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9"/>
  </p:notesMasterIdLst>
  <p:sldIdLst>
    <p:sldId id="314" r:id="rId2"/>
    <p:sldId id="306" r:id="rId3"/>
    <p:sldId id="312" r:id="rId4"/>
    <p:sldId id="304" r:id="rId5"/>
    <p:sldId id="301" r:id="rId6"/>
    <p:sldId id="302" r:id="rId7"/>
    <p:sldId id="309" r:id="rId8"/>
    <p:sldId id="303" r:id="rId9"/>
    <p:sldId id="310" r:id="rId10"/>
    <p:sldId id="297" r:id="rId11"/>
    <p:sldId id="315" r:id="rId12"/>
    <p:sldId id="307" r:id="rId13"/>
    <p:sldId id="305" r:id="rId14"/>
    <p:sldId id="298" r:id="rId15"/>
    <p:sldId id="313" r:id="rId16"/>
    <p:sldId id="290" r:id="rId17"/>
    <p:sldId id="316" r:id="rId18"/>
  </p:sldIdLst>
  <p:sldSz cx="9144000" cy="6858000" type="screen4x3"/>
  <p:notesSz cx="6797675" cy="9926638"/>
  <p:defaultTextStyle>
    <a:defPPr>
      <a:defRPr lang="de-DE"/>
    </a:defPPr>
    <a:lvl1pPr algn="ctr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1pPr>
    <a:lvl2pPr marL="457200" algn="ctr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2pPr>
    <a:lvl3pPr marL="914400" algn="ctr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3pPr>
    <a:lvl4pPr marL="1371600" algn="ctr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4pPr>
    <a:lvl5pPr marL="1828800" algn="ctr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AFEAFF"/>
    <a:srgbClr val="FF8726"/>
    <a:srgbClr val="33E24D"/>
    <a:srgbClr val="0089C0"/>
    <a:srgbClr val="0089C1"/>
    <a:srgbClr val="0081C1"/>
    <a:srgbClr val="777777"/>
    <a:srgbClr val="FFFF00"/>
    <a:srgbClr val="FFFFFF"/>
    <a:srgbClr val="FF33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 autoAdjust="0"/>
    <p:restoredTop sz="93056" autoAdjust="0"/>
  </p:normalViewPr>
  <p:slideViewPr>
    <p:cSldViewPr>
      <p:cViewPr varScale="1">
        <p:scale>
          <a:sx n="118" d="100"/>
          <a:sy n="118" d="100"/>
        </p:scale>
        <p:origin x="684" y="108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" Type="http://schemas.openxmlformats.org/officeDocument/2006/relationships/slide" Target="slides/slide2.xml"/><Relationship Id="rId21" Type="http://schemas.openxmlformats.org/officeDocument/2006/relationships/viewProps" Target="view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tableStyles" Target="tableStyles.xml"/><Relationship Id="rId10" Type="http://schemas.openxmlformats.org/officeDocument/2006/relationships/slide" Target="slides/slide9.xml"/><Relationship Id="rId19" Type="http://schemas.openxmlformats.org/officeDocument/2006/relationships/notesMaster" Target="notesMasters/notes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theme" Target="theme/them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>
            <a:extLst>
              <a:ext uri="{FF2B5EF4-FFF2-40B4-BE49-F238E27FC236}">
                <a16:creationId xmlns:a16="http://schemas.microsoft.com/office/drawing/2014/main" id="{995B2625-E1EA-4A8D-AB78-8C156E542B49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46400" cy="4953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5552" tIns="47777" rIns="95552" bIns="47777" numCol="1" anchor="t" anchorCtr="0" compatLnSpc="1">
            <a:prstTxWarp prst="textNoShape">
              <a:avLst/>
            </a:prstTxWarp>
          </a:bodyPr>
          <a:lstStyle>
            <a:lvl1pPr algn="l" defTabSz="955675">
              <a:defRPr sz="1200">
                <a:latin typeface="Arial" charset="0"/>
                <a:cs typeface="Arial" charset="0"/>
              </a:defRPr>
            </a:lvl1pPr>
          </a:lstStyle>
          <a:p>
            <a:pPr>
              <a:defRPr/>
            </a:pPr>
            <a:endParaRPr lang="de-DE" altLang="de-DE" dirty="0"/>
          </a:p>
        </p:txBody>
      </p:sp>
      <p:sp>
        <p:nvSpPr>
          <p:cNvPr id="4099" name="Rectangle 3">
            <a:extLst>
              <a:ext uri="{FF2B5EF4-FFF2-40B4-BE49-F238E27FC236}">
                <a16:creationId xmlns:a16="http://schemas.microsoft.com/office/drawing/2014/main" id="{1F00BF2D-FAC0-4B66-B9DB-EF737071A703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3849688" y="0"/>
            <a:ext cx="2946400" cy="4953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5552" tIns="47777" rIns="95552" bIns="47777" numCol="1" anchor="t" anchorCtr="0" compatLnSpc="1">
            <a:prstTxWarp prst="textNoShape">
              <a:avLst/>
            </a:prstTxWarp>
          </a:bodyPr>
          <a:lstStyle>
            <a:lvl1pPr algn="r" defTabSz="955675">
              <a:defRPr sz="1200">
                <a:latin typeface="Arial" charset="0"/>
                <a:cs typeface="Arial" charset="0"/>
              </a:defRPr>
            </a:lvl1pPr>
          </a:lstStyle>
          <a:p>
            <a:pPr>
              <a:defRPr/>
            </a:pPr>
            <a:endParaRPr lang="de-DE" altLang="de-DE" dirty="0"/>
          </a:p>
        </p:txBody>
      </p:sp>
      <p:sp>
        <p:nvSpPr>
          <p:cNvPr id="12292" name="Rectangle 4">
            <a:extLst>
              <a:ext uri="{FF2B5EF4-FFF2-40B4-BE49-F238E27FC236}">
                <a16:creationId xmlns:a16="http://schemas.microsoft.com/office/drawing/2014/main" id="{D06820E8-628F-43EC-A4B3-A57B53C720BA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917575" y="744538"/>
            <a:ext cx="4964113" cy="3722687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  <a:ext uri="{53640926-AAD7-44D8-BBD7-CCE9431645EC}">
              <a14:shadowObscured xmlns:a14="http://schemas.microsoft.com/office/drawing/2010/main" val="1"/>
            </a:ext>
          </a:extLst>
        </p:spPr>
      </p:sp>
      <p:sp>
        <p:nvSpPr>
          <p:cNvPr id="4101" name="Rectangle 5">
            <a:extLst>
              <a:ext uri="{FF2B5EF4-FFF2-40B4-BE49-F238E27FC236}">
                <a16:creationId xmlns:a16="http://schemas.microsoft.com/office/drawing/2014/main" id="{B3D47360-AF40-48A8-A567-1EF9BE184765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679450" y="4714875"/>
            <a:ext cx="5438775" cy="4467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5552" tIns="47777" rIns="95552" bIns="47777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de-DE" altLang="de-DE" noProof="0"/>
              <a:t>Textmasterformate durch Klicken bearbeiten</a:t>
            </a:r>
          </a:p>
          <a:p>
            <a:pPr lvl="1"/>
            <a:r>
              <a:rPr lang="de-DE" altLang="de-DE" noProof="0"/>
              <a:t>Zweite Ebene</a:t>
            </a:r>
          </a:p>
          <a:p>
            <a:pPr lvl="2"/>
            <a:r>
              <a:rPr lang="de-DE" altLang="de-DE" noProof="0"/>
              <a:t>Dritte Ebene</a:t>
            </a:r>
          </a:p>
          <a:p>
            <a:pPr lvl="3"/>
            <a:r>
              <a:rPr lang="de-DE" altLang="de-DE" noProof="0"/>
              <a:t>Vierte Ebene</a:t>
            </a:r>
          </a:p>
          <a:p>
            <a:pPr lvl="4"/>
            <a:r>
              <a:rPr lang="de-DE" altLang="de-DE" noProof="0"/>
              <a:t>Fünfte Ebene</a:t>
            </a:r>
          </a:p>
        </p:txBody>
      </p:sp>
      <p:sp>
        <p:nvSpPr>
          <p:cNvPr id="4102" name="Rectangle 6">
            <a:extLst>
              <a:ext uri="{FF2B5EF4-FFF2-40B4-BE49-F238E27FC236}">
                <a16:creationId xmlns:a16="http://schemas.microsoft.com/office/drawing/2014/main" id="{38EAC8F3-2A05-4E3D-91BE-227726FEA1C8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9429750"/>
            <a:ext cx="2946400" cy="4953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5552" tIns="47777" rIns="95552" bIns="47777" numCol="1" anchor="b" anchorCtr="0" compatLnSpc="1">
            <a:prstTxWarp prst="textNoShape">
              <a:avLst/>
            </a:prstTxWarp>
          </a:bodyPr>
          <a:lstStyle>
            <a:lvl1pPr algn="l" defTabSz="955675">
              <a:defRPr sz="1200">
                <a:latin typeface="Arial" charset="0"/>
                <a:cs typeface="Arial" charset="0"/>
              </a:defRPr>
            </a:lvl1pPr>
          </a:lstStyle>
          <a:p>
            <a:pPr>
              <a:defRPr/>
            </a:pPr>
            <a:endParaRPr lang="de-DE" altLang="de-DE" dirty="0"/>
          </a:p>
        </p:txBody>
      </p:sp>
      <p:sp>
        <p:nvSpPr>
          <p:cNvPr id="4103" name="Rectangle 7">
            <a:extLst>
              <a:ext uri="{FF2B5EF4-FFF2-40B4-BE49-F238E27FC236}">
                <a16:creationId xmlns:a16="http://schemas.microsoft.com/office/drawing/2014/main" id="{415A2DB5-1ABF-4511-A951-84676FA692B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49688" y="9429750"/>
            <a:ext cx="2946400" cy="4953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5552" tIns="47777" rIns="95552" bIns="47777" numCol="1" anchor="b" anchorCtr="0" compatLnSpc="1">
            <a:prstTxWarp prst="textNoShape">
              <a:avLst/>
            </a:prstTxWarp>
          </a:bodyPr>
          <a:lstStyle>
            <a:lvl1pPr algn="r" defTabSz="955675">
              <a:defRPr sz="1200"/>
            </a:lvl1pPr>
          </a:lstStyle>
          <a:p>
            <a:fld id="{41EECFB0-5E1B-4F35-B74A-E30559F5FEB3}" type="slidenum">
              <a:rPr lang="de-DE" altLang="de-DE"/>
              <a:pPr/>
              <a:t>‹Nr.›</a:t>
            </a:fld>
            <a:endParaRPr lang="de-DE" altLang="de-DE" dirty="0"/>
          </a:p>
        </p:txBody>
      </p:sp>
    </p:spTree>
    <p:extLst>
      <p:ext uri="{BB962C8B-B14F-4D97-AF65-F5344CB8AC3E}">
        <p14:creationId xmlns:p14="http://schemas.microsoft.com/office/powerpoint/2010/main" val="472812036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Arial" charset="0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Arial" charset="0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Arial" charset="0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Arial" charset="0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Arial" charset="0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Folienbildplatzhalter 1">
            <a:extLst>
              <a:ext uri="{FF2B5EF4-FFF2-40B4-BE49-F238E27FC236}">
                <a16:creationId xmlns:a16="http://schemas.microsoft.com/office/drawing/2014/main" id="{8C099BD5-4F96-492A-BA89-DD76B020B58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47" name="Notizenplatzhalter 2">
            <a:extLst>
              <a:ext uri="{FF2B5EF4-FFF2-40B4-BE49-F238E27FC236}">
                <a16:creationId xmlns:a16="http://schemas.microsoft.com/office/drawing/2014/main" id="{00D0E239-ABAE-443F-8F42-992988505E2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endParaRPr lang="de-DE" altLang="de-D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148" name="Foliennummernplatzhalter 3">
            <a:extLst>
              <a:ext uri="{FF2B5EF4-FFF2-40B4-BE49-F238E27FC236}">
                <a16:creationId xmlns:a16="http://schemas.microsoft.com/office/drawing/2014/main" id="{195768C1-61D9-4D2E-890E-841A81C6136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defTabSz="955675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5675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5675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5675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5675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5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5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5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5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fld id="{945C8ED9-2CD8-4811-BDAB-19B6BCBCB7DE}" type="slidenum">
              <a:rPr lang="de-DE" altLang="de-DE" smtClean="0"/>
              <a:pPr/>
              <a:t>1</a:t>
            </a:fld>
            <a:endParaRPr lang="de-DE" altLang="de-DE" dirty="0"/>
          </a:p>
        </p:txBody>
      </p:sp>
    </p:spTree>
    <p:extLst>
      <p:ext uri="{BB962C8B-B14F-4D97-AF65-F5344CB8AC3E}">
        <p14:creationId xmlns:p14="http://schemas.microsoft.com/office/powerpoint/2010/main" val="268834622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DE" dirty="0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DCB2682-7DEB-48AC-83B3-4157068C72E7}" type="slidenum">
              <a:rPr lang="de-DE" altLang="de-DE" smtClean="0"/>
              <a:pPr/>
              <a:t>7</a:t>
            </a:fld>
            <a:endParaRPr lang="de-DE" altLang="de-DE" dirty="0"/>
          </a:p>
        </p:txBody>
      </p:sp>
    </p:spTree>
    <p:extLst>
      <p:ext uri="{BB962C8B-B14F-4D97-AF65-F5344CB8AC3E}">
        <p14:creationId xmlns:p14="http://schemas.microsoft.com/office/powerpoint/2010/main" val="388611304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DE" dirty="0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DCB2682-7DEB-48AC-83B3-4157068C72E7}" type="slidenum">
              <a:rPr lang="de-DE" altLang="de-DE" smtClean="0"/>
              <a:pPr/>
              <a:t>8</a:t>
            </a:fld>
            <a:endParaRPr lang="de-DE" altLang="de-DE" dirty="0"/>
          </a:p>
        </p:txBody>
      </p:sp>
    </p:spTree>
    <p:extLst>
      <p:ext uri="{BB962C8B-B14F-4D97-AF65-F5344CB8AC3E}">
        <p14:creationId xmlns:p14="http://schemas.microsoft.com/office/powerpoint/2010/main" val="36170677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DE" dirty="0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DCB2682-7DEB-48AC-83B3-4157068C72E7}" type="slidenum">
              <a:rPr lang="de-DE" altLang="de-DE" smtClean="0"/>
              <a:pPr/>
              <a:t>9</a:t>
            </a:fld>
            <a:endParaRPr lang="de-DE" altLang="de-DE" dirty="0"/>
          </a:p>
        </p:txBody>
      </p:sp>
    </p:spTree>
    <p:extLst>
      <p:ext uri="{BB962C8B-B14F-4D97-AF65-F5344CB8AC3E}">
        <p14:creationId xmlns:p14="http://schemas.microsoft.com/office/powerpoint/2010/main" val="312930901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DE" dirty="0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DCB2682-7DEB-48AC-83B3-4157068C72E7}" type="slidenum">
              <a:rPr lang="de-DE" altLang="de-DE" smtClean="0"/>
              <a:pPr/>
              <a:t>16</a:t>
            </a:fld>
            <a:endParaRPr lang="de-DE" altLang="de-DE" dirty="0"/>
          </a:p>
        </p:txBody>
      </p:sp>
    </p:spTree>
    <p:extLst>
      <p:ext uri="{BB962C8B-B14F-4D97-AF65-F5344CB8AC3E}">
        <p14:creationId xmlns:p14="http://schemas.microsoft.com/office/powerpoint/2010/main" val="2741891073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DE" dirty="0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DCB2682-7DEB-48AC-83B3-4157068C72E7}" type="slidenum">
              <a:rPr lang="de-DE" altLang="de-DE" smtClean="0"/>
              <a:pPr/>
              <a:t>17</a:t>
            </a:fld>
            <a:endParaRPr lang="de-DE" altLang="de-DE" dirty="0"/>
          </a:p>
        </p:txBody>
      </p:sp>
    </p:spTree>
    <p:extLst>
      <p:ext uri="{BB962C8B-B14F-4D97-AF65-F5344CB8AC3E}">
        <p14:creationId xmlns:p14="http://schemas.microsoft.com/office/powerpoint/2010/main" val="131841180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6758877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6">
            <a:extLst>
              <a:ext uri="{FF2B5EF4-FFF2-40B4-BE49-F238E27FC236}">
                <a16:creationId xmlns:a16="http://schemas.microsoft.com/office/drawing/2014/main" id="{FC5CC5F6-BBDE-464C-9442-40F0182D196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9ACBC43-AF02-4B9C-8E42-73899EC221BE}" type="slidenum">
              <a:rPr lang="de-DE" altLang="de-DE"/>
              <a:pPr/>
              <a:t>‹Nr.›</a:t>
            </a:fld>
            <a:endParaRPr lang="de-DE" altLang="de-DE" dirty="0"/>
          </a:p>
        </p:txBody>
      </p:sp>
    </p:spTree>
    <p:extLst>
      <p:ext uri="{BB962C8B-B14F-4D97-AF65-F5344CB8AC3E}">
        <p14:creationId xmlns:p14="http://schemas.microsoft.com/office/powerpoint/2010/main" val="2846357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.jpe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14">
            <a:extLst>
              <a:ext uri="{FF2B5EF4-FFF2-40B4-BE49-F238E27FC236}">
                <a16:creationId xmlns:a16="http://schemas.microsoft.com/office/drawing/2014/main" id="{F1A84EED-52AE-419B-8F6E-A18A4A7E271D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0" y="0"/>
            <a:ext cx="9144000" cy="1125538"/>
          </a:xfrm>
          <a:prstGeom prst="rect">
            <a:avLst/>
          </a:prstGeom>
          <a:solidFill>
            <a:srgbClr val="0089C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endParaRPr lang="de-DE" altLang="de-DE" dirty="0"/>
          </a:p>
        </p:txBody>
      </p:sp>
      <p:pic>
        <p:nvPicPr>
          <p:cNvPr id="1027" name="Grafik 2">
            <a:extLst>
              <a:ext uri="{FF2B5EF4-FFF2-40B4-BE49-F238E27FC236}">
                <a16:creationId xmlns:a16="http://schemas.microsoft.com/office/drawing/2014/main" id="{7B057B96-8B95-4BEA-B569-7694F139D888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88063" y="0"/>
            <a:ext cx="2732087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30" name="Rectangle 6">
            <a:extLst>
              <a:ext uri="{FF2B5EF4-FFF2-40B4-BE49-F238E27FC236}">
                <a16:creationId xmlns:a16="http://schemas.microsoft.com/office/drawing/2014/main" id="{FCA215F2-4FF0-47DD-91B9-C4B2988049A8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101013" y="6245225"/>
            <a:ext cx="647700" cy="279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100">
                <a:solidFill>
                  <a:srgbClr val="0089C1"/>
                </a:solidFill>
              </a:defRPr>
            </a:lvl1pPr>
          </a:lstStyle>
          <a:p>
            <a:fld id="{FD53DCA0-6A04-4A4D-A696-E5B3A9678F7F}" type="slidenum">
              <a:rPr lang="de-DE" altLang="de-DE"/>
              <a:pPr/>
              <a:t>‹Nr.›</a:t>
            </a:fld>
            <a:endParaRPr lang="de-DE" altLang="de-DE" dirty="0"/>
          </a:p>
        </p:txBody>
      </p:sp>
      <p:sp>
        <p:nvSpPr>
          <p:cNvPr id="1031" name="Text Box 10">
            <a:extLst>
              <a:ext uri="{FF2B5EF4-FFF2-40B4-BE49-F238E27FC236}">
                <a16:creationId xmlns:a16="http://schemas.microsoft.com/office/drawing/2014/main" id="{9E4AFA4D-07A4-415A-A9C8-350889BB4A1B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3203575" y="-531813"/>
            <a:ext cx="33845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l" eaLnBrk="1" hangingPunct="1">
              <a:spcBef>
                <a:spcPct val="50000"/>
              </a:spcBef>
              <a:defRPr/>
            </a:pPr>
            <a:endParaRPr lang="de-DE" altLang="de-DE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50" r:id="rId1"/>
    <p:sldLayoutId id="2147483654" r:id="rId2"/>
  </p:sldLayoutIdLst>
  <p:hf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defRPr sz="2500">
          <a:solidFill>
            <a:srgbClr val="0089C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defRPr sz="1600">
          <a:solidFill>
            <a:schemeClr val="tx1"/>
          </a:solidFill>
          <a:latin typeface="+mn-lt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defRPr sz="1400" b="1">
          <a:solidFill>
            <a:schemeClr val="tx1"/>
          </a:solidFill>
          <a:latin typeface="+mn-lt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defRPr sz="1400">
          <a:solidFill>
            <a:schemeClr val="tx1"/>
          </a:solidFill>
          <a:latin typeface="+mn-lt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4.svg"/><Relationship Id="rId4" Type="http://schemas.openxmlformats.org/officeDocument/2006/relationships/image" Target="../media/image3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0.sv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sv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3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sv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6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0.png"/><Relationship Id="rId4" Type="http://schemas.openxmlformats.org/officeDocument/2006/relationships/image" Target="../media/image19.sv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3.png"/><Relationship Id="rId4" Type="http://schemas.openxmlformats.org/officeDocument/2006/relationships/image" Target="../media/image22.sv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.png"/><Relationship Id="rId5" Type="http://schemas.openxmlformats.org/officeDocument/2006/relationships/image" Target="../media/image26.png"/><Relationship Id="rId4" Type="http://schemas.openxmlformats.org/officeDocument/2006/relationships/image" Target="../media/image25.sv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0.png"/><Relationship Id="rId4" Type="http://schemas.openxmlformats.org/officeDocument/2006/relationships/image" Target="../media/image29.sv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svg"/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3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7.png"/><Relationship Id="rId4" Type="http://schemas.openxmlformats.org/officeDocument/2006/relationships/image" Target="../media/image36.sv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sv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0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svg"/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3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7.png"/><Relationship Id="rId4" Type="http://schemas.openxmlformats.org/officeDocument/2006/relationships/image" Target="../media/image46.sv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image" Target="../media/image48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0.sv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4.png"/><Relationship Id="rId5" Type="http://schemas.openxmlformats.org/officeDocument/2006/relationships/image" Target="../media/image53.png"/><Relationship Id="rId4" Type="http://schemas.openxmlformats.org/officeDocument/2006/relationships/image" Target="../media/image52.sv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7.png"/><Relationship Id="rId4" Type="http://schemas.openxmlformats.org/officeDocument/2006/relationships/image" Target="../media/image56.sv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Foliennummernplatzhalter 3">
            <a:extLst>
              <a:ext uri="{FF2B5EF4-FFF2-40B4-BE49-F238E27FC236}">
                <a16:creationId xmlns:a16="http://schemas.microsoft.com/office/drawing/2014/main" id="{65D3EA23-9540-4ADF-AF65-403EF52FB8D7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6426200" y="6356452"/>
            <a:ext cx="2057400" cy="365125"/>
          </a:xfrm>
          <a:noFill/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fld id="{111F7661-7DD1-48C1-9729-B78A3BC0B7DC}" type="slidenum">
              <a:rPr lang="de-DE" altLang="de-DE" smtClean="0">
                <a:solidFill>
                  <a:srgbClr val="0089C1"/>
                </a:solidFill>
              </a:rPr>
              <a:pPr/>
              <a:t>1</a:t>
            </a:fld>
            <a:endParaRPr lang="de-DE" altLang="de-DE" dirty="0">
              <a:solidFill>
                <a:srgbClr val="0089C1"/>
              </a:solidFill>
            </a:endParaRPr>
          </a:p>
        </p:txBody>
      </p:sp>
      <p:sp>
        <p:nvSpPr>
          <p:cNvPr id="5186" name="Textfeld 119">
            <a:extLst>
              <a:ext uri="{FF2B5EF4-FFF2-40B4-BE49-F238E27FC236}">
                <a16:creationId xmlns:a16="http://schemas.microsoft.com/office/drawing/2014/main" id="{94B5262E-C6EA-491B-90CC-29BF7B1A72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39173" y="1871873"/>
            <a:ext cx="1029449" cy="13234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l"/>
            <a:r>
              <a:rPr lang="de-DE" altLang="de-DE" sz="800" dirty="0"/>
              <a:t>  1 Ecklingerode</a:t>
            </a:r>
          </a:p>
          <a:p>
            <a:pPr algn="l"/>
            <a:r>
              <a:rPr lang="de-DE" altLang="de-DE" sz="800" dirty="0"/>
              <a:t>  2 Brehme</a:t>
            </a:r>
          </a:p>
          <a:p>
            <a:pPr algn="l"/>
            <a:r>
              <a:rPr lang="de-DE" altLang="de-DE" sz="800" dirty="0"/>
              <a:t>  3 Wehnde</a:t>
            </a:r>
          </a:p>
          <a:p>
            <a:pPr algn="l"/>
            <a:r>
              <a:rPr lang="de-DE" altLang="de-DE" sz="800" dirty="0"/>
              <a:t>  4 Tastungen</a:t>
            </a:r>
          </a:p>
          <a:p>
            <a:pPr algn="l"/>
            <a:r>
              <a:rPr lang="de-DE" altLang="de-DE" sz="800" dirty="0"/>
              <a:t>  5 Ferna</a:t>
            </a:r>
          </a:p>
          <a:p>
            <a:pPr algn="l"/>
            <a:r>
              <a:rPr lang="de-DE" altLang="de-DE" sz="800" dirty="0"/>
              <a:t>  6 Teistungen</a:t>
            </a:r>
          </a:p>
          <a:p>
            <a:pPr algn="l"/>
            <a:r>
              <a:rPr lang="de-DE" altLang="de-DE" sz="800" dirty="0"/>
              <a:t>  7 Steinbach</a:t>
            </a:r>
          </a:p>
          <a:p>
            <a:pPr algn="l"/>
            <a:r>
              <a:rPr lang="de-DE" altLang="de-DE" sz="800" dirty="0"/>
              <a:t>  8 Berlingerode</a:t>
            </a:r>
          </a:p>
          <a:p>
            <a:pPr algn="l"/>
            <a:r>
              <a:rPr lang="de-DE" altLang="de-DE" sz="800" dirty="0"/>
              <a:t>  10 Reinholterode</a:t>
            </a:r>
          </a:p>
          <a:p>
            <a:pPr algn="l"/>
            <a:endParaRPr lang="de-DE" altLang="de-DE" sz="800" dirty="0"/>
          </a:p>
        </p:txBody>
      </p:sp>
      <p:sp>
        <p:nvSpPr>
          <p:cNvPr id="5187" name="Textfeld 31">
            <a:extLst>
              <a:ext uri="{FF2B5EF4-FFF2-40B4-BE49-F238E27FC236}">
                <a16:creationId xmlns:a16="http://schemas.microsoft.com/office/drawing/2014/main" id="{13E72E2C-F9E6-406A-AE13-867D79FB14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330" y="5104670"/>
            <a:ext cx="1007007" cy="13234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l"/>
            <a:r>
              <a:rPr lang="de-DE" altLang="de-DE" sz="800" dirty="0"/>
              <a:t>21 Großbartloff</a:t>
            </a:r>
          </a:p>
          <a:p>
            <a:pPr algn="l"/>
            <a:r>
              <a:rPr lang="de-DE" altLang="de-DE" sz="800" dirty="0"/>
              <a:t>22 Effelder</a:t>
            </a:r>
          </a:p>
          <a:p>
            <a:pPr algn="l"/>
            <a:r>
              <a:rPr lang="de-DE" altLang="de-DE" sz="800" dirty="0"/>
              <a:t>23 Büttstedt</a:t>
            </a:r>
          </a:p>
          <a:p>
            <a:pPr algn="l"/>
            <a:r>
              <a:rPr lang="de-DE" altLang="de-DE" sz="800" dirty="0"/>
              <a:t>24 Küllstedt</a:t>
            </a:r>
          </a:p>
          <a:p>
            <a:pPr algn="l"/>
            <a:r>
              <a:rPr lang="de-DE" altLang="de-DE" sz="800" dirty="0"/>
              <a:t>25 Kella</a:t>
            </a:r>
          </a:p>
          <a:p>
            <a:pPr algn="l"/>
            <a:r>
              <a:rPr lang="de-DE" altLang="de-DE" sz="800" dirty="0"/>
              <a:t>26 Pfaffschwende</a:t>
            </a:r>
          </a:p>
          <a:p>
            <a:pPr algn="l"/>
            <a:r>
              <a:rPr lang="de-DE" altLang="de-DE" sz="800" dirty="0"/>
              <a:t>27 Sickerode</a:t>
            </a:r>
          </a:p>
          <a:p>
            <a:pPr algn="l"/>
            <a:r>
              <a:rPr lang="de-DE" altLang="de-DE" sz="800" dirty="0"/>
              <a:t>28 Volkerode</a:t>
            </a:r>
          </a:p>
          <a:p>
            <a:pPr algn="l"/>
            <a:r>
              <a:rPr lang="de-DE" altLang="de-DE" sz="800" dirty="0"/>
              <a:t>29 Wiesenfeld</a:t>
            </a:r>
          </a:p>
          <a:p>
            <a:pPr algn="l"/>
            <a:r>
              <a:rPr lang="de-DE" altLang="de-DE" sz="800" dirty="0"/>
              <a:t>30 Krombach</a:t>
            </a:r>
          </a:p>
        </p:txBody>
      </p:sp>
      <p:sp>
        <p:nvSpPr>
          <p:cNvPr id="5197" name="Textfeld 42">
            <a:extLst>
              <a:ext uri="{FF2B5EF4-FFF2-40B4-BE49-F238E27FC236}">
                <a16:creationId xmlns:a16="http://schemas.microsoft.com/office/drawing/2014/main" id="{E3D4B2E4-802B-435A-A15A-843AED0A1A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08701" y="5104670"/>
            <a:ext cx="949299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l"/>
            <a:r>
              <a:rPr lang="de-DE" altLang="de-DE" sz="800" dirty="0"/>
              <a:t>31 Schimberg</a:t>
            </a:r>
          </a:p>
          <a:p>
            <a:pPr algn="l"/>
            <a:r>
              <a:rPr lang="de-DE" altLang="de-DE" sz="800" dirty="0"/>
              <a:t>33 Freienhagen</a:t>
            </a:r>
          </a:p>
          <a:p>
            <a:pPr algn="l"/>
            <a:r>
              <a:rPr lang="de-DE" altLang="de-DE" sz="800" dirty="0"/>
              <a:t>34 Schachtebich</a:t>
            </a:r>
          </a:p>
          <a:p>
            <a:pPr algn="l"/>
            <a:r>
              <a:rPr lang="de-DE" altLang="de-DE" sz="800" dirty="0"/>
              <a:t>35 Burgwalde</a:t>
            </a:r>
          </a:p>
          <a:p>
            <a:pPr algn="l"/>
            <a:r>
              <a:rPr lang="de-DE" altLang="de-DE" sz="800" dirty="0"/>
              <a:t>37 Uder</a:t>
            </a:r>
          </a:p>
          <a:p>
            <a:pPr algn="l"/>
            <a:r>
              <a:rPr lang="de-DE" altLang="de-DE" sz="800" dirty="0"/>
              <a:t>39 Dieterode</a:t>
            </a:r>
          </a:p>
          <a:p>
            <a:pPr algn="l"/>
            <a:r>
              <a:rPr lang="de-DE" altLang="de-DE" sz="800" dirty="0"/>
              <a:t>40 Schwobfeld</a:t>
            </a:r>
          </a:p>
        </p:txBody>
      </p:sp>
      <p:sp>
        <p:nvSpPr>
          <p:cNvPr id="5208" name="Textfeld 124">
            <a:extLst>
              <a:ext uri="{FF2B5EF4-FFF2-40B4-BE49-F238E27FC236}">
                <a16:creationId xmlns:a16="http://schemas.microsoft.com/office/drawing/2014/main" id="{0CB4049F-1ED3-4B27-816F-DE500F5135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60" y="5134800"/>
            <a:ext cx="880369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l"/>
            <a:r>
              <a:rPr lang="de-DE" altLang="de-DE" sz="800" dirty="0"/>
              <a:t>51 Rohrberg</a:t>
            </a:r>
          </a:p>
          <a:p>
            <a:pPr algn="l"/>
            <a:r>
              <a:rPr lang="de-DE" altLang="de-DE" sz="800" dirty="0"/>
              <a:t>52 Rustenfelde</a:t>
            </a:r>
          </a:p>
          <a:p>
            <a:pPr algn="l"/>
            <a:r>
              <a:rPr lang="de-DE" altLang="de-DE" sz="800" dirty="0"/>
              <a:t>53 </a:t>
            </a:r>
            <a:r>
              <a:rPr lang="de-DE" altLang="de-DE" sz="800" dirty="0" err="1"/>
              <a:t>Marth</a:t>
            </a:r>
            <a:endParaRPr lang="de-DE" altLang="de-DE" sz="800" dirty="0"/>
          </a:p>
          <a:p>
            <a:pPr algn="l"/>
            <a:endParaRPr lang="de-DE" altLang="de-DE" sz="800" dirty="0">
              <a:highlight>
                <a:srgbClr val="FFFF00"/>
              </a:highlight>
            </a:endParaRPr>
          </a:p>
        </p:txBody>
      </p:sp>
      <p:sp>
        <p:nvSpPr>
          <p:cNvPr id="5218" name="Textfeld 8216">
            <a:extLst>
              <a:ext uri="{FF2B5EF4-FFF2-40B4-BE49-F238E27FC236}">
                <a16:creationId xmlns:a16="http://schemas.microsoft.com/office/drawing/2014/main" id="{66AF64D5-DFC0-47F4-92A9-7B36FADD01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3308" y="5104671"/>
            <a:ext cx="1362874" cy="13234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l"/>
            <a:r>
              <a:rPr lang="de-DE" altLang="de-DE" sz="800" dirty="0"/>
              <a:t>41 Asbach-Sickenberg</a:t>
            </a:r>
          </a:p>
          <a:p>
            <a:pPr algn="l"/>
            <a:r>
              <a:rPr lang="de-DE" altLang="de-DE" sz="800" dirty="0"/>
              <a:t>42 Wahlhausen</a:t>
            </a:r>
          </a:p>
          <a:p>
            <a:pPr algn="l"/>
            <a:r>
              <a:rPr lang="de-DE" altLang="de-DE" sz="800" dirty="0"/>
              <a:t>43 </a:t>
            </a:r>
            <a:r>
              <a:rPr lang="de-DE" altLang="de-DE" sz="800" dirty="0" err="1"/>
              <a:t>Dietzenrode</a:t>
            </a:r>
            <a:r>
              <a:rPr lang="de-DE" altLang="de-DE" sz="800" dirty="0"/>
              <a:t>/Vatterode</a:t>
            </a:r>
          </a:p>
          <a:p>
            <a:pPr algn="l"/>
            <a:r>
              <a:rPr lang="de-DE" altLang="de-DE" sz="800" dirty="0"/>
              <a:t>44 Fretterode</a:t>
            </a:r>
          </a:p>
          <a:p>
            <a:pPr algn="l"/>
            <a:r>
              <a:rPr lang="de-DE" altLang="de-DE" sz="800" dirty="0"/>
              <a:t>45 Lindewerra</a:t>
            </a:r>
          </a:p>
          <a:p>
            <a:pPr algn="l"/>
            <a:r>
              <a:rPr lang="de-DE" altLang="de-DE" sz="800" dirty="0"/>
              <a:t>46 Gerbershausen</a:t>
            </a:r>
          </a:p>
          <a:p>
            <a:pPr algn="l"/>
            <a:r>
              <a:rPr lang="de-DE" altLang="de-DE" sz="800" dirty="0"/>
              <a:t>47 Bornhagen</a:t>
            </a:r>
          </a:p>
          <a:p>
            <a:pPr algn="l"/>
            <a:r>
              <a:rPr lang="de-DE" altLang="de-DE" sz="800" dirty="0"/>
              <a:t>48 Hohengandern</a:t>
            </a:r>
          </a:p>
          <a:p>
            <a:pPr algn="l"/>
            <a:r>
              <a:rPr lang="de-DE" altLang="de-DE" sz="800" dirty="0"/>
              <a:t>49 Arenshausen</a:t>
            </a:r>
          </a:p>
          <a:p>
            <a:pPr algn="l"/>
            <a:r>
              <a:rPr lang="de-DE" altLang="de-DE" sz="800" dirty="0"/>
              <a:t>50 Kirchgandern</a:t>
            </a:r>
          </a:p>
        </p:txBody>
      </p:sp>
      <p:sp>
        <p:nvSpPr>
          <p:cNvPr id="122" name="Textfeld 121">
            <a:extLst>
              <a:ext uri="{FF2B5EF4-FFF2-40B4-BE49-F238E27FC236}">
                <a16:creationId xmlns:a16="http://schemas.microsoft.com/office/drawing/2014/main" id="{234ED8FC-3762-4717-86FF-05DC0E76CEA2}"/>
              </a:ext>
            </a:extLst>
          </p:cNvPr>
          <p:cNvSpPr txBox="1"/>
          <p:nvPr/>
        </p:nvSpPr>
        <p:spPr>
          <a:xfrm>
            <a:off x="4118162" y="1313111"/>
            <a:ext cx="12266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sz="2000" dirty="0"/>
              <a:t>Eichsfeld</a:t>
            </a:r>
          </a:p>
        </p:txBody>
      </p:sp>
      <p:sp>
        <p:nvSpPr>
          <p:cNvPr id="263" name="Textfeld 119">
            <a:extLst>
              <a:ext uri="{FF2B5EF4-FFF2-40B4-BE49-F238E27FC236}">
                <a16:creationId xmlns:a16="http://schemas.microsoft.com/office/drawing/2014/main" id="{DEA0F776-5382-4C69-AABE-C87D10E1F8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56573" y="1877670"/>
            <a:ext cx="1443024" cy="13234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l"/>
            <a:r>
              <a:rPr lang="de-DE" altLang="de-DE" sz="800" dirty="0"/>
              <a:t>11 Haynrode</a:t>
            </a:r>
          </a:p>
          <a:p>
            <a:pPr algn="l"/>
            <a:r>
              <a:rPr lang="de-DE" altLang="de-DE" sz="800" dirty="0"/>
              <a:t>12 Buhla</a:t>
            </a:r>
          </a:p>
          <a:p>
            <a:pPr algn="l"/>
            <a:r>
              <a:rPr lang="de-DE" altLang="de-DE" sz="800" dirty="0"/>
              <a:t>13 Breitenworbis</a:t>
            </a:r>
          </a:p>
          <a:p>
            <a:pPr algn="l"/>
            <a:r>
              <a:rPr lang="de-DE" altLang="de-DE" sz="800" dirty="0"/>
              <a:t>14 Kirchworbis</a:t>
            </a:r>
          </a:p>
          <a:p>
            <a:pPr algn="l"/>
            <a:r>
              <a:rPr lang="de-DE" altLang="de-DE" sz="800" dirty="0"/>
              <a:t>15 Gernrode</a:t>
            </a:r>
          </a:p>
          <a:p>
            <a:pPr algn="l"/>
            <a:r>
              <a:rPr lang="de-DE" altLang="de-DE" sz="800" dirty="0"/>
              <a:t>16 Bodenrode-Westhausen</a:t>
            </a:r>
          </a:p>
          <a:p>
            <a:pPr algn="l"/>
            <a:r>
              <a:rPr lang="de-DE" altLang="de-DE" sz="800" dirty="0"/>
              <a:t>17 Wingerode</a:t>
            </a:r>
          </a:p>
          <a:p>
            <a:pPr algn="l"/>
            <a:r>
              <a:rPr lang="de-DE" altLang="de-DE" sz="800" dirty="0"/>
              <a:t>18 Geisleden</a:t>
            </a:r>
          </a:p>
          <a:p>
            <a:pPr algn="l"/>
            <a:r>
              <a:rPr lang="de-DE" altLang="de-DE" sz="800" dirty="0"/>
              <a:t>19 Heuthen</a:t>
            </a:r>
          </a:p>
          <a:p>
            <a:pPr algn="l"/>
            <a:r>
              <a:rPr lang="de-DE" altLang="de-DE" sz="800" dirty="0"/>
              <a:t>20 Wachstedt</a:t>
            </a:r>
          </a:p>
        </p:txBody>
      </p:sp>
      <p:grpSp>
        <p:nvGrpSpPr>
          <p:cNvPr id="6" name="Gruppieren 5">
            <a:extLst>
              <a:ext uri="{FF2B5EF4-FFF2-40B4-BE49-F238E27FC236}">
                <a16:creationId xmlns:a16="http://schemas.microsoft.com/office/drawing/2014/main" id="{C5C8D926-79B2-4837-BEC0-B6305B2F7F07}"/>
              </a:ext>
            </a:extLst>
          </p:cNvPr>
          <p:cNvGrpSpPr/>
          <p:nvPr/>
        </p:nvGrpSpPr>
        <p:grpSpPr>
          <a:xfrm>
            <a:off x="139071" y="1280582"/>
            <a:ext cx="3956733" cy="3354183"/>
            <a:chOff x="139071" y="1280582"/>
            <a:chExt cx="3956733" cy="3354183"/>
          </a:xfrm>
        </p:grpSpPr>
        <p:sp>
          <p:nvSpPr>
            <p:cNvPr id="225" name="Freihandform: Form 224">
              <a:extLst>
                <a:ext uri="{FF2B5EF4-FFF2-40B4-BE49-F238E27FC236}">
                  <a16:creationId xmlns:a16="http://schemas.microsoft.com/office/drawing/2014/main" id="{EC6567BB-0CC9-4C1D-A8F9-42928BC1BDA8}"/>
                </a:ext>
              </a:extLst>
            </p:cNvPr>
            <p:cNvSpPr/>
            <p:nvPr/>
          </p:nvSpPr>
          <p:spPr>
            <a:xfrm>
              <a:off x="977106" y="1764445"/>
              <a:ext cx="1410750" cy="529650"/>
            </a:xfrm>
            <a:custGeom>
              <a:avLst/>
              <a:gdLst>
                <a:gd name="connsiteX0" fmla="*/ 858202 w 2714625"/>
                <a:gd name="connsiteY0" fmla="*/ 940308 h 1019175"/>
                <a:gd name="connsiteX1" fmla="*/ 865918 w 2714625"/>
                <a:gd name="connsiteY1" fmla="*/ 938498 h 1019175"/>
                <a:gd name="connsiteX2" fmla="*/ 867346 w 2714625"/>
                <a:gd name="connsiteY2" fmla="*/ 944689 h 1019175"/>
                <a:gd name="connsiteX3" fmla="*/ 860203 w 2714625"/>
                <a:gd name="connsiteY3" fmla="*/ 946595 h 1019175"/>
                <a:gd name="connsiteX4" fmla="*/ 858202 w 2714625"/>
                <a:gd name="connsiteY4" fmla="*/ 940308 h 1019175"/>
                <a:gd name="connsiteX5" fmla="*/ 845534 w 2714625"/>
                <a:gd name="connsiteY5" fmla="*/ 946023 h 1019175"/>
                <a:gd name="connsiteX6" fmla="*/ 851344 w 2714625"/>
                <a:gd name="connsiteY6" fmla="*/ 943832 h 1019175"/>
                <a:gd name="connsiteX7" fmla="*/ 854011 w 2714625"/>
                <a:gd name="connsiteY7" fmla="*/ 952595 h 1019175"/>
                <a:gd name="connsiteX8" fmla="*/ 847725 w 2714625"/>
                <a:gd name="connsiteY8" fmla="*/ 952976 h 1019175"/>
                <a:gd name="connsiteX9" fmla="*/ 845534 w 2714625"/>
                <a:gd name="connsiteY9" fmla="*/ 946023 h 1019175"/>
                <a:gd name="connsiteX10" fmla="*/ 1686401 w 2714625"/>
                <a:gd name="connsiteY10" fmla="*/ 569024 h 1019175"/>
                <a:gd name="connsiteX11" fmla="*/ 1691164 w 2714625"/>
                <a:gd name="connsiteY11" fmla="*/ 567976 h 1019175"/>
                <a:gd name="connsiteX12" fmla="*/ 1694498 w 2714625"/>
                <a:gd name="connsiteY12" fmla="*/ 587121 h 1019175"/>
                <a:gd name="connsiteX13" fmla="*/ 1681829 w 2714625"/>
                <a:gd name="connsiteY13" fmla="*/ 586835 h 1019175"/>
                <a:gd name="connsiteX14" fmla="*/ 1682401 w 2714625"/>
                <a:gd name="connsiteY14" fmla="*/ 577405 h 1019175"/>
                <a:gd name="connsiteX15" fmla="*/ 1686401 w 2714625"/>
                <a:gd name="connsiteY15" fmla="*/ 569024 h 1019175"/>
                <a:gd name="connsiteX16" fmla="*/ 1686496 w 2714625"/>
                <a:gd name="connsiteY16" fmla="*/ 568833 h 1019175"/>
                <a:gd name="connsiteX17" fmla="*/ 1688497 w 2714625"/>
                <a:gd name="connsiteY17" fmla="*/ 563594 h 1019175"/>
                <a:gd name="connsiteX18" fmla="*/ 1690592 w 2714625"/>
                <a:gd name="connsiteY18" fmla="*/ 564261 h 1019175"/>
                <a:gd name="connsiteX19" fmla="*/ 1691164 w 2714625"/>
                <a:gd name="connsiteY19" fmla="*/ 567785 h 1019175"/>
                <a:gd name="connsiteX20" fmla="*/ 1686496 w 2714625"/>
                <a:gd name="connsiteY20" fmla="*/ 568833 h 1019175"/>
                <a:gd name="connsiteX21" fmla="*/ 1218438 w 2714625"/>
                <a:gd name="connsiteY21" fmla="*/ 992314 h 1019175"/>
                <a:gd name="connsiteX22" fmla="*/ 1143381 w 2714625"/>
                <a:gd name="connsiteY22" fmla="*/ 991934 h 1019175"/>
                <a:gd name="connsiteX23" fmla="*/ 1141667 w 2714625"/>
                <a:gd name="connsiteY23" fmla="*/ 940879 h 1019175"/>
                <a:gd name="connsiteX24" fmla="*/ 1108329 w 2714625"/>
                <a:gd name="connsiteY24" fmla="*/ 941832 h 1019175"/>
                <a:gd name="connsiteX25" fmla="*/ 1104709 w 2714625"/>
                <a:gd name="connsiteY25" fmla="*/ 942404 h 1019175"/>
                <a:gd name="connsiteX26" fmla="*/ 1104805 w 2714625"/>
                <a:gd name="connsiteY26" fmla="*/ 944689 h 1019175"/>
                <a:gd name="connsiteX27" fmla="*/ 1095375 w 2714625"/>
                <a:gd name="connsiteY27" fmla="*/ 945642 h 1019175"/>
                <a:gd name="connsiteX28" fmla="*/ 1090993 w 2714625"/>
                <a:gd name="connsiteY28" fmla="*/ 944023 h 1019175"/>
                <a:gd name="connsiteX29" fmla="*/ 1088231 w 2714625"/>
                <a:gd name="connsiteY29" fmla="*/ 933355 h 1019175"/>
                <a:gd name="connsiteX30" fmla="*/ 1070229 w 2714625"/>
                <a:gd name="connsiteY30" fmla="*/ 936117 h 1019175"/>
                <a:gd name="connsiteX31" fmla="*/ 1069562 w 2714625"/>
                <a:gd name="connsiteY31" fmla="*/ 930688 h 1019175"/>
                <a:gd name="connsiteX32" fmla="*/ 1066514 w 2714625"/>
                <a:gd name="connsiteY32" fmla="*/ 930878 h 1019175"/>
                <a:gd name="connsiteX33" fmla="*/ 1050989 w 2714625"/>
                <a:gd name="connsiteY33" fmla="*/ 937832 h 1019175"/>
                <a:gd name="connsiteX34" fmla="*/ 1050893 w 2714625"/>
                <a:gd name="connsiteY34" fmla="*/ 941070 h 1019175"/>
                <a:gd name="connsiteX35" fmla="*/ 1038892 w 2714625"/>
                <a:gd name="connsiteY35" fmla="*/ 944785 h 1019175"/>
                <a:gd name="connsiteX36" fmla="*/ 1030129 w 2714625"/>
                <a:gd name="connsiteY36" fmla="*/ 952500 h 1019175"/>
                <a:gd name="connsiteX37" fmla="*/ 1029271 w 2714625"/>
                <a:gd name="connsiteY37" fmla="*/ 932307 h 1019175"/>
                <a:gd name="connsiteX38" fmla="*/ 1019080 w 2714625"/>
                <a:gd name="connsiteY38" fmla="*/ 939070 h 1019175"/>
                <a:gd name="connsiteX39" fmla="*/ 1018889 w 2714625"/>
                <a:gd name="connsiteY39" fmla="*/ 935260 h 1019175"/>
                <a:gd name="connsiteX40" fmla="*/ 1001363 w 2714625"/>
                <a:gd name="connsiteY40" fmla="*/ 935450 h 1019175"/>
                <a:gd name="connsiteX41" fmla="*/ 1001173 w 2714625"/>
                <a:gd name="connsiteY41" fmla="*/ 929830 h 1019175"/>
                <a:gd name="connsiteX42" fmla="*/ 970502 w 2714625"/>
                <a:gd name="connsiteY42" fmla="*/ 929735 h 1019175"/>
                <a:gd name="connsiteX43" fmla="*/ 974026 w 2714625"/>
                <a:gd name="connsiteY43" fmla="*/ 924211 h 1019175"/>
                <a:gd name="connsiteX44" fmla="*/ 919162 w 2714625"/>
                <a:gd name="connsiteY44" fmla="*/ 926021 h 1019175"/>
                <a:gd name="connsiteX45" fmla="*/ 919162 w 2714625"/>
                <a:gd name="connsiteY45" fmla="*/ 928402 h 1019175"/>
                <a:gd name="connsiteX46" fmla="*/ 903732 w 2714625"/>
                <a:gd name="connsiteY46" fmla="*/ 930021 h 1019175"/>
                <a:gd name="connsiteX47" fmla="*/ 894778 w 2714625"/>
                <a:gd name="connsiteY47" fmla="*/ 934784 h 1019175"/>
                <a:gd name="connsiteX48" fmla="*/ 876205 w 2714625"/>
                <a:gd name="connsiteY48" fmla="*/ 934498 h 1019175"/>
                <a:gd name="connsiteX49" fmla="*/ 860679 w 2714625"/>
                <a:gd name="connsiteY49" fmla="*/ 938975 h 1019175"/>
                <a:gd name="connsiteX50" fmla="*/ 841343 w 2714625"/>
                <a:gd name="connsiteY50" fmla="*/ 947833 h 1019175"/>
                <a:gd name="connsiteX51" fmla="*/ 844106 w 2714625"/>
                <a:gd name="connsiteY51" fmla="*/ 964883 h 1019175"/>
                <a:gd name="connsiteX52" fmla="*/ 834771 w 2714625"/>
                <a:gd name="connsiteY52" fmla="*/ 965359 h 1019175"/>
                <a:gd name="connsiteX53" fmla="*/ 834676 w 2714625"/>
                <a:gd name="connsiteY53" fmla="*/ 971264 h 1019175"/>
                <a:gd name="connsiteX54" fmla="*/ 829437 w 2714625"/>
                <a:gd name="connsiteY54" fmla="*/ 972598 h 1019175"/>
                <a:gd name="connsiteX55" fmla="*/ 825151 w 2714625"/>
                <a:gd name="connsiteY55" fmla="*/ 958405 h 1019175"/>
                <a:gd name="connsiteX56" fmla="*/ 820484 w 2714625"/>
                <a:gd name="connsiteY56" fmla="*/ 958882 h 1019175"/>
                <a:gd name="connsiteX57" fmla="*/ 821817 w 2714625"/>
                <a:gd name="connsiteY57" fmla="*/ 968312 h 1019175"/>
                <a:gd name="connsiteX58" fmla="*/ 809911 w 2714625"/>
                <a:gd name="connsiteY58" fmla="*/ 967835 h 1019175"/>
                <a:gd name="connsiteX59" fmla="*/ 810577 w 2714625"/>
                <a:gd name="connsiteY59" fmla="*/ 975265 h 1019175"/>
                <a:gd name="connsiteX60" fmla="*/ 807815 w 2714625"/>
                <a:gd name="connsiteY60" fmla="*/ 975646 h 1019175"/>
                <a:gd name="connsiteX61" fmla="*/ 808196 w 2714625"/>
                <a:gd name="connsiteY61" fmla="*/ 980694 h 1019175"/>
                <a:gd name="connsiteX62" fmla="*/ 800005 w 2714625"/>
                <a:gd name="connsiteY62" fmla="*/ 980504 h 1019175"/>
                <a:gd name="connsiteX63" fmla="*/ 800386 w 2714625"/>
                <a:gd name="connsiteY63" fmla="*/ 994886 h 1019175"/>
                <a:gd name="connsiteX64" fmla="*/ 774668 w 2714625"/>
                <a:gd name="connsiteY64" fmla="*/ 1007364 h 1019175"/>
                <a:gd name="connsiteX65" fmla="*/ 773335 w 2714625"/>
                <a:gd name="connsiteY65" fmla="*/ 996505 h 1019175"/>
                <a:gd name="connsiteX66" fmla="*/ 775430 w 2714625"/>
                <a:gd name="connsiteY66" fmla="*/ 979742 h 1019175"/>
                <a:gd name="connsiteX67" fmla="*/ 769715 w 2714625"/>
                <a:gd name="connsiteY67" fmla="*/ 978313 h 1019175"/>
                <a:gd name="connsiteX68" fmla="*/ 771239 w 2714625"/>
                <a:gd name="connsiteY68" fmla="*/ 968121 h 1019175"/>
                <a:gd name="connsiteX69" fmla="*/ 772477 w 2714625"/>
                <a:gd name="connsiteY69" fmla="*/ 965168 h 1019175"/>
                <a:gd name="connsiteX70" fmla="*/ 782098 w 2714625"/>
                <a:gd name="connsiteY70" fmla="*/ 960120 h 1019175"/>
                <a:gd name="connsiteX71" fmla="*/ 778764 w 2714625"/>
                <a:gd name="connsiteY71" fmla="*/ 940213 h 1019175"/>
                <a:gd name="connsiteX72" fmla="*/ 771049 w 2714625"/>
                <a:gd name="connsiteY72" fmla="*/ 939260 h 1019175"/>
                <a:gd name="connsiteX73" fmla="*/ 769429 w 2714625"/>
                <a:gd name="connsiteY73" fmla="*/ 932117 h 1019175"/>
                <a:gd name="connsiteX74" fmla="*/ 753904 w 2714625"/>
                <a:gd name="connsiteY74" fmla="*/ 936784 h 1019175"/>
                <a:gd name="connsiteX75" fmla="*/ 753332 w 2714625"/>
                <a:gd name="connsiteY75" fmla="*/ 934498 h 1019175"/>
                <a:gd name="connsiteX76" fmla="*/ 743331 w 2714625"/>
                <a:gd name="connsiteY76" fmla="*/ 935069 h 1019175"/>
                <a:gd name="connsiteX77" fmla="*/ 743141 w 2714625"/>
                <a:gd name="connsiteY77" fmla="*/ 932879 h 1019175"/>
                <a:gd name="connsiteX78" fmla="*/ 735044 w 2714625"/>
                <a:gd name="connsiteY78" fmla="*/ 934784 h 1019175"/>
                <a:gd name="connsiteX79" fmla="*/ 735044 w 2714625"/>
                <a:gd name="connsiteY79" fmla="*/ 950214 h 1019175"/>
                <a:gd name="connsiteX80" fmla="*/ 723614 w 2714625"/>
                <a:gd name="connsiteY80" fmla="*/ 958977 h 1019175"/>
                <a:gd name="connsiteX81" fmla="*/ 708279 w 2714625"/>
                <a:gd name="connsiteY81" fmla="*/ 954119 h 1019175"/>
                <a:gd name="connsiteX82" fmla="*/ 705707 w 2714625"/>
                <a:gd name="connsiteY82" fmla="*/ 957358 h 1019175"/>
                <a:gd name="connsiteX83" fmla="*/ 702469 w 2714625"/>
                <a:gd name="connsiteY83" fmla="*/ 956120 h 1019175"/>
                <a:gd name="connsiteX84" fmla="*/ 700850 w 2714625"/>
                <a:gd name="connsiteY84" fmla="*/ 976027 h 1019175"/>
                <a:gd name="connsiteX85" fmla="*/ 678751 w 2714625"/>
                <a:gd name="connsiteY85" fmla="*/ 965740 h 1019175"/>
                <a:gd name="connsiteX86" fmla="*/ 667988 w 2714625"/>
                <a:gd name="connsiteY86" fmla="*/ 970693 h 1019175"/>
                <a:gd name="connsiteX87" fmla="*/ 655225 w 2714625"/>
                <a:gd name="connsiteY87" fmla="*/ 963644 h 1019175"/>
                <a:gd name="connsiteX88" fmla="*/ 632650 w 2714625"/>
                <a:gd name="connsiteY88" fmla="*/ 957929 h 1019175"/>
                <a:gd name="connsiteX89" fmla="*/ 641413 w 2714625"/>
                <a:gd name="connsiteY89" fmla="*/ 944594 h 1019175"/>
                <a:gd name="connsiteX90" fmla="*/ 625221 w 2714625"/>
                <a:gd name="connsiteY90" fmla="*/ 939070 h 1019175"/>
                <a:gd name="connsiteX91" fmla="*/ 626840 w 2714625"/>
                <a:gd name="connsiteY91" fmla="*/ 931926 h 1019175"/>
                <a:gd name="connsiteX92" fmla="*/ 616553 w 2714625"/>
                <a:gd name="connsiteY92" fmla="*/ 927735 h 1019175"/>
                <a:gd name="connsiteX93" fmla="*/ 616458 w 2714625"/>
                <a:gd name="connsiteY93" fmla="*/ 920591 h 1019175"/>
                <a:gd name="connsiteX94" fmla="*/ 612458 w 2714625"/>
                <a:gd name="connsiteY94" fmla="*/ 918782 h 1019175"/>
                <a:gd name="connsiteX95" fmla="*/ 616839 w 2714625"/>
                <a:gd name="connsiteY95" fmla="*/ 903065 h 1019175"/>
                <a:gd name="connsiteX96" fmla="*/ 616458 w 2714625"/>
                <a:gd name="connsiteY96" fmla="*/ 887730 h 1019175"/>
                <a:gd name="connsiteX97" fmla="*/ 614267 w 2714625"/>
                <a:gd name="connsiteY97" fmla="*/ 888397 h 1019175"/>
                <a:gd name="connsiteX98" fmla="*/ 593884 w 2714625"/>
                <a:gd name="connsiteY98" fmla="*/ 851440 h 1019175"/>
                <a:gd name="connsiteX99" fmla="*/ 595884 w 2714625"/>
                <a:gd name="connsiteY99" fmla="*/ 839914 h 1019175"/>
                <a:gd name="connsiteX100" fmla="*/ 593217 w 2714625"/>
                <a:gd name="connsiteY100" fmla="*/ 839438 h 1019175"/>
                <a:gd name="connsiteX101" fmla="*/ 592550 w 2714625"/>
                <a:gd name="connsiteY101" fmla="*/ 827532 h 1019175"/>
                <a:gd name="connsiteX102" fmla="*/ 587312 w 2714625"/>
                <a:gd name="connsiteY102" fmla="*/ 825437 h 1019175"/>
                <a:gd name="connsiteX103" fmla="*/ 587788 w 2714625"/>
                <a:gd name="connsiteY103" fmla="*/ 820579 h 1019175"/>
                <a:gd name="connsiteX104" fmla="*/ 589597 w 2714625"/>
                <a:gd name="connsiteY104" fmla="*/ 821055 h 1019175"/>
                <a:gd name="connsiteX105" fmla="*/ 586645 w 2714625"/>
                <a:gd name="connsiteY105" fmla="*/ 800291 h 1019175"/>
                <a:gd name="connsiteX106" fmla="*/ 580930 w 2714625"/>
                <a:gd name="connsiteY106" fmla="*/ 800576 h 1019175"/>
                <a:gd name="connsiteX107" fmla="*/ 579501 w 2714625"/>
                <a:gd name="connsiteY107" fmla="*/ 790956 h 1019175"/>
                <a:gd name="connsiteX108" fmla="*/ 576167 w 2714625"/>
                <a:gd name="connsiteY108" fmla="*/ 791718 h 1019175"/>
                <a:gd name="connsiteX109" fmla="*/ 574167 w 2714625"/>
                <a:gd name="connsiteY109" fmla="*/ 786098 h 1019175"/>
                <a:gd name="connsiteX110" fmla="*/ 566452 w 2714625"/>
                <a:gd name="connsiteY110" fmla="*/ 786860 h 1019175"/>
                <a:gd name="connsiteX111" fmla="*/ 557022 w 2714625"/>
                <a:gd name="connsiteY111" fmla="*/ 748379 h 1019175"/>
                <a:gd name="connsiteX112" fmla="*/ 555974 w 2714625"/>
                <a:gd name="connsiteY112" fmla="*/ 737902 h 1019175"/>
                <a:gd name="connsiteX113" fmla="*/ 559117 w 2714625"/>
                <a:gd name="connsiteY113" fmla="*/ 739330 h 1019175"/>
                <a:gd name="connsiteX114" fmla="*/ 557879 w 2714625"/>
                <a:gd name="connsiteY114" fmla="*/ 732758 h 1019175"/>
                <a:gd name="connsiteX115" fmla="*/ 549402 w 2714625"/>
                <a:gd name="connsiteY115" fmla="*/ 706850 h 1019175"/>
                <a:gd name="connsiteX116" fmla="*/ 542639 w 2714625"/>
                <a:gd name="connsiteY116" fmla="*/ 703136 h 1019175"/>
                <a:gd name="connsiteX117" fmla="*/ 540829 w 2714625"/>
                <a:gd name="connsiteY117" fmla="*/ 687229 h 1019175"/>
                <a:gd name="connsiteX118" fmla="*/ 523304 w 2714625"/>
                <a:gd name="connsiteY118" fmla="*/ 683609 h 1019175"/>
                <a:gd name="connsiteX119" fmla="*/ 523208 w 2714625"/>
                <a:gd name="connsiteY119" fmla="*/ 680847 h 1019175"/>
                <a:gd name="connsiteX120" fmla="*/ 517874 w 2714625"/>
                <a:gd name="connsiteY120" fmla="*/ 678561 h 1019175"/>
                <a:gd name="connsiteX121" fmla="*/ 518350 w 2714625"/>
                <a:gd name="connsiteY121" fmla="*/ 674561 h 1019175"/>
                <a:gd name="connsiteX122" fmla="*/ 503206 w 2714625"/>
                <a:gd name="connsiteY122" fmla="*/ 674846 h 1019175"/>
                <a:gd name="connsiteX123" fmla="*/ 488347 w 2714625"/>
                <a:gd name="connsiteY123" fmla="*/ 669036 h 1019175"/>
                <a:gd name="connsiteX124" fmla="*/ 487966 w 2714625"/>
                <a:gd name="connsiteY124" fmla="*/ 660273 h 1019175"/>
                <a:gd name="connsiteX125" fmla="*/ 483013 w 2714625"/>
                <a:gd name="connsiteY125" fmla="*/ 657701 h 1019175"/>
                <a:gd name="connsiteX126" fmla="*/ 480155 w 2714625"/>
                <a:gd name="connsiteY126" fmla="*/ 659035 h 1019175"/>
                <a:gd name="connsiteX127" fmla="*/ 478441 w 2714625"/>
                <a:gd name="connsiteY127" fmla="*/ 664654 h 1019175"/>
                <a:gd name="connsiteX128" fmla="*/ 473869 w 2714625"/>
                <a:gd name="connsiteY128" fmla="*/ 664845 h 1019175"/>
                <a:gd name="connsiteX129" fmla="*/ 450913 w 2714625"/>
                <a:gd name="connsiteY129" fmla="*/ 659416 h 1019175"/>
                <a:gd name="connsiteX130" fmla="*/ 446246 w 2714625"/>
                <a:gd name="connsiteY130" fmla="*/ 648176 h 1019175"/>
                <a:gd name="connsiteX131" fmla="*/ 439864 w 2714625"/>
                <a:gd name="connsiteY131" fmla="*/ 644652 h 1019175"/>
                <a:gd name="connsiteX132" fmla="*/ 430911 w 2714625"/>
                <a:gd name="connsiteY132" fmla="*/ 649700 h 1019175"/>
                <a:gd name="connsiteX133" fmla="*/ 423767 w 2714625"/>
                <a:gd name="connsiteY133" fmla="*/ 650558 h 1019175"/>
                <a:gd name="connsiteX134" fmla="*/ 413575 w 2714625"/>
                <a:gd name="connsiteY134" fmla="*/ 602456 h 1019175"/>
                <a:gd name="connsiteX135" fmla="*/ 408527 w 2714625"/>
                <a:gd name="connsiteY135" fmla="*/ 601694 h 1019175"/>
                <a:gd name="connsiteX136" fmla="*/ 409004 w 2714625"/>
                <a:gd name="connsiteY136" fmla="*/ 597122 h 1019175"/>
                <a:gd name="connsiteX137" fmla="*/ 397288 w 2714625"/>
                <a:gd name="connsiteY137" fmla="*/ 595598 h 1019175"/>
                <a:gd name="connsiteX138" fmla="*/ 398812 w 2714625"/>
                <a:gd name="connsiteY138" fmla="*/ 591121 h 1019175"/>
                <a:gd name="connsiteX139" fmla="*/ 390334 w 2714625"/>
                <a:gd name="connsiteY139" fmla="*/ 587597 h 1019175"/>
                <a:gd name="connsiteX140" fmla="*/ 394430 w 2714625"/>
                <a:gd name="connsiteY140" fmla="*/ 572071 h 1019175"/>
                <a:gd name="connsiteX141" fmla="*/ 365188 w 2714625"/>
                <a:gd name="connsiteY141" fmla="*/ 545211 h 1019175"/>
                <a:gd name="connsiteX142" fmla="*/ 365188 w 2714625"/>
                <a:gd name="connsiteY142" fmla="*/ 532543 h 1019175"/>
                <a:gd name="connsiteX143" fmla="*/ 356711 w 2714625"/>
                <a:gd name="connsiteY143" fmla="*/ 523494 h 1019175"/>
                <a:gd name="connsiteX144" fmla="*/ 339757 w 2714625"/>
                <a:gd name="connsiteY144" fmla="*/ 521494 h 1019175"/>
                <a:gd name="connsiteX145" fmla="*/ 338900 w 2714625"/>
                <a:gd name="connsiteY145" fmla="*/ 516636 h 1019175"/>
                <a:gd name="connsiteX146" fmla="*/ 314134 w 2714625"/>
                <a:gd name="connsiteY146" fmla="*/ 522351 h 1019175"/>
                <a:gd name="connsiteX147" fmla="*/ 283178 w 2714625"/>
                <a:gd name="connsiteY147" fmla="*/ 508825 h 1019175"/>
                <a:gd name="connsiteX148" fmla="*/ 270891 w 2714625"/>
                <a:gd name="connsiteY148" fmla="*/ 507587 h 1019175"/>
                <a:gd name="connsiteX149" fmla="*/ 254794 w 2714625"/>
                <a:gd name="connsiteY149" fmla="*/ 499682 h 1019175"/>
                <a:gd name="connsiteX150" fmla="*/ 246126 w 2714625"/>
                <a:gd name="connsiteY150" fmla="*/ 500062 h 1019175"/>
                <a:gd name="connsiteX151" fmla="*/ 242506 w 2714625"/>
                <a:gd name="connsiteY151" fmla="*/ 489204 h 1019175"/>
                <a:gd name="connsiteX152" fmla="*/ 223266 w 2714625"/>
                <a:gd name="connsiteY152" fmla="*/ 490918 h 1019175"/>
                <a:gd name="connsiteX153" fmla="*/ 218504 w 2714625"/>
                <a:gd name="connsiteY153" fmla="*/ 521208 h 1019175"/>
                <a:gd name="connsiteX154" fmla="*/ 214979 w 2714625"/>
                <a:gd name="connsiteY154" fmla="*/ 520255 h 1019175"/>
                <a:gd name="connsiteX155" fmla="*/ 214312 w 2714625"/>
                <a:gd name="connsiteY155" fmla="*/ 527304 h 1019175"/>
                <a:gd name="connsiteX156" fmla="*/ 204311 w 2714625"/>
                <a:gd name="connsiteY156" fmla="*/ 526447 h 1019175"/>
                <a:gd name="connsiteX157" fmla="*/ 200311 w 2714625"/>
                <a:gd name="connsiteY157" fmla="*/ 544068 h 1019175"/>
                <a:gd name="connsiteX158" fmla="*/ 186500 w 2714625"/>
                <a:gd name="connsiteY158" fmla="*/ 545878 h 1019175"/>
                <a:gd name="connsiteX159" fmla="*/ 186595 w 2714625"/>
                <a:gd name="connsiteY159" fmla="*/ 547973 h 1019175"/>
                <a:gd name="connsiteX160" fmla="*/ 182499 w 2714625"/>
                <a:gd name="connsiteY160" fmla="*/ 548830 h 1019175"/>
                <a:gd name="connsiteX161" fmla="*/ 181642 w 2714625"/>
                <a:gd name="connsiteY161" fmla="*/ 541401 h 1019175"/>
                <a:gd name="connsiteX162" fmla="*/ 174498 w 2714625"/>
                <a:gd name="connsiteY162" fmla="*/ 541020 h 1019175"/>
                <a:gd name="connsiteX163" fmla="*/ 175450 w 2714625"/>
                <a:gd name="connsiteY163" fmla="*/ 550736 h 1019175"/>
                <a:gd name="connsiteX164" fmla="*/ 153638 w 2714625"/>
                <a:gd name="connsiteY164" fmla="*/ 556070 h 1019175"/>
                <a:gd name="connsiteX165" fmla="*/ 152591 w 2714625"/>
                <a:gd name="connsiteY165" fmla="*/ 560737 h 1019175"/>
                <a:gd name="connsiteX166" fmla="*/ 150876 w 2714625"/>
                <a:gd name="connsiteY166" fmla="*/ 560261 h 1019175"/>
                <a:gd name="connsiteX167" fmla="*/ 148495 w 2714625"/>
                <a:gd name="connsiteY167" fmla="*/ 566452 h 1019175"/>
                <a:gd name="connsiteX168" fmla="*/ 145733 w 2714625"/>
                <a:gd name="connsiteY168" fmla="*/ 565785 h 1019175"/>
                <a:gd name="connsiteX169" fmla="*/ 141922 w 2714625"/>
                <a:gd name="connsiteY169" fmla="*/ 575596 h 1019175"/>
                <a:gd name="connsiteX170" fmla="*/ 136303 w 2714625"/>
                <a:gd name="connsiteY170" fmla="*/ 577691 h 1019175"/>
                <a:gd name="connsiteX171" fmla="*/ 133159 w 2714625"/>
                <a:gd name="connsiteY171" fmla="*/ 584740 h 1019175"/>
                <a:gd name="connsiteX172" fmla="*/ 121444 w 2714625"/>
                <a:gd name="connsiteY172" fmla="*/ 585502 h 1019175"/>
                <a:gd name="connsiteX173" fmla="*/ 67151 w 2714625"/>
                <a:gd name="connsiteY173" fmla="*/ 567785 h 1019175"/>
                <a:gd name="connsiteX174" fmla="*/ 61341 w 2714625"/>
                <a:gd name="connsiteY174" fmla="*/ 568738 h 1019175"/>
                <a:gd name="connsiteX175" fmla="*/ 44863 w 2714625"/>
                <a:gd name="connsiteY175" fmla="*/ 559879 h 1019175"/>
                <a:gd name="connsiteX176" fmla="*/ 52102 w 2714625"/>
                <a:gd name="connsiteY176" fmla="*/ 539496 h 1019175"/>
                <a:gd name="connsiteX177" fmla="*/ 52578 w 2714625"/>
                <a:gd name="connsiteY177" fmla="*/ 521113 h 1019175"/>
                <a:gd name="connsiteX178" fmla="*/ 61912 w 2714625"/>
                <a:gd name="connsiteY178" fmla="*/ 520637 h 1019175"/>
                <a:gd name="connsiteX179" fmla="*/ 71818 w 2714625"/>
                <a:gd name="connsiteY179" fmla="*/ 507111 h 1019175"/>
                <a:gd name="connsiteX180" fmla="*/ 75152 w 2714625"/>
                <a:gd name="connsiteY180" fmla="*/ 499872 h 1019175"/>
                <a:gd name="connsiteX181" fmla="*/ 75629 w 2714625"/>
                <a:gd name="connsiteY181" fmla="*/ 486442 h 1019175"/>
                <a:gd name="connsiteX182" fmla="*/ 59245 w 2714625"/>
                <a:gd name="connsiteY182" fmla="*/ 490442 h 1019175"/>
                <a:gd name="connsiteX183" fmla="*/ 58198 w 2714625"/>
                <a:gd name="connsiteY183" fmla="*/ 486537 h 1019175"/>
                <a:gd name="connsiteX184" fmla="*/ 50292 w 2714625"/>
                <a:gd name="connsiteY184" fmla="*/ 486823 h 1019175"/>
                <a:gd name="connsiteX185" fmla="*/ 49530 w 2714625"/>
                <a:gd name="connsiteY185" fmla="*/ 475774 h 1019175"/>
                <a:gd name="connsiteX186" fmla="*/ 52197 w 2714625"/>
                <a:gd name="connsiteY186" fmla="*/ 474631 h 1019175"/>
                <a:gd name="connsiteX187" fmla="*/ 49816 w 2714625"/>
                <a:gd name="connsiteY187" fmla="*/ 473583 h 1019175"/>
                <a:gd name="connsiteX188" fmla="*/ 50959 w 2714625"/>
                <a:gd name="connsiteY188" fmla="*/ 449199 h 1019175"/>
                <a:gd name="connsiteX189" fmla="*/ 54673 w 2714625"/>
                <a:gd name="connsiteY189" fmla="*/ 448818 h 1019175"/>
                <a:gd name="connsiteX190" fmla="*/ 55912 w 2714625"/>
                <a:gd name="connsiteY190" fmla="*/ 444913 h 1019175"/>
                <a:gd name="connsiteX191" fmla="*/ 50387 w 2714625"/>
                <a:gd name="connsiteY191" fmla="*/ 443198 h 1019175"/>
                <a:gd name="connsiteX192" fmla="*/ 45053 w 2714625"/>
                <a:gd name="connsiteY192" fmla="*/ 446627 h 1019175"/>
                <a:gd name="connsiteX193" fmla="*/ 35338 w 2714625"/>
                <a:gd name="connsiteY193" fmla="*/ 442341 h 1019175"/>
                <a:gd name="connsiteX194" fmla="*/ 34480 w 2714625"/>
                <a:gd name="connsiteY194" fmla="*/ 438912 h 1019175"/>
                <a:gd name="connsiteX195" fmla="*/ 24098 w 2714625"/>
                <a:gd name="connsiteY195" fmla="*/ 435483 h 1019175"/>
                <a:gd name="connsiteX196" fmla="*/ 20574 w 2714625"/>
                <a:gd name="connsiteY196" fmla="*/ 426625 h 1019175"/>
                <a:gd name="connsiteX197" fmla="*/ 9525 w 2714625"/>
                <a:gd name="connsiteY197" fmla="*/ 421100 h 1019175"/>
                <a:gd name="connsiteX198" fmla="*/ 11335 w 2714625"/>
                <a:gd name="connsiteY198" fmla="*/ 406432 h 1019175"/>
                <a:gd name="connsiteX199" fmla="*/ 31528 w 2714625"/>
                <a:gd name="connsiteY199" fmla="*/ 398050 h 1019175"/>
                <a:gd name="connsiteX200" fmla="*/ 42100 w 2714625"/>
                <a:gd name="connsiteY200" fmla="*/ 388620 h 1019175"/>
                <a:gd name="connsiteX201" fmla="*/ 52768 w 2714625"/>
                <a:gd name="connsiteY201" fmla="*/ 385191 h 1019175"/>
                <a:gd name="connsiteX202" fmla="*/ 88487 w 2714625"/>
                <a:gd name="connsiteY202" fmla="*/ 360045 h 1019175"/>
                <a:gd name="connsiteX203" fmla="*/ 109156 w 2714625"/>
                <a:gd name="connsiteY203" fmla="*/ 332708 h 1019175"/>
                <a:gd name="connsiteX204" fmla="*/ 114967 w 2714625"/>
                <a:gd name="connsiteY204" fmla="*/ 313372 h 1019175"/>
                <a:gd name="connsiteX205" fmla="*/ 113062 w 2714625"/>
                <a:gd name="connsiteY205" fmla="*/ 305371 h 1019175"/>
                <a:gd name="connsiteX206" fmla="*/ 121063 w 2714625"/>
                <a:gd name="connsiteY206" fmla="*/ 298609 h 1019175"/>
                <a:gd name="connsiteX207" fmla="*/ 124396 w 2714625"/>
                <a:gd name="connsiteY207" fmla="*/ 314896 h 1019175"/>
                <a:gd name="connsiteX208" fmla="*/ 129921 w 2714625"/>
                <a:gd name="connsiteY208" fmla="*/ 320040 h 1019175"/>
                <a:gd name="connsiteX209" fmla="*/ 130492 w 2714625"/>
                <a:gd name="connsiteY209" fmla="*/ 324707 h 1019175"/>
                <a:gd name="connsiteX210" fmla="*/ 132779 w 2714625"/>
                <a:gd name="connsiteY210" fmla="*/ 326517 h 1019175"/>
                <a:gd name="connsiteX211" fmla="*/ 145161 w 2714625"/>
                <a:gd name="connsiteY211" fmla="*/ 323279 h 1019175"/>
                <a:gd name="connsiteX212" fmla="*/ 149733 w 2714625"/>
                <a:gd name="connsiteY212" fmla="*/ 318802 h 1019175"/>
                <a:gd name="connsiteX213" fmla="*/ 152495 w 2714625"/>
                <a:gd name="connsiteY213" fmla="*/ 308991 h 1019175"/>
                <a:gd name="connsiteX214" fmla="*/ 156210 w 2714625"/>
                <a:gd name="connsiteY214" fmla="*/ 292989 h 1019175"/>
                <a:gd name="connsiteX215" fmla="*/ 153924 w 2714625"/>
                <a:gd name="connsiteY215" fmla="*/ 282797 h 1019175"/>
                <a:gd name="connsiteX216" fmla="*/ 156972 w 2714625"/>
                <a:gd name="connsiteY216" fmla="*/ 277749 h 1019175"/>
                <a:gd name="connsiteX217" fmla="*/ 180499 w 2714625"/>
                <a:gd name="connsiteY217" fmla="*/ 270986 h 1019175"/>
                <a:gd name="connsiteX218" fmla="*/ 186404 w 2714625"/>
                <a:gd name="connsiteY218" fmla="*/ 265748 h 1019175"/>
                <a:gd name="connsiteX219" fmla="*/ 188785 w 2714625"/>
                <a:gd name="connsiteY219" fmla="*/ 269938 h 1019175"/>
                <a:gd name="connsiteX220" fmla="*/ 191357 w 2714625"/>
                <a:gd name="connsiteY220" fmla="*/ 264890 h 1019175"/>
                <a:gd name="connsiteX221" fmla="*/ 188690 w 2714625"/>
                <a:gd name="connsiteY221" fmla="*/ 255270 h 1019175"/>
                <a:gd name="connsiteX222" fmla="*/ 190595 w 2714625"/>
                <a:gd name="connsiteY222" fmla="*/ 246888 h 1019175"/>
                <a:gd name="connsiteX223" fmla="*/ 177546 w 2714625"/>
                <a:gd name="connsiteY223" fmla="*/ 249174 h 1019175"/>
                <a:gd name="connsiteX224" fmla="*/ 190119 w 2714625"/>
                <a:gd name="connsiteY224" fmla="*/ 245650 h 1019175"/>
                <a:gd name="connsiteX225" fmla="*/ 187833 w 2714625"/>
                <a:gd name="connsiteY225" fmla="*/ 239363 h 1019175"/>
                <a:gd name="connsiteX226" fmla="*/ 188690 w 2714625"/>
                <a:gd name="connsiteY226" fmla="*/ 224885 h 1019175"/>
                <a:gd name="connsiteX227" fmla="*/ 184690 w 2714625"/>
                <a:gd name="connsiteY227" fmla="*/ 210788 h 1019175"/>
                <a:gd name="connsiteX228" fmla="*/ 189262 w 2714625"/>
                <a:gd name="connsiteY228" fmla="*/ 211169 h 1019175"/>
                <a:gd name="connsiteX229" fmla="*/ 195453 w 2714625"/>
                <a:gd name="connsiteY229" fmla="*/ 207454 h 1019175"/>
                <a:gd name="connsiteX230" fmla="*/ 194977 w 2714625"/>
                <a:gd name="connsiteY230" fmla="*/ 191167 h 1019175"/>
                <a:gd name="connsiteX231" fmla="*/ 200120 w 2714625"/>
                <a:gd name="connsiteY231" fmla="*/ 179927 h 1019175"/>
                <a:gd name="connsiteX232" fmla="*/ 207550 w 2714625"/>
                <a:gd name="connsiteY232" fmla="*/ 184880 h 1019175"/>
                <a:gd name="connsiteX233" fmla="*/ 225552 w 2714625"/>
                <a:gd name="connsiteY233" fmla="*/ 189071 h 1019175"/>
                <a:gd name="connsiteX234" fmla="*/ 232410 w 2714625"/>
                <a:gd name="connsiteY234" fmla="*/ 195739 h 1019175"/>
                <a:gd name="connsiteX235" fmla="*/ 244697 w 2714625"/>
                <a:gd name="connsiteY235" fmla="*/ 197453 h 1019175"/>
                <a:gd name="connsiteX236" fmla="*/ 256889 w 2714625"/>
                <a:gd name="connsiteY236" fmla="*/ 204025 h 1019175"/>
                <a:gd name="connsiteX237" fmla="*/ 297180 w 2714625"/>
                <a:gd name="connsiteY237" fmla="*/ 204025 h 1019175"/>
                <a:gd name="connsiteX238" fmla="*/ 302228 w 2714625"/>
                <a:gd name="connsiteY238" fmla="*/ 210693 h 1019175"/>
                <a:gd name="connsiteX239" fmla="*/ 296513 w 2714625"/>
                <a:gd name="connsiteY239" fmla="*/ 222694 h 1019175"/>
                <a:gd name="connsiteX240" fmla="*/ 301942 w 2714625"/>
                <a:gd name="connsiteY240" fmla="*/ 236791 h 1019175"/>
                <a:gd name="connsiteX241" fmla="*/ 322231 w 2714625"/>
                <a:gd name="connsiteY241" fmla="*/ 242506 h 1019175"/>
                <a:gd name="connsiteX242" fmla="*/ 335947 w 2714625"/>
                <a:gd name="connsiteY242" fmla="*/ 242887 h 1019175"/>
                <a:gd name="connsiteX243" fmla="*/ 353854 w 2714625"/>
                <a:gd name="connsiteY243" fmla="*/ 249364 h 1019175"/>
                <a:gd name="connsiteX244" fmla="*/ 360807 w 2714625"/>
                <a:gd name="connsiteY244" fmla="*/ 258223 h 1019175"/>
                <a:gd name="connsiteX245" fmla="*/ 363283 w 2714625"/>
                <a:gd name="connsiteY245" fmla="*/ 255270 h 1019175"/>
                <a:gd name="connsiteX246" fmla="*/ 360140 w 2714625"/>
                <a:gd name="connsiteY246" fmla="*/ 259556 h 1019175"/>
                <a:gd name="connsiteX247" fmla="*/ 349091 w 2714625"/>
                <a:gd name="connsiteY247" fmla="*/ 268224 h 1019175"/>
                <a:gd name="connsiteX248" fmla="*/ 334613 w 2714625"/>
                <a:gd name="connsiteY248" fmla="*/ 269558 h 1019175"/>
                <a:gd name="connsiteX249" fmla="*/ 330803 w 2714625"/>
                <a:gd name="connsiteY249" fmla="*/ 273844 h 1019175"/>
                <a:gd name="connsiteX250" fmla="*/ 348901 w 2714625"/>
                <a:gd name="connsiteY250" fmla="*/ 271558 h 1019175"/>
                <a:gd name="connsiteX251" fmla="*/ 369570 w 2714625"/>
                <a:gd name="connsiteY251" fmla="*/ 256985 h 1019175"/>
                <a:gd name="connsiteX252" fmla="*/ 373666 w 2714625"/>
                <a:gd name="connsiteY252" fmla="*/ 250508 h 1019175"/>
                <a:gd name="connsiteX253" fmla="*/ 382714 w 2714625"/>
                <a:gd name="connsiteY253" fmla="*/ 242506 h 1019175"/>
                <a:gd name="connsiteX254" fmla="*/ 394335 w 2714625"/>
                <a:gd name="connsiteY254" fmla="*/ 243554 h 1019175"/>
                <a:gd name="connsiteX255" fmla="*/ 395002 w 2714625"/>
                <a:gd name="connsiteY255" fmla="*/ 241459 h 1019175"/>
                <a:gd name="connsiteX256" fmla="*/ 399479 w 2714625"/>
                <a:gd name="connsiteY256" fmla="*/ 244602 h 1019175"/>
                <a:gd name="connsiteX257" fmla="*/ 393763 w 2714625"/>
                <a:gd name="connsiteY257" fmla="*/ 235172 h 1019175"/>
                <a:gd name="connsiteX258" fmla="*/ 393192 w 2714625"/>
                <a:gd name="connsiteY258" fmla="*/ 227171 h 1019175"/>
                <a:gd name="connsiteX259" fmla="*/ 383000 w 2714625"/>
                <a:gd name="connsiteY259" fmla="*/ 223075 h 1019175"/>
                <a:gd name="connsiteX260" fmla="*/ 376237 w 2714625"/>
                <a:gd name="connsiteY260" fmla="*/ 213169 h 1019175"/>
                <a:gd name="connsiteX261" fmla="*/ 376523 w 2714625"/>
                <a:gd name="connsiteY261" fmla="*/ 210598 h 1019175"/>
                <a:gd name="connsiteX262" fmla="*/ 391763 w 2714625"/>
                <a:gd name="connsiteY262" fmla="*/ 198501 h 1019175"/>
                <a:gd name="connsiteX263" fmla="*/ 397383 w 2714625"/>
                <a:gd name="connsiteY263" fmla="*/ 198787 h 1019175"/>
                <a:gd name="connsiteX264" fmla="*/ 403955 w 2714625"/>
                <a:gd name="connsiteY264" fmla="*/ 202883 h 1019175"/>
                <a:gd name="connsiteX265" fmla="*/ 413385 w 2714625"/>
                <a:gd name="connsiteY265" fmla="*/ 203168 h 1019175"/>
                <a:gd name="connsiteX266" fmla="*/ 436912 w 2714625"/>
                <a:gd name="connsiteY266" fmla="*/ 199454 h 1019175"/>
                <a:gd name="connsiteX267" fmla="*/ 440912 w 2714625"/>
                <a:gd name="connsiteY267" fmla="*/ 209740 h 1019175"/>
                <a:gd name="connsiteX268" fmla="*/ 468154 w 2714625"/>
                <a:gd name="connsiteY268" fmla="*/ 199644 h 1019175"/>
                <a:gd name="connsiteX269" fmla="*/ 471583 w 2714625"/>
                <a:gd name="connsiteY269" fmla="*/ 195739 h 1019175"/>
                <a:gd name="connsiteX270" fmla="*/ 482155 w 2714625"/>
                <a:gd name="connsiteY270" fmla="*/ 195834 h 1019175"/>
                <a:gd name="connsiteX271" fmla="*/ 492157 w 2714625"/>
                <a:gd name="connsiteY271" fmla="*/ 192119 h 1019175"/>
                <a:gd name="connsiteX272" fmla="*/ 511112 w 2714625"/>
                <a:gd name="connsiteY272" fmla="*/ 190214 h 1019175"/>
                <a:gd name="connsiteX273" fmla="*/ 551593 w 2714625"/>
                <a:gd name="connsiteY273" fmla="*/ 191548 h 1019175"/>
                <a:gd name="connsiteX274" fmla="*/ 562166 w 2714625"/>
                <a:gd name="connsiteY274" fmla="*/ 198882 h 1019175"/>
                <a:gd name="connsiteX275" fmla="*/ 560356 w 2714625"/>
                <a:gd name="connsiteY275" fmla="*/ 189547 h 1019175"/>
                <a:gd name="connsiteX276" fmla="*/ 577596 w 2714625"/>
                <a:gd name="connsiteY276" fmla="*/ 179260 h 1019175"/>
                <a:gd name="connsiteX277" fmla="*/ 604456 w 2714625"/>
                <a:gd name="connsiteY277" fmla="*/ 172783 h 1019175"/>
                <a:gd name="connsiteX278" fmla="*/ 617982 w 2714625"/>
                <a:gd name="connsiteY278" fmla="*/ 166497 h 1019175"/>
                <a:gd name="connsiteX279" fmla="*/ 639794 w 2714625"/>
                <a:gd name="connsiteY279" fmla="*/ 162877 h 1019175"/>
                <a:gd name="connsiteX280" fmla="*/ 641033 w 2714625"/>
                <a:gd name="connsiteY280" fmla="*/ 168592 h 1019175"/>
                <a:gd name="connsiteX281" fmla="*/ 646271 w 2714625"/>
                <a:gd name="connsiteY281" fmla="*/ 168402 h 1019175"/>
                <a:gd name="connsiteX282" fmla="*/ 642271 w 2714625"/>
                <a:gd name="connsiteY282" fmla="*/ 177737 h 1019175"/>
                <a:gd name="connsiteX283" fmla="*/ 645604 w 2714625"/>
                <a:gd name="connsiteY283" fmla="*/ 182213 h 1019175"/>
                <a:gd name="connsiteX284" fmla="*/ 654463 w 2714625"/>
                <a:gd name="connsiteY284" fmla="*/ 177546 h 1019175"/>
                <a:gd name="connsiteX285" fmla="*/ 663702 w 2714625"/>
                <a:gd name="connsiteY285" fmla="*/ 181642 h 1019175"/>
                <a:gd name="connsiteX286" fmla="*/ 672179 w 2714625"/>
                <a:gd name="connsiteY286" fmla="*/ 189929 h 1019175"/>
                <a:gd name="connsiteX287" fmla="*/ 689038 w 2714625"/>
                <a:gd name="connsiteY287" fmla="*/ 191548 h 1019175"/>
                <a:gd name="connsiteX288" fmla="*/ 705993 w 2714625"/>
                <a:gd name="connsiteY288" fmla="*/ 188690 h 1019175"/>
                <a:gd name="connsiteX289" fmla="*/ 700278 w 2714625"/>
                <a:gd name="connsiteY289" fmla="*/ 184690 h 1019175"/>
                <a:gd name="connsiteX290" fmla="*/ 706755 w 2714625"/>
                <a:gd name="connsiteY290" fmla="*/ 175355 h 1019175"/>
                <a:gd name="connsiteX291" fmla="*/ 715804 w 2714625"/>
                <a:gd name="connsiteY291" fmla="*/ 176784 h 1019175"/>
                <a:gd name="connsiteX292" fmla="*/ 719138 w 2714625"/>
                <a:gd name="connsiteY292" fmla="*/ 169735 h 1019175"/>
                <a:gd name="connsiteX293" fmla="*/ 727329 w 2714625"/>
                <a:gd name="connsiteY293" fmla="*/ 166402 h 1019175"/>
                <a:gd name="connsiteX294" fmla="*/ 728948 w 2714625"/>
                <a:gd name="connsiteY294" fmla="*/ 179260 h 1019175"/>
                <a:gd name="connsiteX295" fmla="*/ 734949 w 2714625"/>
                <a:gd name="connsiteY295" fmla="*/ 187928 h 1019175"/>
                <a:gd name="connsiteX296" fmla="*/ 733996 w 2714625"/>
                <a:gd name="connsiteY296" fmla="*/ 194215 h 1019175"/>
                <a:gd name="connsiteX297" fmla="*/ 736854 w 2714625"/>
                <a:gd name="connsiteY297" fmla="*/ 195453 h 1019175"/>
                <a:gd name="connsiteX298" fmla="*/ 736283 w 2714625"/>
                <a:gd name="connsiteY298" fmla="*/ 198977 h 1019175"/>
                <a:gd name="connsiteX299" fmla="*/ 752761 w 2714625"/>
                <a:gd name="connsiteY299" fmla="*/ 206978 h 1019175"/>
                <a:gd name="connsiteX300" fmla="*/ 762000 w 2714625"/>
                <a:gd name="connsiteY300" fmla="*/ 202787 h 1019175"/>
                <a:gd name="connsiteX301" fmla="*/ 764572 w 2714625"/>
                <a:gd name="connsiteY301" fmla="*/ 198596 h 1019175"/>
                <a:gd name="connsiteX302" fmla="*/ 780097 w 2714625"/>
                <a:gd name="connsiteY302" fmla="*/ 195453 h 1019175"/>
                <a:gd name="connsiteX303" fmla="*/ 782574 w 2714625"/>
                <a:gd name="connsiteY303" fmla="*/ 184594 h 1019175"/>
                <a:gd name="connsiteX304" fmla="*/ 797338 w 2714625"/>
                <a:gd name="connsiteY304" fmla="*/ 158401 h 1019175"/>
                <a:gd name="connsiteX305" fmla="*/ 792194 w 2714625"/>
                <a:gd name="connsiteY305" fmla="*/ 154114 h 1019175"/>
                <a:gd name="connsiteX306" fmla="*/ 793528 w 2714625"/>
                <a:gd name="connsiteY306" fmla="*/ 148495 h 1019175"/>
                <a:gd name="connsiteX307" fmla="*/ 807148 w 2714625"/>
                <a:gd name="connsiteY307" fmla="*/ 128397 h 1019175"/>
                <a:gd name="connsiteX308" fmla="*/ 812483 w 2714625"/>
                <a:gd name="connsiteY308" fmla="*/ 125539 h 1019175"/>
                <a:gd name="connsiteX309" fmla="*/ 814578 w 2714625"/>
                <a:gd name="connsiteY309" fmla="*/ 128683 h 1019175"/>
                <a:gd name="connsiteX310" fmla="*/ 817054 w 2714625"/>
                <a:gd name="connsiteY310" fmla="*/ 126397 h 1019175"/>
                <a:gd name="connsiteX311" fmla="*/ 819245 w 2714625"/>
                <a:gd name="connsiteY311" fmla="*/ 128492 h 1019175"/>
                <a:gd name="connsiteX312" fmla="*/ 823246 w 2714625"/>
                <a:gd name="connsiteY312" fmla="*/ 124301 h 1019175"/>
                <a:gd name="connsiteX313" fmla="*/ 832104 w 2714625"/>
                <a:gd name="connsiteY313" fmla="*/ 123730 h 1019175"/>
                <a:gd name="connsiteX314" fmla="*/ 862679 w 2714625"/>
                <a:gd name="connsiteY314" fmla="*/ 101822 h 1019175"/>
                <a:gd name="connsiteX315" fmla="*/ 876014 w 2714625"/>
                <a:gd name="connsiteY315" fmla="*/ 85630 h 1019175"/>
                <a:gd name="connsiteX316" fmla="*/ 878872 w 2714625"/>
                <a:gd name="connsiteY316" fmla="*/ 73628 h 1019175"/>
                <a:gd name="connsiteX317" fmla="*/ 909828 w 2714625"/>
                <a:gd name="connsiteY317" fmla="*/ 76771 h 1019175"/>
                <a:gd name="connsiteX318" fmla="*/ 910400 w 2714625"/>
                <a:gd name="connsiteY318" fmla="*/ 69152 h 1019175"/>
                <a:gd name="connsiteX319" fmla="*/ 932974 w 2714625"/>
                <a:gd name="connsiteY319" fmla="*/ 67913 h 1019175"/>
                <a:gd name="connsiteX320" fmla="*/ 934021 w 2714625"/>
                <a:gd name="connsiteY320" fmla="*/ 61246 h 1019175"/>
                <a:gd name="connsiteX321" fmla="*/ 948500 w 2714625"/>
                <a:gd name="connsiteY321" fmla="*/ 68866 h 1019175"/>
                <a:gd name="connsiteX322" fmla="*/ 962882 w 2714625"/>
                <a:gd name="connsiteY322" fmla="*/ 69628 h 1019175"/>
                <a:gd name="connsiteX323" fmla="*/ 972788 w 2714625"/>
                <a:gd name="connsiteY323" fmla="*/ 78772 h 1019175"/>
                <a:gd name="connsiteX324" fmla="*/ 980408 w 2714625"/>
                <a:gd name="connsiteY324" fmla="*/ 80581 h 1019175"/>
                <a:gd name="connsiteX325" fmla="*/ 1004697 w 2714625"/>
                <a:gd name="connsiteY325" fmla="*/ 109633 h 1019175"/>
                <a:gd name="connsiteX326" fmla="*/ 1025461 w 2714625"/>
                <a:gd name="connsiteY326" fmla="*/ 110395 h 1019175"/>
                <a:gd name="connsiteX327" fmla="*/ 1035653 w 2714625"/>
                <a:gd name="connsiteY327" fmla="*/ 108299 h 1019175"/>
                <a:gd name="connsiteX328" fmla="*/ 1050036 w 2714625"/>
                <a:gd name="connsiteY328" fmla="*/ 119062 h 1019175"/>
                <a:gd name="connsiteX329" fmla="*/ 1053751 w 2714625"/>
                <a:gd name="connsiteY329" fmla="*/ 117634 h 1019175"/>
                <a:gd name="connsiteX330" fmla="*/ 1073277 w 2714625"/>
                <a:gd name="connsiteY330" fmla="*/ 123539 h 1019175"/>
                <a:gd name="connsiteX331" fmla="*/ 1083469 w 2714625"/>
                <a:gd name="connsiteY331" fmla="*/ 121063 h 1019175"/>
                <a:gd name="connsiteX332" fmla="*/ 1087184 w 2714625"/>
                <a:gd name="connsiteY332" fmla="*/ 122968 h 1019175"/>
                <a:gd name="connsiteX333" fmla="*/ 1092136 w 2714625"/>
                <a:gd name="connsiteY333" fmla="*/ 141637 h 1019175"/>
                <a:gd name="connsiteX334" fmla="*/ 1123664 w 2714625"/>
                <a:gd name="connsiteY334" fmla="*/ 142304 h 1019175"/>
                <a:gd name="connsiteX335" fmla="*/ 1141571 w 2714625"/>
                <a:gd name="connsiteY335" fmla="*/ 146018 h 1019175"/>
                <a:gd name="connsiteX336" fmla="*/ 1149191 w 2714625"/>
                <a:gd name="connsiteY336" fmla="*/ 143065 h 1019175"/>
                <a:gd name="connsiteX337" fmla="*/ 1166717 w 2714625"/>
                <a:gd name="connsiteY337" fmla="*/ 146399 h 1019175"/>
                <a:gd name="connsiteX338" fmla="*/ 1169765 w 2714625"/>
                <a:gd name="connsiteY338" fmla="*/ 128873 h 1019175"/>
                <a:gd name="connsiteX339" fmla="*/ 1177861 w 2714625"/>
                <a:gd name="connsiteY339" fmla="*/ 132493 h 1019175"/>
                <a:gd name="connsiteX340" fmla="*/ 1182338 w 2714625"/>
                <a:gd name="connsiteY340" fmla="*/ 141256 h 1019175"/>
                <a:gd name="connsiteX341" fmla="*/ 1188244 w 2714625"/>
                <a:gd name="connsiteY341" fmla="*/ 134969 h 1019175"/>
                <a:gd name="connsiteX342" fmla="*/ 1192340 w 2714625"/>
                <a:gd name="connsiteY342" fmla="*/ 141922 h 1019175"/>
                <a:gd name="connsiteX343" fmla="*/ 1198531 w 2714625"/>
                <a:gd name="connsiteY343" fmla="*/ 135922 h 1019175"/>
                <a:gd name="connsiteX344" fmla="*/ 1215200 w 2714625"/>
                <a:gd name="connsiteY344" fmla="*/ 137731 h 1019175"/>
                <a:gd name="connsiteX345" fmla="*/ 1233487 w 2714625"/>
                <a:gd name="connsiteY345" fmla="*/ 124968 h 1019175"/>
                <a:gd name="connsiteX346" fmla="*/ 1262634 w 2714625"/>
                <a:gd name="connsiteY346" fmla="*/ 113824 h 1019175"/>
                <a:gd name="connsiteX347" fmla="*/ 1262253 w 2714625"/>
                <a:gd name="connsiteY347" fmla="*/ 101822 h 1019175"/>
                <a:gd name="connsiteX348" fmla="*/ 1274159 w 2714625"/>
                <a:gd name="connsiteY348" fmla="*/ 104108 h 1019175"/>
                <a:gd name="connsiteX349" fmla="*/ 1312069 w 2714625"/>
                <a:gd name="connsiteY349" fmla="*/ 72866 h 1019175"/>
                <a:gd name="connsiteX350" fmla="*/ 1340453 w 2714625"/>
                <a:gd name="connsiteY350" fmla="*/ 38290 h 1019175"/>
                <a:gd name="connsiteX351" fmla="*/ 1341692 w 2714625"/>
                <a:gd name="connsiteY351" fmla="*/ 26670 h 1019175"/>
                <a:gd name="connsiteX352" fmla="*/ 1343311 w 2714625"/>
                <a:gd name="connsiteY352" fmla="*/ 26956 h 1019175"/>
                <a:gd name="connsiteX353" fmla="*/ 1379125 w 2714625"/>
                <a:gd name="connsiteY353" fmla="*/ 32671 h 1019175"/>
                <a:gd name="connsiteX354" fmla="*/ 1389317 w 2714625"/>
                <a:gd name="connsiteY354" fmla="*/ 27337 h 1019175"/>
                <a:gd name="connsiteX355" fmla="*/ 1396936 w 2714625"/>
                <a:gd name="connsiteY355" fmla="*/ 18097 h 1019175"/>
                <a:gd name="connsiteX356" fmla="*/ 1420463 w 2714625"/>
                <a:gd name="connsiteY356" fmla="*/ 18193 h 1019175"/>
                <a:gd name="connsiteX357" fmla="*/ 1423797 w 2714625"/>
                <a:gd name="connsiteY357" fmla="*/ 15716 h 1019175"/>
                <a:gd name="connsiteX358" fmla="*/ 1427893 w 2714625"/>
                <a:gd name="connsiteY358" fmla="*/ 27718 h 1019175"/>
                <a:gd name="connsiteX359" fmla="*/ 1432179 w 2714625"/>
                <a:gd name="connsiteY359" fmla="*/ 27146 h 1019175"/>
                <a:gd name="connsiteX360" fmla="*/ 1433893 w 2714625"/>
                <a:gd name="connsiteY360" fmla="*/ 30480 h 1019175"/>
                <a:gd name="connsiteX361" fmla="*/ 1435418 w 2714625"/>
                <a:gd name="connsiteY361" fmla="*/ 39338 h 1019175"/>
                <a:gd name="connsiteX362" fmla="*/ 1424273 w 2714625"/>
                <a:gd name="connsiteY362" fmla="*/ 37814 h 1019175"/>
                <a:gd name="connsiteX363" fmla="*/ 1409986 w 2714625"/>
                <a:gd name="connsiteY363" fmla="*/ 40767 h 1019175"/>
                <a:gd name="connsiteX364" fmla="*/ 1407985 w 2714625"/>
                <a:gd name="connsiteY364" fmla="*/ 43624 h 1019175"/>
                <a:gd name="connsiteX365" fmla="*/ 1400175 w 2714625"/>
                <a:gd name="connsiteY365" fmla="*/ 39243 h 1019175"/>
                <a:gd name="connsiteX366" fmla="*/ 1391888 w 2714625"/>
                <a:gd name="connsiteY366" fmla="*/ 48387 h 1019175"/>
                <a:gd name="connsiteX367" fmla="*/ 1389412 w 2714625"/>
                <a:gd name="connsiteY367" fmla="*/ 55912 h 1019175"/>
                <a:gd name="connsiteX368" fmla="*/ 1384840 w 2714625"/>
                <a:gd name="connsiteY368" fmla="*/ 57340 h 1019175"/>
                <a:gd name="connsiteX369" fmla="*/ 1379220 w 2714625"/>
                <a:gd name="connsiteY369" fmla="*/ 64484 h 1019175"/>
                <a:gd name="connsiteX370" fmla="*/ 1390555 w 2714625"/>
                <a:gd name="connsiteY370" fmla="*/ 66199 h 1019175"/>
                <a:gd name="connsiteX371" fmla="*/ 1394746 w 2714625"/>
                <a:gd name="connsiteY371" fmla="*/ 64484 h 1019175"/>
                <a:gd name="connsiteX372" fmla="*/ 1421320 w 2714625"/>
                <a:gd name="connsiteY372" fmla="*/ 68961 h 1019175"/>
                <a:gd name="connsiteX373" fmla="*/ 1448371 w 2714625"/>
                <a:gd name="connsiteY373" fmla="*/ 66008 h 1019175"/>
                <a:gd name="connsiteX374" fmla="*/ 1454849 w 2714625"/>
                <a:gd name="connsiteY374" fmla="*/ 67532 h 1019175"/>
                <a:gd name="connsiteX375" fmla="*/ 1460659 w 2714625"/>
                <a:gd name="connsiteY375" fmla="*/ 61055 h 1019175"/>
                <a:gd name="connsiteX376" fmla="*/ 1468279 w 2714625"/>
                <a:gd name="connsiteY376" fmla="*/ 62960 h 1019175"/>
                <a:gd name="connsiteX377" fmla="*/ 1467517 w 2714625"/>
                <a:gd name="connsiteY377" fmla="*/ 55626 h 1019175"/>
                <a:gd name="connsiteX378" fmla="*/ 1471993 w 2714625"/>
                <a:gd name="connsiteY378" fmla="*/ 49339 h 1019175"/>
                <a:gd name="connsiteX379" fmla="*/ 1488662 w 2714625"/>
                <a:gd name="connsiteY379" fmla="*/ 44767 h 1019175"/>
                <a:gd name="connsiteX380" fmla="*/ 1499997 w 2714625"/>
                <a:gd name="connsiteY380" fmla="*/ 45339 h 1019175"/>
                <a:gd name="connsiteX381" fmla="*/ 1510665 w 2714625"/>
                <a:gd name="connsiteY381" fmla="*/ 35338 h 1019175"/>
                <a:gd name="connsiteX382" fmla="*/ 1513237 w 2714625"/>
                <a:gd name="connsiteY382" fmla="*/ 34862 h 1019175"/>
                <a:gd name="connsiteX383" fmla="*/ 1517237 w 2714625"/>
                <a:gd name="connsiteY383" fmla="*/ 39719 h 1019175"/>
                <a:gd name="connsiteX384" fmla="*/ 1521619 w 2714625"/>
                <a:gd name="connsiteY384" fmla="*/ 36100 h 1019175"/>
                <a:gd name="connsiteX385" fmla="*/ 1523048 w 2714625"/>
                <a:gd name="connsiteY385" fmla="*/ 42862 h 1019175"/>
                <a:gd name="connsiteX386" fmla="*/ 1527715 w 2714625"/>
                <a:gd name="connsiteY386" fmla="*/ 43624 h 1019175"/>
                <a:gd name="connsiteX387" fmla="*/ 1525334 w 2714625"/>
                <a:gd name="connsiteY387" fmla="*/ 46577 h 1019175"/>
                <a:gd name="connsiteX388" fmla="*/ 1528191 w 2714625"/>
                <a:gd name="connsiteY388" fmla="*/ 46768 h 1019175"/>
                <a:gd name="connsiteX389" fmla="*/ 1530382 w 2714625"/>
                <a:gd name="connsiteY389" fmla="*/ 43243 h 1019175"/>
                <a:gd name="connsiteX390" fmla="*/ 1540097 w 2714625"/>
                <a:gd name="connsiteY390" fmla="*/ 50578 h 1019175"/>
                <a:gd name="connsiteX391" fmla="*/ 1540764 w 2714625"/>
                <a:gd name="connsiteY391" fmla="*/ 47530 h 1019175"/>
                <a:gd name="connsiteX392" fmla="*/ 1527239 w 2714625"/>
                <a:gd name="connsiteY392" fmla="*/ 36195 h 1019175"/>
                <a:gd name="connsiteX393" fmla="*/ 1526095 w 2714625"/>
                <a:gd name="connsiteY393" fmla="*/ 29527 h 1019175"/>
                <a:gd name="connsiteX394" fmla="*/ 1528096 w 2714625"/>
                <a:gd name="connsiteY394" fmla="*/ 26194 h 1019175"/>
                <a:gd name="connsiteX395" fmla="*/ 1537335 w 2714625"/>
                <a:gd name="connsiteY395" fmla="*/ 23622 h 1019175"/>
                <a:gd name="connsiteX396" fmla="*/ 1536859 w 2714625"/>
                <a:gd name="connsiteY396" fmla="*/ 18097 h 1019175"/>
                <a:gd name="connsiteX397" fmla="*/ 1541621 w 2714625"/>
                <a:gd name="connsiteY397" fmla="*/ 13335 h 1019175"/>
                <a:gd name="connsiteX398" fmla="*/ 1549336 w 2714625"/>
                <a:gd name="connsiteY398" fmla="*/ 11811 h 1019175"/>
                <a:gd name="connsiteX399" fmla="*/ 1554861 w 2714625"/>
                <a:gd name="connsiteY399" fmla="*/ 20193 h 1019175"/>
                <a:gd name="connsiteX400" fmla="*/ 1557242 w 2714625"/>
                <a:gd name="connsiteY400" fmla="*/ 18002 h 1019175"/>
                <a:gd name="connsiteX401" fmla="*/ 1558576 w 2714625"/>
                <a:gd name="connsiteY401" fmla="*/ 20002 h 1019175"/>
                <a:gd name="connsiteX402" fmla="*/ 1567243 w 2714625"/>
                <a:gd name="connsiteY402" fmla="*/ 12478 h 1019175"/>
                <a:gd name="connsiteX403" fmla="*/ 1567529 w 2714625"/>
                <a:gd name="connsiteY403" fmla="*/ 9525 h 1019175"/>
                <a:gd name="connsiteX404" fmla="*/ 1595723 w 2714625"/>
                <a:gd name="connsiteY404" fmla="*/ 13335 h 1019175"/>
                <a:gd name="connsiteX405" fmla="*/ 1615154 w 2714625"/>
                <a:gd name="connsiteY405" fmla="*/ 23812 h 1019175"/>
                <a:gd name="connsiteX406" fmla="*/ 1614202 w 2714625"/>
                <a:gd name="connsiteY406" fmla="*/ 25813 h 1019175"/>
                <a:gd name="connsiteX407" fmla="*/ 1622298 w 2714625"/>
                <a:gd name="connsiteY407" fmla="*/ 28956 h 1019175"/>
                <a:gd name="connsiteX408" fmla="*/ 1623536 w 2714625"/>
                <a:gd name="connsiteY408" fmla="*/ 26765 h 1019175"/>
                <a:gd name="connsiteX409" fmla="*/ 1623632 w 2714625"/>
                <a:gd name="connsiteY409" fmla="*/ 29051 h 1019175"/>
                <a:gd name="connsiteX410" fmla="*/ 1632680 w 2714625"/>
                <a:gd name="connsiteY410" fmla="*/ 31242 h 1019175"/>
                <a:gd name="connsiteX411" fmla="*/ 1632966 w 2714625"/>
                <a:gd name="connsiteY411" fmla="*/ 35052 h 1019175"/>
                <a:gd name="connsiteX412" fmla="*/ 1637919 w 2714625"/>
                <a:gd name="connsiteY412" fmla="*/ 33814 h 1019175"/>
                <a:gd name="connsiteX413" fmla="*/ 1645634 w 2714625"/>
                <a:gd name="connsiteY413" fmla="*/ 39433 h 1019175"/>
                <a:gd name="connsiteX414" fmla="*/ 1652111 w 2714625"/>
                <a:gd name="connsiteY414" fmla="*/ 40481 h 1019175"/>
                <a:gd name="connsiteX415" fmla="*/ 1664208 w 2714625"/>
                <a:gd name="connsiteY415" fmla="*/ 48958 h 1019175"/>
                <a:gd name="connsiteX416" fmla="*/ 1662112 w 2714625"/>
                <a:gd name="connsiteY416" fmla="*/ 53245 h 1019175"/>
                <a:gd name="connsiteX417" fmla="*/ 1664779 w 2714625"/>
                <a:gd name="connsiteY417" fmla="*/ 54769 h 1019175"/>
                <a:gd name="connsiteX418" fmla="*/ 1671828 w 2714625"/>
                <a:gd name="connsiteY418" fmla="*/ 50101 h 1019175"/>
                <a:gd name="connsiteX419" fmla="*/ 1682020 w 2714625"/>
                <a:gd name="connsiteY419" fmla="*/ 50863 h 1019175"/>
                <a:gd name="connsiteX420" fmla="*/ 1684401 w 2714625"/>
                <a:gd name="connsiteY420" fmla="*/ 51721 h 1019175"/>
                <a:gd name="connsiteX421" fmla="*/ 1682020 w 2714625"/>
                <a:gd name="connsiteY421" fmla="*/ 61246 h 1019175"/>
                <a:gd name="connsiteX422" fmla="*/ 1707261 w 2714625"/>
                <a:gd name="connsiteY422" fmla="*/ 65722 h 1019175"/>
                <a:gd name="connsiteX423" fmla="*/ 1714691 w 2714625"/>
                <a:gd name="connsiteY423" fmla="*/ 71056 h 1019175"/>
                <a:gd name="connsiteX424" fmla="*/ 1720025 w 2714625"/>
                <a:gd name="connsiteY424" fmla="*/ 65818 h 1019175"/>
                <a:gd name="connsiteX425" fmla="*/ 1722596 w 2714625"/>
                <a:gd name="connsiteY425" fmla="*/ 67151 h 1019175"/>
                <a:gd name="connsiteX426" fmla="*/ 1725359 w 2714625"/>
                <a:gd name="connsiteY426" fmla="*/ 72199 h 1019175"/>
                <a:gd name="connsiteX427" fmla="*/ 1724311 w 2714625"/>
                <a:gd name="connsiteY427" fmla="*/ 77629 h 1019175"/>
                <a:gd name="connsiteX428" fmla="*/ 1717929 w 2714625"/>
                <a:gd name="connsiteY428" fmla="*/ 83629 h 1019175"/>
                <a:gd name="connsiteX429" fmla="*/ 1720120 w 2714625"/>
                <a:gd name="connsiteY429" fmla="*/ 86392 h 1019175"/>
                <a:gd name="connsiteX430" fmla="*/ 1731550 w 2714625"/>
                <a:gd name="connsiteY430" fmla="*/ 76486 h 1019175"/>
                <a:gd name="connsiteX431" fmla="*/ 1737741 w 2714625"/>
                <a:gd name="connsiteY431" fmla="*/ 79915 h 1019175"/>
                <a:gd name="connsiteX432" fmla="*/ 1744599 w 2714625"/>
                <a:gd name="connsiteY432" fmla="*/ 76962 h 1019175"/>
                <a:gd name="connsiteX433" fmla="*/ 1745551 w 2714625"/>
                <a:gd name="connsiteY433" fmla="*/ 74009 h 1019175"/>
                <a:gd name="connsiteX434" fmla="*/ 1749076 w 2714625"/>
                <a:gd name="connsiteY434" fmla="*/ 75152 h 1019175"/>
                <a:gd name="connsiteX435" fmla="*/ 1752791 w 2714625"/>
                <a:gd name="connsiteY435" fmla="*/ 92107 h 1019175"/>
                <a:gd name="connsiteX436" fmla="*/ 1747076 w 2714625"/>
                <a:gd name="connsiteY436" fmla="*/ 98965 h 1019175"/>
                <a:gd name="connsiteX437" fmla="*/ 1748314 w 2714625"/>
                <a:gd name="connsiteY437" fmla="*/ 100870 h 1019175"/>
                <a:gd name="connsiteX438" fmla="*/ 1761839 w 2714625"/>
                <a:gd name="connsiteY438" fmla="*/ 97536 h 1019175"/>
                <a:gd name="connsiteX439" fmla="*/ 1763173 w 2714625"/>
                <a:gd name="connsiteY439" fmla="*/ 114586 h 1019175"/>
                <a:gd name="connsiteX440" fmla="*/ 1772412 w 2714625"/>
                <a:gd name="connsiteY440" fmla="*/ 105156 h 1019175"/>
                <a:gd name="connsiteX441" fmla="*/ 1788890 w 2714625"/>
                <a:gd name="connsiteY441" fmla="*/ 111633 h 1019175"/>
                <a:gd name="connsiteX442" fmla="*/ 1788033 w 2714625"/>
                <a:gd name="connsiteY442" fmla="*/ 119443 h 1019175"/>
                <a:gd name="connsiteX443" fmla="*/ 1808702 w 2714625"/>
                <a:gd name="connsiteY443" fmla="*/ 113919 h 1019175"/>
                <a:gd name="connsiteX444" fmla="*/ 1818037 w 2714625"/>
                <a:gd name="connsiteY444" fmla="*/ 116014 h 1019175"/>
                <a:gd name="connsiteX445" fmla="*/ 1821180 w 2714625"/>
                <a:gd name="connsiteY445" fmla="*/ 123920 h 1019175"/>
                <a:gd name="connsiteX446" fmla="*/ 1833943 w 2714625"/>
                <a:gd name="connsiteY446" fmla="*/ 117348 h 1019175"/>
                <a:gd name="connsiteX447" fmla="*/ 1843564 w 2714625"/>
                <a:gd name="connsiteY447" fmla="*/ 118777 h 1019175"/>
                <a:gd name="connsiteX448" fmla="*/ 1846612 w 2714625"/>
                <a:gd name="connsiteY448" fmla="*/ 114967 h 1019175"/>
                <a:gd name="connsiteX449" fmla="*/ 1871662 w 2714625"/>
                <a:gd name="connsiteY449" fmla="*/ 108966 h 1019175"/>
                <a:gd name="connsiteX450" fmla="*/ 1871186 w 2714625"/>
                <a:gd name="connsiteY450" fmla="*/ 102584 h 1019175"/>
                <a:gd name="connsiteX451" fmla="*/ 1873472 w 2714625"/>
                <a:gd name="connsiteY451" fmla="*/ 102394 h 1019175"/>
                <a:gd name="connsiteX452" fmla="*/ 1903285 w 2714625"/>
                <a:gd name="connsiteY452" fmla="*/ 103441 h 1019175"/>
                <a:gd name="connsiteX453" fmla="*/ 1903571 w 2714625"/>
                <a:gd name="connsiteY453" fmla="*/ 116205 h 1019175"/>
                <a:gd name="connsiteX454" fmla="*/ 1925288 w 2714625"/>
                <a:gd name="connsiteY454" fmla="*/ 116110 h 1019175"/>
                <a:gd name="connsiteX455" fmla="*/ 1927384 w 2714625"/>
                <a:gd name="connsiteY455" fmla="*/ 115443 h 1019175"/>
                <a:gd name="connsiteX456" fmla="*/ 1929575 w 2714625"/>
                <a:gd name="connsiteY456" fmla="*/ 103060 h 1019175"/>
                <a:gd name="connsiteX457" fmla="*/ 1936337 w 2714625"/>
                <a:gd name="connsiteY457" fmla="*/ 104775 h 1019175"/>
                <a:gd name="connsiteX458" fmla="*/ 1939766 w 2714625"/>
                <a:gd name="connsiteY458" fmla="*/ 93726 h 1019175"/>
                <a:gd name="connsiteX459" fmla="*/ 1953387 w 2714625"/>
                <a:gd name="connsiteY459" fmla="*/ 102108 h 1019175"/>
                <a:gd name="connsiteX460" fmla="*/ 1954816 w 2714625"/>
                <a:gd name="connsiteY460" fmla="*/ 96679 h 1019175"/>
                <a:gd name="connsiteX461" fmla="*/ 1969294 w 2714625"/>
                <a:gd name="connsiteY461" fmla="*/ 97822 h 1019175"/>
                <a:gd name="connsiteX462" fmla="*/ 1968722 w 2714625"/>
                <a:gd name="connsiteY462" fmla="*/ 94107 h 1019175"/>
                <a:gd name="connsiteX463" fmla="*/ 1975485 w 2714625"/>
                <a:gd name="connsiteY463" fmla="*/ 92869 h 1019175"/>
                <a:gd name="connsiteX464" fmla="*/ 1973485 w 2714625"/>
                <a:gd name="connsiteY464" fmla="*/ 75438 h 1019175"/>
                <a:gd name="connsiteX465" fmla="*/ 2011680 w 2714625"/>
                <a:gd name="connsiteY465" fmla="*/ 67913 h 1019175"/>
                <a:gd name="connsiteX466" fmla="*/ 2020348 w 2714625"/>
                <a:gd name="connsiteY466" fmla="*/ 75057 h 1019175"/>
                <a:gd name="connsiteX467" fmla="*/ 2024825 w 2714625"/>
                <a:gd name="connsiteY467" fmla="*/ 85535 h 1019175"/>
                <a:gd name="connsiteX468" fmla="*/ 2032730 w 2714625"/>
                <a:gd name="connsiteY468" fmla="*/ 88392 h 1019175"/>
                <a:gd name="connsiteX469" fmla="*/ 2030349 w 2714625"/>
                <a:gd name="connsiteY469" fmla="*/ 101537 h 1019175"/>
                <a:gd name="connsiteX470" fmla="*/ 2049780 w 2714625"/>
                <a:gd name="connsiteY470" fmla="*/ 102679 h 1019175"/>
                <a:gd name="connsiteX471" fmla="*/ 2078831 w 2714625"/>
                <a:gd name="connsiteY471" fmla="*/ 99822 h 1019175"/>
                <a:gd name="connsiteX472" fmla="*/ 2074735 w 2714625"/>
                <a:gd name="connsiteY472" fmla="*/ 132588 h 1019175"/>
                <a:gd name="connsiteX473" fmla="*/ 2069687 w 2714625"/>
                <a:gd name="connsiteY473" fmla="*/ 136588 h 1019175"/>
                <a:gd name="connsiteX474" fmla="*/ 2081498 w 2714625"/>
                <a:gd name="connsiteY474" fmla="*/ 144304 h 1019175"/>
                <a:gd name="connsiteX475" fmla="*/ 2091404 w 2714625"/>
                <a:gd name="connsiteY475" fmla="*/ 120396 h 1019175"/>
                <a:gd name="connsiteX476" fmla="*/ 2149983 w 2714625"/>
                <a:gd name="connsiteY476" fmla="*/ 117634 h 1019175"/>
                <a:gd name="connsiteX477" fmla="*/ 2152269 w 2714625"/>
                <a:gd name="connsiteY477" fmla="*/ 100203 h 1019175"/>
                <a:gd name="connsiteX478" fmla="*/ 2176844 w 2714625"/>
                <a:gd name="connsiteY478" fmla="*/ 111538 h 1019175"/>
                <a:gd name="connsiteX479" fmla="*/ 2230469 w 2714625"/>
                <a:gd name="connsiteY479" fmla="*/ 92012 h 1019175"/>
                <a:gd name="connsiteX480" fmla="*/ 2236756 w 2714625"/>
                <a:gd name="connsiteY480" fmla="*/ 90583 h 1019175"/>
                <a:gd name="connsiteX481" fmla="*/ 2237994 w 2714625"/>
                <a:gd name="connsiteY481" fmla="*/ 93440 h 1019175"/>
                <a:gd name="connsiteX482" fmla="*/ 2246567 w 2714625"/>
                <a:gd name="connsiteY482" fmla="*/ 90392 h 1019175"/>
                <a:gd name="connsiteX483" fmla="*/ 2269236 w 2714625"/>
                <a:gd name="connsiteY483" fmla="*/ 79248 h 1019175"/>
                <a:gd name="connsiteX484" fmla="*/ 2276189 w 2714625"/>
                <a:gd name="connsiteY484" fmla="*/ 72485 h 1019175"/>
                <a:gd name="connsiteX485" fmla="*/ 2298954 w 2714625"/>
                <a:gd name="connsiteY485" fmla="*/ 116110 h 1019175"/>
                <a:gd name="connsiteX486" fmla="*/ 2305336 w 2714625"/>
                <a:gd name="connsiteY486" fmla="*/ 158210 h 1019175"/>
                <a:gd name="connsiteX487" fmla="*/ 2314766 w 2714625"/>
                <a:gd name="connsiteY487" fmla="*/ 161068 h 1019175"/>
                <a:gd name="connsiteX488" fmla="*/ 2331053 w 2714625"/>
                <a:gd name="connsiteY488" fmla="*/ 148495 h 1019175"/>
                <a:gd name="connsiteX489" fmla="*/ 2338007 w 2714625"/>
                <a:gd name="connsiteY489" fmla="*/ 161925 h 1019175"/>
                <a:gd name="connsiteX490" fmla="*/ 2337149 w 2714625"/>
                <a:gd name="connsiteY490" fmla="*/ 168307 h 1019175"/>
                <a:gd name="connsiteX491" fmla="*/ 2351627 w 2714625"/>
                <a:gd name="connsiteY491" fmla="*/ 182023 h 1019175"/>
                <a:gd name="connsiteX492" fmla="*/ 2358485 w 2714625"/>
                <a:gd name="connsiteY492" fmla="*/ 166402 h 1019175"/>
                <a:gd name="connsiteX493" fmla="*/ 2359057 w 2714625"/>
                <a:gd name="connsiteY493" fmla="*/ 168307 h 1019175"/>
                <a:gd name="connsiteX494" fmla="*/ 2376297 w 2714625"/>
                <a:gd name="connsiteY494" fmla="*/ 157639 h 1019175"/>
                <a:gd name="connsiteX495" fmla="*/ 2382965 w 2714625"/>
                <a:gd name="connsiteY495" fmla="*/ 182213 h 1019175"/>
                <a:gd name="connsiteX496" fmla="*/ 2389156 w 2714625"/>
                <a:gd name="connsiteY496" fmla="*/ 190405 h 1019175"/>
                <a:gd name="connsiteX497" fmla="*/ 2389918 w 2714625"/>
                <a:gd name="connsiteY497" fmla="*/ 186214 h 1019175"/>
                <a:gd name="connsiteX498" fmla="*/ 2399919 w 2714625"/>
                <a:gd name="connsiteY498" fmla="*/ 187357 h 1019175"/>
                <a:gd name="connsiteX499" fmla="*/ 2398776 w 2714625"/>
                <a:gd name="connsiteY499" fmla="*/ 176879 h 1019175"/>
                <a:gd name="connsiteX500" fmla="*/ 2408396 w 2714625"/>
                <a:gd name="connsiteY500" fmla="*/ 166211 h 1019175"/>
                <a:gd name="connsiteX501" fmla="*/ 2412397 w 2714625"/>
                <a:gd name="connsiteY501" fmla="*/ 177451 h 1019175"/>
                <a:gd name="connsiteX502" fmla="*/ 2418588 w 2714625"/>
                <a:gd name="connsiteY502" fmla="*/ 177927 h 1019175"/>
                <a:gd name="connsiteX503" fmla="*/ 2420017 w 2714625"/>
                <a:gd name="connsiteY503" fmla="*/ 173831 h 1019175"/>
                <a:gd name="connsiteX504" fmla="*/ 2434019 w 2714625"/>
                <a:gd name="connsiteY504" fmla="*/ 176022 h 1019175"/>
                <a:gd name="connsiteX505" fmla="*/ 2438876 w 2714625"/>
                <a:gd name="connsiteY505" fmla="*/ 169069 h 1019175"/>
                <a:gd name="connsiteX506" fmla="*/ 2460403 w 2714625"/>
                <a:gd name="connsiteY506" fmla="*/ 177927 h 1019175"/>
                <a:gd name="connsiteX507" fmla="*/ 2475928 w 2714625"/>
                <a:gd name="connsiteY507" fmla="*/ 180594 h 1019175"/>
                <a:gd name="connsiteX508" fmla="*/ 2477929 w 2714625"/>
                <a:gd name="connsiteY508" fmla="*/ 192310 h 1019175"/>
                <a:gd name="connsiteX509" fmla="*/ 2486025 w 2714625"/>
                <a:gd name="connsiteY509" fmla="*/ 192595 h 1019175"/>
                <a:gd name="connsiteX510" fmla="*/ 2488883 w 2714625"/>
                <a:gd name="connsiteY510" fmla="*/ 209740 h 1019175"/>
                <a:gd name="connsiteX511" fmla="*/ 2482882 w 2714625"/>
                <a:gd name="connsiteY511" fmla="*/ 228505 h 1019175"/>
                <a:gd name="connsiteX512" fmla="*/ 2471261 w 2714625"/>
                <a:gd name="connsiteY512" fmla="*/ 230219 h 1019175"/>
                <a:gd name="connsiteX513" fmla="*/ 2468785 w 2714625"/>
                <a:gd name="connsiteY513" fmla="*/ 239173 h 1019175"/>
                <a:gd name="connsiteX514" fmla="*/ 2471642 w 2714625"/>
                <a:gd name="connsiteY514" fmla="*/ 246221 h 1019175"/>
                <a:gd name="connsiteX515" fmla="*/ 2468023 w 2714625"/>
                <a:gd name="connsiteY515" fmla="*/ 251746 h 1019175"/>
                <a:gd name="connsiteX516" fmla="*/ 2473261 w 2714625"/>
                <a:gd name="connsiteY516" fmla="*/ 259556 h 1019175"/>
                <a:gd name="connsiteX517" fmla="*/ 2477357 w 2714625"/>
                <a:gd name="connsiteY517" fmla="*/ 260318 h 1019175"/>
                <a:gd name="connsiteX518" fmla="*/ 2473643 w 2714625"/>
                <a:gd name="connsiteY518" fmla="*/ 280987 h 1019175"/>
                <a:gd name="connsiteX519" fmla="*/ 2475071 w 2714625"/>
                <a:gd name="connsiteY519" fmla="*/ 285179 h 1019175"/>
                <a:gd name="connsiteX520" fmla="*/ 2479262 w 2714625"/>
                <a:gd name="connsiteY520" fmla="*/ 285655 h 1019175"/>
                <a:gd name="connsiteX521" fmla="*/ 2481739 w 2714625"/>
                <a:gd name="connsiteY521" fmla="*/ 292227 h 1019175"/>
                <a:gd name="connsiteX522" fmla="*/ 2478500 w 2714625"/>
                <a:gd name="connsiteY522" fmla="*/ 309562 h 1019175"/>
                <a:gd name="connsiteX523" fmla="*/ 2483644 w 2714625"/>
                <a:gd name="connsiteY523" fmla="*/ 309467 h 1019175"/>
                <a:gd name="connsiteX524" fmla="*/ 2490787 w 2714625"/>
                <a:gd name="connsiteY524" fmla="*/ 330137 h 1019175"/>
                <a:gd name="connsiteX525" fmla="*/ 2501836 w 2714625"/>
                <a:gd name="connsiteY525" fmla="*/ 329755 h 1019175"/>
                <a:gd name="connsiteX526" fmla="*/ 2498027 w 2714625"/>
                <a:gd name="connsiteY526" fmla="*/ 342614 h 1019175"/>
                <a:gd name="connsiteX527" fmla="*/ 2500979 w 2714625"/>
                <a:gd name="connsiteY527" fmla="*/ 345758 h 1019175"/>
                <a:gd name="connsiteX528" fmla="*/ 2498027 w 2714625"/>
                <a:gd name="connsiteY528" fmla="*/ 349567 h 1019175"/>
                <a:gd name="connsiteX529" fmla="*/ 2516981 w 2714625"/>
                <a:gd name="connsiteY529" fmla="*/ 360807 h 1019175"/>
                <a:gd name="connsiteX530" fmla="*/ 2513838 w 2714625"/>
                <a:gd name="connsiteY530" fmla="*/ 366332 h 1019175"/>
                <a:gd name="connsiteX531" fmla="*/ 2522792 w 2714625"/>
                <a:gd name="connsiteY531" fmla="*/ 369379 h 1019175"/>
                <a:gd name="connsiteX532" fmla="*/ 2530411 w 2714625"/>
                <a:gd name="connsiteY532" fmla="*/ 364141 h 1019175"/>
                <a:gd name="connsiteX533" fmla="*/ 2532793 w 2714625"/>
                <a:gd name="connsiteY533" fmla="*/ 357950 h 1019175"/>
                <a:gd name="connsiteX534" fmla="*/ 2564606 w 2714625"/>
                <a:gd name="connsiteY534" fmla="*/ 358521 h 1019175"/>
                <a:gd name="connsiteX535" fmla="*/ 2578036 w 2714625"/>
                <a:gd name="connsiteY535" fmla="*/ 356045 h 1019175"/>
                <a:gd name="connsiteX536" fmla="*/ 2577656 w 2714625"/>
                <a:gd name="connsiteY536" fmla="*/ 368617 h 1019175"/>
                <a:gd name="connsiteX537" fmla="*/ 2571464 w 2714625"/>
                <a:gd name="connsiteY537" fmla="*/ 384143 h 1019175"/>
                <a:gd name="connsiteX538" fmla="*/ 2554891 w 2714625"/>
                <a:gd name="connsiteY538" fmla="*/ 385096 h 1019175"/>
                <a:gd name="connsiteX539" fmla="*/ 2550700 w 2714625"/>
                <a:gd name="connsiteY539" fmla="*/ 402908 h 1019175"/>
                <a:gd name="connsiteX540" fmla="*/ 2565464 w 2714625"/>
                <a:gd name="connsiteY540" fmla="*/ 410623 h 1019175"/>
                <a:gd name="connsiteX541" fmla="*/ 2580608 w 2714625"/>
                <a:gd name="connsiteY541" fmla="*/ 424148 h 1019175"/>
                <a:gd name="connsiteX542" fmla="*/ 2572607 w 2714625"/>
                <a:gd name="connsiteY542" fmla="*/ 427196 h 1019175"/>
                <a:gd name="connsiteX543" fmla="*/ 2582704 w 2714625"/>
                <a:gd name="connsiteY543" fmla="*/ 439483 h 1019175"/>
                <a:gd name="connsiteX544" fmla="*/ 2596515 w 2714625"/>
                <a:gd name="connsiteY544" fmla="*/ 445675 h 1019175"/>
                <a:gd name="connsiteX545" fmla="*/ 2594896 w 2714625"/>
                <a:gd name="connsiteY545" fmla="*/ 451485 h 1019175"/>
                <a:gd name="connsiteX546" fmla="*/ 2602802 w 2714625"/>
                <a:gd name="connsiteY546" fmla="*/ 458153 h 1019175"/>
                <a:gd name="connsiteX547" fmla="*/ 2622709 w 2714625"/>
                <a:gd name="connsiteY547" fmla="*/ 462343 h 1019175"/>
                <a:gd name="connsiteX548" fmla="*/ 2631853 w 2714625"/>
                <a:gd name="connsiteY548" fmla="*/ 469678 h 1019175"/>
                <a:gd name="connsiteX549" fmla="*/ 2629662 w 2714625"/>
                <a:gd name="connsiteY549" fmla="*/ 486251 h 1019175"/>
                <a:gd name="connsiteX550" fmla="*/ 2640806 w 2714625"/>
                <a:gd name="connsiteY550" fmla="*/ 477298 h 1019175"/>
                <a:gd name="connsiteX551" fmla="*/ 2644807 w 2714625"/>
                <a:gd name="connsiteY551" fmla="*/ 481012 h 1019175"/>
                <a:gd name="connsiteX552" fmla="*/ 2642330 w 2714625"/>
                <a:gd name="connsiteY552" fmla="*/ 482917 h 1019175"/>
                <a:gd name="connsiteX553" fmla="*/ 2685098 w 2714625"/>
                <a:gd name="connsiteY553" fmla="*/ 515969 h 1019175"/>
                <a:gd name="connsiteX554" fmla="*/ 2710529 w 2714625"/>
                <a:gd name="connsiteY554" fmla="*/ 543401 h 1019175"/>
                <a:gd name="connsiteX555" fmla="*/ 2712339 w 2714625"/>
                <a:gd name="connsiteY555" fmla="*/ 555022 h 1019175"/>
                <a:gd name="connsiteX556" fmla="*/ 2702909 w 2714625"/>
                <a:gd name="connsiteY556" fmla="*/ 544449 h 1019175"/>
                <a:gd name="connsiteX557" fmla="*/ 2707767 w 2714625"/>
                <a:gd name="connsiteY557" fmla="*/ 559117 h 1019175"/>
                <a:gd name="connsiteX558" fmla="*/ 2692622 w 2714625"/>
                <a:gd name="connsiteY558" fmla="*/ 588359 h 1019175"/>
                <a:gd name="connsiteX559" fmla="*/ 2677287 w 2714625"/>
                <a:gd name="connsiteY559" fmla="*/ 579120 h 1019175"/>
                <a:gd name="connsiteX560" fmla="*/ 2670143 w 2714625"/>
                <a:gd name="connsiteY560" fmla="*/ 564166 h 1019175"/>
                <a:gd name="connsiteX561" fmla="*/ 2655951 w 2714625"/>
                <a:gd name="connsiteY561" fmla="*/ 597789 h 1019175"/>
                <a:gd name="connsiteX562" fmla="*/ 2656142 w 2714625"/>
                <a:gd name="connsiteY562" fmla="*/ 613124 h 1019175"/>
                <a:gd name="connsiteX563" fmla="*/ 2651760 w 2714625"/>
                <a:gd name="connsiteY563" fmla="*/ 620173 h 1019175"/>
                <a:gd name="connsiteX564" fmla="*/ 2656046 w 2714625"/>
                <a:gd name="connsiteY564" fmla="*/ 628555 h 1019175"/>
                <a:gd name="connsiteX565" fmla="*/ 2649093 w 2714625"/>
                <a:gd name="connsiteY565" fmla="*/ 622363 h 1019175"/>
                <a:gd name="connsiteX566" fmla="*/ 2660999 w 2714625"/>
                <a:gd name="connsiteY566" fmla="*/ 636937 h 1019175"/>
                <a:gd name="connsiteX567" fmla="*/ 2636520 w 2714625"/>
                <a:gd name="connsiteY567" fmla="*/ 664559 h 1019175"/>
                <a:gd name="connsiteX568" fmla="*/ 2622233 w 2714625"/>
                <a:gd name="connsiteY568" fmla="*/ 655511 h 1019175"/>
                <a:gd name="connsiteX569" fmla="*/ 2610326 w 2714625"/>
                <a:gd name="connsiteY569" fmla="*/ 675894 h 1019175"/>
                <a:gd name="connsiteX570" fmla="*/ 2622614 w 2714625"/>
                <a:gd name="connsiteY570" fmla="*/ 683609 h 1019175"/>
                <a:gd name="connsiteX571" fmla="*/ 2616136 w 2714625"/>
                <a:gd name="connsiteY571" fmla="*/ 697801 h 1019175"/>
                <a:gd name="connsiteX572" fmla="*/ 2618327 w 2714625"/>
                <a:gd name="connsiteY572" fmla="*/ 699040 h 1019175"/>
                <a:gd name="connsiteX573" fmla="*/ 2610993 w 2714625"/>
                <a:gd name="connsiteY573" fmla="*/ 711708 h 1019175"/>
                <a:gd name="connsiteX574" fmla="*/ 2608136 w 2714625"/>
                <a:gd name="connsiteY574" fmla="*/ 709993 h 1019175"/>
                <a:gd name="connsiteX575" fmla="*/ 2599277 w 2714625"/>
                <a:gd name="connsiteY575" fmla="*/ 724948 h 1019175"/>
                <a:gd name="connsiteX576" fmla="*/ 2602325 w 2714625"/>
                <a:gd name="connsiteY576" fmla="*/ 726758 h 1019175"/>
                <a:gd name="connsiteX577" fmla="*/ 2593848 w 2714625"/>
                <a:gd name="connsiteY577" fmla="*/ 739616 h 1019175"/>
                <a:gd name="connsiteX578" fmla="*/ 2587276 w 2714625"/>
                <a:gd name="connsiteY578" fmla="*/ 737330 h 1019175"/>
                <a:gd name="connsiteX579" fmla="*/ 2588324 w 2714625"/>
                <a:gd name="connsiteY579" fmla="*/ 733996 h 1019175"/>
                <a:gd name="connsiteX580" fmla="*/ 2583370 w 2714625"/>
                <a:gd name="connsiteY580" fmla="*/ 732663 h 1019175"/>
                <a:gd name="connsiteX581" fmla="*/ 2579179 w 2714625"/>
                <a:gd name="connsiteY581" fmla="*/ 735901 h 1019175"/>
                <a:gd name="connsiteX582" fmla="*/ 2563463 w 2714625"/>
                <a:gd name="connsiteY582" fmla="*/ 769906 h 1019175"/>
                <a:gd name="connsiteX583" fmla="*/ 2568035 w 2714625"/>
                <a:gd name="connsiteY583" fmla="*/ 774954 h 1019175"/>
                <a:gd name="connsiteX584" fmla="*/ 2550604 w 2714625"/>
                <a:gd name="connsiteY584" fmla="*/ 791623 h 1019175"/>
                <a:gd name="connsiteX585" fmla="*/ 2545747 w 2714625"/>
                <a:gd name="connsiteY585" fmla="*/ 802005 h 1019175"/>
                <a:gd name="connsiteX586" fmla="*/ 2537746 w 2714625"/>
                <a:gd name="connsiteY586" fmla="*/ 808482 h 1019175"/>
                <a:gd name="connsiteX587" fmla="*/ 2522411 w 2714625"/>
                <a:gd name="connsiteY587" fmla="*/ 813149 h 1019175"/>
                <a:gd name="connsiteX588" fmla="*/ 2513076 w 2714625"/>
                <a:gd name="connsiteY588" fmla="*/ 819150 h 1019175"/>
                <a:gd name="connsiteX589" fmla="*/ 2520315 w 2714625"/>
                <a:gd name="connsiteY589" fmla="*/ 792289 h 1019175"/>
                <a:gd name="connsiteX590" fmla="*/ 2478215 w 2714625"/>
                <a:gd name="connsiteY590" fmla="*/ 786955 h 1019175"/>
                <a:gd name="connsiteX591" fmla="*/ 2476786 w 2714625"/>
                <a:gd name="connsiteY591" fmla="*/ 779621 h 1019175"/>
                <a:gd name="connsiteX592" fmla="*/ 2481262 w 2714625"/>
                <a:gd name="connsiteY592" fmla="*/ 776859 h 1019175"/>
                <a:gd name="connsiteX593" fmla="*/ 2486978 w 2714625"/>
                <a:gd name="connsiteY593" fmla="*/ 765715 h 1019175"/>
                <a:gd name="connsiteX594" fmla="*/ 2489645 w 2714625"/>
                <a:gd name="connsiteY594" fmla="*/ 750094 h 1019175"/>
                <a:gd name="connsiteX595" fmla="*/ 2468785 w 2714625"/>
                <a:gd name="connsiteY595" fmla="*/ 755713 h 1019175"/>
                <a:gd name="connsiteX596" fmla="*/ 2463356 w 2714625"/>
                <a:gd name="connsiteY596" fmla="*/ 752380 h 1019175"/>
                <a:gd name="connsiteX597" fmla="*/ 2464499 w 2714625"/>
                <a:gd name="connsiteY597" fmla="*/ 747046 h 1019175"/>
                <a:gd name="connsiteX598" fmla="*/ 2458974 w 2714625"/>
                <a:gd name="connsiteY598" fmla="*/ 736949 h 1019175"/>
                <a:gd name="connsiteX599" fmla="*/ 2454116 w 2714625"/>
                <a:gd name="connsiteY599" fmla="*/ 742093 h 1019175"/>
                <a:gd name="connsiteX600" fmla="*/ 2452307 w 2714625"/>
                <a:gd name="connsiteY600" fmla="*/ 738188 h 1019175"/>
                <a:gd name="connsiteX601" fmla="*/ 2448401 w 2714625"/>
                <a:gd name="connsiteY601" fmla="*/ 743045 h 1019175"/>
                <a:gd name="connsiteX602" fmla="*/ 2440400 w 2714625"/>
                <a:gd name="connsiteY602" fmla="*/ 743236 h 1019175"/>
                <a:gd name="connsiteX603" fmla="*/ 2439638 w 2714625"/>
                <a:gd name="connsiteY603" fmla="*/ 740664 h 1019175"/>
                <a:gd name="connsiteX604" fmla="*/ 2434304 w 2714625"/>
                <a:gd name="connsiteY604" fmla="*/ 742093 h 1019175"/>
                <a:gd name="connsiteX605" fmla="*/ 2428303 w 2714625"/>
                <a:gd name="connsiteY605" fmla="*/ 738664 h 1019175"/>
                <a:gd name="connsiteX606" fmla="*/ 2419255 w 2714625"/>
                <a:gd name="connsiteY606" fmla="*/ 739902 h 1019175"/>
                <a:gd name="connsiteX607" fmla="*/ 2406968 w 2714625"/>
                <a:gd name="connsiteY607" fmla="*/ 729805 h 1019175"/>
                <a:gd name="connsiteX608" fmla="*/ 2407253 w 2714625"/>
                <a:gd name="connsiteY608" fmla="*/ 734187 h 1019175"/>
                <a:gd name="connsiteX609" fmla="*/ 2397538 w 2714625"/>
                <a:gd name="connsiteY609" fmla="*/ 736949 h 1019175"/>
                <a:gd name="connsiteX610" fmla="*/ 2393252 w 2714625"/>
                <a:gd name="connsiteY610" fmla="*/ 742569 h 1019175"/>
                <a:gd name="connsiteX611" fmla="*/ 2380202 w 2714625"/>
                <a:gd name="connsiteY611" fmla="*/ 733139 h 1019175"/>
                <a:gd name="connsiteX612" fmla="*/ 2377631 w 2714625"/>
                <a:gd name="connsiteY612" fmla="*/ 729520 h 1019175"/>
                <a:gd name="connsiteX613" fmla="*/ 2393252 w 2714625"/>
                <a:gd name="connsiteY613" fmla="*/ 722186 h 1019175"/>
                <a:gd name="connsiteX614" fmla="*/ 2400395 w 2714625"/>
                <a:gd name="connsiteY614" fmla="*/ 713327 h 1019175"/>
                <a:gd name="connsiteX615" fmla="*/ 2402015 w 2714625"/>
                <a:gd name="connsiteY615" fmla="*/ 698278 h 1019175"/>
                <a:gd name="connsiteX616" fmla="*/ 2400205 w 2714625"/>
                <a:gd name="connsiteY616" fmla="*/ 689515 h 1019175"/>
                <a:gd name="connsiteX617" fmla="*/ 2380393 w 2714625"/>
                <a:gd name="connsiteY617" fmla="*/ 689324 h 1019175"/>
                <a:gd name="connsiteX618" fmla="*/ 2381250 w 2714625"/>
                <a:gd name="connsiteY618" fmla="*/ 682752 h 1019175"/>
                <a:gd name="connsiteX619" fmla="*/ 2378202 w 2714625"/>
                <a:gd name="connsiteY619" fmla="*/ 680752 h 1019175"/>
                <a:gd name="connsiteX620" fmla="*/ 2379726 w 2714625"/>
                <a:gd name="connsiteY620" fmla="*/ 665321 h 1019175"/>
                <a:gd name="connsiteX621" fmla="*/ 2366296 w 2714625"/>
                <a:gd name="connsiteY621" fmla="*/ 660749 h 1019175"/>
                <a:gd name="connsiteX622" fmla="*/ 2355056 w 2714625"/>
                <a:gd name="connsiteY622" fmla="*/ 661130 h 1019175"/>
                <a:gd name="connsiteX623" fmla="*/ 2337340 w 2714625"/>
                <a:gd name="connsiteY623" fmla="*/ 670655 h 1019175"/>
                <a:gd name="connsiteX624" fmla="*/ 2328958 w 2714625"/>
                <a:gd name="connsiteY624" fmla="*/ 660559 h 1019175"/>
                <a:gd name="connsiteX625" fmla="*/ 2321624 w 2714625"/>
                <a:gd name="connsiteY625" fmla="*/ 664750 h 1019175"/>
                <a:gd name="connsiteX626" fmla="*/ 2303050 w 2714625"/>
                <a:gd name="connsiteY626" fmla="*/ 637794 h 1019175"/>
                <a:gd name="connsiteX627" fmla="*/ 2307908 w 2714625"/>
                <a:gd name="connsiteY627" fmla="*/ 628936 h 1019175"/>
                <a:gd name="connsiteX628" fmla="*/ 2329244 w 2714625"/>
                <a:gd name="connsiteY628" fmla="*/ 622363 h 1019175"/>
                <a:gd name="connsiteX629" fmla="*/ 2337245 w 2714625"/>
                <a:gd name="connsiteY629" fmla="*/ 616553 h 1019175"/>
                <a:gd name="connsiteX630" fmla="*/ 2340769 w 2714625"/>
                <a:gd name="connsiteY630" fmla="*/ 609600 h 1019175"/>
                <a:gd name="connsiteX631" fmla="*/ 2336483 w 2714625"/>
                <a:gd name="connsiteY631" fmla="*/ 600646 h 1019175"/>
                <a:gd name="connsiteX632" fmla="*/ 2328958 w 2714625"/>
                <a:gd name="connsiteY632" fmla="*/ 601409 h 1019175"/>
                <a:gd name="connsiteX633" fmla="*/ 2324005 w 2714625"/>
                <a:gd name="connsiteY633" fmla="*/ 594360 h 1019175"/>
                <a:gd name="connsiteX634" fmla="*/ 2307812 w 2714625"/>
                <a:gd name="connsiteY634" fmla="*/ 600361 h 1019175"/>
                <a:gd name="connsiteX635" fmla="*/ 2292096 w 2714625"/>
                <a:gd name="connsiteY635" fmla="*/ 583787 h 1019175"/>
                <a:gd name="connsiteX636" fmla="*/ 2277999 w 2714625"/>
                <a:gd name="connsiteY636" fmla="*/ 596646 h 1019175"/>
                <a:gd name="connsiteX637" fmla="*/ 2270951 w 2714625"/>
                <a:gd name="connsiteY637" fmla="*/ 599408 h 1019175"/>
                <a:gd name="connsiteX638" fmla="*/ 2263807 w 2714625"/>
                <a:gd name="connsiteY638" fmla="*/ 612838 h 1019175"/>
                <a:gd name="connsiteX639" fmla="*/ 2256187 w 2714625"/>
                <a:gd name="connsiteY639" fmla="*/ 618649 h 1019175"/>
                <a:gd name="connsiteX640" fmla="*/ 2255329 w 2714625"/>
                <a:gd name="connsiteY640" fmla="*/ 621030 h 1019175"/>
                <a:gd name="connsiteX641" fmla="*/ 2264759 w 2714625"/>
                <a:gd name="connsiteY641" fmla="*/ 631412 h 1019175"/>
                <a:gd name="connsiteX642" fmla="*/ 2266378 w 2714625"/>
                <a:gd name="connsiteY642" fmla="*/ 640080 h 1019175"/>
                <a:gd name="connsiteX643" fmla="*/ 2274094 w 2714625"/>
                <a:gd name="connsiteY643" fmla="*/ 649319 h 1019175"/>
                <a:gd name="connsiteX644" fmla="*/ 2274856 w 2714625"/>
                <a:gd name="connsiteY644" fmla="*/ 664274 h 1019175"/>
                <a:gd name="connsiteX645" fmla="*/ 2258854 w 2714625"/>
                <a:gd name="connsiteY645" fmla="*/ 665607 h 1019175"/>
                <a:gd name="connsiteX646" fmla="*/ 2251805 w 2714625"/>
                <a:gd name="connsiteY646" fmla="*/ 669703 h 1019175"/>
                <a:gd name="connsiteX647" fmla="*/ 2251996 w 2714625"/>
                <a:gd name="connsiteY647" fmla="*/ 675037 h 1019175"/>
                <a:gd name="connsiteX648" fmla="*/ 2262854 w 2714625"/>
                <a:gd name="connsiteY648" fmla="*/ 680275 h 1019175"/>
                <a:gd name="connsiteX649" fmla="*/ 2269331 w 2714625"/>
                <a:gd name="connsiteY649" fmla="*/ 677894 h 1019175"/>
                <a:gd name="connsiteX650" fmla="*/ 2270855 w 2714625"/>
                <a:gd name="connsiteY650" fmla="*/ 682942 h 1019175"/>
                <a:gd name="connsiteX651" fmla="*/ 2285428 w 2714625"/>
                <a:gd name="connsiteY651" fmla="*/ 678751 h 1019175"/>
                <a:gd name="connsiteX652" fmla="*/ 2292668 w 2714625"/>
                <a:gd name="connsiteY652" fmla="*/ 665988 h 1019175"/>
                <a:gd name="connsiteX653" fmla="*/ 2298668 w 2714625"/>
                <a:gd name="connsiteY653" fmla="*/ 667036 h 1019175"/>
                <a:gd name="connsiteX654" fmla="*/ 2294001 w 2714625"/>
                <a:gd name="connsiteY654" fmla="*/ 678275 h 1019175"/>
                <a:gd name="connsiteX655" fmla="*/ 2302478 w 2714625"/>
                <a:gd name="connsiteY655" fmla="*/ 678751 h 1019175"/>
                <a:gd name="connsiteX656" fmla="*/ 2313718 w 2714625"/>
                <a:gd name="connsiteY656" fmla="*/ 674751 h 1019175"/>
                <a:gd name="connsiteX657" fmla="*/ 2306479 w 2714625"/>
                <a:gd name="connsiteY657" fmla="*/ 695516 h 1019175"/>
                <a:gd name="connsiteX658" fmla="*/ 2311527 w 2714625"/>
                <a:gd name="connsiteY658" fmla="*/ 707136 h 1019175"/>
                <a:gd name="connsiteX659" fmla="*/ 2305050 w 2714625"/>
                <a:gd name="connsiteY659" fmla="*/ 725043 h 1019175"/>
                <a:gd name="connsiteX660" fmla="*/ 2294287 w 2714625"/>
                <a:gd name="connsiteY660" fmla="*/ 734949 h 1019175"/>
                <a:gd name="connsiteX661" fmla="*/ 2281333 w 2714625"/>
                <a:gd name="connsiteY661" fmla="*/ 760857 h 1019175"/>
                <a:gd name="connsiteX662" fmla="*/ 2260759 w 2714625"/>
                <a:gd name="connsiteY662" fmla="*/ 773430 h 1019175"/>
                <a:gd name="connsiteX663" fmla="*/ 2249615 w 2714625"/>
                <a:gd name="connsiteY663" fmla="*/ 792194 h 1019175"/>
                <a:gd name="connsiteX664" fmla="*/ 2242757 w 2714625"/>
                <a:gd name="connsiteY664" fmla="*/ 795338 h 1019175"/>
                <a:gd name="connsiteX665" fmla="*/ 2229517 w 2714625"/>
                <a:gd name="connsiteY665" fmla="*/ 795433 h 1019175"/>
                <a:gd name="connsiteX666" fmla="*/ 2212848 w 2714625"/>
                <a:gd name="connsiteY666" fmla="*/ 788003 h 1019175"/>
                <a:gd name="connsiteX667" fmla="*/ 2195322 w 2714625"/>
                <a:gd name="connsiteY667" fmla="*/ 769334 h 1019175"/>
                <a:gd name="connsiteX668" fmla="*/ 2188750 w 2714625"/>
                <a:gd name="connsiteY668" fmla="*/ 769334 h 1019175"/>
                <a:gd name="connsiteX669" fmla="*/ 2179606 w 2714625"/>
                <a:gd name="connsiteY669" fmla="*/ 765048 h 1019175"/>
                <a:gd name="connsiteX670" fmla="*/ 2184273 w 2714625"/>
                <a:gd name="connsiteY670" fmla="*/ 757142 h 1019175"/>
                <a:gd name="connsiteX671" fmla="*/ 2151888 w 2714625"/>
                <a:gd name="connsiteY671" fmla="*/ 737997 h 1019175"/>
                <a:gd name="connsiteX672" fmla="*/ 2146935 w 2714625"/>
                <a:gd name="connsiteY672" fmla="*/ 727996 h 1019175"/>
                <a:gd name="connsiteX673" fmla="*/ 2140363 w 2714625"/>
                <a:gd name="connsiteY673" fmla="*/ 725996 h 1019175"/>
                <a:gd name="connsiteX674" fmla="*/ 2139029 w 2714625"/>
                <a:gd name="connsiteY674" fmla="*/ 722376 h 1019175"/>
                <a:gd name="connsiteX675" fmla="*/ 2128933 w 2714625"/>
                <a:gd name="connsiteY675" fmla="*/ 721233 h 1019175"/>
                <a:gd name="connsiteX676" fmla="*/ 2127504 w 2714625"/>
                <a:gd name="connsiteY676" fmla="*/ 713232 h 1019175"/>
                <a:gd name="connsiteX677" fmla="*/ 2118265 w 2714625"/>
                <a:gd name="connsiteY677" fmla="*/ 709327 h 1019175"/>
                <a:gd name="connsiteX678" fmla="*/ 2108264 w 2714625"/>
                <a:gd name="connsiteY678" fmla="*/ 727710 h 1019175"/>
                <a:gd name="connsiteX679" fmla="*/ 2117789 w 2714625"/>
                <a:gd name="connsiteY679" fmla="*/ 742283 h 1019175"/>
                <a:gd name="connsiteX680" fmla="*/ 2111978 w 2714625"/>
                <a:gd name="connsiteY680" fmla="*/ 744284 h 1019175"/>
                <a:gd name="connsiteX681" fmla="*/ 2105120 w 2714625"/>
                <a:gd name="connsiteY681" fmla="*/ 741997 h 1019175"/>
                <a:gd name="connsiteX682" fmla="*/ 2100072 w 2714625"/>
                <a:gd name="connsiteY682" fmla="*/ 747046 h 1019175"/>
                <a:gd name="connsiteX683" fmla="*/ 2107787 w 2714625"/>
                <a:gd name="connsiteY683" fmla="*/ 752380 h 1019175"/>
                <a:gd name="connsiteX684" fmla="*/ 2083213 w 2714625"/>
                <a:gd name="connsiteY684" fmla="*/ 785622 h 1019175"/>
                <a:gd name="connsiteX685" fmla="*/ 2088070 w 2714625"/>
                <a:gd name="connsiteY685" fmla="*/ 792766 h 1019175"/>
                <a:gd name="connsiteX686" fmla="*/ 2083213 w 2714625"/>
                <a:gd name="connsiteY686" fmla="*/ 800671 h 1019175"/>
                <a:gd name="connsiteX687" fmla="*/ 2074831 w 2714625"/>
                <a:gd name="connsiteY687" fmla="*/ 800576 h 1019175"/>
                <a:gd name="connsiteX688" fmla="*/ 2057591 w 2714625"/>
                <a:gd name="connsiteY688" fmla="*/ 790099 h 1019175"/>
                <a:gd name="connsiteX689" fmla="*/ 2039207 w 2714625"/>
                <a:gd name="connsiteY689" fmla="*/ 822103 h 1019175"/>
                <a:gd name="connsiteX690" fmla="*/ 2026539 w 2714625"/>
                <a:gd name="connsiteY690" fmla="*/ 820769 h 1019175"/>
                <a:gd name="connsiteX691" fmla="*/ 2024253 w 2714625"/>
                <a:gd name="connsiteY691" fmla="*/ 843058 h 1019175"/>
                <a:gd name="connsiteX692" fmla="*/ 2003108 w 2714625"/>
                <a:gd name="connsiteY692" fmla="*/ 838391 h 1019175"/>
                <a:gd name="connsiteX693" fmla="*/ 2007394 w 2714625"/>
                <a:gd name="connsiteY693" fmla="*/ 817054 h 1019175"/>
                <a:gd name="connsiteX694" fmla="*/ 1933861 w 2714625"/>
                <a:gd name="connsiteY694" fmla="*/ 794671 h 1019175"/>
                <a:gd name="connsiteX695" fmla="*/ 1932813 w 2714625"/>
                <a:gd name="connsiteY695" fmla="*/ 799433 h 1019175"/>
                <a:gd name="connsiteX696" fmla="*/ 1924145 w 2714625"/>
                <a:gd name="connsiteY696" fmla="*/ 797528 h 1019175"/>
                <a:gd name="connsiteX697" fmla="*/ 1927098 w 2714625"/>
                <a:gd name="connsiteY697" fmla="*/ 786765 h 1019175"/>
                <a:gd name="connsiteX698" fmla="*/ 1879568 w 2714625"/>
                <a:gd name="connsiteY698" fmla="*/ 772668 h 1019175"/>
                <a:gd name="connsiteX699" fmla="*/ 1881759 w 2714625"/>
                <a:gd name="connsiteY699" fmla="*/ 768667 h 1019175"/>
                <a:gd name="connsiteX700" fmla="*/ 1866424 w 2714625"/>
                <a:gd name="connsiteY700" fmla="*/ 761714 h 1019175"/>
                <a:gd name="connsiteX701" fmla="*/ 1869091 w 2714625"/>
                <a:gd name="connsiteY701" fmla="*/ 755047 h 1019175"/>
                <a:gd name="connsiteX702" fmla="*/ 1866138 w 2714625"/>
                <a:gd name="connsiteY702" fmla="*/ 754094 h 1019175"/>
                <a:gd name="connsiteX703" fmla="*/ 1860899 w 2714625"/>
                <a:gd name="connsiteY703" fmla="*/ 766572 h 1019175"/>
                <a:gd name="connsiteX704" fmla="*/ 1850708 w 2714625"/>
                <a:gd name="connsiteY704" fmla="*/ 760190 h 1019175"/>
                <a:gd name="connsiteX705" fmla="*/ 1832801 w 2714625"/>
                <a:gd name="connsiteY705" fmla="*/ 753999 h 1019175"/>
                <a:gd name="connsiteX706" fmla="*/ 1838134 w 2714625"/>
                <a:gd name="connsiteY706" fmla="*/ 741140 h 1019175"/>
                <a:gd name="connsiteX707" fmla="*/ 1835372 w 2714625"/>
                <a:gd name="connsiteY707" fmla="*/ 738473 h 1019175"/>
                <a:gd name="connsiteX708" fmla="*/ 1842516 w 2714625"/>
                <a:gd name="connsiteY708" fmla="*/ 734663 h 1019175"/>
                <a:gd name="connsiteX709" fmla="*/ 1840040 w 2714625"/>
                <a:gd name="connsiteY709" fmla="*/ 726091 h 1019175"/>
                <a:gd name="connsiteX710" fmla="*/ 1848517 w 2714625"/>
                <a:gd name="connsiteY710" fmla="*/ 728377 h 1019175"/>
                <a:gd name="connsiteX711" fmla="*/ 1851660 w 2714625"/>
                <a:gd name="connsiteY711" fmla="*/ 719042 h 1019175"/>
                <a:gd name="connsiteX712" fmla="*/ 1848421 w 2714625"/>
                <a:gd name="connsiteY712" fmla="*/ 714851 h 1019175"/>
                <a:gd name="connsiteX713" fmla="*/ 1855089 w 2714625"/>
                <a:gd name="connsiteY713" fmla="*/ 712946 h 1019175"/>
                <a:gd name="connsiteX714" fmla="*/ 1857184 w 2714625"/>
                <a:gd name="connsiteY714" fmla="*/ 710660 h 1019175"/>
                <a:gd name="connsiteX715" fmla="*/ 1855089 w 2714625"/>
                <a:gd name="connsiteY715" fmla="*/ 709136 h 1019175"/>
                <a:gd name="connsiteX716" fmla="*/ 1858613 w 2714625"/>
                <a:gd name="connsiteY716" fmla="*/ 707041 h 1019175"/>
                <a:gd name="connsiteX717" fmla="*/ 1856708 w 2714625"/>
                <a:gd name="connsiteY717" fmla="*/ 703517 h 1019175"/>
                <a:gd name="connsiteX718" fmla="*/ 1863852 w 2714625"/>
                <a:gd name="connsiteY718" fmla="*/ 673703 h 1019175"/>
                <a:gd name="connsiteX719" fmla="*/ 1860709 w 2714625"/>
                <a:gd name="connsiteY719" fmla="*/ 674561 h 1019175"/>
                <a:gd name="connsiteX720" fmla="*/ 1840801 w 2714625"/>
                <a:gd name="connsiteY720" fmla="*/ 649034 h 1019175"/>
                <a:gd name="connsiteX721" fmla="*/ 1840516 w 2714625"/>
                <a:gd name="connsiteY721" fmla="*/ 645700 h 1019175"/>
                <a:gd name="connsiteX722" fmla="*/ 1844993 w 2714625"/>
                <a:gd name="connsiteY722" fmla="*/ 641223 h 1019175"/>
                <a:gd name="connsiteX723" fmla="*/ 1851851 w 2714625"/>
                <a:gd name="connsiteY723" fmla="*/ 646367 h 1019175"/>
                <a:gd name="connsiteX724" fmla="*/ 1849279 w 2714625"/>
                <a:gd name="connsiteY724" fmla="*/ 643509 h 1019175"/>
                <a:gd name="connsiteX725" fmla="*/ 1847564 w 2714625"/>
                <a:gd name="connsiteY725" fmla="*/ 631698 h 1019175"/>
                <a:gd name="connsiteX726" fmla="*/ 1840325 w 2714625"/>
                <a:gd name="connsiteY726" fmla="*/ 629031 h 1019175"/>
                <a:gd name="connsiteX727" fmla="*/ 1841468 w 2714625"/>
                <a:gd name="connsiteY727" fmla="*/ 626459 h 1019175"/>
                <a:gd name="connsiteX728" fmla="*/ 1829371 w 2714625"/>
                <a:gd name="connsiteY728" fmla="*/ 639699 h 1019175"/>
                <a:gd name="connsiteX729" fmla="*/ 1822133 w 2714625"/>
                <a:gd name="connsiteY729" fmla="*/ 633222 h 1019175"/>
                <a:gd name="connsiteX730" fmla="*/ 1823466 w 2714625"/>
                <a:gd name="connsiteY730" fmla="*/ 631603 h 1019175"/>
                <a:gd name="connsiteX731" fmla="*/ 1806988 w 2714625"/>
                <a:gd name="connsiteY731" fmla="*/ 636079 h 1019175"/>
                <a:gd name="connsiteX732" fmla="*/ 1806131 w 2714625"/>
                <a:gd name="connsiteY732" fmla="*/ 622649 h 1019175"/>
                <a:gd name="connsiteX733" fmla="*/ 1772031 w 2714625"/>
                <a:gd name="connsiteY733" fmla="*/ 624650 h 1019175"/>
                <a:gd name="connsiteX734" fmla="*/ 1771555 w 2714625"/>
                <a:gd name="connsiteY734" fmla="*/ 617315 h 1019175"/>
                <a:gd name="connsiteX735" fmla="*/ 1746123 w 2714625"/>
                <a:gd name="connsiteY735" fmla="*/ 620459 h 1019175"/>
                <a:gd name="connsiteX736" fmla="*/ 1742599 w 2714625"/>
                <a:gd name="connsiteY736" fmla="*/ 592360 h 1019175"/>
                <a:gd name="connsiteX737" fmla="*/ 1740122 w 2714625"/>
                <a:gd name="connsiteY737" fmla="*/ 586264 h 1019175"/>
                <a:gd name="connsiteX738" fmla="*/ 1729264 w 2714625"/>
                <a:gd name="connsiteY738" fmla="*/ 588931 h 1019175"/>
                <a:gd name="connsiteX739" fmla="*/ 1725644 w 2714625"/>
                <a:gd name="connsiteY739" fmla="*/ 563689 h 1019175"/>
                <a:gd name="connsiteX740" fmla="*/ 1707451 w 2714625"/>
                <a:gd name="connsiteY740" fmla="*/ 559022 h 1019175"/>
                <a:gd name="connsiteX741" fmla="*/ 1706499 w 2714625"/>
                <a:gd name="connsiteY741" fmla="*/ 563499 h 1019175"/>
                <a:gd name="connsiteX742" fmla="*/ 1701927 w 2714625"/>
                <a:gd name="connsiteY742" fmla="*/ 564833 h 1019175"/>
                <a:gd name="connsiteX743" fmla="*/ 1696593 w 2714625"/>
                <a:gd name="connsiteY743" fmla="*/ 565785 h 1019175"/>
                <a:gd name="connsiteX744" fmla="*/ 1688687 w 2714625"/>
                <a:gd name="connsiteY744" fmla="*/ 563118 h 1019175"/>
                <a:gd name="connsiteX745" fmla="*/ 1693354 w 2714625"/>
                <a:gd name="connsiteY745" fmla="*/ 541306 h 1019175"/>
                <a:gd name="connsiteX746" fmla="*/ 1692497 w 2714625"/>
                <a:gd name="connsiteY746" fmla="*/ 526161 h 1019175"/>
                <a:gd name="connsiteX747" fmla="*/ 1710023 w 2714625"/>
                <a:gd name="connsiteY747" fmla="*/ 528257 h 1019175"/>
                <a:gd name="connsiteX748" fmla="*/ 1708785 w 2714625"/>
                <a:gd name="connsiteY748" fmla="*/ 519875 h 1019175"/>
                <a:gd name="connsiteX749" fmla="*/ 1699451 w 2714625"/>
                <a:gd name="connsiteY749" fmla="*/ 516541 h 1019175"/>
                <a:gd name="connsiteX750" fmla="*/ 1698212 w 2714625"/>
                <a:gd name="connsiteY750" fmla="*/ 510921 h 1019175"/>
                <a:gd name="connsiteX751" fmla="*/ 1687354 w 2714625"/>
                <a:gd name="connsiteY751" fmla="*/ 513588 h 1019175"/>
                <a:gd name="connsiteX752" fmla="*/ 1673924 w 2714625"/>
                <a:gd name="connsiteY752" fmla="*/ 502253 h 1019175"/>
                <a:gd name="connsiteX753" fmla="*/ 1656588 w 2714625"/>
                <a:gd name="connsiteY753" fmla="*/ 493395 h 1019175"/>
                <a:gd name="connsiteX754" fmla="*/ 1638871 w 2714625"/>
                <a:gd name="connsiteY754" fmla="*/ 489109 h 1019175"/>
                <a:gd name="connsiteX755" fmla="*/ 1637157 w 2714625"/>
                <a:gd name="connsiteY755" fmla="*/ 485966 h 1019175"/>
                <a:gd name="connsiteX756" fmla="*/ 1627918 w 2714625"/>
                <a:gd name="connsiteY756" fmla="*/ 485489 h 1019175"/>
                <a:gd name="connsiteX757" fmla="*/ 1625346 w 2714625"/>
                <a:gd name="connsiteY757" fmla="*/ 479203 h 1019175"/>
                <a:gd name="connsiteX758" fmla="*/ 1620298 w 2714625"/>
                <a:gd name="connsiteY758" fmla="*/ 475583 h 1019175"/>
                <a:gd name="connsiteX759" fmla="*/ 1602581 w 2714625"/>
                <a:gd name="connsiteY759" fmla="*/ 472535 h 1019175"/>
                <a:gd name="connsiteX760" fmla="*/ 1604201 w 2714625"/>
                <a:gd name="connsiteY760" fmla="*/ 497300 h 1019175"/>
                <a:gd name="connsiteX761" fmla="*/ 1583912 w 2714625"/>
                <a:gd name="connsiteY761" fmla="*/ 510254 h 1019175"/>
                <a:gd name="connsiteX762" fmla="*/ 1566291 w 2714625"/>
                <a:gd name="connsiteY762" fmla="*/ 515493 h 1019175"/>
                <a:gd name="connsiteX763" fmla="*/ 1578864 w 2714625"/>
                <a:gd name="connsiteY763" fmla="*/ 526351 h 1019175"/>
                <a:gd name="connsiteX764" fmla="*/ 1588960 w 2714625"/>
                <a:gd name="connsiteY764" fmla="*/ 528733 h 1019175"/>
                <a:gd name="connsiteX765" fmla="*/ 1576292 w 2714625"/>
                <a:gd name="connsiteY765" fmla="*/ 539591 h 1019175"/>
                <a:gd name="connsiteX766" fmla="*/ 1582674 w 2714625"/>
                <a:gd name="connsiteY766" fmla="*/ 544449 h 1019175"/>
                <a:gd name="connsiteX767" fmla="*/ 1586960 w 2714625"/>
                <a:gd name="connsiteY767" fmla="*/ 572834 h 1019175"/>
                <a:gd name="connsiteX768" fmla="*/ 1593437 w 2714625"/>
                <a:gd name="connsiteY768" fmla="*/ 574453 h 1019175"/>
                <a:gd name="connsiteX769" fmla="*/ 1594580 w 2714625"/>
                <a:gd name="connsiteY769" fmla="*/ 579787 h 1019175"/>
                <a:gd name="connsiteX770" fmla="*/ 1602105 w 2714625"/>
                <a:gd name="connsiteY770" fmla="*/ 579406 h 1019175"/>
                <a:gd name="connsiteX771" fmla="*/ 1604296 w 2714625"/>
                <a:gd name="connsiteY771" fmla="*/ 582073 h 1019175"/>
                <a:gd name="connsiteX772" fmla="*/ 1597152 w 2714625"/>
                <a:gd name="connsiteY772" fmla="*/ 580072 h 1019175"/>
                <a:gd name="connsiteX773" fmla="*/ 1569053 w 2714625"/>
                <a:gd name="connsiteY773" fmla="*/ 590359 h 1019175"/>
                <a:gd name="connsiteX774" fmla="*/ 1570387 w 2714625"/>
                <a:gd name="connsiteY774" fmla="*/ 596075 h 1019175"/>
                <a:gd name="connsiteX775" fmla="*/ 1567339 w 2714625"/>
                <a:gd name="connsiteY775" fmla="*/ 596551 h 1019175"/>
                <a:gd name="connsiteX776" fmla="*/ 1568291 w 2714625"/>
                <a:gd name="connsiteY776" fmla="*/ 605409 h 1019175"/>
                <a:gd name="connsiteX777" fmla="*/ 1563624 w 2714625"/>
                <a:gd name="connsiteY777" fmla="*/ 607790 h 1019175"/>
                <a:gd name="connsiteX778" fmla="*/ 1542288 w 2714625"/>
                <a:gd name="connsiteY778" fmla="*/ 609219 h 1019175"/>
                <a:gd name="connsiteX779" fmla="*/ 1541907 w 2714625"/>
                <a:gd name="connsiteY779" fmla="*/ 605314 h 1019175"/>
                <a:gd name="connsiteX780" fmla="*/ 1521524 w 2714625"/>
                <a:gd name="connsiteY780" fmla="*/ 608457 h 1019175"/>
                <a:gd name="connsiteX781" fmla="*/ 1503902 w 2714625"/>
                <a:gd name="connsiteY781" fmla="*/ 616744 h 1019175"/>
                <a:gd name="connsiteX782" fmla="*/ 1513523 w 2714625"/>
                <a:gd name="connsiteY782" fmla="*/ 632174 h 1019175"/>
                <a:gd name="connsiteX783" fmla="*/ 1519142 w 2714625"/>
                <a:gd name="connsiteY783" fmla="*/ 630841 h 1019175"/>
                <a:gd name="connsiteX784" fmla="*/ 1523333 w 2714625"/>
                <a:gd name="connsiteY784" fmla="*/ 640366 h 1019175"/>
                <a:gd name="connsiteX785" fmla="*/ 1518190 w 2714625"/>
                <a:gd name="connsiteY785" fmla="*/ 641985 h 1019175"/>
                <a:gd name="connsiteX786" fmla="*/ 1518380 w 2714625"/>
                <a:gd name="connsiteY786" fmla="*/ 649224 h 1019175"/>
                <a:gd name="connsiteX787" fmla="*/ 1512760 w 2714625"/>
                <a:gd name="connsiteY787" fmla="*/ 650176 h 1019175"/>
                <a:gd name="connsiteX788" fmla="*/ 1513046 w 2714625"/>
                <a:gd name="connsiteY788" fmla="*/ 657416 h 1019175"/>
                <a:gd name="connsiteX789" fmla="*/ 1509998 w 2714625"/>
                <a:gd name="connsiteY789" fmla="*/ 657606 h 1019175"/>
                <a:gd name="connsiteX790" fmla="*/ 1509236 w 2714625"/>
                <a:gd name="connsiteY790" fmla="*/ 666274 h 1019175"/>
                <a:gd name="connsiteX791" fmla="*/ 1506188 w 2714625"/>
                <a:gd name="connsiteY791" fmla="*/ 666274 h 1019175"/>
                <a:gd name="connsiteX792" fmla="*/ 1505712 w 2714625"/>
                <a:gd name="connsiteY792" fmla="*/ 670370 h 1019175"/>
                <a:gd name="connsiteX793" fmla="*/ 1503902 w 2714625"/>
                <a:gd name="connsiteY793" fmla="*/ 670370 h 1019175"/>
                <a:gd name="connsiteX794" fmla="*/ 1502950 w 2714625"/>
                <a:gd name="connsiteY794" fmla="*/ 690467 h 1019175"/>
                <a:gd name="connsiteX795" fmla="*/ 1498568 w 2714625"/>
                <a:gd name="connsiteY795" fmla="*/ 690753 h 1019175"/>
                <a:gd name="connsiteX796" fmla="*/ 1496377 w 2714625"/>
                <a:gd name="connsiteY796" fmla="*/ 701326 h 1019175"/>
                <a:gd name="connsiteX797" fmla="*/ 1470184 w 2714625"/>
                <a:gd name="connsiteY797" fmla="*/ 697706 h 1019175"/>
                <a:gd name="connsiteX798" fmla="*/ 1471898 w 2714625"/>
                <a:gd name="connsiteY798" fmla="*/ 712661 h 1019175"/>
                <a:gd name="connsiteX799" fmla="*/ 1432560 w 2714625"/>
                <a:gd name="connsiteY799" fmla="*/ 721328 h 1019175"/>
                <a:gd name="connsiteX800" fmla="*/ 1421416 w 2714625"/>
                <a:gd name="connsiteY800" fmla="*/ 732187 h 1019175"/>
                <a:gd name="connsiteX801" fmla="*/ 1419987 w 2714625"/>
                <a:gd name="connsiteY801" fmla="*/ 739330 h 1019175"/>
                <a:gd name="connsiteX802" fmla="*/ 1415510 w 2714625"/>
                <a:gd name="connsiteY802" fmla="*/ 739997 h 1019175"/>
                <a:gd name="connsiteX803" fmla="*/ 1414843 w 2714625"/>
                <a:gd name="connsiteY803" fmla="*/ 745998 h 1019175"/>
                <a:gd name="connsiteX804" fmla="*/ 1409605 w 2714625"/>
                <a:gd name="connsiteY804" fmla="*/ 749617 h 1019175"/>
                <a:gd name="connsiteX805" fmla="*/ 1410176 w 2714625"/>
                <a:gd name="connsiteY805" fmla="*/ 768382 h 1019175"/>
                <a:gd name="connsiteX806" fmla="*/ 1408462 w 2714625"/>
                <a:gd name="connsiteY806" fmla="*/ 768287 h 1019175"/>
                <a:gd name="connsiteX807" fmla="*/ 1408748 w 2714625"/>
                <a:gd name="connsiteY807" fmla="*/ 772859 h 1019175"/>
                <a:gd name="connsiteX808" fmla="*/ 1405223 w 2714625"/>
                <a:gd name="connsiteY808" fmla="*/ 772859 h 1019175"/>
                <a:gd name="connsiteX809" fmla="*/ 1404461 w 2714625"/>
                <a:gd name="connsiteY809" fmla="*/ 777716 h 1019175"/>
                <a:gd name="connsiteX810" fmla="*/ 1405795 w 2714625"/>
                <a:gd name="connsiteY810" fmla="*/ 785432 h 1019175"/>
                <a:gd name="connsiteX811" fmla="*/ 1410843 w 2714625"/>
                <a:gd name="connsiteY811" fmla="*/ 785336 h 1019175"/>
                <a:gd name="connsiteX812" fmla="*/ 1407414 w 2714625"/>
                <a:gd name="connsiteY812" fmla="*/ 791718 h 1019175"/>
                <a:gd name="connsiteX813" fmla="*/ 1408367 w 2714625"/>
                <a:gd name="connsiteY813" fmla="*/ 801624 h 1019175"/>
                <a:gd name="connsiteX814" fmla="*/ 1419606 w 2714625"/>
                <a:gd name="connsiteY814" fmla="*/ 799909 h 1019175"/>
                <a:gd name="connsiteX815" fmla="*/ 1418749 w 2714625"/>
                <a:gd name="connsiteY815" fmla="*/ 808292 h 1019175"/>
                <a:gd name="connsiteX816" fmla="*/ 1436942 w 2714625"/>
                <a:gd name="connsiteY816" fmla="*/ 803434 h 1019175"/>
                <a:gd name="connsiteX817" fmla="*/ 1438180 w 2714625"/>
                <a:gd name="connsiteY817" fmla="*/ 812197 h 1019175"/>
                <a:gd name="connsiteX818" fmla="*/ 1445228 w 2714625"/>
                <a:gd name="connsiteY818" fmla="*/ 811149 h 1019175"/>
                <a:gd name="connsiteX819" fmla="*/ 1448848 w 2714625"/>
                <a:gd name="connsiteY819" fmla="*/ 831247 h 1019175"/>
                <a:gd name="connsiteX820" fmla="*/ 1449229 w 2714625"/>
                <a:gd name="connsiteY820" fmla="*/ 850106 h 1019175"/>
                <a:gd name="connsiteX821" fmla="*/ 1453134 w 2714625"/>
                <a:gd name="connsiteY821" fmla="*/ 868299 h 1019175"/>
                <a:gd name="connsiteX822" fmla="*/ 1438942 w 2714625"/>
                <a:gd name="connsiteY822" fmla="*/ 864870 h 1019175"/>
                <a:gd name="connsiteX823" fmla="*/ 1434465 w 2714625"/>
                <a:gd name="connsiteY823" fmla="*/ 897064 h 1019175"/>
                <a:gd name="connsiteX824" fmla="*/ 1429321 w 2714625"/>
                <a:gd name="connsiteY824" fmla="*/ 896874 h 1019175"/>
                <a:gd name="connsiteX825" fmla="*/ 1433798 w 2714625"/>
                <a:gd name="connsiteY825" fmla="*/ 902589 h 1019175"/>
                <a:gd name="connsiteX826" fmla="*/ 1430941 w 2714625"/>
                <a:gd name="connsiteY826" fmla="*/ 918591 h 1019175"/>
                <a:gd name="connsiteX827" fmla="*/ 1416844 w 2714625"/>
                <a:gd name="connsiteY827" fmla="*/ 913543 h 1019175"/>
                <a:gd name="connsiteX828" fmla="*/ 1401318 w 2714625"/>
                <a:gd name="connsiteY828" fmla="*/ 913257 h 1019175"/>
                <a:gd name="connsiteX829" fmla="*/ 1400366 w 2714625"/>
                <a:gd name="connsiteY829" fmla="*/ 937546 h 1019175"/>
                <a:gd name="connsiteX830" fmla="*/ 1394365 w 2714625"/>
                <a:gd name="connsiteY830" fmla="*/ 936022 h 1019175"/>
                <a:gd name="connsiteX831" fmla="*/ 1398175 w 2714625"/>
                <a:gd name="connsiteY831" fmla="*/ 913352 h 1019175"/>
                <a:gd name="connsiteX832" fmla="*/ 1391888 w 2714625"/>
                <a:gd name="connsiteY832" fmla="*/ 912876 h 1019175"/>
                <a:gd name="connsiteX833" fmla="*/ 1391221 w 2714625"/>
                <a:gd name="connsiteY833" fmla="*/ 918210 h 1019175"/>
                <a:gd name="connsiteX834" fmla="*/ 1374076 w 2714625"/>
                <a:gd name="connsiteY834" fmla="*/ 917067 h 1019175"/>
                <a:gd name="connsiteX835" fmla="*/ 1373315 w 2714625"/>
                <a:gd name="connsiteY835" fmla="*/ 926116 h 1019175"/>
                <a:gd name="connsiteX836" fmla="*/ 1371409 w 2714625"/>
                <a:gd name="connsiteY836" fmla="*/ 926021 h 1019175"/>
                <a:gd name="connsiteX837" fmla="*/ 1369219 w 2714625"/>
                <a:gd name="connsiteY837" fmla="*/ 933831 h 1019175"/>
                <a:gd name="connsiteX838" fmla="*/ 1363980 w 2714625"/>
                <a:gd name="connsiteY838" fmla="*/ 933069 h 1019175"/>
                <a:gd name="connsiteX839" fmla="*/ 1362361 w 2714625"/>
                <a:gd name="connsiteY839" fmla="*/ 942404 h 1019175"/>
                <a:gd name="connsiteX840" fmla="*/ 1359884 w 2714625"/>
                <a:gd name="connsiteY840" fmla="*/ 941642 h 1019175"/>
                <a:gd name="connsiteX841" fmla="*/ 1355598 w 2714625"/>
                <a:gd name="connsiteY841" fmla="*/ 976027 h 1019175"/>
                <a:gd name="connsiteX842" fmla="*/ 1356455 w 2714625"/>
                <a:gd name="connsiteY842" fmla="*/ 1013650 h 1019175"/>
                <a:gd name="connsiteX843" fmla="*/ 1344359 w 2714625"/>
                <a:gd name="connsiteY843" fmla="*/ 1012603 h 1019175"/>
                <a:gd name="connsiteX844" fmla="*/ 1332548 w 2714625"/>
                <a:gd name="connsiteY844" fmla="*/ 999363 h 1019175"/>
                <a:gd name="connsiteX845" fmla="*/ 1327023 w 2714625"/>
                <a:gd name="connsiteY845" fmla="*/ 997649 h 1019175"/>
                <a:gd name="connsiteX846" fmla="*/ 1325309 w 2714625"/>
                <a:gd name="connsiteY846" fmla="*/ 987552 h 1019175"/>
                <a:gd name="connsiteX847" fmla="*/ 1315212 w 2714625"/>
                <a:gd name="connsiteY847" fmla="*/ 988219 h 1019175"/>
                <a:gd name="connsiteX848" fmla="*/ 1304830 w 2714625"/>
                <a:gd name="connsiteY848" fmla="*/ 992981 h 1019175"/>
                <a:gd name="connsiteX849" fmla="*/ 1271207 w 2714625"/>
                <a:gd name="connsiteY849" fmla="*/ 997363 h 1019175"/>
                <a:gd name="connsiteX850" fmla="*/ 1250823 w 2714625"/>
                <a:gd name="connsiteY850" fmla="*/ 990695 h 1019175"/>
                <a:gd name="connsiteX851" fmla="*/ 1218438 w 2714625"/>
                <a:gd name="connsiteY851" fmla="*/ 992314 h 1019175"/>
                <a:gd name="connsiteX852" fmla="*/ 2537841 w 2714625"/>
                <a:gd name="connsiteY852" fmla="*/ 399097 h 1019175"/>
                <a:gd name="connsiteX853" fmla="*/ 2550224 w 2714625"/>
                <a:gd name="connsiteY853" fmla="*/ 403479 h 1019175"/>
                <a:gd name="connsiteX854" fmla="*/ 2554510 w 2714625"/>
                <a:gd name="connsiteY854" fmla="*/ 385382 h 1019175"/>
                <a:gd name="connsiteX855" fmla="*/ 2539936 w 2714625"/>
                <a:gd name="connsiteY855" fmla="*/ 394240 h 1019175"/>
                <a:gd name="connsiteX856" fmla="*/ 2537841 w 2714625"/>
                <a:gd name="connsiteY856" fmla="*/ 399097 h 10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</a:cxnLst>
              <a:rect l="l" t="t" r="r" b="b"/>
              <a:pathLst>
                <a:path w="2714625" h="1019175">
                  <a:moveTo>
                    <a:pt x="858202" y="940308"/>
                  </a:moveTo>
                  <a:lnTo>
                    <a:pt x="865918" y="938498"/>
                  </a:lnTo>
                  <a:lnTo>
                    <a:pt x="867346" y="944689"/>
                  </a:lnTo>
                  <a:lnTo>
                    <a:pt x="860203" y="946595"/>
                  </a:lnTo>
                  <a:lnTo>
                    <a:pt x="858202" y="940308"/>
                  </a:lnTo>
                  <a:close/>
                  <a:moveTo>
                    <a:pt x="845534" y="946023"/>
                  </a:moveTo>
                  <a:lnTo>
                    <a:pt x="851344" y="943832"/>
                  </a:lnTo>
                  <a:lnTo>
                    <a:pt x="854011" y="952595"/>
                  </a:lnTo>
                  <a:lnTo>
                    <a:pt x="847725" y="952976"/>
                  </a:lnTo>
                  <a:lnTo>
                    <a:pt x="845534" y="946023"/>
                  </a:lnTo>
                  <a:close/>
                  <a:moveTo>
                    <a:pt x="1686401" y="569024"/>
                  </a:moveTo>
                  <a:lnTo>
                    <a:pt x="1691164" y="567976"/>
                  </a:lnTo>
                  <a:lnTo>
                    <a:pt x="1694498" y="587121"/>
                  </a:lnTo>
                  <a:lnTo>
                    <a:pt x="1681829" y="586835"/>
                  </a:lnTo>
                  <a:lnTo>
                    <a:pt x="1682401" y="577405"/>
                  </a:lnTo>
                  <a:lnTo>
                    <a:pt x="1686401" y="569024"/>
                  </a:lnTo>
                  <a:close/>
                  <a:moveTo>
                    <a:pt x="1686496" y="568833"/>
                  </a:moveTo>
                  <a:lnTo>
                    <a:pt x="1688497" y="563594"/>
                  </a:lnTo>
                  <a:lnTo>
                    <a:pt x="1690592" y="564261"/>
                  </a:lnTo>
                  <a:lnTo>
                    <a:pt x="1691164" y="567785"/>
                  </a:lnTo>
                  <a:lnTo>
                    <a:pt x="1686496" y="568833"/>
                  </a:lnTo>
                  <a:close/>
                  <a:moveTo>
                    <a:pt x="1218438" y="992314"/>
                  </a:moveTo>
                  <a:lnTo>
                    <a:pt x="1143381" y="991934"/>
                  </a:lnTo>
                  <a:lnTo>
                    <a:pt x="1141667" y="940879"/>
                  </a:lnTo>
                  <a:lnTo>
                    <a:pt x="1108329" y="941832"/>
                  </a:lnTo>
                  <a:lnTo>
                    <a:pt x="1104709" y="942404"/>
                  </a:lnTo>
                  <a:lnTo>
                    <a:pt x="1104805" y="944689"/>
                  </a:lnTo>
                  <a:lnTo>
                    <a:pt x="1095375" y="945642"/>
                  </a:lnTo>
                  <a:lnTo>
                    <a:pt x="1090993" y="944023"/>
                  </a:lnTo>
                  <a:lnTo>
                    <a:pt x="1088231" y="933355"/>
                  </a:lnTo>
                  <a:lnTo>
                    <a:pt x="1070229" y="936117"/>
                  </a:lnTo>
                  <a:lnTo>
                    <a:pt x="1069562" y="930688"/>
                  </a:lnTo>
                  <a:lnTo>
                    <a:pt x="1066514" y="930878"/>
                  </a:lnTo>
                  <a:lnTo>
                    <a:pt x="1050989" y="937832"/>
                  </a:lnTo>
                  <a:lnTo>
                    <a:pt x="1050893" y="941070"/>
                  </a:lnTo>
                  <a:lnTo>
                    <a:pt x="1038892" y="944785"/>
                  </a:lnTo>
                  <a:lnTo>
                    <a:pt x="1030129" y="952500"/>
                  </a:lnTo>
                  <a:lnTo>
                    <a:pt x="1029271" y="932307"/>
                  </a:lnTo>
                  <a:lnTo>
                    <a:pt x="1019080" y="939070"/>
                  </a:lnTo>
                  <a:lnTo>
                    <a:pt x="1018889" y="935260"/>
                  </a:lnTo>
                  <a:lnTo>
                    <a:pt x="1001363" y="935450"/>
                  </a:lnTo>
                  <a:lnTo>
                    <a:pt x="1001173" y="929830"/>
                  </a:lnTo>
                  <a:lnTo>
                    <a:pt x="970502" y="929735"/>
                  </a:lnTo>
                  <a:lnTo>
                    <a:pt x="974026" y="924211"/>
                  </a:lnTo>
                  <a:lnTo>
                    <a:pt x="919162" y="926021"/>
                  </a:lnTo>
                  <a:lnTo>
                    <a:pt x="919162" y="928402"/>
                  </a:lnTo>
                  <a:lnTo>
                    <a:pt x="903732" y="930021"/>
                  </a:lnTo>
                  <a:lnTo>
                    <a:pt x="894778" y="934784"/>
                  </a:lnTo>
                  <a:lnTo>
                    <a:pt x="876205" y="934498"/>
                  </a:lnTo>
                  <a:lnTo>
                    <a:pt x="860679" y="938975"/>
                  </a:lnTo>
                  <a:lnTo>
                    <a:pt x="841343" y="947833"/>
                  </a:lnTo>
                  <a:lnTo>
                    <a:pt x="844106" y="964883"/>
                  </a:lnTo>
                  <a:lnTo>
                    <a:pt x="834771" y="965359"/>
                  </a:lnTo>
                  <a:lnTo>
                    <a:pt x="834676" y="971264"/>
                  </a:lnTo>
                  <a:lnTo>
                    <a:pt x="829437" y="972598"/>
                  </a:lnTo>
                  <a:lnTo>
                    <a:pt x="825151" y="958405"/>
                  </a:lnTo>
                  <a:lnTo>
                    <a:pt x="820484" y="958882"/>
                  </a:lnTo>
                  <a:lnTo>
                    <a:pt x="821817" y="968312"/>
                  </a:lnTo>
                  <a:lnTo>
                    <a:pt x="809911" y="967835"/>
                  </a:lnTo>
                  <a:lnTo>
                    <a:pt x="810577" y="975265"/>
                  </a:lnTo>
                  <a:lnTo>
                    <a:pt x="807815" y="975646"/>
                  </a:lnTo>
                  <a:lnTo>
                    <a:pt x="808196" y="980694"/>
                  </a:lnTo>
                  <a:lnTo>
                    <a:pt x="800005" y="980504"/>
                  </a:lnTo>
                  <a:lnTo>
                    <a:pt x="800386" y="994886"/>
                  </a:lnTo>
                  <a:lnTo>
                    <a:pt x="774668" y="1007364"/>
                  </a:lnTo>
                  <a:lnTo>
                    <a:pt x="773335" y="996505"/>
                  </a:lnTo>
                  <a:lnTo>
                    <a:pt x="775430" y="979742"/>
                  </a:lnTo>
                  <a:lnTo>
                    <a:pt x="769715" y="978313"/>
                  </a:lnTo>
                  <a:lnTo>
                    <a:pt x="771239" y="968121"/>
                  </a:lnTo>
                  <a:lnTo>
                    <a:pt x="772477" y="965168"/>
                  </a:lnTo>
                  <a:lnTo>
                    <a:pt x="782098" y="960120"/>
                  </a:lnTo>
                  <a:lnTo>
                    <a:pt x="778764" y="940213"/>
                  </a:lnTo>
                  <a:lnTo>
                    <a:pt x="771049" y="939260"/>
                  </a:lnTo>
                  <a:lnTo>
                    <a:pt x="769429" y="932117"/>
                  </a:lnTo>
                  <a:lnTo>
                    <a:pt x="753904" y="936784"/>
                  </a:lnTo>
                  <a:lnTo>
                    <a:pt x="753332" y="934498"/>
                  </a:lnTo>
                  <a:lnTo>
                    <a:pt x="743331" y="935069"/>
                  </a:lnTo>
                  <a:lnTo>
                    <a:pt x="743141" y="932879"/>
                  </a:lnTo>
                  <a:lnTo>
                    <a:pt x="735044" y="934784"/>
                  </a:lnTo>
                  <a:lnTo>
                    <a:pt x="735044" y="950214"/>
                  </a:lnTo>
                  <a:lnTo>
                    <a:pt x="723614" y="958977"/>
                  </a:lnTo>
                  <a:lnTo>
                    <a:pt x="708279" y="954119"/>
                  </a:lnTo>
                  <a:lnTo>
                    <a:pt x="705707" y="957358"/>
                  </a:lnTo>
                  <a:lnTo>
                    <a:pt x="702469" y="956120"/>
                  </a:lnTo>
                  <a:lnTo>
                    <a:pt x="700850" y="976027"/>
                  </a:lnTo>
                  <a:lnTo>
                    <a:pt x="678751" y="965740"/>
                  </a:lnTo>
                  <a:lnTo>
                    <a:pt x="667988" y="970693"/>
                  </a:lnTo>
                  <a:lnTo>
                    <a:pt x="655225" y="963644"/>
                  </a:lnTo>
                  <a:lnTo>
                    <a:pt x="632650" y="957929"/>
                  </a:lnTo>
                  <a:lnTo>
                    <a:pt x="641413" y="944594"/>
                  </a:lnTo>
                  <a:lnTo>
                    <a:pt x="625221" y="939070"/>
                  </a:lnTo>
                  <a:lnTo>
                    <a:pt x="626840" y="931926"/>
                  </a:lnTo>
                  <a:lnTo>
                    <a:pt x="616553" y="927735"/>
                  </a:lnTo>
                  <a:lnTo>
                    <a:pt x="616458" y="920591"/>
                  </a:lnTo>
                  <a:lnTo>
                    <a:pt x="612458" y="918782"/>
                  </a:lnTo>
                  <a:lnTo>
                    <a:pt x="616839" y="903065"/>
                  </a:lnTo>
                  <a:lnTo>
                    <a:pt x="616458" y="887730"/>
                  </a:lnTo>
                  <a:lnTo>
                    <a:pt x="614267" y="888397"/>
                  </a:lnTo>
                  <a:lnTo>
                    <a:pt x="593884" y="851440"/>
                  </a:lnTo>
                  <a:lnTo>
                    <a:pt x="595884" y="839914"/>
                  </a:lnTo>
                  <a:lnTo>
                    <a:pt x="593217" y="839438"/>
                  </a:lnTo>
                  <a:lnTo>
                    <a:pt x="592550" y="827532"/>
                  </a:lnTo>
                  <a:lnTo>
                    <a:pt x="587312" y="825437"/>
                  </a:lnTo>
                  <a:lnTo>
                    <a:pt x="587788" y="820579"/>
                  </a:lnTo>
                  <a:lnTo>
                    <a:pt x="589597" y="821055"/>
                  </a:lnTo>
                  <a:lnTo>
                    <a:pt x="586645" y="800291"/>
                  </a:lnTo>
                  <a:lnTo>
                    <a:pt x="580930" y="800576"/>
                  </a:lnTo>
                  <a:lnTo>
                    <a:pt x="579501" y="790956"/>
                  </a:lnTo>
                  <a:lnTo>
                    <a:pt x="576167" y="791718"/>
                  </a:lnTo>
                  <a:lnTo>
                    <a:pt x="574167" y="786098"/>
                  </a:lnTo>
                  <a:lnTo>
                    <a:pt x="566452" y="786860"/>
                  </a:lnTo>
                  <a:lnTo>
                    <a:pt x="557022" y="748379"/>
                  </a:lnTo>
                  <a:lnTo>
                    <a:pt x="555974" y="737902"/>
                  </a:lnTo>
                  <a:lnTo>
                    <a:pt x="559117" y="739330"/>
                  </a:lnTo>
                  <a:lnTo>
                    <a:pt x="557879" y="732758"/>
                  </a:lnTo>
                  <a:lnTo>
                    <a:pt x="549402" y="706850"/>
                  </a:lnTo>
                  <a:lnTo>
                    <a:pt x="542639" y="703136"/>
                  </a:lnTo>
                  <a:lnTo>
                    <a:pt x="540829" y="687229"/>
                  </a:lnTo>
                  <a:lnTo>
                    <a:pt x="523304" y="683609"/>
                  </a:lnTo>
                  <a:lnTo>
                    <a:pt x="523208" y="680847"/>
                  </a:lnTo>
                  <a:lnTo>
                    <a:pt x="517874" y="678561"/>
                  </a:lnTo>
                  <a:lnTo>
                    <a:pt x="518350" y="674561"/>
                  </a:lnTo>
                  <a:lnTo>
                    <a:pt x="503206" y="674846"/>
                  </a:lnTo>
                  <a:lnTo>
                    <a:pt x="488347" y="669036"/>
                  </a:lnTo>
                  <a:lnTo>
                    <a:pt x="487966" y="660273"/>
                  </a:lnTo>
                  <a:lnTo>
                    <a:pt x="483013" y="657701"/>
                  </a:lnTo>
                  <a:lnTo>
                    <a:pt x="480155" y="659035"/>
                  </a:lnTo>
                  <a:lnTo>
                    <a:pt x="478441" y="664654"/>
                  </a:lnTo>
                  <a:lnTo>
                    <a:pt x="473869" y="664845"/>
                  </a:lnTo>
                  <a:lnTo>
                    <a:pt x="450913" y="659416"/>
                  </a:lnTo>
                  <a:lnTo>
                    <a:pt x="446246" y="648176"/>
                  </a:lnTo>
                  <a:lnTo>
                    <a:pt x="439864" y="644652"/>
                  </a:lnTo>
                  <a:lnTo>
                    <a:pt x="430911" y="649700"/>
                  </a:lnTo>
                  <a:lnTo>
                    <a:pt x="423767" y="650558"/>
                  </a:lnTo>
                  <a:lnTo>
                    <a:pt x="413575" y="602456"/>
                  </a:lnTo>
                  <a:lnTo>
                    <a:pt x="408527" y="601694"/>
                  </a:lnTo>
                  <a:lnTo>
                    <a:pt x="409004" y="597122"/>
                  </a:lnTo>
                  <a:lnTo>
                    <a:pt x="397288" y="595598"/>
                  </a:lnTo>
                  <a:lnTo>
                    <a:pt x="398812" y="591121"/>
                  </a:lnTo>
                  <a:lnTo>
                    <a:pt x="390334" y="587597"/>
                  </a:lnTo>
                  <a:lnTo>
                    <a:pt x="394430" y="572071"/>
                  </a:lnTo>
                  <a:lnTo>
                    <a:pt x="365188" y="545211"/>
                  </a:lnTo>
                  <a:lnTo>
                    <a:pt x="365188" y="532543"/>
                  </a:lnTo>
                  <a:lnTo>
                    <a:pt x="356711" y="523494"/>
                  </a:lnTo>
                  <a:lnTo>
                    <a:pt x="339757" y="521494"/>
                  </a:lnTo>
                  <a:lnTo>
                    <a:pt x="338900" y="516636"/>
                  </a:lnTo>
                  <a:lnTo>
                    <a:pt x="314134" y="522351"/>
                  </a:lnTo>
                  <a:lnTo>
                    <a:pt x="283178" y="508825"/>
                  </a:lnTo>
                  <a:lnTo>
                    <a:pt x="270891" y="507587"/>
                  </a:lnTo>
                  <a:lnTo>
                    <a:pt x="254794" y="499682"/>
                  </a:lnTo>
                  <a:lnTo>
                    <a:pt x="246126" y="500062"/>
                  </a:lnTo>
                  <a:lnTo>
                    <a:pt x="242506" y="489204"/>
                  </a:lnTo>
                  <a:lnTo>
                    <a:pt x="223266" y="490918"/>
                  </a:lnTo>
                  <a:lnTo>
                    <a:pt x="218504" y="521208"/>
                  </a:lnTo>
                  <a:lnTo>
                    <a:pt x="214979" y="520255"/>
                  </a:lnTo>
                  <a:lnTo>
                    <a:pt x="214312" y="527304"/>
                  </a:lnTo>
                  <a:lnTo>
                    <a:pt x="204311" y="526447"/>
                  </a:lnTo>
                  <a:lnTo>
                    <a:pt x="200311" y="544068"/>
                  </a:lnTo>
                  <a:lnTo>
                    <a:pt x="186500" y="545878"/>
                  </a:lnTo>
                  <a:lnTo>
                    <a:pt x="186595" y="547973"/>
                  </a:lnTo>
                  <a:lnTo>
                    <a:pt x="182499" y="548830"/>
                  </a:lnTo>
                  <a:lnTo>
                    <a:pt x="181642" y="541401"/>
                  </a:lnTo>
                  <a:lnTo>
                    <a:pt x="174498" y="541020"/>
                  </a:lnTo>
                  <a:lnTo>
                    <a:pt x="175450" y="550736"/>
                  </a:lnTo>
                  <a:lnTo>
                    <a:pt x="153638" y="556070"/>
                  </a:lnTo>
                  <a:lnTo>
                    <a:pt x="152591" y="560737"/>
                  </a:lnTo>
                  <a:lnTo>
                    <a:pt x="150876" y="560261"/>
                  </a:lnTo>
                  <a:lnTo>
                    <a:pt x="148495" y="566452"/>
                  </a:lnTo>
                  <a:lnTo>
                    <a:pt x="145733" y="565785"/>
                  </a:lnTo>
                  <a:lnTo>
                    <a:pt x="141922" y="575596"/>
                  </a:lnTo>
                  <a:lnTo>
                    <a:pt x="136303" y="577691"/>
                  </a:lnTo>
                  <a:lnTo>
                    <a:pt x="133159" y="584740"/>
                  </a:lnTo>
                  <a:lnTo>
                    <a:pt x="121444" y="585502"/>
                  </a:lnTo>
                  <a:lnTo>
                    <a:pt x="67151" y="567785"/>
                  </a:lnTo>
                  <a:lnTo>
                    <a:pt x="61341" y="568738"/>
                  </a:lnTo>
                  <a:lnTo>
                    <a:pt x="44863" y="559879"/>
                  </a:lnTo>
                  <a:lnTo>
                    <a:pt x="52102" y="539496"/>
                  </a:lnTo>
                  <a:lnTo>
                    <a:pt x="52578" y="521113"/>
                  </a:lnTo>
                  <a:lnTo>
                    <a:pt x="61912" y="520637"/>
                  </a:lnTo>
                  <a:lnTo>
                    <a:pt x="71818" y="507111"/>
                  </a:lnTo>
                  <a:lnTo>
                    <a:pt x="75152" y="499872"/>
                  </a:lnTo>
                  <a:lnTo>
                    <a:pt x="75629" y="486442"/>
                  </a:lnTo>
                  <a:lnTo>
                    <a:pt x="59245" y="490442"/>
                  </a:lnTo>
                  <a:lnTo>
                    <a:pt x="58198" y="486537"/>
                  </a:lnTo>
                  <a:lnTo>
                    <a:pt x="50292" y="486823"/>
                  </a:lnTo>
                  <a:lnTo>
                    <a:pt x="49530" y="475774"/>
                  </a:lnTo>
                  <a:lnTo>
                    <a:pt x="52197" y="474631"/>
                  </a:lnTo>
                  <a:lnTo>
                    <a:pt x="49816" y="473583"/>
                  </a:lnTo>
                  <a:lnTo>
                    <a:pt x="50959" y="449199"/>
                  </a:lnTo>
                  <a:lnTo>
                    <a:pt x="54673" y="448818"/>
                  </a:lnTo>
                  <a:lnTo>
                    <a:pt x="55912" y="444913"/>
                  </a:lnTo>
                  <a:lnTo>
                    <a:pt x="50387" y="443198"/>
                  </a:lnTo>
                  <a:lnTo>
                    <a:pt x="45053" y="446627"/>
                  </a:lnTo>
                  <a:lnTo>
                    <a:pt x="35338" y="442341"/>
                  </a:lnTo>
                  <a:lnTo>
                    <a:pt x="34480" y="438912"/>
                  </a:lnTo>
                  <a:lnTo>
                    <a:pt x="24098" y="435483"/>
                  </a:lnTo>
                  <a:lnTo>
                    <a:pt x="20574" y="426625"/>
                  </a:lnTo>
                  <a:lnTo>
                    <a:pt x="9525" y="421100"/>
                  </a:lnTo>
                  <a:lnTo>
                    <a:pt x="11335" y="406432"/>
                  </a:lnTo>
                  <a:lnTo>
                    <a:pt x="31528" y="398050"/>
                  </a:lnTo>
                  <a:lnTo>
                    <a:pt x="42100" y="388620"/>
                  </a:lnTo>
                  <a:lnTo>
                    <a:pt x="52768" y="385191"/>
                  </a:lnTo>
                  <a:lnTo>
                    <a:pt x="88487" y="360045"/>
                  </a:lnTo>
                  <a:lnTo>
                    <a:pt x="109156" y="332708"/>
                  </a:lnTo>
                  <a:lnTo>
                    <a:pt x="114967" y="313372"/>
                  </a:lnTo>
                  <a:lnTo>
                    <a:pt x="113062" y="305371"/>
                  </a:lnTo>
                  <a:lnTo>
                    <a:pt x="121063" y="298609"/>
                  </a:lnTo>
                  <a:lnTo>
                    <a:pt x="124396" y="314896"/>
                  </a:lnTo>
                  <a:lnTo>
                    <a:pt x="129921" y="320040"/>
                  </a:lnTo>
                  <a:lnTo>
                    <a:pt x="130492" y="324707"/>
                  </a:lnTo>
                  <a:lnTo>
                    <a:pt x="132779" y="326517"/>
                  </a:lnTo>
                  <a:lnTo>
                    <a:pt x="145161" y="323279"/>
                  </a:lnTo>
                  <a:lnTo>
                    <a:pt x="149733" y="318802"/>
                  </a:lnTo>
                  <a:lnTo>
                    <a:pt x="152495" y="308991"/>
                  </a:lnTo>
                  <a:lnTo>
                    <a:pt x="156210" y="292989"/>
                  </a:lnTo>
                  <a:lnTo>
                    <a:pt x="153924" y="282797"/>
                  </a:lnTo>
                  <a:lnTo>
                    <a:pt x="156972" y="277749"/>
                  </a:lnTo>
                  <a:lnTo>
                    <a:pt x="180499" y="270986"/>
                  </a:lnTo>
                  <a:lnTo>
                    <a:pt x="186404" y="265748"/>
                  </a:lnTo>
                  <a:lnTo>
                    <a:pt x="188785" y="269938"/>
                  </a:lnTo>
                  <a:lnTo>
                    <a:pt x="191357" y="264890"/>
                  </a:lnTo>
                  <a:lnTo>
                    <a:pt x="188690" y="255270"/>
                  </a:lnTo>
                  <a:lnTo>
                    <a:pt x="190595" y="246888"/>
                  </a:lnTo>
                  <a:lnTo>
                    <a:pt x="177546" y="249174"/>
                  </a:lnTo>
                  <a:lnTo>
                    <a:pt x="190119" y="245650"/>
                  </a:lnTo>
                  <a:lnTo>
                    <a:pt x="187833" y="239363"/>
                  </a:lnTo>
                  <a:lnTo>
                    <a:pt x="188690" y="224885"/>
                  </a:lnTo>
                  <a:lnTo>
                    <a:pt x="184690" y="210788"/>
                  </a:lnTo>
                  <a:lnTo>
                    <a:pt x="189262" y="211169"/>
                  </a:lnTo>
                  <a:lnTo>
                    <a:pt x="195453" y="207454"/>
                  </a:lnTo>
                  <a:lnTo>
                    <a:pt x="194977" y="191167"/>
                  </a:lnTo>
                  <a:lnTo>
                    <a:pt x="200120" y="179927"/>
                  </a:lnTo>
                  <a:lnTo>
                    <a:pt x="207550" y="184880"/>
                  </a:lnTo>
                  <a:lnTo>
                    <a:pt x="225552" y="189071"/>
                  </a:lnTo>
                  <a:lnTo>
                    <a:pt x="232410" y="195739"/>
                  </a:lnTo>
                  <a:lnTo>
                    <a:pt x="244697" y="197453"/>
                  </a:lnTo>
                  <a:lnTo>
                    <a:pt x="256889" y="204025"/>
                  </a:lnTo>
                  <a:lnTo>
                    <a:pt x="297180" y="204025"/>
                  </a:lnTo>
                  <a:lnTo>
                    <a:pt x="302228" y="210693"/>
                  </a:lnTo>
                  <a:lnTo>
                    <a:pt x="296513" y="222694"/>
                  </a:lnTo>
                  <a:lnTo>
                    <a:pt x="301942" y="236791"/>
                  </a:lnTo>
                  <a:lnTo>
                    <a:pt x="322231" y="242506"/>
                  </a:lnTo>
                  <a:lnTo>
                    <a:pt x="335947" y="242887"/>
                  </a:lnTo>
                  <a:lnTo>
                    <a:pt x="353854" y="249364"/>
                  </a:lnTo>
                  <a:lnTo>
                    <a:pt x="360807" y="258223"/>
                  </a:lnTo>
                  <a:lnTo>
                    <a:pt x="363283" y="255270"/>
                  </a:lnTo>
                  <a:lnTo>
                    <a:pt x="360140" y="259556"/>
                  </a:lnTo>
                  <a:lnTo>
                    <a:pt x="349091" y="268224"/>
                  </a:lnTo>
                  <a:lnTo>
                    <a:pt x="334613" y="269558"/>
                  </a:lnTo>
                  <a:lnTo>
                    <a:pt x="330803" y="273844"/>
                  </a:lnTo>
                  <a:lnTo>
                    <a:pt x="348901" y="271558"/>
                  </a:lnTo>
                  <a:lnTo>
                    <a:pt x="369570" y="256985"/>
                  </a:lnTo>
                  <a:lnTo>
                    <a:pt x="373666" y="250508"/>
                  </a:lnTo>
                  <a:lnTo>
                    <a:pt x="382714" y="242506"/>
                  </a:lnTo>
                  <a:lnTo>
                    <a:pt x="394335" y="243554"/>
                  </a:lnTo>
                  <a:lnTo>
                    <a:pt x="395002" y="241459"/>
                  </a:lnTo>
                  <a:lnTo>
                    <a:pt x="399479" y="244602"/>
                  </a:lnTo>
                  <a:lnTo>
                    <a:pt x="393763" y="235172"/>
                  </a:lnTo>
                  <a:lnTo>
                    <a:pt x="393192" y="227171"/>
                  </a:lnTo>
                  <a:lnTo>
                    <a:pt x="383000" y="223075"/>
                  </a:lnTo>
                  <a:lnTo>
                    <a:pt x="376237" y="213169"/>
                  </a:lnTo>
                  <a:lnTo>
                    <a:pt x="376523" y="210598"/>
                  </a:lnTo>
                  <a:lnTo>
                    <a:pt x="391763" y="198501"/>
                  </a:lnTo>
                  <a:lnTo>
                    <a:pt x="397383" y="198787"/>
                  </a:lnTo>
                  <a:lnTo>
                    <a:pt x="403955" y="202883"/>
                  </a:lnTo>
                  <a:lnTo>
                    <a:pt x="413385" y="203168"/>
                  </a:lnTo>
                  <a:lnTo>
                    <a:pt x="436912" y="199454"/>
                  </a:lnTo>
                  <a:lnTo>
                    <a:pt x="440912" y="209740"/>
                  </a:lnTo>
                  <a:lnTo>
                    <a:pt x="468154" y="199644"/>
                  </a:lnTo>
                  <a:lnTo>
                    <a:pt x="471583" y="195739"/>
                  </a:lnTo>
                  <a:lnTo>
                    <a:pt x="482155" y="195834"/>
                  </a:lnTo>
                  <a:lnTo>
                    <a:pt x="492157" y="192119"/>
                  </a:lnTo>
                  <a:lnTo>
                    <a:pt x="511112" y="190214"/>
                  </a:lnTo>
                  <a:lnTo>
                    <a:pt x="551593" y="191548"/>
                  </a:lnTo>
                  <a:lnTo>
                    <a:pt x="562166" y="198882"/>
                  </a:lnTo>
                  <a:lnTo>
                    <a:pt x="560356" y="189547"/>
                  </a:lnTo>
                  <a:lnTo>
                    <a:pt x="577596" y="179260"/>
                  </a:lnTo>
                  <a:lnTo>
                    <a:pt x="604456" y="172783"/>
                  </a:lnTo>
                  <a:lnTo>
                    <a:pt x="617982" y="166497"/>
                  </a:lnTo>
                  <a:lnTo>
                    <a:pt x="639794" y="162877"/>
                  </a:lnTo>
                  <a:lnTo>
                    <a:pt x="641033" y="168592"/>
                  </a:lnTo>
                  <a:lnTo>
                    <a:pt x="646271" y="168402"/>
                  </a:lnTo>
                  <a:lnTo>
                    <a:pt x="642271" y="177737"/>
                  </a:lnTo>
                  <a:lnTo>
                    <a:pt x="645604" y="182213"/>
                  </a:lnTo>
                  <a:lnTo>
                    <a:pt x="654463" y="177546"/>
                  </a:lnTo>
                  <a:lnTo>
                    <a:pt x="663702" y="181642"/>
                  </a:lnTo>
                  <a:lnTo>
                    <a:pt x="672179" y="189929"/>
                  </a:lnTo>
                  <a:lnTo>
                    <a:pt x="689038" y="191548"/>
                  </a:lnTo>
                  <a:lnTo>
                    <a:pt x="705993" y="188690"/>
                  </a:lnTo>
                  <a:lnTo>
                    <a:pt x="700278" y="184690"/>
                  </a:lnTo>
                  <a:lnTo>
                    <a:pt x="706755" y="175355"/>
                  </a:lnTo>
                  <a:lnTo>
                    <a:pt x="715804" y="176784"/>
                  </a:lnTo>
                  <a:lnTo>
                    <a:pt x="719138" y="169735"/>
                  </a:lnTo>
                  <a:lnTo>
                    <a:pt x="727329" y="166402"/>
                  </a:lnTo>
                  <a:lnTo>
                    <a:pt x="728948" y="179260"/>
                  </a:lnTo>
                  <a:lnTo>
                    <a:pt x="734949" y="187928"/>
                  </a:lnTo>
                  <a:lnTo>
                    <a:pt x="733996" y="194215"/>
                  </a:lnTo>
                  <a:lnTo>
                    <a:pt x="736854" y="195453"/>
                  </a:lnTo>
                  <a:lnTo>
                    <a:pt x="736283" y="198977"/>
                  </a:lnTo>
                  <a:lnTo>
                    <a:pt x="752761" y="206978"/>
                  </a:lnTo>
                  <a:lnTo>
                    <a:pt x="762000" y="202787"/>
                  </a:lnTo>
                  <a:lnTo>
                    <a:pt x="764572" y="198596"/>
                  </a:lnTo>
                  <a:lnTo>
                    <a:pt x="780097" y="195453"/>
                  </a:lnTo>
                  <a:lnTo>
                    <a:pt x="782574" y="184594"/>
                  </a:lnTo>
                  <a:lnTo>
                    <a:pt x="797338" y="158401"/>
                  </a:lnTo>
                  <a:lnTo>
                    <a:pt x="792194" y="154114"/>
                  </a:lnTo>
                  <a:lnTo>
                    <a:pt x="793528" y="148495"/>
                  </a:lnTo>
                  <a:lnTo>
                    <a:pt x="807148" y="128397"/>
                  </a:lnTo>
                  <a:lnTo>
                    <a:pt x="812483" y="125539"/>
                  </a:lnTo>
                  <a:lnTo>
                    <a:pt x="814578" y="128683"/>
                  </a:lnTo>
                  <a:lnTo>
                    <a:pt x="817054" y="126397"/>
                  </a:lnTo>
                  <a:lnTo>
                    <a:pt x="819245" y="128492"/>
                  </a:lnTo>
                  <a:lnTo>
                    <a:pt x="823246" y="124301"/>
                  </a:lnTo>
                  <a:lnTo>
                    <a:pt x="832104" y="123730"/>
                  </a:lnTo>
                  <a:lnTo>
                    <a:pt x="862679" y="101822"/>
                  </a:lnTo>
                  <a:lnTo>
                    <a:pt x="876014" y="85630"/>
                  </a:lnTo>
                  <a:lnTo>
                    <a:pt x="878872" y="73628"/>
                  </a:lnTo>
                  <a:lnTo>
                    <a:pt x="909828" y="76771"/>
                  </a:lnTo>
                  <a:lnTo>
                    <a:pt x="910400" y="69152"/>
                  </a:lnTo>
                  <a:lnTo>
                    <a:pt x="932974" y="67913"/>
                  </a:lnTo>
                  <a:lnTo>
                    <a:pt x="934021" y="61246"/>
                  </a:lnTo>
                  <a:lnTo>
                    <a:pt x="948500" y="68866"/>
                  </a:lnTo>
                  <a:lnTo>
                    <a:pt x="962882" y="69628"/>
                  </a:lnTo>
                  <a:lnTo>
                    <a:pt x="972788" y="78772"/>
                  </a:lnTo>
                  <a:lnTo>
                    <a:pt x="980408" y="80581"/>
                  </a:lnTo>
                  <a:lnTo>
                    <a:pt x="1004697" y="109633"/>
                  </a:lnTo>
                  <a:lnTo>
                    <a:pt x="1025461" y="110395"/>
                  </a:lnTo>
                  <a:lnTo>
                    <a:pt x="1035653" y="108299"/>
                  </a:lnTo>
                  <a:lnTo>
                    <a:pt x="1050036" y="119062"/>
                  </a:lnTo>
                  <a:lnTo>
                    <a:pt x="1053751" y="117634"/>
                  </a:lnTo>
                  <a:lnTo>
                    <a:pt x="1073277" y="123539"/>
                  </a:lnTo>
                  <a:lnTo>
                    <a:pt x="1083469" y="121063"/>
                  </a:lnTo>
                  <a:lnTo>
                    <a:pt x="1087184" y="122968"/>
                  </a:lnTo>
                  <a:lnTo>
                    <a:pt x="1092136" y="141637"/>
                  </a:lnTo>
                  <a:lnTo>
                    <a:pt x="1123664" y="142304"/>
                  </a:lnTo>
                  <a:lnTo>
                    <a:pt x="1141571" y="146018"/>
                  </a:lnTo>
                  <a:lnTo>
                    <a:pt x="1149191" y="143065"/>
                  </a:lnTo>
                  <a:lnTo>
                    <a:pt x="1166717" y="146399"/>
                  </a:lnTo>
                  <a:lnTo>
                    <a:pt x="1169765" y="128873"/>
                  </a:lnTo>
                  <a:lnTo>
                    <a:pt x="1177861" y="132493"/>
                  </a:lnTo>
                  <a:lnTo>
                    <a:pt x="1182338" y="141256"/>
                  </a:lnTo>
                  <a:lnTo>
                    <a:pt x="1188244" y="134969"/>
                  </a:lnTo>
                  <a:lnTo>
                    <a:pt x="1192340" y="141922"/>
                  </a:lnTo>
                  <a:lnTo>
                    <a:pt x="1198531" y="135922"/>
                  </a:lnTo>
                  <a:lnTo>
                    <a:pt x="1215200" y="137731"/>
                  </a:lnTo>
                  <a:lnTo>
                    <a:pt x="1233487" y="124968"/>
                  </a:lnTo>
                  <a:lnTo>
                    <a:pt x="1262634" y="113824"/>
                  </a:lnTo>
                  <a:lnTo>
                    <a:pt x="1262253" y="101822"/>
                  </a:lnTo>
                  <a:lnTo>
                    <a:pt x="1274159" y="104108"/>
                  </a:lnTo>
                  <a:lnTo>
                    <a:pt x="1312069" y="72866"/>
                  </a:lnTo>
                  <a:lnTo>
                    <a:pt x="1340453" y="38290"/>
                  </a:lnTo>
                  <a:lnTo>
                    <a:pt x="1341692" y="26670"/>
                  </a:lnTo>
                  <a:lnTo>
                    <a:pt x="1343311" y="26956"/>
                  </a:lnTo>
                  <a:lnTo>
                    <a:pt x="1379125" y="32671"/>
                  </a:lnTo>
                  <a:lnTo>
                    <a:pt x="1389317" y="27337"/>
                  </a:lnTo>
                  <a:lnTo>
                    <a:pt x="1396936" y="18097"/>
                  </a:lnTo>
                  <a:lnTo>
                    <a:pt x="1420463" y="18193"/>
                  </a:lnTo>
                  <a:lnTo>
                    <a:pt x="1423797" y="15716"/>
                  </a:lnTo>
                  <a:lnTo>
                    <a:pt x="1427893" y="27718"/>
                  </a:lnTo>
                  <a:lnTo>
                    <a:pt x="1432179" y="27146"/>
                  </a:lnTo>
                  <a:lnTo>
                    <a:pt x="1433893" y="30480"/>
                  </a:lnTo>
                  <a:lnTo>
                    <a:pt x="1435418" y="39338"/>
                  </a:lnTo>
                  <a:lnTo>
                    <a:pt x="1424273" y="37814"/>
                  </a:lnTo>
                  <a:lnTo>
                    <a:pt x="1409986" y="40767"/>
                  </a:lnTo>
                  <a:lnTo>
                    <a:pt x="1407985" y="43624"/>
                  </a:lnTo>
                  <a:lnTo>
                    <a:pt x="1400175" y="39243"/>
                  </a:lnTo>
                  <a:lnTo>
                    <a:pt x="1391888" y="48387"/>
                  </a:lnTo>
                  <a:lnTo>
                    <a:pt x="1389412" y="55912"/>
                  </a:lnTo>
                  <a:lnTo>
                    <a:pt x="1384840" y="57340"/>
                  </a:lnTo>
                  <a:lnTo>
                    <a:pt x="1379220" y="64484"/>
                  </a:lnTo>
                  <a:lnTo>
                    <a:pt x="1390555" y="66199"/>
                  </a:lnTo>
                  <a:lnTo>
                    <a:pt x="1394746" y="64484"/>
                  </a:lnTo>
                  <a:lnTo>
                    <a:pt x="1421320" y="68961"/>
                  </a:lnTo>
                  <a:lnTo>
                    <a:pt x="1448371" y="66008"/>
                  </a:lnTo>
                  <a:lnTo>
                    <a:pt x="1454849" y="67532"/>
                  </a:lnTo>
                  <a:lnTo>
                    <a:pt x="1460659" y="61055"/>
                  </a:lnTo>
                  <a:lnTo>
                    <a:pt x="1468279" y="62960"/>
                  </a:lnTo>
                  <a:lnTo>
                    <a:pt x="1467517" y="55626"/>
                  </a:lnTo>
                  <a:lnTo>
                    <a:pt x="1471993" y="49339"/>
                  </a:lnTo>
                  <a:lnTo>
                    <a:pt x="1488662" y="44767"/>
                  </a:lnTo>
                  <a:lnTo>
                    <a:pt x="1499997" y="45339"/>
                  </a:lnTo>
                  <a:lnTo>
                    <a:pt x="1510665" y="35338"/>
                  </a:lnTo>
                  <a:lnTo>
                    <a:pt x="1513237" y="34862"/>
                  </a:lnTo>
                  <a:lnTo>
                    <a:pt x="1517237" y="39719"/>
                  </a:lnTo>
                  <a:lnTo>
                    <a:pt x="1521619" y="36100"/>
                  </a:lnTo>
                  <a:lnTo>
                    <a:pt x="1523048" y="42862"/>
                  </a:lnTo>
                  <a:lnTo>
                    <a:pt x="1527715" y="43624"/>
                  </a:lnTo>
                  <a:lnTo>
                    <a:pt x="1525334" y="46577"/>
                  </a:lnTo>
                  <a:lnTo>
                    <a:pt x="1528191" y="46768"/>
                  </a:lnTo>
                  <a:lnTo>
                    <a:pt x="1530382" y="43243"/>
                  </a:lnTo>
                  <a:lnTo>
                    <a:pt x="1540097" y="50578"/>
                  </a:lnTo>
                  <a:lnTo>
                    <a:pt x="1540764" y="47530"/>
                  </a:lnTo>
                  <a:lnTo>
                    <a:pt x="1527239" y="36195"/>
                  </a:lnTo>
                  <a:lnTo>
                    <a:pt x="1526095" y="29527"/>
                  </a:lnTo>
                  <a:lnTo>
                    <a:pt x="1528096" y="26194"/>
                  </a:lnTo>
                  <a:lnTo>
                    <a:pt x="1537335" y="23622"/>
                  </a:lnTo>
                  <a:lnTo>
                    <a:pt x="1536859" y="18097"/>
                  </a:lnTo>
                  <a:lnTo>
                    <a:pt x="1541621" y="13335"/>
                  </a:lnTo>
                  <a:lnTo>
                    <a:pt x="1549336" y="11811"/>
                  </a:lnTo>
                  <a:lnTo>
                    <a:pt x="1554861" y="20193"/>
                  </a:lnTo>
                  <a:lnTo>
                    <a:pt x="1557242" y="18002"/>
                  </a:lnTo>
                  <a:lnTo>
                    <a:pt x="1558576" y="20002"/>
                  </a:lnTo>
                  <a:lnTo>
                    <a:pt x="1567243" y="12478"/>
                  </a:lnTo>
                  <a:lnTo>
                    <a:pt x="1567529" y="9525"/>
                  </a:lnTo>
                  <a:lnTo>
                    <a:pt x="1595723" y="13335"/>
                  </a:lnTo>
                  <a:lnTo>
                    <a:pt x="1615154" y="23812"/>
                  </a:lnTo>
                  <a:lnTo>
                    <a:pt x="1614202" y="25813"/>
                  </a:lnTo>
                  <a:lnTo>
                    <a:pt x="1622298" y="28956"/>
                  </a:lnTo>
                  <a:lnTo>
                    <a:pt x="1623536" y="26765"/>
                  </a:lnTo>
                  <a:lnTo>
                    <a:pt x="1623632" y="29051"/>
                  </a:lnTo>
                  <a:lnTo>
                    <a:pt x="1632680" y="31242"/>
                  </a:lnTo>
                  <a:lnTo>
                    <a:pt x="1632966" y="35052"/>
                  </a:lnTo>
                  <a:lnTo>
                    <a:pt x="1637919" y="33814"/>
                  </a:lnTo>
                  <a:lnTo>
                    <a:pt x="1645634" y="39433"/>
                  </a:lnTo>
                  <a:lnTo>
                    <a:pt x="1652111" y="40481"/>
                  </a:lnTo>
                  <a:lnTo>
                    <a:pt x="1664208" y="48958"/>
                  </a:lnTo>
                  <a:lnTo>
                    <a:pt x="1662112" y="53245"/>
                  </a:lnTo>
                  <a:lnTo>
                    <a:pt x="1664779" y="54769"/>
                  </a:lnTo>
                  <a:lnTo>
                    <a:pt x="1671828" y="50101"/>
                  </a:lnTo>
                  <a:lnTo>
                    <a:pt x="1682020" y="50863"/>
                  </a:lnTo>
                  <a:lnTo>
                    <a:pt x="1684401" y="51721"/>
                  </a:lnTo>
                  <a:lnTo>
                    <a:pt x="1682020" y="61246"/>
                  </a:lnTo>
                  <a:lnTo>
                    <a:pt x="1707261" y="65722"/>
                  </a:lnTo>
                  <a:lnTo>
                    <a:pt x="1714691" y="71056"/>
                  </a:lnTo>
                  <a:lnTo>
                    <a:pt x="1720025" y="65818"/>
                  </a:lnTo>
                  <a:lnTo>
                    <a:pt x="1722596" y="67151"/>
                  </a:lnTo>
                  <a:lnTo>
                    <a:pt x="1725359" y="72199"/>
                  </a:lnTo>
                  <a:lnTo>
                    <a:pt x="1724311" y="77629"/>
                  </a:lnTo>
                  <a:lnTo>
                    <a:pt x="1717929" y="83629"/>
                  </a:lnTo>
                  <a:lnTo>
                    <a:pt x="1720120" y="86392"/>
                  </a:lnTo>
                  <a:lnTo>
                    <a:pt x="1731550" y="76486"/>
                  </a:lnTo>
                  <a:lnTo>
                    <a:pt x="1737741" y="79915"/>
                  </a:lnTo>
                  <a:lnTo>
                    <a:pt x="1744599" y="76962"/>
                  </a:lnTo>
                  <a:lnTo>
                    <a:pt x="1745551" y="74009"/>
                  </a:lnTo>
                  <a:lnTo>
                    <a:pt x="1749076" y="75152"/>
                  </a:lnTo>
                  <a:lnTo>
                    <a:pt x="1752791" y="92107"/>
                  </a:lnTo>
                  <a:lnTo>
                    <a:pt x="1747076" y="98965"/>
                  </a:lnTo>
                  <a:lnTo>
                    <a:pt x="1748314" y="100870"/>
                  </a:lnTo>
                  <a:lnTo>
                    <a:pt x="1761839" y="97536"/>
                  </a:lnTo>
                  <a:lnTo>
                    <a:pt x="1763173" y="114586"/>
                  </a:lnTo>
                  <a:lnTo>
                    <a:pt x="1772412" y="105156"/>
                  </a:lnTo>
                  <a:lnTo>
                    <a:pt x="1788890" y="111633"/>
                  </a:lnTo>
                  <a:lnTo>
                    <a:pt x="1788033" y="119443"/>
                  </a:lnTo>
                  <a:lnTo>
                    <a:pt x="1808702" y="113919"/>
                  </a:lnTo>
                  <a:lnTo>
                    <a:pt x="1818037" y="116014"/>
                  </a:lnTo>
                  <a:lnTo>
                    <a:pt x="1821180" y="123920"/>
                  </a:lnTo>
                  <a:lnTo>
                    <a:pt x="1833943" y="117348"/>
                  </a:lnTo>
                  <a:lnTo>
                    <a:pt x="1843564" y="118777"/>
                  </a:lnTo>
                  <a:lnTo>
                    <a:pt x="1846612" y="114967"/>
                  </a:lnTo>
                  <a:lnTo>
                    <a:pt x="1871662" y="108966"/>
                  </a:lnTo>
                  <a:lnTo>
                    <a:pt x="1871186" y="102584"/>
                  </a:lnTo>
                  <a:lnTo>
                    <a:pt x="1873472" y="102394"/>
                  </a:lnTo>
                  <a:lnTo>
                    <a:pt x="1903285" y="103441"/>
                  </a:lnTo>
                  <a:lnTo>
                    <a:pt x="1903571" y="116205"/>
                  </a:lnTo>
                  <a:lnTo>
                    <a:pt x="1925288" y="116110"/>
                  </a:lnTo>
                  <a:lnTo>
                    <a:pt x="1927384" y="115443"/>
                  </a:lnTo>
                  <a:lnTo>
                    <a:pt x="1929575" y="103060"/>
                  </a:lnTo>
                  <a:lnTo>
                    <a:pt x="1936337" y="104775"/>
                  </a:lnTo>
                  <a:lnTo>
                    <a:pt x="1939766" y="93726"/>
                  </a:lnTo>
                  <a:lnTo>
                    <a:pt x="1953387" y="102108"/>
                  </a:lnTo>
                  <a:lnTo>
                    <a:pt x="1954816" y="96679"/>
                  </a:lnTo>
                  <a:lnTo>
                    <a:pt x="1969294" y="97822"/>
                  </a:lnTo>
                  <a:lnTo>
                    <a:pt x="1968722" y="94107"/>
                  </a:lnTo>
                  <a:lnTo>
                    <a:pt x="1975485" y="92869"/>
                  </a:lnTo>
                  <a:lnTo>
                    <a:pt x="1973485" y="75438"/>
                  </a:lnTo>
                  <a:lnTo>
                    <a:pt x="2011680" y="67913"/>
                  </a:lnTo>
                  <a:lnTo>
                    <a:pt x="2020348" y="75057"/>
                  </a:lnTo>
                  <a:lnTo>
                    <a:pt x="2024825" y="85535"/>
                  </a:lnTo>
                  <a:lnTo>
                    <a:pt x="2032730" y="88392"/>
                  </a:lnTo>
                  <a:lnTo>
                    <a:pt x="2030349" y="101537"/>
                  </a:lnTo>
                  <a:lnTo>
                    <a:pt x="2049780" y="102679"/>
                  </a:lnTo>
                  <a:lnTo>
                    <a:pt x="2078831" y="99822"/>
                  </a:lnTo>
                  <a:lnTo>
                    <a:pt x="2074735" y="132588"/>
                  </a:lnTo>
                  <a:lnTo>
                    <a:pt x="2069687" y="136588"/>
                  </a:lnTo>
                  <a:lnTo>
                    <a:pt x="2081498" y="144304"/>
                  </a:lnTo>
                  <a:lnTo>
                    <a:pt x="2091404" y="120396"/>
                  </a:lnTo>
                  <a:lnTo>
                    <a:pt x="2149983" y="117634"/>
                  </a:lnTo>
                  <a:lnTo>
                    <a:pt x="2152269" y="100203"/>
                  </a:lnTo>
                  <a:lnTo>
                    <a:pt x="2176844" y="111538"/>
                  </a:lnTo>
                  <a:lnTo>
                    <a:pt x="2230469" y="92012"/>
                  </a:lnTo>
                  <a:lnTo>
                    <a:pt x="2236756" y="90583"/>
                  </a:lnTo>
                  <a:lnTo>
                    <a:pt x="2237994" y="93440"/>
                  </a:lnTo>
                  <a:lnTo>
                    <a:pt x="2246567" y="90392"/>
                  </a:lnTo>
                  <a:lnTo>
                    <a:pt x="2269236" y="79248"/>
                  </a:lnTo>
                  <a:lnTo>
                    <a:pt x="2276189" y="72485"/>
                  </a:lnTo>
                  <a:lnTo>
                    <a:pt x="2298954" y="116110"/>
                  </a:lnTo>
                  <a:lnTo>
                    <a:pt x="2305336" y="158210"/>
                  </a:lnTo>
                  <a:lnTo>
                    <a:pt x="2314766" y="161068"/>
                  </a:lnTo>
                  <a:lnTo>
                    <a:pt x="2331053" y="148495"/>
                  </a:lnTo>
                  <a:lnTo>
                    <a:pt x="2338007" y="161925"/>
                  </a:lnTo>
                  <a:lnTo>
                    <a:pt x="2337149" y="168307"/>
                  </a:lnTo>
                  <a:lnTo>
                    <a:pt x="2351627" y="182023"/>
                  </a:lnTo>
                  <a:lnTo>
                    <a:pt x="2358485" y="166402"/>
                  </a:lnTo>
                  <a:lnTo>
                    <a:pt x="2359057" y="168307"/>
                  </a:lnTo>
                  <a:lnTo>
                    <a:pt x="2376297" y="157639"/>
                  </a:lnTo>
                  <a:lnTo>
                    <a:pt x="2382965" y="182213"/>
                  </a:lnTo>
                  <a:lnTo>
                    <a:pt x="2389156" y="190405"/>
                  </a:lnTo>
                  <a:lnTo>
                    <a:pt x="2389918" y="186214"/>
                  </a:lnTo>
                  <a:lnTo>
                    <a:pt x="2399919" y="187357"/>
                  </a:lnTo>
                  <a:lnTo>
                    <a:pt x="2398776" y="176879"/>
                  </a:lnTo>
                  <a:lnTo>
                    <a:pt x="2408396" y="166211"/>
                  </a:lnTo>
                  <a:lnTo>
                    <a:pt x="2412397" y="177451"/>
                  </a:lnTo>
                  <a:lnTo>
                    <a:pt x="2418588" y="177927"/>
                  </a:lnTo>
                  <a:lnTo>
                    <a:pt x="2420017" y="173831"/>
                  </a:lnTo>
                  <a:lnTo>
                    <a:pt x="2434019" y="176022"/>
                  </a:lnTo>
                  <a:lnTo>
                    <a:pt x="2438876" y="169069"/>
                  </a:lnTo>
                  <a:lnTo>
                    <a:pt x="2460403" y="177927"/>
                  </a:lnTo>
                  <a:lnTo>
                    <a:pt x="2475928" y="180594"/>
                  </a:lnTo>
                  <a:lnTo>
                    <a:pt x="2477929" y="192310"/>
                  </a:lnTo>
                  <a:lnTo>
                    <a:pt x="2486025" y="192595"/>
                  </a:lnTo>
                  <a:lnTo>
                    <a:pt x="2488883" y="209740"/>
                  </a:lnTo>
                  <a:lnTo>
                    <a:pt x="2482882" y="228505"/>
                  </a:lnTo>
                  <a:lnTo>
                    <a:pt x="2471261" y="230219"/>
                  </a:lnTo>
                  <a:lnTo>
                    <a:pt x="2468785" y="239173"/>
                  </a:lnTo>
                  <a:lnTo>
                    <a:pt x="2471642" y="246221"/>
                  </a:lnTo>
                  <a:lnTo>
                    <a:pt x="2468023" y="251746"/>
                  </a:lnTo>
                  <a:lnTo>
                    <a:pt x="2473261" y="259556"/>
                  </a:lnTo>
                  <a:lnTo>
                    <a:pt x="2477357" y="260318"/>
                  </a:lnTo>
                  <a:lnTo>
                    <a:pt x="2473643" y="280987"/>
                  </a:lnTo>
                  <a:lnTo>
                    <a:pt x="2475071" y="285179"/>
                  </a:lnTo>
                  <a:lnTo>
                    <a:pt x="2479262" y="285655"/>
                  </a:lnTo>
                  <a:lnTo>
                    <a:pt x="2481739" y="292227"/>
                  </a:lnTo>
                  <a:lnTo>
                    <a:pt x="2478500" y="309562"/>
                  </a:lnTo>
                  <a:lnTo>
                    <a:pt x="2483644" y="309467"/>
                  </a:lnTo>
                  <a:lnTo>
                    <a:pt x="2490787" y="330137"/>
                  </a:lnTo>
                  <a:lnTo>
                    <a:pt x="2501836" y="329755"/>
                  </a:lnTo>
                  <a:lnTo>
                    <a:pt x="2498027" y="342614"/>
                  </a:lnTo>
                  <a:lnTo>
                    <a:pt x="2500979" y="345758"/>
                  </a:lnTo>
                  <a:lnTo>
                    <a:pt x="2498027" y="349567"/>
                  </a:lnTo>
                  <a:lnTo>
                    <a:pt x="2516981" y="360807"/>
                  </a:lnTo>
                  <a:lnTo>
                    <a:pt x="2513838" y="366332"/>
                  </a:lnTo>
                  <a:lnTo>
                    <a:pt x="2522792" y="369379"/>
                  </a:lnTo>
                  <a:lnTo>
                    <a:pt x="2530411" y="364141"/>
                  </a:lnTo>
                  <a:lnTo>
                    <a:pt x="2532793" y="357950"/>
                  </a:lnTo>
                  <a:lnTo>
                    <a:pt x="2564606" y="358521"/>
                  </a:lnTo>
                  <a:lnTo>
                    <a:pt x="2578036" y="356045"/>
                  </a:lnTo>
                  <a:lnTo>
                    <a:pt x="2577656" y="368617"/>
                  </a:lnTo>
                  <a:lnTo>
                    <a:pt x="2571464" y="384143"/>
                  </a:lnTo>
                  <a:lnTo>
                    <a:pt x="2554891" y="385096"/>
                  </a:lnTo>
                  <a:lnTo>
                    <a:pt x="2550700" y="402908"/>
                  </a:lnTo>
                  <a:lnTo>
                    <a:pt x="2565464" y="410623"/>
                  </a:lnTo>
                  <a:lnTo>
                    <a:pt x="2580608" y="424148"/>
                  </a:lnTo>
                  <a:lnTo>
                    <a:pt x="2572607" y="427196"/>
                  </a:lnTo>
                  <a:lnTo>
                    <a:pt x="2582704" y="439483"/>
                  </a:lnTo>
                  <a:lnTo>
                    <a:pt x="2596515" y="445675"/>
                  </a:lnTo>
                  <a:lnTo>
                    <a:pt x="2594896" y="451485"/>
                  </a:lnTo>
                  <a:lnTo>
                    <a:pt x="2602802" y="458153"/>
                  </a:lnTo>
                  <a:lnTo>
                    <a:pt x="2622709" y="462343"/>
                  </a:lnTo>
                  <a:lnTo>
                    <a:pt x="2631853" y="469678"/>
                  </a:lnTo>
                  <a:lnTo>
                    <a:pt x="2629662" y="486251"/>
                  </a:lnTo>
                  <a:lnTo>
                    <a:pt x="2640806" y="477298"/>
                  </a:lnTo>
                  <a:lnTo>
                    <a:pt x="2644807" y="481012"/>
                  </a:lnTo>
                  <a:lnTo>
                    <a:pt x="2642330" y="482917"/>
                  </a:lnTo>
                  <a:lnTo>
                    <a:pt x="2685098" y="515969"/>
                  </a:lnTo>
                  <a:lnTo>
                    <a:pt x="2710529" y="543401"/>
                  </a:lnTo>
                  <a:lnTo>
                    <a:pt x="2712339" y="555022"/>
                  </a:lnTo>
                  <a:lnTo>
                    <a:pt x="2702909" y="544449"/>
                  </a:lnTo>
                  <a:lnTo>
                    <a:pt x="2707767" y="559117"/>
                  </a:lnTo>
                  <a:lnTo>
                    <a:pt x="2692622" y="588359"/>
                  </a:lnTo>
                  <a:lnTo>
                    <a:pt x="2677287" y="579120"/>
                  </a:lnTo>
                  <a:lnTo>
                    <a:pt x="2670143" y="564166"/>
                  </a:lnTo>
                  <a:lnTo>
                    <a:pt x="2655951" y="597789"/>
                  </a:lnTo>
                  <a:lnTo>
                    <a:pt x="2656142" y="613124"/>
                  </a:lnTo>
                  <a:lnTo>
                    <a:pt x="2651760" y="620173"/>
                  </a:lnTo>
                  <a:lnTo>
                    <a:pt x="2656046" y="628555"/>
                  </a:lnTo>
                  <a:lnTo>
                    <a:pt x="2649093" y="622363"/>
                  </a:lnTo>
                  <a:lnTo>
                    <a:pt x="2660999" y="636937"/>
                  </a:lnTo>
                  <a:lnTo>
                    <a:pt x="2636520" y="664559"/>
                  </a:lnTo>
                  <a:lnTo>
                    <a:pt x="2622233" y="655511"/>
                  </a:lnTo>
                  <a:lnTo>
                    <a:pt x="2610326" y="675894"/>
                  </a:lnTo>
                  <a:lnTo>
                    <a:pt x="2622614" y="683609"/>
                  </a:lnTo>
                  <a:lnTo>
                    <a:pt x="2616136" y="697801"/>
                  </a:lnTo>
                  <a:lnTo>
                    <a:pt x="2618327" y="699040"/>
                  </a:lnTo>
                  <a:lnTo>
                    <a:pt x="2610993" y="711708"/>
                  </a:lnTo>
                  <a:lnTo>
                    <a:pt x="2608136" y="709993"/>
                  </a:lnTo>
                  <a:lnTo>
                    <a:pt x="2599277" y="724948"/>
                  </a:lnTo>
                  <a:lnTo>
                    <a:pt x="2602325" y="726758"/>
                  </a:lnTo>
                  <a:lnTo>
                    <a:pt x="2593848" y="739616"/>
                  </a:lnTo>
                  <a:lnTo>
                    <a:pt x="2587276" y="737330"/>
                  </a:lnTo>
                  <a:lnTo>
                    <a:pt x="2588324" y="733996"/>
                  </a:lnTo>
                  <a:lnTo>
                    <a:pt x="2583370" y="732663"/>
                  </a:lnTo>
                  <a:lnTo>
                    <a:pt x="2579179" y="735901"/>
                  </a:lnTo>
                  <a:lnTo>
                    <a:pt x="2563463" y="769906"/>
                  </a:lnTo>
                  <a:lnTo>
                    <a:pt x="2568035" y="774954"/>
                  </a:lnTo>
                  <a:lnTo>
                    <a:pt x="2550604" y="791623"/>
                  </a:lnTo>
                  <a:lnTo>
                    <a:pt x="2545747" y="802005"/>
                  </a:lnTo>
                  <a:lnTo>
                    <a:pt x="2537746" y="808482"/>
                  </a:lnTo>
                  <a:lnTo>
                    <a:pt x="2522411" y="813149"/>
                  </a:lnTo>
                  <a:lnTo>
                    <a:pt x="2513076" y="819150"/>
                  </a:lnTo>
                  <a:lnTo>
                    <a:pt x="2520315" y="792289"/>
                  </a:lnTo>
                  <a:lnTo>
                    <a:pt x="2478215" y="786955"/>
                  </a:lnTo>
                  <a:lnTo>
                    <a:pt x="2476786" y="779621"/>
                  </a:lnTo>
                  <a:lnTo>
                    <a:pt x="2481262" y="776859"/>
                  </a:lnTo>
                  <a:lnTo>
                    <a:pt x="2486978" y="765715"/>
                  </a:lnTo>
                  <a:lnTo>
                    <a:pt x="2489645" y="750094"/>
                  </a:lnTo>
                  <a:lnTo>
                    <a:pt x="2468785" y="755713"/>
                  </a:lnTo>
                  <a:lnTo>
                    <a:pt x="2463356" y="752380"/>
                  </a:lnTo>
                  <a:lnTo>
                    <a:pt x="2464499" y="747046"/>
                  </a:lnTo>
                  <a:lnTo>
                    <a:pt x="2458974" y="736949"/>
                  </a:lnTo>
                  <a:lnTo>
                    <a:pt x="2454116" y="742093"/>
                  </a:lnTo>
                  <a:lnTo>
                    <a:pt x="2452307" y="738188"/>
                  </a:lnTo>
                  <a:lnTo>
                    <a:pt x="2448401" y="743045"/>
                  </a:lnTo>
                  <a:lnTo>
                    <a:pt x="2440400" y="743236"/>
                  </a:lnTo>
                  <a:lnTo>
                    <a:pt x="2439638" y="740664"/>
                  </a:lnTo>
                  <a:lnTo>
                    <a:pt x="2434304" y="742093"/>
                  </a:lnTo>
                  <a:lnTo>
                    <a:pt x="2428303" y="738664"/>
                  </a:lnTo>
                  <a:lnTo>
                    <a:pt x="2419255" y="739902"/>
                  </a:lnTo>
                  <a:lnTo>
                    <a:pt x="2406968" y="729805"/>
                  </a:lnTo>
                  <a:lnTo>
                    <a:pt x="2407253" y="734187"/>
                  </a:lnTo>
                  <a:lnTo>
                    <a:pt x="2397538" y="736949"/>
                  </a:lnTo>
                  <a:lnTo>
                    <a:pt x="2393252" y="742569"/>
                  </a:lnTo>
                  <a:lnTo>
                    <a:pt x="2380202" y="733139"/>
                  </a:lnTo>
                  <a:lnTo>
                    <a:pt x="2377631" y="729520"/>
                  </a:lnTo>
                  <a:lnTo>
                    <a:pt x="2393252" y="722186"/>
                  </a:lnTo>
                  <a:lnTo>
                    <a:pt x="2400395" y="713327"/>
                  </a:lnTo>
                  <a:lnTo>
                    <a:pt x="2402015" y="698278"/>
                  </a:lnTo>
                  <a:lnTo>
                    <a:pt x="2400205" y="689515"/>
                  </a:lnTo>
                  <a:lnTo>
                    <a:pt x="2380393" y="689324"/>
                  </a:lnTo>
                  <a:lnTo>
                    <a:pt x="2381250" y="682752"/>
                  </a:lnTo>
                  <a:lnTo>
                    <a:pt x="2378202" y="680752"/>
                  </a:lnTo>
                  <a:lnTo>
                    <a:pt x="2379726" y="665321"/>
                  </a:lnTo>
                  <a:lnTo>
                    <a:pt x="2366296" y="660749"/>
                  </a:lnTo>
                  <a:lnTo>
                    <a:pt x="2355056" y="661130"/>
                  </a:lnTo>
                  <a:lnTo>
                    <a:pt x="2337340" y="670655"/>
                  </a:lnTo>
                  <a:lnTo>
                    <a:pt x="2328958" y="660559"/>
                  </a:lnTo>
                  <a:lnTo>
                    <a:pt x="2321624" y="664750"/>
                  </a:lnTo>
                  <a:lnTo>
                    <a:pt x="2303050" y="637794"/>
                  </a:lnTo>
                  <a:lnTo>
                    <a:pt x="2307908" y="628936"/>
                  </a:lnTo>
                  <a:lnTo>
                    <a:pt x="2329244" y="622363"/>
                  </a:lnTo>
                  <a:lnTo>
                    <a:pt x="2337245" y="616553"/>
                  </a:lnTo>
                  <a:lnTo>
                    <a:pt x="2340769" y="609600"/>
                  </a:lnTo>
                  <a:lnTo>
                    <a:pt x="2336483" y="600646"/>
                  </a:lnTo>
                  <a:lnTo>
                    <a:pt x="2328958" y="601409"/>
                  </a:lnTo>
                  <a:lnTo>
                    <a:pt x="2324005" y="594360"/>
                  </a:lnTo>
                  <a:lnTo>
                    <a:pt x="2307812" y="600361"/>
                  </a:lnTo>
                  <a:lnTo>
                    <a:pt x="2292096" y="583787"/>
                  </a:lnTo>
                  <a:lnTo>
                    <a:pt x="2277999" y="596646"/>
                  </a:lnTo>
                  <a:lnTo>
                    <a:pt x="2270951" y="599408"/>
                  </a:lnTo>
                  <a:lnTo>
                    <a:pt x="2263807" y="612838"/>
                  </a:lnTo>
                  <a:lnTo>
                    <a:pt x="2256187" y="618649"/>
                  </a:lnTo>
                  <a:lnTo>
                    <a:pt x="2255329" y="621030"/>
                  </a:lnTo>
                  <a:lnTo>
                    <a:pt x="2264759" y="631412"/>
                  </a:lnTo>
                  <a:lnTo>
                    <a:pt x="2266378" y="640080"/>
                  </a:lnTo>
                  <a:lnTo>
                    <a:pt x="2274094" y="649319"/>
                  </a:lnTo>
                  <a:lnTo>
                    <a:pt x="2274856" y="664274"/>
                  </a:lnTo>
                  <a:lnTo>
                    <a:pt x="2258854" y="665607"/>
                  </a:lnTo>
                  <a:lnTo>
                    <a:pt x="2251805" y="669703"/>
                  </a:lnTo>
                  <a:lnTo>
                    <a:pt x="2251996" y="675037"/>
                  </a:lnTo>
                  <a:lnTo>
                    <a:pt x="2262854" y="680275"/>
                  </a:lnTo>
                  <a:lnTo>
                    <a:pt x="2269331" y="677894"/>
                  </a:lnTo>
                  <a:lnTo>
                    <a:pt x="2270855" y="682942"/>
                  </a:lnTo>
                  <a:lnTo>
                    <a:pt x="2285428" y="678751"/>
                  </a:lnTo>
                  <a:lnTo>
                    <a:pt x="2292668" y="665988"/>
                  </a:lnTo>
                  <a:lnTo>
                    <a:pt x="2298668" y="667036"/>
                  </a:lnTo>
                  <a:lnTo>
                    <a:pt x="2294001" y="678275"/>
                  </a:lnTo>
                  <a:lnTo>
                    <a:pt x="2302478" y="678751"/>
                  </a:lnTo>
                  <a:lnTo>
                    <a:pt x="2313718" y="674751"/>
                  </a:lnTo>
                  <a:lnTo>
                    <a:pt x="2306479" y="695516"/>
                  </a:lnTo>
                  <a:lnTo>
                    <a:pt x="2311527" y="707136"/>
                  </a:lnTo>
                  <a:lnTo>
                    <a:pt x="2305050" y="725043"/>
                  </a:lnTo>
                  <a:lnTo>
                    <a:pt x="2294287" y="734949"/>
                  </a:lnTo>
                  <a:lnTo>
                    <a:pt x="2281333" y="760857"/>
                  </a:lnTo>
                  <a:lnTo>
                    <a:pt x="2260759" y="773430"/>
                  </a:lnTo>
                  <a:lnTo>
                    <a:pt x="2249615" y="792194"/>
                  </a:lnTo>
                  <a:lnTo>
                    <a:pt x="2242757" y="795338"/>
                  </a:lnTo>
                  <a:lnTo>
                    <a:pt x="2229517" y="795433"/>
                  </a:lnTo>
                  <a:lnTo>
                    <a:pt x="2212848" y="788003"/>
                  </a:lnTo>
                  <a:lnTo>
                    <a:pt x="2195322" y="769334"/>
                  </a:lnTo>
                  <a:lnTo>
                    <a:pt x="2188750" y="769334"/>
                  </a:lnTo>
                  <a:lnTo>
                    <a:pt x="2179606" y="765048"/>
                  </a:lnTo>
                  <a:lnTo>
                    <a:pt x="2184273" y="757142"/>
                  </a:lnTo>
                  <a:lnTo>
                    <a:pt x="2151888" y="737997"/>
                  </a:lnTo>
                  <a:lnTo>
                    <a:pt x="2146935" y="727996"/>
                  </a:lnTo>
                  <a:lnTo>
                    <a:pt x="2140363" y="725996"/>
                  </a:lnTo>
                  <a:lnTo>
                    <a:pt x="2139029" y="722376"/>
                  </a:lnTo>
                  <a:lnTo>
                    <a:pt x="2128933" y="721233"/>
                  </a:lnTo>
                  <a:lnTo>
                    <a:pt x="2127504" y="713232"/>
                  </a:lnTo>
                  <a:lnTo>
                    <a:pt x="2118265" y="709327"/>
                  </a:lnTo>
                  <a:lnTo>
                    <a:pt x="2108264" y="727710"/>
                  </a:lnTo>
                  <a:lnTo>
                    <a:pt x="2117789" y="742283"/>
                  </a:lnTo>
                  <a:lnTo>
                    <a:pt x="2111978" y="744284"/>
                  </a:lnTo>
                  <a:lnTo>
                    <a:pt x="2105120" y="741997"/>
                  </a:lnTo>
                  <a:lnTo>
                    <a:pt x="2100072" y="747046"/>
                  </a:lnTo>
                  <a:lnTo>
                    <a:pt x="2107787" y="752380"/>
                  </a:lnTo>
                  <a:lnTo>
                    <a:pt x="2083213" y="785622"/>
                  </a:lnTo>
                  <a:lnTo>
                    <a:pt x="2088070" y="792766"/>
                  </a:lnTo>
                  <a:lnTo>
                    <a:pt x="2083213" y="800671"/>
                  </a:lnTo>
                  <a:lnTo>
                    <a:pt x="2074831" y="800576"/>
                  </a:lnTo>
                  <a:lnTo>
                    <a:pt x="2057591" y="790099"/>
                  </a:lnTo>
                  <a:lnTo>
                    <a:pt x="2039207" y="822103"/>
                  </a:lnTo>
                  <a:lnTo>
                    <a:pt x="2026539" y="820769"/>
                  </a:lnTo>
                  <a:lnTo>
                    <a:pt x="2024253" y="843058"/>
                  </a:lnTo>
                  <a:lnTo>
                    <a:pt x="2003108" y="838391"/>
                  </a:lnTo>
                  <a:lnTo>
                    <a:pt x="2007394" y="817054"/>
                  </a:lnTo>
                  <a:lnTo>
                    <a:pt x="1933861" y="794671"/>
                  </a:lnTo>
                  <a:lnTo>
                    <a:pt x="1932813" y="799433"/>
                  </a:lnTo>
                  <a:lnTo>
                    <a:pt x="1924145" y="797528"/>
                  </a:lnTo>
                  <a:lnTo>
                    <a:pt x="1927098" y="786765"/>
                  </a:lnTo>
                  <a:lnTo>
                    <a:pt x="1879568" y="772668"/>
                  </a:lnTo>
                  <a:lnTo>
                    <a:pt x="1881759" y="768667"/>
                  </a:lnTo>
                  <a:lnTo>
                    <a:pt x="1866424" y="761714"/>
                  </a:lnTo>
                  <a:lnTo>
                    <a:pt x="1869091" y="755047"/>
                  </a:lnTo>
                  <a:lnTo>
                    <a:pt x="1866138" y="754094"/>
                  </a:lnTo>
                  <a:lnTo>
                    <a:pt x="1860899" y="766572"/>
                  </a:lnTo>
                  <a:lnTo>
                    <a:pt x="1850708" y="760190"/>
                  </a:lnTo>
                  <a:lnTo>
                    <a:pt x="1832801" y="753999"/>
                  </a:lnTo>
                  <a:lnTo>
                    <a:pt x="1838134" y="741140"/>
                  </a:lnTo>
                  <a:lnTo>
                    <a:pt x="1835372" y="738473"/>
                  </a:lnTo>
                  <a:lnTo>
                    <a:pt x="1842516" y="734663"/>
                  </a:lnTo>
                  <a:lnTo>
                    <a:pt x="1840040" y="726091"/>
                  </a:lnTo>
                  <a:lnTo>
                    <a:pt x="1848517" y="728377"/>
                  </a:lnTo>
                  <a:lnTo>
                    <a:pt x="1851660" y="719042"/>
                  </a:lnTo>
                  <a:lnTo>
                    <a:pt x="1848421" y="714851"/>
                  </a:lnTo>
                  <a:lnTo>
                    <a:pt x="1855089" y="712946"/>
                  </a:lnTo>
                  <a:lnTo>
                    <a:pt x="1857184" y="710660"/>
                  </a:lnTo>
                  <a:lnTo>
                    <a:pt x="1855089" y="709136"/>
                  </a:lnTo>
                  <a:lnTo>
                    <a:pt x="1858613" y="707041"/>
                  </a:lnTo>
                  <a:lnTo>
                    <a:pt x="1856708" y="703517"/>
                  </a:lnTo>
                  <a:lnTo>
                    <a:pt x="1863852" y="673703"/>
                  </a:lnTo>
                  <a:lnTo>
                    <a:pt x="1860709" y="674561"/>
                  </a:lnTo>
                  <a:lnTo>
                    <a:pt x="1840801" y="649034"/>
                  </a:lnTo>
                  <a:lnTo>
                    <a:pt x="1840516" y="645700"/>
                  </a:lnTo>
                  <a:lnTo>
                    <a:pt x="1844993" y="641223"/>
                  </a:lnTo>
                  <a:lnTo>
                    <a:pt x="1851851" y="646367"/>
                  </a:lnTo>
                  <a:lnTo>
                    <a:pt x="1849279" y="643509"/>
                  </a:lnTo>
                  <a:lnTo>
                    <a:pt x="1847564" y="631698"/>
                  </a:lnTo>
                  <a:lnTo>
                    <a:pt x="1840325" y="629031"/>
                  </a:lnTo>
                  <a:lnTo>
                    <a:pt x="1841468" y="626459"/>
                  </a:lnTo>
                  <a:lnTo>
                    <a:pt x="1829371" y="639699"/>
                  </a:lnTo>
                  <a:lnTo>
                    <a:pt x="1822133" y="633222"/>
                  </a:lnTo>
                  <a:lnTo>
                    <a:pt x="1823466" y="631603"/>
                  </a:lnTo>
                  <a:lnTo>
                    <a:pt x="1806988" y="636079"/>
                  </a:lnTo>
                  <a:lnTo>
                    <a:pt x="1806131" y="622649"/>
                  </a:lnTo>
                  <a:lnTo>
                    <a:pt x="1772031" y="624650"/>
                  </a:lnTo>
                  <a:lnTo>
                    <a:pt x="1771555" y="617315"/>
                  </a:lnTo>
                  <a:lnTo>
                    <a:pt x="1746123" y="620459"/>
                  </a:lnTo>
                  <a:lnTo>
                    <a:pt x="1742599" y="592360"/>
                  </a:lnTo>
                  <a:lnTo>
                    <a:pt x="1740122" y="586264"/>
                  </a:lnTo>
                  <a:lnTo>
                    <a:pt x="1729264" y="588931"/>
                  </a:lnTo>
                  <a:lnTo>
                    <a:pt x="1725644" y="563689"/>
                  </a:lnTo>
                  <a:lnTo>
                    <a:pt x="1707451" y="559022"/>
                  </a:lnTo>
                  <a:lnTo>
                    <a:pt x="1706499" y="563499"/>
                  </a:lnTo>
                  <a:lnTo>
                    <a:pt x="1701927" y="564833"/>
                  </a:lnTo>
                  <a:lnTo>
                    <a:pt x="1696593" y="565785"/>
                  </a:lnTo>
                  <a:lnTo>
                    <a:pt x="1688687" y="563118"/>
                  </a:lnTo>
                  <a:lnTo>
                    <a:pt x="1693354" y="541306"/>
                  </a:lnTo>
                  <a:lnTo>
                    <a:pt x="1692497" y="526161"/>
                  </a:lnTo>
                  <a:lnTo>
                    <a:pt x="1710023" y="528257"/>
                  </a:lnTo>
                  <a:lnTo>
                    <a:pt x="1708785" y="519875"/>
                  </a:lnTo>
                  <a:lnTo>
                    <a:pt x="1699451" y="516541"/>
                  </a:lnTo>
                  <a:lnTo>
                    <a:pt x="1698212" y="510921"/>
                  </a:lnTo>
                  <a:lnTo>
                    <a:pt x="1687354" y="513588"/>
                  </a:lnTo>
                  <a:lnTo>
                    <a:pt x="1673924" y="502253"/>
                  </a:lnTo>
                  <a:lnTo>
                    <a:pt x="1656588" y="493395"/>
                  </a:lnTo>
                  <a:lnTo>
                    <a:pt x="1638871" y="489109"/>
                  </a:lnTo>
                  <a:lnTo>
                    <a:pt x="1637157" y="485966"/>
                  </a:lnTo>
                  <a:lnTo>
                    <a:pt x="1627918" y="485489"/>
                  </a:lnTo>
                  <a:lnTo>
                    <a:pt x="1625346" y="479203"/>
                  </a:lnTo>
                  <a:lnTo>
                    <a:pt x="1620298" y="475583"/>
                  </a:lnTo>
                  <a:lnTo>
                    <a:pt x="1602581" y="472535"/>
                  </a:lnTo>
                  <a:lnTo>
                    <a:pt x="1604201" y="497300"/>
                  </a:lnTo>
                  <a:lnTo>
                    <a:pt x="1583912" y="510254"/>
                  </a:lnTo>
                  <a:lnTo>
                    <a:pt x="1566291" y="515493"/>
                  </a:lnTo>
                  <a:lnTo>
                    <a:pt x="1578864" y="526351"/>
                  </a:lnTo>
                  <a:lnTo>
                    <a:pt x="1588960" y="528733"/>
                  </a:lnTo>
                  <a:lnTo>
                    <a:pt x="1576292" y="539591"/>
                  </a:lnTo>
                  <a:lnTo>
                    <a:pt x="1582674" y="544449"/>
                  </a:lnTo>
                  <a:lnTo>
                    <a:pt x="1586960" y="572834"/>
                  </a:lnTo>
                  <a:lnTo>
                    <a:pt x="1593437" y="574453"/>
                  </a:lnTo>
                  <a:lnTo>
                    <a:pt x="1594580" y="579787"/>
                  </a:lnTo>
                  <a:lnTo>
                    <a:pt x="1602105" y="579406"/>
                  </a:lnTo>
                  <a:lnTo>
                    <a:pt x="1604296" y="582073"/>
                  </a:lnTo>
                  <a:lnTo>
                    <a:pt x="1597152" y="580072"/>
                  </a:lnTo>
                  <a:lnTo>
                    <a:pt x="1569053" y="590359"/>
                  </a:lnTo>
                  <a:lnTo>
                    <a:pt x="1570387" y="596075"/>
                  </a:lnTo>
                  <a:lnTo>
                    <a:pt x="1567339" y="596551"/>
                  </a:lnTo>
                  <a:lnTo>
                    <a:pt x="1568291" y="605409"/>
                  </a:lnTo>
                  <a:lnTo>
                    <a:pt x="1563624" y="607790"/>
                  </a:lnTo>
                  <a:lnTo>
                    <a:pt x="1542288" y="609219"/>
                  </a:lnTo>
                  <a:lnTo>
                    <a:pt x="1541907" y="605314"/>
                  </a:lnTo>
                  <a:lnTo>
                    <a:pt x="1521524" y="608457"/>
                  </a:lnTo>
                  <a:lnTo>
                    <a:pt x="1503902" y="616744"/>
                  </a:lnTo>
                  <a:lnTo>
                    <a:pt x="1513523" y="632174"/>
                  </a:lnTo>
                  <a:lnTo>
                    <a:pt x="1519142" y="630841"/>
                  </a:lnTo>
                  <a:lnTo>
                    <a:pt x="1523333" y="640366"/>
                  </a:lnTo>
                  <a:lnTo>
                    <a:pt x="1518190" y="641985"/>
                  </a:lnTo>
                  <a:lnTo>
                    <a:pt x="1518380" y="649224"/>
                  </a:lnTo>
                  <a:lnTo>
                    <a:pt x="1512760" y="650176"/>
                  </a:lnTo>
                  <a:lnTo>
                    <a:pt x="1513046" y="657416"/>
                  </a:lnTo>
                  <a:lnTo>
                    <a:pt x="1509998" y="657606"/>
                  </a:lnTo>
                  <a:lnTo>
                    <a:pt x="1509236" y="666274"/>
                  </a:lnTo>
                  <a:lnTo>
                    <a:pt x="1506188" y="666274"/>
                  </a:lnTo>
                  <a:lnTo>
                    <a:pt x="1505712" y="670370"/>
                  </a:lnTo>
                  <a:lnTo>
                    <a:pt x="1503902" y="670370"/>
                  </a:lnTo>
                  <a:lnTo>
                    <a:pt x="1502950" y="690467"/>
                  </a:lnTo>
                  <a:lnTo>
                    <a:pt x="1498568" y="690753"/>
                  </a:lnTo>
                  <a:lnTo>
                    <a:pt x="1496377" y="701326"/>
                  </a:lnTo>
                  <a:lnTo>
                    <a:pt x="1470184" y="697706"/>
                  </a:lnTo>
                  <a:lnTo>
                    <a:pt x="1471898" y="712661"/>
                  </a:lnTo>
                  <a:lnTo>
                    <a:pt x="1432560" y="721328"/>
                  </a:lnTo>
                  <a:lnTo>
                    <a:pt x="1421416" y="732187"/>
                  </a:lnTo>
                  <a:lnTo>
                    <a:pt x="1419987" y="739330"/>
                  </a:lnTo>
                  <a:lnTo>
                    <a:pt x="1415510" y="739997"/>
                  </a:lnTo>
                  <a:lnTo>
                    <a:pt x="1414843" y="745998"/>
                  </a:lnTo>
                  <a:lnTo>
                    <a:pt x="1409605" y="749617"/>
                  </a:lnTo>
                  <a:lnTo>
                    <a:pt x="1410176" y="768382"/>
                  </a:lnTo>
                  <a:lnTo>
                    <a:pt x="1408462" y="768287"/>
                  </a:lnTo>
                  <a:lnTo>
                    <a:pt x="1408748" y="772859"/>
                  </a:lnTo>
                  <a:lnTo>
                    <a:pt x="1405223" y="772859"/>
                  </a:lnTo>
                  <a:lnTo>
                    <a:pt x="1404461" y="777716"/>
                  </a:lnTo>
                  <a:lnTo>
                    <a:pt x="1405795" y="785432"/>
                  </a:lnTo>
                  <a:lnTo>
                    <a:pt x="1410843" y="785336"/>
                  </a:lnTo>
                  <a:lnTo>
                    <a:pt x="1407414" y="791718"/>
                  </a:lnTo>
                  <a:lnTo>
                    <a:pt x="1408367" y="801624"/>
                  </a:lnTo>
                  <a:lnTo>
                    <a:pt x="1419606" y="799909"/>
                  </a:lnTo>
                  <a:lnTo>
                    <a:pt x="1418749" y="808292"/>
                  </a:lnTo>
                  <a:lnTo>
                    <a:pt x="1436942" y="803434"/>
                  </a:lnTo>
                  <a:lnTo>
                    <a:pt x="1438180" y="812197"/>
                  </a:lnTo>
                  <a:lnTo>
                    <a:pt x="1445228" y="811149"/>
                  </a:lnTo>
                  <a:lnTo>
                    <a:pt x="1448848" y="831247"/>
                  </a:lnTo>
                  <a:lnTo>
                    <a:pt x="1449229" y="850106"/>
                  </a:lnTo>
                  <a:lnTo>
                    <a:pt x="1453134" y="868299"/>
                  </a:lnTo>
                  <a:lnTo>
                    <a:pt x="1438942" y="864870"/>
                  </a:lnTo>
                  <a:lnTo>
                    <a:pt x="1434465" y="897064"/>
                  </a:lnTo>
                  <a:lnTo>
                    <a:pt x="1429321" y="896874"/>
                  </a:lnTo>
                  <a:lnTo>
                    <a:pt x="1433798" y="902589"/>
                  </a:lnTo>
                  <a:lnTo>
                    <a:pt x="1430941" y="918591"/>
                  </a:lnTo>
                  <a:lnTo>
                    <a:pt x="1416844" y="913543"/>
                  </a:lnTo>
                  <a:lnTo>
                    <a:pt x="1401318" y="913257"/>
                  </a:lnTo>
                  <a:lnTo>
                    <a:pt x="1400366" y="937546"/>
                  </a:lnTo>
                  <a:lnTo>
                    <a:pt x="1394365" y="936022"/>
                  </a:lnTo>
                  <a:lnTo>
                    <a:pt x="1398175" y="913352"/>
                  </a:lnTo>
                  <a:lnTo>
                    <a:pt x="1391888" y="912876"/>
                  </a:lnTo>
                  <a:lnTo>
                    <a:pt x="1391221" y="918210"/>
                  </a:lnTo>
                  <a:lnTo>
                    <a:pt x="1374076" y="917067"/>
                  </a:lnTo>
                  <a:lnTo>
                    <a:pt x="1373315" y="926116"/>
                  </a:lnTo>
                  <a:lnTo>
                    <a:pt x="1371409" y="926021"/>
                  </a:lnTo>
                  <a:lnTo>
                    <a:pt x="1369219" y="933831"/>
                  </a:lnTo>
                  <a:lnTo>
                    <a:pt x="1363980" y="933069"/>
                  </a:lnTo>
                  <a:lnTo>
                    <a:pt x="1362361" y="942404"/>
                  </a:lnTo>
                  <a:lnTo>
                    <a:pt x="1359884" y="941642"/>
                  </a:lnTo>
                  <a:lnTo>
                    <a:pt x="1355598" y="976027"/>
                  </a:lnTo>
                  <a:lnTo>
                    <a:pt x="1356455" y="1013650"/>
                  </a:lnTo>
                  <a:lnTo>
                    <a:pt x="1344359" y="1012603"/>
                  </a:lnTo>
                  <a:lnTo>
                    <a:pt x="1332548" y="999363"/>
                  </a:lnTo>
                  <a:lnTo>
                    <a:pt x="1327023" y="997649"/>
                  </a:lnTo>
                  <a:lnTo>
                    <a:pt x="1325309" y="987552"/>
                  </a:lnTo>
                  <a:lnTo>
                    <a:pt x="1315212" y="988219"/>
                  </a:lnTo>
                  <a:lnTo>
                    <a:pt x="1304830" y="992981"/>
                  </a:lnTo>
                  <a:lnTo>
                    <a:pt x="1271207" y="997363"/>
                  </a:lnTo>
                  <a:lnTo>
                    <a:pt x="1250823" y="990695"/>
                  </a:lnTo>
                  <a:lnTo>
                    <a:pt x="1218438" y="992314"/>
                  </a:lnTo>
                  <a:close/>
                  <a:moveTo>
                    <a:pt x="2537841" y="399097"/>
                  </a:moveTo>
                  <a:lnTo>
                    <a:pt x="2550224" y="403479"/>
                  </a:lnTo>
                  <a:lnTo>
                    <a:pt x="2554510" y="385382"/>
                  </a:lnTo>
                  <a:lnTo>
                    <a:pt x="2539936" y="394240"/>
                  </a:lnTo>
                  <a:lnTo>
                    <a:pt x="2537841" y="39909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26" name="Freihandform: Form 225">
              <a:extLst>
                <a:ext uri="{FF2B5EF4-FFF2-40B4-BE49-F238E27FC236}">
                  <a16:creationId xmlns:a16="http://schemas.microsoft.com/office/drawing/2014/main" id="{449C8E6C-25C7-4247-AD1D-42F7ACD3451C}"/>
                </a:ext>
              </a:extLst>
            </p:cNvPr>
            <p:cNvSpPr/>
            <p:nvPr/>
          </p:nvSpPr>
          <p:spPr>
            <a:xfrm>
              <a:off x="369543" y="3088767"/>
              <a:ext cx="1029600" cy="1039500"/>
            </a:xfrm>
            <a:custGeom>
              <a:avLst/>
              <a:gdLst>
                <a:gd name="connsiteX0" fmla="*/ 478917 w 1981200"/>
                <a:gd name="connsiteY0" fmla="*/ 411480 h 2000250"/>
                <a:gd name="connsiteX1" fmla="*/ 475012 w 1981200"/>
                <a:gd name="connsiteY1" fmla="*/ 415385 h 2000250"/>
                <a:gd name="connsiteX2" fmla="*/ 472440 w 1981200"/>
                <a:gd name="connsiteY2" fmla="*/ 405003 h 2000250"/>
                <a:gd name="connsiteX3" fmla="*/ 477107 w 1981200"/>
                <a:gd name="connsiteY3" fmla="*/ 403574 h 2000250"/>
                <a:gd name="connsiteX4" fmla="*/ 478917 w 1981200"/>
                <a:gd name="connsiteY4" fmla="*/ 411480 h 2000250"/>
                <a:gd name="connsiteX5" fmla="*/ 1317403 w 1981200"/>
                <a:gd name="connsiteY5" fmla="*/ 73438 h 2000250"/>
                <a:gd name="connsiteX6" fmla="*/ 1319784 w 1981200"/>
                <a:gd name="connsiteY6" fmla="*/ 69723 h 2000250"/>
                <a:gd name="connsiteX7" fmla="*/ 1324928 w 1981200"/>
                <a:gd name="connsiteY7" fmla="*/ 68008 h 2000250"/>
                <a:gd name="connsiteX8" fmla="*/ 1325213 w 1981200"/>
                <a:gd name="connsiteY8" fmla="*/ 70675 h 2000250"/>
                <a:gd name="connsiteX9" fmla="*/ 1317403 w 1981200"/>
                <a:gd name="connsiteY9" fmla="*/ 73438 h 2000250"/>
                <a:gd name="connsiteX10" fmla="*/ 1409605 w 1981200"/>
                <a:gd name="connsiteY10" fmla="*/ 109347 h 2000250"/>
                <a:gd name="connsiteX11" fmla="*/ 1414748 w 1981200"/>
                <a:gd name="connsiteY11" fmla="*/ 104680 h 2000250"/>
                <a:gd name="connsiteX12" fmla="*/ 1413891 w 1981200"/>
                <a:gd name="connsiteY12" fmla="*/ 108299 h 2000250"/>
                <a:gd name="connsiteX13" fmla="*/ 1409605 w 1981200"/>
                <a:gd name="connsiteY13" fmla="*/ 109347 h 2000250"/>
                <a:gd name="connsiteX14" fmla="*/ 1355693 w 1981200"/>
                <a:gd name="connsiteY14" fmla="*/ 73533 h 2000250"/>
                <a:gd name="connsiteX15" fmla="*/ 1354931 w 1981200"/>
                <a:gd name="connsiteY15" fmla="*/ 77819 h 2000250"/>
                <a:gd name="connsiteX16" fmla="*/ 1349978 w 1981200"/>
                <a:gd name="connsiteY16" fmla="*/ 74771 h 2000250"/>
                <a:gd name="connsiteX17" fmla="*/ 1350931 w 1981200"/>
                <a:gd name="connsiteY17" fmla="*/ 70485 h 2000250"/>
                <a:gd name="connsiteX18" fmla="*/ 1346835 w 1981200"/>
                <a:gd name="connsiteY18" fmla="*/ 68008 h 2000250"/>
                <a:gd name="connsiteX19" fmla="*/ 1349121 w 1981200"/>
                <a:gd name="connsiteY19" fmla="*/ 68294 h 2000250"/>
                <a:gd name="connsiteX20" fmla="*/ 1355693 w 1981200"/>
                <a:gd name="connsiteY20" fmla="*/ 73533 h 2000250"/>
                <a:gd name="connsiteX21" fmla="*/ 1447991 w 1981200"/>
                <a:gd name="connsiteY21" fmla="*/ 1133570 h 2000250"/>
                <a:gd name="connsiteX22" fmla="*/ 1450943 w 1981200"/>
                <a:gd name="connsiteY22" fmla="*/ 1132713 h 2000250"/>
                <a:gd name="connsiteX23" fmla="*/ 1453134 w 1981200"/>
                <a:gd name="connsiteY23" fmla="*/ 1135666 h 2000250"/>
                <a:gd name="connsiteX24" fmla="*/ 1449896 w 1981200"/>
                <a:gd name="connsiteY24" fmla="*/ 1136999 h 2000250"/>
                <a:gd name="connsiteX25" fmla="*/ 1447991 w 1981200"/>
                <a:gd name="connsiteY25" fmla="*/ 1133570 h 2000250"/>
                <a:gd name="connsiteX26" fmla="*/ 1168527 w 1981200"/>
                <a:gd name="connsiteY26" fmla="*/ 1956054 h 2000250"/>
                <a:gd name="connsiteX27" fmla="*/ 1166622 w 1981200"/>
                <a:gd name="connsiteY27" fmla="*/ 1951768 h 2000250"/>
                <a:gd name="connsiteX28" fmla="*/ 1151382 w 1981200"/>
                <a:gd name="connsiteY28" fmla="*/ 1952815 h 2000250"/>
                <a:gd name="connsiteX29" fmla="*/ 1151001 w 1981200"/>
                <a:gd name="connsiteY29" fmla="*/ 1956720 h 2000250"/>
                <a:gd name="connsiteX30" fmla="*/ 1133761 w 1981200"/>
                <a:gd name="connsiteY30" fmla="*/ 1960435 h 2000250"/>
                <a:gd name="connsiteX31" fmla="*/ 1132332 w 1981200"/>
                <a:gd name="connsiteY31" fmla="*/ 1977866 h 2000250"/>
                <a:gd name="connsiteX32" fmla="*/ 1135285 w 1981200"/>
                <a:gd name="connsiteY32" fmla="*/ 1986153 h 2000250"/>
                <a:gd name="connsiteX33" fmla="*/ 1101947 w 1981200"/>
                <a:gd name="connsiteY33" fmla="*/ 1997774 h 2000250"/>
                <a:gd name="connsiteX34" fmla="*/ 1094518 w 1981200"/>
                <a:gd name="connsiteY34" fmla="*/ 1998726 h 2000250"/>
                <a:gd name="connsiteX35" fmla="*/ 1093565 w 1981200"/>
                <a:gd name="connsiteY35" fmla="*/ 1994059 h 2000250"/>
                <a:gd name="connsiteX36" fmla="*/ 1084040 w 1981200"/>
                <a:gd name="connsiteY36" fmla="*/ 1992154 h 2000250"/>
                <a:gd name="connsiteX37" fmla="*/ 1070229 w 1981200"/>
                <a:gd name="connsiteY37" fmla="*/ 1995678 h 2000250"/>
                <a:gd name="connsiteX38" fmla="*/ 1068133 w 1981200"/>
                <a:gd name="connsiteY38" fmla="*/ 1988249 h 2000250"/>
                <a:gd name="connsiteX39" fmla="*/ 1057751 w 1981200"/>
                <a:gd name="connsiteY39" fmla="*/ 1991296 h 2000250"/>
                <a:gd name="connsiteX40" fmla="*/ 1052703 w 1981200"/>
                <a:gd name="connsiteY40" fmla="*/ 1989772 h 2000250"/>
                <a:gd name="connsiteX41" fmla="*/ 1052513 w 1981200"/>
                <a:gd name="connsiteY41" fmla="*/ 1994820 h 2000250"/>
                <a:gd name="connsiteX42" fmla="*/ 1047274 w 1981200"/>
                <a:gd name="connsiteY42" fmla="*/ 1996154 h 2000250"/>
                <a:gd name="connsiteX43" fmla="*/ 1046893 w 1981200"/>
                <a:gd name="connsiteY43" fmla="*/ 1987296 h 2000250"/>
                <a:gd name="connsiteX44" fmla="*/ 1041654 w 1981200"/>
                <a:gd name="connsiteY44" fmla="*/ 1988249 h 2000250"/>
                <a:gd name="connsiteX45" fmla="*/ 1042892 w 1981200"/>
                <a:gd name="connsiteY45" fmla="*/ 1990535 h 2000250"/>
                <a:gd name="connsiteX46" fmla="*/ 1040416 w 1981200"/>
                <a:gd name="connsiteY46" fmla="*/ 1991487 h 2000250"/>
                <a:gd name="connsiteX47" fmla="*/ 1039273 w 1981200"/>
                <a:gd name="connsiteY47" fmla="*/ 1986058 h 2000250"/>
                <a:gd name="connsiteX48" fmla="*/ 1030510 w 1981200"/>
                <a:gd name="connsiteY48" fmla="*/ 1985105 h 2000250"/>
                <a:gd name="connsiteX49" fmla="*/ 1028414 w 1981200"/>
                <a:gd name="connsiteY49" fmla="*/ 1988725 h 2000250"/>
                <a:gd name="connsiteX50" fmla="*/ 1018984 w 1981200"/>
                <a:gd name="connsiteY50" fmla="*/ 1980628 h 2000250"/>
                <a:gd name="connsiteX51" fmla="*/ 1018223 w 1981200"/>
                <a:gd name="connsiteY51" fmla="*/ 1983486 h 2000250"/>
                <a:gd name="connsiteX52" fmla="*/ 1017841 w 1981200"/>
                <a:gd name="connsiteY52" fmla="*/ 1981295 h 2000250"/>
                <a:gd name="connsiteX53" fmla="*/ 1014698 w 1981200"/>
                <a:gd name="connsiteY53" fmla="*/ 1981200 h 2000250"/>
                <a:gd name="connsiteX54" fmla="*/ 1017841 w 1981200"/>
                <a:gd name="connsiteY54" fmla="*/ 1991011 h 2000250"/>
                <a:gd name="connsiteX55" fmla="*/ 1015079 w 1981200"/>
                <a:gd name="connsiteY55" fmla="*/ 1992725 h 2000250"/>
                <a:gd name="connsiteX56" fmla="*/ 1016794 w 1981200"/>
                <a:gd name="connsiteY56" fmla="*/ 1995202 h 2000250"/>
                <a:gd name="connsiteX57" fmla="*/ 1015174 w 1981200"/>
                <a:gd name="connsiteY57" fmla="*/ 1997012 h 2000250"/>
                <a:gd name="connsiteX58" fmla="*/ 1007840 w 1981200"/>
                <a:gd name="connsiteY58" fmla="*/ 1986439 h 2000250"/>
                <a:gd name="connsiteX59" fmla="*/ 1004507 w 1981200"/>
                <a:gd name="connsiteY59" fmla="*/ 1974437 h 2000250"/>
                <a:gd name="connsiteX60" fmla="*/ 1000030 w 1981200"/>
                <a:gd name="connsiteY60" fmla="*/ 1974914 h 2000250"/>
                <a:gd name="connsiteX61" fmla="*/ 1000887 w 1981200"/>
                <a:gd name="connsiteY61" fmla="*/ 1979009 h 2000250"/>
                <a:gd name="connsiteX62" fmla="*/ 997363 w 1981200"/>
                <a:gd name="connsiteY62" fmla="*/ 1979581 h 2000250"/>
                <a:gd name="connsiteX63" fmla="*/ 995648 w 1981200"/>
                <a:gd name="connsiteY63" fmla="*/ 1975580 h 2000250"/>
                <a:gd name="connsiteX64" fmla="*/ 993648 w 1981200"/>
                <a:gd name="connsiteY64" fmla="*/ 1975866 h 2000250"/>
                <a:gd name="connsiteX65" fmla="*/ 993267 w 1981200"/>
                <a:gd name="connsiteY65" fmla="*/ 1972913 h 2000250"/>
                <a:gd name="connsiteX66" fmla="*/ 995362 w 1981200"/>
                <a:gd name="connsiteY66" fmla="*/ 1972342 h 2000250"/>
                <a:gd name="connsiteX67" fmla="*/ 991838 w 1981200"/>
                <a:gd name="connsiteY67" fmla="*/ 1956720 h 2000250"/>
                <a:gd name="connsiteX68" fmla="*/ 985647 w 1981200"/>
                <a:gd name="connsiteY68" fmla="*/ 1956530 h 2000250"/>
                <a:gd name="connsiteX69" fmla="*/ 983742 w 1981200"/>
                <a:gd name="connsiteY69" fmla="*/ 1944719 h 2000250"/>
                <a:gd name="connsiteX70" fmla="*/ 987171 w 1981200"/>
                <a:gd name="connsiteY70" fmla="*/ 1942910 h 2000250"/>
                <a:gd name="connsiteX71" fmla="*/ 983552 w 1981200"/>
                <a:gd name="connsiteY71" fmla="*/ 1931575 h 2000250"/>
                <a:gd name="connsiteX72" fmla="*/ 999934 w 1981200"/>
                <a:gd name="connsiteY72" fmla="*/ 1926812 h 2000250"/>
                <a:gd name="connsiteX73" fmla="*/ 997553 w 1981200"/>
                <a:gd name="connsiteY73" fmla="*/ 1919383 h 2000250"/>
                <a:gd name="connsiteX74" fmla="*/ 1005554 w 1981200"/>
                <a:gd name="connsiteY74" fmla="*/ 1917097 h 2000250"/>
                <a:gd name="connsiteX75" fmla="*/ 1005173 w 1981200"/>
                <a:gd name="connsiteY75" fmla="*/ 1909762 h 2000250"/>
                <a:gd name="connsiteX76" fmla="*/ 1012412 w 1981200"/>
                <a:gd name="connsiteY76" fmla="*/ 1908524 h 2000250"/>
                <a:gd name="connsiteX77" fmla="*/ 1013365 w 1981200"/>
                <a:gd name="connsiteY77" fmla="*/ 1888331 h 2000250"/>
                <a:gd name="connsiteX78" fmla="*/ 1030224 w 1981200"/>
                <a:gd name="connsiteY78" fmla="*/ 1885474 h 2000250"/>
                <a:gd name="connsiteX79" fmla="*/ 1026795 w 1981200"/>
                <a:gd name="connsiteY79" fmla="*/ 1872329 h 2000250"/>
                <a:gd name="connsiteX80" fmla="*/ 1040511 w 1981200"/>
                <a:gd name="connsiteY80" fmla="*/ 1867471 h 2000250"/>
                <a:gd name="connsiteX81" fmla="*/ 1037463 w 1981200"/>
                <a:gd name="connsiteY81" fmla="*/ 1858328 h 2000250"/>
                <a:gd name="connsiteX82" fmla="*/ 1035463 w 1981200"/>
                <a:gd name="connsiteY82" fmla="*/ 1854232 h 2000250"/>
                <a:gd name="connsiteX83" fmla="*/ 1026890 w 1981200"/>
                <a:gd name="connsiteY83" fmla="*/ 1857851 h 2000250"/>
                <a:gd name="connsiteX84" fmla="*/ 1024319 w 1981200"/>
                <a:gd name="connsiteY84" fmla="*/ 1852898 h 2000250"/>
                <a:gd name="connsiteX85" fmla="*/ 1020699 w 1981200"/>
                <a:gd name="connsiteY85" fmla="*/ 1854327 h 2000250"/>
                <a:gd name="connsiteX86" fmla="*/ 1019461 w 1981200"/>
                <a:gd name="connsiteY86" fmla="*/ 1847945 h 2000250"/>
                <a:gd name="connsiteX87" fmla="*/ 1005078 w 1981200"/>
                <a:gd name="connsiteY87" fmla="*/ 1848993 h 2000250"/>
                <a:gd name="connsiteX88" fmla="*/ 1004792 w 1981200"/>
                <a:gd name="connsiteY88" fmla="*/ 1843087 h 2000250"/>
                <a:gd name="connsiteX89" fmla="*/ 987076 w 1981200"/>
                <a:gd name="connsiteY89" fmla="*/ 1844707 h 2000250"/>
                <a:gd name="connsiteX90" fmla="*/ 990124 w 1981200"/>
                <a:gd name="connsiteY90" fmla="*/ 1838896 h 2000250"/>
                <a:gd name="connsiteX91" fmla="*/ 968026 w 1981200"/>
                <a:gd name="connsiteY91" fmla="*/ 1840230 h 2000250"/>
                <a:gd name="connsiteX92" fmla="*/ 966407 w 1981200"/>
                <a:gd name="connsiteY92" fmla="*/ 1828419 h 2000250"/>
                <a:gd name="connsiteX93" fmla="*/ 944690 w 1981200"/>
                <a:gd name="connsiteY93" fmla="*/ 1831752 h 2000250"/>
                <a:gd name="connsiteX94" fmla="*/ 942784 w 1981200"/>
                <a:gd name="connsiteY94" fmla="*/ 1818799 h 2000250"/>
                <a:gd name="connsiteX95" fmla="*/ 950976 w 1981200"/>
                <a:gd name="connsiteY95" fmla="*/ 1817180 h 2000250"/>
                <a:gd name="connsiteX96" fmla="*/ 949262 w 1981200"/>
                <a:gd name="connsiteY96" fmla="*/ 1807845 h 2000250"/>
                <a:gd name="connsiteX97" fmla="*/ 959929 w 1981200"/>
                <a:gd name="connsiteY97" fmla="*/ 1808035 h 2000250"/>
                <a:gd name="connsiteX98" fmla="*/ 959644 w 1981200"/>
                <a:gd name="connsiteY98" fmla="*/ 1804035 h 2000250"/>
                <a:gd name="connsiteX99" fmla="*/ 972503 w 1981200"/>
                <a:gd name="connsiteY99" fmla="*/ 1802035 h 2000250"/>
                <a:gd name="connsiteX100" fmla="*/ 973645 w 1981200"/>
                <a:gd name="connsiteY100" fmla="*/ 1799082 h 2000250"/>
                <a:gd name="connsiteX101" fmla="*/ 958977 w 1981200"/>
                <a:gd name="connsiteY101" fmla="*/ 1793558 h 2000250"/>
                <a:gd name="connsiteX102" fmla="*/ 954215 w 1981200"/>
                <a:gd name="connsiteY102" fmla="*/ 1795367 h 2000250"/>
                <a:gd name="connsiteX103" fmla="*/ 953738 w 1981200"/>
                <a:gd name="connsiteY103" fmla="*/ 1799177 h 2000250"/>
                <a:gd name="connsiteX104" fmla="*/ 933259 w 1981200"/>
                <a:gd name="connsiteY104" fmla="*/ 1801939 h 2000250"/>
                <a:gd name="connsiteX105" fmla="*/ 930212 w 1981200"/>
                <a:gd name="connsiteY105" fmla="*/ 1792700 h 2000250"/>
                <a:gd name="connsiteX106" fmla="*/ 935545 w 1981200"/>
                <a:gd name="connsiteY106" fmla="*/ 1790319 h 2000250"/>
                <a:gd name="connsiteX107" fmla="*/ 932498 w 1981200"/>
                <a:gd name="connsiteY107" fmla="*/ 1784127 h 2000250"/>
                <a:gd name="connsiteX108" fmla="*/ 927735 w 1981200"/>
                <a:gd name="connsiteY108" fmla="*/ 1787557 h 2000250"/>
                <a:gd name="connsiteX109" fmla="*/ 924401 w 1981200"/>
                <a:gd name="connsiteY109" fmla="*/ 1778603 h 2000250"/>
                <a:gd name="connsiteX110" fmla="*/ 916495 w 1981200"/>
                <a:gd name="connsiteY110" fmla="*/ 1772888 h 2000250"/>
                <a:gd name="connsiteX111" fmla="*/ 918115 w 1981200"/>
                <a:gd name="connsiteY111" fmla="*/ 1765077 h 2000250"/>
                <a:gd name="connsiteX112" fmla="*/ 923544 w 1981200"/>
                <a:gd name="connsiteY112" fmla="*/ 1762982 h 2000250"/>
                <a:gd name="connsiteX113" fmla="*/ 914686 w 1981200"/>
                <a:gd name="connsiteY113" fmla="*/ 1758982 h 2000250"/>
                <a:gd name="connsiteX114" fmla="*/ 907447 w 1981200"/>
                <a:gd name="connsiteY114" fmla="*/ 1745266 h 2000250"/>
                <a:gd name="connsiteX115" fmla="*/ 906399 w 1981200"/>
                <a:gd name="connsiteY115" fmla="*/ 1733836 h 2000250"/>
                <a:gd name="connsiteX116" fmla="*/ 889730 w 1981200"/>
                <a:gd name="connsiteY116" fmla="*/ 1725168 h 2000250"/>
                <a:gd name="connsiteX117" fmla="*/ 877729 w 1981200"/>
                <a:gd name="connsiteY117" fmla="*/ 1706880 h 2000250"/>
                <a:gd name="connsiteX118" fmla="*/ 876967 w 1981200"/>
                <a:gd name="connsiteY118" fmla="*/ 1697164 h 2000250"/>
                <a:gd name="connsiteX119" fmla="*/ 863346 w 1981200"/>
                <a:gd name="connsiteY119" fmla="*/ 1696403 h 2000250"/>
                <a:gd name="connsiteX120" fmla="*/ 858583 w 1981200"/>
                <a:gd name="connsiteY120" fmla="*/ 1687830 h 2000250"/>
                <a:gd name="connsiteX121" fmla="*/ 846201 w 1981200"/>
                <a:gd name="connsiteY121" fmla="*/ 1685735 h 2000250"/>
                <a:gd name="connsiteX122" fmla="*/ 848011 w 1981200"/>
                <a:gd name="connsiteY122" fmla="*/ 1658493 h 2000250"/>
                <a:gd name="connsiteX123" fmla="*/ 854774 w 1981200"/>
                <a:gd name="connsiteY123" fmla="*/ 1644301 h 2000250"/>
                <a:gd name="connsiteX124" fmla="*/ 853249 w 1981200"/>
                <a:gd name="connsiteY124" fmla="*/ 1637061 h 2000250"/>
                <a:gd name="connsiteX125" fmla="*/ 859631 w 1981200"/>
                <a:gd name="connsiteY125" fmla="*/ 1610773 h 2000250"/>
                <a:gd name="connsiteX126" fmla="*/ 845820 w 1981200"/>
                <a:gd name="connsiteY126" fmla="*/ 1606582 h 2000250"/>
                <a:gd name="connsiteX127" fmla="*/ 837152 w 1981200"/>
                <a:gd name="connsiteY127" fmla="*/ 1596199 h 2000250"/>
                <a:gd name="connsiteX128" fmla="*/ 836581 w 1981200"/>
                <a:gd name="connsiteY128" fmla="*/ 1577816 h 2000250"/>
                <a:gd name="connsiteX129" fmla="*/ 829437 w 1981200"/>
                <a:gd name="connsiteY129" fmla="*/ 1570672 h 2000250"/>
                <a:gd name="connsiteX130" fmla="*/ 829342 w 1981200"/>
                <a:gd name="connsiteY130" fmla="*/ 1562481 h 2000250"/>
                <a:gd name="connsiteX131" fmla="*/ 816864 w 1981200"/>
                <a:gd name="connsiteY131" fmla="*/ 1561624 h 2000250"/>
                <a:gd name="connsiteX132" fmla="*/ 815245 w 1981200"/>
                <a:gd name="connsiteY132" fmla="*/ 1570196 h 2000250"/>
                <a:gd name="connsiteX133" fmla="*/ 802672 w 1981200"/>
                <a:gd name="connsiteY133" fmla="*/ 1570672 h 2000250"/>
                <a:gd name="connsiteX134" fmla="*/ 791146 w 1981200"/>
                <a:gd name="connsiteY134" fmla="*/ 1570292 h 2000250"/>
                <a:gd name="connsiteX135" fmla="*/ 771906 w 1981200"/>
                <a:gd name="connsiteY135" fmla="*/ 1563814 h 2000250"/>
                <a:gd name="connsiteX136" fmla="*/ 767620 w 1981200"/>
                <a:gd name="connsiteY136" fmla="*/ 1564958 h 2000250"/>
                <a:gd name="connsiteX137" fmla="*/ 762095 w 1981200"/>
                <a:gd name="connsiteY137" fmla="*/ 1572958 h 2000250"/>
                <a:gd name="connsiteX138" fmla="*/ 735806 w 1981200"/>
                <a:gd name="connsiteY138" fmla="*/ 1559052 h 2000250"/>
                <a:gd name="connsiteX139" fmla="*/ 721900 w 1981200"/>
                <a:gd name="connsiteY139" fmla="*/ 1556766 h 2000250"/>
                <a:gd name="connsiteX140" fmla="*/ 709708 w 1981200"/>
                <a:gd name="connsiteY140" fmla="*/ 1543717 h 2000250"/>
                <a:gd name="connsiteX141" fmla="*/ 701897 w 1981200"/>
                <a:gd name="connsiteY141" fmla="*/ 1540859 h 2000250"/>
                <a:gd name="connsiteX142" fmla="*/ 674846 w 1981200"/>
                <a:gd name="connsiteY142" fmla="*/ 1516951 h 2000250"/>
                <a:gd name="connsiteX143" fmla="*/ 663416 w 1981200"/>
                <a:gd name="connsiteY143" fmla="*/ 1517523 h 2000250"/>
                <a:gd name="connsiteX144" fmla="*/ 653129 w 1981200"/>
                <a:gd name="connsiteY144" fmla="*/ 1523238 h 2000250"/>
                <a:gd name="connsiteX145" fmla="*/ 634365 w 1981200"/>
                <a:gd name="connsiteY145" fmla="*/ 1503140 h 2000250"/>
                <a:gd name="connsiteX146" fmla="*/ 632174 w 1981200"/>
                <a:gd name="connsiteY146" fmla="*/ 1496663 h 2000250"/>
                <a:gd name="connsiteX147" fmla="*/ 622745 w 1981200"/>
                <a:gd name="connsiteY147" fmla="*/ 1485043 h 2000250"/>
                <a:gd name="connsiteX148" fmla="*/ 609695 w 1981200"/>
                <a:gd name="connsiteY148" fmla="*/ 1494186 h 2000250"/>
                <a:gd name="connsiteX149" fmla="*/ 600837 w 1981200"/>
                <a:gd name="connsiteY149" fmla="*/ 1486948 h 2000250"/>
                <a:gd name="connsiteX150" fmla="*/ 587216 w 1981200"/>
                <a:gd name="connsiteY150" fmla="*/ 1487329 h 2000250"/>
                <a:gd name="connsiteX151" fmla="*/ 587788 w 1981200"/>
                <a:gd name="connsiteY151" fmla="*/ 1477994 h 2000250"/>
                <a:gd name="connsiteX152" fmla="*/ 581406 w 1981200"/>
                <a:gd name="connsiteY152" fmla="*/ 1488091 h 2000250"/>
                <a:gd name="connsiteX153" fmla="*/ 565404 w 1981200"/>
                <a:gd name="connsiteY153" fmla="*/ 1492472 h 2000250"/>
                <a:gd name="connsiteX154" fmla="*/ 552545 w 1981200"/>
                <a:gd name="connsiteY154" fmla="*/ 1491234 h 2000250"/>
                <a:gd name="connsiteX155" fmla="*/ 549974 w 1981200"/>
                <a:gd name="connsiteY155" fmla="*/ 1494282 h 2000250"/>
                <a:gd name="connsiteX156" fmla="*/ 554260 w 1981200"/>
                <a:gd name="connsiteY156" fmla="*/ 1486376 h 2000250"/>
                <a:gd name="connsiteX157" fmla="*/ 552831 w 1981200"/>
                <a:gd name="connsiteY157" fmla="*/ 1479137 h 2000250"/>
                <a:gd name="connsiteX158" fmla="*/ 543973 w 1981200"/>
                <a:gd name="connsiteY158" fmla="*/ 1473899 h 2000250"/>
                <a:gd name="connsiteX159" fmla="*/ 537305 w 1981200"/>
                <a:gd name="connsiteY159" fmla="*/ 1463326 h 2000250"/>
                <a:gd name="connsiteX160" fmla="*/ 539401 w 1981200"/>
                <a:gd name="connsiteY160" fmla="*/ 1462278 h 2000250"/>
                <a:gd name="connsiteX161" fmla="*/ 543497 w 1981200"/>
                <a:gd name="connsiteY161" fmla="*/ 1443895 h 2000250"/>
                <a:gd name="connsiteX162" fmla="*/ 542163 w 1981200"/>
                <a:gd name="connsiteY162" fmla="*/ 1441133 h 2000250"/>
                <a:gd name="connsiteX163" fmla="*/ 547783 w 1981200"/>
                <a:gd name="connsiteY163" fmla="*/ 1428178 h 2000250"/>
                <a:gd name="connsiteX164" fmla="*/ 547497 w 1981200"/>
                <a:gd name="connsiteY164" fmla="*/ 1417130 h 2000250"/>
                <a:gd name="connsiteX165" fmla="*/ 553783 w 1981200"/>
                <a:gd name="connsiteY165" fmla="*/ 1407985 h 2000250"/>
                <a:gd name="connsiteX166" fmla="*/ 540449 w 1981200"/>
                <a:gd name="connsiteY166" fmla="*/ 1409414 h 2000250"/>
                <a:gd name="connsiteX167" fmla="*/ 533114 w 1981200"/>
                <a:gd name="connsiteY167" fmla="*/ 1413605 h 2000250"/>
                <a:gd name="connsiteX168" fmla="*/ 533019 w 1981200"/>
                <a:gd name="connsiteY168" fmla="*/ 1396841 h 2000250"/>
                <a:gd name="connsiteX169" fmla="*/ 522732 w 1981200"/>
                <a:gd name="connsiteY169" fmla="*/ 1374839 h 2000250"/>
                <a:gd name="connsiteX170" fmla="*/ 487204 w 1981200"/>
                <a:gd name="connsiteY170" fmla="*/ 1367980 h 2000250"/>
                <a:gd name="connsiteX171" fmla="*/ 485489 w 1981200"/>
                <a:gd name="connsiteY171" fmla="*/ 1359313 h 2000250"/>
                <a:gd name="connsiteX172" fmla="*/ 477869 w 1981200"/>
                <a:gd name="connsiteY172" fmla="*/ 1353979 h 2000250"/>
                <a:gd name="connsiteX173" fmla="*/ 475678 w 1981200"/>
                <a:gd name="connsiteY173" fmla="*/ 1348549 h 2000250"/>
                <a:gd name="connsiteX174" fmla="*/ 474250 w 1981200"/>
                <a:gd name="connsiteY174" fmla="*/ 1307211 h 2000250"/>
                <a:gd name="connsiteX175" fmla="*/ 461105 w 1981200"/>
                <a:gd name="connsiteY175" fmla="*/ 1313212 h 2000250"/>
                <a:gd name="connsiteX176" fmla="*/ 459105 w 1981200"/>
                <a:gd name="connsiteY176" fmla="*/ 1306925 h 2000250"/>
                <a:gd name="connsiteX177" fmla="*/ 451485 w 1981200"/>
                <a:gd name="connsiteY177" fmla="*/ 1305115 h 2000250"/>
                <a:gd name="connsiteX178" fmla="*/ 450151 w 1981200"/>
                <a:gd name="connsiteY178" fmla="*/ 1307878 h 2000250"/>
                <a:gd name="connsiteX179" fmla="*/ 445865 w 1981200"/>
                <a:gd name="connsiteY179" fmla="*/ 1306449 h 2000250"/>
                <a:gd name="connsiteX180" fmla="*/ 436531 w 1981200"/>
                <a:gd name="connsiteY180" fmla="*/ 1311973 h 2000250"/>
                <a:gd name="connsiteX181" fmla="*/ 428530 w 1981200"/>
                <a:gd name="connsiteY181" fmla="*/ 1310735 h 2000250"/>
                <a:gd name="connsiteX182" fmla="*/ 415290 w 1981200"/>
                <a:gd name="connsiteY182" fmla="*/ 1317307 h 2000250"/>
                <a:gd name="connsiteX183" fmla="*/ 402907 w 1981200"/>
                <a:gd name="connsiteY183" fmla="*/ 1319498 h 2000250"/>
                <a:gd name="connsiteX184" fmla="*/ 396049 w 1981200"/>
                <a:gd name="connsiteY184" fmla="*/ 1332833 h 2000250"/>
                <a:gd name="connsiteX185" fmla="*/ 393478 w 1981200"/>
                <a:gd name="connsiteY185" fmla="*/ 1346359 h 2000250"/>
                <a:gd name="connsiteX186" fmla="*/ 401193 w 1981200"/>
                <a:gd name="connsiteY186" fmla="*/ 1361694 h 2000250"/>
                <a:gd name="connsiteX187" fmla="*/ 373666 w 1981200"/>
                <a:gd name="connsiteY187" fmla="*/ 1341691 h 2000250"/>
                <a:gd name="connsiteX188" fmla="*/ 353187 w 1981200"/>
                <a:gd name="connsiteY188" fmla="*/ 1330547 h 2000250"/>
                <a:gd name="connsiteX189" fmla="*/ 331375 w 1981200"/>
                <a:gd name="connsiteY189" fmla="*/ 1329880 h 2000250"/>
                <a:gd name="connsiteX190" fmla="*/ 327565 w 1981200"/>
                <a:gd name="connsiteY190" fmla="*/ 1319498 h 2000250"/>
                <a:gd name="connsiteX191" fmla="*/ 318611 w 1981200"/>
                <a:gd name="connsiteY191" fmla="*/ 1330262 h 2000250"/>
                <a:gd name="connsiteX192" fmla="*/ 325850 w 1981200"/>
                <a:gd name="connsiteY192" fmla="*/ 1333976 h 2000250"/>
                <a:gd name="connsiteX193" fmla="*/ 316420 w 1981200"/>
                <a:gd name="connsiteY193" fmla="*/ 1347216 h 2000250"/>
                <a:gd name="connsiteX194" fmla="*/ 319183 w 1981200"/>
                <a:gd name="connsiteY194" fmla="*/ 1353883 h 2000250"/>
                <a:gd name="connsiteX195" fmla="*/ 317373 w 1981200"/>
                <a:gd name="connsiteY195" fmla="*/ 1357979 h 2000250"/>
                <a:gd name="connsiteX196" fmla="*/ 310420 w 1981200"/>
                <a:gd name="connsiteY196" fmla="*/ 1361789 h 2000250"/>
                <a:gd name="connsiteX197" fmla="*/ 295561 w 1981200"/>
                <a:gd name="connsiteY197" fmla="*/ 1360360 h 2000250"/>
                <a:gd name="connsiteX198" fmla="*/ 292703 w 1981200"/>
                <a:gd name="connsiteY198" fmla="*/ 1355598 h 2000250"/>
                <a:gd name="connsiteX199" fmla="*/ 290322 w 1981200"/>
                <a:gd name="connsiteY199" fmla="*/ 1361313 h 2000250"/>
                <a:gd name="connsiteX200" fmla="*/ 287464 w 1981200"/>
                <a:gd name="connsiteY200" fmla="*/ 1346454 h 2000250"/>
                <a:gd name="connsiteX201" fmla="*/ 279845 w 1981200"/>
                <a:gd name="connsiteY201" fmla="*/ 1343215 h 2000250"/>
                <a:gd name="connsiteX202" fmla="*/ 275844 w 1981200"/>
                <a:gd name="connsiteY202" fmla="*/ 1336262 h 2000250"/>
                <a:gd name="connsiteX203" fmla="*/ 271558 w 1981200"/>
                <a:gd name="connsiteY203" fmla="*/ 1335976 h 2000250"/>
                <a:gd name="connsiteX204" fmla="*/ 258128 w 1981200"/>
                <a:gd name="connsiteY204" fmla="*/ 1313307 h 2000250"/>
                <a:gd name="connsiteX205" fmla="*/ 244221 w 1981200"/>
                <a:gd name="connsiteY205" fmla="*/ 1305115 h 2000250"/>
                <a:gd name="connsiteX206" fmla="*/ 249745 w 1981200"/>
                <a:gd name="connsiteY206" fmla="*/ 1298353 h 2000250"/>
                <a:gd name="connsiteX207" fmla="*/ 248221 w 1981200"/>
                <a:gd name="connsiteY207" fmla="*/ 1296162 h 2000250"/>
                <a:gd name="connsiteX208" fmla="*/ 250126 w 1981200"/>
                <a:gd name="connsiteY208" fmla="*/ 1293400 h 2000250"/>
                <a:gd name="connsiteX209" fmla="*/ 254603 w 1981200"/>
                <a:gd name="connsiteY209" fmla="*/ 1291399 h 2000250"/>
                <a:gd name="connsiteX210" fmla="*/ 259937 w 1981200"/>
                <a:gd name="connsiteY210" fmla="*/ 1293971 h 2000250"/>
                <a:gd name="connsiteX211" fmla="*/ 262128 w 1981200"/>
                <a:gd name="connsiteY211" fmla="*/ 1288161 h 2000250"/>
                <a:gd name="connsiteX212" fmla="*/ 259366 w 1981200"/>
                <a:gd name="connsiteY212" fmla="*/ 1281303 h 2000250"/>
                <a:gd name="connsiteX213" fmla="*/ 243364 w 1981200"/>
                <a:gd name="connsiteY213" fmla="*/ 1267015 h 2000250"/>
                <a:gd name="connsiteX214" fmla="*/ 206311 w 1981200"/>
                <a:gd name="connsiteY214" fmla="*/ 1272254 h 2000250"/>
                <a:gd name="connsiteX215" fmla="*/ 185356 w 1981200"/>
                <a:gd name="connsiteY215" fmla="*/ 1296067 h 2000250"/>
                <a:gd name="connsiteX216" fmla="*/ 186214 w 1981200"/>
                <a:gd name="connsiteY216" fmla="*/ 1313593 h 2000250"/>
                <a:gd name="connsiteX217" fmla="*/ 182499 w 1981200"/>
                <a:gd name="connsiteY217" fmla="*/ 1322641 h 2000250"/>
                <a:gd name="connsiteX218" fmla="*/ 170402 w 1981200"/>
                <a:gd name="connsiteY218" fmla="*/ 1316450 h 2000250"/>
                <a:gd name="connsiteX219" fmla="*/ 171355 w 1981200"/>
                <a:gd name="connsiteY219" fmla="*/ 1339120 h 2000250"/>
                <a:gd name="connsiteX220" fmla="*/ 159353 w 1981200"/>
                <a:gd name="connsiteY220" fmla="*/ 1348930 h 2000250"/>
                <a:gd name="connsiteX221" fmla="*/ 157639 w 1981200"/>
                <a:gd name="connsiteY221" fmla="*/ 1352550 h 2000250"/>
                <a:gd name="connsiteX222" fmla="*/ 159829 w 1981200"/>
                <a:gd name="connsiteY222" fmla="*/ 1354360 h 2000250"/>
                <a:gd name="connsiteX223" fmla="*/ 145542 w 1981200"/>
                <a:gd name="connsiteY223" fmla="*/ 1361218 h 2000250"/>
                <a:gd name="connsiteX224" fmla="*/ 140208 w 1981200"/>
                <a:gd name="connsiteY224" fmla="*/ 1367218 h 2000250"/>
                <a:gd name="connsiteX225" fmla="*/ 122968 w 1981200"/>
                <a:gd name="connsiteY225" fmla="*/ 1371505 h 2000250"/>
                <a:gd name="connsiteX226" fmla="*/ 114681 w 1981200"/>
                <a:gd name="connsiteY226" fmla="*/ 1381506 h 2000250"/>
                <a:gd name="connsiteX227" fmla="*/ 113347 w 1981200"/>
                <a:gd name="connsiteY227" fmla="*/ 1392650 h 2000250"/>
                <a:gd name="connsiteX228" fmla="*/ 110109 w 1981200"/>
                <a:gd name="connsiteY228" fmla="*/ 1389126 h 2000250"/>
                <a:gd name="connsiteX229" fmla="*/ 104965 w 1981200"/>
                <a:gd name="connsiteY229" fmla="*/ 1396270 h 2000250"/>
                <a:gd name="connsiteX230" fmla="*/ 107632 w 1981200"/>
                <a:gd name="connsiteY230" fmla="*/ 1407414 h 2000250"/>
                <a:gd name="connsiteX231" fmla="*/ 100870 w 1981200"/>
                <a:gd name="connsiteY231" fmla="*/ 1419987 h 2000250"/>
                <a:gd name="connsiteX232" fmla="*/ 116491 w 1981200"/>
                <a:gd name="connsiteY232" fmla="*/ 1426559 h 2000250"/>
                <a:gd name="connsiteX233" fmla="*/ 116681 w 1981200"/>
                <a:gd name="connsiteY233" fmla="*/ 1429893 h 2000250"/>
                <a:gd name="connsiteX234" fmla="*/ 110395 w 1981200"/>
                <a:gd name="connsiteY234" fmla="*/ 1425512 h 2000250"/>
                <a:gd name="connsiteX235" fmla="*/ 109442 w 1981200"/>
                <a:gd name="connsiteY235" fmla="*/ 1427226 h 2000250"/>
                <a:gd name="connsiteX236" fmla="*/ 115062 w 1981200"/>
                <a:gd name="connsiteY236" fmla="*/ 1432751 h 2000250"/>
                <a:gd name="connsiteX237" fmla="*/ 95917 w 1981200"/>
                <a:gd name="connsiteY237" fmla="*/ 1424940 h 2000250"/>
                <a:gd name="connsiteX238" fmla="*/ 73533 w 1981200"/>
                <a:gd name="connsiteY238" fmla="*/ 1445990 h 2000250"/>
                <a:gd name="connsiteX239" fmla="*/ 55816 w 1981200"/>
                <a:gd name="connsiteY239" fmla="*/ 1467517 h 2000250"/>
                <a:gd name="connsiteX240" fmla="*/ 37624 w 1981200"/>
                <a:gd name="connsiteY240" fmla="*/ 1476946 h 2000250"/>
                <a:gd name="connsiteX241" fmla="*/ 26765 w 1981200"/>
                <a:gd name="connsiteY241" fmla="*/ 1479327 h 2000250"/>
                <a:gd name="connsiteX242" fmla="*/ 30289 w 1981200"/>
                <a:gd name="connsiteY242" fmla="*/ 1463230 h 2000250"/>
                <a:gd name="connsiteX243" fmla="*/ 29146 w 1981200"/>
                <a:gd name="connsiteY243" fmla="*/ 1450752 h 2000250"/>
                <a:gd name="connsiteX244" fmla="*/ 19812 w 1981200"/>
                <a:gd name="connsiteY244" fmla="*/ 1447324 h 2000250"/>
                <a:gd name="connsiteX245" fmla="*/ 20193 w 1981200"/>
                <a:gd name="connsiteY245" fmla="*/ 1428940 h 2000250"/>
                <a:gd name="connsiteX246" fmla="*/ 17907 w 1981200"/>
                <a:gd name="connsiteY246" fmla="*/ 1425797 h 2000250"/>
                <a:gd name="connsiteX247" fmla="*/ 21717 w 1981200"/>
                <a:gd name="connsiteY247" fmla="*/ 1409510 h 2000250"/>
                <a:gd name="connsiteX248" fmla="*/ 34671 w 1981200"/>
                <a:gd name="connsiteY248" fmla="*/ 1398365 h 2000250"/>
                <a:gd name="connsiteX249" fmla="*/ 43624 w 1981200"/>
                <a:gd name="connsiteY249" fmla="*/ 1380363 h 2000250"/>
                <a:gd name="connsiteX250" fmla="*/ 44577 w 1981200"/>
                <a:gd name="connsiteY250" fmla="*/ 1372648 h 2000250"/>
                <a:gd name="connsiteX251" fmla="*/ 41338 w 1981200"/>
                <a:gd name="connsiteY251" fmla="*/ 1367599 h 2000250"/>
                <a:gd name="connsiteX252" fmla="*/ 41529 w 1981200"/>
                <a:gd name="connsiteY252" fmla="*/ 1358837 h 2000250"/>
                <a:gd name="connsiteX253" fmla="*/ 44958 w 1981200"/>
                <a:gd name="connsiteY253" fmla="*/ 1346645 h 2000250"/>
                <a:gd name="connsiteX254" fmla="*/ 67342 w 1981200"/>
                <a:gd name="connsiteY254" fmla="*/ 1313402 h 2000250"/>
                <a:gd name="connsiteX255" fmla="*/ 80962 w 1981200"/>
                <a:gd name="connsiteY255" fmla="*/ 1304354 h 2000250"/>
                <a:gd name="connsiteX256" fmla="*/ 70866 w 1981200"/>
                <a:gd name="connsiteY256" fmla="*/ 1290542 h 2000250"/>
                <a:gd name="connsiteX257" fmla="*/ 58960 w 1981200"/>
                <a:gd name="connsiteY257" fmla="*/ 1288542 h 2000250"/>
                <a:gd name="connsiteX258" fmla="*/ 54388 w 1981200"/>
                <a:gd name="connsiteY258" fmla="*/ 1284446 h 2000250"/>
                <a:gd name="connsiteX259" fmla="*/ 49054 w 1981200"/>
                <a:gd name="connsiteY259" fmla="*/ 1265587 h 2000250"/>
                <a:gd name="connsiteX260" fmla="*/ 37243 w 1981200"/>
                <a:gd name="connsiteY260" fmla="*/ 1240441 h 2000250"/>
                <a:gd name="connsiteX261" fmla="*/ 33718 w 1981200"/>
                <a:gd name="connsiteY261" fmla="*/ 1224058 h 2000250"/>
                <a:gd name="connsiteX262" fmla="*/ 36195 w 1981200"/>
                <a:gd name="connsiteY262" fmla="*/ 1214628 h 2000250"/>
                <a:gd name="connsiteX263" fmla="*/ 35052 w 1981200"/>
                <a:gd name="connsiteY263" fmla="*/ 1202341 h 2000250"/>
                <a:gd name="connsiteX264" fmla="*/ 39433 w 1981200"/>
                <a:gd name="connsiteY264" fmla="*/ 1191006 h 2000250"/>
                <a:gd name="connsiteX265" fmla="*/ 46101 w 1981200"/>
                <a:gd name="connsiteY265" fmla="*/ 1183957 h 2000250"/>
                <a:gd name="connsiteX266" fmla="*/ 38957 w 1981200"/>
                <a:gd name="connsiteY266" fmla="*/ 1141381 h 2000250"/>
                <a:gd name="connsiteX267" fmla="*/ 42958 w 1981200"/>
                <a:gd name="connsiteY267" fmla="*/ 1135666 h 2000250"/>
                <a:gd name="connsiteX268" fmla="*/ 43243 w 1981200"/>
                <a:gd name="connsiteY268" fmla="*/ 1123950 h 2000250"/>
                <a:gd name="connsiteX269" fmla="*/ 34957 w 1981200"/>
                <a:gd name="connsiteY269" fmla="*/ 1109948 h 2000250"/>
                <a:gd name="connsiteX270" fmla="*/ 26765 w 1981200"/>
                <a:gd name="connsiteY270" fmla="*/ 1106710 h 2000250"/>
                <a:gd name="connsiteX271" fmla="*/ 19050 w 1981200"/>
                <a:gd name="connsiteY271" fmla="*/ 1097947 h 2000250"/>
                <a:gd name="connsiteX272" fmla="*/ 9620 w 1981200"/>
                <a:gd name="connsiteY272" fmla="*/ 1070705 h 2000250"/>
                <a:gd name="connsiteX273" fmla="*/ 9525 w 1981200"/>
                <a:gd name="connsiteY273" fmla="*/ 1062895 h 2000250"/>
                <a:gd name="connsiteX274" fmla="*/ 12192 w 1981200"/>
                <a:gd name="connsiteY274" fmla="*/ 1055275 h 2000250"/>
                <a:gd name="connsiteX275" fmla="*/ 13906 w 1981200"/>
                <a:gd name="connsiteY275" fmla="*/ 1055751 h 2000250"/>
                <a:gd name="connsiteX276" fmla="*/ 20764 w 1981200"/>
                <a:gd name="connsiteY276" fmla="*/ 1045369 h 2000250"/>
                <a:gd name="connsiteX277" fmla="*/ 29527 w 1981200"/>
                <a:gd name="connsiteY277" fmla="*/ 1042606 h 2000250"/>
                <a:gd name="connsiteX278" fmla="*/ 38481 w 1981200"/>
                <a:gd name="connsiteY278" fmla="*/ 1032796 h 2000250"/>
                <a:gd name="connsiteX279" fmla="*/ 31909 w 1981200"/>
                <a:gd name="connsiteY279" fmla="*/ 1024890 h 2000250"/>
                <a:gd name="connsiteX280" fmla="*/ 45053 w 1981200"/>
                <a:gd name="connsiteY280" fmla="*/ 1014031 h 2000250"/>
                <a:gd name="connsiteX281" fmla="*/ 58864 w 1981200"/>
                <a:gd name="connsiteY281" fmla="*/ 1013079 h 2000250"/>
                <a:gd name="connsiteX282" fmla="*/ 67437 w 1981200"/>
                <a:gd name="connsiteY282" fmla="*/ 1001173 h 2000250"/>
                <a:gd name="connsiteX283" fmla="*/ 90964 w 1981200"/>
                <a:gd name="connsiteY283" fmla="*/ 1007364 h 2000250"/>
                <a:gd name="connsiteX284" fmla="*/ 92964 w 1981200"/>
                <a:gd name="connsiteY284" fmla="*/ 1021556 h 2000250"/>
                <a:gd name="connsiteX285" fmla="*/ 107442 w 1981200"/>
                <a:gd name="connsiteY285" fmla="*/ 1030891 h 2000250"/>
                <a:gd name="connsiteX286" fmla="*/ 114109 w 1981200"/>
                <a:gd name="connsiteY286" fmla="*/ 1033081 h 2000250"/>
                <a:gd name="connsiteX287" fmla="*/ 116776 w 1981200"/>
                <a:gd name="connsiteY287" fmla="*/ 1027557 h 2000250"/>
                <a:gd name="connsiteX288" fmla="*/ 131254 w 1981200"/>
                <a:gd name="connsiteY288" fmla="*/ 1029271 h 2000250"/>
                <a:gd name="connsiteX289" fmla="*/ 132302 w 1981200"/>
                <a:gd name="connsiteY289" fmla="*/ 981170 h 2000250"/>
                <a:gd name="connsiteX290" fmla="*/ 135064 w 1981200"/>
                <a:gd name="connsiteY290" fmla="*/ 969454 h 2000250"/>
                <a:gd name="connsiteX291" fmla="*/ 122872 w 1981200"/>
                <a:gd name="connsiteY291" fmla="*/ 965740 h 2000250"/>
                <a:gd name="connsiteX292" fmla="*/ 125063 w 1981200"/>
                <a:gd name="connsiteY292" fmla="*/ 960691 h 2000250"/>
                <a:gd name="connsiteX293" fmla="*/ 117824 w 1981200"/>
                <a:gd name="connsiteY293" fmla="*/ 949738 h 2000250"/>
                <a:gd name="connsiteX294" fmla="*/ 104584 w 1981200"/>
                <a:gd name="connsiteY294" fmla="*/ 912685 h 2000250"/>
                <a:gd name="connsiteX295" fmla="*/ 97345 w 1981200"/>
                <a:gd name="connsiteY295" fmla="*/ 872490 h 2000250"/>
                <a:gd name="connsiteX296" fmla="*/ 89916 w 1981200"/>
                <a:gd name="connsiteY296" fmla="*/ 868299 h 2000250"/>
                <a:gd name="connsiteX297" fmla="*/ 90868 w 1981200"/>
                <a:gd name="connsiteY297" fmla="*/ 863537 h 2000250"/>
                <a:gd name="connsiteX298" fmla="*/ 87535 w 1981200"/>
                <a:gd name="connsiteY298" fmla="*/ 856107 h 2000250"/>
                <a:gd name="connsiteX299" fmla="*/ 90964 w 1981200"/>
                <a:gd name="connsiteY299" fmla="*/ 852202 h 2000250"/>
                <a:gd name="connsiteX300" fmla="*/ 77152 w 1981200"/>
                <a:gd name="connsiteY300" fmla="*/ 838962 h 2000250"/>
                <a:gd name="connsiteX301" fmla="*/ 72676 w 1981200"/>
                <a:gd name="connsiteY301" fmla="*/ 842296 h 2000250"/>
                <a:gd name="connsiteX302" fmla="*/ 76962 w 1981200"/>
                <a:gd name="connsiteY302" fmla="*/ 838771 h 2000250"/>
                <a:gd name="connsiteX303" fmla="*/ 72866 w 1981200"/>
                <a:gd name="connsiteY303" fmla="*/ 833533 h 2000250"/>
                <a:gd name="connsiteX304" fmla="*/ 72104 w 1981200"/>
                <a:gd name="connsiteY304" fmla="*/ 826103 h 2000250"/>
                <a:gd name="connsiteX305" fmla="*/ 68961 w 1981200"/>
                <a:gd name="connsiteY305" fmla="*/ 827627 h 2000250"/>
                <a:gd name="connsiteX306" fmla="*/ 68389 w 1981200"/>
                <a:gd name="connsiteY306" fmla="*/ 822388 h 2000250"/>
                <a:gd name="connsiteX307" fmla="*/ 60674 w 1981200"/>
                <a:gd name="connsiteY307" fmla="*/ 824674 h 2000250"/>
                <a:gd name="connsiteX308" fmla="*/ 60484 w 1981200"/>
                <a:gd name="connsiteY308" fmla="*/ 824293 h 2000250"/>
                <a:gd name="connsiteX309" fmla="*/ 62389 w 1981200"/>
                <a:gd name="connsiteY309" fmla="*/ 823817 h 2000250"/>
                <a:gd name="connsiteX310" fmla="*/ 55054 w 1981200"/>
                <a:gd name="connsiteY310" fmla="*/ 815816 h 2000250"/>
                <a:gd name="connsiteX311" fmla="*/ 59341 w 1981200"/>
                <a:gd name="connsiteY311" fmla="*/ 807053 h 2000250"/>
                <a:gd name="connsiteX312" fmla="*/ 70485 w 1981200"/>
                <a:gd name="connsiteY312" fmla="*/ 817054 h 2000250"/>
                <a:gd name="connsiteX313" fmla="*/ 89440 w 1981200"/>
                <a:gd name="connsiteY313" fmla="*/ 810482 h 2000250"/>
                <a:gd name="connsiteX314" fmla="*/ 91059 w 1981200"/>
                <a:gd name="connsiteY314" fmla="*/ 813054 h 2000250"/>
                <a:gd name="connsiteX315" fmla="*/ 100870 w 1981200"/>
                <a:gd name="connsiteY315" fmla="*/ 806482 h 2000250"/>
                <a:gd name="connsiteX316" fmla="*/ 105442 w 1981200"/>
                <a:gd name="connsiteY316" fmla="*/ 820198 h 2000250"/>
                <a:gd name="connsiteX317" fmla="*/ 120777 w 1981200"/>
                <a:gd name="connsiteY317" fmla="*/ 817816 h 2000250"/>
                <a:gd name="connsiteX318" fmla="*/ 121634 w 1981200"/>
                <a:gd name="connsiteY318" fmla="*/ 821341 h 2000250"/>
                <a:gd name="connsiteX319" fmla="*/ 127349 w 1981200"/>
                <a:gd name="connsiteY319" fmla="*/ 820674 h 2000250"/>
                <a:gd name="connsiteX320" fmla="*/ 143542 w 1981200"/>
                <a:gd name="connsiteY320" fmla="*/ 828961 h 2000250"/>
                <a:gd name="connsiteX321" fmla="*/ 134683 w 1981200"/>
                <a:gd name="connsiteY321" fmla="*/ 832580 h 2000250"/>
                <a:gd name="connsiteX322" fmla="*/ 129540 w 1981200"/>
                <a:gd name="connsiteY322" fmla="*/ 830008 h 2000250"/>
                <a:gd name="connsiteX323" fmla="*/ 117253 w 1981200"/>
                <a:gd name="connsiteY323" fmla="*/ 833056 h 2000250"/>
                <a:gd name="connsiteX324" fmla="*/ 117443 w 1981200"/>
                <a:gd name="connsiteY324" fmla="*/ 837724 h 2000250"/>
                <a:gd name="connsiteX325" fmla="*/ 111633 w 1981200"/>
                <a:gd name="connsiteY325" fmla="*/ 838390 h 2000250"/>
                <a:gd name="connsiteX326" fmla="*/ 111728 w 1981200"/>
                <a:gd name="connsiteY326" fmla="*/ 841343 h 2000250"/>
                <a:gd name="connsiteX327" fmla="*/ 107537 w 1981200"/>
                <a:gd name="connsiteY327" fmla="*/ 841343 h 2000250"/>
                <a:gd name="connsiteX328" fmla="*/ 106299 w 1981200"/>
                <a:gd name="connsiteY328" fmla="*/ 843534 h 2000250"/>
                <a:gd name="connsiteX329" fmla="*/ 98774 w 1981200"/>
                <a:gd name="connsiteY329" fmla="*/ 865632 h 2000250"/>
                <a:gd name="connsiteX330" fmla="*/ 101346 w 1981200"/>
                <a:gd name="connsiteY330" fmla="*/ 867251 h 2000250"/>
                <a:gd name="connsiteX331" fmla="*/ 100012 w 1981200"/>
                <a:gd name="connsiteY331" fmla="*/ 871918 h 2000250"/>
                <a:gd name="connsiteX332" fmla="*/ 106870 w 1981200"/>
                <a:gd name="connsiteY332" fmla="*/ 904875 h 2000250"/>
                <a:gd name="connsiteX333" fmla="*/ 111347 w 1981200"/>
                <a:gd name="connsiteY333" fmla="*/ 892016 h 2000250"/>
                <a:gd name="connsiteX334" fmla="*/ 120682 w 1981200"/>
                <a:gd name="connsiteY334" fmla="*/ 892016 h 2000250"/>
                <a:gd name="connsiteX335" fmla="*/ 129064 w 1981200"/>
                <a:gd name="connsiteY335" fmla="*/ 896493 h 2000250"/>
                <a:gd name="connsiteX336" fmla="*/ 140875 w 1981200"/>
                <a:gd name="connsiteY336" fmla="*/ 894493 h 2000250"/>
                <a:gd name="connsiteX337" fmla="*/ 139827 w 1981200"/>
                <a:gd name="connsiteY337" fmla="*/ 899160 h 2000250"/>
                <a:gd name="connsiteX338" fmla="*/ 146018 w 1981200"/>
                <a:gd name="connsiteY338" fmla="*/ 903256 h 2000250"/>
                <a:gd name="connsiteX339" fmla="*/ 152209 w 1981200"/>
                <a:gd name="connsiteY339" fmla="*/ 893540 h 2000250"/>
                <a:gd name="connsiteX340" fmla="*/ 154972 w 1981200"/>
                <a:gd name="connsiteY340" fmla="*/ 894397 h 2000250"/>
                <a:gd name="connsiteX341" fmla="*/ 158877 w 1981200"/>
                <a:gd name="connsiteY341" fmla="*/ 889921 h 2000250"/>
                <a:gd name="connsiteX342" fmla="*/ 166592 w 1981200"/>
                <a:gd name="connsiteY342" fmla="*/ 895540 h 2000250"/>
                <a:gd name="connsiteX343" fmla="*/ 173831 w 1981200"/>
                <a:gd name="connsiteY343" fmla="*/ 884777 h 2000250"/>
                <a:gd name="connsiteX344" fmla="*/ 173831 w 1981200"/>
                <a:gd name="connsiteY344" fmla="*/ 878491 h 2000250"/>
                <a:gd name="connsiteX345" fmla="*/ 182118 w 1981200"/>
                <a:gd name="connsiteY345" fmla="*/ 882682 h 2000250"/>
                <a:gd name="connsiteX346" fmla="*/ 176593 w 1981200"/>
                <a:gd name="connsiteY346" fmla="*/ 892778 h 2000250"/>
                <a:gd name="connsiteX347" fmla="*/ 170402 w 1981200"/>
                <a:gd name="connsiteY347" fmla="*/ 894302 h 2000250"/>
                <a:gd name="connsiteX348" fmla="*/ 171640 w 1981200"/>
                <a:gd name="connsiteY348" fmla="*/ 906018 h 2000250"/>
                <a:gd name="connsiteX349" fmla="*/ 187738 w 1981200"/>
                <a:gd name="connsiteY349" fmla="*/ 893921 h 2000250"/>
                <a:gd name="connsiteX350" fmla="*/ 187357 w 1981200"/>
                <a:gd name="connsiteY350" fmla="*/ 883539 h 2000250"/>
                <a:gd name="connsiteX351" fmla="*/ 183451 w 1981200"/>
                <a:gd name="connsiteY351" fmla="*/ 877443 h 2000250"/>
                <a:gd name="connsiteX352" fmla="*/ 188881 w 1981200"/>
                <a:gd name="connsiteY352" fmla="*/ 864203 h 2000250"/>
                <a:gd name="connsiteX353" fmla="*/ 200025 w 1981200"/>
                <a:gd name="connsiteY353" fmla="*/ 860298 h 2000250"/>
                <a:gd name="connsiteX354" fmla="*/ 204216 w 1981200"/>
                <a:gd name="connsiteY354" fmla="*/ 863917 h 2000250"/>
                <a:gd name="connsiteX355" fmla="*/ 213741 w 1981200"/>
                <a:gd name="connsiteY355" fmla="*/ 859250 h 2000250"/>
                <a:gd name="connsiteX356" fmla="*/ 215646 w 1981200"/>
                <a:gd name="connsiteY356" fmla="*/ 867251 h 2000250"/>
                <a:gd name="connsiteX357" fmla="*/ 220123 w 1981200"/>
                <a:gd name="connsiteY357" fmla="*/ 872966 h 2000250"/>
                <a:gd name="connsiteX358" fmla="*/ 227838 w 1981200"/>
                <a:gd name="connsiteY358" fmla="*/ 859726 h 2000250"/>
                <a:gd name="connsiteX359" fmla="*/ 224695 w 1981200"/>
                <a:gd name="connsiteY359" fmla="*/ 872014 h 2000250"/>
                <a:gd name="connsiteX360" fmla="*/ 235363 w 1981200"/>
                <a:gd name="connsiteY360" fmla="*/ 875252 h 2000250"/>
                <a:gd name="connsiteX361" fmla="*/ 240220 w 1981200"/>
                <a:gd name="connsiteY361" fmla="*/ 893445 h 2000250"/>
                <a:gd name="connsiteX362" fmla="*/ 241840 w 1981200"/>
                <a:gd name="connsiteY362" fmla="*/ 894779 h 2000250"/>
                <a:gd name="connsiteX363" fmla="*/ 246221 w 1981200"/>
                <a:gd name="connsiteY363" fmla="*/ 891254 h 2000250"/>
                <a:gd name="connsiteX364" fmla="*/ 251746 w 1981200"/>
                <a:gd name="connsiteY364" fmla="*/ 899636 h 2000250"/>
                <a:gd name="connsiteX365" fmla="*/ 248126 w 1981200"/>
                <a:gd name="connsiteY365" fmla="*/ 914781 h 2000250"/>
                <a:gd name="connsiteX366" fmla="*/ 250888 w 1981200"/>
                <a:gd name="connsiteY366" fmla="*/ 913257 h 2000250"/>
                <a:gd name="connsiteX367" fmla="*/ 253936 w 1981200"/>
                <a:gd name="connsiteY367" fmla="*/ 919258 h 2000250"/>
                <a:gd name="connsiteX368" fmla="*/ 254794 w 1981200"/>
                <a:gd name="connsiteY368" fmla="*/ 911257 h 2000250"/>
                <a:gd name="connsiteX369" fmla="*/ 256508 w 1981200"/>
                <a:gd name="connsiteY369" fmla="*/ 914305 h 2000250"/>
                <a:gd name="connsiteX370" fmla="*/ 268510 w 1981200"/>
                <a:gd name="connsiteY370" fmla="*/ 919829 h 2000250"/>
                <a:gd name="connsiteX371" fmla="*/ 271081 w 1981200"/>
                <a:gd name="connsiteY371" fmla="*/ 896874 h 2000250"/>
                <a:gd name="connsiteX372" fmla="*/ 261556 w 1981200"/>
                <a:gd name="connsiteY372" fmla="*/ 894207 h 2000250"/>
                <a:gd name="connsiteX373" fmla="*/ 264604 w 1981200"/>
                <a:gd name="connsiteY373" fmla="*/ 879634 h 2000250"/>
                <a:gd name="connsiteX374" fmla="*/ 281083 w 1981200"/>
                <a:gd name="connsiteY374" fmla="*/ 860679 h 2000250"/>
                <a:gd name="connsiteX375" fmla="*/ 296037 w 1981200"/>
                <a:gd name="connsiteY375" fmla="*/ 852297 h 2000250"/>
                <a:gd name="connsiteX376" fmla="*/ 296989 w 1981200"/>
                <a:gd name="connsiteY376" fmla="*/ 838295 h 2000250"/>
                <a:gd name="connsiteX377" fmla="*/ 315182 w 1981200"/>
                <a:gd name="connsiteY377" fmla="*/ 829628 h 2000250"/>
                <a:gd name="connsiteX378" fmla="*/ 338328 w 1981200"/>
                <a:gd name="connsiteY378" fmla="*/ 814102 h 2000250"/>
                <a:gd name="connsiteX379" fmla="*/ 349949 w 1981200"/>
                <a:gd name="connsiteY379" fmla="*/ 811816 h 2000250"/>
                <a:gd name="connsiteX380" fmla="*/ 354235 w 1981200"/>
                <a:gd name="connsiteY380" fmla="*/ 802767 h 2000250"/>
                <a:gd name="connsiteX381" fmla="*/ 361950 w 1981200"/>
                <a:gd name="connsiteY381" fmla="*/ 817816 h 2000250"/>
                <a:gd name="connsiteX382" fmla="*/ 369760 w 1981200"/>
                <a:gd name="connsiteY382" fmla="*/ 818102 h 2000250"/>
                <a:gd name="connsiteX383" fmla="*/ 371380 w 1981200"/>
                <a:gd name="connsiteY383" fmla="*/ 813340 h 2000250"/>
                <a:gd name="connsiteX384" fmla="*/ 362522 w 1981200"/>
                <a:gd name="connsiteY384" fmla="*/ 809720 h 2000250"/>
                <a:gd name="connsiteX385" fmla="*/ 363379 w 1981200"/>
                <a:gd name="connsiteY385" fmla="*/ 806387 h 2000250"/>
                <a:gd name="connsiteX386" fmla="*/ 367665 w 1981200"/>
                <a:gd name="connsiteY386" fmla="*/ 808101 h 2000250"/>
                <a:gd name="connsiteX387" fmla="*/ 364045 w 1981200"/>
                <a:gd name="connsiteY387" fmla="*/ 808863 h 2000250"/>
                <a:gd name="connsiteX388" fmla="*/ 370808 w 1981200"/>
                <a:gd name="connsiteY388" fmla="*/ 811816 h 2000250"/>
                <a:gd name="connsiteX389" fmla="*/ 376237 w 1981200"/>
                <a:gd name="connsiteY389" fmla="*/ 800290 h 2000250"/>
                <a:gd name="connsiteX390" fmla="*/ 381953 w 1981200"/>
                <a:gd name="connsiteY390" fmla="*/ 801433 h 2000250"/>
                <a:gd name="connsiteX391" fmla="*/ 382619 w 1981200"/>
                <a:gd name="connsiteY391" fmla="*/ 797719 h 2000250"/>
                <a:gd name="connsiteX392" fmla="*/ 385477 w 1981200"/>
                <a:gd name="connsiteY392" fmla="*/ 798385 h 2000250"/>
                <a:gd name="connsiteX393" fmla="*/ 387191 w 1981200"/>
                <a:gd name="connsiteY393" fmla="*/ 796004 h 2000250"/>
                <a:gd name="connsiteX394" fmla="*/ 389763 w 1981200"/>
                <a:gd name="connsiteY394" fmla="*/ 797814 h 2000250"/>
                <a:gd name="connsiteX395" fmla="*/ 385762 w 1981200"/>
                <a:gd name="connsiteY395" fmla="*/ 803338 h 2000250"/>
                <a:gd name="connsiteX396" fmla="*/ 388239 w 1981200"/>
                <a:gd name="connsiteY396" fmla="*/ 804386 h 2000250"/>
                <a:gd name="connsiteX397" fmla="*/ 389287 w 1981200"/>
                <a:gd name="connsiteY397" fmla="*/ 810006 h 2000250"/>
                <a:gd name="connsiteX398" fmla="*/ 396240 w 1981200"/>
                <a:gd name="connsiteY398" fmla="*/ 800481 h 2000250"/>
                <a:gd name="connsiteX399" fmla="*/ 397288 w 1981200"/>
                <a:gd name="connsiteY399" fmla="*/ 788860 h 2000250"/>
                <a:gd name="connsiteX400" fmla="*/ 410623 w 1981200"/>
                <a:gd name="connsiteY400" fmla="*/ 771620 h 2000250"/>
                <a:gd name="connsiteX401" fmla="*/ 422053 w 1981200"/>
                <a:gd name="connsiteY401" fmla="*/ 736949 h 2000250"/>
                <a:gd name="connsiteX402" fmla="*/ 434340 w 1981200"/>
                <a:gd name="connsiteY402" fmla="*/ 727329 h 2000250"/>
                <a:gd name="connsiteX403" fmla="*/ 426244 w 1981200"/>
                <a:gd name="connsiteY403" fmla="*/ 722852 h 2000250"/>
                <a:gd name="connsiteX404" fmla="*/ 420624 w 1981200"/>
                <a:gd name="connsiteY404" fmla="*/ 711041 h 2000250"/>
                <a:gd name="connsiteX405" fmla="*/ 409384 w 1981200"/>
                <a:gd name="connsiteY405" fmla="*/ 704564 h 2000250"/>
                <a:gd name="connsiteX406" fmla="*/ 411004 w 1981200"/>
                <a:gd name="connsiteY406" fmla="*/ 699992 h 2000250"/>
                <a:gd name="connsiteX407" fmla="*/ 419195 w 1981200"/>
                <a:gd name="connsiteY407" fmla="*/ 705326 h 2000250"/>
                <a:gd name="connsiteX408" fmla="*/ 436435 w 1981200"/>
                <a:gd name="connsiteY408" fmla="*/ 695706 h 2000250"/>
                <a:gd name="connsiteX409" fmla="*/ 429673 w 1981200"/>
                <a:gd name="connsiteY409" fmla="*/ 687324 h 2000250"/>
                <a:gd name="connsiteX410" fmla="*/ 417766 w 1981200"/>
                <a:gd name="connsiteY410" fmla="*/ 685038 h 2000250"/>
                <a:gd name="connsiteX411" fmla="*/ 416814 w 1981200"/>
                <a:gd name="connsiteY411" fmla="*/ 689134 h 2000250"/>
                <a:gd name="connsiteX412" fmla="*/ 408337 w 1981200"/>
                <a:gd name="connsiteY412" fmla="*/ 687991 h 2000250"/>
                <a:gd name="connsiteX413" fmla="*/ 407479 w 1981200"/>
                <a:gd name="connsiteY413" fmla="*/ 685229 h 2000250"/>
                <a:gd name="connsiteX414" fmla="*/ 408718 w 1981200"/>
                <a:gd name="connsiteY414" fmla="*/ 677989 h 2000250"/>
                <a:gd name="connsiteX415" fmla="*/ 414528 w 1981200"/>
                <a:gd name="connsiteY415" fmla="*/ 670655 h 2000250"/>
                <a:gd name="connsiteX416" fmla="*/ 415195 w 1981200"/>
                <a:gd name="connsiteY416" fmla="*/ 660845 h 2000250"/>
                <a:gd name="connsiteX417" fmla="*/ 403098 w 1981200"/>
                <a:gd name="connsiteY417" fmla="*/ 658558 h 2000250"/>
                <a:gd name="connsiteX418" fmla="*/ 408908 w 1981200"/>
                <a:gd name="connsiteY418" fmla="*/ 638365 h 2000250"/>
                <a:gd name="connsiteX419" fmla="*/ 400907 w 1981200"/>
                <a:gd name="connsiteY419" fmla="*/ 637889 h 2000250"/>
                <a:gd name="connsiteX420" fmla="*/ 401669 w 1981200"/>
                <a:gd name="connsiteY420" fmla="*/ 634651 h 2000250"/>
                <a:gd name="connsiteX421" fmla="*/ 398335 w 1981200"/>
                <a:gd name="connsiteY421" fmla="*/ 634651 h 2000250"/>
                <a:gd name="connsiteX422" fmla="*/ 397859 w 1981200"/>
                <a:gd name="connsiteY422" fmla="*/ 630269 h 2000250"/>
                <a:gd name="connsiteX423" fmla="*/ 407003 w 1981200"/>
                <a:gd name="connsiteY423" fmla="*/ 630460 h 2000250"/>
                <a:gd name="connsiteX424" fmla="*/ 406432 w 1981200"/>
                <a:gd name="connsiteY424" fmla="*/ 626554 h 2000250"/>
                <a:gd name="connsiteX425" fmla="*/ 413195 w 1981200"/>
                <a:gd name="connsiteY425" fmla="*/ 623221 h 2000250"/>
                <a:gd name="connsiteX426" fmla="*/ 407194 w 1981200"/>
                <a:gd name="connsiteY426" fmla="*/ 598360 h 2000250"/>
                <a:gd name="connsiteX427" fmla="*/ 437483 w 1981200"/>
                <a:gd name="connsiteY427" fmla="*/ 589026 h 2000250"/>
                <a:gd name="connsiteX428" fmla="*/ 442531 w 1981200"/>
                <a:gd name="connsiteY428" fmla="*/ 593979 h 2000250"/>
                <a:gd name="connsiteX429" fmla="*/ 468535 w 1981200"/>
                <a:gd name="connsiteY429" fmla="*/ 579406 h 2000250"/>
                <a:gd name="connsiteX430" fmla="*/ 493490 w 1981200"/>
                <a:gd name="connsiteY430" fmla="*/ 557022 h 2000250"/>
                <a:gd name="connsiteX431" fmla="*/ 510349 w 1981200"/>
                <a:gd name="connsiteY431" fmla="*/ 525875 h 2000250"/>
                <a:gd name="connsiteX432" fmla="*/ 511111 w 1981200"/>
                <a:gd name="connsiteY432" fmla="*/ 515493 h 2000250"/>
                <a:gd name="connsiteX433" fmla="*/ 521875 w 1981200"/>
                <a:gd name="connsiteY433" fmla="*/ 519874 h 2000250"/>
                <a:gd name="connsiteX434" fmla="*/ 500253 w 1981200"/>
                <a:gd name="connsiteY434" fmla="*/ 508730 h 2000250"/>
                <a:gd name="connsiteX435" fmla="*/ 495967 w 1981200"/>
                <a:gd name="connsiteY435" fmla="*/ 502634 h 2000250"/>
                <a:gd name="connsiteX436" fmla="*/ 484346 w 1981200"/>
                <a:gd name="connsiteY436" fmla="*/ 495395 h 2000250"/>
                <a:gd name="connsiteX437" fmla="*/ 500634 w 1981200"/>
                <a:gd name="connsiteY437" fmla="*/ 478060 h 2000250"/>
                <a:gd name="connsiteX438" fmla="*/ 508445 w 1981200"/>
                <a:gd name="connsiteY438" fmla="*/ 459772 h 2000250"/>
                <a:gd name="connsiteX439" fmla="*/ 499110 w 1981200"/>
                <a:gd name="connsiteY439" fmla="*/ 445960 h 2000250"/>
                <a:gd name="connsiteX440" fmla="*/ 487204 w 1981200"/>
                <a:gd name="connsiteY440" fmla="*/ 441865 h 2000250"/>
                <a:gd name="connsiteX441" fmla="*/ 483489 w 1981200"/>
                <a:gd name="connsiteY441" fmla="*/ 435578 h 2000250"/>
                <a:gd name="connsiteX442" fmla="*/ 481774 w 1981200"/>
                <a:gd name="connsiteY442" fmla="*/ 436340 h 2000250"/>
                <a:gd name="connsiteX443" fmla="*/ 475012 w 1981200"/>
                <a:gd name="connsiteY443" fmla="*/ 417290 h 2000250"/>
                <a:gd name="connsiteX444" fmla="*/ 478917 w 1981200"/>
                <a:gd name="connsiteY444" fmla="*/ 411480 h 2000250"/>
                <a:gd name="connsiteX445" fmla="*/ 477583 w 1981200"/>
                <a:gd name="connsiteY445" fmla="*/ 402050 h 2000250"/>
                <a:gd name="connsiteX446" fmla="*/ 466439 w 1981200"/>
                <a:gd name="connsiteY446" fmla="*/ 384429 h 2000250"/>
                <a:gd name="connsiteX447" fmla="*/ 457867 w 1981200"/>
                <a:gd name="connsiteY447" fmla="*/ 345948 h 2000250"/>
                <a:gd name="connsiteX448" fmla="*/ 454724 w 1981200"/>
                <a:gd name="connsiteY448" fmla="*/ 341185 h 2000250"/>
                <a:gd name="connsiteX449" fmla="*/ 449675 w 1981200"/>
                <a:gd name="connsiteY449" fmla="*/ 339376 h 2000250"/>
                <a:gd name="connsiteX450" fmla="*/ 454914 w 1981200"/>
                <a:gd name="connsiteY450" fmla="*/ 340900 h 2000250"/>
                <a:gd name="connsiteX451" fmla="*/ 458057 w 1981200"/>
                <a:gd name="connsiteY451" fmla="*/ 345472 h 2000250"/>
                <a:gd name="connsiteX452" fmla="*/ 460438 w 1981200"/>
                <a:gd name="connsiteY452" fmla="*/ 357092 h 2000250"/>
                <a:gd name="connsiteX453" fmla="*/ 463391 w 1981200"/>
                <a:gd name="connsiteY453" fmla="*/ 357568 h 2000250"/>
                <a:gd name="connsiteX454" fmla="*/ 465487 w 1981200"/>
                <a:gd name="connsiteY454" fmla="*/ 354425 h 2000250"/>
                <a:gd name="connsiteX455" fmla="*/ 487108 w 1981200"/>
                <a:gd name="connsiteY455" fmla="*/ 360426 h 2000250"/>
                <a:gd name="connsiteX456" fmla="*/ 489776 w 1981200"/>
                <a:gd name="connsiteY456" fmla="*/ 357568 h 2000250"/>
                <a:gd name="connsiteX457" fmla="*/ 503396 w 1981200"/>
                <a:gd name="connsiteY457" fmla="*/ 355473 h 2000250"/>
                <a:gd name="connsiteX458" fmla="*/ 503872 w 1981200"/>
                <a:gd name="connsiteY458" fmla="*/ 353473 h 2000250"/>
                <a:gd name="connsiteX459" fmla="*/ 511683 w 1981200"/>
                <a:gd name="connsiteY459" fmla="*/ 353758 h 2000250"/>
                <a:gd name="connsiteX460" fmla="*/ 511683 w 1981200"/>
                <a:gd name="connsiteY460" fmla="*/ 350901 h 2000250"/>
                <a:gd name="connsiteX461" fmla="*/ 524351 w 1981200"/>
                <a:gd name="connsiteY461" fmla="*/ 351377 h 2000250"/>
                <a:gd name="connsiteX462" fmla="*/ 526542 w 1981200"/>
                <a:gd name="connsiteY462" fmla="*/ 355949 h 2000250"/>
                <a:gd name="connsiteX463" fmla="*/ 518922 w 1981200"/>
                <a:gd name="connsiteY463" fmla="*/ 358426 h 2000250"/>
                <a:gd name="connsiteX464" fmla="*/ 541591 w 1981200"/>
                <a:gd name="connsiteY464" fmla="*/ 360045 h 2000250"/>
                <a:gd name="connsiteX465" fmla="*/ 536543 w 1981200"/>
                <a:gd name="connsiteY465" fmla="*/ 367379 h 2000250"/>
                <a:gd name="connsiteX466" fmla="*/ 536639 w 1981200"/>
                <a:gd name="connsiteY466" fmla="*/ 372046 h 2000250"/>
                <a:gd name="connsiteX467" fmla="*/ 544163 w 1981200"/>
                <a:gd name="connsiteY467" fmla="*/ 377762 h 2000250"/>
                <a:gd name="connsiteX468" fmla="*/ 549402 w 1981200"/>
                <a:gd name="connsiteY468" fmla="*/ 385953 h 2000250"/>
                <a:gd name="connsiteX469" fmla="*/ 551402 w 1981200"/>
                <a:gd name="connsiteY469" fmla="*/ 382810 h 2000250"/>
                <a:gd name="connsiteX470" fmla="*/ 553022 w 1981200"/>
                <a:gd name="connsiteY470" fmla="*/ 386048 h 2000250"/>
                <a:gd name="connsiteX471" fmla="*/ 560070 w 1981200"/>
                <a:gd name="connsiteY471" fmla="*/ 388429 h 2000250"/>
                <a:gd name="connsiteX472" fmla="*/ 564070 w 1981200"/>
                <a:gd name="connsiteY472" fmla="*/ 366808 h 2000250"/>
                <a:gd name="connsiteX473" fmla="*/ 565499 w 1981200"/>
                <a:gd name="connsiteY473" fmla="*/ 369475 h 2000250"/>
                <a:gd name="connsiteX474" fmla="*/ 562070 w 1981200"/>
                <a:gd name="connsiteY474" fmla="*/ 378238 h 2000250"/>
                <a:gd name="connsiteX475" fmla="*/ 564261 w 1981200"/>
                <a:gd name="connsiteY475" fmla="*/ 380238 h 2000250"/>
                <a:gd name="connsiteX476" fmla="*/ 566356 w 1981200"/>
                <a:gd name="connsiteY476" fmla="*/ 375475 h 2000250"/>
                <a:gd name="connsiteX477" fmla="*/ 573976 w 1981200"/>
                <a:gd name="connsiteY477" fmla="*/ 370237 h 2000250"/>
                <a:gd name="connsiteX478" fmla="*/ 565214 w 1981200"/>
                <a:gd name="connsiteY478" fmla="*/ 350139 h 2000250"/>
                <a:gd name="connsiteX479" fmla="*/ 568357 w 1981200"/>
                <a:gd name="connsiteY479" fmla="*/ 350996 h 2000250"/>
                <a:gd name="connsiteX480" fmla="*/ 582168 w 1981200"/>
                <a:gd name="connsiteY480" fmla="*/ 361855 h 2000250"/>
                <a:gd name="connsiteX481" fmla="*/ 574167 w 1981200"/>
                <a:gd name="connsiteY481" fmla="*/ 378904 h 2000250"/>
                <a:gd name="connsiteX482" fmla="*/ 572262 w 1981200"/>
                <a:gd name="connsiteY482" fmla="*/ 390906 h 2000250"/>
                <a:gd name="connsiteX483" fmla="*/ 583216 w 1981200"/>
                <a:gd name="connsiteY483" fmla="*/ 397383 h 2000250"/>
                <a:gd name="connsiteX484" fmla="*/ 597218 w 1981200"/>
                <a:gd name="connsiteY484" fmla="*/ 398431 h 2000250"/>
                <a:gd name="connsiteX485" fmla="*/ 606647 w 1981200"/>
                <a:gd name="connsiteY485" fmla="*/ 395954 h 2000250"/>
                <a:gd name="connsiteX486" fmla="*/ 622364 w 1981200"/>
                <a:gd name="connsiteY486" fmla="*/ 397859 h 2000250"/>
                <a:gd name="connsiteX487" fmla="*/ 623983 w 1981200"/>
                <a:gd name="connsiteY487" fmla="*/ 391478 h 2000250"/>
                <a:gd name="connsiteX488" fmla="*/ 634651 w 1981200"/>
                <a:gd name="connsiteY488" fmla="*/ 381571 h 2000250"/>
                <a:gd name="connsiteX489" fmla="*/ 640175 w 1981200"/>
                <a:gd name="connsiteY489" fmla="*/ 372523 h 2000250"/>
                <a:gd name="connsiteX490" fmla="*/ 665988 w 1981200"/>
                <a:gd name="connsiteY490" fmla="*/ 374523 h 2000250"/>
                <a:gd name="connsiteX491" fmla="*/ 675322 w 1981200"/>
                <a:gd name="connsiteY491" fmla="*/ 370522 h 2000250"/>
                <a:gd name="connsiteX492" fmla="*/ 674941 w 1981200"/>
                <a:gd name="connsiteY492" fmla="*/ 361569 h 2000250"/>
                <a:gd name="connsiteX493" fmla="*/ 682371 w 1981200"/>
                <a:gd name="connsiteY493" fmla="*/ 355663 h 2000250"/>
                <a:gd name="connsiteX494" fmla="*/ 686086 w 1981200"/>
                <a:gd name="connsiteY494" fmla="*/ 344233 h 2000250"/>
                <a:gd name="connsiteX495" fmla="*/ 690658 w 1981200"/>
                <a:gd name="connsiteY495" fmla="*/ 338137 h 2000250"/>
                <a:gd name="connsiteX496" fmla="*/ 700564 w 1981200"/>
                <a:gd name="connsiteY496" fmla="*/ 332137 h 2000250"/>
                <a:gd name="connsiteX497" fmla="*/ 702469 w 1981200"/>
                <a:gd name="connsiteY497" fmla="*/ 335566 h 2000250"/>
                <a:gd name="connsiteX498" fmla="*/ 714661 w 1981200"/>
                <a:gd name="connsiteY498" fmla="*/ 339947 h 2000250"/>
                <a:gd name="connsiteX499" fmla="*/ 724091 w 1981200"/>
                <a:gd name="connsiteY499" fmla="*/ 355378 h 2000250"/>
                <a:gd name="connsiteX500" fmla="*/ 731520 w 1981200"/>
                <a:gd name="connsiteY500" fmla="*/ 356902 h 2000250"/>
                <a:gd name="connsiteX501" fmla="*/ 732282 w 1981200"/>
                <a:gd name="connsiteY501" fmla="*/ 351949 h 2000250"/>
                <a:gd name="connsiteX502" fmla="*/ 738473 w 1981200"/>
                <a:gd name="connsiteY502" fmla="*/ 347758 h 2000250"/>
                <a:gd name="connsiteX503" fmla="*/ 729710 w 1981200"/>
                <a:gd name="connsiteY503" fmla="*/ 332518 h 2000250"/>
                <a:gd name="connsiteX504" fmla="*/ 729710 w 1981200"/>
                <a:gd name="connsiteY504" fmla="*/ 323755 h 2000250"/>
                <a:gd name="connsiteX505" fmla="*/ 723043 w 1981200"/>
                <a:gd name="connsiteY505" fmla="*/ 322612 h 2000250"/>
                <a:gd name="connsiteX506" fmla="*/ 732472 w 1981200"/>
                <a:gd name="connsiteY506" fmla="*/ 320040 h 2000250"/>
                <a:gd name="connsiteX507" fmla="*/ 733330 w 1981200"/>
                <a:gd name="connsiteY507" fmla="*/ 326993 h 2000250"/>
                <a:gd name="connsiteX508" fmla="*/ 736378 w 1981200"/>
                <a:gd name="connsiteY508" fmla="*/ 328231 h 2000250"/>
                <a:gd name="connsiteX509" fmla="*/ 738568 w 1981200"/>
                <a:gd name="connsiteY509" fmla="*/ 319183 h 2000250"/>
                <a:gd name="connsiteX510" fmla="*/ 742474 w 1981200"/>
                <a:gd name="connsiteY510" fmla="*/ 319183 h 2000250"/>
                <a:gd name="connsiteX511" fmla="*/ 742378 w 1981200"/>
                <a:gd name="connsiteY511" fmla="*/ 324707 h 2000250"/>
                <a:gd name="connsiteX512" fmla="*/ 753237 w 1981200"/>
                <a:gd name="connsiteY512" fmla="*/ 327088 h 2000250"/>
                <a:gd name="connsiteX513" fmla="*/ 760381 w 1981200"/>
                <a:gd name="connsiteY513" fmla="*/ 322516 h 2000250"/>
                <a:gd name="connsiteX514" fmla="*/ 753618 w 1981200"/>
                <a:gd name="connsiteY514" fmla="*/ 315373 h 2000250"/>
                <a:gd name="connsiteX515" fmla="*/ 796957 w 1981200"/>
                <a:gd name="connsiteY515" fmla="*/ 287560 h 2000250"/>
                <a:gd name="connsiteX516" fmla="*/ 811530 w 1981200"/>
                <a:gd name="connsiteY516" fmla="*/ 293846 h 2000250"/>
                <a:gd name="connsiteX517" fmla="*/ 821150 w 1981200"/>
                <a:gd name="connsiteY517" fmla="*/ 304800 h 2000250"/>
                <a:gd name="connsiteX518" fmla="*/ 822579 w 1981200"/>
                <a:gd name="connsiteY518" fmla="*/ 310229 h 2000250"/>
                <a:gd name="connsiteX519" fmla="*/ 836962 w 1981200"/>
                <a:gd name="connsiteY519" fmla="*/ 316135 h 2000250"/>
                <a:gd name="connsiteX520" fmla="*/ 840486 w 1981200"/>
                <a:gd name="connsiteY520" fmla="*/ 324517 h 2000250"/>
                <a:gd name="connsiteX521" fmla="*/ 852487 w 1981200"/>
                <a:gd name="connsiteY521" fmla="*/ 319754 h 2000250"/>
                <a:gd name="connsiteX522" fmla="*/ 860203 w 1981200"/>
                <a:gd name="connsiteY522" fmla="*/ 319659 h 2000250"/>
                <a:gd name="connsiteX523" fmla="*/ 868966 w 1981200"/>
                <a:gd name="connsiteY523" fmla="*/ 324421 h 2000250"/>
                <a:gd name="connsiteX524" fmla="*/ 871442 w 1981200"/>
                <a:gd name="connsiteY524" fmla="*/ 322707 h 2000250"/>
                <a:gd name="connsiteX525" fmla="*/ 877919 w 1981200"/>
                <a:gd name="connsiteY525" fmla="*/ 328612 h 2000250"/>
                <a:gd name="connsiteX526" fmla="*/ 884111 w 1981200"/>
                <a:gd name="connsiteY526" fmla="*/ 323088 h 2000250"/>
                <a:gd name="connsiteX527" fmla="*/ 893159 w 1981200"/>
                <a:gd name="connsiteY527" fmla="*/ 324803 h 2000250"/>
                <a:gd name="connsiteX528" fmla="*/ 898779 w 1981200"/>
                <a:gd name="connsiteY528" fmla="*/ 318992 h 2000250"/>
                <a:gd name="connsiteX529" fmla="*/ 898684 w 1981200"/>
                <a:gd name="connsiteY529" fmla="*/ 311182 h 2000250"/>
                <a:gd name="connsiteX530" fmla="*/ 900494 w 1981200"/>
                <a:gd name="connsiteY530" fmla="*/ 313563 h 2000250"/>
                <a:gd name="connsiteX531" fmla="*/ 923163 w 1981200"/>
                <a:gd name="connsiteY531" fmla="*/ 306229 h 2000250"/>
                <a:gd name="connsiteX532" fmla="*/ 926497 w 1981200"/>
                <a:gd name="connsiteY532" fmla="*/ 314801 h 2000250"/>
                <a:gd name="connsiteX533" fmla="*/ 931164 w 1981200"/>
                <a:gd name="connsiteY533" fmla="*/ 314801 h 2000250"/>
                <a:gd name="connsiteX534" fmla="*/ 926973 w 1981200"/>
                <a:gd name="connsiteY534" fmla="*/ 313849 h 2000250"/>
                <a:gd name="connsiteX535" fmla="*/ 925163 w 1981200"/>
                <a:gd name="connsiteY535" fmla="*/ 304800 h 2000250"/>
                <a:gd name="connsiteX536" fmla="*/ 927830 w 1981200"/>
                <a:gd name="connsiteY536" fmla="*/ 303371 h 2000250"/>
                <a:gd name="connsiteX537" fmla="*/ 930212 w 1981200"/>
                <a:gd name="connsiteY537" fmla="*/ 308134 h 2000250"/>
                <a:gd name="connsiteX538" fmla="*/ 931545 w 1981200"/>
                <a:gd name="connsiteY538" fmla="*/ 305943 h 2000250"/>
                <a:gd name="connsiteX539" fmla="*/ 940879 w 1981200"/>
                <a:gd name="connsiteY539" fmla="*/ 304705 h 2000250"/>
                <a:gd name="connsiteX540" fmla="*/ 942403 w 1981200"/>
                <a:gd name="connsiteY540" fmla="*/ 297466 h 2000250"/>
                <a:gd name="connsiteX541" fmla="*/ 939355 w 1981200"/>
                <a:gd name="connsiteY541" fmla="*/ 297466 h 2000250"/>
                <a:gd name="connsiteX542" fmla="*/ 939641 w 1981200"/>
                <a:gd name="connsiteY542" fmla="*/ 293846 h 2000250"/>
                <a:gd name="connsiteX543" fmla="*/ 953453 w 1981200"/>
                <a:gd name="connsiteY543" fmla="*/ 293084 h 2000250"/>
                <a:gd name="connsiteX544" fmla="*/ 947261 w 1981200"/>
                <a:gd name="connsiteY544" fmla="*/ 278892 h 2000250"/>
                <a:gd name="connsiteX545" fmla="*/ 940689 w 1981200"/>
                <a:gd name="connsiteY545" fmla="*/ 273558 h 2000250"/>
                <a:gd name="connsiteX546" fmla="*/ 940784 w 1981200"/>
                <a:gd name="connsiteY546" fmla="*/ 270986 h 2000250"/>
                <a:gd name="connsiteX547" fmla="*/ 938403 w 1981200"/>
                <a:gd name="connsiteY547" fmla="*/ 274415 h 2000250"/>
                <a:gd name="connsiteX548" fmla="*/ 930878 w 1981200"/>
                <a:gd name="connsiteY548" fmla="*/ 270224 h 2000250"/>
                <a:gd name="connsiteX549" fmla="*/ 935641 w 1981200"/>
                <a:gd name="connsiteY549" fmla="*/ 266129 h 2000250"/>
                <a:gd name="connsiteX550" fmla="*/ 939927 w 1981200"/>
                <a:gd name="connsiteY550" fmla="*/ 268033 h 2000250"/>
                <a:gd name="connsiteX551" fmla="*/ 939927 w 1981200"/>
                <a:gd name="connsiteY551" fmla="*/ 266319 h 2000250"/>
                <a:gd name="connsiteX552" fmla="*/ 932212 w 1981200"/>
                <a:gd name="connsiteY552" fmla="*/ 262699 h 2000250"/>
                <a:gd name="connsiteX553" fmla="*/ 926497 w 1981200"/>
                <a:gd name="connsiteY553" fmla="*/ 251841 h 2000250"/>
                <a:gd name="connsiteX554" fmla="*/ 936974 w 1981200"/>
                <a:gd name="connsiteY554" fmla="*/ 243459 h 2000250"/>
                <a:gd name="connsiteX555" fmla="*/ 939451 w 1981200"/>
                <a:gd name="connsiteY555" fmla="*/ 247745 h 2000250"/>
                <a:gd name="connsiteX556" fmla="*/ 950214 w 1981200"/>
                <a:gd name="connsiteY556" fmla="*/ 245173 h 2000250"/>
                <a:gd name="connsiteX557" fmla="*/ 945166 w 1981200"/>
                <a:gd name="connsiteY557" fmla="*/ 226695 h 2000250"/>
                <a:gd name="connsiteX558" fmla="*/ 952595 w 1981200"/>
                <a:gd name="connsiteY558" fmla="*/ 219170 h 2000250"/>
                <a:gd name="connsiteX559" fmla="*/ 968692 w 1981200"/>
                <a:gd name="connsiteY559" fmla="*/ 221361 h 2000250"/>
                <a:gd name="connsiteX560" fmla="*/ 969264 w 1981200"/>
                <a:gd name="connsiteY560" fmla="*/ 217360 h 2000250"/>
                <a:gd name="connsiteX561" fmla="*/ 954310 w 1981200"/>
                <a:gd name="connsiteY561" fmla="*/ 210979 h 2000250"/>
                <a:gd name="connsiteX562" fmla="*/ 940879 w 1981200"/>
                <a:gd name="connsiteY562" fmla="*/ 210312 h 2000250"/>
                <a:gd name="connsiteX563" fmla="*/ 938879 w 1981200"/>
                <a:gd name="connsiteY563" fmla="*/ 205549 h 2000250"/>
                <a:gd name="connsiteX564" fmla="*/ 968407 w 1981200"/>
                <a:gd name="connsiteY564" fmla="*/ 190214 h 2000250"/>
                <a:gd name="connsiteX565" fmla="*/ 975932 w 1981200"/>
                <a:gd name="connsiteY565" fmla="*/ 188785 h 2000250"/>
                <a:gd name="connsiteX566" fmla="*/ 978694 w 1981200"/>
                <a:gd name="connsiteY566" fmla="*/ 168783 h 2000250"/>
                <a:gd name="connsiteX567" fmla="*/ 974598 w 1981200"/>
                <a:gd name="connsiteY567" fmla="*/ 166497 h 2000250"/>
                <a:gd name="connsiteX568" fmla="*/ 982028 w 1981200"/>
                <a:gd name="connsiteY568" fmla="*/ 161544 h 2000250"/>
                <a:gd name="connsiteX569" fmla="*/ 1002792 w 1981200"/>
                <a:gd name="connsiteY569" fmla="*/ 163925 h 2000250"/>
                <a:gd name="connsiteX570" fmla="*/ 1006888 w 1981200"/>
                <a:gd name="connsiteY570" fmla="*/ 166402 h 2000250"/>
                <a:gd name="connsiteX571" fmla="*/ 1008888 w 1981200"/>
                <a:gd name="connsiteY571" fmla="*/ 162878 h 2000250"/>
                <a:gd name="connsiteX572" fmla="*/ 1008793 w 1981200"/>
                <a:gd name="connsiteY572" fmla="*/ 154591 h 2000250"/>
                <a:gd name="connsiteX573" fmla="*/ 1012127 w 1981200"/>
                <a:gd name="connsiteY573" fmla="*/ 146399 h 2000250"/>
                <a:gd name="connsiteX574" fmla="*/ 1009555 w 1981200"/>
                <a:gd name="connsiteY574" fmla="*/ 137160 h 2000250"/>
                <a:gd name="connsiteX575" fmla="*/ 1012031 w 1981200"/>
                <a:gd name="connsiteY575" fmla="*/ 123349 h 2000250"/>
                <a:gd name="connsiteX576" fmla="*/ 1008031 w 1981200"/>
                <a:gd name="connsiteY576" fmla="*/ 118586 h 2000250"/>
                <a:gd name="connsiteX577" fmla="*/ 1006792 w 1981200"/>
                <a:gd name="connsiteY577" fmla="*/ 110395 h 2000250"/>
                <a:gd name="connsiteX578" fmla="*/ 1009650 w 1981200"/>
                <a:gd name="connsiteY578" fmla="*/ 99441 h 2000250"/>
                <a:gd name="connsiteX579" fmla="*/ 1009459 w 1981200"/>
                <a:gd name="connsiteY579" fmla="*/ 77629 h 2000250"/>
                <a:gd name="connsiteX580" fmla="*/ 1021652 w 1981200"/>
                <a:gd name="connsiteY580" fmla="*/ 47530 h 2000250"/>
                <a:gd name="connsiteX581" fmla="*/ 1024509 w 1981200"/>
                <a:gd name="connsiteY581" fmla="*/ 33623 h 2000250"/>
                <a:gd name="connsiteX582" fmla="*/ 1023557 w 1981200"/>
                <a:gd name="connsiteY582" fmla="*/ 18479 h 2000250"/>
                <a:gd name="connsiteX583" fmla="*/ 1026224 w 1981200"/>
                <a:gd name="connsiteY583" fmla="*/ 16573 h 2000250"/>
                <a:gd name="connsiteX584" fmla="*/ 1036796 w 1981200"/>
                <a:gd name="connsiteY584" fmla="*/ 18955 h 2000250"/>
                <a:gd name="connsiteX585" fmla="*/ 1046702 w 1981200"/>
                <a:gd name="connsiteY585" fmla="*/ 33814 h 2000250"/>
                <a:gd name="connsiteX586" fmla="*/ 1053560 w 1981200"/>
                <a:gd name="connsiteY586" fmla="*/ 35147 h 2000250"/>
                <a:gd name="connsiteX587" fmla="*/ 1065276 w 1981200"/>
                <a:gd name="connsiteY587" fmla="*/ 46958 h 2000250"/>
                <a:gd name="connsiteX588" fmla="*/ 1072325 w 1981200"/>
                <a:gd name="connsiteY588" fmla="*/ 47339 h 2000250"/>
                <a:gd name="connsiteX589" fmla="*/ 1096518 w 1981200"/>
                <a:gd name="connsiteY589" fmla="*/ 38290 h 2000250"/>
                <a:gd name="connsiteX590" fmla="*/ 1098899 w 1981200"/>
                <a:gd name="connsiteY590" fmla="*/ 27527 h 2000250"/>
                <a:gd name="connsiteX591" fmla="*/ 1117378 w 1981200"/>
                <a:gd name="connsiteY591" fmla="*/ 34099 h 2000250"/>
                <a:gd name="connsiteX592" fmla="*/ 1141381 w 1981200"/>
                <a:gd name="connsiteY592" fmla="*/ 33337 h 2000250"/>
                <a:gd name="connsiteX593" fmla="*/ 1147763 w 1981200"/>
                <a:gd name="connsiteY593" fmla="*/ 29528 h 2000250"/>
                <a:gd name="connsiteX594" fmla="*/ 1152811 w 1981200"/>
                <a:gd name="connsiteY594" fmla="*/ 17145 h 2000250"/>
                <a:gd name="connsiteX595" fmla="*/ 1156335 w 1981200"/>
                <a:gd name="connsiteY595" fmla="*/ 14383 h 2000250"/>
                <a:gd name="connsiteX596" fmla="*/ 1174528 w 1981200"/>
                <a:gd name="connsiteY596" fmla="*/ 9525 h 2000250"/>
                <a:gd name="connsiteX597" fmla="*/ 1239203 w 1981200"/>
                <a:gd name="connsiteY597" fmla="*/ 50863 h 2000250"/>
                <a:gd name="connsiteX598" fmla="*/ 1253109 w 1981200"/>
                <a:gd name="connsiteY598" fmla="*/ 70866 h 2000250"/>
                <a:gd name="connsiteX599" fmla="*/ 1268635 w 1981200"/>
                <a:gd name="connsiteY599" fmla="*/ 83820 h 2000250"/>
                <a:gd name="connsiteX600" fmla="*/ 1299877 w 1981200"/>
                <a:gd name="connsiteY600" fmla="*/ 85154 h 2000250"/>
                <a:gd name="connsiteX601" fmla="*/ 1299020 w 1981200"/>
                <a:gd name="connsiteY601" fmla="*/ 76009 h 2000250"/>
                <a:gd name="connsiteX602" fmla="*/ 1301972 w 1981200"/>
                <a:gd name="connsiteY602" fmla="*/ 70390 h 2000250"/>
                <a:gd name="connsiteX603" fmla="*/ 1311212 w 1981200"/>
                <a:gd name="connsiteY603" fmla="*/ 68294 h 2000250"/>
                <a:gd name="connsiteX604" fmla="*/ 1318165 w 1981200"/>
                <a:gd name="connsiteY604" fmla="*/ 77629 h 2000250"/>
                <a:gd name="connsiteX605" fmla="*/ 1338072 w 1981200"/>
                <a:gd name="connsiteY605" fmla="*/ 82391 h 2000250"/>
                <a:gd name="connsiteX606" fmla="*/ 1357217 w 1981200"/>
                <a:gd name="connsiteY606" fmla="*/ 106489 h 2000250"/>
                <a:gd name="connsiteX607" fmla="*/ 1372076 w 1981200"/>
                <a:gd name="connsiteY607" fmla="*/ 108013 h 2000250"/>
                <a:gd name="connsiteX608" fmla="*/ 1380268 w 1981200"/>
                <a:gd name="connsiteY608" fmla="*/ 122491 h 2000250"/>
                <a:gd name="connsiteX609" fmla="*/ 1380934 w 1981200"/>
                <a:gd name="connsiteY609" fmla="*/ 143065 h 2000250"/>
                <a:gd name="connsiteX610" fmla="*/ 1386269 w 1981200"/>
                <a:gd name="connsiteY610" fmla="*/ 153257 h 2000250"/>
                <a:gd name="connsiteX611" fmla="*/ 1384363 w 1981200"/>
                <a:gd name="connsiteY611" fmla="*/ 180499 h 2000250"/>
                <a:gd name="connsiteX612" fmla="*/ 1389221 w 1981200"/>
                <a:gd name="connsiteY612" fmla="*/ 194881 h 2000250"/>
                <a:gd name="connsiteX613" fmla="*/ 1392841 w 1981200"/>
                <a:gd name="connsiteY613" fmla="*/ 196691 h 2000250"/>
                <a:gd name="connsiteX614" fmla="*/ 1395889 w 1981200"/>
                <a:gd name="connsiteY614" fmla="*/ 212312 h 2000250"/>
                <a:gd name="connsiteX615" fmla="*/ 1392365 w 1981200"/>
                <a:gd name="connsiteY615" fmla="*/ 223742 h 2000250"/>
                <a:gd name="connsiteX616" fmla="*/ 1382268 w 1981200"/>
                <a:gd name="connsiteY616" fmla="*/ 234410 h 2000250"/>
                <a:gd name="connsiteX617" fmla="*/ 1380934 w 1981200"/>
                <a:gd name="connsiteY617" fmla="*/ 245078 h 2000250"/>
                <a:gd name="connsiteX618" fmla="*/ 1385792 w 1981200"/>
                <a:gd name="connsiteY618" fmla="*/ 259842 h 2000250"/>
                <a:gd name="connsiteX619" fmla="*/ 1378363 w 1981200"/>
                <a:gd name="connsiteY619" fmla="*/ 269748 h 2000250"/>
                <a:gd name="connsiteX620" fmla="*/ 1379220 w 1981200"/>
                <a:gd name="connsiteY620" fmla="*/ 275654 h 2000250"/>
                <a:gd name="connsiteX621" fmla="*/ 1375029 w 1981200"/>
                <a:gd name="connsiteY621" fmla="*/ 284702 h 2000250"/>
                <a:gd name="connsiteX622" fmla="*/ 1377029 w 1981200"/>
                <a:gd name="connsiteY622" fmla="*/ 302323 h 2000250"/>
                <a:gd name="connsiteX623" fmla="*/ 1386269 w 1981200"/>
                <a:gd name="connsiteY623" fmla="*/ 300323 h 2000250"/>
                <a:gd name="connsiteX624" fmla="*/ 1393698 w 1981200"/>
                <a:gd name="connsiteY624" fmla="*/ 292608 h 2000250"/>
                <a:gd name="connsiteX625" fmla="*/ 1404557 w 1981200"/>
                <a:gd name="connsiteY625" fmla="*/ 295084 h 2000250"/>
                <a:gd name="connsiteX626" fmla="*/ 1432370 w 1981200"/>
                <a:gd name="connsiteY626" fmla="*/ 292322 h 2000250"/>
                <a:gd name="connsiteX627" fmla="*/ 1443990 w 1981200"/>
                <a:gd name="connsiteY627" fmla="*/ 304514 h 2000250"/>
                <a:gd name="connsiteX628" fmla="*/ 1450562 w 1981200"/>
                <a:gd name="connsiteY628" fmla="*/ 316611 h 2000250"/>
                <a:gd name="connsiteX629" fmla="*/ 1450753 w 1981200"/>
                <a:gd name="connsiteY629" fmla="*/ 334423 h 2000250"/>
                <a:gd name="connsiteX630" fmla="*/ 1457039 w 1981200"/>
                <a:gd name="connsiteY630" fmla="*/ 345376 h 2000250"/>
                <a:gd name="connsiteX631" fmla="*/ 1446943 w 1981200"/>
                <a:gd name="connsiteY631" fmla="*/ 371189 h 2000250"/>
                <a:gd name="connsiteX632" fmla="*/ 1449800 w 1981200"/>
                <a:gd name="connsiteY632" fmla="*/ 380524 h 2000250"/>
                <a:gd name="connsiteX633" fmla="*/ 1448943 w 1981200"/>
                <a:gd name="connsiteY633" fmla="*/ 395097 h 2000250"/>
                <a:gd name="connsiteX634" fmla="*/ 1451991 w 1981200"/>
                <a:gd name="connsiteY634" fmla="*/ 414909 h 2000250"/>
                <a:gd name="connsiteX635" fmla="*/ 1461325 w 1981200"/>
                <a:gd name="connsiteY635" fmla="*/ 420910 h 2000250"/>
                <a:gd name="connsiteX636" fmla="*/ 1462754 w 1981200"/>
                <a:gd name="connsiteY636" fmla="*/ 430244 h 2000250"/>
                <a:gd name="connsiteX637" fmla="*/ 1477518 w 1981200"/>
                <a:gd name="connsiteY637" fmla="*/ 458629 h 2000250"/>
                <a:gd name="connsiteX638" fmla="*/ 1483233 w 1981200"/>
                <a:gd name="connsiteY638" fmla="*/ 479584 h 2000250"/>
                <a:gd name="connsiteX639" fmla="*/ 1511332 w 1981200"/>
                <a:gd name="connsiteY639" fmla="*/ 500539 h 2000250"/>
                <a:gd name="connsiteX640" fmla="*/ 1546860 w 1981200"/>
                <a:gd name="connsiteY640" fmla="*/ 498729 h 2000250"/>
                <a:gd name="connsiteX641" fmla="*/ 1578483 w 1981200"/>
                <a:gd name="connsiteY641" fmla="*/ 491299 h 2000250"/>
                <a:gd name="connsiteX642" fmla="*/ 1588103 w 1981200"/>
                <a:gd name="connsiteY642" fmla="*/ 491395 h 2000250"/>
                <a:gd name="connsiteX643" fmla="*/ 1597819 w 1981200"/>
                <a:gd name="connsiteY643" fmla="*/ 495395 h 2000250"/>
                <a:gd name="connsiteX644" fmla="*/ 1612678 w 1981200"/>
                <a:gd name="connsiteY644" fmla="*/ 504444 h 2000250"/>
                <a:gd name="connsiteX645" fmla="*/ 1634871 w 1981200"/>
                <a:gd name="connsiteY645" fmla="*/ 526828 h 2000250"/>
                <a:gd name="connsiteX646" fmla="*/ 1658303 w 1981200"/>
                <a:gd name="connsiteY646" fmla="*/ 530066 h 2000250"/>
                <a:gd name="connsiteX647" fmla="*/ 1666589 w 1981200"/>
                <a:gd name="connsiteY647" fmla="*/ 534257 h 2000250"/>
                <a:gd name="connsiteX648" fmla="*/ 1673257 w 1981200"/>
                <a:gd name="connsiteY648" fmla="*/ 544354 h 2000250"/>
                <a:gd name="connsiteX649" fmla="*/ 1678972 w 1981200"/>
                <a:gd name="connsiteY649" fmla="*/ 567785 h 2000250"/>
                <a:gd name="connsiteX650" fmla="*/ 1691354 w 1981200"/>
                <a:gd name="connsiteY650" fmla="*/ 585121 h 2000250"/>
                <a:gd name="connsiteX651" fmla="*/ 1692116 w 1981200"/>
                <a:gd name="connsiteY651" fmla="*/ 576263 h 2000250"/>
                <a:gd name="connsiteX652" fmla="*/ 1702499 w 1981200"/>
                <a:gd name="connsiteY652" fmla="*/ 563499 h 2000250"/>
                <a:gd name="connsiteX653" fmla="*/ 1705356 w 1981200"/>
                <a:gd name="connsiteY653" fmla="*/ 552259 h 2000250"/>
                <a:gd name="connsiteX654" fmla="*/ 1742789 w 1981200"/>
                <a:gd name="connsiteY654" fmla="*/ 553307 h 2000250"/>
                <a:gd name="connsiteX655" fmla="*/ 1762220 w 1981200"/>
                <a:gd name="connsiteY655" fmla="*/ 566356 h 2000250"/>
                <a:gd name="connsiteX656" fmla="*/ 1770888 w 1981200"/>
                <a:gd name="connsiteY656" fmla="*/ 575500 h 2000250"/>
                <a:gd name="connsiteX657" fmla="*/ 1785938 w 1981200"/>
                <a:gd name="connsiteY657" fmla="*/ 581596 h 2000250"/>
                <a:gd name="connsiteX658" fmla="*/ 1820799 w 1981200"/>
                <a:gd name="connsiteY658" fmla="*/ 583692 h 2000250"/>
                <a:gd name="connsiteX659" fmla="*/ 1839182 w 1981200"/>
                <a:gd name="connsiteY659" fmla="*/ 579406 h 2000250"/>
                <a:gd name="connsiteX660" fmla="*/ 1849755 w 1981200"/>
                <a:gd name="connsiteY660" fmla="*/ 567785 h 2000250"/>
                <a:gd name="connsiteX661" fmla="*/ 1851660 w 1981200"/>
                <a:gd name="connsiteY661" fmla="*/ 561404 h 2000250"/>
                <a:gd name="connsiteX662" fmla="*/ 1849565 w 1981200"/>
                <a:gd name="connsiteY662" fmla="*/ 547973 h 2000250"/>
                <a:gd name="connsiteX663" fmla="*/ 1865662 w 1981200"/>
                <a:gd name="connsiteY663" fmla="*/ 525589 h 2000250"/>
                <a:gd name="connsiteX664" fmla="*/ 1862900 w 1981200"/>
                <a:gd name="connsiteY664" fmla="*/ 526161 h 2000250"/>
                <a:gd name="connsiteX665" fmla="*/ 1877949 w 1981200"/>
                <a:gd name="connsiteY665" fmla="*/ 494252 h 2000250"/>
                <a:gd name="connsiteX666" fmla="*/ 1888141 w 1981200"/>
                <a:gd name="connsiteY666" fmla="*/ 483679 h 2000250"/>
                <a:gd name="connsiteX667" fmla="*/ 1892141 w 1981200"/>
                <a:gd name="connsiteY667" fmla="*/ 485775 h 2000250"/>
                <a:gd name="connsiteX668" fmla="*/ 1894523 w 1981200"/>
                <a:gd name="connsiteY668" fmla="*/ 494824 h 2000250"/>
                <a:gd name="connsiteX669" fmla="*/ 1899571 w 1981200"/>
                <a:gd name="connsiteY669" fmla="*/ 499205 h 2000250"/>
                <a:gd name="connsiteX670" fmla="*/ 1903381 w 1981200"/>
                <a:gd name="connsiteY670" fmla="*/ 508159 h 2000250"/>
                <a:gd name="connsiteX671" fmla="*/ 1907572 w 1981200"/>
                <a:gd name="connsiteY671" fmla="*/ 508825 h 2000250"/>
                <a:gd name="connsiteX672" fmla="*/ 1905476 w 1981200"/>
                <a:gd name="connsiteY672" fmla="*/ 514636 h 2000250"/>
                <a:gd name="connsiteX673" fmla="*/ 1908143 w 1981200"/>
                <a:gd name="connsiteY673" fmla="*/ 518636 h 2000250"/>
                <a:gd name="connsiteX674" fmla="*/ 1918621 w 1981200"/>
                <a:gd name="connsiteY674" fmla="*/ 522637 h 2000250"/>
                <a:gd name="connsiteX675" fmla="*/ 1932718 w 1981200"/>
                <a:gd name="connsiteY675" fmla="*/ 519970 h 2000250"/>
                <a:gd name="connsiteX676" fmla="*/ 1935194 w 1981200"/>
                <a:gd name="connsiteY676" fmla="*/ 525494 h 2000250"/>
                <a:gd name="connsiteX677" fmla="*/ 1932337 w 1981200"/>
                <a:gd name="connsiteY677" fmla="*/ 532543 h 2000250"/>
                <a:gd name="connsiteX678" fmla="*/ 1943957 w 1981200"/>
                <a:gd name="connsiteY678" fmla="*/ 537496 h 2000250"/>
                <a:gd name="connsiteX679" fmla="*/ 1968722 w 1981200"/>
                <a:gd name="connsiteY679" fmla="*/ 569119 h 2000250"/>
                <a:gd name="connsiteX680" fmla="*/ 1973104 w 1981200"/>
                <a:gd name="connsiteY680" fmla="*/ 566071 h 2000250"/>
                <a:gd name="connsiteX681" fmla="*/ 1979295 w 1981200"/>
                <a:gd name="connsiteY681" fmla="*/ 579882 h 2000250"/>
                <a:gd name="connsiteX682" fmla="*/ 1976914 w 1981200"/>
                <a:gd name="connsiteY682" fmla="*/ 614553 h 2000250"/>
                <a:gd name="connsiteX683" fmla="*/ 1958912 w 1981200"/>
                <a:gd name="connsiteY683" fmla="*/ 623888 h 2000250"/>
                <a:gd name="connsiteX684" fmla="*/ 1953578 w 1981200"/>
                <a:gd name="connsiteY684" fmla="*/ 629793 h 2000250"/>
                <a:gd name="connsiteX685" fmla="*/ 1958340 w 1981200"/>
                <a:gd name="connsiteY685" fmla="*/ 637984 h 2000250"/>
                <a:gd name="connsiteX686" fmla="*/ 1953673 w 1981200"/>
                <a:gd name="connsiteY686" fmla="*/ 642080 h 2000250"/>
                <a:gd name="connsiteX687" fmla="*/ 1956435 w 1981200"/>
                <a:gd name="connsiteY687" fmla="*/ 645509 h 2000250"/>
                <a:gd name="connsiteX688" fmla="*/ 1952244 w 1981200"/>
                <a:gd name="connsiteY688" fmla="*/ 658082 h 2000250"/>
                <a:gd name="connsiteX689" fmla="*/ 1954149 w 1981200"/>
                <a:gd name="connsiteY689" fmla="*/ 660082 h 2000250"/>
                <a:gd name="connsiteX690" fmla="*/ 1952720 w 1981200"/>
                <a:gd name="connsiteY690" fmla="*/ 690753 h 2000250"/>
                <a:gd name="connsiteX691" fmla="*/ 1961864 w 1981200"/>
                <a:gd name="connsiteY691" fmla="*/ 699230 h 2000250"/>
                <a:gd name="connsiteX692" fmla="*/ 1977390 w 1981200"/>
                <a:gd name="connsiteY692" fmla="*/ 703421 h 2000250"/>
                <a:gd name="connsiteX693" fmla="*/ 1967103 w 1981200"/>
                <a:gd name="connsiteY693" fmla="*/ 713994 h 2000250"/>
                <a:gd name="connsiteX694" fmla="*/ 1966246 w 1981200"/>
                <a:gd name="connsiteY694" fmla="*/ 721900 h 2000250"/>
                <a:gd name="connsiteX695" fmla="*/ 1969770 w 1981200"/>
                <a:gd name="connsiteY695" fmla="*/ 738473 h 2000250"/>
                <a:gd name="connsiteX696" fmla="*/ 1967484 w 1981200"/>
                <a:gd name="connsiteY696" fmla="*/ 753904 h 2000250"/>
                <a:gd name="connsiteX697" fmla="*/ 1958245 w 1981200"/>
                <a:gd name="connsiteY697" fmla="*/ 770477 h 2000250"/>
                <a:gd name="connsiteX698" fmla="*/ 1959864 w 1981200"/>
                <a:gd name="connsiteY698" fmla="*/ 786003 h 2000250"/>
                <a:gd name="connsiteX699" fmla="*/ 1948434 w 1981200"/>
                <a:gd name="connsiteY699" fmla="*/ 799814 h 2000250"/>
                <a:gd name="connsiteX700" fmla="*/ 1937575 w 1981200"/>
                <a:gd name="connsiteY700" fmla="*/ 793337 h 2000250"/>
                <a:gd name="connsiteX701" fmla="*/ 1928432 w 1981200"/>
                <a:gd name="connsiteY701" fmla="*/ 798004 h 2000250"/>
                <a:gd name="connsiteX702" fmla="*/ 1927384 w 1981200"/>
                <a:gd name="connsiteY702" fmla="*/ 807053 h 2000250"/>
                <a:gd name="connsiteX703" fmla="*/ 1911477 w 1981200"/>
                <a:gd name="connsiteY703" fmla="*/ 808387 h 2000250"/>
                <a:gd name="connsiteX704" fmla="*/ 1868710 w 1981200"/>
                <a:gd name="connsiteY704" fmla="*/ 794195 h 2000250"/>
                <a:gd name="connsiteX705" fmla="*/ 1847755 w 1981200"/>
                <a:gd name="connsiteY705" fmla="*/ 801910 h 2000250"/>
                <a:gd name="connsiteX706" fmla="*/ 1831848 w 1981200"/>
                <a:gd name="connsiteY706" fmla="*/ 821436 h 2000250"/>
                <a:gd name="connsiteX707" fmla="*/ 1831372 w 1981200"/>
                <a:gd name="connsiteY707" fmla="*/ 837629 h 2000250"/>
                <a:gd name="connsiteX708" fmla="*/ 1819656 w 1981200"/>
                <a:gd name="connsiteY708" fmla="*/ 845058 h 2000250"/>
                <a:gd name="connsiteX709" fmla="*/ 1818608 w 1981200"/>
                <a:gd name="connsiteY709" fmla="*/ 852392 h 2000250"/>
                <a:gd name="connsiteX710" fmla="*/ 1825942 w 1981200"/>
                <a:gd name="connsiteY710" fmla="*/ 882015 h 2000250"/>
                <a:gd name="connsiteX711" fmla="*/ 1823180 w 1981200"/>
                <a:gd name="connsiteY711" fmla="*/ 892492 h 2000250"/>
                <a:gd name="connsiteX712" fmla="*/ 1827943 w 1981200"/>
                <a:gd name="connsiteY712" fmla="*/ 900970 h 2000250"/>
                <a:gd name="connsiteX713" fmla="*/ 1823847 w 1981200"/>
                <a:gd name="connsiteY713" fmla="*/ 926592 h 2000250"/>
                <a:gd name="connsiteX714" fmla="*/ 1825562 w 1981200"/>
                <a:gd name="connsiteY714" fmla="*/ 930878 h 2000250"/>
                <a:gd name="connsiteX715" fmla="*/ 1822609 w 1981200"/>
                <a:gd name="connsiteY715" fmla="*/ 933164 h 2000250"/>
                <a:gd name="connsiteX716" fmla="*/ 1815275 w 1981200"/>
                <a:gd name="connsiteY716" fmla="*/ 927163 h 2000250"/>
                <a:gd name="connsiteX717" fmla="*/ 1811083 w 1981200"/>
                <a:gd name="connsiteY717" fmla="*/ 930497 h 2000250"/>
                <a:gd name="connsiteX718" fmla="*/ 1810417 w 1981200"/>
                <a:gd name="connsiteY718" fmla="*/ 935926 h 2000250"/>
                <a:gd name="connsiteX719" fmla="*/ 1810798 w 1981200"/>
                <a:gd name="connsiteY719" fmla="*/ 937831 h 2000250"/>
                <a:gd name="connsiteX720" fmla="*/ 1816513 w 1981200"/>
                <a:gd name="connsiteY720" fmla="*/ 938498 h 2000250"/>
                <a:gd name="connsiteX721" fmla="*/ 1820513 w 1981200"/>
                <a:gd name="connsiteY721" fmla="*/ 947261 h 2000250"/>
                <a:gd name="connsiteX722" fmla="*/ 1825942 w 1981200"/>
                <a:gd name="connsiteY722" fmla="*/ 947547 h 2000250"/>
                <a:gd name="connsiteX723" fmla="*/ 1826895 w 1981200"/>
                <a:gd name="connsiteY723" fmla="*/ 954500 h 2000250"/>
                <a:gd name="connsiteX724" fmla="*/ 1825562 w 1981200"/>
                <a:gd name="connsiteY724" fmla="*/ 962120 h 2000250"/>
                <a:gd name="connsiteX725" fmla="*/ 1820418 w 1981200"/>
                <a:gd name="connsiteY725" fmla="*/ 954691 h 2000250"/>
                <a:gd name="connsiteX726" fmla="*/ 1815560 w 1981200"/>
                <a:gd name="connsiteY726" fmla="*/ 953357 h 2000250"/>
                <a:gd name="connsiteX727" fmla="*/ 1815560 w 1981200"/>
                <a:gd name="connsiteY727" fmla="*/ 958310 h 2000250"/>
                <a:gd name="connsiteX728" fmla="*/ 1810321 w 1981200"/>
                <a:gd name="connsiteY728" fmla="*/ 963168 h 2000250"/>
                <a:gd name="connsiteX729" fmla="*/ 1813655 w 1981200"/>
                <a:gd name="connsiteY729" fmla="*/ 964406 h 2000250"/>
                <a:gd name="connsiteX730" fmla="*/ 1815846 w 1981200"/>
                <a:gd name="connsiteY730" fmla="*/ 960406 h 2000250"/>
                <a:gd name="connsiteX731" fmla="*/ 1821466 w 1981200"/>
                <a:gd name="connsiteY731" fmla="*/ 961739 h 2000250"/>
                <a:gd name="connsiteX732" fmla="*/ 1824133 w 1981200"/>
                <a:gd name="connsiteY732" fmla="*/ 969550 h 2000250"/>
                <a:gd name="connsiteX733" fmla="*/ 1821180 w 1981200"/>
                <a:gd name="connsiteY733" fmla="*/ 970597 h 2000250"/>
                <a:gd name="connsiteX734" fmla="*/ 1809941 w 1981200"/>
                <a:gd name="connsiteY734" fmla="*/ 964978 h 2000250"/>
                <a:gd name="connsiteX735" fmla="*/ 1803845 w 1981200"/>
                <a:gd name="connsiteY735" fmla="*/ 967740 h 2000250"/>
                <a:gd name="connsiteX736" fmla="*/ 1801273 w 1981200"/>
                <a:gd name="connsiteY736" fmla="*/ 964597 h 2000250"/>
                <a:gd name="connsiteX737" fmla="*/ 1798415 w 1981200"/>
                <a:gd name="connsiteY737" fmla="*/ 977646 h 2000250"/>
                <a:gd name="connsiteX738" fmla="*/ 1795748 w 1981200"/>
                <a:gd name="connsiteY738" fmla="*/ 976027 h 2000250"/>
                <a:gd name="connsiteX739" fmla="*/ 1796034 w 1981200"/>
                <a:gd name="connsiteY739" fmla="*/ 971645 h 2000250"/>
                <a:gd name="connsiteX740" fmla="*/ 1788509 w 1981200"/>
                <a:gd name="connsiteY740" fmla="*/ 972217 h 2000250"/>
                <a:gd name="connsiteX741" fmla="*/ 1785747 w 1981200"/>
                <a:gd name="connsiteY741" fmla="*/ 967835 h 2000250"/>
                <a:gd name="connsiteX742" fmla="*/ 1773650 w 1981200"/>
                <a:gd name="connsiteY742" fmla="*/ 960787 h 2000250"/>
                <a:gd name="connsiteX743" fmla="*/ 1762601 w 1981200"/>
                <a:gd name="connsiteY743" fmla="*/ 958501 h 2000250"/>
                <a:gd name="connsiteX744" fmla="*/ 1764125 w 1981200"/>
                <a:gd name="connsiteY744" fmla="*/ 952976 h 2000250"/>
                <a:gd name="connsiteX745" fmla="*/ 1769936 w 1981200"/>
                <a:gd name="connsiteY745" fmla="*/ 952214 h 2000250"/>
                <a:gd name="connsiteX746" fmla="*/ 1779651 w 1981200"/>
                <a:gd name="connsiteY746" fmla="*/ 944213 h 2000250"/>
                <a:gd name="connsiteX747" fmla="*/ 1789176 w 1981200"/>
                <a:gd name="connsiteY747" fmla="*/ 949452 h 2000250"/>
                <a:gd name="connsiteX748" fmla="*/ 1796701 w 1981200"/>
                <a:gd name="connsiteY748" fmla="*/ 943737 h 2000250"/>
                <a:gd name="connsiteX749" fmla="*/ 1811465 w 1981200"/>
                <a:gd name="connsiteY749" fmla="*/ 944594 h 2000250"/>
                <a:gd name="connsiteX750" fmla="*/ 1788509 w 1981200"/>
                <a:gd name="connsiteY750" fmla="*/ 938213 h 2000250"/>
                <a:gd name="connsiteX751" fmla="*/ 1780127 w 1981200"/>
                <a:gd name="connsiteY751" fmla="*/ 939832 h 2000250"/>
                <a:gd name="connsiteX752" fmla="*/ 1777460 w 1981200"/>
                <a:gd name="connsiteY752" fmla="*/ 943832 h 2000250"/>
                <a:gd name="connsiteX753" fmla="*/ 1774698 w 1981200"/>
                <a:gd name="connsiteY753" fmla="*/ 943070 h 2000250"/>
                <a:gd name="connsiteX754" fmla="*/ 1769459 w 1981200"/>
                <a:gd name="connsiteY754" fmla="*/ 948976 h 2000250"/>
                <a:gd name="connsiteX755" fmla="*/ 1762220 w 1981200"/>
                <a:gd name="connsiteY755" fmla="*/ 949642 h 2000250"/>
                <a:gd name="connsiteX756" fmla="*/ 1761268 w 1981200"/>
                <a:gd name="connsiteY756" fmla="*/ 952309 h 2000250"/>
                <a:gd name="connsiteX757" fmla="*/ 1755743 w 1981200"/>
                <a:gd name="connsiteY757" fmla="*/ 951166 h 2000250"/>
                <a:gd name="connsiteX758" fmla="*/ 1754696 w 1981200"/>
                <a:gd name="connsiteY758" fmla="*/ 957834 h 2000250"/>
                <a:gd name="connsiteX759" fmla="*/ 1753743 w 1981200"/>
                <a:gd name="connsiteY759" fmla="*/ 946975 h 2000250"/>
                <a:gd name="connsiteX760" fmla="*/ 1742218 w 1981200"/>
                <a:gd name="connsiteY760" fmla="*/ 931450 h 2000250"/>
                <a:gd name="connsiteX761" fmla="*/ 1737074 w 1981200"/>
                <a:gd name="connsiteY761" fmla="*/ 929640 h 2000250"/>
                <a:gd name="connsiteX762" fmla="*/ 1732407 w 1981200"/>
                <a:gd name="connsiteY762" fmla="*/ 921734 h 2000250"/>
                <a:gd name="connsiteX763" fmla="*/ 1709547 w 1981200"/>
                <a:gd name="connsiteY763" fmla="*/ 911162 h 2000250"/>
                <a:gd name="connsiteX764" fmla="*/ 1704023 w 1981200"/>
                <a:gd name="connsiteY764" fmla="*/ 901922 h 2000250"/>
                <a:gd name="connsiteX765" fmla="*/ 1698593 w 1981200"/>
                <a:gd name="connsiteY765" fmla="*/ 899446 h 2000250"/>
                <a:gd name="connsiteX766" fmla="*/ 1699070 w 1981200"/>
                <a:gd name="connsiteY766" fmla="*/ 890873 h 2000250"/>
                <a:gd name="connsiteX767" fmla="*/ 1696307 w 1981200"/>
                <a:gd name="connsiteY767" fmla="*/ 886492 h 2000250"/>
                <a:gd name="connsiteX768" fmla="*/ 1685354 w 1981200"/>
                <a:gd name="connsiteY768" fmla="*/ 882872 h 2000250"/>
                <a:gd name="connsiteX769" fmla="*/ 1662779 w 1981200"/>
                <a:gd name="connsiteY769" fmla="*/ 898588 h 2000250"/>
                <a:gd name="connsiteX770" fmla="*/ 1652778 w 1981200"/>
                <a:gd name="connsiteY770" fmla="*/ 894588 h 2000250"/>
                <a:gd name="connsiteX771" fmla="*/ 1644777 w 1981200"/>
                <a:gd name="connsiteY771" fmla="*/ 906685 h 2000250"/>
                <a:gd name="connsiteX772" fmla="*/ 1635252 w 1981200"/>
                <a:gd name="connsiteY772" fmla="*/ 914400 h 2000250"/>
                <a:gd name="connsiteX773" fmla="*/ 1629728 w 1981200"/>
                <a:gd name="connsiteY773" fmla="*/ 927925 h 2000250"/>
                <a:gd name="connsiteX774" fmla="*/ 1631823 w 1981200"/>
                <a:gd name="connsiteY774" fmla="*/ 933355 h 2000250"/>
                <a:gd name="connsiteX775" fmla="*/ 1630299 w 1981200"/>
                <a:gd name="connsiteY775" fmla="*/ 940975 h 2000250"/>
                <a:gd name="connsiteX776" fmla="*/ 1638205 w 1981200"/>
                <a:gd name="connsiteY776" fmla="*/ 952976 h 2000250"/>
                <a:gd name="connsiteX777" fmla="*/ 1624584 w 1981200"/>
                <a:gd name="connsiteY777" fmla="*/ 970407 h 2000250"/>
                <a:gd name="connsiteX778" fmla="*/ 1606582 w 1981200"/>
                <a:gd name="connsiteY778" fmla="*/ 970979 h 2000250"/>
                <a:gd name="connsiteX779" fmla="*/ 1603438 w 1981200"/>
                <a:gd name="connsiteY779" fmla="*/ 968312 h 2000250"/>
                <a:gd name="connsiteX780" fmla="*/ 1603058 w 1981200"/>
                <a:gd name="connsiteY780" fmla="*/ 963835 h 2000250"/>
                <a:gd name="connsiteX781" fmla="*/ 1600009 w 1981200"/>
                <a:gd name="connsiteY781" fmla="*/ 962978 h 2000250"/>
                <a:gd name="connsiteX782" fmla="*/ 1585341 w 1981200"/>
                <a:gd name="connsiteY782" fmla="*/ 977741 h 2000250"/>
                <a:gd name="connsiteX783" fmla="*/ 1575054 w 1981200"/>
                <a:gd name="connsiteY783" fmla="*/ 983361 h 2000250"/>
                <a:gd name="connsiteX784" fmla="*/ 1570577 w 1981200"/>
                <a:gd name="connsiteY784" fmla="*/ 982313 h 2000250"/>
                <a:gd name="connsiteX785" fmla="*/ 1562291 w 1981200"/>
                <a:gd name="connsiteY785" fmla="*/ 973360 h 2000250"/>
                <a:gd name="connsiteX786" fmla="*/ 1561338 w 1981200"/>
                <a:gd name="connsiteY786" fmla="*/ 987838 h 2000250"/>
                <a:gd name="connsiteX787" fmla="*/ 1575530 w 1981200"/>
                <a:gd name="connsiteY787" fmla="*/ 1003363 h 2000250"/>
                <a:gd name="connsiteX788" fmla="*/ 1564386 w 1981200"/>
                <a:gd name="connsiteY788" fmla="*/ 1001458 h 2000250"/>
                <a:gd name="connsiteX789" fmla="*/ 1557147 w 1981200"/>
                <a:gd name="connsiteY789" fmla="*/ 1003078 h 2000250"/>
                <a:gd name="connsiteX790" fmla="*/ 1553432 w 1981200"/>
                <a:gd name="connsiteY790" fmla="*/ 1000887 h 2000250"/>
                <a:gd name="connsiteX791" fmla="*/ 1553623 w 1981200"/>
                <a:gd name="connsiteY791" fmla="*/ 1003459 h 2000250"/>
                <a:gd name="connsiteX792" fmla="*/ 1545050 w 1981200"/>
                <a:gd name="connsiteY792" fmla="*/ 1010317 h 2000250"/>
                <a:gd name="connsiteX793" fmla="*/ 1551051 w 1981200"/>
                <a:gd name="connsiteY793" fmla="*/ 1023175 h 2000250"/>
                <a:gd name="connsiteX794" fmla="*/ 1549527 w 1981200"/>
                <a:gd name="connsiteY794" fmla="*/ 1030796 h 2000250"/>
                <a:gd name="connsiteX795" fmla="*/ 1545146 w 1981200"/>
                <a:gd name="connsiteY795" fmla="*/ 1032986 h 2000250"/>
                <a:gd name="connsiteX796" fmla="*/ 1547622 w 1981200"/>
                <a:gd name="connsiteY796" fmla="*/ 1038701 h 2000250"/>
                <a:gd name="connsiteX797" fmla="*/ 1545622 w 1981200"/>
                <a:gd name="connsiteY797" fmla="*/ 1041654 h 2000250"/>
                <a:gd name="connsiteX798" fmla="*/ 1537907 w 1981200"/>
                <a:gd name="connsiteY798" fmla="*/ 1038320 h 2000250"/>
                <a:gd name="connsiteX799" fmla="*/ 1537145 w 1981200"/>
                <a:gd name="connsiteY799" fmla="*/ 1030796 h 2000250"/>
                <a:gd name="connsiteX800" fmla="*/ 1540383 w 1981200"/>
                <a:gd name="connsiteY800" fmla="*/ 1026604 h 2000250"/>
                <a:gd name="connsiteX801" fmla="*/ 1535430 w 1981200"/>
                <a:gd name="connsiteY801" fmla="*/ 1028129 h 2000250"/>
                <a:gd name="connsiteX802" fmla="*/ 1536002 w 1981200"/>
                <a:gd name="connsiteY802" fmla="*/ 1042702 h 2000250"/>
                <a:gd name="connsiteX803" fmla="*/ 1532668 w 1981200"/>
                <a:gd name="connsiteY803" fmla="*/ 1044797 h 2000250"/>
                <a:gd name="connsiteX804" fmla="*/ 1525810 w 1981200"/>
                <a:gd name="connsiteY804" fmla="*/ 1043273 h 2000250"/>
                <a:gd name="connsiteX805" fmla="*/ 1517999 w 1981200"/>
                <a:gd name="connsiteY805" fmla="*/ 1027366 h 2000250"/>
                <a:gd name="connsiteX806" fmla="*/ 1509998 w 1981200"/>
                <a:gd name="connsiteY806" fmla="*/ 1021175 h 2000250"/>
                <a:gd name="connsiteX807" fmla="*/ 1492853 w 1981200"/>
                <a:gd name="connsiteY807" fmla="*/ 1024985 h 2000250"/>
                <a:gd name="connsiteX808" fmla="*/ 1484376 w 1981200"/>
                <a:gd name="connsiteY808" fmla="*/ 1034224 h 2000250"/>
                <a:gd name="connsiteX809" fmla="*/ 1473613 w 1981200"/>
                <a:gd name="connsiteY809" fmla="*/ 1027081 h 2000250"/>
                <a:gd name="connsiteX810" fmla="*/ 1464850 w 1981200"/>
                <a:gd name="connsiteY810" fmla="*/ 1030033 h 2000250"/>
                <a:gd name="connsiteX811" fmla="*/ 1462183 w 1981200"/>
                <a:gd name="connsiteY811" fmla="*/ 1032986 h 2000250"/>
                <a:gd name="connsiteX812" fmla="*/ 1461135 w 1981200"/>
                <a:gd name="connsiteY812" fmla="*/ 1043178 h 2000250"/>
                <a:gd name="connsiteX813" fmla="*/ 1442371 w 1981200"/>
                <a:gd name="connsiteY813" fmla="*/ 1044226 h 2000250"/>
                <a:gd name="connsiteX814" fmla="*/ 1433513 w 1981200"/>
                <a:gd name="connsiteY814" fmla="*/ 1048512 h 2000250"/>
                <a:gd name="connsiteX815" fmla="*/ 1430750 w 1981200"/>
                <a:gd name="connsiteY815" fmla="*/ 1051655 h 2000250"/>
                <a:gd name="connsiteX816" fmla="*/ 1435989 w 1981200"/>
                <a:gd name="connsiteY816" fmla="*/ 1052703 h 2000250"/>
                <a:gd name="connsiteX817" fmla="*/ 1432560 w 1981200"/>
                <a:gd name="connsiteY817" fmla="*/ 1064800 h 2000250"/>
                <a:gd name="connsiteX818" fmla="*/ 1435608 w 1981200"/>
                <a:gd name="connsiteY818" fmla="*/ 1072991 h 2000250"/>
                <a:gd name="connsiteX819" fmla="*/ 1432941 w 1981200"/>
                <a:gd name="connsiteY819" fmla="*/ 1090803 h 2000250"/>
                <a:gd name="connsiteX820" fmla="*/ 1437418 w 1981200"/>
                <a:gd name="connsiteY820" fmla="*/ 1098899 h 2000250"/>
                <a:gd name="connsiteX821" fmla="*/ 1446276 w 1981200"/>
                <a:gd name="connsiteY821" fmla="*/ 1104138 h 2000250"/>
                <a:gd name="connsiteX822" fmla="*/ 1449324 w 1981200"/>
                <a:gd name="connsiteY822" fmla="*/ 1098995 h 2000250"/>
                <a:gd name="connsiteX823" fmla="*/ 1457706 w 1981200"/>
                <a:gd name="connsiteY823" fmla="*/ 1094613 h 2000250"/>
                <a:gd name="connsiteX824" fmla="*/ 1468946 w 1981200"/>
                <a:gd name="connsiteY824" fmla="*/ 1103471 h 2000250"/>
                <a:gd name="connsiteX825" fmla="*/ 1479042 w 1981200"/>
                <a:gd name="connsiteY825" fmla="*/ 1099947 h 2000250"/>
                <a:gd name="connsiteX826" fmla="*/ 1480185 w 1981200"/>
                <a:gd name="connsiteY826" fmla="*/ 1103185 h 2000250"/>
                <a:gd name="connsiteX827" fmla="*/ 1483233 w 1981200"/>
                <a:gd name="connsiteY827" fmla="*/ 1102042 h 2000250"/>
                <a:gd name="connsiteX828" fmla="*/ 1470470 w 1981200"/>
                <a:gd name="connsiteY828" fmla="*/ 1107757 h 2000250"/>
                <a:gd name="connsiteX829" fmla="*/ 1454849 w 1981200"/>
                <a:gd name="connsiteY829" fmla="*/ 1119378 h 2000250"/>
                <a:gd name="connsiteX830" fmla="*/ 1458278 w 1981200"/>
                <a:gd name="connsiteY830" fmla="*/ 1121759 h 2000250"/>
                <a:gd name="connsiteX831" fmla="*/ 1456182 w 1981200"/>
                <a:gd name="connsiteY831" fmla="*/ 1122997 h 2000250"/>
                <a:gd name="connsiteX832" fmla="*/ 1457611 w 1981200"/>
                <a:gd name="connsiteY832" fmla="*/ 1125664 h 2000250"/>
                <a:gd name="connsiteX833" fmla="*/ 1455039 w 1981200"/>
                <a:gd name="connsiteY833" fmla="*/ 1129093 h 2000250"/>
                <a:gd name="connsiteX834" fmla="*/ 1453134 w 1981200"/>
                <a:gd name="connsiteY834" fmla="*/ 1127950 h 2000250"/>
                <a:gd name="connsiteX835" fmla="*/ 1447419 w 1981200"/>
                <a:gd name="connsiteY835" fmla="*/ 1131475 h 2000250"/>
                <a:gd name="connsiteX836" fmla="*/ 1449419 w 1981200"/>
                <a:gd name="connsiteY836" fmla="*/ 1138714 h 2000250"/>
                <a:gd name="connsiteX837" fmla="*/ 1452372 w 1981200"/>
                <a:gd name="connsiteY837" fmla="*/ 1140428 h 2000250"/>
                <a:gd name="connsiteX838" fmla="*/ 1463992 w 1981200"/>
                <a:gd name="connsiteY838" fmla="*/ 1136904 h 2000250"/>
                <a:gd name="connsiteX839" fmla="*/ 1468660 w 1981200"/>
                <a:gd name="connsiteY839" fmla="*/ 1139571 h 2000250"/>
                <a:gd name="connsiteX840" fmla="*/ 1468565 w 1981200"/>
                <a:gd name="connsiteY840" fmla="*/ 1141857 h 2000250"/>
                <a:gd name="connsiteX841" fmla="*/ 1473517 w 1981200"/>
                <a:gd name="connsiteY841" fmla="*/ 1142047 h 2000250"/>
                <a:gd name="connsiteX842" fmla="*/ 1474661 w 1981200"/>
                <a:gd name="connsiteY842" fmla="*/ 1133856 h 2000250"/>
                <a:gd name="connsiteX843" fmla="*/ 1479233 w 1981200"/>
                <a:gd name="connsiteY843" fmla="*/ 1134428 h 2000250"/>
                <a:gd name="connsiteX844" fmla="*/ 1488662 w 1981200"/>
                <a:gd name="connsiteY844" fmla="*/ 1138904 h 2000250"/>
                <a:gd name="connsiteX845" fmla="*/ 1487710 w 1981200"/>
                <a:gd name="connsiteY845" fmla="*/ 1141476 h 2000250"/>
                <a:gd name="connsiteX846" fmla="*/ 1491044 w 1981200"/>
                <a:gd name="connsiteY846" fmla="*/ 1145000 h 2000250"/>
                <a:gd name="connsiteX847" fmla="*/ 1498378 w 1981200"/>
                <a:gd name="connsiteY847" fmla="*/ 1145191 h 2000250"/>
                <a:gd name="connsiteX848" fmla="*/ 1505998 w 1981200"/>
                <a:gd name="connsiteY848" fmla="*/ 1154621 h 2000250"/>
                <a:gd name="connsiteX849" fmla="*/ 1518475 w 1981200"/>
                <a:gd name="connsiteY849" fmla="*/ 1154906 h 2000250"/>
                <a:gd name="connsiteX850" fmla="*/ 1509141 w 1981200"/>
                <a:gd name="connsiteY850" fmla="*/ 1169384 h 2000250"/>
                <a:gd name="connsiteX851" fmla="*/ 1508188 w 1981200"/>
                <a:gd name="connsiteY851" fmla="*/ 1181672 h 2000250"/>
                <a:gd name="connsiteX852" fmla="*/ 1498092 w 1981200"/>
                <a:gd name="connsiteY852" fmla="*/ 1195864 h 2000250"/>
                <a:gd name="connsiteX853" fmla="*/ 1492472 w 1981200"/>
                <a:gd name="connsiteY853" fmla="*/ 1199102 h 2000250"/>
                <a:gd name="connsiteX854" fmla="*/ 1485614 w 1981200"/>
                <a:gd name="connsiteY854" fmla="*/ 1237869 h 2000250"/>
                <a:gd name="connsiteX855" fmla="*/ 1473613 w 1981200"/>
                <a:gd name="connsiteY855" fmla="*/ 1238631 h 2000250"/>
                <a:gd name="connsiteX856" fmla="*/ 1473613 w 1981200"/>
                <a:gd name="connsiteY856" fmla="*/ 1211008 h 2000250"/>
                <a:gd name="connsiteX857" fmla="*/ 1464278 w 1981200"/>
                <a:gd name="connsiteY857" fmla="*/ 1210628 h 2000250"/>
                <a:gd name="connsiteX858" fmla="*/ 1464278 w 1981200"/>
                <a:gd name="connsiteY858" fmla="*/ 1207294 h 2000250"/>
                <a:gd name="connsiteX859" fmla="*/ 1457611 w 1981200"/>
                <a:gd name="connsiteY859" fmla="*/ 1207484 h 2000250"/>
                <a:gd name="connsiteX860" fmla="*/ 1448181 w 1981200"/>
                <a:gd name="connsiteY860" fmla="*/ 1196721 h 2000250"/>
                <a:gd name="connsiteX861" fmla="*/ 1438084 w 1981200"/>
                <a:gd name="connsiteY861" fmla="*/ 1193864 h 2000250"/>
                <a:gd name="connsiteX862" fmla="*/ 1423988 w 1981200"/>
                <a:gd name="connsiteY862" fmla="*/ 1203293 h 2000250"/>
                <a:gd name="connsiteX863" fmla="*/ 1426464 w 1981200"/>
                <a:gd name="connsiteY863" fmla="*/ 1216342 h 2000250"/>
                <a:gd name="connsiteX864" fmla="*/ 1432941 w 1981200"/>
                <a:gd name="connsiteY864" fmla="*/ 1225105 h 2000250"/>
                <a:gd name="connsiteX865" fmla="*/ 1424940 w 1981200"/>
                <a:gd name="connsiteY865" fmla="*/ 1230821 h 2000250"/>
                <a:gd name="connsiteX866" fmla="*/ 1429607 w 1981200"/>
                <a:gd name="connsiteY866" fmla="*/ 1234440 h 2000250"/>
                <a:gd name="connsiteX867" fmla="*/ 1426940 w 1981200"/>
                <a:gd name="connsiteY867" fmla="*/ 1240346 h 2000250"/>
                <a:gd name="connsiteX868" fmla="*/ 1429131 w 1981200"/>
                <a:gd name="connsiteY868" fmla="*/ 1245870 h 2000250"/>
                <a:gd name="connsiteX869" fmla="*/ 1396841 w 1981200"/>
                <a:gd name="connsiteY869" fmla="*/ 1269587 h 2000250"/>
                <a:gd name="connsiteX870" fmla="*/ 1367600 w 1981200"/>
                <a:gd name="connsiteY870" fmla="*/ 1295781 h 2000250"/>
                <a:gd name="connsiteX871" fmla="*/ 1365695 w 1981200"/>
                <a:gd name="connsiteY871" fmla="*/ 1312450 h 2000250"/>
                <a:gd name="connsiteX872" fmla="*/ 1385125 w 1981200"/>
                <a:gd name="connsiteY872" fmla="*/ 1313021 h 2000250"/>
                <a:gd name="connsiteX873" fmla="*/ 1395698 w 1981200"/>
                <a:gd name="connsiteY873" fmla="*/ 1309592 h 2000250"/>
                <a:gd name="connsiteX874" fmla="*/ 1399413 w 1981200"/>
                <a:gd name="connsiteY874" fmla="*/ 1313688 h 2000250"/>
                <a:gd name="connsiteX875" fmla="*/ 1416939 w 1981200"/>
                <a:gd name="connsiteY875" fmla="*/ 1320355 h 2000250"/>
                <a:gd name="connsiteX876" fmla="*/ 1410271 w 1981200"/>
                <a:gd name="connsiteY876" fmla="*/ 1329690 h 2000250"/>
                <a:gd name="connsiteX877" fmla="*/ 1414367 w 1981200"/>
                <a:gd name="connsiteY877" fmla="*/ 1336357 h 2000250"/>
                <a:gd name="connsiteX878" fmla="*/ 1423035 w 1981200"/>
                <a:gd name="connsiteY878" fmla="*/ 1332929 h 2000250"/>
                <a:gd name="connsiteX879" fmla="*/ 1430655 w 1981200"/>
                <a:gd name="connsiteY879" fmla="*/ 1339977 h 2000250"/>
                <a:gd name="connsiteX880" fmla="*/ 1438466 w 1981200"/>
                <a:gd name="connsiteY880" fmla="*/ 1331976 h 2000250"/>
                <a:gd name="connsiteX881" fmla="*/ 1445990 w 1981200"/>
                <a:gd name="connsiteY881" fmla="*/ 1335214 h 2000250"/>
                <a:gd name="connsiteX882" fmla="*/ 1447514 w 1981200"/>
                <a:gd name="connsiteY882" fmla="*/ 1332833 h 2000250"/>
                <a:gd name="connsiteX883" fmla="*/ 1453229 w 1981200"/>
                <a:gd name="connsiteY883" fmla="*/ 1336929 h 2000250"/>
                <a:gd name="connsiteX884" fmla="*/ 1460468 w 1981200"/>
                <a:gd name="connsiteY884" fmla="*/ 1329976 h 2000250"/>
                <a:gd name="connsiteX885" fmla="*/ 1473803 w 1981200"/>
                <a:gd name="connsiteY885" fmla="*/ 1337500 h 2000250"/>
                <a:gd name="connsiteX886" fmla="*/ 1477804 w 1981200"/>
                <a:gd name="connsiteY886" fmla="*/ 1342930 h 2000250"/>
                <a:gd name="connsiteX887" fmla="*/ 1477137 w 1981200"/>
                <a:gd name="connsiteY887" fmla="*/ 1348454 h 2000250"/>
                <a:gd name="connsiteX888" fmla="*/ 1480090 w 1981200"/>
                <a:gd name="connsiteY888" fmla="*/ 1350169 h 2000250"/>
                <a:gd name="connsiteX889" fmla="*/ 1475613 w 1981200"/>
                <a:gd name="connsiteY889" fmla="*/ 1375220 h 2000250"/>
                <a:gd name="connsiteX890" fmla="*/ 1481233 w 1981200"/>
                <a:gd name="connsiteY890" fmla="*/ 1378839 h 2000250"/>
                <a:gd name="connsiteX891" fmla="*/ 1489710 w 1981200"/>
                <a:gd name="connsiteY891" fmla="*/ 1374648 h 2000250"/>
                <a:gd name="connsiteX892" fmla="*/ 1493425 w 1981200"/>
                <a:gd name="connsiteY892" fmla="*/ 1369600 h 2000250"/>
                <a:gd name="connsiteX893" fmla="*/ 1483328 w 1981200"/>
                <a:gd name="connsiteY893" fmla="*/ 1367980 h 2000250"/>
                <a:gd name="connsiteX894" fmla="*/ 1484281 w 1981200"/>
                <a:gd name="connsiteY894" fmla="*/ 1360456 h 2000250"/>
                <a:gd name="connsiteX895" fmla="*/ 1515904 w 1981200"/>
                <a:gd name="connsiteY895" fmla="*/ 1365314 h 2000250"/>
                <a:gd name="connsiteX896" fmla="*/ 1514094 w 1981200"/>
                <a:gd name="connsiteY896" fmla="*/ 1386554 h 2000250"/>
                <a:gd name="connsiteX897" fmla="*/ 1518285 w 1981200"/>
                <a:gd name="connsiteY897" fmla="*/ 1387221 h 2000250"/>
                <a:gd name="connsiteX898" fmla="*/ 1516856 w 1981200"/>
                <a:gd name="connsiteY898" fmla="*/ 1393603 h 2000250"/>
                <a:gd name="connsiteX899" fmla="*/ 1522857 w 1981200"/>
                <a:gd name="connsiteY899" fmla="*/ 1398936 h 2000250"/>
                <a:gd name="connsiteX900" fmla="*/ 1523809 w 1981200"/>
                <a:gd name="connsiteY900" fmla="*/ 1407985 h 2000250"/>
                <a:gd name="connsiteX901" fmla="*/ 1520285 w 1981200"/>
                <a:gd name="connsiteY901" fmla="*/ 1417796 h 2000250"/>
                <a:gd name="connsiteX902" fmla="*/ 1509141 w 1981200"/>
                <a:gd name="connsiteY902" fmla="*/ 1424464 h 2000250"/>
                <a:gd name="connsiteX903" fmla="*/ 1507427 w 1981200"/>
                <a:gd name="connsiteY903" fmla="*/ 1434179 h 2000250"/>
                <a:gd name="connsiteX904" fmla="*/ 1512761 w 1981200"/>
                <a:gd name="connsiteY904" fmla="*/ 1452277 h 2000250"/>
                <a:gd name="connsiteX905" fmla="*/ 1520476 w 1981200"/>
                <a:gd name="connsiteY905" fmla="*/ 1454849 h 2000250"/>
                <a:gd name="connsiteX906" fmla="*/ 1522000 w 1981200"/>
                <a:gd name="connsiteY906" fmla="*/ 1460564 h 2000250"/>
                <a:gd name="connsiteX907" fmla="*/ 1507331 w 1981200"/>
                <a:gd name="connsiteY907" fmla="*/ 1467231 h 2000250"/>
                <a:gd name="connsiteX908" fmla="*/ 1486948 w 1981200"/>
                <a:gd name="connsiteY908" fmla="*/ 1465326 h 2000250"/>
                <a:gd name="connsiteX909" fmla="*/ 1490091 w 1981200"/>
                <a:gd name="connsiteY909" fmla="*/ 1472374 h 2000250"/>
                <a:gd name="connsiteX910" fmla="*/ 1487900 w 1981200"/>
                <a:gd name="connsiteY910" fmla="*/ 1477137 h 2000250"/>
                <a:gd name="connsiteX911" fmla="*/ 1494758 w 1981200"/>
                <a:gd name="connsiteY911" fmla="*/ 1489329 h 2000250"/>
                <a:gd name="connsiteX912" fmla="*/ 1489805 w 1981200"/>
                <a:gd name="connsiteY912" fmla="*/ 1493806 h 2000250"/>
                <a:gd name="connsiteX913" fmla="*/ 1488567 w 1981200"/>
                <a:gd name="connsiteY913" fmla="*/ 1506188 h 2000250"/>
                <a:gd name="connsiteX914" fmla="*/ 1479042 w 1981200"/>
                <a:gd name="connsiteY914" fmla="*/ 1511237 h 2000250"/>
                <a:gd name="connsiteX915" fmla="*/ 1476375 w 1981200"/>
                <a:gd name="connsiteY915" fmla="*/ 1523333 h 2000250"/>
                <a:gd name="connsiteX916" fmla="*/ 1472184 w 1981200"/>
                <a:gd name="connsiteY916" fmla="*/ 1528286 h 2000250"/>
                <a:gd name="connsiteX917" fmla="*/ 1454944 w 1981200"/>
                <a:gd name="connsiteY917" fmla="*/ 1539526 h 2000250"/>
                <a:gd name="connsiteX918" fmla="*/ 1445609 w 1981200"/>
                <a:gd name="connsiteY918" fmla="*/ 1536954 h 2000250"/>
                <a:gd name="connsiteX919" fmla="*/ 1440561 w 1981200"/>
                <a:gd name="connsiteY919" fmla="*/ 1539240 h 2000250"/>
                <a:gd name="connsiteX920" fmla="*/ 1450753 w 1981200"/>
                <a:gd name="connsiteY920" fmla="*/ 1573625 h 2000250"/>
                <a:gd name="connsiteX921" fmla="*/ 1461516 w 1981200"/>
                <a:gd name="connsiteY921" fmla="*/ 1590485 h 2000250"/>
                <a:gd name="connsiteX922" fmla="*/ 1468565 w 1981200"/>
                <a:gd name="connsiteY922" fmla="*/ 1611058 h 2000250"/>
                <a:gd name="connsiteX923" fmla="*/ 1478471 w 1981200"/>
                <a:gd name="connsiteY923" fmla="*/ 1620488 h 2000250"/>
                <a:gd name="connsiteX924" fmla="*/ 1480757 w 1981200"/>
                <a:gd name="connsiteY924" fmla="*/ 1626203 h 2000250"/>
                <a:gd name="connsiteX925" fmla="*/ 1483233 w 1981200"/>
                <a:gd name="connsiteY925" fmla="*/ 1625537 h 2000250"/>
                <a:gd name="connsiteX926" fmla="*/ 1488662 w 1981200"/>
                <a:gd name="connsiteY926" fmla="*/ 1636681 h 2000250"/>
                <a:gd name="connsiteX927" fmla="*/ 1492663 w 1981200"/>
                <a:gd name="connsiteY927" fmla="*/ 1634204 h 2000250"/>
                <a:gd name="connsiteX928" fmla="*/ 1501140 w 1981200"/>
                <a:gd name="connsiteY928" fmla="*/ 1641539 h 2000250"/>
                <a:gd name="connsiteX929" fmla="*/ 1492472 w 1981200"/>
                <a:gd name="connsiteY929" fmla="*/ 1651920 h 2000250"/>
                <a:gd name="connsiteX930" fmla="*/ 1498187 w 1981200"/>
                <a:gd name="connsiteY930" fmla="*/ 1654778 h 2000250"/>
                <a:gd name="connsiteX931" fmla="*/ 1491615 w 1981200"/>
                <a:gd name="connsiteY931" fmla="*/ 1660589 h 2000250"/>
                <a:gd name="connsiteX932" fmla="*/ 1490472 w 1981200"/>
                <a:gd name="connsiteY932" fmla="*/ 1667256 h 2000250"/>
                <a:gd name="connsiteX933" fmla="*/ 1495806 w 1981200"/>
                <a:gd name="connsiteY933" fmla="*/ 1680019 h 2000250"/>
                <a:gd name="connsiteX934" fmla="*/ 1499425 w 1981200"/>
                <a:gd name="connsiteY934" fmla="*/ 1681258 h 2000250"/>
                <a:gd name="connsiteX935" fmla="*/ 1499616 w 1981200"/>
                <a:gd name="connsiteY935" fmla="*/ 1686020 h 2000250"/>
                <a:gd name="connsiteX936" fmla="*/ 1502474 w 1981200"/>
                <a:gd name="connsiteY936" fmla="*/ 1686496 h 2000250"/>
                <a:gd name="connsiteX937" fmla="*/ 1502950 w 1981200"/>
                <a:gd name="connsiteY937" fmla="*/ 1691926 h 2000250"/>
                <a:gd name="connsiteX938" fmla="*/ 1505998 w 1981200"/>
                <a:gd name="connsiteY938" fmla="*/ 1691354 h 2000250"/>
                <a:gd name="connsiteX939" fmla="*/ 1500188 w 1981200"/>
                <a:gd name="connsiteY939" fmla="*/ 1698593 h 2000250"/>
                <a:gd name="connsiteX940" fmla="*/ 1504474 w 1981200"/>
                <a:gd name="connsiteY940" fmla="*/ 1698879 h 2000250"/>
                <a:gd name="connsiteX941" fmla="*/ 1503140 w 1981200"/>
                <a:gd name="connsiteY941" fmla="*/ 1700689 h 2000250"/>
                <a:gd name="connsiteX942" fmla="*/ 1506569 w 1981200"/>
                <a:gd name="connsiteY942" fmla="*/ 1707642 h 2000250"/>
                <a:gd name="connsiteX943" fmla="*/ 1498092 w 1981200"/>
                <a:gd name="connsiteY943" fmla="*/ 1710023 h 2000250"/>
                <a:gd name="connsiteX944" fmla="*/ 1507712 w 1981200"/>
                <a:gd name="connsiteY944" fmla="*/ 1721167 h 2000250"/>
                <a:gd name="connsiteX945" fmla="*/ 1518475 w 1981200"/>
                <a:gd name="connsiteY945" fmla="*/ 1727930 h 2000250"/>
                <a:gd name="connsiteX946" fmla="*/ 1516285 w 1981200"/>
                <a:gd name="connsiteY946" fmla="*/ 1733455 h 2000250"/>
                <a:gd name="connsiteX947" fmla="*/ 1529334 w 1981200"/>
                <a:gd name="connsiteY947" fmla="*/ 1737551 h 2000250"/>
                <a:gd name="connsiteX948" fmla="*/ 1521428 w 1981200"/>
                <a:gd name="connsiteY948" fmla="*/ 1753743 h 2000250"/>
                <a:gd name="connsiteX949" fmla="*/ 1528953 w 1981200"/>
                <a:gd name="connsiteY949" fmla="*/ 1760410 h 2000250"/>
                <a:gd name="connsiteX950" fmla="*/ 1529429 w 1981200"/>
                <a:gd name="connsiteY950" fmla="*/ 1757267 h 2000250"/>
                <a:gd name="connsiteX951" fmla="*/ 1534763 w 1981200"/>
                <a:gd name="connsiteY951" fmla="*/ 1757172 h 2000250"/>
                <a:gd name="connsiteX952" fmla="*/ 1533906 w 1981200"/>
                <a:gd name="connsiteY952" fmla="*/ 1763078 h 2000250"/>
                <a:gd name="connsiteX953" fmla="*/ 1539240 w 1981200"/>
                <a:gd name="connsiteY953" fmla="*/ 1764983 h 2000250"/>
                <a:gd name="connsiteX954" fmla="*/ 1535525 w 1981200"/>
                <a:gd name="connsiteY954" fmla="*/ 1775555 h 2000250"/>
                <a:gd name="connsiteX955" fmla="*/ 1531525 w 1981200"/>
                <a:gd name="connsiteY955" fmla="*/ 1776984 h 2000250"/>
                <a:gd name="connsiteX956" fmla="*/ 1533144 w 1981200"/>
                <a:gd name="connsiteY956" fmla="*/ 1781937 h 2000250"/>
                <a:gd name="connsiteX957" fmla="*/ 1516380 w 1981200"/>
                <a:gd name="connsiteY957" fmla="*/ 1790890 h 2000250"/>
                <a:gd name="connsiteX958" fmla="*/ 1513523 w 1981200"/>
                <a:gd name="connsiteY958" fmla="*/ 1793939 h 2000250"/>
                <a:gd name="connsiteX959" fmla="*/ 1515237 w 1981200"/>
                <a:gd name="connsiteY959" fmla="*/ 1796224 h 2000250"/>
                <a:gd name="connsiteX960" fmla="*/ 1508474 w 1981200"/>
                <a:gd name="connsiteY960" fmla="*/ 1804035 h 2000250"/>
                <a:gd name="connsiteX961" fmla="*/ 1500664 w 1981200"/>
                <a:gd name="connsiteY961" fmla="*/ 1796320 h 2000250"/>
                <a:gd name="connsiteX962" fmla="*/ 1493329 w 1981200"/>
                <a:gd name="connsiteY962" fmla="*/ 1792319 h 2000250"/>
                <a:gd name="connsiteX963" fmla="*/ 1490282 w 1981200"/>
                <a:gd name="connsiteY963" fmla="*/ 1793081 h 2000250"/>
                <a:gd name="connsiteX964" fmla="*/ 1486948 w 1981200"/>
                <a:gd name="connsiteY964" fmla="*/ 1786033 h 2000250"/>
                <a:gd name="connsiteX965" fmla="*/ 1473137 w 1981200"/>
                <a:gd name="connsiteY965" fmla="*/ 1790986 h 2000250"/>
                <a:gd name="connsiteX966" fmla="*/ 1472089 w 1981200"/>
                <a:gd name="connsiteY966" fmla="*/ 1795844 h 2000250"/>
                <a:gd name="connsiteX967" fmla="*/ 1459421 w 1981200"/>
                <a:gd name="connsiteY967" fmla="*/ 1797082 h 2000250"/>
                <a:gd name="connsiteX968" fmla="*/ 1448371 w 1981200"/>
                <a:gd name="connsiteY968" fmla="*/ 1804035 h 2000250"/>
                <a:gd name="connsiteX969" fmla="*/ 1448086 w 1981200"/>
                <a:gd name="connsiteY969" fmla="*/ 1802321 h 2000250"/>
                <a:gd name="connsiteX970" fmla="*/ 1417320 w 1981200"/>
                <a:gd name="connsiteY970" fmla="*/ 1803654 h 2000250"/>
                <a:gd name="connsiteX971" fmla="*/ 1395413 w 1981200"/>
                <a:gd name="connsiteY971" fmla="*/ 1807368 h 2000250"/>
                <a:gd name="connsiteX972" fmla="*/ 1381220 w 1981200"/>
                <a:gd name="connsiteY972" fmla="*/ 1802797 h 2000250"/>
                <a:gd name="connsiteX973" fmla="*/ 1367885 w 1981200"/>
                <a:gd name="connsiteY973" fmla="*/ 1789461 h 2000250"/>
                <a:gd name="connsiteX974" fmla="*/ 1338929 w 1981200"/>
                <a:gd name="connsiteY974" fmla="*/ 1778889 h 2000250"/>
                <a:gd name="connsiteX975" fmla="*/ 1327023 w 1981200"/>
                <a:gd name="connsiteY975" fmla="*/ 1766602 h 2000250"/>
                <a:gd name="connsiteX976" fmla="*/ 1331595 w 1981200"/>
                <a:gd name="connsiteY976" fmla="*/ 1755362 h 2000250"/>
                <a:gd name="connsiteX977" fmla="*/ 1330642 w 1981200"/>
                <a:gd name="connsiteY977" fmla="*/ 1746123 h 2000250"/>
                <a:gd name="connsiteX978" fmla="*/ 1335500 w 1981200"/>
                <a:gd name="connsiteY978" fmla="*/ 1735360 h 2000250"/>
                <a:gd name="connsiteX979" fmla="*/ 1324832 w 1981200"/>
                <a:gd name="connsiteY979" fmla="*/ 1726501 h 2000250"/>
                <a:gd name="connsiteX980" fmla="*/ 1312640 w 1981200"/>
                <a:gd name="connsiteY980" fmla="*/ 1733360 h 2000250"/>
                <a:gd name="connsiteX981" fmla="*/ 1307973 w 1981200"/>
                <a:gd name="connsiteY981" fmla="*/ 1741265 h 2000250"/>
                <a:gd name="connsiteX982" fmla="*/ 1307021 w 1981200"/>
                <a:gd name="connsiteY982" fmla="*/ 1750028 h 2000250"/>
                <a:gd name="connsiteX983" fmla="*/ 1291114 w 1981200"/>
                <a:gd name="connsiteY983" fmla="*/ 1750314 h 2000250"/>
                <a:gd name="connsiteX984" fmla="*/ 1283017 w 1981200"/>
                <a:gd name="connsiteY984" fmla="*/ 1743551 h 2000250"/>
                <a:gd name="connsiteX985" fmla="*/ 1273207 w 1981200"/>
                <a:gd name="connsiteY985" fmla="*/ 1750409 h 2000250"/>
                <a:gd name="connsiteX986" fmla="*/ 1269968 w 1981200"/>
                <a:gd name="connsiteY986" fmla="*/ 1749647 h 2000250"/>
                <a:gd name="connsiteX987" fmla="*/ 1270159 w 1981200"/>
                <a:gd name="connsiteY987" fmla="*/ 1754696 h 2000250"/>
                <a:gd name="connsiteX988" fmla="*/ 1264253 w 1981200"/>
                <a:gd name="connsiteY988" fmla="*/ 1763363 h 2000250"/>
                <a:gd name="connsiteX989" fmla="*/ 1256252 w 1981200"/>
                <a:gd name="connsiteY989" fmla="*/ 1797939 h 2000250"/>
                <a:gd name="connsiteX990" fmla="*/ 1243489 w 1981200"/>
                <a:gd name="connsiteY990" fmla="*/ 1815274 h 2000250"/>
                <a:gd name="connsiteX991" fmla="*/ 1238631 w 1981200"/>
                <a:gd name="connsiteY991" fmla="*/ 1816037 h 2000250"/>
                <a:gd name="connsiteX992" fmla="*/ 1238631 w 1981200"/>
                <a:gd name="connsiteY992" fmla="*/ 1824704 h 2000250"/>
                <a:gd name="connsiteX993" fmla="*/ 1244441 w 1981200"/>
                <a:gd name="connsiteY993" fmla="*/ 1826895 h 2000250"/>
                <a:gd name="connsiteX994" fmla="*/ 1240060 w 1981200"/>
                <a:gd name="connsiteY994" fmla="*/ 1840897 h 2000250"/>
                <a:gd name="connsiteX995" fmla="*/ 1258062 w 1981200"/>
                <a:gd name="connsiteY995" fmla="*/ 1836992 h 2000250"/>
                <a:gd name="connsiteX996" fmla="*/ 1257205 w 1981200"/>
                <a:gd name="connsiteY996" fmla="*/ 1841754 h 2000250"/>
                <a:gd name="connsiteX997" fmla="*/ 1253871 w 1981200"/>
                <a:gd name="connsiteY997" fmla="*/ 1842897 h 2000250"/>
                <a:gd name="connsiteX998" fmla="*/ 1254728 w 1981200"/>
                <a:gd name="connsiteY998" fmla="*/ 1846135 h 2000250"/>
                <a:gd name="connsiteX999" fmla="*/ 1252061 w 1981200"/>
                <a:gd name="connsiteY999" fmla="*/ 1847088 h 2000250"/>
                <a:gd name="connsiteX1000" fmla="*/ 1253585 w 1981200"/>
                <a:gd name="connsiteY1000" fmla="*/ 1851945 h 2000250"/>
                <a:gd name="connsiteX1001" fmla="*/ 1251490 w 1981200"/>
                <a:gd name="connsiteY1001" fmla="*/ 1857185 h 2000250"/>
                <a:gd name="connsiteX1002" fmla="*/ 1252347 w 1981200"/>
                <a:gd name="connsiteY1002" fmla="*/ 1864138 h 2000250"/>
                <a:gd name="connsiteX1003" fmla="*/ 1260348 w 1981200"/>
                <a:gd name="connsiteY1003" fmla="*/ 1872234 h 2000250"/>
                <a:gd name="connsiteX1004" fmla="*/ 1253109 w 1981200"/>
                <a:gd name="connsiteY1004" fmla="*/ 1883759 h 2000250"/>
                <a:gd name="connsiteX1005" fmla="*/ 1256538 w 1981200"/>
                <a:gd name="connsiteY1005" fmla="*/ 1884902 h 2000250"/>
                <a:gd name="connsiteX1006" fmla="*/ 1239869 w 1981200"/>
                <a:gd name="connsiteY1006" fmla="*/ 1899761 h 2000250"/>
                <a:gd name="connsiteX1007" fmla="*/ 1227582 w 1981200"/>
                <a:gd name="connsiteY1007" fmla="*/ 1904619 h 2000250"/>
                <a:gd name="connsiteX1008" fmla="*/ 1226820 w 1981200"/>
                <a:gd name="connsiteY1008" fmla="*/ 1926812 h 2000250"/>
                <a:gd name="connsiteX1009" fmla="*/ 1208532 w 1981200"/>
                <a:gd name="connsiteY1009" fmla="*/ 1929670 h 2000250"/>
                <a:gd name="connsiteX1010" fmla="*/ 1197197 w 1981200"/>
                <a:gd name="connsiteY1010" fmla="*/ 1938242 h 2000250"/>
                <a:gd name="connsiteX1011" fmla="*/ 1197292 w 1981200"/>
                <a:gd name="connsiteY1011" fmla="*/ 1963483 h 2000250"/>
                <a:gd name="connsiteX1012" fmla="*/ 1187863 w 1981200"/>
                <a:gd name="connsiteY1012" fmla="*/ 1959007 h 2000250"/>
                <a:gd name="connsiteX1013" fmla="*/ 1177862 w 1981200"/>
                <a:gd name="connsiteY1013" fmla="*/ 1950053 h 2000250"/>
                <a:gd name="connsiteX1014" fmla="*/ 1168527 w 1981200"/>
                <a:gd name="connsiteY1014" fmla="*/ 1956054 h 2000250"/>
                <a:gd name="connsiteX1015" fmla="*/ 690753 w 1981200"/>
                <a:gd name="connsiteY1015" fmla="*/ 338899 h 2000250"/>
                <a:gd name="connsiteX1016" fmla="*/ 698278 w 1981200"/>
                <a:gd name="connsiteY1016" fmla="*/ 339090 h 2000250"/>
                <a:gd name="connsiteX1017" fmla="*/ 697420 w 1981200"/>
                <a:gd name="connsiteY1017" fmla="*/ 335566 h 2000250"/>
                <a:gd name="connsiteX1018" fmla="*/ 690753 w 1981200"/>
                <a:gd name="connsiteY1018" fmla="*/ 338899 h 2000250"/>
                <a:gd name="connsiteX1019" fmla="*/ 138684 w 1981200"/>
                <a:gd name="connsiteY1019" fmla="*/ 812387 h 2000250"/>
                <a:gd name="connsiteX1020" fmla="*/ 138208 w 1981200"/>
                <a:gd name="connsiteY1020" fmla="*/ 817531 h 2000250"/>
                <a:gd name="connsiteX1021" fmla="*/ 126301 w 1981200"/>
                <a:gd name="connsiteY1021" fmla="*/ 812768 h 2000250"/>
                <a:gd name="connsiteX1022" fmla="*/ 126968 w 1981200"/>
                <a:gd name="connsiteY1022" fmla="*/ 806863 h 2000250"/>
                <a:gd name="connsiteX1023" fmla="*/ 138684 w 1981200"/>
                <a:gd name="connsiteY1023" fmla="*/ 812387 h 200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</a:cxnLst>
              <a:rect l="l" t="t" r="r" b="b"/>
              <a:pathLst>
                <a:path w="1981200" h="2000250">
                  <a:moveTo>
                    <a:pt x="478917" y="411480"/>
                  </a:moveTo>
                  <a:lnTo>
                    <a:pt x="475012" y="415385"/>
                  </a:lnTo>
                  <a:lnTo>
                    <a:pt x="472440" y="405003"/>
                  </a:lnTo>
                  <a:lnTo>
                    <a:pt x="477107" y="403574"/>
                  </a:lnTo>
                  <a:lnTo>
                    <a:pt x="478917" y="411480"/>
                  </a:lnTo>
                  <a:close/>
                  <a:moveTo>
                    <a:pt x="1317403" y="73438"/>
                  </a:moveTo>
                  <a:lnTo>
                    <a:pt x="1319784" y="69723"/>
                  </a:lnTo>
                  <a:lnTo>
                    <a:pt x="1324928" y="68008"/>
                  </a:lnTo>
                  <a:lnTo>
                    <a:pt x="1325213" y="70675"/>
                  </a:lnTo>
                  <a:lnTo>
                    <a:pt x="1317403" y="73438"/>
                  </a:lnTo>
                  <a:close/>
                  <a:moveTo>
                    <a:pt x="1409605" y="109347"/>
                  </a:moveTo>
                  <a:lnTo>
                    <a:pt x="1414748" y="104680"/>
                  </a:lnTo>
                  <a:lnTo>
                    <a:pt x="1413891" y="108299"/>
                  </a:lnTo>
                  <a:lnTo>
                    <a:pt x="1409605" y="109347"/>
                  </a:lnTo>
                  <a:close/>
                  <a:moveTo>
                    <a:pt x="1355693" y="73533"/>
                  </a:moveTo>
                  <a:lnTo>
                    <a:pt x="1354931" y="77819"/>
                  </a:lnTo>
                  <a:lnTo>
                    <a:pt x="1349978" y="74771"/>
                  </a:lnTo>
                  <a:lnTo>
                    <a:pt x="1350931" y="70485"/>
                  </a:lnTo>
                  <a:lnTo>
                    <a:pt x="1346835" y="68008"/>
                  </a:lnTo>
                  <a:lnTo>
                    <a:pt x="1349121" y="68294"/>
                  </a:lnTo>
                  <a:lnTo>
                    <a:pt x="1355693" y="73533"/>
                  </a:lnTo>
                  <a:close/>
                  <a:moveTo>
                    <a:pt x="1447991" y="1133570"/>
                  </a:moveTo>
                  <a:lnTo>
                    <a:pt x="1450943" y="1132713"/>
                  </a:lnTo>
                  <a:lnTo>
                    <a:pt x="1453134" y="1135666"/>
                  </a:lnTo>
                  <a:lnTo>
                    <a:pt x="1449896" y="1136999"/>
                  </a:lnTo>
                  <a:lnTo>
                    <a:pt x="1447991" y="1133570"/>
                  </a:lnTo>
                  <a:close/>
                  <a:moveTo>
                    <a:pt x="1168527" y="1956054"/>
                  </a:moveTo>
                  <a:lnTo>
                    <a:pt x="1166622" y="1951768"/>
                  </a:lnTo>
                  <a:lnTo>
                    <a:pt x="1151382" y="1952815"/>
                  </a:lnTo>
                  <a:lnTo>
                    <a:pt x="1151001" y="1956720"/>
                  </a:lnTo>
                  <a:lnTo>
                    <a:pt x="1133761" y="1960435"/>
                  </a:lnTo>
                  <a:lnTo>
                    <a:pt x="1132332" y="1977866"/>
                  </a:lnTo>
                  <a:lnTo>
                    <a:pt x="1135285" y="1986153"/>
                  </a:lnTo>
                  <a:lnTo>
                    <a:pt x="1101947" y="1997774"/>
                  </a:lnTo>
                  <a:lnTo>
                    <a:pt x="1094518" y="1998726"/>
                  </a:lnTo>
                  <a:lnTo>
                    <a:pt x="1093565" y="1994059"/>
                  </a:lnTo>
                  <a:lnTo>
                    <a:pt x="1084040" y="1992154"/>
                  </a:lnTo>
                  <a:lnTo>
                    <a:pt x="1070229" y="1995678"/>
                  </a:lnTo>
                  <a:lnTo>
                    <a:pt x="1068133" y="1988249"/>
                  </a:lnTo>
                  <a:lnTo>
                    <a:pt x="1057751" y="1991296"/>
                  </a:lnTo>
                  <a:lnTo>
                    <a:pt x="1052703" y="1989772"/>
                  </a:lnTo>
                  <a:lnTo>
                    <a:pt x="1052513" y="1994820"/>
                  </a:lnTo>
                  <a:lnTo>
                    <a:pt x="1047274" y="1996154"/>
                  </a:lnTo>
                  <a:lnTo>
                    <a:pt x="1046893" y="1987296"/>
                  </a:lnTo>
                  <a:lnTo>
                    <a:pt x="1041654" y="1988249"/>
                  </a:lnTo>
                  <a:lnTo>
                    <a:pt x="1042892" y="1990535"/>
                  </a:lnTo>
                  <a:lnTo>
                    <a:pt x="1040416" y="1991487"/>
                  </a:lnTo>
                  <a:lnTo>
                    <a:pt x="1039273" y="1986058"/>
                  </a:lnTo>
                  <a:lnTo>
                    <a:pt x="1030510" y="1985105"/>
                  </a:lnTo>
                  <a:lnTo>
                    <a:pt x="1028414" y="1988725"/>
                  </a:lnTo>
                  <a:lnTo>
                    <a:pt x="1018984" y="1980628"/>
                  </a:lnTo>
                  <a:lnTo>
                    <a:pt x="1018223" y="1983486"/>
                  </a:lnTo>
                  <a:lnTo>
                    <a:pt x="1017841" y="1981295"/>
                  </a:lnTo>
                  <a:lnTo>
                    <a:pt x="1014698" y="1981200"/>
                  </a:lnTo>
                  <a:lnTo>
                    <a:pt x="1017841" y="1991011"/>
                  </a:lnTo>
                  <a:lnTo>
                    <a:pt x="1015079" y="1992725"/>
                  </a:lnTo>
                  <a:lnTo>
                    <a:pt x="1016794" y="1995202"/>
                  </a:lnTo>
                  <a:lnTo>
                    <a:pt x="1015174" y="1997012"/>
                  </a:lnTo>
                  <a:lnTo>
                    <a:pt x="1007840" y="1986439"/>
                  </a:lnTo>
                  <a:lnTo>
                    <a:pt x="1004507" y="1974437"/>
                  </a:lnTo>
                  <a:lnTo>
                    <a:pt x="1000030" y="1974914"/>
                  </a:lnTo>
                  <a:lnTo>
                    <a:pt x="1000887" y="1979009"/>
                  </a:lnTo>
                  <a:lnTo>
                    <a:pt x="997363" y="1979581"/>
                  </a:lnTo>
                  <a:lnTo>
                    <a:pt x="995648" y="1975580"/>
                  </a:lnTo>
                  <a:lnTo>
                    <a:pt x="993648" y="1975866"/>
                  </a:lnTo>
                  <a:lnTo>
                    <a:pt x="993267" y="1972913"/>
                  </a:lnTo>
                  <a:lnTo>
                    <a:pt x="995362" y="1972342"/>
                  </a:lnTo>
                  <a:lnTo>
                    <a:pt x="991838" y="1956720"/>
                  </a:lnTo>
                  <a:lnTo>
                    <a:pt x="985647" y="1956530"/>
                  </a:lnTo>
                  <a:lnTo>
                    <a:pt x="983742" y="1944719"/>
                  </a:lnTo>
                  <a:lnTo>
                    <a:pt x="987171" y="1942910"/>
                  </a:lnTo>
                  <a:lnTo>
                    <a:pt x="983552" y="1931575"/>
                  </a:lnTo>
                  <a:lnTo>
                    <a:pt x="999934" y="1926812"/>
                  </a:lnTo>
                  <a:lnTo>
                    <a:pt x="997553" y="1919383"/>
                  </a:lnTo>
                  <a:lnTo>
                    <a:pt x="1005554" y="1917097"/>
                  </a:lnTo>
                  <a:lnTo>
                    <a:pt x="1005173" y="1909762"/>
                  </a:lnTo>
                  <a:lnTo>
                    <a:pt x="1012412" y="1908524"/>
                  </a:lnTo>
                  <a:lnTo>
                    <a:pt x="1013365" y="1888331"/>
                  </a:lnTo>
                  <a:lnTo>
                    <a:pt x="1030224" y="1885474"/>
                  </a:lnTo>
                  <a:lnTo>
                    <a:pt x="1026795" y="1872329"/>
                  </a:lnTo>
                  <a:lnTo>
                    <a:pt x="1040511" y="1867471"/>
                  </a:lnTo>
                  <a:lnTo>
                    <a:pt x="1037463" y="1858328"/>
                  </a:lnTo>
                  <a:lnTo>
                    <a:pt x="1035463" y="1854232"/>
                  </a:lnTo>
                  <a:lnTo>
                    <a:pt x="1026890" y="1857851"/>
                  </a:lnTo>
                  <a:lnTo>
                    <a:pt x="1024319" y="1852898"/>
                  </a:lnTo>
                  <a:lnTo>
                    <a:pt x="1020699" y="1854327"/>
                  </a:lnTo>
                  <a:lnTo>
                    <a:pt x="1019461" y="1847945"/>
                  </a:lnTo>
                  <a:lnTo>
                    <a:pt x="1005078" y="1848993"/>
                  </a:lnTo>
                  <a:lnTo>
                    <a:pt x="1004792" y="1843087"/>
                  </a:lnTo>
                  <a:lnTo>
                    <a:pt x="987076" y="1844707"/>
                  </a:lnTo>
                  <a:lnTo>
                    <a:pt x="990124" y="1838896"/>
                  </a:lnTo>
                  <a:lnTo>
                    <a:pt x="968026" y="1840230"/>
                  </a:lnTo>
                  <a:lnTo>
                    <a:pt x="966407" y="1828419"/>
                  </a:lnTo>
                  <a:lnTo>
                    <a:pt x="944690" y="1831752"/>
                  </a:lnTo>
                  <a:lnTo>
                    <a:pt x="942784" y="1818799"/>
                  </a:lnTo>
                  <a:lnTo>
                    <a:pt x="950976" y="1817180"/>
                  </a:lnTo>
                  <a:lnTo>
                    <a:pt x="949262" y="1807845"/>
                  </a:lnTo>
                  <a:lnTo>
                    <a:pt x="959929" y="1808035"/>
                  </a:lnTo>
                  <a:lnTo>
                    <a:pt x="959644" y="1804035"/>
                  </a:lnTo>
                  <a:lnTo>
                    <a:pt x="972503" y="1802035"/>
                  </a:lnTo>
                  <a:lnTo>
                    <a:pt x="973645" y="1799082"/>
                  </a:lnTo>
                  <a:lnTo>
                    <a:pt x="958977" y="1793558"/>
                  </a:lnTo>
                  <a:lnTo>
                    <a:pt x="954215" y="1795367"/>
                  </a:lnTo>
                  <a:lnTo>
                    <a:pt x="953738" y="1799177"/>
                  </a:lnTo>
                  <a:lnTo>
                    <a:pt x="933259" y="1801939"/>
                  </a:lnTo>
                  <a:lnTo>
                    <a:pt x="930212" y="1792700"/>
                  </a:lnTo>
                  <a:lnTo>
                    <a:pt x="935545" y="1790319"/>
                  </a:lnTo>
                  <a:lnTo>
                    <a:pt x="932498" y="1784127"/>
                  </a:lnTo>
                  <a:lnTo>
                    <a:pt x="927735" y="1787557"/>
                  </a:lnTo>
                  <a:lnTo>
                    <a:pt x="924401" y="1778603"/>
                  </a:lnTo>
                  <a:lnTo>
                    <a:pt x="916495" y="1772888"/>
                  </a:lnTo>
                  <a:lnTo>
                    <a:pt x="918115" y="1765077"/>
                  </a:lnTo>
                  <a:lnTo>
                    <a:pt x="923544" y="1762982"/>
                  </a:lnTo>
                  <a:lnTo>
                    <a:pt x="914686" y="1758982"/>
                  </a:lnTo>
                  <a:lnTo>
                    <a:pt x="907447" y="1745266"/>
                  </a:lnTo>
                  <a:lnTo>
                    <a:pt x="906399" y="1733836"/>
                  </a:lnTo>
                  <a:lnTo>
                    <a:pt x="889730" y="1725168"/>
                  </a:lnTo>
                  <a:lnTo>
                    <a:pt x="877729" y="1706880"/>
                  </a:lnTo>
                  <a:lnTo>
                    <a:pt x="876967" y="1697164"/>
                  </a:lnTo>
                  <a:lnTo>
                    <a:pt x="863346" y="1696403"/>
                  </a:lnTo>
                  <a:lnTo>
                    <a:pt x="858583" y="1687830"/>
                  </a:lnTo>
                  <a:lnTo>
                    <a:pt x="846201" y="1685735"/>
                  </a:lnTo>
                  <a:lnTo>
                    <a:pt x="848011" y="1658493"/>
                  </a:lnTo>
                  <a:lnTo>
                    <a:pt x="854774" y="1644301"/>
                  </a:lnTo>
                  <a:lnTo>
                    <a:pt x="853249" y="1637061"/>
                  </a:lnTo>
                  <a:lnTo>
                    <a:pt x="859631" y="1610773"/>
                  </a:lnTo>
                  <a:lnTo>
                    <a:pt x="845820" y="1606582"/>
                  </a:lnTo>
                  <a:lnTo>
                    <a:pt x="837152" y="1596199"/>
                  </a:lnTo>
                  <a:lnTo>
                    <a:pt x="836581" y="1577816"/>
                  </a:lnTo>
                  <a:lnTo>
                    <a:pt x="829437" y="1570672"/>
                  </a:lnTo>
                  <a:lnTo>
                    <a:pt x="829342" y="1562481"/>
                  </a:lnTo>
                  <a:lnTo>
                    <a:pt x="816864" y="1561624"/>
                  </a:lnTo>
                  <a:lnTo>
                    <a:pt x="815245" y="1570196"/>
                  </a:lnTo>
                  <a:lnTo>
                    <a:pt x="802672" y="1570672"/>
                  </a:lnTo>
                  <a:lnTo>
                    <a:pt x="791146" y="1570292"/>
                  </a:lnTo>
                  <a:lnTo>
                    <a:pt x="771906" y="1563814"/>
                  </a:lnTo>
                  <a:lnTo>
                    <a:pt x="767620" y="1564958"/>
                  </a:lnTo>
                  <a:lnTo>
                    <a:pt x="762095" y="1572958"/>
                  </a:lnTo>
                  <a:lnTo>
                    <a:pt x="735806" y="1559052"/>
                  </a:lnTo>
                  <a:lnTo>
                    <a:pt x="721900" y="1556766"/>
                  </a:lnTo>
                  <a:lnTo>
                    <a:pt x="709708" y="1543717"/>
                  </a:lnTo>
                  <a:lnTo>
                    <a:pt x="701897" y="1540859"/>
                  </a:lnTo>
                  <a:lnTo>
                    <a:pt x="674846" y="1516951"/>
                  </a:lnTo>
                  <a:lnTo>
                    <a:pt x="663416" y="1517523"/>
                  </a:lnTo>
                  <a:lnTo>
                    <a:pt x="653129" y="1523238"/>
                  </a:lnTo>
                  <a:lnTo>
                    <a:pt x="634365" y="1503140"/>
                  </a:lnTo>
                  <a:lnTo>
                    <a:pt x="632174" y="1496663"/>
                  </a:lnTo>
                  <a:lnTo>
                    <a:pt x="622745" y="1485043"/>
                  </a:lnTo>
                  <a:lnTo>
                    <a:pt x="609695" y="1494186"/>
                  </a:lnTo>
                  <a:lnTo>
                    <a:pt x="600837" y="1486948"/>
                  </a:lnTo>
                  <a:lnTo>
                    <a:pt x="587216" y="1487329"/>
                  </a:lnTo>
                  <a:lnTo>
                    <a:pt x="587788" y="1477994"/>
                  </a:lnTo>
                  <a:lnTo>
                    <a:pt x="581406" y="1488091"/>
                  </a:lnTo>
                  <a:lnTo>
                    <a:pt x="565404" y="1492472"/>
                  </a:lnTo>
                  <a:lnTo>
                    <a:pt x="552545" y="1491234"/>
                  </a:lnTo>
                  <a:lnTo>
                    <a:pt x="549974" y="1494282"/>
                  </a:lnTo>
                  <a:lnTo>
                    <a:pt x="554260" y="1486376"/>
                  </a:lnTo>
                  <a:lnTo>
                    <a:pt x="552831" y="1479137"/>
                  </a:lnTo>
                  <a:lnTo>
                    <a:pt x="543973" y="1473899"/>
                  </a:lnTo>
                  <a:lnTo>
                    <a:pt x="537305" y="1463326"/>
                  </a:lnTo>
                  <a:lnTo>
                    <a:pt x="539401" y="1462278"/>
                  </a:lnTo>
                  <a:lnTo>
                    <a:pt x="543497" y="1443895"/>
                  </a:lnTo>
                  <a:lnTo>
                    <a:pt x="542163" y="1441133"/>
                  </a:lnTo>
                  <a:lnTo>
                    <a:pt x="547783" y="1428178"/>
                  </a:lnTo>
                  <a:lnTo>
                    <a:pt x="547497" y="1417130"/>
                  </a:lnTo>
                  <a:lnTo>
                    <a:pt x="553783" y="1407985"/>
                  </a:lnTo>
                  <a:lnTo>
                    <a:pt x="540449" y="1409414"/>
                  </a:lnTo>
                  <a:lnTo>
                    <a:pt x="533114" y="1413605"/>
                  </a:lnTo>
                  <a:lnTo>
                    <a:pt x="533019" y="1396841"/>
                  </a:lnTo>
                  <a:lnTo>
                    <a:pt x="522732" y="1374839"/>
                  </a:lnTo>
                  <a:lnTo>
                    <a:pt x="487204" y="1367980"/>
                  </a:lnTo>
                  <a:lnTo>
                    <a:pt x="485489" y="1359313"/>
                  </a:lnTo>
                  <a:lnTo>
                    <a:pt x="477869" y="1353979"/>
                  </a:lnTo>
                  <a:lnTo>
                    <a:pt x="475678" y="1348549"/>
                  </a:lnTo>
                  <a:lnTo>
                    <a:pt x="474250" y="1307211"/>
                  </a:lnTo>
                  <a:lnTo>
                    <a:pt x="461105" y="1313212"/>
                  </a:lnTo>
                  <a:lnTo>
                    <a:pt x="459105" y="1306925"/>
                  </a:lnTo>
                  <a:lnTo>
                    <a:pt x="451485" y="1305115"/>
                  </a:lnTo>
                  <a:lnTo>
                    <a:pt x="450151" y="1307878"/>
                  </a:lnTo>
                  <a:lnTo>
                    <a:pt x="445865" y="1306449"/>
                  </a:lnTo>
                  <a:lnTo>
                    <a:pt x="436531" y="1311973"/>
                  </a:lnTo>
                  <a:lnTo>
                    <a:pt x="428530" y="1310735"/>
                  </a:lnTo>
                  <a:lnTo>
                    <a:pt x="415290" y="1317307"/>
                  </a:lnTo>
                  <a:lnTo>
                    <a:pt x="402907" y="1319498"/>
                  </a:lnTo>
                  <a:lnTo>
                    <a:pt x="396049" y="1332833"/>
                  </a:lnTo>
                  <a:lnTo>
                    <a:pt x="393478" y="1346359"/>
                  </a:lnTo>
                  <a:lnTo>
                    <a:pt x="401193" y="1361694"/>
                  </a:lnTo>
                  <a:lnTo>
                    <a:pt x="373666" y="1341691"/>
                  </a:lnTo>
                  <a:lnTo>
                    <a:pt x="353187" y="1330547"/>
                  </a:lnTo>
                  <a:lnTo>
                    <a:pt x="331375" y="1329880"/>
                  </a:lnTo>
                  <a:lnTo>
                    <a:pt x="327565" y="1319498"/>
                  </a:lnTo>
                  <a:lnTo>
                    <a:pt x="318611" y="1330262"/>
                  </a:lnTo>
                  <a:lnTo>
                    <a:pt x="325850" y="1333976"/>
                  </a:lnTo>
                  <a:lnTo>
                    <a:pt x="316420" y="1347216"/>
                  </a:lnTo>
                  <a:lnTo>
                    <a:pt x="319183" y="1353883"/>
                  </a:lnTo>
                  <a:lnTo>
                    <a:pt x="317373" y="1357979"/>
                  </a:lnTo>
                  <a:lnTo>
                    <a:pt x="310420" y="1361789"/>
                  </a:lnTo>
                  <a:lnTo>
                    <a:pt x="295561" y="1360360"/>
                  </a:lnTo>
                  <a:lnTo>
                    <a:pt x="292703" y="1355598"/>
                  </a:lnTo>
                  <a:lnTo>
                    <a:pt x="290322" y="1361313"/>
                  </a:lnTo>
                  <a:lnTo>
                    <a:pt x="287464" y="1346454"/>
                  </a:lnTo>
                  <a:lnTo>
                    <a:pt x="279845" y="1343215"/>
                  </a:lnTo>
                  <a:lnTo>
                    <a:pt x="275844" y="1336262"/>
                  </a:lnTo>
                  <a:lnTo>
                    <a:pt x="271558" y="1335976"/>
                  </a:lnTo>
                  <a:lnTo>
                    <a:pt x="258128" y="1313307"/>
                  </a:lnTo>
                  <a:lnTo>
                    <a:pt x="244221" y="1305115"/>
                  </a:lnTo>
                  <a:lnTo>
                    <a:pt x="249745" y="1298353"/>
                  </a:lnTo>
                  <a:lnTo>
                    <a:pt x="248221" y="1296162"/>
                  </a:lnTo>
                  <a:lnTo>
                    <a:pt x="250126" y="1293400"/>
                  </a:lnTo>
                  <a:lnTo>
                    <a:pt x="254603" y="1291399"/>
                  </a:lnTo>
                  <a:lnTo>
                    <a:pt x="259937" y="1293971"/>
                  </a:lnTo>
                  <a:lnTo>
                    <a:pt x="262128" y="1288161"/>
                  </a:lnTo>
                  <a:lnTo>
                    <a:pt x="259366" y="1281303"/>
                  </a:lnTo>
                  <a:lnTo>
                    <a:pt x="243364" y="1267015"/>
                  </a:lnTo>
                  <a:lnTo>
                    <a:pt x="206311" y="1272254"/>
                  </a:lnTo>
                  <a:lnTo>
                    <a:pt x="185356" y="1296067"/>
                  </a:lnTo>
                  <a:lnTo>
                    <a:pt x="186214" y="1313593"/>
                  </a:lnTo>
                  <a:lnTo>
                    <a:pt x="182499" y="1322641"/>
                  </a:lnTo>
                  <a:lnTo>
                    <a:pt x="170402" y="1316450"/>
                  </a:lnTo>
                  <a:lnTo>
                    <a:pt x="171355" y="1339120"/>
                  </a:lnTo>
                  <a:lnTo>
                    <a:pt x="159353" y="1348930"/>
                  </a:lnTo>
                  <a:lnTo>
                    <a:pt x="157639" y="1352550"/>
                  </a:lnTo>
                  <a:lnTo>
                    <a:pt x="159829" y="1354360"/>
                  </a:lnTo>
                  <a:lnTo>
                    <a:pt x="145542" y="1361218"/>
                  </a:lnTo>
                  <a:lnTo>
                    <a:pt x="140208" y="1367218"/>
                  </a:lnTo>
                  <a:lnTo>
                    <a:pt x="122968" y="1371505"/>
                  </a:lnTo>
                  <a:lnTo>
                    <a:pt x="114681" y="1381506"/>
                  </a:lnTo>
                  <a:lnTo>
                    <a:pt x="113347" y="1392650"/>
                  </a:lnTo>
                  <a:lnTo>
                    <a:pt x="110109" y="1389126"/>
                  </a:lnTo>
                  <a:lnTo>
                    <a:pt x="104965" y="1396270"/>
                  </a:lnTo>
                  <a:lnTo>
                    <a:pt x="107632" y="1407414"/>
                  </a:lnTo>
                  <a:lnTo>
                    <a:pt x="100870" y="1419987"/>
                  </a:lnTo>
                  <a:lnTo>
                    <a:pt x="116491" y="1426559"/>
                  </a:lnTo>
                  <a:lnTo>
                    <a:pt x="116681" y="1429893"/>
                  </a:lnTo>
                  <a:lnTo>
                    <a:pt x="110395" y="1425512"/>
                  </a:lnTo>
                  <a:lnTo>
                    <a:pt x="109442" y="1427226"/>
                  </a:lnTo>
                  <a:lnTo>
                    <a:pt x="115062" y="1432751"/>
                  </a:lnTo>
                  <a:lnTo>
                    <a:pt x="95917" y="1424940"/>
                  </a:lnTo>
                  <a:lnTo>
                    <a:pt x="73533" y="1445990"/>
                  </a:lnTo>
                  <a:lnTo>
                    <a:pt x="55816" y="1467517"/>
                  </a:lnTo>
                  <a:lnTo>
                    <a:pt x="37624" y="1476946"/>
                  </a:lnTo>
                  <a:lnTo>
                    <a:pt x="26765" y="1479327"/>
                  </a:lnTo>
                  <a:lnTo>
                    <a:pt x="30289" y="1463230"/>
                  </a:lnTo>
                  <a:lnTo>
                    <a:pt x="29146" y="1450752"/>
                  </a:lnTo>
                  <a:lnTo>
                    <a:pt x="19812" y="1447324"/>
                  </a:lnTo>
                  <a:lnTo>
                    <a:pt x="20193" y="1428940"/>
                  </a:lnTo>
                  <a:lnTo>
                    <a:pt x="17907" y="1425797"/>
                  </a:lnTo>
                  <a:lnTo>
                    <a:pt x="21717" y="1409510"/>
                  </a:lnTo>
                  <a:lnTo>
                    <a:pt x="34671" y="1398365"/>
                  </a:lnTo>
                  <a:lnTo>
                    <a:pt x="43624" y="1380363"/>
                  </a:lnTo>
                  <a:lnTo>
                    <a:pt x="44577" y="1372648"/>
                  </a:lnTo>
                  <a:lnTo>
                    <a:pt x="41338" y="1367599"/>
                  </a:lnTo>
                  <a:lnTo>
                    <a:pt x="41529" y="1358837"/>
                  </a:lnTo>
                  <a:lnTo>
                    <a:pt x="44958" y="1346645"/>
                  </a:lnTo>
                  <a:lnTo>
                    <a:pt x="67342" y="1313402"/>
                  </a:lnTo>
                  <a:lnTo>
                    <a:pt x="80962" y="1304354"/>
                  </a:lnTo>
                  <a:lnTo>
                    <a:pt x="70866" y="1290542"/>
                  </a:lnTo>
                  <a:lnTo>
                    <a:pt x="58960" y="1288542"/>
                  </a:lnTo>
                  <a:lnTo>
                    <a:pt x="54388" y="1284446"/>
                  </a:lnTo>
                  <a:lnTo>
                    <a:pt x="49054" y="1265587"/>
                  </a:lnTo>
                  <a:lnTo>
                    <a:pt x="37243" y="1240441"/>
                  </a:lnTo>
                  <a:lnTo>
                    <a:pt x="33718" y="1224058"/>
                  </a:lnTo>
                  <a:lnTo>
                    <a:pt x="36195" y="1214628"/>
                  </a:lnTo>
                  <a:lnTo>
                    <a:pt x="35052" y="1202341"/>
                  </a:lnTo>
                  <a:lnTo>
                    <a:pt x="39433" y="1191006"/>
                  </a:lnTo>
                  <a:lnTo>
                    <a:pt x="46101" y="1183957"/>
                  </a:lnTo>
                  <a:lnTo>
                    <a:pt x="38957" y="1141381"/>
                  </a:lnTo>
                  <a:lnTo>
                    <a:pt x="42958" y="1135666"/>
                  </a:lnTo>
                  <a:lnTo>
                    <a:pt x="43243" y="1123950"/>
                  </a:lnTo>
                  <a:lnTo>
                    <a:pt x="34957" y="1109948"/>
                  </a:lnTo>
                  <a:lnTo>
                    <a:pt x="26765" y="1106710"/>
                  </a:lnTo>
                  <a:lnTo>
                    <a:pt x="19050" y="1097947"/>
                  </a:lnTo>
                  <a:lnTo>
                    <a:pt x="9620" y="1070705"/>
                  </a:lnTo>
                  <a:lnTo>
                    <a:pt x="9525" y="1062895"/>
                  </a:lnTo>
                  <a:lnTo>
                    <a:pt x="12192" y="1055275"/>
                  </a:lnTo>
                  <a:lnTo>
                    <a:pt x="13906" y="1055751"/>
                  </a:lnTo>
                  <a:lnTo>
                    <a:pt x="20764" y="1045369"/>
                  </a:lnTo>
                  <a:lnTo>
                    <a:pt x="29527" y="1042606"/>
                  </a:lnTo>
                  <a:lnTo>
                    <a:pt x="38481" y="1032796"/>
                  </a:lnTo>
                  <a:lnTo>
                    <a:pt x="31909" y="1024890"/>
                  </a:lnTo>
                  <a:lnTo>
                    <a:pt x="45053" y="1014031"/>
                  </a:lnTo>
                  <a:lnTo>
                    <a:pt x="58864" y="1013079"/>
                  </a:lnTo>
                  <a:lnTo>
                    <a:pt x="67437" y="1001173"/>
                  </a:lnTo>
                  <a:lnTo>
                    <a:pt x="90964" y="1007364"/>
                  </a:lnTo>
                  <a:lnTo>
                    <a:pt x="92964" y="1021556"/>
                  </a:lnTo>
                  <a:lnTo>
                    <a:pt x="107442" y="1030891"/>
                  </a:lnTo>
                  <a:lnTo>
                    <a:pt x="114109" y="1033081"/>
                  </a:lnTo>
                  <a:lnTo>
                    <a:pt x="116776" y="1027557"/>
                  </a:lnTo>
                  <a:lnTo>
                    <a:pt x="131254" y="1029271"/>
                  </a:lnTo>
                  <a:lnTo>
                    <a:pt x="132302" y="981170"/>
                  </a:lnTo>
                  <a:lnTo>
                    <a:pt x="135064" y="969454"/>
                  </a:lnTo>
                  <a:lnTo>
                    <a:pt x="122872" y="965740"/>
                  </a:lnTo>
                  <a:lnTo>
                    <a:pt x="125063" y="960691"/>
                  </a:lnTo>
                  <a:lnTo>
                    <a:pt x="117824" y="949738"/>
                  </a:lnTo>
                  <a:lnTo>
                    <a:pt x="104584" y="912685"/>
                  </a:lnTo>
                  <a:lnTo>
                    <a:pt x="97345" y="872490"/>
                  </a:lnTo>
                  <a:lnTo>
                    <a:pt x="89916" y="868299"/>
                  </a:lnTo>
                  <a:lnTo>
                    <a:pt x="90868" y="863537"/>
                  </a:lnTo>
                  <a:lnTo>
                    <a:pt x="87535" y="856107"/>
                  </a:lnTo>
                  <a:lnTo>
                    <a:pt x="90964" y="852202"/>
                  </a:lnTo>
                  <a:lnTo>
                    <a:pt x="77152" y="838962"/>
                  </a:lnTo>
                  <a:lnTo>
                    <a:pt x="72676" y="842296"/>
                  </a:lnTo>
                  <a:lnTo>
                    <a:pt x="76962" y="838771"/>
                  </a:lnTo>
                  <a:lnTo>
                    <a:pt x="72866" y="833533"/>
                  </a:lnTo>
                  <a:lnTo>
                    <a:pt x="72104" y="826103"/>
                  </a:lnTo>
                  <a:lnTo>
                    <a:pt x="68961" y="827627"/>
                  </a:lnTo>
                  <a:lnTo>
                    <a:pt x="68389" y="822388"/>
                  </a:lnTo>
                  <a:lnTo>
                    <a:pt x="60674" y="824674"/>
                  </a:lnTo>
                  <a:lnTo>
                    <a:pt x="60484" y="824293"/>
                  </a:lnTo>
                  <a:lnTo>
                    <a:pt x="62389" y="823817"/>
                  </a:lnTo>
                  <a:lnTo>
                    <a:pt x="55054" y="815816"/>
                  </a:lnTo>
                  <a:lnTo>
                    <a:pt x="59341" y="807053"/>
                  </a:lnTo>
                  <a:lnTo>
                    <a:pt x="70485" y="817054"/>
                  </a:lnTo>
                  <a:lnTo>
                    <a:pt x="89440" y="810482"/>
                  </a:lnTo>
                  <a:lnTo>
                    <a:pt x="91059" y="813054"/>
                  </a:lnTo>
                  <a:lnTo>
                    <a:pt x="100870" y="806482"/>
                  </a:lnTo>
                  <a:lnTo>
                    <a:pt x="105442" y="820198"/>
                  </a:lnTo>
                  <a:lnTo>
                    <a:pt x="120777" y="817816"/>
                  </a:lnTo>
                  <a:lnTo>
                    <a:pt x="121634" y="821341"/>
                  </a:lnTo>
                  <a:lnTo>
                    <a:pt x="127349" y="820674"/>
                  </a:lnTo>
                  <a:lnTo>
                    <a:pt x="143542" y="828961"/>
                  </a:lnTo>
                  <a:lnTo>
                    <a:pt x="134683" y="832580"/>
                  </a:lnTo>
                  <a:lnTo>
                    <a:pt x="129540" y="830008"/>
                  </a:lnTo>
                  <a:lnTo>
                    <a:pt x="117253" y="833056"/>
                  </a:lnTo>
                  <a:lnTo>
                    <a:pt x="117443" y="837724"/>
                  </a:lnTo>
                  <a:lnTo>
                    <a:pt x="111633" y="838390"/>
                  </a:lnTo>
                  <a:lnTo>
                    <a:pt x="111728" y="841343"/>
                  </a:lnTo>
                  <a:lnTo>
                    <a:pt x="107537" y="841343"/>
                  </a:lnTo>
                  <a:lnTo>
                    <a:pt x="106299" y="843534"/>
                  </a:lnTo>
                  <a:lnTo>
                    <a:pt x="98774" y="865632"/>
                  </a:lnTo>
                  <a:lnTo>
                    <a:pt x="101346" y="867251"/>
                  </a:lnTo>
                  <a:lnTo>
                    <a:pt x="100012" y="871918"/>
                  </a:lnTo>
                  <a:lnTo>
                    <a:pt x="106870" y="904875"/>
                  </a:lnTo>
                  <a:lnTo>
                    <a:pt x="111347" y="892016"/>
                  </a:lnTo>
                  <a:lnTo>
                    <a:pt x="120682" y="892016"/>
                  </a:lnTo>
                  <a:lnTo>
                    <a:pt x="129064" y="896493"/>
                  </a:lnTo>
                  <a:lnTo>
                    <a:pt x="140875" y="894493"/>
                  </a:lnTo>
                  <a:lnTo>
                    <a:pt x="139827" y="899160"/>
                  </a:lnTo>
                  <a:lnTo>
                    <a:pt x="146018" y="903256"/>
                  </a:lnTo>
                  <a:lnTo>
                    <a:pt x="152209" y="893540"/>
                  </a:lnTo>
                  <a:lnTo>
                    <a:pt x="154972" y="894397"/>
                  </a:lnTo>
                  <a:lnTo>
                    <a:pt x="158877" y="889921"/>
                  </a:lnTo>
                  <a:lnTo>
                    <a:pt x="166592" y="895540"/>
                  </a:lnTo>
                  <a:lnTo>
                    <a:pt x="173831" y="884777"/>
                  </a:lnTo>
                  <a:lnTo>
                    <a:pt x="173831" y="878491"/>
                  </a:lnTo>
                  <a:lnTo>
                    <a:pt x="182118" y="882682"/>
                  </a:lnTo>
                  <a:lnTo>
                    <a:pt x="176593" y="892778"/>
                  </a:lnTo>
                  <a:lnTo>
                    <a:pt x="170402" y="894302"/>
                  </a:lnTo>
                  <a:lnTo>
                    <a:pt x="171640" y="906018"/>
                  </a:lnTo>
                  <a:lnTo>
                    <a:pt x="187738" y="893921"/>
                  </a:lnTo>
                  <a:lnTo>
                    <a:pt x="187357" y="883539"/>
                  </a:lnTo>
                  <a:lnTo>
                    <a:pt x="183451" y="877443"/>
                  </a:lnTo>
                  <a:lnTo>
                    <a:pt x="188881" y="864203"/>
                  </a:lnTo>
                  <a:lnTo>
                    <a:pt x="200025" y="860298"/>
                  </a:lnTo>
                  <a:lnTo>
                    <a:pt x="204216" y="863917"/>
                  </a:lnTo>
                  <a:lnTo>
                    <a:pt x="213741" y="859250"/>
                  </a:lnTo>
                  <a:lnTo>
                    <a:pt x="215646" y="867251"/>
                  </a:lnTo>
                  <a:lnTo>
                    <a:pt x="220123" y="872966"/>
                  </a:lnTo>
                  <a:lnTo>
                    <a:pt x="227838" y="859726"/>
                  </a:lnTo>
                  <a:lnTo>
                    <a:pt x="224695" y="872014"/>
                  </a:lnTo>
                  <a:lnTo>
                    <a:pt x="235363" y="875252"/>
                  </a:lnTo>
                  <a:lnTo>
                    <a:pt x="240220" y="893445"/>
                  </a:lnTo>
                  <a:lnTo>
                    <a:pt x="241840" y="894779"/>
                  </a:lnTo>
                  <a:lnTo>
                    <a:pt x="246221" y="891254"/>
                  </a:lnTo>
                  <a:lnTo>
                    <a:pt x="251746" y="899636"/>
                  </a:lnTo>
                  <a:lnTo>
                    <a:pt x="248126" y="914781"/>
                  </a:lnTo>
                  <a:lnTo>
                    <a:pt x="250888" y="913257"/>
                  </a:lnTo>
                  <a:lnTo>
                    <a:pt x="253936" y="919258"/>
                  </a:lnTo>
                  <a:lnTo>
                    <a:pt x="254794" y="911257"/>
                  </a:lnTo>
                  <a:lnTo>
                    <a:pt x="256508" y="914305"/>
                  </a:lnTo>
                  <a:lnTo>
                    <a:pt x="268510" y="919829"/>
                  </a:lnTo>
                  <a:lnTo>
                    <a:pt x="271081" y="896874"/>
                  </a:lnTo>
                  <a:lnTo>
                    <a:pt x="261556" y="894207"/>
                  </a:lnTo>
                  <a:lnTo>
                    <a:pt x="264604" y="879634"/>
                  </a:lnTo>
                  <a:lnTo>
                    <a:pt x="281083" y="860679"/>
                  </a:lnTo>
                  <a:lnTo>
                    <a:pt x="296037" y="852297"/>
                  </a:lnTo>
                  <a:lnTo>
                    <a:pt x="296989" y="838295"/>
                  </a:lnTo>
                  <a:lnTo>
                    <a:pt x="315182" y="829628"/>
                  </a:lnTo>
                  <a:lnTo>
                    <a:pt x="338328" y="814102"/>
                  </a:lnTo>
                  <a:lnTo>
                    <a:pt x="349949" y="811816"/>
                  </a:lnTo>
                  <a:lnTo>
                    <a:pt x="354235" y="802767"/>
                  </a:lnTo>
                  <a:lnTo>
                    <a:pt x="361950" y="817816"/>
                  </a:lnTo>
                  <a:lnTo>
                    <a:pt x="369760" y="818102"/>
                  </a:lnTo>
                  <a:lnTo>
                    <a:pt x="371380" y="813340"/>
                  </a:lnTo>
                  <a:lnTo>
                    <a:pt x="362522" y="809720"/>
                  </a:lnTo>
                  <a:lnTo>
                    <a:pt x="363379" y="806387"/>
                  </a:lnTo>
                  <a:lnTo>
                    <a:pt x="367665" y="808101"/>
                  </a:lnTo>
                  <a:lnTo>
                    <a:pt x="364045" y="808863"/>
                  </a:lnTo>
                  <a:lnTo>
                    <a:pt x="370808" y="811816"/>
                  </a:lnTo>
                  <a:lnTo>
                    <a:pt x="376237" y="800290"/>
                  </a:lnTo>
                  <a:lnTo>
                    <a:pt x="381953" y="801433"/>
                  </a:lnTo>
                  <a:lnTo>
                    <a:pt x="382619" y="797719"/>
                  </a:lnTo>
                  <a:lnTo>
                    <a:pt x="385477" y="798385"/>
                  </a:lnTo>
                  <a:lnTo>
                    <a:pt x="387191" y="796004"/>
                  </a:lnTo>
                  <a:lnTo>
                    <a:pt x="389763" y="797814"/>
                  </a:lnTo>
                  <a:lnTo>
                    <a:pt x="385762" y="803338"/>
                  </a:lnTo>
                  <a:lnTo>
                    <a:pt x="388239" y="804386"/>
                  </a:lnTo>
                  <a:lnTo>
                    <a:pt x="389287" y="810006"/>
                  </a:lnTo>
                  <a:lnTo>
                    <a:pt x="396240" y="800481"/>
                  </a:lnTo>
                  <a:lnTo>
                    <a:pt x="397288" y="788860"/>
                  </a:lnTo>
                  <a:lnTo>
                    <a:pt x="410623" y="771620"/>
                  </a:lnTo>
                  <a:lnTo>
                    <a:pt x="422053" y="736949"/>
                  </a:lnTo>
                  <a:lnTo>
                    <a:pt x="434340" y="727329"/>
                  </a:lnTo>
                  <a:lnTo>
                    <a:pt x="426244" y="722852"/>
                  </a:lnTo>
                  <a:lnTo>
                    <a:pt x="420624" y="711041"/>
                  </a:lnTo>
                  <a:lnTo>
                    <a:pt x="409384" y="704564"/>
                  </a:lnTo>
                  <a:lnTo>
                    <a:pt x="411004" y="699992"/>
                  </a:lnTo>
                  <a:lnTo>
                    <a:pt x="419195" y="705326"/>
                  </a:lnTo>
                  <a:lnTo>
                    <a:pt x="436435" y="695706"/>
                  </a:lnTo>
                  <a:lnTo>
                    <a:pt x="429673" y="687324"/>
                  </a:lnTo>
                  <a:lnTo>
                    <a:pt x="417766" y="685038"/>
                  </a:lnTo>
                  <a:lnTo>
                    <a:pt x="416814" y="689134"/>
                  </a:lnTo>
                  <a:lnTo>
                    <a:pt x="408337" y="687991"/>
                  </a:lnTo>
                  <a:lnTo>
                    <a:pt x="407479" y="685229"/>
                  </a:lnTo>
                  <a:lnTo>
                    <a:pt x="408718" y="677989"/>
                  </a:lnTo>
                  <a:lnTo>
                    <a:pt x="414528" y="670655"/>
                  </a:lnTo>
                  <a:lnTo>
                    <a:pt x="415195" y="660845"/>
                  </a:lnTo>
                  <a:lnTo>
                    <a:pt x="403098" y="658558"/>
                  </a:lnTo>
                  <a:lnTo>
                    <a:pt x="408908" y="638365"/>
                  </a:lnTo>
                  <a:lnTo>
                    <a:pt x="400907" y="637889"/>
                  </a:lnTo>
                  <a:lnTo>
                    <a:pt x="401669" y="634651"/>
                  </a:lnTo>
                  <a:lnTo>
                    <a:pt x="398335" y="634651"/>
                  </a:lnTo>
                  <a:lnTo>
                    <a:pt x="397859" y="630269"/>
                  </a:lnTo>
                  <a:lnTo>
                    <a:pt x="407003" y="630460"/>
                  </a:lnTo>
                  <a:lnTo>
                    <a:pt x="406432" y="626554"/>
                  </a:lnTo>
                  <a:lnTo>
                    <a:pt x="413195" y="623221"/>
                  </a:lnTo>
                  <a:lnTo>
                    <a:pt x="407194" y="598360"/>
                  </a:lnTo>
                  <a:lnTo>
                    <a:pt x="437483" y="589026"/>
                  </a:lnTo>
                  <a:lnTo>
                    <a:pt x="442531" y="593979"/>
                  </a:lnTo>
                  <a:lnTo>
                    <a:pt x="468535" y="579406"/>
                  </a:lnTo>
                  <a:lnTo>
                    <a:pt x="493490" y="557022"/>
                  </a:lnTo>
                  <a:lnTo>
                    <a:pt x="510349" y="525875"/>
                  </a:lnTo>
                  <a:lnTo>
                    <a:pt x="511111" y="515493"/>
                  </a:lnTo>
                  <a:lnTo>
                    <a:pt x="521875" y="519874"/>
                  </a:lnTo>
                  <a:lnTo>
                    <a:pt x="500253" y="508730"/>
                  </a:lnTo>
                  <a:lnTo>
                    <a:pt x="495967" y="502634"/>
                  </a:lnTo>
                  <a:lnTo>
                    <a:pt x="484346" y="495395"/>
                  </a:lnTo>
                  <a:lnTo>
                    <a:pt x="500634" y="478060"/>
                  </a:lnTo>
                  <a:lnTo>
                    <a:pt x="508445" y="459772"/>
                  </a:lnTo>
                  <a:lnTo>
                    <a:pt x="499110" y="445960"/>
                  </a:lnTo>
                  <a:lnTo>
                    <a:pt x="487204" y="441865"/>
                  </a:lnTo>
                  <a:lnTo>
                    <a:pt x="483489" y="435578"/>
                  </a:lnTo>
                  <a:lnTo>
                    <a:pt x="481774" y="436340"/>
                  </a:lnTo>
                  <a:lnTo>
                    <a:pt x="475012" y="417290"/>
                  </a:lnTo>
                  <a:lnTo>
                    <a:pt x="478917" y="411480"/>
                  </a:lnTo>
                  <a:lnTo>
                    <a:pt x="477583" y="402050"/>
                  </a:lnTo>
                  <a:lnTo>
                    <a:pt x="466439" y="384429"/>
                  </a:lnTo>
                  <a:lnTo>
                    <a:pt x="457867" y="345948"/>
                  </a:lnTo>
                  <a:lnTo>
                    <a:pt x="454724" y="341185"/>
                  </a:lnTo>
                  <a:lnTo>
                    <a:pt x="449675" y="339376"/>
                  </a:lnTo>
                  <a:lnTo>
                    <a:pt x="454914" y="340900"/>
                  </a:lnTo>
                  <a:lnTo>
                    <a:pt x="458057" y="345472"/>
                  </a:lnTo>
                  <a:lnTo>
                    <a:pt x="460438" y="357092"/>
                  </a:lnTo>
                  <a:lnTo>
                    <a:pt x="463391" y="357568"/>
                  </a:lnTo>
                  <a:lnTo>
                    <a:pt x="465487" y="354425"/>
                  </a:lnTo>
                  <a:lnTo>
                    <a:pt x="487108" y="360426"/>
                  </a:lnTo>
                  <a:lnTo>
                    <a:pt x="489776" y="357568"/>
                  </a:lnTo>
                  <a:lnTo>
                    <a:pt x="503396" y="355473"/>
                  </a:lnTo>
                  <a:lnTo>
                    <a:pt x="503872" y="353473"/>
                  </a:lnTo>
                  <a:lnTo>
                    <a:pt x="511683" y="353758"/>
                  </a:lnTo>
                  <a:lnTo>
                    <a:pt x="511683" y="350901"/>
                  </a:lnTo>
                  <a:lnTo>
                    <a:pt x="524351" y="351377"/>
                  </a:lnTo>
                  <a:lnTo>
                    <a:pt x="526542" y="355949"/>
                  </a:lnTo>
                  <a:lnTo>
                    <a:pt x="518922" y="358426"/>
                  </a:lnTo>
                  <a:lnTo>
                    <a:pt x="541591" y="360045"/>
                  </a:lnTo>
                  <a:lnTo>
                    <a:pt x="536543" y="367379"/>
                  </a:lnTo>
                  <a:lnTo>
                    <a:pt x="536639" y="372046"/>
                  </a:lnTo>
                  <a:lnTo>
                    <a:pt x="544163" y="377762"/>
                  </a:lnTo>
                  <a:lnTo>
                    <a:pt x="549402" y="385953"/>
                  </a:lnTo>
                  <a:lnTo>
                    <a:pt x="551402" y="382810"/>
                  </a:lnTo>
                  <a:lnTo>
                    <a:pt x="553022" y="386048"/>
                  </a:lnTo>
                  <a:lnTo>
                    <a:pt x="560070" y="388429"/>
                  </a:lnTo>
                  <a:lnTo>
                    <a:pt x="564070" y="366808"/>
                  </a:lnTo>
                  <a:lnTo>
                    <a:pt x="565499" y="369475"/>
                  </a:lnTo>
                  <a:lnTo>
                    <a:pt x="562070" y="378238"/>
                  </a:lnTo>
                  <a:lnTo>
                    <a:pt x="564261" y="380238"/>
                  </a:lnTo>
                  <a:lnTo>
                    <a:pt x="566356" y="375475"/>
                  </a:lnTo>
                  <a:lnTo>
                    <a:pt x="573976" y="370237"/>
                  </a:lnTo>
                  <a:lnTo>
                    <a:pt x="565214" y="350139"/>
                  </a:lnTo>
                  <a:lnTo>
                    <a:pt x="568357" y="350996"/>
                  </a:lnTo>
                  <a:lnTo>
                    <a:pt x="582168" y="361855"/>
                  </a:lnTo>
                  <a:lnTo>
                    <a:pt x="574167" y="378904"/>
                  </a:lnTo>
                  <a:lnTo>
                    <a:pt x="572262" y="390906"/>
                  </a:lnTo>
                  <a:lnTo>
                    <a:pt x="583216" y="397383"/>
                  </a:lnTo>
                  <a:lnTo>
                    <a:pt x="597218" y="398431"/>
                  </a:lnTo>
                  <a:lnTo>
                    <a:pt x="606647" y="395954"/>
                  </a:lnTo>
                  <a:lnTo>
                    <a:pt x="622364" y="397859"/>
                  </a:lnTo>
                  <a:lnTo>
                    <a:pt x="623983" y="391478"/>
                  </a:lnTo>
                  <a:lnTo>
                    <a:pt x="634651" y="381571"/>
                  </a:lnTo>
                  <a:lnTo>
                    <a:pt x="640175" y="372523"/>
                  </a:lnTo>
                  <a:lnTo>
                    <a:pt x="665988" y="374523"/>
                  </a:lnTo>
                  <a:lnTo>
                    <a:pt x="675322" y="370522"/>
                  </a:lnTo>
                  <a:lnTo>
                    <a:pt x="674941" y="361569"/>
                  </a:lnTo>
                  <a:lnTo>
                    <a:pt x="682371" y="355663"/>
                  </a:lnTo>
                  <a:lnTo>
                    <a:pt x="686086" y="344233"/>
                  </a:lnTo>
                  <a:lnTo>
                    <a:pt x="690658" y="338137"/>
                  </a:lnTo>
                  <a:lnTo>
                    <a:pt x="700564" y="332137"/>
                  </a:lnTo>
                  <a:lnTo>
                    <a:pt x="702469" y="335566"/>
                  </a:lnTo>
                  <a:lnTo>
                    <a:pt x="714661" y="339947"/>
                  </a:lnTo>
                  <a:lnTo>
                    <a:pt x="724091" y="355378"/>
                  </a:lnTo>
                  <a:lnTo>
                    <a:pt x="731520" y="356902"/>
                  </a:lnTo>
                  <a:lnTo>
                    <a:pt x="732282" y="351949"/>
                  </a:lnTo>
                  <a:lnTo>
                    <a:pt x="738473" y="347758"/>
                  </a:lnTo>
                  <a:lnTo>
                    <a:pt x="729710" y="332518"/>
                  </a:lnTo>
                  <a:lnTo>
                    <a:pt x="729710" y="323755"/>
                  </a:lnTo>
                  <a:lnTo>
                    <a:pt x="723043" y="322612"/>
                  </a:lnTo>
                  <a:lnTo>
                    <a:pt x="732472" y="320040"/>
                  </a:lnTo>
                  <a:lnTo>
                    <a:pt x="733330" y="326993"/>
                  </a:lnTo>
                  <a:lnTo>
                    <a:pt x="736378" y="328231"/>
                  </a:lnTo>
                  <a:lnTo>
                    <a:pt x="738568" y="319183"/>
                  </a:lnTo>
                  <a:lnTo>
                    <a:pt x="742474" y="319183"/>
                  </a:lnTo>
                  <a:lnTo>
                    <a:pt x="742378" y="324707"/>
                  </a:lnTo>
                  <a:lnTo>
                    <a:pt x="753237" y="327088"/>
                  </a:lnTo>
                  <a:lnTo>
                    <a:pt x="760381" y="322516"/>
                  </a:lnTo>
                  <a:lnTo>
                    <a:pt x="753618" y="315373"/>
                  </a:lnTo>
                  <a:lnTo>
                    <a:pt x="796957" y="287560"/>
                  </a:lnTo>
                  <a:lnTo>
                    <a:pt x="811530" y="293846"/>
                  </a:lnTo>
                  <a:lnTo>
                    <a:pt x="821150" y="304800"/>
                  </a:lnTo>
                  <a:lnTo>
                    <a:pt x="822579" y="310229"/>
                  </a:lnTo>
                  <a:lnTo>
                    <a:pt x="836962" y="316135"/>
                  </a:lnTo>
                  <a:lnTo>
                    <a:pt x="840486" y="324517"/>
                  </a:lnTo>
                  <a:lnTo>
                    <a:pt x="852487" y="319754"/>
                  </a:lnTo>
                  <a:lnTo>
                    <a:pt x="860203" y="319659"/>
                  </a:lnTo>
                  <a:lnTo>
                    <a:pt x="868966" y="324421"/>
                  </a:lnTo>
                  <a:lnTo>
                    <a:pt x="871442" y="322707"/>
                  </a:lnTo>
                  <a:lnTo>
                    <a:pt x="877919" y="328612"/>
                  </a:lnTo>
                  <a:lnTo>
                    <a:pt x="884111" y="323088"/>
                  </a:lnTo>
                  <a:lnTo>
                    <a:pt x="893159" y="324803"/>
                  </a:lnTo>
                  <a:lnTo>
                    <a:pt x="898779" y="318992"/>
                  </a:lnTo>
                  <a:lnTo>
                    <a:pt x="898684" y="311182"/>
                  </a:lnTo>
                  <a:lnTo>
                    <a:pt x="900494" y="313563"/>
                  </a:lnTo>
                  <a:lnTo>
                    <a:pt x="923163" y="306229"/>
                  </a:lnTo>
                  <a:lnTo>
                    <a:pt x="926497" y="314801"/>
                  </a:lnTo>
                  <a:lnTo>
                    <a:pt x="931164" y="314801"/>
                  </a:lnTo>
                  <a:lnTo>
                    <a:pt x="926973" y="313849"/>
                  </a:lnTo>
                  <a:lnTo>
                    <a:pt x="925163" y="304800"/>
                  </a:lnTo>
                  <a:lnTo>
                    <a:pt x="927830" y="303371"/>
                  </a:lnTo>
                  <a:lnTo>
                    <a:pt x="930212" y="308134"/>
                  </a:lnTo>
                  <a:lnTo>
                    <a:pt x="931545" y="305943"/>
                  </a:lnTo>
                  <a:lnTo>
                    <a:pt x="940879" y="304705"/>
                  </a:lnTo>
                  <a:lnTo>
                    <a:pt x="942403" y="297466"/>
                  </a:lnTo>
                  <a:lnTo>
                    <a:pt x="939355" y="297466"/>
                  </a:lnTo>
                  <a:lnTo>
                    <a:pt x="939641" y="293846"/>
                  </a:lnTo>
                  <a:lnTo>
                    <a:pt x="953453" y="293084"/>
                  </a:lnTo>
                  <a:lnTo>
                    <a:pt x="947261" y="278892"/>
                  </a:lnTo>
                  <a:lnTo>
                    <a:pt x="940689" y="273558"/>
                  </a:lnTo>
                  <a:lnTo>
                    <a:pt x="940784" y="270986"/>
                  </a:lnTo>
                  <a:lnTo>
                    <a:pt x="938403" y="274415"/>
                  </a:lnTo>
                  <a:lnTo>
                    <a:pt x="930878" y="270224"/>
                  </a:lnTo>
                  <a:lnTo>
                    <a:pt x="935641" y="266129"/>
                  </a:lnTo>
                  <a:lnTo>
                    <a:pt x="939927" y="268033"/>
                  </a:lnTo>
                  <a:lnTo>
                    <a:pt x="939927" y="266319"/>
                  </a:lnTo>
                  <a:lnTo>
                    <a:pt x="932212" y="262699"/>
                  </a:lnTo>
                  <a:lnTo>
                    <a:pt x="926497" y="251841"/>
                  </a:lnTo>
                  <a:lnTo>
                    <a:pt x="936974" y="243459"/>
                  </a:lnTo>
                  <a:lnTo>
                    <a:pt x="939451" y="247745"/>
                  </a:lnTo>
                  <a:lnTo>
                    <a:pt x="950214" y="245173"/>
                  </a:lnTo>
                  <a:lnTo>
                    <a:pt x="945166" y="226695"/>
                  </a:lnTo>
                  <a:lnTo>
                    <a:pt x="952595" y="219170"/>
                  </a:lnTo>
                  <a:lnTo>
                    <a:pt x="968692" y="221361"/>
                  </a:lnTo>
                  <a:lnTo>
                    <a:pt x="969264" y="217360"/>
                  </a:lnTo>
                  <a:lnTo>
                    <a:pt x="954310" y="210979"/>
                  </a:lnTo>
                  <a:lnTo>
                    <a:pt x="940879" y="210312"/>
                  </a:lnTo>
                  <a:lnTo>
                    <a:pt x="938879" y="205549"/>
                  </a:lnTo>
                  <a:lnTo>
                    <a:pt x="968407" y="190214"/>
                  </a:lnTo>
                  <a:lnTo>
                    <a:pt x="975932" y="188785"/>
                  </a:lnTo>
                  <a:lnTo>
                    <a:pt x="978694" y="168783"/>
                  </a:lnTo>
                  <a:lnTo>
                    <a:pt x="974598" y="166497"/>
                  </a:lnTo>
                  <a:lnTo>
                    <a:pt x="982028" y="161544"/>
                  </a:lnTo>
                  <a:lnTo>
                    <a:pt x="1002792" y="163925"/>
                  </a:lnTo>
                  <a:lnTo>
                    <a:pt x="1006888" y="166402"/>
                  </a:lnTo>
                  <a:lnTo>
                    <a:pt x="1008888" y="162878"/>
                  </a:lnTo>
                  <a:lnTo>
                    <a:pt x="1008793" y="154591"/>
                  </a:lnTo>
                  <a:lnTo>
                    <a:pt x="1012127" y="146399"/>
                  </a:lnTo>
                  <a:lnTo>
                    <a:pt x="1009555" y="137160"/>
                  </a:lnTo>
                  <a:lnTo>
                    <a:pt x="1012031" y="123349"/>
                  </a:lnTo>
                  <a:lnTo>
                    <a:pt x="1008031" y="118586"/>
                  </a:lnTo>
                  <a:lnTo>
                    <a:pt x="1006792" y="110395"/>
                  </a:lnTo>
                  <a:lnTo>
                    <a:pt x="1009650" y="99441"/>
                  </a:lnTo>
                  <a:lnTo>
                    <a:pt x="1009459" y="77629"/>
                  </a:lnTo>
                  <a:lnTo>
                    <a:pt x="1021652" y="47530"/>
                  </a:lnTo>
                  <a:lnTo>
                    <a:pt x="1024509" y="33623"/>
                  </a:lnTo>
                  <a:lnTo>
                    <a:pt x="1023557" y="18479"/>
                  </a:lnTo>
                  <a:lnTo>
                    <a:pt x="1026224" y="16573"/>
                  </a:lnTo>
                  <a:lnTo>
                    <a:pt x="1036796" y="18955"/>
                  </a:lnTo>
                  <a:lnTo>
                    <a:pt x="1046702" y="33814"/>
                  </a:lnTo>
                  <a:lnTo>
                    <a:pt x="1053560" y="35147"/>
                  </a:lnTo>
                  <a:lnTo>
                    <a:pt x="1065276" y="46958"/>
                  </a:lnTo>
                  <a:lnTo>
                    <a:pt x="1072325" y="47339"/>
                  </a:lnTo>
                  <a:lnTo>
                    <a:pt x="1096518" y="38290"/>
                  </a:lnTo>
                  <a:lnTo>
                    <a:pt x="1098899" y="27527"/>
                  </a:lnTo>
                  <a:lnTo>
                    <a:pt x="1117378" y="34099"/>
                  </a:lnTo>
                  <a:lnTo>
                    <a:pt x="1141381" y="33337"/>
                  </a:lnTo>
                  <a:lnTo>
                    <a:pt x="1147763" y="29528"/>
                  </a:lnTo>
                  <a:lnTo>
                    <a:pt x="1152811" y="17145"/>
                  </a:lnTo>
                  <a:lnTo>
                    <a:pt x="1156335" y="14383"/>
                  </a:lnTo>
                  <a:lnTo>
                    <a:pt x="1174528" y="9525"/>
                  </a:lnTo>
                  <a:lnTo>
                    <a:pt x="1239203" y="50863"/>
                  </a:lnTo>
                  <a:lnTo>
                    <a:pt x="1253109" y="70866"/>
                  </a:lnTo>
                  <a:lnTo>
                    <a:pt x="1268635" y="83820"/>
                  </a:lnTo>
                  <a:lnTo>
                    <a:pt x="1299877" y="85154"/>
                  </a:lnTo>
                  <a:lnTo>
                    <a:pt x="1299020" y="76009"/>
                  </a:lnTo>
                  <a:lnTo>
                    <a:pt x="1301972" y="70390"/>
                  </a:lnTo>
                  <a:lnTo>
                    <a:pt x="1311212" y="68294"/>
                  </a:lnTo>
                  <a:lnTo>
                    <a:pt x="1318165" y="77629"/>
                  </a:lnTo>
                  <a:lnTo>
                    <a:pt x="1338072" y="82391"/>
                  </a:lnTo>
                  <a:lnTo>
                    <a:pt x="1357217" y="106489"/>
                  </a:lnTo>
                  <a:lnTo>
                    <a:pt x="1372076" y="108013"/>
                  </a:lnTo>
                  <a:lnTo>
                    <a:pt x="1380268" y="122491"/>
                  </a:lnTo>
                  <a:lnTo>
                    <a:pt x="1380934" y="143065"/>
                  </a:lnTo>
                  <a:lnTo>
                    <a:pt x="1386269" y="153257"/>
                  </a:lnTo>
                  <a:lnTo>
                    <a:pt x="1384363" y="180499"/>
                  </a:lnTo>
                  <a:lnTo>
                    <a:pt x="1389221" y="194881"/>
                  </a:lnTo>
                  <a:lnTo>
                    <a:pt x="1392841" y="196691"/>
                  </a:lnTo>
                  <a:lnTo>
                    <a:pt x="1395889" y="212312"/>
                  </a:lnTo>
                  <a:lnTo>
                    <a:pt x="1392365" y="223742"/>
                  </a:lnTo>
                  <a:lnTo>
                    <a:pt x="1382268" y="234410"/>
                  </a:lnTo>
                  <a:lnTo>
                    <a:pt x="1380934" y="245078"/>
                  </a:lnTo>
                  <a:lnTo>
                    <a:pt x="1385792" y="259842"/>
                  </a:lnTo>
                  <a:lnTo>
                    <a:pt x="1378363" y="269748"/>
                  </a:lnTo>
                  <a:lnTo>
                    <a:pt x="1379220" y="275654"/>
                  </a:lnTo>
                  <a:lnTo>
                    <a:pt x="1375029" y="284702"/>
                  </a:lnTo>
                  <a:lnTo>
                    <a:pt x="1377029" y="302323"/>
                  </a:lnTo>
                  <a:lnTo>
                    <a:pt x="1386269" y="300323"/>
                  </a:lnTo>
                  <a:lnTo>
                    <a:pt x="1393698" y="292608"/>
                  </a:lnTo>
                  <a:lnTo>
                    <a:pt x="1404557" y="295084"/>
                  </a:lnTo>
                  <a:lnTo>
                    <a:pt x="1432370" y="292322"/>
                  </a:lnTo>
                  <a:lnTo>
                    <a:pt x="1443990" y="304514"/>
                  </a:lnTo>
                  <a:lnTo>
                    <a:pt x="1450562" y="316611"/>
                  </a:lnTo>
                  <a:lnTo>
                    <a:pt x="1450753" y="334423"/>
                  </a:lnTo>
                  <a:lnTo>
                    <a:pt x="1457039" y="345376"/>
                  </a:lnTo>
                  <a:lnTo>
                    <a:pt x="1446943" y="371189"/>
                  </a:lnTo>
                  <a:lnTo>
                    <a:pt x="1449800" y="380524"/>
                  </a:lnTo>
                  <a:lnTo>
                    <a:pt x="1448943" y="395097"/>
                  </a:lnTo>
                  <a:lnTo>
                    <a:pt x="1451991" y="414909"/>
                  </a:lnTo>
                  <a:lnTo>
                    <a:pt x="1461325" y="420910"/>
                  </a:lnTo>
                  <a:lnTo>
                    <a:pt x="1462754" y="430244"/>
                  </a:lnTo>
                  <a:lnTo>
                    <a:pt x="1477518" y="458629"/>
                  </a:lnTo>
                  <a:lnTo>
                    <a:pt x="1483233" y="479584"/>
                  </a:lnTo>
                  <a:lnTo>
                    <a:pt x="1511332" y="500539"/>
                  </a:lnTo>
                  <a:lnTo>
                    <a:pt x="1546860" y="498729"/>
                  </a:lnTo>
                  <a:lnTo>
                    <a:pt x="1578483" y="491299"/>
                  </a:lnTo>
                  <a:lnTo>
                    <a:pt x="1588103" y="491395"/>
                  </a:lnTo>
                  <a:lnTo>
                    <a:pt x="1597819" y="495395"/>
                  </a:lnTo>
                  <a:lnTo>
                    <a:pt x="1612678" y="504444"/>
                  </a:lnTo>
                  <a:lnTo>
                    <a:pt x="1634871" y="526828"/>
                  </a:lnTo>
                  <a:lnTo>
                    <a:pt x="1658303" y="530066"/>
                  </a:lnTo>
                  <a:lnTo>
                    <a:pt x="1666589" y="534257"/>
                  </a:lnTo>
                  <a:lnTo>
                    <a:pt x="1673257" y="544354"/>
                  </a:lnTo>
                  <a:lnTo>
                    <a:pt x="1678972" y="567785"/>
                  </a:lnTo>
                  <a:lnTo>
                    <a:pt x="1691354" y="585121"/>
                  </a:lnTo>
                  <a:lnTo>
                    <a:pt x="1692116" y="576263"/>
                  </a:lnTo>
                  <a:lnTo>
                    <a:pt x="1702499" y="563499"/>
                  </a:lnTo>
                  <a:lnTo>
                    <a:pt x="1705356" y="552259"/>
                  </a:lnTo>
                  <a:lnTo>
                    <a:pt x="1742789" y="553307"/>
                  </a:lnTo>
                  <a:lnTo>
                    <a:pt x="1762220" y="566356"/>
                  </a:lnTo>
                  <a:lnTo>
                    <a:pt x="1770888" y="575500"/>
                  </a:lnTo>
                  <a:lnTo>
                    <a:pt x="1785938" y="581596"/>
                  </a:lnTo>
                  <a:lnTo>
                    <a:pt x="1820799" y="583692"/>
                  </a:lnTo>
                  <a:lnTo>
                    <a:pt x="1839182" y="579406"/>
                  </a:lnTo>
                  <a:lnTo>
                    <a:pt x="1849755" y="567785"/>
                  </a:lnTo>
                  <a:lnTo>
                    <a:pt x="1851660" y="561404"/>
                  </a:lnTo>
                  <a:lnTo>
                    <a:pt x="1849565" y="547973"/>
                  </a:lnTo>
                  <a:lnTo>
                    <a:pt x="1865662" y="525589"/>
                  </a:lnTo>
                  <a:lnTo>
                    <a:pt x="1862900" y="526161"/>
                  </a:lnTo>
                  <a:lnTo>
                    <a:pt x="1877949" y="494252"/>
                  </a:lnTo>
                  <a:lnTo>
                    <a:pt x="1888141" y="483679"/>
                  </a:lnTo>
                  <a:lnTo>
                    <a:pt x="1892141" y="485775"/>
                  </a:lnTo>
                  <a:lnTo>
                    <a:pt x="1894523" y="494824"/>
                  </a:lnTo>
                  <a:lnTo>
                    <a:pt x="1899571" y="499205"/>
                  </a:lnTo>
                  <a:lnTo>
                    <a:pt x="1903381" y="508159"/>
                  </a:lnTo>
                  <a:lnTo>
                    <a:pt x="1907572" y="508825"/>
                  </a:lnTo>
                  <a:lnTo>
                    <a:pt x="1905476" y="514636"/>
                  </a:lnTo>
                  <a:lnTo>
                    <a:pt x="1908143" y="518636"/>
                  </a:lnTo>
                  <a:lnTo>
                    <a:pt x="1918621" y="522637"/>
                  </a:lnTo>
                  <a:lnTo>
                    <a:pt x="1932718" y="519970"/>
                  </a:lnTo>
                  <a:lnTo>
                    <a:pt x="1935194" y="525494"/>
                  </a:lnTo>
                  <a:lnTo>
                    <a:pt x="1932337" y="532543"/>
                  </a:lnTo>
                  <a:lnTo>
                    <a:pt x="1943957" y="537496"/>
                  </a:lnTo>
                  <a:lnTo>
                    <a:pt x="1968722" y="569119"/>
                  </a:lnTo>
                  <a:lnTo>
                    <a:pt x="1973104" y="566071"/>
                  </a:lnTo>
                  <a:lnTo>
                    <a:pt x="1979295" y="579882"/>
                  </a:lnTo>
                  <a:lnTo>
                    <a:pt x="1976914" y="614553"/>
                  </a:lnTo>
                  <a:lnTo>
                    <a:pt x="1958912" y="623888"/>
                  </a:lnTo>
                  <a:lnTo>
                    <a:pt x="1953578" y="629793"/>
                  </a:lnTo>
                  <a:lnTo>
                    <a:pt x="1958340" y="637984"/>
                  </a:lnTo>
                  <a:lnTo>
                    <a:pt x="1953673" y="642080"/>
                  </a:lnTo>
                  <a:lnTo>
                    <a:pt x="1956435" y="645509"/>
                  </a:lnTo>
                  <a:lnTo>
                    <a:pt x="1952244" y="658082"/>
                  </a:lnTo>
                  <a:lnTo>
                    <a:pt x="1954149" y="660082"/>
                  </a:lnTo>
                  <a:lnTo>
                    <a:pt x="1952720" y="690753"/>
                  </a:lnTo>
                  <a:lnTo>
                    <a:pt x="1961864" y="699230"/>
                  </a:lnTo>
                  <a:lnTo>
                    <a:pt x="1977390" y="703421"/>
                  </a:lnTo>
                  <a:lnTo>
                    <a:pt x="1967103" y="713994"/>
                  </a:lnTo>
                  <a:lnTo>
                    <a:pt x="1966246" y="721900"/>
                  </a:lnTo>
                  <a:lnTo>
                    <a:pt x="1969770" y="738473"/>
                  </a:lnTo>
                  <a:lnTo>
                    <a:pt x="1967484" y="753904"/>
                  </a:lnTo>
                  <a:lnTo>
                    <a:pt x="1958245" y="770477"/>
                  </a:lnTo>
                  <a:lnTo>
                    <a:pt x="1959864" y="786003"/>
                  </a:lnTo>
                  <a:lnTo>
                    <a:pt x="1948434" y="799814"/>
                  </a:lnTo>
                  <a:lnTo>
                    <a:pt x="1937575" y="793337"/>
                  </a:lnTo>
                  <a:lnTo>
                    <a:pt x="1928432" y="798004"/>
                  </a:lnTo>
                  <a:lnTo>
                    <a:pt x="1927384" y="807053"/>
                  </a:lnTo>
                  <a:lnTo>
                    <a:pt x="1911477" y="808387"/>
                  </a:lnTo>
                  <a:lnTo>
                    <a:pt x="1868710" y="794195"/>
                  </a:lnTo>
                  <a:lnTo>
                    <a:pt x="1847755" y="801910"/>
                  </a:lnTo>
                  <a:lnTo>
                    <a:pt x="1831848" y="821436"/>
                  </a:lnTo>
                  <a:lnTo>
                    <a:pt x="1831372" y="837629"/>
                  </a:lnTo>
                  <a:lnTo>
                    <a:pt x="1819656" y="845058"/>
                  </a:lnTo>
                  <a:lnTo>
                    <a:pt x="1818608" y="852392"/>
                  </a:lnTo>
                  <a:lnTo>
                    <a:pt x="1825942" y="882015"/>
                  </a:lnTo>
                  <a:lnTo>
                    <a:pt x="1823180" y="892492"/>
                  </a:lnTo>
                  <a:lnTo>
                    <a:pt x="1827943" y="900970"/>
                  </a:lnTo>
                  <a:lnTo>
                    <a:pt x="1823847" y="926592"/>
                  </a:lnTo>
                  <a:lnTo>
                    <a:pt x="1825562" y="930878"/>
                  </a:lnTo>
                  <a:lnTo>
                    <a:pt x="1822609" y="933164"/>
                  </a:lnTo>
                  <a:lnTo>
                    <a:pt x="1815275" y="927163"/>
                  </a:lnTo>
                  <a:lnTo>
                    <a:pt x="1811083" y="930497"/>
                  </a:lnTo>
                  <a:lnTo>
                    <a:pt x="1810417" y="935926"/>
                  </a:lnTo>
                  <a:lnTo>
                    <a:pt x="1810798" y="937831"/>
                  </a:lnTo>
                  <a:lnTo>
                    <a:pt x="1816513" y="938498"/>
                  </a:lnTo>
                  <a:lnTo>
                    <a:pt x="1820513" y="947261"/>
                  </a:lnTo>
                  <a:lnTo>
                    <a:pt x="1825942" y="947547"/>
                  </a:lnTo>
                  <a:lnTo>
                    <a:pt x="1826895" y="954500"/>
                  </a:lnTo>
                  <a:lnTo>
                    <a:pt x="1825562" y="962120"/>
                  </a:lnTo>
                  <a:lnTo>
                    <a:pt x="1820418" y="954691"/>
                  </a:lnTo>
                  <a:lnTo>
                    <a:pt x="1815560" y="953357"/>
                  </a:lnTo>
                  <a:lnTo>
                    <a:pt x="1815560" y="958310"/>
                  </a:lnTo>
                  <a:lnTo>
                    <a:pt x="1810321" y="963168"/>
                  </a:lnTo>
                  <a:lnTo>
                    <a:pt x="1813655" y="964406"/>
                  </a:lnTo>
                  <a:lnTo>
                    <a:pt x="1815846" y="960406"/>
                  </a:lnTo>
                  <a:lnTo>
                    <a:pt x="1821466" y="961739"/>
                  </a:lnTo>
                  <a:lnTo>
                    <a:pt x="1824133" y="969550"/>
                  </a:lnTo>
                  <a:lnTo>
                    <a:pt x="1821180" y="970597"/>
                  </a:lnTo>
                  <a:lnTo>
                    <a:pt x="1809941" y="964978"/>
                  </a:lnTo>
                  <a:lnTo>
                    <a:pt x="1803845" y="967740"/>
                  </a:lnTo>
                  <a:lnTo>
                    <a:pt x="1801273" y="964597"/>
                  </a:lnTo>
                  <a:lnTo>
                    <a:pt x="1798415" y="977646"/>
                  </a:lnTo>
                  <a:lnTo>
                    <a:pt x="1795748" y="976027"/>
                  </a:lnTo>
                  <a:lnTo>
                    <a:pt x="1796034" y="971645"/>
                  </a:lnTo>
                  <a:lnTo>
                    <a:pt x="1788509" y="972217"/>
                  </a:lnTo>
                  <a:lnTo>
                    <a:pt x="1785747" y="967835"/>
                  </a:lnTo>
                  <a:lnTo>
                    <a:pt x="1773650" y="960787"/>
                  </a:lnTo>
                  <a:lnTo>
                    <a:pt x="1762601" y="958501"/>
                  </a:lnTo>
                  <a:lnTo>
                    <a:pt x="1764125" y="952976"/>
                  </a:lnTo>
                  <a:lnTo>
                    <a:pt x="1769936" y="952214"/>
                  </a:lnTo>
                  <a:lnTo>
                    <a:pt x="1779651" y="944213"/>
                  </a:lnTo>
                  <a:lnTo>
                    <a:pt x="1789176" y="949452"/>
                  </a:lnTo>
                  <a:lnTo>
                    <a:pt x="1796701" y="943737"/>
                  </a:lnTo>
                  <a:lnTo>
                    <a:pt x="1811465" y="944594"/>
                  </a:lnTo>
                  <a:lnTo>
                    <a:pt x="1788509" y="938213"/>
                  </a:lnTo>
                  <a:lnTo>
                    <a:pt x="1780127" y="939832"/>
                  </a:lnTo>
                  <a:lnTo>
                    <a:pt x="1777460" y="943832"/>
                  </a:lnTo>
                  <a:lnTo>
                    <a:pt x="1774698" y="943070"/>
                  </a:lnTo>
                  <a:lnTo>
                    <a:pt x="1769459" y="948976"/>
                  </a:lnTo>
                  <a:lnTo>
                    <a:pt x="1762220" y="949642"/>
                  </a:lnTo>
                  <a:lnTo>
                    <a:pt x="1761268" y="952309"/>
                  </a:lnTo>
                  <a:lnTo>
                    <a:pt x="1755743" y="951166"/>
                  </a:lnTo>
                  <a:lnTo>
                    <a:pt x="1754696" y="957834"/>
                  </a:lnTo>
                  <a:lnTo>
                    <a:pt x="1753743" y="946975"/>
                  </a:lnTo>
                  <a:lnTo>
                    <a:pt x="1742218" y="931450"/>
                  </a:lnTo>
                  <a:lnTo>
                    <a:pt x="1737074" y="929640"/>
                  </a:lnTo>
                  <a:lnTo>
                    <a:pt x="1732407" y="921734"/>
                  </a:lnTo>
                  <a:lnTo>
                    <a:pt x="1709547" y="911162"/>
                  </a:lnTo>
                  <a:lnTo>
                    <a:pt x="1704023" y="901922"/>
                  </a:lnTo>
                  <a:lnTo>
                    <a:pt x="1698593" y="899446"/>
                  </a:lnTo>
                  <a:lnTo>
                    <a:pt x="1699070" y="890873"/>
                  </a:lnTo>
                  <a:lnTo>
                    <a:pt x="1696307" y="886492"/>
                  </a:lnTo>
                  <a:lnTo>
                    <a:pt x="1685354" y="882872"/>
                  </a:lnTo>
                  <a:lnTo>
                    <a:pt x="1662779" y="898588"/>
                  </a:lnTo>
                  <a:lnTo>
                    <a:pt x="1652778" y="894588"/>
                  </a:lnTo>
                  <a:lnTo>
                    <a:pt x="1644777" y="906685"/>
                  </a:lnTo>
                  <a:lnTo>
                    <a:pt x="1635252" y="914400"/>
                  </a:lnTo>
                  <a:lnTo>
                    <a:pt x="1629728" y="927925"/>
                  </a:lnTo>
                  <a:lnTo>
                    <a:pt x="1631823" y="933355"/>
                  </a:lnTo>
                  <a:lnTo>
                    <a:pt x="1630299" y="940975"/>
                  </a:lnTo>
                  <a:lnTo>
                    <a:pt x="1638205" y="952976"/>
                  </a:lnTo>
                  <a:lnTo>
                    <a:pt x="1624584" y="970407"/>
                  </a:lnTo>
                  <a:lnTo>
                    <a:pt x="1606582" y="970979"/>
                  </a:lnTo>
                  <a:lnTo>
                    <a:pt x="1603438" y="968312"/>
                  </a:lnTo>
                  <a:lnTo>
                    <a:pt x="1603058" y="963835"/>
                  </a:lnTo>
                  <a:lnTo>
                    <a:pt x="1600009" y="962978"/>
                  </a:lnTo>
                  <a:lnTo>
                    <a:pt x="1585341" y="977741"/>
                  </a:lnTo>
                  <a:lnTo>
                    <a:pt x="1575054" y="983361"/>
                  </a:lnTo>
                  <a:lnTo>
                    <a:pt x="1570577" y="982313"/>
                  </a:lnTo>
                  <a:lnTo>
                    <a:pt x="1562291" y="973360"/>
                  </a:lnTo>
                  <a:lnTo>
                    <a:pt x="1561338" y="987838"/>
                  </a:lnTo>
                  <a:lnTo>
                    <a:pt x="1575530" y="1003363"/>
                  </a:lnTo>
                  <a:lnTo>
                    <a:pt x="1564386" y="1001458"/>
                  </a:lnTo>
                  <a:lnTo>
                    <a:pt x="1557147" y="1003078"/>
                  </a:lnTo>
                  <a:lnTo>
                    <a:pt x="1553432" y="1000887"/>
                  </a:lnTo>
                  <a:lnTo>
                    <a:pt x="1553623" y="1003459"/>
                  </a:lnTo>
                  <a:lnTo>
                    <a:pt x="1545050" y="1010317"/>
                  </a:lnTo>
                  <a:lnTo>
                    <a:pt x="1551051" y="1023175"/>
                  </a:lnTo>
                  <a:lnTo>
                    <a:pt x="1549527" y="1030796"/>
                  </a:lnTo>
                  <a:lnTo>
                    <a:pt x="1545146" y="1032986"/>
                  </a:lnTo>
                  <a:lnTo>
                    <a:pt x="1547622" y="1038701"/>
                  </a:lnTo>
                  <a:lnTo>
                    <a:pt x="1545622" y="1041654"/>
                  </a:lnTo>
                  <a:lnTo>
                    <a:pt x="1537907" y="1038320"/>
                  </a:lnTo>
                  <a:lnTo>
                    <a:pt x="1537145" y="1030796"/>
                  </a:lnTo>
                  <a:lnTo>
                    <a:pt x="1540383" y="1026604"/>
                  </a:lnTo>
                  <a:lnTo>
                    <a:pt x="1535430" y="1028129"/>
                  </a:lnTo>
                  <a:lnTo>
                    <a:pt x="1536002" y="1042702"/>
                  </a:lnTo>
                  <a:lnTo>
                    <a:pt x="1532668" y="1044797"/>
                  </a:lnTo>
                  <a:lnTo>
                    <a:pt x="1525810" y="1043273"/>
                  </a:lnTo>
                  <a:lnTo>
                    <a:pt x="1517999" y="1027366"/>
                  </a:lnTo>
                  <a:lnTo>
                    <a:pt x="1509998" y="1021175"/>
                  </a:lnTo>
                  <a:lnTo>
                    <a:pt x="1492853" y="1024985"/>
                  </a:lnTo>
                  <a:lnTo>
                    <a:pt x="1484376" y="1034224"/>
                  </a:lnTo>
                  <a:lnTo>
                    <a:pt x="1473613" y="1027081"/>
                  </a:lnTo>
                  <a:lnTo>
                    <a:pt x="1464850" y="1030033"/>
                  </a:lnTo>
                  <a:lnTo>
                    <a:pt x="1462183" y="1032986"/>
                  </a:lnTo>
                  <a:lnTo>
                    <a:pt x="1461135" y="1043178"/>
                  </a:lnTo>
                  <a:lnTo>
                    <a:pt x="1442371" y="1044226"/>
                  </a:lnTo>
                  <a:lnTo>
                    <a:pt x="1433513" y="1048512"/>
                  </a:lnTo>
                  <a:lnTo>
                    <a:pt x="1430750" y="1051655"/>
                  </a:lnTo>
                  <a:lnTo>
                    <a:pt x="1435989" y="1052703"/>
                  </a:lnTo>
                  <a:lnTo>
                    <a:pt x="1432560" y="1064800"/>
                  </a:lnTo>
                  <a:lnTo>
                    <a:pt x="1435608" y="1072991"/>
                  </a:lnTo>
                  <a:lnTo>
                    <a:pt x="1432941" y="1090803"/>
                  </a:lnTo>
                  <a:lnTo>
                    <a:pt x="1437418" y="1098899"/>
                  </a:lnTo>
                  <a:lnTo>
                    <a:pt x="1446276" y="1104138"/>
                  </a:lnTo>
                  <a:lnTo>
                    <a:pt x="1449324" y="1098995"/>
                  </a:lnTo>
                  <a:lnTo>
                    <a:pt x="1457706" y="1094613"/>
                  </a:lnTo>
                  <a:lnTo>
                    <a:pt x="1468946" y="1103471"/>
                  </a:lnTo>
                  <a:lnTo>
                    <a:pt x="1479042" y="1099947"/>
                  </a:lnTo>
                  <a:lnTo>
                    <a:pt x="1480185" y="1103185"/>
                  </a:lnTo>
                  <a:lnTo>
                    <a:pt x="1483233" y="1102042"/>
                  </a:lnTo>
                  <a:lnTo>
                    <a:pt x="1470470" y="1107757"/>
                  </a:lnTo>
                  <a:lnTo>
                    <a:pt x="1454849" y="1119378"/>
                  </a:lnTo>
                  <a:lnTo>
                    <a:pt x="1458278" y="1121759"/>
                  </a:lnTo>
                  <a:lnTo>
                    <a:pt x="1456182" y="1122997"/>
                  </a:lnTo>
                  <a:lnTo>
                    <a:pt x="1457611" y="1125664"/>
                  </a:lnTo>
                  <a:lnTo>
                    <a:pt x="1455039" y="1129093"/>
                  </a:lnTo>
                  <a:lnTo>
                    <a:pt x="1453134" y="1127950"/>
                  </a:lnTo>
                  <a:lnTo>
                    <a:pt x="1447419" y="1131475"/>
                  </a:lnTo>
                  <a:lnTo>
                    <a:pt x="1449419" y="1138714"/>
                  </a:lnTo>
                  <a:lnTo>
                    <a:pt x="1452372" y="1140428"/>
                  </a:lnTo>
                  <a:lnTo>
                    <a:pt x="1463992" y="1136904"/>
                  </a:lnTo>
                  <a:lnTo>
                    <a:pt x="1468660" y="1139571"/>
                  </a:lnTo>
                  <a:lnTo>
                    <a:pt x="1468565" y="1141857"/>
                  </a:lnTo>
                  <a:lnTo>
                    <a:pt x="1473517" y="1142047"/>
                  </a:lnTo>
                  <a:lnTo>
                    <a:pt x="1474661" y="1133856"/>
                  </a:lnTo>
                  <a:lnTo>
                    <a:pt x="1479233" y="1134428"/>
                  </a:lnTo>
                  <a:lnTo>
                    <a:pt x="1488662" y="1138904"/>
                  </a:lnTo>
                  <a:lnTo>
                    <a:pt x="1487710" y="1141476"/>
                  </a:lnTo>
                  <a:lnTo>
                    <a:pt x="1491044" y="1145000"/>
                  </a:lnTo>
                  <a:lnTo>
                    <a:pt x="1498378" y="1145191"/>
                  </a:lnTo>
                  <a:lnTo>
                    <a:pt x="1505998" y="1154621"/>
                  </a:lnTo>
                  <a:lnTo>
                    <a:pt x="1518475" y="1154906"/>
                  </a:lnTo>
                  <a:lnTo>
                    <a:pt x="1509141" y="1169384"/>
                  </a:lnTo>
                  <a:lnTo>
                    <a:pt x="1508188" y="1181672"/>
                  </a:lnTo>
                  <a:lnTo>
                    <a:pt x="1498092" y="1195864"/>
                  </a:lnTo>
                  <a:lnTo>
                    <a:pt x="1492472" y="1199102"/>
                  </a:lnTo>
                  <a:lnTo>
                    <a:pt x="1485614" y="1237869"/>
                  </a:lnTo>
                  <a:lnTo>
                    <a:pt x="1473613" y="1238631"/>
                  </a:lnTo>
                  <a:lnTo>
                    <a:pt x="1473613" y="1211008"/>
                  </a:lnTo>
                  <a:lnTo>
                    <a:pt x="1464278" y="1210628"/>
                  </a:lnTo>
                  <a:lnTo>
                    <a:pt x="1464278" y="1207294"/>
                  </a:lnTo>
                  <a:lnTo>
                    <a:pt x="1457611" y="1207484"/>
                  </a:lnTo>
                  <a:lnTo>
                    <a:pt x="1448181" y="1196721"/>
                  </a:lnTo>
                  <a:lnTo>
                    <a:pt x="1438084" y="1193864"/>
                  </a:lnTo>
                  <a:lnTo>
                    <a:pt x="1423988" y="1203293"/>
                  </a:lnTo>
                  <a:lnTo>
                    <a:pt x="1426464" y="1216342"/>
                  </a:lnTo>
                  <a:lnTo>
                    <a:pt x="1432941" y="1225105"/>
                  </a:lnTo>
                  <a:lnTo>
                    <a:pt x="1424940" y="1230821"/>
                  </a:lnTo>
                  <a:lnTo>
                    <a:pt x="1429607" y="1234440"/>
                  </a:lnTo>
                  <a:lnTo>
                    <a:pt x="1426940" y="1240346"/>
                  </a:lnTo>
                  <a:lnTo>
                    <a:pt x="1429131" y="1245870"/>
                  </a:lnTo>
                  <a:lnTo>
                    <a:pt x="1396841" y="1269587"/>
                  </a:lnTo>
                  <a:lnTo>
                    <a:pt x="1367600" y="1295781"/>
                  </a:lnTo>
                  <a:lnTo>
                    <a:pt x="1365695" y="1312450"/>
                  </a:lnTo>
                  <a:lnTo>
                    <a:pt x="1385125" y="1313021"/>
                  </a:lnTo>
                  <a:lnTo>
                    <a:pt x="1395698" y="1309592"/>
                  </a:lnTo>
                  <a:lnTo>
                    <a:pt x="1399413" y="1313688"/>
                  </a:lnTo>
                  <a:lnTo>
                    <a:pt x="1416939" y="1320355"/>
                  </a:lnTo>
                  <a:lnTo>
                    <a:pt x="1410271" y="1329690"/>
                  </a:lnTo>
                  <a:lnTo>
                    <a:pt x="1414367" y="1336357"/>
                  </a:lnTo>
                  <a:lnTo>
                    <a:pt x="1423035" y="1332929"/>
                  </a:lnTo>
                  <a:lnTo>
                    <a:pt x="1430655" y="1339977"/>
                  </a:lnTo>
                  <a:lnTo>
                    <a:pt x="1438466" y="1331976"/>
                  </a:lnTo>
                  <a:lnTo>
                    <a:pt x="1445990" y="1335214"/>
                  </a:lnTo>
                  <a:lnTo>
                    <a:pt x="1447514" y="1332833"/>
                  </a:lnTo>
                  <a:lnTo>
                    <a:pt x="1453229" y="1336929"/>
                  </a:lnTo>
                  <a:lnTo>
                    <a:pt x="1460468" y="1329976"/>
                  </a:lnTo>
                  <a:lnTo>
                    <a:pt x="1473803" y="1337500"/>
                  </a:lnTo>
                  <a:lnTo>
                    <a:pt x="1477804" y="1342930"/>
                  </a:lnTo>
                  <a:lnTo>
                    <a:pt x="1477137" y="1348454"/>
                  </a:lnTo>
                  <a:lnTo>
                    <a:pt x="1480090" y="1350169"/>
                  </a:lnTo>
                  <a:lnTo>
                    <a:pt x="1475613" y="1375220"/>
                  </a:lnTo>
                  <a:lnTo>
                    <a:pt x="1481233" y="1378839"/>
                  </a:lnTo>
                  <a:lnTo>
                    <a:pt x="1489710" y="1374648"/>
                  </a:lnTo>
                  <a:lnTo>
                    <a:pt x="1493425" y="1369600"/>
                  </a:lnTo>
                  <a:lnTo>
                    <a:pt x="1483328" y="1367980"/>
                  </a:lnTo>
                  <a:lnTo>
                    <a:pt x="1484281" y="1360456"/>
                  </a:lnTo>
                  <a:lnTo>
                    <a:pt x="1515904" y="1365314"/>
                  </a:lnTo>
                  <a:lnTo>
                    <a:pt x="1514094" y="1386554"/>
                  </a:lnTo>
                  <a:lnTo>
                    <a:pt x="1518285" y="1387221"/>
                  </a:lnTo>
                  <a:lnTo>
                    <a:pt x="1516856" y="1393603"/>
                  </a:lnTo>
                  <a:lnTo>
                    <a:pt x="1522857" y="1398936"/>
                  </a:lnTo>
                  <a:lnTo>
                    <a:pt x="1523809" y="1407985"/>
                  </a:lnTo>
                  <a:lnTo>
                    <a:pt x="1520285" y="1417796"/>
                  </a:lnTo>
                  <a:lnTo>
                    <a:pt x="1509141" y="1424464"/>
                  </a:lnTo>
                  <a:lnTo>
                    <a:pt x="1507427" y="1434179"/>
                  </a:lnTo>
                  <a:lnTo>
                    <a:pt x="1512761" y="1452277"/>
                  </a:lnTo>
                  <a:lnTo>
                    <a:pt x="1520476" y="1454849"/>
                  </a:lnTo>
                  <a:lnTo>
                    <a:pt x="1522000" y="1460564"/>
                  </a:lnTo>
                  <a:lnTo>
                    <a:pt x="1507331" y="1467231"/>
                  </a:lnTo>
                  <a:lnTo>
                    <a:pt x="1486948" y="1465326"/>
                  </a:lnTo>
                  <a:lnTo>
                    <a:pt x="1490091" y="1472374"/>
                  </a:lnTo>
                  <a:lnTo>
                    <a:pt x="1487900" y="1477137"/>
                  </a:lnTo>
                  <a:lnTo>
                    <a:pt x="1494758" y="1489329"/>
                  </a:lnTo>
                  <a:lnTo>
                    <a:pt x="1489805" y="1493806"/>
                  </a:lnTo>
                  <a:lnTo>
                    <a:pt x="1488567" y="1506188"/>
                  </a:lnTo>
                  <a:lnTo>
                    <a:pt x="1479042" y="1511237"/>
                  </a:lnTo>
                  <a:lnTo>
                    <a:pt x="1476375" y="1523333"/>
                  </a:lnTo>
                  <a:lnTo>
                    <a:pt x="1472184" y="1528286"/>
                  </a:lnTo>
                  <a:lnTo>
                    <a:pt x="1454944" y="1539526"/>
                  </a:lnTo>
                  <a:lnTo>
                    <a:pt x="1445609" y="1536954"/>
                  </a:lnTo>
                  <a:lnTo>
                    <a:pt x="1440561" y="1539240"/>
                  </a:lnTo>
                  <a:lnTo>
                    <a:pt x="1450753" y="1573625"/>
                  </a:lnTo>
                  <a:lnTo>
                    <a:pt x="1461516" y="1590485"/>
                  </a:lnTo>
                  <a:lnTo>
                    <a:pt x="1468565" y="1611058"/>
                  </a:lnTo>
                  <a:lnTo>
                    <a:pt x="1478471" y="1620488"/>
                  </a:lnTo>
                  <a:lnTo>
                    <a:pt x="1480757" y="1626203"/>
                  </a:lnTo>
                  <a:lnTo>
                    <a:pt x="1483233" y="1625537"/>
                  </a:lnTo>
                  <a:lnTo>
                    <a:pt x="1488662" y="1636681"/>
                  </a:lnTo>
                  <a:lnTo>
                    <a:pt x="1492663" y="1634204"/>
                  </a:lnTo>
                  <a:lnTo>
                    <a:pt x="1501140" y="1641539"/>
                  </a:lnTo>
                  <a:lnTo>
                    <a:pt x="1492472" y="1651920"/>
                  </a:lnTo>
                  <a:lnTo>
                    <a:pt x="1498187" y="1654778"/>
                  </a:lnTo>
                  <a:lnTo>
                    <a:pt x="1491615" y="1660589"/>
                  </a:lnTo>
                  <a:lnTo>
                    <a:pt x="1490472" y="1667256"/>
                  </a:lnTo>
                  <a:lnTo>
                    <a:pt x="1495806" y="1680019"/>
                  </a:lnTo>
                  <a:lnTo>
                    <a:pt x="1499425" y="1681258"/>
                  </a:lnTo>
                  <a:lnTo>
                    <a:pt x="1499616" y="1686020"/>
                  </a:lnTo>
                  <a:lnTo>
                    <a:pt x="1502474" y="1686496"/>
                  </a:lnTo>
                  <a:lnTo>
                    <a:pt x="1502950" y="1691926"/>
                  </a:lnTo>
                  <a:lnTo>
                    <a:pt x="1505998" y="1691354"/>
                  </a:lnTo>
                  <a:lnTo>
                    <a:pt x="1500188" y="1698593"/>
                  </a:lnTo>
                  <a:lnTo>
                    <a:pt x="1504474" y="1698879"/>
                  </a:lnTo>
                  <a:lnTo>
                    <a:pt x="1503140" y="1700689"/>
                  </a:lnTo>
                  <a:lnTo>
                    <a:pt x="1506569" y="1707642"/>
                  </a:lnTo>
                  <a:lnTo>
                    <a:pt x="1498092" y="1710023"/>
                  </a:lnTo>
                  <a:lnTo>
                    <a:pt x="1507712" y="1721167"/>
                  </a:lnTo>
                  <a:lnTo>
                    <a:pt x="1518475" y="1727930"/>
                  </a:lnTo>
                  <a:lnTo>
                    <a:pt x="1516285" y="1733455"/>
                  </a:lnTo>
                  <a:lnTo>
                    <a:pt x="1529334" y="1737551"/>
                  </a:lnTo>
                  <a:lnTo>
                    <a:pt x="1521428" y="1753743"/>
                  </a:lnTo>
                  <a:lnTo>
                    <a:pt x="1528953" y="1760410"/>
                  </a:lnTo>
                  <a:lnTo>
                    <a:pt x="1529429" y="1757267"/>
                  </a:lnTo>
                  <a:lnTo>
                    <a:pt x="1534763" y="1757172"/>
                  </a:lnTo>
                  <a:lnTo>
                    <a:pt x="1533906" y="1763078"/>
                  </a:lnTo>
                  <a:lnTo>
                    <a:pt x="1539240" y="1764983"/>
                  </a:lnTo>
                  <a:lnTo>
                    <a:pt x="1535525" y="1775555"/>
                  </a:lnTo>
                  <a:lnTo>
                    <a:pt x="1531525" y="1776984"/>
                  </a:lnTo>
                  <a:lnTo>
                    <a:pt x="1533144" y="1781937"/>
                  </a:lnTo>
                  <a:lnTo>
                    <a:pt x="1516380" y="1790890"/>
                  </a:lnTo>
                  <a:lnTo>
                    <a:pt x="1513523" y="1793939"/>
                  </a:lnTo>
                  <a:lnTo>
                    <a:pt x="1515237" y="1796224"/>
                  </a:lnTo>
                  <a:lnTo>
                    <a:pt x="1508474" y="1804035"/>
                  </a:lnTo>
                  <a:lnTo>
                    <a:pt x="1500664" y="1796320"/>
                  </a:lnTo>
                  <a:lnTo>
                    <a:pt x="1493329" y="1792319"/>
                  </a:lnTo>
                  <a:lnTo>
                    <a:pt x="1490282" y="1793081"/>
                  </a:lnTo>
                  <a:lnTo>
                    <a:pt x="1486948" y="1786033"/>
                  </a:lnTo>
                  <a:lnTo>
                    <a:pt x="1473137" y="1790986"/>
                  </a:lnTo>
                  <a:lnTo>
                    <a:pt x="1472089" y="1795844"/>
                  </a:lnTo>
                  <a:lnTo>
                    <a:pt x="1459421" y="1797082"/>
                  </a:lnTo>
                  <a:lnTo>
                    <a:pt x="1448371" y="1804035"/>
                  </a:lnTo>
                  <a:lnTo>
                    <a:pt x="1448086" y="1802321"/>
                  </a:lnTo>
                  <a:lnTo>
                    <a:pt x="1417320" y="1803654"/>
                  </a:lnTo>
                  <a:lnTo>
                    <a:pt x="1395413" y="1807368"/>
                  </a:lnTo>
                  <a:lnTo>
                    <a:pt x="1381220" y="1802797"/>
                  </a:lnTo>
                  <a:lnTo>
                    <a:pt x="1367885" y="1789461"/>
                  </a:lnTo>
                  <a:lnTo>
                    <a:pt x="1338929" y="1778889"/>
                  </a:lnTo>
                  <a:lnTo>
                    <a:pt x="1327023" y="1766602"/>
                  </a:lnTo>
                  <a:lnTo>
                    <a:pt x="1331595" y="1755362"/>
                  </a:lnTo>
                  <a:lnTo>
                    <a:pt x="1330642" y="1746123"/>
                  </a:lnTo>
                  <a:lnTo>
                    <a:pt x="1335500" y="1735360"/>
                  </a:lnTo>
                  <a:lnTo>
                    <a:pt x="1324832" y="1726501"/>
                  </a:lnTo>
                  <a:lnTo>
                    <a:pt x="1312640" y="1733360"/>
                  </a:lnTo>
                  <a:lnTo>
                    <a:pt x="1307973" y="1741265"/>
                  </a:lnTo>
                  <a:lnTo>
                    <a:pt x="1307021" y="1750028"/>
                  </a:lnTo>
                  <a:lnTo>
                    <a:pt x="1291114" y="1750314"/>
                  </a:lnTo>
                  <a:lnTo>
                    <a:pt x="1283017" y="1743551"/>
                  </a:lnTo>
                  <a:lnTo>
                    <a:pt x="1273207" y="1750409"/>
                  </a:lnTo>
                  <a:lnTo>
                    <a:pt x="1269968" y="1749647"/>
                  </a:lnTo>
                  <a:lnTo>
                    <a:pt x="1270159" y="1754696"/>
                  </a:lnTo>
                  <a:lnTo>
                    <a:pt x="1264253" y="1763363"/>
                  </a:lnTo>
                  <a:lnTo>
                    <a:pt x="1256252" y="1797939"/>
                  </a:lnTo>
                  <a:lnTo>
                    <a:pt x="1243489" y="1815274"/>
                  </a:lnTo>
                  <a:lnTo>
                    <a:pt x="1238631" y="1816037"/>
                  </a:lnTo>
                  <a:lnTo>
                    <a:pt x="1238631" y="1824704"/>
                  </a:lnTo>
                  <a:lnTo>
                    <a:pt x="1244441" y="1826895"/>
                  </a:lnTo>
                  <a:lnTo>
                    <a:pt x="1240060" y="1840897"/>
                  </a:lnTo>
                  <a:lnTo>
                    <a:pt x="1258062" y="1836992"/>
                  </a:lnTo>
                  <a:lnTo>
                    <a:pt x="1257205" y="1841754"/>
                  </a:lnTo>
                  <a:lnTo>
                    <a:pt x="1253871" y="1842897"/>
                  </a:lnTo>
                  <a:lnTo>
                    <a:pt x="1254728" y="1846135"/>
                  </a:lnTo>
                  <a:lnTo>
                    <a:pt x="1252061" y="1847088"/>
                  </a:lnTo>
                  <a:lnTo>
                    <a:pt x="1253585" y="1851945"/>
                  </a:lnTo>
                  <a:lnTo>
                    <a:pt x="1251490" y="1857185"/>
                  </a:lnTo>
                  <a:lnTo>
                    <a:pt x="1252347" y="1864138"/>
                  </a:lnTo>
                  <a:lnTo>
                    <a:pt x="1260348" y="1872234"/>
                  </a:lnTo>
                  <a:lnTo>
                    <a:pt x="1253109" y="1883759"/>
                  </a:lnTo>
                  <a:lnTo>
                    <a:pt x="1256538" y="1884902"/>
                  </a:lnTo>
                  <a:lnTo>
                    <a:pt x="1239869" y="1899761"/>
                  </a:lnTo>
                  <a:lnTo>
                    <a:pt x="1227582" y="1904619"/>
                  </a:lnTo>
                  <a:lnTo>
                    <a:pt x="1226820" y="1926812"/>
                  </a:lnTo>
                  <a:lnTo>
                    <a:pt x="1208532" y="1929670"/>
                  </a:lnTo>
                  <a:lnTo>
                    <a:pt x="1197197" y="1938242"/>
                  </a:lnTo>
                  <a:lnTo>
                    <a:pt x="1197292" y="1963483"/>
                  </a:lnTo>
                  <a:lnTo>
                    <a:pt x="1187863" y="1959007"/>
                  </a:lnTo>
                  <a:lnTo>
                    <a:pt x="1177862" y="1950053"/>
                  </a:lnTo>
                  <a:lnTo>
                    <a:pt x="1168527" y="1956054"/>
                  </a:lnTo>
                  <a:close/>
                  <a:moveTo>
                    <a:pt x="690753" y="338899"/>
                  </a:moveTo>
                  <a:lnTo>
                    <a:pt x="698278" y="339090"/>
                  </a:lnTo>
                  <a:lnTo>
                    <a:pt x="697420" y="335566"/>
                  </a:lnTo>
                  <a:lnTo>
                    <a:pt x="690753" y="338899"/>
                  </a:lnTo>
                  <a:close/>
                  <a:moveTo>
                    <a:pt x="138684" y="812387"/>
                  </a:moveTo>
                  <a:lnTo>
                    <a:pt x="138208" y="817531"/>
                  </a:lnTo>
                  <a:lnTo>
                    <a:pt x="126301" y="812768"/>
                  </a:lnTo>
                  <a:lnTo>
                    <a:pt x="126968" y="806863"/>
                  </a:lnTo>
                  <a:lnTo>
                    <a:pt x="138684" y="81238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27" name="Freihandform: Form 226">
              <a:extLst>
                <a:ext uri="{FF2B5EF4-FFF2-40B4-BE49-F238E27FC236}">
                  <a16:creationId xmlns:a16="http://schemas.microsoft.com/office/drawing/2014/main" id="{C9E57AF9-32E5-49E0-A062-907F470B6874}"/>
                </a:ext>
              </a:extLst>
            </p:cNvPr>
            <p:cNvSpPr/>
            <p:nvPr/>
          </p:nvSpPr>
          <p:spPr>
            <a:xfrm>
              <a:off x="139071" y="2413439"/>
              <a:ext cx="1049400" cy="1197900"/>
            </a:xfrm>
            <a:custGeom>
              <a:avLst/>
              <a:gdLst>
                <a:gd name="connsiteX0" fmla="*/ 533400 w 2019300"/>
                <a:gd name="connsiteY0" fmla="*/ 2167795 h 2305050"/>
                <a:gd name="connsiteX1" fmla="*/ 526637 w 2019300"/>
                <a:gd name="connsiteY1" fmla="*/ 2160080 h 2305050"/>
                <a:gd name="connsiteX2" fmla="*/ 524447 w 2019300"/>
                <a:gd name="connsiteY2" fmla="*/ 2160842 h 2305050"/>
                <a:gd name="connsiteX3" fmla="*/ 507016 w 2019300"/>
                <a:gd name="connsiteY3" fmla="*/ 2136553 h 2305050"/>
                <a:gd name="connsiteX4" fmla="*/ 504158 w 2019300"/>
                <a:gd name="connsiteY4" fmla="*/ 2124170 h 2305050"/>
                <a:gd name="connsiteX5" fmla="*/ 511874 w 2019300"/>
                <a:gd name="connsiteY5" fmla="*/ 2121884 h 2305050"/>
                <a:gd name="connsiteX6" fmla="*/ 512445 w 2019300"/>
                <a:gd name="connsiteY6" fmla="*/ 2127123 h 2305050"/>
                <a:gd name="connsiteX7" fmla="*/ 515588 w 2019300"/>
                <a:gd name="connsiteY7" fmla="*/ 2125599 h 2305050"/>
                <a:gd name="connsiteX8" fmla="*/ 516350 w 2019300"/>
                <a:gd name="connsiteY8" fmla="*/ 2133028 h 2305050"/>
                <a:gd name="connsiteX9" fmla="*/ 520446 w 2019300"/>
                <a:gd name="connsiteY9" fmla="*/ 2138267 h 2305050"/>
                <a:gd name="connsiteX10" fmla="*/ 516160 w 2019300"/>
                <a:gd name="connsiteY10" fmla="*/ 2141792 h 2305050"/>
                <a:gd name="connsiteX11" fmla="*/ 520636 w 2019300"/>
                <a:gd name="connsiteY11" fmla="*/ 2138458 h 2305050"/>
                <a:gd name="connsiteX12" fmla="*/ 534448 w 2019300"/>
                <a:gd name="connsiteY12" fmla="*/ 2151698 h 2305050"/>
                <a:gd name="connsiteX13" fmla="*/ 531019 w 2019300"/>
                <a:gd name="connsiteY13" fmla="*/ 2155603 h 2305050"/>
                <a:gd name="connsiteX14" fmla="*/ 534352 w 2019300"/>
                <a:gd name="connsiteY14" fmla="*/ 2163032 h 2305050"/>
                <a:gd name="connsiteX15" fmla="*/ 533400 w 2019300"/>
                <a:gd name="connsiteY15" fmla="*/ 2167795 h 2305050"/>
                <a:gd name="connsiteX16" fmla="*/ 503968 w 2019300"/>
                <a:gd name="connsiteY16" fmla="*/ 2123789 h 2305050"/>
                <a:gd name="connsiteX17" fmla="*/ 495681 w 2019300"/>
                <a:gd name="connsiteY17" fmla="*/ 2119312 h 2305050"/>
                <a:gd name="connsiteX18" fmla="*/ 493776 w 2019300"/>
                <a:gd name="connsiteY18" fmla="*/ 2111026 h 2305050"/>
                <a:gd name="connsiteX19" fmla="*/ 496633 w 2019300"/>
                <a:gd name="connsiteY19" fmla="*/ 2108168 h 2305050"/>
                <a:gd name="connsiteX20" fmla="*/ 487013 w 2019300"/>
                <a:gd name="connsiteY20" fmla="*/ 2097024 h 2305050"/>
                <a:gd name="connsiteX21" fmla="*/ 434816 w 2019300"/>
                <a:gd name="connsiteY21" fmla="*/ 2089499 h 2305050"/>
                <a:gd name="connsiteX22" fmla="*/ 420433 w 2019300"/>
                <a:gd name="connsiteY22" fmla="*/ 2097119 h 2305050"/>
                <a:gd name="connsiteX23" fmla="*/ 406241 w 2019300"/>
                <a:gd name="connsiteY23" fmla="*/ 2100644 h 2305050"/>
                <a:gd name="connsiteX24" fmla="*/ 352901 w 2019300"/>
                <a:gd name="connsiteY24" fmla="*/ 2085880 h 2305050"/>
                <a:gd name="connsiteX25" fmla="*/ 312420 w 2019300"/>
                <a:gd name="connsiteY25" fmla="*/ 2099215 h 2305050"/>
                <a:gd name="connsiteX26" fmla="*/ 284321 w 2019300"/>
                <a:gd name="connsiteY26" fmla="*/ 2123408 h 2305050"/>
                <a:gd name="connsiteX27" fmla="*/ 277654 w 2019300"/>
                <a:gd name="connsiteY27" fmla="*/ 2121694 h 2305050"/>
                <a:gd name="connsiteX28" fmla="*/ 275177 w 2019300"/>
                <a:gd name="connsiteY28" fmla="*/ 2133600 h 2305050"/>
                <a:gd name="connsiteX29" fmla="*/ 268605 w 2019300"/>
                <a:gd name="connsiteY29" fmla="*/ 2133410 h 2305050"/>
                <a:gd name="connsiteX30" fmla="*/ 262795 w 2019300"/>
                <a:gd name="connsiteY30" fmla="*/ 2127123 h 2305050"/>
                <a:gd name="connsiteX31" fmla="*/ 245269 w 2019300"/>
                <a:gd name="connsiteY31" fmla="*/ 2131600 h 2305050"/>
                <a:gd name="connsiteX32" fmla="*/ 238506 w 2019300"/>
                <a:gd name="connsiteY32" fmla="*/ 2123313 h 2305050"/>
                <a:gd name="connsiteX33" fmla="*/ 230505 w 2019300"/>
                <a:gd name="connsiteY33" fmla="*/ 2132552 h 2305050"/>
                <a:gd name="connsiteX34" fmla="*/ 227552 w 2019300"/>
                <a:gd name="connsiteY34" fmla="*/ 2129504 h 2305050"/>
                <a:gd name="connsiteX35" fmla="*/ 214027 w 2019300"/>
                <a:gd name="connsiteY35" fmla="*/ 2134076 h 2305050"/>
                <a:gd name="connsiteX36" fmla="*/ 203454 w 2019300"/>
                <a:gd name="connsiteY36" fmla="*/ 2150078 h 2305050"/>
                <a:gd name="connsiteX37" fmla="*/ 212503 w 2019300"/>
                <a:gd name="connsiteY37" fmla="*/ 2158556 h 2305050"/>
                <a:gd name="connsiteX38" fmla="*/ 207073 w 2019300"/>
                <a:gd name="connsiteY38" fmla="*/ 2168843 h 2305050"/>
                <a:gd name="connsiteX39" fmla="*/ 209169 w 2019300"/>
                <a:gd name="connsiteY39" fmla="*/ 2177129 h 2305050"/>
                <a:gd name="connsiteX40" fmla="*/ 248888 w 2019300"/>
                <a:gd name="connsiteY40" fmla="*/ 2220373 h 2305050"/>
                <a:gd name="connsiteX41" fmla="*/ 262699 w 2019300"/>
                <a:gd name="connsiteY41" fmla="*/ 2240566 h 2305050"/>
                <a:gd name="connsiteX42" fmla="*/ 240220 w 2019300"/>
                <a:gd name="connsiteY42" fmla="*/ 2264950 h 2305050"/>
                <a:gd name="connsiteX43" fmla="*/ 242316 w 2019300"/>
                <a:gd name="connsiteY43" fmla="*/ 2275808 h 2305050"/>
                <a:gd name="connsiteX44" fmla="*/ 241268 w 2019300"/>
                <a:gd name="connsiteY44" fmla="*/ 2292858 h 2305050"/>
                <a:gd name="connsiteX45" fmla="*/ 226600 w 2019300"/>
                <a:gd name="connsiteY45" fmla="*/ 2293525 h 2305050"/>
                <a:gd name="connsiteX46" fmla="*/ 225361 w 2019300"/>
                <a:gd name="connsiteY46" fmla="*/ 2296763 h 2305050"/>
                <a:gd name="connsiteX47" fmla="*/ 220218 w 2019300"/>
                <a:gd name="connsiteY47" fmla="*/ 2293906 h 2305050"/>
                <a:gd name="connsiteX48" fmla="*/ 201358 w 2019300"/>
                <a:gd name="connsiteY48" fmla="*/ 2304383 h 2305050"/>
                <a:gd name="connsiteX49" fmla="*/ 194977 w 2019300"/>
                <a:gd name="connsiteY49" fmla="*/ 2299716 h 2305050"/>
                <a:gd name="connsiteX50" fmla="*/ 184309 w 2019300"/>
                <a:gd name="connsiteY50" fmla="*/ 2298097 h 2305050"/>
                <a:gd name="connsiteX51" fmla="*/ 185071 w 2019300"/>
                <a:gd name="connsiteY51" fmla="*/ 2296192 h 2305050"/>
                <a:gd name="connsiteX52" fmla="*/ 168688 w 2019300"/>
                <a:gd name="connsiteY52" fmla="*/ 2296192 h 2305050"/>
                <a:gd name="connsiteX53" fmla="*/ 162211 w 2019300"/>
                <a:gd name="connsiteY53" fmla="*/ 2292858 h 2305050"/>
                <a:gd name="connsiteX54" fmla="*/ 155734 w 2019300"/>
                <a:gd name="connsiteY54" fmla="*/ 2295335 h 2305050"/>
                <a:gd name="connsiteX55" fmla="*/ 147923 w 2019300"/>
                <a:gd name="connsiteY55" fmla="*/ 2291429 h 2305050"/>
                <a:gd name="connsiteX56" fmla="*/ 141827 w 2019300"/>
                <a:gd name="connsiteY56" fmla="*/ 2277809 h 2305050"/>
                <a:gd name="connsiteX57" fmla="*/ 135255 w 2019300"/>
                <a:gd name="connsiteY57" fmla="*/ 2271998 h 2305050"/>
                <a:gd name="connsiteX58" fmla="*/ 120110 w 2019300"/>
                <a:gd name="connsiteY58" fmla="*/ 2263616 h 2305050"/>
                <a:gd name="connsiteX59" fmla="*/ 101155 w 2019300"/>
                <a:gd name="connsiteY59" fmla="*/ 2263235 h 2305050"/>
                <a:gd name="connsiteX60" fmla="*/ 93916 w 2019300"/>
                <a:gd name="connsiteY60" fmla="*/ 2250091 h 2305050"/>
                <a:gd name="connsiteX61" fmla="*/ 89154 w 2019300"/>
                <a:gd name="connsiteY61" fmla="*/ 2246948 h 2305050"/>
                <a:gd name="connsiteX62" fmla="*/ 76390 w 2019300"/>
                <a:gd name="connsiteY62" fmla="*/ 2253996 h 2305050"/>
                <a:gd name="connsiteX63" fmla="*/ 71533 w 2019300"/>
                <a:gd name="connsiteY63" fmla="*/ 2263331 h 2305050"/>
                <a:gd name="connsiteX64" fmla="*/ 51530 w 2019300"/>
                <a:gd name="connsiteY64" fmla="*/ 2268950 h 2305050"/>
                <a:gd name="connsiteX65" fmla="*/ 40005 w 2019300"/>
                <a:gd name="connsiteY65" fmla="*/ 2275237 h 2305050"/>
                <a:gd name="connsiteX66" fmla="*/ 23527 w 2019300"/>
                <a:gd name="connsiteY66" fmla="*/ 2275237 h 2305050"/>
                <a:gd name="connsiteX67" fmla="*/ 14192 w 2019300"/>
                <a:gd name="connsiteY67" fmla="*/ 2271046 h 2305050"/>
                <a:gd name="connsiteX68" fmla="*/ 14668 w 2019300"/>
                <a:gd name="connsiteY68" fmla="*/ 2255806 h 2305050"/>
                <a:gd name="connsiteX69" fmla="*/ 10668 w 2019300"/>
                <a:gd name="connsiteY69" fmla="*/ 2254853 h 2305050"/>
                <a:gd name="connsiteX70" fmla="*/ 9525 w 2019300"/>
                <a:gd name="connsiteY70" fmla="*/ 2233994 h 2305050"/>
                <a:gd name="connsiteX71" fmla="*/ 12573 w 2019300"/>
                <a:gd name="connsiteY71" fmla="*/ 2236661 h 2305050"/>
                <a:gd name="connsiteX72" fmla="*/ 12763 w 2019300"/>
                <a:gd name="connsiteY72" fmla="*/ 2229136 h 2305050"/>
                <a:gd name="connsiteX73" fmla="*/ 25908 w 2019300"/>
                <a:gd name="connsiteY73" fmla="*/ 2213420 h 2305050"/>
                <a:gd name="connsiteX74" fmla="*/ 28670 w 2019300"/>
                <a:gd name="connsiteY74" fmla="*/ 2198561 h 2305050"/>
                <a:gd name="connsiteX75" fmla="*/ 32956 w 2019300"/>
                <a:gd name="connsiteY75" fmla="*/ 2193893 h 2305050"/>
                <a:gd name="connsiteX76" fmla="*/ 26098 w 2019300"/>
                <a:gd name="connsiteY76" fmla="*/ 2172653 h 2305050"/>
                <a:gd name="connsiteX77" fmla="*/ 24955 w 2019300"/>
                <a:gd name="connsiteY77" fmla="*/ 2155317 h 2305050"/>
                <a:gd name="connsiteX78" fmla="*/ 17907 w 2019300"/>
                <a:gd name="connsiteY78" fmla="*/ 2138744 h 2305050"/>
                <a:gd name="connsiteX79" fmla="*/ 14573 w 2019300"/>
                <a:gd name="connsiteY79" fmla="*/ 2136553 h 2305050"/>
                <a:gd name="connsiteX80" fmla="*/ 17812 w 2019300"/>
                <a:gd name="connsiteY80" fmla="*/ 2127790 h 2305050"/>
                <a:gd name="connsiteX81" fmla="*/ 22288 w 2019300"/>
                <a:gd name="connsiteY81" fmla="*/ 2124266 h 2305050"/>
                <a:gd name="connsiteX82" fmla="*/ 13525 w 2019300"/>
                <a:gd name="connsiteY82" fmla="*/ 2118551 h 2305050"/>
                <a:gd name="connsiteX83" fmla="*/ 22765 w 2019300"/>
                <a:gd name="connsiteY83" fmla="*/ 2114550 h 2305050"/>
                <a:gd name="connsiteX84" fmla="*/ 21050 w 2019300"/>
                <a:gd name="connsiteY84" fmla="*/ 2109026 h 2305050"/>
                <a:gd name="connsiteX85" fmla="*/ 23527 w 2019300"/>
                <a:gd name="connsiteY85" fmla="*/ 2108073 h 2305050"/>
                <a:gd name="connsiteX86" fmla="*/ 19526 w 2019300"/>
                <a:gd name="connsiteY86" fmla="*/ 2104263 h 2305050"/>
                <a:gd name="connsiteX87" fmla="*/ 26289 w 2019300"/>
                <a:gd name="connsiteY87" fmla="*/ 2102168 h 2305050"/>
                <a:gd name="connsiteX88" fmla="*/ 39338 w 2019300"/>
                <a:gd name="connsiteY88" fmla="*/ 2089309 h 2305050"/>
                <a:gd name="connsiteX89" fmla="*/ 50578 w 2019300"/>
                <a:gd name="connsiteY89" fmla="*/ 2063972 h 2305050"/>
                <a:gd name="connsiteX90" fmla="*/ 55435 w 2019300"/>
                <a:gd name="connsiteY90" fmla="*/ 2058067 h 2305050"/>
                <a:gd name="connsiteX91" fmla="*/ 69818 w 2019300"/>
                <a:gd name="connsiteY91" fmla="*/ 2065020 h 2305050"/>
                <a:gd name="connsiteX92" fmla="*/ 75914 w 2019300"/>
                <a:gd name="connsiteY92" fmla="*/ 2056924 h 2305050"/>
                <a:gd name="connsiteX93" fmla="*/ 81915 w 2019300"/>
                <a:gd name="connsiteY93" fmla="*/ 2058734 h 2305050"/>
                <a:gd name="connsiteX94" fmla="*/ 87439 w 2019300"/>
                <a:gd name="connsiteY94" fmla="*/ 2056543 h 2305050"/>
                <a:gd name="connsiteX95" fmla="*/ 105442 w 2019300"/>
                <a:gd name="connsiteY95" fmla="*/ 2038350 h 2305050"/>
                <a:gd name="connsiteX96" fmla="*/ 103251 w 2019300"/>
                <a:gd name="connsiteY96" fmla="*/ 2036159 h 2305050"/>
                <a:gd name="connsiteX97" fmla="*/ 103251 w 2019300"/>
                <a:gd name="connsiteY97" fmla="*/ 2028444 h 2305050"/>
                <a:gd name="connsiteX98" fmla="*/ 109061 w 2019300"/>
                <a:gd name="connsiteY98" fmla="*/ 2030635 h 2305050"/>
                <a:gd name="connsiteX99" fmla="*/ 111633 w 2019300"/>
                <a:gd name="connsiteY99" fmla="*/ 2014918 h 2305050"/>
                <a:gd name="connsiteX100" fmla="*/ 122872 w 2019300"/>
                <a:gd name="connsiteY100" fmla="*/ 2011109 h 2305050"/>
                <a:gd name="connsiteX101" fmla="*/ 123349 w 2019300"/>
                <a:gd name="connsiteY101" fmla="*/ 2015109 h 2305050"/>
                <a:gd name="connsiteX102" fmla="*/ 133731 w 2019300"/>
                <a:gd name="connsiteY102" fmla="*/ 2012347 h 2305050"/>
                <a:gd name="connsiteX103" fmla="*/ 132683 w 2019300"/>
                <a:gd name="connsiteY103" fmla="*/ 2008823 h 2305050"/>
                <a:gd name="connsiteX104" fmla="*/ 135922 w 2019300"/>
                <a:gd name="connsiteY104" fmla="*/ 2007680 h 2305050"/>
                <a:gd name="connsiteX105" fmla="*/ 134969 w 2019300"/>
                <a:gd name="connsiteY105" fmla="*/ 2005775 h 2305050"/>
                <a:gd name="connsiteX106" fmla="*/ 128873 w 2019300"/>
                <a:gd name="connsiteY106" fmla="*/ 2007870 h 2305050"/>
                <a:gd name="connsiteX107" fmla="*/ 125920 w 2019300"/>
                <a:gd name="connsiteY107" fmla="*/ 1999774 h 2305050"/>
                <a:gd name="connsiteX108" fmla="*/ 127921 w 2019300"/>
                <a:gd name="connsiteY108" fmla="*/ 1997393 h 2305050"/>
                <a:gd name="connsiteX109" fmla="*/ 120777 w 2019300"/>
                <a:gd name="connsiteY109" fmla="*/ 2000345 h 2305050"/>
                <a:gd name="connsiteX110" fmla="*/ 118681 w 2019300"/>
                <a:gd name="connsiteY110" fmla="*/ 1994059 h 2305050"/>
                <a:gd name="connsiteX111" fmla="*/ 111157 w 2019300"/>
                <a:gd name="connsiteY111" fmla="*/ 1990344 h 2305050"/>
                <a:gd name="connsiteX112" fmla="*/ 109537 w 2019300"/>
                <a:gd name="connsiteY112" fmla="*/ 1986629 h 2305050"/>
                <a:gd name="connsiteX113" fmla="*/ 94012 w 2019300"/>
                <a:gd name="connsiteY113" fmla="*/ 1983391 h 2305050"/>
                <a:gd name="connsiteX114" fmla="*/ 90392 w 2019300"/>
                <a:gd name="connsiteY114" fmla="*/ 1973961 h 2305050"/>
                <a:gd name="connsiteX115" fmla="*/ 101346 w 2019300"/>
                <a:gd name="connsiteY115" fmla="*/ 1949672 h 2305050"/>
                <a:gd name="connsiteX116" fmla="*/ 114967 w 2019300"/>
                <a:gd name="connsiteY116" fmla="*/ 1932718 h 2305050"/>
                <a:gd name="connsiteX117" fmla="*/ 153448 w 2019300"/>
                <a:gd name="connsiteY117" fmla="*/ 1891093 h 2305050"/>
                <a:gd name="connsiteX118" fmla="*/ 165640 w 2019300"/>
                <a:gd name="connsiteY118" fmla="*/ 1882711 h 2305050"/>
                <a:gd name="connsiteX119" fmla="*/ 162401 w 2019300"/>
                <a:gd name="connsiteY119" fmla="*/ 1873568 h 2305050"/>
                <a:gd name="connsiteX120" fmla="*/ 165925 w 2019300"/>
                <a:gd name="connsiteY120" fmla="*/ 1866519 h 2305050"/>
                <a:gd name="connsiteX121" fmla="*/ 165544 w 2019300"/>
                <a:gd name="connsiteY121" fmla="*/ 1859756 h 2305050"/>
                <a:gd name="connsiteX122" fmla="*/ 171926 w 2019300"/>
                <a:gd name="connsiteY122" fmla="*/ 1852708 h 2305050"/>
                <a:gd name="connsiteX123" fmla="*/ 167068 w 2019300"/>
                <a:gd name="connsiteY123" fmla="*/ 1851279 h 2305050"/>
                <a:gd name="connsiteX124" fmla="*/ 172688 w 2019300"/>
                <a:gd name="connsiteY124" fmla="*/ 1844993 h 2305050"/>
                <a:gd name="connsiteX125" fmla="*/ 167068 w 2019300"/>
                <a:gd name="connsiteY125" fmla="*/ 1839659 h 2305050"/>
                <a:gd name="connsiteX126" fmla="*/ 175927 w 2019300"/>
                <a:gd name="connsiteY126" fmla="*/ 1828800 h 2305050"/>
                <a:gd name="connsiteX127" fmla="*/ 175069 w 2019300"/>
                <a:gd name="connsiteY127" fmla="*/ 1822514 h 2305050"/>
                <a:gd name="connsiteX128" fmla="*/ 182118 w 2019300"/>
                <a:gd name="connsiteY128" fmla="*/ 1817084 h 2305050"/>
                <a:gd name="connsiteX129" fmla="*/ 178403 w 2019300"/>
                <a:gd name="connsiteY129" fmla="*/ 1806607 h 2305050"/>
                <a:gd name="connsiteX130" fmla="*/ 181642 w 2019300"/>
                <a:gd name="connsiteY130" fmla="*/ 1805654 h 2305050"/>
                <a:gd name="connsiteX131" fmla="*/ 180118 w 2019300"/>
                <a:gd name="connsiteY131" fmla="*/ 1799558 h 2305050"/>
                <a:gd name="connsiteX132" fmla="*/ 174022 w 2019300"/>
                <a:gd name="connsiteY132" fmla="*/ 1797844 h 2305050"/>
                <a:gd name="connsiteX133" fmla="*/ 179451 w 2019300"/>
                <a:gd name="connsiteY133" fmla="*/ 1780794 h 2305050"/>
                <a:gd name="connsiteX134" fmla="*/ 176689 w 2019300"/>
                <a:gd name="connsiteY134" fmla="*/ 1778222 h 2305050"/>
                <a:gd name="connsiteX135" fmla="*/ 175546 w 2019300"/>
                <a:gd name="connsiteY135" fmla="*/ 1758220 h 2305050"/>
                <a:gd name="connsiteX136" fmla="*/ 172593 w 2019300"/>
                <a:gd name="connsiteY136" fmla="*/ 1755743 h 2305050"/>
                <a:gd name="connsiteX137" fmla="*/ 175355 w 2019300"/>
                <a:gd name="connsiteY137" fmla="*/ 1744790 h 2305050"/>
                <a:gd name="connsiteX138" fmla="*/ 160877 w 2019300"/>
                <a:gd name="connsiteY138" fmla="*/ 1737265 h 2305050"/>
                <a:gd name="connsiteX139" fmla="*/ 157639 w 2019300"/>
                <a:gd name="connsiteY139" fmla="*/ 1739170 h 2305050"/>
                <a:gd name="connsiteX140" fmla="*/ 155448 w 2019300"/>
                <a:gd name="connsiteY140" fmla="*/ 1735741 h 2305050"/>
                <a:gd name="connsiteX141" fmla="*/ 150781 w 2019300"/>
                <a:gd name="connsiteY141" fmla="*/ 1741932 h 2305050"/>
                <a:gd name="connsiteX142" fmla="*/ 147066 w 2019300"/>
                <a:gd name="connsiteY142" fmla="*/ 1738979 h 2305050"/>
                <a:gd name="connsiteX143" fmla="*/ 139446 w 2019300"/>
                <a:gd name="connsiteY143" fmla="*/ 1743266 h 2305050"/>
                <a:gd name="connsiteX144" fmla="*/ 127540 w 2019300"/>
                <a:gd name="connsiteY144" fmla="*/ 1738122 h 2305050"/>
                <a:gd name="connsiteX145" fmla="*/ 121920 w 2019300"/>
                <a:gd name="connsiteY145" fmla="*/ 1730121 h 2305050"/>
                <a:gd name="connsiteX146" fmla="*/ 130873 w 2019300"/>
                <a:gd name="connsiteY146" fmla="*/ 1706785 h 2305050"/>
                <a:gd name="connsiteX147" fmla="*/ 138208 w 2019300"/>
                <a:gd name="connsiteY147" fmla="*/ 1696307 h 2305050"/>
                <a:gd name="connsiteX148" fmla="*/ 136398 w 2019300"/>
                <a:gd name="connsiteY148" fmla="*/ 1693545 h 2305050"/>
                <a:gd name="connsiteX149" fmla="*/ 145161 w 2019300"/>
                <a:gd name="connsiteY149" fmla="*/ 1685544 h 2305050"/>
                <a:gd name="connsiteX150" fmla="*/ 141160 w 2019300"/>
                <a:gd name="connsiteY150" fmla="*/ 1677067 h 2305050"/>
                <a:gd name="connsiteX151" fmla="*/ 142494 w 2019300"/>
                <a:gd name="connsiteY151" fmla="*/ 1669733 h 2305050"/>
                <a:gd name="connsiteX152" fmla="*/ 136493 w 2019300"/>
                <a:gd name="connsiteY152" fmla="*/ 1665923 h 2305050"/>
                <a:gd name="connsiteX153" fmla="*/ 146971 w 2019300"/>
                <a:gd name="connsiteY153" fmla="*/ 1652587 h 2305050"/>
                <a:gd name="connsiteX154" fmla="*/ 162592 w 2019300"/>
                <a:gd name="connsiteY154" fmla="*/ 1659541 h 2305050"/>
                <a:gd name="connsiteX155" fmla="*/ 169069 w 2019300"/>
                <a:gd name="connsiteY155" fmla="*/ 1665351 h 2305050"/>
                <a:gd name="connsiteX156" fmla="*/ 168973 w 2019300"/>
                <a:gd name="connsiteY156" fmla="*/ 1660589 h 2305050"/>
                <a:gd name="connsiteX157" fmla="*/ 171069 w 2019300"/>
                <a:gd name="connsiteY157" fmla="*/ 1659445 h 2305050"/>
                <a:gd name="connsiteX158" fmla="*/ 180118 w 2019300"/>
                <a:gd name="connsiteY158" fmla="*/ 1661065 h 2305050"/>
                <a:gd name="connsiteX159" fmla="*/ 182213 w 2019300"/>
                <a:gd name="connsiteY159" fmla="*/ 1653064 h 2305050"/>
                <a:gd name="connsiteX160" fmla="*/ 187738 w 2019300"/>
                <a:gd name="connsiteY160" fmla="*/ 1650778 h 2305050"/>
                <a:gd name="connsiteX161" fmla="*/ 189738 w 2019300"/>
                <a:gd name="connsiteY161" fmla="*/ 1643158 h 2305050"/>
                <a:gd name="connsiteX162" fmla="*/ 193072 w 2019300"/>
                <a:gd name="connsiteY162" fmla="*/ 1644968 h 2305050"/>
                <a:gd name="connsiteX163" fmla="*/ 193357 w 2019300"/>
                <a:gd name="connsiteY163" fmla="*/ 1643062 h 2305050"/>
                <a:gd name="connsiteX164" fmla="*/ 199358 w 2019300"/>
                <a:gd name="connsiteY164" fmla="*/ 1643062 h 2305050"/>
                <a:gd name="connsiteX165" fmla="*/ 196024 w 2019300"/>
                <a:gd name="connsiteY165" fmla="*/ 1658874 h 2305050"/>
                <a:gd name="connsiteX166" fmla="*/ 185833 w 2019300"/>
                <a:gd name="connsiteY166" fmla="*/ 1677638 h 2305050"/>
                <a:gd name="connsiteX167" fmla="*/ 195358 w 2019300"/>
                <a:gd name="connsiteY167" fmla="*/ 1676972 h 2305050"/>
                <a:gd name="connsiteX168" fmla="*/ 197834 w 2019300"/>
                <a:gd name="connsiteY168" fmla="*/ 1673447 h 2305050"/>
                <a:gd name="connsiteX169" fmla="*/ 201549 w 2019300"/>
                <a:gd name="connsiteY169" fmla="*/ 1676305 h 2305050"/>
                <a:gd name="connsiteX170" fmla="*/ 208788 w 2019300"/>
                <a:gd name="connsiteY170" fmla="*/ 1666208 h 2305050"/>
                <a:gd name="connsiteX171" fmla="*/ 206692 w 2019300"/>
                <a:gd name="connsiteY171" fmla="*/ 1647825 h 2305050"/>
                <a:gd name="connsiteX172" fmla="*/ 209550 w 2019300"/>
                <a:gd name="connsiteY172" fmla="*/ 1644586 h 2305050"/>
                <a:gd name="connsiteX173" fmla="*/ 212979 w 2019300"/>
                <a:gd name="connsiteY173" fmla="*/ 1645539 h 2305050"/>
                <a:gd name="connsiteX174" fmla="*/ 213550 w 2019300"/>
                <a:gd name="connsiteY174" fmla="*/ 1643062 h 2305050"/>
                <a:gd name="connsiteX175" fmla="*/ 205264 w 2019300"/>
                <a:gd name="connsiteY175" fmla="*/ 1641348 h 2305050"/>
                <a:gd name="connsiteX176" fmla="*/ 205645 w 2019300"/>
                <a:gd name="connsiteY176" fmla="*/ 1639443 h 2305050"/>
                <a:gd name="connsiteX177" fmla="*/ 201454 w 2019300"/>
                <a:gd name="connsiteY177" fmla="*/ 1640110 h 2305050"/>
                <a:gd name="connsiteX178" fmla="*/ 201358 w 2019300"/>
                <a:gd name="connsiteY178" fmla="*/ 1636585 h 2305050"/>
                <a:gd name="connsiteX179" fmla="*/ 209074 w 2019300"/>
                <a:gd name="connsiteY179" fmla="*/ 1623917 h 2305050"/>
                <a:gd name="connsiteX180" fmla="*/ 210693 w 2019300"/>
                <a:gd name="connsiteY180" fmla="*/ 1616488 h 2305050"/>
                <a:gd name="connsiteX181" fmla="*/ 215455 w 2019300"/>
                <a:gd name="connsiteY181" fmla="*/ 1613630 h 2305050"/>
                <a:gd name="connsiteX182" fmla="*/ 200501 w 2019300"/>
                <a:gd name="connsiteY182" fmla="*/ 1603819 h 2305050"/>
                <a:gd name="connsiteX183" fmla="*/ 197739 w 2019300"/>
                <a:gd name="connsiteY183" fmla="*/ 1591056 h 2305050"/>
                <a:gd name="connsiteX184" fmla="*/ 186309 w 2019300"/>
                <a:gd name="connsiteY184" fmla="*/ 1579531 h 2305050"/>
                <a:gd name="connsiteX185" fmla="*/ 184023 w 2019300"/>
                <a:gd name="connsiteY185" fmla="*/ 1564576 h 2305050"/>
                <a:gd name="connsiteX186" fmla="*/ 189833 w 2019300"/>
                <a:gd name="connsiteY186" fmla="*/ 1546479 h 2305050"/>
                <a:gd name="connsiteX187" fmla="*/ 210693 w 2019300"/>
                <a:gd name="connsiteY187" fmla="*/ 1518476 h 2305050"/>
                <a:gd name="connsiteX188" fmla="*/ 219742 w 2019300"/>
                <a:gd name="connsiteY188" fmla="*/ 1511236 h 2305050"/>
                <a:gd name="connsiteX189" fmla="*/ 214503 w 2019300"/>
                <a:gd name="connsiteY189" fmla="*/ 1504093 h 2305050"/>
                <a:gd name="connsiteX190" fmla="*/ 221742 w 2019300"/>
                <a:gd name="connsiteY190" fmla="*/ 1499235 h 2305050"/>
                <a:gd name="connsiteX191" fmla="*/ 218027 w 2019300"/>
                <a:gd name="connsiteY191" fmla="*/ 1489519 h 2305050"/>
                <a:gd name="connsiteX192" fmla="*/ 222790 w 2019300"/>
                <a:gd name="connsiteY192" fmla="*/ 1487043 h 2305050"/>
                <a:gd name="connsiteX193" fmla="*/ 221266 w 2019300"/>
                <a:gd name="connsiteY193" fmla="*/ 1484757 h 2305050"/>
                <a:gd name="connsiteX194" fmla="*/ 204406 w 2019300"/>
                <a:gd name="connsiteY194" fmla="*/ 1489139 h 2305050"/>
                <a:gd name="connsiteX195" fmla="*/ 201168 w 2019300"/>
                <a:gd name="connsiteY195" fmla="*/ 1483805 h 2305050"/>
                <a:gd name="connsiteX196" fmla="*/ 201358 w 2019300"/>
                <a:gd name="connsiteY196" fmla="*/ 1478280 h 2305050"/>
                <a:gd name="connsiteX197" fmla="*/ 207550 w 2019300"/>
                <a:gd name="connsiteY197" fmla="*/ 1467517 h 2305050"/>
                <a:gd name="connsiteX198" fmla="*/ 206978 w 2019300"/>
                <a:gd name="connsiteY198" fmla="*/ 1459706 h 2305050"/>
                <a:gd name="connsiteX199" fmla="*/ 234315 w 2019300"/>
                <a:gd name="connsiteY199" fmla="*/ 1446848 h 2305050"/>
                <a:gd name="connsiteX200" fmla="*/ 232981 w 2019300"/>
                <a:gd name="connsiteY200" fmla="*/ 1444181 h 2305050"/>
                <a:gd name="connsiteX201" fmla="*/ 246793 w 2019300"/>
                <a:gd name="connsiteY201" fmla="*/ 1435989 h 2305050"/>
                <a:gd name="connsiteX202" fmla="*/ 256508 w 2019300"/>
                <a:gd name="connsiteY202" fmla="*/ 1420559 h 2305050"/>
                <a:gd name="connsiteX203" fmla="*/ 273272 w 2019300"/>
                <a:gd name="connsiteY203" fmla="*/ 1406366 h 2305050"/>
                <a:gd name="connsiteX204" fmla="*/ 282797 w 2019300"/>
                <a:gd name="connsiteY204" fmla="*/ 1413986 h 2305050"/>
                <a:gd name="connsiteX205" fmla="*/ 288703 w 2019300"/>
                <a:gd name="connsiteY205" fmla="*/ 1415606 h 2305050"/>
                <a:gd name="connsiteX206" fmla="*/ 289560 w 2019300"/>
                <a:gd name="connsiteY206" fmla="*/ 1411129 h 2305050"/>
                <a:gd name="connsiteX207" fmla="*/ 294418 w 2019300"/>
                <a:gd name="connsiteY207" fmla="*/ 1412939 h 2305050"/>
                <a:gd name="connsiteX208" fmla="*/ 293275 w 2019300"/>
                <a:gd name="connsiteY208" fmla="*/ 1421416 h 2305050"/>
                <a:gd name="connsiteX209" fmla="*/ 296227 w 2019300"/>
                <a:gd name="connsiteY209" fmla="*/ 1421701 h 2305050"/>
                <a:gd name="connsiteX210" fmla="*/ 296037 w 2019300"/>
                <a:gd name="connsiteY210" fmla="*/ 1424178 h 2305050"/>
                <a:gd name="connsiteX211" fmla="*/ 305657 w 2019300"/>
                <a:gd name="connsiteY211" fmla="*/ 1424559 h 2305050"/>
                <a:gd name="connsiteX212" fmla="*/ 309753 w 2019300"/>
                <a:gd name="connsiteY212" fmla="*/ 1429417 h 2305050"/>
                <a:gd name="connsiteX213" fmla="*/ 309372 w 2019300"/>
                <a:gd name="connsiteY213" fmla="*/ 1425797 h 2305050"/>
                <a:gd name="connsiteX214" fmla="*/ 314134 w 2019300"/>
                <a:gd name="connsiteY214" fmla="*/ 1423987 h 2305050"/>
                <a:gd name="connsiteX215" fmla="*/ 325374 w 2019300"/>
                <a:gd name="connsiteY215" fmla="*/ 1439323 h 2305050"/>
                <a:gd name="connsiteX216" fmla="*/ 328327 w 2019300"/>
                <a:gd name="connsiteY216" fmla="*/ 1438561 h 2305050"/>
                <a:gd name="connsiteX217" fmla="*/ 332613 w 2019300"/>
                <a:gd name="connsiteY217" fmla="*/ 1434370 h 2305050"/>
                <a:gd name="connsiteX218" fmla="*/ 331089 w 2019300"/>
                <a:gd name="connsiteY218" fmla="*/ 1430845 h 2305050"/>
                <a:gd name="connsiteX219" fmla="*/ 342233 w 2019300"/>
                <a:gd name="connsiteY219" fmla="*/ 1425416 h 2305050"/>
                <a:gd name="connsiteX220" fmla="*/ 343186 w 2019300"/>
                <a:gd name="connsiteY220" fmla="*/ 1421511 h 2305050"/>
                <a:gd name="connsiteX221" fmla="*/ 340424 w 2019300"/>
                <a:gd name="connsiteY221" fmla="*/ 1419416 h 2305050"/>
                <a:gd name="connsiteX222" fmla="*/ 352044 w 2019300"/>
                <a:gd name="connsiteY222" fmla="*/ 1387697 h 2305050"/>
                <a:gd name="connsiteX223" fmla="*/ 361474 w 2019300"/>
                <a:gd name="connsiteY223" fmla="*/ 1399794 h 2305050"/>
                <a:gd name="connsiteX224" fmla="*/ 384429 w 2019300"/>
                <a:gd name="connsiteY224" fmla="*/ 1403509 h 2305050"/>
                <a:gd name="connsiteX225" fmla="*/ 401288 w 2019300"/>
                <a:gd name="connsiteY225" fmla="*/ 1416272 h 2305050"/>
                <a:gd name="connsiteX226" fmla="*/ 406051 w 2019300"/>
                <a:gd name="connsiteY226" fmla="*/ 1413034 h 2305050"/>
                <a:gd name="connsiteX227" fmla="*/ 416052 w 2019300"/>
                <a:gd name="connsiteY227" fmla="*/ 1391602 h 2305050"/>
                <a:gd name="connsiteX228" fmla="*/ 414052 w 2019300"/>
                <a:gd name="connsiteY228" fmla="*/ 1374648 h 2305050"/>
                <a:gd name="connsiteX229" fmla="*/ 409384 w 2019300"/>
                <a:gd name="connsiteY229" fmla="*/ 1372552 h 2305050"/>
                <a:gd name="connsiteX230" fmla="*/ 416528 w 2019300"/>
                <a:gd name="connsiteY230" fmla="*/ 1368552 h 2305050"/>
                <a:gd name="connsiteX231" fmla="*/ 431006 w 2019300"/>
                <a:gd name="connsiteY231" fmla="*/ 1365504 h 2305050"/>
                <a:gd name="connsiteX232" fmla="*/ 432911 w 2019300"/>
                <a:gd name="connsiteY232" fmla="*/ 1358170 h 2305050"/>
                <a:gd name="connsiteX233" fmla="*/ 430435 w 2019300"/>
                <a:gd name="connsiteY233" fmla="*/ 1356169 h 2305050"/>
                <a:gd name="connsiteX234" fmla="*/ 440531 w 2019300"/>
                <a:gd name="connsiteY234" fmla="*/ 1353788 h 2305050"/>
                <a:gd name="connsiteX235" fmla="*/ 435102 w 2019300"/>
                <a:gd name="connsiteY235" fmla="*/ 1345978 h 2305050"/>
                <a:gd name="connsiteX236" fmla="*/ 439579 w 2019300"/>
                <a:gd name="connsiteY236" fmla="*/ 1328452 h 2305050"/>
                <a:gd name="connsiteX237" fmla="*/ 438055 w 2019300"/>
                <a:gd name="connsiteY237" fmla="*/ 1326547 h 2305050"/>
                <a:gd name="connsiteX238" fmla="*/ 443008 w 2019300"/>
                <a:gd name="connsiteY238" fmla="*/ 1319308 h 2305050"/>
                <a:gd name="connsiteX239" fmla="*/ 433483 w 2019300"/>
                <a:gd name="connsiteY239" fmla="*/ 1317117 h 2305050"/>
                <a:gd name="connsiteX240" fmla="*/ 411385 w 2019300"/>
                <a:gd name="connsiteY240" fmla="*/ 1328737 h 2305050"/>
                <a:gd name="connsiteX241" fmla="*/ 400526 w 2019300"/>
                <a:gd name="connsiteY241" fmla="*/ 1342930 h 2305050"/>
                <a:gd name="connsiteX242" fmla="*/ 396907 w 2019300"/>
                <a:gd name="connsiteY242" fmla="*/ 1342549 h 2305050"/>
                <a:gd name="connsiteX243" fmla="*/ 393763 w 2019300"/>
                <a:gd name="connsiteY243" fmla="*/ 1324356 h 2305050"/>
                <a:gd name="connsiteX244" fmla="*/ 387667 w 2019300"/>
                <a:gd name="connsiteY244" fmla="*/ 1308830 h 2305050"/>
                <a:gd name="connsiteX245" fmla="*/ 386620 w 2019300"/>
                <a:gd name="connsiteY245" fmla="*/ 1296543 h 2305050"/>
                <a:gd name="connsiteX246" fmla="*/ 395192 w 2019300"/>
                <a:gd name="connsiteY246" fmla="*/ 1270349 h 2305050"/>
                <a:gd name="connsiteX247" fmla="*/ 401383 w 2019300"/>
                <a:gd name="connsiteY247" fmla="*/ 1258634 h 2305050"/>
                <a:gd name="connsiteX248" fmla="*/ 434435 w 2019300"/>
                <a:gd name="connsiteY248" fmla="*/ 1242632 h 2305050"/>
                <a:gd name="connsiteX249" fmla="*/ 443008 w 2019300"/>
                <a:gd name="connsiteY249" fmla="*/ 1228534 h 2305050"/>
                <a:gd name="connsiteX250" fmla="*/ 450913 w 2019300"/>
                <a:gd name="connsiteY250" fmla="*/ 1226915 h 2305050"/>
                <a:gd name="connsiteX251" fmla="*/ 462534 w 2019300"/>
                <a:gd name="connsiteY251" fmla="*/ 1215009 h 2305050"/>
                <a:gd name="connsiteX252" fmla="*/ 478346 w 2019300"/>
                <a:gd name="connsiteY252" fmla="*/ 1204532 h 2305050"/>
                <a:gd name="connsiteX253" fmla="*/ 488061 w 2019300"/>
                <a:gd name="connsiteY253" fmla="*/ 1201579 h 2305050"/>
                <a:gd name="connsiteX254" fmla="*/ 486632 w 2019300"/>
                <a:gd name="connsiteY254" fmla="*/ 1198245 h 2305050"/>
                <a:gd name="connsiteX255" fmla="*/ 493776 w 2019300"/>
                <a:gd name="connsiteY255" fmla="*/ 1194530 h 2305050"/>
                <a:gd name="connsiteX256" fmla="*/ 496538 w 2019300"/>
                <a:gd name="connsiteY256" fmla="*/ 1189958 h 2305050"/>
                <a:gd name="connsiteX257" fmla="*/ 490156 w 2019300"/>
                <a:gd name="connsiteY257" fmla="*/ 1187196 h 2305050"/>
                <a:gd name="connsiteX258" fmla="*/ 491776 w 2019300"/>
                <a:gd name="connsiteY258" fmla="*/ 1178624 h 2305050"/>
                <a:gd name="connsiteX259" fmla="*/ 499015 w 2019300"/>
                <a:gd name="connsiteY259" fmla="*/ 1178052 h 2305050"/>
                <a:gd name="connsiteX260" fmla="*/ 490061 w 2019300"/>
                <a:gd name="connsiteY260" fmla="*/ 1172909 h 2305050"/>
                <a:gd name="connsiteX261" fmla="*/ 493681 w 2019300"/>
                <a:gd name="connsiteY261" fmla="*/ 1169765 h 2305050"/>
                <a:gd name="connsiteX262" fmla="*/ 488632 w 2019300"/>
                <a:gd name="connsiteY262" fmla="*/ 1170242 h 2305050"/>
                <a:gd name="connsiteX263" fmla="*/ 495681 w 2019300"/>
                <a:gd name="connsiteY263" fmla="*/ 1158811 h 2305050"/>
                <a:gd name="connsiteX264" fmla="*/ 481679 w 2019300"/>
                <a:gd name="connsiteY264" fmla="*/ 1151858 h 2305050"/>
                <a:gd name="connsiteX265" fmla="*/ 479393 w 2019300"/>
                <a:gd name="connsiteY265" fmla="*/ 1146524 h 2305050"/>
                <a:gd name="connsiteX266" fmla="*/ 478631 w 2019300"/>
                <a:gd name="connsiteY266" fmla="*/ 1153097 h 2305050"/>
                <a:gd name="connsiteX267" fmla="*/ 482155 w 2019300"/>
                <a:gd name="connsiteY267" fmla="*/ 1155478 h 2305050"/>
                <a:gd name="connsiteX268" fmla="*/ 480631 w 2019300"/>
                <a:gd name="connsiteY268" fmla="*/ 1158716 h 2305050"/>
                <a:gd name="connsiteX269" fmla="*/ 470535 w 2019300"/>
                <a:gd name="connsiteY269" fmla="*/ 1154430 h 2305050"/>
                <a:gd name="connsiteX270" fmla="*/ 465868 w 2019300"/>
                <a:gd name="connsiteY270" fmla="*/ 1158050 h 2305050"/>
                <a:gd name="connsiteX271" fmla="*/ 467963 w 2019300"/>
                <a:gd name="connsiteY271" fmla="*/ 1163765 h 2305050"/>
                <a:gd name="connsiteX272" fmla="*/ 465010 w 2019300"/>
                <a:gd name="connsiteY272" fmla="*/ 1164812 h 2305050"/>
                <a:gd name="connsiteX273" fmla="*/ 456152 w 2019300"/>
                <a:gd name="connsiteY273" fmla="*/ 1153287 h 2305050"/>
                <a:gd name="connsiteX274" fmla="*/ 447008 w 2019300"/>
                <a:gd name="connsiteY274" fmla="*/ 1147096 h 2305050"/>
                <a:gd name="connsiteX275" fmla="*/ 460534 w 2019300"/>
                <a:gd name="connsiteY275" fmla="*/ 1136904 h 2305050"/>
                <a:gd name="connsiteX276" fmla="*/ 462344 w 2019300"/>
                <a:gd name="connsiteY276" fmla="*/ 1126045 h 2305050"/>
                <a:gd name="connsiteX277" fmla="*/ 474154 w 2019300"/>
                <a:gd name="connsiteY277" fmla="*/ 1121759 h 2305050"/>
                <a:gd name="connsiteX278" fmla="*/ 474154 w 2019300"/>
                <a:gd name="connsiteY278" fmla="*/ 1114997 h 2305050"/>
                <a:gd name="connsiteX279" fmla="*/ 465868 w 2019300"/>
                <a:gd name="connsiteY279" fmla="*/ 1113663 h 2305050"/>
                <a:gd name="connsiteX280" fmla="*/ 463582 w 2019300"/>
                <a:gd name="connsiteY280" fmla="*/ 1115663 h 2305050"/>
                <a:gd name="connsiteX281" fmla="*/ 450342 w 2019300"/>
                <a:gd name="connsiteY281" fmla="*/ 1108043 h 2305050"/>
                <a:gd name="connsiteX282" fmla="*/ 445389 w 2019300"/>
                <a:gd name="connsiteY282" fmla="*/ 1109186 h 2305050"/>
                <a:gd name="connsiteX283" fmla="*/ 446627 w 2019300"/>
                <a:gd name="connsiteY283" fmla="*/ 1106995 h 2305050"/>
                <a:gd name="connsiteX284" fmla="*/ 436054 w 2019300"/>
                <a:gd name="connsiteY284" fmla="*/ 1101090 h 2305050"/>
                <a:gd name="connsiteX285" fmla="*/ 441865 w 2019300"/>
                <a:gd name="connsiteY285" fmla="*/ 1096137 h 2305050"/>
                <a:gd name="connsiteX286" fmla="*/ 436531 w 2019300"/>
                <a:gd name="connsiteY286" fmla="*/ 1094518 h 2305050"/>
                <a:gd name="connsiteX287" fmla="*/ 433673 w 2019300"/>
                <a:gd name="connsiteY287" fmla="*/ 1088803 h 2305050"/>
                <a:gd name="connsiteX288" fmla="*/ 435388 w 2019300"/>
                <a:gd name="connsiteY288" fmla="*/ 1088041 h 2305050"/>
                <a:gd name="connsiteX289" fmla="*/ 426434 w 2019300"/>
                <a:gd name="connsiteY289" fmla="*/ 1078135 h 2305050"/>
                <a:gd name="connsiteX290" fmla="*/ 428720 w 2019300"/>
                <a:gd name="connsiteY290" fmla="*/ 1072420 h 2305050"/>
                <a:gd name="connsiteX291" fmla="*/ 411671 w 2019300"/>
                <a:gd name="connsiteY291" fmla="*/ 1072325 h 2305050"/>
                <a:gd name="connsiteX292" fmla="*/ 400907 w 2019300"/>
                <a:gd name="connsiteY292" fmla="*/ 1064038 h 2305050"/>
                <a:gd name="connsiteX293" fmla="*/ 401193 w 2019300"/>
                <a:gd name="connsiteY293" fmla="*/ 1054703 h 2305050"/>
                <a:gd name="connsiteX294" fmla="*/ 394335 w 2019300"/>
                <a:gd name="connsiteY294" fmla="*/ 1052893 h 2305050"/>
                <a:gd name="connsiteX295" fmla="*/ 393192 w 2019300"/>
                <a:gd name="connsiteY295" fmla="*/ 1050226 h 2305050"/>
                <a:gd name="connsiteX296" fmla="*/ 384620 w 2019300"/>
                <a:gd name="connsiteY296" fmla="*/ 1046893 h 2305050"/>
                <a:gd name="connsiteX297" fmla="*/ 385000 w 2019300"/>
                <a:gd name="connsiteY297" fmla="*/ 1044892 h 2305050"/>
                <a:gd name="connsiteX298" fmla="*/ 374237 w 2019300"/>
                <a:gd name="connsiteY298" fmla="*/ 1043750 h 2305050"/>
                <a:gd name="connsiteX299" fmla="*/ 370523 w 2019300"/>
                <a:gd name="connsiteY299" fmla="*/ 1027652 h 2305050"/>
                <a:gd name="connsiteX300" fmla="*/ 364807 w 2019300"/>
                <a:gd name="connsiteY300" fmla="*/ 1031272 h 2305050"/>
                <a:gd name="connsiteX301" fmla="*/ 355282 w 2019300"/>
                <a:gd name="connsiteY301" fmla="*/ 1030605 h 2305050"/>
                <a:gd name="connsiteX302" fmla="*/ 342138 w 2019300"/>
                <a:gd name="connsiteY302" fmla="*/ 1024509 h 2305050"/>
                <a:gd name="connsiteX303" fmla="*/ 338137 w 2019300"/>
                <a:gd name="connsiteY303" fmla="*/ 1029367 h 2305050"/>
                <a:gd name="connsiteX304" fmla="*/ 329660 w 2019300"/>
                <a:gd name="connsiteY304" fmla="*/ 1032224 h 2305050"/>
                <a:gd name="connsiteX305" fmla="*/ 295084 w 2019300"/>
                <a:gd name="connsiteY305" fmla="*/ 1072134 h 2305050"/>
                <a:gd name="connsiteX306" fmla="*/ 292513 w 2019300"/>
                <a:gd name="connsiteY306" fmla="*/ 1087184 h 2305050"/>
                <a:gd name="connsiteX307" fmla="*/ 284226 w 2019300"/>
                <a:gd name="connsiteY307" fmla="*/ 1093280 h 2305050"/>
                <a:gd name="connsiteX308" fmla="*/ 273463 w 2019300"/>
                <a:gd name="connsiteY308" fmla="*/ 1095375 h 2305050"/>
                <a:gd name="connsiteX309" fmla="*/ 254698 w 2019300"/>
                <a:gd name="connsiteY309" fmla="*/ 1087184 h 2305050"/>
                <a:gd name="connsiteX310" fmla="*/ 250507 w 2019300"/>
                <a:gd name="connsiteY310" fmla="*/ 1074801 h 2305050"/>
                <a:gd name="connsiteX311" fmla="*/ 245935 w 2019300"/>
                <a:gd name="connsiteY311" fmla="*/ 1070705 h 2305050"/>
                <a:gd name="connsiteX312" fmla="*/ 247745 w 2019300"/>
                <a:gd name="connsiteY312" fmla="*/ 1063276 h 2305050"/>
                <a:gd name="connsiteX313" fmla="*/ 258985 w 2019300"/>
                <a:gd name="connsiteY313" fmla="*/ 1046798 h 2305050"/>
                <a:gd name="connsiteX314" fmla="*/ 278701 w 2019300"/>
                <a:gd name="connsiteY314" fmla="*/ 1029272 h 2305050"/>
                <a:gd name="connsiteX315" fmla="*/ 282511 w 2019300"/>
                <a:gd name="connsiteY315" fmla="*/ 1032034 h 2305050"/>
                <a:gd name="connsiteX316" fmla="*/ 292798 w 2019300"/>
                <a:gd name="connsiteY316" fmla="*/ 1011460 h 2305050"/>
                <a:gd name="connsiteX317" fmla="*/ 289560 w 2019300"/>
                <a:gd name="connsiteY317" fmla="*/ 1009650 h 2305050"/>
                <a:gd name="connsiteX318" fmla="*/ 292036 w 2019300"/>
                <a:gd name="connsiteY318" fmla="*/ 996696 h 2305050"/>
                <a:gd name="connsiteX319" fmla="*/ 298228 w 2019300"/>
                <a:gd name="connsiteY319" fmla="*/ 997077 h 2305050"/>
                <a:gd name="connsiteX320" fmla="*/ 298323 w 2019300"/>
                <a:gd name="connsiteY320" fmla="*/ 990791 h 2305050"/>
                <a:gd name="connsiteX321" fmla="*/ 295180 w 2019300"/>
                <a:gd name="connsiteY321" fmla="*/ 991362 h 2305050"/>
                <a:gd name="connsiteX322" fmla="*/ 295846 w 2019300"/>
                <a:gd name="connsiteY322" fmla="*/ 986885 h 2305050"/>
                <a:gd name="connsiteX323" fmla="*/ 301657 w 2019300"/>
                <a:gd name="connsiteY323" fmla="*/ 981837 h 2305050"/>
                <a:gd name="connsiteX324" fmla="*/ 299942 w 2019300"/>
                <a:gd name="connsiteY324" fmla="*/ 975169 h 2305050"/>
                <a:gd name="connsiteX325" fmla="*/ 296418 w 2019300"/>
                <a:gd name="connsiteY325" fmla="*/ 976408 h 2305050"/>
                <a:gd name="connsiteX326" fmla="*/ 296037 w 2019300"/>
                <a:gd name="connsiteY326" fmla="*/ 973645 h 2305050"/>
                <a:gd name="connsiteX327" fmla="*/ 307276 w 2019300"/>
                <a:gd name="connsiteY327" fmla="*/ 971359 h 2305050"/>
                <a:gd name="connsiteX328" fmla="*/ 309658 w 2019300"/>
                <a:gd name="connsiteY328" fmla="*/ 969455 h 2305050"/>
                <a:gd name="connsiteX329" fmla="*/ 308991 w 2019300"/>
                <a:gd name="connsiteY329" fmla="*/ 966025 h 2305050"/>
                <a:gd name="connsiteX330" fmla="*/ 307086 w 2019300"/>
                <a:gd name="connsiteY330" fmla="*/ 963740 h 2305050"/>
                <a:gd name="connsiteX331" fmla="*/ 290227 w 2019300"/>
                <a:gd name="connsiteY331" fmla="*/ 976789 h 2305050"/>
                <a:gd name="connsiteX332" fmla="*/ 282511 w 2019300"/>
                <a:gd name="connsiteY332" fmla="*/ 979742 h 2305050"/>
                <a:gd name="connsiteX333" fmla="*/ 280797 w 2019300"/>
                <a:gd name="connsiteY333" fmla="*/ 977836 h 2305050"/>
                <a:gd name="connsiteX334" fmla="*/ 257080 w 2019300"/>
                <a:gd name="connsiteY334" fmla="*/ 980123 h 2305050"/>
                <a:gd name="connsiteX335" fmla="*/ 242697 w 2019300"/>
                <a:gd name="connsiteY335" fmla="*/ 971169 h 2305050"/>
                <a:gd name="connsiteX336" fmla="*/ 238506 w 2019300"/>
                <a:gd name="connsiteY336" fmla="*/ 971931 h 2305050"/>
                <a:gd name="connsiteX337" fmla="*/ 232029 w 2019300"/>
                <a:gd name="connsiteY337" fmla="*/ 979742 h 2305050"/>
                <a:gd name="connsiteX338" fmla="*/ 234886 w 2019300"/>
                <a:gd name="connsiteY338" fmla="*/ 989076 h 2305050"/>
                <a:gd name="connsiteX339" fmla="*/ 239839 w 2019300"/>
                <a:gd name="connsiteY339" fmla="*/ 989552 h 2305050"/>
                <a:gd name="connsiteX340" fmla="*/ 238887 w 2019300"/>
                <a:gd name="connsiteY340" fmla="*/ 993553 h 2305050"/>
                <a:gd name="connsiteX341" fmla="*/ 227362 w 2019300"/>
                <a:gd name="connsiteY341" fmla="*/ 1003744 h 2305050"/>
                <a:gd name="connsiteX342" fmla="*/ 224028 w 2019300"/>
                <a:gd name="connsiteY342" fmla="*/ 1014032 h 2305050"/>
                <a:gd name="connsiteX343" fmla="*/ 206788 w 2019300"/>
                <a:gd name="connsiteY343" fmla="*/ 1023747 h 2305050"/>
                <a:gd name="connsiteX344" fmla="*/ 194500 w 2019300"/>
                <a:gd name="connsiteY344" fmla="*/ 1013746 h 2305050"/>
                <a:gd name="connsiteX345" fmla="*/ 194024 w 2019300"/>
                <a:gd name="connsiteY345" fmla="*/ 1000601 h 2305050"/>
                <a:gd name="connsiteX346" fmla="*/ 200501 w 2019300"/>
                <a:gd name="connsiteY346" fmla="*/ 1002411 h 2305050"/>
                <a:gd name="connsiteX347" fmla="*/ 203644 w 2019300"/>
                <a:gd name="connsiteY347" fmla="*/ 998887 h 2305050"/>
                <a:gd name="connsiteX348" fmla="*/ 209550 w 2019300"/>
                <a:gd name="connsiteY348" fmla="*/ 987742 h 2305050"/>
                <a:gd name="connsiteX349" fmla="*/ 208312 w 2019300"/>
                <a:gd name="connsiteY349" fmla="*/ 980789 h 2305050"/>
                <a:gd name="connsiteX350" fmla="*/ 212788 w 2019300"/>
                <a:gd name="connsiteY350" fmla="*/ 972598 h 2305050"/>
                <a:gd name="connsiteX351" fmla="*/ 207835 w 2019300"/>
                <a:gd name="connsiteY351" fmla="*/ 960787 h 2305050"/>
                <a:gd name="connsiteX352" fmla="*/ 208693 w 2019300"/>
                <a:gd name="connsiteY352" fmla="*/ 957548 h 2305050"/>
                <a:gd name="connsiteX353" fmla="*/ 199739 w 2019300"/>
                <a:gd name="connsiteY353" fmla="*/ 952405 h 2305050"/>
                <a:gd name="connsiteX354" fmla="*/ 200311 w 2019300"/>
                <a:gd name="connsiteY354" fmla="*/ 943832 h 2305050"/>
                <a:gd name="connsiteX355" fmla="*/ 196786 w 2019300"/>
                <a:gd name="connsiteY355" fmla="*/ 943642 h 2305050"/>
                <a:gd name="connsiteX356" fmla="*/ 198215 w 2019300"/>
                <a:gd name="connsiteY356" fmla="*/ 940499 h 2305050"/>
                <a:gd name="connsiteX357" fmla="*/ 195358 w 2019300"/>
                <a:gd name="connsiteY357" fmla="*/ 941832 h 2305050"/>
                <a:gd name="connsiteX358" fmla="*/ 194310 w 2019300"/>
                <a:gd name="connsiteY358" fmla="*/ 926497 h 2305050"/>
                <a:gd name="connsiteX359" fmla="*/ 200120 w 2019300"/>
                <a:gd name="connsiteY359" fmla="*/ 925449 h 2305050"/>
                <a:gd name="connsiteX360" fmla="*/ 204025 w 2019300"/>
                <a:gd name="connsiteY360" fmla="*/ 928497 h 2305050"/>
                <a:gd name="connsiteX361" fmla="*/ 211074 w 2019300"/>
                <a:gd name="connsiteY361" fmla="*/ 928497 h 2305050"/>
                <a:gd name="connsiteX362" fmla="*/ 211264 w 2019300"/>
                <a:gd name="connsiteY362" fmla="*/ 931831 h 2305050"/>
                <a:gd name="connsiteX363" fmla="*/ 225076 w 2019300"/>
                <a:gd name="connsiteY363" fmla="*/ 931069 h 2305050"/>
                <a:gd name="connsiteX364" fmla="*/ 244316 w 2019300"/>
                <a:gd name="connsiteY364" fmla="*/ 939451 h 2305050"/>
                <a:gd name="connsiteX365" fmla="*/ 262699 w 2019300"/>
                <a:gd name="connsiteY365" fmla="*/ 930402 h 2305050"/>
                <a:gd name="connsiteX366" fmla="*/ 263271 w 2019300"/>
                <a:gd name="connsiteY366" fmla="*/ 936403 h 2305050"/>
                <a:gd name="connsiteX367" fmla="*/ 275368 w 2019300"/>
                <a:gd name="connsiteY367" fmla="*/ 938975 h 2305050"/>
                <a:gd name="connsiteX368" fmla="*/ 282130 w 2019300"/>
                <a:gd name="connsiteY368" fmla="*/ 948500 h 2305050"/>
                <a:gd name="connsiteX369" fmla="*/ 297180 w 2019300"/>
                <a:gd name="connsiteY369" fmla="*/ 937450 h 2305050"/>
                <a:gd name="connsiteX370" fmla="*/ 308705 w 2019300"/>
                <a:gd name="connsiteY370" fmla="*/ 940689 h 2305050"/>
                <a:gd name="connsiteX371" fmla="*/ 303085 w 2019300"/>
                <a:gd name="connsiteY371" fmla="*/ 931545 h 2305050"/>
                <a:gd name="connsiteX372" fmla="*/ 306324 w 2019300"/>
                <a:gd name="connsiteY372" fmla="*/ 929354 h 2305050"/>
                <a:gd name="connsiteX373" fmla="*/ 315563 w 2019300"/>
                <a:gd name="connsiteY373" fmla="*/ 941070 h 2305050"/>
                <a:gd name="connsiteX374" fmla="*/ 326993 w 2019300"/>
                <a:gd name="connsiteY374" fmla="*/ 946785 h 2305050"/>
                <a:gd name="connsiteX375" fmla="*/ 325946 w 2019300"/>
                <a:gd name="connsiteY375" fmla="*/ 951262 h 2305050"/>
                <a:gd name="connsiteX376" fmla="*/ 329755 w 2019300"/>
                <a:gd name="connsiteY376" fmla="*/ 958786 h 2305050"/>
                <a:gd name="connsiteX377" fmla="*/ 339185 w 2019300"/>
                <a:gd name="connsiteY377" fmla="*/ 949071 h 2305050"/>
                <a:gd name="connsiteX378" fmla="*/ 340804 w 2019300"/>
                <a:gd name="connsiteY378" fmla="*/ 941356 h 2305050"/>
                <a:gd name="connsiteX379" fmla="*/ 362617 w 2019300"/>
                <a:gd name="connsiteY379" fmla="*/ 965835 h 2305050"/>
                <a:gd name="connsiteX380" fmla="*/ 368713 w 2019300"/>
                <a:gd name="connsiteY380" fmla="*/ 966502 h 2305050"/>
                <a:gd name="connsiteX381" fmla="*/ 379762 w 2019300"/>
                <a:gd name="connsiteY381" fmla="*/ 955929 h 2305050"/>
                <a:gd name="connsiteX382" fmla="*/ 376142 w 2019300"/>
                <a:gd name="connsiteY382" fmla="*/ 945356 h 2305050"/>
                <a:gd name="connsiteX383" fmla="*/ 388334 w 2019300"/>
                <a:gd name="connsiteY383" fmla="*/ 938689 h 2305050"/>
                <a:gd name="connsiteX384" fmla="*/ 397002 w 2019300"/>
                <a:gd name="connsiteY384" fmla="*/ 938117 h 2305050"/>
                <a:gd name="connsiteX385" fmla="*/ 399002 w 2019300"/>
                <a:gd name="connsiteY385" fmla="*/ 926687 h 2305050"/>
                <a:gd name="connsiteX386" fmla="*/ 405765 w 2019300"/>
                <a:gd name="connsiteY386" fmla="*/ 928021 h 2305050"/>
                <a:gd name="connsiteX387" fmla="*/ 410432 w 2019300"/>
                <a:gd name="connsiteY387" fmla="*/ 939356 h 2305050"/>
                <a:gd name="connsiteX388" fmla="*/ 408051 w 2019300"/>
                <a:gd name="connsiteY388" fmla="*/ 942118 h 2305050"/>
                <a:gd name="connsiteX389" fmla="*/ 411766 w 2019300"/>
                <a:gd name="connsiteY389" fmla="*/ 947833 h 2305050"/>
                <a:gd name="connsiteX390" fmla="*/ 412432 w 2019300"/>
                <a:gd name="connsiteY390" fmla="*/ 955262 h 2305050"/>
                <a:gd name="connsiteX391" fmla="*/ 414909 w 2019300"/>
                <a:gd name="connsiteY391" fmla="*/ 954405 h 2305050"/>
                <a:gd name="connsiteX392" fmla="*/ 413956 w 2019300"/>
                <a:gd name="connsiteY392" fmla="*/ 950309 h 2305050"/>
                <a:gd name="connsiteX393" fmla="*/ 419386 w 2019300"/>
                <a:gd name="connsiteY393" fmla="*/ 947452 h 2305050"/>
                <a:gd name="connsiteX394" fmla="*/ 424625 w 2019300"/>
                <a:gd name="connsiteY394" fmla="*/ 946880 h 2305050"/>
                <a:gd name="connsiteX395" fmla="*/ 425958 w 2019300"/>
                <a:gd name="connsiteY395" fmla="*/ 950024 h 2305050"/>
                <a:gd name="connsiteX396" fmla="*/ 440055 w 2019300"/>
                <a:gd name="connsiteY396" fmla="*/ 946499 h 2305050"/>
                <a:gd name="connsiteX397" fmla="*/ 454342 w 2019300"/>
                <a:gd name="connsiteY397" fmla="*/ 946214 h 2305050"/>
                <a:gd name="connsiteX398" fmla="*/ 467201 w 2019300"/>
                <a:gd name="connsiteY398" fmla="*/ 949261 h 2305050"/>
                <a:gd name="connsiteX399" fmla="*/ 473297 w 2019300"/>
                <a:gd name="connsiteY399" fmla="*/ 945451 h 2305050"/>
                <a:gd name="connsiteX400" fmla="*/ 478346 w 2019300"/>
                <a:gd name="connsiteY400" fmla="*/ 945833 h 2305050"/>
                <a:gd name="connsiteX401" fmla="*/ 485108 w 2019300"/>
                <a:gd name="connsiteY401" fmla="*/ 941927 h 2305050"/>
                <a:gd name="connsiteX402" fmla="*/ 486156 w 2019300"/>
                <a:gd name="connsiteY402" fmla="*/ 936974 h 2305050"/>
                <a:gd name="connsiteX403" fmla="*/ 497300 w 2019300"/>
                <a:gd name="connsiteY403" fmla="*/ 933641 h 2305050"/>
                <a:gd name="connsiteX404" fmla="*/ 502349 w 2019300"/>
                <a:gd name="connsiteY404" fmla="*/ 927830 h 2305050"/>
                <a:gd name="connsiteX405" fmla="*/ 508825 w 2019300"/>
                <a:gd name="connsiteY405" fmla="*/ 917924 h 2305050"/>
                <a:gd name="connsiteX406" fmla="*/ 498824 w 2019300"/>
                <a:gd name="connsiteY406" fmla="*/ 906685 h 2305050"/>
                <a:gd name="connsiteX407" fmla="*/ 477774 w 2019300"/>
                <a:gd name="connsiteY407" fmla="*/ 913638 h 2305050"/>
                <a:gd name="connsiteX408" fmla="*/ 477107 w 2019300"/>
                <a:gd name="connsiteY408" fmla="*/ 915638 h 2305050"/>
                <a:gd name="connsiteX409" fmla="*/ 461677 w 2019300"/>
                <a:gd name="connsiteY409" fmla="*/ 916495 h 2305050"/>
                <a:gd name="connsiteX410" fmla="*/ 462344 w 2019300"/>
                <a:gd name="connsiteY410" fmla="*/ 909733 h 2305050"/>
                <a:gd name="connsiteX411" fmla="*/ 453676 w 2019300"/>
                <a:gd name="connsiteY411" fmla="*/ 910685 h 2305050"/>
                <a:gd name="connsiteX412" fmla="*/ 453200 w 2019300"/>
                <a:gd name="connsiteY412" fmla="*/ 905066 h 2305050"/>
                <a:gd name="connsiteX413" fmla="*/ 447580 w 2019300"/>
                <a:gd name="connsiteY413" fmla="*/ 905447 h 2305050"/>
                <a:gd name="connsiteX414" fmla="*/ 448818 w 2019300"/>
                <a:gd name="connsiteY414" fmla="*/ 898303 h 2305050"/>
                <a:gd name="connsiteX415" fmla="*/ 455962 w 2019300"/>
                <a:gd name="connsiteY415" fmla="*/ 895731 h 2305050"/>
                <a:gd name="connsiteX416" fmla="*/ 453580 w 2019300"/>
                <a:gd name="connsiteY416" fmla="*/ 889349 h 2305050"/>
                <a:gd name="connsiteX417" fmla="*/ 449961 w 2019300"/>
                <a:gd name="connsiteY417" fmla="*/ 889921 h 2305050"/>
                <a:gd name="connsiteX418" fmla="*/ 449199 w 2019300"/>
                <a:gd name="connsiteY418" fmla="*/ 887730 h 2305050"/>
                <a:gd name="connsiteX419" fmla="*/ 447675 w 2019300"/>
                <a:gd name="connsiteY419" fmla="*/ 871252 h 2305050"/>
                <a:gd name="connsiteX420" fmla="*/ 442722 w 2019300"/>
                <a:gd name="connsiteY420" fmla="*/ 865537 h 2305050"/>
                <a:gd name="connsiteX421" fmla="*/ 417290 w 2019300"/>
                <a:gd name="connsiteY421" fmla="*/ 859822 h 2305050"/>
                <a:gd name="connsiteX422" fmla="*/ 442341 w 2019300"/>
                <a:gd name="connsiteY422" fmla="*/ 823055 h 2305050"/>
                <a:gd name="connsiteX423" fmla="*/ 439483 w 2019300"/>
                <a:gd name="connsiteY423" fmla="*/ 817912 h 2305050"/>
                <a:gd name="connsiteX424" fmla="*/ 420814 w 2019300"/>
                <a:gd name="connsiteY424" fmla="*/ 805625 h 2305050"/>
                <a:gd name="connsiteX425" fmla="*/ 420052 w 2019300"/>
                <a:gd name="connsiteY425" fmla="*/ 796290 h 2305050"/>
                <a:gd name="connsiteX426" fmla="*/ 396430 w 2019300"/>
                <a:gd name="connsiteY426" fmla="*/ 786098 h 2305050"/>
                <a:gd name="connsiteX427" fmla="*/ 393668 w 2019300"/>
                <a:gd name="connsiteY427" fmla="*/ 777050 h 2305050"/>
                <a:gd name="connsiteX428" fmla="*/ 382048 w 2019300"/>
                <a:gd name="connsiteY428" fmla="*/ 767239 h 2305050"/>
                <a:gd name="connsiteX429" fmla="*/ 381572 w 2019300"/>
                <a:gd name="connsiteY429" fmla="*/ 762572 h 2305050"/>
                <a:gd name="connsiteX430" fmla="*/ 394145 w 2019300"/>
                <a:gd name="connsiteY430" fmla="*/ 747332 h 2305050"/>
                <a:gd name="connsiteX431" fmla="*/ 385953 w 2019300"/>
                <a:gd name="connsiteY431" fmla="*/ 709612 h 2305050"/>
                <a:gd name="connsiteX432" fmla="*/ 389287 w 2019300"/>
                <a:gd name="connsiteY432" fmla="*/ 702088 h 2305050"/>
                <a:gd name="connsiteX433" fmla="*/ 396430 w 2019300"/>
                <a:gd name="connsiteY433" fmla="*/ 697040 h 2305050"/>
                <a:gd name="connsiteX434" fmla="*/ 397383 w 2019300"/>
                <a:gd name="connsiteY434" fmla="*/ 688943 h 2305050"/>
                <a:gd name="connsiteX435" fmla="*/ 405860 w 2019300"/>
                <a:gd name="connsiteY435" fmla="*/ 669893 h 2305050"/>
                <a:gd name="connsiteX436" fmla="*/ 403098 w 2019300"/>
                <a:gd name="connsiteY436" fmla="*/ 654082 h 2305050"/>
                <a:gd name="connsiteX437" fmla="*/ 414433 w 2019300"/>
                <a:gd name="connsiteY437" fmla="*/ 637032 h 2305050"/>
                <a:gd name="connsiteX438" fmla="*/ 427958 w 2019300"/>
                <a:gd name="connsiteY438" fmla="*/ 628555 h 2305050"/>
                <a:gd name="connsiteX439" fmla="*/ 441960 w 2019300"/>
                <a:gd name="connsiteY439" fmla="*/ 626650 h 2305050"/>
                <a:gd name="connsiteX440" fmla="*/ 452247 w 2019300"/>
                <a:gd name="connsiteY440" fmla="*/ 630365 h 2305050"/>
                <a:gd name="connsiteX441" fmla="*/ 462915 w 2019300"/>
                <a:gd name="connsiteY441" fmla="*/ 625126 h 2305050"/>
                <a:gd name="connsiteX442" fmla="*/ 484537 w 2019300"/>
                <a:gd name="connsiteY442" fmla="*/ 626935 h 2305050"/>
                <a:gd name="connsiteX443" fmla="*/ 498538 w 2019300"/>
                <a:gd name="connsiteY443" fmla="*/ 633889 h 2305050"/>
                <a:gd name="connsiteX444" fmla="*/ 505111 w 2019300"/>
                <a:gd name="connsiteY444" fmla="*/ 641033 h 2305050"/>
                <a:gd name="connsiteX445" fmla="*/ 521589 w 2019300"/>
                <a:gd name="connsiteY445" fmla="*/ 633127 h 2305050"/>
                <a:gd name="connsiteX446" fmla="*/ 532067 w 2019300"/>
                <a:gd name="connsiteY446" fmla="*/ 632841 h 2305050"/>
                <a:gd name="connsiteX447" fmla="*/ 539401 w 2019300"/>
                <a:gd name="connsiteY447" fmla="*/ 636651 h 2305050"/>
                <a:gd name="connsiteX448" fmla="*/ 558737 w 2019300"/>
                <a:gd name="connsiteY448" fmla="*/ 638461 h 2305050"/>
                <a:gd name="connsiteX449" fmla="*/ 576929 w 2019300"/>
                <a:gd name="connsiteY449" fmla="*/ 646557 h 2305050"/>
                <a:gd name="connsiteX450" fmla="*/ 591217 w 2019300"/>
                <a:gd name="connsiteY450" fmla="*/ 649319 h 2305050"/>
                <a:gd name="connsiteX451" fmla="*/ 591026 w 2019300"/>
                <a:gd name="connsiteY451" fmla="*/ 651700 h 2305050"/>
                <a:gd name="connsiteX452" fmla="*/ 602933 w 2019300"/>
                <a:gd name="connsiteY452" fmla="*/ 654463 h 2305050"/>
                <a:gd name="connsiteX453" fmla="*/ 611029 w 2019300"/>
                <a:gd name="connsiteY453" fmla="*/ 665702 h 2305050"/>
                <a:gd name="connsiteX454" fmla="*/ 612172 w 2019300"/>
                <a:gd name="connsiteY454" fmla="*/ 657511 h 2305050"/>
                <a:gd name="connsiteX455" fmla="*/ 620077 w 2019300"/>
                <a:gd name="connsiteY455" fmla="*/ 651224 h 2305050"/>
                <a:gd name="connsiteX456" fmla="*/ 617411 w 2019300"/>
                <a:gd name="connsiteY456" fmla="*/ 643604 h 2305050"/>
                <a:gd name="connsiteX457" fmla="*/ 620173 w 2019300"/>
                <a:gd name="connsiteY457" fmla="*/ 639413 h 2305050"/>
                <a:gd name="connsiteX458" fmla="*/ 632936 w 2019300"/>
                <a:gd name="connsiteY458" fmla="*/ 635603 h 2305050"/>
                <a:gd name="connsiteX459" fmla="*/ 641985 w 2019300"/>
                <a:gd name="connsiteY459" fmla="*/ 627031 h 2305050"/>
                <a:gd name="connsiteX460" fmla="*/ 656749 w 2019300"/>
                <a:gd name="connsiteY460" fmla="*/ 625792 h 2305050"/>
                <a:gd name="connsiteX461" fmla="*/ 677799 w 2019300"/>
                <a:gd name="connsiteY461" fmla="*/ 637984 h 2305050"/>
                <a:gd name="connsiteX462" fmla="*/ 683133 w 2019300"/>
                <a:gd name="connsiteY462" fmla="*/ 651605 h 2305050"/>
                <a:gd name="connsiteX463" fmla="*/ 692277 w 2019300"/>
                <a:gd name="connsiteY463" fmla="*/ 658177 h 2305050"/>
                <a:gd name="connsiteX464" fmla="*/ 689419 w 2019300"/>
                <a:gd name="connsiteY464" fmla="*/ 663797 h 2305050"/>
                <a:gd name="connsiteX465" fmla="*/ 680561 w 2019300"/>
                <a:gd name="connsiteY465" fmla="*/ 665226 h 2305050"/>
                <a:gd name="connsiteX466" fmla="*/ 676846 w 2019300"/>
                <a:gd name="connsiteY466" fmla="*/ 670274 h 2305050"/>
                <a:gd name="connsiteX467" fmla="*/ 677513 w 2019300"/>
                <a:gd name="connsiteY467" fmla="*/ 679228 h 2305050"/>
                <a:gd name="connsiteX468" fmla="*/ 688943 w 2019300"/>
                <a:gd name="connsiteY468" fmla="*/ 684371 h 2305050"/>
                <a:gd name="connsiteX469" fmla="*/ 687991 w 2019300"/>
                <a:gd name="connsiteY469" fmla="*/ 692277 h 2305050"/>
                <a:gd name="connsiteX470" fmla="*/ 693706 w 2019300"/>
                <a:gd name="connsiteY470" fmla="*/ 692658 h 2305050"/>
                <a:gd name="connsiteX471" fmla="*/ 696754 w 2019300"/>
                <a:gd name="connsiteY471" fmla="*/ 699135 h 2305050"/>
                <a:gd name="connsiteX472" fmla="*/ 725138 w 2019300"/>
                <a:gd name="connsiteY472" fmla="*/ 707326 h 2305050"/>
                <a:gd name="connsiteX473" fmla="*/ 736759 w 2019300"/>
                <a:gd name="connsiteY473" fmla="*/ 705707 h 2305050"/>
                <a:gd name="connsiteX474" fmla="*/ 759333 w 2019300"/>
                <a:gd name="connsiteY474" fmla="*/ 694468 h 2305050"/>
                <a:gd name="connsiteX475" fmla="*/ 781621 w 2019300"/>
                <a:gd name="connsiteY475" fmla="*/ 688943 h 2305050"/>
                <a:gd name="connsiteX476" fmla="*/ 785813 w 2019300"/>
                <a:gd name="connsiteY476" fmla="*/ 681323 h 2305050"/>
                <a:gd name="connsiteX477" fmla="*/ 785717 w 2019300"/>
                <a:gd name="connsiteY477" fmla="*/ 671322 h 2305050"/>
                <a:gd name="connsiteX478" fmla="*/ 790861 w 2019300"/>
                <a:gd name="connsiteY478" fmla="*/ 667417 h 2305050"/>
                <a:gd name="connsiteX479" fmla="*/ 797242 w 2019300"/>
                <a:gd name="connsiteY479" fmla="*/ 669798 h 2305050"/>
                <a:gd name="connsiteX480" fmla="*/ 802862 w 2019300"/>
                <a:gd name="connsiteY480" fmla="*/ 676084 h 2305050"/>
                <a:gd name="connsiteX481" fmla="*/ 800957 w 2019300"/>
                <a:gd name="connsiteY481" fmla="*/ 679323 h 2305050"/>
                <a:gd name="connsiteX482" fmla="*/ 792480 w 2019300"/>
                <a:gd name="connsiteY482" fmla="*/ 683038 h 2305050"/>
                <a:gd name="connsiteX483" fmla="*/ 793718 w 2019300"/>
                <a:gd name="connsiteY483" fmla="*/ 692182 h 2305050"/>
                <a:gd name="connsiteX484" fmla="*/ 799148 w 2019300"/>
                <a:gd name="connsiteY484" fmla="*/ 693420 h 2305050"/>
                <a:gd name="connsiteX485" fmla="*/ 803053 w 2019300"/>
                <a:gd name="connsiteY485" fmla="*/ 684181 h 2305050"/>
                <a:gd name="connsiteX486" fmla="*/ 806387 w 2019300"/>
                <a:gd name="connsiteY486" fmla="*/ 683038 h 2305050"/>
                <a:gd name="connsiteX487" fmla="*/ 811530 w 2019300"/>
                <a:gd name="connsiteY487" fmla="*/ 687419 h 2305050"/>
                <a:gd name="connsiteX488" fmla="*/ 811816 w 2019300"/>
                <a:gd name="connsiteY488" fmla="*/ 694468 h 2305050"/>
                <a:gd name="connsiteX489" fmla="*/ 814578 w 2019300"/>
                <a:gd name="connsiteY489" fmla="*/ 694753 h 2305050"/>
                <a:gd name="connsiteX490" fmla="*/ 823531 w 2019300"/>
                <a:gd name="connsiteY490" fmla="*/ 683800 h 2305050"/>
                <a:gd name="connsiteX491" fmla="*/ 829913 w 2019300"/>
                <a:gd name="connsiteY491" fmla="*/ 685514 h 2305050"/>
                <a:gd name="connsiteX492" fmla="*/ 837724 w 2019300"/>
                <a:gd name="connsiteY492" fmla="*/ 679514 h 2305050"/>
                <a:gd name="connsiteX493" fmla="*/ 842772 w 2019300"/>
                <a:gd name="connsiteY493" fmla="*/ 679418 h 2305050"/>
                <a:gd name="connsiteX494" fmla="*/ 842963 w 2019300"/>
                <a:gd name="connsiteY494" fmla="*/ 677037 h 2305050"/>
                <a:gd name="connsiteX495" fmla="*/ 851630 w 2019300"/>
                <a:gd name="connsiteY495" fmla="*/ 678085 h 2305050"/>
                <a:gd name="connsiteX496" fmla="*/ 854297 w 2019300"/>
                <a:gd name="connsiteY496" fmla="*/ 667702 h 2305050"/>
                <a:gd name="connsiteX497" fmla="*/ 863346 w 2019300"/>
                <a:gd name="connsiteY497" fmla="*/ 667417 h 2305050"/>
                <a:gd name="connsiteX498" fmla="*/ 860965 w 2019300"/>
                <a:gd name="connsiteY498" fmla="*/ 657701 h 2305050"/>
                <a:gd name="connsiteX499" fmla="*/ 889540 w 2019300"/>
                <a:gd name="connsiteY499" fmla="*/ 644652 h 2305050"/>
                <a:gd name="connsiteX500" fmla="*/ 882206 w 2019300"/>
                <a:gd name="connsiteY500" fmla="*/ 637699 h 2305050"/>
                <a:gd name="connsiteX501" fmla="*/ 880872 w 2019300"/>
                <a:gd name="connsiteY501" fmla="*/ 627412 h 2305050"/>
                <a:gd name="connsiteX502" fmla="*/ 882872 w 2019300"/>
                <a:gd name="connsiteY502" fmla="*/ 625792 h 2305050"/>
                <a:gd name="connsiteX503" fmla="*/ 880586 w 2019300"/>
                <a:gd name="connsiteY503" fmla="*/ 625507 h 2305050"/>
                <a:gd name="connsiteX504" fmla="*/ 878586 w 2019300"/>
                <a:gd name="connsiteY504" fmla="*/ 615220 h 2305050"/>
                <a:gd name="connsiteX505" fmla="*/ 859060 w 2019300"/>
                <a:gd name="connsiteY505" fmla="*/ 607505 h 2305050"/>
                <a:gd name="connsiteX506" fmla="*/ 857917 w 2019300"/>
                <a:gd name="connsiteY506" fmla="*/ 598742 h 2305050"/>
                <a:gd name="connsiteX507" fmla="*/ 854297 w 2019300"/>
                <a:gd name="connsiteY507" fmla="*/ 595408 h 2305050"/>
                <a:gd name="connsiteX508" fmla="*/ 860298 w 2019300"/>
                <a:gd name="connsiteY508" fmla="*/ 585407 h 2305050"/>
                <a:gd name="connsiteX509" fmla="*/ 872395 w 2019300"/>
                <a:gd name="connsiteY509" fmla="*/ 588645 h 2305050"/>
                <a:gd name="connsiteX510" fmla="*/ 882967 w 2019300"/>
                <a:gd name="connsiteY510" fmla="*/ 595027 h 2305050"/>
                <a:gd name="connsiteX511" fmla="*/ 886206 w 2019300"/>
                <a:gd name="connsiteY511" fmla="*/ 588169 h 2305050"/>
                <a:gd name="connsiteX512" fmla="*/ 897065 w 2019300"/>
                <a:gd name="connsiteY512" fmla="*/ 593789 h 2305050"/>
                <a:gd name="connsiteX513" fmla="*/ 903732 w 2019300"/>
                <a:gd name="connsiteY513" fmla="*/ 585502 h 2305050"/>
                <a:gd name="connsiteX514" fmla="*/ 913543 w 2019300"/>
                <a:gd name="connsiteY514" fmla="*/ 565404 h 2305050"/>
                <a:gd name="connsiteX515" fmla="*/ 891159 w 2019300"/>
                <a:gd name="connsiteY515" fmla="*/ 549211 h 2305050"/>
                <a:gd name="connsiteX516" fmla="*/ 892683 w 2019300"/>
                <a:gd name="connsiteY516" fmla="*/ 547116 h 2305050"/>
                <a:gd name="connsiteX517" fmla="*/ 889254 w 2019300"/>
                <a:gd name="connsiteY517" fmla="*/ 543782 h 2305050"/>
                <a:gd name="connsiteX518" fmla="*/ 878300 w 2019300"/>
                <a:gd name="connsiteY518" fmla="*/ 541496 h 2305050"/>
                <a:gd name="connsiteX519" fmla="*/ 886396 w 2019300"/>
                <a:gd name="connsiteY519" fmla="*/ 531114 h 2305050"/>
                <a:gd name="connsiteX520" fmla="*/ 886777 w 2019300"/>
                <a:gd name="connsiteY520" fmla="*/ 524161 h 2305050"/>
                <a:gd name="connsiteX521" fmla="*/ 881348 w 2019300"/>
                <a:gd name="connsiteY521" fmla="*/ 524351 h 2305050"/>
                <a:gd name="connsiteX522" fmla="*/ 878300 w 2019300"/>
                <a:gd name="connsiteY522" fmla="*/ 514064 h 2305050"/>
                <a:gd name="connsiteX523" fmla="*/ 868490 w 2019300"/>
                <a:gd name="connsiteY523" fmla="*/ 508635 h 2305050"/>
                <a:gd name="connsiteX524" fmla="*/ 869633 w 2019300"/>
                <a:gd name="connsiteY524" fmla="*/ 501777 h 2305050"/>
                <a:gd name="connsiteX525" fmla="*/ 860298 w 2019300"/>
                <a:gd name="connsiteY525" fmla="*/ 498539 h 2305050"/>
                <a:gd name="connsiteX526" fmla="*/ 856869 w 2019300"/>
                <a:gd name="connsiteY526" fmla="*/ 492442 h 2305050"/>
                <a:gd name="connsiteX527" fmla="*/ 852488 w 2019300"/>
                <a:gd name="connsiteY527" fmla="*/ 493585 h 2305050"/>
                <a:gd name="connsiteX528" fmla="*/ 839343 w 2019300"/>
                <a:gd name="connsiteY528" fmla="*/ 486727 h 2305050"/>
                <a:gd name="connsiteX529" fmla="*/ 839819 w 2019300"/>
                <a:gd name="connsiteY529" fmla="*/ 483108 h 2305050"/>
                <a:gd name="connsiteX530" fmla="*/ 830009 w 2019300"/>
                <a:gd name="connsiteY530" fmla="*/ 478345 h 2305050"/>
                <a:gd name="connsiteX531" fmla="*/ 830390 w 2019300"/>
                <a:gd name="connsiteY531" fmla="*/ 463772 h 2305050"/>
                <a:gd name="connsiteX532" fmla="*/ 821627 w 2019300"/>
                <a:gd name="connsiteY532" fmla="*/ 468344 h 2305050"/>
                <a:gd name="connsiteX533" fmla="*/ 794480 w 2019300"/>
                <a:gd name="connsiteY533" fmla="*/ 463772 h 2305050"/>
                <a:gd name="connsiteX534" fmla="*/ 748379 w 2019300"/>
                <a:gd name="connsiteY534" fmla="*/ 439865 h 2305050"/>
                <a:gd name="connsiteX535" fmla="*/ 736187 w 2019300"/>
                <a:gd name="connsiteY535" fmla="*/ 437769 h 2305050"/>
                <a:gd name="connsiteX536" fmla="*/ 724471 w 2019300"/>
                <a:gd name="connsiteY536" fmla="*/ 439579 h 2305050"/>
                <a:gd name="connsiteX537" fmla="*/ 722567 w 2019300"/>
                <a:gd name="connsiteY537" fmla="*/ 432054 h 2305050"/>
                <a:gd name="connsiteX538" fmla="*/ 708660 w 2019300"/>
                <a:gd name="connsiteY538" fmla="*/ 424243 h 2305050"/>
                <a:gd name="connsiteX539" fmla="*/ 710184 w 2019300"/>
                <a:gd name="connsiteY539" fmla="*/ 416338 h 2305050"/>
                <a:gd name="connsiteX540" fmla="*/ 718756 w 2019300"/>
                <a:gd name="connsiteY540" fmla="*/ 416433 h 2305050"/>
                <a:gd name="connsiteX541" fmla="*/ 725424 w 2019300"/>
                <a:gd name="connsiteY541" fmla="*/ 411766 h 2305050"/>
                <a:gd name="connsiteX542" fmla="*/ 726281 w 2019300"/>
                <a:gd name="connsiteY542" fmla="*/ 403384 h 2305050"/>
                <a:gd name="connsiteX543" fmla="*/ 720376 w 2019300"/>
                <a:gd name="connsiteY543" fmla="*/ 398431 h 2305050"/>
                <a:gd name="connsiteX544" fmla="*/ 717994 w 2019300"/>
                <a:gd name="connsiteY544" fmla="*/ 392335 h 2305050"/>
                <a:gd name="connsiteX545" fmla="*/ 738092 w 2019300"/>
                <a:gd name="connsiteY545" fmla="*/ 376523 h 2305050"/>
                <a:gd name="connsiteX546" fmla="*/ 746188 w 2019300"/>
                <a:gd name="connsiteY546" fmla="*/ 377571 h 2305050"/>
                <a:gd name="connsiteX547" fmla="*/ 747903 w 2019300"/>
                <a:gd name="connsiteY547" fmla="*/ 372142 h 2305050"/>
                <a:gd name="connsiteX548" fmla="*/ 742093 w 2019300"/>
                <a:gd name="connsiteY548" fmla="*/ 370523 h 2305050"/>
                <a:gd name="connsiteX549" fmla="*/ 743712 w 2019300"/>
                <a:gd name="connsiteY549" fmla="*/ 363760 h 2305050"/>
                <a:gd name="connsiteX550" fmla="*/ 736187 w 2019300"/>
                <a:gd name="connsiteY550" fmla="*/ 362045 h 2305050"/>
                <a:gd name="connsiteX551" fmla="*/ 739616 w 2019300"/>
                <a:gd name="connsiteY551" fmla="*/ 355473 h 2305050"/>
                <a:gd name="connsiteX552" fmla="*/ 732949 w 2019300"/>
                <a:gd name="connsiteY552" fmla="*/ 351568 h 2305050"/>
                <a:gd name="connsiteX553" fmla="*/ 736854 w 2019300"/>
                <a:gd name="connsiteY553" fmla="*/ 346043 h 2305050"/>
                <a:gd name="connsiteX554" fmla="*/ 725424 w 2019300"/>
                <a:gd name="connsiteY554" fmla="*/ 336518 h 2305050"/>
                <a:gd name="connsiteX555" fmla="*/ 729710 w 2019300"/>
                <a:gd name="connsiteY555" fmla="*/ 326231 h 2305050"/>
                <a:gd name="connsiteX556" fmla="*/ 724090 w 2019300"/>
                <a:gd name="connsiteY556" fmla="*/ 322326 h 2305050"/>
                <a:gd name="connsiteX557" fmla="*/ 727900 w 2019300"/>
                <a:gd name="connsiteY557" fmla="*/ 315277 h 2305050"/>
                <a:gd name="connsiteX558" fmla="*/ 715709 w 2019300"/>
                <a:gd name="connsiteY558" fmla="*/ 309753 h 2305050"/>
                <a:gd name="connsiteX559" fmla="*/ 719328 w 2019300"/>
                <a:gd name="connsiteY559" fmla="*/ 309086 h 2305050"/>
                <a:gd name="connsiteX560" fmla="*/ 723614 w 2019300"/>
                <a:gd name="connsiteY560" fmla="*/ 299180 h 2305050"/>
                <a:gd name="connsiteX561" fmla="*/ 739902 w 2019300"/>
                <a:gd name="connsiteY561" fmla="*/ 286417 h 2305050"/>
                <a:gd name="connsiteX562" fmla="*/ 746569 w 2019300"/>
                <a:gd name="connsiteY562" fmla="*/ 276320 h 2305050"/>
                <a:gd name="connsiteX563" fmla="*/ 752380 w 2019300"/>
                <a:gd name="connsiteY563" fmla="*/ 257366 h 2305050"/>
                <a:gd name="connsiteX564" fmla="*/ 774763 w 2019300"/>
                <a:gd name="connsiteY564" fmla="*/ 246031 h 2305050"/>
                <a:gd name="connsiteX565" fmla="*/ 774192 w 2019300"/>
                <a:gd name="connsiteY565" fmla="*/ 241935 h 2305050"/>
                <a:gd name="connsiteX566" fmla="*/ 769620 w 2019300"/>
                <a:gd name="connsiteY566" fmla="*/ 238411 h 2305050"/>
                <a:gd name="connsiteX567" fmla="*/ 768953 w 2019300"/>
                <a:gd name="connsiteY567" fmla="*/ 228695 h 2305050"/>
                <a:gd name="connsiteX568" fmla="*/ 763429 w 2019300"/>
                <a:gd name="connsiteY568" fmla="*/ 223933 h 2305050"/>
                <a:gd name="connsiteX569" fmla="*/ 757619 w 2019300"/>
                <a:gd name="connsiteY569" fmla="*/ 225552 h 2305050"/>
                <a:gd name="connsiteX570" fmla="*/ 756285 w 2019300"/>
                <a:gd name="connsiteY570" fmla="*/ 223647 h 2305050"/>
                <a:gd name="connsiteX571" fmla="*/ 759809 w 2019300"/>
                <a:gd name="connsiteY571" fmla="*/ 208788 h 2305050"/>
                <a:gd name="connsiteX572" fmla="*/ 764191 w 2019300"/>
                <a:gd name="connsiteY572" fmla="*/ 206788 h 2305050"/>
                <a:gd name="connsiteX573" fmla="*/ 769906 w 2019300"/>
                <a:gd name="connsiteY573" fmla="*/ 209550 h 2305050"/>
                <a:gd name="connsiteX574" fmla="*/ 779431 w 2019300"/>
                <a:gd name="connsiteY574" fmla="*/ 209169 h 2305050"/>
                <a:gd name="connsiteX575" fmla="*/ 791337 w 2019300"/>
                <a:gd name="connsiteY575" fmla="*/ 220789 h 2305050"/>
                <a:gd name="connsiteX576" fmla="*/ 800862 w 2019300"/>
                <a:gd name="connsiteY576" fmla="*/ 214217 h 2305050"/>
                <a:gd name="connsiteX577" fmla="*/ 800862 w 2019300"/>
                <a:gd name="connsiteY577" fmla="*/ 200406 h 2305050"/>
                <a:gd name="connsiteX578" fmla="*/ 794671 w 2019300"/>
                <a:gd name="connsiteY578" fmla="*/ 194596 h 2305050"/>
                <a:gd name="connsiteX579" fmla="*/ 797623 w 2019300"/>
                <a:gd name="connsiteY579" fmla="*/ 170116 h 2305050"/>
                <a:gd name="connsiteX580" fmla="*/ 791527 w 2019300"/>
                <a:gd name="connsiteY580" fmla="*/ 167259 h 2305050"/>
                <a:gd name="connsiteX581" fmla="*/ 792671 w 2019300"/>
                <a:gd name="connsiteY581" fmla="*/ 163735 h 2305050"/>
                <a:gd name="connsiteX582" fmla="*/ 785813 w 2019300"/>
                <a:gd name="connsiteY582" fmla="*/ 161449 h 2305050"/>
                <a:gd name="connsiteX583" fmla="*/ 757904 w 2019300"/>
                <a:gd name="connsiteY583" fmla="*/ 159258 h 2305050"/>
                <a:gd name="connsiteX584" fmla="*/ 749332 w 2019300"/>
                <a:gd name="connsiteY584" fmla="*/ 163925 h 2305050"/>
                <a:gd name="connsiteX585" fmla="*/ 735997 w 2019300"/>
                <a:gd name="connsiteY585" fmla="*/ 165163 h 2305050"/>
                <a:gd name="connsiteX586" fmla="*/ 721138 w 2019300"/>
                <a:gd name="connsiteY586" fmla="*/ 144875 h 2305050"/>
                <a:gd name="connsiteX587" fmla="*/ 720185 w 2019300"/>
                <a:gd name="connsiteY587" fmla="*/ 132397 h 2305050"/>
                <a:gd name="connsiteX588" fmla="*/ 713613 w 2019300"/>
                <a:gd name="connsiteY588" fmla="*/ 137732 h 2305050"/>
                <a:gd name="connsiteX589" fmla="*/ 711803 w 2019300"/>
                <a:gd name="connsiteY589" fmla="*/ 135255 h 2305050"/>
                <a:gd name="connsiteX590" fmla="*/ 706946 w 2019300"/>
                <a:gd name="connsiteY590" fmla="*/ 139351 h 2305050"/>
                <a:gd name="connsiteX591" fmla="*/ 705802 w 2019300"/>
                <a:gd name="connsiteY591" fmla="*/ 135731 h 2305050"/>
                <a:gd name="connsiteX592" fmla="*/ 702373 w 2019300"/>
                <a:gd name="connsiteY592" fmla="*/ 137827 h 2305050"/>
                <a:gd name="connsiteX593" fmla="*/ 701231 w 2019300"/>
                <a:gd name="connsiteY593" fmla="*/ 124206 h 2305050"/>
                <a:gd name="connsiteX594" fmla="*/ 696944 w 2019300"/>
                <a:gd name="connsiteY594" fmla="*/ 124396 h 2305050"/>
                <a:gd name="connsiteX595" fmla="*/ 696754 w 2019300"/>
                <a:gd name="connsiteY595" fmla="*/ 121539 h 2305050"/>
                <a:gd name="connsiteX596" fmla="*/ 690372 w 2019300"/>
                <a:gd name="connsiteY596" fmla="*/ 116110 h 2305050"/>
                <a:gd name="connsiteX597" fmla="*/ 685610 w 2019300"/>
                <a:gd name="connsiteY597" fmla="*/ 100679 h 2305050"/>
                <a:gd name="connsiteX598" fmla="*/ 676656 w 2019300"/>
                <a:gd name="connsiteY598" fmla="*/ 92488 h 2305050"/>
                <a:gd name="connsiteX599" fmla="*/ 672084 w 2019300"/>
                <a:gd name="connsiteY599" fmla="*/ 96012 h 2305050"/>
                <a:gd name="connsiteX600" fmla="*/ 668846 w 2019300"/>
                <a:gd name="connsiteY600" fmla="*/ 91821 h 2305050"/>
                <a:gd name="connsiteX601" fmla="*/ 670179 w 2019300"/>
                <a:gd name="connsiteY601" fmla="*/ 88868 h 2305050"/>
                <a:gd name="connsiteX602" fmla="*/ 668846 w 2019300"/>
                <a:gd name="connsiteY602" fmla="*/ 90392 h 2305050"/>
                <a:gd name="connsiteX603" fmla="*/ 656177 w 2019300"/>
                <a:gd name="connsiteY603" fmla="*/ 84106 h 2305050"/>
                <a:gd name="connsiteX604" fmla="*/ 649986 w 2019300"/>
                <a:gd name="connsiteY604" fmla="*/ 86678 h 2305050"/>
                <a:gd name="connsiteX605" fmla="*/ 642080 w 2019300"/>
                <a:gd name="connsiteY605" fmla="*/ 72295 h 2305050"/>
                <a:gd name="connsiteX606" fmla="*/ 648938 w 2019300"/>
                <a:gd name="connsiteY606" fmla="*/ 72580 h 2305050"/>
                <a:gd name="connsiteX607" fmla="*/ 656558 w 2019300"/>
                <a:gd name="connsiteY607" fmla="*/ 67723 h 2305050"/>
                <a:gd name="connsiteX608" fmla="*/ 654844 w 2019300"/>
                <a:gd name="connsiteY608" fmla="*/ 65437 h 2305050"/>
                <a:gd name="connsiteX609" fmla="*/ 668084 w 2019300"/>
                <a:gd name="connsiteY609" fmla="*/ 55340 h 2305050"/>
                <a:gd name="connsiteX610" fmla="*/ 661988 w 2019300"/>
                <a:gd name="connsiteY610" fmla="*/ 44767 h 2305050"/>
                <a:gd name="connsiteX611" fmla="*/ 719138 w 2019300"/>
                <a:gd name="connsiteY611" fmla="*/ 51054 h 2305050"/>
                <a:gd name="connsiteX612" fmla="*/ 720566 w 2019300"/>
                <a:gd name="connsiteY612" fmla="*/ 47149 h 2305050"/>
                <a:gd name="connsiteX613" fmla="*/ 731806 w 2019300"/>
                <a:gd name="connsiteY613" fmla="*/ 38957 h 2305050"/>
                <a:gd name="connsiteX614" fmla="*/ 735330 w 2019300"/>
                <a:gd name="connsiteY614" fmla="*/ 32290 h 2305050"/>
                <a:gd name="connsiteX615" fmla="*/ 750475 w 2019300"/>
                <a:gd name="connsiteY615" fmla="*/ 36004 h 2305050"/>
                <a:gd name="connsiteX616" fmla="*/ 763048 w 2019300"/>
                <a:gd name="connsiteY616" fmla="*/ 23146 h 2305050"/>
                <a:gd name="connsiteX617" fmla="*/ 772382 w 2019300"/>
                <a:gd name="connsiteY617" fmla="*/ 18193 h 2305050"/>
                <a:gd name="connsiteX618" fmla="*/ 769048 w 2019300"/>
                <a:gd name="connsiteY618" fmla="*/ 9525 h 2305050"/>
                <a:gd name="connsiteX619" fmla="*/ 774002 w 2019300"/>
                <a:gd name="connsiteY619" fmla="*/ 10858 h 2305050"/>
                <a:gd name="connsiteX620" fmla="*/ 799814 w 2019300"/>
                <a:gd name="connsiteY620" fmla="*/ 36862 h 2305050"/>
                <a:gd name="connsiteX621" fmla="*/ 803148 w 2019300"/>
                <a:gd name="connsiteY621" fmla="*/ 62674 h 2305050"/>
                <a:gd name="connsiteX622" fmla="*/ 808196 w 2019300"/>
                <a:gd name="connsiteY622" fmla="*/ 62389 h 2305050"/>
                <a:gd name="connsiteX623" fmla="*/ 808863 w 2019300"/>
                <a:gd name="connsiteY623" fmla="*/ 65818 h 2305050"/>
                <a:gd name="connsiteX624" fmla="*/ 824865 w 2019300"/>
                <a:gd name="connsiteY624" fmla="*/ 64199 h 2305050"/>
                <a:gd name="connsiteX625" fmla="*/ 827627 w 2019300"/>
                <a:gd name="connsiteY625" fmla="*/ 76486 h 2305050"/>
                <a:gd name="connsiteX626" fmla="*/ 820579 w 2019300"/>
                <a:gd name="connsiteY626" fmla="*/ 78867 h 2305050"/>
                <a:gd name="connsiteX627" fmla="*/ 826579 w 2019300"/>
                <a:gd name="connsiteY627" fmla="*/ 102108 h 2305050"/>
                <a:gd name="connsiteX628" fmla="*/ 811244 w 2019300"/>
                <a:gd name="connsiteY628" fmla="*/ 107918 h 2305050"/>
                <a:gd name="connsiteX629" fmla="*/ 816197 w 2019300"/>
                <a:gd name="connsiteY629" fmla="*/ 114967 h 2305050"/>
                <a:gd name="connsiteX630" fmla="*/ 808577 w 2019300"/>
                <a:gd name="connsiteY630" fmla="*/ 119348 h 2305050"/>
                <a:gd name="connsiteX631" fmla="*/ 809720 w 2019300"/>
                <a:gd name="connsiteY631" fmla="*/ 123730 h 2305050"/>
                <a:gd name="connsiteX632" fmla="*/ 838200 w 2019300"/>
                <a:gd name="connsiteY632" fmla="*/ 147352 h 2305050"/>
                <a:gd name="connsiteX633" fmla="*/ 834962 w 2019300"/>
                <a:gd name="connsiteY633" fmla="*/ 156782 h 2305050"/>
                <a:gd name="connsiteX634" fmla="*/ 836295 w 2019300"/>
                <a:gd name="connsiteY634" fmla="*/ 169164 h 2305050"/>
                <a:gd name="connsiteX635" fmla="*/ 842391 w 2019300"/>
                <a:gd name="connsiteY635" fmla="*/ 178022 h 2305050"/>
                <a:gd name="connsiteX636" fmla="*/ 860869 w 2019300"/>
                <a:gd name="connsiteY636" fmla="*/ 189547 h 2305050"/>
                <a:gd name="connsiteX637" fmla="*/ 867727 w 2019300"/>
                <a:gd name="connsiteY637" fmla="*/ 185737 h 2305050"/>
                <a:gd name="connsiteX638" fmla="*/ 873347 w 2019300"/>
                <a:gd name="connsiteY638" fmla="*/ 176689 h 2305050"/>
                <a:gd name="connsiteX639" fmla="*/ 885730 w 2019300"/>
                <a:gd name="connsiteY639" fmla="*/ 170497 h 2305050"/>
                <a:gd name="connsiteX640" fmla="*/ 885730 w 2019300"/>
                <a:gd name="connsiteY640" fmla="*/ 163354 h 2305050"/>
                <a:gd name="connsiteX641" fmla="*/ 892588 w 2019300"/>
                <a:gd name="connsiteY641" fmla="*/ 163639 h 2305050"/>
                <a:gd name="connsiteX642" fmla="*/ 884777 w 2019300"/>
                <a:gd name="connsiteY642" fmla="*/ 145733 h 2305050"/>
                <a:gd name="connsiteX643" fmla="*/ 892492 w 2019300"/>
                <a:gd name="connsiteY643" fmla="*/ 142875 h 2305050"/>
                <a:gd name="connsiteX644" fmla="*/ 892778 w 2019300"/>
                <a:gd name="connsiteY644" fmla="*/ 129445 h 2305050"/>
                <a:gd name="connsiteX645" fmla="*/ 883063 w 2019300"/>
                <a:gd name="connsiteY645" fmla="*/ 127159 h 2305050"/>
                <a:gd name="connsiteX646" fmla="*/ 876110 w 2019300"/>
                <a:gd name="connsiteY646" fmla="*/ 99346 h 2305050"/>
                <a:gd name="connsiteX647" fmla="*/ 878396 w 2019300"/>
                <a:gd name="connsiteY647" fmla="*/ 89630 h 2305050"/>
                <a:gd name="connsiteX648" fmla="*/ 876014 w 2019300"/>
                <a:gd name="connsiteY648" fmla="*/ 88106 h 2305050"/>
                <a:gd name="connsiteX649" fmla="*/ 876300 w 2019300"/>
                <a:gd name="connsiteY649" fmla="*/ 81724 h 2305050"/>
                <a:gd name="connsiteX650" fmla="*/ 884396 w 2019300"/>
                <a:gd name="connsiteY650" fmla="*/ 76676 h 2305050"/>
                <a:gd name="connsiteX651" fmla="*/ 888683 w 2019300"/>
                <a:gd name="connsiteY651" fmla="*/ 68485 h 2305050"/>
                <a:gd name="connsiteX652" fmla="*/ 894017 w 2019300"/>
                <a:gd name="connsiteY652" fmla="*/ 66104 h 2305050"/>
                <a:gd name="connsiteX653" fmla="*/ 891826 w 2019300"/>
                <a:gd name="connsiteY653" fmla="*/ 62389 h 2305050"/>
                <a:gd name="connsiteX654" fmla="*/ 894874 w 2019300"/>
                <a:gd name="connsiteY654" fmla="*/ 58388 h 2305050"/>
                <a:gd name="connsiteX655" fmla="*/ 891731 w 2019300"/>
                <a:gd name="connsiteY655" fmla="*/ 54483 h 2305050"/>
                <a:gd name="connsiteX656" fmla="*/ 897922 w 2019300"/>
                <a:gd name="connsiteY656" fmla="*/ 49625 h 2305050"/>
                <a:gd name="connsiteX657" fmla="*/ 909638 w 2019300"/>
                <a:gd name="connsiteY657" fmla="*/ 47149 h 2305050"/>
                <a:gd name="connsiteX658" fmla="*/ 923449 w 2019300"/>
                <a:gd name="connsiteY658" fmla="*/ 35433 h 2305050"/>
                <a:gd name="connsiteX659" fmla="*/ 956691 w 2019300"/>
                <a:gd name="connsiteY659" fmla="*/ 40672 h 2305050"/>
                <a:gd name="connsiteX660" fmla="*/ 970217 w 2019300"/>
                <a:gd name="connsiteY660" fmla="*/ 45815 h 2305050"/>
                <a:gd name="connsiteX661" fmla="*/ 983266 w 2019300"/>
                <a:gd name="connsiteY661" fmla="*/ 42291 h 2305050"/>
                <a:gd name="connsiteX662" fmla="*/ 989838 w 2019300"/>
                <a:gd name="connsiteY662" fmla="*/ 35242 h 2305050"/>
                <a:gd name="connsiteX663" fmla="*/ 1014603 w 2019300"/>
                <a:gd name="connsiteY663" fmla="*/ 38195 h 2305050"/>
                <a:gd name="connsiteX664" fmla="*/ 1022128 w 2019300"/>
                <a:gd name="connsiteY664" fmla="*/ 35814 h 2305050"/>
                <a:gd name="connsiteX665" fmla="*/ 1021747 w 2019300"/>
                <a:gd name="connsiteY665" fmla="*/ 29051 h 2305050"/>
                <a:gd name="connsiteX666" fmla="*/ 1017461 w 2019300"/>
                <a:gd name="connsiteY666" fmla="*/ 21622 h 2305050"/>
                <a:gd name="connsiteX667" fmla="*/ 1033367 w 2019300"/>
                <a:gd name="connsiteY667" fmla="*/ 16383 h 2305050"/>
                <a:gd name="connsiteX668" fmla="*/ 1046893 w 2019300"/>
                <a:gd name="connsiteY668" fmla="*/ 18479 h 2305050"/>
                <a:gd name="connsiteX669" fmla="*/ 1049846 w 2019300"/>
                <a:gd name="connsiteY669" fmla="*/ 25146 h 2305050"/>
                <a:gd name="connsiteX670" fmla="*/ 1043178 w 2019300"/>
                <a:gd name="connsiteY670" fmla="*/ 28766 h 2305050"/>
                <a:gd name="connsiteX671" fmla="*/ 1046226 w 2019300"/>
                <a:gd name="connsiteY671" fmla="*/ 33623 h 2305050"/>
                <a:gd name="connsiteX672" fmla="*/ 1043845 w 2019300"/>
                <a:gd name="connsiteY672" fmla="*/ 37814 h 2305050"/>
                <a:gd name="connsiteX673" fmla="*/ 1045083 w 2019300"/>
                <a:gd name="connsiteY673" fmla="*/ 47149 h 2305050"/>
                <a:gd name="connsiteX674" fmla="*/ 1066133 w 2019300"/>
                <a:gd name="connsiteY674" fmla="*/ 43148 h 2305050"/>
                <a:gd name="connsiteX675" fmla="*/ 1087374 w 2019300"/>
                <a:gd name="connsiteY675" fmla="*/ 30575 h 2305050"/>
                <a:gd name="connsiteX676" fmla="*/ 1089279 w 2019300"/>
                <a:gd name="connsiteY676" fmla="*/ 33147 h 2305050"/>
                <a:gd name="connsiteX677" fmla="*/ 1089851 w 2019300"/>
                <a:gd name="connsiteY677" fmla="*/ 39148 h 2305050"/>
                <a:gd name="connsiteX678" fmla="*/ 1064705 w 2019300"/>
                <a:gd name="connsiteY678" fmla="*/ 65341 h 2305050"/>
                <a:gd name="connsiteX679" fmla="*/ 1064895 w 2019300"/>
                <a:gd name="connsiteY679" fmla="*/ 85439 h 2305050"/>
                <a:gd name="connsiteX680" fmla="*/ 1072039 w 2019300"/>
                <a:gd name="connsiteY680" fmla="*/ 78200 h 2305050"/>
                <a:gd name="connsiteX681" fmla="*/ 1088327 w 2019300"/>
                <a:gd name="connsiteY681" fmla="*/ 87249 h 2305050"/>
                <a:gd name="connsiteX682" fmla="*/ 1102805 w 2019300"/>
                <a:gd name="connsiteY682" fmla="*/ 81629 h 2305050"/>
                <a:gd name="connsiteX683" fmla="*/ 1104614 w 2019300"/>
                <a:gd name="connsiteY683" fmla="*/ 75343 h 2305050"/>
                <a:gd name="connsiteX684" fmla="*/ 1099566 w 2019300"/>
                <a:gd name="connsiteY684" fmla="*/ 56674 h 2305050"/>
                <a:gd name="connsiteX685" fmla="*/ 1099852 w 2019300"/>
                <a:gd name="connsiteY685" fmla="*/ 46006 h 2305050"/>
                <a:gd name="connsiteX686" fmla="*/ 1111568 w 2019300"/>
                <a:gd name="connsiteY686" fmla="*/ 38671 h 2305050"/>
                <a:gd name="connsiteX687" fmla="*/ 1115378 w 2019300"/>
                <a:gd name="connsiteY687" fmla="*/ 38957 h 2305050"/>
                <a:gd name="connsiteX688" fmla="*/ 1136142 w 2019300"/>
                <a:gd name="connsiteY688" fmla="*/ 24098 h 2305050"/>
                <a:gd name="connsiteX689" fmla="*/ 1149668 w 2019300"/>
                <a:gd name="connsiteY689" fmla="*/ 26860 h 2305050"/>
                <a:gd name="connsiteX690" fmla="*/ 1149572 w 2019300"/>
                <a:gd name="connsiteY690" fmla="*/ 35147 h 2305050"/>
                <a:gd name="connsiteX691" fmla="*/ 1157383 w 2019300"/>
                <a:gd name="connsiteY691" fmla="*/ 48196 h 2305050"/>
                <a:gd name="connsiteX692" fmla="*/ 1174814 w 2019300"/>
                <a:gd name="connsiteY692" fmla="*/ 59912 h 2305050"/>
                <a:gd name="connsiteX693" fmla="*/ 1185005 w 2019300"/>
                <a:gd name="connsiteY693" fmla="*/ 95631 h 2305050"/>
                <a:gd name="connsiteX694" fmla="*/ 1193959 w 2019300"/>
                <a:gd name="connsiteY694" fmla="*/ 102489 h 2305050"/>
                <a:gd name="connsiteX695" fmla="*/ 1209199 w 2019300"/>
                <a:gd name="connsiteY695" fmla="*/ 89440 h 2305050"/>
                <a:gd name="connsiteX696" fmla="*/ 1224534 w 2019300"/>
                <a:gd name="connsiteY696" fmla="*/ 90297 h 2305050"/>
                <a:gd name="connsiteX697" fmla="*/ 1226058 w 2019300"/>
                <a:gd name="connsiteY697" fmla="*/ 95631 h 2305050"/>
                <a:gd name="connsiteX698" fmla="*/ 1226534 w 2019300"/>
                <a:gd name="connsiteY698" fmla="*/ 85916 h 2305050"/>
                <a:gd name="connsiteX699" fmla="*/ 1227392 w 2019300"/>
                <a:gd name="connsiteY699" fmla="*/ 96107 h 2305050"/>
                <a:gd name="connsiteX700" fmla="*/ 1229773 w 2019300"/>
                <a:gd name="connsiteY700" fmla="*/ 94012 h 2305050"/>
                <a:gd name="connsiteX701" fmla="*/ 1228439 w 2019300"/>
                <a:gd name="connsiteY701" fmla="*/ 90678 h 2305050"/>
                <a:gd name="connsiteX702" fmla="*/ 1230916 w 2019300"/>
                <a:gd name="connsiteY702" fmla="*/ 91059 h 2305050"/>
                <a:gd name="connsiteX703" fmla="*/ 1228249 w 2019300"/>
                <a:gd name="connsiteY703" fmla="*/ 84963 h 2305050"/>
                <a:gd name="connsiteX704" fmla="*/ 1231011 w 2019300"/>
                <a:gd name="connsiteY704" fmla="*/ 86392 h 2305050"/>
                <a:gd name="connsiteX705" fmla="*/ 1240822 w 2019300"/>
                <a:gd name="connsiteY705" fmla="*/ 74962 h 2305050"/>
                <a:gd name="connsiteX706" fmla="*/ 1244727 w 2019300"/>
                <a:gd name="connsiteY706" fmla="*/ 73819 h 2305050"/>
                <a:gd name="connsiteX707" fmla="*/ 1254062 w 2019300"/>
                <a:gd name="connsiteY707" fmla="*/ 85534 h 2305050"/>
                <a:gd name="connsiteX708" fmla="*/ 1255490 w 2019300"/>
                <a:gd name="connsiteY708" fmla="*/ 98298 h 2305050"/>
                <a:gd name="connsiteX709" fmla="*/ 1265682 w 2019300"/>
                <a:gd name="connsiteY709" fmla="*/ 108013 h 2305050"/>
                <a:gd name="connsiteX710" fmla="*/ 1271588 w 2019300"/>
                <a:gd name="connsiteY710" fmla="*/ 131540 h 2305050"/>
                <a:gd name="connsiteX711" fmla="*/ 1278446 w 2019300"/>
                <a:gd name="connsiteY711" fmla="*/ 134207 h 2305050"/>
                <a:gd name="connsiteX712" fmla="*/ 1285875 w 2019300"/>
                <a:gd name="connsiteY712" fmla="*/ 128587 h 2305050"/>
                <a:gd name="connsiteX713" fmla="*/ 1297305 w 2019300"/>
                <a:gd name="connsiteY713" fmla="*/ 131540 h 2305050"/>
                <a:gd name="connsiteX714" fmla="*/ 1307783 w 2019300"/>
                <a:gd name="connsiteY714" fmla="*/ 127445 h 2305050"/>
                <a:gd name="connsiteX715" fmla="*/ 1313593 w 2019300"/>
                <a:gd name="connsiteY715" fmla="*/ 122206 h 2305050"/>
                <a:gd name="connsiteX716" fmla="*/ 1310068 w 2019300"/>
                <a:gd name="connsiteY716" fmla="*/ 132874 h 2305050"/>
                <a:gd name="connsiteX717" fmla="*/ 1320832 w 2019300"/>
                <a:gd name="connsiteY717" fmla="*/ 132683 h 2305050"/>
                <a:gd name="connsiteX718" fmla="*/ 1335310 w 2019300"/>
                <a:gd name="connsiteY718" fmla="*/ 154591 h 2305050"/>
                <a:gd name="connsiteX719" fmla="*/ 1330357 w 2019300"/>
                <a:gd name="connsiteY719" fmla="*/ 171259 h 2305050"/>
                <a:gd name="connsiteX720" fmla="*/ 1332738 w 2019300"/>
                <a:gd name="connsiteY720" fmla="*/ 180213 h 2305050"/>
                <a:gd name="connsiteX721" fmla="*/ 1327023 w 2019300"/>
                <a:gd name="connsiteY721" fmla="*/ 187547 h 2305050"/>
                <a:gd name="connsiteX722" fmla="*/ 1334643 w 2019300"/>
                <a:gd name="connsiteY722" fmla="*/ 189166 h 2305050"/>
                <a:gd name="connsiteX723" fmla="*/ 1332643 w 2019300"/>
                <a:gd name="connsiteY723" fmla="*/ 201835 h 2305050"/>
                <a:gd name="connsiteX724" fmla="*/ 1319593 w 2019300"/>
                <a:gd name="connsiteY724" fmla="*/ 211550 h 2305050"/>
                <a:gd name="connsiteX725" fmla="*/ 1324547 w 2019300"/>
                <a:gd name="connsiteY725" fmla="*/ 218027 h 2305050"/>
                <a:gd name="connsiteX726" fmla="*/ 1333119 w 2019300"/>
                <a:gd name="connsiteY726" fmla="*/ 213550 h 2305050"/>
                <a:gd name="connsiteX727" fmla="*/ 1337215 w 2019300"/>
                <a:gd name="connsiteY727" fmla="*/ 224123 h 2305050"/>
                <a:gd name="connsiteX728" fmla="*/ 1345216 w 2019300"/>
                <a:gd name="connsiteY728" fmla="*/ 227933 h 2305050"/>
                <a:gd name="connsiteX729" fmla="*/ 1343025 w 2019300"/>
                <a:gd name="connsiteY729" fmla="*/ 237172 h 2305050"/>
                <a:gd name="connsiteX730" fmla="*/ 1348168 w 2019300"/>
                <a:gd name="connsiteY730" fmla="*/ 239173 h 2305050"/>
                <a:gd name="connsiteX731" fmla="*/ 1363123 w 2019300"/>
                <a:gd name="connsiteY731" fmla="*/ 234029 h 2305050"/>
                <a:gd name="connsiteX732" fmla="*/ 1375124 w 2019300"/>
                <a:gd name="connsiteY732" fmla="*/ 234791 h 2305050"/>
                <a:gd name="connsiteX733" fmla="*/ 1384935 w 2019300"/>
                <a:gd name="connsiteY733" fmla="*/ 240792 h 2305050"/>
                <a:gd name="connsiteX734" fmla="*/ 1391222 w 2019300"/>
                <a:gd name="connsiteY734" fmla="*/ 250984 h 2305050"/>
                <a:gd name="connsiteX735" fmla="*/ 1396746 w 2019300"/>
                <a:gd name="connsiteY735" fmla="*/ 251936 h 2305050"/>
                <a:gd name="connsiteX736" fmla="*/ 1395127 w 2019300"/>
                <a:gd name="connsiteY736" fmla="*/ 262223 h 2305050"/>
                <a:gd name="connsiteX737" fmla="*/ 1401318 w 2019300"/>
                <a:gd name="connsiteY737" fmla="*/ 278130 h 2305050"/>
                <a:gd name="connsiteX738" fmla="*/ 1401032 w 2019300"/>
                <a:gd name="connsiteY738" fmla="*/ 284226 h 2305050"/>
                <a:gd name="connsiteX739" fmla="*/ 1398365 w 2019300"/>
                <a:gd name="connsiteY739" fmla="*/ 290132 h 2305050"/>
                <a:gd name="connsiteX740" fmla="*/ 1372743 w 2019300"/>
                <a:gd name="connsiteY740" fmla="*/ 306229 h 2305050"/>
                <a:gd name="connsiteX741" fmla="*/ 1370933 w 2019300"/>
                <a:gd name="connsiteY741" fmla="*/ 322802 h 2305050"/>
                <a:gd name="connsiteX742" fmla="*/ 1377315 w 2019300"/>
                <a:gd name="connsiteY742" fmla="*/ 324898 h 2305050"/>
                <a:gd name="connsiteX743" fmla="*/ 1380839 w 2019300"/>
                <a:gd name="connsiteY743" fmla="*/ 330041 h 2305050"/>
                <a:gd name="connsiteX744" fmla="*/ 1395984 w 2019300"/>
                <a:gd name="connsiteY744" fmla="*/ 328803 h 2305050"/>
                <a:gd name="connsiteX745" fmla="*/ 1414367 w 2019300"/>
                <a:gd name="connsiteY745" fmla="*/ 335661 h 2305050"/>
                <a:gd name="connsiteX746" fmla="*/ 1421035 w 2019300"/>
                <a:gd name="connsiteY746" fmla="*/ 345948 h 2305050"/>
                <a:gd name="connsiteX747" fmla="*/ 1429703 w 2019300"/>
                <a:gd name="connsiteY747" fmla="*/ 347567 h 2305050"/>
                <a:gd name="connsiteX748" fmla="*/ 1437894 w 2019300"/>
                <a:gd name="connsiteY748" fmla="*/ 353377 h 2305050"/>
                <a:gd name="connsiteX749" fmla="*/ 1435513 w 2019300"/>
                <a:gd name="connsiteY749" fmla="*/ 359283 h 2305050"/>
                <a:gd name="connsiteX750" fmla="*/ 1449419 w 2019300"/>
                <a:gd name="connsiteY750" fmla="*/ 357759 h 2305050"/>
                <a:gd name="connsiteX751" fmla="*/ 1445895 w 2019300"/>
                <a:gd name="connsiteY751" fmla="*/ 362902 h 2305050"/>
                <a:gd name="connsiteX752" fmla="*/ 1450467 w 2019300"/>
                <a:gd name="connsiteY752" fmla="*/ 371380 h 2305050"/>
                <a:gd name="connsiteX753" fmla="*/ 1482376 w 2019300"/>
                <a:gd name="connsiteY753" fmla="*/ 349663 h 2305050"/>
                <a:gd name="connsiteX754" fmla="*/ 1475232 w 2019300"/>
                <a:gd name="connsiteY754" fmla="*/ 362236 h 2305050"/>
                <a:gd name="connsiteX755" fmla="*/ 1475232 w 2019300"/>
                <a:gd name="connsiteY755" fmla="*/ 370523 h 2305050"/>
                <a:gd name="connsiteX756" fmla="*/ 1460087 w 2019300"/>
                <a:gd name="connsiteY756" fmla="*/ 375475 h 2305050"/>
                <a:gd name="connsiteX757" fmla="*/ 1454849 w 2019300"/>
                <a:gd name="connsiteY757" fmla="*/ 380143 h 2305050"/>
                <a:gd name="connsiteX758" fmla="*/ 1457611 w 2019300"/>
                <a:gd name="connsiteY758" fmla="*/ 382619 h 2305050"/>
                <a:gd name="connsiteX759" fmla="*/ 1461707 w 2019300"/>
                <a:gd name="connsiteY759" fmla="*/ 381191 h 2305050"/>
                <a:gd name="connsiteX760" fmla="*/ 1464659 w 2019300"/>
                <a:gd name="connsiteY760" fmla="*/ 385572 h 2305050"/>
                <a:gd name="connsiteX761" fmla="*/ 1473232 w 2019300"/>
                <a:gd name="connsiteY761" fmla="*/ 390239 h 2305050"/>
                <a:gd name="connsiteX762" fmla="*/ 1479423 w 2019300"/>
                <a:gd name="connsiteY762" fmla="*/ 399955 h 2305050"/>
                <a:gd name="connsiteX763" fmla="*/ 1479423 w 2019300"/>
                <a:gd name="connsiteY763" fmla="*/ 409003 h 2305050"/>
                <a:gd name="connsiteX764" fmla="*/ 1492568 w 2019300"/>
                <a:gd name="connsiteY764" fmla="*/ 422624 h 2305050"/>
                <a:gd name="connsiteX765" fmla="*/ 1506950 w 2019300"/>
                <a:gd name="connsiteY765" fmla="*/ 428434 h 2305050"/>
                <a:gd name="connsiteX766" fmla="*/ 1513999 w 2019300"/>
                <a:gd name="connsiteY766" fmla="*/ 426244 h 2305050"/>
                <a:gd name="connsiteX767" fmla="*/ 1508379 w 2019300"/>
                <a:gd name="connsiteY767" fmla="*/ 438150 h 2305050"/>
                <a:gd name="connsiteX768" fmla="*/ 1511141 w 2019300"/>
                <a:gd name="connsiteY768" fmla="*/ 442627 h 2305050"/>
                <a:gd name="connsiteX769" fmla="*/ 1509617 w 2019300"/>
                <a:gd name="connsiteY769" fmla="*/ 445675 h 2305050"/>
                <a:gd name="connsiteX770" fmla="*/ 1514951 w 2019300"/>
                <a:gd name="connsiteY770" fmla="*/ 449866 h 2305050"/>
                <a:gd name="connsiteX771" fmla="*/ 1520190 w 2019300"/>
                <a:gd name="connsiteY771" fmla="*/ 442912 h 2305050"/>
                <a:gd name="connsiteX772" fmla="*/ 1526286 w 2019300"/>
                <a:gd name="connsiteY772" fmla="*/ 442817 h 2305050"/>
                <a:gd name="connsiteX773" fmla="*/ 1540193 w 2019300"/>
                <a:gd name="connsiteY773" fmla="*/ 431864 h 2305050"/>
                <a:gd name="connsiteX774" fmla="*/ 1535716 w 2019300"/>
                <a:gd name="connsiteY774" fmla="*/ 418148 h 2305050"/>
                <a:gd name="connsiteX775" fmla="*/ 1546193 w 2019300"/>
                <a:gd name="connsiteY775" fmla="*/ 408241 h 2305050"/>
                <a:gd name="connsiteX776" fmla="*/ 1547432 w 2019300"/>
                <a:gd name="connsiteY776" fmla="*/ 401860 h 2305050"/>
                <a:gd name="connsiteX777" fmla="*/ 1553718 w 2019300"/>
                <a:gd name="connsiteY777" fmla="*/ 393097 h 2305050"/>
                <a:gd name="connsiteX778" fmla="*/ 1559052 w 2019300"/>
                <a:gd name="connsiteY778" fmla="*/ 390144 h 2305050"/>
                <a:gd name="connsiteX779" fmla="*/ 1554956 w 2019300"/>
                <a:gd name="connsiteY779" fmla="*/ 384429 h 2305050"/>
                <a:gd name="connsiteX780" fmla="*/ 1554194 w 2019300"/>
                <a:gd name="connsiteY780" fmla="*/ 378142 h 2305050"/>
                <a:gd name="connsiteX781" fmla="*/ 1541145 w 2019300"/>
                <a:gd name="connsiteY781" fmla="*/ 370237 h 2305050"/>
                <a:gd name="connsiteX782" fmla="*/ 1549527 w 2019300"/>
                <a:gd name="connsiteY782" fmla="*/ 362141 h 2305050"/>
                <a:gd name="connsiteX783" fmla="*/ 1553337 w 2019300"/>
                <a:gd name="connsiteY783" fmla="*/ 351949 h 2305050"/>
                <a:gd name="connsiteX784" fmla="*/ 1542859 w 2019300"/>
                <a:gd name="connsiteY784" fmla="*/ 350234 h 2305050"/>
                <a:gd name="connsiteX785" fmla="*/ 1527620 w 2019300"/>
                <a:gd name="connsiteY785" fmla="*/ 339471 h 2305050"/>
                <a:gd name="connsiteX786" fmla="*/ 1528001 w 2019300"/>
                <a:gd name="connsiteY786" fmla="*/ 327279 h 2305050"/>
                <a:gd name="connsiteX787" fmla="*/ 1554861 w 2019300"/>
                <a:gd name="connsiteY787" fmla="*/ 327946 h 2305050"/>
                <a:gd name="connsiteX788" fmla="*/ 1574578 w 2019300"/>
                <a:gd name="connsiteY788" fmla="*/ 332041 h 2305050"/>
                <a:gd name="connsiteX789" fmla="*/ 1598771 w 2019300"/>
                <a:gd name="connsiteY789" fmla="*/ 329184 h 2305050"/>
                <a:gd name="connsiteX790" fmla="*/ 1627442 w 2019300"/>
                <a:gd name="connsiteY790" fmla="*/ 311563 h 2305050"/>
                <a:gd name="connsiteX791" fmla="*/ 1643634 w 2019300"/>
                <a:gd name="connsiteY791" fmla="*/ 296513 h 2305050"/>
                <a:gd name="connsiteX792" fmla="*/ 1650683 w 2019300"/>
                <a:gd name="connsiteY792" fmla="*/ 306800 h 2305050"/>
                <a:gd name="connsiteX793" fmla="*/ 1656588 w 2019300"/>
                <a:gd name="connsiteY793" fmla="*/ 326041 h 2305050"/>
                <a:gd name="connsiteX794" fmla="*/ 1653445 w 2019300"/>
                <a:gd name="connsiteY794" fmla="*/ 327755 h 2305050"/>
                <a:gd name="connsiteX795" fmla="*/ 1655636 w 2019300"/>
                <a:gd name="connsiteY795" fmla="*/ 333756 h 2305050"/>
                <a:gd name="connsiteX796" fmla="*/ 1661732 w 2019300"/>
                <a:gd name="connsiteY796" fmla="*/ 335090 h 2305050"/>
                <a:gd name="connsiteX797" fmla="*/ 1697831 w 2019300"/>
                <a:gd name="connsiteY797" fmla="*/ 330422 h 2305050"/>
                <a:gd name="connsiteX798" fmla="*/ 1728216 w 2019300"/>
                <a:gd name="connsiteY798" fmla="*/ 320231 h 2305050"/>
                <a:gd name="connsiteX799" fmla="*/ 1734407 w 2019300"/>
                <a:gd name="connsiteY799" fmla="*/ 333184 h 2305050"/>
                <a:gd name="connsiteX800" fmla="*/ 1735931 w 2019300"/>
                <a:gd name="connsiteY800" fmla="*/ 332423 h 2305050"/>
                <a:gd name="connsiteX801" fmla="*/ 1746790 w 2019300"/>
                <a:gd name="connsiteY801" fmla="*/ 349186 h 2305050"/>
                <a:gd name="connsiteX802" fmla="*/ 1744789 w 2019300"/>
                <a:gd name="connsiteY802" fmla="*/ 351568 h 2305050"/>
                <a:gd name="connsiteX803" fmla="*/ 1752695 w 2019300"/>
                <a:gd name="connsiteY803" fmla="*/ 366332 h 2305050"/>
                <a:gd name="connsiteX804" fmla="*/ 1756315 w 2019300"/>
                <a:gd name="connsiteY804" fmla="*/ 388715 h 2305050"/>
                <a:gd name="connsiteX805" fmla="*/ 1783651 w 2019300"/>
                <a:gd name="connsiteY805" fmla="*/ 384048 h 2305050"/>
                <a:gd name="connsiteX806" fmla="*/ 1814893 w 2019300"/>
                <a:gd name="connsiteY806" fmla="*/ 397288 h 2305050"/>
                <a:gd name="connsiteX807" fmla="*/ 1837563 w 2019300"/>
                <a:gd name="connsiteY807" fmla="*/ 391192 h 2305050"/>
                <a:gd name="connsiteX808" fmla="*/ 1840801 w 2019300"/>
                <a:gd name="connsiteY808" fmla="*/ 396240 h 2305050"/>
                <a:gd name="connsiteX809" fmla="*/ 1900333 w 2019300"/>
                <a:gd name="connsiteY809" fmla="*/ 403289 h 2305050"/>
                <a:gd name="connsiteX810" fmla="*/ 1940528 w 2019300"/>
                <a:gd name="connsiteY810" fmla="*/ 411099 h 2305050"/>
                <a:gd name="connsiteX811" fmla="*/ 1941671 w 2019300"/>
                <a:gd name="connsiteY811" fmla="*/ 414147 h 2305050"/>
                <a:gd name="connsiteX812" fmla="*/ 1947767 w 2019300"/>
                <a:gd name="connsiteY812" fmla="*/ 412433 h 2305050"/>
                <a:gd name="connsiteX813" fmla="*/ 1949863 w 2019300"/>
                <a:gd name="connsiteY813" fmla="*/ 418909 h 2305050"/>
                <a:gd name="connsiteX814" fmla="*/ 1979771 w 2019300"/>
                <a:gd name="connsiteY814" fmla="*/ 410623 h 2305050"/>
                <a:gd name="connsiteX815" fmla="*/ 1980724 w 2019300"/>
                <a:gd name="connsiteY815" fmla="*/ 412718 h 2305050"/>
                <a:gd name="connsiteX816" fmla="*/ 2004155 w 2019300"/>
                <a:gd name="connsiteY816" fmla="*/ 400145 h 2305050"/>
                <a:gd name="connsiteX817" fmla="*/ 2010156 w 2019300"/>
                <a:gd name="connsiteY817" fmla="*/ 401288 h 2305050"/>
                <a:gd name="connsiteX818" fmla="*/ 2012537 w 2019300"/>
                <a:gd name="connsiteY818" fmla="*/ 410337 h 2305050"/>
                <a:gd name="connsiteX819" fmla="*/ 1987487 w 2019300"/>
                <a:gd name="connsiteY819" fmla="*/ 422148 h 2305050"/>
                <a:gd name="connsiteX820" fmla="*/ 1991201 w 2019300"/>
                <a:gd name="connsiteY820" fmla="*/ 431768 h 2305050"/>
                <a:gd name="connsiteX821" fmla="*/ 1987487 w 2019300"/>
                <a:gd name="connsiteY821" fmla="*/ 433102 h 2305050"/>
                <a:gd name="connsiteX822" fmla="*/ 1988915 w 2019300"/>
                <a:gd name="connsiteY822" fmla="*/ 436245 h 2305050"/>
                <a:gd name="connsiteX823" fmla="*/ 1977580 w 2019300"/>
                <a:gd name="connsiteY823" fmla="*/ 444151 h 2305050"/>
                <a:gd name="connsiteX824" fmla="*/ 1979105 w 2019300"/>
                <a:gd name="connsiteY824" fmla="*/ 456343 h 2305050"/>
                <a:gd name="connsiteX825" fmla="*/ 1995011 w 2019300"/>
                <a:gd name="connsiteY825" fmla="*/ 463867 h 2305050"/>
                <a:gd name="connsiteX826" fmla="*/ 2006822 w 2019300"/>
                <a:gd name="connsiteY826" fmla="*/ 484156 h 2305050"/>
                <a:gd name="connsiteX827" fmla="*/ 1979390 w 2019300"/>
                <a:gd name="connsiteY827" fmla="*/ 515683 h 2305050"/>
                <a:gd name="connsiteX828" fmla="*/ 1979295 w 2019300"/>
                <a:gd name="connsiteY828" fmla="*/ 525399 h 2305050"/>
                <a:gd name="connsiteX829" fmla="*/ 1962150 w 2019300"/>
                <a:gd name="connsiteY829" fmla="*/ 539972 h 2305050"/>
                <a:gd name="connsiteX830" fmla="*/ 1961388 w 2019300"/>
                <a:gd name="connsiteY830" fmla="*/ 544354 h 2305050"/>
                <a:gd name="connsiteX831" fmla="*/ 1966817 w 2019300"/>
                <a:gd name="connsiteY831" fmla="*/ 547211 h 2305050"/>
                <a:gd name="connsiteX832" fmla="*/ 1953482 w 2019300"/>
                <a:gd name="connsiteY832" fmla="*/ 546735 h 2305050"/>
                <a:gd name="connsiteX833" fmla="*/ 1949291 w 2019300"/>
                <a:gd name="connsiteY833" fmla="*/ 554641 h 2305050"/>
                <a:gd name="connsiteX834" fmla="*/ 1937480 w 2019300"/>
                <a:gd name="connsiteY834" fmla="*/ 554355 h 2305050"/>
                <a:gd name="connsiteX835" fmla="*/ 1933384 w 2019300"/>
                <a:gd name="connsiteY835" fmla="*/ 555593 h 2305050"/>
                <a:gd name="connsiteX836" fmla="*/ 1932051 w 2019300"/>
                <a:gd name="connsiteY836" fmla="*/ 559403 h 2305050"/>
                <a:gd name="connsiteX837" fmla="*/ 1917954 w 2019300"/>
                <a:gd name="connsiteY837" fmla="*/ 555308 h 2305050"/>
                <a:gd name="connsiteX838" fmla="*/ 1916621 w 2019300"/>
                <a:gd name="connsiteY838" fmla="*/ 563690 h 2305050"/>
                <a:gd name="connsiteX839" fmla="*/ 1915478 w 2019300"/>
                <a:gd name="connsiteY839" fmla="*/ 554450 h 2305050"/>
                <a:gd name="connsiteX840" fmla="*/ 1887093 w 2019300"/>
                <a:gd name="connsiteY840" fmla="*/ 558546 h 2305050"/>
                <a:gd name="connsiteX841" fmla="*/ 1872520 w 2019300"/>
                <a:gd name="connsiteY841" fmla="*/ 566166 h 2305050"/>
                <a:gd name="connsiteX842" fmla="*/ 1873472 w 2019300"/>
                <a:gd name="connsiteY842" fmla="*/ 576072 h 2305050"/>
                <a:gd name="connsiteX843" fmla="*/ 1870710 w 2019300"/>
                <a:gd name="connsiteY843" fmla="*/ 576453 h 2305050"/>
                <a:gd name="connsiteX844" fmla="*/ 1866043 w 2019300"/>
                <a:gd name="connsiteY844" fmla="*/ 593979 h 2305050"/>
                <a:gd name="connsiteX845" fmla="*/ 1845850 w 2019300"/>
                <a:gd name="connsiteY845" fmla="*/ 601218 h 2305050"/>
                <a:gd name="connsiteX846" fmla="*/ 1828324 w 2019300"/>
                <a:gd name="connsiteY846" fmla="*/ 614553 h 2305050"/>
                <a:gd name="connsiteX847" fmla="*/ 1824418 w 2019300"/>
                <a:gd name="connsiteY847" fmla="*/ 610172 h 2305050"/>
                <a:gd name="connsiteX848" fmla="*/ 1815560 w 2019300"/>
                <a:gd name="connsiteY848" fmla="*/ 618458 h 2305050"/>
                <a:gd name="connsiteX849" fmla="*/ 1778222 w 2019300"/>
                <a:gd name="connsiteY849" fmla="*/ 635794 h 2305050"/>
                <a:gd name="connsiteX850" fmla="*/ 1756220 w 2019300"/>
                <a:gd name="connsiteY850" fmla="*/ 638937 h 2305050"/>
                <a:gd name="connsiteX851" fmla="*/ 1754029 w 2019300"/>
                <a:gd name="connsiteY851" fmla="*/ 640461 h 2305050"/>
                <a:gd name="connsiteX852" fmla="*/ 1754981 w 2019300"/>
                <a:gd name="connsiteY852" fmla="*/ 651796 h 2305050"/>
                <a:gd name="connsiteX853" fmla="*/ 1742884 w 2019300"/>
                <a:gd name="connsiteY853" fmla="*/ 651986 h 2305050"/>
                <a:gd name="connsiteX854" fmla="*/ 1742408 w 2019300"/>
                <a:gd name="connsiteY854" fmla="*/ 645414 h 2305050"/>
                <a:gd name="connsiteX855" fmla="*/ 1739932 w 2019300"/>
                <a:gd name="connsiteY855" fmla="*/ 646367 h 2305050"/>
                <a:gd name="connsiteX856" fmla="*/ 1722025 w 2019300"/>
                <a:gd name="connsiteY856" fmla="*/ 659701 h 2305050"/>
                <a:gd name="connsiteX857" fmla="*/ 1722501 w 2019300"/>
                <a:gd name="connsiteY857" fmla="*/ 661892 h 2305050"/>
                <a:gd name="connsiteX858" fmla="*/ 1715548 w 2019300"/>
                <a:gd name="connsiteY858" fmla="*/ 664083 h 2305050"/>
                <a:gd name="connsiteX859" fmla="*/ 1720215 w 2019300"/>
                <a:gd name="connsiteY859" fmla="*/ 676656 h 2305050"/>
                <a:gd name="connsiteX860" fmla="*/ 1697736 w 2019300"/>
                <a:gd name="connsiteY860" fmla="*/ 685991 h 2305050"/>
                <a:gd name="connsiteX861" fmla="*/ 1688783 w 2019300"/>
                <a:gd name="connsiteY861" fmla="*/ 692372 h 2305050"/>
                <a:gd name="connsiteX862" fmla="*/ 1684115 w 2019300"/>
                <a:gd name="connsiteY862" fmla="*/ 690182 h 2305050"/>
                <a:gd name="connsiteX863" fmla="*/ 1683068 w 2019300"/>
                <a:gd name="connsiteY863" fmla="*/ 684657 h 2305050"/>
                <a:gd name="connsiteX864" fmla="*/ 1672209 w 2019300"/>
                <a:gd name="connsiteY864" fmla="*/ 686848 h 2305050"/>
                <a:gd name="connsiteX865" fmla="*/ 1646492 w 2019300"/>
                <a:gd name="connsiteY865" fmla="*/ 686467 h 2305050"/>
                <a:gd name="connsiteX866" fmla="*/ 1641729 w 2019300"/>
                <a:gd name="connsiteY866" fmla="*/ 706088 h 2305050"/>
                <a:gd name="connsiteX867" fmla="*/ 1643729 w 2019300"/>
                <a:gd name="connsiteY867" fmla="*/ 714566 h 2305050"/>
                <a:gd name="connsiteX868" fmla="*/ 1649063 w 2019300"/>
                <a:gd name="connsiteY868" fmla="*/ 716661 h 2305050"/>
                <a:gd name="connsiteX869" fmla="*/ 1655636 w 2019300"/>
                <a:gd name="connsiteY869" fmla="*/ 729234 h 2305050"/>
                <a:gd name="connsiteX870" fmla="*/ 1648397 w 2019300"/>
                <a:gd name="connsiteY870" fmla="*/ 732853 h 2305050"/>
                <a:gd name="connsiteX871" fmla="*/ 1649921 w 2019300"/>
                <a:gd name="connsiteY871" fmla="*/ 750380 h 2305050"/>
                <a:gd name="connsiteX872" fmla="*/ 1645253 w 2019300"/>
                <a:gd name="connsiteY872" fmla="*/ 753618 h 2305050"/>
                <a:gd name="connsiteX873" fmla="*/ 1654778 w 2019300"/>
                <a:gd name="connsiteY873" fmla="*/ 766477 h 2305050"/>
                <a:gd name="connsiteX874" fmla="*/ 1662779 w 2019300"/>
                <a:gd name="connsiteY874" fmla="*/ 762476 h 2305050"/>
                <a:gd name="connsiteX875" fmla="*/ 1667923 w 2019300"/>
                <a:gd name="connsiteY875" fmla="*/ 776002 h 2305050"/>
                <a:gd name="connsiteX876" fmla="*/ 1662493 w 2019300"/>
                <a:gd name="connsiteY876" fmla="*/ 778859 h 2305050"/>
                <a:gd name="connsiteX877" fmla="*/ 1662589 w 2019300"/>
                <a:gd name="connsiteY877" fmla="*/ 783908 h 2305050"/>
                <a:gd name="connsiteX878" fmla="*/ 1667637 w 2019300"/>
                <a:gd name="connsiteY878" fmla="*/ 792766 h 2305050"/>
                <a:gd name="connsiteX879" fmla="*/ 1674114 w 2019300"/>
                <a:gd name="connsiteY879" fmla="*/ 792194 h 2305050"/>
                <a:gd name="connsiteX880" fmla="*/ 1682210 w 2019300"/>
                <a:gd name="connsiteY880" fmla="*/ 800957 h 2305050"/>
                <a:gd name="connsiteX881" fmla="*/ 1683449 w 2019300"/>
                <a:gd name="connsiteY881" fmla="*/ 799719 h 2305050"/>
                <a:gd name="connsiteX882" fmla="*/ 1691640 w 2019300"/>
                <a:gd name="connsiteY882" fmla="*/ 805529 h 2305050"/>
                <a:gd name="connsiteX883" fmla="*/ 1692402 w 2019300"/>
                <a:gd name="connsiteY883" fmla="*/ 802481 h 2305050"/>
                <a:gd name="connsiteX884" fmla="*/ 1702499 w 2019300"/>
                <a:gd name="connsiteY884" fmla="*/ 801910 h 2305050"/>
                <a:gd name="connsiteX885" fmla="*/ 1702689 w 2019300"/>
                <a:gd name="connsiteY885" fmla="*/ 804958 h 2305050"/>
                <a:gd name="connsiteX886" fmla="*/ 1712595 w 2019300"/>
                <a:gd name="connsiteY886" fmla="*/ 804958 h 2305050"/>
                <a:gd name="connsiteX887" fmla="*/ 1713167 w 2019300"/>
                <a:gd name="connsiteY887" fmla="*/ 808577 h 2305050"/>
                <a:gd name="connsiteX888" fmla="*/ 1727740 w 2019300"/>
                <a:gd name="connsiteY888" fmla="*/ 808482 h 2305050"/>
                <a:gd name="connsiteX889" fmla="*/ 1743170 w 2019300"/>
                <a:gd name="connsiteY889" fmla="*/ 805910 h 2305050"/>
                <a:gd name="connsiteX890" fmla="*/ 1754505 w 2019300"/>
                <a:gd name="connsiteY890" fmla="*/ 800767 h 2305050"/>
                <a:gd name="connsiteX891" fmla="*/ 1756696 w 2019300"/>
                <a:gd name="connsiteY891" fmla="*/ 805529 h 2305050"/>
                <a:gd name="connsiteX892" fmla="*/ 1735741 w 2019300"/>
                <a:gd name="connsiteY892" fmla="*/ 826770 h 2305050"/>
                <a:gd name="connsiteX893" fmla="*/ 1739551 w 2019300"/>
                <a:gd name="connsiteY893" fmla="*/ 832866 h 2305050"/>
                <a:gd name="connsiteX894" fmla="*/ 1732597 w 2019300"/>
                <a:gd name="connsiteY894" fmla="*/ 836390 h 2305050"/>
                <a:gd name="connsiteX895" fmla="*/ 1729073 w 2019300"/>
                <a:gd name="connsiteY895" fmla="*/ 847344 h 2305050"/>
                <a:gd name="connsiteX896" fmla="*/ 1726216 w 2019300"/>
                <a:gd name="connsiteY896" fmla="*/ 846487 h 2305050"/>
                <a:gd name="connsiteX897" fmla="*/ 1721549 w 2019300"/>
                <a:gd name="connsiteY897" fmla="*/ 857917 h 2305050"/>
                <a:gd name="connsiteX898" fmla="*/ 1714405 w 2019300"/>
                <a:gd name="connsiteY898" fmla="*/ 854678 h 2305050"/>
                <a:gd name="connsiteX899" fmla="*/ 1702784 w 2019300"/>
                <a:gd name="connsiteY899" fmla="*/ 882015 h 2305050"/>
                <a:gd name="connsiteX900" fmla="*/ 1699260 w 2019300"/>
                <a:gd name="connsiteY900" fmla="*/ 881158 h 2305050"/>
                <a:gd name="connsiteX901" fmla="*/ 1698689 w 2019300"/>
                <a:gd name="connsiteY901" fmla="*/ 896684 h 2305050"/>
                <a:gd name="connsiteX902" fmla="*/ 1703451 w 2019300"/>
                <a:gd name="connsiteY902" fmla="*/ 907542 h 2305050"/>
                <a:gd name="connsiteX903" fmla="*/ 1704689 w 2019300"/>
                <a:gd name="connsiteY903" fmla="*/ 928497 h 2305050"/>
                <a:gd name="connsiteX904" fmla="*/ 1714024 w 2019300"/>
                <a:gd name="connsiteY904" fmla="*/ 929735 h 2305050"/>
                <a:gd name="connsiteX905" fmla="*/ 1710023 w 2019300"/>
                <a:gd name="connsiteY905" fmla="*/ 942118 h 2305050"/>
                <a:gd name="connsiteX906" fmla="*/ 1703546 w 2019300"/>
                <a:gd name="connsiteY906" fmla="*/ 952214 h 2305050"/>
                <a:gd name="connsiteX907" fmla="*/ 1695831 w 2019300"/>
                <a:gd name="connsiteY907" fmla="*/ 949547 h 2305050"/>
                <a:gd name="connsiteX908" fmla="*/ 1687259 w 2019300"/>
                <a:gd name="connsiteY908" fmla="*/ 957167 h 2305050"/>
                <a:gd name="connsiteX909" fmla="*/ 1681734 w 2019300"/>
                <a:gd name="connsiteY909" fmla="*/ 967740 h 2305050"/>
                <a:gd name="connsiteX910" fmla="*/ 1679448 w 2019300"/>
                <a:gd name="connsiteY910" fmla="*/ 986504 h 2305050"/>
                <a:gd name="connsiteX911" fmla="*/ 1687544 w 2019300"/>
                <a:gd name="connsiteY911" fmla="*/ 995172 h 2305050"/>
                <a:gd name="connsiteX912" fmla="*/ 1661160 w 2019300"/>
                <a:gd name="connsiteY912" fmla="*/ 1007555 h 2305050"/>
                <a:gd name="connsiteX913" fmla="*/ 1664780 w 2019300"/>
                <a:gd name="connsiteY913" fmla="*/ 1033177 h 2305050"/>
                <a:gd name="connsiteX914" fmla="*/ 1663065 w 2019300"/>
                <a:gd name="connsiteY914" fmla="*/ 1045464 h 2305050"/>
                <a:gd name="connsiteX915" fmla="*/ 1692497 w 2019300"/>
                <a:gd name="connsiteY915" fmla="*/ 1056989 h 2305050"/>
                <a:gd name="connsiteX916" fmla="*/ 1695450 w 2019300"/>
                <a:gd name="connsiteY916" fmla="*/ 1063561 h 2305050"/>
                <a:gd name="connsiteX917" fmla="*/ 1693545 w 2019300"/>
                <a:gd name="connsiteY917" fmla="*/ 1076706 h 2305050"/>
                <a:gd name="connsiteX918" fmla="*/ 1700403 w 2019300"/>
                <a:gd name="connsiteY918" fmla="*/ 1090517 h 2305050"/>
                <a:gd name="connsiteX919" fmla="*/ 1700498 w 2019300"/>
                <a:gd name="connsiteY919" fmla="*/ 1100042 h 2305050"/>
                <a:gd name="connsiteX920" fmla="*/ 1696688 w 2019300"/>
                <a:gd name="connsiteY920" fmla="*/ 1109853 h 2305050"/>
                <a:gd name="connsiteX921" fmla="*/ 1692307 w 2019300"/>
                <a:gd name="connsiteY921" fmla="*/ 1113758 h 2305050"/>
                <a:gd name="connsiteX922" fmla="*/ 1686878 w 2019300"/>
                <a:gd name="connsiteY922" fmla="*/ 1105757 h 2305050"/>
                <a:gd name="connsiteX923" fmla="*/ 1672685 w 2019300"/>
                <a:gd name="connsiteY923" fmla="*/ 1119092 h 2305050"/>
                <a:gd name="connsiteX924" fmla="*/ 1668399 w 2019300"/>
                <a:gd name="connsiteY924" fmla="*/ 1112710 h 2305050"/>
                <a:gd name="connsiteX925" fmla="*/ 1655159 w 2019300"/>
                <a:gd name="connsiteY925" fmla="*/ 1103948 h 2305050"/>
                <a:gd name="connsiteX926" fmla="*/ 1651064 w 2019300"/>
                <a:gd name="connsiteY926" fmla="*/ 1093565 h 2305050"/>
                <a:gd name="connsiteX927" fmla="*/ 1657445 w 2019300"/>
                <a:gd name="connsiteY927" fmla="*/ 1070801 h 2305050"/>
                <a:gd name="connsiteX928" fmla="*/ 1657159 w 2019300"/>
                <a:gd name="connsiteY928" fmla="*/ 1055751 h 2305050"/>
                <a:gd name="connsiteX929" fmla="*/ 1661351 w 2019300"/>
                <a:gd name="connsiteY929" fmla="*/ 1047559 h 2305050"/>
                <a:gd name="connsiteX930" fmla="*/ 1656017 w 2019300"/>
                <a:gd name="connsiteY930" fmla="*/ 1048322 h 2305050"/>
                <a:gd name="connsiteX931" fmla="*/ 1653064 w 2019300"/>
                <a:gd name="connsiteY931" fmla="*/ 1045845 h 2305050"/>
                <a:gd name="connsiteX932" fmla="*/ 1651826 w 2019300"/>
                <a:gd name="connsiteY932" fmla="*/ 1017842 h 2305050"/>
                <a:gd name="connsiteX933" fmla="*/ 1642015 w 2019300"/>
                <a:gd name="connsiteY933" fmla="*/ 1039559 h 2305050"/>
                <a:gd name="connsiteX934" fmla="*/ 1631156 w 2019300"/>
                <a:gd name="connsiteY934" fmla="*/ 1044892 h 2305050"/>
                <a:gd name="connsiteX935" fmla="*/ 1609439 w 2019300"/>
                <a:gd name="connsiteY935" fmla="*/ 1046417 h 2305050"/>
                <a:gd name="connsiteX936" fmla="*/ 1598581 w 2019300"/>
                <a:gd name="connsiteY936" fmla="*/ 1042607 h 2305050"/>
                <a:gd name="connsiteX937" fmla="*/ 1586484 w 2019300"/>
                <a:gd name="connsiteY937" fmla="*/ 1048607 h 2305050"/>
                <a:gd name="connsiteX938" fmla="*/ 1578293 w 2019300"/>
                <a:gd name="connsiteY938" fmla="*/ 1048893 h 2305050"/>
                <a:gd name="connsiteX939" fmla="*/ 1577626 w 2019300"/>
                <a:gd name="connsiteY939" fmla="*/ 1054227 h 2305050"/>
                <a:gd name="connsiteX940" fmla="*/ 1549051 w 2019300"/>
                <a:gd name="connsiteY940" fmla="*/ 1055942 h 2305050"/>
                <a:gd name="connsiteX941" fmla="*/ 1546098 w 2019300"/>
                <a:gd name="connsiteY941" fmla="*/ 1064038 h 2305050"/>
                <a:gd name="connsiteX942" fmla="*/ 1540002 w 2019300"/>
                <a:gd name="connsiteY942" fmla="*/ 1069753 h 2305050"/>
                <a:gd name="connsiteX943" fmla="*/ 1536478 w 2019300"/>
                <a:gd name="connsiteY943" fmla="*/ 1067943 h 2305050"/>
                <a:gd name="connsiteX944" fmla="*/ 1531620 w 2019300"/>
                <a:gd name="connsiteY944" fmla="*/ 1074515 h 2305050"/>
                <a:gd name="connsiteX945" fmla="*/ 1534287 w 2019300"/>
                <a:gd name="connsiteY945" fmla="*/ 1081278 h 2305050"/>
                <a:gd name="connsiteX946" fmla="*/ 1531906 w 2019300"/>
                <a:gd name="connsiteY946" fmla="*/ 1084802 h 2305050"/>
                <a:gd name="connsiteX947" fmla="*/ 1532668 w 2019300"/>
                <a:gd name="connsiteY947" fmla="*/ 1094708 h 2305050"/>
                <a:gd name="connsiteX948" fmla="*/ 1530477 w 2019300"/>
                <a:gd name="connsiteY948" fmla="*/ 1095375 h 2305050"/>
                <a:gd name="connsiteX949" fmla="*/ 1525905 w 2019300"/>
                <a:gd name="connsiteY949" fmla="*/ 1109091 h 2305050"/>
                <a:gd name="connsiteX950" fmla="*/ 1531049 w 2019300"/>
                <a:gd name="connsiteY950" fmla="*/ 1116711 h 2305050"/>
                <a:gd name="connsiteX951" fmla="*/ 1532287 w 2019300"/>
                <a:gd name="connsiteY951" fmla="*/ 1125950 h 2305050"/>
                <a:gd name="connsiteX952" fmla="*/ 1523714 w 2019300"/>
                <a:gd name="connsiteY952" fmla="*/ 1131856 h 2305050"/>
                <a:gd name="connsiteX953" fmla="*/ 1502093 w 2019300"/>
                <a:gd name="connsiteY953" fmla="*/ 1138142 h 2305050"/>
                <a:gd name="connsiteX954" fmla="*/ 1498568 w 2019300"/>
                <a:gd name="connsiteY954" fmla="*/ 1144143 h 2305050"/>
                <a:gd name="connsiteX955" fmla="*/ 1487519 w 2019300"/>
                <a:gd name="connsiteY955" fmla="*/ 1153477 h 2305050"/>
                <a:gd name="connsiteX956" fmla="*/ 1474756 w 2019300"/>
                <a:gd name="connsiteY956" fmla="*/ 1180052 h 2305050"/>
                <a:gd name="connsiteX957" fmla="*/ 1469422 w 2019300"/>
                <a:gd name="connsiteY957" fmla="*/ 1203674 h 2305050"/>
                <a:gd name="connsiteX958" fmla="*/ 1454944 w 2019300"/>
                <a:gd name="connsiteY958" fmla="*/ 1224915 h 2305050"/>
                <a:gd name="connsiteX959" fmla="*/ 1452182 w 2019300"/>
                <a:gd name="connsiteY959" fmla="*/ 1246060 h 2305050"/>
                <a:gd name="connsiteX960" fmla="*/ 1439418 w 2019300"/>
                <a:gd name="connsiteY960" fmla="*/ 1258062 h 2305050"/>
                <a:gd name="connsiteX961" fmla="*/ 1443514 w 2019300"/>
                <a:gd name="connsiteY961" fmla="*/ 1264730 h 2305050"/>
                <a:gd name="connsiteX962" fmla="*/ 1443228 w 2019300"/>
                <a:gd name="connsiteY962" fmla="*/ 1271207 h 2305050"/>
                <a:gd name="connsiteX963" fmla="*/ 1451229 w 2019300"/>
                <a:gd name="connsiteY963" fmla="*/ 1296543 h 2305050"/>
                <a:gd name="connsiteX964" fmla="*/ 1469708 w 2019300"/>
                <a:gd name="connsiteY964" fmla="*/ 1316069 h 2305050"/>
                <a:gd name="connsiteX965" fmla="*/ 1467041 w 2019300"/>
                <a:gd name="connsiteY965" fmla="*/ 1317974 h 2305050"/>
                <a:gd name="connsiteX966" fmla="*/ 1467993 w 2019300"/>
                <a:gd name="connsiteY966" fmla="*/ 1333119 h 2305050"/>
                <a:gd name="connsiteX967" fmla="*/ 1465136 w 2019300"/>
                <a:gd name="connsiteY967" fmla="*/ 1347026 h 2305050"/>
                <a:gd name="connsiteX968" fmla="*/ 1452943 w 2019300"/>
                <a:gd name="connsiteY968" fmla="*/ 1377125 h 2305050"/>
                <a:gd name="connsiteX969" fmla="*/ 1453134 w 2019300"/>
                <a:gd name="connsiteY969" fmla="*/ 1398937 h 2305050"/>
                <a:gd name="connsiteX970" fmla="*/ 1450276 w 2019300"/>
                <a:gd name="connsiteY970" fmla="*/ 1409891 h 2305050"/>
                <a:gd name="connsiteX971" fmla="*/ 1451515 w 2019300"/>
                <a:gd name="connsiteY971" fmla="*/ 1418082 h 2305050"/>
                <a:gd name="connsiteX972" fmla="*/ 1455515 w 2019300"/>
                <a:gd name="connsiteY972" fmla="*/ 1422844 h 2305050"/>
                <a:gd name="connsiteX973" fmla="*/ 1453039 w 2019300"/>
                <a:gd name="connsiteY973" fmla="*/ 1436656 h 2305050"/>
                <a:gd name="connsiteX974" fmla="*/ 1455611 w 2019300"/>
                <a:gd name="connsiteY974" fmla="*/ 1445895 h 2305050"/>
                <a:gd name="connsiteX975" fmla="*/ 1452277 w 2019300"/>
                <a:gd name="connsiteY975" fmla="*/ 1454086 h 2305050"/>
                <a:gd name="connsiteX976" fmla="*/ 1452372 w 2019300"/>
                <a:gd name="connsiteY976" fmla="*/ 1462373 h 2305050"/>
                <a:gd name="connsiteX977" fmla="*/ 1450372 w 2019300"/>
                <a:gd name="connsiteY977" fmla="*/ 1465898 h 2305050"/>
                <a:gd name="connsiteX978" fmla="*/ 1446276 w 2019300"/>
                <a:gd name="connsiteY978" fmla="*/ 1463421 h 2305050"/>
                <a:gd name="connsiteX979" fmla="*/ 1425512 w 2019300"/>
                <a:gd name="connsiteY979" fmla="*/ 1461040 h 2305050"/>
                <a:gd name="connsiteX980" fmla="*/ 1418082 w 2019300"/>
                <a:gd name="connsiteY980" fmla="*/ 1465993 h 2305050"/>
                <a:gd name="connsiteX981" fmla="*/ 1422178 w 2019300"/>
                <a:gd name="connsiteY981" fmla="*/ 1468279 h 2305050"/>
                <a:gd name="connsiteX982" fmla="*/ 1419416 w 2019300"/>
                <a:gd name="connsiteY982" fmla="*/ 1488281 h 2305050"/>
                <a:gd name="connsiteX983" fmla="*/ 1411891 w 2019300"/>
                <a:gd name="connsiteY983" fmla="*/ 1489710 h 2305050"/>
                <a:gd name="connsiteX984" fmla="*/ 1382363 w 2019300"/>
                <a:gd name="connsiteY984" fmla="*/ 1505045 h 2305050"/>
                <a:gd name="connsiteX985" fmla="*/ 1384364 w 2019300"/>
                <a:gd name="connsiteY985" fmla="*/ 1509808 h 2305050"/>
                <a:gd name="connsiteX986" fmla="*/ 1397794 w 2019300"/>
                <a:gd name="connsiteY986" fmla="*/ 1510475 h 2305050"/>
                <a:gd name="connsiteX987" fmla="*/ 1412748 w 2019300"/>
                <a:gd name="connsiteY987" fmla="*/ 1516856 h 2305050"/>
                <a:gd name="connsiteX988" fmla="*/ 1412176 w 2019300"/>
                <a:gd name="connsiteY988" fmla="*/ 1520857 h 2305050"/>
                <a:gd name="connsiteX989" fmla="*/ 1396079 w 2019300"/>
                <a:gd name="connsiteY989" fmla="*/ 1518666 h 2305050"/>
                <a:gd name="connsiteX990" fmla="*/ 1388650 w 2019300"/>
                <a:gd name="connsiteY990" fmla="*/ 1526191 h 2305050"/>
                <a:gd name="connsiteX991" fmla="*/ 1393698 w 2019300"/>
                <a:gd name="connsiteY991" fmla="*/ 1544669 h 2305050"/>
                <a:gd name="connsiteX992" fmla="*/ 1382935 w 2019300"/>
                <a:gd name="connsiteY992" fmla="*/ 1547241 h 2305050"/>
                <a:gd name="connsiteX993" fmla="*/ 1380458 w 2019300"/>
                <a:gd name="connsiteY993" fmla="*/ 1542955 h 2305050"/>
                <a:gd name="connsiteX994" fmla="*/ 1369981 w 2019300"/>
                <a:gd name="connsiteY994" fmla="*/ 1551337 h 2305050"/>
                <a:gd name="connsiteX995" fmla="*/ 1375696 w 2019300"/>
                <a:gd name="connsiteY995" fmla="*/ 1562195 h 2305050"/>
                <a:gd name="connsiteX996" fmla="*/ 1383411 w 2019300"/>
                <a:gd name="connsiteY996" fmla="*/ 1565815 h 2305050"/>
                <a:gd name="connsiteX997" fmla="*/ 1383411 w 2019300"/>
                <a:gd name="connsiteY997" fmla="*/ 1567529 h 2305050"/>
                <a:gd name="connsiteX998" fmla="*/ 1379125 w 2019300"/>
                <a:gd name="connsiteY998" fmla="*/ 1565624 h 2305050"/>
                <a:gd name="connsiteX999" fmla="*/ 1374362 w 2019300"/>
                <a:gd name="connsiteY999" fmla="*/ 1569720 h 2305050"/>
                <a:gd name="connsiteX1000" fmla="*/ 1381887 w 2019300"/>
                <a:gd name="connsiteY1000" fmla="*/ 1573911 h 2305050"/>
                <a:gd name="connsiteX1001" fmla="*/ 1384268 w 2019300"/>
                <a:gd name="connsiteY1001" fmla="*/ 1570482 h 2305050"/>
                <a:gd name="connsiteX1002" fmla="*/ 1384173 w 2019300"/>
                <a:gd name="connsiteY1002" fmla="*/ 1573054 h 2305050"/>
                <a:gd name="connsiteX1003" fmla="*/ 1390745 w 2019300"/>
                <a:gd name="connsiteY1003" fmla="*/ 1578388 h 2305050"/>
                <a:gd name="connsiteX1004" fmla="*/ 1396937 w 2019300"/>
                <a:gd name="connsiteY1004" fmla="*/ 1592580 h 2305050"/>
                <a:gd name="connsiteX1005" fmla="*/ 1383125 w 2019300"/>
                <a:gd name="connsiteY1005" fmla="*/ 1593342 h 2305050"/>
                <a:gd name="connsiteX1006" fmla="*/ 1382839 w 2019300"/>
                <a:gd name="connsiteY1006" fmla="*/ 1596961 h 2305050"/>
                <a:gd name="connsiteX1007" fmla="*/ 1385888 w 2019300"/>
                <a:gd name="connsiteY1007" fmla="*/ 1596961 h 2305050"/>
                <a:gd name="connsiteX1008" fmla="*/ 1384364 w 2019300"/>
                <a:gd name="connsiteY1008" fmla="*/ 1604201 h 2305050"/>
                <a:gd name="connsiteX1009" fmla="*/ 1375029 w 2019300"/>
                <a:gd name="connsiteY1009" fmla="*/ 1605439 h 2305050"/>
                <a:gd name="connsiteX1010" fmla="*/ 1373696 w 2019300"/>
                <a:gd name="connsiteY1010" fmla="*/ 1607630 h 2305050"/>
                <a:gd name="connsiteX1011" fmla="*/ 1371314 w 2019300"/>
                <a:gd name="connsiteY1011" fmla="*/ 1602867 h 2305050"/>
                <a:gd name="connsiteX1012" fmla="*/ 1368647 w 2019300"/>
                <a:gd name="connsiteY1012" fmla="*/ 1604296 h 2305050"/>
                <a:gd name="connsiteX1013" fmla="*/ 1370457 w 2019300"/>
                <a:gd name="connsiteY1013" fmla="*/ 1613344 h 2305050"/>
                <a:gd name="connsiteX1014" fmla="*/ 1374648 w 2019300"/>
                <a:gd name="connsiteY1014" fmla="*/ 1614297 h 2305050"/>
                <a:gd name="connsiteX1015" fmla="*/ 1369981 w 2019300"/>
                <a:gd name="connsiteY1015" fmla="*/ 1614297 h 2305050"/>
                <a:gd name="connsiteX1016" fmla="*/ 1366647 w 2019300"/>
                <a:gd name="connsiteY1016" fmla="*/ 1605725 h 2305050"/>
                <a:gd name="connsiteX1017" fmla="*/ 1343978 w 2019300"/>
                <a:gd name="connsiteY1017" fmla="*/ 1613059 h 2305050"/>
                <a:gd name="connsiteX1018" fmla="*/ 1342168 w 2019300"/>
                <a:gd name="connsiteY1018" fmla="*/ 1610677 h 2305050"/>
                <a:gd name="connsiteX1019" fmla="*/ 1342263 w 2019300"/>
                <a:gd name="connsiteY1019" fmla="*/ 1618488 h 2305050"/>
                <a:gd name="connsiteX1020" fmla="*/ 1336643 w 2019300"/>
                <a:gd name="connsiteY1020" fmla="*/ 1624298 h 2305050"/>
                <a:gd name="connsiteX1021" fmla="*/ 1327595 w 2019300"/>
                <a:gd name="connsiteY1021" fmla="*/ 1622584 h 2305050"/>
                <a:gd name="connsiteX1022" fmla="*/ 1321403 w 2019300"/>
                <a:gd name="connsiteY1022" fmla="*/ 1628108 h 2305050"/>
                <a:gd name="connsiteX1023" fmla="*/ 1314926 w 2019300"/>
                <a:gd name="connsiteY1023" fmla="*/ 1622203 h 2305050"/>
                <a:gd name="connsiteX1024" fmla="*/ 1312450 w 2019300"/>
                <a:gd name="connsiteY1024" fmla="*/ 1623917 h 2305050"/>
                <a:gd name="connsiteX1025" fmla="*/ 1303687 w 2019300"/>
                <a:gd name="connsiteY1025" fmla="*/ 1619155 h 2305050"/>
                <a:gd name="connsiteX1026" fmla="*/ 1295972 w 2019300"/>
                <a:gd name="connsiteY1026" fmla="*/ 1619250 h 2305050"/>
                <a:gd name="connsiteX1027" fmla="*/ 1283970 w 2019300"/>
                <a:gd name="connsiteY1027" fmla="*/ 1624012 h 2305050"/>
                <a:gd name="connsiteX1028" fmla="*/ 1280446 w 2019300"/>
                <a:gd name="connsiteY1028" fmla="*/ 1615631 h 2305050"/>
                <a:gd name="connsiteX1029" fmla="*/ 1266063 w 2019300"/>
                <a:gd name="connsiteY1029" fmla="*/ 1609725 h 2305050"/>
                <a:gd name="connsiteX1030" fmla="*/ 1264634 w 2019300"/>
                <a:gd name="connsiteY1030" fmla="*/ 1604296 h 2305050"/>
                <a:gd name="connsiteX1031" fmla="*/ 1255014 w 2019300"/>
                <a:gd name="connsiteY1031" fmla="*/ 1593342 h 2305050"/>
                <a:gd name="connsiteX1032" fmla="*/ 1240441 w 2019300"/>
                <a:gd name="connsiteY1032" fmla="*/ 1587056 h 2305050"/>
                <a:gd name="connsiteX1033" fmla="*/ 1197102 w 2019300"/>
                <a:gd name="connsiteY1033" fmla="*/ 1614868 h 2305050"/>
                <a:gd name="connsiteX1034" fmla="*/ 1203865 w 2019300"/>
                <a:gd name="connsiteY1034" fmla="*/ 1622012 h 2305050"/>
                <a:gd name="connsiteX1035" fmla="*/ 1196721 w 2019300"/>
                <a:gd name="connsiteY1035" fmla="*/ 1626584 h 2305050"/>
                <a:gd name="connsiteX1036" fmla="*/ 1185863 w 2019300"/>
                <a:gd name="connsiteY1036" fmla="*/ 1624203 h 2305050"/>
                <a:gd name="connsiteX1037" fmla="*/ 1185958 w 2019300"/>
                <a:gd name="connsiteY1037" fmla="*/ 1618678 h 2305050"/>
                <a:gd name="connsiteX1038" fmla="*/ 1182053 w 2019300"/>
                <a:gd name="connsiteY1038" fmla="*/ 1618678 h 2305050"/>
                <a:gd name="connsiteX1039" fmla="*/ 1179862 w 2019300"/>
                <a:gd name="connsiteY1039" fmla="*/ 1627727 h 2305050"/>
                <a:gd name="connsiteX1040" fmla="*/ 1176814 w 2019300"/>
                <a:gd name="connsiteY1040" fmla="*/ 1626489 h 2305050"/>
                <a:gd name="connsiteX1041" fmla="*/ 1175957 w 2019300"/>
                <a:gd name="connsiteY1041" fmla="*/ 1619536 h 2305050"/>
                <a:gd name="connsiteX1042" fmla="*/ 1166527 w 2019300"/>
                <a:gd name="connsiteY1042" fmla="*/ 1622108 h 2305050"/>
                <a:gd name="connsiteX1043" fmla="*/ 1173194 w 2019300"/>
                <a:gd name="connsiteY1043" fmla="*/ 1623251 h 2305050"/>
                <a:gd name="connsiteX1044" fmla="*/ 1173194 w 2019300"/>
                <a:gd name="connsiteY1044" fmla="*/ 1632014 h 2305050"/>
                <a:gd name="connsiteX1045" fmla="*/ 1181957 w 2019300"/>
                <a:gd name="connsiteY1045" fmla="*/ 1647253 h 2305050"/>
                <a:gd name="connsiteX1046" fmla="*/ 1175766 w 2019300"/>
                <a:gd name="connsiteY1046" fmla="*/ 1651444 h 2305050"/>
                <a:gd name="connsiteX1047" fmla="*/ 1175004 w 2019300"/>
                <a:gd name="connsiteY1047" fmla="*/ 1656398 h 2305050"/>
                <a:gd name="connsiteX1048" fmla="*/ 1167575 w 2019300"/>
                <a:gd name="connsiteY1048" fmla="*/ 1654874 h 2305050"/>
                <a:gd name="connsiteX1049" fmla="*/ 1158145 w 2019300"/>
                <a:gd name="connsiteY1049" fmla="*/ 1639443 h 2305050"/>
                <a:gd name="connsiteX1050" fmla="*/ 1145953 w 2019300"/>
                <a:gd name="connsiteY1050" fmla="*/ 1635061 h 2305050"/>
                <a:gd name="connsiteX1051" fmla="*/ 1144048 w 2019300"/>
                <a:gd name="connsiteY1051" fmla="*/ 1631633 h 2305050"/>
                <a:gd name="connsiteX1052" fmla="*/ 1134142 w 2019300"/>
                <a:gd name="connsiteY1052" fmla="*/ 1637633 h 2305050"/>
                <a:gd name="connsiteX1053" fmla="*/ 1129570 w 2019300"/>
                <a:gd name="connsiteY1053" fmla="*/ 1643729 h 2305050"/>
                <a:gd name="connsiteX1054" fmla="*/ 1125855 w 2019300"/>
                <a:gd name="connsiteY1054" fmla="*/ 1655159 h 2305050"/>
                <a:gd name="connsiteX1055" fmla="*/ 1118426 w 2019300"/>
                <a:gd name="connsiteY1055" fmla="*/ 1661065 h 2305050"/>
                <a:gd name="connsiteX1056" fmla="*/ 1118807 w 2019300"/>
                <a:gd name="connsiteY1056" fmla="*/ 1670018 h 2305050"/>
                <a:gd name="connsiteX1057" fmla="*/ 1109472 w 2019300"/>
                <a:gd name="connsiteY1057" fmla="*/ 1674019 h 2305050"/>
                <a:gd name="connsiteX1058" fmla="*/ 1083659 w 2019300"/>
                <a:gd name="connsiteY1058" fmla="*/ 1672018 h 2305050"/>
                <a:gd name="connsiteX1059" fmla="*/ 1078135 w 2019300"/>
                <a:gd name="connsiteY1059" fmla="*/ 1681067 h 2305050"/>
                <a:gd name="connsiteX1060" fmla="*/ 1067467 w 2019300"/>
                <a:gd name="connsiteY1060" fmla="*/ 1690973 h 2305050"/>
                <a:gd name="connsiteX1061" fmla="*/ 1065848 w 2019300"/>
                <a:gd name="connsiteY1061" fmla="*/ 1697355 h 2305050"/>
                <a:gd name="connsiteX1062" fmla="*/ 1050131 w 2019300"/>
                <a:gd name="connsiteY1062" fmla="*/ 1695450 h 2305050"/>
                <a:gd name="connsiteX1063" fmla="*/ 1040702 w 2019300"/>
                <a:gd name="connsiteY1063" fmla="*/ 1697926 h 2305050"/>
                <a:gd name="connsiteX1064" fmla="*/ 1026700 w 2019300"/>
                <a:gd name="connsiteY1064" fmla="*/ 1696879 h 2305050"/>
                <a:gd name="connsiteX1065" fmla="*/ 1015746 w 2019300"/>
                <a:gd name="connsiteY1065" fmla="*/ 1690402 h 2305050"/>
                <a:gd name="connsiteX1066" fmla="*/ 1017651 w 2019300"/>
                <a:gd name="connsiteY1066" fmla="*/ 1678400 h 2305050"/>
                <a:gd name="connsiteX1067" fmla="*/ 1025652 w 2019300"/>
                <a:gd name="connsiteY1067" fmla="*/ 1661351 h 2305050"/>
                <a:gd name="connsiteX1068" fmla="*/ 1011841 w 2019300"/>
                <a:gd name="connsiteY1068" fmla="*/ 1650492 h 2305050"/>
                <a:gd name="connsiteX1069" fmla="*/ 1008698 w 2019300"/>
                <a:gd name="connsiteY1069" fmla="*/ 1649635 h 2305050"/>
                <a:gd name="connsiteX1070" fmla="*/ 1017461 w 2019300"/>
                <a:gd name="connsiteY1070" fmla="*/ 1669733 h 2305050"/>
                <a:gd name="connsiteX1071" fmla="*/ 1009840 w 2019300"/>
                <a:gd name="connsiteY1071" fmla="*/ 1674971 h 2305050"/>
                <a:gd name="connsiteX1072" fmla="*/ 1007745 w 2019300"/>
                <a:gd name="connsiteY1072" fmla="*/ 1679734 h 2305050"/>
                <a:gd name="connsiteX1073" fmla="*/ 1005554 w 2019300"/>
                <a:gd name="connsiteY1073" fmla="*/ 1677734 h 2305050"/>
                <a:gd name="connsiteX1074" fmla="*/ 1008983 w 2019300"/>
                <a:gd name="connsiteY1074" fmla="*/ 1668970 h 2305050"/>
                <a:gd name="connsiteX1075" fmla="*/ 1007554 w 2019300"/>
                <a:gd name="connsiteY1075" fmla="*/ 1666303 h 2305050"/>
                <a:gd name="connsiteX1076" fmla="*/ 1003554 w 2019300"/>
                <a:gd name="connsiteY1076" fmla="*/ 1687925 h 2305050"/>
                <a:gd name="connsiteX1077" fmla="*/ 996506 w 2019300"/>
                <a:gd name="connsiteY1077" fmla="*/ 1685544 h 2305050"/>
                <a:gd name="connsiteX1078" fmla="*/ 994886 w 2019300"/>
                <a:gd name="connsiteY1078" fmla="*/ 1682306 h 2305050"/>
                <a:gd name="connsiteX1079" fmla="*/ 992886 w 2019300"/>
                <a:gd name="connsiteY1079" fmla="*/ 1685449 h 2305050"/>
                <a:gd name="connsiteX1080" fmla="*/ 987647 w 2019300"/>
                <a:gd name="connsiteY1080" fmla="*/ 1677257 h 2305050"/>
                <a:gd name="connsiteX1081" fmla="*/ 980123 w 2019300"/>
                <a:gd name="connsiteY1081" fmla="*/ 1671542 h 2305050"/>
                <a:gd name="connsiteX1082" fmla="*/ 980027 w 2019300"/>
                <a:gd name="connsiteY1082" fmla="*/ 1666875 h 2305050"/>
                <a:gd name="connsiteX1083" fmla="*/ 985075 w 2019300"/>
                <a:gd name="connsiteY1083" fmla="*/ 1659541 h 2305050"/>
                <a:gd name="connsiteX1084" fmla="*/ 962406 w 2019300"/>
                <a:gd name="connsiteY1084" fmla="*/ 1657922 h 2305050"/>
                <a:gd name="connsiteX1085" fmla="*/ 970026 w 2019300"/>
                <a:gd name="connsiteY1085" fmla="*/ 1655445 h 2305050"/>
                <a:gd name="connsiteX1086" fmla="*/ 967835 w 2019300"/>
                <a:gd name="connsiteY1086" fmla="*/ 1650873 h 2305050"/>
                <a:gd name="connsiteX1087" fmla="*/ 955167 w 2019300"/>
                <a:gd name="connsiteY1087" fmla="*/ 1650397 h 2305050"/>
                <a:gd name="connsiteX1088" fmla="*/ 955167 w 2019300"/>
                <a:gd name="connsiteY1088" fmla="*/ 1653254 h 2305050"/>
                <a:gd name="connsiteX1089" fmla="*/ 947356 w 2019300"/>
                <a:gd name="connsiteY1089" fmla="*/ 1652968 h 2305050"/>
                <a:gd name="connsiteX1090" fmla="*/ 946880 w 2019300"/>
                <a:gd name="connsiteY1090" fmla="*/ 1654969 h 2305050"/>
                <a:gd name="connsiteX1091" fmla="*/ 933260 w 2019300"/>
                <a:gd name="connsiteY1091" fmla="*/ 1657064 h 2305050"/>
                <a:gd name="connsiteX1092" fmla="*/ 930592 w 2019300"/>
                <a:gd name="connsiteY1092" fmla="*/ 1659922 h 2305050"/>
                <a:gd name="connsiteX1093" fmla="*/ 908971 w 2019300"/>
                <a:gd name="connsiteY1093" fmla="*/ 1653921 h 2305050"/>
                <a:gd name="connsiteX1094" fmla="*/ 906875 w 2019300"/>
                <a:gd name="connsiteY1094" fmla="*/ 1657064 h 2305050"/>
                <a:gd name="connsiteX1095" fmla="*/ 903923 w 2019300"/>
                <a:gd name="connsiteY1095" fmla="*/ 1656588 h 2305050"/>
                <a:gd name="connsiteX1096" fmla="*/ 901541 w 2019300"/>
                <a:gd name="connsiteY1096" fmla="*/ 1644968 h 2305050"/>
                <a:gd name="connsiteX1097" fmla="*/ 898398 w 2019300"/>
                <a:gd name="connsiteY1097" fmla="*/ 1640395 h 2305050"/>
                <a:gd name="connsiteX1098" fmla="*/ 893159 w 2019300"/>
                <a:gd name="connsiteY1098" fmla="*/ 1638872 h 2305050"/>
                <a:gd name="connsiteX1099" fmla="*/ 898208 w 2019300"/>
                <a:gd name="connsiteY1099" fmla="*/ 1640681 h 2305050"/>
                <a:gd name="connsiteX1100" fmla="*/ 901351 w 2019300"/>
                <a:gd name="connsiteY1100" fmla="*/ 1645444 h 2305050"/>
                <a:gd name="connsiteX1101" fmla="*/ 909923 w 2019300"/>
                <a:gd name="connsiteY1101" fmla="*/ 1683925 h 2305050"/>
                <a:gd name="connsiteX1102" fmla="*/ 921067 w 2019300"/>
                <a:gd name="connsiteY1102" fmla="*/ 1701546 h 2305050"/>
                <a:gd name="connsiteX1103" fmla="*/ 922401 w 2019300"/>
                <a:gd name="connsiteY1103" fmla="*/ 1710976 h 2305050"/>
                <a:gd name="connsiteX1104" fmla="*/ 918496 w 2019300"/>
                <a:gd name="connsiteY1104" fmla="*/ 1716786 h 2305050"/>
                <a:gd name="connsiteX1105" fmla="*/ 925259 w 2019300"/>
                <a:gd name="connsiteY1105" fmla="*/ 1735836 h 2305050"/>
                <a:gd name="connsiteX1106" fmla="*/ 926973 w 2019300"/>
                <a:gd name="connsiteY1106" fmla="*/ 1735074 h 2305050"/>
                <a:gd name="connsiteX1107" fmla="*/ 930688 w 2019300"/>
                <a:gd name="connsiteY1107" fmla="*/ 1741360 h 2305050"/>
                <a:gd name="connsiteX1108" fmla="*/ 942594 w 2019300"/>
                <a:gd name="connsiteY1108" fmla="*/ 1745456 h 2305050"/>
                <a:gd name="connsiteX1109" fmla="*/ 951929 w 2019300"/>
                <a:gd name="connsiteY1109" fmla="*/ 1759268 h 2305050"/>
                <a:gd name="connsiteX1110" fmla="*/ 944118 w 2019300"/>
                <a:gd name="connsiteY1110" fmla="*/ 1777556 h 2305050"/>
                <a:gd name="connsiteX1111" fmla="*/ 927830 w 2019300"/>
                <a:gd name="connsiteY1111" fmla="*/ 1794891 h 2305050"/>
                <a:gd name="connsiteX1112" fmla="*/ 939451 w 2019300"/>
                <a:gd name="connsiteY1112" fmla="*/ 1802130 h 2305050"/>
                <a:gd name="connsiteX1113" fmla="*/ 943737 w 2019300"/>
                <a:gd name="connsiteY1113" fmla="*/ 1808226 h 2305050"/>
                <a:gd name="connsiteX1114" fmla="*/ 965359 w 2019300"/>
                <a:gd name="connsiteY1114" fmla="*/ 1819370 h 2305050"/>
                <a:gd name="connsiteX1115" fmla="*/ 954596 w 2019300"/>
                <a:gd name="connsiteY1115" fmla="*/ 1814989 h 2305050"/>
                <a:gd name="connsiteX1116" fmla="*/ 953834 w 2019300"/>
                <a:gd name="connsiteY1116" fmla="*/ 1825371 h 2305050"/>
                <a:gd name="connsiteX1117" fmla="*/ 936974 w 2019300"/>
                <a:gd name="connsiteY1117" fmla="*/ 1856518 h 2305050"/>
                <a:gd name="connsiteX1118" fmla="*/ 912019 w 2019300"/>
                <a:gd name="connsiteY1118" fmla="*/ 1878901 h 2305050"/>
                <a:gd name="connsiteX1119" fmla="*/ 886015 w 2019300"/>
                <a:gd name="connsiteY1119" fmla="*/ 1893475 h 2305050"/>
                <a:gd name="connsiteX1120" fmla="*/ 880967 w 2019300"/>
                <a:gd name="connsiteY1120" fmla="*/ 1888522 h 2305050"/>
                <a:gd name="connsiteX1121" fmla="*/ 850678 w 2019300"/>
                <a:gd name="connsiteY1121" fmla="*/ 1897856 h 2305050"/>
                <a:gd name="connsiteX1122" fmla="*/ 856679 w 2019300"/>
                <a:gd name="connsiteY1122" fmla="*/ 1922717 h 2305050"/>
                <a:gd name="connsiteX1123" fmla="*/ 849916 w 2019300"/>
                <a:gd name="connsiteY1123" fmla="*/ 1926050 h 2305050"/>
                <a:gd name="connsiteX1124" fmla="*/ 850487 w 2019300"/>
                <a:gd name="connsiteY1124" fmla="*/ 1929956 h 2305050"/>
                <a:gd name="connsiteX1125" fmla="*/ 841343 w 2019300"/>
                <a:gd name="connsiteY1125" fmla="*/ 1929765 h 2305050"/>
                <a:gd name="connsiteX1126" fmla="*/ 841819 w 2019300"/>
                <a:gd name="connsiteY1126" fmla="*/ 1934147 h 2305050"/>
                <a:gd name="connsiteX1127" fmla="*/ 845153 w 2019300"/>
                <a:gd name="connsiteY1127" fmla="*/ 1934147 h 2305050"/>
                <a:gd name="connsiteX1128" fmla="*/ 844391 w 2019300"/>
                <a:gd name="connsiteY1128" fmla="*/ 1937385 h 2305050"/>
                <a:gd name="connsiteX1129" fmla="*/ 852392 w 2019300"/>
                <a:gd name="connsiteY1129" fmla="*/ 1937861 h 2305050"/>
                <a:gd name="connsiteX1130" fmla="*/ 846582 w 2019300"/>
                <a:gd name="connsiteY1130" fmla="*/ 1958054 h 2305050"/>
                <a:gd name="connsiteX1131" fmla="*/ 858679 w 2019300"/>
                <a:gd name="connsiteY1131" fmla="*/ 1960340 h 2305050"/>
                <a:gd name="connsiteX1132" fmla="*/ 858012 w 2019300"/>
                <a:gd name="connsiteY1132" fmla="*/ 1970151 h 2305050"/>
                <a:gd name="connsiteX1133" fmla="*/ 852202 w 2019300"/>
                <a:gd name="connsiteY1133" fmla="*/ 1977485 h 2305050"/>
                <a:gd name="connsiteX1134" fmla="*/ 850963 w 2019300"/>
                <a:gd name="connsiteY1134" fmla="*/ 1984724 h 2305050"/>
                <a:gd name="connsiteX1135" fmla="*/ 851821 w 2019300"/>
                <a:gd name="connsiteY1135" fmla="*/ 1987486 h 2305050"/>
                <a:gd name="connsiteX1136" fmla="*/ 860298 w 2019300"/>
                <a:gd name="connsiteY1136" fmla="*/ 1988630 h 2305050"/>
                <a:gd name="connsiteX1137" fmla="*/ 861250 w 2019300"/>
                <a:gd name="connsiteY1137" fmla="*/ 1984534 h 2305050"/>
                <a:gd name="connsiteX1138" fmla="*/ 873157 w 2019300"/>
                <a:gd name="connsiteY1138" fmla="*/ 1986820 h 2305050"/>
                <a:gd name="connsiteX1139" fmla="*/ 879919 w 2019300"/>
                <a:gd name="connsiteY1139" fmla="*/ 1995202 h 2305050"/>
                <a:gd name="connsiteX1140" fmla="*/ 862679 w 2019300"/>
                <a:gd name="connsiteY1140" fmla="*/ 2004822 h 2305050"/>
                <a:gd name="connsiteX1141" fmla="*/ 854488 w 2019300"/>
                <a:gd name="connsiteY1141" fmla="*/ 1999488 h 2305050"/>
                <a:gd name="connsiteX1142" fmla="*/ 852869 w 2019300"/>
                <a:gd name="connsiteY1142" fmla="*/ 2004060 h 2305050"/>
                <a:gd name="connsiteX1143" fmla="*/ 864108 w 2019300"/>
                <a:gd name="connsiteY1143" fmla="*/ 2010537 h 2305050"/>
                <a:gd name="connsiteX1144" fmla="*/ 869728 w 2019300"/>
                <a:gd name="connsiteY1144" fmla="*/ 2022348 h 2305050"/>
                <a:gd name="connsiteX1145" fmla="*/ 877824 w 2019300"/>
                <a:gd name="connsiteY1145" fmla="*/ 2026825 h 2305050"/>
                <a:gd name="connsiteX1146" fmla="*/ 865537 w 2019300"/>
                <a:gd name="connsiteY1146" fmla="*/ 2036445 h 2305050"/>
                <a:gd name="connsiteX1147" fmla="*/ 854107 w 2019300"/>
                <a:gd name="connsiteY1147" fmla="*/ 2071116 h 2305050"/>
                <a:gd name="connsiteX1148" fmla="*/ 840772 w 2019300"/>
                <a:gd name="connsiteY1148" fmla="*/ 2088356 h 2305050"/>
                <a:gd name="connsiteX1149" fmla="*/ 839724 w 2019300"/>
                <a:gd name="connsiteY1149" fmla="*/ 2099977 h 2305050"/>
                <a:gd name="connsiteX1150" fmla="*/ 832771 w 2019300"/>
                <a:gd name="connsiteY1150" fmla="*/ 2109502 h 2305050"/>
                <a:gd name="connsiteX1151" fmla="*/ 831723 w 2019300"/>
                <a:gd name="connsiteY1151" fmla="*/ 2103882 h 2305050"/>
                <a:gd name="connsiteX1152" fmla="*/ 829246 w 2019300"/>
                <a:gd name="connsiteY1152" fmla="*/ 2102834 h 2305050"/>
                <a:gd name="connsiteX1153" fmla="*/ 833247 w 2019300"/>
                <a:gd name="connsiteY1153" fmla="*/ 2097310 h 2305050"/>
                <a:gd name="connsiteX1154" fmla="*/ 830675 w 2019300"/>
                <a:gd name="connsiteY1154" fmla="*/ 2095500 h 2305050"/>
                <a:gd name="connsiteX1155" fmla="*/ 828961 w 2019300"/>
                <a:gd name="connsiteY1155" fmla="*/ 2097881 h 2305050"/>
                <a:gd name="connsiteX1156" fmla="*/ 826103 w 2019300"/>
                <a:gd name="connsiteY1156" fmla="*/ 2097215 h 2305050"/>
                <a:gd name="connsiteX1157" fmla="*/ 825437 w 2019300"/>
                <a:gd name="connsiteY1157" fmla="*/ 2100929 h 2305050"/>
                <a:gd name="connsiteX1158" fmla="*/ 819721 w 2019300"/>
                <a:gd name="connsiteY1158" fmla="*/ 2099786 h 2305050"/>
                <a:gd name="connsiteX1159" fmla="*/ 814292 w 2019300"/>
                <a:gd name="connsiteY1159" fmla="*/ 2111311 h 2305050"/>
                <a:gd name="connsiteX1160" fmla="*/ 807529 w 2019300"/>
                <a:gd name="connsiteY1160" fmla="*/ 2108359 h 2305050"/>
                <a:gd name="connsiteX1161" fmla="*/ 811149 w 2019300"/>
                <a:gd name="connsiteY1161" fmla="*/ 2107597 h 2305050"/>
                <a:gd name="connsiteX1162" fmla="*/ 806863 w 2019300"/>
                <a:gd name="connsiteY1162" fmla="*/ 2105882 h 2305050"/>
                <a:gd name="connsiteX1163" fmla="*/ 806006 w 2019300"/>
                <a:gd name="connsiteY1163" fmla="*/ 2109216 h 2305050"/>
                <a:gd name="connsiteX1164" fmla="*/ 814864 w 2019300"/>
                <a:gd name="connsiteY1164" fmla="*/ 2112836 h 2305050"/>
                <a:gd name="connsiteX1165" fmla="*/ 813244 w 2019300"/>
                <a:gd name="connsiteY1165" fmla="*/ 2117598 h 2305050"/>
                <a:gd name="connsiteX1166" fmla="*/ 805434 w 2019300"/>
                <a:gd name="connsiteY1166" fmla="*/ 2117312 h 2305050"/>
                <a:gd name="connsiteX1167" fmla="*/ 797719 w 2019300"/>
                <a:gd name="connsiteY1167" fmla="*/ 2102263 h 2305050"/>
                <a:gd name="connsiteX1168" fmla="*/ 793433 w 2019300"/>
                <a:gd name="connsiteY1168" fmla="*/ 2111311 h 2305050"/>
                <a:gd name="connsiteX1169" fmla="*/ 781812 w 2019300"/>
                <a:gd name="connsiteY1169" fmla="*/ 2113598 h 2305050"/>
                <a:gd name="connsiteX1170" fmla="*/ 758666 w 2019300"/>
                <a:gd name="connsiteY1170" fmla="*/ 2129123 h 2305050"/>
                <a:gd name="connsiteX1171" fmla="*/ 740473 w 2019300"/>
                <a:gd name="connsiteY1171" fmla="*/ 2137791 h 2305050"/>
                <a:gd name="connsiteX1172" fmla="*/ 739521 w 2019300"/>
                <a:gd name="connsiteY1172" fmla="*/ 2151793 h 2305050"/>
                <a:gd name="connsiteX1173" fmla="*/ 724567 w 2019300"/>
                <a:gd name="connsiteY1173" fmla="*/ 2160175 h 2305050"/>
                <a:gd name="connsiteX1174" fmla="*/ 708088 w 2019300"/>
                <a:gd name="connsiteY1174" fmla="*/ 2179130 h 2305050"/>
                <a:gd name="connsiteX1175" fmla="*/ 705040 w 2019300"/>
                <a:gd name="connsiteY1175" fmla="*/ 2193703 h 2305050"/>
                <a:gd name="connsiteX1176" fmla="*/ 714565 w 2019300"/>
                <a:gd name="connsiteY1176" fmla="*/ 2196370 h 2305050"/>
                <a:gd name="connsiteX1177" fmla="*/ 711994 w 2019300"/>
                <a:gd name="connsiteY1177" fmla="*/ 2219325 h 2305050"/>
                <a:gd name="connsiteX1178" fmla="*/ 699992 w 2019300"/>
                <a:gd name="connsiteY1178" fmla="*/ 2213801 h 2305050"/>
                <a:gd name="connsiteX1179" fmla="*/ 698278 w 2019300"/>
                <a:gd name="connsiteY1179" fmla="*/ 2210753 h 2305050"/>
                <a:gd name="connsiteX1180" fmla="*/ 697421 w 2019300"/>
                <a:gd name="connsiteY1180" fmla="*/ 2218753 h 2305050"/>
                <a:gd name="connsiteX1181" fmla="*/ 694373 w 2019300"/>
                <a:gd name="connsiteY1181" fmla="*/ 2212753 h 2305050"/>
                <a:gd name="connsiteX1182" fmla="*/ 691610 w 2019300"/>
                <a:gd name="connsiteY1182" fmla="*/ 2214277 h 2305050"/>
                <a:gd name="connsiteX1183" fmla="*/ 695230 w 2019300"/>
                <a:gd name="connsiteY1183" fmla="*/ 2199132 h 2305050"/>
                <a:gd name="connsiteX1184" fmla="*/ 689705 w 2019300"/>
                <a:gd name="connsiteY1184" fmla="*/ 2190750 h 2305050"/>
                <a:gd name="connsiteX1185" fmla="*/ 685324 w 2019300"/>
                <a:gd name="connsiteY1185" fmla="*/ 2194274 h 2305050"/>
                <a:gd name="connsiteX1186" fmla="*/ 683704 w 2019300"/>
                <a:gd name="connsiteY1186" fmla="*/ 2192941 h 2305050"/>
                <a:gd name="connsiteX1187" fmla="*/ 678847 w 2019300"/>
                <a:gd name="connsiteY1187" fmla="*/ 2174748 h 2305050"/>
                <a:gd name="connsiteX1188" fmla="*/ 668179 w 2019300"/>
                <a:gd name="connsiteY1188" fmla="*/ 2171510 h 2305050"/>
                <a:gd name="connsiteX1189" fmla="*/ 671322 w 2019300"/>
                <a:gd name="connsiteY1189" fmla="*/ 2159222 h 2305050"/>
                <a:gd name="connsiteX1190" fmla="*/ 663607 w 2019300"/>
                <a:gd name="connsiteY1190" fmla="*/ 2172462 h 2305050"/>
                <a:gd name="connsiteX1191" fmla="*/ 659130 w 2019300"/>
                <a:gd name="connsiteY1191" fmla="*/ 2166747 h 2305050"/>
                <a:gd name="connsiteX1192" fmla="*/ 657225 w 2019300"/>
                <a:gd name="connsiteY1192" fmla="*/ 2158746 h 2305050"/>
                <a:gd name="connsiteX1193" fmla="*/ 647700 w 2019300"/>
                <a:gd name="connsiteY1193" fmla="*/ 2163413 h 2305050"/>
                <a:gd name="connsiteX1194" fmla="*/ 643509 w 2019300"/>
                <a:gd name="connsiteY1194" fmla="*/ 2159794 h 2305050"/>
                <a:gd name="connsiteX1195" fmla="*/ 632365 w 2019300"/>
                <a:gd name="connsiteY1195" fmla="*/ 2163699 h 2305050"/>
                <a:gd name="connsiteX1196" fmla="*/ 626936 w 2019300"/>
                <a:gd name="connsiteY1196" fmla="*/ 2176939 h 2305050"/>
                <a:gd name="connsiteX1197" fmla="*/ 630841 w 2019300"/>
                <a:gd name="connsiteY1197" fmla="*/ 2183035 h 2305050"/>
                <a:gd name="connsiteX1198" fmla="*/ 631222 w 2019300"/>
                <a:gd name="connsiteY1198" fmla="*/ 2193417 h 2305050"/>
                <a:gd name="connsiteX1199" fmla="*/ 615125 w 2019300"/>
                <a:gd name="connsiteY1199" fmla="*/ 2205514 h 2305050"/>
                <a:gd name="connsiteX1200" fmla="*/ 613886 w 2019300"/>
                <a:gd name="connsiteY1200" fmla="*/ 2193798 h 2305050"/>
                <a:gd name="connsiteX1201" fmla="*/ 620077 w 2019300"/>
                <a:gd name="connsiteY1201" fmla="*/ 2192274 h 2305050"/>
                <a:gd name="connsiteX1202" fmla="*/ 625602 w 2019300"/>
                <a:gd name="connsiteY1202" fmla="*/ 2182178 h 2305050"/>
                <a:gd name="connsiteX1203" fmla="*/ 617315 w 2019300"/>
                <a:gd name="connsiteY1203" fmla="*/ 2177986 h 2305050"/>
                <a:gd name="connsiteX1204" fmla="*/ 617315 w 2019300"/>
                <a:gd name="connsiteY1204" fmla="*/ 2184273 h 2305050"/>
                <a:gd name="connsiteX1205" fmla="*/ 610076 w 2019300"/>
                <a:gd name="connsiteY1205" fmla="*/ 2195036 h 2305050"/>
                <a:gd name="connsiteX1206" fmla="*/ 602361 w 2019300"/>
                <a:gd name="connsiteY1206" fmla="*/ 2189417 h 2305050"/>
                <a:gd name="connsiteX1207" fmla="*/ 598456 w 2019300"/>
                <a:gd name="connsiteY1207" fmla="*/ 2193893 h 2305050"/>
                <a:gd name="connsiteX1208" fmla="*/ 595694 w 2019300"/>
                <a:gd name="connsiteY1208" fmla="*/ 2193036 h 2305050"/>
                <a:gd name="connsiteX1209" fmla="*/ 589502 w 2019300"/>
                <a:gd name="connsiteY1209" fmla="*/ 2202752 h 2305050"/>
                <a:gd name="connsiteX1210" fmla="*/ 583311 w 2019300"/>
                <a:gd name="connsiteY1210" fmla="*/ 2198656 h 2305050"/>
                <a:gd name="connsiteX1211" fmla="*/ 584359 w 2019300"/>
                <a:gd name="connsiteY1211" fmla="*/ 2193989 h 2305050"/>
                <a:gd name="connsiteX1212" fmla="*/ 572548 w 2019300"/>
                <a:gd name="connsiteY1212" fmla="*/ 2195989 h 2305050"/>
                <a:gd name="connsiteX1213" fmla="*/ 564166 w 2019300"/>
                <a:gd name="connsiteY1213" fmla="*/ 2191512 h 2305050"/>
                <a:gd name="connsiteX1214" fmla="*/ 554831 w 2019300"/>
                <a:gd name="connsiteY1214" fmla="*/ 2191512 h 2305050"/>
                <a:gd name="connsiteX1215" fmla="*/ 550354 w 2019300"/>
                <a:gd name="connsiteY1215" fmla="*/ 2204371 h 2305050"/>
                <a:gd name="connsiteX1216" fmla="*/ 543497 w 2019300"/>
                <a:gd name="connsiteY1216" fmla="*/ 2171414 h 2305050"/>
                <a:gd name="connsiteX1217" fmla="*/ 544830 w 2019300"/>
                <a:gd name="connsiteY1217" fmla="*/ 2166747 h 2305050"/>
                <a:gd name="connsiteX1218" fmla="*/ 542258 w 2019300"/>
                <a:gd name="connsiteY1218" fmla="*/ 2165128 h 2305050"/>
                <a:gd name="connsiteX1219" fmla="*/ 549783 w 2019300"/>
                <a:gd name="connsiteY1219" fmla="*/ 2143030 h 2305050"/>
                <a:gd name="connsiteX1220" fmla="*/ 551021 w 2019300"/>
                <a:gd name="connsiteY1220" fmla="*/ 2140839 h 2305050"/>
                <a:gd name="connsiteX1221" fmla="*/ 555212 w 2019300"/>
                <a:gd name="connsiteY1221" fmla="*/ 2140839 h 2305050"/>
                <a:gd name="connsiteX1222" fmla="*/ 555117 w 2019300"/>
                <a:gd name="connsiteY1222" fmla="*/ 2137886 h 2305050"/>
                <a:gd name="connsiteX1223" fmla="*/ 560927 w 2019300"/>
                <a:gd name="connsiteY1223" fmla="*/ 2137220 h 2305050"/>
                <a:gd name="connsiteX1224" fmla="*/ 560737 w 2019300"/>
                <a:gd name="connsiteY1224" fmla="*/ 2132552 h 2305050"/>
                <a:gd name="connsiteX1225" fmla="*/ 573024 w 2019300"/>
                <a:gd name="connsiteY1225" fmla="*/ 2129504 h 2305050"/>
                <a:gd name="connsiteX1226" fmla="*/ 578168 w 2019300"/>
                <a:gd name="connsiteY1226" fmla="*/ 2132076 h 2305050"/>
                <a:gd name="connsiteX1227" fmla="*/ 587026 w 2019300"/>
                <a:gd name="connsiteY1227" fmla="*/ 2128457 h 2305050"/>
                <a:gd name="connsiteX1228" fmla="*/ 570833 w 2019300"/>
                <a:gd name="connsiteY1228" fmla="*/ 2120170 h 2305050"/>
                <a:gd name="connsiteX1229" fmla="*/ 565118 w 2019300"/>
                <a:gd name="connsiteY1229" fmla="*/ 2120836 h 2305050"/>
                <a:gd name="connsiteX1230" fmla="*/ 564261 w 2019300"/>
                <a:gd name="connsiteY1230" fmla="*/ 2117312 h 2305050"/>
                <a:gd name="connsiteX1231" fmla="*/ 548926 w 2019300"/>
                <a:gd name="connsiteY1231" fmla="*/ 2119694 h 2305050"/>
                <a:gd name="connsiteX1232" fmla="*/ 544354 w 2019300"/>
                <a:gd name="connsiteY1232" fmla="*/ 2105978 h 2305050"/>
                <a:gd name="connsiteX1233" fmla="*/ 534543 w 2019300"/>
                <a:gd name="connsiteY1233" fmla="*/ 2112550 h 2305050"/>
                <a:gd name="connsiteX1234" fmla="*/ 532924 w 2019300"/>
                <a:gd name="connsiteY1234" fmla="*/ 2109978 h 2305050"/>
                <a:gd name="connsiteX1235" fmla="*/ 513969 w 2019300"/>
                <a:gd name="connsiteY1235" fmla="*/ 2116550 h 2305050"/>
                <a:gd name="connsiteX1236" fmla="*/ 502825 w 2019300"/>
                <a:gd name="connsiteY1236" fmla="*/ 2106549 h 2305050"/>
                <a:gd name="connsiteX1237" fmla="*/ 498538 w 2019300"/>
                <a:gd name="connsiteY1237" fmla="*/ 2115312 h 2305050"/>
                <a:gd name="connsiteX1238" fmla="*/ 505873 w 2019300"/>
                <a:gd name="connsiteY1238" fmla="*/ 2123313 h 2305050"/>
                <a:gd name="connsiteX1239" fmla="*/ 503968 w 2019300"/>
                <a:gd name="connsiteY1239" fmla="*/ 2123789 h 2305050"/>
                <a:gd name="connsiteX1240" fmla="*/ 922401 w 2019300"/>
                <a:gd name="connsiteY1240" fmla="*/ 1710976 h 2305050"/>
                <a:gd name="connsiteX1241" fmla="*/ 920591 w 2019300"/>
                <a:gd name="connsiteY1241" fmla="*/ 1703070 h 2305050"/>
                <a:gd name="connsiteX1242" fmla="*/ 915924 w 2019300"/>
                <a:gd name="connsiteY1242" fmla="*/ 1704499 h 2305050"/>
                <a:gd name="connsiteX1243" fmla="*/ 918496 w 2019300"/>
                <a:gd name="connsiteY1243" fmla="*/ 1714881 h 2305050"/>
                <a:gd name="connsiteX1244" fmla="*/ 922401 w 2019300"/>
                <a:gd name="connsiteY1244" fmla="*/ 1710976 h 2305050"/>
                <a:gd name="connsiteX1245" fmla="*/ 582168 w 2019300"/>
                <a:gd name="connsiteY1245" fmla="*/ 2111883 h 2305050"/>
                <a:gd name="connsiteX1246" fmla="*/ 570452 w 2019300"/>
                <a:gd name="connsiteY1246" fmla="*/ 2106359 h 2305050"/>
                <a:gd name="connsiteX1247" fmla="*/ 569786 w 2019300"/>
                <a:gd name="connsiteY1247" fmla="*/ 2112264 h 2305050"/>
                <a:gd name="connsiteX1248" fmla="*/ 581692 w 2019300"/>
                <a:gd name="connsiteY1248" fmla="*/ 2117027 h 2305050"/>
                <a:gd name="connsiteX1249" fmla="*/ 582168 w 2019300"/>
                <a:gd name="connsiteY1249" fmla="*/ 2111883 h 2305050"/>
                <a:gd name="connsiteX1250" fmla="*/ 1134237 w 2019300"/>
                <a:gd name="connsiteY1250" fmla="*/ 1638395 h 2305050"/>
                <a:gd name="connsiteX1251" fmla="*/ 1140905 w 2019300"/>
                <a:gd name="connsiteY1251" fmla="*/ 1635061 h 2305050"/>
                <a:gd name="connsiteX1252" fmla="*/ 1141762 w 2019300"/>
                <a:gd name="connsiteY1252" fmla="*/ 1638586 h 2305050"/>
                <a:gd name="connsiteX1253" fmla="*/ 1134237 w 2019300"/>
                <a:gd name="connsiteY1253" fmla="*/ 1638395 h 2305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</a:cxnLst>
              <a:rect l="l" t="t" r="r" b="b"/>
              <a:pathLst>
                <a:path w="2019300" h="2305050">
                  <a:moveTo>
                    <a:pt x="533400" y="2167795"/>
                  </a:moveTo>
                  <a:lnTo>
                    <a:pt x="526637" y="2160080"/>
                  </a:lnTo>
                  <a:lnTo>
                    <a:pt x="524447" y="2160842"/>
                  </a:lnTo>
                  <a:lnTo>
                    <a:pt x="507016" y="2136553"/>
                  </a:lnTo>
                  <a:lnTo>
                    <a:pt x="504158" y="2124170"/>
                  </a:lnTo>
                  <a:lnTo>
                    <a:pt x="511874" y="2121884"/>
                  </a:lnTo>
                  <a:lnTo>
                    <a:pt x="512445" y="2127123"/>
                  </a:lnTo>
                  <a:lnTo>
                    <a:pt x="515588" y="2125599"/>
                  </a:lnTo>
                  <a:lnTo>
                    <a:pt x="516350" y="2133028"/>
                  </a:lnTo>
                  <a:lnTo>
                    <a:pt x="520446" y="2138267"/>
                  </a:lnTo>
                  <a:lnTo>
                    <a:pt x="516160" y="2141792"/>
                  </a:lnTo>
                  <a:lnTo>
                    <a:pt x="520636" y="2138458"/>
                  </a:lnTo>
                  <a:lnTo>
                    <a:pt x="534448" y="2151698"/>
                  </a:lnTo>
                  <a:lnTo>
                    <a:pt x="531019" y="2155603"/>
                  </a:lnTo>
                  <a:lnTo>
                    <a:pt x="534352" y="2163032"/>
                  </a:lnTo>
                  <a:lnTo>
                    <a:pt x="533400" y="2167795"/>
                  </a:lnTo>
                  <a:close/>
                  <a:moveTo>
                    <a:pt x="503968" y="2123789"/>
                  </a:moveTo>
                  <a:lnTo>
                    <a:pt x="495681" y="2119312"/>
                  </a:lnTo>
                  <a:lnTo>
                    <a:pt x="493776" y="2111026"/>
                  </a:lnTo>
                  <a:lnTo>
                    <a:pt x="496633" y="2108168"/>
                  </a:lnTo>
                  <a:lnTo>
                    <a:pt x="487013" y="2097024"/>
                  </a:lnTo>
                  <a:lnTo>
                    <a:pt x="434816" y="2089499"/>
                  </a:lnTo>
                  <a:lnTo>
                    <a:pt x="420433" y="2097119"/>
                  </a:lnTo>
                  <a:lnTo>
                    <a:pt x="406241" y="2100644"/>
                  </a:lnTo>
                  <a:lnTo>
                    <a:pt x="352901" y="2085880"/>
                  </a:lnTo>
                  <a:lnTo>
                    <a:pt x="312420" y="2099215"/>
                  </a:lnTo>
                  <a:lnTo>
                    <a:pt x="284321" y="2123408"/>
                  </a:lnTo>
                  <a:lnTo>
                    <a:pt x="277654" y="2121694"/>
                  </a:lnTo>
                  <a:lnTo>
                    <a:pt x="275177" y="2133600"/>
                  </a:lnTo>
                  <a:lnTo>
                    <a:pt x="268605" y="2133410"/>
                  </a:lnTo>
                  <a:lnTo>
                    <a:pt x="262795" y="2127123"/>
                  </a:lnTo>
                  <a:lnTo>
                    <a:pt x="245269" y="2131600"/>
                  </a:lnTo>
                  <a:lnTo>
                    <a:pt x="238506" y="2123313"/>
                  </a:lnTo>
                  <a:lnTo>
                    <a:pt x="230505" y="2132552"/>
                  </a:lnTo>
                  <a:lnTo>
                    <a:pt x="227552" y="2129504"/>
                  </a:lnTo>
                  <a:lnTo>
                    <a:pt x="214027" y="2134076"/>
                  </a:lnTo>
                  <a:lnTo>
                    <a:pt x="203454" y="2150078"/>
                  </a:lnTo>
                  <a:lnTo>
                    <a:pt x="212503" y="2158556"/>
                  </a:lnTo>
                  <a:lnTo>
                    <a:pt x="207073" y="2168843"/>
                  </a:lnTo>
                  <a:lnTo>
                    <a:pt x="209169" y="2177129"/>
                  </a:lnTo>
                  <a:lnTo>
                    <a:pt x="248888" y="2220373"/>
                  </a:lnTo>
                  <a:lnTo>
                    <a:pt x="262699" y="2240566"/>
                  </a:lnTo>
                  <a:lnTo>
                    <a:pt x="240220" y="2264950"/>
                  </a:lnTo>
                  <a:lnTo>
                    <a:pt x="242316" y="2275808"/>
                  </a:lnTo>
                  <a:lnTo>
                    <a:pt x="241268" y="2292858"/>
                  </a:lnTo>
                  <a:lnTo>
                    <a:pt x="226600" y="2293525"/>
                  </a:lnTo>
                  <a:lnTo>
                    <a:pt x="225361" y="2296763"/>
                  </a:lnTo>
                  <a:lnTo>
                    <a:pt x="220218" y="2293906"/>
                  </a:lnTo>
                  <a:lnTo>
                    <a:pt x="201358" y="2304383"/>
                  </a:lnTo>
                  <a:lnTo>
                    <a:pt x="194977" y="2299716"/>
                  </a:lnTo>
                  <a:lnTo>
                    <a:pt x="184309" y="2298097"/>
                  </a:lnTo>
                  <a:lnTo>
                    <a:pt x="185071" y="2296192"/>
                  </a:lnTo>
                  <a:lnTo>
                    <a:pt x="168688" y="2296192"/>
                  </a:lnTo>
                  <a:lnTo>
                    <a:pt x="162211" y="2292858"/>
                  </a:lnTo>
                  <a:lnTo>
                    <a:pt x="155734" y="2295335"/>
                  </a:lnTo>
                  <a:lnTo>
                    <a:pt x="147923" y="2291429"/>
                  </a:lnTo>
                  <a:lnTo>
                    <a:pt x="141827" y="2277809"/>
                  </a:lnTo>
                  <a:lnTo>
                    <a:pt x="135255" y="2271998"/>
                  </a:lnTo>
                  <a:lnTo>
                    <a:pt x="120110" y="2263616"/>
                  </a:lnTo>
                  <a:lnTo>
                    <a:pt x="101155" y="2263235"/>
                  </a:lnTo>
                  <a:lnTo>
                    <a:pt x="93916" y="2250091"/>
                  </a:lnTo>
                  <a:lnTo>
                    <a:pt x="89154" y="2246948"/>
                  </a:lnTo>
                  <a:lnTo>
                    <a:pt x="76390" y="2253996"/>
                  </a:lnTo>
                  <a:lnTo>
                    <a:pt x="71533" y="2263331"/>
                  </a:lnTo>
                  <a:lnTo>
                    <a:pt x="51530" y="2268950"/>
                  </a:lnTo>
                  <a:lnTo>
                    <a:pt x="40005" y="2275237"/>
                  </a:lnTo>
                  <a:lnTo>
                    <a:pt x="23527" y="2275237"/>
                  </a:lnTo>
                  <a:lnTo>
                    <a:pt x="14192" y="2271046"/>
                  </a:lnTo>
                  <a:lnTo>
                    <a:pt x="14668" y="2255806"/>
                  </a:lnTo>
                  <a:lnTo>
                    <a:pt x="10668" y="2254853"/>
                  </a:lnTo>
                  <a:lnTo>
                    <a:pt x="9525" y="2233994"/>
                  </a:lnTo>
                  <a:lnTo>
                    <a:pt x="12573" y="2236661"/>
                  </a:lnTo>
                  <a:lnTo>
                    <a:pt x="12763" y="2229136"/>
                  </a:lnTo>
                  <a:lnTo>
                    <a:pt x="25908" y="2213420"/>
                  </a:lnTo>
                  <a:lnTo>
                    <a:pt x="28670" y="2198561"/>
                  </a:lnTo>
                  <a:lnTo>
                    <a:pt x="32956" y="2193893"/>
                  </a:lnTo>
                  <a:lnTo>
                    <a:pt x="26098" y="2172653"/>
                  </a:lnTo>
                  <a:lnTo>
                    <a:pt x="24955" y="2155317"/>
                  </a:lnTo>
                  <a:lnTo>
                    <a:pt x="17907" y="2138744"/>
                  </a:lnTo>
                  <a:lnTo>
                    <a:pt x="14573" y="2136553"/>
                  </a:lnTo>
                  <a:lnTo>
                    <a:pt x="17812" y="2127790"/>
                  </a:lnTo>
                  <a:lnTo>
                    <a:pt x="22288" y="2124266"/>
                  </a:lnTo>
                  <a:lnTo>
                    <a:pt x="13525" y="2118551"/>
                  </a:lnTo>
                  <a:lnTo>
                    <a:pt x="22765" y="2114550"/>
                  </a:lnTo>
                  <a:lnTo>
                    <a:pt x="21050" y="2109026"/>
                  </a:lnTo>
                  <a:lnTo>
                    <a:pt x="23527" y="2108073"/>
                  </a:lnTo>
                  <a:lnTo>
                    <a:pt x="19526" y="2104263"/>
                  </a:lnTo>
                  <a:lnTo>
                    <a:pt x="26289" y="2102168"/>
                  </a:lnTo>
                  <a:lnTo>
                    <a:pt x="39338" y="2089309"/>
                  </a:lnTo>
                  <a:lnTo>
                    <a:pt x="50578" y="2063972"/>
                  </a:lnTo>
                  <a:lnTo>
                    <a:pt x="55435" y="2058067"/>
                  </a:lnTo>
                  <a:lnTo>
                    <a:pt x="69818" y="2065020"/>
                  </a:lnTo>
                  <a:lnTo>
                    <a:pt x="75914" y="2056924"/>
                  </a:lnTo>
                  <a:lnTo>
                    <a:pt x="81915" y="2058734"/>
                  </a:lnTo>
                  <a:lnTo>
                    <a:pt x="87439" y="2056543"/>
                  </a:lnTo>
                  <a:lnTo>
                    <a:pt x="105442" y="2038350"/>
                  </a:lnTo>
                  <a:lnTo>
                    <a:pt x="103251" y="2036159"/>
                  </a:lnTo>
                  <a:lnTo>
                    <a:pt x="103251" y="2028444"/>
                  </a:lnTo>
                  <a:lnTo>
                    <a:pt x="109061" y="2030635"/>
                  </a:lnTo>
                  <a:lnTo>
                    <a:pt x="111633" y="2014918"/>
                  </a:lnTo>
                  <a:lnTo>
                    <a:pt x="122872" y="2011109"/>
                  </a:lnTo>
                  <a:lnTo>
                    <a:pt x="123349" y="2015109"/>
                  </a:lnTo>
                  <a:lnTo>
                    <a:pt x="133731" y="2012347"/>
                  </a:lnTo>
                  <a:lnTo>
                    <a:pt x="132683" y="2008823"/>
                  </a:lnTo>
                  <a:lnTo>
                    <a:pt x="135922" y="2007680"/>
                  </a:lnTo>
                  <a:lnTo>
                    <a:pt x="134969" y="2005775"/>
                  </a:lnTo>
                  <a:lnTo>
                    <a:pt x="128873" y="2007870"/>
                  </a:lnTo>
                  <a:lnTo>
                    <a:pt x="125920" y="1999774"/>
                  </a:lnTo>
                  <a:lnTo>
                    <a:pt x="127921" y="1997393"/>
                  </a:lnTo>
                  <a:lnTo>
                    <a:pt x="120777" y="2000345"/>
                  </a:lnTo>
                  <a:lnTo>
                    <a:pt x="118681" y="1994059"/>
                  </a:lnTo>
                  <a:lnTo>
                    <a:pt x="111157" y="1990344"/>
                  </a:lnTo>
                  <a:lnTo>
                    <a:pt x="109537" y="1986629"/>
                  </a:lnTo>
                  <a:lnTo>
                    <a:pt x="94012" y="1983391"/>
                  </a:lnTo>
                  <a:lnTo>
                    <a:pt x="90392" y="1973961"/>
                  </a:lnTo>
                  <a:lnTo>
                    <a:pt x="101346" y="1949672"/>
                  </a:lnTo>
                  <a:lnTo>
                    <a:pt x="114967" y="1932718"/>
                  </a:lnTo>
                  <a:lnTo>
                    <a:pt x="153448" y="1891093"/>
                  </a:lnTo>
                  <a:lnTo>
                    <a:pt x="165640" y="1882711"/>
                  </a:lnTo>
                  <a:lnTo>
                    <a:pt x="162401" y="1873568"/>
                  </a:lnTo>
                  <a:lnTo>
                    <a:pt x="165925" y="1866519"/>
                  </a:lnTo>
                  <a:lnTo>
                    <a:pt x="165544" y="1859756"/>
                  </a:lnTo>
                  <a:lnTo>
                    <a:pt x="171926" y="1852708"/>
                  </a:lnTo>
                  <a:lnTo>
                    <a:pt x="167068" y="1851279"/>
                  </a:lnTo>
                  <a:lnTo>
                    <a:pt x="172688" y="1844993"/>
                  </a:lnTo>
                  <a:lnTo>
                    <a:pt x="167068" y="1839659"/>
                  </a:lnTo>
                  <a:lnTo>
                    <a:pt x="175927" y="1828800"/>
                  </a:lnTo>
                  <a:lnTo>
                    <a:pt x="175069" y="1822514"/>
                  </a:lnTo>
                  <a:lnTo>
                    <a:pt x="182118" y="1817084"/>
                  </a:lnTo>
                  <a:lnTo>
                    <a:pt x="178403" y="1806607"/>
                  </a:lnTo>
                  <a:lnTo>
                    <a:pt x="181642" y="1805654"/>
                  </a:lnTo>
                  <a:lnTo>
                    <a:pt x="180118" y="1799558"/>
                  </a:lnTo>
                  <a:lnTo>
                    <a:pt x="174022" y="1797844"/>
                  </a:lnTo>
                  <a:lnTo>
                    <a:pt x="179451" y="1780794"/>
                  </a:lnTo>
                  <a:lnTo>
                    <a:pt x="176689" y="1778222"/>
                  </a:lnTo>
                  <a:lnTo>
                    <a:pt x="175546" y="1758220"/>
                  </a:lnTo>
                  <a:lnTo>
                    <a:pt x="172593" y="1755743"/>
                  </a:lnTo>
                  <a:lnTo>
                    <a:pt x="175355" y="1744790"/>
                  </a:lnTo>
                  <a:lnTo>
                    <a:pt x="160877" y="1737265"/>
                  </a:lnTo>
                  <a:lnTo>
                    <a:pt x="157639" y="1739170"/>
                  </a:lnTo>
                  <a:lnTo>
                    <a:pt x="155448" y="1735741"/>
                  </a:lnTo>
                  <a:lnTo>
                    <a:pt x="150781" y="1741932"/>
                  </a:lnTo>
                  <a:lnTo>
                    <a:pt x="147066" y="1738979"/>
                  </a:lnTo>
                  <a:lnTo>
                    <a:pt x="139446" y="1743266"/>
                  </a:lnTo>
                  <a:lnTo>
                    <a:pt x="127540" y="1738122"/>
                  </a:lnTo>
                  <a:lnTo>
                    <a:pt x="121920" y="1730121"/>
                  </a:lnTo>
                  <a:lnTo>
                    <a:pt x="130873" y="1706785"/>
                  </a:lnTo>
                  <a:lnTo>
                    <a:pt x="138208" y="1696307"/>
                  </a:lnTo>
                  <a:lnTo>
                    <a:pt x="136398" y="1693545"/>
                  </a:lnTo>
                  <a:lnTo>
                    <a:pt x="145161" y="1685544"/>
                  </a:lnTo>
                  <a:lnTo>
                    <a:pt x="141160" y="1677067"/>
                  </a:lnTo>
                  <a:lnTo>
                    <a:pt x="142494" y="1669733"/>
                  </a:lnTo>
                  <a:lnTo>
                    <a:pt x="136493" y="1665923"/>
                  </a:lnTo>
                  <a:lnTo>
                    <a:pt x="146971" y="1652587"/>
                  </a:lnTo>
                  <a:lnTo>
                    <a:pt x="162592" y="1659541"/>
                  </a:lnTo>
                  <a:lnTo>
                    <a:pt x="169069" y="1665351"/>
                  </a:lnTo>
                  <a:lnTo>
                    <a:pt x="168973" y="1660589"/>
                  </a:lnTo>
                  <a:lnTo>
                    <a:pt x="171069" y="1659445"/>
                  </a:lnTo>
                  <a:lnTo>
                    <a:pt x="180118" y="1661065"/>
                  </a:lnTo>
                  <a:lnTo>
                    <a:pt x="182213" y="1653064"/>
                  </a:lnTo>
                  <a:lnTo>
                    <a:pt x="187738" y="1650778"/>
                  </a:lnTo>
                  <a:lnTo>
                    <a:pt x="189738" y="1643158"/>
                  </a:lnTo>
                  <a:lnTo>
                    <a:pt x="193072" y="1644968"/>
                  </a:lnTo>
                  <a:lnTo>
                    <a:pt x="193357" y="1643062"/>
                  </a:lnTo>
                  <a:lnTo>
                    <a:pt x="199358" y="1643062"/>
                  </a:lnTo>
                  <a:lnTo>
                    <a:pt x="196024" y="1658874"/>
                  </a:lnTo>
                  <a:lnTo>
                    <a:pt x="185833" y="1677638"/>
                  </a:lnTo>
                  <a:lnTo>
                    <a:pt x="195358" y="1676972"/>
                  </a:lnTo>
                  <a:lnTo>
                    <a:pt x="197834" y="1673447"/>
                  </a:lnTo>
                  <a:lnTo>
                    <a:pt x="201549" y="1676305"/>
                  </a:lnTo>
                  <a:lnTo>
                    <a:pt x="208788" y="1666208"/>
                  </a:lnTo>
                  <a:lnTo>
                    <a:pt x="206692" y="1647825"/>
                  </a:lnTo>
                  <a:lnTo>
                    <a:pt x="209550" y="1644586"/>
                  </a:lnTo>
                  <a:lnTo>
                    <a:pt x="212979" y="1645539"/>
                  </a:lnTo>
                  <a:lnTo>
                    <a:pt x="213550" y="1643062"/>
                  </a:lnTo>
                  <a:lnTo>
                    <a:pt x="205264" y="1641348"/>
                  </a:lnTo>
                  <a:lnTo>
                    <a:pt x="205645" y="1639443"/>
                  </a:lnTo>
                  <a:lnTo>
                    <a:pt x="201454" y="1640110"/>
                  </a:lnTo>
                  <a:lnTo>
                    <a:pt x="201358" y="1636585"/>
                  </a:lnTo>
                  <a:lnTo>
                    <a:pt x="209074" y="1623917"/>
                  </a:lnTo>
                  <a:lnTo>
                    <a:pt x="210693" y="1616488"/>
                  </a:lnTo>
                  <a:lnTo>
                    <a:pt x="215455" y="1613630"/>
                  </a:lnTo>
                  <a:lnTo>
                    <a:pt x="200501" y="1603819"/>
                  </a:lnTo>
                  <a:lnTo>
                    <a:pt x="197739" y="1591056"/>
                  </a:lnTo>
                  <a:lnTo>
                    <a:pt x="186309" y="1579531"/>
                  </a:lnTo>
                  <a:lnTo>
                    <a:pt x="184023" y="1564576"/>
                  </a:lnTo>
                  <a:lnTo>
                    <a:pt x="189833" y="1546479"/>
                  </a:lnTo>
                  <a:lnTo>
                    <a:pt x="210693" y="1518476"/>
                  </a:lnTo>
                  <a:lnTo>
                    <a:pt x="219742" y="1511236"/>
                  </a:lnTo>
                  <a:lnTo>
                    <a:pt x="214503" y="1504093"/>
                  </a:lnTo>
                  <a:lnTo>
                    <a:pt x="221742" y="1499235"/>
                  </a:lnTo>
                  <a:lnTo>
                    <a:pt x="218027" y="1489519"/>
                  </a:lnTo>
                  <a:lnTo>
                    <a:pt x="222790" y="1487043"/>
                  </a:lnTo>
                  <a:lnTo>
                    <a:pt x="221266" y="1484757"/>
                  </a:lnTo>
                  <a:lnTo>
                    <a:pt x="204406" y="1489139"/>
                  </a:lnTo>
                  <a:lnTo>
                    <a:pt x="201168" y="1483805"/>
                  </a:lnTo>
                  <a:lnTo>
                    <a:pt x="201358" y="1478280"/>
                  </a:lnTo>
                  <a:lnTo>
                    <a:pt x="207550" y="1467517"/>
                  </a:lnTo>
                  <a:lnTo>
                    <a:pt x="206978" y="1459706"/>
                  </a:lnTo>
                  <a:lnTo>
                    <a:pt x="234315" y="1446848"/>
                  </a:lnTo>
                  <a:lnTo>
                    <a:pt x="232981" y="1444181"/>
                  </a:lnTo>
                  <a:lnTo>
                    <a:pt x="246793" y="1435989"/>
                  </a:lnTo>
                  <a:lnTo>
                    <a:pt x="256508" y="1420559"/>
                  </a:lnTo>
                  <a:lnTo>
                    <a:pt x="273272" y="1406366"/>
                  </a:lnTo>
                  <a:lnTo>
                    <a:pt x="282797" y="1413986"/>
                  </a:lnTo>
                  <a:lnTo>
                    <a:pt x="288703" y="1415606"/>
                  </a:lnTo>
                  <a:lnTo>
                    <a:pt x="289560" y="1411129"/>
                  </a:lnTo>
                  <a:lnTo>
                    <a:pt x="294418" y="1412939"/>
                  </a:lnTo>
                  <a:lnTo>
                    <a:pt x="293275" y="1421416"/>
                  </a:lnTo>
                  <a:lnTo>
                    <a:pt x="296227" y="1421701"/>
                  </a:lnTo>
                  <a:lnTo>
                    <a:pt x="296037" y="1424178"/>
                  </a:lnTo>
                  <a:lnTo>
                    <a:pt x="305657" y="1424559"/>
                  </a:lnTo>
                  <a:lnTo>
                    <a:pt x="309753" y="1429417"/>
                  </a:lnTo>
                  <a:lnTo>
                    <a:pt x="309372" y="1425797"/>
                  </a:lnTo>
                  <a:lnTo>
                    <a:pt x="314134" y="1423987"/>
                  </a:lnTo>
                  <a:lnTo>
                    <a:pt x="325374" y="1439323"/>
                  </a:lnTo>
                  <a:lnTo>
                    <a:pt x="328327" y="1438561"/>
                  </a:lnTo>
                  <a:lnTo>
                    <a:pt x="332613" y="1434370"/>
                  </a:lnTo>
                  <a:lnTo>
                    <a:pt x="331089" y="1430845"/>
                  </a:lnTo>
                  <a:lnTo>
                    <a:pt x="342233" y="1425416"/>
                  </a:lnTo>
                  <a:lnTo>
                    <a:pt x="343186" y="1421511"/>
                  </a:lnTo>
                  <a:lnTo>
                    <a:pt x="340424" y="1419416"/>
                  </a:lnTo>
                  <a:lnTo>
                    <a:pt x="352044" y="1387697"/>
                  </a:lnTo>
                  <a:lnTo>
                    <a:pt x="361474" y="1399794"/>
                  </a:lnTo>
                  <a:lnTo>
                    <a:pt x="384429" y="1403509"/>
                  </a:lnTo>
                  <a:lnTo>
                    <a:pt x="401288" y="1416272"/>
                  </a:lnTo>
                  <a:lnTo>
                    <a:pt x="406051" y="1413034"/>
                  </a:lnTo>
                  <a:lnTo>
                    <a:pt x="416052" y="1391602"/>
                  </a:lnTo>
                  <a:lnTo>
                    <a:pt x="414052" y="1374648"/>
                  </a:lnTo>
                  <a:lnTo>
                    <a:pt x="409384" y="1372552"/>
                  </a:lnTo>
                  <a:lnTo>
                    <a:pt x="416528" y="1368552"/>
                  </a:lnTo>
                  <a:lnTo>
                    <a:pt x="431006" y="1365504"/>
                  </a:lnTo>
                  <a:lnTo>
                    <a:pt x="432911" y="1358170"/>
                  </a:lnTo>
                  <a:lnTo>
                    <a:pt x="430435" y="1356169"/>
                  </a:lnTo>
                  <a:lnTo>
                    <a:pt x="440531" y="1353788"/>
                  </a:lnTo>
                  <a:lnTo>
                    <a:pt x="435102" y="1345978"/>
                  </a:lnTo>
                  <a:lnTo>
                    <a:pt x="439579" y="1328452"/>
                  </a:lnTo>
                  <a:lnTo>
                    <a:pt x="438055" y="1326547"/>
                  </a:lnTo>
                  <a:lnTo>
                    <a:pt x="443008" y="1319308"/>
                  </a:lnTo>
                  <a:lnTo>
                    <a:pt x="433483" y="1317117"/>
                  </a:lnTo>
                  <a:lnTo>
                    <a:pt x="411385" y="1328737"/>
                  </a:lnTo>
                  <a:lnTo>
                    <a:pt x="400526" y="1342930"/>
                  </a:lnTo>
                  <a:lnTo>
                    <a:pt x="396907" y="1342549"/>
                  </a:lnTo>
                  <a:lnTo>
                    <a:pt x="393763" y="1324356"/>
                  </a:lnTo>
                  <a:lnTo>
                    <a:pt x="387667" y="1308830"/>
                  </a:lnTo>
                  <a:lnTo>
                    <a:pt x="386620" y="1296543"/>
                  </a:lnTo>
                  <a:lnTo>
                    <a:pt x="395192" y="1270349"/>
                  </a:lnTo>
                  <a:lnTo>
                    <a:pt x="401383" y="1258634"/>
                  </a:lnTo>
                  <a:lnTo>
                    <a:pt x="434435" y="1242632"/>
                  </a:lnTo>
                  <a:lnTo>
                    <a:pt x="443008" y="1228534"/>
                  </a:lnTo>
                  <a:lnTo>
                    <a:pt x="450913" y="1226915"/>
                  </a:lnTo>
                  <a:lnTo>
                    <a:pt x="462534" y="1215009"/>
                  </a:lnTo>
                  <a:lnTo>
                    <a:pt x="478346" y="1204532"/>
                  </a:lnTo>
                  <a:lnTo>
                    <a:pt x="488061" y="1201579"/>
                  </a:lnTo>
                  <a:lnTo>
                    <a:pt x="486632" y="1198245"/>
                  </a:lnTo>
                  <a:lnTo>
                    <a:pt x="493776" y="1194530"/>
                  </a:lnTo>
                  <a:lnTo>
                    <a:pt x="496538" y="1189958"/>
                  </a:lnTo>
                  <a:lnTo>
                    <a:pt x="490156" y="1187196"/>
                  </a:lnTo>
                  <a:lnTo>
                    <a:pt x="491776" y="1178624"/>
                  </a:lnTo>
                  <a:lnTo>
                    <a:pt x="499015" y="1178052"/>
                  </a:lnTo>
                  <a:lnTo>
                    <a:pt x="490061" y="1172909"/>
                  </a:lnTo>
                  <a:lnTo>
                    <a:pt x="493681" y="1169765"/>
                  </a:lnTo>
                  <a:lnTo>
                    <a:pt x="488632" y="1170242"/>
                  </a:lnTo>
                  <a:lnTo>
                    <a:pt x="495681" y="1158811"/>
                  </a:lnTo>
                  <a:lnTo>
                    <a:pt x="481679" y="1151858"/>
                  </a:lnTo>
                  <a:lnTo>
                    <a:pt x="479393" y="1146524"/>
                  </a:lnTo>
                  <a:lnTo>
                    <a:pt x="478631" y="1153097"/>
                  </a:lnTo>
                  <a:lnTo>
                    <a:pt x="482155" y="1155478"/>
                  </a:lnTo>
                  <a:lnTo>
                    <a:pt x="480631" y="1158716"/>
                  </a:lnTo>
                  <a:lnTo>
                    <a:pt x="470535" y="1154430"/>
                  </a:lnTo>
                  <a:lnTo>
                    <a:pt x="465868" y="1158050"/>
                  </a:lnTo>
                  <a:lnTo>
                    <a:pt x="467963" y="1163765"/>
                  </a:lnTo>
                  <a:lnTo>
                    <a:pt x="465010" y="1164812"/>
                  </a:lnTo>
                  <a:lnTo>
                    <a:pt x="456152" y="1153287"/>
                  </a:lnTo>
                  <a:lnTo>
                    <a:pt x="447008" y="1147096"/>
                  </a:lnTo>
                  <a:lnTo>
                    <a:pt x="460534" y="1136904"/>
                  </a:lnTo>
                  <a:lnTo>
                    <a:pt x="462344" y="1126045"/>
                  </a:lnTo>
                  <a:lnTo>
                    <a:pt x="474154" y="1121759"/>
                  </a:lnTo>
                  <a:lnTo>
                    <a:pt x="474154" y="1114997"/>
                  </a:lnTo>
                  <a:lnTo>
                    <a:pt x="465868" y="1113663"/>
                  </a:lnTo>
                  <a:lnTo>
                    <a:pt x="463582" y="1115663"/>
                  </a:lnTo>
                  <a:lnTo>
                    <a:pt x="450342" y="1108043"/>
                  </a:lnTo>
                  <a:lnTo>
                    <a:pt x="445389" y="1109186"/>
                  </a:lnTo>
                  <a:lnTo>
                    <a:pt x="446627" y="1106995"/>
                  </a:lnTo>
                  <a:lnTo>
                    <a:pt x="436054" y="1101090"/>
                  </a:lnTo>
                  <a:lnTo>
                    <a:pt x="441865" y="1096137"/>
                  </a:lnTo>
                  <a:lnTo>
                    <a:pt x="436531" y="1094518"/>
                  </a:lnTo>
                  <a:lnTo>
                    <a:pt x="433673" y="1088803"/>
                  </a:lnTo>
                  <a:lnTo>
                    <a:pt x="435388" y="1088041"/>
                  </a:lnTo>
                  <a:lnTo>
                    <a:pt x="426434" y="1078135"/>
                  </a:lnTo>
                  <a:lnTo>
                    <a:pt x="428720" y="1072420"/>
                  </a:lnTo>
                  <a:lnTo>
                    <a:pt x="411671" y="1072325"/>
                  </a:lnTo>
                  <a:lnTo>
                    <a:pt x="400907" y="1064038"/>
                  </a:lnTo>
                  <a:lnTo>
                    <a:pt x="401193" y="1054703"/>
                  </a:lnTo>
                  <a:lnTo>
                    <a:pt x="394335" y="1052893"/>
                  </a:lnTo>
                  <a:lnTo>
                    <a:pt x="393192" y="1050226"/>
                  </a:lnTo>
                  <a:lnTo>
                    <a:pt x="384620" y="1046893"/>
                  </a:lnTo>
                  <a:lnTo>
                    <a:pt x="385000" y="1044892"/>
                  </a:lnTo>
                  <a:lnTo>
                    <a:pt x="374237" y="1043750"/>
                  </a:lnTo>
                  <a:lnTo>
                    <a:pt x="370523" y="1027652"/>
                  </a:lnTo>
                  <a:lnTo>
                    <a:pt x="364807" y="1031272"/>
                  </a:lnTo>
                  <a:lnTo>
                    <a:pt x="355282" y="1030605"/>
                  </a:lnTo>
                  <a:lnTo>
                    <a:pt x="342138" y="1024509"/>
                  </a:lnTo>
                  <a:lnTo>
                    <a:pt x="338137" y="1029367"/>
                  </a:lnTo>
                  <a:lnTo>
                    <a:pt x="329660" y="1032224"/>
                  </a:lnTo>
                  <a:lnTo>
                    <a:pt x="295084" y="1072134"/>
                  </a:lnTo>
                  <a:lnTo>
                    <a:pt x="292513" y="1087184"/>
                  </a:lnTo>
                  <a:lnTo>
                    <a:pt x="284226" y="1093280"/>
                  </a:lnTo>
                  <a:lnTo>
                    <a:pt x="273463" y="1095375"/>
                  </a:lnTo>
                  <a:lnTo>
                    <a:pt x="254698" y="1087184"/>
                  </a:lnTo>
                  <a:lnTo>
                    <a:pt x="250507" y="1074801"/>
                  </a:lnTo>
                  <a:lnTo>
                    <a:pt x="245935" y="1070705"/>
                  </a:lnTo>
                  <a:lnTo>
                    <a:pt x="247745" y="1063276"/>
                  </a:lnTo>
                  <a:lnTo>
                    <a:pt x="258985" y="1046798"/>
                  </a:lnTo>
                  <a:lnTo>
                    <a:pt x="278701" y="1029272"/>
                  </a:lnTo>
                  <a:lnTo>
                    <a:pt x="282511" y="1032034"/>
                  </a:lnTo>
                  <a:lnTo>
                    <a:pt x="292798" y="1011460"/>
                  </a:lnTo>
                  <a:lnTo>
                    <a:pt x="289560" y="1009650"/>
                  </a:lnTo>
                  <a:lnTo>
                    <a:pt x="292036" y="996696"/>
                  </a:lnTo>
                  <a:lnTo>
                    <a:pt x="298228" y="997077"/>
                  </a:lnTo>
                  <a:lnTo>
                    <a:pt x="298323" y="990791"/>
                  </a:lnTo>
                  <a:lnTo>
                    <a:pt x="295180" y="991362"/>
                  </a:lnTo>
                  <a:lnTo>
                    <a:pt x="295846" y="986885"/>
                  </a:lnTo>
                  <a:lnTo>
                    <a:pt x="301657" y="981837"/>
                  </a:lnTo>
                  <a:lnTo>
                    <a:pt x="299942" y="975169"/>
                  </a:lnTo>
                  <a:lnTo>
                    <a:pt x="296418" y="976408"/>
                  </a:lnTo>
                  <a:lnTo>
                    <a:pt x="296037" y="973645"/>
                  </a:lnTo>
                  <a:lnTo>
                    <a:pt x="307276" y="971359"/>
                  </a:lnTo>
                  <a:lnTo>
                    <a:pt x="309658" y="969455"/>
                  </a:lnTo>
                  <a:lnTo>
                    <a:pt x="308991" y="966025"/>
                  </a:lnTo>
                  <a:lnTo>
                    <a:pt x="307086" y="963740"/>
                  </a:lnTo>
                  <a:lnTo>
                    <a:pt x="290227" y="976789"/>
                  </a:lnTo>
                  <a:lnTo>
                    <a:pt x="282511" y="979742"/>
                  </a:lnTo>
                  <a:lnTo>
                    <a:pt x="280797" y="977836"/>
                  </a:lnTo>
                  <a:lnTo>
                    <a:pt x="257080" y="980123"/>
                  </a:lnTo>
                  <a:lnTo>
                    <a:pt x="242697" y="971169"/>
                  </a:lnTo>
                  <a:lnTo>
                    <a:pt x="238506" y="971931"/>
                  </a:lnTo>
                  <a:lnTo>
                    <a:pt x="232029" y="979742"/>
                  </a:lnTo>
                  <a:lnTo>
                    <a:pt x="234886" y="989076"/>
                  </a:lnTo>
                  <a:lnTo>
                    <a:pt x="239839" y="989552"/>
                  </a:lnTo>
                  <a:lnTo>
                    <a:pt x="238887" y="993553"/>
                  </a:lnTo>
                  <a:lnTo>
                    <a:pt x="227362" y="1003744"/>
                  </a:lnTo>
                  <a:lnTo>
                    <a:pt x="224028" y="1014032"/>
                  </a:lnTo>
                  <a:lnTo>
                    <a:pt x="206788" y="1023747"/>
                  </a:lnTo>
                  <a:lnTo>
                    <a:pt x="194500" y="1013746"/>
                  </a:lnTo>
                  <a:lnTo>
                    <a:pt x="194024" y="1000601"/>
                  </a:lnTo>
                  <a:lnTo>
                    <a:pt x="200501" y="1002411"/>
                  </a:lnTo>
                  <a:lnTo>
                    <a:pt x="203644" y="998887"/>
                  </a:lnTo>
                  <a:lnTo>
                    <a:pt x="209550" y="987742"/>
                  </a:lnTo>
                  <a:lnTo>
                    <a:pt x="208312" y="980789"/>
                  </a:lnTo>
                  <a:lnTo>
                    <a:pt x="212788" y="972598"/>
                  </a:lnTo>
                  <a:lnTo>
                    <a:pt x="207835" y="960787"/>
                  </a:lnTo>
                  <a:lnTo>
                    <a:pt x="208693" y="957548"/>
                  </a:lnTo>
                  <a:lnTo>
                    <a:pt x="199739" y="952405"/>
                  </a:lnTo>
                  <a:lnTo>
                    <a:pt x="200311" y="943832"/>
                  </a:lnTo>
                  <a:lnTo>
                    <a:pt x="196786" y="943642"/>
                  </a:lnTo>
                  <a:lnTo>
                    <a:pt x="198215" y="940499"/>
                  </a:lnTo>
                  <a:lnTo>
                    <a:pt x="195358" y="941832"/>
                  </a:lnTo>
                  <a:lnTo>
                    <a:pt x="194310" y="926497"/>
                  </a:lnTo>
                  <a:lnTo>
                    <a:pt x="200120" y="925449"/>
                  </a:lnTo>
                  <a:lnTo>
                    <a:pt x="204025" y="928497"/>
                  </a:lnTo>
                  <a:lnTo>
                    <a:pt x="211074" y="928497"/>
                  </a:lnTo>
                  <a:lnTo>
                    <a:pt x="211264" y="931831"/>
                  </a:lnTo>
                  <a:lnTo>
                    <a:pt x="225076" y="931069"/>
                  </a:lnTo>
                  <a:lnTo>
                    <a:pt x="244316" y="939451"/>
                  </a:lnTo>
                  <a:lnTo>
                    <a:pt x="262699" y="930402"/>
                  </a:lnTo>
                  <a:lnTo>
                    <a:pt x="263271" y="936403"/>
                  </a:lnTo>
                  <a:lnTo>
                    <a:pt x="275368" y="938975"/>
                  </a:lnTo>
                  <a:lnTo>
                    <a:pt x="282130" y="948500"/>
                  </a:lnTo>
                  <a:lnTo>
                    <a:pt x="297180" y="937450"/>
                  </a:lnTo>
                  <a:lnTo>
                    <a:pt x="308705" y="940689"/>
                  </a:lnTo>
                  <a:lnTo>
                    <a:pt x="303085" y="931545"/>
                  </a:lnTo>
                  <a:lnTo>
                    <a:pt x="306324" y="929354"/>
                  </a:lnTo>
                  <a:lnTo>
                    <a:pt x="315563" y="941070"/>
                  </a:lnTo>
                  <a:lnTo>
                    <a:pt x="326993" y="946785"/>
                  </a:lnTo>
                  <a:lnTo>
                    <a:pt x="325946" y="951262"/>
                  </a:lnTo>
                  <a:lnTo>
                    <a:pt x="329755" y="958786"/>
                  </a:lnTo>
                  <a:lnTo>
                    <a:pt x="339185" y="949071"/>
                  </a:lnTo>
                  <a:lnTo>
                    <a:pt x="340804" y="941356"/>
                  </a:lnTo>
                  <a:lnTo>
                    <a:pt x="362617" y="965835"/>
                  </a:lnTo>
                  <a:lnTo>
                    <a:pt x="368713" y="966502"/>
                  </a:lnTo>
                  <a:lnTo>
                    <a:pt x="379762" y="955929"/>
                  </a:lnTo>
                  <a:lnTo>
                    <a:pt x="376142" y="945356"/>
                  </a:lnTo>
                  <a:lnTo>
                    <a:pt x="388334" y="938689"/>
                  </a:lnTo>
                  <a:lnTo>
                    <a:pt x="397002" y="938117"/>
                  </a:lnTo>
                  <a:lnTo>
                    <a:pt x="399002" y="926687"/>
                  </a:lnTo>
                  <a:lnTo>
                    <a:pt x="405765" y="928021"/>
                  </a:lnTo>
                  <a:lnTo>
                    <a:pt x="410432" y="939356"/>
                  </a:lnTo>
                  <a:lnTo>
                    <a:pt x="408051" y="942118"/>
                  </a:lnTo>
                  <a:lnTo>
                    <a:pt x="411766" y="947833"/>
                  </a:lnTo>
                  <a:lnTo>
                    <a:pt x="412432" y="955262"/>
                  </a:lnTo>
                  <a:lnTo>
                    <a:pt x="414909" y="954405"/>
                  </a:lnTo>
                  <a:lnTo>
                    <a:pt x="413956" y="950309"/>
                  </a:lnTo>
                  <a:lnTo>
                    <a:pt x="419386" y="947452"/>
                  </a:lnTo>
                  <a:lnTo>
                    <a:pt x="424625" y="946880"/>
                  </a:lnTo>
                  <a:lnTo>
                    <a:pt x="425958" y="950024"/>
                  </a:lnTo>
                  <a:lnTo>
                    <a:pt x="440055" y="946499"/>
                  </a:lnTo>
                  <a:lnTo>
                    <a:pt x="454342" y="946214"/>
                  </a:lnTo>
                  <a:lnTo>
                    <a:pt x="467201" y="949261"/>
                  </a:lnTo>
                  <a:lnTo>
                    <a:pt x="473297" y="945451"/>
                  </a:lnTo>
                  <a:lnTo>
                    <a:pt x="478346" y="945833"/>
                  </a:lnTo>
                  <a:lnTo>
                    <a:pt x="485108" y="941927"/>
                  </a:lnTo>
                  <a:lnTo>
                    <a:pt x="486156" y="936974"/>
                  </a:lnTo>
                  <a:lnTo>
                    <a:pt x="497300" y="933641"/>
                  </a:lnTo>
                  <a:lnTo>
                    <a:pt x="502349" y="927830"/>
                  </a:lnTo>
                  <a:lnTo>
                    <a:pt x="508825" y="917924"/>
                  </a:lnTo>
                  <a:lnTo>
                    <a:pt x="498824" y="906685"/>
                  </a:lnTo>
                  <a:lnTo>
                    <a:pt x="477774" y="913638"/>
                  </a:lnTo>
                  <a:lnTo>
                    <a:pt x="477107" y="915638"/>
                  </a:lnTo>
                  <a:lnTo>
                    <a:pt x="461677" y="916495"/>
                  </a:lnTo>
                  <a:lnTo>
                    <a:pt x="462344" y="909733"/>
                  </a:lnTo>
                  <a:lnTo>
                    <a:pt x="453676" y="910685"/>
                  </a:lnTo>
                  <a:lnTo>
                    <a:pt x="453200" y="905066"/>
                  </a:lnTo>
                  <a:lnTo>
                    <a:pt x="447580" y="905447"/>
                  </a:lnTo>
                  <a:lnTo>
                    <a:pt x="448818" y="898303"/>
                  </a:lnTo>
                  <a:lnTo>
                    <a:pt x="455962" y="895731"/>
                  </a:lnTo>
                  <a:lnTo>
                    <a:pt x="453580" y="889349"/>
                  </a:lnTo>
                  <a:lnTo>
                    <a:pt x="449961" y="889921"/>
                  </a:lnTo>
                  <a:lnTo>
                    <a:pt x="449199" y="887730"/>
                  </a:lnTo>
                  <a:lnTo>
                    <a:pt x="447675" y="871252"/>
                  </a:lnTo>
                  <a:lnTo>
                    <a:pt x="442722" y="865537"/>
                  </a:lnTo>
                  <a:lnTo>
                    <a:pt x="417290" y="859822"/>
                  </a:lnTo>
                  <a:lnTo>
                    <a:pt x="442341" y="823055"/>
                  </a:lnTo>
                  <a:lnTo>
                    <a:pt x="439483" y="817912"/>
                  </a:lnTo>
                  <a:lnTo>
                    <a:pt x="420814" y="805625"/>
                  </a:lnTo>
                  <a:lnTo>
                    <a:pt x="420052" y="796290"/>
                  </a:lnTo>
                  <a:lnTo>
                    <a:pt x="396430" y="786098"/>
                  </a:lnTo>
                  <a:lnTo>
                    <a:pt x="393668" y="777050"/>
                  </a:lnTo>
                  <a:lnTo>
                    <a:pt x="382048" y="767239"/>
                  </a:lnTo>
                  <a:lnTo>
                    <a:pt x="381572" y="762572"/>
                  </a:lnTo>
                  <a:lnTo>
                    <a:pt x="394145" y="747332"/>
                  </a:lnTo>
                  <a:lnTo>
                    <a:pt x="385953" y="709612"/>
                  </a:lnTo>
                  <a:lnTo>
                    <a:pt x="389287" y="702088"/>
                  </a:lnTo>
                  <a:lnTo>
                    <a:pt x="396430" y="697040"/>
                  </a:lnTo>
                  <a:lnTo>
                    <a:pt x="397383" y="688943"/>
                  </a:lnTo>
                  <a:lnTo>
                    <a:pt x="405860" y="669893"/>
                  </a:lnTo>
                  <a:lnTo>
                    <a:pt x="403098" y="654082"/>
                  </a:lnTo>
                  <a:lnTo>
                    <a:pt x="414433" y="637032"/>
                  </a:lnTo>
                  <a:lnTo>
                    <a:pt x="427958" y="628555"/>
                  </a:lnTo>
                  <a:lnTo>
                    <a:pt x="441960" y="626650"/>
                  </a:lnTo>
                  <a:lnTo>
                    <a:pt x="452247" y="630365"/>
                  </a:lnTo>
                  <a:lnTo>
                    <a:pt x="462915" y="625126"/>
                  </a:lnTo>
                  <a:lnTo>
                    <a:pt x="484537" y="626935"/>
                  </a:lnTo>
                  <a:lnTo>
                    <a:pt x="498538" y="633889"/>
                  </a:lnTo>
                  <a:lnTo>
                    <a:pt x="505111" y="641033"/>
                  </a:lnTo>
                  <a:lnTo>
                    <a:pt x="521589" y="633127"/>
                  </a:lnTo>
                  <a:lnTo>
                    <a:pt x="532067" y="632841"/>
                  </a:lnTo>
                  <a:lnTo>
                    <a:pt x="539401" y="636651"/>
                  </a:lnTo>
                  <a:lnTo>
                    <a:pt x="558737" y="638461"/>
                  </a:lnTo>
                  <a:lnTo>
                    <a:pt x="576929" y="646557"/>
                  </a:lnTo>
                  <a:lnTo>
                    <a:pt x="591217" y="649319"/>
                  </a:lnTo>
                  <a:lnTo>
                    <a:pt x="591026" y="651700"/>
                  </a:lnTo>
                  <a:lnTo>
                    <a:pt x="602933" y="654463"/>
                  </a:lnTo>
                  <a:lnTo>
                    <a:pt x="611029" y="665702"/>
                  </a:lnTo>
                  <a:lnTo>
                    <a:pt x="612172" y="657511"/>
                  </a:lnTo>
                  <a:lnTo>
                    <a:pt x="620077" y="651224"/>
                  </a:lnTo>
                  <a:lnTo>
                    <a:pt x="617411" y="643604"/>
                  </a:lnTo>
                  <a:lnTo>
                    <a:pt x="620173" y="639413"/>
                  </a:lnTo>
                  <a:lnTo>
                    <a:pt x="632936" y="635603"/>
                  </a:lnTo>
                  <a:lnTo>
                    <a:pt x="641985" y="627031"/>
                  </a:lnTo>
                  <a:lnTo>
                    <a:pt x="656749" y="625792"/>
                  </a:lnTo>
                  <a:lnTo>
                    <a:pt x="677799" y="637984"/>
                  </a:lnTo>
                  <a:lnTo>
                    <a:pt x="683133" y="651605"/>
                  </a:lnTo>
                  <a:lnTo>
                    <a:pt x="692277" y="658177"/>
                  </a:lnTo>
                  <a:lnTo>
                    <a:pt x="689419" y="663797"/>
                  </a:lnTo>
                  <a:lnTo>
                    <a:pt x="680561" y="665226"/>
                  </a:lnTo>
                  <a:lnTo>
                    <a:pt x="676846" y="670274"/>
                  </a:lnTo>
                  <a:lnTo>
                    <a:pt x="677513" y="679228"/>
                  </a:lnTo>
                  <a:lnTo>
                    <a:pt x="688943" y="684371"/>
                  </a:lnTo>
                  <a:lnTo>
                    <a:pt x="687991" y="692277"/>
                  </a:lnTo>
                  <a:lnTo>
                    <a:pt x="693706" y="692658"/>
                  </a:lnTo>
                  <a:lnTo>
                    <a:pt x="696754" y="699135"/>
                  </a:lnTo>
                  <a:lnTo>
                    <a:pt x="725138" y="707326"/>
                  </a:lnTo>
                  <a:lnTo>
                    <a:pt x="736759" y="705707"/>
                  </a:lnTo>
                  <a:lnTo>
                    <a:pt x="759333" y="694468"/>
                  </a:lnTo>
                  <a:lnTo>
                    <a:pt x="781621" y="688943"/>
                  </a:lnTo>
                  <a:lnTo>
                    <a:pt x="785813" y="681323"/>
                  </a:lnTo>
                  <a:lnTo>
                    <a:pt x="785717" y="671322"/>
                  </a:lnTo>
                  <a:lnTo>
                    <a:pt x="790861" y="667417"/>
                  </a:lnTo>
                  <a:lnTo>
                    <a:pt x="797242" y="669798"/>
                  </a:lnTo>
                  <a:lnTo>
                    <a:pt x="802862" y="676084"/>
                  </a:lnTo>
                  <a:lnTo>
                    <a:pt x="800957" y="679323"/>
                  </a:lnTo>
                  <a:lnTo>
                    <a:pt x="792480" y="683038"/>
                  </a:lnTo>
                  <a:lnTo>
                    <a:pt x="793718" y="692182"/>
                  </a:lnTo>
                  <a:lnTo>
                    <a:pt x="799148" y="693420"/>
                  </a:lnTo>
                  <a:lnTo>
                    <a:pt x="803053" y="684181"/>
                  </a:lnTo>
                  <a:lnTo>
                    <a:pt x="806387" y="683038"/>
                  </a:lnTo>
                  <a:lnTo>
                    <a:pt x="811530" y="687419"/>
                  </a:lnTo>
                  <a:lnTo>
                    <a:pt x="811816" y="694468"/>
                  </a:lnTo>
                  <a:lnTo>
                    <a:pt x="814578" y="694753"/>
                  </a:lnTo>
                  <a:lnTo>
                    <a:pt x="823531" y="683800"/>
                  </a:lnTo>
                  <a:lnTo>
                    <a:pt x="829913" y="685514"/>
                  </a:lnTo>
                  <a:lnTo>
                    <a:pt x="837724" y="679514"/>
                  </a:lnTo>
                  <a:lnTo>
                    <a:pt x="842772" y="679418"/>
                  </a:lnTo>
                  <a:lnTo>
                    <a:pt x="842963" y="677037"/>
                  </a:lnTo>
                  <a:lnTo>
                    <a:pt x="851630" y="678085"/>
                  </a:lnTo>
                  <a:lnTo>
                    <a:pt x="854297" y="667702"/>
                  </a:lnTo>
                  <a:lnTo>
                    <a:pt x="863346" y="667417"/>
                  </a:lnTo>
                  <a:lnTo>
                    <a:pt x="860965" y="657701"/>
                  </a:lnTo>
                  <a:lnTo>
                    <a:pt x="889540" y="644652"/>
                  </a:lnTo>
                  <a:lnTo>
                    <a:pt x="882206" y="637699"/>
                  </a:lnTo>
                  <a:lnTo>
                    <a:pt x="880872" y="627412"/>
                  </a:lnTo>
                  <a:lnTo>
                    <a:pt x="882872" y="625792"/>
                  </a:lnTo>
                  <a:lnTo>
                    <a:pt x="880586" y="625507"/>
                  </a:lnTo>
                  <a:lnTo>
                    <a:pt x="878586" y="615220"/>
                  </a:lnTo>
                  <a:lnTo>
                    <a:pt x="859060" y="607505"/>
                  </a:lnTo>
                  <a:lnTo>
                    <a:pt x="857917" y="598742"/>
                  </a:lnTo>
                  <a:lnTo>
                    <a:pt x="854297" y="595408"/>
                  </a:lnTo>
                  <a:lnTo>
                    <a:pt x="860298" y="585407"/>
                  </a:lnTo>
                  <a:lnTo>
                    <a:pt x="872395" y="588645"/>
                  </a:lnTo>
                  <a:lnTo>
                    <a:pt x="882967" y="595027"/>
                  </a:lnTo>
                  <a:lnTo>
                    <a:pt x="886206" y="588169"/>
                  </a:lnTo>
                  <a:lnTo>
                    <a:pt x="897065" y="593789"/>
                  </a:lnTo>
                  <a:lnTo>
                    <a:pt x="903732" y="585502"/>
                  </a:lnTo>
                  <a:lnTo>
                    <a:pt x="913543" y="565404"/>
                  </a:lnTo>
                  <a:lnTo>
                    <a:pt x="891159" y="549211"/>
                  </a:lnTo>
                  <a:lnTo>
                    <a:pt x="892683" y="547116"/>
                  </a:lnTo>
                  <a:lnTo>
                    <a:pt x="889254" y="543782"/>
                  </a:lnTo>
                  <a:lnTo>
                    <a:pt x="878300" y="541496"/>
                  </a:lnTo>
                  <a:lnTo>
                    <a:pt x="886396" y="531114"/>
                  </a:lnTo>
                  <a:lnTo>
                    <a:pt x="886777" y="524161"/>
                  </a:lnTo>
                  <a:lnTo>
                    <a:pt x="881348" y="524351"/>
                  </a:lnTo>
                  <a:lnTo>
                    <a:pt x="878300" y="514064"/>
                  </a:lnTo>
                  <a:lnTo>
                    <a:pt x="868490" y="508635"/>
                  </a:lnTo>
                  <a:lnTo>
                    <a:pt x="869633" y="501777"/>
                  </a:lnTo>
                  <a:lnTo>
                    <a:pt x="860298" y="498539"/>
                  </a:lnTo>
                  <a:lnTo>
                    <a:pt x="856869" y="492442"/>
                  </a:lnTo>
                  <a:lnTo>
                    <a:pt x="852488" y="493585"/>
                  </a:lnTo>
                  <a:lnTo>
                    <a:pt x="839343" y="486727"/>
                  </a:lnTo>
                  <a:lnTo>
                    <a:pt x="839819" y="483108"/>
                  </a:lnTo>
                  <a:lnTo>
                    <a:pt x="830009" y="478345"/>
                  </a:lnTo>
                  <a:lnTo>
                    <a:pt x="830390" y="463772"/>
                  </a:lnTo>
                  <a:lnTo>
                    <a:pt x="821627" y="468344"/>
                  </a:lnTo>
                  <a:lnTo>
                    <a:pt x="794480" y="463772"/>
                  </a:lnTo>
                  <a:lnTo>
                    <a:pt x="748379" y="439865"/>
                  </a:lnTo>
                  <a:lnTo>
                    <a:pt x="736187" y="437769"/>
                  </a:lnTo>
                  <a:lnTo>
                    <a:pt x="724471" y="439579"/>
                  </a:lnTo>
                  <a:lnTo>
                    <a:pt x="722567" y="432054"/>
                  </a:lnTo>
                  <a:lnTo>
                    <a:pt x="708660" y="424243"/>
                  </a:lnTo>
                  <a:lnTo>
                    <a:pt x="710184" y="416338"/>
                  </a:lnTo>
                  <a:lnTo>
                    <a:pt x="718756" y="416433"/>
                  </a:lnTo>
                  <a:lnTo>
                    <a:pt x="725424" y="411766"/>
                  </a:lnTo>
                  <a:lnTo>
                    <a:pt x="726281" y="403384"/>
                  </a:lnTo>
                  <a:lnTo>
                    <a:pt x="720376" y="398431"/>
                  </a:lnTo>
                  <a:lnTo>
                    <a:pt x="717994" y="392335"/>
                  </a:lnTo>
                  <a:lnTo>
                    <a:pt x="738092" y="376523"/>
                  </a:lnTo>
                  <a:lnTo>
                    <a:pt x="746188" y="377571"/>
                  </a:lnTo>
                  <a:lnTo>
                    <a:pt x="747903" y="372142"/>
                  </a:lnTo>
                  <a:lnTo>
                    <a:pt x="742093" y="370523"/>
                  </a:lnTo>
                  <a:lnTo>
                    <a:pt x="743712" y="363760"/>
                  </a:lnTo>
                  <a:lnTo>
                    <a:pt x="736187" y="362045"/>
                  </a:lnTo>
                  <a:lnTo>
                    <a:pt x="739616" y="355473"/>
                  </a:lnTo>
                  <a:lnTo>
                    <a:pt x="732949" y="351568"/>
                  </a:lnTo>
                  <a:lnTo>
                    <a:pt x="736854" y="346043"/>
                  </a:lnTo>
                  <a:lnTo>
                    <a:pt x="725424" y="336518"/>
                  </a:lnTo>
                  <a:lnTo>
                    <a:pt x="729710" y="326231"/>
                  </a:lnTo>
                  <a:lnTo>
                    <a:pt x="724090" y="322326"/>
                  </a:lnTo>
                  <a:lnTo>
                    <a:pt x="727900" y="315277"/>
                  </a:lnTo>
                  <a:lnTo>
                    <a:pt x="715709" y="309753"/>
                  </a:lnTo>
                  <a:lnTo>
                    <a:pt x="719328" y="309086"/>
                  </a:lnTo>
                  <a:lnTo>
                    <a:pt x="723614" y="299180"/>
                  </a:lnTo>
                  <a:lnTo>
                    <a:pt x="739902" y="286417"/>
                  </a:lnTo>
                  <a:lnTo>
                    <a:pt x="746569" y="276320"/>
                  </a:lnTo>
                  <a:lnTo>
                    <a:pt x="752380" y="257366"/>
                  </a:lnTo>
                  <a:lnTo>
                    <a:pt x="774763" y="246031"/>
                  </a:lnTo>
                  <a:lnTo>
                    <a:pt x="774192" y="241935"/>
                  </a:lnTo>
                  <a:lnTo>
                    <a:pt x="769620" y="238411"/>
                  </a:lnTo>
                  <a:lnTo>
                    <a:pt x="768953" y="228695"/>
                  </a:lnTo>
                  <a:lnTo>
                    <a:pt x="763429" y="223933"/>
                  </a:lnTo>
                  <a:lnTo>
                    <a:pt x="757619" y="225552"/>
                  </a:lnTo>
                  <a:lnTo>
                    <a:pt x="756285" y="223647"/>
                  </a:lnTo>
                  <a:lnTo>
                    <a:pt x="759809" y="208788"/>
                  </a:lnTo>
                  <a:lnTo>
                    <a:pt x="764191" y="206788"/>
                  </a:lnTo>
                  <a:lnTo>
                    <a:pt x="769906" y="209550"/>
                  </a:lnTo>
                  <a:lnTo>
                    <a:pt x="779431" y="209169"/>
                  </a:lnTo>
                  <a:lnTo>
                    <a:pt x="791337" y="220789"/>
                  </a:lnTo>
                  <a:lnTo>
                    <a:pt x="800862" y="214217"/>
                  </a:lnTo>
                  <a:lnTo>
                    <a:pt x="800862" y="200406"/>
                  </a:lnTo>
                  <a:lnTo>
                    <a:pt x="794671" y="194596"/>
                  </a:lnTo>
                  <a:lnTo>
                    <a:pt x="797623" y="170116"/>
                  </a:lnTo>
                  <a:lnTo>
                    <a:pt x="791527" y="167259"/>
                  </a:lnTo>
                  <a:lnTo>
                    <a:pt x="792671" y="163735"/>
                  </a:lnTo>
                  <a:lnTo>
                    <a:pt x="785813" y="161449"/>
                  </a:lnTo>
                  <a:lnTo>
                    <a:pt x="757904" y="159258"/>
                  </a:lnTo>
                  <a:lnTo>
                    <a:pt x="749332" y="163925"/>
                  </a:lnTo>
                  <a:lnTo>
                    <a:pt x="735997" y="165163"/>
                  </a:lnTo>
                  <a:lnTo>
                    <a:pt x="721138" y="144875"/>
                  </a:lnTo>
                  <a:lnTo>
                    <a:pt x="720185" y="132397"/>
                  </a:lnTo>
                  <a:lnTo>
                    <a:pt x="713613" y="137732"/>
                  </a:lnTo>
                  <a:lnTo>
                    <a:pt x="711803" y="135255"/>
                  </a:lnTo>
                  <a:lnTo>
                    <a:pt x="706946" y="139351"/>
                  </a:lnTo>
                  <a:lnTo>
                    <a:pt x="705802" y="135731"/>
                  </a:lnTo>
                  <a:lnTo>
                    <a:pt x="702373" y="137827"/>
                  </a:lnTo>
                  <a:lnTo>
                    <a:pt x="701231" y="124206"/>
                  </a:lnTo>
                  <a:lnTo>
                    <a:pt x="696944" y="124396"/>
                  </a:lnTo>
                  <a:lnTo>
                    <a:pt x="696754" y="121539"/>
                  </a:lnTo>
                  <a:lnTo>
                    <a:pt x="690372" y="116110"/>
                  </a:lnTo>
                  <a:lnTo>
                    <a:pt x="685610" y="100679"/>
                  </a:lnTo>
                  <a:lnTo>
                    <a:pt x="676656" y="92488"/>
                  </a:lnTo>
                  <a:lnTo>
                    <a:pt x="672084" y="96012"/>
                  </a:lnTo>
                  <a:lnTo>
                    <a:pt x="668846" y="91821"/>
                  </a:lnTo>
                  <a:lnTo>
                    <a:pt x="670179" y="88868"/>
                  </a:lnTo>
                  <a:lnTo>
                    <a:pt x="668846" y="90392"/>
                  </a:lnTo>
                  <a:lnTo>
                    <a:pt x="656177" y="84106"/>
                  </a:lnTo>
                  <a:lnTo>
                    <a:pt x="649986" y="86678"/>
                  </a:lnTo>
                  <a:lnTo>
                    <a:pt x="642080" y="72295"/>
                  </a:lnTo>
                  <a:lnTo>
                    <a:pt x="648938" y="72580"/>
                  </a:lnTo>
                  <a:lnTo>
                    <a:pt x="656558" y="67723"/>
                  </a:lnTo>
                  <a:lnTo>
                    <a:pt x="654844" y="65437"/>
                  </a:lnTo>
                  <a:lnTo>
                    <a:pt x="668084" y="55340"/>
                  </a:lnTo>
                  <a:lnTo>
                    <a:pt x="661988" y="44767"/>
                  </a:lnTo>
                  <a:lnTo>
                    <a:pt x="719138" y="51054"/>
                  </a:lnTo>
                  <a:lnTo>
                    <a:pt x="720566" y="47149"/>
                  </a:lnTo>
                  <a:lnTo>
                    <a:pt x="731806" y="38957"/>
                  </a:lnTo>
                  <a:lnTo>
                    <a:pt x="735330" y="32290"/>
                  </a:lnTo>
                  <a:lnTo>
                    <a:pt x="750475" y="36004"/>
                  </a:lnTo>
                  <a:lnTo>
                    <a:pt x="763048" y="23146"/>
                  </a:lnTo>
                  <a:lnTo>
                    <a:pt x="772382" y="18193"/>
                  </a:lnTo>
                  <a:lnTo>
                    <a:pt x="769048" y="9525"/>
                  </a:lnTo>
                  <a:lnTo>
                    <a:pt x="774002" y="10858"/>
                  </a:lnTo>
                  <a:lnTo>
                    <a:pt x="799814" y="36862"/>
                  </a:lnTo>
                  <a:lnTo>
                    <a:pt x="803148" y="62674"/>
                  </a:lnTo>
                  <a:lnTo>
                    <a:pt x="808196" y="62389"/>
                  </a:lnTo>
                  <a:lnTo>
                    <a:pt x="808863" y="65818"/>
                  </a:lnTo>
                  <a:lnTo>
                    <a:pt x="824865" y="64199"/>
                  </a:lnTo>
                  <a:lnTo>
                    <a:pt x="827627" y="76486"/>
                  </a:lnTo>
                  <a:lnTo>
                    <a:pt x="820579" y="78867"/>
                  </a:lnTo>
                  <a:lnTo>
                    <a:pt x="826579" y="102108"/>
                  </a:lnTo>
                  <a:lnTo>
                    <a:pt x="811244" y="107918"/>
                  </a:lnTo>
                  <a:lnTo>
                    <a:pt x="816197" y="114967"/>
                  </a:lnTo>
                  <a:lnTo>
                    <a:pt x="808577" y="119348"/>
                  </a:lnTo>
                  <a:lnTo>
                    <a:pt x="809720" y="123730"/>
                  </a:lnTo>
                  <a:lnTo>
                    <a:pt x="838200" y="147352"/>
                  </a:lnTo>
                  <a:lnTo>
                    <a:pt x="834962" y="156782"/>
                  </a:lnTo>
                  <a:lnTo>
                    <a:pt x="836295" y="169164"/>
                  </a:lnTo>
                  <a:lnTo>
                    <a:pt x="842391" y="178022"/>
                  </a:lnTo>
                  <a:lnTo>
                    <a:pt x="860869" y="189547"/>
                  </a:lnTo>
                  <a:lnTo>
                    <a:pt x="867727" y="185737"/>
                  </a:lnTo>
                  <a:lnTo>
                    <a:pt x="873347" y="176689"/>
                  </a:lnTo>
                  <a:lnTo>
                    <a:pt x="885730" y="170497"/>
                  </a:lnTo>
                  <a:lnTo>
                    <a:pt x="885730" y="163354"/>
                  </a:lnTo>
                  <a:lnTo>
                    <a:pt x="892588" y="163639"/>
                  </a:lnTo>
                  <a:lnTo>
                    <a:pt x="884777" y="145733"/>
                  </a:lnTo>
                  <a:lnTo>
                    <a:pt x="892492" y="142875"/>
                  </a:lnTo>
                  <a:lnTo>
                    <a:pt x="892778" y="129445"/>
                  </a:lnTo>
                  <a:lnTo>
                    <a:pt x="883063" y="127159"/>
                  </a:lnTo>
                  <a:lnTo>
                    <a:pt x="876110" y="99346"/>
                  </a:lnTo>
                  <a:lnTo>
                    <a:pt x="878396" y="89630"/>
                  </a:lnTo>
                  <a:lnTo>
                    <a:pt x="876014" y="88106"/>
                  </a:lnTo>
                  <a:lnTo>
                    <a:pt x="876300" y="81724"/>
                  </a:lnTo>
                  <a:lnTo>
                    <a:pt x="884396" y="76676"/>
                  </a:lnTo>
                  <a:lnTo>
                    <a:pt x="888683" y="68485"/>
                  </a:lnTo>
                  <a:lnTo>
                    <a:pt x="894017" y="66104"/>
                  </a:lnTo>
                  <a:lnTo>
                    <a:pt x="891826" y="62389"/>
                  </a:lnTo>
                  <a:lnTo>
                    <a:pt x="894874" y="58388"/>
                  </a:lnTo>
                  <a:lnTo>
                    <a:pt x="891731" y="54483"/>
                  </a:lnTo>
                  <a:lnTo>
                    <a:pt x="897922" y="49625"/>
                  </a:lnTo>
                  <a:lnTo>
                    <a:pt x="909638" y="47149"/>
                  </a:lnTo>
                  <a:lnTo>
                    <a:pt x="923449" y="35433"/>
                  </a:lnTo>
                  <a:lnTo>
                    <a:pt x="956691" y="40672"/>
                  </a:lnTo>
                  <a:lnTo>
                    <a:pt x="970217" y="45815"/>
                  </a:lnTo>
                  <a:lnTo>
                    <a:pt x="983266" y="42291"/>
                  </a:lnTo>
                  <a:lnTo>
                    <a:pt x="989838" y="35242"/>
                  </a:lnTo>
                  <a:lnTo>
                    <a:pt x="1014603" y="38195"/>
                  </a:lnTo>
                  <a:lnTo>
                    <a:pt x="1022128" y="35814"/>
                  </a:lnTo>
                  <a:lnTo>
                    <a:pt x="1021747" y="29051"/>
                  </a:lnTo>
                  <a:lnTo>
                    <a:pt x="1017461" y="21622"/>
                  </a:lnTo>
                  <a:lnTo>
                    <a:pt x="1033367" y="16383"/>
                  </a:lnTo>
                  <a:lnTo>
                    <a:pt x="1046893" y="18479"/>
                  </a:lnTo>
                  <a:lnTo>
                    <a:pt x="1049846" y="25146"/>
                  </a:lnTo>
                  <a:lnTo>
                    <a:pt x="1043178" y="28766"/>
                  </a:lnTo>
                  <a:lnTo>
                    <a:pt x="1046226" y="33623"/>
                  </a:lnTo>
                  <a:lnTo>
                    <a:pt x="1043845" y="37814"/>
                  </a:lnTo>
                  <a:lnTo>
                    <a:pt x="1045083" y="47149"/>
                  </a:lnTo>
                  <a:lnTo>
                    <a:pt x="1066133" y="43148"/>
                  </a:lnTo>
                  <a:lnTo>
                    <a:pt x="1087374" y="30575"/>
                  </a:lnTo>
                  <a:lnTo>
                    <a:pt x="1089279" y="33147"/>
                  </a:lnTo>
                  <a:lnTo>
                    <a:pt x="1089851" y="39148"/>
                  </a:lnTo>
                  <a:lnTo>
                    <a:pt x="1064705" y="65341"/>
                  </a:lnTo>
                  <a:lnTo>
                    <a:pt x="1064895" y="85439"/>
                  </a:lnTo>
                  <a:lnTo>
                    <a:pt x="1072039" y="78200"/>
                  </a:lnTo>
                  <a:lnTo>
                    <a:pt x="1088327" y="87249"/>
                  </a:lnTo>
                  <a:lnTo>
                    <a:pt x="1102805" y="81629"/>
                  </a:lnTo>
                  <a:lnTo>
                    <a:pt x="1104614" y="75343"/>
                  </a:lnTo>
                  <a:lnTo>
                    <a:pt x="1099566" y="56674"/>
                  </a:lnTo>
                  <a:lnTo>
                    <a:pt x="1099852" y="46006"/>
                  </a:lnTo>
                  <a:lnTo>
                    <a:pt x="1111568" y="38671"/>
                  </a:lnTo>
                  <a:lnTo>
                    <a:pt x="1115378" y="38957"/>
                  </a:lnTo>
                  <a:lnTo>
                    <a:pt x="1136142" y="24098"/>
                  </a:lnTo>
                  <a:lnTo>
                    <a:pt x="1149668" y="26860"/>
                  </a:lnTo>
                  <a:lnTo>
                    <a:pt x="1149572" y="35147"/>
                  </a:lnTo>
                  <a:lnTo>
                    <a:pt x="1157383" y="48196"/>
                  </a:lnTo>
                  <a:lnTo>
                    <a:pt x="1174814" y="59912"/>
                  </a:lnTo>
                  <a:lnTo>
                    <a:pt x="1185005" y="95631"/>
                  </a:lnTo>
                  <a:lnTo>
                    <a:pt x="1193959" y="102489"/>
                  </a:lnTo>
                  <a:lnTo>
                    <a:pt x="1209199" y="89440"/>
                  </a:lnTo>
                  <a:lnTo>
                    <a:pt x="1224534" y="90297"/>
                  </a:lnTo>
                  <a:lnTo>
                    <a:pt x="1226058" y="95631"/>
                  </a:lnTo>
                  <a:lnTo>
                    <a:pt x="1226534" y="85916"/>
                  </a:lnTo>
                  <a:lnTo>
                    <a:pt x="1227392" y="96107"/>
                  </a:lnTo>
                  <a:lnTo>
                    <a:pt x="1229773" y="94012"/>
                  </a:lnTo>
                  <a:lnTo>
                    <a:pt x="1228439" y="90678"/>
                  </a:lnTo>
                  <a:lnTo>
                    <a:pt x="1230916" y="91059"/>
                  </a:lnTo>
                  <a:lnTo>
                    <a:pt x="1228249" y="84963"/>
                  </a:lnTo>
                  <a:lnTo>
                    <a:pt x="1231011" y="86392"/>
                  </a:lnTo>
                  <a:lnTo>
                    <a:pt x="1240822" y="74962"/>
                  </a:lnTo>
                  <a:lnTo>
                    <a:pt x="1244727" y="73819"/>
                  </a:lnTo>
                  <a:lnTo>
                    <a:pt x="1254062" y="85534"/>
                  </a:lnTo>
                  <a:lnTo>
                    <a:pt x="1255490" y="98298"/>
                  </a:lnTo>
                  <a:lnTo>
                    <a:pt x="1265682" y="108013"/>
                  </a:lnTo>
                  <a:lnTo>
                    <a:pt x="1271588" y="131540"/>
                  </a:lnTo>
                  <a:lnTo>
                    <a:pt x="1278446" y="134207"/>
                  </a:lnTo>
                  <a:lnTo>
                    <a:pt x="1285875" y="128587"/>
                  </a:lnTo>
                  <a:lnTo>
                    <a:pt x="1297305" y="131540"/>
                  </a:lnTo>
                  <a:lnTo>
                    <a:pt x="1307783" y="127445"/>
                  </a:lnTo>
                  <a:lnTo>
                    <a:pt x="1313593" y="122206"/>
                  </a:lnTo>
                  <a:lnTo>
                    <a:pt x="1310068" y="132874"/>
                  </a:lnTo>
                  <a:lnTo>
                    <a:pt x="1320832" y="132683"/>
                  </a:lnTo>
                  <a:lnTo>
                    <a:pt x="1335310" y="154591"/>
                  </a:lnTo>
                  <a:lnTo>
                    <a:pt x="1330357" y="171259"/>
                  </a:lnTo>
                  <a:lnTo>
                    <a:pt x="1332738" y="180213"/>
                  </a:lnTo>
                  <a:lnTo>
                    <a:pt x="1327023" y="187547"/>
                  </a:lnTo>
                  <a:lnTo>
                    <a:pt x="1334643" y="189166"/>
                  </a:lnTo>
                  <a:lnTo>
                    <a:pt x="1332643" y="201835"/>
                  </a:lnTo>
                  <a:lnTo>
                    <a:pt x="1319593" y="211550"/>
                  </a:lnTo>
                  <a:lnTo>
                    <a:pt x="1324547" y="218027"/>
                  </a:lnTo>
                  <a:lnTo>
                    <a:pt x="1333119" y="213550"/>
                  </a:lnTo>
                  <a:lnTo>
                    <a:pt x="1337215" y="224123"/>
                  </a:lnTo>
                  <a:lnTo>
                    <a:pt x="1345216" y="227933"/>
                  </a:lnTo>
                  <a:lnTo>
                    <a:pt x="1343025" y="237172"/>
                  </a:lnTo>
                  <a:lnTo>
                    <a:pt x="1348168" y="239173"/>
                  </a:lnTo>
                  <a:lnTo>
                    <a:pt x="1363123" y="234029"/>
                  </a:lnTo>
                  <a:lnTo>
                    <a:pt x="1375124" y="234791"/>
                  </a:lnTo>
                  <a:lnTo>
                    <a:pt x="1384935" y="240792"/>
                  </a:lnTo>
                  <a:lnTo>
                    <a:pt x="1391222" y="250984"/>
                  </a:lnTo>
                  <a:lnTo>
                    <a:pt x="1396746" y="251936"/>
                  </a:lnTo>
                  <a:lnTo>
                    <a:pt x="1395127" y="262223"/>
                  </a:lnTo>
                  <a:lnTo>
                    <a:pt x="1401318" y="278130"/>
                  </a:lnTo>
                  <a:lnTo>
                    <a:pt x="1401032" y="284226"/>
                  </a:lnTo>
                  <a:lnTo>
                    <a:pt x="1398365" y="290132"/>
                  </a:lnTo>
                  <a:lnTo>
                    <a:pt x="1372743" y="306229"/>
                  </a:lnTo>
                  <a:lnTo>
                    <a:pt x="1370933" y="322802"/>
                  </a:lnTo>
                  <a:lnTo>
                    <a:pt x="1377315" y="324898"/>
                  </a:lnTo>
                  <a:lnTo>
                    <a:pt x="1380839" y="330041"/>
                  </a:lnTo>
                  <a:lnTo>
                    <a:pt x="1395984" y="328803"/>
                  </a:lnTo>
                  <a:lnTo>
                    <a:pt x="1414367" y="335661"/>
                  </a:lnTo>
                  <a:lnTo>
                    <a:pt x="1421035" y="345948"/>
                  </a:lnTo>
                  <a:lnTo>
                    <a:pt x="1429703" y="347567"/>
                  </a:lnTo>
                  <a:lnTo>
                    <a:pt x="1437894" y="353377"/>
                  </a:lnTo>
                  <a:lnTo>
                    <a:pt x="1435513" y="359283"/>
                  </a:lnTo>
                  <a:lnTo>
                    <a:pt x="1449419" y="357759"/>
                  </a:lnTo>
                  <a:lnTo>
                    <a:pt x="1445895" y="362902"/>
                  </a:lnTo>
                  <a:lnTo>
                    <a:pt x="1450467" y="371380"/>
                  </a:lnTo>
                  <a:lnTo>
                    <a:pt x="1482376" y="349663"/>
                  </a:lnTo>
                  <a:lnTo>
                    <a:pt x="1475232" y="362236"/>
                  </a:lnTo>
                  <a:lnTo>
                    <a:pt x="1475232" y="370523"/>
                  </a:lnTo>
                  <a:lnTo>
                    <a:pt x="1460087" y="375475"/>
                  </a:lnTo>
                  <a:lnTo>
                    <a:pt x="1454849" y="380143"/>
                  </a:lnTo>
                  <a:lnTo>
                    <a:pt x="1457611" y="382619"/>
                  </a:lnTo>
                  <a:lnTo>
                    <a:pt x="1461707" y="381191"/>
                  </a:lnTo>
                  <a:lnTo>
                    <a:pt x="1464659" y="385572"/>
                  </a:lnTo>
                  <a:lnTo>
                    <a:pt x="1473232" y="390239"/>
                  </a:lnTo>
                  <a:lnTo>
                    <a:pt x="1479423" y="399955"/>
                  </a:lnTo>
                  <a:lnTo>
                    <a:pt x="1479423" y="409003"/>
                  </a:lnTo>
                  <a:lnTo>
                    <a:pt x="1492568" y="422624"/>
                  </a:lnTo>
                  <a:lnTo>
                    <a:pt x="1506950" y="428434"/>
                  </a:lnTo>
                  <a:lnTo>
                    <a:pt x="1513999" y="426244"/>
                  </a:lnTo>
                  <a:lnTo>
                    <a:pt x="1508379" y="438150"/>
                  </a:lnTo>
                  <a:lnTo>
                    <a:pt x="1511141" y="442627"/>
                  </a:lnTo>
                  <a:lnTo>
                    <a:pt x="1509617" y="445675"/>
                  </a:lnTo>
                  <a:lnTo>
                    <a:pt x="1514951" y="449866"/>
                  </a:lnTo>
                  <a:lnTo>
                    <a:pt x="1520190" y="442912"/>
                  </a:lnTo>
                  <a:lnTo>
                    <a:pt x="1526286" y="442817"/>
                  </a:lnTo>
                  <a:lnTo>
                    <a:pt x="1540193" y="431864"/>
                  </a:lnTo>
                  <a:lnTo>
                    <a:pt x="1535716" y="418148"/>
                  </a:lnTo>
                  <a:lnTo>
                    <a:pt x="1546193" y="408241"/>
                  </a:lnTo>
                  <a:lnTo>
                    <a:pt x="1547432" y="401860"/>
                  </a:lnTo>
                  <a:lnTo>
                    <a:pt x="1553718" y="393097"/>
                  </a:lnTo>
                  <a:lnTo>
                    <a:pt x="1559052" y="390144"/>
                  </a:lnTo>
                  <a:lnTo>
                    <a:pt x="1554956" y="384429"/>
                  </a:lnTo>
                  <a:lnTo>
                    <a:pt x="1554194" y="378142"/>
                  </a:lnTo>
                  <a:lnTo>
                    <a:pt x="1541145" y="370237"/>
                  </a:lnTo>
                  <a:lnTo>
                    <a:pt x="1549527" y="362141"/>
                  </a:lnTo>
                  <a:lnTo>
                    <a:pt x="1553337" y="351949"/>
                  </a:lnTo>
                  <a:lnTo>
                    <a:pt x="1542859" y="350234"/>
                  </a:lnTo>
                  <a:lnTo>
                    <a:pt x="1527620" y="339471"/>
                  </a:lnTo>
                  <a:lnTo>
                    <a:pt x="1528001" y="327279"/>
                  </a:lnTo>
                  <a:lnTo>
                    <a:pt x="1554861" y="327946"/>
                  </a:lnTo>
                  <a:lnTo>
                    <a:pt x="1574578" y="332041"/>
                  </a:lnTo>
                  <a:lnTo>
                    <a:pt x="1598771" y="329184"/>
                  </a:lnTo>
                  <a:lnTo>
                    <a:pt x="1627442" y="311563"/>
                  </a:lnTo>
                  <a:lnTo>
                    <a:pt x="1643634" y="296513"/>
                  </a:lnTo>
                  <a:lnTo>
                    <a:pt x="1650683" y="306800"/>
                  </a:lnTo>
                  <a:lnTo>
                    <a:pt x="1656588" y="326041"/>
                  </a:lnTo>
                  <a:lnTo>
                    <a:pt x="1653445" y="327755"/>
                  </a:lnTo>
                  <a:lnTo>
                    <a:pt x="1655636" y="333756"/>
                  </a:lnTo>
                  <a:lnTo>
                    <a:pt x="1661732" y="335090"/>
                  </a:lnTo>
                  <a:lnTo>
                    <a:pt x="1697831" y="330422"/>
                  </a:lnTo>
                  <a:lnTo>
                    <a:pt x="1728216" y="320231"/>
                  </a:lnTo>
                  <a:lnTo>
                    <a:pt x="1734407" y="333184"/>
                  </a:lnTo>
                  <a:lnTo>
                    <a:pt x="1735931" y="332423"/>
                  </a:lnTo>
                  <a:lnTo>
                    <a:pt x="1746790" y="349186"/>
                  </a:lnTo>
                  <a:lnTo>
                    <a:pt x="1744789" y="351568"/>
                  </a:lnTo>
                  <a:lnTo>
                    <a:pt x="1752695" y="366332"/>
                  </a:lnTo>
                  <a:lnTo>
                    <a:pt x="1756315" y="388715"/>
                  </a:lnTo>
                  <a:lnTo>
                    <a:pt x="1783651" y="384048"/>
                  </a:lnTo>
                  <a:lnTo>
                    <a:pt x="1814893" y="397288"/>
                  </a:lnTo>
                  <a:lnTo>
                    <a:pt x="1837563" y="391192"/>
                  </a:lnTo>
                  <a:lnTo>
                    <a:pt x="1840801" y="396240"/>
                  </a:lnTo>
                  <a:lnTo>
                    <a:pt x="1900333" y="403289"/>
                  </a:lnTo>
                  <a:lnTo>
                    <a:pt x="1940528" y="411099"/>
                  </a:lnTo>
                  <a:lnTo>
                    <a:pt x="1941671" y="414147"/>
                  </a:lnTo>
                  <a:lnTo>
                    <a:pt x="1947767" y="412433"/>
                  </a:lnTo>
                  <a:lnTo>
                    <a:pt x="1949863" y="418909"/>
                  </a:lnTo>
                  <a:lnTo>
                    <a:pt x="1979771" y="410623"/>
                  </a:lnTo>
                  <a:lnTo>
                    <a:pt x="1980724" y="412718"/>
                  </a:lnTo>
                  <a:lnTo>
                    <a:pt x="2004155" y="400145"/>
                  </a:lnTo>
                  <a:lnTo>
                    <a:pt x="2010156" y="401288"/>
                  </a:lnTo>
                  <a:lnTo>
                    <a:pt x="2012537" y="410337"/>
                  </a:lnTo>
                  <a:lnTo>
                    <a:pt x="1987487" y="422148"/>
                  </a:lnTo>
                  <a:lnTo>
                    <a:pt x="1991201" y="431768"/>
                  </a:lnTo>
                  <a:lnTo>
                    <a:pt x="1987487" y="433102"/>
                  </a:lnTo>
                  <a:lnTo>
                    <a:pt x="1988915" y="436245"/>
                  </a:lnTo>
                  <a:lnTo>
                    <a:pt x="1977580" y="444151"/>
                  </a:lnTo>
                  <a:lnTo>
                    <a:pt x="1979105" y="456343"/>
                  </a:lnTo>
                  <a:lnTo>
                    <a:pt x="1995011" y="463867"/>
                  </a:lnTo>
                  <a:lnTo>
                    <a:pt x="2006822" y="484156"/>
                  </a:lnTo>
                  <a:lnTo>
                    <a:pt x="1979390" y="515683"/>
                  </a:lnTo>
                  <a:lnTo>
                    <a:pt x="1979295" y="525399"/>
                  </a:lnTo>
                  <a:lnTo>
                    <a:pt x="1962150" y="539972"/>
                  </a:lnTo>
                  <a:lnTo>
                    <a:pt x="1961388" y="544354"/>
                  </a:lnTo>
                  <a:lnTo>
                    <a:pt x="1966817" y="547211"/>
                  </a:lnTo>
                  <a:lnTo>
                    <a:pt x="1953482" y="546735"/>
                  </a:lnTo>
                  <a:lnTo>
                    <a:pt x="1949291" y="554641"/>
                  </a:lnTo>
                  <a:lnTo>
                    <a:pt x="1937480" y="554355"/>
                  </a:lnTo>
                  <a:lnTo>
                    <a:pt x="1933384" y="555593"/>
                  </a:lnTo>
                  <a:lnTo>
                    <a:pt x="1932051" y="559403"/>
                  </a:lnTo>
                  <a:lnTo>
                    <a:pt x="1917954" y="555308"/>
                  </a:lnTo>
                  <a:lnTo>
                    <a:pt x="1916621" y="563690"/>
                  </a:lnTo>
                  <a:lnTo>
                    <a:pt x="1915478" y="554450"/>
                  </a:lnTo>
                  <a:lnTo>
                    <a:pt x="1887093" y="558546"/>
                  </a:lnTo>
                  <a:lnTo>
                    <a:pt x="1872520" y="566166"/>
                  </a:lnTo>
                  <a:lnTo>
                    <a:pt x="1873472" y="576072"/>
                  </a:lnTo>
                  <a:lnTo>
                    <a:pt x="1870710" y="576453"/>
                  </a:lnTo>
                  <a:lnTo>
                    <a:pt x="1866043" y="593979"/>
                  </a:lnTo>
                  <a:lnTo>
                    <a:pt x="1845850" y="601218"/>
                  </a:lnTo>
                  <a:lnTo>
                    <a:pt x="1828324" y="614553"/>
                  </a:lnTo>
                  <a:lnTo>
                    <a:pt x="1824418" y="610172"/>
                  </a:lnTo>
                  <a:lnTo>
                    <a:pt x="1815560" y="618458"/>
                  </a:lnTo>
                  <a:lnTo>
                    <a:pt x="1778222" y="635794"/>
                  </a:lnTo>
                  <a:lnTo>
                    <a:pt x="1756220" y="638937"/>
                  </a:lnTo>
                  <a:lnTo>
                    <a:pt x="1754029" y="640461"/>
                  </a:lnTo>
                  <a:lnTo>
                    <a:pt x="1754981" y="651796"/>
                  </a:lnTo>
                  <a:lnTo>
                    <a:pt x="1742884" y="651986"/>
                  </a:lnTo>
                  <a:lnTo>
                    <a:pt x="1742408" y="645414"/>
                  </a:lnTo>
                  <a:lnTo>
                    <a:pt x="1739932" y="646367"/>
                  </a:lnTo>
                  <a:lnTo>
                    <a:pt x="1722025" y="659701"/>
                  </a:lnTo>
                  <a:lnTo>
                    <a:pt x="1722501" y="661892"/>
                  </a:lnTo>
                  <a:lnTo>
                    <a:pt x="1715548" y="664083"/>
                  </a:lnTo>
                  <a:lnTo>
                    <a:pt x="1720215" y="676656"/>
                  </a:lnTo>
                  <a:lnTo>
                    <a:pt x="1697736" y="685991"/>
                  </a:lnTo>
                  <a:lnTo>
                    <a:pt x="1688783" y="692372"/>
                  </a:lnTo>
                  <a:lnTo>
                    <a:pt x="1684115" y="690182"/>
                  </a:lnTo>
                  <a:lnTo>
                    <a:pt x="1683068" y="684657"/>
                  </a:lnTo>
                  <a:lnTo>
                    <a:pt x="1672209" y="686848"/>
                  </a:lnTo>
                  <a:lnTo>
                    <a:pt x="1646492" y="686467"/>
                  </a:lnTo>
                  <a:lnTo>
                    <a:pt x="1641729" y="706088"/>
                  </a:lnTo>
                  <a:lnTo>
                    <a:pt x="1643729" y="714566"/>
                  </a:lnTo>
                  <a:lnTo>
                    <a:pt x="1649063" y="716661"/>
                  </a:lnTo>
                  <a:lnTo>
                    <a:pt x="1655636" y="729234"/>
                  </a:lnTo>
                  <a:lnTo>
                    <a:pt x="1648397" y="732853"/>
                  </a:lnTo>
                  <a:lnTo>
                    <a:pt x="1649921" y="750380"/>
                  </a:lnTo>
                  <a:lnTo>
                    <a:pt x="1645253" y="753618"/>
                  </a:lnTo>
                  <a:lnTo>
                    <a:pt x="1654778" y="766477"/>
                  </a:lnTo>
                  <a:lnTo>
                    <a:pt x="1662779" y="762476"/>
                  </a:lnTo>
                  <a:lnTo>
                    <a:pt x="1667923" y="776002"/>
                  </a:lnTo>
                  <a:lnTo>
                    <a:pt x="1662493" y="778859"/>
                  </a:lnTo>
                  <a:lnTo>
                    <a:pt x="1662589" y="783908"/>
                  </a:lnTo>
                  <a:lnTo>
                    <a:pt x="1667637" y="792766"/>
                  </a:lnTo>
                  <a:lnTo>
                    <a:pt x="1674114" y="792194"/>
                  </a:lnTo>
                  <a:lnTo>
                    <a:pt x="1682210" y="800957"/>
                  </a:lnTo>
                  <a:lnTo>
                    <a:pt x="1683449" y="799719"/>
                  </a:lnTo>
                  <a:lnTo>
                    <a:pt x="1691640" y="805529"/>
                  </a:lnTo>
                  <a:lnTo>
                    <a:pt x="1692402" y="802481"/>
                  </a:lnTo>
                  <a:lnTo>
                    <a:pt x="1702499" y="801910"/>
                  </a:lnTo>
                  <a:lnTo>
                    <a:pt x="1702689" y="804958"/>
                  </a:lnTo>
                  <a:lnTo>
                    <a:pt x="1712595" y="804958"/>
                  </a:lnTo>
                  <a:lnTo>
                    <a:pt x="1713167" y="808577"/>
                  </a:lnTo>
                  <a:lnTo>
                    <a:pt x="1727740" y="808482"/>
                  </a:lnTo>
                  <a:lnTo>
                    <a:pt x="1743170" y="805910"/>
                  </a:lnTo>
                  <a:lnTo>
                    <a:pt x="1754505" y="800767"/>
                  </a:lnTo>
                  <a:lnTo>
                    <a:pt x="1756696" y="805529"/>
                  </a:lnTo>
                  <a:lnTo>
                    <a:pt x="1735741" y="826770"/>
                  </a:lnTo>
                  <a:lnTo>
                    <a:pt x="1739551" y="832866"/>
                  </a:lnTo>
                  <a:lnTo>
                    <a:pt x="1732597" y="836390"/>
                  </a:lnTo>
                  <a:lnTo>
                    <a:pt x="1729073" y="847344"/>
                  </a:lnTo>
                  <a:lnTo>
                    <a:pt x="1726216" y="846487"/>
                  </a:lnTo>
                  <a:lnTo>
                    <a:pt x="1721549" y="857917"/>
                  </a:lnTo>
                  <a:lnTo>
                    <a:pt x="1714405" y="854678"/>
                  </a:lnTo>
                  <a:lnTo>
                    <a:pt x="1702784" y="882015"/>
                  </a:lnTo>
                  <a:lnTo>
                    <a:pt x="1699260" y="881158"/>
                  </a:lnTo>
                  <a:lnTo>
                    <a:pt x="1698689" y="896684"/>
                  </a:lnTo>
                  <a:lnTo>
                    <a:pt x="1703451" y="907542"/>
                  </a:lnTo>
                  <a:lnTo>
                    <a:pt x="1704689" y="928497"/>
                  </a:lnTo>
                  <a:lnTo>
                    <a:pt x="1714024" y="929735"/>
                  </a:lnTo>
                  <a:lnTo>
                    <a:pt x="1710023" y="942118"/>
                  </a:lnTo>
                  <a:lnTo>
                    <a:pt x="1703546" y="952214"/>
                  </a:lnTo>
                  <a:lnTo>
                    <a:pt x="1695831" y="949547"/>
                  </a:lnTo>
                  <a:lnTo>
                    <a:pt x="1687259" y="957167"/>
                  </a:lnTo>
                  <a:lnTo>
                    <a:pt x="1681734" y="967740"/>
                  </a:lnTo>
                  <a:lnTo>
                    <a:pt x="1679448" y="986504"/>
                  </a:lnTo>
                  <a:lnTo>
                    <a:pt x="1687544" y="995172"/>
                  </a:lnTo>
                  <a:lnTo>
                    <a:pt x="1661160" y="1007555"/>
                  </a:lnTo>
                  <a:lnTo>
                    <a:pt x="1664780" y="1033177"/>
                  </a:lnTo>
                  <a:lnTo>
                    <a:pt x="1663065" y="1045464"/>
                  </a:lnTo>
                  <a:lnTo>
                    <a:pt x="1692497" y="1056989"/>
                  </a:lnTo>
                  <a:lnTo>
                    <a:pt x="1695450" y="1063561"/>
                  </a:lnTo>
                  <a:lnTo>
                    <a:pt x="1693545" y="1076706"/>
                  </a:lnTo>
                  <a:lnTo>
                    <a:pt x="1700403" y="1090517"/>
                  </a:lnTo>
                  <a:lnTo>
                    <a:pt x="1700498" y="1100042"/>
                  </a:lnTo>
                  <a:lnTo>
                    <a:pt x="1696688" y="1109853"/>
                  </a:lnTo>
                  <a:lnTo>
                    <a:pt x="1692307" y="1113758"/>
                  </a:lnTo>
                  <a:lnTo>
                    <a:pt x="1686878" y="1105757"/>
                  </a:lnTo>
                  <a:lnTo>
                    <a:pt x="1672685" y="1119092"/>
                  </a:lnTo>
                  <a:lnTo>
                    <a:pt x="1668399" y="1112710"/>
                  </a:lnTo>
                  <a:lnTo>
                    <a:pt x="1655159" y="1103948"/>
                  </a:lnTo>
                  <a:lnTo>
                    <a:pt x="1651064" y="1093565"/>
                  </a:lnTo>
                  <a:lnTo>
                    <a:pt x="1657445" y="1070801"/>
                  </a:lnTo>
                  <a:lnTo>
                    <a:pt x="1657159" y="1055751"/>
                  </a:lnTo>
                  <a:lnTo>
                    <a:pt x="1661351" y="1047559"/>
                  </a:lnTo>
                  <a:lnTo>
                    <a:pt x="1656017" y="1048322"/>
                  </a:lnTo>
                  <a:lnTo>
                    <a:pt x="1653064" y="1045845"/>
                  </a:lnTo>
                  <a:lnTo>
                    <a:pt x="1651826" y="1017842"/>
                  </a:lnTo>
                  <a:lnTo>
                    <a:pt x="1642015" y="1039559"/>
                  </a:lnTo>
                  <a:lnTo>
                    <a:pt x="1631156" y="1044892"/>
                  </a:lnTo>
                  <a:lnTo>
                    <a:pt x="1609439" y="1046417"/>
                  </a:lnTo>
                  <a:lnTo>
                    <a:pt x="1598581" y="1042607"/>
                  </a:lnTo>
                  <a:lnTo>
                    <a:pt x="1586484" y="1048607"/>
                  </a:lnTo>
                  <a:lnTo>
                    <a:pt x="1578293" y="1048893"/>
                  </a:lnTo>
                  <a:lnTo>
                    <a:pt x="1577626" y="1054227"/>
                  </a:lnTo>
                  <a:lnTo>
                    <a:pt x="1549051" y="1055942"/>
                  </a:lnTo>
                  <a:lnTo>
                    <a:pt x="1546098" y="1064038"/>
                  </a:lnTo>
                  <a:lnTo>
                    <a:pt x="1540002" y="1069753"/>
                  </a:lnTo>
                  <a:lnTo>
                    <a:pt x="1536478" y="1067943"/>
                  </a:lnTo>
                  <a:lnTo>
                    <a:pt x="1531620" y="1074515"/>
                  </a:lnTo>
                  <a:lnTo>
                    <a:pt x="1534287" y="1081278"/>
                  </a:lnTo>
                  <a:lnTo>
                    <a:pt x="1531906" y="1084802"/>
                  </a:lnTo>
                  <a:lnTo>
                    <a:pt x="1532668" y="1094708"/>
                  </a:lnTo>
                  <a:lnTo>
                    <a:pt x="1530477" y="1095375"/>
                  </a:lnTo>
                  <a:lnTo>
                    <a:pt x="1525905" y="1109091"/>
                  </a:lnTo>
                  <a:lnTo>
                    <a:pt x="1531049" y="1116711"/>
                  </a:lnTo>
                  <a:lnTo>
                    <a:pt x="1532287" y="1125950"/>
                  </a:lnTo>
                  <a:lnTo>
                    <a:pt x="1523714" y="1131856"/>
                  </a:lnTo>
                  <a:lnTo>
                    <a:pt x="1502093" y="1138142"/>
                  </a:lnTo>
                  <a:lnTo>
                    <a:pt x="1498568" y="1144143"/>
                  </a:lnTo>
                  <a:lnTo>
                    <a:pt x="1487519" y="1153477"/>
                  </a:lnTo>
                  <a:lnTo>
                    <a:pt x="1474756" y="1180052"/>
                  </a:lnTo>
                  <a:lnTo>
                    <a:pt x="1469422" y="1203674"/>
                  </a:lnTo>
                  <a:lnTo>
                    <a:pt x="1454944" y="1224915"/>
                  </a:lnTo>
                  <a:lnTo>
                    <a:pt x="1452182" y="1246060"/>
                  </a:lnTo>
                  <a:lnTo>
                    <a:pt x="1439418" y="1258062"/>
                  </a:lnTo>
                  <a:lnTo>
                    <a:pt x="1443514" y="1264730"/>
                  </a:lnTo>
                  <a:lnTo>
                    <a:pt x="1443228" y="1271207"/>
                  </a:lnTo>
                  <a:lnTo>
                    <a:pt x="1451229" y="1296543"/>
                  </a:lnTo>
                  <a:lnTo>
                    <a:pt x="1469708" y="1316069"/>
                  </a:lnTo>
                  <a:lnTo>
                    <a:pt x="1467041" y="1317974"/>
                  </a:lnTo>
                  <a:lnTo>
                    <a:pt x="1467993" y="1333119"/>
                  </a:lnTo>
                  <a:lnTo>
                    <a:pt x="1465136" y="1347026"/>
                  </a:lnTo>
                  <a:lnTo>
                    <a:pt x="1452943" y="1377125"/>
                  </a:lnTo>
                  <a:lnTo>
                    <a:pt x="1453134" y="1398937"/>
                  </a:lnTo>
                  <a:lnTo>
                    <a:pt x="1450276" y="1409891"/>
                  </a:lnTo>
                  <a:lnTo>
                    <a:pt x="1451515" y="1418082"/>
                  </a:lnTo>
                  <a:lnTo>
                    <a:pt x="1455515" y="1422844"/>
                  </a:lnTo>
                  <a:lnTo>
                    <a:pt x="1453039" y="1436656"/>
                  </a:lnTo>
                  <a:lnTo>
                    <a:pt x="1455611" y="1445895"/>
                  </a:lnTo>
                  <a:lnTo>
                    <a:pt x="1452277" y="1454086"/>
                  </a:lnTo>
                  <a:lnTo>
                    <a:pt x="1452372" y="1462373"/>
                  </a:lnTo>
                  <a:lnTo>
                    <a:pt x="1450372" y="1465898"/>
                  </a:lnTo>
                  <a:lnTo>
                    <a:pt x="1446276" y="1463421"/>
                  </a:lnTo>
                  <a:lnTo>
                    <a:pt x="1425512" y="1461040"/>
                  </a:lnTo>
                  <a:lnTo>
                    <a:pt x="1418082" y="1465993"/>
                  </a:lnTo>
                  <a:lnTo>
                    <a:pt x="1422178" y="1468279"/>
                  </a:lnTo>
                  <a:lnTo>
                    <a:pt x="1419416" y="1488281"/>
                  </a:lnTo>
                  <a:lnTo>
                    <a:pt x="1411891" y="1489710"/>
                  </a:lnTo>
                  <a:lnTo>
                    <a:pt x="1382363" y="1505045"/>
                  </a:lnTo>
                  <a:lnTo>
                    <a:pt x="1384364" y="1509808"/>
                  </a:lnTo>
                  <a:lnTo>
                    <a:pt x="1397794" y="1510475"/>
                  </a:lnTo>
                  <a:lnTo>
                    <a:pt x="1412748" y="1516856"/>
                  </a:lnTo>
                  <a:lnTo>
                    <a:pt x="1412176" y="1520857"/>
                  </a:lnTo>
                  <a:lnTo>
                    <a:pt x="1396079" y="1518666"/>
                  </a:lnTo>
                  <a:lnTo>
                    <a:pt x="1388650" y="1526191"/>
                  </a:lnTo>
                  <a:lnTo>
                    <a:pt x="1393698" y="1544669"/>
                  </a:lnTo>
                  <a:lnTo>
                    <a:pt x="1382935" y="1547241"/>
                  </a:lnTo>
                  <a:lnTo>
                    <a:pt x="1380458" y="1542955"/>
                  </a:lnTo>
                  <a:lnTo>
                    <a:pt x="1369981" y="1551337"/>
                  </a:lnTo>
                  <a:lnTo>
                    <a:pt x="1375696" y="1562195"/>
                  </a:lnTo>
                  <a:lnTo>
                    <a:pt x="1383411" y="1565815"/>
                  </a:lnTo>
                  <a:lnTo>
                    <a:pt x="1383411" y="1567529"/>
                  </a:lnTo>
                  <a:lnTo>
                    <a:pt x="1379125" y="1565624"/>
                  </a:lnTo>
                  <a:lnTo>
                    <a:pt x="1374362" y="1569720"/>
                  </a:lnTo>
                  <a:lnTo>
                    <a:pt x="1381887" y="1573911"/>
                  </a:lnTo>
                  <a:lnTo>
                    <a:pt x="1384268" y="1570482"/>
                  </a:lnTo>
                  <a:lnTo>
                    <a:pt x="1384173" y="1573054"/>
                  </a:lnTo>
                  <a:lnTo>
                    <a:pt x="1390745" y="1578388"/>
                  </a:lnTo>
                  <a:lnTo>
                    <a:pt x="1396937" y="1592580"/>
                  </a:lnTo>
                  <a:lnTo>
                    <a:pt x="1383125" y="1593342"/>
                  </a:lnTo>
                  <a:lnTo>
                    <a:pt x="1382839" y="1596961"/>
                  </a:lnTo>
                  <a:lnTo>
                    <a:pt x="1385888" y="1596961"/>
                  </a:lnTo>
                  <a:lnTo>
                    <a:pt x="1384364" y="1604201"/>
                  </a:lnTo>
                  <a:lnTo>
                    <a:pt x="1375029" y="1605439"/>
                  </a:lnTo>
                  <a:lnTo>
                    <a:pt x="1373696" y="1607630"/>
                  </a:lnTo>
                  <a:lnTo>
                    <a:pt x="1371314" y="1602867"/>
                  </a:lnTo>
                  <a:lnTo>
                    <a:pt x="1368647" y="1604296"/>
                  </a:lnTo>
                  <a:lnTo>
                    <a:pt x="1370457" y="1613344"/>
                  </a:lnTo>
                  <a:lnTo>
                    <a:pt x="1374648" y="1614297"/>
                  </a:lnTo>
                  <a:lnTo>
                    <a:pt x="1369981" y="1614297"/>
                  </a:lnTo>
                  <a:lnTo>
                    <a:pt x="1366647" y="1605725"/>
                  </a:lnTo>
                  <a:lnTo>
                    <a:pt x="1343978" y="1613059"/>
                  </a:lnTo>
                  <a:lnTo>
                    <a:pt x="1342168" y="1610677"/>
                  </a:lnTo>
                  <a:lnTo>
                    <a:pt x="1342263" y="1618488"/>
                  </a:lnTo>
                  <a:lnTo>
                    <a:pt x="1336643" y="1624298"/>
                  </a:lnTo>
                  <a:lnTo>
                    <a:pt x="1327595" y="1622584"/>
                  </a:lnTo>
                  <a:lnTo>
                    <a:pt x="1321403" y="1628108"/>
                  </a:lnTo>
                  <a:lnTo>
                    <a:pt x="1314926" y="1622203"/>
                  </a:lnTo>
                  <a:lnTo>
                    <a:pt x="1312450" y="1623917"/>
                  </a:lnTo>
                  <a:lnTo>
                    <a:pt x="1303687" y="1619155"/>
                  </a:lnTo>
                  <a:lnTo>
                    <a:pt x="1295972" y="1619250"/>
                  </a:lnTo>
                  <a:lnTo>
                    <a:pt x="1283970" y="1624012"/>
                  </a:lnTo>
                  <a:lnTo>
                    <a:pt x="1280446" y="1615631"/>
                  </a:lnTo>
                  <a:lnTo>
                    <a:pt x="1266063" y="1609725"/>
                  </a:lnTo>
                  <a:lnTo>
                    <a:pt x="1264634" y="1604296"/>
                  </a:lnTo>
                  <a:lnTo>
                    <a:pt x="1255014" y="1593342"/>
                  </a:lnTo>
                  <a:lnTo>
                    <a:pt x="1240441" y="1587056"/>
                  </a:lnTo>
                  <a:lnTo>
                    <a:pt x="1197102" y="1614868"/>
                  </a:lnTo>
                  <a:lnTo>
                    <a:pt x="1203865" y="1622012"/>
                  </a:lnTo>
                  <a:lnTo>
                    <a:pt x="1196721" y="1626584"/>
                  </a:lnTo>
                  <a:lnTo>
                    <a:pt x="1185863" y="1624203"/>
                  </a:lnTo>
                  <a:lnTo>
                    <a:pt x="1185958" y="1618678"/>
                  </a:lnTo>
                  <a:lnTo>
                    <a:pt x="1182053" y="1618678"/>
                  </a:lnTo>
                  <a:lnTo>
                    <a:pt x="1179862" y="1627727"/>
                  </a:lnTo>
                  <a:lnTo>
                    <a:pt x="1176814" y="1626489"/>
                  </a:lnTo>
                  <a:lnTo>
                    <a:pt x="1175957" y="1619536"/>
                  </a:lnTo>
                  <a:lnTo>
                    <a:pt x="1166527" y="1622108"/>
                  </a:lnTo>
                  <a:lnTo>
                    <a:pt x="1173194" y="1623251"/>
                  </a:lnTo>
                  <a:lnTo>
                    <a:pt x="1173194" y="1632014"/>
                  </a:lnTo>
                  <a:lnTo>
                    <a:pt x="1181957" y="1647253"/>
                  </a:lnTo>
                  <a:lnTo>
                    <a:pt x="1175766" y="1651444"/>
                  </a:lnTo>
                  <a:lnTo>
                    <a:pt x="1175004" y="1656398"/>
                  </a:lnTo>
                  <a:lnTo>
                    <a:pt x="1167575" y="1654874"/>
                  </a:lnTo>
                  <a:lnTo>
                    <a:pt x="1158145" y="1639443"/>
                  </a:lnTo>
                  <a:lnTo>
                    <a:pt x="1145953" y="1635061"/>
                  </a:lnTo>
                  <a:lnTo>
                    <a:pt x="1144048" y="1631633"/>
                  </a:lnTo>
                  <a:lnTo>
                    <a:pt x="1134142" y="1637633"/>
                  </a:lnTo>
                  <a:lnTo>
                    <a:pt x="1129570" y="1643729"/>
                  </a:lnTo>
                  <a:lnTo>
                    <a:pt x="1125855" y="1655159"/>
                  </a:lnTo>
                  <a:lnTo>
                    <a:pt x="1118426" y="1661065"/>
                  </a:lnTo>
                  <a:lnTo>
                    <a:pt x="1118807" y="1670018"/>
                  </a:lnTo>
                  <a:lnTo>
                    <a:pt x="1109472" y="1674019"/>
                  </a:lnTo>
                  <a:lnTo>
                    <a:pt x="1083659" y="1672018"/>
                  </a:lnTo>
                  <a:lnTo>
                    <a:pt x="1078135" y="1681067"/>
                  </a:lnTo>
                  <a:lnTo>
                    <a:pt x="1067467" y="1690973"/>
                  </a:lnTo>
                  <a:lnTo>
                    <a:pt x="1065848" y="1697355"/>
                  </a:lnTo>
                  <a:lnTo>
                    <a:pt x="1050131" y="1695450"/>
                  </a:lnTo>
                  <a:lnTo>
                    <a:pt x="1040702" y="1697926"/>
                  </a:lnTo>
                  <a:lnTo>
                    <a:pt x="1026700" y="1696879"/>
                  </a:lnTo>
                  <a:lnTo>
                    <a:pt x="1015746" y="1690402"/>
                  </a:lnTo>
                  <a:lnTo>
                    <a:pt x="1017651" y="1678400"/>
                  </a:lnTo>
                  <a:lnTo>
                    <a:pt x="1025652" y="1661351"/>
                  </a:lnTo>
                  <a:lnTo>
                    <a:pt x="1011841" y="1650492"/>
                  </a:lnTo>
                  <a:lnTo>
                    <a:pt x="1008698" y="1649635"/>
                  </a:lnTo>
                  <a:lnTo>
                    <a:pt x="1017461" y="1669733"/>
                  </a:lnTo>
                  <a:lnTo>
                    <a:pt x="1009840" y="1674971"/>
                  </a:lnTo>
                  <a:lnTo>
                    <a:pt x="1007745" y="1679734"/>
                  </a:lnTo>
                  <a:lnTo>
                    <a:pt x="1005554" y="1677734"/>
                  </a:lnTo>
                  <a:lnTo>
                    <a:pt x="1008983" y="1668970"/>
                  </a:lnTo>
                  <a:lnTo>
                    <a:pt x="1007554" y="1666303"/>
                  </a:lnTo>
                  <a:lnTo>
                    <a:pt x="1003554" y="1687925"/>
                  </a:lnTo>
                  <a:lnTo>
                    <a:pt x="996506" y="1685544"/>
                  </a:lnTo>
                  <a:lnTo>
                    <a:pt x="994886" y="1682306"/>
                  </a:lnTo>
                  <a:lnTo>
                    <a:pt x="992886" y="1685449"/>
                  </a:lnTo>
                  <a:lnTo>
                    <a:pt x="987647" y="1677257"/>
                  </a:lnTo>
                  <a:lnTo>
                    <a:pt x="980123" y="1671542"/>
                  </a:lnTo>
                  <a:lnTo>
                    <a:pt x="980027" y="1666875"/>
                  </a:lnTo>
                  <a:lnTo>
                    <a:pt x="985075" y="1659541"/>
                  </a:lnTo>
                  <a:lnTo>
                    <a:pt x="962406" y="1657922"/>
                  </a:lnTo>
                  <a:lnTo>
                    <a:pt x="970026" y="1655445"/>
                  </a:lnTo>
                  <a:lnTo>
                    <a:pt x="967835" y="1650873"/>
                  </a:lnTo>
                  <a:lnTo>
                    <a:pt x="955167" y="1650397"/>
                  </a:lnTo>
                  <a:lnTo>
                    <a:pt x="955167" y="1653254"/>
                  </a:lnTo>
                  <a:lnTo>
                    <a:pt x="947356" y="1652968"/>
                  </a:lnTo>
                  <a:lnTo>
                    <a:pt x="946880" y="1654969"/>
                  </a:lnTo>
                  <a:lnTo>
                    <a:pt x="933260" y="1657064"/>
                  </a:lnTo>
                  <a:lnTo>
                    <a:pt x="930592" y="1659922"/>
                  </a:lnTo>
                  <a:lnTo>
                    <a:pt x="908971" y="1653921"/>
                  </a:lnTo>
                  <a:lnTo>
                    <a:pt x="906875" y="1657064"/>
                  </a:lnTo>
                  <a:lnTo>
                    <a:pt x="903923" y="1656588"/>
                  </a:lnTo>
                  <a:lnTo>
                    <a:pt x="901541" y="1644968"/>
                  </a:lnTo>
                  <a:lnTo>
                    <a:pt x="898398" y="1640395"/>
                  </a:lnTo>
                  <a:lnTo>
                    <a:pt x="893159" y="1638872"/>
                  </a:lnTo>
                  <a:lnTo>
                    <a:pt x="898208" y="1640681"/>
                  </a:lnTo>
                  <a:lnTo>
                    <a:pt x="901351" y="1645444"/>
                  </a:lnTo>
                  <a:lnTo>
                    <a:pt x="909923" y="1683925"/>
                  </a:lnTo>
                  <a:lnTo>
                    <a:pt x="921067" y="1701546"/>
                  </a:lnTo>
                  <a:lnTo>
                    <a:pt x="922401" y="1710976"/>
                  </a:lnTo>
                  <a:lnTo>
                    <a:pt x="918496" y="1716786"/>
                  </a:lnTo>
                  <a:lnTo>
                    <a:pt x="925259" y="1735836"/>
                  </a:lnTo>
                  <a:lnTo>
                    <a:pt x="926973" y="1735074"/>
                  </a:lnTo>
                  <a:lnTo>
                    <a:pt x="930688" y="1741360"/>
                  </a:lnTo>
                  <a:lnTo>
                    <a:pt x="942594" y="1745456"/>
                  </a:lnTo>
                  <a:lnTo>
                    <a:pt x="951929" y="1759268"/>
                  </a:lnTo>
                  <a:lnTo>
                    <a:pt x="944118" y="1777556"/>
                  </a:lnTo>
                  <a:lnTo>
                    <a:pt x="927830" y="1794891"/>
                  </a:lnTo>
                  <a:lnTo>
                    <a:pt x="939451" y="1802130"/>
                  </a:lnTo>
                  <a:lnTo>
                    <a:pt x="943737" y="1808226"/>
                  </a:lnTo>
                  <a:lnTo>
                    <a:pt x="965359" y="1819370"/>
                  </a:lnTo>
                  <a:lnTo>
                    <a:pt x="954596" y="1814989"/>
                  </a:lnTo>
                  <a:lnTo>
                    <a:pt x="953834" y="1825371"/>
                  </a:lnTo>
                  <a:lnTo>
                    <a:pt x="936974" y="1856518"/>
                  </a:lnTo>
                  <a:lnTo>
                    <a:pt x="912019" y="1878901"/>
                  </a:lnTo>
                  <a:lnTo>
                    <a:pt x="886015" y="1893475"/>
                  </a:lnTo>
                  <a:lnTo>
                    <a:pt x="880967" y="1888522"/>
                  </a:lnTo>
                  <a:lnTo>
                    <a:pt x="850678" y="1897856"/>
                  </a:lnTo>
                  <a:lnTo>
                    <a:pt x="856679" y="1922717"/>
                  </a:lnTo>
                  <a:lnTo>
                    <a:pt x="849916" y="1926050"/>
                  </a:lnTo>
                  <a:lnTo>
                    <a:pt x="850487" y="1929956"/>
                  </a:lnTo>
                  <a:lnTo>
                    <a:pt x="841343" y="1929765"/>
                  </a:lnTo>
                  <a:lnTo>
                    <a:pt x="841819" y="1934147"/>
                  </a:lnTo>
                  <a:lnTo>
                    <a:pt x="845153" y="1934147"/>
                  </a:lnTo>
                  <a:lnTo>
                    <a:pt x="844391" y="1937385"/>
                  </a:lnTo>
                  <a:lnTo>
                    <a:pt x="852392" y="1937861"/>
                  </a:lnTo>
                  <a:lnTo>
                    <a:pt x="846582" y="1958054"/>
                  </a:lnTo>
                  <a:lnTo>
                    <a:pt x="858679" y="1960340"/>
                  </a:lnTo>
                  <a:lnTo>
                    <a:pt x="858012" y="1970151"/>
                  </a:lnTo>
                  <a:lnTo>
                    <a:pt x="852202" y="1977485"/>
                  </a:lnTo>
                  <a:lnTo>
                    <a:pt x="850963" y="1984724"/>
                  </a:lnTo>
                  <a:lnTo>
                    <a:pt x="851821" y="1987486"/>
                  </a:lnTo>
                  <a:lnTo>
                    <a:pt x="860298" y="1988630"/>
                  </a:lnTo>
                  <a:lnTo>
                    <a:pt x="861250" y="1984534"/>
                  </a:lnTo>
                  <a:lnTo>
                    <a:pt x="873157" y="1986820"/>
                  </a:lnTo>
                  <a:lnTo>
                    <a:pt x="879919" y="1995202"/>
                  </a:lnTo>
                  <a:lnTo>
                    <a:pt x="862679" y="2004822"/>
                  </a:lnTo>
                  <a:lnTo>
                    <a:pt x="854488" y="1999488"/>
                  </a:lnTo>
                  <a:lnTo>
                    <a:pt x="852869" y="2004060"/>
                  </a:lnTo>
                  <a:lnTo>
                    <a:pt x="864108" y="2010537"/>
                  </a:lnTo>
                  <a:lnTo>
                    <a:pt x="869728" y="2022348"/>
                  </a:lnTo>
                  <a:lnTo>
                    <a:pt x="877824" y="2026825"/>
                  </a:lnTo>
                  <a:lnTo>
                    <a:pt x="865537" y="2036445"/>
                  </a:lnTo>
                  <a:lnTo>
                    <a:pt x="854107" y="2071116"/>
                  </a:lnTo>
                  <a:lnTo>
                    <a:pt x="840772" y="2088356"/>
                  </a:lnTo>
                  <a:lnTo>
                    <a:pt x="839724" y="2099977"/>
                  </a:lnTo>
                  <a:lnTo>
                    <a:pt x="832771" y="2109502"/>
                  </a:lnTo>
                  <a:lnTo>
                    <a:pt x="831723" y="2103882"/>
                  </a:lnTo>
                  <a:lnTo>
                    <a:pt x="829246" y="2102834"/>
                  </a:lnTo>
                  <a:lnTo>
                    <a:pt x="833247" y="2097310"/>
                  </a:lnTo>
                  <a:lnTo>
                    <a:pt x="830675" y="2095500"/>
                  </a:lnTo>
                  <a:lnTo>
                    <a:pt x="828961" y="2097881"/>
                  </a:lnTo>
                  <a:lnTo>
                    <a:pt x="826103" y="2097215"/>
                  </a:lnTo>
                  <a:lnTo>
                    <a:pt x="825437" y="2100929"/>
                  </a:lnTo>
                  <a:lnTo>
                    <a:pt x="819721" y="2099786"/>
                  </a:lnTo>
                  <a:lnTo>
                    <a:pt x="814292" y="2111311"/>
                  </a:lnTo>
                  <a:lnTo>
                    <a:pt x="807529" y="2108359"/>
                  </a:lnTo>
                  <a:lnTo>
                    <a:pt x="811149" y="2107597"/>
                  </a:lnTo>
                  <a:lnTo>
                    <a:pt x="806863" y="2105882"/>
                  </a:lnTo>
                  <a:lnTo>
                    <a:pt x="806006" y="2109216"/>
                  </a:lnTo>
                  <a:lnTo>
                    <a:pt x="814864" y="2112836"/>
                  </a:lnTo>
                  <a:lnTo>
                    <a:pt x="813244" y="2117598"/>
                  </a:lnTo>
                  <a:lnTo>
                    <a:pt x="805434" y="2117312"/>
                  </a:lnTo>
                  <a:lnTo>
                    <a:pt x="797719" y="2102263"/>
                  </a:lnTo>
                  <a:lnTo>
                    <a:pt x="793433" y="2111311"/>
                  </a:lnTo>
                  <a:lnTo>
                    <a:pt x="781812" y="2113598"/>
                  </a:lnTo>
                  <a:lnTo>
                    <a:pt x="758666" y="2129123"/>
                  </a:lnTo>
                  <a:lnTo>
                    <a:pt x="740473" y="2137791"/>
                  </a:lnTo>
                  <a:lnTo>
                    <a:pt x="739521" y="2151793"/>
                  </a:lnTo>
                  <a:lnTo>
                    <a:pt x="724567" y="2160175"/>
                  </a:lnTo>
                  <a:lnTo>
                    <a:pt x="708088" y="2179130"/>
                  </a:lnTo>
                  <a:lnTo>
                    <a:pt x="705040" y="2193703"/>
                  </a:lnTo>
                  <a:lnTo>
                    <a:pt x="714565" y="2196370"/>
                  </a:lnTo>
                  <a:lnTo>
                    <a:pt x="711994" y="2219325"/>
                  </a:lnTo>
                  <a:lnTo>
                    <a:pt x="699992" y="2213801"/>
                  </a:lnTo>
                  <a:lnTo>
                    <a:pt x="698278" y="2210753"/>
                  </a:lnTo>
                  <a:lnTo>
                    <a:pt x="697421" y="2218753"/>
                  </a:lnTo>
                  <a:lnTo>
                    <a:pt x="694373" y="2212753"/>
                  </a:lnTo>
                  <a:lnTo>
                    <a:pt x="691610" y="2214277"/>
                  </a:lnTo>
                  <a:lnTo>
                    <a:pt x="695230" y="2199132"/>
                  </a:lnTo>
                  <a:lnTo>
                    <a:pt x="689705" y="2190750"/>
                  </a:lnTo>
                  <a:lnTo>
                    <a:pt x="685324" y="2194274"/>
                  </a:lnTo>
                  <a:lnTo>
                    <a:pt x="683704" y="2192941"/>
                  </a:lnTo>
                  <a:lnTo>
                    <a:pt x="678847" y="2174748"/>
                  </a:lnTo>
                  <a:lnTo>
                    <a:pt x="668179" y="2171510"/>
                  </a:lnTo>
                  <a:lnTo>
                    <a:pt x="671322" y="2159222"/>
                  </a:lnTo>
                  <a:lnTo>
                    <a:pt x="663607" y="2172462"/>
                  </a:lnTo>
                  <a:lnTo>
                    <a:pt x="659130" y="2166747"/>
                  </a:lnTo>
                  <a:lnTo>
                    <a:pt x="657225" y="2158746"/>
                  </a:lnTo>
                  <a:lnTo>
                    <a:pt x="647700" y="2163413"/>
                  </a:lnTo>
                  <a:lnTo>
                    <a:pt x="643509" y="2159794"/>
                  </a:lnTo>
                  <a:lnTo>
                    <a:pt x="632365" y="2163699"/>
                  </a:lnTo>
                  <a:lnTo>
                    <a:pt x="626936" y="2176939"/>
                  </a:lnTo>
                  <a:lnTo>
                    <a:pt x="630841" y="2183035"/>
                  </a:lnTo>
                  <a:lnTo>
                    <a:pt x="631222" y="2193417"/>
                  </a:lnTo>
                  <a:lnTo>
                    <a:pt x="615125" y="2205514"/>
                  </a:lnTo>
                  <a:lnTo>
                    <a:pt x="613886" y="2193798"/>
                  </a:lnTo>
                  <a:lnTo>
                    <a:pt x="620077" y="2192274"/>
                  </a:lnTo>
                  <a:lnTo>
                    <a:pt x="625602" y="2182178"/>
                  </a:lnTo>
                  <a:lnTo>
                    <a:pt x="617315" y="2177986"/>
                  </a:lnTo>
                  <a:lnTo>
                    <a:pt x="617315" y="2184273"/>
                  </a:lnTo>
                  <a:lnTo>
                    <a:pt x="610076" y="2195036"/>
                  </a:lnTo>
                  <a:lnTo>
                    <a:pt x="602361" y="2189417"/>
                  </a:lnTo>
                  <a:lnTo>
                    <a:pt x="598456" y="2193893"/>
                  </a:lnTo>
                  <a:lnTo>
                    <a:pt x="595694" y="2193036"/>
                  </a:lnTo>
                  <a:lnTo>
                    <a:pt x="589502" y="2202752"/>
                  </a:lnTo>
                  <a:lnTo>
                    <a:pt x="583311" y="2198656"/>
                  </a:lnTo>
                  <a:lnTo>
                    <a:pt x="584359" y="2193989"/>
                  </a:lnTo>
                  <a:lnTo>
                    <a:pt x="572548" y="2195989"/>
                  </a:lnTo>
                  <a:lnTo>
                    <a:pt x="564166" y="2191512"/>
                  </a:lnTo>
                  <a:lnTo>
                    <a:pt x="554831" y="2191512"/>
                  </a:lnTo>
                  <a:lnTo>
                    <a:pt x="550354" y="2204371"/>
                  </a:lnTo>
                  <a:lnTo>
                    <a:pt x="543497" y="2171414"/>
                  </a:lnTo>
                  <a:lnTo>
                    <a:pt x="544830" y="2166747"/>
                  </a:lnTo>
                  <a:lnTo>
                    <a:pt x="542258" y="2165128"/>
                  </a:lnTo>
                  <a:lnTo>
                    <a:pt x="549783" y="2143030"/>
                  </a:lnTo>
                  <a:lnTo>
                    <a:pt x="551021" y="2140839"/>
                  </a:lnTo>
                  <a:lnTo>
                    <a:pt x="555212" y="2140839"/>
                  </a:lnTo>
                  <a:lnTo>
                    <a:pt x="555117" y="2137886"/>
                  </a:lnTo>
                  <a:lnTo>
                    <a:pt x="560927" y="2137220"/>
                  </a:lnTo>
                  <a:lnTo>
                    <a:pt x="560737" y="2132552"/>
                  </a:lnTo>
                  <a:lnTo>
                    <a:pt x="573024" y="2129504"/>
                  </a:lnTo>
                  <a:lnTo>
                    <a:pt x="578168" y="2132076"/>
                  </a:lnTo>
                  <a:lnTo>
                    <a:pt x="587026" y="2128457"/>
                  </a:lnTo>
                  <a:lnTo>
                    <a:pt x="570833" y="2120170"/>
                  </a:lnTo>
                  <a:lnTo>
                    <a:pt x="565118" y="2120836"/>
                  </a:lnTo>
                  <a:lnTo>
                    <a:pt x="564261" y="2117312"/>
                  </a:lnTo>
                  <a:lnTo>
                    <a:pt x="548926" y="2119694"/>
                  </a:lnTo>
                  <a:lnTo>
                    <a:pt x="544354" y="2105978"/>
                  </a:lnTo>
                  <a:lnTo>
                    <a:pt x="534543" y="2112550"/>
                  </a:lnTo>
                  <a:lnTo>
                    <a:pt x="532924" y="2109978"/>
                  </a:lnTo>
                  <a:lnTo>
                    <a:pt x="513969" y="2116550"/>
                  </a:lnTo>
                  <a:lnTo>
                    <a:pt x="502825" y="2106549"/>
                  </a:lnTo>
                  <a:lnTo>
                    <a:pt x="498538" y="2115312"/>
                  </a:lnTo>
                  <a:lnTo>
                    <a:pt x="505873" y="2123313"/>
                  </a:lnTo>
                  <a:lnTo>
                    <a:pt x="503968" y="2123789"/>
                  </a:lnTo>
                  <a:close/>
                  <a:moveTo>
                    <a:pt x="922401" y="1710976"/>
                  </a:moveTo>
                  <a:lnTo>
                    <a:pt x="920591" y="1703070"/>
                  </a:lnTo>
                  <a:lnTo>
                    <a:pt x="915924" y="1704499"/>
                  </a:lnTo>
                  <a:lnTo>
                    <a:pt x="918496" y="1714881"/>
                  </a:lnTo>
                  <a:lnTo>
                    <a:pt x="922401" y="1710976"/>
                  </a:lnTo>
                  <a:close/>
                  <a:moveTo>
                    <a:pt x="582168" y="2111883"/>
                  </a:moveTo>
                  <a:lnTo>
                    <a:pt x="570452" y="2106359"/>
                  </a:lnTo>
                  <a:lnTo>
                    <a:pt x="569786" y="2112264"/>
                  </a:lnTo>
                  <a:lnTo>
                    <a:pt x="581692" y="2117027"/>
                  </a:lnTo>
                  <a:lnTo>
                    <a:pt x="582168" y="2111883"/>
                  </a:lnTo>
                  <a:close/>
                  <a:moveTo>
                    <a:pt x="1134237" y="1638395"/>
                  </a:moveTo>
                  <a:lnTo>
                    <a:pt x="1140905" y="1635061"/>
                  </a:lnTo>
                  <a:lnTo>
                    <a:pt x="1141762" y="1638586"/>
                  </a:lnTo>
                  <a:lnTo>
                    <a:pt x="1134237" y="163839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28" name="Freihandform: Form 227">
              <a:extLst>
                <a:ext uri="{FF2B5EF4-FFF2-40B4-BE49-F238E27FC236}">
                  <a16:creationId xmlns:a16="http://schemas.microsoft.com/office/drawing/2014/main" id="{44D9443C-2E18-4AE2-A310-E4528C15490F}"/>
                </a:ext>
              </a:extLst>
            </p:cNvPr>
            <p:cNvSpPr/>
            <p:nvPr/>
          </p:nvSpPr>
          <p:spPr>
            <a:xfrm>
              <a:off x="560662" y="1978334"/>
              <a:ext cx="1054350" cy="702900"/>
            </a:xfrm>
            <a:custGeom>
              <a:avLst/>
              <a:gdLst>
                <a:gd name="connsiteX0" fmla="*/ 1195578 w 2028825"/>
                <a:gd name="connsiteY0" fmla="*/ 1321403 h 1352550"/>
                <a:gd name="connsiteX1" fmla="*/ 1183767 w 2028825"/>
                <a:gd name="connsiteY1" fmla="*/ 1301115 h 1352550"/>
                <a:gd name="connsiteX2" fmla="*/ 1167860 w 2028825"/>
                <a:gd name="connsiteY2" fmla="*/ 1293590 h 1352550"/>
                <a:gd name="connsiteX3" fmla="*/ 1166336 w 2028825"/>
                <a:gd name="connsiteY3" fmla="*/ 1281398 h 1352550"/>
                <a:gd name="connsiteX4" fmla="*/ 1177671 w 2028825"/>
                <a:gd name="connsiteY4" fmla="*/ 1273493 h 1352550"/>
                <a:gd name="connsiteX5" fmla="*/ 1176242 w 2028825"/>
                <a:gd name="connsiteY5" fmla="*/ 1270349 h 1352550"/>
                <a:gd name="connsiteX6" fmla="*/ 1179957 w 2028825"/>
                <a:gd name="connsiteY6" fmla="*/ 1269016 h 1352550"/>
                <a:gd name="connsiteX7" fmla="*/ 1176242 w 2028825"/>
                <a:gd name="connsiteY7" fmla="*/ 1259395 h 1352550"/>
                <a:gd name="connsiteX8" fmla="*/ 1201293 w 2028825"/>
                <a:gd name="connsiteY8" fmla="*/ 1247584 h 1352550"/>
                <a:gd name="connsiteX9" fmla="*/ 1198912 w 2028825"/>
                <a:gd name="connsiteY9" fmla="*/ 1238536 h 1352550"/>
                <a:gd name="connsiteX10" fmla="*/ 1192911 w 2028825"/>
                <a:gd name="connsiteY10" fmla="*/ 1237393 h 1352550"/>
                <a:gd name="connsiteX11" fmla="*/ 1169480 w 2028825"/>
                <a:gd name="connsiteY11" fmla="*/ 1249966 h 1352550"/>
                <a:gd name="connsiteX12" fmla="*/ 1168527 w 2028825"/>
                <a:gd name="connsiteY12" fmla="*/ 1247870 h 1352550"/>
                <a:gd name="connsiteX13" fmla="*/ 1138619 w 2028825"/>
                <a:gd name="connsiteY13" fmla="*/ 1256157 h 1352550"/>
                <a:gd name="connsiteX14" fmla="*/ 1136523 w 2028825"/>
                <a:gd name="connsiteY14" fmla="*/ 1249680 h 1352550"/>
                <a:gd name="connsiteX15" fmla="*/ 1130427 w 2028825"/>
                <a:gd name="connsiteY15" fmla="*/ 1251394 h 1352550"/>
                <a:gd name="connsiteX16" fmla="*/ 1129284 w 2028825"/>
                <a:gd name="connsiteY16" fmla="*/ 1248346 h 1352550"/>
                <a:gd name="connsiteX17" fmla="*/ 1089089 w 2028825"/>
                <a:gd name="connsiteY17" fmla="*/ 1240536 h 1352550"/>
                <a:gd name="connsiteX18" fmla="*/ 1029557 w 2028825"/>
                <a:gd name="connsiteY18" fmla="*/ 1233487 h 1352550"/>
                <a:gd name="connsiteX19" fmla="*/ 1026319 w 2028825"/>
                <a:gd name="connsiteY19" fmla="*/ 1228439 h 1352550"/>
                <a:gd name="connsiteX20" fmla="*/ 1003649 w 2028825"/>
                <a:gd name="connsiteY20" fmla="*/ 1234535 h 1352550"/>
                <a:gd name="connsiteX21" fmla="*/ 972407 w 2028825"/>
                <a:gd name="connsiteY21" fmla="*/ 1221295 h 1352550"/>
                <a:gd name="connsiteX22" fmla="*/ 945071 w 2028825"/>
                <a:gd name="connsiteY22" fmla="*/ 1225963 h 1352550"/>
                <a:gd name="connsiteX23" fmla="*/ 941451 w 2028825"/>
                <a:gd name="connsiteY23" fmla="*/ 1203579 h 1352550"/>
                <a:gd name="connsiteX24" fmla="*/ 933545 w 2028825"/>
                <a:gd name="connsiteY24" fmla="*/ 1188815 h 1352550"/>
                <a:gd name="connsiteX25" fmla="*/ 935546 w 2028825"/>
                <a:gd name="connsiteY25" fmla="*/ 1186434 h 1352550"/>
                <a:gd name="connsiteX26" fmla="*/ 924687 w 2028825"/>
                <a:gd name="connsiteY26" fmla="*/ 1169670 h 1352550"/>
                <a:gd name="connsiteX27" fmla="*/ 923163 w 2028825"/>
                <a:gd name="connsiteY27" fmla="*/ 1170432 h 1352550"/>
                <a:gd name="connsiteX28" fmla="*/ 916972 w 2028825"/>
                <a:gd name="connsiteY28" fmla="*/ 1157478 h 1352550"/>
                <a:gd name="connsiteX29" fmla="*/ 886587 w 2028825"/>
                <a:gd name="connsiteY29" fmla="*/ 1167670 h 1352550"/>
                <a:gd name="connsiteX30" fmla="*/ 850487 w 2028825"/>
                <a:gd name="connsiteY30" fmla="*/ 1172337 h 1352550"/>
                <a:gd name="connsiteX31" fmla="*/ 844391 w 2028825"/>
                <a:gd name="connsiteY31" fmla="*/ 1171003 h 1352550"/>
                <a:gd name="connsiteX32" fmla="*/ 842200 w 2028825"/>
                <a:gd name="connsiteY32" fmla="*/ 1165003 h 1352550"/>
                <a:gd name="connsiteX33" fmla="*/ 845344 w 2028825"/>
                <a:gd name="connsiteY33" fmla="*/ 1163288 h 1352550"/>
                <a:gd name="connsiteX34" fmla="*/ 839438 w 2028825"/>
                <a:gd name="connsiteY34" fmla="*/ 1144048 h 1352550"/>
                <a:gd name="connsiteX35" fmla="*/ 832390 w 2028825"/>
                <a:gd name="connsiteY35" fmla="*/ 1133761 h 1352550"/>
                <a:gd name="connsiteX36" fmla="*/ 816197 w 2028825"/>
                <a:gd name="connsiteY36" fmla="*/ 1148810 h 1352550"/>
                <a:gd name="connsiteX37" fmla="*/ 787527 w 2028825"/>
                <a:gd name="connsiteY37" fmla="*/ 1166432 h 1352550"/>
                <a:gd name="connsiteX38" fmla="*/ 763334 w 2028825"/>
                <a:gd name="connsiteY38" fmla="*/ 1169289 h 1352550"/>
                <a:gd name="connsiteX39" fmla="*/ 743617 w 2028825"/>
                <a:gd name="connsiteY39" fmla="*/ 1165193 h 1352550"/>
                <a:gd name="connsiteX40" fmla="*/ 716756 w 2028825"/>
                <a:gd name="connsiteY40" fmla="*/ 1164526 h 1352550"/>
                <a:gd name="connsiteX41" fmla="*/ 716375 w 2028825"/>
                <a:gd name="connsiteY41" fmla="*/ 1176718 h 1352550"/>
                <a:gd name="connsiteX42" fmla="*/ 731615 w 2028825"/>
                <a:gd name="connsiteY42" fmla="*/ 1187482 h 1352550"/>
                <a:gd name="connsiteX43" fmla="*/ 742093 w 2028825"/>
                <a:gd name="connsiteY43" fmla="*/ 1189196 h 1352550"/>
                <a:gd name="connsiteX44" fmla="*/ 738283 w 2028825"/>
                <a:gd name="connsiteY44" fmla="*/ 1199388 h 1352550"/>
                <a:gd name="connsiteX45" fmla="*/ 729901 w 2028825"/>
                <a:gd name="connsiteY45" fmla="*/ 1207484 h 1352550"/>
                <a:gd name="connsiteX46" fmla="*/ 742950 w 2028825"/>
                <a:gd name="connsiteY46" fmla="*/ 1215390 h 1352550"/>
                <a:gd name="connsiteX47" fmla="*/ 743712 w 2028825"/>
                <a:gd name="connsiteY47" fmla="*/ 1221676 h 1352550"/>
                <a:gd name="connsiteX48" fmla="*/ 747808 w 2028825"/>
                <a:gd name="connsiteY48" fmla="*/ 1227392 h 1352550"/>
                <a:gd name="connsiteX49" fmla="*/ 742474 w 2028825"/>
                <a:gd name="connsiteY49" fmla="*/ 1230344 h 1352550"/>
                <a:gd name="connsiteX50" fmla="*/ 736187 w 2028825"/>
                <a:gd name="connsiteY50" fmla="*/ 1239107 h 1352550"/>
                <a:gd name="connsiteX51" fmla="*/ 734949 w 2028825"/>
                <a:gd name="connsiteY51" fmla="*/ 1245489 h 1352550"/>
                <a:gd name="connsiteX52" fmla="*/ 724471 w 2028825"/>
                <a:gd name="connsiteY52" fmla="*/ 1255395 h 1352550"/>
                <a:gd name="connsiteX53" fmla="*/ 728948 w 2028825"/>
                <a:gd name="connsiteY53" fmla="*/ 1269111 h 1352550"/>
                <a:gd name="connsiteX54" fmla="*/ 715042 w 2028825"/>
                <a:gd name="connsiteY54" fmla="*/ 1280065 h 1352550"/>
                <a:gd name="connsiteX55" fmla="*/ 708946 w 2028825"/>
                <a:gd name="connsiteY55" fmla="*/ 1280160 h 1352550"/>
                <a:gd name="connsiteX56" fmla="*/ 703707 w 2028825"/>
                <a:gd name="connsiteY56" fmla="*/ 1287113 h 1352550"/>
                <a:gd name="connsiteX57" fmla="*/ 698373 w 2028825"/>
                <a:gd name="connsiteY57" fmla="*/ 1282922 h 1352550"/>
                <a:gd name="connsiteX58" fmla="*/ 699897 w 2028825"/>
                <a:gd name="connsiteY58" fmla="*/ 1279874 h 1352550"/>
                <a:gd name="connsiteX59" fmla="*/ 697135 w 2028825"/>
                <a:gd name="connsiteY59" fmla="*/ 1275397 h 1352550"/>
                <a:gd name="connsiteX60" fmla="*/ 702754 w 2028825"/>
                <a:gd name="connsiteY60" fmla="*/ 1263491 h 1352550"/>
                <a:gd name="connsiteX61" fmla="*/ 695706 w 2028825"/>
                <a:gd name="connsiteY61" fmla="*/ 1265682 h 1352550"/>
                <a:gd name="connsiteX62" fmla="*/ 681323 w 2028825"/>
                <a:gd name="connsiteY62" fmla="*/ 1259872 h 1352550"/>
                <a:gd name="connsiteX63" fmla="*/ 668179 w 2028825"/>
                <a:gd name="connsiteY63" fmla="*/ 1246251 h 1352550"/>
                <a:gd name="connsiteX64" fmla="*/ 668179 w 2028825"/>
                <a:gd name="connsiteY64" fmla="*/ 1237202 h 1352550"/>
                <a:gd name="connsiteX65" fmla="*/ 661988 w 2028825"/>
                <a:gd name="connsiteY65" fmla="*/ 1227487 h 1352550"/>
                <a:gd name="connsiteX66" fmla="*/ 653415 w 2028825"/>
                <a:gd name="connsiteY66" fmla="*/ 1222819 h 1352550"/>
                <a:gd name="connsiteX67" fmla="*/ 650462 w 2028825"/>
                <a:gd name="connsiteY67" fmla="*/ 1218438 h 1352550"/>
                <a:gd name="connsiteX68" fmla="*/ 646367 w 2028825"/>
                <a:gd name="connsiteY68" fmla="*/ 1219867 h 1352550"/>
                <a:gd name="connsiteX69" fmla="*/ 643604 w 2028825"/>
                <a:gd name="connsiteY69" fmla="*/ 1217390 h 1352550"/>
                <a:gd name="connsiteX70" fmla="*/ 648843 w 2028825"/>
                <a:gd name="connsiteY70" fmla="*/ 1212723 h 1352550"/>
                <a:gd name="connsiteX71" fmla="*/ 663988 w 2028825"/>
                <a:gd name="connsiteY71" fmla="*/ 1207770 h 1352550"/>
                <a:gd name="connsiteX72" fmla="*/ 663988 w 2028825"/>
                <a:gd name="connsiteY72" fmla="*/ 1199483 h 1352550"/>
                <a:gd name="connsiteX73" fmla="*/ 671132 w 2028825"/>
                <a:gd name="connsiteY73" fmla="*/ 1186910 h 1352550"/>
                <a:gd name="connsiteX74" fmla="*/ 639223 w 2028825"/>
                <a:gd name="connsiteY74" fmla="*/ 1208627 h 1352550"/>
                <a:gd name="connsiteX75" fmla="*/ 634651 w 2028825"/>
                <a:gd name="connsiteY75" fmla="*/ 1200150 h 1352550"/>
                <a:gd name="connsiteX76" fmla="*/ 638175 w 2028825"/>
                <a:gd name="connsiteY76" fmla="*/ 1195007 h 1352550"/>
                <a:gd name="connsiteX77" fmla="*/ 624269 w 2028825"/>
                <a:gd name="connsiteY77" fmla="*/ 1196530 h 1352550"/>
                <a:gd name="connsiteX78" fmla="*/ 626650 w 2028825"/>
                <a:gd name="connsiteY78" fmla="*/ 1190625 h 1352550"/>
                <a:gd name="connsiteX79" fmla="*/ 618458 w 2028825"/>
                <a:gd name="connsiteY79" fmla="*/ 1184815 h 1352550"/>
                <a:gd name="connsiteX80" fmla="*/ 609791 w 2028825"/>
                <a:gd name="connsiteY80" fmla="*/ 1183195 h 1352550"/>
                <a:gd name="connsiteX81" fmla="*/ 603123 w 2028825"/>
                <a:gd name="connsiteY81" fmla="*/ 1172909 h 1352550"/>
                <a:gd name="connsiteX82" fmla="*/ 584740 w 2028825"/>
                <a:gd name="connsiteY82" fmla="*/ 1166051 h 1352550"/>
                <a:gd name="connsiteX83" fmla="*/ 569595 w 2028825"/>
                <a:gd name="connsiteY83" fmla="*/ 1167289 h 1352550"/>
                <a:gd name="connsiteX84" fmla="*/ 566071 w 2028825"/>
                <a:gd name="connsiteY84" fmla="*/ 1162145 h 1352550"/>
                <a:gd name="connsiteX85" fmla="*/ 559689 w 2028825"/>
                <a:gd name="connsiteY85" fmla="*/ 1160050 h 1352550"/>
                <a:gd name="connsiteX86" fmla="*/ 561499 w 2028825"/>
                <a:gd name="connsiteY86" fmla="*/ 1143476 h 1352550"/>
                <a:gd name="connsiteX87" fmla="*/ 587121 w 2028825"/>
                <a:gd name="connsiteY87" fmla="*/ 1127379 h 1352550"/>
                <a:gd name="connsiteX88" fmla="*/ 589788 w 2028825"/>
                <a:gd name="connsiteY88" fmla="*/ 1121474 h 1352550"/>
                <a:gd name="connsiteX89" fmla="*/ 590074 w 2028825"/>
                <a:gd name="connsiteY89" fmla="*/ 1115377 h 1352550"/>
                <a:gd name="connsiteX90" fmla="*/ 583883 w 2028825"/>
                <a:gd name="connsiteY90" fmla="*/ 1099471 h 1352550"/>
                <a:gd name="connsiteX91" fmla="*/ 585502 w 2028825"/>
                <a:gd name="connsiteY91" fmla="*/ 1089184 h 1352550"/>
                <a:gd name="connsiteX92" fmla="*/ 579977 w 2028825"/>
                <a:gd name="connsiteY92" fmla="*/ 1088231 h 1352550"/>
                <a:gd name="connsiteX93" fmla="*/ 573691 w 2028825"/>
                <a:gd name="connsiteY93" fmla="*/ 1078039 h 1352550"/>
                <a:gd name="connsiteX94" fmla="*/ 563880 w 2028825"/>
                <a:gd name="connsiteY94" fmla="*/ 1072039 h 1352550"/>
                <a:gd name="connsiteX95" fmla="*/ 551879 w 2028825"/>
                <a:gd name="connsiteY95" fmla="*/ 1071277 h 1352550"/>
                <a:gd name="connsiteX96" fmla="*/ 536924 w 2028825"/>
                <a:gd name="connsiteY96" fmla="*/ 1076420 h 1352550"/>
                <a:gd name="connsiteX97" fmla="*/ 531781 w 2028825"/>
                <a:gd name="connsiteY97" fmla="*/ 1074420 h 1352550"/>
                <a:gd name="connsiteX98" fmla="*/ 533971 w 2028825"/>
                <a:gd name="connsiteY98" fmla="*/ 1065181 h 1352550"/>
                <a:gd name="connsiteX99" fmla="*/ 525971 w 2028825"/>
                <a:gd name="connsiteY99" fmla="*/ 1061371 h 1352550"/>
                <a:gd name="connsiteX100" fmla="*/ 521875 w 2028825"/>
                <a:gd name="connsiteY100" fmla="*/ 1050798 h 1352550"/>
                <a:gd name="connsiteX101" fmla="*/ 513302 w 2028825"/>
                <a:gd name="connsiteY101" fmla="*/ 1055275 h 1352550"/>
                <a:gd name="connsiteX102" fmla="*/ 508349 w 2028825"/>
                <a:gd name="connsiteY102" fmla="*/ 1048798 h 1352550"/>
                <a:gd name="connsiteX103" fmla="*/ 521399 w 2028825"/>
                <a:gd name="connsiteY103" fmla="*/ 1039082 h 1352550"/>
                <a:gd name="connsiteX104" fmla="*/ 523399 w 2028825"/>
                <a:gd name="connsiteY104" fmla="*/ 1026414 h 1352550"/>
                <a:gd name="connsiteX105" fmla="*/ 515779 w 2028825"/>
                <a:gd name="connsiteY105" fmla="*/ 1024795 h 1352550"/>
                <a:gd name="connsiteX106" fmla="*/ 521494 w 2028825"/>
                <a:gd name="connsiteY106" fmla="*/ 1017460 h 1352550"/>
                <a:gd name="connsiteX107" fmla="*/ 519112 w 2028825"/>
                <a:gd name="connsiteY107" fmla="*/ 1008507 h 1352550"/>
                <a:gd name="connsiteX108" fmla="*/ 524066 w 2028825"/>
                <a:gd name="connsiteY108" fmla="*/ 991838 h 1352550"/>
                <a:gd name="connsiteX109" fmla="*/ 509587 w 2028825"/>
                <a:gd name="connsiteY109" fmla="*/ 969931 h 1352550"/>
                <a:gd name="connsiteX110" fmla="*/ 498824 w 2028825"/>
                <a:gd name="connsiteY110" fmla="*/ 970121 h 1352550"/>
                <a:gd name="connsiteX111" fmla="*/ 502349 w 2028825"/>
                <a:gd name="connsiteY111" fmla="*/ 959453 h 1352550"/>
                <a:gd name="connsiteX112" fmla="*/ 496538 w 2028825"/>
                <a:gd name="connsiteY112" fmla="*/ 964692 h 1352550"/>
                <a:gd name="connsiteX113" fmla="*/ 486061 w 2028825"/>
                <a:gd name="connsiteY113" fmla="*/ 968788 h 1352550"/>
                <a:gd name="connsiteX114" fmla="*/ 474631 w 2028825"/>
                <a:gd name="connsiteY114" fmla="*/ 965835 h 1352550"/>
                <a:gd name="connsiteX115" fmla="*/ 467201 w 2028825"/>
                <a:gd name="connsiteY115" fmla="*/ 971455 h 1352550"/>
                <a:gd name="connsiteX116" fmla="*/ 460343 w 2028825"/>
                <a:gd name="connsiteY116" fmla="*/ 968788 h 1352550"/>
                <a:gd name="connsiteX117" fmla="*/ 454438 w 2028825"/>
                <a:gd name="connsiteY117" fmla="*/ 945261 h 1352550"/>
                <a:gd name="connsiteX118" fmla="*/ 444246 w 2028825"/>
                <a:gd name="connsiteY118" fmla="*/ 935545 h 1352550"/>
                <a:gd name="connsiteX119" fmla="*/ 442817 w 2028825"/>
                <a:gd name="connsiteY119" fmla="*/ 922782 h 1352550"/>
                <a:gd name="connsiteX120" fmla="*/ 433483 w 2028825"/>
                <a:gd name="connsiteY120" fmla="*/ 911066 h 1352550"/>
                <a:gd name="connsiteX121" fmla="*/ 429578 w 2028825"/>
                <a:gd name="connsiteY121" fmla="*/ 912209 h 1352550"/>
                <a:gd name="connsiteX122" fmla="*/ 419767 w 2028825"/>
                <a:gd name="connsiteY122" fmla="*/ 923639 h 1352550"/>
                <a:gd name="connsiteX123" fmla="*/ 417004 w 2028825"/>
                <a:gd name="connsiteY123" fmla="*/ 922210 h 1352550"/>
                <a:gd name="connsiteX124" fmla="*/ 419671 w 2028825"/>
                <a:gd name="connsiteY124" fmla="*/ 928306 h 1352550"/>
                <a:gd name="connsiteX125" fmla="*/ 417195 w 2028825"/>
                <a:gd name="connsiteY125" fmla="*/ 927925 h 1352550"/>
                <a:gd name="connsiteX126" fmla="*/ 418529 w 2028825"/>
                <a:gd name="connsiteY126" fmla="*/ 931259 h 1352550"/>
                <a:gd name="connsiteX127" fmla="*/ 416147 w 2028825"/>
                <a:gd name="connsiteY127" fmla="*/ 933355 h 1352550"/>
                <a:gd name="connsiteX128" fmla="*/ 415290 w 2028825"/>
                <a:gd name="connsiteY128" fmla="*/ 923163 h 1352550"/>
                <a:gd name="connsiteX129" fmla="*/ 414814 w 2028825"/>
                <a:gd name="connsiteY129" fmla="*/ 932878 h 1352550"/>
                <a:gd name="connsiteX130" fmla="*/ 413290 w 2028825"/>
                <a:gd name="connsiteY130" fmla="*/ 927544 h 1352550"/>
                <a:gd name="connsiteX131" fmla="*/ 397954 w 2028825"/>
                <a:gd name="connsiteY131" fmla="*/ 926687 h 1352550"/>
                <a:gd name="connsiteX132" fmla="*/ 382714 w 2028825"/>
                <a:gd name="connsiteY132" fmla="*/ 939736 h 1352550"/>
                <a:gd name="connsiteX133" fmla="*/ 373761 w 2028825"/>
                <a:gd name="connsiteY133" fmla="*/ 932878 h 1352550"/>
                <a:gd name="connsiteX134" fmla="*/ 363569 w 2028825"/>
                <a:gd name="connsiteY134" fmla="*/ 897160 h 1352550"/>
                <a:gd name="connsiteX135" fmla="*/ 346139 w 2028825"/>
                <a:gd name="connsiteY135" fmla="*/ 885444 h 1352550"/>
                <a:gd name="connsiteX136" fmla="*/ 338328 w 2028825"/>
                <a:gd name="connsiteY136" fmla="*/ 872395 h 1352550"/>
                <a:gd name="connsiteX137" fmla="*/ 338423 w 2028825"/>
                <a:gd name="connsiteY137" fmla="*/ 864108 h 1352550"/>
                <a:gd name="connsiteX138" fmla="*/ 324898 w 2028825"/>
                <a:gd name="connsiteY138" fmla="*/ 861346 h 1352550"/>
                <a:gd name="connsiteX139" fmla="*/ 304133 w 2028825"/>
                <a:gd name="connsiteY139" fmla="*/ 876205 h 1352550"/>
                <a:gd name="connsiteX140" fmla="*/ 300323 w 2028825"/>
                <a:gd name="connsiteY140" fmla="*/ 875919 h 1352550"/>
                <a:gd name="connsiteX141" fmla="*/ 288608 w 2028825"/>
                <a:gd name="connsiteY141" fmla="*/ 883253 h 1352550"/>
                <a:gd name="connsiteX142" fmla="*/ 288322 w 2028825"/>
                <a:gd name="connsiteY142" fmla="*/ 893921 h 1352550"/>
                <a:gd name="connsiteX143" fmla="*/ 293370 w 2028825"/>
                <a:gd name="connsiteY143" fmla="*/ 912590 h 1352550"/>
                <a:gd name="connsiteX144" fmla="*/ 291560 w 2028825"/>
                <a:gd name="connsiteY144" fmla="*/ 918877 h 1352550"/>
                <a:gd name="connsiteX145" fmla="*/ 277082 w 2028825"/>
                <a:gd name="connsiteY145" fmla="*/ 924496 h 1352550"/>
                <a:gd name="connsiteX146" fmla="*/ 260795 w 2028825"/>
                <a:gd name="connsiteY146" fmla="*/ 915448 h 1352550"/>
                <a:gd name="connsiteX147" fmla="*/ 253651 w 2028825"/>
                <a:gd name="connsiteY147" fmla="*/ 922687 h 1352550"/>
                <a:gd name="connsiteX148" fmla="*/ 253460 w 2028825"/>
                <a:gd name="connsiteY148" fmla="*/ 902589 h 1352550"/>
                <a:gd name="connsiteX149" fmla="*/ 278606 w 2028825"/>
                <a:gd name="connsiteY149" fmla="*/ 876395 h 1352550"/>
                <a:gd name="connsiteX150" fmla="*/ 278035 w 2028825"/>
                <a:gd name="connsiteY150" fmla="*/ 870394 h 1352550"/>
                <a:gd name="connsiteX151" fmla="*/ 276130 w 2028825"/>
                <a:gd name="connsiteY151" fmla="*/ 867823 h 1352550"/>
                <a:gd name="connsiteX152" fmla="*/ 254889 w 2028825"/>
                <a:gd name="connsiteY152" fmla="*/ 880396 h 1352550"/>
                <a:gd name="connsiteX153" fmla="*/ 233839 w 2028825"/>
                <a:gd name="connsiteY153" fmla="*/ 884396 h 1352550"/>
                <a:gd name="connsiteX154" fmla="*/ 232600 w 2028825"/>
                <a:gd name="connsiteY154" fmla="*/ 875062 h 1352550"/>
                <a:gd name="connsiteX155" fmla="*/ 234982 w 2028825"/>
                <a:gd name="connsiteY155" fmla="*/ 870871 h 1352550"/>
                <a:gd name="connsiteX156" fmla="*/ 231934 w 2028825"/>
                <a:gd name="connsiteY156" fmla="*/ 866013 h 1352550"/>
                <a:gd name="connsiteX157" fmla="*/ 238601 w 2028825"/>
                <a:gd name="connsiteY157" fmla="*/ 862393 h 1352550"/>
                <a:gd name="connsiteX158" fmla="*/ 235649 w 2028825"/>
                <a:gd name="connsiteY158" fmla="*/ 855726 h 1352550"/>
                <a:gd name="connsiteX159" fmla="*/ 222123 w 2028825"/>
                <a:gd name="connsiteY159" fmla="*/ 853630 h 1352550"/>
                <a:gd name="connsiteX160" fmla="*/ 206216 w 2028825"/>
                <a:gd name="connsiteY160" fmla="*/ 858869 h 1352550"/>
                <a:gd name="connsiteX161" fmla="*/ 210502 w 2028825"/>
                <a:gd name="connsiteY161" fmla="*/ 866299 h 1352550"/>
                <a:gd name="connsiteX162" fmla="*/ 210883 w 2028825"/>
                <a:gd name="connsiteY162" fmla="*/ 873061 h 1352550"/>
                <a:gd name="connsiteX163" fmla="*/ 203359 w 2028825"/>
                <a:gd name="connsiteY163" fmla="*/ 875443 h 1352550"/>
                <a:gd name="connsiteX164" fmla="*/ 178594 w 2028825"/>
                <a:gd name="connsiteY164" fmla="*/ 872490 h 1352550"/>
                <a:gd name="connsiteX165" fmla="*/ 172022 w 2028825"/>
                <a:gd name="connsiteY165" fmla="*/ 879538 h 1352550"/>
                <a:gd name="connsiteX166" fmla="*/ 158972 w 2028825"/>
                <a:gd name="connsiteY166" fmla="*/ 883063 h 1352550"/>
                <a:gd name="connsiteX167" fmla="*/ 145447 w 2028825"/>
                <a:gd name="connsiteY167" fmla="*/ 877919 h 1352550"/>
                <a:gd name="connsiteX168" fmla="*/ 112204 w 2028825"/>
                <a:gd name="connsiteY168" fmla="*/ 872680 h 1352550"/>
                <a:gd name="connsiteX169" fmla="*/ 98393 w 2028825"/>
                <a:gd name="connsiteY169" fmla="*/ 884396 h 1352550"/>
                <a:gd name="connsiteX170" fmla="*/ 86677 w 2028825"/>
                <a:gd name="connsiteY170" fmla="*/ 886873 h 1352550"/>
                <a:gd name="connsiteX171" fmla="*/ 80486 w 2028825"/>
                <a:gd name="connsiteY171" fmla="*/ 891730 h 1352550"/>
                <a:gd name="connsiteX172" fmla="*/ 79248 w 2028825"/>
                <a:gd name="connsiteY172" fmla="*/ 887825 h 1352550"/>
                <a:gd name="connsiteX173" fmla="*/ 76676 w 2028825"/>
                <a:gd name="connsiteY173" fmla="*/ 891064 h 1352550"/>
                <a:gd name="connsiteX174" fmla="*/ 59150 w 2028825"/>
                <a:gd name="connsiteY174" fmla="*/ 873538 h 1352550"/>
                <a:gd name="connsiteX175" fmla="*/ 54769 w 2028825"/>
                <a:gd name="connsiteY175" fmla="*/ 863441 h 1352550"/>
                <a:gd name="connsiteX176" fmla="*/ 57722 w 2028825"/>
                <a:gd name="connsiteY176" fmla="*/ 855440 h 1352550"/>
                <a:gd name="connsiteX177" fmla="*/ 74485 w 2028825"/>
                <a:gd name="connsiteY177" fmla="*/ 840581 h 1352550"/>
                <a:gd name="connsiteX178" fmla="*/ 72390 w 2028825"/>
                <a:gd name="connsiteY178" fmla="*/ 798100 h 1352550"/>
                <a:gd name="connsiteX179" fmla="*/ 132493 w 2028825"/>
                <a:gd name="connsiteY179" fmla="*/ 755047 h 1352550"/>
                <a:gd name="connsiteX180" fmla="*/ 143447 w 2028825"/>
                <a:gd name="connsiteY180" fmla="*/ 734949 h 1352550"/>
                <a:gd name="connsiteX181" fmla="*/ 149543 w 2028825"/>
                <a:gd name="connsiteY181" fmla="*/ 716280 h 1352550"/>
                <a:gd name="connsiteX182" fmla="*/ 147923 w 2028825"/>
                <a:gd name="connsiteY182" fmla="*/ 704659 h 1352550"/>
                <a:gd name="connsiteX183" fmla="*/ 150304 w 2028825"/>
                <a:gd name="connsiteY183" fmla="*/ 701897 h 1352550"/>
                <a:gd name="connsiteX184" fmla="*/ 145256 w 2028825"/>
                <a:gd name="connsiteY184" fmla="*/ 698659 h 1352550"/>
                <a:gd name="connsiteX185" fmla="*/ 130207 w 2028825"/>
                <a:gd name="connsiteY185" fmla="*/ 696182 h 1352550"/>
                <a:gd name="connsiteX186" fmla="*/ 105537 w 2028825"/>
                <a:gd name="connsiteY186" fmla="*/ 706850 h 1352550"/>
                <a:gd name="connsiteX187" fmla="*/ 90964 w 2028825"/>
                <a:gd name="connsiteY187" fmla="*/ 701611 h 1352550"/>
                <a:gd name="connsiteX188" fmla="*/ 81629 w 2028825"/>
                <a:gd name="connsiteY188" fmla="*/ 686943 h 1352550"/>
                <a:gd name="connsiteX189" fmla="*/ 75152 w 2028825"/>
                <a:gd name="connsiteY189" fmla="*/ 689419 h 1352550"/>
                <a:gd name="connsiteX190" fmla="*/ 68389 w 2028825"/>
                <a:gd name="connsiteY190" fmla="*/ 685705 h 1352550"/>
                <a:gd name="connsiteX191" fmla="*/ 72009 w 2028825"/>
                <a:gd name="connsiteY191" fmla="*/ 681514 h 1352550"/>
                <a:gd name="connsiteX192" fmla="*/ 56293 w 2028825"/>
                <a:gd name="connsiteY192" fmla="*/ 667036 h 1352550"/>
                <a:gd name="connsiteX193" fmla="*/ 57436 w 2028825"/>
                <a:gd name="connsiteY193" fmla="*/ 664178 h 1352550"/>
                <a:gd name="connsiteX194" fmla="*/ 62103 w 2028825"/>
                <a:gd name="connsiteY194" fmla="*/ 663511 h 1352550"/>
                <a:gd name="connsiteX195" fmla="*/ 62198 w 2028825"/>
                <a:gd name="connsiteY195" fmla="*/ 657606 h 1352550"/>
                <a:gd name="connsiteX196" fmla="*/ 70771 w 2028825"/>
                <a:gd name="connsiteY196" fmla="*/ 659606 h 1352550"/>
                <a:gd name="connsiteX197" fmla="*/ 68104 w 2028825"/>
                <a:gd name="connsiteY197" fmla="*/ 662654 h 1352550"/>
                <a:gd name="connsiteX198" fmla="*/ 63246 w 2028825"/>
                <a:gd name="connsiteY198" fmla="*/ 662368 h 1352550"/>
                <a:gd name="connsiteX199" fmla="*/ 64579 w 2028825"/>
                <a:gd name="connsiteY199" fmla="*/ 664654 h 1352550"/>
                <a:gd name="connsiteX200" fmla="*/ 69723 w 2028825"/>
                <a:gd name="connsiteY200" fmla="*/ 663988 h 1352550"/>
                <a:gd name="connsiteX201" fmla="*/ 73914 w 2028825"/>
                <a:gd name="connsiteY201" fmla="*/ 659797 h 1352550"/>
                <a:gd name="connsiteX202" fmla="*/ 55626 w 2028825"/>
                <a:gd name="connsiteY202" fmla="*/ 654082 h 1352550"/>
                <a:gd name="connsiteX203" fmla="*/ 56864 w 2028825"/>
                <a:gd name="connsiteY203" fmla="*/ 652463 h 1352550"/>
                <a:gd name="connsiteX204" fmla="*/ 54388 w 2028825"/>
                <a:gd name="connsiteY204" fmla="*/ 649224 h 1352550"/>
                <a:gd name="connsiteX205" fmla="*/ 54578 w 2028825"/>
                <a:gd name="connsiteY205" fmla="*/ 645795 h 1352550"/>
                <a:gd name="connsiteX206" fmla="*/ 70295 w 2028825"/>
                <a:gd name="connsiteY206" fmla="*/ 646176 h 1352550"/>
                <a:gd name="connsiteX207" fmla="*/ 50387 w 2028825"/>
                <a:gd name="connsiteY207" fmla="*/ 630079 h 1352550"/>
                <a:gd name="connsiteX208" fmla="*/ 51816 w 2028825"/>
                <a:gd name="connsiteY208" fmla="*/ 628078 h 1352550"/>
                <a:gd name="connsiteX209" fmla="*/ 47244 w 2028825"/>
                <a:gd name="connsiteY209" fmla="*/ 623221 h 1352550"/>
                <a:gd name="connsiteX210" fmla="*/ 39624 w 2028825"/>
                <a:gd name="connsiteY210" fmla="*/ 622268 h 1352550"/>
                <a:gd name="connsiteX211" fmla="*/ 42386 w 2028825"/>
                <a:gd name="connsiteY211" fmla="*/ 615791 h 1352550"/>
                <a:gd name="connsiteX212" fmla="*/ 31623 w 2028825"/>
                <a:gd name="connsiteY212" fmla="*/ 611124 h 1352550"/>
                <a:gd name="connsiteX213" fmla="*/ 31909 w 2028825"/>
                <a:gd name="connsiteY213" fmla="*/ 606171 h 1352550"/>
                <a:gd name="connsiteX214" fmla="*/ 38672 w 2028825"/>
                <a:gd name="connsiteY214" fmla="*/ 607885 h 1352550"/>
                <a:gd name="connsiteX215" fmla="*/ 40958 w 2028825"/>
                <a:gd name="connsiteY215" fmla="*/ 603790 h 1352550"/>
                <a:gd name="connsiteX216" fmla="*/ 37719 w 2028825"/>
                <a:gd name="connsiteY216" fmla="*/ 599122 h 1352550"/>
                <a:gd name="connsiteX217" fmla="*/ 25146 w 2028825"/>
                <a:gd name="connsiteY217" fmla="*/ 601027 h 1352550"/>
                <a:gd name="connsiteX218" fmla="*/ 21526 w 2028825"/>
                <a:gd name="connsiteY218" fmla="*/ 585597 h 1352550"/>
                <a:gd name="connsiteX219" fmla="*/ 14859 w 2028825"/>
                <a:gd name="connsiteY219" fmla="*/ 583882 h 1352550"/>
                <a:gd name="connsiteX220" fmla="*/ 10097 w 2028825"/>
                <a:gd name="connsiteY220" fmla="*/ 585502 h 1352550"/>
                <a:gd name="connsiteX221" fmla="*/ 9525 w 2028825"/>
                <a:gd name="connsiteY221" fmla="*/ 564261 h 1352550"/>
                <a:gd name="connsiteX222" fmla="*/ 16859 w 2028825"/>
                <a:gd name="connsiteY222" fmla="*/ 556546 h 1352550"/>
                <a:gd name="connsiteX223" fmla="*/ 26956 w 2028825"/>
                <a:gd name="connsiteY223" fmla="*/ 564642 h 1352550"/>
                <a:gd name="connsiteX224" fmla="*/ 33718 w 2028825"/>
                <a:gd name="connsiteY224" fmla="*/ 564547 h 1352550"/>
                <a:gd name="connsiteX225" fmla="*/ 37338 w 2028825"/>
                <a:gd name="connsiteY225" fmla="*/ 561022 h 1352550"/>
                <a:gd name="connsiteX226" fmla="*/ 34766 w 2028825"/>
                <a:gd name="connsiteY226" fmla="*/ 559975 h 1352550"/>
                <a:gd name="connsiteX227" fmla="*/ 36671 w 2028825"/>
                <a:gd name="connsiteY227" fmla="*/ 556355 h 1352550"/>
                <a:gd name="connsiteX228" fmla="*/ 33242 w 2028825"/>
                <a:gd name="connsiteY228" fmla="*/ 545116 h 1352550"/>
                <a:gd name="connsiteX229" fmla="*/ 33909 w 2028825"/>
                <a:gd name="connsiteY229" fmla="*/ 539972 h 1352550"/>
                <a:gd name="connsiteX230" fmla="*/ 37433 w 2028825"/>
                <a:gd name="connsiteY230" fmla="*/ 538353 h 1352550"/>
                <a:gd name="connsiteX231" fmla="*/ 38386 w 2028825"/>
                <a:gd name="connsiteY231" fmla="*/ 527399 h 1352550"/>
                <a:gd name="connsiteX232" fmla="*/ 51625 w 2028825"/>
                <a:gd name="connsiteY232" fmla="*/ 524351 h 1352550"/>
                <a:gd name="connsiteX233" fmla="*/ 55340 w 2028825"/>
                <a:gd name="connsiteY233" fmla="*/ 519589 h 1352550"/>
                <a:gd name="connsiteX234" fmla="*/ 59245 w 2028825"/>
                <a:gd name="connsiteY234" fmla="*/ 522446 h 1352550"/>
                <a:gd name="connsiteX235" fmla="*/ 57817 w 2028825"/>
                <a:gd name="connsiteY235" fmla="*/ 527590 h 1352550"/>
                <a:gd name="connsiteX236" fmla="*/ 57341 w 2028825"/>
                <a:gd name="connsiteY236" fmla="*/ 527018 h 1352550"/>
                <a:gd name="connsiteX237" fmla="*/ 54197 w 2028825"/>
                <a:gd name="connsiteY237" fmla="*/ 526828 h 1352550"/>
                <a:gd name="connsiteX238" fmla="*/ 52102 w 2028825"/>
                <a:gd name="connsiteY238" fmla="*/ 527685 h 1352550"/>
                <a:gd name="connsiteX239" fmla="*/ 46387 w 2028825"/>
                <a:gd name="connsiteY239" fmla="*/ 526256 h 1352550"/>
                <a:gd name="connsiteX240" fmla="*/ 45053 w 2028825"/>
                <a:gd name="connsiteY240" fmla="*/ 526828 h 1352550"/>
                <a:gd name="connsiteX241" fmla="*/ 52006 w 2028825"/>
                <a:gd name="connsiteY241" fmla="*/ 527875 h 1352550"/>
                <a:gd name="connsiteX242" fmla="*/ 57245 w 2028825"/>
                <a:gd name="connsiteY242" fmla="*/ 527304 h 1352550"/>
                <a:gd name="connsiteX243" fmla="*/ 57817 w 2028825"/>
                <a:gd name="connsiteY243" fmla="*/ 527685 h 1352550"/>
                <a:gd name="connsiteX244" fmla="*/ 57531 w 2028825"/>
                <a:gd name="connsiteY244" fmla="*/ 528923 h 1352550"/>
                <a:gd name="connsiteX245" fmla="*/ 65151 w 2028825"/>
                <a:gd name="connsiteY245" fmla="*/ 532257 h 1352550"/>
                <a:gd name="connsiteX246" fmla="*/ 66961 w 2028825"/>
                <a:gd name="connsiteY246" fmla="*/ 527304 h 1352550"/>
                <a:gd name="connsiteX247" fmla="*/ 63818 w 2028825"/>
                <a:gd name="connsiteY247" fmla="*/ 524827 h 1352550"/>
                <a:gd name="connsiteX248" fmla="*/ 76772 w 2028825"/>
                <a:gd name="connsiteY248" fmla="*/ 528923 h 1352550"/>
                <a:gd name="connsiteX249" fmla="*/ 81248 w 2028825"/>
                <a:gd name="connsiteY249" fmla="*/ 520541 h 1352550"/>
                <a:gd name="connsiteX250" fmla="*/ 99441 w 2028825"/>
                <a:gd name="connsiteY250" fmla="*/ 507111 h 1352550"/>
                <a:gd name="connsiteX251" fmla="*/ 113443 w 2028825"/>
                <a:gd name="connsiteY251" fmla="*/ 511588 h 1352550"/>
                <a:gd name="connsiteX252" fmla="*/ 120968 w 2028825"/>
                <a:gd name="connsiteY252" fmla="*/ 507397 h 1352550"/>
                <a:gd name="connsiteX253" fmla="*/ 120396 w 2028825"/>
                <a:gd name="connsiteY253" fmla="*/ 505587 h 1352550"/>
                <a:gd name="connsiteX254" fmla="*/ 130493 w 2028825"/>
                <a:gd name="connsiteY254" fmla="*/ 507016 h 1352550"/>
                <a:gd name="connsiteX255" fmla="*/ 125635 w 2028825"/>
                <a:gd name="connsiteY255" fmla="*/ 509778 h 1352550"/>
                <a:gd name="connsiteX256" fmla="*/ 128683 w 2028825"/>
                <a:gd name="connsiteY256" fmla="*/ 517588 h 1352550"/>
                <a:gd name="connsiteX257" fmla="*/ 145447 w 2028825"/>
                <a:gd name="connsiteY257" fmla="*/ 526542 h 1352550"/>
                <a:gd name="connsiteX258" fmla="*/ 150209 w 2028825"/>
                <a:gd name="connsiteY258" fmla="*/ 522446 h 1352550"/>
                <a:gd name="connsiteX259" fmla="*/ 159639 w 2028825"/>
                <a:gd name="connsiteY259" fmla="*/ 519970 h 1352550"/>
                <a:gd name="connsiteX260" fmla="*/ 179641 w 2028825"/>
                <a:gd name="connsiteY260" fmla="*/ 520446 h 1352550"/>
                <a:gd name="connsiteX261" fmla="*/ 188404 w 2028825"/>
                <a:gd name="connsiteY261" fmla="*/ 511873 h 1352550"/>
                <a:gd name="connsiteX262" fmla="*/ 192310 w 2028825"/>
                <a:gd name="connsiteY262" fmla="*/ 520541 h 1352550"/>
                <a:gd name="connsiteX263" fmla="*/ 186690 w 2028825"/>
                <a:gd name="connsiteY263" fmla="*/ 527304 h 1352550"/>
                <a:gd name="connsiteX264" fmla="*/ 180880 w 2028825"/>
                <a:gd name="connsiteY264" fmla="*/ 544544 h 1352550"/>
                <a:gd name="connsiteX265" fmla="*/ 198977 w 2028825"/>
                <a:gd name="connsiteY265" fmla="*/ 549592 h 1352550"/>
                <a:gd name="connsiteX266" fmla="*/ 212027 w 2028825"/>
                <a:gd name="connsiteY266" fmla="*/ 548164 h 1352550"/>
                <a:gd name="connsiteX267" fmla="*/ 234791 w 2028825"/>
                <a:gd name="connsiteY267" fmla="*/ 536353 h 1352550"/>
                <a:gd name="connsiteX268" fmla="*/ 236220 w 2028825"/>
                <a:gd name="connsiteY268" fmla="*/ 547878 h 1352550"/>
                <a:gd name="connsiteX269" fmla="*/ 232505 w 2028825"/>
                <a:gd name="connsiteY269" fmla="*/ 555212 h 1352550"/>
                <a:gd name="connsiteX270" fmla="*/ 237077 w 2028825"/>
                <a:gd name="connsiteY270" fmla="*/ 556641 h 1352550"/>
                <a:gd name="connsiteX271" fmla="*/ 246983 w 2028825"/>
                <a:gd name="connsiteY271" fmla="*/ 574738 h 1352550"/>
                <a:gd name="connsiteX272" fmla="*/ 251936 w 2028825"/>
                <a:gd name="connsiteY272" fmla="*/ 578358 h 1352550"/>
                <a:gd name="connsiteX273" fmla="*/ 256032 w 2028825"/>
                <a:gd name="connsiteY273" fmla="*/ 575119 h 1352550"/>
                <a:gd name="connsiteX274" fmla="*/ 274796 w 2028825"/>
                <a:gd name="connsiteY274" fmla="*/ 571500 h 1352550"/>
                <a:gd name="connsiteX275" fmla="*/ 285083 w 2028825"/>
                <a:gd name="connsiteY275" fmla="*/ 573881 h 1352550"/>
                <a:gd name="connsiteX276" fmla="*/ 286322 w 2028825"/>
                <a:gd name="connsiteY276" fmla="*/ 576263 h 1352550"/>
                <a:gd name="connsiteX277" fmla="*/ 282321 w 2028825"/>
                <a:gd name="connsiteY277" fmla="*/ 578739 h 1352550"/>
                <a:gd name="connsiteX278" fmla="*/ 282988 w 2028825"/>
                <a:gd name="connsiteY278" fmla="*/ 582549 h 1352550"/>
                <a:gd name="connsiteX279" fmla="*/ 272034 w 2028825"/>
                <a:gd name="connsiteY279" fmla="*/ 590645 h 1352550"/>
                <a:gd name="connsiteX280" fmla="*/ 262890 w 2028825"/>
                <a:gd name="connsiteY280" fmla="*/ 591884 h 1352550"/>
                <a:gd name="connsiteX281" fmla="*/ 263176 w 2028825"/>
                <a:gd name="connsiteY281" fmla="*/ 595217 h 1352550"/>
                <a:gd name="connsiteX282" fmla="*/ 265557 w 2028825"/>
                <a:gd name="connsiteY282" fmla="*/ 594931 h 1352550"/>
                <a:gd name="connsiteX283" fmla="*/ 267081 w 2028825"/>
                <a:gd name="connsiteY283" fmla="*/ 598265 h 1352550"/>
                <a:gd name="connsiteX284" fmla="*/ 270320 w 2028825"/>
                <a:gd name="connsiteY284" fmla="*/ 596551 h 1352550"/>
                <a:gd name="connsiteX285" fmla="*/ 271653 w 2028825"/>
                <a:gd name="connsiteY285" fmla="*/ 601694 h 1352550"/>
                <a:gd name="connsiteX286" fmla="*/ 281369 w 2028825"/>
                <a:gd name="connsiteY286" fmla="*/ 598360 h 1352550"/>
                <a:gd name="connsiteX287" fmla="*/ 281654 w 2028825"/>
                <a:gd name="connsiteY287" fmla="*/ 607028 h 1352550"/>
                <a:gd name="connsiteX288" fmla="*/ 296799 w 2028825"/>
                <a:gd name="connsiteY288" fmla="*/ 605028 h 1352550"/>
                <a:gd name="connsiteX289" fmla="*/ 296894 w 2028825"/>
                <a:gd name="connsiteY289" fmla="*/ 621030 h 1352550"/>
                <a:gd name="connsiteX290" fmla="*/ 307277 w 2028825"/>
                <a:gd name="connsiteY290" fmla="*/ 619696 h 1352550"/>
                <a:gd name="connsiteX291" fmla="*/ 307181 w 2028825"/>
                <a:gd name="connsiteY291" fmla="*/ 622173 h 1352550"/>
                <a:gd name="connsiteX292" fmla="*/ 317564 w 2028825"/>
                <a:gd name="connsiteY292" fmla="*/ 625792 h 1352550"/>
                <a:gd name="connsiteX293" fmla="*/ 315849 w 2028825"/>
                <a:gd name="connsiteY293" fmla="*/ 643318 h 1352550"/>
                <a:gd name="connsiteX294" fmla="*/ 326231 w 2028825"/>
                <a:gd name="connsiteY294" fmla="*/ 645795 h 1352550"/>
                <a:gd name="connsiteX295" fmla="*/ 360235 w 2028825"/>
                <a:gd name="connsiteY295" fmla="*/ 633603 h 1352550"/>
                <a:gd name="connsiteX296" fmla="*/ 355949 w 2028825"/>
                <a:gd name="connsiteY296" fmla="*/ 617029 h 1352550"/>
                <a:gd name="connsiteX297" fmla="*/ 360140 w 2028825"/>
                <a:gd name="connsiteY297" fmla="*/ 582359 h 1352550"/>
                <a:gd name="connsiteX298" fmla="*/ 356902 w 2028825"/>
                <a:gd name="connsiteY298" fmla="*/ 573119 h 1352550"/>
                <a:gd name="connsiteX299" fmla="*/ 371094 w 2028825"/>
                <a:gd name="connsiteY299" fmla="*/ 567214 h 1352550"/>
                <a:gd name="connsiteX300" fmla="*/ 366903 w 2028825"/>
                <a:gd name="connsiteY300" fmla="*/ 544259 h 1352550"/>
                <a:gd name="connsiteX301" fmla="*/ 371094 w 2028825"/>
                <a:gd name="connsiteY301" fmla="*/ 542353 h 1352550"/>
                <a:gd name="connsiteX302" fmla="*/ 366712 w 2028825"/>
                <a:gd name="connsiteY302" fmla="*/ 530161 h 1352550"/>
                <a:gd name="connsiteX303" fmla="*/ 368808 w 2028825"/>
                <a:gd name="connsiteY303" fmla="*/ 529876 h 1352550"/>
                <a:gd name="connsiteX304" fmla="*/ 368427 w 2028825"/>
                <a:gd name="connsiteY304" fmla="*/ 522827 h 1352550"/>
                <a:gd name="connsiteX305" fmla="*/ 361760 w 2028825"/>
                <a:gd name="connsiteY305" fmla="*/ 521017 h 1352550"/>
                <a:gd name="connsiteX306" fmla="*/ 362236 w 2028825"/>
                <a:gd name="connsiteY306" fmla="*/ 516731 h 1352550"/>
                <a:gd name="connsiteX307" fmla="*/ 367665 w 2028825"/>
                <a:gd name="connsiteY307" fmla="*/ 513969 h 1352550"/>
                <a:gd name="connsiteX308" fmla="*/ 366236 w 2028825"/>
                <a:gd name="connsiteY308" fmla="*/ 506349 h 1352550"/>
                <a:gd name="connsiteX309" fmla="*/ 397288 w 2028825"/>
                <a:gd name="connsiteY309" fmla="*/ 484060 h 1352550"/>
                <a:gd name="connsiteX310" fmla="*/ 396621 w 2028825"/>
                <a:gd name="connsiteY310" fmla="*/ 479488 h 1352550"/>
                <a:gd name="connsiteX311" fmla="*/ 410623 w 2028825"/>
                <a:gd name="connsiteY311" fmla="*/ 474440 h 1352550"/>
                <a:gd name="connsiteX312" fmla="*/ 410242 w 2028825"/>
                <a:gd name="connsiteY312" fmla="*/ 465487 h 1352550"/>
                <a:gd name="connsiteX313" fmla="*/ 423958 w 2028825"/>
                <a:gd name="connsiteY313" fmla="*/ 454342 h 1352550"/>
                <a:gd name="connsiteX314" fmla="*/ 440246 w 2028825"/>
                <a:gd name="connsiteY314" fmla="*/ 435864 h 1352550"/>
                <a:gd name="connsiteX315" fmla="*/ 464344 w 2028825"/>
                <a:gd name="connsiteY315" fmla="*/ 421672 h 1352550"/>
                <a:gd name="connsiteX316" fmla="*/ 490347 w 2028825"/>
                <a:gd name="connsiteY316" fmla="*/ 413004 h 1352550"/>
                <a:gd name="connsiteX317" fmla="*/ 492824 w 2028825"/>
                <a:gd name="connsiteY317" fmla="*/ 426815 h 1352550"/>
                <a:gd name="connsiteX318" fmla="*/ 521208 w 2028825"/>
                <a:gd name="connsiteY318" fmla="*/ 429196 h 1352550"/>
                <a:gd name="connsiteX319" fmla="*/ 517684 w 2028825"/>
                <a:gd name="connsiteY319" fmla="*/ 409003 h 1352550"/>
                <a:gd name="connsiteX320" fmla="*/ 512064 w 2028825"/>
                <a:gd name="connsiteY320" fmla="*/ 409861 h 1352550"/>
                <a:gd name="connsiteX321" fmla="*/ 510730 w 2028825"/>
                <a:gd name="connsiteY321" fmla="*/ 402526 h 1352550"/>
                <a:gd name="connsiteX322" fmla="*/ 518160 w 2028825"/>
                <a:gd name="connsiteY322" fmla="*/ 402050 h 1352550"/>
                <a:gd name="connsiteX323" fmla="*/ 514445 w 2028825"/>
                <a:gd name="connsiteY323" fmla="*/ 377190 h 1352550"/>
                <a:gd name="connsiteX324" fmla="*/ 515779 w 2028825"/>
                <a:gd name="connsiteY324" fmla="*/ 365379 h 1352550"/>
                <a:gd name="connsiteX325" fmla="*/ 496633 w 2028825"/>
                <a:gd name="connsiteY325" fmla="*/ 347472 h 1352550"/>
                <a:gd name="connsiteX326" fmla="*/ 492728 w 2028825"/>
                <a:gd name="connsiteY326" fmla="*/ 346234 h 1352550"/>
                <a:gd name="connsiteX327" fmla="*/ 490728 w 2028825"/>
                <a:gd name="connsiteY327" fmla="*/ 354616 h 1352550"/>
                <a:gd name="connsiteX328" fmla="*/ 466249 w 2028825"/>
                <a:gd name="connsiteY328" fmla="*/ 338899 h 1352550"/>
                <a:gd name="connsiteX329" fmla="*/ 469678 w 2028825"/>
                <a:gd name="connsiteY329" fmla="*/ 309943 h 1352550"/>
                <a:gd name="connsiteX330" fmla="*/ 483108 w 2028825"/>
                <a:gd name="connsiteY330" fmla="*/ 286893 h 1352550"/>
                <a:gd name="connsiteX331" fmla="*/ 514826 w 2028825"/>
                <a:gd name="connsiteY331" fmla="*/ 292132 h 1352550"/>
                <a:gd name="connsiteX332" fmla="*/ 517684 w 2028825"/>
                <a:gd name="connsiteY332" fmla="*/ 283369 h 1352550"/>
                <a:gd name="connsiteX333" fmla="*/ 529400 w 2028825"/>
                <a:gd name="connsiteY333" fmla="*/ 266033 h 1352550"/>
                <a:gd name="connsiteX334" fmla="*/ 551688 w 2028825"/>
                <a:gd name="connsiteY334" fmla="*/ 257746 h 1352550"/>
                <a:gd name="connsiteX335" fmla="*/ 566357 w 2028825"/>
                <a:gd name="connsiteY335" fmla="*/ 261366 h 1352550"/>
                <a:gd name="connsiteX336" fmla="*/ 579311 w 2028825"/>
                <a:gd name="connsiteY336" fmla="*/ 260318 h 1352550"/>
                <a:gd name="connsiteX337" fmla="*/ 573596 w 2028825"/>
                <a:gd name="connsiteY337" fmla="*/ 246126 h 1352550"/>
                <a:gd name="connsiteX338" fmla="*/ 585978 w 2028825"/>
                <a:gd name="connsiteY338" fmla="*/ 222885 h 1352550"/>
                <a:gd name="connsiteX339" fmla="*/ 677704 w 2028825"/>
                <a:gd name="connsiteY339" fmla="*/ 163163 h 1352550"/>
                <a:gd name="connsiteX340" fmla="*/ 696278 w 2028825"/>
                <a:gd name="connsiteY340" fmla="*/ 146018 h 1352550"/>
                <a:gd name="connsiteX341" fmla="*/ 742855 w 2028825"/>
                <a:gd name="connsiteY341" fmla="*/ 142970 h 1352550"/>
                <a:gd name="connsiteX342" fmla="*/ 774954 w 2028825"/>
                <a:gd name="connsiteY342" fmla="*/ 133826 h 1352550"/>
                <a:gd name="connsiteX343" fmla="*/ 786860 w 2028825"/>
                <a:gd name="connsiteY343" fmla="*/ 134493 h 1352550"/>
                <a:gd name="connsiteX344" fmla="*/ 796862 w 2028825"/>
                <a:gd name="connsiteY344" fmla="*/ 122491 h 1352550"/>
                <a:gd name="connsiteX345" fmla="*/ 801815 w 2028825"/>
                <a:gd name="connsiteY345" fmla="*/ 120967 h 1352550"/>
                <a:gd name="connsiteX346" fmla="*/ 805625 w 2028825"/>
                <a:gd name="connsiteY346" fmla="*/ 92107 h 1352550"/>
                <a:gd name="connsiteX347" fmla="*/ 789146 w 2028825"/>
                <a:gd name="connsiteY347" fmla="*/ 96393 h 1352550"/>
                <a:gd name="connsiteX348" fmla="*/ 788289 w 2028825"/>
                <a:gd name="connsiteY348" fmla="*/ 93916 h 1352550"/>
                <a:gd name="connsiteX349" fmla="*/ 792766 w 2028825"/>
                <a:gd name="connsiteY349" fmla="*/ 90583 h 1352550"/>
                <a:gd name="connsiteX350" fmla="*/ 784098 w 2028825"/>
                <a:gd name="connsiteY350" fmla="*/ 87439 h 1352550"/>
                <a:gd name="connsiteX351" fmla="*/ 777050 w 2028825"/>
                <a:gd name="connsiteY351" fmla="*/ 76581 h 1352550"/>
                <a:gd name="connsiteX352" fmla="*/ 779717 w 2028825"/>
                <a:gd name="connsiteY352" fmla="*/ 65722 h 1352550"/>
                <a:gd name="connsiteX353" fmla="*/ 762953 w 2028825"/>
                <a:gd name="connsiteY353" fmla="*/ 76962 h 1352550"/>
                <a:gd name="connsiteX354" fmla="*/ 762857 w 2028825"/>
                <a:gd name="connsiteY354" fmla="*/ 70390 h 1352550"/>
                <a:gd name="connsiteX355" fmla="*/ 759904 w 2028825"/>
                <a:gd name="connsiteY355" fmla="*/ 65722 h 1352550"/>
                <a:gd name="connsiteX356" fmla="*/ 756666 w 2028825"/>
                <a:gd name="connsiteY356" fmla="*/ 67056 h 1352550"/>
                <a:gd name="connsiteX357" fmla="*/ 754761 w 2028825"/>
                <a:gd name="connsiteY357" fmla="*/ 65151 h 1352550"/>
                <a:gd name="connsiteX358" fmla="*/ 753999 w 2028825"/>
                <a:gd name="connsiteY358" fmla="*/ 50768 h 1352550"/>
                <a:gd name="connsiteX359" fmla="*/ 747141 w 2028825"/>
                <a:gd name="connsiteY359" fmla="*/ 49816 h 1352550"/>
                <a:gd name="connsiteX360" fmla="*/ 747998 w 2028825"/>
                <a:gd name="connsiteY360" fmla="*/ 40100 h 1352550"/>
                <a:gd name="connsiteX361" fmla="*/ 745808 w 2028825"/>
                <a:gd name="connsiteY361" fmla="*/ 36290 h 1352550"/>
                <a:gd name="connsiteX362" fmla="*/ 748189 w 2028825"/>
                <a:gd name="connsiteY362" fmla="*/ 23241 h 1352550"/>
                <a:gd name="connsiteX363" fmla="*/ 752856 w 2028825"/>
                <a:gd name="connsiteY363" fmla="*/ 20479 h 1352550"/>
                <a:gd name="connsiteX364" fmla="*/ 779431 w 2028825"/>
                <a:gd name="connsiteY364" fmla="*/ 22765 h 1352550"/>
                <a:gd name="connsiteX365" fmla="*/ 812006 w 2028825"/>
                <a:gd name="connsiteY365" fmla="*/ 20193 h 1352550"/>
                <a:gd name="connsiteX366" fmla="*/ 810863 w 2028825"/>
                <a:gd name="connsiteY366" fmla="*/ 9525 h 1352550"/>
                <a:gd name="connsiteX367" fmla="*/ 821912 w 2028825"/>
                <a:gd name="connsiteY367" fmla="*/ 15049 h 1352550"/>
                <a:gd name="connsiteX368" fmla="*/ 825437 w 2028825"/>
                <a:gd name="connsiteY368" fmla="*/ 23908 h 1352550"/>
                <a:gd name="connsiteX369" fmla="*/ 835819 w 2028825"/>
                <a:gd name="connsiteY369" fmla="*/ 27337 h 1352550"/>
                <a:gd name="connsiteX370" fmla="*/ 836676 w 2028825"/>
                <a:gd name="connsiteY370" fmla="*/ 30766 h 1352550"/>
                <a:gd name="connsiteX371" fmla="*/ 846392 w 2028825"/>
                <a:gd name="connsiteY371" fmla="*/ 35052 h 1352550"/>
                <a:gd name="connsiteX372" fmla="*/ 851725 w 2028825"/>
                <a:gd name="connsiteY372" fmla="*/ 31623 h 1352550"/>
                <a:gd name="connsiteX373" fmla="*/ 857250 w 2028825"/>
                <a:gd name="connsiteY373" fmla="*/ 33337 h 1352550"/>
                <a:gd name="connsiteX374" fmla="*/ 856012 w 2028825"/>
                <a:gd name="connsiteY374" fmla="*/ 37243 h 1352550"/>
                <a:gd name="connsiteX375" fmla="*/ 852297 w 2028825"/>
                <a:gd name="connsiteY375" fmla="*/ 37624 h 1352550"/>
                <a:gd name="connsiteX376" fmla="*/ 851154 w 2028825"/>
                <a:gd name="connsiteY376" fmla="*/ 62008 h 1352550"/>
                <a:gd name="connsiteX377" fmla="*/ 853535 w 2028825"/>
                <a:gd name="connsiteY377" fmla="*/ 63055 h 1352550"/>
                <a:gd name="connsiteX378" fmla="*/ 850868 w 2028825"/>
                <a:gd name="connsiteY378" fmla="*/ 64198 h 1352550"/>
                <a:gd name="connsiteX379" fmla="*/ 851630 w 2028825"/>
                <a:gd name="connsiteY379" fmla="*/ 75247 h 1352550"/>
                <a:gd name="connsiteX380" fmla="*/ 859536 w 2028825"/>
                <a:gd name="connsiteY380" fmla="*/ 74962 h 1352550"/>
                <a:gd name="connsiteX381" fmla="*/ 860584 w 2028825"/>
                <a:gd name="connsiteY381" fmla="*/ 78867 h 1352550"/>
                <a:gd name="connsiteX382" fmla="*/ 876967 w 2028825"/>
                <a:gd name="connsiteY382" fmla="*/ 74866 h 1352550"/>
                <a:gd name="connsiteX383" fmla="*/ 876491 w 2028825"/>
                <a:gd name="connsiteY383" fmla="*/ 88297 h 1352550"/>
                <a:gd name="connsiteX384" fmla="*/ 873157 w 2028825"/>
                <a:gd name="connsiteY384" fmla="*/ 95536 h 1352550"/>
                <a:gd name="connsiteX385" fmla="*/ 863251 w 2028825"/>
                <a:gd name="connsiteY385" fmla="*/ 109061 h 1352550"/>
                <a:gd name="connsiteX386" fmla="*/ 853916 w 2028825"/>
                <a:gd name="connsiteY386" fmla="*/ 109537 h 1352550"/>
                <a:gd name="connsiteX387" fmla="*/ 853440 w 2028825"/>
                <a:gd name="connsiteY387" fmla="*/ 127921 h 1352550"/>
                <a:gd name="connsiteX388" fmla="*/ 846201 w 2028825"/>
                <a:gd name="connsiteY388" fmla="*/ 148304 h 1352550"/>
                <a:gd name="connsiteX389" fmla="*/ 862679 w 2028825"/>
                <a:gd name="connsiteY389" fmla="*/ 157162 h 1352550"/>
                <a:gd name="connsiteX390" fmla="*/ 868490 w 2028825"/>
                <a:gd name="connsiteY390" fmla="*/ 156210 h 1352550"/>
                <a:gd name="connsiteX391" fmla="*/ 922782 w 2028825"/>
                <a:gd name="connsiteY391" fmla="*/ 173926 h 1352550"/>
                <a:gd name="connsiteX392" fmla="*/ 934498 w 2028825"/>
                <a:gd name="connsiteY392" fmla="*/ 173164 h 1352550"/>
                <a:gd name="connsiteX393" fmla="*/ 937641 w 2028825"/>
                <a:gd name="connsiteY393" fmla="*/ 166116 h 1352550"/>
                <a:gd name="connsiteX394" fmla="*/ 943261 w 2028825"/>
                <a:gd name="connsiteY394" fmla="*/ 164020 h 1352550"/>
                <a:gd name="connsiteX395" fmla="*/ 947071 w 2028825"/>
                <a:gd name="connsiteY395" fmla="*/ 154210 h 1352550"/>
                <a:gd name="connsiteX396" fmla="*/ 949833 w 2028825"/>
                <a:gd name="connsiteY396" fmla="*/ 154876 h 1352550"/>
                <a:gd name="connsiteX397" fmla="*/ 952214 w 2028825"/>
                <a:gd name="connsiteY397" fmla="*/ 148685 h 1352550"/>
                <a:gd name="connsiteX398" fmla="*/ 953929 w 2028825"/>
                <a:gd name="connsiteY398" fmla="*/ 149161 h 1352550"/>
                <a:gd name="connsiteX399" fmla="*/ 954976 w 2028825"/>
                <a:gd name="connsiteY399" fmla="*/ 144494 h 1352550"/>
                <a:gd name="connsiteX400" fmla="*/ 976789 w 2028825"/>
                <a:gd name="connsiteY400" fmla="*/ 139160 h 1352550"/>
                <a:gd name="connsiteX401" fmla="*/ 975836 w 2028825"/>
                <a:gd name="connsiteY401" fmla="*/ 129445 h 1352550"/>
                <a:gd name="connsiteX402" fmla="*/ 982980 w 2028825"/>
                <a:gd name="connsiteY402" fmla="*/ 129826 h 1352550"/>
                <a:gd name="connsiteX403" fmla="*/ 983837 w 2028825"/>
                <a:gd name="connsiteY403" fmla="*/ 137255 h 1352550"/>
                <a:gd name="connsiteX404" fmla="*/ 987933 w 2028825"/>
                <a:gd name="connsiteY404" fmla="*/ 136398 h 1352550"/>
                <a:gd name="connsiteX405" fmla="*/ 987838 w 2028825"/>
                <a:gd name="connsiteY405" fmla="*/ 134302 h 1352550"/>
                <a:gd name="connsiteX406" fmla="*/ 1001649 w 2028825"/>
                <a:gd name="connsiteY406" fmla="*/ 132493 h 1352550"/>
                <a:gd name="connsiteX407" fmla="*/ 1005650 w 2028825"/>
                <a:gd name="connsiteY407" fmla="*/ 114871 h 1352550"/>
                <a:gd name="connsiteX408" fmla="*/ 1015651 w 2028825"/>
                <a:gd name="connsiteY408" fmla="*/ 115729 h 1352550"/>
                <a:gd name="connsiteX409" fmla="*/ 1016317 w 2028825"/>
                <a:gd name="connsiteY409" fmla="*/ 108680 h 1352550"/>
                <a:gd name="connsiteX410" fmla="*/ 1019842 w 2028825"/>
                <a:gd name="connsiteY410" fmla="*/ 109633 h 1352550"/>
                <a:gd name="connsiteX411" fmla="*/ 1024604 w 2028825"/>
                <a:gd name="connsiteY411" fmla="*/ 79343 h 1352550"/>
                <a:gd name="connsiteX412" fmla="*/ 1043845 w 2028825"/>
                <a:gd name="connsiteY412" fmla="*/ 77629 h 1352550"/>
                <a:gd name="connsiteX413" fmla="*/ 1047464 w 2028825"/>
                <a:gd name="connsiteY413" fmla="*/ 88487 h 1352550"/>
                <a:gd name="connsiteX414" fmla="*/ 1056132 w 2028825"/>
                <a:gd name="connsiteY414" fmla="*/ 88106 h 1352550"/>
                <a:gd name="connsiteX415" fmla="*/ 1072229 w 2028825"/>
                <a:gd name="connsiteY415" fmla="*/ 96012 h 1352550"/>
                <a:gd name="connsiteX416" fmla="*/ 1084517 w 2028825"/>
                <a:gd name="connsiteY416" fmla="*/ 97250 h 1352550"/>
                <a:gd name="connsiteX417" fmla="*/ 1115473 w 2028825"/>
                <a:gd name="connsiteY417" fmla="*/ 110776 h 1352550"/>
                <a:gd name="connsiteX418" fmla="*/ 1140238 w 2028825"/>
                <a:gd name="connsiteY418" fmla="*/ 105061 h 1352550"/>
                <a:gd name="connsiteX419" fmla="*/ 1141095 w 2028825"/>
                <a:gd name="connsiteY419" fmla="*/ 109918 h 1352550"/>
                <a:gd name="connsiteX420" fmla="*/ 1158050 w 2028825"/>
                <a:gd name="connsiteY420" fmla="*/ 111919 h 1352550"/>
                <a:gd name="connsiteX421" fmla="*/ 1166527 w 2028825"/>
                <a:gd name="connsiteY421" fmla="*/ 120967 h 1352550"/>
                <a:gd name="connsiteX422" fmla="*/ 1166527 w 2028825"/>
                <a:gd name="connsiteY422" fmla="*/ 133636 h 1352550"/>
                <a:gd name="connsiteX423" fmla="*/ 1195769 w 2028825"/>
                <a:gd name="connsiteY423" fmla="*/ 160496 h 1352550"/>
                <a:gd name="connsiteX424" fmla="*/ 1191673 w 2028825"/>
                <a:gd name="connsiteY424" fmla="*/ 176022 h 1352550"/>
                <a:gd name="connsiteX425" fmla="*/ 1200150 w 2028825"/>
                <a:gd name="connsiteY425" fmla="*/ 179546 h 1352550"/>
                <a:gd name="connsiteX426" fmla="*/ 1198626 w 2028825"/>
                <a:gd name="connsiteY426" fmla="*/ 184023 h 1352550"/>
                <a:gd name="connsiteX427" fmla="*/ 1210342 w 2028825"/>
                <a:gd name="connsiteY427" fmla="*/ 185547 h 1352550"/>
                <a:gd name="connsiteX428" fmla="*/ 1209866 w 2028825"/>
                <a:gd name="connsiteY428" fmla="*/ 190119 h 1352550"/>
                <a:gd name="connsiteX429" fmla="*/ 1214914 w 2028825"/>
                <a:gd name="connsiteY429" fmla="*/ 190881 h 1352550"/>
                <a:gd name="connsiteX430" fmla="*/ 1225105 w 2028825"/>
                <a:gd name="connsiteY430" fmla="*/ 238982 h 1352550"/>
                <a:gd name="connsiteX431" fmla="*/ 1232249 w 2028825"/>
                <a:gd name="connsiteY431" fmla="*/ 238125 h 1352550"/>
                <a:gd name="connsiteX432" fmla="*/ 1241203 w 2028825"/>
                <a:gd name="connsiteY432" fmla="*/ 233077 h 1352550"/>
                <a:gd name="connsiteX433" fmla="*/ 1247584 w 2028825"/>
                <a:gd name="connsiteY433" fmla="*/ 236601 h 1352550"/>
                <a:gd name="connsiteX434" fmla="*/ 1252252 w 2028825"/>
                <a:gd name="connsiteY434" fmla="*/ 247840 h 1352550"/>
                <a:gd name="connsiteX435" fmla="*/ 1275207 w 2028825"/>
                <a:gd name="connsiteY435" fmla="*/ 253270 h 1352550"/>
                <a:gd name="connsiteX436" fmla="*/ 1279779 w 2028825"/>
                <a:gd name="connsiteY436" fmla="*/ 253079 h 1352550"/>
                <a:gd name="connsiteX437" fmla="*/ 1281494 w 2028825"/>
                <a:gd name="connsiteY437" fmla="*/ 247459 h 1352550"/>
                <a:gd name="connsiteX438" fmla="*/ 1284351 w 2028825"/>
                <a:gd name="connsiteY438" fmla="*/ 246126 h 1352550"/>
                <a:gd name="connsiteX439" fmla="*/ 1289304 w 2028825"/>
                <a:gd name="connsiteY439" fmla="*/ 248698 h 1352550"/>
                <a:gd name="connsiteX440" fmla="*/ 1289685 w 2028825"/>
                <a:gd name="connsiteY440" fmla="*/ 257461 h 1352550"/>
                <a:gd name="connsiteX441" fmla="*/ 1304544 w 2028825"/>
                <a:gd name="connsiteY441" fmla="*/ 263271 h 1352550"/>
                <a:gd name="connsiteX442" fmla="*/ 1319689 w 2028825"/>
                <a:gd name="connsiteY442" fmla="*/ 262985 h 1352550"/>
                <a:gd name="connsiteX443" fmla="*/ 1319213 w 2028825"/>
                <a:gd name="connsiteY443" fmla="*/ 266986 h 1352550"/>
                <a:gd name="connsiteX444" fmla="*/ 1324547 w 2028825"/>
                <a:gd name="connsiteY444" fmla="*/ 269272 h 1352550"/>
                <a:gd name="connsiteX445" fmla="*/ 1324642 w 2028825"/>
                <a:gd name="connsiteY445" fmla="*/ 272034 h 1352550"/>
                <a:gd name="connsiteX446" fmla="*/ 1342168 w 2028825"/>
                <a:gd name="connsiteY446" fmla="*/ 275653 h 1352550"/>
                <a:gd name="connsiteX447" fmla="*/ 1343978 w 2028825"/>
                <a:gd name="connsiteY447" fmla="*/ 291560 h 1352550"/>
                <a:gd name="connsiteX448" fmla="*/ 1350740 w 2028825"/>
                <a:gd name="connsiteY448" fmla="*/ 295275 h 1352550"/>
                <a:gd name="connsiteX449" fmla="*/ 1359218 w 2028825"/>
                <a:gd name="connsiteY449" fmla="*/ 321183 h 1352550"/>
                <a:gd name="connsiteX450" fmla="*/ 1360456 w 2028825"/>
                <a:gd name="connsiteY450" fmla="*/ 327755 h 1352550"/>
                <a:gd name="connsiteX451" fmla="*/ 1357313 w 2028825"/>
                <a:gd name="connsiteY451" fmla="*/ 326326 h 1352550"/>
                <a:gd name="connsiteX452" fmla="*/ 1358360 w 2028825"/>
                <a:gd name="connsiteY452" fmla="*/ 336804 h 1352550"/>
                <a:gd name="connsiteX453" fmla="*/ 1367790 w 2028825"/>
                <a:gd name="connsiteY453" fmla="*/ 375285 h 1352550"/>
                <a:gd name="connsiteX454" fmla="*/ 1375505 w 2028825"/>
                <a:gd name="connsiteY454" fmla="*/ 374523 h 1352550"/>
                <a:gd name="connsiteX455" fmla="*/ 1377505 w 2028825"/>
                <a:gd name="connsiteY455" fmla="*/ 380143 h 1352550"/>
                <a:gd name="connsiteX456" fmla="*/ 1380839 w 2028825"/>
                <a:gd name="connsiteY456" fmla="*/ 379381 h 1352550"/>
                <a:gd name="connsiteX457" fmla="*/ 1382268 w 2028825"/>
                <a:gd name="connsiteY457" fmla="*/ 389001 h 1352550"/>
                <a:gd name="connsiteX458" fmla="*/ 1387983 w 2028825"/>
                <a:gd name="connsiteY458" fmla="*/ 388715 h 1352550"/>
                <a:gd name="connsiteX459" fmla="*/ 1390936 w 2028825"/>
                <a:gd name="connsiteY459" fmla="*/ 409480 h 1352550"/>
                <a:gd name="connsiteX460" fmla="*/ 1389126 w 2028825"/>
                <a:gd name="connsiteY460" fmla="*/ 409003 h 1352550"/>
                <a:gd name="connsiteX461" fmla="*/ 1388650 w 2028825"/>
                <a:gd name="connsiteY461" fmla="*/ 413861 h 1352550"/>
                <a:gd name="connsiteX462" fmla="*/ 1393889 w 2028825"/>
                <a:gd name="connsiteY462" fmla="*/ 415957 h 1352550"/>
                <a:gd name="connsiteX463" fmla="*/ 1394555 w 2028825"/>
                <a:gd name="connsiteY463" fmla="*/ 427863 h 1352550"/>
                <a:gd name="connsiteX464" fmla="*/ 1397222 w 2028825"/>
                <a:gd name="connsiteY464" fmla="*/ 428339 h 1352550"/>
                <a:gd name="connsiteX465" fmla="*/ 1395222 w 2028825"/>
                <a:gd name="connsiteY465" fmla="*/ 439864 h 1352550"/>
                <a:gd name="connsiteX466" fmla="*/ 1415605 w 2028825"/>
                <a:gd name="connsiteY466" fmla="*/ 476821 h 1352550"/>
                <a:gd name="connsiteX467" fmla="*/ 1417796 w 2028825"/>
                <a:gd name="connsiteY467" fmla="*/ 476155 h 1352550"/>
                <a:gd name="connsiteX468" fmla="*/ 1418177 w 2028825"/>
                <a:gd name="connsiteY468" fmla="*/ 491490 h 1352550"/>
                <a:gd name="connsiteX469" fmla="*/ 1413796 w 2028825"/>
                <a:gd name="connsiteY469" fmla="*/ 507206 h 1352550"/>
                <a:gd name="connsiteX470" fmla="*/ 1417796 w 2028825"/>
                <a:gd name="connsiteY470" fmla="*/ 509016 h 1352550"/>
                <a:gd name="connsiteX471" fmla="*/ 1417892 w 2028825"/>
                <a:gd name="connsiteY471" fmla="*/ 516160 h 1352550"/>
                <a:gd name="connsiteX472" fmla="*/ 1428179 w 2028825"/>
                <a:gd name="connsiteY472" fmla="*/ 520351 h 1352550"/>
                <a:gd name="connsiteX473" fmla="*/ 1426559 w 2028825"/>
                <a:gd name="connsiteY473" fmla="*/ 527494 h 1352550"/>
                <a:gd name="connsiteX474" fmla="*/ 1442752 w 2028825"/>
                <a:gd name="connsiteY474" fmla="*/ 533019 h 1352550"/>
                <a:gd name="connsiteX475" fmla="*/ 1433989 w 2028825"/>
                <a:gd name="connsiteY475" fmla="*/ 546354 h 1352550"/>
                <a:gd name="connsiteX476" fmla="*/ 1456563 w 2028825"/>
                <a:gd name="connsiteY476" fmla="*/ 552069 h 1352550"/>
                <a:gd name="connsiteX477" fmla="*/ 1469326 w 2028825"/>
                <a:gd name="connsiteY477" fmla="*/ 559117 h 1352550"/>
                <a:gd name="connsiteX478" fmla="*/ 1480090 w 2028825"/>
                <a:gd name="connsiteY478" fmla="*/ 554164 h 1352550"/>
                <a:gd name="connsiteX479" fmla="*/ 1502188 w 2028825"/>
                <a:gd name="connsiteY479" fmla="*/ 564451 h 1352550"/>
                <a:gd name="connsiteX480" fmla="*/ 1503807 w 2028825"/>
                <a:gd name="connsiteY480" fmla="*/ 544544 h 1352550"/>
                <a:gd name="connsiteX481" fmla="*/ 1507046 w 2028825"/>
                <a:gd name="connsiteY481" fmla="*/ 545782 h 1352550"/>
                <a:gd name="connsiteX482" fmla="*/ 1509617 w 2028825"/>
                <a:gd name="connsiteY482" fmla="*/ 542544 h 1352550"/>
                <a:gd name="connsiteX483" fmla="*/ 1524953 w 2028825"/>
                <a:gd name="connsiteY483" fmla="*/ 547402 h 1352550"/>
                <a:gd name="connsiteX484" fmla="*/ 1536383 w 2028825"/>
                <a:gd name="connsiteY484" fmla="*/ 538639 h 1352550"/>
                <a:gd name="connsiteX485" fmla="*/ 1536383 w 2028825"/>
                <a:gd name="connsiteY485" fmla="*/ 523208 h 1352550"/>
                <a:gd name="connsiteX486" fmla="*/ 1544479 w 2028825"/>
                <a:gd name="connsiteY486" fmla="*/ 521303 h 1352550"/>
                <a:gd name="connsiteX487" fmla="*/ 1544669 w 2028825"/>
                <a:gd name="connsiteY487" fmla="*/ 523494 h 1352550"/>
                <a:gd name="connsiteX488" fmla="*/ 1554671 w 2028825"/>
                <a:gd name="connsiteY488" fmla="*/ 522922 h 1352550"/>
                <a:gd name="connsiteX489" fmla="*/ 1555242 w 2028825"/>
                <a:gd name="connsiteY489" fmla="*/ 525209 h 1352550"/>
                <a:gd name="connsiteX490" fmla="*/ 1570768 w 2028825"/>
                <a:gd name="connsiteY490" fmla="*/ 520541 h 1352550"/>
                <a:gd name="connsiteX491" fmla="*/ 1572387 w 2028825"/>
                <a:gd name="connsiteY491" fmla="*/ 527685 h 1352550"/>
                <a:gd name="connsiteX492" fmla="*/ 1580102 w 2028825"/>
                <a:gd name="connsiteY492" fmla="*/ 528638 h 1352550"/>
                <a:gd name="connsiteX493" fmla="*/ 1583436 w 2028825"/>
                <a:gd name="connsiteY493" fmla="*/ 548545 h 1352550"/>
                <a:gd name="connsiteX494" fmla="*/ 1573816 w 2028825"/>
                <a:gd name="connsiteY494" fmla="*/ 553593 h 1352550"/>
                <a:gd name="connsiteX495" fmla="*/ 1572578 w 2028825"/>
                <a:gd name="connsiteY495" fmla="*/ 556546 h 1352550"/>
                <a:gd name="connsiteX496" fmla="*/ 1571054 w 2028825"/>
                <a:gd name="connsiteY496" fmla="*/ 566738 h 1352550"/>
                <a:gd name="connsiteX497" fmla="*/ 1576769 w 2028825"/>
                <a:gd name="connsiteY497" fmla="*/ 568166 h 1352550"/>
                <a:gd name="connsiteX498" fmla="*/ 1574673 w 2028825"/>
                <a:gd name="connsiteY498" fmla="*/ 584930 h 1352550"/>
                <a:gd name="connsiteX499" fmla="*/ 1576007 w 2028825"/>
                <a:gd name="connsiteY499" fmla="*/ 595789 h 1352550"/>
                <a:gd name="connsiteX500" fmla="*/ 1601724 w 2028825"/>
                <a:gd name="connsiteY500" fmla="*/ 583311 h 1352550"/>
                <a:gd name="connsiteX501" fmla="*/ 1601343 w 2028825"/>
                <a:gd name="connsiteY501" fmla="*/ 568928 h 1352550"/>
                <a:gd name="connsiteX502" fmla="*/ 1609534 w 2028825"/>
                <a:gd name="connsiteY502" fmla="*/ 569119 h 1352550"/>
                <a:gd name="connsiteX503" fmla="*/ 1609154 w 2028825"/>
                <a:gd name="connsiteY503" fmla="*/ 564070 h 1352550"/>
                <a:gd name="connsiteX504" fmla="*/ 1611916 w 2028825"/>
                <a:gd name="connsiteY504" fmla="*/ 563689 h 1352550"/>
                <a:gd name="connsiteX505" fmla="*/ 1611249 w 2028825"/>
                <a:gd name="connsiteY505" fmla="*/ 556260 h 1352550"/>
                <a:gd name="connsiteX506" fmla="*/ 1623155 w 2028825"/>
                <a:gd name="connsiteY506" fmla="*/ 556736 h 1352550"/>
                <a:gd name="connsiteX507" fmla="*/ 1621822 w 2028825"/>
                <a:gd name="connsiteY507" fmla="*/ 547306 h 1352550"/>
                <a:gd name="connsiteX508" fmla="*/ 1626489 w 2028825"/>
                <a:gd name="connsiteY508" fmla="*/ 546830 h 1352550"/>
                <a:gd name="connsiteX509" fmla="*/ 1630775 w 2028825"/>
                <a:gd name="connsiteY509" fmla="*/ 561022 h 1352550"/>
                <a:gd name="connsiteX510" fmla="*/ 1636014 w 2028825"/>
                <a:gd name="connsiteY510" fmla="*/ 559689 h 1352550"/>
                <a:gd name="connsiteX511" fmla="*/ 1636109 w 2028825"/>
                <a:gd name="connsiteY511" fmla="*/ 553784 h 1352550"/>
                <a:gd name="connsiteX512" fmla="*/ 1645444 w 2028825"/>
                <a:gd name="connsiteY512" fmla="*/ 553307 h 1352550"/>
                <a:gd name="connsiteX513" fmla="*/ 1642682 w 2028825"/>
                <a:gd name="connsiteY513" fmla="*/ 536257 h 1352550"/>
                <a:gd name="connsiteX514" fmla="*/ 1662017 w 2028825"/>
                <a:gd name="connsiteY514" fmla="*/ 527399 h 1352550"/>
                <a:gd name="connsiteX515" fmla="*/ 1677543 w 2028825"/>
                <a:gd name="connsiteY515" fmla="*/ 522922 h 1352550"/>
                <a:gd name="connsiteX516" fmla="*/ 1696117 w 2028825"/>
                <a:gd name="connsiteY516" fmla="*/ 523208 h 1352550"/>
                <a:gd name="connsiteX517" fmla="*/ 1705070 w 2028825"/>
                <a:gd name="connsiteY517" fmla="*/ 518446 h 1352550"/>
                <a:gd name="connsiteX518" fmla="*/ 1720501 w 2028825"/>
                <a:gd name="connsiteY518" fmla="*/ 516826 h 1352550"/>
                <a:gd name="connsiteX519" fmla="*/ 1720501 w 2028825"/>
                <a:gd name="connsiteY519" fmla="*/ 514445 h 1352550"/>
                <a:gd name="connsiteX520" fmla="*/ 1775365 w 2028825"/>
                <a:gd name="connsiteY520" fmla="*/ 512635 h 1352550"/>
                <a:gd name="connsiteX521" fmla="*/ 1771841 w 2028825"/>
                <a:gd name="connsiteY521" fmla="*/ 518160 h 1352550"/>
                <a:gd name="connsiteX522" fmla="*/ 1802511 w 2028825"/>
                <a:gd name="connsiteY522" fmla="*/ 518255 h 1352550"/>
                <a:gd name="connsiteX523" fmla="*/ 1802701 w 2028825"/>
                <a:gd name="connsiteY523" fmla="*/ 523875 h 1352550"/>
                <a:gd name="connsiteX524" fmla="*/ 1820227 w 2028825"/>
                <a:gd name="connsiteY524" fmla="*/ 523684 h 1352550"/>
                <a:gd name="connsiteX525" fmla="*/ 1820418 w 2028825"/>
                <a:gd name="connsiteY525" fmla="*/ 527494 h 1352550"/>
                <a:gd name="connsiteX526" fmla="*/ 1830610 w 2028825"/>
                <a:gd name="connsiteY526" fmla="*/ 520732 h 1352550"/>
                <a:gd name="connsiteX527" fmla="*/ 1831467 w 2028825"/>
                <a:gd name="connsiteY527" fmla="*/ 540925 h 1352550"/>
                <a:gd name="connsiteX528" fmla="*/ 1840230 w 2028825"/>
                <a:gd name="connsiteY528" fmla="*/ 533209 h 1352550"/>
                <a:gd name="connsiteX529" fmla="*/ 1852232 w 2028825"/>
                <a:gd name="connsiteY529" fmla="*/ 529495 h 1352550"/>
                <a:gd name="connsiteX530" fmla="*/ 1852327 w 2028825"/>
                <a:gd name="connsiteY530" fmla="*/ 526256 h 1352550"/>
                <a:gd name="connsiteX531" fmla="*/ 1867852 w 2028825"/>
                <a:gd name="connsiteY531" fmla="*/ 519303 h 1352550"/>
                <a:gd name="connsiteX532" fmla="*/ 1870901 w 2028825"/>
                <a:gd name="connsiteY532" fmla="*/ 519112 h 1352550"/>
                <a:gd name="connsiteX533" fmla="*/ 1871567 w 2028825"/>
                <a:gd name="connsiteY533" fmla="*/ 524542 h 1352550"/>
                <a:gd name="connsiteX534" fmla="*/ 1889569 w 2028825"/>
                <a:gd name="connsiteY534" fmla="*/ 521779 h 1352550"/>
                <a:gd name="connsiteX535" fmla="*/ 1892332 w 2028825"/>
                <a:gd name="connsiteY535" fmla="*/ 532447 h 1352550"/>
                <a:gd name="connsiteX536" fmla="*/ 1896713 w 2028825"/>
                <a:gd name="connsiteY536" fmla="*/ 534067 h 1352550"/>
                <a:gd name="connsiteX537" fmla="*/ 1906143 w 2028825"/>
                <a:gd name="connsiteY537" fmla="*/ 533114 h 1352550"/>
                <a:gd name="connsiteX538" fmla="*/ 1906048 w 2028825"/>
                <a:gd name="connsiteY538" fmla="*/ 530828 h 1352550"/>
                <a:gd name="connsiteX539" fmla="*/ 1909667 w 2028825"/>
                <a:gd name="connsiteY539" fmla="*/ 530257 h 1352550"/>
                <a:gd name="connsiteX540" fmla="*/ 1943005 w 2028825"/>
                <a:gd name="connsiteY540" fmla="*/ 529304 h 1352550"/>
                <a:gd name="connsiteX541" fmla="*/ 1944719 w 2028825"/>
                <a:gd name="connsiteY541" fmla="*/ 580358 h 1352550"/>
                <a:gd name="connsiteX542" fmla="*/ 2019776 w 2028825"/>
                <a:gd name="connsiteY542" fmla="*/ 580739 h 1352550"/>
                <a:gd name="connsiteX543" fmla="*/ 2017776 w 2028825"/>
                <a:gd name="connsiteY543" fmla="*/ 618268 h 1352550"/>
                <a:gd name="connsiteX544" fmla="*/ 2005584 w 2028825"/>
                <a:gd name="connsiteY544" fmla="*/ 616744 h 1352550"/>
                <a:gd name="connsiteX545" fmla="*/ 2006441 w 2028825"/>
                <a:gd name="connsiteY545" fmla="*/ 633889 h 1352550"/>
                <a:gd name="connsiteX546" fmla="*/ 2001393 w 2028825"/>
                <a:gd name="connsiteY546" fmla="*/ 666274 h 1352550"/>
                <a:gd name="connsiteX547" fmla="*/ 2013966 w 2028825"/>
                <a:gd name="connsiteY547" fmla="*/ 671036 h 1352550"/>
                <a:gd name="connsiteX548" fmla="*/ 2015585 w 2028825"/>
                <a:gd name="connsiteY548" fmla="*/ 680847 h 1352550"/>
                <a:gd name="connsiteX549" fmla="*/ 1993106 w 2028825"/>
                <a:gd name="connsiteY549" fmla="*/ 690848 h 1352550"/>
                <a:gd name="connsiteX550" fmla="*/ 1975104 w 2028825"/>
                <a:gd name="connsiteY550" fmla="*/ 694087 h 1352550"/>
                <a:gd name="connsiteX551" fmla="*/ 1980819 w 2028825"/>
                <a:gd name="connsiteY551" fmla="*/ 693992 h 1352550"/>
                <a:gd name="connsiteX552" fmla="*/ 1975294 w 2028825"/>
                <a:gd name="connsiteY552" fmla="*/ 694849 h 1352550"/>
                <a:gd name="connsiteX553" fmla="*/ 1974342 w 2028825"/>
                <a:gd name="connsiteY553" fmla="*/ 697325 h 1352550"/>
                <a:gd name="connsiteX554" fmla="*/ 1976723 w 2028825"/>
                <a:gd name="connsiteY554" fmla="*/ 712660 h 1352550"/>
                <a:gd name="connsiteX555" fmla="*/ 1989677 w 2028825"/>
                <a:gd name="connsiteY555" fmla="*/ 751808 h 1352550"/>
                <a:gd name="connsiteX556" fmla="*/ 1987296 w 2028825"/>
                <a:gd name="connsiteY556" fmla="*/ 755523 h 1352550"/>
                <a:gd name="connsiteX557" fmla="*/ 1989677 w 2028825"/>
                <a:gd name="connsiteY557" fmla="*/ 764667 h 1352550"/>
                <a:gd name="connsiteX558" fmla="*/ 1986534 w 2028825"/>
                <a:gd name="connsiteY558" fmla="*/ 765429 h 1352550"/>
                <a:gd name="connsiteX559" fmla="*/ 1985391 w 2028825"/>
                <a:gd name="connsiteY559" fmla="*/ 815054 h 1352550"/>
                <a:gd name="connsiteX560" fmla="*/ 2005393 w 2028825"/>
                <a:gd name="connsiteY560" fmla="*/ 818007 h 1352550"/>
                <a:gd name="connsiteX561" fmla="*/ 2006156 w 2028825"/>
                <a:gd name="connsiteY561" fmla="*/ 829056 h 1352550"/>
                <a:gd name="connsiteX562" fmla="*/ 2015871 w 2028825"/>
                <a:gd name="connsiteY562" fmla="*/ 829246 h 1352550"/>
                <a:gd name="connsiteX563" fmla="*/ 2015204 w 2028825"/>
                <a:gd name="connsiteY563" fmla="*/ 836676 h 1352550"/>
                <a:gd name="connsiteX564" fmla="*/ 2012347 w 2028825"/>
                <a:gd name="connsiteY564" fmla="*/ 843915 h 1352550"/>
                <a:gd name="connsiteX565" fmla="*/ 2003012 w 2028825"/>
                <a:gd name="connsiteY565" fmla="*/ 843058 h 1352550"/>
                <a:gd name="connsiteX566" fmla="*/ 2004060 w 2028825"/>
                <a:gd name="connsiteY566" fmla="*/ 856297 h 1352550"/>
                <a:gd name="connsiteX567" fmla="*/ 1984153 w 2028825"/>
                <a:gd name="connsiteY567" fmla="*/ 853440 h 1352550"/>
                <a:gd name="connsiteX568" fmla="*/ 1984058 w 2028825"/>
                <a:gd name="connsiteY568" fmla="*/ 861917 h 1352550"/>
                <a:gd name="connsiteX569" fmla="*/ 1995868 w 2028825"/>
                <a:gd name="connsiteY569" fmla="*/ 892016 h 1352550"/>
                <a:gd name="connsiteX570" fmla="*/ 1980533 w 2028825"/>
                <a:gd name="connsiteY570" fmla="*/ 895159 h 1352550"/>
                <a:gd name="connsiteX571" fmla="*/ 1965579 w 2028825"/>
                <a:gd name="connsiteY571" fmla="*/ 889254 h 1352550"/>
                <a:gd name="connsiteX572" fmla="*/ 1966055 w 2028825"/>
                <a:gd name="connsiteY572" fmla="*/ 901827 h 1352550"/>
                <a:gd name="connsiteX573" fmla="*/ 1941005 w 2028825"/>
                <a:gd name="connsiteY573" fmla="*/ 916876 h 1352550"/>
                <a:gd name="connsiteX574" fmla="*/ 1944148 w 2028825"/>
                <a:gd name="connsiteY574" fmla="*/ 922972 h 1352550"/>
                <a:gd name="connsiteX575" fmla="*/ 1947767 w 2028825"/>
                <a:gd name="connsiteY575" fmla="*/ 921353 h 1352550"/>
                <a:gd name="connsiteX576" fmla="*/ 1945862 w 2028825"/>
                <a:gd name="connsiteY576" fmla="*/ 923925 h 1352550"/>
                <a:gd name="connsiteX577" fmla="*/ 1934813 w 2028825"/>
                <a:gd name="connsiteY577" fmla="*/ 925735 h 1352550"/>
                <a:gd name="connsiteX578" fmla="*/ 1927669 w 2028825"/>
                <a:gd name="connsiteY578" fmla="*/ 917162 h 1352550"/>
                <a:gd name="connsiteX579" fmla="*/ 1903762 w 2028825"/>
                <a:gd name="connsiteY579" fmla="*/ 927449 h 1352550"/>
                <a:gd name="connsiteX580" fmla="*/ 1912239 w 2028825"/>
                <a:gd name="connsiteY580" fmla="*/ 953548 h 1352550"/>
                <a:gd name="connsiteX581" fmla="*/ 1907667 w 2028825"/>
                <a:gd name="connsiteY581" fmla="*/ 955167 h 1352550"/>
                <a:gd name="connsiteX582" fmla="*/ 1926622 w 2028825"/>
                <a:gd name="connsiteY582" fmla="*/ 1039082 h 1352550"/>
                <a:gd name="connsiteX583" fmla="*/ 1923098 w 2028825"/>
                <a:gd name="connsiteY583" fmla="*/ 1046417 h 1352550"/>
                <a:gd name="connsiteX584" fmla="*/ 1915382 w 2028825"/>
                <a:gd name="connsiteY584" fmla="*/ 1047655 h 1352550"/>
                <a:gd name="connsiteX585" fmla="*/ 1884807 w 2028825"/>
                <a:gd name="connsiteY585" fmla="*/ 1054894 h 1352550"/>
                <a:gd name="connsiteX586" fmla="*/ 1860328 w 2028825"/>
                <a:gd name="connsiteY586" fmla="*/ 1056322 h 1352550"/>
                <a:gd name="connsiteX587" fmla="*/ 1800892 w 2028825"/>
                <a:gd name="connsiteY587" fmla="*/ 1067467 h 1352550"/>
                <a:gd name="connsiteX588" fmla="*/ 1724597 w 2028825"/>
                <a:gd name="connsiteY588" fmla="*/ 1054322 h 1352550"/>
                <a:gd name="connsiteX589" fmla="*/ 1672781 w 2028825"/>
                <a:gd name="connsiteY589" fmla="*/ 1064133 h 1352550"/>
                <a:gd name="connsiteX590" fmla="*/ 1651349 w 2028825"/>
                <a:gd name="connsiteY590" fmla="*/ 1072229 h 1352550"/>
                <a:gd name="connsiteX591" fmla="*/ 1631728 w 2028825"/>
                <a:gd name="connsiteY591" fmla="*/ 1073753 h 1352550"/>
                <a:gd name="connsiteX592" fmla="*/ 1617536 w 2028825"/>
                <a:gd name="connsiteY592" fmla="*/ 1078611 h 1352550"/>
                <a:gd name="connsiteX593" fmla="*/ 1608677 w 2028825"/>
                <a:gd name="connsiteY593" fmla="*/ 1043749 h 1352550"/>
                <a:gd name="connsiteX594" fmla="*/ 1605534 w 2028825"/>
                <a:gd name="connsiteY594" fmla="*/ 1045559 h 1352550"/>
                <a:gd name="connsiteX595" fmla="*/ 1596771 w 2028825"/>
                <a:gd name="connsiteY595" fmla="*/ 1025080 h 1352550"/>
                <a:gd name="connsiteX596" fmla="*/ 1585151 w 2028825"/>
                <a:gd name="connsiteY596" fmla="*/ 1026985 h 1352550"/>
                <a:gd name="connsiteX597" fmla="*/ 1576007 w 2028825"/>
                <a:gd name="connsiteY597" fmla="*/ 1024318 h 1352550"/>
                <a:gd name="connsiteX598" fmla="*/ 1578864 w 2028825"/>
                <a:gd name="connsiteY598" fmla="*/ 1017842 h 1352550"/>
                <a:gd name="connsiteX599" fmla="*/ 1569053 w 2028825"/>
                <a:gd name="connsiteY599" fmla="*/ 1009174 h 1352550"/>
                <a:gd name="connsiteX600" fmla="*/ 1545050 w 2028825"/>
                <a:gd name="connsiteY600" fmla="*/ 1000030 h 1352550"/>
                <a:gd name="connsiteX601" fmla="*/ 1527239 w 2028825"/>
                <a:gd name="connsiteY601" fmla="*/ 1001459 h 1352550"/>
                <a:gd name="connsiteX602" fmla="*/ 1512189 w 2028825"/>
                <a:gd name="connsiteY602" fmla="*/ 999077 h 1352550"/>
                <a:gd name="connsiteX603" fmla="*/ 1504093 w 2028825"/>
                <a:gd name="connsiteY603" fmla="*/ 1003744 h 1352550"/>
                <a:gd name="connsiteX604" fmla="*/ 1489329 w 2028825"/>
                <a:gd name="connsiteY604" fmla="*/ 1021937 h 1352550"/>
                <a:gd name="connsiteX605" fmla="*/ 1481519 w 2028825"/>
                <a:gd name="connsiteY605" fmla="*/ 1023842 h 1352550"/>
                <a:gd name="connsiteX606" fmla="*/ 1468184 w 2028825"/>
                <a:gd name="connsiteY606" fmla="*/ 1033748 h 1352550"/>
                <a:gd name="connsiteX607" fmla="*/ 1450658 w 2028825"/>
                <a:gd name="connsiteY607" fmla="*/ 1037653 h 1352550"/>
                <a:gd name="connsiteX608" fmla="*/ 1441323 w 2028825"/>
                <a:gd name="connsiteY608" fmla="*/ 1044607 h 1352550"/>
                <a:gd name="connsiteX609" fmla="*/ 1431131 w 2028825"/>
                <a:gd name="connsiteY609" fmla="*/ 1060037 h 1352550"/>
                <a:gd name="connsiteX610" fmla="*/ 1441228 w 2028825"/>
                <a:gd name="connsiteY610" fmla="*/ 1059180 h 1352550"/>
                <a:gd name="connsiteX611" fmla="*/ 1443323 w 2028825"/>
                <a:gd name="connsiteY611" fmla="*/ 1064705 h 1352550"/>
                <a:gd name="connsiteX612" fmla="*/ 1438847 w 2028825"/>
                <a:gd name="connsiteY612" fmla="*/ 1071563 h 1352550"/>
                <a:gd name="connsiteX613" fmla="*/ 1432655 w 2028825"/>
                <a:gd name="connsiteY613" fmla="*/ 1073944 h 1352550"/>
                <a:gd name="connsiteX614" fmla="*/ 1439228 w 2028825"/>
                <a:gd name="connsiteY614" fmla="*/ 1107853 h 1352550"/>
                <a:gd name="connsiteX615" fmla="*/ 1413034 w 2028825"/>
                <a:gd name="connsiteY615" fmla="*/ 1132903 h 1352550"/>
                <a:gd name="connsiteX616" fmla="*/ 1413891 w 2028825"/>
                <a:gd name="connsiteY616" fmla="*/ 1138047 h 1352550"/>
                <a:gd name="connsiteX617" fmla="*/ 1410748 w 2028825"/>
                <a:gd name="connsiteY617" fmla="*/ 1139380 h 1352550"/>
                <a:gd name="connsiteX618" fmla="*/ 1412558 w 2028825"/>
                <a:gd name="connsiteY618" fmla="*/ 1145286 h 1352550"/>
                <a:gd name="connsiteX619" fmla="*/ 1418082 w 2028825"/>
                <a:gd name="connsiteY619" fmla="*/ 1141952 h 1352550"/>
                <a:gd name="connsiteX620" fmla="*/ 1427798 w 2028825"/>
                <a:gd name="connsiteY620" fmla="*/ 1160526 h 1352550"/>
                <a:gd name="connsiteX621" fmla="*/ 1436084 w 2028825"/>
                <a:gd name="connsiteY621" fmla="*/ 1156240 h 1352550"/>
                <a:gd name="connsiteX622" fmla="*/ 1442752 w 2028825"/>
                <a:gd name="connsiteY622" fmla="*/ 1165479 h 1352550"/>
                <a:gd name="connsiteX623" fmla="*/ 1438466 w 2028825"/>
                <a:gd name="connsiteY623" fmla="*/ 1169099 h 1352550"/>
                <a:gd name="connsiteX624" fmla="*/ 1441037 w 2028825"/>
                <a:gd name="connsiteY624" fmla="*/ 1175861 h 1352550"/>
                <a:gd name="connsiteX625" fmla="*/ 1432751 w 2028825"/>
                <a:gd name="connsiteY625" fmla="*/ 1182719 h 1352550"/>
                <a:gd name="connsiteX626" fmla="*/ 1445609 w 2028825"/>
                <a:gd name="connsiteY626" fmla="*/ 1206151 h 1352550"/>
                <a:gd name="connsiteX627" fmla="*/ 1455992 w 2028825"/>
                <a:gd name="connsiteY627" fmla="*/ 1235393 h 1352550"/>
                <a:gd name="connsiteX628" fmla="*/ 1453896 w 2028825"/>
                <a:gd name="connsiteY628" fmla="*/ 1236345 h 1352550"/>
                <a:gd name="connsiteX629" fmla="*/ 1458754 w 2028825"/>
                <a:gd name="connsiteY629" fmla="*/ 1249870 h 1352550"/>
                <a:gd name="connsiteX630" fmla="*/ 1456849 w 2028825"/>
                <a:gd name="connsiteY630" fmla="*/ 1252347 h 1352550"/>
                <a:gd name="connsiteX631" fmla="*/ 1460468 w 2028825"/>
                <a:gd name="connsiteY631" fmla="*/ 1255871 h 1352550"/>
                <a:gd name="connsiteX632" fmla="*/ 1457420 w 2028825"/>
                <a:gd name="connsiteY632" fmla="*/ 1259395 h 1352550"/>
                <a:gd name="connsiteX633" fmla="*/ 1454753 w 2028825"/>
                <a:gd name="connsiteY633" fmla="*/ 1261110 h 1352550"/>
                <a:gd name="connsiteX634" fmla="*/ 1453325 w 2028825"/>
                <a:gd name="connsiteY634" fmla="*/ 1257681 h 1352550"/>
                <a:gd name="connsiteX635" fmla="*/ 1427226 w 2028825"/>
                <a:gd name="connsiteY635" fmla="*/ 1269968 h 1352550"/>
                <a:gd name="connsiteX636" fmla="*/ 1430274 w 2028825"/>
                <a:gd name="connsiteY636" fmla="*/ 1278445 h 1352550"/>
                <a:gd name="connsiteX637" fmla="*/ 1419225 w 2028825"/>
                <a:gd name="connsiteY637" fmla="*/ 1282446 h 1352550"/>
                <a:gd name="connsiteX638" fmla="*/ 1418273 w 2028825"/>
                <a:gd name="connsiteY638" fmla="*/ 1286542 h 1352550"/>
                <a:gd name="connsiteX639" fmla="*/ 1381982 w 2028825"/>
                <a:gd name="connsiteY639" fmla="*/ 1310450 h 1352550"/>
                <a:gd name="connsiteX640" fmla="*/ 1375696 w 2028825"/>
                <a:gd name="connsiteY640" fmla="*/ 1318451 h 1352550"/>
                <a:gd name="connsiteX641" fmla="*/ 1346073 w 2028825"/>
                <a:gd name="connsiteY641" fmla="*/ 1322451 h 1352550"/>
                <a:gd name="connsiteX642" fmla="*/ 1334167 w 2028825"/>
                <a:gd name="connsiteY642" fmla="*/ 1320451 h 1352550"/>
                <a:gd name="connsiteX643" fmla="*/ 1324070 w 2028825"/>
                <a:gd name="connsiteY643" fmla="*/ 1304258 h 1352550"/>
                <a:gd name="connsiteX644" fmla="*/ 1309497 w 2028825"/>
                <a:gd name="connsiteY644" fmla="*/ 1308830 h 1352550"/>
                <a:gd name="connsiteX645" fmla="*/ 1307783 w 2028825"/>
                <a:gd name="connsiteY645" fmla="*/ 1304163 h 1352550"/>
                <a:gd name="connsiteX646" fmla="*/ 1298924 w 2028825"/>
                <a:gd name="connsiteY646" fmla="*/ 1308163 h 1352550"/>
                <a:gd name="connsiteX647" fmla="*/ 1301972 w 2028825"/>
                <a:gd name="connsiteY647" fmla="*/ 1317593 h 1352550"/>
                <a:gd name="connsiteX648" fmla="*/ 1274255 w 2028825"/>
                <a:gd name="connsiteY648" fmla="*/ 1323689 h 1352550"/>
                <a:gd name="connsiteX649" fmla="*/ 1270921 w 2028825"/>
                <a:gd name="connsiteY649" fmla="*/ 1328166 h 1352550"/>
                <a:gd name="connsiteX650" fmla="*/ 1276826 w 2028825"/>
                <a:gd name="connsiteY650" fmla="*/ 1341882 h 1352550"/>
                <a:gd name="connsiteX651" fmla="*/ 1271969 w 2028825"/>
                <a:gd name="connsiteY651" fmla="*/ 1343596 h 1352550"/>
                <a:gd name="connsiteX652" fmla="*/ 1272921 w 2028825"/>
                <a:gd name="connsiteY652" fmla="*/ 1346359 h 1352550"/>
                <a:gd name="connsiteX653" fmla="*/ 1264253 w 2028825"/>
                <a:gd name="connsiteY653" fmla="*/ 1348740 h 1352550"/>
                <a:gd name="connsiteX654" fmla="*/ 1253300 w 2028825"/>
                <a:gd name="connsiteY654" fmla="*/ 1349407 h 1352550"/>
                <a:gd name="connsiteX655" fmla="*/ 1250251 w 2028825"/>
                <a:gd name="connsiteY655" fmla="*/ 1342834 h 1352550"/>
                <a:gd name="connsiteX656" fmla="*/ 1237774 w 2028825"/>
                <a:gd name="connsiteY656" fmla="*/ 1347597 h 1352550"/>
                <a:gd name="connsiteX657" fmla="*/ 1236250 w 2028825"/>
                <a:gd name="connsiteY657" fmla="*/ 1350550 h 1352550"/>
                <a:gd name="connsiteX658" fmla="*/ 1222724 w 2028825"/>
                <a:gd name="connsiteY658" fmla="*/ 1350931 h 1352550"/>
                <a:gd name="connsiteX659" fmla="*/ 1216533 w 2028825"/>
                <a:gd name="connsiteY659" fmla="*/ 1345883 h 1352550"/>
                <a:gd name="connsiteX660" fmla="*/ 1222629 w 2028825"/>
                <a:gd name="connsiteY660" fmla="*/ 1331024 h 1352550"/>
                <a:gd name="connsiteX661" fmla="*/ 1219105 w 2028825"/>
                <a:gd name="connsiteY661" fmla="*/ 1332643 h 1352550"/>
                <a:gd name="connsiteX662" fmla="*/ 1211771 w 2028825"/>
                <a:gd name="connsiteY662" fmla="*/ 1324927 h 1352550"/>
                <a:gd name="connsiteX663" fmla="*/ 1209484 w 2028825"/>
                <a:gd name="connsiteY663" fmla="*/ 1325499 h 1352550"/>
                <a:gd name="connsiteX664" fmla="*/ 1206913 w 2028825"/>
                <a:gd name="connsiteY664" fmla="*/ 1317784 h 1352550"/>
                <a:gd name="connsiteX665" fmla="*/ 1201293 w 2028825"/>
                <a:gd name="connsiteY665" fmla="*/ 1318736 h 1352550"/>
                <a:gd name="connsiteX666" fmla="*/ 1202817 w 2028825"/>
                <a:gd name="connsiteY666" fmla="*/ 1324642 h 1352550"/>
                <a:gd name="connsiteX667" fmla="*/ 1195578 w 2028825"/>
                <a:gd name="connsiteY667" fmla="*/ 1321403 h 1352550"/>
                <a:gd name="connsiteX668" fmla="*/ 1646873 w 2028825"/>
                <a:gd name="connsiteY668" fmla="*/ 534448 h 1352550"/>
                <a:gd name="connsiteX669" fmla="*/ 1649063 w 2028825"/>
                <a:gd name="connsiteY669" fmla="*/ 541401 h 1352550"/>
                <a:gd name="connsiteX670" fmla="*/ 1655350 w 2028825"/>
                <a:gd name="connsiteY670" fmla="*/ 541020 h 1352550"/>
                <a:gd name="connsiteX671" fmla="*/ 1652683 w 2028825"/>
                <a:gd name="connsiteY671" fmla="*/ 532257 h 1352550"/>
                <a:gd name="connsiteX672" fmla="*/ 1646873 w 2028825"/>
                <a:gd name="connsiteY672" fmla="*/ 534448 h 1352550"/>
                <a:gd name="connsiteX673" fmla="*/ 1659541 w 2028825"/>
                <a:gd name="connsiteY673" fmla="*/ 528733 h 1352550"/>
                <a:gd name="connsiteX674" fmla="*/ 1661541 w 2028825"/>
                <a:gd name="connsiteY674" fmla="*/ 535019 h 1352550"/>
                <a:gd name="connsiteX675" fmla="*/ 1668685 w 2028825"/>
                <a:gd name="connsiteY675" fmla="*/ 533114 h 1352550"/>
                <a:gd name="connsiteX676" fmla="*/ 1667256 w 2028825"/>
                <a:gd name="connsiteY676" fmla="*/ 526923 h 1352550"/>
                <a:gd name="connsiteX677" fmla="*/ 1659541 w 2028825"/>
                <a:gd name="connsiteY677" fmla="*/ 528733 h 135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</a:cxnLst>
              <a:rect l="l" t="t" r="r" b="b"/>
              <a:pathLst>
                <a:path w="2028825" h="1352550">
                  <a:moveTo>
                    <a:pt x="1195578" y="1321403"/>
                  </a:moveTo>
                  <a:lnTo>
                    <a:pt x="1183767" y="1301115"/>
                  </a:lnTo>
                  <a:lnTo>
                    <a:pt x="1167860" y="1293590"/>
                  </a:lnTo>
                  <a:lnTo>
                    <a:pt x="1166336" y="1281398"/>
                  </a:lnTo>
                  <a:lnTo>
                    <a:pt x="1177671" y="1273493"/>
                  </a:lnTo>
                  <a:lnTo>
                    <a:pt x="1176242" y="1270349"/>
                  </a:lnTo>
                  <a:lnTo>
                    <a:pt x="1179957" y="1269016"/>
                  </a:lnTo>
                  <a:lnTo>
                    <a:pt x="1176242" y="1259395"/>
                  </a:lnTo>
                  <a:lnTo>
                    <a:pt x="1201293" y="1247584"/>
                  </a:lnTo>
                  <a:lnTo>
                    <a:pt x="1198912" y="1238536"/>
                  </a:lnTo>
                  <a:lnTo>
                    <a:pt x="1192911" y="1237393"/>
                  </a:lnTo>
                  <a:lnTo>
                    <a:pt x="1169480" y="1249966"/>
                  </a:lnTo>
                  <a:lnTo>
                    <a:pt x="1168527" y="1247870"/>
                  </a:lnTo>
                  <a:lnTo>
                    <a:pt x="1138619" y="1256157"/>
                  </a:lnTo>
                  <a:lnTo>
                    <a:pt x="1136523" y="1249680"/>
                  </a:lnTo>
                  <a:lnTo>
                    <a:pt x="1130427" y="1251394"/>
                  </a:lnTo>
                  <a:lnTo>
                    <a:pt x="1129284" y="1248346"/>
                  </a:lnTo>
                  <a:lnTo>
                    <a:pt x="1089089" y="1240536"/>
                  </a:lnTo>
                  <a:lnTo>
                    <a:pt x="1029557" y="1233487"/>
                  </a:lnTo>
                  <a:lnTo>
                    <a:pt x="1026319" y="1228439"/>
                  </a:lnTo>
                  <a:lnTo>
                    <a:pt x="1003649" y="1234535"/>
                  </a:lnTo>
                  <a:lnTo>
                    <a:pt x="972407" y="1221295"/>
                  </a:lnTo>
                  <a:lnTo>
                    <a:pt x="945071" y="1225963"/>
                  </a:lnTo>
                  <a:lnTo>
                    <a:pt x="941451" y="1203579"/>
                  </a:lnTo>
                  <a:lnTo>
                    <a:pt x="933545" y="1188815"/>
                  </a:lnTo>
                  <a:lnTo>
                    <a:pt x="935546" y="1186434"/>
                  </a:lnTo>
                  <a:lnTo>
                    <a:pt x="924687" y="1169670"/>
                  </a:lnTo>
                  <a:lnTo>
                    <a:pt x="923163" y="1170432"/>
                  </a:lnTo>
                  <a:lnTo>
                    <a:pt x="916972" y="1157478"/>
                  </a:lnTo>
                  <a:lnTo>
                    <a:pt x="886587" y="1167670"/>
                  </a:lnTo>
                  <a:lnTo>
                    <a:pt x="850487" y="1172337"/>
                  </a:lnTo>
                  <a:lnTo>
                    <a:pt x="844391" y="1171003"/>
                  </a:lnTo>
                  <a:lnTo>
                    <a:pt x="842200" y="1165003"/>
                  </a:lnTo>
                  <a:lnTo>
                    <a:pt x="845344" y="1163288"/>
                  </a:lnTo>
                  <a:lnTo>
                    <a:pt x="839438" y="1144048"/>
                  </a:lnTo>
                  <a:lnTo>
                    <a:pt x="832390" y="1133761"/>
                  </a:lnTo>
                  <a:lnTo>
                    <a:pt x="816197" y="1148810"/>
                  </a:lnTo>
                  <a:lnTo>
                    <a:pt x="787527" y="1166432"/>
                  </a:lnTo>
                  <a:lnTo>
                    <a:pt x="763334" y="1169289"/>
                  </a:lnTo>
                  <a:lnTo>
                    <a:pt x="743617" y="1165193"/>
                  </a:lnTo>
                  <a:lnTo>
                    <a:pt x="716756" y="1164526"/>
                  </a:lnTo>
                  <a:lnTo>
                    <a:pt x="716375" y="1176718"/>
                  </a:lnTo>
                  <a:lnTo>
                    <a:pt x="731615" y="1187482"/>
                  </a:lnTo>
                  <a:lnTo>
                    <a:pt x="742093" y="1189196"/>
                  </a:lnTo>
                  <a:lnTo>
                    <a:pt x="738283" y="1199388"/>
                  </a:lnTo>
                  <a:lnTo>
                    <a:pt x="729901" y="1207484"/>
                  </a:lnTo>
                  <a:lnTo>
                    <a:pt x="742950" y="1215390"/>
                  </a:lnTo>
                  <a:lnTo>
                    <a:pt x="743712" y="1221676"/>
                  </a:lnTo>
                  <a:lnTo>
                    <a:pt x="747808" y="1227392"/>
                  </a:lnTo>
                  <a:lnTo>
                    <a:pt x="742474" y="1230344"/>
                  </a:lnTo>
                  <a:lnTo>
                    <a:pt x="736187" y="1239107"/>
                  </a:lnTo>
                  <a:lnTo>
                    <a:pt x="734949" y="1245489"/>
                  </a:lnTo>
                  <a:lnTo>
                    <a:pt x="724471" y="1255395"/>
                  </a:lnTo>
                  <a:lnTo>
                    <a:pt x="728948" y="1269111"/>
                  </a:lnTo>
                  <a:lnTo>
                    <a:pt x="715042" y="1280065"/>
                  </a:lnTo>
                  <a:lnTo>
                    <a:pt x="708946" y="1280160"/>
                  </a:lnTo>
                  <a:lnTo>
                    <a:pt x="703707" y="1287113"/>
                  </a:lnTo>
                  <a:lnTo>
                    <a:pt x="698373" y="1282922"/>
                  </a:lnTo>
                  <a:lnTo>
                    <a:pt x="699897" y="1279874"/>
                  </a:lnTo>
                  <a:lnTo>
                    <a:pt x="697135" y="1275397"/>
                  </a:lnTo>
                  <a:lnTo>
                    <a:pt x="702754" y="1263491"/>
                  </a:lnTo>
                  <a:lnTo>
                    <a:pt x="695706" y="1265682"/>
                  </a:lnTo>
                  <a:lnTo>
                    <a:pt x="681323" y="1259872"/>
                  </a:lnTo>
                  <a:lnTo>
                    <a:pt x="668179" y="1246251"/>
                  </a:lnTo>
                  <a:lnTo>
                    <a:pt x="668179" y="1237202"/>
                  </a:lnTo>
                  <a:lnTo>
                    <a:pt x="661988" y="1227487"/>
                  </a:lnTo>
                  <a:lnTo>
                    <a:pt x="653415" y="1222819"/>
                  </a:lnTo>
                  <a:lnTo>
                    <a:pt x="650462" y="1218438"/>
                  </a:lnTo>
                  <a:lnTo>
                    <a:pt x="646367" y="1219867"/>
                  </a:lnTo>
                  <a:lnTo>
                    <a:pt x="643604" y="1217390"/>
                  </a:lnTo>
                  <a:lnTo>
                    <a:pt x="648843" y="1212723"/>
                  </a:lnTo>
                  <a:lnTo>
                    <a:pt x="663988" y="1207770"/>
                  </a:lnTo>
                  <a:lnTo>
                    <a:pt x="663988" y="1199483"/>
                  </a:lnTo>
                  <a:lnTo>
                    <a:pt x="671132" y="1186910"/>
                  </a:lnTo>
                  <a:lnTo>
                    <a:pt x="639223" y="1208627"/>
                  </a:lnTo>
                  <a:lnTo>
                    <a:pt x="634651" y="1200150"/>
                  </a:lnTo>
                  <a:lnTo>
                    <a:pt x="638175" y="1195007"/>
                  </a:lnTo>
                  <a:lnTo>
                    <a:pt x="624269" y="1196530"/>
                  </a:lnTo>
                  <a:lnTo>
                    <a:pt x="626650" y="1190625"/>
                  </a:lnTo>
                  <a:lnTo>
                    <a:pt x="618458" y="1184815"/>
                  </a:lnTo>
                  <a:lnTo>
                    <a:pt x="609791" y="1183195"/>
                  </a:lnTo>
                  <a:lnTo>
                    <a:pt x="603123" y="1172909"/>
                  </a:lnTo>
                  <a:lnTo>
                    <a:pt x="584740" y="1166051"/>
                  </a:lnTo>
                  <a:lnTo>
                    <a:pt x="569595" y="1167289"/>
                  </a:lnTo>
                  <a:lnTo>
                    <a:pt x="566071" y="1162145"/>
                  </a:lnTo>
                  <a:lnTo>
                    <a:pt x="559689" y="1160050"/>
                  </a:lnTo>
                  <a:lnTo>
                    <a:pt x="561499" y="1143476"/>
                  </a:lnTo>
                  <a:lnTo>
                    <a:pt x="587121" y="1127379"/>
                  </a:lnTo>
                  <a:lnTo>
                    <a:pt x="589788" y="1121474"/>
                  </a:lnTo>
                  <a:lnTo>
                    <a:pt x="590074" y="1115377"/>
                  </a:lnTo>
                  <a:lnTo>
                    <a:pt x="583883" y="1099471"/>
                  </a:lnTo>
                  <a:lnTo>
                    <a:pt x="585502" y="1089184"/>
                  </a:lnTo>
                  <a:lnTo>
                    <a:pt x="579977" y="1088231"/>
                  </a:lnTo>
                  <a:lnTo>
                    <a:pt x="573691" y="1078039"/>
                  </a:lnTo>
                  <a:lnTo>
                    <a:pt x="563880" y="1072039"/>
                  </a:lnTo>
                  <a:lnTo>
                    <a:pt x="551879" y="1071277"/>
                  </a:lnTo>
                  <a:lnTo>
                    <a:pt x="536924" y="1076420"/>
                  </a:lnTo>
                  <a:lnTo>
                    <a:pt x="531781" y="1074420"/>
                  </a:lnTo>
                  <a:lnTo>
                    <a:pt x="533971" y="1065181"/>
                  </a:lnTo>
                  <a:lnTo>
                    <a:pt x="525971" y="1061371"/>
                  </a:lnTo>
                  <a:lnTo>
                    <a:pt x="521875" y="1050798"/>
                  </a:lnTo>
                  <a:lnTo>
                    <a:pt x="513302" y="1055275"/>
                  </a:lnTo>
                  <a:lnTo>
                    <a:pt x="508349" y="1048798"/>
                  </a:lnTo>
                  <a:lnTo>
                    <a:pt x="521399" y="1039082"/>
                  </a:lnTo>
                  <a:lnTo>
                    <a:pt x="523399" y="1026414"/>
                  </a:lnTo>
                  <a:lnTo>
                    <a:pt x="515779" y="1024795"/>
                  </a:lnTo>
                  <a:lnTo>
                    <a:pt x="521494" y="1017460"/>
                  </a:lnTo>
                  <a:lnTo>
                    <a:pt x="519112" y="1008507"/>
                  </a:lnTo>
                  <a:lnTo>
                    <a:pt x="524066" y="991838"/>
                  </a:lnTo>
                  <a:lnTo>
                    <a:pt x="509587" y="969931"/>
                  </a:lnTo>
                  <a:lnTo>
                    <a:pt x="498824" y="970121"/>
                  </a:lnTo>
                  <a:lnTo>
                    <a:pt x="502349" y="959453"/>
                  </a:lnTo>
                  <a:lnTo>
                    <a:pt x="496538" y="964692"/>
                  </a:lnTo>
                  <a:lnTo>
                    <a:pt x="486061" y="968788"/>
                  </a:lnTo>
                  <a:lnTo>
                    <a:pt x="474631" y="965835"/>
                  </a:lnTo>
                  <a:lnTo>
                    <a:pt x="467201" y="971455"/>
                  </a:lnTo>
                  <a:lnTo>
                    <a:pt x="460343" y="968788"/>
                  </a:lnTo>
                  <a:lnTo>
                    <a:pt x="454438" y="945261"/>
                  </a:lnTo>
                  <a:lnTo>
                    <a:pt x="444246" y="935545"/>
                  </a:lnTo>
                  <a:lnTo>
                    <a:pt x="442817" y="922782"/>
                  </a:lnTo>
                  <a:lnTo>
                    <a:pt x="433483" y="911066"/>
                  </a:lnTo>
                  <a:lnTo>
                    <a:pt x="429578" y="912209"/>
                  </a:lnTo>
                  <a:lnTo>
                    <a:pt x="419767" y="923639"/>
                  </a:lnTo>
                  <a:lnTo>
                    <a:pt x="417004" y="922210"/>
                  </a:lnTo>
                  <a:lnTo>
                    <a:pt x="419671" y="928306"/>
                  </a:lnTo>
                  <a:lnTo>
                    <a:pt x="417195" y="927925"/>
                  </a:lnTo>
                  <a:lnTo>
                    <a:pt x="418529" y="931259"/>
                  </a:lnTo>
                  <a:lnTo>
                    <a:pt x="416147" y="933355"/>
                  </a:lnTo>
                  <a:lnTo>
                    <a:pt x="415290" y="923163"/>
                  </a:lnTo>
                  <a:lnTo>
                    <a:pt x="414814" y="932878"/>
                  </a:lnTo>
                  <a:lnTo>
                    <a:pt x="413290" y="927544"/>
                  </a:lnTo>
                  <a:lnTo>
                    <a:pt x="397954" y="926687"/>
                  </a:lnTo>
                  <a:lnTo>
                    <a:pt x="382714" y="939736"/>
                  </a:lnTo>
                  <a:lnTo>
                    <a:pt x="373761" y="932878"/>
                  </a:lnTo>
                  <a:lnTo>
                    <a:pt x="363569" y="897160"/>
                  </a:lnTo>
                  <a:lnTo>
                    <a:pt x="346139" y="885444"/>
                  </a:lnTo>
                  <a:lnTo>
                    <a:pt x="338328" y="872395"/>
                  </a:lnTo>
                  <a:lnTo>
                    <a:pt x="338423" y="864108"/>
                  </a:lnTo>
                  <a:lnTo>
                    <a:pt x="324898" y="861346"/>
                  </a:lnTo>
                  <a:lnTo>
                    <a:pt x="304133" y="876205"/>
                  </a:lnTo>
                  <a:lnTo>
                    <a:pt x="300323" y="875919"/>
                  </a:lnTo>
                  <a:lnTo>
                    <a:pt x="288608" y="883253"/>
                  </a:lnTo>
                  <a:lnTo>
                    <a:pt x="288322" y="893921"/>
                  </a:lnTo>
                  <a:lnTo>
                    <a:pt x="293370" y="912590"/>
                  </a:lnTo>
                  <a:lnTo>
                    <a:pt x="291560" y="918877"/>
                  </a:lnTo>
                  <a:lnTo>
                    <a:pt x="277082" y="924496"/>
                  </a:lnTo>
                  <a:lnTo>
                    <a:pt x="260795" y="915448"/>
                  </a:lnTo>
                  <a:lnTo>
                    <a:pt x="253651" y="922687"/>
                  </a:lnTo>
                  <a:lnTo>
                    <a:pt x="253460" y="902589"/>
                  </a:lnTo>
                  <a:lnTo>
                    <a:pt x="278606" y="876395"/>
                  </a:lnTo>
                  <a:lnTo>
                    <a:pt x="278035" y="870394"/>
                  </a:lnTo>
                  <a:lnTo>
                    <a:pt x="276130" y="867823"/>
                  </a:lnTo>
                  <a:lnTo>
                    <a:pt x="254889" y="880396"/>
                  </a:lnTo>
                  <a:lnTo>
                    <a:pt x="233839" y="884396"/>
                  </a:lnTo>
                  <a:lnTo>
                    <a:pt x="232600" y="875062"/>
                  </a:lnTo>
                  <a:lnTo>
                    <a:pt x="234982" y="870871"/>
                  </a:lnTo>
                  <a:lnTo>
                    <a:pt x="231934" y="866013"/>
                  </a:lnTo>
                  <a:lnTo>
                    <a:pt x="238601" y="862393"/>
                  </a:lnTo>
                  <a:lnTo>
                    <a:pt x="235649" y="855726"/>
                  </a:lnTo>
                  <a:lnTo>
                    <a:pt x="222123" y="853630"/>
                  </a:lnTo>
                  <a:lnTo>
                    <a:pt x="206216" y="858869"/>
                  </a:lnTo>
                  <a:lnTo>
                    <a:pt x="210502" y="866299"/>
                  </a:lnTo>
                  <a:lnTo>
                    <a:pt x="210883" y="873061"/>
                  </a:lnTo>
                  <a:lnTo>
                    <a:pt x="203359" y="875443"/>
                  </a:lnTo>
                  <a:lnTo>
                    <a:pt x="178594" y="872490"/>
                  </a:lnTo>
                  <a:lnTo>
                    <a:pt x="172022" y="879538"/>
                  </a:lnTo>
                  <a:lnTo>
                    <a:pt x="158972" y="883063"/>
                  </a:lnTo>
                  <a:lnTo>
                    <a:pt x="145447" y="877919"/>
                  </a:lnTo>
                  <a:lnTo>
                    <a:pt x="112204" y="872680"/>
                  </a:lnTo>
                  <a:lnTo>
                    <a:pt x="98393" y="884396"/>
                  </a:lnTo>
                  <a:lnTo>
                    <a:pt x="86677" y="886873"/>
                  </a:lnTo>
                  <a:lnTo>
                    <a:pt x="80486" y="891730"/>
                  </a:lnTo>
                  <a:lnTo>
                    <a:pt x="79248" y="887825"/>
                  </a:lnTo>
                  <a:lnTo>
                    <a:pt x="76676" y="891064"/>
                  </a:lnTo>
                  <a:lnTo>
                    <a:pt x="59150" y="873538"/>
                  </a:lnTo>
                  <a:lnTo>
                    <a:pt x="54769" y="863441"/>
                  </a:lnTo>
                  <a:lnTo>
                    <a:pt x="57722" y="855440"/>
                  </a:lnTo>
                  <a:lnTo>
                    <a:pt x="74485" y="840581"/>
                  </a:lnTo>
                  <a:lnTo>
                    <a:pt x="72390" y="798100"/>
                  </a:lnTo>
                  <a:lnTo>
                    <a:pt x="132493" y="755047"/>
                  </a:lnTo>
                  <a:lnTo>
                    <a:pt x="143447" y="734949"/>
                  </a:lnTo>
                  <a:lnTo>
                    <a:pt x="149543" y="716280"/>
                  </a:lnTo>
                  <a:lnTo>
                    <a:pt x="147923" y="704659"/>
                  </a:lnTo>
                  <a:lnTo>
                    <a:pt x="150304" y="701897"/>
                  </a:lnTo>
                  <a:lnTo>
                    <a:pt x="145256" y="698659"/>
                  </a:lnTo>
                  <a:lnTo>
                    <a:pt x="130207" y="696182"/>
                  </a:lnTo>
                  <a:lnTo>
                    <a:pt x="105537" y="706850"/>
                  </a:lnTo>
                  <a:lnTo>
                    <a:pt x="90964" y="701611"/>
                  </a:lnTo>
                  <a:lnTo>
                    <a:pt x="81629" y="686943"/>
                  </a:lnTo>
                  <a:lnTo>
                    <a:pt x="75152" y="689419"/>
                  </a:lnTo>
                  <a:lnTo>
                    <a:pt x="68389" y="685705"/>
                  </a:lnTo>
                  <a:lnTo>
                    <a:pt x="72009" y="681514"/>
                  </a:lnTo>
                  <a:lnTo>
                    <a:pt x="56293" y="667036"/>
                  </a:lnTo>
                  <a:lnTo>
                    <a:pt x="57436" y="664178"/>
                  </a:lnTo>
                  <a:lnTo>
                    <a:pt x="62103" y="663511"/>
                  </a:lnTo>
                  <a:lnTo>
                    <a:pt x="62198" y="657606"/>
                  </a:lnTo>
                  <a:lnTo>
                    <a:pt x="70771" y="659606"/>
                  </a:lnTo>
                  <a:lnTo>
                    <a:pt x="68104" y="662654"/>
                  </a:lnTo>
                  <a:lnTo>
                    <a:pt x="63246" y="662368"/>
                  </a:lnTo>
                  <a:lnTo>
                    <a:pt x="64579" y="664654"/>
                  </a:lnTo>
                  <a:lnTo>
                    <a:pt x="69723" y="663988"/>
                  </a:lnTo>
                  <a:lnTo>
                    <a:pt x="73914" y="659797"/>
                  </a:lnTo>
                  <a:lnTo>
                    <a:pt x="55626" y="654082"/>
                  </a:lnTo>
                  <a:lnTo>
                    <a:pt x="56864" y="652463"/>
                  </a:lnTo>
                  <a:lnTo>
                    <a:pt x="54388" y="649224"/>
                  </a:lnTo>
                  <a:lnTo>
                    <a:pt x="54578" y="645795"/>
                  </a:lnTo>
                  <a:lnTo>
                    <a:pt x="70295" y="646176"/>
                  </a:lnTo>
                  <a:lnTo>
                    <a:pt x="50387" y="630079"/>
                  </a:lnTo>
                  <a:lnTo>
                    <a:pt x="51816" y="628078"/>
                  </a:lnTo>
                  <a:lnTo>
                    <a:pt x="47244" y="623221"/>
                  </a:lnTo>
                  <a:lnTo>
                    <a:pt x="39624" y="622268"/>
                  </a:lnTo>
                  <a:lnTo>
                    <a:pt x="42386" y="615791"/>
                  </a:lnTo>
                  <a:lnTo>
                    <a:pt x="31623" y="611124"/>
                  </a:lnTo>
                  <a:lnTo>
                    <a:pt x="31909" y="606171"/>
                  </a:lnTo>
                  <a:lnTo>
                    <a:pt x="38672" y="607885"/>
                  </a:lnTo>
                  <a:lnTo>
                    <a:pt x="40958" y="603790"/>
                  </a:lnTo>
                  <a:lnTo>
                    <a:pt x="37719" y="599122"/>
                  </a:lnTo>
                  <a:lnTo>
                    <a:pt x="25146" y="601027"/>
                  </a:lnTo>
                  <a:lnTo>
                    <a:pt x="21526" y="585597"/>
                  </a:lnTo>
                  <a:lnTo>
                    <a:pt x="14859" y="583882"/>
                  </a:lnTo>
                  <a:lnTo>
                    <a:pt x="10097" y="585502"/>
                  </a:lnTo>
                  <a:lnTo>
                    <a:pt x="9525" y="564261"/>
                  </a:lnTo>
                  <a:lnTo>
                    <a:pt x="16859" y="556546"/>
                  </a:lnTo>
                  <a:lnTo>
                    <a:pt x="26956" y="564642"/>
                  </a:lnTo>
                  <a:lnTo>
                    <a:pt x="33718" y="564547"/>
                  </a:lnTo>
                  <a:lnTo>
                    <a:pt x="37338" y="561022"/>
                  </a:lnTo>
                  <a:lnTo>
                    <a:pt x="34766" y="559975"/>
                  </a:lnTo>
                  <a:lnTo>
                    <a:pt x="36671" y="556355"/>
                  </a:lnTo>
                  <a:lnTo>
                    <a:pt x="33242" y="545116"/>
                  </a:lnTo>
                  <a:lnTo>
                    <a:pt x="33909" y="539972"/>
                  </a:lnTo>
                  <a:lnTo>
                    <a:pt x="37433" y="538353"/>
                  </a:lnTo>
                  <a:lnTo>
                    <a:pt x="38386" y="527399"/>
                  </a:lnTo>
                  <a:lnTo>
                    <a:pt x="51625" y="524351"/>
                  </a:lnTo>
                  <a:lnTo>
                    <a:pt x="55340" y="519589"/>
                  </a:lnTo>
                  <a:lnTo>
                    <a:pt x="59245" y="522446"/>
                  </a:lnTo>
                  <a:lnTo>
                    <a:pt x="57817" y="527590"/>
                  </a:lnTo>
                  <a:lnTo>
                    <a:pt x="57341" y="527018"/>
                  </a:lnTo>
                  <a:lnTo>
                    <a:pt x="54197" y="526828"/>
                  </a:lnTo>
                  <a:lnTo>
                    <a:pt x="52102" y="527685"/>
                  </a:lnTo>
                  <a:lnTo>
                    <a:pt x="46387" y="526256"/>
                  </a:lnTo>
                  <a:lnTo>
                    <a:pt x="45053" y="526828"/>
                  </a:lnTo>
                  <a:lnTo>
                    <a:pt x="52006" y="527875"/>
                  </a:lnTo>
                  <a:lnTo>
                    <a:pt x="57245" y="527304"/>
                  </a:lnTo>
                  <a:lnTo>
                    <a:pt x="57817" y="527685"/>
                  </a:lnTo>
                  <a:lnTo>
                    <a:pt x="57531" y="528923"/>
                  </a:lnTo>
                  <a:lnTo>
                    <a:pt x="65151" y="532257"/>
                  </a:lnTo>
                  <a:lnTo>
                    <a:pt x="66961" y="527304"/>
                  </a:lnTo>
                  <a:lnTo>
                    <a:pt x="63818" y="524827"/>
                  </a:lnTo>
                  <a:lnTo>
                    <a:pt x="76772" y="528923"/>
                  </a:lnTo>
                  <a:lnTo>
                    <a:pt x="81248" y="520541"/>
                  </a:lnTo>
                  <a:lnTo>
                    <a:pt x="99441" y="507111"/>
                  </a:lnTo>
                  <a:lnTo>
                    <a:pt x="113443" y="511588"/>
                  </a:lnTo>
                  <a:lnTo>
                    <a:pt x="120968" y="507397"/>
                  </a:lnTo>
                  <a:lnTo>
                    <a:pt x="120396" y="505587"/>
                  </a:lnTo>
                  <a:lnTo>
                    <a:pt x="130493" y="507016"/>
                  </a:lnTo>
                  <a:lnTo>
                    <a:pt x="125635" y="509778"/>
                  </a:lnTo>
                  <a:lnTo>
                    <a:pt x="128683" y="517588"/>
                  </a:lnTo>
                  <a:lnTo>
                    <a:pt x="145447" y="526542"/>
                  </a:lnTo>
                  <a:lnTo>
                    <a:pt x="150209" y="522446"/>
                  </a:lnTo>
                  <a:lnTo>
                    <a:pt x="159639" y="519970"/>
                  </a:lnTo>
                  <a:lnTo>
                    <a:pt x="179641" y="520446"/>
                  </a:lnTo>
                  <a:lnTo>
                    <a:pt x="188404" y="511873"/>
                  </a:lnTo>
                  <a:lnTo>
                    <a:pt x="192310" y="520541"/>
                  </a:lnTo>
                  <a:lnTo>
                    <a:pt x="186690" y="527304"/>
                  </a:lnTo>
                  <a:lnTo>
                    <a:pt x="180880" y="544544"/>
                  </a:lnTo>
                  <a:lnTo>
                    <a:pt x="198977" y="549592"/>
                  </a:lnTo>
                  <a:lnTo>
                    <a:pt x="212027" y="548164"/>
                  </a:lnTo>
                  <a:lnTo>
                    <a:pt x="234791" y="536353"/>
                  </a:lnTo>
                  <a:lnTo>
                    <a:pt x="236220" y="547878"/>
                  </a:lnTo>
                  <a:lnTo>
                    <a:pt x="232505" y="555212"/>
                  </a:lnTo>
                  <a:lnTo>
                    <a:pt x="237077" y="556641"/>
                  </a:lnTo>
                  <a:lnTo>
                    <a:pt x="246983" y="574738"/>
                  </a:lnTo>
                  <a:lnTo>
                    <a:pt x="251936" y="578358"/>
                  </a:lnTo>
                  <a:lnTo>
                    <a:pt x="256032" y="575119"/>
                  </a:lnTo>
                  <a:lnTo>
                    <a:pt x="274796" y="571500"/>
                  </a:lnTo>
                  <a:lnTo>
                    <a:pt x="285083" y="573881"/>
                  </a:lnTo>
                  <a:lnTo>
                    <a:pt x="286322" y="576263"/>
                  </a:lnTo>
                  <a:lnTo>
                    <a:pt x="282321" y="578739"/>
                  </a:lnTo>
                  <a:lnTo>
                    <a:pt x="282988" y="582549"/>
                  </a:lnTo>
                  <a:lnTo>
                    <a:pt x="272034" y="590645"/>
                  </a:lnTo>
                  <a:lnTo>
                    <a:pt x="262890" y="591884"/>
                  </a:lnTo>
                  <a:lnTo>
                    <a:pt x="263176" y="595217"/>
                  </a:lnTo>
                  <a:lnTo>
                    <a:pt x="265557" y="594931"/>
                  </a:lnTo>
                  <a:lnTo>
                    <a:pt x="267081" y="598265"/>
                  </a:lnTo>
                  <a:lnTo>
                    <a:pt x="270320" y="596551"/>
                  </a:lnTo>
                  <a:lnTo>
                    <a:pt x="271653" y="601694"/>
                  </a:lnTo>
                  <a:lnTo>
                    <a:pt x="281369" y="598360"/>
                  </a:lnTo>
                  <a:lnTo>
                    <a:pt x="281654" y="607028"/>
                  </a:lnTo>
                  <a:lnTo>
                    <a:pt x="296799" y="605028"/>
                  </a:lnTo>
                  <a:lnTo>
                    <a:pt x="296894" y="621030"/>
                  </a:lnTo>
                  <a:lnTo>
                    <a:pt x="307277" y="619696"/>
                  </a:lnTo>
                  <a:lnTo>
                    <a:pt x="307181" y="622173"/>
                  </a:lnTo>
                  <a:lnTo>
                    <a:pt x="317564" y="625792"/>
                  </a:lnTo>
                  <a:lnTo>
                    <a:pt x="315849" y="643318"/>
                  </a:lnTo>
                  <a:lnTo>
                    <a:pt x="326231" y="645795"/>
                  </a:lnTo>
                  <a:lnTo>
                    <a:pt x="360235" y="633603"/>
                  </a:lnTo>
                  <a:lnTo>
                    <a:pt x="355949" y="617029"/>
                  </a:lnTo>
                  <a:lnTo>
                    <a:pt x="360140" y="582359"/>
                  </a:lnTo>
                  <a:lnTo>
                    <a:pt x="356902" y="573119"/>
                  </a:lnTo>
                  <a:lnTo>
                    <a:pt x="371094" y="567214"/>
                  </a:lnTo>
                  <a:lnTo>
                    <a:pt x="366903" y="544259"/>
                  </a:lnTo>
                  <a:lnTo>
                    <a:pt x="371094" y="542353"/>
                  </a:lnTo>
                  <a:lnTo>
                    <a:pt x="366712" y="530161"/>
                  </a:lnTo>
                  <a:lnTo>
                    <a:pt x="368808" y="529876"/>
                  </a:lnTo>
                  <a:lnTo>
                    <a:pt x="368427" y="522827"/>
                  </a:lnTo>
                  <a:lnTo>
                    <a:pt x="361760" y="521017"/>
                  </a:lnTo>
                  <a:lnTo>
                    <a:pt x="362236" y="516731"/>
                  </a:lnTo>
                  <a:lnTo>
                    <a:pt x="367665" y="513969"/>
                  </a:lnTo>
                  <a:lnTo>
                    <a:pt x="366236" y="506349"/>
                  </a:lnTo>
                  <a:lnTo>
                    <a:pt x="397288" y="484060"/>
                  </a:lnTo>
                  <a:lnTo>
                    <a:pt x="396621" y="479488"/>
                  </a:lnTo>
                  <a:lnTo>
                    <a:pt x="410623" y="474440"/>
                  </a:lnTo>
                  <a:lnTo>
                    <a:pt x="410242" y="465487"/>
                  </a:lnTo>
                  <a:lnTo>
                    <a:pt x="423958" y="454342"/>
                  </a:lnTo>
                  <a:lnTo>
                    <a:pt x="440246" y="435864"/>
                  </a:lnTo>
                  <a:lnTo>
                    <a:pt x="464344" y="421672"/>
                  </a:lnTo>
                  <a:lnTo>
                    <a:pt x="490347" y="413004"/>
                  </a:lnTo>
                  <a:lnTo>
                    <a:pt x="492824" y="426815"/>
                  </a:lnTo>
                  <a:lnTo>
                    <a:pt x="521208" y="429196"/>
                  </a:lnTo>
                  <a:lnTo>
                    <a:pt x="517684" y="409003"/>
                  </a:lnTo>
                  <a:lnTo>
                    <a:pt x="512064" y="409861"/>
                  </a:lnTo>
                  <a:lnTo>
                    <a:pt x="510730" y="402526"/>
                  </a:lnTo>
                  <a:lnTo>
                    <a:pt x="518160" y="402050"/>
                  </a:lnTo>
                  <a:lnTo>
                    <a:pt x="514445" y="377190"/>
                  </a:lnTo>
                  <a:lnTo>
                    <a:pt x="515779" y="365379"/>
                  </a:lnTo>
                  <a:lnTo>
                    <a:pt x="496633" y="347472"/>
                  </a:lnTo>
                  <a:lnTo>
                    <a:pt x="492728" y="346234"/>
                  </a:lnTo>
                  <a:lnTo>
                    <a:pt x="490728" y="354616"/>
                  </a:lnTo>
                  <a:lnTo>
                    <a:pt x="466249" y="338899"/>
                  </a:lnTo>
                  <a:lnTo>
                    <a:pt x="469678" y="309943"/>
                  </a:lnTo>
                  <a:lnTo>
                    <a:pt x="483108" y="286893"/>
                  </a:lnTo>
                  <a:lnTo>
                    <a:pt x="514826" y="292132"/>
                  </a:lnTo>
                  <a:lnTo>
                    <a:pt x="517684" y="283369"/>
                  </a:lnTo>
                  <a:lnTo>
                    <a:pt x="529400" y="266033"/>
                  </a:lnTo>
                  <a:lnTo>
                    <a:pt x="551688" y="257746"/>
                  </a:lnTo>
                  <a:lnTo>
                    <a:pt x="566357" y="261366"/>
                  </a:lnTo>
                  <a:lnTo>
                    <a:pt x="579311" y="260318"/>
                  </a:lnTo>
                  <a:lnTo>
                    <a:pt x="573596" y="246126"/>
                  </a:lnTo>
                  <a:lnTo>
                    <a:pt x="585978" y="222885"/>
                  </a:lnTo>
                  <a:lnTo>
                    <a:pt x="677704" y="163163"/>
                  </a:lnTo>
                  <a:lnTo>
                    <a:pt x="696278" y="146018"/>
                  </a:lnTo>
                  <a:lnTo>
                    <a:pt x="742855" y="142970"/>
                  </a:lnTo>
                  <a:lnTo>
                    <a:pt x="774954" y="133826"/>
                  </a:lnTo>
                  <a:lnTo>
                    <a:pt x="786860" y="134493"/>
                  </a:lnTo>
                  <a:lnTo>
                    <a:pt x="796862" y="122491"/>
                  </a:lnTo>
                  <a:lnTo>
                    <a:pt x="801815" y="120967"/>
                  </a:lnTo>
                  <a:lnTo>
                    <a:pt x="805625" y="92107"/>
                  </a:lnTo>
                  <a:lnTo>
                    <a:pt x="789146" y="96393"/>
                  </a:lnTo>
                  <a:lnTo>
                    <a:pt x="788289" y="93916"/>
                  </a:lnTo>
                  <a:lnTo>
                    <a:pt x="792766" y="90583"/>
                  </a:lnTo>
                  <a:lnTo>
                    <a:pt x="784098" y="87439"/>
                  </a:lnTo>
                  <a:lnTo>
                    <a:pt x="777050" y="76581"/>
                  </a:lnTo>
                  <a:lnTo>
                    <a:pt x="779717" y="65722"/>
                  </a:lnTo>
                  <a:lnTo>
                    <a:pt x="762953" y="76962"/>
                  </a:lnTo>
                  <a:lnTo>
                    <a:pt x="762857" y="70390"/>
                  </a:lnTo>
                  <a:lnTo>
                    <a:pt x="759904" y="65722"/>
                  </a:lnTo>
                  <a:lnTo>
                    <a:pt x="756666" y="67056"/>
                  </a:lnTo>
                  <a:lnTo>
                    <a:pt x="754761" y="65151"/>
                  </a:lnTo>
                  <a:lnTo>
                    <a:pt x="753999" y="50768"/>
                  </a:lnTo>
                  <a:lnTo>
                    <a:pt x="747141" y="49816"/>
                  </a:lnTo>
                  <a:lnTo>
                    <a:pt x="747998" y="40100"/>
                  </a:lnTo>
                  <a:lnTo>
                    <a:pt x="745808" y="36290"/>
                  </a:lnTo>
                  <a:lnTo>
                    <a:pt x="748189" y="23241"/>
                  </a:lnTo>
                  <a:lnTo>
                    <a:pt x="752856" y="20479"/>
                  </a:lnTo>
                  <a:lnTo>
                    <a:pt x="779431" y="22765"/>
                  </a:lnTo>
                  <a:lnTo>
                    <a:pt x="812006" y="20193"/>
                  </a:lnTo>
                  <a:lnTo>
                    <a:pt x="810863" y="9525"/>
                  </a:lnTo>
                  <a:lnTo>
                    <a:pt x="821912" y="15049"/>
                  </a:lnTo>
                  <a:lnTo>
                    <a:pt x="825437" y="23908"/>
                  </a:lnTo>
                  <a:lnTo>
                    <a:pt x="835819" y="27337"/>
                  </a:lnTo>
                  <a:lnTo>
                    <a:pt x="836676" y="30766"/>
                  </a:lnTo>
                  <a:lnTo>
                    <a:pt x="846392" y="35052"/>
                  </a:lnTo>
                  <a:lnTo>
                    <a:pt x="851725" y="31623"/>
                  </a:lnTo>
                  <a:lnTo>
                    <a:pt x="857250" y="33337"/>
                  </a:lnTo>
                  <a:lnTo>
                    <a:pt x="856012" y="37243"/>
                  </a:lnTo>
                  <a:lnTo>
                    <a:pt x="852297" y="37624"/>
                  </a:lnTo>
                  <a:lnTo>
                    <a:pt x="851154" y="62008"/>
                  </a:lnTo>
                  <a:lnTo>
                    <a:pt x="853535" y="63055"/>
                  </a:lnTo>
                  <a:lnTo>
                    <a:pt x="850868" y="64198"/>
                  </a:lnTo>
                  <a:lnTo>
                    <a:pt x="851630" y="75247"/>
                  </a:lnTo>
                  <a:lnTo>
                    <a:pt x="859536" y="74962"/>
                  </a:lnTo>
                  <a:lnTo>
                    <a:pt x="860584" y="78867"/>
                  </a:lnTo>
                  <a:lnTo>
                    <a:pt x="876967" y="74866"/>
                  </a:lnTo>
                  <a:lnTo>
                    <a:pt x="876491" y="88297"/>
                  </a:lnTo>
                  <a:lnTo>
                    <a:pt x="873157" y="95536"/>
                  </a:lnTo>
                  <a:lnTo>
                    <a:pt x="863251" y="109061"/>
                  </a:lnTo>
                  <a:lnTo>
                    <a:pt x="853916" y="109537"/>
                  </a:lnTo>
                  <a:lnTo>
                    <a:pt x="853440" y="127921"/>
                  </a:lnTo>
                  <a:lnTo>
                    <a:pt x="846201" y="148304"/>
                  </a:lnTo>
                  <a:lnTo>
                    <a:pt x="862679" y="157162"/>
                  </a:lnTo>
                  <a:lnTo>
                    <a:pt x="868490" y="156210"/>
                  </a:lnTo>
                  <a:lnTo>
                    <a:pt x="922782" y="173926"/>
                  </a:lnTo>
                  <a:lnTo>
                    <a:pt x="934498" y="173164"/>
                  </a:lnTo>
                  <a:lnTo>
                    <a:pt x="937641" y="166116"/>
                  </a:lnTo>
                  <a:lnTo>
                    <a:pt x="943261" y="164020"/>
                  </a:lnTo>
                  <a:lnTo>
                    <a:pt x="947071" y="154210"/>
                  </a:lnTo>
                  <a:lnTo>
                    <a:pt x="949833" y="154876"/>
                  </a:lnTo>
                  <a:lnTo>
                    <a:pt x="952214" y="148685"/>
                  </a:lnTo>
                  <a:lnTo>
                    <a:pt x="953929" y="149161"/>
                  </a:lnTo>
                  <a:lnTo>
                    <a:pt x="954976" y="144494"/>
                  </a:lnTo>
                  <a:lnTo>
                    <a:pt x="976789" y="139160"/>
                  </a:lnTo>
                  <a:lnTo>
                    <a:pt x="975836" y="129445"/>
                  </a:lnTo>
                  <a:lnTo>
                    <a:pt x="982980" y="129826"/>
                  </a:lnTo>
                  <a:lnTo>
                    <a:pt x="983837" y="137255"/>
                  </a:lnTo>
                  <a:lnTo>
                    <a:pt x="987933" y="136398"/>
                  </a:lnTo>
                  <a:lnTo>
                    <a:pt x="987838" y="134302"/>
                  </a:lnTo>
                  <a:lnTo>
                    <a:pt x="1001649" y="132493"/>
                  </a:lnTo>
                  <a:lnTo>
                    <a:pt x="1005650" y="114871"/>
                  </a:lnTo>
                  <a:lnTo>
                    <a:pt x="1015651" y="115729"/>
                  </a:lnTo>
                  <a:lnTo>
                    <a:pt x="1016317" y="108680"/>
                  </a:lnTo>
                  <a:lnTo>
                    <a:pt x="1019842" y="109633"/>
                  </a:lnTo>
                  <a:lnTo>
                    <a:pt x="1024604" y="79343"/>
                  </a:lnTo>
                  <a:lnTo>
                    <a:pt x="1043845" y="77629"/>
                  </a:lnTo>
                  <a:lnTo>
                    <a:pt x="1047464" y="88487"/>
                  </a:lnTo>
                  <a:lnTo>
                    <a:pt x="1056132" y="88106"/>
                  </a:lnTo>
                  <a:lnTo>
                    <a:pt x="1072229" y="96012"/>
                  </a:lnTo>
                  <a:lnTo>
                    <a:pt x="1084517" y="97250"/>
                  </a:lnTo>
                  <a:lnTo>
                    <a:pt x="1115473" y="110776"/>
                  </a:lnTo>
                  <a:lnTo>
                    <a:pt x="1140238" y="105061"/>
                  </a:lnTo>
                  <a:lnTo>
                    <a:pt x="1141095" y="109918"/>
                  </a:lnTo>
                  <a:lnTo>
                    <a:pt x="1158050" y="111919"/>
                  </a:lnTo>
                  <a:lnTo>
                    <a:pt x="1166527" y="120967"/>
                  </a:lnTo>
                  <a:lnTo>
                    <a:pt x="1166527" y="133636"/>
                  </a:lnTo>
                  <a:lnTo>
                    <a:pt x="1195769" y="160496"/>
                  </a:lnTo>
                  <a:lnTo>
                    <a:pt x="1191673" y="176022"/>
                  </a:lnTo>
                  <a:lnTo>
                    <a:pt x="1200150" y="179546"/>
                  </a:lnTo>
                  <a:lnTo>
                    <a:pt x="1198626" y="184023"/>
                  </a:lnTo>
                  <a:lnTo>
                    <a:pt x="1210342" y="185547"/>
                  </a:lnTo>
                  <a:lnTo>
                    <a:pt x="1209866" y="190119"/>
                  </a:lnTo>
                  <a:lnTo>
                    <a:pt x="1214914" y="190881"/>
                  </a:lnTo>
                  <a:lnTo>
                    <a:pt x="1225105" y="238982"/>
                  </a:lnTo>
                  <a:lnTo>
                    <a:pt x="1232249" y="238125"/>
                  </a:lnTo>
                  <a:lnTo>
                    <a:pt x="1241203" y="233077"/>
                  </a:lnTo>
                  <a:lnTo>
                    <a:pt x="1247584" y="236601"/>
                  </a:lnTo>
                  <a:lnTo>
                    <a:pt x="1252252" y="247840"/>
                  </a:lnTo>
                  <a:lnTo>
                    <a:pt x="1275207" y="253270"/>
                  </a:lnTo>
                  <a:lnTo>
                    <a:pt x="1279779" y="253079"/>
                  </a:lnTo>
                  <a:lnTo>
                    <a:pt x="1281494" y="247459"/>
                  </a:lnTo>
                  <a:lnTo>
                    <a:pt x="1284351" y="246126"/>
                  </a:lnTo>
                  <a:lnTo>
                    <a:pt x="1289304" y="248698"/>
                  </a:lnTo>
                  <a:lnTo>
                    <a:pt x="1289685" y="257461"/>
                  </a:lnTo>
                  <a:lnTo>
                    <a:pt x="1304544" y="263271"/>
                  </a:lnTo>
                  <a:lnTo>
                    <a:pt x="1319689" y="262985"/>
                  </a:lnTo>
                  <a:lnTo>
                    <a:pt x="1319213" y="266986"/>
                  </a:lnTo>
                  <a:lnTo>
                    <a:pt x="1324547" y="269272"/>
                  </a:lnTo>
                  <a:lnTo>
                    <a:pt x="1324642" y="272034"/>
                  </a:lnTo>
                  <a:lnTo>
                    <a:pt x="1342168" y="275653"/>
                  </a:lnTo>
                  <a:lnTo>
                    <a:pt x="1343978" y="291560"/>
                  </a:lnTo>
                  <a:lnTo>
                    <a:pt x="1350740" y="295275"/>
                  </a:lnTo>
                  <a:lnTo>
                    <a:pt x="1359218" y="321183"/>
                  </a:lnTo>
                  <a:lnTo>
                    <a:pt x="1360456" y="327755"/>
                  </a:lnTo>
                  <a:lnTo>
                    <a:pt x="1357313" y="326326"/>
                  </a:lnTo>
                  <a:lnTo>
                    <a:pt x="1358360" y="336804"/>
                  </a:lnTo>
                  <a:lnTo>
                    <a:pt x="1367790" y="375285"/>
                  </a:lnTo>
                  <a:lnTo>
                    <a:pt x="1375505" y="374523"/>
                  </a:lnTo>
                  <a:lnTo>
                    <a:pt x="1377505" y="380143"/>
                  </a:lnTo>
                  <a:lnTo>
                    <a:pt x="1380839" y="379381"/>
                  </a:lnTo>
                  <a:lnTo>
                    <a:pt x="1382268" y="389001"/>
                  </a:lnTo>
                  <a:lnTo>
                    <a:pt x="1387983" y="388715"/>
                  </a:lnTo>
                  <a:lnTo>
                    <a:pt x="1390936" y="409480"/>
                  </a:lnTo>
                  <a:lnTo>
                    <a:pt x="1389126" y="409003"/>
                  </a:lnTo>
                  <a:lnTo>
                    <a:pt x="1388650" y="413861"/>
                  </a:lnTo>
                  <a:lnTo>
                    <a:pt x="1393889" y="415957"/>
                  </a:lnTo>
                  <a:lnTo>
                    <a:pt x="1394555" y="427863"/>
                  </a:lnTo>
                  <a:lnTo>
                    <a:pt x="1397222" y="428339"/>
                  </a:lnTo>
                  <a:lnTo>
                    <a:pt x="1395222" y="439864"/>
                  </a:lnTo>
                  <a:lnTo>
                    <a:pt x="1415605" y="476821"/>
                  </a:lnTo>
                  <a:lnTo>
                    <a:pt x="1417796" y="476155"/>
                  </a:lnTo>
                  <a:lnTo>
                    <a:pt x="1418177" y="491490"/>
                  </a:lnTo>
                  <a:lnTo>
                    <a:pt x="1413796" y="507206"/>
                  </a:lnTo>
                  <a:lnTo>
                    <a:pt x="1417796" y="509016"/>
                  </a:lnTo>
                  <a:lnTo>
                    <a:pt x="1417892" y="516160"/>
                  </a:lnTo>
                  <a:lnTo>
                    <a:pt x="1428179" y="520351"/>
                  </a:lnTo>
                  <a:lnTo>
                    <a:pt x="1426559" y="527494"/>
                  </a:lnTo>
                  <a:lnTo>
                    <a:pt x="1442752" y="533019"/>
                  </a:lnTo>
                  <a:lnTo>
                    <a:pt x="1433989" y="546354"/>
                  </a:lnTo>
                  <a:lnTo>
                    <a:pt x="1456563" y="552069"/>
                  </a:lnTo>
                  <a:lnTo>
                    <a:pt x="1469326" y="559117"/>
                  </a:lnTo>
                  <a:lnTo>
                    <a:pt x="1480090" y="554164"/>
                  </a:lnTo>
                  <a:lnTo>
                    <a:pt x="1502188" y="564451"/>
                  </a:lnTo>
                  <a:lnTo>
                    <a:pt x="1503807" y="544544"/>
                  </a:lnTo>
                  <a:lnTo>
                    <a:pt x="1507046" y="545782"/>
                  </a:lnTo>
                  <a:lnTo>
                    <a:pt x="1509617" y="542544"/>
                  </a:lnTo>
                  <a:lnTo>
                    <a:pt x="1524953" y="547402"/>
                  </a:lnTo>
                  <a:lnTo>
                    <a:pt x="1536383" y="538639"/>
                  </a:lnTo>
                  <a:lnTo>
                    <a:pt x="1536383" y="523208"/>
                  </a:lnTo>
                  <a:lnTo>
                    <a:pt x="1544479" y="521303"/>
                  </a:lnTo>
                  <a:lnTo>
                    <a:pt x="1544669" y="523494"/>
                  </a:lnTo>
                  <a:lnTo>
                    <a:pt x="1554671" y="522922"/>
                  </a:lnTo>
                  <a:lnTo>
                    <a:pt x="1555242" y="525209"/>
                  </a:lnTo>
                  <a:lnTo>
                    <a:pt x="1570768" y="520541"/>
                  </a:lnTo>
                  <a:lnTo>
                    <a:pt x="1572387" y="527685"/>
                  </a:lnTo>
                  <a:lnTo>
                    <a:pt x="1580102" y="528638"/>
                  </a:lnTo>
                  <a:lnTo>
                    <a:pt x="1583436" y="548545"/>
                  </a:lnTo>
                  <a:lnTo>
                    <a:pt x="1573816" y="553593"/>
                  </a:lnTo>
                  <a:lnTo>
                    <a:pt x="1572578" y="556546"/>
                  </a:lnTo>
                  <a:lnTo>
                    <a:pt x="1571054" y="566738"/>
                  </a:lnTo>
                  <a:lnTo>
                    <a:pt x="1576769" y="568166"/>
                  </a:lnTo>
                  <a:lnTo>
                    <a:pt x="1574673" y="584930"/>
                  </a:lnTo>
                  <a:lnTo>
                    <a:pt x="1576007" y="595789"/>
                  </a:lnTo>
                  <a:lnTo>
                    <a:pt x="1601724" y="583311"/>
                  </a:lnTo>
                  <a:lnTo>
                    <a:pt x="1601343" y="568928"/>
                  </a:lnTo>
                  <a:lnTo>
                    <a:pt x="1609534" y="569119"/>
                  </a:lnTo>
                  <a:lnTo>
                    <a:pt x="1609154" y="564070"/>
                  </a:lnTo>
                  <a:lnTo>
                    <a:pt x="1611916" y="563689"/>
                  </a:lnTo>
                  <a:lnTo>
                    <a:pt x="1611249" y="556260"/>
                  </a:lnTo>
                  <a:lnTo>
                    <a:pt x="1623155" y="556736"/>
                  </a:lnTo>
                  <a:lnTo>
                    <a:pt x="1621822" y="547306"/>
                  </a:lnTo>
                  <a:lnTo>
                    <a:pt x="1626489" y="546830"/>
                  </a:lnTo>
                  <a:lnTo>
                    <a:pt x="1630775" y="561022"/>
                  </a:lnTo>
                  <a:lnTo>
                    <a:pt x="1636014" y="559689"/>
                  </a:lnTo>
                  <a:lnTo>
                    <a:pt x="1636109" y="553784"/>
                  </a:lnTo>
                  <a:lnTo>
                    <a:pt x="1645444" y="553307"/>
                  </a:lnTo>
                  <a:lnTo>
                    <a:pt x="1642682" y="536257"/>
                  </a:lnTo>
                  <a:lnTo>
                    <a:pt x="1662017" y="527399"/>
                  </a:lnTo>
                  <a:lnTo>
                    <a:pt x="1677543" y="522922"/>
                  </a:lnTo>
                  <a:lnTo>
                    <a:pt x="1696117" y="523208"/>
                  </a:lnTo>
                  <a:lnTo>
                    <a:pt x="1705070" y="518446"/>
                  </a:lnTo>
                  <a:lnTo>
                    <a:pt x="1720501" y="516826"/>
                  </a:lnTo>
                  <a:lnTo>
                    <a:pt x="1720501" y="514445"/>
                  </a:lnTo>
                  <a:lnTo>
                    <a:pt x="1775365" y="512635"/>
                  </a:lnTo>
                  <a:lnTo>
                    <a:pt x="1771841" y="518160"/>
                  </a:lnTo>
                  <a:lnTo>
                    <a:pt x="1802511" y="518255"/>
                  </a:lnTo>
                  <a:lnTo>
                    <a:pt x="1802701" y="523875"/>
                  </a:lnTo>
                  <a:lnTo>
                    <a:pt x="1820227" y="523684"/>
                  </a:lnTo>
                  <a:lnTo>
                    <a:pt x="1820418" y="527494"/>
                  </a:lnTo>
                  <a:lnTo>
                    <a:pt x="1830610" y="520732"/>
                  </a:lnTo>
                  <a:lnTo>
                    <a:pt x="1831467" y="540925"/>
                  </a:lnTo>
                  <a:lnTo>
                    <a:pt x="1840230" y="533209"/>
                  </a:lnTo>
                  <a:lnTo>
                    <a:pt x="1852232" y="529495"/>
                  </a:lnTo>
                  <a:lnTo>
                    <a:pt x="1852327" y="526256"/>
                  </a:lnTo>
                  <a:lnTo>
                    <a:pt x="1867852" y="519303"/>
                  </a:lnTo>
                  <a:lnTo>
                    <a:pt x="1870901" y="519112"/>
                  </a:lnTo>
                  <a:lnTo>
                    <a:pt x="1871567" y="524542"/>
                  </a:lnTo>
                  <a:lnTo>
                    <a:pt x="1889569" y="521779"/>
                  </a:lnTo>
                  <a:lnTo>
                    <a:pt x="1892332" y="532447"/>
                  </a:lnTo>
                  <a:lnTo>
                    <a:pt x="1896713" y="534067"/>
                  </a:lnTo>
                  <a:lnTo>
                    <a:pt x="1906143" y="533114"/>
                  </a:lnTo>
                  <a:lnTo>
                    <a:pt x="1906048" y="530828"/>
                  </a:lnTo>
                  <a:lnTo>
                    <a:pt x="1909667" y="530257"/>
                  </a:lnTo>
                  <a:lnTo>
                    <a:pt x="1943005" y="529304"/>
                  </a:lnTo>
                  <a:lnTo>
                    <a:pt x="1944719" y="580358"/>
                  </a:lnTo>
                  <a:lnTo>
                    <a:pt x="2019776" y="580739"/>
                  </a:lnTo>
                  <a:lnTo>
                    <a:pt x="2017776" y="618268"/>
                  </a:lnTo>
                  <a:lnTo>
                    <a:pt x="2005584" y="616744"/>
                  </a:lnTo>
                  <a:lnTo>
                    <a:pt x="2006441" y="633889"/>
                  </a:lnTo>
                  <a:lnTo>
                    <a:pt x="2001393" y="666274"/>
                  </a:lnTo>
                  <a:lnTo>
                    <a:pt x="2013966" y="671036"/>
                  </a:lnTo>
                  <a:lnTo>
                    <a:pt x="2015585" y="680847"/>
                  </a:lnTo>
                  <a:lnTo>
                    <a:pt x="1993106" y="690848"/>
                  </a:lnTo>
                  <a:lnTo>
                    <a:pt x="1975104" y="694087"/>
                  </a:lnTo>
                  <a:lnTo>
                    <a:pt x="1980819" y="693992"/>
                  </a:lnTo>
                  <a:lnTo>
                    <a:pt x="1975294" y="694849"/>
                  </a:lnTo>
                  <a:lnTo>
                    <a:pt x="1974342" y="697325"/>
                  </a:lnTo>
                  <a:lnTo>
                    <a:pt x="1976723" y="712660"/>
                  </a:lnTo>
                  <a:lnTo>
                    <a:pt x="1989677" y="751808"/>
                  </a:lnTo>
                  <a:lnTo>
                    <a:pt x="1987296" y="755523"/>
                  </a:lnTo>
                  <a:lnTo>
                    <a:pt x="1989677" y="764667"/>
                  </a:lnTo>
                  <a:lnTo>
                    <a:pt x="1986534" y="765429"/>
                  </a:lnTo>
                  <a:lnTo>
                    <a:pt x="1985391" y="815054"/>
                  </a:lnTo>
                  <a:lnTo>
                    <a:pt x="2005393" y="818007"/>
                  </a:lnTo>
                  <a:lnTo>
                    <a:pt x="2006156" y="829056"/>
                  </a:lnTo>
                  <a:lnTo>
                    <a:pt x="2015871" y="829246"/>
                  </a:lnTo>
                  <a:lnTo>
                    <a:pt x="2015204" y="836676"/>
                  </a:lnTo>
                  <a:lnTo>
                    <a:pt x="2012347" y="843915"/>
                  </a:lnTo>
                  <a:lnTo>
                    <a:pt x="2003012" y="843058"/>
                  </a:lnTo>
                  <a:lnTo>
                    <a:pt x="2004060" y="856297"/>
                  </a:lnTo>
                  <a:lnTo>
                    <a:pt x="1984153" y="853440"/>
                  </a:lnTo>
                  <a:lnTo>
                    <a:pt x="1984058" y="861917"/>
                  </a:lnTo>
                  <a:lnTo>
                    <a:pt x="1995868" y="892016"/>
                  </a:lnTo>
                  <a:lnTo>
                    <a:pt x="1980533" y="895159"/>
                  </a:lnTo>
                  <a:lnTo>
                    <a:pt x="1965579" y="889254"/>
                  </a:lnTo>
                  <a:lnTo>
                    <a:pt x="1966055" y="901827"/>
                  </a:lnTo>
                  <a:lnTo>
                    <a:pt x="1941005" y="916876"/>
                  </a:lnTo>
                  <a:lnTo>
                    <a:pt x="1944148" y="922972"/>
                  </a:lnTo>
                  <a:lnTo>
                    <a:pt x="1947767" y="921353"/>
                  </a:lnTo>
                  <a:lnTo>
                    <a:pt x="1945862" y="923925"/>
                  </a:lnTo>
                  <a:lnTo>
                    <a:pt x="1934813" y="925735"/>
                  </a:lnTo>
                  <a:lnTo>
                    <a:pt x="1927669" y="917162"/>
                  </a:lnTo>
                  <a:lnTo>
                    <a:pt x="1903762" y="927449"/>
                  </a:lnTo>
                  <a:lnTo>
                    <a:pt x="1912239" y="953548"/>
                  </a:lnTo>
                  <a:lnTo>
                    <a:pt x="1907667" y="955167"/>
                  </a:lnTo>
                  <a:lnTo>
                    <a:pt x="1926622" y="1039082"/>
                  </a:lnTo>
                  <a:lnTo>
                    <a:pt x="1923098" y="1046417"/>
                  </a:lnTo>
                  <a:lnTo>
                    <a:pt x="1915382" y="1047655"/>
                  </a:lnTo>
                  <a:lnTo>
                    <a:pt x="1884807" y="1054894"/>
                  </a:lnTo>
                  <a:lnTo>
                    <a:pt x="1860328" y="1056322"/>
                  </a:lnTo>
                  <a:lnTo>
                    <a:pt x="1800892" y="1067467"/>
                  </a:lnTo>
                  <a:lnTo>
                    <a:pt x="1724597" y="1054322"/>
                  </a:lnTo>
                  <a:lnTo>
                    <a:pt x="1672781" y="1064133"/>
                  </a:lnTo>
                  <a:lnTo>
                    <a:pt x="1651349" y="1072229"/>
                  </a:lnTo>
                  <a:lnTo>
                    <a:pt x="1631728" y="1073753"/>
                  </a:lnTo>
                  <a:lnTo>
                    <a:pt x="1617536" y="1078611"/>
                  </a:lnTo>
                  <a:lnTo>
                    <a:pt x="1608677" y="1043749"/>
                  </a:lnTo>
                  <a:lnTo>
                    <a:pt x="1605534" y="1045559"/>
                  </a:lnTo>
                  <a:lnTo>
                    <a:pt x="1596771" y="1025080"/>
                  </a:lnTo>
                  <a:lnTo>
                    <a:pt x="1585151" y="1026985"/>
                  </a:lnTo>
                  <a:lnTo>
                    <a:pt x="1576007" y="1024318"/>
                  </a:lnTo>
                  <a:lnTo>
                    <a:pt x="1578864" y="1017842"/>
                  </a:lnTo>
                  <a:lnTo>
                    <a:pt x="1569053" y="1009174"/>
                  </a:lnTo>
                  <a:lnTo>
                    <a:pt x="1545050" y="1000030"/>
                  </a:lnTo>
                  <a:lnTo>
                    <a:pt x="1527239" y="1001459"/>
                  </a:lnTo>
                  <a:lnTo>
                    <a:pt x="1512189" y="999077"/>
                  </a:lnTo>
                  <a:lnTo>
                    <a:pt x="1504093" y="1003744"/>
                  </a:lnTo>
                  <a:lnTo>
                    <a:pt x="1489329" y="1021937"/>
                  </a:lnTo>
                  <a:lnTo>
                    <a:pt x="1481519" y="1023842"/>
                  </a:lnTo>
                  <a:lnTo>
                    <a:pt x="1468184" y="1033748"/>
                  </a:lnTo>
                  <a:lnTo>
                    <a:pt x="1450658" y="1037653"/>
                  </a:lnTo>
                  <a:lnTo>
                    <a:pt x="1441323" y="1044607"/>
                  </a:lnTo>
                  <a:lnTo>
                    <a:pt x="1431131" y="1060037"/>
                  </a:lnTo>
                  <a:lnTo>
                    <a:pt x="1441228" y="1059180"/>
                  </a:lnTo>
                  <a:lnTo>
                    <a:pt x="1443323" y="1064705"/>
                  </a:lnTo>
                  <a:lnTo>
                    <a:pt x="1438847" y="1071563"/>
                  </a:lnTo>
                  <a:lnTo>
                    <a:pt x="1432655" y="1073944"/>
                  </a:lnTo>
                  <a:lnTo>
                    <a:pt x="1439228" y="1107853"/>
                  </a:lnTo>
                  <a:lnTo>
                    <a:pt x="1413034" y="1132903"/>
                  </a:lnTo>
                  <a:lnTo>
                    <a:pt x="1413891" y="1138047"/>
                  </a:lnTo>
                  <a:lnTo>
                    <a:pt x="1410748" y="1139380"/>
                  </a:lnTo>
                  <a:lnTo>
                    <a:pt x="1412558" y="1145286"/>
                  </a:lnTo>
                  <a:lnTo>
                    <a:pt x="1418082" y="1141952"/>
                  </a:lnTo>
                  <a:lnTo>
                    <a:pt x="1427798" y="1160526"/>
                  </a:lnTo>
                  <a:lnTo>
                    <a:pt x="1436084" y="1156240"/>
                  </a:lnTo>
                  <a:lnTo>
                    <a:pt x="1442752" y="1165479"/>
                  </a:lnTo>
                  <a:lnTo>
                    <a:pt x="1438466" y="1169099"/>
                  </a:lnTo>
                  <a:lnTo>
                    <a:pt x="1441037" y="1175861"/>
                  </a:lnTo>
                  <a:lnTo>
                    <a:pt x="1432751" y="1182719"/>
                  </a:lnTo>
                  <a:lnTo>
                    <a:pt x="1445609" y="1206151"/>
                  </a:lnTo>
                  <a:lnTo>
                    <a:pt x="1455992" y="1235393"/>
                  </a:lnTo>
                  <a:lnTo>
                    <a:pt x="1453896" y="1236345"/>
                  </a:lnTo>
                  <a:lnTo>
                    <a:pt x="1458754" y="1249870"/>
                  </a:lnTo>
                  <a:lnTo>
                    <a:pt x="1456849" y="1252347"/>
                  </a:lnTo>
                  <a:lnTo>
                    <a:pt x="1460468" y="1255871"/>
                  </a:lnTo>
                  <a:lnTo>
                    <a:pt x="1457420" y="1259395"/>
                  </a:lnTo>
                  <a:lnTo>
                    <a:pt x="1454753" y="1261110"/>
                  </a:lnTo>
                  <a:lnTo>
                    <a:pt x="1453325" y="1257681"/>
                  </a:lnTo>
                  <a:lnTo>
                    <a:pt x="1427226" y="1269968"/>
                  </a:lnTo>
                  <a:lnTo>
                    <a:pt x="1430274" y="1278445"/>
                  </a:lnTo>
                  <a:lnTo>
                    <a:pt x="1419225" y="1282446"/>
                  </a:lnTo>
                  <a:lnTo>
                    <a:pt x="1418273" y="1286542"/>
                  </a:lnTo>
                  <a:lnTo>
                    <a:pt x="1381982" y="1310450"/>
                  </a:lnTo>
                  <a:lnTo>
                    <a:pt x="1375696" y="1318451"/>
                  </a:lnTo>
                  <a:lnTo>
                    <a:pt x="1346073" y="1322451"/>
                  </a:lnTo>
                  <a:lnTo>
                    <a:pt x="1334167" y="1320451"/>
                  </a:lnTo>
                  <a:lnTo>
                    <a:pt x="1324070" y="1304258"/>
                  </a:lnTo>
                  <a:lnTo>
                    <a:pt x="1309497" y="1308830"/>
                  </a:lnTo>
                  <a:lnTo>
                    <a:pt x="1307783" y="1304163"/>
                  </a:lnTo>
                  <a:lnTo>
                    <a:pt x="1298924" y="1308163"/>
                  </a:lnTo>
                  <a:lnTo>
                    <a:pt x="1301972" y="1317593"/>
                  </a:lnTo>
                  <a:lnTo>
                    <a:pt x="1274255" y="1323689"/>
                  </a:lnTo>
                  <a:lnTo>
                    <a:pt x="1270921" y="1328166"/>
                  </a:lnTo>
                  <a:lnTo>
                    <a:pt x="1276826" y="1341882"/>
                  </a:lnTo>
                  <a:lnTo>
                    <a:pt x="1271969" y="1343596"/>
                  </a:lnTo>
                  <a:lnTo>
                    <a:pt x="1272921" y="1346359"/>
                  </a:lnTo>
                  <a:lnTo>
                    <a:pt x="1264253" y="1348740"/>
                  </a:lnTo>
                  <a:lnTo>
                    <a:pt x="1253300" y="1349407"/>
                  </a:lnTo>
                  <a:lnTo>
                    <a:pt x="1250251" y="1342834"/>
                  </a:lnTo>
                  <a:lnTo>
                    <a:pt x="1237774" y="1347597"/>
                  </a:lnTo>
                  <a:lnTo>
                    <a:pt x="1236250" y="1350550"/>
                  </a:lnTo>
                  <a:lnTo>
                    <a:pt x="1222724" y="1350931"/>
                  </a:lnTo>
                  <a:lnTo>
                    <a:pt x="1216533" y="1345883"/>
                  </a:lnTo>
                  <a:lnTo>
                    <a:pt x="1222629" y="1331024"/>
                  </a:lnTo>
                  <a:lnTo>
                    <a:pt x="1219105" y="1332643"/>
                  </a:lnTo>
                  <a:lnTo>
                    <a:pt x="1211771" y="1324927"/>
                  </a:lnTo>
                  <a:lnTo>
                    <a:pt x="1209484" y="1325499"/>
                  </a:lnTo>
                  <a:lnTo>
                    <a:pt x="1206913" y="1317784"/>
                  </a:lnTo>
                  <a:lnTo>
                    <a:pt x="1201293" y="1318736"/>
                  </a:lnTo>
                  <a:lnTo>
                    <a:pt x="1202817" y="1324642"/>
                  </a:lnTo>
                  <a:lnTo>
                    <a:pt x="1195578" y="1321403"/>
                  </a:lnTo>
                  <a:close/>
                  <a:moveTo>
                    <a:pt x="1646873" y="534448"/>
                  </a:moveTo>
                  <a:lnTo>
                    <a:pt x="1649063" y="541401"/>
                  </a:lnTo>
                  <a:lnTo>
                    <a:pt x="1655350" y="541020"/>
                  </a:lnTo>
                  <a:lnTo>
                    <a:pt x="1652683" y="532257"/>
                  </a:lnTo>
                  <a:lnTo>
                    <a:pt x="1646873" y="534448"/>
                  </a:lnTo>
                  <a:close/>
                  <a:moveTo>
                    <a:pt x="1659541" y="528733"/>
                  </a:moveTo>
                  <a:lnTo>
                    <a:pt x="1661541" y="535019"/>
                  </a:lnTo>
                  <a:lnTo>
                    <a:pt x="1668685" y="533114"/>
                  </a:lnTo>
                  <a:lnTo>
                    <a:pt x="1667256" y="526923"/>
                  </a:lnTo>
                  <a:lnTo>
                    <a:pt x="1659541" y="5287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29" name="Freihandform: Form 228">
              <a:extLst>
                <a:ext uri="{FF2B5EF4-FFF2-40B4-BE49-F238E27FC236}">
                  <a16:creationId xmlns:a16="http://schemas.microsoft.com/office/drawing/2014/main" id="{28FEEB39-1BE6-464C-B248-2E8FFC172835}"/>
                </a:ext>
              </a:extLst>
            </p:cNvPr>
            <p:cNvSpPr/>
            <p:nvPr/>
          </p:nvSpPr>
          <p:spPr>
            <a:xfrm>
              <a:off x="951910" y="1280582"/>
              <a:ext cx="727650" cy="658350"/>
            </a:xfrm>
            <a:custGeom>
              <a:avLst/>
              <a:gdLst>
                <a:gd name="connsiteX0" fmla="*/ 36004 w 1400175"/>
                <a:gd name="connsiteY0" fmla="*/ 1046131 h 1266825"/>
                <a:gd name="connsiteX1" fmla="*/ 20574 w 1400175"/>
                <a:gd name="connsiteY1" fmla="*/ 1046321 h 1266825"/>
                <a:gd name="connsiteX2" fmla="*/ 17335 w 1400175"/>
                <a:gd name="connsiteY2" fmla="*/ 1043940 h 1266825"/>
                <a:gd name="connsiteX3" fmla="*/ 16764 w 1400175"/>
                <a:gd name="connsiteY3" fmla="*/ 1034129 h 1266825"/>
                <a:gd name="connsiteX4" fmla="*/ 33814 w 1400175"/>
                <a:gd name="connsiteY4" fmla="*/ 1026700 h 1266825"/>
                <a:gd name="connsiteX5" fmla="*/ 36004 w 1400175"/>
                <a:gd name="connsiteY5" fmla="*/ 1046131 h 1266825"/>
                <a:gd name="connsiteX6" fmla="*/ 1118521 w 1400175"/>
                <a:gd name="connsiteY6" fmla="*/ 301752 h 1266825"/>
                <a:gd name="connsiteX7" fmla="*/ 1122140 w 1400175"/>
                <a:gd name="connsiteY7" fmla="*/ 304514 h 1266825"/>
                <a:gd name="connsiteX8" fmla="*/ 1120997 w 1400175"/>
                <a:gd name="connsiteY8" fmla="*/ 307372 h 1266825"/>
                <a:gd name="connsiteX9" fmla="*/ 1117378 w 1400175"/>
                <a:gd name="connsiteY9" fmla="*/ 305657 h 1266825"/>
                <a:gd name="connsiteX10" fmla="*/ 1118521 w 1400175"/>
                <a:gd name="connsiteY10" fmla="*/ 301752 h 1266825"/>
                <a:gd name="connsiteX11" fmla="*/ 1212533 w 1400175"/>
                <a:gd name="connsiteY11" fmla="*/ 145637 h 1266825"/>
                <a:gd name="connsiteX12" fmla="*/ 1215580 w 1400175"/>
                <a:gd name="connsiteY12" fmla="*/ 146685 h 1266825"/>
                <a:gd name="connsiteX13" fmla="*/ 1214342 w 1400175"/>
                <a:gd name="connsiteY13" fmla="*/ 154972 h 1266825"/>
                <a:gd name="connsiteX14" fmla="*/ 1208342 w 1400175"/>
                <a:gd name="connsiteY14" fmla="*/ 152209 h 1266825"/>
                <a:gd name="connsiteX15" fmla="*/ 1208627 w 1400175"/>
                <a:gd name="connsiteY15" fmla="*/ 148209 h 1266825"/>
                <a:gd name="connsiteX16" fmla="*/ 1206341 w 1400175"/>
                <a:gd name="connsiteY16" fmla="*/ 147066 h 1266825"/>
                <a:gd name="connsiteX17" fmla="*/ 1210437 w 1400175"/>
                <a:gd name="connsiteY17" fmla="*/ 144399 h 1266825"/>
                <a:gd name="connsiteX18" fmla="*/ 1212533 w 1400175"/>
                <a:gd name="connsiteY18" fmla="*/ 145637 h 1266825"/>
                <a:gd name="connsiteX19" fmla="*/ 161544 w 1400175"/>
                <a:gd name="connsiteY19" fmla="*/ 1236440 h 1266825"/>
                <a:gd name="connsiteX20" fmla="*/ 160020 w 1400175"/>
                <a:gd name="connsiteY20" fmla="*/ 1230725 h 1266825"/>
                <a:gd name="connsiteX21" fmla="*/ 151733 w 1400175"/>
                <a:gd name="connsiteY21" fmla="*/ 1228249 h 1266825"/>
                <a:gd name="connsiteX22" fmla="*/ 143542 w 1400175"/>
                <a:gd name="connsiteY22" fmla="*/ 1222248 h 1266825"/>
                <a:gd name="connsiteX23" fmla="*/ 120682 w 1400175"/>
                <a:gd name="connsiteY23" fmla="*/ 1196721 h 1266825"/>
                <a:gd name="connsiteX24" fmla="*/ 118777 w 1400175"/>
                <a:gd name="connsiteY24" fmla="*/ 1174909 h 1266825"/>
                <a:gd name="connsiteX25" fmla="*/ 105727 w 1400175"/>
                <a:gd name="connsiteY25" fmla="*/ 1140047 h 1266825"/>
                <a:gd name="connsiteX26" fmla="*/ 100870 w 1400175"/>
                <a:gd name="connsiteY26" fmla="*/ 1136142 h 1266825"/>
                <a:gd name="connsiteX27" fmla="*/ 91440 w 1400175"/>
                <a:gd name="connsiteY27" fmla="*/ 1143191 h 1266825"/>
                <a:gd name="connsiteX28" fmla="*/ 83058 w 1400175"/>
                <a:gd name="connsiteY28" fmla="*/ 1144810 h 1266825"/>
                <a:gd name="connsiteX29" fmla="*/ 79915 w 1400175"/>
                <a:gd name="connsiteY29" fmla="*/ 1141952 h 1266825"/>
                <a:gd name="connsiteX30" fmla="*/ 82391 w 1400175"/>
                <a:gd name="connsiteY30" fmla="*/ 1117092 h 1266825"/>
                <a:gd name="connsiteX31" fmla="*/ 88011 w 1400175"/>
                <a:gd name="connsiteY31" fmla="*/ 1110234 h 1266825"/>
                <a:gd name="connsiteX32" fmla="*/ 90297 w 1400175"/>
                <a:gd name="connsiteY32" fmla="*/ 1097661 h 1266825"/>
                <a:gd name="connsiteX33" fmla="*/ 90011 w 1400175"/>
                <a:gd name="connsiteY33" fmla="*/ 1095280 h 1266825"/>
                <a:gd name="connsiteX34" fmla="*/ 85820 w 1400175"/>
                <a:gd name="connsiteY34" fmla="*/ 1097280 h 1266825"/>
                <a:gd name="connsiteX35" fmla="*/ 80581 w 1400175"/>
                <a:gd name="connsiteY35" fmla="*/ 1082516 h 1266825"/>
                <a:gd name="connsiteX36" fmla="*/ 85820 w 1400175"/>
                <a:gd name="connsiteY36" fmla="*/ 1080897 h 1266825"/>
                <a:gd name="connsiteX37" fmla="*/ 85249 w 1400175"/>
                <a:gd name="connsiteY37" fmla="*/ 1078325 h 1266825"/>
                <a:gd name="connsiteX38" fmla="*/ 81153 w 1400175"/>
                <a:gd name="connsiteY38" fmla="*/ 1078611 h 1266825"/>
                <a:gd name="connsiteX39" fmla="*/ 79915 w 1400175"/>
                <a:gd name="connsiteY39" fmla="*/ 1070896 h 1266825"/>
                <a:gd name="connsiteX40" fmla="*/ 84868 w 1400175"/>
                <a:gd name="connsiteY40" fmla="*/ 1066800 h 1266825"/>
                <a:gd name="connsiteX41" fmla="*/ 83629 w 1400175"/>
                <a:gd name="connsiteY41" fmla="*/ 1057847 h 1266825"/>
                <a:gd name="connsiteX42" fmla="*/ 42100 w 1400175"/>
                <a:gd name="connsiteY42" fmla="*/ 1045464 h 1266825"/>
                <a:gd name="connsiteX43" fmla="*/ 42196 w 1400175"/>
                <a:gd name="connsiteY43" fmla="*/ 1035177 h 1266825"/>
                <a:gd name="connsiteX44" fmla="*/ 42386 w 1400175"/>
                <a:gd name="connsiteY44" fmla="*/ 1033463 h 1266825"/>
                <a:gd name="connsiteX45" fmla="*/ 57436 w 1400175"/>
                <a:gd name="connsiteY45" fmla="*/ 1036892 h 1266825"/>
                <a:gd name="connsiteX46" fmla="*/ 57340 w 1400175"/>
                <a:gd name="connsiteY46" fmla="*/ 1027748 h 1266825"/>
                <a:gd name="connsiteX47" fmla="*/ 60293 w 1400175"/>
                <a:gd name="connsiteY47" fmla="*/ 1028414 h 1266825"/>
                <a:gd name="connsiteX48" fmla="*/ 60007 w 1400175"/>
                <a:gd name="connsiteY48" fmla="*/ 1010888 h 1266825"/>
                <a:gd name="connsiteX49" fmla="*/ 69818 w 1400175"/>
                <a:gd name="connsiteY49" fmla="*/ 1017079 h 1266825"/>
                <a:gd name="connsiteX50" fmla="*/ 86201 w 1400175"/>
                <a:gd name="connsiteY50" fmla="*/ 1019746 h 1266825"/>
                <a:gd name="connsiteX51" fmla="*/ 105156 w 1400175"/>
                <a:gd name="connsiteY51" fmla="*/ 1029176 h 1266825"/>
                <a:gd name="connsiteX52" fmla="*/ 93535 w 1400175"/>
                <a:gd name="connsiteY52" fmla="*/ 1018413 h 1266825"/>
                <a:gd name="connsiteX53" fmla="*/ 89821 w 1400175"/>
                <a:gd name="connsiteY53" fmla="*/ 1006888 h 1266825"/>
                <a:gd name="connsiteX54" fmla="*/ 102870 w 1400175"/>
                <a:gd name="connsiteY54" fmla="*/ 1007745 h 1266825"/>
                <a:gd name="connsiteX55" fmla="*/ 101822 w 1400175"/>
                <a:gd name="connsiteY55" fmla="*/ 991934 h 1266825"/>
                <a:gd name="connsiteX56" fmla="*/ 97441 w 1400175"/>
                <a:gd name="connsiteY56" fmla="*/ 991648 h 1266825"/>
                <a:gd name="connsiteX57" fmla="*/ 97345 w 1400175"/>
                <a:gd name="connsiteY57" fmla="*/ 989457 h 1266825"/>
                <a:gd name="connsiteX58" fmla="*/ 82010 w 1400175"/>
                <a:gd name="connsiteY58" fmla="*/ 988981 h 1266825"/>
                <a:gd name="connsiteX59" fmla="*/ 74485 w 1400175"/>
                <a:gd name="connsiteY59" fmla="*/ 991171 h 1266825"/>
                <a:gd name="connsiteX60" fmla="*/ 73057 w 1400175"/>
                <a:gd name="connsiteY60" fmla="*/ 988028 h 1266825"/>
                <a:gd name="connsiteX61" fmla="*/ 63246 w 1400175"/>
                <a:gd name="connsiteY61" fmla="*/ 987076 h 1266825"/>
                <a:gd name="connsiteX62" fmla="*/ 65341 w 1400175"/>
                <a:gd name="connsiteY62" fmla="*/ 978027 h 1266825"/>
                <a:gd name="connsiteX63" fmla="*/ 75914 w 1400175"/>
                <a:gd name="connsiteY63" fmla="*/ 980313 h 1266825"/>
                <a:gd name="connsiteX64" fmla="*/ 81820 w 1400175"/>
                <a:gd name="connsiteY64" fmla="*/ 977075 h 1266825"/>
                <a:gd name="connsiteX65" fmla="*/ 97822 w 1400175"/>
                <a:gd name="connsiteY65" fmla="*/ 975169 h 1266825"/>
                <a:gd name="connsiteX66" fmla="*/ 104870 w 1400175"/>
                <a:gd name="connsiteY66" fmla="*/ 970883 h 1266825"/>
                <a:gd name="connsiteX67" fmla="*/ 114395 w 1400175"/>
                <a:gd name="connsiteY67" fmla="*/ 959263 h 1266825"/>
                <a:gd name="connsiteX68" fmla="*/ 142303 w 1400175"/>
                <a:gd name="connsiteY68" fmla="*/ 952405 h 1266825"/>
                <a:gd name="connsiteX69" fmla="*/ 148209 w 1400175"/>
                <a:gd name="connsiteY69" fmla="*/ 947166 h 1266825"/>
                <a:gd name="connsiteX70" fmla="*/ 147256 w 1400175"/>
                <a:gd name="connsiteY70" fmla="*/ 936212 h 1266825"/>
                <a:gd name="connsiteX71" fmla="*/ 136874 w 1400175"/>
                <a:gd name="connsiteY71" fmla="*/ 925449 h 1266825"/>
                <a:gd name="connsiteX72" fmla="*/ 121634 w 1400175"/>
                <a:gd name="connsiteY72" fmla="*/ 902684 h 1266825"/>
                <a:gd name="connsiteX73" fmla="*/ 124873 w 1400175"/>
                <a:gd name="connsiteY73" fmla="*/ 899350 h 1266825"/>
                <a:gd name="connsiteX74" fmla="*/ 118300 w 1400175"/>
                <a:gd name="connsiteY74" fmla="*/ 890778 h 1266825"/>
                <a:gd name="connsiteX75" fmla="*/ 121634 w 1400175"/>
                <a:gd name="connsiteY75" fmla="*/ 888492 h 1266825"/>
                <a:gd name="connsiteX76" fmla="*/ 116776 w 1400175"/>
                <a:gd name="connsiteY76" fmla="*/ 880396 h 1266825"/>
                <a:gd name="connsiteX77" fmla="*/ 102013 w 1400175"/>
                <a:gd name="connsiteY77" fmla="*/ 872966 h 1266825"/>
                <a:gd name="connsiteX78" fmla="*/ 97250 w 1400175"/>
                <a:gd name="connsiteY78" fmla="*/ 873823 h 1266825"/>
                <a:gd name="connsiteX79" fmla="*/ 92107 w 1400175"/>
                <a:gd name="connsiteY79" fmla="*/ 866775 h 1266825"/>
                <a:gd name="connsiteX80" fmla="*/ 91059 w 1400175"/>
                <a:gd name="connsiteY80" fmla="*/ 857250 h 1266825"/>
                <a:gd name="connsiteX81" fmla="*/ 97155 w 1400175"/>
                <a:gd name="connsiteY81" fmla="*/ 851059 h 1266825"/>
                <a:gd name="connsiteX82" fmla="*/ 116205 w 1400175"/>
                <a:gd name="connsiteY82" fmla="*/ 842772 h 1266825"/>
                <a:gd name="connsiteX83" fmla="*/ 115062 w 1400175"/>
                <a:gd name="connsiteY83" fmla="*/ 837152 h 1266825"/>
                <a:gd name="connsiteX84" fmla="*/ 109252 w 1400175"/>
                <a:gd name="connsiteY84" fmla="*/ 837343 h 1266825"/>
                <a:gd name="connsiteX85" fmla="*/ 107156 w 1400175"/>
                <a:gd name="connsiteY85" fmla="*/ 823627 h 1266825"/>
                <a:gd name="connsiteX86" fmla="*/ 110204 w 1400175"/>
                <a:gd name="connsiteY86" fmla="*/ 822388 h 1266825"/>
                <a:gd name="connsiteX87" fmla="*/ 105061 w 1400175"/>
                <a:gd name="connsiteY87" fmla="*/ 808958 h 1266825"/>
                <a:gd name="connsiteX88" fmla="*/ 111061 w 1400175"/>
                <a:gd name="connsiteY88" fmla="*/ 809244 h 1266825"/>
                <a:gd name="connsiteX89" fmla="*/ 111919 w 1400175"/>
                <a:gd name="connsiteY89" fmla="*/ 805244 h 1266825"/>
                <a:gd name="connsiteX90" fmla="*/ 115062 w 1400175"/>
                <a:gd name="connsiteY90" fmla="*/ 805148 h 1266825"/>
                <a:gd name="connsiteX91" fmla="*/ 111538 w 1400175"/>
                <a:gd name="connsiteY91" fmla="*/ 792004 h 1266825"/>
                <a:gd name="connsiteX92" fmla="*/ 107728 w 1400175"/>
                <a:gd name="connsiteY92" fmla="*/ 792004 h 1266825"/>
                <a:gd name="connsiteX93" fmla="*/ 111347 w 1400175"/>
                <a:gd name="connsiteY93" fmla="*/ 770287 h 1266825"/>
                <a:gd name="connsiteX94" fmla="*/ 113633 w 1400175"/>
                <a:gd name="connsiteY94" fmla="*/ 763143 h 1266825"/>
                <a:gd name="connsiteX95" fmla="*/ 128206 w 1400175"/>
                <a:gd name="connsiteY95" fmla="*/ 763238 h 1266825"/>
                <a:gd name="connsiteX96" fmla="*/ 130302 w 1400175"/>
                <a:gd name="connsiteY96" fmla="*/ 755713 h 1266825"/>
                <a:gd name="connsiteX97" fmla="*/ 138970 w 1400175"/>
                <a:gd name="connsiteY97" fmla="*/ 749427 h 1266825"/>
                <a:gd name="connsiteX98" fmla="*/ 141065 w 1400175"/>
                <a:gd name="connsiteY98" fmla="*/ 740473 h 1266825"/>
                <a:gd name="connsiteX99" fmla="*/ 137255 w 1400175"/>
                <a:gd name="connsiteY99" fmla="*/ 730091 h 1266825"/>
                <a:gd name="connsiteX100" fmla="*/ 151162 w 1400175"/>
                <a:gd name="connsiteY100" fmla="*/ 708088 h 1266825"/>
                <a:gd name="connsiteX101" fmla="*/ 141160 w 1400175"/>
                <a:gd name="connsiteY101" fmla="*/ 699992 h 1266825"/>
                <a:gd name="connsiteX102" fmla="*/ 127921 w 1400175"/>
                <a:gd name="connsiteY102" fmla="*/ 696944 h 1266825"/>
                <a:gd name="connsiteX103" fmla="*/ 123444 w 1400175"/>
                <a:gd name="connsiteY103" fmla="*/ 690277 h 1266825"/>
                <a:gd name="connsiteX104" fmla="*/ 135541 w 1400175"/>
                <a:gd name="connsiteY104" fmla="*/ 690086 h 1266825"/>
                <a:gd name="connsiteX105" fmla="*/ 139255 w 1400175"/>
                <a:gd name="connsiteY105" fmla="*/ 674370 h 1266825"/>
                <a:gd name="connsiteX106" fmla="*/ 138398 w 1400175"/>
                <a:gd name="connsiteY106" fmla="*/ 666369 h 1266825"/>
                <a:gd name="connsiteX107" fmla="*/ 147066 w 1400175"/>
                <a:gd name="connsiteY107" fmla="*/ 662559 h 1266825"/>
                <a:gd name="connsiteX108" fmla="*/ 148685 w 1400175"/>
                <a:gd name="connsiteY108" fmla="*/ 654272 h 1266825"/>
                <a:gd name="connsiteX109" fmla="*/ 160687 w 1400175"/>
                <a:gd name="connsiteY109" fmla="*/ 644366 h 1266825"/>
                <a:gd name="connsiteX110" fmla="*/ 156210 w 1400175"/>
                <a:gd name="connsiteY110" fmla="*/ 626269 h 1266825"/>
                <a:gd name="connsiteX111" fmla="*/ 160496 w 1400175"/>
                <a:gd name="connsiteY111" fmla="*/ 624078 h 1266825"/>
                <a:gd name="connsiteX112" fmla="*/ 159067 w 1400175"/>
                <a:gd name="connsiteY112" fmla="*/ 609124 h 1266825"/>
                <a:gd name="connsiteX113" fmla="*/ 161449 w 1400175"/>
                <a:gd name="connsiteY113" fmla="*/ 608933 h 1266825"/>
                <a:gd name="connsiteX114" fmla="*/ 161830 w 1400175"/>
                <a:gd name="connsiteY114" fmla="*/ 603599 h 1266825"/>
                <a:gd name="connsiteX115" fmla="*/ 163639 w 1400175"/>
                <a:gd name="connsiteY115" fmla="*/ 603599 h 1266825"/>
                <a:gd name="connsiteX116" fmla="*/ 164878 w 1400175"/>
                <a:gd name="connsiteY116" fmla="*/ 589217 h 1266825"/>
                <a:gd name="connsiteX117" fmla="*/ 194119 w 1400175"/>
                <a:gd name="connsiteY117" fmla="*/ 585502 h 1266825"/>
                <a:gd name="connsiteX118" fmla="*/ 194119 w 1400175"/>
                <a:gd name="connsiteY118" fmla="*/ 580168 h 1266825"/>
                <a:gd name="connsiteX119" fmla="*/ 182594 w 1400175"/>
                <a:gd name="connsiteY119" fmla="*/ 569881 h 1266825"/>
                <a:gd name="connsiteX120" fmla="*/ 168021 w 1400175"/>
                <a:gd name="connsiteY120" fmla="*/ 567500 h 1266825"/>
                <a:gd name="connsiteX121" fmla="*/ 141637 w 1400175"/>
                <a:gd name="connsiteY121" fmla="*/ 569786 h 1266825"/>
                <a:gd name="connsiteX122" fmla="*/ 140494 w 1400175"/>
                <a:gd name="connsiteY122" fmla="*/ 566356 h 1266825"/>
                <a:gd name="connsiteX123" fmla="*/ 131350 w 1400175"/>
                <a:gd name="connsiteY123" fmla="*/ 562356 h 1266825"/>
                <a:gd name="connsiteX124" fmla="*/ 119253 w 1400175"/>
                <a:gd name="connsiteY124" fmla="*/ 562547 h 1266825"/>
                <a:gd name="connsiteX125" fmla="*/ 113062 w 1400175"/>
                <a:gd name="connsiteY125" fmla="*/ 546259 h 1266825"/>
                <a:gd name="connsiteX126" fmla="*/ 117919 w 1400175"/>
                <a:gd name="connsiteY126" fmla="*/ 539877 h 1266825"/>
                <a:gd name="connsiteX127" fmla="*/ 114014 w 1400175"/>
                <a:gd name="connsiteY127" fmla="*/ 538448 h 1266825"/>
                <a:gd name="connsiteX128" fmla="*/ 113157 w 1400175"/>
                <a:gd name="connsiteY128" fmla="*/ 534067 h 1266825"/>
                <a:gd name="connsiteX129" fmla="*/ 122587 w 1400175"/>
                <a:gd name="connsiteY129" fmla="*/ 532352 h 1266825"/>
                <a:gd name="connsiteX130" fmla="*/ 122015 w 1400175"/>
                <a:gd name="connsiteY130" fmla="*/ 525685 h 1266825"/>
                <a:gd name="connsiteX131" fmla="*/ 130207 w 1400175"/>
                <a:gd name="connsiteY131" fmla="*/ 520827 h 1266825"/>
                <a:gd name="connsiteX132" fmla="*/ 130588 w 1400175"/>
                <a:gd name="connsiteY132" fmla="*/ 511778 h 1266825"/>
                <a:gd name="connsiteX133" fmla="*/ 124301 w 1400175"/>
                <a:gd name="connsiteY133" fmla="*/ 511683 h 1266825"/>
                <a:gd name="connsiteX134" fmla="*/ 125158 w 1400175"/>
                <a:gd name="connsiteY134" fmla="*/ 502920 h 1266825"/>
                <a:gd name="connsiteX135" fmla="*/ 116491 w 1400175"/>
                <a:gd name="connsiteY135" fmla="*/ 504825 h 1266825"/>
                <a:gd name="connsiteX136" fmla="*/ 106680 w 1400175"/>
                <a:gd name="connsiteY136" fmla="*/ 511302 h 1266825"/>
                <a:gd name="connsiteX137" fmla="*/ 110490 w 1400175"/>
                <a:gd name="connsiteY137" fmla="*/ 495300 h 1266825"/>
                <a:gd name="connsiteX138" fmla="*/ 73723 w 1400175"/>
                <a:gd name="connsiteY138" fmla="*/ 480727 h 1266825"/>
                <a:gd name="connsiteX139" fmla="*/ 61722 w 1400175"/>
                <a:gd name="connsiteY139" fmla="*/ 480060 h 1266825"/>
                <a:gd name="connsiteX140" fmla="*/ 56483 w 1400175"/>
                <a:gd name="connsiteY140" fmla="*/ 476631 h 1266825"/>
                <a:gd name="connsiteX141" fmla="*/ 43434 w 1400175"/>
                <a:gd name="connsiteY141" fmla="*/ 476822 h 1266825"/>
                <a:gd name="connsiteX142" fmla="*/ 22669 w 1400175"/>
                <a:gd name="connsiteY142" fmla="*/ 458248 h 1266825"/>
                <a:gd name="connsiteX143" fmla="*/ 9525 w 1400175"/>
                <a:gd name="connsiteY143" fmla="*/ 450342 h 1266825"/>
                <a:gd name="connsiteX144" fmla="*/ 18002 w 1400175"/>
                <a:gd name="connsiteY144" fmla="*/ 444341 h 1266825"/>
                <a:gd name="connsiteX145" fmla="*/ 26384 w 1400175"/>
                <a:gd name="connsiteY145" fmla="*/ 445865 h 1266825"/>
                <a:gd name="connsiteX146" fmla="*/ 37052 w 1400175"/>
                <a:gd name="connsiteY146" fmla="*/ 442150 h 1266825"/>
                <a:gd name="connsiteX147" fmla="*/ 37243 w 1400175"/>
                <a:gd name="connsiteY147" fmla="*/ 437198 h 1266825"/>
                <a:gd name="connsiteX148" fmla="*/ 43815 w 1400175"/>
                <a:gd name="connsiteY148" fmla="*/ 429958 h 1266825"/>
                <a:gd name="connsiteX149" fmla="*/ 48387 w 1400175"/>
                <a:gd name="connsiteY149" fmla="*/ 398907 h 1266825"/>
                <a:gd name="connsiteX150" fmla="*/ 58674 w 1400175"/>
                <a:gd name="connsiteY150" fmla="*/ 383000 h 1266825"/>
                <a:gd name="connsiteX151" fmla="*/ 61436 w 1400175"/>
                <a:gd name="connsiteY151" fmla="*/ 371951 h 1266825"/>
                <a:gd name="connsiteX152" fmla="*/ 53816 w 1400175"/>
                <a:gd name="connsiteY152" fmla="*/ 360902 h 1266825"/>
                <a:gd name="connsiteX153" fmla="*/ 47244 w 1400175"/>
                <a:gd name="connsiteY153" fmla="*/ 357569 h 1266825"/>
                <a:gd name="connsiteX154" fmla="*/ 48292 w 1400175"/>
                <a:gd name="connsiteY154" fmla="*/ 347091 h 1266825"/>
                <a:gd name="connsiteX155" fmla="*/ 70009 w 1400175"/>
                <a:gd name="connsiteY155" fmla="*/ 357473 h 1266825"/>
                <a:gd name="connsiteX156" fmla="*/ 85249 w 1400175"/>
                <a:gd name="connsiteY156" fmla="*/ 381762 h 1266825"/>
                <a:gd name="connsiteX157" fmla="*/ 92583 w 1400175"/>
                <a:gd name="connsiteY157" fmla="*/ 402336 h 1266825"/>
                <a:gd name="connsiteX158" fmla="*/ 99822 w 1400175"/>
                <a:gd name="connsiteY158" fmla="*/ 397478 h 1266825"/>
                <a:gd name="connsiteX159" fmla="*/ 103918 w 1400175"/>
                <a:gd name="connsiteY159" fmla="*/ 404717 h 1266825"/>
                <a:gd name="connsiteX160" fmla="*/ 109823 w 1400175"/>
                <a:gd name="connsiteY160" fmla="*/ 427673 h 1266825"/>
                <a:gd name="connsiteX161" fmla="*/ 135255 w 1400175"/>
                <a:gd name="connsiteY161" fmla="*/ 438817 h 1266825"/>
                <a:gd name="connsiteX162" fmla="*/ 144589 w 1400175"/>
                <a:gd name="connsiteY162" fmla="*/ 431578 h 1266825"/>
                <a:gd name="connsiteX163" fmla="*/ 150685 w 1400175"/>
                <a:gd name="connsiteY163" fmla="*/ 431578 h 1266825"/>
                <a:gd name="connsiteX164" fmla="*/ 166116 w 1400175"/>
                <a:gd name="connsiteY164" fmla="*/ 424910 h 1266825"/>
                <a:gd name="connsiteX165" fmla="*/ 174688 w 1400175"/>
                <a:gd name="connsiteY165" fmla="*/ 414337 h 1266825"/>
                <a:gd name="connsiteX166" fmla="*/ 205930 w 1400175"/>
                <a:gd name="connsiteY166" fmla="*/ 429387 h 1266825"/>
                <a:gd name="connsiteX167" fmla="*/ 243268 w 1400175"/>
                <a:gd name="connsiteY167" fmla="*/ 423196 h 1266825"/>
                <a:gd name="connsiteX168" fmla="*/ 260604 w 1400175"/>
                <a:gd name="connsiteY168" fmla="*/ 411194 h 1266825"/>
                <a:gd name="connsiteX169" fmla="*/ 272320 w 1400175"/>
                <a:gd name="connsiteY169" fmla="*/ 394145 h 1266825"/>
                <a:gd name="connsiteX170" fmla="*/ 289750 w 1400175"/>
                <a:gd name="connsiteY170" fmla="*/ 396335 h 1266825"/>
                <a:gd name="connsiteX171" fmla="*/ 291751 w 1400175"/>
                <a:gd name="connsiteY171" fmla="*/ 382524 h 1266825"/>
                <a:gd name="connsiteX172" fmla="*/ 309181 w 1400175"/>
                <a:gd name="connsiteY172" fmla="*/ 381381 h 1266825"/>
                <a:gd name="connsiteX173" fmla="*/ 314420 w 1400175"/>
                <a:gd name="connsiteY173" fmla="*/ 383953 h 1266825"/>
                <a:gd name="connsiteX174" fmla="*/ 314896 w 1400175"/>
                <a:gd name="connsiteY174" fmla="*/ 368617 h 1266825"/>
                <a:gd name="connsiteX175" fmla="*/ 321564 w 1400175"/>
                <a:gd name="connsiteY175" fmla="*/ 368903 h 1266825"/>
                <a:gd name="connsiteX176" fmla="*/ 322231 w 1400175"/>
                <a:gd name="connsiteY176" fmla="*/ 366141 h 1266825"/>
                <a:gd name="connsiteX177" fmla="*/ 326993 w 1400175"/>
                <a:gd name="connsiteY177" fmla="*/ 368808 h 1266825"/>
                <a:gd name="connsiteX178" fmla="*/ 331470 w 1400175"/>
                <a:gd name="connsiteY178" fmla="*/ 354616 h 1266825"/>
                <a:gd name="connsiteX179" fmla="*/ 332137 w 1400175"/>
                <a:gd name="connsiteY179" fmla="*/ 342519 h 1266825"/>
                <a:gd name="connsiteX180" fmla="*/ 341662 w 1400175"/>
                <a:gd name="connsiteY180" fmla="*/ 336995 h 1266825"/>
                <a:gd name="connsiteX181" fmla="*/ 354901 w 1400175"/>
                <a:gd name="connsiteY181" fmla="*/ 322516 h 1266825"/>
                <a:gd name="connsiteX182" fmla="*/ 362617 w 1400175"/>
                <a:gd name="connsiteY182" fmla="*/ 321278 h 1266825"/>
                <a:gd name="connsiteX183" fmla="*/ 384619 w 1400175"/>
                <a:gd name="connsiteY183" fmla="*/ 322516 h 1266825"/>
                <a:gd name="connsiteX184" fmla="*/ 410813 w 1400175"/>
                <a:gd name="connsiteY184" fmla="*/ 336518 h 1266825"/>
                <a:gd name="connsiteX185" fmla="*/ 408908 w 1400175"/>
                <a:gd name="connsiteY185" fmla="*/ 340042 h 1266825"/>
                <a:gd name="connsiteX186" fmla="*/ 421195 w 1400175"/>
                <a:gd name="connsiteY186" fmla="*/ 346329 h 1266825"/>
                <a:gd name="connsiteX187" fmla="*/ 427958 w 1400175"/>
                <a:gd name="connsiteY187" fmla="*/ 353473 h 1266825"/>
                <a:gd name="connsiteX188" fmla="*/ 421291 w 1400175"/>
                <a:gd name="connsiteY188" fmla="*/ 363950 h 1266825"/>
                <a:gd name="connsiteX189" fmla="*/ 423767 w 1400175"/>
                <a:gd name="connsiteY189" fmla="*/ 371380 h 1266825"/>
                <a:gd name="connsiteX190" fmla="*/ 431673 w 1400175"/>
                <a:gd name="connsiteY190" fmla="*/ 372332 h 1266825"/>
                <a:gd name="connsiteX191" fmla="*/ 441007 w 1400175"/>
                <a:gd name="connsiteY191" fmla="*/ 378047 h 1266825"/>
                <a:gd name="connsiteX192" fmla="*/ 445389 w 1400175"/>
                <a:gd name="connsiteY192" fmla="*/ 383286 h 1266825"/>
                <a:gd name="connsiteX193" fmla="*/ 445389 w 1400175"/>
                <a:gd name="connsiteY193" fmla="*/ 388810 h 1266825"/>
                <a:gd name="connsiteX194" fmla="*/ 452533 w 1400175"/>
                <a:gd name="connsiteY194" fmla="*/ 390049 h 1266825"/>
                <a:gd name="connsiteX195" fmla="*/ 451485 w 1400175"/>
                <a:gd name="connsiteY195" fmla="*/ 395002 h 1266825"/>
                <a:gd name="connsiteX196" fmla="*/ 459867 w 1400175"/>
                <a:gd name="connsiteY196" fmla="*/ 394811 h 1266825"/>
                <a:gd name="connsiteX197" fmla="*/ 460534 w 1400175"/>
                <a:gd name="connsiteY197" fmla="*/ 392621 h 1266825"/>
                <a:gd name="connsiteX198" fmla="*/ 469201 w 1400175"/>
                <a:gd name="connsiteY198" fmla="*/ 390334 h 1266825"/>
                <a:gd name="connsiteX199" fmla="*/ 476917 w 1400175"/>
                <a:gd name="connsiteY199" fmla="*/ 391477 h 1266825"/>
                <a:gd name="connsiteX200" fmla="*/ 474631 w 1400175"/>
                <a:gd name="connsiteY200" fmla="*/ 405575 h 1266825"/>
                <a:gd name="connsiteX201" fmla="*/ 478155 w 1400175"/>
                <a:gd name="connsiteY201" fmla="*/ 405955 h 1266825"/>
                <a:gd name="connsiteX202" fmla="*/ 477869 w 1400175"/>
                <a:gd name="connsiteY202" fmla="*/ 408623 h 1266825"/>
                <a:gd name="connsiteX203" fmla="*/ 492728 w 1400175"/>
                <a:gd name="connsiteY203" fmla="*/ 411766 h 1266825"/>
                <a:gd name="connsiteX204" fmla="*/ 495776 w 1400175"/>
                <a:gd name="connsiteY204" fmla="*/ 402241 h 1266825"/>
                <a:gd name="connsiteX205" fmla="*/ 500634 w 1400175"/>
                <a:gd name="connsiteY205" fmla="*/ 407860 h 1266825"/>
                <a:gd name="connsiteX206" fmla="*/ 507492 w 1400175"/>
                <a:gd name="connsiteY206" fmla="*/ 410623 h 1266825"/>
                <a:gd name="connsiteX207" fmla="*/ 512445 w 1400175"/>
                <a:gd name="connsiteY207" fmla="*/ 403098 h 1266825"/>
                <a:gd name="connsiteX208" fmla="*/ 512254 w 1400175"/>
                <a:gd name="connsiteY208" fmla="*/ 397669 h 1266825"/>
                <a:gd name="connsiteX209" fmla="*/ 516826 w 1400175"/>
                <a:gd name="connsiteY209" fmla="*/ 399859 h 1266825"/>
                <a:gd name="connsiteX210" fmla="*/ 517493 w 1400175"/>
                <a:gd name="connsiteY210" fmla="*/ 396621 h 1266825"/>
                <a:gd name="connsiteX211" fmla="*/ 514826 w 1400175"/>
                <a:gd name="connsiteY211" fmla="*/ 385572 h 1266825"/>
                <a:gd name="connsiteX212" fmla="*/ 512254 w 1400175"/>
                <a:gd name="connsiteY212" fmla="*/ 386429 h 1266825"/>
                <a:gd name="connsiteX213" fmla="*/ 510349 w 1400175"/>
                <a:gd name="connsiteY213" fmla="*/ 372904 h 1266825"/>
                <a:gd name="connsiteX214" fmla="*/ 521017 w 1400175"/>
                <a:gd name="connsiteY214" fmla="*/ 354806 h 1266825"/>
                <a:gd name="connsiteX215" fmla="*/ 521684 w 1400175"/>
                <a:gd name="connsiteY215" fmla="*/ 349663 h 1266825"/>
                <a:gd name="connsiteX216" fmla="*/ 529495 w 1400175"/>
                <a:gd name="connsiteY216" fmla="*/ 339757 h 1266825"/>
                <a:gd name="connsiteX217" fmla="*/ 530733 w 1400175"/>
                <a:gd name="connsiteY217" fmla="*/ 333089 h 1266825"/>
                <a:gd name="connsiteX218" fmla="*/ 528352 w 1400175"/>
                <a:gd name="connsiteY218" fmla="*/ 330136 h 1266825"/>
                <a:gd name="connsiteX219" fmla="*/ 530638 w 1400175"/>
                <a:gd name="connsiteY219" fmla="*/ 324898 h 1266825"/>
                <a:gd name="connsiteX220" fmla="*/ 524637 w 1400175"/>
                <a:gd name="connsiteY220" fmla="*/ 323088 h 1266825"/>
                <a:gd name="connsiteX221" fmla="*/ 525970 w 1400175"/>
                <a:gd name="connsiteY221" fmla="*/ 319469 h 1266825"/>
                <a:gd name="connsiteX222" fmla="*/ 521494 w 1400175"/>
                <a:gd name="connsiteY222" fmla="*/ 314515 h 1266825"/>
                <a:gd name="connsiteX223" fmla="*/ 487775 w 1400175"/>
                <a:gd name="connsiteY223" fmla="*/ 309372 h 1266825"/>
                <a:gd name="connsiteX224" fmla="*/ 480917 w 1400175"/>
                <a:gd name="connsiteY224" fmla="*/ 303943 h 1266825"/>
                <a:gd name="connsiteX225" fmla="*/ 470344 w 1400175"/>
                <a:gd name="connsiteY225" fmla="*/ 301466 h 1266825"/>
                <a:gd name="connsiteX226" fmla="*/ 469392 w 1400175"/>
                <a:gd name="connsiteY226" fmla="*/ 297847 h 1266825"/>
                <a:gd name="connsiteX227" fmla="*/ 462343 w 1400175"/>
                <a:gd name="connsiteY227" fmla="*/ 300609 h 1266825"/>
                <a:gd name="connsiteX228" fmla="*/ 454533 w 1400175"/>
                <a:gd name="connsiteY228" fmla="*/ 298990 h 1266825"/>
                <a:gd name="connsiteX229" fmla="*/ 454819 w 1400175"/>
                <a:gd name="connsiteY229" fmla="*/ 278416 h 1266825"/>
                <a:gd name="connsiteX230" fmla="*/ 448627 w 1400175"/>
                <a:gd name="connsiteY230" fmla="*/ 260699 h 1266825"/>
                <a:gd name="connsiteX231" fmla="*/ 443198 w 1400175"/>
                <a:gd name="connsiteY231" fmla="*/ 257461 h 1266825"/>
                <a:gd name="connsiteX232" fmla="*/ 439388 w 1400175"/>
                <a:gd name="connsiteY232" fmla="*/ 248793 h 1266825"/>
                <a:gd name="connsiteX233" fmla="*/ 441769 w 1400175"/>
                <a:gd name="connsiteY233" fmla="*/ 246983 h 1266825"/>
                <a:gd name="connsiteX234" fmla="*/ 438436 w 1400175"/>
                <a:gd name="connsiteY234" fmla="*/ 238792 h 1266825"/>
                <a:gd name="connsiteX235" fmla="*/ 441293 w 1400175"/>
                <a:gd name="connsiteY235" fmla="*/ 226219 h 1266825"/>
                <a:gd name="connsiteX236" fmla="*/ 434530 w 1400175"/>
                <a:gd name="connsiteY236" fmla="*/ 220408 h 1266825"/>
                <a:gd name="connsiteX237" fmla="*/ 435483 w 1400175"/>
                <a:gd name="connsiteY237" fmla="*/ 214789 h 1266825"/>
                <a:gd name="connsiteX238" fmla="*/ 444436 w 1400175"/>
                <a:gd name="connsiteY238" fmla="*/ 206978 h 1266825"/>
                <a:gd name="connsiteX239" fmla="*/ 443484 w 1400175"/>
                <a:gd name="connsiteY239" fmla="*/ 202787 h 1266825"/>
                <a:gd name="connsiteX240" fmla="*/ 438340 w 1400175"/>
                <a:gd name="connsiteY240" fmla="*/ 199358 h 1266825"/>
                <a:gd name="connsiteX241" fmla="*/ 439769 w 1400175"/>
                <a:gd name="connsiteY241" fmla="*/ 195643 h 1266825"/>
                <a:gd name="connsiteX242" fmla="*/ 458724 w 1400175"/>
                <a:gd name="connsiteY242" fmla="*/ 199453 h 1266825"/>
                <a:gd name="connsiteX243" fmla="*/ 470440 w 1400175"/>
                <a:gd name="connsiteY243" fmla="*/ 195739 h 1266825"/>
                <a:gd name="connsiteX244" fmla="*/ 481489 w 1400175"/>
                <a:gd name="connsiteY244" fmla="*/ 201835 h 1266825"/>
                <a:gd name="connsiteX245" fmla="*/ 478250 w 1400175"/>
                <a:gd name="connsiteY245" fmla="*/ 193167 h 1266825"/>
                <a:gd name="connsiteX246" fmla="*/ 465963 w 1400175"/>
                <a:gd name="connsiteY246" fmla="*/ 179832 h 1266825"/>
                <a:gd name="connsiteX247" fmla="*/ 464344 w 1400175"/>
                <a:gd name="connsiteY247" fmla="*/ 172879 h 1266825"/>
                <a:gd name="connsiteX248" fmla="*/ 455771 w 1400175"/>
                <a:gd name="connsiteY248" fmla="*/ 165449 h 1266825"/>
                <a:gd name="connsiteX249" fmla="*/ 453295 w 1400175"/>
                <a:gd name="connsiteY249" fmla="*/ 159734 h 1266825"/>
                <a:gd name="connsiteX250" fmla="*/ 455581 w 1400175"/>
                <a:gd name="connsiteY250" fmla="*/ 151924 h 1266825"/>
                <a:gd name="connsiteX251" fmla="*/ 451199 w 1400175"/>
                <a:gd name="connsiteY251" fmla="*/ 146971 h 1266825"/>
                <a:gd name="connsiteX252" fmla="*/ 456819 w 1400175"/>
                <a:gd name="connsiteY252" fmla="*/ 135541 h 1266825"/>
                <a:gd name="connsiteX253" fmla="*/ 461105 w 1400175"/>
                <a:gd name="connsiteY253" fmla="*/ 133064 h 1266825"/>
                <a:gd name="connsiteX254" fmla="*/ 472535 w 1400175"/>
                <a:gd name="connsiteY254" fmla="*/ 133540 h 1266825"/>
                <a:gd name="connsiteX255" fmla="*/ 500158 w 1400175"/>
                <a:gd name="connsiteY255" fmla="*/ 124587 h 1266825"/>
                <a:gd name="connsiteX256" fmla="*/ 506635 w 1400175"/>
                <a:gd name="connsiteY256" fmla="*/ 116776 h 1266825"/>
                <a:gd name="connsiteX257" fmla="*/ 543877 w 1400175"/>
                <a:gd name="connsiteY257" fmla="*/ 101251 h 1266825"/>
                <a:gd name="connsiteX258" fmla="*/ 561403 w 1400175"/>
                <a:gd name="connsiteY258" fmla="*/ 106108 h 1266825"/>
                <a:gd name="connsiteX259" fmla="*/ 570071 w 1400175"/>
                <a:gd name="connsiteY259" fmla="*/ 102965 h 1266825"/>
                <a:gd name="connsiteX260" fmla="*/ 566928 w 1400175"/>
                <a:gd name="connsiteY260" fmla="*/ 99155 h 1266825"/>
                <a:gd name="connsiteX261" fmla="*/ 557689 w 1400175"/>
                <a:gd name="connsiteY261" fmla="*/ 96107 h 1266825"/>
                <a:gd name="connsiteX262" fmla="*/ 553784 w 1400175"/>
                <a:gd name="connsiteY262" fmla="*/ 91154 h 1266825"/>
                <a:gd name="connsiteX263" fmla="*/ 549497 w 1400175"/>
                <a:gd name="connsiteY263" fmla="*/ 73057 h 1266825"/>
                <a:gd name="connsiteX264" fmla="*/ 553402 w 1400175"/>
                <a:gd name="connsiteY264" fmla="*/ 62008 h 1266825"/>
                <a:gd name="connsiteX265" fmla="*/ 570262 w 1400175"/>
                <a:gd name="connsiteY265" fmla="*/ 62770 h 1266825"/>
                <a:gd name="connsiteX266" fmla="*/ 584168 w 1400175"/>
                <a:gd name="connsiteY266" fmla="*/ 55816 h 1266825"/>
                <a:gd name="connsiteX267" fmla="*/ 593788 w 1400175"/>
                <a:gd name="connsiteY267" fmla="*/ 54197 h 1266825"/>
                <a:gd name="connsiteX268" fmla="*/ 611695 w 1400175"/>
                <a:gd name="connsiteY268" fmla="*/ 55626 h 1266825"/>
                <a:gd name="connsiteX269" fmla="*/ 620268 w 1400175"/>
                <a:gd name="connsiteY269" fmla="*/ 49530 h 1266825"/>
                <a:gd name="connsiteX270" fmla="*/ 643318 w 1400175"/>
                <a:gd name="connsiteY270" fmla="*/ 50768 h 1266825"/>
                <a:gd name="connsiteX271" fmla="*/ 686657 w 1400175"/>
                <a:gd name="connsiteY271" fmla="*/ 31242 h 1266825"/>
                <a:gd name="connsiteX272" fmla="*/ 702945 w 1400175"/>
                <a:gd name="connsiteY272" fmla="*/ 32575 h 1266825"/>
                <a:gd name="connsiteX273" fmla="*/ 715709 w 1400175"/>
                <a:gd name="connsiteY273" fmla="*/ 27337 h 1266825"/>
                <a:gd name="connsiteX274" fmla="*/ 720185 w 1400175"/>
                <a:gd name="connsiteY274" fmla="*/ 35719 h 1266825"/>
                <a:gd name="connsiteX275" fmla="*/ 749141 w 1400175"/>
                <a:gd name="connsiteY275" fmla="*/ 47339 h 1266825"/>
                <a:gd name="connsiteX276" fmla="*/ 760952 w 1400175"/>
                <a:gd name="connsiteY276" fmla="*/ 44863 h 1266825"/>
                <a:gd name="connsiteX277" fmla="*/ 767810 w 1400175"/>
                <a:gd name="connsiteY277" fmla="*/ 40672 h 1266825"/>
                <a:gd name="connsiteX278" fmla="*/ 764667 w 1400175"/>
                <a:gd name="connsiteY278" fmla="*/ 29718 h 1266825"/>
                <a:gd name="connsiteX279" fmla="*/ 778573 w 1400175"/>
                <a:gd name="connsiteY279" fmla="*/ 21526 h 1266825"/>
                <a:gd name="connsiteX280" fmla="*/ 784955 w 1400175"/>
                <a:gd name="connsiteY280" fmla="*/ 9525 h 1266825"/>
                <a:gd name="connsiteX281" fmla="*/ 802195 w 1400175"/>
                <a:gd name="connsiteY281" fmla="*/ 22288 h 1266825"/>
                <a:gd name="connsiteX282" fmla="*/ 801719 w 1400175"/>
                <a:gd name="connsiteY282" fmla="*/ 25432 h 1266825"/>
                <a:gd name="connsiteX283" fmla="*/ 804958 w 1400175"/>
                <a:gd name="connsiteY283" fmla="*/ 28384 h 1266825"/>
                <a:gd name="connsiteX284" fmla="*/ 835438 w 1400175"/>
                <a:gd name="connsiteY284" fmla="*/ 33909 h 1266825"/>
                <a:gd name="connsiteX285" fmla="*/ 846296 w 1400175"/>
                <a:gd name="connsiteY285" fmla="*/ 40957 h 1266825"/>
                <a:gd name="connsiteX286" fmla="*/ 901541 w 1400175"/>
                <a:gd name="connsiteY286" fmla="*/ 42958 h 1266825"/>
                <a:gd name="connsiteX287" fmla="*/ 917543 w 1400175"/>
                <a:gd name="connsiteY287" fmla="*/ 51054 h 1266825"/>
                <a:gd name="connsiteX288" fmla="*/ 925735 w 1400175"/>
                <a:gd name="connsiteY288" fmla="*/ 50101 h 1266825"/>
                <a:gd name="connsiteX289" fmla="*/ 924306 w 1400175"/>
                <a:gd name="connsiteY289" fmla="*/ 62960 h 1266825"/>
                <a:gd name="connsiteX290" fmla="*/ 933069 w 1400175"/>
                <a:gd name="connsiteY290" fmla="*/ 72866 h 1266825"/>
                <a:gd name="connsiteX291" fmla="*/ 936498 w 1400175"/>
                <a:gd name="connsiteY291" fmla="*/ 81629 h 1266825"/>
                <a:gd name="connsiteX292" fmla="*/ 933259 w 1400175"/>
                <a:gd name="connsiteY292" fmla="*/ 85439 h 1266825"/>
                <a:gd name="connsiteX293" fmla="*/ 936879 w 1400175"/>
                <a:gd name="connsiteY293" fmla="*/ 92773 h 1266825"/>
                <a:gd name="connsiteX294" fmla="*/ 933355 w 1400175"/>
                <a:gd name="connsiteY294" fmla="*/ 96583 h 1266825"/>
                <a:gd name="connsiteX295" fmla="*/ 937260 w 1400175"/>
                <a:gd name="connsiteY295" fmla="*/ 113252 h 1266825"/>
                <a:gd name="connsiteX296" fmla="*/ 952024 w 1400175"/>
                <a:gd name="connsiteY296" fmla="*/ 116110 h 1266825"/>
                <a:gd name="connsiteX297" fmla="*/ 959167 w 1400175"/>
                <a:gd name="connsiteY297" fmla="*/ 104584 h 1266825"/>
                <a:gd name="connsiteX298" fmla="*/ 964501 w 1400175"/>
                <a:gd name="connsiteY298" fmla="*/ 101536 h 1266825"/>
                <a:gd name="connsiteX299" fmla="*/ 971455 w 1400175"/>
                <a:gd name="connsiteY299" fmla="*/ 101346 h 1266825"/>
                <a:gd name="connsiteX300" fmla="*/ 972026 w 1400175"/>
                <a:gd name="connsiteY300" fmla="*/ 91440 h 1266825"/>
                <a:gd name="connsiteX301" fmla="*/ 976503 w 1400175"/>
                <a:gd name="connsiteY301" fmla="*/ 84106 h 1266825"/>
                <a:gd name="connsiteX302" fmla="*/ 989457 w 1400175"/>
                <a:gd name="connsiteY302" fmla="*/ 84487 h 1266825"/>
                <a:gd name="connsiteX303" fmla="*/ 997363 w 1400175"/>
                <a:gd name="connsiteY303" fmla="*/ 79915 h 1266825"/>
                <a:gd name="connsiteX304" fmla="*/ 1005364 w 1400175"/>
                <a:gd name="connsiteY304" fmla="*/ 83439 h 1266825"/>
                <a:gd name="connsiteX305" fmla="*/ 1012222 w 1400175"/>
                <a:gd name="connsiteY305" fmla="*/ 81724 h 1266825"/>
                <a:gd name="connsiteX306" fmla="*/ 1019842 w 1400175"/>
                <a:gd name="connsiteY306" fmla="*/ 84296 h 1266825"/>
                <a:gd name="connsiteX307" fmla="*/ 1026128 w 1400175"/>
                <a:gd name="connsiteY307" fmla="*/ 81915 h 1266825"/>
                <a:gd name="connsiteX308" fmla="*/ 1028986 w 1400175"/>
                <a:gd name="connsiteY308" fmla="*/ 77819 h 1266825"/>
                <a:gd name="connsiteX309" fmla="*/ 1046512 w 1400175"/>
                <a:gd name="connsiteY309" fmla="*/ 73533 h 1266825"/>
                <a:gd name="connsiteX310" fmla="*/ 1065181 w 1400175"/>
                <a:gd name="connsiteY310" fmla="*/ 86582 h 1266825"/>
                <a:gd name="connsiteX311" fmla="*/ 1072039 w 1400175"/>
                <a:gd name="connsiteY311" fmla="*/ 94964 h 1266825"/>
                <a:gd name="connsiteX312" fmla="*/ 1072229 w 1400175"/>
                <a:gd name="connsiteY312" fmla="*/ 100774 h 1266825"/>
                <a:gd name="connsiteX313" fmla="*/ 1089184 w 1400175"/>
                <a:gd name="connsiteY313" fmla="*/ 116776 h 1266825"/>
                <a:gd name="connsiteX314" fmla="*/ 1096423 w 1400175"/>
                <a:gd name="connsiteY314" fmla="*/ 120205 h 1266825"/>
                <a:gd name="connsiteX315" fmla="*/ 1095946 w 1400175"/>
                <a:gd name="connsiteY315" fmla="*/ 128302 h 1266825"/>
                <a:gd name="connsiteX316" fmla="*/ 1103567 w 1400175"/>
                <a:gd name="connsiteY316" fmla="*/ 137922 h 1266825"/>
                <a:gd name="connsiteX317" fmla="*/ 1106234 w 1400175"/>
                <a:gd name="connsiteY317" fmla="*/ 136684 h 1266825"/>
                <a:gd name="connsiteX318" fmla="*/ 1113282 w 1400175"/>
                <a:gd name="connsiteY318" fmla="*/ 139446 h 1266825"/>
                <a:gd name="connsiteX319" fmla="*/ 1109282 w 1400175"/>
                <a:gd name="connsiteY319" fmla="*/ 141732 h 1266825"/>
                <a:gd name="connsiteX320" fmla="*/ 1120902 w 1400175"/>
                <a:gd name="connsiteY320" fmla="*/ 152400 h 1266825"/>
                <a:gd name="connsiteX321" fmla="*/ 1122521 w 1400175"/>
                <a:gd name="connsiteY321" fmla="*/ 161639 h 1266825"/>
                <a:gd name="connsiteX322" fmla="*/ 1143857 w 1400175"/>
                <a:gd name="connsiteY322" fmla="*/ 168021 h 1266825"/>
                <a:gd name="connsiteX323" fmla="*/ 1149858 w 1400175"/>
                <a:gd name="connsiteY323" fmla="*/ 162115 h 1266825"/>
                <a:gd name="connsiteX324" fmla="*/ 1161478 w 1400175"/>
                <a:gd name="connsiteY324" fmla="*/ 163544 h 1266825"/>
                <a:gd name="connsiteX325" fmla="*/ 1194816 w 1400175"/>
                <a:gd name="connsiteY325" fmla="*/ 143351 h 1266825"/>
                <a:gd name="connsiteX326" fmla="*/ 1216819 w 1400175"/>
                <a:gd name="connsiteY326" fmla="*/ 136874 h 1266825"/>
                <a:gd name="connsiteX327" fmla="*/ 1217485 w 1400175"/>
                <a:gd name="connsiteY327" fmla="*/ 139827 h 1266825"/>
                <a:gd name="connsiteX328" fmla="*/ 1213866 w 1400175"/>
                <a:gd name="connsiteY328" fmla="*/ 141351 h 1266825"/>
                <a:gd name="connsiteX329" fmla="*/ 1202341 w 1400175"/>
                <a:gd name="connsiteY329" fmla="*/ 149828 h 1266825"/>
                <a:gd name="connsiteX330" fmla="*/ 1195292 w 1400175"/>
                <a:gd name="connsiteY330" fmla="*/ 162592 h 1266825"/>
                <a:gd name="connsiteX331" fmla="*/ 1195292 w 1400175"/>
                <a:gd name="connsiteY331" fmla="*/ 167164 h 1266825"/>
                <a:gd name="connsiteX332" fmla="*/ 1212056 w 1400175"/>
                <a:gd name="connsiteY332" fmla="*/ 173260 h 1266825"/>
                <a:gd name="connsiteX333" fmla="*/ 1224153 w 1400175"/>
                <a:gd name="connsiteY333" fmla="*/ 181070 h 1266825"/>
                <a:gd name="connsiteX334" fmla="*/ 1248537 w 1400175"/>
                <a:gd name="connsiteY334" fmla="*/ 184785 h 1266825"/>
                <a:gd name="connsiteX335" fmla="*/ 1256633 w 1400175"/>
                <a:gd name="connsiteY335" fmla="*/ 188976 h 1266825"/>
                <a:gd name="connsiteX336" fmla="*/ 1260919 w 1400175"/>
                <a:gd name="connsiteY336" fmla="*/ 194500 h 1266825"/>
                <a:gd name="connsiteX337" fmla="*/ 1262062 w 1400175"/>
                <a:gd name="connsiteY337" fmla="*/ 202025 h 1266825"/>
                <a:gd name="connsiteX338" fmla="*/ 1256824 w 1400175"/>
                <a:gd name="connsiteY338" fmla="*/ 214884 h 1266825"/>
                <a:gd name="connsiteX339" fmla="*/ 1258062 w 1400175"/>
                <a:gd name="connsiteY339" fmla="*/ 222599 h 1266825"/>
                <a:gd name="connsiteX340" fmla="*/ 1241488 w 1400175"/>
                <a:gd name="connsiteY340" fmla="*/ 240411 h 1266825"/>
                <a:gd name="connsiteX341" fmla="*/ 1243679 w 1400175"/>
                <a:gd name="connsiteY341" fmla="*/ 252127 h 1266825"/>
                <a:gd name="connsiteX342" fmla="*/ 1241679 w 1400175"/>
                <a:gd name="connsiteY342" fmla="*/ 248888 h 1266825"/>
                <a:gd name="connsiteX343" fmla="*/ 1227677 w 1400175"/>
                <a:gd name="connsiteY343" fmla="*/ 242221 h 1266825"/>
                <a:gd name="connsiteX344" fmla="*/ 1217676 w 1400175"/>
                <a:gd name="connsiteY344" fmla="*/ 241363 h 1266825"/>
                <a:gd name="connsiteX345" fmla="*/ 1200055 w 1400175"/>
                <a:gd name="connsiteY345" fmla="*/ 244602 h 1266825"/>
                <a:gd name="connsiteX346" fmla="*/ 1186625 w 1400175"/>
                <a:gd name="connsiteY346" fmla="*/ 240411 h 1266825"/>
                <a:gd name="connsiteX347" fmla="*/ 1179862 w 1400175"/>
                <a:gd name="connsiteY347" fmla="*/ 235077 h 1266825"/>
                <a:gd name="connsiteX348" fmla="*/ 1181195 w 1400175"/>
                <a:gd name="connsiteY348" fmla="*/ 238125 h 1266825"/>
                <a:gd name="connsiteX349" fmla="*/ 1176147 w 1400175"/>
                <a:gd name="connsiteY349" fmla="*/ 236220 h 1266825"/>
                <a:gd name="connsiteX350" fmla="*/ 1168622 w 1400175"/>
                <a:gd name="connsiteY350" fmla="*/ 240506 h 1266825"/>
                <a:gd name="connsiteX351" fmla="*/ 1151763 w 1400175"/>
                <a:gd name="connsiteY351" fmla="*/ 229648 h 1266825"/>
                <a:gd name="connsiteX352" fmla="*/ 1147667 w 1400175"/>
                <a:gd name="connsiteY352" fmla="*/ 216313 h 1266825"/>
                <a:gd name="connsiteX353" fmla="*/ 1147953 w 1400175"/>
                <a:gd name="connsiteY353" fmla="*/ 205359 h 1266825"/>
                <a:gd name="connsiteX354" fmla="*/ 1142428 w 1400175"/>
                <a:gd name="connsiteY354" fmla="*/ 211455 h 1266825"/>
                <a:gd name="connsiteX355" fmla="*/ 1142524 w 1400175"/>
                <a:gd name="connsiteY355" fmla="*/ 221932 h 1266825"/>
                <a:gd name="connsiteX356" fmla="*/ 1129475 w 1400175"/>
                <a:gd name="connsiteY356" fmla="*/ 229552 h 1266825"/>
                <a:gd name="connsiteX357" fmla="*/ 1132046 w 1400175"/>
                <a:gd name="connsiteY357" fmla="*/ 237172 h 1266825"/>
                <a:gd name="connsiteX358" fmla="*/ 1127188 w 1400175"/>
                <a:gd name="connsiteY358" fmla="*/ 258032 h 1266825"/>
                <a:gd name="connsiteX359" fmla="*/ 1128332 w 1400175"/>
                <a:gd name="connsiteY359" fmla="*/ 269462 h 1266825"/>
                <a:gd name="connsiteX360" fmla="*/ 1121474 w 1400175"/>
                <a:gd name="connsiteY360" fmla="*/ 280416 h 1266825"/>
                <a:gd name="connsiteX361" fmla="*/ 1122331 w 1400175"/>
                <a:gd name="connsiteY361" fmla="*/ 286226 h 1266825"/>
                <a:gd name="connsiteX362" fmla="*/ 1116901 w 1400175"/>
                <a:gd name="connsiteY362" fmla="*/ 305657 h 1266825"/>
                <a:gd name="connsiteX363" fmla="*/ 1119378 w 1400175"/>
                <a:gd name="connsiteY363" fmla="*/ 307372 h 1266825"/>
                <a:gd name="connsiteX364" fmla="*/ 1135380 w 1400175"/>
                <a:gd name="connsiteY364" fmla="*/ 310801 h 1266825"/>
                <a:gd name="connsiteX365" fmla="*/ 1139476 w 1400175"/>
                <a:gd name="connsiteY365" fmla="*/ 304609 h 1266825"/>
                <a:gd name="connsiteX366" fmla="*/ 1140428 w 1400175"/>
                <a:gd name="connsiteY366" fmla="*/ 309277 h 1266825"/>
                <a:gd name="connsiteX367" fmla="*/ 1146810 w 1400175"/>
                <a:gd name="connsiteY367" fmla="*/ 314230 h 1266825"/>
                <a:gd name="connsiteX368" fmla="*/ 1147667 w 1400175"/>
                <a:gd name="connsiteY368" fmla="*/ 324612 h 1266825"/>
                <a:gd name="connsiteX369" fmla="*/ 1143286 w 1400175"/>
                <a:gd name="connsiteY369" fmla="*/ 331184 h 1266825"/>
                <a:gd name="connsiteX370" fmla="*/ 1144810 w 1400175"/>
                <a:gd name="connsiteY370" fmla="*/ 339376 h 1266825"/>
                <a:gd name="connsiteX371" fmla="*/ 1151382 w 1400175"/>
                <a:gd name="connsiteY371" fmla="*/ 348425 h 1266825"/>
                <a:gd name="connsiteX372" fmla="*/ 1150620 w 1400175"/>
                <a:gd name="connsiteY372" fmla="*/ 354425 h 1266825"/>
                <a:gd name="connsiteX373" fmla="*/ 1165098 w 1400175"/>
                <a:gd name="connsiteY373" fmla="*/ 366141 h 1266825"/>
                <a:gd name="connsiteX374" fmla="*/ 1165003 w 1400175"/>
                <a:gd name="connsiteY374" fmla="*/ 381857 h 1266825"/>
                <a:gd name="connsiteX375" fmla="*/ 1157668 w 1400175"/>
                <a:gd name="connsiteY375" fmla="*/ 384715 h 1266825"/>
                <a:gd name="connsiteX376" fmla="*/ 1151668 w 1400175"/>
                <a:gd name="connsiteY376" fmla="*/ 398907 h 1266825"/>
                <a:gd name="connsiteX377" fmla="*/ 1155859 w 1400175"/>
                <a:gd name="connsiteY377" fmla="*/ 413671 h 1266825"/>
                <a:gd name="connsiteX378" fmla="*/ 1165098 w 1400175"/>
                <a:gd name="connsiteY378" fmla="*/ 425291 h 1266825"/>
                <a:gd name="connsiteX379" fmla="*/ 1179481 w 1400175"/>
                <a:gd name="connsiteY379" fmla="*/ 434340 h 1266825"/>
                <a:gd name="connsiteX380" fmla="*/ 1183195 w 1400175"/>
                <a:gd name="connsiteY380" fmla="*/ 421767 h 1266825"/>
                <a:gd name="connsiteX381" fmla="*/ 1193101 w 1400175"/>
                <a:gd name="connsiteY381" fmla="*/ 418148 h 1266825"/>
                <a:gd name="connsiteX382" fmla="*/ 1192054 w 1400175"/>
                <a:gd name="connsiteY382" fmla="*/ 410051 h 1266825"/>
                <a:gd name="connsiteX383" fmla="*/ 1193959 w 1400175"/>
                <a:gd name="connsiteY383" fmla="*/ 405955 h 1266825"/>
                <a:gd name="connsiteX384" fmla="*/ 1192911 w 1400175"/>
                <a:gd name="connsiteY384" fmla="*/ 411861 h 1266825"/>
                <a:gd name="connsiteX385" fmla="*/ 1200150 w 1400175"/>
                <a:gd name="connsiteY385" fmla="*/ 429292 h 1266825"/>
                <a:gd name="connsiteX386" fmla="*/ 1209199 w 1400175"/>
                <a:gd name="connsiteY386" fmla="*/ 437102 h 1266825"/>
                <a:gd name="connsiteX387" fmla="*/ 1207579 w 1400175"/>
                <a:gd name="connsiteY387" fmla="*/ 438912 h 1266825"/>
                <a:gd name="connsiteX388" fmla="*/ 1209770 w 1400175"/>
                <a:gd name="connsiteY388" fmla="*/ 440722 h 1266825"/>
                <a:gd name="connsiteX389" fmla="*/ 1215104 w 1400175"/>
                <a:gd name="connsiteY389" fmla="*/ 442912 h 1266825"/>
                <a:gd name="connsiteX390" fmla="*/ 1214057 w 1400175"/>
                <a:gd name="connsiteY390" fmla="*/ 440246 h 1266825"/>
                <a:gd name="connsiteX391" fmla="*/ 1231487 w 1400175"/>
                <a:gd name="connsiteY391" fmla="*/ 449199 h 1266825"/>
                <a:gd name="connsiteX392" fmla="*/ 1235011 w 1400175"/>
                <a:gd name="connsiteY392" fmla="*/ 447770 h 1266825"/>
                <a:gd name="connsiteX393" fmla="*/ 1242632 w 1400175"/>
                <a:gd name="connsiteY393" fmla="*/ 456057 h 1266825"/>
                <a:gd name="connsiteX394" fmla="*/ 1248061 w 1400175"/>
                <a:gd name="connsiteY394" fmla="*/ 457581 h 1266825"/>
                <a:gd name="connsiteX395" fmla="*/ 1254824 w 1400175"/>
                <a:gd name="connsiteY395" fmla="*/ 455485 h 1266825"/>
                <a:gd name="connsiteX396" fmla="*/ 1273969 w 1400175"/>
                <a:gd name="connsiteY396" fmla="*/ 461486 h 1266825"/>
                <a:gd name="connsiteX397" fmla="*/ 1285970 w 1400175"/>
                <a:gd name="connsiteY397" fmla="*/ 476250 h 1266825"/>
                <a:gd name="connsiteX398" fmla="*/ 1297115 w 1400175"/>
                <a:gd name="connsiteY398" fmla="*/ 481108 h 1266825"/>
                <a:gd name="connsiteX399" fmla="*/ 1297115 w 1400175"/>
                <a:gd name="connsiteY399" fmla="*/ 498253 h 1266825"/>
                <a:gd name="connsiteX400" fmla="*/ 1288923 w 1400175"/>
                <a:gd name="connsiteY400" fmla="*/ 496824 h 1266825"/>
                <a:gd name="connsiteX401" fmla="*/ 1287494 w 1400175"/>
                <a:gd name="connsiteY401" fmla="*/ 492157 h 1266825"/>
                <a:gd name="connsiteX402" fmla="*/ 1275207 w 1400175"/>
                <a:gd name="connsiteY402" fmla="*/ 490156 h 1266825"/>
                <a:gd name="connsiteX403" fmla="*/ 1259681 w 1400175"/>
                <a:gd name="connsiteY403" fmla="*/ 503301 h 1266825"/>
                <a:gd name="connsiteX404" fmla="*/ 1262348 w 1400175"/>
                <a:gd name="connsiteY404" fmla="*/ 504444 h 1266825"/>
                <a:gd name="connsiteX405" fmla="*/ 1260348 w 1400175"/>
                <a:gd name="connsiteY405" fmla="*/ 530924 h 1266825"/>
                <a:gd name="connsiteX406" fmla="*/ 1261967 w 1400175"/>
                <a:gd name="connsiteY406" fmla="*/ 531495 h 1266825"/>
                <a:gd name="connsiteX407" fmla="*/ 1258919 w 1400175"/>
                <a:gd name="connsiteY407" fmla="*/ 556165 h 1266825"/>
                <a:gd name="connsiteX408" fmla="*/ 1249204 w 1400175"/>
                <a:gd name="connsiteY408" fmla="*/ 552736 h 1266825"/>
                <a:gd name="connsiteX409" fmla="*/ 1246060 w 1400175"/>
                <a:gd name="connsiteY409" fmla="*/ 555022 h 1266825"/>
                <a:gd name="connsiteX410" fmla="*/ 1242727 w 1400175"/>
                <a:gd name="connsiteY410" fmla="*/ 552355 h 1266825"/>
                <a:gd name="connsiteX411" fmla="*/ 1241774 w 1400175"/>
                <a:gd name="connsiteY411" fmla="*/ 555498 h 1266825"/>
                <a:gd name="connsiteX412" fmla="*/ 1260919 w 1400175"/>
                <a:gd name="connsiteY412" fmla="*/ 562166 h 1266825"/>
                <a:gd name="connsiteX413" fmla="*/ 1254728 w 1400175"/>
                <a:gd name="connsiteY413" fmla="*/ 566738 h 1266825"/>
                <a:gd name="connsiteX414" fmla="*/ 1254824 w 1400175"/>
                <a:gd name="connsiteY414" fmla="*/ 570357 h 1266825"/>
                <a:gd name="connsiteX415" fmla="*/ 1258348 w 1400175"/>
                <a:gd name="connsiteY415" fmla="*/ 566928 h 1266825"/>
                <a:gd name="connsiteX416" fmla="*/ 1265587 w 1400175"/>
                <a:gd name="connsiteY416" fmla="*/ 566547 h 1266825"/>
                <a:gd name="connsiteX417" fmla="*/ 1264729 w 1400175"/>
                <a:gd name="connsiteY417" fmla="*/ 581597 h 1266825"/>
                <a:gd name="connsiteX418" fmla="*/ 1269206 w 1400175"/>
                <a:gd name="connsiteY418" fmla="*/ 585883 h 1266825"/>
                <a:gd name="connsiteX419" fmla="*/ 1267111 w 1400175"/>
                <a:gd name="connsiteY419" fmla="*/ 589883 h 1266825"/>
                <a:gd name="connsiteX420" fmla="*/ 1268635 w 1400175"/>
                <a:gd name="connsiteY420" fmla="*/ 592550 h 1266825"/>
                <a:gd name="connsiteX421" fmla="*/ 1285684 w 1400175"/>
                <a:gd name="connsiteY421" fmla="*/ 607409 h 1266825"/>
                <a:gd name="connsiteX422" fmla="*/ 1292352 w 1400175"/>
                <a:gd name="connsiteY422" fmla="*/ 616934 h 1266825"/>
                <a:gd name="connsiteX423" fmla="*/ 1293971 w 1400175"/>
                <a:gd name="connsiteY423" fmla="*/ 615791 h 1266825"/>
                <a:gd name="connsiteX424" fmla="*/ 1290161 w 1400175"/>
                <a:gd name="connsiteY424" fmla="*/ 619792 h 1266825"/>
                <a:gd name="connsiteX425" fmla="*/ 1294543 w 1400175"/>
                <a:gd name="connsiteY425" fmla="*/ 628364 h 1266825"/>
                <a:gd name="connsiteX426" fmla="*/ 1282732 w 1400175"/>
                <a:gd name="connsiteY426" fmla="*/ 633413 h 1266825"/>
                <a:gd name="connsiteX427" fmla="*/ 1279017 w 1400175"/>
                <a:gd name="connsiteY427" fmla="*/ 641985 h 1266825"/>
                <a:gd name="connsiteX428" fmla="*/ 1281112 w 1400175"/>
                <a:gd name="connsiteY428" fmla="*/ 640842 h 1266825"/>
                <a:gd name="connsiteX429" fmla="*/ 1285970 w 1400175"/>
                <a:gd name="connsiteY429" fmla="*/ 646938 h 1266825"/>
                <a:gd name="connsiteX430" fmla="*/ 1296829 w 1400175"/>
                <a:gd name="connsiteY430" fmla="*/ 649319 h 1266825"/>
                <a:gd name="connsiteX431" fmla="*/ 1301401 w 1400175"/>
                <a:gd name="connsiteY431" fmla="*/ 637985 h 1266825"/>
                <a:gd name="connsiteX432" fmla="*/ 1304449 w 1400175"/>
                <a:gd name="connsiteY432" fmla="*/ 638651 h 1266825"/>
                <a:gd name="connsiteX433" fmla="*/ 1307116 w 1400175"/>
                <a:gd name="connsiteY433" fmla="*/ 649700 h 1266825"/>
                <a:gd name="connsiteX434" fmla="*/ 1312259 w 1400175"/>
                <a:gd name="connsiteY434" fmla="*/ 648271 h 1266825"/>
                <a:gd name="connsiteX435" fmla="*/ 1318355 w 1400175"/>
                <a:gd name="connsiteY435" fmla="*/ 651605 h 1266825"/>
                <a:gd name="connsiteX436" fmla="*/ 1312926 w 1400175"/>
                <a:gd name="connsiteY436" fmla="*/ 657796 h 1266825"/>
                <a:gd name="connsiteX437" fmla="*/ 1312069 w 1400175"/>
                <a:gd name="connsiteY437" fmla="*/ 663988 h 1266825"/>
                <a:gd name="connsiteX438" fmla="*/ 1328833 w 1400175"/>
                <a:gd name="connsiteY438" fmla="*/ 672179 h 1266825"/>
                <a:gd name="connsiteX439" fmla="*/ 1352550 w 1400175"/>
                <a:gd name="connsiteY439" fmla="*/ 705993 h 1266825"/>
                <a:gd name="connsiteX440" fmla="*/ 1370362 w 1400175"/>
                <a:gd name="connsiteY440" fmla="*/ 719804 h 1266825"/>
                <a:gd name="connsiteX441" fmla="*/ 1366076 w 1400175"/>
                <a:gd name="connsiteY441" fmla="*/ 721804 h 1266825"/>
                <a:gd name="connsiteX442" fmla="*/ 1338929 w 1400175"/>
                <a:gd name="connsiteY442" fmla="*/ 767620 h 1266825"/>
                <a:gd name="connsiteX443" fmla="*/ 1347502 w 1400175"/>
                <a:gd name="connsiteY443" fmla="*/ 777716 h 1266825"/>
                <a:gd name="connsiteX444" fmla="*/ 1346740 w 1400175"/>
                <a:gd name="connsiteY444" fmla="*/ 788289 h 1266825"/>
                <a:gd name="connsiteX445" fmla="*/ 1341406 w 1400175"/>
                <a:gd name="connsiteY445" fmla="*/ 802481 h 1266825"/>
                <a:gd name="connsiteX446" fmla="*/ 1349407 w 1400175"/>
                <a:gd name="connsiteY446" fmla="*/ 802577 h 1266825"/>
                <a:gd name="connsiteX447" fmla="*/ 1346263 w 1400175"/>
                <a:gd name="connsiteY447" fmla="*/ 814292 h 1266825"/>
                <a:gd name="connsiteX448" fmla="*/ 1365409 w 1400175"/>
                <a:gd name="connsiteY448" fmla="*/ 823150 h 1266825"/>
                <a:gd name="connsiteX449" fmla="*/ 1362551 w 1400175"/>
                <a:gd name="connsiteY449" fmla="*/ 840677 h 1266825"/>
                <a:gd name="connsiteX450" fmla="*/ 1373315 w 1400175"/>
                <a:gd name="connsiteY450" fmla="*/ 844106 h 1266825"/>
                <a:gd name="connsiteX451" fmla="*/ 1373124 w 1400175"/>
                <a:gd name="connsiteY451" fmla="*/ 852773 h 1266825"/>
                <a:gd name="connsiteX452" fmla="*/ 1364456 w 1400175"/>
                <a:gd name="connsiteY452" fmla="*/ 864298 h 1266825"/>
                <a:gd name="connsiteX453" fmla="*/ 1358741 w 1400175"/>
                <a:gd name="connsiteY453" fmla="*/ 878872 h 1266825"/>
                <a:gd name="connsiteX454" fmla="*/ 1366171 w 1400175"/>
                <a:gd name="connsiteY454" fmla="*/ 881920 h 1266825"/>
                <a:gd name="connsiteX455" fmla="*/ 1365409 w 1400175"/>
                <a:gd name="connsiteY455" fmla="*/ 893254 h 1266825"/>
                <a:gd name="connsiteX456" fmla="*/ 1371314 w 1400175"/>
                <a:gd name="connsiteY456" fmla="*/ 892873 h 1266825"/>
                <a:gd name="connsiteX457" fmla="*/ 1360551 w 1400175"/>
                <a:gd name="connsiteY457" fmla="*/ 935831 h 1266825"/>
                <a:gd name="connsiteX458" fmla="*/ 1396555 w 1400175"/>
                <a:gd name="connsiteY458" fmla="*/ 936974 h 1266825"/>
                <a:gd name="connsiteX459" fmla="*/ 1393317 w 1400175"/>
                <a:gd name="connsiteY459" fmla="*/ 943546 h 1266825"/>
                <a:gd name="connsiteX460" fmla="*/ 1391793 w 1400175"/>
                <a:gd name="connsiteY460" fmla="*/ 958025 h 1266825"/>
                <a:gd name="connsiteX461" fmla="*/ 1390174 w 1400175"/>
                <a:gd name="connsiteY461" fmla="*/ 957739 h 1266825"/>
                <a:gd name="connsiteX462" fmla="*/ 1388935 w 1400175"/>
                <a:gd name="connsiteY462" fmla="*/ 969359 h 1266825"/>
                <a:gd name="connsiteX463" fmla="*/ 1360551 w 1400175"/>
                <a:gd name="connsiteY463" fmla="*/ 1003935 h 1266825"/>
                <a:gd name="connsiteX464" fmla="*/ 1322642 w 1400175"/>
                <a:gd name="connsiteY464" fmla="*/ 1035177 h 1266825"/>
                <a:gd name="connsiteX465" fmla="*/ 1310735 w 1400175"/>
                <a:gd name="connsiteY465" fmla="*/ 1032891 h 1266825"/>
                <a:gd name="connsiteX466" fmla="*/ 1311116 w 1400175"/>
                <a:gd name="connsiteY466" fmla="*/ 1044892 h 1266825"/>
                <a:gd name="connsiteX467" fmla="*/ 1281970 w 1400175"/>
                <a:gd name="connsiteY467" fmla="*/ 1056037 h 1266825"/>
                <a:gd name="connsiteX468" fmla="*/ 1263682 w 1400175"/>
                <a:gd name="connsiteY468" fmla="*/ 1068800 h 1266825"/>
                <a:gd name="connsiteX469" fmla="*/ 1247013 w 1400175"/>
                <a:gd name="connsiteY469" fmla="*/ 1066991 h 1266825"/>
                <a:gd name="connsiteX470" fmla="*/ 1240822 w 1400175"/>
                <a:gd name="connsiteY470" fmla="*/ 1072991 h 1266825"/>
                <a:gd name="connsiteX471" fmla="*/ 1236726 w 1400175"/>
                <a:gd name="connsiteY471" fmla="*/ 1066038 h 1266825"/>
                <a:gd name="connsiteX472" fmla="*/ 1230820 w 1400175"/>
                <a:gd name="connsiteY472" fmla="*/ 1072325 h 1266825"/>
                <a:gd name="connsiteX473" fmla="*/ 1226344 w 1400175"/>
                <a:gd name="connsiteY473" fmla="*/ 1063562 h 1266825"/>
                <a:gd name="connsiteX474" fmla="*/ 1218247 w 1400175"/>
                <a:gd name="connsiteY474" fmla="*/ 1059942 h 1266825"/>
                <a:gd name="connsiteX475" fmla="*/ 1215200 w 1400175"/>
                <a:gd name="connsiteY475" fmla="*/ 1077468 h 1266825"/>
                <a:gd name="connsiteX476" fmla="*/ 1197674 w 1400175"/>
                <a:gd name="connsiteY476" fmla="*/ 1074134 h 1266825"/>
                <a:gd name="connsiteX477" fmla="*/ 1190053 w 1400175"/>
                <a:gd name="connsiteY477" fmla="*/ 1077087 h 1266825"/>
                <a:gd name="connsiteX478" fmla="*/ 1172146 w 1400175"/>
                <a:gd name="connsiteY478" fmla="*/ 1073372 h 1266825"/>
                <a:gd name="connsiteX479" fmla="*/ 1140619 w 1400175"/>
                <a:gd name="connsiteY479" fmla="*/ 1072706 h 1266825"/>
                <a:gd name="connsiteX480" fmla="*/ 1135666 w 1400175"/>
                <a:gd name="connsiteY480" fmla="*/ 1054037 h 1266825"/>
                <a:gd name="connsiteX481" fmla="*/ 1131951 w 1400175"/>
                <a:gd name="connsiteY481" fmla="*/ 1052132 h 1266825"/>
                <a:gd name="connsiteX482" fmla="*/ 1121759 w 1400175"/>
                <a:gd name="connsiteY482" fmla="*/ 1054608 h 1266825"/>
                <a:gd name="connsiteX483" fmla="*/ 1102233 w 1400175"/>
                <a:gd name="connsiteY483" fmla="*/ 1048703 h 1266825"/>
                <a:gd name="connsiteX484" fmla="*/ 1098518 w 1400175"/>
                <a:gd name="connsiteY484" fmla="*/ 1050131 h 1266825"/>
                <a:gd name="connsiteX485" fmla="*/ 1084135 w 1400175"/>
                <a:gd name="connsiteY485" fmla="*/ 1039368 h 1266825"/>
                <a:gd name="connsiteX486" fmla="*/ 1073944 w 1400175"/>
                <a:gd name="connsiteY486" fmla="*/ 1041463 h 1266825"/>
                <a:gd name="connsiteX487" fmla="*/ 1053179 w 1400175"/>
                <a:gd name="connsiteY487" fmla="*/ 1040702 h 1266825"/>
                <a:gd name="connsiteX488" fmla="*/ 1028891 w 1400175"/>
                <a:gd name="connsiteY488" fmla="*/ 1011650 h 1266825"/>
                <a:gd name="connsiteX489" fmla="*/ 1021270 w 1400175"/>
                <a:gd name="connsiteY489" fmla="*/ 1009840 h 1266825"/>
                <a:gd name="connsiteX490" fmla="*/ 1011365 w 1400175"/>
                <a:gd name="connsiteY490" fmla="*/ 1000696 h 1266825"/>
                <a:gd name="connsiteX491" fmla="*/ 996982 w 1400175"/>
                <a:gd name="connsiteY491" fmla="*/ 999935 h 1266825"/>
                <a:gd name="connsiteX492" fmla="*/ 982504 w 1400175"/>
                <a:gd name="connsiteY492" fmla="*/ 992315 h 1266825"/>
                <a:gd name="connsiteX493" fmla="*/ 981456 w 1400175"/>
                <a:gd name="connsiteY493" fmla="*/ 998982 h 1266825"/>
                <a:gd name="connsiteX494" fmla="*/ 958882 w 1400175"/>
                <a:gd name="connsiteY494" fmla="*/ 1000220 h 1266825"/>
                <a:gd name="connsiteX495" fmla="*/ 958310 w 1400175"/>
                <a:gd name="connsiteY495" fmla="*/ 1007840 h 1266825"/>
                <a:gd name="connsiteX496" fmla="*/ 927354 w 1400175"/>
                <a:gd name="connsiteY496" fmla="*/ 1004697 h 1266825"/>
                <a:gd name="connsiteX497" fmla="*/ 924496 w 1400175"/>
                <a:gd name="connsiteY497" fmla="*/ 1016698 h 1266825"/>
                <a:gd name="connsiteX498" fmla="*/ 911161 w 1400175"/>
                <a:gd name="connsiteY498" fmla="*/ 1032891 h 1266825"/>
                <a:gd name="connsiteX499" fmla="*/ 880586 w 1400175"/>
                <a:gd name="connsiteY499" fmla="*/ 1054799 h 1266825"/>
                <a:gd name="connsiteX500" fmla="*/ 871728 w 1400175"/>
                <a:gd name="connsiteY500" fmla="*/ 1055370 h 1266825"/>
                <a:gd name="connsiteX501" fmla="*/ 867727 w 1400175"/>
                <a:gd name="connsiteY501" fmla="*/ 1059561 h 1266825"/>
                <a:gd name="connsiteX502" fmla="*/ 865537 w 1400175"/>
                <a:gd name="connsiteY502" fmla="*/ 1057466 h 1266825"/>
                <a:gd name="connsiteX503" fmla="*/ 863060 w 1400175"/>
                <a:gd name="connsiteY503" fmla="*/ 1059752 h 1266825"/>
                <a:gd name="connsiteX504" fmla="*/ 860965 w 1400175"/>
                <a:gd name="connsiteY504" fmla="*/ 1056608 h 1266825"/>
                <a:gd name="connsiteX505" fmla="*/ 855631 w 1400175"/>
                <a:gd name="connsiteY505" fmla="*/ 1059466 h 1266825"/>
                <a:gd name="connsiteX506" fmla="*/ 842010 w 1400175"/>
                <a:gd name="connsiteY506" fmla="*/ 1079564 h 1266825"/>
                <a:gd name="connsiteX507" fmla="*/ 840676 w 1400175"/>
                <a:gd name="connsiteY507" fmla="*/ 1085183 h 1266825"/>
                <a:gd name="connsiteX508" fmla="*/ 845820 w 1400175"/>
                <a:gd name="connsiteY508" fmla="*/ 1089470 h 1266825"/>
                <a:gd name="connsiteX509" fmla="*/ 831056 w 1400175"/>
                <a:gd name="connsiteY509" fmla="*/ 1115663 h 1266825"/>
                <a:gd name="connsiteX510" fmla="*/ 828580 w 1400175"/>
                <a:gd name="connsiteY510" fmla="*/ 1126522 h 1266825"/>
                <a:gd name="connsiteX511" fmla="*/ 813054 w 1400175"/>
                <a:gd name="connsiteY511" fmla="*/ 1129665 h 1266825"/>
                <a:gd name="connsiteX512" fmla="*/ 810482 w 1400175"/>
                <a:gd name="connsiteY512" fmla="*/ 1133856 h 1266825"/>
                <a:gd name="connsiteX513" fmla="*/ 801243 w 1400175"/>
                <a:gd name="connsiteY513" fmla="*/ 1138047 h 1266825"/>
                <a:gd name="connsiteX514" fmla="*/ 784765 w 1400175"/>
                <a:gd name="connsiteY514" fmla="*/ 1130046 h 1266825"/>
                <a:gd name="connsiteX515" fmla="*/ 785336 w 1400175"/>
                <a:gd name="connsiteY515" fmla="*/ 1126522 h 1266825"/>
                <a:gd name="connsiteX516" fmla="*/ 782479 w 1400175"/>
                <a:gd name="connsiteY516" fmla="*/ 1125284 h 1266825"/>
                <a:gd name="connsiteX517" fmla="*/ 783431 w 1400175"/>
                <a:gd name="connsiteY517" fmla="*/ 1118997 h 1266825"/>
                <a:gd name="connsiteX518" fmla="*/ 777430 w 1400175"/>
                <a:gd name="connsiteY518" fmla="*/ 1110329 h 1266825"/>
                <a:gd name="connsiteX519" fmla="*/ 775811 w 1400175"/>
                <a:gd name="connsiteY519" fmla="*/ 1097471 h 1266825"/>
                <a:gd name="connsiteX520" fmla="*/ 767620 w 1400175"/>
                <a:gd name="connsiteY520" fmla="*/ 1100804 h 1266825"/>
                <a:gd name="connsiteX521" fmla="*/ 764286 w 1400175"/>
                <a:gd name="connsiteY521" fmla="*/ 1107853 h 1266825"/>
                <a:gd name="connsiteX522" fmla="*/ 755237 w 1400175"/>
                <a:gd name="connsiteY522" fmla="*/ 1106424 h 1266825"/>
                <a:gd name="connsiteX523" fmla="*/ 748760 w 1400175"/>
                <a:gd name="connsiteY523" fmla="*/ 1115759 h 1266825"/>
                <a:gd name="connsiteX524" fmla="*/ 754475 w 1400175"/>
                <a:gd name="connsiteY524" fmla="*/ 1119759 h 1266825"/>
                <a:gd name="connsiteX525" fmla="*/ 737521 w 1400175"/>
                <a:gd name="connsiteY525" fmla="*/ 1122617 h 1266825"/>
                <a:gd name="connsiteX526" fmla="*/ 720661 w 1400175"/>
                <a:gd name="connsiteY526" fmla="*/ 1120997 h 1266825"/>
                <a:gd name="connsiteX527" fmla="*/ 712184 w 1400175"/>
                <a:gd name="connsiteY527" fmla="*/ 1112711 h 1266825"/>
                <a:gd name="connsiteX528" fmla="*/ 702945 w 1400175"/>
                <a:gd name="connsiteY528" fmla="*/ 1108615 h 1266825"/>
                <a:gd name="connsiteX529" fmla="*/ 694087 w 1400175"/>
                <a:gd name="connsiteY529" fmla="*/ 1113282 h 1266825"/>
                <a:gd name="connsiteX530" fmla="*/ 690753 w 1400175"/>
                <a:gd name="connsiteY530" fmla="*/ 1108805 h 1266825"/>
                <a:gd name="connsiteX531" fmla="*/ 694753 w 1400175"/>
                <a:gd name="connsiteY531" fmla="*/ 1099471 h 1266825"/>
                <a:gd name="connsiteX532" fmla="*/ 689515 w 1400175"/>
                <a:gd name="connsiteY532" fmla="*/ 1099661 h 1266825"/>
                <a:gd name="connsiteX533" fmla="*/ 688276 w 1400175"/>
                <a:gd name="connsiteY533" fmla="*/ 1093946 h 1266825"/>
                <a:gd name="connsiteX534" fmla="*/ 666464 w 1400175"/>
                <a:gd name="connsiteY534" fmla="*/ 1097566 h 1266825"/>
                <a:gd name="connsiteX535" fmla="*/ 652939 w 1400175"/>
                <a:gd name="connsiteY535" fmla="*/ 1103852 h 1266825"/>
                <a:gd name="connsiteX536" fmla="*/ 626078 w 1400175"/>
                <a:gd name="connsiteY536" fmla="*/ 1110329 h 1266825"/>
                <a:gd name="connsiteX537" fmla="*/ 608838 w 1400175"/>
                <a:gd name="connsiteY537" fmla="*/ 1120616 h 1266825"/>
                <a:gd name="connsiteX538" fmla="*/ 610648 w 1400175"/>
                <a:gd name="connsiteY538" fmla="*/ 1129951 h 1266825"/>
                <a:gd name="connsiteX539" fmla="*/ 600075 w 1400175"/>
                <a:gd name="connsiteY539" fmla="*/ 1122617 h 1266825"/>
                <a:gd name="connsiteX540" fmla="*/ 559594 w 1400175"/>
                <a:gd name="connsiteY540" fmla="*/ 1121283 h 1266825"/>
                <a:gd name="connsiteX541" fmla="*/ 540639 w 1400175"/>
                <a:gd name="connsiteY541" fmla="*/ 1123188 h 1266825"/>
                <a:gd name="connsiteX542" fmla="*/ 530638 w 1400175"/>
                <a:gd name="connsiteY542" fmla="*/ 1126903 h 1266825"/>
                <a:gd name="connsiteX543" fmla="*/ 520065 w 1400175"/>
                <a:gd name="connsiteY543" fmla="*/ 1126808 h 1266825"/>
                <a:gd name="connsiteX544" fmla="*/ 516636 w 1400175"/>
                <a:gd name="connsiteY544" fmla="*/ 1130713 h 1266825"/>
                <a:gd name="connsiteX545" fmla="*/ 489394 w 1400175"/>
                <a:gd name="connsiteY545" fmla="*/ 1140809 h 1266825"/>
                <a:gd name="connsiteX546" fmla="*/ 485394 w 1400175"/>
                <a:gd name="connsiteY546" fmla="*/ 1130522 h 1266825"/>
                <a:gd name="connsiteX547" fmla="*/ 461867 w 1400175"/>
                <a:gd name="connsiteY547" fmla="*/ 1134237 h 1266825"/>
                <a:gd name="connsiteX548" fmla="*/ 452437 w 1400175"/>
                <a:gd name="connsiteY548" fmla="*/ 1133951 h 1266825"/>
                <a:gd name="connsiteX549" fmla="*/ 445865 w 1400175"/>
                <a:gd name="connsiteY549" fmla="*/ 1129856 h 1266825"/>
                <a:gd name="connsiteX550" fmla="*/ 440245 w 1400175"/>
                <a:gd name="connsiteY550" fmla="*/ 1129570 h 1266825"/>
                <a:gd name="connsiteX551" fmla="*/ 425005 w 1400175"/>
                <a:gd name="connsiteY551" fmla="*/ 1141667 h 1266825"/>
                <a:gd name="connsiteX552" fmla="*/ 424720 w 1400175"/>
                <a:gd name="connsiteY552" fmla="*/ 1144238 h 1266825"/>
                <a:gd name="connsiteX553" fmla="*/ 431482 w 1400175"/>
                <a:gd name="connsiteY553" fmla="*/ 1154144 h 1266825"/>
                <a:gd name="connsiteX554" fmla="*/ 441674 w 1400175"/>
                <a:gd name="connsiteY554" fmla="*/ 1158240 h 1266825"/>
                <a:gd name="connsiteX555" fmla="*/ 442246 w 1400175"/>
                <a:gd name="connsiteY555" fmla="*/ 1166241 h 1266825"/>
                <a:gd name="connsiteX556" fmla="*/ 447961 w 1400175"/>
                <a:gd name="connsiteY556" fmla="*/ 1175671 h 1266825"/>
                <a:gd name="connsiteX557" fmla="*/ 443484 w 1400175"/>
                <a:gd name="connsiteY557" fmla="*/ 1172528 h 1266825"/>
                <a:gd name="connsiteX558" fmla="*/ 442817 w 1400175"/>
                <a:gd name="connsiteY558" fmla="*/ 1174623 h 1266825"/>
                <a:gd name="connsiteX559" fmla="*/ 431197 w 1400175"/>
                <a:gd name="connsiteY559" fmla="*/ 1173575 h 1266825"/>
                <a:gd name="connsiteX560" fmla="*/ 422148 w 1400175"/>
                <a:gd name="connsiteY560" fmla="*/ 1181576 h 1266825"/>
                <a:gd name="connsiteX561" fmla="*/ 418052 w 1400175"/>
                <a:gd name="connsiteY561" fmla="*/ 1188053 h 1266825"/>
                <a:gd name="connsiteX562" fmla="*/ 397383 w 1400175"/>
                <a:gd name="connsiteY562" fmla="*/ 1202627 h 1266825"/>
                <a:gd name="connsiteX563" fmla="*/ 379285 w 1400175"/>
                <a:gd name="connsiteY563" fmla="*/ 1204913 h 1266825"/>
                <a:gd name="connsiteX564" fmla="*/ 383095 w 1400175"/>
                <a:gd name="connsiteY564" fmla="*/ 1200626 h 1266825"/>
                <a:gd name="connsiteX565" fmla="*/ 397573 w 1400175"/>
                <a:gd name="connsiteY565" fmla="*/ 1199293 h 1266825"/>
                <a:gd name="connsiteX566" fmla="*/ 408622 w 1400175"/>
                <a:gd name="connsiteY566" fmla="*/ 1190625 h 1266825"/>
                <a:gd name="connsiteX567" fmla="*/ 411766 w 1400175"/>
                <a:gd name="connsiteY567" fmla="*/ 1186339 h 1266825"/>
                <a:gd name="connsiteX568" fmla="*/ 409289 w 1400175"/>
                <a:gd name="connsiteY568" fmla="*/ 1189292 h 1266825"/>
                <a:gd name="connsiteX569" fmla="*/ 402336 w 1400175"/>
                <a:gd name="connsiteY569" fmla="*/ 1180433 h 1266825"/>
                <a:gd name="connsiteX570" fmla="*/ 384429 w 1400175"/>
                <a:gd name="connsiteY570" fmla="*/ 1173956 h 1266825"/>
                <a:gd name="connsiteX571" fmla="*/ 370713 w 1400175"/>
                <a:gd name="connsiteY571" fmla="*/ 1173575 h 1266825"/>
                <a:gd name="connsiteX572" fmla="*/ 350425 w 1400175"/>
                <a:gd name="connsiteY572" fmla="*/ 1167860 h 1266825"/>
                <a:gd name="connsiteX573" fmla="*/ 344995 w 1400175"/>
                <a:gd name="connsiteY573" fmla="*/ 1153763 h 1266825"/>
                <a:gd name="connsiteX574" fmla="*/ 350710 w 1400175"/>
                <a:gd name="connsiteY574" fmla="*/ 1141762 h 1266825"/>
                <a:gd name="connsiteX575" fmla="*/ 345662 w 1400175"/>
                <a:gd name="connsiteY575" fmla="*/ 1135094 h 1266825"/>
                <a:gd name="connsiteX576" fmla="*/ 305371 w 1400175"/>
                <a:gd name="connsiteY576" fmla="*/ 1135094 h 1266825"/>
                <a:gd name="connsiteX577" fmla="*/ 293179 w 1400175"/>
                <a:gd name="connsiteY577" fmla="*/ 1128522 h 1266825"/>
                <a:gd name="connsiteX578" fmla="*/ 280892 w 1400175"/>
                <a:gd name="connsiteY578" fmla="*/ 1126808 h 1266825"/>
                <a:gd name="connsiteX579" fmla="*/ 274034 w 1400175"/>
                <a:gd name="connsiteY579" fmla="*/ 1120140 h 1266825"/>
                <a:gd name="connsiteX580" fmla="*/ 256032 w 1400175"/>
                <a:gd name="connsiteY580" fmla="*/ 1115949 h 1266825"/>
                <a:gd name="connsiteX581" fmla="*/ 248602 w 1400175"/>
                <a:gd name="connsiteY581" fmla="*/ 1110996 h 1266825"/>
                <a:gd name="connsiteX582" fmla="*/ 243459 w 1400175"/>
                <a:gd name="connsiteY582" fmla="*/ 1122236 h 1266825"/>
                <a:gd name="connsiteX583" fmla="*/ 243935 w 1400175"/>
                <a:gd name="connsiteY583" fmla="*/ 1138523 h 1266825"/>
                <a:gd name="connsiteX584" fmla="*/ 237744 w 1400175"/>
                <a:gd name="connsiteY584" fmla="*/ 1142238 h 1266825"/>
                <a:gd name="connsiteX585" fmla="*/ 233172 w 1400175"/>
                <a:gd name="connsiteY585" fmla="*/ 1141857 h 1266825"/>
                <a:gd name="connsiteX586" fmla="*/ 237172 w 1400175"/>
                <a:gd name="connsiteY586" fmla="*/ 1155954 h 1266825"/>
                <a:gd name="connsiteX587" fmla="*/ 236315 w 1400175"/>
                <a:gd name="connsiteY587" fmla="*/ 1170432 h 1266825"/>
                <a:gd name="connsiteX588" fmla="*/ 238601 w 1400175"/>
                <a:gd name="connsiteY588" fmla="*/ 1176719 h 1266825"/>
                <a:gd name="connsiteX589" fmla="*/ 226028 w 1400175"/>
                <a:gd name="connsiteY589" fmla="*/ 1180243 h 1266825"/>
                <a:gd name="connsiteX590" fmla="*/ 239077 w 1400175"/>
                <a:gd name="connsiteY590" fmla="*/ 1177957 h 1266825"/>
                <a:gd name="connsiteX591" fmla="*/ 237172 w 1400175"/>
                <a:gd name="connsiteY591" fmla="*/ 1186339 h 1266825"/>
                <a:gd name="connsiteX592" fmla="*/ 239839 w 1400175"/>
                <a:gd name="connsiteY592" fmla="*/ 1195959 h 1266825"/>
                <a:gd name="connsiteX593" fmla="*/ 237268 w 1400175"/>
                <a:gd name="connsiteY593" fmla="*/ 1201007 h 1266825"/>
                <a:gd name="connsiteX594" fmla="*/ 234886 w 1400175"/>
                <a:gd name="connsiteY594" fmla="*/ 1196816 h 1266825"/>
                <a:gd name="connsiteX595" fmla="*/ 228981 w 1400175"/>
                <a:gd name="connsiteY595" fmla="*/ 1202055 h 1266825"/>
                <a:gd name="connsiteX596" fmla="*/ 205454 w 1400175"/>
                <a:gd name="connsiteY596" fmla="*/ 1208818 h 1266825"/>
                <a:gd name="connsiteX597" fmla="*/ 202406 w 1400175"/>
                <a:gd name="connsiteY597" fmla="*/ 1213866 h 1266825"/>
                <a:gd name="connsiteX598" fmla="*/ 204692 w 1400175"/>
                <a:gd name="connsiteY598" fmla="*/ 1224058 h 1266825"/>
                <a:gd name="connsiteX599" fmla="*/ 200977 w 1400175"/>
                <a:gd name="connsiteY599" fmla="*/ 1240060 h 1266825"/>
                <a:gd name="connsiteX600" fmla="*/ 198215 w 1400175"/>
                <a:gd name="connsiteY600" fmla="*/ 1249871 h 1266825"/>
                <a:gd name="connsiteX601" fmla="*/ 193643 w 1400175"/>
                <a:gd name="connsiteY601" fmla="*/ 1254347 h 1266825"/>
                <a:gd name="connsiteX602" fmla="*/ 181261 w 1400175"/>
                <a:gd name="connsiteY602" fmla="*/ 1257586 h 1266825"/>
                <a:gd name="connsiteX603" fmla="*/ 178975 w 1400175"/>
                <a:gd name="connsiteY603" fmla="*/ 1255776 h 1266825"/>
                <a:gd name="connsiteX604" fmla="*/ 178403 w 1400175"/>
                <a:gd name="connsiteY604" fmla="*/ 1251109 h 1266825"/>
                <a:gd name="connsiteX605" fmla="*/ 172879 w 1400175"/>
                <a:gd name="connsiteY605" fmla="*/ 1245965 h 1266825"/>
                <a:gd name="connsiteX606" fmla="*/ 169545 w 1400175"/>
                <a:gd name="connsiteY606" fmla="*/ 1229678 h 1266825"/>
                <a:gd name="connsiteX607" fmla="*/ 161544 w 1400175"/>
                <a:gd name="connsiteY607" fmla="*/ 1236440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1400175" h="1266825">
                  <a:moveTo>
                    <a:pt x="36004" y="1046131"/>
                  </a:moveTo>
                  <a:lnTo>
                    <a:pt x="20574" y="1046321"/>
                  </a:lnTo>
                  <a:lnTo>
                    <a:pt x="17335" y="1043940"/>
                  </a:lnTo>
                  <a:lnTo>
                    <a:pt x="16764" y="1034129"/>
                  </a:lnTo>
                  <a:lnTo>
                    <a:pt x="33814" y="1026700"/>
                  </a:lnTo>
                  <a:lnTo>
                    <a:pt x="36004" y="1046131"/>
                  </a:lnTo>
                  <a:close/>
                  <a:moveTo>
                    <a:pt x="1118521" y="301752"/>
                  </a:moveTo>
                  <a:lnTo>
                    <a:pt x="1122140" y="304514"/>
                  </a:lnTo>
                  <a:lnTo>
                    <a:pt x="1120997" y="307372"/>
                  </a:lnTo>
                  <a:lnTo>
                    <a:pt x="1117378" y="305657"/>
                  </a:lnTo>
                  <a:lnTo>
                    <a:pt x="1118521" y="301752"/>
                  </a:lnTo>
                  <a:close/>
                  <a:moveTo>
                    <a:pt x="1212533" y="145637"/>
                  </a:moveTo>
                  <a:lnTo>
                    <a:pt x="1215580" y="146685"/>
                  </a:lnTo>
                  <a:lnTo>
                    <a:pt x="1214342" y="154972"/>
                  </a:lnTo>
                  <a:lnTo>
                    <a:pt x="1208342" y="152209"/>
                  </a:lnTo>
                  <a:lnTo>
                    <a:pt x="1208627" y="148209"/>
                  </a:lnTo>
                  <a:lnTo>
                    <a:pt x="1206341" y="147066"/>
                  </a:lnTo>
                  <a:lnTo>
                    <a:pt x="1210437" y="144399"/>
                  </a:lnTo>
                  <a:lnTo>
                    <a:pt x="1212533" y="145637"/>
                  </a:lnTo>
                  <a:close/>
                  <a:moveTo>
                    <a:pt x="161544" y="1236440"/>
                  </a:moveTo>
                  <a:lnTo>
                    <a:pt x="160020" y="1230725"/>
                  </a:lnTo>
                  <a:lnTo>
                    <a:pt x="151733" y="1228249"/>
                  </a:lnTo>
                  <a:lnTo>
                    <a:pt x="143542" y="1222248"/>
                  </a:lnTo>
                  <a:lnTo>
                    <a:pt x="120682" y="1196721"/>
                  </a:lnTo>
                  <a:lnTo>
                    <a:pt x="118777" y="1174909"/>
                  </a:lnTo>
                  <a:lnTo>
                    <a:pt x="105727" y="1140047"/>
                  </a:lnTo>
                  <a:lnTo>
                    <a:pt x="100870" y="1136142"/>
                  </a:lnTo>
                  <a:lnTo>
                    <a:pt x="91440" y="1143191"/>
                  </a:lnTo>
                  <a:lnTo>
                    <a:pt x="83058" y="1144810"/>
                  </a:lnTo>
                  <a:lnTo>
                    <a:pt x="79915" y="1141952"/>
                  </a:lnTo>
                  <a:lnTo>
                    <a:pt x="82391" y="1117092"/>
                  </a:lnTo>
                  <a:lnTo>
                    <a:pt x="88011" y="1110234"/>
                  </a:lnTo>
                  <a:lnTo>
                    <a:pt x="90297" y="1097661"/>
                  </a:lnTo>
                  <a:lnTo>
                    <a:pt x="90011" y="1095280"/>
                  </a:lnTo>
                  <a:lnTo>
                    <a:pt x="85820" y="1097280"/>
                  </a:lnTo>
                  <a:lnTo>
                    <a:pt x="80581" y="1082516"/>
                  </a:lnTo>
                  <a:lnTo>
                    <a:pt x="85820" y="1080897"/>
                  </a:lnTo>
                  <a:lnTo>
                    <a:pt x="85249" y="1078325"/>
                  </a:lnTo>
                  <a:lnTo>
                    <a:pt x="81153" y="1078611"/>
                  </a:lnTo>
                  <a:lnTo>
                    <a:pt x="79915" y="1070896"/>
                  </a:lnTo>
                  <a:lnTo>
                    <a:pt x="84868" y="1066800"/>
                  </a:lnTo>
                  <a:lnTo>
                    <a:pt x="83629" y="1057847"/>
                  </a:lnTo>
                  <a:lnTo>
                    <a:pt x="42100" y="1045464"/>
                  </a:lnTo>
                  <a:lnTo>
                    <a:pt x="42196" y="1035177"/>
                  </a:lnTo>
                  <a:lnTo>
                    <a:pt x="42386" y="1033463"/>
                  </a:lnTo>
                  <a:lnTo>
                    <a:pt x="57436" y="1036892"/>
                  </a:lnTo>
                  <a:lnTo>
                    <a:pt x="57340" y="1027748"/>
                  </a:lnTo>
                  <a:lnTo>
                    <a:pt x="60293" y="1028414"/>
                  </a:lnTo>
                  <a:lnTo>
                    <a:pt x="60007" y="1010888"/>
                  </a:lnTo>
                  <a:lnTo>
                    <a:pt x="69818" y="1017079"/>
                  </a:lnTo>
                  <a:lnTo>
                    <a:pt x="86201" y="1019746"/>
                  </a:lnTo>
                  <a:lnTo>
                    <a:pt x="105156" y="1029176"/>
                  </a:lnTo>
                  <a:lnTo>
                    <a:pt x="93535" y="1018413"/>
                  </a:lnTo>
                  <a:lnTo>
                    <a:pt x="89821" y="1006888"/>
                  </a:lnTo>
                  <a:lnTo>
                    <a:pt x="102870" y="1007745"/>
                  </a:lnTo>
                  <a:lnTo>
                    <a:pt x="101822" y="991934"/>
                  </a:lnTo>
                  <a:lnTo>
                    <a:pt x="97441" y="991648"/>
                  </a:lnTo>
                  <a:lnTo>
                    <a:pt x="97345" y="989457"/>
                  </a:lnTo>
                  <a:lnTo>
                    <a:pt x="82010" y="988981"/>
                  </a:lnTo>
                  <a:lnTo>
                    <a:pt x="74485" y="991171"/>
                  </a:lnTo>
                  <a:lnTo>
                    <a:pt x="73057" y="988028"/>
                  </a:lnTo>
                  <a:lnTo>
                    <a:pt x="63246" y="987076"/>
                  </a:lnTo>
                  <a:lnTo>
                    <a:pt x="65341" y="978027"/>
                  </a:lnTo>
                  <a:lnTo>
                    <a:pt x="75914" y="980313"/>
                  </a:lnTo>
                  <a:lnTo>
                    <a:pt x="81820" y="977075"/>
                  </a:lnTo>
                  <a:lnTo>
                    <a:pt x="97822" y="975169"/>
                  </a:lnTo>
                  <a:lnTo>
                    <a:pt x="104870" y="970883"/>
                  </a:lnTo>
                  <a:lnTo>
                    <a:pt x="114395" y="959263"/>
                  </a:lnTo>
                  <a:lnTo>
                    <a:pt x="142303" y="952405"/>
                  </a:lnTo>
                  <a:lnTo>
                    <a:pt x="148209" y="947166"/>
                  </a:lnTo>
                  <a:lnTo>
                    <a:pt x="147256" y="936212"/>
                  </a:lnTo>
                  <a:lnTo>
                    <a:pt x="136874" y="925449"/>
                  </a:lnTo>
                  <a:lnTo>
                    <a:pt x="121634" y="902684"/>
                  </a:lnTo>
                  <a:lnTo>
                    <a:pt x="124873" y="899350"/>
                  </a:lnTo>
                  <a:lnTo>
                    <a:pt x="118300" y="890778"/>
                  </a:lnTo>
                  <a:lnTo>
                    <a:pt x="121634" y="888492"/>
                  </a:lnTo>
                  <a:lnTo>
                    <a:pt x="116776" y="880396"/>
                  </a:lnTo>
                  <a:lnTo>
                    <a:pt x="102013" y="872966"/>
                  </a:lnTo>
                  <a:lnTo>
                    <a:pt x="97250" y="873823"/>
                  </a:lnTo>
                  <a:lnTo>
                    <a:pt x="92107" y="866775"/>
                  </a:lnTo>
                  <a:lnTo>
                    <a:pt x="91059" y="857250"/>
                  </a:lnTo>
                  <a:lnTo>
                    <a:pt x="97155" y="851059"/>
                  </a:lnTo>
                  <a:lnTo>
                    <a:pt x="116205" y="842772"/>
                  </a:lnTo>
                  <a:lnTo>
                    <a:pt x="115062" y="837152"/>
                  </a:lnTo>
                  <a:lnTo>
                    <a:pt x="109252" y="837343"/>
                  </a:lnTo>
                  <a:lnTo>
                    <a:pt x="107156" y="823627"/>
                  </a:lnTo>
                  <a:lnTo>
                    <a:pt x="110204" y="822388"/>
                  </a:lnTo>
                  <a:lnTo>
                    <a:pt x="105061" y="808958"/>
                  </a:lnTo>
                  <a:lnTo>
                    <a:pt x="111061" y="809244"/>
                  </a:lnTo>
                  <a:lnTo>
                    <a:pt x="111919" y="805244"/>
                  </a:lnTo>
                  <a:lnTo>
                    <a:pt x="115062" y="805148"/>
                  </a:lnTo>
                  <a:lnTo>
                    <a:pt x="111538" y="792004"/>
                  </a:lnTo>
                  <a:lnTo>
                    <a:pt x="107728" y="792004"/>
                  </a:lnTo>
                  <a:lnTo>
                    <a:pt x="111347" y="770287"/>
                  </a:lnTo>
                  <a:lnTo>
                    <a:pt x="113633" y="763143"/>
                  </a:lnTo>
                  <a:lnTo>
                    <a:pt x="128206" y="763238"/>
                  </a:lnTo>
                  <a:lnTo>
                    <a:pt x="130302" y="755713"/>
                  </a:lnTo>
                  <a:lnTo>
                    <a:pt x="138970" y="749427"/>
                  </a:lnTo>
                  <a:lnTo>
                    <a:pt x="141065" y="740473"/>
                  </a:lnTo>
                  <a:lnTo>
                    <a:pt x="137255" y="730091"/>
                  </a:lnTo>
                  <a:lnTo>
                    <a:pt x="151162" y="708088"/>
                  </a:lnTo>
                  <a:lnTo>
                    <a:pt x="141160" y="699992"/>
                  </a:lnTo>
                  <a:lnTo>
                    <a:pt x="127921" y="696944"/>
                  </a:lnTo>
                  <a:lnTo>
                    <a:pt x="123444" y="690277"/>
                  </a:lnTo>
                  <a:lnTo>
                    <a:pt x="135541" y="690086"/>
                  </a:lnTo>
                  <a:lnTo>
                    <a:pt x="139255" y="674370"/>
                  </a:lnTo>
                  <a:lnTo>
                    <a:pt x="138398" y="666369"/>
                  </a:lnTo>
                  <a:lnTo>
                    <a:pt x="147066" y="662559"/>
                  </a:lnTo>
                  <a:lnTo>
                    <a:pt x="148685" y="654272"/>
                  </a:lnTo>
                  <a:lnTo>
                    <a:pt x="160687" y="644366"/>
                  </a:lnTo>
                  <a:lnTo>
                    <a:pt x="156210" y="626269"/>
                  </a:lnTo>
                  <a:lnTo>
                    <a:pt x="160496" y="624078"/>
                  </a:lnTo>
                  <a:lnTo>
                    <a:pt x="159067" y="609124"/>
                  </a:lnTo>
                  <a:lnTo>
                    <a:pt x="161449" y="608933"/>
                  </a:lnTo>
                  <a:lnTo>
                    <a:pt x="161830" y="603599"/>
                  </a:lnTo>
                  <a:lnTo>
                    <a:pt x="163639" y="603599"/>
                  </a:lnTo>
                  <a:lnTo>
                    <a:pt x="164878" y="589217"/>
                  </a:lnTo>
                  <a:lnTo>
                    <a:pt x="194119" y="585502"/>
                  </a:lnTo>
                  <a:lnTo>
                    <a:pt x="194119" y="580168"/>
                  </a:lnTo>
                  <a:lnTo>
                    <a:pt x="182594" y="569881"/>
                  </a:lnTo>
                  <a:lnTo>
                    <a:pt x="168021" y="567500"/>
                  </a:lnTo>
                  <a:lnTo>
                    <a:pt x="141637" y="569786"/>
                  </a:lnTo>
                  <a:lnTo>
                    <a:pt x="140494" y="566356"/>
                  </a:lnTo>
                  <a:lnTo>
                    <a:pt x="131350" y="562356"/>
                  </a:lnTo>
                  <a:lnTo>
                    <a:pt x="119253" y="562547"/>
                  </a:lnTo>
                  <a:lnTo>
                    <a:pt x="113062" y="546259"/>
                  </a:lnTo>
                  <a:lnTo>
                    <a:pt x="117919" y="539877"/>
                  </a:lnTo>
                  <a:lnTo>
                    <a:pt x="114014" y="538448"/>
                  </a:lnTo>
                  <a:lnTo>
                    <a:pt x="113157" y="534067"/>
                  </a:lnTo>
                  <a:lnTo>
                    <a:pt x="122587" y="532352"/>
                  </a:lnTo>
                  <a:lnTo>
                    <a:pt x="122015" y="525685"/>
                  </a:lnTo>
                  <a:lnTo>
                    <a:pt x="130207" y="520827"/>
                  </a:lnTo>
                  <a:lnTo>
                    <a:pt x="130588" y="511778"/>
                  </a:lnTo>
                  <a:lnTo>
                    <a:pt x="124301" y="511683"/>
                  </a:lnTo>
                  <a:lnTo>
                    <a:pt x="125158" y="502920"/>
                  </a:lnTo>
                  <a:lnTo>
                    <a:pt x="116491" y="504825"/>
                  </a:lnTo>
                  <a:lnTo>
                    <a:pt x="106680" y="511302"/>
                  </a:lnTo>
                  <a:lnTo>
                    <a:pt x="110490" y="495300"/>
                  </a:lnTo>
                  <a:lnTo>
                    <a:pt x="73723" y="480727"/>
                  </a:lnTo>
                  <a:lnTo>
                    <a:pt x="61722" y="480060"/>
                  </a:lnTo>
                  <a:lnTo>
                    <a:pt x="56483" y="476631"/>
                  </a:lnTo>
                  <a:lnTo>
                    <a:pt x="43434" y="476822"/>
                  </a:lnTo>
                  <a:lnTo>
                    <a:pt x="22669" y="458248"/>
                  </a:lnTo>
                  <a:lnTo>
                    <a:pt x="9525" y="450342"/>
                  </a:lnTo>
                  <a:lnTo>
                    <a:pt x="18002" y="444341"/>
                  </a:lnTo>
                  <a:lnTo>
                    <a:pt x="26384" y="445865"/>
                  </a:lnTo>
                  <a:lnTo>
                    <a:pt x="37052" y="442150"/>
                  </a:lnTo>
                  <a:lnTo>
                    <a:pt x="37243" y="437198"/>
                  </a:lnTo>
                  <a:lnTo>
                    <a:pt x="43815" y="429958"/>
                  </a:lnTo>
                  <a:lnTo>
                    <a:pt x="48387" y="398907"/>
                  </a:lnTo>
                  <a:lnTo>
                    <a:pt x="58674" y="383000"/>
                  </a:lnTo>
                  <a:lnTo>
                    <a:pt x="61436" y="371951"/>
                  </a:lnTo>
                  <a:lnTo>
                    <a:pt x="53816" y="360902"/>
                  </a:lnTo>
                  <a:lnTo>
                    <a:pt x="47244" y="357569"/>
                  </a:lnTo>
                  <a:lnTo>
                    <a:pt x="48292" y="347091"/>
                  </a:lnTo>
                  <a:lnTo>
                    <a:pt x="70009" y="357473"/>
                  </a:lnTo>
                  <a:lnTo>
                    <a:pt x="85249" y="381762"/>
                  </a:lnTo>
                  <a:lnTo>
                    <a:pt x="92583" y="402336"/>
                  </a:lnTo>
                  <a:lnTo>
                    <a:pt x="99822" y="397478"/>
                  </a:lnTo>
                  <a:lnTo>
                    <a:pt x="103918" y="404717"/>
                  </a:lnTo>
                  <a:lnTo>
                    <a:pt x="109823" y="427673"/>
                  </a:lnTo>
                  <a:lnTo>
                    <a:pt x="135255" y="438817"/>
                  </a:lnTo>
                  <a:lnTo>
                    <a:pt x="144589" y="431578"/>
                  </a:lnTo>
                  <a:lnTo>
                    <a:pt x="150685" y="431578"/>
                  </a:lnTo>
                  <a:lnTo>
                    <a:pt x="166116" y="424910"/>
                  </a:lnTo>
                  <a:lnTo>
                    <a:pt x="174688" y="414337"/>
                  </a:lnTo>
                  <a:lnTo>
                    <a:pt x="205930" y="429387"/>
                  </a:lnTo>
                  <a:lnTo>
                    <a:pt x="243268" y="423196"/>
                  </a:lnTo>
                  <a:lnTo>
                    <a:pt x="260604" y="411194"/>
                  </a:lnTo>
                  <a:lnTo>
                    <a:pt x="272320" y="394145"/>
                  </a:lnTo>
                  <a:lnTo>
                    <a:pt x="289750" y="396335"/>
                  </a:lnTo>
                  <a:lnTo>
                    <a:pt x="291751" y="382524"/>
                  </a:lnTo>
                  <a:lnTo>
                    <a:pt x="309181" y="381381"/>
                  </a:lnTo>
                  <a:lnTo>
                    <a:pt x="314420" y="383953"/>
                  </a:lnTo>
                  <a:lnTo>
                    <a:pt x="314896" y="368617"/>
                  </a:lnTo>
                  <a:lnTo>
                    <a:pt x="321564" y="368903"/>
                  </a:lnTo>
                  <a:lnTo>
                    <a:pt x="322231" y="366141"/>
                  </a:lnTo>
                  <a:lnTo>
                    <a:pt x="326993" y="368808"/>
                  </a:lnTo>
                  <a:lnTo>
                    <a:pt x="331470" y="354616"/>
                  </a:lnTo>
                  <a:lnTo>
                    <a:pt x="332137" y="342519"/>
                  </a:lnTo>
                  <a:lnTo>
                    <a:pt x="341662" y="336995"/>
                  </a:lnTo>
                  <a:lnTo>
                    <a:pt x="354901" y="322516"/>
                  </a:lnTo>
                  <a:lnTo>
                    <a:pt x="362617" y="321278"/>
                  </a:lnTo>
                  <a:lnTo>
                    <a:pt x="384619" y="322516"/>
                  </a:lnTo>
                  <a:lnTo>
                    <a:pt x="410813" y="336518"/>
                  </a:lnTo>
                  <a:lnTo>
                    <a:pt x="408908" y="340042"/>
                  </a:lnTo>
                  <a:lnTo>
                    <a:pt x="421195" y="346329"/>
                  </a:lnTo>
                  <a:lnTo>
                    <a:pt x="427958" y="353473"/>
                  </a:lnTo>
                  <a:lnTo>
                    <a:pt x="421291" y="363950"/>
                  </a:lnTo>
                  <a:lnTo>
                    <a:pt x="423767" y="371380"/>
                  </a:lnTo>
                  <a:lnTo>
                    <a:pt x="431673" y="372332"/>
                  </a:lnTo>
                  <a:lnTo>
                    <a:pt x="441007" y="378047"/>
                  </a:lnTo>
                  <a:lnTo>
                    <a:pt x="445389" y="383286"/>
                  </a:lnTo>
                  <a:lnTo>
                    <a:pt x="445389" y="388810"/>
                  </a:lnTo>
                  <a:lnTo>
                    <a:pt x="452533" y="390049"/>
                  </a:lnTo>
                  <a:lnTo>
                    <a:pt x="451485" y="395002"/>
                  </a:lnTo>
                  <a:lnTo>
                    <a:pt x="459867" y="394811"/>
                  </a:lnTo>
                  <a:lnTo>
                    <a:pt x="460534" y="392621"/>
                  </a:lnTo>
                  <a:lnTo>
                    <a:pt x="469201" y="390334"/>
                  </a:lnTo>
                  <a:lnTo>
                    <a:pt x="476917" y="391477"/>
                  </a:lnTo>
                  <a:lnTo>
                    <a:pt x="474631" y="405575"/>
                  </a:lnTo>
                  <a:lnTo>
                    <a:pt x="478155" y="405955"/>
                  </a:lnTo>
                  <a:lnTo>
                    <a:pt x="477869" y="408623"/>
                  </a:lnTo>
                  <a:lnTo>
                    <a:pt x="492728" y="411766"/>
                  </a:lnTo>
                  <a:lnTo>
                    <a:pt x="495776" y="402241"/>
                  </a:lnTo>
                  <a:lnTo>
                    <a:pt x="500634" y="407860"/>
                  </a:lnTo>
                  <a:lnTo>
                    <a:pt x="507492" y="410623"/>
                  </a:lnTo>
                  <a:lnTo>
                    <a:pt x="512445" y="403098"/>
                  </a:lnTo>
                  <a:lnTo>
                    <a:pt x="512254" y="397669"/>
                  </a:lnTo>
                  <a:lnTo>
                    <a:pt x="516826" y="399859"/>
                  </a:lnTo>
                  <a:lnTo>
                    <a:pt x="517493" y="396621"/>
                  </a:lnTo>
                  <a:lnTo>
                    <a:pt x="514826" y="385572"/>
                  </a:lnTo>
                  <a:lnTo>
                    <a:pt x="512254" y="386429"/>
                  </a:lnTo>
                  <a:lnTo>
                    <a:pt x="510349" y="372904"/>
                  </a:lnTo>
                  <a:lnTo>
                    <a:pt x="521017" y="354806"/>
                  </a:lnTo>
                  <a:lnTo>
                    <a:pt x="521684" y="349663"/>
                  </a:lnTo>
                  <a:lnTo>
                    <a:pt x="529495" y="339757"/>
                  </a:lnTo>
                  <a:lnTo>
                    <a:pt x="530733" y="333089"/>
                  </a:lnTo>
                  <a:lnTo>
                    <a:pt x="528352" y="330136"/>
                  </a:lnTo>
                  <a:lnTo>
                    <a:pt x="530638" y="324898"/>
                  </a:lnTo>
                  <a:lnTo>
                    <a:pt x="524637" y="323088"/>
                  </a:lnTo>
                  <a:lnTo>
                    <a:pt x="525970" y="319469"/>
                  </a:lnTo>
                  <a:lnTo>
                    <a:pt x="521494" y="314515"/>
                  </a:lnTo>
                  <a:lnTo>
                    <a:pt x="487775" y="309372"/>
                  </a:lnTo>
                  <a:lnTo>
                    <a:pt x="480917" y="303943"/>
                  </a:lnTo>
                  <a:lnTo>
                    <a:pt x="470344" y="301466"/>
                  </a:lnTo>
                  <a:lnTo>
                    <a:pt x="469392" y="297847"/>
                  </a:lnTo>
                  <a:lnTo>
                    <a:pt x="462343" y="300609"/>
                  </a:lnTo>
                  <a:lnTo>
                    <a:pt x="454533" y="298990"/>
                  </a:lnTo>
                  <a:lnTo>
                    <a:pt x="454819" y="278416"/>
                  </a:lnTo>
                  <a:lnTo>
                    <a:pt x="448627" y="260699"/>
                  </a:lnTo>
                  <a:lnTo>
                    <a:pt x="443198" y="257461"/>
                  </a:lnTo>
                  <a:lnTo>
                    <a:pt x="439388" y="248793"/>
                  </a:lnTo>
                  <a:lnTo>
                    <a:pt x="441769" y="246983"/>
                  </a:lnTo>
                  <a:lnTo>
                    <a:pt x="438436" y="238792"/>
                  </a:lnTo>
                  <a:lnTo>
                    <a:pt x="441293" y="226219"/>
                  </a:lnTo>
                  <a:lnTo>
                    <a:pt x="434530" y="220408"/>
                  </a:lnTo>
                  <a:lnTo>
                    <a:pt x="435483" y="214789"/>
                  </a:lnTo>
                  <a:lnTo>
                    <a:pt x="444436" y="206978"/>
                  </a:lnTo>
                  <a:lnTo>
                    <a:pt x="443484" y="202787"/>
                  </a:lnTo>
                  <a:lnTo>
                    <a:pt x="438340" y="199358"/>
                  </a:lnTo>
                  <a:lnTo>
                    <a:pt x="439769" y="195643"/>
                  </a:lnTo>
                  <a:lnTo>
                    <a:pt x="458724" y="199453"/>
                  </a:lnTo>
                  <a:lnTo>
                    <a:pt x="470440" y="195739"/>
                  </a:lnTo>
                  <a:lnTo>
                    <a:pt x="481489" y="201835"/>
                  </a:lnTo>
                  <a:lnTo>
                    <a:pt x="478250" y="193167"/>
                  </a:lnTo>
                  <a:lnTo>
                    <a:pt x="465963" y="179832"/>
                  </a:lnTo>
                  <a:lnTo>
                    <a:pt x="464344" y="172879"/>
                  </a:lnTo>
                  <a:lnTo>
                    <a:pt x="455771" y="165449"/>
                  </a:lnTo>
                  <a:lnTo>
                    <a:pt x="453295" y="159734"/>
                  </a:lnTo>
                  <a:lnTo>
                    <a:pt x="455581" y="151924"/>
                  </a:lnTo>
                  <a:lnTo>
                    <a:pt x="451199" y="146971"/>
                  </a:lnTo>
                  <a:lnTo>
                    <a:pt x="456819" y="135541"/>
                  </a:lnTo>
                  <a:lnTo>
                    <a:pt x="461105" y="133064"/>
                  </a:lnTo>
                  <a:lnTo>
                    <a:pt x="472535" y="133540"/>
                  </a:lnTo>
                  <a:lnTo>
                    <a:pt x="500158" y="124587"/>
                  </a:lnTo>
                  <a:lnTo>
                    <a:pt x="506635" y="116776"/>
                  </a:lnTo>
                  <a:lnTo>
                    <a:pt x="543877" y="101251"/>
                  </a:lnTo>
                  <a:lnTo>
                    <a:pt x="561403" y="106108"/>
                  </a:lnTo>
                  <a:lnTo>
                    <a:pt x="570071" y="102965"/>
                  </a:lnTo>
                  <a:lnTo>
                    <a:pt x="566928" y="99155"/>
                  </a:lnTo>
                  <a:lnTo>
                    <a:pt x="557689" y="96107"/>
                  </a:lnTo>
                  <a:lnTo>
                    <a:pt x="553784" y="91154"/>
                  </a:lnTo>
                  <a:lnTo>
                    <a:pt x="549497" y="73057"/>
                  </a:lnTo>
                  <a:lnTo>
                    <a:pt x="553402" y="62008"/>
                  </a:lnTo>
                  <a:lnTo>
                    <a:pt x="570262" y="62770"/>
                  </a:lnTo>
                  <a:lnTo>
                    <a:pt x="584168" y="55816"/>
                  </a:lnTo>
                  <a:lnTo>
                    <a:pt x="593788" y="54197"/>
                  </a:lnTo>
                  <a:lnTo>
                    <a:pt x="611695" y="55626"/>
                  </a:lnTo>
                  <a:lnTo>
                    <a:pt x="620268" y="49530"/>
                  </a:lnTo>
                  <a:lnTo>
                    <a:pt x="643318" y="50768"/>
                  </a:lnTo>
                  <a:lnTo>
                    <a:pt x="686657" y="31242"/>
                  </a:lnTo>
                  <a:lnTo>
                    <a:pt x="702945" y="32575"/>
                  </a:lnTo>
                  <a:lnTo>
                    <a:pt x="715709" y="27337"/>
                  </a:lnTo>
                  <a:lnTo>
                    <a:pt x="720185" y="35719"/>
                  </a:lnTo>
                  <a:lnTo>
                    <a:pt x="749141" y="47339"/>
                  </a:lnTo>
                  <a:lnTo>
                    <a:pt x="760952" y="44863"/>
                  </a:lnTo>
                  <a:lnTo>
                    <a:pt x="767810" y="40672"/>
                  </a:lnTo>
                  <a:lnTo>
                    <a:pt x="764667" y="29718"/>
                  </a:lnTo>
                  <a:lnTo>
                    <a:pt x="778573" y="21526"/>
                  </a:lnTo>
                  <a:lnTo>
                    <a:pt x="784955" y="9525"/>
                  </a:lnTo>
                  <a:lnTo>
                    <a:pt x="802195" y="22288"/>
                  </a:lnTo>
                  <a:lnTo>
                    <a:pt x="801719" y="25432"/>
                  </a:lnTo>
                  <a:lnTo>
                    <a:pt x="804958" y="28384"/>
                  </a:lnTo>
                  <a:lnTo>
                    <a:pt x="835438" y="33909"/>
                  </a:lnTo>
                  <a:lnTo>
                    <a:pt x="846296" y="40957"/>
                  </a:lnTo>
                  <a:lnTo>
                    <a:pt x="901541" y="42958"/>
                  </a:lnTo>
                  <a:lnTo>
                    <a:pt x="917543" y="51054"/>
                  </a:lnTo>
                  <a:lnTo>
                    <a:pt x="925735" y="50101"/>
                  </a:lnTo>
                  <a:lnTo>
                    <a:pt x="924306" y="62960"/>
                  </a:lnTo>
                  <a:lnTo>
                    <a:pt x="933069" y="72866"/>
                  </a:lnTo>
                  <a:lnTo>
                    <a:pt x="936498" y="81629"/>
                  </a:lnTo>
                  <a:lnTo>
                    <a:pt x="933259" y="85439"/>
                  </a:lnTo>
                  <a:lnTo>
                    <a:pt x="936879" y="92773"/>
                  </a:lnTo>
                  <a:lnTo>
                    <a:pt x="933355" y="96583"/>
                  </a:lnTo>
                  <a:lnTo>
                    <a:pt x="937260" y="113252"/>
                  </a:lnTo>
                  <a:lnTo>
                    <a:pt x="952024" y="116110"/>
                  </a:lnTo>
                  <a:lnTo>
                    <a:pt x="959167" y="104584"/>
                  </a:lnTo>
                  <a:lnTo>
                    <a:pt x="964501" y="101536"/>
                  </a:lnTo>
                  <a:lnTo>
                    <a:pt x="971455" y="101346"/>
                  </a:lnTo>
                  <a:lnTo>
                    <a:pt x="972026" y="91440"/>
                  </a:lnTo>
                  <a:lnTo>
                    <a:pt x="976503" y="84106"/>
                  </a:lnTo>
                  <a:lnTo>
                    <a:pt x="989457" y="84487"/>
                  </a:lnTo>
                  <a:lnTo>
                    <a:pt x="997363" y="79915"/>
                  </a:lnTo>
                  <a:lnTo>
                    <a:pt x="1005364" y="83439"/>
                  </a:lnTo>
                  <a:lnTo>
                    <a:pt x="1012222" y="81724"/>
                  </a:lnTo>
                  <a:lnTo>
                    <a:pt x="1019842" y="84296"/>
                  </a:lnTo>
                  <a:lnTo>
                    <a:pt x="1026128" y="81915"/>
                  </a:lnTo>
                  <a:lnTo>
                    <a:pt x="1028986" y="77819"/>
                  </a:lnTo>
                  <a:lnTo>
                    <a:pt x="1046512" y="73533"/>
                  </a:lnTo>
                  <a:lnTo>
                    <a:pt x="1065181" y="86582"/>
                  </a:lnTo>
                  <a:lnTo>
                    <a:pt x="1072039" y="94964"/>
                  </a:lnTo>
                  <a:lnTo>
                    <a:pt x="1072229" y="100774"/>
                  </a:lnTo>
                  <a:lnTo>
                    <a:pt x="1089184" y="116776"/>
                  </a:lnTo>
                  <a:lnTo>
                    <a:pt x="1096423" y="120205"/>
                  </a:lnTo>
                  <a:lnTo>
                    <a:pt x="1095946" y="128302"/>
                  </a:lnTo>
                  <a:lnTo>
                    <a:pt x="1103567" y="137922"/>
                  </a:lnTo>
                  <a:lnTo>
                    <a:pt x="1106234" y="136684"/>
                  </a:lnTo>
                  <a:lnTo>
                    <a:pt x="1113282" y="139446"/>
                  </a:lnTo>
                  <a:lnTo>
                    <a:pt x="1109282" y="141732"/>
                  </a:lnTo>
                  <a:lnTo>
                    <a:pt x="1120902" y="152400"/>
                  </a:lnTo>
                  <a:lnTo>
                    <a:pt x="1122521" y="161639"/>
                  </a:lnTo>
                  <a:lnTo>
                    <a:pt x="1143857" y="168021"/>
                  </a:lnTo>
                  <a:lnTo>
                    <a:pt x="1149858" y="162115"/>
                  </a:lnTo>
                  <a:lnTo>
                    <a:pt x="1161478" y="163544"/>
                  </a:lnTo>
                  <a:lnTo>
                    <a:pt x="1194816" y="143351"/>
                  </a:lnTo>
                  <a:lnTo>
                    <a:pt x="1216819" y="136874"/>
                  </a:lnTo>
                  <a:lnTo>
                    <a:pt x="1217485" y="139827"/>
                  </a:lnTo>
                  <a:lnTo>
                    <a:pt x="1213866" y="141351"/>
                  </a:lnTo>
                  <a:lnTo>
                    <a:pt x="1202341" y="149828"/>
                  </a:lnTo>
                  <a:lnTo>
                    <a:pt x="1195292" y="162592"/>
                  </a:lnTo>
                  <a:lnTo>
                    <a:pt x="1195292" y="167164"/>
                  </a:lnTo>
                  <a:lnTo>
                    <a:pt x="1212056" y="173260"/>
                  </a:lnTo>
                  <a:lnTo>
                    <a:pt x="1224153" y="181070"/>
                  </a:lnTo>
                  <a:lnTo>
                    <a:pt x="1248537" y="184785"/>
                  </a:lnTo>
                  <a:lnTo>
                    <a:pt x="1256633" y="188976"/>
                  </a:lnTo>
                  <a:lnTo>
                    <a:pt x="1260919" y="194500"/>
                  </a:lnTo>
                  <a:lnTo>
                    <a:pt x="1262062" y="202025"/>
                  </a:lnTo>
                  <a:lnTo>
                    <a:pt x="1256824" y="214884"/>
                  </a:lnTo>
                  <a:lnTo>
                    <a:pt x="1258062" y="222599"/>
                  </a:lnTo>
                  <a:lnTo>
                    <a:pt x="1241488" y="240411"/>
                  </a:lnTo>
                  <a:lnTo>
                    <a:pt x="1243679" y="252127"/>
                  </a:lnTo>
                  <a:lnTo>
                    <a:pt x="1241679" y="248888"/>
                  </a:lnTo>
                  <a:lnTo>
                    <a:pt x="1227677" y="242221"/>
                  </a:lnTo>
                  <a:lnTo>
                    <a:pt x="1217676" y="241363"/>
                  </a:lnTo>
                  <a:lnTo>
                    <a:pt x="1200055" y="244602"/>
                  </a:lnTo>
                  <a:lnTo>
                    <a:pt x="1186625" y="240411"/>
                  </a:lnTo>
                  <a:lnTo>
                    <a:pt x="1179862" y="235077"/>
                  </a:lnTo>
                  <a:lnTo>
                    <a:pt x="1181195" y="238125"/>
                  </a:lnTo>
                  <a:lnTo>
                    <a:pt x="1176147" y="236220"/>
                  </a:lnTo>
                  <a:lnTo>
                    <a:pt x="1168622" y="240506"/>
                  </a:lnTo>
                  <a:lnTo>
                    <a:pt x="1151763" y="229648"/>
                  </a:lnTo>
                  <a:lnTo>
                    <a:pt x="1147667" y="216313"/>
                  </a:lnTo>
                  <a:lnTo>
                    <a:pt x="1147953" y="205359"/>
                  </a:lnTo>
                  <a:lnTo>
                    <a:pt x="1142428" y="211455"/>
                  </a:lnTo>
                  <a:lnTo>
                    <a:pt x="1142524" y="221932"/>
                  </a:lnTo>
                  <a:lnTo>
                    <a:pt x="1129475" y="229552"/>
                  </a:lnTo>
                  <a:lnTo>
                    <a:pt x="1132046" y="237172"/>
                  </a:lnTo>
                  <a:lnTo>
                    <a:pt x="1127188" y="258032"/>
                  </a:lnTo>
                  <a:lnTo>
                    <a:pt x="1128332" y="269462"/>
                  </a:lnTo>
                  <a:lnTo>
                    <a:pt x="1121474" y="280416"/>
                  </a:lnTo>
                  <a:lnTo>
                    <a:pt x="1122331" y="286226"/>
                  </a:lnTo>
                  <a:lnTo>
                    <a:pt x="1116901" y="305657"/>
                  </a:lnTo>
                  <a:lnTo>
                    <a:pt x="1119378" y="307372"/>
                  </a:lnTo>
                  <a:lnTo>
                    <a:pt x="1135380" y="310801"/>
                  </a:lnTo>
                  <a:lnTo>
                    <a:pt x="1139476" y="304609"/>
                  </a:lnTo>
                  <a:lnTo>
                    <a:pt x="1140428" y="309277"/>
                  </a:lnTo>
                  <a:lnTo>
                    <a:pt x="1146810" y="314230"/>
                  </a:lnTo>
                  <a:lnTo>
                    <a:pt x="1147667" y="324612"/>
                  </a:lnTo>
                  <a:lnTo>
                    <a:pt x="1143286" y="331184"/>
                  </a:lnTo>
                  <a:lnTo>
                    <a:pt x="1144810" y="339376"/>
                  </a:lnTo>
                  <a:lnTo>
                    <a:pt x="1151382" y="348425"/>
                  </a:lnTo>
                  <a:lnTo>
                    <a:pt x="1150620" y="354425"/>
                  </a:lnTo>
                  <a:lnTo>
                    <a:pt x="1165098" y="366141"/>
                  </a:lnTo>
                  <a:lnTo>
                    <a:pt x="1165003" y="381857"/>
                  </a:lnTo>
                  <a:lnTo>
                    <a:pt x="1157668" y="384715"/>
                  </a:lnTo>
                  <a:lnTo>
                    <a:pt x="1151668" y="398907"/>
                  </a:lnTo>
                  <a:lnTo>
                    <a:pt x="1155859" y="413671"/>
                  </a:lnTo>
                  <a:lnTo>
                    <a:pt x="1165098" y="425291"/>
                  </a:lnTo>
                  <a:lnTo>
                    <a:pt x="1179481" y="434340"/>
                  </a:lnTo>
                  <a:lnTo>
                    <a:pt x="1183195" y="421767"/>
                  </a:lnTo>
                  <a:lnTo>
                    <a:pt x="1193101" y="418148"/>
                  </a:lnTo>
                  <a:lnTo>
                    <a:pt x="1192054" y="410051"/>
                  </a:lnTo>
                  <a:lnTo>
                    <a:pt x="1193959" y="405955"/>
                  </a:lnTo>
                  <a:lnTo>
                    <a:pt x="1192911" y="411861"/>
                  </a:lnTo>
                  <a:lnTo>
                    <a:pt x="1200150" y="429292"/>
                  </a:lnTo>
                  <a:lnTo>
                    <a:pt x="1209199" y="437102"/>
                  </a:lnTo>
                  <a:lnTo>
                    <a:pt x="1207579" y="438912"/>
                  </a:lnTo>
                  <a:lnTo>
                    <a:pt x="1209770" y="440722"/>
                  </a:lnTo>
                  <a:lnTo>
                    <a:pt x="1215104" y="442912"/>
                  </a:lnTo>
                  <a:lnTo>
                    <a:pt x="1214057" y="440246"/>
                  </a:lnTo>
                  <a:lnTo>
                    <a:pt x="1231487" y="449199"/>
                  </a:lnTo>
                  <a:lnTo>
                    <a:pt x="1235011" y="447770"/>
                  </a:lnTo>
                  <a:lnTo>
                    <a:pt x="1242632" y="456057"/>
                  </a:lnTo>
                  <a:lnTo>
                    <a:pt x="1248061" y="457581"/>
                  </a:lnTo>
                  <a:lnTo>
                    <a:pt x="1254824" y="455485"/>
                  </a:lnTo>
                  <a:lnTo>
                    <a:pt x="1273969" y="461486"/>
                  </a:lnTo>
                  <a:lnTo>
                    <a:pt x="1285970" y="476250"/>
                  </a:lnTo>
                  <a:lnTo>
                    <a:pt x="1297115" y="481108"/>
                  </a:lnTo>
                  <a:lnTo>
                    <a:pt x="1297115" y="498253"/>
                  </a:lnTo>
                  <a:lnTo>
                    <a:pt x="1288923" y="496824"/>
                  </a:lnTo>
                  <a:lnTo>
                    <a:pt x="1287494" y="492157"/>
                  </a:lnTo>
                  <a:lnTo>
                    <a:pt x="1275207" y="490156"/>
                  </a:lnTo>
                  <a:lnTo>
                    <a:pt x="1259681" y="503301"/>
                  </a:lnTo>
                  <a:lnTo>
                    <a:pt x="1262348" y="504444"/>
                  </a:lnTo>
                  <a:lnTo>
                    <a:pt x="1260348" y="530924"/>
                  </a:lnTo>
                  <a:lnTo>
                    <a:pt x="1261967" y="531495"/>
                  </a:lnTo>
                  <a:lnTo>
                    <a:pt x="1258919" y="556165"/>
                  </a:lnTo>
                  <a:lnTo>
                    <a:pt x="1249204" y="552736"/>
                  </a:lnTo>
                  <a:lnTo>
                    <a:pt x="1246060" y="555022"/>
                  </a:lnTo>
                  <a:lnTo>
                    <a:pt x="1242727" y="552355"/>
                  </a:lnTo>
                  <a:lnTo>
                    <a:pt x="1241774" y="555498"/>
                  </a:lnTo>
                  <a:lnTo>
                    <a:pt x="1260919" y="562166"/>
                  </a:lnTo>
                  <a:lnTo>
                    <a:pt x="1254728" y="566738"/>
                  </a:lnTo>
                  <a:lnTo>
                    <a:pt x="1254824" y="570357"/>
                  </a:lnTo>
                  <a:lnTo>
                    <a:pt x="1258348" y="566928"/>
                  </a:lnTo>
                  <a:lnTo>
                    <a:pt x="1265587" y="566547"/>
                  </a:lnTo>
                  <a:lnTo>
                    <a:pt x="1264729" y="581597"/>
                  </a:lnTo>
                  <a:lnTo>
                    <a:pt x="1269206" y="585883"/>
                  </a:lnTo>
                  <a:lnTo>
                    <a:pt x="1267111" y="589883"/>
                  </a:lnTo>
                  <a:lnTo>
                    <a:pt x="1268635" y="592550"/>
                  </a:lnTo>
                  <a:lnTo>
                    <a:pt x="1285684" y="607409"/>
                  </a:lnTo>
                  <a:lnTo>
                    <a:pt x="1292352" y="616934"/>
                  </a:lnTo>
                  <a:lnTo>
                    <a:pt x="1293971" y="615791"/>
                  </a:lnTo>
                  <a:lnTo>
                    <a:pt x="1290161" y="619792"/>
                  </a:lnTo>
                  <a:lnTo>
                    <a:pt x="1294543" y="628364"/>
                  </a:lnTo>
                  <a:lnTo>
                    <a:pt x="1282732" y="633413"/>
                  </a:lnTo>
                  <a:lnTo>
                    <a:pt x="1279017" y="641985"/>
                  </a:lnTo>
                  <a:lnTo>
                    <a:pt x="1281112" y="640842"/>
                  </a:lnTo>
                  <a:lnTo>
                    <a:pt x="1285970" y="646938"/>
                  </a:lnTo>
                  <a:lnTo>
                    <a:pt x="1296829" y="649319"/>
                  </a:lnTo>
                  <a:lnTo>
                    <a:pt x="1301401" y="637985"/>
                  </a:lnTo>
                  <a:lnTo>
                    <a:pt x="1304449" y="638651"/>
                  </a:lnTo>
                  <a:lnTo>
                    <a:pt x="1307116" y="649700"/>
                  </a:lnTo>
                  <a:lnTo>
                    <a:pt x="1312259" y="648271"/>
                  </a:lnTo>
                  <a:lnTo>
                    <a:pt x="1318355" y="651605"/>
                  </a:lnTo>
                  <a:lnTo>
                    <a:pt x="1312926" y="657796"/>
                  </a:lnTo>
                  <a:lnTo>
                    <a:pt x="1312069" y="663988"/>
                  </a:lnTo>
                  <a:lnTo>
                    <a:pt x="1328833" y="672179"/>
                  </a:lnTo>
                  <a:lnTo>
                    <a:pt x="1352550" y="705993"/>
                  </a:lnTo>
                  <a:lnTo>
                    <a:pt x="1370362" y="719804"/>
                  </a:lnTo>
                  <a:lnTo>
                    <a:pt x="1366076" y="721804"/>
                  </a:lnTo>
                  <a:lnTo>
                    <a:pt x="1338929" y="767620"/>
                  </a:lnTo>
                  <a:lnTo>
                    <a:pt x="1347502" y="777716"/>
                  </a:lnTo>
                  <a:lnTo>
                    <a:pt x="1346740" y="788289"/>
                  </a:lnTo>
                  <a:lnTo>
                    <a:pt x="1341406" y="802481"/>
                  </a:lnTo>
                  <a:lnTo>
                    <a:pt x="1349407" y="802577"/>
                  </a:lnTo>
                  <a:lnTo>
                    <a:pt x="1346263" y="814292"/>
                  </a:lnTo>
                  <a:lnTo>
                    <a:pt x="1365409" y="823150"/>
                  </a:lnTo>
                  <a:lnTo>
                    <a:pt x="1362551" y="840677"/>
                  </a:lnTo>
                  <a:lnTo>
                    <a:pt x="1373315" y="844106"/>
                  </a:lnTo>
                  <a:lnTo>
                    <a:pt x="1373124" y="852773"/>
                  </a:lnTo>
                  <a:lnTo>
                    <a:pt x="1364456" y="864298"/>
                  </a:lnTo>
                  <a:lnTo>
                    <a:pt x="1358741" y="878872"/>
                  </a:lnTo>
                  <a:lnTo>
                    <a:pt x="1366171" y="881920"/>
                  </a:lnTo>
                  <a:lnTo>
                    <a:pt x="1365409" y="893254"/>
                  </a:lnTo>
                  <a:lnTo>
                    <a:pt x="1371314" y="892873"/>
                  </a:lnTo>
                  <a:lnTo>
                    <a:pt x="1360551" y="935831"/>
                  </a:lnTo>
                  <a:lnTo>
                    <a:pt x="1396555" y="936974"/>
                  </a:lnTo>
                  <a:lnTo>
                    <a:pt x="1393317" y="943546"/>
                  </a:lnTo>
                  <a:lnTo>
                    <a:pt x="1391793" y="958025"/>
                  </a:lnTo>
                  <a:lnTo>
                    <a:pt x="1390174" y="957739"/>
                  </a:lnTo>
                  <a:lnTo>
                    <a:pt x="1388935" y="969359"/>
                  </a:lnTo>
                  <a:lnTo>
                    <a:pt x="1360551" y="1003935"/>
                  </a:lnTo>
                  <a:lnTo>
                    <a:pt x="1322642" y="1035177"/>
                  </a:lnTo>
                  <a:lnTo>
                    <a:pt x="1310735" y="1032891"/>
                  </a:lnTo>
                  <a:lnTo>
                    <a:pt x="1311116" y="1044892"/>
                  </a:lnTo>
                  <a:lnTo>
                    <a:pt x="1281970" y="1056037"/>
                  </a:lnTo>
                  <a:lnTo>
                    <a:pt x="1263682" y="1068800"/>
                  </a:lnTo>
                  <a:lnTo>
                    <a:pt x="1247013" y="1066991"/>
                  </a:lnTo>
                  <a:lnTo>
                    <a:pt x="1240822" y="1072991"/>
                  </a:lnTo>
                  <a:lnTo>
                    <a:pt x="1236726" y="1066038"/>
                  </a:lnTo>
                  <a:lnTo>
                    <a:pt x="1230820" y="1072325"/>
                  </a:lnTo>
                  <a:lnTo>
                    <a:pt x="1226344" y="1063562"/>
                  </a:lnTo>
                  <a:lnTo>
                    <a:pt x="1218247" y="1059942"/>
                  </a:lnTo>
                  <a:lnTo>
                    <a:pt x="1215200" y="1077468"/>
                  </a:lnTo>
                  <a:lnTo>
                    <a:pt x="1197674" y="1074134"/>
                  </a:lnTo>
                  <a:lnTo>
                    <a:pt x="1190053" y="1077087"/>
                  </a:lnTo>
                  <a:lnTo>
                    <a:pt x="1172146" y="1073372"/>
                  </a:lnTo>
                  <a:lnTo>
                    <a:pt x="1140619" y="1072706"/>
                  </a:lnTo>
                  <a:lnTo>
                    <a:pt x="1135666" y="1054037"/>
                  </a:lnTo>
                  <a:lnTo>
                    <a:pt x="1131951" y="1052132"/>
                  </a:lnTo>
                  <a:lnTo>
                    <a:pt x="1121759" y="1054608"/>
                  </a:lnTo>
                  <a:lnTo>
                    <a:pt x="1102233" y="1048703"/>
                  </a:lnTo>
                  <a:lnTo>
                    <a:pt x="1098518" y="1050131"/>
                  </a:lnTo>
                  <a:lnTo>
                    <a:pt x="1084135" y="1039368"/>
                  </a:lnTo>
                  <a:lnTo>
                    <a:pt x="1073944" y="1041463"/>
                  </a:lnTo>
                  <a:lnTo>
                    <a:pt x="1053179" y="1040702"/>
                  </a:lnTo>
                  <a:lnTo>
                    <a:pt x="1028891" y="1011650"/>
                  </a:lnTo>
                  <a:lnTo>
                    <a:pt x="1021270" y="1009840"/>
                  </a:lnTo>
                  <a:lnTo>
                    <a:pt x="1011365" y="1000696"/>
                  </a:lnTo>
                  <a:lnTo>
                    <a:pt x="996982" y="999935"/>
                  </a:lnTo>
                  <a:lnTo>
                    <a:pt x="982504" y="992315"/>
                  </a:lnTo>
                  <a:lnTo>
                    <a:pt x="981456" y="998982"/>
                  </a:lnTo>
                  <a:lnTo>
                    <a:pt x="958882" y="1000220"/>
                  </a:lnTo>
                  <a:lnTo>
                    <a:pt x="958310" y="1007840"/>
                  </a:lnTo>
                  <a:lnTo>
                    <a:pt x="927354" y="1004697"/>
                  </a:lnTo>
                  <a:lnTo>
                    <a:pt x="924496" y="1016698"/>
                  </a:lnTo>
                  <a:lnTo>
                    <a:pt x="911161" y="1032891"/>
                  </a:lnTo>
                  <a:lnTo>
                    <a:pt x="880586" y="1054799"/>
                  </a:lnTo>
                  <a:lnTo>
                    <a:pt x="871728" y="1055370"/>
                  </a:lnTo>
                  <a:lnTo>
                    <a:pt x="867727" y="1059561"/>
                  </a:lnTo>
                  <a:lnTo>
                    <a:pt x="865537" y="1057466"/>
                  </a:lnTo>
                  <a:lnTo>
                    <a:pt x="863060" y="1059752"/>
                  </a:lnTo>
                  <a:lnTo>
                    <a:pt x="860965" y="1056608"/>
                  </a:lnTo>
                  <a:lnTo>
                    <a:pt x="855631" y="1059466"/>
                  </a:lnTo>
                  <a:lnTo>
                    <a:pt x="842010" y="1079564"/>
                  </a:lnTo>
                  <a:lnTo>
                    <a:pt x="840676" y="1085183"/>
                  </a:lnTo>
                  <a:lnTo>
                    <a:pt x="845820" y="1089470"/>
                  </a:lnTo>
                  <a:lnTo>
                    <a:pt x="831056" y="1115663"/>
                  </a:lnTo>
                  <a:lnTo>
                    <a:pt x="828580" y="1126522"/>
                  </a:lnTo>
                  <a:lnTo>
                    <a:pt x="813054" y="1129665"/>
                  </a:lnTo>
                  <a:lnTo>
                    <a:pt x="810482" y="1133856"/>
                  </a:lnTo>
                  <a:lnTo>
                    <a:pt x="801243" y="1138047"/>
                  </a:lnTo>
                  <a:lnTo>
                    <a:pt x="784765" y="1130046"/>
                  </a:lnTo>
                  <a:lnTo>
                    <a:pt x="785336" y="1126522"/>
                  </a:lnTo>
                  <a:lnTo>
                    <a:pt x="782479" y="1125284"/>
                  </a:lnTo>
                  <a:lnTo>
                    <a:pt x="783431" y="1118997"/>
                  </a:lnTo>
                  <a:lnTo>
                    <a:pt x="777430" y="1110329"/>
                  </a:lnTo>
                  <a:lnTo>
                    <a:pt x="775811" y="1097471"/>
                  </a:lnTo>
                  <a:lnTo>
                    <a:pt x="767620" y="1100804"/>
                  </a:lnTo>
                  <a:lnTo>
                    <a:pt x="764286" y="1107853"/>
                  </a:lnTo>
                  <a:lnTo>
                    <a:pt x="755237" y="1106424"/>
                  </a:lnTo>
                  <a:lnTo>
                    <a:pt x="748760" y="1115759"/>
                  </a:lnTo>
                  <a:lnTo>
                    <a:pt x="754475" y="1119759"/>
                  </a:lnTo>
                  <a:lnTo>
                    <a:pt x="737521" y="1122617"/>
                  </a:lnTo>
                  <a:lnTo>
                    <a:pt x="720661" y="1120997"/>
                  </a:lnTo>
                  <a:lnTo>
                    <a:pt x="712184" y="1112711"/>
                  </a:lnTo>
                  <a:lnTo>
                    <a:pt x="702945" y="1108615"/>
                  </a:lnTo>
                  <a:lnTo>
                    <a:pt x="694087" y="1113282"/>
                  </a:lnTo>
                  <a:lnTo>
                    <a:pt x="690753" y="1108805"/>
                  </a:lnTo>
                  <a:lnTo>
                    <a:pt x="694753" y="1099471"/>
                  </a:lnTo>
                  <a:lnTo>
                    <a:pt x="689515" y="1099661"/>
                  </a:lnTo>
                  <a:lnTo>
                    <a:pt x="688276" y="1093946"/>
                  </a:lnTo>
                  <a:lnTo>
                    <a:pt x="666464" y="1097566"/>
                  </a:lnTo>
                  <a:lnTo>
                    <a:pt x="652939" y="1103852"/>
                  </a:lnTo>
                  <a:lnTo>
                    <a:pt x="626078" y="1110329"/>
                  </a:lnTo>
                  <a:lnTo>
                    <a:pt x="608838" y="1120616"/>
                  </a:lnTo>
                  <a:lnTo>
                    <a:pt x="610648" y="1129951"/>
                  </a:lnTo>
                  <a:lnTo>
                    <a:pt x="600075" y="1122617"/>
                  </a:lnTo>
                  <a:lnTo>
                    <a:pt x="559594" y="1121283"/>
                  </a:lnTo>
                  <a:lnTo>
                    <a:pt x="540639" y="1123188"/>
                  </a:lnTo>
                  <a:lnTo>
                    <a:pt x="530638" y="1126903"/>
                  </a:lnTo>
                  <a:lnTo>
                    <a:pt x="520065" y="1126808"/>
                  </a:lnTo>
                  <a:lnTo>
                    <a:pt x="516636" y="1130713"/>
                  </a:lnTo>
                  <a:lnTo>
                    <a:pt x="489394" y="1140809"/>
                  </a:lnTo>
                  <a:lnTo>
                    <a:pt x="485394" y="1130522"/>
                  </a:lnTo>
                  <a:lnTo>
                    <a:pt x="461867" y="1134237"/>
                  </a:lnTo>
                  <a:lnTo>
                    <a:pt x="452437" y="1133951"/>
                  </a:lnTo>
                  <a:lnTo>
                    <a:pt x="445865" y="1129856"/>
                  </a:lnTo>
                  <a:lnTo>
                    <a:pt x="440245" y="1129570"/>
                  </a:lnTo>
                  <a:lnTo>
                    <a:pt x="425005" y="1141667"/>
                  </a:lnTo>
                  <a:lnTo>
                    <a:pt x="424720" y="1144238"/>
                  </a:lnTo>
                  <a:lnTo>
                    <a:pt x="431482" y="1154144"/>
                  </a:lnTo>
                  <a:lnTo>
                    <a:pt x="441674" y="1158240"/>
                  </a:lnTo>
                  <a:lnTo>
                    <a:pt x="442246" y="1166241"/>
                  </a:lnTo>
                  <a:lnTo>
                    <a:pt x="447961" y="1175671"/>
                  </a:lnTo>
                  <a:lnTo>
                    <a:pt x="443484" y="1172528"/>
                  </a:lnTo>
                  <a:lnTo>
                    <a:pt x="442817" y="1174623"/>
                  </a:lnTo>
                  <a:lnTo>
                    <a:pt x="431197" y="1173575"/>
                  </a:lnTo>
                  <a:lnTo>
                    <a:pt x="422148" y="1181576"/>
                  </a:lnTo>
                  <a:lnTo>
                    <a:pt x="418052" y="1188053"/>
                  </a:lnTo>
                  <a:lnTo>
                    <a:pt x="397383" y="1202627"/>
                  </a:lnTo>
                  <a:lnTo>
                    <a:pt x="379285" y="1204913"/>
                  </a:lnTo>
                  <a:lnTo>
                    <a:pt x="383095" y="1200626"/>
                  </a:lnTo>
                  <a:lnTo>
                    <a:pt x="397573" y="1199293"/>
                  </a:lnTo>
                  <a:lnTo>
                    <a:pt x="408622" y="1190625"/>
                  </a:lnTo>
                  <a:lnTo>
                    <a:pt x="411766" y="1186339"/>
                  </a:lnTo>
                  <a:lnTo>
                    <a:pt x="409289" y="1189292"/>
                  </a:lnTo>
                  <a:lnTo>
                    <a:pt x="402336" y="1180433"/>
                  </a:lnTo>
                  <a:lnTo>
                    <a:pt x="384429" y="1173956"/>
                  </a:lnTo>
                  <a:lnTo>
                    <a:pt x="370713" y="1173575"/>
                  </a:lnTo>
                  <a:lnTo>
                    <a:pt x="350425" y="1167860"/>
                  </a:lnTo>
                  <a:lnTo>
                    <a:pt x="344995" y="1153763"/>
                  </a:lnTo>
                  <a:lnTo>
                    <a:pt x="350710" y="1141762"/>
                  </a:lnTo>
                  <a:lnTo>
                    <a:pt x="345662" y="1135094"/>
                  </a:lnTo>
                  <a:lnTo>
                    <a:pt x="305371" y="1135094"/>
                  </a:lnTo>
                  <a:lnTo>
                    <a:pt x="293179" y="1128522"/>
                  </a:lnTo>
                  <a:lnTo>
                    <a:pt x="280892" y="1126808"/>
                  </a:lnTo>
                  <a:lnTo>
                    <a:pt x="274034" y="1120140"/>
                  </a:lnTo>
                  <a:lnTo>
                    <a:pt x="256032" y="1115949"/>
                  </a:lnTo>
                  <a:lnTo>
                    <a:pt x="248602" y="1110996"/>
                  </a:lnTo>
                  <a:lnTo>
                    <a:pt x="243459" y="1122236"/>
                  </a:lnTo>
                  <a:lnTo>
                    <a:pt x="243935" y="1138523"/>
                  </a:lnTo>
                  <a:lnTo>
                    <a:pt x="237744" y="1142238"/>
                  </a:lnTo>
                  <a:lnTo>
                    <a:pt x="233172" y="1141857"/>
                  </a:lnTo>
                  <a:lnTo>
                    <a:pt x="237172" y="1155954"/>
                  </a:lnTo>
                  <a:lnTo>
                    <a:pt x="236315" y="1170432"/>
                  </a:lnTo>
                  <a:lnTo>
                    <a:pt x="238601" y="1176719"/>
                  </a:lnTo>
                  <a:lnTo>
                    <a:pt x="226028" y="1180243"/>
                  </a:lnTo>
                  <a:lnTo>
                    <a:pt x="239077" y="1177957"/>
                  </a:lnTo>
                  <a:lnTo>
                    <a:pt x="237172" y="1186339"/>
                  </a:lnTo>
                  <a:lnTo>
                    <a:pt x="239839" y="1195959"/>
                  </a:lnTo>
                  <a:lnTo>
                    <a:pt x="237268" y="1201007"/>
                  </a:lnTo>
                  <a:lnTo>
                    <a:pt x="234886" y="1196816"/>
                  </a:lnTo>
                  <a:lnTo>
                    <a:pt x="228981" y="1202055"/>
                  </a:lnTo>
                  <a:lnTo>
                    <a:pt x="205454" y="1208818"/>
                  </a:lnTo>
                  <a:lnTo>
                    <a:pt x="202406" y="1213866"/>
                  </a:lnTo>
                  <a:lnTo>
                    <a:pt x="204692" y="1224058"/>
                  </a:lnTo>
                  <a:lnTo>
                    <a:pt x="200977" y="1240060"/>
                  </a:lnTo>
                  <a:lnTo>
                    <a:pt x="198215" y="1249871"/>
                  </a:lnTo>
                  <a:lnTo>
                    <a:pt x="193643" y="1254347"/>
                  </a:lnTo>
                  <a:lnTo>
                    <a:pt x="181261" y="1257586"/>
                  </a:lnTo>
                  <a:lnTo>
                    <a:pt x="178975" y="1255776"/>
                  </a:lnTo>
                  <a:lnTo>
                    <a:pt x="178403" y="1251109"/>
                  </a:lnTo>
                  <a:lnTo>
                    <a:pt x="172879" y="1245965"/>
                  </a:lnTo>
                  <a:lnTo>
                    <a:pt x="169545" y="1229678"/>
                  </a:lnTo>
                  <a:lnTo>
                    <a:pt x="161544" y="12364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1" name="Freihandform: Form 230">
              <a:extLst>
                <a:ext uri="{FF2B5EF4-FFF2-40B4-BE49-F238E27FC236}">
                  <a16:creationId xmlns:a16="http://schemas.microsoft.com/office/drawing/2014/main" id="{AC4DA0E4-E744-4ADE-B747-4F4759C9B389}"/>
                </a:ext>
              </a:extLst>
            </p:cNvPr>
            <p:cNvSpPr/>
            <p:nvPr/>
          </p:nvSpPr>
          <p:spPr>
            <a:xfrm>
              <a:off x="1884392" y="2438090"/>
              <a:ext cx="836550" cy="757350"/>
            </a:xfrm>
            <a:custGeom>
              <a:avLst/>
              <a:gdLst>
                <a:gd name="connsiteX0" fmla="*/ 340138 w 1609725"/>
                <a:gd name="connsiteY0" fmla="*/ 1414177 h 1457325"/>
                <a:gd name="connsiteX1" fmla="*/ 316897 w 1609725"/>
                <a:gd name="connsiteY1" fmla="*/ 1413320 h 1457325"/>
                <a:gd name="connsiteX2" fmla="*/ 299180 w 1609725"/>
                <a:gd name="connsiteY2" fmla="*/ 1406938 h 1457325"/>
                <a:gd name="connsiteX3" fmla="*/ 299942 w 1609725"/>
                <a:gd name="connsiteY3" fmla="*/ 1394365 h 1457325"/>
                <a:gd name="connsiteX4" fmla="*/ 281369 w 1609725"/>
                <a:gd name="connsiteY4" fmla="*/ 1401318 h 1457325"/>
                <a:gd name="connsiteX5" fmla="*/ 281559 w 1609725"/>
                <a:gd name="connsiteY5" fmla="*/ 1391031 h 1457325"/>
                <a:gd name="connsiteX6" fmla="*/ 273844 w 1609725"/>
                <a:gd name="connsiteY6" fmla="*/ 1392841 h 1457325"/>
                <a:gd name="connsiteX7" fmla="*/ 268034 w 1609725"/>
                <a:gd name="connsiteY7" fmla="*/ 1383792 h 1457325"/>
                <a:gd name="connsiteX8" fmla="*/ 270320 w 1609725"/>
                <a:gd name="connsiteY8" fmla="*/ 1381792 h 1457325"/>
                <a:gd name="connsiteX9" fmla="*/ 266414 w 1609725"/>
                <a:gd name="connsiteY9" fmla="*/ 1374648 h 1457325"/>
                <a:gd name="connsiteX10" fmla="*/ 267843 w 1609725"/>
                <a:gd name="connsiteY10" fmla="*/ 1363980 h 1457325"/>
                <a:gd name="connsiteX11" fmla="*/ 258889 w 1609725"/>
                <a:gd name="connsiteY11" fmla="*/ 1364266 h 1457325"/>
                <a:gd name="connsiteX12" fmla="*/ 268129 w 1609725"/>
                <a:gd name="connsiteY12" fmla="*/ 1362742 h 1457325"/>
                <a:gd name="connsiteX13" fmla="*/ 269843 w 1609725"/>
                <a:gd name="connsiteY13" fmla="*/ 1358455 h 1457325"/>
                <a:gd name="connsiteX14" fmla="*/ 255270 w 1609725"/>
                <a:gd name="connsiteY14" fmla="*/ 1357027 h 1457325"/>
                <a:gd name="connsiteX15" fmla="*/ 255651 w 1609725"/>
                <a:gd name="connsiteY15" fmla="*/ 1352645 h 1457325"/>
                <a:gd name="connsiteX16" fmla="*/ 243078 w 1609725"/>
                <a:gd name="connsiteY16" fmla="*/ 1355979 h 1457325"/>
                <a:gd name="connsiteX17" fmla="*/ 228505 w 1609725"/>
                <a:gd name="connsiteY17" fmla="*/ 1352169 h 1457325"/>
                <a:gd name="connsiteX18" fmla="*/ 225552 w 1609725"/>
                <a:gd name="connsiteY18" fmla="*/ 1359598 h 1457325"/>
                <a:gd name="connsiteX19" fmla="*/ 226886 w 1609725"/>
                <a:gd name="connsiteY19" fmla="*/ 1368266 h 1457325"/>
                <a:gd name="connsiteX20" fmla="*/ 221266 w 1609725"/>
                <a:gd name="connsiteY20" fmla="*/ 1370838 h 1457325"/>
                <a:gd name="connsiteX21" fmla="*/ 221552 w 1609725"/>
                <a:gd name="connsiteY21" fmla="*/ 1355408 h 1457325"/>
                <a:gd name="connsiteX22" fmla="*/ 217361 w 1609725"/>
                <a:gd name="connsiteY22" fmla="*/ 1347311 h 1457325"/>
                <a:gd name="connsiteX23" fmla="*/ 204883 w 1609725"/>
                <a:gd name="connsiteY23" fmla="*/ 1345692 h 1457325"/>
                <a:gd name="connsiteX24" fmla="*/ 203930 w 1609725"/>
                <a:gd name="connsiteY24" fmla="*/ 1341406 h 1457325"/>
                <a:gd name="connsiteX25" fmla="*/ 198596 w 1609725"/>
                <a:gd name="connsiteY25" fmla="*/ 1342549 h 1457325"/>
                <a:gd name="connsiteX26" fmla="*/ 197548 w 1609725"/>
                <a:gd name="connsiteY26" fmla="*/ 1338644 h 1457325"/>
                <a:gd name="connsiteX27" fmla="*/ 184118 w 1609725"/>
                <a:gd name="connsiteY27" fmla="*/ 1339787 h 1457325"/>
                <a:gd name="connsiteX28" fmla="*/ 184213 w 1609725"/>
                <a:gd name="connsiteY28" fmla="*/ 1334548 h 1457325"/>
                <a:gd name="connsiteX29" fmla="*/ 191929 w 1609725"/>
                <a:gd name="connsiteY29" fmla="*/ 1333500 h 1457325"/>
                <a:gd name="connsiteX30" fmla="*/ 189452 w 1609725"/>
                <a:gd name="connsiteY30" fmla="*/ 1329023 h 1457325"/>
                <a:gd name="connsiteX31" fmla="*/ 184690 w 1609725"/>
                <a:gd name="connsiteY31" fmla="*/ 1328928 h 1457325"/>
                <a:gd name="connsiteX32" fmla="*/ 184404 w 1609725"/>
                <a:gd name="connsiteY32" fmla="*/ 1325213 h 1457325"/>
                <a:gd name="connsiteX33" fmla="*/ 186500 w 1609725"/>
                <a:gd name="connsiteY33" fmla="*/ 1325023 h 1457325"/>
                <a:gd name="connsiteX34" fmla="*/ 184499 w 1609725"/>
                <a:gd name="connsiteY34" fmla="*/ 1308449 h 1457325"/>
                <a:gd name="connsiteX35" fmla="*/ 157067 w 1609725"/>
                <a:gd name="connsiteY35" fmla="*/ 1310069 h 1457325"/>
                <a:gd name="connsiteX36" fmla="*/ 152019 w 1609725"/>
                <a:gd name="connsiteY36" fmla="*/ 1294829 h 1457325"/>
                <a:gd name="connsiteX37" fmla="*/ 153543 w 1609725"/>
                <a:gd name="connsiteY37" fmla="*/ 1291400 h 1457325"/>
                <a:gd name="connsiteX38" fmla="*/ 170783 w 1609725"/>
                <a:gd name="connsiteY38" fmla="*/ 1278350 h 1457325"/>
                <a:gd name="connsiteX39" fmla="*/ 166687 w 1609725"/>
                <a:gd name="connsiteY39" fmla="*/ 1274350 h 1457325"/>
                <a:gd name="connsiteX40" fmla="*/ 174879 w 1609725"/>
                <a:gd name="connsiteY40" fmla="*/ 1271111 h 1457325"/>
                <a:gd name="connsiteX41" fmla="*/ 161068 w 1609725"/>
                <a:gd name="connsiteY41" fmla="*/ 1265682 h 1457325"/>
                <a:gd name="connsiteX42" fmla="*/ 153829 w 1609725"/>
                <a:gd name="connsiteY42" fmla="*/ 1241489 h 1457325"/>
                <a:gd name="connsiteX43" fmla="*/ 188023 w 1609725"/>
                <a:gd name="connsiteY43" fmla="*/ 1222343 h 1457325"/>
                <a:gd name="connsiteX44" fmla="*/ 197548 w 1609725"/>
                <a:gd name="connsiteY44" fmla="*/ 1210056 h 1457325"/>
                <a:gd name="connsiteX45" fmla="*/ 212979 w 1609725"/>
                <a:gd name="connsiteY45" fmla="*/ 1205960 h 1457325"/>
                <a:gd name="connsiteX46" fmla="*/ 207836 w 1609725"/>
                <a:gd name="connsiteY46" fmla="*/ 1182434 h 1457325"/>
                <a:gd name="connsiteX47" fmla="*/ 183261 w 1609725"/>
                <a:gd name="connsiteY47" fmla="*/ 1187005 h 1457325"/>
                <a:gd name="connsiteX48" fmla="*/ 177546 w 1609725"/>
                <a:gd name="connsiteY48" fmla="*/ 1176242 h 1457325"/>
                <a:gd name="connsiteX49" fmla="*/ 174022 w 1609725"/>
                <a:gd name="connsiteY49" fmla="*/ 1160240 h 1457325"/>
                <a:gd name="connsiteX50" fmla="*/ 160115 w 1609725"/>
                <a:gd name="connsiteY50" fmla="*/ 1159478 h 1457325"/>
                <a:gd name="connsiteX51" fmla="*/ 164878 w 1609725"/>
                <a:gd name="connsiteY51" fmla="*/ 1137761 h 1457325"/>
                <a:gd name="connsiteX52" fmla="*/ 174308 w 1609725"/>
                <a:gd name="connsiteY52" fmla="*/ 1121950 h 1457325"/>
                <a:gd name="connsiteX53" fmla="*/ 144685 w 1609725"/>
                <a:gd name="connsiteY53" fmla="*/ 1116139 h 1457325"/>
                <a:gd name="connsiteX54" fmla="*/ 121348 w 1609725"/>
                <a:gd name="connsiteY54" fmla="*/ 1117664 h 1457325"/>
                <a:gd name="connsiteX55" fmla="*/ 92869 w 1609725"/>
                <a:gd name="connsiteY55" fmla="*/ 1110996 h 1457325"/>
                <a:gd name="connsiteX56" fmla="*/ 88773 w 1609725"/>
                <a:gd name="connsiteY56" fmla="*/ 1116139 h 1457325"/>
                <a:gd name="connsiteX57" fmla="*/ 83248 w 1609725"/>
                <a:gd name="connsiteY57" fmla="*/ 1114711 h 1457325"/>
                <a:gd name="connsiteX58" fmla="*/ 75247 w 1609725"/>
                <a:gd name="connsiteY58" fmla="*/ 1083755 h 1457325"/>
                <a:gd name="connsiteX59" fmla="*/ 62675 w 1609725"/>
                <a:gd name="connsiteY59" fmla="*/ 1058323 h 1457325"/>
                <a:gd name="connsiteX60" fmla="*/ 75438 w 1609725"/>
                <a:gd name="connsiteY60" fmla="*/ 1051941 h 1457325"/>
                <a:gd name="connsiteX61" fmla="*/ 73533 w 1609725"/>
                <a:gd name="connsiteY61" fmla="*/ 1046226 h 1457325"/>
                <a:gd name="connsiteX62" fmla="*/ 89154 w 1609725"/>
                <a:gd name="connsiteY62" fmla="*/ 1013841 h 1457325"/>
                <a:gd name="connsiteX63" fmla="*/ 75152 w 1609725"/>
                <a:gd name="connsiteY63" fmla="*/ 998411 h 1457325"/>
                <a:gd name="connsiteX64" fmla="*/ 71247 w 1609725"/>
                <a:gd name="connsiteY64" fmla="*/ 989933 h 1457325"/>
                <a:gd name="connsiteX65" fmla="*/ 58103 w 1609725"/>
                <a:gd name="connsiteY65" fmla="*/ 1003840 h 1457325"/>
                <a:gd name="connsiteX66" fmla="*/ 33052 w 1609725"/>
                <a:gd name="connsiteY66" fmla="*/ 1018604 h 1457325"/>
                <a:gd name="connsiteX67" fmla="*/ 35623 w 1609725"/>
                <a:gd name="connsiteY67" fmla="*/ 998887 h 1457325"/>
                <a:gd name="connsiteX68" fmla="*/ 19812 w 1609725"/>
                <a:gd name="connsiteY68" fmla="*/ 949452 h 1457325"/>
                <a:gd name="connsiteX69" fmla="*/ 13145 w 1609725"/>
                <a:gd name="connsiteY69" fmla="*/ 923639 h 1457325"/>
                <a:gd name="connsiteX70" fmla="*/ 9525 w 1609725"/>
                <a:gd name="connsiteY70" fmla="*/ 893445 h 1457325"/>
                <a:gd name="connsiteX71" fmla="*/ 10859 w 1609725"/>
                <a:gd name="connsiteY71" fmla="*/ 887825 h 1457325"/>
                <a:gd name="connsiteX72" fmla="*/ 21812 w 1609725"/>
                <a:gd name="connsiteY72" fmla="*/ 875919 h 1457325"/>
                <a:gd name="connsiteX73" fmla="*/ 35909 w 1609725"/>
                <a:gd name="connsiteY73" fmla="*/ 891921 h 1457325"/>
                <a:gd name="connsiteX74" fmla="*/ 43910 w 1609725"/>
                <a:gd name="connsiteY74" fmla="*/ 896017 h 1457325"/>
                <a:gd name="connsiteX75" fmla="*/ 45148 w 1609725"/>
                <a:gd name="connsiteY75" fmla="*/ 885920 h 1457325"/>
                <a:gd name="connsiteX76" fmla="*/ 56388 w 1609725"/>
                <a:gd name="connsiteY76" fmla="*/ 888587 h 1457325"/>
                <a:gd name="connsiteX77" fmla="*/ 65913 w 1609725"/>
                <a:gd name="connsiteY77" fmla="*/ 880681 h 1457325"/>
                <a:gd name="connsiteX78" fmla="*/ 72295 w 1609725"/>
                <a:gd name="connsiteY78" fmla="*/ 885254 h 1457325"/>
                <a:gd name="connsiteX79" fmla="*/ 78867 w 1609725"/>
                <a:gd name="connsiteY79" fmla="*/ 880872 h 1457325"/>
                <a:gd name="connsiteX80" fmla="*/ 94202 w 1609725"/>
                <a:gd name="connsiteY80" fmla="*/ 889063 h 1457325"/>
                <a:gd name="connsiteX81" fmla="*/ 96393 w 1609725"/>
                <a:gd name="connsiteY81" fmla="*/ 887444 h 1457325"/>
                <a:gd name="connsiteX82" fmla="*/ 90773 w 1609725"/>
                <a:gd name="connsiteY82" fmla="*/ 880872 h 1457325"/>
                <a:gd name="connsiteX83" fmla="*/ 96964 w 1609725"/>
                <a:gd name="connsiteY83" fmla="*/ 886778 h 1457325"/>
                <a:gd name="connsiteX84" fmla="*/ 114205 w 1609725"/>
                <a:gd name="connsiteY84" fmla="*/ 895350 h 1457325"/>
                <a:gd name="connsiteX85" fmla="*/ 115348 w 1609725"/>
                <a:gd name="connsiteY85" fmla="*/ 893636 h 1457325"/>
                <a:gd name="connsiteX86" fmla="*/ 128016 w 1609725"/>
                <a:gd name="connsiteY86" fmla="*/ 897446 h 1457325"/>
                <a:gd name="connsiteX87" fmla="*/ 135255 w 1609725"/>
                <a:gd name="connsiteY87" fmla="*/ 894207 h 1457325"/>
                <a:gd name="connsiteX88" fmla="*/ 134779 w 1609725"/>
                <a:gd name="connsiteY88" fmla="*/ 874490 h 1457325"/>
                <a:gd name="connsiteX89" fmla="*/ 130588 w 1609725"/>
                <a:gd name="connsiteY89" fmla="*/ 862108 h 1457325"/>
                <a:gd name="connsiteX90" fmla="*/ 123920 w 1609725"/>
                <a:gd name="connsiteY90" fmla="*/ 856107 h 1457325"/>
                <a:gd name="connsiteX91" fmla="*/ 122968 w 1609725"/>
                <a:gd name="connsiteY91" fmla="*/ 846106 h 1457325"/>
                <a:gd name="connsiteX92" fmla="*/ 117634 w 1609725"/>
                <a:gd name="connsiteY92" fmla="*/ 832485 h 1457325"/>
                <a:gd name="connsiteX93" fmla="*/ 107442 w 1609725"/>
                <a:gd name="connsiteY93" fmla="*/ 828961 h 1457325"/>
                <a:gd name="connsiteX94" fmla="*/ 100298 w 1609725"/>
                <a:gd name="connsiteY94" fmla="*/ 801529 h 1457325"/>
                <a:gd name="connsiteX95" fmla="*/ 97727 w 1609725"/>
                <a:gd name="connsiteY95" fmla="*/ 803434 h 1457325"/>
                <a:gd name="connsiteX96" fmla="*/ 92202 w 1609725"/>
                <a:gd name="connsiteY96" fmla="*/ 795814 h 1457325"/>
                <a:gd name="connsiteX97" fmla="*/ 86582 w 1609725"/>
                <a:gd name="connsiteY97" fmla="*/ 792861 h 1457325"/>
                <a:gd name="connsiteX98" fmla="*/ 82677 w 1609725"/>
                <a:gd name="connsiteY98" fmla="*/ 776192 h 1457325"/>
                <a:gd name="connsiteX99" fmla="*/ 80962 w 1609725"/>
                <a:gd name="connsiteY99" fmla="*/ 759904 h 1457325"/>
                <a:gd name="connsiteX100" fmla="*/ 83439 w 1609725"/>
                <a:gd name="connsiteY100" fmla="*/ 758952 h 1457325"/>
                <a:gd name="connsiteX101" fmla="*/ 79534 w 1609725"/>
                <a:gd name="connsiteY101" fmla="*/ 732092 h 1457325"/>
                <a:gd name="connsiteX102" fmla="*/ 86296 w 1609725"/>
                <a:gd name="connsiteY102" fmla="*/ 730472 h 1457325"/>
                <a:gd name="connsiteX103" fmla="*/ 86487 w 1609725"/>
                <a:gd name="connsiteY103" fmla="*/ 724281 h 1457325"/>
                <a:gd name="connsiteX104" fmla="*/ 80010 w 1609725"/>
                <a:gd name="connsiteY104" fmla="*/ 706279 h 1457325"/>
                <a:gd name="connsiteX105" fmla="*/ 83725 w 1609725"/>
                <a:gd name="connsiteY105" fmla="*/ 704183 h 1457325"/>
                <a:gd name="connsiteX106" fmla="*/ 81248 w 1609725"/>
                <a:gd name="connsiteY106" fmla="*/ 699516 h 1457325"/>
                <a:gd name="connsiteX107" fmla="*/ 84011 w 1609725"/>
                <a:gd name="connsiteY107" fmla="*/ 698087 h 1457325"/>
                <a:gd name="connsiteX108" fmla="*/ 76962 w 1609725"/>
                <a:gd name="connsiteY108" fmla="*/ 689420 h 1457325"/>
                <a:gd name="connsiteX109" fmla="*/ 103251 w 1609725"/>
                <a:gd name="connsiteY109" fmla="*/ 678085 h 1457325"/>
                <a:gd name="connsiteX110" fmla="*/ 104585 w 1609725"/>
                <a:gd name="connsiteY110" fmla="*/ 680847 h 1457325"/>
                <a:gd name="connsiteX111" fmla="*/ 117824 w 1609725"/>
                <a:gd name="connsiteY111" fmla="*/ 675799 h 1457325"/>
                <a:gd name="connsiteX112" fmla="*/ 125063 w 1609725"/>
                <a:gd name="connsiteY112" fmla="*/ 670179 h 1457325"/>
                <a:gd name="connsiteX113" fmla="*/ 137636 w 1609725"/>
                <a:gd name="connsiteY113" fmla="*/ 667988 h 1457325"/>
                <a:gd name="connsiteX114" fmla="*/ 133445 w 1609725"/>
                <a:gd name="connsiteY114" fmla="*/ 654272 h 1457325"/>
                <a:gd name="connsiteX115" fmla="*/ 141065 w 1609725"/>
                <a:gd name="connsiteY115" fmla="*/ 652081 h 1457325"/>
                <a:gd name="connsiteX116" fmla="*/ 146971 w 1609725"/>
                <a:gd name="connsiteY116" fmla="*/ 657701 h 1457325"/>
                <a:gd name="connsiteX117" fmla="*/ 161449 w 1609725"/>
                <a:gd name="connsiteY117" fmla="*/ 651701 h 1457325"/>
                <a:gd name="connsiteX118" fmla="*/ 160496 w 1609725"/>
                <a:gd name="connsiteY118" fmla="*/ 648081 h 1457325"/>
                <a:gd name="connsiteX119" fmla="*/ 169164 w 1609725"/>
                <a:gd name="connsiteY119" fmla="*/ 645700 h 1457325"/>
                <a:gd name="connsiteX120" fmla="*/ 166783 w 1609725"/>
                <a:gd name="connsiteY120" fmla="*/ 636175 h 1457325"/>
                <a:gd name="connsiteX121" fmla="*/ 176212 w 1609725"/>
                <a:gd name="connsiteY121" fmla="*/ 633889 h 1457325"/>
                <a:gd name="connsiteX122" fmla="*/ 173641 w 1609725"/>
                <a:gd name="connsiteY122" fmla="*/ 627697 h 1457325"/>
                <a:gd name="connsiteX123" fmla="*/ 180689 w 1609725"/>
                <a:gd name="connsiteY123" fmla="*/ 625983 h 1457325"/>
                <a:gd name="connsiteX124" fmla="*/ 178308 w 1609725"/>
                <a:gd name="connsiteY124" fmla="*/ 617125 h 1457325"/>
                <a:gd name="connsiteX125" fmla="*/ 188786 w 1609725"/>
                <a:gd name="connsiteY125" fmla="*/ 614553 h 1457325"/>
                <a:gd name="connsiteX126" fmla="*/ 163068 w 1609725"/>
                <a:gd name="connsiteY126" fmla="*/ 556165 h 1457325"/>
                <a:gd name="connsiteX127" fmla="*/ 158782 w 1609725"/>
                <a:gd name="connsiteY127" fmla="*/ 558451 h 1457325"/>
                <a:gd name="connsiteX128" fmla="*/ 154400 w 1609725"/>
                <a:gd name="connsiteY128" fmla="*/ 557403 h 1457325"/>
                <a:gd name="connsiteX129" fmla="*/ 154591 w 1609725"/>
                <a:gd name="connsiteY129" fmla="*/ 526923 h 1457325"/>
                <a:gd name="connsiteX130" fmla="*/ 175070 w 1609725"/>
                <a:gd name="connsiteY130" fmla="*/ 527590 h 1457325"/>
                <a:gd name="connsiteX131" fmla="*/ 180022 w 1609725"/>
                <a:gd name="connsiteY131" fmla="*/ 488442 h 1457325"/>
                <a:gd name="connsiteX132" fmla="*/ 171545 w 1609725"/>
                <a:gd name="connsiteY132" fmla="*/ 487394 h 1457325"/>
                <a:gd name="connsiteX133" fmla="*/ 182689 w 1609725"/>
                <a:gd name="connsiteY133" fmla="*/ 455867 h 1457325"/>
                <a:gd name="connsiteX134" fmla="*/ 200215 w 1609725"/>
                <a:gd name="connsiteY134" fmla="*/ 465582 h 1457325"/>
                <a:gd name="connsiteX135" fmla="*/ 241649 w 1609725"/>
                <a:gd name="connsiteY135" fmla="*/ 459677 h 1457325"/>
                <a:gd name="connsiteX136" fmla="*/ 242887 w 1609725"/>
                <a:gd name="connsiteY136" fmla="*/ 453580 h 1457325"/>
                <a:gd name="connsiteX137" fmla="*/ 253270 w 1609725"/>
                <a:gd name="connsiteY137" fmla="*/ 452628 h 1457325"/>
                <a:gd name="connsiteX138" fmla="*/ 252794 w 1609725"/>
                <a:gd name="connsiteY138" fmla="*/ 446818 h 1457325"/>
                <a:gd name="connsiteX139" fmla="*/ 255651 w 1609725"/>
                <a:gd name="connsiteY139" fmla="*/ 446246 h 1457325"/>
                <a:gd name="connsiteX140" fmla="*/ 252317 w 1609725"/>
                <a:gd name="connsiteY140" fmla="*/ 437007 h 1457325"/>
                <a:gd name="connsiteX141" fmla="*/ 262319 w 1609725"/>
                <a:gd name="connsiteY141" fmla="*/ 432721 h 1457325"/>
                <a:gd name="connsiteX142" fmla="*/ 262033 w 1609725"/>
                <a:gd name="connsiteY142" fmla="*/ 430816 h 1457325"/>
                <a:gd name="connsiteX143" fmla="*/ 263843 w 1609725"/>
                <a:gd name="connsiteY143" fmla="*/ 430244 h 1457325"/>
                <a:gd name="connsiteX144" fmla="*/ 265938 w 1609725"/>
                <a:gd name="connsiteY144" fmla="*/ 439769 h 1457325"/>
                <a:gd name="connsiteX145" fmla="*/ 271462 w 1609725"/>
                <a:gd name="connsiteY145" fmla="*/ 439198 h 1457325"/>
                <a:gd name="connsiteX146" fmla="*/ 273177 w 1609725"/>
                <a:gd name="connsiteY146" fmla="*/ 447008 h 1457325"/>
                <a:gd name="connsiteX147" fmla="*/ 299371 w 1609725"/>
                <a:gd name="connsiteY147" fmla="*/ 431197 h 1457325"/>
                <a:gd name="connsiteX148" fmla="*/ 298418 w 1609725"/>
                <a:gd name="connsiteY148" fmla="*/ 422720 h 1457325"/>
                <a:gd name="connsiteX149" fmla="*/ 264986 w 1609725"/>
                <a:gd name="connsiteY149" fmla="*/ 412909 h 1457325"/>
                <a:gd name="connsiteX150" fmla="*/ 265843 w 1609725"/>
                <a:gd name="connsiteY150" fmla="*/ 394621 h 1457325"/>
                <a:gd name="connsiteX151" fmla="*/ 273082 w 1609725"/>
                <a:gd name="connsiteY151" fmla="*/ 394335 h 1457325"/>
                <a:gd name="connsiteX152" fmla="*/ 271844 w 1609725"/>
                <a:gd name="connsiteY152" fmla="*/ 375476 h 1457325"/>
                <a:gd name="connsiteX153" fmla="*/ 269843 w 1609725"/>
                <a:gd name="connsiteY153" fmla="*/ 370618 h 1457325"/>
                <a:gd name="connsiteX154" fmla="*/ 267748 w 1609725"/>
                <a:gd name="connsiteY154" fmla="*/ 372999 h 1457325"/>
                <a:gd name="connsiteX155" fmla="*/ 260985 w 1609725"/>
                <a:gd name="connsiteY155" fmla="*/ 373475 h 1457325"/>
                <a:gd name="connsiteX156" fmla="*/ 257842 w 1609725"/>
                <a:gd name="connsiteY156" fmla="*/ 361283 h 1457325"/>
                <a:gd name="connsiteX157" fmla="*/ 246031 w 1609725"/>
                <a:gd name="connsiteY157" fmla="*/ 342805 h 1457325"/>
                <a:gd name="connsiteX158" fmla="*/ 242030 w 1609725"/>
                <a:gd name="connsiteY158" fmla="*/ 331375 h 1457325"/>
                <a:gd name="connsiteX159" fmla="*/ 244030 w 1609725"/>
                <a:gd name="connsiteY159" fmla="*/ 330803 h 1457325"/>
                <a:gd name="connsiteX160" fmla="*/ 244793 w 1609725"/>
                <a:gd name="connsiteY160" fmla="*/ 323374 h 1457325"/>
                <a:gd name="connsiteX161" fmla="*/ 240506 w 1609725"/>
                <a:gd name="connsiteY161" fmla="*/ 319373 h 1457325"/>
                <a:gd name="connsiteX162" fmla="*/ 248412 w 1609725"/>
                <a:gd name="connsiteY162" fmla="*/ 298037 h 1457325"/>
                <a:gd name="connsiteX163" fmla="*/ 250793 w 1609725"/>
                <a:gd name="connsiteY163" fmla="*/ 281273 h 1457325"/>
                <a:gd name="connsiteX164" fmla="*/ 236029 w 1609725"/>
                <a:gd name="connsiteY164" fmla="*/ 276035 h 1457325"/>
                <a:gd name="connsiteX165" fmla="*/ 234125 w 1609725"/>
                <a:gd name="connsiteY165" fmla="*/ 264128 h 1457325"/>
                <a:gd name="connsiteX166" fmla="*/ 231838 w 1609725"/>
                <a:gd name="connsiteY166" fmla="*/ 266319 h 1457325"/>
                <a:gd name="connsiteX167" fmla="*/ 231077 w 1609725"/>
                <a:gd name="connsiteY167" fmla="*/ 263843 h 1457325"/>
                <a:gd name="connsiteX168" fmla="*/ 224790 w 1609725"/>
                <a:gd name="connsiteY168" fmla="*/ 221933 h 1457325"/>
                <a:gd name="connsiteX169" fmla="*/ 222980 w 1609725"/>
                <a:gd name="connsiteY169" fmla="*/ 221647 h 1457325"/>
                <a:gd name="connsiteX170" fmla="*/ 223837 w 1609725"/>
                <a:gd name="connsiteY170" fmla="*/ 190405 h 1457325"/>
                <a:gd name="connsiteX171" fmla="*/ 228981 w 1609725"/>
                <a:gd name="connsiteY171" fmla="*/ 187547 h 1457325"/>
                <a:gd name="connsiteX172" fmla="*/ 223456 w 1609725"/>
                <a:gd name="connsiteY172" fmla="*/ 157639 h 1457325"/>
                <a:gd name="connsiteX173" fmla="*/ 232601 w 1609725"/>
                <a:gd name="connsiteY173" fmla="*/ 132112 h 1457325"/>
                <a:gd name="connsiteX174" fmla="*/ 230981 w 1609725"/>
                <a:gd name="connsiteY174" fmla="*/ 126492 h 1457325"/>
                <a:gd name="connsiteX175" fmla="*/ 234601 w 1609725"/>
                <a:gd name="connsiteY175" fmla="*/ 126111 h 1457325"/>
                <a:gd name="connsiteX176" fmla="*/ 232981 w 1609725"/>
                <a:gd name="connsiteY176" fmla="*/ 113252 h 1457325"/>
                <a:gd name="connsiteX177" fmla="*/ 260699 w 1609725"/>
                <a:gd name="connsiteY177" fmla="*/ 110490 h 1457325"/>
                <a:gd name="connsiteX178" fmla="*/ 303467 w 1609725"/>
                <a:gd name="connsiteY178" fmla="*/ 114681 h 1457325"/>
                <a:gd name="connsiteX179" fmla="*/ 351187 w 1609725"/>
                <a:gd name="connsiteY179" fmla="*/ 107633 h 1457325"/>
                <a:gd name="connsiteX180" fmla="*/ 383096 w 1609725"/>
                <a:gd name="connsiteY180" fmla="*/ 98679 h 1457325"/>
                <a:gd name="connsiteX181" fmla="*/ 387953 w 1609725"/>
                <a:gd name="connsiteY181" fmla="*/ 114871 h 1457325"/>
                <a:gd name="connsiteX182" fmla="*/ 401669 w 1609725"/>
                <a:gd name="connsiteY182" fmla="*/ 112681 h 1457325"/>
                <a:gd name="connsiteX183" fmla="*/ 403288 w 1609725"/>
                <a:gd name="connsiteY183" fmla="*/ 121634 h 1457325"/>
                <a:gd name="connsiteX184" fmla="*/ 442627 w 1609725"/>
                <a:gd name="connsiteY184" fmla="*/ 120301 h 1457325"/>
                <a:gd name="connsiteX185" fmla="*/ 449675 w 1609725"/>
                <a:gd name="connsiteY185" fmla="*/ 117824 h 1457325"/>
                <a:gd name="connsiteX186" fmla="*/ 451390 w 1609725"/>
                <a:gd name="connsiteY186" fmla="*/ 109728 h 1457325"/>
                <a:gd name="connsiteX187" fmla="*/ 465963 w 1609725"/>
                <a:gd name="connsiteY187" fmla="*/ 108775 h 1457325"/>
                <a:gd name="connsiteX188" fmla="*/ 468344 w 1609725"/>
                <a:gd name="connsiteY188" fmla="*/ 117920 h 1457325"/>
                <a:gd name="connsiteX189" fmla="*/ 474440 w 1609725"/>
                <a:gd name="connsiteY189" fmla="*/ 117824 h 1457325"/>
                <a:gd name="connsiteX190" fmla="*/ 478917 w 1609725"/>
                <a:gd name="connsiteY190" fmla="*/ 121063 h 1457325"/>
                <a:gd name="connsiteX191" fmla="*/ 493871 w 1609725"/>
                <a:gd name="connsiteY191" fmla="*/ 117443 h 1457325"/>
                <a:gd name="connsiteX192" fmla="*/ 494252 w 1609725"/>
                <a:gd name="connsiteY192" fmla="*/ 121158 h 1457325"/>
                <a:gd name="connsiteX193" fmla="*/ 513302 w 1609725"/>
                <a:gd name="connsiteY193" fmla="*/ 118491 h 1457325"/>
                <a:gd name="connsiteX194" fmla="*/ 514160 w 1609725"/>
                <a:gd name="connsiteY194" fmla="*/ 121253 h 1457325"/>
                <a:gd name="connsiteX195" fmla="*/ 521303 w 1609725"/>
                <a:gd name="connsiteY195" fmla="*/ 119062 h 1457325"/>
                <a:gd name="connsiteX196" fmla="*/ 529400 w 1609725"/>
                <a:gd name="connsiteY196" fmla="*/ 121729 h 1457325"/>
                <a:gd name="connsiteX197" fmla="*/ 546259 w 1609725"/>
                <a:gd name="connsiteY197" fmla="*/ 120967 h 1457325"/>
                <a:gd name="connsiteX198" fmla="*/ 545021 w 1609725"/>
                <a:gd name="connsiteY198" fmla="*/ 126397 h 1457325"/>
                <a:gd name="connsiteX199" fmla="*/ 551307 w 1609725"/>
                <a:gd name="connsiteY199" fmla="*/ 125444 h 1457325"/>
                <a:gd name="connsiteX200" fmla="*/ 551402 w 1609725"/>
                <a:gd name="connsiteY200" fmla="*/ 132779 h 1457325"/>
                <a:gd name="connsiteX201" fmla="*/ 566738 w 1609725"/>
                <a:gd name="connsiteY201" fmla="*/ 128302 h 1457325"/>
                <a:gd name="connsiteX202" fmla="*/ 572738 w 1609725"/>
                <a:gd name="connsiteY202" fmla="*/ 128492 h 1457325"/>
                <a:gd name="connsiteX203" fmla="*/ 572453 w 1609725"/>
                <a:gd name="connsiteY203" fmla="*/ 131921 h 1457325"/>
                <a:gd name="connsiteX204" fmla="*/ 591312 w 1609725"/>
                <a:gd name="connsiteY204" fmla="*/ 128587 h 1457325"/>
                <a:gd name="connsiteX205" fmla="*/ 591884 w 1609725"/>
                <a:gd name="connsiteY205" fmla="*/ 130588 h 1457325"/>
                <a:gd name="connsiteX206" fmla="*/ 611791 w 1609725"/>
                <a:gd name="connsiteY206" fmla="*/ 128873 h 1457325"/>
                <a:gd name="connsiteX207" fmla="*/ 641223 w 1609725"/>
                <a:gd name="connsiteY207" fmla="*/ 122777 h 1457325"/>
                <a:gd name="connsiteX208" fmla="*/ 651415 w 1609725"/>
                <a:gd name="connsiteY208" fmla="*/ 122491 h 1457325"/>
                <a:gd name="connsiteX209" fmla="*/ 651605 w 1609725"/>
                <a:gd name="connsiteY209" fmla="*/ 124206 h 1457325"/>
                <a:gd name="connsiteX210" fmla="*/ 666179 w 1609725"/>
                <a:gd name="connsiteY210" fmla="*/ 126016 h 1457325"/>
                <a:gd name="connsiteX211" fmla="*/ 665512 w 1609725"/>
                <a:gd name="connsiteY211" fmla="*/ 122873 h 1457325"/>
                <a:gd name="connsiteX212" fmla="*/ 711898 w 1609725"/>
                <a:gd name="connsiteY212" fmla="*/ 113062 h 1457325"/>
                <a:gd name="connsiteX213" fmla="*/ 712661 w 1609725"/>
                <a:gd name="connsiteY213" fmla="*/ 109823 h 1457325"/>
                <a:gd name="connsiteX214" fmla="*/ 727043 w 1609725"/>
                <a:gd name="connsiteY214" fmla="*/ 115633 h 1457325"/>
                <a:gd name="connsiteX215" fmla="*/ 732282 w 1609725"/>
                <a:gd name="connsiteY215" fmla="*/ 113824 h 1457325"/>
                <a:gd name="connsiteX216" fmla="*/ 738854 w 1609725"/>
                <a:gd name="connsiteY216" fmla="*/ 129064 h 1457325"/>
                <a:gd name="connsiteX217" fmla="*/ 764286 w 1609725"/>
                <a:gd name="connsiteY217" fmla="*/ 121634 h 1457325"/>
                <a:gd name="connsiteX218" fmla="*/ 768668 w 1609725"/>
                <a:gd name="connsiteY218" fmla="*/ 133731 h 1457325"/>
                <a:gd name="connsiteX219" fmla="*/ 787146 w 1609725"/>
                <a:gd name="connsiteY219" fmla="*/ 128492 h 1457325"/>
                <a:gd name="connsiteX220" fmla="*/ 786384 w 1609725"/>
                <a:gd name="connsiteY220" fmla="*/ 122682 h 1457325"/>
                <a:gd name="connsiteX221" fmla="*/ 801434 w 1609725"/>
                <a:gd name="connsiteY221" fmla="*/ 116967 h 1457325"/>
                <a:gd name="connsiteX222" fmla="*/ 800005 w 1609725"/>
                <a:gd name="connsiteY222" fmla="*/ 108109 h 1457325"/>
                <a:gd name="connsiteX223" fmla="*/ 803529 w 1609725"/>
                <a:gd name="connsiteY223" fmla="*/ 82106 h 1457325"/>
                <a:gd name="connsiteX224" fmla="*/ 809054 w 1609725"/>
                <a:gd name="connsiteY224" fmla="*/ 83058 h 1457325"/>
                <a:gd name="connsiteX225" fmla="*/ 810387 w 1609725"/>
                <a:gd name="connsiteY225" fmla="*/ 73724 h 1457325"/>
                <a:gd name="connsiteX226" fmla="*/ 822198 w 1609725"/>
                <a:gd name="connsiteY226" fmla="*/ 74200 h 1457325"/>
                <a:gd name="connsiteX227" fmla="*/ 822103 w 1609725"/>
                <a:gd name="connsiteY227" fmla="*/ 76676 h 1457325"/>
                <a:gd name="connsiteX228" fmla="*/ 826103 w 1609725"/>
                <a:gd name="connsiteY228" fmla="*/ 76200 h 1457325"/>
                <a:gd name="connsiteX229" fmla="*/ 832866 w 1609725"/>
                <a:gd name="connsiteY229" fmla="*/ 96203 h 1457325"/>
                <a:gd name="connsiteX230" fmla="*/ 836200 w 1609725"/>
                <a:gd name="connsiteY230" fmla="*/ 94488 h 1457325"/>
                <a:gd name="connsiteX231" fmla="*/ 840105 w 1609725"/>
                <a:gd name="connsiteY231" fmla="*/ 99155 h 1457325"/>
                <a:gd name="connsiteX232" fmla="*/ 867061 w 1609725"/>
                <a:gd name="connsiteY232" fmla="*/ 97727 h 1457325"/>
                <a:gd name="connsiteX233" fmla="*/ 868966 w 1609725"/>
                <a:gd name="connsiteY233" fmla="*/ 125825 h 1457325"/>
                <a:gd name="connsiteX234" fmla="*/ 866299 w 1609725"/>
                <a:gd name="connsiteY234" fmla="*/ 126016 h 1457325"/>
                <a:gd name="connsiteX235" fmla="*/ 864870 w 1609725"/>
                <a:gd name="connsiteY235" fmla="*/ 149257 h 1457325"/>
                <a:gd name="connsiteX236" fmla="*/ 871633 w 1609725"/>
                <a:gd name="connsiteY236" fmla="*/ 148209 h 1457325"/>
                <a:gd name="connsiteX237" fmla="*/ 878110 w 1609725"/>
                <a:gd name="connsiteY237" fmla="*/ 150686 h 1457325"/>
                <a:gd name="connsiteX238" fmla="*/ 882205 w 1609725"/>
                <a:gd name="connsiteY238" fmla="*/ 152591 h 1457325"/>
                <a:gd name="connsiteX239" fmla="*/ 883539 w 1609725"/>
                <a:gd name="connsiteY239" fmla="*/ 157162 h 1457325"/>
                <a:gd name="connsiteX240" fmla="*/ 914781 w 1609725"/>
                <a:gd name="connsiteY240" fmla="*/ 143542 h 1457325"/>
                <a:gd name="connsiteX241" fmla="*/ 942022 w 1609725"/>
                <a:gd name="connsiteY241" fmla="*/ 124206 h 1457325"/>
                <a:gd name="connsiteX242" fmla="*/ 1007650 w 1609725"/>
                <a:gd name="connsiteY242" fmla="*/ 108490 h 1457325"/>
                <a:gd name="connsiteX243" fmla="*/ 1004411 w 1609725"/>
                <a:gd name="connsiteY243" fmla="*/ 86106 h 1457325"/>
                <a:gd name="connsiteX244" fmla="*/ 1018222 w 1609725"/>
                <a:gd name="connsiteY244" fmla="*/ 82391 h 1457325"/>
                <a:gd name="connsiteX245" fmla="*/ 1020699 w 1609725"/>
                <a:gd name="connsiteY245" fmla="*/ 96298 h 1457325"/>
                <a:gd name="connsiteX246" fmla="*/ 1074515 w 1609725"/>
                <a:gd name="connsiteY246" fmla="*/ 94393 h 1457325"/>
                <a:gd name="connsiteX247" fmla="*/ 1074515 w 1609725"/>
                <a:gd name="connsiteY247" fmla="*/ 87249 h 1457325"/>
                <a:gd name="connsiteX248" fmla="*/ 1089755 w 1609725"/>
                <a:gd name="connsiteY248" fmla="*/ 91726 h 1457325"/>
                <a:gd name="connsiteX249" fmla="*/ 1092898 w 1609725"/>
                <a:gd name="connsiteY249" fmla="*/ 70104 h 1457325"/>
                <a:gd name="connsiteX250" fmla="*/ 1124331 w 1609725"/>
                <a:gd name="connsiteY250" fmla="*/ 82201 h 1457325"/>
                <a:gd name="connsiteX251" fmla="*/ 1184910 w 1609725"/>
                <a:gd name="connsiteY251" fmla="*/ 90869 h 1457325"/>
                <a:gd name="connsiteX252" fmla="*/ 1188625 w 1609725"/>
                <a:gd name="connsiteY252" fmla="*/ 67342 h 1457325"/>
                <a:gd name="connsiteX253" fmla="*/ 1192911 w 1609725"/>
                <a:gd name="connsiteY253" fmla="*/ 68294 h 1457325"/>
                <a:gd name="connsiteX254" fmla="*/ 1194340 w 1609725"/>
                <a:gd name="connsiteY254" fmla="*/ 62770 h 1457325"/>
                <a:gd name="connsiteX255" fmla="*/ 1189577 w 1609725"/>
                <a:gd name="connsiteY255" fmla="*/ 60674 h 1457325"/>
                <a:gd name="connsiteX256" fmla="*/ 1190435 w 1609725"/>
                <a:gd name="connsiteY256" fmla="*/ 50959 h 1457325"/>
                <a:gd name="connsiteX257" fmla="*/ 1196054 w 1609725"/>
                <a:gd name="connsiteY257" fmla="*/ 52102 h 1457325"/>
                <a:gd name="connsiteX258" fmla="*/ 1196435 w 1609725"/>
                <a:gd name="connsiteY258" fmla="*/ 48863 h 1457325"/>
                <a:gd name="connsiteX259" fmla="*/ 1211104 w 1609725"/>
                <a:gd name="connsiteY259" fmla="*/ 51435 h 1457325"/>
                <a:gd name="connsiteX260" fmla="*/ 1208151 w 1609725"/>
                <a:gd name="connsiteY260" fmla="*/ 59817 h 1457325"/>
                <a:gd name="connsiteX261" fmla="*/ 1218724 w 1609725"/>
                <a:gd name="connsiteY261" fmla="*/ 61817 h 1457325"/>
                <a:gd name="connsiteX262" fmla="*/ 1224344 w 1609725"/>
                <a:gd name="connsiteY262" fmla="*/ 46958 h 1457325"/>
                <a:gd name="connsiteX263" fmla="*/ 1229963 w 1609725"/>
                <a:gd name="connsiteY263" fmla="*/ 50197 h 1457325"/>
                <a:gd name="connsiteX264" fmla="*/ 1244918 w 1609725"/>
                <a:gd name="connsiteY264" fmla="*/ 19431 h 1457325"/>
                <a:gd name="connsiteX265" fmla="*/ 1255490 w 1609725"/>
                <a:gd name="connsiteY265" fmla="*/ 11430 h 1457325"/>
                <a:gd name="connsiteX266" fmla="*/ 1254347 w 1609725"/>
                <a:gd name="connsiteY266" fmla="*/ 9525 h 1457325"/>
                <a:gd name="connsiteX267" fmla="*/ 1278827 w 1609725"/>
                <a:gd name="connsiteY267" fmla="*/ 14478 h 1457325"/>
                <a:gd name="connsiteX268" fmla="*/ 1298258 w 1609725"/>
                <a:gd name="connsiteY268" fmla="*/ 25146 h 1457325"/>
                <a:gd name="connsiteX269" fmla="*/ 1317593 w 1609725"/>
                <a:gd name="connsiteY269" fmla="*/ 26670 h 1457325"/>
                <a:gd name="connsiteX270" fmla="*/ 1333976 w 1609725"/>
                <a:gd name="connsiteY270" fmla="*/ 32385 h 1457325"/>
                <a:gd name="connsiteX271" fmla="*/ 1353312 w 1609725"/>
                <a:gd name="connsiteY271" fmla="*/ 45053 h 1457325"/>
                <a:gd name="connsiteX272" fmla="*/ 1350169 w 1609725"/>
                <a:gd name="connsiteY272" fmla="*/ 49054 h 1457325"/>
                <a:gd name="connsiteX273" fmla="*/ 1371219 w 1609725"/>
                <a:gd name="connsiteY273" fmla="*/ 58007 h 1457325"/>
                <a:gd name="connsiteX274" fmla="*/ 1384649 w 1609725"/>
                <a:gd name="connsiteY274" fmla="*/ 71152 h 1457325"/>
                <a:gd name="connsiteX275" fmla="*/ 1389983 w 1609725"/>
                <a:gd name="connsiteY275" fmla="*/ 73247 h 1457325"/>
                <a:gd name="connsiteX276" fmla="*/ 1386078 w 1609725"/>
                <a:gd name="connsiteY276" fmla="*/ 85154 h 1457325"/>
                <a:gd name="connsiteX277" fmla="*/ 1383221 w 1609725"/>
                <a:gd name="connsiteY277" fmla="*/ 86011 h 1457325"/>
                <a:gd name="connsiteX278" fmla="*/ 1381697 w 1609725"/>
                <a:gd name="connsiteY278" fmla="*/ 99155 h 1457325"/>
                <a:gd name="connsiteX279" fmla="*/ 1376553 w 1609725"/>
                <a:gd name="connsiteY279" fmla="*/ 104394 h 1457325"/>
                <a:gd name="connsiteX280" fmla="*/ 1381982 w 1609725"/>
                <a:gd name="connsiteY280" fmla="*/ 107347 h 1457325"/>
                <a:gd name="connsiteX281" fmla="*/ 1393317 w 1609725"/>
                <a:gd name="connsiteY281" fmla="*/ 106394 h 1457325"/>
                <a:gd name="connsiteX282" fmla="*/ 1389602 w 1609725"/>
                <a:gd name="connsiteY282" fmla="*/ 99822 h 1457325"/>
                <a:gd name="connsiteX283" fmla="*/ 1394936 w 1609725"/>
                <a:gd name="connsiteY283" fmla="*/ 94583 h 1457325"/>
                <a:gd name="connsiteX284" fmla="*/ 1393031 w 1609725"/>
                <a:gd name="connsiteY284" fmla="*/ 90678 h 1457325"/>
                <a:gd name="connsiteX285" fmla="*/ 1398461 w 1609725"/>
                <a:gd name="connsiteY285" fmla="*/ 78486 h 1457325"/>
                <a:gd name="connsiteX286" fmla="*/ 1409795 w 1609725"/>
                <a:gd name="connsiteY286" fmla="*/ 70295 h 1457325"/>
                <a:gd name="connsiteX287" fmla="*/ 1417225 w 1609725"/>
                <a:gd name="connsiteY287" fmla="*/ 70104 h 1457325"/>
                <a:gd name="connsiteX288" fmla="*/ 1422940 w 1609725"/>
                <a:gd name="connsiteY288" fmla="*/ 64294 h 1457325"/>
                <a:gd name="connsiteX289" fmla="*/ 1433131 w 1609725"/>
                <a:gd name="connsiteY289" fmla="*/ 61246 h 1457325"/>
                <a:gd name="connsiteX290" fmla="*/ 1429988 w 1609725"/>
                <a:gd name="connsiteY290" fmla="*/ 55054 h 1457325"/>
                <a:gd name="connsiteX291" fmla="*/ 1436942 w 1609725"/>
                <a:gd name="connsiteY291" fmla="*/ 45815 h 1457325"/>
                <a:gd name="connsiteX292" fmla="*/ 1439132 w 1609725"/>
                <a:gd name="connsiteY292" fmla="*/ 45339 h 1457325"/>
                <a:gd name="connsiteX293" fmla="*/ 1444562 w 1609725"/>
                <a:gd name="connsiteY293" fmla="*/ 51816 h 1457325"/>
                <a:gd name="connsiteX294" fmla="*/ 1451896 w 1609725"/>
                <a:gd name="connsiteY294" fmla="*/ 49625 h 1457325"/>
                <a:gd name="connsiteX295" fmla="*/ 1454277 w 1609725"/>
                <a:gd name="connsiteY295" fmla="*/ 46196 h 1457325"/>
                <a:gd name="connsiteX296" fmla="*/ 1464373 w 1609725"/>
                <a:gd name="connsiteY296" fmla="*/ 52102 h 1457325"/>
                <a:gd name="connsiteX297" fmla="*/ 1461611 w 1609725"/>
                <a:gd name="connsiteY297" fmla="*/ 61532 h 1457325"/>
                <a:gd name="connsiteX298" fmla="*/ 1478375 w 1609725"/>
                <a:gd name="connsiteY298" fmla="*/ 48292 h 1457325"/>
                <a:gd name="connsiteX299" fmla="*/ 1479328 w 1609725"/>
                <a:gd name="connsiteY299" fmla="*/ 50387 h 1457325"/>
                <a:gd name="connsiteX300" fmla="*/ 1489139 w 1609725"/>
                <a:gd name="connsiteY300" fmla="*/ 49625 h 1457325"/>
                <a:gd name="connsiteX301" fmla="*/ 1490281 w 1609725"/>
                <a:gd name="connsiteY301" fmla="*/ 46958 h 1457325"/>
                <a:gd name="connsiteX302" fmla="*/ 1504093 w 1609725"/>
                <a:gd name="connsiteY302" fmla="*/ 42196 h 1457325"/>
                <a:gd name="connsiteX303" fmla="*/ 1501330 w 1609725"/>
                <a:gd name="connsiteY303" fmla="*/ 49435 h 1457325"/>
                <a:gd name="connsiteX304" fmla="*/ 1507331 w 1609725"/>
                <a:gd name="connsiteY304" fmla="*/ 50959 h 1457325"/>
                <a:gd name="connsiteX305" fmla="*/ 1518952 w 1609725"/>
                <a:gd name="connsiteY305" fmla="*/ 44291 h 1457325"/>
                <a:gd name="connsiteX306" fmla="*/ 1522191 w 1609725"/>
                <a:gd name="connsiteY306" fmla="*/ 47816 h 1457325"/>
                <a:gd name="connsiteX307" fmla="*/ 1512856 w 1609725"/>
                <a:gd name="connsiteY307" fmla="*/ 54483 h 1457325"/>
                <a:gd name="connsiteX308" fmla="*/ 1527525 w 1609725"/>
                <a:gd name="connsiteY308" fmla="*/ 78105 h 1457325"/>
                <a:gd name="connsiteX309" fmla="*/ 1539335 w 1609725"/>
                <a:gd name="connsiteY309" fmla="*/ 70485 h 1457325"/>
                <a:gd name="connsiteX310" fmla="*/ 1556766 w 1609725"/>
                <a:gd name="connsiteY310" fmla="*/ 82963 h 1457325"/>
                <a:gd name="connsiteX311" fmla="*/ 1578292 w 1609725"/>
                <a:gd name="connsiteY311" fmla="*/ 93154 h 1457325"/>
                <a:gd name="connsiteX312" fmla="*/ 1580102 w 1609725"/>
                <a:gd name="connsiteY312" fmla="*/ 93726 h 1457325"/>
                <a:gd name="connsiteX313" fmla="*/ 1577054 w 1609725"/>
                <a:gd name="connsiteY313" fmla="*/ 84773 h 1457325"/>
                <a:gd name="connsiteX314" fmla="*/ 1583055 w 1609725"/>
                <a:gd name="connsiteY314" fmla="*/ 88583 h 1457325"/>
                <a:gd name="connsiteX315" fmla="*/ 1587056 w 1609725"/>
                <a:gd name="connsiteY315" fmla="*/ 87820 h 1457325"/>
                <a:gd name="connsiteX316" fmla="*/ 1589913 w 1609725"/>
                <a:gd name="connsiteY316" fmla="*/ 97727 h 1457325"/>
                <a:gd name="connsiteX317" fmla="*/ 1584579 w 1609725"/>
                <a:gd name="connsiteY317" fmla="*/ 98108 h 1457325"/>
                <a:gd name="connsiteX318" fmla="*/ 1586008 w 1609725"/>
                <a:gd name="connsiteY318" fmla="*/ 104299 h 1457325"/>
                <a:gd name="connsiteX319" fmla="*/ 1588389 w 1609725"/>
                <a:gd name="connsiteY319" fmla="*/ 108680 h 1457325"/>
                <a:gd name="connsiteX320" fmla="*/ 1594104 w 1609725"/>
                <a:gd name="connsiteY320" fmla="*/ 111157 h 1457325"/>
                <a:gd name="connsiteX321" fmla="*/ 1591628 w 1609725"/>
                <a:gd name="connsiteY321" fmla="*/ 117634 h 1457325"/>
                <a:gd name="connsiteX322" fmla="*/ 1601057 w 1609725"/>
                <a:gd name="connsiteY322" fmla="*/ 124778 h 1457325"/>
                <a:gd name="connsiteX323" fmla="*/ 1595914 w 1609725"/>
                <a:gd name="connsiteY323" fmla="*/ 131731 h 1457325"/>
                <a:gd name="connsiteX324" fmla="*/ 1599534 w 1609725"/>
                <a:gd name="connsiteY324" fmla="*/ 140970 h 1457325"/>
                <a:gd name="connsiteX325" fmla="*/ 1573435 w 1609725"/>
                <a:gd name="connsiteY325" fmla="*/ 153162 h 1457325"/>
                <a:gd name="connsiteX326" fmla="*/ 1565910 w 1609725"/>
                <a:gd name="connsiteY326" fmla="*/ 160782 h 1457325"/>
                <a:gd name="connsiteX327" fmla="*/ 1559909 w 1609725"/>
                <a:gd name="connsiteY327" fmla="*/ 158210 h 1457325"/>
                <a:gd name="connsiteX328" fmla="*/ 1559909 w 1609725"/>
                <a:gd name="connsiteY328" fmla="*/ 168783 h 1457325"/>
                <a:gd name="connsiteX329" fmla="*/ 1571054 w 1609725"/>
                <a:gd name="connsiteY329" fmla="*/ 170021 h 1457325"/>
                <a:gd name="connsiteX330" fmla="*/ 1569244 w 1609725"/>
                <a:gd name="connsiteY330" fmla="*/ 173927 h 1457325"/>
                <a:gd name="connsiteX331" fmla="*/ 1573244 w 1609725"/>
                <a:gd name="connsiteY331" fmla="*/ 176879 h 1457325"/>
                <a:gd name="connsiteX332" fmla="*/ 1567339 w 1609725"/>
                <a:gd name="connsiteY332" fmla="*/ 187357 h 1457325"/>
                <a:gd name="connsiteX333" fmla="*/ 1567910 w 1609725"/>
                <a:gd name="connsiteY333" fmla="*/ 190405 h 1457325"/>
                <a:gd name="connsiteX334" fmla="*/ 1577435 w 1609725"/>
                <a:gd name="connsiteY334" fmla="*/ 186976 h 1457325"/>
                <a:gd name="connsiteX335" fmla="*/ 1578198 w 1609725"/>
                <a:gd name="connsiteY335" fmla="*/ 189738 h 1457325"/>
                <a:gd name="connsiteX336" fmla="*/ 1575150 w 1609725"/>
                <a:gd name="connsiteY336" fmla="*/ 189262 h 1457325"/>
                <a:gd name="connsiteX337" fmla="*/ 1573911 w 1609725"/>
                <a:gd name="connsiteY337" fmla="*/ 193929 h 1457325"/>
                <a:gd name="connsiteX338" fmla="*/ 1579721 w 1609725"/>
                <a:gd name="connsiteY338" fmla="*/ 195072 h 1457325"/>
                <a:gd name="connsiteX339" fmla="*/ 1582483 w 1609725"/>
                <a:gd name="connsiteY339" fmla="*/ 198882 h 1457325"/>
                <a:gd name="connsiteX340" fmla="*/ 1576197 w 1609725"/>
                <a:gd name="connsiteY340" fmla="*/ 204407 h 1457325"/>
                <a:gd name="connsiteX341" fmla="*/ 1580007 w 1609725"/>
                <a:gd name="connsiteY341" fmla="*/ 208598 h 1457325"/>
                <a:gd name="connsiteX342" fmla="*/ 1579341 w 1609725"/>
                <a:gd name="connsiteY342" fmla="*/ 213170 h 1457325"/>
                <a:gd name="connsiteX343" fmla="*/ 1572101 w 1609725"/>
                <a:gd name="connsiteY343" fmla="*/ 220885 h 1457325"/>
                <a:gd name="connsiteX344" fmla="*/ 1574673 w 1609725"/>
                <a:gd name="connsiteY344" fmla="*/ 226695 h 1457325"/>
                <a:gd name="connsiteX345" fmla="*/ 1573244 w 1609725"/>
                <a:gd name="connsiteY345" fmla="*/ 232220 h 1457325"/>
                <a:gd name="connsiteX346" fmla="*/ 1579721 w 1609725"/>
                <a:gd name="connsiteY346" fmla="*/ 230124 h 1457325"/>
                <a:gd name="connsiteX347" fmla="*/ 1577245 w 1609725"/>
                <a:gd name="connsiteY347" fmla="*/ 231267 h 1457325"/>
                <a:gd name="connsiteX348" fmla="*/ 1579341 w 1609725"/>
                <a:gd name="connsiteY348" fmla="*/ 233839 h 1457325"/>
                <a:gd name="connsiteX349" fmla="*/ 1575054 w 1609725"/>
                <a:gd name="connsiteY349" fmla="*/ 236601 h 1457325"/>
                <a:gd name="connsiteX350" fmla="*/ 1583341 w 1609725"/>
                <a:gd name="connsiteY350" fmla="*/ 245745 h 1457325"/>
                <a:gd name="connsiteX351" fmla="*/ 1580960 w 1609725"/>
                <a:gd name="connsiteY351" fmla="*/ 246888 h 1457325"/>
                <a:gd name="connsiteX352" fmla="*/ 1582293 w 1609725"/>
                <a:gd name="connsiteY352" fmla="*/ 253746 h 1457325"/>
                <a:gd name="connsiteX353" fmla="*/ 1567624 w 1609725"/>
                <a:gd name="connsiteY353" fmla="*/ 253365 h 1457325"/>
                <a:gd name="connsiteX354" fmla="*/ 1567339 w 1609725"/>
                <a:gd name="connsiteY354" fmla="*/ 256794 h 1457325"/>
                <a:gd name="connsiteX355" fmla="*/ 1557433 w 1609725"/>
                <a:gd name="connsiteY355" fmla="*/ 254127 h 1457325"/>
                <a:gd name="connsiteX356" fmla="*/ 1554385 w 1609725"/>
                <a:gd name="connsiteY356" fmla="*/ 259747 h 1457325"/>
                <a:gd name="connsiteX357" fmla="*/ 1571149 w 1609725"/>
                <a:gd name="connsiteY357" fmla="*/ 283464 h 1457325"/>
                <a:gd name="connsiteX358" fmla="*/ 1578483 w 1609725"/>
                <a:gd name="connsiteY358" fmla="*/ 281369 h 1457325"/>
                <a:gd name="connsiteX359" fmla="*/ 1576864 w 1609725"/>
                <a:gd name="connsiteY359" fmla="*/ 300323 h 1457325"/>
                <a:gd name="connsiteX360" fmla="*/ 1557433 w 1609725"/>
                <a:gd name="connsiteY360" fmla="*/ 305467 h 1457325"/>
                <a:gd name="connsiteX361" fmla="*/ 1558481 w 1609725"/>
                <a:gd name="connsiteY361" fmla="*/ 309848 h 1457325"/>
                <a:gd name="connsiteX362" fmla="*/ 1550480 w 1609725"/>
                <a:gd name="connsiteY362" fmla="*/ 315278 h 1457325"/>
                <a:gd name="connsiteX363" fmla="*/ 1544288 w 1609725"/>
                <a:gd name="connsiteY363" fmla="*/ 324136 h 1457325"/>
                <a:gd name="connsiteX364" fmla="*/ 1546193 w 1609725"/>
                <a:gd name="connsiteY364" fmla="*/ 325469 h 1457325"/>
                <a:gd name="connsiteX365" fmla="*/ 1544383 w 1609725"/>
                <a:gd name="connsiteY365" fmla="*/ 332232 h 1457325"/>
                <a:gd name="connsiteX366" fmla="*/ 1531620 w 1609725"/>
                <a:gd name="connsiteY366" fmla="*/ 335947 h 1457325"/>
                <a:gd name="connsiteX367" fmla="*/ 1530096 w 1609725"/>
                <a:gd name="connsiteY367" fmla="*/ 344424 h 1457325"/>
                <a:gd name="connsiteX368" fmla="*/ 1541145 w 1609725"/>
                <a:gd name="connsiteY368" fmla="*/ 346043 h 1457325"/>
                <a:gd name="connsiteX369" fmla="*/ 1549241 w 1609725"/>
                <a:gd name="connsiteY369" fmla="*/ 364236 h 1457325"/>
                <a:gd name="connsiteX370" fmla="*/ 1535335 w 1609725"/>
                <a:gd name="connsiteY370" fmla="*/ 369665 h 1457325"/>
                <a:gd name="connsiteX371" fmla="*/ 1523047 w 1609725"/>
                <a:gd name="connsiteY371" fmla="*/ 391859 h 1457325"/>
                <a:gd name="connsiteX372" fmla="*/ 1518285 w 1609725"/>
                <a:gd name="connsiteY372" fmla="*/ 396050 h 1457325"/>
                <a:gd name="connsiteX373" fmla="*/ 1502664 w 1609725"/>
                <a:gd name="connsiteY373" fmla="*/ 401764 h 1457325"/>
                <a:gd name="connsiteX374" fmla="*/ 1504760 w 1609725"/>
                <a:gd name="connsiteY374" fmla="*/ 407289 h 1457325"/>
                <a:gd name="connsiteX375" fmla="*/ 1492568 w 1609725"/>
                <a:gd name="connsiteY375" fmla="*/ 413290 h 1457325"/>
                <a:gd name="connsiteX376" fmla="*/ 1487043 w 1609725"/>
                <a:gd name="connsiteY376" fmla="*/ 421291 h 1457325"/>
                <a:gd name="connsiteX377" fmla="*/ 1475042 w 1609725"/>
                <a:gd name="connsiteY377" fmla="*/ 421767 h 1457325"/>
                <a:gd name="connsiteX378" fmla="*/ 1471898 w 1609725"/>
                <a:gd name="connsiteY378" fmla="*/ 412147 h 1457325"/>
                <a:gd name="connsiteX379" fmla="*/ 1461040 w 1609725"/>
                <a:gd name="connsiteY379" fmla="*/ 416528 h 1457325"/>
                <a:gd name="connsiteX380" fmla="*/ 1444085 w 1609725"/>
                <a:gd name="connsiteY380" fmla="*/ 418814 h 1457325"/>
                <a:gd name="connsiteX381" fmla="*/ 1438370 w 1609725"/>
                <a:gd name="connsiteY381" fmla="*/ 406622 h 1457325"/>
                <a:gd name="connsiteX382" fmla="*/ 1423892 w 1609725"/>
                <a:gd name="connsiteY382" fmla="*/ 412147 h 1457325"/>
                <a:gd name="connsiteX383" fmla="*/ 1426464 w 1609725"/>
                <a:gd name="connsiteY383" fmla="*/ 417862 h 1457325"/>
                <a:gd name="connsiteX384" fmla="*/ 1422845 w 1609725"/>
                <a:gd name="connsiteY384" fmla="*/ 418338 h 1457325"/>
                <a:gd name="connsiteX385" fmla="*/ 1421225 w 1609725"/>
                <a:gd name="connsiteY385" fmla="*/ 413480 h 1457325"/>
                <a:gd name="connsiteX386" fmla="*/ 1417701 w 1609725"/>
                <a:gd name="connsiteY386" fmla="*/ 415290 h 1457325"/>
                <a:gd name="connsiteX387" fmla="*/ 1412558 w 1609725"/>
                <a:gd name="connsiteY387" fmla="*/ 403003 h 1457325"/>
                <a:gd name="connsiteX388" fmla="*/ 1401223 w 1609725"/>
                <a:gd name="connsiteY388" fmla="*/ 407956 h 1457325"/>
                <a:gd name="connsiteX389" fmla="*/ 1409319 w 1609725"/>
                <a:gd name="connsiteY389" fmla="*/ 438531 h 1457325"/>
                <a:gd name="connsiteX390" fmla="*/ 1384554 w 1609725"/>
                <a:gd name="connsiteY390" fmla="*/ 444151 h 1457325"/>
                <a:gd name="connsiteX391" fmla="*/ 1387126 w 1609725"/>
                <a:gd name="connsiteY391" fmla="*/ 459200 h 1457325"/>
                <a:gd name="connsiteX392" fmla="*/ 1376363 w 1609725"/>
                <a:gd name="connsiteY392" fmla="*/ 460438 h 1457325"/>
                <a:gd name="connsiteX393" fmla="*/ 1377601 w 1609725"/>
                <a:gd name="connsiteY393" fmla="*/ 465296 h 1457325"/>
                <a:gd name="connsiteX394" fmla="*/ 1348264 w 1609725"/>
                <a:gd name="connsiteY394" fmla="*/ 467296 h 1457325"/>
                <a:gd name="connsiteX395" fmla="*/ 1353598 w 1609725"/>
                <a:gd name="connsiteY395" fmla="*/ 473297 h 1457325"/>
                <a:gd name="connsiteX396" fmla="*/ 1361504 w 1609725"/>
                <a:gd name="connsiteY396" fmla="*/ 505682 h 1457325"/>
                <a:gd name="connsiteX397" fmla="*/ 1339215 w 1609725"/>
                <a:gd name="connsiteY397" fmla="*/ 511683 h 1457325"/>
                <a:gd name="connsiteX398" fmla="*/ 1301972 w 1609725"/>
                <a:gd name="connsiteY398" fmla="*/ 516827 h 1457325"/>
                <a:gd name="connsiteX399" fmla="*/ 1281208 w 1609725"/>
                <a:gd name="connsiteY399" fmla="*/ 524446 h 1457325"/>
                <a:gd name="connsiteX400" fmla="*/ 1286065 w 1609725"/>
                <a:gd name="connsiteY400" fmla="*/ 533210 h 1457325"/>
                <a:gd name="connsiteX401" fmla="*/ 1278064 w 1609725"/>
                <a:gd name="connsiteY401" fmla="*/ 544163 h 1457325"/>
                <a:gd name="connsiteX402" fmla="*/ 1271302 w 1609725"/>
                <a:gd name="connsiteY402" fmla="*/ 544735 h 1457325"/>
                <a:gd name="connsiteX403" fmla="*/ 1271778 w 1609725"/>
                <a:gd name="connsiteY403" fmla="*/ 549497 h 1457325"/>
                <a:gd name="connsiteX404" fmla="*/ 1217486 w 1609725"/>
                <a:gd name="connsiteY404" fmla="*/ 563689 h 1457325"/>
                <a:gd name="connsiteX405" fmla="*/ 1220629 w 1609725"/>
                <a:gd name="connsiteY405" fmla="*/ 572834 h 1457325"/>
                <a:gd name="connsiteX406" fmla="*/ 1206246 w 1609725"/>
                <a:gd name="connsiteY406" fmla="*/ 578072 h 1457325"/>
                <a:gd name="connsiteX407" fmla="*/ 1207484 w 1609725"/>
                <a:gd name="connsiteY407" fmla="*/ 581501 h 1457325"/>
                <a:gd name="connsiteX408" fmla="*/ 1204627 w 1609725"/>
                <a:gd name="connsiteY408" fmla="*/ 582739 h 1457325"/>
                <a:gd name="connsiteX409" fmla="*/ 1207008 w 1609725"/>
                <a:gd name="connsiteY409" fmla="*/ 589693 h 1457325"/>
                <a:gd name="connsiteX410" fmla="*/ 1187672 w 1609725"/>
                <a:gd name="connsiteY410" fmla="*/ 596551 h 1457325"/>
                <a:gd name="connsiteX411" fmla="*/ 1189482 w 1609725"/>
                <a:gd name="connsiteY411" fmla="*/ 600551 h 1457325"/>
                <a:gd name="connsiteX412" fmla="*/ 1165574 w 1609725"/>
                <a:gd name="connsiteY412" fmla="*/ 610362 h 1457325"/>
                <a:gd name="connsiteX413" fmla="*/ 1164527 w 1609725"/>
                <a:gd name="connsiteY413" fmla="*/ 608076 h 1457325"/>
                <a:gd name="connsiteX414" fmla="*/ 1156526 w 1609725"/>
                <a:gd name="connsiteY414" fmla="*/ 612743 h 1457325"/>
                <a:gd name="connsiteX415" fmla="*/ 1156430 w 1609725"/>
                <a:gd name="connsiteY415" fmla="*/ 617601 h 1457325"/>
                <a:gd name="connsiteX416" fmla="*/ 1146334 w 1609725"/>
                <a:gd name="connsiteY416" fmla="*/ 621983 h 1457325"/>
                <a:gd name="connsiteX417" fmla="*/ 1151858 w 1609725"/>
                <a:gd name="connsiteY417" fmla="*/ 640937 h 1457325"/>
                <a:gd name="connsiteX418" fmla="*/ 1144524 w 1609725"/>
                <a:gd name="connsiteY418" fmla="*/ 644271 h 1457325"/>
                <a:gd name="connsiteX419" fmla="*/ 1145572 w 1609725"/>
                <a:gd name="connsiteY419" fmla="*/ 646176 h 1457325"/>
                <a:gd name="connsiteX420" fmla="*/ 1143286 w 1609725"/>
                <a:gd name="connsiteY420" fmla="*/ 647414 h 1457325"/>
                <a:gd name="connsiteX421" fmla="*/ 1146810 w 1609725"/>
                <a:gd name="connsiteY421" fmla="*/ 654463 h 1457325"/>
                <a:gd name="connsiteX422" fmla="*/ 1141476 w 1609725"/>
                <a:gd name="connsiteY422" fmla="*/ 657225 h 1457325"/>
                <a:gd name="connsiteX423" fmla="*/ 1143857 w 1609725"/>
                <a:gd name="connsiteY423" fmla="*/ 663416 h 1457325"/>
                <a:gd name="connsiteX424" fmla="*/ 1105090 w 1609725"/>
                <a:gd name="connsiteY424" fmla="*/ 679609 h 1457325"/>
                <a:gd name="connsiteX425" fmla="*/ 1089374 w 1609725"/>
                <a:gd name="connsiteY425" fmla="*/ 681704 h 1457325"/>
                <a:gd name="connsiteX426" fmla="*/ 1089755 w 1609725"/>
                <a:gd name="connsiteY426" fmla="*/ 690467 h 1457325"/>
                <a:gd name="connsiteX427" fmla="*/ 1093184 w 1609725"/>
                <a:gd name="connsiteY427" fmla="*/ 690277 h 1457325"/>
                <a:gd name="connsiteX428" fmla="*/ 1094994 w 1609725"/>
                <a:gd name="connsiteY428" fmla="*/ 702564 h 1457325"/>
                <a:gd name="connsiteX429" fmla="*/ 1088041 w 1609725"/>
                <a:gd name="connsiteY429" fmla="*/ 703421 h 1457325"/>
                <a:gd name="connsiteX430" fmla="*/ 1089279 w 1609725"/>
                <a:gd name="connsiteY430" fmla="*/ 711327 h 1457325"/>
                <a:gd name="connsiteX431" fmla="*/ 1085850 w 1609725"/>
                <a:gd name="connsiteY431" fmla="*/ 711613 h 1457325"/>
                <a:gd name="connsiteX432" fmla="*/ 1083278 w 1609725"/>
                <a:gd name="connsiteY432" fmla="*/ 723233 h 1457325"/>
                <a:gd name="connsiteX433" fmla="*/ 1085088 w 1609725"/>
                <a:gd name="connsiteY433" fmla="*/ 740759 h 1457325"/>
                <a:gd name="connsiteX434" fmla="*/ 1081469 w 1609725"/>
                <a:gd name="connsiteY434" fmla="*/ 740950 h 1457325"/>
                <a:gd name="connsiteX435" fmla="*/ 1079659 w 1609725"/>
                <a:gd name="connsiteY435" fmla="*/ 745141 h 1457325"/>
                <a:gd name="connsiteX436" fmla="*/ 1088517 w 1609725"/>
                <a:gd name="connsiteY436" fmla="*/ 778669 h 1457325"/>
                <a:gd name="connsiteX437" fmla="*/ 1103947 w 1609725"/>
                <a:gd name="connsiteY437" fmla="*/ 774763 h 1457325"/>
                <a:gd name="connsiteX438" fmla="*/ 1119664 w 1609725"/>
                <a:gd name="connsiteY438" fmla="*/ 765810 h 1457325"/>
                <a:gd name="connsiteX439" fmla="*/ 1120807 w 1609725"/>
                <a:gd name="connsiteY439" fmla="*/ 768477 h 1457325"/>
                <a:gd name="connsiteX440" fmla="*/ 1138523 w 1609725"/>
                <a:gd name="connsiteY440" fmla="*/ 763429 h 1457325"/>
                <a:gd name="connsiteX441" fmla="*/ 1142429 w 1609725"/>
                <a:gd name="connsiteY441" fmla="*/ 771430 h 1457325"/>
                <a:gd name="connsiteX442" fmla="*/ 1173671 w 1609725"/>
                <a:gd name="connsiteY442" fmla="*/ 770572 h 1457325"/>
                <a:gd name="connsiteX443" fmla="*/ 1176338 w 1609725"/>
                <a:gd name="connsiteY443" fmla="*/ 773430 h 1457325"/>
                <a:gd name="connsiteX444" fmla="*/ 1175480 w 1609725"/>
                <a:gd name="connsiteY444" fmla="*/ 780860 h 1457325"/>
                <a:gd name="connsiteX445" fmla="*/ 1177671 w 1609725"/>
                <a:gd name="connsiteY445" fmla="*/ 784479 h 1457325"/>
                <a:gd name="connsiteX446" fmla="*/ 1188244 w 1609725"/>
                <a:gd name="connsiteY446" fmla="*/ 786955 h 1457325"/>
                <a:gd name="connsiteX447" fmla="*/ 1186148 w 1609725"/>
                <a:gd name="connsiteY447" fmla="*/ 786575 h 1457325"/>
                <a:gd name="connsiteX448" fmla="*/ 1184815 w 1609725"/>
                <a:gd name="connsiteY448" fmla="*/ 790480 h 1457325"/>
                <a:gd name="connsiteX449" fmla="*/ 1185386 w 1609725"/>
                <a:gd name="connsiteY449" fmla="*/ 796957 h 1457325"/>
                <a:gd name="connsiteX450" fmla="*/ 1181957 w 1609725"/>
                <a:gd name="connsiteY450" fmla="*/ 797147 h 1457325"/>
                <a:gd name="connsiteX451" fmla="*/ 1180910 w 1609725"/>
                <a:gd name="connsiteY451" fmla="*/ 800481 h 1457325"/>
                <a:gd name="connsiteX452" fmla="*/ 1172147 w 1609725"/>
                <a:gd name="connsiteY452" fmla="*/ 802577 h 1457325"/>
                <a:gd name="connsiteX453" fmla="*/ 1149001 w 1609725"/>
                <a:gd name="connsiteY453" fmla="*/ 796480 h 1457325"/>
                <a:gd name="connsiteX454" fmla="*/ 1137380 w 1609725"/>
                <a:gd name="connsiteY454" fmla="*/ 801529 h 1457325"/>
                <a:gd name="connsiteX455" fmla="*/ 1128236 w 1609725"/>
                <a:gd name="connsiteY455" fmla="*/ 801529 h 1457325"/>
                <a:gd name="connsiteX456" fmla="*/ 1130713 w 1609725"/>
                <a:gd name="connsiteY456" fmla="*/ 811721 h 1457325"/>
                <a:gd name="connsiteX457" fmla="*/ 1105472 w 1609725"/>
                <a:gd name="connsiteY457" fmla="*/ 814769 h 1457325"/>
                <a:gd name="connsiteX458" fmla="*/ 1106614 w 1609725"/>
                <a:gd name="connsiteY458" fmla="*/ 827056 h 1457325"/>
                <a:gd name="connsiteX459" fmla="*/ 1096328 w 1609725"/>
                <a:gd name="connsiteY459" fmla="*/ 830771 h 1457325"/>
                <a:gd name="connsiteX460" fmla="*/ 1104710 w 1609725"/>
                <a:gd name="connsiteY460" fmla="*/ 854678 h 1457325"/>
                <a:gd name="connsiteX461" fmla="*/ 1106043 w 1609725"/>
                <a:gd name="connsiteY461" fmla="*/ 872680 h 1457325"/>
                <a:gd name="connsiteX462" fmla="*/ 1100423 w 1609725"/>
                <a:gd name="connsiteY462" fmla="*/ 873919 h 1457325"/>
                <a:gd name="connsiteX463" fmla="*/ 1101662 w 1609725"/>
                <a:gd name="connsiteY463" fmla="*/ 880110 h 1457325"/>
                <a:gd name="connsiteX464" fmla="*/ 1114520 w 1609725"/>
                <a:gd name="connsiteY464" fmla="*/ 897446 h 1457325"/>
                <a:gd name="connsiteX465" fmla="*/ 1114615 w 1609725"/>
                <a:gd name="connsiteY465" fmla="*/ 905637 h 1457325"/>
                <a:gd name="connsiteX466" fmla="*/ 1108710 w 1609725"/>
                <a:gd name="connsiteY466" fmla="*/ 911638 h 1457325"/>
                <a:gd name="connsiteX467" fmla="*/ 1108710 w 1609725"/>
                <a:gd name="connsiteY467" fmla="*/ 925449 h 1457325"/>
                <a:gd name="connsiteX468" fmla="*/ 1100900 w 1609725"/>
                <a:gd name="connsiteY468" fmla="*/ 940689 h 1457325"/>
                <a:gd name="connsiteX469" fmla="*/ 1101757 w 1609725"/>
                <a:gd name="connsiteY469" fmla="*/ 946976 h 1457325"/>
                <a:gd name="connsiteX470" fmla="*/ 1078325 w 1609725"/>
                <a:gd name="connsiteY470" fmla="*/ 957358 h 1457325"/>
                <a:gd name="connsiteX471" fmla="*/ 1075658 w 1609725"/>
                <a:gd name="connsiteY471" fmla="*/ 962025 h 1457325"/>
                <a:gd name="connsiteX472" fmla="*/ 1063752 w 1609725"/>
                <a:gd name="connsiteY472" fmla="*/ 968121 h 1457325"/>
                <a:gd name="connsiteX473" fmla="*/ 1064038 w 1609725"/>
                <a:gd name="connsiteY473" fmla="*/ 981265 h 1457325"/>
                <a:gd name="connsiteX474" fmla="*/ 1070039 w 1609725"/>
                <a:gd name="connsiteY474" fmla="*/ 994220 h 1457325"/>
                <a:gd name="connsiteX475" fmla="*/ 1080040 w 1609725"/>
                <a:gd name="connsiteY475" fmla="*/ 991457 h 1457325"/>
                <a:gd name="connsiteX476" fmla="*/ 1077659 w 1609725"/>
                <a:gd name="connsiteY476" fmla="*/ 1007650 h 1457325"/>
                <a:gd name="connsiteX477" fmla="*/ 1074896 w 1609725"/>
                <a:gd name="connsiteY477" fmla="*/ 1012031 h 1457325"/>
                <a:gd name="connsiteX478" fmla="*/ 1085374 w 1609725"/>
                <a:gd name="connsiteY478" fmla="*/ 1014508 h 1457325"/>
                <a:gd name="connsiteX479" fmla="*/ 1072325 w 1609725"/>
                <a:gd name="connsiteY479" fmla="*/ 1030414 h 1457325"/>
                <a:gd name="connsiteX480" fmla="*/ 1059942 w 1609725"/>
                <a:gd name="connsiteY480" fmla="*/ 1056704 h 1457325"/>
                <a:gd name="connsiteX481" fmla="*/ 1051179 w 1609725"/>
                <a:gd name="connsiteY481" fmla="*/ 1051941 h 1457325"/>
                <a:gd name="connsiteX482" fmla="*/ 1045559 w 1609725"/>
                <a:gd name="connsiteY482" fmla="*/ 1061942 h 1457325"/>
                <a:gd name="connsiteX483" fmla="*/ 1041654 w 1609725"/>
                <a:gd name="connsiteY483" fmla="*/ 1059942 h 1457325"/>
                <a:gd name="connsiteX484" fmla="*/ 1039463 w 1609725"/>
                <a:gd name="connsiteY484" fmla="*/ 1063276 h 1457325"/>
                <a:gd name="connsiteX485" fmla="*/ 1018699 w 1609725"/>
                <a:gd name="connsiteY485" fmla="*/ 1061466 h 1457325"/>
                <a:gd name="connsiteX486" fmla="*/ 1014984 w 1609725"/>
                <a:gd name="connsiteY486" fmla="*/ 1073372 h 1457325"/>
                <a:gd name="connsiteX487" fmla="*/ 1012793 w 1609725"/>
                <a:gd name="connsiteY487" fmla="*/ 1073468 h 1457325"/>
                <a:gd name="connsiteX488" fmla="*/ 1010793 w 1609725"/>
                <a:gd name="connsiteY488" fmla="*/ 1068610 h 1457325"/>
                <a:gd name="connsiteX489" fmla="*/ 988219 w 1609725"/>
                <a:gd name="connsiteY489" fmla="*/ 1072229 h 1457325"/>
                <a:gd name="connsiteX490" fmla="*/ 987933 w 1609725"/>
                <a:gd name="connsiteY490" fmla="*/ 1099756 h 1457325"/>
                <a:gd name="connsiteX491" fmla="*/ 992029 w 1609725"/>
                <a:gd name="connsiteY491" fmla="*/ 1123379 h 1457325"/>
                <a:gd name="connsiteX492" fmla="*/ 990410 w 1609725"/>
                <a:gd name="connsiteY492" fmla="*/ 1124236 h 1457325"/>
                <a:gd name="connsiteX493" fmla="*/ 987743 w 1609725"/>
                <a:gd name="connsiteY493" fmla="*/ 1115568 h 1457325"/>
                <a:gd name="connsiteX494" fmla="*/ 979646 w 1609725"/>
                <a:gd name="connsiteY494" fmla="*/ 1117473 h 1457325"/>
                <a:gd name="connsiteX495" fmla="*/ 975170 w 1609725"/>
                <a:gd name="connsiteY495" fmla="*/ 1111568 h 1457325"/>
                <a:gd name="connsiteX496" fmla="*/ 978979 w 1609725"/>
                <a:gd name="connsiteY496" fmla="*/ 1106996 h 1457325"/>
                <a:gd name="connsiteX497" fmla="*/ 975360 w 1609725"/>
                <a:gd name="connsiteY497" fmla="*/ 1104043 h 1457325"/>
                <a:gd name="connsiteX498" fmla="*/ 968407 w 1609725"/>
                <a:gd name="connsiteY498" fmla="*/ 1109663 h 1457325"/>
                <a:gd name="connsiteX499" fmla="*/ 977360 w 1609725"/>
                <a:gd name="connsiteY499" fmla="*/ 1120616 h 1457325"/>
                <a:gd name="connsiteX500" fmla="*/ 974884 w 1609725"/>
                <a:gd name="connsiteY500" fmla="*/ 1123188 h 1457325"/>
                <a:gd name="connsiteX501" fmla="*/ 964025 w 1609725"/>
                <a:gd name="connsiteY501" fmla="*/ 1122236 h 1457325"/>
                <a:gd name="connsiteX502" fmla="*/ 945737 w 1609725"/>
                <a:gd name="connsiteY502" fmla="*/ 1127760 h 1457325"/>
                <a:gd name="connsiteX503" fmla="*/ 938975 w 1609725"/>
                <a:gd name="connsiteY503" fmla="*/ 1125569 h 1457325"/>
                <a:gd name="connsiteX504" fmla="*/ 928688 w 1609725"/>
                <a:gd name="connsiteY504" fmla="*/ 1131856 h 1457325"/>
                <a:gd name="connsiteX505" fmla="*/ 934688 w 1609725"/>
                <a:gd name="connsiteY505" fmla="*/ 1140714 h 1457325"/>
                <a:gd name="connsiteX506" fmla="*/ 936212 w 1609725"/>
                <a:gd name="connsiteY506" fmla="*/ 1151382 h 1457325"/>
                <a:gd name="connsiteX507" fmla="*/ 931545 w 1609725"/>
                <a:gd name="connsiteY507" fmla="*/ 1154430 h 1457325"/>
                <a:gd name="connsiteX508" fmla="*/ 935831 w 1609725"/>
                <a:gd name="connsiteY508" fmla="*/ 1163193 h 1457325"/>
                <a:gd name="connsiteX509" fmla="*/ 943928 w 1609725"/>
                <a:gd name="connsiteY509" fmla="*/ 1162431 h 1457325"/>
                <a:gd name="connsiteX510" fmla="*/ 946595 w 1609725"/>
                <a:gd name="connsiteY510" fmla="*/ 1172337 h 1457325"/>
                <a:gd name="connsiteX511" fmla="*/ 953738 w 1609725"/>
                <a:gd name="connsiteY511" fmla="*/ 1169765 h 1457325"/>
                <a:gd name="connsiteX512" fmla="*/ 956120 w 1609725"/>
                <a:gd name="connsiteY512" fmla="*/ 1179195 h 1457325"/>
                <a:gd name="connsiteX513" fmla="*/ 958025 w 1609725"/>
                <a:gd name="connsiteY513" fmla="*/ 1178433 h 1457325"/>
                <a:gd name="connsiteX514" fmla="*/ 960596 w 1609725"/>
                <a:gd name="connsiteY514" fmla="*/ 1188148 h 1457325"/>
                <a:gd name="connsiteX515" fmla="*/ 962120 w 1609725"/>
                <a:gd name="connsiteY515" fmla="*/ 1187387 h 1457325"/>
                <a:gd name="connsiteX516" fmla="*/ 969740 w 1609725"/>
                <a:gd name="connsiteY516" fmla="*/ 1207675 h 1457325"/>
                <a:gd name="connsiteX517" fmla="*/ 960501 w 1609725"/>
                <a:gd name="connsiteY517" fmla="*/ 1210723 h 1457325"/>
                <a:gd name="connsiteX518" fmla="*/ 969931 w 1609725"/>
                <a:gd name="connsiteY518" fmla="*/ 1237679 h 1457325"/>
                <a:gd name="connsiteX519" fmla="*/ 983456 w 1609725"/>
                <a:gd name="connsiteY519" fmla="*/ 1233297 h 1457325"/>
                <a:gd name="connsiteX520" fmla="*/ 984980 w 1609725"/>
                <a:gd name="connsiteY520" fmla="*/ 1239107 h 1457325"/>
                <a:gd name="connsiteX521" fmla="*/ 990600 w 1609725"/>
                <a:gd name="connsiteY521" fmla="*/ 1237583 h 1457325"/>
                <a:gd name="connsiteX522" fmla="*/ 991362 w 1609725"/>
                <a:gd name="connsiteY522" fmla="*/ 1246632 h 1457325"/>
                <a:gd name="connsiteX523" fmla="*/ 986600 w 1609725"/>
                <a:gd name="connsiteY523" fmla="*/ 1265206 h 1457325"/>
                <a:gd name="connsiteX524" fmla="*/ 984218 w 1609725"/>
                <a:gd name="connsiteY524" fmla="*/ 1265111 h 1457325"/>
                <a:gd name="connsiteX525" fmla="*/ 983361 w 1609725"/>
                <a:gd name="connsiteY525" fmla="*/ 1272826 h 1457325"/>
                <a:gd name="connsiteX526" fmla="*/ 986600 w 1609725"/>
                <a:gd name="connsiteY526" fmla="*/ 1273873 h 1457325"/>
                <a:gd name="connsiteX527" fmla="*/ 985266 w 1609725"/>
                <a:gd name="connsiteY527" fmla="*/ 1279303 h 1457325"/>
                <a:gd name="connsiteX528" fmla="*/ 977646 w 1609725"/>
                <a:gd name="connsiteY528" fmla="*/ 1277684 h 1457325"/>
                <a:gd name="connsiteX529" fmla="*/ 981075 w 1609725"/>
                <a:gd name="connsiteY529" fmla="*/ 1281017 h 1457325"/>
                <a:gd name="connsiteX530" fmla="*/ 977075 w 1609725"/>
                <a:gd name="connsiteY530" fmla="*/ 1290923 h 1457325"/>
                <a:gd name="connsiteX531" fmla="*/ 966406 w 1609725"/>
                <a:gd name="connsiteY531" fmla="*/ 1289590 h 1457325"/>
                <a:gd name="connsiteX532" fmla="*/ 941261 w 1609725"/>
                <a:gd name="connsiteY532" fmla="*/ 1273016 h 1457325"/>
                <a:gd name="connsiteX533" fmla="*/ 933545 w 1609725"/>
                <a:gd name="connsiteY533" fmla="*/ 1273683 h 1457325"/>
                <a:gd name="connsiteX534" fmla="*/ 927354 w 1609725"/>
                <a:gd name="connsiteY534" fmla="*/ 1279112 h 1457325"/>
                <a:gd name="connsiteX535" fmla="*/ 924306 w 1609725"/>
                <a:gd name="connsiteY535" fmla="*/ 1274064 h 1457325"/>
                <a:gd name="connsiteX536" fmla="*/ 913447 w 1609725"/>
                <a:gd name="connsiteY536" fmla="*/ 1279208 h 1457325"/>
                <a:gd name="connsiteX537" fmla="*/ 914971 w 1609725"/>
                <a:gd name="connsiteY537" fmla="*/ 1282732 h 1457325"/>
                <a:gd name="connsiteX538" fmla="*/ 910876 w 1609725"/>
                <a:gd name="connsiteY538" fmla="*/ 1284351 h 1457325"/>
                <a:gd name="connsiteX539" fmla="*/ 924401 w 1609725"/>
                <a:gd name="connsiteY539" fmla="*/ 1312926 h 1457325"/>
                <a:gd name="connsiteX540" fmla="*/ 912495 w 1609725"/>
                <a:gd name="connsiteY540" fmla="*/ 1328261 h 1457325"/>
                <a:gd name="connsiteX541" fmla="*/ 911733 w 1609725"/>
                <a:gd name="connsiteY541" fmla="*/ 1333024 h 1457325"/>
                <a:gd name="connsiteX542" fmla="*/ 917543 w 1609725"/>
                <a:gd name="connsiteY542" fmla="*/ 1340548 h 1457325"/>
                <a:gd name="connsiteX543" fmla="*/ 925068 w 1609725"/>
                <a:gd name="connsiteY543" fmla="*/ 1344739 h 1457325"/>
                <a:gd name="connsiteX544" fmla="*/ 914781 w 1609725"/>
                <a:gd name="connsiteY544" fmla="*/ 1342739 h 1457325"/>
                <a:gd name="connsiteX545" fmla="*/ 901446 w 1609725"/>
                <a:gd name="connsiteY545" fmla="*/ 1334929 h 1457325"/>
                <a:gd name="connsiteX546" fmla="*/ 893921 w 1609725"/>
                <a:gd name="connsiteY546" fmla="*/ 1379792 h 1457325"/>
                <a:gd name="connsiteX547" fmla="*/ 881348 w 1609725"/>
                <a:gd name="connsiteY547" fmla="*/ 1375601 h 1457325"/>
                <a:gd name="connsiteX548" fmla="*/ 873538 w 1609725"/>
                <a:gd name="connsiteY548" fmla="*/ 1383221 h 1457325"/>
                <a:gd name="connsiteX549" fmla="*/ 872585 w 1609725"/>
                <a:gd name="connsiteY549" fmla="*/ 1394555 h 1457325"/>
                <a:gd name="connsiteX550" fmla="*/ 870680 w 1609725"/>
                <a:gd name="connsiteY550" fmla="*/ 1390650 h 1457325"/>
                <a:gd name="connsiteX551" fmla="*/ 860679 w 1609725"/>
                <a:gd name="connsiteY551" fmla="*/ 1388364 h 1457325"/>
                <a:gd name="connsiteX552" fmla="*/ 847344 w 1609725"/>
                <a:gd name="connsiteY552" fmla="*/ 1395508 h 1457325"/>
                <a:gd name="connsiteX553" fmla="*/ 839248 w 1609725"/>
                <a:gd name="connsiteY553" fmla="*/ 1389602 h 1457325"/>
                <a:gd name="connsiteX554" fmla="*/ 836962 w 1609725"/>
                <a:gd name="connsiteY554" fmla="*/ 1398270 h 1457325"/>
                <a:gd name="connsiteX555" fmla="*/ 829818 w 1609725"/>
                <a:gd name="connsiteY555" fmla="*/ 1398556 h 1457325"/>
                <a:gd name="connsiteX556" fmla="*/ 829628 w 1609725"/>
                <a:gd name="connsiteY556" fmla="*/ 1405223 h 1457325"/>
                <a:gd name="connsiteX557" fmla="*/ 821150 w 1609725"/>
                <a:gd name="connsiteY557" fmla="*/ 1402271 h 1457325"/>
                <a:gd name="connsiteX558" fmla="*/ 820960 w 1609725"/>
                <a:gd name="connsiteY558" fmla="*/ 1398556 h 1457325"/>
                <a:gd name="connsiteX559" fmla="*/ 818483 w 1609725"/>
                <a:gd name="connsiteY559" fmla="*/ 1398175 h 1457325"/>
                <a:gd name="connsiteX560" fmla="*/ 817340 w 1609725"/>
                <a:gd name="connsiteY560" fmla="*/ 1401794 h 1457325"/>
                <a:gd name="connsiteX561" fmla="*/ 810482 w 1609725"/>
                <a:gd name="connsiteY561" fmla="*/ 1398746 h 1457325"/>
                <a:gd name="connsiteX562" fmla="*/ 804291 w 1609725"/>
                <a:gd name="connsiteY562" fmla="*/ 1403985 h 1457325"/>
                <a:gd name="connsiteX563" fmla="*/ 795719 w 1609725"/>
                <a:gd name="connsiteY563" fmla="*/ 1403604 h 1457325"/>
                <a:gd name="connsiteX564" fmla="*/ 791146 w 1609725"/>
                <a:gd name="connsiteY564" fmla="*/ 1401889 h 1457325"/>
                <a:gd name="connsiteX565" fmla="*/ 793337 w 1609725"/>
                <a:gd name="connsiteY565" fmla="*/ 1392174 h 1457325"/>
                <a:gd name="connsiteX566" fmla="*/ 802291 w 1609725"/>
                <a:gd name="connsiteY566" fmla="*/ 1389412 h 1457325"/>
                <a:gd name="connsiteX567" fmla="*/ 817912 w 1609725"/>
                <a:gd name="connsiteY567" fmla="*/ 1378268 h 1457325"/>
                <a:gd name="connsiteX568" fmla="*/ 811816 w 1609725"/>
                <a:gd name="connsiteY568" fmla="*/ 1372172 h 1457325"/>
                <a:gd name="connsiteX569" fmla="*/ 799243 w 1609725"/>
                <a:gd name="connsiteY569" fmla="*/ 1380077 h 1457325"/>
                <a:gd name="connsiteX570" fmla="*/ 798290 w 1609725"/>
                <a:gd name="connsiteY570" fmla="*/ 1377696 h 1457325"/>
                <a:gd name="connsiteX571" fmla="*/ 803053 w 1609725"/>
                <a:gd name="connsiteY571" fmla="*/ 1375601 h 1457325"/>
                <a:gd name="connsiteX572" fmla="*/ 799624 w 1609725"/>
                <a:gd name="connsiteY572" fmla="*/ 1368171 h 1457325"/>
                <a:gd name="connsiteX573" fmla="*/ 800862 w 1609725"/>
                <a:gd name="connsiteY573" fmla="*/ 1355598 h 1457325"/>
                <a:gd name="connsiteX574" fmla="*/ 792575 w 1609725"/>
                <a:gd name="connsiteY574" fmla="*/ 1352455 h 1457325"/>
                <a:gd name="connsiteX575" fmla="*/ 805148 w 1609725"/>
                <a:gd name="connsiteY575" fmla="*/ 1336929 h 1457325"/>
                <a:gd name="connsiteX576" fmla="*/ 798671 w 1609725"/>
                <a:gd name="connsiteY576" fmla="*/ 1335119 h 1457325"/>
                <a:gd name="connsiteX577" fmla="*/ 791337 w 1609725"/>
                <a:gd name="connsiteY577" fmla="*/ 1338453 h 1457325"/>
                <a:gd name="connsiteX578" fmla="*/ 773525 w 1609725"/>
                <a:gd name="connsiteY578" fmla="*/ 1339215 h 1457325"/>
                <a:gd name="connsiteX579" fmla="*/ 747331 w 1609725"/>
                <a:gd name="connsiteY579" fmla="*/ 1349502 h 1457325"/>
                <a:gd name="connsiteX580" fmla="*/ 723900 w 1609725"/>
                <a:gd name="connsiteY580" fmla="*/ 1352074 h 1457325"/>
                <a:gd name="connsiteX581" fmla="*/ 729996 w 1609725"/>
                <a:gd name="connsiteY581" fmla="*/ 1393793 h 1457325"/>
                <a:gd name="connsiteX582" fmla="*/ 726377 w 1609725"/>
                <a:gd name="connsiteY582" fmla="*/ 1407128 h 1457325"/>
                <a:gd name="connsiteX583" fmla="*/ 727138 w 1609725"/>
                <a:gd name="connsiteY583" fmla="*/ 1418939 h 1457325"/>
                <a:gd name="connsiteX584" fmla="*/ 718661 w 1609725"/>
                <a:gd name="connsiteY584" fmla="*/ 1426464 h 1457325"/>
                <a:gd name="connsiteX585" fmla="*/ 715518 w 1609725"/>
                <a:gd name="connsiteY585" fmla="*/ 1425416 h 1457325"/>
                <a:gd name="connsiteX586" fmla="*/ 713994 w 1609725"/>
                <a:gd name="connsiteY586" fmla="*/ 1428655 h 1457325"/>
                <a:gd name="connsiteX587" fmla="*/ 668179 w 1609725"/>
                <a:gd name="connsiteY587" fmla="*/ 1448276 h 1457325"/>
                <a:gd name="connsiteX588" fmla="*/ 664083 w 1609725"/>
                <a:gd name="connsiteY588" fmla="*/ 1449038 h 1457325"/>
                <a:gd name="connsiteX589" fmla="*/ 659702 w 1609725"/>
                <a:gd name="connsiteY589" fmla="*/ 1444657 h 1457325"/>
                <a:gd name="connsiteX590" fmla="*/ 650938 w 1609725"/>
                <a:gd name="connsiteY590" fmla="*/ 1445228 h 1457325"/>
                <a:gd name="connsiteX591" fmla="*/ 650558 w 1609725"/>
                <a:gd name="connsiteY591" fmla="*/ 1440847 h 1457325"/>
                <a:gd name="connsiteX592" fmla="*/ 640175 w 1609725"/>
                <a:gd name="connsiteY592" fmla="*/ 1440561 h 1457325"/>
                <a:gd name="connsiteX593" fmla="*/ 634270 w 1609725"/>
                <a:gd name="connsiteY593" fmla="*/ 1441704 h 1457325"/>
                <a:gd name="connsiteX594" fmla="*/ 634746 w 1609725"/>
                <a:gd name="connsiteY594" fmla="*/ 1444466 h 1457325"/>
                <a:gd name="connsiteX595" fmla="*/ 630746 w 1609725"/>
                <a:gd name="connsiteY595" fmla="*/ 1448657 h 1457325"/>
                <a:gd name="connsiteX596" fmla="*/ 621221 w 1609725"/>
                <a:gd name="connsiteY596" fmla="*/ 1445705 h 1457325"/>
                <a:gd name="connsiteX597" fmla="*/ 615505 w 1609725"/>
                <a:gd name="connsiteY597" fmla="*/ 1449134 h 1457325"/>
                <a:gd name="connsiteX598" fmla="*/ 610553 w 1609725"/>
                <a:gd name="connsiteY598" fmla="*/ 1437227 h 1457325"/>
                <a:gd name="connsiteX599" fmla="*/ 613029 w 1609725"/>
                <a:gd name="connsiteY599" fmla="*/ 1431608 h 1457325"/>
                <a:gd name="connsiteX600" fmla="*/ 607219 w 1609725"/>
                <a:gd name="connsiteY600" fmla="*/ 1410557 h 1457325"/>
                <a:gd name="connsiteX601" fmla="*/ 584740 w 1609725"/>
                <a:gd name="connsiteY601" fmla="*/ 1413891 h 1457325"/>
                <a:gd name="connsiteX602" fmla="*/ 583025 w 1609725"/>
                <a:gd name="connsiteY602" fmla="*/ 1409414 h 1457325"/>
                <a:gd name="connsiteX603" fmla="*/ 578453 w 1609725"/>
                <a:gd name="connsiteY603" fmla="*/ 1412367 h 1457325"/>
                <a:gd name="connsiteX604" fmla="*/ 575120 w 1609725"/>
                <a:gd name="connsiteY604" fmla="*/ 1403795 h 1457325"/>
                <a:gd name="connsiteX605" fmla="*/ 564452 w 1609725"/>
                <a:gd name="connsiteY605" fmla="*/ 1405985 h 1457325"/>
                <a:gd name="connsiteX606" fmla="*/ 554641 w 1609725"/>
                <a:gd name="connsiteY606" fmla="*/ 1371981 h 1457325"/>
                <a:gd name="connsiteX607" fmla="*/ 546640 w 1609725"/>
                <a:gd name="connsiteY607" fmla="*/ 1377887 h 1457325"/>
                <a:gd name="connsiteX608" fmla="*/ 538067 w 1609725"/>
                <a:gd name="connsiteY608" fmla="*/ 1380268 h 1457325"/>
                <a:gd name="connsiteX609" fmla="*/ 551212 w 1609725"/>
                <a:gd name="connsiteY609" fmla="*/ 1372838 h 1457325"/>
                <a:gd name="connsiteX610" fmla="*/ 521113 w 1609725"/>
                <a:gd name="connsiteY610" fmla="*/ 1380172 h 1457325"/>
                <a:gd name="connsiteX611" fmla="*/ 520065 w 1609725"/>
                <a:gd name="connsiteY611" fmla="*/ 1377220 h 1457325"/>
                <a:gd name="connsiteX612" fmla="*/ 523970 w 1609725"/>
                <a:gd name="connsiteY612" fmla="*/ 1375601 h 1457325"/>
                <a:gd name="connsiteX613" fmla="*/ 522922 w 1609725"/>
                <a:gd name="connsiteY613" fmla="*/ 1372267 h 1457325"/>
                <a:gd name="connsiteX614" fmla="*/ 529209 w 1609725"/>
                <a:gd name="connsiteY614" fmla="*/ 1368457 h 1457325"/>
                <a:gd name="connsiteX615" fmla="*/ 533210 w 1609725"/>
                <a:gd name="connsiteY615" fmla="*/ 1367600 h 1457325"/>
                <a:gd name="connsiteX616" fmla="*/ 535305 w 1609725"/>
                <a:gd name="connsiteY616" fmla="*/ 1373600 h 1457325"/>
                <a:gd name="connsiteX617" fmla="*/ 554831 w 1609725"/>
                <a:gd name="connsiteY617" fmla="*/ 1368647 h 1457325"/>
                <a:gd name="connsiteX618" fmla="*/ 552831 w 1609725"/>
                <a:gd name="connsiteY618" fmla="*/ 1362932 h 1457325"/>
                <a:gd name="connsiteX619" fmla="*/ 526256 w 1609725"/>
                <a:gd name="connsiteY619" fmla="*/ 1363218 h 1457325"/>
                <a:gd name="connsiteX620" fmla="*/ 525304 w 1609725"/>
                <a:gd name="connsiteY620" fmla="*/ 1354550 h 1457325"/>
                <a:gd name="connsiteX621" fmla="*/ 515779 w 1609725"/>
                <a:gd name="connsiteY621" fmla="*/ 1354360 h 1457325"/>
                <a:gd name="connsiteX622" fmla="*/ 512636 w 1609725"/>
                <a:gd name="connsiteY622" fmla="*/ 1349597 h 1457325"/>
                <a:gd name="connsiteX623" fmla="*/ 515493 w 1609725"/>
                <a:gd name="connsiteY623" fmla="*/ 1347788 h 1457325"/>
                <a:gd name="connsiteX624" fmla="*/ 499872 w 1609725"/>
                <a:gd name="connsiteY624" fmla="*/ 1335596 h 1457325"/>
                <a:gd name="connsiteX625" fmla="*/ 494252 w 1609725"/>
                <a:gd name="connsiteY625" fmla="*/ 1341596 h 1457325"/>
                <a:gd name="connsiteX626" fmla="*/ 483965 w 1609725"/>
                <a:gd name="connsiteY626" fmla="*/ 1343120 h 1457325"/>
                <a:gd name="connsiteX627" fmla="*/ 482727 w 1609725"/>
                <a:gd name="connsiteY627" fmla="*/ 1333690 h 1457325"/>
                <a:gd name="connsiteX628" fmla="*/ 487013 w 1609725"/>
                <a:gd name="connsiteY628" fmla="*/ 1314736 h 1457325"/>
                <a:gd name="connsiteX629" fmla="*/ 487299 w 1609725"/>
                <a:gd name="connsiteY629" fmla="*/ 1295686 h 1457325"/>
                <a:gd name="connsiteX630" fmla="*/ 484918 w 1609725"/>
                <a:gd name="connsiteY630" fmla="*/ 1294638 h 1457325"/>
                <a:gd name="connsiteX631" fmla="*/ 474345 w 1609725"/>
                <a:gd name="connsiteY631" fmla="*/ 1311688 h 1457325"/>
                <a:gd name="connsiteX632" fmla="*/ 456533 w 1609725"/>
                <a:gd name="connsiteY632" fmla="*/ 1286065 h 1457325"/>
                <a:gd name="connsiteX633" fmla="*/ 449675 w 1609725"/>
                <a:gd name="connsiteY633" fmla="*/ 1283208 h 1457325"/>
                <a:gd name="connsiteX634" fmla="*/ 448818 w 1609725"/>
                <a:gd name="connsiteY634" fmla="*/ 1274636 h 1457325"/>
                <a:gd name="connsiteX635" fmla="*/ 415862 w 1609725"/>
                <a:gd name="connsiteY635" fmla="*/ 1279684 h 1457325"/>
                <a:gd name="connsiteX636" fmla="*/ 415385 w 1609725"/>
                <a:gd name="connsiteY636" fmla="*/ 1294067 h 1457325"/>
                <a:gd name="connsiteX637" fmla="*/ 421577 w 1609725"/>
                <a:gd name="connsiteY637" fmla="*/ 1316069 h 1457325"/>
                <a:gd name="connsiteX638" fmla="*/ 419957 w 1609725"/>
                <a:gd name="connsiteY638" fmla="*/ 1321689 h 1457325"/>
                <a:gd name="connsiteX639" fmla="*/ 427482 w 1609725"/>
                <a:gd name="connsiteY639" fmla="*/ 1327976 h 1457325"/>
                <a:gd name="connsiteX640" fmla="*/ 431292 w 1609725"/>
                <a:gd name="connsiteY640" fmla="*/ 1350836 h 1457325"/>
                <a:gd name="connsiteX641" fmla="*/ 434626 w 1609725"/>
                <a:gd name="connsiteY641" fmla="*/ 1351502 h 1457325"/>
                <a:gd name="connsiteX642" fmla="*/ 436531 w 1609725"/>
                <a:gd name="connsiteY642" fmla="*/ 1362170 h 1457325"/>
                <a:gd name="connsiteX643" fmla="*/ 433292 w 1609725"/>
                <a:gd name="connsiteY643" fmla="*/ 1362456 h 1457325"/>
                <a:gd name="connsiteX644" fmla="*/ 428720 w 1609725"/>
                <a:gd name="connsiteY644" fmla="*/ 1370743 h 1457325"/>
                <a:gd name="connsiteX645" fmla="*/ 424434 w 1609725"/>
                <a:gd name="connsiteY645" fmla="*/ 1369314 h 1457325"/>
                <a:gd name="connsiteX646" fmla="*/ 423672 w 1609725"/>
                <a:gd name="connsiteY646" fmla="*/ 1376172 h 1457325"/>
                <a:gd name="connsiteX647" fmla="*/ 381571 w 1609725"/>
                <a:gd name="connsiteY647" fmla="*/ 1383030 h 1457325"/>
                <a:gd name="connsiteX648" fmla="*/ 360331 w 1609725"/>
                <a:gd name="connsiteY648" fmla="*/ 1390840 h 1457325"/>
                <a:gd name="connsiteX649" fmla="*/ 347472 w 1609725"/>
                <a:gd name="connsiteY649" fmla="*/ 1399985 h 1457325"/>
                <a:gd name="connsiteX650" fmla="*/ 340138 w 1609725"/>
                <a:gd name="connsiteY650" fmla="*/ 1414177 h 1457325"/>
                <a:gd name="connsiteX651" fmla="*/ 352330 w 1609725"/>
                <a:gd name="connsiteY651" fmla="*/ 468059 h 1457325"/>
                <a:gd name="connsiteX652" fmla="*/ 347567 w 1609725"/>
                <a:gd name="connsiteY652" fmla="*/ 478917 h 1457325"/>
                <a:gd name="connsiteX653" fmla="*/ 363474 w 1609725"/>
                <a:gd name="connsiteY653" fmla="*/ 489109 h 1457325"/>
                <a:gd name="connsiteX654" fmla="*/ 370808 w 1609725"/>
                <a:gd name="connsiteY654" fmla="*/ 486346 h 1457325"/>
                <a:gd name="connsiteX655" fmla="*/ 373094 w 1609725"/>
                <a:gd name="connsiteY655" fmla="*/ 492443 h 1457325"/>
                <a:gd name="connsiteX656" fmla="*/ 383667 w 1609725"/>
                <a:gd name="connsiteY656" fmla="*/ 498634 h 1457325"/>
                <a:gd name="connsiteX657" fmla="*/ 377666 w 1609725"/>
                <a:gd name="connsiteY657" fmla="*/ 507968 h 1457325"/>
                <a:gd name="connsiteX658" fmla="*/ 384620 w 1609725"/>
                <a:gd name="connsiteY658" fmla="*/ 518922 h 1457325"/>
                <a:gd name="connsiteX659" fmla="*/ 380905 w 1609725"/>
                <a:gd name="connsiteY659" fmla="*/ 528923 h 1457325"/>
                <a:gd name="connsiteX660" fmla="*/ 417481 w 1609725"/>
                <a:gd name="connsiteY660" fmla="*/ 539305 h 1457325"/>
                <a:gd name="connsiteX661" fmla="*/ 422720 w 1609725"/>
                <a:gd name="connsiteY661" fmla="*/ 539687 h 1457325"/>
                <a:gd name="connsiteX662" fmla="*/ 424625 w 1609725"/>
                <a:gd name="connsiteY662" fmla="*/ 535019 h 1457325"/>
                <a:gd name="connsiteX663" fmla="*/ 425863 w 1609725"/>
                <a:gd name="connsiteY663" fmla="*/ 538163 h 1457325"/>
                <a:gd name="connsiteX664" fmla="*/ 438436 w 1609725"/>
                <a:gd name="connsiteY664" fmla="*/ 543115 h 1457325"/>
                <a:gd name="connsiteX665" fmla="*/ 439388 w 1609725"/>
                <a:gd name="connsiteY665" fmla="*/ 567214 h 1457325"/>
                <a:gd name="connsiteX666" fmla="*/ 435578 w 1609725"/>
                <a:gd name="connsiteY666" fmla="*/ 592836 h 1457325"/>
                <a:gd name="connsiteX667" fmla="*/ 432721 w 1609725"/>
                <a:gd name="connsiteY667" fmla="*/ 593027 h 1457325"/>
                <a:gd name="connsiteX668" fmla="*/ 432054 w 1609725"/>
                <a:gd name="connsiteY668" fmla="*/ 599122 h 1457325"/>
                <a:gd name="connsiteX669" fmla="*/ 425863 w 1609725"/>
                <a:gd name="connsiteY669" fmla="*/ 598837 h 1457325"/>
                <a:gd name="connsiteX670" fmla="*/ 424148 w 1609725"/>
                <a:gd name="connsiteY670" fmla="*/ 612077 h 1457325"/>
                <a:gd name="connsiteX671" fmla="*/ 424244 w 1609725"/>
                <a:gd name="connsiteY671" fmla="*/ 616077 h 1457325"/>
                <a:gd name="connsiteX672" fmla="*/ 433578 w 1609725"/>
                <a:gd name="connsiteY672" fmla="*/ 626078 h 1457325"/>
                <a:gd name="connsiteX673" fmla="*/ 439484 w 1609725"/>
                <a:gd name="connsiteY673" fmla="*/ 644080 h 1457325"/>
                <a:gd name="connsiteX674" fmla="*/ 440436 w 1609725"/>
                <a:gd name="connsiteY674" fmla="*/ 663988 h 1457325"/>
                <a:gd name="connsiteX675" fmla="*/ 437007 w 1609725"/>
                <a:gd name="connsiteY675" fmla="*/ 671036 h 1457325"/>
                <a:gd name="connsiteX676" fmla="*/ 438436 w 1609725"/>
                <a:gd name="connsiteY676" fmla="*/ 680752 h 1457325"/>
                <a:gd name="connsiteX677" fmla="*/ 443579 w 1609725"/>
                <a:gd name="connsiteY677" fmla="*/ 699040 h 1457325"/>
                <a:gd name="connsiteX678" fmla="*/ 446532 w 1609725"/>
                <a:gd name="connsiteY678" fmla="*/ 697897 h 1457325"/>
                <a:gd name="connsiteX679" fmla="*/ 460915 w 1609725"/>
                <a:gd name="connsiteY679" fmla="*/ 736283 h 1457325"/>
                <a:gd name="connsiteX680" fmla="*/ 469106 w 1609725"/>
                <a:gd name="connsiteY680" fmla="*/ 750856 h 1457325"/>
                <a:gd name="connsiteX681" fmla="*/ 476917 w 1609725"/>
                <a:gd name="connsiteY681" fmla="*/ 782384 h 1457325"/>
                <a:gd name="connsiteX682" fmla="*/ 497491 w 1609725"/>
                <a:gd name="connsiteY682" fmla="*/ 790194 h 1457325"/>
                <a:gd name="connsiteX683" fmla="*/ 492062 w 1609725"/>
                <a:gd name="connsiteY683" fmla="*/ 796671 h 1457325"/>
                <a:gd name="connsiteX684" fmla="*/ 491776 w 1609725"/>
                <a:gd name="connsiteY684" fmla="*/ 802386 h 1457325"/>
                <a:gd name="connsiteX685" fmla="*/ 480631 w 1609725"/>
                <a:gd name="connsiteY685" fmla="*/ 801053 h 1457325"/>
                <a:gd name="connsiteX686" fmla="*/ 466439 w 1609725"/>
                <a:gd name="connsiteY686" fmla="*/ 805625 h 1457325"/>
                <a:gd name="connsiteX687" fmla="*/ 465011 w 1609725"/>
                <a:gd name="connsiteY687" fmla="*/ 817531 h 1457325"/>
                <a:gd name="connsiteX688" fmla="*/ 430149 w 1609725"/>
                <a:gd name="connsiteY688" fmla="*/ 815816 h 1457325"/>
                <a:gd name="connsiteX689" fmla="*/ 422624 w 1609725"/>
                <a:gd name="connsiteY689" fmla="*/ 816769 h 1457325"/>
                <a:gd name="connsiteX690" fmla="*/ 422910 w 1609725"/>
                <a:gd name="connsiteY690" fmla="*/ 819340 h 1457325"/>
                <a:gd name="connsiteX691" fmla="*/ 427101 w 1609725"/>
                <a:gd name="connsiteY691" fmla="*/ 818864 h 1457325"/>
                <a:gd name="connsiteX692" fmla="*/ 431006 w 1609725"/>
                <a:gd name="connsiteY692" fmla="*/ 830294 h 1457325"/>
                <a:gd name="connsiteX693" fmla="*/ 449675 w 1609725"/>
                <a:gd name="connsiteY693" fmla="*/ 822293 h 1457325"/>
                <a:gd name="connsiteX694" fmla="*/ 448532 w 1609725"/>
                <a:gd name="connsiteY694" fmla="*/ 840200 h 1457325"/>
                <a:gd name="connsiteX695" fmla="*/ 463201 w 1609725"/>
                <a:gd name="connsiteY695" fmla="*/ 839248 h 1457325"/>
                <a:gd name="connsiteX696" fmla="*/ 476536 w 1609725"/>
                <a:gd name="connsiteY696" fmla="*/ 864203 h 1457325"/>
                <a:gd name="connsiteX697" fmla="*/ 479584 w 1609725"/>
                <a:gd name="connsiteY697" fmla="*/ 876871 h 1457325"/>
                <a:gd name="connsiteX698" fmla="*/ 489395 w 1609725"/>
                <a:gd name="connsiteY698" fmla="*/ 874109 h 1457325"/>
                <a:gd name="connsiteX699" fmla="*/ 494062 w 1609725"/>
                <a:gd name="connsiteY699" fmla="*/ 868585 h 1457325"/>
                <a:gd name="connsiteX700" fmla="*/ 508349 w 1609725"/>
                <a:gd name="connsiteY700" fmla="*/ 876300 h 1457325"/>
                <a:gd name="connsiteX701" fmla="*/ 506730 w 1609725"/>
                <a:gd name="connsiteY701" fmla="*/ 889635 h 1457325"/>
                <a:gd name="connsiteX702" fmla="*/ 502920 w 1609725"/>
                <a:gd name="connsiteY702" fmla="*/ 895350 h 1457325"/>
                <a:gd name="connsiteX703" fmla="*/ 510064 w 1609725"/>
                <a:gd name="connsiteY703" fmla="*/ 906780 h 1457325"/>
                <a:gd name="connsiteX704" fmla="*/ 517398 w 1609725"/>
                <a:gd name="connsiteY704" fmla="*/ 909256 h 1457325"/>
                <a:gd name="connsiteX705" fmla="*/ 516636 w 1609725"/>
                <a:gd name="connsiteY705" fmla="*/ 911352 h 1457325"/>
                <a:gd name="connsiteX706" fmla="*/ 520446 w 1609725"/>
                <a:gd name="connsiteY706" fmla="*/ 914971 h 1457325"/>
                <a:gd name="connsiteX707" fmla="*/ 530066 w 1609725"/>
                <a:gd name="connsiteY707" fmla="*/ 910685 h 1457325"/>
                <a:gd name="connsiteX708" fmla="*/ 537591 w 1609725"/>
                <a:gd name="connsiteY708" fmla="*/ 916019 h 1457325"/>
                <a:gd name="connsiteX709" fmla="*/ 543211 w 1609725"/>
                <a:gd name="connsiteY709" fmla="*/ 914686 h 1457325"/>
                <a:gd name="connsiteX710" fmla="*/ 536448 w 1609725"/>
                <a:gd name="connsiteY710" fmla="*/ 909161 h 1457325"/>
                <a:gd name="connsiteX711" fmla="*/ 533876 w 1609725"/>
                <a:gd name="connsiteY711" fmla="*/ 898779 h 1457325"/>
                <a:gd name="connsiteX712" fmla="*/ 525875 w 1609725"/>
                <a:gd name="connsiteY712" fmla="*/ 893064 h 1457325"/>
                <a:gd name="connsiteX713" fmla="*/ 541401 w 1609725"/>
                <a:gd name="connsiteY713" fmla="*/ 898779 h 1457325"/>
                <a:gd name="connsiteX714" fmla="*/ 543878 w 1609725"/>
                <a:gd name="connsiteY714" fmla="*/ 910304 h 1457325"/>
                <a:gd name="connsiteX715" fmla="*/ 549307 w 1609725"/>
                <a:gd name="connsiteY715" fmla="*/ 913447 h 1457325"/>
                <a:gd name="connsiteX716" fmla="*/ 555212 w 1609725"/>
                <a:gd name="connsiteY716" fmla="*/ 905256 h 1457325"/>
                <a:gd name="connsiteX717" fmla="*/ 560927 w 1609725"/>
                <a:gd name="connsiteY717" fmla="*/ 906113 h 1457325"/>
                <a:gd name="connsiteX718" fmla="*/ 566738 w 1609725"/>
                <a:gd name="connsiteY718" fmla="*/ 902494 h 1457325"/>
                <a:gd name="connsiteX719" fmla="*/ 575024 w 1609725"/>
                <a:gd name="connsiteY719" fmla="*/ 906113 h 1457325"/>
                <a:gd name="connsiteX720" fmla="*/ 594741 w 1609725"/>
                <a:gd name="connsiteY720" fmla="*/ 907637 h 1457325"/>
                <a:gd name="connsiteX721" fmla="*/ 590931 w 1609725"/>
                <a:gd name="connsiteY721" fmla="*/ 902303 h 1457325"/>
                <a:gd name="connsiteX722" fmla="*/ 598361 w 1609725"/>
                <a:gd name="connsiteY722" fmla="*/ 892397 h 1457325"/>
                <a:gd name="connsiteX723" fmla="*/ 596455 w 1609725"/>
                <a:gd name="connsiteY723" fmla="*/ 888778 h 1457325"/>
                <a:gd name="connsiteX724" fmla="*/ 627126 w 1609725"/>
                <a:gd name="connsiteY724" fmla="*/ 870680 h 1457325"/>
                <a:gd name="connsiteX725" fmla="*/ 624173 w 1609725"/>
                <a:gd name="connsiteY725" fmla="*/ 865061 h 1457325"/>
                <a:gd name="connsiteX726" fmla="*/ 617792 w 1609725"/>
                <a:gd name="connsiteY726" fmla="*/ 860774 h 1457325"/>
                <a:gd name="connsiteX727" fmla="*/ 611219 w 1609725"/>
                <a:gd name="connsiteY727" fmla="*/ 837819 h 1457325"/>
                <a:gd name="connsiteX728" fmla="*/ 609600 w 1609725"/>
                <a:gd name="connsiteY728" fmla="*/ 822388 h 1457325"/>
                <a:gd name="connsiteX729" fmla="*/ 617220 w 1609725"/>
                <a:gd name="connsiteY729" fmla="*/ 821341 h 1457325"/>
                <a:gd name="connsiteX730" fmla="*/ 616934 w 1609725"/>
                <a:gd name="connsiteY730" fmla="*/ 818293 h 1457325"/>
                <a:gd name="connsiteX731" fmla="*/ 621221 w 1609725"/>
                <a:gd name="connsiteY731" fmla="*/ 817721 h 1457325"/>
                <a:gd name="connsiteX732" fmla="*/ 620363 w 1609725"/>
                <a:gd name="connsiteY732" fmla="*/ 808292 h 1457325"/>
                <a:gd name="connsiteX733" fmla="*/ 646462 w 1609725"/>
                <a:gd name="connsiteY733" fmla="*/ 801243 h 1457325"/>
                <a:gd name="connsiteX734" fmla="*/ 654558 w 1609725"/>
                <a:gd name="connsiteY734" fmla="*/ 804863 h 1457325"/>
                <a:gd name="connsiteX735" fmla="*/ 685610 w 1609725"/>
                <a:gd name="connsiteY735" fmla="*/ 805720 h 1457325"/>
                <a:gd name="connsiteX736" fmla="*/ 684181 w 1609725"/>
                <a:gd name="connsiteY736" fmla="*/ 824960 h 1457325"/>
                <a:gd name="connsiteX737" fmla="*/ 691705 w 1609725"/>
                <a:gd name="connsiteY737" fmla="*/ 823531 h 1457325"/>
                <a:gd name="connsiteX738" fmla="*/ 691134 w 1609725"/>
                <a:gd name="connsiteY738" fmla="*/ 818864 h 1457325"/>
                <a:gd name="connsiteX739" fmla="*/ 699040 w 1609725"/>
                <a:gd name="connsiteY739" fmla="*/ 819245 h 1457325"/>
                <a:gd name="connsiteX740" fmla="*/ 701135 w 1609725"/>
                <a:gd name="connsiteY740" fmla="*/ 810863 h 1457325"/>
                <a:gd name="connsiteX741" fmla="*/ 721043 w 1609725"/>
                <a:gd name="connsiteY741" fmla="*/ 810959 h 1457325"/>
                <a:gd name="connsiteX742" fmla="*/ 724090 w 1609725"/>
                <a:gd name="connsiteY742" fmla="*/ 800290 h 1457325"/>
                <a:gd name="connsiteX743" fmla="*/ 739045 w 1609725"/>
                <a:gd name="connsiteY743" fmla="*/ 783146 h 1457325"/>
                <a:gd name="connsiteX744" fmla="*/ 743045 w 1609725"/>
                <a:gd name="connsiteY744" fmla="*/ 787718 h 1457325"/>
                <a:gd name="connsiteX745" fmla="*/ 749046 w 1609725"/>
                <a:gd name="connsiteY745" fmla="*/ 780860 h 1457325"/>
                <a:gd name="connsiteX746" fmla="*/ 750570 w 1609725"/>
                <a:gd name="connsiteY746" fmla="*/ 783336 h 1457325"/>
                <a:gd name="connsiteX747" fmla="*/ 758571 w 1609725"/>
                <a:gd name="connsiteY747" fmla="*/ 784193 h 1457325"/>
                <a:gd name="connsiteX748" fmla="*/ 760381 w 1609725"/>
                <a:gd name="connsiteY748" fmla="*/ 775716 h 1457325"/>
                <a:gd name="connsiteX749" fmla="*/ 765620 w 1609725"/>
                <a:gd name="connsiteY749" fmla="*/ 780002 h 1457325"/>
                <a:gd name="connsiteX750" fmla="*/ 787337 w 1609725"/>
                <a:gd name="connsiteY750" fmla="*/ 747236 h 1457325"/>
                <a:gd name="connsiteX751" fmla="*/ 792956 w 1609725"/>
                <a:gd name="connsiteY751" fmla="*/ 742188 h 1457325"/>
                <a:gd name="connsiteX752" fmla="*/ 803434 w 1609725"/>
                <a:gd name="connsiteY752" fmla="*/ 742188 h 1457325"/>
                <a:gd name="connsiteX753" fmla="*/ 813245 w 1609725"/>
                <a:gd name="connsiteY753" fmla="*/ 702088 h 1457325"/>
                <a:gd name="connsiteX754" fmla="*/ 801624 w 1609725"/>
                <a:gd name="connsiteY754" fmla="*/ 700469 h 1457325"/>
                <a:gd name="connsiteX755" fmla="*/ 800386 w 1609725"/>
                <a:gd name="connsiteY755" fmla="*/ 689896 h 1457325"/>
                <a:gd name="connsiteX756" fmla="*/ 790194 w 1609725"/>
                <a:gd name="connsiteY756" fmla="*/ 687896 h 1457325"/>
                <a:gd name="connsiteX757" fmla="*/ 789718 w 1609725"/>
                <a:gd name="connsiteY757" fmla="*/ 691039 h 1457325"/>
                <a:gd name="connsiteX758" fmla="*/ 775716 w 1609725"/>
                <a:gd name="connsiteY758" fmla="*/ 691991 h 1457325"/>
                <a:gd name="connsiteX759" fmla="*/ 773621 w 1609725"/>
                <a:gd name="connsiteY759" fmla="*/ 671513 h 1457325"/>
                <a:gd name="connsiteX760" fmla="*/ 783622 w 1609725"/>
                <a:gd name="connsiteY760" fmla="*/ 668560 h 1457325"/>
                <a:gd name="connsiteX761" fmla="*/ 784003 w 1609725"/>
                <a:gd name="connsiteY761" fmla="*/ 649605 h 1457325"/>
                <a:gd name="connsiteX762" fmla="*/ 786098 w 1609725"/>
                <a:gd name="connsiteY762" fmla="*/ 650081 h 1457325"/>
                <a:gd name="connsiteX763" fmla="*/ 788003 w 1609725"/>
                <a:gd name="connsiteY763" fmla="*/ 629698 h 1457325"/>
                <a:gd name="connsiteX764" fmla="*/ 794766 w 1609725"/>
                <a:gd name="connsiteY764" fmla="*/ 619220 h 1457325"/>
                <a:gd name="connsiteX765" fmla="*/ 784098 w 1609725"/>
                <a:gd name="connsiteY765" fmla="*/ 589788 h 1457325"/>
                <a:gd name="connsiteX766" fmla="*/ 777335 w 1609725"/>
                <a:gd name="connsiteY766" fmla="*/ 591503 h 1457325"/>
                <a:gd name="connsiteX767" fmla="*/ 774287 w 1609725"/>
                <a:gd name="connsiteY767" fmla="*/ 583216 h 1457325"/>
                <a:gd name="connsiteX768" fmla="*/ 784860 w 1609725"/>
                <a:gd name="connsiteY768" fmla="*/ 565880 h 1457325"/>
                <a:gd name="connsiteX769" fmla="*/ 758952 w 1609725"/>
                <a:gd name="connsiteY769" fmla="*/ 577596 h 1457325"/>
                <a:gd name="connsiteX770" fmla="*/ 747808 w 1609725"/>
                <a:gd name="connsiteY770" fmla="*/ 588454 h 1457325"/>
                <a:gd name="connsiteX771" fmla="*/ 731711 w 1609725"/>
                <a:gd name="connsiteY771" fmla="*/ 596075 h 1457325"/>
                <a:gd name="connsiteX772" fmla="*/ 732568 w 1609725"/>
                <a:gd name="connsiteY772" fmla="*/ 600456 h 1457325"/>
                <a:gd name="connsiteX773" fmla="*/ 729139 w 1609725"/>
                <a:gd name="connsiteY773" fmla="*/ 600456 h 1457325"/>
                <a:gd name="connsiteX774" fmla="*/ 732758 w 1609725"/>
                <a:gd name="connsiteY774" fmla="*/ 614077 h 1457325"/>
                <a:gd name="connsiteX775" fmla="*/ 723043 w 1609725"/>
                <a:gd name="connsiteY775" fmla="*/ 618744 h 1457325"/>
                <a:gd name="connsiteX776" fmla="*/ 715423 w 1609725"/>
                <a:gd name="connsiteY776" fmla="*/ 612267 h 1457325"/>
                <a:gd name="connsiteX777" fmla="*/ 706564 w 1609725"/>
                <a:gd name="connsiteY777" fmla="*/ 591312 h 1457325"/>
                <a:gd name="connsiteX778" fmla="*/ 717328 w 1609725"/>
                <a:gd name="connsiteY778" fmla="*/ 582168 h 1457325"/>
                <a:gd name="connsiteX779" fmla="*/ 715613 w 1609725"/>
                <a:gd name="connsiteY779" fmla="*/ 571976 h 1457325"/>
                <a:gd name="connsiteX780" fmla="*/ 704374 w 1609725"/>
                <a:gd name="connsiteY780" fmla="*/ 565595 h 1457325"/>
                <a:gd name="connsiteX781" fmla="*/ 703326 w 1609725"/>
                <a:gd name="connsiteY781" fmla="*/ 567500 h 1457325"/>
                <a:gd name="connsiteX782" fmla="*/ 692848 w 1609725"/>
                <a:gd name="connsiteY782" fmla="*/ 563404 h 1457325"/>
                <a:gd name="connsiteX783" fmla="*/ 689801 w 1609725"/>
                <a:gd name="connsiteY783" fmla="*/ 567500 h 1457325"/>
                <a:gd name="connsiteX784" fmla="*/ 684467 w 1609725"/>
                <a:gd name="connsiteY784" fmla="*/ 563785 h 1457325"/>
                <a:gd name="connsiteX785" fmla="*/ 682562 w 1609725"/>
                <a:gd name="connsiteY785" fmla="*/ 555688 h 1457325"/>
                <a:gd name="connsiteX786" fmla="*/ 685514 w 1609725"/>
                <a:gd name="connsiteY786" fmla="*/ 551402 h 1457325"/>
                <a:gd name="connsiteX787" fmla="*/ 675989 w 1609725"/>
                <a:gd name="connsiteY787" fmla="*/ 553403 h 1457325"/>
                <a:gd name="connsiteX788" fmla="*/ 657701 w 1609725"/>
                <a:gd name="connsiteY788" fmla="*/ 518351 h 1457325"/>
                <a:gd name="connsiteX789" fmla="*/ 670941 w 1609725"/>
                <a:gd name="connsiteY789" fmla="*/ 504158 h 1457325"/>
                <a:gd name="connsiteX790" fmla="*/ 674275 w 1609725"/>
                <a:gd name="connsiteY790" fmla="*/ 502158 h 1457325"/>
                <a:gd name="connsiteX791" fmla="*/ 675322 w 1609725"/>
                <a:gd name="connsiteY791" fmla="*/ 504825 h 1457325"/>
                <a:gd name="connsiteX792" fmla="*/ 681800 w 1609725"/>
                <a:gd name="connsiteY792" fmla="*/ 501015 h 1457325"/>
                <a:gd name="connsiteX793" fmla="*/ 682085 w 1609725"/>
                <a:gd name="connsiteY793" fmla="*/ 494729 h 1457325"/>
                <a:gd name="connsiteX794" fmla="*/ 699230 w 1609725"/>
                <a:gd name="connsiteY794" fmla="*/ 489585 h 1457325"/>
                <a:gd name="connsiteX795" fmla="*/ 720662 w 1609725"/>
                <a:gd name="connsiteY795" fmla="*/ 477964 h 1457325"/>
                <a:gd name="connsiteX796" fmla="*/ 725329 w 1609725"/>
                <a:gd name="connsiteY796" fmla="*/ 472250 h 1457325"/>
                <a:gd name="connsiteX797" fmla="*/ 727043 w 1609725"/>
                <a:gd name="connsiteY797" fmla="*/ 463105 h 1457325"/>
                <a:gd name="connsiteX798" fmla="*/ 691991 w 1609725"/>
                <a:gd name="connsiteY798" fmla="*/ 470535 h 1457325"/>
                <a:gd name="connsiteX799" fmla="*/ 691991 w 1609725"/>
                <a:gd name="connsiteY799" fmla="*/ 467678 h 1457325"/>
                <a:gd name="connsiteX800" fmla="*/ 666845 w 1609725"/>
                <a:gd name="connsiteY800" fmla="*/ 458724 h 1457325"/>
                <a:gd name="connsiteX801" fmla="*/ 648748 w 1609725"/>
                <a:gd name="connsiteY801" fmla="*/ 466249 h 1457325"/>
                <a:gd name="connsiteX802" fmla="*/ 636175 w 1609725"/>
                <a:gd name="connsiteY802" fmla="*/ 466725 h 1457325"/>
                <a:gd name="connsiteX803" fmla="*/ 630936 w 1609725"/>
                <a:gd name="connsiteY803" fmla="*/ 464439 h 1457325"/>
                <a:gd name="connsiteX804" fmla="*/ 615601 w 1609725"/>
                <a:gd name="connsiteY804" fmla="*/ 469868 h 1457325"/>
                <a:gd name="connsiteX805" fmla="*/ 607886 w 1609725"/>
                <a:gd name="connsiteY805" fmla="*/ 454057 h 1457325"/>
                <a:gd name="connsiteX806" fmla="*/ 600646 w 1609725"/>
                <a:gd name="connsiteY806" fmla="*/ 445389 h 1457325"/>
                <a:gd name="connsiteX807" fmla="*/ 595122 w 1609725"/>
                <a:gd name="connsiteY807" fmla="*/ 444437 h 1457325"/>
                <a:gd name="connsiteX808" fmla="*/ 581596 w 1609725"/>
                <a:gd name="connsiteY808" fmla="*/ 461296 h 1457325"/>
                <a:gd name="connsiteX809" fmla="*/ 576739 w 1609725"/>
                <a:gd name="connsiteY809" fmla="*/ 451676 h 1457325"/>
                <a:gd name="connsiteX810" fmla="*/ 566261 w 1609725"/>
                <a:gd name="connsiteY810" fmla="*/ 441388 h 1457325"/>
                <a:gd name="connsiteX811" fmla="*/ 540639 w 1609725"/>
                <a:gd name="connsiteY811" fmla="*/ 465011 h 1457325"/>
                <a:gd name="connsiteX812" fmla="*/ 534067 w 1609725"/>
                <a:gd name="connsiteY812" fmla="*/ 475012 h 1457325"/>
                <a:gd name="connsiteX813" fmla="*/ 532447 w 1609725"/>
                <a:gd name="connsiteY813" fmla="*/ 469202 h 1457325"/>
                <a:gd name="connsiteX814" fmla="*/ 535591 w 1609725"/>
                <a:gd name="connsiteY814" fmla="*/ 467011 h 1457325"/>
                <a:gd name="connsiteX815" fmla="*/ 538353 w 1609725"/>
                <a:gd name="connsiteY815" fmla="*/ 456724 h 1457325"/>
                <a:gd name="connsiteX816" fmla="*/ 534543 w 1609725"/>
                <a:gd name="connsiteY816" fmla="*/ 443103 h 1457325"/>
                <a:gd name="connsiteX817" fmla="*/ 527590 w 1609725"/>
                <a:gd name="connsiteY817" fmla="*/ 447104 h 1457325"/>
                <a:gd name="connsiteX818" fmla="*/ 530162 w 1609725"/>
                <a:gd name="connsiteY818" fmla="*/ 461201 h 1457325"/>
                <a:gd name="connsiteX819" fmla="*/ 526828 w 1609725"/>
                <a:gd name="connsiteY819" fmla="*/ 448723 h 1457325"/>
                <a:gd name="connsiteX820" fmla="*/ 515684 w 1609725"/>
                <a:gd name="connsiteY820" fmla="*/ 455009 h 1457325"/>
                <a:gd name="connsiteX821" fmla="*/ 513588 w 1609725"/>
                <a:gd name="connsiteY821" fmla="*/ 448628 h 1457325"/>
                <a:gd name="connsiteX822" fmla="*/ 524542 w 1609725"/>
                <a:gd name="connsiteY822" fmla="*/ 439484 h 1457325"/>
                <a:gd name="connsiteX823" fmla="*/ 510730 w 1609725"/>
                <a:gd name="connsiteY823" fmla="*/ 421196 h 1457325"/>
                <a:gd name="connsiteX824" fmla="*/ 488823 w 1609725"/>
                <a:gd name="connsiteY824" fmla="*/ 416052 h 1457325"/>
                <a:gd name="connsiteX825" fmla="*/ 457390 w 1609725"/>
                <a:gd name="connsiteY825" fmla="*/ 447294 h 1457325"/>
                <a:gd name="connsiteX826" fmla="*/ 452342 w 1609725"/>
                <a:gd name="connsiteY826" fmla="*/ 445294 h 1457325"/>
                <a:gd name="connsiteX827" fmla="*/ 447770 w 1609725"/>
                <a:gd name="connsiteY827" fmla="*/ 447104 h 1457325"/>
                <a:gd name="connsiteX828" fmla="*/ 424910 w 1609725"/>
                <a:gd name="connsiteY828" fmla="*/ 419767 h 1457325"/>
                <a:gd name="connsiteX829" fmla="*/ 409861 w 1609725"/>
                <a:gd name="connsiteY829" fmla="*/ 415004 h 1457325"/>
                <a:gd name="connsiteX830" fmla="*/ 406241 w 1609725"/>
                <a:gd name="connsiteY830" fmla="*/ 421291 h 1457325"/>
                <a:gd name="connsiteX831" fmla="*/ 394049 w 1609725"/>
                <a:gd name="connsiteY831" fmla="*/ 419862 h 1457325"/>
                <a:gd name="connsiteX832" fmla="*/ 399860 w 1609725"/>
                <a:gd name="connsiteY832" fmla="*/ 417290 h 1457325"/>
                <a:gd name="connsiteX833" fmla="*/ 396812 w 1609725"/>
                <a:gd name="connsiteY833" fmla="*/ 409575 h 1457325"/>
                <a:gd name="connsiteX834" fmla="*/ 392906 w 1609725"/>
                <a:gd name="connsiteY834" fmla="*/ 411385 h 1457325"/>
                <a:gd name="connsiteX835" fmla="*/ 388525 w 1609725"/>
                <a:gd name="connsiteY835" fmla="*/ 401098 h 1457325"/>
                <a:gd name="connsiteX836" fmla="*/ 384620 w 1609725"/>
                <a:gd name="connsiteY836" fmla="*/ 402717 h 1457325"/>
                <a:gd name="connsiteX837" fmla="*/ 381762 w 1609725"/>
                <a:gd name="connsiteY837" fmla="*/ 436340 h 1457325"/>
                <a:gd name="connsiteX838" fmla="*/ 379190 w 1609725"/>
                <a:gd name="connsiteY838" fmla="*/ 441103 h 1457325"/>
                <a:gd name="connsiteX839" fmla="*/ 370808 w 1609725"/>
                <a:gd name="connsiteY839" fmla="*/ 434054 h 1457325"/>
                <a:gd name="connsiteX840" fmla="*/ 363950 w 1609725"/>
                <a:gd name="connsiteY840" fmla="*/ 455200 h 1457325"/>
                <a:gd name="connsiteX841" fmla="*/ 359950 w 1609725"/>
                <a:gd name="connsiteY841" fmla="*/ 454438 h 1457325"/>
                <a:gd name="connsiteX842" fmla="*/ 360997 w 1609725"/>
                <a:gd name="connsiteY842" fmla="*/ 463296 h 1457325"/>
                <a:gd name="connsiteX843" fmla="*/ 352330 w 1609725"/>
                <a:gd name="connsiteY843" fmla="*/ 468059 h 14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</a:cxnLst>
              <a:rect l="l" t="t" r="r" b="b"/>
              <a:pathLst>
                <a:path w="1609725" h="1457325">
                  <a:moveTo>
                    <a:pt x="340138" y="1414177"/>
                  </a:moveTo>
                  <a:lnTo>
                    <a:pt x="316897" y="1413320"/>
                  </a:lnTo>
                  <a:lnTo>
                    <a:pt x="299180" y="1406938"/>
                  </a:lnTo>
                  <a:lnTo>
                    <a:pt x="299942" y="1394365"/>
                  </a:lnTo>
                  <a:lnTo>
                    <a:pt x="281369" y="1401318"/>
                  </a:lnTo>
                  <a:lnTo>
                    <a:pt x="281559" y="1391031"/>
                  </a:lnTo>
                  <a:lnTo>
                    <a:pt x="273844" y="1392841"/>
                  </a:lnTo>
                  <a:lnTo>
                    <a:pt x="268034" y="1383792"/>
                  </a:lnTo>
                  <a:lnTo>
                    <a:pt x="270320" y="1381792"/>
                  </a:lnTo>
                  <a:lnTo>
                    <a:pt x="266414" y="1374648"/>
                  </a:lnTo>
                  <a:lnTo>
                    <a:pt x="267843" y="1363980"/>
                  </a:lnTo>
                  <a:lnTo>
                    <a:pt x="258889" y="1364266"/>
                  </a:lnTo>
                  <a:lnTo>
                    <a:pt x="268129" y="1362742"/>
                  </a:lnTo>
                  <a:lnTo>
                    <a:pt x="269843" y="1358455"/>
                  </a:lnTo>
                  <a:lnTo>
                    <a:pt x="255270" y="1357027"/>
                  </a:lnTo>
                  <a:lnTo>
                    <a:pt x="255651" y="1352645"/>
                  </a:lnTo>
                  <a:lnTo>
                    <a:pt x="243078" y="1355979"/>
                  </a:lnTo>
                  <a:lnTo>
                    <a:pt x="228505" y="1352169"/>
                  </a:lnTo>
                  <a:lnTo>
                    <a:pt x="225552" y="1359598"/>
                  </a:lnTo>
                  <a:lnTo>
                    <a:pt x="226886" y="1368266"/>
                  </a:lnTo>
                  <a:lnTo>
                    <a:pt x="221266" y="1370838"/>
                  </a:lnTo>
                  <a:lnTo>
                    <a:pt x="221552" y="1355408"/>
                  </a:lnTo>
                  <a:lnTo>
                    <a:pt x="217361" y="1347311"/>
                  </a:lnTo>
                  <a:lnTo>
                    <a:pt x="204883" y="1345692"/>
                  </a:lnTo>
                  <a:lnTo>
                    <a:pt x="203930" y="1341406"/>
                  </a:lnTo>
                  <a:lnTo>
                    <a:pt x="198596" y="1342549"/>
                  </a:lnTo>
                  <a:lnTo>
                    <a:pt x="197548" y="1338644"/>
                  </a:lnTo>
                  <a:lnTo>
                    <a:pt x="184118" y="1339787"/>
                  </a:lnTo>
                  <a:lnTo>
                    <a:pt x="184213" y="1334548"/>
                  </a:lnTo>
                  <a:lnTo>
                    <a:pt x="191929" y="1333500"/>
                  </a:lnTo>
                  <a:lnTo>
                    <a:pt x="189452" y="1329023"/>
                  </a:lnTo>
                  <a:lnTo>
                    <a:pt x="184690" y="1328928"/>
                  </a:lnTo>
                  <a:lnTo>
                    <a:pt x="184404" y="1325213"/>
                  </a:lnTo>
                  <a:lnTo>
                    <a:pt x="186500" y="1325023"/>
                  </a:lnTo>
                  <a:lnTo>
                    <a:pt x="184499" y="1308449"/>
                  </a:lnTo>
                  <a:lnTo>
                    <a:pt x="157067" y="1310069"/>
                  </a:lnTo>
                  <a:lnTo>
                    <a:pt x="152019" y="1294829"/>
                  </a:lnTo>
                  <a:lnTo>
                    <a:pt x="153543" y="1291400"/>
                  </a:lnTo>
                  <a:lnTo>
                    <a:pt x="170783" y="1278350"/>
                  </a:lnTo>
                  <a:lnTo>
                    <a:pt x="166687" y="1274350"/>
                  </a:lnTo>
                  <a:lnTo>
                    <a:pt x="174879" y="1271111"/>
                  </a:lnTo>
                  <a:lnTo>
                    <a:pt x="161068" y="1265682"/>
                  </a:lnTo>
                  <a:lnTo>
                    <a:pt x="153829" y="1241489"/>
                  </a:lnTo>
                  <a:lnTo>
                    <a:pt x="188023" y="1222343"/>
                  </a:lnTo>
                  <a:lnTo>
                    <a:pt x="197548" y="1210056"/>
                  </a:lnTo>
                  <a:lnTo>
                    <a:pt x="212979" y="1205960"/>
                  </a:lnTo>
                  <a:lnTo>
                    <a:pt x="207836" y="1182434"/>
                  </a:lnTo>
                  <a:lnTo>
                    <a:pt x="183261" y="1187005"/>
                  </a:lnTo>
                  <a:lnTo>
                    <a:pt x="177546" y="1176242"/>
                  </a:lnTo>
                  <a:lnTo>
                    <a:pt x="174022" y="1160240"/>
                  </a:lnTo>
                  <a:lnTo>
                    <a:pt x="160115" y="1159478"/>
                  </a:lnTo>
                  <a:lnTo>
                    <a:pt x="164878" y="1137761"/>
                  </a:lnTo>
                  <a:lnTo>
                    <a:pt x="174308" y="1121950"/>
                  </a:lnTo>
                  <a:lnTo>
                    <a:pt x="144685" y="1116139"/>
                  </a:lnTo>
                  <a:lnTo>
                    <a:pt x="121348" y="1117664"/>
                  </a:lnTo>
                  <a:lnTo>
                    <a:pt x="92869" y="1110996"/>
                  </a:lnTo>
                  <a:lnTo>
                    <a:pt x="88773" y="1116139"/>
                  </a:lnTo>
                  <a:lnTo>
                    <a:pt x="83248" y="1114711"/>
                  </a:lnTo>
                  <a:lnTo>
                    <a:pt x="75247" y="1083755"/>
                  </a:lnTo>
                  <a:lnTo>
                    <a:pt x="62675" y="1058323"/>
                  </a:lnTo>
                  <a:lnTo>
                    <a:pt x="75438" y="1051941"/>
                  </a:lnTo>
                  <a:lnTo>
                    <a:pt x="73533" y="1046226"/>
                  </a:lnTo>
                  <a:lnTo>
                    <a:pt x="89154" y="1013841"/>
                  </a:lnTo>
                  <a:lnTo>
                    <a:pt x="75152" y="998411"/>
                  </a:lnTo>
                  <a:lnTo>
                    <a:pt x="71247" y="989933"/>
                  </a:lnTo>
                  <a:lnTo>
                    <a:pt x="58103" y="1003840"/>
                  </a:lnTo>
                  <a:lnTo>
                    <a:pt x="33052" y="1018604"/>
                  </a:lnTo>
                  <a:lnTo>
                    <a:pt x="35623" y="998887"/>
                  </a:lnTo>
                  <a:lnTo>
                    <a:pt x="19812" y="949452"/>
                  </a:lnTo>
                  <a:lnTo>
                    <a:pt x="13145" y="923639"/>
                  </a:lnTo>
                  <a:lnTo>
                    <a:pt x="9525" y="893445"/>
                  </a:lnTo>
                  <a:lnTo>
                    <a:pt x="10859" y="887825"/>
                  </a:lnTo>
                  <a:lnTo>
                    <a:pt x="21812" y="875919"/>
                  </a:lnTo>
                  <a:lnTo>
                    <a:pt x="35909" y="891921"/>
                  </a:lnTo>
                  <a:lnTo>
                    <a:pt x="43910" y="896017"/>
                  </a:lnTo>
                  <a:lnTo>
                    <a:pt x="45148" y="885920"/>
                  </a:lnTo>
                  <a:lnTo>
                    <a:pt x="56388" y="888587"/>
                  </a:lnTo>
                  <a:lnTo>
                    <a:pt x="65913" y="880681"/>
                  </a:lnTo>
                  <a:lnTo>
                    <a:pt x="72295" y="885254"/>
                  </a:lnTo>
                  <a:lnTo>
                    <a:pt x="78867" y="880872"/>
                  </a:lnTo>
                  <a:lnTo>
                    <a:pt x="94202" y="889063"/>
                  </a:lnTo>
                  <a:lnTo>
                    <a:pt x="96393" y="887444"/>
                  </a:lnTo>
                  <a:lnTo>
                    <a:pt x="90773" y="880872"/>
                  </a:lnTo>
                  <a:lnTo>
                    <a:pt x="96964" y="886778"/>
                  </a:lnTo>
                  <a:lnTo>
                    <a:pt x="114205" y="895350"/>
                  </a:lnTo>
                  <a:lnTo>
                    <a:pt x="115348" y="893636"/>
                  </a:lnTo>
                  <a:lnTo>
                    <a:pt x="128016" y="897446"/>
                  </a:lnTo>
                  <a:lnTo>
                    <a:pt x="135255" y="894207"/>
                  </a:lnTo>
                  <a:lnTo>
                    <a:pt x="134779" y="874490"/>
                  </a:lnTo>
                  <a:lnTo>
                    <a:pt x="130588" y="862108"/>
                  </a:lnTo>
                  <a:lnTo>
                    <a:pt x="123920" y="856107"/>
                  </a:lnTo>
                  <a:lnTo>
                    <a:pt x="122968" y="846106"/>
                  </a:lnTo>
                  <a:lnTo>
                    <a:pt x="117634" y="832485"/>
                  </a:lnTo>
                  <a:lnTo>
                    <a:pt x="107442" y="828961"/>
                  </a:lnTo>
                  <a:lnTo>
                    <a:pt x="100298" y="801529"/>
                  </a:lnTo>
                  <a:lnTo>
                    <a:pt x="97727" y="803434"/>
                  </a:lnTo>
                  <a:lnTo>
                    <a:pt x="92202" y="795814"/>
                  </a:lnTo>
                  <a:lnTo>
                    <a:pt x="86582" y="792861"/>
                  </a:lnTo>
                  <a:lnTo>
                    <a:pt x="82677" y="776192"/>
                  </a:lnTo>
                  <a:lnTo>
                    <a:pt x="80962" y="759904"/>
                  </a:lnTo>
                  <a:lnTo>
                    <a:pt x="83439" y="758952"/>
                  </a:lnTo>
                  <a:lnTo>
                    <a:pt x="79534" y="732092"/>
                  </a:lnTo>
                  <a:lnTo>
                    <a:pt x="86296" y="730472"/>
                  </a:lnTo>
                  <a:lnTo>
                    <a:pt x="86487" y="724281"/>
                  </a:lnTo>
                  <a:lnTo>
                    <a:pt x="80010" y="706279"/>
                  </a:lnTo>
                  <a:lnTo>
                    <a:pt x="83725" y="704183"/>
                  </a:lnTo>
                  <a:lnTo>
                    <a:pt x="81248" y="699516"/>
                  </a:lnTo>
                  <a:lnTo>
                    <a:pt x="84011" y="698087"/>
                  </a:lnTo>
                  <a:lnTo>
                    <a:pt x="76962" y="689420"/>
                  </a:lnTo>
                  <a:lnTo>
                    <a:pt x="103251" y="678085"/>
                  </a:lnTo>
                  <a:lnTo>
                    <a:pt x="104585" y="680847"/>
                  </a:lnTo>
                  <a:lnTo>
                    <a:pt x="117824" y="675799"/>
                  </a:lnTo>
                  <a:lnTo>
                    <a:pt x="125063" y="670179"/>
                  </a:lnTo>
                  <a:lnTo>
                    <a:pt x="137636" y="667988"/>
                  </a:lnTo>
                  <a:lnTo>
                    <a:pt x="133445" y="654272"/>
                  </a:lnTo>
                  <a:lnTo>
                    <a:pt x="141065" y="652081"/>
                  </a:lnTo>
                  <a:lnTo>
                    <a:pt x="146971" y="657701"/>
                  </a:lnTo>
                  <a:lnTo>
                    <a:pt x="161449" y="651701"/>
                  </a:lnTo>
                  <a:lnTo>
                    <a:pt x="160496" y="648081"/>
                  </a:lnTo>
                  <a:lnTo>
                    <a:pt x="169164" y="645700"/>
                  </a:lnTo>
                  <a:lnTo>
                    <a:pt x="166783" y="636175"/>
                  </a:lnTo>
                  <a:lnTo>
                    <a:pt x="176212" y="633889"/>
                  </a:lnTo>
                  <a:lnTo>
                    <a:pt x="173641" y="627697"/>
                  </a:lnTo>
                  <a:lnTo>
                    <a:pt x="180689" y="625983"/>
                  </a:lnTo>
                  <a:lnTo>
                    <a:pt x="178308" y="617125"/>
                  </a:lnTo>
                  <a:lnTo>
                    <a:pt x="188786" y="614553"/>
                  </a:lnTo>
                  <a:lnTo>
                    <a:pt x="163068" y="556165"/>
                  </a:lnTo>
                  <a:lnTo>
                    <a:pt x="158782" y="558451"/>
                  </a:lnTo>
                  <a:lnTo>
                    <a:pt x="154400" y="557403"/>
                  </a:lnTo>
                  <a:lnTo>
                    <a:pt x="154591" y="526923"/>
                  </a:lnTo>
                  <a:lnTo>
                    <a:pt x="175070" y="527590"/>
                  </a:lnTo>
                  <a:lnTo>
                    <a:pt x="180022" y="488442"/>
                  </a:lnTo>
                  <a:lnTo>
                    <a:pt x="171545" y="487394"/>
                  </a:lnTo>
                  <a:lnTo>
                    <a:pt x="182689" y="455867"/>
                  </a:lnTo>
                  <a:lnTo>
                    <a:pt x="200215" y="465582"/>
                  </a:lnTo>
                  <a:lnTo>
                    <a:pt x="241649" y="459677"/>
                  </a:lnTo>
                  <a:lnTo>
                    <a:pt x="242887" y="453580"/>
                  </a:lnTo>
                  <a:lnTo>
                    <a:pt x="253270" y="452628"/>
                  </a:lnTo>
                  <a:lnTo>
                    <a:pt x="252794" y="446818"/>
                  </a:lnTo>
                  <a:lnTo>
                    <a:pt x="255651" y="446246"/>
                  </a:lnTo>
                  <a:lnTo>
                    <a:pt x="252317" y="437007"/>
                  </a:lnTo>
                  <a:lnTo>
                    <a:pt x="262319" y="432721"/>
                  </a:lnTo>
                  <a:lnTo>
                    <a:pt x="262033" y="430816"/>
                  </a:lnTo>
                  <a:lnTo>
                    <a:pt x="263843" y="430244"/>
                  </a:lnTo>
                  <a:lnTo>
                    <a:pt x="265938" y="439769"/>
                  </a:lnTo>
                  <a:lnTo>
                    <a:pt x="271462" y="439198"/>
                  </a:lnTo>
                  <a:lnTo>
                    <a:pt x="273177" y="447008"/>
                  </a:lnTo>
                  <a:lnTo>
                    <a:pt x="299371" y="431197"/>
                  </a:lnTo>
                  <a:lnTo>
                    <a:pt x="298418" y="422720"/>
                  </a:lnTo>
                  <a:lnTo>
                    <a:pt x="264986" y="412909"/>
                  </a:lnTo>
                  <a:lnTo>
                    <a:pt x="265843" y="394621"/>
                  </a:lnTo>
                  <a:lnTo>
                    <a:pt x="273082" y="394335"/>
                  </a:lnTo>
                  <a:lnTo>
                    <a:pt x="271844" y="375476"/>
                  </a:lnTo>
                  <a:lnTo>
                    <a:pt x="269843" y="370618"/>
                  </a:lnTo>
                  <a:lnTo>
                    <a:pt x="267748" y="372999"/>
                  </a:lnTo>
                  <a:lnTo>
                    <a:pt x="260985" y="373475"/>
                  </a:lnTo>
                  <a:lnTo>
                    <a:pt x="257842" y="361283"/>
                  </a:lnTo>
                  <a:lnTo>
                    <a:pt x="246031" y="342805"/>
                  </a:lnTo>
                  <a:lnTo>
                    <a:pt x="242030" y="331375"/>
                  </a:lnTo>
                  <a:lnTo>
                    <a:pt x="244030" y="330803"/>
                  </a:lnTo>
                  <a:lnTo>
                    <a:pt x="244793" y="323374"/>
                  </a:lnTo>
                  <a:lnTo>
                    <a:pt x="240506" y="319373"/>
                  </a:lnTo>
                  <a:lnTo>
                    <a:pt x="248412" y="298037"/>
                  </a:lnTo>
                  <a:lnTo>
                    <a:pt x="250793" y="281273"/>
                  </a:lnTo>
                  <a:lnTo>
                    <a:pt x="236029" y="276035"/>
                  </a:lnTo>
                  <a:lnTo>
                    <a:pt x="234125" y="264128"/>
                  </a:lnTo>
                  <a:lnTo>
                    <a:pt x="231838" y="266319"/>
                  </a:lnTo>
                  <a:lnTo>
                    <a:pt x="231077" y="263843"/>
                  </a:lnTo>
                  <a:lnTo>
                    <a:pt x="224790" y="221933"/>
                  </a:lnTo>
                  <a:lnTo>
                    <a:pt x="222980" y="221647"/>
                  </a:lnTo>
                  <a:lnTo>
                    <a:pt x="223837" y="190405"/>
                  </a:lnTo>
                  <a:lnTo>
                    <a:pt x="228981" y="187547"/>
                  </a:lnTo>
                  <a:lnTo>
                    <a:pt x="223456" y="157639"/>
                  </a:lnTo>
                  <a:lnTo>
                    <a:pt x="232601" y="132112"/>
                  </a:lnTo>
                  <a:lnTo>
                    <a:pt x="230981" y="126492"/>
                  </a:lnTo>
                  <a:lnTo>
                    <a:pt x="234601" y="126111"/>
                  </a:lnTo>
                  <a:lnTo>
                    <a:pt x="232981" y="113252"/>
                  </a:lnTo>
                  <a:lnTo>
                    <a:pt x="260699" y="110490"/>
                  </a:lnTo>
                  <a:lnTo>
                    <a:pt x="303467" y="114681"/>
                  </a:lnTo>
                  <a:lnTo>
                    <a:pt x="351187" y="107633"/>
                  </a:lnTo>
                  <a:lnTo>
                    <a:pt x="383096" y="98679"/>
                  </a:lnTo>
                  <a:lnTo>
                    <a:pt x="387953" y="114871"/>
                  </a:lnTo>
                  <a:lnTo>
                    <a:pt x="401669" y="112681"/>
                  </a:lnTo>
                  <a:lnTo>
                    <a:pt x="403288" y="121634"/>
                  </a:lnTo>
                  <a:lnTo>
                    <a:pt x="442627" y="120301"/>
                  </a:lnTo>
                  <a:lnTo>
                    <a:pt x="449675" y="117824"/>
                  </a:lnTo>
                  <a:lnTo>
                    <a:pt x="451390" y="109728"/>
                  </a:lnTo>
                  <a:lnTo>
                    <a:pt x="465963" y="108775"/>
                  </a:lnTo>
                  <a:lnTo>
                    <a:pt x="468344" y="117920"/>
                  </a:lnTo>
                  <a:lnTo>
                    <a:pt x="474440" y="117824"/>
                  </a:lnTo>
                  <a:lnTo>
                    <a:pt x="478917" y="121063"/>
                  </a:lnTo>
                  <a:lnTo>
                    <a:pt x="493871" y="117443"/>
                  </a:lnTo>
                  <a:lnTo>
                    <a:pt x="494252" y="121158"/>
                  </a:lnTo>
                  <a:lnTo>
                    <a:pt x="513302" y="118491"/>
                  </a:lnTo>
                  <a:lnTo>
                    <a:pt x="514160" y="121253"/>
                  </a:lnTo>
                  <a:lnTo>
                    <a:pt x="521303" y="119062"/>
                  </a:lnTo>
                  <a:lnTo>
                    <a:pt x="529400" y="121729"/>
                  </a:lnTo>
                  <a:lnTo>
                    <a:pt x="546259" y="120967"/>
                  </a:lnTo>
                  <a:lnTo>
                    <a:pt x="545021" y="126397"/>
                  </a:lnTo>
                  <a:lnTo>
                    <a:pt x="551307" y="125444"/>
                  </a:lnTo>
                  <a:lnTo>
                    <a:pt x="551402" y="132779"/>
                  </a:lnTo>
                  <a:lnTo>
                    <a:pt x="566738" y="128302"/>
                  </a:lnTo>
                  <a:lnTo>
                    <a:pt x="572738" y="128492"/>
                  </a:lnTo>
                  <a:lnTo>
                    <a:pt x="572453" y="131921"/>
                  </a:lnTo>
                  <a:lnTo>
                    <a:pt x="591312" y="128587"/>
                  </a:lnTo>
                  <a:lnTo>
                    <a:pt x="591884" y="130588"/>
                  </a:lnTo>
                  <a:lnTo>
                    <a:pt x="611791" y="128873"/>
                  </a:lnTo>
                  <a:lnTo>
                    <a:pt x="641223" y="122777"/>
                  </a:lnTo>
                  <a:lnTo>
                    <a:pt x="651415" y="122491"/>
                  </a:lnTo>
                  <a:lnTo>
                    <a:pt x="651605" y="124206"/>
                  </a:lnTo>
                  <a:lnTo>
                    <a:pt x="666179" y="126016"/>
                  </a:lnTo>
                  <a:lnTo>
                    <a:pt x="665512" y="122873"/>
                  </a:lnTo>
                  <a:lnTo>
                    <a:pt x="711898" y="113062"/>
                  </a:lnTo>
                  <a:lnTo>
                    <a:pt x="712661" y="109823"/>
                  </a:lnTo>
                  <a:lnTo>
                    <a:pt x="727043" y="115633"/>
                  </a:lnTo>
                  <a:lnTo>
                    <a:pt x="732282" y="113824"/>
                  </a:lnTo>
                  <a:lnTo>
                    <a:pt x="738854" y="129064"/>
                  </a:lnTo>
                  <a:lnTo>
                    <a:pt x="764286" y="121634"/>
                  </a:lnTo>
                  <a:lnTo>
                    <a:pt x="768668" y="133731"/>
                  </a:lnTo>
                  <a:lnTo>
                    <a:pt x="787146" y="128492"/>
                  </a:lnTo>
                  <a:lnTo>
                    <a:pt x="786384" y="122682"/>
                  </a:lnTo>
                  <a:lnTo>
                    <a:pt x="801434" y="116967"/>
                  </a:lnTo>
                  <a:lnTo>
                    <a:pt x="800005" y="108109"/>
                  </a:lnTo>
                  <a:lnTo>
                    <a:pt x="803529" y="82106"/>
                  </a:lnTo>
                  <a:lnTo>
                    <a:pt x="809054" y="83058"/>
                  </a:lnTo>
                  <a:lnTo>
                    <a:pt x="810387" y="73724"/>
                  </a:lnTo>
                  <a:lnTo>
                    <a:pt x="822198" y="74200"/>
                  </a:lnTo>
                  <a:lnTo>
                    <a:pt x="822103" y="76676"/>
                  </a:lnTo>
                  <a:lnTo>
                    <a:pt x="826103" y="76200"/>
                  </a:lnTo>
                  <a:lnTo>
                    <a:pt x="832866" y="96203"/>
                  </a:lnTo>
                  <a:lnTo>
                    <a:pt x="836200" y="94488"/>
                  </a:lnTo>
                  <a:lnTo>
                    <a:pt x="840105" y="99155"/>
                  </a:lnTo>
                  <a:lnTo>
                    <a:pt x="867061" y="97727"/>
                  </a:lnTo>
                  <a:lnTo>
                    <a:pt x="868966" y="125825"/>
                  </a:lnTo>
                  <a:lnTo>
                    <a:pt x="866299" y="126016"/>
                  </a:lnTo>
                  <a:lnTo>
                    <a:pt x="864870" y="149257"/>
                  </a:lnTo>
                  <a:lnTo>
                    <a:pt x="871633" y="148209"/>
                  </a:lnTo>
                  <a:lnTo>
                    <a:pt x="878110" y="150686"/>
                  </a:lnTo>
                  <a:lnTo>
                    <a:pt x="882205" y="152591"/>
                  </a:lnTo>
                  <a:lnTo>
                    <a:pt x="883539" y="157162"/>
                  </a:lnTo>
                  <a:lnTo>
                    <a:pt x="914781" y="143542"/>
                  </a:lnTo>
                  <a:lnTo>
                    <a:pt x="942022" y="124206"/>
                  </a:lnTo>
                  <a:lnTo>
                    <a:pt x="1007650" y="108490"/>
                  </a:lnTo>
                  <a:lnTo>
                    <a:pt x="1004411" y="86106"/>
                  </a:lnTo>
                  <a:lnTo>
                    <a:pt x="1018222" y="82391"/>
                  </a:lnTo>
                  <a:lnTo>
                    <a:pt x="1020699" y="96298"/>
                  </a:lnTo>
                  <a:lnTo>
                    <a:pt x="1074515" y="94393"/>
                  </a:lnTo>
                  <a:lnTo>
                    <a:pt x="1074515" y="87249"/>
                  </a:lnTo>
                  <a:lnTo>
                    <a:pt x="1089755" y="91726"/>
                  </a:lnTo>
                  <a:lnTo>
                    <a:pt x="1092898" y="70104"/>
                  </a:lnTo>
                  <a:lnTo>
                    <a:pt x="1124331" y="82201"/>
                  </a:lnTo>
                  <a:lnTo>
                    <a:pt x="1184910" y="90869"/>
                  </a:lnTo>
                  <a:lnTo>
                    <a:pt x="1188625" y="67342"/>
                  </a:lnTo>
                  <a:lnTo>
                    <a:pt x="1192911" y="68294"/>
                  </a:lnTo>
                  <a:lnTo>
                    <a:pt x="1194340" y="62770"/>
                  </a:lnTo>
                  <a:lnTo>
                    <a:pt x="1189577" y="60674"/>
                  </a:lnTo>
                  <a:lnTo>
                    <a:pt x="1190435" y="50959"/>
                  </a:lnTo>
                  <a:lnTo>
                    <a:pt x="1196054" y="52102"/>
                  </a:lnTo>
                  <a:lnTo>
                    <a:pt x="1196435" y="48863"/>
                  </a:lnTo>
                  <a:lnTo>
                    <a:pt x="1211104" y="51435"/>
                  </a:lnTo>
                  <a:lnTo>
                    <a:pt x="1208151" y="59817"/>
                  </a:lnTo>
                  <a:lnTo>
                    <a:pt x="1218724" y="61817"/>
                  </a:lnTo>
                  <a:lnTo>
                    <a:pt x="1224344" y="46958"/>
                  </a:lnTo>
                  <a:lnTo>
                    <a:pt x="1229963" y="50197"/>
                  </a:lnTo>
                  <a:lnTo>
                    <a:pt x="1244918" y="19431"/>
                  </a:lnTo>
                  <a:lnTo>
                    <a:pt x="1255490" y="11430"/>
                  </a:lnTo>
                  <a:lnTo>
                    <a:pt x="1254347" y="9525"/>
                  </a:lnTo>
                  <a:lnTo>
                    <a:pt x="1278827" y="14478"/>
                  </a:lnTo>
                  <a:lnTo>
                    <a:pt x="1298258" y="25146"/>
                  </a:lnTo>
                  <a:lnTo>
                    <a:pt x="1317593" y="26670"/>
                  </a:lnTo>
                  <a:lnTo>
                    <a:pt x="1333976" y="32385"/>
                  </a:lnTo>
                  <a:lnTo>
                    <a:pt x="1353312" y="45053"/>
                  </a:lnTo>
                  <a:lnTo>
                    <a:pt x="1350169" y="49054"/>
                  </a:lnTo>
                  <a:lnTo>
                    <a:pt x="1371219" y="58007"/>
                  </a:lnTo>
                  <a:lnTo>
                    <a:pt x="1384649" y="71152"/>
                  </a:lnTo>
                  <a:lnTo>
                    <a:pt x="1389983" y="73247"/>
                  </a:lnTo>
                  <a:lnTo>
                    <a:pt x="1386078" y="85154"/>
                  </a:lnTo>
                  <a:lnTo>
                    <a:pt x="1383221" y="86011"/>
                  </a:lnTo>
                  <a:lnTo>
                    <a:pt x="1381697" y="99155"/>
                  </a:lnTo>
                  <a:lnTo>
                    <a:pt x="1376553" y="104394"/>
                  </a:lnTo>
                  <a:lnTo>
                    <a:pt x="1381982" y="107347"/>
                  </a:lnTo>
                  <a:lnTo>
                    <a:pt x="1393317" y="106394"/>
                  </a:lnTo>
                  <a:lnTo>
                    <a:pt x="1389602" y="99822"/>
                  </a:lnTo>
                  <a:lnTo>
                    <a:pt x="1394936" y="94583"/>
                  </a:lnTo>
                  <a:lnTo>
                    <a:pt x="1393031" y="90678"/>
                  </a:lnTo>
                  <a:lnTo>
                    <a:pt x="1398461" y="78486"/>
                  </a:lnTo>
                  <a:lnTo>
                    <a:pt x="1409795" y="70295"/>
                  </a:lnTo>
                  <a:lnTo>
                    <a:pt x="1417225" y="70104"/>
                  </a:lnTo>
                  <a:lnTo>
                    <a:pt x="1422940" y="64294"/>
                  </a:lnTo>
                  <a:lnTo>
                    <a:pt x="1433131" y="61246"/>
                  </a:lnTo>
                  <a:lnTo>
                    <a:pt x="1429988" y="55054"/>
                  </a:lnTo>
                  <a:lnTo>
                    <a:pt x="1436942" y="45815"/>
                  </a:lnTo>
                  <a:lnTo>
                    <a:pt x="1439132" y="45339"/>
                  </a:lnTo>
                  <a:lnTo>
                    <a:pt x="1444562" y="51816"/>
                  </a:lnTo>
                  <a:lnTo>
                    <a:pt x="1451896" y="49625"/>
                  </a:lnTo>
                  <a:lnTo>
                    <a:pt x="1454277" y="46196"/>
                  </a:lnTo>
                  <a:lnTo>
                    <a:pt x="1464373" y="52102"/>
                  </a:lnTo>
                  <a:lnTo>
                    <a:pt x="1461611" y="61532"/>
                  </a:lnTo>
                  <a:lnTo>
                    <a:pt x="1478375" y="48292"/>
                  </a:lnTo>
                  <a:lnTo>
                    <a:pt x="1479328" y="50387"/>
                  </a:lnTo>
                  <a:lnTo>
                    <a:pt x="1489139" y="49625"/>
                  </a:lnTo>
                  <a:lnTo>
                    <a:pt x="1490281" y="46958"/>
                  </a:lnTo>
                  <a:lnTo>
                    <a:pt x="1504093" y="42196"/>
                  </a:lnTo>
                  <a:lnTo>
                    <a:pt x="1501330" y="49435"/>
                  </a:lnTo>
                  <a:lnTo>
                    <a:pt x="1507331" y="50959"/>
                  </a:lnTo>
                  <a:lnTo>
                    <a:pt x="1518952" y="44291"/>
                  </a:lnTo>
                  <a:lnTo>
                    <a:pt x="1522191" y="47816"/>
                  </a:lnTo>
                  <a:lnTo>
                    <a:pt x="1512856" y="54483"/>
                  </a:lnTo>
                  <a:lnTo>
                    <a:pt x="1527525" y="78105"/>
                  </a:lnTo>
                  <a:lnTo>
                    <a:pt x="1539335" y="70485"/>
                  </a:lnTo>
                  <a:lnTo>
                    <a:pt x="1556766" y="82963"/>
                  </a:lnTo>
                  <a:lnTo>
                    <a:pt x="1578292" y="93154"/>
                  </a:lnTo>
                  <a:lnTo>
                    <a:pt x="1580102" y="93726"/>
                  </a:lnTo>
                  <a:lnTo>
                    <a:pt x="1577054" y="84773"/>
                  </a:lnTo>
                  <a:lnTo>
                    <a:pt x="1583055" y="88583"/>
                  </a:lnTo>
                  <a:lnTo>
                    <a:pt x="1587056" y="87820"/>
                  </a:lnTo>
                  <a:lnTo>
                    <a:pt x="1589913" y="97727"/>
                  </a:lnTo>
                  <a:lnTo>
                    <a:pt x="1584579" y="98108"/>
                  </a:lnTo>
                  <a:lnTo>
                    <a:pt x="1586008" y="104299"/>
                  </a:lnTo>
                  <a:lnTo>
                    <a:pt x="1588389" y="108680"/>
                  </a:lnTo>
                  <a:lnTo>
                    <a:pt x="1594104" y="111157"/>
                  </a:lnTo>
                  <a:lnTo>
                    <a:pt x="1591628" y="117634"/>
                  </a:lnTo>
                  <a:lnTo>
                    <a:pt x="1601057" y="124778"/>
                  </a:lnTo>
                  <a:lnTo>
                    <a:pt x="1595914" y="131731"/>
                  </a:lnTo>
                  <a:lnTo>
                    <a:pt x="1599534" y="140970"/>
                  </a:lnTo>
                  <a:lnTo>
                    <a:pt x="1573435" y="153162"/>
                  </a:lnTo>
                  <a:lnTo>
                    <a:pt x="1565910" y="160782"/>
                  </a:lnTo>
                  <a:lnTo>
                    <a:pt x="1559909" y="158210"/>
                  </a:lnTo>
                  <a:lnTo>
                    <a:pt x="1559909" y="168783"/>
                  </a:lnTo>
                  <a:lnTo>
                    <a:pt x="1571054" y="170021"/>
                  </a:lnTo>
                  <a:lnTo>
                    <a:pt x="1569244" y="173927"/>
                  </a:lnTo>
                  <a:lnTo>
                    <a:pt x="1573244" y="176879"/>
                  </a:lnTo>
                  <a:lnTo>
                    <a:pt x="1567339" y="187357"/>
                  </a:lnTo>
                  <a:lnTo>
                    <a:pt x="1567910" y="190405"/>
                  </a:lnTo>
                  <a:lnTo>
                    <a:pt x="1577435" y="186976"/>
                  </a:lnTo>
                  <a:lnTo>
                    <a:pt x="1578198" y="189738"/>
                  </a:lnTo>
                  <a:lnTo>
                    <a:pt x="1575150" y="189262"/>
                  </a:lnTo>
                  <a:lnTo>
                    <a:pt x="1573911" y="193929"/>
                  </a:lnTo>
                  <a:lnTo>
                    <a:pt x="1579721" y="195072"/>
                  </a:lnTo>
                  <a:lnTo>
                    <a:pt x="1582483" y="198882"/>
                  </a:lnTo>
                  <a:lnTo>
                    <a:pt x="1576197" y="204407"/>
                  </a:lnTo>
                  <a:lnTo>
                    <a:pt x="1580007" y="208598"/>
                  </a:lnTo>
                  <a:lnTo>
                    <a:pt x="1579341" y="213170"/>
                  </a:lnTo>
                  <a:lnTo>
                    <a:pt x="1572101" y="220885"/>
                  </a:lnTo>
                  <a:lnTo>
                    <a:pt x="1574673" y="226695"/>
                  </a:lnTo>
                  <a:lnTo>
                    <a:pt x="1573244" y="232220"/>
                  </a:lnTo>
                  <a:lnTo>
                    <a:pt x="1579721" y="230124"/>
                  </a:lnTo>
                  <a:lnTo>
                    <a:pt x="1577245" y="231267"/>
                  </a:lnTo>
                  <a:lnTo>
                    <a:pt x="1579341" y="233839"/>
                  </a:lnTo>
                  <a:lnTo>
                    <a:pt x="1575054" y="236601"/>
                  </a:lnTo>
                  <a:lnTo>
                    <a:pt x="1583341" y="245745"/>
                  </a:lnTo>
                  <a:lnTo>
                    <a:pt x="1580960" y="246888"/>
                  </a:lnTo>
                  <a:lnTo>
                    <a:pt x="1582293" y="253746"/>
                  </a:lnTo>
                  <a:lnTo>
                    <a:pt x="1567624" y="253365"/>
                  </a:lnTo>
                  <a:lnTo>
                    <a:pt x="1567339" y="256794"/>
                  </a:lnTo>
                  <a:lnTo>
                    <a:pt x="1557433" y="254127"/>
                  </a:lnTo>
                  <a:lnTo>
                    <a:pt x="1554385" y="259747"/>
                  </a:lnTo>
                  <a:lnTo>
                    <a:pt x="1571149" y="283464"/>
                  </a:lnTo>
                  <a:lnTo>
                    <a:pt x="1578483" y="281369"/>
                  </a:lnTo>
                  <a:lnTo>
                    <a:pt x="1576864" y="300323"/>
                  </a:lnTo>
                  <a:lnTo>
                    <a:pt x="1557433" y="305467"/>
                  </a:lnTo>
                  <a:lnTo>
                    <a:pt x="1558481" y="309848"/>
                  </a:lnTo>
                  <a:lnTo>
                    <a:pt x="1550480" y="315278"/>
                  </a:lnTo>
                  <a:lnTo>
                    <a:pt x="1544288" y="324136"/>
                  </a:lnTo>
                  <a:lnTo>
                    <a:pt x="1546193" y="325469"/>
                  </a:lnTo>
                  <a:lnTo>
                    <a:pt x="1544383" y="332232"/>
                  </a:lnTo>
                  <a:lnTo>
                    <a:pt x="1531620" y="335947"/>
                  </a:lnTo>
                  <a:lnTo>
                    <a:pt x="1530096" y="344424"/>
                  </a:lnTo>
                  <a:lnTo>
                    <a:pt x="1541145" y="346043"/>
                  </a:lnTo>
                  <a:lnTo>
                    <a:pt x="1549241" y="364236"/>
                  </a:lnTo>
                  <a:lnTo>
                    <a:pt x="1535335" y="369665"/>
                  </a:lnTo>
                  <a:lnTo>
                    <a:pt x="1523047" y="391859"/>
                  </a:lnTo>
                  <a:lnTo>
                    <a:pt x="1518285" y="396050"/>
                  </a:lnTo>
                  <a:lnTo>
                    <a:pt x="1502664" y="401764"/>
                  </a:lnTo>
                  <a:lnTo>
                    <a:pt x="1504760" y="407289"/>
                  </a:lnTo>
                  <a:lnTo>
                    <a:pt x="1492568" y="413290"/>
                  </a:lnTo>
                  <a:lnTo>
                    <a:pt x="1487043" y="421291"/>
                  </a:lnTo>
                  <a:lnTo>
                    <a:pt x="1475042" y="421767"/>
                  </a:lnTo>
                  <a:lnTo>
                    <a:pt x="1471898" y="412147"/>
                  </a:lnTo>
                  <a:lnTo>
                    <a:pt x="1461040" y="416528"/>
                  </a:lnTo>
                  <a:lnTo>
                    <a:pt x="1444085" y="418814"/>
                  </a:lnTo>
                  <a:lnTo>
                    <a:pt x="1438370" y="406622"/>
                  </a:lnTo>
                  <a:lnTo>
                    <a:pt x="1423892" y="412147"/>
                  </a:lnTo>
                  <a:lnTo>
                    <a:pt x="1426464" y="417862"/>
                  </a:lnTo>
                  <a:lnTo>
                    <a:pt x="1422845" y="418338"/>
                  </a:lnTo>
                  <a:lnTo>
                    <a:pt x="1421225" y="413480"/>
                  </a:lnTo>
                  <a:lnTo>
                    <a:pt x="1417701" y="415290"/>
                  </a:lnTo>
                  <a:lnTo>
                    <a:pt x="1412558" y="403003"/>
                  </a:lnTo>
                  <a:lnTo>
                    <a:pt x="1401223" y="407956"/>
                  </a:lnTo>
                  <a:lnTo>
                    <a:pt x="1409319" y="438531"/>
                  </a:lnTo>
                  <a:lnTo>
                    <a:pt x="1384554" y="444151"/>
                  </a:lnTo>
                  <a:lnTo>
                    <a:pt x="1387126" y="459200"/>
                  </a:lnTo>
                  <a:lnTo>
                    <a:pt x="1376363" y="460438"/>
                  </a:lnTo>
                  <a:lnTo>
                    <a:pt x="1377601" y="465296"/>
                  </a:lnTo>
                  <a:lnTo>
                    <a:pt x="1348264" y="467296"/>
                  </a:lnTo>
                  <a:lnTo>
                    <a:pt x="1353598" y="473297"/>
                  </a:lnTo>
                  <a:lnTo>
                    <a:pt x="1361504" y="505682"/>
                  </a:lnTo>
                  <a:lnTo>
                    <a:pt x="1339215" y="511683"/>
                  </a:lnTo>
                  <a:lnTo>
                    <a:pt x="1301972" y="516827"/>
                  </a:lnTo>
                  <a:lnTo>
                    <a:pt x="1281208" y="524446"/>
                  </a:lnTo>
                  <a:lnTo>
                    <a:pt x="1286065" y="533210"/>
                  </a:lnTo>
                  <a:lnTo>
                    <a:pt x="1278064" y="544163"/>
                  </a:lnTo>
                  <a:lnTo>
                    <a:pt x="1271302" y="544735"/>
                  </a:lnTo>
                  <a:lnTo>
                    <a:pt x="1271778" y="549497"/>
                  </a:lnTo>
                  <a:lnTo>
                    <a:pt x="1217486" y="563689"/>
                  </a:lnTo>
                  <a:lnTo>
                    <a:pt x="1220629" y="572834"/>
                  </a:lnTo>
                  <a:lnTo>
                    <a:pt x="1206246" y="578072"/>
                  </a:lnTo>
                  <a:lnTo>
                    <a:pt x="1207484" y="581501"/>
                  </a:lnTo>
                  <a:lnTo>
                    <a:pt x="1204627" y="582739"/>
                  </a:lnTo>
                  <a:lnTo>
                    <a:pt x="1207008" y="589693"/>
                  </a:lnTo>
                  <a:lnTo>
                    <a:pt x="1187672" y="596551"/>
                  </a:lnTo>
                  <a:lnTo>
                    <a:pt x="1189482" y="600551"/>
                  </a:lnTo>
                  <a:lnTo>
                    <a:pt x="1165574" y="610362"/>
                  </a:lnTo>
                  <a:lnTo>
                    <a:pt x="1164527" y="608076"/>
                  </a:lnTo>
                  <a:lnTo>
                    <a:pt x="1156526" y="612743"/>
                  </a:lnTo>
                  <a:lnTo>
                    <a:pt x="1156430" y="617601"/>
                  </a:lnTo>
                  <a:lnTo>
                    <a:pt x="1146334" y="621983"/>
                  </a:lnTo>
                  <a:lnTo>
                    <a:pt x="1151858" y="640937"/>
                  </a:lnTo>
                  <a:lnTo>
                    <a:pt x="1144524" y="644271"/>
                  </a:lnTo>
                  <a:lnTo>
                    <a:pt x="1145572" y="646176"/>
                  </a:lnTo>
                  <a:lnTo>
                    <a:pt x="1143286" y="647414"/>
                  </a:lnTo>
                  <a:lnTo>
                    <a:pt x="1146810" y="654463"/>
                  </a:lnTo>
                  <a:lnTo>
                    <a:pt x="1141476" y="657225"/>
                  </a:lnTo>
                  <a:lnTo>
                    <a:pt x="1143857" y="663416"/>
                  </a:lnTo>
                  <a:lnTo>
                    <a:pt x="1105090" y="679609"/>
                  </a:lnTo>
                  <a:lnTo>
                    <a:pt x="1089374" y="681704"/>
                  </a:lnTo>
                  <a:lnTo>
                    <a:pt x="1089755" y="690467"/>
                  </a:lnTo>
                  <a:lnTo>
                    <a:pt x="1093184" y="690277"/>
                  </a:lnTo>
                  <a:lnTo>
                    <a:pt x="1094994" y="702564"/>
                  </a:lnTo>
                  <a:lnTo>
                    <a:pt x="1088041" y="703421"/>
                  </a:lnTo>
                  <a:lnTo>
                    <a:pt x="1089279" y="711327"/>
                  </a:lnTo>
                  <a:lnTo>
                    <a:pt x="1085850" y="711613"/>
                  </a:lnTo>
                  <a:lnTo>
                    <a:pt x="1083278" y="723233"/>
                  </a:lnTo>
                  <a:lnTo>
                    <a:pt x="1085088" y="740759"/>
                  </a:lnTo>
                  <a:lnTo>
                    <a:pt x="1081469" y="740950"/>
                  </a:lnTo>
                  <a:lnTo>
                    <a:pt x="1079659" y="745141"/>
                  </a:lnTo>
                  <a:lnTo>
                    <a:pt x="1088517" y="778669"/>
                  </a:lnTo>
                  <a:lnTo>
                    <a:pt x="1103947" y="774763"/>
                  </a:lnTo>
                  <a:lnTo>
                    <a:pt x="1119664" y="765810"/>
                  </a:lnTo>
                  <a:lnTo>
                    <a:pt x="1120807" y="768477"/>
                  </a:lnTo>
                  <a:lnTo>
                    <a:pt x="1138523" y="763429"/>
                  </a:lnTo>
                  <a:lnTo>
                    <a:pt x="1142429" y="771430"/>
                  </a:lnTo>
                  <a:lnTo>
                    <a:pt x="1173671" y="770572"/>
                  </a:lnTo>
                  <a:lnTo>
                    <a:pt x="1176338" y="773430"/>
                  </a:lnTo>
                  <a:lnTo>
                    <a:pt x="1175480" y="780860"/>
                  </a:lnTo>
                  <a:lnTo>
                    <a:pt x="1177671" y="784479"/>
                  </a:lnTo>
                  <a:lnTo>
                    <a:pt x="1188244" y="786955"/>
                  </a:lnTo>
                  <a:lnTo>
                    <a:pt x="1186148" y="786575"/>
                  </a:lnTo>
                  <a:lnTo>
                    <a:pt x="1184815" y="790480"/>
                  </a:lnTo>
                  <a:lnTo>
                    <a:pt x="1185386" y="796957"/>
                  </a:lnTo>
                  <a:lnTo>
                    <a:pt x="1181957" y="797147"/>
                  </a:lnTo>
                  <a:lnTo>
                    <a:pt x="1180910" y="800481"/>
                  </a:lnTo>
                  <a:lnTo>
                    <a:pt x="1172147" y="802577"/>
                  </a:lnTo>
                  <a:lnTo>
                    <a:pt x="1149001" y="796480"/>
                  </a:lnTo>
                  <a:lnTo>
                    <a:pt x="1137380" y="801529"/>
                  </a:lnTo>
                  <a:lnTo>
                    <a:pt x="1128236" y="801529"/>
                  </a:lnTo>
                  <a:lnTo>
                    <a:pt x="1130713" y="811721"/>
                  </a:lnTo>
                  <a:lnTo>
                    <a:pt x="1105472" y="814769"/>
                  </a:lnTo>
                  <a:lnTo>
                    <a:pt x="1106614" y="827056"/>
                  </a:lnTo>
                  <a:lnTo>
                    <a:pt x="1096328" y="830771"/>
                  </a:lnTo>
                  <a:lnTo>
                    <a:pt x="1104710" y="854678"/>
                  </a:lnTo>
                  <a:lnTo>
                    <a:pt x="1106043" y="872680"/>
                  </a:lnTo>
                  <a:lnTo>
                    <a:pt x="1100423" y="873919"/>
                  </a:lnTo>
                  <a:lnTo>
                    <a:pt x="1101662" y="880110"/>
                  </a:lnTo>
                  <a:lnTo>
                    <a:pt x="1114520" y="897446"/>
                  </a:lnTo>
                  <a:lnTo>
                    <a:pt x="1114615" y="905637"/>
                  </a:lnTo>
                  <a:lnTo>
                    <a:pt x="1108710" y="911638"/>
                  </a:lnTo>
                  <a:lnTo>
                    <a:pt x="1108710" y="925449"/>
                  </a:lnTo>
                  <a:lnTo>
                    <a:pt x="1100900" y="940689"/>
                  </a:lnTo>
                  <a:lnTo>
                    <a:pt x="1101757" y="946976"/>
                  </a:lnTo>
                  <a:lnTo>
                    <a:pt x="1078325" y="957358"/>
                  </a:lnTo>
                  <a:lnTo>
                    <a:pt x="1075658" y="962025"/>
                  </a:lnTo>
                  <a:lnTo>
                    <a:pt x="1063752" y="968121"/>
                  </a:lnTo>
                  <a:lnTo>
                    <a:pt x="1064038" y="981265"/>
                  </a:lnTo>
                  <a:lnTo>
                    <a:pt x="1070039" y="994220"/>
                  </a:lnTo>
                  <a:lnTo>
                    <a:pt x="1080040" y="991457"/>
                  </a:lnTo>
                  <a:lnTo>
                    <a:pt x="1077659" y="1007650"/>
                  </a:lnTo>
                  <a:lnTo>
                    <a:pt x="1074896" y="1012031"/>
                  </a:lnTo>
                  <a:lnTo>
                    <a:pt x="1085374" y="1014508"/>
                  </a:lnTo>
                  <a:lnTo>
                    <a:pt x="1072325" y="1030414"/>
                  </a:lnTo>
                  <a:lnTo>
                    <a:pt x="1059942" y="1056704"/>
                  </a:lnTo>
                  <a:lnTo>
                    <a:pt x="1051179" y="1051941"/>
                  </a:lnTo>
                  <a:lnTo>
                    <a:pt x="1045559" y="1061942"/>
                  </a:lnTo>
                  <a:lnTo>
                    <a:pt x="1041654" y="1059942"/>
                  </a:lnTo>
                  <a:lnTo>
                    <a:pt x="1039463" y="1063276"/>
                  </a:lnTo>
                  <a:lnTo>
                    <a:pt x="1018699" y="1061466"/>
                  </a:lnTo>
                  <a:lnTo>
                    <a:pt x="1014984" y="1073372"/>
                  </a:lnTo>
                  <a:lnTo>
                    <a:pt x="1012793" y="1073468"/>
                  </a:lnTo>
                  <a:lnTo>
                    <a:pt x="1010793" y="1068610"/>
                  </a:lnTo>
                  <a:lnTo>
                    <a:pt x="988219" y="1072229"/>
                  </a:lnTo>
                  <a:lnTo>
                    <a:pt x="987933" y="1099756"/>
                  </a:lnTo>
                  <a:lnTo>
                    <a:pt x="992029" y="1123379"/>
                  </a:lnTo>
                  <a:lnTo>
                    <a:pt x="990410" y="1124236"/>
                  </a:lnTo>
                  <a:lnTo>
                    <a:pt x="987743" y="1115568"/>
                  </a:lnTo>
                  <a:lnTo>
                    <a:pt x="979646" y="1117473"/>
                  </a:lnTo>
                  <a:lnTo>
                    <a:pt x="975170" y="1111568"/>
                  </a:lnTo>
                  <a:lnTo>
                    <a:pt x="978979" y="1106996"/>
                  </a:lnTo>
                  <a:lnTo>
                    <a:pt x="975360" y="1104043"/>
                  </a:lnTo>
                  <a:lnTo>
                    <a:pt x="968407" y="1109663"/>
                  </a:lnTo>
                  <a:lnTo>
                    <a:pt x="977360" y="1120616"/>
                  </a:lnTo>
                  <a:lnTo>
                    <a:pt x="974884" y="1123188"/>
                  </a:lnTo>
                  <a:lnTo>
                    <a:pt x="964025" y="1122236"/>
                  </a:lnTo>
                  <a:lnTo>
                    <a:pt x="945737" y="1127760"/>
                  </a:lnTo>
                  <a:lnTo>
                    <a:pt x="938975" y="1125569"/>
                  </a:lnTo>
                  <a:lnTo>
                    <a:pt x="928688" y="1131856"/>
                  </a:lnTo>
                  <a:lnTo>
                    <a:pt x="934688" y="1140714"/>
                  </a:lnTo>
                  <a:lnTo>
                    <a:pt x="936212" y="1151382"/>
                  </a:lnTo>
                  <a:lnTo>
                    <a:pt x="931545" y="1154430"/>
                  </a:lnTo>
                  <a:lnTo>
                    <a:pt x="935831" y="1163193"/>
                  </a:lnTo>
                  <a:lnTo>
                    <a:pt x="943928" y="1162431"/>
                  </a:lnTo>
                  <a:lnTo>
                    <a:pt x="946595" y="1172337"/>
                  </a:lnTo>
                  <a:lnTo>
                    <a:pt x="953738" y="1169765"/>
                  </a:lnTo>
                  <a:lnTo>
                    <a:pt x="956120" y="1179195"/>
                  </a:lnTo>
                  <a:lnTo>
                    <a:pt x="958025" y="1178433"/>
                  </a:lnTo>
                  <a:lnTo>
                    <a:pt x="960596" y="1188148"/>
                  </a:lnTo>
                  <a:lnTo>
                    <a:pt x="962120" y="1187387"/>
                  </a:lnTo>
                  <a:lnTo>
                    <a:pt x="969740" y="1207675"/>
                  </a:lnTo>
                  <a:lnTo>
                    <a:pt x="960501" y="1210723"/>
                  </a:lnTo>
                  <a:lnTo>
                    <a:pt x="969931" y="1237679"/>
                  </a:lnTo>
                  <a:lnTo>
                    <a:pt x="983456" y="1233297"/>
                  </a:lnTo>
                  <a:lnTo>
                    <a:pt x="984980" y="1239107"/>
                  </a:lnTo>
                  <a:lnTo>
                    <a:pt x="990600" y="1237583"/>
                  </a:lnTo>
                  <a:lnTo>
                    <a:pt x="991362" y="1246632"/>
                  </a:lnTo>
                  <a:lnTo>
                    <a:pt x="986600" y="1265206"/>
                  </a:lnTo>
                  <a:lnTo>
                    <a:pt x="984218" y="1265111"/>
                  </a:lnTo>
                  <a:lnTo>
                    <a:pt x="983361" y="1272826"/>
                  </a:lnTo>
                  <a:lnTo>
                    <a:pt x="986600" y="1273873"/>
                  </a:lnTo>
                  <a:lnTo>
                    <a:pt x="985266" y="1279303"/>
                  </a:lnTo>
                  <a:lnTo>
                    <a:pt x="977646" y="1277684"/>
                  </a:lnTo>
                  <a:lnTo>
                    <a:pt x="981075" y="1281017"/>
                  </a:lnTo>
                  <a:lnTo>
                    <a:pt x="977075" y="1290923"/>
                  </a:lnTo>
                  <a:lnTo>
                    <a:pt x="966406" y="1289590"/>
                  </a:lnTo>
                  <a:lnTo>
                    <a:pt x="941261" y="1273016"/>
                  </a:lnTo>
                  <a:lnTo>
                    <a:pt x="933545" y="1273683"/>
                  </a:lnTo>
                  <a:lnTo>
                    <a:pt x="927354" y="1279112"/>
                  </a:lnTo>
                  <a:lnTo>
                    <a:pt x="924306" y="1274064"/>
                  </a:lnTo>
                  <a:lnTo>
                    <a:pt x="913447" y="1279208"/>
                  </a:lnTo>
                  <a:lnTo>
                    <a:pt x="914971" y="1282732"/>
                  </a:lnTo>
                  <a:lnTo>
                    <a:pt x="910876" y="1284351"/>
                  </a:lnTo>
                  <a:lnTo>
                    <a:pt x="924401" y="1312926"/>
                  </a:lnTo>
                  <a:lnTo>
                    <a:pt x="912495" y="1328261"/>
                  </a:lnTo>
                  <a:lnTo>
                    <a:pt x="911733" y="1333024"/>
                  </a:lnTo>
                  <a:lnTo>
                    <a:pt x="917543" y="1340548"/>
                  </a:lnTo>
                  <a:lnTo>
                    <a:pt x="925068" y="1344739"/>
                  </a:lnTo>
                  <a:lnTo>
                    <a:pt x="914781" y="1342739"/>
                  </a:lnTo>
                  <a:lnTo>
                    <a:pt x="901446" y="1334929"/>
                  </a:lnTo>
                  <a:lnTo>
                    <a:pt x="893921" y="1379792"/>
                  </a:lnTo>
                  <a:lnTo>
                    <a:pt x="881348" y="1375601"/>
                  </a:lnTo>
                  <a:lnTo>
                    <a:pt x="873538" y="1383221"/>
                  </a:lnTo>
                  <a:lnTo>
                    <a:pt x="872585" y="1394555"/>
                  </a:lnTo>
                  <a:lnTo>
                    <a:pt x="870680" y="1390650"/>
                  </a:lnTo>
                  <a:lnTo>
                    <a:pt x="860679" y="1388364"/>
                  </a:lnTo>
                  <a:lnTo>
                    <a:pt x="847344" y="1395508"/>
                  </a:lnTo>
                  <a:lnTo>
                    <a:pt x="839248" y="1389602"/>
                  </a:lnTo>
                  <a:lnTo>
                    <a:pt x="836962" y="1398270"/>
                  </a:lnTo>
                  <a:lnTo>
                    <a:pt x="829818" y="1398556"/>
                  </a:lnTo>
                  <a:lnTo>
                    <a:pt x="829628" y="1405223"/>
                  </a:lnTo>
                  <a:lnTo>
                    <a:pt x="821150" y="1402271"/>
                  </a:lnTo>
                  <a:lnTo>
                    <a:pt x="820960" y="1398556"/>
                  </a:lnTo>
                  <a:lnTo>
                    <a:pt x="818483" y="1398175"/>
                  </a:lnTo>
                  <a:lnTo>
                    <a:pt x="817340" y="1401794"/>
                  </a:lnTo>
                  <a:lnTo>
                    <a:pt x="810482" y="1398746"/>
                  </a:lnTo>
                  <a:lnTo>
                    <a:pt x="804291" y="1403985"/>
                  </a:lnTo>
                  <a:lnTo>
                    <a:pt x="795719" y="1403604"/>
                  </a:lnTo>
                  <a:lnTo>
                    <a:pt x="791146" y="1401889"/>
                  </a:lnTo>
                  <a:lnTo>
                    <a:pt x="793337" y="1392174"/>
                  </a:lnTo>
                  <a:lnTo>
                    <a:pt x="802291" y="1389412"/>
                  </a:lnTo>
                  <a:lnTo>
                    <a:pt x="817912" y="1378268"/>
                  </a:lnTo>
                  <a:lnTo>
                    <a:pt x="811816" y="1372172"/>
                  </a:lnTo>
                  <a:lnTo>
                    <a:pt x="799243" y="1380077"/>
                  </a:lnTo>
                  <a:lnTo>
                    <a:pt x="798290" y="1377696"/>
                  </a:lnTo>
                  <a:lnTo>
                    <a:pt x="803053" y="1375601"/>
                  </a:lnTo>
                  <a:lnTo>
                    <a:pt x="799624" y="1368171"/>
                  </a:lnTo>
                  <a:lnTo>
                    <a:pt x="800862" y="1355598"/>
                  </a:lnTo>
                  <a:lnTo>
                    <a:pt x="792575" y="1352455"/>
                  </a:lnTo>
                  <a:lnTo>
                    <a:pt x="805148" y="1336929"/>
                  </a:lnTo>
                  <a:lnTo>
                    <a:pt x="798671" y="1335119"/>
                  </a:lnTo>
                  <a:lnTo>
                    <a:pt x="791337" y="1338453"/>
                  </a:lnTo>
                  <a:lnTo>
                    <a:pt x="773525" y="1339215"/>
                  </a:lnTo>
                  <a:lnTo>
                    <a:pt x="747331" y="1349502"/>
                  </a:lnTo>
                  <a:lnTo>
                    <a:pt x="723900" y="1352074"/>
                  </a:lnTo>
                  <a:lnTo>
                    <a:pt x="729996" y="1393793"/>
                  </a:lnTo>
                  <a:lnTo>
                    <a:pt x="726377" y="1407128"/>
                  </a:lnTo>
                  <a:lnTo>
                    <a:pt x="727138" y="1418939"/>
                  </a:lnTo>
                  <a:lnTo>
                    <a:pt x="718661" y="1426464"/>
                  </a:lnTo>
                  <a:lnTo>
                    <a:pt x="715518" y="1425416"/>
                  </a:lnTo>
                  <a:lnTo>
                    <a:pt x="713994" y="1428655"/>
                  </a:lnTo>
                  <a:lnTo>
                    <a:pt x="668179" y="1448276"/>
                  </a:lnTo>
                  <a:lnTo>
                    <a:pt x="664083" y="1449038"/>
                  </a:lnTo>
                  <a:lnTo>
                    <a:pt x="659702" y="1444657"/>
                  </a:lnTo>
                  <a:lnTo>
                    <a:pt x="650938" y="1445228"/>
                  </a:lnTo>
                  <a:lnTo>
                    <a:pt x="650558" y="1440847"/>
                  </a:lnTo>
                  <a:lnTo>
                    <a:pt x="640175" y="1440561"/>
                  </a:lnTo>
                  <a:lnTo>
                    <a:pt x="634270" y="1441704"/>
                  </a:lnTo>
                  <a:lnTo>
                    <a:pt x="634746" y="1444466"/>
                  </a:lnTo>
                  <a:lnTo>
                    <a:pt x="630746" y="1448657"/>
                  </a:lnTo>
                  <a:lnTo>
                    <a:pt x="621221" y="1445705"/>
                  </a:lnTo>
                  <a:lnTo>
                    <a:pt x="615505" y="1449134"/>
                  </a:lnTo>
                  <a:lnTo>
                    <a:pt x="610553" y="1437227"/>
                  </a:lnTo>
                  <a:lnTo>
                    <a:pt x="613029" y="1431608"/>
                  </a:lnTo>
                  <a:lnTo>
                    <a:pt x="607219" y="1410557"/>
                  </a:lnTo>
                  <a:lnTo>
                    <a:pt x="584740" y="1413891"/>
                  </a:lnTo>
                  <a:lnTo>
                    <a:pt x="583025" y="1409414"/>
                  </a:lnTo>
                  <a:lnTo>
                    <a:pt x="578453" y="1412367"/>
                  </a:lnTo>
                  <a:lnTo>
                    <a:pt x="575120" y="1403795"/>
                  </a:lnTo>
                  <a:lnTo>
                    <a:pt x="564452" y="1405985"/>
                  </a:lnTo>
                  <a:lnTo>
                    <a:pt x="554641" y="1371981"/>
                  </a:lnTo>
                  <a:lnTo>
                    <a:pt x="546640" y="1377887"/>
                  </a:lnTo>
                  <a:lnTo>
                    <a:pt x="538067" y="1380268"/>
                  </a:lnTo>
                  <a:lnTo>
                    <a:pt x="551212" y="1372838"/>
                  </a:lnTo>
                  <a:lnTo>
                    <a:pt x="521113" y="1380172"/>
                  </a:lnTo>
                  <a:lnTo>
                    <a:pt x="520065" y="1377220"/>
                  </a:lnTo>
                  <a:lnTo>
                    <a:pt x="523970" y="1375601"/>
                  </a:lnTo>
                  <a:lnTo>
                    <a:pt x="522922" y="1372267"/>
                  </a:lnTo>
                  <a:lnTo>
                    <a:pt x="529209" y="1368457"/>
                  </a:lnTo>
                  <a:lnTo>
                    <a:pt x="533210" y="1367600"/>
                  </a:lnTo>
                  <a:lnTo>
                    <a:pt x="535305" y="1373600"/>
                  </a:lnTo>
                  <a:lnTo>
                    <a:pt x="554831" y="1368647"/>
                  </a:lnTo>
                  <a:lnTo>
                    <a:pt x="552831" y="1362932"/>
                  </a:lnTo>
                  <a:lnTo>
                    <a:pt x="526256" y="1363218"/>
                  </a:lnTo>
                  <a:lnTo>
                    <a:pt x="525304" y="1354550"/>
                  </a:lnTo>
                  <a:lnTo>
                    <a:pt x="515779" y="1354360"/>
                  </a:lnTo>
                  <a:lnTo>
                    <a:pt x="512636" y="1349597"/>
                  </a:lnTo>
                  <a:lnTo>
                    <a:pt x="515493" y="1347788"/>
                  </a:lnTo>
                  <a:lnTo>
                    <a:pt x="499872" y="1335596"/>
                  </a:lnTo>
                  <a:lnTo>
                    <a:pt x="494252" y="1341596"/>
                  </a:lnTo>
                  <a:lnTo>
                    <a:pt x="483965" y="1343120"/>
                  </a:lnTo>
                  <a:lnTo>
                    <a:pt x="482727" y="1333690"/>
                  </a:lnTo>
                  <a:lnTo>
                    <a:pt x="487013" y="1314736"/>
                  </a:lnTo>
                  <a:lnTo>
                    <a:pt x="487299" y="1295686"/>
                  </a:lnTo>
                  <a:lnTo>
                    <a:pt x="484918" y="1294638"/>
                  </a:lnTo>
                  <a:lnTo>
                    <a:pt x="474345" y="1311688"/>
                  </a:lnTo>
                  <a:lnTo>
                    <a:pt x="456533" y="1286065"/>
                  </a:lnTo>
                  <a:lnTo>
                    <a:pt x="449675" y="1283208"/>
                  </a:lnTo>
                  <a:lnTo>
                    <a:pt x="448818" y="1274636"/>
                  </a:lnTo>
                  <a:lnTo>
                    <a:pt x="415862" y="1279684"/>
                  </a:lnTo>
                  <a:lnTo>
                    <a:pt x="415385" y="1294067"/>
                  </a:lnTo>
                  <a:lnTo>
                    <a:pt x="421577" y="1316069"/>
                  </a:lnTo>
                  <a:lnTo>
                    <a:pt x="419957" y="1321689"/>
                  </a:lnTo>
                  <a:lnTo>
                    <a:pt x="427482" y="1327976"/>
                  </a:lnTo>
                  <a:lnTo>
                    <a:pt x="431292" y="1350836"/>
                  </a:lnTo>
                  <a:lnTo>
                    <a:pt x="434626" y="1351502"/>
                  </a:lnTo>
                  <a:lnTo>
                    <a:pt x="436531" y="1362170"/>
                  </a:lnTo>
                  <a:lnTo>
                    <a:pt x="433292" y="1362456"/>
                  </a:lnTo>
                  <a:lnTo>
                    <a:pt x="428720" y="1370743"/>
                  </a:lnTo>
                  <a:lnTo>
                    <a:pt x="424434" y="1369314"/>
                  </a:lnTo>
                  <a:lnTo>
                    <a:pt x="423672" y="1376172"/>
                  </a:lnTo>
                  <a:lnTo>
                    <a:pt x="381571" y="1383030"/>
                  </a:lnTo>
                  <a:lnTo>
                    <a:pt x="360331" y="1390840"/>
                  </a:lnTo>
                  <a:lnTo>
                    <a:pt x="347472" y="1399985"/>
                  </a:lnTo>
                  <a:lnTo>
                    <a:pt x="340138" y="1414177"/>
                  </a:lnTo>
                  <a:close/>
                  <a:moveTo>
                    <a:pt x="352330" y="468059"/>
                  </a:moveTo>
                  <a:lnTo>
                    <a:pt x="347567" y="478917"/>
                  </a:lnTo>
                  <a:lnTo>
                    <a:pt x="363474" y="489109"/>
                  </a:lnTo>
                  <a:lnTo>
                    <a:pt x="370808" y="486346"/>
                  </a:lnTo>
                  <a:lnTo>
                    <a:pt x="373094" y="492443"/>
                  </a:lnTo>
                  <a:lnTo>
                    <a:pt x="383667" y="498634"/>
                  </a:lnTo>
                  <a:lnTo>
                    <a:pt x="377666" y="507968"/>
                  </a:lnTo>
                  <a:lnTo>
                    <a:pt x="384620" y="518922"/>
                  </a:lnTo>
                  <a:lnTo>
                    <a:pt x="380905" y="528923"/>
                  </a:lnTo>
                  <a:lnTo>
                    <a:pt x="417481" y="539305"/>
                  </a:lnTo>
                  <a:lnTo>
                    <a:pt x="422720" y="539687"/>
                  </a:lnTo>
                  <a:lnTo>
                    <a:pt x="424625" y="535019"/>
                  </a:lnTo>
                  <a:lnTo>
                    <a:pt x="425863" y="538163"/>
                  </a:lnTo>
                  <a:lnTo>
                    <a:pt x="438436" y="543115"/>
                  </a:lnTo>
                  <a:lnTo>
                    <a:pt x="439388" y="567214"/>
                  </a:lnTo>
                  <a:lnTo>
                    <a:pt x="435578" y="592836"/>
                  </a:lnTo>
                  <a:lnTo>
                    <a:pt x="432721" y="593027"/>
                  </a:lnTo>
                  <a:lnTo>
                    <a:pt x="432054" y="599122"/>
                  </a:lnTo>
                  <a:lnTo>
                    <a:pt x="425863" y="598837"/>
                  </a:lnTo>
                  <a:lnTo>
                    <a:pt x="424148" y="612077"/>
                  </a:lnTo>
                  <a:lnTo>
                    <a:pt x="424244" y="616077"/>
                  </a:lnTo>
                  <a:lnTo>
                    <a:pt x="433578" y="626078"/>
                  </a:lnTo>
                  <a:lnTo>
                    <a:pt x="439484" y="644080"/>
                  </a:lnTo>
                  <a:lnTo>
                    <a:pt x="440436" y="663988"/>
                  </a:lnTo>
                  <a:lnTo>
                    <a:pt x="437007" y="671036"/>
                  </a:lnTo>
                  <a:lnTo>
                    <a:pt x="438436" y="680752"/>
                  </a:lnTo>
                  <a:lnTo>
                    <a:pt x="443579" y="699040"/>
                  </a:lnTo>
                  <a:lnTo>
                    <a:pt x="446532" y="697897"/>
                  </a:lnTo>
                  <a:lnTo>
                    <a:pt x="460915" y="736283"/>
                  </a:lnTo>
                  <a:lnTo>
                    <a:pt x="469106" y="750856"/>
                  </a:lnTo>
                  <a:lnTo>
                    <a:pt x="476917" y="782384"/>
                  </a:lnTo>
                  <a:lnTo>
                    <a:pt x="497491" y="790194"/>
                  </a:lnTo>
                  <a:lnTo>
                    <a:pt x="492062" y="796671"/>
                  </a:lnTo>
                  <a:lnTo>
                    <a:pt x="491776" y="802386"/>
                  </a:lnTo>
                  <a:lnTo>
                    <a:pt x="480631" y="801053"/>
                  </a:lnTo>
                  <a:lnTo>
                    <a:pt x="466439" y="805625"/>
                  </a:lnTo>
                  <a:lnTo>
                    <a:pt x="465011" y="817531"/>
                  </a:lnTo>
                  <a:lnTo>
                    <a:pt x="430149" y="815816"/>
                  </a:lnTo>
                  <a:lnTo>
                    <a:pt x="422624" y="816769"/>
                  </a:lnTo>
                  <a:lnTo>
                    <a:pt x="422910" y="819340"/>
                  </a:lnTo>
                  <a:lnTo>
                    <a:pt x="427101" y="818864"/>
                  </a:lnTo>
                  <a:lnTo>
                    <a:pt x="431006" y="830294"/>
                  </a:lnTo>
                  <a:lnTo>
                    <a:pt x="449675" y="822293"/>
                  </a:lnTo>
                  <a:lnTo>
                    <a:pt x="448532" y="840200"/>
                  </a:lnTo>
                  <a:lnTo>
                    <a:pt x="463201" y="839248"/>
                  </a:lnTo>
                  <a:lnTo>
                    <a:pt x="476536" y="864203"/>
                  </a:lnTo>
                  <a:lnTo>
                    <a:pt x="479584" y="876871"/>
                  </a:lnTo>
                  <a:lnTo>
                    <a:pt x="489395" y="874109"/>
                  </a:lnTo>
                  <a:lnTo>
                    <a:pt x="494062" y="868585"/>
                  </a:lnTo>
                  <a:lnTo>
                    <a:pt x="508349" y="876300"/>
                  </a:lnTo>
                  <a:lnTo>
                    <a:pt x="506730" y="889635"/>
                  </a:lnTo>
                  <a:lnTo>
                    <a:pt x="502920" y="895350"/>
                  </a:lnTo>
                  <a:lnTo>
                    <a:pt x="510064" y="906780"/>
                  </a:lnTo>
                  <a:lnTo>
                    <a:pt x="517398" y="909256"/>
                  </a:lnTo>
                  <a:lnTo>
                    <a:pt x="516636" y="911352"/>
                  </a:lnTo>
                  <a:lnTo>
                    <a:pt x="520446" y="914971"/>
                  </a:lnTo>
                  <a:lnTo>
                    <a:pt x="530066" y="910685"/>
                  </a:lnTo>
                  <a:lnTo>
                    <a:pt x="537591" y="916019"/>
                  </a:lnTo>
                  <a:lnTo>
                    <a:pt x="543211" y="914686"/>
                  </a:lnTo>
                  <a:lnTo>
                    <a:pt x="536448" y="909161"/>
                  </a:lnTo>
                  <a:lnTo>
                    <a:pt x="533876" y="898779"/>
                  </a:lnTo>
                  <a:lnTo>
                    <a:pt x="525875" y="893064"/>
                  </a:lnTo>
                  <a:lnTo>
                    <a:pt x="541401" y="898779"/>
                  </a:lnTo>
                  <a:lnTo>
                    <a:pt x="543878" y="910304"/>
                  </a:lnTo>
                  <a:lnTo>
                    <a:pt x="549307" y="913447"/>
                  </a:lnTo>
                  <a:lnTo>
                    <a:pt x="555212" y="905256"/>
                  </a:lnTo>
                  <a:lnTo>
                    <a:pt x="560927" y="906113"/>
                  </a:lnTo>
                  <a:lnTo>
                    <a:pt x="566738" y="902494"/>
                  </a:lnTo>
                  <a:lnTo>
                    <a:pt x="575024" y="906113"/>
                  </a:lnTo>
                  <a:lnTo>
                    <a:pt x="594741" y="907637"/>
                  </a:lnTo>
                  <a:lnTo>
                    <a:pt x="590931" y="902303"/>
                  </a:lnTo>
                  <a:lnTo>
                    <a:pt x="598361" y="892397"/>
                  </a:lnTo>
                  <a:lnTo>
                    <a:pt x="596455" y="888778"/>
                  </a:lnTo>
                  <a:lnTo>
                    <a:pt x="627126" y="870680"/>
                  </a:lnTo>
                  <a:lnTo>
                    <a:pt x="624173" y="865061"/>
                  </a:lnTo>
                  <a:lnTo>
                    <a:pt x="617792" y="860774"/>
                  </a:lnTo>
                  <a:lnTo>
                    <a:pt x="611219" y="837819"/>
                  </a:lnTo>
                  <a:lnTo>
                    <a:pt x="609600" y="822388"/>
                  </a:lnTo>
                  <a:lnTo>
                    <a:pt x="617220" y="821341"/>
                  </a:lnTo>
                  <a:lnTo>
                    <a:pt x="616934" y="818293"/>
                  </a:lnTo>
                  <a:lnTo>
                    <a:pt x="621221" y="817721"/>
                  </a:lnTo>
                  <a:lnTo>
                    <a:pt x="620363" y="808292"/>
                  </a:lnTo>
                  <a:lnTo>
                    <a:pt x="646462" y="801243"/>
                  </a:lnTo>
                  <a:lnTo>
                    <a:pt x="654558" y="804863"/>
                  </a:lnTo>
                  <a:lnTo>
                    <a:pt x="685610" y="805720"/>
                  </a:lnTo>
                  <a:lnTo>
                    <a:pt x="684181" y="824960"/>
                  </a:lnTo>
                  <a:lnTo>
                    <a:pt x="691705" y="823531"/>
                  </a:lnTo>
                  <a:lnTo>
                    <a:pt x="691134" y="818864"/>
                  </a:lnTo>
                  <a:lnTo>
                    <a:pt x="699040" y="819245"/>
                  </a:lnTo>
                  <a:lnTo>
                    <a:pt x="701135" y="810863"/>
                  </a:lnTo>
                  <a:lnTo>
                    <a:pt x="721043" y="810959"/>
                  </a:lnTo>
                  <a:lnTo>
                    <a:pt x="724090" y="800290"/>
                  </a:lnTo>
                  <a:lnTo>
                    <a:pt x="739045" y="783146"/>
                  </a:lnTo>
                  <a:lnTo>
                    <a:pt x="743045" y="787718"/>
                  </a:lnTo>
                  <a:lnTo>
                    <a:pt x="749046" y="780860"/>
                  </a:lnTo>
                  <a:lnTo>
                    <a:pt x="750570" y="783336"/>
                  </a:lnTo>
                  <a:lnTo>
                    <a:pt x="758571" y="784193"/>
                  </a:lnTo>
                  <a:lnTo>
                    <a:pt x="760381" y="775716"/>
                  </a:lnTo>
                  <a:lnTo>
                    <a:pt x="765620" y="780002"/>
                  </a:lnTo>
                  <a:lnTo>
                    <a:pt x="787337" y="747236"/>
                  </a:lnTo>
                  <a:lnTo>
                    <a:pt x="792956" y="742188"/>
                  </a:lnTo>
                  <a:lnTo>
                    <a:pt x="803434" y="742188"/>
                  </a:lnTo>
                  <a:lnTo>
                    <a:pt x="813245" y="702088"/>
                  </a:lnTo>
                  <a:lnTo>
                    <a:pt x="801624" y="700469"/>
                  </a:lnTo>
                  <a:lnTo>
                    <a:pt x="800386" y="689896"/>
                  </a:lnTo>
                  <a:lnTo>
                    <a:pt x="790194" y="687896"/>
                  </a:lnTo>
                  <a:lnTo>
                    <a:pt x="789718" y="691039"/>
                  </a:lnTo>
                  <a:lnTo>
                    <a:pt x="775716" y="691991"/>
                  </a:lnTo>
                  <a:lnTo>
                    <a:pt x="773621" y="671513"/>
                  </a:lnTo>
                  <a:lnTo>
                    <a:pt x="783622" y="668560"/>
                  </a:lnTo>
                  <a:lnTo>
                    <a:pt x="784003" y="649605"/>
                  </a:lnTo>
                  <a:lnTo>
                    <a:pt x="786098" y="650081"/>
                  </a:lnTo>
                  <a:lnTo>
                    <a:pt x="788003" y="629698"/>
                  </a:lnTo>
                  <a:lnTo>
                    <a:pt x="794766" y="619220"/>
                  </a:lnTo>
                  <a:lnTo>
                    <a:pt x="784098" y="589788"/>
                  </a:lnTo>
                  <a:lnTo>
                    <a:pt x="777335" y="591503"/>
                  </a:lnTo>
                  <a:lnTo>
                    <a:pt x="774287" y="583216"/>
                  </a:lnTo>
                  <a:lnTo>
                    <a:pt x="784860" y="565880"/>
                  </a:lnTo>
                  <a:lnTo>
                    <a:pt x="758952" y="577596"/>
                  </a:lnTo>
                  <a:lnTo>
                    <a:pt x="747808" y="588454"/>
                  </a:lnTo>
                  <a:lnTo>
                    <a:pt x="731711" y="596075"/>
                  </a:lnTo>
                  <a:lnTo>
                    <a:pt x="732568" y="600456"/>
                  </a:lnTo>
                  <a:lnTo>
                    <a:pt x="729139" y="600456"/>
                  </a:lnTo>
                  <a:lnTo>
                    <a:pt x="732758" y="614077"/>
                  </a:lnTo>
                  <a:lnTo>
                    <a:pt x="723043" y="618744"/>
                  </a:lnTo>
                  <a:lnTo>
                    <a:pt x="715423" y="612267"/>
                  </a:lnTo>
                  <a:lnTo>
                    <a:pt x="706564" y="591312"/>
                  </a:lnTo>
                  <a:lnTo>
                    <a:pt x="717328" y="582168"/>
                  </a:lnTo>
                  <a:lnTo>
                    <a:pt x="715613" y="571976"/>
                  </a:lnTo>
                  <a:lnTo>
                    <a:pt x="704374" y="565595"/>
                  </a:lnTo>
                  <a:lnTo>
                    <a:pt x="703326" y="567500"/>
                  </a:lnTo>
                  <a:lnTo>
                    <a:pt x="692848" y="563404"/>
                  </a:lnTo>
                  <a:lnTo>
                    <a:pt x="689801" y="567500"/>
                  </a:lnTo>
                  <a:lnTo>
                    <a:pt x="684467" y="563785"/>
                  </a:lnTo>
                  <a:lnTo>
                    <a:pt x="682562" y="555688"/>
                  </a:lnTo>
                  <a:lnTo>
                    <a:pt x="685514" y="551402"/>
                  </a:lnTo>
                  <a:lnTo>
                    <a:pt x="675989" y="553403"/>
                  </a:lnTo>
                  <a:lnTo>
                    <a:pt x="657701" y="518351"/>
                  </a:lnTo>
                  <a:lnTo>
                    <a:pt x="670941" y="504158"/>
                  </a:lnTo>
                  <a:lnTo>
                    <a:pt x="674275" y="502158"/>
                  </a:lnTo>
                  <a:lnTo>
                    <a:pt x="675322" y="504825"/>
                  </a:lnTo>
                  <a:lnTo>
                    <a:pt x="681800" y="501015"/>
                  </a:lnTo>
                  <a:lnTo>
                    <a:pt x="682085" y="494729"/>
                  </a:lnTo>
                  <a:lnTo>
                    <a:pt x="699230" y="489585"/>
                  </a:lnTo>
                  <a:lnTo>
                    <a:pt x="720662" y="477964"/>
                  </a:lnTo>
                  <a:lnTo>
                    <a:pt x="725329" y="472250"/>
                  </a:lnTo>
                  <a:lnTo>
                    <a:pt x="727043" y="463105"/>
                  </a:lnTo>
                  <a:lnTo>
                    <a:pt x="691991" y="470535"/>
                  </a:lnTo>
                  <a:lnTo>
                    <a:pt x="691991" y="467678"/>
                  </a:lnTo>
                  <a:lnTo>
                    <a:pt x="666845" y="458724"/>
                  </a:lnTo>
                  <a:lnTo>
                    <a:pt x="648748" y="466249"/>
                  </a:lnTo>
                  <a:lnTo>
                    <a:pt x="636175" y="466725"/>
                  </a:lnTo>
                  <a:lnTo>
                    <a:pt x="630936" y="464439"/>
                  </a:lnTo>
                  <a:lnTo>
                    <a:pt x="615601" y="469868"/>
                  </a:lnTo>
                  <a:lnTo>
                    <a:pt x="607886" y="454057"/>
                  </a:lnTo>
                  <a:lnTo>
                    <a:pt x="600646" y="445389"/>
                  </a:lnTo>
                  <a:lnTo>
                    <a:pt x="595122" y="444437"/>
                  </a:lnTo>
                  <a:lnTo>
                    <a:pt x="581596" y="461296"/>
                  </a:lnTo>
                  <a:lnTo>
                    <a:pt x="576739" y="451676"/>
                  </a:lnTo>
                  <a:lnTo>
                    <a:pt x="566261" y="441388"/>
                  </a:lnTo>
                  <a:lnTo>
                    <a:pt x="540639" y="465011"/>
                  </a:lnTo>
                  <a:lnTo>
                    <a:pt x="534067" y="475012"/>
                  </a:lnTo>
                  <a:lnTo>
                    <a:pt x="532447" y="469202"/>
                  </a:lnTo>
                  <a:lnTo>
                    <a:pt x="535591" y="467011"/>
                  </a:lnTo>
                  <a:lnTo>
                    <a:pt x="538353" y="456724"/>
                  </a:lnTo>
                  <a:lnTo>
                    <a:pt x="534543" y="443103"/>
                  </a:lnTo>
                  <a:lnTo>
                    <a:pt x="527590" y="447104"/>
                  </a:lnTo>
                  <a:lnTo>
                    <a:pt x="530162" y="461201"/>
                  </a:lnTo>
                  <a:lnTo>
                    <a:pt x="526828" y="448723"/>
                  </a:lnTo>
                  <a:lnTo>
                    <a:pt x="515684" y="455009"/>
                  </a:lnTo>
                  <a:lnTo>
                    <a:pt x="513588" y="448628"/>
                  </a:lnTo>
                  <a:lnTo>
                    <a:pt x="524542" y="439484"/>
                  </a:lnTo>
                  <a:lnTo>
                    <a:pt x="510730" y="421196"/>
                  </a:lnTo>
                  <a:lnTo>
                    <a:pt x="488823" y="416052"/>
                  </a:lnTo>
                  <a:lnTo>
                    <a:pt x="457390" y="447294"/>
                  </a:lnTo>
                  <a:lnTo>
                    <a:pt x="452342" y="445294"/>
                  </a:lnTo>
                  <a:lnTo>
                    <a:pt x="447770" y="447104"/>
                  </a:lnTo>
                  <a:lnTo>
                    <a:pt x="424910" y="419767"/>
                  </a:lnTo>
                  <a:lnTo>
                    <a:pt x="409861" y="415004"/>
                  </a:lnTo>
                  <a:lnTo>
                    <a:pt x="406241" y="421291"/>
                  </a:lnTo>
                  <a:lnTo>
                    <a:pt x="394049" y="419862"/>
                  </a:lnTo>
                  <a:lnTo>
                    <a:pt x="399860" y="417290"/>
                  </a:lnTo>
                  <a:lnTo>
                    <a:pt x="396812" y="409575"/>
                  </a:lnTo>
                  <a:lnTo>
                    <a:pt x="392906" y="411385"/>
                  </a:lnTo>
                  <a:lnTo>
                    <a:pt x="388525" y="401098"/>
                  </a:lnTo>
                  <a:lnTo>
                    <a:pt x="384620" y="402717"/>
                  </a:lnTo>
                  <a:lnTo>
                    <a:pt x="381762" y="436340"/>
                  </a:lnTo>
                  <a:lnTo>
                    <a:pt x="379190" y="441103"/>
                  </a:lnTo>
                  <a:lnTo>
                    <a:pt x="370808" y="434054"/>
                  </a:lnTo>
                  <a:lnTo>
                    <a:pt x="363950" y="455200"/>
                  </a:lnTo>
                  <a:lnTo>
                    <a:pt x="359950" y="454438"/>
                  </a:lnTo>
                  <a:lnTo>
                    <a:pt x="360997" y="463296"/>
                  </a:lnTo>
                  <a:lnTo>
                    <a:pt x="352330" y="46805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2" name="Freihandform: Form 231">
              <a:extLst>
                <a:ext uri="{FF2B5EF4-FFF2-40B4-BE49-F238E27FC236}">
                  <a16:creationId xmlns:a16="http://schemas.microsoft.com/office/drawing/2014/main" id="{F354A9BF-7332-4865-9E5E-FFC7BF1EA61A}"/>
                </a:ext>
              </a:extLst>
            </p:cNvPr>
            <p:cNvSpPr/>
            <p:nvPr/>
          </p:nvSpPr>
          <p:spPr>
            <a:xfrm>
              <a:off x="1379145" y="2926457"/>
              <a:ext cx="688050" cy="836550"/>
            </a:xfrm>
            <a:custGeom>
              <a:avLst/>
              <a:gdLst>
                <a:gd name="connsiteX0" fmla="*/ 644842 w 1323975"/>
                <a:gd name="connsiteY0" fmla="*/ 1582388 h 1609725"/>
                <a:gd name="connsiteX1" fmla="*/ 636270 w 1323975"/>
                <a:gd name="connsiteY1" fmla="*/ 1581245 h 1609725"/>
                <a:gd name="connsiteX2" fmla="*/ 617410 w 1323975"/>
                <a:gd name="connsiteY2" fmla="*/ 1584674 h 1609725"/>
                <a:gd name="connsiteX3" fmla="*/ 588169 w 1323975"/>
                <a:gd name="connsiteY3" fmla="*/ 1599724 h 1609725"/>
                <a:gd name="connsiteX4" fmla="*/ 570643 w 1323975"/>
                <a:gd name="connsiteY4" fmla="*/ 1604867 h 1609725"/>
                <a:gd name="connsiteX5" fmla="*/ 570262 w 1323975"/>
                <a:gd name="connsiteY5" fmla="*/ 1600581 h 1609725"/>
                <a:gd name="connsiteX6" fmla="*/ 562737 w 1323975"/>
                <a:gd name="connsiteY6" fmla="*/ 1591437 h 1609725"/>
                <a:gd name="connsiteX7" fmla="*/ 542449 w 1323975"/>
                <a:gd name="connsiteY7" fmla="*/ 1553623 h 1609725"/>
                <a:gd name="connsiteX8" fmla="*/ 541592 w 1323975"/>
                <a:gd name="connsiteY8" fmla="*/ 1531906 h 1609725"/>
                <a:gd name="connsiteX9" fmla="*/ 544163 w 1323975"/>
                <a:gd name="connsiteY9" fmla="*/ 1527429 h 1609725"/>
                <a:gd name="connsiteX10" fmla="*/ 544449 w 1323975"/>
                <a:gd name="connsiteY10" fmla="*/ 1522857 h 1609725"/>
                <a:gd name="connsiteX11" fmla="*/ 543401 w 1323975"/>
                <a:gd name="connsiteY11" fmla="*/ 1528001 h 1609725"/>
                <a:gd name="connsiteX12" fmla="*/ 537782 w 1323975"/>
                <a:gd name="connsiteY12" fmla="*/ 1525905 h 1609725"/>
                <a:gd name="connsiteX13" fmla="*/ 532924 w 1323975"/>
                <a:gd name="connsiteY13" fmla="*/ 1535049 h 1609725"/>
                <a:gd name="connsiteX14" fmla="*/ 519970 w 1323975"/>
                <a:gd name="connsiteY14" fmla="*/ 1530477 h 1609725"/>
                <a:gd name="connsiteX15" fmla="*/ 520922 w 1323975"/>
                <a:gd name="connsiteY15" fmla="*/ 1526667 h 1609725"/>
                <a:gd name="connsiteX16" fmla="*/ 518922 w 1323975"/>
                <a:gd name="connsiteY16" fmla="*/ 1525334 h 1609725"/>
                <a:gd name="connsiteX17" fmla="*/ 522065 w 1323975"/>
                <a:gd name="connsiteY17" fmla="*/ 1509331 h 1609725"/>
                <a:gd name="connsiteX18" fmla="*/ 529495 w 1323975"/>
                <a:gd name="connsiteY18" fmla="*/ 1508760 h 1609725"/>
                <a:gd name="connsiteX19" fmla="*/ 534162 w 1323975"/>
                <a:gd name="connsiteY19" fmla="*/ 1512189 h 1609725"/>
                <a:gd name="connsiteX20" fmla="*/ 543020 w 1323975"/>
                <a:gd name="connsiteY20" fmla="*/ 1508474 h 1609725"/>
                <a:gd name="connsiteX21" fmla="*/ 536258 w 1323975"/>
                <a:gd name="connsiteY21" fmla="*/ 1502283 h 1609725"/>
                <a:gd name="connsiteX22" fmla="*/ 538543 w 1323975"/>
                <a:gd name="connsiteY22" fmla="*/ 1496568 h 1609725"/>
                <a:gd name="connsiteX23" fmla="*/ 535115 w 1323975"/>
                <a:gd name="connsiteY23" fmla="*/ 1501140 h 1609725"/>
                <a:gd name="connsiteX24" fmla="*/ 528257 w 1323975"/>
                <a:gd name="connsiteY24" fmla="*/ 1499235 h 1609725"/>
                <a:gd name="connsiteX25" fmla="*/ 529685 w 1323975"/>
                <a:gd name="connsiteY25" fmla="*/ 1497711 h 1609725"/>
                <a:gd name="connsiteX26" fmla="*/ 523780 w 1323975"/>
                <a:gd name="connsiteY26" fmla="*/ 1491424 h 1609725"/>
                <a:gd name="connsiteX27" fmla="*/ 524732 w 1323975"/>
                <a:gd name="connsiteY27" fmla="*/ 1489329 h 1609725"/>
                <a:gd name="connsiteX28" fmla="*/ 521113 w 1323975"/>
                <a:gd name="connsiteY28" fmla="*/ 1487805 h 1609725"/>
                <a:gd name="connsiteX29" fmla="*/ 528447 w 1323975"/>
                <a:gd name="connsiteY29" fmla="*/ 1480756 h 1609725"/>
                <a:gd name="connsiteX30" fmla="*/ 525875 w 1323975"/>
                <a:gd name="connsiteY30" fmla="*/ 1476947 h 1609725"/>
                <a:gd name="connsiteX31" fmla="*/ 531304 w 1323975"/>
                <a:gd name="connsiteY31" fmla="*/ 1480566 h 1609725"/>
                <a:gd name="connsiteX32" fmla="*/ 526447 w 1323975"/>
                <a:gd name="connsiteY32" fmla="*/ 1487805 h 1609725"/>
                <a:gd name="connsiteX33" fmla="*/ 530066 w 1323975"/>
                <a:gd name="connsiteY33" fmla="*/ 1490091 h 1609725"/>
                <a:gd name="connsiteX34" fmla="*/ 539496 w 1323975"/>
                <a:gd name="connsiteY34" fmla="*/ 1483043 h 1609725"/>
                <a:gd name="connsiteX35" fmla="*/ 536829 w 1323975"/>
                <a:gd name="connsiteY35" fmla="*/ 1481519 h 1609725"/>
                <a:gd name="connsiteX36" fmla="*/ 537305 w 1323975"/>
                <a:gd name="connsiteY36" fmla="*/ 1478756 h 1609725"/>
                <a:gd name="connsiteX37" fmla="*/ 532257 w 1323975"/>
                <a:gd name="connsiteY37" fmla="*/ 1478947 h 1609725"/>
                <a:gd name="connsiteX38" fmla="*/ 535305 w 1323975"/>
                <a:gd name="connsiteY38" fmla="*/ 1473708 h 1609725"/>
                <a:gd name="connsiteX39" fmla="*/ 525399 w 1323975"/>
                <a:gd name="connsiteY39" fmla="*/ 1470851 h 1609725"/>
                <a:gd name="connsiteX40" fmla="*/ 522256 w 1323975"/>
                <a:gd name="connsiteY40" fmla="*/ 1465326 h 1609725"/>
                <a:gd name="connsiteX41" fmla="*/ 519017 w 1323975"/>
                <a:gd name="connsiteY41" fmla="*/ 1469422 h 1609725"/>
                <a:gd name="connsiteX42" fmla="*/ 513398 w 1323975"/>
                <a:gd name="connsiteY42" fmla="*/ 1468946 h 1609725"/>
                <a:gd name="connsiteX43" fmla="*/ 506444 w 1323975"/>
                <a:gd name="connsiteY43" fmla="*/ 1454468 h 1609725"/>
                <a:gd name="connsiteX44" fmla="*/ 506349 w 1323975"/>
                <a:gd name="connsiteY44" fmla="*/ 1457420 h 1609725"/>
                <a:gd name="connsiteX45" fmla="*/ 501110 w 1323975"/>
                <a:gd name="connsiteY45" fmla="*/ 1457897 h 1609725"/>
                <a:gd name="connsiteX46" fmla="*/ 502539 w 1323975"/>
                <a:gd name="connsiteY46" fmla="*/ 1441514 h 1609725"/>
                <a:gd name="connsiteX47" fmla="*/ 499967 w 1323975"/>
                <a:gd name="connsiteY47" fmla="*/ 1438656 h 1609725"/>
                <a:gd name="connsiteX48" fmla="*/ 489394 w 1323975"/>
                <a:gd name="connsiteY48" fmla="*/ 1459897 h 1609725"/>
                <a:gd name="connsiteX49" fmla="*/ 489585 w 1323975"/>
                <a:gd name="connsiteY49" fmla="*/ 1475422 h 1609725"/>
                <a:gd name="connsiteX50" fmla="*/ 480536 w 1323975"/>
                <a:gd name="connsiteY50" fmla="*/ 1490281 h 1609725"/>
                <a:gd name="connsiteX51" fmla="*/ 498253 w 1323975"/>
                <a:gd name="connsiteY51" fmla="*/ 1508379 h 1609725"/>
                <a:gd name="connsiteX52" fmla="*/ 503968 w 1323975"/>
                <a:gd name="connsiteY52" fmla="*/ 1504379 h 1609725"/>
                <a:gd name="connsiteX53" fmla="*/ 506349 w 1323975"/>
                <a:gd name="connsiteY53" fmla="*/ 1506093 h 1609725"/>
                <a:gd name="connsiteX54" fmla="*/ 501682 w 1323975"/>
                <a:gd name="connsiteY54" fmla="*/ 1511237 h 1609725"/>
                <a:gd name="connsiteX55" fmla="*/ 496252 w 1323975"/>
                <a:gd name="connsiteY55" fmla="*/ 1511903 h 1609725"/>
                <a:gd name="connsiteX56" fmla="*/ 495395 w 1323975"/>
                <a:gd name="connsiteY56" fmla="*/ 1508093 h 1609725"/>
                <a:gd name="connsiteX57" fmla="*/ 478345 w 1323975"/>
                <a:gd name="connsiteY57" fmla="*/ 1490758 h 1609725"/>
                <a:gd name="connsiteX58" fmla="*/ 482156 w 1323975"/>
                <a:gd name="connsiteY58" fmla="*/ 1479614 h 1609725"/>
                <a:gd name="connsiteX59" fmla="*/ 486442 w 1323975"/>
                <a:gd name="connsiteY59" fmla="*/ 1474565 h 1609725"/>
                <a:gd name="connsiteX60" fmla="*/ 487204 w 1323975"/>
                <a:gd name="connsiteY60" fmla="*/ 1459706 h 1609725"/>
                <a:gd name="connsiteX61" fmla="*/ 499967 w 1323975"/>
                <a:gd name="connsiteY61" fmla="*/ 1430655 h 1609725"/>
                <a:gd name="connsiteX62" fmla="*/ 505873 w 1323975"/>
                <a:gd name="connsiteY62" fmla="*/ 1428655 h 1609725"/>
                <a:gd name="connsiteX63" fmla="*/ 510731 w 1323975"/>
                <a:gd name="connsiteY63" fmla="*/ 1433417 h 1609725"/>
                <a:gd name="connsiteX64" fmla="*/ 515493 w 1323975"/>
                <a:gd name="connsiteY64" fmla="*/ 1428369 h 1609725"/>
                <a:gd name="connsiteX65" fmla="*/ 508159 w 1323975"/>
                <a:gd name="connsiteY65" fmla="*/ 1419511 h 1609725"/>
                <a:gd name="connsiteX66" fmla="*/ 503491 w 1323975"/>
                <a:gd name="connsiteY66" fmla="*/ 1417796 h 1609725"/>
                <a:gd name="connsiteX67" fmla="*/ 493490 w 1323975"/>
                <a:gd name="connsiteY67" fmla="*/ 1420082 h 1609725"/>
                <a:gd name="connsiteX68" fmla="*/ 475583 w 1323975"/>
                <a:gd name="connsiteY68" fmla="*/ 1416272 h 1609725"/>
                <a:gd name="connsiteX69" fmla="*/ 468916 w 1323975"/>
                <a:gd name="connsiteY69" fmla="*/ 1406843 h 1609725"/>
                <a:gd name="connsiteX70" fmla="*/ 470630 w 1323975"/>
                <a:gd name="connsiteY70" fmla="*/ 1388173 h 1609725"/>
                <a:gd name="connsiteX71" fmla="*/ 468249 w 1323975"/>
                <a:gd name="connsiteY71" fmla="*/ 1384078 h 1609725"/>
                <a:gd name="connsiteX72" fmla="*/ 458819 w 1323975"/>
                <a:gd name="connsiteY72" fmla="*/ 1384840 h 1609725"/>
                <a:gd name="connsiteX73" fmla="*/ 455009 w 1323975"/>
                <a:gd name="connsiteY73" fmla="*/ 1376553 h 1609725"/>
                <a:gd name="connsiteX74" fmla="*/ 449961 w 1323975"/>
                <a:gd name="connsiteY74" fmla="*/ 1373886 h 1609725"/>
                <a:gd name="connsiteX75" fmla="*/ 445770 w 1323975"/>
                <a:gd name="connsiteY75" fmla="*/ 1360265 h 1609725"/>
                <a:gd name="connsiteX76" fmla="*/ 446818 w 1323975"/>
                <a:gd name="connsiteY76" fmla="*/ 1356836 h 1609725"/>
                <a:gd name="connsiteX77" fmla="*/ 441960 w 1323975"/>
                <a:gd name="connsiteY77" fmla="*/ 1352550 h 1609725"/>
                <a:gd name="connsiteX78" fmla="*/ 440531 w 1323975"/>
                <a:gd name="connsiteY78" fmla="*/ 1341882 h 1609725"/>
                <a:gd name="connsiteX79" fmla="*/ 437578 w 1323975"/>
                <a:gd name="connsiteY79" fmla="*/ 1340739 h 1609725"/>
                <a:gd name="connsiteX80" fmla="*/ 431101 w 1323975"/>
                <a:gd name="connsiteY80" fmla="*/ 1341120 h 1609725"/>
                <a:gd name="connsiteX81" fmla="*/ 423767 w 1323975"/>
                <a:gd name="connsiteY81" fmla="*/ 1355027 h 1609725"/>
                <a:gd name="connsiteX82" fmla="*/ 406336 w 1323975"/>
                <a:gd name="connsiteY82" fmla="*/ 1372076 h 1609725"/>
                <a:gd name="connsiteX83" fmla="*/ 404336 w 1323975"/>
                <a:gd name="connsiteY83" fmla="*/ 1378744 h 1609725"/>
                <a:gd name="connsiteX84" fmla="*/ 390620 w 1323975"/>
                <a:gd name="connsiteY84" fmla="*/ 1397127 h 1609725"/>
                <a:gd name="connsiteX85" fmla="*/ 395478 w 1323975"/>
                <a:gd name="connsiteY85" fmla="*/ 1415320 h 1609725"/>
                <a:gd name="connsiteX86" fmla="*/ 393478 w 1323975"/>
                <a:gd name="connsiteY86" fmla="*/ 1418082 h 1609725"/>
                <a:gd name="connsiteX87" fmla="*/ 396050 w 1323975"/>
                <a:gd name="connsiteY87" fmla="*/ 1431607 h 1609725"/>
                <a:gd name="connsiteX88" fmla="*/ 399574 w 1323975"/>
                <a:gd name="connsiteY88" fmla="*/ 1438561 h 1609725"/>
                <a:gd name="connsiteX89" fmla="*/ 391382 w 1323975"/>
                <a:gd name="connsiteY89" fmla="*/ 1451420 h 1609725"/>
                <a:gd name="connsiteX90" fmla="*/ 389668 w 1323975"/>
                <a:gd name="connsiteY90" fmla="*/ 1472851 h 1609725"/>
                <a:gd name="connsiteX91" fmla="*/ 378904 w 1323975"/>
                <a:gd name="connsiteY91" fmla="*/ 1487519 h 1609725"/>
                <a:gd name="connsiteX92" fmla="*/ 377095 w 1323975"/>
                <a:gd name="connsiteY92" fmla="*/ 1487138 h 1609725"/>
                <a:gd name="connsiteX93" fmla="*/ 379190 w 1323975"/>
                <a:gd name="connsiteY93" fmla="*/ 1489424 h 1609725"/>
                <a:gd name="connsiteX94" fmla="*/ 372046 w 1323975"/>
                <a:gd name="connsiteY94" fmla="*/ 1486757 h 1609725"/>
                <a:gd name="connsiteX95" fmla="*/ 367856 w 1323975"/>
                <a:gd name="connsiteY95" fmla="*/ 1494663 h 1609725"/>
                <a:gd name="connsiteX96" fmla="*/ 363379 w 1323975"/>
                <a:gd name="connsiteY96" fmla="*/ 1493615 h 1609725"/>
                <a:gd name="connsiteX97" fmla="*/ 352139 w 1323975"/>
                <a:gd name="connsiteY97" fmla="*/ 1498568 h 1609725"/>
                <a:gd name="connsiteX98" fmla="*/ 350996 w 1323975"/>
                <a:gd name="connsiteY98" fmla="*/ 1505045 h 1609725"/>
                <a:gd name="connsiteX99" fmla="*/ 360902 w 1323975"/>
                <a:gd name="connsiteY99" fmla="*/ 1508284 h 1609725"/>
                <a:gd name="connsiteX100" fmla="*/ 359474 w 1323975"/>
                <a:gd name="connsiteY100" fmla="*/ 1506093 h 1609725"/>
                <a:gd name="connsiteX101" fmla="*/ 362045 w 1323975"/>
                <a:gd name="connsiteY101" fmla="*/ 1503331 h 1609725"/>
                <a:gd name="connsiteX102" fmla="*/ 367570 w 1323975"/>
                <a:gd name="connsiteY102" fmla="*/ 1509522 h 1609725"/>
                <a:gd name="connsiteX103" fmla="*/ 357854 w 1323975"/>
                <a:gd name="connsiteY103" fmla="*/ 1531715 h 1609725"/>
                <a:gd name="connsiteX104" fmla="*/ 350329 w 1323975"/>
                <a:gd name="connsiteY104" fmla="*/ 1529429 h 1609725"/>
                <a:gd name="connsiteX105" fmla="*/ 347853 w 1323975"/>
                <a:gd name="connsiteY105" fmla="*/ 1544288 h 1609725"/>
                <a:gd name="connsiteX106" fmla="*/ 322612 w 1323975"/>
                <a:gd name="connsiteY106" fmla="*/ 1533715 h 1609725"/>
                <a:gd name="connsiteX107" fmla="*/ 323945 w 1323975"/>
                <a:gd name="connsiteY107" fmla="*/ 1529715 h 1609725"/>
                <a:gd name="connsiteX108" fmla="*/ 332518 w 1323975"/>
                <a:gd name="connsiteY108" fmla="*/ 1531620 h 1609725"/>
                <a:gd name="connsiteX109" fmla="*/ 331660 w 1323975"/>
                <a:gd name="connsiteY109" fmla="*/ 1528858 h 1609725"/>
                <a:gd name="connsiteX110" fmla="*/ 337566 w 1323975"/>
                <a:gd name="connsiteY110" fmla="*/ 1527620 h 1609725"/>
                <a:gd name="connsiteX111" fmla="*/ 340614 w 1323975"/>
                <a:gd name="connsiteY111" fmla="*/ 1523905 h 1609725"/>
                <a:gd name="connsiteX112" fmla="*/ 337280 w 1323975"/>
                <a:gd name="connsiteY112" fmla="*/ 1513904 h 1609725"/>
                <a:gd name="connsiteX113" fmla="*/ 339852 w 1323975"/>
                <a:gd name="connsiteY113" fmla="*/ 1508093 h 1609725"/>
                <a:gd name="connsiteX114" fmla="*/ 337280 w 1323975"/>
                <a:gd name="connsiteY114" fmla="*/ 1504474 h 1609725"/>
                <a:gd name="connsiteX115" fmla="*/ 334232 w 1323975"/>
                <a:gd name="connsiteY115" fmla="*/ 1505045 h 1609725"/>
                <a:gd name="connsiteX116" fmla="*/ 332994 w 1323975"/>
                <a:gd name="connsiteY116" fmla="*/ 1496473 h 1609725"/>
                <a:gd name="connsiteX117" fmla="*/ 313944 w 1323975"/>
                <a:gd name="connsiteY117" fmla="*/ 1504283 h 1609725"/>
                <a:gd name="connsiteX118" fmla="*/ 313468 w 1323975"/>
                <a:gd name="connsiteY118" fmla="*/ 1495711 h 1609725"/>
                <a:gd name="connsiteX119" fmla="*/ 305752 w 1323975"/>
                <a:gd name="connsiteY119" fmla="*/ 1492472 h 1609725"/>
                <a:gd name="connsiteX120" fmla="*/ 306133 w 1323975"/>
                <a:gd name="connsiteY120" fmla="*/ 1477994 h 1609725"/>
                <a:gd name="connsiteX121" fmla="*/ 299752 w 1323975"/>
                <a:gd name="connsiteY121" fmla="*/ 1476661 h 1609725"/>
                <a:gd name="connsiteX122" fmla="*/ 287560 w 1323975"/>
                <a:gd name="connsiteY122" fmla="*/ 1498664 h 1609725"/>
                <a:gd name="connsiteX123" fmla="*/ 285845 w 1323975"/>
                <a:gd name="connsiteY123" fmla="*/ 1512665 h 1609725"/>
                <a:gd name="connsiteX124" fmla="*/ 289274 w 1323975"/>
                <a:gd name="connsiteY124" fmla="*/ 1524857 h 1609725"/>
                <a:gd name="connsiteX125" fmla="*/ 278225 w 1323975"/>
                <a:gd name="connsiteY125" fmla="*/ 1547431 h 1609725"/>
                <a:gd name="connsiteX126" fmla="*/ 274796 w 1323975"/>
                <a:gd name="connsiteY126" fmla="*/ 1548574 h 1609725"/>
                <a:gd name="connsiteX127" fmla="*/ 271748 w 1323975"/>
                <a:gd name="connsiteY127" fmla="*/ 1530572 h 1609725"/>
                <a:gd name="connsiteX128" fmla="*/ 255175 w 1323975"/>
                <a:gd name="connsiteY128" fmla="*/ 1516094 h 1609725"/>
                <a:gd name="connsiteX129" fmla="*/ 248031 w 1323975"/>
                <a:gd name="connsiteY129" fmla="*/ 1506474 h 1609725"/>
                <a:gd name="connsiteX130" fmla="*/ 246698 w 1323975"/>
                <a:gd name="connsiteY130" fmla="*/ 1498854 h 1609725"/>
                <a:gd name="connsiteX131" fmla="*/ 251269 w 1323975"/>
                <a:gd name="connsiteY131" fmla="*/ 1488377 h 1609725"/>
                <a:gd name="connsiteX132" fmla="*/ 253841 w 1323975"/>
                <a:gd name="connsiteY132" fmla="*/ 1468660 h 1609725"/>
                <a:gd name="connsiteX133" fmla="*/ 253936 w 1323975"/>
                <a:gd name="connsiteY133" fmla="*/ 1454277 h 1609725"/>
                <a:gd name="connsiteX134" fmla="*/ 247078 w 1323975"/>
                <a:gd name="connsiteY134" fmla="*/ 1436561 h 1609725"/>
                <a:gd name="connsiteX135" fmla="*/ 248602 w 1323975"/>
                <a:gd name="connsiteY135" fmla="*/ 1428464 h 1609725"/>
                <a:gd name="connsiteX136" fmla="*/ 252698 w 1323975"/>
                <a:gd name="connsiteY136" fmla="*/ 1418368 h 1609725"/>
                <a:gd name="connsiteX137" fmla="*/ 254699 w 1323975"/>
                <a:gd name="connsiteY137" fmla="*/ 1419035 h 1609725"/>
                <a:gd name="connsiteX138" fmla="*/ 254032 w 1323975"/>
                <a:gd name="connsiteY138" fmla="*/ 1414844 h 1609725"/>
                <a:gd name="connsiteX139" fmla="*/ 258794 w 1323975"/>
                <a:gd name="connsiteY139" fmla="*/ 1402271 h 1609725"/>
                <a:gd name="connsiteX140" fmla="*/ 270034 w 1323975"/>
                <a:gd name="connsiteY140" fmla="*/ 1401318 h 1609725"/>
                <a:gd name="connsiteX141" fmla="*/ 276130 w 1323975"/>
                <a:gd name="connsiteY141" fmla="*/ 1395889 h 1609725"/>
                <a:gd name="connsiteX142" fmla="*/ 281464 w 1323975"/>
                <a:gd name="connsiteY142" fmla="*/ 1395603 h 1609725"/>
                <a:gd name="connsiteX143" fmla="*/ 281464 w 1323975"/>
                <a:gd name="connsiteY143" fmla="*/ 1390079 h 1609725"/>
                <a:gd name="connsiteX144" fmla="*/ 278987 w 1323975"/>
                <a:gd name="connsiteY144" fmla="*/ 1388364 h 1609725"/>
                <a:gd name="connsiteX145" fmla="*/ 283940 w 1323975"/>
                <a:gd name="connsiteY145" fmla="*/ 1382554 h 1609725"/>
                <a:gd name="connsiteX146" fmla="*/ 279844 w 1323975"/>
                <a:gd name="connsiteY146" fmla="*/ 1380363 h 1609725"/>
                <a:gd name="connsiteX147" fmla="*/ 278035 w 1323975"/>
                <a:gd name="connsiteY147" fmla="*/ 1372172 h 1609725"/>
                <a:gd name="connsiteX148" fmla="*/ 289274 w 1323975"/>
                <a:gd name="connsiteY148" fmla="*/ 1367980 h 1609725"/>
                <a:gd name="connsiteX149" fmla="*/ 294132 w 1323975"/>
                <a:gd name="connsiteY149" fmla="*/ 1363123 h 1609725"/>
                <a:gd name="connsiteX150" fmla="*/ 290132 w 1323975"/>
                <a:gd name="connsiteY150" fmla="*/ 1354550 h 1609725"/>
                <a:gd name="connsiteX151" fmla="*/ 290798 w 1323975"/>
                <a:gd name="connsiteY151" fmla="*/ 1342072 h 1609725"/>
                <a:gd name="connsiteX152" fmla="*/ 288131 w 1323975"/>
                <a:gd name="connsiteY152" fmla="*/ 1334834 h 1609725"/>
                <a:gd name="connsiteX153" fmla="*/ 265557 w 1323975"/>
                <a:gd name="connsiteY153" fmla="*/ 1316831 h 1609725"/>
                <a:gd name="connsiteX154" fmla="*/ 254603 w 1323975"/>
                <a:gd name="connsiteY154" fmla="*/ 1304830 h 1609725"/>
                <a:gd name="connsiteX155" fmla="*/ 248126 w 1323975"/>
                <a:gd name="connsiteY155" fmla="*/ 1279589 h 1609725"/>
                <a:gd name="connsiteX156" fmla="*/ 240316 w 1323975"/>
                <a:gd name="connsiteY156" fmla="*/ 1274540 h 1609725"/>
                <a:gd name="connsiteX157" fmla="*/ 249650 w 1323975"/>
                <a:gd name="connsiteY157" fmla="*/ 1240441 h 1609725"/>
                <a:gd name="connsiteX158" fmla="*/ 257842 w 1323975"/>
                <a:gd name="connsiteY158" fmla="*/ 1233202 h 1609725"/>
                <a:gd name="connsiteX159" fmla="*/ 260033 w 1323975"/>
                <a:gd name="connsiteY159" fmla="*/ 1235964 h 1609725"/>
                <a:gd name="connsiteX160" fmla="*/ 262604 w 1323975"/>
                <a:gd name="connsiteY160" fmla="*/ 1233488 h 1609725"/>
                <a:gd name="connsiteX161" fmla="*/ 261842 w 1323975"/>
                <a:gd name="connsiteY161" fmla="*/ 1226058 h 1609725"/>
                <a:gd name="connsiteX162" fmla="*/ 254603 w 1323975"/>
                <a:gd name="connsiteY162" fmla="*/ 1226153 h 1609725"/>
                <a:gd name="connsiteX163" fmla="*/ 267176 w 1323975"/>
                <a:gd name="connsiteY163" fmla="*/ 1223963 h 1609725"/>
                <a:gd name="connsiteX164" fmla="*/ 268224 w 1323975"/>
                <a:gd name="connsiteY164" fmla="*/ 1217486 h 1609725"/>
                <a:gd name="connsiteX165" fmla="*/ 265366 w 1323975"/>
                <a:gd name="connsiteY165" fmla="*/ 1207008 h 1609725"/>
                <a:gd name="connsiteX166" fmla="*/ 272320 w 1323975"/>
                <a:gd name="connsiteY166" fmla="*/ 1201388 h 1609725"/>
                <a:gd name="connsiteX167" fmla="*/ 269462 w 1323975"/>
                <a:gd name="connsiteY167" fmla="*/ 1198721 h 1609725"/>
                <a:gd name="connsiteX168" fmla="*/ 267176 w 1323975"/>
                <a:gd name="connsiteY168" fmla="*/ 1202150 h 1609725"/>
                <a:gd name="connsiteX169" fmla="*/ 265557 w 1323975"/>
                <a:gd name="connsiteY169" fmla="*/ 1198721 h 1609725"/>
                <a:gd name="connsiteX170" fmla="*/ 270319 w 1323975"/>
                <a:gd name="connsiteY170" fmla="*/ 1196149 h 1609725"/>
                <a:gd name="connsiteX171" fmla="*/ 277463 w 1323975"/>
                <a:gd name="connsiteY171" fmla="*/ 1186434 h 1609725"/>
                <a:gd name="connsiteX172" fmla="*/ 261461 w 1323975"/>
                <a:gd name="connsiteY172" fmla="*/ 1186529 h 1609725"/>
                <a:gd name="connsiteX173" fmla="*/ 246602 w 1323975"/>
                <a:gd name="connsiteY173" fmla="*/ 1172909 h 1609725"/>
                <a:gd name="connsiteX174" fmla="*/ 248412 w 1323975"/>
                <a:gd name="connsiteY174" fmla="*/ 1168337 h 1609725"/>
                <a:gd name="connsiteX175" fmla="*/ 244316 w 1323975"/>
                <a:gd name="connsiteY175" fmla="*/ 1162812 h 1609725"/>
                <a:gd name="connsiteX176" fmla="*/ 247078 w 1323975"/>
                <a:gd name="connsiteY176" fmla="*/ 1155859 h 1609725"/>
                <a:gd name="connsiteX177" fmla="*/ 234410 w 1323975"/>
                <a:gd name="connsiteY177" fmla="*/ 1131284 h 1609725"/>
                <a:gd name="connsiteX178" fmla="*/ 226600 w 1323975"/>
                <a:gd name="connsiteY178" fmla="*/ 1126807 h 1609725"/>
                <a:gd name="connsiteX179" fmla="*/ 224885 w 1323975"/>
                <a:gd name="connsiteY179" fmla="*/ 1128236 h 1609725"/>
                <a:gd name="connsiteX180" fmla="*/ 217741 w 1323975"/>
                <a:gd name="connsiteY180" fmla="*/ 1125474 h 1609725"/>
                <a:gd name="connsiteX181" fmla="*/ 214789 w 1323975"/>
                <a:gd name="connsiteY181" fmla="*/ 1122331 h 1609725"/>
                <a:gd name="connsiteX182" fmla="*/ 218027 w 1323975"/>
                <a:gd name="connsiteY182" fmla="*/ 1117568 h 1609725"/>
                <a:gd name="connsiteX183" fmla="*/ 216313 w 1323975"/>
                <a:gd name="connsiteY183" fmla="*/ 1113472 h 1609725"/>
                <a:gd name="connsiteX184" fmla="*/ 207169 w 1323975"/>
                <a:gd name="connsiteY184" fmla="*/ 1111568 h 1609725"/>
                <a:gd name="connsiteX185" fmla="*/ 194310 w 1323975"/>
                <a:gd name="connsiteY185" fmla="*/ 1101947 h 1609725"/>
                <a:gd name="connsiteX186" fmla="*/ 209645 w 1323975"/>
                <a:gd name="connsiteY186" fmla="*/ 1088422 h 1609725"/>
                <a:gd name="connsiteX187" fmla="*/ 210502 w 1323975"/>
                <a:gd name="connsiteY187" fmla="*/ 1080135 h 1609725"/>
                <a:gd name="connsiteX188" fmla="*/ 195834 w 1323975"/>
                <a:gd name="connsiteY188" fmla="*/ 1060895 h 1609725"/>
                <a:gd name="connsiteX189" fmla="*/ 183070 w 1323975"/>
                <a:gd name="connsiteY189" fmla="*/ 1055465 h 1609725"/>
                <a:gd name="connsiteX190" fmla="*/ 175927 w 1323975"/>
                <a:gd name="connsiteY190" fmla="*/ 1044321 h 1609725"/>
                <a:gd name="connsiteX191" fmla="*/ 170974 w 1323975"/>
                <a:gd name="connsiteY191" fmla="*/ 1040892 h 1609725"/>
                <a:gd name="connsiteX192" fmla="*/ 166497 w 1323975"/>
                <a:gd name="connsiteY192" fmla="*/ 1032986 h 1609725"/>
                <a:gd name="connsiteX193" fmla="*/ 163830 w 1323975"/>
                <a:gd name="connsiteY193" fmla="*/ 1020318 h 1609725"/>
                <a:gd name="connsiteX194" fmla="*/ 161544 w 1323975"/>
                <a:gd name="connsiteY194" fmla="*/ 1020413 h 1609725"/>
                <a:gd name="connsiteX195" fmla="*/ 161353 w 1323975"/>
                <a:gd name="connsiteY195" fmla="*/ 1025557 h 1609725"/>
                <a:gd name="connsiteX196" fmla="*/ 151924 w 1323975"/>
                <a:gd name="connsiteY196" fmla="*/ 1038320 h 1609725"/>
                <a:gd name="connsiteX197" fmla="*/ 148590 w 1323975"/>
                <a:gd name="connsiteY197" fmla="*/ 1022985 h 1609725"/>
                <a:gd name="connsiteX198" fmla="*/ 146209 w 1323975"/>
                <a:gd name="connsiteY198" fmla="*/ 1020032 h 1609725"/>
                <a:gd name="connsiteX199" fmla="*/ 142494 w 1323975"/>
                <a:gd name="connsiteY199" fmla="*/ 1024604 h 1609725"/>
                <a:gd name="connsiteX200" fmla="*/ 138970 w 1323975"/>
                <a:gd name="connsiteY200" fmla="*/ 1021842 h 1609725"/>
                <a:gd name="connsiteX201" fmla="*/ 132874 w 1323975"/>
                <a:gd name="connsiteY201" fmla="*/ 1013746 h 1609725"/>
                <a:gd name="connsiteX202" fmla="*/ 133541 w 1323975"/>
                <a:gd name="connsiteY202" fmla="*/ 1008031 h 1609725"/>
                <a:gd name="connsiteX203" fmla="*/ 125444 w 1323975"/>
                <a:gd name="connsiteY203" fmla="*/ 1018699 h 1609725"/>
                <a:gd name="connsiteX204" fmla="*/ 108585 w 1323975"/>
                <a:gd name="connsiteY204" fmla="*/ 1027843 h 1609725"/>
                <a:gd name="connsiteX205" fmla="*/ 84963 w 1323975"/>
                <a:gd name="connsiteY205" fmla="*/ 1026223 h 1609725"/>
                <a:gd name="connsiteX206" fmla="*/ 67723 w 1323975"/>
                <a:gd name="connsiteY206" fmla="*/ 1028033 h 1609725"/>
                <a:gd name="connsiteX207" fmla="*/ 62293 w 1323975"/>
                <a:gd name="connsiteY207" fmla="*/ 1026223 h 1609725"/>
                <a:gd name="connsiteX208" fmla="*/ 51816 w 1323975"/>
                <a:gd name="connsiteY208" fmla="*/ 1014127 h 1609725"/>
                <a:gd name="connsiteX209" fmla="*/ 43053 w 1323975"/>
                <a:gd name="connsiteY209" fmla="*/ 1012603 h 1609725"/>
                <a:gd name="connsiteX210" fmla="*/ 34671 w 1323975"/>
                <a:gd name="connsiteY210" fmla="*/ 1015746 h 1609725"/>
                <a:gd name="connsiteX211" fmla="*/ 19145 w 1323975"/>
                <a:gd name="connsiteY211" fmla="*/ 1011555 h 1609725"/>
                <a:gd name="connsiteX212" fmla="*/ 10001 w 1323975"/>
                <a:gd name="connsiteY212" fmla="*/ 1003078 h 1609725"/>
                <a:gd name="connsiteX213" fmla="*/ 11430 w 1323975"/>
                <a:gd name="connsiteY213" fmla="*/ 972407 h 1609725"/>
                <a:gd name="connsiteX214" fmla="*/ 9525 w 1323975"/>
                <a:gd name="connsiteY214" fmla="*/ 970407 h 1609725"/>
                <a:gd name="connsiteX215" fmla="*/ 13716 w 1323975"/>
                <a:gd name="connsiteY215" fmla="*/ 957834 h 1609725"/>
                <a:gd name="connsiteX216" fmla="*/ 10954 w 1323975"/>
                <a:gd name="connsiteY216" fmla="*/ 954405 h 1609725"/>
                <a:gd name="connsiteX217" fmla="*/ 15621 w 1323975"/>
                <a:gd name="connsiteY217" fmla="*/ 950309 h 1609725"/>
                <a:gd name="connsiteX218" fmla="*/ 10858 w 1323975"/>
                <a:gd name="connsiteY218" fmla="*/ 942118 h 1609725"/>
                <a:gd name="connsiteX219" fmla="*/ 16192 w 1323975"/>
                <a:gd name="connsiteY219" fmla="*/ 936212 h 1609725"/>
                <a:gd name="connsiteX220" fmla="*/ 34195 w 1323975"/>
                <a:gd name="connsiteY220" fmla="*/ 926878 h 1609725"/>
                <a:gd name="connsiteX221" fmla="*/ 36576 w 1323975"/>
                <a:gd name="connsiteY221" fmla="*/ 892207 h 1609725"/>
                <a:gd name="connsiteX222" fmla="*/ 30385 w 1323975"/>
                <a:gd name="connsiteY222" fmla="*/ 878396 h 1609725"/>
                <a:gd name="connsiteX223" fmla="*/ 26384 w 1323975"/>
                <a:gd name="connsiteY223" fmla="*/ 855154 h 1609725"/>
                <a:gd name="connsiteX224" fmla="*/ 42005 w 1323975"/>
                <a:gd name="connsiteY224" fmla="*/ 813054 h 1609725"/>
                <a:gd name="connsiteX225" fmla="*/ 33528 w 1323975"/>
                <a:gd name="connsiteY225" fmla="*/ 814959 h 1609725"/>
                <a:gd name="connsiteX226" fmla="*/ 31242 w 1323975"/>
                <a:gd name="connsiteY226" fmla="*/ 812578 h 1609725"/>
                <a:gd name="connsiteX227" fmla="*/ 46387 w 1323975"/>
                <a:gd name="connsiteY227" fmla="*/ 802100 h 1609725"/>
                <a:gd name="connsiteX228" fmla="*/ 47911 w 1323975"/>
                <a:gd name="connsiteY228" fmla="*/ 796385 h 1609725"/>
                <a:gd name="connsiteX229" fmla="*/ 45720 w 1323975"/>
                <a:gd name="connsiteY229" fmla="*/ 782764 h 1609725"/>
                <a:gd name="connsiteX230" fmla="*/ 38290 w 1323975"/>
                <a:gd name="connsiteY230" fmla="*/ 768287 h 1609725"/>
                <a:gd name="connsiteX231" fmla="*/ 44482 w 1323975"/>
                <a:gd name="connsiteY231" fmla="*/ 758476 h 1609725"/>
                <a:gd name="connsiteX232" fmla="*/ 50101 w 1323975"/>
                <a:gd name="connsiteY232" fmla="*/ 723519 h 1609725"/>
                <a:gd name="connsiteX233" fmla="*/ 58579 w 1323975"/>
                <a:gd name="connsiteY233" fmla="*/ 722090 h 1609725"/>
                <a:gd name="connsiteX234" fmla="*/ 56102 w 1323975"/>
                <a:gd name="connsiteY234" fmla="*/ 709898 h 1609725"/>
                <a:gd name="connsiteX235" fmla="*/ 70675 w 1323975"/>
                <a:gd name="connsiteY235" fmla="*/ 669227 h 1609725"/>
                <a:gd name="connsiteX236" fmla="*/ 73533 w 1323975"/>
                <a:gd name="connsiteY236" fmla="*/ 665321 h 1609725"/>
                <a:gd name="connsiteX237" fmla="*/ 76771 w 1323975"/>
                <a:gd name="connsiteY237" fmla="*/ 667036 h 1609725"/>
                <a:gd name="connsiteX238" fmla="*/ 76486 w 1323975"/>
                <a:gd name="connsiteY238" fmla="*/ 664178 h 1609725"/>
                <a:gd name="connsiteX239" fmla="*/ 80582 w 1323975"/>
                <a:gd name="connsiteY239" fmla="*/ 664845 h 1609725"/>
                <a:gd name="connsiteX240" fmla="*/ 83344 w 1323975"/>
                <a:gd name="connsiteY240" fmla="*/ 669131 h 1609725"/>
                <a:gd name="connsiteX241" fmla="*/ 85534 w 1323975"/>
                <a:gd name="connsiteY241" fmla="*/ 667703 h 1609725"/>
                <a:gd name="connsiteX242" fmla="*/ 81153 w 1323975"/>
                <a:gd name="connsiteY242" fmla="*/ 662083 h 1609725"/>
                <a:gd name="connsiteX243" fmla="*/ 88392 w 1323975"/>
                <a:gd name="connsiteY243" fmla="*/ 656654 h 1609725"/>
                <a:gd name="connsiteX244" fmla="*/ 91726 w 1323975"/>
                <a:gd name="connsiteY244" fmla="*/ 658749 h 1609725"/>
                <a:gd name="connsiteX245" fmla="*/ 92678 w 1323975"/>
                <a:gd name="connsiteY245" fmla="*/ 654368 h 1609725"/>
                <a:gd name="connsiteX246" fmla="*/ 95631 w 1323975"/>
                <a:gd name="connsiteY246" fmla="*/ 654177 h 1609725"/>
                <a:gd name="connsiteX247" fmla="*/ 102870 w 1323975"/>
                <a:gd name="connsiteY247" fmla="*/ 656368 h 1609725"/>
                <a:gd name="connsiteX248" fmla="*/ 107537 w 1323975"/>
                <a:gd name="connsiteY248" fmla="*/ 654177 h 1609725"/>
                <a:gd name="connsiteX249" fmla="*/ 126778 w 1323975"/>
                <a:gd name="connsiteY249" fmla="*/ 659606 h 1609725"/>
                <a:gd name="connsiteX250" fmla="*/ 126968 w 1323975"/>
                <a:gd name="connsiteY250" fmla="*/ 661797 h 1609725"/>
                <a:gd name="connsiteX251" fmla="*/ 135922 w 1323975"/>
                <a:gd name="connsiteY251" fmla="*/ 657796 h 1609725"/>
                <a:gd name="connsiteX252" fmla="*/ 139636 w 1323975"/>
                <a:gd name="connsiteY252" fmla="*/ 661702 h 1609725"/>
                <a:gd name="connsiteX253" fmla="*/ 147923 w 1323975"/>
                <a:gd name="connsiteY253" fmla="*/ 660845 h 1609725"/>
                <a:gd name="connsiteX254" fmla="*/ 150304 w 1323975"/>
                <a:gd name="connsiteY254" fmla="*/ 662940 h 1609725"/>
                <a:gd name="connsiteX255" fmla="*/ 152495 w 1323975"/>
                <a:gd name="connsiteY255" fmla="*/ 659702 h 1609725"/>
                <a:gd name="connsiteX256" fmla="*/ 155734 w 1323975"/>
                <a:gd name="connsiteY256" fmla="*/ 666179 h 1609725"/>
                <a:gd name="connsiteX257" fmla="*/ 163830 w 1323975"/>
                <a:gd name="connsiteY257" fmla="*/ 667417 h 1609725"/>
                <a:gd name="connsiteX258" fmla="*/ 165163 w 1323975"/>
                <a:gd name="connsiteY258" fmla="*/ 661321 h 1609725"/>
                <a:gd name="connsiteX259" fmla="*/ 168307 w 1323975"/>
                <a:gd name="connsiteY259" fmla="*/ 661892 h 1609725"/>
                <a:gd name="connsiteX260" fmla="*/ 169450 w 1323975"/>
                <a:gd name="connsiteY260" fmla="*/ 659321 h 1609725"/>
                <a:gd name="connsiteX261" fmla="*/ 173355 w 1323975"/>
                <a:gd name="connsiteY261" fmla="*/ 664083 h 1609725"/>
                <a:gd name="connsiteX262" fmla="*/ 175927 w 1323975"/>
                <a:gd name="connsiteY262" fmla="*/ 653224 h 1609725"/>
                <a:gd name="connsiteX263" fmla="*/ 190024 w 1323975"/>
                <a:gd name="connsiteY263" fmla="*/ 652939 h 1609725"/>
                <a:gd name="connsiteX264" fmla="*/ 193072 w 1323975"/>
                <a:gd name="connsiteY264" fmla="*/ 649510 h 1609725"/>
                <a:gd name="connsiteX265" fmla="*/ 186785 w 1323975"/>
                <a:gd name="connsiteY265" fmla="*/ 646747 h 1609725"/>
                <a:gd name="connsiteX266" fmla="*/ 197739 w 1323975"/>
                <a:gd name="connsiteY266" fmla="*/ 640842 h 1609725"/>
                <a:gd name="connsiteX267" fmla="*/ 196310 w 1323975"/>
                <a:gd name="connsiteY267" fmla="*/ 638842 h 1609725"/>
                <a:gd name="connsiteX268" fmla="*/ 203549 w 1323975"/>
                <a:gd name="connsiteY268" fmla="*/ 631412 h 1609725"/>
                <a:gd name="connsiteX269" fmla="*/ 200025 w 1323975"/>
                <a:gd name="connsiteY269" fmla="*/ 626936 h 1609725"/>
                <a:gd name="connsiteX270" fmla="*/ 224504 w 1323975"/>
                <a:gd name="connsiteY270" fmla="*/ 605409 h 1609725"/>
                <a:gd name="connsiteX271" fmla="*/ 214408 w 1323975"/>
                <a:gd name="connsiteY271" fmla="*/ 591598 h 1609725"/>
                <a:gd name="connsiteX272" fmla="*/ 223361 w 1323975"/>
                <a:gd name="connsiteY272" fmla="*/ 584645 h 1609725"/>
                <a:gd name="connsiteX273" fmla="*/ 227648 w 1323975"/>
                <a:gd name="connsiteY273" fmla="*/ 591407 h 1609725"/>
                <a:gd name="connsiteX274" fmla="*/ 231172 w 1323975"/>
                <a:gd name="connsiteY274" fmla="*/ 589597 h 1609725"/>
                <a:gd name="connsiteX275" fmla="*/ 226124 w 1323975"/>
                <a:gd name="connsiteY275" fmla="*/ 582454 h 1609725"/>
                <a:gd name="connsiteX276" fmla="*/ 232029 w 1323975"/>
                <a:gd name="connsiteY276" fmla="*/ 577596 h 1609725"/>
                <a:gd name="connsiteX277" fmla="*/ 218980 w 1323975"/>
                <a:gd name="connsiteY277" fmla="*/ 565213 h 1609725"/>
                <a:gd name="connsiteX278" fmla="*/ 220885 w 1323975"/>
                <a:gd name="connsiteY278" fmla="*/ 562165 h 1609725"/>
                <a:gd name="connsiteX279" fmla="*/ 225171 w 1323975"/>
                <a:gd name="connsiteY279" fmla="*/ 561594 h 1609725"/>
                <a:gd name="connsiteX280" fmla="*/ 219456 w 1323975"/>
                <a:gd name="connsiteY280" fmla="*/ 553021 h 1609725"/>
                <a:gd name="connsiteX281" fmla="*/ 225457 w 1323975"/>
                <a:gd name="connsiteY281" fmla="*/ 549402 h 1609725"/>
                <a:gd name="connsiteX282" fmla="*/ 220885 w 1323975"/>
                <a:gd name="connsiteY282" fmla="*/ 542354 h 1609725"/>
                <a:gd name="connsiteX283" fmla="*/ 223075 w 1323975"/>
                <a:gd name="connsiteY283" fmla="*/ 543496 h 1609725"/>
                <a:gd name="connsiteX284" fmla="*/ 231743 w 1323975"/>
                <a:gd name="connsiteY284" fmla="*/ 534543 h 1609725"/>
                <a:gd name="connsiteX285" fmla="*/ 225742 w 1323975"/>
                <a:gd name="connsiteY285" fmla="*/ 528638 h 1609725"/>
                <a:gd name="connsiteX286" fmla="*/ 232219 w 1323975"/>
                <a:gd name="connsiteY286" fmla="*/ 521970 h 1609725"/>
                <a:gd name="connsiteX287" fmla="*/ 236791 w 1323975"/>
                <a:gd name="connsiteY287" fmla="*/ 523113 h 1609725"/>
                <a:gd name="connsiteX288" fmla="*/ 237839 w 1323975"/>
                <a:gd name="connsiteY288" fmla="*/ 514540 h 1609725"/>
                <a:gd name="connsiteX289" fmla="*/ 243840 w 1323975"/>
                <a:gd name="connsiteY289" fmla="*/ 515874 h 1609725"/>
                <a:gd name="connsiteX290" fmla="*/ 244126 w 1323975"/>
                <a:gd name="connsiteY290" fmla="*/ 510159 h 1609725"/>
                <a:gd name="connsiteX291" fmla="*/ 251650 w 1323975"/>
                <a:gd name="connsiteY291" fmla="*/ 509206 h 1609725"/>
                <a:gd name="connsiteX292" fmla="*/ 249650 w 1323975"/>
                <a:gd name="connsiteY292" fmla="*/ 497872 h 1609725"/>
                <a:gd name="connsiteX293" fmla="*/ 254413 w 1323975"/>
                <a:gd name="connsiteY293" fmla="*/ 497014 h 1609725"/>
                <a:gd name="connsiteX294" fmla="*/ 256984 w 1323975"/>
                <a:gd name="connsiteY294" fmla="*/ 491014 h 1609725"/>
                <a:gd name="connsiteX295" fmla="*/ 256984 w 1323975"/>
                <a:gd name="connsiteY295" fmla="*/ 476917 h 1609725"/>
                <a:gd name="connsiteX296" fmla="*/ 251365 w 1323975"/>
                <a:gd name="connsiteY296" fmla="*/ 467868 h 1609725"/>
                <a:gd name="connsiteX297" fmla="*/ 246983 w 1323975"/>
                <a:gd name="connsiteY297" fmla="*/ 470154 h 1609725"/>
                <a:gd name="connsiteX298" fmla="*/ 245364 w 1323975"/>
                <a:gd name="connsiteY298" fmla="*/ 460820 h 1609725"/>
                <a:gd name="connsiteX299" fmla="*/ 241840 w 1323975"/>
                <a:gd name="connsiteY299" fmla="*/ 460724 h 1609725"/>
                <a:gd name="connsiteX300" fmla="*/ 234696 w 1323975"/>
                <a:gd name="connsiteY300" fmla="*/ 453199 h 1609725"/>
                <a:gd name="connsiteX301" fmla="*/ 239268 w 1323975"/>
                <a:gd name="connsiteY301" fmla="*/ 462439 h 1609725"/>
                <a:gd name="connsiteX302" fmla="*/ 209741 w 1323975"/>
                <a:gd name="connsiteY302" fmla="*/ 461201 h 1609725"/>
                <a:gd name="connsiteX303" fmla="*/ 208502 w 1323975"/>
                <a:gd name="connsiteY303" fmla="*/ 441388 h 1609725"/>
                <a:gd name="connsiteX304" fmla="*/ 202787 w 1323975"/>
                <a:gd name="connsiteY304" fmla="*/ 434721 h 1609725"/>
                <a:gd name="connsiteX305" fmla="*/ 203073 w 1323975"/>
                <a:gd name="connsiteY305" fmla="*/ 423577 h 1609725"/>
                <a:gd name="connsiteX306" fmla="*/ 200692 w 1323975"/>
                <a:gd name="connsiteY306" fmla="*/ 421100 h 1609725"/>
                <a:gd name="connsiteX307" fmla="*/ 214789 w 1323975"/>
                <a:gd name="connsiteY307" fmla="*/ 421100 h 1609725"/>
                <a:gd name="connsiteX308" fmla="*/ 252889 w 1323975"/>
                <a:gd name="connsiteY308" fmla="*/ 428244 h 1609725"/>
                <a:gd name="connsiteX309" fmla="*/ 266891 w 1323975"/>
                <a:gd name="connsiteY309" fmla="*/ 425291 h 1609725"/>
                <a:gd name="connsiteX310" fmla="*/ 275749 w 1323975"/>
                <a:gd name="connsiteY310" fmla="*/ 419957 h 1609725"/>
                <a:gd name="connsiteX311" fmla="*/ 293370 w 1323975"/>
                <a:gd name="connsiteY311" fmla="*/ 417957 h 1609725"/>
                <a:gd name="connsiteX312" fmla="*/ 299561 w 1323975"/>
                <a:gd name="connsiteY312" fmla="*/ 404908 h 1609725"/>
                <a:gd name="connsiteX313" fmla="*/ 301942 w 1323975"/>
                <a:gd name="connsiteY313" fmla="*/ 384143 h 1609725"/>
                <a:gd name="connsiteX314" fmla="*/ 312229 w 1323975"/>
                <a:gd name="connsiteY314" fmla="*/ 371761 h 1609725"/>
                <a:gd name="connsiteX315" fmla="*/ 312610 w 1323975"/>
                <a:gd name="connsiteY315" fmla="*/ 362903 h 1609725"/>
                <a:gd name="connsiteX316" fmla="*/ 303943 w 1323975"/>
                <a:gd name="connsiteY316" fmla="*/ 360712 h 1609725"/>
                <a:gd name="connsiteX317" fmla="*/ 309848 w 1323975"/>
                <a:gd name="connsiteY317" fmla="*/ 356235 h 1609725"/>
                <a:gd name="connsiteX318" fmla="*/ 307181 w 1323975"/>
                <a:gd name="connsiteY318" fmla="*/ 352520 h 1609725"/>
                <a:gd name="connsiteX319" fmla="*/ 278606 w 1323975"/>
                <a:gd name="connsiteY319" fmla="*/ 354997 h 1609725"/>
                <a:gd name="connsiteX320" fmla="*/ 279083 w 1323975"/>
                <a:gd name="connsiteY320" fmla="*/ 352615 h 1609725"/>
                <a:gd name="connsiteX321" fmla="*/ 257937 w 1323975"/>
                <a:gd name="connsiteY321" fmla="*/ 346901 h 1609725"/>
                <a:gd name="connsiteX322" fmla="*/ 204502 w 1323975"/>
                <a:gd name="connsiteY322" fmla="*/ 342329 h 1609725"/>
                <a:gd name="connsiteX323" fmla="*/ 205550 w 1323975"/>
                <a:gd name="connsiteY323" fmla="*/ 329184 h 1609725"/>
                <a:gd name="connsiteX324" fmla="*/ 231267 w 1323975"/>
                <a:gd name="connsiteY324" fmla="*/ 329946 h 1609725"/>
                <a:gd name="connsiteX325" fmla="*/ 235839 w 1323975"/>
                <a:gd name="connsiteY325" fmla="*/ 314706 h 1609725"/>
                <a:gd name="connsiteX326" fmla="*/ 251269 w 1323975"/>
                <a:gd name="connsiteY326" fmla="*/ 318516 h 1609725"/>
                <a:gd name="connsiteX327" fmla="*/ 252032 w 1323975"/>
                <a:gd name="connsiteY327" fmla="*/ 314896 h 1609725"/>
                <a:gd name="connsiteX328" fmla="*/ 254794 w 1323975"/>
                <a:gd name="connsiteY328" fmla="*/ 314801 h 1609725"/>
                <a:gd name="connsiteX329" fmla="*/ 256413 w 1323975"/>
                <a:gd name="connsiteY329" fmla="*/ 306229 h 1609725"/>
                <a:gd name="connsiteX330" fmla="*/ 252889 w 1323975"/>
                <a:gd name="connsiteY330" fmla="*/ 306229 h 1609725"/>
                <a:gd name="connsiteX331" fmla="*/ 253079 w 1323975"/>
                <a:gd name="connsiteY331" fmla="*/ 302800 h 1609725"/>
                <a:gd name="connsiteX332" fmla="*/ 259270 w 1323975"/>
                <a:gd name="connsiteY332" fmla="*/ 288036 h 1609725"/>
                <a:gd name="connsiteX333" fmla="*/ 274987 w 1323975"/>
                <a:gd name="connsiteY333" fmla="*/ 275654 h 1609725"/>
                <a:gd name="connsiteX334" fmla="*/ 278797 w 1323975"/>
                <a:gd name="connsiteY334" fmla="*/ 266033 h 1609725"/>
                <a:gd name="connsiteX335" fmla="*/ 291275 w 1323975"/>
                <a:gd name="connsiteY335" fmla="*/ 270796 h 1609725"/>
                <a:gd name="connsiteX336" fmla="*/ 296513 w 1323975"/>
                <a:gd name="connsiteY336" fmla="*/ 260032 h 1609725"/>
                <a:gd name="connsiteX337" fmla="*/ 327946 w 1323975"/>
                <a:gd name="connsiteY337" fmla="*/ 273272 h 1609725"/>
                <a:gd name="connsiteX338" fmla="*/ 322802 w 1323975"/>
                <a:gd name="connsiteY338" fmla="*/ 262699 h 1609725"/>
                <a:gd name="connsiteX339" fmla="*/ 326993 w 1323975"/>
                <a:gd name="connsiteY339" fmla="*/ 243173 h 1609725"/>
                <a:gd name="connsiteX340" fmla="*/ 324707 w 1323975"/>
                <a:gd name="connsiteY340" fmla="*/ 237172 h 1609725"/>
                <a:gd name="connsiteX341" fmla="*/ 331375 w 1323975"/>
                <a:gd name="connsiteY341" fmla="*/ 237649 h 1609725"/>
                <a:gd name="connsiteX342" fmla="*/ 334042 w 1323975"/>
                <a:gd name="connsiteY342" fmla="*/ 219361 h 1609725"/>
                <a:gd name="connsiteX343" fmla="*/ 339566 w 1323975"/>
                <a:gd name="connsiteY343" fmla="*/ 204692 h 1609725"/>
                <a:gd name="connsiteX344" fmla="*/ 336137 w 1323975"/>
                <a:gd name="connsiteY344" fmla="*/ 200692 h 1609725"/>
                <a:gd name="connsiteX345" fmla="*/ 338137 w 1323975"/>
                <a:gd name="connsiteY345" fmla="*/ 195644 h 1609725"/>
                <a:gd name="connsiteX346" fmla="*/ 347758 w 1323975"/>
                <a:gd name="connsiteY346" fmla="*/ 180404 h 1609725"/>
                <a:gd name="connsiteX347" fmla="*/ 352330 w 1323975"/>
                <a:gd name="connsiteY347" fmla="*/ 178594 h 1609725"/>
                <a:gd name="connsiteX348" fmla="*/ 358235 w 1323975"/>
                <a:gd name="connsiteY348" fmla="*/ 162973 h 1609725"/>
                <a:gd name="connsiteX349" fmla="*/ 381191 w 1323975"/>
                <a:gd name="connsiteY349" fmla="*/ 147447 h 1609725"/>
                <a:gd name="connsiteX350" fmla="*/ 383000 w 1323975"/>
                <a:gd name="connsiteY350" fmla="*/ 144399 h 1609725"/>
                <a:gd name="connsiteX351" fmla="*/ 380143 w 1323975"/>
                <a:gd name="connsiteY351" fmla="*/ 143923 h 1609725"/>
                <a:gd name="connsiteX352" fmla="*/ 382048 w 1323975"/>
                <a:gd name="connsiteY352" fmla="*/ 119062 h 1609725"/>
                <a:gd name="connsiteX353" fmla="*/ 392144 w 1323975"/>
                <a:gd name="connsiteY353" fmla="*/ 119729 h 1609725"/>
                <a:gd name="connsiteX354" fmla="*/ 398431 w 1323975"/>
                <a:gd name="connsiteY354" fmla="*/ 127921 h 1609725"/>
                <a:gd name="connsiteX355" fmla="*/ 402717 w 1323975"/>
                <a:gd name="connsiteY355" fmla="*/ 124682 h 1609725"/>
                <a:gd name="connsiteX356" fmla="*/ 413385 w 1323975"/>
                <a:gd name="connsiteY356" fmla="*/ 111347 h 1609725"/>
                <a:gd name="connsiteX357" fmla="*/ 410242 w 1323975"/>
                <a:gd name="connsiteY357" fmla="*/ 103156 h 1609725"/>
                <a:gd name="connsiteX358" fmla="*/ 422815 w 1323975"/>
                <a:gd name="connsiteY358" fmla="*/ 87344 h 1609725"/>
                <a:gd name="connsiteX359" fmla="*/ 426910 w 1323975"/>
                <a:gd name="connsiteY359" fmla="*/ 77534 h 1609725"/>
                <a:gd name="connsiteX360" fmla="*/ 433102 w 1323975"/>
                <a:gd name="connsiteY360" fmla="*/ 87630 h 1609725"/>
                <a:gd name="connsiteX361" fmla="*/ 441198 w 1323975"/>
                <a:gd name="connsiteY361" fmla="*/ 84582 h 1609725"/>
                <a:gd name="connsiteX362" fmla="*/ 445294 w 1323975"/>
                <a:gd name="connsiteY362" fmla="*/ 94583 h 1609725"/>
                <a:gd name="connsiteX363" fmla="*/ 453676 w 1323975"/>
                <a:gd name="connsiteY363" fmla="*/ 91440 h 1609725"/>
                <a:gd name="connsiteX364" fmla="*/ 457676 w 1323975"/>
                <a:gd name="connsiteY364" fmla="*/ 102013 h 1609725"/>
                <a:gd name="connsiteX365" fmla="*/ 476250 w 1323975"/>
                <a:gd name="connsiteY365" fmla="*/ 102489 h 1609725"/>
                <a:gd name="connsiteX366" fmla="*/ 477298 w 1323975"/>
                <a:gd name="connsiteY366" fmla="*/ 99917 h 1609725"/>
                <a:gd name="connsiteX367" fmla="*/ 485299 w 1323975"/>
                <a:gd name="connsiteY367" fmla="*/ 98107 h 1609725"/>
                <a:gd name="connsiteX368" fmla="*/ 483870 w 1323975"/>
                <a:gd name="connsiteY368" fmla="*/ 109633 h 1609725"/>
                <a:gd name="connsiteX369" fmla="*/ 506444 w 1323975"/>
                <a:gd name="connsiteY369" fmla="*/ 111728 h 1609725"/>
                <a:gd name="connsiteX370" fmla="*/ 515398 w 1323975"/>
                <a:gd name="connsiteY370" fmla="*/ 110299 h 1609725"/>
                <a:gd name="connsiteX371" fmla="*/ 513588 w 1323975"/>
                <a:gd name="connsiteY371" fmla="*/ 102298 h 1609725"/>
                <a:gd name="connsiteX372" fmla="*/ 516541 w 1323975"/>
                <a:gd name="connsiteY372" fmla="*/ 101822 h 1609725"/>
                <a:gd name="connsiteX373" fmla="*/ 536353 w 1323975"/>
                <a:gd name="connsiteY373" fmla="*/ 107918 h 1609725"/>
                <a:gd name="connsiteX374" fmla="*/ 546544 w 1323975"/>
                <a:gd name="connsiteY374" fmla="*/ 107728 h 1609725"/>
                <a:gd name="connsiteX375" fmla="*/ 548164 w 1323975"/>
                <a:gd name="connsiteY375" fmla="*/ 114490 h 1609725"/>
                <a:gd name="connsiteX376" fmla="*/ 584930 w 1323975"/>
                <a:gd name="connsiteY376" fmla="*/ 101060 h 1609725"/>
                <a:gd name="connsiteX377" fmla="*/ 587692 w 1323975"/>
                <a:gd name="connsiteY377" fmla="*/ 116967 h 1609725"/>
                <a:gd name="connsiteX378" fmla="*/ 592455 w 1323975"/>
                <a:gd name="connsiteY378" fmla="*/ 116777 h 1609725"/>
                <a:gd name="connsiteX379" fmla="*/ 591884 w 1323975"/>
                <a:gd name="connsiteY379" fmla="*/ 108966 h 1609725"/>
                <a:gd name="connsiteX380" fmla="*/ 606552 w 1323975"/>
                <a:gd name="connsiteY380" fmla="*/ 107442 h 1609725"/>
                <a:gd name="connsiteX381" fmla="*/ 607219 w 1323975"/>
                <a:gd name="connsiteY381" fmla="*/ 110680 h 1609725"/>
                <a:gd name="connsiteX382" fmla="*/ 623316 w 1323975"/>
                <a:gd name="connsiteY382" fmla="*/ 115729 h 1609725"/>
                <a:gd name="connsiteX383" fmla="*/ 623792 w 1323975"/>
                <a:gd name="connsiteY383" fmla="*/ 112395 h 1609725"/>
                <a:gd name="connsiteX384" fmla="*/ 610648 w 1323975"/>
                <a:gd name="connsiteY384" fmla="*/ 96584 h 1609725"/>
                <a:gd name="connsiteX385" fmla="*/ 615029 w 1323975"/>
                <a:gd name="connsiteY385" fmla="*/ 90106 h 1609725"/>
                <a:gd name="connsiteX386" fmla="*/ 630745 w 1323975"/>
                <a:gd name="connsiteY386" fmla="*/ 83439 h 1609725"/>
                <a:gd name="connsiteX387" fmla="*/ 629507 w 1323975"/>
                <a:gd name="connsiteY387" fmla="*/ 80962 h 1609725"/>
                <a:gd name="connsiteX388" fmla="*/ 634936 w 1323975"/>
                <a:gd name="connsiteY388" fmla="*/ 78962 h 1609725"/>
                <a:gd name="connsiteX389" fmla="*/ 632841 w 1323975"/>
                <a:gd name="connsiteY389" fmla="*/ 71914 h 1609725"/>
                <a:gd name="connsiteX390" fmla="*/ 637413 w 1323975"/>
                <a:gd name="connsiteY390" fmla="*/ 69437 h 1609725"/>
                <a:gd name="connsiteX391" fmla="*/ 636270 w 1323975"/>
                <a:gd name="connsiteY391" fmla="*/ 57340 h 1609725"/>
                <a:gd name="connsiteX392" fmla="*/ 651605 w 1323975"/>
                <a:gd name="connsiteY392" fmla="*/ 52102 h 1609725"/>
                <a:gd name="connsiteX393" fmla="*/ 662654 w 1323975"/>
                <a:gd name="connsiteY393" fmla="*/ 52102 h 1609725"/>
                <a:gd name="connsiteX394" fmla="*/ 682085 w 1323975"/>
                <a:gd name="connsiteY394" fmla="*/ 43529 h 1609725"/>
                <a:gd name="connsiteX395" fmla="*/ 681323 w 1323975"/>
                <a:gd name="connsiteY395" fmla="*/ 40862 h 1609725"/>
                <a:gd name="connsiteX396" fmla="*/ 696659 w 1323975"/>
                <a:gd name="connsiteY396" fmla="*/ 39243 h 1609725"/>
                <a:gd name="connsiteX397" fmla="*/ 697420 w 1323975"/>
                <a:gd name="connsiteY397" fmla="*/ 42672 h 1609725"/>
                <a:gd name="connsiteX398" fmla="*/ 701516 w 1323975"/>
                <a:gd name="connsiteY398" fmla="*/ 42577 h 1609725"/>
                <a:gd name="connsiteX399" fmla="*/ 706184 w 1323975"/>
                <a:gd name="connsiteY399" fmla="*/ 58484 h 1609725"/>
                <a:gd name="connsiteX400" fmla="*/ 716566 w 1323975"/>
                <a:gd name="connsiteY400" fmla="*/ 51530 h 1609725"/>
                <a:gd name="connsiteX401" fmla="*/ 715994 w 1323975"/>
                <a:gd name="connsiteY401" fmla="*/ 47720 h 1609725"/>
                <a:gd name="connsiteX402" fmla="*/ 744188 w 1323975"/>
                <a:gd name="connsiteY402" fmla="*/ 45720 h 1609725"/>
                <a:gd name="connsiteX403" fmla="*/ 788384 w 1323975"/>
                <a:gd name="connsiteY403" fmla="*/ 35433 h 1609725"/>
                <a:gd name="connsiteX404" fmla="*/ 842867 w 1323975"/>
                <a:gd name="connsiteY404" fmla="*/ 29242 h 1609725"/>
                <a:gd name="connsiteX405" fmla="*/ 903923 w 1323975"/>
                <a:gd name="connsiteY405" fmla="*/ 17240 h 1609725"/>
                <a:gd name="connsiteX406" fmla="*/ 936593 w 1323975"/>
                <a:gd name="connsiteY406" fmla="*/ 15716 h 1609725"/>
                <a:gd name="connsiteX407" fmla="*/ 959644 w 1323975"/>
                <a:gd name="connsiteY407" fmla="*/ 9525 h 1609725"/>
                <a:gd name="connsiteX408" fmla="*/ 992029 w 1323975"/>
                <a:gd name="connsiteY408" fmla="*/ 9715 h 1609725"/>
                <a:gd name="connsiteX409" fmla="*/ 1007840 w 1323975"/>
                <a:gd name="connsiteY409" fmla="*/ 59150 h 1609725"/>
                <a:gd name="connsiteX410" fmla="*/ 1005268 w 1323975"/>
                <a:gd name="connsiteY410" fmla="*/ 78867 h 1609725"/>
                <a:gd name="connsiteX411" fmla="*/ 1030319 w 1323975"/>
                <a:gd name="connsiteY411" fmla="*/ 64103 h 1609725"/>
                <a:gd name="connsiteX412" fmla="*/ 1043464 w 1323975"/>
                <a:gd name="connsiteY412" fmla="*/ 50197 h 1609725"/>
                <a:gd name="connsiteX413" fmla="*/ 1047369 w 1323975"/>
                <a:gd name="connsiteY413" fmla="*/ 58674 h 1609725"/>
                <a:gd name="connsiteX414" fmla="*/ 1061371 w 1323975"/>
                <a:gd name="connsiteY414" fmla="*/ 74104 h 1609725"/>
                <a:gd name="connsiteX415" fmla="*/ 1045750 w 1323975"/>
                <a:gd name="connsiteY415" fmla="*/ 106489 h 1609725"/>
                <a:gd name="connsiteX416" fmla="*/ 1047655 w 1323975"/>
                <a:gd name="connsiteY416" fmla="*/ 112204 h 1609725"/>
                <a:gd name="connsiteX417" fmla="*/ 1034891 w 1323975"/>
                <a:gd name="connsiteY417" fmla="*/ 118586 h 1609725"/>
                <a:gd name="connsiteX418" fmla="*/ 1047464 w 1323975"/>
                <a:gd name="connsiteY418" fmla="*/ 144018 h 1609725"/>
                <a:gd name="connsiteX419" fmla="*/ 1055465 w 1323975"/>
                <a:gd name="connsiteY419" fmla="*/ 174974 h 1609725"/>
                <a:gd name="connsiteX420" fmla="*/ 1060990 w 1323975"/>
                <a:gd name="connsiteY420" fmla="*/ 176403 h 1609725"/>
                <a:gd name="connsiteX421" fmla="*/ 1065085 w 1323975"/>
                <a:gd name="connsiteY421" fmla="*/ 171260 h 1609725"/>
                <a:gd name="connsiteX422" fmla="*/ 1093565 w 1323975"/>
                <a:gd name="connsiteY422" fmla="*/ 177927 h 1609725"/>
                <a:gd name="connsiteX423" fmla="*/ 1116901 w 1323975"/>
                <a:gd name="connsiteY423" fmla="*/ 176403 h 1609725"/>
                <a:gd name="connsiteX424" fmla="*/ 1146524 w 1323975"/>
                <a:gd name="connsiteY424" fmla="*/ 182213 h 1609725"/>
                <a:gd name="connsiteX425" fmla="*/ 1137094 w 1323975"/>
                <a:gd name="connsiteY425" fmla="*/ 198025 h 1609725"/>
                <a:gd name="connsiteX426" fmla="*/ 1132332 w 1323975"/>
                <a:gd name="connsiteY426" fmla="*/ 219742 h 1609725"/>
                <a:gd name="connsiteX427" fmla="*/ 1146238 w 1323975"/>
                <a:gd name="connsiteY427" fmla="*/ 220504 h 1609725"/>
                <a:gd name="connsiteX428" fmla="*/ 1149763 w 1323975"/>
                <a:gd name="connsiteY428" fmla="*/ 236506 h 1609725"/>
                <a:gd name="connsiteX429" fmla="*/ 1155478 w 1323975"/>
                <a:gd name="connsiteY429" fmla="*/ 247269 h 1609725"/>
                <a:gd name="connsiteX430" fmla="*/ 1180052 w 1323975"/>
                <a:gd name="connsiteY430" fmla="*/ 242697 h 1609725"/>
                <a:gd name="connsiteX431" fmla="*/ 1185196 w 1323975"/>
                <a:gd name="connsiteY431" fmla="*/ 266224 h 1609725"/>
                <a:gd name="connsiteX432" fmla="*/ 1169765 w 1323975"/>
                <a:gd name="connsiteY432" fmla="*/ 270320 h 1609725"/>
                <a:gd name="connsiteX433" fmla="*/ 1160240 w 1323975"/>
                <a:gd name="connsiteY433" fmla="*/ 282607 h 1609725"/>
                <a:gd name="connsiteX434" fmla="*/ 1126045 w 1323975"/>
                <a:gd name="connsiteY434" fmla="*/ 301752 h 1609725"/>
                <a:gd name="connsiteX435" fmla="*/ 1133284 w 1323975"/>
                <a:gd name="connsiteY435" fmla="*/ 325946 h 1609725"/>
                <a:gd name="connsiteX436" fmla="*/ 1147096 w 1323975"/>
                <a:gd name="connsiteY436" fmla="*/ 331375 h 1609725"/>
                <a:gd name="connsiteX437" fmla="*/ 1138904 w 1323975"/>
                <a:gd name="connsiteY437" fmla="*/ 334613 h 1609725"/>
                <a:gd name="connsiteX438" fmla="*/ 1143000 w 1323975"/>
                <a:gd name="connsiteY438" fmla="*/ 338614 h 1609725"/>
                <a:gd name="connsiteX439" fmla="*/ 1125760 w 1323975"/>
                <a:gd name="connsiteY439" fmla="*/ 351663 h 1609725"/>
                <a:gd name="connsiteX440" fmla="*/ 1124236 w 1323975"/>
                <a:gd name="connsiteY440" fmla="*/ 355092 h 1609725"/>
                <a:gd name="connsiteX441" fmla="*/ 1129284 w 1323975"/>
                <a:gd name="connsiteY441" fmla="*/ 370332 h 1609725"/>
                <a:gd name="connsiteX442" fmla="*/ 1156716 w 1323975"/>
                <a:gd name="connsiteY442" fmla="*/ 368713 h 1609725"/>
                <a:gd name="connsiteX443" fmla="*/ 1158716 w 1323975"/>
                <a:gd name="connsiteY443" fmla="*/ 385286 h 1609725"/>
                <a:gd name="connsiteX444" fmla="*/ 1156621 w 1323975"/>
                <a:gd name="connsiteY444" fmla="*/ 385477 h 1609725"/>
                <a:gd name="connsiteX445" fmla="*/ 1156907 w 1323975"/>
                <a:gd name="connsiteY445" fmla="*/ 389191 h 1609725"/>
                <a:gd name="connsiteX446" fmla="*/ 1161669 w 1323975"/>
                <a:gd name="connsiteY446" fmla="*/ 389287 h 1609725"/>
                <a:gd name="connsiteX447" fmla="*/ 1164145 w 1323975"/>
                <a:gd name="connsiteY447" fmla="*/ 393763 h 1609725"/>
                <a:gd name="connsiteX448" fmla="*/ 1156430 w 1323975"/>
                <a:gd name="connsiteY448" fmla="*/ 394811 h 1609725"/>
                <a:gd name="connsiteX449" fmla="*/ 1156335 w 1323975"/>
                <a:gd name="connsiteY449" fmla="*/ 400050 h 1609725"/>
                <a:gd name="connsiteX450" fmla="*/ 1169765 w 1323975"/>
                <a:gd name="connsiteY450" fmla="*/ 398907 h 1609725"/>
                <a:gd name="connsiteX451" fmla="*/ 1170813 w 1323975"/>
                <a:gd name="connsiteY451" fmla="*/ 402812 h 1609725"/>
                <a:gd name="connsiteX452" fmla="*/ 1176147 w 1323975"/>
                <a:gd name="connsiteY452" fmla="*/ 401669 h 1609725"/>
                <a:gd name="connsiteX453" fmla="*/ 1177100 w 1323975"/>
                <a:gd name="connsiteY453" fmla="*/ 405955 h 1609725"/>
                <a:gd name="connsiteX454" fmla="*/ 1189577 w 1323975"/>
                <a:gd name="connsiteY454" fmla="*/ 407575 h 1609725"/>
                <a:gd name="connsiteX455" fmla="*/ 1193768 w 1323975"/>
                <a:gd name="connsiteY455" fmla="*/ 415671 h 1609725"/>
                <a:gd name="connsiteX456" fmla="*/ 1193483 w 1323975"/>
                <a:gd name="connsiteY456" fmla="*/ 431102 h 1609725"/>
                <a:gd name="connsiteX457" fmla="*/ 1199102 w 1323975"/>
                <a:gd name="connsiteY457" fmla="*/ 428530 h 1609725"/>
                <a:gd name="connsiteX458" fmla="*/ 1197769 w 1323975"/>
                <a:gd name="connsiteY458" fmla="*/ 419862 h 1609725"/>
                <a:gd name="connsiteX459" fmla="*/ 1200721 w 1323975"/>
                <a:gd name="connsiteY459" fmla="*/ 412432 h 1609725"/>
                <a:gd name="connsiteX460" fmla="*/ 1215295 w 1323975"/>
                <a:gd name="connsiteY460" fmla="*/ 416243 h 1609725"/>
                <a:gd name="connsiteX461" fmla="*/ 1227868 w 1323975"/>
                <a:gd name="connsiteY461" fmla="*/ 412909 h 1609725"/>
                <a:gd name="connsiteX462" fmla="*/ 1227487 w 1323975"/>
                <a:gd name="connsiteY462" fmla="*/ 417290 h 1609725"/>
                <a:gd name="connsiteX463" fmla="*/ 1242060 w 1323975"/>
                <a:gd name="connsiteY463" fmla="*/ 418719 h 1609725"/>
                <a:gd name="connsiteX464" fmla="*/ 1240345 w 1323975"/>
                <a:gd name="connsiteY464" fmla="*/ 423005 h 1609725"/>
                <a:gd name="connsiteX465" fmla="*/ 1231106 w 1323975"/>
                <a:gd name="connsiteY465" fmla="*/ 424529 h 1609725"/>
                <a:gd name="connsiteX466" fmla="*/ 1240060 w 1323975"/>
                <a:gd name="connsiteY466" fmla="*/ 424244 h 1609725"/>
                <a:gd name="connsiteX467" fmla="*/ 1238631 w 1323975"/>
                <a:gd name="connsiteY467" fmla="*/ 434912 h 1609725"/>
                <a:gd name="connsiteX468" fmla="*/ 1242536 w 1323975"/>
                <a:gd name="connsiteY468" fmla="*/ 442055 h 1609725"/>
                <a:gd name="connsiteX469" fmla="*/ 1240250 w 1323975"/>
                <a:gd name="connsiteY469" fmla="*/ 444055 h 1609725"/>
                <a:gd name="connsiteX470" fmla="*/ 1246060 w 1323975"/>
                <a:gd name="connsiteY470" fmla="*/ 453104 h 1609725"/>
                <a:gd name="connsiteX471" fmla="*/ 1253776 w 1323975"/>
                <a:gd name="connsiteY471" fmla="*/ 451295 h 1609725"/>
                <a:gd name="connsiteX472" fmla="*/ 1253585 w 1323975"/>
                <a:gd name="connsiteY472" fmla="*/ 461581 h 1609725"/>
                <a:gd name="connsiteX473" fmla="*/ 1272159 w 1323975"/>
                <a:gd name="connsiteY473" fmla="*/ 454628 h 1609725"/>
                <a:gd name="connsiteX474" fmla="*/ 1271397 w 1323975"/>
                <a:gd name="connsiteY474" fmla="*/ 467201 h 1609725"/>
                <a:gd name="connsiteX475" fmla="*/ 1289113 w 1323975"/>
                <a:gd name="connsiteY475" fmla="*/ 473583 h 1609725"/>
                <a:gd name="connsiteX476" fmla="*/ 1312354 w 1323975"/>
                <a:gd name="connsiteY476" fmla="*/ 474440 h 1609725"/>
                <a:gd name="connsiteX477" fmla="*/ 1316260 w 1323975"/>
                <a:gd name="connsiteY477" fmla="*/ 472821 h 1609725"/>
                <a:gd name="connsiteX478" fmla="*/ 1319022 w 1323975"/>
                <a:gd name="connsiteY478" fmla="*/ 491299 h 1609725"/>
                <a:gd name="connsiteX479" fmla="*/ 1316069 w 1323975"/>
                <a:gd name="connsiteY479" fmla="*/ 491776 h 1609725"/>
                <a:gd name="connsiteX480" fmla="*/ 1314831 w 1323975"/>
                <a:gd name="connsiteY480" fmla="*/ 487966 h 1609725"/>
                <a:gd name="connsiteX481" fmla="*/ 1306354 w 1323975"/>
                <a:gd name="connsiteY481" fmla="*/ 487966 h 1609725"/>
                <a:gd name="connsiteX482" fmla="*/ 1292161 w 1323975"/>
                <a:gd name="connsiteY482" fmla="*/ 492919 h 1609725"/>
                <a:gd name="connsiteX483" fmla="*/ 1278826 w 1323975"/>
                <a:gd name="connsiteY483" fmla="*/ 492157 h 1609725"/>
                <a:gd name="connsiteX484" fmla="*/ 1260634 w 1323975"/>
                <a:gd name="connsiteY484" fmla="*/ 488156 h 1609725"/>
                <a:gd name="connsiteX485" fmla="*/ 1258824 w 1323975"/>
                <a:gd name="connsiteY485" fmla="*/ 485013 h 1609725"/>
                <a:gd name="connsiteX486" fmla="*/ 1236535 w 1323975"/>
                <a:gd name="connsiteY486" fmla="*/ 484918 h 1609725"/>
                <a:gd name="connsiteX487" fmla="*/ 1232630 w 1323975"/>
                <a:gd name="connsiteY487" fmla="*/ 485489 h 1609725"/>
                <a:gd name="connsiteX488" fmla="*/ 1223391 w 1323975"/>
                <a:gd name="connsiteY488" fmla="*/ 495871 h 1609725"/>
                <a:gd name="connsiteX489" fmla="*/ 1228916 w 1323975"/>
                <a:gd name="connsiteY489" fmla="*/ 499301 h 1609725"/>
                <a:gd name="connsiteX490" fmla="*/ 1233202 w 1323975"/>
                <a:gd name="connsiteY490" fmla="*/ 507587 h 1609725"/>
                <a:gd name="connsiteX491" fmla="*/ 1251299 w 1323975"/>
                <a:gd name="connsiteY491" fmla="*/ 501205 h 1609725"/>
                <a:gd name="connsiteX492" fmla="*/ 1270254 w 1323975"/>
                <a:gd name="connsiteY492" fmla="*/ 509969 h 1609725"/>
                <a:gd name="connsiteX493" fmla="*/ 1282732 w 1323975"/>
                <a:gd name="connsiteY493" fmla="*/ 511778 h 1609725"/>
                <a:gd name="connsiteX494" fmla="*/ 1277017 w 1323975"/>
                <a:gd name="connsiteY494" fmla="*/ 512254 h 1609725"/>
                <a:gd name="connsiteX495" fmla="*/ 1276159 w 1323975"/>
                <a:gd name="connsiteY495" fmla="*/ 525399 h 1609725"/>
                <a:gd name="connsiteX496" fmla="*/ 1261777 w 1323975"/>
                <a:gd name="connsiteY496" fmla="*/ 523304 h 1609725"/>
                <a:gd name="connsiteX497" fmla="*/ 1248918 w 1323975"/>
                <a:gd name="connsiteY497" fmla="*/ 516541 h 1609725"/>
                <a:gd name="connsiteX498" fmla="*/ 1228630 w 1323975"/>
                <a:gd name="connsiteY498" fmla="*/ 531209 h 1609725"/>
                <a:gd name="connsiteX499" fmla="*/ 1233868 w 1323975"/>
                <a:gd name="connsiteY499" fmla="*/ 535019 h 1609725"/>
                <a:gd name="connsiteX500" fmla="*/ 1213485 w 1323975"/>
                <a:gd name="connsiteY500" fmla="*/ 557403 h 1609725"/>
                <a:gd name="connsiteX501" fmla="*/ 1222819 w 1323975"/>
                <a:gd name="connsiteY501" fmla="*/ 565118 h 1609725"/>
                <a:gd name="connsiteX502" fmla="*/ 1217009 w 1323975"/>
                <a:gd name="connsiteY502" fmla="*/ 569023 h 1609725"/>
                <a:gd name="connsiteX503" fmla="*/ 1214152 w 1323975"/>
                <a:gd name="connsiteY503" fmla="*/ 575120 h 1609725"/>
                <a:gd name="connsiteX504" fmla="*/ 1210532 w 1323975"/>
                <a:gd name="connsiteY504" fmla="*/ 594265 h 1609725"/>
                <a:gd name="connsiteX505" fmla="*/ 1205293 w 1323975"/>
                <a:gd name="connsiteY505" fmla="*/ 593407 h 1609725"/>
                <a:gd name="connsiteX506" fmla="*/ 1204341 w 1323975"/>
                <a:gd name="connsiteY506" fmla="*/ 602266 h 1609725"/>
                <a:gd name="connsiteX507" fmla="*/ 1198435 w 1323975"/>
                <a:gd name="connsiteY507" fmla="*/ 603409 h 1609725"/>
                <a:gd name="connsiteX508" fmla="*/ 1199483 w 1323975"/>
                <a:gd name="connsiteY508" fmla="*/ 615791 h 1609725"/>
                <a:gd name="connsiteX509" fmla="*/ 1187386 w 1323975"/>
                <a:gd name="connsiteY509" fmla="*/ 615887 h 1609725"/>
                <a:gd name="connsiteX510" fmla="*/ 1197674 w 1323975"/>
                <a:gd name="connsiteY510" fmla="*/ 651034 h 1609725"/>
                <a:gd name="connsiteX511" fmla="*/ 1204912 w 1323975"/>
                <a:gd name="connsiteY511" fmla="*/ 650367 h 1609725"/>
                <a:gd name="connsiteX512" fmla="*/ 1205770 w 1323975"/>
                <a:gd name="connsiteY512" fmla="*/ 653510 h 1609725"/>
                <a:gd name="connsiteX513" fmla="*/ 1211009 w 1323975"/>
                <a:gd name="connsiteY513" fmla="*/ 653129 h 1609725"/>
                <a:gd name="connsiteX514" fmla="*/ 1225677 w 1323975"/>
                <a:gd name="connsiteY514" fmla="*/ 689324 h 1609725"/>
                <a:gd name="connsiteX515" fmla="*/ 1233107 w 1323975"/>
                <a:gd name="connsiteY515" fmla="*/ 687324 h 1609725"/>
                <a:gd name="connsiteX516" fmla="*/ 1233583 w 1323975"/>
                <a:gd name="connsiteY516" fmla="*/ 692372 h 1609725"/>
                <a:gd name="connsiteX517" fmla="*/ 1225391 w 1323975"/>
                <a:gd name="connsiteY517" fmla="*/ 693039 h 1609725"/>
                <a:gd name="connsiteX518" fmla="*/ 1224058 w 1323975"/>
                <a:gd name="connsiteY518" fmla="*/ 709327 h 1609725"/>
                <a:gd name="connsiteX519" fmla="*/ 1228058 w 1323975"/>
                <a:gd name="connsiteY519" fmla="*/ 716566 h 1609725"/>
                <a:gd name="connsiteX520" fmla="*/ 1224248 w 1323975"/>
                <a:gd name="connsiteY520" fmla="*/ 718661 h 1609725"/>
                <a:gd name="connsiteX521" fmla="*/ 1227487 w 1323975"/>
                <a:gd name="connsiteY521" fmla="*/ 734473 h 1609725"/>
                <a:gd name="connsiteX522" fmla="*/ 1231963 w 1323975"/>
                <a:gd name="connsiteY522" fmla="*/ 740950 h 1609725"/>
                <a:gd name="connsiteX523" fmla="*/ 1233773 w 1323975"/>
                <a:gd name="connsiteY523" fmla="*/ 772478 h 1609725"/>
                <a:gd name="connsiteX524" fmla="*/ 1194816 w 1323975"/>
                <a:gd name="connsiteY524" fmla="*/ 786289 h 1609725"/>
                <a:gd name="connsiteX525" fmla="*/ 1196531 w 1323975"/>
                <a:gd name="connsiteY525" fmla="*/ 798671 h 1609725"/>
                <a:gd name="connsiteX526" fmla="*/ 1181291 w 1323975"/>
                <a:gd name="connsiteY526" fmla="*/ 804005 h 1609725"/>
                <a:gd name="connsiteX527" fmla="*/ 1172909 w 1323975"/>
                <a:gd name="connsiteY527" fmla="*/ 804577 h 1609725"/>
                <a:gd name="connsiteX528" fmla="*/ 1173194 w 1323975"/>
                <a:gd name="connsiteY528" fmla="*/ 797147 h 1609725"/>
                <a:gd name="connsiteX529" fmla="*/ 1162526 w 1323975"/>
                <a:gd name="connsiteY529" fmla="*/ 800481 h 1609725"/>
                <a:gd name="connsiteX530" fmla="*/ 1138904 w 1323975"/>
                <a:gd name="connsiteY530" fmla="*/ 799719 h 1609725"/>
                <a:gd name="connsiteX531" fmla="*/ 1137571 w 1323975"/>
                <a:gd name="connsiteY531" fmla="*/ 801910 h 1609725"/>
                <a:gd name="connsiteX532" fmla="*/ 1126141 w 1323975"/>
                <a:gd name="connsiteY532" fmla="*/ 785813 h 1609725"/>
                <a:gd name="connsiteX533" fmla="*/ 1124617 w 1323975"/>
                <a:gd name="connsiteY533" fmla="*/ 796385 h 1609725"/>
                <a:gd name="connsiteX534" fmla="*/ 1107281 w 1323975"/>
                <a:gd name="connsiteY534" fmla="*/ 804958 h 1609725"/>
                <a:gd name="connsiteX535" fmla="*/ 1094994 w 1323975"/>
                <a:gd name="connsiteY535" fmla="*/ 820960 h 1609725"/>
                <a:gd name="connsiteX536" fmla="*/ 1087184 w 1323975"/>
                <a:gd name="connsiteY536" fmla="*/ 841057 h 1609725"/>
                <a:gd name="connsiteX537" fmla="*/ 1097185 w 1323975"/>
                <a:gd name="connsiteY537" fmla="*/ 841629 h 1609725"/>
                <a:gd name="connsiteX538" fmla="*/ 1089088 w 1323975"/>
                <a:gd name="connsiteY538" fmla="*/ 849535 h 1609725"/>
                <a:gd name="connsiteX539" fmla="*/ 1079659 w 1323975"/>
                <a:gd name="connsiteY539" fmla="*/ 845248 h 1609725"/>
                <a:gd name="connsiteX540" fmla="*/ 1083088 w 1323975"/>
                <a:gd name="connsiteY540" fmla="*/ 835628 h 1609725"/>
                <a:gd name="connsiteX541" fmla="*/ 1090517 w 1323975"/>
                <a:gd name="connsiteY541" fmla="*/ 828389 h 1609725"/>
                <a:gd name="connsiteX542" fmla="*/ 1086231 w 1323975"/>
                <a:gd name="connsiteY542" fmla="*/ 825627 h 1609725"/>
                <a:gd name="connsiteX543" fmla="*/ 1089755 w 1323975"/>
                <a:gd name="connsiteY543" fmla="*/ 820103 h 1609725"/>
                <a:gd name="connsiteX544" fmla="*/ 1075753 w 1323975"/>
                <a:gd name="connsiteY544" fmla="*/ 816769 h 1609725"/>
                <a:gd name="connsiteX545" fmla="*/ 1043750 w 1323975"/>
                <a:gd name="connsiteY545" fmla="*/ 802577 h 1609725"/>
                <a:gd name="connsiteX546" fmla="*/ 1035177 w 1323975"/>
                <a:gd name="connsiteY546" fmla="*/ 794576 h 1609725"/>
                <a:gd name="connsiteX547" fmla="*/ 1028700 w 1323975"/>
                <a:gd name="connsiteY547" fmla="*/ 792671 h 1609725"/>
                <a:gd name="connsiteX548" fmla="*/ 1017175 w 1323975"/>
                <a:gd name="connsiteY548" fmla="*/ 794671 h 1609725"/>
                <a:gd name="connsiteX549" fmla="*/ 1014412 w 1323975"/>
                <a:gd name="connsiteY549" fmla="*/ 790575 h 1609725"/>
                <a:gd name="connsiteX550" fmla="*/ 1004030 w 1323975"/>
                <a:gd name="connsiteY550" fmla="*/ 796766 h 1609725"/>
                <a:gd name="connsiteX551" fmla="*/ 1000411 w 1323975"/>
                <a:gd name="connsiteY551" fmla="*/ 796004 h 1609725"/>
                <a:gd name="connsiteX552" fmla="*/ 984599 w 1323975"/>
                <a:gd name="connsiteY552" fmla="*/ 805148 h 1609725"/>
                <a:gd name="connsiteX553" fmla="*/ 979075 w 1323975"/>
                <a:gd name="connsiteY553" fmla="*/ 812482 h 1609725"/>
                <a:gd name="connsiteX554" fmla="*/ 980789 w 1323975"/>
                <a:gd name="connsiteY554" fmla="*/ 825246 h 1609725"/>
                <a:gd name="connsiteX555" fmla="*/ 986218 w 1323975"/>
                <a:gd name="connsiteY555" fmla="*/ 832485 h 1609725"/>
                <a:gd name="connsiteX556" fmla="*/ 984313 w 1323975"/>
                <a:gd name="connsiteY556" fmla="*/ 836200 h 1609725"/>
                <a:gd name="connsiteX557" fmla="*/ 986790 w 1323975"/>
                <a:gd name="connsiteY557" fmla="*/ 841820 h 1609725"/>
                <a:gd name="connsiteX558" fmla="*/ 984980 w 1323975"/>
                <a:gd name="connsiteY558" fmla="*/ 842581 h 1609725"/>
                <a:gd name="connsiteX559" fmla="*/ 988695 w 1323975"/>
                <a:gd name="connsiteY559" fmla="*/ 852869 h 1609725"/>
                <a:gd name="connsiteX560" fmla="*/ 983266 w 1323975"/>
                <a:gd name="connsiteY560" fmla="*/ 846201 h 1609725"/>
                <a:gd name="connsiteX561" fmla="*/ 977170 w 1323975"/>
                <a:gd name="connsiteY561" fmla="*/ 850487 h 1609725"/>
                <a:gd name="connsiteX562" fmla="*/ 978599 w 1323975"/>
                <a:gd name="connsiteY562" fmla="*/ 868775 h 1609725"/>
                <a:gd name="connsiteX563" fmla="*/ 969359 w 1323975"/>
                <a:gd name="connsiteY563" fmla="*/ 876586 h 1609725"/>
                <a:gd name="connsiteX564" fmla="*/ 966597 w 1323975"/>
                <a:gd name="connsiteY564" fmla="*/ 883158 h 1609725"/>
                <a:gd name="connsiteX565" fmla="*/ 966407 w 1323975"/>
                <a:gd name="connsiteY565" fmla="*/ 889540 h 1609725"/>
                <a:gd name="connsiteX566" fmla="*/ 971645 w 1323975"/>
                <a:gd name="connsiteY566" fmla="*/ 904685 h 1609725"/>
                <a:gd name="connsiteX567" fmla="*/ 968121 w 1323975"/>
                <a:gd name="connsiteY567" fmla="*/ 906494 h 1609725"/>
                <a:gd name="connsiteX568" fmla="*/ 969835 w 1323975"/>
                <a:gd name="connsiteY568" fmla="*/ 914114 h 1609725"/>
                <a:gd name="connsiteX569" fmla="*/ 967740 w 1323975"/>
                <a:gd name="connsiteY569" fmla="*/ 922687 h 1609725"/>
                <a:gd name="connsiteX570" fmla="*/ 977170 w 1323975"/>
                <a:gd name="connsiteY570" fmla="*/ 942880 h 1609725"/>
                <a:gd name="connsiteX571" fmla="*/ 975836 w 1323975"/>
                <a:gd name="connsiteY571" fmla="*/ 944309 h 1609725"/>
                <a:gd name="connsiteX572" fmla="*/ 959834 w 1323975"/>
                <a:gd name="connsiteY572" fmla="*/ 948214 h 1609725"/>
                <a:gd name="connsiteX573" fmla="*/ 949547 w 1323975"/>
                <a:gd name="connsiteY573" fmla="*/ 948119 h 1609725"/>
                <a:gd name="connsiteX574" fmla="*/ 930021 w 1323975"/>
                <a:gd name="connsiteY574" fmla="*/ 961072 h 1609725"/>
                <a:gd name="connsiteX575" fmla="*/ 913352 w 1323975"/>
                <a:gd name="connsiteY575" fmla="*/ 959739 h 1609725"/>
                <a:gd name="connsiteX576" fmla="*/ 916972 w 1323975"/>
                <a:gd name="connsiteY576" fmla="*/ 946880 h 1609725"/>
                <a:gd name="connsiteX577" fmla="*/ 910304 w 1323975"/>
                <a:gd name="connsiteY577" fmla="*/ 939737 h 1609725"/>
                <a:gd name="connsiteX578" fmla="*/ 910876 w 1323975"/>
                <a:gd name="connsiteY578" fmla="*/ 919734 h 1609725"/>
                <a:gd name="connsiteX579" fmla="*/ 916305 w 1323975"/>
                <a:gd name="connsiteY579" fmla="*/ 903065 h 1609725"/>
                <a:gd name="connsiteX580" fmla="*/ 913828 w 1323975"/>
                <a:gd name="connsiteY580" fmla="*/ 892969 h 1609725"/>
                <a:gd name="connsiteX581" fmla="*/ 914495 w 1323975"/>
                <a:gd name="connsiteY581" fmla="*/ 878967 h 1609725"/>
                <a:gd name="connsiteX582" fmla="*/ 918591 w 1323975"/>
                <a:gd name="connsiteY582" fmla="*/ 862013 h 1609725"/>
                <a:gd name="connsiteX583" fmla="*/ 906780 w 1323975"/>
                <a:gd name="connsiteY583" fmla="*/ 850487 h 1609725"/>
                <a:gd name="connsiteX584" fmla="*/ 880682 w 1323975"/>
                <a:gd name="connsiteY584" fmla="*/ 872585 h 1609725"/>
                <a:gd name="connsiteX585" fmla="*/ 881158 w 1323975"/>
                <a:gd name="connsiteY585" fmla="*/ 888778 h 1609725"/>
                <a:gd name="connsiteX586" fmla="*/ 889444 w 1323975"/>
                <a:gd name="connsiteY586" fmla="*/ 894112 h 1609725"/>
                <a:gd name="connsiteX587" fmla="*/ 896588 w 1323975"/>
                <a:gd name="connsiteY587" fmla="*/ 890683 h 1609725"/>
                <a:gd name="connsiteX588" fmla="*/ 898779 w 1323975"/>
                <a:gd name="connsiteY588" fmla="*/ 895160 h 1609725"/>
                <a:gd name="connsiteX589" fmla="*/ 889635 w 1323975"/>
                <a:gd name="connsiteY589" fmla="*/ 897827 h 1609725"/>
                <a:gd name="connsiteX590" fmla="*/ 886492 w 1323975"/>
                <a:gd name="connsiteY590" fmla="*/ 895826 h 1609725"/>
                <a:gd name="connsiteX591" fmla="*/ 882491 w 1323975"/>
                <a:gd name="connsiteY591" fmla="*/ 900970 h 1609725"/>
                <a:gd name="connsiteX592" fmla="*/ 875062 w 1323975"/>
                <a:gd name="connsiteY592" fmla="*/ 903827 h 1609725"/>
                <a:gd name="connsiteX593" fmla="*/ 859250 w 1323975"/>
                <a:gd name="connsiteY593" fmla="*/ 902113 h 1609725"/>
                <a:gd name="connsiteX594" fmla="*/ 857155 w 1323975"/>
                <a:gd name="connsiteY594" fmla="*/ 927259 h 1609725"/>
                <a:gd name="connsiteX595" fmla="*/ 865346 w 1323975"/>
                <a:gd name="connsiteY595" fmla="*/ 944975 h 1609725"/>
                <a:gd name="connsiteX596" fmla="*/ 874490 w 1323975"/>
                <a:gd name="connsiteY596" fmla="*/ 956405 h 1609725"/>
                <a:gd name="connsiteX597" fmla="*/ 871537 w 1323975"/>
                <a:gd name="connsiteY597" fmla="*/ 976313 h 1609725"/>
                <a:gd name="connsiteX598" fmla="*/ 873157 w 1323975"/>
                <a:gd name="connsiteY598" fmla="*/ 993934 h 1609725"/>
                <a:gd name="connsiteX599" fmla="*/ 857441 w 1323975"/>
                <a:gd name="connsiteY599" fmla="*/ 996887 h 1609725"/>
                <a:gd name="connsiteX600" fmla="*/ 838962 w 1323975"/>
                <a:gd name="connsiteY600" fmla="*/ 987076 h 1609725"/>
                <a:gd name="connsiteX601" fmla="*/ 816388 w 1323975"/>
                <a:gd name="connsiteY601" fmla="*/ 978503 h 1609725"/>
                <a:gd name="connsiteX602" fmla="*/ 808863 w 1323975"/>
                <a:gd name="connsiteY602" fmla="*/ 977932 h 1609725"/>
                <a:gd name="connsiteX603" fmla="*/ 807149 w 1323975"/>
                <a:gd name="connsiteY603" fmla="*/ 998601 h 1609725"/>
                <a:gd name="connsiteX604" fmla="*/ 794957 w 1323975"/>
                <a:gd name="connsiteY604" fmla="*/ 1003840 h 1609725"/>
                <a:gd name="connsiteX605" fmla="*/ 792670 w 1323975"/>
                <a:gd name="connsiteY605" fmla="*/ 996887 h 1609725"/>
                <a:gd name="connsiteX606" fmla="*/ 778288 w 1323975"/>
                <a:gd name="connsiteY606" fmla="*/ 998125 h 1609725"/>
                <a:gd name="connsiteX607" fmla="*/ 775335 w 1323975"/>
                <a:gd name="connsiteY607" fmla="*/ 988695 h 1609725"/>
                <a:gd name="connsiteX608" fmla="*/ 761333 w 1323975"/>
                <a:gd name="connsiteY608" fmla="*/ 987457 h 1609725"/>
                <a:gd name="connsiteX609" fmla="*/ 749427 w 1323975"/>
                <a:gd name="connsiteY609" fmla="*/ 980408 h 1609725"/>
                <a:gd name="connsiteX610" fmla="*/ 740759 w 1323975"/>
                <a:gd name="connsiteY610" fmla="*/ 994601 h 1609725"/>
                <a:gd name="connsiteX611" fmla="*/ 763715 w 1323975"/>
                <a:gd name="connsiteY611" fmla="*/ 1002697 h 1609725"/>
                <a:gd name="connsiteX612" fmla="*/ 762000 w 1323975"/>
                <a:gd name="connsiteY612" fmla="*/ 1007364 h 1609725"/>
                <a:gd name="connsiteX613" fmla="*/ 766858 w 1323975"/>
                <a:gd name="connsiteY613" fmla="*/ 1007173 h 1609725"/>
                <a:gd name="connsiteX614" fmla="*/ 768001 w 1323975"/>
                <a:gd name="connsiteY614" fmla="*/ 1011746 h 1609725"/>
                <a:gd name="connsiteX615" fmla="*/ 773811 w 1323975"/>
                <a:gd name="connsiteY615" fmla="*/ 1014889 h 1609725"/>
                <a:gd name="connsiteX616" fmla="*/ 772096 w 1323975"/>
                <a:gd name="connsiteY616" fmla="*/ 1017461 h 1609725"/>
                <a:gd name="connsiteX617" fmla="*/ 758761 w 1323975"/>
                <a:gd name="connsiteY617" fmla="*/ 1007364 h 1609725"/>
                <a:gd name="connsiteX618" fmla="*/ 756857 w 1323975"/>
                <a:gd name="connsiteY618" fmla="*/ 1013174 h 1609725"/>
                <a:gd name="connsiteX619" fmla="*/ 768572 w 1323975"/>
                <a:gd name="connsiteY619" fmla="*/ 1020889 h 1609725"/>
                <a:gd name="connsiteX620" fmla="*/ 783431 w 1323975"/>
                <a:gd name="connsiteY620" fmla="*/ 1042035 h 1609725"/>
                <a:gd name="connsiteX621" fmla="*/ 787241 w 1323975"/>
                <a:gd name="connsiteY621" fmla="*/ 1055370 h 1609725"/>
                <a:gd name="connsiteX622" fmla="*/ 784288 w 1323975"/>
                <a:gd name="connsiteY622" fmla="*/ 1074991 h 1609725"/>
                <a:gd name="connsiteX623" fmla="*/ 798004 w 1323975"/>
                <a:gd name="connsiteY623" fmla="*/ 1074991 h 1609725"/>
                <a:gd name="connsiteX624" fmla="*/ 798862 w 1323975"/>
                <a:gd name="connsiteY624" fmla="*/ 1064323 h 1609725"/>
                <a:gd name="connsiteX625" fmla="*/ 802195 w 1323975"/>
                <a:gd name="connsiteY625" fmla="*/ 1063085 h 1609725"/>
                <a:gd name="connsiteX626" fmla="*/ 810959 w 1323975"/>
                <a:gd name="connsiteY626" fmla="*/ 1049560 h 1609725"/>
                <a:gd name="connsiteX627" fmla="*/ 820674 w 1323975"/>
                <a:gd name="connsiteY627" fmla="*/ 1044893 h 1609725"/>
                <a:gd name="connsiteX628" fmla="*/ 828961 w 1323975"/>
                <a:gd name="connsiteY628" fmla="*/ 1030986 h 1609725"/>
                <a:gd name="connsiteX629" fmla="*/ 835342 w 1323975"/>
                <a:gd name="connsiteY629" fmla="*/ 1027081 h 1609725"/>
                <a:gd name="connsiteX630" fmla="*/ 853631 w 1323975"/>
                <a:gd name="connsiteY630" fmla="*/ 1034034 h 1609725"/>
                <a:gd name="connsiteX631" fmla="*/ 865156 w 1323975"/>
                <a:gd name="connsiteY631" fmla="*/ 1043559 h 1609725"/>
                <a:gd name="connsiteX632" fmla="*/ 878681 w 1323975"/>
                <a:gd name="connsiteY632" fmla="*/ 1040225 h 1609725"/>
                <a:gd name="connsiteX633" fmla="*/ 891731 w 1323975"/>
                <a:gd name="connsiteY633" fmla="*/ 1044702 h 1609725"/>
                <a:gd name="connsiteX634" fmla="*/ 878015 w 1323975"/>
                <a:gd name="connsiteY634" fmla="*/ 1053846 h 1609725"/>
                <a:gd name="connsiteX635" fmla="*/ 871633 w 1323975"/>
                <a:gd name="connsiteY635" fmla="*/ 1067943 h 1609725"/>
                <a:gd name="connsiteX636" fmla="*/ 872204 w 1323975"/>
                <a:gd name="connsiteY636" fmla="*/ 1086803 h 1609725"/>
                <a:gd name="connsiteX637" fmla="*/ 879062 w 1323975"/>
                <a:gd name="connsiteY637" fmla="*/ 1084993 h 1609725"/>
                <a:gd name="connsiteX638" fmla="*/ 881729 w 1323975"/>
                <a:gd name="connsiteY638" fmla="*/ 1090517 h 1609725"/>
                <a:gd name="connsiteX639" fmla="*/ 889444 w 1323975"/>
                <a:gd name="connsiteY639" fmla="*/ 1080706 h 1609725"/>
                <a:gd name="connsiteX640" fmla="*/ 900112 w 1323975"/>
                <a:gd name="connsiteY640" fmla="*/ 1086993 h 1609725"/>
                <a:gd name="connsiteX641" fmla="*/ 898017 w 1323975"/>
                <a:gd name="connsiteY641" fmla="*/ 1091184 h 1609725"/>
                <a:gd name="connsiteX642" fmla="*/ 900970 w 1323975"/>
                <a:gd name="connsiteY642" fmla="*/ 1098423 h 1609725"/>
                <a:gd name="connsiteX643" fmla="*/ 891921 w 1323975"/>
                <a:gd name="connsiteY643" fmla="*/ 1109281 h 1609725"/>
                <a:gd name="connsiteX644" fmla="*/ 898112 w 1323975"/>
                <a:gd name="connsiteY644" fmla="*/ 1109853 h 1609725"/>
                <a:gd name="connsiteX645" fmla="*/ 902779 w 1323975"/>
                <a:gd name="connsiteY645" fmla="*/ 1120807 h 1609725"/>
                <a:gd name="connsiteX646" fmla="*/ 887254 w 1323975"/>
                <a:gd name="connsiteY646" fmla="*/ 1136714 h 1609725"/>
                <a:gd name="connsiteX647" fmla="*/ 886587 w 1323975"/>
                <a:gd name="connsiteY647" fmla="*/ 1149096 h 1609725"/>
                <a:gd name="connsiteX648" fmla="*/ 878681 w 1323975"/>
                <a:gd name="connsiteY648" fmla="*/ 1155478 h 1609725"/>
                <a:gd name="connsiteX649" fmla="*/ 889921 w 1323975"/>
                <a:gd name="connsiteY649" fmla="*/ 1162526 h 1609725"/>
                <a:gd name="connsiteX650" fmla="*/ 881634 w 1323975"/>
                <a:gd name="connsiteY650" fmla="*/ 1176433 h 1609725"/>
                <a:gd name="connsiteX651" fmla="*/ 888397 w 1323975"/>
                <a:gd name="connsiteY651" fmla="*/ 1179481 h 1609725"/>
                <a:gd name="connsiteX652" fmla="*/ 886777 w 1323975"/>
                <a:gd name="connsiteY652" fmla="*/ 1185958 h 1609725"/>
                <a:gd name="connsiteX653" fmla="*/ 892588 w 1323975"/>
                <a:gd name="connsiteY653" fmla="*/ 1191578 h 1609725"/>
                <a:gd name="connsiteX654" fmla="*/ 887825 w 1323975"/>
                <a:gd name="connsiteY654" fmla="*/ 1197102 h 1609725"/>
                <a:gd name="connsiteX655" fmla="*/ 901256 w 1323975"/>
                <a:gd name="connsiteY655" fmla="*/ 1208818 h 1609725"/>
                <a:gd name="connsiteX656" fmla="*/ 897065 w 1323975"/>
                <a:gd name="connsiteY656" fmla="*/ 1212152 h 1609725"/>
                <a:gd name="connsiteX657" fmla="*/ 896779 w 1323975"/>
                <a:gd name="connsiteY657" fmla="*/ 1225487 h 1609725"/>
                <a:gd name="connsiteX658" fmla="*/ 892874 w 1323975"/>
                <a:gd name="connsiteY658" fmla="*/ 1236440 h 1609725"/>
                <a:gd name="connsiteX659" fmla="*/ 895064 w 1323975"/>
                <a:gd name="connsiteY659" fmla="*/ 1242060 h 1609725"/>
                <a:gd name="connsiteX660" fmla="*/ 882872 w 1323975"/>
                <a:gd name="connsiteY660" fmla="*/ 1248728 h 1609725"/>
                <a:gd name="connsiteX661" fmla="*/ 883825 w 1323975"/>
                <a:gd name="connsiteY661" fmla="*/ 1252823 h 1609725"/>
                <a:gd name="connsiteX662" fmla="*/ 894302 w 1323975"/>
                <a:gd name="connsiteY662" fmla="*/ 1254919 h 1609725"/>
                <a:gd name="connsiteX663" fmla="*/ 892874 w 1323975"/>
                <a:gd name="connsiteY663" fmla="*/ 1260348 h 1609725"/>
                <a:gd name="connsiteX664" fmla="*/ 895541 w 1323975"/>
                <a:gd name="connsiteY664" fmla="*/ 1263110 h 1609725"/>
                <a:gd name="connsiteX665" fmla="*/ 899922 w 1323975"/>
                <a:gd name="connsiteY665" fmla="*/ 1262729 h 1609725"/>
                <a:gd name="connsiteX666" fmla="*/ 898684 w 1323975"/>
                <a:gd name="connsiteY666" fmla="*/ 1266254 h 1609725"/>
                <a:gd name="connsiteX667" fmla="*/ 904399 w 1323975"/>
                <a:gd name="connsiteY667" fmla="*/ 1270635 h 1609725"/>
                <a:gd name="connsiteX668" fmla="*/ 904589 w 1323975"/>
                <a:gd name="connsiteY668" fmla="*/ 1275969 h 1609725"/>
                <a:gd name="connsiteX669" fmla="*/ 913352 w 1323975"/>
                <a:gd name="connsiteY669" fmla="*/ 1277969 h 1609725"/>
                <a:gd name="connsiteX670" fmla="*/ 918210 w 1323975"/>
                <a:gd name="connsiteY670" fmla="*/ 1283875 h 1609725"/>
                <a:gd name="connsiteX671" fmla="*/ 935831 w 1323975"/>
                <a:gd name="connsiteY671" fmla="*/ 1287018 h 1609725"/>
                <a:gd name="connsiteX672" fmla="*/ 942499 w 1323975"/>
                <a:gd name="connsiteY672" fmla="*/ 1304925 h 1609725"/>
                <a:gd name="connsiteX673" fmla="*/ 967073 w 1323975"/>
                <a:gd name="connsiteY673" fmla="*/ 1319498 h 1609725"/>
                <a:gd name="connsiteX674" fmla="*/ 975741 w 1323975"/>
                <a:gd name="connsiteY674" fmla="*/ 1338453 h 1609725"/>
                <a:gd name="connsiteX675" fmla="*/ 969264 w 1323975"/>
                <a:gd name="connsiteY675" fmla="*/ 1338548 h 1609725"/>
                <a:gd name="connsiteX676" fmla="*/ 968121 w 1323975"/>
                <a:gd name="connsiteY676" fmla="*/ 1353026 h 1609725"/>
                <a:gd name="connsiteX677" fmla="*/ 956596 w 1323975"/>
                <a:gd name="connsiteY677" fmla="*/ 1364171 h 1609725"/>
                <a:gd name="connsiteX678" fmla="*/ 953071 w 1323975"/>
                <a:gd name="connsiteY678" fmla="*/ 1363123 h 1609725"/>
                <a:gd name="connsiteX679" fmla="*/ 950881 w 1323975"/>
                <a:gd name="connsiteY679" fmla="*/ 1365790 h 1609725"/>
                <a:gd name="connsiteX680" fmla="*/ 948023 w 1323975"/>
                <a:gd name="connsiteY680" fmla="*/ 1377696 h 1609725"/>
                <a:gd name="connsiteX681" fmla="*/ 954976 w 1323975"/>
                <a:gd name="connsiteY681" fmla="*/ 1395794 h 1609725"/>
                <a:gd name="connsiteX682" fmla="*/ 953738 w 1323975"/>
                <a:gd name="connsiteY682" fmla="*/ 1403318 h 1609725"/>
                <a:gd name="connsiteX683" fmla="*/ 945166 w 1323975"/>
                <a:gd name="connsiteY683" fmla="*/ 1410653 h 1609725"/>
                <a:gd name="connsiteX684" fmla="*/ 933736 w 1323975"/>
                <a:gd name="connsiteY684" fmla="*/ 1403509 h 1609725"/>
                <a:gd name="connsiteX685" fmla="*/ 944785 w 1323975"/>
                <a:gd name="connsiteY685" fmla="*/ 1410843 h 1609725"/>
                <a:gd name="connsiteX686" fmla="*/ 935831 w 1323975"/>
                <a:gd name="connsiteY686" fmla="*/ 1420178 h 1609725"/>
                <a:gd name="connsiteX687" fmla="*/ 934974 w 1323975"/>
                <a:gd name="connsiteY687" fmla="*/ 1425321 h 1609725"/>
                <a:gd name="connsiteX688" fmla="*/ 942023 w 1323975"/>
                <a:gd name="connsiteY688" fmla="*/ 1435989 h 1609725"/>
                <a:gd name="connsiteX689" fmla="*/ 939832 w 1323975"/>
                <a:gd name="connsiteY689" fmla="*/ 1433989 h 1609725"/>
                <a:gd name="connsiteX690" fmla="*/ 943261 w 1323975"/>
                <a:gd name="connsiteY690" fmla="*/ 1444847 h 1609725"/>
                <a:gd name="connsiteX691" fmla="*/ 945166 w 1323975"/>
                <a:gd name="connsiteY691" fmla="*/ 1443990 h 1609725"/>
                <a:gd name="connsiteX692" fmla="*/ 939641 w 1323975"/>
                <a:gd name="connsiteY692" fmla="*/ 1447800 h 1609725"/>
                <a:gd name="connsiteX693" fmla="*/ 929164 w 1323975"/>
                <a:gd name="connsiteY693" fmla="*/ 1450467 h 1609725"/>
                <a:gd name="connsiteX694" fmla="*/ 927735 w 1323975"/>
                <a:gd name="connsiteY694" fmla="*/ 1453039 h 1609725"/>
                <a:gd name="connsiteX695" fmla="*/ 936688 w 1323975"/>
                <a:gd name="connsiteY695" fmla="*/ 1463230 h 1609725"/>
                <a:gd name="connsiteX696" fmla="*/ 939641 w 1323975"/>
                <a:gd name="connsiteY696" fmla="*/ 1458754 h 1609725"/>
                <a:gd name="connsiteX697" fmla="*/ 926306 w 1323975"/>
                <a:gd name="connsiteY697" fmla="*/ 1481804 h 1609725"/>
                <a:gd name="connsiteX698" fmla="*/ 921353 w 1323975"/>
                <a:gd name="connsiteY698" fmla="*/ 1504093 h 1609725"/>
                <a:gd name="connsiteX699" fmla="*/ 922687 w 1323975"/>
                <a:gd name="connsiteY699" fmla="*/ 1523238 h 1609725"/>
                <a:gd name="connsiteX700" fmla="*/ 915734 w 1323975"/>
                <a:gd name="connsiteY700" fmla="*/ 1530287 h 1609725"/>
                <a:gd name="connsiteX701" fmla="*/ 895255 w 1323975"/>
                <a:gd name="connsiteY701" fmla="*/ 1536859 h 1609725"/>
                <a:gd name="connsiteX702" fmla="*/ 885634 w 1323975"/>
                <a:gd name="connsiteY702" fmla="*/ 1548289 h 1609725"/>
                <a:gd name="connsiteX703" fmla="*/ 871347 w 1323975"/>
                <a:gd name="connsiteY703" fmla="*/ 1555242 h 1609725"/>
                <a:gd name="connsiteX704" fmla="*/ 872871 w 1323975"/>
                <a:gd name="connsiteY704" fmla="*/ 1556671 h 1609725"/>
                <a:gd name="connsiteX705" fmla="*/ 865918 w 1323975"/>
                <a:gd name="connsiteY705" fmla="*/ 1571625 h 1609725"/>
                <a:gd name="connsiteX706" fmla="*/ 867251 w 1323975"/>
                <a:gd name="connsiteY706" fmla="*/ 1573911 h 1609725"/>
                <a:gd name="connsiteX707" fmla="*/ 858298 w 1323975"/>
                <a:gd name="connsiteY707" fmla="*/ 1572387 h 1609725"/>
                <a:gd name="connsiteX708" fmla="*/ 857536 w 1323975"/>
                <a:gd name="connsiteY708" fmla="*/ 1574102 h 1609725"/>
                <a:gd name="connsiteX709" fmla="*/ 864965 w 1323975"/>
                <a:gd name="connsiteY709" fmla="*/ 1577721 h 1609725"/>
                <a:gd name="connsiteX710" fmla="*/ 869347 w 1323975"/>
                <a:gd name="connsiteY710" fmla="*/ 1590675 h 1609725"/>
                <a:gd name="connsiteX711" fmla="*/ 846201 w 1323975"/>
                <a:gd name="connsiteY711" fmla="*/ 1592104 h 1609725"/>
                <a:gd name="connsiteX712" fmla="*/ 845820 w 1323975"/>
                <a:gd name="connsiteY712" fmla="*/ 1589056 h 1609725"/>
                <a:gd name="connsiteX713" fmla="*/ 845534 w 1323975"/>
                <a:gd name="connsiteY713" fmla="*/ 1592485 h 1609725"/>
                <a:gd name="connsiteX714" fmla="*/ 834009 w 1323975"/>
                <a:gd name="connsiteY714" fmla="*/ 1578483 h 1609725"/>
                <a:gd name="connsiteX715" fmla="*/ 826484 w 1323975"/>
                <a:gd name="connsiteY715" fmla="*/ 1576578 h 1609725"/>
                <a:gd name="connsiteX716" fmla="*/ 825246 w 1323975"/>
                <a:gd name="connsiteY716" fmla="*/ 1579816 h 1609725"/>
                <a:gd name="connsiteX717" fmla="*/ 814959 w 1323975"/>
                <a:gd name="connsiteY717" fmla="*/ 1580102 h 1609725"/>
                <a:gd name="connsiteX718" fmla="*/ 818483 w 1323975"/>
                <a:gd name="connsiteY718" fmla="*/ 1578769 h 1609725"/>
                <a:gd name="connsiteX719" fmla="*/ 812959 w 1323975"/>
                <a:gd name="connsiteY719" fmla="*/ 1577340 h 1609725"/>
                <a:gd name="connsiteX720" fmla="*/ 793337 w 1323975"/>
                <a:gd name="connsiteY720" fmla="*/ 1588484 h 1609725"/>
                <a:gd name="connsiteX721" fmla="*/ 790766 w 1323975"/>
                <a:gd name="connsiteY721" fmla="*/ 1582579 h 1609725"/>
                <a:gd name="connsiteX722" fmla="*/ 781621 w 1323975"/>
                <a:gd name="connsiteY722" fmla="*/ 1577149 h 1609725"/>
                <a:gd name="connsiteX723" fmla="*/ 768953 w 1323975"/>
                <a:gd name="connsiteY723" fmla="*/ 1576388 h 1609725"/>
                <a:gd name="connsiteX724" fmla="*/ 765905 w 1323975"/>
                <a:gd name="connsiteY724" fmla="*/ 1566101 h 1609725"/>
                <a:gd name="connsiteX725" fmla="*/ 756857 w 1323975"/>
                <a:gd name="connsiteY725" fmla="*/ 1556956 h 1609725"/>
                <a:gd name="connsiteX726" fmla="*/ 759238 w 1323975"/>
                <a:gd name="connsiteY726" fmla="*/ 1567910 h 1609725"/>
                <a:gd name="connsiteX727" fmla="*/ 749999 w 1323975"/>
                <a:gd name="connsiteY727" fmla="*/ 1566672 h 1609725"/>
                <a:gd name="connsiteX728" fmla="*/ 743998 w 1323975"/>
                <a:gd name="connsiteY728" fmla="*/ 1573149 h 1609725"/>
                <a:gd name="connsiteX729" fmla="*/ 734949 w 1323975"/>
                <a:gd name="connsiteY729" fmla="*/ 1575245 h 1609725"/>
                <a:gd name="connsiteX730" fmla="*/ 727043 w 1323975"/>
                <a:gd name="connsiteY730" fmla="*/ 1586960 h 1609725"/>
                <a:gd name="connsiteX731" fmla="*/ 714280 w 1323975"/>
                <a:gd name="connsiteY731" fmla="*/ 1592961 h 1609725"/>
                <a:gd name="connsiteX732" fmla="*/ 706660 w 1323975"/>
                <a:gd name="connsiteY732" fmla="*/ 1602772 h 1609725"/>
                <a:gd name="connsiteX733" fmla="*/ 693325 w 1323975"/>
                <a:gd name="connsiteY733" fmla="*/ 1607534 h 1609725"/>
                <a:gd name="connsiteX734" fmla="*/ 685991 w 1323975"/>
                <a:gd name="connsiteY734" fmla="*/ 1606487 h 1609725"/>
                <a:gd name="connsiteX735" fmla="*/ 680085 w 1323975"/>
                <a:gd name="connsiteY735" fmla="*/ 1598295 h 1609725"/>
                <a:gd name="connsiteX736" fmla="*/ 644842 w 1323975"/>
                <a:gd name="connsiteY736" fmla="*/ 1582388 h 1609725"/>
                <a:gd name="connsiteX737" fmla="*/ 520922 w 1323975"/>
                <a:gd name="connsiteY737" fmla="*/ 1526667 h 1609725"/>
                <a:gd name="connsiteX738" fmla="*/ 523780 w 1323975"/>
                <a:gd name="connsiteY738" fmla="*/ 1529334 h 1609725"/>
                <a:gd name="connsiteX739" fmla="*/ 526733 w 1323975"/>
                <a:gd name="connsiteY739" fmla="*/ 1529048 h 1609725"/>
                <a:gd name="connsiteX740" fmla="*/ 527113 w 1323975"/>
                <a:gd name="connsiteY740" fmla="*/ 1526096 h 1609725"/>
                <a:gd name="connsiteX741" fmla="*/ 534162 w 1323975"/>
                <a:gd name="connsiteY741" fmla="*/ 1530287 h 1609725"/>
                <a:gd name="connsiteX742" fmla="*/ 535686 w 1323975"/>
                <a:gd name="connsiteY742" fmla="*/ 1517142 h 1609725"/>
                <a:gd name="connsiteX743" fmla="*/ 527209 w 1323975"/>
                <a:gd name="connsiteY743" fmla="*/ 1516189 h 1609725"/>
                <a:gd name="connsiteX744" fmla="*/ 520922 w 1323975"/>
                <a:gd name="connsiteY744" fmla="*/ 1526667 h 1609725"/>
                <a:gd name="connsiteX745" fmla="*/ 838486 w 1323975"/>
                <a:gd name="connsiteY745" fmla="*/ 1582484 h 1609725"/>
                <a:gd name="connsiteX746" fmla="*/ 843439 w 1323975"/>
                <a:gd name="connsiteY746" fmla="*/ 1584960 h 1609725"/>
                <a:gd name="connsiteX747" fmla="*/ 841248 w 1323975"/>
                <a:gd name="connsiteY747" fmla="*/ 1581055 h 1609725"/>
                <a:gd name="connsiteX748" fmla="*/ 838486 w 1323975"/>
                <a:gd name="connsiteY748" fmla="*/ 1582484 h 1609725"/>
                <a:gd name="connsiteX749" fmla="*/ 346519 w 1323975"/>
                <a:gd name="connsiteY749" fmla="*/ 1546479 h 1609725"/>
                <a:gd name="connsiteX750" fmla="*/ 352234 w 1323975"/>
                <a:gd name="connsiteY750" fmla="*/ 1545050 h 1609725"/>
                <a:gd name="connsiteX751" fmla="*/ 362045 w 1323975"/>
                <a:gd name="connsiteY751" fmla="*/ 1552480 h 1609725"/>
                <a:gd name="connsiteX752" fmla="*/ 365665 w 1323975"/>
                <a:gd name="connsiteY752" fmla="*/ 1558385 h 1609725"/>
                <a:gd name="connsiteX753" fmla="*/ 361664 w 1323975"/>
                <a:gd name="connsiteY753" fmla="*/ 1554575 h 1609725"/>
                <a:gd name="connsiteX754" fmla="*/ 360521 w 1323975"/>
                <a:gd name="connsiteY754" fmla="*/ 1556290 h 1609725"/>
                <a:gd name="connsiteX755" fmla="*/ 357283 w 1323975"/>
                <a:gd name="connsiteY755" fmla="*/ 1550289 h 1609725"/>
                <a:gd name="connsiteX756" fmla="*/ 350329 w 1323975"/>
                <a:gd name="connsiteY756" fmla="*/ 1552575 h 1609725"/>
                <a:gd name="connsiteX757" fmla="*/ 346519 w 1323975"/>
                <a:gd name="connsiteY757" fmla="*/ 1546479 h 160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</a:cxnLst>
              <a:rect l="l" t="t" r="r" b="b"/>
              <a:pathLst>
                <a:path w="1323975" h="1609725">
                  <a:moveTo>
                    <a:pt x="644842" y="1582388"/>
                  </a:moveTo>
                  <a:lnTo>
                    <a:pt x="636270" y="1581245"/>
                  </a:lnTo>
                  <a:lnTo>
                    <a:pt x="617410" y="1584674"/>
                  </a:lnTo>
                  <a:lnTo>
                    <a:pt x="588169" y="1599724"/>
                  </a:lnTo>
                  <a:lnTo>
                    <a:pt x="570643" y="1604867"/>
                  </a:lnTo>
                  <a:lnTo>
                    <a:pt x="570262" y="1600581"/>
                  </a:lnTo>
                  <a:lnTo>
                    <a:pt x="562737" y="1591437"/>
                  </a:lnTo>
                  <a:lnTo>
                    <a:pt x="542449" y="1553623"/>
                  </a:lnTo>
                  <a:lnTo>
                    <a:pt x="541592" y="1531906"/>
                  </a:lnTo>
                  <a:lnTo>
                    <a:pt x="544163" y="1527429"/>
                  </a:lnTo>
                  <a:lnTo>
                    <a:pt x="544449" y="1522857"/>
                  </a:lnTo>
                  <a:lnTo>
                    <a:pt x="543401" y="1528001"/>
                  </a:lnTo>
                  <a:lnTo>
                    <a:pt x="537782" y="1525905"/>
                  </a:lnTo>
                  <a:lnTo>
                    <a:pt x="532924" y="1535049"/>
                  </a:lnTo>
                  <a:lnTo>
                    <a:pt x="519970" y="1530477"/>
                  </a:lnTo>
                  <a:lnTo>
                    <a:pt x="520922" y="1526667"/>
                  </a:lnTo>
                  <a:lnTo>
                    <a:pt x="518922" y="1525334"/>
                  </a:lnTo>
                  <a:lnTo>
                    <a:pt x="522065" y="1509331"/>
                  </a:lnTo>
                  <a:lnTo>
                    <a:pt x="529495" y="1508760"/>
                  </a:lnTo>
                  <a:lnTo>
                    <a:pt x="534162" y="1512189"/>
                  </a:lnTo>
                  <a:lnTo>
                    <a:pt x="543020" y="1508474"/>
                  </a:lnTo>
                  <a:lnTo>
                    <a:pt x="536258" y="1502283"/>
                  </a:lnTo>
                  <a:lnTo>
                    <a:pt x="538543" y="1496568"/>
                  </a:lnTo>
                  <a:lnTo>
                    <a:pt x="535115" y="1501140"/>
                  </a:lnTo>
                  <a:lnTo>
                    <a:pt x="528257" y="1499235"/>
                  </a:lnTo>
                  <a:lnTo>
                    <a:pt x="529685" y="1497711"/>
                  </a:lnTo>
                  <a:lnTo>
                    <a:pt x="523780" y="1491424"/>
                  </a:lnTo>
                  <a:lnTo>
                    <a:pt x="524732" y="1489329"/>
                  </a:lnTo>
                  <a:lnTo>
                    <a:pt x="521113" y="1487805"/>
                  </a:lnTo>
                  <a:lnTo>
                    <a:pt x="528447" y="1480756"/>
                  </a:lnTo>
                  <a:lnTo>
                    <a:pt x="525875" y="1476947"/>
                  </a:lnTo>
                  <a:lnTo>
                    <a:pt x="531304" y="1480566"/>
                  </a:lnTo>
                  <a:lnTo>
                    <a:pt x="526447" y="1487805"/>
                  </a:lnTo>
                  <a:lnTo>
                    <a:pt x="530066" y="1490091"/>
                  </a:lnTo>
                  <a:lnTo>
                    <a:pt x="539496" y="1483043"/>
                  </a:lnTo>
                  <a:lnTo>
                    <a:pt x="536829" y="1481519"/>
                  </a:lnTo>
                  <a:lnTo>
                    <a:pt x="537305" y="1478756"/>
                  </a:lnTo>
                  <a:lnTo>
                    <a:pt x="532257" y="1478947"/>
                  </a:lnTo>
                  <a:lnTo>
                    <a:pt x="535305" y="1473708"/>
                  </a:lnTo>
                  <a:lnTo>
                    <a:pt x="525399" y="1470851"/>
                  </a:lnTo>
                  <a:lnTo>
                    <a:pt x="522256" y="1465326"/>
                  </a:lnTo>
                  <a:lnTo>
                    <a:pt x="519017" y="1469422"/>
                  </a:lnTo>
                  <a:lnTo>
                    <a:pt x="513398" y="1468946"/>
                  </a:lnTo>
                  <a:lnTo>
                    <a:pt x="506444" y="1454468"/>
                  </a:lnTo>
                  <a:lnTo>
                    <a:pt x="506349" y="1457420"/>
                  </a:lnTo>
                  <a:lnTo>
                    <a:pt x="501110" y="1457897"/>
                  </a:lnTo>
                  <a:lnTo>
                    <a:pt x="502539" y="1441514"/>
                  </a:lnTo>
                  <a:lnTo>
                    <a:pt x="499967" y="1438656"/>
                  </a:lnTo>
                  <a:lnTo>
                    <a:pt x="489394" y="1459897"/>
                  </a:lnTo>
                  <a:lnTo>
                    <a:pt x="489585" y="1475422"/>
                  </a:lnTo>
                  <a:lnTo>
                    <a:pt x="480536" y="1490281"/>
                  </a:lnTo>
                  <a:lnTo>
                    <a:pt x="498253" y="1508379"/>
                  </a:lnTo>
                  <a:lnTo>
                    <a:pt x="503968" y="1504379"/>
                  </a:lnTo>
                  <a:lnTo>
                    <a:pt x="506349" y="1506093"/>
                  </a:lnTo>
                  <a:lnTo>
                    <a:pt x="501682" y="1511237"/>
                  </a:lnTo>
                  <a:lnTo>
                    <a:pt x="496252" y="1511903"/>
                  </a:lnTo>
                  <a:lnTo>
                    <a:pt x="495395" y="1508093"/>
                  </a:lnTo>
                  <a:lnTo>
                    <a:pt x="478345" y="1490758"/>
                  </a:lnTo>
                  <a:lnTo>
                    <a:pt x="482156" y="1479614"/>
                  </a:lnTo>
                  <a:lnTo>
                    <a:pt x="486442" y="1474565"/>
                  </a:lnTo>
                  <a:lnTo>
                    <a:pt x="487204" y="1459706"/>
                  </a:lnTo>
                  <a:lnTo>
                    <a:pt x="499967" y="1430655"/>
                  </a:lnTo>
                  <a:lnTo>
                    <a:pt x="505873" y="1428655"/>
                  </a:lnTo>
                  <a:lnTo>
                    <a:pt x="510731" y="1433417"/>
                  </a:lnTo>
                  <a:lnTo>
                    <a:pt x="515493" y="1428369"/>
                  </a:lnTo>
                  <a:lnTo>
                    <a:pt x="508159" y="1419511"/>
                  </a:lnTo>
                  <a:lnTo>
                    <a:pt x="503491" y="1417796"/>
                  </a:lnTo>
                  <a:lnTo>
                    <a:pt x="493490" y="1420082"/>
                  </a:lnTo>
                  <a:lnTo>
                    <a:pt x="475583" y="1416272"/>
                  </a:lnTo>
                  <a:lnTo>
                    <a:pt x="468916" y="1406843"/>
                  </a:lnTo>
                  <a:lnTo>
                    <a:pt x="470630" y="1388173"/>
                  </a:lnTo>
                  <a:lnTo>
                    <a:pt x="468249" y="1384078"/>
                  </a:lnTo>
                  <a:lnTo>
                    <a:pt x="458819" y="1384840"/>
                  </a:lnTo>
                  <a:lnTo>
                    <a:pt x="455009" y="1376553"/>
                  </a:lnTo>
                  <a:lnTo>
                    <a:pt x="449961" y="1373886"/>
                  </a:lnTo>
                  <a:lnTo>
                    <a:pt x="445770" y="1360265"/>
                  </a:lnTo>
                  <a:lnTo>
                    <a:pt x="446818" y="1356836"/>
                  </a:lnTo>
                  <a:lnTo>
                    <a:pt x="441960" y="1352550"/>
                  </a:lnTo>
                  <a:lnTo>
                    <a:pt x="440531" y="1341882"/>
                  </a:lnTo>
                  <a:lnTo>
                    <a:pt x="437578" y="1340739"/>
                  </a:lnTo>
                  <a:lnTo>
                    <a:pt x="431101" y="1341120"/>
                  </a:lnTo>
                  <a:lnTo>
                    <a:pt x="423767" y="1355027"/>
                  </a:lnTo>
                  <a:lnTo>
                    <a:pt x="406336" y="1372076"/>
                  </a:lnTo>
                  <a:lnTo>
                    <a:pt x="404336" y="1378744"/>
                  </a:lnTo>
                  <a:lnTo>
                    <a:pt x="390620" y="1397127"/>
                  </a:lnTo>
                  <a:lnTo>
                    <a:pt x="395478" y="1415320"/>
                  </a:lnTo>
                  <a:lnTo>
                    <a:pt x="393478" y="1418082"/>
                  </a:lnTo>
                  <a:lnTo>
                    <a:pt x="396050" y="1431607"/>
                  </a:lnTo>
                  <a:lnTo>
                    <a:pt x="399574" y="1438561"/>
                  </a:lnTo>
                  <a:lnTo>
                    <a:pt x="391382" y="1451420"/>
                  </a:lnTo>
                  <a:lnTo>
                    <a:pt x="389668" y="1472851"/>
                  </a:lnTo>
                  <a:lnTo>
                    <a:pt x="378904" y="1487519"/>
                  </a:lnTo>
                  <a:lnTo>
                    <a:pt x="377095" y="1487138"/>
                  </a:lnTo>
                  <a:lnTo>
                    <a:pt x="379190" y="1489424"/>
                  </a:lnTo>
                  <a:lnTo>
                    <a:pt x="372046" y="1486757"/>
                  </a:lnTo>
                  <a:lnTo>
                    <a:pt x="367856" y="1494663"/>
                  </a:lnTo>
                  <a:lnTo>
                    <a:pt x="363379" y="1493615"/>
                  </a:lnTo>
                  <a:lnTo>
                    <a:pt x="352139" y="1498568"/>
                  </a:lnTo>
                  <a:lnTo>
                    <a:pt x="350996" y="1505045"/>
                  </a:lnTo>
                  <a:lnTo>
                    <a:pt x="360902" y="1508284"/>
                  </a:lnTo>
                  <a:lnTo>
                    <a:pt x="359474" y="1506093"/>
                  </a:lnTo>
                  <a:lnTo>
                    <a:pt x="362045" y="1503331"/>
                  </a:lnTo>
                  <a:lnTo>
                    <a:pt x="367570" y="1509522"/>
                  </a:lnTo>
                  <a:lnTo>
                    <a:pt x="357854" y="1531715"/>
                  </a:lnTo>
                  <a:lnTo>
                    <a:pt x="350329" y="1529429"/>
                  </a:lnTo>
                  <a:lnTo>
                    <a:pt x="347853" y="1544288"/>
                  </a:lnTo>
                  <a:lnTo>
                    <a:pt x="322612" y="1533715"/>
                  </a:lnTo>
                  <a:lnTo>
                    <a:pt x="323945" y="1529715"/>
                  </a:lnTo>
                  <a:lnTo>
                    <a:pt x="332518" y="1531620"/>
                  </a:lnTo>
                  <a:lnTo>
                    <a:pt x="331660" y="1528858"/>
                  </a:lnTo>
                  <a:lnTo>
                    <a:pt x="337566" y="1527620"/>
                  </a:lnTo>
                  <a:lnTo>
                    <a:pt x="340614" y="1523905"/>
                  </a:lnTo>
                  <a:lnTo>
                    <a:pt x="337280" y="1513904"/>
                  </a:lnTo>
                  <a:lnTo>
                    <a:pt x="339852" y="1508093"/>
                  </a:lnTo>
                  <a:lnTo>
                    <a:pt x="337280" y="1504474"/>
                  </a:lnTo>
                  <a:lnTo>
                    <a:pt x="334232" y="1505045"/>
                  </a:lnTo>
                  <a:lnTo>
                    <a:pt x="332994" y="1496473"/>
                  </a:lnTo>
                  <a:lnTo>
                    <a:pt x="313944" y="1504283"/>
                  </a:lnTo>
                  <a:lnTo>
                    <a:pt x="313468" y="1495711"/>
                  </a:lnTo>
                  <a:lnTo>
                    <a:pt x="305752" y="1492472"/>
                  </a:lnTo>
                  <a:lnTo>
                    <a:pt x="306133" y="1477994"/>
                  </a:lnTo>
                  <a:lnTo>
                    <a:pt x="299752" y="1476661"/>
                  </a:lnTo>
                  <a:lnTo>
                    <a:pt x="287560" y="1498664"/>
                  </a:lnTo>
                  <a:lnTo>
                    <a:pt x="285845" y="1512665"/>
                  </a:lnTo>
                  <a:lnTo>
                    <a:pt x="289274" y="1524857"/>
                  </a:lnTo>
                  <a:lnTo>
                    <a:pt x="278225" y="1547431"/>
                  </a:lnTo>
                  <a:lnTo>
                    <a:pt x="274796" y="1548574"/>
                  </a:lnTo>
                  <a:lnTo>
                    <a:pt x="271748" y="1530572"/>
                  </a:lnTo>
                  <a:lnTo>
                    <a:pt x="255175" y="1516094"/>
                  </a:lnTo>
                  <a:lnTo>
                    <a:pt x="248031" y="1506474"/>
                  </a:lnTo>
                  <a:lnTo>
                    <a:pt x="246698" y="1498854"/>
                  </a:lnTo>
                  <a:lnTo>
                    <a:pt x="251269" y="1488377"/>
                  </a:lnTo>
                  <a:lnTo>
                    <a:pt x="253841" y="1468660"/>
                  </a:lnTo>
                  <a:lnTo>
                    <a:pt x="253936" y="1454277"/>
                  </a:lnTo>
                  <a:lnTo>
                    <a:pt x="247078" y="1436561"/>
                  </a:lnTo>
                  <a:lnTo>
                    <a:pt x="248602" y="1428464"/>
                  </a:lnTo>
                  <a:lnTo>
                    <a:pt x="252698" y="1418368"/>
                  </a:lnTo>
                  <a:lnTo>
                    <a:pt x="254699" y="1419035"/>
                  </a:lnTo>
                  <a:lnTo>
                    <a:pt x="254032" y="1414844"/>
                  </a:lnTo>
                  <a:lnTo>
                    <a:pt x="258794" y="1402271"/>
                  </a:lnTo>
                  <a:lnTo>
                    <a:pt x="270034" y="1401318"/>
                  </a:lnTo>
                  <a:lnTo>
                    <a:pt x="276130" y="1395889"/>
                  </a:lnTo>
                  <a:lnTo>
                    <a:pt x="281464" y="1395603"/>
                  </a:lnTo>
                  <a:lnTo>
                    <a:pt x="281464" y="1390079"/>
                  </a:lnTo>
                  <a:lnTo>
                    <a:pt x="278987" y="1388364"/>
                  </a:lnTo>
                  <a:lnTo>
                    <a:pt x="283940" y="1382554"/>
                  </a:lnTo>
                  <a:lnTo>
                    <a:pt x="279844" y="1380363"/>
                  </a:lnTo>
                  <a:lnTo>
                    <a:pt x="278035" y="1372172"/>
                  </a:lnTo>
                  <a:lnTo>
                    <a:pt x="289274" y="1367980"/>
                  </a:lnTo>
                  <a:lnTo>
                    <a:pt x="294132" y="1363123"/>
                  </a:lnTo>
                  <a:lnTo>
                    <a:pt x="290132" y="1354550"/>
                  </a:lnTo>
                  <a:lnTo>
                    <a:pt x="290798" y="1342072"/>
                  </a:lnTo>
                  <a:lnTo>
                    <a:pt x="288131" y="1334834"/>
                  </a:lnTo>
                  <a:lnTo>
                    <a:pt x="265557" y="1316831"/>
                  </a:lnTo>
                  <a:lnTo>
                    <a:pt x="254603" y="1304830"/>
                  </a:lnTo>
                  <a:lnTo>
                    <a:pt x="248126" y="1279589"/>
                  </a:lnTo>
                  <a:lnTo>
                    <a:pt x="240316" y="1274540"/>
                  </a:lnTo>
                  <a:lnTo>
                    <a:pt x="249650" y="1240441"/>
                  </a:lnTo>
                  <a:lnTo>
                    <a:pt x="257842" y="1233202"/>
                  </a:lnTo>
                  <a:lnTo>
                    <a:pt x="260033" y="1235964"/>
                  </a:lnTo>
                  <a:lnTo>
                    <a:pt x="262604" y="1233488"/>
                  </a:lnTo>
                  <a:lnTo>
                    <a:pt x="261842" y="1226058"/>
                  </a:lnTo>
                  <a:lnTo>
                    <a:pt x="254603" y="1226153"/>
                  </a:lnTo>
                  <a:lnTo>
                    <a:pt x="267176" y="1223963"/>
                  </a:lnTo>
                  <a:lnTo>
                    <a:pt x="268224" y="1217486"/>
                  </a:lnTo>
                  <a:lnTo>
                    <a:pt x="265366" y="1207008"/>
                  </a:lnTo>
                  <a:lnTo>
                    <a:pt x="272320" y="1201388"/>
                  </a:lnTo>
                  <a:lnTo>
                    <a:pt x="269462" y="1198721"/>
                  </a:lnTo>
                  <a:lnTo>
                    <a:pt x="267176" y="1202150"/>
                  </a:lnTo>
                  <a:lnTo>
                    <a:pt x="265557" y="1198721"/>
                  </a:lnTo>
                  <a:lnTo>
                    <a:pt x="270319" y="1196149"/>
                  </a:lnTo>
                  <a:lnTo>
                    <a:pt x="277463" y="1186434"/>
                  </a:lnTo>
                  <a:lnTo>
                    <a:pt x="261461" y="1186529"/>
                  </a:lnTo>
                  <a:lnTo>
                    <a:pt x="246602" y="1172909"/>
                  </a:lnTo>
                  <a:lnTo>
                    <a:pt x="248412" y="1168337"/>
                  </a:lnTo>
                  <a:lnTo>
                    <a:pt x="244316" y="1162812"/>
                  </a:lnTo>
                  <a:lnTo>
                    <a:pt x="247078" y="1155859"/>
                  </a:lnTo>
                  <a:lnTo>
                    <a:pt x="234410" y="1131284"/>
                  </a:lnTo>
                  <a:lnTo>
                    <a:pt x="226600" y="1126807"/>
                  </a:lnTo>
                  <a:lnTo>
                    <a:pt x="224885" y="1128236"/>
                  </a:lnTo>
                  <a:lnTo>
                    <a:pt x="217741" y="1125474"/>
                  </a:lnTo>
                  <a:lnTo>
                    <a:pt x="214789" y="1122331"/>
                  </a:lnTo>
                  <a:lnTo>
                    <a:pt x="218027" y="1117568"/>
                  </a:lnTo>
                  <a:lnTo>
                    <a:pt x="216313" y="1113472"/>
                  </a:lnTo>
                  <a:lnTo>
                    <a:pt x="207169" y="1111568"/>
                  </a:lnTo>
                  <a:lnTo>
                    <a:pt x="194310" y="1101947"/>
                  </a:lnTo>
                  <a:lnTo>
                    <a:pt x="209645" y="1088422"/>
                  </a:lnTo>
                  <a:lnTo>
                    <a:pt x="210502" y="1080135"/>
                  </a:lnTo>
                  <a:lnTo>
                    <a:pt x="195834" y="1060895"/>
                  </a:lnTo>
                  <a:lnTo>
                    <a:pt x="183070" y="1055465"/>
                  </a:lnTo>
                  <a:lnTo>
                    <a:pt x="175927" y="1044321"/>
                  </a:lnTo>
                  <a:lnTo>
                    <a:pt x="170974" y="1040892"/>
                  </a:lnTo>
                  <a:lnTo>
                    <a:pt x="166497" y="1032986"/>
                  </a:lnTo>
                  <a:lnTo>
                    <a:pt x="163830" y="1020318"/>
                  </a:lnTo>
                  <a:lnTo>
                    <a:pt x="161544" y="1020413"/>
                  </a:lnTo>
                  <a:lnTo>
                    <a:pt x="161353" y="1025557"/>
                  </a:lnTo>
                  <a:lnTo>
                    <a:pt x="151924" y="1038320"/>
                  </a:lnTo>
                  <a:lnTo>
                    <a:pt x="148590" y="1022985"/>
                  </a:lnTo>
                  <a:lnTo>
                    <a:pt x="146209" y="1020032"/>
                  </a:lnTo>
                  <a:lnTo>
                    <a:pt x="142494" y="1024604"/>
                  </a:lnTo>
                  <a:lnTo>
                    <a:pt x="138970" y="1021842"/>
                  </a:lnTo>
                  <a:lnTo>
                    <a:pt x="132874" y="1013746"/>
                  </a:lnTo>
                  <a:lnTo>
                    <a:pt x="133541" y="1008031"/>
                  </a:lnTo>
                  <a:lnTo>
                    <a:pt x="125444" y="1018699"/>
                  </a:lnTo>
                  <a:lnTo>
                    <a:pt x="108585" y="1027843"/>
                  </a:lnTo>
                  <a:lnTo>
                    <a:pt x="84963" y="1026223"/>
                  </a:lnTo>
                  <a:lnTo>
                    <a:pt x="67723" y="1028033"/>
                  </a:lnTo>
                  <a:lnTo>
                    <a:pt x="62293" y="1026223"/>
                  </a:lnTo>
                  <a:lnTo>
                    <a:pt x="51816" y="1014127"/>
                  </a:lnTo>
                  <a:lnTo>
                    <a:pt x="43053" y="1012603"/>
                  </a:lnTo>
                  <a:lnTo>
                    <a:pt x="34671" y="1015746"/>
                  </a:lnTo>
                  <a:lnTo>
                    <a:pt x="19145" y="1011555"/>
                  </a:lnTo>
                  <a:lnTo>
                    <a:pt x="10001" y="1003078"/>
                  </a:lnTo>
                  <a:lnTo>
                    <a:pt x="11430" y="972407"/>
                  </a:lnTo>
                  <a:lnTo>
                    <a:pt x="9525" y="970407"/>
                  </a:lnTo>
                  <a:lnTo>
                    <a:pt x="13716" y="957834"/>
                  </a:lnTo>
                  <a:lnTo>
                    <a:pt x="10954" y="954405"/>
                  </a:lnTo>
                  <a:lnTo>
                    <a:pt x="15621" y="950309"/>
                  </a:lnTo>
                  <a:lnTo>
                    <a:pt x="10858" y="942118"/>
                  </a:lnTo>
                  <a:lnTo>
                    <a:pt x="16192" y="936212"/>
                  </a:lnTo>
                  <a:lnTo>
                    <a:pt x="34195" y="926878"/>
                  </a:lnTo>
                  <a:lnTo>
                    <a:pt x="36576" y="892207"/>
                  </a:lnTo>
                  <a:lnTo>
                    <a:pt x="30385" y="878396"/>
                  </a:lnTo>
                  <a:lnTo>
                    <a:pt x="26384" y="855154"/>
                  </a:lnTo>
                  <a:lnTo>
                    <a:pt x="42005" y="813054"/>
                  </a:lnTo>
                  <a:lnTo>
                    <a:pt x="33528" y="814959"/>
                  </a:lnTo>
                  <a:lnTo>
                    <a:pt x="31242" y="812578"/>
                  </a:lnTo>
                  <a:lnTo>
                    <a:pt x="46387" y="802100"/>
                  </a:lnTo>
                  <a:lnTo>
                    <a:pt x="47911" y="796385"/>
                  </a:lnTo>
                  <a:lnTo>
                    <a:pt x="45720" y="782764"/>
                  </a:lnTo>
                  <a:lnTo>
                    <a:pt x="38290" y="768287"/>
                  </a:lnTo>
                  <a:lnTo>
                    <a:pt x="44482" y="758476"/>
                  </a:lnTo>
                  <a:lnTo>
                    <a:pt x="50101" y="723519"/>
                  </a:lnTo>
                  <a:lnTo>
                    <a:pt x="58579" y="722090"/>
                  </a:lnTo>
                  <a:lnTo>
                    <a:pt x="56102" y="709898"/>
                  </a:lnTo>
                  <a:lnTo>
                    <a:pt x="70675" y="669227"/>
                  </a:lnTo>
                  <a:lnTo>
                    <a:pt x="73533" y="665321"/>
                  </a:lnTo>
                  <a:lnTo>
                    <a:pt x="76771" y="667036"/>
                  </a:lnTo>
                  <a:lnTo>
                    <a:pt x="76486" y="664178"/>
                  </a:lnTo>
                  <a:lnTo>
                    <a:pt x="80582" y="664845"/>
                  </a:lnTo>
                  <a:lnTo>
                    <a:pt x="83344" y="669131"/>
                  </a:lnTo>
                  <a:lnTo>
                    <a:pt x="85534" y="667703"/>
                  </a:lnTo>
                  <a:lnTo>
                    <a:pt x="81153" y="662083"/>
                  </a:lnTo>
                  <a:lnTo>
                    <a:pt x="88392" y="656654"/>
                  </a:lnTo>
                  <a:lnTo>
                    <a:pt x="91726" y="658749"/>
                  </a:lnTo>
                  <a:lnTo>
                    <a:pt x="92678" y="654368"/>
                  </a:lnTo>
                  <a:lnTo>
                    <a:pt x="95631" y="654177"/>
                  </a:lnTo>
                  <a:lnTo>
                    <a:pt x="102870" y="656368"/>
                  </a:lnTo>
                  <a:lnTo>
                    <a:pt x="107537" y="654177"/>
                  </a:lnTo>
                  <a:lnTo>
                    <a:pt x="126778" y="659606"/>
                  </a:lnTo>
                  <a:lnTo>
                    <a:pt x="126968" y="661797"/>
                  </a:lnTo>
                  <a:lnTo>
                    <a:pt x="135922" y="657796"/>
                  </a:lnTo>
                  <a:lnTo>
                    <a:pt x="139636" y="661702"/>
                  </a:lnTo>
                  <a:lnTo>
                    <a:pt x="147923" y="660845"/>
                  </a:lnTo>
                  <a:lnTo>
                    <a:pt x="150304" y="662940"/>
                  </a:lnTo>
                  <a:lnTo>
                    <a:pt x="152495" y="659702"/>
                  </a:lnTo>
                  <a:lnTo>
                    <a:pt x="155734" y="666179"/>
                  </a:lnTo>
                  <a:lnTo>
                    <a:pt x="163830" y="667417"/>
                  </a:lnTo>
                  <a:lnTo>
                    <a:pt x="165163" y="661321"/>
                  </a:lnTo>
                  <a:lnTo>
                    <a:pt x="168307" y="661892"/>
                  </a:lnTo>
                  <a:lnTo>
                    <a:pt x="169450" y="659321"/>
                  </a:lnTo>
                  <a:lnTo>
                    <a:pt x="173355" y="664083"/>
                  </a:lnTo>
                  <a:lnTo>
                    <a:pt x="175927" y="653224"/>
                  </a:lnTo>
                  <a:lnTo>
                    <a:pt x="190024" y="652939"/>
                  </a:lnTo>
                  <a:lnTo>
                    <a:pt x="193072" y="649510"/>
                  </a:lnTo>
                  <a:lnTo>
                    <a:pt x="186785" y="646747"/>
                  </a:lnTo>
                  <a:lnTo>
                    <a:pt x="197739" y="640842"/>
                  </a:lnTo>
                  <a:lnTo>
                    <a:pt x="196310" y="638842"/>
                  </a:lnTo>
                  <a:lnTo>
                    <a:pt x="203549" y="631412"/>
                  </a:lnTo>
                  <a:lnTo>
                    <a:pt x="200025" y="626936"/>
                  </a:lnTo>
                  <a:lnTo>
                    <a:pt x="224504" y="605409"/>
                  </a:lnTo>
                  <a:lnTo>
                    <a:pt x="214408" y="591598"/>
                  </a:lnTo>
                  <a:lnTo>
                    <a:pt x="223361" y="584645"/>
                  </a:lnTo>
                  <a:lnTo>
                    <a:pt x="227648" y="591407"/>
                  </a:lnTo>
                  <a:lnTo>
                    <a:pt x="231172" y="589597"/>
                  </a:lnTo>
                  <a:lnTo>
                    <a:pt x="226124" y="582454"/>
                  </a:lnTo>
                  <a:lnTo>
                    <a:pt x="232029" y="577596"/>
                  </a:lnTo>
                  <a:lnTo>
                    <a:pt x="218980" y="565213"/>
                  </a:lnTo>
                  <a:lnTo>
                    <a:pt x="220885" y="562165"/>
                  </a:lnTo>
                  <a:lnTo>
                    <a:pt x="225171" y="561594"/>
                  </a:lnTo>
                  <a:lnTo>
                    <a:pt x="219456" y="553021"/>
                  </a:lnTo>
                  <a:lnTo>
                    <a:pt x="225457" y="549402"/>
                  </a:lnTo>
                  <a:lnTo>
                    <a:pt x="220885" y="542354"/>
                  </a:lnTo>
                  <a:lnTo>
                    <a:pt x="223075" y="543496"/>
                  </a:lnTo>
                  <a:lnTo>
                    <a:pt x="231743" y="534543"/>
                  </a:lnTo>
                  <a:lnTo>
                    <a:pt x="225742" y="528638"/>
                  </a:lnTo>
                  <a:lnTo>
                    <a:pt x="232219" y="521970"/>
                  </a:lnTo>
                  <a:lnTo>
                    <a:pt x="236791" y="523113"/>
                  </a:lnTo>
                  <a:lnTo>
                    <a:pt x="237839" y="514540"/>
                  </a:lnTo>
                  <a:lnTo>
                    <a:pt x="243840" y="515874"/>
                  </a:lnTo>
                  <a:lnTo>
                    <a:pt x="244126" y="510159"/>
                  </a:lnTo>
                  <a:lnTo>
                    <a:pt x="251650" y="509206"/>
                  </a:lnTo>
                  <a:lnTo>
                    <a:pt x="249650" y="497872"/>
                  </a:lnTo>
                  <a:lnTo>
                    <a:pt x="254413" y="497014"/>
                  </a:lnTo>
                  <a:lnTo>
                    <a:pt x="256984" y="491014"/>
                  </a:lnTo>
                  <a:lnTo>
                    <a:pt x="256984" y="476917"/>
                  </a:lnTo>
                  <a:lnTo>
                    <a:pt x="251365" y="467868"/>
                  </a:lnTo>
                  <a:lnTo>
                    <a:pt x="246983" y="470154"/>
                  </a:lnTo>
                  <a:lnTo>
                    <a:pt x="245364" y="460820"/>
                  </a:lnTo>
                  <a:lnTo>
                    <a:pt x="241840" y="460724"/>
                  </a:lnTo>
                  <a:lnTo>
                    <a:pt x="234696" y="453199"/>
                  </a:lnTo>
                  <a:lnTo>
                    <a:pt x="239268" y="462439"/>
                  </a:lnTo>
                  <a:lnTo>
                    <a:pt x="209741" y="461201"/>
                  </a:lnTo>
                  <a:lnTo>
                    <a:pt x="208502" y="441388"/>
                  </a:lnTo>
                  <a:lnTo>
                    <a:pt x="202787" y="434721"/>
                  </a:lnTo>
                  <a:lnTo>
                    <a:pt x="203073" y="423577"/>
                  </a:lnTo>
                  <a:lnTo>
                    <a:pt x="200692" y="421100"/>
                  </a:lnTo>
                  <a:lnTo>
                    <a:pt x="214789" y="421100"/>
                  </a:lnTo>
                  <a:lnTo>
                    <a:pt x="252889" y="428244"/>
                  </a:lnTo>
                  <a:lnTo>
                    <a:pt x="266891" y="425291"/>
                  </a:lnTo>
                  <a:lnTo>
                    <a:pt x="275749" y="419957"/>
                  </a:lnTo>
                  <a:lnTo>
                    <a:pt x="293370" y="417957"/>
                  </a:lnTo>
                  <a:lnTo>
                    <a:pt x="299561" y="404908"/>
                  </a:lnTo>
                  <a:lnTo>
                    <a:pt x="301942" y="384143"/>
                  </a:lnTo>
                  <a:lnTo>
                    <a:pt x="312229" y="371761"/>
                  </a:lnTo>
                  <a:lnTo>
                    <a:pt x="312610" y="362903"/>
                  </a:lnTo>
                  <a:lnTo>
                    <a:pt x="303943" y="360712"/>
                  </a:lnTo>
                  <a:lnTo>
                    <a:pt x="309848" y="356235"/>
                  </a:lnTo>
                  <a:lnTo>
                    <a:pt x="307181" y="352520"/>
                  </a:lnTo>
                  <a:lnTo>
                    <a:pt x="278606" y="354997"/>
                  </a:lnTo>
                  <a:lnTo>
                    <a:pt x="279083" y="352615"/>
                  </a:lnTo>
                  <a:lnTo>
                    <a:pt x="257937" y="346901"/>
                  </a:lnTo>
                  <a:lnTo>
                    <a:pt x="204502" y="342329"/>
                  </a:lnTo>
                  <a:lnTo>
                    <a:pt x="205550" y="329184"/>
                  </a:lnTo>
                  <a:lnTo>
                    <a:pt x="231267" y="329946"/>
                  </a:lnTo>
                  <a:lnTo>
                    <a:pt x="235839" y="314706"/>
                  </a:lnTo>
                  <a:lnTo>
                    <a:pt x="251269" y="318516"/>
                  </a:lnTo>
                  <a:lnTo>
                    <a:pt x="252032" y="314896"/>
                  </a:lnTo>
                  <a:lnTo>
                    <a:pt x="254794" y="314801"/>
                  </a:lnTo>
                  <a:lnTo>
                    <a:pt x="256413" y="306229"/>
                  </a:lnTo>
                  <a:lnTo>
                    <a:pt x="252889" y="306229"/>
                  </a:lnTo>
                  <a:lnTo>
                    <a:pt x="253079" y="302800"/>
                  </a:lnTo>
                  <a:lnTo>
                    <a:pt x="259270" y="288036"/>
                  </a:lnTo>
                  <a:lnTo>
                    <a:pt x="274987" y="275654"/>
                  </a:lnTo>
                  <a:lnTo>
                    <a:pt x="278797" y="266033"/>
                  </a:lnTo>
                  <a:lnTo>
                    <a:pt x="291275" y="270796"/>
                  </a:lnTo>
                  <a:lnTo>
                    <a:pt x="296513" y="260032"/>
                  </a:lnTo>
                  <a:lnTo>
                    <a:pt x="327946" y="273272"/>
                  </a:lnTo>
                  <a:lnTo>
                    <a:pt x="322802" y="262699"/>
                  </a:lnTo>
                  <a:lnTo>
                    <a:pt x="326993" y="243173"/>
                  </a:lnTo>
                  <a:lnTo>
                    <a:pt x="324707" y="237172"/>
                  </a:lnTo>
                  <a:lnTo>
                    <a:pt x="331375" y="237649"/>
                  </a:lnTo>
                  <a:lnTo>
                    <a:pt x="334042" y="219361"/>
                  </a:lnTo>
                  <a:lnTo>
                    <a:pt x="339566" y="204692"/>
                  </a:lnTo>
                  <a:lnTo>
                    <a:pt x="336137" y="200692"/>
                  </a:lnTo>
                  <a:lnTo>
                    <a:pt x="338137" y="195644"/>
                  </a:lnTo>
                  <a:lnTo>
                    <a:pt x="347758" y="180404"/>
                  </a:lnTo>
                  <a:lnTo>
                    <a:pt x="352330" y="178594"/>
                  </a:lnTo>
                  <a:lnTo>
                    <a:pt x="358235" y="162973"/>
                  </a:lnTo>
                  <a:lnTo>
                    <a:pt x="381191" y="147447"/>
                  </a:lnTo>
                  <a:lnTo>
                    <a:pt x="383000" y="144399"/>
                  </a:lnTo>
                  <a:lnTo>
                    <a:pt x="380143" y="143923"/>
                  </a:lnTo>
                  <a:lnTo>
                    <a:pt x="382048" y="119062"/>
                  </a:lnTo>
                  <a:lnTo>
                    <a:pt x="392144" y="119729"/>
                  </a:lnTo>
                  <a:lnTo>
                    <a:pt x="398431" y="127921"/>
                  </a:lnTo>
                  <a:lnTo>
                    <a:pt x="402717" y="124682"/>
                  </a:lnTo>
                  <a:lnTo>
                    <a:pt x="413385" y="111347"/>
                  </a:lnTo>
                  <a:lnTo>
                    <a:pt x="410242" y="103156"/>
                  </a:lnTo>
                  <a:lnTo>
                    <a:pt x="422815" y="87344"/>
                  </a:lnTo>
                  <a:lnTo>
                    <a:pt x="426910" y="77534"/>
                  </a:lnTo>
                  <a:lnTo>
                    <a:pt x="433102" y="87630"/>
                  </a:lnTo>
                  <a:lnTo>
                    <a:pt x="441198" y="84582"/>
                  </a:lnTo>
                  <a:lnTo>
                    <a:pt x="445294" y="94583"/>
                  </a:lnTo>
                  <a:lnTo>
                    <a:pt x="453676" y="91440"/>
                  </a:lnTo>
                  <a:lnTo>
                    <a:pt x="457676" y="102013"/>
                  </a:lnTo>
                  <a:lnTo>
                    <a:pt x="476250" y="102489"/>
                  </a:lnTo>
                  <a:lnTo>
                    <a:pt x="477298" y="99917"/>
                  </a:lnTo>
                  <a:lnTo>
                    <a:pt x="485299" y="98107"/>
                  </a:lnTo>
                  <a:lnTo>
                    <a:pt x="483870" y="109633"/>
                  </a:lnTo>
                  <a:lnTo>
                    <a:pt x="506444" y="111728"/>
                  </a:lnTo>
                  <a:lnTo>
                    <a:pt x="515398" y="110299"/>
                  </a:lnTo>
                  <a:lnTo>
                    <a:pt x="513588" y="102298"/>
                  </a:lnTo>
                  <a:lnTo>
                    <a:pt x="516541" y="101822"/>
                  </a:lnTo>
                  <a:lnTo>
                    <a:pt x="536353" y="107918"/>
                  </a:lnTo>
                  <a:lnTo>
                    <a:pt x="546544" y="107728"/>
                  </a:lnTo>
                  <a:lnTo>
                    <a:pt x="548164" y="114490"/>
                  </a:lnTo>
                  <a:lnTo>
                    <a:pt x="584930" y="101060"/>
                  </a:lnTo>
                  <a:lnTo>
                    <a:pt x="587692" y="116967"/>
                  </a:lnTo>
                  <a:lnTo>
                    <a:pt x="592455" y="116777"/>
                  </a:lnTo>
                  <a:lnTo>
                    <a:pt x="591884" y="108966"/>
                  </a:lnTo>
                  <a:lnTo>
                    <a:pt x="606552" y="107442"/>
                  </a:lnTo>
                  <a:lnTo>
                    <a:pt x="607219" y="110680"/>
                  </a:lnTo>
                  <a:lnTo>
                    <a:pt x="623316" y="115729"/>
                  </a:lnTo>
                  <a:lnTo>
                    <a:pt x="623792" y="112395"/>
                  </a:lnTo>
                  <a:lnTo>
                    <a:pt x="610648" y="96584"/>
                  </a:lnTo>
                  <a:lnTo>
                    <a:pt x="615029" y="90106"/>
                  </a:lnTo>
                  <a:lnTo>
                    <a:pt x="630745" y="83439"/>
                  </a:lnTo>
                  <a:lnTo>
                    <a:pt x="629507" y="80962"/>
                  </a:lnTo>
                  <a:lnTo>
                    <a:pt x="634936" y="78962"/>
                  </a:lnTo>
                  <a:lnTo>
                    <a:pt x="632841" y="71914"/>
                  </a:lnTo>
                  <a:lnTo>
                    <a:pt x="637413" y="69437"/>
                  </a:lnTo>
                  <a:lnTo>
                    <a:pt x="636270" y="57340"/>
                  </a:lnTo>
                  <a:lnTo>
                    <a:pt x="651605" y="52102"/>
                  </a:lnTo>
                  <a:lnTo>
                    <a:pt x="662654" y="52102"/>
                  </a:lnTo>
                  <a:lnTo>
                    <a:pt x="682085" y="43529"/>
                  </a:lnTo>
                  <a:lnTo>
                    <a:pt x="681323" y="40862"/>
                  </a:lnTo>
                  <a:lnTo>
                    <a:pt x="696659" y="39243"/>
                  </a:lnTo>
                  <a:lnTo>
                    <a:pt x="697420" y="42672"/>
                  </a:lnTo>
                  <a:lnTo>
                    <a:pt x="701516" y="42577"/>
                  </a:lnTo>
                  <a:lnTo>
                    <a:pt x="706184" y="58484"/>
                  </a:lnTo>
                  <a:lnTo>
                    <a:pt x="716566" y="51530"/>
                  </a:lnTo>
                  <a:lnTo>
                    <a:pt x="715994" y="47720"/>
                  </a:lnTo>
                  <a:lnTo>
                    <a:pt x="744188" y="45720"/>
                  </a:lnTo>
                  <a:lnTo>
                    <a:pt x="788384" y="35433"/>
                  </a:lnTo>
                  <a:lnTo>
                    <a:pt x="842867" y="29242"/>
                  </a:lnTo>
                  <a:lnTo>
                    <a:pt x="903923" y="17240"/>
                  </a:lnTo>
                  <a:lnTo>
                    <a:pt x="936593" y="15716"/>
                  </a:lnTo>
                  <a:lnTo>
                    <a:pt x="959644" y="9525"/>
                  </a:lnTo>
                  <a:lnTo>
                    <a:pt x="992029" y="9715"/>
                  </a:lnTo>
                  <a:lnTo>
                    <a:pt x="1007840" y="59150"/>
                  </a:lnTo>
                  <a:lnTo>
                    <a:pt x="1005268" y="78867"/>
                  </a:lnTo>
                  <a:lnTo>
                    <a:pt x="1030319" y="64103"/>
                  </a:lnTo>
                  <a:lnTo>
                    <a:pt x="1043464" y="50197"/>
                  </a:lnTo>
                  <a:lnTo>
                    <a:pt x="1047369" y="58674"/>
                  </a:lnTo>
                  <a:lnTo>
                    <a:pt x="1061371" y="74104"/>
                  </a:lnTo>
                  <a:lnTo>
                    <a:pt x="1045750" y="106489"/>
                  </a:lnTo>
                  <a:lnTo>
                    <a:pt x="1047655" y="112204"/>
                  </a:lnTo>
                  <a:lnTo>
                    <a:pt x="1034891" y="118586"/>
                  </a:lnTo>
                  <a:lnTo>
                    <a:pt x="1047464" y="144018"/>
                  </a:lnTo>
                  <a:lnTo>
                    <a:pt x="1055465" y="174974"/>
                  </a:lnTo>
                  <a:lnTo>
                    <a:pt x="1060990" y="176403"/>
                  </a:lnTo>
                  <a:lnTo>
                    <a:pt x="1065085" y="171260"/>
                  </a:lnTo>
                  <a:lnTo>
                    <a:pt x="1093565" y="177927"/>
                  </a:lnTo>
                  <a:lnTo>
                    <a:pt x="1116901" y="176403"/>
                  </a:lnTo>
                  <a:lnTo>
                    <a:pt x="1146524" y="182213"/>
                  </a:lnTo>
                  <a:lnTo>
                    <a:pt x="1137094" y="198025"/>
                  </a:lnTo>
                  <a:lnTo>
                    <a:pt x="1132332" y="219742"/>
                  </a:lnTo>
                  <a:lnTo>
                    <a:pt x="1146238" y="220504"/>
                  </a:lnTo>
                  <a:lnTo>
                    <a:pt x="1149763" y="236506"/>
                  </a:lnTo>
                  <a:lnTo>
                    <a:pt x="1155478" y="247269"/>
                  </a:lnTo>
                  <a:lnTo>
                    <a:pt x="1180052" y="242697"/>
                  </a:lnTo>
                  <a:lnTo>
                    <a:pt x="1185196" y="266224"/>
                  </a:lnTo>
                  <a:lnTo>
                    <a:pt x="1169765" y="270320"/>
                  </a:lnTo>
                  <a:lnTo>
                    <a:pt x="1160240" y="282607"/>
                  </a:lnTo>
                  <a:lnTo>
                    <a:pt x="1126045" y="301752"/>
                  </a:lnTo>
                  <a:lnTo>
                    <a:pt x="1133284" y="325946"/>
                  </a:lnTo>
                  <a:lnTo>
                    <a:pt x="1147096" y="331375"/>
                  </a:lnTo>
                  <a:lnTo>
                    <a:pt x="1138904" y="334613"/>
                  </a:lnTo>
                  <a:lnTo>
                    <a:pt x="1143000" y="338614"/>
                  </a:lnTo>
                  <a:lnTo>
                    <a:pt x="1125760" y="351663"/>
                  </a:lnTo>
                  <a:lnTo>
                    <a:pt x="1124236" y="355092"/>
                  </a:lnTo>
                  <a:lnTo>
                    <a:pt x="1129284" y="370332"/>
                  </a:lnTo>
                  <a:lnTo>
                    <a:pt x="1156716" y="368713"/>
                  </a:lnTo>
                  <a:lnTo>
                    <a:pt x="1158716" y="385286"/>
                  </a:lnTo>
                  <a:lnTo>
                    <a:pt x="1156621" y="385477"/>
                  </a:lnTo>
                  <a:lnTo>
                    <a:pt x="1156907" y="389191"/>
                  </a:lnTo>
                  <a:lnTo>
                    <a:pt x="1161669" y="389287"/>
                  </a:lnTo>
                  <a:lnTo>
                    <a:pt x="1164145" y="393763"/>
                  </a:lnTo>
                  <a:lnTo>
                    <a:pt x="1156430" y="394811"/>
                  </a:lnTo>
                  <a:lnTo>
                    <a:pt x="1156335" y="400050"/>
                  </a:lnTo>
                  <a:lnTo>
                    <a:pt x="1169765" y="398907"/>
                  </a:lnTo>
                  <a:lnTo>
                    <a:pt x="1170813" y="402812"/>
                  </a:lnTo>
                  <a:lnTo>
                    <a:pt x="1176147" y="401669"/>
                  </a:lnTo>
                  <a:lnTo>
                    <a:pt x="1177100" y="405955"/>
                  </a:lnTo>
                  <a:lnTo>
                    <a:pt x="1189577" y="407575"/>
                  </a:lnTo>
                  <a:lnTo>
                    <a:pt x="1193768" y="415671"/>
                  </a:lnTo>
                  <a:lnTo>
                    <a:pt x="1193483" y="431102"/>
                  </a:lnTo>
                  <a:lnTo>
                    <a:pt x="1199102" y="428530"/>
                  </a:lnTo>
                  <a:lnTo>
                    <a:pt x="1197769" y="419862"/>
                  </a:lnTo>
                  <a:lnTo>
                    <a:pt x="1200721" y="412432"/>
                  </a:lnTo>
                  <a:lnTo>
                    <a:pt x="1215295" y="416243"/>
                  </a:lnTo>
                  <a:lnTo>
                    <a:pt x="1227868" y="412909"/>
                  </a:lnTo>
                  <a:lnTo>
                    <a:pt x="1227487" y="417290"/>
                  </a:lnTo>
                  <a:lnTo>
                    <a:pt x="1242060" y="418719"/>
                  </a:lnTo>
                  <a:lnTo>
                    <a:pt x="1240345" y="423005"/>
                  </a:lnTo>
                  <a:lnTo>
                    <a:pt x="1231106" y="424529"/>
                  </a:lnTo>
                  <a:lnTo>
                    <a:pt x="1240060" y="424244"/>
                  </a:lnTo>
                  <a:lnTo>
                    <a:pt x="1238631" y="434912"/>
                  </a:lnTo>
                  <a:lnTo>
                    <a:pt x="1242536" y="442055"/>
                  </a:lnTo>
                  <a:lnTo>
                    <a:pt x="1240250" y="444055"/>
                  </a:lnTo>
                  <a:lnTo>
                    <a:pt x="1246060" y="453104"/>
                  </a:lnTo>
                  <a:lnTo>
                    <a:pt x="1253776" y="451295"/>
                  </a:lnTo>
                  <a:lnTo>
                    <a:pt x="1253585" y="461581"/>
                  </a:lnTo>
                  <a:lnTo>
                    <a:pt x="1272159" y="454628"/>
                  </a:lnTo>
                  <a:lnTo>
                    <a:pt x="1271397" y="467201"/>
                  </a:lnTo>
                  <a:lnTo>
                    <a:pt x="1289113" y="473583"/>
                  </a:lnTo>
                  <a:lnTo>
                    <a:pt x="1312354" y="474440"/>
                  </a:lnTo>
                  <a:lnTo>
                    <a:pt x="1316260" y="472821"/>
                  </a:lnTo>
                  <a:lnTo>
                    <a:pt x="1319022" y="491299"/>
                  </a:lnTo>
                  <a:lnTo>
                    <a:pt x="1316069" y="491776"/>
                  </a:lnTo>
                  <a:lnTo>
                    <a:pt x="1314831" y="487966"/>
                  </a:lnTo>
                  <a:lnTo>
                    <a:pt x="1306354" y="487966"/>
                  </a:lnTo>
                  <a:lnTo>
                    <a:pt x="1292161" y="492919"/>
                  </a:lnTo>
                  <a:lnTo>
                    <a:pt x="1278826" y="492157"/>
                  </a:lnTo>
                  <a:lnTo>
                    <a:pt x="1260634" y="488156"/>
                  </a:lnTo>
                  <a:lnTo>
                    <a:pt x="1258824" y="485013"/>
                  </a:lnTo>
                  <a:lnTo>
                    <a:pt x="1236535" y="484918"/>
                  </a:lnTo>
                  <a:lnTo>
                    <a:pt x="1232630" y="485489"/>
                  </a:lnTo>
                  <a:lnTo>
                    <a:pt x="1223391" y="495871"/>
                  </a:lnTo>
                  <a:lnTo>
                    <a:pt x="1228916" y="499301"/>
                  </a:lnTo>
                  <a:lnTo>
                    <a:pt x="1233202" y="507587"/>
                  </a:lnTo>
                  <a:lnTo>
                    <a:pt x="1251299" y="501205"/>
                  </a:lnTo>
                  <a:lnTo>
                    <a:pt x="1270254" y="509969"/>
                  </a:lnTo>
                  <a:lnTo>
                    <a:pt x="1282732" y="511778"/>
                  </a:lnTo>
                  <a:lnTo>
                    <a:pt x="1277017" y="512254"/>
                  </a:lnTo>
                  <a:lnTo>
                    <a:pt x="1276159" y="525399"/>
                  </a:lnTo>
                  <a:lnTo>
                    <a:pt x="1261777" y="523304"/>
                  </a:lnTo>
                  <a:lnTo>
                    <a:pt x="1248918" y="516541"/>
                  </a:lnTo>
                  <a:lnTo>
                    <a:pt x="1228630" y="531209"/>
                  </a:lnTo>
                  <a:lnTo>
                    <a:pt x="1233868" y="535019"/>
                  </a:lnTo>
                  <a:lnTo>
                    <a:pt x="1213485" y="557403"/>
                  </a:lnTo>
                  <a:lnTo>
                    <a:pt x="1222819" y="565118"/>
                  </a:lnTo>
                  <a:lnTo>
                    <a:pt x="1217009" y="569023"/>
                  </a:lnTo>
                  <a:lnTo>
                    <a:pt x="1214152" y="575120"/>
                  </a:lnTo>
                  <a:lnTo>
                    <a:pt x="1210532" y="594265"/>
                  </a:lnTo>
                  <a:lnTo>
                    <a:pt x="1205293" y="593407"/>
                  </a:lnTo>
                  <a:lnTo>
                    <a:pt x="1204341" y="602266"/>
                  </a:lnTo>
                  <a:lnTo>
                    <a:pt x="1198435" y="603409"/>
                  </a:lnTo>
                  <a:lnTo>
                    <a:pt x="1199483" y="615791"/>
                  </a:lnTo>
                  <a:lnTo>
                    <a:pt x="1187386" y="615887"/>
                  </a:lnTo>
                  <a:lnTo>
                    <a:pt x="1197674" y="651034"/>
                  </a:lnTo>
                  <a:lnTo>
                    <a:pt x="1204912" y="650367"/>
                  </a:lnTo>
                  <a:lnTo>
                    <a:pt x="1205770" y="653510"/>
                  </a:lnTo>
                  <a:lnTo>
                    <a:pt x="1211009" y="653129"/>
                  </a:lnTo>
                  <a:lnTo>
                    <a:pt x="1225677" y="689324"/>
                  </a:lnTo>
                  <a:lnTo>
                    <a:pt x="1233107" y="687324"/>
                  </a:lnTo>
                  <a:lnTo>
                    <a:pt x="1233583" y="692372"/>
                  </a:lnTo>
                  <a:lnTo>
                    <a:pt x="1225391" y="693039"/>
                  </a:lnTo>
                  <a:lnTo>
                    <a:pt x="1224058" y="709327"/>
                  </a:lnTo>
                  <a:lnTo>
                    <a:pt x="1228058" y="716566"/>
                  </a:lnTo>
                  <a:lnTo>
                    <a:pt x="1224248" y="718661"/>
                  </a:lnTo>
                  <a:lnTo>
                    <a:pt x="1227487" y="734473"/>
                  </a:lnTo>
                  <a:lnTo>
                    <a:pt x="1231963" y="740950"/>
                  </a:lnTo>
                  <a:lnTo>
                    <a:pt x="1233773" y="772478"/>
                  </a:lnTo>
                  <a:lnTo>
                    <a:pt x="1194816" y="786289"/>
                  </a:lnTo>
                  <a:lnTo>
                    <a:pt x="1196531" y="798671"/>
                  </a:lnTo>
                  <a:lnTo>
                    <a:pt x="1181291" y="804005"/>
                  </a:lnTo>
                  <a:lnTo>
                    <a:pt x="1172909" y="804577"/>
                  </a:lnTo>
                  <a:lnTo>
                    <a:pt x="1173194" y="797147"/>
                  </a:lnTo>
                  <a:lnTo>
                    <a:pt x="1162526" y="800481"/>
                  </a:lnTo>
                  <a:lnTo>
                    <a:pt x="1138904" y="799719"/>
                  </a:lnTo>
                  <a:lnTo>
                    <a:pt x="1137571" y="801910"/>
                  </a:lnTo>
                  <a:lnTo>
                    <a:pt x="1126141" y="785813"/>
                  </a:lnTo>
                  <a:lnTo>
                    <a:pt x="1124617" y="796385"/>
                  </a:lnTo>
                  <a:lnTo>
                    <a:pt x="1107281" y="804958"/>
                  </a:lnTo>
                  <a:lnTo>
                    <a:pt x="1094994" y="820960"/>
                  </a:lnTo>
                  <a:lnTo>
                    <a:pt x="1087184" y="841057"/>
                  </a:lnTo>
                  <a:lnTo>
                    <a:pt x="1097185" y="841629"/>
                  </a:lnTo>
                  <a:lnTo>
                    <a:pt x="1089088" y="849535"/>
                  </a:lnTo>
                  <a:lnTo>
                    <a:pt x="1079659" y="845248"/>
                  </a:lnTo>
                  <a:lnTo>
                    <a:pt x="1083088" y="835628"/>
                  </a:lnTo>
                  <a:lnTo>
                    <a:pt x="1090517" y="828389"/>
                  </a:lnTo>
                  <a:lnTo>
                    <a:pt x="1086231" y="825627"/>
                  </a:lnTo>
                  <a:lnTo>
                    <a:pt x="1089755" y="820103"/>
                  </a:lnTo>
                  <a:lnTo>
                    <a:pt x="1075753" y="816769"/>
                  </a:lnTo>
                  <a:lnTo>
                    <a:pt x="1043750" y="802577"/>
                  </a:lnTo>
                  <a:lnTo>
                    <a:pt x="1035177" y="794576"/>
                  </a:lnTo>
                  <a:lnTo>
                    <a:pt x="1028700" y="792671"/>
                  </a:lnTo>
                  <a:lnTo>
                    <a:pt x="1017175" y="794671"/>
                  </a:lnTo>
                  <a:lnTo>
                    <a:pt x="1014412" y="790575"/>
                  </a:lnTo>
                  <a:lnTo>
                    <a:pt x="1004030" y="796766"/>
                  </a:lnTo>
                  <a:lnTo>
                    <a:pt x="1000411" y="796004"/>
                  </a:lnTo>
                  <a:lnTo>
                    <a:pt x="984599" y="805148"/>
                  </a:lnTo>
                  <a:lnTo>
                    <a:pt x="979075" y="812482"/>
                  </a:lnTo>
                  <a:lnTo>
                    <a:pt x="980789" y="825246"/>
                  </a:lnTo>
                  <a:lnTo>
                    <a:pt x="986218" y="832485"/>
                  </a:lnTo>
                  <a:lnTo>
                    <a:pt x="984313" y="836200"/>
                  </a:lnTo>
                  <a:lnTo>
                    <a:pt x="986790" y="841820"/>
                  </a:lnTo>
                  <a:lnTo>
                    <a:pt x="984980" y="842581"/>
                  </a:lnTo>
                  <a:lnTo>
                    <a:pt x="988695" y="852869"/>
                  </a:lnTo>
                  <a:lnTo>
                    <a:pt x="983266" y="846201"/>
                  </a:lnTo>
                  <a:lnTo>
                    <a:pt x="977170" y="850487"/>
                  </a:lnTo>
                  <a:lnTo>
                    <a:pt x="978599" y="868775"/>
                  </a:lnTo>
                  <a:lnTo>
                    <a:pt x="969359" y="876586"/>
                  </a:lnTo>
                  <a:lnTo>
                    <a:pt x="966597" y="883158"/>
                  </a:lnTo>
                  <a:lnTo>
                    <a:pt x="966407" y="889540"/>
                  </a:lnTo>
                  <a:lnTo>
                    <a:pt x="971645" y="904685"/>
                  </a:lnTo>
                  <a:lnTo>
                    <a:pt x="968121" y="906494"/>
                  </a:lnTo>
                  <a:lnTo>
                    <a:pt x="969835" y="914114"/>
                  </a:lnTo>
                  <a:lnTo>
                    <a:pt x="967740" y="922687"/>
                  </a:lnTo>
                  <a:lnTo>
                    <a:pt x="977170" y="942880"/>
                  </a:lnTo>
                  <a:lnTo>
                    <a:pt x="975836" y="944309"/>
                  </a:lnTo>
                  <a:lnTo>
                    <a:pt x="959834" y="948214"/>
                  </a:lnTo>
                  <a:lnTo>
                    <a:pt x="949547" y="948119"/>
                  </a:lnTo>
                  <a:lnTo>
                    <a:pt x="930021" y="961072"/>
                  </a:lnTo>
                  <a:lnTo>
                    <a:pt x="913352" y="959739"/>
                  </a:lnTo>
                  <a:lnTo>
                    <a:pt x="916972" y="946880"/>
                  </a:lnTo>
                  <a:lnTo>
                    <a:pt x="910304" y="939737"/>
                  </a:lnTo>
                  <a:lnTo>
                    <a:pt x="910876" y="919734"/>
                  </a:lnTo>
                  <a:lnTo>
                    <a:pt x="916305" y="903065"/>
                  </a:lnTo>
                  <a:lnTo>
                    <a:pt x="913828" y="892969"/>
                  </a:lnTo>
                  <a:lnTo>
                    <a:pt x="914495" y="878967"/>
                  </a:lnTo>
                  <a:lnTo>
                    <a:pt x="918591" y="862013"/>
                  </a:lnTo>
                  <a:lnTo>
                    <a:pt x="906780" y="850487"/>
                  </a:lnTo>
                  <a:lnTo>
                    <a:pt x="880682" y="872585"/>
                  </a:lnTo>
                  <a:lnTo>
                    <a:pt x="881158" y="888778"/>
                  </a:lnTo>
                  <a:lnTo>
                    <a:pt x="889444" y="894112"/>
                  </a:lnTo>
                  <a:lnTo>
                    <a:pt x="896588" y="890683"/>
                  </a:lnTo>
                  <a:lnTo>
                    <a:pt x="898779" y="895160"/>
                  </a:lnTo>
                  <a:lnTo>
                    <a:pt x="889635" y="897827"/>
                  </a:lnTo>
                  <a:lnTo>
                    <a:pt x="886492" y="895826"/>
                  </a:lnTo>
                  <a:lnTo>
                    <a:pt x="882491" y="900970"/>
                  </a:lnTo>
                  <a:lnTo>
                    <a:pt x="875062" y="903827"/>
                  </a:lnTo>
                  <a:lnTo>
                    <a:pt x="859250" y="902113"/>
                  </a:lnTo>
                  <a:lnTo>
                    <a:pt x="857155" y="927259"/>
                  </a:lnTo>
                  <a:lnTo>
                    <a:pt x="865346" y="944975"/>
                  </a:lnTo>
                  <a:lnTo>
                    <a:pt x="874490" y="956405"/>
                  </a:lnTo>
                  <a:lnTo>
                    <a:pt x="871537" y="976313"/>
                  </a:lnTo>
                  <a:lnTo>
                    <a:pt x="873157" y="993934"/>
                  </a:lnTo>
                  <a:lnTo>
                    <a:pt x="857441" y="996887"/>
                  </a:lnTo>
                  <a:lnTo>
                    <a:pt x="838962" y="987076"/>
                  </a:lnTo>
                  <a:lnTo>
                    <a:pt x="816388" y="978503"/>
                  </a:lnTo>
                  <a:lnTo>
                    <a:pt x="808863" y="977932"/>
                  </a:lnTo>
                  <a:lnTo>
                    <a:pt x="807149" y="998601"/>
                  </a:lnTo>
                  <a:lnTo>
                    <a:pt x="794957" y="1003840"/>
                  </a:lnTo>
                  <a:lnTo>
                    <a:pt x="792670" y="996887"/>
                  </a:lnTo>
                  <a:lnTo>
                    <a:pt x="778288" y="998125"/>
                  </a:lnTo>
                  <a:lnTo>
                    <a:pt x="775335" y="988695"/>
                  </a:lnTo>
                  <a:lnTo>
                    <a:pt x="761333" y="987457"/>
                  </a:lnTo>
                  <a:lnTo>
                    <a:pt x="749427" y="980408"/>
                  </a:lnTo>
                  <a:lnTo>
                    <a:pt x="740759" y="994601"/>
                  </a:lnTo>
                  <a:lnTo>
                    <a:pt x="763715" y="1002697"/>
                  </a:lnTo>
                  <a:lnTo>
                    <a:pt x="762000" y="1007364"/>
                  </a:lnTo>
                  <a:lnTo>
                    <a:pt x="766858" y="1007173"/>
                  </a:lnTo>
                  <a:lnTo>
                    <a:pt x="768001" y="1011746"/>
                  </a:lnTo>
                  <a:lnTo>
                    <a:pt x="773811" y="1014889"/>
                  </a:lnTo>
                  <a:lnTo>
                    <a:pt x="772096" y="1017461"/>
                  </a:lnTo>
                  <a:lnTo>
                    <a:pt x="758761" y="1007364"/>
                  </a:lnTo>
                  <a:lnTo>
                    <a:pt x="756857" y="1013174"/>
                  </a:lnTo>
                  <a:lnTo>
                    <a:pt x="768572" y="1020889"/>
                  </a:lnTo>
                  <a:lnTo>
                    <a:pt x="783431" y="1042035"/>
                  </a:lnTo>
                  <a:lnTo>
                    <a:pt x="787241" y="1055370"/>
                  </a:lnTo>
                  <a:lnTo>
                    <a:pt x="784288" y="1074991"/>
                  </a:lnTo>
                  <a:lnTo>
                    <a:pt x="798004" y="1074991"/>
                  </a:lnTo>
                  <a:lnTo>
                    <a:pt x="798862" y="1064323"/>
                  </a:lnTo>
                  <a:lnTo>
                    <a:pt x="802195" y="1063085"/>
                  </a:lnTo>
                  <a:lnTo>
                    <a:pt x="810959" y="1049560"/>
                  </a:lnTo>
                  <a:lnTo>
                    <a:pt x="820674" y="1044893"/>
                  </a:lnTo>
                  <a:lnTo>
                    <a:pt x="828961" y="1030986"/>
                  </a:lnTo>
                  <a:lnTo>
                    <a:pt x="835342" y="1027081"/>
                  </a:lnTo>
                  <a:lnTo>
                    <a:pt x="853631" y="1034034"/>
                  </a:lnTo>
                  <a:lnTo>
                    <a:pt x="865156" y="1043559"/>
                  </a:lnTo>
                  <a:lnTo>
                    <a:pt x="878681" y="1040225"/>
                  </a:lnTo>
                  <a:lnTo>
                    <a:pt x="891731" y="1044702"/>
                  </a:lnTo>
                  <a:lnTo>
                    <a:pt x="878015" y="1053846"/>
                  </a:lnTo>
                  <a:lnTo>
                    <a:pt x="871633" y="1067943"/>
                  </a:lnTo>
                  <a:lnTo>
                    <a:pt x="872204" y="1086803"/>
                  </a:lnTo>
                  <a:lnTo>
                    <a:pt x="879062" y="1084993"/>
                  </a:lnTo>
                  <a:lnTo>
                    <a:pt x="881729" y="1090517"/>
                  </a:lnTo>
                  <a:lnTo>
                    <a:pt x="889444" y="1080706"/>
                  </a:lnTo>
                  <a:lnTo>
                    <a:pt x="900112" y="1086993"/>
                  </a:lnTo>
                  <a:lnTo>
                    <a:pt x="898017" y="1091184"/>
                  </a:lnTo>
                  <a:lnTo>
                    <a:pt x="900970" y="1098423"/>
                  </a:lnTo>
                  <a:lnTo>
                    <a:pt x="891921" y="1109281"/>
                  </a:lnTo>
                  <a:lnTo>
                    <a:pt x="898112" y="1109853"/>
                  </a:lnTo>
                  <a:lnTo>
                    <a:pt x="902779" y="1120807"/>
                  </a:lnTo>
                  <a:lnTo>
                    <a:pt x="887254" y="1136714"/>
                  </a:lnTo>
                  <a:lnTo>
                    <a:pt x="886587" y="1149096"/>
                  </a:lnTo>
                  <a:lnTo>
                    <a:pt x="878681" y="1155478"/>
                  </a:lnTo>
                  <a:lnTo>
                    <a:pt x="889921" y="1162526"/>
                  </a:lnTo>
                  <a:lnTo>
                    <a:pt x="881634" y="1176433"/>
                  </a:lnTo>
                  <a:lnTo>
                    <a:pt x="888397" y="1179481"/>
                  </a:lnTo>
                  <a:lnTo>
                    <a:pt x="886777" y="1185958"/>
                  </a:lnTo>
                  <a:lnTo>
                    <a:pt x="892588" y="1191578"/>
                  </a:lnTo>
                  <a:lnTo>
                    <a:pt x="887825" y="1197102"/>
                  </a:lnTo>
                  <a:lnTo>
                    <a:pt x="901256" y="1208818"/>
                  </a:lnTo>
                  <a:lnTo>
                    <a:pt x="897065" y="1212152"/>
                  </a:lnTo>
                  <a:lnTo>
                    <a:pt x="896779" y="1225487"/>
                  </a:lnTo>
                  <a:lnTo>
                    <a:pt x="892874" y="1236440"/>
                  </a:lnTo>
                  <a:lnTo>
                    <a:pt x="895064" y="1242060"/>
                  </a:lnTo>
                  <a:lnTo>
                    <a:pt x="882872" y="1248728"/>
                  </a:lnTo>
                  <a:lnTo>
                    <a:pt x="883825" y="1252823"/>
                  </a:lnTo>
                  <a:lnTo>
                    <a:pt x="894302" y="1254919"/>
                  </a:lnTo>
                  <a:lnTo>
                    <a:pt x="892874" y="1260348"/>
                  </a:lnTo>
                  <a:lnTo>
                    <a:pt x="895541" y="1263110"/>
                  </a:lnTo>
                  <a:lnTo>
                    <a:pt x="899922" y="1262729"/>
                  </a:lnTo>
                  <a:lnTo>
                    <a:pt x="898684" y="1266254"/>
                  </a:lnTo>
                  <a:lnTo>
                    <a:pt x="904399" y="1270635"/>
                  </a:lnTo>
                  <a:lnTo>
                    <a:pt x="904589" y="1275969"/>
                  </a:lnTo>
                  <a:lnTo>
                    <a:pt x="913352" y="1277969"/>
                  </a:lnTo>
                  <a:lnTo>
                    <a:pt x="918210" y="1283875"/>
                  </a:lnTo>
                  <a:lnTo>
                    <a:pt x="935831" y="1287018"/>
                  </a:lnTo>
                  <a:lnTo>
                    <a:pt x="942499" y="1304925"/>
                  </a:lnTo>
                  <a:lnTo>
                    <a:pt x="967073" y="1319498"/>
                  </a:lnTo>
                  <a:lnTo>
                    <a:pt x="975741" y="1338453"/>
                  </a:lnTo>
                  <a:lnTo>
                    <a:pt x="969264" y="1338548"/>
                  </a:lnTo>
                  <a:lnTo>
                    <a:pt x="968121" y="1353026"/>
                  </a:lnTo>
                  <a:lnTo>
                    <a:pt x="956596" y="1364171"/>
                  </a:lnTo>
                  <a:lnTo>
                    <a:pt x="953071" y="1363123"/>
                  </a:lnTo>
                  <a:lnTo>
                    <a:pt x="950881" y="1365790"/>
                  </a:lnTo>
                  <a:lnTo>
                    <a:pt x="948023" y="1377696"/>
                  </a:lnTo>
                  <a:lnTo>
                    <a:pt x="954976" y="1395794"/>
                  </a:lnTo>
                  <a:lnTo>
                    <a:pt x="953738" y="1403318"/>
                  </a:lnTo>
                  <a:lnTo>
                    <a:pt x="945166" y="1410653"/>
                  </a:lnTo>
                  <a:lnTo>
                    <a:pt x="933736" y="1403509"/>
                  </a:lnTo>
                  <a:lnTo>
                    <a:pt x="944785" y="1410843"/>
                  </a:lnTo>
                  <a:lnTo>
                    <a:pt x="935831" y="1420178"/>
                  </a:lnTo>
                  <a:lnTo>
                    <a:pt x="934974" y="1425321"/>
                  </a:lnTo>
                  <a:lnTo>
                    <a:pt x="942023" y="1435989"/>
                  </a:lnTo>
                  <a:lnTo>
                    <a:pt x="939832" y="1433989"/>
                  </a:lnTo>
                  <a:lnTo>
                    <a:pt x="943261" y="1444847"/>
                  </a:lnTo>
                  <a:lnTo>
                    <a:pt x="945166" y="1443990"/>
                  </a:lnTo>
                  <a:lnTo>
                    <a:pt x="939641" y="1447800"/>
                  </a:lnTo>
                  <a:lnTo>
                    <a:pt x="929164" y="1450467"/>
                  </a:lnTo>
                  <a:lnTo>
                    <a:pt x="927735" y="1453039"/>
                  </a:lnTo>
                  <a:lnTo>
                    <a:pt x="936688" y="1463230"/>
                  </a:lnTo>
                  <a:lnTo>
                    <a:pt x="939641" y="1458754"/>
                  </a:lnTo>
                  <a:lnTo>
                    <a:pt x="926306" y="1481804"/>
                  </a:lnTo>
                  <a:lnTo>
                    <a:pt x="921353" y="1504093"/>
                  </a:lnTo>
                  <a:lnTo>
                    <a:pt x="922687" y="1523238"/>
                  </a:lnTo>
                  <a:lnTo>
                    <a:pt x="915734" y="1530287"/>
                  </a:lnTo>
                  <a:lnTo>
                    <a:pt x="895255" y="1536859"/>
                  </a:lnTo>
                  <a:lnTo>
                    <a:pt x="885634" y="1548289"/>
                  </a:lnTo>
                  <a:lnTo>
                    <a:pt x="871347" y="1555242"/>
                  </a:lnTo>
                  <a:lnTo>
                    <a:pt x="872871" y="1556671"/>
                  </a:lnTo>
                  <a:lnTo>
                    <a:pt x="865918" y="1571625"/>
                  </a:lnTo>
                  <a:lnTo>
                    <a:pt x="867251" y="1573911"/>
                  </a:lnTo>
                  <a:lnTo>
                    <a:pt x="858298" y="1572387"/>
                  </a:lnTo>
                  <a:lnTo>
                    <a:pt x="857536" y="1574102"/>
                  </a:lnTo>
                  <a:lnTo>
                    <a:pt x="864965" y="1577721"/>
                  </a:lnTo>
                  <a:lnTo>
                    <a:pt x="869347" y="1590675"/>
                  </a:lnTo>
                  <a:lnTo>
                    <a:pt x="846201" y="1592104"/>
                  </a:lnTo>
                  <a:lnTo>
                    <a:pt x="845820" y="1589056"/>
                  </a:lnTo>
                  <a:lnTo>
                    <a:pt x="845534" y="1592485"/>
                  </a:lnTo>
                  <a:lnTo>
                    <a:pt x="834009" y="1578483"/>
                  </a:lnTo>
                  <a:lnTo>
                    <a:pt x="826484" y="1576578"/>
                  </a:lnTo>
                  <a:lnTo>
                    <a:pt x="825246" y="1579816"/>
                  </a:lnTo>
                  <a:lnTo>
                    <a:pt x="814959" y="1580102"/>
                  </a:lnTo>
                  <a:lnTo>
                    <a:pt x="818483" y="1578769"/>
                  </a:lnTo>
                  <a:lnTo>
                    <a:pt x="812959" y="1577340"/>
                  </a:lnTo>
                  <a:lnTo>
                    <a:pt x="793337" y="1588484"/>
                  </a:lnTo>
                  <a:lnTo>
                    <a:pt x="790766" y="1582579"/>
                  </a:lnTo>
                  <a:lnTo>
                    <a:pt x="781621" y="1577149"/>
                  </a:lnTo>
                  <a:lnTo>
                    <a:pt x="768953" y="1576388"/>
                  </a:lnTo>
                  <a:lnTo>
                    <a:pt x="765905" y="1566101"/>
                  </a:lnTo>
                  <a:lnTo>
                    <a:pt x="756857" y="1556956"/>
                  </a:lnTo>
                  <a:lnTo>
                    <a:pt x="759238" y="1567910"/>
                  </a:lnTo>
                  <a:lnTo>
                    <a:pt x="749999" y="1566672"/>
                  </a:lnTo>
                  <a:lnTo>
                    <a:pt x="743998" y="1573149"/>
                  </a:lnTo>
                  <a:lnTo>
                    <a:pt x="734949" y="1575245"/>
                  </a:lnTo>
                  <a:lnTo>
                    <a:pt x="727043" y="1586960"/>
                  </a:lnTo>
                  <a:lnTo>
                    <a:pt x="714280" y="1592961"/>
                  </a:lnTo>
                  <a:lnTo>
                    <a:pt x="706660" y="1602772"/>
                  </a:lnTo>
                  <a:lnTo>
                    <a:pt x="693325" y="1607534"/>
                  </a:lnTo>
                  <a:lnTo>
                    <a:pt x="685991" y="1606487"/>
                  </a:lnTo>
                  <a:lnTo>
                    <a:pt x="680085" y="1598295"/>
                  </a:lnTo>
                  <a:lnTo>
                    <a:pt x="644842" y="1582388"/>
                  </a:lnTo>
                  <a:close/>
                  <a:moveTo>
                    <a:pt x="520922" y="1526667"/>
                  </a:moveTo>
                  <a:lnTo>
                    <a:pt x="523780" y="1529334"/>
                  </a:lnTo>
                  <a:lnTo>
                    <a:pt x="526733" y="1529048"/>
                  </a:lnTo>
                  <a:lnTo>
                    <a:pt x="527113" y="1526096"/>
                  </a:lnTo>
                  <a:lnTo>
                    <a:pt x="534162" y="1530287"/>
                  </a:lnTo>
                  <a:lnTo>
                    <a:pt x="535686" y="1517142"/>
                  </a:lnTo>
                  <a:lnTo>
                    <a:pt x="527209" y="1516189"/>
                  </a:lnTo>
                  <a:lnTo>
                    <a:pt x="520922" y="1526667"/>
                  </a:lnTo>
                  <a:close/>
                  <a:moveTo>
                    <a:pt x="838486" y="1582484"/>
                  </a:moveTo>
                  <a:lnTo>
                    <a:pt x="843439" y="1584960"/>
                  </a:lnTo>
                  <a:lnTo>
                    <a:pt x="841248" y="1581055"/>
                  </a:lnTo>
                  <a:lnTo>
                    <a:pt x="838486" y="1582484"/>
                  </a:lnTo>
                  <a:close/>
                  <a:moveTo>
                    <a:pt x="346519" y="1546479"/>
                  </a:moveTo>
                  <a:lnTo>
                    <a:pt x="352234" y="1545050"/>
                  </a:lnTo>
                  <a:lnTo>
                    <a:pt x="362045" y="1552480"/>
                  </a:lnTo>
                  <a:lnTo>
                    <a:pt x="365665" y="1558385"/>
                  </a:lnTo>
                  <a:lnTo>
                    <a:pt x="361664" y="1554575"/>
                  </a:lnTo>
                  <a:lnTo>
                    <a:pt x="360521" y="1556290"/>
                  </a:lnTo>
                  <a:lnTo>
                    <a:pt x="357283" y="1550289"/>
                  </a:lnTo>
                  <a:lnTo>
                    <a:pt x="350329" y="1552575"/>
                  </a:lnTo>
                  <a:lnTo>
                    <a:pt x="346519" y="15464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3" name="Freihandform: Form 232">
              <a:extLst>
                <a:ext uri="{FF2B5EF4-FFF2-40B4-BE49-F238E27FC236}">
                  <a16:creationId xmlns:a16="http://schemas.microsoft.com/office/drawing/2014/main" id="{D7F3F7F8-DA52-4741-9712-EF691DDBB34C}"/>
                </a:ext>
              </a:extLst>
            </p:cNvPr>
            <p:cNvSpPr/>
            <p:nvPr/>
          </p:nvSpPr>
          <p:spPr>
            <a:xfrm>
              <a:off x="1706192" y="3095549"/>
              <a:ext cx="960300" cy="935550"/>
            </a:xfrm>
            <a:custGeom>
              <a:avLst/>
              <a:gdLst>
                <a:gd name="connsiteX0" fmla="*/ 844963 w 1847850"/>
                <a:gd name="connsiteY0" fmla="*/ 1549146 h 1800225"/>
                <a:gd name="connsiteX1" fmla="*/ 854583 w 1847850"/>
                <a:gd name="connsiteY1" fmla="*/ 1541050 h 1800225"/>
                <a:gd name="connsiteX2" fmla="*/ 859536 w 1847850"/>
                <a:gd name="connsiteY2" fmla="*/ 1529429 h 1800225"/>
                <a:gd name="connsiteX3" fmla="*/ 876395 w 1847850"/>
                <a:gd name="connsiteY3" fmla="*/ 1530191 h 1800225"/>
                <a:gd name="connsiteX4" fmla="*/ 885158 w 1847850"/>
                <a:gd name="connsiteY4" fmla="*/ 1525048 h 1800225"/>
                <a:gd name="connsiteX5" fmla="*/ 886206 w 1847850"/>
                <a:gd name="connsiteY5" fmla="*/ 1517714 h 1800225"/>
                <a:gd name="connsiteX6" fmla="*/ 888492 w 1847850"/>
                <a:gd name="connsiteY6" fmla="*/ 1517904 h 1800225"/>
                <a:gd name="connsiteX7" fmla="*/ 892969 w 1847850"/>
                <a:gd name="connsiteY7" fmla="*/ 1508951 h 1800225"/>
                <a:gd name="connsiteX8" fmla="*/ 888492 w 1847850"/>
                <a:gd name="connsiteY8" fmla="*/ 1505140 h 1800225"/>
                <a:gd name="connsiteX9" fmla="*/ 889826 w 1847850"/>
                <a:gd name="connsiteY9" fmla="*/ 1499235 h 1800225"/>
                <a:gd name="connsiteX10" fmla="*/ 897827 w 1847850"/>
                <a:gd name="connsiteY10" fmla="*/ 1492949 h 1800225"/>
                <a:gd name="connsiteX11" fmla="*/ 896874 w 1847850"/>
                <a:gd name="connsiteY11" fmla="*/ 1487900 h 1800225"/>
                <a:gd name="connsiteX12" fmla="*/ 892873 w 1847850"/>
                <a:gd name="connsiteY12" fmla="*/ 1484185 h 1800225"/>
                <a:gd name="connsiteX13" fmla="*/ 904875 w 1847850"/>
                <a:gd name="connsiteY13" fmla="*/ 1478185 h 1800225"/>
                <a:gd name="connsiteX14" fmla="*/ 898398 w 1847850"/>
                <a:gd name="connsiteY14" fmla="*/ 1479900 h 1800225"/>
                <a:gd name="connsiteX15" fmla="*/ 897541 w 1847850"/>
                <a:gd name="connsiteY15" fmla="*/ 1476565 h 1800225"/>
                <a:gd name="connsiteX16" fmla="*/ 885920 w 1847850"/>
                <a:gd name="connsiteY16" fmla="*/ 1480185 h 1800225"/>
                <a:gd name="connsiteX17" fmla="*/ 857821 w 1847850"/>
                <a:gd name="connsiteY17" fmla="*/ 1498854 h 1800225"/>
                <a:gd name="connsiteX18" fmla="*/ 847820 w 1847850"/>
                <a:gd name="connsiteY18" fmla="*/ 1501807 h 1800225"/>
                <a:gd name="connsiteX19" fmla="*/ 850297 w 1847850"/>
                <a:gd name="connsiteY19" fmla="*/ 1488662 h 1800225"/>
                <a:gd name="connsiteX20" fmla="*/ 864013 w 1847850"/>
                <a:gd name="connsiteY20" fmla="*/ 1476851 h 1800225"/>
                <a:gd name="connsiteX21" fmla="*/ 867442 w 1847850"/>
                <a:gd name="connsiteY21" fmla="*/ 1466564 h 1800225"/>
                <a:gd name="connsiteX22" fmla="*/ 863251 w 1847850"/>
                <a:gd name="connsiteY22" fmla="*/ 1461230 h 1800225"/>
                <a:gd name="connsiteX23" fmla="*/ 852106 w 1847850"/>
                <a:gd name="connsiteY23" fmla="*/ 1463707 h 1800225"/>
                <a:gd name="connsiteX24" fmla="*/ 844391 w 1847850"/>
                <a:gd name="connsiteY24" fmla="*/ 1462087 h 1800225"/>
                <a:gd name="connsiteX25" fmla="*/ 840296 w 1847850"/>
                <a:gd name="connsiteY25" fmla="*/ 1457801 h 1800225"/>
                <a:gd name="connsiteX26" fmla="*/ 842010 w 1847850"/>
                <a:gd name="connsiteY26" fmla="*/ 1455610 h 1800225"/>
                <a:gd name="connsiteX27" fmla="*/ 838581 w 1847850"/>
                <a:gd name="connsiteY27" fmla="*/ 1452658 h 1800225"/>
                <a:gd name="connsiteX28" fmla="*/ 840010 w 1847850"/>
                <a:gd name="connsiteY28" fmla="*/ 1450276 h 1800225"/>
                <a:gd name="connsiteX29" fmla="*/ 833152 w 1847850"/>
                <a:gd name="connsiteY29" fmla="*/ 1450658 h 1800225"/>
                <a:gd name="connsiteX30" fmla="*/ 828485 w 1847850"/>
                <a:gd name="connsiteY30" fmla="*/ 1453896 h 1800225"/>
                <a:gd name="connsiteX31" fmla="*/ 812959 w 1847850"/>
                <a:gd name="connsiteY31" fmla="*/ 1445990 h 1800225"/>
                <a:gd name="connsiteX32" fmla="*/ 804101 w 1847850"/>
                <a:gd name="connsiteY32" fmla="*/ 1447800 h 1800225"/>
                <a:gd name="connsiteX33" fmla="*/ 797147 w 1847850"/>
                <a:gd name="connsiteY33" fmla="*/ 1439894 h 1800225"/>
                <a:gd name="connsiteX34" fmla="*/ 791146 w 1847850"/>
                <a:gd name="connsiteY34" fmla="*/ 1442085 h 1800225"/>
                <a:gd name="connsiteX35" fmla="*/ 790289 w 1847850"/>
                <a:gd name="connsiteY35" fmla="*/ 1430846 h 1800225"/>
                <a:gd name="connsiteX36" fmla="*/ 781621 w 1847850"/>
                <a:gd name="connsiteY36" fmla="*/ 1432465 h 1800225"/>
                <a:gd name="connsiteX37" fmla="*/ 775240 w 1847850"/>
                <a:gd name="connsiteY37" fmla="*/ 1442752 h 1800225"/>
                <a:gd name="connsiteX38" fmla="*/ 760857 w 1847850"/>
                <a:gd name="connsiteY38" fmla="*/ 1433227 h 1800225"/>
                <a:gd name="connsiteX39" fmla="*/ 753618 w 1847850"/>
                <a:gd name="connsiteY39" fmla="*/ 1433036 h 1800225"/>
                <a:gd name="connsiteX40" fmla="*/ 749427 w 1847850"/>
                <a:gd name="connsiteY40" fmla="*/ 1419987 h 1800225"/>
                <a:gd name="connsiteX41" fmla="*/ 740283 w 1847850"/>
                <a:gd name="connsiteY41" fmla="*/ 1414748 h 1800225"/>
                <a:gd name="connsiteX42" fmla="*/ 722757 w 1847850"/>
                <a:gd name="connsiteY42" fmla="*/ 1398175 h 1800225"/>
                <a:gd name="connsiteX43" fmla="*/ 728091 w 1847850"/>
                <a:gd name="connsiteY43" fmla="*/ 1384173 h 1800225"/>
                <a:gd name="connsiteX44" fmla="*/ 725900 w 1847850"/>
                <a:gd name="connsiteY44" fmla="*/ 1384459 h 1800225"/>
                <a:gd name="connsiteX45" fmla="*/ 725234 w 1847850"/>
                <a:gd name="connsiteY45" fmla="*/ 1373124 h 1800225"/>
                <a:gd name="connsiteX46" fmla="*/ 729044 w 1847850"/>
                <a:gd name="connsiteY46" fmla="*/ 1372648 h 1800225"/>
                <a:gd name="connsiteX47" fmla="*/ 731425 w 1847850"/>
                <a:gd name="connsiteY47" fmla="*/ 1359694 h 1800225"/>
                <a:gd name="connsiteX48" fmla="*/ 736092 w 1847850"/>
                <a:gd name="connsiteY48" fmla="*/ 1353598 h 1800225"/>
                <a:gd name="connsiteX49" fmla="*/ 730282 w 1847850"/>
                <a:gd name="connsiteY49" fmla="*/ 1351026 h 1800225"/>
                <a:gd name="connsiteX50" fmla="*/ 729329 w 1847850"/>
                <a:gd name="connsiteY50" fmla="*/ 1344835 h 1800225"/>
                <a:gd name="connsiteX51" fmla="*/ 725138 w 1847850"/>
                <a:gd name="connsiteY51" fmla="*/ 1345692 h 1800225"/>
                <a:gd name="connsiteX52" fmla="*/ 723424 w 1847850"/>
                <a:gd name="connsiteY52" fmla="*/ 1351121 h 1800225"/>
                <a:gd name="connsiteX53" fmla="*/ 716185 w 1847850"/>
                <a:gd name="connsiteY53" fmla="*/ 1345978 h 1800225"/>
                <a:gd name="connsiteX54" fmla="*/ 717995 w 1847850"/>
                <a:gd name="connsiteY54" fmla="*/ 1340739 h 1800225"/>
                <a:gd name="connsiteX55" fmla="*/ 714565 w 1847850"/>
                <a:gd name="connsiteY55" fmla="*/ 1337786 h 1800225"/>
                <a:gd name="connsiteX56" fmla="*/ 712756 w 1847850"/>
                <a:gd name="connsiteY56" fmla="*/ 1340358 h 1800225"/>
                <a:gd name="connsiteX57" fmla="*/ 706088 w 1847850"/>
                <a:gd name="connsiteY57" fmla="*/ 1340263 h 1800225"/>
                <a:gd name="connsiteX58" fmla="*/ 705898 w 1847850"/>
                <a:gd name="connsiteY58" fmla="*/ 1337405 h 1800225"/>
                <a:gd name="connsiteX59" fmla="*/ 700564 w 1847850"/>
                <a:gd name="connsiteY59" fmla="*/ 1343501 h 1800225"/>
                <a:gd name="connsiteX60" fmla="*/ 695420 w 1847850"/>
                <a:gd name="connsiteY60" fmla="*/ 1345406 h 1800225"/>
                <a:gd name="connsiteX61" fmla="*/ 693706 w 1847850"/>
                <a:gd name="connsiteY61" fmla="*/ 1350836 h 1800225"/>
                <a:gd name="connsiteX62" fmla="*/ 685705 w 1847850"/>
                <a:gd name="connsiteY62" fmla="*/ 1355693 h 1800225"/>
                <a:gd name="connsiteX63" fmla="*/ 670941 w 1847850"/>
                <a:gd name="connsiteY63" fmla="*/ 1349502 h 1800225"/>
                <a:gd name="connsiteX64" fmla="*/ 672179 w 1847850"/>
                <a:gd name="connsiteY64" fmla="*/ 1347121 h 1800225"/>
                <a:gd name="connsiteX65" fmla="*/ 679609 w 1847850"/>
                <a:gd name="connsiteY65" fmla="*/ 1347502 h 1800225"/>
                <a:gd name="connsiteX66" fmla="*/ 688943 w 1847850"/>
                <a:gd name="connsiteY66" fmla="*/ 1344168 h 1800225"/>
                <a:gd name="connsiteX67" fmla="*/ 687896 w 1847850"/>
                <a:gd name="connsiteY67" fmla="*/ 1341691 h 1800225"/>
                <a:gd name="connsiteX68" fmla="*/ 691039 w 1847850"/>
                <a:gd name="connsiteY68" fmla="*/ 1339882 h 1800225"/>
                <a:gd name="connsiteX69" fmla="*/ 688943 w 1847850"/>
                <a:gd name="connsiteY69" fmla="*/ 1337691 h 1800225"/>
                <a:gd name="connsiteX70" fmla="*/ 683133 w 1847850"/>
                <a:gd name="connsiteY70" fmla="*/ 1340263 h 1800225"/>
                <a:gd name="connsiteX71" fmla="*/ 674465 w 1847850"/>
                <a:gd name="connsiteY71" fmla="*/ 1330833 h 1800225"/>
                <a:gd name="connsiteX72" fmla="*/ 668941 w 1847850"/>
                <a:gd name="connsiteY72" fmla="*/ 1335119 h 1800225"/>
                <a:gd name="connsiteX73" fmla="*/ 665702 w 1847850"/>
                <a:gd name="connsiteY73" fmla="*/ 1327595 h 1800225"/>
                <a:gd name="connsiteX74" fmla="*/ 668750 w 1847850"/>
                <a:gd name="connsiteY74" fmla="*/ 1318736 h 1800225"/>
                <a:gd name="connsiteX75" fmla="*/ 675322 w 1847850"/>
                <a:gd name="connsiteY75" fmla="*/ 1313402 h 1800225"/>
                <a:gd name="connsiteX76" fmla="*/ 669131 w 1847850"/>
                <a:gd name="connsiteY76" fmla="*/ 1317403 h 1800225"/>
                <a:gd name="connsiteX77" fmla="*/ 664750 w 1847850"/>
                <a:gd name="connsiteY77" fmla="*/ 1317212 h 1800225"/>
                <a:gd name="connsiteX78" fmla="*/ 672465 w 1847850"/>
                <a:gd name="connsiteY78" fmla="*/ 1298639 h 1800225"/>
                <a:gd name="connsiteX79" fmla="*/ 671227 w 1847850"/>
                <a:gd name="connsiteY79" fmla="*/ 1296257 h 1800225"/>
                <a:gd name="connsiteX80" fmla="*/ 652177 w 1847850"/>
                <a:gd name="connsiteY80" fmla="*/ 1289685 h 1800225"/>
                <a:gd name="connsiteX81" fmla="*/ 650938 w 1847850"/>
                <a:gd name="connsiteY81" fmla="*/ 1268825 h 1800225"/>
                <a:gd name="connsiteX82" fmla="*/ 654653 w 1847850"/>
                <a:gd name="connsiteY82" fmla="*/ 1266349 h 1800225"/>
                <a:gd name="connsiteX83" fmla="*/ 653701 w 1847850"/>
                <a:gd name="connsiteY83" fmla="*/ 1262634 h 1800225"/>
                <a:gd name="connsiteX84" fmla="*/ 665321 w 1847850"/>
                <a:gd name="connsiteY84" fmla="*/ 1262158 h 1800225"/>
                <a:gd name="connsiteX85" fmla="*/ 670179 w 1847850"/>
                <a:gd name="connsiteY85" fmla="*/ 1257110 h 1800225"/>
                <a:gd name="connsiteX86" fmla="*/ 687419 w 1847850"/>
                <a:gd name="connsiteY86" fmla="*/ 1249489 h 1800225"/>
                <a:gd name="connsiteX87" fmla="*/ 674275 w 1847850"/>
                <a:gd name="connsiteY87" fmla="*/ 1238345 h 1800225"/>
                <a:gd name="connsiteX88" fmla="*/ 663512 w 1847850"/>
                <a:gd name="connsiteY88" fmla="*/ 1233678 h 1800225"/>
                <a:gd name="connsiteX89" fmla="*/ 663321 w 1847850"/>
                <a:gd name="connsiteY89" fmla="*/ 1223391 h 1800225"/>
                <a:gd name="connsiteX90" fmla="*/ 661035 w 1847850"/>
                <a:gd name="connsiteY90" fmla="*/ 1220343 h 1800225"/>
                <a:gd name="connsiteX91" fmla="*/ 645033 w 1847850"/>
                <a:gd name="connsiteY91" fmla="*/ 1217771 h 1800225"/>
                <a:gd name="connsiteX92" fmla="*/ 640461 w 1847850"/>
                <a:gd name="connsiteY92" fmla="*/ 1219772 h 1800225"/>
                <a:gd name="connsiteX93" fmla="*/ 637794 w 1847850"/>
                <a:gd name="connsiteY93" fmla="*/ 1205389 h 1800225"/>
                <a:gd name="connsiteX94" fmla="*/ 633413 w 1847850"/>
                <a:gd name="connsiteY94" fmla="*/ 1198721 h 1800225"/>
                <a:gd name="connsiteX95" fmla="*/ 625602 w 1847850"/>
                <a:gd name="connsiteY95" fmla="*/ 1200626 h 1800225"/>
                <a:gd name="connsiteX96" fmla="*/ 619315 w 1847850"/>
                <a:gd name="connsiteY96" fmla="*/ 1198055 h 1800225"/>
                <a:gd name="connsiteX97" fmla="*/ 608933 w 1847850"/>
                <a:gd name="connsiteY97" fmla="*/ 1201293 h 1800225"/>
                <a:gd name="connsiteX98" fmla="*/ 593408 w 1847850"/>
                <a:gd name="connsiteY98" fmla="*/ 1196435 h 1800225"/>
                <a:gd name="connsiteX99" fmla="*/ 590645 w 1847850"/>
                <a:gd name="connsiteY99" fmla="*/ 1192530 h 1800225"/>
                <a:gd name="connsiteX100" fmla="*/ 593884 w 1847850"/>
                <a:gd name="connsiteY100" fmla="*/ 1185196 h 1800225"/>
                <a:gd name="connsiteX101" fmla="*/ 591503 w 1847850"/>
                <a:gd name="connsiteY101" fmla="*/ 1181957 h 1800225"/>
                <a:gd name="connsiteX102" fmla="*/ 580644 w 1847850"/>
                <a:gd name="connsiteY102" fmla="*/ 1185863 h 1800225"/>
                <a:gd name="connsiteX103" fmla="*/ 567214 w 1847850"/>
                <a:gd name="connsiteY103" fmla="*/ 1181957 h 1800225"/>
                <a:gd name="connsiteX104" fmla="*/ 554927 w 1847850"/>
                <a:gd name="connsiteY104" fmla="*/ 1210532 h 1800225"/>
                <a:gd name="connsiteX105" fmla="*/ 555308 w 1847850"/>
                <a:gd name="connsiteY105" fmla="*/ 1226248 h 1800225"/>
                <a:gd name="connsiteX106" fmla="*/ 548545 w 1847850"/>
                <a:gd name="connsiteY106" fmla="*/ 1252728 h 1800225"/>
                <a:gd name="connsiteX107" fmla="*/ 546735 w 1847850"/>
                <a:gd name="connsiteY107" fmla="*/ 1252252 h 1800225"/>
                <a:gd name="connsiteX108" fmla="*/ 544925 w 1847850"/>
                <a:gd name="connsiteY108" fmla="*/ 1257872 h 1800225"/>
                <a:gd name="connsiteX109" fmla="*/ 542544 w 1847850"/>
                <a:gd name="connsiteY109" fmla="*/ 1271111 h 1800225"/>
                <a:gd name="connsiteX110" fmla="*/ 536448 w 1847850"/>
                <a:gd name="connsiteY110" fmla="*/ 1278541 h 1800225"/>
                <a:gd name="connsiteX111" fmla="*/ 519684 w 1847850"/>
                <a:gd name="connsiteY111" fmla="*/ 1280446 h 1800225"/>
                <a:gd name="connsiteX112" fmla="*/ 500825 w 1847850"/>
                <a:gd name="connsiteY112" fmla="*/ 1292542 h 1800225"/>
                <a:gd name="connsiteX113" fmla="*/ 482155 w 1847850"/>
                <a:gd name="connsiteY113" fmla="*/ 1296733 h 1800225"/>
                <a:gd name="connsiteX114" fmla="*/ 475869 w 1847850"/>
                <a:gd name="connsiteY114" fmla="*/ 1295686 h 1800225"/>
                <a:gd name="connsiteX115" fmla="*/ 469963 w 1847850"/>
                <a:gd name="connsiteY115" fmla="*/ 1299210 h 1800225"/>
                <a:gd name="connsiteX116" fmla="*/ 468725 w 1847850"/>
                <a:gd name="connsiteY116" fmla="*/ 1315403 h 1800225"/>
                <a:gd name="connsiteX117" fmla="*/ 476917 w 1847850"/>
                <a:gd name="connsiteY117" fmla="*/ 1341215 h 1800225"/>
                <a:gd name="connsiteX118" fmla="*/ 469011 w 1847850"/>
                <a:gd name="connsiteY118" fmla="*/ 1336357 h 1800225"/>
                <a:gd name="connsiteX119" fmla="*/ 458629 w 1847850"/>
                <a:gd name="connsiteY119" fmla="*/ 1335596 h 1800225"/>
                <a:gd name="connsiteX120" fmla="*/ 449580 w 1847850"/>
                <a:gd name="connsiteY120" fmla="*/ 1338167 h 1800225"/>
                <a:gd name="connsiteX121" fmla="*/ 435578 w 1847850"/>
                <a:gd name="connsiteY121" fmla="*/ 1330166 h 1800225"/>
                <a:gd name="connsiteX122" fmla="*/ 426148 w 1847850"/>
                <a:gd name="connsiteY122" fmla="*/ 1321403 h 1800225"/>
                <a:gd name="connsiteX123" fmla="*/ 407479 w 1847850"/>
                <a:gd name="connsiteY123" fmla="*/ 1312831 h 1800225"/>
                <a:gd name="connsiteX124" fmla="*/ 403479 w 1847850"/>
                <a:gd name="connsiteY124" fmla="*/ 1313974 h 1800225"/>
                <a:gd name="connsiteX125" fmla="*/ 394430 w 1847850"/>
                <a:gd name="connsiteY125" fmla="*/ 1325689 h 1800225"/>
                <a:gd name="connsiteX126" fmla="*/ 378619 w 1847850"/>
                <a:gd name="connsiteY126" fmla="*/ 1337215 h 1800225"/>
                <a:gd name="connsiteX127" fmla="*/ 365474 w 1847850"/>
                <a:gd name="connsiteY127" fmla="*/ 1340834 h 1800225"/>
                <a:gd name="connsiteX128" fmla="*/ 360997 w 1847850"/>
                <a:gd name="connsiteY128" fmla="*/ 1339215 h 1800225"/>
                <a:gd name="connsiteX129" fmla="*/ 359569 w 1847850"/>
                <a:gd name="connsiteY129" fmla="*/ 1346073 h 1800225"/>
                <a:gd name="connsiteX130" fmla="*/ 361760 w 1847850"/>
                <a:gd name="connsiteY130" fmla="*/ 1355217 h 1800225"/>
                <a:gd name="connsiteX131" fmla="*/ 356330 w 1847850"/>
                <a:gd name="connsiteY131" fmla="*/ 1388840 h 1800225"/>
                <a:gd name="connsiteX132" fmla="*/ 364903 w 1847850"/>
                <a:gd name="connsiteY132" fmla="*/ 1403509 h 1800225"/>
                <a:gd name="connsiteX133" fmla="*/ 365570 w 1847850"/>
                <a:gd name="connsiteY133" fmla="*/ 1411129 h 1800225"/>
                <a:gd name="connsiteX134" fmla="*/ 361379 w 1847850"/>
                <a:gd name="connsiteY134" fmla="*/ 1418177 h 1800225"/>
                <a:gd name="connsiteX135" fmla="*/ 339376 w 1847850"/>
                <a:gd name="connsiteY135" fmla="*/ 1433512 h 1800225"/>
                <a:gd name="connsiteX136" fmla="*/ 317754 w 1847850"/>
                <a:gd name="connsiteY136" fmla="*/ 1429798 h 1800225"/>
                <a:gd name="connsiteX137" fmla="*/ 299847 w 1847850"/>
                <a:gd name="connsiteY137" fmla="*/ 1423226 h 1800225"/>
                <a:gd name="connsiteX138" fmla="*/ 290036 w 1847850"/>
                <a:gd name="connsiteY138" fmla="*/ 1413701 h 1800225"/>
                <a:gd name="connsiteX139" fmla="*/ 292798 w 1847850"/>
                <a:gd name="connsiteY139" fmla="*/ 1404461 h 1800225"/>
                <a:gd name="connsiteX140" fmla="*/ 292037 w 1847850"/>
                <a:gd name="connsiteY140" fmla="*/ 1396174 h 1800225"/>
                <a:gd name="connsiteX141" fmla="*/ 296894 w 1847850"/>
                <a:gd name="connsiteY141" fmla="*/ 1383221 h 1800225"/>
                <a:gd name="connsiteX142" fmla="*/ 293465 w 1847850"/>
                <a:gd name="connsiteY142" fmla="*/ 1371790 h 1800225"/>
                <a:gd name="connsiteX143" fmla="*/ 278606 w 1847850"/>
                <a:gd name="connsiteY143" fmla="*/ 1374077 h 1800225"/>
                <a:gd name="connsiteX144" fmla="*/ 268605 w 1847850"/>
                <a:gd name="connsiteY144" fmla="*/ 1372838 h 1800225"/>
                <a:gd name="connsiteX145" fmla="*/ 258699 w 1847850"/>
                <a:gd name="connsiteY145" fmla="*/ 1383030 h 1800225"/>
                <a:gd name="connsiteX146" fmla="*/ 254984 w 1847850"/>
                <a:gd name="connsiteY146" fmla="*/ 1383697 h 1800225"/>
                <a:gd name="connsiteX147" fmla="*/ 252317 w 1847850"/>
                <a:gd name="connsiteY147" fmla="*/ 1389507 h 1800225"/>
                <a:gd name="connsiteX148" fmla="*/ 244697 w 1847850"/>
                <a:gd name="connsiteY148" fmla="*/ 1383221 h 1800225"/>
                <a:gd name="connsiteX149" fmla="*/ 241268 w 1847850"/>
                <a:gd name="connsiteY149" fmla="*/ 1375791 h 1800225"/>
                <a:gd name="connsiteX150" fmla="*/ 226790 w 1847850"/>
                <a:gd name="connsiteY150" fmla="*/ 1375696 h 1800225"/>
                <a:gd name="connsiteX151" fmla="*/ 226314 w 1847850"/>
                <a:gd name="connsiteY151" fmla="*/ 1366933 h 1800225"/>
                <a:gd name="connsiteX152" fmla="*/ 209836 w 1847850"/>
                <a:gd name="connsiteY152" fmla="*/ 1364552 h 1800225"/>
                <a:gd name="connsiteX153" fmla="*/ 210312 w 1847850"/>
                <a:gd name="connsiteY153" fmla="*/ 1379982 h 1800225"/>
                <a:gd name="connsiteX154" fmla="*/ 203073 w 1847850"/>
                <a:gd name="connsiteY154" fmla="*/ 1374172 h 1800225"/>
                <a:gd name="connsiteX155" fmla="*/ 185356 w 1847850"/>
                <a:gd name="connsiteY155" fmla="*/ 1372648 h 1800225"/>
                <a:gd name="connsiteX156" fmla="*/ 183642 w 1847850"/>
                <a:gd name="connsiteY156" fmla="*/ 1368933 h 1800225"/>
                <a:gd name="connsiteX157" fmla="*/ 168307 w 1847850"/>
                <a:gd name="connsiteY157" fmla="*/ 1362170 h 1800225"/>
                <a:gd name="connsiteX158" fmla="*/ 147161 w 1847850"/>
                <a:gd name="connsiteY158" fmla="*/ 1362265 h 1800225"/>
                <a:gd name="connsiteX159" fmla="*/ 144018 w 1847850"/>
                <a:gd name="connsiteY159" fmla="*/ 1353407 h 1800225"/>
                <a:gd name="connsiteX160" fmla="*/ 140494 w 1847850"/>
                <a:gd name="connsiteY160" fmla="*/ 1352360 h 1800225"/>
                <a:gd name="connsiteX161" fmla="*/ 141256 w 1847850"/>
                <a:gd name="connsiteY161" fmla="*/ 1368171 h 1800225"/>
                <a:gd name="connsiteX162" fmla="*/ 126683 w 1847850"/>
                <a:gd name="connsiteY162" fmla="*/ 1378458 h 1800225"/>
                <a:gd name="connsiteX163" fmla="*/ 119348 w 1847850"/>
                <a:gd name="connsiteY163" fmla="*/ 1370076 h 1800225"/>
                <a:gd name="connsiteX164" fmla="*/ 119158 w 1847850"/>
                <a:gd name="connsiteY164" fmla="*/ 1363980 h 1800225"/>
                <a:gd name="connsiteX165" fmla="*/ 115253 w 1847850"/>
                <a:gd name="connsiteY165" fmla="*/ 1358932 h 1800225"/>
                <a:gd name="connsiteX166" fmla="*/ 111919 w 1847850"/>
                <a:gd name="connsiteY166" fmla="*/ 1355598 h 1800225"/>
                <a:gd name="connsiteX167" fmla="*/ 108490 w 1847850"/>
                <a:gd name="connsiteY167" fmla="*/ 1357979 h 1800225"/>
                <a:gd name="connsiteX168" fmla="*/ 106489 w 1847850"/>
                <a:gd name="connsiteY168" fmla="*/ 1356265 h 1800225"/>
                <a:gd name="connsiteX169" fmla="*/ 106680 w 1847850"/>
                <a:gd name="connsiteY169" fmla="*/ 1349121 h 1800225"/>
                <a:gd name="connsiteX170" fmla="*/ 84487 w 1847850"/>
                <a:gd name="connsiteY170" fmla="*/ 1360170 h 1800225"/>
                <a:gd name="connsiteX171" fmla="*/ 78105 w 1847850"/>
                <a:gd name="connsiteY171" fmla="*/ 1363599 h 1800225"/>
                <a:gd name="connsiteX172" fmla="*/ 73057 w 1847850"/>
                <a:gd name="connsiteY172" fmla="*/ 1356646 h 1800225"/>
                <a:gd name="connsiteX173" fmla="*/ 67532 w 1847850"/>
                <a:gd name="connsiteY173" fmla="*/ 1360837 h 1800225"/>
                <a:gd name="connsiteX174" fmla="*/ 71819 w 1847850"/>
                <a:gd name="connsiteY174" fmla="*/ 1350073 h 1800225"/>
                <a:gd name="connsiteX175" fmla="*/ 69628 w 1847850"/>
                <a:gd name="connsiteY175" fmla="*/ 1342168 h 1800225"/>
                <a:gd name="connsiteX176" fmla="*/ 74104 w 1847850"/>
                <a:gd name="connsiteY176" fmla="*/ 1328547 h 1800225"/>
                <a:gd name="connsiteX177" fmla="*/ 59531 w 1847850"/>
                <a:gd name="connsiteY177" fmla="*/ 1323213 h 1800225"/>
                <a:gd name="connsiteX178" fmla="*/ 48578 w 1847850"/>
                <a:gd name="connsiteY178" fmla="*/ 1329595 h 1800225"/>
                <a:gd name="connsiteX179" fmla="*/ 34480 w 1847850"/>
                <a:gd name="connsiteY179" fmla="*/ 1333119 h 1800225"/>
                <a:gd name="connsiteX180" fmla="*/ 23431 w 1847850"/>
                <a:gd name="connsiteY180" fmla="*/ 1328833 h 1800225"/>
                <a:gd name="connsiteX181" fmla="*/ 15430 w 1847850"/>
                <a:gd name="connsiteY181" fmla="*/ 1318355 h 1800225"/>
                <a:gd name="connsiteX182" fmla="*/ 16764 w 1847850"/>
                <a:gd name="connsiteY182" fmla="*/ 1321308 h 1800225"/>
                <a:gd name="connsiteX183" fmla="*/ 10001 w 1847850"/>
                <a:gd name="connsiteY183" fmla="*/ 1318450 h 1800225"/>
                <a:gd name="connsiteX184" fmla="*/ 14573 w 1847850"/>
                <a:gd name="connsiteY184" fmla="*/ 1315974 h 1800225"/>
                <a:gd name="connsiteX185" fmla="*/ 15050 w 1847850"/>
                <a:gd name="connsiteY185" fmla="*/ 1294543 h 1800225"/>
                <a:gd name="connsiteX186" fmla="*/ 10763 w 1847850"/>
                <a:gd name="connsiteY186" fmla="*/ 1295686 h 1800225"/>
                <a:gd name="connsiteX187" fmla="*/ 14669 w 1847850"/>
                <a:gd name="connsiteY187" fmla="*/ 1291304 h 1800225"/>
                <a:gd name="connsiteX188" fmla="*/ 14669 w 1847850"/>
                <a:gd name="connsiteY188" fmla="*/ 1283303 h 1800225"/>
                <a:gd name="connsiteX189" fmla="*/ 13621 w 1847850"/>
                <a:gd name="connsiteY189" fmla="*/ 1272445 h 1800225"/>
                <a:gd name="connsiteX190" fmla="*/ 11144 w 1847850"/>
                <a:gd name="connsiteY190" fmla="*/ 1272730 h 1800225"/>
                <a:gd name="connsiteX191" fmla="*/ 9525 w 1847850"/>
                <a:gd name="connsiteY191" fmla="*/ 1269397 h 1800225"/>
                <a:gd name="connsiteX192" fmla="*/ 14954 w 1847850"/>
                <a:gd name="connsiteY192" fmla="*/ 1264634 h 1800225"/>
                <a:gd name="connsiteX193" fmla="*/ 15526 w 1847850"/>
                <a:gd name="connsiteY193" fmla="*/ 1257014 h 1800225"/>
                <a:gd name="connsiteX194" fmla="*/ 50768 w 1847850"/>
                <a:gd name="connsiteY194" fmla="*/ 1272921 h 1800225"/>
                <a:gd name="connsiteX195" fmla="*/ 56674 w 1847850"/>
                <a:gd name="connsiteY195" fmla="*/ 1281113 h 1800225"/>
                <a:gd name="connsiteX196" fmla="*/ 64008 w 1847850"/>
                <a:gd name="connsiteY196" fmla="*/ 1282160 h 1800225"/>
                <a:gd name="connsiteX197" fmla="*/ 77343 w 1847850"/>
                <a:gd name="connsiteY197" fmla="*/ 1277398 h 1800225"/>
                <a:gd name="connsiteX198" fmla="*/ 84963 w 1847850"/>
                <a:gd name="connsiteY198" fmla="*/ 1267587 h 1800225"/>
                <a:gd name="connsiteX199" fmla="*/ 97727 w 1847850"/>
                <a:gd name="connsiteY199" fmla="*/ 1261586 h 1800225"/>
                <a:gd name="connsiteX200" fmla="*/ 105632 w 1847850"/>
                <a:gd name="connsiteY200" fmla="*/ 1249871 h 1800225"/>
                <a:gd name="connsiteX201" fmla="*/ 114681 w 1847850"/>
                <a:gd name="connsiteY201" fmla="*/ 1247775 h 1800225"/>
                <a:gd name="connsiteX202" fmla="*/ 120682 w 1847850"/>
                <a:gd name="connsiteY202" fmla="*/ 1241298 h 1800225"/>
                <a:gd name="connsiteX203" fmla="*/ 129921 w 1847850"/>
                <a:gd name="connsiteY203" fmla="*/ 1242536 h 1800225"/>
                <a:gd name="connsiteX204" fmla="*/ 127540 w 1847850"/>
                <a:gd name="connsiteY204" fmla="*/ 1231582 h 1800225"/>
                <a:gd name="connsiteX205" fmla="*/ 136588 w 1847850"/>
                <a:gd name="connsiteY205" fmla="*/ 1240727 h 1800225"/>
                <a:gd name="connsiteX206" fmla="*/ 139637 w 1847850"/>
                <a:gd name="connsiteY206" fmla="*/ 1251014 h 1800225"/>
                <a:gd name="connsiteX207" fmla="*/ 152305 w 1847850"/>
                <a:gd name="connsiteY207" fmla="*/ 1251775 h 1800225"/>
                <a:gd name="connsiteX208" fmla="*/ 161449 w 1847850"/>
                <a:gd name="connsiteY208" fmla="*/ 1257205 h 1800225"/>
                <a:gd name="connsiteX209" fmla="*/ 164020 w 1847850"/>
                <a:gd name="connsiteY209" fmla="*/ 1263110 h 1800225"/>
                <a:gd name="connsiteX210" fmla="*/ 183642 w 1847850"/>
                <a:gd name="connsiteY210" fmla="*/ 1251966 h 1800225"/>
                <a:gd name="connsiteX211" fmla="*/ 189167 w 1847850"/>
                <a:gd name="connsiteY211" fmla="*/ 1253395 h 1800225"/>
                <a:gd name="connsiteX212" fmla="*/ 185642 w 1847850"/>
                <a:gd name="connsiteY212" fmla="*/ 1254728 h 1800225"/>
                <a:gd name="connsiteX213" fmla="*/ 195929 w 1847850"/>
                <a:gd name="connsiteY213" fmla="*/ 1254442 h 1800225"/>
                <a:gd name="connsiteX214" fmla="*/ 197168 w 1847850"/>
                <a:gd name="connsiteY214" fmla="*/ 1251204 h 1800225"/>
                <a:gd name="connsiteX215" fmla="*/ 204692 w 1847850"/>
                <a:gd name="connsiteY215" fmla="*/ 1253109 h 1800225"/>
                <a:gd name="connsiteX216" fmla="*/ 216218 w 1847850"/>
                <a:gd name="connsiteY216" fmla="*/ 1267111 h 1800225"/>
                <a:gd name="connsiteX217" fmla="*/ 216503 w 1847850"/>
                <a:gd name="connsiteY217" fmla="*/ 1263682 h 1800225"/>
                <a:gd name="connsiteX218" fmla="*/ 216884 w 1847850"/>
                <a:gd name="connsiteY218" fmla="*/ 1266730 h 1800225"/>
                <a:gd name="connsiteX219" fmla="*/ 240030 w 1847850"/>
                <a:gd name="connsiteY219" fmla="*/ 1265301 h 1800225"/>
                <a:gd name="connsiteX220" fmla="*/ 235648 w 1847850"/>
                <a:gd name="connsiteY220" fmla="*/ 1252347 h 1800225"/>
                <a:gd name="connsiteX221" fmla="*/ 228219 w 1847850"/>
                <a:gd name="connsiteY221" fmla="*/ 1248728 h 1800225"/>
                <a:gd name="connsiteX222" fmla="*/ 228981 w 1847850"/>
                <a:gd name="connsiteY222" fmla="*/ 1247013 h 1800225"/>
                <a:gd name="connsiteX223" fmla="*/ 237935 w 1847850"/>
                <a:gd name="connsiteY223" fmla="*/ 1248537 h 1800225"/>
                <a:gd name="connsiteX224" fmla="*/ 236601 w 1847850"/>
                <a:gd name="connsiteY224" fmla="*/ 1246251 h 1800225"/>
                <a:gd name="connsiteX225" fmla="*/ 243554 w 1847850"/>
                <a:gd name="connsiteY225" fmla="*/ 1231297 h 1800225"/>
                <a:gd name="connsiteX226" fmla="*/ 242030 w 1847850"/>
                <a:gd name="connsiteY226" fmla="*/ 1229868 h 1800225"/>
                <a:gd name="connsiteX227" fmla="*/ 256318 w 1847850"/>
                <a:gd name="connsiteY227" fmla="*/ 1222915 h 1800225"/>
                <a:gd name="connsiteX228" fmla="*/ 265938 w 1847850"/>
                <a:gd name="connsiteY228" fmla="*/ 1211485 h 1800225"/>
                <a:gd name="connsiteX229" fmla="*/ 286417 w 1847850"/>
                <a:gd name="connsiteY229" fmla="*/ 1204913 h 1800225"/>
                <a:gd name="connsiteX230" fmla="*/ 293370 w 1847850"/>
                <a:gd name="connsiteY230" fmla="*/ 1197864 h 1800225"/>
                <a:gd name="connsiteX231" fmla="*/ 292037 w 1847850"/>
                <a:gd name="connsiteY231" fmla="*/ 1178719 h 1800225"/>
                <a:gd name="connsiteX232" fmla="*/ 296989 w 1847850"/>
                <a:gd name="connsiteY232" fmla="*/ 1156430 h 1800225"/>
                <a:gd name="connsiteX233" fmla="*/ 310325 w 1847850"/>
                <a:gd name="connsiteY233" fmla="*/ 1133380 h 1800225"/>
                <a:gd name="connsiteX234" fmla="*/ 307372 w 1847850"/>
                <a:gd name="connsiteY234" fmla="*/ 1137856 h 1800225"/>
                <a:gd name="connsiteX235" fmla="*/ 298418 w 1847850"/>
                <a:gd name="connsiteY235" fmla="*/ 1127665 h 1800225"/>
                <a:gd name="connsiteX236" fmla="*/ 299847 w 1847850"/>
                <a:gd name="connsiteY236" fmla="*/ 1125093 h 1800225"/>
                <a:gd name="connsiteX237" fmla="*/ 310325 w 1847850"/>
                <a:gd name="connsiteY237" fmla="*/ 1122426 h 1800225"/>
                <a:gd name="connsiteX238" fmla="*/ 315849 w 1847850"/>
                <a:gd name="connsiteY238" fmla="*/ 1118616 h 1800225"/>
                <a:gd name="connsiteX239" fmla="*/ 313944 w 1847850"/>
                <a:gd name="connsiteY239" fmla="*/ 1119473 h 1800225"/>
                <a:gd name="connsiteX240" fmla="*/ 310515 w 1847850"/>
                <a:gd name="connsiteY240" fmla="*/ 1108615 h 1800225"/>
                <a:gd name="connsiteX241" fmla="*/ 312706 w 1847850"/>
                <a:gd name="connsiteY241" fmla="*/ 1110615 h 1800225"/>
                <a:gd name="connsiteX242" fmla="*/ 305657 w 1847850"/>
                <a:gd name="connsiteY242" fmla="*/ 1099947 h 1800225"/>
                <a:gd name="connsiteX243" fmla="*/ 306514 w 1847850"/>
                <a:gd name="connsiteY243" fmla="*/ 1094804 h 1800225"/>
                <a:gd name="connsiteX244" fmla="*/ 315468 w 1847850"/>
                <a:gd name="connsiteY244" fmla="*/ 1085469 h 1800225"/>
                <a:gd name="connsiteX245" fmla="*/ 304419 w 1847850"/>
                <a:gd name="connsiteY245" fmla="*/ 1078135 h 1800225"/>
                <a:gd name="connsiteX246" fmla="*/ 315849 w 1847850"/>
                <a:gd name="connsiteY246" fmla="*/ 1085279 h 1800225"/>
                <a:gd name="connsiteX247" fmla="*/ 324421 w 1847850"/>
                <a:gd name="connsiteY247" fmla="*/ 1077944 h 1800225"/>
                <a:gd name="connsiteX248" fmla="*/ 325660 w 1847850"/>
                <a:gd name="connsiteY248" fmla="*/ 1070420 h 1800225"/>
                <a:gd name="connsiteX249" fmla="*/ 318706 w 1847850"/>
                <a:gd name="connsiteY249" fmla="*/ 1052322 h 1800225"/>
                <a:gd name="connsiteX250" fmla="*/ 321564 w 1847850"/>
                <a:gd name="connsiteY250" fmla="*/ 1040416 h 1800225"/>
                <a:gd name="connsiteX251" fmla="*/ 323755 w 1847850"/>
                <a:gd name="connsiteY251" fmla="*/ 1037749 h 1800225"/>
                <a:gd name="connsiteX252" fmla="*/ 327279 w 1847850"/>
                <a:gd name="connsiteY252" fmla="*/ 1038796 h 1800225"/>
                <a:gd name="connsiteX253" fmla="*/ 338804 w 1847850"/>
                <a:gd name="connsiteY253" fmla="*/ 1027652 h 1800225"/>
                <a:gd name="connsiteX254" fmla="*/ 339947 w 1847850"/>
                <a:gd name="connsiteY254" fmla="*/ 1013174 h 1800225"/>
                <a:gd name="connsiteX255" fmla="*/ 346424 w 1847850"/>
                <a:gd name="connsiteY255" fmla="*/ 1013079 h 1800225"/>
                <a:gd name="connsiteX256" fmla="*/ 337756 w 1847850"/>
                <a:gd name="connsiteY256" fmla="*/ 994124 h 1800225"/>
                <a:gd name="connsiteX257" fmla="*/ 313182 w 1847850"/>
                <a:gd name="connsiteY257" fmla="*/ 979551 h 1800225"/>
                <a:gd name="connsiteX258" fmla="*/ 306514 w 1847850"/>
                <a:gd name="connsiteY258" fmla="*/ 961644 h 1800225"/>
                <a:gd name="connsiteX259" fmla="*/ 288893 w 1847850"/>
                <a:gd name="connsiteY259" fmla="*/ 958501 h 1800225"/>
                <a:gd name="connsiteX260" fmla="*/ 284036 w 1847850"/>
                <a:gd name="connsiteY260" fmla="*/ 952595 h 1800225"/>
                <a:gd name="connsiteX261" fmla="*/ 275272 w 1847850"/>
                <a:gd name="connsiteY261" fmla="*/ 950595 h 1800225"/>
                <a:gd name="connsiteX262" fmla="*/ 275082 w 1847850"/>
                <a:gd name="connsiteY262" fmla="*/ 945261 h 1800225"/>
                <a:gd name="connsiteX263" fmla="*/ 269367 w 1847850"/>
                <a:gd name="connsiteY263" fmla="*/ 940879 h 1800225"/>
                <a:gd name="connsiteX264" fmla="*/ 270605 w 1847850"/>
                <a:gd name="connsiteY264" fmla="*/ 937355 h 1800225"/>
                <a:gd name="connsiteX265" fmla="*/ 266224 w 1847850"/>
                <a:gd name="connsiteY265" fmla="*/ 937736 h 1800225"/>
                <a:gd name="connsiteX266" fmla="*/ 263557 w 1847850"/>
                <a:gd name="connsiteY266" fmla="*/ 934974 h 1800225"/>
                <a:gd name="connsiteX267" fmla="*/ 264986 w 1847850"/>
                <a:gd name="connsiteY267" fmla="*/ 929545 h 1800225"/>
                <a:gd name="connsiteX268" fmla="*/ 254508 w 1847850"/>
                <a:gd name="connsiteY268" fmla="*/ 927449 h 1800225"/>
                <a:gd name="connsiteX269" fmla="*/ 253555 w 1847850"/>
                <a:gd name="connsiteY269" fmla="*/ 923354 h 1800225"/>
                <a:gd name="connsiteX270" fmla="*/ 265747 w 1847850"/>
                <a:gd name="connsiteY270" fmla="*/ 916686 h 1800225"/>
                <a:gd name="connsiteX271" fmla="*/ 263557 w 1847850"/>
                <a:gd name="connsiteY271" fmla="*/ 911066 h 1800225"/>
                <a:gd name="connsiteX272" fmla="*/ 267462 w 1847850"/>
                <a:gd name="connsiteY272" fmla="*/ 900113 h 1800225"/>
                <a:gd name="connsiteX273" fmla="*/ 267748 w 1847850"/>
                <a:gd name="connsiteY273" fmla="*/ 886778 h 1800225"/>
                <a:gd name="connsiteX274" fmla="*/ 271939 w 1847850"/>
                <a:gd name="connsiteY274" fmla="*/ 883444 h 1800225"/>
                <a:gd name="connsiteX275" fmla="*/ 258509 w 1847850"/>
                <a:gd name="connsiteY275" fmla="*/ 871728 h 1800225"/>
                <a:gd name="connsiteX276" fmla="*/ 263271 w 1847850"/>
                <a:gd name="connsiteY276" fmla="*/ 866204 h 1800225"/>
                <a:gd name="connsiteX277" fmla="*/ 257461 w 1847850"/>
                <a:gd name="connsiteY277" fmla="*/ 860584 h 1800225"/>
                <a:gd name="connsiteX278" fmla="*/ 259080 w 1847850"/>
                <a:gd name="connsiteY278" fmla="*/ 854107 h 1800225"/>
                <a:gd name="connsiteX279" fmla="*/ 252317 w 1847850"/>
                <a:gd name="connsiteY279" fmla="*/ 851059 h 1800225"/>
                <a:gd name="connsiteX280" fmla="*/ 260604 w 1847850"/>
                <a:gd name="connsiteY280" fmla="*/ 837152 h 1800225"/>
                <a:gd name="connsiteX281" fmla="*/ 249364 w 1847850"/>
                <a:gd name="connsiteY281" fmla="*/ 830104 h 1800225"/>
                <a:gd name="connsiteX282" fmla="*/ 257270 w 1847850"/>
                <a:gd name="connsiteY282" fmla="*/ 823722 h 1800225"/>
                <a:gd name="connsiteX283" fmla="*/ 257937 w 1847850"/>
                <a:gd name="connsiteY283" fmla="*/ 811339 h 1800225"/>
                <a:gd name="connsiteX284" fmla="*/ 273463 w 1847850"/>
                <a:gd name="connsiteY284" fmla="*/ 795433 h 1800225"/>
                <a:gd name="connsiteX285" fmla="*/ 268796 w 1847850"/>
                <a:gd name="connsiteY285" fmla="*/ 784479 h 1800225"/>
                <a:gd name="connsiteX286" fmla="*/ 262604 w 1847850"/>
                <a:gd name="connsiteY286" fmla="*/ 783907 h 1800225"/>
                <a:gd name="connsiteX287" fmla="*/ 271653 w 1847850"/>
                <a:gd name="connsiteY287" fmla="*/ 773049 h 1800225"/>
                <a:gd name="connsiteX288" fmla="*/ 268700 w 1847850"/>
                <a:gd name="connsiteY288" fmla="*/ 765810 h 1800225"/>
                <a:gd name="connsiteX289" fmla="*/ 270796 w 1847850"/>
                <a:gd name="connsiteY289" fmla="*/ 761619 h 1800225"/>
                <a:gd name="connsiteX290" fmla="*/ 260128 w 1847850"/>
                <a:gd name="connsiteY290" fmla="*/ 755332 h 1800225"/>
                <a:gd name="connsiteX291" fmla="*/ 252412 w 1847850"/>
                <a:gd name="connsiteY291" fmla="*/ 765143 h 1800225"/>
                <a:gd name="connsiteX292" fmla="*/ 249745 w 1847850"/>
                <a:gd name="connsiteY292" fmla="*/ 759619 h 1800225"/>
                <a:gd name="connsiteX293" fmla="*/ 242887 w 1847850"/>
                <a:gd name="connsiteY293" fmla="*/ 761429 h 1800225"/>
                <a:gd name="connsiteX294" fmla="*/ 242316 w 1847850"/>
                <a:gd name="connsiteY294" fmla="*/ 742569 h 1800225"/>
                <a:gd name="connsiteX295" fmla="*/ 248698 w 1847850"/>
                <a:gd name="connsiteY295" fmla="*/ 728472 h 1800225"/>
                <a:gd name="connsiteX296" fmla="*/ 262414 w 1847850"/>
                <a:gd name="connsiteY296" fmla="*/ 719328 h 1800225"/>
                <a:gd name="connsiteX297" fmla="*/ 249364 w 1847850"/>
                <a:gd name="connsiteY297" fmla="*/ 714851 h 1800225"/>
                <a:gd name="connsiteX298" fmla="*/ 235839 w 1847850"/>
                <a:gd name="connsiteY298" fmla="*/ 718185 h 1800225"/>
                <a:gd name="connsiteX299" fmla="*/ 224314 w 1847850"/>
                <a:gd name="connsiteY299" fmla="*/ 708660 h 1800225"/>
                <a:gd name="connsiteX300" fmla="*/ 206026 w 1847850"/>
                <a:gd name="connsiteY300" fmla="*/ 701707 h 1800225"/>
                <a:gd name="connsiteX301" fmla="*/ 199644 w 1847850"/>
                <a:gd name="connsiteY301" fmla="*/ 705612 h 1800225"/>
                <a:gd name="connsiteX302" fmla="*/ 191357 w 1847850"/>
                <a:gd name="connsiteY302" fmla="*/ 719519 h 1800225"/>
                <a:gd name="connsiteX303" fmla="*/ 181642 w 1847850"/>
                <a:gd name="connsiteY303" fmla="*/ 724186 h 1800225"/>
                <a:gd name="connsiteX304" fmla="*/ 172879 w 1847850"/>
                <a:gd name="connsiteY304" fmla="*/ 737711 h 1800225"/>
                <a:gd name="connsiteX305" fmla="*/ 169545 w 1847850"/>
                <a:gd name="connsiteY305" fmla="*/ 738949 h 1800225"/>
                <a:gd name="connsiteX306" fmla="*/ 168688 w 1847850"/>
                <a:gd name="connsiteY306" fmla="*/ 749617 h 1800225"/>
                <a:gd name="connsiteX307" fmla="*/ 154972 w 1847850"/>
                <a:gd name="connsiteY307" fmla="*/ 749617 h 1800225"/>
                <a:gd name="connsiteX308" fmla="*/ 157925 w 1847850"/>
                <a:gd name="connsiteY308" fmla="*/ 729996 h 1800225"/>
                <a:gd name="connsiteX309" fmla="*/ 154114 w 1847850"/>
                <a:gd name="connsiteY309" fmla="*/ 716661 h 1800225"/>
                <a:gd name="connsiteX310" fmla="*/ 139255 w 1847850"/>
                <a:gd name="connsiteY310" fmla="*/ 695515 h 1800225"/>
                <a:gd name="connsiteX311" fmla="*/ 127540 w 1847850"/>
                <a:gd name="connsiteY311" fmla="*/ 687800 h 1800225"/>
                <a:gd name="connsiteX312" fmla="*/ 129445 w 1847850"/>
                <a:gd name="connsiteY312" fmla="*/ 681990 h 1800225"/>
                <a:gd name="connsiteX313" fmla="*/ 142780 w 1847850"/>
                <a:gd name="connsiteY313" fmla="*/ 692087 h 1800225"/>
                <a:gd name="connsiteX314" fmla="*/ 144494 w 1847850"/>
                <a:gd name="connsiteY314" fmla="*/ 689515 h 1800225"/>
                <a:gd name="connsiteX315" fmla="*/ 138684 w 1847850"/>
                <a:gd name="connsiteY315" fmla="*/ 686371 h 1800225"/>
                <a:gd name="connsiteX316" fmla="*/ 137541 w 1847850"/>
                <a:gd name="connsiteY316" fmla="*/ 681799 h 1800225"/>
                <a:gd name="connsiteX317" fmla="*/ 132683 w 1847850"/>
                <a:gd name="connsiteY317" fmla="*/ 681990 h 1800225"/>
                <a:gd name="connsiteX318" fmla="*/ 134398 w 1847850"/>
                <a:gd name="connsiteY318" fmla="*/ 677323 h 1800225"/>
                <a:gd name="connsiteX319" fmla="*/ 111443 w 1847850"/>
                <a:gd name="connsiteY319" fmla="*/ 669227 h 1800225"/>
                <a:gd name="connsiteX320" fmla="*/ 120110 w 1847850"/>
                <a:gd name="connsiteY320" fmla="*/ 655034 h 1800225"/>
                <a:gd name="connsiteX321" fmla="*/ 132017 w 1847850"/>
                <a:gd name="connsiteY321" fmla="*/ 662083 h 1800225"/>
                <a:gd name="connsiteX322" fmla="*/ 146018 w 1847850"/>
                <a:gd name="connsiteY322" fmla="*/ 663321 h 1800225"/>
                <a:gd name="connsiteX323" fmla="*/ 148971 w 1847850"/>
                <a:gd name="connsiteY323" fmla="*/ 672751 h 1800225"/>
                <a:gd name="connsiteX324" fmla="*/ 163354 w 1847850"/>
                <a:gd name="connsiteY324" fmla="*/ 671513 h 1800225"/>
                <a:gd name="connsiteX325" fmla="*/ 165640 w 1847850"/>
                <a:gd name="connsiteY325" fmla="*/ 678466 h 1800225"/>
                <a:gd name="connsiteX326" fmla="*/ 177832 w 1847850"/>
                <a:gd name="connsiteY326" fmla="*/ 673227 h 1800225"/>
                <a:gd name="connsiteX327" fmla="*/ 179546 w 1847850"/>
                <a:gd name="connsiteY327" fmla="*/ 652558 h 1800225"/>
                <a:gd name="connsiteX328" fmla="*/ 187071 w 1847850"/>
                <a:gd name="connsiteY328" fmla="*/ 653129 h 1800225"/>
                <a:gd name="connsiteX329" fmla="*/ 209645 w 1847850"/>
                <a:gd name="connsiteY329" fmla="*/ 661702 h 1800225"/>
                <a:gd name="connsiteX330" fmla="*/ 228124 w 1847850"/>
                <a:gd name="connsiteY330" fmla="*/ 671513 h 1800225"/>
                <a:gd name="connsiteX331" fmla="*/ 243840 w 1847850"/>
                <a:gd name="connsiteY331" fmla="*/ 668560 h 1800225"/>
                <a:gd name="connsiteX332" fmla="*/ 242221 w 1847850"/>
                <a:gd name="connsiteY332" fmla="*/ 650938 h 1800225"/>
                <a:gd name="connsiteX333" fmla="*/ 245173 w 1847850"/>
                <a:gd name="connsiteY333" fmla="*/ 631031 h 1800225"/>
                <a:gd name="connsiteX334" fmla="*/ 236029 w 1847850"/>
                <a:gd name="connsiteY334" fmla="*/ 619601 h 1800225"/>
                <a:gd name="connsiteX335" fmla="*/ 227838 w 1847850"/>
                <a:gd name="connsiteY335" fmla="*/ 601885 h 1800225"/>
                <a:gd name="connsiteX336" fmla="*/ 229934 w 1847850"/>
                <a:gd name="connsiteY336" fmla="*/ 576739 h 1800225"/>
                <a:gd name="connsiteX337" fmla="*/ 245745 w 1847850"/>
                <a:gd name="connsiteY337" fmla="*/ 578453 h 1800225"/>
                <a:gd name="connsiteX338" fmla="*/ 253175 w 1847850"/>
                <a:gd name="connsiteY338" fmla="*/ 575596 h 1800225"/>
                <a:gd name="connsiteX339" fmla="*/ 257175 w 1847850"/>
                <a:gd name="connsiteY339" fmla="*/ 570452 h 1800225"/>
                <a:gd name="connsiteX340" fmla="*/ 260318 w 1847850"/>
                <a:gd name="connsiteY340" fmla="*/ 572453 h 1800225"/>
                <a:gd name="connsiteX341" fmla="*/ 269462 w 1847850"/>
                <a:gd name="connsiteY341" fmla="*/ 569786 h 1800225"/>
                <a:gd name="connsiteX342" fmla="*/ 267271 w 1847850"/>
                <a:gd name="connsiteY342" fmla="*/ 565309 h 1800225"/>
                <a:gd name="connsiteX343" fmla="*/ 260128 w 1847850"/>
                <a:gd name="connsiteY343" fmla="*/ 568738 h 1800225"/>
                <a:gd name="connsiteX344" fmla="*/ 251841 w 1847850"/>
                <a:gd name="connsiteY344" fmla="*/ 563404 h 1800225"/>
                <a:gd name="connsiteX345" fmla="*/ 251365 w 1847850"/>
                <a:gd name="connsiteY345" fmla="*/ 547211 h 1800225"/>
                <a:gd name="connsiteX346" fmla="*/ 277463 w 1847850"/>
                <a:gd name="connsiteY346" fmla="*/ 525113 h 1800225"/>
                <a:gd name="connsiteX347" fmla="*/ 289274 w 1847850"/>
                <a:gd name="connsiteY347" fmla="*/ 536638 h 1800225"/>
                <a:gd name="connsiteX348" fmla="*/ 285179 w 1847850"/>
                <a:gd name="connsiteY348" fmla="*/ 553593 h 1800225"/>
                <a:gd name="connsiteX349" fmla="*/ 284512 w 1847850"/>
                <a:gd name="connsiteY349" fmla="*/ 567595 h 1800225"/>
                <a:gd name="connsiteX350" fmla="*/ 286988 w 1847850"/>
                <a:gd name="connsiteY350" fmla="*/ 577691 h 1800225"/>
                <a:gd name="connsiteX351" fmla="*/ 281559 w 1847850"/>
                <a:gd name="connsiteY351" fmla="*/ 594360 h 1800225"/>
                <a:gd name="connsiteX352" fmla="*/ 280987 w 1847850"/>
                <a:gd name="connsiteY352" fmla="*/ 614363 h 1800225"/>
                <a:gd name="connsiteX353" fmla="*/ 287655 w 1847850"/>
                <a:gd name="connsiteY353" fmla="*/ 621506 h 1800225"/>
                <a:gd name="connsiteX354" fmla="*/ 284036 w 1847850"/>
                <a:gd name="connsiteY354" fmla="*/ 634365 h 1800225"/>
                <a:gd name="connsiteX355" fmla="*/ 300704 w 1847850"/>
                <a:gd name="connsiteY355" fmla="*/ 635698 h 1800225"/>
                <a:gd name="connsiteX356" fmla="*/ 320230 w 1847850"/>
                <a:gd name="connsiteY356" fmla="*/ 622745 h 1800225"/>
                <a:gd name="connsiteX357" fmla="*/ 330518 w 1847850"/>
                <a:gd name="connsiteY357" fmla="*/ 622840 h 1800225"/>
                <a:gd name="connsiteX358" fmla="*/ 346520 w 1847850"/>
                <a:gd name="connsiteY358" fmla="*/ 618935 h 1800225"/>
                <a:gd name="connsiteX359" fmla="*/ 347853 w 1847850"/>
                <a:gd name="connsiteY359" fmla="*/ 617506 h 1800225"/>
                <a:gd name="connsiteX360" fmla="*/ 338423 w 1847850"/>
                <a:gd name="connsiteY360" fmla="*/ 597313 h 1800225"/>
                <a:gd name="connsiteX361" fmla="*/ 340519 w 1847850"/>
                <a:gd name="connsiteY361" fmla="*/ 588740 h 1800225"/>
                <a:gd name="connsiteX362" fmla="*/ 338804 w 1847850"/>
                <a:gd name="connsiteY362" fmla="*/ 581120 h 1800225"/>
                <a:gd name="connsiteX363" fmla="*/ 342329 w 1847850"/>
                <a:gd name="connsiteY363" fmla="*/ 579311 h 1800225"/>
                <a:gd name="connsiteX364" fmla="*/ 337090 w 1847850"/>
                <a:gd name="connsiteY364" fmla="*/ 564166 h 1800225"/>
                <a:gd name="connsiteX365" fmla="*/ 337280 w 1847850"/>
                <a:gd name="connsiteY365" fmla="*/ 557784 h 1800225"/>
                <a:gd name="connsiteX366" fmla="*/ 340043 w 1847850"/>
                <a:gd name="connsiteY366" fmla="*/ 551212 h 1800225"/>
                <a:gd name="connsiteX367" fmla="*/ 349282 w 1847850"/>
                <a:gd name="connsiteY367" fmla="*/ 543401 h 1800225"/>
                <a:gd name="connsiteX368" fmla="*/ 347853 w 1847850"/>
                <a:gd name="connsiteY368" fmla="*/ 525113 h 1800225"/>
                <a:gd name="connsiteX369" fmla="*/ 353949 w 1847850"/>
                <a:gd name="connsiteY369" fmla="*/ 520827 h 1800225"/>
                <a:gd name="connsiteX370" fmla="*/ 359378 w 1847850"/>
                <a:gd name="connsiteY370" fmla="*/ 527495 h 1800225"/>
                <a:gd name="connsiteX371" fmla="*/ 355663 w 1847850"/>
                <a:gd name="connsiteY371" fmla="*/ 517207 h 1800225"/>
                <a:gd name="connsiteX372" fmla="*/ 357473 w 1847850"/>
                <a:gd name="connsiteY372" fmla="*/ 516446 h 1800225"/>
                <a:gd name="connsiteX373" fmla="*/ 354997 w 1847850"/>
                <a:gd name="connsiteY373" fmla="*/ 510826 h 1800225"/>
                <a:gd name="connsiteX374" fmla="*/ 356902 w 1847850"/>
                <a:gd name="connsiteY374" fmla="*/ 507111 h 1800225"/>
                <a:gd name="connsiteX375" fmla="*/ 351472 w 1847850"/>
                <a:gd name="connsiteY375" fmla="*/ 499872 h 1800225"/>
                <a:gd name="connsiteX376" fmla="*/ 349758 w 1847850"/>
                <a:gd name="connsiteY376" fmla="*/ 487108 h 1800225"/>
                <a:gd name="connsiteX377" fmla="*/ 355283 w 1847850"/>
                <a:gd name="connsiteY377" fmla="*/ 479774 h 1800225"/>
                <a:gd name="connsiteX378" fmla="*/ 371094 w 1847850"/>
                <a:gd name="connsiteY378" fmla="*/ 470630 h 1800225"/>
                <a:gd name="connsiteX379" fmla="*/ 374713 w 1847850"/>
                <a:gd name="connsiteY379" fmla="*/ 471392 h 1800225"/>
                <a:gd name="connsiteX380" fmla="*/ 385096 w 1847850"/>
                <a:gd name="connsiteY380" fmla="*/ 465201 h 1800225"/>
                <a:gd name="connsiteX381" fmla="*/ 387858 w 1847850"/>
                <a:gd name="connsiteY381" fmla="*/ 469297 h 1800225"/>
                <a:gd name="connsiteX382" fmla="*/ 399383 w 1847850"/>
                <a:gd name="connsiteY382" fmla="*/ 467296 h 1800225"/>
                <a:gd name="connsiteX383" fmla="*/ 405860 w 1847850"/>
                <a:gd name="connsiteY383" fmla="*/ 469202 h 1800225"/>
                <a:gd name="connsiteX384" fmla="*/ 414433 w 1847850"/>
                <a:gd name="connsiteY384" fmla="*/ 477203 h 1800225"/>
                <a:gd name="connsiteX385" fmla="*/ 446437 w 1847850"/>
                <a:gd name="connsiteY385" fmla="*/ 491395 h 1800225"/>
                <a:gd name="connsiteX386" fmla="*/ 460438 w 1847850"/>
                <a:gd name="connsiteY386" fmla="*/ 494729 h 1800225"/>
                <a:gd name="connsiteX387" fmla="*/ 456914 w 1847850"/>
                <a:gd name="connsiteY387" fmla="*/ 500253 h 1800225"/>
                <a:gd name="connsiteX388" fmla="*/ 461201 w 1847850"/>
                <a:gd name="connsiteY388" fmla="*/ 503015 h 1800225"/>
                <a:gd name="connsiteX389" fmla="*/ 453771 w 1847850"/>
                <a:gd name="connsiteY389" fmla="*/ 510254 h 1800225"/>
                <a:gd name="connsiteX390" fmla="*/ 450342 w 1847850"/>
                <a:gd name="connsiteY390" fmla="*/ 519874 h 1800225"/>
                <a:gd name="connsiteX391" fmla="*/ 459772 w 1847850"/>
                <a:gd name="connsiteY391" fmla="*/ 524161 h 1800225"/>
                <a:gd name="connsiteX392" fmla="*/ 467868 w 1847850"/>
                <a:gd name="connsiteY392" fmla="*/ 516255 h 1800225"/>
                <a:gd name="connsiteX393" fmla="*/ 457867 w 1847850"/>
                <a:gd name="connsiteY393" fmla="*/ 515683 h 1800225"/>
                <a:gd name="connsiteX394" fmla="*/ 465677 w 1847850"/>
                <a:gd name="connsiteY394" fmla="*/ 495586 h 1800225"/>
                <a:gd name="connsiteX395" fmla="*/ 477964 w 1847850"/>
                <a:gd name="connsiteY395" fmla="*/ 479584 h 1800225"/>
                <a:gd name="connsiteX396" fmla="*/ 495300 w 1847850"/>
                <a:gd name="connsiteY396" fmla="*/ 471011 h 1800225"/>
                <a:gd name="connsiteX397" fmla="*/ 496824 w 1847850"/>
                <a:gd name="connsiteY397" fmla="*/ 460438 h 1800225"/>
                <a:gd name="connsiteX398" fmla="*/ 508254 w 1847850"/>
                <a:gd name="connsiteY398" fmla="*/ 476536 h 1800225"/>
                <a:gd name="connsiteX399" fmla="*/ 509587 w 1847850"/>
                <a:gd name="connsiteY399" fmla="*/ 474345 h 1800225"/>
                <a:gd name="connsiteX400" fmla="*/ 533210 w 1847850"/>
                <a:gd name="connsiteY400" fmla="*/ 475107 h 1800225"/>
                <a:gd name="connsiteX401" fmla="*/ 543878 w 1847850"/>
                <a:gd name="connsiteY401" fmla="*/ 471773 h 1800225"/>
                <a:gd name="connsiteX402" fmla="*/ 543592 w 1847850"/>
                <a:gd name="connsiteY402" fmla="*/ 479203 h 1800225"/>
                <a:gd name="connsiteX403" fmla="*/ 551974 w 1847850"/>
                <a:gd name="connsiteY403" fmla="*/ 478631 h 1800225"/>
                <a:gd name="connsiteX404" fmla="*/ 567214 w 1847850"/>
                <a:gd name="connsiteY404" fmla="*/ 473297 h 1800225"/>
                <a:gd name="connsiteX405" fmla="*/ 565499 w 1847850"/>
                <a:gd name="connsiteY405" fmla="*/ 460915 h 1800225"/>
                <a:gd name="connsiteX406" fmla="*/ 604456 w 1847850"/>
                <a:gd name="connsiteY406" fmla="*/ 447104 h 1800225"/>
                <a:gd name="connsiteX407" fmla="*/ 602647 w 1847850"/>
                <a:gd name="connsiteY407" fmla="*/ 415576 h 1800225"/>
                <a:gd name="connsiteX408" fmla="*/ 598170 w 1847850"/>
                <a:gd name="connsiteY408" fmla="*/ 409099 h 1800225"/>
                <a:gd name="connsiteX409" fmla="*/ 594931 w 1847850"/>
                <a:gd name="connsiteY409" fmla="*/ 393287 h 1800225"/>
                <a:gd name="connsiteX410" fmla="*/ 598742 w 1847850"/>
                <a:gd name="connsiteY410" fmla="*/ 391192 h 1800225"/>
                <a:gd name="connsiteX411" fmla="*/ 594741 w 1847850"/>
                <a:gd name="connsiteY411" fmla="*/ 383953 h 1800225"/>
                <a:gd name="connsiteX412" fmla="*/ 596075 w 1847850"/>
                <a:gd name="connsiteY412" fmla="*/ 367665 h 1800225"/>
                <a:gd name="connsiteX413" fmla="*/ 604266 w 1847850"/>
                <a:gd name="connsiteY413" fmla="*/ 366998 h 1800225"/>
                <a:gd name="connsiteX414" fmla="*/ 603790 w 1847850"/>
                <a:gd name="connsiteY414" fmla="*/ 361950 h 1800225"/>
                <a:gd name="connsiteX415" fmla="*/ 596360 w 1847850"/>
                <a:gd name="connsiteY415" fmla="*/ 363950 h 1800225"/>
                <a:gd name="connsiteX416" fmla="*/ 581692 w 1847850"/>
                <a:gd name="connsiteY416" fmla="*/ 327755 h 1800225"/>
                <a:gd name="connsiteX417" fmla="*/ 576453 w 1847850"/>
                <a:gd name="connsiteY417" fmla="*/ 328136 h 1800225"/>
                <a:gd name="connsiteX418" fmla="*/ 575596 w 1847850"/>
                <a:gd name="connsiteY418" fmla="*/ 324993 h 1800225"/>
                <a:gd name="connsiteX419" fmla="*/ 568357 w 1847850"/>
                <a:gd name="connsiteY419" fmla="*/ 325660 h 1800225"/>
                <a:gd name="connsiteX420" fmla="*/ 558070 w 1847850"/>
                <a:gd name="connsiteY420" fmla="*/ 290512 h 1800225"/>
                <a:gd name="connsiteX421" fmla="*/ 570167 w 1847850"/>
                <a:gd name="connsiteY421" fmla="*/ 290417 h 1800225"/>
                <a:gd name="connsiteX422" fmla="*/ 569119 w 1847850"/>
                <a:gd name="connsiteY422" fmla="*/ 278035 h 1800225"/>
                <a:gd name="connsiteX423" fmla="*/ 575024 w 1847850"/>
                <a:gd name="connsiteY423" fmla="*/ 276892 h 1800225"/>
                <a:gd name="connsiteX424" fmla="*/ 575977 w 1847850"/>
                <a:gd name="connsiteY424" fmla="*/ 268033 h 1800225"/>
                <a:gd name="connsiteX425" fmla="*/ 581215 w 1847850"/>
                <a:gd name="connsiteY425" fmla="*/ 268891 h 1800225"/>
                <a:gd name="connsiteX426" fmla="*/ 584835 w 1847850"/>
                <a:gd name="connsiteY426" fmla="*/ 249745 h 1800225"/>
                <a:gd name="connsiteX427" fmla="*/ 587693 w 1847850"/>
                <a:gd name="connsiteY427" fmla="*/ 243649 h 1800225"/>
                <a:gd name="connsiteX428" fmla="*/ 593503 w 1847850"/>
                <a:gd name="connsiteY428" fmla="*/ 239744 h 1800225"/>
                <a:gd name="connsiteX429" fmla="*/ 584168 w 1847850"/>
                <a:gd name="connsiteY429" fmla="*/ 232029 h 1800225"/>
                <a:gd name="connsiteX430" fmla="*/ 604552 w 1847850"/>
                <a:gd name="connsiteY430" fmla="*/ 209645 h 1800225"/>
                <a:gd name="connsiteX431" fmla="*/ 599313 w 1847850"/>
                <a:gd name="connsiteY431" fmla="*/ 205835 h 1800225"/>
                <a:gd name="connsiteX432" fmla="*/ 619601 w 1847850"/>
                <a:gd name="connsiteY432" fmla="*/ 191167 h 1800225"/>
                <a:gd name="connsiteX433" fmla="*/ 632460 w 1847850"/>
                <a:gd name="connsiteY433" fmla="*/ 197929 h 1800225"/>
                <a:gd name="connsiteX434" fmla="*/ 646843 w 1847850"/>
                <a:gd name="connsiteY434" fmla="*/ 200025 h 1800225"/>
                <a:gd name="connsiteX435" fmla="*/ 647700 w 1847850"/>
                <a:gd name="connsiteY435" fmla="*/ 186880 h 1800225"/>
                <a:gd name="connsiteX436" fmla="*/ 653415 w 1847850"/>
                <a:gd name="connsiteY436" fmla="*/ 186404 h 1800225"/>
                <a:gd name="connsiteX437" fmla="*/ 640937 w 1847850"/>
                <a:gd name="connsiteY437" fmla="*/ 184595 h 1800225"/>
                <a:gd name="connsiteX438" fmla="*/ 621983 w 1847850"/>
                <a:gd name="connsiteY438" fmla="*/ 175831 h 1800225"/>
                <a:gd name="connsiteX439" fmla="*/ 603885 w 1847850"/>
                <a:gd name="connsiteY439" fmla="*/ 182213 h 1800225"/>
                <a:gd name="connsiteX440" fmla="*/ 599599 w 1847850"/>
                <a:gd name="connsiteY440" fmla="*/ 173927 h 1800225"/>
                <a:gd name="connsiteX441" fmla="*/ 594074 w 1847850"/>
                <a:gd name="connsiteY441" fmla="*/ 170497 h 1800225"/>
                <a:gd name="connsiteX442" fmla="*/ 603313 w 1847850"/>
                <a:gd name="connsiteY442" fmla="*/ 160115 h 1800225"/>
                <a:gd name="connsiteX443" fmla="*/ 607219 w 1847850"/>
                <a:gd name="connsiteY443" fmla="*/ 159544 h 1800225"/>
                <a:gd name="connsiteX444" fmla="*/ 629507 w 1847850"/>
                <a:gd name="connsiteY444" fmla="*/ 159639 h 1800225"/>
                <a:gd name="connsiteX445" fmla="*/ 631317 w 1847850"/>
                <a:gd name="connsiteY445" fmla="*/ 162782 h 1800225"/>
                <a:gd name="connsiteX446" fmla="*/ 649510 w 1847850"/>
                <a:gd name="connsiteY446" fmla="*/ 166783 h 1800225"/>
                <a:gd name="connsiteX447" fmla="*/ 662845 w 1847850"/>
                <a:gd name="connsiteY447" fmla="*/ 167545 h 1800225"/>
                <a:gd name="connsiteX448" fmla="*/ 677037 w 1847850"/>
                <a:gd name="connsiteY448" fmla="*/ 162592 h 1800225"/>
                <a:gd name="connsiteX449" fmla="*/ 685514 w 1847850"/>
                <a:gd name="connsiteY449" fmla="*/ 162592 h 1800225"/>
                <a:gd name="connsiteX450" fmla="*/ 686753 w 1847850"/>
                <a:gd name="connsiteY450" fmla="*/ 166402 h 1800225"/>
                <a:gd name="connsiteX451" fmla="*/ 689705 w 1847850"/>
                <a:gd name="connsiteY451" fmla="*/ 165925 h 1800225"/>
                <a:gd name="connsiteX452" fmla="*/ 686943 w 1847850"/>
                <a:gd name="connsiteY452" fmla="*/ 147447 h 1800225"/>
                <a:gd name="connsiteX453" fmla="*/ 683038 w 1847850"/>
                <a:gd name="connsiteY453" fmla="*/ 149066 h 1800225"/>
                <a:gd name="connsiteX454" fmla="*/ 690372 w 1847850"/>
                <a:gd name="connsiteY454" fmla="*/ 134874 h 1800225"/>
                <a:gd name="connsiteX455" fmla="*/ 703231 w 1847850"/>
                <a:gd name="connsiteY455" fmla="*/ 125730 h 1800225"/>
                <a:gd name="connsiteX456" fmla="*/ 724471 w 1847850"/>
                <a:gd name="connsiteY456" fmla="*/ 117920 h 1800225"/>
                <a:gd name="connsiteX457" fmla="*/ 766572 w 1847850"/>
                <a:gd name="connsiteY457" fmla="*/ 111062 h 1800225"/>
                <a:gd name="connsiteX458" fmla="*/ 767334 w 1847850"/>
                <a:gd name="connsiteY458" fmla="*/ 104204 h 1800225"/>
                <a:gd name="connsiteX459" fmla="*/ 771620 w 1847850"/>
                <a:gd name="connsiteY459" fmla="*/ 105632 h 1800225"/>
                <a:gd name="connsiteX460" fmla="*/ 776192 w 1847850"/>
                <a:gd name="connsiteY460" fmla="*/ 97345 h 1800225"/>
                <a:gd name="connsiteX461" fmla="*/ 779431 w 1847850"/>
                <a:gd name="connsiteY461" fmla="*/ 97060 h 1800225"/>
                <a:gd name="connsiteX462" fmla="*/ 777526 w 1847850"/>
                <a:gd name="connsiteY462" fmla="*/ 86392 h 1800225"/>
                <a:gd name="connsiteX463" fmla="*/ 774192 w 1847850"/>
                <a:gd name="connsiteY463" fmla="*/ 85725 h 1800225"/>
                <a:gd name="connsiteX464" fmla="*/ 770382 w 1847850"/>
                <a:gd name="connsiteY464" fmla="*/ 62865 h 1800225"/>
                <a:gd name="connsiteX465" fmla="*/ 762857 w 1847850"/>
                <a:gd name="connsiteY465" fmla="*/ 56579 h 1800225"/>
                <a:gd name="connsiteX466" fmla="*/ 764477 w 1847850"/>
                <a:gd name="connsiteY466" fmla="*/ 50959 h 1800225"/>
                <a:gd name="connsiteX467" fmla="*/ 758285 w 1847850"/>
                <a:gd name="connsiteY467" fmla="*/ 28956 h 1800225"/>
                <a:gd name="connsiteX468" fmla="*/ 758762 w 1847850"/>
                <a:gd name="connsiteY468" fmla="*/ 14573 h 1800225"/>
                <a:gd name="connsiteX469" fmla="*/ 791718 w 1847850"/>
                <a:gd name="connsiteY469" fmla="*/ 9525 h 1800225"/>
                <a:gd name="connsiteX470" fmla="*/ 792575 w 1847850"/>
                <a:gd name="connsiteY470" fmla="*/ 18097 h 1800225"/>
                <a:gd name="connsiteX471" fmla="*/ 799433 w 1847850"/>
                <a:gd name="connsiteY471" fmla="*/ 20955 h 1800225"/>
                <a:gd name="connsiteX472" fmla="*/ 817245 w 1847850"/>
                <a:gd name="connsiteY472" fmla="*/ 46577 h 1800225"/>
                <a:gd name="connsiteX473" fmla="*/ 827818 w 1847850"/>
                <a:gd name="connsiteY473" fmla="*/ 29528 h 1800225"/>
                <a:gd name="connsiteX474" fmla="*/ 830199 w 1847850"/>
                <a:gd name="connsiteY474" fmla="*/ 30575 h 1800225"/>
                <a:gd name="connsiteX475" fmla="*/ 829913 w 1847850"/>
                <a:gd name="connsiteY475" fmla="*/ 49625 h 1800225"/>
                <a:gd name="connsiteX476" fmla="*/ 825627 w 1847850"/>
                <a:gd name="connsiteY476" fmla="*/ 68580 h 1800225"/>
                <a:gd name="connsiteX477" fmla="*/ 826865 w 1847850"/>
                <a:gd name="connsiteY477" fmla="*/ 78010 h 1800225"/>
                <a:gd name="connsiteX478" fmla="*/ 837152 w 1847850"/>
                <a:gd name="connsiteY478" fmla="*/ 76486 h 1800225"/>
                <a:gd name="connsiteX479" fmla="*/ 842772 w 1847850"/>
                <a:gd name="connsiteY479" fmla="*/ 70485 h 1800225"/>
                <a:gd name="connsiteX480" fmla="*/ 858393 w 1847850"/>
                <a:gd name="connsiteY480" fmla="*/ 82677 h 1800225"/>
                <a:gd name="connsiteX481" fmla="*/ 855536 w 1847850"/>
                <a:gd name="connsiteY481" fmla="*/ 84487 h 1800225"/>
                <a:gd name="connsiteX482" fmla="*/ 858679 w 1847850"/>
                <a:gd name="connsiteY482" fmla="*/ 89249 h 1800225"/>
                <a:gd name="connsiteX483" fmla="*/ 868204 w 1847850"/>
                <a:gd name="connsiteY483" fmla="*/ 89440 h 1800225"/>
                <a:gd name="connsiteX484" fmla="*/ 869156 w 1847850"/>
                <a:gd name="connsiteY484" fmla="*/ 98107 h 1800225"/>
                <a:gd name="connsiteX485" fmla="*/ 895731 w 1847850"/>
                <a:gd name="connsiteY485" fmla="*/ 97822 h 1800225"/>
                <a:gd name="connsiteX486" fmla="*/ 897731 w 1847850"/>
                <a:gd name="connsiteY486" fmla="*/ 103537 h 1800225"/>
                <a:gd name="connsiteX487" fmla="*/ 878205 w 1847850"/>
                <a:gd name="connsiteY487" fmla="*/ 108490 h 1800225"/>
                <a:gd name="connsiteX488" fmla="*/ 876110 w 1847850"/>
                <a:gd name="connsiteY488" fmla="*/ 102489 h 1800225"/>
                <a:gd name="connsiteX489" fmla="*/ 872109 w 1847850"/>
                <a:gd name="connsiteY489" fmla="*/ 103346 h 1800225"/>
                <a:gd name="connsiteX490" fmla="*/ 865822 w 1847850"/>
                <a:gd name="connsiteY490" fmla="*/ 107156 h 1800225"/>
                <a:gd name="connsiteX491" fmla="*/ 866870 w 1847850"/>
                <a:gd name="connsiteY491" fmla="*/ 110490 h 1800225"/>
                <a:gd name="connsiteX492" fmla="*/ 862965 w 1847850"/>
                <a:gd name="connsiteY492" fmla="*/ 112109 h 1800225"/>
                <a:gd name="connsiteX493" fmla="*/ 864013 w 1847850"/>
                <a:gd name="connsiteY493" fmla="*/ 115062 h 1800225"/>
                <a:gd name="connsiteX494" fmla="*/ 894112 w 1847850"/>
                <a:gd name="connsiteY494" fmla="*/ 107728 h 1800225"/>
                <a:gd name="connsiteX495" fmla="*/ 880967 w 1847850"/>
                <a:gd name="connsiteY495" fmla="*/ 115157 h 1800225"/>
                <a:gd name="connsiteX496" fmla="*/ 889540 w 1847850"/>
                <a:gd name="connsiteY496" fmla="*/ 112776 h 1800225"/>
                <a:gd name="connsiteX497" fmla="*/ 897541 w 1847850"/>
                <a:gd name="connsiteY497" fmla="*/ 106870 h 1800225"/>
                <a:gd name="connsiteX498" fmla="*/ 907352 w 1847850"/>
                <a:gd name="connsiteY498" fmla="*/ 140875 h 1800225"/>
                <a:gd name="connsiteX499" fmla="*/ 918020 w 1847850"/>
                <a:gd name="connsiteY499" fmla="*/ 138684 h 1800225"/>
                <a:gd name="connsiteX500" fmla="*/ 921353 w 1847850"/>
                <a:gd name="connsiteY500" fmla="*/ 147256 h 1800225"/>
                <a:gd name="connsiteX501" fmla="*/ 925925 w 1847850"/>
                <a:gd name="connsiteY501" fmla="*/ 144304 h 1800225"/>
                <a:gd name="connsiteX502" fmla="*/ 927640 w 1847850"/>
                <a:gd name="connsiteY502" fmla="*/ 148780 h 1800225"/>
                <a:gd name="connsiteX503" fmla="*/ 950119 w 1847850"/>
                <a:gd name="connsiteY503" fmla="*/ 145447 h 1800225"/>
                <a:gd name="connsiteX504" fmla="*/ 955929 w 1847850"/>
                <a:gd name="connsiteY504" fmla="*/ 166497 h 1800225"/>
                <a:gd name="connsiteX505" fmla="*/ 953453 w 1847850"/>
                <a:gd name="connsiteY505" fmla="*/ 172117 h 1800225"/>
                <a:gd name="connsiteX506" fmla="*/ 958405 w 1847850"/>
                <a:gd name="connsiteY506" fmla="*/ 184023 h 1800225"/>
                <a:gd name="connsiteX507" fmla="*/ 964121 w 1847850"/>
                <a:gd name="connsiteY507" fmla="*/ 180594 h 1800225"/>
                <a:gd name="connsiteX508" fmla="*/ 973646 w 1847850"/>
                <a:gd name="connsiteY508" fmla="*/ 183547 h 1800225"/>
                <a:gd name="connsiteX509" fmla="*/ 977646 w 1847850"/>
                <a:gd name="connsiteY509" fmla="*/ 179356 h 1800225"/>
                <a:gd name="connsiteX510" fmla="*/ 977170 w 1847850"/>
                <a:gd name="connsiteY510" fmla="*/ 176594 h 1800225"/>
                <a:gd name="connsiteX511" fmla="*/ 983075 w 1847850"/>
                <a:gd name="connsiteY511" fmla="*/ 175450 h 1800225"/>
                <a:gd name="connsiteX512" fmla="*/ 993458 w 1847850"/>
                <a:gd name="connsiteY512" fmla="*/ 175736 h 1800225"/>
                <a:gd name="connsiteX513" fmla="*/ 993838 w 1847850"/>
                <a:gd name="connsiteY513" fmla="*/ 180118 h 1800225"/>
                <a:gd name="connsiteX514" fmla="*/ 1002602 w 1847850"/>
                <a:gd name="connsiteY514" fmla="*/ 179546 h 1800225"/>
                <a:gd name="connsiteX515" fmla="*/ 1006983 w 1847850"/>
                <a:gd name="connsiteY515" fmla="*/ 183928 h 1800225"/>
                <a:gd name="connsiteX516" fmla="*/ 1011079 w 1847850"/>
                <a:gd name="connsiteY516" fmla="*/ 183166 h 1800225"/>
                <a:gd name="connsiteX517" fmla="*/ 1056894 w 1847850"/>
                <a:gd name="connsiteY517" fmla="*/ 163544 h 1800225"/>
                <a:gd name="connsiteX518" fmla="*/ 1058418 w 1847850"/>
                <a:gd name="connsiteY518" fmla="*/ 160306 h 1800225"/>
                <a:gd name="connsiteX519" fmla="*/ 1061561 w 1847850"/>
                <a:gd name="connsiteY519" fmla="*/ 161354 h 1800225"/>
                <a:gd name="connsiteX520" fmla="*/ 1070039 w 1847850"/>
                <a:gd name="connsiteY520" fmla="*/ 153829 h 1800225"/>
                <a:gd name="connsiteX521" fmla="*/ 1069277 w 1847850"/>
                <a:gd name="connsiteY521" fmla="*/ 142018 h 1800225"/>
                <a:gd name="connsiteX522" fmla="*/ 1072896 w 1847850"/>
                <a:gd name="connsiteY522" fmla="*/ 128683 h 1800225"/>
                <a:gd name="connsiteX523" fmla="*/ 1066800 w 1847850"/>
                <a:gd name="connsiteY523" fmla="*/ 86963 h 1800225"/>
                <a:gd name="connsiteX524" fmla="*/ 1090231 w 1847850"/>
                <a:gd name="connsiteY524" fmla="*/ 84391 h 1800225"/>
                <a:gd name="connsiteX525" fmla="*/ 1116425 w 1847850"/>
                <a:gd name="connsiteY525" fmla="*/ 74104 h 1800225"/>
                <a:gd name="connsiteX526" fmla="*/ 1134237 w 1847850"/>
                <a:gd name="connsiteY526" fmla="*/ 73342 h 1800225"/>
                <a:gd name="connsiteX527" fmla="*/ 1141571 w 1847850"/>
                <a:gd name="connsiteY527" fmla="*/ 70009 h 1800225"/>
                <a:gd name="connsiteX528" fmla="*/ 1148048 w 1847850"/>
                <a:gd name="connsiteY528" fmla="*/ 71819 h 1800225"/>
                <a:gd name="connsiteX529" fmla="*/ 1135475 w 1847850"/>
                <a:gd name="connsiteY529" fmla="*/ 87344 h 1800225"/>
                <a:gd name="connsiteX530" fmla="*/ 1143762 w 1847850"/>
                <a:gd name="connsiteY530" fmla="*/ 90487 h 1800225"/>
                <a:gd name="connsiteX531" fmla="*/ 1142524 w 1847850"/>
                <a:gd name="connsiteY531" fmla="*/ 103061 h 1800225"/>
                <a:gd name="connsiteX532" fmla="*/ 1145953 w 1847850"/>
                <a:gd name="connsiteY532" fmla="*/ 110490 h 1800225"/>
                <a:gd name="connsiteX533" fmla="*/ 1141190 w 1847850"/>
                <a:gd name="connsiteY533" fmla="*/ 112586 h 1800225"/>
                <a:gd name="connsiteX534" fmla="*/ 1142143 w 1847850"/>
                <a:gd name="connsiteY534" fmla="*/ 114967 h 1800225"/>
                <a:gd name="connsiteX535" fmla="*/ 1154716 w 1847850"/>
                <a:gd name="connsiteY535" fmla="*/ 107061 h 1800225"/>
                <a:gd name="connsiteX536" fmla="*/ 1160812 w 1847850"/>
                <a:gd name="connsiteY536" fmla="*/ 113157 h 1800225"/>
                <a:gd name="connsiteX537" fmla="*/ 1145191 w 1847850"/>
                <a:gd name="connsiteY537" fmla="*/ 124301 h 1800225"/>
                <a:gd name="connsiteX538" fmla="*/ 1136237 w 1847850"/>
                <a:gd name="connsiteY538" fmla="*/ 127063 h 1800225"/>
                <a:gd name="connsiteX539" fmla="*/ 1134047 w 1847850"/>
                <a:gd name="connsiteY539" fmla="*/ 136779 h 1800225"/>
                <a:gd name="connsiteX540" fmla="*/ 1138619 w 1847850"/>
                <a:gd name="connsiteY540" fmla="*/ 138494 h 1800225"/>
                <a:gd name="connsiteX541" fmla="*/ 1147191 w 1847850"/>
                <a:gd name="connsiteY541" fmla="*/ 138874 h 1800225"/>
                <a:gd name="connsiteX542" fmla="*/ 1153382 w 1847850"/>
                <a:gd name="connsiteY542" fmla="*/ 133636 h 1800225"/>
                <a:gd name="connsiteX543" fmla="*/ 1160240 w 1847850"/>
                <a:gd name="connsiteY543" fmla="*/ 136684 h 1800225"/>
                <a:gd name="connsiteX544" fmla="*/ 1161383 w 1847850"/>
                <a:gd name="connsiteY544" fmla="*/ 133064 h 1800225"/>
                <a:gd name="connsiteX545" fmla="*/ 1163860 w 1847850"/>
                <a:gd name="connsiteY545" fmla="*/ 133445 h 1800225"/>
                <a:gd name="connsiteX546" fmla="*/ 1164050 w 1847850"/>
                <a:gd name="connsiteY546" fmla="*/ 137160 h 1800225"/>
                <a:gd name="connsiteX547" fmla="*/ 1172528 w 1847850"/>
                <a:gd name="connsiteY547" fmla="*/ 140113 h 1800225"/>
                <a:gd name="connsiteX548" fmla="*/ 1172718 w 1847850"/>
                <a:gd name="connsiteY548" fmla="*/ 133445 h 1800225"/>
                <a:gd name="connsiteX549" fmla="*/ 1179862 w 1847850"/>
                <a:gd name="connsiteY549" fmla="*/ 133160 h 1800225"/>
                <a:gd name="connsiteX550" fmla="*/ 1182148 w 1847850"/>
                <a:gd name="connsiteY550" fmla="*/ 124492 h 1800225"/>
                <a:gd name="connsiteX551" fmla="*/ 1190244 w 1847850"/>
                <a:gd name="connsiteY551" fmla="*/ 130397 h 1800225"/>
                <a:gd name="connsiteX552" fmla="*/ 1203579 w 1847850"/>
                <a:gd name="connsiteY552" fmla="*/ 123254 h 1800225"/>
                <a:gd name="connsiteX553" fmla="*/ 1213580 w 1847850"/>
                <a:gd name="connsiteY553" fmla="*/ 125539 h 1800225"/>
                <a:gd name="connsiteX554" fmla="*/ 1215485 w 1847850"/>
                <a:gd name="connsiteY554" fmla="*/ 129445 h 1800225"/>
                <a:gd name="connsiteX555" fmla="*/ 1216438 w 1847850"/>
                <a:gd name="connsiteY555" fmla="*/ 118110 h 1800225"/>
                <a:gd name="connsiteX556" fmla="*/ 1224248 w 1847850"/>
                <a:gd name="connsiteY556" fmla="*/ 110490 h 1800225"/>
                <a:gd name="connsiteX557" fmla="*/ 1236821 w 1847850"/>
                <a:gd name="connsiteY557" fmla="*/ 114681 h 1800225"/>
                <a:gd name="connsiteX558" fmla="*/ 1235297 w 1847850"/>
                <a:gd name="connsiteY558" fmla="*/ 128778 h 1800225"/>
                <a:gd name="connsiteX559" fmla="*/ 1227772 w 1847850"/>
                <a:gd name="connsiteY559" fmla="*/ 134303 h 1800225"/>
                <a:gd name="connsiteX560" fmla="*/ 1238060 w 1847850"/>
                <a:gd name="connsiteY560" fmla="*/ 142494 h 1800225"/>
                <a:gd name="connsiteX561" fmla="*/ 1248347 w 1847850"/>
                <a:gd name="connsiteY561" fmla="*/ 144399 h 1800225"/>
                <a:gd name="connsiteX562" fmla="*/ 1247965 w 1847850"/>
                <a:gd name="connsiteY562" fmla="*/ 157639 h 1800225"/>
                <a:gd name="connsiteX563" fmla="*/ 1258253 w 1847850"/>
                <a:gd name="connsiteY563" fmla="*/ 160401 h 1800225"/>
                <a:gd name="connsiteX564" fmla="*/ 1270635 w 1847850"/>
                <a:gd name="connsiteY564" fmla="*/ 170116 h 1800225"/>
                <a:gd name="connsiteX565" fmla="*/ 1271588 w 1847850"/>
                <a:gd name="connsiteY565" fmla="*/ 164497 h 1800225"/>
                <a:gd name="connsiteX566" fmla="*/ 1281970 w 1847850"/>
                <a:gd name="connsiteY566" fmla="*/ 164973 h 1800225"/>
                <a:gd name="connsiteX567" fmla="*/ 1286161 w 1847850"/>
                <a:gd name="connsiteY567" fmla="*/ 151447 h 1800225"/>
                <a:gd name="connsiteX568" fmla="*/ 1297305 w 1847850"/>
                <a:gd name="connsiteY568" fmla="*/ 142875 h 1800225"/>
                <a:gd name="connsiteX569" fmla="*/ 1300163 w 1847850"/>
                <a:gd name="connsiteY569" fmla="*/ 151257 h 1800225"/>
                <a:gd name="connsiteX570" fmla="*/ 1304449 w 1847850"/>
                <a:gd name="connsiteY570" fmla="*/ 148780 h 1800225"/>
                <a:gd name="connsiteX571" fmla="*/ 1306925 w 1847850"/>
                <a:gd name="connsiteY571" fmla="*/ 156400 h 1800225"/>
                <a:gd name="connsiteX572" fmla="*/ 1308735 w 1847850"/>
                <a:gd name="connsiteY572" fmla="*/ 151162 h 1800225"/>
                <a:gd name="connsiteX573" fmla="*/ 1314069 w 1847850"/>
                <a:gd name="connsiteY573" fmla="*/ 148685 h 1800225"/>
                <a:gd name="connsiteX574" fmla="*/ 1318355 w 1847850"/>
                <a:gd name="connsiteY574" fmla="*/ 152686 h 1800225"/>
                <a:gd name="connsiteX575" fmla="*/ 1319403 w 1847850"/>
                <a:gd name="connsiteY575" fmla="*/ 159734 h 1800225"/>
                <a:gd name="connsiteX576" fmla="*/ 1325689 w 1847850"/>
                <a:gd name="connsiteY576" fmla="*/ 164687 h 1800225"/>
                <a:gd name="connsiteX577" fmla="*/ 1326261 w 1847850"/>
                <a:gd name="connsiteY577" fmla="*/ 176689 h 1800225"/>
                <a:gd name="connsiteX578" fmla="*/ 1337786 w 1847850"/>
                <a:gd name="connsiteY578" fmla="*/ 177927 h 1800225"/>
                <a:gd name="connsiteX579" fmla="*/ 1336262 w 1847850"/>
                <a:gd name="connsiteY579" fmla="*/ 187642 h 1800225"/>
                <a:gd name="connsiteX580" fmla="*/ 1338358 w 1847850"/>
                <a:gd name="connsiteY580" fmla="*/ 192214 h 1800225"/>
                <a:gd name="connsiteX581" fmla="*/ 1345121 w 1847850"/>
                <a:gd name="connsiteY581" fmla="*/ 191929 h 1800225"/>
                <a:gd name="connsiteX582" fmla="*/ 1346930 w 1847850"/>
                <a:gd name="connsiteY582" fmla="*/ 194024 h 1800225"/>
                <a:gd name="connsiteX583" fmla="*/ 1341501 w 1847850"/>
                <a:gd name="connsiteY583" fmla="*/ 212217 h 1800225"/>
                <a:gd name="connsiteX584" fmla="*/ 1348454 w 1847850"/>
                <a:gd name="connsiteY584" fmla="*/ 207645 h 1800225"/>
                <a:gd name="connsiteX585" fmla="*/ 1349216 w 1847850"/>
                <a:gd name="connsiteY585" fmla="*/ 215455 h 1800225"/>
                <a:gd name="connsiteX586" fmla="*/ 1368266 w 1847850"/>
                <a:gd name="connsiteY586" fmla="*/ 218313 h 1800225"/>
                <a:gd name="connsiteX587" fmla="*/ 1376744 w 1847850"/>
                <a:gd name="connsiteY587" fmla="*/ 222218 h 1800225"/>
                <a:gd name="connsiteX588" fmla="*/ 1376363 w 1847850"/>
                <a:gd name="connsiteY588" fmla="*/ 226886 h 1800225"/>
                <a:gd name="connsiteX589" fmla="*/ 1393508 w 1847850"/>
                <a:gd name="connsiteY589" fmla="*/ 221266 h 1800225"/>
                <a:gd name="connsiteX590" fmla="*/ 1407605 w 1847850"/>
                <a:gd name="connsiteY590" fmla="*/ 227552 h 1800225"/>
                <a:gd name="connsiteX591" fmla="*/ 1415415 w 1847850"/>
                <a:gd name="connsiteY591" fmla="*/ 241268 h 1800225"/>
                <a:gd name="connsiteX592" fmla="*/ 1415510 w 1847850"/>
                <a:gd name="connsiteY592" fmla="*/ 271653 h 1800225"/>
                <a:gd name="connsiteX593" fmla="*/ 1417511 w 1847850"/>
                <a:gd name="connsiteY593" fmla="*/ 270796 h 1800225"/>
                <a:gd name="connsiteX594" fmla="*/ 1418939 w 1847850"/>
                <a:gd name="connsiteY594" fmla="*/ 279940 h 1800225"/>
                <a:gd name="connsiteX595" fmla="*/ 1420463 w 1847850"/>
                <a:gd name="connsiteY595" fmla="*/ 281940 h 1800225"/>
                <a:gd name="connsiteX596" fmla="*/ 1431227 w 1847850"/>
                <a:gd name="connsiteY596" fmla="*/ 280130 h 1800225"/>
                <a:gd name="connsiteX597" fmla="*/ 1431322 w 1847850"/>
                <a:gd name="connsiteY597" fmla="*/ 285083 h 1800225"/>
                <a:gd name="connsiteX598" fmla="*/ 1434560 w 1847850"/>
                <a:gd name="connsiteY598" fmla="*/ 284893 h 1800225"/>
                <a:gd name="connsiteX599" fmla="*/ 1434751 w 1847850"/>
                <a:gd name="connsiteY599" fmla="*/ 288798 h 1800225"/>
                <a:gd name="connsiteX600" fmla="*/ 1441514 w 1847850"/>
                <a:gd name="connsiteY600" fmla="*/ 289941 h 1800225"/>
                <a:gd name="connsiteX601" fmla="*/ 1440847 w 1847850"/>
                <a:gd name="connsiteY601" fmla="*/ 296894 h 1800225"/>
                <a:gd name="connsiteX602" fmla="*/ 1468946 w 1847850"/>
                <a:gd name="connsiteY602" fmla="*/ 296037 h 1800225"/>
                <a:gd name="connsiteX603" fmla="*/ 1478661 w 1847850"/>
                <a:gd name="connsiteY603" fmla="*/ 296989 h 1800225"/>
                <a:gd name="connsiteX604" fmla="*/ 1485329 w 1847850"/>
                <a:gd name="connsiteY604" fmla="*/ 301276 h 1800225"/>
                <a:gd name="connsiteX605" fmla="*/ 1489901 w 1847850"/>
                <a:gd name="connsiteY605" fmla="*/ 295085 h 1800225"/>
                <a:gd name="connsiteX606" fmla="*/ 1498664 w 1847850"/>
                <a:gd name="connsiteY606" fmla="*/ 297847 h 1800225"/>
                <a:gd name="connsiteX607" fmla="*/ 1505140 w 1847850"/>
                <a:gd name="connsiteY607" fmla="*/ 295275 h 1800225"/>
                <a:gd name="connsiteX608" fmla="*/ 1509141 w 1847850"/>
                <a:gd name="connsiteY608" fmla="*/ 289560 h 1800225"/>
                <a:gd name="connsiteX609" fmla="*/ 1509427 w 1847850"/>
                <a:gd name="connsiteY609" fmla="*/ 277654 h 1800225"/>
                <a:gd name="connsiteX610" fmla="*/ 1521143 w 1847850"/>
                <a:gd name="connsiteY610" fmla="*/ 282988 h 1800225"/>
                <a:gd name="connsiteX611" fmla="*/ 1533049 w 1847850"/>
                <a:gd name="connsiteY611" fmla="*/ 279940 h 1800225"/>
                <a:gd name="connsiteX612" fmla="*/ 1532763 w 1847850"/>
                <a:gd name="connsiteY612" fmla="*/ 286417 h 1800225"/>
                <a:gd name="connsiteX613" fmla="*/ 1540955 w 1847850"/>
                <a:gd name="connsiteY613" fmla="*/ 290322 h 1800225"/>
                <a:gd name="connsiteX614" fmla="*/ 1548479 w 1847850"/>
                <a:gd name="connsiteY614" fmla="*/ 299085 h 1800225"/>
                <a:gd name="connsiteX615" fmla="*/ 1546765 w 1847850"/>
                <a:gd name="connsiteY615" fmla="*/ 303276 h 1800225"/>
                <a:gd name="connsiteX616" fmla="*/ 1554766 w 1847850"/>
                <a:gd name="connsiteY616" fmla="*/ 299275 h 1800225"/>
                <a:gd name="connsiteX617" fmla="*/ 1563434 w 1847850"/>
                <a:gd name="connsiteY617" fmla="*/ 311467 h 1800225"/>
                <a:gd name="connsiteX618" fmla="*/ 1569244 w 1847850"/>
                <a:gd name="connsiteY618" fmla="*/ 327946 h 1800225"/>
                <a:gd name="connsiteX619" fmla="*/ 1567529 w 1847850"/>
                <a:gd name="connsiteY619" fmla="*/ 341281 h 1800225"/>
                <a:gd name="connsiteX620" fmla="*/ 1570577 w 1847850"/>
                <a:gd name="connsiteY620" fmla="*/ 346900 h 1800225"/>
                <a:gd name="connsiteX621" fmla="*/ 1574673 w 1847850"/>
                <a:gd name="connsiteY621" fmla="*/ 345091 h 1800225"/>
                <a:gd name="connsiteX622" fmla="*/ 1579245 w 1847850"/>
                <a:gd name="connsiteY622" fmla="*/ 350425 h 1800225"/>
                <a:gd name="connsiteX623" fmla="*/ 1574673 w 1847850"/>
                <a:gd name="connsiteY623" fmla="*/ 353949 h 1800225"/>
                <a:gd name="connsiteX624" fmla="*/ 1585151 w 1847850"/>
                <a:gd name="connsiteY624" fmla="*/ 364998 h 1800225"/>
                <a:gd name="connsiteX625" fmla="*/ 1592389 w 1847850"/>
                <a:gd name="connsiteY625" fmla="*/ 383572 h 1800225"/>
                <a:gd name="connsiteX626" fmla="*/ 1583912 w 1847850"/>
                <a:gd name="connsiteY626" fmla="*/ 387382 h 1800225"/>
                <a:gd name="connsiteX627" fmla="*/ 1564862 w 1847850"/>
                <a:gd name="connsiteY627" fmla="*/ 387667 h 1800225"/>
                <a:gd name="connsiteX628" fmla="*/ 1550003 w 1847850"/>
                <a:gd name="connsiteY628" fmla="*/ 392716 h 1800225"/>
                <a:gd name="connsiteX629" fmla="*/ 1540573 w 1847850"/>
                <a:gd name="connsiteY629" fmla="*/ 431197 h 1800225"/>
                <a:gd name="connsiteX630" fmla="*/ 1523047 w 1847850"/>
                <a:gd name="connsiteY630" fmla="*/ 445008 h 1800225"/>
                <a:gd name="connsiteX631" fmla="*/ 1521047 w 1847850"/>
                <a:gd name="connsiteY631" fmla="*/ 449485 h 1800225"/>
                <a:gd name="connsiteX632" fmla="*/ 1488853 w 1847850"/>
                <a:gd name="connsiteY632" fmla="*/ 430625 h 1800225"/>
                <a:gd name="connsiteX633" fmla="*/ 1472755 w 1847850"/>
                <a:gd name="connsiteY633" fmla="*/ 436150 h 1800225"/>
                <a:gd name="connsiteX634" fmla="*/ 1460659 w 1847850"/>
                <a:gd name="connsiteY634" fmla="*/ 445008 h 1800225"/>
                <a:gd name="connsiteX635" fmla="*/ 1450277 w 1847850"/>
                <a:gd name="connsiteY635" fmla="*/ 446532 h 1800225"/>
                <a:gd name="connsiteX636" fmla="*/ 1439418 w 1847850"/>
                <a:gd name="connsiteY636" fmla="*/ 452723 h 1800225"/>
                <a:gd name="connsiteX637" fmla="*/ 1419892 w 1847850"/>
                <a:gd name="connsiteY637" fmla="*/ 470345 h 1800225"/>
                <a:gd name="connsiteX638" fmla="*/ 1396270 w 1847850"/>
                <a:gd name="connsiteY638" fmla="*/ 499110 h 1800225"/>
                <a:gd name="connsiteX639" fmla="*/ 1391603 w 1847850"/>
                <a:gd name="connsiteY639" fmla="*/ 508540 h 1800225"/>
                <a:gd name="connsiteX640" fmla="*/ 1387412 w 1847850"/>
                <a:gd name="connsiteY640" fmla="*/ 504444 h 1800225"/>
                <a:gd name="connsiteX641" fmla="*/ 1386173 w 1847850"/>
                <a:gd name="connsiteY641" fmla="*/ 545878 h 1800225"/>
                <a:gd name="connsiteX642" fmla="*/ 1372743 w 1847850"/>
                <a:gd name="connsiteY642" fmla="*/ 569309 h 1800225"/>
                <a:gd name="connsiteX643" fmla="*/ 1355217 w 1847850"/>
                <a:gd name="connsiteY643" fmla="*/ 584073 h 1800225"/>
                <a:gd name="connsiteX644" fmla="*/ 1354836 w 1847850"/>
                <a:gd name="connsiteY644" fmla="*/ 590360 h 1800225"/>
                <a:gd name="connsiteX645" fmla="*/ 1360742 w 1847850"/>
                <a:gd name="connsiteY645" fmla="*/ 597884 h 1800225"/>
                <a:gd name="connsiteX646" fmla="*/ 1410557 w 1847850"/>
                <a:gd name="connsiteY646" fmla="*/ 585502 h 1800225"/>
                <a:gd name="connsiteX647" fmla="*/ 1423702 w 1847850"/>
                <a:gd name="connsiteY647" fmla="*/ 576548 h 1800225"/>
                <a:gd name="connsiteX648" fmla="*/ 1424464 w 1847850"/>
                <a:gd name="connsiteY648" fmla="*/ 584549 h 1800225"/>
                <a:gd name="connsiteX649" fmla="*/ 1418939 w 1847850"/>
                <a:gd name="connsiteY649" fmla="*/ 593312 h 1800225"/>
                <a:gd name="connsiteX650" fmla="*/ 1420749 w 1847850"/>
                <a:gd name="connsiteY650" fmla="*/ 601885 h 1800225"/>
                <a:gd name="connsiteX651" fmla="*/ 1419225 w 1847850"/>
                <a:gd name="connsiteY651" fmla="*/ 609314 h 1800225"/>
                <a:gd name="connsiteX652" fmla="*/ 1423702 w 1847850"/>
                <a:gd name="connsiteY652" fmla="*/ 625412 h 1800225"/>
                <a:gd name="connsiteX653" fmla="*/ 1444085 w 1847850"/>
                <a:gd name="connsiteY653" fmla="*/ 621030 h 1800225"/>
                <a:gd name="connsiteX654" fmla="*/ 1444657 w 1847850"/>
                <a:gd name="connsiteY654" fmla="*/ 631031 h 1800225"/>
                <a:gd name="connsiteX655" fmla="*/ 1449229 w 1847850"/>
                <a:gd name="connsiteY655" fmla="*/ 642842 h 1800225"/>
                <a:gd name="connsiteX656" fmla="*/ 1458278 w 1847850"/>
                <a:gd name="connsiteY656" fmla="*/ 647033 h 1800225"/>
                <a:gd name="connsiteX657" fmla="*/ 1461802 w 1847850"/>
                <a:gd name="connsiteY657" fmla="*/ 661892 h 1800225"/>
                <a:gd name="connsiteX658" fmla="*/ 1487519 w 1847850"/>
                <a:gd name="connsiteY658" fmla="*/ 708184 h 1800225"/>
                <a:gd name="connsiteX659" fmla="*/ 1466945 w 1847850"/>
                <a:gd name="connsiteY659" fmla="*/ 719804 h 1800225"/>
                <a:gd name="connsiteX660" fmla="*/ 1471231 w 1847850"/>
                <a:gd name="connsiteY660" fmla="*/ 726567 h 1800225"/>
                <a:gd name="connsiteX661" fmla="*/ 1459325 w 1847850"/>
                <a:gd name="connsiteY661" fmla="*/ 737330 h 1800225"/>
                <a:gd name="connsiteX662" fmla="*/ 1469041 w 1847850"/>
                <a:gd name="connsiteY662" fmla="*/ 752189 h 1800225"/>
                <a:gd name="connsiteX663" fmla="*/ 1472946 w 1847850"/>
                <a:gd name="connsiteY663" fmla="*/ 786098 h 1800225"/>
                <a:gd name="connsiteX664" fmla="*/ 1484567 w 1847850"/>
                <a:gd name="connsiteY664" fmla="*/ 783622 h 1800225"/>
                <a:gd name="connsiteX665" fmla="*/ 1493330 w 1847850"/>
                <a:gd name="connsiteY665" fmla="*/ 802386 h 1800225"/>
                <a:gd name="connsiteX666" fmla="*/ 1506474 w 1847850"/>
                <a:gd name="connsiteY666" fmla="*/ 799147 h 1800225"/>
                <a:gd name="connsiteX667" fmla="*/ 1506855 w 1847850"/>
                <a:gd name="connsiteY667" fmla="*/ 813340 h 1800225"/>
                <a:gd name="connsiteX668" fmla="*/ 1515332 w 1847850"/>
                <a:gd name="connsiteY668" fmla="*/ 811530 h 1800225"/>
                <a:gd name="connsiteX669" fmla="*/ 1519142 w 1847850"/>
                <a:gd name="connsiteY669" fmla="*/ 813911 h 1800225"/>
                <a:gd name="connsiteX670" fmla="*/ 1521047 w 1847850"/>
                <a:gd name="connsiteY670" fmla="*/ 830199 h 1800225"/>
                <a:gd name="connsiteX671" fmla="*/ 1508379 w 1847850"/>
                <a:gd name="connsiteY671" fmla="*/ 853630 h 1800225"/>
                <a:gd name="connsiteX672" fmla="*/ 1506760 w 1847850"/>
                <a:gd name="connsiteY672" fmla="*/ 871252 h 1800225"/>
                <a:gd name="connsiteX673" fmla="*/ 1524857 w 1847850"/>
                <a:gd name="connsiteY673" fmla="*/ 907352 h 1800225"/>
                <a:gd name="connsiteX674" fmla="*/ 1526191 w 1847850"/>
                <a:gd name="connsiteY674" fmla="*/ 922211 h 1800225"/>
                <a:gd name="connsiteX675" fmla="*/ 1533620 w 1847850"/>
                <a:gd name="connsiteY675" fmla="*/ 927925 h 1800225"/>
                <a:gd name="connsiteX676" fmla="*/ 1546098 w 1847850"/>
                <a:gd name="connsiteY676" fmla="*/ 923639 h 1800225"/>
                <a:gd name="connsiteX677" fmla="*/ 1567720 w 1847850"/>
                <a:gd name="connsiteY677" fmla="*/ 910209 h 1800225"/>
                <a:gd name="connsiteX678" fmla="*/ 1578769 w 1847850"/>
                <a:gd name="connsiteY678" fmla="*/ 910209 h 1800225"/>
                <a:gd name="connsiteX679" fmla="*/ 1583246 w 1847850"/>
                <a:gd name="connsiteY679" fmla="*/ 914400 h 1800225"/>
                <a:gd name="connsiteX680" fmla="*/ 1576864 w 1847850"/>
                <a:gd name="connsiteY680" fmla="*/ 927449 h 1800225"/>
                <a:gd name="connsiteX681" fmla="*/ 1554956 w 1847850"/>
                <a:gd name="connsiteY681" fmla="*/ 944785 h 1800225"/>
                <a:gd name="connsiteX682" fmla="*/ 1554671 w 1847850"/>
                <a:gd name="connsiteY682" fmla="*/ 960215 h 1800225"/>
                <a:gd name="connsiteX683" fmla="*/ 1560386 w 1847850"/>
                <a:gd name="connsiteY683" fmla="*/ 973264 h 1800225"/>
                <a:gd name="connsiteX684" fmla="*/ 1574197 w 1847850"/>
                <a:gd name="connsiteY684" fmla="*/ 978789 h 1800225"/>
                <a:gd name="connsiteX685" fmla="*/ 1596962 w 1847850"/>
                <a:gd name="connsiteY685" fmla="*/ 976598 h 1800225"/>
                <a:gd name="connsiteX686" fmla="*/ 1599724 w 1847850"/>
                <a:gd name="connsiteY686" fmla="*/ 972026 h 1800225"/>
                <a:gd name="connsiteX687" fmla="*/ 1599724 w 1847850"/>
                <a:gd name="connsiteY687" fmla="*/ 955072 h 1800225"/>
                <a:gd name="connsiteX688" fmla="*/ 1606772 w 1847850"/>
                <a:gd name="connsiteY688" fmla="*/ 949071 h 1800225"/>
                <a:gd name="connsiteX689" fmla="*/ 1610773 w 1847850"/>
                <a:gd name="connsiteY689" fmla="*/ 954310 h 1800225"/>
                <a:gd name="connsiteX690" fmla="*/ 1613345 w 1847850"/>
                <a:gd name="connsiteY690" fmla="*/ 969931 h 1800225"/>
                <a:gd name="connsiteX691" fmla="*/ 1616773 w 1847850"/>
                <a:gd name="connsiteY691" fmla="*/ 971836 h 1800225"/>
                <a:gd name="connsiteX692" fmla="*/ 1647063 w 1847850"/>
                <a:gd name="connsiteY692" fmla="*/ 958977 h 1800225"/>
                <a:gd name="connsiteX693" fmla="*/ 1656683 w 1847850"/>
                <a:gd name="connsiteY693" fmla="*/ 961168 h 1800225"/>
                <a:gd name="connsiteX694" fmla="*/ 1693736 w 1847850"/>
                <a:gd name="connsiteY694" fmla="*/ 1005173 h 1800225"/>
                <a:gd name="connsiteX695" fmla="*/ 1710785 w 1847850"/>
                <a:gd name="connsiteY695" fmla="*/ 1014603 h 1800225"/>
                <a:gd name="connsiteX696" fmla="*/ 1716500 w 1847850"/>
                <a:gd name="connsiteY696" fmla="*/ 1012412 h 1800225"/>
                <a:gd name="connsiteX697" fmla="*/ 1716786 w 1847850"/>
                <a:gd name="connsiteY697" fmla="*/ 1008126 h 1800225"/>
                <a:gd name="connsiteX698" fmla="*/ 1708214 w 1847850"/>
                <a:gd name="connsiteY698" fmla="*/ 1004983 h 1800225"/>
                <a:gd name="connsiteX699" fmla="*/ 1695450 w 1847850"/>
                <a:gd name="connsiteY699" fmla="*/ 988314 h 1800225"/>
                <a:gd name="connsiteX700" fmla="*/ 1696688 w 1847850"/>
                <a:gd name="connsiteY700" fmla="*/ 983361 h 1800225"/>
                <a:gd name="connsiteX701" fmla="*/ 1706975 w 1847850"/>
                <a:gd name="connsiteY701" fmla="*/ 975360 h 1800225"/>
                <a:gd name="connsiteX702" fmla="*/ 1714690 w 1847850"/>
                <a:gd name="connsiteY702" fmla="*/ 982123 h 1800225"/>
                <a:gd name="connsiteX703" fmla="*/ 1726978 w 1847850"/>
                <a:gd name="connsiteY703" fmla="*/ 1003935 h 1800225"/>
                <a:gd name="connsiteX704" fmla="*/ 1742599 w 1847850"/>
                <a:gd name="connsiteY704" fmla="*/ 1012317 h 1800225"/>
                <a:gd name="connsiteX705" fmla="*/ 1748409 w 1847850"/>
                <a:gd name="connsiteY705" fmla="*/ 1006697 h 1800225"/>
                <a:gd name="connsiteX706" fmla="*/ 1754314 w 1847850"/>
                <a:gd name="connsiteY706" fmla="*/ 981361 h 1800225"/>
                <a:gd name="connsiteX707" fmla="*/ 1758029 w 1847850"/>
                <a:gd name="connsiteY707" fmla="*/ 976503 h 1800225"/>
                <a:gd name="connsiteX708" fmla="*/ 1769840 w 1847850"/>
                <a:gd name="connsiteY708" fmla="*/ 973836 h 1800225"/>
                <a:gd name="connsiteX709" fmla="*/ 1781080 w 1847850"/>
                <a:gd name="connsiteY709" fmla="*/ 976408 h 1800225"/>
                <a:gd name="connsiteX710" fmla="*/ 1788605 w 1847850"/>
                <a:gd name="connsiteY710" fmla="*/ 981456 h 1800225"/>
                <a:gd name="connsiteX711" fmla="*/ 1798320 w 1847850"/>
                <a:gd name="connsiteY711" fmla="*/ 979741 h 1800225"/>
                <a:gd name="connsiteX712" fmla="*/ 1822037 w 1847850"/>
                <a:gd name="connsiteY712" fmla="*/ 947547 h 1800225"/>
                <a:gd name="connsiteX713" fmla="*/ 1837944 w 1847850"/>
                <a:gd name="connsiteY713" fmla="*/ 941070 h 1800225"/>
                <a:gd name="connsiteX714" fmla="*/ 1844230 w 1847850"/>
                <a:gd name="connsiteY714" fmla="*/ 943070 h 1800225"/>
                <a:gd name="connsiteX715" fmla="*/ 1845659 w 1847850"/>
                <a:gd name="connsiteY715" fmla="*/ 948404 h 1800225"/>
                <a:gd name="connsiteX716" fmla="*/ 1833467 w 1847850"/>
                <a:gd name="connsiteY716" fmla="*/ 965263 h 1800225"/>
                <a:gd name="connsiteX717" fmla="*/ 1830991 w 1847850"/>
                <a:gd name="connsiteY717" fmla="*/ 978503 h 1800225"/>
                <a:gd name="connsiteX718" fmla="*/ 1833658 w 1847850"/>
                <a:gd name="connsiteY718" fmla="*/ 988314 h 1800225"/>
                <a:gd name="connsiteX719" fmla="*/ 1845850 w 1847850"/>
                <a:gd name="connsiteY719" fmla="*/ 1001173 h 1800225"/>
                <a:gd name="connsiteX720" fmla="*/ 1847374 w 1847850"/>
                <a:gd name="connsiteY720" fmla="*/ 1009555 h 1800225"/>
                <a:gd name="connsiteX721" fmla="*/ 1845564 w 1847850"/>
                <a:gd name="connsiteY721" fmla="*/ 1029843 h 1800225"/>
                <a:gd name="connsiteX722" fmla="*/ 1840611 w 1847850"/>
                <a:gd name="connsiteY722" fmla="*/ 1036320 h 1800225"/>
                <a:gd name="connsiteX723" fmla="*/ 1829943 w 1847850"/>
                <a:gd name="connsiteY723" fmla="*/ 1043178 h 1800225"/>
                <a:gd name="connsiteX724" fmla="*/ 1826323 w 1847850"/>
                <a:gd name="connsiteY724" fmla="*/ 1050131 h 1800225"/>
                <a:gd name="connsiteX725" fmla="*/ 1825752 w 1847850"/>
                <a:gd name="connsiteY725" fmla="*/ 1062514 h 1800225"/>
                <a:gd name="connsiteX726" fmla="*/ 1819085 w 1847850"/>
                <a:gd name="connsiteY726" fmla="*/ 1068514 h 1800225"/>
                <a:gd name="connsiteX727" fmla="*/ 1797463 w 1847850"/>
                <a:gd name="connsiteY727" fmla="*/ 1066610 h 1800225"/>
                <a:gd name="connsiteX728" fmla="*/ 1793558 w 1847850"/>
                <a:gd name="connsiteY728" fmla="*/ 1076801 h 1800225"/>
                <a:gd name="connsiteX729" fmla="*/ 1783747 w 1847850"/>
                <a:gd name="connsiteY729" fmla="*/ 1076897 h 1800225"/>
                <a:gd name="connsiteX730" fmla="*/ 1779270 w 1847850"/>
                <a:gd name="connsiteY730" fmla="*/ 1093756 h 1800225"/>
                <a:gd name="connsiteX731" fmla="*/ 1780604 w 1847850"/>
                <a:gd name="connsiteY731" fmla="*/ 1095947 h 1800225"/>
                <a:gd name="connsiteX732" fmla="*/ 1776508 w 1847850"/>
                <a:gd name="connsiteY732" fmla="*/ 1101852 h 1800225"/>
                <a:gd name="connsiteX733" fmla="*/ 1773650 w 1847850"/>
                <a:gd name="connsiteY733" fmla="*/ 1123474 h 1800225"/>
                <a:gd name="connsiteX734" fmla="*/ 1752886 w 1847850"/>
                <a:gd name="connsiteY734" fmla="*/ 1140809 h 1800225"/>
                <a:gd name="connsiteX735" fmla="*/ 1745456 w 1847850"/>
                <a:gd name="connsiteY735" fmla="*/ 1156049 h 1800225"/>
                <a:gd name="connsiteX736" fmla="*/ 1742980 w 1847850"/>
                <a:gd name="connsiteY736" fmla="*/ 1153858 h 1800225"/>
                <a:gd name="connsiteX737" fmla="*/ 1712214 w 1847850"/>
                <a:gd name="connsiteY737" fmla="*/ 1175861 h 1800225"/>
                <a:gd name="connsiteX738" fmla="*/ 1700975 w 1847850"/>
                <a:gd name="connsiteY738" fmla="*/ 1180910 h 1800225"/>
                <a:gd name="connsiteX739" fmla="*/ 1685735 w 1847850"/>
                <a:gd name="connsiteY739" fmla="*/ 1194911 h 1800225"/>
                <a:gd name="connsiteX740" fmla="*/ 1688687 w 1847850"/>
                <a:gd name="connsiteY740" fmla="*/ 1205198 h 1800225"/>
                <a:gd name="connsiteX741" fmla="*/ 1683163 w 1847850"/>
                <a:gd name="connsiteY741" fmla="*/ 1208437 h 1800225"/>
                <a:gd name="connsiteX742" fmla="*/ 1691545 w 1847850"/>
                <a:gd name="connsiteY742" fmla="*/ 1216533 h 1800225"/>
                <a:gd name="connsiteX743" fmla="*/ 1690021 w 1847850"/>
                <a:gd name="connsiteY743" fmla="*/ 1220343 h 1800225"/>
                <a:gd name="connsiteX744" fmla="*/ 1678686 w 1847850"/>
                <a:gd name="connsiteY744" fmla="*/ 1225582 h 1800225"/>
                <a:gd name="connsiteX745" fmla="*/ 1677543 w 1847850"/>
                <a:gd name="connsiteY745" fmla="*/ 1223772 h 1800225"/>
                <a:gd name="connsiteX746" fmla="*/ 1661827 w 1847850"/>
                <a:gd name="connsiteY746" fmla="*/ 1229201 h 1800225"/>
                <a:gd name="connsiteX747" fmla="*/ 1655731 w 1847850"/>
                <a:gd name="connsiteY747" fmla="*/ 1220629 h 1800225"/>
                <a:gd name="connsiteX748" fmla="*/ 1653350 w 1847850"/>
                <a:gd name="connsiteY748" fmla="*/ 1211771 h 1800225"/>
                <a:gd name="connsiteX749" fmla="*/ 1661827 w 1847850"/>
                <a:gd name="connsiteY749" fmla="*/ 1207961 h 1800225"/>
                <a:gd name="connsiteX750" fmla="*/ 1664875 w 1847850"/>
                <a:gd name="connsiteY750" fmla="*/ 1205674 h 1800225"/>
                <a:gd name="connsiteX751" fmla="*/ 1663637 w 1847850"/>
                <a:gd name="connsiteY751" fmla="*/ 1204341 h 1800225"/>
                <a:gd name="connsiteX752" fmla="*/ 1651254 w 1847850"/>
                <a:gd name="connsiteY752" fmla="*/ 1206151 h 1800225"/>
                <a:gd name="connsiteX753" fmla="*/ 1644205 w 1847850"/>
                <a:gd name="connsiteY753" fmla="*/ 1193197 h 1800225"/>
                <a:gd name="connsiteX754" fmla="*/ 1637729 w 1847850"/>
                <a:gd name="connsiteY754" fmla="*/ 1187005 h 1800225"/>
                <a:gd name="connsiteX755" fmla="*/ 1636300 w 1847850"/>
                <a:gd name="connsiteY755" fmla="*/ 1189768 h 1800225"/>
                <a:gd name="connsiteX756" fmla="*/ 1618964 w 1847850"/>
                <a:gd name="connsiteY756" fmla="*/ 1191292 h 1800225"/>
                <a:gd name="connsiteX757" fmla="*/ 1612678 w 1847850"/>
                <a:gd name="connsiteY757" fmla="*/ 1190054 h 1800225"/>
                <a:gd name="connsiteX758" fmla="*/ 1611249 w 1847850"/>
                <a:gd name="connsiteY758" fmla="*/ 1186148 h 1800225"/>
                <a:gd name="connsiteX759" fmla="*/ 1564196 w 1847850"/>
                <a:gd name="connsiteY759" fmla="*/ 1197102 h 1800225"/>
                <a:gd name="connsiteX760" fmla="*/ 1549146 w 1847850"/>
                <a:gd name="connsiteY760" fmla="*/ 1209294 h 1800225"/>
                <a:gd name="connsiteX761" fmla="*/ 1552670 w 1847850"/>
                <a:gd name="connsiteY761" fmla="*/ 1224153 h 1800225"/>
                <a:gd name="connsiteX762" fmla="*/ 1565815 w 1847850"/>
                <a:gd name="connsiteY762" fmla="*/ 1228915 h 1800225"/>
                <a:gd name="connsiteX763" fmla="*/ 1566101 w 1847850"/>
                <a:gd name="connsiteY763" fmla="*/ 1231392 h 1800225"/>
                <a:gd name="connsiteX764" fmla="*/ 1562767 w 1847850"/>
                <a:gd name="connsiteY764" fmla="*/ 1243489 h 1800225"/>
                <a:gd name="connsiteX765" fmla="*/ 1544288 w 1847850"/>
                <a:gd name="connsiteY765" fmla="*/ 1255300 h 1800225"/>
                <a:gd name="connsiteX766" fmla="*/ 1526762 w 1847850"/>
                <a:gd name="connsiteY766" fmla="*/ 1262824 h 1800225"/>
                <a:gd name="connsiteX767" fmla="*/ 1523047 w 1847850"/>
                <a:gd name="connsiteY767" fmla="*/ 1258253 h 1800225"/>
                <a:gd name="connsiteX768" fmla="*/ 1511713 w 1847850"/>
                <a:gd name="connsiteY768" fmla="*/ 1261491 h 1800225"/>
                <a:gd name="connsiteX769" fmla="*/ 1507617 w 1847850"/>
                <a:gd name="connsiteY769" fmla="*/ 1257395 h 1800225"/>
                <a:gd name="connsiteX770" fmla="*/ 1499616 w 1847850"/>
                <a:gd name="connsiteY770" fmla="*/ 1258348 h 1800225"/>
                <a:gd name="connsiteX771" fmla="*/ 1489615 w 1847850"/>
                <a:gd name="connsiteY771" fmla="*/ 1253204 h 1800225"/>
                <a:gd name="connsiteX772" fmla="*/ 1469517 w 1847850"/>
                <a:gd name="connsiteY772" fmla="*/ 1254919 h 1800225"/>
                <a:gd name="connsiteX773" fmla="*/ 1460945 w 1847850"/>
                <a:gd name="connsiteY773" fmla="*/ 1248251 h 1800225"/>
                <a:gd name="connsiteX774" fmla="*/ 1450658 w 1847850"/>
                <a:gd name="connsiteY774" fmla="*/ 1257490 h 1800225"/>
                <a:gd name="connsiteX775" fmla="*/ 1453325 w 1847850"/>
                <a:gd name="connsiteY775" fmla="*/ 1261205 h 1800225"/>
                <a:gd name="connsiteX776" fmla="*/ 1448372 w 1847850"/>
                <a:gd name="connsiteY776" fmla="*/ 1263015 h 1800225"/>
                <a:gd name="connsiteX777" fmla="*/ 1449229 w 1847850"/>
                <a:gd name="connsiteY777" fmla="*/ 1275016 h 1800225"/>
                <a:gd name="connsiteX778" fmla="*/ 1463135 w 1847850"/>
                <a:gd name="connsiteY778" fmla="*/ 1281208 h 1800225"/>
                <a:gd name="connsiteX779" fmla="*/ 1466660 w 1847850"/>
                <a:gd name="connsiteY779" fmla="*/ 1285208 h 1800225"/>
                <a:gd name="connsiteX780" fmla="*/ 1462278 w 1847850"/>
                <a:gd name="connsiteY780" fmla="*/ 1290828 h 1800225"/>
                <a:gd name="connsiteX781" fmla="*/ 1467422 w 1847850"/>
                <a:gd name="connsiteY781" fmla="*/ 1292542 h 1800225"/>
                <a:gd name="connsiteX782" fmla="*/ 1462088 w 1847850"/>
                <a:gd name="connsiteY782" fmla="*/ 1300829 h 1800225"/>
                <a:gd name="connsiteX783" fmla="*/ 1457325 w 1847850"/>
                <a:gd name="connsiteY783" fmla="*/ 1319308 h 1800225"/>
                <a:gd name="connsiteX784" fmla="*/ 1437227 w 1847850"/>
                <a:gd name="connsiteY784" fmla="*/ 1331690 h 1800225"/>
                <a:gd name="connsiteX785" fmla="*/ 1442561 w 1847850"/>
                <a:gd name="connsiteY785" fmla="*/ 1338739 h 1800225"/>
                <a:gd name="connsiteX786" fmla="*/ 1440371 w 1847850"/>
                <a:gd name="connsiteY786" fmla="*/ 1338072 h 1800225"/>
                <a:gd name="connsiteX787" fmla="*/ 1437132 w 1847850"/>
                <a:gd name="connsiteY787" fmla="*/ 1349502 h 1800225"/>
                <a:gd name="connsiteX788" fmla="*/ 1442085 w 1847850"/>
                <a:gd name="connsiteY788" fmla="*/ 1361599 h 1800225"/>
                <a:gd name="connsiteX789" fmla="*/ 1440275 w 1847850"/>
                <a:gd name="connsiteY789" fmla="*/ 1382649 h 1800225"/>
                <a:gd name="connsiteX790" fmla="*/ 1442942 w 1847850"/>
                <a:gd name="connsiteY790" fmla="*/ 1392936 h 1800225"/>
                <a:gd name="connsiteX791" fmla="*/ 1452467 w 1847850"/>
                <a:gd name="connsiteY791" fmla="*/ 1401318 h 1800225"/>
                <a:gd name="connsiteX792" fmla="*/ 1451324 w 1847850"/>
                <a:gd name="connsiteY792" fmla="*/ 1409795 h 1800225"/>
                <a:gd name="connsiteX793" fmla="*/ 1456754 w 1847850"/>
                <a:gd name="connsiteY793" fmla="*/ 1428274 h 1800225"/>
                <a:gd name="connsiteX794" fmla="*/ 1470660 w 1847850"/>
                <a:gd name="connsiteY794" fmla="*/ 1448753 h 1800225"/>
                <a:gd name="connsiteX795" fmla="*/ 1472089 w 1847850"/>
                <a:gd name="connsiteY795" fmla="*/ 1455230 h 1800225"/>
                <a:gd name="connsiteX796" fmla="*/ 1477613 w 1847850"/>
                <a:gd name="connsiteY796" fmla="*/ 1459230 h 1800225"/>
                <a:gd name="connsiteX797" fmla="*/ 1476756 w 1847850"/>
                <a:gd name="connsiteY797" fmla="*/ 1465040 h 1800225"/>
                <a:gd name="connsiteX798" fmla="*/ 1480566 w 1847850"/>
                <a:gd name="connsiteY798" fmla="*/ 1469612 h 1800225"/>
                <a:gd name="connsiteX799" fmla="*/ 1484567 w 1847850"/>
                <a:gd name="connsiteY799" fmla="*/ 1488567 h 1800225"/>
                <a:gd name="connsiteX800" fmla="*/ 1492568 w 1847850"/>
                <a:gd name="connsiteY800" fmla="*/ 1501712 h 1800225"/>
                <a:gd name="connsiteX801" fmla="*/ 1488758 w 1847850"/>
                <a:gd name="connsiteY801" fmla="*/ 1510951 h 1800225"/>
                <a:gd name="connsiteX802" fmla="*/ 1486853 w 1847850"/>
                <a:gd name="connsiteY802" fmla="*/ 1511713 h 1800225"/>
                <a:gd name="connsiteX803" fmla="*/ 1489424 w 1847850"/>
                <a:gd name="connsiteY803" fmla="*/ 1505998 h 1800225"/>
                <a:gd name="connsiteX804" fmla="*/ 1487519 w 1847850"/>
                <a:gd name="connsiteY804" fmla="*/ 1503235 h 1800225"/>
                <a:gd name="connsiteX805" fmla="*/ 1479042 w 1847850"/>
                <a:gd name="connsiteY805" fmla="*/ 1510474 h 1800225"/>
                <a:gd name="connsiteX806" fmla="*/ 1470946 w 1847850"/>
                <a:gd name="connsiteY806" fmla="*/ 1523143 h 1800225"/>
                <a:gd name="connsiteX807" fmla="*/ 1466660 w 1847850"/>
                <a:gd name="connsiteY807" fmla="*/ 1523714 h 1800225"/>
                <a:gd name="connsiteX808" fmla="*/ 1466088 w 1847850"/>
                <a:gd name="connsiteY808" fmla="*/ 1528381 h 1800225"/>
                <a:gd name="connsiteX809" fmla="*/ 1445419 w 1847850"/>
                <a:gd name="connsiteY809" fmla="*/ 1544669 h 1800225"/>
                <a:gd name="connsiteX810" fmla="*/ 1449134 w 1847850"/>
                <a:gd name="connsiteY810" fmla="*/ 1547336 h 1800225"/>
                <a:gd name="connsiteX811" fmla="*/ 1447038 w 1847850"/>
                <a:gd name="connsiteY811" fmla="*/ 1550099 h 1800225"/>
                <a:gd name="connsiteX812" fmla="*/ 1451801 w 1847850"/>
                <a:gd name="connsiteY812" fmla="*/ 1554671 h 1800225"/>
                <a:gd name="connsiteX813" fmla="*/ 1444085 w 1847850"/>
                <a:gd name="connsiteY813" fmla="*/ 1564196 h 1800225"/>
                <a:gd name="connsiteX814" fmla="*/ 1458849 w 1847850"/>
                <a:gd name="connsiteY814" fmla="*/ 1556766 h 1800225"/>
                <a:gd name="connsiteX815" fmla="*/ 1465231 w 1847850"/>
                <a:gd name="connsiteY815" fmla="*/ 1559624 h 1800225"/>
                <a:gd name="connsiteX816" fmla="*/ 1468184 w 1847850"/>
                <a:gd name="connsiteY816" fmla="*/ 1557719 h 1800225"/>
                <a:gd name="connsiteX817" fmla="*/ 1471422 w 1847850"/>
                <a:gd name="connsiteY817" fmla="*/ 1562290 h 1800225"/>
                <a:gd name="connsiteX818" fmla="*/ 1468469 w 1847850"/>
                <a:gd name="connsiteY818" fmla="*/ 1565910 h 1800225"/>
                <a:gd name="connsiteX819" fmla="*/ 1474470 w 1847850"/>
                <a:gd name="connsiteY819" fmla="*/ 1566672 h 1800225"/>
                <a:gd name="connsiteX820" fmla="*/ 1475613 w 1847850"/>
                <a:gd name="connsiteY820" fmla="*/ 1569339 h 1800225"/>
                <a:gd name="connsiteX821" fmla="*/ 1468564 w 1847850"/>
                <a:gd name="connsiteY821" fmla="*/ 1586484 h 1800225"/>
                <a:gd name="connsiteX822" fmla="*/ 1463802 w 1847850"/>
                <a:gd name="connsiteY822" fmla="*/ 1585246 h 1800225"/>
                <a:gd name="connsiteX823" fmla="*/ 1461611 w 1847850"/>
                <a:gd name="connsiteY823" fmla="*/ 1589627 h 1800225"/>
                <a:gd name="connsiteX824" fmla="*/ 1466755 w 1847850"/>
                <a:gd name="connsiteY824" fmla="*/ 1594200 h 1800225"/>
                <a:gd name="connsiteX825" fmla="*/ 1469612 w 1847850"/>
                <a:gd name="connsiteY825" fmla="*/ 1594200 h 1800225"/>
                <a:gd name="connsiteX826" fmla="*/ 1471231 w 1847850"/>
                <a:gd name="connsiteY826" fmla="*/ 1590389 h 1800225"/>
                <a:gd name="connsiteX827" fmla="*/ 1480280 w 1847850"/>
                <a:gd name="connsiteY827" fmla="*/ 1593247 h 1800225"/>
                <a:gd name="connsiteX828" fmla="*/ 1475708 w 1847850"/>
                <a:gd name="connsiteY828" fmla="*/ 1609153 h 1800225"/>
                <a:gd name="connsiteX829" fmla="*/ 1470184 w 1847850"/>
                <a:gd name="connsiteY829" fmla="*/ 1609153 h 1800225"/>
                <a:gd name="connsiteX830" fmla="*/ 1448086 w 1847850"/>
                <a:gd name="connsiteY830" fmla="*/ 1621822 h 1800225"/>
                <a:gd name="connsiteX831" fmla="*/ 1446371 w 1847850"/>
                <a:gd name="connsiteY831" fmla="*/ 1620488 h 1800225"/>
                <a:gd name="connsiteX832" fmla="*/ 1443228 w 1847850"/>
                <a:gd name="connsiteY832" fmla="*/ 1627346 h 1800225"/>
                <a:gd name="connsiteX833" fmla="*/ 1446752 w 1847850"/>
                <a:gd name="connsiteY833" fmla="*/ 1625917 h 1800225"/>
                <a:gd name="connsiteX834" fmla="*/ 1451039 w 1847850"/>
                <a:gd name="connsiteY834" fmla="*/ 1634681 h 1800225"/>
                <a:gd name="connsiteX835" fmla="*/ 1449514 w 1847850"/>
                <a:gd name="connsiteY835" fmla="*/ 1641539 h 1800225"/>
                <a:gd name="connsiteX836" fmla="*/ 1441037 w 1847850"/>
                <a:gd name="connsiteY836" fmla="*/ 1643729 h 1800225"/>
                <a:gd name="connsiteX837" fmla="*/ 1441514 w 1847850"/>
                <a:gd name="connsiteY837" fmla="*/ 1656684 h 1800225"/>
                <a:gd name="connsiteX838" fmla="*/ 1453705 w 1847850"/>
                <a:gd name="connsiteY838" fmla="*/ 1668971 h 1800225"/>
                <a:gd name="connsiteX839" fmla="*/ 1457611 w 1847850"/>
                <a:gd name="connsiteY839" fmla="*/ 1683163 h 1800225"/>
                <a:gd name="connsiteX840" fmla="*/ 1461992 w 1847850"/>
                <a:gd name="connsiteY840" fmla="*/ 1685735 h 1800225"/>
                <a:gd name="connsiteX841" fmla="*/ 1474565 w 1847850"/>
                <a:gd name="connsiteY841" fmla="*/ 1686020 h 1800225"/>
                <a:gd name="connsiteX842" fmla="*/ 1469803 w 1847850"/>
                <a:gd name="connsiteY842" fmla="*/ 1691259 h 1800225"/>
                <a:gd name="connsiteX843" fmla="*/ 1469422 w 1847850"/>
                <a:gd name="connsiteY843" fmla="*/ 1695926 h 1800225"/>
                <a:gd name="connsiteX844" fmla="*/ 1456849 w 1847850"/>
                <a:gd name="connsiteY844" fmla="*/ 1709261 h 1800225"/>
                <a:gd name="connsiteX845" fmla="*/ 1460754 w 1847850"/>
                <a:gd name="connsiteY845" fmla="*/ 1730121 h 1800225"/>
                <a:gd name="connsiteX846" fmla="*/ 1452181 w 1847850"/>
                <a:gd name="connsiteY846" fmla="*/ 1739551 h 1800225"/>
                <a:gd name="connsiteX847" fmla="*/ 1433894 w 1847850"/>
                <a:gd name="connsiteY847" fmla="*/ 1731835 h 1800225"/>
                <a:gd name="connsiteX848" fmla="*/ 1433798 w 1847850"/>
                <a:gd name="connsiteY848" fmla="*/ 1740217 h 1800225"/>
                <a:gd name="connsiteX849" fmla="*/ 1420463 w 1847850"/>
                <a:gd name="connsiteY849" fmla="*/ 1741456 h 1800225"/>
                <a:gd name="connsiteX850" fmla="*/ 1407700 w 1847850"/>
                <a:gd name="connsiteY850" fmla="*/ 1736884 h 1800225"/>
                <a:gd name="connsiteX851" fmla="*/ 1401223 w 1847850"/>
                <a:gd name="connsiteY851" fmla="*/ 1738789 h 1800225"/>
                <a:gd name="connsiteX852" fmla="*/ 1397889 w 1847850"/>
                <a:gd name="connsiteY852" fmla="*/ 1740980 h 1800225"/>
                <a:gd name="connsiteX853" fmla="*/ 1394651 w 1847850"/>
                <a:gd name="connsiteY853" fmla="*/ 1754124 h 1800225"/>
                <a:gd name="connsiteX854" fmla="*/ 1387316 w 1847850"/>
                <a:gd name="connsiteY854" fmla="*/ 1759172 h 1800225"/>
                <a:gd name="connsiteX855" fmla="*/ 1363504 w 1847850"/>
                <a:gd name="connsiteY855" fmla="*/ 1766983 h 1800225"/>
                <a:gd name="connsiteX856" fmla="*/ 1350550 w 1847850"/>
                <a:gd name="connsiteY856" fmla="*/ 1777270 h 1800225"/>
                <a:gd name="connsiteX857" fmla="*/ 1347597 w 1847850"/>
                <a:gd name="connsiteY857" fmla="*/ 1791081 h 1800225"/>
                <a:gd name="connsiteX858" fmla="*/ 1345121 w 1847850"/>
                <a:gd name="connsiteY858" fmla="*/ 1785271 h 1800225"/>
                <a:gd name="connsiteX859" fmla="*/ 1349788 w 1847850"/>
                <a:gd name="connsiteY859" fmla="*/ 1773365 h 1800225"/>
                <a:gd name="connsiteX860" fmla="*/ 1364742 w 1847850"/>
                <a:gd name="connsiteY860" fmla="*/ 1756886 h 1800225"/>
                <a:gd name="connsiteX861" fmla="*/ 1367885 w 1847850"/>
                <a:gd name="connsiteY861" fmla="*/ 1744123 h 1800225"/>
                <a:gd name="connsiteX862" fmla="*/ 1352550 w 1847850"/>
                <a:gd name="connsiteY862" fmla="*/ 1732502 h 1800225"/>
                <a:gd name="connsiteX863" fmla="*/ 1337786 w 1847850"/>
                <a:gd name="connsiteY863" fmla="*/ 1713071 h 1800225"/>
                <a:gd name="connsiteX864" fmla="*/ 1314260 w 1847850"/>
                <a:gd name="connsiteY864" fmla="*/ 1706785 h 1800225"/>
                <a:gd name="connsiteX865" fmla="*/ 1303306 w 1847850"/>
                <a:gd name="connsiteY865" fmla="*/ 1706594 h 1800225"/>
                <a:gd name="connsiteX866" fmla="*/ 1280731 w 1847850"/>
                <a:gd name="connsiteY866" fmla="*/ 1694212 h 1800225"/>
                <a:gd name="connsiteX867" fmla="*/ 1275302 w 1847850"/>
                <a:gd name="connsiteY867" fmla="*/ 1675734 h 1800225"/>
                <a:gd name="connsiteX868" fmla="*/ 1275874 w 1847850"/>
                <a:gd name="connsiteY868" fmla="*/ 1645825 h 1800225"/>
                <a:gd name="connsiteX869" fmla="*/ 1285780 w 1847850"/>
                <a:gd name="connsiteY869" fmla="*/ 1621536 h 1800225"/>
                <a:gd name="connsiteX870" fmla="*/ 1286542 w 1847850"/>
                <a:gd name="connsiteY870" fmla="*/ 1611058 h 1800225"/>
                <a:gd name="connsiteX871" fmla="*/ 1281017 w 1847850"/>
                <a:gd name="connsiteY871" fmla="*/ 1603725 h 1800225"/>
                <a:gd name="connsiteX872" fmla="*/ 1269968 w 1847850"/>
                <a:gd name="connsiteY872" fmla="*/ 1599724 h 1800225"/>
                <a:gd name="connsiteX873" fmla="*/ 1263015 w 1847850"/>
                <a:gd name="connsiteY873" fmla="*/ 1587246 h 1800225"/>
                <a:gd name="connsiteX874" fmla="*/ 1267301 w 1847850"/>
                <a:gd name="connsiteY874" fmla="*/ 1578959 h 1800225"/>
                <a:gd name="connsiteX875" fmla="*/ 1272350 w 1847850"/>
                <a:gd name="connsiteY875" fmla="*/ 1575626 h 1800225"/>
                <a:gd name="connsiteX876" fmla="*/ 1276445 w 1847850"/>
                <a:gd name="connsiteY876" fmla="*/ 1564005 h 1800225"/>
                <a:gd name="connsiteX877" fmla="*/ 1275112 w 1847850"/>
                <a:gd name="connsiteY877" fmla="*/ 1538954 h 1800225"/>
                <a:gd name="connsiteX878" fmla="*/ 1267397 w 1847850"/>
                <a:gd name="connsiteY878" fmla="*/ 1528191 h 1800225"/>
                <a:gd name="connsiteX879" fmla="*/ 1281875 w 1847850"/>
                <a:gd name="connsiteY879" fmla="*/ 1522095 h 1800225"/>
                <a:gd name="connsiteX880" fmla="*/ 1289971 w 1847850"/>
                <a:gd name="connsiteY880" fmla="*/ 1515332 h 1800225"/>
                <a:gd name="connsiteX881" fmla="*/ 1282446 w 1847850"/>
                <a:gd name="connsiteY881" fmla="*/ 1514475 h 1800225"/>
                <a:gd name="connsiteX882" fmla="*/ 1276922 w 1847850"/>
                <a:gd name="connsiteY882" fmla="*/ 1509522 h 1800225"/>
                <a:gd name="connsiteX883" fmla="*/ 1279493 w 1847850"/>
                <a:gd name="connsiteY883" fmla="*/ 1496092 h 1800225"/>
                <a:gd name="connsiteX884" fmla="*/ 1273683 w 1847850"/>
                <a:gd name="connsiteY884" fmla="*/ 1494187 h 1800225"/>
                <a:gd name="connsiteX885" fmla="*/ 1271778 w 1847850"/>
                <a:gd name="connsiteY885" fmla="*/ 1478661 h 1800225"/>
                <a:gd name="connsiteX886" fmla="*/ 1268921 w 1847850"/>
                <a:gd name="connsiteY886" fmla="*/ 1477518 h 1800225"/>
                <a:gd name="connsiteX887" fmla="*/ 1270921 w 1847850"/>
                <a:gd name="connsiteY887" fmla="*/ 1471803 h 1800225"/>
                <a:gd name="connsiteX888" fmla="*/ 1289590 w 1847850"/>
                <a:gd name="connsiteY888" fmla="*/ 1479994 h 1800225"/>
                <a:gd name="connsiteX889" fmla="*/ 1315117 w 1847850"/>
                <a:gd name="connsiteY889" fmla="*/ 1481423 h 1800225"/>
                <a:gd name="connsiteX890" fmla="*/ 1327690 w 1847850"/>
                <a:gd name="connsiteY890" fmla="*/ 1457515 h 1800225"/>
                <a:gd name="connsiteX891" fmla="*/ 1329214 w 1847850"/>
                <a:gd name="connsiteY891" fmla="*/ 1445895 h 1800225"/>
                <a:gd name="connsiteX892" fmla="*/ 1318641 w 1847850"/>
                <a:gd name="connsiteY892" fmla="*/ 1433608 h 1800225"/>
                <a:gd name="connsiteX893" fmla="*/ 1310735 w 1847850"/>
                <a:gd name="connsiteY893" fmla="*/ 1430369 h 1800225"/>
                <a:gd name="connsiteX894" fmla="*/ 1307497 w 1847850"/>
                <a:gd name="connsiteY894" fmla="*/ 1413129 h 1800225"/>
                <a:gd name="connsiteX895" fmla="*/ 1299496 w 1847850"/>
                <a:gd name="connsiteY895" fmla="*/ 1405890 h 1800225"/>
                <a:gd name="connsiteX896" fmla="*/ 1297972 w 1847850"/>
                <a:gd name="connsiteY896" fmla="*/ 1397889 h 1800225"/>
                <a:gd name="connsiteX897" fmla="*/ 1288923 w 1847850"/>
                <a:gd name="connsiteY897" fmla="*/ 1386173 h 1800225"/>
                <a:gd name="connsiteX898" fmla="*/ 1277779 w 1847850"/>
                <a:gd name="connsiteY898" fmla="*/ 1378363 h 1800225"/>
                <a:gd name="connsiteX899" fmla="*/ 1250061 w 1847850"/>
                <a:gd name="connsiteY899" fmla="*/ 1381887 h 1800225"/>
                <a:gd name="connsiteX900" fmla="*/ 1238440 w 1847850"/>
                <a:gd name="connsiteY900" fmla="*/ 1386078 h 1800225"/>
                <a:gd name="connsiteX901" fmla="*/ 1205389 w 1847850"/>
                <a:gd name="connsiteY901" fmla="*/ 1379506 h 1800225"/>
                <a:gd name="connsiteX902" fmla="*/ 1199674 w 1847850"/>
                <a:gd name="connsiteY902" fmla="*/ 1373124 h 1800225"/>
                <a:gd name="connsiteX903" fmla="*/ 1202246 w 1847850"/>
                <a:gd name="connsiteY903" fmla="*/ 1365980 h 1800225"/>
                <a:gd name="connsiteX904" fmla="*/ 1196530 w 1847850"/>
                <a:gd name="connsiteY904" fmla="*/ 1367790 h 1800225"/>
                <a:gd name="connsiteX905" fmla="*/ 1184339 w 1847850"/>
                <a:gd name="connsiteY905" fmla="*/ 1379030 h 1800225"/>
                <a:gd name="connsiteX906" fmla="*/ 1183577 w 1847850"/>
                <a:gd name="connsiteY906" fmla="*/ 1382935 h 1800225"/>
                <a:gd name="connsiteX907" fmla="*/ 1179957 w 1847850"/>
                <a:gd name="connsiteY907" fmla="*/ 1384173 h 1800225"/>
                <a:gd name="connsiteX908" fmla="*/ 1169194 w 1847850"/>
                <a:gd name="connsiteY908" fmla="*/ 1378458 h 1800225"/>
                <a:gd name="connsiteX909" fmla="*/ 1154144 w 1847850"/>
                <a:gd name="connsiteY909" fmla="*/ 1361599 h 1800225"/>
                <a:gd name="connsiteX910" fmla="*/ 1146810 w 1847850"/>
                <a:gd name="connsiteY910" fmla="*/ 1359217 h 1800225"/>
                <a:gd name="connsiteX911" fmla="*/ 1142619 w 1847850"/>
                <a:gd name="connsiteY911" fmla="*/ 1354550 h 1800225"/>
                <a:gd name="connsiteX912" fmla="*/ 1140143 w 1847850"/>
                <a:gd name="connsiteY912" fmla="*/ 1355884 h 1800225"/>
                <a:gd name="connsiteX913" fmla="*/ 1129665 w 1847850"/>
                <a:gd name="connsiteY913" fmla="*/ 1352645 h 1800225"/>
                <a:gd name="connsiteX914" fmla="*/ 1116521 w 1847850"/>
                <a:gd name="connsiteY914" fmla="*/ 1362361 h 1800225"/>
                <a:gd name="connsiteX915" fmla="*/ 1107281 w 1847850"/>
                <a:gd name="connsiteY915" fmla="*/ 1364456 h 1800225"/>
                <a:gd name="connsiteX916" fmla="*/ 1101947 w 1847850"/>
                <a:gd name="connsiteY916" fmla="*/ 1362647 h 1800225"/>
                <a:gd name="connsiteX917" fmla="*/ 1096328 w 1847850"/>
                <a:gd name="connsiteY917" fmla="*/ 1367980 h 1800225"/>
                <a:gd name="connsiteX918" fmla="*/ 1073563 w 1847850"/>
                <a:gd name="connsiteY918" fmla="*/ 1365409 h 1800225"/>
                <a:gd name="connsiteX919" fmla="*/ 1069467 w 1847850"/>
                <a:gd name="connsiteY919" fmla="*/ 1368171 h 1800225"/>
                <a:gd name="connsiteX920" fmla="*/ 1065371 w 1847850"/>
                <a:gd name="connsiteY920" fmla="*/ 1362361 h 1800225"/>
                <a:gd name="connsiteX921" fmla="*/ 1056989 w 1847850"/>
                <a:gd name="connsiteY921" fmla="*/ 1367219 h 1800225"/>
                <a:gd name="connsiteX922" fmla="*/ 1055942 w 1847850"/>
                <a:gd name="connsiteY922" fmla="*/ 1374077 h 1800225"/>
                <a:gd name="connsiteX923" fmla="*/ 1065086 w 1847850"/>
                <a:gd name="connsiteY923" fmla="*/ 1387697 h 1800225"/>
                <a:gd name="connsiteX924" fmla="*/ 1067467 w 1847850"/>
                <a:gd name="connsiteY924" fmla="*/ 1405128 h 1800225"/>
                <a:gd name="connsiteX925" fmla="*/ 1060323 w 1847850"/>
                <a:gd name="connsiteY925" fmla="*/ 1407509 h 1800225"/>
                <a:gd name="connsiteX926" fmla="*/ 1057370 w 1847850"/>
                <a:gd name="connsiteY926" fmla="*/ 1411796 h 1800225"/>
                <a:gd name="connsiteX927" fmla="*/ 1050131 w 1847850"/>
                <a:gd name="connsiteY927" fmla="*/ 1409224 h 1800225"/>
                <a:gd name="connsiteX928" fmla="*/ 1035748 w 1847850"/>
                <a:gd name="connsiteY928" fmla="*/ 1414748 h 1800225"/>
                <a:gd name="connsiteX929" fmla="*/ 1007650 w 1847850"/>
                <a:gd name="connsiteY929" fmla="*/ 1412748 h 1800225"/>
                <a:gd name="connsiteX930" fmla="*/ 996696 w 1847850"/>
                <a:gd name="connsiteY930" fmla="*/ 1420368 h 1800225"/>
                <a:gd name="connsiteX931" fmla="*/ 996601 w 1847850"/>
                <a:gd name="connsiteY931" fmla="*/ 1433417 h 1800225"/>
                <a:gd name="connsiteX932" fmla="*/ 1002697 w 1847850"/>
                <a:gd name="connsiteY932" fmla="*/ 1445895 h 1800225"/>
                <a:gd name="connsiteX933" fmla="*/ 1001649 w 1847850"/>
                <a:gd name="connsiteY933" fmla="*/ 1457896 h 1800225"/>
                <a:gd name="connsiteX934" fmla="*/ 1008602 w 1847850"/>
                <a:gd name="connsiteY934" fmla="*/ 1464088 h 1800225"/>
                <a:gd name="connsiteX935" fmla="*/ 1008983 w 1847850"/>
                <a:gd name="connsiteY935" fmla="*/ 1468565 h 1800225"/>
                <a:gd name="connsiteX936" fmla="*/ 1008507 w 1847850"/>
                <a:gd name="connsiteY936" fmla="*/ 1482090 h 1800225"/>
                <a:gd name="connsiteX937" fmla="*/ 1003459 w 1847850"/>
                <a:gd name="connsiteY937" fmla="*/ 1487805 h 1800225"/>
                <a:gd name="connsiteX938" fmla="*/ 1005078 w 1847850"/>
                <a:gd name="connsiteY938" fmla="*/ 1496378 h 1800225"/>
                <a:gd name="connsiteX939" fmla="*/ 997744 w 1847850"/>
                <a:gd name="connsiteY939" fmla="*/ 1506093 h 1800225"/>
                <a:gd name="connsiteX940" fmla="*/ 975455 w 1847850"/>
                <a:gd name="connsiteY940" fmla="*/ 1504855 h 1800225"/>
                <a:gd name="connsiteX941" fmla="*/ 962120 w 1847850"/>
                <a:gd name="connsiteY941" fmla="*/ 1507998 h 1800225"/>
                <a:gd name="connsiteX942" fmla="*/ 953071 w 1847850"/>
                <a:gd name="connsiteY942" fmla="*/ 1506379 h 1800225"/>
                <a:gd name="connsiteX943" fmla="*/ 942404 w 1847850"/>
                <a:gd name="connsiteY943" fmla="*/ 1509998 h 1800225"/>
                <a:gd name="connsiteX944" fmla="*/ 939355 w 1847850"/>
                <a:gd name="connsiteY944" fmla="*/ 1514094 h 1800225"/>
                <a:gd name="connsiteX945" fmla="*/ 949452 w 1847850"/>
                <a:gd name="connsiteY945" fmla="*/ 1517333 h 1800225"/>
                <a:gd name="connsiteX946" fmla="*/ 944785 w 1847850"/>
                <a:gd name="connsiteY946" fmla="*/ 1528096 h 1800225"/>
                <a:gd name="connsiteX947" fmla="*/ 936022 w 1847850"/>
                <a:gd name="connsiteY947" fmla="*/ 1535240 h 1800225"/>
                <a:gd name="connsiteX948" fmla="*/ 938022 w 1847850"/>
                <a:gd name="connsiteY948" fmla="*/ 1537430 h 1800225"/>
                <a:gd name="connsiteX949" fmla="*/ 935260 w 1847850"/>
                <a:gd name="connsiteY949" fmla="*/ 1544193 h 1800225"/>
                <a:gd name="connsiteX950" fmla="*/ 930497 w 1847850"/>
                <a:gd name="connsiteY950" fmla="*/ 1539907 h 1800225"/>
                <a:gd name="connsiteX951" fmla="*/ 923830 w 1847850"/>
                <a:gd name="connsiteY951" fmla="*/ 1550575 h 1800225"/>
                <a:gd name="connsiteX952" fmla="*/ 919448 w 1847850"/>
                <a:gd name="connsiteY952" fmla="*/ 1568006 h 1800225"/>
                <a:gd name="connsiteX953" fmla="*/ 914781 w 1847850"/>
                <a:gd name="connsiteY953" fmla="*/ 1562195 h 1800225"/>
                <a:gd name="connsiteX954" fmla="*/ 919544 w 1847850"/>
                <a:gd name="connsiteY954" fmla="*/ 1551909 h 1800225"/>
                <a:gd name="connsiteX955" fmla="*/ 915067 w 1847850"/>
                <a:gd name="connsiteY955" fmla="*/ 1538287 h 1800225"/>
                <a:gd name="connsiteX956" fmla="*/ 915543 w 1847850"/>
                <a:gd name="connsiteY956" fmla="*/ 1531525 h 1800225"/>
                <a:gd name="connsiteX957" fmla="*/ 911066 w 1847850"/>
                <a:gd name="connsiteY957" fmla="*/ 1523143 h 1800225"/>
                <a:gd name="connsiteX958" fmla="*/ 894683 w 1847850"/>
                <a:gd name="connsiteY958" fmla="*/ 1527143 h 1800225"/>
                <a:gd name="connsiteX959" fmla="*/ 893350 w 1847850"/>
                <a:gd name="connsiteY959" fmla="*/ 1531620 h 1800225"/>
                <a:gd name="connsiteX960" fmla="*/ 892969 w 1847850"/>
                <a:gd name="connsiteY960" fmla="*/ 1528762 h 1800225"/>
                <a:gd name="connsiteX961" fmla="*/ 880491 w 1847850"/>
                <a:gd name="connsiteY961" fmla="*/ 1533906 h 1800225"/>
                <a:gd name="connsiteX962" fmla="*/ 883920 w 1847850"/>
                <a:gd name="connsiteY962" fmla="*/ 1541717 h 1800225"/>
                <a:gd name="connsiteX963" fmla="*/ 873538 w 1847850"/>
                <a:gd name="connsiteY963" fmla="*/ 1539621 h 1800225"/>
                <a:gd name="connsiteX964" fmla="*/ 870109 w 1847850"/>
                <a:gd name="connsiteY964" fmla="*/ 1535430 h 1800225"/>
                <a:gd name="connsiteX965" fmla="*/ 863346 w 1847850"/>
                <a:gd name="connsiteY965" fmla="*/ 1538383 h 1800225"/>
                <a:gd name="connsiteX966" fmla="*/ 848392 w 1847850"/>
                <a:gd name="connsiteY966" fmla="*/ 1553813 h 1800225"/>
                <a:gd name="connsiteX967" fmla="*/ 844963 w 1847850"/>
                <a:gd name="connsiteY967" fmla="*/ 1549146 h 1800225"/>
                <a:gd name="connsiteX968" fmla="*/ 209169 w 1847850"/>
                <a:gd name="connsiteY968" fmla="*/ 1257110 h 1800225"/>
                <a:gd name="connsiteX969" fmla="*/ 211931 w 1847850"/>
                <a:gd name="connsiteY969" fmla="*/ 1255681 h 1800225"/>
                <a:gd name="connsiteX970" fmla="*/ 214122 w 1847850"/>
                <a:gd name="connsiteY970" fmla="*/ 1259586 h 1800225"/>
                <a:gd name="connsiteX971" fmla="*/ 209169 w 1847850"/>
                <a:gd name="connsiteY971" fmla="*/ 1257110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</a:cxnLst>
              <a:rect l="l" t="t" r="r" b="b"/>
              <a:pathLst>
                <a:path w="1847850" h="1800225">
                  <a:moveTo>
                    <a:pt x="844963" y="1549146"/>
                  </a:moveTo>
                  <a:lnTo>
                    <a:pt x="854583" y="1541050"/>
                  </a:lnTo>
                  <a:lnTo>
                    <a:pt x="859536" y="1529429"/>
                  </a:lnTo>
                  <a:lnTo>
                    <a:pt x="876395" y="1530191"/>
                  </a:lnTo>
                  <a:lnTo>
                    <a:pt x="885158" y="1525048"/>
                  </a:lnTo>
                  <a:lnTo>
                    <a:pt x="886206" y="1517714"/>
                  </a:lnTo>
                  <a:lnTo>
                    <a:pt x="888492" y="1517904"/>
                  </a:lnTo>
                  <a:lnTo>
                    <a:pt x="892969" y="1508951"/>
                  </a:lnTo>
                  <a:lnTo>
                    <a:pt x="888492" y="1505140"/>
                  </a:lnTo>
                  <a:lnTo>
                    <a:pt x="889826" y="1499235"/>
                  </a:lnTo>
                  <a:lnTo>
                    <a:pt x="897827" y="1492949"/>
                  </a:lnTo>
                  <a:lnTo>
                    <a:pt x="896874" y="1487900"/>
                  </a:lnTo>
                  <a:lnTo>
                    <a:pt x="892873" y="1484185"/>
                  </a:lnTo>
                  <a:lnTo>
                    <a:pt x="904875" y="1478185"/>
                  </a:lnTo>
                  <a:lnTo>
                    <a:pt x="898398" y="1479900"/>
                  </a:lnTo>
                  <a:lnTo>
                    <a:pt x="897541" y="1476565"/>
                  </a:lnTo>
                  <a:lnTo>
                    <a:pt x="885920" y="1480185"/>
                  </a:lnTo>
                  <a:lnTo>
                    <a:pt x="857821" y="1498854"/>
                  </a:lnTo>
                  <a:lnTo>
                    <a:pt x="847820" y="1501807"/>
                  </a:lnTo>
                  <a:lnTo>
                    <a:pt x="850297" y="1488662"/>
                  </a:lnTo>
                  <a:lnTo>
                    <a:pt x="864013" y="1476851"/>
                  </a:lnTo>
                  <a:lnTo>
                    <a:pt x="867442" y="1466564"/>
                  </a:lnTo>
                  <a:lnTo>
                    <a:pt x="863251" y="1461230"/>
                  </a:lnTo>
                  <a:lnTo>
                    <a:pt x="852106" y="1463707"/>
                  </a:lnTo>
                  <a:lnTo>
                    <a:pt x="844391" y="1462087"/>
                  </a:lnTo>
                  <a:lnTo>
                    <a:pt x="840296" y="1457801"/>
                  </a:lnTo>
                  <a:lnTo>
                    <a:pt x="842010" y="1455610"/>
                  </a:lnTo>
                  <a:lnTo>
                    <a:pt x="838581" y="1452658"/>
                  </a:lnTo>
                  <a:lnTo>
                    <a:pt x="840010" y="1450276"/>
                  </a:lnTo>
                  <a:lnTo>
                    <a:pt x="833152" y="1450658"/>
                  </a:lnTo>
                  <a:lnTo>
                    <a:pt x="828485" y="1453896"/>
                  </a:lnTo>
                  <a:lnTo>
                    <a:pt x="812959" y="1445990"/>
                  </a:lnTo>
                  <a:lnTo>
                    <a:pt x="804101" y="1447800"/>
                  </a:lnTo>
                  <a:lnTo>
                    <a:pt x="797147" y="1439894"/>
                  </a:lnTo>
                  <a:lnTo>
                    <a:pt x="791146" y="1442085"/>
                  </a:lnTo>
                  <a:lnTo>
                    <a:pt x="790289" y="1430846"/>
                  </a:lnTo>
                  <a:lnTo>
                    <a:pt x="781621" y="1432465"/>
                  </a:lnTo>
                  <a:lnTo>
                    <a:pt x="775240" y="1442752"/>
                  </a:lnTo>
                  <a:lnTo>
                    <a:pt x="760857" y="1433227"/>
                  </a:lnTo>
                  <a:lnTo>
                    <a:pt x="753618" y="1433036"/>
                  </a:lnTo>
                  <a:lnTo>
                    <a:pt x="749427" y="1419987"/>
                  </a:lnTo>
                  <a:lnTo>
                    <a:pt x="740283" y="1414748"/>
                  </a:lnTo>
                  <a:lnTo>
                    <a:pt x="722757" y="1398175"/>
                  </a:lnTo>
                  <a:lnTo>
                    <a:pt x="728091" y="1384173"/>
                  </a:lnTo>
                  <a:lnTo>
                    <a:pt x="725900" y="1384459"/>
                  </a:lnTo>
                  <a:lnTo>
                    <a:pt x="725234" y="1373124"/>
                  </a:lnTo>
                  <a:lnTo>
                    <a:pt x="729044" y="1372648"/>
                  </a:lnTo>
                  <a:lnTo>
                    <a:pt x="731425" y="1359694"/>
                  </a:lnTo>
                  <a:lnTo>
                    <a:pt x="736092" y="1353598"/>
                  </a:lnTo>
                  <a:lnTo>
                    <a:pt x="730282" y="1351026"/>
                  </a:lnTo>
                  <a:lnTo>
                    <a:pt x="729329" y="1344835"/>
                  </a:lnTo>
                  <a:lnTo>
                    <a:pt x="725138" y="1345692"/>
                  </a:lnTo>
                  <a:lnTo>
                    <a:pt x="723424" y="1351121"/>
                  </a:lnTo>
                  <a:lnTo>
                    <a:pt x="716185" y="1345978"/>
                  </a:lnTo>
                  <a:lnTo>
                    <a:pt x="717995" y="1340739"/>
                  </a:lnTo>
                  <a:lnTo>
                    <a:pt x="714565" y="1337786"/>
                  </a:lnTo>
                  <a:lnTo>
                    <a:pt x="712756" y="1340358"/>
                  </a:lnTo>
                  <a:lnTo>
                    <a:pt x="706088" y="1340263"/>
                  </a:lnTo>
                  <a:lnTo>
                    <a:pt x="705898" y="1337405"/>
                  </a:lnTo>
                  <a:lnTo>
                    <a:pt x="700564" y="1343501"/>
                  </a:lnTo>
                  <a:lnTo>
                    <a:pt x="695420" y="1345406"/>
                  </a:lnTo>
                  <a:lnTo>
                    <a:pt x="693706" y="1350836"/>
                  </a:lnTo>
                  <a:lnTo>
                    <a:pt x="685705" y="1355693"/>
                  </a:lnTo>
                  <a:lnTo>
                    <a:pt x="670941" y="1349502"/>
                  </a:lnTo>
                  <a:lnTo>
                    <a:pt x="672179" y="1347121"/>
                  </a:lnTo>
                  <a:lnTo>
                    <a:pt x="679609" y="1347502"/>
                  </a:lnTo>
                  <a:lnTo>
                    <a:pt x="688943" y="1344168"/>
                  </a:lnTo>
                  <a:lnTo>
                    <a:pt x="687896" y="1341691"/>
                  </a:lnTo>
                  <a:lnTo>
                    <a:pt x="691039" y="1339882"/>
                  </a:lnTo>
                  <a:lnTo>
                    <a:pt x="688943" y="1337691"/>
                  </a:lnTo>
                  <a:lnTo>
                    <a:pt x="683133" y="1340263"/>
                  </a:lnTo>
                  <a:lnTo>
                    <a:pt x="674465" y="1330833"/>
                  </a:lnTo>
                  <a:lnTo>
                    <a:pt x="668941" y="1335119"/>
                  </a:lnTo>
                  <a:lnTo>
                    <a:pt x="665702" y="1327595"/>
                  </a:lnTo>
                  <a:lnTo>
                    <a:pt x="668750" y="1318736"/>
                  </a:lnTo>
                  <a:lnTo>
                    <a:pt x="675322" y="1313402"/>
                  </a:lnTo>
                  <a:lnTo>
                    <a:pt x="669131" y="1317403"/>
                  </a:lnTo>
                  <a:lnTo>
                    <a:pt x="664750" y="1317212"/>
                  </a:lnTo>
                  <a:lnTo>
                    <a:pt x="672465" y="1298639"/>
                  </a:lnTo>
                  <a:lnTo>
                    <a:pt x="671227" y="1296257"/>
                  </a:lnTo>
                  <a:lnTo>
                    <a:pt x="652177" y="1289685"/>
                  </a:lnTo>
                  <a:lnTo>
                    <a:pt x="650938" y="1268825"/>
                  </a:lnTo>
                  <a:lnTo>
                    <a:pt x="654653" y="1266349"/>
                  </a:lnTo>
                  <a:lnTo>
                    <a:pt x="653701" y="1262634"/>
                  </a:lnTo>
                  <a:lnTo>
                    <a:pt x="665321" y="1262158"/>
                  </a:lnTo>
                  <a:lnTo>
                    <a:pt x="670179" y="1257110"/>
                  </a:lnTo>
                  <a:lnTo>
                    <a:pt x="687419" y="1249489"/>
                  </a:lnTo>
                  <a:lnTo>
                    <a:pt x="674275" y="1238345"/>
                  </a:lnTo>
                  <a:lnTo>
                    <a:pt x="663512" y="1233678"/>
                  </a:lnTo>
                  <a:lnTo>
                    <a:pt x="663321" y="1223391"/>
                  </a:lnTo>
                  <a:lnTo>
                    <a:pt x="661035" y="1220343"/>
                  </a:lnTo>
                  <a:lnTo>
                    <a:pt x="645033" y="1217771"/>
                  </a:lnTo>
                  <a:lnTo>
                    <a:pt x="640461" y="1219772"/>
                  </a:lnTo>
                  <a:lnTo>
                    <a:pt x="637794" y="1205389"/>
                  </a:lnTo>
                  <a:lnTo>
                    <a:pt x="633413" y="1198721"/>
                  </a:lnTo>
                  <a:lnTo>
                    <a:pt x="625602" y="1200626"/>
                  </a:lnTo>
                  <a:lnTo>
                    <a:pt x="619315" y="1198055"/>
                  </a:lnTo>
                  <a:lnTo>
                    <a:pt x="608933" y="1201293"/>
                  </a:lnTo>
                  <a:lnTo>
                    <a:pt x="593408" y="1196435"/>
                  </a:lnTo>
                  <a:lnTo>
                    <a:pt x="590645" y="1192530"/>
                  </a:lnTo>
                  <a:lnTo>
                    <a:pt x="593884" y="1185196"/>
                  </a:lnTo>
                  <a:lnTo>
                    <a:pt x="591503" y="1181957"/>
                  </a:lnTo>
                  <a:lnTo>
                    <a:pt x="580644" y="1185863"/>
                  </a:lnTo>
                  <a:lnTo>
                    <a:pt x="567214" y="1181957"/>
                  </a:lnTo>
                  <a:lnTo>
                    <a:pt x="554927" y="1210532"/>
                  </a:lnTo>
                  <a:lnTo>
                    <a:pt x="555308" y="1226248"/>
                  </a:lnTo>
                  <a:lnTo>
                    <a:pt x="548545" y="1252728"/>
                  </a:lnTo>
                  <a:lnTo>
                    <a:pt x="546735" y="1252252"/>
                  </a:lnTo>
                  <a:lnTo>
                    <a:pt x="544925" y="1257872"/>
                  </a:lnTo>
                  <a:lnTo>
                    <a:pt x="542544" y="1271111"/>
                  </a:lnTo>
                  <a:lnTo>
                    <a:pt x="536448" y="1278541"/>
                  </a:lnTo>
                  <a:lnTo>
                    <a:pt x="519684" y="1280446"/>
                  </a:lnTo>
                  <a:lnTo>
                    <a:pt x="500825" y="1292542"/>
                  </a:lnTo>
                  <a:lnTo>
                    <a:pt x="482155" y="1296733"/>
                  </a:lnTo>
                  <a:lnTo>
                    <a:pt x="475869" y="1295686"/>
                  </a:lnTo>
                  <a:lnTo>
                    <a:pt x="469963" y="1299210"/>
                  </a:lnTo>
                  <a:lnTo>
                    <a:pt x="468725" y="1315403"/>
                  </a:lnTo>
                  <a:lnTo>
                    <a:pt x="476917" y="1341215"/>
                  </a:lnTo>
                  <a:lnTo>
                    <a:pt x="469011" y="1336357"/>
                  </a:lnTo>
                  <a:lnTo>
                    <a:pt x="458629" y="1335596"/>
                  </a:lnTo>
                  <a:lnTo>
                    <a:pt x="449580" y="1338167"/>
                  </a:lnTo>
                  <a:lnTo>
                    <a:pt x="435578" y="1330166"/>
                  </a:lnTo>
                  <a:lnTo>
                    <a:pt x="426148" y="1321403"/>
                  </a:lnTo>
                  <a:lnTo>
                    <a:pt x="407479" y="1312831"/>
                  </a:lnTo>
                  <a:lnTo>
                    <a:pt x="403479" y="1313974"/>
                  </a:lnTo>
                  <a:lnTo>
                    <a:pt x="394430" y="1325689"/>
                  </a:lnTo>
                  <a:lnTo>
                    <a:pt x="378619" y="1337215"/>
                  </a:lnTo>
                  <a:lnTo>
                    <a:pt x="365474" y="1340834"/>
                  </a:lnTo>
                  <a:lnTo>
                    <a:pt x="360997" y="1339215"/>
                  </a:lnTo>
                  <a:lnTo>
                    <a:pt x="359569" y="1346073"/>
                  </a:lnTo>
                  <a:lnTo>
                    <a:pt x="361760" y="1355217"/>
                  </a:lnTo>
                  <a:lnTo>
                    <a:pt x="356330" y="1388840"/>
                  </a:lnTo>
                  <a:lnTo>
                    <a:pt x="364903" y="1403509"/>
                  </a:lnTo>
                  <a:lnTo>
                    <a:pt x="365570" y="1411129"/>
                  </a:lnTo>
                  <a:lnTo>
                    <a:pt x="361379" y="1418177"/>
                  </a:lnTo>
                  <a:lnTo>
                    <a:pt x="339376" y="1433512"/>
                  </a:lnTo>
                  <a:lnTo>
                    <a:pt x="317754" y="1429798"/>
                  </a:lnTo>
                  <a:lnTo>
                    <a:pt x="299847" y="1423226"/>
                  </a:lnTo>
                  <a:lnTo>
                    <a:pt x="290036" y="1413701"/>
                  </a:lnTo>
                  <a:lnTo>
                    <a:pt x="292798" y="1404461"/>
                  </a:lnTo>
                  <a:lnTo>
                    <a:pt x="292037" y="1396174"/>
                  </a:lnTo>
                  <a:lnTo>
                    <a:pt x="296894" y="1383221"/>
                  </a:lnTo>
                  <a:lnTo>
                    <a:pt x="293465" y="1371790"/>
                  </a:lnTo>
                  <a:lnTo>
                    <a:pt x="278606" y="1374077"/>
                  </a:lnTo>
                  <a:lnTo>
                    <a:pt x="268605" y="1372838"/>
                  </a:lnTo>
                  <a:lnTo>
                    <a:pt x="258699" y="1383030"/>
                  </a:lnTo>
                  <a:lnTo>
                    <a:pt x="254984" y="1383697"/>
                  </a:lnTo>
                  <a:lnTo>
                    <a:pt x="252317" y="1389507"/>
                  </a:lnTo>
                  <a:lnTo>
                    <a:pt x="244697" y="1383221"/>
                  </a:lnTo>
                  <a:lnTo>
                    <a:pt x="241268" y="1375791"/>
                  </a:lnTo>
                  <a:lnTo>
                    <a:pt x="226790" y="1375696"/>
                  </a:lnTo>
                  <a:lnTo>
                    <a:pt x="226314" y="1366933"/>
                  </a:lnTo>
                  <a:lnTo>
                    <a:pt x="209836" y="1364552"/>
                  </a:lnTo>
                  <a:lnTo>
                    <a:pt x="210312" y="1379982"/>
                  </a:lnTo>
                  <a:lnTo>
                    <a:pt x="203073" y="1374172"/>
                  </a:lnTo>
                  <a:lnTo>
                    <a:pt x="185356" y="1372648"/>
                  </a:lnTo>
                  <a:lnTo>
                    <a:pt x="183642" y="1368933"/>
                  </a:lnTo>
                  <a:lnTo>
                    <a:pt x="168307" y="1362170"/>
                  </a:lnTo>
                  <a:lnTo>
                    <a:pt x="147161" y="1362265"/>
                  </a:lnTo>
                  <a:lnTo>
                    <a:pt x="144018" y="1353407"/>
                  </a:lnTo>
                  <a:lnTo>
                    <a:pt x="140494" y="1352360"/>
                  </a:lnTo>
                  <a:lnTo>
                    <a:pt x="141256" y="1368171"/>
                  </a:lnTo>
                  <a:lnTo>
                    <a:pt x="126683" y="1378458"/>
                  </a:lnTo>
                  <a:lnTo>
                    <a:pt x="119348" y="1370076"/>
                  </a:lnTo>
                  <a:lnTo>
                    <a:pt x="119158" y="1363980"/>
                  </a:lnTo>
                  <a:lnTo>
                    <a:pt x="115253" y="1358932"/>
                  </a:lnTo>
                  <a:lnTo>
                    <a:pt x="111919" y="1355598"/>
                  </a:lnTo>
                  <a:lnTo>
                    <a:pt x="108490" y="1357979"/>
                  </a:lnTo>
                  <a:lnTo>
                    <a:pt x="106489" y="1356265"/>
                  </a:lnTo>
                  <a:lnTo>
                    <a:pt x="106680" y="1349121"/>
                  </a:lnTo>
                  <a:lnTo>
                    <a:pt x="84487" y="1360170"/>
                  </a:lnTo>
                  <a:lnTo>
                    <a:pt x="78105" y="1363599"/>
                  </a:lnTo>
                  <a:lnTo>
                    <a:pt x="73057" y="1356646"/>
                  </a:lnTo>
                  <a:lnTo>
                    <a:pt x="67532" y="1360837"/>
                  </a:lnTo>
                  <a:lnTo>
                    <a:pt x="71819" y="1350073"/>
                  </a:lnTo>
                  <a:lnTo>
                    <a:pt x="69628" y="1342168"/>
                  </a:lnTo>
                  <a:lnTo>
                    <a:pt x="74104" y="1328547"/>
                  </a:lnTo>
                  <a:lnTo>
                    <a:pt x="59531" y="1323213"/>
                  </a:lnTo>
                  <a:lnTo>
                    <a:pt x="48578" y="1329595"/>
                  </a:lnTo>
                  <a:lnTo>
                    <a:pt x="34480" y="1333119"/>
                  </a:lnTo>
                  <a:lnTo>
                    <a:pt x="23431" y="1328833"/>
                  </a:lnTo>
                  <a:lnTo>
                    <a:pt x="15430" y="1318355"/>
                  </a:lnTo>
                  <a:lnTo>
                    <a:pt x="16764" y="1321308"/>
                  </a:lnTo>
                  <a:lnTo>
                    <a:pt x="10001" y="1318450"/>
                  </a:lnTo>
                  <a:lnTo>
                    <a:pt x="14573" y="1315974"/>
                  </a:lnTo>
                  <a:lnTo>
                    <a:pt x="15050" y="1294543"/>
                  </a:lnTo>
                  <a:lnTo>
                    <a:pt x="10763" y="1295686"/>
                  </a:lnTo>
                  <a:lnTo>
                    <a:pt x="14669" y="1291304"/>
                  </a:lnTo>
                  <a:lnTo>
                    <a:pt x="14669" y="1283303"/>
                  </a:lnTo>
                  <a:lnTo>
                    <a:pt x="13621" y="1272445"/>
                  </a:lnTo>
                  <a:lnTo>
                    <a:pt x="11144" y="1272730"/>
                  </a:lnTo>
                  <a:lnTo>
                    <a:pt x="9525" y="1269397"/>
                  </a:lnTo>
                  <a:lnTo>
                    <a:pt x="14954" y="1264634"/>
                  </a:lnTo>
                  <a:lnTo>
                    <a:pt x="15526" y="1257014"/>
                  </a:lnTo>
                  <a:lnTo>
                    <a:pt x="50768" y="1272921"/>
                  </a:lnTo>
                  <a:lnTo>
                    <a:pt x="56674" y="1281113"/>
                  </a:lnTo>
                  <a:lnTo>
                    <a:pt x="64008" y="1282160"/>
                  </a:lnTo>
                  <a:lnTo>
                    <a:pt x="77343" y="1277398"/>
                  </a:lnTo>
                  <a:lnTo>
                    <a:pt x="84963" y="1267587"/>
                  </a:lnTo>
                  <a:lnTo>
                    <a:pt x="97727" y="1261586"/>
                  </a:lnTo>
                  <a:lnTo>
                    <a:pt x="105632" y="1249871"/>
                  </a:lnTo>
                  <a:lnTo>
                    <a:pt x="114681" y="1247775"/>
                  </a:lnTo>
                  <a:lnTo>
                    <a:pt x="120682" y="1241298"/>
                  </a:lnTo>
                  <a:lnTo>
                    <a:pt x="129921" y="1242536"/>
                  </a:lnTo>
                  <a:lnTo>
                    <a:pt x="127540" y="1231582"/>
                  </a:lnTo>
                  <a:lnTo>
                    <a:pt x="136588" y="1240727"/>
                  </a:lnTo>
                  <a:lnTo>
                    <a:pt x="139637" y="1251014"/>
                  </a:lnTo>
                  <a:lnTo>
                    <a:pt x="152305" y="1251775"/>
                  </a:lnTo>
                  <a:lnTo>
                    <a:pt x="161449" y="1257205"/>
                  </a:lnTo>
                  <a:lnTo>
                    <a:pt x="164020" y="1263110"/>
                  </a:lnTo>
                  <a:lnTo>
                    <a:pt x="183642" y="1251966"/>
                  </a:lnTo>
                  <a:lnTo>
                    <a:pt x="189167" y="1253395"/>
                  </a:lnTo>
                  <a:lnTo>
                    <a:pt x="185642" y="1254728"/>
                  </a:lnTo>
                  <a:lnTo>
                    <a:pt x="195929" y="1254442"/>
                  </a:lnTo>
                  <a:lnTo>
                    <a:pt x="197168" y="1251204"/>
                  </a:lnTo>
                  <a:lnTo>
                    <a:pt x="204692" y="1253109"/>
                  </a:lnTo>
                  <a:lnTo>
                    <a:pt x="216218" y="1267111"/>
                  </a:lnTo>
                  <a:lnTo>
                    <a:pt x="216503" y="1263682"/>
                  </a:lnTo>
                  <a:lnTo>
                    <a:pt x="216884" y="1266730"/>
                  </a:lnTo>
                  <a:lnTo>
                    <a:pt x="240030" y="1265301"/>
                  </a:lnTo>
                  <a:lnTo>
                    <a:pt x="235648" y="1252347"/>
                  </a:lnTo>
                  <a:lnTo>
                    <a:pt x="228219" y="1248728"/>
                  </a:lnTo>
                  <a:lnTo>
                    <a:pt x="228981" y="1247013"/>
                  </a:lnTo>
                  <a:lnTo>
                    <a:pt x="237935" y="1248537"/>
                  </a:lnTo>
                  <a:lnTo>
                    <a:pt x="236601" y="1246251"/>
                  </a:lnTo>
                  <a:lnTo>
                    <a:pt x="243554" y="1231297"/>
                  </a:lnTo>
                  <a:lnTo>
                    <a:pt x="242030" y="1229868"/>
                  </a:lnTo>
                  <a:lnTo>
                    <a:pt x="256318" y="1222915"/>
                  </a:lnTo>
                  <a:lnTo>
                    <a:pt x="265938" y="1211485"/>
                  </a:lnTo>
                  <a:lnTo>
                    <a:pt x="286417" y="1204913"/>
                  </a:lnTo>
                  <a:lnTo>
                    <a:pt x="293370" y="1197864"/>
                  </a:lnTo>
                  <a:lnTo>
                    <a:pt x="292037" y="1178719"/>
                  </a:lnTo>
                  <a:lnTo>
                    <a:pt x="296989" y="1156430"/>
                  </a:lnTo>
                  <a:lnTo>
                    <a:pt x="310325" y="1133380"/>
                  </a:lnTo>
                  <a:lnTo>
                    <a:pt x="307372" y="1137856"/>
                  </a:lnTo>
                  <a:lnTo>
                    <a:pt x="298418" y="1127665"/>
                  </a:lnTo>
                  <a:lnTo>
                    <a:pt x="299847" y="1125093"/>
                  </a:lnTo>
                  <a:lnTo>
                    <a:pt x="310325" y="1122426"/>
                  </a:lnTo>
                  <a:lnTo>
                    <a:pt x="315849" y="1118616"/>
                  </a:lnTo>
                  <a:lnTo>
                    <a:pt x="313944" y="1119473"/>
                  </a:lnTo>
                  <a:lnTo>
                    <a:pt x="310515" y="1108615"/>
                  </a:lnTo>
                  <a:lnTo>
                    <a:pt x="312706" y="1110615"/>
                  </a:lnTo>
                  <a:lnTo>
                    <a:pt x="305657" y="1099947"/>
                  </a:lnTo>
                  <a:lnTo>
                    <a:pt x="306514" y="1094804"/>
                  </a:lnTo>
                  <a:lnTo>
                    <a:pt x="315468" y="1085469"/>
                  </a:lnTo>
                  <a:lnTo>
                    <a:pt x="304419" y="1078135"/>
                  </a:lnTo>
                  <a:lnTo>
                    <a:pt x="315849" y="1085279"/>
                  </a:lnTo>
                  <a:lnTo>
                    <a:pt x="324421" y="1077944"/>
                  </a:lnTo>
                  <a:lnTo>
                    <a:pt x="325660" y="1070420"/>
                  </a:lnTo>
                  <a:lnTo>
                    <a:pt x="318706" y="1052322"/>
                  </a:lnTo>
                  <a:lnTo>
                    <a:pt x="321564" y="1040416"/>
                  </a:lnTo>
                  <a:lnTo>
                    <a:pt x="323755" y="1037749"/>
                  </a:lnTo>
                  <a:lnTo>
                    <a:pt x="327279" y="1038796"/>
                  </a:lnTo>
                  <a:lnTo>
                    <a:pt x="338804" y="1027652"/>
                  </a:lnTo>
                  <a:lnTo>
                    <a:pt x="339947" y="1013174"/>
                  </a:lnTo>
                  <a:lnTo>
                    <a:pt x="346424" y="1013079"/>
                  </a:lnTo>
                  <a:lnTo>
                    <a:pt x="337756" y="994124"/>
                  </a:lnTo>
                  <a:lnTo>
                    <a:pt x="313182" y="979551"/>
                  </a:lnTo>
                  <a:lnTo>
                    <a:pt x="306514" y="961644"/>
                  </a:lnTo>
                  <a:lnTo>
                    <a:pt x="288893" y="958501"/>
                  </a:lnTo>
                  <a:lnTo>
                    <a:pt x="284036" y="952595"/>
                  </a:lnTo>
                  <a:lnTo>
                    <a:pt x="275272" y="950595"/>
                  </a:lnTo>
                  <a:lnTo>
                    <a:pt x="275082" y="945261"/>
                  </a:lnTo>
                  <a:lnTo>
                    <a:pt x="269367" y="940879"/>
                  </a:lnTo>
                  <a:lnTo>
                    <a:pt x="270605" y="937355"/>
                  </a:lnTo>
                  <a:lnTo>
                    <a:pt x="266224" y="937736"/>
                  </a:lnTo>
                  <a:lnTo>
                    <a:pt x="263557" y="934974"/>
                  </a:lnTo>
                  <a:lnTo>
                    <a:pt x="264986" y="929545"/>
                  </a:lnTo>
                  <a:lnTo>
                    <a:pt x="254508" y="927449"/>
                  </a:lnTo>
                  <a:lnTo>
                    <a:pt x="253555" y="923354"/>
                  </a:lnTo>
                  <a:lnTo>
                    <a:pt x="265747" y="916686"/>
                  </a:lnTo>
                  <a:lnTo>
                    <a:pt x="263557" y="911066"/>
                  </a:lnTo>
                  <a:lnTo>
                    <a:pt x="267462" y="900113"/>
                  </a:lnTo>
                  <a:lnTo>
                    <a:pt x="267748" y="886778"/>
                  </a:lnTo>
                  <a:lnTo>
                    <a:pt x="271939" y="883444"/>
                  </a:lnTo>
                  <a:lnTo>
                    <a:pt x="258509" y="871728"/>
                  </a:lnTo>
                  <a:lnTo>
                    <a:pt x="263271" y="866204"/>
                  </a:lnTo>
                  <a:lnTo>
                    <a:pt x="257461" y="860584"/>
                  </a:lnTo>
                  <a:lnTo>
                    <a:pt x="259080" y="854107"/>
                  </a:lnTo>
                  <a:lnTo>
                    <a:pt x="252317" y="851059"/>
                  </a:lnTo>
                  <a:lnTo>
                    <a:pt x="260604" y="837152"/>
                  </a:lnTo>
                  <a:lnTo>
                    <a:pt x="249364" y="830104"/>
                  </a:lnTo>
                  <a:lnTo>
                    <a:pt x="257270" y="823722"/>
                  </a:lnTo>
                  <a:lnTo>
                    <a:pt x="257937" y="811339"/>
                  </a:lnTo>
                  <a:lnTo>
                    <a:pt x="273463" y="795433"/>
                  </a:lnTo>
                  <a:lnTo>
                    <a:pt x="268796" y="784479"/>
                  </a:lnTo>
                  <a:lnTo>
                    <a:pt x="262604" y="783907"/>
                  </a:lnTo>
                  <a:lnTo>
                    <a:pt x="271653" y="773049"/>
                  </a:lnTo>
                  <a:lnTo>
                    <a:pt x="268700" y="765810"/>
                  </a:lnTo>
                  <a:lnTo>
                    <a:pt x="270796" y="761619"/>
                  </a:lnTo>
                  <a:lnTo>
                    <a:pt x="260128" y="755332"/>
                  </a:lnTo>
                  <a:lnTo>
                    <a:pt x="252412" y="765143"/>
                  </a:lnTo>
                  <a:lnTo>
                    <a:pt x="249745" y="759619"/>
                  </a:lnTo>
                  <a:lnTo>
                    <a:pt x="242887" y="761429"/>
                  </a:lnTo>
                  <a:lnTo>
                    <a:pt x="242316" y="742569"/>
                  </a:lnTo>
                  <a:lnTo>
                    <a:pt x="248698" y="728472"/>
                  </a:lnTo>
                  <a:lnTo>
                    <a:pt x="262414" y="719328"/>
                  </a:lnTo>
                  <a:lnTo>
                    <a:pt x="249364" y="714851"/>
                  </a:lnTo>
                  <a:lnTo>
                    <a:pt x="235839" y="718185"/>
                  </a:lnTo>
                  <a:lnTo>
                    <a:pt x="224314" y="708660"/>
                  </a:lnTo>
                  <a:lnTo>
                    <a:pt x="206026" y="701707"/>
                  </a:lnTo>
                  <a:lnTo>
                    <a:pt x="199644" y="705612"/>
                  </a:lnTo>
                  <a:lnTo>
                    <a:pt x="191357" y="719519"/>
                  </a:lnTo>
                  <a:lnTo>
                    <a:pt x="181642" y="724186"/>
                  </a:lnTo>
                  <a:lnTo>
                    <a:pt x="172879" y="737711"/>
                  </a:lnTo>
                  <a:lnTo>
                    <a:pt x="169545" y="738949"/>
                  </a:lnTo>
                  <a:lnTo>
                    <a:pt x="168688" y="749617"/>
                  </a:lnTo>
                  <a:lnTo>
                    <a:pt x="154972" y="749617"/>
                  </a:lnTo>
                  <a:lnTo>
                    <a:pt x="157925" y="729996"/>
                  </a:lnTo>
                  <a:lnTo>
                    <a:pt x="154114" y="716661"/>
                  </a:lnTo>
                  <a:lnTo>
                    <a:pt x="139255" y="695515"/>
                  </a:lnTo>
                  <a:lnTo>
                    <a:pt x="127540" y="687800"/>
                  </a:lnTo>
                  <a:lnTo>
                    <a:pt x="129445" y="681990"/>
                  </a:lnTo>
                  <a:lnTo>
                    <a:pt x="142780" y="692087"/>
                  </a:lnTo>
                  <a:lnTo>
                    <a:pt x="144494" y="689515"/>
                  </a:lnTo>
                  <a:lnTo>
                    <a:pt x="138684" y="686371"/>
                  </a:lnTo>
                  <a:lnTo>
                    <a:pt x="137541" y="681799"/>
                  </a:lnTo>
                  <a:lnTo>
                    <a:pt x="132683" y="681990"/>
                  </a:lnTo>
                  <a:lnTo>
                    <a:pt x="134398" y="677323"/>
                  </a:lnTo>
                  <a:lnTo>
                    <a:pt x="111443" y="669227"/>
                  </a:lnTo>
                  <a:lnTo>
                    <a:pt x="120110" y="655034"/>
                  </a:lnTo>
                  <a:lnTo>
                    <a:pt x="132017" y="662083"/>
                  </a:lnTo>
                  <a:lnTo>
                    <a:pt x="146018" y="663321"/>
                  </a:lnTo>
                  <a:lnTo>
                    <a:pt x="148971" y="672751"/>
                  </a:lnTo>
                  <a:lnTo>
                    <a:pt x="163354" y="671513"/>
                  </a:lnTo>
                  <a:lnTo>
                    <a:pt x="165640" y="678466"/>
                  </a:lnTo>
                  <a:lnTo>
                    <a:pt x="177832" y="673227"/>
                  </a:lnTo>
                  <a:lnTo>
                    <a:pt x="179546" y="652558"/>
                  </a:lnTo>
                  <a:lnTo>
                    <a:pt x="187071" y="653129"/>
                  </a:lnTo>
                  <a:lnTo>
                    <a:pt x="209645" y="661702"/>
                  </a:lnTo>
                  <a:lnTo>
                    <a:pt x="228124" y="671513"/>
                  </a:lnTo>
                  <a:lnTo>
                    <a:pt x="243840" y="668560"/>
                  </a:lnTo>
                  <a:lnTo>
                    <a:pt x="242221" y="650938"/>
                  </a:lnTo>
                  <a:lnTo>
                    <a:pt x="245173" y="631031"/>
                  </a:lnTo>
                  <a:lnTo>
                    <a:pt x="236029" y="619601"/>
                  </a:lnTo>
                  <a:lnTo>
                    <a:pt x="227838" y="601885"/>
                  </a:lnTo>
                  <a:lnTo>
                    <a:pt x="229934" y="576739"/>
                  </a:lnTo>
                  <a:lnTo>
                    <a:pt x="245745" y="578453"/>
                  </a:lnTo>
                  <a:lnTo>
                    <a:pt x="253175" y="575596"/>
                  </a:lnTo>
                  <a:lnTo>
                    <a:pt x="257175" y="570452"/>
                  </a:lnTo>
                  <a:lnTo>
                    <a:pt x="260318" y="572453"/>
                  </a:lnTo>
                  <a:lnTo>
                    <a:pt x="269462" y="569786"/>
                  </a:lnTo>
                  <a:lnTo>
                    <a:pt x="267271" y="565309"/>
                  </a:lnTo>
                  <a:lnTo>
                    <a:pt x="260128" y="568738"/>
                  </a:lnTo>
                  <a:lnTo>
                    <a:pt x="251841" y="563404"/>
                  </a:lnTo>
                  <a:lnTo>
                    <a:pt x="251365" y="547211"/>
                  </a:lnTo>
                  <a:lnTo>
                    <a:pt x="277463" y="525113"/>
                  </a:lnTo>
                  <a:lnTo>
                    <a:pt x="289274" y="536638"/>
                  </a:lnTo>
                  <a:lnTo>
                    <a:pt x="285179" y="553593"/>
                  </a:lnTo>
                  <a:lnTo>
                    <a:pt x="284512" y="567595"/>
                  </a:lnTo>
                  <a:lnTo>
                    <a:pt x="286988" y="577691"/>
                  </a:lnTo>
                  <a:lnTo>
                    <a:pt x="281559" y="594360"/>
                  </a:lnTo>
                  <a:lnTo>
                    <a:pt x="280987" y="614363"/>
                  </a:lnTo>
                  <a:lnTo>
                    <a:pt x="287655" y="621506"/>
                  </a:lnTo>
                  <a:lnTo>
                    <a:pt x="284036" y="634365"/>
                  </a:lnTo>
                  <a:lnTo>
                    <a:pt x="300704" y="635698"/>
                  </a:lnTo>
                  <a:lnTo>
                    <a:pt x="320230" y="622745"/>
                  </a:lnTo>
                  <a:lnTo>
                    <a:pt x="330518" y="622840"/>
                  </a:lnTo>
                  <a:lnTo>
                    <a:pt x="346520" y="618935"/>
                  </a:lnTo>
                  <a:lnTo>
                    <a:pt x="347853" y="617506"/>
                  </a:lnTo>
                  <a:lnTo>
                    <a:pt x="338423" y="597313"/>
                  </a:lnTo>
                  <a:lnTo>
                    <a:pt x="340519" y="588740"/>
                  </a:lnTo>
                  <a:lnTo>
                    <a:pt x="338804" y="581120"/>
                  </a:lnTo>
                  <a:lnTo>
                    <a:pt x="342329" y="579311"/>
                  </a:lnTo>
                  <a:lnTo>
                    <a:pt x="337090" y="564166"/>
                  </a:lnTo>
                  <a:lnTo>
                    <a:pt x="337280" y="557784"/>
                  </a:lnTo>
                  <a:lnTo>
                    <a:pt x="340043" y="551212"/>
                  </a:lnTo>
                  <a:lnTo>
                    <a:pt x="349282" y="543401"/>
                  </a:lnTo>
                  <a:lnTo>
                    <a:pt x="347853" y="525113"/>
                  </a:lnTo>
                  <a:lnTo>
                    <a:pt x="353949" y="520827"/>
                  </a:lnTo>
                  <a:lnTo>
                    <a:pt x="359378" y="527495"/>
                  </a:lnTo>
                  <a:lnTo>
                    <a:pt x="355663" y="517207"/>
                  </a:lnTo>
                  <a:lnTo>
                    <a:pt x="357473" y="516446"/>
                  </a:lnTo>
                  <a:lnTo>
                    <a:pt x="354997" y="510826"/>
                  </a:lnTo>
                  <a:lnTo>
                    <a:pt x="356902" y="507111"/>
                  </a:lnTo>
                  <a:lnTo>
                    <a:pt x="351472" y="499872"/>
                  </a:lnTo>
                  <a:lnTo>
                    <a:pt x="349758" y="487108"/>
                  </a:lnTo>
                  <a:lnTo>
                    <a:pt x="355283" y="479774"/>
                  </a:lnTo>
                  <a:lnTo>
                    <a:pt x="371094" y="470630"/>
                  </a:lnTo>
                  <a:lnTo>
                    <a:pt x="374713" y="471392"/>
                  </a:lnTo>
                  <a:lnTo>
                    <a:pt x="385096" y="465201"/>
                  </a:lnTo>
                  <a:lnTo>
                    <a:pt x="387858" y="469297"/>
                  </a:lnTo>
                  <a:lnTo>
                    <a:pt x="399383" y="467296"/>
                  </a:lnTo>
                  <a:lnTo>
                    <a:pt x="405860" y="469202"/>
                  </a:lnTo>
                  <a:lnTo>
                    <a:pt x="414433" y="477203"/>
                  </a:lnTo>
                  <a:lnTo>
                    <a:pt x="446437" y="491395"/>
                  </a:lnTo>
                  <a:lnTo>
                    <a:pt x="460438" y="494729"/>
                  </a:lnTo>
                  <a:lnTo>
                    <a:pt x="456914" y="500253"/>
                  </a:lnTo>
                  <a:lnTo>
                    <a:pt x="461201" y="503015"/>
                  </a:lnTo>
                  <a:lnTo>
                    <a:pt x="453771" y="510254"/>
                  </a:lnTo>
                  <a:lnTo>
                    <a:pt x="450342" y="519874"/>
                  </a:lnTo>
                  <a:lnTo>
                    <a:pt x="459772" y="524161"/>
                  </a:lnTo>
                  <a:lnTo>
                    <a:pt x="467868" y="516255"/>
                  </a:lnTo>
                  <a:lnTo>
                    <a:pt x="457867" y="515683"/>
                  </a:lnTo>
                  <a:lnTo>
                    <a:pt x="465677" y="495586"/>
                  </a:lnTo>
                  <a:lnTo>
                    <a:pt x="477964" y="479584"/>
                  </a:lnTo>
                  <a:lnTo>
                    <a:pt x="495300" y="471011"/>
                  </a:lnTo>
                  <a:lnTo>
                    <a:pt x="496824" y="460438"/>
                  </a:lnTo>
                  <a:lnTo>
                    <a:pt x="508254" y="476536"/>
                  </a:lnTo>
                  <a:lnTo>
                    <a:pt x="509587" y="474345"/>
                  </a:lnTo>
                  <a:lnTo>
                    <a:pt x="533210" y="475107"/>
                  </a:lnTo>
                  <a:lnTo>
                    <a:pt x="543878" y="471773"/>
                  </a:lnTo>
                  <a:lnTo>
                    <a:pt x="543592" y="479203"/>
                  </a:lnTo>
                  <a:lnTo>
                    <a:pt x="551974" y="478631"/>
                  </a:lnTo>
                  <a:lnTo>
                    <a:pt x="567214" y="473297"/>
                  </a:lnTo>
                  <a:lnTo>
                    <a:pt x="565499" y="460915"/>
                  </a:lnTo>
                  <a:lnTo>
                    <a:pt x="604456" y="447104"/>
                  </a:lnTo>
                  <a:lnTo>
                    <a:pt x="602647" y="415576"/>
                  </a:lnTo>
                  <a:lnTo>
                    <a:pt x="598170" y="409099"/>
                  </a:lnTo>
                  <a:lnTo>
                    <a:pt x="594931" y="393287"/>
                  </a:lnTo>
                  <a:lnTo>
                    <a:pt x="598742" y="391192"/>
                  </a:lnTo>
                  <a:lnTo>
                    <a:pt x="594741" y="383953"/>
                  </a:lnTo>
                  <a:lnTo>
                    <a:pt x="596075" y="367665"/>
                  </a:lnTo>
                  <a:lnTo>
                    <a:pt x="604266" y="366998"/>
                  </a:lnTo>
                  <a:lnTo>
                    <a:pt x="603790" y="361950"/>
                  </a:lnTo>
                  <a:lnTo>
                    <a:pt x="596360" y="363950"/>
                  </a:lnTo>
                  <a:lnTo>
                    <a:pt x="581692" y="327755"/>
                  </a:lnTo>
                  <a:lnTo>
                    <a:pt x="576453" y="328136"/>
                  </a:lnTo>
                  <a:lnTo>
                    <a:pt x="575596" y="324993"/>
                  </a:lnTo>
                  <a:lnTo>
                    <a:pt x="568357" y="325660"/>
                  </a:lnTo>
                  <a:lnTo>
                    <a:pt x="558070" y="290512"/>
                  </a:lnTo>
                  <a:lnTo>
                    <a:pt x="570167" y="290417"/>
                  </a:lnTo>
                  <a:lnTo>
                    <a:pt x="569119" y="278035"/>
                  </a:lnTo>
                  <a:lnTo>
                    <a:pt x="575024" y="276892"/>
                  </a:lnTo>
                  <a:lnTo>
                    <a:pt x="575977" y="268033"/>
                  </a:lnTo>
                  <a:lnTo>
                    <a:pt x="581215" y="268891"/>
                  </a:lnTo>
                  <a:lnTo>
                    <a:pt x="584835" y="249745"/>
                  </a:lnTo>
                  <a:lnTo>
                    <a:pt x="587693" y="243649"/>
                  </a:lnTo>
                  <a:lnTo>
                    <a:pt x="593503" y="239744"/>
                  </a:lnTo>
                  <a:lnTo>
                    <a:pt x="584168" y="232029"/>
                  </a:lnTo>
                  <a:lnTo>
                    <a:pt x="604552" y="209645"/>
                  </a:lnTo>
                  <a:lnTo>
                    <a:pt x="599313" y="205835"/>
                  </a:lnTo>
                  <a:lnTo>
                    <a:pt x="619601" y="191167"/>
                  </a:lnTo>
                  <a:lnTo>
                    <a:pt x="632460" y="197929"/>
                  </a:lnTo>
                  <a:lnTo>
                    <a:pt x="646843" y="200025"/>
                  </a:lnTo>
                  <a:lnTo>
                    <a:pt x="647700" y="186880"/>
                  </a:lnTo>
                  <a:lnTo>
                    <a:pt x="653415" y="186404"/>
                  </a:lnTo>
                  <a:lnTo>
                    <a:pt x="640937" y="184595"/>
                  </a:lnTo>
                  <a:lnTo>
                    <a:pt x="621983" y="175831"/>
                  </a:lnTo>
                  <a:lnTo>
                    <a:pt x="603885" y="182213"/>
                  </a:lnTo>
                  <a:lnTo>
                    <a:pt x="599599" y="173927"/>
                  </a:lnTo>
                  <a:lnTo>
                    <a:pt x="594074" y="170497"/>
                  </a:lnTo>
                  <a:lnTo>
                    <a:pt x="603313" y="160115"/>
                  </a:lnTo>
                  <a:lnTo>
                    <a:pt x="607219" y="159544"/>
                  </a:lnTo>
                  <a:lnTo>
                    <a:pt x="629507" y="159639"/>
                  </a:lnTo>
                  <a:lnTo>
                    <a:pt x="631317" y="162782"/>
                  </a:lnTo>
                  <a:lnTo>
                    <a:pt x="649510" y="166783"/>
                  </a:lnTo>
                  <a:lnTo>
                    <a:pt x="662845" y="167545"/>
                  </a:lnTo>
                  <a:lnTo>
                    <a:pt x="677037" y="162592"/>
                  </a:lnTo>
                  <a:lnTo>
                    <a:pt x="685514" y="162592"/>
                  </a:lnTo>
                  <a:lnTo>
                    <a:pt x="686753" y="166402"/>
                  </a:lnTo>
                  <a:lnTo>
                    <a:pt x="689705" y="165925"/>
                  </a:lnTo>
                  <a:lnTo>
                    <a:pt x="686943" y="147447"/>
                  </a:lnTo>
                  <a:lnTo>
                    <a:pt x="683038" y="149066"/>
                  </a:lnTo>
                  <a:lnTo>
                    <a:pt x="690372" y="134874"/>
                  </a:lnTo>
                  <a:lnTo>
                    <a:pt x="703231" y="125730"/>
                  </a:lnTo>
                  <a:lnTo>
                    <a:pt x="724471" y="117920"/>
                  </a:lnTo>
                  <a:lnTo>
                    <a:pt x="766572" y="111062"/>
                  </a:lnTo>
                  <a:lnTo>
                    <a:pt x="767334" y="104204"/>
                  </a:lnTo>
                  <a:lnTo>
                    <a:pt x="771620" y="105632"/>
                  </a:lnTo>
                  <a:lnTo>
                    <a:pt x="776192" y="97345"/>
                  </a:lnTo>
                  <a:lnTo>
                    <a:pt x="779431" y="97060"/>
                  </a:lnTo>
                  <a:lnTo>
                    <a:pt x="777526" y="86392"/>
                  </a:lnTo>
                  <a:lnTo>
                    <a:pt x="774192" y="85725"/>
                  </a:lnTo>
                  <a:lnTo>
                    <a:pt x="770382" y="62865"/>
                  </a:lnTo>
                  <a:lnTo>
                    <a:pt x="762857" y="56579"/>
                  </a:lnTo>
                  <a:lnTo>
                    <a:pt x="764477" y="50959"/>
                  </a:lnTo>
                  <a:lnTo>
                    <a:pt x="758285" y="28956"/>
                  </a:lnTo>
                  <a:lnTo>
                    <a:pt x="758762" y="14573"/>
                  </a:lnTo>
                  <a:lnTo>
                    <a:pt x="791718" y="9525"/>
                  </a:lnTo>
                  <a:lnTo>
                    <a:pt x="792575" y="18097"/>
                  </a:lnTo>
                  <a:lnTo>
                    <a:pt x="799433" y="20955"/>
                  </a:lnTo>
                  <a:lnTo>
                    <a:pt x="817245" y="46577"/>
                  </a:lnTo>
                  <a:lnTo>
                    <a:pt x="827818" y="29528"/>
                  </a:lnTo>
                  <a:lnTo>
                    <a:pt x="830199" y="30575"/>
                  </a:lnTo>
                  <a:lnTo>
                    <a:pt x="829913" y="49625"/>
                  </a:lnTo>
                  <a:lnTo>
                    <a:pt x="825627" y="68580"/>
                  </a:lnTo>
                  <a:lnTo>
                    <a:pt x="826865" y="78010"/>
                  </a:lnTo>
                  <a:lnTo>
                    <a:pt x="837152" y="76486"/>
                  </a:lnTo>
                  <a:lnTo>
                    <a:pt x="842772" y="70485"/>
                  </a:lnTo>
                  <a:lnTo>
                    <a:pt x="858393" y="82677"/>
                  </a:lnTo>
                  <a:lnTo>
                    <a:pt x="855536" y="84487"/>
                  </a:lnTo>
                  <a:lnTo>
                    <a:pt x="858679" y="89249"/>
                  </a:lnTo>
                  <a:lnTo>
                    <a:pt x="868204" y="89440"/>
                  </a:lnTo>
                  <a:lnTo>
                    <a:pt x="869156" y="98107"/>
                  </a:lnTo>
                  <a:lnTo>
                    <a:pt x="895731" y="97822"/>
                  </a:lnTo>
                  <a:lnTo>
                    <a:pt x="897731" y="103537"/>
                  </a:lnTo>
                  <a:lnTo>
                    <a:pt x="878205" y="108490"/>
                  </a:lnTo>
                  <a:lnTo>
                    <a:pt x="876110" y="102489"/>
                  </a:lnTo>
                  <a:lnTo>
                    <a:pt x="872109" y="103346"/>
                  </a:lnTo>
                  <a:lnTo>
                    <a:pt x="865822" y="107156"/>
                  </a:lnTo>
                  <a:lnTo>
                    <a:pt x="866870" y="110490"/>
                  </a:lnTo>
                  <a:lnTo>
                    <a:pt x="862965" y="112109"/>
                  </a:lnTo>
                  <a:lnTo>
                    <a:pt x="864013" y="115062"/>
                  </a:lnTo>
                  <a:lnTo>
                    <a:pt x="894112" y="107728"/>
                  </a:lnTo>
                  <a:lnTo>
                    <a:pt x="880967" y="115157"/>
                  </a:lnTo>
                  <a:lnTo>
                    <a:pt x="889540" y="112776"/>
                  </a:lnTo>
                  <a:lnTo>
                    <a:pt x="897541" y="106870"/>
                  </a:lnTo>
                  <a:lnTo>
                    <a:pt x="907352" y="140875"/>
                  </a:lnTo>
                  <a:lnTo>
                    <a:pt x="918020" y="138684"/>
                  </a:lnTo>
                  <a:lnTo>
                    <a:pt x="921353" y="147256"/>
                  </a:lnTo>
                  <a:lnTo>
                    <a:pt x="925925" y="144304"/>
                  </a:lnTo>
                  <a:lnTo>
                    <a:pt x="927640" y="148780"/>
                  </a:lnTo>
                  <a:lnTo>
                    <a:pt x="950119" y="145447"/>
                  </a:lnTo>
                  <a:lnTo>
                    <a:pt x="955929" y="166497"/>
                  </a:lnTo>
                  <a:lnTo>
                    <a:pt x="953453" y="172117"/>
                  </a:lnTo>
                  <a:lnTo>
                    <a:pt x="958405" y="184023"/>
                  </a:lnTo>
                  <a:lnTo>
                    <a:pt x="964121" y="180594"/>
                  </a:lnTo>
                  <a:lnTo>
                    <a:pt x="973646" y="183547"/>
                  </a:lnTo>
                  <a:lnTo>
                    <a:pt x="977646" y="179356"/>
                  </a:lnTo>
                  <a:lnTo>
                    <a:pt x="977170" y="176594"/>
                  </a:lnTo>
                  <a:lnTo>
                    <a:pt x="983075" y="175450"/>
                  </a:lnTo>
                  <a:lnTo>
                    <a:pt x="993458" y="175736"/>
                  </a:lnTo>
                  <a:lnTo>
                    <a:pt x="993838" y="180118"/>
                  </a:lnTo>
                  <a:lnTo>
                    <a:pt x="1002602" y="179546"/>
                  </a:lnTo>
                  <a:lnTo>
                    <a:pt x="1006983" y="183928"/>
                  </a:lnTo>
                  <a:lnTo>
                    <a:pt x="1011079" y="183166"/>
                  </a:lnTo>
                  <a:lnTo>
                    <a:pt x="1056894" y="163544"/>
                  </a:lnTo>
                  <a:lnTo>
                    <a:pt x="1058418" y="160306"/>
                  </a:lnTo>
                  <a:lnTo>
                    <a:pt x="1061561" y="161354"/>
                  </a:lnTo>
                  <a:lnTo>
                    <a:pt x="1070039" y="153829"/>
                  </a:lnTo>
                  <a:lnTo>
                    <a:pt x="1069277" y="142018"/>
                  </a:lnTo>
                  <a:lnTo>
                    <a:pt x="1072896" y="128683"/>
                  </a:lnTo>
                  <a:lnTo>
                    <a:pt x="1066800" y="86963"/>
                  </a:lnTo>
                  <a:lnTo>
                    <a:pt x="1090231" y="84391"/>
                  </a:lnTo>
                  <a:lnTo>
                    <a:pt x="1116425" y="74104"/>
                  </a:lnTo>
                  <a:lnTo>
                    <a:pt x="1134237" y="73342"/>
                  </a:lnTo>
                  <a:lnTo>
                    <a:pt x="1141571" y="70009"/>
                  </a:lnTo>
                  <a:lnTo>
                    <a:pt x="1148048" y="71819"/>
                  </a:lnTo>
                  <a:lnTo>
                    <a:pt x="1135475" y="87344"/>
                  </a:lnTo>
                  <a:lnTo>
                    <a:pt x="1143762" y="90487"/>
                  </a:lnTo>
                  <a:lnTo>
                    <a:pt x="1142524" y="103061"/>
                  </a:lnTo>
                  <a:lnTo>
                    <a:pt x="1145953" y="110490"/>
                  </a:lnTo>
                  <a:lnTo>
                    <a:pt x="1141190" y="112586"/>
                  </a:lnTo>
                  <a:lnTo>
                    <a:pt x="1142143" y="114967"/>
                  </a:lnTo>
                  <a:lnTo>
                    <a:pt x="1154716" y="107061"/>
                  </a:lnTo>
                  <a:lnTo>
                    <a:pt x="1160812" y="113157"/>
                  </a:lnTo>
                  <a:lnTo>
                    <a:pt x="1145191" y="124301"/>
                  </a:lnTo>
                  <a:lnTo>
                    <a:pt x="1136237" y="127063"/>
                  </a:lnTo>
                  <a:lnTo>
                    <a:pt x="1134047" y="136779"/>
                  </a:lnTo>
                  <a:lnTo>
                    <a:pt x="1138619" y="138494"/>
                  </a:lnTo>
                  <a:lnTo>
                    <a:pt x="1147191" y="138874"/>
                  </a:lnTo>
                  <a:lnTo>
                    <a:pt x="1153382" y="133636"/>
                  </a:lnTo>
                  <a:lnTo>
                    <a:pt x="1160240" y="136684"/>
                  </a:lnTo>
                  <a:lnTo>
                    <a:pt x="1161383" y="133064"/>
                  </a:lnTo>
                  <a:lnTo>
                    <a:pt x="1163860" y="133445"/>
                  </a:lnTo>
                  <a:lnTo>
                    <a:pt x="1164050" y="137160"/>
                  </a:lnTo>
                  <a:lnTo>
                    <a:pt x="1172528" y="140113"/>
                  </a:lnTo>
                  <a:lnTo>
                    <a:pt x="1172718" y="133445"/>
                  </a:lnTo>
                  <a:lnTo>
                    <a:pt x="1179862" y="133160"/>
                  </a:lnTo>
                  <a:lnTo>
                    <a:pt x="1182148" y="124492"/>
                  </a:lnTo>
                  <a:lnTo>
                    <a:pt x="1190244" y="130397"/>
                  </a:lnTo>
                  <a:lnTo>
                    <a:pt x="1203579" y="123254"/>
                  </a:lnTo>
                  <a:lnTo>
                    <a:pt x="1213580" y="125539"/>
                  </a:lnTo>
                  <a:lnTo>
                    <a:pt x="1215485" y="129445"/>
                  </a:lnTo>
                  <a:lnTo>
                    <a:pt x="1216438" y="118110"/>
                  </a:lnTo>
                  <a:lnTo>
                    <a:pt x="1224248" y="110490"/>
                  </a:lnTo>
                  <a:lnTo>
                    <a:pt x="1236821" y="114681"/>
                  </a:lnTo>
                  <a:lnTo>
                    <a:pt x="1235297" y="128778"/>
                  </a:lnTo>
                  <a:lnTo>
                    <a:pt x="1227772" y="134303"/>
                  </a:lnTo>
                  <a:lnTo>
                    <a:pt x="1238060" y="142494"/>
                  </a:lnTo>
                  <a:lnTo>
                    <a:pt x="1248347" y="144399"/>
                  </a:lnTo>
                  <a:lnTo>
                    <a:pt x="1247965" y="157639"/>
                  </a:lnTo>
                  <a:lnTo>
                    <a:pt x="1258253" y="160401"/>
                  </a:lnTo>
                  <a:lnTo>
                    <a:pt x="1270635" y="170116"/>
                  </a:lnTo>
                  <a:lnTo>
                    <a:pt x="1271588" y="164497"/>
                  </a:lnTo>
                  <a:lnTo>
                    <a:pt x="1281970" y="164973"/>
                  </a:lnTo>
                  <a:lnTo>
                    <a:pt x="1286161" y="151447"/>
                  </a:lnTo>
                  <a:lnTo>
                    <a:pt x="1297305" y="142875"/>
                  </a:lnTo>
                  <a:lnTo>
                    <a:pt x="1300163" y="151257"/>
                  </a:lnTo>
                  <a:lnTo>
                    <a:pt x="1304449" y="148780"/>
                  </a:lnTo>
                  <a:lnTo>
                    <a:pt x="1306925" y="156400"/>
                  </a:lnTo>
                  <a:lnTo>
                    <a:pt x="1308735" y="151162"/>
                  </a:lnTo>
                  <a:lnTo>
                    <a:pt x="1314069" y="148685"/>
                  </a:lnTo>
                  <a:lnTo>
                    <a:pt x="1318355" y="152686"/>
                  </a:lnTo>
                  <a:lnTo>
                    <a:pt x="1319403" y="159734"/>
                  </a:lnTo>
                  <a:lnTo>
                    <a:pt x="1325689" y="164687"/>
                  </a:lnTo>
                  <a:lnTo>
                    <a:pt x="1326261" y="176689"/>
                  </a:lnTo>
                  <a:lnTo>
                    <a:pt x="1337786" y="177927"/>
                  </a:lnTo>
                  <a:lnTo>
                    <a:pt x="1336262" y="187642"/>
                  </a:lnTo>
                  <a:lnTo>
                    <a:pt x="1338358" y="192214"/>
                  </a:lnTo>
                  <a:lnTo>
                    <a:pt x="1345121" y="191929"/>
                  </a:lnTo>
                  <a:lnTo>
                    <a:pt x="1346930" y="194024"/>
                  </a:lnTo>
                  <a:lnTo>
                    <a:pt x="1341501" y="212217"/>
                  </a:lnTo>
                  <a:lnTo>
                    <a:pt x="1348454" y="207645"/>
                  </a:lnTo>
                  <a:lnTo>
                    <a:pt x="1349216" y="215455"/>
                  </a:lnTo>
                  <a:lnTo>
                    <a:pt x="1368266" y="218313"/>
                  </a:lnTo>
                  <a:lnTo>
                    <a:pt x="1376744" y="222218"/>
                  </a:lnTo>
                  <a:lnTo>
                    <a:pt x="1376363" y="226886"/>
                  </a:lnTo>
                  <a:lnTo>
                    <a:pt x="1393508" y="221266"/>
                  </a:lnTo>
                  <a:lnTo>
                    <a:pt x="1407605" y="227552"/>
                  </a:lnTo>
                  <a:lnTo>
                    <a:pt x="1415415" y="241268"/>
                  </a:lnTo>
                  <a:lnTo>
                    <a:pt x="1415510" y="271653"/>
                  </a:lnTo>
                  <a:lnTo>
                    <a:pt x="1417511" y="270796"/>
                  </a:lnTo>
                  <a:lnTo>
                    <a:pt x="1418939" y="279940"/>
                  </a:lnTo>
                  <a:lnTo>
                    <a:pt x="1420463" y="281940"/>
                  </a:lnTo>
                  <a:lnTo>
                    <a:pt x="1431227" y="280130"/>
                  </a:lnTo>
                  <a:lnTo>
                    <a:pt x="1431322" y="285083"/>
                  </a:lnTo>
                  <a:lnTo>
                    <a:pt x="1434560" y="284893"/>
                  </a:lnTo>
                  <a:lnTo>
                    <a:pt x="1434751" y="288798"/>
                  </a:lnTo>
                  <a:lnTo>
                    <a:pt x="1441514" y="289941"/>
                  </a:lnTo>
                  <a:lnTo>
                    <a:pt x="1440847" y="296894"/>
                  </a:lnTo>
                  <a:lnTo>
                    <a:pt x="1468946" y="296037"/>
                  </a:lnTo>
                  <a:lnTo>
                    <a:pt x="1478661" y="296989"/>
                  </a:lnTo>
                  <a:lnTo>
                    <a:pt x="1485329" y="301276"/>
                  </a:lnTo>
                  <a:lnTo>
                    <a:pt x="1489901" y="295085"/>
                  </a:lnTo>
                  <a:lnTo>
                    <a:pt x="1498664" y="297847"/>
                  </a:lnTo>
                  <a:lnTo>
                    <a:pt x="1505140" y="295275"/>
                  </a:lnTo>
                  <a:lnTo>
                    <a:pt x="1509141" y="289560"/>
                  </a:lnTo>
                  <a:lnTo>
                    <a:pt x="1509427" y="277654"/>
                  </a:lnTo>
                  <a:lnTo>
                    <a:pt x="1521143" y="282988"/>
                  </a:lnTo>
                  <a:lnTo>
                    <a:pt x="1533049" y="279940"/>
                  </a:lnTo>
                  <a:lnTo>
                    <a:pt x="1532763" y="286417"/>
                  </a:lnTo>
                  <a:lnTo>
                    <a:pt x="1540955" y="290322"/>
                  </a:lnTo>
                  <a:lnTo>
                    <a:pt x="1548479" y="299085"/>
                  </a:lnTo>
                  <a:lnTo>
                    <a:pt x="1546765" y="303276"/>
                  </a:lnTo>
                  <a:lnTo>
                    <a:pt x="1554766" y="299275"/>
                  </a:lnTo>
                  <a:lnTo>
                    <a:pt x="1563434" y="311467"/>
                  </a:lnTo>
                  <a:lnTo>
                    <a:pt x="1569244" y="327946"/>
                  </a:lnTo>
                  <a:lnTo>
                    <a:pt x="1567529" y="341281"/>
                  </a:lnTo>
                  <a:lnTo>
                    <a:pt x="1570577" y="346900"/>
                  </a:lnTo>
                  <a:lnTo>
                    <a:pt x="1574673" y="345091"/>
                  </a:lnTo>
                  <a:lnTo>
                    <a:pt x="1579245" y="350425"/>
                  </a:lnTo>
                  <a:lnTo>
                    <a:pt x="1574673" y="353949"/>
                  </a:lnTo>
                  <a:lnTo>
                    <a:pt x="1585151" y="364998"/>
                  </a:lnTo>
                  <a:lnTo>
                    <a:pt x="1592389" y="383572"/>
                  </a:lnTo>
                  <a:lnTo>
                    <a:pt x="1583912" y="387382"/>
                  </a:lnTo>
                  <a:lnTo>
                    <a:pt x="1564862" y="387667"/>
                  </a:lnTo>
                  <a:lnTo>
                    <a:pt x="1550003" y="392716"/>
                  </a:lnTo>
                  <a:lnTo>
                    <a:pt x="1540573" y="431197"/>
                  </a:lnTo>
                  <a:lnTo>
                    <a:pt x="1523047" y="445008"/>
                  </a:lnTo>
                  <a:lnTo>
                    <a:pt x="1521047" y="449485"/>
                  </a:lnTo>
                  <a:lnTo>
                    <a:pt x="1488853" y="430625"/>
                  </a:lnTo>
                  <a:lnTo>
                    <a:pt x="1472755" y="436150"/>
                  </a:lnTo>
                  <a:lnTo>
                    <a:pt x="1460659" y="445008"/>
                  </a:lnTo>
                  <a:lnTo>
                    <a:pt x="1450277" y="446532"/>
                  </a:lnTo>
                  <a:lnTo>
                    <a:pt x="1439418" y="452723"/>
                  </a:lnTo>
                  <a:lnTo>
                    <a:pt x="1419892" y="470345"/>
                  </a:lnTo>
                  <a:lnTo>
                    <a:pt x="1396270" y="499110"/>
                  </a:lnTo>
                  <a:lnTo>
                    <a:pt x="1391603" y="508540"/>
                  </a:lnTo>
                  <a:lnTo>
                    <a:pt x="1387412" y="504444"/>
                  </a:lnTo>
                  <a:lnTo>
                    <a:pt x="1386173" y="545878"/>
                  </a:lnTo>
                  <a:lnTo>
                    <a:pt x="1372743" y="569309"/>
                  </a:lnTo>
                  <a:lnTo>
                    <a:pt x="1355217" y="584073"/>
                  </a:lnTo>
                  <a:lnTo>
                    <a:pt x="1354836" y="590360"/>
                  </a:lnTo>
                  <a:lnTo>
                    <a:pt x="1360742" y="597884"/>
                  </a:lnTo>
                  <a:lnTo>
                    <a:pt x="1410557" y="585502"/>
                  </a:lnTo>
                  <a:lnTo>
                    <a:pt x="1423702" y="576548"/>
                  </a:lnTo>
                  <a:lnTo>
                    <a:pt x="1424464" y="584549"/>
                  </a:lnTo>
                  <a:lnTo>
                    <a:pt x="1418939" y="593312"/>
                  </a:lnTo>
                  <a:lnTo>
                    <a:pt x="1420749" y="601885"/>
                  </a:lnTo>
                  <a:lnTo>
                    <a:pt x="1419225" y="609314"/>
                  </a:lnTo>
                  <a:lnTo>
                    <a:pt x="1423702" y="625412"/>
                  </a:lnTo>
                  <a:lnTo>
                    <a:pt x="1444085" y="621030"/>
                  </a:lnTo>
                  <a:lnTo>
                    <a:pt x="1444657" y="631031"/>
                  </a:lnTo>
                  <a:lnTo>
                    <a:pt x="1449229" y="642842"/>
                  </a:lnTo>
                  <a:lnTo>
                    <a:pt x="1458278" y="647033"/>
                  </a:lnTo>
                  <a:lnTo>
                    <a:pt x="1461802" y="661892"/>
                  </a:lnTo>
                  <a:lnTo>
                    <a:pt x="1487519" y="708184"/>
                  </a:lnTo>
                  <a:lnTo>
                    <a:pt x="1466945" y="719804"/>
                  </a:lnTo>
                  <a:lnTo>
                    <a:pt x="1471231" y="726567"/>
                  </a:lnTo>
                  <a:lnTo>
                    <a:pt x="1459325" y="737330"/>
                  </a:lnTo>
                  <a:lnTo>
                    <a:pt x="1469041" y="752189"/>
                  </a:lnTo>
                  <a:lnTo>
                    <a:pt x="1472946" y="786098"/>
                  </a:lnTo>
                  <a:lnTo>
                    <a:pt x="1484567" y="783622"/>
                  </a:lnTo>
                  <a:lnTo>
                    <a:pt x="1493330" y="802386"/>
                  </a:lnTo>
                  <a:lnTo>
                    <a:pt x="1506474" y="799147"/>
                  </a:lnTo>
                  <a:lnTo>
                    <a:pt x="1506855" y="813340"/>
                  </a:lnTo>
                  <a:lnTo>
                    <a:pt x="1515332" y="811530"/>
                  </a:lnTo>
                  <a:lnTo>
                    <a:pt x="1519142" y="813911"/>
                  </a:lnTo>
                  <a:lnTo>
                    <a:pt x="1521047" y="830199"/>
                  </a:lnTo>
                  <a:lnTo>
                    <a:pt x="1508379" y="853630"/>
                  </a:lnTo>
                  <a:lnTo>
                    <a:pt x="1506760" y="871252"/>
                  </a:lnTo>
                  <a:lnTo>
                    <a:pt x="1524857" y="907352"/>
                  </a:lnTo>
                  <a:lnTo>
                    <a:pt x="1526191" y="922211"/>
                  </a:lnTo>
                  <a:lnTo>
                    <a:pt x="1533620" y="927925"/>
                  </a:lnTo>
                  <a:lnTo>
                    <a:pt x="1546098" y="923639"/>
                  </a:lnTo>
                  <a:lnTo>
                    <a:pt x="1567720" y="910209"/>
                  </a:lnTo>
                  <a:lnTo>
                    <a:pt x="1578769" y="910209"/>
                  </a:lnTo>
                  <a:lnTo>
                    <a:pt x="1583246" y="914400"/>
                  </a:lnTo>
                  <a:lnTo>
                    <a:pt x="1576864" y="927449"/>
                  </a:lnTo>
                  <a:lnTo>
                    <a:pt x="1554956" y="944785"/>
                  </a:lnTo>
                  <a:lnTo>
                    <a:pt x="1554671" y="960215"/>
                  </a:lnTo>
                  <a:lnTo>
                    <a:pt x="1560386" y="973264"/>
                  </a:lnTo>
                  <a:lnTo>
                    <a:pt x="1574197" y="978789"/>
                  </a:lnTo>
                  <a:lnTo>
                    <a:pt x="1596962" y="976598"/>
                  </a:lnTo>
                  <a:lnTo>
                    <a:pt x="1599724" y="972026"/>
                  </a:lnTo>
                  <a:lnTo>
                    <a:pt x="1599724" y="955072"/>
                  </a:lnTo>
                  <a:lnTo>
                    <a:pt x="1606772" y="949071"/>
                  </a:lnTo>
                  <a:lnTo>
                    <a:pt x="1610773" y="954310"/>
                  </a:lnTo>
                  <a:lnTo>
                    <a:pt x="1613345" y="969931"/>
                  </a:lnTo>
                  <a:lnTo>
                    <a:pt x="1616773" y="971836"/>
                  </a:lnTo>
                  <a:lnTo>
                    <a:pt x="1647063" y="958977"/>
                  </a:lnTo>
                  <a:lnTo>
                    <a:pt x="1656683" y="961168"/>
                  </a:lnTo>
                  <a:lnTo>
                    <a:pt x="1693736" y="1005173"/>
                  </a:lnTo>
                  <a:lnTo>
                    <a:pt x="1710785" y="1014603"/>
                  </a:lnTo>
                  <a:lnTo>
                    <a:pt x="1716500" y="1012412"/>
                  </a:lnTo>
                  <a:lnTo>
                    <a:pt x="1716786" y="1008126"/>
                  </a:lnTo>
                  <a:lnTo>
                    <a:pt x="1708214" y="1004983"/>
                  </a:lnTo>
                  <a:lnTo>
                    <a:pt x="1695450" y="988314"/>
                  </a:lnTo>
                  <a:lnTo>
                    <a:pt x="1696688" y="983361"/>
                  </a:lnTo>
                  <a:lnTo>
                    <a:pt x="1706975" y="975360"/>
                  </a:lnTo>
                  <a:lnTo>
                    <a:pt x="1714690" y="982123"/>
                  </a:lnTo>
                  <a:lnTo>
                    <a:pt x="1726978" y="1003935"/>
                  </a:lnTo>
                  <a:lnTo>
                    <a:pt x="1742599" y="1012317"/>
                  </a:lnTo>
                  <a:lnTo>
                    <a:pt x="1748409" y="1006697"/>
                  </a:lnTo>
                  <a:lnTo>
                    <a:pt x="1754314" y="981361"/>
                  </a:lnTo>
                  <a:lnTo>
                    <a:pt x="1758029" y="976503"/>
                  </a:lnTo>
                  <a:lnTo>
                    <a:pt x="1769840" y="973836"/>
                  </a:lnTo>
                  <a:lnTo>
                    <a:pt x="1781080" y="976408"/>
                  </a:lnTo>
                  <a:lnTo>
                    <a:pt x="1788605" y="981456"/>
                  </a:lnTo>
                  <a:lnTo>
                    <a:pt x="1798320" y="979741"/>
                  </a:lnTo>
                  <a:lnTo>
                    <a:pt x="1822037" y="947547"/>
                  </a:lnTo>
                  <a:lnTo>
                    <a:pt x="1837944" y="941070"/>
                  </a:lnTo>
                  <a:lnTo>
                    <a:pt x="1844230" y="943070"/>
                  </a:lnTo>
                  <a:lnTo>
                    <a:pt x="1845659" y="948404"/>
                  </a:lnTo>
                  <a:lnTo>
                    <a:pt x="1833467" y="965263"/>
                  </a:lnTo>
                  <a:lnTo>
                    <a:pt x="1830991" y="978503"/>
                  </a:lnTo>
                  <a:lnTo>
                    <a:pt x="1833658" y="988314"/>
                  </a:lnTo>
                  <a:lnTo>
                    <a:pt x="1845850" y="1001173"/>
                  </a:lnTo>
                  <a:lnTo>
                    <a:pt x="1847374" y="1009555"/>
                  </a:lnTo>
                  <a:lnTo>
                    <a:pt x="1845564" y="1029843"/>
                  </a:lnTo>
                  <a:lnTo>
                    <a:pt x="1840611" y="1036320"/>
                  </a:lnTo>
                  <a:lnTo>
                    <a:pt x="1829943" y="1043178"/>
                  </a:lnTo>
                  <a:lnTo>
                    <a:pt x="1826323" y="1050131"/>
                  </a:lnTo>
                  <a:lnTo>
                    <a:pt x="1825752" y="1062514"/>
                  </a:lnTo>
                  <a:lnTo>
                    <a:pt x="1819085" y="1068514"/>
                  </a:lnTo>
                  <a:lnTo>
                    <a:pt x="1797463" y="1066610"/>
                  </a:lnTo>
                  <a:lnTo>
                    <a:pt x="1793558" y="1076801"/>
                  </a:lnTo>
                  <a:lnTo>
                    <a:pt x="1783747" y="1076897"/>
                  </a:lnTo>
                  <a:lnTo>
                    <a:pt x="1779270" y="1093756"/>
                  </a:lnTo>
                  <a:lnTo>
                    <a:pt x="1780604" y="1095947"/>
                  </a:lnTo>
                  <a:lnTo>
                    <a:pt x="1776508" y="1101852"/>
                  </a:lnTo>
                  <a:lnTo>
                    <a:pt x="1773650" y="1123474"/>
                  </a:lnTo>
                  <a:lnTo>
                    <a:pt x="1752886" y="1140809"/>
                  </a:lnTo>
                  <a:lnTo>
                    <a:pt x="1745456" y="1156049"/>
                  </a:lnTo>
                  <a:lnTo>
                    <a:pt x="1742980" y="1153858"/>
                  </a:lnTo>
                  <a:lnTo>
                    <a:pt x="1712214" y="1175861"/>
                  </a:lnTo>
                  <a:lnTo>
                    <a:pt x="1700975" y="1180910"/>
                  </a:lnTo>
                  <a:lnTo>
                    <a:pt x="1685735" y="1194911"/>
                  </a:lnTo>
                  <a:lnTo>
                    <a:pt x="1688687" y="1205198"/>
                  </a:lnTo>
                  <a:lnTo>
                    <a:pt x="1683163" y="1208437"/>
                  </a:lnTo>
                  <a:lnTo>
                    <a:pt x="1691545" y="1216533"/>
                  </a:lnTo>
                  <a:lnTo>
                    <a:pt x="1690021" y="1220343"/>
                  </a:lnTo>
                  <a:lnTo>
                    <a:pt x="1678686" y="1225582"/>
                  </a:lnTo>
                  <a:lnTo>
                    <a:pt x="1677543" y="1223772"/>
                  </a:lnTo>
                  <a:lnTo>
                    <a:pt x="1661827" y="1229201"/>
                  </a:lnTo>
                  <a:lnTo>
                    <a:pt x="1655731" y="1220629"/>
                  </a:lnTo>
                  <a:lnTo>
                    <a:pt x="1653350" y="1211771"/>
                  </a:lnTo>
                  <a:lnTo>
                    <a:pt x="1661827" y="1207961"/>
                  </a:lnTo>
                  <a:lnTo>
                    <a:pt x="1664875" y="1205674"/>
                  </a:lnTo>
                  <a:lnTo>
                    <a:pt x="1663637" y="1204341"/>
                  </a:lnTo>
                  <a:lnTo>
                    <a:pt x="1651254" y="1206151"/>
                  </a:lnTo>
                  <a:lnTo>
                    <a:pt x="1644205" y="1193197"/>
                  </a:lnTo>
                  <a:lnTo>
                    <a:pt x="1637729" y="1187005"/>
                  </a:lnTo>
                  <a:lnTo>
                    <a:pt x="1636300" y="1189768"/>
                  </a:lnTo>
                  <a:lnTo>
                    <a:pt x="1618964" y="1191292"/>
                  </a:lnTo>
                  <a:lnTo>
                    <a:pt x="1612678" y="1190054"/>
                  </a:lnTo>
                  <a:lnTo>
                    <a:pt x="1611249" y="1186148"/>
                  </a:lnTo>
                  <a:lnTo>
                    <a:pt x="1564196" y="1197102"/>
                  </a:lnTo>
                  <a:lnTo>
                    <a:pt x="1549146" y="1209294"/>
                  </a:lnTo>
                  <a:lnTo>
                    <a:pt x="1552670" y="1224153"/>
                  </a:lnTo>
                  <a:lnTo>
                    <a:pt x="1565815" y="1228915"/>
                  </a:lnTo>
                  <a:lnTo>
                    <a:pt x="1566101" y="1231392"/>
                  </a:lnTo>
                  <a:lnTo>
                    <a:pt x="1562767" y="1243489"/>
                  </a:lnTo>
                  <a:lnTo>
                    <a:pt x="1544288" y="1255300"/>
                  </a:lnTo>
                  <a:lnTo>
                    <a:pt x="1526762" y="1262824"/>
                  </a:lnTo>
                  <a:lnTo>
                    <a:pt x="1523047" y="1258253"/>
                  </a:lnTo>
                  <a:lnTo>
                    <a:pt x="1511713" y="1261491"/>
                  </a:lnTo>
                  <a:lnTo>
                    <a:pt x="1507617" y="1257395"/>
                  </a:lnTo>
                  <a:lnTo>
                    <a:pt x="1499616" y="1258348"/>
                  </a:lnTo>
                  <a:lnTo>
                    <a:pt x="1489615" y="1253204"/>
                  </a:lnTo>
                  <a:lnTo>
                    <a:pt x="1469517" y="1254919"/>
                  </a:lnTo>
                  <a:lnTo>
                    <a:pt x="1460945" y="1248251"/>
                  </a:lnTo>
                  <a:lnTo>
                    <a:pt x="1450658" y="1257490"/>
                  </a:lnTo>
                  <a:lnTo>
                    <a:pt x="1453325" y="1261205"/>
                  </a:lnTo>
                  <a:lnTo>
                    <a:pt x="1448372" y="1263015"/>
                  </a:lnTo>
                  <a:lnTo>
                    <a:pt x="1449229" y="1275016"/>
                  </a:lnTo>
                  <a:lnTo>
                    <a:pt x="1463135" y="1281208"/>
                  </a:lnTo>
                  <a:lnTo>
                    <a:pt x="1466660" y="1285208"/>
                  </a:lnTo>
                  <a:lnTo>
                    <a:pt x="1462278" y="1290828"/>
                  </a:lnTo>
                  <a:lnTo>
                    <a:pt x="1467422" y="1292542"/>
                  </a:lnTo>
                  <a:lnTo>
                    <a:pt x="1462088" y="1300829"/>
                  </a:lnTo>
                  <a:lnTo>
                    <a:pt x="1457325" y="1319308"/>
                  </a:lnTo>
                  <a:lnTo>
                    <a:pt x="1437227" y="1331690"/>
                  </a:lnTo>
                  <a:lnTo>
                    <a:pt x="1442561" y="1338739"/>
                  </a:lnTo>
                  <a:lnTo>
                    <a:pt x="1440371" y="1338072"/>
                  </a:lnTo>
                  <a:lnTo>
                    <a:pt x="1437132" y="1349502"/>
                  </a:lnTo>
                  <a:lnTo>
                    <a:pt x="1442085" y="1361599"/>
                  </a:lnTo>
                  <a:lnTo>
                    <a:pt x="1440275" y="1382649"/>
                  </a:lnTo>
                  <a:lnTo>
                    <a:pt x="1442942" y="1392936"/>
                  </a:lnTo>
                  <a:lnTo>
                    <a:pt x="1452467" y="1401318"/>
                  </a:lnTo>
                  <a:lnTo>
                    <a:pt x="1451324" y="1409795"/>
                  </a:lnTo>
                  <a:lnTo>
                    <a:pt x="1456754" y="1428274"/>
                  </a:lnTo>
                  <a:lnTo>
                    <a:pt x="1470660" y="1448753"/>
                  </a:lnTo>
                  <a:lnTo>
                    <a:pt x="1472089" y="1455230"/>
                  </a:lnTo>
                  <a:lnTo>
                    <a:pt x="1477613" y="1459230"/>
                  </a:lnTo>
                  <a:lnTo>
                    <a:pt x="1476756" y="1465040"/>
                  </a:lnTo>
                  <a:lnTo>
                    <a:pt x="1480566" y="1469612"/>
                  </a:lnTo>
                  <a:lnTo>
                    <a:pt x="1484567" y="1488567"/>
                  </a:lnTo>
                  <a:lnTo>
                    <a:pt x="1492568" y="1501712"/>
                  </a:lnTo>
                  <a:lnTo>
                    <a:pt x="1488758" y="1510951"/>
                  </a:lnTo>
                  <a:lnTo>
                    <a:pt x="1486853" y="1511713"/>
                  </a:lnTo>
                  <a:lnTo>
                    <a:pt x="1489424" y="1505998"/>
                  </a:lnTo>
                  <a:lnTo>
                    <a:pt x="1487519" y="1503235"/>
                  </a:lnTo>
                  <a:lnTo>
                    <a:pt x="1479042" y="1510474"/>
                  </a:lnTo>
                  <a:lnTo>
                    <a:pt x="1470946" y="1523143"/>
                  </a:lnTo>
                  <a:lnTo>
                    <a:pt x="1466660" y="1523714"/>
                  </a:lnTo>
                  <a:lnTo>
                    <a:pt x="1466088" y="1528381"/>
                  </a:lnTo>
                  <a:lnTo>
                    <a:pt x="1445419" y="1544669"/>
                  </a:lnTo>
                  <a:lnTo>
                    <a:pt x="1449134" y="1547336"/>
                  </a:lnTo>
                  <a:lnTo>
                    <a:pt x="1447038" y="1550099"/>
                  </a:lnTo>
                  <a:lnTo>
                    <a:pt x="1451801" y="1554671"/>
                  </a:lnTo>
                  <a:lnTo>
                    <a:pt x="1444085" y="1564196"/>
                  </a:lnTo>
                  <a:lnTo>
                    <a:pt x="1458849" y="1556766"/>
                  </a:lnTo>
                  <a:lnTo>
                    <a:pt x="1465231" y="1559624"/>
                  </a:lnTo>
                  <a:lnTo>
                    <a:pt x="1468184" y="1557719"/>
                  </a:lnTo>
                  <a:lnTo>
                    <a:pt x="1471422" y="1562290"/>
                  </a:lnTo>
                  <a:lnTo>
                    <a:pt x="1468469" y="1565910"/>
                  </a:lnTo>
                  <a:lnTo>
                    <a:pt x="1474470" y="1566672"/>
                  </a:lnTo>
                  <a:lnTo>
                    <a:pt x="1475613" y="1569339"/>
                  </a:lnTo>
                  <a:lnTo>
                    <a:pt x="1468564" y="1586484"/>
                  </a:lnTo>
                  <a:lnTo>
                    <a:pt x="1463802" y="1585246"/>
                  </a:lnTo>
                  <a:lnTo>
                    <a:pt x="1461611" y="1589627"/>
                  </a:lnTo>
                  <a:lnTo>
                    <a:pt x="1466755" y="1594200"/>
                  </a:lnTo>
                  <a:lnTo>
                    <a:pt x="1469612" y="1594200"/>
                  </a:lnTo>
                  <a:lnTo>
                    <a:pt x="1471231" y="1590389"/>
                  </a:lnTo>
                  <a:lnTo>
                    <a:pt x="1480280" y="1593247"/>
                  </a:lnTo>
                  <a:lnTo>
                    <a:pt x="1475708" y="1609153"/>
                  </a:lnTo>
                  <a:lnTo>
                    <a:pt x="1470184" y="1609153"/>
                  </a:lnTo>
                  <a:lnTo>
                    <a:pt x="1448086" y="1621822"/>
                  </a:lnTo>
                  <a:lnTo>
                    <a:pt x="1446371" y="1620488"/>
                  </a:lnTo>
                  <a:lnTo>
                    <a:pt x="1443228" y="1627346"/>
                  </a:lnTo>
                  <a:lnTo>
                    <a:pt x="1446752" y="1625917"/>
                  </a:lnTo>
                  <a:lnTo>
                    <a:pt x="1451039" y="1634681"/>
                  </a:lnTo>
                  <a:lnTo>
                    <a:pt x="1449514" y="1641539"/>
                  </a:lnTo>
                  <a:lnTo>
                    <a:pt x="1441037" y="1643729"/>
                  </a:lnTo>
                  <a:lnTo>
                    <a:pt x="1441514" y="1656684"/>
                  </a:lnTo>
                  <a:lnTo>
                    <a:pt x="1453705" y="1668971"/>
                  </a:lnTo>
                  <a:lnTo>
                    <a:pt x="1457611" y="1683163"/>
                  </a:lnTo>
                  <a:lnTo>
                    <a:pt x="1461992" y="1685735"/>
                  </a:lnTo>
                  <a:lnTo>
                    <a:pt x="1474565" y="1686020"/>
                  </a:lnTo>
                  <a:lnTo>
                    <a:pt x="1469803" y="1691259"/>
                  </a:lnTo>
                  <a:lnTo>
                    <a:pt x="1469422" y="1695926"/>
                  </a:lnTo>
                  <a:lnTo>
                    <a:pt x="1456849" y="1709261"/>
                  </a:lnTo>
                  <a:lnTo>
                    <a:pt x="1460754" y="1730121"/>
                  </a:lnTo>
                  <a:lnTo>
                    <a:pt x="1452181" y="1739551"/>
                  </a:lnTo>
                  <a:lnTo>
                    <a:pt x="1433894" y="1731835"/>
                  </a:lnTo>
                  <a:lnTo>
                    <a:pt x="1433798" y="1740217"/>
                  </a:lnTo>
                  <a:lnTo>
                    <a:pt x="1420463" y="1741456"/>
                  </a:lnTo>
                  <a:lnTo>
                    <a:pt x="1407700" y="1736884"/>
                  </a:lnTo>
                  <a:lnTo>
                    <a:pt x="1401223" y="1738789"/>
                  </a:lnTo>
                  <a:lnTo>
                    <a:pt x="1397889" y="1740980"/>
                  </a:lnTo>
                  <a:lnTo>
                    <a:pt x="1394651" y="1754124"/>
                  </a:lnTo>
                  <a:lnTo>
                    <a:pt x="1387316" y="1759172"/>
                  </a:lnTo>
                  <a:lnTo>
                    <a:pt x="1363504" y="1766983"/>
                  </a:lnTo>
                  <a:lnTo>
                    <a:pt x="1350550" y="1777270"/>
                  </a:lnTo>
                  <a:lnTo>
                    <a:pt x="1347597" y="1791081"/>
                  </a:lnTo>
                  <a:lnTo>
                    <a:pt x="1345121" y="1785271"/>
                  </a:lnTo>
                  <a:lnTo>
                    <a:pt x="1349788" y="1773365"/>
                  </a:lnTo>
                  <a:lnTo>
                    <a:pt x="1364742" y="1756886"/>
                  </a:lnTo>
                  <a:lnTo>
                    <a:pt x="1367885" y="1744123"/>
                  </a:lnTo>
                  <a:lnTo>
                    <a:pt x="1352550" y="1732502"/>
                  </a:lnTo>
                  <a:lnTo>
                    <a:pt x="1337786" y="1713071"/>
                  </a:lnTo>
                  <a:lnTo>
                    <a:pt x="1314260" y="1706785"/>
                  </a:lnTo>
                  <a:lnTo>
                    <a:pt x="1303306" y="1706594"/>
                  </a:lnTo>
                  <a:lnTo>
                    <a:pt x="1280731" y="1694212"/>
                  </a:lnTo>
                  <a:lnTo>
                    <a:pt x="1275302" y="1675734"/>
                  </a:lnTo>
                  <a:lnTo>
                    <a:pt x="1275874" y="1645825"/>
                  </a:lnTo>
                  <a:lnTo>
                    <a:pt x="1285780" y="1621536"/>
                  </a:lnTo>
                  <a:lnTo>
                    <a:pt x="1286542" y="1611058"/>
                  </a:lnTo>
                  <a:lnTo>
                    <a:pt x="1281017" y="1603725"/>
                  </a:lnTo>
                  <a:lnTo>
                    <a:pt x="1269968" y="1599724"/>
                  </a:lnTo>
                  <a:lnTo>
                    <a:pt x="1263015" y="1587246"/>
                  </a:lnTo>
                  <a:lnTo>
                    <a:pt x="1267301" y="1578959"/>
                  </a:lnTo>
                  <a:lnTo>
                    <a:pt x="1272350" y="1575626"/>
                  </a:lnTo>
                  <a:lnTo>
                    <a:pt x="1276445" y="1564005"/>
                  </a:lnTo>
                  <a:lnTo>
                    <a:pt x="1275112" y="1538954"/>
                  </a:lnTo>
                  <a:lnTo>
                    <a:pt x="1267397" y="1528191"/>
                  </a:lnTo>
                  <a:lnTo>
                    <a:pt x="1281875" y="1522095"/>
                  </a:lnTo>
                  <a:lnTo>
                    <a:pt x="1289971" y="1515332"/>
                  </a:lnTo>
                  <a:lnTo>
                    <a:pt x="1282446" y="1514475"/>
                  </a:lnTo>
                  <a:lnTo>
                    <a:pt x="1276922" y="1509522"/>
                  </a:lnTo>
                  <a:lnTo>
                    <a:pt x="1279493" y="1496092"/>
                  </a:lnTo>
                  <a:lnTo>
                    <a:pt x="1273683" y="1494187"/>
                  </a:lnTo>
                  <a:lnTo>
                    <a:pt x="1271778" y="1478661"/>
                  </a:lnTo>
                  <a:lnTo>
                    <a:pt x="1268921" y="1477518"/>
                  </a:lnTo>
                  <a:lnTo>
                    <a:pt x="1270921" y="1471803"/>
                  </a:lnTo>
                  <a:lnTo>
                    <a:pt x="1289590" y="1479994"/>
                  </a:lnTo>
                  <a:lnTo>
                    <a:pt x="1315117" y="1481423"/>
                  </a:lnTo>
                  <a:lnTo>
                    <a:pt x="1327690" y="1457515"/>
                  </a:lnTo>
                  <a:lnTo>
                    <a:pt x="1329214" y="1445895"/>
                  </a:lnTo>
                  <a:lnTo>
                    <a:pt x="1318641" y="1433608"/>
                  </a:lnTo>
                  <a:lnTo>
                    <a:pt x="1310735" y="1430369"/>
                  </a:lnTo>
                  <a:lnTo>
                    <a:pt x="1307497" y="1413129"/>
                  </a:lnTo>
                  <a:lnTo>
                    <a:pt x="1299496" y="1405890"/>
                  </a:lnTo>
                  <a:lnTo>
                    <a:pt x="1297972" y="1397889"/>
                  </a:lnTo>
                  <a:lnTo>
                    <a:pt x="1288923" y="1386173"/>
                  </a:lnTo>
                  <a:lnTo>
                    <a:pt x="1277779" y="1378363"/>
                  </a:lnTo>
                  <a:lnTo>
                    <a:pt x="1250061" y="1381887"/>
                  </a:lnTo>
                  <a:lnTo>
                    <a:pt x="1238440" y="1386078"/>
                  </a:lnTo>
                  <a:lnTo>
                    <a:pt x="1205389" y="1379506"/>
                  </a:lnTo>
                  <a:lnTo>
                    <a:pt x="1199674" y="1373124"/>
                  </a:lnTo>
                  <a:lnTo>
                    <a:pt x="1202246" y="1365980"/>
                  </a:lnTo>
                  <a:lnTo>
                    <a:pt x="1196530" y="1367790"/>
                  </a:lnTo>
                  <a:lnTo>
                    <a:pt x="1184339" y="1379030"/>
                  </a:lnTo>
                  <a:lnTo>
                    <a:pt x="1183577" y="1382935"/>
                  </a:lnTo>
                  <a:lnTo>
                    <a:pt x="1179957" y="1384173"/>
                  </a:lnTo>
                  <a:lnTo>
                    <a:pt x="1169194" y="1378458"/>
                  </a:lnTo>
                  <a:lnTo>
                    <a:pt x="1154144" y="1361599"/>
                  </a:lnTo>
                  <a:lnTo>
                    <a:pt x="1146810" y="1359217"/>
                  </a:lnTo>
                  <a:lnTo>
                    <a:pt x="1142619" y="1354550"/>
                  </a:lnTo>
                  <a:lnTo>
                    <a:pt x="1140143" y="1355884"/>
                  </a:lnTo>
                  <a:lnTo>
                    <a:pt x="1129665" y="1352645"/>
                  </a:lnTo>
                  <a:lnTo>
                    <a:pt x="1116521" y="1362361"/>
                  </a:lnTo>
                  <a:lnTo>
                    <a:pt x="1107281" y="1364456"/>
                  </a:lnTo>
                  <a:lnTo>
                    <a:pt x="1101947" y="1362647"/>
                  </a:lnTo>
                  <a:lnTo>
                    <a:pt x="1096328" y="1367980"/>
                  </a:lnTo>
                  <a:lnTo>
                    <a:pt x="1073563" y="1365409"/>
                  </a:lnTo>
                  <a:lnTo>
                    <a:pt x="1069467" y="1368171"/>
                  </a:lnTo>
                  <a:lnTo>
                    <a:pt x="1065371" y="1362361"/>
                  </a:lnTo>
                  <a:lnTo>
                    <a:pt x="1056989" y="1367219"/>
                  </a:lnTo>
                  <a:lnTo>
                    <a:pt x="1055942" y="1374077"/>
                  </a:lnTo>
                  <a:lnTo>
                    <a:pt x="1065086" y="1387697"/>
                  </a:lnTo>
                  <a:lnTo>
                    <a:pt x="1067467" y="1405128"/>
                  </a:lnTo>
                  <a:lnTo>
                    <a:pt x="1060323" y="1407509"/>
                  </a:lnTo>
                  <a:lnTo>
                    <a:pt x="1057370" y="1411796"/>
                  </a:lnTo>
                  <a:lnTo>
                    <a:pt x="1050131" y="1409224"/>
                  </a:lnTo>
                  <a:lnTo>
                    <a:pt x="1035748" y="1414748"/>
                  </a:lnTo>
                  <a:lnTo>
                    <a:pt x="1007650" y="1412748"/>
                  </a:lnTo>
                  <a:lnTo>
                    <a:pt x="996696" y="1420368"/>
                  </a:lnTo>
                  <a:lnTo>
                    <a:pt x="996601" y="1433417"/>
                  </a:lnTo>
                  <a:lnTo>
                    <a:pt x="1002697" y="1445895"/>
                  </a:lnTo>
                  <a:lnTo>
                    <a:pt x="1001649" y="1457896"/>
                  </a:lnTo>
                  <a:lnTo>
                    <a:pt x="1008602" y="1464088"/>
                  </a:lnTo>
                  <a:lnTo>
                    <a:pt x="1008983" y="1468565"/>
                  </a:lnTo>
                  <a:lnTo>
                    <a:pt x="1008507" y="1482090"/>
                  </a:lnTo>
                  <a:lnTo>
                    <a:pt x="1003459" y="1487805"/>
                  </a:lnTo>
                  <a:lnTo>
                    <a:pt x="1005078" y="1496378"/>
                  </a:lnTo>
                  <a:lnTo>
                    <a:pt x="997744" y="1506093"/>
                  </a:lnTo>
                  <a:lnTo>
                    <a:pt x="975455" y="1504855"/>
                  </a:lnTo>
                  <a:lnTo>
                    <a:pt x="962120" y="1507998"/>
                  </a:lnTo>
                  <a:lnTo>
                    <a:pt x="953071" y="1506379"/>
                  </a:lnTo>
                  <a:lnTo>
                    <a:pt x="942404" y="1509998"/>
                  </a:lnTo>
                  <a:lnTo>
                    <a:pt x="939355" y="1514094"/>
                  </a:lnTo>
                  <a:lnTo>
                    <a:pt x="949452" y="1517333"/>
                  </a:lnTo>
                  <a:lnTo>
                    <a:pt x="944785" y="1528096"/>
                  </a:lnTo>
                  <a:lnTo>
                    <a:pt x="936022" y="1535240"/>
                  </a:lnTo>
                  <a:lnTo>
                    <a:pt x="938022" y="1537430"/>
                  </a:lnTo>
                  <a:lnTo>
                    <a:pt x="935260" y="1544193"/>
                  </a:lnTo>
                  <a:lnTo>
                    <a:pt x="930497" y="1539907"/>
                  </a:lnTo>
                  <a:lnTo>
                    <a:pt x="923830" y="1550575"/>
                  </a:lnTo>
                  <a:lnTo>
                    <a:pt x="919448" y="1568006"/>
                  </a:lnTo>
                  <a:lnTo>
                    <a:pt x="914781" y="1562195"/>
                  </a:lnTo>
                  <a:lnTo>
                    <a:pt x="919544" y="1551909"/>
                  </a:lnTo>
                  <a:lnTo>
                    <a:pt x="915067" y="1538287"/>
                  </a:lnTo>
                  <a:lnTo>
                    <a:pt x="915543" y="1531525"/>
                  </a:lnTo>
                  <a:lnTo>
                    <a:pt x="911066" y="1523143"/>
                  </a:lnTo>
                  <a:lnTo>
                    <a:pt x="894683" y="1527143"/>
                  </a:lnTo>
                  <a:lnTo>
                    <a:pt x="893350" y="1531620"/>
                  </a:lnTo>
                  <a:lnTo>
                    <a:pt x="892969" y="1528762"/>
                  </a:lnTo>
                  <a:lnTo>
                    <a:pt x="880491" y="1533906"/>
                  </a:lnTo>
                  <a:lnTo>
                    <a:pt x="883920" y="1541717"/>
                  </a:lnTo>
                  <a:lnTo>
                    <a:pt x="873538" y="1539621"/>
                  </a:lnTo>
                  <a:lnTo>
                    <a:pt x="870109" y="1535430"/>
                  </a:lnTo>
                  <a:lnTo>
                    <a:pt x="863346" y="1538383"/>
                  </a:lnTo>
                  <a:lnTo>
                    <a:pt x="848392" y="1553813"/>
                  </a:lnTo>
                  <a:lnTo>
                    <a:pt x="844963" y="1549146"/>
                  </a:lnTo>
                  <a:close/>
                  <a:moveTo>
                    <a:pt x="209169" y="1257110"/>
                  </a:moveTo>
                  <a:lnTo>
                    <a:pt x="211931" y="1255681"/>
                  </a:lnTo>
                  <a:lnTo>
                    <a:pt x="214122" y="1259586"/>
                  </a:lnTo>
                  <a:lnTo>
                    <a:pt x="209169" y="12571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4" name="Freihandform: Form 233">
              <a:extLst>
                <a:ext uri="{FF2B5EF4-FFF2-40B4-BE49-F238E27FC236}">
                  <a16:creationId xmlns:a16="http://schemas.microsoft.com/office/drawing/2014/main" id="{EF5779FE-0695-4E96-A17B-5BA27A585D10}"/>
                </a:ext>
              </a:extLst>
            </p:cNvPr>
            <p:cNvSpPr/>
            <p:nvPr/>
          </p:nvSpPr>
          <p:spPr>
            <a:xfrm>
              <a:off x="1675600" y="3704845"/>
              <a:ext cx="509850" cy="678150"/>
            </a:xfrm>
            <a:custGeom>
              <a:avLst/>
              <a:gdLst>
                <a:gd name="connsiteX0" fmla="*/ 33242 w 981075"/>
                <a:gd name="connsiteY0" fmla="*/ 808101 h 1304925"/>
                <a:gd name="connsiteX1" fmla="*/ 32671 w 981075"/>
                <a:gd name="connsiteY1" fmla="*/ 804767 h 1304925"/>
                <a:gd name="connsiteX2" fmla="*/ 37624 w 981075"/>
                <a:gd name="connsiteY2" fmla="*/ 798862 h 1304925"/>
                <a:gd name="connsiteX3" fmla="*/ 64770 w 981075"/>
                <a:gd name="connsiteY3" fmla="*/ 784193 h 1304925"/>
                <a:gd name="connsiteX4" fmla="*/ 59341 w 981075"/>
                <a:gd name="connsiteY4" fmla="*/ 780669 h 1304925"/>
                <a:gd name="connsiteX5" fmla="*/ 61912 w 981075"/>
                <a:gd name="connsiteY5" fmla="*/ 762095 h 1304925"/>
                <a:gd name="connsiteX6" fmla="*/ 65818 w 981075"/>
                <a:gd name="connsiteY6" fmla="*/ 762095 h 1304925"/>
                <a:gd name="connsiteX7" fmla="*/ 66865 w 981075"/>
                <a:gd name="connsiteY7" fmla="*/ 745045 h 1304925"/>
                <a:gd name="connsiteX8" fmla="*/ 60293 w 981075"/>
                <a:gd name="connsiteY8" fmla="*/ 746474 h 1304925"/>
                <a:gd name="connsiteX9" fmla="*/ 50387 w 981075"/>
                <a:gd name="connsiteY9" fmla="*/ 739711 h 1304925"/>
                <a:gd name="connsiteX10" fmla="*/ 55340 w 981075"/>
                <a:gd name="connsiteY10" fmla="*/ 728186 h 1304925"/>
                <a:gd name="connsiteX11" fmla="*/ 54864 w 981075"/>
                <a:gd name="connsiteY11" fmla="*/ 725900 h 1304925"/>
                <a:gd name="connsiteX12" fmla="*/ 49625 w 981075"/>
                <a:gd name="connsiteY12" fmla="*/ 727424 h 1304925"/>
                <a:gd name="connsiteX13" fmla="*/ 47435 w 981075"/>
                <a:gd name="connsiteY13" fmla="*/ 720185 h 1304925"/>
                <a:gd name="connsiteX14" fmla="*/ 41053 w 981075"/>
                <a:gd name="connsiteY14" fmla="*/ 721328 h 1304925"/>
                <a:gd name="connsiteX15" fmla="*/ 40005 w 981075"/>
                <a:gd name="connsiteY15" fmla="*/ 718280 h 1304925"/>
                <a:gd name="connsiteX16" fmla="*/ 33337 w 981075"/>
                <a:gd name="connsiteY16" fmla="*/ 723043 h 1304925"/>
                <a:gd name="connsiteX17" fmla="*/ 22288 w 981075"/>
                <a:gd name="connsiteY17" fmla="*/ 707612 h 1304925"/>
                <a:gd name="connsiteX18" fmla="*/ 15812 w 981075"/>
                <a:gd name="connsiteY18" fmla="*/ 707612 h 1304925"/>
                <a:gd name="connsiteX19" fmla="*/ 17145 w 981075"/>
                <a:gd name="connsiteY19" fmla="*/ 698373 h 1304925"/>
                <a:gd name="connsiteX20" fmla="*/ 9525 w 981075"/>
                <a:gd name="connsiteY20" fmla="*/ 685038 h 1304925"/>
                <a:gd name="connsiteX21" fmla="*/ 11716 w 981075"/>
                <a:gd name="connsiteY21" fmla="*/ 681514 h 1304925"/>
                <a:gd name="connsiteX22" fmla="*/ 15716 w 981075"/>
                <a:gd name="connsiteY22" fmla="*/ 681895 h 1304925"/>
                <a:gd name="connsiteX23" fmla="*/ 18764 w 981075"/>
                <a:gd name="connsiteY23" fmla="*/ 678847 h 1304925"/>
                <a:gd name="connsiteX24" fmla="*/ 29146 w 981075"/>
                <a:gd name="connsiteY24" fmla="*/ 685705 h 1304925"/>
                <a:gd name="connsiteX25" fmla="*/ 33623 w 981075"/>
                <a:gd name="connsiteY25" fmla="*/ 675989 h 1304925"/>
                <a:gd name="connsiteX26" fmla="*/ 42672 w 981075"/>
                <a:gd name="connsiteY26" fmla="*/ 671799 h 1304925"/>
                <a:gd name="connsiteX27" fmla="*/ 44196 w 981075"/>
                <a:gd name="connsiteY27" fmla="*/ 674656 h 1304925"/>
                <a:gd name="connsiteX28" fmla="*/ 47149 w 981075"/>
                <a:gd name="connsiteY28" fmla="*/ 673036 h 1304925"/>
                <a:gd name="connsiteX29" fmla="*/ 54483 w 981075"/>
                <a:gd name="connsiteY29" fmla="*/ 677894 h 1304925"/>
                <a:gd name="connsiteX30" fmla="*/ 61436 w 981075"/>
                <a:gd name="connsiteY30" fmla="*/ 674846 h 1304925"/>
                <a:gd name="connsiteX31" fmla="*/ 65532 w 981075"/>
                <a:gd name="connsiteY31" fmla="*/ 676466 h 1304925"/>
                <a:gd name="connsiteX32" fmla="*/ 69152 w 981075"/>
                <a:gd name="connsiteY32" fmla="*/ 661607 h 1304925"/>
                <a:gd name="connsiteX33" fmla="*/ 71152 w 981075"/>
                <a:gd name="connsiteY33" fmla="*/ 660845 h 1304925"/>
                <a:gd name="connsiteX34" fmla="*/ 70771 w 981075"/>
                <a:gd name="connsiteY34" fmla="*/ 654844 h 1304925"/>
                <a:gd name="connsiteX35" fmla="*/ 76676 w 981075"/>
                <a:gd name="connsiteY35" fmla="*/ 648938 h 1304925"/>
                <a:gd name="connsiteX36" fmla="*/ 87058 w 981075"/>
                <a:gd name="connsiteY36" fmla="*/ 649034 h 1304925"/>
                <a:gd name="connsiteX37" fmla="*/ 87439 w 981075"/>
                <a:gd name="connsiteY37" fmla="*/ 645319 h 1304925"/>
                <a:gd name="connsiteX38" fmla="*/ 91154 w 981075"/>
                <a:gd name="connsiteY38" fmla="*/ 650272 h 1304925"/>
                <a:gd name="connsiteX39" fmla="*/ 92297 w 981075"/>
                <a:gd name="connsiteY39" fmla="*/ 644176 h 1304925"/>
                <a:gd name="connsiteX40" fmla="*/ 89821 w 981075"/>
                <a:gd name="connsiteY40" fmla="*/ 643795 h 1304925"/>
                <a:gd name="connsiteX41" fmla="*/ 90011 w 981075"/>
                <a:gd name="connsiteY41" fmla="*/ 641223 h 1304925"/>
                <a:gd name="connsiteX42" fmla="*/ 102203 w 981075"/>
                <a:gd name="connsiteY42" fmla="*/ 624745 h 1304925"/>
                <a:gd name="connsiteX43" fmla="*/ 114014 w 981075"/>
                <a:gd name="connsiteY43" fmla="*/ 614649 h 1304925"/>
                <a:gd name="connsiteX44" fmla="*/ 118110 w 981075"/>
                <a:gd name="connsiteY44" fmla="*/ 617315 h 1304925"/>
                <a:gd name="connsiteX45" fmla="*/ 133445 w 981075"/>
                <a:gd name="connsiteY45" fmla="*/ 601694 h 1304925"/>
                <a:gd name="connsiteX46" fmla="*/ 141827 w 981075"/>
                <a:gd name="connsiteY46" fmla="*/ 601694 h 1304925"/>
                <a:gd name="connsiteX47" fmla="*/ 149828 w 981075"/>
                <a:gd name="connsiteY47" fmla="*/ 592169 h 1304925"/>
                <a:gd name="connsiteX48" fmla="*/ 154019 w 981075"/>
                <a:gd name="connsiteY48" fmla="*/ 591502 h 1304925"/>
                <a:gd name="connsiteX49" fmla="*/ 161354 w 981075"/>
                <a:gd name="connsiteY49" fmla="*/ 574643 h 1304925"/>
                <a:gd name="connsiteX50" fmla="*/ 170402 w 981075"/>
                <a:gd name="connsiteY50" fmla="*/ 567690 h 1304925"/>
                <a:gd name="connsiteX51" fmla="*/ 186023 w 981075"/>
                <a:gd name="connsiteY51" fmla="*/ 546735 h 1304925"/>
                <a:gd name="connsiteX52" fmla="*/ 182499 w 981075"/>
                <a:gd name="connsiteY52" fmla="*/ 540163 h 1304925"/>
                <a:gd name="connsiteX53" fmla="*/ 201930 w 981075"/>
                <a:gd name="connsiteY53" fmla="*/ 533876 h 1304925"/>
                <a:gd name="connsiteX54" fmla="*/ 214122 w 981075"/>
                <a:gd name="connsiteY54" fmla="*/ 523494 h 1304925"/>
                <a:gd name="connsiteX55" fmla="*/ 219742 w 981075"/>
                <a:gd name="connsiteY55" fmla="*/ 511302 h 1304925"/>
                <a:gd name="connsiteX56" fmla="*/ 229933 w 981075"/>
                <a:gd name="connsiteY56" fmla="*/ 506730 h 1304925"/>
                <a:gd name="connsiteX57" fmla="*/ 236315 w 981075"/>
                <a:gd name="connsiteY57" fmla="*/ 498920 h 1304925"/>
                <a:gd name="connsiteX58" fmla="*/ 248793 w 981075"/>
                <a:gd name="connsiteY58" fmla="*/ 490918 h 1304925"/>
                <a:gd name="connsiteX59" fmla="*/ 264128 w 981075"/>
                <a:gd name="connsiteY59" fmla="*/ 469868 h 1304925"/>
                <a:gd name="connsiteX60" fmla="*/ 274320 w 981075"/>
                <a:gd name="connsiteY60" fmla="*/ 468916 h 1304925"/>
                <a:gd name="connsiteX61" fmla="*/ 281845 w 981075"/>
                <a:gd name="connsiteY61" fmla="*/ 447770 h 1304925"/>
                <a:gd name="connsiteX62" fmla="*/ 281178 w 981075"/>
                <a:gd name="connsiteY62" fmla="*/ 435578 h 1304925"/>
                <a:gd name="connsiteX63" fmla="*/ 277844 w 981075"/>
                <a:gd name="connsiteY63" fmla="*/ 427291 h 1304925"/>
                <a:gd name="connsiteX64" fmla="*/ 280321 w 981075"/>
                <a:gd name="connsiteY64" fmla="*/ 420148 h 1304925"/>
                <a:gd name="connsiteX65" fmla="*/ 273748 w 981075"/>
                <a:gd name="connsiteY65" fmla="*/ 421195 h 1304925"/>
                <a:gd name="connsiteX66" fmla="*/ 253460 w 981075"/>
                <a:gd name="connsiteY66" fmla="*/ 414147 h 1304925"/>
                <a:gd name="connsiteX67" fmla="*/ 236506 w 981075"/>
                <a:gd name="connsiteY67" fmla="*/ 412432 h 1304925"/>
                <a:gd name="connsiteX68" fmla="*/ 217551 w 981075"/>
                <a:gd name="connsiteY68" fmla="*/ 397478 h 1304925"/>
                <a:gd name="connsiteX69" fmla="*/ 210312 w 981075"/>
                <a:gd name="connsiteY69" fmla="*/ 395954 h 1304925"/>
                <a:gd name="connsiteX70" fmla="*/ 190690 w 981075"/>
                <a:gd name="connsiteY70" fmla="*/ 409670 h 1304925"/>
                <a:gd name="connsiteX71" fmla="*/ 172783 w 981075"/>
                <a:gd name="connsiteY71" fmla="*/ 404336 h 1304925"/>
                <a:gd name="connsiteX72" fmla="*/ 158591 w 981075"/>
                <a:gd name="connsiteY72" fmla="*/ 410527 h 1304925"/>
                <a:gd name="connsiteX73" fmla="*/ 148209 w 981075"/>
                <a:gd name="connsiteY73" fmla="*/ 408623 h 1304925"/>
                <a:gd name="connsiteX74" fmla="*/ 136398 w 981075"/>
                <a:gd name="connsiteY74" fmla="*/ 399479 h 1304925"/>
                <a:gd name="connsiteX75" fmla="*/ 136779 w 981075"/>
                <a:gd name="connsiteY75" fmla="*/ 385286 h 1304925"/>
                <a:gd name="connsiteX76" fmla="*/ 131826 w 981075"/>
                <a:gd name="connsiteY76" fmla="*/ 375380 h 1304925"/>
                <a:gd name="connsiteX77" fmla="*/ 135922 w 981075"/>
                <a:gd name="connsiteY77" fmla="*/ 370523 h 1304925"/>
                <a:gd name="connsiteX78" fmla="*/ 136303 w 981075"/>
                <a:gd name="connsiteY78" fmla="*/ 363379 h 1304925"/>
                <a:gd name="connsiteX79" fmla="*/ 130112 w 981075"/>
                <a:gd name="connsiteY79" fmla="*/ 353092 h 1304925"/>
                <a:gd name="connsiteX80" fmla="*/ 134969 w 981075"/>
                <a:gd name="connsiteY80" fmla="*/ 344710 h 1304925"/>
                <a:gd name="connsiteX81" fmla="*/ 133064 w 981075"/>
                <a:gd name="connsiteY81" fmla="*/ 340519 h 1304925"/>
                <a:gd name="connsiteX82" fmla="*/ 134493 w 981075"/>
                <a:gd name="connsiteY82" fmla="*/ 330708 h 1304925"/>
                <a:gd name="connsiteX83" fmla="*/ 126206 w 981075"/>
                <a:gd name="connsiteY83" fmla="*/ 326041 h 1304925"/>
                <a:gd name="connsiteX84" fmla="*/ 118491 w 981075"/>
                <a:gd name="connsiteY84" fmla="*/ 329470 h 1304925"/>
                <a:gd name="connsiteX85" fmla="*/ 103632 w 981075"/>
                <a:gd name="connsiteY85" fmla="*/ 325469 h 1304925"/>
                <a:gd name="connsiteX86" fmla="*/ 99250 w 981075"/>
                <a:gd name="connsiteY86" fmla="*/ 311277 h 1304925"/>
                <a:gd name="connsiteX87" fmla="*/ 104013 w 981075"/>
                <a:gd name="connsiteY87" fmla="*/ 299085 h 1304925"/>
                <a:gd name="connsiteX88" fmla="*/ 123063 w 981075"/>
                <a:gd name="connsiteY88" fmla="*/ 288417 h 1304925"/>
                <a:gd name="connsiteX89" fmla="*/ 133921 w 981075"/>
                <a:gd name="connsiteY89" fmla="*/ 277939 h 1304925"/>
                <a:gd name="connsiteX90" fmla="*/ 147066 w 981075"/>
                <a:gd name="connsiteY90" fmla="*/ 270320 h 1304925"/>
                <a:gd name="connsiteX91" fmla="*/ 166116 w 981075"/>
                <a:gd name="connsiteY91" fmla="*/ 247269 h 1304925"/>
                <a:gd name="connsiteX92" fmla="*/ 166687 w 981075"/>
                <a:gd name="connsiteY92" fmla="*/ 245269 h 1304925"/>
                <a:gd name="connsiteX93" fmla="*/ 164020 w 981075"/>
                <a:gd name="connsiteY93" fmla="*/ 244602 h 1304925"/>
                <a:gd name="connsiteX94" fmla="*/ 170021 w 981075"/>
                <a:gd name="connsiteY94" fmla="*/ 230886 h 1304925"/>
                <a:gd name="connsiteX95" fmla="*/ 152876 w 981075"/>
                <a:gd name="connsiteY95" fmla="*/ 225647 h 1304925"/>
                <a:gd name="connsiteX96" fmla="*/ 143828 w 981075"/>
                <a:gd name="connsiteY96" fmla="*/ 194691 h 1304925"/>
                <a:gd name="connsiteX97" fmla="*/ 147637 w 981075"/>
                <a:gd name="connsiteY97" fmla="*/ 191834 h 1304925"/>
                <a:gd name="connsiteX98" fmla="*/ 143351 w 981075"/>
                <a:gd name="connsiteY98" fmla="*/ 187738 h 1304925"/>
                <a:gd name="connsiteX99" fmla="*/ 165545 w 981075"/>
                <a:gd name="connsiteY99" fmla="*/ 176689 h 1304925"/>
                <a:gd name="connsiteX100" fmla="*/ 165354 w 981075"/>
                <a:gd name="connsiteY100" fmla="*/ 183832 h 1304925"/>
                <a:gd name="connsiteX101" fmla="*/ 167354 w 981075"/>
                <a:gd name="connsiteY101" fmla="*/ 185547 h 1304925"/>
                <a:gd name="connsiteX102" fmla="*/ 170783 w 981075"/>
                <a:gd name="connsiteY102" fmla="*/ 183166 h 1304925"/>
                <a:gd name="connsiteX103" fmla="*/ 174117 w 981075"/>
                <a:gd name="connsiteY103" fmla="*/ 186499 h 1304925"/>
                <a:gd name="connsiteX104" fmla="*/ 178022 w 981075"/>
                <a:gd name="connsiteY104" fmla="*/ 191548 h 1304925"/>
                <a:gd name="connsiteX105" fmla="*/ 178213 w 981075"/>
                <a:gd name="connsiteY105" fmla="*/ 197644 h 1304925"/>
                <a:gd name="connsiteX106" fmla="*/ 185547 w 981075"/>
                <a:gd name="connsiteY106" fmla="*/ 206026 h 1304925"/>
                <a:gd name="connsiteX107" fmla="*/ 200120 w 981075"/>
                <a:gd name="connsiteY107" fmla="*/ 195739 h 1304925"/>
                <a:gd name="connsiteX108" fmla="*/ 199358 w 981075"/>
                <a:gd name="connsiteY108" fmla="*/ 179927 h 1304925"/>
                <a:gd name="connsiteX109" fmla="*/ 202882 w 981075"/>
                <a:gd name="connsiteY109" fmla="*/ 180975 h 1304925"/>
                <a:gd name="connsiteX110" fmla="*/ 206026 w 981075"/>
                <a:gd name="connsiteY110" fmla="*/ 189833 h 1304925"/>
                <a:gd name="connsiteX111" fmla="*/ 227171 w 981075"/>
                <a:gd name="connsiteY111" fmla="*/ 189738 h 1304925"/>
                <a:gd name="connsiteX112" fmla="*/ 242506 w 981075"/>
                <a:gd name="connsiteY112" fmla="*/ 196501 h 1304925"/>
                <a:gd name="connsiteX113" fmla="*/ 244221 w 981075"/>
                <a:gd name="connsiteY113" fmla="*/ 200215 h 1304925"/>
                <a:gd name="connsiteX114" fmla="*/ 261937 w 981075"/>
                <a:gd name="connsiteY114" fmla="*/ 201739 h 1304925"/>
                <a:gd name="connsiteX115" fmla="*/ 269177 w 981075"/>
                <a:gd name="connsiteY115" fmla="*/ 207550 h 1304925"/>
                <a:gd name="connsiteX116" fmla="*/ 268700 w 981075"/>
                <a:gd name="connsiteY116" fmla="*/ 192119 h 1304925"/>
                <a:gd name="connsiteX117" fmla="*/ 285179 w 981075"/>
                <a:gd name="connsiteY117" fmla="*/ 194501 h 1304925"/>
                <a:gd name="connsiteX118" fmla="*/ 285655 w 981075"/>
                <a:gd name="connsiteY118" fmla="*/ 203263 h 1304925"/>
                <a:gd name="connsiteX119" fmla="*/ 300133 w 981075"/>
                <a:gd name="connsiteY119" fmla="*/ 203359 h 1304925"/>
                <a:gd name="connsiteX120" fmla="*/ 303562 w 981075"/>
                <a:gd name="connsiteY120" fmla="*/ 210788 h 1304925"/>
                <a:gd name="connsiteX121" fmla="*/ 311182 w 981075"/>
                <a:gd name="connsiteY121" fmla="*/ 217075 h 1304925"/>
                <a:gd name="connsiteX122" fmla="*/ 313849 w 981075"/>
                <a:gd name="connsiteY122" fmla="*/ 211264 h 1304925"/>
                <a:gd name="connsiteX123" fmla="*/ 317563 w 981075"/>
                <a:gd name="connsiteY123" fmla="*/ 210598 h 1304925"/>
                <a:gd name="connsiteX124" fmla="*/ 327470 w 981075"/>
                <a:gd name="connsiteY124" fmla="*/ 200406 h 1304925"/>
                <a:gd name="connsiteX125" fmla="*/ 337471 w 981075"/>
                <a:gd name="connsiteY125" fmla="*/ 201644 h 1304925"/>
                <a:gd name="connsiteX126" fmla="*/ 352330 w 981075"/>
                <a:gd name="connsiteY126" fmla="*/ 199358 h 1304925"/>
                <a:gd name="connsiteX127" fmla="*/ 355759 w 981075"/>
                <a:gd name="connsiteY127" fmla="*/ 210788 h 1304925"/>
                <a:gd name="connsiteX128" fmla="*/ 350901 w 981075"/>
                <a:gd name="connsiteY128" fmla="*/ 223742 h 1304925"/>
                <a:gd name="connsiteX129" fmla="*/ 351663 w 981075"/>
                <a:gd name="connsiteY129" fmla="*/ 232029 h 1304925"/>
                <a:gd name="connsiteX130" fmla="*/ 348901 w 981075"/>
                <a:gd name="connsiteY130" fmla="*/ 241268 h 1304925"/>
                <a:gd name="connsiteX131" fmla="*/ 358712 w 981075"/>
                <a:gd name="connsiteY131" fmla="*/ 250793 h 1304925"/>
                <a:gd name="connsiteX132" fmla="*/ 376619 w 981075"/>
                <a:gd name="connsiteY132" fmla="*/ 257366 h 1304925"/>
                <a:gd name="connsiteX133" fmla="*/ 398240 w 981075"/>
                <a:gd name="connsiteY133" fmla="*/ 261080 h 1304925"/>
                <a:gd name="connsiteX134" fmla="*/ 420243 w 981075"/>
                <a:gd name="connsiteY134" fmla="*/ 245745 h 1304925"/>
                <a:gd name="connsiteX135" fmla="*/ 424434 w 981075"/>
                <a:gd name="connsiteY135" fmla="*/ 238696 h 1304925"/>
                <a:gd name="connsiteX136" fmla="*/ 423767 w 981075"/>
                <a:gd name="connsiteY136" fmla="*/ 231077 h 1304925"/>
                <a:gd name="connsiteX137" fmla="*/ 415195 w 981075"/>
                <a:gd name="connsiteY137" fmla="*/ 216408 h 1304925"/>
                <a:gd name="connsiteX138" fmla="*/ 420624 w 981075"/>
                <a:gd name="connsiteY138" fmla="*/ 182785 h 1304925"/>
                <a:gd name="connsiteX139" fmla="*/ 418433 w 981075"/>
                <a:gd name="connsiteY139" fmla="*/ 173641 h 1304925"/>
                <a:gd name="connsiteX140" fmla="*/ 419862 w 981075"/>
                <a:gd name="connsiteY140" fmla="*/ 166783 h 1304925"/>
                <a:gd name="connsiteX141" fmla="*/ 424339 w 981075"/>
                <a:gd name="connsiteY141" fmla="*/ 168402 h 1304925"/>
                <a:gd name="connsiteX142" fmla="*/ 437483 w 981075"/>
                <a:gd name="connsiteY142" fmla="*/ 164782 h 1304925"/>
                <a:gd name="connsiteX143" fmla="*/ 453295 w 981075"/>
                <a:gd name="connsiteY143" fmla="*/ 153257 h 1304925"/>
                <a:gd name="connsiteX144" fmla="*/ 462344 w 981075"/>
                <a:gd name="connsiteY144" fmla="*/ 141541 h 1304925"/>
                <a:gd name="connsiteX145" fmla="*/ 466344 w 981075"/>
                <a:gd name="connsiteY145" fmla="*/ 140398 h 1304925"/>
                <a:gd name="connsiteX146" fmla="*/ 485013 w 981075"/>
                <a:gd name="connsiteY146" fmla="*/ 148971 h 1304925"/>
                <a:gd name="connsiteX147" fmla="*/ 494443 w 981075"/>
                <a:gd name="connsiteY147" fmla="*/ 157734 h 1304925"/>
                <a:gd name="connsiteX148" fmla="*/ 508445 w 981075"/>
                <a:gd name="connsiteY148" fmla="*/ 165735 h 1304925"/>
                <a:gd name="connsiteX149" fmla="*/ 517493 w 981075"/>
                <a:gd name="connsiteY149" fmla="*/ 163163 h 1304925"/>
                <a:gd name="connsiteX150" fmla="*/ 527875 w 981075"/>
                <a:gd name="connsiteY150" fmla="*/ 163925 h 1304925"/>
                <a:gd name="connsiteX151" fmla="*/ 535781 w 981075"/>
                <a:gd name="connsiteY151" fmla="*/ 168783 h 1304925"/>
                <a:gd name="connsiteX152" fmla="*/ 527590 w 981075"/>
                <a:gd name="connsiteY152" fmla="*/ 142970 h 1304925"/>
                <a:gd name="connsiteX153" fmla="*/ 528828 w 981075"/>
                <a:gd name="connsiteY153" fmla="*/ 126778 h 1304925"/>
                <a:gd name="connsiteX154" fmla="*/ 534733 w 981075"/>
                <a:gd name="connsiteY154" fmla="*/ 123254 h 1304925"/>
                <a:gd name="connsiteX155" fmla="*/ 541020 w 981075"/>
                <a:gd name="connsiteY155" fmla="*/ 124301 h 1304925"/>
                <a:gd name="connsiteX156" fmla="*/ 559689 w 981075"/>
                <a:gd name="connsiteY156" fmla="*/ 120110 h 1304925"/>
                <a:gd name="connsiteX157" fmla="*/ 578548 w 981075"/>
                <a:gd name="connsiteY157" fmla="*/ 108013 h 1304925"/>
                <a:gd name="connsiteX158" fmla="*/ 595313 w 981075"/>
                <a:gd name="connsiteY158" fmla="*/ 106109 h 1304925"/>
                <a:gd name="connsiteX159" fmla="*/ 601408 w 981075"/>
                <a:gd name="connsiteY159" fmla="*/ 98679 h 1304925"/>
                <a:gd name="connsiteX160" fmla="*/ 603790 w 981075"/>
                <a:gd name="connsiteY160" fmla="*/ 85439 h 1304925"/>
                <a:gd name="connsiteX161" fmla="*/ 605599 w 981075"/>
                <a:gd name="connsiteY161" fmla="*/ 79820 h 1304925"/>
                <a:gd name="connsiteX162" fmla="*/ 607409 w 981075"/>
                <a:gd name="connsiteY162" fmla="*/ 80296 h 1304925"/>
                <a:gd name="connsiteX163" fmla="*/ 614172 w 981075"/>
                <a:gd name="connsiteY163" fmla="*/ 53816 h 1304925"/>
                <a:gd name="connsiteX164" fmla="*/ 613791 w 981075"/>
                <a:gd name="connsiteY164" fmla="*/ 38100 h 1304925"/>
                <a:gd name="connsiteX165" fmla="*/ 626078 w 981075"/>
                <a:gd name="connsiteY165" fmla="*/ 9525 h 1304925"/>
                <a:gd name="connsiteX166" fmla="*/ 639508 w 981075"/>
                <a:gd name="connsiteY166" fmla="*/ 13430 h 1304925"/>
                <a:gd name="connsiteX167" fmla="*/ 650367 w 981075"/>
                <a:gd name="connsiteY167" fmla="*/ 9525 h 1304925"/>
                <a:gd name="connsiteX168" fmla="*/ 652748 w 981075"/>
                <a:gd name="connsiteY168" fmla="*/ 12763 h 1304925"/>
                <a:gd name="connsiteX169" fmla="*/ 649510 w 981075"/>
                <a:gd name="connsiteY169" fmla="*/ 20098 h 1304925"/>
                <a:gd name="connsiteX170" fmla="*/ 652272 w 981075"/>
                <a:gd name="connsiteY170" fmla="*/ 24003 h 1304925"/>
                <a:gd name="connsiteX171" fmla="*/ 667798 w 981075"/>
                <a:gd name="connsiteY171" fmla="*/ 28861 h 1304925"/>
                <a:gd name="connsiteX172" fmla="*/ 678180 w 981075"/>
                <a:gd name="connsiteY172" fmla="*/ 25622 h 1304925"/>
                <a:gd name="connsiteX173" fmla="*/ 684466 w 981075"/>
                <a:gd name="connsiteY173" fmla="*/ 28194 h 1304925"/>
                <a:gd name="connsiteX174" fmla="*/ 692277 w 981075"/>
                <a:gd name="connsiteY174" fmla="*/ 26289 h 1304925"/>
                <a:gd name="connsiteX175" fmla="*/ 696658 w 981075"/>
                <a:gd name="connsiteY175" fmla="*/ 32956 h 1304925"/>
                <a:gd name="connsiteX176" fmla="*/ 699325 w 981075"/>
                <a:gd name="connsiteY176" fmla="*/ 47339 h 1304925"/>
                <a:gd name="connsiteX177" fmla="*/ 703897 w 981075"/>
                <a:gd name="connsiteY177" fmla="*/ 45339 h 1304925"/>
                <a:gd name="connsiteX178" fmla="*/ 719899 w 981075"/>
                <a:gd name="connsiteY178" fmla="*/ 47911 h 1304925"/>
                <a:gd name="connsiteX179" fmla="*/ 722186 w 981075"/>
                <a:gd name="connsiteY179" fmla="*/ 50959 h 1304925"/>
                <a:gd name="connsiteX180" fmla="*/ 722376 w 981075"/>
                <a:gd name="connsiteY180" fmla="*/ 61246 h 1304925"/>
                <a:gd name="connsiteX181" fmla="*/ 733139 w 981075"/>
                <a:gd name="connsiteY181" fmla="*/ 65913 h 1304925"/>
                <a:gd name="connsiteX182" fmla="*/ 746284 w 981075"/>
                <a:gd name="connsiteY182" fmla="*/ 77057 h 1304925"/>
                <a:gd name="connsiteX183" fmla="*/ 729044 w 981075"/>
                <a:gd name="connsiteY183" fmla="*/ 84677 h 1304925"/>
                <a:gd name="connsiteX184" fmla="*/ 724186 w 981075"/>
                <a:gd name="connsiteY184" fmla="*/ 89726 h 1304925"/>
                <a:gd name="connsiteX185" fmla="*/ 712565 w 981075"/>
                <a:gd name="connsiteY185" fmla="*/ 90202 h 1304925"/>
                <a:gd name="connsiteX186" fmla="*/ 713518 w 981075"/>
                <a:gd name="connsiteY186" fmla="*/ 93916 h 1304925"/>
                <a:gd name="connsiteX187" fmla="*/ 709803 w 981075"/>
                <a:gd name="connsiteY187" fmla="*/ 96393 h 1304925"/>
                <a:gd name="connsiteX188" fmla="*/ 711041 w 981075"/>
                <a:gd name="connsiteY188" fmla="*/ 117253 h 1304925"/>
                <a:gd name="connsiteX189" fmla="*/ 730091 w 981075"/>
                <a:gd name="connsiteY189" fmla="*/ 123825 h 1304925"/>
                <a:gd name="connsiteX190" fmla="*/ 731329 w 981075"/>
                <a:gd name="connsiteY190" fmla="*/ 126206 h 1304925"/>
                <a:gd name="connsiteX191" fmla="*/ 723614 w 981075"/>
                <a:gd name="connsiteY191" fmla="*/ 144780 h 1304925"/>
                <a:gd name="connsiteX192" fmla="*/ 727996 w 981075"/>
                <a:gd name="connsiteY192" fmla="*/ 144970 h 1304925"/>
                <a:gd name="connsiteX193" fmla="*/ 734187 w 981075"/>
                <a:gd name="connsiteY193" fmla="*/ 140970 h 1304925"/>
                <a:gd name="connsiteX194" fmla="*/ 727615 w 981075"/>
                <a:gd name="connsiteY194" fmla="*/ 146304 h 1304925"/>
                <a:gd name="connsiteX195" fmla="*/ 724567 w 981075"/>
                <a:gd name="connsiteY195" fmla="*/ 155162 h 1304925"/>
                <a:gd name="connsiteX196" fmla="*/ 727805 w 981075"/>
                <a:gd name="connsiteY196" fmla="*/ 162687 h 1304925"/>
                <a:gd name="connsiteX197" fmla="*/ 733330 w 981075"/>
                <a:gd name="connsiteY197" fmla="*/ 158401 h 1304925"/>
                <a:gd name="connsiteX198" fmla="*/ 741997 w 981075"/>
                <a:gd name="connsiteY198" fmla="*/ 167830 h 1304925"/>
                <a:gd name="connsiteX199" fmla="*/ 747808 w 981075"/>
                <a:gd name="connsiteY199" fmla="*/ 165259 h 1304925"/>
                <a:gd name="connsiteX200" fmla="*/ 749903 w 981075"/>
                <a:gd name="connsiteY200" fmla="*/ 167449 h 1304925"/>
                <a:gd name="connsiteX201" fmla="*/ 746760 w 981075"/>
                <a:gd name="connsiteY201" fmla="*/ 169259 h 1304925"/>
                <a:gd name="connsiteX202" fmla="*/ 747808 w 981075"/>
                <a:gd name="connsiteY202" fmla="*/ 171736 h 1304925"/>
                <a:gd name="connsiteX203" fmla="*/ 738473 w 981075"/>
                <a:gd name="connsiteY203" fmla="*/ 175070 h 1304925"/>
                <a:gd name="connsiteX204" fmla="*/ 731044 w 981075"/>
                <a:gd name="connsiteY204" fmla="*/ 174688 h 1304925"/>
                <a:gd name="connsiteX205" fmla="*/ 729805 w 981075"/>
                <a:gd name="connsiteY205" fmla="*/ 177070 h 1304925"/>
                <a:gd name="connsiteX206" fmla="*/ 744569 w 981075"/>
                <a:gd name="connsiteY206" fmla="*/ 183261 h 1304925"/>
                <a:gd name="connsiteX207" fmla="*/ 752570 w 981075"/>
                <a:gd name="connsiteY207" fmla="*/ 178403 h 1304925"/>
                <a:gd name="connsiteX208" fmla="*/ 754285 w 981075"/>
                <a:gd name="connsiteY208" fmla="*/ 172974 h 1304925"/>
                <a:gd name="connsiteX209" fmla="*/ 759428 w 981075"/>
                <a:gd name="connsiteY209" fmla="*/ 171069 h 1304925"/>
                <a:gd name="connsiteX210" fmla="*/ 764762 w 981075"/>
                <a:gd name="connsiteY210" fmla="*/ 164973 h 1304925"/>
                <a:gd name="connsiteX211" fmla="*/ 764953 w 981075"/>
                <a:gd name="connsiteY211" fmla="*/ 167830 h 1304925"/>
                <a:gd name="connsiteX212" fmla="*/ 771620 w 981075"/>
                <a:gd name="connsiteY212" fmla="*/ 167926 h 1304925"/>
                <a:gd name="connsiteX213" fmla="*/ 773430 w 981075"/>
                <a:gd name="connsiteY213" fmla="*/ 165354 h 1304925"/>
                <a:gd name="connsiteX214" fmla="*/ 776859 w 981075"/>
                <a:gd name="connsiteY214" fmla="*/ 168307 h 1304925"/>
                <a:gd name="connsiteX215" fmla="*/ 775049 w 981075"/>
                <a:gd name="connsiteY215" fmla="*/ 173545 h 1304925"/>
                <a:gd name="connsiteX216" fmla="*/ 782288 w 981075"/>
                <a:gd name="connsiteY216" fmla="*/ 178689 h 1304925"/>
                <a:gd name="connsiteX217" fmla="*/ 784003 w 981075"/>
                <a:gd name="connsiteY217" fmla="*/ 173260 h 1304925"/>
                <a:gd name="connsiteX218" fmla="*/ 788194 w 981075"/>
                <a:gd name="connsiteY218" fmla="*/ 172403 h 1304925"/>
                <a:gd name="connsiteX219" fmla="*/ 789146 w 981075"/>
                <a:gd name="connsiteY219" fmla="*/ 178594 h 1304925"/>
                <a:gd name="connsiteX220" fmla="*/ 794956 w 981075"/>
                <a:gd name="connsiteY220" fmla="*/ 181165 h 1304925"/>
                <a:gd name="connsiteX221" fmla="*/ 790289 w 981075"/>
                <a:gd name="connsiteY221" fmla="*/ 187262 h 1304925"/>
                <a:gd name="connsiteX222" fmla="*/ 787908 w 981075"/>
                <a:gd name="connsiteY222" fmla="*/ 200215 h 1304925"/>
                <a:gd name="connsiteX223" fmla="*/ 784098 w 981075"/>
                <a:gd name="connsiteY223" fmla="*/ 200692 h 1304925"/>
                <a:gd name="connsiteX224" fmla="*/ 784765 w 981075"/>
                <a:gd name="connsiteY224" fmla="*/ 212027 h 1304925"/>
                <a:gd name="connsiteX225" fmla="*/ 786955 w 981075"/>
                <a:gd name="connsiteY225" fmla="*/ 211741 h 1304925"/>
                <a:gd name="connsiteX226" fmla="*/ 781621 w 981075"/>
                <a:gd name="connsiteY226" fmla="*/ 225743 h 1304925"/>
                <a:gd name="connsiteX227" fmla="*/ 799147 w 981075"/>
                <a:gd name="connsiteY227" fmla="*/ 242316 h 1304925"/>
                <a:gd name="connsiteX228" fmla="*/ 808291 w 981075"/>
                <a:gd name="connsiteY228" fmla="*/ 247555 h 1304925"/>
                <a:gd name="connsiteX229" fmla="*/ 812482 w 981075"/>
                <a:gd name="connsiteY229" fmla="*/ 260604 h 1304925"/>
                <a:gd name="connsiteX230" fmla="*/ 819721 w 981075"/>
                <a:gd name="connsiteY230" fmla="*/ 260795 h 1304925"/>
                <a:gd name="connsiteX231" fmla="*/ 834104 w 981075"/>
                <a:gd name="connsiteY231" fmla="*/ 270320 h 1304925"/>
                <a:gd name="connsiteX232" fmla="*/ 840486 w 981075"/>
                <a:gd name="connsiteY232" fmla="*/ 260032 h 1304925"/>
                <a:gd name="connsiteX233" fmla="*/ 849154 w 981075"/>
                <a:gd name="connsiteY233" fmla="*/ 258413 h 1304925"/>
                <a:gd name="connsiteX234" fmla="*/ 850011 w 981075"/>
                <a:gd name="connsiteY234" fmla="*/ 269653 h 1304925"/>
                <a:gd name="connsiteX235" fmla="*/ 856012 w 981075"/>
                <a:gd name="connsiteY235" fmla="*/ 267462 h 1304925"/>
                <a:gd name="connsiteX236" fmla="*/ 862965 w 981075"/>
                <a:gd name="connsiteY236" fmla="*/ 275367 h 1304925"/>
                <a:gd name="connsiteX237" fmla="*/ 871823 w 981075"/>
                <a:gd name="connsiteY237" fmla="*/ 273558 h 1304925"/>
                <a:gd name="connsiteX238" fmla="*/ 887349 w 981075"/>
                <a:gd name="connsiteY238" fmla="*/ 281464 h 1304925"/>
                <a:gd name="connsiteX239" fmla="*/ 892016 w 981075"/>
                <a:gd name="connsiteY239" fmla="*/ 278225 h 1304925"/>
                <a:gd name="connsiteX240" fmla="*/ 898874 w 981075"/>
                <a:gd name="connsiteY240" fmla="*/ 277844 h 1304925"/>
                <a:gd name="connsiteX241" fmla="*/ 897446 w 981075"/>
                <a:gd name="connsiteY241" fmla="*/ 280225 h 1304925"/>
                <a:gd name="connsiteX242" fmla="*/ 900874 w 981075"/>
                <a:gd name="connsiteY242" fmla="*/ 283178 h 1304925"/>
                <a:gd name="connsiteX243" fmla="*/ 899160 w 981075"/>
                <a:gd name="connsiteY243" fmla="*/ 285369 h 1304925"/>
                <a:gd name="connsiteX244" fmla="*/ 903256 w 981075"/>
                <a:gd name="connsiteY244" fmla="*/ 289655 h 1304925"/>
                <a:gd name="connsiteX245" fmla="*/ 910971 w 981075"/>
                <a:gd name="connsiteY245" fmla="*/ 291275 h 1304925"/>
                <a:gd name="connsiteX246" fmla="*/ 922115 w 981075"/>
                <a:gd name="connsiteY246" fmla="*/ 288798 h 1304925"/>
                <a:gd name="connsiteX247" fmla="*/ 926306 w 981075"/>
                <a:gd name="connsiteY247" fmla="*/ 294132 h 1304925"/>
                <a:gd name="connsiteX248" fmla="*/ 922877 w 981075"/>
                <a:gd name="connsiteY248" fmla="*/ 304419 h 1304925"/>
                <a:gd name="connsiteX249" fmla="*/ 909161 w 981075"/>
                <a:gd name="connsiteY249" fmla="*/ 316230 h 1304925"/>
                <a:gd name="connsiteX250" fmla="*/ 906685 w 981075"/>
                <a:gd name="connsiteY250" fmla="*/ 329375 h 1304925"/>
                <a:gd name="connsiteX251" fmla="*/ 916686 w 981075"/>
                <a:gd name="connsiteY251" fmla="*/ 326422 h 1304925"/>
                <a:gd name="connsiteX252" fmla="*/ 944785 w 981075"/>
                <a:gd name="connsiteY252" fmla="*/ 307753 h 1304925"/>
                <a:gd name="connsiteX253" fmla="*/ 956405 w 981075"/>
                <a:gd name="connsiteY253" fmla="*/ 304133 h 1304925"/>
                <a:gd name="connsiteX254" fmla="*/ 957263 w 981075"/>
                <a:gd name="connsiteY254" fmla="*/ 307467 h 1304925"/>
                <a:gd name="connsiteX255" fmla="*/ 963739 w 981075"/>
                <a:gd name="connsiteY255" fmla="*/ 305752 h 1304925"/>
                <a:gd name="connsiteX256" fmla="*/ 951738 w 981075"/>
                <a:gd name="connsiteY256" fmla="*/ 311753 h 1304925"/>
                <a:gd name="connsiteX257" fmla="*/ 955738 w 981075"/>
                <a:gd name="connsiteY257" fmla="*/ 315468 h 1304925"/>
                <a:gd name="connsiteX258" fmla="*/ 956691 w 981075"/>
                <a:gd name="connsiteY258" fmla="*/ 320516 h 1304925"/>
                <a:gd name="connsiteX259" fmla="*/ 948690 w 981075"/>
                <a:gd name="connsiteY259" fmla="*/ 326803 h 1304925"/>
                <a:gd name="connsiteX260" fmla="*/ 947356 w 981075"/>
                <a:gd name="connsiteY260" fmla="*/ 332708 h 1304925"/>
                <a:gd name="connsiteX261" fmla="*/ 951833 w 981075"/>
                <a:gd name="connsiteY261" fmla="*/ 336518 h 1304925"/>
                <a:gd name="connsiteX262" fmla="*/ 947356 w 981075"/>
                <a:gd name="connsiteY262" fmla="*/ 345472 h 1304925"/>
                <a:gd name="connsiteX263" fmla="*/ 945071 w 981075"/>
                <a:gd name="connsiteY263" fmla="*/ 345281 h 1304925"/>
                <a:gd name="connsiteX264" fmla="*/ 944023 w 981075"/>
                <a:gd name="connsiteY264" fmla="*/ 352616 h 1304925"/>
                <a:gd name="connsiteX265" fmla="*/ 935260 w 981075"/>
                <a:gd name="connsiteY265" fmla="*/ 357759 h 1304925"/>
                <a:gd name="connsiteX266" fmla="*/ 918400 w 981075"/>
                <a:gd name="connsiteY266" fmla="*/ 356997 h 1304925"/>
                <a:gd name="connsiteX267" fmla="*/ 913447 w 981075"/>
                <a:gd name="connsiteY267" fmla="*/ 368618 h 1304925"/>
                <a:gd name="connsiteX268" fmla="*/ 903827 w 981075"/>
                <a:gd name="connsiteY268" fmla="*/ 376714 h 1304925"/>
                <a:gd name="connsiteX269" fmla="*/ 902208 w 981075"/>
                <a:gd name="connsiteY269" fmla="*/ 373856 h 1304925"/>
                <a:gd name="connsiteX270" fmla="*/ 881539 w 981075"/>
                <a:gd name="connsiteY270" fmla="*/ 369284 h 1304925"/>
                <a:gd name="connsiteX271" fmla="*/ 865251 w 981075"/>
                <a:gd name="connsiteY271" fmla="*/ 374809 h 1304925"/>
                <a:gd name="connsiteX272" fmla="*/ 855250 w 981075"/>
                <a:gd name="connsiteY272" fmla="*/ 386905 h 1304925"/>
                <a:gd name="connsiteX273" fmla="*/ 855631 w 981075"/>
                <a:gd name="connsiteY273" fmla="*/ 397002 h 1304925"/>
                <a:gd name="connsiteX274" fmla="*/ 849630 w 981075"/>
                <a:gd name="connsiteY274" fmla="*/ 418814 h 1304925"/>
                <a:gd name="connsiteX275" fmla="*/ 856107 w 981075"/>
                <a:gd name="connsiteY275" fmla="*/ 431673 h 1304925"/>
                <a:gd name="connsiteX276" fmla="*/ 870680 w 981075"/>
                <a:gd name="connsiteY276" fmla="*/ 449866 h 1304925"/>
                <a:gd name="connsiteX277" fmla="*/ 871633 w 981075"/>
                <a:gd name="connsiteY277" fmla="*/ 461391 h 1304925"/>
                <a:gd name="connsiteX278" fmla="*/ 879348 w 981075"/>
                <a:gd name="connsiteY278" fmla="*/ 478155 h 1304925"/>
                <a:gd name="connsiteX279" fmla="*/ 877824 w 981075"/>
                <a:gd name="connsiteY279" fmla="*/ 482536 h 1304925"/>
                <a:gd name="connsiteX280" fmla="*/ 855154 w 981075"/>
                <a:gd name="connsiteY280" fmla="*/ 507302 h 1304925"/>
                <a:gd name="connsiteX281" fmla="*/ 855536 w 981075"/>
                <a:gd name="connsiteY281" fmla="*/ 511873 h 1304925"/>
                <a:gd name="connsiteX282" fmla="*/ 878396 w 981075"/>
                <a:gd name="connsiteY282" fmla="*/ 523208 h 1304925"/>
                <a:gd name="connsiteX283" fmla="*/ 886206 w 981075"/>
                <a:gd name="connsiteY283" fmla="*/ 532162 h 1304925"/>
                <a:gd name="connsiteX284" fmla="*/ 904875 w 981075"/>
                <a:gd name="connsiteY284" fmla="*/ 538163 h 1304925"/>
                <a:gd name="connsiteX285" fmla="*/ 905732 w 981075"/>
                <a:gd name="connsiteY285" fmla="*/ 545782 h 1304925"/>
                <a:gd name="connsiteX286" fmla="*/ 910590 w 981075"/>
                <a:gd name="connsiteY286" fmla="*/ 554927 h 1304925"/>
                <a:gd name="connsiteX287" fmla="*/ 908780 w 981075"/>
                <a:gd name="connsiteY287" fmla="*/ 559498 h 1304925"/>
                <a:gd name="connsiteX288" fmla="*/ 913543 w 981075"/>
                <a:gd name="connsiteY288" fmla="*/ 565404 h 1304925"/>
                <a:gd name="connsiteX289" fmla="*/ 912495 w 981075"/>
                <a:gd name="connsiteY289" fmla="*/ 568261 h 1304925"/>
                <a:gd name="connsiteX290" fmla="*/ 918115 w 981075"/>
                <a:gd name="connsiteY290" fmla="*/ 573214 h 1304925"/>
                <a:gd name="connsiteX291" fmla="*/ 918210 w 981075"/>
                <a:gd name="connsiteY291" fmla="*/ 577405 h 1304925"/>
                <a:gd name="connsiteX292" fmla="*/ 915543 w 981075"/>
                <a:gd name="connsiteY292" fmla="*/ 578930 h 1304925"/>
                <a:gd name="connsiteX293" fmla="*/ 919639 w 981075"/>
                <a:gd name="connsiteY293" fmla="*/ 590645 h 1304925"/>
                <a:gd name="connsiteX294" fmla="*/ 914686 w 981075"/>
                <a:gd name="connsiteY294" fmla="*/ 603218 h 1304925"/>
                <a:gd name="connsiteX295" fmla="*/ 917543 w 981075"/>
                <a:gd name="connsiteY295" fmla="*/ 613886 h 1304925"/>
                <a:gd name="connsiteX296" fmla="*/ 916114 w 981075"/>
                <a:gd name="connsiteY296" fmla="*/ 625221 h 1304925"/>
                <a:gd name="connsiteX297" fmla="*/ 922115 w 981075"/>
                <a:gd name="connsiteY297" fmla="*/ 631889 h 1304925"/>
                <a:gd name="connsiteX298" fmla="*/ 923639 w 981075"/>
                <a:gd name="connsiteY298" fmla="*/ 639223 h 1304925"/>
                <a:gd name="connsiteX299" fmla="*/ 916877 w 981075"/>
                <a:gd name="connsiteY299" fmla="*/ 650748 h 1304925"/>
                <a:gd name="connsiteX300" fmla="*/ 916400 w 981075"/>
                <a:gd name="connsiteY300" fmla="*/ 660559 h 1304925"/>
                <a:gd name="connsiteX301" fmla="*/ 911447 w 981075"/>
                <a:gd name="connsiteY301" fmla="*/ 669131 h 1304925"/>
                <a:gd name="connsiteX302" fmla="*/ 908304 w 981075"/>
                <a:gd name="connsiteY302" fmla="*/ 694468 h 1304925"/>
                <a:gd name="connsiteX303" fmla="*/ 901827 w 981075"/>
                <a:gd name="connsiteY303" fmla="*/ 704183 h 1304925"/>
                <a:gd name="connsiteX304" fmla="*/ 903161 w 981075"/>
                <a:gd name="connsiteY304" fmla="*/ 715899 h 1304925"/>
                <a:gd name="connsiteX305" fmla="*/ 895826 w 981075"/>
                <a:gd name="connsiteY305" fmla="*/ 724758 h 1304925"/>
                <a:gd name="connsiteX306" fmla="*/ 906875 w 981075"/>
                <a:gd name="connsiteY306" fmla="*/ 734283 h 1304925"/>
                <a:gd name="connsiteX307" fmla="*/ 915448 w 981075"/>
                <a:gd name="connsiteY307" fmla="*/ 735616 h 1304925"/>
                <a:gd name="connsiteX308" fmla="*/ 930878 w 981075"/>
                <a:gd name="connsiteY308" fmla="*/ 749046 h 1304925"/>
                <a:gd name="connsiteX309" fmla="*/ 919353 w 981075"/>
                <a:gd name="connsiteY309" fmla="*/ 753333 h 1304925"/>
                <a:gd name="connsiteX310" fmla="*/ 914400 w 981075"/>
                <a:gd name="connsiteY310" fmla="*/ 760190 h 1304925"/>
                <a:gd name="connsiteX311" fmla="*/ 913638 w 981075"/>
                <a:gd name="connsiteY311" fmla="*/ 779907 h 1304925"/>
                <a:gd name="connsiteX312" fmla="*/ 922020 w 981075"/>
                <a:gd name="connsiteY312" fmla="*/ 778097 h 1304925"/>
                <a:gd name="connsiteX313" fmla="*/ 936212 w 981075"/>
                <a:gd name="connsiteY313" fmla="*/ 785813 h 1304925"/>
                <a:gd name="connsiteX314" fmla="*/ 948785 w 981075"/>
                <a:gd name="connsiteY314" fmla="*/ 806863 h 1304925"/>
                <a:gd name="connsiteX315" fmla="*/ 951071 w 981075"/>
                <a:gd name="connsiteY315" fmla="*/ 829151 h 1304925"/>
                <a:gd name="connsiteX316" fmla="*/ 954596 w 981075"/>
                <a:gd name="connsiteY316" fmla="*/ 839534 h 1304925"/>
                <a:gd name="connsiteX317" fmla="*/ 961835 w 981075"/>
                <a:gd name="connsiteY317" fmla="*/ 846296 h 1304925"/>
                <a:gd name="connsiteX318" fmla="*/ 958024 w 981075"/>
                <a:gd name="connsiteY318" fmla="*/ 865251 h 1304925"/>
                <a:gd name="connsiteX319" fmla="*/ 972598 w 981075"/>
                <a:gd name="connsiteY319" fmla="*/ 892302 h 1304925"/>
                <a:gd name="connsiteX320" fmla="*/ 958882 w 981075"/>
                <a:gd name="connsiteY320" fmla="*/ 913543 h 1304925"/>
                <a:gd name="connsiteX321" fmla="*/ 937450 w 981075"/>
                <a:gd name="connsiteY321" fmla="*/ 918020 h 1304925"/>
                <a:gd name="connsiteX322" fmla="*/ 912971 w 981075"/>
                <a:gd name="connsiteY322" fmla="*/ 930307 h 1304925"/>
                <a:gd name="connsiteX323" fmla="*/ 914210 w 981075"/>
                <a:gd name="connsiteY323" fmla="*/ 934974 h 1304925"/>
                <a:gd name="connsiteX324" fmla="*/ 924401 w 981075"/>
                <a:gd name="connsiteY324" fmla="*/ 932021 h 1304925"/>
                <a:gd name="connsiteX325" fmla="*/ 956120 w 981075"/>
                <a:gd name="connsiteY325" fmla="*/ 999839 h 1304925"/>
                <a:gd name="connsiteX326" fmla="*/ 935831 w 981075"/>
                <a:gd name="connsiteY326" fmla="*/ 995743 h 1304925"/>
                <a:gd name="connsiteX327" fmla="*/ 931450 w 981075"/>
                <a:gd name="connsiteY327" fmla="*/ 997172 h 1304925"/>
                <a:gd name="connsiteX328" fmla="*/ 925354 w 981075"/>
                <a:gd name="connsiteY328" fmla="*/ 991076 h 1304925"/>
                <a:gd name="connsiteX329" fmla="*/ 912209 w 981075"/>
                <a:gd name="connsiteY329" fmla="*/ 992981 h 1304925"/>
                <a:gd name="connsiteX330" fmla="*/ 914971 w 981075"/>
                <a:gd name="connsiteY330" fmla="*/ 1002316 h 1304925"/>
                <a:gd name="connsiteX331" fmla="*/ 911733 w 981075"/>
                <a:gd name="connsiteY331" fmla="*/ 1027176 h 1304925"/>
                <a:gd name="connsiteX332" fmla="*/ 917353 w 981075"/>
                <a:gd name="connsiteY332" fmla="*/ 1048036 h 1304925"/>
                <a:gd name="connsiteX333" fmla="*/ 911066 w 981075"/>
                <a:gd name="connsiteY333" fmla="*/ 1053942 h 1304925"/>
                <a:gd name="connsiteX334" fmla="*/ 900970 w 981075"/>
                <a:gd name="connsiteY334" fmla="*/ 1057751 h 1304925"/>
                <a:gd name="connsiteX335" fmla="*/ 900684 w 981075"/>
                <a:gd name="connsiteY335" fmla="*/ 1061275 h 1304925"/>
                <a:gd name="connsiteX336" fmla="*/ 917353 w 981075"/>
                <a:gd name="connsiteY336" fmla="*/ 1079278 h 1304925"/>
                <a:gd name="connsiteX337" fmla="*/ 922115 w 981075"/>
                <a:gd name="connsiteY337" fmla="*/ 1098804 h 1304925"/>
                <a:gd name="connsiteX338" fmla="*/ 923925 w 981075"/>
                <a:gd name="connsiteY338" fmla="*/ 1102138 h 1304925"/>
                <a:gd name="connsiteX339" fmla="*/ 930402 w 981075"/>
                <a:gd name="connsiteY339" fmla="*/ 1104138 h 1304925"/>
                <a:gd name="connsiteX340" fmla="*/ 930402 w 981075"/>
                <a:gd name="connsiteY340" fmla="*/ 1114901 h 1304925"/>
                <a:gd name="connsiteX341" fmla="*/ 941546 w 981075"/>
                <a:gd name="connsiteY341" fmla="*/ 1126141 h 1304925"/>
                <a:gd name="connsiteX342" fmla="*/ 929449 w 981075"/>
                <a:gd name="connsiteY342" fmla="*/ 1145381 h 1304925"/>
                <a:gd name="connsiteX343" fmla="*/ 921067 w 981075"/>
                <a:gd name="connsiteY343" fmla="*/ 1146905 h 1304925"/>
                <a:gd name="connsiteX344" fmla="*/ 914495 w 981075"/>
                <a:gd name="connsiteY344" fmla="*/ 1157288 h 1304925"/>
                <a:gd name="connsiteX345" fmla="*/ 889635 w 981075"/>
                <a:gd name="connsiteY345" fmla="*/ 1162812 h 1304925"/>
                <a:gd name="connsiteX346" fmla="*/ 897541 w 981075"/>
                <a:gd name="connsiteY346" fmla="*/ 1172433 h 1304925"/>
                <a:gd name="connsiteX347" fmla="*/ 897160 w 981075"/>
                <a:gd name="connsiteY347" fmla="*/ 1180433 h 1304925"/>
                <a:gd name="connsiteX348" fmla="*/ 891826 w 981075"/>
                <a:gd name="connsiteY348" fmla="*/ 1186815 h 1304925"/>
                <a:gd name="connsiteX349" fmla="*/ 913829 w 981075"/>
                <a:gd name="connsiteY349" fmla="*/ 1201388 h 1304925"/>
                <a:gd name="connsiteX350" fmla="*/ 911733 w 981075"/>
                <a:gd name="connsiteY350" fmla="*/ 1205389 h 1304925"/>
                <a:gd name="connsiteX351" fmla="*/ 907828 w 981075"/>
                <a:gd name="connsiteY351" fmla="*/ 1203770 h 1304925"/>
                <a:gd name="connsiteX352" fmla="*/ 907352 w 981075"/>
                <a:gd name="connsiteY352" fmla="*/ 1208056 h 1304925"/>
                <a:gd name="connsiteX353" fmla="*/ 916877 w 981075"/>
                <a:gd name="connsiteY353" fmla="*/ 1213009 h 1304925"/>
                <a:gd name="connsiteX354" fmla="*/ 914210 w 981075"/>
                <a:gd name="connsiteY354" fmla="*/ 1220534 h 1304925"/>
                <a:gd name="connsiteX355" fmla="*/ 915924 w 981075"/>
                <a:gd name="connsiteY355" fmla="*/ 1250061 h 1304925"/>
                <a:gd name="connsiteX356" fmla="*/ 923354 w 981075"/>
                <a:gd name="connsiteY356" fmla="*/ 1267397 h 1304925"/>
                <a:gd name="connsiteX357" fmla="*/ 912781 w 981075"/>
                <a:gd name="connsiteY357" fmla="*/ 1271683 h 1304925"/>
                <a:gd name="connsiteX358" fmla="*/ 909447 w 981075"/>
                <a:gd name="connsiteY358" fmla="*/ 1278731 h 1304925"/>
                <a:gd name="connsiteX359" fmla="*/ 904970 w 981075"/>
                <a:gd name="connsiteY359" fmla="*/ 1281208 h 1304925"/>
                <a:gd name="connsiteX360" fmla="*/ 902494 w 981075"/>
                <a:gd name="connsiteY360" fmla="*/ 1292923 h 1304925"/>
                <a:gd name="connsiteX361" fmla="*/ 897160 w 981075"/>
                <a:gd name="connsiteY361" fmla="*/ 1297972 h 1304925"/>
                <a:gd name="connsiteX362" fmla="*/ 884872 w 981075"/>
                <a:gd name="connsiteY362" fmla="*/ 1302258 h 1304925"/>
                <a:gd name="connsiteX363" fmla="*/ 882396 w 981075"/>
                <a:gd name="connsiteY363" fmla="*/ 1294543 h 1304925"/>
                <a:gd name="connsiteX364" fmla="*/ 871919 w 981075"/>
                <a:gd name="connsiteY364" fmla="*/ 1289495 h 1304925"/>
                <a:gd name="connsiteX365" fmla="*/ 865156 w 981075"/>
                <a:gd name="connsiteY365" fmla="*/ 1282351 h 1304925"/>
                <a:gd name="connsiteX366" fmla="*/ 856202 w 981075"/>
                <a:gd name="connsiteY366" fmla="*/ 1279303 h 1304925"/>
                <a:gd name="connsiteX367" fmla="*/ 855250 w 981075"/>
                <a:gd name="connsiteY367" fmla="*/ 1273302 h 1304925"/>
                <a:gd name="connsiteX368" fmla="*/ 849154 w 981075"/>
                <a:gd name="connsiteY368" fmla="*/ 1266063 h 1304925"/>
                <a:gd name="connsiteX369" fmla="*/ 820579 w 981075"/>
                <a:gd name="connsiteY369" fmla="*/ 1260443 h 1304925"/>
                <a:gd name="connsiteX370" fmla="*/ 809244 w 981075"/>
                <a:gd name="connsiteY370" fmla="*/ 1246537 h 1304925"/>
                <a:gd name="connsiteX371" fmla="*/ 802481 w 981075"/>
                <a:gd name="connsiteY371" fmla="*/ 1241870 h 1304925"/>
                <a:gd name="connsiteX372" fmla="*/ 794195 w 981075"/>
                <a:gd name="connsiteY372" fmla="*/ 1239679 h 1304925"/>
                <a:gd name="connsiteX373" fmla="*/ 790480 w 981075"/>
                <a:gd name="connsiteY373" fmla="*/ 1244632 h 1304925"/>
                <a:gd name="connsiteX374" fmla="*/ 794480 w 981075"/>
                <a:gd name="connsiteY374" fmla="*/ 1230154 h 1304925"/>
                <a:gd name="connsiteX375" fmla="*/ 780288 w 981075"/>
                <a:gd name="connsiteY375" fmla="*/ 1227773 h 1304925"/>
                <a:gd name="connsiteX376" fmla="*/ 742093 w 981075"/>
                <a:gd name="connsiteY376" fmla="*/ 1198245 h 1304925"/>
                <a:gd name="connsiteX377" fmla="*/ 738188 w 981075"/>
                <a:gd name="connsiteY377" fmla="*/ 1204055 h 1304925"/>
                <a:gd name="connsiteX378" fmla="*/ 739521 w 981075"/>
                <a:gd name="connsiteY378" fmla="*/ 1208627 h 1304925"/>
                <a:gd name="connsiteX379" fmla="*/ 733996 w 981075"/>
                <a:gd name="connsiteY379" fmla="*/ 1214152 h 1304925"/>
                <a:gd name="connsiteX380" fmla="*/ 731615 w 981075"/>
                <a:gd name="connsiteY380" fmla="*/ 1229392 h 1304925"/>
                <a:gd name="connsiteX381" fmla="*/ 725519 w 981075"/>
                <a:gd name="connsiteY381" fmla="*/ 1235488 h 1304925"/>
                <a:gd name="connsiteX382" fmla="*/ 722376 w 981075"/>
                <a:gd name="connsiteY382" fmla="*/ 1243108 h 1304925"/>
                <a:gd name="connsiteX383" fmla="*/ 722376 w 981075"/>
                <a:gd name="connsiteY383" fmla="*/ 1258062 h 1304925"/>
                <a:gd name="connsiteX384" fmla="*/ 726377 w 981075"/>
                <a:gd name="connsiteY384" fmla="*/ 1260824 h 1304925"/>
                <a:gd name="connsiteX385" fmla="*/ 720566 w 981075"/>
                <a:gd name="connsiteY385" fmla="*/ 1272254 h 1304925"/>
                <a:gd name="connsiteX386" fmla="*/ 726186 w 981075"/>
                <a:gd name="connsiteY386" fmla="*/ 1275683 h 1304925"/>
                <a:gd name="connsiteX387" fmla="*/ 722566 w 981075"/>
                <a:gd name="connsiteY387" fmla="*/ 1289304 h 1304925"/>
                <a:gd name="connsiteX388" fmla="*/ 717518 w 981075"/>
                <a:gd name="connsiteY388" fmla="*/ 1296734 h 1304925"/>
                <a:gd name="connsiteX389" fmla="*/ 700849 w 981075"/>
                <a:gd name="connsiteY389" fmla="*/ 1291876 h 1304925"/>
                <a:gd name="connsiteX390" fmla="*/ 682942 w 981075"/>
                <a:gd name="connsiteY390" fmla="*/ 1298257 h 1304925"/>
                <a:gd name="connsiteX391" fmla="*/ 677132 w 981075"/>
                <a:gd name="connsiteY391" fmla="*/ 1291114 h 1304925"/>
                <a:gd name="connsiteX392" fmla="*/ 681323 w 981075"/>
                <a:gd name="connsiteY392" fmla="*/ 1284256 h 1304925"/>
                <a:gd name="connsiteX393" fmla="*/ 684086 w 981075"/>
                <a:gd name="connsiteY393" fmla="*/ 1270064 h 1304925"/>
                <a:gd name="connsiteX394" fmla="*/ 691420 w 981075"/>
                <a:gd name="connsiteY394" fmla="*/ 1274540 h 1304925"/>
                <a:gd name="connsiteX395" fmla="*/ 704564 w 981075"/>
                <a:gd name="connsiteY395" fmla="*/ 1245870 h 1304925"/>
                <a:gd name="connsiteX396" fmla="*/ 686181 w 981075"/>
                <a:gd name="connsiteY396" fmla="*/ 1245680 h 1304925"/>
                <a:gd name="connsiteX397" fmla="*/ 671989 w 981075"/>
                <a:gd name="connsiteY397" fmla="*/ 1236821 h 1304925"/>
                <a:gd name="connsiteX398" fmla="*/ 662178 w 981075"/>
                <a:gd name="connsiteY398" fmla="*/ 1236631 h 1304925"/>
                <a:gd name="connsiteX399" fmla="*/ 656558 w 981075"/>
                <a:gd name="connsiteY399" fmla="*/ 1240536 h 1304925"/>
                <a:gd name="connsiteX400" fmla="*/ 650462 w 981075"/>
                <a:gd name="connsiteY400" fmla="*/ 1239298 h 1304925"/>
                <a:gd name="connsiteX401" fmla="*/ 635127 w 981075"/>
                <a:gd name="connsiteY401" fmla="*/ 1225392 h 1304925"/>
                <a:gd name="connsiteX402" fmla="*/ 632460 w 981075"/>
                <a:gd name="connsiteY402" fmla="*/ 1213104 h 1304925"/>
                <a:gd name="connsiteX403" fmla="*/ 623411 w 981075"/>
                <a:gd name="connsiteY403" fmla="*/ 1226534 h 1304925"/>
                <a:gd name="connsiteX404" fmla="*/ 622078 w 981075"/>
                <a:gd name="connsiteY404" fmla="*/ 1237679 h 1304925"/>
                <a:gd name="connsiteX405" fmla="*/ 614172 w 981075"/>
                <a:gd name="connsiteY405" fmla="*/ 1226725 h 1304925"/>
                <a:gd name="connsiteX406" fmla="*/ 598741 w 981075"/>
                <a:gd name="connsiteY406" fmla="*/ 1232154 h 1304925"/>
                <a:gd name="connsiteX407" fmla="*/ 596455 w 981075"/>
                <a:gd name="connsiteY407" fmla="*/ 1230535 h 1304925"/>
                <a:gd name="connsiteX408" fmla="*/ 594836 w 981075"/>
                <a:gd name="connsiteY408" fmla="*/ 1225486 h 1304925"/>
                <a:gd name="connsiteX409" fmla="*/ 584073 w 981075"/>
                <a:gd name="connsiteY409" fmla="*/ 1213675 h 1304925"/>
                <a:gd name="connsiteX410" fmla="*/ 588931 w 981075"/>
                <a:gd name="connsiteY410" fmla="*/ 1208341 h 1304925"/>
                <a:gd name="connsiteX411" fmla="*/ 589216 w 981075"/>
                <a:gd name="connsiteY411" fmla="*/ 1196245 h 1304925"/>
                <a:gd name="connsiteX412" fmla="*/ 580358 w 981075"/>
                <a:gd name="connsiteY412" fmla="*/ 1197388 h 1304925"/>
                <a:gd name="connsiteX413" fmla="*/ 581215 w 981075"/>
                <a:gd name="connsiteY413" fmla="*/ 1187386 h 1304925"/>
                <a:gd name="connsiteX414" fmla="*/ 575024 w 981075"/>
                <a:gd name="connsiteY414" fmla="*/ 1170718 h 1304925"/>
                <a:gd name="connsiteX415" fmla="*/ 573214 w 981075"/>
                <a:gd name="connsiteY415" fmla="*/ 1168146 h 1304925"/>
                <a:gd name="connsiteX416" fmla="*/ 558451 w 981075"/>
                <a:gd name="connsiteY416" fmla="*/ 1166622 h 1304925"/>
                <a:gd name="connsiteX417" fmla="*/ 552831 w 981075"/>
                <a:gd name="connsiteY417" fmla="*/ 1141381 h 1304925"/>
                <a:gd name="connsiteX418" fmla="*/ 554260 w 981075"/>
                <a:gd name="connsiteY418" fmla="*/ 1128332 h 1304925"/>
                <a:gd name="connsiteX419" fmla="*/ 556736 w 981075"/>
                <a:gd name="connsiteY419" fmla="*/ 1116711 h 1304925"/>
                <a:gd name="connsiteX420" fmla="*/ 561499 w 981075"/>
                <a:gd name="connsiteY420" fmla="*/ 1111758 h 1304925"/>
                <a:gd name="connsiteX421" fmla="*/ 566356 w 981075"/>
                <a:gd name="connsiteY421" fmla="*/ 1112044 h 1304925"/>
                <a:gd name="connsiteX422" fmla="*/ 563023 w 981075"/>
                <a:gd name="connsiteY422" fmla="*/ 1108615 h 1304925"/>
                <a:gd name="connsiteX423" fmla="*/ 587978 w 981075"/>
                <a:gd name="connsiteY423" fmla="*/ 1083469 h 1304925"/>
                <a:gd name="connsiteX424" fmla="*/ 606838 w 981075"/>
                <a:gd name="connsiteY424" fmla="*/ 1074801 h 1304925"/>
                <a:gd name="connsiteX425" fmla="*/ 611410 w 981075"/>
                <a:gd name="connsiteY425" fmla="*/ 1065848 h 1304925"/>
                <a:gd name="connsiteX426" fmla="*/ 616744 w 981075"/>
                <a:gd name="connsiteY426" fmla="*/ 1067752 h 1304925"/>
                <a:gd name="connsiteX427" fmla="*/ 620268 w 981075"/>
                <a:gd name="connsiteY427" fmla="*/ 1062324 h 1304925"/>
                <a:gd name="connsiteX428" fmla="*/ 627412 w 981075"/>
                <a:gd name="connsiteY428" fmla="*/ 1062418 h 1304925"/>
                <a:gd name="connsiteX429" fmla="*/ 629888 w 981075"/>
                <a:gd name="connsiteY429" fmla="*/ 1055180 h 1304925"/>
                <a:gd name="connsiteX430" fmla="*/ 624935 w 981075"/>
                <a:gd name="connsiteY430" fmla="*/ 1050703 h 1304925"/>
                <a:gd name="connsiteX431" fmla="*/ 630555 w 981075"/>
                <a:gd name="connsiteY431" fmla="*/ 1034415 h 1304925"/>
                <a:gd name="connsiteX432" fmla="*/ 611886 w 981075"/>
                <a:gd name="connsiteY432" fmla="*/ 1015079 h 1304925"/>
                <a:gd name="connsiteX433" fmla="*/ 594074 w 981075"/>
                <a:gd name="connsiteY433" fmla="*/ 988505 h 1304925"/>
                <a:gd name="connsiteX434" fmla="*/ 588359 w 981075"/>
                <a:gd name="connsiteY434" fmla="*/ 987171 h 1304925"/>
                <a:gd name="connsiteX435" fmla="*/ 578072 w 981075"/>
                <a:gd name="connsiteY435" fmla="*/ 969645 h 1304925"/>
                <a:gd name="connsiteX436" fmla="*/ 563689 w 981075"/>
                <a:gd name="connsiteY436" fmla="*/ 953071 h 1304925"/>
                <a:gd name="connsiteX437" fmla="*/ 568071 w 981075"/>
                <a:gd name="connsiteY437" fmla="*/ 947166 h 1304925"/>
                <a:gd name="connsiteX438" fmla="*/ 566547 w 981075"/>
                <a:gd name="connsiteY438" fmla="*/ 939355 h 1304925"/>
                <a:gd name="connsiteX439" fmla="*/ 571214 w 981075"/>
                <a:gd name="connsiteY439" fmla="*/ 934688 h 1304925"/>
                <a:gd name="connsiteX440" fmla="*/ 561594 w 981075"/>
                <a:gd name="connsiteY440" fmla="*/ 936689 h 1304925"/>
                <a:gd name="connsiteX441" fmla="*/ 550640 w 981075"/>
                <a:gd name="connsiteY441" fmla="*/ 928974 h 1304925"/>
                <a:gd name="connsiteX442" fmla="*/ 536448 w 981075"/>
                <a:gd name="connsiteY442" fmla="*/ 924496 h 1304925"/>
                <a:gd name="connsiteX443" fmla="*/ 536257 w 981075"/>
                <a:gd name="connsiteY443" fmla="*/ 927545 h 1304925"/>
                <a:gd name="connsiteX444" fmla="*/ 532162 w 981075"/>
                <a:gd name="connsiteY444" fmla="*/ 927925 h 1304925"/>
                <a:gd name="connsiteX445" fmla="*/ 527685 w 981075"/>
                <a:gd name="connsiteY445" fmla="*/ 941927 h 1304925"/>
                <a:gd name="connsiteX446" fmla="*/ 528066 w 981075"/>
                <a:gd name="connsiteY446" fmla="*/ 949166 h 1304925"/>
                <a:gd name="connsiteX447" fmla="*/ 524161 w 981075"/>
                <a:gd name="connsiteY447" fmla="*/ 955262 h 1304925"/>
                <a:gd name="connsiteX448" fmla="*/ 516350 w 981075"/>
                <a:gd name="connsiteY448" fmla="*/ 958310 h 1304925"/>
                <a:gd name="connsiteX449" fmla="*/ 507682 w 981075"/>
                <a:gd name="connsiteY449" fmla="*/ 952976 h 1304925"/>
                <a:gd name="connsiteX450" fmla="*/ 502063 w 981075"/>
                <a:gd name="connsiteY450" fmla="*/ 940689 h 1304925"/>
                <a:gd name="connsiteX451" fmla="*/ 508540 w 981075"/>
                <a:gd name="connsiteY451" fmla="*/ 935927 h 1304925"/>
                <a:gd name="connsiteX452" fmla="*/ 515779 w 981075"/>
                <a:gd name="connsiteY452" fmla="*/ 913162 h 1304925"/>
                <a:gd name="connsiteX453" fmla="*/ 508159 w 981075"/>
                <a:gd name="connsiteY453" fmla="*/ 889730 h 1304925"/>
                <a:gd name="connsiteX454" fmla="*/ 503206 w 981075"/>
                <a:gd name="connsiteY454" fmla="*/ 886111 h 1304925"/>
                <a:gd name="connsiteX455" fmla="*/ 503587 w 981075"/>
                <a:gd name="connsiteY455" fmla="*/ 878777 h 1304925"/>
                <a:gd name="connsiteX456" fmla="*/ 498443 w 981075"/>
                <a:gd name="connsiteY456" fmla="*/ 877348 h 1304925"/>
                <a:gd name="connsiteX457" fmla="*/ 487108 w 981075"/>
                <a:gd name="connsiteY457" fmla="*/ 880682 h 1304925"/>
                <a:gd name="connsiteX458" fmla="*/ 481679 w 981075"/>
                <a:gd name="connsiteY458" fmla="*/ 878014 h 1304925"/>
                <a:gd name="connsiteX459" fmla="*/ 461010 w 981075"/>
                <a:gd name="connsiteY459" fmla="*/ 877634 h 1304925"/>
                <a:gd name="connsiteX460" fmla="*/ 452152 w 981075"/>
                <a:gd name="connsiteY460" fmla="*/ 882968 h 1304925"/>
                <a:gd name="connsiteX461" fmla="*/ 453009 w 981075"/>
                <a:gd name="connsiteY461" fmla="*/ 886206 h 1304925"/>
                <a:gd name="connsiteX462" fmla="*/ 432149 w 981075"/>
                <a:gd name="connsiteY462" fmla="*/ 885349 h 1304925"/>
                <a:gd name="connsiteX463" fmla="*/ 426529 w 981075"/>
                <a:gd name="connsiteY463" fmla="*/ 890301 h 1304925"/>
                <a:gd name="connsiteX464" fmla="*/ 427768 w 981075"/>
                <a:gd name="connsiteY464" fmla="*/ 898779 h 1304925"/>
                <a:gd name="connsiteX465" fmla="*/ 421577 w 981075"/>
                <a:gd name="connsiteY465" fmla="*/ 902303 h 1304925"/>
                <a:gd name="connsiteX466" fmla="*/ 420910 w 981075"/>
                <a:gd name="connsiteY466" fmla="*/ 908590 h 1304925"/>
                <a:gd name="connsiteX467" fmla="*/ 424434 w 981075"/>
                <a:gd name="connsiteY467" fmla="*/ 914781 h 1304925"/>
                <a:gd name="connsiteX468" fmla="*/ 415766 w 981075"/>
                <a:gd name="connsiteY468" fmla="*/ 925354 h 1304925"/>
                <a:gd name="connsiteX469" fmla="*/ 412147 w 981075"/>
                <a:gd name="connsiteY469" fmla="*/ 938784 h 1304925"/>
                <a:gd name="connsiteX470" fmla="*/ 423862 w 981075"/>
                <a:gd name="connsiteY470" fmla="*/ 944880 h 1304925"/>
                <a:gd name="connsiteX471" fmla="*/ 409861 w 981075"/>
                <a:gd name="connsiteY471" fmla="*/ 947833 h 1304925"/>
                <a:gd name="connsiteX472" fmla="*/ 388334 w 981075"/>
                <a:gd name="connsiteY472" fmla="*/ 939451 h 1304925"/>
                <a:gd name="connsiteX473" fmla="*/ 384715 w 981075"/>
                <a:gd name="connsiteY473" fmla="*/ 948118 h 1304925"/>
                <a:gd name="connsiteX474" fmla="*/ 371285 w 981075"/>
                <a:gd name="connsiteY474" fmla="*/ 952405 h 1304925"/>
                <a:gd name="connsiteX475" fmla="*/ 364046 w 981075"/>
                <a:gd name="connsiteY475" fmla="*/ 960120 h 1304925"/>
                <a:gd name="connsiteX476" fmla="*/ 349282 w 981075"/>
                <a:gd name="connsiteY476" fmla="*/ 959548 h 1304925"/>
                <a:gd name="connsiteX477" fmla="*/ 334423 w 981075"/>
                <a:gd name="connsiteY477" fmla="*/ 967359 h 1304925"/>
                <a:gd name="connsiteX478" fmla="*/ 312706 w 981075"/>
                <a:gd name="connsiteY478" fmla="*/ 974312 h 1304925"/>
                <a:gd name="connsiteX479" fmla="*/ 305276 w 981075"/>
                <a:gd name="connsiteY479" fmla="*/ 980694 h 1304925"/>
                <a:gd name="connsiteX480" fmla="*/ 300037 w 981075"/>
                <a:gd name="connsiteY480" fmla="*/ 972502 h 1304925"/>
                <a:gd name="connsiteX481" fmla="*/ 288131 w 981075"/>
                <a:gd name="connsiteY481" fmla="*/ 979170 h 1304925"/>
                <a:gd name="connsiteX482" fmla="*/ 282892 w 981075"/>
                <a:gd name="connsiteY482" fmla="*/ 964597 h 1304925"/>
                <a:gd name="connsiteX483" fmla="*/ 275082 w 981075"/>
                <a:gd name="connsiteY483" fmla="*/ 955643 h 1304925"/>
                <a:gd name="connsiteX484" fmla="*/ 268510 w 981075"/>
                <a:gd name="connsiteY484" fmla="*/ 953071 h 1304925"/>
                <a:gd name="connsiteX485" fmla="*/ 268319 w 981075"/>
                <a:gd name="connsiteY485" fmla="*/ 951262 h 1304925"/>
                <a:gd name="connsiteX486" fmla="*/ 275082 w 981075"/>
                <a:gd name="connsiteY486" fmla="*/ 952405 h 1304925"/>
                <a:gd name="connsiteX487" fmla="*/ 287274 w 981075"/>
                <a:gd name="connsiteY487" fmla="*/ 946404 h 1304925"/>
                <a:gd name="connsiteX488" fmla="*/ 305467 w 981075"/>
                <a:gd name="connsiteY488" fmla="*/ 947547 h 1304925"/>
                <a:gd name="connsiteX489" fmla="*/ 304990 w 981075"/>
                <a:gd name="connsiteY489" fmla="*/ 943261 h 1304925"/>
                <a:gd name="connsiteX490" fmla="*/ 281940 w 981075"/>
                <a:gd name="connsiteY490" fmla="*/ 940213 h 1304925"/>
                <a:gd name="connsiteX491" fmla="*/ 273939 w 981075"/>
                <a:gd name="connsiteY491" fmla="*/ 936784 h 1304925"/>
                <a:gd name="connsiteX492" fmla="*/ 272224 w 981075"/>
                <a:gd name="connsiteY492" fmla="*/ 941546 h 1304925"/>
                <a:gd name="connsiteX493" fmla="*/ 271558 w 981075"/>
                <a:gd name="connsiteY493" fmla="*/ 938213 h 1304925"/>
                <a:gd name="connsiteX494" fmla="*/ 276225 w 981075"/>
                <a:gd name="connsiteY494" fmla="*/ 933164 h 1304925"/>
                <a:gd name="connsiteX495" fmla="*/ 276320 w 981075"/>
                <a:gd name="connsiteY495" fmla="*/ 926878 h 1304925"/>
                <a:gd name="connsiteX496" fmla="*/ 285179 w 981075"/>
                <a:gd name="connsiteY496" fmla="*/ 921258 h 1304925"/>
                <a:gd name="connsiteX497" fmla="*/ 282988 w 981075"/>
                <a:gd name="connsiteY497" fmla="*/ 919639 h 1304925"/>
                <a:gd name="connsiteX498" fmla="*/ 283940 w 981075"/>
                <a:gd name="connsiteY498" fmla="*/ 915067 h 1304925"/>
                <a:gd name="connsiteX499" fmla="*/ 276606 w 981075"/>
                <a:gd name="connsiteY499" fmla="*/ 909351 h 1304925"/>
                <a:gd name="connsiteX500" fmla="*/ 274511 w 981075"/>
                <a:gd name="connsiteY500" fmla="*/ 914114 h 1304925"/>
                <a:gd name="connsiteX501" fmla="*/ 267748 w 981075"/>
                <a:gd name="connsiteY501" fmla="*/ 911543 h 1304925"/>
                <a:gd name="connsiteX502" fmla="*/ 262128 w 981075"/>
                <a:gd name="connsiteY502" fmla="*/ 913448 h 1304925"/>
                <a:gd name="connsiteX503" fmla="*/ 259556 w 981075"/>
                <a:gd name="connsiteY503" fmla="*/ 909733 h 1304925"/>
                <a:gd name="connsiteX504" fmla="*/ 251365 w 981075"/>
                <a:gd name="connsiteY504" fmla="*/ 913829 h 1304925"/>
                <a:gd name="connsiteX505" fmla="*/ 249745 w 981075"/>
                <a:gd name="connsiteY505" fmla="*/ 910114 h 1304925"/>
                <a:gd name="connsiteX506" fmla="*/ 245269 w 981075"/>
                <a:gd name="connsiteY506" fmla="*/ 910876 h 1304925"/>
                <a:gd name="connsiteX507" fmla="*/ 243459 w 981075"/>
                <a:gd name="connsiteY507" fmla="*/ 907066 h 1304925"/>
                <a:gd name="connsiteX508" fmla="*/ 239173 w 981075"/>
                <a:gd name="connsiteY508" fmla="*/ 906399 h 1304925"/>
                <a:gd name="connsiteX509" fmla="*/ 238030 w 981075"/>
                <a:gd name="connsiteY509" fmla="*/ 912686 h 1304925"/>
                <a:gd name="connsiteX510" fmla="*/ 226123 w 981075"/>
                <a:gd name="connsiteY510" fmla="*/ 903446 h 1304925"/>
                <a:gd name="connsiteX511" fmla="*/ 224219 w 981075"/>
                <a:gd name="connsiteY511" fmla="*/ 907542 h 1304925"/>
                <a:gd name="connsiteX512" fmla="*/ 206026 w 981075"/>
                <a:gd name="connsiteY512" fmla="*/ 894874 h 1304925"/>
                <a:gd name="connsiteX513" fmla="*/ 188500 w 981075"/>
                <a:gd name="connsiteY513" fmla="*/ 899160 h 1304925"/>
                <a:gd name="connsiteX514" fmla="*/ 178498 w 981075"/>
                <a:gd name="connsiteY514" fmla="*/ 893255 h 1304925"/>
                <a:gd name="connsiteX515" fmla="*/ 165163 w 981075"/>
                <a:gd name="connsiteY515" fmla="*/ 895064 h 1304925"/>
                <a:gd name="connsiteX516" fmla="*/ 164116 w 981075"/>
                <a:gd name="connsiteY516" fmla="*/ 897731 h 1304925"/>
                <a:gd name="connsiteX517" fmla="*/ 166973 w 981075"/>
                <a:gd name="connsiteY517" fmla="*/ 900399 h 1304925"/>
                <a:gd name="connsiteX518" fmla="*/ 164306 w 981075"/>
                <a:gd name="connsiteY518" fmla="*/ 903351 h 1304925"/>
                <a:gd name="connsiteX519" fmla="*/ 162687 w 981075"/>
                <a:gd name="connsiteY519" fmla="*/ 916495 h 1304925"/>
                <a:gd name="connsiteX520" fmla="*/ 165068 w 981075"/>
                <a:gd name="connsiteY520" fmla="*/ 918020 h 1304925"/>
                <a:gd name="connsiteX521" fmla="*/ 167640 w 981075"/>
                <a:gd name="connsiteY521" fmla="*/ 928783 h 1304925"/>
                <a:gd name="connsiteX522" fmla="*/ 165830 w 981075"/>
                <a:gd name="connsiteY522" fmla="*/ 938879 h 1304925"/>
                <a:gd name="connsiteX523" fmla="*/ 169069 w 981075"/>
                <a:gd name="connsiteY523" fmla="*/ 946214 h 1304925"/>
                <a:gd name="connsiteX524" fmla="*/ 178784 w 981075"/>
                <a:gd name="connsiteY524" fmla="*/ 944594 h 1304925"/>
                <a:gd name="connsiteX525" fmla="*/ 180213 w 981075"/>
                <a:gd name="connsiteY525" fmla="*/ 952214 h 1304925"/>
                <a:gd name="connsiteX526" fmla="*/ 183452 w 981075"/>
                <a:gd name="connsiteY526" fmla="*/ 952691 h 1304925"/>
                <a:gd name="connsiteX527" fmla="*/ 182785 w 981075"/>
                <a:gd name="connsiteY527" fmla="*/ 957739 h 1304925"/>
                <a:gd name="connsiteX528" fmla="*/ 174974 w 981075"/>
                <a:gd name="connsiteY528" fmla="*/ 975836 h 1304925"/>
                <a:gd name="connsiteX529" fmla="*/ 165163 w 981075"/>
                <a:gd name="connsiteY529" fmla="*/ 965454 h 1304925"/>
                <a:gd name="connsiteX530" fmla="*/ 158115 w 981075"/>
                <a:gd name="connsiteY530" fmla="*/ 971074 h 1304925"/>
                <a:gd name="connsiteX531" fmla="*/ 146495 w 981075"/>
                <a:gd name="connsiteY531" fmla="*/ 973836 h 1304925"/>
                <a:gd name="connsiteX532" fmla="*/ 137541 w 981075"/>
                <a:gd name="connsiteY532" fmla="*/ 960311 h 1304925"/>
                <a:gd name="connsiteX533" fmla="*/ 136684 w 981075"/>
                <a:gd name="connsiteY533" fmla="*/ 954024 h 1304925"/>
                <a:gd name="connsiteX534" fmla="*/ 110966 w 981075"/>
                <a:gd name="connsiteY534" fmla="*/ 929450 h 1304925"/>
                <a:gd name="connsiteX535" fmla="*/ 96298 w 981075"/>
                <a:gd name="connsiteY535" fmla="*/ 908971 h 1304925"/>
                <a:gd name="connsiteX536" fmla="*/ 80200 w 981075"/>
                <a:gd name="connsiteY536" fmla="*/ 895064 h 1304925"/>
                <a:gd name="connsiteX537" fmla="*/ 77153 w 981075"/>
                <a:gd name="connsiteY537" fmla="*/ 886968 h 1304925"/>
                <a:gd name="connsiteX538" fmla="*/ 71914 w 981075"/>
                <a:gd name="connsiteY538" fmla="*/ 889159 h 1304925"/>
                <a:gd name="connsiteX539" fmla="*/ 62389 w 981075"/>
                <a:gd name="connsiteY539" fmla="*/ 883920 h 1304925"/>
                <a:gd name="connsiteX540" fmla="*/ 79534 w 981075"/>
                <a:gd name="connsiteY540" fmla="*/ 869347 h 1304925"/>
                <a:gd name="connsiteX541" fmla="*/ 80772 w 981075"/>
                <a:gd name="connsiteY541" fmla="*/ 853345 h 1304925"/>
                <a:gd name="connsiteX542" fmla="*/ 78105 w 981075"/>
                <a:gd name="connsiteY542" fmla="*/ 846677 h 1304925"/>
                <a:gd name="connsiteX543" fmla="*/ 73723 w 981075"/>
                <a:gd name="connsiteY543" fmla="*/ 844201 h 1304925"/>
                <a:gd name="connsiteX544" fmla="*/ 70580 w 981075"/>
                <a:gd name="connsiteY544" fmla="*/ 854678 h 1304925"/>
                <a:gd name="connsiteX545" fmla="*/ 60960 w 981075"/>
                <a:gd name="connsiteY545" fmla="*/ 844296 h 1304925"/>
                <a:gd name="connsiteX546" fmla="*/ 39243 w 981075"/>
                <a:gd name="connsiteY546" fmla="*/ 828580 h 1304925"/>
                <a:gd name="connsiteX547" fmla="*/ 41720 w 981075"/>
                <a:gd name="connsiteY547" fmla="*/ 818864 h 1304925"/>
                <a:gd name="connsiteX548" fmla="*/ 33242 w 981075"/>
                <a:gd name="connsiteY548" fmla="*/ 808101 h 13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</a:cxnLst>
              <a:rect l="l" t="t" r="r" b="b"/>
              <a:pathLst>
                <a:path w="981075" h="1304925">
                  <a:moveTo>
                    <a:pt x="33242" y="808101"/>
                  </a:moveTo>
                  <a:lnTo>
                    <a:pt x="32671" y="804767"/>
                  </a:lnTo>
                  <a:lnTo>
                    <a:pt x="37624" y="798862"/>
                  </a:lnTo>
                  <a:lnTo>
                    <a:pt x="64770" y="784193"/>
                  </a:lnTo>
                  <a:lnTo>
                    <a:pt x="59341" y="780669"/>
                  </a:lnTo>
                  <a:lnTo>
                    <a:pt x="61912" y="762095"/>
                  </a:lnTo>
                  <a:lnTo>
                    <a:pt x="65818" y="762095"/>
                  </a:lnTo>
                  <a:lnTo>
                    <a:pt x="66865" y="745045"/>
                  </a:lnTo>
                  <a:lnTo>
                    <a:pt x="60293" y="746474"/>
                  </a:lnTo>
                  <a:lnTo>
                    <a:pt x="50387" y="739711"/>
                  </a:lnTo>
                  <a:lnTo>
                    <a:pt x="55340" y="728186"/>
                  </a:lnTo>
                  <a:lnTo>
                    <a:pt x="54864" y="725900"/>
                  </a:lnTo>
                  <a:lnTo>
                    <a:pt x="49625" y="727424"/>
                  </a:lnTo>
                  <a:lnTo>
                    <a:pt x="47435" y="720185"/>
                  </a:lnTo>
                  <a:lnTo>
                    <a:pt x="41053" y="721328"/>
                  </a:lnTo>
                  <a:lnTo>
                    <a:pt x="40005" y="718280"/>
                  </a:lnTo>
                  <a:lnTo>
                    <a:pt x="33337" y="723043"/>
                  </a:lnTo>
                  <a:lnTo>
                    <a:pt x="22288" y="707612"/>
                  </a:lnTo>
                  <a:lnTo>
                    <a:pt x="15812" y="707612"/>
                  </a:lnTo>
                  <a:lnTo>
                    <a:pt x="17145" y="698373"/>
                  </a:lnTo>
                  <a:lnTo>
                    <a:pt x="9525" y="685038"/>
                  </a:lnTo>
                  <a:lnTo>
                    <a:pt x="11716" y="681514"/>
                  </a:lnTo>
                  <a:lnTo>
                    <a:pt x="15716" y="681895"/>
                  </a:lnTo>
                  <a:lnTo>
                    <a:pt x="18764" y="678847"/>
                  </a:lnTo>
                  <a:lnTo>
                    <a:pt x="29146" y="685705"/>
                  </a:lnTo>
                  <a:lnTo>
                    <a:pt x="33623" y="675989"/>
                  </a:lnTo>
                  <a:lnTo>
                    <a:pt x="42672" y="671799"/>
                  </a:lnTo>
                  <a:lnTo>
                    <a:pt x="44196" y="674656"/>
                  </a:lnTo>
                  <a:lnTo>
                    <a:pt x="47149" y="673036"/>
                  </a:lnTo>
                  <a:lnTo>
                    <a:pt x="54483" y="677894"/>
                  </a:lnTo>
                  <a:lnTo>
                    <a:pt x="61436" y="674846"/>
                  </a:lnTo>
                  <a:lnTo>
                    <a:pt x="65532" y="676466"/>
                  </a:lnTo>
                  <a:lnTo>
                    <a:pt x="69152" y="661607"/>
                  </a:lnTo>
                  <a:lnTo>
                    <a:pt x="71152" y="660845"/>
                  </a:lnTo>
                  <a:lnTo>
                    <a:pt x="70771" y="654844"/>
                  </a:lnTo>
                  <a:lnTo>
                    <a:pt x="76676" y="648938"/>
                  </a:lnTo>
                  <a:lnTo>
                    <a:pt x="87058" y="649034"/>
                  </a:lnTo>
                  <a:lnTo>
                    <a:pt x="87439" y="645319"/>
                  </a:lnTo>
                  <a:lnTo>
                    <a:pt x="91154" y="650272"/>
                  </a:lnTo>
                  <a:lnTo>
                    <a:pt x="92297" y="644176"/>
                  </a:lnTo>
                  <a:lnTo>
                    <a:pt x="89821" y="643795"/>
                  </a:lnTo>
                  <a:lnTo>
                    <a:pt x="90011" y="641223"/>
                  </a:lnTo>
                  <a:lnTo>
                    <a:pt x="102203" y="624745"/>
                  </a:lnTo>
                  <a:lnTo>
                    <a:pt x="114014" y="614649"/>
                  </a:lnTo>
                  <a:lnTo>
                    <a:pt x="118110" y="617315"/>
                  </a:lnTo>
                  <a:lnTo>
                    <a:pt x="133445" y="601694"/>
                  </a:lnTo>
                  <a:lnTo>
                    <a:pt x="141827" y="601694"/>
                  </a:lnTo>
                  <a:lnTo>
                    <a:pt x="149828" y="592169"/>
                  </a:lnTo>
                  <a:lnTo>
                    <a:pt x="154019" y="591502"/>
                  </a:lnTo>
                  <a:lnTo>
                    <a:pt x="161354" y="574643"/>
                  </a:lnTo>
                  <a:lnTo>
                    <a:pt x="170402" y="567690"/>
                  </a:lnTo>
                  <a:lnTo>
                    <a:pt x="186023" y="546735"/>
                  </a:lnTo>
                  <a:lnTo>
                    <a:pt x="182499" y="540163"/>
                  </a:lnTo>
                  <a:lnTo>
                    <a:pt x="201930" y="533876"/>
                  </a:lnTo>
                  <a:lnTo>
                    <a:pt x="214122" y="523494"/>
                  </a:lnTo>
                  <a:lnTo>
                    <a:pt x="219742" y="511302"/>
                  </a:lnTo>
                  <a:lnTo>
                    <a:pt x="229933" y="506730"/>
                  </a:lnTo>
                  <a:lnTo>
                    <a:pt x="236315" y="498920"/>
                  </a:lnTo>
                  <a:lnTo>
                    <a:pt x="248793" y="490918"/>
                  </a:lnTo>
                  <a:lnTo>
                    <a:pt x="264128" y="469868"/>
                  </a:lnTo>
                  <a:lnTo>
                    <a:pt x="274320" y="468916"/>
                  </a:lnTo>
                  <a:lnTo>
                    <a:pt x="281845" y="447770"/>
                  </a:lnTo>
                  <a:lnTo>
                    <a:pt x="281178" y="435578"/>
                  </a:lnTo>
                  <a:lnTo>
                    <a:pt x="277844" y="427291"/>
                  </a:lnTo>
                  <a:lnTo>
                    <a:pt x="280321" y="420148"/>
                  </a:lnTo>
                  <a:lnTo>
                    <a:pt x="273748" y="421195"/>
                  </a:lnTo>
                  <a:lnTo>
                    <a:pt x="253460" y="414147"/>
                  </a:lnTo>
                  <a:lnTo>
                    <a:pt x="236506" y="412432"/>
                  </a:lnTo>
                  <a:lnTo>
                    <a:pt x="217551" y="397478"/>
                  </a:lnTo>
                  <a:lnTo>
                    <a:pt x="210312" y="395954"/>
                  </a:lnTo>
                  <a:lnTo>
                    <a:pt x="190690" y="409670"/>
                  </a:lnTo>
                  <a:lnTo>
                    <a:pt x="172783" y="404336"/>
                  </a:lnTo>
                  <a:lnTo>
                    <a:pt x="158591" y="410527"/>
                  </a:lnTo>
                  <a:lnTo>
                    <a:pt x="148209" y="408623"/>
                  </a:lnTo>
                  <a:lnTo>
                    <a:pt x="136398" y="399479"/>
                  </a:lnTo>
                  <a:lnTo>
                    <a:pt x="136779" y="385286"/>
                  </a:lnTo>
                  <a:lnTo>
                    <a:pt x="131826" y="375380"/>
                  </a:lnTo>
                  <a:lnTo>
                    <a:pt x="135922" y="370523"/>
                  </a:lnTo>
                  <a:lnTo>
                    <a:pt x="136303" y="363379"/>
                  </a:lnTo>
                  <a:lnTo>
                    <a:pt x="130112" y="353092"/>
                  </a:lnTo>
                  <a:lnTo>
                    <a:pt x="134969" y="344710"/>
                  </a:lnTo>
                  <a:lnTo>
                    <a:pt x="133064" y="340519"/>
                  </a:lnTo>
                  <a:lnTo>
                    <a:pt x="134493" y="330708"/>
                  </a:lnTo>
                  <a:lnTo>
                    <a:pt x="126206" y="326041"/>
                  </a:lnTo>
                  <a:lnTo>
                    <a:pt x="118491" y="329470"/>
                  </a:lnTo>
                  <a:lnTo>
                    <a:pt x="103632" y="325469"/>
                  </a:lnTo>
                  <a:lnTo>
                    <a:pt x="99250" y="311277"/>
                  </a:lnTo>
                  <a:lnTo>
                    <a:pt x="104013" y="299085"/>
                  </a:lnTo>
                  <a:lnTo>
                    <a:pt x="123063" y="288417"/>
                  </a:lnTo>
                  <a:lnTo>
                    <a:pt x="133921" y="277939"/>
                  </a:lnTo>
                  <a:lnTo>
                    <a:pt x="147066" y="270320"/>
                  </a:lnTo>
                  <a:lnTo>
                    <a:pt x="166116" y="247269"/>
                  </a:lnTo>
                  <a:lnTo>
                    <a:pt x="166687" y="245269"/>
                  </a:lnTo>
                  <a:lnTo>
                    <a:pt x="164020" y="244602"/>
                  </a:lnTo>
                  <a:lnTo>
                    <a:pt x="170021" y="230886"/>
                  </a:lnTo>
                  <a:lnTo>
                    <a:pt x="152876" y="225647"/>
                  </a:lnTo>
                  <a:lnTo>
                    <a:pt x="143828" y="194691"/>
                  </a:lnTo>
                  <a:lnTo>
                    <a:pt x="147637" y="191834"/>
                  </a:lnTo>
                  <a:lnTo>
                    <a:pt x="143351" y="187738"/>
                  </a:lnTo>
                  <a:lnTo>
                    <a:pt x="165545" y="176689"/>
                  </a:lnTo>
                  <a:lnTo>
                    <a:pt x="165354" y="183832"/>
                  </a:lnTo>
                  <a:lnTo>
                    <a:pt x="167354" y="185547"/>
                  </a:lnTo>
                  <a:lnTo>
                    <a:pt x="170783" y="183166"/>
                  </a:lnTo>
                  <a:lnTo>
                    <a:pt x="174117" y="186499"/>
                  </a:lnTo>
                  <a:lnTo>
                    <a:pt x="178022" y="191548"/>
                  </a:lnTo>
                  <a:lnTo>
                    <a:pt x="178213" y="197644"/>
                  </a:lnTo>
                  <a:lnTo>
                    <a:pt x="185547" y="206026"/>
                  </a:lnTo>
                  <a:lnTo>
                    <a:pt x="200120" y="195739"/>
                  </a:lnTo>
                  <a:lnTo>
                    <a:pt x="199358" y="179927"/>
                  </a:lnTo>
                  <a:lnTo>
                    <a:pt x="202882" y="180975"/>
                  </a:lnTo>
                  <a:lnTo>
                    <a:pt x="206026" y="189833"/>
                  </a:lnTo>
                  <a:lnTo>
                    <a:pt x="227171" y="189738"/>
                  </a:lnTo>
                  <a:lnTo>
                    <a:pt x="242506" y="196501"/>
                  </a:lnTo>
                  <a:lnTo>
                    <a:pt x="244221" y="200215"/>
                  </a:lnTo>
                  <a:lnTo>
                    <a:pt x="261937" y="201739"/>
                  </a:lnTo>
                  <a:lnTo>
                    <a:pt x="269177" y="207550"/>
                  </a:lnTo>
                  <a:lnTo>
                    <a:pt x="268700" y="192119"/>
                  </a:lnTo>
                  <a:lnTo>
                    <a:pt x="285179" y="194501"/>
                  </a:lnTo>
                  <a:lnTo>
                    <a:pt x="285655" y="203263"/>
                  </a:lnTo>
                  <a:lnTo>
                    <a:pt x="300133" y="203359"/>
                  </a:lnTo>
                  <a:lnTo>
                    <a:pt x="303562" y="210788"/>
                  </a:lnTo>
                  <a:lnTo>
                    <a:pt x="311182" y="217075"/>
                  </a:lnTo>
                  <a:lnTo>
                    <a:pt x="313849" y="211264"/>
                  </a:lnTo>
                  <a:lnTo>
                    <a:pt x="317563" y="210598"/>
                  </a:lnTo>
                  <a:lnTo>
                    <a:pt x="327470" y="200406"/>
                  </a:lnTo>
                  <a:lnTo>
                    <a:pt x="337471" y="201644"/>
                  </a:lnTo>
                  <a:lnTo>
                    <a:pt x="352330" y="199358"/>
                  </a:lnTo>
                  <a:lnTo>
                    <a:pt x="355759" y="210788"/>
                  </a:lnTo>
                  <a:lnTo>
                    <a:pt x="350901" y="223742"/>
                  </a:lnTo>
                  <a:lnTo>
                    <a:pt x="351663" y="232029"/>
                  </a:lnTo>
                  <a:lnTo>
                    <a:pt x="348901" y="241268"/>
                  </a:lnTo>
                  <a:lnTo>
                    <a:pt x="358712" y="250793"/>
                  </a:lnTo>
                  <a:lnTo>
                    <a:pt x="376619" y="257366"/>
                  </a:lnTo>
                  <a:lnTo>
                    <a:pt x="398240" y="261080"/>
                  </a:lnTo>
                  <a:lnTo>
                    <a:pt x="420243" y="245745"/>
                  </a:lnTo>
                  <a:lnTo>
                    <a:pt x="424434" y="238696"/>
                  </a:lnTo>
                  <a:lnTo>
                    <a:pt x="423767" y="231077"/>
                  </a:lnTo>
                  <a:lnTo>
                    <a:pt x="415195" y="216408"/>
                  </a:lnTo>
                  <a:lnTo>
                    <a:pt x="420624" y="182785"/>
                  </a:lnTo>
                  <a:lnTo>
                    <a:pt x="418433" y="173641"/>
                  </a:lnTo>
                  <a:lnTo>
                    <a:pt x="419862" y="166783"/>
                  </a:lnTo>
                  <a:lnTo>
                    <a:pt x="424339" y="168402"/>
                  </a:lnTo>
                  <a:lnTo>
                    <a:pt x="437483" y="164782"/>
                  </a:lnTo>
                  <a:lnTo>
                    <a:pt x="453295" y="153257"/>
                  </a:lnTo>
                  <a:lnTo>
                    <a:pt x="462344" y="141541"/>
                  </a:lnTo>
                  <a:lnTo>
                    <a:pt x="466344" y="140398"/>
                  </a:lnTo>
                  <a:lnTo>
                    <a:pt x="485013" y="148971"/>
                  </a:lnTo>
                  <a:lnTo>
                    <a:pt x="494443" y="157734"/>
                  </a:lnTo>
                  <a:lnTo>
                    <a:pt x="508445" y="165735"/>
                  </a:lnTo>
                  <a:lnTo>
                    <a:pt x="517493" y="163163"/>
                  </a:lnTo>
                  <a:lnTo>
                    <a:pt x="527875" y="163925"/>
                  </a:lnTo>
                  <a:lnTo>
                    <a:pt x="535781" y="168783"/>
                  </a:lnTo>
                  <a:lnTo>
                    <a:pt x="527590" y="142970"/>
                  </a:lnTo>
                  <a:lnTo>
                    <a:pt x="528828" y="126778"/>
                  </a:lnTo>
                  <a:lnTo>
                    <a:pt x="534733" y="123254"/>
                  </a:lnTo>
                  <a:lnTo>
                    <a:pt x="541020" y="124301"/>
                  </a:lnTo>
                  <a:lnTo>
                    <a:pt x="559689" y="120110"/>
                  </a:lnTo>
                  <a:lnTo>
                    <a:pt x="578548" y="108013"/>
                  </a:lnTo>
                  <a:lnTo>
                    <a:pt x="595313" y="106109"/>
                  </a:lnTo>
                  <a:lnTo>
                    <a:pt x="601408" y="98679"/>
                  </a:lnTo>
                  <a:lnTo>
                    <a:pt x="603790" y="85439"/>
                  </a:lnTo>
                  <a:lnTo>
                    <a:pt x="605599" y="79820"/>
                  </a:lnTo>
                  <a:lnTo>
                    <a:pt x="607409" y="80296"/>
                  </a:lnTo>
                  <a:lnTo>
                    <a:pt x="614172" y="53816"/>
                  </a:lnTo>
                  <a:lnTo>
                    <a:pt x="613791" y="38100"/>
                  </a:lnTo>
                  <a:lnTo>
                    <a:pt x="626078" y="9525"/>
                  </a:lnTo>
                  <a:lnTo>
                    <a:pt x="639508" y="13430"/>
                  </a:lnTo>
                  <a:lnTo>
                    <a:pt x="650367" y="9525"/>
                  </a:lnTo>
                  <a:lnTo>
                    <a:pt x="652748" y="12763"/>
                  </a:lnTo>
                  <a:lnTo>
                    <a:pt x="649510" y="20098"/>
                  </a:lnTo>
                  <a:lnTo>
                    <a:pt x="652272" y="24003"/>
                  </a:lnTo>
                  <a:lnTo>
                    <a:pt x="667798" y="28861"/>
                  </a:lnTo>
                  <a:lnTo>
                    <a:pt x="678180" y="25622"/>
                  </a:lnTo>
                  <a:lnTo>
                    <a:pt x="684466" y="28194"/>
                  </a:lnTo>
                  <a:lnTo>
                    <a:pt x="692277" y="26289"/>
                  </a:lnTo>
                  <a:lnTo>
                    <a:pt x="696658" y="32956"/>
                  </a:lnTo>
                  <a:lnTo>
                    <a:pt x="699325" y="47339"/>
                  </a:lnTo>
                  <a:lnTo>
                    <a:pt x="703897" y="45339"/>
                  </a:lnTo>
                  <a:lnTo>
                    <a:pt x="719899" y="47911"/>
                  </a:lnTo>
                  <a:lnTo>
                    <a:pt x="722186" y="50959"/>
                  </a:lnTo>
                  <a:lnTo>
                    <a:pt x="722376" y="61246"/>
                  </a:lnTo>
                  <a:lnTo>
                    <a:pt x="733139" y="65913"/>
                  </a:lnTo>
                  <a:lnTo>
                    <a:pt x="746284" y="77057"/>
                  </a:lnTo>
                  <a:lnTo>
                    <a:pt x="729044" y="84677"/>
                  </a:lnTo>
                  <a:lnTo>
                    <a:pt x="724186" y="89726"/>
                  </a:lnTo>
                  <a:lnTo>
                    <a:pt x="712565" y="90202"/>
                  </a:lnTo>
                  <a:lnTo>
                    <a:pt x="713518" y="93916"/>
                  </a:lnTo>
                  <a:lnTo>
                    <a:pt x="709803" y="96393"/>
                  </a:lnTo>
                  <a:lnTo>
                    <a:pt x="711041" y="117253"/>
                  </a:lnTo>
                  <a:lnTo>
                    <a:pt x="730091" y="123825"/>
                  </a:lnTo>
                  <a:lnTo>
                    <a:pt x="731329" y="126206"/>
                  </a:lnTo>
                  <a:lnTo>
                    <a:pt x="723614" y="144780"/>
                  </a:lnTo>
                  <a:lnTo>
                    <a:pt x="727996" y="144970"/>
                  </a:lnTo>
                  <a:lnTo>
                    <a:pt x="734187" y="140970"/>
                  </a:lnTo>
                  <a:lnTo>
                    <a:pt x="727615" y="146304"/>
                  </a:lnTo>
                  <a:lnTo>
                    <a:pt x="724567" y="155162"/>
                  </a:lnTo>
                  <a:lnTo>
                    <a:pt x="727805" y="162687"/>
                  </a:lnTo>
                  <a:lnTo>
                    <a:pt x="733330" y="158401"/>
                  </a:lnTo>
                  <a:lnTo>
                    <a:pt x="741997" y="167830"/>
                  </a:lnTo>
                  <a:lnTo>
                    <a:pt x="747808" y="165259"/>
                  </a:lnTo>
                  <a:lnTo>
                    <a:pt x="749903" y="167449"/>
                  </a:lnTo>
                  <a:lnTo>
                    <a:pt x="746760" y="169259"/>
                  </a:lnTo>
                  <a:lnTo>
                    <a:pt x="747808" y="171736"/>
                  </a:lnTo>
                  <a:lnTo>
                    <a:pt x="738473" y="175070"/>
                  </a:lnTo>
                  <a:lnTo>
                    <a:pt x="731044" y="174688"/>
                  </a:lnTo>
                  <a:lnTo>
                    <a:pt x="729805" y="177070"/>
                  </a:lnTo>
                  <a:lnTo>
                    <a:pt x="744569" y="183261"/>
                  </a:lnTo>
                  <a:lnTo>
                    <a:pt x="752570" y="178403"/>
                  </a:lnTo>
                  <a:lnTo>
                    <a:pt x="754285" y="172974"/>
                  </a:lnTo>
                  <a:lnTo>
                    <a:pt x="759428" y="171069"/>
                  </a:lnTo>
                  <a:lnTo>
                    <a:pt x="764762" y="164973"/>
                  </a:lnTo>
                  <a:lnTo>
                    <a:pt x="764953" y="167830"/>
                  </a:lnTo>
                  <a:lnTo>
                    <a:pt x="771620" y="167926"/>
                  </a:lnTo>
                  <a:lnTo>
                    <a:pt x="773430" y="165354"/>
                  </a:lnTo>
                  <a:lnTo>
                    <a:pt x="776859" y="168307"/>
                  </a:lnTo>
                  <a:lnTo>
                    <a:pt x="775049" y="173545"/>
                  </a:lnTo>
                  <a:lnTo>
                    <a:pt x="782288" y="178689"/>
                  </a:lnTo>
                  <a:lnTo>
                    <a:pt x="784003" y="173260"/>
                  </a:lnTo>
                  <a:lnTo>
                    <a:pt x="788194" y="172403"/>
                  </a:lnTo>
                  <a:lnTo>
                    <a:pt x="789146" y="178594"/>
                  </a:lnTo>
                  <a:lnTo>
                    <a:pt x="794956" y="181165"/>
                  </a:lnTo>
                  <a:lnTo>
                    <a:pt x="790289" y="187262"/>
                  </a:lnTo>
                  <a:lnTo>
                    <a:pt x="787908" y="200215"/>
                  </a:lnTo>
                  <a:lnTo>
                    <a:pt x="784098" y="200692"/>
                  </a:lnTo>
                  <a:lnTo>
                    <a:pt x="784765" y="212027"/>
                  </a:lnTo>
                  <a:lnTo>
                    <a:pt x="786955" y="211741"/>
                  </a:lnTo>
                  <a:lnTo>
                    <a:pt x="781621" y="225743"/>
                  </a:lnTo>
                  <a:lnTo>
                    <a:pt x="799147" y="242316"/>
                  </a:lnTo>
                  <a:lnTo>
                    <a:pt x="808291" y="247555"/>
                  </a:lnTo>
                  <a:lnTo>
                    <a:pt x="812482" y="260604"/>
                  </a:lnTo>
                  <a:lnTo>
                    <a:pt x="819721" y="260795"/>
                  </a:lnTo>
                  <a:lnTo>
                    <a:pt x="834104" y="270320"/>
                  </a:lnTo>
                  <a:lnTo>
                    <a:pt x="840486" y="260032"/>
                  </a:lnTo>
                  <a:lnTo>
                    <a:pt x="849154" y="258413"/>
                  </a:lnTo>
                  <a:lnTo>
                    <a:pt x="850011" y="269653"/>
                  </a:lnTo>
                  <a:lnTo>
                    <a:pt x="856012" y="267462"/>
                  </a:lnTo>
                  <a:lnTo>
                    <a:pt x="862965" y="275367"/>
                  </a:lnTo>
                  <a:lnTo>
                    <a:pt x="871823" y="273558"/>
                  </a:lnTo>
                  <a:lnTo>
                    <a:pt x="887349" y="281464"/>
                  </a:lnTo>
                  <a:lnTo>
                    <a:pt x="892016" y="278225"/>
                  </a:lnTo>
                  <a:lnTo>
                    <a:pt x="898874" y="277844"/>
                  </a:lnTo>
                  <a:lnTo>
                    <a:pt x="897446" y="280225"/>
                  </a:lnTo>
                  <a:lnTo>
                    <a:pt x="900874" y="283178"/>
                  </a:lnTo>
                  <a:lnTo>
                    <a:pt x="899160" y="285369"/>
                  </a:lnTo>
                  <a:lnTo>
                    <a:pt x="903256" y="289655"/>
                  </a:lnTo>
                  <a:lnTo>
                    <a:pt x="910971" y="291275"/>
                  </a:lnTo>
                  <a:lnTo>
                    <a:pt x="922115" y="288798"/>
                  </a:lnTo>
                  <a:lnTo>
                    <a:pt x="926306" y="294132"/>
                  </a:lnTo>
                  <a:lnTo>
                    <a:pt x="922877" y="304419"/>
                  </a:lnTo>
                  <a:lnTo>
                    <a:pt x="909161" y="316230"/>
                  </a:lnTo>
                  <a:lnTo>
                    <a:pt x="906685" y="329375"/>
                  </a:lnTo>
                  <a:lnTo>
                    <a:pt x="916686" y="326422"/>
                  </a:lnTo>
                  <a:lnTo>
                    <a:pt x="944785" y="307753"/>
                  </a:lnTo>
                  <a:lnTo>
                    <a:pt x="956405" y="304133"/>
                  </a:lnTo>
                  <a:lnTo>
                    <a:pt x="957263" y="307467"/>
                  </a:lnTo>
                  <a:lnTo>
                    <a:pt x="963739" y="305752"/>
                  </a:lnTo>
                  <a:lnTo>
                    <a:pt x="951738" y="311753"/>
                  </a:lnTo>
                  <a:lnTo>
                    <a:pt x="955738" y="315468"/>
                  </a:lnTo>
                  <a:lnTo>
                    <a:pt x="956691" y="320516"/>
                  </a:lnTo>
                  <a:lnTo>
                    <a:pt x="948690" y="326803"/>
                  </a:lnTo>
                  <a:lnTo>
                    <a:pt x="947356" y="332708"/>
                  </a:lnTo>
                  <a:lnTo>
                    <a:pt x="951833" y="336518"/>
                  </a:lnTo>
                  <a:lnTo>
                    <a:pt x="947356" y="345472"/>
                  </a:lnTo>
                  <a:lnTo>
                    <a:pt x="945071" y="345281"/>
                  </a:lnTo>
                  <a:lnTo>
                    <a:pt x="944023" y="352616"/>
                  </a:lnTo>
                  <a:lnTo>
                    <a:pt x="935260" y="357759"/>
                  </a:lnTo>
                  <a:lnTo>
                    <a:pt x="918400" y="356997"/>
                  </a:lnTo>
                  <a:lnTo>
                    <a:pt x="913447" y="368618"/>
                  </a:lnTo>
                  <a:lnTo>
                    <a:pt x="903827" y="376714"/>
                  </a:lnTo>
                  <a:lnTo>
                    <a:pt x="902208" y="373856"/>
                  </a:lnTo>
                  <a:lnTo>
                    <a:pt x="881539" y="369284"/>
                  </a:lnTo>
                  <a:lnTo>
                    <a:pt x="865251" y="374809"/>
                  </a:lnTo>
                  <a:lnTo>
                    <a:pt x="855250" y="386905"/>
                  </a:lnTo>
                  <a:lnTo>
                    <a:pt x="855631" y="397002"/>
                  </a:lnTo>
                  <a:lnTo>
                    <a:pt x="849630" y="418814"/>
                  </a:lnTo>
                  <a:lnTo>
                    <a:pt x="856107" y="431673"/>
                  </a:lnTo>
                  <a:lnTo>
                    <a:pt x="870680" y="449866"/>
                  </a:lnTo>
                  <a:lnTo>
                    <a:pt x="871633" y="461391"/>
                  </a:lnTo>
                  <a:lnTo>
                    <a:pt x="879348" y="478155"/>
                  </a:lnTo>
                  <a:lnTo>
                    <a:pt x="877824" y="482536"/>
                  </a:lnTo>
                  <a:lnTo>
                    <a:pt x="855154" y="507302"/>
                  </a:lnTo>
                  <a:lnTo>
                    <a:pt x="855536" y="511873"/>
                  </a:lnTo>
                  <a:lnTo>
                    <a:pt x="878396" y="523208"/>
                  </a:lnTo>
                  <a:lnTo>
                    <a:pt x="886206" y="532162"/>
                  </a:lnTo>
                  <a:lnTo>
                    <a:pt x="904875" y="538163"/>
                  </a:lnTo>
                  <a:lnTo>
                    <a:pt x="905732" y="545782"/>
                  </a:lnTo>
                  <a:lnTo>
                    <a:pt x="910590" y="554927"/>
                  </a:lnTo>
                  <a:lnTo>
                    <a:pt x="908780" y="559498"/>
                  </a:lnTo>
                  <a:lnTo>
                    <a:pt x="913543" y="565404"/>
                  </a:lnTo>
                  <a:lnTo>
                    <a:pt x="912495" y="568261"/>
                  </a:lnTo>
                  <a:lnTo>
                    <a:pt x="918115" y="573214"/>
                  </a:lnTo>
                  <a:lnTo>
                    <a:pt x="918210" y="577405"/>
                  </a:lnTo>
                  <a:lnTo>
                    <a:pt x="915543" y="578930"/>
                  </a:lnTo>
                  <a:lnTo>
                    <a:pt x="919639" y="590645"/>
                  </a:lnTo>
                  <a:lnTo>
                    <a:pt x="914686" y="603218"/>
                  </a:lnTo>
                  <a:lnTo>
                    <a:pt x="917543" y="613886"/>
                  </a:lnTo>
                  <a:lnTo>
                    <a:pt x="916114" y="625221"/>
                  </a:lnTo>
                  <a:lnTo>
                    <a:pt x="922115" y="631889"/>
                  </a:lnTo>
                  <a:lnTo>
                    <a:pt x="923639" y="639223"/>
                  </a:lnTo>
                  <a:lnTo>
                    <a:pt x="916877" y="650748"/>
                  </a:lnTo>
                  <a:lnTo>
                    <a:pt x="916400" y="660559"/>
                  </a:lnTo>
                  <a:lnTo>
                    <a:pt x="911447" y="669131"/>
                  </a:lnTo>
                  <a:lnTo>
                    <a:pt x="908304" y="694468"/>
                  </a:lnTo>
                  <a:lnTo>
                    <a:pt x="901827" y="704183"/>
                  </a:lnTo>
                  <a:lnTo>
                    <a:pt x="903161" y="715899"/>
                  </a:lnTo>
                  <a:lnTo>
                    <a:pt x="895826" y="724758"/>
                  </a:lnTo>
                  <a:lnTo>
                    <a:pt x="906875" y="734283"/>
                  </a:lnTo>
                  <a:lnTo>
                    <a:pt x="915448" y="735616"/>
                  </a:lnTo>
                  <a:lnTo>
                    <a:pt x="930878" y="749046"/>
                  </a:lnTo>
                  <a:lnTo>
                    <a:pt x="919353" y="753333"/>
                  </a:lnTo>
                  <a:lnTo>
                    <a:pt x="914400" y="760190"/>
                  </a:lnTo>
                  <a:lnTo>
                    <a:pt x="913638" y="779907"/>
                  </a:lnTo>
                  <a:lnTo>
                    <a:pt x="922020" y="778097"/>
                  </a:lnTo>
                  <a:lnTo>
                    <a:pt x="936212" y="785813"/>
                  </a:lnTo>
                  <a:lnTo>
                    <a:pt x="948785" y="806863"/>
                  </a:lnTo>
                  <a:lnTo>
                    <a:pt x="951071" y="829151"/>
                  </a:lnTo>
                  <a:lnTo>
                    <a:pt x="954596" y="839534"/>
                  </a:lnTo>
                  <a:lnTo>
                    <a:pt x="961835" y="846296"/>
                  </a:lnTo>
                  <a:lnTo>
                    <a:pt x="958024" y="865251"/>
                  </a:lnTo>
                  <a:lnTo>
                    <a:pt x="972598" y="892302"/>
                  </a:lnTo>
                  <a:lnTo>
                    <a:pt x="958882" y="913543"/>
                  </a:lnTo>
                  <a:lnTo>
                    <a:pt x="937450" y="918020"/>
                  </a:lnTo>
                  <a:lnTo>
                    <a:pt x="912971" y="930307"/>
                  </a:lnTo>
                  <a:lnTo>
                    <a:pt x="914210" y="934974"/>
                  </a:lnTo>
                  <a:lnTo>
                    <a:pt x="924401" y="932021"/>
                  </a:lnTo>
                  <a:lnTo>
                    <a:pt x="956120" y="999839"/>
                  </a:lnTo>
                  <a:lnTo>
                    <a:pt x="935831" y="995743"/>
                  </a:lnTo>
                  <a:lnTo>
                    <a:pt x="931450" y="997172"/>
                  </a:lnTo>
                  <a:lnTo>
                    <a:pt x="925354" y="991076"/>
                  </a:lnTo>
                  <a:lnTo>
                    <a:pt x="912209" y="992981"/>
                  </a:lnTo>
                  <a:lnTo>
                    <a:pt x="914971" y="1002316"/>
                  </a:lnTo>
                  <a:lnTo>
                    <a:pt x="911733" y="1027176"/>
                  </a:lnTo>
                  <a:lnTo>
                    <a:pt x="917353" y="1048036"/>
                  </a:lnTo>
                  <a:lnTo>
                    <a:pt x="911066" y="1053942"/>
                  </a:lnTo>
                  <a:lnTo>
                    <a:pt x="900970" y="1057751"/>
                  </a:lnTo>
                  <a:lnTo>
                    <a:pt x="900684" y="1061275"/>
                  </a:lnTo>
                  <a:lnTo>
                    <a:pt x="917353" y="1079278"/>
                  </a:lnTo>
                  <a:lnTo>
                    <a:pt x="922115" y="1098804"/>
                  </a:lnTo>
                  <a:lnTo>
                    <a:pt x="923925" y="1102138"/>
                  </a:lnTo>
                  <a:lnTo>
                    <a:pt x="930402" y="1104138"/>
                  </a:lnTo>
                  <a:lnTo>
                    <a:pt x="930402" y="1114901"/>
                  </a:lnTo>
                  <a:lnTo>
                    <a:pt x="941546" y="1126141"/>
                  </a:lnTo>
                  <a:lnTo>
                    <a:pt x="929449" y="1145381"/>
                  </a:lnTo>
                  <a:lnTo>
                    <a:pt x="921067" y="1146905"/>
                  </a:lnTo>
                  <a:lnTo>
                    <a:pt x="914495" y="1157288"/>
                  </a:lnTo>
                  <a:lnTo>
                    <a:pt x="889635" y="1162812"/>
                  </a:lnTo>
                  <a:lnTo>
                    <a:pt x="897541" y="1172433"/>
                  </a:lnTo>
                  <a:lnTo>
                    <a:pt x="897160" y="1180433"/>
                  </a:lnTo>
                  <a:lnTo>
                    <a:pt x="891826" y="1186815"/>
                  </a:lnTo>
                  <a:lnTo>
                    <a:pt x="913829" y="1201388"/>
                  </a:lnTo>
                  <a:lnTo>
                    <a:pt x="911733" y="1205389"/>
                  </a:lnTo>
                  <a:lnTo>
                    <a:pt x="907828" y="1203770"/>
                  </a:lnTo>
                  <a:lnTo>
                    <a:pt x="907352" y="1208056"/>
                  </a:lnTo>
                  <a:lnTo>
                    <a:pt x="916877" y="1213009"/>
                  </a:lnTo>
                  <a:lnTo>
                    <a:pt x="914210" y="1220534"/>
                  </a:lnTo>
                  <a:lnTo>
                    <a:pt x="915924" y="1250061"/>
                  </a:lnTo>
                  <a:lnTo>
                    <a:pt x="923354" y="1267397"/>
                  </a:lnTo>
                  <a:lnTo>
                    <a:pt x="912781" y="1271683"/>
                  </a:lnTo>
                  <a:lnTo>
                    <a:pt x="909447" y="1278731"/>
                  </a:lnTo>
                  <a:lnTo>
                    <a:pt x="904970" y="1281208"/>
                  </a:lnTo>
                  <a:lnTo>
                    <a:pt x="902494" y="1292923"/>
                  </a:lnTo>
                  <a:lnTo>
                    <a:pt x="897160" y="1297972"/>
                  </a:lnTo>
                  <a:lnTo>
                    <a:pt x="884872" y="1302258"/>
                  </a:lnTo>
                  <a:lnTo>
                    <a:pt x="882396" y="1294543"/>
                  </a:lnTo>
                  <a:lnTo>
                    <a:pt x="871919" y="1289495"/>
                  </a:lnTo>
                  <a:lnTo>
                    <a:pt x="865156" y="1282351"/>
                  </a:lnTo>
                  <a:lnTo>
                    <a:pt x="856202" y="1279303"/>
                  </a:lnTo>
                  <a:lnTo>
                    <a:pt x="855250" y="1273302"/>
                  </a:lnTo>
                  <a:lnTo>
                    <a:pt x="849154" y="1266063"/>
                  </a:lnTo>
                  <a:lnTo>
                    <a:pt x="820579" y="1260443"/>
                  </a:lnTo>
                  <a:lnTo>
                    <a:pt x="809244" y="1246537"/>
                  </a:lnTo>
                  <a:lnTo>
                    <a:pt x="802481" y="1241870"/>
                  </a:lnTo>
                  <a:lnTo>
                    <a:pt x="794195" y="1239679"/>
                  </a:lnTo>
                  <a:lnTo>
                    <a:pt x="790480" y="1244632"/>
                  </a:lnTo>
                  <a:lnTo>
                    <a:pt x="794480" y="1230154"/>
                  </a:lnTo>
                  <a:lnTo>
                    <a:pt x="780288" y="1227773"/>
                  </a:lnTo>
                  <a:lnTo>
                    <a:pt x="742093" y="1198245"/>
                  </a:lnTo>
                  <a:lnTo>
                    <a:pt x="738188" y="1204055"/>
                  </a:lnTo>
                  <a:lnTo>
                    <a:pt x="739521" y="1208627"/>
                  </a:lnTo>
                  <a:lnTo>
                    <a:pt x="733996" y="1214152"/>
                  </a:lnTo>
                  <a:lnTo>
                    <a:pt x="731615" y="1229392"/>
                  </a:lnTo>
                  <a:lnTo>
                    <a:pt x="725519" y="1235488"/>
                  </a:lnTo>
                  <a:lnTo>
                    <a:pt x="722376" y="1243108"/>
                  </a:lnTo>
                  <a:lnTo>
                    <a:pt x="722376" y="1258062"/>
                  </a:lnTo>
                  <a:lnTo>
                    <a:pt x="726377" y="1260824"/>
                  </a:lnTo>
                  <a:lnTo>
                    <a:pt x="720566" y="1272254"/>
                  </a:lnTo>
                  <a:lnTo>
                    <a:pt x="726186" y="1275683"/>
                  </a:lnTo>
                  <a:lnTo>
                    <a:pt x="722566" y="1289304"/>
                  </a:lnTo>
                  <a:lnTo>
                    <a:pt x="717518" y="1296734"/>
                  </a:lnTo>
                  <a:lnTo>
                    <a:pt x="700849" y="1291876"/>
                  </a:lnTo>
                  <a:lnTo>
                    <a:pt x="682942" y="1298257"/>
                  </a:lnTo>
                  <a:lnTo>
                    <a:pt x="677132" y="1291114"/>
                  </a:lnTo>
                  <a:lnTo>
                    <a:pt x="681323" y="1284256"/>
                  </a:lnTo>
                  <a:lnTo>
                    <a:pt x="684086" y="1270064"/>
                  </a:lnTo>
                  <a:lnTo>
                    <a:pt x="691420" y="1274540"/>
                  </a:lnTo>
                  <a:lnTo>
                    <a:pt x="704564" y="1245870"/>
                  </a:lnTo>
                  <a:lnTo>
                    <a:pt x="686181" y="1245680"/>
                  </a:lnTo>
                  <a:lnTo>
                    <a:pt x="671989" y="1236821"/>
                  </a:lnTo>
                  <a:lnTo>
                    <a:pt x="662178" y="1236631"/>
                  </a:lnTo>
                  <a:lnTo>
                    <a:pt x="656558" y="1240536"/>
                  </a:lnTo>
                  <a:lnTo>
                    <a:pt x="650462" y="1239298"/>
                  </a:lnTo>
                  <a:lnTo>
                    <a:pt x="635127" y="1225392"/>
                  </a:lnTo>
                  <a:lnTo>
                    <a:pt x="632460" y="1213104"/>
                  </a:lnTo>
                  <a:lnTo>
                    <a:pt x="623411" y="1226534"/>
                  </a:lnTo>
                  <a:lnTo>
                    <a:pt x="622078" y="1237679"/>
                  </a:lnTo>
                  <a:lnTo>
                    <a:pt x="614172" y="1226725"/>
                  </a:lnTo>
                  <a:lnTo>
                    <a:pt x="598741" y="1232154"/>
                  </a:lnTo>
                  <a:lnTo>
                    <a:pt x="596455" y="1230535"/>
                  </a:lnTo>
                  <a:lnTo>
                    <a:pt x="594836" y="1225486"/>
                  </a:lnTo>
                  <a:lnTo>
                    <a:pt x="584073" y="1213675"/>
                  </a:lnTo>
                  <a:lnTo>
                    <a:pt x="588931" y="1208341"/>
                  </a:lnTo>
                  <a:lnTo>
                    <a:pt x="589216" y="1196245"/>
                  </a:lnTo>
                  <a:lnTo>
                    <a:pt x="580358" y="1197388"/>
                  </a:lnTo>
                  <a:lnTo>
                    <a:pt x="581215" y="1187386"/>
                  </a:lnTo>
                  <a:lnTo>
                    <a:pt x="575024" y="1170718"/>
                  </a:lnTo>
                  <a:lnTo>
                    <a:pt x="573214" y="1168146"/>
                  </a:lnTo>
                  <a:lnTo>
                    <a:pt x="558451" y="1166622"/>
                  </a:lnTo>
                  <a:lnTo>
                    <a:pt x="552831" y="1141381"/>
                  </a:lnTo>
                  <a:lnTo>
                    <a:pt x="554260" y="1128332"/>
                  </a:lnTo>
                  <a:lnTo>
                    <a:pt x="556736" y="1116711"/>
                  </a:lnTo>
                  <a:lnTo>
                    <a:pt x="561499" y="1111758"/>
                  </a:lnTo>
                  <a:lnTo>
                    <a:pt x="566356" y="1112044"/>
                  </a:lnTo>
                  <a:lnTo>
                    <a:pt x="563023" y="1108615"/>
                  </a:lnTo>
                  <a:lnTo>
                    <a:pt x="587978" y="1083469"/>
                  </a:lnTo>
                  <a:lnTo>
                    <a:pt x="606838" y="1074801"/>
                  </a:lnTo>
                  <a:lnTo>
                    <a:pt x="611410" y="1065848"/>
                  </a:lnTo>
                  <a:lnTo>
                    <a:pt x="616744" y="1067752"/>
                  </a:lnTo>
                  <a:lnTo>
                    <a:pt x="620268" y="1062324"/>
                  </a:lnTo>
                  <a:lnTo>
                    <a:pt x="627412" y="1062418"/>
                  </a:lnTo>
                  <a:lnTo>
                    <a:pt x="629888" y="1055180"/>
                  </a:lnTo>
                  <a:lnTo>
                    <a:pt x="624935" y="1050703"/>
                  </a:lnTo>
                  <a:lnTo>
                    <a:pt x="630555" y="1034415"/>
                  </a:lnTo>
                  <a:lnTo>
                    <a:pt x="611886" y="1015079"/>
                  </a:lnTo>
                  <a:lnTo>
                    <a:pt x="594074" y="988505"/>
                  </a:lnTo>
                  <a:lnTo>
                    <a:pt x="588359" y="987171"/>
                  </a:lnTo>
                  <a:lnTo>
                    <a:pt x="578072" y="969645"/>
                  </a:lnTo>
                  <a:lnTo>
                    <a:pt x="563689" y="953071"/>
                  </a:lnTo>
                  <a:lnTo>
                    <a:pt x="568071" y="947166"/>
                  </a:lnTo>
                  <a:lnTo>
                    <a:pt x="566547" y="939355"/>
                  </a:lnTo>
                  <a:lnTo>
                    <a:pt x="571214" y="934688"/>
                  </a:lnTo>
                  <a:lnTo>
                    <a:pt x="561594" y="936689"/>
                  </a:lnTo>
                  <a:lnTo>
                    <a:pt x="550640" y="928974"/>
                  </a:lnTo>
                  <a:lnTo>
                    <a:pt x="536448" y="924496"/>
                  </a:lnTo>
                  <a:lnTo>
                    <a:pt x="536257" y="927545"/>
                  </a:lnTo>
                  <a:lnTo>
                    <a:pt x="532162" y="927925"/>
                  </a:lnTo>
                  <a:lnTo>
                    <a:pt x="527685" y="941927"/>
                  </a:lnTo>
                  <a:lnTo>
                    <a:pt x="528066" y="949166"/>
                  </a:lnTo>
                  <a:lnTo>
                    <a:pt x="524161" y="955262"/>
                  </a:lnTo>
                  <a:lnTo>
                    <a:pt x="516350" y="958310"/>
                  </a:lnTo>
                  <a:lnTo>
                    <a:pt x="507682" y="952976"/>
                  </a:lnTo>
                  <a:lnTo>
                    <a:pt x="502063" y="940689"/>
                  </a:lnTo>
                  <a:lnTo>
                    <a:pt x="508540" y="935927"/>
                  </a:lnTo>
                  <a:lnTo>
                    <a:pt x="515779" y="913162"/>
                  </a:lnTo>
                  <a:lnTo>
                    <a:pt x="508159" y="889730"/>
                  </a:lnTo>
                  <a:lnTo>
                    <a:pt x="503206" y="886111"/>
                  </a:lnTo>
                  <a:lnTo>
                    <a:pt x="503587" y="878777"/>
                  </a:lnTo>
                  <a:lnTo>
                    <a:pt x="498443" y="877348"/>
                  </a:lnTo>
                  <a:lnTo>
                    <a:pt x="487108" y="880682"/>
                  </a:lnTo>
                  <a:lnTo>
                    <a:pt x="481679" y="878014"/>
                  </a:lnTo>
                  <a:lnTo>
                    <a:pt x="461010" y="877634"/>
                  </a:lnTo>
                  <a:lnTo>
                    <a:pt x="452152" y="882968"/>
                  </a:lnTo>
                  <a:lnTo>
                    <a:pt x="453009" y="886206"/>
                  </a:lnTo>
                  <a:lnTo>
                    <a:pt x="432149" y="885349"/>
                  </a:lnTo>
                  <a:lnTo>
                    <a:pt x="426529" y="890301"/>
                  </a:lnTo>
                  <a:lnTo>
                    <a:pt x="427768" y="898779"/>
                  </a:lnTo>
                  <a:lnTo>
                    <a:pt x="421577" y="902303"/>
                  </a:lnTo>
                  <a:lnTo>
                    <a:pt x="420910" y="908590"/>
                  </a:lnTo>
                  <a:lnTo>
                    <a:pt x="424434" y="914781"/>
                  </a:lnTo>
                  <a:lnTo>
                    <a:pt x="415766" y="925354"/>
                  </a:lnTo>
                  <a:lnTo>
                    <a:pt x="412147" y="938784"/>
                  </a:lnTo>
                  <a:lnTo>
                    <a:pt x="423862" y="944880"/>
                  </a:lnTo>
                  <a:lnTo>
                    <a:pt x="409861" y="947833"/>
                  </a:lnTo>
                  <a:lnTo>
                    <a:pt x="388334" y="939451"/>
                  </a:lnTo>
                  <a:lnTo>
                    <a:pt x="384715" y="948118"/>
                  </a:lnTo>
                  <a:lnTo>
                    <a:pt x="371285" y="952405"/>
                  </a:lnTo>
                  <a:lnTo>
                    <a:pt x="364046" y="960120"/>
                  </a:lnTo>
                  <a:lnTo>
                    <a:pt x="349282" y="959548"/>
                  </a:lnTo>
                  <a:lnTo>
                    <a:pt x="334423" y="967359"/>
                  </a:lnTo>
                  <a:lnTo>
                    <a:pt x="312706" y="974312"/>
                  </a:lnTo>
                  <a:lnTo>
                    <a:pt x="305276" y="980694"/>
                  </a:lnTo>
                  <a:lnTo>
                    <a:pt x="300037" y="972502"/>
                  </a:lnTo>
                  <a:lnTo>
                    <a:pt x="288131" y="979170"/>
                  </a:lnTo>
                  <a:lnTo>
                    <a:pt x="282892" y="964597"/>
                  </a:lnTo>
                  <a:lnTo>
                    <a:pt x="275082" y="955643"/>
                  </a:lnTo>
                  <a:lnTo>
                    <a:pt x="268510" y="953071"/>
                  </a:lnTo>
                  <a:lnTo>
                    <a:pt x="268319" y="951262"/>
                  </a:lnTo>
                  <a:lnTo>
                    <a:pt x="275082" y="952405"/>
                  </a:lnTo>
                  <a:lnTo>
                    <a:pt x="287274" y="946404"/>
                  </a:lnTo>
                  <a:lnTo>
                    <a:pt x="305467" y="947547"/>
                  </a:lnTo>
                  <a:lnTo>
                    <a:pt x="304990" y="943261"/>
                  </a:lnTo>
                  <a:lnTo>
                    <a:pt x="281940" y="940213"/>
                  </a:lnTo>
                  <a:lnTo>
                    <a:pt x="273939" y="936784"/>
                  </a:lnTo>
                  <a:lnTo>
                    <a:pt x="272224" y="941546"/>
                  </a:lnTo>
                  <a:lnTo>
                    <a:pt x="271558" y="938213"/>
                  </a:lnTo>
                  <a:lnTo>
                    <a:pt x="276225" y="933164"/>
                  </a:lnTo>
                  <a:lnTo>
                    <a:pt x="276320" y="926878"/>
                  </a:lnTo>
                  <a:lnTo>
                    <a:pt x="285179" y="921258"/>
                  </a:lnTo>
                  <a:lnTo>
                    <a:pt x="282988" y="919639"/>
                  </a:lnTo>
                  <a:lnTo>
                    <a:pt x="283940" y="915067"/>
                  </a:lnTo>
                  <a:lnTo>
                    <a:pt x="276606" y="909351"/>
                  </a:lnTo>
                  <a:lnTo>
                    <a:pt x="274511" y="914114"/>
                  </a:lnTo>
                  <a:lnTo>
                    <a:pt x="267748" y="911543"/>
                  </a:lnTo>
                  <a:lnTo>
                    <a:pt x="262128" y="913448"/>
                  </a:lnTo>
                  <a:lnTo>
                    <a:pt x="259556" y="909733"/>
                  </a:lnTo>
                  <a:lnTo>
                    <a:pt x="251365" y="913829"/>
                  </a:lnTo>
                  <a:lnTo>
                    <a:pt x="249745" y="910114"/>
                  </a:lnTo>
                  <a:lnTo>
                    <a:pt x="245269" y="910876"/>
                  </a:lnTo>
                  <a:lnTo>
                    <a:pt x="243459" y="907066"/>
                  </a:lnTo>
                  <a:lnTo>
                    <a:pt x="239173" y="906399"/>
                  </a:lnTo>
                  <a:lnTo>
                    <a:pt x="238030" y="912686"/>
                  </a:lnTo>
                  <a:lnTo>
                    <a:pt x="226123" y="903446"/>
                  </a:lnTo>
                  <a:lnTo>
                    <a:pt x="224219" y="907542"/>
                  </a:lnTo>
                  <a:lnTo>
                    <a:pt x="206026" y="894874"/>
                  </a:lnTo>
                  <a:lnTo>
                    <a:pt x="188500" y="899160"/>
                  </a:lnTo>
                  <a:lnTo>
                    <a:pt x="178498" y="893255"/>
                  </a:lnTo>
                  <a:lnTo>
                    <a:pt x="165163" y="895064"/>
                  </a:lnTo>
                  <a:lnTo>
                    <a:pt x="164116" y="897731"/>
                  </a:lnTo>
                  <a:lnTo>
                    <a:pt x="166973" y="900399"/>
                  </a:lnTo>
                  <a:lnTo>
                    <a:pt x="164306" y="903351"/>
                  </a:lnTo>
                  <a:lnTo>
                    <a:pt x="162687" y="916495"/>
                  </a:lnTo>
                  <a:lnTo>
                    <a:pt x="165068" y="918020"/>
                  </a:lnTo>
                  <a:lnTo>
                    <a:pt x="167640" y="928783"/>
                  </a:lnTo>
                  <a:lnTo>
                    <a:pt x="165830" y="938879"/>
                  </a:lnTo>
                  <a:lnTo>
                    <a:pt x="169069" y="946214"/>
                  </a:lnTo>
                  <a:lnTo>
                    <a:pt x="178784" y="944594"/>
                  </a:lnTo>
                  <a:lnTo>
                    <a:pt x="180213" y="952214"/>
                  </a:lnTo>
                  <a:lnTo>
                    <a:pt x="183452" y="952691"/>
                  </a:lnTo>
                  <a:lnTo>
                    <a:pt x="182785" y="957739"/>
                  </a:lnTo>
                  <a:lnTo>
                    <a:pt x="174974" y="975836"/>
                  </a:lnTo>
                  <a:lnTo>
                    <a:pt x="165163" y="965454"/>
                  </a:lnTo>
                  <a:lnTo>
                    <a:pt x="158115" y="971074"/>
                  </a:lnTo>
                  <a:lnTo>
                    <a:pt x="146495" y="973836"/>
                  </a:lnTo>
                  <a:lnTo>
                    <a:pt x="137541" y="960311"/>
                  </a:lnTo>
                  <a:lnTo>
                    <a:pt x="136684" y="954024"/>
                  </a:lnTo>
                  <a:lnTo>
                    <a:pt x="110966" y="929450"/>
                  </a:lnTo>
                  <a:lnTo>
                    <a:pt x="96298" y="908971"/>
                  </a:lnTo>
                  <a:lnTo>
                    <a:pt x="80200" y="895064"/>
                  </a:lnTo>
                  <a:lnTo>
                    <a:pt x="77153" y="886968"/>
                  </a:lnTo>
                  <a:lnTo>
                    <a:pt x="71914" y="889159"/>
                  </a:lnTo>
                  <a:lnTo>
                    <a:pt x="62389" y="883920"/>
                  </a:lnTo>
                  <a:lnTo>
                    <a:pt x="79534" y="869347"/>
                  </a:lnTo>
                  <a:lnTo>
                    <a:pt x="80772" y="853345"/>
                  </a:lnTo>
                  <a:lnTo>
                    <a:pt x="78105" y="846677"/>
                  </a:lnTo>
                  <a:lnTo>
                    <a:pt x="73723" y="844201"/>
                  </a:lnTo>
                  <a:lnTo>
                    <a:pt x="70580" y="854678"/>
                  </a:lnTo>
                  <a:lnTo>
                    <a:pt x="60960" y="844296"/>
                  </a:lnTo>
                  <a:lnTo>
                    <a:pt x="39243" y="828580"/>
                  </a:lnTo>
                  <a:lnTo>
                    <a:pt x="41720" y="818864"/>
                  </a:lnTo>
                  <a:lnTo>
                    <a:pt x="33242" y="8081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5" name="Freihandform: Form 234">
              <a:extLst>
                <a:ext uri="{FF2B5EF4-FFF2-40B4-BE49-F238E27FC236}">
                  <a16:creationId xmlns:a16="http://schemas.microsoft.com/office/drawing/2014/main" id="{28AE4B79-F43B-4251-9C30-23F30854D4BC}"/>
                </a:ext>
              </a:extLst>
            </p:cNvPr>
            <p:cNvSpPr/>
            <p:nvPr/>
          </p:nvSpPr>
          <p:spPr>
            <a:xfrm>
              <a:off x="2339296" y="2505955"/>
              <a:ext cx="851400" cy="782100"/>
            </a:xfrm>
            <a:custGeom>
              <a:avLst/>
              <a:gdLst>
                <a:gd name="connsiteX0" fmla="*/ 332137 w 1638300"/>
                <a:gd name="connsiteY0" fmla="*/ 450914 h 1504950"/>
                <a:gd name="connsiteX1" fmla="*/ 330899 w 1638300"/>
                <a:gd name="connsiteY1" fmla="*/ 447484 h 1504950"/>
                <a:gd name="connsiteX2" fmla="*/ 345281 w 1638300"/>
                <a:gd name="connsiteY2" fmla="*/ 442246 h 1504950"/>
                <a:gd name="connsiteX3" fmla="*/ 342138 w 1638300"/>
                <a:gd name="connsiteY3" fmla="*/ 433102 h 1504950"/>
                <a:gd name="connsiteX4" fmla="*/ 396430 w 1638300"/>
                <a:gd name="connsiteY4" fmla="*/ 418909 h 1504950"/>
                <a:gd name="connsiteX5" fmla="*/ 395954 w 1638300"/>
                <a:gd name="connsiteY5" fmla="*/ 414147 h 1504950"/>
                <a:gd name="connsiteX6" fmla="*/ 402717 w 1638300"/>
                <a:gd name="connsiteY6" fmla="*/ 413575 h 1504950"/>
                <a:gd name="connsiteX7" fmla="*/ 410718 w 1638300"/>
                <a:gd name="connsiteY7" fmla="*/ 402622 h 1504950"/>
                <a:gd name="connsiteX8" fmla="*/ 405860 w 1638300"/>
                <a:gd name="connsiteY8" fmla="*/ 393859 h 1504950"/>
                <a:gd name="connsiteX9" fmla="*/ 426625 w 1638300"/>
                <a:gd name="connsiteY9" fmla="*/ 386239 h 1504950"/>
                <a:gd name="connsiteX10" fmla="*/ 463868 w 1638300"/>
                <a:gd name="connsiteY10" fmla="*/ 381095 h 1504950"/>
                <a:gd name="connsiteX11" fmla="*/ 486156 w 1638300"/>
                <a:gd name="connsiteY11" fmla="*/ 375094 h 1504950"/>
                <a:gd name="connsiteX12" fmla="*/ 478250 w 1638300"/>
                <a:gd name="connsiteY12" fmla="*/ 342709 h 1504950"/>
                <a:gd name="connsiteX13" fmla="*/ 472916 w 1638300"/>
                <a:gd name="connsiteY13" fmla="*/ 336709 h 1504950"/>
                <a:gd name="connsiteX14" fmla="*/ 502253 w 1638300"/>
                <a:gd name="connsiteY14" fmla="*/ 334708 h 1504950"/>
                <a:gd name="connsiteX15" fmla="*/ 501015 w 1638300"/>
                <a:gd name="connsiteY15" fmla="*/ 329851 h 1504950"/>
                <a:gd name="connsiteX16" fmla="*/ 511778 w 1638300"/>
                <a:gd name="connsiteY16" fmla="*/ 328612 h 1504950"/>
                <a:gd name="connsiteX17" fmla="*/ 509207 w 1638300"/>
                <a:gd name="connsiteY17" fmla="*/ 313563 h 1504950"/>
                <a:gd name="connsiteX18" fmla="*/ 533971 w 1638300"/>
                <a:gd name="connsiteY18" fmla="*/ 307943 h 1504950"/>
                <a:gd name="connsiteX19" fmla="*/ 525875 w 1638300"/>
                <a:gd name="connsiteY19" fmla="*/ 277368 h 1504950"/>
                <a:gd name="connsiteX20" fmla="*/ 537210 w 1638300"/>
                <a:gd name="connsiteY20" fmla="*/ 272415 h 1504950"/>
                <a:gd name="connsiteX21" fmla="*/ 542354 w 1638300"/>
                <a:gd name="connsiteY21" fmla="*/ 284702 h 1504950"/>
                <a:gd name="connsiteX22" fmla="*/ 545878 w 1638300"/>
                <a:gd name="connsiteY22" fmla="*/ 282892 h 1504950"/>
                <a:gd name="connsiteX23" fmla="*/ 547497 w 1638300"/>
                <a:gd name="connsiteY23" fmla="*/ 287750 h 1504950"/>
                <a:gd name="connsiteX24" fmla="*/ 551117 w 1638300"/>
                <a:gd name="connsiteY24" fmla="*/ 287274 h 1504950"/>
                <a:gd name="connsiteX25" fmla="*/ 548545 w 1638300"/>
                <a:gd name="connsiteY25" fmla="*/ 281559 h 1504950"/>
                <a:gd name="connsiteX26" fmla="*/ 563023 w 1638300"/>
                <a:gd name="connsiteY26" fmla="*/ 276034 h 1504950"/>
                <a:gd name="connsiteX27" fmla="*/ 568738 w 1638300"/>
                <a:gd name="connsiteY27" fmla="*/ 288226 h 1504950"/>
                <a:gd name="connsiteX28" fmla="*/ 585692 w 1638300"/>
                <a:gd name="connsiteY28" fmla="*/ 285941 h 1504950"/>
                <a:gd name="connsiteX29" fmla="*/ 596551 w 1638300"/>
                <a:gd name="connsiteY29" fmla="*/ 281559 h 1504950"/>
                <a:gd name="connsiteX30" fmla="*/ 599694 w 1638300"/>
                <a:gd name="connsiteY30" fmla="*/ 291179 h 1504950"/>
                <a:gd name="connsiteX31" fmla="*/ 611696 w 1638300"/>
                <a:gd name="connsiteY31" fmla="*/ 290703 h 1504950"/>
                <a:gd name="connsiteX32" fmla="*/ 617220 w 1638300"/>
                <a:gd name="connsiteY32" fmla="*/ 282702 h 1504950"/>
                <a:gd name="connsiteX33" fmla="*/ 629412 w 1638300"/>
                <a:gd name="connsiteY33" fmla="*/ 276701 h 1504950"/>
                <a:gd name="connsiteX34" fmla="*/ 627317 w 1638300"/>
                <a:gd name="connsiteY34" fmla="*/ 271177 h 1504950"/>
                <a:gd name="connsiteX35" fmla="*/ 642938 w 1638300"/>
                <a:gd name="connsiteY35" fmla="*/ 265462 h 1504950"/>
                <a:gd name="connsiteX36" fmla="*/ 647700 w 1638300"/>
                <a:gd name="connsiteY36" fmla="*/ 261271 h 1504950"/>
                <a:gd name="connsiteX37" fmla="*/ 659988 w 1638300"/>
                <a:gd name="connsiteY37" fmla="*/ 239077 h 1504950"/>
                <a:gd name="connsiteX38" fmla="*/ 673894 w 1638300"/>
                <a:gd name="connsiteY38" fmla="*/ 233648 h 1504950"/>
                <a:gd name="connsiteX39" fmla="*/ 665798 w 1638300"/>
                <a:gd name="connsiteY39" fmla="*/ 215456 h 1504950"/>
                <a:gd name="connsiteX40" fmla="*/ 654748 w 1638300"/>
                <a:gd name="connsiteY40" fmla="*/ 213836 h 1504950"/>
                <a:gd name="connsiteX41" fmla="*/ 656273 w 1638300"/>
                <a:gd name="connsiteY41" fmla="*/ 205359 h 1504950"/>
                <a:gd name="connsiteX42" fmla="*/ 669036 w 1638300"/>
                <a:gd name="connsiteY42" fmla="*/ 201644 h 1504950"/>
                <a:gd name="connsiteX43" fmla="*/ 670846 w 1638300"/>
                <a:gd name="connsiteY43" fmla="*/ 194882 h 1504950"/>
                <a:gd name="connsiteX44" fmla="*/ 668941 w 1638300"/>
                <a:gd name="connsiteY44" fmla="*/ 193548 h 1504950"/>
                <a:gd name="connsiteX45" fmla="*/ 675132 w 1638300"/>
                <a:gd name="connsiteY45" fmla="*/ 184690 h 1504950"/>
                <a:gd name="connsiteX46" fmla="*/ 683133 w 1638300"/>
                <a:gd name="connsiteY46" fmla="*/ 179260 h 1504950"/>
                <a:gd name="connsiteX47" fmla="*/ 682085 w 1638300"/>
                <a:gd name="connsiteY47" fmla="*/ 174879 h 1504950"/>
                <a:gd name="connsiteX48" fmla="*/ 701516 w 1638300"/>
                <a:gd name="connsiteY48" fmla="*/ 169735 h 1504950"/>
                <a:gd name="connsiteX49" fmla="*/ 703136 w 1638300"/>
                <a:gd name="connsiteY49" fmla="*/ 150781 h 1504950"/>
                <a:gd name="connsiteX50" fmla="*/ 695801 w 1638300"/>
                <a:gd name="connsiteY50" fmla="*/ 152876 h 1504950"/>
                <a:gd name="connsiteX51" fmla="*/ 679038 w 1638300"/>
                <a:gd name="connsiteY51" fmla="*/ 129159 h 1504950"/>
                <a:gd name="connsiteX52" fmla="*/ 682085 w 1638300"/>
                <a:gd name="connsiteY52" fmla="*/ 123539 h 1504950"/>
                <a:gd name="connsiteX53" fmla="*/ 691991 w 1638300"/>
                <a:gd name="connsiteY53" fmla="*/ 126206 h 1504950"/>
                <a:gd name="connsiteX54" fmla="*/ 692277 w 1638300"/>
                <a:gd name="connsiteY54" fmla="*/ 122777 h 1504950"/>
                <a:gd name="connsiteX55" fmla="*/ 706946 w 1638300"/>
                <a:gd name="connsiteY55" fmla="*/ 123158 h 1504950"/>
                <a:gd name="connsiteX56" fmla="*/ 705612 w 1638300"/>
                <a:gd name="connsiteY56" fmla="*/ 116300 h 1504950"/>
                <a:gd name="connsiteX57" fmla="*/ 707993 w 1638300"/>
                <a:gd name="connsiteY57" fmla="*/ 115157 h 1504950"/>
                <a:gd name="connsiteX58" fmla="*/ 699707 w 1638300"/>
                <a:gd name="connsiteY58" fmla="*/ 106013 h 1504950"/>
                <a:gd name="connsiteX59" fmla="*/ 703993 w 1638300"/>
                <a:gd name="connsiteY59" fmla="*/ 103251 h 1504950"/>
                <a:gd name="connsiteX60" fmla="*/ 701897 w 1638300"/>
                <a:gd name="connsiteY60" fmla="*/ 100679 h 1504950"/>
                <a:gd name="connsiteX61" fmla="*/ 704374 w 1638300"/>
                <a:gd name="connsiteY61" fmla="*/ 99536 h 1504950"/>
                <a:gd name="connsiteX62" fmla="*/ 697897 w 1638300"/>
                <a:gd name="connsiteY62" fmla="*/ 101632 h 1504950"/>
                <a:gd name="connsiteX63" fmla="*/ 699325 w 1638300"/>
                <a:gd name="connsiteY63" fmla="*/ 96107 h 1504950"/>
                <a:gd name="connsiteX64" fmla="*/ 696754 w 1638300"/>
                <a:gd name="connsiteY64" fmla="*/ 90297 h 1504950"/>
                <a:gd name="connsiteX65" fmla="*/ 703993 w 1638300"/>
                <a:gd name="connsiteY65" fmla="*/ 82582 h 1504950"/>
                <a:gd name="connsiteX66" fmla="*/ 704659 w 1638300"/>
                <a:gd name="connsiteY66" fmla="*/ 78010 h 1504950"/>
                <a:gd name="connsiteX67" fmla="*/ 700850 w 1638300"/>
                <a:gd name="connsiteY67" fmla="*/ 73819 h 1504950"/>
                <a:gd name="connsiteX68" fmla="*/ 707136 w 1638300"/>
                <a:gd name="connsiteY68" fmla="*/ 68294 h 1504950"/>
                <a:gd name="connsiteX69" fmla="*/ 704374 w 1638300"/>
                <a:gd name="connsiteY69" fmla="*/ 64484 h 1504950"/>
                <a:gd name="connsiteX70" fmla="*/ 698564 w 1638300"/>
                <a:gd name="connsiteY70" fmla="*/ 63341 h 1504950"/>
                <a:gd name="connsiteX71" fmla="*/ 699802 w 1638300"/>
                <a:gd name="connsiteY71" fmla="*/ 58674 h 1504950"/>
                <a:gd name="connsiteX72" fmla="*/ 702850 w 1638300"/>
                <a:gd name="connsiteY72" fmla="*/ 59150 h 1504950"/>
                <a:gd name="connsiteX73" fmla="*/ 702088 w 1638300"/>
                <a:gd name="connsiteY73" fmla="*/ 56388 h 1504950"/>
                <a:gd name="connsiteX74" fmla="*/ 692563 w 1638300"/>
                <a:gd name="connsiteY74" fmla="*/ 59817 h 1504950"/>
                <a:gd name="connsiteX75" fmla="*/ 691991 w 1638300"/>
                <a:gd name="connsiteY75" fmla="*/ 56769 h 1504950"/>
                <a:gd name="connsiteX76" fmla="*/ 697897 w 1638300"/>
                <a:gd name="connsiteY76" fmla="*/ 46291 h 1504950"/>
                <a:gd name="connsiteX77" fmla="*/ 693897 w 1638300"/>
                <a:gd name="connsiteY77" fmla="*/ 43339 h 1504950"/>
                <a:gd name="connsiteX78" fmla="*/ 695706 w 1638300"/>
                <a:gd name="connsiteY78" fmla="*/ 39433 h 1504950"/>
                <a:gd name="connsiteX79" fmla="*/ 684562 w 1638300"/>
                <a:gd name="connsiteY79" fmla="*/ 38195 h 1504950"/>
                <a:gd name="connsiteX80" fmla="*/ 684562 w 1638300"/>
                <a:gd name="connsiteY80" fmla="*/ 27622 h 1504950"/>
                <a:gd name="connsiteX81" fmla="*/ 690563 w 1638300"/>
                <a:gd name="connsiteY81" fmla="*/ 30194 h 1504950"/>
                <a:gd name="connsiteX82" fmla="*/ 698088 w 1638300"/>
                <a:gd name="connsiteY82" fmla="*/ 22574 h 1504950"/>
                <a:gd name="connsiteX83" fmla="*/ 724186 w 1638300"/>
                <a:gd name="connsiteY83" fmla="*/ 10382 h 1504950"/>
                <a:gd name="connsiteX84" fmla="*/ 730377 w 1638300"/>
                <a:gd name="connsiteY84" fmla="*/ 9525 h 1504950"/>
                <a:gd name="connsiteX85" fmla="*/ 732377 w 1638300"/>
                <a:gd name="connsiteY85" fmla="*/ 17812 h 1504950"/>
                <a:gd name="connsiteX86" fmla="*/ 738474 w 1638300"/>
                <a:gd name="connsiteY86" fmla="*/ 18288 h 1504950"/>
                <a:gd name="connsiteX87" fmla="*/ 735521 w 1638300"/>
                <a:gd name="connsiteY87" fmla="*/ 22098 h 1504950"/>
                <a:gd name="connsiteX88" fmla="*/ 731234 w 1638300"/>
                <a:gd name="connsiteY88" fmla="*/ 19241 h 1504950"/>
                <a:gd name="connsiteX89" fmla="*/ 727234 w 1638300"/>
                <a:gd name="connsiteY89" fmla="*/ 24384 h 1504950"/>
                <a:gd name="connsiteX90" fmla="*/ 732949 w 1638300"/>
                <a:gd name="connsiteY90" fmla="*/ 32766 h 1504950"/>
                <a:gd name="connsiteX91" fmla="*/ 736282 w 1638300"/>
                <a:gd name="connsiteY91" fmla="*/ 46291 h 1504950"/>
                <a:gd name="connsiteX92" fmla="*/ 739521 w 1638300"/>
                <a:gd name="connsiteY92" fmla="*/ 48863 h 1504950"/>
                <a:gd name="connsiteX93" fmla="*/ 734568 w 1638300"/>
                <a:gd name="connsiteY93" fmla="*/ 57626 h 1504950"/>
                <a:gd name="connsiteX94" fmla="*/ 738092 w 1638300"/>
                <a:gd name="connsiteY94" fmla="*/ 62293 h 1504950"/>
                <a:gd name="connsiteX95" fmla="*/ 735616 w 1638300"/>
                <a:gd name="connsiteY95" fmla="*/ 64960 h 1504950"/>
                <a:gd name="connsiteX96" fmla="*/ 741712 w 1638300"/>
                <a:gd name="connsiteY96" fmla="*/ 69533 h 1504950"/>
                <a:gd name="connsiteX97" fmla="*/ 737711 w 1638300"/>
                <a:gd name="connsiteY97" fmla="*/ 75914 h 1504950"/>
                <a:gd name="connsiteX98" fmla="*/ 740473 w 1638300"/>
                <a:gd name="connsiteY98" fmla="*/ 88773 h 1504950"/>
                <a:gd name="connsiteX99" fmla="*/ 761619 w 1638300"/>
                <a:gd name="connsiteY99" fmla="*/ 93440 h 1504950"/>
                <a:gd name="connsiteX100" fmla="*/ 767049 w 1638300"/>
                <a:gd name="connsiteY100" fmla="*/ 92202 h 1504950"/>
                <a:gd name="connsiteX101" fmla="*/ 772001 w 1638300"/>
                <a:gd name="connsiteY101" fmla="*/ 83725 h 1504950"/>
                <a:gd name="connsiteX102" fmla="*/ 792766 w 1638300"/>
                <a:gd name="connsiteY102" fmla="*/ 79724 h 1504950"/>
                <a:gd name="connsiteX103" fmla="*/ 794671 w 1638300"/>
                <a:gd name="connsiteY103" fmla="*/ 79819 h 1504950"/>
                <a:gd name="connsiteX104" fmla="*/ 797243 w 1638300"/>
                <a:gd name="connsiteY104" fmla="*/ 88964 h 1504950"/>
                <a:gd name="connsiteX105" fmla="*/ 802481 w 1638300"/>
                <a:gd name="connsiteY105" fmla="*/ 92011 h 1504950"/>
                <a:gd name="connsiteX106" fmla="*/ 812578 w 1638300"/>
                <a:gd name="connsiteY106" fmla="*/ 90583 h 1504950"/>
                <a:gd name="connsiteX107" fmla="*/ 817912 w 1638300"/>
                <a:gd name="connsiteY107" fmla="*/ 86487 h 1504950"/>
                <a:gd name="connsiteX108" fmla="*/ 821627 w 1638300"/>
                <a:gd name="connsiteY108" fmla="*/ 91726 h 1504950"/>
                <a:gd name="connsiteX109" fmla="*/ 825532 w 1638300"/>
                <a:gd name="connsiteY109" fmla="*/ 89154 h 1504950"/>
                <a:gd name="connsiteX110" fmla="*/ 838771 w 1638300"/>
                <a:gd name="connsiteY110" fmla="*/ 107823 h 1504950"/>
                <a:gd name="connsiteX111" fmla="*/ 840963 w 1638300"/>
                <a:gd name="connsiteY111" fmla="*/ 114871 h 1504950"/>
                <a:gd name="connsiteX112" fmla="*/ 846868 w 1638300"/>
                <a:gd name="connsiteY112" fmla="*/ 113062 h 1504950"/>
                <a:gd name="connsiteX113" fmla="*/ 850297 w 1638300"/>
                <a:gd name="connsiteY113" fmla="*/ 117634 h 1504950"/>
                <a:gd name="connsiteX114" fmla="*/ 864394 w 1638300"/>
                <a:gd name="connsiteY114" fmla="*/ 119348 h 1504950"/>
                <a:gd name="connsiteX115" fmla="*/ 883920 w 1638300"/>
                <a:gd name="connsiteY115" fmla="*/ 132493 h 1504950"/>
                <a:gd name="connsiteX116" fmla="*/ 885349 w 1638300"/>
                <a:gd name="connsiteY116" fmla="*/ 136208 h 1504950"/>
                <a:gd name="connsiteX117" fmla="*/ 872109 w 1638300"/>
                <a:gd name="connsiteY117" fmla="*/ 150400 h 1504950"/>
                <a:gd name="connsiteX118" fmla="*/ 864584 w 1638300"/>
                <a:gd name="connsiteY118" fmla="*/ 150590 h 1504950"/>
                <a:gd name="connsiteX119" fmla="*/ 866870 w 1638300"/>
                <a:gd name="connsiteY119" fmla="*/ 160306 h 1504950"/>
                <a:gd name="connsiteX120" fmla="*/ 879634 w 1638300"/>
                <a:gd name="connsiteY120" fmla="*/ 158210 h 1504950"/>
                <a:gd name="connsiteX121" fmla="*/ 883063 w 1638300"/>
                <a:gd name="connsiteY121" fmla="*/ 173450 h 1504950"/>
                <a:gd name="connsiteX122" fmla="*/ 890683 w 1638300"/>
                <a:gd name="connsiteY122" fmla="*/ 172688 h 1504950"/>
                <a:gd name="connsiteX123" fmla="*/ 904875 w 1638300"/>
                <a:gd name="connsiteY123" fmla="*/ 176117 h 1504950"/>
                <a:gd name="connsiteX124" fmla="*/ 904875 w 1638300"/>
                <a:gd name="connsiteY124" fmla="*/ 197072 h 1504950"/>
                <a:gd name="connsiteX125" fmla="*/ 920782 w 1638300"/>
                <a:gd name="connsiteY125" fmla="*/ 192881 h 1504950"/>
                <a:gd name="connsiteX126" fmla="*/ 922306 w 1638300"/>
                <a:gd name="connsiteY126" fmla="*/ 195643 h 1504950"/>
                <a:gd name="connsiteX127" fmla="*/ 932022 w 1638300"/>
                <a:gd name="connsiteY127" fmla="*/ 187928 h 1504950"/>
                <a:gd name="connsiteX128" fmla="*/ 938499 w 1638300"/>
                <a:gd name="connsiteY128" fmla="*/ 186023 h 1504950"/>
                <a:gd name="connsiteX129" fmla="*/ 934308 w 1638300"/>
                <a:gd name="connsiteY129" fmla="*/ 182118 h 1504950"/>
                <a:gd name="connsiteX130" fmla="*/ 933355 w 1638300"/>
                <a:gd name="connsiteY130" fmla="*/ 167926 h 1504950"/>
                <a:gd name="connsiteX131" fmla="*/ 937260 w 1638300"/>
                <a:gd name="connsiteY131" fmla="*/ 165449 h 1504950"/>
                <a:gd name="connsiteX132" fmla="*/ 937546 w 1638300"/>
                <a:gd name="connsiteY132" fmla="*/ 161734 h 1504950"/>
                <a:gd name="connsiteX133" fmla="*/ 939927 w 1638300"/>
                <a:gd name="connsiteY133" fmla="*/ 161734 h 1504950"/>
                <a:gd name="connsiteX134" fmla="*/ 942880 w 1638300"/>
                <a:gd name="connsiteY134" fmla="*/ 151638 h 1504950"/>
                <a:gd name="connsiteX135" fmla="*/ 977265 w 1638300"/>
                <a:gd name="connsiteY135" fmla="*/ 151924 h 1504950"/>
                <a:gd name="connsiteX136" fmla="*/ 977837 w 1638300"/>
                <a:gd name="connsiteY136" fmla="*/ 162306 h 1504950"/>
                <a:gd name="connsiteX137" fmla="*/ 985552 w 1638300"/>
                <a:gd name="connsiteY137" fmla="*/ 158210 h 1504950"/>
                <a:gd name="connsiteX138" fmla="*/ 992410 w 1638300"/>
                <a:gd name="connsiteY138" fmla="*/ 162020 h 1504950"/>
                <a:gd name="connsiteX139" fmla="*/ 1007078 w 1638300"/>
                <a:gd name="connsiteY139" fmla="*/ 160877 h 1504950"/>
                <a:gd name="connsiteX140" fmla="*/ 1009936 w 1638300"/>
                <a:gd name="connsiteY140" fmla="*/ 169735 h 1504950"/>
                <a:gd name="connsiteX141" fmla="*/ 1021556 w 1638300"/>
                <a:gd name="connsiteY141" fmla="*/ 167735 h 1504950"/>
                <a:gd name="connsiteX142" fmla="*/ 1025271 w 1638300"/>
                <a:gd name="connsiteY142" fmla="*/ 180213 h 1504950"/>
                <a:gd name="connsiteX143" fmla="*/ 1051846 w 1638300"/>
                <a:gd name="connsiteY143" fmla="*/ 173926 h 1504950"/>
                <a:gd name="connsiteX144" fmla="*/ 1070896 w 1638300"/>
                <a:gd name="connsiteY144" fmla="*/ 164973 h 1504950"/>
                <a:gd name="connsiteX145" fmla="*/ 1078897 w 1638300"/>
                <a:gd name="connsiteY145" fmla="*/ 158210 h 1504950"/>
                <a:gd name="connsiteX146" fmla="*/ 1108329 w 1638300"/>
                <a:gd name="connsiteY146" fmla="*/ 148590 h 1504950"/>
                <a:gd name="connsiteX147" fmla="*/ 1122236 w 1638300"/>
                <a:gd name="connsiteY147" fmla="*/ 147352 h 1504950"/>
                <a:gd name="connsiteX148" fmla="*/ 1131665 w 1638300"/>
                <a:gd name="connsiteY148" fmla="*/ 149257 h 1504950"/>
                <a:gd name="connsiteX149" fmla="*/ 1142238 w 1638300"/>
                <a:gd name="connsiteY149" fmla="*/ 144590 h 1504950"/>
                <a:gd name="connsiteX150" fmla="*/ 1156145 w 1638300"/>
                <a:gd name="connsiteY150" fmla="*/ 148685 h 1504950"/>
                <a:gd name="connsiteX151" fmla="*/ 1166146 w 1638300"/>
                <a:gd name="connsiteY151" fmla="*/ 144685 h 1504950"/>
                <a:gd name="connsiteX152" fmla="*/ 1177195 w 1638300"/>
                <a:gd name="connsiteY152" fmla="*/ 136112 h 1504950"/>
                <a:gd name="connsiteX153" fmla="*/ 1181672 w 1638300"/>
                <a:gd name="connsiteY153" fmla="*/ 147447 h 1504950"/>
                <a:gd name="connsiteX154" fmla="*/ 1185958 w 1638300"/>
                <a:gd name="connsiteY154" fmla="*/ 150495 h 1504950"/>
                <a:gd name="connsiteX155" fmla="*/ 1189863 w 1638300"/>
                <a:gd name="connsiteY155" fmla="*/ 148685 h 1504950"/>
                <a:gd name="connsiteX156" fmla="*/ 1190149 w 1638300"/>
                <a:gd name="connsiteY156" fmla="*/ 144970 h 1504950"/>
                <a:gd name="connsiteX157" fmla="*/ 1202150 w 1638300"/>
                <a:gd name="connsiteY157" fmla="*/ 144113 h 1504950"/>
                <a:gd name="connsiteX158" fmla="*/ 1198436 w 1638300"/>
                <a:gd name="connsiteY158" fmla="*/ 136493 h 1504950"/>
                <a:gd name="connsiteX159" fmla="*/ 1207103 w 1638300"/>
                <a:gd name="connsiteY159" fmla="*/ 129731 h 1504950"/>
                <a:gd name="connsiteX160" fmla="*/ 1208913 w 1638300"/>
                <a:gd name="connsiteY160" fmla="*/ 131064 h 1504950"/>
                <a:gd name="connsiteX161" fmla="*/ 1207580 w 1638300"/>
                <a:gd name="connsiteY161" fmla="*/ 127444 h 1504950"/>
                <a:gd name="connsiteX162" fmla="*/ 1219009 w 1638300"/>
                <a:gd name="connsiteY162" fmla="*/ 122396 h 1504950"/>
                <a:gd name="connsiteX163" fmla="*/ 1223486 w 1638300"/>
                <a:gd name="connsiteY163" fmla="*/ 123158 h 1504950"/>
                <a:gd name="connsiteX164" fmla="*/ 1225201 w 1638300"/>
                <a:gd name="connsiteY164" fmla="*/ 120301 h 1504950"/>
                <a:gd name="connsiteX165" fmla="*/ 1226439 w 1638300"/>
                <a:gd name="connsiteY165" fmla="*/ 125540 h 1504950"/>
                <a:gd name="connsiteX166" fmla="*/ 1233869 w 1638300"/>
                <a:gd name="connsiteY166" fmla="*/ 125063 h 1504950"/>
                <a:gd name="connsiteX167" fmla="*/ 1237583 w 1638300"/>
                <a:gd name="connsiteY167" fmla="*/ 128111 h 1504950"/>
                <a:gd name="connsiteX168" fmla="*/ 1241679 w 1638300"/>
                <a:gd name="connsiteY168" fmla="*/ 125825 h 1504950"/>
                <a:gd name="connsiteX169" fmla="*/ 1244727 w 1638300"/>
                <a:gd name="connsiteY169" fmla="*/ 128873 h 1504950"/>
                <a:gd name="connsiteX170" fmla="*/ 1244822 w 1638300"/>
                <a:gd name="connsiteY170" fmla="*/ 126301 h 1504950"/>
                <a:gd name="connsiteX171" fmla="*/ 1253680 w 1638300"/>
                <a:gd name="connsiteY171" fmla="*/ 126683 h 1504950"/>
                <a:gd name="connsiteX172" fmla="*/ 1258634 w 1638300"/>
                <a:gd name="connsiteY172" fmla="*/ 129349 h 1504950"/>
                <a:gd name="connsiteX173" fmla="*/ 1260824 w 1638300"/>
                <a:gd name="connsiteY173" fmla="*/ 138017 h 1504950"/>
                <a:gd name="connsiteX174" fmla="*/ 1277684 w 1638300"/>
                <a:gd name="connsiteY174" fmla="*/ 149161 h 1504950"/>
                <a:gd name="connsiteX175" fmla="*/ 1272064 w 1638300"/>
                <a:gd name="connsiteY175" fmla="*/ 158020 h 1504950"/>
                <a:gd name="connsiteX176" fmla="*/ 1278541 w 1638300"/>
                <a:gd name="connsiteY176" fmla="*/ 172021 h 1504950"/>
                <a:gd name="connsiteX177" fmla="*/ 1280636 w 1638300"/>
                <a:gd name="connsiteY177" fmla="*/ 173450 h 1504950"/>
                <a:gd name="connsiteX178" fmla="*/ 1285304 w 1638300"/>
                <a:gd name="connsiteY178" fmla="*/ 169545 h 1504950"/>
                <a:gd name="connsiteX179" fmla="*/ 1287113 w 1638300"/>
                <a:gd name="connsiteY179" fmla="*/ 173260 h 1504950"/>
                <a:gd name="connsiteX180" fmla="*/ 1298067 w 1638300"/>
                <a:gd name="connsiteY180" fmla="*/ 176593 h 1504950"/>
                <a:gd name="connsiteX181" fmla="*/ 1301496 w 1638300"/>
                <a:gd name="connsiteY181" fmla="*/ 174022 h 1504950"/>
                <a:gd name="connsiteX182" fmla="*/ 1297019 w 1638300"/>
                <a:gd name="connsiteY182" fmla="*/ 166878 h 1504950"/>
                <a:gd name="connsiteX183" fmla="*/ 1302639 w 1638300"/>
                <a:gd name="connsiteY183" fmla="*/ 175355 h 1504950"/>
                <a:gd name="connsiteX184" fmla="*/ 1310830 w 1638300"/>
                <a:gd name="connsiteY184" fmla="*/ 169545 h 1504950"/>
                <a:gd name="connsiteX185" fmla="*/ 1317974 w 1638300"/>
                <a:gd name="connsiteY185" fmla="*/ 173260 h 1504950"/>
                <a:gd name="connsiteX186" fmla="*/ 1315117 w 1638300"/>
                <a:gd name="connsiteY186" fmla="*/ 183833 h 1504950"/>
                <a:gd name="connsiteX187" fmla="*/ 1316736 w 1638300"/>
                <a:gd name="connsiteY187" fmla="*/ 189643 h 1504950"/>
                <a:gd name="connsiteX188" fmla="*/ 1320832 w 1638300"/>
                <a:gd name="connsiteY188" fmla="*/ 191833 h 1504950"/>
                <a:gd name="connsiteX189" fmla="*/ 1320927 w 1638300"/>
                <a:gd name="connsiteY189" fmla="*/ 195548 h 1504950"/>
                <a:gd name="connsiteX190" fmla="*/ 1324166 w 1638300"/>
                <a:gd name="connsiteY190" fmla="*/ 194691 h 1504950"/>
                <a:gd name="connsiteX191" fmla="*/ 1327881 w 1638300"/>
                <a:gd name="connsiteY191" fmla="*/ 197358 h 1504950"/>
                <a:gd name="connsiteX192" fmla="*/ 1331690 w 1638300"/>
                <a:gd name="connsiteY192" fmla="*/ 204121 h 1504950"/>
                <a:gd name="connsiteX193" fmla="*/ 1325118 w 1638300"/>
                <a:gd name="connsiteY193" fmla="*/ 210788 h 1504950"/>
                <a:gd name="connsiteX194" fmla="*/ 1330452 w 1638300"/>
                <a:gd name="connsiteY194" fmla="*/ 219456 h 1504950"/>
                <a:gd name="connsiteX195" fmla="*/ 1324451 w 1638300"/>
                <a:gd name="connsiteY195" fmla="*/ 221170 h 1504950"/>
                <a:gd name="connsiteX196" fmla="*/ 1329785 w 1638300"/>
                <a:gd name="connsiteY196" fmla="*/ 230410 h 1504950"/>
                <a:gd name="connsiteX197" fmla="*/ 1321403 w 1638300"/>
                <a:gd name="connsiteY197" fmla="*/ 238696 h 1504950"/>
                <a:gd name="connsiteX198" fmla="*/ 1322927 w 1638300"/>
                <a:gd name="connsiteY198" fmla="*/ 244602 h 1504950"/>
                <a:gd name="connsiteX199" fmla="*/ 1332548 w 1638300"/>
                <a:gd name="connsiteY199" fmla="*/ 249745 h 1504950"/>
                <a:gd name="connsiteX200" fmla="*/ 1350073 w 1638300"/>
                <a:gd name="connsiteY200" fmla="*/ 251841 h 1504950"/>
                <a:gd name="connsiteX201" fmla="*/ 1366361 w 1638300"/>
                <a:gd name="connsiteY201" fmla="*/ 246221 h 1504950"/>
                <a:gd name="connsiteX202" fmla="*/ 1380173 w 1638300"/>
                <a:gd name="connsiteY202" fmla="*/ 236887 h 1504950"/>
                <a:gd name="connsiteX203" fmla="*/ 1382268 w 1638300"/>
                <a:gd name="connsiteY203" fmla="*/ 231743 h 1504950"/>
                <a:gd name="connsiteX204" fmla="*/ 1389602 w 1638300"/>
                <a:gd name="connsiteY204" fmla="*/ 237268 h 1504950"/>
                <a:gd name="connsiteX205" fmla="*/ 1408176 w 1638300"/>
                <a:gd name="connsiteY205" fmla="*/ 222123 h 1504950"/>
                <a:gd name="connsiteX206" fmla="*/ 1421225 w 1638300"/>
                <a:gd name="connsiteY206" fmla="*/ 238887 h 1504950"/>
                <a:gd name="connsiteX207" fmla="*/ 1439513 w 1638300"/>
                <a:gd name="connsiteY207" fmla="*/ 250984 h 1504950"/>
                <a:gd name="connsiteX208" fmla="*/ 1441799 w 1638300"/>
                <a:gd name="connsiteY208" fmla="*/ 261271 h 1504950"/>
                <a:gd name="connsiteX209" fmla="*/ 1453515 w 1638300"/>
                <a:gd name="connsiteY209" fmla="*/ 272701 h 1504950"/>
                <a:gd name="connsiteX210" fmla="*/ 1458183 w 1638300"/>
                <a:gd name="connsiteY210" fmla="*/ 275082 h 1504950"/>
                <a:gd name="connsiteX211" fmla="*/ 1458944 w 1638300"/>
                <a:gd name="connsiteY211" fmla="*/ 269843 h 1504950"/>
                <a:gd name="connsiteX212" fmla="*/ 1463421 w 1638300"/>
                <a:gd name="connsiteY212" fmla="*/ 271653 h 1504950"/>
                <a:gd name="connsiteX213" fmla="*/ 1463517 w 1638300"/>
                <a:gd name="connsiteY213" fmla="*/ 266033 h 1504950"/>
                <a:gd name="connsiteX214" fmla="*/ 1470660 w 1638300"/>
                <a:gd name="connsiteY214" fmla="*/ 272510 h 1504950"/>
                <a:gd name="connsiteX215" fmla="*/ 1469707 w 1638300"/>
                <a:gd name="connsiteY215" fmla="*/ 278130 h 1504950"/>
                <a:gd name="connsiteX216" fmla="*/ 1478375 w 1638300"/>
                <a:gd name="connsiteY216" fmla="*/ 278892 h 1504950"/>
                <a:gd name="connsiteX217" fmla="*/ 1479042 w 1638300"/>
                <a:gd name="connsiteY217" fmla="*/ 274987 h 1504950"/>
                <a:gd name="connsiteX218" fmla="*/ 1479328 w 1638300"/>
                <a:gd name="connsiteY218" fmla="*/ 281273 h 1504950"/>
                <a:gd name="connsiteX219" fmla="*/ 1484662 w 1638300"/>
                <a:gd name="connsiteY219" fmla="*/ 286321 h 1504950"/>
                <a:gd name="connsiteX220" fmla="*/ 1488377 w 1638300"/>
                <a:gd name="connsiteY220" fmla="*/ 284416 h 1504950"/>
                <a:gd name="connsiteX221" fmla="*/ 1488757 w 1638300"/>
                <a:gd name="connsiteY221" fmla="*/ 280797 h 1504950"/>
                <a:gd name="connsiteX222" fmla="*/ 1503998 w 1638300"/>
                <a:gd name="connsiteY222" fmla="*/ 288608 h 1504950"/>
                <a:gd name="connsiteX223" fmla="*/ 1503902 w 1638300"/>
                <a:gd name="connsiteY223" fmla="*/ 292703 h 1504950"/>
                <a:gd name="connsiteX224" fmla="*/ 1512856 w 1638300"/>
                <a:gd name="connsiteY224" fmla="*/ 299942 h 1504950"/>
                <a:gd name="connsiteX225" fmla="*/ 1513618 w 1638300"/>
                <a:gd name="connsiteY225" fmla="*/ 305086 h 1504950"/>
                <a:gd name="connsiteX226" fmla="*/ 1504283 w 1638300"/>
                <a:gd name="connsiteY226" fmla="*/ 306705 h 1504950"/>
                <a:gd name="connsiteX227" fmla="*/ 1499616 w 1638300"/>
                <a:gd name="connsiteY227" fmla="*/ 316801 h 1504950"/>
                <a:gd name="connsiteX228" fmla="*/ 1500092 w 1638300"/>
                <a:gd name="connsiteY228" fmla="*/ 322707 h 1504950"/>
                <a:gd name="connsiteX229" fmla="*/ 1501617 w 1638300"/>
                <a:gd name="connsiteY229" fmla="*/ 330994 h 1504950"/>
                <a:gd name="connsiteX230" fmla="*/ 1510855 w 1638300"/>
                <a:gd name="connsiteY230" fmla="*/ 342995 h 1504950"/>
                <a:gd name="connsiteX231" fmla="*/ 1504855 w 1638300"/>
                <a:gd name="connsiteY231" fmla="*/ 358997 h 1504950"/>
                <a:gd name="connsiteX232" fmla="*/ 1498188 w 1638300"/>
                <a:gd name="connsiteY232" fmla="*/ 357854 h 1504950"/>
                <a:gd name="connsiteX233" fmla="*/ 1483805 w 1638300"/>
                <a:gd name="connsiteY233" fmla="*/ 364808 h 1504950"/>
                <a:gd name="connsiteX234" fmla="*/ 1483043 w 1638300"/>
                <a:gd name="connsiteY234" fmla="*/ 370808 h 1504950"/>
                <a:gd name="connsiteX235" fmla="*/ 1488663 w 1638300"/>
                <a:gd name="connsiteY235" fmla="*/ 384715 h 1504950"/>
                <a:gd name="connsiteX236" fmla="*/ 1495997 w 1638300"/>
                <a:gd name="connsiteY236" fmla="*/ 384143 h 1504950"/>
                <a:gd name="connsiteX237" fmla="*/ 1501521 w 1638300"/>
                <a:gd name="connsiteY237" fmla="*/ 402622 h 1504950"/>
                <a:gd name="connsiteX238" fmla="*/ 1515618 w 1638300"/>
                <a:gd name="connsiteY238" fmla="*/ 395954 h 1504950"/>
                <a:gd name="connsiteX239" fmla="*/ 1518285 w 1638300"/>
                <a:gd name="connsiteY239" fmla="*/ 399574 h 1504950"/>
                <a:gd name="connsiteX240" fmla="*/ 1542383 w 1638300"/>
                <a:gd name="connsiteY240" fmla="*/ 394335 h 1504950"/>
                <a:gd name="connsiteX241" fmla="*/ 1558385 w 1638300"/>
                <a:gd name="connsiteY241" fmla="*/ 386525 h 1504950"/>
                <a:gd name="connsiteX242" fmla="*/ 1564577 w 1638300"/>
                <a:gd name="connsiteY242" fmla="*/ 388049 h 1504950"/>
                <a:gd name="connsiteX243" fmla="*/ 1568672 w 1638300"/>
                <a:gd name="connsiteY243" fmla="*/ 407384 h 1504950"/>
                <a:gd name="connsiteX244" fmla="*/ 1588961 w 1638300"/>
                <a:gd name="connsiteY244" fmla="*/ 395478 h 1504950"/>
                <a:gd name="connsiteX245" fmla="*/ 1592580 w 1638300"/>
                <a:gd name="connsiteY245" fmla="*/ 400907 h 1504950"/>
                <a:gd name="connsiteX246" fmla="*/ 1590390 w 1638300"/>
                <a:gd name="connsiteY246" fmla="*/ 409480 h 1504950"/>
                <a:gd name="connsiteX247" fmla="*/ 1592104 w 1638300"/>
                <a:gd name="connsiteY247" fmla="*/ 416433 h 1504950"/>
                <a:gd name="connsiteX248" fmla="*/ 1589818 w 1638300"/>
                <a:gd name="connsiteY248" fmla="*/ 417195 h 1504950"/>
                <a:gd name="connsiteX249" fmla="*/ 1595342 w 1638300"/>
                <a:gd name="connsiteY249" fmla="*/ 426244 h 1504950"/>
                <a:gd name="connsiteX250" fmla="*/ 1614011 w 1638300"/>
                <a:gd name="connsiteY250" fmla="*/ 426149 h 1504950"/>
                <a:gd name="connsiteX251" fmla="*/ 1613249 w 1638300"/>
                <a:gd name="connsiteY251" fmla="*/ 433007 h 1504950"/>
                <a:gd name="connsiteX252" fmla="*/ 1620679 w 1638300"/>
                <a:gd name="connsiteY252" fmla="*/ 445865 h 1504950"/>
                <a:gd name="connsiteX253" fmla="*/ 1620774 w 1638300"/>
                <a:gd name="connsiteY253" fmla="*/ 457200 h 1504950"/>
                <a:gd name="connsiteX254" fmla="*/ 1613916 w 1638300"/>
                <a:gd name="connsiteY254" fmla="*/ 458248 h 1504950"/>
                <a:gd name="connsiteX255" fmla="*/ 1613631 w 1638300"/>
                <a:gd name="connsiteY255" fmla="*/ 460629 h 1504950"/>
                <a:gd name="connsiteX256" fmla="*/ 1602772 w 1638300"/>
                <a:gd name="connsiteY256" fmla="*/ 467963 h 1504950"/>
                <a:gd name="connsiteX257" fmla="*/ 1604106 w 1638300"/>
                <a:gd name="connsiteY257" fmla="*/ 485394 h 1504950"/>
                <a:gd name="connsiteX258" fmla="*/ 1613059 w 1638300"/>
                <a:gd name="connsiteY258" fmla="*/ 486156 h 1504950"/>
                <a:gd name="connsiteX259" fmla="*/ 1613916 w 1638300"/>
                <a:gd name="connsiteY259" fmla="*/ 492252 h 1504950"/>
                <a:gd name="connsiteX260" fmla="*/ 1626203 w 1638300"/>
                <a:gd name="connsiteY260" fmla="*/ 485870 h 1504950"/>
                <a:gd name="connsiteX261" fmla="*/ 1631823 w 1638300"/>
                <a:gd name="connsiteY261" fmla="*/ 489490 h 1504950"/>
                <a:gd name="connsiteX262" fmla="*/ 1621727 w 1638300"/>
                <a:gd name="connsiteY262" fmla="*/ 494824 h 1504950"/>
                <a:gd name="connsiteX263" fmla="*/ 1628490 w 1638300"/>
                <a:gd name="connsiteY263" fmla="*/ 518636 h 1504950"/>
                <a:gd name="connsiteX264" fmla="*/ 1623822 w 1638300"/>
                <a:gd name="connsiteY264" fmla="*/ 525113 h 1504950"/>
                <a:gd name="connsiteX265" fmla="*/ 1629918 w 1638300"/>
                <a:gd name="connsiteY265" fmla="*/ 549402 h 1504950"/>
                <a:gd name="connsiteX266" fmla="*/ 1625251 w 1638300"/>
                <a:gd name="connsiteY266" fmla="*/ 562451 h 1504950"/>
                <a:gd name="connsiteX267" fmla="*/ 1632109 w 1638300"/>
                <a:gd name="connsiteY267" fmla="*/ 564261 h 1504950"/>
                <a:gd name="connsiteX268" fmla="*/ 1636681 w 1638300"/>
                <a:gd name="connsiteY268" fmla="*/ 580739 h 1504950"/>
                <a:gd name="connsiteX269" fmla="*/ 1610392 w 1638300"/>
                <a:gd name="connsiteY269" fmla="*/ 578453 h 1504950"/>
                <a:gd name="connsiteX270" fmla="*/ 1606582 w 1638300"/>
                <a:gd name="connsiteY270" fmla="*/ 585121 h 1504950"/>
                <a:gd name="connsiteX271" fmla="*/ 1598200 w 1638300"/>
                <a:gd name="connsiteY271" fmla="*/ 579882 h 1504950"/>
                <a:gd name="connsiteX272" fmla="*/ 1590675 w 1638300"/>
                <a:gd name="connsiteY272" fmla="*/ 580930 h 1504950"/>
                <a:gd name="connsiteX273" fmla="*/ 1590294 w 1638300"/>
                <a:gd name="connsiteY273" fmla="*/ 578072 h 1504950"/>
                <a:gd name="connsiteX274" fmla="*/ 1570863 w 1638300"/>
                <a:gd name="connsiteY274" fmla="*/ 573786 h 1504950"/>
                <a:gd name="connsiteX275" fmla="*/ 1555528 w 1638300"/>
                <a:gd name="connsiteY275" fmla="*/ 564547 h 1504950"/>
                <a:gd name="connsiteX276" fmla="*/ 1551337 w 1638300"/>
                <a:gd name="connsiteY276" fmla="*/ 550354 h 1504950"/>
                <a:gd name="connsiteX277" fmla="*/ 1545907 w 1638300"/>
                <a:gd name="connsiteY277" fmla="*/ 548735 h 1504950"/>
                <a:gd name="connsiteX278" fmla="*/ 1547717 w 1638300"/>
                <a:gd name="connsiteY278" fmla="*/ 555498 h 1504950"/>
                <a:gd name="connsiteX279" fmla="*/ 1545336 w 1638300"/>
                <a:gd name="connsiteY279" fmla="*/ 556165 h 1504950"/>
                <a:gd name="connsiteX280" fmla="*/ 1542479 w 1638300"/>
                <a:gd name="connsiteY280" fmla="*/ 545497 h 1504950"/>
                <a:gd name="connsiteX281" fmla="*/ 1535621 w 1638300"/>
                <a:gd name="connsiteY281" fmla="*/ 548068 h 1504950"/>
                <a:gd name="connsiteX282" fmla="*/ 1534287 w 1638300"/>
                <a:gd name="connsiteY282" fmla="*/ 540734 h 1504950"/>
                <a:gd name="connsiteX283" fmla="*/ 1537621 w 1638300"/>
                <a:gd name="connsiteY283" fmla="*/ 559689 h 1504950"/>
                <a:gd name="connsiteX284" fmla="*/ 1521714 w 1638300"/>
                <a:gd name="connsiteY284" fmla="*/ 564928 h 1504950"/>
                <a:gd name="connsiteX285" fmla="*/ 1518761 w 1638300"/>
                <a:gd name="connsiteY285" fmla="*/ 570357 h 1504950"/>
                <a:gd name="connsiteX286" fmla="*/ 1488853 w 1638300"/>
                <a:gd name="connsiteY286" fmla="*/ 590836 h 1504950"/>
                <a:gd name="connsiteX287" fmla="*/ 1479995 w 1638300"/>
                <a:gd name="connsiteY287" fmla="*/ 589121 h 1504950"/>
                <a:gd name="connsiteX288" fmla="*/ 1481042 w 1638300"/>
                <a:gd name="connsiteY288" fmla="*/ 592169 h 1504950"/>
                <a:gd name="connsiteX289" fmla="*/ 1477709 w 1638300"/>
                <a:gd name="connsiteY289" fmla="*/ 591407 h 1504950"/>
                <a:gd name="connsiteX290" fmla="*/ 1465993 w 1638300"/>
                <a:gd name="connsiteY290" fmla="*/ 598360 h 1504950"/>
                <a:gd name="connsiteX291" fmla="*/ 1468850 w 1638300"/>
                <a:gd name="connsiteY291" fmla="*/ 605409 h 1504950"/>
                <a:gd name="connsiteX292" fmla="*/ 1465707 w 1638300"/>
                <a:gd name="connsiteY292" fmla="*/ 606742 h 1504950"/>
                <a:gd name="connsiteX293" fmla="*/ 1461897 w 1638300"/>
                <a:gd name="connsiteY293" fmla="*/ 602742 h 1504950"/>
                <a:gd name="connsiteX294" fmla="*/ 1470565 w 1638300"/>
                <a:gd name="connsiteY294" fmla="*/ 630650 h 1504950"/>
                <a:gd name="connsiteX295" fmla="*/ 1475613 w 1638300"/>
                <a:gd name="connsiteY295" fmla="*/ 629126 h 1504950"/>
                <a:gd name="connsiteX296" fmla="*/ 1479232 w 1638300"/>
                <a:gd name="connsiteY296" fmla="*/ 634460 h 1504950"/>
                <a:gd name="connsiteX297" fmla="*/ 1483995 w 1638300"/>
                <a:gd name="connsiteY297" fmla="*/ 630841 h 1504950"/>
                <a:gd name="connsiteX298" fmla="*/ 1491520 w 1638300"/>
                <a:gd name="connsiteY298" fmla="*/ 645795 h 1504950"/>
                <a:gd name="connsiteX299" fmla="*/ 1484186 w 1638300"/>
                <a:gd name="connsiteY299" fmla="*/ 648176 h 1504950"/>
                <a:gd name="connsiteX300" fmla="*/ 1488757 w 1638300"/>
                <a:gd name="connsiteY300" fmla="*/ 657416 h 1504950"/>
                <a:gd name="connsiteX301" fmla="*/ 1481995 w 1638300"/>
                <a:gd name="connsiteY301" fmla="*/ 660559 h 1504950"/>
                <a:gd name="connsiteX302" fmla="*/ 1471041 w 1638300"/>
                <a:gd name="connsiteY302" fmla="*/ 661225 h 1504950"/>
                <a:gd name="connsiteX303" fmla="*/ 1480661 w 1638300"/>
                <a:gd name="connsiteY303" fmla="*/ 681800 h 1504950"/>
                <a:gd name="connsiteX304" fmla="*/ 1456563 w 1638300"/>
                <a:gd name="connsiteY304" fmla="*/ 682181 h 1504950"/>
                <a:gd name="connsiteX305" fmla="*/ 1441514 w 1638300"/>
                <a:gd name="connsiteY305" fmla="*/ 689039 h 1504950"/>
                <a:gd name="connsiteX306" fmla="*/ 1446276 w 1638300"/>
                <a:gd name="connsiteY306" fmla="*/ 707898 h 1504950"/>
                <a:gd name="connsiteX307" fmla="*/ 1454753 w 1638300"/>
                <a:gd name="connsiteY307" fmla="*/ 727329 h 1504950"/>
                <a:gd name="connsiteX308" fmla="*/ 1447324 w 1638300"/>
                <a:gd name="connsiteY308" fmla="*/ 725710 h 1504950"/>
                <a:gd name="connsiteX309" fmla="*/ 1439609 w 1638300"/>
                <a:gd name="connsiteY309" fmla="*/ 729520 h 1504950"/>
                <a:gd name="connsiteX310" fmla="*/ 1373505 w 1638300"/>
                <a:gd name="connsiteY310" fmla="*/ 737997 h 1504950"/>
                <a:gd name="connsiteX311" fmla="*/ 1375791 w 1638300"/>
                <a:gd name="connsiteY311" fmla="*/ 745617 h 1504950"/>
                <a:gd name="connsiteX312" fmla="*/ 1371315 w 1638300"/>
                <a:gd name="connsiteY312" fmla="*/ 747808 h 1504950"/>
                <a:gd name="connsiteX313" fmla="*/ 1376839 w 1638300"/>
                <a:gd name="connsiteY313" fmla="*/ 746569 h 1504950"/>
                <a:gd name="connsiteX314" fmla="*/ 1380458 w 1638300"/>
                <a:gd name="connsiteY314" fmla="*/ 756666 h 1504950"/>
                <a:gd name="connsiteX315" fmla="*/ 1377887 w 1638300"/>
                <a:gd name="connsiteY315" fmla="*/ 763905 h 1504950"/>
                <a:gd name="connsiteX316" fmla="*/ 1359980 w 1638300"/>
                <a:gd name="connsiteY316" fmla="*/ 772096 h 1504950"/>
                <a:gd name="connsiteX317" fmla="*/ 1351598 w 1638300"/>
                <a:gd name="connsiteY317" fmla="*/ 780574 h 1504950"/>
                <a:gd name="connsiteX318" fmla="*/ 1361694 w 1638300"/>
                <a:gd name="connsiteY318" fmla="*/ 815435 h 1504950"/>
                <a:gd name="connsiteX319" fmla="*/ 1361504 w 1638300"/>
                <a:gd name="connsiteY319" fmla="*/ 833152 h 1504950"/>
                <a:gd name="connsiteX320" fmla="*/ 1364075 w 1638300"/>
                <a:gd name="connsiteY320" fmla="*/ 833914 h 1504950"/>
                <a:gd name="connsiteX321" fmla="*/ 1360647 w 1638300"/>
                <a:gd name="connsiteY321" fmla="*/ 833723 h 1504950"/>
                <a:gd name="connsiteX322" fmla="*/ 1346645 w 1638300"/>
                <a:gd name="connsiteY322" fmla="*/ 825627 h 1504950"/>
                <a:gd name="connsiteX323" fmla="*/ 1331309 w 1638300"/>
                <a:gd name="connsiteY323" fmla="*/ 826579 h 1504950"/>
                <a:gd name="connsiteX324" fmla="*/ 1329880 w 1638300"/>
                <a:gd name="connsiteY324" fmla="*/ 820007 h 1504950"/>
                <a:gd name="connsiteX325" fmla="*/ 1319213 w 1638300"/>
                <a:gd name="connsiteY325" fmla="*/ 822389 h 1504950"/>
                <a:gd name="connsiteX326" fmla="*/ 1303877 w 1638300"/>
                <a:gd name="connsiteY326" fmla="*/ 807529 h 1504950"/>
                <a:gd name="connsiteX327" fmla="*/ 1309307 w 1638300"/>
                <a:gd name="connsiteY327" fmla="*/ 821722 h 1504950"/>
                <a:gd name="connsiteX328" fmla="*/ 1264158 w 1638300"/>
                <a:gd name="connsiteY328" fmla="*/ 834961 h 1504950"/>
                <a:gd name="connsiteX329" fmla="*/ 1270254 w 1638300"/>
                <a:gd name="connsiteY329" fmla="*/ 838867 h 1504950"/>
                <a:gd name="connsiteX330" fmla="*/ 1265397 w 1638300"/>
                <a:gd name="connsiteY330" fmla="*/ 848677 h 1504950"/>
                <a:gd name="connsiteX331" fmla="*/ 1255681 w 1638300"/>
                <a:gd name="connsiteY331" fmla="*/ 859536 h 1504950"/>
                <a:gd name="connsiteX332" fmla="*/ 1241489 w 1638300"/>
                <a:gd name="connsiteY332" fmla="*/ 890778 h 1504950"/>
                <a:gd name="connsiteX333" fmla="*/ 1249966 w 1638300"/>
                <a:gd name="connsiteY333" fmla="*/ 895731 h 1504950"/>
                <a:gd name="connsiteX334" fmla="*/ 1277588 w 1638300"/>
                <a:gd name="connsiteY334" fmla="*/ 893350 h 1504950"/>
                <a:gd name="connsiteX335" fmla="*/ 1294733 w 1638300"/>
                <a:gd name="connsiteY335" fmla="*/ 898208 h 1504950"/>
                <a:gd name="connsiteX336" fmla="*/ 1290638 w 1638300"/>
                <a:gd name="connsiteY336" fmla="*/ 913257 h 1504950"/>
                <a:gd name="connsiteX337" fmla="*/ 1304449 w 1638300"/>
                <a:gd name="connsiteY337" fmla="*/ 936784 h 1504950"/>
                <a:gd name="connsiteX338" fmla="*/ 1317593 w 1638300"/>
                <a:gd name="connsiteY338" fmla="*/ 950500 h 1504950"/>
                <a:gd name="connsiteX339" fmla="*/ 1313402 w 1638300"/>
                <a:gd name="connsiteY339" fmla="*/ 962977 h 1504950"/>
                <a:gd name="connsiteX340" fmla="*/ 1333976 w 1638300"/>
                <a:gd name="connsiteY340" fmla="*/ 964597 h 1504950"/>
                <a:gd name="connsiteX341" fmla="*/ 1334738 w 1638300"/>
                <a:gd name="connsiteY341" fmla="*/ 967359 h 1504950"/>
                <a:gd name="connsiteX342" fmla="*/ 1367124 w 1638300"/>
                <a:gd name="connsiteY342" fmla="*/ 963930 h 1504950"/>
                <a:gd name="connsiteX343" fmla="*/ 1367219 w 1638300"/>
                <a:gd name="connsiteY343" fmla="*/ 966692 h 1504950"/>
                <a:gd name="connsiteX344" fmla="*/ 1376363 w 1638300"/>
                <a:gd name="connsiteY344" fmla="*/ 966978 h 1504950"/>
                <a:gd name="connsiteX345" fmla="*/ 1376458 w 1638300"/>
                <a:gd name="connsiteY345" fmla="*/ 971169 h 1504950"/>
                <a:gd name="connsiteX346" fmla="*/ 1373410 w 1638300"/>
                <a:gd name="connsiteY346" fmla="*/ 973455 h 1504950"/>
                <a:gd name="connsiteX347" fmla="*/ 1377601 w 1638300"/>
                <a:gd name="connsiteY347" fmla="*/ 977170 h 1504950"/>
                <a:gd name="connsiteX348" fmla="*/ 1356265 w 1638300"/>
                <a:gd name="connsiteY348" fmla="*/ 984314 h 1504950"/>
                <a:gd name="connsiteX349" fmla="*/ 1359313 w 1638300"/>
                <a:gd name="connsiteY349" fmla="*/ 992886 h 1504950"/>
                <a:gd name="connsiteX350" fmla="*/ 1354264 w 1638300"/>
                <a:gd name="connsiteY350" fmla="*/ 992791 h 1504950"/>
                <a:gd name="connsiteX351" fmla="*/ 1358551 w 1638300"/>
                <a:gd name="connsiteY351" fmla="*/ 1001649 h 1504950"/>
                <a:gd name="connsiteX352" fmla="*/ 1359027 w 1638300"/>
                <a:gd name="connsiteY352" fmla="*/ 1008983 h 1504950"/>
                <a:gd name="connsiteX353" fmla="*/ 1337977 w 1638300"/>
                <a:gd name="connsiteY353" fmla="*/ 1007650 h 1504950"/>
                <a:gd name="connsiteX354" fmla="*/ 1333500 w 1638300"/>
                <a:gd name="connsiteY354" fmla="*/ 1009459 h 1504950"/>
                <a:gd name="connsiteX355" fmla="*/ 1332262 w 1638300"/>
                <a:gd name="connsiteY355" fmla="*/ 1012793 h 1504950"/>
                <a:gd name="connsiteX356" fmla="*/ 1326071 w 1638300"/>
                <a:gd name="connsiteY356" fmla="*/ 1014222 h 1504950"/>
                <a:gd name="connsiteX357" fmla="*/ 1323213 w 1638300"/>
                <a:gd name="connsiteY357" fmla="*/ 1013936 h 1504950"/>
                <a:gd name="connsiteX358" fmla="*/ 1318832 w 1638300"/>
                <a:gd name="connsiteY358" fmla="*/ 1007650 h 1504950"/>
                <a:gd name="connsiteX359" fmla="*/ 1305497 w 1638300"/>
                <a:gd name="connsiteY359" fmla="*/ 1006126 h 1504950"/>
                <a:gd name="connsiteX360" fmla="*/ 1300353 w 1638300"/>
                <a:gd name="connsiteY360" fmla="*/ 1047750 h 1504950"/>
                <a:gd name="connsiteX361" fmla="*/ 1295019 w 1638300"/>
                <a:gd name="connsiteY361" fmla="*/ 1047559 h 1504950"/>
                <a:gd name="connsiteX362" fmla="*/ 1296543 w 1638300"/>
                <a:gd name="connsiteY362" fmla="*/ 1053560 h 1504950"/>
                <a:gd name="connsiteX363" fmla="*/ 1299020 w 1638300"/>
                <a:gd name="connsiteY363" fmla="*/ 1052322 h 1504950"/>
                <a:gd name="connsiteX364" fmla="*/ 1299306 w 1638300"/>
                <a:gd name="connsiteY364" fmla="*/ 1055084 h 1504950"/>
                <a:gd name="connsiteX365" fmla="*/ 1301687 w 1638300"/>
                <a:gd name="connsiteY365" fmla="*/ 1054418 h 1504950"/>
                <a:gd name="connsiteX366" fmla="*/ 1302925 w 1638300"/>
                <a:gd name="connsiteY366" fmla="*/ 1056989 h 1504950"/>
                <a:gd name="connsiteX367" fmla="*/ 1299400 w 1638300"/>
                <a:gd name="connsiteY367" fmla="*/ 1084707 h 1504950"/>
                <a:gd name="connsiteX368" fmla="*/ 1317498 w 1638300"/>
                <a:gd name="connsiteY368" fmla="*/ 1083278 h 1504950"/>
                <a:gd name="connsiteX369" fmla="*/ 1314926 w 1638300"/>
                <a:gd name="connsiteY369" fmla="*/ 1090708 h 1504950"/>
                <a:gd name="connsiteX370" fmla="*/ 1327690 w 1638300"/>
                <a:gd name="connsiteY370" fmla="*/ 1096327 h 1504950"/>
                <a:gd name="connsiteX371" fmla="*/ 1336167 w 1638300"/>
                <a:gd name="connsiteY371" fmla="*/ 1102709 h 1504950"/>
                <a:gd name="connsiteX372" fmla="*/ 1348169 w 1638300"/>
                <a:gd name="connsiteY372" fmla="*/ 1119092 h 1504950"/>
                <a:gd name="connsiteX373" fmla="*/ 1352074 w 1638300"/>
                <a:gd name="connsiteY373" fmla="*/ 1118235 h 1504950"/>
                <a:gd name="connsiteX374" fmla="*/ 1349121 w 1638300"/>
                <a:gd name="connsiteY374" fmla="*/ 1147096 h 1504950"/>
                <a:gd name="connsiteX375" fmla="*/ 1339692 w 1638300"/>
                <a:gd name="connsiteY375" fmla="*/ 1175576 h 1504950"/>
                <a:gd name="connsiteX376" fmla="*/ 1331786 w 1638300"/>
                <a:gd name="connsiteY376" fmla="*/ 1185672 h 1504950"/>
                <a:gd name="connsiteX377" fmla="*/ 1328166 w 1638300"/>
                <a:gd name="connsiteY377" fmla="*/ 1200531 h 1504950"/>
                <a:gd name="connsiteX378" fmla="*/ 1319308 w 1638300"/>
                <a:gd name="connsiteY378" fmla="*/ 1205675 h 1504950"/>
                <a:gd name="connsiteX379" fmla="*/ 1310545 w 1638300"/>
                <a:gd name="connsiteY379" fmla="*/ 1216438 h 1504950"/>
                <a:gd name="connsiteX380" fmla="*/ 1310450 w 1638300"/>
                <a:gd name="connsiteY380" fmla="*/ 1228344 h 1504950"/>
                <a:gd name="connsiteX381" fmla="*/ 1293209 w 1638300"/>
                <a:gd name="connsiteY381" fmla="*/ 1227963 h 1504950"/>
                <a:gd name="connsiteX382" fmla="*/ 1245965 w 1638300"/>
                <a:gd name="connsiteY382" fmla="*/ 1216438 h 1504950"/>
                <a:gd name="connsiteX383" fmla="*/ 1218438 w 1638300"/>
                <a:gd name="connsiteY383" fmla="*/ 1227868 h 1504950"/>
                <a:gd name="connsiteX384" fmla="*/ 1216914 w 1638300"/>
                <a:gd name="connsiteY384" fmla="*/ 1237488 h 1504950"/>
                <a:gd name="connsiteX385" fmla="*/ 1223867 w 1638300"/>
                <a:gd name="connsiteY385" fmla="*/ 1244536 h 1504950"/>
                <a:gd name="connsiteX386" fmla="*/ 1227582 w 1638300"/>
                <a:gd name="connsiteY386" fmla="*/ 1269968 h 1504950"/>
                <a:gd name="connsiteX387" fmla="*/ 1233011 w 1638300"/>
                <a:gd name="connsiteY387" fmla="*/ 1282732 h 1504950"/>
                <a:gd name="connsiteX388" fmla="*/ 1240536 w 1638300"/>
                <a:gd name="connsiteY388" fmla="*/ 1291114 h 1504950"/>
                <a:gd name="connsiteX389" fmla="*/ 1220914 w 1638300"/>
                <a:gd name="connsiteY389" fmla="*/ 1299782 h 1504950"/>
                <a:gd name="connsiteX390" fmla="*/ 1216247 w 1638300"/>
                <a:gd name="connsiteY390" fmla="*/ 1297115 h 1504950"/>
                <a:gd name="connsiteX391" fmla="*/ 1203103 w 1638300"/>
                <a:gd name="connsiteY391" fmla="*/ 1308735 h 1504950"/>
                <a:gd name="connsiteX392" fmla="*/ 1167384 w 1638300"/>
                <a:gd name="connsiteY392" fmla="*/ 1306925 h 1504950"/>
                <a:gd name="connsiteX393" fmla="*/ 1145667 w 1638300"/>
                <a:gd name="connsiteY393" fmla="*/ 1308544 h 1504950"/>
                <a:gd name="connsiteX394" fmla="*/ 1139667 w 1638300"/>
                <a:gd name="connsiteY394" fmla="*/ 1305211 h 1504950"/>
                <a:gd name="connsiteX395" fmla="*/ 1139571 w 1638300"/>
                <a:gd name="connsiteY395" fmla="*/ 1286542 h 1504950"/>
                <a:gd name="connsiteX396" fmla="*/ 1136714 w 1638300"/>
                <a:gd name="connsiteY396" fmla="*/ 1287209 h 1504950"/>
                <a:gd name="connsiteX397" fmla="*/ 1139190 w 1638300"/>
                <a:gd name="connsiteY397" fmla="*/ 1277684 h 1504950"/>
                <a:gd name="connsiteX398" fmla="*/ 1129760 w 1638300"/>
                <a:gd name="connsiteY398" fmla="*/ 1265968 h 1504950"/>
                <a:gd name="connsiteX399" fmla="*/ 1128617 w 1638300"/>
                <a:gd name="connsiteY399" fmla="*/ 1257776 h 1504950"/>
                <a:gd name="connsiteX400" fmla="*/ 1122616 w 1638300"/>
                <a:gd name="connsiteY400" fmla="*/ 1246251 h 1504950"/>
                <a:gd name="connsiteX401" fmla="*/ 1116711 w 1638300"/>
                <a:gd name="connsiteY401" fmla="*/ 1251014 h 1504950"/>
                <a:gd name="connsiteX402" fmla="*/ 1125093 w 1638300"/>
                <a:gd name="connsiteY402" fmla="*/ 1258634 h 1504950"/>
                <a:gd name="connsiteX403" fmla="*/ 1125664 w 1638300"/>
                <a:gd name="connsiteY403" fmla="*/ 1267111 h 1504950"/>
                <a:gd name="connsiteX404" fmla="*/ 1103662 w 1638300"/>
                <a:gd name="connsiteY404" fmla="*/ 1278065 h 1504950"/>
                <a:gd name="connsiteX405" fmla="*/ 1082707 w 1638300"/>
                <a:gd name="connsiteY405" fmla="*/ 1295305 h 1504950"/>
                <a:gd name="connsiteX406" fmla="*/ 1062419 w 1638300"/>
                <a:gd name="connsiteY406" fmla="*/ 1301401 h 1504950"/>
                <a:gd name="connsiteX407" fmla="*/ 1056418 w 1638300"/>
                <a:gd name="connsiteY407" fmla="*/ 1305973 h 1504950"/>
                <a:gd name="connsiteX408" fmla="*/ 1049274 w 1638300"/>
                <a:gd name="connsiteY408" fmla="*/ 1296257 h 1504950"/>
                <a:gd name="connsiteX409" fmla="*/ 1014508 w 1638300"/>
                <a:gd name="connsiteY409" fmla="*/ 1305306 h 1504950"/>
                <a:gd name="connsiteX410" fmla="*/ 1000983 w 1638300"/>
                <a:gd name="connsiteY410" fmla="*/ 1315021 h 1504950"/>
                <a:gd name="connsiteX411" fmla="*/ 981456 w 1638300"/>
                <a:gd name="connsiteY411" fmla="*/ 1315974 h 1504950"/>
                <a:gd name="connsiteX412" fmla="*/ 961358 w 1638300"/>
                <a:gd name="connsiteY412" fmla="*/ 1329500 h 1504950"/>
                <a:gd name="connsiteX413" fmla="*/ 931164 w 1638300"/>
                <a:gd name="connsiteY413" fmla="*/ 1328737 h 1504950"/>
                <a:gd name="connsiteX414" fmla="*/ 918496 w 1638300"/>
                <a:gd name="connsiteY414" fmla="*/ 1320736 h 1504950"/>
                <a:gd name="connsiteX415" fmla="*/ 913638 w 1638300"/>
                <a:gd name="connsiteY415" fmla="*/ 1309402 h 1504950"/>
                <a:gd name="connsiteX416" fmla="*/ 898113 w 1638300"/>
                <a:gd name="connsiteY416" fmla="*/ 1289114 h 1504950"/>
                <a:gd name="connsiteX417" fmla="*/ 900875 w 1638300"/>
                <a:gd name="connsiteY417" fmla="*/ 1273302 h 1504950"/>
                <a:gd name="connsiteX418" fmla="*/ 895255 w 1638300"/>
                <a:gd name="connsiteY418" fmla="*/ 1260443 h 1504950"/>
                <a:gd name="connsiteX419" fmla="*/ 877634 w 1638300"/>
                <a:gd name="connsiteY419" fmla="*/ 1257300 h 1504950"/>
                <a:gd name="connsiteX420" fmla="*/ 866299 w 1638300"/>
                <a:gd name="connsiteY420" fmla="*/ 1259015 h 1504950"/>
                <a:gd name="connsiteX421" fmla="*/ 849154 w 1638300"/>
                <a:gd name="connsiteY421" fmla="*/ 1263872 h 1504950"/>
                <a:gd name="connsiteX422" fmla="*/ 838295 w 1638300"/>
                <a:gd name="connsiteY422" fmla="*/ 1271111 h 1504950"/>
                <a:gd name="connsiteX423" fmla="*/ 825722 w 1638300"/>
                <a:gd name="connsiteY423" fmla="*/ 1281779 h 1504950"/>
                <a:gd name="connsiteX424" fmla="*/ 815816 w 1638300"/>
                <a:gd name="connsiteY424" fmla="*/ 1295686 h 1504950"/>
                <a:gd name="connsiteX425" fmla="*/ 817912 w 1638300"/>
                <a:gd name="connsiteY425" fmla="*/ 1312354 h 1504950"/>
                <a:gd name="connsiteX426" fmla="*/ 828199 w 1638300"/>
                <a:gd name="connsiteY426" fmla="*/ 1319593 h 1504950"/>
                <a:gd name="connsiteX427" fmla="*/ 837343 w 1638300"/>
                <a:gd name="connsiteY427" fmla="*/ 1320736 h 1504950"/>
                <a:gd name="connsiteX428" fmla="*/ 838200 w 1638300"/>
                <a:gd name="connsiteY428" fmla="*/ 1328261 h 1504950"/>
                <a:gd name="connsiteX429" fmla="*/ 848201 w 1638300"/>
                <a:gd name="connsiteY429" fmla="*/ 1334834 h 1504950"/>
                <a:gd name="connsiteX430" fmla="*/ 844296 w 1638300"/>
                <a:gd name="connsiteY430" fmla="*/ 1335500 h 1504950"/>
                <a:gd name="connsiteX431" fmla="*/ 840010 w 1638300"/>
                <a:gd name="connsiteY431" fmla="*/ 1342834 h 1504950"/>
                <a:gd name="connsiteX432" fmla="*/ 846677 w 1638300"/>
                <a:gd name="connsiteY432" fmla="*/ 1352550 h 1504950"/>
                <a:gd name="connsiteX433" fmla="*/ 840963 w 1638300"/>
                <a:gd name="connsiteY433" fmla="*/ 1362170 h 1504950"/>
                <a:gd name="connsiteX434" fmla="*/ 836295 w 1638300"/>
                <a:gd name="connsiteY434" fmla="*/ 1382554 h 1504950"/>
                <a:gd name="connsiteX435" fmla="*/ 834295 w 1638300"/>
                <a:gd name="connsiteY435" fmla="*/ 1385030 h 1504950"/>
                <a:gd name="connsiteX436" fmla="*/ 823341 w 1638300"/>
                <a:gd name="connsiteY436" fmla="*/ 1383316 h 1504950"/>
                <a:gd name="connsiteX437" fmla="*/ 817531 w 1638300"/>
                <a:gd name="connsiteY437" fmla="*/ 1396175 h 1504950"/>
                <a:gd name="connsiteX438" fmla="*/ 809149 w 1638300"/>
                <a:gd name="connsiteY438" fmla="*/ 1405700 h 1504950"/>
                <a:gd name="connsiteX439" fmla="*/ 807339 w 1638300"/>
                <a:gd name="connsiteY439" fmla="*/ 1413891 h 1504950"/>
                <a:gd name="connsiteX440" fmla="*/ 794957 w 1638300"/>
                <a:gd name="connsiteY440" fmla="*/ 1415891 h 1504950"/>
                <a:gd name="connsiteX441" fmla="*/ 776859 w 1638300"/>
                <a:gd name="connsiteY441" fmla="*/ 1413986 h 1504950"/>
                <a:gd name="connsiteX442" fmla="*/ 749903 w 1638300"/>
                <a:gd name="connsiteY442" fmla="*/ 1423607 h 1504950"/>
                <a:gd name="connsiteX443" fmla="*/ 750284 w 1638300"/>
                <a:gd name="connsiteY443" fmla="*/ 1427893 h 1504950"/>
                <a:gd name="connsiteX444" fmla="*/ 724186 w 1638300"/>
                <a:gd name="connsiteY444" fmla="*/ 1422273 h 1504950"/>
                <a:gd name="connsiteX445" fmla="*/ 687610 w 1638300"/>
                <a:gd name="connsiteY445" fmla="*/ 1422654 h 1504950"/>
                <a:gd name="connsiteX446" fmla="*/ 671227 w 1638300"/>
                <a:gd name="connsiteY446" fmla="*/ 1427702 h 1504950"/>
                <a:gd name="connsiteX447" fmla="*/ 642176 w 1638300"/>
                <a:gd name="connsiteY447" fmla="*/ 1427512 h 1504950"/>
                <a:gd name="connsiteX448" fmla="*/ 655034 w 1638300"/>
                <a:gd name="connsiteY448" fmla="*/ 1443990 h 1504950"/>
                <a:gd name="connsiteX449" fmla="*/ 648271 w 1638300"/>
                <a:gd name="connsiteY449" fmla="*/ 1449229 h 1504950"/>
                <a:gd name="connsiteX450" fmla="*/ 644271 w 1638300"/>
                <a:gd name="connsiteY450" fmla="*/ 1457611 h 1504950"/>
                <a:gd name="connsiteX451" fmla="*/ 638842 w 1638300"/>
                <a:gd name="connsiteY451" fmla="*/ 1462468 h 1504950"/>
                <a:gd name="connsiteX452" fmla="*/ 621792 w 1638300"/>
                <a:gd name="connsiteY452" fmla="*/ 1449800 h 1504950"/>
                <a:gd name="connsiteX453" fmla="*/ 614267 w 1638300"/>
                <a:gd name="connsiteY453" fmla="*/ 1438656 h 1504950"/>
                <a:gd name="connsiteX454" fmla="*/ 601028 w 1638300"/>
                <a:gd name="connsiteY454" fmla="*/ 1448657 h 1504950"/>
                <a:gd name="connsiteX455" fmla="*/ 586740 w 1638300"/>
                <a:gd name="connsiteY455" fmla="*/ 1452467 h 1504950"/>
                <a:gd name="connsiteX456" fmla="*/ 571500 w 1638300"/>
                <a:gd name="connsiteY456" fmla="*/ 1451324 h 1504950"/>
                <a:gd name="connsiteX457" fmla="*/ 562356 w 1638300"/>
                <a:gd name="connsiteY457" fmla="*/ 1446943 h 1504950"/>
                <a:gd name="connsiteX458" fmla="*/ 540163 w 1638300"/>
                <a:gd name="connsiteY458" fmla="*/ 1462754 h 1504950"/>
                <a:gd name="connsiteX459" fmla="*/ 536353 w 1638300"/>
                <a:gd name="connsiteY459" fmla="*/ 1479614 h 1504950"/>
                <a:gd name="connsiteX460" fmla="*/ 523589 w 1638300"/>
                <a:gd name="connsiteY460" fmla="*/ 1495996 h 1504950"/>
                <a:gd name="connsiteX461" fmla="*/ 505016 w 1638300"/>
                <a:gd name="connsiteY461" fmla="*/ 1486376 h 1504950"/>
                <a:gd name="connsiteX462" fmla="*/ 503968 w 1638300"/>
                <a:gd name="connsiteY462" fmla="*/ 1480947 h 1504950"/>
                <a:gd name="connsiteX463" fmla="*/ 500253 w 1638300"/>
                <a:gd name="connsiteY463" fmla="*/ 1477613 h 1504950"/>
                <a:gd name="connsiteX464" fmla="*/ 484823 w 1638300"/>
                <a:gd name="connsiteY464" fmla="*/ 1475803 h 1504950"/>
                <a:gd name="connsiteX465" fmla="*/ 471487 w 1638300"/>
                <a:gd name="connsiteY465" fmla="*/ 1480947 h 1504950"/>
                <a:gd name="connsiteX466" fmla="*/ 461010 w 1638300"/>
                <a:gd name="connsiteY466" fmla="*/ 1464469 h 1504950"/>
                <a:gd name="connsiteX467" fmla="*/ 455200 w 1638300"/>
                <a:gd name="connsiteY467" fmla="*/ 1466659 h 1504950"/>
                <a:gd name="connsiteX468" fmla="*/ 441388 w 1638300"/>
                <a:gd name="connsiteY468" fmla="*/ 1464850 h 1504950"/>
                <a:gd name="connsiteX469" fmla="*/ 419291 w 1638300"/>
                <a:gd name="connsiteY469" fmla="*/ 1468279 h 1504950"/>
                <a:gd name="connsiteX470" fmla="*/ 387763 w 1638300"/>
                <a:gd name="connsiteY470" fmla="*/ 1477804 h 1504950"/>
                <a:gd name="connsiteX471" fmla="*/ 385572 w 1638300"/>
                <a:gd name="connsiteY471" fmla="*/ 1474089 h 1504950"/>
                <a:gd name="connsiteX472" fmla="*/ 360998 w 1638300"/>
                <a:gd name="connsiteY472" fmla="*/ 1484948 h 1504950"/>
                <a:gd name="connsiteX473" fmla="*/ 356426 w 1638300"/>
                <a:gd name="connsiteY473" fmla="*/ 1479614 h 1504950"/>
                <a:gd name="connsiteX474" fmla="*/ 352330 w 1638300"/>
                <a:gd name="connsiteY474" fmla="*/ 1481423 h 1504950"/>
                <a:gd name="connsiteX475" fmla="*/ 349282 w 1638300"/>
                <a:gd name="connsiteY475" fmla="*/ 1475803 h 1504950"/>
                <a:gd name="connsiteX476" fmla="*/ 350996 w 1638300"/>
                <a:gd name="connsiteY476" fmla="*/ 1462468 h 1504950"/>
                <a:gd name="connsiteX477" fmla="*/ 345186 w 1638300"/>
                <a:gd name="connsiteY477" fmla="*/ 1445990 h 1504950"/>
                <a:gd name="connsiteX478" fmla="*/ 336518 w 1638300"/>
                <a:gd name="connsiteY478" fmla="*/ 1433798 h 1504950"/>
                <a:gd name="connsiteX479" fmla="*/ 328517 w 1638300"/>
                <a:gd name="connsiteY479" fmla="*/ 1437799 h 1504950"/>
                <a:gd name="connsiteX480" fmla="*/ 330232 w 1638300"/>
                <a:gd name="connsiteY480" fmla="*/ 1433608 h 1504950"/>
                <a:gd name="connsiteX481" fmla="*/ 322707 w 1638300"/>
                <a:gd name="connsiteY481" fmla="*/ 1424845 h 1504950"/>
                <a:gd name="connsiteX482" fmla="*/ 314516 w 1638300"/>
                <a:gd name="connsiteY482" fmla="*/ 1420940 h 1504950"/>
                <a:gd name="connsiteX483" fmla="*/ 314801 w 1638300"/>
                <a:gd name="connsiteY483" fmla="*/ 1414462 h 1504950"/>
                <a:gd name="connsiteX484" fmla="*/ 302895 w 1638300"/>
                <a:gd name="connsiteY484" fmla="*/ 1417510 h 1504950"/>
                <a:gd name="connsiteX485" fmla="*/ 291179 w 1638300"/>
                <a:gd name="connsiteY485" fmla="*/ 1412176 h 1504950"/>
                <a:gd name="connsiteX486" fmla="*/ 290894 w 1638300"/>
                <a:gd name="connsiteY486" fmla="*/ 1424083 h 1504950"/>
                <a:gd name="connsiteX487" fmla="*/ 286893 w 1638300"/>
                <a:gd name="connsiteY487" fmla="*/ 1429798 h 1504950"/>
                <a:gd name="connsiteX488" fmla="*/ 280416 w 1638300"/>
                <a:gd name="connsiteY488" fmla="*/ 1432369 h 1504950"/>
                <a:gd name="connsiteX489" fmla="*/ 271653 w 1638300"/>
                <a:gd name="connsiteY489" fmla="*/ 1429607 h 1504950"/>
                <a:gd name="connsiteX490" fmla="*/ 267081 w 1638300"/>
                <a:gd name="connsiteY490" fmla="*/ 1435799 h 1504950"/>
                <a:gd name="connsiteX491" fmla="*/ 260413 w 1638300"/>
                <a:gd name="connsiteY491" fmla="*/ 1431512 h 1504950"/>
                <a:gd name="connsiteX492" fmla="*/ 250698 w 1638300"/>
                <a:gd name="connsiteY492" fmla="*/ 1430560 h 1504950"/>
                <a:gd name="connsiteX493" fmla="*/ 222599 w 1638300"/>
                <a:gd name="connsiteY493" fmla="*/ 1431417 h 1504950"/>
                <a:gd name="connsiteX494" fmla="*/ 223266 w 1638300"/>
                <a:gd name="connsiteY494" fmla="*/ 1424464 h 1504950"/>
                <a:gd name="connsiteX495" fmla="*/ 216503 w 1638300"/>
                <a:gd name="connsiteY495" fmla="*/ 1423321 h 1504950"/>
                <a:gd name="connsiteX496" fmla="*/ 216313 w 1638300"/>
                <a:gd name="connsiteY496" fmla="*/ 1419416 h 1504950"/>
                <a:gd name="connsiteX497" fmla="*/ 213074 w 1638300"/>
                <a:gd name="connsiteY497" fmla="*/ 1419606 h 1504950"/>
                <a:gd name="connsiteX498" fmla="*/ 212979 w 1638300"/>
                <a:gd name="connsiteY498" fmla="*/ 1414653 h 1504950"/>
                <a:gd name="connsiteX499" fmla="*/ 202216 w 1638300"/>
                <a:gd name="connsiteY499" fmla="*/ 1416463 h 1504950"/>
                <a:gd name="connsiteX500" fmla="*/ 200692 w 1638300"/>
                <a:gd name="connsiteY500" fmla="*/ 1414462 h 1504950"/>
                <a:gd name="connsiteX501" fmla="*/ 199263 w 1638300"/>
                <a:gd name="connsiteY501" fmla="*/ 1405318 h 1504950"/>
                <a:gd name="connsiteX502" fmla="*/ 197263 w 1638300"/>
                <a:gd name="connsiteY502" fmla="*/ 1406176 h 1504950"/>
                <a:gd name="connsiteX503" fmla="*/ 197168 w 1638300"/>
                <a:gd name="connsiteY503" fmla="*/ 1375791 h 1504950"/>
                <a:gd name="connsiteX504" fmla="*/ 189357 w 1638300"/>
                <a:gd name="connsiteY504" fmla="*/ 1362075 h 1504950"/>
                <a:gd name="connsiteX505" fmla="*/ 175260 w 1638300"/>
                <a:gd name="connsiteY505" fmla="*/ 1355789 h 1504950"/>
                <a:gd name="connsiteX506" fmla="*/ 158115 w 1638300"/>
                <a:gd name="connsiteY506" fmla="*/ 1361408 h 1504950"/>
                <a:gd name="connsiteX507" fmla="*/ 158496 w 1638300"/>
                <a:gd name="connsiteY507" fmla="*/ 1356741 h 1504950"/>
                <a:gd name="connsiteX508" fmla="*/ 150019 w 1638300"/>
                <a:gd name="connsiteY508" fmla="*/ 1352836 h 1504950"/>
                <a:gd name="connsiteX509" fmla="*/ 130969 w 1638300"/>
                <a:gd name="connsiteY509" fmla="*/ 1349978 h 1504950"/>
                <a:gd name="connsiteX510" fmla="*/ 130207 w 1638300"/>
                <a:gd name="connsiteY510" fmla="*/ 1342168 h 1504950"/>
                <a:gd name="connsiteX511" fmla="*/ 123254 w 1638300"/>
                <a:gd name="connsiteY511" fmla="*/ 1346740 h 1504950"/>
                <a:gd name="connsiteX512" fmla="*/ 128683 w 1638300"/>
                <a:gd name="connsiteY512" fmla="*/ 1328547 h 1504950"/>
                <a:gd name="connsiteX513" fmla="*/ 126873 w 1638300"/>
                <a:gd name="connsiteY513" fmla="*/ 1326451 h 1504950"/>
                <a:gd name="connsiteX514" fmla="*/ 120110 w 1638300"/>
                <a:gd name="connsiteY514" fmla="*/ 1326737 h 1504950"/>
                <a:gd name="connsiteX515" fmla="*/ 118015 w 1638300"/>
                <a:gd name="connsiteY515" fmla="*/ 1322165 h 1504950"/>
                <a:gd name="connsiteX516" fmla="*/ 119539 w 1638300"/>
                <a:gd name="connsiteY516" fmla="*/ 1312450 h 1504950"/>
                <a:gd name="connsiteX517" fmla="*/ 108013 w 1638300"/>
                <a:gd name="connsiteY517" fmla="*/ 1311211 h 1504950"/>
                <a:gd name="connsiteX518" fmla="*/ 107442 w 1638300"/>
                <a:gd name="connsiteY518" fmla="*/ 1299210 h 1504950"/>
                <a:gd name="connsiteX519" fmla="*/ 101155 w 1638300"/>
                <a:gd name="connsiteY519" fmla="*/ 1294257 h 1504950"/>
                <a:gd name="connsiteX520" fmla="*/ 100108 w 1638300"/>
                <a:gd name="connsiteY520" fmla="*/ 1287209 h 1504950"/>
                <a:gd name="connsiteX521" fmla="*/ 95821 w 1638300"/>
                <a:gd name="connsiteY521" fmla="*/ 1283208 h 1504950"/>
                <a:gd name="connsiteX522" fmla="*/ 90487 w 1638300"/>
                <a:gd name="connsiteY522" fmla="*/ 1285684 h 1504950"/>
                <a:gd name="connsiteX523" fmla="*/ 88678 w 1638300"/>
                <a:gd name="connsiteY523" fmla="*/ 1290923 h 1504950"/>
                <a:gd name="connsiteX524" fmla="*/ 86201 w 1638300"/>
                <a:gd name="connsiteY524" fmla="*/ 1283303 h 1504950"/>
                <a:gd name="connsiteX525" fmla="*/ 81915 w 1638300"/>
                <a:gd name="connsiteY525" fmla="*/ 1285780 h 1504950"/>
                <a:gd name="connsiteX526" fmla="*/ 79058 w 1638300"/>
                <a:gd name="connsiteY526" fmla="*/ 1277398 h 1504950"/>
                <a:gd name="connsiteX527" fmla="*/ 67913 w 1638300"/>
                <a:gd name="connsiteY527" fmla="*/ 1285970 h 1504950"/>
                <a:gd name="connsiteX528" fmla="*/ 63722 w 1638300"/>
                <a:gd name="connsiteY528" fmla="*/ 1299496 h 1504950"/>
                <a:gd name="connsiteX529" fmla="*/ 53340 w 1638300"/>
                <a:gd name="connsiteY529" fmla="*/ 1299019 h 1504950"/>
                <a:gd name="connsiteX530" fmla="*/ 52387 w 1638300"/>
                <a:gd name="connsiteY530" fmla="*/ 1304639 h 1504950"/>
                <a:gd name="connsiteX531" fmla="*/ 40005 w 1638300"/>
                <a:gd name="connsiteY531" fmla="*/ 1294924 h 1504950"/>
                <a:gd name="connsiteX532" fmla="*/ 29718 w 1638300"/>
                <a:gd name="connsiteY532" fmla="*/ 1292161 h 1504950"/>
                <a:gd name="connsiteX533" fmla="*/ 30099 w 1638300"/>
                <a:gd name="connsiteY533" fmla="*/ 1278922 h 1504950"/>
                <a:gd name="connsiteX534" fmla="*/ 19812 w 1638300"/>
                <a:gd name="connsiteY534" fmla="*/ 1277017 h 1504950"/>
                <a:gd name="connsiteX535" fmla="*/ 9525 w 1638300"/>
                <a:gd name="connsiteY535" fmla="*/ 1268825 h 1504950"/>
                <a:gd name="connsiteX536" fmla="*/ 17050 w 1638300"/>
                <a:gd name="connsiteY536" fmla="*/ 1263301 h 1504950"/>
                <a:gd name="connsiteX537" fmla="*/ 18574 w 1638300"/>
                <a:gd name="connsiteY537" fmla="*/ 1249204 h 1504950"/>
                <a:gd name="connsiteX538" fmla="*/ 26099 w 1638300"/>
                <a:gd name="connsiteY538" fmla="*/ 1204341 h 1504950"/>
                <a:gd name="connsiteX539" fmla="*/ 39434 w 1638300"/>
                <a:gd name="connsiteY539" fmla="*/ 1212151 h 1504950"/>
                <a:gd name="connsiteX540" fmla="*/ 49720 w 1638300"/>
                <a:gd name="connsiteY540" fmla="*/ 1214152 h 1504950"/>
                <a:gd name="connsiteX541" fmla="*/ 42196 w 1638300"/>
                <a:gd name="connsiteY541" fmla="*/ 1209961 h 1504950"/>
                <a:gd name="connsiteX542" fmla="*/ 36386 w 1638300"/>
                <a:gd name="connsiteY542" fmla="*/ 1202436 h 1504950"/>
                <a:gd name="connsiteX543" fmla="*/ 37148 w 1638300"/>
                <a:gd name="connsiteY543" fmla="*/ 1197674 h 1504950"/>
                <a:gd name="connsiteX544" fmla="*/ 49054 w 1638300"/>
                <a:gd name="connsiteY544" fmla="*/ 1182338 h 1504950"/>
                <a:gd name="connsiteX545" fmla="*/ 35528 w 1638300"/>
                <a:gd name="connsiteY545" fmla="*/ 1153763 h 1504950"/>
                <a:gd name="connsiteX546" fmla="*/ 39624 w 1638300"/>
                <a:gd name="connsiteY546" fmla="*/ 1152144 h 1504950"/>
                <a:gd name="connsiteX547" fmla="*/ 38100 w 1638300"/>
                <a:gd name="connsiteY547" fmla="*/ 1148620 h 1504950"/>
                <a:gd name="connsiteX548" fmla="*/ 48959 w 1638300"/>
                <a:gd name="connsiteY548" fmla="*/ 1143476 h 1504950"/>
                <a:gd name="connsiteX549" fmla="*/ 52007 w 1638300"/>
                <a:gd name="connsiteY549" fmla="*/ 1148525 h 1504950"/>
                <a:gd name="connsiteX550" fmla="*/ 58198 w 1638300"/>
                <a:gd name="connsiteY550" fmla="*/ 1143095 h 1504950"/>
                <a:gd name="connsiteX551" fmla="*/ 65913 w 1638300"/>
                <a:gd name="connsiteY551" fmla="*/ 1142428 h 1504950"/>
                <a:gd name="connsiteX552" fmla="*/ 91059 w 1638300"/>
                <a:gd name="connsiteY552" fmla="*/ 1159002 h 1504950"/>
                <a:gd name="connsiteX553" fmla="*/ 101727 w 1638300"/>
                <a:gd name="connsiteY553" fmla="*/ 1160335 h 1504950"/>
                <a:gd name="connsiteX554" fmla="*/ 105728 w 1638300"/>
                <a:gd name="connsiteY554" fmla="*/ 1150429 h 1504950"/>
                <a:gd name="connsiteX555" fmla="*/ 102299 w 1638300"/>
                <a:gd name="connsiteY555" fmla="*/ 1147096 h 1504950"/>
                <a:gd name="connsiteX556" fmla="*/ 109919 w 1638300"/>
                <a:gd name="connsiteY556" fmla="*/ 1148715 h 1504950"/>
                <a:gd name="connsiteX557" fmla="*/ 111252 w 1638300"/>
                <a:gd name="connsiteY557" fmla="*/ 1143286 h 1504950"/>
                <a:gd name="connsiteX558" fmla="*/ 108013 w 1638300"/>
                <a:gd name="connsiteY558" fmla="*/ 1142238 h 1504950"/>
                <a:gd name="connsiteX559" fmla="*/ 108871 w 1638300"/>
                <a:gd name="connsiteY559" fmla="*/ 1134523 h 1504950"/>
                <a:gd name="connsiteX560" fmla="*/ 111252 w 1638300"/>
                <a:gd name="connsiteY560" fmla="*/ 1134618 h 1504950"/>
                <a:gd name="connsiteX561" fmla="*/ 116015 w 1638300"/>
                <a:gd name="connsiteY561" fmla="*/ 1116044 h 1504950"/>
                <a:gd name="connsiteX562" fmla="*/ 115253 w 1638300"/>
                <a:gd name="connsiteY562" fmla="*/ 1106995 h 1504950"/>
                <a:gd name="connsiteX563" fmla="*/ 109633 w 1638300"/>
                <a:gd name="connsiteY563" fmla="*/ 1108519 h 1504950"/>
                <a:gd name="connsiteX564" fmla="*/ 108109 w 1638300"/>
                <a:gd name="connsiteY564" fmla="*/ 1102709 h 1504950"/>
                <a:gd name="connsiteX565" fmla="*/ 94583 w 1638300"/>
                <a:gd name="connsiteY565" fmla="*/ 1107091 h 1504950"/>
                <a:gd name="connsiteX566" fmla="*/ 85154 w 1638300"/>
                <a:gd name="connsiteY566" fmla="*/ 1080135 h 1504950"/>
                <a:gd name="connsiteX567" fmla="*/ 94393 w 1638300"/>
                <a:gd name="connsiteY567" fmla="*/ 1077087 h 1504950"/>
                <a:gd name="connsiteX568" fmla="*/ 86773 w 1638300"/>
                <a:gd name="connsiteY568" fmla="*/ 1056799 h 1504950"/>
                <a:gd name="connsiteX569" fmla="*/ 85249 w 1638300"/>
                <a:gd name="connsiteY569" fmla="*/ 1057561 h 1504950"/>
                <a:gd name="connsiteX570" fmla="*/ 82677 w 1638300"/>
                <a:gd name="connsiteY570" fmla="*/ 1047845 h 1504950"/>
                <a:gd name="connsiteX571" fmla="*/ 80772 w 1638300"/>
                <a:gd name="connsiteY571" fmla="*/ 1048607 h 1504950"/>
                <a:gd name="connsiteX572" fmla="*/ 78391 w 1638300"/>
                <a:gd name="connsiteY572" fmla="*/ 1039177 h 1504950"/>
                <a:gd name="connsiteX573" fmla="*/ 71247 w 1638300"/>
                <a:gd name="connsiteY573" fmla="*/ 1041749 h 1504950"/>
                <a:gd name="connsiteX574" fmla="*/ 68580 w 1638300"/>
                <a:gd name="connsiteY574" fmla="*/ 1031843 h 1504950"/>
                <a:gd name="connsiteX575" fmla="*/ 60484 w 1638300"/>
                <a:gd name="connsiteY575" fmla="*/ 1032605 h 1504950"/>
                <a:gd name="connsiteX576" fmla="*/ 56198 w 1638300"/>
                <a:gd name="connsiteY576" fmla="*/ 1023842 h 1504950"/>
                <a:gd name="connsiteX577" fmla="*/ 60865 w 1638300"/>
                <a:gd name="connsiteY577" fmla="*/ 1020794 h 1504950"/>
                <a:gd name="connsiteX578" fmla="*/ 59341 w 1638300"/>
                <a:gd name="connsiteY578" fmla="*/ 1010126 h 1504950"/>
                <a:gd name="connsiteX579" fmla="*/ 53340 w 1638300"/>
                <a:gd name="connsiteY579" fmla="*/ 1001268 h 1504950"/>
                <a:gd name="connsiteX580" fmla="*/ 63627 w 1638300"/>
                <a:gd name="connsiteY580" fmla="*/ 994982 h 1504950"/>
                <a:gd name="connsiteX581" fmla="*/ 70390 w 1638300"/>
                <a:gd name="connsiteY581" fmla="*/ 997172 h 1504950"/>
                <a:gd name="connsiteX582" fmla="*/ 88678 w 1638300"/>
                <a:gd name="connsiteY582" fmla="*/ 991648 h 1504950"/>
                <a:gd name="connsiteX583" fmla="*/ 99536 w 1638300"/>
                <a:gd name="connsiteY583" fmla="*/ 992600 h 1504950"/>
                <a:gd name="connsiteX584" fmla="*/ 102013 w 1638300"/>
                <a:gd name="connsiteY584" fmla="*/ 990028 h 1504950"/>
                <a:gd name="connsiteX585" fmla="*/ 93059 w 1638300"/>
                <a:gd name="connsiteY585" fmla="*/ 979075 h 1504950"/>
                <a:gd name="connsiteX586" fmla="*/ 100012 w 1638300"/>
                <a:gd name="connsiteY586" fmla="*/ 973455 h 1504950"/>
                <a:gd name="connsiteX587" fmla="*/ 103632 w 1638300"/>
                <a:gd name="connsiteY587" fmla="*/ 976408 h 1504950"/>
                <a:gd name="connsiteX588" fmla="*/ 99822 w 1638300"/>
                <a:gd name="connsiteY588" fmla="*/ 980980 h 1504950"/>
                <a:gd name="connsiteX589" fmla="*/ 104299 w 1638300"/>
                <a:gd name="connsiteY589" fmla="*/ 986885 h 1504950"/>
                <a:gd name="connsiteX590" fmla="*/ 112395 w 1638300"/>
                <a:gd name="connsiteY590" fmla="*/ 984980 h 1504950"/>
                <a:gd name="connsiteX591" fmla="*/ 115062 w 1638300"/>
                <a:gd name="connsiteY591" fmla="*/ 993648 h 1504950"/>
                <a:gd name="connsiteX592" fmla="*/ 116681 w 1638300"/>
                <a:gd name="connsiteY592" fmla="*/ 992791 h 1504950"/>
                <a:gd name="connsiteX593" fmla="*/ 112586 w 1638300"/>
                <a:gd name="connsiteY593" fmla="*/ 969169 h 1504950"/>
                <a:gd name="connsiteX594" fmla="*/ 112871 w 1638300"/>
                <a:gd name="connsiteY594" fmla="*/ 941642 h 1504950"/>
                <a:gd name="connsiteX595" fmla="*/ 135445 w 1638300"/>
                <a:gd name="connsiteY595" fmla="*/ 938022 h 1504950"/>
                <a:gd name="connsiteX596" fmla="*/ 137446 w 1638300"/>
                <a:gd name="connsiteY596" fmla="*/ 942880 h 1504950"/>
                <a:gd name="connsiteX597" fmla="*/ 139637 w 1638300"/>
                <a:gd name="connsiteY597" fmla="*/ 942784 h 1504950"/>
                <a:gd name="connsiteX598" fmla="*/ 143351 w 1638300"/>
                <a:gd name="connsiteY598" fmla="*/ 930878 h 1504950"/>
                <a:gd name="connsiteX599" fmla="*/ 164116 w 1638300"/>
                <a:gd name="connsiteY599" fmla="*/ 932688 h 1504950"/>
                <a:gd name="connsiteX600" fmla="*/ 166307 w 1638300"/>
                <a:gd name="connsiteY600" fmla="*/ 929354 h 1504950"/>
                <a:gd name="connsiteX601" fmla="*/ 170212 w 1638300"/>
                <a:gd name="connsiteY601" fmla="*/ 931354 h 1504950"/>
                <a:gd name="connsiteX602" fmla="*/ 175832 w 1638300"/>
                <a:gd name="connsiteY602" fmla="*/ 921353 h 1504950"/>
                <a:gd name="connsiteX603" fmla="*/ 184595 w 1638300"/>
                <a:gd name="connsiteY603" fmla="*/ 926116 h 1504950"/>
                <a:gd name="connsiteX604" fmla="*/ 196977 w 1638300"/>
                <a:gd name="connsiteY604" fmla="*/ 899827 h 1504950"/>
                <a:gd name="connsiteX605" fmla="*/ 210026 w 1638300"/>
                <a:gd name="connsiteY605" fmla="*/ 883920 h 1504950"/>
                <a:gd name="connsiteX606" fmla="*/ 199549 w 1638300"/>
                <a:gd name="connsiteY606" fmla="*/ 881443 h 1504950"/>
                <a:gd name="connsiteX607" fmla="*/ 202311 w 1638300"/>
                <a:gd name="connsiteY607" fmla="*/ 877062 h 1504950"/>
                <a:gd name="connsiteX608" fmla="*/ 204692 w 1638300"/>
                <a:gd name="connsiteY608" fmla="*/ 860869 h 1504950"/>
                <a:gd name="connsiteX609" fmla="*/ 194691 w 1638300"/>
                <a:gd name="connsiteY609" fmla="*/ 863632 h 1504950"/>
                <a:gd name="connsiteX610" fmla="*/ 188690 w 1638300"/>
                <a:gd name="connsiteY610" fmla="*/ 850678 h 1504950"/>
                <a:gd name="connsiteX611" fmla="*/ 188404 w 1638300"/>
                <a:gd name="connsiteY611" fmla="*/ 837533 h 1504950"/>
                <a:gd name="connsiteX612" fmla="*/ 200311 w 1638300"/>
                <a:gd name="connsiteY612" fmla="*/ 831437 h 1504950"/>
                <a:gd name="connsiteX613" fmla="*/ 202978 w 1638300"/>
                <a:gd name="connsiteY613" fmla="*/ 826770 h 1504950"/>
                <a:gd name="connsiteX614" fmla="*/ 226409 w 1638300"/>
                <a:gd name="connsiteY614" fmla="*/ 816388 h 1504950"/>
                <a:gd name="connsiteX615" fmla="*/ 232791 w 1638300"/>
                <a:gd name="connsiteY615" fmla="*/ 811244 h 1504950"/>
                <a:gd name="connsiteX616" fmla="*/ 243554 w 1638300"/>
                <a:gd name="connsiteY616" fmla="*/ 812578 h 1504950"/>
                <a:gd name="connsiteX617" fmla="*/ 246602 w 1638300"/>
                <a:gd name="connsiteY617" fmla="*/ 813721 h 1504950"/>
                <a:gd name="connsiteX618" fmla="*/ 246031 w 1638300"/>
                <a:gd name="connsiteY618" fmla="*/ 816864 h 1504950"/>
                <a:gd name="connsiteX619" fmla="*/ 252127 w 1638300"/>
                <a:gd name="connsiteY619" fmla="*/ 824293 h 1504950"/>
                <a:gd name="connsiteX620" fmla="*/ 272605 w 1638300"/>
                <a:gd name="connsiteY620" fmla="*/ 814959 h 1504950"/>
                <a:gd name="connsiteX621" fmla="*/ 276606 w 1638300"/>
                <a:gd name="connsiteY621" fmla="*/ 820674 h 1504950"/>
                <a:gd name="connsiteX622" fmla="*/ 278797 w 1638300"/>
                <a:gd name="connsiteY622" fmla="*/ 820293 h 1504950"/>
                <a:gd name="connsiteX623" fmla="*/ 277749 w 1638300"/>
                <a:gd name="connsiteY623" fmla="*/ 822960 h 1504950"/>
                <a:gd name="connsiteX624" fmla="*/ 286893 w 1638300"/>
                <a:gd name="connsiteY624" fmla="*/ 829437 h 1504950"/>
                <a:gd name="connsiteX625" fmla="*/ 311849 w 1638300"/>
                <a:gd name="connsiteY625" fmla="*/ 833057 h 1504950"/>
                <a:gd name="connsiteX626" fmla="*/ 326517 w 1638300"/>
                <a:gd name="connsiteY626" fmla="*/ 830866 h 1504950"/>
                <a:gd name="connsiteX627" fmla="*/ 327279 w 1638300"/>
                <a:gd name="connsiteY627" fmla="*/ 845915 h 1504950"/>
                <a:gd name="connsiteX628" fmla="*/ 331089 w 1638300"/>
                <a:gd name="connsiteY628" fmla="*/ 847439 h 1504950"/>
                <a:gd name="connsiteX629" fmla="*/ 326898 w 1638300"/>
                <a:gd name="connsiteY629" fmla="*/ 855631 h 1504950"/>
                <a:gd name="connsiteX630" fmla="*/ 339471 w 1638300"/>
                <a:gd name="connsiteY630" fmla="*/ 857821 h 1504950"/>
                <a:gd name="connsiteX631" fmla="*/ 347758 w 1638300"/>
                <a:gd name="connsiteY631" fmla="*/ 853059 h 1504950"/>
                <a:gd name="connsiteX632" fmla="*/ 354997 w 1638300"/>
                <a:gd name="connsiteY632" fmla="*/ 855250 h 1504950"/>
                <a:gd name="connsiteX633" fmla="*/ 365093 w 1638300"/>
                <a:gd name="connsiteY633" fmla="*/ 849725 h 1504950"/>
                <a:gd name="connsiteX634" fmla="*/ 367379 w 1638300"/>
                <a:gd name="connsiteY634" fmla="*/ 856012 h 1504950"/>
                <a:gd name="connsiteX635" fmla="*/ 359378 w 1638300"/>
                <a:gd name="connsiteY635" fmla="*/ 867156 h 1504950"/>
                <a:gd name="connsiteX636" fmla="*/ 366998 w 1638300"/>
                <a:gd name="connsiteY636" fmla="*/ 872490 h 1504950"/>
                <a:gd name="connsiteX637" fmla="*/ 365570 w 1638300"/>
                <a:gd name="connsiteY637" fmla="*/ 874014 h 1504950"/>
                <a:gd name="connsiteX638" fmla="*/ 377857 w 1638300"/>
                <a:gd name="connsiteY638" fmla="*/ 878110 h 1504950"/>
                <a:gd name="connsiteX639" fmla="*/ 378714 w 1638300"/>
                <a:gd name="connsiteY639" fmla="*/ 884777 h 1504950"/>
                <a:gd name="connsiteX640" fmla="*/ 385096 w 1638300"/>
                <a:gd name="connsiteY640" fmla="*/ 885063 h 1504950"/>
                <a:gd name="connsiteX641" fmla="*/ 382715 w 1638300"/>
                <a:gd name="connsiteY641" fmla="*/ 888397 h 1504950"/>
                <a:gd name="connsiteX642" fmla="*/ 386144 w 1638300"/>
                <a:gd name="connsiteY642" fmla="*/ 895350 h 1504950"/>
                <a:gd name="connsiteX643" fmla="*/ 380048 w 1638300"/>
                <a:gd name="connsiteY643" fmla="*/ 904875 h 1504950"/>
                <a:gd name="connsiteX644" fmla="*/ 379857 w 1638300"/>
                <a:gd name="connsiteY644" fmla="*/ 912590 h 1504950"/>
                <a:gd name="connsiteX645" fmla="*/ 388334 w 1638300"/>
                <a:gd name="connsiteY645" fmla="*/ 922592 h 1504950"/>
                <a:gd name="connsiteX646" fmla="*/ 395002 w 1638300"/>
                <a:gd name="connsiteY646" fmla="*/ 947166 h 1504950"/>
                <a:gd name="connsiteX647" fmla="*/ 387763 w 1638300"/>
                <a:gd name="connsiteY647" fmla="*/ 946214 h 1504950"/>
                <a:gd name="connsiteX648" fmla="*/ 385382 w 1638300"/>
                <a:gd name="connsiteY648" fmla="*/ 949166 h 1504950"/>
                <a:gd name="connsiteX649" fmla="*/ 385286 w 1638300"/>
                <a:gd name="connsiteY649" fmla="*/ 958120 h 1504950"/>
                <a:gd name="connsiteX650" fmla="*/ 376809 w 1638300"/>
                <a:gd name="connsiteY650" fmla="*/ 959358 h 1504950"/>
                <a:gd name="connsiteX651" fmla="*/ 368903 w 1638300"/>
                <a:gd name="connsiteY651" fmla="*/ 966121 h 1504950"/>
                <a:gd name="connsiteX652" fmla="*/ 363379 w 1638300"/>
                <a:gd name="connsiteY652" fmla="*/ 965549 h 1504950"/>
                <a:gd name="connsiteX653" fmla="*/ 355759 w 1638300"/>
                <a:gd name="connsiteY653" fmla="*/ 973074 h 1504950"/>
                <a:gd name="connsiteX654" fmla="*/ 321945 w 1638300"/>
                <a:gd name="connsiteY654" fmla="*/ 973931 h 1504950"/>
                <a:gd name="connsiteX655" fmla="*/ 315182 w 1638300"/>
                <a:gd name="connsiteY655" fmla="*/ 966787 h 1504950"/>
                <a:gd name="connsiteX656" fmla="*/ 301085 w 1638300"/>
                <a:gd name="connsiteY656" fmla="*/ 970598 h 1504950"/>
                <a:gd name="connsiteX657" fmla="*/ 304991 w 1638300"/>
                <a:gd name="connsiteY657" fmla="*/ 986600 h 1504950"/>
                <a:gd name="connsiteX658" fmla="*/ 293465 w 1638300"/>
                <a:gd name="connsiteY658" fmla="*/ 998410 h 1504950"/>
                <a:gd name="connsiteX659" fmla="*/ 298037 w 1638300"/>
                <a:gd name="connsiteY659" fmla="*/ 1003744 h 1504950"/>
                <a:gd name="connsiteX660" fmla="*/ 298990 w 1638300"/>
                <a:gd name="connsiteY660" fmla="*/ 1001173 h 1504950"/>
                <a:gd name="connsiteX661" fmla="*/ 303848 w 1638300"/>
                <a:gd name="connsiteY661" fmla="*/ 1000506 h 1504950"/>
                <a:gd name="connsiteX662" fmla="*/ 318707 w 1638300"/>
                <a:gd name="connsiteY662" fmla="*/ 1000887 h 1504950"/>
                <a:gd name="connsiteX663" fmla="*/ 318326 w 1638300"/>
                <a:gd name="connsiteY663" fmla="*/ 1002697 h 1504950"/>
                <a:gd name="connsiteX664" fmla="*/ 330041 w 1638300"/>
                <a:gd name="connsiteY664" fmla="*/ 1004983 h 1504950"/>
                <a:gd name="connsiteX665" fmla="*/ 330232 w 1638300"/>
                <a:gd name="connsiteY665" fmla="*/ 1002983 h 1504950"/>
                <a:gd name="connsiteX666" fmla="*/ 338519 w 1638300"/>
                <a:gd name="connsiteY666" fmla="*/ 1001744 h 1504950"/>
                <a:gd name="connsiteX667" fmla="*/ 337090 w 1638300"/>
                <a:gd name="connsiteY667" fmla="*/ 1006126 h 1504950"/>
                <a:gd name="connsiteX668" fmla="*/ 351568 w 1638300"/>
                <a:gd name="connsiteY668" fmla="*/ 1010507 h 1504950"/>
                <a:gd name="connsiteX669" fmla="*/ 351854 w 1638300"/>
                <a:gd name="connsiteY669" fmla="*/ 1013936 h 1504950"/>
                <a:gd name="connsiteX670" fmla="*/ 358140 w 1638300"/>
                <a:gd name="connsiteY670" fmla="*/ 1013174 h 1504950"/>
                <a:gd name="connsiteX671" fmla="*/ 359759 w 1638300"/>
                <a:gd name="connsiteY671" fmla="*/ 1016317 h 1504950"/>
                <a:gd name="connsiteX672" fmla="*/ 365855 w 1638300"/>
                <a:gd name="connsiteY672" fmla="*/ 1014889 h 1504950"/>
                <a:gd name="connsiteX673" fmla="*/ 366617 w 1638300"/>
                <a:gd name="connsiteY673" fmla="*/ 1017746 h 1504950"/>
                <a:gd name="connsiteX674" fmla="*/ 383953 w 1638300"/>
                <a:gd name="connsiteY674" fmla="*/ 1012793 h 1504950"/>
                <a:gd name="connsiteX675" fmla="*/ 385858 w 1638300"/>
                <a:gd name="connsiteY675" fmla="*/ 1020699 h 1504950"/>
                <a:gd name="connsiteX676" fmla="*/ 393763 w 1638300"/>
                <a:gd name="connsiteY676" fmla="*/ 1026414 h 1504950"/>
                <a:gd name="connsiteX677" fmla="*/ 501301 w 1638300"/>
                <a:gd name="connsiteY677" fmla="*/ 1002411 h 1504950"/>
                <a:gd name="connsiteX678" fmla="*/ 528542 w 1638300"/>
                <a:gd name="connsiteY678" fmla="*/ 989076 h 1504950"/>
                <a:gd name="connsiteX679" fmla="*/ 530733 w 1638300"/>
                <a:gd name="connsiteY679" fmla="*/ 987076 h 1504950"/>
                <a:gd name="connsiteX680" fmla="*/ 513779 w 1638300"/>
                <a:gd name="connsiteY680" fmla="*/ 963168 h 1504950"/>
                <a:gd name="connsiteX681" fmla="*/ 515398 w 1638300"/>
                <a:gd name="connsiteY681" fmla="*/ 949166 h 1504950"/>
                <a:gd name="connsiteX682" fmla="*/ 524351 w 1638300"/>
                <a:gd name="connsiteY682" fmla="*/ 952024 h 1504950"/>
                <a:gd name="connsiteX683" fmla="*/ 524542 w 1638300"/>
                <a:gd name="connsiteY683" fmla="*/ 948500 h 1504950"/>
                <a:gd name="connsiteX684" fmla="*/ 516065 w 1638300"/>
                <a:gd name="connsiteY684" fmla="*/ 944404 h 1504950"/>
                <a:gd name="connsiteX685" fmla="*/ 517588 w 1638300"/>
                <a:gd name="connsiteY685" fmla="*/ 938879 h 1504950"/>
                <a:gd name="connsiteX686" fmla="*/ 537972 w 1638300"/>
                <a:gd name="connsiteY686" fmla="*/ 939356 h 1504950"/>
                <a:gd name="connsiteX687" fmla="*/ 552736 w 1638300"/>
                <a:gd name="connsiteY687" fmla="*/ 933545 h 1504950"/>
                <a:gd name="connsiteX688" fmla="*/ 556546 w 1638300"/>
                <a:gd name="connsiteY688" fmla="*/ 926211 h 1504950"/>
                <a:gd name="connsiteX689" fmla="*/ 577120 w 1638300"/>
                <a:gd name="connsiteY689" fmla="*/ 929640 h 1504950"/>
                <a:gd name="connsiteX690" fmla="*/ 597122 w 1638300"/>
                <a:gd name="connsiteY690" fmla="*/ 936212 h 1504950"/>
                <a:gd name="connsiteX691" fmla="*/ 595408 w 1638300"/>
                <a:gd name="connsiteY691" fmla="*/ 921829 h 1504950"/>
                <a:gd name="connsiteX692" fmla="*/ 607409 w 1638300"/>
                <a:gd name="connsiteY692" fmla="*/ 918972 h 1504950"/>
                <a:gd name="connsiteX693" fmla="*/ 611791 w 1638300"/>
                <a:gd name="connsiteY693" fmla="*/ 913448 h 1504950"/>
                <a:gd name="connsiteX694" fmla="*/ 613124 w 1638300"/>
                <a:gd name="connsiteY694" fmla="*/ 916972 h 1504950"/>
                <a:gd name="connsiteX695" fmla="*/ 617506 w 1638300"/>
                <a:gd name="connsiteY695" fmla="*/ 905827 h 1504950"/>
                <a:gd name="connsiteX696" fmla="*/ 622459 w 1638300"/>
                <a:gd name="connsiteY696" fmla="*/ 901636 h 1504950"/>
                <a:gd name="connsiteX697" fmla="*/ 621316 w 1638300"/>
                <a:gd name="connsiteY697" fmla="*/ 905923 h 1504950"/>
                <a:gd name="connsiteX698" fmla="*/ 626174 w 1638300"/>
                <a:gd name="connsiteY698" fmla="*/ 910400 h 1504950"/>
                <a:gd name="connsiteX699" fmla="*/ 630269 w 1638300"/>
                <a:gd name="connsiteY699" fmla="*/ 906590 h 1504950"/>
                <a:gd name="connsiteX700" fmla="*/ 634555 w 1638300"/>
                <a:gd name="connsiteY700" fmla="*/ 909447 h 1504950"/>
                <a:gd name="connsiteX701" fmla="*/ 629984 w 1638300"/>
                <a:gd name="connsiteY701" fmla="*/ 916400 h 1504950"/>
                <a:gd name="connsiteX702" fmla="*/ 634651 w 1638300"/>
                <a:gd name="connsiteY702" fmla="*/ 915829 h 1504950"/>
                <a:gd name="connsiteX703" fmla="*/ 636079 w 1638300"/>
                <a:gd name="connsiteY703" fmla="*/ 919067 h 1504950"/>
                <a:gd name="connsiteX704" fmla="*/ 640842 w 1638300"/>
                <a:gd name="connsiteY704" fmla="*/ 912876 h 1504950"/>
                <a:gd name="connsiteX705" fmla="*/ 643319 w 1638300"/>
                <a:gd name="connsiteY705" fmla="*/ 912685 h 1504950"/>
                <a:gd name="connsiteX706" fmla="*/ 645890 w 1638300"/>
                <a:gd name="connsiteY706" fmla="*/ 918019 h 1504950"/>
                <a:gd name="connsiteX707" fmla="*/ 653510 w 1638300"/>
                <a:gd name="connsiteY707" fmla="*/ 912400 h 1504950"/>
                <a:gd name="connsiteX708" fmla="*/ 667608 w 1638300"/>
                <a:gd name="connsiteY708" fmla="*/ 907447 h 1504950"/>
                <a:gd name="connsiteX709" fmla="*/ 663893 w 1638300"/>
                <a:gd name="connsiteY709" fmla="*/ 899827 h 1504950"/>
                <a:gd name="connsiteX710" fmla="*/ 656082 w 1638300"/>
                <a:gd name="connsiteY710" fmla="*/ 863251 h 1504950"/>
                <a:gd name="connsiteX711" fmla="*/ 638556 w 1638300"/>
                <a:gd name="connsiteY711" fmla="*/ 862775 h 1504950"/>
                <a:gd name="connsiteX712" fmla="*/ 625602 w 1638300"/>
                <a:gd name="connsiteY712" fmla="*/ 865537 h 1504950"/>
                <a:gd name="connsiteX713" fmla="*/ 615315 w 1638300"/>
                <a:gd name="connsiteY713" fmla="*/ 836485 h 1504950"/>
                <a:gd name="connsiteX714" fmla="*/ 617315 w 1638300"/>
                <a:gd name="connsiteY714" fmla="*/ 822579 h 1504950"/>
                <a:gd name="connsiteX715" fmla="*/ 629984 w 1638300"/>
                <a:gd name="connsiteY715" fmla="*/ 817626 h 1504950"/>
                <a:gd name="connsiteX716" fmla="*/ 640271 w 1638300"/>
                <a:gd name="connsiteY716" fmla="*/ 800481 h 1504950"/>
                <a:gd name="connsiteX717" fmla="*/ 646272 w 1638300"/>
                <a:gd name="connsiteY717" fmla="*/ 794957 h 1504950"/>
                <a:gd name="connsiteX718" fmla="*/ 643319 w 1638300"/>
                <a:gd name="connsiteY718" fmla="*/ 783526 h 1504950"/>
                <a:gd name="connsiteX719" fmla="*/ 646557 w 1638300"/>
                <a:gd name="connsiteY719" fmla="*/ 777716 h 1504950"/>
                <a:gd name="connsiteX720" fmla="*/ 671799 w 1638300"/>
                <a:gd name="connsiteY720" fmla="*/ 775144 h 1504950"/>
                <a:gd name="connsiteX721" fmla="*/ 660749 w 1638300"/>
                <a:gd name="connsiteY721" fmla="*/ 763810 h 1504950"/>
                <a:gd name="connsiteX722" fmla="*/ 672465 w 1638300"/>
                <a:gd name="connsiteY722" fmla="*/ 755904 h 1504950"/>
                <a:gd name="connsiteX723" fmla="*/ 673132 w 1638300"/>
                <a:gd name="connsiteY723" fmla="*/ 750284 h 1504950"/>
                <a:gd name="connsiteX724" fmla="*/ 666083 w 1638300"/>
                <a:gd name="connsiteY724" fmla="*/ 751427 h 1504950"/>
                <a:gd name="connsiteX725" fmla="*/ 665036 w 1638300"/>
                <a:gd name="connsiteY725" fmla="*/ 748284 h 1504950"/>
                <a:gd name="connsiteX726" fmla="*/ 659511 w 1638300"/>
                <a:gd name="connsiteY726" fmla="*/ 749522 h 1504950"/>
                <a:gd name="connsiteX727" fmla="*/ 657892 w 1638300"/>
                <a:gd name="connsiteY727" fmla="*/ 746569 h 1504950"/>
                <a:gd name="connsiteX728" fmla="*/ 668941 w 1638300"/>
                <a:gd name="connsiteY728" fmla="*/ 738950 h 1504950"/>
                <a:gd name="connsiteX729" fmla="*/ 679609 w 1638300"/>
                <a:gd name="connsiteY729" fmla="*/ 735997 h 1504950"/>
                <a:gd name="connsiteX730" fmla="*/ 678656 w 1638300"/>
                <a:gd name="connsiteY730" fmla="*/ 720281 h 1504950"/>
                <a:gd name="connsiteX731" fmla="*/ 668846 w 1638300"/>
                <a:gd name="connsiteY731" fmla="*/ 676370 h 1504950"/>
                <a:gd name="connsiteX732" fmla="*/ 669131 w 1638300"/>
                <a:gd name="connsiteY732" fmla="*/ 660844 h 1504950"/>
                <a:gd name="connsiteX733" fmla="*/ 662750 w 1638300"/>
                <a:gd name="connsiteY733" fmla="*/ 658940 h 1504950"/>
                <a:gd name="connsiteX734" fmla="*/ 664464 w 1638300"/>
                <a:gd name="connsiteY734" fmla="*/ 652367 h 1504950"/>
                <a:gd name="connsiteX735" fmla="*/ 670084 w 1638300"/>
                <a:gd name="connsiteY735" fmla="*/ 646081 h 1504950"/>
                <a:gd name="connsiteX736" fmla="*/ 673227 w 1638300"/>
                <a:gd name="connsiteY736" fmla="*/ 624173 h 1504950"/>
                <a:gd name="connsiteX737" fmla="*/ 682466 w 1638300"/>
                <a:gd name="connsiteY737" fmla="*/ 605409 h 1504950"/>
                <a:gd name="connsiteX738" fmla="*/ 674561 w 1638300"/>
                <a:gd name="connsiteY738" fmla="*/ 597408 h 1504950"/>
                <a:gd name="connsiteX739" fmla="*/ 673608 w 1638300"/>
                <a:gd name="connsiteY739" fmla="*/ 593122 h 1504950"/>
                <a:gd name="connsiteX740" fmla="*/ 665322 w 1638300"/>
                <a:gd name="connsiteY740" fmla="*/ 593122 h 1504950"/>
                <a:gd name="connsiteX741" fmla="*/ 667893 w 1638300"/>
                <a:gd name="connsiteY741" fmla="*/ 586931 h 1504950"/>
                <a:gd name="connsiteX742" fmla="*/ 663512 w 1638300"/>
                <a:gd name="connsiteY742" fmla="*/ 586550 h 1504950"/>
                <a:gd name="connsiteX743" fmla="*/ 666179 w 1638300"/>
                <a:gd name="connsiteY743" fmla="*/ 582930 h 1504950"/>
                <a:gd name="connsiteX744" fmla="*/ 665226 w 1638300"/>
                <a:gd name="connsiteY744" fmla="*/ 578834 h 1504950"/>
                <a:gd name="connsiteX745" fmla="*/ 659892 w 1638300"/>
                <a:gd name="connsiteY745" fmla="*/ 574262 h 1504950"/>
                <a:gd name="connsiteX746" fmla="*/ 653987 w 1638300"/>
                <a:gd name="connsiteY746" fmla="*/ 576167 h 1504950"/>
                <a:gd name="connsiteX747" fmla="*/ 647795 w 1638300"/>
                <a:gd name="connsiteY747" fmla="*/ 565309 h 1504950"/>
                <a:gd name="connsiteX748" fmla="*/ 638842 w 1638300"/>
                <a:gd name="connsiteY748" fmla="*/ 561023 h 1504950"/>
                <a:gd name="connsiteX749" fmla="*/ 633032 w 1638300"/>
                <a:gd name="connsiteY749" fmla="*/ 561880 h 1504950"/>
                <a:gd name="connsiteX750" fmla="*/ 627888 w 1638300"/>
                <a:gd name="connsiteY750" fmla="*/ 557212 h 1504950"/>
                <a:gd name="connsiteX751" fmla="*/ 623221 w 1638300"/>
                <a:gd name="connsiteY751" fmla="*/ 556927 h 1504950"/>
                <a:gd name="connsiteX752" fmla="*/ 616649 w 1638300"/>
                <a:gd name="connsiteY752" fmla="*/ 559879 h 1504950"/>
                <a:gd name="connsiteX753" fmla="*/ 614934 w 1638300"/>
                <a:gd name="connsiteY753" fmla="*/ 563499 h 1504950"/>
                <a:gd name="connsiteX754" fmla="*/ 608648 w 1638300"/>
                <a:gd name="connsiteY754" fmla="*/ 564642 h 1504950"/>
                <a:gd name="connsiteX755" fmla="*/ 608648 w 1638300"/>
                <a:gd name="connsiteY755" fmla="*/ 560927 h 1504950"/>
                <a:gd name="connsiteX756" fmla="*/ 618363 w 1638300"/>
                <a:gd name="connsiteY756" fmla="*/ 557212 h 1504950"/>
                <a:gd name="connsiteX757" fmla="*/ 624173 w 1638300"/>
                <a:gd name="connsiteY757" fmla="*/ 549688 h 1504950"/>
                <a:gd name="connsiteX758" fmla="*/ 615887 w 1638300"/>
                <a:gd name="connsiteY758" fmla="*/ 533114 h 1504950"/>
                <a:gd name="connsiteX759" fmla="*/ 610838 w 1638300"/>
                <a:gd name="connsiteY759" fmla="*/ 528637 h 1504950"/>
                <a:gd name="connsiteX760" fmla="*/ 608076 w 1638300"/>
                <a:gd name="connsiteY760" fmla="*/ 527114 h 1504950"/>
                <a:gd name="connsiteX761" fmla="*/ 604933 w 1638300"/>
                <a:gd name="connsiteY761" fmla="*/ 542639 h 1504950"/>
                <a:gd name="connsiteX762" fmla="*/ 599123 w 1638300"/>
                <a:gd name="connsiteY762" fmla="*/ 548068 h 1504950"/>
                <a:gd name="connsiteX763" fmla="*/ 581406 w 1638300"/>
                <a:gd name="connsiteY763" fmla="*/ 533876 h 1504950"/>
                <a:gd name="connsiteX764" fmla="*/ 578168 w 1638300"/>
                <a:gd name="connsiteY764" fmla="*/ 534638 h 1504950"/>
                <a:gd name="connsiteX765" fmla="*/ 571595 w 1638300"/>
                <a:gd name="connsiteY765" fmla="*/ 542734 h 1504950"/>
                <a:gd name="connsiteX766" fmla="*/ 576072 w 1638300"/>
                <a:gd name="connsiteY766" fmla="*/ 531304 h 1504950"/>
                <a:gd name="connsiteX767" fmla="*/ 525209 w 1638300"/>
                <a:gd name="connsiteY767" fmla="*/ 497586 h 1504950"/>
                <a:gd name="connsiteX768" fmla="*/ 520637 w 1638300"/>
                <a:gd name="connsiteY768" fmla="*/ 503491 h 1504950"/>
                <a:gd name="connsiteX769" fmla="*/ 521684 w 1638300"/>
                <a:gd name="connsiteY769" fmla="*/ 505301 h 1504950"/>
                <a:gd name="connsiteX770" fmla="*/ 500253 w 1638300"/>
                <a:gd name="connsiteY770" fmla="*/ 515493 h 1504950"/>
                <a:gd name="connsiteX771" fmla="*/ 491014 w 1638300"/>
                <a:gd name="connsiteY771" fmla="*/ 523018 h 1504950"/>
                <a:gd name="connsiteX772" fmla="*/ 489871 w 1638300"/>
                <a:gd name="connsiteY772" fmla="*/ 521208 h 1504950"/>
                <a:gd name="connsiteX773" fmla="*/ 475012 w 1638300"/>
                <a:gd name="connsiteY773" fmla="*/ 527399 h 1504950"/>
                <a:gd name="connsiteX774" fmla="*/ 466058 w 1638300"/>
                <a:gd name="connsiteY774" fmla="*/ 526637 h 1504950"/>
                <a:gd name="connsiteX775" fmla="*/ 459010 w 1638300"/>
                <a:gd name="connsiteY775" fmla="*/ 507492 h 1504950"/>
                <a:gd name="connsiteX776" fmla="*/ 446723 w 1638300"/>
                <a:gd name="connsiteY776" fmla="*/ 517493 h 1504950"/>
                <a:gd name="connsiteX777" fmla="*/ 438912 w 1638300"/>
                <a:gd name="connsiteY777" fmla="*/ 519875 h 1504950"/>
                <a:gd name="connsiteX778" fmla="*/ 436721 w 1638300"/>
                <a:gd name="connsiteY778" fmla="*/ 516826 h 1504950"/>
                <a:gd name="connsiteX779" fmla="*/ 425482 w 1638300"/>
                <a:gd name="connsiteY779" fmla="*/ 517208 h 1504950"/>
                <a:gd name="connsiteX780" fmla="*/ 428911 w 1638300"/>
                <a:gd name="connsiteY780" fmla="*/ 527114 h 1504950"/>
                <a:gd name="connsiteX781" fmla="*/ 399383 w 1638300"/>
                <a:gd name="connsiteY781" fmla="*/ 540925 h 1504950"/>
                <a:gd name="connsiteX782" fmla="*/ 388715 w 1638300"/>
                <a:gd name="connsiteY782" fmla="*/ 549402 h 1504950"/>
                <a:gd name="connsiteX783" fmla="*/ 379381 w 1638300"/>
                <a:gd name="connsiteY783" fmla="*/ 532733 h 1504950"/>
                <a:gd name="connsiteX784" fmla="*/ 374809 w 1638300"/>
                <a:gd name="connsiteY784" fmla="*/ 534638 h 1504950"/>
                <a:gd name="connsiteX785" fmla="*/ 369665 w 1638300"/>
                <a:gd name="connsiteY785" fmla="*/ 526256 h 1504950"/>
                <a:gd name="connsiteX786" fmla="*/ 366712 w 1638300"/>
                <a:gd name="connsiteY786" fmla="*/ 526351 h 1504950"/>
                <a:gd name="connsiteX787" fmla="*/ 332137 w 1638300"/>
                <a:gd name="connsiteY787" fmla="*/ 450914 h 1504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</a:cxnLst>
              <a:rect l="l" t="t" r="r" b="b"/>
              <a:pathLst>
                <a:path w="1638300" h="1504950">
                  <a:moveTo>
                    <a:pt x="332137" y="450914"/>
                  </a:moveTo>
                  <a:lnTo>
                    <a:pt x="330899" y="447484"/>
                  </a:lnTo>
                  <a:lnTo>
                    <a:pt x="345281" y="442246"/>
                  </a:lnTo>
                  <a:lnTo>
                    <a:pt x="342138" y="433102"/>
                  </a:lnTo>
                  <a:lnTo>
                    <a:pt x="396430" y="418909"/>
                  </a:lnTo>
                  <a:lnTo>
                    <a:pt x="395954" y="414147"/>
                  </a:lnTo>
                  <a:lnTo>
                    <a:pt x="402717" y="413575"/>
                  </a:lnTo>
                  <a:lnTo>
                    <a:pt x="410718" y="402622"/>
                  </a:lnTo>
                  <a:lnTo>
                    <a:pt x="405860" y="393859"/>
                  </a:lnTo>
                  <a:lnTo>
                    <a:pt x="426625" y="386239"/>
                  </a:lnTo>
                  <a:lnTo>
                    <a:pt x="463868" y="381095"/>
                  </a:lnTo>
                  <a:lnTo>
                    <a:pt x="486156" y="375094"/>
                  </a:lnTo>
                  <a:lnTo>
                    <a:pt x="478250" y="342709"/>
                  </a:lnTo>
                  <a:lnTo>
                    <a:pt x="472916" y="336709"/>
                  </a:lnTo>
                  <a:lnTo>
                    <a:pt x="502253" y="334708"/>
                  </a:lnTo>
                  <a:lnTo>
                    <a:pt x="501015" y="329851"/>
                  </a:lnTo>
                  <a:lnTo>
                    <a:pt x="511778" y="328612"/>
                  </a:lnTo>
                  <a:lnTo>
                    <a:pt x="509207" y="313563"/>
                  </a:lnTo>
                  <a:lnTo>
                    <a:pt x="533971" y="307943"/>
                  </a:lnTo>
                  <a:lnTo>
                    <a:pt x="525875" y="277368"/>
                  </a:lnTo>
                  <a:lnTo>
                    <a:pt x="537210" y="272415"/>
                  </a:lnTo>
                  <a:lnTo>
                    <a:pt x="542354" y="284702"/>
                  </a:lnTo>
                  <a:lnTo>
                    <a:pt x="545878" y="282892"/>
                  </a:lnTo>
                  <a:lnTo>
                    <a:pt x="547497" y="287750"/>
                  </a:lnTo>
                  <a:lnTo>
                    <a:pt x="551117" y="287274"/>
                  </a:lnTo>
                  <a:lnTo>
                    <a:pt x="548545" y="281559"/>
                  </a:lnTo>
                  <a:lnTo>
                    <a:pt x="563023" y="276034"/>
                  </a:lnTo>
                  <a:lnTo>
                    <a:pt x="568738" y="288226"/>
                  </a:lnTo>
                  <a:lnTo>
                    <a:pt x="585692" y="285941"/>
                  </a:lnTo>
                  <a:lnTo>
                    <a:pt x="596551" y="281559"/>
                  </a:lnTo>
                  <a:lnTo>
                    <a:pt x="599694" y="291179"/>
                  </a:lnTo>
                  <a:lnTo>
                    <a:pt x="611696" y="290703"/>
                  </a:lnTo>
                  <a:lnTo>
                    <a:pt x="617220" y="282702"/>
                  </a:lnTo>
                  <a:lnTo>
                    <a:pt x="629412" y="276701"/>
                  </a:lnTo>
                  <a:lnTo>
                    <a:pt x="627317" y="271177"/>
                  </a:lnTo>
                  <a:lnTo>
                    <a:pt x="642938" y="265462"/>
                  </a:lnTo>
                  <a:lnTo>
                    <a:pt x="647700" y="261271"/>
                  </a:lnTo>
                  <a:lnTo>
                    <a:pt x="659988" y="239077"/>
                  </a:lnTo>
                  <a:lnTo>
                    <a:pt x="673894" y="233648"/>
                  </a:lnTo>
                  <a:lnTo>
                    <a:pt x="665798" y="215456"/>
                  </a:lnTo>
                  <a:lnTo>
                    <a:pt x="654748" y="213836"/>
                  </a:lnTo>
                  <a:lnTo>
                    <a:pt x="656273" y="205359"/>
                  </a:lnTo>
                  <a:lnTo>
                    <a:pt x="669036" y="201644"/>
                  </a:lnTo>
                  <a:lnTo>
                    <a:pt x="670846" y="194882"/>
                  </a:lnTo>
                  <a:lnTo>
                    <a:pt x="668941" y="193548"/>
                  </a:lnTo>
                  <a:lnTo>
                    <a:pt x="675132" y="184690"/>
                  </a:lnTo>
                  <a:lnTo>
                    <a:pt x="683133" y="179260"/>
                  </a:lnTo>
                  <a:lnTo>
                    <a:pt x="682085" y="174879"/>
                  </a:lnTo>
                  <a:lnTo>
                    <a:pt x="701516" y="169735"/>
                  </a:lnTo>
                  <a:lnTo>
                    <a:pt x="703136" y="150781"/>
                  </a:lnTo>
                  <a:lnTo>
                    <a:pt x="695801" y="152876"/>
                  </a:lnTo>
                  <a:lnTo>
                    <a:pt x="679038" y="129159"/>
                  </a:lnTo>
                  <a:lnTo>
                    <a:pt x="682085" y="123539"/>
                  </a:lnTo>
                  <a:lnTo>
                    <a:pt x="691991" y="126206"/>
                  </a:lnTo>
                  <a:lnTo>
                    <a:pt x="692277" y="122777"/>
                  </a:lnTo>
                  <a:lnTo>
                    <a:pt x="706946" y="123158"/>
                  </a:lnTo>
                  <a:lnTo>
                    <a:pt x="705612" y="116300"/>
                  </a:lnTo>
                  <a:lnTo>
                    <a:pt x="707993" y="115157"/>
                  </a:lnTo>
                  <a:lnTo>
                    <a:pt x="699707" y="106013"/>
                  </a:lnTo>
                  <a:lnTo>
                    <a:pt x="703993" y="103251"/>
                  </a:lnTo>
                  <a:lnTo>
                    <a:pt x="701897" y="100679"/>
                  </a:lnTo>
                  <a:lnTo>
                    <a:pt x="704374" y="99536"/>
                  </a:lnTo>
                  <a:lnTo>
                    <a:pt x="697897" y="101632"/>
                  </a:lnTo>
                  <a:lnTo>
                    <a:pt x="699325" y="96107"/>
                  </a:lnTo>
                  <a:lnTo>
                    <a:pt x="696754" y="90297"/>
                  </a:lnTo>
                  <a:lnTo>
                    <a:pt x="703993" y="82582"/>
                  </a:lnTo>
                  <a:lnTo>
                    <a:pt x="704659" y="78010"/>
                  </a:lnTo>
                  <a:lnTo>
                    <a:pt x="700850" y="73819"/>
                  </a:lnTo>
                  <a:lnTo>
                    <a:pt x="707136" y="68294"/>
                  </a:lnTo>
                  <a:lnTo>
                    <a:pt x="704374" y="64484"/>
                  </a:lnTo>
                  <a:lnTo>
                    <a:pt x="698564" y="63341"/>
                  </a:lnTo>
                  <a:lnTo>
                    <a:pt x="699802" y="58674"/>
                  </a:lnTo>
                  <a:lnTo>
                    <a:pt x="702850" y="59150"/>
                  </a:lnTo>
                  <a:lnTo>
                    <a:pt x="702088" y="56388"/>
                  </a:lnTo>
                  <a:lnTo>
                    <a:pt x="692563" y="59817"/>
                  </a:lnTo>
                  <a:lnTo>
                    <a:pt x="691991" y="56769"/>
                  </a:lnTo>
                  <a:lnTo>
                    <a:pt x="697897" y="46291"/>
                  </a:lnTo>
                  <a:lnTo>
                    <a:pt x="693897" y="43339"/>
                  </a:lnTo>
                  <a:lnTo>
                    <a:pt x="695706" y="39433"/>
                  </a:lnTo>
                  <a:lnTo>
                    <a:pt x="684562" y="38195"/>
                  </a:lnTo>
                  <a:lnTo>
                    <a:pt x="684562" y="27622"/>
                  </a:lnTo>
                  <a:lnTo>
                    <a:pt x="690563" y="30194"/>
                  </a:lnTo>
                  <a:lnTo>
                    <a:pt x="698088" y="22574"/>
                  </a:lnTo>
                  <a:lnTo>
                    <a:pt x="724186" y="10382"/>
                  </a:lnTo>
                  <a:lnTo>
                    <a:pt x="730377" y="9525"/>
                  </a:lnTo>
                  <a:lnTo>
                    <a:pt x="732377" y="17812"/>
                  </a:lnTo>
                  <a:lnTo>
                    <a:pt x="738474" y="18288"/>
                  </a:lnTo>
                  <a:lnTo>
                    <a:pt x="735521" y="22098"/>
                  </a:lnTo>
                  <a:lnTo>
                    <a:pt x="731234" y="19241"/>
                  </a:lnTo>
                  <a:lnTo>
                    <a:pt x="727234" y="24384"/>
                  </a:lnTo>
                  <a:lnTo>
                    <a:pt x="732949" y="32766"/>
                  </a:lnTo>
                  <a:lnTo>
                    <a:pt x="736282" y="46291"/>
                  </a:lnTo>
                  <a:lnTo>
                    <a:pt x="739521" y="48863"/>
                  </a:lnTo>
                  <a:lnTo>
                    <a:pt x="734568" y="57626"/>
                  </a:lnTo>
                  <a:lnTo>
                    <a:pt x="738092" y="62293"/>
                  </a:lnTo>
                  <a:lnTo>
                    <a:pt x="735616" y="64960"/>
                  </a:lnTo>
                  <a:lnTo>
                    <a:pt x="741712" y="69533"/>
                  </a:lnTo>
                  <a:lnTo>
                    <a:pt x="737711" y="75914"/>
                  </a:lnTo>
                  <a:lnTo>
                    <a:pt x="740473" y="88773"/>
                  </a:lnTo>
                  <a:lnTo>
                    <a:pt x="761619" y="93440"/>
                  </a:lnTo>
                  <a:lnTo>
                    <a:pt x="767049" y="92202"/>
                  </a:lnTo>
                  <a:lnTo>
                    <a:pt x="772001" y="83725"/>
                  </a:lnTo>
                  <a:lnTo>
                    <a:pt x="792766" y="79724"/>
                  </a:lnTo>
                  <a:lnTo>
                    <a:pt x="794671" y="79819"/>
                  </a:lnTo>
                  <a:lnTo>
                    <a:pt x="797243" y="88964"/>
                  </a:lnTo>
                  <a:lnTo>
                    <a:pt x="802481" y="92011"/>
                  </a:lnTo>
                  <a:lnTo>
                    <a:pt x="812578" y="90583"/>
                  </a:lnTo>
                  <a:lnTo>
                    <a:pt x="817912" y="86487"/>
                  </a:lnTo>
                  <a:lnTo>
                    <a:pt x="821627" y="91726"/>
                  </a:lnTo>
                  <a:lnTo>
                    <a:pt x="825532" y="89154"/>
                  </a:lnTo>
                  <a:lnTo>
                    <a:pt x="838771" y="107823"/>
                  </a:lnTo>
                  <a:lnTo>
                    <a:pt x="840963" y="114871"/>
                  </a:lnTo>
                  <a:lnTo>
                    <a:pt x="846868" y="113062"/>
                  </a:lnTo>
                  <a:lnTo>
                    <a:pt x="850297" y="117634"/>
                  </a:lnTo>
                  <a:lnTo>
                    <a:pt x="864394" y="119348"/>
                  </a:lnTo>
                  <a:lnTo>
                    <a:pt x="883920" y="132493"/>
                  </a:lnTo>
                  <a:lnTo>
                    <a:pt x="885349" y="136208"/>
                  </a:lnTo>
                  <a:lnTo>
                    <a:pt x="872109" y="150400"/>
                  </a:lnTo>
                  <a:lnTo>
                    <a:pt x="864584" y="150590"/>
                  </a:lnTo>
                  <a:lnTo>
                    <a:pt x="866870" y="160306"/>
                  </a:lnTo>
                  <a:lnTo>
                    <a:pt x="879634" y="158210"/>
                  </a:lnTo>
                  <a:lnTo>
                    <a:pt x="883063" y="173450"/>
                  </a:lnTo>
                  <a:lnTo>
                    <a:pt x="890683" y="172688"/>
                  </a:lnTo>
                  <a:lnTo>
                    <a:pt x="904875" y="176117"/>
                  </a:lnTo>
                  <a:lnTo>
                    <a:pt x="904875" y="197072"/>
                  </a:lnTo>
                  <a:lnTo>
                    <a:pt x="920782" y="192881"/>
                  </a:lnTo>
                  <a:lnTo>
                    <a:pt x="922306" y="195643"/>
                  </a:lnTo>
                  <a:lnTo>
                    <a:pt x="932022" y="187928"/>
                  </a:lnTo>
                  <a:lnTo>
                    <a:pt x="938499" y="186023"/>
                  </a:lnTo>
                  <a:lnTo>
                    <a:pt x="934308" y="182118"/>
                  </a:lnTo>
                  <a:lnTo>
                    <a:pt x="933355" y="167926"/>
                  </a:lnTo>
                  <a:lnTo>
                    <a:pt x="937260" y="165449"/>
                  </a:lnTo>
                  <a:lnTo>
                    <a:pt x="937546" y="161734"/>
                  </a:lnTo>
                  <a:lnTo>
                    <a:pt x="939927" y="161734"/>
                  </a:lnTo>
                  <a:lnTo>
                    <a:pt x="942880" y="151638"/>
                  </a:lnTo>
                  <a:lnTo>
                    <a:pt x="977265" y="151924"/>
                  </a:lnTo>
                  <a:lnTo>
                    <a:pt x="977837" y="162306"/>
                  </a:lnTo>
                  <a:lnTo>
                    <a:pt x="985552" y="158210"/>
                  </a:lnTo>
                  <a:lnTo>
                    <a:pt x="992410" y="162020"/>
                  </a:lnTo>
                  <a:lnTo>
                    <a:pt x="1007078" y="160877"/>
                  </a:lnTo>
                  <a:lnTo>
                    <a:pt x="1009936" y="169735"/>
                  </a:lnTo>
                  <a:lnTo>
                    <a:pt x="1021556" y="167735"/>
                  </a:lnTo>
                  <a:lnTo>
                    <a:pt x="1025271" y="180213"/>
                  </a:lnTo>
                  <a:lnTo>
                    <a:pt x="1051846" y="173926"/>
                  </a:lnTo>
                  <a:lnTo>
                    <a:pt x="1070896" y="164973"/>
                  </a:lnTo>
                  <a:lnTo>
                    <a:pt x="1078897" y="158210"/>
                  </a:lnTo>
                  <a:lnTo>
                    <a:pt x="1108329" y="148590"/>
                  </a:lnTo>
                  <a:lnTo>
                    <a:pt x="1122236" y="147352"/>
                  </a:lnTo>
                  <a:lnTo>
                    <a:pt x="1131665" y="149257"/>
                  </a:lnTo>
                  <a:lnTo>
                    <a:pt x="1142238" y="144590"/>
                  </a:lnTo>
                  <a:lnTo>
                    <a:pt x="1156145" y="148685"/>
                  </a:lnTo>
                  <a:lnTo>
                    <a:pt x="1166146" y="144685"/>
                  </a:lnTo>
                  <a:lnTo>
                    <a:pt x="1177195" y="136112"/>
                  </a:lnTo>
                  <a:lnTo>
                    <a:pt x="1181672" y="147447"/>
                  </a:lnTo>
                  <a:lnTo>
                    <a:pt x="1185958" y="150495"/>
                  </a:lnTo>
                  <a:lnTo>
                    <a:pt x="1189863" y="148685"/>
                  </a:lnTo>
                  <a:lnTo>
                    <a:pt x="1190149" y="144970"/>
                  </a:lnTo>
                  <a:lnTo>
                    <a:pt x="1202150" y="144113"/>
                  </a:lnTo>
                  <a:lnTo>
                    <a:pt x="1198436" y="136493"/>
                  </a:lnTo>
                  <a:lnTo>
                    <a:pt x="1207103" y="129731"/>
                  </a:lnTo>
                  <a:lnTo>
                    <a:pt x="1208913" y="131064"/>
                  </a:lnTo>
                  <a:lnTo>
                    <a:pt x="1207580" y="127444"/>
                  </a:lnTo>
                  <a:lnTo>
                    <a:pt x="1219009" y="122396"/>
                  </a:lnTo>
                  <a:lnTo>
                    <a:pt x="1223486" y="123158"/>
                  </a:lnTo>
                  <a:lnTo>
                    <a:pt x="1225201" y="120301"/>
                  </a:lnTo>
                  <a:lnTo>
                    <a:pt x="1226439" y="125540"/>
                  </a:lnTo>
                  <a:lnTo>
                    <a:pt x="1233869" y="125063"/>
                  </a:lnTo>
                  <a:lnTo>
                    <a:pt x="1237583" y="128111"/>
                  </a:lnTo>
                  <a:lnTo>
                    <a:pt x="1241679" y="125825"/>
                  </a:lnTo>
                  <a:lnTo>
                    <a:pt x="1244727" y="128873"/>
                  </a:lnTo>
                  <a:lnTo>
                    <a:pt x="1244822" y="126301"/>
                  </a:lnTo>
                  <a:lnTo>
                    <a:pt x="1253680" y="126683"/>
                  </a:lnTo>
                  <a:lnTo>
                    <a:pt x="1258634" y="129349"/>
                  </a:lnTo>
                  <a:lnTo>
                    <a:pt x="1260824" y="138017"/>
                  </a:lnTo>
                  <a:lnTo>
                    <a:pt x="1277684" y="149161"/>
                  </a:lnTo>
                  <a:lnTo>
                    <a:pt x="1272064" y="158020"/>
                  </a:lnTo>
                  <a:lnTo>
                    <a:pt x="1278541" y="172021"/>
                  </a:lnTo>
                  <a:lnTo>
                    <a:pt x="1280636" y="173450"/>
                  </a:lnTo>
                  <a:lnTo>
                    <a:pt x="1285304" y="169545"/>
                  </a:lnTo>
                  <a:lnTo>
                    <a:pt x="1287113" y="173260"/>
                  </a:lnTo>
                  <a:lnTo>
                    <a:pt x="1298067" y="176593"/>
                  </a:lnTo>
                  <a:lnTo>
                    <a:pt x="1301496" y="174022"/>
                  </a:lnTo>
                  <a:lnTo>
                    <a:pt x="1297019" y="166878"/>
                  </a:lnTo>
                  <a:lnTo>
                    <a:pt x="1302639" y="175355"/>
                  </a:lnTo>
                  <a:lnTo>
                    <a:pt x="1310830" y="169545"/>
                  </a:lnTo>
                  <a:lnTo>
                    <a:pt x="1317974" y="173260"/>
                  </a:lnTo>
                  <a:lnTo>
                    <a:pt x="1315117" y="183833"/>
                  </a:lnTo>
                  <a:lnTo>
                    <a:pt x="1316736" y="189643"/>
                  </a:lnTo>
                  <a:lnTo>
                    <a:pt x="1320832" y="191833"/>
                  </a:lnTo>
                  <a:lnTo>
                    <a:pt x="1320927" y="195548"/>
                  </a:lnTo>
                  <a:lnTo>
                    <a:pt x="1324166" y="194691"/>
                  </a:lnTo>
                  <a:lnTo>
                    <a:pt x="1327881" y="197358"/>
                  </a:lnTo>
                  <a:lnTo>
                    <a:pt x="1331690" y="204121"/>
                  </a:lnTo>
                  <a:lnTo>
                    <a:pt x="1325118" y="210788"/>
                  </a:lnTo>
                  <a:lnTo>
                    <a:pt x="1330452" y="219456"/>
                  </a:lnTo>
                  <a:lnTo>
                    <a:pt x="1324451" y="221170"/>
                  </a:lnTo>
                  <a:lnTo>
                    <a:pt x="1329785" y="230410"/>
                  </a:lnTo>
                  <a:lnTo>
                    <a:pt x="1321403" y="238696"/>
                  </a:lnTo>
                  <a:lnTo>
                    <a:pt x="1322927" y="244602"/>
                  </a:lnTo>
                  <a:lnTo>
                    <a:pt x="1332548" y="249745"/>
                  </a:lnTo>
                  <a:lnTo>
                    <a:pt x="1350073" y="251841"/>
                  </a:lnTo>
                  <a:lnTo>
                    <a:pt x="1366361" y="246221"/>
                  </a:lnTo>
                  <a:lnTo>
                    <a:pt x="1380173" y="236887"/>
                  </a:lnTo>
                  <a:lnTo>
                    <a:pt x="1382268" y="231743"/>
                  </a:lnTo>
                  <a:lnTo>
                    <a:pt x="1389602" y="237268"/>
                  </a:lnTo>
                  <a:lnTo>
                    <a:pt x="1408176" y="222123"/>
                  </a:lnTo>
                  <a:lnTo>
                    <a:pt x="1421225" y="238887"/>
                  </a:lnTo>
                  <a:lnTo>
                    <a:pt x="1439513" y="250984"/>
                  </a:lnTo>
                  <a:lnTo>
                    <a:pt x="1441799" y="261271"/>
                  </a:lnTo>
                  <a:lnTo>
                    <a:pt x="1453515" y="272701"/>
                  </a:lnTo>
                  <a:lnTo>
                    <a:pt x="1458183" y="275082"/>
                  </a:lnTo>
                  <a:lnTo>
                    <a:pt x="1458944" y="269843"/>
                  </a:lnTo>
                  <a:lnTo>
                    <a:pt x="1463421" y="271653"/>
                  </a:lnTo>
                  <a:lnTo>
                    <a:pt x="1463517" y="266033"/>
                  </a:lnTo>
                  <a:lnTo>
                    <a:pt x="1470660" y="272510"/>
                  </a:lnTo>
                  <a:lnTo>
                    <a:pt x="1469707" y="278130"/>
                  </a:lnTo>
                  <a:lnTo>
                    <a:pt x="1478375" y="278892"/>
                  </a:lnTo>
                  <a:lnTo>
                    <a:pt x="1479042" y="274987"/>
                  </a:lnTo>
                  <a:lnTo>
                    <a:pt x="1479328" y="281273"/>
                  </a:lnTo>
                  <a:lnTo>
                    <a:pt x="1484662" y="286321"/>
                  </a:lnTo>
                  <a:lnTo>
                    <a:pt x="1488377" y="284416"/>
                  </a:lnTo>
                  <a:lnTo>
                    <a:pt x="1488757" y="280797"/>
                  </a:lnTo>
                  <a:lnTo>
                    <a:pt x="1503998" y="288608"/>
                  </a:lnTo>
                  <a:lnTo>
                    <a:pt x="1503902" y="292703"/>
                  </a:lnTo>
                  <a:lnTo>
                    <a:pt x="1512856" y="299942"/>
                  </a:lnTo>
                  <a:lnTo>
                    <a:pt x="1513618" y="305086"/>
                  </a:lnTo>
                  <a:lnTo>
                    <a:pt x="1504283" y="306705"/>
                  </a:lnTo>
                  <a:lnTo>
                    <a:pt x="1499616" y="316801"/>
                  </a:lnTo>
                  <a:lnTo>
                    <a:pt x="1500092" y="322707"/>
                  </a:lnTo>
                  <a:lnTo>
                    <a:pt x="1501617" y="330994"/>
                  </a:lnTo>
                  <a:lnTo>
                    <a:pt x="1510855" y="342995"/>
                  </a:lnTo>
                  <a:lnTo>
                    <a:pt x="1504855" y="358997"/>
                  </a:lnTo>
                  <a:lnTo>
                    <a:pt x="1498188" y="357854"/>
                  </a:lnTo>
                  <a:lnTo>
                    <a:pt x="1483805" y="364808"/>
                  </a:lnTo>
                  <a:lnTo>
                    <a:pt x="1483043" y="370808"/>
                  </a:lnTo>
                  <a:lnTo>
                    <a:pt x="1488663" y="384715"/>
                  </a:lnTo>
                  <a:lnTo>
                    <a:pt x="1495997" y="384143"/>
                  </a:lnTo>
                  <a:lnTo>
                    <a:pt x="1501521" y="402622"/>
                  </a:lnTo>
                  <a:lnTo>
                    <a:pt x="1515618" y="395954"/>
                  </a:lnTo>
                  <a:lnTo>
                    <a:pt x="1518285" y="399574"/>
                  </a:lnTo>
                  <a:lnTo>
                    <a:pt x="1542383" y="394335"/>
                  </a:lnTo>
                  <a:lnTo>
                    <a:pt x="1558385" y="386525"/>
                  </a:lnTo>
                  <a:lnTo>
                    <a:pt x="1564577" y="388049"/>
                  </a:lnTo>
                  <a:lnTo>
                    <a:pt x="1568672" y="407384"/>
                  </a:lnTo>
                  <a:lnTo>
                    <a:pt x="1588961" y="395478"/>
                  </a:lnTo>
                  <a:lnTo>
                    <a:pt x="1592580" y="400907"/>
                  </a:lnTo>
                  <a:lnTo>
                    <a:pt x="1590390" y="409480"/>
                  </a:lnTo>
                  <a:lnTo>
                    <a:pt x="1592104" y="416433"/>
                  </a:lnTo>
                  <a:lnTo>
                    <a:pt x="1589818" y="417195"/>
                  </a:lnTo>
                  <a:lnTo>
                    <a:pt x="1595342" y="426244"/>
                  </a:lnTo>
                  <a:lnTo>
                    <a:pt x="1614011" y="426149"/>
                  </a:lnTo>
                  <a:lnTo>
                    <a:pt x="1613249" y="433007"/>
                  </a:lnTo>
                  <a:lnTo>
                    <a:pt x="1620679" y="445865"/>
                  </a:lnTo>
                  <a:lnTo>
                    <a:pt x="1620774" y="457200"/>
                  </a:lnTo>
                  <a:lnTo>
                    <a:pt x="1613916" y="458248"/>
                  </a:lnTo>
                  <a:lnTo>
                    <a:pt x="1613631" y="460629"/>
                  </a:lnTo>
                  <a:lnTo>
                    <a:pt x="1602772" y="467963"/>
                  </a:lnTo>
                  <a:lnTo>
                    <a:pt x="1604106" y="485394"/>
                  </a:lnTo>
                  <a:lnTo>
                    <a:pt x="1613059" y="486156"/>
                  </a:lnTo>
                  <a:lnTo>
                    <a:pt x="1613916" y="492252"/>
                  </a:lnTo>
                  <a:lnTo>
                    <a:pt x="1626203" y="485870"/>
                  </a:lnTo>
                  <a:lnTo>
                    <a:pt x="1631823" y="489490"/>
                  </a:lnTo>
                  <a:lnTo>
                    <a:pt x="1621727" y="494824"/>
                  </a:lnTo>
                  <a:lnTo>
                    <a:pt x="1628490" y="518636"/>
                  </a:lnTo>
                  <a:lnTo>
                    <a:pt x="1623822" y="525113"/>
                  </a:lnTo>
                  <a:lnTo>
                    <a:pt x="1629918" y="549402"/>
                  </a:lnTo>
                  <a:lnTo>
                    <a:pt x="1625251" y="562451"/>
                  </a:lnTo>
                  <a:lnTo>
                    <a:pt x="1632109" y="564261"/>
                  </a:lnTo>
                  <a:lnTo>
                    <a:pt x="1636681" y="580739"/>
                  </a:lnTo>
                  <a:lnTo>
                    <a:pt x="1610392" y="578453"/>
                  </a:lnTo>
                  <a:lnTo>
                    <a:pt x="1606582" y="585121"/>
                  </a:lnTo>
                  <a:lnTo>
                    <a:pt x="1598200" y="579882"/>
                  </a:lnTo>
                  <a:lnTo>
                    <a:pt x="1590675" y="580930"/>
                  </a:lnTo>
                  <a:lnTo>
                    <a:pt x="1590294" y="578072"/>
                  </a:lnTo>
                  <a:lnTo>
                    <a:pt x="1570863" y="573786"/>
                  </a:lnTo>
                  <a:lnTo>
                    <a:pt x="1555528" y="564547"/>
                  </a:lnTo>
                  <a:lnTo>
                    <a:pt x="1551337" y="550354"/>
                  </a:lnTo>
                  <a:lnTo>
                    <a:pt x="1545907" y="548735"/>
                  </a:lnTo>
                  <a:lnTo>
                    <a:pt x="1547717" y="555498"/>
                  </a:lnTo>
                  <a:lnTo>
                    <a:pt x="1545336" y="556165"/>
                  </a:lnTo>
                  <a:lnTo>
                    <a:pt x="1542479" y="545497"/>
                  </a:lnTo>
                  <a:lnTo>
                    <a:pt x="1535621" y="548068"/>
                  </a:lnTo>
                  <a:lnTo>
                    <a:pt x="1534287" y="540734"/>
                  </a:lnTo>
                  <a:lnTo>
                    <a:pt x="1537621" y="559689"/>
                  </a:lnTo>
                  <a:lnTo>
                    <a:pt x="1521714" y="564928"/>
                  </a:lnTo>
                  <a:lnTo>
                    <a:pt x="1518761" y="570357"/>
                  </a:lnTo>
                  <a:lnTo>
                    <a:pt x="1488853" y="590836"/>
                  </a:lnTo>
                  <a:lnTo>
                    <a:pt x="1479995" y="589121"/>
                  </a:lnTo>
                  <a:lnTo>
                    <a:pt x="1481042" y="592169"/>
                  </a:lnTo>
                  <a:lnTo>
                    <a:pt x="1477709" y="591407"/>
                  </a:lnTo>
                  <a:lnTo>
                    <a:pt x="1465993" y="598360"/>
                  </a:lnTo>
                  <a:lnTo>
                    <a:pt x="1468850" y="605409"/>
                  </a:lnTo>
                  <a:lnTo>
                    <a:pt x="1465707" y="606742"/>
                  </a:lnTo>
                  <a:lnTo>
                    <a:pt x="1461897" y="602742"/>
                  </a:lnTo>
                  <a:lnTo>
                    <a:pt x="1470565" y="630650"/>
                  </a:lnTo>
                  <a:lnTo>
                    <a:pt x="1475613" y="629126"/>
                  </a:lnTo>
                  <a:lnTo>
                    <a:pt x="1479232" y="634460"/>
                  </a:lnTo>
                  <a:lnTo>
                    <a:pt x="1483995" y="630841"/>
                  </a:lnTo>
                  <a:lnTo>
                    <a:pt x="1491520" y="645795"/>
                  </a:lnTo>
                  <a:lnTo>
                    <a:pt x="1484186" y="648176"/>
                  </a:lnTo>
                  <a:lnTo>
                    <a:pt x="1488757" y="657416"/>
                  </a:lnTo>
                  <a:lnTo>
                    <a:pt x="1481995" y="660559"/>
                  </a:lnTo>
                  <a:lnTo>
                    <a:pt x="1471041" y="661225"/>
                  </a:lnTo>
                  <a:lnTo>
                    <a:pt x="1480661" y="681800"/>
                  </a:lnTo>
                  <a:lnTo>
                    <a:pt x="1456563" y="682181"/>
                  </a:lnTo>
                  <a:lnTo>
                    <a:pt x="1441514" y="689039"/>
                  </a:lnTo>
                  <a:lnTo>
                    <a:pt x="1446276" y="707898"/>
                  </a:lnTo>
                  <a:lnTo>
                    <a:pt x="1454753" y="727329"/>
                  </a:lnTo>
                  <a:lnTo>
                    <a:pt x="1447324" y="725710"/>
                  </a:lnTo>
                  <a:lnTo>
                    <a:pt x="1439609" y="729520"/>
                  </a:lnTo>
                  <a:lnTo>
                    <a:pt x="1373505" y="737997"/>
                  </a:lnTo>
                  <a:lnTo>
                    <a:pt x="1375791" y="745617"/>
                  </a:lnTo>
                  <a:lnTo>
                    <a:pt x="1371315" y="747808"/>
                  </a:lnTo>
                  <a:lnTo>
                    <a:pt x="1376839" y="746569"/>
                  </a:lnTo>
                  <a:lnTo>
                    <a:pt x="1380458" y="756666"/>
                  </a:lnTo>
                  <a:lnTo>
                    <a:pt x="1377887" y="763905"/>
                  </a:lnTo>
                  <a:lnTo>
                    <a:pt x="1359980" y="772096"/>
                  </a:lnTo>
                  <a:lnTo>
                    <a:pt x="1351598" y="780574"/>
                  </a:lnTo>
                  <a:lnTo>
                    <a:pt x="1361694" y="815435"/>
                  </a:lnTo>
                  <a:lnTo>
                    <a:pt x="1361504" y="833152"/>
                  </a:lnTo>
                  <a:lnTo>
                    <a:pt x="1364075" y="833914"/>
                  </a:lnTo>
                  <a:lnTo>
                    <a:pt x="1360647" y="833723"/>
                  </a:lnTo>
                  <a:lnTo>
                    <a:pt x="1346645" y="825627"/>
                  </a:lnTo>
                  <a:lnTo>
                    <a:pt x="1331309" y="826579"/>
                  </a:lnTo>
                  <a:lnTo>
                    <a:pt x="1329880" y="820007"/>
                  </a:lnTo>
                  <a:lnTo>
                    <a:pt x="1319213" y="822389"/>
                  </a:lnTo>
                  <a:lnTo>
                    <a:pt x="1303877" y="807529"/>
                  </a:lnTo>
                  <a:lnTo>
                    <a:pt x="1309307" y="821722"/>
                  </a:lnTo>
                  <a:lnTo>
                    <a:pt x="1264158" y="834961"/>
                  </a:lnTo>
                  <a:lnTo>
                    <a:pt x="1270254" y="838867"/>
                  </a:lnTo>
                  <a:lnTo>
                    <a:pt x="1265397" y="848677"/>
                  </a:lnTo>
                  <a:lnTo>
                    <a:pt x="1255681" y="859536"/>
                  </a:lnTo>
                  <a:lnTo>
                    <a:pt x="1241489" y="890778"/>
                  </a:lnTo>
                  <a:lnTo>
                    <a:pt x="1249966" y="895731"/>
                  </a:lnTo>
                  <a:lnTo>
                    <a:pt x="1277588" y="893350"/>
                  </a:lnTo>
                  <a:lnTo>
                    <a:pt x="1294733" y="898208"/>
                  </a:lnTo>
                  <a:lnTo>
                    <a:pt x="1290638" y="913257"/>
                  </a:lnTo>
                  <a:lnTo>
                    <a:pt x="1304449" y="936784"/>
                  </a:lnTo>
                  <a:lnTo>
                    <a:pt x="1317593" y="950500"/>
                  </a:lnTo>
                  <a:lnTo>
                    <a:pt x="1313402" y="962977"/>
                  </a:lnTo>
                  <a:lnTo>
                    <a:pt x="1333976" y="964597"/>
                  </a:lnTo>
                  <a:lnTo>
                    <a:pt x="1334738" y="967359"/>
                  </a:lnTo>
                  <a:lnTo>
                    <a:pt x="1367124" y="963930"/>
                  </a:lnTo>
                  <a:lnTo>
                    <a:pt x="1367219" y="966692"/>
                  </a:lnTo>
                  <a:lnTo>
                    <a:pt x="1376363" y="966978"/>
                  </a:lnTo>
                  <a:lnTo>
                    <a:pt x="1376458" y="971169"/>
                  </a:lnTo>
                  <a:lnTo>
                    <a:pt x="1373410" y="973455"/>
                  </a:lnTo>
                  <a:lnTo>
                    <a:pt x="1377601" y="977170"/>
                  </a:lnTo>
                  <a:lnTo>
                    <a:pt x="1356265" y="984314"/>
                  </a:lnTo>
                  <a:lnTo>
                    <a:pt x="1359313" y="992886"/>
                  </a:lnTo>
                  <a:lnTo>
                    <a:pt x="1354264" y="992791"/>
                  </a:lnTo>
                  <a:lnTo>
                    <a:pt x="1358551" y="1001649"/>
                  </a:lnTo>
                  <a:lnTo>
                    <a:pt x="1359027" y="1008983"/>
                  </a:lnTo>
                  <a:lnTo>
                    <a:pt x="1337977" y="1007650"/>
                  </a:lnTo>
                  <a:lnTo>
                    <a:pt x="1333500" y="1009459"/>
                  </a:lnTo>
                  <a:lnTo>
                    <a:pt x="1332262" y="1012793"/>
                  </a:lnTo>
                  <a:lnTo>
                    <a:pt x="1326071" y="1014222"/>
                  </a:lnTo>
                  <a:lnTo>
                    <a:pt x="1323213" y="1013936"/>
                  </a:lnTo>
                  <a:lnTo>
                    <a:pt x="1318832" y="1007650"/>
                  </a:lnTo>
                  <a:lnTo>
                    <a:pt x="1305497" y="1006126"/>
                  </a:lnTo>
                  <a:lnTo>
                    <a:pt x="1300353" y="1047750"/>
                  </a:lnTo>
                  <a:lnTo>
                    <a:pt x="1295019" y="1047559"/>
                  </a:lnTo>
                  <a:lnTo>
                    <a:pt x="1296543" y="1053560"/>
                  </a:lnTo>
                  <a:lnTo>
                    <a:pt x="1299020" y="1052322"/>
                  </a:lnTo>
                  <a:lnTo>
                    <a:pt x="1299306" y="1055084"/>
                  </a:lnTo>
                  <a:lnTo>
                    <a:pt x="1301687" y="1054418"/>
                  </a:lnTo>
                  <a:lnTo>
                    <a:pt x="1302925" y="1056989"/>
                  </a:lnTo>
                  <a:lnTo>
                    <a:pt x="1299400" y="1084707"/>
                  </a:lnTo>
                  <a:lnTo>
                    <a:pt x="1317498" y="1083278"/>
                  </a:lnTo>
                  <a:lnTo>
                    <a:pt x="1314926" y="1090708"/>
                  </a:lnTo>
                  <a:lnTo>
                    <a:pt x="1327690" y="1096327"/>
                  </a:lnTo>
                  <a:lnTo>
                    <a:pt x="1336167" y="1102709"/>
                  </a:lnTo>
                  <a:lnTo>
                    <a:pt x="1348169" y="1119092"/>
                  </a:lnTo>
                  <a:lnTo>
                    <a:pt x="1352074" y="1118235"/>
                  </a:lnTo>
                  <a:lnTo>
                    <a:pt x="1349121" y="1147096"/>
                  </a:lnTo>
                  <a:lnTo>
                    <a:pt x="1339692" y="1175576"/>
                  </a:lnTo>
                  <a:lnTo>
                    <a:pt x="1331786" y="1185672"/>
                  </a:lnTo>
                  <a:lnTo>
                    <a:pt x="1328166" y="1200531"/>
                  </a:lnTo>
                  <a:lnTo>
                    <a:pt x="1319308" y="1205675"/>
                  </a:lnTo>
                  <a:lnTo>
                    <a:pt x="1310545" y="1216438"/>
                  </a:lnTo>
                  <a:lnTo>
                    <a:pt x="1310450" y="1228344"/>
                  </a:lnTo>
                  <a:lnTo>
                    <a:pt x="1293209" y="1227963"/>
                  </a:lnTo>
                  <a:lnTo>
                    <a:pt x="1245965" y="1216438"/>
                  </a:lnTo>
                  <a:lnTo>
                    <a:pt x="1218438" y="1227868"/>
                  </a:lnTo>
                  <a:lnTo>
                    <a:pt x="1216914" y="1237488"/>
                  </a:lnTo>
                  <a:lnTo>
                    <a:pt x="1223867" y="1244536"/>
                  </a:lnTo>
                  <a:lnTo>
                    <a:pt x="1227582" y="1269968"/>
                  </a:lnTo>
                  <a:lnTo>
                    <a:pt x="1233011" y="1282732"/>
                  </a:lnTo>
                  <a:lnTo>
                    <a:pt x="1240536" y="1291114"/>
                  </a:lnTo>
                  <a:lnTo>
                    <a:pt x="1220914" y="1299782"/>
                  </a:lnTo>
                  <a:lnTo>
                    <a:pt x="1216247" y="1297115"/>
                  </a:lnTo>
                  <a:lnTo>
                    <a:pt x="1203103" y="1308735"/>
                  </a:lnTo>
                  <a:lnTo>
                    <a:pt x="1167384" y="1306925"/>
                  </a:lnTo>
                  <a:lnTo>
                    <a:pt x="1145667" y="1308544"/>
                  </a:lnTo>
                  <a:lnTo>
                    <a:pt x="1139667" y="1305211"/>
                  </a:lnTo>
                  <a:lnTo>
                    <a:pt x="1139571" y="1286542"/>
                  </a:lnTo>
                  <a:lnTo>
                    <a:pt x="1136714" y="1287209"/>
                  </a:lnTo>
                  <a:lnTo>
                    <a:pt x="1139190" y="1277684"/>
                  </a:lnTo>
                  <a:lnTo>
                    <a:pt x="1129760" y="1265968"/>
                  </a:lnTo>
                  <a:lnTo>
                    <a:pt x="1128617" y="1257776"/>
                  </a:lnTo>
                  <a:lnTo>
                    <a:pt x="1122616" y="1246251"/>
                  </a:lnTo>
                  <a:lnTo>
                    <a:pt x="1116711" y="1251014"/>
                  </a:lnTo>
                  <a:lnTo>
                    <a:pt x="1125093" y="1258634"/>
                  </a:lnTo>
                  <a:lnTo>
                    <a:pt x="1125664" y="1267111"/>
                  </a:lnTo>
                  <a:lnTo>
                    <a:pt x="1103662" y="1278065"/>
                  </a:lnTo>
                  <a:lnTo>
                    <a:pt x="1082707" y="1295305"/>
                  </a:lnTo>
                  <a:lnTo>
                    <a:pt x="1062419" y="1301401"/>
                  </a:lnTo>
                  <a:lnTo>
                    <a:pt x="1056418" y="1305973"/>
                  </a:lnTo>
                  <a:lnTo>
                    <a:pt x="1049274" y="1296257"/>
                  </a:lnTo>
                  <a:lnTo>
                    <a:pt x="1014508" y="1305306"/>
                  </a:lnTo>
                  <a:lnTo>
                    <a:pt x="1000983" y="1315021"/>
                  </a:lnTo>
                  <a:lnTo>
                    <a:pt x="981456" y="1315974"/>
                  </a:lnTo>
                  <a:lnTo>
                    <a:pt x="961358" y="1329500"/>
                  </a:lnTo>
                  <a:lnTo>
                    <a:pt x="931164" y="1328737"/>
                  </a:lnTo>
                  <a:lnTo>
                    <a:pt x="918496" y="1320736"/>
                  </a:lnTo>
                  <a:lnTo>
                    <a:pt x="913638" y="1309402"/>
                  </a:lnTo>
                  <a:lnTo>
                    <a:pt x="898113" y="1289114"/>
                  </a:lnTo>
                  <a:lnTo>
                    <a:pt x="900875" y="1273302"/>
                  </a:lnTo>
                  <a:lnTo>
                    <a:pt x="895255" y="1260443"/>
                  </a:lnTo>
                  <a:lnTo>
                    <a:pt x="877634" y="1257300"/>
                  </a:lnTo>
                  <a:lnTo>
                    <a:pt x="866299" y="1259015"/>
                  </a:lnTo>
                  <a:lnTo>
                    <a:pt x="849154" y="1263872"/>
                  </a:lnTo>
                  <a:lnTo>
                    <a:pt x="838295" y="1271111"/>
                  </a:lnTo>
                  <a:lnTo>
                    <a:pt x="825722" y="1281779"/>
                  </a:lnTo>
                  <a:lnTo>
                    <a:pt x="815816" y="1295686"/>
                  </a:lnTo>
                  <a:lnTo>
                    <a:pt x="817912" y="1312354"/>
                  </a:lnTo>
                  <a:lnTo>
                    <a:pt x="828199" y="1319593"/>
                  </a:lnTo>
                  <a:lnTo>
                    <a:pt x="837343" y="1320736"/>
                  </a:lnTo>
                  <a:lnTo>
                    <a:pt x="838200" y="1328261"/>
                  </a:lnTo>
                  <a:lnTo>
                    <a:pt x="848201" y="1334834"/>
                  </a:lnTo>
                  <a:lnTo>
                    <a:pt x="844296" y="1335500"/>
                  </a:lnTo>
                  <a:lnTo>
                    <a:pt x="840010" y="1342834"/>
                  </a:lnTo>
                  <a:lnTo>
                    <a:pt x="846677" y="1352550"/>
                  </a:lnTo>
                  <a:lnTo>
                    <a:pt x="840963" y="1362170"/>
                  </a:lnTo>
                  <a:lnTo>
                    <a:pt x="836295" y="1382554"/>
                  </a:lnTo>
                  <a:lnTo>
                    <a:pt x="834295" y="1385030"/>
                  </a:lnTo>
                  <a:lnTo>
                    <a:pt x="823341" y="1383316"/>
                  </a:lnTo>
                  <a:lnTo>
                    <a:pt x="817531" y="1396175"/>
                  </a:lnTo>
                  <a:lnTo>
                    <a:pt x="809149" y="1405700"/>
                  </a:lnTo>
                  <a:lnTo>
                    <a:pt x="807339" y="1413891"/>
                  </a:lnTo>
                  <a:lnTo>
                    <a:pt x="794957" y="1415891"/>
                  </a:lnTo>
                  <a:lnTo>
                    <a:pt x="776859" y="1413986"/>
                  </a:lnTo>
                  <a:lnTo>
                    <a:pt x="749903" y="1423607"/>
                  </a:lnTo>
                  <a:lnTo>
                    <a:pt x="750284" y="1427893"/>
                  </a:lnTo>
                  <a:lnTo>
                    <a:pt x="724186" y="1422273"/>
                  </a:lnTo>
                  <a:lnTo>
                    <a:pt x="687610" y="1422654"/>
                  </a:lnTo>
                  <a:lnTo>
                    <a:pt x="671227" y="1427702"/>
                  </a:lnTo>
                  <a:lnTo>
                    <a:pt x="642176" y="1427512"/>
                  </a:lnTo>
                  <a:lnTo>
                    <a:pt x="655034" y="1443990"/>
                  </a:lnTo>
                  <a:lnTo>
                    <a:pt x="648271" y="1449229"/>
                  </a:lnTo>
                  <a:lnTo>
                    <a:pt x="644271" y="1457611"/>
                  </a:lnTo>
                  <a:lnTo>
                    <a:pt x="638842" y="1462468"/>
                  </a:lnTo>
                  <a:lnTo>
                    <a:pt x="621792" y="1449800"/>
                  </a:lnTo>
                  <a:lnTo>
                    <a:pt x="614267" y="1438656"/>
                  </a:lnTo>
                  <a:lnTo>
                    <a:pt x="601028" y="1448657"/>
                  </a:lnTo>
                  <a:lnTo>
                    <a:pt x="586740" y="1452467"/>
                  </a:lnTo>
                  <a:lnTo>
                    <a:pt x="571500" y="1451324"/>
                  </a:lnTo>
                  <a:lnTo>
                    <a:pt x="562356" y="1446943"/>
                  </a:lnTo>
                  <a:lnTo>
                    <a:pt x="540163" y="1462754"/>
                  </a:lnTo>
                  <a:lnTo>
                    <a:pt x="536353" y="1479614"/>
                  </a:lnTo>
                  <a:lnTo>
                    <a:pt x="523589" y="1495996"/>
                  </a:lnTo>
                  <a:lnTo>
                    <a:pt x="505016" y="1486376"/>
                  </a:lnTo>
                  <a:lnTo>
                    <a:pt x="503968" y="1480947"/>
                  </a:lnTo>
                  <a:lnTo>
                    <a:pt x="500253" y="1477613"/>
                  </a:lnTo>
                  <a:lnTo>
                    <a:pt x="484823" y="1475803"/>
                  </a:lnTo>
                  <a:lnTo>
                    <a:pt x="471487" y="1480947"/>
                  </a:lnTo>
                  <a:lnTo>
                    <a:pt x="461010" y="1464469"/>
                  </a:lnTo>
                  <a:lnTo>
                    <a:pt x="455200" y="1466659"/>
                  </a:lnTo>
                  <a:lnTo>
                    <a:pt x="441388" y="1464850"/>
                  </a:lnTo>
                  <a:lnTo>
                    <a:pt x="419291" y="1468279"/>
                  </a:lnTo>
                  <a:lnTo>
                    <a:pt x="387763" y="1477804"/>
                  </a:lnTo>
                  <a:lnTo>
                    <a:pt x="385572" y="1474089"/>
                  </a:lnTo>
                  <a:lnTo>
                    <a:pt x="360998" y="1484948"/>
                  </a:lnTo>
                  <a:lnTo>
                    <a:pt x="356426" y="1479614"/>
                  </a:lnTo>
                  <a:lnTo>
                    <a:pt x="352330" y="1481423"/>
                  </a:lnTo>
                  <a:lnTo>
                    <a:pt x="349282" y="1475803"/>
                  </a:lnTo>
                  <a:lnTo>
                    <a:pt x="350996" y="1462468"/>
                  </a:lnTo>
                  <a:lnTo>
                    <a:pt x="345186" y="1445990"/>
                  </a:lnTo>
                  <a:lnTo>
                    <a:pt x="336518" y="1433798"/>
                  </a:lnTo>
                  <a:lnTo>
                    <a:pt x="328517" y="1437799"/>
                  </a:lnTo>
                  <a:lnTo>
                    <a:pt x="330232" y="1433608"/>
                  </a:lnTo>
                  <a:lnTo>
                    <a:pt x="322707" y="1424845"/>
                  </a:lnTo>
                  <a:lnTo>
                    <a:pt x="314516" y="1420940"/>
                  </a:lnTo>
                  <a:lnTo>
                    <a:pt x="314801" y="1414462"/>
                  </a:lnTo>
                  <a:lnTo>
                    <a:pt x="302895" y="1417510"/>
                  </a:lnTo>
                  <a:lnTo>
                    <a:pt x="291179" y="1412176"/>
                  </a:lnTo>
                  <a:lnTo>
                    <a:pt x="290894" y="1424083"/>
                  </a:lnTo>
                  <a:lnTo>
                    <a:pt x="286893" y="1429798"/>
                  </a:lnTo>
                  <a:lnTo>
                    <a:pt x="280416" y="1432369"/>
                  </a:lnTo>
                  <a:lnTo>
                    <a:pt x="271653" y="1429607"/>
                  </a:lnTo>
                  <a:lnTo>
                    <a:pt x="267081" y="1435799"/>
                  </a:lnTo>
                  <a:lnTo>
                    <a:pt x="260413" y="1431512"/>
                  </a:lnTo>
                  <a:lnTo>
                    <a:pt x="250698" y="1430560"/>
                  </a:lnTo>
                  <a:lnTo>
                    <a:pt x="222599" y="1431417"/>
                  </a:lnTo>
                  <a:lnTo>
                    <a:pt x="223266" y="1424464"/>
                  </a:lnTo>
                  <a:lnTo>
                    <a:pt x="216503" y="1423321"/>
                  </a:lnTo>
                  <a:lnTo>
                    <a:pt x="216313" y="1419416"/>
                  </a:lnTo>
                  <a:lnTo>
                    <a:pt x="213074" y="1419606"/>
                  </a:lnTo>
                  <a:lnTo>
                    <a:pt x="212979" y="1414653"/>
                  </a:lnTo>
                  <a:lnTo>
                    <a:pt x="202216" y="1416463"/>
                  </a:lnTo>
                  <a:lnTo>
                    <a:pt x="200692" y="1414462"/>
                  </a:lnTo>
                  <a:lnTo>
                    <a:pt x="199263" y="1405318"/>
                  </a:lnTo>
                  <a:lnTo>
                    <a:pt x="197263" y="1406176"/>
                  </a:lnTo>
                  <a:lnTo>
                    <a:pt x="197168" y="1375791"/>
                  </a:lnTo>
                  <a:lnTo>
                    <a:pt x="189357" y="1362075"/>
                  </a:lnTo>
                  <a:lnTo>
                    <a:pt x="175260" y="1355789"/>
                  </a:lnTo>
                  <a:lnTo>
                    <a:pt x="158115" y="1361408"/>
                  </a:lnTo>
                  <a:lnTo>
                    <a:pt x="158496" y="1356741"/>
                  </a:lnTo>
                  <a:lnTo>
                    <a:pt x="150019" y="1352836"/>
                  </a:lnTo>
                  <a:lnTo>
                    <a:pt x="130969" y="1349978"/>
                  </a:lnTo>
                  <a:lnTo>
                    <a:pt x="130207" y="1342168"/>
                  </a:lnTo>
                  <a:lnTo>
                    <a:pt x="123254" y="1346740"/>
                  </a:lnTo>
                  <a:lnTo>
                    <a:pt x="128683" y="1328547"/>
                  </a:lnTo>
                  <a:lnTo>
                    <a:pt x="126873" y="1326451"/>
                  </a:lnTo>
                  <a:lnTo>
                    <a:pt x="120110" y="1326737"/>
                  </a:lnTo>
                  <a:lnTo>
                    <a:pt x="118015" y="1322165"/>
                  </a:lnTo>
                  <a:lnTo>
                    <a:pt x="119539" y="1312450"/>
                  </a:lnTo>
                  <a:lnTo>
                    <a:pt x="108013" y="1311211"/>
                  </a:lnTo>
                  <a:lnTo>
                    <a:pt x="107442" y="1299210"/>
                  </a:lnTo>
                  <a:lnTo>
                    <a:pt x="101155" y="1294257"/>
                  </a:lnTo>
                  <a:lnTo>
                    <a:pt x="100108" y="1287209"/>
                  </a:lnTo>
                  <a:lnTo>
                    <a:pt x="95821" y="1283208"/>
                  </a:lnTo>
                  <a:lnTo>
                    <a:pt x="90487" y="1285684"/>
                  </a:lnTo>
                  <a:lnTo>
                    <a:pt x="88678" y="1290923"/>
                  </a:lnTo>
                  <a:lnTo>
                    <a:pt x="86201" y="1283303"/>
                  </a:lnTo>
                  <a:lnTo>
                    <a:pt x="81915" y="1285780"/>
                  </a:lnTo>
                  <a:lnTo>
                    <a:pt x="79058" y="1277398"/>
                  </a:lnTo>
                  <a:lnTo>
                    <a:pt x="67913" y="1285970"/>
                  </a:lnTo>
                  <a:lnTo>
                    <a:pt x="63722" y="1299496"/>
                  </a:lnTo>
                  <a:lnTo>
                    <a:pt x="53340" y="1299019"/>
                  </a:lnTo>
                  <a:lnTo>
                    <a:pt x="52387" y="1304639"/>
                  </a:lnTo>
                  <a:lnTo>
                    <a:pt x="40005" y="1294924"/>
                  </a:lnTo>
                  <a:lnTo>
                    <a:pt x="29718" y="1292161"/>
                  </a:lnTo>
                  <a:lnTo>
                    <a:pt x="30099" y="1278922"/>
                  </a:lnTo>
                  <a:lnTo>
                    <a:pt x="19812" y="1277017"/>
                  </a:lnTo>
                  <a:lnTo>
                    <a:pt x="9525" y="1268825"/>
                  </a:lnTo>
                  <a:lnTo>
                    <a:pt x="17050" y="1263301"/>
                  </a:lnTo>
                  <a:lnTo>
                    <a:pt x="18574" y="1249204"/>
                  </a:lnTo>
                  <a:lnTo>
                    <a:pt x="26099" y="1204341"/>
                  </a:lnTo>
                  <a:lnTo>
                    <a:pt x="39434" y="1212151"/>
                  </a:lnTo>
                  <a:lnTo>
                    <a:pt x="49720" y="1214152"/>
                  </a:lnTo>
                  <a:lnTo>
                    <a:pt x="42196" y="1209961"/>
                  </a:lnTo>
                  <a:lnTo>
                    <a:pt x="36386" y="1202436"/>
                  </a:lnTo>
                  <a:lnTo>
                    <a:pt x="37148" y="1197674"/>
                  </a:lnTo>
                  <a:lnTo>
                    <a:pt x="49054" y="1182338"/>
                  </a:lnTo>
                  <a:lnTo>
                    <a:pt x="35528" y="1153763"/>
                  </a:lnTo>
                  <a:lnTo>
                    <a:pt x="39624" y="1152144"/>
                  </a:lnTo>
                  <a:lnTo>
                    <a:pt x="38100" y="1148620"/>
                  </a:lnTo>
                  <a:lnTo>
                    <a:pt x="48959" y="1143476"/>
                  </a:lnTo>
                  <a:lnTo>
                    <a:pt x="52007" y="1148525"/>
                  </a:lnTo>
                  <a:lnTo>
                    <a:pt x="58198" y="1143095"/>
                  </a:lnTo>
                  <a:lnTo>
                    <a:pt x="65913" y="1142428"/>
                  </a:lnTo>
                  <a:lnTo>
                    <a:pt x="91059" y="1159002"/>
                  </a:lnTo>
                  <a:lnTo>
                    <a:pt x="101727" y="1160335"/>
                  </a:lnTo>
                  <a:lnTo>
                    <a:pt x="105728" y="1150429"/>
                  </a:lnTo>
                  <a:lnTo>
                    <a:pt x="102299" y="1147096"/>
                  </a:lnTo>
                  <a:lnTo>
                    <a:pt x="109919" y="1148715"/>
                  </a:lnTo>
                  <a:lnTo>
                    <a:pt x="111252" y="1143286"/>
                  </a:lnTo>
                  <a:lnTo>
                    <a:pt x="108013" y="1142238"/>
                  </a:lnTo>
                  <a:lnTo>
                    <a:pt x="108871" y="1134523"/>
                  </a:lnTo>
                  <a:lnTo>
                    <a:pt x="111252" y="1134618"/>
                  </a:lnTo>
                  <a:lnTo>
                    <a:pt x="116015" y="1116044"/>
                  </a:lnTo>
                  <a:lnTo>
                    <a:pt x="115253" y="1106995"/>
                  </a:lnTo>
                  <a:lnTo>
                    <a:pt x="109633" y="1108519"/>
                  </a:lnTo>
                  <a:lnTo>
                    <a:pt x="108109" y="1102709"/>
                  </a:lnTo>
                  <a:lnTo>
                    <a:pt x="94583" y="1107091"/>
                  </a:lnTo>
                  <a:lnTo>
                    <a:pt x="85154" y="1080135"/>
                  </a:lnTo>
                  <a:lnTo>
                    <a:pt x="94393" y="1077087"/>
                  </a:lnTo>
                  <a:lnTo>
                    <a:pt x="86773" y="1056799"/>
                  </a:lnTo>
                  <a:lnTo>
                    <a:pt x="85249" y="1057561"/>
                  </a:lnTo>
                  <a:lnTo>
                    <a:pt x="82677" y="1047845"/>
                  </a:lnTo>
                  <a:lnTo>
                    <a:pt x="80772" y="1048607"/>
                  </a:lnTo>
                  <a:lnTo>
                    <a:pt x="78391" y="1039177"/>
                  </a:lnTo>
                  <a:lnTo>
                    <a:pt x="71247" y="1041749"/>
                  </a:lnTo>
                  <a:lnTo>
                    <a:pt x="68580" y="1031843"/>
                  </a:lnTo>
                  <a:lnTo>
                    <a:pt x="60484" y="1032605"/>
                  </a:lnTo>
                  <a:lnTo>
                    <a:pt x="56198" y="1023842"/>
                  </a:lnTo>
                  <a:lnTo>
                    <a:pt x="60865" y="1020794"/>
                  </a:lnTo>
                  <a:lnTo>
                    <a:pt x="59341" y="1010126"/>
                  </a:lnTo>
                  <a:lnTo>
                    <a:pt x="53340" y="1001268"/>
                  </a:lnTo>
                  <a:lnTo>
                    <a:pt x="63627" y="994982"/>
                  </a:lnTo>
                  <a:lnTo>
                    <a:pt x="70390" y="997172"/>
                  </a:lnTo>
                  <a:lnTo>
                    <a:pt x="88678" y="991648"/>
                  </a:lnTo>
                  <a:lnTo>
                    <a:pt x="99536" y="992600"/>
                  </a:lnTo>
                  <a:lnTo>
                    <a:pt x="102013" y="990028"/>
                  </a:lnTo>
                  <a:lnTo>
                    <a:pt x="93059" y="979075"/>
                  </a:lnTo>
                  <a:lnTo>
                    <a:pt x="100012" y="973455"/>
                  </a:lnTo>
                  <a:lnTo>
                    <a:pt x="103632" y="976408"/>
                  </a:lnTo>
                  <a:lnTo>
                    <a:pt x="99822" y="980980"/>
                  </a:lnTo>
                  <a:lnTo>
                    <a:pt x="104299" y="986885"/>
                  </a:lnTo>
                  <a:lnTo>
                    <a:pt x="112395" y="984980"/>
                  </a:lnTo>
                  <a:lnTo>
                    <a:pt x="115062" y="993648"/>
                  </a:lnTo>
                  <a:lnTo>
                    <a:pt x="116681" y="992791"/>
                  </a:lnTo>
                  <a:lnTo>
                    <a:pt x="112586" y="969169"/>
                  </a:lnTo>
                  <a:lnTo>
                    <a:pt x="112871" y="941642"/>
                  </a:lnTo>
                  <a:lnTo>
                    <a:pt x="135445" y="938022"/>
                  </a:lnTo>
                  <a:lnTo>
                    <a:pt x="137446" y="942880"/>
                  </a:lnTo>
                  <a:lnTo>
                    <a:pt x="139637" y="942784"/>
                  </a:lnTo>
                  <a:lnTo>
                    <a:pt x="143351" y="930878"/>
                  </a:lnTo>
                  <a:lnTo>
                    <a:pt x="164116" y="932688"/>
                  </a:lnTo>
                  <a:lnTo>
                    <a:pt x="166307" y="929354"/>
                  </a:lnTo>
                  <a:lnTo>
                    <a:pt x="170212" y="931354"/>
                  </a:lnTo>
                  <a:lnTo>
                    <a:pt x="175832" y="921353"/>
                  </a:lnTo>
                  <a:lnTo>
                    <a:pt x="184595" y="926116"/>
                  </a:lnTo>
                  <a:lnTo>
                    <a:pt x="196977" y="899827"/>
                  </a:lnTo>
                  <a:lnTo>
                    <a:pt x="210026" y="883920"/>
                  </a:lnTo>
                  <a:lnTo>
                    <a:pt x="199549" y="881443"/>
                  </a:lnTo>
                  <a:lnTo>
                    <a:pt x="202311" y="877062"/>
                  </a:lnTo>
                  <a:lnTo>
                    <a:pt x="204692" y="860869"/>
                  </a:lnTo>
                  <a:lnTo>
                    <a:pt x="194691" y="863632"/>
                  </a:lnTo>
                  <a:lnTo>
                    <a:pt x="188690" y="850678"/>
                  </a:lnTo>
                  <a:lnTo>
                    <a:pt x="188404" y="837533"/>
                  </a:lnTo>
                  <a:lnTo>
                    <a:pt x="200311" y="831437"/>
                  </a:lnTo>
                  <a:lnTo>
                    <a:pt x="202978" y="826770"/>
                  </a:lnTo>
                  <a:lnTo>
                    <a:pt x="226409" y="816388"/>
                  </a:lnTo>
                  <a:lnTo>
                    <a:pt x="232791" y="811244"/>
                  </a:lnTo>
                  <a:lnTo>
                    <a:pt x="243554" y="812578"/>
                  </a:lnTo>
                  <a:lnTo>
                    <a:pt x="246602" y="813721"/>
                  </a:lnTo>
                  <a:lnTo>
                    <a:pt x="246031" y="816864"/>
                  </a:lnTo>
                  <a:lnTo>
                    <a:pt x="252127" y="824293"/>
                  </a:lnTo>
                  <a:lnTo>
                    <a:pt x="272605" y="814959"/>
                  </a:lnTo>
                  <a:lnTo>
                    <a:pt x="276606" y="820674"/>
                  </a:lnTo>
                  <a:lnTo>
                    <a:pt x="278797" y="820293"/>
                  </a:lnTo>
                  <a:lnTo>
                    <a:pt x="277749" y="822960"/>
                  </a:lnTo>
                  <a:lnTo>
                    <a:pt x="286893" y="829437"/>
                  </a:lnTo>
                  <a:lnTo>
                    <a:pt x="311849" y="833057"/>
                  </a:lnTo>
                  <a:lnTo>
                    <a:pt x="326517" y="830866"/>
                  </a:lnTo>
                  <a:lnTo>
                    <a:pt x="327279" y="845915"/>
                  </a:lnTo>
                  <a:lnTo>
                    <a:pt x="331089" y="847439"/>
                  </a:lnTo>
                  <a:lnTo>
                    <a:pt x="326898" y="855631"/>
                  </a:lnTo>
                  <a:lnTo>
                    <a:pt x="339471" y="857821"/>
                  </a:lnTo>
                  <a:lnTo>
                    <a:pt x="347758" y="853059"/>
                  </a:lnTo>
                  <a:lnTo>
                    <a:pt x="354997" y="855250"/>
                  </a:lnTo>
                  <a:lnTo>
                    <a:pt x="365093" y="849725"/>
                  </a:lnTo>
                  <a:lnTo>
                    <a:pt x="367379" y="856012"/>
                  </a:lnTo>
                  <a:lnTo>
                    <a:pt x="359378" y="867156"/>
                  </a:lnTo>
                  <a:lnTo>
                    <a:pt x="366998" y="872490"/>
                  </a:lnTo>
                  <a:lnTo>
                    <a:pt x="365570" y="874014"/>
                  </a:lnTo>
                  <a:lnTo>
                    <a:pt x="377857" y="878110"/>
                  </a:lnTo>
                  <a:lnTo>
                    <a:pt x="378714" y="884777"/>
                  </a:lnTo>
                  <a:lnTo>
                    <a:pt x="385096" y="885063"/>
                  </a:lnTo>
                  <a:lnTo>
                    <a:pt x="382715" y="888397"/>
                  </a:lnTo>
                  <a:lnTo>
                    <a:pt x="386144" y="895350"/>
                  </a:lnTo>
                  <a:lnTo>
                    <a:pt x="380048" y="904875"/>
                  </a:lnTo>
                  <a:lnTo>
                    <a:pt x="379857" y="912590"/>
                  </a:lnTo>
                  <a:lnTo>
                    <a:pt x="388334" y="922592"/>
                  </a:lnTo>
                  <a:lnTo>
                    <a:pt x="395002" y="947166"/>
                  </a:lnTo>
                  <a:lnTo>
                    <a:pt x="387763" y="946214"/>
                  </a:lnTo>
                  <a:lnTo>
                    <a:pt x="385382" y="949166"/>
                  </a:lnTo>
                  <a:lnTo>
                    <a:pt x="385286" y="958120"/>
                  </a:lnTo>
                  <a:lnTo>
                    <a:pt x="376809" y="959358"/>
                  </a:lnTo>
                  <a:lnTo>
                    <a:pt x="368903" y="966121"/>
                  </a:lnTo>
                  <a:lnTo>
                    <a:pt x="363379" y="965549"/>
                  </a:lnTo>
                  <a:lnTo>
                    <a:pt x="355759" y="973074"/>
                  </a:lnTo>
                  <a:lnTo>
                    <a:pt x="321945" y="973931"/>
                  </a:lnTo>
                  <a:lnTo>
                    <a:pt x="315182" y="966787"/>
                  </a:lnTo>
                  <a:lnTo>
                    <a:pt x="301085" y="970598"/>
                  </a:lnTo>
                  <a:lnTo>
                    <a:pt x="304991" y="986600"/>
                  </a:lnTo>
                  <a:lnTo>
                    <a:pt x="293465" y="998410"/>
                  </a:lnTo>
                  <a:lnTo>
                    <a:pt x="298037" y="1003744"/>
                  </a:lnTo>
                  <a:lnTo>
                    <a:pt x="298990" y="1001173"/>
                  </a:lnTo>
                  <a:lnTo>
                    <a:pt x="303848" y="1000506"/>
                  </a:lnTo>
                  <a:lnTo>
                    <a:pt x="318707" y="1000887"/>
                  </a:lnTo>
                  <a:lnTo>
                    <a:pt x="318326" y="1002697"/>
                  </a:lnTo>
                  <a:lnTo>
                    <a:pt x="330041" y="1004983"/>
                  </a:lnTo>
                  <a:lnTo>
                    <a:pt x="330232" y="1002983"/>
                  </a:lnTo>
                  <a:lnTo>
                    <a:pt x="338519" y="1001744"/>
                  </a:lnTo>
                  <a:lnTo>
                    <a:pt x="337090" y="1006126"/>
                  </a:lnTo>
                  <a:lnTo>
                    <a:pt x="351568" y="1010507"/>
                  </a:lnTo>
                  <a:lnTo>
                    <a:pt x="351854" y="1013936"/>
                  </a:lnTo>
                  <a:lnTo>
                    <a:pt x="358140" y="1013174"/>
                  </a:lnTo>
                  <a:lnTo>
                    <a:pt x="359759" y="1016317"/>
                  </a:lnTo>
                  <a:lnTo>
                    <a:pt x="365855" y="1014889"/>
                  </a:lnTo>
                  <a:lnTo>
                    <a:pt x="366617" y="1017746"/>
                  </a:lnTo>
                  <a:lnTo>
                    <a:pt x="383953" y="1012793"/>
                  </a:lnTo>
                  <a:lnTo>
                    <a:pt x="385858" y="1020699"/>
                  </a:lnTo>
                  <a:lnTo>
                    <a:pt x="393763" y="1026414"/>
                  </a:lnTo>
                  <a:lnTo>
                    <a:pt x="501301" y="1002411"/>
                  </a:lnTo>
                  <a:lnTo>
                    <a:pt x="528542" y="989076"/>
                  </a:lnTo>
                  <a:lnTo>
                    <a:pt x="530733" y="987076"/>
                  </a:lnTo>
                  <a:lnTo>
                    <a:pt x="513779" y="963168"/>
                  </a:lnTo>
                  <a:lnTo>
                    <a:pt x="515398" y="949166"/>
                  </a:lnTo>
                  <a:lnTo>
                    <a:pt x="524351" y="952024"/>
                  </a:lnTo>
                  <a:lnTo>
                    <a:pt x="524542" y="948500"/>
                  </a:lnTo>
                  <a:lnTo>
                    <a:pt x="516065" y="944404"/>
                  </a:lnTo>
                  <a:lnTo>
                    <a:pt x="517588" y="938879"/>
                  </a:lnTo>
                  <a:lnTo>
                    <a:pt x="537972" y="939356"/>
                  </a:lnTo>
                  <a:lnTo>
                    <a:pt x="552736" y="933545"/>
                  </a:lnTo>
                  <a:lnTo>
                    <a:pt x="556546" y="926211"/>
                  </a:lnTo>
                  <a:lnTo>
                    <a:pt x="577120" y="929640"/>
                  </a:lnTo>
                  <a:lnTo>
                    <a:pt x="597122" y="936212"/>
                  </a:lnTo>
                  <a:lnTo>
                    <a:pt x="595408" y="921829"/>
                  </a:lnTo>
                  <a:lnTo>
                    <a:pt x="607409" y="918972"/>
                  </a:lnTo>
                  <a:lnTo>
                    <a:pt x="611791" y="913448"/>
                  </a:lnTo>
                  <a:lnTo>
                    <a:pt x="613124" y="916972"/>
                  </a:lnTo>
                  <a:lnTo>
                    <a:pt x="617506" y="905827"/>
                  </a:lnTo>
                  <a:lnTo>
                    <a:pt x="622459" y="901636"/>
                  </a:lnTo>
                  <a:lnTo>
                    <a:pt x="621316" y="905923"/>
                  </a:lnTo>
                  <a:lnTo>
                    <a:pt x="626174" y="910400"/>
                  </a:lnTo>
                  <a:lnTo>
                    <a:pt x="630269" y="906590"/>
                  </a:lnTo>
                  <a:lnTo>
                    <a:pt x="634555" y="909447"/>
                  </a:lnTo>
                  <a:lnTo>
                    <a:pt x="629984" y="916400"/>
                  </a:lnTo>
                  <a:lnTo>
                    <a:pt x="634651" y="915829"/>
                  </a:lnTo>
                  <a:lnTo>
                    <a:pt x="636079" y="919067"/>
                  </a:lnTo>
                  <a:lnTo>
                    <a:pt x="640842" y="912876"/>
                  </a:lnTo>
                  <a:lnTo>
                    <a:pt x="643319" y="912685"/>
                  </a:lnTo>
                  <a:lnTo>
                    <a:pt x="645890" y="918019"/>
                  </a:lnTo>
                  <a:lnTo>
                    <a:pt x="653510" y="912400"/>
                  </a:lnTo>
                  <a:lnTo>
                    <a:pt x="667608" y="907447"/>
                  </a:lnTo>
                  <a:lnTo>
                    <a:pt x="663893" y="899827"/>
                  </a:lnTo>
                  <a:lnTo>
                    <a:pt x="656082" y="863251"/>
                  </a:lnTo>
                  <a:lnTo>
                    <a:pt x="638556" y="862775"/>
                  </a:lnTo>
                  <a:lnTo>
                    <a:pt x="625602" y="865537"/>
                  </a:lnTo>
                  <a:lnTo>
                    <a:pt x="615315" y="836485"/>
                  </a:lnTo>
                  <a:lnTo>
                    <a:pt x="617315" y="822579"/>
                  </a:lnTo>
                  <a:lnTo>
                    <a:pt x="629984" y="817626"/>
                  </a:lnTo>
                  <a:lnTo>
                    <a:pt x="640271" y="800481"/>
                  </a:lnTo>
                  <a:lnTo>
                    <a:pt x="646272" y="794957"/>
                  </a:lnTo>
                  <a:lnTo>
                    <a:pt x="643319" y="783526"/>
                  </a:lnTo>
                  <a:lnTo>
                    <a:pt x="646557" y="777716"/>
                  </a:lnTo>
                  <a:lnTo>
                    <a:pt x="671799" y="775144"/>
                  </a:lnTo>
                  <a:lnTo>
                    <a:pt x="660749" y="763810"/>
                  </a:lnTo>
                  <a:lnTo>
                    <a:pt x="672465" y="755904"/>
                  </a:lnTo>
                  <a:lnTo>
                    <a:pt x="673132" y="750284"/>
                  </a:lnTo>
                  <a:lnTo>
                    <a:pt x="666083" y="751427"/>
                  </a:lnTo>
                  <a:lnTo>
                    <a:pt x="665036" y="748284"/>
                  </a:lnTo>
                  <a:lnTo>
                    <a:pt x="659511" y="749522"/>
                  </a:lnTo>
                  <a:lnTo>
                    <a:pt x="657892" y="746569"/>
                  </a:lnTo>
                  <a:lnTo>
                    <a:pt x="668941" y="738950"/>
                  </a:lnTo>
                  <a:lnTo>
                    <a:pt x="679609" y="735997"/>
                  </a:lnTo>
                  <a:lnTo>
                    <a:pt x="678656" y="720281"/>
                  </a:lnTo>
                  <a:lnTo>
                    <a:pt x="668846" y="676370"/>
                  </a:lnTo>
                  <a:lnTo>
                    <a:pt x="669131" y="660844"/>
                  </a:lnTo>
                  <a:lnTo>
                    <a:pt x="662750" y="658940"/>
                  </a:lnTo>
                  <a:lnTo>
                    <a:pt x="664464" y="652367"/>
                  </a:lnTo>
                  <a:lnTo>
                    <a:pt x="670084" y="646081"/>
                  </a:lnTo>
                  <a:lnTo>
                    <a:pt x="673227" y="624173"/>
                  </a:lnTo>
                  <a:lnTo>
                    <a:pt x="682466" y="605409"/>
                  </a:lnTo>
                  <a:lnTo>
                    <a:pt x="674561" y="597408"/>
                  </a:lnTo>
                  <a:lnTo>
                    <a:pt x="673608" y="593122"/>
                  </a:lnTo>
                  <a:lnTo>
                    <a:pt x="665322" y="593122"/>
                  </a:lnTo>
                  <a:lnTo>
                    <a:pt x="667893" y="586931"/>
                  </a:lnTo>
                  <a:lnTo>
                    <a:pt x="663512" y="586550"/>
                  </a:lnTo>
                  <a:lnTo>
                    <a:pt x="666179" y="582930"/>
                  </a:lnTo>
                  <a:lnTo>
                    <a:pt x="665226" y="578834"/>
                  </a:lnTo>
                  <a:lnTo>
                    <a:pt x="659892" y="574262"/>
                  </a:lnTo>
                  <a:lnTo>
                    <a:pt x="653987" y="576167"/>
                  </a:lnTo>
                  <a:lnTo>
                    <a:pt x="647795" y="565309"/>
                  </a:lnTo>
                  <a:lnTo>
                    <a:pt x="638842" y="561023"/>
                  </a:lnTo>
                  <a:lnTo>
                    <a:pt x="633032" y="561880"/>
                  </a:lnTo>
                  <a:lnTo>
                    <a:pt x="627888" y="557212"/>
                  </a:lnTo>
                  <a:lnTo>
                    <a:pt x="623221" y="556927"/>
                  </a:lnTo>
                  <a:lnTo>
                    <a:pt x="616649" y="559879"/>
                  </a:lnTo>
                  <a:lnTo>
                    <a:pt x="614934" y="563499"/>
                  </a:lnTo>
                  <a:lnTo>
                    <a:pt x="608648" y="564642"/>
                  </a:lnTo>
                  <a:lnTo>
                    <a:pt x="608648" y="560927"/>
                  </a:lnTo>
                  <a:lnTo>
                    <a:pt x="618363" y="557212"/>
                  </a:lnTo>
                  <a:lnTo>
                    <a:pt x="624173" y="549688"/>
                  </a:lnTo>
                  <a:lnTo>
                    <a:pt x="615887" y="533114"/>
                  </a:lnTo>
                  <a:lnTo>
                    <a:pt x="610838" y="528637"/>
                  </a:lnTo>
                  <a:lnTo>
                    <a:pt x="608076" y="527114"/>
                  </a:lnTo>
                  <a:lnTo>
                    <a:pt x="604933" y="542639"/>
                  </a:lnTo>
                  <a:lnTo>
                    <a:pt x="599123" y="548068"/>
                  </a:lnTo>
                  <a:lnTo>
                    <a:pt x="581406" y="533876"/>
                  </a:lnTo>
                  <a:lnTo>
                    <a:pt x="578168" y="534638"/>
                  </a:lnTo>
                  <a:lnTo>
                    <a:pt x="571595" y="542734"/>
                  </a:lnTo>
                  <a:lnTo>
                    <a:pt x="576072" y="531304"/>
                  </a:lnTo>
                  <a:lnTo>
                    <a:pt x="525209" y="497586"/>
                  </a:lnTo>
                  <a:lnTo>
                    <a:pt x="520637" y="503491"/>
                  </a:lnTo>
                  <a:lnTo>
                    <a:pt x="521684" y="505301"/>
                  </a:lnTo>
                  <a:lnTo>
                    <a:pt x="500253" y="515493"/>
                  </a:lnTo>
                  <a:lnTo>
                    <a:pt x="491014" y="523018"/>
                  </a:lnTo>
                  <a:lnTo>
                    <a:pt x="489871" y="521208"/>
                  </a:lnTo>
                  <a:lnTo>
                    <a:pt x="475012" y="527399"/>
                  </a:lnTo>
                  <a:lnTo>
                    <a:pt x="466058" y="526637"/>
                  </a:lnTo>
                  <a:lnTo>
                    <a:pt x="459010" y="507492"/>
                  </a:lnTo>
                  <a:lnTo>
                    <a:pt x="446723" y="517493"/>
                  </a:lnTo>
                  <a:lnTo>
                    <a:pt x="438912" y="519875"/>
                  </a:lnTo>
                  <a:lnTo>
                    <a:pt x="436721" y="516826"/>
                  </a:lnTo>
                  <a:lnTo>
                    <a:pt x="425482" y="517208"/>
                  </a:lnTo>
                  <a:lnTo>
                    <a:pt x="428911" y="527114"/>
                  </a:lnTo>
                  <a:lnTo>
                    <a:pt x="399383" y="540925"/>
                  </a:lnTo>
                  <a:lnTo>
                    <a:pt x="388715" y="549402"/>
                  </a:lnTo>
                  <a:lnTo>
                    <a:pt x="379381" y="532733"/>
                  </a:lnTo>
                  <a:lnTo>
                    <a:pt x="374809" y="534638"/>
                  </a:lnTo>
                  <a:lnTo>
                    <a:pt x="369665" y="526256"/>
                  </a:lnTo>
                  <a:lnTo>
                    <a:pt x="366712" y="526351"/>
                  </a:lnTo>
                  <a:lnTo>
                    <a:pt x="332137" y="45091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6" name="Freihandform: Form 235">
              <a:extLst>
                <a:ext uri="{FF2B5EF4-FFF2-40B4-BE49-F238E27FC236}">
                  <a16:creationId xmlns:a16="http://schemas.microsoft.com/office/drawing/2014/main" id="{6805CB23-E2EA-4E66-838B-8764422AB3AF}"/>
                </a:ext>
              </a:extLst>
            </p:cNvPr>
            <p:cNvSpPr/>
            <p:nvPr/>
          </p:nvSpPr>
          <p:spPr>
            <a:xfrm>
              <a:off x="2405330" y="3148663"/>
              <a:ext cx="747450" cy="980100"/>
            </a:xfrm>
            <a:custGeom>
              <a:avLst/>
              <a:gdLst>
                <a:gd name="connsiteX0" fmla="*/ 106870 w 1438275"/>
                <a:gd name="connsiteY0" fmla="*/ 1637347 h 1885950"/>
                <a:gd name="connsiteX1" fmla="*/ 115443 w 1438275"/>
                <a:gd name="connsiteY1" fmla="*/ 1627918 h 1885950"/>
                <a:gd name="connsiteX2" fmla="*/ 111538 w 1438275"/>
                <a:gd name="connsiteY2" fmla="*/ 1607058 h 1885950"/>
                <a:gd name="connsiteX3" fmla="*/ 124111 w 1438275"/>
                <a:gd name="connsiteY3" fmla="*/ 1593723 h 1885950"/>
                <a:gd name="connsiteX4" fmla="*/ 124492 w 1438275"/>
                <a:gd name="connsiteY4" fmla="*/ 1589055 h 1885950"/>
                <a:gd name="connsiteX5" fmla="*/ 129254 w 1438275"/>
                <a:gd name="connsiteY5" fmla="*/ 1583817 h 1885950"/>
                <a:gd name="connsiteX6" fmla="*/ 116681 w 1438275"/>
                <a:gd name="connsiteY6" fmla="*/ 1583531 h 1885950"/>
                <a:gd name="connsiteX7" fmla="*/ 112300 w 1438275"/>
                <a:gd name="connsiteY7" fmla="*/ 1580959 h 1885950"/>
                <a:gd name="connsiteX8" fmla="*/ 108395 w 1438275"/>
                <a:gd name="connsiteY8" fmla="*/ 1566767 h 1885950"/>
                <a:gd name="connsiteX9" fmla="*/ 96203 w 1438275"/>
                <a:gd name="connsiteY9" fmla="*/ 1554480 h 1885950"/>
                <a:gd name="connsiteX10" fmla="*/ 95726 w 1438275"/>
                <a:gd name="connsiteY10" fmla="*/ 1541526 h 1885950"/>
                <a:gd name="connsiteX11" fmla="*/ 104204 w 1438275"/>
                <a:gd name="connsiteY11" fmla="*/ 1539335 h 1885950"/>
                <a:gd name="connsiteX12" fmla="*/ 105728 w 1438275"/>
                <a:gd name="connsiteY12" fmla="*/ 1532477 h 1885950"/>
                <a:gd name="connsiteX13" fmla="*/ 101441 w 1438275"/>
                <a:gd name="connsiteY13" fmla="*/ 1523714 h 1885950"/>
                <a:gd name="connsiteX14" fmla="*/ 97917 w 1438275"/>
                <a:gd name="connsiteY14" fmla="*/ 1525143 h 1885950"/>
                <a:gd name="connsiteX15" fmla="*/ 101060 w 1438275"/>
                <a:gd name="connsiteY15" fmla="*/ 1518285 h 1885950"/>
                <a:gd name="connsiteX16" fmla="*/ 102775 w 1438275"/>
                <a:gd name="connsiteY16" fmla="*/ 1519618 h 1885950"/>
                <a:gd name="connsiteX17" fmla="*/ 124873 w 1438275"/>
                <a:gd name="connsiteY17" fmla="*/ 1506950 h 1885950"/>
                <a:gd name="connsiteX18" fmla="*/ 130397 w 1438275"/>
                <a:gd name="connsiteY18" fmla="*/ 1506950 h 1885950"/>
                <a:gd name="connsiteX19" fmla="*/ 134969 w 1438275"/>
                <a:gd name="connsiteY19" fmla="*/ 1491043 h 1885950"/>
                <a:gd name="connsiteX20" fmla="*/ 125920 w 1438275"/>
                <a:gd name="connsiteY20" fmla="*/ 1488186 h 1885950"/>
                <a:gd name="connsiteX21" fmla="*/ 124301 w 1438275"/>
                <a:gd name="connsiteY21" fmla="*/ 1491996 h 1885950"/>
                <a:gd name="connsiteX22" fmla="*/ 121444 w 1438275"/>
                <a:gd name="connsiteY22" fmla="*/ 1491996 h 1885950"/>
                <a:gd name="connsiteX23" fmla="*/ 116300 w 1438275"/>
                <a:gd name="connsiteY23" fmla="*/ 1487424 h 1885950"/>
                <a:gd name="connsiteX24" fmla="*/ 118491 w 1438275"/>
                <a:gd name="connsiteY24" fmla="*/ 1483043 h 1885950"/>
                <a:gd name="connsiteX25" fmla="*/ 123254 w 1438275"/>
                <a:gd name="connsiteY25" fmla="*/ 1484280 h 1885950"/>
                <a:gd name="connsiteX26" fmla="*/ 130302 w 1438275"/>
                <a:gd name="connsiteY26" fmla="*/ 1467135 h 1885950"/>
                <a:gd name="connsiteX27" fmla="*/ 129159 w 1438275"/>
                <a:gd name="connsiteY27" fmla="*/ 1464469 h 1885950"/>
                <a:gd name="connsiteX28" fmla="*/ 123158 w 1438275"/>
                <a:gd name="connsiteY28" fmla="*/ 1463707 h 1885950"/>
                <a:gd name="connsiteX29" fmla="*/ 126111 w 1438275"/>
                <a:gd name="connsiteY29" fmla="*/ 1460087 h 1885950"/>
                <a:gd name="connsiteX30" fmla="*/ 122873 w 1438275"/>
                <a:gd name="connsiteY30" fmla="*/ 1455515 h 1885950"/>
                <a:gd name="connsiteX31" fmla="*/ 119920 w 1438275"/>
                <a:gd name="connsiteY31" fmla="*/ 1457420 h 1885950"/>
                <a:gd name="connsiteX32" fmla="*/ 113538 w 1438275"/>
                <a:gd name="connsiteY32" fmla="*/ 1454562 h 1885950"/>
                <a:gd name="connsiteX33" fmla="*/ 98774 w 1438275"/>
                <a:gd name="connsiteY33" fmla="*/ 1461992 h 1885950"/>
                <a:gd name="connsiteX34" fmla="*/ 106490 w 1438275"/>
                <a:gd name="connsiteY34" fmla="*/ 1452467 h 1885950"/>
                <a:gd name="connsiteX35" fmla="*/ 101727 w 1438275"/>
                <a:gd name="connsiteY35" fmla="*/ 1447895 h 1885950"/>
                <a:gd name="connsiteX36" fmla="*/ 103823 w 1438275"/>
                <a:gd name="connsiteY36" fmla="*/ 1445133 h 1885950"/>
                <a:gd name="connsiteX37" fmla="*/ 100108 w 1438275"/>
                <a:gd name="connsiteY37" fmla="*/ 1442466 h 1885950"/>
                <a:gd name="connsiteX38" fmla="*/ 120777 w 1438275"/>
                <a:gd name="connsiteY38" fmla="*/ 1426178 h 1885950"/>
                <a:gd name="connsiteX39" fmla="*/ 121349 w 1438275"/>
                <a:gd name="connsiteY39" fmla="*/ 1421511 h 1885950"/>
                <a:gd name="connsiteX40" fmla="*/ 125635 w 1438275"/>
                <a:gd name="connsiteY40" fmla="*/ 1420939 h 1885950"/>
                <a:gd name="connsiteX41" fmla="*/ 133731 w 1438275"/>
                <a:gd name="connsiteY41" fmla="*/ 1408271 h 1885950"/>
                <a:gd name="connsiteX42" fmla="*/ 142208 w 1438275"/>
                <a:gd name="connsiteY42" fmla="*/ 1401032 h 1885950"/>
                <a:gd name="connsiteX43" fmla="*/ 144113 w 1438275"/>
                <a:gd name="connsiteY43" fmla="*/ 1403795 h 1885950"/>
                <a:gd name="connsiteX44" fmla="*/ 141542 w 1438275"/>
                <a:gd name="connsiteY44" fmla="*/ 1409509 h 1885950"/>
                <a:gd name="connsiteX45" fmla="*/ 143447 w 1438275"/>
                <a:gd name="connsiteY45" fmla="*/ 1408747 h 1885950"/>
                <a:gd name="connsiteX46" fmla="*/ 147257 w 1438275"/>
                <a:gd name="connsiteY46" fmla="*/ 1399508 h 1885950"/>
                <a:gd name="connsiteX47" fmla="*/ 139256 w 1438275"/>
                <a:gd name="connsiteY47" fmla="*/ 1386364 h 1885950"/>
                <a:gd name="connsiteX48" fmla="*/ 135255 w 1438275"/>
                <a:gd name="connsiteY48" fmla="*/ 1367409 h 1885950"/>
                <a:gd name="connsiteX49" fmla="*/ 131445 w 1438275"/>
                <a:gd name="connsiteY49" fmla="*/ 1362837 h 1885950"/>
                <a:gd name="connsiteX50" fmla="*/ 132302 w 1438275"/>
                <a:gd name="connsiteY50" fmla="*/ 1357027 h 1885950"/>
                <a:gd name="connsiteX51" fmla="*/ 126778 w 1438275"/>
                <a:gd name="connsiteY51" fmla="*/ 1353026 h 1885950"/>
                <a:gd name="connsiteX52" fmla="*/ 125349 w 1438275"/>
                <a:gd name="connsiteY52" fmla="*/ 1346549 h 1885950"/>
                <a:gd name="connsiteX53" fmla="*/ 111443 w 1438275"/>
                <a:gd name="connsiteY53" fmla="*/ 1326070 h 1885950"/>
                <a:gd name="connsiteX54" fmla="*/ 106013 w 1438275"/>
                <a:gd name="connsiteY54" fmla="*/ 1307592 h 1885950"/>
                <a:gd name="connsiteX55" fmla="*/ 107156 w 1438275"/>
                <a:gd name="connsiteY55" fmla="*/ 1299115 h 1885950"/>
                <a:gd name="connsiteX56" fmla="*/ 97631 w 1438275"/>
                <a:gd name="connsiteY56" fmla="*/ 1290733 h 1885950"/>
                <a:gd name="connsiteX57" fmla="*/ 94964 w 1438275"/>
                <a:gd name="connsiteY57" fmla="*/ 1280446 h 1885950"/>
                <a:gd name="connsiteX58" fmla="*/ 96774 w 1438275"/>
                <a:gd name="connsiteY58" fmla="*/ 1259395 h 1885950"/>
                <a:gd name="connsiteX59" fmla="*/ 91821 w 1438275"/>
                <a:gd name="connsiteY59" fmla="*/ 1247299 h 1885950"/>
                <a:gd name="connsiteX60" fmla="*/ 95060 w 1438275"/>
                <a:gd name="connsiteY60" fmla="*/ 1235869 h 1885950"/>
                <a:gd name="connsiteX61" fmla="*/ 97250 w 1438275"/>
                <a:gd name="connsiteY61" fmla="*/ 1236535 h 1885950"/>
                <a:gd name="connsiteX62" fmla="*/ 91916 w 1438275"/>
                <a:gd name="connsiteY62" fmla="*/ 1229487 h 1885950"/>
                <a:gd name="connsiteX63" fmla="*/ 112014 w 1438275"/>
                <a:gd name="connsiteY63" fmla="*/ 1217105 h 1885950"/>
                <a:gd name="connsiteX64" fmla="*/ 116777 w 1438275"/>
                <a:gd name="connsiteY64" fmla="*/ 1198626 h 1885950"/>
                <a:gd name="connsiteX65" fmla="*/ 122111 w 1438275"/>
                <a:gd name="connsiteY65" fmla="*/ 1190339 h 1885950"/>
                <a:gd name="connsiteX66" fmla="*/ 116967 w 1438275"/>
                <a:gd name="connsiteY66" fmla="*/ 1188625 h 1885950"/>
                <a:gd name="connsiteX67" fmla="*/ 121349 w 1438275"/>
                <a:gd name="connsiteY67" fmla="*/ 1183005 h 1885950"/>
                <a:gd name="connsiteX68" fmla="*/ 117824 w 1438275"/>
                <a:gd name="connsiteY68" fmla="*/ 1179005 h 1885950"/>
                <a:gd name="connsiteX69" fmla="*/ 103918 w 1438275"/>
                <a:gd name="connsiteY69" fmla="*/ 1172813 h 1885950"/>
                <a:gd name="connsiteX70" fmla="*/ 103061 w 1438275"/>
                <a:gd name="connsiteY70" fmla="*/ 1160812 h 1885950"/>
                <a:gd name="connsiteX71" fmla="*/ 108014 w 1438275"/>
                <a:gd name="connsiteY71" fmla="*/ 1159002 h 1885950"/>
                <a:gd name="connsiteX72" fmla="*/ 105347 w 1438275"/>
                <a:gd name="connsiteY72" fmla="*/ 1155287 h 1885950"/>
                <a:gd name="connsiteX73" fmla="*/ 115634 w 1438275"/>
                <a:gd name="connsiteY73" fmla="*/ 1146048 h 1885950"/>
                <a:gd name="connsiteX74" fmla="*/ 124206 w 1438275"/>
                <a:gd name="connsiteY74" fmla="*/ 1152715 h 1885950"/>
                <a:gd name="connsiteX75" fmla="*/ 144304 w 1438275"/>
                <a:gd name="connsiteY75" fmla="*/ 1151001 h 1885950"/>
                <a:gd name="connsiteX76" fmla="*/ 154305 w 1438275"/>
                <a:gd name="connsiteY76" fmla="*/ 1156144 h 1885950"/>
                <a:gd name="connsiteX77" fmla="*/ 162306 w 1438275"/>
                <a:gd name="connsiteY77" fmla="*/ 1155192 h 1885950"/>
                <a:gd name="connsiteX78" fmla="*/ 166402 w 1438275"/>
                <a:gd name="connsiteY78" fmla="*/ 1159288 h 1885950"/>
                <a:gd name="connsiteX79" fmla="*/ 177737 w 1438275"/>
                <a:gd name="connsiteY79" fmla="*/ 1156049 h 1885950"/>
                <a:gd name="connsiteX80" fmla="*/ 181451 w 1438275"/>
                <a:gd name="connsiteY80" fmla="*/ 1160621 h 1885950"/>
                <a:gd name="connsiteX81" fmla="*/ 198977 w 1438275"/>
                <a:gd name="connsiteY81" fmla="*/ 1153097 h 1885950"/>
                <a:gd name="connsiteX82" fmla="*/ 217456 w 1438275"/>
                <a:gd name="connsiteY82" fmla="*/ 1141285 h 1885950"/>
                <a:gd name="connsiteX83" fmla="*/ 220790 w 1438275"/>
                <a:gd name="connsiteY83" fmla="*/ 1129189 h 1885950"/>
                <a:gd name="connsiteX84" fmla="*/ 220504 w 1438275"/>
                <a:gd name="connsiteY84" fmla="*/ 1126712 h 1885950"/>
                <a:gd name="connsiteX85" fmla="*/ 207359 w 1438275"/>
                <a:gd name="connsiteY85" fmla="*/ 1121950 h 1885950"/>
                <a:gd name="connsiteX86" fmla="*/ 203835 w 1438275"/>
                <a:gd name="connsiteY86" fmla="*/ 1107091 h 1885950"/>
                <a:gd name="connsiteX87" fmla="*/ 218885 w 1438275"/>
                <a:gd name="connsiteY87" fmla="*/ 1094899 h 1885950"/>
                <a:gd name="connsiteX88" fmla="*/ 265938 w 1438275"/>
                <a:gd name="connsiteY88" fmla="*/ 1083945 h 1885950"/>
                <a:gd name="connsiteX89" fmla="*/ 267367 w 1438275"/>
                <a:gd name="connsiteY89" fmla="*/ 1087850 h 1885950"/>
                <a:gd name="connsiteX90" fmla="*/ 273653 w 1438275"/>
                <a:gd name="connsiteY90" fmla="*/ 1089089 h 1885950"/>
                <a:gd name="connsiteX91" fmla="*/ 290989 w 1438275"/>
                <a:gd name="connsiteY91" fmla="*/ 1087564 h 1885950"/>
                <a:gd name="connsiteX92" fmla="*/ 292418 w 1438275"/>
                <a:gd name="connsiteY92" fmla="*/ 1084802 h 1885950"/>
                <a:gd name="connsiteX93" fmla="*/ 298895 w 1438275"/>
                <a:gd name="connsiteY93" fmla="*/ 1090993 h 1885950"/>
                <a:gd name="connsiteX94" fmla="*/ 305943 w 1438275"/>
                <a:gd name="connsiteY94" fmla="*/ 1103947 h 1885950"/>
                <a:gd name="connsiteX95" fmla="*/ 318326 w 1438275"/>
                <a:gd name="connsiteY95" fmla="*/ 1102138 h 1885950"/>
                <a:gd name="connsiteX96" fmla="*/ 319564 w 1438275"/>
                <a:gd name="connsiteY96" fmla="*/ 1103471 h 1885950"/>
                <a:gd name="connsiteX97" fmla="*/ 316516 w 1438275"/>
                <a:gd name="connsiteY97" fmla="*/ 1105757 h 1885950"/>
                <a:gd name="connsiteX98" fmla="*/ 308039 w 1438275"/>
                <a:gd name="connsiteY98" fmla="*/ 1109567 h 1885950"/>
                <a:gd name="connsiteX99" fmla="*/ 310420 w 1438275"/>
                <a:gd name="connsiteY99" fmla="*/ 1118425 h 1885950"/>
                <a:gd name="connsiteX100" fmla="*/ 316516 w 1438275"/>
                <a:gd name="connsiteY100" fmla="*/ 1126998 h 1885950"/>
                <a:gd name="connsiteX101" fmla="*/ 332232 w 1438275"/>
                <a:gd name="connsiteY101" fmla="*/ 1121569 h 1885950"/>
                <a:gd name="connsiteX102" fmla="*/ 333375 w 1438275"/>
                <a:gd name="connsiteY102" fmla="*/ 1123378 h 1885950"/>
                <a:gd name="connsiteX103" fmla="*/ 344710 w 1438275"/>
                <a:gd name="connsiteY103" fmla="*/ 1118140 h 1885950"/>
                <a:gd name="connsiteX104" fmla="*/ 346234 w 1438275"/>
                <a:gd name="connsiteY104" fmla="*/ 1114330 h 1885950"/>
                <a:gd name="connsiteX105" fmla="*/ 337852 w 1438275"/>
                <a:gd name="connsiteY105" fmla="*/ 1106233 h 1885950"/>
                <a:gd name="connsiteX106" fmla="*/ 343376 w 1438275"/>
                <a:gd name="connsiteY106" fmla="*/ 1102995 h 1885950"/>
                <a:gd name="connsiteX107" fmla="*/ 340424 w 1438275"/>
                <a:gd name="connsiteY107" fmla="*/ 1092708 h 1885950"/>
                <a:gd name="connsiteX108" fmla="*/ 355664 w 1438275"/>
                <a:gd name="connsiteY108" fmla="*/ 1078706 h 1885950"/>
                <a:gd name="connsiteX109" fmla="*/ 366903 w 1438275"/>
                <a:gd name="connsiteY109" fmla="*/ 1073658 h 1885950"/>
                <a:gd name="connsiteX110" fmla="*/ 397669 w 1438275"/>
                <a:gd name="connsiteY110" fmla="*/ 1051655 h 1885950"/>
                <a:gd name="connsiteX111" fmla="*/ 400145 w 1438275"/>
                <a:gd name="connsiteY111" fmla="*/ 1053846 h 1885950"/>
                <a:gd name="connsiteX112" fmla="*/ 407575 w 1438275"/>
                <a:gd name="connsiteY112" fmla="*/ 1038606 h 1885950"/>
                <a:gd name="connsiteX113" fmla="*/ 428339 w 1438275"/>
                <a:gd name="connsiteY113" fmla="*/ 1021270 h 1885950"/>
                <a:gd name="connsiteX114" fmla="*/ 431197 w 1438275"/>
                <a:gd name="connsiteY114" fmla="*/ 999649 h 1885950"/>
                <a:gd name="connsiteX115" fmla="*/ 435293 w 1438275"/>
                <a:gd name="connsiteY115" fmla="*/ 993743 h 1885950"/>
                <a:gd name="connsiteX116" fmla="*/ 433959 w 1438275"/>
                <a:gd name="connsiteY116" fmla="*/ 991552 h 1885950"/>
                <a:gd name="connsiteX117" fmla="*/ 438436 w 1438275"/>
                <a:gd name="connsiteY117" fmla="*/ 974693 h 1885950"/>
                <a:gd name="connsiteX118" fmla="*/ 448247 w 1438275"/>
                <a:gd name="connsiteY118" fmla="*/ 974598 h 1885950"/>
                <a:gd name="connsiteX119" fmla="*/ 452152 w 1438275"/>
                <a:gd name="connsiteY119" fmla="*/ 964406 h 1885950"/>
                <a:gd name="connsiteX120" fmla="*/ 473774 w 1438275"/>
                <a:gd name="connsiteY120" fmla="*/ 966311 h 1885950"/>
                <a:gd name="connsiteX121" fmla="*/ 480441 w 1438275"/>
                <a:gd name="connsiteY121" fmla="*/ 960310 h 1885950"/>
                <a:gd name="connsiteX122" fmla="*/ 481012 w 1438275"/>
                <a:gd name="connsiteY122" fmla="*/ 947928 h 1885950"/>
                <a:gd name="connsiteX123" fmla="*/ 484632 w 1438275"/>
                <a:gd name="connsiteY123" fmla="*/ 940975 h 1885950"/>
                <a:gd name="connsiteX124" fmla="*/ 495300 w 1438275"/>
                <a:gd name="connsiteY124" fmla="*/ 934117 h 1885950"/>
                <a:gd name="connsiteX125" fmla="*/ 500253 w 1438275"/>
                <a:gd name="connsiteY125" fmla="*/ 927640 h 1885950"/>
                <a:gd name="connsiteX126" fmla="*/ 502063 w 1438275"/>
                <a:gd name="connsiteY126" fmla="*/ 907351 h 1885950"/>
                <a:gd name="connsiteX127" fmla="*/ 500539 w 1438275"/>
                <a:gd name="connsiteY127" fmla="*/ 898969 h 1885950"/>
                <a:gd name="connsiteX128" fmla="*/ 488347 w 1438275"/>
                <a:gd name="connsiteY128" fmla="*/ 886111 h 1885950"/>
                <a:gd name="connsiteX129" fmla="*/ 485680 w 1438275"/>
                <a:gd name="connsiteY129" fmla="*/ 876300 h 1885950"/>
                <a:gd name="connsiteX130" fmla="*/ 488156 w 1438275"/>
                <a:gd name="connsiteY130" fmla="*/ 863060 h 1885950"/>
                <a:gd name="connsiteX131" fmla="*/ 500348 w 1438275"/>
                <a:gd name="connsiteY131" fmla="*/ 846201 h 1885950"/>
                <a:gd name="connsiteX132" fmla="*/ 498920 w 1438275"/>
                <a:gd name="connsiteY132" fmla="*/ 840867 h 1885950"/>
                <a:gd name="connsiteX133" fmla="*/ 492633 w 1438275"/>
                <a:gd name="connsiteY133" fmla="*/ 838867 h 1885950"/>
                <a:gd name="connsiteX134" fmla="*/ 476726 w 1438275"/>
                <a:gd name="connsiteY134" fmla="*/ 845344 h 1885950"/>
                <a:gd name="connsiteX135" fmla="*/ 453009 w 1438275"/>
                <a:gd name="connsiteY135" fmla="*/ 877538 h 1885950"/>
                <a:gd name="connsiteX136" fmla="*/ 443294 w 1438275"/>
                <a:gd name="connsiteY136" fmla="*/ 879253 h 1885950"/>
                <a:gd name="connsiteX137" fmla="*/ 435769 w 1438275"/>
                <a:gd name="connsiteY137" fmla="*/ 874204 h 1885950"/>
                <a:gd name="connsiteX138" fmla="*/ 424529 w 1438275"/>
                <a:gd name="connsiteY138" fmla="*/ 871633 h 1885950"/>
                <a:gd name="connsiteX139" fmla="*/ 412718 w 1438275"/>
                <a:gd name="connsiteY139" fmla="*/ 874300 h 1885950"/>
                <a:gd name="connsiteX140" fmla="*/ 409004 w 1438275"/>
                <a:gd name="connsiteY140" fmla="*/ 879157 h 1885950"/>
                <a:gd name="connsiteX141" fmla="*/ 403098 w 1438275"/>
                <a:gd name="connsiteY141" fmla="*/ 904494 h 1885950"/>
                <a:gd name="connsiteX142" fmla="*/ 397288 w 1438275"/>
                <a:gd name="connsiteY142" fmla="*/ 910114 h 1885950"/>
                <a:gd name="connsiteX143" fmla="*/ 381667 w 1438275"/>
                <a:gd name="connsiteY143" fmla="*/ 901732 h 1885950"/>
                <a:gd name="connsiteX144" fmla="*/ 369379 w 1438275"/>
                <a:gd name="connsiteY144" fmla="*/ 879919 h 1885950"/>
                <a:gd name="connsiteX145" fmla="*/ 361664 w 1438275"/>
                <a:gd name="connsiteY145" fmla="*/ 873157 h 1885950"/>
                <a:gd name="connsiteX146" fmla="*/ 351377 w 1438275"/>
                <a:gd name="connsiteY146" fmla="*/ 881158 h 1885950"/>
                <a:gd name="connsiteX147" fmla="*/ 350139 w 1438275"/>
                <a:gd name="connsiteY147" fmla="*/ 886111 h 1885950"/>
                <a:gd name="connsiteX148" fmla="*/ 362903 w 1438275"/>
                <a:gd name="connsiteY148" fmla="*/ 902779 h 1885950"/>
                <a:gd name="connsiteX149" fmla="*/ 371475 w 1438275"/>
                <a:gd name="connsiteY149" fmla="*/ 905923 h 1885950"/>
                <a:gd name="connsiteX150" fmla="*/ 371189 w 1438275"/>
                <a:gd name="connsiteY150" fmla="*/ 910209 h 1885950"/>
                <a:gd name="connsiteX151" fmla="*/ 365474 w 1438275"/>
                <a:gd name="connsiteY151" fmla="*/ 912400 h 1885950"/>
                <a:gd name="connsiteX152" fmla="*/ 348425 w 1438275"/>
                <a:gd name="connsiteY152" fmla="*/ 902970 h 1885950"/>
                <a:gd name="connsiteX153" fmla="*/ 311372 w 1438275"/>
                <a:gd name="connsiteY153" fmla="*/ 858964 h 1885950"/>
                <a:gd name="connsiteX154" fmla="*/ 301752 w 1438275"/>
                <a:gd name="connsiteY154" fmla="*/ 856774 h 1885950"/>
                <a:gd name="connsiteX155" fmla="*/ 271462 w 1438275"/>
                <a:gd name="connsiteY155" fmla="*/ 869632 h 1885950"/>
                <a:gd name="connsiteX156" fmla="*/ 268034 w 1438275"/>
                <a:gd name="connsiteY156" fmla="*/ 867727 h 1885950"/>
                <a:gd name="connsiteX157" fmla="*/ 265462 w 1438275"/>
                <a:gd name="connsiteY157" fmla="*/ 852106 h 1885950"/>
                <a:gd name="connsiteX158" fmla="*/ 261461 w 1438275"/>
                <a:gd name="connsiteY158" fmla="*/ 846868 h 1885950"/>
                <a:gd name="connsiteX159" fmla="*/ 254413 w 1438275"/>
                <a:gd name="connsiteY159" fmla="*/ 852868 h 1885950"/>
                <a:gd name="connsiteX160" fmla="*/ 254413 w 1438275"/>
                <a:gd name="connsiteY160" fmla="*/ 869823 h 1885950"/>
                <a:gd name="connsiteX161" fmla="*/ 251651 w 1438275"/>
                <a:gd name="connsiteY161" fmla="*/ 874395 h 1885950"/>
                <a:gd name="connsiteX162" fmla="*/ 228886 w 1438275"/>
                <a:gd name="connsiteY162" fmla="*/ 876586 h 1885950"/>
                <a:gd name="connsiteX163" fmla="*/ 215075 w 1438275"/>
                <a:gd name="connsiteY163" fmla="*/ 871061 h 1885950"/>
                <a:gd name="connsiteX164" fmla="*/ 209360 w 1438275"/>
                <a:gd name="connsiteY164" fmla="*/ 858012 h 1885950"/>
                <a:gd name="connsiteX165" fmla="*/ 209645 w 1438275"/>
                <a:gd name="connsiteY165" fmla="*/ 842581 h 1885950"/>
                <a:gd name="connsiteX166" fmla="*/ 231553 w 1438275"/>
                <a:gd name="connsiteY166" fmla="*/ 825246 h 1885950"/>
                <a:gd name="connsiteX167" fmla="*/ 237935 w 1438275"/>
                <a:gd name="connsiteY167" fmla="*/ 812197 h 1885950"/>
                <a:gd name="connsiteX168" fmla="*/ 233458 w 1438275"/>
                <a:gd name="connsiteY168" fmla="*/ 808006 h 1885950"/>
                <a:gd name="connsiteX169" fmla="*/ 222409 w 1438275"/>
                <a:gd name="connsiteY169" fmla="*/ 808006 h 1885950"/>
                <a:gd name="connsiteX170" fmla="*/ 200787 w 1438275"/>
                <a:gd name="connsiteY170" fmla="*/ 821436 h 1885950"/>
                <a:gd name="connsiteX171" fmla="*/ 188309 w 1438275"/>
                <a:gd name="connsiteY171" fmla="*/ 825722 h 1885950"/>
                <a:gd name="connsiteX172" fmla="*/ 180880 w 1438275"/>
                <a:gd name="connsiteY172" fmla="*/ 820007 h 1885950"/>
                <a:gd name="connsiteX173" fmla="*/ 179546 w 1438275"/>
                <a:gd name="connsiteY173" fmla="*/ 805148 h 1885950"/>
                <a:gd name="connsiteX174" fmla="*/ 161449 w 1438275"/>
                <a:gd name="connsiteY174" fmla="*/ 769048 h 1885950"/>
                <a:gd name="connsiteX175" fmla="*/ 163068 w 1438275"/>
                <a:gd name="connsiteY175" fmla="*/ 751427 h 1885950"/>
                <a:gd name="connsiteX176" fmla="*/ 175736 w 1438275"/>
                <a:gd name="connsiteY176" fmla="*/ 727996 h 1885950"/>
                <a:gd name="connsiteX177" fmla="*/ 173831 w 1438275"/>
                <a:gd name="connsiteY177" fmla="*/ 711708 h 1885950"/>
                <a:gd name="connsiteX178" fmla="*/ 170021 w 1438275"/>
                <a:gd name="connsiteY178" fmla="*/ 709326 h 1885950"/>
                <a:gd name="connsiteX179" fmla="*/ 161544 w 1438275"/>
                <a:gd name="connsiteY179" fmla="*/ 711136 h 1885950"/>
                <a:gd name="connsiteX180" fmla="*/ 161163 w 1438275"/>
                <a:gd name="connsiteY180" fmla="*/ 696944 h 1885950"/>
                <a:gd name="connsiteX181" fmla="*/ 148019 w 1438275"/>
                <a:gd name="connsiteY181" fmla="*/ 700183 h 1885950"/>
                <a:gd name="connsiteX182" fmla="*/ 139256 w 1438275"/>
                <a:gd name="connsiteY182" fmla="*/ 681418 h 1885950"/>
                <a:gd name="connsiteX183" fmla="*/ 127635 w 1438275"/>
                <a:gd name="connsiteY183" fmla="*/ 683895 h 1885950"/>
                <a:gd name="connsiteX184" fmla="*/ 123730 w 1438275"/>
                <a:gd name="connsiteY184" fmla="*/ 649986 h 1885950"/>
                <a:gd name="connsiteX185" fmla="*/ 114014 w 1438275"/>
                <a:gd name="connsiteY185" fmla="*/ 635127 h 1885950"/>
                <a:gd name="connsiteX186" fmla="*/ 125920 w 1438275"/>
                <a:gd name="connsiteY186" fmla="*/ 624364 h 1885950"/>
                <a:gd name="connsiteX187" fmla="*/ 121634 w 1438275"/>
                <a:gd name="connsiteY187" fmla="*/ 617601 h 1885950"/>
                <a:gd name="connsiteX188" fmla="*/ 142208 w 1438275"/>
                <a:gd name="connsiteY188" fmla="*/ 605980 h 1885950"/>
                <a:gd name="connsiteX189" fmla="*/ 116491 w 1438275"/>
                <a:gd name="connsiteY189" fmla="*/ 559689 h 1885950"/>
                <a:gd name="connsiteX190" fmla="*/ 112967 w 1438275"/>
                <a:gd name="connsiteY190" fmla="*/ 544830 h 1885950"/>
                <a:gd name="connsiteX191" fmla="*/ 103918 w 1438275"/>
                <a:gd name="connsiteY191" fmla="*/ 540639 h 1885950"/>
                <a:gd name="connsiteX192" fmla="*/ 99346 w 1438275"/>
                <a:gd name="connsiteY192" fmla="*/ 528828 h 1885950"/>
                <a:gd name="connsiteX193" fmla="*/ 98774 w 1438275"/>
                <a:gd name="connsiteY193" fmla="*/ 518826 h 1885950"/>
                <a:gd name="connsiteX194" fmla="*/ 78391 w 1438275"/>
                <a:gd name="connsiteY194" fmla="*/ 523208 h 1885950"/>
                <a:gd name="connsiteX195" fmla="*/ 73914 w 1438275"/>
                <a:gd name="connsiteY195" fmla="*/ 507111 h 1885950"/>
                <a:gd name="connsiteX196" fmla="*/ 75438 w 1438275"/>
                <a:gd name="connsiteY196" fmla="*/ 499681 h 1885950"/>
                <a:gd name="connsiteX197" fmla="*/ 73628 w 1438275"/>
                <a:gd name="connsiteY197" fmla="*/ 491109 h 1885950"/>
                <a:gd name="connsiteX198" fmla="*/ 79153 w 1438275"/>
                <a:gd name="connsiteY198" fmla="*/ 482346 h 1885950"/>
                <a:gd name="connsiteX199" fmla="*/ 78391 w 1438275"/>
                <a:gd name="connsiteY199" fmla="*/ 474345 h 1885950"/>
                <a:gd name="connsiteX200" fmla="*/ 65246 w 1438275"/>
                <a:gd name="connsiteY200" fmla="*/ 483298 h 1885950"/>
                <a:gd name="connsiteX201" fmla="*/ 15431 w 1438275"/>
                <a:gd name="connsiteY201" fmla="*/ 495681 h 1885950"/>
                <a:gd name="connsiteX202" fmla="*/ 9525 w 1438275"/>
                <a:gd name="connsiteY202" fmla="*/ 488156 h 1885950"/>
                <a:gd name="connsiteX203" fmla="*/ 9906 w 1438275"/>
                <a:gd name="connsiteY203" fmla="*/ 481870 h 1885950"/>
                <a:gd name="connsiteX204" fmla="*/ 27432 w 1438275"/>
                <a:gd name="connsiteY204" fmla="*/ 467106 h 1885950"/>
                <a:gd name="connsiteX205" fmla="*/ 40862 w 1438275"/>
                <a:gd name="connsiteY205" fmla="*/ 443674 h 1885950"/>
                <a:gd name="connsiteX206" fmla="*/ 42101 w 1438275"/>
                <a:gd name="connsiteY206" fmla="*/ 402241 h 1885950"/>
                <a:gd name="connsiteX207" fmla="*/ 46292 w 1438275"/>
                <a:gd name="connsiteY207" fmla="*/ 406336 h 1885950"/>
                <a:gd name="connsiteX208" fmla="*/ 50959 w 1438275"/>
                <a:gd name="connsiteY208" fmla="*/ 396907 h 1885950"/>
                <a:gd name="connsiteX209" fmla="*/ 74581 w 1438275"/>
                <a:gd name="connsiteY209" fmla="*/ 368141 h 1885950"/>
                <a:gd name="connsiteX210" fmla="*/ 94107 w 1438275"/>
                <a:gd name="connsiteY210" fmla="*/ 350520 h 1885950"/>
                <a:gd name="connsiteX211" fmla="*/ 104966 w 1438275"/>
                <a:gd name="connsiteY211" fmla="*/ 344329 h 1885950"/>
                <a:gd name="connsiteX212" fmla="*/ 115348 w 1438275"/>
                <a:gd name="connsiteY212" fmla="*/ 342805 h 1885950"/>
                <a:gd name="connsiteX213" fmla="*/ 127445 w 1438275"/>
                <a:gd name="connsiteY213" fmla="*/ 333946 h 1885950"/>
                <a:gd name="connsiteX214" fmla="*/ 143542 w 1438275"/>
                <a:gd name="connsiteY214" fmla="*/ 328422 h 1885950"/>
                <a:gd name="connsiteX215" fmla="*/ 175736 w 1438275"/>
                <a:gd name="connsiteY215" fmla="*/ 347281 h 1885950"/>
                <a:gd name="connsiteX216" fmla="*/ 177737 w 1438275"/>
                <a:gd name="connsiteY216" fmla="*/ 342805 h 1885950"/>
                <a:gd name="connsiteX217" fmla="*/ 195262 w 1438275"/>
                <a:gd name="connsiteY217" fmla="*/ 328993 h 1885950"/>
                <a:gd name="connsiteX218" fmla="*/ 204692 w 1438275"/>
                <a:gd name="connsiteY218" fmla="*/ 290512 h 1885950"/>
                <a:gd name="connsiteX219" fmla="*/ 219551 w 1438275"/>
                <a:gd name="connsiteY219" fmla="*/ 285464 h 1885950"/>
                <a:gd name="connsiteX220" fmla="*/ 238601 w 1438275"/>
                <a:gd name="connsiteY220" fmla="*/ 285178 h 1885950"/>
                <a:gd name="connsiteX221" fmla="*/ 247079 w 1438275"/>
                <a:gd name="connsiteY221" fmla="*/ 281368 h 1885950"/>
                <a:gd name="connsiteX222" fmla="*/ 239840 w 1438275"/>
                <a:gd name="connsiteY222" fmla="*/ 262795 h 1885950"/>
                <a:gd name="connsiteX223" fmla="*/ 229362 w 1438275"/>
                <a:gd name="connsiteY223" fmla="*/ 251746 h 1885950"/>
                <a:gd name="connsiteX224" fmla="*/ 233934 w 1438275"/>
                <a:gd name="connsiteY224" fmla="*/ 248221 h 1885950"/>
                <a:gd name="connsiteX225" fmla="*/ 258509 w 1438275"/>
                <a:gd name="connsiteY225" fmla="*/ 237363 h 1885950"/>
                <a:gd name="connsiteX226" fmla="*/ 260699 w 1438275"/>
                <a:gd name="connsiteY226" fmla="*/ 241078 h 1885950"/>
                <a:gd name="connsiteX227" fmla="*/ 292227 w 1438275"/>
                <a:gd name="connsiteY227" fmla="*/ 231553 h 1885950"/>
                <a:gd name="connsiteX228" fmla="*/ 314325 w 1438275"/>
                <a:gd name="connsiteY228" fmla="*/ 228124 h 1885950"/>
                <a:gd name="connsiteX229" fmla="*/ 328136 w 1438275"/>
                <a:gd name="connsiteY229" fmla="*/ 229933 h 1885950"/>
                <a:gd name="connsiteX230" fmla="*/ 333947 w 1438275"/>
                <a:gd name="connsiteY230" fmla="*/ 227742 h 1885950"/>
                <a:gd name="connsiteX231" fmla="*/ 344424 w 1438275"/>
                <a:gd name="connsiteY231" fmla="*/ 244221 h 1885950"/>
                <a:gd name="connsiteX232" fmla="*/ 357759 w 1438275"/>
                <a:gd name="connsiteY232" fmla="*/ 239077 h 1885950"/>
                <a:gd name="connsiteX233" fmla="*/ 373190 w 1438275"/>
                <a:gd name="connsiteY233" fmla="*/ 240887 h 1885950"/>
                <a:gd name="connsiteX234" fmla="*/ 376904 w 1438275"/>
                <a:gd name="connsiteY234" fmla="*/ 244221 h 1885950"/>
                <a:gd name="connsiteX235" fmla="*/ 377952 w 1438275"/>
                <a:gd name="connsiteY235" fmla="*/ 249650 h 1885950"/>
                <a:gd name="connsiteX236" fmla="*/ 396526 w 1438275"/>
                <a:gd name="connsiteY236" fmla="*/ 259270 h 1885950"/>
                <a:gd name="connsiteX237" fmla="*/ 409289 w 1438275"/>
                <a:gd name="connsiteY237" fmla="*/ 242887 h 1885950"/>
                <a:gd name="connsiteX238" fmla="*/ 413099 w 1438275"/>
                <a:gd name="connsiteY238" fmla="*/ 226028 h 1885950"/>
                <a:gd name="connsiteX239" fmla="*/ 435293 w 1438275"/>
                <a:gd name="connsiteY239" fmla="*/ 210217 h 1885950"/>
                <a:gd name="connsiteX240" fmla="*/ 444437 w 1438275"/>
                <a:gd name="connsiteY240" fmla="*/ 214598 h 1885950"/>
                <a:gd name="connsiteX241" fmla="*/ 459677 w 1438275"/>
                <a:gd name="connsiteY241" fmla="*/ 215741 h 1885950"/>
                <a:gd name="connsiteX242" fmla="*/ 473964 w 1438275"/>
                <a:gd name="connsiteY242" fmla="*/ 211931 h 1885950"/>
                <a:gd name="connsiteX243" fmla="*/ 487204 w 1438275"/>
                <a:gd name="connsiteY243" fmla="*/ 201930 h 1885950"/>
                <a:gd name="connsiteX244" fmla="*/ 494729 w 1438275"/>
                <a:gd name="connsiteY244" fmla="*/ 213074 h 1885950"/>
                <a:gd name="connsiteX245" fmla="*/ 511778 w 1438275"/>
                <a:gd name="connsiteY245" fmla="*/ 225742 h 1885950"/>
                <a:gd name="connsiteX246" fmla="*/ 517208 w 1438275"/>
                <a:gd name="connsiteY246" fmla="*/ 220884 h 1885950"/>
                <a:gd name="connsiteX247" fmla="*/ 521208 w 1438275"/>
                <a:gd name="connsiteY247" fmla="*/ 212503 h 1885950"/>
                <a:gd name="connsiteX248" fmla="*/ 527971 w 1438275"/>
                <a:gd name="connsiteY248" fmla="*/ 207264 h 1885950"/>
                <a:gd name="connsiteX249" fmla="*/ 515112 w 1438275"/>
                <a:gd name="connsiteY249" fmla="*/ 190786 h 1885950"/>
                <a:gd name="connsiteX250" fmla="*/ 544164 w 1438275"/>
                <a:gd name="connsiteY250" fmla="*/ 190976 h 1885950"/>
                <a:gd name="connsiteX251" fmla="*/ 560546 w 1438275"/>
                <a:gd name="connsiteY251" fmla="*/ 185928 h 1885950"/>
                <a:gd name="connsiteX252" fmla="*/ 597123 w 1438275"/>
                <a:gd name="connsiteY252" fmla="*/ 185547 h 1885950"/>
                <a:gd name="connsiteX253" fmla="*/ 623221 w 1438275"/>
                <a:gd name="connsiteY253" fmla="*/ 191167 h 1885950"/>
                <a:gd name="connsiteX254" fmla="*/ 622840 w 1438275"/>
                <a:gd name="connsiteY254" fmla="*/ 186880 h 1885950"/>
                <a:gd name="connsiteX255" fmla="*/ 649796 w 1438275"/>
                <a:gd name="connsiteY255" fmla="*/ 177260 h 1885950"/>
                <a:gd name="connsiteX256" fmla="*/ 667893 w 1438275"/>
                <a:gd name="connsiteY256" fmla="*/ 179165 h 1885950"/>
                <a:gd name="connsiteX257" fmla="*/ 680276 w 1438275"/>
                <a:gd name="connsiteY257" fmla="*/ 177165 h 1885950"/>
                <a:gd name="connsiteX258" fmla="*/ 682085 w 1438275"/>
                <a:gd name="connsiteY258" fmla="*/ 168973 h 1885950"/>
                <a:gd name="connsiteX259" fmla="*/ 690467 w 1438275"/>
                <a:gd name="connsiteY259" fmla="*/ 159448 h 1885950"/>
                <a:gd name="connsiteX260" fmla="*/ 696278 w 1438275"/>
                <a:gd name="connsiteY260" fmla="*/ 146590 h 1885950"/>
                <a:gd name="connsiteX261" fmla="*/ 707232 w 1438275"/>
                <a:gd name="connsiteY261" fmla="*/ 148304 h 1885950"/>
                <a:gd name="connsiteX262" fmla="*/ 709231 w 1438275"/>
                <a:gd name="connsiteY262" fmla="*/ 145828 h 1885950"/>
                <a:gd name="connsiteX263" fmla="*/ 713899 w 1438275"/>
                <a:gd name="connsiteY263" fmla="*/ 125444 h 1885950"/>
                <a:gd name="connsiteX264" fmla="*/ 719614 w 1438275"/>
                <a:gd name="connsiteY264" fmla="*/ 115824 h 1885950"/>
                <a:gd name="connsiteX265" fmla="*/ 712946 w 1438275"/>
                <a:gd name="connsiteY265" fmla="*/ 106108 h 1885950"/>
                <a:gd name="connsiteX266" fmla="*/ 717233 w 1438275"/>
                <a:gd name="connsiteY266" fmla="*/ 98774 h 1885950"/>
                <a:gd name="connsiteX267" fmla="*/ 721138 w 1438275"/>
                <a:gd name="connsiteY267" fmla="*/ 98107 h 1885950"/>
                <a:gd name="connsiteX268" fmla="*/ 711137 w 1438275"/>
                <a:gd name="connsiteY268" fmla="*/ 91535 h 1885950"/>
                <a:gd name="connsiteX269" fmla="*/ 710280 w 1438275"/>
                <a:gd name="connsiteY269" fmla="*/ 84010 h 1885950"/>
                <a:gd name="connsiteX270" fmla="*/ 701135 w 1438275"/>
                <a:gd name="connsiteY270" fmla="*/ 82867 h 1885950"/>
                <a:gd name="connsiteX271" fmla="*/ 690848 w 1438275"/>
                <a:gd name="connsiteY271" fmla="*/ 75628 h 1885950"/>
                <a:gd name="connsiteX272" fmla="*/ 688753 w 1438275"/>
                <a:gd name="connsiteY272" fmla="*/ 58959 h 1885950"/>
                <a:gd name="connsiteX273" fmla="*/ 698659 w 1438275"/>
                <a:gd name="connsiteY273" fmla="*/ 45053 h 1885950"/>
                <a:gd name="connsiteX274" fmla="*/ 711232 w 1438275"/>
                <a:gd name="connsiteY274" fmla="*/ 34385 h 1885950"/>
                <a:gd name="connsiteX275" fmla="*/ 722091 w 1438275"/>
                <a:gd name="connsiteY275" fmla="*/ 27146 h 1885950"/>
                <a:gd name="connsiteX276" fmla="*/ 739235 w 1438275"/>
                <a:gd name="connsiteY276" fmla="*/ 22288 h 1885950"/>
                <a:gd name="connsiteX277" fmla="*/ 750570 w 1438275"/>
                <a:gd name="connsiteY277" fmla="*/ 20574 h 1885950"/>
                <a:gd name="connsiteX278" fmla="*/ 768191 w 1438275"/>
                <a:gd name="connsiteY278" fmla="*/ 23717 h 1885950"/>
                <a:gd name="connsiteX279" fmla="*/ 773811 w 1438275"/>
                <a:gd name="connsiteY279" fmla="*/ 36576 h 1885950"/>
                <a:gd name="connsiteX280" fmla="*/ 771049 w 1438275"/>
                <a:gd name="connsiteY280" fmla="*/ 52387 h 1885950"/>
                <a:gd name="connsiteX281" fmla="*/ 786574 w 1438275"/>
                <a:gd name="connsiteY281" fmla="*/ 72675 h 1885950"/>
                <a:gd name="connsiteX282" fmla="*/ 791432 w 1438275"/>
                <a:gd name="connsiteY282" fmla="*/ 84010 h 1885950"/>
                <a:gd name="connsiteX283" fmla="*/ 804101 w 1438275"/>
                <a:gd name="connsiteY283" fmla="*/ 92011 h 1885950"/>
                <a:gd name="connsiteX284" fmla="*/ 834295 w 1438275"/>
                <a:gd name="connsiteY284" fmla="*/ 92773 h 1885950"/>
                <a:gd name="connsiteX285" fmla="*/ 854393 w 1438275"/>
                <a:gd name="connsiteY285" fmla="*/ 79248 h 1885950"/>
                <a:gd name="connsiteX286" fmla="*/ 873919 w 1438275"/>
                <a:gd name="connsiteY286" fmla="*/ 78295 h 1885950"/>
                <a:gd name="connsiteX287" fmla="*/ 887444 w 1438275"/>
                <a:gd name="connsiteY287" fmla="*/ 68580 h 1885950"/>
                <a:gd name="connsiteX288" fmla="*/ 922211 w 1438275"/>
                <a:gd name="connsiteY288" fmla="*/ 59531 h 1885950"/>
                <a:gd name="connsiteX289" fmla="*/ 929355 w 1438275"/>
                <a:gd name="connsiteY289" fmla="*/ 69247 h 1885950"/>
                <a:gd name="connsiteX290" fmla="*/ 935355 w 1438275"/>
                <a:gd name="connsiteY290" fmla="*/ 64675 h 1885950"/>
                <a:gd name="connsiteX291" fmla="*/ 955643 w 1438275"/>
                <a:gd name="connsiteY291" fmla="*/ 58579 h 1885950"/>
                <a:gd name="connsiteX292" fmla="*/ 976598 w 1438275"/>
                <a:gd name="connsiteY292" fmla="*/ 41338 h 1885950"/>
                <a:gd name="connsiteX293" fmla="*/ 998601 w 1438275"/>
                <a:gd name="connsiteY293" fmla="*/ 30384 h 1885950"/>
                <a:gd name="connsiteX294" fmla="*/ 998029 w 1438275"/>
                <a:gd name="connsiteY294" fmla="*/ 21907 h 1885950"/>
                <a:gd name="connsiteX295" fmla="*/ 989647 w 1438275"/>
                <a:gd name="connsiteY295" fmla="*/ 14287 h 1885950"/>
                <a:gd name="connsiteX296" fmla="*/ 995553 w 1438275"/>
                <a:gd name="connsiteY296" fmla="*/ 9525 h 1885950"/>
                <a:gd name="connsiteX297" fmla="*/ 1001554 w 1438275"/>
                <a:gd name="connsiteY297" fmla="*/ 21050 h 1885950"/>
                <a:gd name="connsiteX298" fmla="*/ 1002697 w 1438275"/>
                <a:gd name="connsiteY298" fmla="*/ 29242 h 1885950"/>
                <a:gd name="connsiteX299" fmla="*/ 1012127 w 1438275"/>
                <a:gd name="connsiteY299" fmla="*/ 40957 h 1885950"/>
                <a:gd name="connsiteX300" fmla="*/ 1009650 w 1438275"/>
                <a:gd name="connsiteY300" fmla="*/ 50482 h 1885950"/>
                <a:gd name="connsiteX301" fmla="*/ 1012508 w 1438275"/>
                <a:gd name="connsiteY301" fmla="*/ 49816 h 1885950"/>
                <a:gd name="connsiteX302" fmla="*/ 1012603 w 1438275"/>
                <a:gd name="connsiteY302" fmla="*/ 68484 h 1885950"/>
                <a:gd name="connsiteX303" fmla="*/ 1018604 w 1438275"/>
                <a:gd name="connsiteY303" fmla="*/ 71818 h 1885950"/>
                <a:gd name="connsiteX304" fmla="*/ 1040321 w 1438275"/>
                <a:gd name="connsiteY304" fmla="*/ 70199 h 1885950"/>
                <a:gd name="connsiteX305" fmla="*/ 1076039 w 1438275"/>
                <a:gd name="connsiteY305" fmla="*/ 72009 h 1885950"/>
                <a:gd name="connsiteX306" fmla="*/ 1089184 w 1438275"/>
                <a:gd name="connsiteY306" fmla="*/ 60388 h 1885950"/>
                <a:gd name="connsiteX307" fmla="*/ 1093851 w 1438275"/>
                <a:gd name="connsiteY307" fmla="*/ 63055 h 1885950"/>
                <a:gd name="connsiteX308" fmla="*/ 1113472 w 1438275"/>
                <a:gd name="connsiteY308" fmla="*/ 54388 h 1885950"/>
                <a:gd name="connsiteX309" fmla="*/ 1128141 w 1438275"/>
                <a:gd name="connsiteY309" fmla="*/ 63532 h 1885950"/>
                <a:gd name="connsiteX310" fmla="*/ 1114997 w 1438275"/>
                <a:gd name="connsiteY310" fmla="*/ 79057 h 1885950"/>
                <a:gd name="connsiteX311" fmla="*/ 1134523 w 1438275"/>
                <a:gd name="connsiteY311" fmla="*/ 88392 h 1885950"/>
                <a:gd name="connsiteX312" fmla="*/ 1138333 w 1438275"/>
                <a:gd name="connsiteY312" fmla="*/ 88011 h 1885950"/>
                <a:gd name="connsiteX313" fmla="*/ 1140905 w 1438275"/>
                <a:gd name="connsiteY313" fmla="*/ 82582 h 1885950"/>
                <a:gd name="connsiteX314" fmla="*/ 1137000 w 1438275"/>
                <a:gd name="connsiteY314" fmla="*/ 70866 h 1885950"/>
                <a:gd name="connsiteX315" fmla="*/ 1130808 w 1438275"/>
                <a:gd name="connsiteY315" fmla="*/ 64294 h 1885950"/>
                <a:gd name="connsiteX316" fmla="*/ 1137190 w 1438275"/>
                <a:gd name="connsiteY316" fmla="*/ 54578 h 1885950"/>
                <a:gd name="connsiteX317" fmla="*/ 1140905 w 1438275"/>
                <a:gd name="connsiteY317" fmla="*/ 59150 h 1885950"/>
                <a:gd name="connsiteX318" fmla="*/ 1139381 w 1438275"/>
                <a:gd name="connsiteY318" fmla="*/ 64103 h 1885950"/>
                <a:gd name="connsiteX319" fmla="*/ 1142429 w 1438275"/>
                <a:gd name="connsiteY319" fmla="*/ 63817 h 1885950"/>
                <a:gd name="connsiteX320" fmla="*/ 1143667 w 1438275"/>
                <a:gd name="connsiteY320" fmla="*/ 66484 h 1885950"/>
                <a:gd name="connsiteX321" fmla="*/ 1153192 w 1438275"/>
                <a:gd name="connsiteY321" fmla="*/ 68484 h 1885950"/>
                <a:gd name="connsiteX322" fmla="*/ 1156906 w 1438275"/>
                <a:gd name="connsiteY322" fmla="*/ 65437 h 1885950"/>
                <a:gd name="connsiteX323" fmla="*/ 1169289 w 1438275"/>
                <a:gd name="connsiteY323" fmla="*/ 71628 h 1885950"/>
                <a:gd name="connsiteX324" fmla="*/ 1177957 w 1438275"/>
                <a:gd name="connsiteY324" fmla="*/ 66199 h 1885950"/>
                <a:gd name="connsiteX325" fmla="*/ 1185863 w 1438275"/>
                <a:gd name="connsiteY325" fmla="*/ 67437 h 1885950"/>
                <a:gd name="connsiteX326" fmla="*/ 1190911 w 1438275"/>
                <a:gd name="connsiteY326" fmla="*/ 60960 h 1885950"/>
                <a:gd name="connsiteX327" fmla="*/ 1192816 w 1438275"/>
                <a:gd name="connsiteY327" fmla="*/ 52578 h 1885950"/>
                <a:gd name="connsiteX328" fmla="*/ 1197769 w 1438275"/>
                <a:gd name="connsiteY328" fmla="*/ 50578 h 1885950"/>
                <a:gd name="connsiteX329" fmla="*/ 1203579 w 1438275"/>
                <a:gd name="connsiteY329" fmla="*/ 67246 h 1885950"/>
                <a:gd name="connsiteX330" fmla="*/ 1209771 w 1438275"/>
                <a:gd name="connsiteY330" fmla="*/ 76295 h 1885950"/>
                <a:gd name="connsiteX331" fmla="*/ 1215676 w 1438275"/>
                <a:gd name="connsiteY331" fmla="*/ 76486 h 1885950"/>
                <a:gd name="connsiteX332" fmla="*/ 1223677 w 1438275"/>
                <a:gd name="connsiteY332" fmla="*/ 101536 h 1885950"/>
                <a:gd name="connsiteX333" fmla="*/ 1228154 w 1438275"/>
                <a:gd name="connsiteY333" fmla="*/ 99060 h 1885950"/>
                <a:gd name="connsiteX334" fmla="*/ 1233678 w 1438275"/>
                <a:gd name="connsiteY334" fmla="*/ 101441 h 1885950"/>
                <a:gd name="connsiteX335" fmla="*/ 1241775 w 1438275"/>
                <a:gd name="connsiteY335" fmla="*/ 99155 h 1885950"/>
                <a:gd name="connsiteX336" fmla="*/ 1243870 w 1438275"/>
                <a:gd name="connsiteY336" fmla="*/ 118396 h 1885950"/>
                <a:gd name="connsiteX337" fmla="*/ 1259300 w 1438275"/>
                <a:gd name="connsiteY337" fmla="*/ 114205 h 1885950"/>
                <a:gd name="connsiteX338" fmla="*/ 1270350 w 1438275"/>
                <a:gd name="connsiteY338" fmla="*/ 122301 h 1885950"/>
                <a:gd name="connsiteX339" fmla="*/ 1280351 w 1438275"/>
                <a:gd name="connsiteY339" fmla="*/ 123920 h 1885950"/>
                <a:gd name="connsiteX340" fmla="*/ 1278922 w 1438275"/>
                <a:gd name="connsiteY340" fmla="*/ 115633 h 1885950"/>
                <a:gd name="connsiteX341" fmla="*/ 1296067 w 1438275"/>
                <a:gd name="connsiteY341" fmla="*/ 108871 h 1885950"/>
                <a:gd name="connsiteX342" fmla="*/ 1303592 w 1438275"/>
                <a:gd name="connsiteY342" fmla="*/ 121539 h 1885950"/>
                <a:gd name="connsiteX343" fmla="*/ 1304735 w 1438275"/>
                <a:gd name="connsiteY343" fmla="*/ 130111 h 1885950"/>
                <a:gd name="connsiteX344" fmla="*/ 1315498 w 1438275"/>
                <a:gd name="connsiteY344" fmla="*/ 126301 h 1885950"/>
                <a:gd name="connsiteX345" fmla="*/ 1324261 w 1438275"/>
                <a:gd name="connsiteY345" fmla="*/ 137541 h 1885950"/>
                <a:gd name="connsiteX346" fmla="*/ 1329881 w 1438275"/>
                <a:gd name="connsiteY346" fmla="*/ 139350 h 1885950"/>
                <a:gd name="connsiteX347" fmla="*/ 1324547 w 1438275"/>
                <a:gd name="connsiteY347" fmla="*/ 145447 h 1885950"/>
                <a:gd name="connsiteX348" fmla="*/ 1328547 w 1438275"/>
                <a:gd name="connsiteY348" fmla="*/ 156400 h 1885950"/>
                <a:gd name="connsiteX349" fmla="*/ 1320641 w 1438275"/>
                <a:gd name="connsiteY349" fmla="*/ 158877 h 1885950"/>
                <a:gd name="connsiteX350" fmla="*/ 1323309 w 1438275"/>
                <a:gd name="connsiteY350" fmla="*/ 169735 h 1885950"/>
                <a:gd name="connsiteX351" fmla="*/ 1321594 w 1438275"/>
                <a:gd name="connsiteY351" fmla="*/ 174022 h 1885950"/>
                <a:gd name="connsiteX352" fmla="*/ 1288447 w 1438275"/>
                <a:gd name="connsiteY352" fmla="*/ 176403 h 1885950"/>
                <a:gd name="connsiteX353" fmla="*/ 1266444 w 1438275"/>
                <a:gd name="connsiteY353" fmla="*/ 186023 h 1885950"/>
                <a:gd name="connsiteX354" fmla="*/ 1271683 w 1438275"/>
                <a:gd name="connsiteY354" fmla="*/ 199644 h 1885950"/>
                <a:gd name="connsiteX355" fmla="*/ 1268921 w 1438275"/>
                <a:gd name="connsiteY355" fmla="*/ 202597 h 1885950"/>
                <a:gd name="connsiteX356" fmla="*/ 1272921 w 1438275"/>
                <a:gd name="connsiteY356" fmla="*/ 205073 h 1885950"/>
                <a:gd name="connsiteX357" fmla="*/ 1260729 w 1438275"/>
                <a:gd name="connsiteY357" fmla="*/ 216884 h 1885950"/>
                <a:gd name="connsiteX358" fmla="*/ 1268730 w 1438275"/>
                <a:gd name="connsiteY358" fmla="*/ 224409 h 1885950"/>
                <a:gd name="connsiteX359" fmla="*/ 1249775 w 1438275"/>
                <a:gd name="connsiteY359" fmla="*/ 232315 h 1885950"/>
                <a:gd name="connsiteX360" fmla="*/ 1224153 w 1438275"/>
                <a:gd name="connsiteY360" fmla="*/ 232886 h 1885950"/>
                <a:gd name="connsiteX361" fmla="*/ 1201769 w 1438275"/>
                <a:gd name="connsiteY361" fmla="*/ 253365 h 1885950"/>
                <a:gd name="connsiteX362" fmla="*/ 1200722 w 1438275"/>
                <a:gd name="connsiteY362" fmla="*/ 258127 h 1885950"/>
                <a:gd name="connsiteX363" fmla="*/ 1205198 w 1438275"/>
                <a:gd name="connsiteY363" fmla="*/ 256794 h 1885950"/>
                <a:gd name="connsiteX364" fmla="*/ 1208532 w 1438275"/>
                <a:gd name="connsiteY364" fmla="*/ 264033 h 1885950"/>
                <a:gd name="connsiteX365" fmla="*/ 1211008 w 1438275"/>
                <a:gd name="connsiteY365" fmla="*/ 277273 h 1885950"/>
                <a:gd name="connsiteX366" fmla="*/ 1210437 w 1438275"/>
                <a:gd name="connsiteY366" fmla="*/ 293084 h 1885950"/>
                <a:gd name="connsiteX367" fmla="*/ 1225963 w 1438275"/>
                <a:gd name="connsiteY367" fmla="*/ 297084 h 1885950"/>
                <a:gd name="connsiteX368" fmla="*/ 1223581 w 1438275"/>
                <a:gd name="connsiteY368" fmla="*/ 311182 h 1885950"/>
                <a:gd name="connsiteX369" fmla="*/ 1216533 w 1438275"/>
                <a:gd name="connsiteY369" fmla="*/ 316420 h 1885950"/>
                <a:gd name="connsiteX370" fmla="*/ 1210342 w 1438275"/>
                <a:gd name="connsiteY370" fmla="*/ 316706 h 1885950"/>
                <a:gd name="connsiteX371" fmla="*/ 1207484 w 1438275"/>
                <a:gd name="connsiteY371" fmla="*/ 308419 h 1885950"/>
                <a:gd name="connsiteX372" fmla="*/ 1197864 w 1438275"/>
                <a:gd name="connsiteY372" fmla="*/ 306324 h 1885950"/>
                <a:gd name="connsiteX373" fmla="*/ 1195006 w 1438275"/>
                <a:gd name="connsiteY373" fmla="*/ 297656 h 1885950"/>
                <a:gd name="connsiteX374" fmla="*/ 1189101 w 1438275"/>
                <a:gd name="connsiteY374" fmla="*/ 297751 h 1885950"/>
                <a:gd name="connsiteX375" fmla="*/ 1185958 w 1438275"/>
                <a:gd name="connsiteY375" fmla="*/ 312039 h 1885950"/>
                <a:gd name="connsiteX376" fmla="*/ 1176528 w 1438275"/>
                <a:gd name="connsiteY376" fmla="*/ 309562 h 1885950"/>
                <a:gd name="connsiteX377" fmla="*/ 1176242 w 1438275"/>
                <a:gd name="connsiteY377" fmla="*/ 311944 h 1885950"/>
                <a:gd name="connsiteX378" fmla="*/ 1169384 w 1438275"/>
                <a:gd name="connsiteY378" fmla="*/ 313182 h 1885950"/>
                <a:gd name="connsiteX379" fmla="*/ 1170337 w 1438275"/>
                <a:gd name="connsiteY379" fmla="*/ 327850 h 1885950"/>
                <a:gd name="connsiteX380" fmla="*/ 1161860 w 1438275"/>
                <a:gd name="connsiteY380" fmla="*/ 327184 h 1885950"/>
                <a:gd name="connsiteX381" fmla="*/ 1164432 w 1438275"/>
                <a:gd name="connsiteY381" fmla="*/ 314801 h 1885950"/>
                <a:gd name="connsiteX382" fmla="*/ 1157192 w 1438275"/>
                <a:gd name="connsiteY382" fmla="*/ 314992 h 1885950"/>
                <a:gd name="connsiteX383" fmla="*/ 1154430 w 1438275"/>
                <a:gd name="connsiteY383" fmla="*/ 323374 h 1885950"/>
                <a:gd name="connsiteX384" fmla="*/ 1156621 w 1438275"/>
                <a:gd name="connsiteY384" fmla="*/ 324612 h 1885950"/>
                <a:gd name="connsiteX385" fmla="*/ 1156240 w 1438275"/>
                <a:gd name="connsiteY385" fmla="*/ 350615 h 1885950"/>
                <a:gd name="connsiteX386" fmla="*/ 1143857 w 1438275"/>
                <a:gd name="connsiteY386" fmla="*/ 355854 h 1885950"/>
                <a:gd name="connsiteX387" fmla="*/ 1141857 w 1438275"/>
                <a:gd name="connsiteY387" fmla="*/ 365760 h 1885950"/>
                <a:gd name="connsiteX388" fmla="*/ 1136618 w 1438275"/>
                <a:gd name="connsiteY388" fmla="*/ 364617 h 1885950"/>
                <a:gd name="connsiteX389" fmla="*/ 1136142 w 1438275"/>
                <a:gd name="connsiteY389" fmla="*/ 357473 h 1885950"/>
                <a:gd name="connsiteX390" fmla="*/ 1133571 w 1438275"/>
                <a:gd name="connsiteY390" fmla="*/ 373761 h 1885950"/>
                <a:gd name="connsiteX391" fmla="*/ 1136618 w 1438275"/>
                <a:gd name="connsiteY391" fmla="*/ 375380 h 1885950"/>
                <a:gd name="connsiteX392" fmla="*/ 1136333 w 1438275"/>
                <a:gd name="connsiteY392" fmla="*/ 380047 h 1885950"/>
                <a:gd name="connsiteX393" fmla="*/ 1131856 w 1438275"/>
                <a:gd name="connsiteY393" fmla="*/ 380333 h 1885950"/>
                <a:gd name="connsiteX394" fmla="*/ 1131856 w 1438275"/>
                <a:gd name="connsiteY394" fmla="*/ 386048 h 1885950"/>
                <a:gd name="connsiteX395" fmla="*/ 1127284 w 1438275"/>
                <a:gd name="connsiteY395" fmla="*/ 386524 h 1885950"/>
                <a:gd name="connsiteX396" fmla="*/ 1126808 w 1438275"/>
                <a:gd name="connsiteY396" fmla="*/ 391954 h 1885950"/>
                <a:gd name="connsiteX397" fmla="*/ 1132237 w 1438275"/>
                <a:gd name="connsiteY397" fmla="*/ 393763 h 1885950"/>
                <a:gd name="connsiteX398" fmla="*/ 1129760 w 1438275"/>
                <a:gd name="connsiteY398" fmla="*/ 399383 h 1885950"/>
                <a:gd name="connsiteX399" fmla="*/ 1135952 w 1438275"/>
                <a:gd name="connsiteY399" fmla="*/ 401098 h 1885950"/>
                <a:gd name="connsiteX400" fmla="*/ 1132999 w 1438275"/>
                <a:gd name="connsiteY400" fmla="*/ 424529 h 1885950"/>
                <a:gd name="connsiteX401" fmla="*/ 1141381 w 1438275"/>
                <a:gd name="connsiteY401" fmla="*/ 445198 h 1885950"/>
                <a:gd name="connsiteX402" fmla="*/ 1145191 w 1438275"/>
                <a:gd name="connsiteY402" fmla="*/ 447103 h 1885950"/>
                <a:gd name="connsiteX403" fmla="*/ 1141952 w 1438275"/>
                <a:gd name="connsiteY403" fmla="*/ 449294 h 1885950"/>
                <a:gd name="connsiteX404" fmla="*/ 1148810 w 1438275"/>
                <a:gd name="connsiteY404" fmla="*/ 456438 h 1885950"/>
                <a:gd name="connsiteX405" fmla="*/ 1145667 w 1438275"/>
                <a:gd name="connsiteY405" fmla="*/ 462534 h 1885950"/>
                <a:gd name="connsiteX406" fmla="*/ 1147572 w 1438275"/>
                <a:gd name="connsiteY406" fmla="*/ 463963 h 1885950"/>
                <a:gd name="connsiteX407" fmla="*/ 1133380 w 1438275"/>
                <a:gd name="connsiteY407" fmla="*/ 472154 h 1885950"/>
                <a:gd name="connsiteX408" fmla="*/ 1133380 w 1438275"/>
                <a:gd name="connsiteY408" fmla="*/ 477202 h 1885950"/>
                <a:gd name="connsiteX409" fmla="*/ 1137666 w 1438275"/>
                <a:gd name="connsiteY409" fmla="*/ 476821 h 1885950"/>
                <a:gd name="connsiteX410" fmla="*/ 1133571 w 1438275"/>
                <a:gd name="connsiteY410" fmla="*/ 478917 h 1885950"/>
                <a:gd name="connsiteX411" fmla="*/ 1133665 w 1438275"/>
                <a:gd name="connsiteY411" fmla="*/ 487013 h 1885950"/>
                <a:gd name="connsiteX412" fmla="*/ 1140048 w 1438275"/>
                <a:gd name="connsiteY412" fmla="*/ 501491 h 1885950"/>
                <a:gd name="connsiteX413" fmla="*/ 1157478 w 1438275"/>
                <a:gd name="connsiteY413" fmla="*/ 522541 h 1885950"/>
                <a:gd name="connsiteX414" fmla="*/ 1145953 w 1438275"/>
                <a:gd name="connsiteY414" fmla="*/ 532447 h 1885950"/>
                <a:gd name="connsiteX415" fmla="*/ 1144333 w 1438275"/>
                <a:gd name="connsiteY415" fmla="*/ 538734 h 1885950"/>
                <a:gd name="connsiteX416" fmla="*/ 1146239 w 1438275"/>
                <a:gd name="connsiteY416" fmla="*/ 548830 h 1885950"/>
                <a:gd name="connsiteX417" fmla="*/ 1141191 w 1438275"/>
                <a:gd name="connsiteY417" fmla="*/ 555498 h 1885950"/>
                <a:gd name="connsiteX418" fmla="*/ 1136523 w 1438275"/>
                <a:gd name="connsiteY418" fmla="*/ 557308 h 1885950"/>
                <a:gd name="connsiteX419" fmla="*/ 1132618 w 1438275"/>
                <a:gd name="connsiteY419" fmla="*/ 584168 h 1885950"/>
                <a:gd name="connsiteX420" fmla="*/ 1138047 w 1438275"/>
                <a:gd name="connsiteY420" fmla="*/ 601408 h 1885950"/>
                <a:gd name="connsiteX421" fmla="*/ 1155192 w 1438275"/>
                <a:gd name="connsiteY421" fmla="*/ 595217 h 1885950"/>
                <a:gd name="connsiteX422" fmla="*/ 1156621 w 1438275"/>
                <a:gd name="connsiteY422" fmla="*/ 598265 h 1885950"/>
                <a:gd name="connsiteX423" fmla="*/ 1164717 w 1438275"/>
                <a:gd name="connsiteY423" fmla="*/ 594455 h 1885950"/>
                <a:gd name="connsiteX424" fmla="*/ 1191292 w 1438275"/>
                <a:gd name="connsiteY424" fmla="*/ 590645 h 1885950"/>
                <a:gd name="connsiteX425" fmla="*/ 1202246 w 1438275"/>
                <a:gd name="connsiteY425" fmla="*/ 634174 h 1885950"/>
                <a:gd name="connsiteX426" fmla="*/ 1199388 w 1438275"/>
                <a:gd name="connsiteY426" fmla="*/ 640461 h 1885950"/>
                <a:gd name="connsiteX427" fmla="*/ 1202627 w 1438275"/>
                <a:gd name="connsiteY427" fmla="*/ 654558 h 1885950"/>
                <a:gd name="connsiteX428" fmla="*/ 1193578 w 1438275"/>
                <a:gd name="connsiteY428" fmla="*/ 661416 h 1885950"/>
                <a:gd name="connsiteX429" fmla="*/ 1196055 w 1438275"/>
                <a:gd name="connsiteY429" fmla="*/ 665702 h 1885950"/>
                <a:gd name="connsiteX430" fmla="*/ 1184720 w 1438275"/>
                <a:gd name="connsiteY430" fmla="*/ 664083 h 1885950"/>
                <a:gd name="connsiteX431" fmla="*/ 1187482 w 1438275"/>
                <a:gd name="connsiteY431" fmla="*/ 671322 h 1885950"/>
                <a:gd name="connsiteX432" fmla="*/ 1179195 w 1438275"/>
                <a:gd name="connsiteY432" fmla="*/ 676275 h 1885950"/>
                <a:gd name="connsiteX433" fmla="*/ 1183958 w 1438275"/>
                <a:gd name="connsiteY433" fmla="*/ 681038 h 1885950"/>
                <a:gd name="connsiteX434" fmla="*/ 1178814 w 1438275"/>
                <a:gd name="connsiteY434" fmla="*/ 687514 h 1885950"/>
                <a:gd name="connsiteX435" fmla="*/ 1182433 w 1438275"/>
                <a:gd name="connsiteY435" fmla="*/ 692753 h 1885950"/>
                <a:gd name="connsiteX436" fmla="*/ 1184529 w 1438275"/>
                <a:gd name="connsiteY436" fmla="*/ 691229 h 1885950"/>
                <a:gd name="connsiteX437" fmla="*/ 1198341 w 1438275"/>
                <a:gd name="connsiteY437" fmla="*/ 718090 h 1885950"/>
                <a:gd name="connsiteX438" fmla="*/ 1194530 w 1438275"/>
                <a:gd name="connsiteY438" fmla="*/ 719614 h 1885950"/>
                <a:gd name="connsiteX439" fmla="*/ 1192816 w 1438275"/>
                <a:gd name="connsiteY439" fmla="*/ 715042 h 1885950"/>
                <a:gd name="connsiteX440" fmla="*/ 1189577 w 1438275"/>
                <a:gd name="connsiteY440" fmla="*/ 717137 h 1885950"/>
                <a:gd name="connsiteX441" fmla="*/ 1188339 w 1438275"/>
                <a:gd name="connsiteY441" fmla="*/ 714946 h 1885950"/>
                <a:gd name="connsiteX442" fmla="*/ 1178528 w 1438275"/>
                <a:gd name="connsiteY442" fmla="*/ 724186 h 1885950"/>
                <a:gd name="connsiteX443" fmla="*/ 1177005 w 1438275"/>
                <a:gd name="connsiteY443" fmla="*/ 733615 h 1885950"/>
                <a:gd name="connsiteX444" fmla="*/ 1184910 w 1438275"/>
                <a:gd name="connsiteY444" fmla="*/ 729710 h 1885950"/>
                <a:gd name="connsiteX445" fmla="*/ 1185958 w 1438275"/>
                <a:gd name="connsiteY445" fmla="*/ 739616 h 1885950"/>
                <a:gd name="connsiteX446" fmla="*/ 1194626 w 1438275"/>
                <a:gd name="connsiteY446" fmla="*/ 738568 h 1885950"/>
                <a:gd name="connsiteX447" fmla="*/ 1195769 w 1438275"/>
                <a:gd name="connsiteY447" fmla="*/ 742950 h 1885950"/>
                <a:gd name="connsiteX448" fmla="*/ 1190244 w 1438275"/>
                <a:gd name="connsiteY448" fmla="*/ 745903 h 1885950"/>
                <a:gd name="connsiteX449" fmla="*/ 1190815 w 1438275"/>
                <a:gd name="connsiteY449" fmla="*/ 750760 h 1885950"/>
                <a:gd name="connsiteX450" fmla="*/ 1204437 w 1438275"/>
                <a:gd name="connsiteY450" fmla="*/ 749713 h 1885950"/>
                <a:gd name="connsiteX451" fmla="*/ 1203484 w 1438275"/>
                <a:gd name="connsiteY451" fmla="*/ 756666 h 1885950"/>
                <a:gd name="connsiteX452" fmla="*/ 1197388 w 1438275"/>
                <a:gd name="connsiteY452" fmla="*/ 763524 h 1885950"/>
                <a:gd name="connsiteX453" fmla="*/ 1212533 w 1438275"/>
                <a:gd name="connsiteY453" fmla="*/ 784860 h 1885950"/>
                <a:gd name="connsiteX454" fmla="*/ 1215866 w 1438275"/>
                <a:gd name="connsiteY454" fmla="*/ 794004 h 1885950"/>
                <a:gd name="connsiteX455" fmla="*/ 1223105 w 1438275"/>
                <a:gd name="connsiteY455" fmla="*/ 792194 h 1885950"/>
                <a:gd name="connsiteX456" fmla="*/ 1225106 w 1438275"/>
                <a:gd name="connsiteY456" fmla="*/ 795909 h 1885950"/>
                <a:gd name="connsiteX457" fmla="*/ 1229201 w 1438275"/>
                <a:gd name="connsiteY457" fmla="*/ 794099 h 1885950"/>
                <a:gd name="connsiteX458" fmla="*/ 1239203 w 1438275"/>
                <a:gd name="connsiteY458" fmla="*/ 785431 h 1885950"/>
                <a:gd name="connsiteX459" fmla="*/ 1240727 w 1438275"/>
                <a:gd name="connsiteY459" fmla="*/ 780955 h 1885950"/>
                <a:gd name="connsiteX460" fmla="*/ 1242537 w 1438275"/>
                <a:gd name="connsiteY460" fmla="*/ 786384 h 1885950"/>
                <a:gd name="connsiteX461" fmla="*/ 1226630 w 1438275"/>
                <a:gd name="connsiteY461" fmla="*/ 801624 h 1885950"/>
                <a:gd name="connsiteX462" fmla="*/ 1226725 w 1438275"/>
                <a:gd name="connsiteY462" fmla="*/ 805053 h 1885950"/>
                <a:gd name="connsiteX463" fmla="*/ 1230725 w 1438275"/>
                <a:gd name="connsiteY463" fmla="*/ 807053 h 1885950"/>
                <a:gd name="connsiteX464" fmla="*/ 1228725 w 1438275"/>
                <a:gd name="connsiteY464" fmla="*/ 813149 h 1885950"/>
                <a:gd name="connsiteX465" fmla="*/ 1232345 w 1438275"/>
                <a:gd name="connsiteY465" fmla="*/ 817340 h 1885950"/>
                <a:gd name="connsiteX466" fmla="*/ 1243108 w 1438275"/>
                <a:gd name="connsiteY466" fmla="*/ 809434 h 1885950"/>
                <a:gd name="connsiteX467" fmla="*/ 1244441 w 1438275"/>
                <a:gd name="connsiteY467" fmla="*/ 811149 h 1885950"/>
                <a:gd name="connsiteX468" fmla="*/ 1234631 w 1438275"/>
                <a:gd name="connsiteY468" fmla="*/ 820864 h 1885950"/>
                <a:gd name="connsiteX469" fmla="*/ 1241108 w 1438275"/>
                <a:gd name="connsiteY469" fmla="*/ 830389 h 1885950"/>
                <a:gd name="connsiteX470" fmla="*/ 1248537 w 1438275"/>
                <a:gd name="connsiteY470" fmla="*/ 836009 h 1885950"/>
                <a:gd name="connsiteX471" fmla="*/ 1258919 w 1438275"/>
                <a:gd name="connsiteY471" fmla="*/ 819817 h 1885950"/>
                <a:gd name="connsiteX472" fmla="*/ 1261967 w 1438275"/>
                <a:gd name="connsiteY472" fmla="*/ 822769 h 1885950"/>
                <a:gd name="connsiteX473" fmla="*/ 1261205 w 1438275"/>
                <a:gd name="connsiteY473" fmla="*/ 825627 h 1885950"/>
                <a:gd name="connsiteX474" fmla="*/ 1253490 w 1438275"/>
                <a:gd name="connsiteY474" fmla="*/ 838486 h 1885950"/>
                <a:gd name="connsiteX475" fmla="*/ 1256919 w 1438275"/>
                <a:gd name="connsiteY475" fmla="*/ 841724 h 1885950"/>
                <a:gd name="connsiteX476" fmla="*/ 1259015 w 1438275"/>
                <a:gd name="connsiteY476" fmla="*/ 839248 h 1885950"/>
                <a:gd name="connsiteX477" fmla="*/ 1264825 w 1438275"/>
                <a:gd name="connsiteY477" fmla="*/ 838867 h 1885950"/>
                <a:gd name="connsiteX478" fmla="*/ 1270730 w 1438275"/>
                <a:gd name="connsiteY478" fmla="*/ 851154 h 1885950"/>
                <a:gd name="connsiteX479" fmla="*/ 1275017 w 1438275"/>
                <a:gd name="connsiteY479" fmla="*/ 850201 h 1885950"/>
                <a:gd name="connsiteX480" fmla="*/ 1284256 w 1438275"/>
                <a:gd name="connsiteY480" fmla="*/ 856869 h 1885950"/>
                <a:gd name="connsiteX481" fmla="*/ 1288828 w 1438275"/>
                <a:gd name="connsiteY481" fmla="*/ 855059 h 1885950"/>
                <a:gd name="connsiteX482" fmla="*/ 1305115 w 1438275"/>
                <a:gd name="connsiteY482" fmla="*/ 835342 h 1885950"/>
                <a:gd name="connsiteX483" fmla="*/ 1312641 w 1438275"/>
                <a:gd name="connsiteY483" fmla="*/ 837057 h 1885950"/>
                <a:gd name="connsiteX484" fmla="*/ 1316641 w 1438275"/>
                <a:gd name="connsiteY484" fmla="*/ 840867 h 1885950"/>
                <a:gd name="connsiteX485" fmla="*/ 1323022 w 1438275"/>
                <a:gd name="connsiteY485" fmla="*/ 840105 h 1885950"/>
                <a:gd name="connsiteX486" fmla="*/ 1330548 w 1438275"/>
                <a:gd name="connsiteY486" fmla="*/ 843058 h 1885950"/>
                <a:gd name="connsiteX487" fmla="*/ 1335215 w 1438275"/>
                <a:gd name="connsiteY487" fmla="*/ 846487 h 1885950"/>
                <a:gd name="connsiteX488" fmla="*/ 1342072 w 1438275"/>
                <a:gd name="connsiteY488" fmla="*/ 859631 h 1885950"/>
                <a:gd name="connsiteX489" fmla="*/ 1340644 w 1438275"/>
                <a:gd name="connsiteY489" fmla="*/ 863536 h 1885950"/>
                <a:gd name="connsiteX490" fmla="*/ 1347312 w 1438275"/>
                <a:gd name="connsiteY490" fmla="*/ 881824 h 1885950"/>
                <a:gd name="connsiteX491" fmla="*/ 1358456 w 1438275"/>
                <a:gd name="connsiteY491" fmla="*/ 887539 h 1885950"/>
                <a:gd name="connsiteX492" fmla="*/ 1360266 w 1438275"/>
                <a:gd name="connsiteY492" fmla="*/ 898874 h 1885950"/>
                <a:gd name="connsiteX493" fmla="*/ 1358741 w 1438275"/>
                <a:gd name="connsiteY493" fmla="*/ 901255 h 1885950"/>
                <a:gd name="connsiteX494" fmla="*/ 1349121 w 1438275"/>
                <a:gd name="connsiteY494" fmla="*/ 902017 h 1885950"/>
                <a:gd name="connsiteX495" fmla="*/ 1336929 w 1438275"/>
                <a:gd name="connsiteY495" fmla="*/ 917162 h 1885950"/>
                <a:gd name="connsiteX496" fmla="*/ 1320070 w 1438275"/>
                <a:gd name="connsiteY496" fmla="*/ 917448 h 1885950"/>
                <a:gd name="connsiteX497" fmla="*/ 1305115 w 1438275"/>
                <a:gd name="connsiteY497" fmla="*/ 925068 h 1885950"/>
                <a:gd name="connsiteX498" fmla="*/ 1310355 w 1438275"/>
                <a:gd name="connsiteY498" fmla="*/ 940022 h 1885950"/>
                <a:gd name="connsiteX499" fmla="*/ 1323594 w 1438275"/>
                <a:gd name="connsiteY499" fmla="*/ 956691 h 1885950"/>
                <a:gd name="connsiteX500" fmla="*/ 1325594 w 1438275"/>
                <a:gd name="connsiteY500" fmla="*/ 968502 h 1885950"/>
                <a:gd name="connsiteX501" fmla="*/ 1319403 w 1438275"/>
                <a:gd name="connsiteY501" fmla="*/ 969645 h 1885950"/>
                <a:gd name="connsiteX502" fmla="*/ 1323499 w 1438275"/>
                <a:gd name="connsiteY502" fmla="*/ 980503 h 1885950"/>
                <a:gd name="connsiteX503" fmla="*/ 1335596 w 1438275"/>
                <a:gd name="connsiteY503" fmla="*/ 998220 h 1885950"/>
                <a:gd name="connsiteX504" fmla="*/ 1316832 w 1438275"/>
                <a:gd name="connsiteY504" fmla="*/ 1012126 h 1885950"/>
                <a:gd name="connsiteX505" fmla="*/ 1319784 w 1438275"/>
                <a:gd name="connsiteY505" fmla="*/ 1018984 h 1885950"/>
                <a:gd name="connsiteX506" fmla="*/ 1311974 w 1438275"/>
                <a:gd name="connsiteY506" fmla="*/ 1021937 h 1885950"/>
                <a:gd name="connsiteX507" fmla="*/ 1306830 w 1438275"/>
                <a:gd name="connsiteY507" fmla="*/ 1032796 h 1885950"/>
                <a:gd name="connsiteX508" fmla="*/ 1308830 w 1438275"/>
                <a:gd name="connsiteY508" fmla="*/ 1036891 h 1885950"/>
                <a:gd name="connsiteX509" fmla="*/ 1305021 w 1438275"/>
                <a:gd name="connsiteY509" fmla="*/ 1041463 h 1885950"/>
                <a:gd name="connsiteX510" fmla="*/ 1305401 w 1438275"/>
                <a:gd name="connsiteY510" fmla="*/ 1047940 h 1885950"/>
                <a:gd name="connsiteX511" fmla="*/ 1310640 w 1438275"/>
                <a:gd name="connsiteY511" fmla="*/ 1048988 h 1885950"/>
                <a:gd name="connsiteX512" fmla="*/ 1309306 w 1438275"/>
                <a:gd name="connsiteY512" fmla="*/ 1044607 h 1885950"/>
                <a:gd name="connsiteX513" fmla="*/ 1313117 w 1438275"/>
                <a:gd name="connsiteY513" fmla="*/ 1046035 h 1885950"/>
                <a:gd name="connsiteX514" fmla="*/ 1317117 w 1438275"/>
                <a:gd name="connsiteY514" fmla="*/ 1043940 h 1885950"/>
                <a:gd name="connsiteX515" fmla="*/ 1318355 w 1438275"/>
                <a:gd name="connsiteY515" fmla="*/ 1045940 h 1885950"/>
                <a:gd name="connsiteX516" fmla="*/ 1316069 w 1438275"/>
                <a:gd name="connsiteY516" fmla="*/ 1048702 h 1885950"/>
                <a:gd name="connsiteX517" fmla="*/ 1302353 w 1438275"/>
                <a:gd name="connsiteY517" fmla="*/ 1055275 h 1885950"/>
                <a:gd name="connsiteX518" fmla="*/ 1295305 w 1438275"/>
                <a:gd name="connsiteY518" fmla="*/ 1045464 h 1885950"/>
                <a:gd name="connsiteX519" fmla="*/ 1295686 w 1438275"/>
                <a:gd name="connsiteY519" fmla="*/ 1041844 h 1885950"/>
                <a:gd name="connsiteX520" fmla="*/ 1298162 w 1438275"/>
                <a:gd name="connsiteY520" fmla="*/ 1044511 h 1885950"/>
                <a:gd name="connsiteX521" fmla="*/ 1298734 w 1438275"/>
                <a:gd name="connsiteY521" fmla="*/ 1035272 h 1885950"/>
                <a:gd name="connsiteX522" fmla="*/ 1293019 w 1438275"/>
                <a:gd name="connsiteY522" fmla="*/ 1034320 h 1885950"/>
                <a:gd name="connsiteX523" fmla="*/ 1292448 w 1438275"/>
                <a:gd name="connsiteY523" fmla="*/ 1041559 h 1885950"/>
                <a:gd name="connsiteX524" fmla="*/ 1284351 w 1438275"/>
                <a:gd name="connsiteY524" fmla="*/ 1048417 h 1885950"/>
                <a:gd name="connsiteX525" fmla="*/ 1284066 w 1438275"/>
                <a:gd name="connsiteY525" fmla="*/ 1058989 h 1885950"/>
                <a:gd name="connsiteX526" fmla="*/ 1281494 w 1438275"/>
                <a:gd name="connsiteY526" fmla="*/ 1056322 h 1885950"/>
                <a:gd name="connsiteX527" fmla="*/ 1272826 w 1438275"/>
                <a:gd name="connsiteY527" fmla="*/ 1061942 h 1885950"/>
                <a:gd name="connsiteX528" fmla="*/ 1268158 w 1438275"/>
                <a:gd name="connsiteY528" fmla="*/ 1061942 h 1885950"/>
                <a:gd name="connsiteX529" fmla="*/ 1262824 w 1438275"/>
                <a:gd name="connsiteY529" fmla="*/ 1054608 h 1885950"/>
                <a:gd name="connsiteX530" fmla="*/ 1247109 w 1438275"/>
                <a:gd name="connsiteY530" fmla="*/ 1066990 h 1885950"/>
                <a:gd name="connsiteX531" fmla="*/ 1244823 w 1438275"/>
                <a:gd name="connsiteY531" fmla="*/ 1065466 h 1885950"/>
                <a:gd name="connsiteX532" fmla="*/ 1239393 w 1438275"/>
                <a:gd name="connsiteY532" fmla="*/ 1069657 h 1885950"/>
                <a:gd name="connsiteX533" fmla="*/ 1219676 w 1438275"/>
                <a:gd name="connsiteY533" fmla="*/ 1073563 h 1885950"/>
                <a:gd name="connsiteX534" fmla="*/ 1214914 w 1438275"/>
                <a:gd name="connsiteY534" fmla="*/ 1071467 h 1885950"/>
                <a:gd name="connsiteX535" fmla="*/ 1212628 w 1438275"/>
                <a:gd name="connsiteY535" fmla="*/ 1073848 h 1885950"/>
                <a:gd name="connsiteX536" fmla="*/ 1203960 w 1438275"/>
                <a:gd name="connsiteY536" fmla="*/ 1074801 h 1885950"/>
                <a:gd name="connsiteX537" fmla="*/ 1195006 w 1438275"/>
                <a:gd name="connsiteY537" fmla="*/ 1085278 h 1885950"/>
                <a:gd name="connsiteX538" fmla="*/ 1191864 w 1438275"/>
                <a:gd name="connsiteY538" fmla="*/ 1103471 h 1885950"/>
                <a:gd name="connsiteX539" fmla="*/ 1180147 w 1438275"/>
                <a:gd name="connsiteY539" fmla="*/ 1110901 h 1885950"/>
                <a:gd name="connsiteX540" fmla="*/ 1177290 w 1438275"/>
                <a:gd name="connsiteY540" fmla="*/ 1119568 h 1885950"/>
                <a:gd name="connsiteX541" fmla="*/ 1168051 w 1438275"/>
                <a:gd name="connsiteY541" fmla="*/ 1129189 h 1885950"/>
                <a:gd name="connsiteX542" fmla="*/ 1191673 w 1438275"/>
                <a:gd name="connsiteY542" fmla="*/ 1177385 h 1885950"/>
                <a:gd name="connsiteX543" fmla="*/ 1199293 w 1438275"/>
                <a:gd name="connsiteY543" fmla="*/ 1207103 h 1885950"/>
                <a:gd name="connsiteX544" fmla="*/ 1208627 w 1438275"/>
                <a:gd name="connsiteY544" fmla="*/ 1225391 h 1885950"/>
                <a:gd name="connsiteX545" fmla="*/ 1214056 w 1438275"/>
                <a:gd name="connsiteY545" fmla="*/ 1230725 h 1885950"/>
                <a:gd name="connsiteX546" fmla="*/ 1229106 w 1438275"/>
                <a:gd name="connsiteY546" fmla="*/ 1221200 h 1885950"/>
                <a:gd name="connsiteX547" fmla="*/ 1233773 w 1438275"/>
                <a:gd name="connsiteY547" fmla="*/ 1221105 h 1885950"/>
                <a:gd name="connsiteX548" fmla="*/ 1241393 w 1438275"/>
                <a:gd name="connsiteY548" fmla="*/ 1228249 h 1885950"/>
                <a:gd name="connsiteX549" fmla="*/ 1248918 w 1438275"/>
                <a:gd name="connsiteY549" fmla="*/ 1231106 h 1885950"/>
                <a:gd name="connsiteX550" fmla="*/ 1277303 w 1438275"/>
                <a:gd name="connsiteY550" fmla="*/ 1225582 h 1885950"/>
                <a:gd name="connsiteX551" fmla="*/ 1282065 w 1438275"/>
                <a:gd name="connsiteY551" fmla="*/ 1226915 h 1885950"/>
                <a:gd name="connsiteX552" fmla="*/ 1292257 w 1438275"/>
                <a:gd name="connsiteY552" fmla="*/ 1221486 h 1885950"/>
                <a:gd name="connsiteX553" fmla="*/ 1293971 w 1438275"/>
                <a:gd name="connsiteY553" fmla="*/ 1223963 h 1885950"/>
                <a:gd name="connsiteX554" fmla="*/ 1301687 w 1438275"/>
                <a:gd name="connsiteY554" fmla="*/ 1224820 h 1885950"/>
                <a:gd name="connsiteX555" fmla="*/ 1303877 w 1438275"/>
                <a:gd name="connsiteY555" fmla="*/ 1215961 h 1885950"/>
                <a:gd name="connsiteX556" fmla="*/ 1299687 w 1438275"/>
                <a:gd name="connsiteY556" fmla="*/ 1209294 h 1885950"/>
                <a:gd name="connsiteX557" fmla="*/ 1296639 w 1438275"/>
                <a:gd name="connsiteY557" fmla="*/ 1209389 h 1885950"/>
                <a:gd name="connsiteX558" fmla="*/ 1295972 w 1438275"/>
                <a:gd name="connsiteY558" fmla="*/ 1202626 h 1885950"/>
                <a:gd name="connsiteX559" fmla="*/ 1291876 w 1438275"/>
                <a:gd name="connsiteY559" fmla="*/ 1200817 h 1885950"/>
                <a:gd name="connsiteX560" fmla="*/ 1293495 w 1438275"/>
                <a:gd name="connsiteY560" fmla="*/ 1189863 h 1885950"/>
                <a:gd name="connsiteX561" fmla="*/ 1297496 w 1438275"/>
                <a:gd name="connsiteY561" fmla="*/ 1185386 h 1885950"/>
                <a:gd name="connsiteX562" fmla="*/ 1301687 w 1438275"/>
                <a:gd name="connsiteY562" fmla="*/ 1200626 h 1885950"/>
                <a:gd name="connsiteX563" fmla="*/ 1308830 w 1438275"/>
                <a:gd name="connsiteY563" fmla="*/ 1197578 h 1885950"/>
                <a:gd name="connsiteX564" fmla="*/ 1319594 w 1438275"/>
                <a:gd name="connsiteY564" fmla="*/ 1182624 h 1885950"/>
                <a:gd name="connsiteX565" fmla="*/ 1329309 w 1438275"/>
                <a:gd name="connsiteY565" fmla="*/ 1196626 h 1885950"/>
                <a:gd name="connsiteX566" fmla="*/ 1336167 w 1438275"/>
                <a:gd name="connsiteY566" fmla="*/ 1195197 h 1885950"/>
                <a:gd name="connsiteX567" fmla="*/ 1341406 w 1438275"/>
                <a:gd name="connsiteY567" fmla="*/ 1203103 h 1885950"/>
                <a:gd name="connsiteX568" fmla="*/ 1337787 w 1438275"/>
                <a:gd name="connsiteY568" fmla="*/ 1210342 h 1885950"/>
                <a:gd name="connsiteX569" fmla="*/ 1340358 w 1438275"/>
                <a:gd name="connsiteY569" fmla="*/ 1213675 h 1885950"/>
                <a:gd name="connsiteX570" fmla="*/ 1336262 w 1438275"/>
                <a:gd name="connsiteY570" fmla="*/ 1216533 h 1885950"/>
                <a:gd name="connsiteX571" fmla="*/ 1340930 w 1438275"/>
                <a:gd name="connsiteY571" fmla="*/ 1218057 h 1885950"/>
                <a:gd name="connsiteX572" fmla="*/ 1340453 w 1438275"/>
                <a:gd name="connsiteY572" fmla="*/ 1225105 h 1885950"/>
                <a:gd name="connsiteX573" fmla="*/ 1337787 w 1438275"/>
                <a:gd name="connsiteY573" fmla="*/ 1237869 h 1885950"/>
                <a:gd name="connsiteX574" fmla="*/ 1334453 w 1438275"/>
                <a:gd name="connsiteY574" fmla="*/ 1239869 h 1885950"/>
                <a:gd name="connsiteX575" fmla="*/ 1340168 w 1438275"/>
                <a:gd name="connsiteY575" fmla="*/ 1257300 h 1885950"/>
                <a:gd name="connsiteX576" fmla="*/ 1349502 w 1438275"/>
                <a:gd name="connsiteY576" fmla="*/ 1271588 h 1885950"/>
                <a:gd name="connsiteX577" fmla="*/ 1362742 w 1438275"/>
                <a:gd name="connsiteY577" fmla="*/ 1283018 h 1885950"/>
                <a:gd name="connsiteX578" fmla="*/ 1370267 w 1438275"/>
                <a:gd name="connsiteY578" fmla="*/ 1274255 h 1885950"/>
                <a:gd name="connsiteX579" fmla="*/ 1376458 w 1438275"/>
                <a:gd name="connsiteY579" fmla="*/ 1279684 h 1885950"/>
                <a:gd name="connsiteX580" fmla="*/ 1387698 w 1438275"/>
                <a:gd name="connsiteY580" fmla="*/ 1300924 h 1885950"/>
                <a:gd name="connsiteX581" fmla="*/ 1426274 w 1438275"/>
                <a:gd name="connsiteY581" fmla="*/ 1336262 h 1885950"/>
                <a:gd name="connsiteX582" fmla="*/ 1434274 w 1438275"/>
                <a:gd name="connsiteY582" fmla="*/ 1350454 h 1885950"/>
                <a:gd name="connsiteX583" fmla="*/ 1433798 w 1438275"/>
                <a:gd name="connsiteY583" fmla="*/ 1355121 h 1885950"/>
                <a:gd name="connsiteX584" fmla="*/ 1431512 w 1438275"/>
                <a:gd name="connsiteY584" fmla="*/ 1355121 h 1885950"/>
                <a:gd name="connsiteX585" fmla="*/ 1434560 w 1438275"/>
                <a:gd name="connsiteY585" fmla="*/ 1363980 h 1885950"/>
                <a:gd name="connsiteX586" fmla="*/ 1427512 w 1438275"/>
                <a:gd name="connsiteY586" fmla="*/ 1366171 h 1885950"/>
                <a:gd name="connsiteX587" fmla="*/ 1429036 w 1438275"/>
                <a:gd name="connsiteY587" fmla="*/ 1371505 h 1885950"/>
                <a:gd name="connsiteX588" fmla="*/ 1419321 w 1438275"/>
                <a:gd name="connsiteY588" fmla="*/ 1386554 h 1885950"/>
                <a:gd name="connsiteX589" fmla="*/ 1408462 w 1438275"/>
                <a:gd name="connsiteY589" fmla="*/ 1382935 h 1885950"/>
                <a:gd name="connsiteX590" fmla="*/ 1407414 w 1438275"/>
                <a:gd name="connsiteY590" fmla="*/ 1385030 h 1885950"/>
                <a:gd name="connsiteX591" fmla="*/ 1399699 w 1438275"/>
                <a:gd name="connsiteY591" fmla="*/ 1382077 h 1885950"/>
                <a:gd name="connsiteX592" fmla="*/ 1391412 w 1438275"/>
                <a:gd name="connsiteY592" fmla="*/ 1384459 h 1885950"/>
                <a:gd name="connsiteX593" fmla="*/ 1385126 w 1438275"/>
                <a:gd name="connsiteY593" fmla="*/ 1383125 h 1885950"/>
                <a:gd name="connsiteX594" fmla="*/ 1383316 w 1438275"/>
                <a:gd name="connsiteY594" fmla="*/ 1387602 h 1885950"/>
                <a:gd name="connsiteX595" fmla="*/ 1380268 w 1438275"/>
                <a:gd name="connsiteY595" fmla="*/ 1388269 h 1885950"/>
                <a:gd name="connsiteX596" fmla="*/ 1379506 w 1438275"/>
                <a:gd name="connsiteY596" fmla="*/ 1395603 h 1885950"/>
                <a:gd name="connsiteX597" fmla="*/ 1376934 w 1438275"/>
                <a:gd name="connsiteY597" fmla="*/ 1395984 h 1885950"/>
                <a:gd name="connsiteX598" fmla="*/ 1378173 w 1438275"/>
                <a:gd name="connsiteY598" fmla="*/ 1406461 h 1885950"/>
                <a:gd name="connsiteX599" fmla="*/ 1362171 w 1438275"/>
                <a:gd name="connsiteY599" fmla="*/ 1418558 h 1885950"/>
                <a:gd name="connsiteX600" fmla="*/ 1368076 w 1438275"/>
                <a:gd name="connsiteY600" fmla="*/ 1424749 h 1885950"/>
                <a:gd name="connsiteX601" fmla="*/ 1372839 w 1438275"/>
                <a:gd name="connsiteY601" fmla="*/ 1422845 h 1885950"/>
                <a:gd name="connsiteX602" fmla="*/ 1372743 w 1438275"/>
                <a:gd name="connsiteY602" fmla="*/ 1418844 h 1885950"/>
                <a:gd name="connsiteX603" fmla="*/ 1376553 w 1438275"/>
                <a:gd name="connsiteY603" fmla="*/ 1416748 h 1885950"/>
                <a:gd name="connsiteX604" fmla="*/ 1381982 w 1438275"/>
                <a:gd name="connsiteY604" fmla="*/ 1420368 h 1885950"/>
                <a:gd name="connsiteX605" fmla="*/ 1382173 w 1438275"/>
                <a:gd name="connsiteY605" fmla="*/ 1425321 h 1885950"/>
                <a:gd name="connsiteX606" fmla="*/ 1372553 w 1438275"/>
                <a:gd name="connsiteY606" fmla="*/ 1432465 h 1885950"/>
                <a:gd name="connsiteX607" fmla="*/ 1373124 w 1438275"/>
                <a:gd name="connsiteY607" fmla="*/ 1437608 h 1885950"/>
                <a:gd name="connsiteX608" fmla="*/ 1375505 w 1438275"/>
                <a:gd name="connsiteY608" fmla="*/ 1436561 h 1885950"/>
                <a:gd name="connsiteX609" fmla="*/ 1379506 w 1438275"/>
                <a:gd name="connsiteY609" fmla="*/ 1441895 h 1885950"/>
                <a:gd name="connsiteX610" fmla="*/ 1378934 w 1438275"/>
                <a:gd name="connsiteY610" fmla="*/ 1449134 h 1885950"/>
                <a:gd name="connsiteX611" fmla="*/ 1390269 w 1438275"/>
                <a:gd name="connsiteY611" fmla="*/ 1449895 h 1885950"/>
                <a:gd name="connsiteX612" fmla="*/ 1388745 w 1438275"/>
                <a:gd name="connsiteY612" fmla="*/ 1446943 h 1885950"/>
                <a:gd name="connsiteX613" fmla="*/ 1393603 w 1438275"/>
                <a:gd name="connsiteY613" fmla="*/ 1444847 h 1885950"/>
                <a:gd name="connsiteX614" fmla="*/ 1394460 w 1438275"/>
                <a:gd name="connsiteY614" fmla="*/ 1450943 h 1885950"/>
                <a:gd name="connsiteX615" fmla="*/ 1389602 w 1438275"/>
                <a:gd name="connsiteY615" fmla="*/ 1457039 h 1885950"/>
                <a:gd name="connsiteX616" fmla="*/ 1390746 w 1438275"/>
                <a:gd name="connsiteY616" fmla="*/ 1458753 h 1885950"/>
                <a:gd name="connsiteX617" fmla="*/ 1387126 w 1438275"/>
                <a:gd name="connsiteY617" fmla="*/ 1459135 h 1885950"/>
                <a:gd name="connsiteX618" fmla="*/ 1382554 w 1438275"/>
                <a:gd name="connsiteY618" fmla="*/ 1465993 h 1885950"/>
                <a:gd name="connsiteX619" fmla="*/ 1378744 w 1438275"/>
                <a:gd name="connsiteY619" fmla="*/ 1467135 h 1885950"/>
                <a:gd name="connsiteX620" fmla="*/ 1379030 w 1438275"/>
                <a:gd name="connsiteY620" fmla="*/ 1469517 h 1885950"/>
                <a:gd name="connsiteX621" fmla="*/ 1385316 w 1438275"/>
                <a:gd name="connsiteY621" fmla="*/ 1471803 h 1885950"/>
                <a:gd name="connsiteX622" fmla="*/ 1394270 w 1438275"/>
                <a:gd name="connsiteY622" fmla="*/ 1482090 h 1885950"/>
                <a:gd name="connsiteX623" fmla="*/ 1396080 w 1438275"/>
                <a:gd name="connsiteY623" fmla="*/ 1480280 h 1885950"/>
                <a:gd name="connsiteX624" fmla="*/ 1404842 w 1438275"/>
                <a:gd name="connsiteY624" fmla="*/ 1486090 h 1885950"/>
                <a:gd name="connsiteX625" fmla="*/ 1400747 w 1438275"/>
                <a:gd name="connsiteY625" fmla="*/ 1492948 h 1885950"/>
                <a:gd name="connsiteX626" fmla="*/ 1393032 w 1438275"/>
                <a:gd name="connsiteY626" fmla="*/ 1489615 h 1885950"/>
                <a:gd name="connsiteX627" fmla="*/ 1392555 w 1438275"/>
                <a:gd name="connsiteY627" fmla="*/ 1493615 h 1885950"/>
                <a:gd name="connsiteX628" fmla="*/ 1378744 w 1438275"/>
                <a:gd name="connsiteY628" fmla="*/ 1484757 h 1885950"/>
                <a:gd name="connsiteX629" fmla="*/ 1367981 w 1438275"/>
                <a:gd name="connsiteY629" fmla="*/ 1470660 h 1885950"/>
                <a:gd name="connsiteX630" fmla="*/ 1364933 w 1438275"/>
                <a:gd name="connsiteY630" fmla="*/ 1473422 h 1885950"/>
                <a:gd name="connsiteX631" fmla="*/ 1360551 w 1438275"/>
                <a:gd name="connsiteY631" fmla="*/ 1472946 h 1885950"/>
                <a:gd name="connsiteX632" fmla="*/ 1358456 w 1438275"/>
                <a:gd name="connsiteY632" fmla="*/ 1470946 h 1885950"/>
                <a:gd name="connsiteX633" fmla="*/ 1360646 w 1438275"/>
                <a:gd name="connsiteY633" fmla="*/ 1468184 h 1885950"/>
                <a:gd name="connsiteX634" fmla="*/ 1348740 w 1438275"/>
                <a:gd name="connsiteY634" fmla="*/ 1451515 h 1885950"/>
                <a:gd name="connsiteX635" fmla="*/ 1345121 w 1438275"/>
                <a:gd name="connsiteY635" fmla="*/ 1452658 h 1885950"/>
                <a:gd name="connsiteX636" fmla="*/ 1341787 w 1438275"/>
                <a:gd name="connsiteY636" fmla="*/ 1469231 h 1885950"/>
                <a:gd name="connsiteX637" fmla="*/ 1338930 w 1438275"/>
                <a:gd name="connsiteY637" fmla="*/ 1472565 h 1885950"/>
                <a:gd name="connsiteX638" fmla="*/ 1333596 w 1438275"/>
                <a:gd name="connsiteY638" fmla="*/ 1470184 h 1885950"/>
                <a:gd name="connsiteX639" fmla="*/ 1325404 w 1438275"/>
                <a:gd name="connsiteY639" fmla="*/ 1473994 h 1885950"/>
                <a:gd name="connsiteX640" fmla="*/ 1317022 w 1438275"/>
                <a:gd name="connsiteY640" fmla="*/ 1469803 h 1885950"/>
                <a:gd name="connsiteX641" fmla="*/ 1319594 w 1438275"/>
                <a:gd name="connsiteY641" fmla="*/ 1479328 h 1885950"/>
                <a:gd name="connsiteX642" fmla="*/ 1313402 w 1438275"/>
                <a:gd name="connsiteY642" fmla="*/ 1496092 h 1885950"/>
                <a:gd name="connsiteX643" fmla="*/ 1288257 w 1438275"/>
                <a:gd name="connsiteY643" fmla="*/ 1502854 h 1885950"/>
                <a:gd name="connsiteX644" fmla="*/ 1278446 w 1438275"/>
                <a:gd name="connsiteY644" fmla="*/ 1498282 h 1885950"/>
                <a:gd name="connsiteX645" fmla="*/ 1276731 w 1438275"/>
                <a:gd name="connsiteY645" fmla="*/ 1494758 h 1885950"/>
                <a:gd name="connsiteX646" fmla="*/ 1273016 w 1438275"/>
                <a:gd name="connsiteY646" fmla="*/ 1498378 h 1885950"/>
                <a:gd name="connsiteX647" fmla="*/ 1271016 w 1438275"/>
                <a:gd name="connsiteY647" fmla="*/ 1508570 h 1885950"/>
                <a:gd name="connsiteX648" fmla="*/ 1266635 w 1438275"/>
                <a:gd name="connsiteY648" fmla="*/ 1507427 h 1885950"/>
                <a:gd name="connsiteX649" fmla="*/ 1266159 w 1438275"/>
                <a:gd name="connsiteY649" fmla="*/ 1511046 h 1885950"/>
                <a:gd name="connsiteX650" fmla="*/ 1262920 w 1438275"/>
                <a:gd name="connsiteY650" fmla="*/ 1508760 h 1885950"/>
                <a:gd name="connsiteX651" fmla="*/ 1248156 w 1438275"/>
                <a:gd name="connsiteY651" fmla="*/ 1518571 h 1885950"/>
                <a:gd name="connsiteX652" fmla="*/ 1247680 w 1438275"/>
                <a:gd name="connsiteY652" fmla="*/ 1543717 h 1885950"/>
                <a:gd name="connsiteX653" fmla="*/ 1243489 w 1438275"/>
                <a:gd name="connsiteY653" fmla="*/ 1548479 h 1885950"/>
                <a:gd name="connsiteX654" fmla="*/ 1236821 w 1438275"/>
                <a:gd name="connsiteY654" fmla="*/ 1542955 h 1885950"/>
                <a:gd name="connsiteX655" fmla="*/ 1228154 w 1438275"/>
                <a:gd name="connsiteY655" fmla="*/ 1548955 h 1885950"/>
                <a:gd name="connsiteX656" fmla="*/ 1232154 w 1438275"/>
                <a:gd name="connsiteY656" fmla="*/ 1550575 h 1885950"/>
                <a:gd name="connsiteX657" fmla="*/ 1234821 w 1438275"/>
                <a:gd name="connsiteY657" fmla="*/ 1558099 h 1885950"/>
                <a:gd name="connsiteX658" fmla="*/ 1241965 w 1438275"/>
                <a:gd name="connsiteY658" fmla="*/ 1561433 h 1885950"/>
                <a:gd name="connsiteX659" fmla="*/ 1244727 w 1438275"/>
                <a:gd name="connsiteY659" fmla="*/ 1559337 h 1885950"/>
                <a:gd name="connsiteX660" fmla="*/ 1257396 w 1438275"/>
                <a:gd name="connsiteY660" fmla="*/ 1572959 h 1885950"/>
                <a:gd name="connsiteX661" fmla="*/ 1257205 w 1438275"/>
                <a:gd name="connsiteY661" fmla="*/ 1577340 h 1885950"/>
                <a:gd name="connsiteX662" fmla="*/ 1263682 w 1438275"/>
                <a:gd name="connsiteY662" fmla="*/ 1581055 h 1885950"/>
                <a:gd name="connsiteX663" fmla="*/ 1275207 w 1438275"/>
                <a:gd name="connsiteY663" fmla="*/ 1573053 h 1885950"/>
                <a:gd name="connsiteX664" fmla="*/ 1279398 w 1438275"/>
                <a:gd name="connsiteY664" fmla="*/ 1578673 h 1885950"/>
                <a:gd name="connsiteX665" fmla="*/ 1276540 w 1438275"/>
                <a:gd name="connsiteY665" fmla="*/ 1581435 h 1885950"/>
                <a:gd name="connsiteX666" fmla="*/ 1276540 w 1438275"/>
                <a:gd name="connsiteY666" fmla="*/ 1587151 h 1885950"/>
                <a:gd name="connsiteX667" fmla="*/ 1279589 w 1438275"/>
                <a:gd name="connsiteY667" fmla="*/ 1579245 h 1885950"/>
                <a:gd name="connsiteX668" fmla="*/ 1283113 w 1438275"/>
                <a:gd name="connsiteY668" fmla="*/ 1581245 h 1885950"/>
                <a:gd name="connsiteX669" fmla="*/ 1287208 w 1438275"/>
                <a:gd name="connsiteY669" fmla="*/ 1573816 h 1885950"/>
                <a:gd name="connsiteX670" fmla="*/ 1289114 w 1438275"/>
                <a:gd name="connsiteY670" fmla="*/ 1581340 h 1885950"/>
                <a:gd name="connsiteX671" fmla="*/ 1296543 w 1438275"/>
                <a:gd name="connsiteY671" fmla="*/ 1576768 h 1885950"/>
                <a:gd name="connsiteX672" fmla="*/ 1299781 w 1438275"/>
                <a:gd name="connsiteY672" fmla="*/ 1582674 h 1885950"/>
                <a:gd name="connsiteX673" fmla="*/ 1307592 w 1438275"/>
                <a:gd name="connsiteY673" fmla="*/ 1583721 h 1885950"/>
                <a:gd name="connsiteX674" fmla="*/ 1309116 w 1438275"/>
                <a:gd name="connsiteY674" fmla="*/ 1587341 h 1885950"/>
                <a:gd name="connsiteX675" fmla="*/ 1327976 w 1438275"/>
                <a:gd name="connsiteY675" fmla="*/ 1589913 h 1885950"/>
                <a:gd name="connsiteX676" fmla="*/ 1340930 w 1438275"/>
                <a:gd name="connsiteY676" fmla="*/ 1586389 h 1885950"/>
                <a:gd name="connsiteX677" fmla="*/ 1343025 w 1438275"/>
                <a:gd name="connsiteY677" fmla="*/ 1592580 h 1885950"/>
                <a:gd name="connsiteX678" fmla="*/ 1339691 w 1438275"/>
                <a:gd name="connsiteY678" fmla="*/ 1606201 h 1885950"/>
                <a:gd name="connsiteX679" fmla="*/ 1333405 w 1438275"/>
                <a:gd name="connsiteY679" fmla="*/ 1615630 h 1885950"/>
                <a:gd name="connsiteX680" fmla="*/ 1330928 w 1438275"/>
                <a:gd name="connsiteY680" fmla="*/ 1614678 h 1885950"/>
                <a:gd name="connsiteX681" fmla="*/ 1328833 w 1438275"/>
                <a:gd name="connsiteY681" fmla="*/ 1620488 h 1885950"/>
                <a:gd name="connsiteX682" fmla="*/ 1321784 w 1438275"/>
                <a:gd name="connsiteY682" fmla="*/ 1624774 h 1885950"/>
                <a:gd name="connsiteX683" fmla="*/ 1318641 w 1438275"/>
                <a:gd name="connsiteY683" fmla="*/ 1623536 h 1885950"/>
                <a:gd name="connsiteX684" fmla="*/ 1305592 w 1438275"/>
                <a:gd name="connsiteY684" fmla="*/ 1628489 h 1885950"/>
                <a:gd name="connsiteX685" fmla="*/ 1283589 w 1438275"/>
                <a:gd name="connsiteY685" fmla="*/ 1646111 h 1885950"/>
                <a:gd name="connsiteX686" fmla="*/ 1284256 w 1438275"/>
                <a:gd name="connsiteY686" fmla="*/ 1658112 h 1885950"/>
                <a:gd name="connsiteX687" fmla="*/ 1280446 w 1438275"/>
                <a:gd name="connsiteY687" fmla="*/ 1655826 h 1885950"/>
                <a:gd name="connsiteX688" fmla="*/ 1276922 w 1438275"/>
                <a:gd name="connsiteY688" fmla="*/ 1658112 h 1885950"/>
                <a:gd name="connsiteX689" fmla="*/ 1274541 w 1438275"/>
                <a:gd name="connsiteY689" fmla="*/ 1656779 h 1885950"/>
                <a:gd name="connsiteX690" fmla="*/ 1271397 w 1438275"/>
                <a:gd name="connsiteY690" fmla="*/ 1658112 h 1885950"/>
                <a:gd name="connsiteX691" fmla="*/ 1271969 w 1438275"/>
                <a:gd name="connsiteY691" fmla="*/ 1661065 h 1885950"/>
                <a:gd name="connsiteX692" fmla="*/ 1240727 w 1438275"/>
                <a:gd name="connsiteY692" fmla="*/ 1666399 h 1885950"/>
                <a:gd name="connsiteX693" fmla="*/ 1229487 w 1438275"/>
                <a:gd name="connsiteY693" fmla="*/ 1664208 h 1885950"/>
                <a:gd name="connsiteX694" fmla="*/ 1215390 w 1438275"/>
                <a:gd name="connsiteY694" fmla="*/ 1672018 h 1885950"/>
                <a:gd name="connsiteX695" fmla="*/ 1212818 w 1438275"/>
                <a:gd name="connsiteY695" fmla="*/ 1675352 h 1885950"/>
                <a:gd name="connsiteX696" fmla="*/ 1214533 w 1438275"/>
                <a:gd name="connsiteY696" fmla="*/ 1678781 h 1885950"/>
                <a:gd name="connsiteX697" fmla="*/ 1210056 w 1438275"/>
                <a:gd name="connsiteY697" fmla="*/ 1680591 h 1885950"/>
                <a:gd name="connsiteX698" fmla="*/ 1207199 w 1438275"/>
                <a:gd name="connsiteY698" fmla="*/ 1692402 h 1885950"/>
                <a:gd name="connsiteX699" fmla="*/ 1200817 w 1438275"/>
                <a:gd name="connsiteY699" fmla="*/ 1700879 h 1885950"/>
                <a:gd name="connsiteX700" fmla="*/ 1193578 w 1438275"/>
                <a:gd name="connsiteY700" fmla="*/ 1707832 h 1885950"/>
                <a:gd name="connsiteX701" fmla="*/ 1180910 w 1438275"/>
                <a:gd name="connsiteY701" fmla="*/ 1713357 h 1885950"/>
                <a:gd name="connsiteX702" fmla="*/ 1177481 w 1438275"/>
                <a:gd name="connsiteY702" fmla="*/ 1732693 h 1885950"/>
                <a:gd name="connsiteX703" fmla="*/ 1170242 w 1438275"/>
                <a:gd name="connsiteY703" fmla="*/ 1734312 h 1885950"/>
                <a:gd name="connsiteX704" fmla="*/ 1169289 w 1438275"/>
                <a:gd name="connsiteY704" fmla="*/ 1732597 h 1885950"/>
                <a:gd name="connsiteX705" fmla="*/ 1165193 w 1438275"/>
                <a:gd name="connsiteY705" fmla="*/ 1736979 h 1885950"/>
                <a:gd name="connsiteX706" fmla="*/ 1153192 w 1438275"/>
                <a:gd name="connsiteY706" fmla="*/ 1740312 h 1885950"/>
                <a:gd name="connsiteX707" fmla="*/ 1147477 w 1438275"/>
                <a:gd name="connsiteY707" fmla="*/ 1738408 h 1885950"/>
                <a:gd name="connsiteX708" fmla="*/ 1147572 w 1438275"/>
                <a:gd name="connsiteY708" fmla="*/ 1734312 h 1885950"/>
                <a:gd name="connsiteX709" fmla="*/ 1144905 w 1438275"/>
                <a:gd name="connsiteY709" fmla="*/ 1734026 h 1885950"/>
                <a:gd name="connsiteX710" fmla="*/ 1141857 w 1438275"/>
                <a:gd name="connsiteY710" fmla="*/ 1728978 h 1885950"/>
                <a:gd name="connsiteX711" fmla="*/ 1138714 w 1438275"/>
                <a:gd name="connsiteY711" fmla="*/ 1729264 h 1885950"/>
                <a:gd name="connsiteX712" fmla="*/ 1124236 w 1438275"/>
                <a:gd name="connsiteY712" fmla="*/ 1737741 h 1885950"/>
                <a:gd name="connsiteX713" fmla="*/ 1116330 w 1438275"/>
                <a:gd name="connsiteY713" fmla="*/ 1746218 h 1885950"/>
                <a:gd name="connsiteX714" fmla="*/ 1104614 w 1438275"/>
                <a:gd name="connsiteY714" fmla="*/ 1751076 h 1885950"/>
                <a:gd name="connsiteX715" fmla="*/ 1100709 w 1438275"/>
                <a:gd name="connsiteY715" fmla="*/ 1757267 h 1885950"/>
                <a:gd name="connsiteX716" fmla="*/ 1093756 w 1438275"/>
                <a:gd name="connsiteY716" fmla="*/ 1758315 h 1885950"/>
                <a:gd name="connsiteX717" fmla="*/ 1091470 w 1438275"/>
                <a:gd name="connsiteY717" fmla="*/ 1767364 h 1885950"/>
                <a:gd name="connsiteX718" fmla="*/ 1087089 w 1438275"/>
                <a:gd name="connsiteY718" fmla="*/ 1760505 h 1885950"/>
                <a:gd name="connsiteX719" fmla="*/ 1083564 w 1438275"/>
                <a:gd name="connsiteY719" fmla="*/ 1760505 h 1885950"/>
                <a:gd name="connsiteX720" fmla="*/ 1068133 w 1438275"/>
                <a:gd name="connsiteY720" fmla="*/ 1775079 h 1885950"/>
                <a:gd name="connsiteX721" fmla="*/ 1064133 w 1438275"/>
                <a:gd name="connsiteY721" fmla="*/ 1784413 h 1885950"/>
                <a:gd name="connsiteX722" fmla="*/ 1059180 w 1438275"/>
                <a:gd name="connsiteY722" fmla="*/ 1784985 h 1885950"/>
                <a:gd name="connsiteX723" fmla="*/ 1048131 w 1438275"/>
                <a:gd name="connsiteY723" fmla="*/ 1779651 h 1885950"/>
                <a:gd name="connsiteX724" fmla="*/ 1045369 w 1438275"/>
                <a:gd name="connsiteY724" fmla="*/ 1766697 h 1885950"/>
                <a:gd name="connsiteX725" fmla="*/ 1047083 w 1438275"/>
                <a:gd name="connsiteY725" fmla="*/ 1760505 h 1885950"/>
                <a:gd name="connsiteX726" fmla="*/ 1055751 w 1438275"/>
                <a:gd name="connsiteY726" fmla="*/ 1750409 h 1885950"/>
                <a:gd name="connsiteX727" fmla="*/ 1070229 w 1438275"/>
                <a:gd name="connsiteY727" fmla="*/ 1741075 h 1885950"/>
                <a:gd name="connsiteX728" fmla="*/ 1070896 w 1438275"/>
                <a:gd name="connsiteY728" fmla="*/ 1737931 h 1885950"/>
                <a:gd name="connsiteX729" fmla="*/ 1063466 w 1438275"/>
                <a:gd name="connsiteY729" fmla="*/ 1722691 h 1885950"/>
                <a:gd name="connsiteX730" fmla="*/ 1059942 w 1438275"/>
                <a:gd name="connsiteY730" fmla="*/ 1721929 h 1885950"/>
                <a:gd name="connsiteX731" fmla="*/ 1058037 w 1438275"/>
                <a:gd name="connsiteY731" fmla="*/ 1726787 h 1885950"/>
                <a:gd name="connsiteX732" fmla="*/ 1041083 w 1438275"/>
                <a:gd name="connsiteY732" fmla="*/ 1738979 h 1885950"/>
                <a:gd name="connsiteX733" fmla="*/ 1029462 w 1438275"/>
                <a:gd name="connsiteY733" fmla="*/ 1728311 h 1885950"/>
                <a:gd name="connsiteX734" fmla="*/ 1016508 w 1438275"/>
                <a:gd name="connsiteY734" fmla="*/ 1709166 h 1885950"/>
                <a:gd name="connsiteX735" fmla="*/ 1008793 w 1438275"/>
                <a:gd name="connsiteY735" fmla="*/ 1703261 h 1885950"/>
                <a:gd name="connsiteX736" fmla="*/ 999554 w 1438275"/>
                <a:gd name="connsiteY736" fmla="*/ 1687163 h 1885950"/>
                <a:gd name="connsiteX737" fmla="*/ 988124 w 1438275"/>
                <a:gd name="connsiteY737" fmla="*/ 1679924 h 1885950"/>
                <a:gd name="connsiteX738" fmla="*/ 985076 w 1438275"/>
                <a:gd name="connsiteY738" fmla="*/ 1669352 h 1885950"/>
                <a:gd name="connsiteX739" fmla="*/ 971169 w 1438275"/>
                <a:gd name="connsiteY739" fmla="*/ 1664018 h 1885950"/>
                <a:gd name="connsiteX740" fmla="*/ 962597 w 1438275"/>
                <a:gd name="connsiteY740" fmla="*/ 1669828 h 1885950"/>
                <a:gd name="connsiteX741" fmla="*/ 963358 w 1438275"/>
                <a:gd name="connsiteY741" fmla="*/ 1674400 h 1885950"/>
                <a:gd name="connsiteX742" fmla="*/ 960882 w 1438275"/>
                <a:gd name="connsiteY742" fmla="*/ 1677734 h 1885950"/>
                <a:gd name="connsiteX743" fmla="*/ 953548 w 1438275"/>
                <a:gd name="connsiteY743" fmla="*/ 1678781 h 1885950"/>
                <a:gd name="connsiteX744" fmla="*/ 945928 w 1438275"/>
                <a:gd name="connsiteY744" fmla="*/ 1676019 h 1885950"/>
                <a:gd name="connsiteX745" fmla="*/ 935927 w 1438275"/>
                <a:gd name="connsiteY745" fmla="*/ 1663636 h 1885950"/>
                <a:gd name="connsiteX746" fmla="*/ 920496 w 1438275"/>
                <a:gd name="connsiteY746" fmla="*/ 1677734 h 1885950"/>
                <a:gd name="connsiteX747" fmla="*/ 918972 w 1438275"/>
                <a:gd name="connsiteY747" fmla="*/ 1693164 h 1885950"/>
                <a:gd name="connsiteX748" fmla="*/ 913924 w 1438275"/>
                <a:gd name="connsiteY748" fmla="*/ 1697450 h 1885950"/>
                <a:gd name="connsiteX749" fmla="*/ 895350 w 1438275"/>
                <a:gd name="connsiteY749" fmla="*/ 1687259 h 1885950"/>
                <a:gd name="connsiteX750" fmla="*/ 865632 w 1438275"/>
                <a:gd name="connsiteY750" fmla="*/ 1678400 h 1885950"/>
                <a:gd name="connsiteX751" fmla="*/ 858869 w 1438275"/>
                <a:gd name="connsiteY751" fmla="*/ 1679924 h 1885950"/>
                <a:gd name="connsiteX752" fmla="*/ 854583 w 1438275"/>
                <a:gd name="connsiteY752" fmla="*/ 1686592 h 1885950"/>
                <a:gd name="connsiteX753" fmla="*/ 855059 w 1438275"/>
                <a:gd name="connsiteY753" fmla="*/ 1690306 h 1885950"/>
                <a:gd name="connsiteX754" fmla="*/ 890016 w 1438275"/>
                <a:gd name="connsiteY754" fmla="*/ 1717834 h 1885950"/>
                <a:gd name="connsiteX755" fmla="*/ 890397 w 1438275"/>
                <a:gd name="connsiteY755" fmla="*/ 1720691 h 1885950"/>
                <a:gd name="connsiteX756" fmla="*/ 885063 w 1438275"/>
                <a:gd name="connsiteY756" fmla="*/ 1725073 h 1885950"/>
                <a:gd name="connsiteX757" fmla="*/ 870490 w 1438275"/>
                <a:gd name="connsiteY757" fmla="*/ 1724120 h 1885950"/>
                <a:gd name="connsiteX758" fmla="*/ 842010 w 1438275"/>
                <a:gd name="connsiteY758" fmla="*/ 1712309 h 1885950"/>
                <a:gd name="connsiteX759" fmla="*/ 841248 w 1438275"/>
                <a:gd name="connsiteY759" fmla="*/ 1704784 h 1885950"/>
                <a:gd name="connsiteX760" fmla="*/ 838010 w 1438275"/>
                <a:gd name="connsiteY760" fmla="*/ 1703451 h 1885950"/>
                <a:gd name="connsiteX761" fmla="*/ 822103 w 1438275"/>
                <a:gd name="connsiteY761" fmla="*/ 1711071 h 1885950"/>
                <a:gd name="connsiteX762" fmla="*/ 791814 w 1438275"/>
                <a:gd name="connsiteY762" fmla="*/ 1748885 h 1885950"/>
                <a:gd name="connsiteX763" fmla="*/ 784098 w 1438275"/>
                <a:gd name="connsiteY763" fmla="*/ 1752790 h 1885950"/>
                <a:gd name="connsiteX764" fmla="*/ 769334 w 1438275"/>
                <a:gd name="connsiteY764" fmla="*/ 1752314 h 1885950"/>
                <a:gd name="connsiteX765" fmla="*/ 763429 w 1438275"/>
                <a:gd name="connsiteY765" fmla="*/ 1754600 h 1885950"/>
                <a:gd name="connsiteX766" fmla="*/ 755237 w 1438275"/>
                <a:gd name="connsiteY766" fmla="*/ 1766983 h 1885950"/>
                <a:gd name="connsiteX767" fmla="*/ 752475 w 1438275"/>
                <a:gd name="connsiteY767" fmla="*/ 1764411 h 1885950"/>
                <a:gd name="connsiteX768" fmla="*/ 747427 w 1438275"/>
                <a:gd name="connsiteY768" fmla="*/ 1744027 h 1885950"/>
                <a:gd name="connsiteX769" fmla="*/ 740569 w 1438275"/>
                <a:gd name="connsiteY769" fmla="*/ 1736598 h 1885950"/>
                <a:gd name="connsiteX770" fmla="*/ 736092 w 1438275"/>
                <a:gd name="connsiteY770" fmla="*/ 1736121 h 1885950"/>
                <a:gd name="connsiteX771" fmla="*/ 709994 w 1438275"/>
                <a:gd name="connsiteY771" fmla="*/ 1753743 h 1885950"/>
                <a:gd name="connsiteX772" fmla="*/ 703612 w 1438275"/>
                <a:gd name="connsiteY772" fmla="*/ 1770983 h 1885950"/>
                <a:gd name="connsiteX773" fmla="*/ 696564 w 1438275"/>
                <a:gd name="connsiteY773" fmla="*/ 1773174 h 1885950"/>
                <a:gd name="connsiteX774" fmla="*/ 692182 w 1438275"/>
                <a:gd name="connsiteY774" fmla="*/ 1777936 h 1885950"/>
                <a:gd name="connsiteX775" fmla="*/ 682562 w 1438275"/>
                <a:gd name="connsiteY775" fmla="*/ 1777079 h 1885950"/>
                <a:gd name="connsiteX776" fmla="*/ 673132 w 1438275"/>
                <a:gd name="connsiteY776" fmla="*/ 1786033 h 1885950"/>
                <a:gd name="connsiteX777" fmla="*/ 668465 w 1438275"/>
                <a:gd name="connsiteY777" fmla="*/ 1786414 h 1885950"/>
                <a:gd name="connsiteX778" fmla="*/ 661512 w 1438275"/>
                <a:gd name="connsiteY778" fmla="*/ 1780413 h 1885950"/>
                <a:gd name="connsiteX779" fmla="*/ 642366 w 1438275"/>
                <a:gd name="connsiteY779" fmla="*/ 1780318 h 1885950"/>
                <a:gd name="connsiteX780" fmla="*/ 631127 w 1438275"/>
                <a:gd name="connsiteY780" fmla="*/ 1784128 h 1885950"/>
                <a:gd name="connsiteX781" fmla="*/ 621697 w 1438275"/>
                <a:gd name="connsiteY781" fmla="*/ 1782985 h 1885950"/>
                <a:gd name="connsiteX782" fmla="*/ 606076 w 1438275"/>
                <a:gd name="connsiteY782" fmla="*/ 1791367 h 1885950"/>
                <a:gd name="connsiteX783" fmla="*/ 595503 w 1438275"/>
                <a:gd name="connsiteY783" fmla="*/ 1789462 h 1885950"/>
                <a:gd name="connsiteX784" fmla="*/ 575881 w 1438275"/>
                <a:gd name="connsiteY784" fmla="*/ 1791748 h 1885950"/>
                <a:gd name="connsiteX785" fmla="*/ 559499 w 1438275"/>
                <a:gd name="connsiteY785" fmla="*/ 1800606 h 1885950"/>
                <a:gd name="connsiteX786" fmla="*/ 551212 w 1438275"/>
                <a:gd name="connsiteY786" fmla="*/ 1800510 h 1885950"/>
                <a:gd name="connsiteX787" fmla="*/ 545402 w 1438275"/>
                <a:gd name="connsiteY787" fmla="*/ 1804702 h 1885950"/>
                <a:gd name="connsiteX788" fmla="*/ 540449 w 1438275"/>
                <a:gd name="connsiteY788" fmla="*/ 1804511 h 1885950"/>
                <a:gd name="connsiteX789" fmla="*/ 530543 w 1438275"/>
                <a:gd name="connsiteY789" fmla="*/ 1812607 h 1885950"/>
                <a:gd name="connsiteX790" fmla="*/ 517874 w 1438275"/>
                <a:gd name="connsiteY790" fmla="*/ 1809083 h 1885950"/>
                <a:gd name="connsiteX791" fmla="*/ 512445 w 1438275"/>
                <a:gd name="connsiteY791" fmla="*/ 1817751 h 1885950"/>
                <a:gd name="connsiteX792" fmla="*/ 503968 w 1438275"/>
                <a:gd name="connsiteY792" fmla="*/ 1818322 h 1885950"/>
                <a:gd name="connsiteX793" fmla="*/ 490919 w 1438275"/>
                <a:gd name="connsiteY793" fmla="*/ 1811178 h 1885950"/>
                <a:gd name="connsiteX794" fmla="*/ 484346 w 1438275"/>
                <a:gd name="connsiteY794" fmla="*/ 1799844 h 1885950"/>
                <a:gd name="connsiteX795" fmla="*/ 480441 w 1438275"/>
                <a:gd name="connsiteY795" fmla="*/ 1798891 h 1885950"/>
                <a:gd name="connsiteX796" fmla="*/ 476917 w 1438275"/>
                <a:gd name="connsiteY796" fmla="*/ 1793271 h 1885950"/>
                <a:gd name="connsiteX797" fmla="*/ 466820 w 1438275"/>
                <a:gd name="connsiteY797" fmla="*/ 1789080 h 1885950"/>
                <a:gd name="connsiteX798" fmla="*/ 454628 w 1438275"/>
                <a:gd name="connsiteY798" fmla="*/ 1768887 h 1885950"/>
                <a:gd name="connsiteX799" fmla="*/ 445008 w 1438275"/>
                <a:gd name="connsiteY799" fmla="*/ 1768887 h 1885950"/>
                <a:gd name="connsiteX800" fmla="*/ 441770 w 1438275"/>
                <a:gd name="connsiteY800" fmla="*/ 1762887 h 1885950"/>
                <a:gd name="connsiteX801" fmla="*/ 422815 w 1438275"/>
                <a:gd name="connsiteY801" fmla="*/ 1752695 h 1885950"/>
                <a:gd name="connsiteX802" fmla="*/ 409194 w 1438275"/>
                <a:gd name="connsiteY802" fmla="*/ 1755648 h 1885950"/>
                <a:gd name="connsiteX803" fmla="*/ 397193 w 1438275"/>
                <a:gd name="connsiteY803" fmla="*/ 1765745 h 1885950"/>
                <a:gd name="connsiteX804" fmla="*/ 388525 w 1438275"/>
                <a:gd name="connsiteY804" fmla="*/ 1769078 h 1885950"/>
                <a:gd name="connsiteX805" fmla="*/ 364808 w 1438275"/>
                <a:gd name="connsiteY805" fmla="*/ 1764887 h 1885950"/>
                <a:gd name="connsiteX806" fmla="*/ 357664 w 1438275"/>
                <a:gd name="connsiteY806" fmla="*/ 1769459 h 1885950"/>
                <a:gd name="connsiteX807" fmla="*/ 349091 w 1438275"/>
                <a:gd name="connsiteY807" fmla="*/ 1783461 h 1885950"/>
                <a:gd name="connsiteX808" fmla="*/ 347758 w 1438275"/>
                <a:gd name="connsiteY808" fmla="*/ 1809464 h 1885950"/>
                <a:gd name="connsiteX809" fmla="*/ 342900 w 1438275"/>
                <a:gd name="connsiteY809" fmla="*/ 1816894 h 1885950"/>
                <a:gd name="connsiteX810" fmla="*/ 344329 w 1438275"/>
                <a:gd name="connsiteY810" fmla="*/ 1822037 h 1885950"/>
                <a:gd name="connsiteX811" fmla="*/ 329375 w 1438275"/>
                <a:gd name="connsiteY811" fmla="*/ 1837277 h 1885950"/>
                <a:gd name="connsiteX812" fmla="*/ 324041 w 1438275"/>
                <a:gd name="connsiteY812" fmla="*/ 1839944 h 1885950"/>
                <a:gd name="connsiteX813" fmla="*/ 317373 w 1438275"/>
                <a:gd name="connsiteY813" fmla="*/ 1839087 h 1885950"/>
                <a:gd name="connsiteX814" fmla="*/ 310515 w 1438275"/>
                <a:gd name="connsiteY814" fmla="*/ 1843278 h 1885950"/>
                <a:gd name="connsiteX815" fmla="*/ 301943 w 1438275"/>
                <a:gd name="connsiteY815" fmla="*/ 1837849 h 1885950"/>
                <a:gd name="connsiteX816" fmla="*/ 292132 w 1438275"/>
                <a:gd name="connsiteY816" fmla="*/ 1836515 h 1885950"/>
                <a:gd name="connsiteX817" fmla="*/ 282035 w 1438275"/>
                <a:gd name="connsiteY817" fmla="*/ 1844135 h 1885950"/>
                <a:gd name="connsiteX818" fmla="*/ 259461 w 1438275"/>
                <a:gd name="connsiteY818" fmla="*/ 1851755 h 1885950"/>
                <a:gd name="connsiteX819" fmla="*/ 259270 w 1438275"/>
                <a:gd name="connsiteY819" fmla="*/ 1858899 h 1885950"/>
                <a:gd name="connsiteX820" fmla="*/ 250984 w 1438275"/>
                <a:gd name="connsiteY820" fmla="*/ 1860518 h 1885950"/>
                <a:gd name="connsiteX821" fmla="*/ 241649 w 1438275"/>
                <a:gd name="connsiteY821" fmla="*/ 1874329 h 1885950"/>
                <a:gd name="connsiteX822" fmla="*/ 221170 w 1438275"/>
                <a:gd name="connsiteY822" fmla="*/ 1883759 h 1885950"/>
                <a:gd name="connsiteX823" fmla="*/ 217361 w 1438275"/>
                <a:gd name="connsiteY823" fmla="*/ 1870424 h 1885950"/>
                <a:gd name="connsiteX824" fmla="*/ 221361 w 1438275"/>
                <a:gd name="connsiteY824" fmla="*/ 1852993 h 1885950"/>
                <a:gd name="connsiteX825" fmla="*/ 219647 w 1438275"/>
                <a:gd name="connsiteY825" fmla="*/ 1834324 h 1885950"/>
                <a:gd name="connsiteX826" fmla="*/ 213646 w 1438275"/>
                <a:gd name="connsiteY826" fmla="*/ 1815560 h 1885950"/>
                <a:gd name="connsiteX827" fmla="*/ 213455 w 1438275"/>
                <a:gd name="connsiteY827" fmla="*/ 1788700 h 1885950"/>
                <a:gd name="connsiteX828" fmla="*/ 210788 w 1438275"/>
                <a:gd name="connsiteY828" fmla="*/ 1786890 h 1885950"/>
                <a:gd name="connsiteX829" fmla="*/ 210693 w 1438275"/>
                <a:gd name="connsiteY829" fmla="*/ 1790509 h 1885950"/>
                <a:gd name="connsiteX830" fmla="*/ 178784 w 1438275"/>
                <a:gd name="connsiteY830" fmla="*/ 1787652 h 1885950"/>
                <a:gd name="connsiteX831" fmla="*/ 171260 w 1438275"/>
                <a:gd name="connsiteY831" fmla="*/ 1775174 h 1885950"/>
                <a:gd name="connsiteX832" fmla="*/ 156210 w 1438275"/>
                <a:gd name="connsiteY832" fmla="*/ 1774698 h 1885950"/>
                <a:gd name="connsiteX833" fmla="*/ 146685 w 1438275"/>
                <a:gd name="connsiteY833" fmla="*/ 1777651 h 1885950"/>
                <a:gd name="connsiteX834" fmla="*/ 132588 w 1438275"/>
                <a:gd name="connsiteY834" fmla="*/ 1791367 h 1885950"/>
                <a:gd name="connsiteX835" fmla="*/ 120587 w 1438275"/>
                <a:gd name="connsiteY835" fmla="*/ 1785461 h 1885950"/>
                <a:gd name="connsiteX836" fmla="*/ 101156 w 1438275"/>
                <a:gd name="connsiteY836" fmla="*/ 1770507 h 1885950"/>
                <a:gd name="connsiteX837" fmla="*/ 104489 w 1438275"/>
                <a:gd name="connsiteY837" fmla="*/ 1756124 h 1885950"/>
                <a:gd name="connsiteX838" fmla="*/ 103727 w 1438275"/>
                <a:gd name="connsiteY838" fmla="*/ 1743170 h 1885950"/>
                <a:gd name="connsiteX839" fmla="*/ 120491 w 1438275"/>
                <a:gd name="connsiteY839" fmla="*/ 1727359 h 1885950"/>
                <a:gd name="connsiteX840" fmla="*/ 127445 w 1438275"/>
                <a:gd name="connsiteY840" fmla="*/ 1703737 h 1885950"/>
                <a:gd name="connsiteX841" fmla="*/ 125444 w 1438275"/>
                <a:gd name="connsiteY841" fmla="*/ 1696593 h 1885950"/>
                <a:gd name="connsiteX842" fmla="*/ 117348 w 1438275"/>
                <a:gd name="connsiteY842" fmla="*/ 1689449 h 1885950"/>
                <a:gd name="connsiteX843" fmla="*/ 105061 w 1438275"/>
                <a:gd name="connsiteY843" fmla="*/ 1665255 h 1885950"/>
                <a:gd name="connsiteX844" fmla="*/ 104108 w 1438275"/>
                <a:gd name="connsiteY844" fmla="*/ 1660493 h 1885950"/>
                <a:gd name="connsiteX845" fmla="*/ 110395 w 1438275"/>
                <a:gd name="connsiteY845" fmla="*/ 1645253 h 1885950"/>
                <a:gd name="connsiteX846" fmla="*/ 106870 w 1438275"/>
                <a:gd name="connsiteY846" fmla="*/ 1637347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</a:cxnLst>
              <a:rect l="l" t="t" r="r" b="b"/>
              <a:pathLst>
                <a:path w="1438275" h="1885950">
                  <a:moveTo>
                    <a:pt x="106870" y="1637347"/>
                  </a:moveTo>
                  <a:lnTo>
                    <a:pt x="115443" y="1627918"/>
                  </a:lnTo>
                  <a:lnTo>
                    <a:pt x="111538" y="1607058"/>
                  </a:lnTo>
                  <a:lnTo>
                    <a:pt x="124111" y="1593723"/>
                  </a:lnTo>
                  <a:lnTo>
                    <a:pt x="124492" y="1589055"/>
                  </a:lnTo>
                  <a:lnTo>
                    <a:pt x="129254" y="1583817"/>
                  </a:lnTo>
                  <a:lnTo>
                    <a:pt x="116681" y="1583531"/>
                  </a:lnTo>
                  <a:lnTo>
                    <a:pt x="112300" y="1580959"/>
                  </a:lnTo>
                  <a:lnTo>
                    <a:pt x="108395" y="1566767"/>
                  </a:lnTo>
                  <a:lnTo>
                    <a:pt x="96203" y="1554480"/>
                  </a:lnTo>
                  <a:lnTo>
                    <a:pt x="95726" y="1541526"/>
                  </a:lnTo>
                  <a:lnTo>
                    <a:pt x="104204" y="1539335"/>
                  </a:lnTo>
                  <a:lnTo>
                    <a:pt x="105728" y="1532477"/>
                  </a:lnTo>
                  <a:lnTo>
                    <a:pt x="101441" y="1523714"/>
                  </a:lnTo>
                  <a:lnTo>
                    <a:pt x="97917" y="1525143"/>
                  </a:lnTo>
                  <a:lnTo>
                    <a:pt x="101060" y="1518285"/>
                  </a:lnTo>
                  <a:lnTo>
                    <a:pt x="102775" y="1519618"/>
                  </a:lnTo>
                  <a:lnTo>
                    <a:pt x="124873" y="1506950"/>
                  </a:lnTo>
                  <a:lnTo>
                    <a:pt x="130397" y="1506950"/>
                  </a:lnTo>
                  <a:lnTo>
                    <a:pt x="134969" y="1491043"/>
                  </a:lnTo>
                  <a:lnTo>
                    <a:pt x="125920" y="1488186"/>
                  </a:lnTo>
                  <a:lnTo>
                    <a:pt x="124301" y="1491996"/>
                  </a:lnTo>
                  <a:lnTo>
                    <a:pt x="121444" y="1491996"/>
                  </a:lnTo>
                  <a:lnTo>
                    <a:pt x="116300" y="1487424"/>
                  </a:lnTo>
                  <a:lnTo>
                    <a:pt x="118491" y="1483043"/>
                  </a:lnTo>
                  <a:lnTo>
                    <a:pt x="123254" y="1484280"/>
                  </a:lnTo>
                  <a:lnTo>
                    <a:pt x="130302" y="1467135"/>
                  </a:lnTo>
                  <a:lnTo>
                    <a:pt x="129159" y="1464469"/>
                  </a:lnTo>
                  <a:lnTo>
                    <a:pt x="123158" y="1463707"/>
                  </a:lnTo>
                  <a:lnTo>
                    <a:pt x="126111" y="1460087"/>
                  </a:lnTo>
                  <a:lnTo>
                    <a:pt x="122873" y="1455515"/>
                  </a:lnTo>
                  <a:lnTo>
                    <a:pt x="119920" y="1457420"/>
                  </a:lnTo>
                  <a:lnTo>
                    <a:pt x="113538" y="1454562"/>
                  </a:lnTo>
                  <a:lnTo>
                    <a:pt x="98774" y="1461992"/>
                  </a:lnTo>
                  <a:lnTo>
                    <a:pt x="106490" y="1452467"/>
                  </a:lnTo>
                  <a:lnTo>
                    <a:pt x="101727" y="1447895"/>
                  </a:lnTo>
                  <a:lnTo>
                    <a:pt x="103823" y="1445133"/>
                  </a:lnTo>
                  <a:lnTo>
                    <a:pt x="100108" y="1442466"/>
                  </a:lnTo>
                  <a:lnTo>
                    <a:pt x="120777" y="1426178"/>
                  </a:lnTo>
                  <a:lnTo>
                    <a:pt x="121349" y="1421511"/>
                  </a:lnTo>
                  <a:lnTo>
                    <a:pt x="125635" y="1420939"/>
                  </a:lnTo>
                  <a:lnTo>
                    <a:pt x="133731" y="1408271"/>
                  </a:lnTo>
                  <a:lnTo>
                    <a:pt x="142208" y="1401032"/>
                  </a:lnTo>
                  <a:lnTo>
                    <a:pt x="144113" y="1403795"/>
                  </a:lnTo>
                  <a:lnTo>
                    <a:pt x="141542" y="1409509"/>
                  </a:lnTo>
                  <a:lnTo>
                    <a:pt x="143447" y="1408747"/>
                  </a:lnTo>
                  <a:lnTo>
                    <a:pt x="147257" y="1399508"/>
                  </a:lnTo>
                  <a:lnTo>
                    <a:pt x="139256" y="1386364"/>
                  </a:lnTo>
                  <a:lnTo>
                    <a:pt x="135255" y="1367409"/>
                  </a:lnTo>
                  <a:lnTo>
                    <a:pt x="131445" y="1362837"/>
                  </a:lnTo>
                  <a:lnTo>
                    <a:pt x="132302" y="1357027"/>
                  </a:lnTo>
                  <a:lnTo>
                    <a:pt x="126778" y="1353026"/>
                  </a:lnTo>
                  <a:lnTo>
                    <a:pt x="125349" y="1346549"/>
                  </a:lnTo>
                  <a:lnTo>
                    <a:pt x="111443" y="1326070"/>
                  </a:lnTo>
                  <a:lnTo>
                    <a:pt x="106013" y="1307592"/>
                  </a:lnTo>
                  <a:lnTo>
                    <a:pt x="107156" y="1299115"/>
                  </a:lnTo>
                  <a:lnTo>
                    <a:pt x="97631" y="1290733"/>
                  </a:lnTo>
                  <a:lnTo>
                    <a:pt x="94964" y="1280446"/>
                  </a:lnTo>
                  <a:lnTo>
                    <a:pt x="96774" y="1259395"/>
                  </a:lnTo>
                  <a:lnTo>
                    <a:pt x="91821" y="1247299"/>
                  </a:lnTo>
                  <a:lnTo>
                    <a:pt x="95060" y="1235869"/>
                  </a:lnTo>
                  <a:lnTo>
                    <a:pt x="97250" y="1236535"/>
                  </a:lnTo>
                  <a:lnTo>
                    <a:pt x="91916" y="1229487"/>
                  </a:lnTo>
                  <a:lnTo>
                    <a:pt x="112014" y="1217105"/>
                  </a:lnTo>
                  <a:lnTo>
                    <a:pt x="116777" y="1198626"/>
                  </a:lnTo>
                  <a:lnTo>
                    <a:pt x="122111" y="1190339"/>
                  </a:lnTo>
                  <a:lnTo>
                    <a:pt x="116967" y="1188625"/>
                  </a:lnTo>
                  <a:lnTo>
                    <a:pt x="121349" y="1183005"/>
                  </a:lnTo>
                  <a:lnTo>
                    <a:pt x="117824" y="1179005"/>
                  </a:lnTo>
                  <a:lnTo>
                    <a:pt x="103918" y="1172813"/>
                  </a:lnTo>
                  <a:lnTo>
                    <a:pt x="103061" y="1160812"/>
                  </a:lnTo>
                  <a:lnTo>
                    <a:pt x="108014" y="1159002"/>
                  </a:lnTo>
                  <a:lnTo>
                    <a:pt x="105347" y="1155287"/>
                  </a:lnTo>
                  <a:lnTo>
                    <a:pt x="115634" y="1146048"/>
                  </a:lnTo>
                  <a:lnTo>
                    <a:pt x="124206" y="1152715"/>
                  </a:lnTo>
                  <a:lnTo>
                    <a:pt x="144304" y="1151001"/>
                  </a:lnTo>
                  <a:lnTo>
                    <a:pt x="154305" y="1156144"/>
                  </a:lnTo>
                  <a:lnTo>
                    <a:pt x="162306" y="1155192"/>
                  </a:lnTo>
                  <a:lnTo>
                    <a:pt x="166402" y="1159288"/>
                  </a:lnTo>
                  <a:lnTo>
                    <a:pt x="177737" y="1156049"/>
                  </a:lnTo>
                  <a:lnTo>
                    <a:pt x="181451" y="1160621"/>
                  </a:lnTo>
                  <a:lnTo>
                    <a:pt x="198977" y="1153097"/>
                  </a:lnTo>
                  <a:lnTo>
                    <a:pt x="217456" y="1141285"/>
                  </a:lnTo>
                  <a:lnTo>
                    <a:pt x="220790" y="1129189"/>
                  </a:lnTo>
                  <a:lnTo>
                    <a:pt x="220504" y="1126712"/>
                  </a:lnTo>
                  <a:lnTo>
                    <a:pt x="207359" y="1121950"/>
                  </a:lnTo>
                  <a:lnTo>
                    <a:pt x="203835" y="1107091"/>
                  </a:lnTo>
                  <a:lnTo>
                    <a:pt x="218885" y="1094899"/>
                  </a:lnTo>
                  <a:lnTo>
                    <a:pt x="265938" y="1083945"/>
                  </a:lnTo>
                  <a:lnTo>
                    <a:pt x="267367" y="1087850"/>
                  </a:lnTo>
                  <a:lnTo>
                    <a:pt x="273653" y="1089089"/>
                  </a:lnTo>
                  <a:lnTo>
                    <a:pt x="290989" y="1087564"/>
                  </a:lnTo>
                  <a:lnTo>
                    <a:pt x="292418" y="1084802"/>
                  </a:lnTo>
                  <a:lnTo>
                    <a:pt x="298895" y="1090993"/>
                  </a:lnTo>
                  <a:lnTo>
                    <a:pt x="305943" y="1103947"/>
                  </a:lnTo>
                  <a:lnTo>
                    <a:pt x="318326" y="1102138"/>
                  </a:lnTo>
                  <a:lnTo>
                    <a:pt x="319564" y="1103471"/>
                  </a:lnTo>
                  <a:lnTo>
                    <a:pt x="316516" y="1105757"/>
                  </a:lnTo>
                  <a:lnTo>
                    <a:pt x="308039" y="1109567"/>
                  </a:lnTo>
                  <a:lnTo>
                    <a:pt x="310420" y="1118425"/>
                  </a:lnTo>
                  <a:lnTo>
                    <a:pt x="316516" y="1126998"/>
                  </a:lnTo>
                  <a:lnTo>
                    <a:pt x="332232" y="1121569"/>
                  </a:lnTo>
                  <a:lnTo>
                    <a:pt x="333375" y="1123378"/>
                  </a:lnTo>
                  <a:lnTo>
                    <a:pt x="344710" y="1118140"/>
                  </a:lnTo>
                  <a:lnTo>
                    <a:pt x="346234" y="1114330"/>
                  </a:lnTo>
                  <a:lnTo>
                    <a:pt x="337852" y="1106233"/>
                  </a:lnTo>
                  <a:lnTo>
                    <a:pt x="343376" y="1102995"/>
                  </a:lnTo>
                  <a:lnTo>
                    <a:pt x="340424" y="1092708"/>
                  </a:lnTo>
                  <a:lnTo>
                    <a:pt x="355664" y="1078706"/>
                  </a:lnTo>
                  <a:lnTo>
                    <a:pt x="366903" y="1073658"/>
                  </a:lnTo>
                  <a:lnTo>
                    <a:pt x="397669" y="1051655"/>
                  </a:lnTo>
                  <a:lnTo>
                    <a:pt x="400145" y="1053846"/>
                  </a:lnTo>
                  <a:lnTo>
                    <a:pt x="407575" y="1038606"/>
                  </a:lnTo>
                  <a:lnTo>
                    <a:pt x="428339" y="1021270"/>
                  </a:lnTo>
                  <a:lnTo>
                    <a:pt x="431197" y="999649"/>
                  </a:lnTo>
                  <a:lnTo>
                    <a:pt x="435293" y="993743"/>
                  </a:lnTo>
                  <a:lnTo>
                    <a:pt x="433959" y="991552"/>
                  </a:lnTo>
                  <a:lnTo>
                    <a:pt x="438436" y="974693"/>
                  </a:lnTo>
                  <a:lnTo>
                    <a:pt x="448247" y="974598"/>
                  </a:lnTo>
                  <a:lnTo>
                    <a:pt x="452152" y="964406"/>
                  </a:lnTo>
                  <a:lnTo>
                    <a:pt x="473774" y="966311"/>
                  </a:lnTo>
                  <a:lnTo>
                    <a:pt x="480441" y="960310"/>
                  </a:lnTo>
                  <a:lnTo>
                    <a:pt x="481012" y="947928"/>
                  </a:lnTo>
                  <a:lnTo>
                    <a:pt x="484632" y="940975"/>
                  </a:lnTo>
                  <a:lnTo>
                    <a:pt x="495300" y="934117"/>
                  </a:lnTo>
                  <a:lnTo>
                    <a:pt x="500253" y="927640"/>
                  </a:lnTo>
                  <a:lnTo>
                    <a:pt x="502063" y="907351"/>
                  </a:lnTo>
                  <a:lnTo>
                    <a:pt x="500539" y="898969"/>
                  </a:lnTo>
                  <a:lnTo>
                    <a:pt x="488347" y="886111"/>
                  </a:lnTo>
                  <a:lnTo>
                    <a:pt x="485680" y="876300"/>
                  </a:lnTo>
                  <a:lnTo>
                    <a:pt x="488156" y="863060"/>
                  </a:lnTo>
                  <a:lnTo>
                    <a:pt x="500348" y="846201"/>
                  </a:lnTo>
                  <a:lnTo>
                    <a:pt x="498920" y="840867"/>
                  </a:lnTo>
                  <a:lnTo>
                    <a:pt x="492633" y="838867"/>
                  </a:lnTo>
                  <a:lnTo>
                    <a:pt x="476726" y="845344"/>
                  </a:lnTo>
                  <a:lnTo>
                    <a:pt x="453009" y="877538"/>
                  </a:lnTo>
                  <a:lnTo>
                    <a:pt x="443294" y="879253"/>
                  </a:lnTo>
                  <a:lnTo>
                    <a:pt x="435769" y="874204"/>
                  </a:lnTo>
                  <a:lnTo>
                    <a:pt x="424529" y="871633"/>
                  </a:lnTo>
                  <a:lnTo>
                    <a:pt x="412718" y="874300"/>
                  </a:lnTo>
                  <a:lnTo>
                    <a:pt x="409004" y="879157"/>
                  </a:lnTo>
                  <a:lnTo>
                    <a:pt x="403098" y="904494"/>
                  </a:lnTo>
                  <a:lnTo>
                    <a:pt x="397288" y="910114"/>
                  </a:lnTo>
                  <a:lnTo>
                    <a:pt x="381667" y="901732"/>
                  </a:lnTo>
                  <a:lnTo>
                    <a:pt x="369379" y="879919"/>
                  </a:lnTo>
                  <a:lnTo>
                    <a:pt x="361664" y="873157"/>
                  </a:lnTo>
                  <a:lnTo>
                    <a:pt x="351377" y="881158"/>
                  </a:lnTo>
                  <a:lnTo>
                    <a:pt x="350139" y="886111"/>
                  </a:lnTo>
                  <a:lnTo>
                    <a:pt x="362903" y="902779"/>
                  </a:lnTo>
                  <a:lnTo>
                    <a:pt x="371475" y="905923"/>
                  </a:lnTo>
                  <a:lnTo>
                    <a:pt x="371189" y="910209"/>
                  </a:lnTo>
                  <a:lnTo>
                    <a:pt x="365474" y="912400"/>
                  </a:lnTo>
                  <a:lnTo>
                    <a:pt x="348425" y="902970"/>
                  </a:lnTo>
                  <a:lnTo>
                    <a:pt x="311372" y="858964"/>
                  </a:lnTo>
                  <a:lnTo>
                    <a:pt x="301752" y="856774"/>
                  </a:lnTo>
                  <a:lnTo>
                    <a:pt x="271462" y="869632"/>
                  </a:lnTo>
                  <a:lnTo>
                    <a:pt x="268034" y="867727"/>
                  </a:lnTo>
                  <a:lnTo>
                    <a:pt x="265462" y="852106"/>
                  </a:lnTo>
                  <a:lnTo>
                    <a:pt x="261461" y="846868"/>
                  </a:lnTo>
                  <a:lnTo>
                    <a:pt x="254413" y="852868"/>
                  </a:lnTo>
                  <a:lnTo>
                    <a:pt x="254413" y="869823"/>
                  </a:lnTo>
                  <a:lnTo>
                    <a:pt x="251651" y="874395"/>
                  </a:lnTo>
                  <a:lnTo>
                    <a:pt x="228886" y="876586"/>
                  </a:lnTo>
                  <a:lnTo>
                    <a:pt x="215075" y="871061"/>
                  </a:lnTo>
                  <a:lnTo>
                    <a:pt x="209360" y="858012"/>
                  </a:lnTo>
                  <a:lnTo>
                    <a:pt x="209645" y="842581"/>
                  </a:lnTo>
                  <a:lnTo>
                    <a:pt x="231553" y="825246"/>
                  </a:lnTo>
                  <a:lnTo>
                    <a:pt x="237935" y="812197"/>
                  </a:lnTo>
                  <a:lnTo>
                    <a:pt x="233458" y="808006"/>
                  </a:lnTo>
                  <a:lnTo>
                    <a:pt x="222409" y="808006"/>
                  </a:lnTo>
                  <a:lnTo>
                    <a:pt x="200787" y="821436"/>
                  </a:lnTo>
                  <a:lnTo>
                    <a:pt x="188309" y="825722"/>
                  </a:lnTo>
                  <a:lnTo>
                    <a:pt x="180880" y="820007"/>
                  </a:lnTo>
                  <a:lnTo>
                    <a:pt x="179546" y="805148"/>
                  </a:lnTo>
                  <a:lnTo>
                    <a:pt x="161449" y="769048"/>
                  </a:lnTo>
                  <a:lnTo>
                    <a:pt x="163068" y="751427"/>
                  </a:lnTo>
                  <a:lnTo>
                    <a:pt x="175736" y="727996"/>
                  </a:lnTo>
                  <a:lnTo>
                    <a:pt x="173831" y="711708"/>
                  </a:lnTo>
                  <a:lnTo>
                    <a:pt x="170021" y="709326"/>
                  </a:lnTo>
                  <a:lnTo>
                    <a:pt x="161544" y="711136"/>
                  </a:lnTo>
                  <a:lnTo>
                    <a:pt x="161163" y="696944"/>
                  </a:lnTo>
                  <a:lnTo>
                    <a:pt x="148019" y="700183"/>
                  </a:lnTo>
                  <a:lnTo>
                    <a:pt x="139256" y="681418"/>
                  </a:lnTo>
                  <a:lnTo>
                    <a:pt x="127635" y="683895"/>
                  </a:lnTo>
                  <a:lnTo>
                    <a:pt x="123730" y="649986"/>
                  </a:lnTo>
                  <a:lnTo>
                    <a:pt x="114014" y="635127"/>
                  </a:lnTo>
                  <a:lnTo>
                    <a:pt x="125920" y="624364"/>
                  </a:lnTo>
                  <a:lnTo>
                    <a:pt x="121634" y="617601"/>
                  </a:lnTo>
                  <a:lnTo>
                    <a:pt x="142208" y="605980"/>
                  </a:lnTo>
                  <a:lnTo>
                    <a:pt x="116491" y="559689"/>
                  </a:lnTo>
                  <a:lnTo>
                    <a:pt x="112967" y="544830"/>
                  </a:lnTo>
                  <a:lnTo>
                    <a:pt x="103918" y="540639"/>
                  </a:lnTo>
                  <a:lnTo>
                    <a:pt x="99346" y="528828"/>
                  </a:lnTo>
                  <a:lnTo>
                    <a:pt x="98774" y="518826"/>
                  </a:lnTo>
                  <a:lnTo>
                    <a:pt x="78391" y="523208"/>
                  </a:lnTo>
                  <a:lnTo>
                    <a:pt x="73914" y="507111"/>
                  </a:lnTo>
                  <a:lnTo>
                    <a:pt x="75438" y="499681"/>
                  </a:lnTo>
                  <a:lnTo>
                    <a:pt x="73628" y="491109"/>
                  </a:lnTo>
                  <a:lnTo>
                    <a:pt x="79153" y="482346"/>
                  </a:lnTo>
                  <a:lnTo>
                    <a:pt x="78391" y="474345"/>
                  </a:lnTo>
                  <a:lnTo>
                    <a:pt x="65246" y="483298"/>
                  </a:lnTo>
                  <a:lnTo>
                    <a:pt x="15431" y="495681"/>
                  </a:lnTo>
                  <a:lnTo>
                    <a:pt x="9525" y="488156"/>
                  </a:lnTo>
                  <a:lnTo>
                    <a:pt x="9906" y="481870"/>
                  </a:lnTo>
                  <a:lnTo>
                    <a:pt x="27432" y="467106"/>
                  </a:lnTo>
                  <a:lnTo>
                    <a:pt x="40862" y="443674"/>
                  </a:lnTo>
                  <a:lnTo>
                    <a:pt x="42101" y="402241"/>
                  </a:lnTo>
                  <a:lnTo>
                    <a:pt x="46292" y="406336"/>
                  </a:lnTo>
                  <a:lnTo>
                    <a:pt x="50959" y="396907"/>
                  </a:lnTo>
                  <a:lnTo>
                    <a:pt x="74581" y="368141"/>
                  </a:lnTo>
                  <a:lnTo>
                    <a:pt x="94107" y="350520"/>
                  </a:lnTo>
                  <a:lnTo>
                    <a:pt x="104966" y="344329"/>
                  </a:lnTo>
                  <a:lnTo>
                    <a:pt x="115348" y="342805"/>
                  </a:lnTo>
                  <a:lnTo>
                    <a:pt x="127445" y="333946"/>
                  </a:lnTo>
                  <a:lnTo>
                    <a:pt x="143542" y="328422"/>
                  </a:lnTo>
                  <a:lnTo>
                    <a:pt x="175736" y="347281"/>
                  </a:lnTo>
                  <a:lnTo>
                    <a:pt x="177737" y="342805"/>
                  </a:lnTo>
                  <a:lnTo>
                    <a:pt x="195262" y="328993"/>
                  </a:lnTo>
                  <a:lnTo>
                    <a:pt x="204692" y="290512"/>
                  </a:lnTo>
                  <a:lnTo>
                    <a:pt x="219551" y="285464"/>
                  </a:lnTo>
                  <a:lnTo>
                    <a:pt x="238601" y="285178"/>
                  </a:lnTo>
                  <a:lnTo>
                    <a:pt x="247079" y="281368"/>
                  </a:lnTo>
                  <a:lnTo>
                    <a:pt x="239840" y="262795"/>
                  </a:lnTo>
                  <a:lnTo>
                    <a:pt x="229362" y="251746"/>
                  </a:lnTo>
                  <a:lnTo>
                    <a:pt x="233934" y="248221"/>
                  </a:lnTo>
                  <a:lnTo>
                    <a:pt x="258509" y="237363"/>
                  </a:lnTo>
                  <a:lnTo>
                    <a:pt x="260699" y="241078"/>
                  </a:lnTo>
                  <a:lnTo>
                    <a:pt x="292227" y="231553"/>
                  </a:lnTo>
                  <a:lnTo>
                    <a:pt x="314325" y="228124"/>
                  </a:lnTo>
                  <a:lnTo>
                    <a:pt x="328136" y="229933"/>
                  </a:lnTo>
                  <a:lnTo>
                    <a:pt x="333947" y="227742"/>
                  </a:lnTo>
                  <a:lnTo>
                    <a:pt x="344424" y="244221"/>
                  </a:lnTo>
                  <a:lnTo>
                    <a:pt x="357759" y="239077"/>
                  </a:lnTo>
                  <a:lnTo>
                    <a:pt x="373190" y="240887"/>
                  </a:lnTo>
                  <a:lnTo>
                    <a:pt x="376904" y="244221"/>
                  </a:lnTo>
                  <a:lnTo>
                    <a:pt x="377952" y="249650"/>
                  </a:lnTo>
                  <a:lnTo>
                    <a:pt x="396526" y="259270"/>
                  </a:lnTo>
                  <a:lnTo>
                    <a:pt x="409289" y="242887"/>
                  </a:lnTo>
                  <a:lnTo>
                    <a:pt x="413099" y="226028"/>
                  </a:lnTo>
                  <a:lnTo>
                    <a:pt x="435293" y="210217"/>
                  </a:lnTo>
                  <a:lnTo>
                    <a:pt x="444437" y="214598"/>
                  </a:lnTo>
                  <a:lnTo>
                    <a:pt x="459677" y="215741"/>
                  </a:lnTo>
                  <a:lnTo>
                    <a:pt x="473964" y="211931"/>
                  </a:lnTo>
                  <a:lnTo>
                    <a:pt x="487204" y="201930"/>
                  </a:lnTo>
                  <a:lnTo>
                    <a:pt x="494729" y="213074"/>
                  </a:lnTo>
                  <a:lnTo>
                    <a:pt x="511778" y="225742"/>
                  </a:lnTo>
                  <a:lnTo>
                    <a:pt x="517208" y="220884"/>
                  </a:lnTo>
                  <a:lnTo>
                    <a:pt x="521208" y="212503"/>
                  </a:lnTo>
                  <a:lnTo>
                    <a:pt x="527971" y="207264"/>
                  </a:lnTo>
                  <a:lnTo>
                    <a:pt x="515112" y="190786"/>
                  </a:lnTo>
                  <a:lnTo>
                    <a:pt x="544164" y="190976"/>
                  </a:lnTo>
                  <a:lnTo>
                    <a:pt x="560546" y="185928"/>
                  </a:lnTo>
                  <a:lnTo>
                    <a:pt x="597123" y="185547"/>
                  </a:lnTo>
                  <a:lnTo>
                    <a:pt x="623221" y="191167"/>
                  </a:lnTo>
                  <a:lnTo>
                    <a:pt x="622840" y="186880"/>
                  </a:lnTo>
                  <a:lnTo>
                    <a:pt x="649796" y="177260"/>
                  </a:lnTo>
                  <a:lnTo>
                    <a:pt x="667893" y="179165"/>
                  </a:lnTo>
                  <a:lnTo>
                    <a:pt x="680276" y="177165"/>
                  </a:lnTo>
                  <a:lnTo>
                    <a:pt x="682085" y="168973"/>
                  </a:lnTo>
                  <a:lnTo>
                    <a:pt x="690467" y="159448"/>
                  </a:lnTo>
                  <a:lnTo>
                    <a:pt x="696278" y="146590"/>
                  </a:lnTo>
                  <a:lnTo>
                    <a:pt x="707232" y="148304"/>
                  </a:lnTo>
                  <a:lnTo>
                    <a:pt x="709231" y="145828"/>
                  </a:lnTo>
                  <a:lnTo>
                    <a:pt x="713899" y="125444"/>
                  </a:lnTo>
                  <a:lnTo>
                    <a:pt x="719614" y="115824"/>
                  </a:lnTo>
                  <a:lnTo>
                    <a:pt x="712946" y="106108"/>
                  </a:lnTo>
                  <a:lnTo>
                    <a:pt x="717233" y="98774"/>
                  </a:lnTo>
                  <a:lnTo>
                    <a:pt x="721138" y="98107"/>
                  </a:lnTo>
                  <a:lnTo>
                    <a:pt x="711137" y="91535"/>
                  </a:lnTo>
                  <a:lnTo>
                    <a:pt x="710280" y="84010"/>
                  </a:lnTo>
                  <a:lnTo>
                    <a:pt x="701135" y="82867"/>
                  </a:lnTo>
                  <a:lnTo>
                    <a:pt x="690848" y="75628"/>
                  </a:lnTo>
                  <a:lnTo>
                    <a:pt x="688753" y="58959"/>
                  </a:lnTo>
                  <a:lnTo>
                    <a:pt x="698659" y="45053"/>
                  </a:lnTo>
                  <a:lnTo>
                    <a:pt x="711232" y="34385"/>
                  </a:lnTo>
                  <a:lnTo>
                    <a:pt x="722091" y="27146"/>
                  </a:lnTo>
                  <a:lnTo>
                    <a:pt x="739235" y="22288"/>
                  </a:lnTo>
                  <a:lnTo>
                    <a:pt x="750570" y="20574"/>
                  </a:lnTo>
                  <a:lnTo>
                    <a:pt x="768191" y="23717"/>
                  </a:lnTo>
                  <a:lnTo>
                    <a:pt x="773811" y="36576"/>
                  </a:lnTo>
                  <a:lnTo>
                    <a:pt x="771049" y="52387"/>
                  </a:lnTo>
                  <a:lnTo>
                    <a:pt x="786574" y="72675"/>
                  </a:lnTo>
                  <a:lnTo>
                    <a:pt x="791432" y="84010"/>
                  </a:lnTo>
                  <a:lnTo>
                    <a:pt x="804101" y="92011"/>
                  </a:lnTo>
                  <a:lnTo>
                    <a:pt x="834295" y="92773"/>
                  </a:lnTo>
                  <a:lnTo>
                    <a:pt x="854393" y="79248"/>
                  </a:lnTo>
                  <a:lnTo>
                    <a:pt x="873919" y="78295"/>
                  </a:lnTo>
                  <a:lnTo>
                    <a:pt x="887444" y="68580"/>
                  </a:lnTo>
                  <a:lnTo>
                    <a:pt x="922211" y="59531"/>
                  </a:lnTo>
                  <a:lnTo>
                    <a:pt x="929355" y="69247"/>
                  </a:lnTo>
                  <a:lnTo>
                    <a:pt x="935355" y="64675"/>
                  </a:lnTo>
                  <a:lnTo>
                    <a:pt x="955643" y="58579"/>
                  </a:lnTo>
                  <a:lnTo>
                    <a:pt x="976598" y="41338"/>
                  </a:lnTo>
                  <a:lnTo>
                    <a:pt x="998601" y="30384"/>
                  </a:lnTo>
                  <a:lnTo>
                    <a:pt x="998029" y="21907"/>
                  </a:lnTo>
                  <a:lnTo>
                    <a:pt x="989647" y="14287"/>
                  </a:lnTo>
                  <a:lnTo>
                    <a:pt x="995553" y="9525"/>
                  </a:lnTo>
                  <a:lnTo>
                    <a:pt x="1001554" y="21050"/>
                  </a:lnTo>
                  <a:lnTo>
                    <a:pt x="1002697" y="29242"/>
                  </a:lnTo>
                  <a:lnTo>
                    <a:pt x="1012127" y="40957"/>
                  </a:lnTo>
                  <a:lnTo>
                    <a:pt x="1009650" y="50482"/>
                  </a:lnTo>
                  <a:lnTo>
                    <a:pt x="1012508" y="49816"/>
                  </a:lnTo>
                  <a:lnTo>
                    <a:pt x="1012603" y="68484"/>
                  </a:lnTo>
                  <a:lnTo>
                    <a:pt x="1018604" y="71818"/>
                  </a:lnTo>
                  <a:lnTo>
                    <a:pt x="1040321" y="70199"/>
                  </a:lnTo>
                  <a:lnTo>
                    <a:pt x="1076039" y="72009"/>
                  </a:lnTo>
                  <a:lnTo>
                    <a:pt x="1089184" y="60388"/>
                  </a:lnTo>
                  <a:lnTo>
                    <a:pt x="1093851" y="63055"/>
                  </a:lnTo>
                  <a:lnTo>
                    <a:pt x="1113472" y="54388"/>
                  </a:lnTo>
                  <a:lnTo>
                    <a:pt x="1128141" y="63532"/>
                  </a:lnTo>
                  <a:lnTo>
                    <a:pt x="1114997" y="79057"/>
                  </a:lnTo>
                  <a:lnTo>
                    <a:pt x="1134523" y="88392"/>
                  </a:lnTo>
                  <a:lnTo>
                    <a:pt x="1138333" y="88011"/>
                  </a:lnTo>
                  <a:lnTo>
                    <a:pt x="1140905" y="82582"/>
                  </a:lnTo>
                  <a:lnTo>
                    <a:pt x="1137000" y="70866"/>
                  </a:lnTo>
                  <a:lnTo>
                    <a:pt x="1130808" y="64294"/>
                  </a:lnTo>
                  <a:lnTo>
                    <a:pt x="1137190" y="54578"/>
                  </a:lnTo>
                  <a:lnTo>
                    <a:pt x="1140905" y="59150"/>
                  </a:lnTo>
                  <a:lnTo>
                    <a:pt x="1139381" y="64103"/>
                  </a:lnTo>
                  <a:lnTo>
                    <a:pt x="1142429" y="63817"/>
                  </a:lnTo>
                  <a:lnTo>
                    <a:pt x="1143667" y="66484"/>
                  </a:lnTo>
                  <a:lnTo>
                    <a:pt x="1153192" y="68484"/>
                  </a:lnTo>
                  <a:lnTo>
                    <a:pt x="1156906" y="65437"/>
                  </a:lnTo>
                  <a:lnTo>
                    <a:pt x="1169289" y="71628"/>
                  </a:lnTo>
                  <a:lnTo>
                    <a:pt x="1177957" y="66199"/>
                  </a:lnTo>
                  <a:lnTo>
                    <a:pt x="1185863" y="67437"/>
                  </a:lnTo>
                  <a:lnTo>
                    <a:pt x="1190911" y="60960"/>
                  </a:lnTo>
                  <a:lnTo>
                    <a:pt x="1192816" y="52578"/>
                  </a:lnTo>
                  <a:lnTo>
                    <a:pt x="1197769" y="50578"/>
                  </a:lnTo>
                  <a:lnTo>
                    <a:pt x="1203579" y="67246"/>
                  </a:lnTo>
                  <a:lnTo>
                    <a:pt x="1209771" y="76295"/>
                  </a:lnTo>
                  <a:lnTo>
                    <a:pt x="1215676" y="76486"/>
                  </a:lnTo>
                  <a:lnTo>
                    <a:pt x="1223677" y="101536"/>
                  </a:lnTo>
                  <a:lnTo>
                    <a:pt x="1228154" y="99060"/>
                  </a:lnTo>
                  <a:lnTo>
                    <a:pt x="1233678" y="101441"/>
                  </a:lnTo>
                  <a:lnTo>
                    <a:pt x="1241775" y="99155"/>
                  </a:lnTo>
                  <a:lnTo>
                    <a:pt x="1243870" y="118396"/>
                  </a:lnTo>
                  <a:lnTo>
                    <a:pt x="1259300" y="114205"/>
                  </a:lnTo>
                  <a:lnTo>
                    <a:pt x="1270350" y="122301"/>
                  </a:lnTo>
                  <a:lnTo>
                    <a:pt x="1280351" y="123920"/>
                  </a:lnTo>
                  <a:lnTo>
                    <a:pt x="1278922" y="115633"/>
                  </a:lnTo>
                  <a:lnTo>
                    <a:pt x="1296067" y="108871"/>
                  </a:lnTo>
                  <a:lnTo>
                    <a:pt x="1303592" y="121539"/>
                  </a:lnTo>
                  <a:lnTo>
                    <a:pt x="1304735" y="130111"/>
                  </a:lnTo>
                  <a:lnTo>
                    <a:pt x="1315498" y="126301"/>
                  </a:lnTo>
                  <a:lnTo>
                    <a:pt x="1324261" y="137541"/>
                  </a:lnTo>
                  <a:lnTo>
                    <a:pt x="1329881" y="139350"/>
                  </a:lnTo>
                  <a:lnTo>
                    <a:pt x="1324547" y="145447"/>
                  </a:lnTo>
                  <a:lnTo>
                    <a:pt x="1328547" y="156400"/>
                  </a:lnTo>
                  <a:lnTo>
                    <a:pt x="1320641" y="158877"/>
                  </a:lnTo>
                  <a:lnTo>
                    <a:pt x="1323309" y="169735"/>
                  </a:lnTo>
                  <a:lnTo>
                    <a:pt x="1321594" y="174022"/>
                  </a:lnTo>
                  <a:lnTo>
                    <a:pt x="1288447" y="176403"/>
                  </a:lnTo>
                  <a:lnTo>
                    <a:pt x="1266444" y="186023"/>
                  </a:lnTo>
                  <a:lnTo>
                    <a:pt x="1271683" y="199644"/>
                  </a:lnTo>
                  <a:lnTo>
                    <a:pt x="1268921" y="202597"/>
                  </a:lnTo>
                  <a:lnTo>
                    <a:pt x="1272921" y="205073"/>
                  </a:lnTo>
                  <a:lnTo>
                    <a:pt x="1260729" y="216884"/>
                  </a:lnTo>
                  <a:lnTo>
                    <a:pt x="1268730" y="224409"/>
                  </a:lnTo>
                  <a:lnTo>
                    <a:pt x="1249775" y="232315"/>
                  </a:lnTo>
                  <a:lnTo>
                    <a:pt x="1224153" y="232886"/>
                  </a:lnTo>
                  <a:lnTo>
                    <a:pt x="1201769" y="253365"/>
                  </a:lnTo>
                  <a:lnTo>
                    <a:pt x="1200722" y="258127"/>
                  </a:lnTo>
                  <a:lnTo>
                    <a:pt x="1205198" y="256794"/>
                  </a:lnTo>
                  <a:lnTo>
                    <a:pt x="1208532" y="264033"/>
                  </a:lnTo>
                  <a:lnTo>
                    <a:pt x="1211008" y="277273"/>
                  </a:lnTo>
                  <a:lnTo>
                    <a:pt x="1210437" y="293084"/>
                  </a:lnTo>
                  <a:lnTo>
                    <a:pt x="1225963" y="297084"/>
                  </a:lnTo>
                  <a:lnTo>
                    <a:pt x="1223581" y="311182"/>
                  </a:lnTo>
                  <a:lnTo>
                    <a:pt x="1216533" y="316420"/>
                  </a:lnTo>
                  <a:lnTo>
                    <a:pt x="1210342" y="316706"/>
                  </a:lnTo>
                  <a:lnTo>
                    <a:pt x="1207484" y="308419"/>
                  </a:lnTo>
                  <a:lnTo>
                    <a:pt x="1197864" y="306324"/>
                  </a:lnTo>
                  <a:lnTo>
                    <a:pt x="1195006" y="297656"/>
                  </a:lnTo>
                  <a:lnTo>
                    <a:pt x="1189101" y="297751"/>
                  </a:lnTo>
                  <a:lnTo>
                    <a:pt x="1185958" y="312039"/>
                  </a:lnTo>
                  <a:lnTo>
                    <a:pt x="1176528" y="309562"/>
                  </a:lnTo>
                  <a:lnTo>
                    <a:pt x="1176242" y="311944"/>
                  </a:lnTo>
                  <a:lnTo>
                    <a:pt x="1169384" y="313182"/>
                  </a:lnTo>
                  <a:lnTo>
                    <a:pt x="1170337" y="327850"/>
                  </a:lnTo>
                  <a:lnTo>
                    <a:pt x="1161860" y="327184"/>
                  </a:lnTo>
                  <a:lnTo>
                    <a:pt x="1164432" y="314801"/>
                  </a:lnTo>
                  <a:lnTo>
                    <a:pt x="1157192" y="314992"/>
                  </a:lnTo>
                  <a:lnTo>
                    <a:pt x="1154430" y="323374"/>
                  </a:lnTo>
                  <a:lnTo>
                    <a:pt x="1156621" y="324612"/>
                  </a:lnTo>
                  <a:lnTo>
                    <a:pt x="1156240" y="350615"/>
                  </a:lnTo>
                  <a:lnTo>
                    <a:pt x="1143857" y="355854"/>
                  </a:lnTo>
                  <a:lnTo>
                    <a:pt x="1141857" y="365760"/>
                  </a:lnTo>
                  <a:lnTo>
                    <a:pt x="1136618" y="364617"/>
                  </a:lnTo>
                  <a:lnTo>
                    <a:pt x="1136142" y="357473"/>
                  </a:lnTo>
                  <a:lnTo>
                    <a:pt x="1133571" y="373761"/>
                  </a:lnTo>
                  <a:lnTo>
                    <a:pt x="1136618" y="375380"/>
                  </a:lnTo>
                  <a:lnTo>
                    <a:pt x="1136333" y="380047"/>
                  </a:lnTo>
                  <a:lnTo>
                    <a:pt x="1131856" y="380333"/>
                  </a:lnTo>
                  <a:lnTo>
                    <a:pt x="1131856" y="386048"/>
                  </a:lnTo>
                  <a:lnTo>
                    <a:pt x="1127284" y="386524"/>
                  </a:lnTo>
                  <a:lnTo>
                    <a:pt x="1126808" y="391954"/>
                  </a:lnTo>
                  <a:lnTo>
                    <a:pt x="1132237" y="393763"/>
                  </a:lnTo>
                  <a:lnTo>
                    <a:pt x="1129760" y="399383"/>
                  </a:lnTo>
                  <a:lnTo>
                    <a:pt x="1135952" y="401098"/>
                  </a:lnTo>
                  <a:lnTo>
                    <a:pt x="1132999" y="424529"/>
                  </a:lnTo>
                  <a:lnTo>
                    <a:pt x="1141381" y="445198"/>
                  </a:lnTo>
                  <a:lnTo>
                    <a:pt x="1145191" y="447103"/>
                  </a:lnTo>
                  <a:lnTo>
                    <a:pt x="1141952" y="449294"/>
                  </a:lnTo>
                  <a:lnTo>
                    <a:pt x="1148810" y="456438"/>
                  </a:lnTo>
                  <a:lnTo>
                    <a:pt x="1145667" y="462534"/>
                  </a:lnTo>
                  <a:lnTo>
                    <a:pt x="1147572" y="463963"/>
                  </a:lnTo>
                  <a:lnTo>
                    <a:pt x="1133380" y="472154"/>
                  </a:lnTo>
                  <a:lnTo>
                    <a:pt x="1133380" y="477202"/>
                  </a:lnTo>
                  <a:lnTo>
                    <a:pt x="1137666" y="476821"/>
                  </a:lnTo>
                  <a:lnTo>
                    <a:pt x="1133571" y="478917"/>
                  </a:lnTo>
                  <a:lnTo>
                    <a:pt x="1133665" y="487013"/>
                  </a:lnTo>
                  <a:lnTo>
                    <a:pt x="1140048" y="501491"/>
                  </a:lnTo>
                  <a:lnTo>
                    <a:pt x="1157478" y="522541"/>
                  </a:lnTo>
                  <a:lnTo>
                    <a:pt x="1145953" y="532447"/>
                  </a:lnTo>
                  <a:lnTo>
                    <a:pt x="1144333" y="538734"/>
                  </a:lnTo>
                  <a:lnTo>
                    <a:pt x="1146239" y="548830"/>
                  </a:lnTo>
                  <a:lnTo>
                    <a:pt x="1141191" y="555498"/>
                  </a:lnTo>
                  <a:lnTo>
                    <a:pt x="1136523" y="557308"/>
                  </a:lnTo>
                  <a:lnTo>
                    <a:pt x="1132618" y="584168"/>
                  </a:lnTo>
                  <a:lnTo>
                    <a:pt x="1138047" y="601408"/>
                  </a:lnTo>
                  <a:lnTo>
                    <a:pt x="1155192" y="595217"/>
                  </a:lnTo>
                  <a:lnTo>
                    <a:pt x="1156621" y="598265"/>
                  </a:lnTo>
                  <a:lnTo>
                    <a:pt x="1164717" y="594455"/>
                  </a:lnTo>
                  <a:lnTo>
                    <a:pt x="1191292" y="590645"/>
                  </a:lnTo>
                  <a:lnTo>
                    <a:pt x="1202246" y="634174"/>
                  </a:lnTo>
                  <a:lnTo>
                    <a:pt x="1199388" y="640461"/>
                  </a:lnTo>
                  <a:lnTo>
                    <a:pt x="1202627" y="654558"/>
                  </a:lnTo>
                  <a:lnTo>
                    <a:pt x="1193578" y="661416"/>
                  </a:lnTo>
                  <a:lnTo>
                    <a:pt x="1196055" y="665702"/>
                  </a:lnTo>
                  <a:lnTo>
                    <a:pt x="1184720" y="664083"/>
                  </a:lnTo>
                  <a:lnTo>
                    <a:pt x="1187482" y="671322"/>
                  </a:lnTo>
                  <a:lnTo>
                    <a:pt x="1179195" y="676275"/>
                  </a:lnTo>
                  <a:lnTo>
                    <a:pt x="1183958" y="681038"/>
                  </a:lnTo>
                  <a:lnTo>
                    <a:pt x="1178814" y="687514"/>
                  </a:lnTo>
                  <a:lnTo>
                    <a:pt x="1182433" y="692753"/>
                  </a:lnTo>
                  <a:lnTo>
                    <a:pt x="1184529" y="691229"/>
                  </a:lnTo>
                  <a:lnTo>
                    <a:pt x="1198341" y="718090"/>
                  </a:lnTo>
                  <a:lnTo>
                    <a:pt x="1194530" y="719614"/>
                  </a:lnTo>
                  <a:lnTo>
                    <a:pt x="1192816" y="715042"/>
                  </a:lnTo>
                  <a:lnTo>
                    <a:pt x="1189577" y="717137"/>
                  </a:lnTo>
                  <a:lnTo>
                    <a:pt x="1188339" y="714946"/>
                  </a:lnTo>
                  <a:lnTo>
                    <a:pt x="1178528" y="724186"/>
                  </a:lnTo>
                  <a:lnTo>
                    <a:pt x="1177005" y="733615"/>
                  </a:lnTo>
                  <a:lnTo>
                    <a:pt x="1184910" y="729710"/>
                  </a:lnTo>
                  <a:lnTo>
                    <a:pt x="1185958" y="739616"/>
                  </a:lnTo>
                  <a:lnTo>
                    <a:pt x="1194626" y="738568"/>
                  </a:lnTo>
                  <a:lnTo>
                    <a:pt x="1195769" y="742950"/>
                  </a:lnTo>
                  <a:lnTo>
                    <a:pt x="1190244" y="745903"/>
                  </a:lnTo>
                  <a:lnTo>
                    <a:pt x="1190815" y="750760"/>
                  </a:lnTo>
                  <a:lnTo>
                    <a:pt x="1204437" y="749713"/>
                  </a:lnTo>
                  <a:lnTo>
                    <a:pt x="1203484" y="756666"/>
                  </a:lnTo>
                  <a:lnTo>
                    <a:pt x="1197388" y="763524"/>
                  </a:lnTo>
                  <a:lnTo>
                    <a:pt x="1212533" y="784860"/>
                  </a:lnTo>
                  <a:lnTo>
                    <a:pt x="1215866" y="794004"/>
                  </a:lnTo>
                  <a:lnTo>
                    <a:pt x="1223105" y="792194"/>
                  </a:lnTo>
                  <a:lnTo>
                    <a:pt x="1225106" y="795909"/>
                  </a:lnTo>
                  <a:lnTo>
                    <a:pt x="1229201" y="794099"/>
                  </a:lnTo>
                  <a:lnTo>
                    <a:pt x="1239203" y="785431"/>
                  </a:lnTo>
                  <a:lnTo>
                    <a:pt x="1240727" y="780955"/>
                  </a:lnTo>
                  <a:lnTo>
                    <a:pt x="1242537" y="786384"/>
                  </a:lnTo>
                  <a:lnTo>
                    <a:pt x="1226630" y="801624"/>
                  </a:lnTo>
                  <a:lnTo>
                    <a:pt x="1226725" y="805053"/>
                  </a:lnTo>
                  <a:lnTo>
                    <a:pt x="1230725" y="807053"/>
                  </a:lnTo>
                  <a:lnTo>
                    <a:pt x="1228725" y="813149"/>
                  </a:lnTo>
                  <a:lnTo>
                    <a:pt x="1232345" y="817340"/>
                  </a:lnTo>
                  <a:lnTo>
                    <a:pt x="1243108" y="809434"/>
                  </a:lnTo>
                  <a:lnTo>
                    <a:pt x="1244441" y="811149"/>
                  </a:lnTo>
                  <a:lnTo>
                    <a:pt x="1234631" y="820864"/>
                  </a:lnTo>
                  <a:lnTo>
                    <a:pt x="1241108" y="830389"/>
                  </a:lnTo>
                  <a:lnTo>
                    <a:pt x="1248537" y="836009"/>
                  </a:lnTo>
                  <a:lnTo>
                    <a:pt x="1258919" y="819817"/>
                  </a:lnTo>
                  <a:lnTo>
                    <a:pt x="1261967" y="822769"/>
                  </a:lnTo>
                  <a:lnTo>
                    <a:pt x="1261205" y="825627"/>
                  </a:lnTo>
                  <a:lnTo>
                    <a:pt x="1253490" y="838486"/>
                  </a:lnTo>
                  <a:lnTo>
                    <a:pt x="1256919" y="841724"/>
                  </a:lnTo>
                  <a:lnTo>
                    <a:pt x="1259015" y="839248"/>
                  </a:lnTo>
                  <a:lnTo>
                    <a:pt x="1264825" y="838867"/>
                  </a:lnTo>
                  <a:lnTo>
                    <a:pt x="1270730" y="851154"/>
                  </a:lnTo>
                  <a:lnTo>
                    <a:pt x="1275017" y="850201"/>
                  </a:lnTo>
                  <a:lnTo>
                    <a:pt x="1284256" y="856869"/>
                  </a:lnTo>
                  <a:lnTo>
                    <a:pt x="1288828" y="855059"/>
                  </a:lnTo>
                  <a:lnTo>
                    <a:pt x="1305115" y="835342"/>
                  </a:lnTo>
                  <a:lnTo>
                    <a:pt x="1312641" y="837057"/>
                  </a:lnTo>
                  <a:lnTo>
                    <a:pt x="1316641" y="840867"/>
                  </a:lnTo>
                  <a:lnTo>
                    <a:pt x="1323022" y="840105"/>
                  </a:lnTo>
                  <a:lnTo>
                    <a:pt x="1330548" y="843058"/>
                  </a:lnTo>
                  <a:lnTo>
                    <a:pt x="1335215" y="846487"/>
                  </a:lnTo>
                  <a:lnTo>
                    <a:pt x="1342072" y="859631"/>
                  </a:lnTo>
                  <a:lnTo>
                    <a:pt x="1340644" y="863536"/>
                  </a:lnTo>
                  <a:lnTo>
                    <a:pt x="1347312" y="881824"/>
                  </a:lnTo>
                  <a:lnTo>
                    <a:pt x="1358456" y="887539"/>
                  </a:lnTo>
                  <a:lnTo>
                    <a:pt x="1360266" y="898874"/>
                  </a:lnTo>
                  <a:lnTo>
                    <a:pt x="1358741" y="901255"/>
                  </a:lnTo>
                  <a:lnTo>
                    <a:pt x="1349121" y="902017"/>
                  </a:lnTo>
                  <a:lnTo>
                    <a:pt x="1336929" y="917162"/>
                  </a:lnTo>
                  <a:lnTo>
                    <a:pt x="1320070" y="917448"/>
                  </a:lnTo>
                  <a:lnTo>
                    <a:pt x="1305115" y="925068"/>
                  </a:lnTo>
                  <a:lnTo>
                    <a:pt x="1310355" y="940022"/>
                  </a:lnTo>
                  <a:lnTo>
                    <a:pt x="1323594" y="956691"/>
                  </a:lnTo>
                  <a:lnTo>
                    <a:pt x="1325594" y="968502"/>
                  </a:lnTo>
                  <a:lnTo>
                    <a:pt x="1319403" y="969645"/>
                  </a:lnTo>
                  <a:lnTo>
                    <a:pt x="1323499" y="980503"/>
                  </a:lnTo>
                  <a:lnTo>
                    <a:pt x="1335596" y="998220"/>
                  </a:lnTo>
                  <a:lnTo>
                    <a:pt x="1316832" y="1012126"/>
                  </a:lnTo>
                  <a:lnTo>
                    <a:pt x="1319784" y="1018984"/>
                  </a:lnTo>
                  <a:lnTo>
                    <a:pt x="1311974" y="1021937"/>
                  </a:lnTo>
                  <a:lnTo>
                    <a:pt x="1306830" y="1032796"/>
                  </a:lnTo>
                  <a:lnTo>
                    <a:pt x="1308830" y="1036891"/>
                  </a:lnTo>
                  <a:lnTo>
                    <a:pt x="1305021" y="1041463"/>
                  </a:lnTo>
                  <a:lnTo>
                    <a:pt x="1305401" y="1047940"/>
                  </a:lnTo>
                  <a:lnTo>
                    <a:pt x="1310640" y="1048988"/>
                  </a:lnTo>
                  <a:lnTo>
                    <a:pt x="1309306" y="1044607"/>
                  </a:lnTo>
                  <a:lnTo>
                    <a:pt x="1313117" y="1046035"/>
                  </a:lnTo>
                  <a:lnTo>
                    <a:pt x="1317117" y="1043940"/>
                  </a:lnTo>
                  <a:lnTo>
                    <a:pt x="1318355" y="1045940"/>
                  </a:lnTo>
                  <a:lnTo>
                    <a:pt x="1316069" y="1048702"/>
                  </a:lnTo>
                  <a:lnTo>
                    <a:pt x="1302353" y="1055275"/>
                  </a:lnTo>
                  <a:lnTo>
                    <a:pt x="1295305" y="1045464"/>
                  </a:lnTo>
                  <a:lnTo>
                    <a:pt x="1295686" y="1041844"/>
                  </a:lnTo>
                  <a:lnTo>
                    <a:pt x="1298162" y="1044511"/>
                  </a:lnTo>
                  <a:lnTo>
                    <a:pt x="1298734" y="1035272"/>
                  </a:lnTo>
                  <a:lnTo>
                    <a:pt x="1293019" y="1034320"/>
                  </a:lnTo>
                  <a:lnTo>
                    <a:pt x="1292448" y="1041559"/>
                  </a:lnTo>
                  <a:lnTo>
                    <a:pt x="1284351" y="1048417"/>
                  </a:lnTo>
                  <a:lnTo>
                    <a:pt x="1284066" y="1058989"/>
                  </a:lnTo>
                  <a:lnTo>
                    <a:pt x="1281494" y="1056322"/>
                  </a:lnTo>
                  <a:lnTo>
                    <a:pt x="1272826" y="1061942"/>
                  </a:lnTo>
                  <a:lnTo>
                    <a:pt x="1268158" y="1061942"/>
                  </a:lnTo>
                  <a:lnTo>
                    <a:pt x="1262824" y="1054608"/>
                  </a:lnTo>
                  <a:lnTo>
                    <a:pt x="1247109" y="1066990"/>
                  </a:lnTo>
                  <a:lnTo>
                    <a:pt x="1244823" y="1065466"/>
                  </a:lnTo>
                  <a:lnTo>
                    <a:pt x="1239393" y="1069657"/>
                  </a:lnTo>
                  <a:lnTo>
                    <a:pt x="1219676" y="1073563"/>
                  </a:lnTo>
                  <a:lnTo>
                    <a:pt x="1214914" y="1071467"/>
                  </a:lnTo>
                  <a:lnTo>
                    <a:pt x="1212628" y="1073848"/>
                  </a:lnTo>
                  <a:lnTo>
                    <a:pt x="1203960" y="1074801"/>
                  </a:lnTo>
                  <a:lnTo>
                    <a:pt x="1195006" y="1085278"/>
                  </a:lnTo>
                  <a:lnTo>
                    <a:pt x="1191864" y="1103471"/>
                  </a:lnTo>
                  <a:lnTo>
                    <a:pt x="1180147" y="1110901"/>
                  </a:lnTo>
                  <a:lnTo>
                    <a:pt x="1177290" y="1119568"/>
                  </a:lnTo>
                  <a:lnTo>
                    <a:pt x="1168051" y="1129189"/>
                  </a:lnTo>
                  <a:lnTo>
                    <a:pt x="1191673" y="1177385"/>
                  </a:lnTo>
                  <a:lnTo>
                    <a:pt x="1199293" y="1207103"/>
                  </a:lnTo>
                  <a:lnTo>
                    <a:pt x="1208627" y="1225391"/>
                  </a:lnTo>
                  <a:lnTo>
                    <a:pt x="1214056" y="1230725"/>
                  </a:lnTo>
                  <a:lnTo>
                    <a:pt x="1229106" y="1221200"/>
                  </a:lnTo>
                  <a:lnTo>
                    <a:pt x="1233773" y="1221105"/>
                  </a:lnTo>
                  <a:lnTo>
                    <a:pt x="1241393" y="1228249"/>
                  </a:lnTo>
                  <a:lnTo>
                    <a:pt x="1248918" y="1231106"/>
                  </a:lnTo>
                  <a:lnTo>
                    <a:pt x="1277303" y="1225582"/>
                  </a:lnTo>
                  <a:lnTo>
                    <a:pt x="1282065" y="1226915"/>
                  </a:lnTo>
                  <a:lnTo>
                    <a:pt x="1292257" y="1221486"/>
                  </a:lnTo>
                  <a:lnTo>
                    <a:pt x="1293971" y="1223963"/>
                  </a:lnTo>
                  <a:lnTo>
                    <a:pt x="1301687" y="1224820"/>
                  </a:lnTo>
                  <a:lnTo>
                    <a:pt x="1303877" y="1215961"/>
                  </a:lnTo>
                  <a:lnTo>
                    <a:pt x="1299687" y="1209294"/>
                  </a:lnTo>
                  <a:lnTo>
                    <a:pt x="1296639" y="1209389"/>
                  </a:lnTo>
                  <a:lnTo>
                    <a:pt x="1295972" y="1202626"/>
                  </a:lnTo>
                  <a:lnTo>
                    <a:pt x="1291876" y="1200817"/>
                  </a:lnTo>
                  <a:lnTo>
                    <a:pt x="1293495" y="1189863"/>
                  </a:lnTo>
                  <a:lnTo>
                    <a:pt x="1297496" y="1185386"/>
                  </a:lnTo>
                  <a:lnTo>
                    <a:pt x="1301687" y="1200626"/>
                  </a:lnTo>
                  <a:lnTo>
                    <a:pt x="1308830" y="1197578"/>
                  </a:lnTo>
                  <a:lnTo>
                    <a:pt x="1319594" y="1182624"/>
                  </a:lnTo>
                  <a:lnTo>
                    <a:pt x="1329309" y="1196626"/>
                  </a:lnTo>
                  <a:lnTo>
                    <a:pt x="1336167" y="1195197"/>
                  </a:lnTo>
                  <a:lnTo>
                    <a:pt x="1341406" y="1203103"/>
                  </a:lnTo>
                  <a:lnTo>
                    <a:pt x="1337787" y="1210342"/>
                  </a:lnTo>
                  <a:lnTo>
                    <a:pt x="1340358" y="1213675"/>
                  </a:lnTo>
                  <a:lnTo>
                    <a:pt x="1336262" y="1216533"/>
                  </a:lnTo>
                  <a:lnTo>
                    <a:pt x="1340930" y="1218057"/>
                  </a:lnTo>
                  <a:lnTo>
                    <a:pt x="1340453" y="1225105"/>
                  </a:lnTo>
                  <a:lnTo>
                    <a:pt x="1337787" y="1237869"/>
                  </a:lnTo>
                  <a:lnTo>
                    <a:pt x="1334453" y="1239869"/>
                  </a:lnTo>
                  <a:lnTo>
                    <a:pt x="1340168" y="1257300"/>
                  </a:lnTo>
                  <a:lnTo>
                    <a:pt x="1349502" y="1271588"/>
                  </a:lnTo>
                  <a:lnTo>
                    <a:pt x="1362742" y="1283018"/>
                  </a:lnTo>
                  <a:lnTo>
                    <a:pt x="1370267" y="1274255"/>
                  </a:lnTo>
                  <a:lnTo>
                    <a:pt x="1376458" y="1279684"/>
                  </a:lnTo>
                  <a:lnTo>
                    <a:pt x="1387698" y="1300924"/>
                  </a:lnTo>
                  <a:lnTo>
                    <a:pt x="1426274" y="1336262"/>
                  </a:lnTo>
                  <a:lnTo>
                    <a:pt x="1434274" y="1350454"/>
                  </a:lnTo>
                  <a:lnTo>
                    <a:pt x="1433798" y="1355121"/>
                  </a:lnTo>
                  <a:lnTo>
                    <a:pt x="1431512" y="1355121"/>
                  </a:lnTo>
                  <a:lnTo>
                    <a:pt x="1434560" y="1363980"/>
                  </a:lnTo>
                  <a:lnTo>
                    <a:pt x="1427512" y="1366171"/>
                  </a:lnTo>
                  <a:lnTo>
                    <a:pt x="1429036" y="1371505"/>
                  </a:lnTo>
                  <a:lnTo>
                    <a:pt x="1419321" y="1386554"/>
                  </a:lnTo>
                  <a:lnTo>
                    <a:pt x="1408462" y="1382935"/>
                  </a:lnTo>
                  <a:lnTo>
                    <a:pt x="1407414" y="1385030"/>
                  </a:lnTo>
                  <a:lnTo>
                    <a:pt x="1399699" y="1382077"/>
                  </a:lnTo>
                  <a:lnTo>
                    <a:pt x="1391412" y="1384459"/>
                  </a:lnTo>
                  <a:lnTo>
                    <a:pt x="1385126" y="1383125"/>
                  </a:lnTo>
                  <a:lnTo>
                    <a:pt x="1383316" y="1387602"/>
                  </a:lnTo>
                  <a:lnTo>
                    <a:pt x="1380268" y="1388269"/>
                  </a:lnTo>
                  <a:lnTo>
                    <a:pt x="1379506" y="1395603"/>
                  </a:lnTo>
                  <a:lnTo>
                    <a:pt x="1376934" y="1395984"/>
                  </a:lnTo>
                  <a:lnTo>
                    <a:pt x="1378173" y="1406461"/>
                  </a:lnTo>
                  <a:lnTo>
                    <a:pt x="1362171" y="1418558"/>
                  </a:lnTo>
                  <a:lnTo>
                    <a:pt x="1368076" y="1424749"/>
                  </a:lnTo>
                  <a:lnTo>
                    <a:pt x="1372839" y="1422845"/>
                  </a:lnTo>
                  <a:lnTo>
                    <a:pt x="1372743" y="1418844"/>
                  </a:lnTo>
                  <a:lnTo>
                    <a:pt x="1376553" y="1416748"/>
                  </a:lnTo>
                  <a:lnTo>
                    <a:pt x="1381982" y="1420368"/>
                  </a:lnTo>
                  <a:lnTo>
                    <a:pt x="1382173" y="1425321"/>
                  </a:lnTo>
                  <a:lnTo>
                    <a:pt x="1372553" y="1432465"/>
                  </a:lnTo>
                  <a:lnTo>
                    <a:pt x="1373124" y="1437608"/>
                  </a:lnTo>
                  <a:lnTo>
                    <a:pt x="1375505" y="1436561"/>
                  </a:lnTo>
                  <a:lnTo>
                    <a:pt x="1379506" y="1441895"/>
                  </a:lnTo>
                  <a:lnTo>
                    <a:pt x="1378934" y="1449134"/>
                  </a:lnTo>
                  <a:lnTo>
                    <a:pt x="1390269" y="1449895"/>
                  </a:lnTo>
                  <a:lnTo>
                    <a:pt x="1388745" y="1446943"/>
                  </a:lnTo>
                  <a:lnTo>
                    <a:pt x="1393603" y="1444847"/>
                  </a:lnTo>
                  <a:lnTo>
                    <a:pt x="1394460" y="1450943"/>
                  </a:lnTo>
                  <a:lnTo>
                    <a:pt x="1389602" y="1457039"/>
                  </a:lnTo>
                  <a:lnTo>
                    <a:pt x="1390746" y="1458753"/>
                  </a:lnTo>
                  <a:lnTo>
                    <a:pt x="1387126" y="1459135"/>
                  </a:lnTo>
                  <a:lnTo>
                    <a:pt x="1382554" y="1465993"/>
                  </a:lnTo>
                  <a:lnTo>
                    <a:pt x="1378744" y="1467135"/>
                  </a:lnTo>
                  <a:lnTo>
                    <a:pt x="1379030" y="1469517"/>
                  </a:lnTo>
                  <a:lnTo>
                    <a:pt x="1385316" y="1471803"/>
                  </a:lnTo>
                  <a:lnTo>
                    <a:pt x="1394270" y="1482090"/>
                  </a:lnTo>
                  <a:lnTo>
                    <a:pt x="1396080" y="1480280"/>
                  </a:lnTo>
                  <a:lnTo>
                    <a:pt x="1404842" y="1486090"/>
                  </a:lnTo>
                  <a:lnTo>
                    <a:pt x="1400747" y="1492948"/>
                  </a:lnTo>
                  <a:lnTo>
                    <a:pt x="1393032" y="1489615"/>
                  </a:lnTo>
                  <a:lnTo>
                    <a:pt x="1392555" y="1493615"/>
                  </a:lnTo>
                  <a:lnTo>
                    <a:pt x="1378744" y="1484757"/>
                  </a:lnTo>
                  <a:lnTo>
                    <a:pt x="1367981" y="1470660"/>
                  </a:lnTo>
                  <a:lnTo>
                    <a:pt x="1364933" y="1473422"/>
                  </a:lnTo>
                  <a:lnTo>
                    <a:pt x="1360551" y="1472946"/>
                  </a:lnTo>
                  <a:lnTo>
                    <a:pt x="1358456" y="1470946"/>
                  </a:lnTo>
                  <a:lnTo>
                    <a:pt x="1360646" y="1468184"/>
                  </a:lnTo>
                  <a:lnTo>
                    <a:pt x="1348740" y="1451515"/>
                  </a:lnTo>
                  <a:lnTo>
                    <a:pt x="1345121" y="1452658"/>
                  </a:lnTo>
                  <a:lnTo>
                    <a:pt x="1341787" y="1469231"/>
                  </a:lnTo>
                  <a:lnTo>
                    <a:pt x="1338930" y="1472565"/>
                  </a:lnTo>
                  <a:lnTo>
                    <a:pt x="1333596" y="1470184"/>
                  </a:lnTo>
                  <a:lnTo>
                    <a:pt x="1325404" y="1473994"/>
                  </a:lnTo>
                  <a:lnTo>
                    <a:pt x="1317022" y="1469803"/>
                  </a:lnTo>
                  <a:lnTo>
                    <a:pt x="1319594" y="1479328"/>
                  </a:lnTo>
                  <a:lnTo>
                    <a:pt x="1313402" y="1496092"/>
                  </a:lnTo>
                  <a:lnTo>
                    <a:pt x="1288257" y="1502854"/>
                  </a:lnTo>
                  <a:lnTo>
                    <a:pt x="1278446" y="1498282"/>
                  </a:lnTo>
                  <a:lnTo>
                    <a:pt x="1276731" y="1494758"/>
                  </a:lnTo>
                  <a:lnTo>
                    <a:pt x="1273016" y="1498378"/>
                  </a:lnTo>
                  <a:lnTo>
                    <a:pt x="1271016" y="1508570"/>
                  </a:lnTo>
                  <a:lnTo>
                    <a:pt x="1266635" y="1507427"/>
                  </a:lnTo>
                  <a:lnTo>
                    <a:pt x="1266159" y="1511046"/>
                  </a:lnTo>
                  <a:lnTo>
                    <a:pt x="1262920" y="1508760"/>
                  </a:lnTo>
                  <a:lnTo>
                    <a:pt x="1248156" y="1518571"/>
                  </a:lnTo>
                  <a:lnTo>
                    <a:pt x="1247680" y="1543717"/>
                  </a:lnTo>
                  <a:lnTo>
                    <a:pt x="1243489" y="1548479"/>
                  </a:lnTo>
                  <a:lnTo>
                    <a:pt x="1236821" y="1542955"/>
                  </a:lnTo>
                  <a:lnTo>
                    <a:pt x="1228154" y="1548955"/>
                  </a:lnTo>
                  <a:lnTo>
                    <a:pt x="1232154" y="1550575"/>
                  </a:lnTo>
                  <a:lnTo>
                    <a:pt x="1234821" y="1558099"/>
                  </a:lnTo>
                  <a:lnTo>
                    <a:pt x="1241965" y="1561433"/>
                  </a:lnTo>
                  <a:lnTo>
                    <a:pt x="1244727" y="1559337"/>
                  </a:lnTo>
                  <a:lnTo>
                    <a:pt x="1257396" y="1572959"/>
                  </a:lnTo>
                  <a:lnTo>
                    <a:pt x="1257205" y="1577340"/>
                  </a:lnTo>
                  <a:lnTo>
                    <a:pt x="1263682" y="1581055"/>
                  </a:lnTo>
                  <a:lnTo>
                    <a:pt x="1275207" y="1573053"/>
                  </a:lnTo>
                  <a:lnTo>
                    <a:pt x="1279398" y="1578673"/>
                  </a:lnTo>
                  <a:lnTo>
                    <a:pt x="1276540" y="1581435"/>
                  </a:lnTo>
                  <a:lnTo>
                    <a:pt x="1276540" y="1587151"/>
                  </a:lnTo>
                  <a:lnTo>
                    <a:pt x="1279589" y="1579245"/>
                  </a:lnTo>
                  <a:lnTo>
                    <a:pt x="1283113" y="1581245"/>
                  </a:lnTo>
                  <a:lnTo>
                    <a:pt x="1287208" y="1573816"/>
                  </a:lnTo>
                  <a:lnTo>
                    <a:pt x="1289114" y="1581340"/>
                  </a:lnTo>
                  <a:lnTo>
                    <a:pt x="1296543" y="1576768"/>
                  </a:lnTo>
                  <a:lnTo>
                    <a:pt x="1299781" y="1582674"/>
                  </a:lnTo>
                  <a:lnTo>
                    <a:pt x="1307592" y="1583721"/>
                  </a:lnTo>
                  <a:lnTo>
                    <a:pt x="1309116" y="1587341"/>
                  </a:lnTo>
                  <a:lnTo>
                    <a:pt x="1327976" y="1589913"/>
                  </a:lnTo>
                  <a:lnTo>
                    <a:pt x="1340930" y="1586389"/>
                  </a:lnTo>
                  <a:lnTo>
                    <a:pt x="1343025" y="1592580"/>
                  </a:lnTo>
                  <a:lnTo>
                    <a:pt x="1339691" y="1606201"/>
                  </a:lnTo>
                  <a:lnTo>
                    <a:pt x="1333405" y="1615630"/>
                  </a:lnTo>
                  <a:lnTo>
                    <a:pt x="1330928" y="1614678"/>
                  </a:lnTo>
                  <a:lnTo>
                    <a:pt x="1328833" y="1620488"/>
                  </a:lnTo>
                  <a:lnTo>
                    <a:pt x="1321784" y="1624774"/>
                  </a:lnTo>
                  <a:lnTo>
                    <a:pt x="1318641" y="1623536"/>
                  </a:lnTo>
                  <a:lnTo>
                    <a:pt x="1305592" y="1628489"/>
                  </a:lnTo>
                  <a:lnTo>
                    <a:pt x="1283589" y="1646111"/>
                  </a:lnTo>
                  <a:lnTo>
                    <a:pt x="1284256" y="1658112"/>
                  </a:lnTo>
                  <a:lnTo>
                    <a:pt x="1280446" y="1655826"/>
                  </a:lnTo>
                  <a:lnTo>
                    <a:pt x="1276922" y="1658112"/>
                  </a:lnTo>
                  <a:lnTo>
                    <a:pt x="1274541" y="1656779"/>
                  </a:lnTo>
                  <a:lnTo>
                    <a:pt x="1271397" y="1658112"/>
                  </a:lnTo>
                  <a:lnTo>
                    <a:pt x="1271969" y="1661065"/>
                  </a:lnTo>
                  <a:lnTo>
                    <a:pt x="1240727" y="1666399"/>
                  </a:lnTo>
                  <a:lnTo>
                    <a:pt x="1229487" y="1664208"/>
                  </a:lnTo>
                  <a:lnTo>
                    <a:pt x="1215390" y="1672018"/>
                  </a:lnTo>
                  <a:lnTo>
                    <a:pt x="1212818" y="1675352"/>
                  </a:lnTo>
                  <a:lnTo>
                    <a:pt x="1214533" y="1678781"/>
                  </a:lnTo>
                  <a:lnTo>
                    <a:pt x="1210056" y="1680591"/>
                  </a:lnTo>
                  <a:lnTo>
                    <a:pt x="1207199" y="1692402"/>
                  </a:lnTo>
                  <a:lnTo>
                    <a:pt x="1200817" y="1700879"/>
                  </a:lnTo>
                  <a:lnTo>
                    <a:pt x="1193578" y="1707832"/>
                  </a:lnTo>
                  <a:lnTo>
                    <a:pt x="1180910" y="1713357"/>
                  </a:lnTo>
                  <a:lnTo>
                    <a:pt x="1177481" y="1732693"/>
                  </a:lnTo>
                  <a:lnTo>
                    <a:pt x="1170242" y="1734312"/>
                  </a:lnTo>
                  <a:lnTo>
                    <a:pt x="1169289" y="1732597"/>
                  </a:lnTo>
                  <a:lnTo>
                    <a:pt x="1165193" y="1736979"/>
                  </a:lnTo>
                  <a:lnTo>
                    <a:pt x="1153192" y="1740312"/>
                  </a:lnTo>
                  <a:lnTo>
                    <a:pt x="1147477" y="1738408"/>
                  </a:lnTo>
                  <a:lnTo>
                    <a:pt x="1147572" y="1734312"/>
                  </a:lnTo>
                  <a:lnTo>
                    <a:pt x="1144905" y="1734026"/>
                  </a:lnTo>
                  <a:lnTo>
                    <a:pt x="1141857" y="1728978"/>
                  </a:lnTo>
                  <a:lnTo>
                    <a:pt x="1138714" y="1729264"/>
                  </a:lnTo>
                  <a:lnTo>
                    <a:pt x="1124236" y="1737741"/>
                  </a:lnTo>
                  <a:lnTo>
                    <a:pt x="1116330" y="1746218"/>
                  </a:lnTo>
                  <a:lnTo>
                    <a:pt x="1104614" y="1751076"/>
                  </a:lnTo>
                  <a:lnTo>
                    <a:pt x="1100709" y="1757267"/>
                  </a:lnTo>
                  <a:lnTo>
                    <a:pt x="1093756" y="1758315"/>
                  </a:lnTo>
                  <a:lnTo>
                    <a:pt x="1091470" y="1767364"/>
                  </a:lnTo>
                  <a:lnTo>
                    <a:pt x="1087089" y="1760505"/>
                  </a:lnTo>
                  <a:lnTo>
                    <a:pt x="1083564" y="1760505"/>
                  </a:lnTo>
                  <a:lnTo>
                    <a:pt x="1068133" y="1775079"/>
                  </a:lnTo>
                  <a:lnTo>
                    <a:pt x="1064133" y="1784413"/>
                  </a:lnTo>
                  <a:lnTo>
                    <a:pt x="1059180" y="1784985"/>
                  </a:lnTo>
                  <a:lnTo>
                    <a:pt x="1048131" y="1779651"/>
                  </a:lnTo>
                  <a:lnTo>
                    <a:pt x="1045369" y="1766697"/>
                  </a:lnTo>
                  <a:lnTo>
                    <a:pt x="1047083" y="1760505"/>
                  </a:lnTo>
                  <a:lnTo>
                    <a:pt x="1055751" y="1750409"/>
                  </a:lnTo>
                  <a:lnTo>
                    <a:pt x="1070229" y="1741075"/>
                  </a:lnTo>
                  <a:lnTo>
                    <a:pt x="1070896" y="1737931"/>
                  </a:lnTo>
                  <a:lnTo>
                    <a:pt x="1063466" y="1722691"/>
                  </a:lnTo>
                  <a:lnTo>
                    <a:pt x="1059942" y="1721929"/>
                  </a:lnTo>
                  <a:lnTo>
                    <a:pt x="1058037" y="1726787"/>
                  </a:lnTo>
                  <a:lnTo>
                    <a:pt x="1041083" y="1738979"/>
                  </a:lnTo>
                  <a:lnTo>
                    <a:pt x="1029462" y="1728311"/>
                  </a:lnTo>
                  <a:lnTo>
                    <a:pt x="1016508" y="1709166"/>
                  </a:lnTo>
                  <a:lnTo>
                    <a:pt x="1008793" y="1703261"/>
                  </a:lnTo>
                  <a:lnTo>
                    <a:pt x="999554" y="1687163"/>
                  </a:lnTo>
                  <a:lnTo>
                    <a:pt x="988124" y="1679924"/>
                  </a:lnTo>
                  <a:lnTo>
                    <a:pt x="985076" y="1669352"/>
                  </a:lnTo>
                  <a:lnTo>
                    <a:pt x="971169" y="1664018"/>
                  </a:lnTo>
                  <a:lnTo>
                    <a:pt x="962597" y="1669828"/>
                  </a:lnTo>
                  <a:lnTo>
                    <a:pt x="963358" y="1674400"/>
                  </a:lnTo>
                  <a:lnTo>
                    <a:pt x="960882" y="1677734"/>
                  </a:lnTo>
                  <a:lnTo>
                    <a:pt x="953548" y="1678781"/>
                  </a:lnTo>
                  <a:lnTo>
                    <a:pt x="945928" y="1676019"/>
                  </a:lnTo>
                  <a:lnTo>
                    <a:pt x="935927" y="1663636"/>
                  </a:lnTo>
                  <a:lnTo>
                    <a:pt x="920496" y="1677734"/>
                  </a:lnTo>
                  <a:lnTo>
                    <a:pt x="918972" y="1693164"/>
                  </a:lnTo>
                  <a:lnTo>
                    <a:pt x="913924" y="1697450"/>
                  </a:lnTo>
                  <a:lnTo>
                    <a:pt x="895350" y="1687259"/>
                  </a:lnTo>
                  <a:lnTo>
                    <a:pt x="865632" y="1678400"/>
                  </a:lnTo>
                  <a:lnTo>
                    <a:pt x="858869" y="1679924"/>
                  </a:lnTo>
                  <a:lnTo>
                    <a:pt x="854583" y="1686592"/>
                  </a:lnTo>
                  <a:lnTo>
                    <a:pt x="855059" y="1690306"/>
                  </a:lnTo>
                  <a:lnTo>
                    <a:pt x="890016" y="1717834"/>
                  </a:lnTo>
                  <a:lnTo>
                    <a:pt x="890397" y="1720691"/>
                  </a:lnTo>
                  <a:lnTo>
                    <a:pt x="885063" y="1725073"/>
                  </a:lnTo>
                  <a:lnTo>
                    <a:pt x="870490" y="1724120"/>
                  </a:lnTo>
                  <a:lnTo>
                    <a:pt x="842010" y="1712309"/>
                  </a:lnTo>
                  <a:lnTo>
                    <a:pt x="841248" y="1704784"/>
                  </a:lnTo>
                  <a:lnTo>
                    <a:pt x="838010" y="1703451"/>
                  </a:lnTo>
                  <a:lnTo>
                    <a:pt x="822103" y="1711071"/>
                  </a:lnTo>
                  <a:lnTo>
                    <a:pt x="791814" y="1748885"/>
                  </a:lnTo>
                  <a:lnTo>
                    <a:pt x="784098" y="1752790"/>
                  </a:lnTo>
                  <a:lnTo>
                    <a:pt x="769334" y="1752314"/>
                  </a:lnTo>
                  <a:lnTo>
                    <a:pt x="763429" y="1754600"/>
                  </a:lnTo>
                  <a:lnTo>
                    <a:pt x="755237" y="1766983"/>
                  </a:lnTo>
                  <a:lnTo>
                    <a:pt x="752475" y="1764411"/>
                  </a:lnTo>
                  <a:lnTo>
                    <a:pt x="747427" y="1744027"/>
                  </a:lnTo>
                  <a:lnTo>
                    <a:pt x="740569" y="1736598"/>
                  </a:lnTo>
                  <a:lnTo>
                    <a:pt x="736092" y="1736121"/>
                  </a:lnTo>
                  <a:lnTo>
                    <a:pt x="709994" y="1753743"/>
                  </a:lnTo>
                  <a:lnTo>
                    <a:pt x="703612" y="1770983"/>
                  </a:lnTo>
                  <a:lnTo>
                    <a:pt x="696564" y="1773174"/>
                  </a:lnTo>
                  <a:lnTo>
                    <a:pt x="692182" y="1777936"/>
                  </a:lnTo>
                  <a:lnTo>
                    <a:pt x="682562" y="1777079"/>
                  </a:lnTo>
                  <a:lnTo>
                    <a:pt x="673132" y="1786033"/>
                  </a:lnTo>
                  <a:lnTo>
                    <a:pt x="668465" y="1786414"/>
                  </a:lnTo>
                  <a:lnTo>
                    <a:pt x="661512" y="1780413"/>
                  </a:lnTo>
                  <a:lnTo>
                    <a:pt x="642366" y="1780318"/>
                  </a:lnTo>
                  <a:lnTo>
                    <a:pt x="631127" y="1784128"/>
                  </a:lnTo>
                  <a:lnTo>
                    <a:pt x="621697" y="1782985"/>
                  </a:lnTo>
                  <a:lnTo>
                    <a:pt x="606076" y="1791367"/>
                  </a:lnTo>
                  <a:lnTo>
                    <a:pt x="595503" y="1789462"/>
                  </a:lnTo>
                  <a:lnTo>
                    <a:pt x="575881" y="1791748"/>
                  </a:lnTo>
                  <a:lnTo>
                    <a:pt x="559499" y="1800606"/>
                  </a:lnTo>
                  <a:lnTo>
                    <a:pt x="551212" y="1800510"/>
                  </a:lnTo>
                  <a:lnTo>
                    <a:pt x="545402" y="1804702"/>
                  </a:lnTo>
                  <a:lnTo>
                    <a:pt x="540449" y="1804511"/>
                  </a:lnTo>
                  <a:lnTo>
                    <a:pt x="530543" y="1812607"/>
                  </a:lnTo>
                  <a:lnTo>
                    <a:pt x="517874" y="1809083"/>
                  </a:lnTo>
                  <a:lnTo>
                    <a:pt x="512445" y="1817751"/>
                  </a:lnTo>
                  <a:lnTo>
                    <a:pt x="503968" y="1818322"/>
                  </a:lnTo>
                  <a:lnTo>
                    <a:pt x="490919" y="1811178"/>
                  </a:lnTo>
                  <a:lnTo>
                    <a:pt x="484346" y="1799844"/>
                  </a:lnTo>
                  <a:lnTo>
                    <a:pt x="480441" y="1798891"/>
                  </a:lnTo>
                  <a:lnTo>
                    <a:pt x="476917" y="1793271"/>
                  </a:lnTo>
                  <a:lnTo>
                    <a:pt x="466820" y="1789080"/>
                  </a:lnTo>
                  <a:lnTo>
                    <a:pt x="454628" y="1768887"/>
                  </a:lnTo>
                  <a:lnTo>
                    <a:pt x="445008" y="1768887"/>
                  </a:lnTo>
                  <a:lnTo>
                    <a:pt x="441770" y="1762887"/>
                  </a:lnTo>
                  <a:lnTo>
                    <a:pt x="422815" y="1752695"/>
                  </a:lnTo>
                  <a:lnTo>
                    <a:pt x="409194" y="1755648"/>
                  </a:lnTo>
                  <a:lnTo>
                    <a:pt x="397193" y="1765745"/>
                  </a:lnTo>
                  <a:lnTo>
                    <a:pt x="388525" y="1769078"/>
                  </a:lnTo>
                  <a:lnTo>
                    <a:pt x="364808" y="1764887"/>
                  </a:lnTo>
                  <a:lnTo>
                    <a:pt x="357664" y="1769459"/>
                  </a:lnTo>
                  <a:lnTo>
                    <a:pt x="349091" y="1783461"/>
                  </a:lnTo>
                  <a:lnTo>
                    <a:pt x="347758" y="1809464"/>
                  </a:lnTo>
                  <a:lnTo>
                    <a:pt x="342900" y="1816894"/>
                  </a:lnTo>
                  <a:lnTo>
                    <a:pt x="344329" y="1822037"/>
                  </a:lnTo>
                  <a:lnTo>
                    <a:pt x="329375" y="1837277"/>
                  </a:lnTo>
                  <a:lnTo>
                    <a:pt x="324041" y="1839944"/>
                  </a:lnTo>
                  <a:lnTo>
                    <a:pt x="317373" y="1839087"/>
                  </a:lnTo>
                  <a:lnTo>
                    <a:pt x="310515" y="1843278"/>
                  </a:lnTo>
                  <a:lnTo>
                    <a:pt x="301943" y="1837849"/>
                  </a:lnTo>
                  <a:lnTo>
                    <a:pt x="292132" y="1836515"/>
                  </a:lnTo>
                  <a:lnTo>
                    <a:pt x="282035" y="1844135"/>
                  </a:lnTo>
                  <a:lnTo>
                    <a:pt x="259461" y="1851755"/>
                  </a:lnTo>
                  <a:lnTo>
                    <a:pt x="259270" y="1858899"/>
                  </a:lnTo>
                  <a:lnTo>
                    <a:pt x="250984" y="1860518"/>
                  </a:lnTo>
                  <a:lnTo>
                    <a:pt x="241649" y="1874329"/>
                  </a:lnTo>
                  <a:lnTo>
                    <a:pt x="221170" y="1883759"/>
                  </a:lnTo>
                  <a:lnTo>
                    <a:pt x="217361" y="1870424"/>
                  </a:lnTo>
                  <a:lnTo>
                    <a:pt x="221361" y="1852993"/>
                  </a:lnTo>
                  <a:lnTo>
                    <a:pt x="219647" y="1834324"/>
                  </a:lnTo>
                  <a:lnTo>
                    <a:pt x="213646" y="1815560"/>
                  </a:lnTo>
                  <a:lnTo>
                    <a:pt x="213455" y="1788700"/>
                  </a:lnTo>
                  <a:lnTo>
                    <a:pt x="210788" y="1786890"/>
                  </a:lnTo>
                  <a:lnTo>
                    <a:pt x="210693" y="1790509"/>
                  </a:lnTo>
                  <a:lnTo>
                    <a:pt x="178784" y="1787652"/>
                  </a:lnTo>
                  <a:lnTo>
                    <a:pt x="171260" y="1775174"/>
                  </a:lnTo>
                  <a:lnTo>
                    <a:pt x="156210" y="1774698"/>
                  </a:lnTo>
                  <a:lnTo>
                    <a:pt x="146685" y="1777651"/>
                  </a:lnTo>
                  <a:lnTo>
                    <a:pt x="132588" y="1791367"/>
                  </a:lnTo>
                  <a:lnTo>
                    <a:pt x="120587" y="1785461"/>
                  </a:lnTo>
                  <a:lnTo>
                    <a:pt x="101156" y="1770507"/>
                  </a:lnTo>
                  <a:lnTo>
                    <a:pt x="104489" y="1756124"/>
                  </a:lnTo>
                  <a:lnTo>
                    <a:pt x="103727" y="1743170"/>
                  </a:lnTo>
                  <a:lnTo>
                    <a:pt x="120491" y="1727359"/>
                  </a:lnTo>
                  <a:lnTo>
                    <a:pt x="127445" y="1703737"/>
                  </a:lnTo>
                  <a:lnTo>
                    <a:pt x="125444" y="1696593"/>
                  </a:lnTo>
                  <a:lnTo>
                    <a:pt x="117348" y="1689449"/>
                  </a:lnTo>
                  <a:lnTo>
                    <a:pt x="105061" y="1665255"/>
                  </a:lnTo>
                  <a:lnTo>
                    <a:pt x="104108" y="1660493"/>
                  </a:lnTo>
                  <a:lnTo>
                    <a:pt x="110395" y="1645253"/>
                  </a:lnTo>
                  <a:lnTo>
                    <a:pt x="106870" y="1637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7" name="Freihandform: Form 236">
              <a:extLst>
                <a:ext uri="{FF2B5EF4-FFF2-40B4-BE49-F238E27FC236}">
                  <a16:creationId xmlns:a16="http://schemas.microsoft.com/office/drawing/2014/main" id="{F46E8F69-66C4-471B-977F-FAFF6FE31349}"/>
                </a:ext>
              </a:extLst>
            </p:cNvPr>
            <p:cNvSpPr/>
            <p:nvPr/>
          </p:nvSpPr>
          <p:spPr>
            <a:xfrm>
              <a:off x="3457254" y="2433487"/>
              <a:ext cx="638550" cy="673200"/>
            </a:xfrm>
            <a:custGeom>
              <a:avLst/>
              <a:gdLst>
                <a:gd name="connsiteX0" fmla="*/ 139065 w 1228725"/>
                <a:gd name="connsiteY0" fmla="*/ 1254347 h 1295400"/>
                <a:gd name="connsiteX1" fmla="*/ 138779 w 1228725"/>
                <a:gd name="connsiteY1" fmla="*/ 1239869 h 1295400"/>
                <a:gd name="connsiteX2" fmla="*/ 143160 w 1228725"/>
                <a:gd name="connsiteY2" fmla="*/ 1234916 h 1295400"/>
                <a:gd name="connsiteX3" fmla="*/ 137826 w 1228725"/>
                <a:gd name="connsiteY3" fmla="*/ 1226439 h 1295400"/>
                <a:gd name="connsiteX4" fmla="*/ 141637 w 1228725"/>
                <a:gd name="connsiteY4" fmla="*/ 1222248 h 1295400"/>
                <a:gd name="connsiteX5" fmla="*/ 140970 w 1228725"/>
                <a:gd name="connsiteY5" fmla="*/ 1215104 h 1295400"/>
                <a:gd name="connsiteX6" fmla="*/ 138112 w 1228725"/>
                <a:gd name="connsiteY6" fmla="*/ 1207198 h 1295400"/>
                <a:gd name="connsiteX7" fmla="*/ 130397 w 1228725"/>
                <a:gd name="connsiteY7" fmla="*/ 1202912 h 1295400"/>
                <a:gd name="connsiteX8" fmla="*/ 132112 w 1228725"/>
                <a:gd name="connsiteY8" fmla="*/ 1199483 h 1295400"/>
                <a:gd name="connsiteX9" fmla="*/ 129444 w 1228725"/>
                <a:gd name="connsiteY9" fmla="*/ 1195292 h 1295400"/>
                <a:gd name="connsiteX10" fmla="*/ 133540 w 1228725"/>
                <a:gd name="connsiteY10" fmla="*/ 1192054 h 1295400"/>
                <a:gd name="connsiteX11" fmla="*/ 133635 w 1228725"/>
                <a:gd name="connsiteY11" fmla="*/ 1186910 h 1295400"/>
                <a:gd name="connsiteX12" fmla="*/ 139636 w 1228725"/>
                <a:gd name="connsiteY12" fmla="*/ 1177576 h 1295400"/>
                <a:gd name="connsiteX13" fmla="*/ 129159 w 1228725"/>
                <a:gd name="connsiteY13" fmla="*/ 1160050 h 1295400"/>
                <a:gd name="connsiteX14" fmla="*/ 125825 w 1228725"/>
                <a:gd name="connsiteY14" fmla="*/ 1151191 h 1295400"/>
                <a:gd name="connsiteX15" fmla="*/ 127635 w 1228725"/>
                <a:gd name="connsiteY15" fmla="*/ 1150144 h 1295400"/>
                <a:gd name="connsiteX16" fmla="*/ 123158 w 1228725"/>
                <a:gd name="connsiteY16" fmla="*/ 1142047 h 1295400"/>
                <a:gd name="connsiteX17" fmla="*/ 133350 w 1228725"/>
                <a:gd name="connsiteY17" fmla="*/ 1119664 h 1295400"/>
                <a:gd name="connsiteX18" fmla="*/ 149542 w 1228725"/>
                <a:gd name="connsiteY18" fmla="*/ 1113949 h 1295400"/>
                <a:gd name="connsiteX19" fmla="*/ 147066 w 1228725"/>
                <a:gd name="connsiteY19" fmla="*/ 1109853 h 1295400"/>
                <a:gd name="connsiteX20" fmla="*/ 149923 w 1228725"/>
                <a:gd name="connsiteY20" fmla="*/ 1100709 h 1295400"/>
                <a:gd name="connsiteX21" fmla="*/ 107537 w 1228725"/>
                <a:gd name="connsiteY21" fmla="*/ 1064323 h 1295400"/>
                <a:gd name="connsiteX22" fmla="*/ 106966 w 1228725"/>
                <a:gd name="connsiteY22" fmla="*/ 1066705 h 1295400"/>
                <a:gd name="connsiteX23" fmla="*/ 116300 w 1228725"/>
                <a:gd name="connsiteY23" fmla="*/ 1073944 h 1295400"/>
                <a:gd name="connsiteX24" fmla="*/ 111633 w 1228725"/>
                <a:gd name="connsiteY24" fmla="*/ 1079659 h 1295400"/>
                <a:gd name="connsiteX25" fmla="*/ 102488 w 1228725"/>
                <a:gd name="connsiteY25" fmla="*/ 1072229 h 1295400"/>
                <a:gd name="connsiteX26" fmla="*/ 100393 w 1228725"/>
                <a:gd name="connsiteY26" fmla="*/ 1074896 h 1295400"/>
                <a:gd name="connsiteX27" fmla="*/ 86106 w 1228725"/>
                <a:gd name="connsiteY27" fmla="*/ 1065562 h 1295400"/>
                <a:gd name="connsiteX28" fmla="*/ 82582 w 1228725"/>
                <a:gd name="connsiteY28" fmla="*/ 1078230 h 1295400"/>
                <a:gd name="connsiteX29" fmla="*/ 74104 w 1228725"/>
                <a:gd name="connsiteY29" fmla="*/ 1082421 h 1295400"/>
                <a:gd name="connsiteX30" fmla="*/ 40195 w 1228725"/>
                <a:gd name="connsiteY30" fmla="*/ 1082612 h 1295400"/>
                <a:gd name="connsiteX31" fmla="*/ 50196 w 1228725"/>
                <a:gd name="connsiteY31" fmla="*/ 1056513 h 1295400"/>
                <a:gd name="connsiteX32" fmla="*/ 37147 w 1228725"/>
                <a:gd name="connsiteY32" fmla="*/ 1028700 h 1295400"/>
                <a:gd name="connsiteX33" fmla="*/ 34671 w 1228725"/>
                <a:gd name="connsiteY33" fmla="*/ 1015555 h 1295400"/>
                <a:gd name="connsiteX34" fmla="*/ 36956 w 1228725"/>
                <a:gd name="connsiteY34" fmla="*/ 1013746 h 1295400"/>
                <a:gd name="connsiteX35" fmla="*/ 9525 w 1228725"/>
                <a:gd name="connsiteY35" fmla="*/ 990029 h 1295400"/>
                <a:gd name="connsiteX36" fmla="*/ 50292 w 1228725"/>
                <a:gd name="connsiteY36" fmla="*/ 952881 h 1295400"/>
                <a:gd name="connsiteX37" fmla="*/ 56292 w 1228725"/>
                <a:gd name="connsiteY37" fmla="*/ 943546 h 1295400"/>
                <a:gd name="connsiteX38" fmla="*/ 58674 w 1228725"/>
                <a:gd name="connsiteY38" fmla="*/ 945356 h 1295400"/>
                <a:gd name="connsiteX39" fmla="*/ 60769 w 1228725"/>
                <a:gd name="connsiteY39" fmla="*/ 940022 h 1295400"/>
                <a:gd name="connsiteX40" fmla="*/ 53911 w 1228725"/>
                <a:gd name="connsiteY40" fmla="*/ 933450 h 1295400"/>
                <a:gd name="connsiteX41" fmla="*/ 60769 w 1228725"/>
                <a:gd name="connsiteY41" fmla="*/ 915638 h 1295400"/>
                <a:gd name="connsiteX42" fmla="*/ 50482 w 1228725"/>
                <a:gd name="connsiteY42" fmla="*/ 899827 h 1295400"/>
                <a:gd name="connsiteX43" fmla="*/ 59531 w 1228725"/>
                <a:gd name="connsiteY43" fmla="*/ 892492 h 1295400"/>
                <a:gd name="connsiteX44" fmla="*/ 56006 w 1228725"/>
                <a:gd name="connsiteY44" fmla="*/ 885349 h 1295400"/>
                <a:gd name="connsiteX45" fmla="*/ 62007 w 1228725"/>
                <a:gd name="connsiteY45" fmla="*/ 878586 h 1295400"/>
                <a:gd name="connsiteX46" fmla="*/ 54863 w 1228725"/>
                <a:gd name="connsiteY46" fmla="*/ 869347 h 1295400"/>
                <a:gd name="connsiteX47" fmla="*/ 60197 w 1228725"/>
                <a:gd name="connsiteY47" fmla="*/ 868108 h 1295400"/>
                <a:gd name="connsiteX48" fmla="*/ 55435 w 1228725"/>
                <a:gd name="connsiteY48" fmla="*/ 864203 h 1295400"/>
                <a:gd name="connsiteX49" fmla="*/ 57721 w 1228725"/>
                <a:gd name="connsiteY49" fmla="*/ 861917 h 1295400"/>
                <a:gd name="connsiteX50" fmla="*/ 52864 w 1228725"/>
                <a:gd name="connsiteY50" fmla="*/ 857821 h 1295400"/>
                <a:gd name="connsiteX51" fmla="*/ 64103 w 1228725"/>
                <a:gd name="connsiteY51" fmla="*/ 847439 h 1295400"/>
                <a:gd name="connsiteX52" fmla="*/ 77343 w 1228725"/>
                <a:gd name="connsiteY52" fmla="*/ 840677 h 1295400"/>
                <a:gd name="connsiteX53" fmla="*/ 82772 w 1228725"/>
                <a:gd name="connsiteY53" fmla="*/ 842867 h 1295400"/>
                <a:gd name="connsiteX54" fmla="*/ 89439 w 1228725"/>
                <a:gd name="connsiteY54" fmla="*/ 834771 h 1295400"/>
                <a:gd name="connsiteX55" fmla="*/ 96488 w 1228725"/>
                <a:gd name="connsiteY55" fmla="*/ 831247 h 1295400"/>
                <a:gd name="connsiteX56" fmla="*/ 99441 w 1228725"/>
                <a:gd name="connsiteY56" fmla="*/ 819721 h 1295400"/>
                <a:gd name="connsiteX57" fmla="*/ 109537 w 1228725"/>
                <a:gd name="connsiteY57" fmla="*/ 813625 h 1295400"/>
                <a:gd name="connsiteX58" fmla="*/ 100012 w 1228725"/>
                <a:gd name="connsiteY58" fmla="*/ 797623 h 1295400"/>
                <a:gd name="connsiteX59" fmla="*/ 114871 w 1228725"/>
                <a:gd name="connsiteY59" fmla="*/ 779812 h 1295400"/>
                <a:gd name="connsiteX60" fmla="*/ 111347 w 1228725"/>
                <a:gd name="connsiteY60" fmla="*/ 773239 h 1295400"/>
                <a:gd name="connsiteX61" fmla="*/ 105441 w 1228725"/>
                <a:gd name="connsiteY61" fmla="*/ 780383 h 1295400"/>
                <a:gd name="connsiteX62" fmla="*/ 100489 w 1228725"/>
                <a:gd name="connsiteY62" fmla="*/ 771430 h 1295400"/>
                <a:gd name="connsiteX63" fmla="*/ 85344 w 1228725"/>
                <a:gd name="connsiteY63" fmla="*/ 776954 h 1295400"/>
                <a:gd name="connsiteX64" fmla="*/ 86296 w 1228725"/>
                <a:gd name="connsiteY64" fmla="*/ 779907 h 1295400"/>
                <a:gd name="connsiteX65" fmla="*/ 84296 w 1228725"/>
                <a:gd name="connsiteY65" fmla="*/ 781145 h 1295400"/>
                <a:gd name="connsiteX66" fmla="*/ 78200 w 1228725"/>
                <a:gd name="connsiteY66" fmla="*/ 778764 h 1295400"/>
                <a:gd name="connsiteX67" fmla="*/ 68675 w 1228725"/>
                <a:gd name="connsiteY67" fmla="*/ 756475 h 1295400"/>
                <a:gd name="connsiteX68" fmla="*/ 40671 w 1228725"/>
                <a:gd name="connsiteY68" fmla="*/ 731044 h 1295400"/>
                <a:gd name="connsiteX69" fmla="*/ 40862 w 1228725"/>
                <a:gd name="connsiteY69" fmla="*/ 724948 h 1295400"/>
                <a:gd name="connsiteX70" fmla="*/ 48958 w 1228725"/>
                <a:gd name="connsiteY70" fmla="*/ 717423 h 1295400"/>
                <a:gd name="connsiteX71" fmla="*/ 51054 w 1228725"/>
                <a:gd name="connsiteY71" fmla="*/ 708660 h 1295400"/>
                <a:gd name="connsiteX72" fmla="*/ 56864 w 1228725"/>
                <a:gd name="connsiteY72" fmla="*/ 699706 h 1295400"/>
                <a:gd name="connsiteX73" fmla="*/ 79914 w 1228725"/>
                <a:gd name="connsiteY73" fmla="*/ 679418 h 1295400"/>
                <a:gd name="connsiteX74" fmla="*/ 89154 w 1228725"/>
                <a:gd name="connsiteY74" fmla="*/ 657415 h 1295400"/>
                <a:gd name="connsiteX75" fmla="*/ 85439 w 1228725"/>
                <a:gd name="connsiteY75" fmla="*/ 643509 h 1295400"/>
                <a:gd name="connsiteX76" fmla="*/ 87535 w 1228725"/>
                <a:gd name="connsiteY76" fmla="*/ 636937 h 1295400"/>
                <a:gd name="connsiteX77" fmla="*/ 80676 w 1228725"/>
                <a:gd name="connsiteY77" fmla="*/ 630841 h 1295400"/>
                <a:gd name="connsiteX78" fmla="*/ 67437 w 1228725"/>
                <a:gd name="connsiteY78" fmla="*/ 639032 h 1295400"/>
                <a:gd name="connsiteX79" fmla="*/ 61817 w 1228725"/>
                <a:gd name="connsiteY79" fmla="*/ 637413 h 1295400"/>
                <a:gd name="connsiteX80" fmla="*/ 71723 w 1228725"/>
                <a:gd name="connsiteY80" fmla="*/ 622268 h 1295400"/>
                <a:gd name="connsiteX81" fmla="*/ 79247 w 1228725"/>
                <a:gd name="connsiteY81" fmla="*/ 576739 h 1295400"/>
                <a:gd name="connsiteX82" fmla="*/ 102775 w 1228725"/>
                <a:gd name="connsiteY82" fmla="*/ 546354 h 1295400"/>
                <a:gd name="connsiteX83" fmla="*/ 119443 w 1228725"/>
                <a:gd name="connsiteY83" fmla="*/ 533876 h 1295400"/>
                <a:gd name="connsiteX84" fmla="*/ 145828 w 1228725"/>
                <a:gd name="connsiteY84" fmla="*/ 502063 h 1295400"/>
                <a:gd name="connsiteX85" fmla="*/ 152114 w 1228725"/>
                <a:gd name="connsiteY85" fmla="*/ 483013 h 1295400"/>
                <a:gd name="connsiteX86" fmla="*/ 172688 w 1228725"/>
                <a:gd name="connsiteY86" fmla="*/ 444627 h 1295400"/>
                <a:gd name="connsiteX87" fmla="*/ 185261 w 1228725"/>
                <a:gd name="connsiteY87" fmla="*/ 430244 h 1295400"/>
                <a:gd name="connsiteX88" fmla="*/ 197167 w 1228725"/>
                <a:gd name="connsiteY88" fmla="*/ 431673 h 1295400"/>
                <a:gd name="connsiteX89" fmla="*/ 188404 w 1228725"/>
                <a:gd name="connsiteY89" fmla="*/ 416909 h 1295400"/>
                <a:gd name="connsiteX90" fmla="*/ 204597 w 1228725"/>
                <a:gd name="connsiteY90" fmla="*/ 399574 h 1295400"/>
                <a:gd name="connsiteX91" fmla="*/ 202406 w 1228725"/>
                <a:gd name="connsiteY91" fmla="*/ 391096 h 1295400"/>
                <a:gd name="connsiteX92" fmla="*/ 207550 w 1228725"/>
                <a:gd name="connsiteY92" fmla="*/ 388334 h 1295400"/>
                <a:gd name="connsiteX93" fmla="*/ 209359 w 1228725"/>
                <a:gd name="connsiteY93" fmla="*/ 383191 h 1295400"/>
                <a:gd name="connsiteX94" fmla="*/ 213455 w 1228725"/>
                <a:gd name="connsiteY94" fmla="*/ 382048 h 1295400"/>
                <a:gd name="connsiteX95" fmla="*/ 212597 w 1228725"/>
                <a:gd name="connsiteY95" fmla="*/ 376714 h 1295400"/>
                <a:gd name="connsiteX96" fmla="*/ 217075 w 1228725"/>
                <a:gd name="connsiteY96" fmla="*/ 366712 h 1295400"/>
                <a:gd name="connsiteX97" fmla="*/ 212407 w 1228725"/>
                <a:gd name="connsiteY97" fmla="*/ 358330 h 1295400"/>
                <a:gd name="connsiteX98" fmla="*/ 220027 w 1228725"/>
                <a:gd name="connsiteY98" fmla="*/ 352996 h 1295400"/>
                <a:gd name="connsiteX99" fmla="*/ 217455 w 1228725"/>
                <a:gd name="connsiteY99" fmla="*/ 325946 h 1295400"/>
                <a:gd name="connsiteX100" fmla="*/ 207454 w 1228725"/>
                <a:gd name="connsiteY100" fmla="*/ 330613 h 1295400"/>
                <a:gd name="connsiteX101" fmla="*/ 203644 w 1228725"/>
                <a:gd name="connsiteY101" fmla="*/ 329755 h 1295400"/>
                <a:gd name="connsiteX102" fmla="*/ 201168 w 1228725"/>
                <a:gd name="connsiteY102" fmla="*/ 321659 h 1295400"/>
                <a:gd name="connsiteX103" fmla="*/ 202787 w 1228725"/>
                <a:gd name="connsiteY103" fmla="*/ 317373 h 1295400"/>
                <a:gd name="connsiteX104" fmla="*/ 195548 w 1228725"/>
                <a:gd name="connsiteY104" fmla="*/ 297752 h 1295400"/>
                <a:gd name="connsiteX105" fmla="*/ 184404 w 1228725"/>
                <a:gd name="connsiteY105" fmla="*/ 300609 h 1295400"/>
                <a:gd name="connsiteX106" fmla="*/ 180213 w 1228725"/>
                <a:gd name="connsiteY106" fmla="*/ 288227 h 1295400"/>
                <a:gd name="connsiteX107" fmla="*/ 158591 w 1228725"/>
                <a:gd name="connsiteY107" fmla="*/ 288893 h 1295400"/>
                <a:gd name="connsiteX108" fmla="*/ 148780 w 1228725"/>
                <a:gd name="connsiteY108" fmla="*/ 297275 h 1295400"/>
                <a:gd name="connsiteX109" fmla="*/ 141827 w 1228725"/>
                <a:gd name="connsiteY109" fmla="*/ 296608 h 1295400"/>
                <a:gd name="connsiteX110" fmla="*/ 142780 w 1228725"/>
                <a:gd name="connsiteY110" fmla="*/ 299180 h 1295400"/>
                <a:gd name="connsiteX111" fmla="*/ 134874 w 1228725"/>
                <a:gd name="connsiteY111" fmla="*/ 302704 h 1295400"/>
                <a:gd name="connsiteX112" fmla="*/ 128682 w 1228725"/>
                <a:gd name="connsiteY112" fmla="*/ 301180 h 1295400"/>
                <a:gd name="connsiteX113" fmla="*/ 126968 w 1228725"/>
                <a:gd name="connsiteY113" fmla="*/ 304038 h 1295400"/>
                <a:gd name="connsiteX114" fmla="*/ 123063 w 1228725"/>
                <a:gd name="connsiteY114" fmla="*/ 301466 h 1295400"/>
                <a:gd name="connsiteX115" fmla="*/ 110966 w 1228725"/>
                <a:gd name="connsiteY115" fmla="*/ 303562 h 1295400"/>
                <a:gd name="connsiteX116" fmla="*/ 110204 w 1228725"/>
                <a:gd name="connsiteY116" fmla="*/ 297942 h 1295400"/>
                <a:gd name="connsiteX117" fmla="*/ 108204 w 1228725"/>
                <a:gd name="connsiteY117" fmla="*/ 299847 h 1295400"/>
                <a:gd name="connsiteX118" fmla="*/ 103822 w 1228725"/>
                <a:gd name="connsiteY118" fmla="*/ 298513 h 1295400"/>
                <a:gd name="connsiteX119" fmla="*/ 102394 w 1228725"/>
                <a:gd name="connsiteY119" fmla="*/ 301180 h 1295400"/>
                <a:gd name="connsiteX120" fmla="*/ 105060 w 1228725"/>
                <a:gd name="connsiteY120" fmla="*/ 303181 h 1295400"/>
                <a:gd name="connsiteX121" fmla="*/ 103155 w 1228725"/>
                <a:gd name="connsiteY121" fmla="*/ 304610 h 1295400"/>
                <a:gd name="connsiteX122" fmla="*/ 97726 w 1228725"/>
                <a:gd name="connsiteY122" fmla="*/ 302704 h 1295400"/>
                <a:gd name="connsiteX123" fmla="*/ 100298 w 1228725"/>
                <a:gd name="connsiteY123" fmla="*/ 300419 h 1295400"/>
                <a:gd name="connsiteX124" fmla="*/ 96298 w 1228725"/>
                <a:gd name="connsiteY124" fmla="*/ 274129 h 1295400"/>
                <a:gd name="connsiteX125" fmla="*/ 112300 w 1228725"/>
                <a:gd name="connsiteY125" fmla="*/ 270224 h 1295400"/>
                <a:gd name="connsiteX126" fmla="*/ 109918 w 1228725"/>
                <a:gd name="connsiteY126" fmla="*/ 253174 h 1295400"/>
                <a:gd name="connsiteX127" fmla="*/ 126778 w 1228725"/>
                <a:gd name="connsiteY127" fmla="*/ 251174 h 1295400"/>
                <a:gd name="connsiteX128" fmla="*/ 120967 w 1228725"/>
                <a:gd name="connsiteY128" fmla="*/ 234315 h 1295400"/>
                <a:gd name="connsiteX129" fmla="*/ 127730 w 1228725"/>
                <a:gd name="connsiteY129" fmla="*/ 232600 h 1295400"/>
                <a:gd name="connsiteX130" fmla="*/ 124206 w 1228725"/>
                <a:gd name="connsiteY130" fmla="*/ 222218 h 1295400"/>
                <a:gd name="connsiteX131" fmla="*/ 120967 w 1228725"/>
                <a:gd name="connsiteY131" fmla="*/ 223837 h 1295400"/>
                <a:gd name="connsiteX132" fmla="*/ 117824 w 1228725"/>
                <a:gd name="connsiteY132" fmla="*/ 217741 h 1295400"/>
                <a:gd name="connsiteX133" fmla="*/ 120015 w 1228725"/>
                <a:gd name="connsiteY133" fmla="*/ 198882 h 1295400"/>
                <a:gd name="connsiteX134" fmla="*/ 112966 w 1228725"/>
                <a:gd name="connsiteY134" fmla="*/ 179927 h 1295400"/>
                <a:gd name="connsiteX135" fmla="*/ 126016 w 1228725"/>
                <a:gd name="connsiteY135" fmla="*/ 167164 h 1295400"/>
                <a:gd name="connsiteX136" fmla="*/ 135541 w 1228725"/>
                <a:gd name="connsiteY136" fmla="*/ 165354 h 1295400"/>
                <a:gd name="connsiteX137" fmla="*/ 135350 w 1228725"/>
                <a:gd name="connsiteY137" fmla="*/ 155448 h 1295400"/>
                <a:gd name="connsiteX138" fmla="*/ 142017 w 1228725"/>
                <a:gd name="connsiteY138" fmla="*/ 154876 h 1295400"/>
                <a:gd name="connsiteX139" fmla="*/ 140779 w 1228725"/>
                <a:gd name="connsiteY139" fmla="*/ 146590 h 1295400"/>
                <a:gd name="connsiteX140" fmla="*/ 132016 w 1228725"/>
                <a:gd name="connsiteY140" fmla="*/ 133921 h 1295400"/>
                <a:gd name="connsiteX141" fmla="*/ 131540 w 1228725"/>
                <a:gd name="connsiteY141" fmla="*/ 127921 h 1295400"/>
                <a:gd name="connsiteX142" fmla="*/ 137064 w 1228725"/>
                <a:gd name="connsiteY142" fmla="*/ 128683 h 1295400"/>
                <a:gd name="connsiteX143" fmla="*/ 144875 w 1228725"/>
                <a:gd name="connsiteY143" fmla="*/ 134969 h 1295400"/>
                <a:gd name="connsiteX144" fmla="*/ 144208 w 1228725"/>
                <a:gd name="connsiteY144" fmla="*/ 136874 h 1295400"/>
                <a:gd name="connsiteX145" fmla="*/ 151829 w 1228725"/>
                <a:gd name="connsiteY145" fmla="*/ 139922 h 1295400"/>
                <a:gd name="connsiteX146" fmla="*/ 153257 w 1228725"/>
                <a:gd name="connsiteY146" fmla="*/ 128587 h 1295400"/>
                <a:gd name="connsiteX147" fmla="*/ 163544 w 1228725"/>
                <a:gd name="connsiteY147" fmla="*/ 110109 h 1295400"/>
                <a:gd name="connsiteX148" fmla="*/ 190119 w 1228725"/>
                <a:gd name="connsiteY148" fmla="*/ 80677 h 1295400"/>
                <a:gd name="connsiteX149" fmla="*/ 181546 w 1228725"/>
                <a:gd name="connsiteY149" fmla="*/ 79248 h 1295400"/>
                <a:gd name="connsiteX150" fmla="*/ 179927 w 1228725"/>
                <a:gd name="connsiteY150" fmla="*/ 71342 h 1295400"/>
                <a:gd name="connsiteX151" fmla="*/ 174784 w 1228725"/>
                <a:gd name="connsiteY151" fmla="*/ 72580 h 1295400"/>
                <a:gd name="connsiteX152" fmla="*/ 173355 w 1228725"/>
                <a:gd name="connsiteY152" fmla="*/ 64198 h 1295400"/>
                <a:gd name="connsiteX153" fmla="*/ 174974 w 1228725"/>
                <a:gd name="connsiteY153" fmla="*/ 62960 h 1295400"/>
                <a:gd name="connsiteX154" fmla="*/ 180498 w 1228725"/>
                <a:gd name="connsiteY154" fmla="*/ 61531 h 1295400"/>
                <a:gd name="connsiteX155" fmla="*/ 188023 w 1228725"/>
                <a:gd name="connsiteY155" fmla="*/ 69818 h 1295400"/>
                <a:gd name="connsiteX156" fmla="*/ 193738 w 1228725"/>
                <a:gd name="connsiteY156" fmla="*/ 68866 h 1295400"/>
                <a:gd name="connsiteX157" fmla="*/ 198787 w 1228725"/>
                <a:gd name="connsiteY157" fmla="*/ 71437 h 1295400"/>
                <a:gd name="connsiteX158" fmla="*/ 198691 w 1228725"/>
                <a:gd name="connsiteY158" fmla="*/ 66104 h 1295400"/>
                <a:gd name="connsiteX159" fmla="*/ 204692 w 1228725"/>
                <a:gd name="connsiteY159" fmla="*/ 58674 h 1295400"/>
                <a:gd name="connsiteX160" fmla="*/ 212407 w 1228725"/>
                <a:gd name="connsiteY160" fmla="*/ 56959 h 1295400"/>
                <a:gd name="connsiteX161" fmla="*/ 233076 w 1228725"/>
                <a:gd name="connsiteY161" fmla="*/ 38576 h 1295400"/>
                <a:gd name="connsiteX162" fmla="*/ 241363 w 1228725"/>
                <a:gd name="connsiteY162" fmla="*/ 52768 h 1295400"/>
                <a:gd name="connsiteX163" fmla="*/ 243649 w 1228725"/>
                <a:gd name="connsiteY163" fmla="*/ 51149 h 1295400"/>
                <a:gd name="connsiteX164" fmla="*/ 246126 w 1228725"/>
                <a:gd name="connsiteY164" fmla="*/ 53912 h 1295400"/>
                <a:gd name="connsiteX165" fmla="*/ 264985 w 1228725"/>
                <a:gd name="connsiteY165" fmla="*/ 54388 h 1295400"/>
                <a:gd name="connsiteX166" fmla="*/ 278416 w 1228725"/>
                <a:gd name="connsiteY166" fmla="*/ 50101 h 1295400"/>
                <a:gd name="connsiteX167" fmla="*/ 279939 w 1228725"/>
                <a:gd name="connsiteY167" fmla="*/ 46006 h 1295400"/>
                <a:gd name="connsiteX168" fmla="*/ 285273 w 1228725"/>
                <a:gd name="connsiteY168" fmla="*/ 43720 h 1295400"/>
                <a:gd name="connsiteX169" fmla="*/ 281464 w 1228725"/>
                <a:gd name="connsiteY169" fmla="*/ 40386 h 1295400"/>
                <a:gd name="connsiteX170" fmla="*/ 293084 w 1228725"/>
                <a:gd name="connsiteY170" fmla="*/ 31813 h 1295400"/>
                <a:gd name="connsiteX171" fmla="*/ 294608 w 1228725"/>
                <a:gd name="connsiteY171" fmla="*/ 29813 h 1295400"/>
                <a:gd name="connsiteX172" fmla="*/ 292322 w 1228725"/>
                <a:gd name="connsiteY172" fmla="*/ 28861 h 1295400"/>
                <a:gd name="connsiteX173" fmla="*/ 303847 w 1228725"/>
                <a:gd name="connsiteY173" fmla="*/ 18479 h 1295400"/>
                <a:gd name="connsiteX174" fmla="*/ 306038 w 1228725"/>
                <a:gd name="connsiteY174" fmla="*/ 9525 h 1295400"/>
                <a:gd name="connsiteX175" fmla="*/ 314325 w 1228725"/>
                <a:gd name="connsiteY175" fmla="*/ 9525 h 1295400"/>
                <a:gd name="connsiteX176" fmla="*/ 327088 w 1228725"/>
                <a:gd name="connsiteY176" fmla="*/ 20002 h 1295400"/>
                <a:gd name="connsiteX177" fmla="*/ 332327 w 1228725"/>
                <a:gd name="connsiteY177" fmla="*/ 19907 h 1295400"/>
                <a:gd name="connsiteX178" fmla="*/ 335661 w 1228725"/>
                <a:gd name="connsiteY178" fmla="*/ 27527 h 1295400"/>
                <a:gd name="connsiteX179" fmla="*/ 346424 w 1228725"/>
                <a:gd name="connsiteY179" fmla="*/ 32575 h 1295400"/>
                <a:gd name="connsiteX180" fmla="*/ 344710 w 1228725"/>
                <a:gd name="connsiteY180" fmla="*/ 34576 h 1295400"/>
                <a:gd name="connsiteX181" fmla="*/ 350139 w 1228725"/>
                <a:gd name="connsiteY181" fmla="*/ 32861 h 1295400"/>
                <a:gd name="connsiteX182" fmla="*/ 356139 w 1228725"/>
                <a:gd name="connsiteY182" fmla="*/ 38386 h 1295400"/>
                <a:gd name="connsiteX183" fmla="*/ 363855 w 1228725"/>
                <a:gd name="connsiteY183" fmla="*/ 37719 h 1295400"/>
                <a:gd name="connsiteX184" fmla="*/ 366998 w 1228725"/>
                <a:gd name="connsiteY184" fmla="*/ 39529 h 1295400"/>
                <a:gd name="connsiteX185" fmla="*/ 366617 w 1228725"/>
                <a:gd name="connsiteY185" fmla="*/ 42386 h 1295400"/>
                <a:gd name="connsiteX186" fmla="*/ 369189 w 1228725"/>
                <a:gd name="connsiteY186" fmla="*/ 42005 h 1295400"/>
                <a:gd name="connsiteX187" fmla="*/ 368808 w 1228725"/>
                <a:gd name="connsiteY187" fmla="*/ 45148 h 1295400"/>
                <a:gd name="connsiteX188" fmla="*/ 372046 w 1228725"/>
                <a:gd name="connsiteY188" fmla="*/ 43339 h 1295400"/>
                <a:gd name="connsiteX189" fmla="*/ 375761 w 1228725"/>
                <a:gd name="connsiteY189" fmla="*/ 45910 h 1295400"/>
                <a:gd name="connsiteX190" fmla="*/ 372237 w 1228725"/>
                <a:gd name="connsiteY190" fmla="*/ 63532 h 1295400"/>
                <a:gd name="connsiteX191" fmla="*/ 373951 w 1228725"/>
                <a:gd name="connsiteY191" fmla="*/ 70009 h 1295400"/>
                <a:gd name="connsiteX192" fmla="*/ 372523 w 1228725"/>
                <a:gd name="connsiteY192" fmla="*/ 83058 h 1295400"/>
                <a:gd name="connsiteX193" fmla="*/ 366426 w 1228725"/>
                <a:gd name="connsiteY193" fmla="*/ 83439 h 1295400"/>
                <a:gd name="connsiteX194" fmla="*/ 377761 w 1228725"/>
                <a:gd name="connsiteY194" fmla="*/ 98298 h 1295400"/>
                <a:gd name="connsiteX195" fmla="*/ 391763 w 1228725"/>
                <a:gd name="connsiteY195" fmla="*/ 108490 h 1295400"/>
                <a:gd name="connsiteX196" fmla="*/ 404241 w 1228725"/>
                <a:gd name="connsiteY196" fmla="*/ 108680 h 1295400"/>
                <a:gd name="connsiteX197" fmla="*/ 430530 w 1228725"/>
                <a:gd name="connsiteY197" fmla="*/ 118491 h 1295400"/>
                <a:gd name="connsiteX198" fmla="*/ 447389 w 1228725"/>
                <a:gd name="connsiteY198" fmla="*/ 105918 h 1295400"/>
                <a:gd name="connsiteX199" fmla="*/ 456533 w 1228725"/>
                <a:gd name="connsiteY199" fmla="*/ 102584 h 1295400"/>
                <a:gd name="connsiteX200" fmla="*/ 457771 w 1228725"/>
                <a:gd name="connsiteY200" fmla="*/ 99536 h 1295400"/>
                <a:gd name="connsiteX201" fmla="*/ 461296 w 1228725"/>
                <a:gd name="connsiteY201" fmla="*/ 102203 h 1295400"/>
                <a:gd name="connsiteX202" fmla="*/ 458057 w 1228725"/>
                <a:gd name="connsiteY202" fmla="*/ 94202 h 1295400"/>
                <a:gd name="connsiteX203" fmla="*/ 456152 w 1228725"/>
                <a:gd name="connsiteY203" fmla="*/ 94393 h 1295400"/>
                <a:gd name="connsiteX204" fmla="*/ 459391 w 1228725"/>
                <a:gd name="connsiteY204" fmla="*/ 92869 h 1295400"/>
                <a:gd name="connsiteX205" fmla="*/ 457009 w 1228725"/>
                <a:gd name="connsiteY205" fmla="*/ 89725 h 1295400"/>
                <a:gd name="connsiteX206" fmla="*/ 458819 w 1228725"/>
                <a:gd name="connsiteY206" fmla="*/ 90297 h 1295400"/>
                <a:gd name="connsiteX207" fmla="*/ 457295 w 1228725"/>
                <a:gd name="connsiteY207" fmla="*/ 88963 h 1295400"/>
                <a:gd name="connsiteX208" fmla="*/ 459295 w 1228725"/>
                <a:gd name="connsiteY208" fmla="*/ 86868 h 1295400"/>
                <a:gd name="connsiteX209" fmla="*/ 461391 w 1228725"/>
                <a:gd name="connsiteY209" fmla="*/ 89821 h 1295400"/>
                <a:gd name="connsiteX210" fmla="*/ 476916 w 1228725"/>
                <a:gd name="connsiteY210" fmla="*/ 85820 h 1295400"/>
                <a:gd name="connsiteX211" fmla="*/ 480441 w 1228725"/>
                <a:gd name="connsiteY211" fmla="*/ 86582 h 1295400"/>
                <a:gd name="connsiteX212" fmla="*/ 492823 w 1228725"/>
                <a:gd name="connsiteY212" fmla="*/ 109823 h 1295400"/>
                <a:gd name="connsiteX213" fmla="*/ 527304 w 1228725"/>
                <a:gd name="connsiteY213" fmla="*/ 132207 h 1295400"/>
                <a:gd name="connsiteX214" fmla="*/ 532829 w 1228725"/>
                <a:gd name="connsiteY214" fmla="*/ 119158 h 1295400"/>
                <a:gd name="connsiteX215" fmla="*/ 549116 w 1228725"/>
                <a:gd name="connsiteY215" fmla="*/ 114395 h 1295400"/>
                <a:gd name="connsiteX216" fmla="*/ 553878 w 1228725"/>
                <a:gd name="connsiteY216" fmla="*/ 109156 h 1295400"/>
                <a:gd name="connsiteX217" fmla="*/ 563785 w 1228725"/>
                <a:gd name="connsiteY217" fmla="*/ 106299 h 1295400"/>
                <a:gd name="connsiteX218" fmla="*/ 585406 w 1228725"/>
                <a:gd name="connsiteY218" fmla="*/ 111633 h 1295400"/>
                <a:gd name="connsiteX219" fmla="*/ 600551 w 1228725"/>
                <a:gd name="connsiteY219" fmla="*/ 106870 h 1295400"/>
                <a:gd name="connsiteX220" fmla="*/ 607600 w 1228725"/>
                <a:gd name="connsiteY220" fmla="*/ 109442 h 1295400"/>
                <a:gd name="connsiteX221" fmla="*/ 612362 w 1228725"/>
                <a:gd name="connsiteY221" fmla="*/ 104965 h 1295400"/>
                <a:gd name="connsiteX222" fmla="*/ 619030 w 1228725"/>
                <a:gd name="connsiteY222" fmla="*/ 109633 h 1295400"/>
                <a:gd name="connsiteX223" fmla="*/ 635984 w 1228725"/>
                <a:gd name="connsiteY223" fmla="*/ 108204 h 1295400"/>
                <a:gd name="connsiteX224" fmla="*/ 636175 w 1228725"/>
                <a:gd name="connsiteY224" fmla="*/ 104584 h 1295400"/>
                <a:gd name="connsiteX225" fmla="*/ 631888 w 1228725"/>
                <a:gd name="connsiteY225" fmla="*/ 102679 h 1295400"/>
                <a:gd name="connsiteX226" fmla="*/ 640651 w 1228725"/>
                <a:gd name="connsiteY226" fmla="*/ 90487 h 1295400"/>
                <a:gd name="connsiteX227" fmla="*/ 641032 w 1228725"/>
                <a:gd name="connsiteY227" fmla="*/ 81058 h 1295400"/>
                <a:gd name="connsiteX228" fmla="*/ 657891 w 1228725"/>
                <a:gd name="connsiteY228" fmla="*/ 75057 h 1295400"/>
                <a:gd name="connsiteX229" fmla="*/ 665512 w 1228725"/>
                <a:gd name="connsiteY229" fmla="*/ 125825 h 1295400"/>
                <a:gd name="connsiteX230" fmla="*/ 663321 w 1228725"/>
                <a:gd name="connsiteY230" fmla="*/ 128492 h 1295400"/>
                <a:gd name="connsiteX231" fmla="*/ 665606 w 1228725"/>
                <a:gd name="connsiteY231" fmla="*/ 137636 h 1295400"/>
                <a:gd name="connsiteX232" fmla="*/ 671893 w 1228725"/>
                <a:gd name="connsiteY232" fmla="*/ 144113 h 1295400"/>
                <a:gd name="connsiteX233" fmla="*/ 671607 w 1228725"/>
                <a:gd name="connsiteY233" fmla="*/ 151447 h 1295400"/>
                <a:gd name="connsiteX234" fmla="*/ 685323 w 1228725"/>
                <a:gd name="connsiteY234" fmla="*/ 146590 h 1295400"/>
                <a:gd name="connsiteX235" fmla="*/ 689514 w 1228725"/>
                <a:gd name="connsiteY235" fmla="*/ 161925 h 1295400"/>
                <a:gd name="connsiteX236" fmla="*/ 710946 w 1228725"/>
                <a:gd name="connsiteY236" fmla="*/ 158687 h 1295400"/>
                <a:gd name="connsiteX237" fmla="*/ 728948 w 1228725"/>
                <a:gd name="connsiteY237" fmla="*/ 152781 h 1295400"/>
                <a:gd name="connsiteX238" fmla="*/ 736568 w 1228725"/>
                <a:gd name="connsiteY238" fmla="*/ 156305 h 1295400"/>
                <a:gd name="connsiteX239" fmla="*/ 745617 w 1228725"/>
                <a:gd name="connsiteY239" fmla="*/ 155162 h 1295400"/>
                <a:gd name="connsiteX240" fmla="*/ 762762 w 1228725"/>
                <a:gd name="connsiteY240" fmla="*/ 149542 h 1295400"/>
                <a:gd name="connsiteX241" fmla="*/ 770096 w 1228725"/>
                <a:gd name="connsiteY241" fmla="*/ 160401 h 1295400"/>
                <a:gd name="connsiteX242" fmla="*/ 777335 w 1228725"/>
                <a:gd name="connsiteY242" fmla="*/ 157829 h 1295400"/>
                <a:gd name="connsiteX243" fmla="*/ 789337 w 1228725"/>
                <a:gd name="connsiteY243" fmla="*/ 178213 h 1295400"/>
                <a:gd name="connsiteX244" fmla="*/ 795432 w 1228725"/>
                <a:gd name="connsiteY244" fmla="*/ 201739 h 1295400"/>
                <a:gd name="connsiteX245" fmla="*/ 800195 w 1228725"/>
                <a:gd name="connsiteY245" fmla="*/ 205168 h 1295400"/>
                <a:gd name="connsiteX246" fmla="*/ 781145 w 1228725"/>
                <a:gd name="connsiteY246" fmla="*/ 212503 h 1295400"/>
                <a:gd name="connsiteX247" fmla="*/ 790860 w 1228725"/>
                <a:gd name="connsiteY247" fmla="*/ 237363 h 1295400"/>
                <a:gd name="connsiteX248" fmla="*/ 788194 w 1228725"/>
                <a:gd name="connsiteY248" fmla="*/ 253174 h 1295400"/>
                <a:gd name="connsiteX249" fmla="*/ 793432 w 1228725"/>
                <a:gd name="connsiteY249" fmla="*/ 264509 h 1295400"/>
                <a:gd name="connsiteX250" fmla="*/ 789908 w 1228725"/>
                <a:gd name="connsiteY250" fmla="*/ 275272 h 1295400"/>
                <a:gd name="connsiteX251" fmla="*/ 791337 w 1228725"/>
                <a:gd name="connsiteY251" fmla="*/ 278416 h 1295400"/>
                <a:gd name="connsiteX252" fmla="*/ 787432 w 1228725"/>
                <a:gd name="connsiteY252" fmla="*/ 285940 h 1295400"/>
                <a:gd name="connsiteX253" fmla="*/ 789051 w 1228725"/>
                <a:gd name="connsiteY253" fmla="*/ 285179 h 1295400"/>
                <a:gd name="connsiteX254" fmla="*/ 797909 w 1228725"/>
                <a:gd name="connsiteY254" fmla="*/ 304800 h 1295400"/>
                <a:gd name="connsiteX255" fmla="*/ 815625 w 1228725"/>
                <a:gd name="connsiteY255" fmla="*/ 320040 h 1295400"/>
                <a:gd name="connsiteX256" fmla="*/ 806196 w 1228725"/>
                <a:gd name="connsiteY256" fmla="*/ 324136 h 1295400"/>
                <a:gd name="connsiteX257" fmla="*/ 808196 w 1228725"/>
                <a:gd name="connsiteY257" fmla="*/ 332422 h 1295400"/>
                <a:gd name="connsiteX258" fmla="*/ 804863 w 1228725"/>
                <a:gd name="connsiteY258" fmla="*/ 333565 h 1295400"/>
                <a:gd name="connsiteX259" fmla="*/ 806386 w 1228725"/>
                <a:gd name="connsiteY259" fmla="*/ 339947 h 1295400"/>
                <a:gd name="connsiteX260" fmla="*/ 802767 w 1228725"/>
                <a:gd name="connsiteY260" fmla="*/ 348996 h 1295400"/>
                <a:gd name="connsiteX261" fmla="*/ 803053 w 1228725"/>
                <a:gd name="connsiteY261" fmla="*/ 360045 h 1295400"/>
                <a:gd name="connsiteX262" fmla="*/ 818006 w 1228725"/>
                <a:gd name="connsiteY262" fmla="*/ 363474 h 1295400"/>
                <a:gd name="connsiteX263" fmla="*/ 827627 w 1228725"/>
                <a:gd name="connsiteY263" fmla="*/ 357187 h 1295400"/>
                <a:gd name="connsiteX264" fmla="*/ 821055 w 1228725"/>
                <a:gd name="connsiteY264" fmla="*/ 317945 h 1295400"/>
                <a:gd name="connsiteX265" fmla="*/ 831151 w 1228725"/>
                <a:gd name="connsiteY265" fmla="*/ 316135 h 1295400"/>
                <a:gd name="connsiteX266" fmla="*/ 834485 w 1228725"/>
                <a:gd name="connsiteY266" fmla="*/ 334994 h 1295400"/>
                <a:gd name="connsiteX267" fmla="*/ 866870 w 1228725"/>
                <a:gd name="connsiteY267" fmla="*/ 322421 h 1295400"/>
                <a:gd name="connsiteX268" fmla="*/ 888492 w 1228725"/>
                <a:gd name="connsiteY268" fmla="*/ 326707 h 1295400"/>
                <a:gd name="connsiteX269" fmla="*/ 886015 w 1228725"/>
                <a:gd name="connsiteY269" fmla="*/ 336995 h 1295400"/>
                <a:gd name="connsiteX270" fmla="*/ 890588 w 1228725"/>
                <a:gd name="connsiteY270" fmla="*/ 338423 h 1295400"/>
                <a:gd name="connsiteX271" fmla="*/ 889921 w 1228725"/>
                <a:gd name="connsiteY271" fmla="*/ 342043 h 1295400"/>
                <a:gd name="connsiteX272" fmla="*/ 885920 w 1228725"/>
                <a:gd name="connsiteY272" fmla="*/ 341662 h 1295400"/>
                <a:gd name="connsiteX273" fmla="*/ 885825 w 1228725"/>
                <a:gd name="connsiteY273" fmla="*/ 344614 h 1295400"/>
                <a:gd name="connsiteX274" fmla="*/ 882586 w 1228725"/>
                <a:gd name="connsiteY274" fmla="*/ 345091 h 1295400"/>
                <a:gd name="connsiteX275" fmla="*/ 880586 w 1228725"/>
                <a:gd name="connsiteY275" fmla="*/ 350139 h 1295400"/>
                <a:gd name="connsiteX276" fmla="*/ 881729 w 1228725"/>
                <a:gd name="connsiteY276" fmla="*/ 362712 h 1295400"/>
                <a:gd name="connsiteX277" fmla="*/ 879062 w 1228725"/>
                <a:gd name="connsiteY277" fmla="*/ 364331 h 1295400"/>
                <a:gd name="connsiteX278" fmla="*/ 880681 w 1228725"/>
                <a:gd name="connsiteY278" fmla="*/ 370904 h 1295400"/>
                <a:gd name="connsiteX279" fmla="*/ 890397 w 1228725"/>
                <a:gd name="connsiteY279" fmla="*/ 385191 h 1295400"/>
                <a:gd name="connsiteX280" fmla="*/ 895445 w 1228725"/>
                <a:gd name="connsiteY280" fmla="*/ 406622 h 1295400"/>
                <a:gd name="connsiteX281" fmla="*/ 876966 w 1228725"/>
                <a:gd name="connsiteY281" fmla="*/ 412147 h 1295400"/>
                <a:gd name="connsiteX282" fmla="*/ 857535 w 1228725"/>
                <a:gd name="connsiteY282" fmla="*/ 426720 h 1295400"/>
                <a:gd name="connsiteX283" fmla="*/ 863060 w 1228725"/>
                <a:gd name="connsiteY283" fmla="*/ 439674 h 1295400"/>
                <a:gd name="connsiteX284" fmla="*/ 893159 w 1228725"/>
                <a:gd name="connsiteY284" fmla="*/ 447675 h 1295400"/>
                <a:gd name="connsiteX285" fmla="*/ 907351 w 1228725"/>
                <a:gd name="connsiteY285" fmla="*/ 440912 h 1295400"/>
                <a:gd name="connsiteX286" fmla="*/ 917162 w 1228725"/>
                <a:gd name="connsiteY286" fmla="*/ 441960 h 1295400"/>
                <a:gd name="connsiteX287" fmla="*/ 926496 w 1228725"/>
                <a:gd name="connsiteY287" fmla="*/ 438055 h 1295400"/>
                <a:gd name="connsiteX288" fmla="*/ 939450 w 1228725"/>
                <a:gd name="connsiteY288" fmla="*/ 439388 h 1295400"/>
                <a:gd name="connsiteX289" fmla="*/ 941546 w 1228725"/>
                <a:gd name="connsiteY289" fmla="*/ 446722 h 1295400"/>
                <a:gd name="connsiteX290" fmla="*/ 963168 w 1228725"/>
                <a:gd name="connsiteY290" fmla="*/ 449771 h 1295400"/>
                <a:gd name="connsiteX291" fmla="*/ 969835 w 1228725"/>
                <a:gd name="connsiteY291" fmla="*/ 453390 h 1295400"/>
                <a:gd name="connsiteX292" fmla="*/ 969835 w 1228725"/>
                <a:gd name="connsiteY292" fmla="*/ 458248 h 1295400"/>
                <a:gd name="connsiteX293" fmla="*/ 965454 w 1228725"/>
                <a:gd name="connsiteY293" fmla="*/ 463105 h 1295400"/>
                <a:gd name="connsiteX294" fmla="*/ 966788 w 1228725"/>
                <a:gd name="connsiteY294" fmla="*/ 464820 h 1295400"/>
                <a:gd name="connsiteX295" fmla="*/ 972598 w 1228725"/>
                <a:gd name="connsiteY295" fmla="*/ 460820 h 1295400"/>
                <a:gd name="connsiteX296" fmla="*/ 987361 w 1228725"/>
                <a:gd name="connsiteY296" fmla="*/ 469678 h 1295400"/>
                <a:gd name="connsiteX297" fmla="*/ 995457 w 1228725"/>
                <a:gd name="connsiteY297" fmla="*/ 478917 h 1295400"/>
                <a:gd name="connsiteX298" fmla="*/ 994029 w 1228725"/>
                <a:gd name="connsiteY298" fmla="*/ 483203 h 1295400"/>
                <a:gd name="connsiteX299" fmla="*/ 997744 w 1228725"/>
                <a:gd name="connsiteY299" fmla="*/ 486537 h 1295400"/>
                <a:gd name="connsiteX300" fmla="*/ 998315 w 1228725"/>
                <a:gd name="connsiteY300" fmla="*/ 491299 h 1295400"/>
                <a:gd name="connsiteX301" fmla="*/ 1002125 w 1228725"/>
                <a:gd name="connsiteY301" fmla="*/ 494538 h 1295400"/>
                <a:gd name="connsiteX302" fmla="*/ 1003839 w 1228725"/>
                <a:gd name="connsiteY302" fmla="*/ 493109 h 1295400"/>
                <a:gd name="connsiteX303" fmla="*/ 1005935 w 1228725"/>
                <a:gd name="connsiteY303" fmla="*/ 499872 h 1295400"/>
                <a:gd name="connsiteX304" fmla="*/ 1013364 w 1228725"/>
                <a:gd name="connsiteY304" fmla="*/ 504158 h 1295400"/>
                <a:gd name="connsiteX305" fmla="*/ 1015841 w 1228725"/>
                <a:gd name="connsiteY305" fmla="*/ 501967 h 1295400"/>
                <a:gd name="connsiteX306" fmla="*/ 1018318 w 1228725"/>
                <a:gd name="connsiteY306" fmla="*/ 506254 h 1295400"/>
                <a:gd name="connsiteX307" fmla="*/ 1021746 w 1228725"/>
                <a:gd name="connsiteY307" fmla="*/ 504063 h 1295400"/>
                <a:gd name="connsiteX308" fmla="*/ 1020889 w 1228725"/>
                <a:gd name="connsiteY308" fmla="*/ 500444 h 1295400"/>
                <a:gd name="connsiteX309" fmla="*/ 1013555 w 1228725"/>
                <a:gd name="connsiteY309" fmla="*/ 495014 h 1295400"/>
                <a:gd name="connsiteX310" fmla="*/ 1009269 w 1228725"/>
                <a:gd name="connsiteY310" fmla="*/ 495014 h 1295400"/>
                <a:gd name="connsiteX311" fmla="*/ 1009079 w 1228725"/>
                <a:gd name="connsiteY311" fmla="*/ 491014 h 1295400"/>
                <a:gd name="connsiteX312" fmla="*/ 1006411 w 1228725"/>
                <a:gd name="connsiteY312" fmla="*/ 489680 h 1295400"/>
                <a:gd name="connsiteX313" fmla="*/ 1011364 w 1228725"/>
                <a:gd name="connsiteY313" fmla="*/ 472249 h 1295400"/>
                <a:gd name="connsiteX314" fmla="*/ 1039558 w 1228725"/>
                <a:gd name="connsiteY314" fmla="*/ 461105 h 1295400"/>
                <a:gd name="connsiteX315" fmla="*/ 1038606 w 1228725"/>
                <a:gd name="connsiteY315" fmla="*/ 454533 h 1295400"/>
                <a:gd name="connsiteX316" fmla="*/ 1044035 w 1228725"/>
                <a:gd name="connsiteY316" fmla="*/ 456152 h 1295400"/>
                <a:gd name="connsiteX317" fmla="*/ 1041463 w 1228725"/>
                <a:gd name="connsiteY317" fmla="*/ 457581 h 1295400"/>
                <a:gd name="connsiteX318" fmla="*/ 1041463 w 1228725"/>
                <a:gd name="connsiteY318" fmla="*/ 461105 h 1295400"/>
                <a:gd name="connsiteX319" fmla="*/ 1047845 w 1228725"/>
                <a:gd name="connsiteY319" fmla="*/ 458724 h 1295400"/>
                <a:gd name="connsiteX320" fmla="*/ 1051655 w 1228725"/>
                <a:gd name="connsiteY320" fmla="*/ 453580 h 1295400"/>
                <a:gd name="connsiteX321" fmla="*/ 1057084 w 1228725"/>
                <a:gd name="connsiteY321" fmla="*/ 455676 h 1295400"/>
                <a:gd name="connsiteX322" fmla="*/ 1065371 w 1228725"/>
                <a:gd name="connsiteY322" fmla="*/ 454247 h 1295400"/>
                <a:gd name="connsiteX323" fmla="*/ 1065085 w 1228725"/>
                <a:gd name="connsiteY323" fmla="*/ 443960 h 1295400"/>
                <a:gd name="connsiteX324" fmla="*/ 1081468 w 1228725"/>
                <a:gd name="connsiteY324" fmla="*/ 435388 h 1295400"/>
                <a:gd name="connsiteX325" fmla="*/ 1083945 w 1228725"/>
                <a:gd name="connsiteY325" fmla="*/ 454533 h 1295400"/>
                <a:gd name="connsiteX326" fmla="*/ 1082040 w 1228725"/>
                <a:gd name="connsiteY326" fmla="*/ 466058 h 1295400"/>
                <a:gd name="connsiteX327" fmla="*/ 1085373 w 1228725"/>
                <a:gd name="connsiteY327" fmla="*/ 465868 h 1295400"/>
                <a:gd name="connsiteX328" fmla="*/ 1087374 w 1228725"/>
                <a:gd name="connsiteY328" fmla="*/ 477298 h 1295400"/>
                <a:gd name="connsiteX329" fmla="*/ 1095470 w 1228725"/>
                <a:gd name="connsiteY329" fmla="*/ 475679 h 1295400"/>
                <a:gd name="connsiteX330" fmla="*/ 1107471 w 1228725"/>
                <a:gd name="connsiteY330" fmla="*/ 483394 h 1295400"/>
                <a:gd name="connsiteX331" fmla="*/ 1112996 w 1228725"/>
                <a:gd name="connsiteY331" fmla="*/ 491871 h 1295400"/>
                <a:gd name="connsiteX332" fmla="*/ 1111282 w 1228725"/>
                <a:gd name="connsiteY332" fmla="*/ 501967 h 1295400"/>
                <a:gd name="connsiteX333" fmla="*/ 1113377 w 1228725"/>
                <a:gd name="connsiteY333" fmla="*/ 513397 h 1295400"/>
                <a:gd name="connsiteX334" fmla="*/ 1123664 w 1228725"/>
                <a:gd name="connsiteY334" fmla="*/ 520351 h 1295400"/>
                <a:gd name="connsiteX335" fmla="*/ 1126903 w 1228725"/>
                <a:gd name="connsiteY335" fmla="*/ 567214 h 1295400"/>
                <a:gd name="connsiteX336" fmla="*/ 1136046 w 1228725"/>
                <a:gd name="connsiteY336" fmla="*/ 594931 h 1295400"/>
                <a:gd name="connsiteX337" fmla="*/ 1134903 w 1228725"/>
                <a:gd name="connsiteY337" fmla="*/ 605980 h 1295400"/>
                <a:gd name="connsiteX338" fmla="*/ 1137285 w 1228725"/>
                <a:gd name="connsiteY338" fmla="*/ 605885 h 1295400"/>
                <a:gd name="connsiteX339" fmla="*/ 1143381 w 1228725"/>
                <a:gd name="connsiteY339" fmla="*/ 633031 h 1295400"/>
                <a:gd name="connsiteX340" fmla="*/ 1145857 w 1228725"/>
                <a:gd name="connsiteY340" fmla="*/ 633413 h 1295400"/>
                <a:gd name="connsiteX341" fmla="*/ 1153001 w 1228725"/>
                <a:gd name="connsiteY341" fmla="*/ 651320 h 1295400"/>
                <a:gd name="connsiteX342" fmla="*/ 1154239 w 1228725"/>
                <a:gd name="connsiteY342" fmla="*/ 668369 h 1295400"/>
                <a:gd name="connsiteX343" fmla="*/ 1143190 w 1228725"/>
                <a:gd name="connsiteY343" fmla="*/ 669607 h 1295400"/>
                <a:gd name="connsiteX344" fmla="*/ 1139285 w 1228725"/>
                <a:gd name="connsiteY344" fmla="*/ 680466 h 1295400"/>
                <a:gd name="connsiteX345" fmla="*/ 1145476 w 1228725"/>
                <a:gd name="connsiteY345" fmla="*/ 682942 h 1295400"/>
                <a:gd name="connsiteX346" fmla="*/ 1160145 w 1228725"/>
                <a:gd name="connsiteY346" fmla="*/ 678466 h 1295400"/>
                <a:gd name="connsiteX347" fmla="*/ 1173194 w 1228725"/>
                <a:gd name="connsiteY347" fmla="*/ 696182 h 1295400"/>
                <a:gd name="connsiteX348" fmla="*/ 1178147 w 1228725"/>
                <a:gd name="connsiteY348" fmla="*/ 708088 h 1295400"/>
                <a:gd name="connsiteX349" fmla="*/ 1191673 w 1228725"/>
                <a:gd name="connsiteY349" fmla="*/ 706946 h 1295400"/>
                <a:gd name="connsiteX350" fmla="*/ 1189196 w 1228725"/>
                <a:gd name="connsiteY350" fmla="*/ 710755 h 1295400"/>
                <a:gd name="connsiteX351" fmla="*/ 1190720 w 1228725"/>
                <a:gd name="connsiteY351" fmla="*/ 726757 h 1295400"/>
                <a:gd name="connsiteX352" fmla="*/ 1199579 w 1228725"/>
                <a:gd name="connsiteY352" fmla="*/ 737330 h 1295400"/>
                <a:gd name="connsiteX353" fmla="*/ 1221105 w 1228725"/>
                <a:gd name="connsiteY353" fmla="*/ 744760 h 1295400"/>
                <a:gd name="connsiteX354" fmla="*/ 1224819 w 1228725"/>
                <a:gd name="connsiteY354" fmla="*/ 762571 h 1295400"/>
                <a:gd name="connsiteX355" fmla="*/ 1225486 w 1228725"/>
                <a:gd name="connsiteY355" fmla="*/ 767144 h 1295400"/>
                <a:gd name="connsiteX356" fmla="*/ 1205674 w 1228725"/>
                <a:gd name="connsiteY356" fmla="*/ 780574 h 1295400"/>
                <a:gd name="connsiteX357" fmla="*/ 1191768 w 1228725"/>
                <a:gd name="connsiteY357" fmla="*/ 800481 h 1295400"/>
                <a:gd name="connsiteX358" fmla="*/ 1189768 w 1228725"/>
                <a:gd name="connsiteY358" fmla="*/ 811054 h 1295400"/>
                <a:gd name="connsiteX359" fmla="*/ 1192435 w 1228725"/>
                <a:gd name="connsiteY359" fmla="*/ 818102 h 1295400"/>
                <a:gd name="connsiteX360" fmla="*/ 1189577 w 1228725"/>
                <a:gd name="connsiteY360" fmla="*/ 827627 h 1295400"/>
                <a:gd name="connsiteX361" fmla="*/ 1193959 w 1228725"/>
                <a:gd name="connsiteY361" fmla="*/ 837247 h 1295400"/>
                <a:gd name="connsiteX362" fmla="*/ 1192339 w 1228725"/>
                <a:gd name="connsiteY362" fmla="*/ 840581 h 1295400"/>
                <a:gd name="connsiteX363" fmla="*/ 1187672 w 1228725"/>
                <a:gd name="connsiteY363" fmla="*/ 836200 h 1295400"/>
                <a:gd name="connsiteX364" fmla="*/ 1152239 w 1228725"/>
                <a:gd name="connsiteY364" fmla="*/ 831342 h 1295400"/>
                <a:gd name="connsiteX365" fmla="*/ 1145953 w 1228725"/>
                <a:gd name="connsiteY365" fmla="*/ 823150 h 1295400"/>
                <a:gd name="connsiteX366" fmla="*/ 1144428 w 1228725"/>
                <a:gd name="connsiteY366" fmla="*/ 815340 h 1295400"/>
                <a:gd name="connsiteX367" fmla="*/ 1134999 w 1228725"/>
                <a:gd name="connsiteY367" fmla="*/ 813435 h 1295400"/>
                <a:gd name="connsiteX368" fmla="*/ 1121950 w 1228725"/>
                <a:gd name="connsiteY368" fmla="*/ 833819 h 1295400"/>
                <a:gd name="connsiteX369" fmla="*/ 1107948 w 1228725"/>
                <a:gd name="connsiteY369" fmla="*/ 828389 h 1295400"/>
                <a:gd name="connsiteX370" fmla="*/ 1081278 w 1228725"/>
                <a:gd name="connsiteY370" fmla="*/ 836581 h 1295400"/>
                <a:gd name="connsiteX371" fmla="*/ 1079563 w 1228725"/>
                <a:gd name="connsiteY371" fmla="*/ 840010 h 1295400"/>
                <a:gd name="connsiteX372" fmla="*/ 1072610 w 1228725"/>
                <a:gd name="connsiteY372" fmla="*/ 837724 h 1295400"/>
                <a:gd name="connsiteX373" fmla="*/ 1069848 w 1228725"/>
                <a:gd name="connsiteY373" fmla="*/ 843820 h 1295400"/>
                <a:gd name="connsiteX374" fmla="*/ 1060894 w 1228725"/>
                <a:gd name="connsiteY374" fmla="*/ 842963 h 1295400"/>
                <a:gd name="connsiteX375" fmla="*/ 1057180 w 1228725"/>
                <a:gd name="connsiteY375" fmla="*/ 846868 h 1295400"/>
                <a:gd name="connsiteX376" fmla="*/ 1043749 w 1228725"/>
                <a:gd name="connsiteY376" fmla="*/ 844772 h 1295400"/>
                <a:gd name="connsiteX377" fmla="*/ 1038796 w 1228725"/>
                <a:gd name="connsiteY377" fmla="*/ 841153 h 1295400"/>
                <a:gd name="connsiteX378" fmla="*/ 1028129 w 1228725"/>
                <a:gd name="connsiteY378" fmla="*/ 851345 h 1295400"/>
                <a:gd name="connsiteX379" fmla="*/ 1016984 w 1228725"/>
                <a:gd name="connsiteY379" fmla="*/ 851345 h 1295400"/>
                <a:gd name="connsiteX380" fmla="*/ 1012507 w 1228725"/>
                <a:gd name="connsiteY380" fmla="*/ 854202 h 1295400"/>
                <a:gd name="connsiteX381" fmla="*/ 997839 w 1228725"/>
                <a:gd name="connsiteY381" fmla="*/ 841153 h 1295400"/>
                <a:gd name="connsiteX382" fmla="*/ 995553 w 1228725"/>
                <a:gd name="connsiteY382" fmla="*/ 844963 h 1295400"/>
                <a:gd name="connsiteX383" fmla="*/ 990029 w 1228725"/>
                <a:gd name="connsiteY383" fmla="*/ 846487 h 1295400"/>
                <a:gd name="connsiteX384" fmla="*/ 987837 w 1228725"/>
                <a:gd name="connsiteY384" fmla="*/ 851535 h 1295400"/>
                <a:gd name="connsiteX385" fmla="*/ 971550 w 1228725"/>
                <a:gd name="connsiteY385" fmla="*/ 835152 h 1295400"/>
                <a:gd name="connsiteX386" fmla="*/ 950976 w 1228725"/>
                <a:gd name="connsiteY386" fmla="*/ 839248 h 1295400"/>
                <a:gd name="connsiteX387" fmla="*/ 938974 w 1228725"/>
                <a:gd name="connsiteY387" fmla="*/ 847725 h 1295400"/>
                <a:gd name="connsiteX388" fmla="*/ 903731 w 1228725"/>
                <a:gd name="connsiteY388" fmla="*/ 865441 h 1295400"/>
                <a:gd name="connsiteX389" fmla="*/ 892778 w 1228725"/>
                <a:gd name="connsiteY389" fmla="*/ 857440 h 1295400"/>
                <a:gd name="connsiteX390" fmla="*/ 875729 w 1228725"/>
                <a:gd name="connsiteY390" fmla="*/ 854678 h 1295400"/>
                <a:gd name="connsiteX391" fmla="*/ 872585 w 1228725"/>
                <a:gd name="connsiteY391" fmla="*/ 831342 h 1295400"/>
                <a:gd name="connsiteX392" fmla="*/ 869822 w 1228725"/>
                <a:gd name="connsiteY392" fmla="*/ 828770 h 1295400"/>
                <a:gd name="connsiteX393" fmla="*/ 826198 w 1228725"/>
                <a:gd name="connsiteY393" fmla="*/ 848678 h 1295400"/>
                <a:gd name="connsiteX394" fmla="*/ 843439 w 1228725"/>
                <a:gd name="connsiteY394" fmla="*/ 885635 h 1295400"/>
                <a:gd name="connsiteX395" fmla="*/ 837438 w 1228725"/>
                <a:gd name="connsiteY395" fmla="*/ 895445 h 1295400"/>
                <a:gd name="connsiteX396" fmla="*/ 783717 w 1228725"/>
                <a:gd name="connsiteY396" fmla="*/ 899350 h 1295400"/>
                <a:gd name="connsiteX397" fmla="*/ 768858 w 1228725"/>
                <a:gd name="connsiteY397" fmla="*/ 902779 h 1295400"/>
                <a:gd name="connsiteX398" fmla="*/ 759142 w 1228725"/>
                <a:gd name="connsiteY398" fmla="*/ 910590 h 1295400"/>
                <a:gd name="connsiteX399" fmla="*/ 762095 w 1228725"/>
                <a:gd name="connsiteY399" fmla="*/ 917257 h 1295400"/>
                <a:gd name="connsiteX400" fmla="*/ 757618 w 1228725"/>
                <a:gd name="connsiteY400" fmla="*/ 921829 h 1295400"/>
                <a:gd name="connsiteX401" fmla="*/ 726376 w 1228725"/>
                <a:gd name="connsiteY401" fmla="*/ 943261 h 1295400"/>
                <a:gd name="connsiteX402" fmla="*/ 705040 w 1228725"/>
                <a:gd name="connsiteY402" fmla="*/ 954405 h 1295400"/>
                <a:gd name="connsiteX403" fmla="*/ 699421 w 1228725"/>
                <a:gd name="connsiteY403" fmla="*/ 960501 h 1295400"/>
                <a:gd name="connsiteX404" fmla="*/ 715708 w 1228725"/>
                <a:gd name="connsiteY404" fmla="*/ 989933 h 1295400"/>
                <a:gd name="connsiteX405" fmla="*/ 713804 w 1228725"/>
                <a:gd name="connsiteY405" fmla="*/ 990695 h 1295400"/>
                <a:gd name="connsiteX406" fmla="*/ 714946 w 1228725"/>
                <a:gd name="connsiteY406" fmla="*/ 993838 h 1295400"/>
                <a:gd name="connsiteX407" fmla="*/ 709422 w 1228725"/>
                <a:gd name="connsiteY407" fmla="*/ 994410 h 1295400"/>
                <a:gd name="connsiteX408" fmla="*/ 707231 w 1228725"/>
                <a:gd name="connsiteY408" fmla="*/ 998506 h 1295400"/>
                <a:gd name="connsiteX409" fmla="*/ 712851 w 1228725"/>
                <a:gd name="connsiteY409" fmla="*/ 999458 h 1295400"/>
                <a:gd name="connsiteX410" fmla="*/ 715041 w 1228725"/>
                <a:gd name="connsiteY410" fmla="*/ 1003840 h 1295400"/>
                <a:gd name="connsiteX411" fmla="*/ 695420 w 1228725"/>
                <a:gd name="connsiteY411" fmla="*/ 1013270 h 1295400"/>
                <a:gd name="connsiteX412" fmla="*/ 692372 w 1228725"/>
                <a:gd name="connsiteY412" fmla="*/ 1009840 h 1295400"/>
                <a:gd name="connsiteX413" fmla="*/ 676084 w 1228725"/>
                <a:gd name="connsiteY413" fmla="*/ 1015651 h 1295400"/>
                <a:gd name="connsiteX414" fmla="*/ 678561 w 1228725"/>
                <a:gd name="connsiteY414" fmla="*/ 1022890 h 1295400"/>
                <a:gd name="connsiteX415" fmla="*/ 667512 w 1228725"/>
                <a:gd name="connsiteY415" fmla="*/ 1029843 h 1295400"/>
                <a:gd name="connsiteX416" fmla="*/ 662749 w 1228725"/>
                <a:gd name="connsiteY416" fmla="*/ 1038035 h 1295400"/>
                <a:gd name="connsiteX417" fmla="*/ 662082 w 1228725"/>
                <a:gd name="connsiteY417" fmla="*/ 1044416 h 1295400"/>
                <a:gd name="connsiteX418" fmla="*/ 668560 w 1228725"/>
                <a:gd name="connsiteY418" fmla="*/ 1049179 h 1295400"/>
                <a:gd name="connsiteX419" fmla="*/ 675037 w 1228725"/>
                <a:gd name="connsiteY419" fmla="*/ 1071944 h 1295400"/>
                <a:gd name="connsiteX420" fmla="*/ 656463 w 1228725"/>
                <a:gd name="connsiteY420" fmla="*/ 1109377 h 1295400"/>
                <a:gd name="connsiteX421" fmla="*/ 656939 w 1228725"/>
                <a:gd name="connsiteY421" fmla="*/ 1115187 h 1295400"/>
                <a:gd name="connsiteX422" fmla="*/ 663416 w 1228725"/>
                <a:gd name="connsiteY422" fmla="*/ 1122997 h 1295400"/>
                <a:gd name="connsiteX423" fmla="*/ 654558 w 1228725"/>
                <a:gd name="connsiteY423" fmla="*/ 1127855 h 1295400"/>
                <a:gd name="connsiteX424" fmla="*/ 638556 w 1228725"/>
                <a:gd name="connsiteY424" fmla="*/ 1127284 h 1295400"/>
                <a:gd name="connsiteX425" fmla="*/ 625221 w 1228725"/>
                <a:gd name="connsiteY425" fmla="*/ 1121569 h 1295400"/>
                <a:gd name="connsiteX426" fmla="*/ 601503 w 1228725"/>
                <a:gd name="connsiteY426" fmla="*/ 1142333 h 1295400"/>
                <a:gd name="connsiteX427" fmla="*/ 596932 w 1228725"/>
                <a:gd name="connsiteY427" fmla="*/ 1138904 h 1295400"/>
                <a:gd name="connsiteX428" fmla="*/ 574071 w 1228725"/>
                <a:gd name="connsiteY428" fmla="*/ 1110805 h 1295400"/>
                <a:gd name="connsiteX429" fmla="*/ 575881 w 1228725"/>
                <a:gd name="connsiteY429" fmla="*/ 1103090 h 1295400"/>
                <a:gd name="connsiteX430" fmla="*/ 574071 w 1228725"/>
                <a:gd name="connsiteY430" fmla="*/ 1100995 h 1295400"/>
                <a:gd name="connsiteX431" fmla="*/ 582168 w 1228725"/>
                <a:gd name="connsiteY431" fmla="*/ 1096137 h 1295400"/>
                <a:gd name="connsiteX432" fmla="*/ 580930 w 1228725"/>
                <a:gd name="connsiteY432" fmla="*/ 1087946 h 1295400"/>
                <a:gd name="connsiteX433" fmla="*/ 590169 w 1228725"/>
                <a:gd name="connsiteY433" fmla="*/ 1073944 h 1295400"/>
                <a:gd name="connsiteX434" fmla="*/ 583120 w 1228725"/>
                <a:gd name="connsiteY434" fmla="*/ 1066229 h 1295400"/>
                <a:gd name="connsiteX435" fmla="*/ 572357 w 1228725"/>
                <a:gd name="connsiteY435" fmla="*/ 1066419 h 1295400"/>
                <a:gd name="connsiteX436" fmla="*/ 568833 w 1228725"/>
                <a:gd name="connsiteY436" fmla="*/ 1068514 h 1295400"/>
                <a:gd name="connsiteX437" fmla="*/ 569690 w 1228725"/>
                <a:gd name="connsiteY437" fmla="*/ 1071944 h 1295400"/>
                <a:gd name="connsiteX438" fmla="*/ 563308 w 1228725"/>
                <a:gd name="connsiteY438" fmla="*/ 1072610 h 1295400"/>
                <a:gd name="connsiteX439" fmla="*/ 561498 w 1228725"/>
                <a:gd name="connsiteY439" fmla="*/ 1095565 h 1295400"/>
                <a:gd name="connsiteX440" fmla="*/ 553783 w 1228725"/>
                <a:gd name="connsiteY440" fmla="*/ 1098328 h 1295400"/>
                <a:gd name="connsiteX441" fmla="*/ 555307 w 1228725"/>
                <a:gd name="connsiteY441" fmla="*/ 1100899 h 1295400"/>
                <a:gd name="connsiteX442" fmla="*/ 522351 w 1228725"/>
                <a:gd name="connsiteY442" fmla="*/ 1106138 h 1295400"/>
                <a:gd name="connsiteX443" fmla="*/ 522446 w 1228725"/>
                <a:gd name="connsiteY443" fmla="*/ 1101280 h 1295400"/>
                <a:gd name="connsiteX444" fmla="*/ 514064 w 1228725"/>
                <a:gd name="connsiteY444" fmla="*/ 1103186 h 1295400"/>
                <a:gd name="connsiteX445" fmla="*/ 513588 w 1228725"/>
                <a:gd name="connsiteY445" fmla="*/ 1100423 h 1295400"/>
                <a:gd name="connsiteX446" fmla="*/ 505968 w 1228725"/>
                <a:gd name="connsiteY446" fmla="*/ 1098709 h 1295400"/>
                <a:gd name="connsiteX447" fmla="*/ 492252 w 1228725"/>
                <a:gd name="connsiteY447" fmla="*/ 1101090 h 1295400"/>
                <a:gd name="connsiteX448" fmla="*/ 478726 w 1228725"/>
                <a:gd name="connsiteY448" fmla="*/ 1107186 h 1295400"/>
                <a:gd name="connsiteX449" fmla="*/ 478060 w 1228725"/>
                <a:gd name="connsiteY449" fmla="*/ 1101947 h 1295400"/>
                <a:gd name="connsiteX450" fmla="*/ 483489 w 1228725"/>
                <a:gd name="connsiteY450" fmla="*/ 1090994 h 1295400"/>
                <a:gd name="connsiteX451" fmla="*/ 482822 w 1228725"/>
                <a:gd name="connsiteY451" fmla="*/ 1085755 h 1295400"/>
                <a:gd name="connsiteX452" fmla="*/ 473964 w 1228725"/>
                <a:gd name="connsiteY452" fmla="*/ 1087374 h 1295400"/>
                <a:gd name="connsiteX453" fmla="*/ 471392 w 1228725"/>
                <a:gd name="connsiteY453" fmla="*/ 1089184 h 1295400"/>
                <a:gd name="connsiteX454" fmla="*/ 475106 w 1228725"/>
                <a:gd name="connsiteY454" fmla="*/ 1108234 h 1295400"/>
                <a:gd name="connsiteX455" fmla="*/ 454723 w 1228725"/>
                <a:gd name="connsiteY455" fmla="*/ 1114520 h 1295400"/>
                <a:gd name="connsiteX456" fmla="*/ 446913 w 1228725"/>
                <a:gd name="connsiteY456" fmla="*/ 1120330 h 1295400"/>
                <a:gd name="connsiteX457" fmla="*/ 449199 w 1228725"/>
                <a:gd name="connsiteY457" fmla="*/ 1127760 h 1295400"/>
                <a:gd name="connsiteX458" fmla="*/ 444341 w 1228725"/>
                <a:gd name="connsiteY458" fmla="*/ 1129094 h 1295400"/>
                <a:gd name="connsiteX459" fmla="*/ 445579 w 1228725"/>
                <a:gd name="connsiteY459" fmla="*/ 1131570 h 1295400"/>
                <a:gd name="connsiteX460" fmla="*/ 441864 w 1228725"/>
                <a:gd name="connsiteY460" fmla="*/ 1131094 h 1295400"/>
                <a:gd name="connsiteX461" fmla="*/ 441864 w 1228725"/>
                <a:gd name="connsiteY461" fmla="*/ 1136904 h 1295400"/>
                <a:gd name="connsiteX462" fmla="*/ 423576 w 1228725"/>
                <a:gd name="connsiteY462" fmla="*/ 1145667 h 1295400"/>
                <a:gd name="connsiteX463" fmla="*/ 404146 w 1228725"/>
                <a:gd name="connsiteY463" fmla="*/ 1159192 h 1295400"/>
                <a:gd name="connsiteX464" fmla="*/ 403384 w 1228725"/>
                <a:gd name="connsiteY464" fmla="*/ 1181957 h 1295400"/>
                <a:gd name="connsiteX465" fmla="*/ 400335 w 1228725"/>
                <a:gd name="connsiteY465" fmla="*/ 1182719 h 1295400"/>
                <a:gd name="connsiteX466" fmla="*/ 404146 w 1228725"/>
                <a:gd name="connsiteY466" fmla="*/ 1199483 h 1295400"/>
                <a:gd name="connsiteX467" fmla="*/ 401574 w 1228725"/>
                <a:gd name="connsiteY467" fmla="*/ 1207865 h 1295400"/>
                <a:gd name="connsiteX468" fmla="*/ 403669 w 1228725"/>
                <a:gd name="connsiteY468" fmla="*/ 1220629 h 1295400"/>
                <a:gd name="connsiteX469" fmla="*/ 384334 w 1228725"/>
                <a:gd name="connsiteY469" fmla="*/ 1225867 h 1295400"/>
                <a:gd name="connsiteX470" fmla="*/ 366903 w 1228725"/>
                <a:gd name="connsiteY470" fmla="*/ 1225391 h 1295400"/>
                <a:gd name="connsiteX471" fmla="*/ 364997 w 1228725"/>
                <a:gd name="connsiteY471" fmla="*/ 1227677 h 1295400"/>
                <a:gd name="connsiteX472" fmla="*/ 366712 w 1228725"/>
                <a:gd name="connsiteY472" fmla="*/ 1235964 h 1295400"/>
                <a:gd name="connsiteX473" fmla="*/ 334137 w 1228725"/>
                <a:gd name="connsiteY473" fmla="*/ 1230725 h 1295400"/>
                <a:gd name="connsiteX474" fmla="*/ 313563 w 1228725"/>
                <a:gd name="connsiteY474" fmla="*/ 1243489 h 1295400"/>
                <a:gd name="connsiteX475" fmla="*/ 294131 w 1228725"/>
                <a:gd name="connsiteY475" fmla="*/ 1246727 h 1295400"/>
                <a:gd name="connsiteX476" fmla="*/ 285940 w 1228725"/>
                <a:gd name="connsiteY476" fmla="*/ 1236916 h 1295400"/>
                <a:gd name="connsiteX477" fmla="*/ 268414 w 1228725"/>
                <a:gd name="connsiteY477" fmla="*/ 1198150 h 1295400"/>
                <a:gd name="connsiteX478" fmla="*/ 260985 w 1228725"/>
                <a:gd name="connsiteY478" fmla="*/ 1205579 h 1295400"/>
                <a:gd name="connsiteX479" fmla="*/ 269938 w 1228725"/>
                <a:gd name="connsiteY479" fmla="*/ 1237774 h 1295400"/>
                <a:gd name="connsiteX480" fmla="*/ 281844 w 1228725"/>
                <a:gd name="connsiteY480" fmla="*/ 1253204 h 1295400"/>
                <a:gd name="connsiteX481" fmla="*/ 273844 w 1228725"/>
                <a:gd name="connsiteY481" fmla="*/ 1261110 h 1295400"/>
                <a:gd name="connsiteX482" fmla="*/ 262985 w 1228725"/>
                <a:gd name="connsiteY482" fmla="*/ 1255776 h 1295400"/>
                <a:gd name="connsiteX483" fmla="*/ 254984 w 1228725"/>
                <a:gd name="connsiteY483" fmla="*/ 1240250 h 1295400"/>
                <a:gd name="connsiteX484" fmla="*/ 249841 w 1228725"/>
                <a:gd name="connsiteY484" fmla="*/ 1218247 h 1295400"/>
                <a:gd name="connsiteX485" fmla="*/ 249745 w 1228725"/>
                <a:gd name="connsiteY485" fmla="*/ 1233202 h 1295400"/>
                <a:gd name="connsiteX486" fmla="*/ 234505 w 1228725"/>
                <a:gd name="connsiteY486" fmla="*/ 1240917 h 1295400"/>
                <a:gd name="connsiteX487" fmla="*/ 237077 w 1228725"/>
                <a:gd name="connsiteY487" fmla="*/ 1279970 h 1295400"/>
                <a:gd name="connsiteX488" fmla="*/ 232600 w 1228725"/>
                <a:gd name="connsiteY488" fmla="*/ 1285970 h 1295400"/>
                <a:gd name="connsiteX489" fmla="*/ 215836 w 1228725"/>
                <a:gd name="connsiteY489" fmla="*/ 1289590 h 1295400"/>
                <a:gd name="connsiteX490" fmla="*/ 214884 w 1228725"/>
                <a:gd name="connsiteY490" fmla="*/ 1269016 h 1295400"/>
                <a:gd name="connsiteX491" fmla="*/ 211169 w 1228725"/>
                <a:gd name="connsiteY491" fmla="*/ 1253776 h 1295400"/>
                <a:gd name="connsiteX492" fmla="*/ 199263 w 1228725"/>
                <a:gd name="connsiteY492" fmla="*/ 1260920 h 1295400"/>
                <a:gd name="connsiteX493" fmla="*/ 207169 w 1228725"/>
                <a:gd name="connsiteY493" fmla="*/ 1272159 h 1295400"/>
                <a:gd name="connsiteX494" fmla="*/ 200406 w 1228725"/>
                <a:gd name="connsiteY494" fmla="*/ 1270730 h 1295400"/>
                <a:gd name="connsiteX495" fmla="*/ 190119 w 1228725"/>
                <a:gd name="connsiteY495" fmla="*/ 1279398 h 1295400"/>
                <a:gd name="connsiteX496" fmla="*/ 185642 w 1228725"/>
                <a:gd name="connsiteY496" fmla="*/ 1270159 h 1295400"/>
                <a:gd name="connsiteX497" fmla="*/ 165354 w 1228725"/>
                <a:gd name="connsiteY497" fmla="*/ 1282922 h 1295400"/>
                <a:gd name="connsiteX498" fmla="*/ 144970 w 1228725"/>
                <a:gd name="connsiteY498" fmla="*/ 1255490 h 1295400"/>
                <a:gd name="connsiteX499" fmla="*/ 139065 w 1228725"/>
                <a:gd name="connsiteY499" fmla="*/ 1254347 h 1295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</a:cxnLst>
              <a:rect l="l" t="t" r="r" b="b"/>
              <a:pathLst>
                <a:path w="1228725" h="1295400">
                  <a:moveTo>
                    <a:pt x="139065" y="1254347"/>
                  </a:moveTo>
                  <a:lnTo>
                    <a:pt x="138779" y="1239869"/>
                  </a:lnTo>
                  <a:lnTo>
                    <a:pt x="143160" y="1234916"/>
                  </a:lnTo>
                  <a:lnTo>
                    <a:pt x="137826" y="1226439"/>
                  </a:lnTo>
                  <a:lnTo>
                    <a:pt x="141637" y="1222248"/>
                  </a:lnTo>
                  <a:lnTo>
                    <a:pt x="140970" y="1215104"/>
                  </a:lnTo>
                  <a:lnTo>
                    <a:pt x="138112" y="1207198"/>
                  </a:lnTo>
                  <a:lnTo>
                    <a:pt x="130397" y="1202912"/>
                  </a:lnTo>
                  <a:lnTo>
                    <a:pt x="132112" y="1199483"/>
                  </a:lnTo>
                  <a:lnTo>
                    <a:pt x="129444" y="1195292"/>
                  </a:lnTo>
                  <a:lnTo>
                    <a:pt x="133540" y="1192054"/>
                  </a:lnTo>
                  <a:lnTo>
                    <a:pt x="133635" y="1186910"/>
                  </a:lnTo>
                  <a:lnTo>
                    <a:pt x="139636" y="1177576"/>
                  </a:lnTo>
                  <a:lnTo>
                    <a:pt x="129159" y="1160050"/>
                  </a:lnTo>
                  <a:lnTo>
                    <a:pt x="125825" y="1151191"/>
                  </a:lnTo>
                  <a:lnTo>
                    <a:pt x="127635" y="1150144"/>
                  </a:lnTo>
                  <a:lnTo>
                    <a:pt x="123158" y="1142047"/>
                  </a:lnTo>
                  <a:lnTo>
                    <a:pt x="133350" y="1119664"/>
                  </a:lnTo>
                  <a:lnTo>
                    <a:pt x="149542" y="1113949"/>
                  </a:lnTo>
                  <a:lnTo>
                    <a:pt x="147066" y="1109853"/>
                  </a:lnTo>
                  <a:lnTo>
                    <a:pt x="149923" y="1100709"/>
                  </a:lnTo>
                  <a:lnTo>
                    <a:pt x="107537" y="1064323"/>
                  </a:lnTo>
                  <a:lnTo>
                    <a:pt x="106966" y="1066705"/>
                  </a:lnTo>
                  <a:lnTo>
                    <a:pt x="116300" y="1073944"/>
                  </a:lnTo>
                  <a:lnTo>
                    <a:pt x="111633" y="1079659"/>
                  </a:lnTo>
                  <a:lnTo>
                    <a:pt x="102488" y="1072229"/>
                  </a:lnTo>
                  <a:lnTo>
                    <a:pt x="100393" y="1074896"/>
                  </a:lnTo>
                  <a:lnTo>
                    <a:pt x="86106" y="1065562"/>
                  </a:lnTo>
                  <a:lnTo>
                    <a:pt x="82582" y="1078230"/>
                  </a:lnTo>
                  <a:lnTo>
                    <a:pt x="74104" y="1082421"/>
                  </a:lnTo>
                  <a:lnTo>
                    <a:pt x="40195" y="1082612"/>
                  </a:lnTo>
                  <a:lnTo>
                    <a:pt x="50196" y="1056513"/>
                  </a:lnTo>
                  <a:lnTo>
                    <a:pt x="37147" y="1028700"/>
                  </a:lnTo>
                  <a:lnTo>
                    <a:pt x="34671" y="1015555"/>
                  </a:lnTo>
                  <a:lnTo>
                    <a:pt x="36956" y="1013746"/>
                  </a:lnTo>
                  <a:lnTo>
                    <a:pt x="9525" y="990029"/>
                  </a:lnTo>
                  <a:lnTo>
                    <a:pt x="50292" y="952881"/>
                  </a:lnTo>
                  <a:lnTo>
                    <a:pt x="56292" y="943546"/>
                  </a:lnTo>
                  <a:lnTo>
                    <a:pt x="58674" y="945356"/>
                  </a:lnTo>
                  <a:lnTo>
                    <a:pt x="60769" y="940022"/>
                  </a:lnTo>
                  <a:lnTo>
                    <a:pt x="53911" y="933450"/>
                  </a:lnTo>
                  <a:lnTo>
                    <a:pt x="60769" y="915638"/>
                  </a:lnTo>
                  <a:lnTo>
                    <a:pt x="50482" y="899827"/>
                  </a:lnTo>
                  <a:lnTo>
                    <a:pt x="59531" y="892492"/>
                  </a:lnTo>
                  <a:lnTo>
                    <a:pt x="56006" y="885349"/>
                  </a:lnTo>
                  <a:lnTo>
                    <a:pt x="62007" y="878586"/>
                  </a:lnTo>
                  <a:lnTo>
                    <a:pt x="54863" y="869347"/>
                  </a:lnTo>
                  <a:lnTo>
                    <a:pt x="60197" y="868108"/>
                  </a:lnTo>
                  <a:lnTo>
                    <a:pt x="55435" y="864203"/>
                  </a:lnTo>
                  <a:lnTo>
                    <a:pt x="57721" y="861917"/>
                  </a:lnTo>
                  <a:lnTo>
                    <a:pt x="52864" y="857821"/>
                  </a:lnTo>
                  <a:lnTo>
                    <a:pt x="64103" y="847439"/>
                  </a:lnTo>
                  <a:lnTo>
                    <a:pt x="77343" y="840677"/>
                  </a:lnTo>
                  <a:lnTo>
                    <a:pt x="82772" y="842867"/>
                  </a:lnTo>
                  <a:lnTo>
                    <a:pt x="89439" y="834771"/>
                  </a:lnTo>
                  <a:lnTo>
                    <a:pt x="96488" y="831247"/>
                  </a:lnTo>
                  <a:lnTo>
                    <a:pt x="99441" y="819721"/>
                  </a:lnTo>
                  <a:lnTo>
                    <a:pt x="109537" y="813625"/>
                  </a:lnTo>
                  <a:lnTo>
                    <a:pt x="100012" y="797623"/>
                  </a:lnTo>
                  <a:lnTo>
                    <a:pt x="114871" y="779812"/>
                  </a:lnTo>
                  <a:lnTo>
                    <a:pt x="111347" y="773239"/>
                  </a:lnTo>
                  <a:lnTo>
                    <a:pt x="105441" y="780383"/>
                  </a:lnTo>
                  <a:lnTo>
                    <a:pt x="100489" y="771430"/>
                  </a:lnTo>
                  <a:lnTo>
                    <a:pt x="85344" y="776954"/>
                  </a:lnTo>
                  <a:lnTo>
                    <a:pt x="86296" y="779907"/>
                  </a:lnTo>
                  <a:lnTo>
                    <a:pt x="84296" y="781145"/>
                  </a:lnTo>
                  <a:lnTo>
                    <a:pt x="78200" y="778764"/>
                  </a:lnTo>
                  <a:lnTo>
                    <a:pt x="68675" y="756475"/>
                  </a:lnTo>
                  <a:lnTo>
                    <a:pt x="40671" y="731044"/>
                  </a:lnTo>
                  <a:lnTo>
                    <a:pt x="40862" y="724948"/>
                  </a:lnTo>
                  <a:lnTo>
                    <a:pt x="48958" y="717423"/>
                  </a:lnTo>
                  <a:lnTo>
                    <a:pt x="51054" y="708660"/>
                  </a:lnTo>
                  <a:lnTo>
                    <a:pt x="56864" y="699706"/>
                  </a:lnTo>
                  <a:lnTo>
                    <a:pt x="79914" y="679418"/>
                  </a:lnTo>
                  <a:lnTo>
                    <a:pt x="89154" y="657415"/>
                  </a:lnTo>
                  <a:lnTo>
                    <a:pt x="85439" y="643509"/>
                  </a:lnTo>
                  <a:lnTo>
                    <a:pt x="87535" y="636937"/>
                  </a:lnTo>
                  <a:lnTo>
                    <a:pt x="80676" y="630841"/>
                  </a:lnTo>
                  <a:lnTo>
                    <a:pt x="67437" y="639032"/>
                  </a:lnTo>
                  <a:lnTo>
                    <a:pt x="61817" y="637413"/>
                  </a:lnTo>
                  <a:lnTo>
                    <a:pt x="71723" y="622268"/>
                  </a:lnTo>
                  <a:lnTo>
                    <a:pt x="79247" y="576739"/>
                  </a:lnTo>
                  <a:lnTo>
                    <a:pt x="102775" y="546354"/>
                  </a:lnTo>
                  <a:lnTo>
                    <a:pt x="119443" y="533876"/>
                  </a:lnTo>
                  <a:lnTo>
                    <a:pt x="145828" y="502063"/>
                  </a:lnTo>
                  <a:lnTo>
                    <a:pt x="152114" y="483013"/>
                  </a:lnTo>
                  <a:lnTo>
                    <a:pt x="172688" y="444627"/>
                  </a:lnTo>
                  <a:lnTo>
                    <a:pt x="185261" y="430244"/>
                  </a:lnTo>
                  <a:lnTo>
                    <a:pt x="197167" y="431673"/>
                  </a:lnTo>
                  <a:lnTo>
                    <a:pt x="188404" y="416909"/>
                  </a:lnTo>
                  <a:lnTo>
                    <a:pt x="204597" y="399574"/>
                  </a:lnTo>
                  <a:lnTo>
                    <a:pt x="202406" y="391096"/>
                  </a:lnTo>
                  <a:lnTo>
                    <a:pt x="207550" y="388334"/>
                  </a:lnTo>
                  <a:lnTo>
                    <a:pt x="209359" y="383191"/>
                  </a:lnTo>
                  <a:lnTo>
                    <a:pt x="213455" y="382048"/>
                  </a:lnTo>
                  <a:lnTo>
                    <a:pt x="212597" y="376714"/>
                  </a:lnTo>
                  <a:lnTo>
                    <a:pt x="217075" y="366712"/>
                  </a:lnTo>
                  <a:lnTo>
                    <a:pt x="212407" y="358330"/>
                  </a:lnTo>
                  <a:lnTo>
                    <a:pt x="220027" y="352996"/>
                  </a:lnTo>
                  <a:lnTo>
                    <a:pt x="217455" y="325946"/>
                  </a:lnTo>
                  <a:lnTo>
                    <a:pt x="207454" y="330613"/>
                  </a:lnTo>
                  <a:lnTo>
                    <a:pt x="203644" y="329755"/>
                  </a:lnTo>
                  <a:lnTo>
                    <a:pt x="201168" y="321659"/>
                  </a:lnTo>
                  <a:lnTo>
                    <a:pt x="202787" y="317373"/>
                  </a:lnTo>
                  <a:lnTo>
                    <a:pt x="195548" y="297752"/>
                  </a:lnTo>
                  <a:lnTo>
                    <a:pt x="184404" y="300609"/>
                  </a:lnTo>
                  <a:lnTo>
                    <a:pt x="180213" y="288227"/>
                  </a:lnTo>
                  <a:lnTo>
                    <a:pt x="158591" y="288893"/>
                  </a:lnTo>
                  <a:lnTo>
                    <a:pt x="148780" y="297275"/>
                  </a:lnTo>
                  <a:lnTo>
                    <a:pt x="141827" y="296608"/>
                  </a:lnTo>
                  <a:lnTo>
                    <a:pt x="142780" y="299180"/>
                  </a:lnTo>
                  <a:lnTo>
                    <a:pt x="134874" y="302704"/>
                  </a:lnTo>
                  <a:lnTo>
                    <a:pt x="128682" y="301180"/>
                  </a:lnTo>
                  <a:lnTo>
                    <a:pt x="126968" y="304038"/>
                  </a:lnTo>
                  <a:lnTo>
                    <a:pt x="123063" y="301466"/>
                  </a:lnTo>
                  <a:lnTo>
                    <a:pt x="110966" y="303562"/>
                  </a:lnTo>
                  <a:lnTo>
                    <a:pt x="110204" y="297942"/>
                  </a:lnTo>
                  <a:lnTo>
                    <a:pt x="108204" y="299847"/>
                  </a:lnTo>
                  <a:lnTo>
                    <a:pt x="103822" y="298513"/>
                  </a:lnTo>
                  <a:lnTo>
                    <a:pt x="102394" y="301180"/>
                  </a:lnTo>
                  <a:lnTo>
                    <a:pt x="105060" y="303181"/>
                  </a:lnTo>
                  <a:lnTo>
                    <a:pt x="103155" y="304610"/>
                  </a:lnTo>
                  <a:lnTo>
                    <a:pt x="97726" y="302704"/>
                  </a:lnTo>
                  <a:lnTo>
                    <a:pt x="100298" y="300419"/>
                  </a:lnTo>
                  <a:lnTo>
                    <a:pt x="96298" y="274129"/>
                  </a:lnTo>
                  <a:lnTo>
                    <a:pt x="112300" y="270224"/>
                  </a:lnTo>
                  <a:lnTo>
                    <a:pt x="109918" y="253174"/>
                  </a:lnTo>
                  <a:lnTo>
                    <a:pt x="126778" y="251174"/>
                  </a:lnTo>
                  <a:lnTo>
                    <a:pt x="120967" y="234315"/>
                  </a:lnTo>
                  <a:lnTo>
                    <a:pt x="127730" y="232600"/>
                  </a:lnTo>
                  <a:lnTo>
                    <a:pt x="124206" y="222218"/>
                  </a:lnTo>
                  <a:lnTo>
                    <a:pt x="120967" y="223837"/>
                  </a:lnTo>
                  <a:lnTo>
                    <a:pt x="117824" y="217741"/>
                  </a:lnTo>
                  <a:lnTo>
                    <a:pt x="120015" y="198882"/>
                  </a:lnTo>
                  <a:lnTo>
                    <a:pt x="112966" y="179927"/>
                  </a:lnTo>
                  <a:lnTo>
                    <a:pt x="126016" y="167164"/>
                  </a:lnTo>
                  <a:lnTo>
                    <a:pt x="135541" y="165354"/>
                  </a:lnTo>
                  <a:lnTo>
                    <a:pt x="135350" y="155448"/>
                  </a:lnTo>
                  <a:lnTo>
                    <a:pt x="142017" y="154876"/>
                  </a:lnTo>
                  <a:lnTo>
                    <a:pt x="140779" y="146590"/>
                  </a:lnTo>
                  <a:lnTo>
                    <a:pt x="132016" y="133921"/>
                  </a:lnTo>
                  <a:lnTo>
                    <a:pt x="131540" y="127921"/>
                  </a:lnTo>
                  <a:lnTo>
                    <a:pt x="137064" y="128683"/>
                  </a:lnTo>
                  <a:lnTo>
                    <a:pt x="144875" y="134969"/>
                  </a:lnTo>
                  <a:lnTo>
                    <a:pt x="144208" y="136874"/>
                  </a:lnTo>
                  <a:lnTo>
                    <a:pt x="151829" y="139922"/>
                  </a:lnTo>
                  <a:lnTo>
                    <a:pt x="153257" y="128587"/>
                  </a:lnTo>
                  <a:lnTo>
                    <a:pt x="163544" y="110109"/>
                  </a:lnTo>
                  <a:lnTo>
                    <a:pt x="190119" y="80677"/>
                  </a:lnTo>
                  <a:lnTo>
                    <a:pt x="181546" y="79248"/>
                  </a:lnTo>
                  <a:lnTo>
                    <a:pt x="179927" y="71342"/>
                  </a:lnTo>
                  <a:lnTo>
                    <a:pt x="174784" y="72580"/>
                  </a:lnTo>
                  <a:lnTo>
                    <a:pt x="173355" y="64198"/>
                  </a:lnTo>
                  <a:lnTo>
                    <a:pt x="174974" y="62960"/>
                  </a:lnTo>
                  <a:lnTo>
                    <a:pt x="180498" y="61531"/>
                  </a:lnTo>
                  <a:lnTo>
                    <a:pt x="188023" y="69818"/>
                  </a:lnTo>
                  <a:lnTo>
                    <a:pt x="193738" y="68866"/>
                  </a:lnTo>
                  <a:lnTo>
                    <a:pt x="198787" y="71437"/>
                  </a:lnTo>
                  <a:lnTo>
                    <a:pt x="198691" y="66104"/>
                  </a:lnTo>
                  <a:lnTo>
                    <a:pt x="204692" y="58674"/>
                  </a:lnTo>
                  <a:lnTo>
                    <a:pt x="212407" y="56959"/>
                  </a:lnTo>
                  <a:lnTo>
                    <a:pt x="233076" y="38576"/>
                  </a:lnTo>
                  <a:lnTo>
                    <a:pt x="241363" y="52768"/>
                  </a:lnTo>
                  <a:lnTo>
                    <a:pt x="243649" y="51149"/>
                  </a:lnTo>
                  <a:lnTo>
                    <a:pt x="246126" y="53912"/>
                  </a:lnTo>
                  <a:lnTo>
                    <a:pt x="264985" y="54388"/>
                  </a:lnTo>
                  <a:lnTo>
                    <a:pt x="278416" y="50101"/>
                  </a:lnTo>
                  <a:lnTo>
                    <a:pt x="279939" y="46006"/>
                  </a:lnTo>
                  <a:lnTo>
                    <a:pt x="285273" y="43720"/>
                  </a:lnTo>
                  <a:lnTo>
                    <a:pt x="281464" y="40386"/>
                  </a:lnTo>
                  <a:lnTo>
                    <a:pt x="293084" y="31813"/>
                  </a:lnTo>
                  <a:lnTo>
                    <a:pt x="294608" y="29813"/>
                  </a:lnTo>
                  <a:lnTo>
                    <a:pt x="292322" y="28861"/>
                  </a:lnTo>
                  <a:lnTo>
                    <a:pt x="303847" y="18479"/>
                  </a:lnTo>
                  <a:lnTo>
                    <a:pt x="306038" y="9525"/>
                  </a:lnTo>
                  <a:lnTo>
                    <a:pt x="314325" y="9525"/>
                  </a:lnTo>
                  <a:lnTo>
                    <a:pt x="327088" y="20002"/>
                  </a:lnTo>
                  <a:lnTo>
                    <a:pt x="332327" y="19907"/>
                  </a:lnTo>
                  <a:lnTo>
                    <a:pt x="335661" y="27527"/>
                  </a:lnTo>
                  <a:lnTo>
                    <a:pt x="346424" y="32575"/>
                  </a:lnTo>
                  <a:lnTo>
                    <a:pt x="344710" y="34576"/>
                  </a:lnTo>
                  <a:lnTo>
                    <a:pt x="350139" y="32861"/>
                  </a:lnTo>
                  <a:lnTo>
                    <a:pt x="356139" y="38386"/>
                  </a:lnTo>
                  <a:lnTo>
                    <a:pt x="363855" y="37719"/>
                  </a:lnTo>
                  <a:lnTo>
                    <a:pt x="366998" y="39529"/>
                  </a:lnTo>
                  <a:lnTo>
                    <a:pt x="366617" y="42386"/>
                  </a:lnTo>
                  <a:lnTo>
                    <a:pt x="369189" y="42005"/>
                  </a:lnTo>
                  <a:lnTo>
                    <a:pt x="368808" y="45148"/>
                  </a:lnTo>
                  <a:lnTo>
                    <a:pt x="372046" y="43339"/>
                  </a:lnTo>
                  <a:lnTo>
                    <a:pt x="375761" y="45910"/>
                  </a:lnTo>
                  <a:lnTo>
                    <a:pt x="372237" y="63532"/>
                  </a:lnTo>
                  <a:lnTo>
                    <a:pt x="373951" y="70009"/>
                  </a:lnTo>
                  <a:lnTo>
                    <a:pt x="372523" y="83058"/>
                  </a:lnTo>
                  <a:lnTo>
                    <a:pt x="366426" y="83439"/>
                  </a:lnTo>
                  <a:lnTo>
                    <a:pt x="377761" y="98298"/>
                  </a:lnTo>
                  <a:lnTo>
                    <a:pt x="391763" y="108490"/>
                  </a:lnTo>
                  <a:lnTo>
                    <a:pt x="404241" y="108680"/>
                  </a:lnTo>
                  <a:lnTo>
                    <a:pt x="430530" y="118491"/>
                  </a:lnTo>
                  <a:lnTo>
                    <a:pt x="447389" y="105918"/>
                  </a:lnTo>
                  <a:lnTo>
                    <a:pt x="456533" y="102584"/>
                  </a:lnTo>
                  <a:lnTo>
                    <a:pt x="457771" y="99536"/>
                  </a:lnTo>
                  <a:lnTo>
                    <a:pt x="461296" y="102203"/>
                  </a:lnTo>
                  <a:lnTo>
                    <a:pt x="458057" y="94202"/>
                  </a:lnTo>
                  <a:lnTo>
                    <a:pt x="456152" y="94393"/>
                  </a:lnTo>
                  <a:lnTo>
                    <a:pt x="459391" y="92869"/>
                  </a:lnTo>
                  <a:lnTo>
                    <a:pt x="457009" y="89725"/>
                  </a:lnTo>
                  <a:lnTo>
                    <a:pt x="458819" y="90297"/>
                  </a:lnTo>
                  <a:lnTo>
                    <a:pt x="457295" y="88963"/>
                  </a:lnTo>
                  <a:lnTo>
                    <a:pt x="459295" y="86868"/>
                  </a:lnTo>
                  <a:lnTo>
                    <a:pt x="461391" y="89821"/>
                  </a:lnTo>
                  <a:lnTo>
                    <a:pt x="476916" y="85820"/>
                  </a:lnTo>
                  <a:lnTo>
                    <a:pt x="480441" y="86582"/>
                  </a:lnTo>
                  <a:lnTo>
                    <a:pt x="492823" y="109823"/>
                  </a:lnTo>
                  <a:lnTo>
                    <a:pt x="527304" y="132207"/>
                  </a:lnTo>
                  <a:lnTo>
                    <a:pt x="532829" y="119158"/>
                  </a:lnTo>
                  <a:lnTo>
                    <a:pt x="549116" y="114395"/>
                  </a:lnTo>
                  <a:lnTo>
                    <a:pt x="553878" y="109156"/>
                  </a:lnTo>
                  <a:lnTo>
                    <a:pt x="563785" y="106299"/>
                  </a:lnTo>
                  <a:lnTo>
                    <a:pt x="585406" y="111633"/>
                  </a:lnTo>
                  <a:lnTo>
                    <a:pt x="600551" y="106870"/>
                  </a:lnTo>
                  <a:lnTo>
                    <a:pt x="607600" y="109442"/>
                  </a:lnTo>
                  <a:lnTo>
                    <a:pt x="612362" y="104965"/>
                  </a:lnTo>
                  <a:lnTo>
                    <a:pt x="619030" y="109633"/>
                  </a:lnTo>
                  <a:lnTo>
                    <a:pt x="635984" y="108204"/>
                  </a:lnTo>
                  <a:lnTo>
                    <a:pt x="636175" y="104584"/>
                  </a:lnTo>
                  <a:lnTo>
                    <a:pt x="631888" y="102679"/>
                  </a:lnTo>
                  <a:lnTo>
                    <a:pt x="640651" y="90487"/>
                  </a:lnTo>
                  <a:lnTo>
                    <a:pt x="641032" y="81058"/>
                  </a:lnTo>
                  <a:lnTo>
                    <a:pt x="657891" y="75057"/>
                  </a:lnTo>
                  <a:lnTo>
                    <a:pt x="665512" y="125825"/>
                  </a:lnTo>
                  <a:lnTo>
                    <a:pt x="663321" y="128492"/>
                  </a:lnTo>
                  <a:lnTo>
                    <a:pt x="665606" y="137636"/>
                  </a:lnTo>
                  <a:lnTo>
                    <a:pt x="671893" y="144113"/>
                  </a:lnTo>
                  <a:lnTo>
                    <a:pt x="671607" y="151447"/>
                  </a:lnTo>
                  <a:lnTo>
                    <a:pt x="685323" y="146590"/>
                  </a:lnTo>
                  <a:lnTo>
                    <a:pt x="689514" y="161925"/>
                  </a:lnTo>
                  <a:lnTo>
                    <a:pt x="710946" y="158687"/>
                  </a:lnTo>
                  <a:lnTo>
                    <a:pt x="728948" y="152781"/>
                  </a:lnTo>
                  <a:lnTo>
                    <a:pt x="736568" y="156305"/>
                  </a:lnTo>
                  <a:lnTo>
                    <a:pt x="745617" y="155162"/>
                  </a:lnTo>
                  <a:lnTo>
                    <a:pt x="762762" y="149542"/>
                  </a:lnTo>
                  <a:lnTo>
                    <a:pt x="770096" y="160401"/>
                  </a:lnTo>
                  <a:lnTo>
                    <a:pt x="777335" y="157829"/>
                  </a:lnTo>
                  <a:lnTo>
                    <a:pt x="789337" y="178213"/>
                  </a:lnTo>
                  <a:lnTo>
                    <a:pt x="795432" y="201739"/>
                  </a:lnTo>
                  <a:lnTo>
                    <a:pt x="800195" y="205168"/>
                  </a:lnTo>
                  <a:lnTo>
                    <a:pt x="781145" y="212503"/>
                  </a:lnTo>
                  <a:lnTo>
                    <a:pt x="790860" y="237363"/>
                  </a:lnTo>
                  <a:lnTo>
                    <a:pt x="788194" y="253174"/>
                  </a:lnTo>
                  <a:lnTo>
                    <a:pt x="793432" y="264509"/>
                  </a:lnTo>
                  <a:lnTo>
                    <a:pt x="789908" y="275272"/>
                  </a:lnTo>
                  <a:lnTo>
                    <a:pt x="791337" y="278416"/>
                  </a:lnTo>
                  <a:lnTo>
                    <a:pt x="787432" y="285940"/>
                  </a:lnTo>
                  <a:lnTo>
                    <a:pt x="789051" y="285179"/>
                  </a:lnTo>
                  <a:lnTo>
                    <a:pt x="797909" y="304800"/>
                  </a:lnTo>
                  <a:lnTo>
                    <a:pt x="815625" y="320040"/>
                  </a:lnTo>
                  <a:lnTo>
                    <a:pt x="806196" y="324136"/>
                  </a:lnTo>
                  <a:lnTo>
                    <a:pt x="808196" y="332422"/>
                  </a:lnTo>
                  <a:lnTo>
                    <a:pt x="804863" y="333565"/>
                  </a:lnTo>
                  <a:lnTo>
                    <a:pt x="806386" y="339947"/>
                  </a:lnTo>
                  <a:lnTo>
                    <a:pt x="802767" y="348996"/>
                  </a:lnTo>
                  <a:lnTo>
                    <a:pt x="803053" y="360045"/>
                  </a:lnTo>
                  <a:lnTo>
                    <a:pt x="818006" y="363474"/>
                  </a:lnTo>
                  <a:lnTo>
                    <a:pt x="827627" y="357187"/>
                  </a:lnTo>
                  <a:lnTo>
                    <a:pt x="821055" y="317945"/>
                  </a:lnTo>
                  <a:lnTo>
                    <a:pt x="831151" y="316135"/>
                  </a:lnTo>
                  <a:lnTo>
                    <a:pt x="834485" y="334994"/>
                  </a:lnTo>
                  <a:lnTo>
                    <a:pt x="866870" y="322421"/>
                  </a:lnTo>
                  <a:lnTo>
                    <a:pt x="888492" y="326707"/>
                  </a:lnTo>
                  <a:lnTo>
                    <a:pt x="886015" y="336995"/>
                  </a:lnTo>
                  <a:lnTo>
                    <a:pt x="890588" y="338423"/>
                  </a:lnTo>
                  <a:lnTo>
                    <a:pt x="889921" y="342043"/>
                  </a:lnTo>
                  <a:lnTo>
                    <a:pt x="885920" y="341662"/>
                  </a:lnTo>
                  <a:lnTo>
                    <a:pt x="885825" y="344614"/>
                  </a:lnTo>
                  <a:lnTo>
                    <a:pt x="882586" y="345091"/>
                  </a:lnTo>
                  <a:lnTo>
                    <a:pt x="880586" y="350139"/>
                  </a:lnTo>
                  <a:lnTo>
                    <a:pt x="881729" y="362712"/>
                  </a:lnTo>
                  <a:lnTo>
                    <a:pt x="879062" y="364331"/>
                  </a:lnTo>
                  <a:lnTo>
                    <a:pt x="880681" y="370904"/>
                  </a:lnTo>
                  <a:lnTo>
                    <a:pt x="890397" y="385191"/>
                  </a:lnTo>
                  <a:lnTo>
                    <a:pt x="895445" y="406622"/>
                  </a:lnTo>
                  <a:lnTo>
                    <a:pt x="876966" y="412147"/>
                  </a:lnTo>
                  <a:lnTo>
                    <a:pt x="857535" y="426720"/>
                  </a:lnTo>
                  <a:lnTo>
                    <a:pt x="863060" y="439674"/>
                  </a:lnTo>
                  <a:lnTo>
                    <a:pt x="893159" y="447675"/>
                  </a:lnTo>
                  <a:lnTo>
                    <a:pt x="907351" y="440912"/>
                  </a:lnTo>
                  <a:lnTo>
                    <a:pt x="917162" y="441960"/>
                  </a:lnTo>
                  <a:lnTo>
                    <a:pt x="926496" y="438055"/>
                  </a:lnTo>
                  <a:lnTo>
                    <a:pt x="939450" y="439388"/>
                  </a:lnTo>
                  <a:lnTo>
                    <a:pt x="941546" y="446722"/>
                  </a:lnTo>
                  <a:lnTo>
                    <a:pt x="963168" y="449771"/>
                  </a:lnTo>
                  <a:lnTo>
                    <a:pt x="969835" y="453390"/>
                  </a:lnTo>
                  <a:lnTo>
                    <a:pt x="969835" y="458248"/>
                  </a:lnTo>
                  <a:lnTo>
                    <a:pt x="965454" y="463105"/>
                  </a:lnTo>
                  <a:lnTo>
                    <a:pt x="966788" y="464820"/>
                  </a:lnTo>
                  <a:lnTo>
                    <a:pt x="972598" y="460820"/>
                  </a:lnTo>
                  <a:lnTo>
                    <a:pt x="987361" y="469678"/>
                  </a:lnTo>
                  <a:lnTo>
                    <a:pt x="995457" y="478917"/>
                  </a:lnTo>
                  <a:lnTo>
                    <a:pt x="994029" y="483203"/>
                  </a:lnTo>
                  <a:lnTo>
                    <a:pt x="997744" y="486537"/>
                  </a:lnTo>
                  <a:lnTo>
                    <a:pt x="998315" y="491299"/>
                  </a:lnTo>
                  <a:lnTo>
                    <a:pt x="1002125" y="494538"/>
                  </a:lnTo>
                  <a:lnTo>
                    <a:pt x="1003839" y="493109"/>
                  </a:lnTo>
                  <a:lnTo>
                    <a:pt x="1005935" y="499872"/>
                  </a:lnTo>
                  <a:lnTo>
                    <a:pt x="1013364" y="504158"/>
                  </a:lnTo>
                  <a:lnTo>
                    <a:pt x="1015841" y="501967"/>
                  </a:lnTo>
                  <a:lnTo>
                    <a:pt x="1018318" y="506254"/>
                  </a:lnTo>
                  <a:lnTo>
                    <a:pt x="1021746" y="504063"/>
                  </a:lnTo>
                  <a:lnTo>
                    <a:pt x="1020889" y="500444"/>
                  </a:lnTo>
                  <a:lnTo>
                    <a:pt x="1013555" y="495014"/>
                  </a:lnTo>
                  <a:lnTo>
                    <a:pt x="1009269" y="495014"/>
                  </a:lnTo>
                  <a:lnTo>
                    <a:pt x="1009079" y="491014"/>
                  </a:lnTo>
                  <a:lnTo>
                    <a:pt x="1006411" y="489680"/>
                  </a:lnTo>
                  <a:lnTo>
                    <a:pt x="1011364" y="472249"/>
                  </a:lnTo>
                  <a:lnTo>
                    <a:pt x="1039558" y="461105"/>
                  </a:lnTo>
                  <a:lnTo>
                    <a:pt x="1038606" y="454533"/>
                  </a:lnTo>
                  <a:lnTo>
                    <a:pt x="1044035" y="456152"/>
                  </a:lnTo>
                  <a:lnTo>
                    <a:pt x="1041463" y="457581"/>
                  </a:lnTo>
                  <a:lnTo>
                    <a:pt x="1041463" y="461105"/>
                  </a:lnTo>
                  <a:lnTo>
                    <a:pt x="1047845" y="458724"/>
                  </a:lnTo>
                  <a:lnTo>
                    <a:pt x="1051655" y="453580"/>
                  </a:lnTo>
                  <a:lnTo>
                    <a:pt x="1057084" y="455676"/>
                  </a:lnTo>
                  <a:lnTo>
                    <a:pt x="1065371" y="454247"/>
                  </a:lnTo>
                  <a:lnTo>
                    <a:pt x="1065085" y="443960"/>
                  </a:lnTo>
                  <a:lnTo>
                    <a:pt x="1081468" y="435388"/>
                  </a:lnTo>
                  <a:lnTo>
                    <a:pt x="1083945" y="454533"/>
                  </a:lnTo>
                  <a:lnTo>
                    <a:pt x="1082040" y="466058"/>
                  </a:lnTo>
                  <a:lnTo>
                    <a:pt x="1085373" y="465868"/>
                  </a:lnTo>
                  <a:lnTo>
                    <a:pt x="1087374" y="477298"/>
                  </a:lnTo>
                  <a:lnTo>
                    <a:pt x="1095470" y="475679"/>
                  </a:lnTo>
                  <a:lnTo>
                    <a:pt x="1107471" y="483394"/>
                  </a:lnTo>
                  <a:lnTo>
                    <a:pt x="1112996" y="491871"/>
                  </a:lnTo>
                  <a:lnTo>
                    <a:pt x="1111282" y="501967"/>
                  </a:lnTo>
                  <a:lnTo>
                    <a:pt x="1113377" y="513397"/>
                  </a:lnTo>
                  <a:lnTo>
                    <a:pt x="1123664" y="520351"/>
                  </a:lnTo>
                  <a:lnTo>
                    <a:pt x="1126903" y="567214"/>
                  </a:lnTo>
                  <a:lnTo>
                    <a:pt x="1136046" y="594931"/>
                  </a:lnTo>
                  <a:lnTo>
                    <a:pt x="1134903" y="605980"/>
                  </a:lnTo>
                  <a:lnTo>
                    <a:pt x="1137285" y="605885"/>
                  </a:lnTo>
                  <a:lnTo>
                    <a:pt x="1143381" y="633031"/>
                  </a:lnTo>
                  <a:lnTo>
                    <a:pt x="1145857" y="633413"/>
                  </a:lnTo>
                  <a:lnTo>
                    <a:pt x="1153001" y="651320"/>
                  </a:lnTo>
                  <a:lnTo>
                    <a:pt x="1154239" y="668369"/>
                  </a:lnTo>
                  <a:lnTo>
                    <a:pt x="1143190" y="669607"/>
                  </a:lnTo>
                  <a:lnTo>
                    <a:pt x="1139285" y="680466"/>
                  </a:lnTo>
                  <a:lnTo>
                    <a:pt x="1145476" y="682942"/>
                  </a:lnTo>
                  <a:lnTo>
                    <a:pt x="1160145" y="678466"/>
                  </a:lnTo>
                  <a:lnTo>
                    <a:pt x="1173194" y="696182"/>
                  </a:lnTo>
                  <a:lnTo>
                    <a:pt x="1178147" y="708088"/>
                  </a:lnTo>
                  <a:lnTo>
                    <a:pt x="1191673" y="706946"/>
                  </a:lnTo>
                  <a:lnTo>
                    <a:pt x="1189196" y="710755"/>
                  </a:lnTo>
                  <a:lnTo>
                    <a:pt x="1190720" y="726757"/>
                  </a:lnTo>
                  <a:lnTo>
                    <a:pt x="1199579" y="737330"/>
                  </a:lnTo>
                  <a:lnTo>
                    <a:pt x="1221105" y="744760"/>
                  </a:lnTo>
                  <a:lnTo>
                    <a:pt x="1224819" y="762571"/>
                  </a:lnTo>
                  <a:lnTo>
                    <a:pt x="1225486" y="767144"/>
                  </a:lnTo>
                  <a:lnTo>
                    <a:pt x="1205674" y="780574"/>
                  </a:lnTo>
                  <a:lnTo>
                    <a:pt x="1191768" y="800481"/>
                  </a:lnTo>
                  <a:lnTo>
                    <a:pt x="1189768" y="811054"/>
                  </a:lnTo>
                  <a:lnTo>
                    <a:pt x="1192435" y="818102"/>
                  </a:lnTo>
                  <a:lnTo>
                    <a:pt x="1189577" y="827627"/>
                  </a:lnTo>
                  <a:lnTo>
                    <a:pt x="1193959" y="837247"/>
                  </a:lnTo>
                  <a:lnTo>
                    <a:pt x="1192339" y="840581"/>
                  </a:lnTo>
                  <a:lnTo>
                    <a:pt x="1187672" y="836200"/>
                  </a:lnTo>
                  <a:lnTo>
                    <a:pt x="1152239" y="831342"/>
                  </a:lnTo>
                  <a:lnTo>
                    <a:pt x="1145953" y="823150"/>
                  </a:lnTo>
                  <a:lnTo>
                    <a:pt x="1144428" y="815340"/>
                  </a:lnTo>
                  <a:lnTo>
                    <a:pt x="1134999" y="813435"/>
                  </a:lnTo>
                  <a:lnTo>
                    <a:pt x="1121950" y="833819"/>
                  </a:lnTo>
                  <a:lnTo>
                    <a:pt x="1107948" y="828389"/>
                  </a:lnTo>
                  <a:lnTo>
                    <a:pt x="1081278" y="836581"/>
                  </a:lnTo>
                  <a:lnTo>
                    <a:pt x="1079563" y="840010"/>
                  </a:lnTo>
                  <a:lnTo>
                    <a:pt x="1072610" y="837724"/>
                  </a:lnTo>
                  <a:lnTo>
                    <a:pt x="1069848" y="843820"/>
                  </a:lnTo>
                  <a:lnTo>
                    <a:pt x="1060894" y="842963"/>
                  </a:lnTo>
                  <a:lnTo>
                    <a:pt x="1057180" y="846868"/>
                  </a:lnTo>
                  <a:lnTo>
                    <a:pt x="1043749" y="844772"/>
                  </a:lnTo>
                  <a:lnTo>
                    <a:pt x="1038796" y="841153"/>
                  </a:lnTo>
                  <a:lnTo>
                    <a:pt x="1028129" y="851345"/>
                  </a:lnTo>
                  <a:lnTo>
                    <a:pt x="1016984" y="851345"/>
                  </a:lnTo>
                  <a:lnTo>
                    <a:pt x="1012507" y="854202"/>
                  </a:lnTo>
                  <a:lnTo>
                    <a:pt x="997839" y="841153"/>
                  </a:lnTo>
                  <a:lnTo>
                    <a:pt x="995553" y="844963"/>
                  </a:lnTo>
                  <a:lnTo>
                    <a:pt x="990029" y="846487"/>
                  </a:lnTo>
                  <a:lnTo>
                    <a:pt x="987837" y="851535"/>
                  </a:lnTo>
                  <a:lnTo>
                    <a:pt x="971550" y="835152"/>
                  </a:lnTo>
                  <a:lnTo>
                    <a:pt x="950976" y="839248"/>
                  </a:lnTo>
                  <a:lnTo>
                    <a:pt x="938974" y="847725"/>
                  </a:lnTo>
                  <a:lnTo>
                    <a:pt x="903731" y="865441"/>
                  </a:lnTo>
                  <a:lnTo>
                    <a:pt x="892778" y="857440"/>
                  </a:lnTo>
                  <a:lnTo>
                    <a:pt x="875729" y="854678"/>
                  </a:lnTo>
                  <a:lnTo>
                    <a:pt x="872585" y="831342"/>
                  </a:lnTo>
                  <a:lnTo>
                    <a:pt x="869822" y="828770"/>
                  </a:lnTo>
                  <a:lnTo>
                    <a:pt x="826198" y="848678"/>
                  </a:lnTo>
                  <a:lnTo>
                    <a:pt x="843439" y="885635"/>
                  </a:lnTo>
                  <a:lnTo>
                    <a:pt x="837438" y="895445"/>
                  </a:lnTo>
                  <a:lnTo>
                    <a:pt x="783717" y="899350"/>
                  </a:lnTo>
                  <a:lnTo>
                    <a:pt x="768858" y="902779"/>
                  </a:lnTo>
                  <a:lnTo>
                    <a:pt x="759142" y="910590"/>
                  </a:lnTo>
                  <a:lnTo>
                    <a:pt x="762095" y="917257"/>
                  </a:lnTo>
                  <a:lnTo>
                    <a:pt x="757618" y="921829"/>
                  </a:lnTo>
                  <a:lnTo>
                    <a:pt x="726376" y="943261"/>
                  </a:lnTo>
                  <a:lnTo>
                    <a:pt x="705040" y="954405"/>
                  </a:lnTo>
                  <a:lnTo>
                    <a:pt x="699421" y="960501"/>
                  </a:lnTo>
                  <a:lnTo>
                    <a:pt x="715708" y="989933"/>
                  </a:lnTo>
                  <a:lnTo>
                    <a:pt x="713804" y="990695"/>
                  </a:lnTo>
                  <a:lnTo>
                    <a:pt x="714946" y="993838"/>
                  </a:lnTo>
                  <a:lnTo>
                    <a:pt x="709422" y="994410"/>
                  </a:lnTo>
                  <a:lnTo>
                    <a:pt x="707231" y="998506"/>
                  </a:lnTo>
                  <a:lnTo>
                    <a:pt x="712851" y="999458"/>
                  </a:lnTo>
                  <a:lnTo>
                    <a:pt x="715041" y="1003840"/>
                  </a:lnTo>
                  <a:lnTo>
                    <a:pt x="695420" y="1013270"/>
                  </a:lnTo>
                  <a:lnTo>
                    <a:pt x="692372" y="1009840"/>
                  </a:lnTo>
                  <a:lnTo>
                    <a:pt x="676084" y="1015651"/>
                  </a:lnTo>
                  <a:lnTo>
                    <a:pt x="678561" y="1022890"/>
                  </a:lnTo>
                  <a:lnTo>
                    <a:pt x="667512" y="1029843"/>
                  </a:lnTo>
                  <a:lnTo>
                    <a:pt x="662749" y="1038035"/>
                  </a:lnTo>
                  <a:lnTo>
                    <a:pt x="662082" y="1044416"/>
                  </a:lnTo>
                  <a:lnTo>
                    <a:pt x="668560" y="1049179"/>
                  </a:lnTo>
                  <a:lnTo>
                    <a:pt x="675037" y="1071944"/>
                  </a:lnTo>
                  <a:lnTo>
                    <a:pt x="656463" y="1109377"/>
                  </a:lnTo>
                  <a:lnTo>
                    <a:pt x="656939" y="1115187"/>
                  </a:lnTo>
                  <a:lnTo>
                    <a:pt x="663416" y="1122997"/>
                  </a:lnTo>
                  <a:lnTo>
                    <a:pt x="654558" y="1127855"/>
                  </a:lnTo>
                  <a:lnTo>
                    <a:pt x="638556" y="1127284"/>
                  </a:lnTo>
                  <a:lnTo>
                    <a:pt x="625221" y="1121569"/>
                  </a:lnTo>
                  <a:lnTo>
                    <a:pt x="601503" y="1142333"/>
                  </a:lnTo>
                  <a:lnTo>
                    <a:pt x="596932" y="1138904"/>
                  </a:lnTo>
                  <a:lnTo>
                    <a:pt x="574071" y="1110805"/>
                  </a:lnTo>
                  <a:lnTo>
                    <a:pt x="575881" y="1103090"/>
                  </a:lnTo>
                  <a:lnTo>
                    <a:pt x="574071" y="1100995"/>
                  </a:lnTo>
                  <a:lnTo>
                    <a:pt x="582168" y="1096137"/>
                  </a:lnTo>
                  <a:lnTo>
                    <a:pt x="580930" y="1087946"/>
                  </a:lnTo>
                  <a:lnTo>
                    <a:pt x="590169" y="1073944"/>
                  </a:lnTo>
                  <a:lnTo>
                    <a:pt x="583120" y="1066229"/>
                  </a:lnTo>
                  <a:lnTo>
                    <a:pt x="572357" y="1066419"/>
                  </a:lnTo>
                  <a:lnTo>
                    <a:pt x="568833" y="1068514"/>
                  </a:lnTo>
                  <a:lnTo>
                    <a:pt x="569690" y="1071944"/>
                  </a:lnTo>
                  <a:lnTo>
                    <a:pt x="563308" y="1072610"/>
                  </a:lnTo>
                  <a:lnTo>
                    <a:pt x="561498" y="1095565"/>
                  </a:lnTo>
                  <a:lnTo>
                    <a:pt x="553783" y="1098328"/>
                  </a:lnTo>
                  <a:lnTo>
                    <a:pt x="555307" y="1100899"/>
                  </a:lnTo>
                  <a:lnTo>
                    <a:pt x="522351" y="1106138"/>
                  </a:lnTo>
                  <a:lnTo>
                    <a:pt x="522446" y="1101280"/>
                  </a:lnTo>
                  <a:lnTo>
                    <a:pt x="514064" y="1103186"/>
                  </a:lnTo>
                  <a:lnTo>
                    <a:pt x="513588" y="1100423"/>
                  </a:lnTo>
                  <a:lnTo>
                    <a:pt x="505968" y="1098709"/>
                  </a:lnTo>
                  <a:lnTo>
                    <a:pt x="492252" y="1101090"/>
                  </a:lnTo>
                  <a:lnTo>
                    <a:pt x="478726" y="1107186"/>
                  </a:lnTo>
                  <a:lnTo>
                    <a:pt x="478060" y="1101947"/>
                  </a:lnTo>
                  <a:lnTo>
                    <a:pt x="483489" y="1090994"/>
                  </a:lnTo>
                  <a:lnTo>
                    <a:pt x="482822" y="1085755"/>
                  </a:lnTo>
                  <a:lnTo>
                    <a:pt x="473964" y="1087374"/>
                  </a:lnTo>
                  <a:lnTo>
                    <a:pt x="471392" y="1089184"/>
                  </a:lnTo>
                  <a:lnTo>
                    <a:pt x="475106" y="1108234"/>
                  </a:lnTo>
                  <a:lnTo>
                    <a:pt x="454723" y="1114520"/>
                  </a:lnTo>
                  <a:lnTo>
                    <a:pt x="446913" y="1120330"/>
                  </a:lnTo>
                  <a:lnTo>
                    <a:pt x="449199" y="1127760"/>
                  </a:lnTo>
                  <a:lnTo>
                    <a:pt x="444341" y="1129094"/>
                  </a:lnTo>
                  <a:lnTo>
                    <a:pt x="445579" y="1131570"/>
                  </a:lnTo>
                  <a:lnTo>
                    <a:pt x="441864" y="1131094"/>
                  </a:lnTo>
                  <a:lnTo>
                    <a:pt x="441864" y="1136904"/>
                  </a:lnTo>
                  <a:lnTo>
                    <a:pt x="423576" y="1145667"/>
                  </a:lnTo>
                  <a:lnTo>
                    <a:pt x="404146" y="1159192"/>
                  </a:lnTo>
                  <a:lnTo>
                    <a:pt x="403384" y="1181957"/>
                  </a:lnTo>
                  <a:lnTo>
                    <a:pt x="400335" y="1182719"/>
                  </a:lnTo>
                  <a:lnTo>
                    <a:pt x="404146" y="1199483"/>
                  </a:lnTo>
                  <a:lnTo>
                    <a:pt x="401574" y="1207865"/>
                  </a:lnTo>
                  <a:lnTo>
                    <a:pt x="403669" y="1220629"/>
                  </a:lnTo>
                  <a:lnTo>
                    <a:pt x="384334" y="1225867"/>
                  </a:lnTo>
                  <a:lnTo>
                    <a:pt x="366903" y="1225391"/>
                  </a:lnTo>
                  <a:lnTo>
                    <a:pt x="364997" y="1227677"/>
                  </a:lnTo>
                  <a:lnTo>
                    <a:pt x="366712" y="1235964"/>
                  </a:lnTo>
                  <a:lnTo>
                    <a:pt x="334137" y="1230725"/>
                  </a:lnTo>
                  <a:lnTo>
                    <a:pt x="313563" y="1243489"/>
                  </a:lnTo>
                  <a:lnTo>
                    <a:pt x="294131" y="1246727"/>
                  </a:lnTo>
                  <a:lnTo>
                    <a:pt x="285940" y="1236916"/>
                  </a:lnTo>
                  <a:lnTo>
                    <a:pt x="268414" y="1198150"/>
                  </a:lnTo>
                  <a:lnTo>
                    <a:pt x="260985" y="1205579"/>
                  </a:lnTo>
                  <a:lnTo>
                    <a:pt x="269938" y="1237774"/>
                  </a:lnTo>
                  <a:lnTo>
                    <a:pt x="281844" y="1253204"/>
                  </a:lnTo>
                  <a:lnTo>
                    <a:pt x="273844" y="1261110"/>
                  </a:lnTo>
                  <a:lnTo>
                    <a:pt x="262985" y="1255776"/>
                  </a:lnTo>
                  <a:lnTo>
                    <a:pt x="254984" y="1240250"/>
                  </a:lnTo>
                  <a:lnTo>
                    <a:pt x="249841" y="1218247"/>
                  </a:lnTo>
                  <a:lnTo>
                    <a:pt x="249745" y="1233202"/>
                  </a:lnTo>
                  <a:lnTo>
                    <a:pt x="234505" y="1240917"/>
                  </a:lnTo>
                  <a:lnTo>
                    <a:pt x="237077" y="1279970"/>
                  </a:lnTo>
                  <a:lnTo>
                    <a:pt x="232600" y="1285970"/>
                  </a:lnTo>
                  <a:lnTo>
                    <a:pt x="215836" y="1289590"/>
                  </a:lnTo>
                  <a:lnTo>
                    <a:pt x="214884" y="1269016"/>
                  </a:lnTo>
                  <a:lnTo>
                    <a:pt x="211169" y="1253776"/>
                  </a:lnTo>
                  <a:lnTo>
                    <a:pt x="199263" y="1260920"/>
                  </a:lnTo>
                  <a:lnTo>
                    <a:pt x="207169" y="1272159"/>
                  </a:lnTo>
                  <a:lnTo>
                    <a:pt x="200406" y="1270730"/>
                  </a:lnTo>
                  <a:lnTo>
                    <a:pt x="190119" y="1279398"/>
                  </a:lnTo>
                  <a:lnTo>
                    <a:pt x="185642" y="1270159"/>
                  </a:lnTo>
                  <a:lnTo>
                    <a:pt x="165354" y="1282922"/>
                  </a:lnTo>
                  <a:lnTo>
                    <a:pt x="144970" y="1255490"/>
                  </a:lnTo>
                  <a:lnTo>
                    <a:pt x="139065" y="1254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8" name="Freihandform: Form 237">
              <a:extLst>
                <a:ext uri="{FF2B5EF4-FFF2-40B4-BE49-F238E27FC236}">
                  <a16:creationId xmlns:a16="http://schemas.microsoft.com/office/drawing/2014/main" id="{A60A1BF5-838E-4205-A7D6-B6EBE7069E91}"/>
                </a:ext>
              </a:extLst>
            </p:cNvPr>
            <p:cNvSpPr/>
            <p:nvPr/>
          </p:nvSpPr>
          <p:spPr>
            <a:xfrm>
              <a:off x="2440524" y="2735337"/>
              <a:ext cx="257400" cy="306900"/>
            </a:xfrm>
            <a:custGeom>
              <a:avLst/>
              <a:gdLst>
                <a:gd name="connsiteX0" fmla="*/ 31623 w 495300"/>
                <a:gd name="connsiteY0" fmla="*/ 374999 h 590550"/>
                <a:gd name="connsiteX1" fmla="*/ 30766 w 495300"/>
                <a:gd name="connsiteY1" fmla="*/ 368713 h 590550"/>
                <a:gd name="connsiteX2" fmla="*/ 38576 w 495300"/>
                <a:gd name="connsiteY2" fmla="*/ 353473 h 590550"/>
                <a:gd name="connsiteX3" fmla="*/ 38576 w 495300"/>
                <a:gd name="connsiteY3" fmla="*/ 339661 h 590550"/>
                <a:gd name="connsiteX4" fmla="*/ 44482 w 495300"/>
                <a:gd name="connsiteY4" fmla="*/ 333661 h 590550"/>
                <a:gd name="connsiteX5" fmla="*/ 44387 w 495300"/>
                <a:gd name="connsiteY5" fmla="*/ 325469 h 590550"/>
                <a:gd name="connsiteX6" fmla="*/ 31528 w 495300"/>
                <a:gd name="connsiteY6" fmla="*/ 308134 h 590550"/>
                <a:gd name="connsiteX7" fmla="*/ 30289 w 495300"/>
                <a:gd name="connsiteY7" fmla="*/ 301942 h 590550"/>
                <a:gd name="connsiteX8" fmla="*/ 35909 w 495300"/>
                <a:gd name="connsiteY8" fmla="*/ 300704 h 590550"/>
                <a:gd name="connsiteX9" fmla="*/ 34576 w 495300"/>
                <a:gd name="connsiteY9" fmla="*/ 282702 h 590550"/>
                <a:gd name="connsiteX10" fmla="*/ 26194 w 495300"/>
                <a:gd name="connsiteY10" fmla="*/ 258794 h 590550"/>
                <a:gd name="connsiteX11" fmla="*/ 36481 w 495300"/>
                <a:gd name="connsiteY11" fmla="*/ 255079 h 590550"/>
                <a:gd name="connsiteX12" fmla="*/ 35338 w 495300"/>
                <a:gd name="connsiteY12" fmla="*/ 242792 h 590550"/>
                <a:gd name="connsiteX13" fmla="*/ 60579 w 495300"/>
                <a:gd name="connsiteY13" fmla="*/ 239744 h 590550"/>
                <a:gd name="connsiteX14" fmla="*/ 58103 w 495300"/>
                <a:gd name="connsiteY14" fmla="*/ 229552 h 590550"/>
                <a:gd name="connsiteX15" fmla="*/ 67246 w 495300"/>
                <a:gd name="connsiteY15" fmla="*/ 229552 h 590550"/>
                <a:gd name="connsiteX16" fmla="*/ 78867 w 495300"/>
                <a:gd name="connsiteY16" fmla="*/ 224504 h 590550"/>
                <a:gd name="connsiteX17" fmla="*/ 102013 w 495300"/>
                <a:gd name="connsiteY17" fmla="*/ 230600 h 590550"/>
                <a:gd name="connsiteX18" fmla="*/ 110776 w 495300"/>
                <a:gd name="connsiteY18" fmla="*/ 228505 h 590550"/>
                <a:gd name="connsiteX19" fmla="*/ 111823 w 495300"/>
                <a:gd name="connsiteY19" fmla="*/ 225171 h 590550"/>
                <a:gd name="connsiteX20" fmla="*/ 115253 w 495300"/>
                <a:gd name="connsiteY20" fmla="*/ 224980 h 590550"/>
                <a:gd name="connsiteX21" fmla="*/ 114681 w 495300"/>
                <a:gd name="connsiteY21" fmla="*/ 218503 h 590550"/>
                <a:gd name="connsiteX22" fmla="*/ 116014 w 495300"/>
                <a:gd name="connsiteY22" fmla="*/ 214598 h 590550"/>
                <a:gd name="connsiteX23" fmla="*/ 118110 w 495300"/>
                <a:gd name="connsiteY23" fmla="*/ 214979 h 590550"/>
                <a:gd name="connsiteX24" fmla="*/ 107537 w 495300"/>
                <a:gd name="connsiteY24" fmla="*/ 212503 h 590550"/>
                <a:gd name="connsiteX25" fmla="*/ 105346 w 495300"/>
                <a:gd name="connsiteY25" fmla="*/ 208883 h 590550"/>
                <a:gd name="connsiteX26" fmla="*/ 106204 w 495300"/>
                <a:gd name="connsiteY26" fmla="*/ 201454 h 590550"/>
                <a:gd name="connsiteX27" fmla="*/ 103537 w 495300"/>
                <a:gd name="connsiteY27" fmla="*/ 198596 h 590550"/>
                <a:gd name="connsiteX28" fmla="*/ 72295 w 495300"/>
                <a:gd name="connsiteY28" fmla="*/ 199453 h 590550"/>
                <a:gd name="connsiteX29" fmla="*/ 68389 w 495300"/>
                <a:gd name="connsiteY29" fmla="*/ 191452 h 590550"/>
                <a:gd name="connsiteX30" fmla="*/ 50673 w 495300"/>
                <a:gd name="connsiteY30" fmla="*/ 196500 h 590550"/>
                <a:gd name="connsiteX31" fmla="*/ 49530 w 495300"/>
                <a:gd name="connsiteY31" fmla="*/ 193834 h 590550"/>
                <a:gd name="connsiteX32" fmla="*/ 33814 w 495300"/>
                <a:gd name="connsiteY32" fmla="*/ 202787 h 590550"/>
                <a:gd name="connsiteX33" fmla="*/ 18383 w 495300"/>
                <a:gd name="connsiteY33" fmla="*/ 206692 h 590550"/>
                <a:gd name="connsiteX34" fmla="*/ 9525 w 495300"/>
                <a:gd name="connsiteY34" fmla="*/ 173164 h 590550"/>
                <a:gd name="connsiteX35" fmla="*/ 11335 w 495300"/>
                <a:gd name="connsiteY35" fmla="*/ 168973 h 590550"/>
                <a:gd name="connsiteX36" fmla="*/ 14954 w 495300"/>
                <a:gd name="connsiteY36" fmla="*/ 168783 h 590550"/>
                <a:gd name="connsiteX37" fmla="*/ 13145 w 495300"/>
                <a:gd name="connsiteY37" fmla="*/ 151257 h 590550"/>
                <a:gd name="connsiteX38" fmla="*/ 15716 w 495300"/>
                <a:gd name="connsiteY38" fmla="*/ 139636 h 590550"/>
                <a:gd name="connsiteX39" fmla="*/ 19145 w 495300"/>
                <a:gd name="connsiteY39" fmla="*/ 139350 h 590550"/>
                <a:gd name="connsiteX40" fmla="*/ 17907 w 495300"/>
                <a:gd name="connsiteY40" fmla="*/ 131445 h 590550"/>
                <a:gd name="connsiteX41" fmla="*/ 24860 w 495300"/>
                <a:gd name="connsiteY41" fmla="*/ 130588 h 590550"/>
                <a:gd name="connsiteX42" fmla="*/ 23050 w 495300"/>
                <a:gd name="connsiteY42" fmla="*/ 118300 h 590550"/>
                <a:gd name="connsiteX43" fmla="*/ 19621 w 495300"/>
                <a:gd name="connsiteY43" fmla="*/ 118491 h 590550"/>
                <a:gd name="connsiteX44" fmla="*/ 19240 w 495300"/>
                <a:gd name="connsiteY44" fmla="*/ 109728 h 590550"/>
                <a:gd name="connsiteX45" fmla="*/ 34957 w 495300"/>
                <a:gd name="connsiteY45" fmla="*/ 107632 h 590550"/>
                <a:gd name="connsiteX46" fmla="*/ 73723 w 495300"/>
                <a:gd name="connsiteY46" fmla="*/ 91440 h 590550"/>
                <a:gd name="connsiteX47" fmla="*/ 71342 w 495300"/>
                <a:gd name="connsiteY47" fmla="*/ 85249 h 590550"/>
                <a:gd name="connsiteX48" fmla="*/ 76676 w 495300"/>
                <a:gd name="connsiteY48" fmla="*/ 82486 h 590550"/>
                <a:gd name="connsiteX49" fmla="*/ 73152 w 495300"/>
                <a:gd name="connsiteY49" fmla="*/ 75438 h 590550"/>
                <a:gd name="connsiteX50" fmla="*/ 75438 w 495300"/>
                <a:gd name="connsiteY50" fmla="*/ 74200 h 590550"/>
                <a:gd name="connsiteX51" fmla="*/ 74390 w 495300"/>
                <a:gd name="connsiteY51" fmla="*/ 72295 h 590550"/>
                <a:gd name="connsiteX52" fmla="*/ 81724 w 495300"/>
                <a:gd name="connsiteY52" fmla="*/ 68961 h 590550"/>
                <a:gd name="connsiteX53" fmla="*/ 76200 w 495300"/>
                <a:gd name="connsiteY53" fmla="*/ 50006 h 590550"/>
                <a:gd name="connsiteX54" fmla="*/ 86296 w 495300"/>
                <a:gd name="connsiteY54" fmla="*/ 45625 h 590550"/>
                <a:gd name="connsiteX55" fmla="*/ 86392 w 495300"/>
                <a:gd name="connsiteY55" fmla="*/ 40767 h 590550"/>
                <a:gd name="connsiteX56" fmla="*/ 94393 w 495300"/>
                <a:gd name="connsiteY56" fmla="*/ 36100 h 590550"/>
                <a:gd name="connsiteX57" fmla="*/ 95440 w 495300"/>
                <a:gd name="connsiteY57" fmla="*/ 38386 h 590550"/>
                <a:gd name="connsiteX58" fmla="*/ 119348 w 495300"/>
                <a:gd name="connsiteY58" fmla="*/ 28575 h 590550"/>
                <a:gd name="connsiteX59" fmla="*/ 117538 w 495300"/>
                <a:gd name="connsiteY59" fmla="*/ 24574 h 590550"/>
                <a:gd name="connsiteX60" fmla="*/ 136874 w 495300"/>
                <a:gd name="connsiteY60" fmla="*/ 17716 h 590550"/>
                <a:gd name="connsiteX61" fmla="*/ 134493 w 495300"/>
                <a:gd name="connsiteY61" fmla="*/ 10763 h 590550"/>
                <a:gd name="connsiteX62" fmla="*/ 137350 w 495300"/>
                <a:gd name="connsiteY62" fmla="*/ 9525 h 590550"/>
                <a:gd name="connsiteX63" fmla="*/ 171926 w 495300"/>
                <a:gd name="connsiteY63" fmla="*/ 84963 h 590550"/>
                <a:gd name="connsiteX64" fmla="*/ 174879 w 495300"/>
                <a:gd name="connsiteY64" fmla="*/ 84867 h 590550"/>
                <a:gd name="connsiteX65" fmla="*/ 180022 w 495300"/>
                <a:gd name="connsiteY65" fmla="*/ 93250 h 590550"/>
                <a:gd name="connsiteX66" fmla="*/ 184595 w 495300"/>
                <a:gd name="connsiteY66" fmla="*/ 91345 h 590550"/>
                <a:gd name="connsiteX67" fmla="*/ 193929 w 495300"/>
                <a:gd name="connsiteY67" fmla="*/ 108013 h 590550"/>
                <a:gd name="connsiteX68" fmla="*/ 204597 w 495300"/>
                <a:gd name="connsiteY68" fmla="*/ 99536 h 590550"/>
                <a:gd name="connsiteX69" fmla="*/ 234124 w 495300"/>
                <a:gd name="connsiteY69" fmla="*/ 85725 h 590550"/>
                <a:gd name="connsiteX70" fmla="*/ 230695 w 495300"/>
                <a:gd name="connsiteY70" fmla="*/ 75819 h 590550"/>
                <a:gd name="connsiteX71" fmla="*/ 241935 w 495300"/>
                <a:gd name="connsiteY71" fmla="*/ 75438 h 590550"/>
                <a:gd name="connsiteX72" fmla="*/ 244126 w 495300"/>
                <a:gd name="connsiteY72" fmla="*/ 78486 h 590550"/>
                <a:gd name="connsiteX73" fmla="*/ 251936 w 495300"/>
                <a:gd name="connsiteY73" fmla="*/ 76105 h 590550"/>
                <a:gd name="connsiteX74" fmla="*/ 264223 w 495300"/>
                <a:gd name="connsiteY74" fmla="*/ 66103 h 590550"/>
                <a:gd name="connsiteX75" fmla="*/ 271272 w 495300"/>
                <a:gd name="connsiteY75" fmla="*/ 85249 h 590550"/>
                <a:gd name="connsiteX76" fmla="*/ 280225 w 495300"/>
                <a:gd name="connsiteY76" fmla="*/ 86011 h 590550"/>
                <a:gd name="connsiteX77" fmla="*/ 295085 w 495300"/>
                <a:gd name="connsiteY77" fmla="*/ 79819 h 590550"/>
                <a:gd name="connsiteX78" fmla="*/ 296228 w 495300"/>
                <a:gd name="connsiteY78" fmla="*/ 81629 h 590550"/>
                <a:gd name="connsiteX79" fmla="*/ 305467 w 495300"/>
                <a:gd name="connsiteY79" fmla="*/ 74104 h 590550"/>
                <a:gd name="connsiteX80" fmla="*/ 326898 w 495300"/>
                <a:gd name="connsiteY80" fmla="*/ 63913 h 590550"/>
                <a:gd name="connsiteX81" fmla="*/ 325850 w 495300"/>
                <a:gd name="connsiteY81" fmla="*/ 62103 h 590550"/>
                <a:gd name="connsiteX82" fmla="*/ 330422 w 495300"/>
                <a:gd name="connsiteY82" fmla="*/ 56197 h 590550"/>
                <a:gd name="connsiteX83" fmla="*/ 381286 w 495300"/>
                <a:gd name="connsiteY83" fmla="*/ 89916 h 590550"/>
                <a:gd name="connsiteX84" fmla="*/ 376809 w 495300"/>
                <a:gd name="connsiteY84" fmla="*/ 101346 h 590550"/>
                <a:gd name="connsiteX85" fmla="*/ 383381 w 495300"/>
                <a:gd name="connsiteY85" fmla="*/ 93250 h 590550"/>
                <a:gd name="connsiteX86" fmla="*/ 386620 w 495300"/>
                <a:gd name="connsiteY86" fmla="*/ 92488 h 590550"/>
                <a:gd name="connsiteX87" fmla="*/ 404336 w 495300"/>
                <a:gd name="connsiteY87" fmla="*/ 106680 h 590550"/>
                <a:gd name="connsiteX88" fmla="*/ 410146 w 495300"/>
                <a:gd name="connsiteY88" fmla="*/ 101250 h 590550"/>
                <a:gd name="connsiteX89" fmla="*/ 413290 w 495300"/>
                <a:gd name="connsiteY89" fmla="*/ 85725 h 590550"/>
                <a:gd name="connsiteX90" fmla="*/ 416052 w 495300"/>
                <a:gd name="connsiteY90" fmla="*/ 87249 h 590550"/>
                <a:gd name="connsiteX91" fmla="*/ 421100 w 495300"/>
                <a:gd name="connsiteY91" fmla="*/ 91725 h 590550"/>
                <a:gd name="connsiteX92" fmla="*/ 429387 w 495300"/>
                <a:gd name="connsiteY92" fmla="*/ 108299 h 590550"/>
                <a:gd name="connsiteX93" fmla="*/ 423577 w 495300"/>
                <a:gd name="connsiteY93" fmla="*/ 115824 h 590550"/>
                <a:gd name="connsiteX94" fmla="*/ 413861 w 495300"/>
                <a:gd name="connsiteY94" fmla="*/ 119539 h 590550"/>
                <a:gd name="connsiteX95" fmla="*/ 413861 w 495300"/>
                <a:gd name="connsiteY95" fmla="*/ 123253 h 590550"/>
                <a:gd name="connsiteX96" fmla="*/ 420148 w 495300"/>
                <a:gd name="connsiteY96" fmla="*/ 122110 h 590550"/>
                <a:gd name="connsiteX97" fmla="*/ 421862 w 495300"/>
                <a:gd name="connsiteY97" fmla="*/ 118491 h 590550"/>
                <a:gd name="connsiteX98" fmla="*/ 428435 w 495300"/>
                <a:gd name="connsiteY98" fmla="*/ 115538 h 590550"/>
                <a:gd name="connsiteX99" fmla="*/ 433102 w 495300"/>
                <a:gd name="connsiteY99" fmla="*/ 115824 h 590550"/>
                <a:gd name="connsiteX100" fmla="*/ 438245 w 495300"/>
                <a:gd name="connsiteY100" fmla="*/ 120491 h 590550"/>
                <a:gd name="connsiteX101" fmla="*/ 444055 w 495300"/>
                <a:gd name="connsiteY101" fmla="*/ 119634 h 590550"/>
                <a:gd name="connsiteX102" fmla="*/ 453009 w 495300"/>
                <a:gd name="connsiteY102" fmla="*/ 123920 h 590550"/>
                <a:gd name="connsiteX103" fmla="*/ 459200 w 495300"/>
                <a:gd name="connsiteY103" fmla="*/ 134779 h 590550"/>
                <a:gd name="connsiteX104" fmla="*/ 465106 w 495300"/>
                <a:gd name="connsiteY104" fmla="*/ 132874 h 590550"/>
                <a:gd name="connsiteX105" fmla="*/ 470440 w 495300"/>
                <a:gd name="connsiteY105" fmla="*/ 137446 h 590550"/>
                <a:gd name="connsiteX106" fmla="*/ 471392 w 495300"/>
                <a:gd name="connsiteY106" fmla="*/ 141541 h 590550"/>
                <a:gd name="connsiteX107" fmla="*/ 468725 w 495300"/>
                <a:gd name="connsiteY107" fmla="*/ 145161 h 590550"/>
                <a:gd name="connsiteX108" fmla="*/ 473107 w 495300"/>
                <a:gd name="connsiteY108" fmla="*/ 145542 h 590550"/>
                <a:gd name="connsiteX109" fmla="*/ 470535 w 495300"/>
                <a:gd name="connsiteY109" fmla="*/ 151733 h 590550"/>
                <a:gd name="connsiteX110" fmla="*/ 478822 w 495300"/>
                <a:gd name="connsiteY110" fmla="*/ 151733 h 590550"/>
                <a:gd name="connsiteX111" fmla="*/ 479774 w 495300"/>
                <a:gd name="connsiteY111" fmla="*/ 156019 h 590550"/>
                <a:gd name="connsiteX112" fmla="*/ 487680 w 495300"/>
                <a:gd name="connsiteY112" fmla="*/ 164020 h 590550"/>
                <a:gd name="connsiteX113" fmla="*/ 478441 w 495300"/>
                <a:gd name="connsiteY113" fmla="*/ 182784 h 590550"/>
                <a:gd name="connsiteX114" fmla="*/ 475298 w 495300"/>
                <a:gd name="connsiteY114" fmla="*/ 204692 h 590550"/>
                <a:gd name="connsiteX115" fmla="*/ 469678 w 495300"/>
                <a:gd name="connsiteY115" fmla="*/ 210979 h 590550"/>
                <a:gd name="connsiteX116" fmla="*/ 467963 w 495300"/>
                <a:gd name="connsiteY116" fmla="*/ 217551 h 590550"/>
                <a:gd name="connsiteX117" fmla="*/ 474345 w 495300"/>
                <a:gd name="connsiteY117" fmla="*/ 219456 h 590550"/>
                <a:gd name="connsiteX118" fmla="*/ 474059 w 495300"/>
                <a:gd name="connsiteY118" fmla="*/ 234982 h 590550"/>
                <a:gd name="connsiteX119" fmla="*/ 483870 w 495300"/>
                <a:gd name="connsiteY119" fmla="*/ 278892 h 590550"/>
                <a:gd name="connsiteX120" fmla="*/ 484823 w 495300"/>
                <a:gd name="connsiteY120" fmla="*/ 294608 h 590550"/>
                <a:gd name="connsiteX121" fmla="*/ 474154 w 495300"/>
                <a:gd name="connsiteY121" fmla="*/ 297561 h 590550"/>
                <a:gd name="connsiteX122" fmla="*/ 463105 w 495300"/>
                <a:gd name="connsiteY122" fmla="*/ 305181 h 590550"/>
                <a:gd name="connsiteX123" fmla="*/ 464725 w 495300"/>
                <a:gd name="connsiteY123" fmla="*/ 308134 h 590550"/>
                <a:gd name="connsiteX124" fmla="*/ 470249 w 495300"/>
                <a:gd name="connsiteY124" fmla="*/ 306895 h 590550"/>
                <a:gd name="connsiteX125" fmla="*/ 471297 w 495300"/>
                <a:gd name="connsiteY125" fmla="*/ 310039 h 590550"/>
                <a:gd name="connsiteX126" fmla="*/ 478345 w 495300"/>
                <a:gd name="connsiteY126" fmla="*/ 308896 h 590550"/>
                <a:gd name="connsiteX127" fmla="*/ 477679 w 495300"/>
                <a:gd name="connsiteY127" fmla="*/ 314515 h 590550"/>
                <a:gd name="connsiteX128" fmla="*/ 465963 w 495300"/>
                <a:gd name="connsiteY128" fmla="*/ 322421 h 590550"/>
                <a:gd name="connsiteX129" fmla="*/ 477012 w 495300"/>
                <a:gd name="connsiteY129" fmla="*/ 333756 h 590550"/>
                <a:gd name="connsiteX130" fmla="*/ 451771 w 495300"/>
                <a:gd name="connsiteY130" fmla="*/ 336328 h 590550"/>
                <a:gd name="connsiteX131" fmla="*/ 448532 w 495300"/>
                <a:gd name="connsiteY131" fmla="*/ 342138 h 590550"/>
                <a:gd name="connsiteX132" fmla="*/ 451485 w 495300"/>
                <a:gd name="connsiteY132" fmla="*/ 353568 h 590550"/>
                <a:gd name="connsiteX133" fmla="*/ 445484 w 495300"/>
                <a:gd name="connsiteY133" fmla="*/ 359092 h 590550"/>
                <a:gd name="connsiteX134" fmla="*/ 435197 w 495300"/>
                <a:gd name="connsiteY134" fmla="*/ 376237 h 590550"/>
                <a:gd name="connsiteX135" fmla="*/ 422529 w 495300"/>
                <a:gd name="connsiteY135" fmla="*/ 381190 h 590550"/>
                <a:gd name="connsiteX136" fmla="*/ 420529 w 495300"/>
                <a:gd name="connsiteY136" fmla="*/ 395097 h 590550"/>
                <a:gd name="connsiteX137" fmla="*/ 430816 w 495300"/>
                <a:gd name="connsiteY137" fmla="*/ 424148 h 590550"/>
                <a:gd name="connsiteX138" fmla="*/ 443770 w 495300"/>
                <a:gd name="connsiteY138" fmla="*/ 421386 h 590550"/>
                <a:gd name="connsiteX139" fmla="*/ 461296 w 495300"/>
                <a:gd name="connsiteY139" fmla="*/ 421862 h 590550"/>
                <a:gd name="connsiteX140" fmla="*/ 469106 w 495300"/>
                <a:gd name="connsiteY140" fmla="*/ 458438 h 590550"/>
                <a:gd name="connsiteX141" fmla="*/ 472821 w 495300"/>
                <a:gd name="connsiteY141" fmla="*/ 466058 h 590550"/>
                <a:gd name="connsiteX142" fmla="*/ 458724 w 495300"/>
                <a:gd name="connsiteY142" fmla="*/ 471011 h 590550"/>
                <a:gd name="connsiteX143" fmla="*/ 451104 w 495300"/>
                <a:gd name="connsiteY143" fmla="*/ 476631 h 590550"/>
                <a:gd name="connsiteX144" fmla="*/ 448532 w 495300"/>
                <a:gd name="connsiteY144" fmla="*/ 471297 h 590550"/>
                <a:gd name="connsiteX145" fmla="*/ 446056 w 495300"/>
                <a:gd name="connsiteY145" fmla="*/ 471487 h 590550"/>
                <a:gd name="connsiteX146" fmla="*/ 441293 w 495300"/>
                <a:gd name="connsiteY146" fmla="*/ 477679 h 590550"/>
                <a:gd name="connsiteX147" fmla="*/ 439864 w 495300"/>
                <a:gd name="connsiteY147" fmla="*/ 474440 h 590550"/>
                <a:gd name="connsiteX148" fmla="*/ 435197 w 495300"/>
                <a:gd name="connsiteY148" fmla="*/ 475012 h 590550"/>
                <a:gd name="connsiteX149" fmla="*/ 439769 w 495300"/>
                <a:gd name="connsiteY149" fmla="*/ 468058 h 590550"/>
                <a:gd name="connsiteX150" fmla="*/ 435483 w 495300"/>
                <a:gd name="connsiteY150" fmla="*/ 465201 h 590550"/>
                <a:gd name="connsiteX151" fmla="*/ 431387 w 495300"/>
                <a:gd name="connsiteY151" fmla="*/ 469011 h 590550"/>
                <a:gd name="connsiteX152" fmla="*/ 426529 w 495300"/>
                <a:gd name="connsiteY152" fmla="*/ 464534 h 590550"/>
                <a:gd name="connsiteX153" fmla="*/ 427672 w 495300"/>
                <a:gd name="connsiteY153" fmla="*/ 460248 h 590550"/>
                <a:gd name="connsiteX154" fmla="*/ 422720 w 495300"/>
                <a:gd name="connsiteY154" fmla="*/ 464439 h 590550"/>
                <a:gd name="connsiteX155" fmla="*/ 418338 w 495300"/>
                <a:gd name="connsiteY155" fmla="*/ 475583 h 590550"/>
                <a:gd name="connsiteX156" fmla="*/ 417004 w 495300"/>
                <a:gd name="connsiteY156" fmla="*/ 472059 h 590550"/>
                <a:gd name="connsiteX157" fmla="*/ 412623 w 495300"/>
                <a:gd name="connsiteY157" fmla="*/ 477583 h 590550"/>
                <a:gd name="connsiteX158" fmla="*/ 400621 w 495300"/>
                <a:gd name="connsiteY158" fmla="*/ 480441 h 590550"/>
                <a:gd name="connsiteX159" fmla="*/ 402336 w 495300"/>
                <a:gd name="connsiteY159" fmla="*/ 494824 h 590550"/>
                <a:gd name="connsiteX160" fmla="*/ 382333 w 495300"/>
                <a:gd name="connsiteY160" fmla="*/ 488251 h 590550"/>
                <a:gd name="connsiteX161" fmla="*/ 361760 w 495300"/>
                <a:gd name="connsiteY161" fmla="*/ 484822 h 590550"/>
                <a:gd name="connsiteX162" fmla="*/ 357949 w 495300"/>
                <a:gd name="connsiteY162" fmla="*/ 492157 h 590550"/>
                <a:gd name="connsiteX163" fmla="*/ 343186 w 495300"/>
                <a:gd name="connsiteY163" fmla="*/ 497967 h 590550"/>
                <a:gd name="connsiteX164" fmla="*/ 322802 w 495300"/>
                <a:gd name="connsiteY164" fmla="*/ 497491 h 590550"/>
                <a:gd name="connsiteX165" fmla="*/ 321278 w 495300"/>
                <a:gd name="connsiteY165" fmla="*/ 503015 h 590550"/>
                <a:gd name="connsiteX166" fmla="*/ 329755 w 495300"/>
                <a:gd name="connsiteY166" fmla="*/ 507111 h 590550"/>
                <a:gd name="connsiteX167" fmla="*/ 329565 w 495300"/>
                <a:gd name="connsiteY167" fmla="*/ 510635 h 590550"/>
                <a:gd name="connsiteX168" fmla="*/ 320612 w 495300"/>
                <a:gd name="connsiteY168" fmla="*/ 507778 h 590550"/>
                <a:gd name="connsiteX169" fmla="*/ 318992 w 495300"/>
                <a:gd name="connsiteY169" fmla="*/ 521779 h 590550"/>
                <a:gd name="connsiteX170" fmla="*/ 335947 w 495300"/>
                <a:gd name="connsiteY170" fmla="*/ 545687 h 590550"/>
                <a:gd name="connsiteX171" fmla="*/ 333756 w 495300"/>
                <a:gd name="connsiteY171" fmla="*/ 547688 h 590550"/>
                <a:gd name="connsiteX172" fmla="*/ 306514 w 495300"/>
                <a:gd name="connsiteY172" fmla="*/ 561022 h 590550"/>
                <a:gd name="connsiteX173" fmla="*/ 198977 w 495300"/>
                <a:gd name="connsiteY173" fmla="*/ 585025 h 590550"/>
                <a:gd name="connsiteX174" fmla="*/ 191071 w 495300"/>
                <a:gd name="connsiteY174" fmla="*/ 579310 h 590550"/>
                <a:gd name="connsiteX175" fmla="*/ 189166 w 495300"/>
                <a:gd name="connsiteY175" fmla="*/ 571405 h 590550"/>
                <a:gd name="connsiteX176" fmla="*/ 171831 w 495300"/>
                <a:gd name="connsiteY176" fmla="*/ 576358 h 590550"/>
                <a:gd name="connsiteX177" fmla="*/ 171069 w 495300"/>
                <a:gd name="connsiteY177" fmla="*/ 573500 h 590550"/>
                <a:gd name="connsiteX178" fmla="*/ 164973 w 495300"/>
                <a:gd name="connsiteY178" fmla="*/ 574929 h 590550"/>
                <a:gd name="connsiteX179" fmla="*/ 163354 w 495300"/>
                <a:gd name="connsiteY179" fmla="*/ 571786 h 590550"/>
                <a:gd name="connsiteX180" fmla="*/ 157067 w 495300"/>
                <a:gd name="connsiteY180" fmla="*/ 572548 h 590550"/>
                <a:gd name="connsiteX181" fmla="*/ 156781 w 495300"/>
                <a:gd name="connsiteY181" fmla="*/ 569119 h 590550"/>
                <a:gd name="connsiteX182" fmla="*/ 142304 w 495300"/>
                <a:gd name="connsiteY182" fmla="*/ 564737 h 590550"/>
                <a:gd name="connsiteX183" fmla="*/ 143732 w 495300"/>
                <a:gd name="connsiteY183" fmla="*/ 560356 h 590550"/>
                <a:gd name="connsiteX184" fmla="*/ 135445 w 495300"/>
                <a:gd name="connsiteY184" fmla="*/ 561594 h 590550"/>
                <a:gd name="connsiteX185" fmla="*/ 135255 w 495300"/>
                <a:gd name="connsiteY185" fmla="*/ 563594 h 590550"/>
                <a:gd name="connsiteX186" fmla="*/ 123539 w 495300"/>
                <a:gd name="connsiteY186" fmla="*/ 561308 h 590550"/>
                <a:gd name="connsiteX187" fmla="*/ 123920 w 495300"/>
                <a:gd name="connsiteY187" fmla="*/ 559498 h 590550"/>
                <a:gd name="connsiteX188" fmla="*/ 109061 w 495300"/>
                <a:gd name="connsiteY188" fmla="*/ 559117 h 590550"/>
                <a:gd name="connsiteX189" fmla="*/ 104204 w 495300"/>
                <a:gd name="connsiteY189" fmla="*/ 559784 h 590550"/>
                <a:gd name="connsiteX190" fmla="*/ 103251 w 495300"/>
                <a:gd name="connsiteY190" fmla="*/ 562356 h 590550"/>
                <a:gd name="connsiteX191" fmla="*/ 98679 w 495300"/>
                <a:gd name="connsiteY191" fmla="*/ 557022 h 590550"/>
                <a:gd name="connsiteX192" fmla="*/ 110204 w 495300"/>
                <a:gd name="connsiteY192" fmla="*/ 545211 h 590550"/>
                <a:gd name="connsiteX193" fmla="*/ 106299 w 495300"/>
                <a:gd name="connsiteY193" fmla="*/ 529209 h 590550"/>
                <a:gd name="connsiteX194" fmla="*/ 120396 w 495300"/>
                <a:gd name="connsiteY194" fmla="*/ 525399 h 590550"/>
                <a:gd name="connsiteX195" fmla="*/ 127159 w 495300"/>
                <a:gd name="connsiteY195" fmla="*/ 532543 h 590550"/>
                <a:gd name="connsiteX196" fmla="*/ 160972 w 495300"/>
                <a:gd name="connsiteY196" fmla="*/ 531685 h 590550"/>
                <a:gd name="connsiteX197" fmla="*/ 168593 w 495300"/>
                <a:gd name="connsiteY197" fmla="*/ 524161 h 590550"/>
                <a:gd name="connsiteX198" fmla="*/ 174117 w 495300"/>
                <a:gd name="connsiteY198" fmla="*/ 524732 h 590550"/>
                <a:gd name="connsiteX199" fmla="*/ 182023 w 495300"/>
                <a:gd name="connsiteY199" fmla="*/ 517969 h 590550"/>
                <a:gd name="connsiteX200" fmla="*/ 190500 w 495300"/>
                <a:gd name="connsiteY200" fmla="*/ 516731 h 590550"/>
                <a:gd name="connsiteX201" fmla="*/ 190595 w 495300"/>
                <a:gd name="connsiteY201" fmla="*/ 507778 h 590550"/>
                <a:gd name="connsiteX202" fmla="*/ 192977 w 495300"/>
                <a:gd name="connsiteY202" fmla="*/ 504825 h 590550"/>
                <a:gd name="connsiteX203" fmla="*/ 200215 w 495300"/>
                <a:gd name="connsiteY203" fmla="*/ 505777 h 590550"/>
                <a:gd name="connsiteX204" fmla="*/ 193548 w 495300"/>
                <a:gd name="connsiteY204" fmla="*/ 481203 h 590550"/>
                <a:gd name="connsiteX205" fmla="*/ 185071 w 495300"/>
                <a:gd name="connsiteY205" fmla="*/ 471201 h 590550"/>
                <a:gd name="connsiteX206" fmla="*/ 185261 w 495300"/>
                <a:gd name="connsiteY206" fmla="*/ 463486 h 590550"/>
                <a:gd name="connsiteX207" fmla="*/ 191357 w 495300"/>
                <a:gd name="connsiteY207" fmla="*/ 453961 h 590550"/>
                <a:gd name="connsiteX208" fmla="*/ 187928 w 495300"/>
                <a:gd name="connsiteY208" fmla="*/ 447008 h 590550"/>
                <a:gd name="connsiteX209" fmla="*/ 190310 w 495300"/>
                <a:gd name="connsiteY209" fmla="*/ 443674 h 590550"/>
                <a:gd name="connsiteX210" fmla="*/ 183928 w 495300"/>
                <a:gd name="connsiteY210" fmla="*/ 443389 h 590550"/>
                <a:gd name="connsiteX211" fmla="*/ 183070 w 495300"/>
                <a:gd name="connsiteY211" fmla="*/ 436721 h 590550"/>
                <a:gd name="connsiteX212" fmla="*/ 170783 w 495300"/>
                <a:gd name="connsiteY212" fmla="*/ 432625 h 590550"/>
                <a:gd name="connsiteX213" fmla="*/ 172212 w 495300"/>
                <a:gd name="connsiteY213" fmla="*/ 431101 h 590550"/>
                <a:gd name="connsiteX214" fmla="*/ 164592 w 495300"/>
                <a:gd name="connsiteY214" fmla="*/ 425767 h 590550"/>
                <a:gd name="connsiteX215" fmla="*/ 172593 w 495300"/>
                <a:gd name="connsiteY215" fmla="*/ 414623 h 590550"/>
                <a:gd name="connsiteX216" fmla="*/ 170307 w 495300"/>
                <a:gd name="connsiteY216" fmla="*/ 408337 h 590550"/>
                <a:gd name="connsiteX217" fmla="*/ 160211 w 495300"/>
                <a:gd name="connsiteY217" fmla="*/ 413861 h 590550"/>
                <a:gd name="connsiteX218" fmla="*/ 152971 w 495300"/>
                <a:gd name="connsiteY218" fmla="*/ 411670 h 590550"/>
                <a:gd name="connsiteX219" fmla="*/ 144685 w 495300"/>
                <a:gd name="connsiteY219" fmla="*/ 416433 h 590550"/>
                <a:gd name="connsiteX220" fmla="*/ 132112 w 495300"/>
                <a:gd name="connsiteY220" fmla="*/ 414242 h 590550"/>
                <a:gd name="connsiteX221" fmla="*/ 136303 w 495300"/>
                <a:gd name="connsiteY221" fmla="*/ 406050 h 590550"/>
                <a:gd name="connsiteX222" fmla="*/ 132493 w 495300"/>
                <a:gd name="connsiteY222" fmla="*/ 404526 h 590550"/>
                <a:gd name="connsiteX223" fmla="*/ 131731 w 495300"/>
                <a:gd name="connsiteY223" fmla="*/ 389477 h 590550"/>
                <a:gd name="connsiteX224" fmla="*/ 117062 w 495300"/>
                <a:gd name="connsiteY224" fmla="*/ 391668 h 590550"/>
                <a:gd name="connsiteX225" fmla="*/ 92107 w 495300"/>
                <a:gd name="connsiteY225" fmla="*/ 388048 h 590550"/>
                <a:gd name="connsiteX226" fmla="*/ 82963 w 495300"/>
                <a:gd name="connsiteY226" fmla="*/ 381571 h 590550"/>
                <a:gd name="connsiteX227" fmla="*/ 84011 w 495300"/>
                <a:gd name="connsiteY227" fmla="*/ 378904 h 590550"/>
                <a:gd name="connsiteX228" fmla="*/ 81820 w 495300"/>
                <a:gd name="connsiteY228" fmla="*/ 379285 h 590550"/>
                <a:gd name="connsiteX229" fmla="*/ 77819 w 495300"/>
                <a:gd name="connsiteY229" fmla="*/ 373570 h 590550"/>
                <a:gd name="connsiteX230" fmla="*/ 57340 w 495300"/>
                <a:gd name="connsiteY230" fmla="*/ 382905 h 590550"/>
                <a:gd name="connsiteX231" fmla="*/ 51245 w 495300"/>
                <a:gd name="connsiteY231" fmla="*/ 375475 h 590550"/>
                <a:gd name="connsiteX232" fmla="*/ 51816 w 495300"/>
                <a:gd name="connsiteY232" fmla="*/ 372332 h 590550"/>
                <a:gd name="connsiteX233" fmla="*/ 48768 w 495300"/>
                <a:gd name="connsiteY233" fmla="*/ 371189 h 590550"/>
                <a:gd name="connsiteX234" fmla="*/ 38005 w 495300"/>
                <a:gd name="connsiteY234" fmla="*/ 369856 h 590550"/>
                <a:gd name="connsiteX235" fmla="*/ 31623 w 495300"/>
                <a:gd name="connsiteY235" fmla="*/ 374999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</a:cxnLst>
              <a:rect l="l" t="t" r="r" b="b"/>
              <a:pathLst>
                <a:path w="495300" h="590550">
                  <a:moveTo>
                    <a:pt x="31623" y="374999"/>
                  </a:moveTo>
                  <a:lnTo>
                    <a:pt x="30766" y="368713"/>
                  </a:lnTo>
                  <a:lnTo>
                    <a:pt x="38576" y="353473"/>
                  </a:lnTo>
                  <a:lnTo>
                    <a:pt x="38576" y="339661"/>
                  </a:lnTo>
                  <a:lnTo>
                    <a:pt x="44482" y="333661"/>
                  </a:lnTo>
                  <a:lnTo>
                    <a:pt x="44387" y="325469"/>
                  </a:lnTo>
                  <a:lnTo>
                    <a:pt x="31528" y="308134"/>
                  </a:lnTo>
                  <a:lnTo>
                    <a:pt x="30289" y="301942"/>
                  </a:lnTo>
                  <a:lnTo>
                    <a:pt x="35909" y="300704"/>
                  </a:lnTo>
                  <a:lnTo>
                    <a:pt x="34576" y="282702"/>
                  </a:lnTo>
                  <a:lnTo>
                    <a:pt x="26194" y="258794"/>
                  </a:lnTo>
                  <a:lnTo>
                    <a:pt x="36481" y="255079"/>
                  </a:lnTo>
                  <a:lnTo>
                    <a:pt x="35338" y="242792"/>
                  </a:lnTo>
                  <a:lnTo>
                    <a:pt x="60579" y="239744"/>
                  </a:lnTo>
                  <a:lnTo>
                    <a:pt x="58103" y="229552"/>
                  </a:lnTo>
                  <a:lnTo>
                    <a:pt x="67246" y="229552"/>
                  </a:lnTo>
                  <a:lnTo>
                    <a:pt x="78867" y="224504"/>
                  </a:lnTo>
                  <a:lnTo>
                    <a:pt x="102013" y="230600"/>
                  </a:lnTo>
                  <a:lnTo>
                    <a:pt x="110776" y="228505"/>
                  </a:lnTo>
                  <a:lnTo>
                    <a:pt x="111823" y="225171"/>
                  </a:lnTo>
                  <a:lnTo>
                    <a:pt x="115253" y="224980"/>
                  </a:lnTo>
                  <a:lnTo>
                    <a:pt x="114681" y="218503"/>
                  </a:lnTo>
                  <a:lnTo>
                    <a:pt x="116014" y="214598"/>
                  </a:lnTo>
                  <a:lnTo>
                    <a:pt x="118110" y="214979"/>
                  </a:lnTo>
                  <a:lnTo>
                    <a:pt x="107537" y="212503"/>
                  </a:lnTo>
                  <a:lnTo>
                    <a:pt x="105346" y="208883"/>
                  </a:lnTo>
                  <a:lnTo>
                    <a:pt x="106204" y="201454"/>
                  </a:lnTo>
                  <a:lnTo>
                    <a:pt x="103537" y="198596"/>
                  </a:lnTo>
                  <a:lnTo>
                    <a:pt x="72295" y="199453"/>
                  </a:lnTo>
                  <a:lnTo>
                    <a:pt x="68389" y="191452"/>
                  </a:lnTo>
                  <a:lnTo>
                    <a:pt x="50673" y="196500"/>
                  </a:lnTo>
                  <a:lnTo>
                    <a:pt x="49530" y="193834"/>
                  </a:lnTo>
                  <a:lnTo>
                    <a:pt x="33814" y="202787"/>
                  </a:lnTo>
                  <a:lnTo>
                    <a:pt x="18383" y="206692"/>
                  </a:lnTo>
                  <a:lnTo>
                    <a:pt x="9525" y="173164"/>
                  </a:lnTo>
                  <a:lnTo>
                    <a:pt x="11335" y="168973"/>
                  </a:lnTo>
                  <a:lnTo>
                    <a:pt x="14954" y="168783"/>
                  </a:lnTo>
                  <a:lnTo>
                    <a:pt x="13145" y="151257"/>
                  </a:lnTo>
                  <a:lnTo>
                    <a:pt x="15716" y="139636"/>
                  </a:lnTo>
                  <a:lnTo>
                    <a:pt x="19145" y="139350"/>
                  </a:lnTo>
                  <a:lnTo>
                    <a:pt x="17907" y="131445"/>
                  </a:lnTo>
                  <a:lnTo>
                    <a:pt x="24860" y="130588"/>
                  </a:lnTo>
                  <a:lnTo>
                    <a:pt x="23050" y="118300"/>
                  </a:lnTo>
                  <a:lnTo>
                    <a:pt x="19621" y="118491"/>
                  </a:lnTo>
                  <a:lnTo>
                    <a:pt x="19240" y="109728"/>
                  </a:lnTo>
                  <a:lnTo>
                    <a:pt x="34957" y="107632"/>
                  </a:lnTo>
                  <a:lnTo>
                    <a:pt x="73723" y="91440"/>
                  </a:lnTo>
                  <a:lnTo>
                    <a:pt x="71342" y="85249"/>
                  </a:lnTo>
                  <a:lnTo>
                    <a:pt x="76676" y="82486"/>
                  </a:lnTo>
                  <a:lnTo>
                    <a:pt x="73152" y="75438"/>
                  </a:lnTo>
                  <a:lnTo>
                    <a:pt x="75438" y="74200"/>
                  </a:lnTo>
                  <a:lnTo>
                    <a:pt x="74390" y="72295"/>
                  </a:lnTo>
                  <a:lnTo>
                    <a:pt x="81724" y="68961"/>
                  </a:lnTo>
                  <a:lnTo>
                    <a:pt x="76200" y="50006"/>
                  </a:lnTo>
                  <a:lnTo>
                    <a:pt x="86296" y="45625"/>
                  </a:lnTo>
                  <a:lnTo>
                    <a:pt x="86392" y="40767"/>
                  </a:lnTo>
                  <a:lnTo>
                    <a:pt x="94393" y="36100"/>
                  </a:lnTo>
                  <a:lnTo>
                    <a:pt x="95440" y="38386"/>
                  </a:lnTo>
                  <a:lnTo>
                    <a:pt x="119348" y="28575"/>
                  </a:lnTo>
                  <a:lnTo>
                    <a:pt x="117538" y="24574"/>
                  </a:lnTo>
                  <a:lnTo>
                    <a:pt x="136874" y="17716"/>
                  </a:lnTo>
                  <a:lnTo>
                    <a:pt x="134493" y="10763"/>
                  </a:lnTo>
                  <a:lnTo>
                    <a:pt x="137350" y="9525"/>
                  </a:lnTo>
                  <a:lnTo>
                    <a:pt x="171926" y="84963"/>
                  </a:lnTo>
                  <a:lnTo>
                    <a:pt x="174879" y="84867"/>
                  </a:lnTo>
                  <a:lnTo>
                    <a:pt x="180022" y="93250"/>
                  </a:lnTo>
                  <a:lnTo>
                    <a:pt x="184595" y="91345"/>
                  </a:lnTo>
                  <a:lnTo>
                    <a:pt x="193929" y="108013"/>
                  </a:lnTo>
                  <a:lnTo>
                    <a:pt x="204597" y="99536"/>
                  </a:lnTo>
                  <a:lnTo>
                    <a:pt x="234124" y="85725"/>
                  </a:lnTo>
                  <a:lnTo>
                    <a:pt x="230695" y="75819"/>
                  </a:lnTo>
                  <a:lnTo>
                    <a:pt x="241935" y="75438"/>
                  </a:lnTo>
                  <a:lnTo>
                    <a:pt x="244126" y="78486"/>
                  </a:lnTo>
                  <a:lnTo>
                    <a:pt x="251936" y="76105"/>
                  </a:lnTo>
                  <a:lnTo>
                    <a:pt x="264223" y="66103"/>
                  </a:lnTo>
                  <a:lnTo>
                    <a:pt x="271272" y="85249"/>
                  </a:lnTo>
                  <a:lnTo>
                    <a:pt x="280225" y="86011"/>
                  </a:lnTo>
                  <a:lnTo>
                    <a:pt x="295085" y="79819"/>
                  </a:lnTo>
                  <a:lnTo>
                    <a:pt x="296228" y="81629"/>
                  </a:lnTo>
                  <a:lnTo>
                    <a:pt x="305467" y="74104"/>
                  </a:lnTo>
                  <a:lnTo>
                    <a:pt x="326898" y="63913"/>
                  </a:lnTo>
                  <a:lnTo>
                    <a:pt x="325850" y="62103"/>
                  </a:lnTo>
                  <a:lnTo>
                    <a:pt x="330422" y="56197"/>
                  </a:lnTo>
                  <a:lnTo>
                    <a:pt x="381286" y="89916"/>
                  </a:lnTo>
                  <a:lnTo>
                    <a:pt x="376809" y="101346"/>
                  </a:lnTo>
                  <a:lnTo>
                    <a:pt x="383381" y="93250"/>
                  </a:lnTo>
                  <a:lnTo>
                    <a:pt x="386620" y="92488"/>
                  </a:lnTo>
                  <a:lnTo>
                    <a:pt x="404336" y="106680"/>
                  </a:lnTo>
                  <a:lnTo>
                    <a:pt x="410146" y="101250"/>
                  </a:lnTo>
                  <a:lnTo>
                    <a:pt x="413290" y="85725"/>
                  </a:lnTo>
                  <a:lnTo>
                    <a:pt x="416052" y="87249"/>
                  </a:lnTo>
                  <a:lnTo>
                    <a:pt x="421100" y="91725"/>
                  </a:lnTo>
                  <a:lnTo>
                    <a:pt x="429387" y="108299"/>
                  </a:lnTo>
                  <a:lnTo>
                    <a:pt x="423577" y="115824"/>
                  </a:lnTo>
                  <a:lnTo>
                    <a:pt x="413861" y="119539"/>
                  </a:lnTo>
                  <a:lnTo>
                    <a:pt x="413861" y="123253"/>
                  </a:lnTo>
                  <a:lnTo>
                    <a:pt x="420148" y="122110"/>
                  </a:lnTo>
                  <a:lnTo>
                    <a:pt x="421862" y="118491"/>
                  </a:lnTo>
                  <a:lnTo>
                    <a:pt x="428435" y="115538"/>
                  </a:lnTo>
                  <a:lnTo>
                    <a:pt x="433102" y="115824"/>
                  </a:lnTo>
                  <a:lnTo>
                    <a:pt x="438245" y="120491"/>
                  </a:lnTo>
                  <a:lnTo>
                    <a:pt x="444055" y="119634"/>
                  </a:lnTo>
                  <a:lnTo>
                    <a:pt x="453009" y="123920"/>
                  </a:lnTo>
                  <a:lnTo>
                    <a:pt x="459200" y="134779"/>
                  </a:lnTo>
                  <a:lnTo>
                    <a:pt x="465106" y="132874"/>
                  </a:lnTo>
                  <a:lnTo>
                    <a:pt x="470440" y="137446"/>
                  </a:lnTo>
                  <a:lnTo>
                    <a:pt x="471392" y="141541"/>
                  </a:lnTo>
                  <a:lnTo>
                    <a:pt x="468725" y="145161"/>
                  </a:lnTo>
                  <a:lnTo>
                    <a:pt x="473107" y="145542"/>
                  </a:lnTo>
                  <a:lnTo>
                    <a:pt x="470535" y="151733"/>
                  </a:lnTo>
                  <a:lnTo>
                    <a:pt x="478822" y="151733"/>
                  </a:lnTo>
                  <a:lnTo>
                    <a:pt x="479774" y="156019"/>
                  </a:lnTo>
                  <a:lnTo>
                    <a:pt x="487680" y="164020"/>
                  </a:lnTo>
                  <a:lnTo>
                    <a:pt x="478441" y="182784"/>
                  </a:lnTo>
                  <a:lnTo>
                    <a:pt x="475298" y="204692"/>
                  </a:lnTo>
                  <a:lnTo>
                    <a:pt x="469678" y="210979"/>
                  </a:lnTo>
                  <a:lnTo>
                    <a:pt x="467963" y="217551"/>
                  </a:lnTo>
                  <a:lnTo>
                    <a:pt x="474345" y="219456"/>
                  </a:lnTo>
                  <a:lnTo>
                    <a:pt x="474059" y="234982"/>
                  </a:lnTo>
                  <a:lnTo>
                    <a:pt x="483870" y="278892"/>
                  </a:lnTo>
                  <a:lnTo>
                    <a:pt x="484823" y="294608"/>
                  </a:lnTo>
                  <a:lnTo>
                    <a:pt x="474154" y="297561"/>
                  </a:lnTo>
                  <a:lnTo>
                    <a:pt x="463105" y="305181"/>
                  </a:lnTo>
                  <a:lnTo>
                    <a:pt x="464725" y="308134"/>
                  </a:lnTo>
                  <a:lnTo>
                    <a:pt x="470249" y="306895"/>
                  </a:lnTo>
                  <a:lnTo>
                    <a:pt x="471297" y="310039"/>
                  </a:lnTo>
                  <a:lnTo>
                    <a:pt x="478345" y="308896"/>
                  </a:lnTo>
                  <a:lnTo>
                    <a:pt x="477679" y="314515"/>
                  </a:lnTo>
                  <a:lnTo>
                    <a:pt x="465963" y="322421"/>
                  </a:lnTo>
                  <a:lnTo>
                    <a:pt x="477012" y="333756"/>
                  </a:lnTo>
                  <a:lnTo>
                    <a:pt x="451771" y="336328"/>
                  </a:lnTo>
                  <a:lnTo>
                    <a:pt x="448532" y="342138"/>
                  </a:lnTo>
                  <a:lnTo>
                    <a:pt x="451485" y="353568"/>
                  </a:lnTo>
                  <a:lnTo>
                    <a:pt x="445484" y="359092"/>
                  </a:lnTo>
                  <a:lnTo>
                    <a:pt x="435197" y="376237"/>
                  </a:lnTo>
                  <a:lnTo>
                    <a:pt x="422529" y="381190"/>
                  </a:lnTo>
                  <a:lnTo>
                    <a:pt x="420529" y="395097"/>
                  </a:lnTo>
                  <a:lnTo>
                    <a:pt x="430816" y="424148"/>
                  </a:lnTo>
                  <a:lnTo>
                    <a:pt x="443770" y="421386"/>
                  </a:lnTo>
                  <a:lnTo>
                    <a:pt x="461296" y="421862"/>
                  </a:lnTo>
                  <a:lnTo>
                    <a:pt x="469106" y="458438"/>
                  </a:lnTo>
                  <a:lnTo>
                    <a:pt x="472821" y="466058"/>
                  </a:lnTo>
                  <a:lnTo>
                    <a:pt x="458724" y="471011"/>
                  </a:lnTo>
                  <a:lnTo>
                    <a:pt x="451104" y="476631"/>
                  </a:lnTo>
                  <a:lnTo>
                    <a:pt x="448532" y="471297"/>
                  </a:lnTo>
                  <a:lnTo>
                    <a:pt x="446056" y="471487"/>
                  </a:lnTo>
                  <a:lnTo>
                    <a:pt x="441293" y="477679"/>
                  </a:lnTo>
                  <a:lnTo>
                    <a:pt x="439864" y="474440"/>
                  </a:lnTo>
                  <a:lnTo>
                    <a:pt x="435197" y="475012"/>
                  </a:lnTo>
                  <a:lnTo>
                    <a:pt x="439769" y="468058"/>
                  </a:lnTo>
                  <a:lnTo>
                    <a:pt x="435483" y="465201"/>
                  </a:lnTo>
                  <a:lnTo>
                    <a:pt x="431387" y="469011"/>
                  </a:lnTo>
                  <a:lnTo>
                    <a:pt x="426529" y="464534"/>
                  </a:lnTo>
                  <a:lnTo>
                    <a:pt x="427672" y="460248"/>
                  </a:lnTo>
                  <a:lnTo>
                    <a:pt x="422720" y="464439"/>
                  </a:lnTo>
                  <a:lnTo>
                    <a:pt x="418338" y="475583"/>
                  </a:lnTo>
                  <a:lnTo>
                    <a:pt x="417004" y="472059"/>
                  </a:lnTo>
                  <a:lnTo>
                    <a:pt x="412623" y="477583"/>
                  </a:lnTo>
                  <a:lnTo>
                    <a:pt x="400621" y="480441"/>
                  </a:lnTo>
                  <a:lnTo>
                    <a:pt x="402336" y="494824"/>
                  </a:lnTo>
                  <a:lnTo>
                    <a:pt x="382333" y="488251"/>
                  </a:lnTo>
                  <a:lnTo>
                    <a:pt x="361760" y="484822"/>
                  </a:lnTo>
                  <a:lnTo>
                    <a:pt x="357949" y="492157"/>
                  </a:lnTo>
                  <a:lnTo>
                    <a:pt x="343186" y="497967"/>
                  </a:lnTo>
                  <a:lnTo>
                    <a:pt x="322802" y="497491"/>
                  </a:lnTo>
                  <a:lnTo>
                    <a:pt x="321278" y="503015"/>
                  </a:lnTo>
                  <a:lnTo>
                    <a:pt x="329755" y="507111"/>
                  </a:lnTo>
                  <a:lnTo>
                    <a:pt x="329565" y="510635"/>
                  </a:lnTo>
                  <a:lnTo>
                    <a:pt x="320612" y="507778"/>
                  </a:lnTo>
                  <a:lnTo>
                    <a:pt x="318992" y="521779"/>
                  </a:lnTo>
                  <a:lnTo>
                    <a:pt x="335947" y="545687"/>
                  </a:lnTo>
                  <a:lnTo>
                    <a:pt x="333756" y="547688"/>
                  </a:lnTo>
                  <a:lnTo>
                    <a:pt x="306514" y="561022"/>
                  </a:lnTo>
                  <a:lnTo>
                    <a:pt x="198977" y="585025"/>
                  </a:lnTo>
                  <a:lnTo>
                    <a:pt x="191071" y="579310"/>
                  </a:lnTo>
                  <a:lnTo>
                    <a:pt x="189166" y="571405"/>
                  </a:lnTo>
                  <a:lnTo>
                    <a:pt x="171831" y="576358"/>
                  </a:lnTo>
                  <a:lnTo>
                    <a:pt x="171069" y="573500"/>
                  </a:lnTo>
                  <a:lnTo>
                    <a:pt x="164973" y="574929"/>
                  </a:lnTo>
                  <a:lnTo>
                    <a:pt x="163354" y="571786"/>
                  </a:lnTo>
                  <a:lnTo>
                    <a:pt x="157067" y="572548"/>
                  </a:lnTo>
                  <a:lnTo>
                    <a:pt x="156781" y="569119"/>
                  </a:lnTo>
                  <a:lnTo>
                    <a:pt x="142304" y="564737"/>
                  </a:lnTo>
                  <a:lnTo>
                    <a:pt x="143732" y="560356"/>
                  </a:lnTo>
                  <a:lnTo>
                    <a:pt x="135445" y="561594"/>
                  </a:lnTo>
                  <a:lnTo>
                    <a:pt x="135255" y="563594"/>
                  </a:lnTo>
                  <a:lnTo>
                    <a:pt x="123539" y="561308"/>
                  </a:lnTo>
                  <a:lnTo>
                    <a:pt x="123920" y="559498"/>
                  </a:lnTo>
                  <a:lnTo>
                    <a:pt x="109061" y="559117"/>
                  </a:lnTo>
                  <a:lnTo>
                    <a:pt x="104204" y="559784"/>
                  </a:lnTo>
                  <a:lnTo>
                    <a:pt x="103251" y="562356"/>
                  </a:lnTo>
                  <a:lnTo>
                    <a:pt x="98679" y="557022"/>
                  </a:lnTo>
                  <a:lnTo>
                    <a:pt x="110204" y="545211"/>
                  </a:lnTo>
                  <a:lnTo>
                    <a:pt x="106299" y="529209"/>
                  </a:lnTo>
                  <a:lnTo>
                    <a:pt x="120396" y="525399"/>
                  </a:lnTo>
                  <a:lnTo>
                    <a:pt x="127159" y="532543"/>
                  </a:lnTo>
                  <a:lnTo>
                    <a:pt x="160972" y="531685"/>
                  </a:lnTo>
                  <a:lnTo>
                    <a:pt x="168593" y="524161"/>
                  </a:lnTo>
                  <a:lnTo>
                    <a:pt x="174117" y="524732"/>
                  </a:lnTo>
                  <a:lnTo>
                    <a:pt x="182023" y="517969"/>
                  </a:lnTo>
                  <a:lnTo>
                    <a:pt x="190500" y="516731"/>
                  </a:lnTo>
                  <a:lnTo>
                    <a:pt x="190595" y="507778"/>
                  </a:lnTo>
                  <a:lnTo>
                    <a:pt x="192977" y="504825"/>
                  </a:lnTo>
                  <a:lnTo>
                    <a:pt x="200215" y="505777"/>
                  </a:lnTo>
                  <a:lnTo>
                    <a:pt x="193548" y="481203"/>
                  </a:lnTo>
                  <a:lnTo>
                    <a:pt x="185071" y="471201"/>
                  </a:lnTo>
                  <a:lnTo>
                    <a:pt x="185261" y="463486"/>
                  </a:lnTo>
                  <a:lnTo>
                    <a:pt x="191357" y="453961"/>
                  </a:lnTo>
                  <a:lnTo>
                    <a:pt x="187928" y="447008"/>
                  </a:lnTo>
                  <a:lnTo>
                    <a:pt x="190310" y="443674"/>
                  </a:lnTo>
                  <a:lnTo>
                    <a:pt x="183928" y="443389"/>
                  </a:lnTo>
                  <a:lnTo>
                    <a:pt x="183070" y="436721"/>
                  </a:lnTo>
                  <a:lnTo>
                    <a:pt x="170783" y="432625"/>
                  </a:lnTo>
                  <a:lnTo>
                    <a:pt x="172212" y="431101"/>
                  </a:lnTo>
                  <a:lnTo>
                    <a:pt x="164592" y="425767"/>
                  </a:lnTo>
                  <a:lnTo>
                    <a:pt x="172593" y="414623"/>
                  </a:lnTo>
                  <a:lnTo>
                    <a:pt x="170307" y="408337"/>
                  </a:lnTo>
                  <a:lnTo>
                    <a:pt x="160211" y="413861"/>
                  </a:lnTo>
                  <a:lnTo>
                    <a:pt x="152971" y="411670"/>
                  </a:lnTo>
                  <a:lnTo>
                    <a:pt x="144685" y="416433"/>
                  </a:lnTo>
                  <a:lnTo>
                    <a:pt x="132112" y="414242"/>
                  </a:lnTo>
                  <a:lnTo>
                    <a:pt x="136303" y="406050"/>
                  </a:lnTo>
                  <a:lnTo>
                    <a:pt x="132493" y="404526"/>
                  </a:lnTo>
                  <a:lnTo>
                    <a:pt x="131731" y="389477"/>
                  </a:lnTo>
                  <a:lnTo>
                    <a:pt x="117062" y="391668"/>
                  </a:lnTo>
                  <a:lnTo>
                    <a:pt x="92107" y="388048"/>
                  </a:lnTo>
                  <a:lnTo>
                    <a:pt x="82963" y="381571"/>
                  </a:lnTo>
                  <a:lnTo>
                    <a:pt x="84011" y="378904"/>
                  </a:lnTo>
                  <a:lnTo>
                    <a:pt x="81820" y="379285"/>
                  </a:lnTo>
                  <a:lnTo>
                    <a:pt x="77819" y="373570"/>
                  </a:lnTo>
                  <a:lnTo>
                    <a:pt x="57340" y="382905"/>
                  </a:lnTo>
                  <a:lnTo>
                    <a:pt x="51245" y="375475"/>
                  </a:lnTo>
                  <a:lnTo>
                    <a:pt x="51816" y="372332"/>
                  </a:lnTo>
                  <a:lnTo>
                    <a:pt x="48768" y="371189"/>
                  </a:lnTo>
                  <a:lnTo>
                    <a:pt x="38005" y="369856"/>
                  </a:lnTo>
                  <a:lnTo>
                    <a:pt x="31623" y="37499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9" name="Freihandform: Form 238">
              <a:extLst>
                <a:ext uri="{FF2B5EF4-FFF2-40B4-BE49-F238E27FC236}">
                  <a16:creationId xmlns:a16="http://schemas.microsoft.com/office/drawing/2014/main" id="{0316D749-54E7-424B-A778-FC665D98ABAA}"/>
                </a:ext>
              </a:extLst>
            </p:cNvPr>
            <p:cNvSpPr/>
            <p:nvPr/>
          </p:nvSpPr>
          <p:spPr>
            <a:xfrm>
              <a:off x="2966758" y="2729942"/>
              <a:ext cx="683100" cy="975150"/>
            </a:xfrm>
            <a:custGeom>
              <a:avLst/>
              <a:gdLst>
                <a:gd name="connsiteX0" fmla="*/ 1028319 w 1314450"/>
                <a:gd name="connsiteY0" fmla="*/ 1498568 h 1876425"/>
                <a:gd name="connsiteX1" fmla="*/ 1030986 w 1314450"/>
                <a:gd name="connsiteY1" fmla="*/ 1498473 h 1876425"/>
                <a:gd name="connsiteX2" fmla="*/ 1028224 w 1314450"/>
                <a:gd name="connsiteY2" fmla="*/ 1500664 h 1876425"/>
                <a:gd name="connsiteX3" fmla="*/ 1025271 w 1314450"/>
                <a:gd name="connsiteY3" fmla="*/ 1499521 h 1876425"/>
                <a:gd name="connsiteX4" fmla="*/ 1028319 w 1314450"/>
                <a:gd name="connsiteY4" fmla="*/ 1498568 h 1876425"/>
                <a:gd name="connsiteX5" fmla="*/ 279940 w 1314450"/>
                <a:gd name="connsiteY5" fmla="*/ 1704594 h 1876425"/>
                <a:gd name="connsiteX6" fmla="*/ 278130 w 1314450"/>
                <a:gd name="connsiteY6" fmla="*/ 1693259 h 1876425"/>
                <a:gd name="connsiteX7" fmla="*/ 266986 w 1314450"/>
                <a:gd name="connsiteY7" fmla="*/ 1687544 h 1876425"/>
                <a:gd name="connsiteX8" fmla="*/ 260318 w 1314450"/>
                <a:gd name="connsiteY8" fmla="*/ 1669256 h 1876425"/>
                <a:gd name="connsiteX9" fmla="*/ 261747 w 1314450"/>
                <a:gd name="connsiteY9" fmla="*/ 1665351 h 1876425"/>
                <a:gd name="connsiteX10" fmla="*/ 254889 w 1314450"/>
                <a:gd name="connsiteY10" fmla="*/ 1652207 h 1876425"/>
                <a:gd name="connsiteX11" fmla="*/ 250222 w 1314450"/>
                <a:gd name="connsiteY11" fmla="*/ 1648778 h 1876425"/>
                <a:gd name="connsiteX12" fmla="*/ 242697 w 1314450"/>
                <a:gd name="connsiteY12" fmla="*/ 1645825 h 1876425"/>
                <a:gd name="connsiteX13" fmla="*/ 236315 w 1314450"/>
                <a:gd name="connsiteY13" fmla="*/ 1646587 h 1876425"/>
                <a:gd name="connsiteX14" fmla="*/ 232315 w 1314450"/>
                <a:gd name="connsiteY14" fmla="*/ 1642777 h 1876425"/>
                <a:gd name="connsiteX15" fmla="*/ 224790 w 1314450"/>
                <a:gd name="connsiteY15" fmla="*/ 1641062 h 1876425"/>
                <a:gd name="connsiteX16" fmla="*/ 208502 w 1314450"/>
                <a:gd name="connsiteY16" fmla="*/ 1660779 h 1876425"/>
                <a:gd name="connsiteX17" fmla="*/ 203930 w 1314450"/>
                <a:gd name="connsiteY17" fmla="*/ 1662589 h 1876425"/>
                <a:gd name="connsiteX18" fmla="*/ 194691 w 1314450"/>
                <a:gd name="connsiteY18" fmla="*/ 1655921 h 1876425"/>
                <a:gd name="connsiteX19" fmla="*/ 190405 w 1314450"/>
                <a:gd name="connsiteY19" fmla="*/ 1656874 h 1876425"/>
                <a:gd name="connsiteX20" fmla="*/ 184499 w 1314450"/>
                <a:gd name="connsiteY20" fmla="*/ 1644587 h 1876425"/>
                <a:gd name="connsiteX21" fmla="*/ 178689 w 1314450"/>
                <a:gd name="connsiteY21" fmla="*/ 1644968 h 1876425"/>
                <a:gd name="connsiteX22" fmla="*/ 176593 w 1314450"/>
                <a:gd name="connsiteY22" fmla="*/ 1647444 h 1876425"/>
                <a:gd name="connsiteX23" fmla="*/ 173164 w 1314450"/>
                <a:gd name="connsiteY23" fmla="*/ 1644206 h 1876425"/>
                <a:gd name="connsiteX24" fmla="*/ 180880 w 1314450"/>
                <a:gd name="connsiteY24" fmla="*/ 1631347 h 1876425"/>
                <a:gd name="connsiteX25" fmla="*/ 181642 w 1314450"/>
                <a:gd name="connsiteY25" fmla="*/ 1628489 h 1876425"/>
                <a:gd name="connsiteX26" fmla="*/ 178594 w 1314450"/>
                <a:gd name="connsiteY26" fmla="*/ 1625537 h 1876425"/>
                <a:gd name="connsiteX27" fmla="*/ 168211 w 1314450"/>
                <a:gd name="connsiteY27" fmla="*/ 1641729 h 1876425"/>
                <a:gd name="connsiteX28" fmla="*/ 160782 w 1314450"/>
                <a:gd name="connsiteY28" fmla="*/ 1636109 h 1876425"/>
                <a:gd name="connsiteX29" fmla="*/ 154305 w 1314450"/>
                <a:gd name="connsiteY29" fmla="*/ 1626584 h 1876425"/>
                <a:gd name="connsiteX30" fmla="*/ 164116 w 1314450"/>
                <a:gd name="connsiteY30" fmla="*/ 1616869 h 1876425"/>
                <a:gd name="connsiteX31" fmla="*/ 162782 w 1314450"/>
                <a:gd name="connsiteY31" fmla="*/ 1615154 h 1876425"/>
                <a:gd name="connsiteX32" fmla="*/ 152019 w 1314450"/>
                <a:gd name="connsiteY32" fmla="*/ 1623060 h 1876425"/>
                <a:gd name="connsiteX33" fmla="*/ 148400 w 1314450"/>
                <a:gd name="connsiteY33" fmla="*/ 1618869 h 1876425"/>
                <a:gd name="connsiteX34" fmla="*/ 150400 w 1314450"/>
                <a:gd name="connsiteY34" fmla="*/ 1612773 h 1876425"/>
                <a:gd name="connsiteX35" fmla="*/ 146399 w 1314450"/>
                <a:gd name="connsiteY35" fmla="*/ 1610773 h 1876425"/>
                <a:gd name="connsiteX36" fmla="*/ 146304 w 1314450"/>
                <a:gd name="connsiteY36" fmla="*/ 1607344 h 1876425"/>
                <a:gd name="connsiteX37" fmla="*/ 162211 w 1314450"/>
                <a:gd name="connsiteY37" fmla="*/ 1592104 h 1876425"/>
                <a:gd name="connsiteX38" fmla="*/ 160401 w 1314450"/>
                <a:gd name="connsiteY38" fmla="*/ 1586675 h 1876425"/>
                <a:gd name="connsiteX39" fmla="*/ 158877 w 1314450"/>
                <a:gd name="connsiteY39" fmla="*/ 1591151 h 1876425"/>
                <a:gd name="connsiteX40" fmla="*/ 148876 w 1314450"/>
                <a:gd name="connsiteY40" fmla="*/ 1599819 h 1876425"/>
                <a:gd name="connsiteX41" fmla="*/ 144780 w 1314450"/>
                <a:gd name="connsiteY41" fmla="*/ 1601629 h 1876425"/>
                <a:gd name="connsiteX42" fmla="*/ 142780 w 1314450"/>
                <a:gd name="connsiteY42" fmla="*/ 1597914 h 1876425"/>
                <a:gd name="connsiteX43" fmla="*/ 135541 w 1314450"/>
                <a:gd name="connsiteY43" fmla="*/ 1599724 h 1876425"/>
                <a:gd name="connsiteX44" fmla="*/ 132207 w 1314450"/>
                <a:gd name="connsiteY44" fmla="*/ 1590580 h 1876425"/>
                <a:gd name="connsiteX45" fmla="*/ 117062 w 1314450"/>
                <a:gd name="connsiteY45" fmla="*/ 1569244 h 1876425"/>
                <a:gd name="connsiteX46" fmla="*/ 123158 w 1314450"/>
                <a:gd name="connsiteY46" fmla="*/ 1562386 h 1876425"/>
                <a:gd name="connsiteX47" fmla="*/ 124111 w 1314450"/>
                <a:gd name="connsiteY47" fmla="*/ 1555433 h 1876425"/>
                <a:gd name="connsiteX48" fmla="*/ 110490 w 1314450"/>
                <a:gd name="connsiteY48" fmla="*/ 1556480 h 1876425"/>
                <a:gd name="connsiteX49" fmla="*/ 109918 w 1314450"/>
                <a:gd name="connsiteY49" fmla="*/ 1551623 h 1876425"/>
                <a:gd name="connsiteX50" fmla="*/ 115443 w 1314450"/>
                <a:gd name="connsiteY50" fmla="*/ 1548670 h 1876425"/>
                <a:gd name="connsiteX51" fmla="*/ 114300 w 1314450"/>
                <a:gd name="connsiteY51" fmla="*/ 1544288 h 1876425"/>
                <a:gd name="connsiteX52" fmla="*/ 105632 w 1314450"/>
                <a:gd name="connsiteY52" fmla="*/ 1545336 h 1876425"/>
                <a:gd name="connsiteX53" fmla="*/ 104584 w 1314450"/>
                <a:gd name="connsiteY53" fmla="*/ 1535430 h 1876425"/>
                <a:gd name="connsiteX54" fmla="*/ 96679 w 1314450"/>
                <a:gd name="connsiteY54" fmla="*/ 1539335 h 1876425"/>
                <a:gd name="connsiteX55" fmla="*/ 98203 w 1314450"/>
                <a:gd name="connsiteY55" fmla="*/ 1529906 h 1876425"/>
                <a:gd name="connsiteX56" fmla="*/ 108014 w 1314450"/>
                <a:gd name="connsiteY56" fmla="*/ 1520667 h 1876425"/>
                <a:gd name="connsiteX57" fmla="*/ 109251 w 1314450"/>
                <a:gd name="connsiteY57" fmla="*/ 1522857 h 1876425"/>
                <a:gd name="connsiteX58" fmla="*/ 112490 w 1314450"/>
                <a:gd name="connsiteY58" fmla="*/ 1520762 h 1876425"/>
                <a:gd name="connsiteX59" fmla="*/ 114205 w 1314450"/>
                <a:gd name="connsiteY59" fmla="*/ 1525334 h 1876425"/>
                <a:gd name="connsiteX60" fmla="*/ 118015 w 1314450"/>
                <a:gd name="connsiteY60" fmla="*/ 1523810 h 1876425"/>
                <a:gd name="connsiteX61" fmla="*/ 104204 w 1314450"/>
                <a:gd name="connsiteY61" fmla="*/ 1496949 h 1876425"/>
                <a:gd name="connsiteX62" fmla="*/ 102108 w 1314450"/>
                <a:gd name="connsiteY62" fmla="*/ 1498473 h 1876425"/>
                <a:gd name="connsiteX63" fmla="*/ 98489 w 1314450"/>
                <a:gd name="connsiteY63" fmla="*/ 1493234 h 1876425"/>
                <a:gd name="connsiteX64" fmla="*/ 103632 w 1314450"/>
                <a:gd name="connsiteY64" fmla="*/ 1486758 h 1876425"/>
                <a:gd name="connsiteX65" fmla="*/ 98870 w 1314450"/>
                <a:gd name="connsiteY65" fmla="*/ 1481995 h 1876425"/>
                <a:gd name="connsiteX66" fmla="*/ 107156 w 1314450"/>
                <a:gd name="connsiteY66" fmla="*/ 1477042 h 1876425"/>
                <a:gd name="connsiteX67" fmla="*/ 104394 w 1314450"/>
                <a:gd name="connsiteY67" fmla="*/ 1469803 h 1876425"/>
                <a:gd name="connsiteX68" fmla="*/ 115729 w 1314450"/>
                <a:gd name="connsiteY68" fmla="*/ 1471422 h 1876425"/>
                <a:gd name="connsiteX69" fmla="*/ 113252 w 1314450"/>
                <a:gd name="connsiteY69" fmla="*/ 1467136 h 1876425"/>
                <a:gd name="connsiteX70" fmla="*/ 122301 w 1314450"/>
                <a:gd name="connsiteY70" fmla="*/ 1460278 h 1876425"/>
                <a:gd name="connsiteX71" fmla="*/ 119062 w 1314450"/>
                <a:gd name="connsiteY71" fmla="*/ 1446181 h 1876425"/>
                <a:gd name="connsiteX72" fmla="*/ 121920 w 1314450"/>
                <a:gd name="connsiteY72" fmla="*/ 1439894 h 1876425"/>
                <a:gd name="connsiteX73" fmla="*/ 110966 w 1314450"/>
                <a:gd name="connsiteY73" fmla="*/ 1396365 h 1876425"/>
                <a:gd name="connsiteX74" fmla="*/ 84391 w 1314450"/>
                <a:gd name="connsiteY74" fmla="*/ 1400175 h 1876425"/>
                <a:gd name="connsiteX75" fmla="*/ 76295 w 1314450"/>
                <a:gd name="connsiteY75" fmla="*/ 1403985 h 1876425"/>
                <a:gd name="connsiteX76" fmla="*/ 74866 w 1314450"/>
                <a:gd name="connsiteY76" fmla="*/ 1400937 h 1876425"/>
                <a:gd name="connsiteX77" fmla="*/ 57721 w 1314450"/>
                <a:gd name="connsiteY77" fmla="*/ 1407128 h 1876425"/>
                <a:gd name="connsiteX78" fmla="*/ 52292 w 1314450"/>
                <a:gd name="connsiteY78" fmla="*/ 1389888 h 1876425"/>
                <a:gd name="connsiteX79" fmla="*/ 56198 w 1314450"/>
                <a:gd name="connsiteY79" fmla="*/ 1363028 h 1876425"/>
                <a:gd name="connsiteX80" fmla="*/ 60865 w 1314450"/>
                <a:gd name="connsiteY80" fmla="*/ 1361218 h 1876425"/>
                <a:gd name="connsiteX81" fmla="*/ 65913 w 1314450"/>
                <a:gd name="connsiteY81" fmla="*/ 1354550 h 1876425"/>
                <a:gd name="connsiteX82" fmla="*/ 64008 w 1314450"/>
                <a:gd name="connsiteY82" fmla="*/ 1344454 h 1876425"/>
                <a:gd name="connsiteX83" fmla="*/ 65627 w 1314450"/>
                <a:gd name="connsiteY83" fmla="*/ 1338167 h 1876425"/>
                <a:gd name="connsiteX84" fmla="*/ 77152 w 1314450"/>
                <a:gd name="connsiteY84" fmla="*/ 1328261 h 1876425"/>
                <a:gd name="connsiteX85" fmla="*/ 59722 w 1314450"/>
                <a:gd name="connsiteY85" fmla="*/ 1307211 h 1876425"/>
                <a:gd name="connsiteX86" fmla="*/ 53340 w 1314450"/>
                <a:gd name="connsiteY86" fmla="*/ 1292733 h 1876425"/>
                <a:gd name="connsiteX87" fmla="*/ 53245 w 1314450"/>
                <a:gd name="connsiteY87" fmla="*/ 1284637 h 1876425"/>
                <a:gd name="connsiteX88" fmla="*/ 57341 w 1314450"/>
                <a:gd name="connsiteY88" fmla="*/ 1282542 h 1876425"/>
                <a:gd name="connsiteX89" fmla="*/ 53054 w 1314450"/>
                <a:gd name="connsiteY89" fmla="*/ 1282922 h 1876425"/>
                <a:gd name="connsiteX90" fmla="*/ 53054 w 1314450"/>
                <a:gd name="connsiteY90" fmla="*/ 1277874 h 1876425"/>
                <a:gd name="connsiteX91" fmla="*/ 67246 w 1314450"/>
                <a:gd name="connsiteY91" fmla="*/ 1269683 h 1876425"/>
                <a:gd name="connsiteX92" fmla="*/ 65341 w 1314450"/>
                <a:gd name="connsiteY92" fmla="*/ 1268254 h 1876425"/>
                <a:gd name="connsiteX93" fmla="*/ 68485 w 1314450"/>
                <a:gd name="connsiteY93" fmla="*/ 1262158 h 1876425"/>
                <a:gd name="connsiteX94" fmla="*/ 61626 w 1314450"/>
                <a:gd name="connsiteY94" fmla="*/ 1255014 h 1876425"/>
                <a:gd name="connsiteX95" fmla="*/ 64865 w 1314450"/>
                <a:gd name="connsiteY95" fmla="*/ 1252823 h 1876425"/>
                <a:gd name="connsiteX96" fmla="*/ 61055 w 1314450"/>
                <a:gd name="connsiteY96" fmla="*/ 1250918 h 1876425"/>
                <a:gd name="connsiteX97" fmla="*/ 52674 w 1314450"/>
                <a:gd name="connsiteY97" fmla="*/ 1230249 h 1876425"/>
                <a:gd name="connsiteX98" fmla="*/ 55626 w 1314450"/>
                <a:gd name="connsiteY98" fmla="*/ 1206818 h 1876425"/>
                <a:gd name="connsiteX99" fmla="*/ 49435 w 1314450"/>
                <a:gd name="connsiteY99" fmla="*/ 1205103 h 1876425"/>
                <a:gd name="connsiteX100" fmla="*/ 51911 w 1314450"/>
                <a:gd name="connsiteY100" fmla="*/ 1199484 h 1876425"/>
                <a:gd name="connsiteX101" fmla="*/ 46482 w 1314450"/>
                <a:gd name="connsiteY101" fmla="*/ 1197674 h 1876425"/>
                <a:gd name="connsiteX102" fmla="*/ 46958 w 1314450"/>
                <a:gd name="connsiteY102" fmla="*/ 1192244 h 1876425"/>
                <a:gd name="connsiteX103" fmla="*/ 51530 w 1314450"/>
                <a:gd name="connsiteY103" fmla="*/ 1191768 h 1876425"/>
                <a:gd name="connsiteX104" fmla="*/ 51530 w 1314450"/>
                <a:gd name="connsiteY104" fmla="*/ 1186053 h 1876425"/>
                <a:gd name="connsiteX105" fmla="*/ 56007 w 1314450"/>
                <a:gd name="connsiteY105" fmla="*/ 1185767 h 1876425"/>
                <a:gd name="connsiteX106" fmla="*/ 56292 w 1314450"/>
                <a:gd name="connsiteY106" fmla="*/ 1181100 h 1876425"/>
                <a:gd name="connsiteX107" fmla="*/ 53245 w 1314450"/>
                <a:gd name="connsiteY107" fmla="*/ 1179481 h 1876425"/>
                <a:gd name="connsiteX108" fmla="*/ 55816 w 1314450"/>
                <a:gd name="connsiteY108" fmla="*/ 1163193 h 1876425"/>
                <a:gd name="connsiteX109" fmla="*/ 56292 w 1314450"/>
                <a:gd name="connsiteY109" fmla="*/ 1170337 h 1876425"/>
                <a:gd name="connsiteX110" fmla="*/ 61532 w 1314450"/>
                <a:gd name="connsiteY110" fmla="*/ 1171480 h 1876425"/>
                <a:gd name="connsiteX111" fmla="*/ 63532 w 1314450"/>
                <a:gd name="connsiteY111" fmla="*/ 1161574 h 1876425"/>
                <a:gd name="connsiteX112" fmla="*/ 75914 w 1314450"/>
                <a:gd name="connsiteY112" fmla="*/ 1156335 h 1876425"/>
                <a:gd name="connsiteX113" fmla="*/ 76295 w 1314450"/>
                <a:gd name="connsiteY113" fmla="*/ 1130332 h 1876425"/>
                <a:gd name="connsiteX114" fmla="*/ 74105 w 1314450"/>
                <a:gd name="connsiteY114" fmla="*/ 1129094 h 1876425"/>
                <a:gd name="connsiteX115" fmla="*/ 76867 w 1314450"/>
                <a:gd name="connsiteY115" fmla="*/ 1120712 h 1876425"/>
                <a:gd name="connsiteX116" fmla="*/ 84106 w 1314450"/>
                <a:gd name="connsiteY116" fmla="*/ 1120521 h 1876425"/>
                <a:gd name="connsiteX117" fmla="*/ 81534 w 1314450"/>
                <a:gd name="connsiteY117" fmla="*/ 1132904 h 1876425"/>
                <a:gd name="connsiteX118" fmla="*/ 90011 w 1314450"/>
                <a:gd name="connsiteY118" fmla="*/ 1133570 h 1876425"/>
                <a:gd name="connsiteX119" fmla="*/ 89058 w 1314450"/>
                <a:gd name="connsiteY119" fmla="*/ 1118902 h 1876425"/>
                <a:gd name="connsiteX120" fmla="*/ 95917 w 1314450"/>
                <a:gd name="connsiteY120" fmla="*/ 1117664 h 1876425"/>
                <a:gd name="connsiteX121" fmla="*/ 96202 w 1314450"/>
                <a:gd name="connsiteY121" fmla="*/ 1115283 h 1876425"/>
                <a:gd name="connsiteX122" fmla="*/ 105632 w 1314450"/>
                <a:gd name="connsiteY122" fmla="*/ 1117759 h 1876425"/>
                <a:gd name="connsiteX123" fmla="*/ 108775 w 1314450"/>
                <a:gd name="connsiteY123" fmla="*/ 1103471 h 1876425"/>
                <a:gd name="connsiteX124" fmla="*/ 114681 w 1314450"/>
                <a:gd name="connsiteY124" fmla="*/ 1103376 h 1876425"/>
                <a:gd name="connsiteX125" fmla="*/ 117539 w 1314450"/>
                <a:gd name="connsiteY125" fmla="*/ 1112044 h 1876425"/>
                <a:gd name="connsiteX126" fmla="*/ 127158 w 1314450"/>
                <a:gd name="connsiteY126" fmla="*/ 1114139 h 1876425"/>
                <a:gd name="connsiteX127" fmla="*/ 130016 w 1314450"/>
                <a:gd name="connsiteY127" fmla="*/ 1122426 h 1876425"/>
                <a:gd name="connsiteX128" fmla="*/ 136207 w 1314450"/>
                <a:gd name="connsiteY128" fmla="*/ 1122140 h 1876425"/>
                <a:gd name="connsiteX129" fmla="*/ 143256 w 1314450"/>
                <a:gd name="connsiteY129" fmla="*/ 1116902 h 1876425"/>
                <a:gd name="connsiteX130" fmla="*/ 145637 w 1314450"/>
                <a:gd name="connsiteY130" fmla="*/ 1102805 h 1876425"/>
                <a:gd name="connsiteX131" fmla="*/ 130111 w 1314450"/>
                <a:gd name="connsiteY131" fmla="*/ 1098804 h 1876425"/>
                <a:gd name="connsiteX132" fmla="*/ 130683 w 1314450"/>
                <a:gd name="connsiteY132" fmla="*/ 1082993 h 1876425"/>
                <a:gd name="connsiteX133" fmla="*/ 128207 w 1314450"/>
                <a:gd name="connsiteY133" fmla="*/ 1069753 h 1876425"/>
                <a:gd name="connsiteX134" fmla="*/ 124873 w 1314450"/>
                <a:gd name="connsiteY134" fmla="*/ 1062514 h 1876425"/>
                <a:gd name="connsiteX135" fmla="*/ 120396 w 1314450"/>
                <a:gd name="connsiteY135" fmla="*/ 1063847 h 1876425"/>
                <a:gd name="connsiteX136" fmla="*/ 121444 w 1314450"/>
                <a:gd name="connsiteY136" fmla="*/ 1059085 h 1876425"/>
                <a:gd name="connsiteX137" fmla="*/ 143827 w 1314450"/>
                <a:gd name="connsiteY137" fmla="*/ 1038606 h 1876425"/>
                <a:gd name="connsiteX138" fmla="*/ 169450 w 1314450"/>
                <a:gd name="connsiteY138" fmla="*/ 1038035 h 1876425"/>
                <a:gd name="connsiteX139" fmla="*/ 188405 w 1314450"/>
                <a:gd name="connsiteY139" fmla="*/ 1030129 h 1876425"/>
                <a:gd name="connsiteX140" fmla="*/ 180404 w 1314450"/>
                <a:gd name="connsiteY140" fmla="*/ 1022604 h 1876425"/>
                <a:gd name="connsiteX141" fmla="*/ 192595 w 1314450"/>
                <a:gd name="connsiteY141" fmla="*/ 1010793 h 1876425"/>
                <a:gd name="connsiteX142" fmla="*/ 188595 w 1314450"/>
                <a:gd name="connsiteY142" fmla="*/ 1008317 h 1876425"/>
                <a:gd name="connsiteX143" fmla="*/ 191357 w 1314450"/>
                <a:gd name="connsiteY143" fmla="*/ 1005364 h 1876425"/>
                <a:gd name="connsiteX144" fmla="*/ 186118 w 1314450"/>
                <a:gd name="connsiteY144" fmla="*/ 991743 h 1876425"/>
                <a:gd name="connsiteX145" fmla="*/ 208121 w 1314450"/>
                <a:gd name="connsiteY145" fmla="*/ 982123 h 1876425"/>
                <a:gd name="connsiteX146" fmla="*/ 241268 w 1314450"/>
                <a:gd name="connsiteY146" fmla="*/ 979742 h 1876425"/>
                <a:gd name="connsiteX147" fmla="*/ 242983 w 1314450"/>
                <a:gd name="connsiteY147" fmla="*/ 975455 h 1876425"/>
                <a:gd name="connsiteX148" fmla="*/ 240316 w 1314450"/>
                <a:gd name="connsiteY148" fmla="*/ 964597 h 1876425"/>
                <a:gd name="connsiteX149" fmla="*/ 248221 w 1314450"/>
                <a:gd name="connsiteY149" fmla="*/ 962120 h 1876425"/>
                <a:gd name="connsiteX150" fmla="*/ 244221 w 1314450"/>
                <a:gd name="connsiteY150" fmla="*/ 951167 h 1876425"/>
                <a:gd name="connsiteX151" fmla="*/ 249555 w 1314450"/>
                <a:gd name="connsiteY151" fmla="*/ 945071 h 1876425"/>
                <a:gd name="connsiteX152" fmla="*/ 243935 w 1314450"/>
                <a:gd name="connsiteY152" fmla="*/ 943261 h 1876425"/>
                <a:gd name="connsiteX153" fmla="*/ 235172 w 1314450"/>
                <a:gd name="connsiteY153" fmla="*/ 932021 h 1876425"/>
                <a:gd name="connsiteX154" fmla="*/ 224409 w 1314450"/>
                <a:gd name="connsiteY154" fmla="*/ 935831 h 1876425"/>
                <a:gd name="connsiteX155" fmla="*/ 223266 w 1314450"/>
                <a:gd name="connsiteY155" fmla="*/ 927259 h 1876425"/>
                <a:gd name="connsiteX156" fmla="*/ 215741 w 1314450"/>
                <a:gd name="connsiteY156" fmla="*/ 914591 h 1876425"/>
                <a:gd name="connsiteX157" fmla="*/ 198596 w 1314450"/>
                <a:gd name="connsiteY157" fmla="*/ 921353 h 1876425"/>
                <a:gd name="connsiteX158" fmla="*/ 200025 w 1314450"/>
                <a:gd name="connsiteY158" fmla="*/ 929640 h 1876425"/>
                <a:gd name="connsiteX159" fmla="*/ 190024 w 1314450"/>
                <a:gd name="connsiteY159" fmla="*/ 928021 h 1876425"/>
                <a:gd name="connsiteX160" fmla="*/ 178975 w 1314450"/>
                <a:gd name="connsiteY160" fmla="*/ 919925 h 1876425"/>
                <a:gd name="connsiteX161" fmla="*/ 163544 w 1314450"/>
                <a:gd name="connsiteY161" fmla="*/ 924116 h 1876425"/>
                <a:gd name="connsiteX162" fmla="*/ 161449 w 1314450"/>
                <a:gd name="connsiteY162" fmla="*/ 904875 h 1876425"/>
                <a:gd name="connsiteX163" fmla="*/ 153352 w 1314450"/>
                <a:gd name="connsiteY163" fmla="*/ 907161 h 1876425"/>
                <a:gd name="connsiteX164" fmla="*/ 147828 w 1314450"/>
                <a:gd name="connsiteY164" fmla="*/ 904780 h 1876425"/>
                <a:gd name="connsiteX165" fmla="*/ 143351 w 1314450"/>
                <a:gd name="connsiteY165" fmla="*/ 907256 h 1876425"/>
                <a:gd name="connsiteX166" fmla="*/ 135350 w 1314450"/>
                <a:gd name="connsiteY166" fmla="*/ 882206 h 1876425"/>
                <a:gd name="connsiteX167" fmla="*/ 129445 w 1314450"/>
                <a:gd name="connsiteY167" fmla="*/ 882015 h 1876425"/>
                <a:gd name="connsiteX168" fmla="*/ 123254 w 1314450"/>
                <a:gd name="connsiteY168" fmla="*/ 872966 h 1876425"/>
                <a:gd name="connsiteX169" fmla="*/ 117443 w 1314450"/>
                <a:gd name="connsiteY169" fmla="*/ 856298 h 1876425"/>
                <a:gd name="connsiteX170" fmla="*/ 112490 w 1314450"/>
                <a:gd name="connsiteY170" fmla="*/ 858298 h 1876425"/>
                <a:gd name="connsiteX171" fmla="*/ 110585 w 1314450"/>
                <a:gd name="connsiteY171" fmla="*/ 866680 h 1876425"/>
                <a:gd name="connsiteX172" fmla="*/ 105537 w 1314450"/>
                <a:gd name="connsiteY172" fmla="*/ 873157 h 1876425"/>
                <a:gd name="connsiteX173" fmla="*/ 97631 w 1314450"/>
                <a:gd name="connsiteY173" fmla="*/ 871919 h 1876425"/>
                <a:gd name="connsiteX174" fmla="*/ 88964 w 1314450"/>
                <a:gd name="connsiteY174" fmla="*/ 877348 h 1876425"/>
                <a:gd name="connsiteX175" fmla="*/ 76581 w 1314450"/>
                <a:gd name="connsiteY175" fmla="*/ 871157 h 1876425"/>
                <a:gd name="connsiteX176" fmla="*/ 72866 w 1314450"/>
                <a:gd name="connsiteY176" fmla="*/ 874204 h 1876425"/>
                <a:gd name="connsiteX177" fmla="*/ 63341 w 1314450"/>
                <a:gd name="connsiteY177" fmla="*/ 872204 h 1876425"/>
                <a:gd name="connsiteX178" fmla="*/ 62103 w 1314450"/>
                <a:gd name="connsiteY178" fmla="*/ 869537 h 1876425"/>
                <a:gd name="connsiteX179" fmla="*/ 59055 w 1314450"/>
                <a:gd name="connsiteY179" fmla="*/ 869823 h 1876425"/>
                <a:gd name="connsiteX180" fmla="*/ 60579 w 1314450"/>
                <a:gd name="connsiteY180" fmla="*/ 864870 h 1876425"/>
                <a:gd name="connsiteX181" fmla="*/ 56864 w 1314450"/>
                <a:gd name="connsiteY181" fmla="*/ 860298 h 1876425"/>
                <a:gd name="connsiteX182" fmla="*/ 50482 w 1314450"/>
                <a:gd name="connsiteY182" fmla="*/ 870014 h 1876425"/>
                <a:gd name="connsiteX183" fmla="*/ 56674 w 1314450"/>
                <a:gd name="connsiteY183" fmla="*/ 876586 h 1876425"/>
                <a:gd name="connsiteX184" fmla="*/ 60579 w 1314450"/>
                <a:gd name="connsiteY184" fmla="*/ 888302 h 1876425"/>
                <a:gd name="connsiteX185" fmla="*/ 58007 w 1314450"/>
                <a:gd name="connsiteY185" fmla="*/ 893731 h 1876425"/>
                <a:gd name="connsiteX186" fmla="*/ 54197 w 1314450"/>
                <a:gd name="connsiteY186" fmla="*/ 894112 h 1876425"/>
                <a:gd name="connsiteX187" fmla="*/ 34671 w 1314450"/>
                <a:gd name="connsiteY187" fmla="*/ 884777 h 1876425"/>
                <a:gd name="connsiteX188" fmla="*/ 47816 w 1314450"/>
                <a:gd name="connsiteY188" fmla="*/ 869252 h 1876425"/>
                <a:gd name="connsiteX189" fmla="*/ 33147 w 1314450"/>
                <a:gd name="connsiteY189" fmla="*/ 860108 h 1876425"/>
                <a:gd name="connsiteX190" fmla="*/ 25622 w 1314450"/>
                <a:gd name="connsiteY190" fmla="*/ 851726 h 1876425"/>
                <a:gd name="connsiteX191" fmla="*/ 20193 w 1314450"/>
                <a:gd name="connsiteY191" fmla="*/ 838962 h 1876425"/>
                <a:gd name="connsiteX192" fmla="*/ 16478 w 1314450"/>
                <a:gd name="connsiteY192" fmla="*/ 813530 h 1876425"/>
                <a:gd name="connsiteX193" fmla="*/ 9525 w 1314450"/>
                <a:gd name="connsiteY193" fmla="*/ 806482 h 1876425"/>
                <a:gd name="connsiteX194" fmla="*/ 11049 w 1314450"/>
                <a:gd name="connsiteY194" fmla="*/ 796862 h 1876425"/>
                <a:gd name="connsiteX195" fmla="*/ 38576 w 1314450"/>
                <a:gd name="connsiteY195" fmla="*/ 785432 h 1876425"/>
                <a:gd name="connsiteX196" fmla="*/ 85820 w 1314450"/>
                <a:gd name="connsiteY196" fmla="*/ 796957 h 1876425"/>
                <a:gd name="connsiteX197" fmla="*/ 103061 w 1314450"/>
                <a:gd name="connsiteY197" fmla="*/ 797338 h 1876425"/>
                <a:gd name="connsiteX198" fmla="*/ 103156 w 1314450"/>
                <a:gd name="connsiteY198" fmla="*/ 785432 h 1876425"/>
                <a:gd name="connsiteX199" fmla="*/ 111919 w 1314450"/>
                <a:gd name="connsiteY199" fmla="*/ 774668 h 1876425"/>
                <a:gd name="connsiteX200" fmla="*/ 120777 w 1314450"/>
                <a:gd name="connsiteY200" fmla="*/ 769525 h 1876425"/>
                <a:gd name="connsiteX201" fmla="*/ 124396 w 1314450"/>
                <a:gd name="connsiteY201" fmla="*/ 754666 h 1876425"/>
                <a:gd name="connsiteX202" fmla="*/ 132302 w 1314450"/>
                <a:gd name="connsiteY202" fmla="*/ 744569 h 1876425"/>
                <a:gd name="connsiteX203" fmla="*/ 141732 w 1314450"/>
                <a:gd name="connsiteY203" fmla="*/ 716090 h 1876425"/>
                <a:gd name="connsiteX204" fmla="*/ 144685 w 1314450"/>
                <a:gd name="connsiteY204" fmla="*/ 687229 h 1876425"/>
                <a:gd name="connsiteX205" fmla="*/ 140780 w 1314450"/>
                <a:gd name="connsiteY205" fmla="*/ 688086 h 1876425"/>
                <a:gd name="connsiteX206" fmla="*/ 128778 w 1314450"/>
                <a:gd name="connsiteY206" fmla="*/ 671703 h 1876425"/>
                <a:gd name="connsiteX207" fmla="*/ 120301 w 1314450"/>
                <a:gd name="connsiteY207" fmla="*/ 665321 h 1876425"/>
                <a:gd name="connsiteX208" fmla="*/ 107537 w 1314450"/>
                <a:gd name="connsiteY208" fmla="*/ 659702 h 1876425"/>
                <a:gd name="connsiteX209" fmla="*/ 110109 w 1314450"/>
                <a:gd name="connsiteY209" fmla="*/ 652272 h 1876425"/>
                <a:gd name="connsiteX210" fmla="*/ 92011 w 1314450"/>
                <a:gd name="connsiteY210" fmla="*/ 653701 h 1876425"/>
                <a:gd name="connsiteX211" fmla="*/ 95536 w 1314450"/>
                <a:gd name="connsiteY211" fmla="*/ 625983 h 1876425"/>
                <a:gd name="connsiteX212" fmla="*/ 94298 w 1314450"/>
                <a:gd name="connsiteY212" fmla="*/ 623411 h 1876425"/>
                <a:gd name="connsiteX213" fmla="*/ 91916 w 1314450"/>
                <a:gd name="connsiteY213" fmla="*/ 624078 h 1876425"/>
                <a:gd name="connsiteX214" fmla="*/ 91630 w 1314450"/>
                <a:gd name="connsiteY214" fmla="*/ 621316 h 1876425"/>
                <a:gd name="connsiteX215" fmla="*/ 89154 w 1314450"/>
                <a:gd name="connsiteY215" fmla="*/ 622554 h 1876425"/>
                <a:gd name="connsiteX216" fmla="*/ 87630 w 1314450"/>
                <a:gd name="connsiteY216" fmla="*/ 616553 h 1876425"/>
                <a:gd name="connsiteX217" fmla="*/ 92964 w 1314450"/>
                <a:gd name="connsiteY217" fmla="*/ 616744 h 1876425"/>
                <a:gd name="connsiteX218" fmla="*/ 98107 w 1314450"/>
                <a:gd name="connsiteY218" fmla="*/ 575120 h 1876425"/>
                <a:gd name="connsiteX219" fmla="*/ 111443 w 1314450"/>
                <a:gd name="connsiteY219" fmla="*/ 576644 h 1876425"/>
                <a:gd name="connsiteX220" fmla="*/ 115824 w 1314450"/>
                <a:gd name="connsiteY220" fmla="*/ 582930 h 1876425"/>
                <a:gd name="connsiteX221" fmla="*/ 118682 w 1314450"/>
                <a:gd name="connsiteY221" fmla="*/ 583216 h 1876425"/>
                <a:gd name="connsiteX222" fmla="*/ 124873 w 1314450"/>
                <a:gd name="connsiteY222" fmla="*/ 581787 h 1876425"/>
                <a:gd name="connsiteX223" fmla="*/ 126111 w 1314450"/>
                <a:gd name="connsiteY223" fmla="*/ 578453 h 1876425"/>
                <a:gd name="connsiteX224" fmla="*/ 130588 w 1314450"/>
                <a:gd name="connsiteY224" fmla="*/ 576644 h 1876425"/>
                <a:gd name="connsiteX225" fmla="*/ 151638 w 1314450"/>
                <a:gd name="connsiteY225" fmla="*/ 577977 h 1876425"/>
                <a:gd name="connsiteX226" fmla="*/ 151162 w 1314450"/>
                <a:gd name="connsiteY226" fmla="*/ 570643 h 1876425"/>
                <a:gd name="connsiteX227" fmla="*/ 146875 w 1314450"/>
                <a:gd name="connsiteY227" fmla="*/ 561785 h 1876425"/>
                <a:gd name="connsiteX228" fmla="*/ 151924 w 1314450"/>
                <a:gd name="connsiteY228" fmla="*/ 561880 h 1876425"/>
                <a:gd name="connsiteX229" fmla="*/ 148876 w 1314450"/>
                <a:gd name="connsiteY229" fmla="*/ 553308 h 1876425"/>
                <a:gd name="connsiteX230" fmla="*/ 170212 w 1314450"/>
                <a:gd name="connsiteY230" fmla="*/ 546164 h 1876425"/>
                <a:gd name="connsiteX231" fmla="*/ 166021 w 1314450"/>
                <a:gd name="connsiteY231" fmla="*/ 542449 h 1876425"/>
                <a:gd name="connsiteX232" fmla="*/ 169069 w 1314450"/>
                <a:gd name="connsiteY232" fmla="*/ 540163 h 1876425"/>
                <a:gd name="connsiteX233" fmla="*/ 168973 w 1314450"/>
                <a:gd name="connsiteY233" fmla="*/ 535972 h 1876425"/>
                <a:gd name="connsiteX234" fmla="*/ 159830 w 1314450"/>
                <a:gd name="connsiteY234" fmla="*/ 535686 h 1876425"/>
                <a:gd name="connsiteX235" fmla="*/ 159734 w 1314450"/>
                <a:gd name="connsiteY235" fmla="*/ 532924 h 1876425"/>
                <a:gd name="connsiteX236" fmla="*/ 127349 w 1314450"/>
                <a:gd name="connsiteY236" fmla="*/ 536353 h 1876425"/>
                <a:gd name="connsiteX237" fmla="*/ 126587 w 1314450"/>
                <a:gd name="connsiteY237" fmla="*/ 533591 h 1876425"/>
                <a:gd name="connsiteX238" fmla="*/ 106013 w 1314450"/>
                <a:gd name="connsiteY238" fmla="*/ 531971 h 1876425"/>
                <a:gd name="connsiteX239" fmla="*/ 110204 w 1314450"/>
                <a:gd name="connsiteY239" fmla="*/ 519494 h 1876425"/>
                <a:gd name="connsiteX240" fmla="*/ 97060 w 1314450"/>
                <a:gd name="connsiteY240" fmla="*/ 505778 h 1876425"/>
                <a:gd name="connsiteX241" fmla="*/ 83248 w 1314450"/>
                <a:gd name="connsiteY241" fmla="*/ 482251 h 1876425"/>
                <a:gd name="connsiteX242" fmla="*/ 87344 w 1314450"/>
                <a:gd name="connsiteY242" fmla="*/ 467201 h 1876425"/>
                <a:gd name="connsiteX243" fmla="*/ 70199 w 1314450"/>
                <a:gd name="connsiteY243" fmla="*/ 462344 h 1876425"/>
                <a:gd name="connsiteX244" fmla="*/ 42576 w 1314450"/>
                <a:gd name="connsiteY244" fmla="*/ 464725 h 1876425"/>
                <a:gd name="connsiteX245" fmla="*/ 34100 w 1314450"/>
                <a:gd name="connsiteY245" fmla="*/ 459772 h 1876425"/>
                <a:gd name="connsiteX246" fmla="*/ 48292 w 1314450"/>
                <a:gd name="connsiteY246" fmla="*/ 428530 h 1876425"/>
                <a:gd name="connsiteX247" fmla="*/ 58007 w 1314450"/>
                <a:gd name="connsiteY247" fmla="*/ 417671 h 1876425"/>
                <a:gd name="connsiteX248" fmla="*/ 62865 w 1314450"/>
                <a:gd name="connsiteY248" fmla="*/ 407861 h 1876425"/>
                <a:gd name="connsiteX249" fmla="*/ 56769 w 1314450"/>
                <a:gd name="connsiteY249" fmla="*/ 403955 h 1876425"/>
                <a:gd name="connsiteX250" fmla="*/ 101918 w 1314450"/>
                <a:gd name="connsiteY250" fmla="*/ 390716 h 1876425"/>
                <a:gd name="connsiteX251" fmla="*/ 96488 w 1314450"/>
                <a:gd name="connsiteY251" fmla="*/ 376523 h 1876425"/>
                <a:gd name="connsiteX252" fmla="*/ 111823 w 1314450"/>
                <a:gd name="connsiteY252" fmla="*/ 391382 h 1876425"/>
                <a:gd name="connsiteX253" fmla="*/ 122491 w 1314450"/>
                <a:gd name="connsiteY253" fmla="*/ 389001 h 1876425"/>
                <a:gd name="connsiteX254" fmla="*/ 123920 w 1314450"/>
                <a:gd name="connsiteY254" fmla="*/ 395573 h 1876425"/>
                <a:gd name="connsiteX255" fmla="*/ 139255 w 1314450"/>
                <a:gd name="connsiteY255" fmla="*/ 394621 h 1876425"/>
                <a:gd name="connsiteX256" fmla="*/ 153257 w 1314450"/>
                <a:gd name="connsiteY256" fmla="*/ 402717 h 1876425"/>
                <a:gd name="connsiteX257" fmla="*/ 156686 w 1314450"/>
                <a:gd name="connsiteY257" fmla="*/ 402908 h 1876425"/>
                <a:gd name="connsiteX258" fmla="*/ 154114 w 1314450"/>
                <a:gd name="connsiteY258" fmla="*/ 402146 h 1876425"/>
                <a:gd name="connsiteX259" fmla="*/ 154305 w 1314450"/>
                <a:gd name="connsiteY259" fmla="*/ 384429 h 1876425"/>
                <a:gd name="connsiteX260" fmla="*/ 144209 w 1314450"/>
                <a:gd name="connsiteY260" fmla="*/ 349568 h 1876425"/>
                <a:gd name="connsiteX261" fmla="*/ 152591 w 1314450"/>
                <a:gd name="connsiteY261" fmla="*/ 341090 h 1876425"/>
                <a:gd name="connsiteX262" fmla="*/ 170498 w 1314450"/>
                <a:gd name="connsiteY262" fmla="*/ 332899 h 1876425"/>
                <a:gd name="connsiteX263" fmla="*/ 173069 w 1314450"/>
                <a:gd name="connsiteY263" fmla="*/ 325660 h 1876425"/>
                <a:gd name="connsiteX264" fmla="*/ 169450 w 1314450"/>
                <a:gd name="connsiteY264" fmla="*/ 315563 h 1876425"/>
                <a:gd name="connsiteX265" fmla="*/ 163925 w 1314450"/>
                <a:gd name="connsiteY265" fmla="*/ 316802 h 1876425"/>
                <a:gd name="connsiteX266" fmla="*/ 168402 w 1314450"/>
                <a:gd name="connsiteY266" fmla="*/ 314611 h 1876425"/>
                <a:gd name="connsiteX267" fmla="*/ 166116 w 1314450"/>
                <a:gd name="connsiteY267" fmla="*/ 306991 h 1876425"/>
                <a:gd name="connsiteX268" fmla="*/ 232220 w 1314450"/>
                <a:gd name="connsiteY268" fmla="*/ 298514 h 1876425"/>
                <a:gd name="connsiteX269" fmla="*/ 239935 w 1314450"/>
                <a:gd name="connsiteY269" fmla="*/ 294704 h 1876425"/>
                <a:gd name="connsiteX270" fmla="*/ 247364 w 1314450"/>
                <a:gd name="connsiteY270" fmla="*/ 296323 h 1876425"/>
                <a:gd name="connsiteX271" fmla="*/ 238887 w 1314450"/>
                <a:gd name="connsiteY271" fmla="*/ 276892 h 1876425"/>
                <a:gd name="connsiteX272" fmla="*/ 234125 w 1314450"/>
                <a:gd name="connsiteY272" fmla="*/ 258032 h 1876425"/>
                <a:gd name="connsiteX273" fmla="*/ 249174 w 1314450"/>
                <a:gd name="connsiteY273" fmla="*/ 251174 h 1876425"/>
                <a:gd name="connsiteX274" fmla="*/ 273272 w 1314450"/>
                <a:gd name="connsiteY274" fmla="*/ 250793 h 1876425"/>
                <a:gd name="connsiteX275" fmla="*/ 263652 w 1314450"/>
                <a:gd name="connsiteY275" fmla="*/ 230219 h 1876425"/>
                <a:gd name="connsiteX276" fmla="*/ 274606 w 1314450"/>
                <a:gd name="connsiteY276" fmla="*/ 229553 h 1876425"/>
                <a:gd name="connsiteX277" fmla="*/ 281368 w 1314450"/>
                <a:gd name="connsiteY277" fmla="*/ 226409 h 1876425"/>
                <a:gd name="connsiteX278" fmla="*/ 276796 w 1314450"/>
                <a:gd name="connsiteY278" fmla="*/ 217170 h 1876425"/>
                <a:gd name="connsiteX279" fmla="*/ 284131 w 1314450"/>
                <a:gd name="connsiteY279" fmla="*/ 214789 h 1876425"/>
                <a:gd name="connsiteX280" fmla="*/ 276606 w 1314450"/>
                <a:gd name="connsiteY280" fmla="*/ 199835 h 1876425"/>
                <a:gd name="connsiteX281" fmla="*/ 271843 w 1314450"/>
                <a:gd name="connsiteY281" fmla="*/ 203454 h 1876425"/>
                <a:gd name="connsiteX282" fmla="*/ 268224 w 1314450"/>
                <a:gd name="connsiteY282" fmla="*/ 198120 h 1876425"/>
                <a:gd name="connsiteX283" fmla="*/ 263176 w 1314450"/>
                <a:gd name="connsiteY283" fmla="*/ 199644 h 1876425"/>
                <a:gd name="connsiteX284" fmla="*/ 254508 w 1314450"/>
                <a:gd name="connsiteY284" fmla="*/ 171736 h 1876425"/>
                <a:gd name="connsiteX285" fmla="*/ 258318 w 1314450"/>
                <a:gd name="connsiteY285" fmla="*/ 175736 h 1876425"/>
                <a:gd name="connsiteX286" fmla="*/ 261461 w 1314450"/>
                <a:gd name="connsiteY286" fmla="*/ 174403 h 1876425"/>
                <a:gd name="connsiteX287" fmla="*/ 258604 w 1314450"/>
                <a:gd name="connsiteY287" fmla="*/ 167354 h 1876425"/>
                <a:gd name="connsiteX288" fmla="*/ 270320 w 1314450"/>
                <a:gd name="connsiteY288" fmla="*/ 160401 h 1876425"/>
                <a:gd name="connsiteX289" fmla="*/ 273653 w 1314450"/>
                <a:gd name="connsiteY289" fmla="*/ 161163 h 1876425"/>
                <a:gd name="connsiteX290" fmla="*/ 272605 w 1314450"/>
                <a:gd name="connsiteY290" fmla="*/ 158115 h 1876425"/>
                <a:gd name="connsiteX291" fmla="*/ 281464 w 1314450"/>
                <a:gd name="connsiteY291" fmla="*/ 159829 h 1876425"/>
                <a:gd name="connsiteX292" fmla="*/ 311372 w 1314450"/>
                <a:gd name="connsiteY292" fmla="*/ 139351 h 1876425"/>
                <a:gd name="connsiteX293" fmla="*/ 314325 w 1314450"/>
                <a:gd name="connsiteY293" fmla="*/ 133921 h 1876425"/>
                <a:gd name="connsiteX294" fmla="*/ 330232 w 1314450"/>
                <a:gd name="connsiteY294" fmla="*/ 128683 h 1876425"/>
                <a:gd name="connsiteX295" fmla="*/ 326898 w 1314450"/>
                <a:gd name="connsiteY295" fmla="*/ 109728 h 1876425"/>
                <a:gd name="connsiteX296" fmla="*/ 328232 w 1314450"/>
                <a:gd name="connsiteY296" fmla="*/ 117062 h 1876425"/>
                <a:gd name="connsiteX297" fmla="*/ 335089 w 1314450"/>
                <a:gd name="connsiteY297" fmla="*/ 114491 h 1876425"/>
                <a:gd name="connsiteX298" fmla="*/ 337947 w 1314450"/>
                <a:gd name="connsiteY298" fmla="*/ 125159 h 1876425"/>
                <a:gd name="connsiteX299" fmla="*/ 340328 w 1314450"/>
                <a:gd name="connsiteY299" fmla="*/ 124492 h 1876425"/>
                <a:gd name="connsiteX300" fmla="*/ 338518 w 1314450"/>
                <a:gd name="connsiteY300" fmla="*/ 117729 h 1876425"/>
                <a:gd name="connsiteX301" fmla="*/ 343948 w 1314450"/>
                <a:gd name="connsiteY301" fmla="*/ 119348 h 1876425"/>
                <a:gd name="connsiteX302" fmla="*/ 348139 w 1314450"/>
                <a:gd name="connsiteY302" fmla="*/ 133541 h 1876425"/>
                <a:gd name="connsiteX303" fmla="*/ 363474 w 1314450"/>
                <a:gd name="connsiteY303" fmla="*/ 142780 h 1876425"/>
                <a:gd name="connsiteX304" fmla="*/ 382905 w 1314450"/>
                <a:gd name="connsiteY304" fmla="*/ 147066 h 1876425"/>
                <a:gd name="connsiteX305" fmla="*/ 383286 w 1314450"/>
                <a:gd name="connsiteY305" fmla="*/ 149924 h 1876425"/>
                <a:gd name="connsiteX306" fmla="*/ 390811 w 1314450"/>
                <a:gd name="connsiteY306" fmla="*/ 148876 h 1876425"/>
                <a:gd name="connsiteX307" fmla="*/ 399192 w 1314450"/>
                <a:gd name="connsiteY307" fmla="*/ 154115 h 1876425"/>
                <a:gd name="connsiteX308" fmla="*/ 403003 w 1314450"/>
                <a:gd name="connsiteY308" fmla="*/ 147447 h 1876425"/>
                <a:gd name="connsiteX309" fmla="*/ 429292 w 1314450"/>
                <a:gd name="connsiteY309" fmla="*/ 149733 h 1876425"/>
                <a:gd name="connsiteX310" fmla="*/ 439102 w 1314450"/>
                <a:gd name="connsiteY310" fmla="*/ 158020 h 1876425"/>
                <a:gd name="connsiteX311" fmla="*/ 440245 w 1314450"/>
                <a:gd name="connsiteY311" fmla="*/ 150781 h 1876425"/>
                <a:gd name="connsiteX312" fmla="*/ 451009 w 1314450"/>
                <a:gd name="connsiteY312" fmla="*/ 159449 h 1876425"/>
                <a:gd name="connsiteX313" fmla="*/ 453390 w 1314450"/>
                <a:gd name="connsiteY313" fmla="*/ 158210 h 1876425"/>
                <a:gd name="connsiteX314" fmla="*/ 464058 w 1314450"/>
                <a:gd name="connsiteY314" fmla="*/ 171164 h 1876425"/>
                <a:gd name="connsiteX315" fmla="*/ 465677 w 1314450"/>
                <a:gd name="connsiteY315" fmla="*/ 169640 h 1876425"/>
                <a:gd name="connsiteX316" fmla="*/ 468630 w 1314450"/>
                <a:gd name="connsiteY316" fmla="*/ 172688 h 1876425"/>
                <a:gd name="connsiteX317" fmla="*/ 466344 w 1314450"/>
                <a:gd name="connsiteY317" fmla="*/ 179546 h 1876425"/>
                <a:gd name="connsiteX318" fmla="*/ 468820 w 1314450"/>
                <a:gd name="connsiteY318" fmla="*/ 188976 h 1876425"/>
                <a:gd name="connsiteX319" fmla="*/ 483870 w 1314450"/>
                <a:gd name="connsiteY319" fmla="*/ 181642 h 1876425"/>
                <a:gd name="connsiteX320" fmla="*/ 485680 w 1314450"/>
                <a:gd name="connsiteY320" fmla="*/ 188786 h 1876425"/>
                <a:gd name="connsiteX321" fmla="*/ 488823 w 1314450"/>
                <a:gd name="connsiteY321" fmla="*/ 187547 h 1876425"/>
                <a:gd name="connsiteX322" fmla="*/ 499205 w 1314450"/>
                <a:gd name="connsiteY322" fmla="*/ 203168 h 1876425"/>
                <a:gd name="connsiteX323" fmla="*/ 493776 w 1314450"/>
                <a:gd name="connsiteY323" fmla="*/ 207454 h 1876425"/>
                <a:gd name="connsiteX324" fmla="*/ 498539 w 1314450"/>
                <a:gd name="connsiteY324" fmla="*/ 213265 h 1876425"/>
                <a:gd name="connsiteX325" fmla="*/ 507302 w 1314450"/>
                <a:gd name="connsiteY325" fmla="*/ 210788 h 1876425"/>
                <a:gd name="connsiteX326" fmla="*/ 501586 w 1314450"/>
                <a:gd name="connsiteY326" fmla="*/ 214027 h 1876425"/>
                <a:gd name="connsiteX327" fmla="*/ 501872 w 1314450"/>
                <a:gd name="connsiteY327" fmla="*/ 217932 h 1876425"/>
                <a:gd name="connsiteX328" fmla="*/ 496634 w 1314450"/>
                <a:gd name="connsiteY328" fmla="*/ 221837 h 1876425"/>
                <a:gd name="connsiteX329" fmla="*/ 485870 w 1314450"/>
                <a:gd name="connsiteY329" fmla="*/ 225552 h 1876425"/>
                <a:gd name="connsiteX330" fmla="*/ 469392 w 1314450"/>
                <a:gd name="connsiteY330" fmla="*/ 246412 h 1876425"/>
                <a:gd name="connsiteX331" fmla="*/ 464630 w 1314450"/>
                <a:gd name="connsiteY331" fmla="*/ 243935 h 1876425"/>
                <a:gd name="connsiteX332" fmla="*/ 460534 w 1314450"/>
                <a:gd name="connsiteY332" fmla="*/ 249650 h 1876425"/>
                <a:gd name="connsiteX333" fmla="*/ 464534 w 1314450"/>
                <a:gd name="connsiteY333" fmla="*/ 254508 h 1876425"/>
                <a:gd name="connsiteX334" fmla="*/ 457486 w 1314450"/>
                <a:gd name="connsiteY334" fmla="*/ 265557 h 1876425"/>
                <a:gd name="connsiteX335" fmla="*/ 466154 w 1314450"/>
                <a:gd name="connsiteY335" fmla="*/ 277940 h 1876425"/>
                <a:gd name="connsiteX336" fmla="*/ 455105 w 1314450"/>
                <a:gd name="connsiteY336" fmla="*/ 271462 h 1876425"/>
                <a:gd name="connsiteX337" fmla="*/ 450437 w 1314450"/>
                <a:gd name="connsiteY337" fmla="*/ 272225 h 1876425"/>
                <a:gd name="connsiteX338" fmla="*/ 425863 w 1314450"/>
                <a:gd name="connsiteY338" fmla="*/ 297085 h 1876425"/>
                <a:gd name="connsiteX339" fmla="*/ 450247 w 1314450"/>
                <a:gd name="connsiteY339" fmla="*/ 323469 h 1876425"/>
                <a:gd name="connsiteX340" fmla="*/ 456533 w 1314450"/>
                <a:gd name="connsiteY340" fmla="*/ 334042 h 1876425"/>
                <a:gd name="connsiteX341" fmla="*/ 456629 w 1314450"/>
                <a:gd name="connsiteY341" fmla="*/ 338900 h 1876425"/>
                <a:gd name="connsiteX342" fmla="*/ 446723 w 1314450"/>
                <a:gd name="connsiteY342" fmla="*/ 343471 h 1876425"/>
                <a:gd name="connsiteX343" fmla="*/ 454819 w 1314450"/>
                <a:gd name="connsiteY343" fmla="*/ 351568 h 1876425"/>
                <a:gd name="connsiteX344" fmla="*/ 451961 w 1314450"/>
                <a:gd name="connsiteY344" fmla="*/ 355854 h 1876425"/>
                <a:gd name="connsiteX345" fmla="*/ 437864 w 1314450"/>
                <a:gd name="connsiteY345" fmla="*/ 364903 h 1876425"/>
                <a:gd name="connsiteX346" fmla="*/ 437483 w 1314450"/>
                <a:gd name="connsiteY346" fmla="*/ 367856 h 1876425"/>
                <a:gd name="connsiteX347" fmla="*/ 430530 w 1314450"/>
                <a:gd name="connsiteY347" fmla="*/ 370808 h 1876425"/>
                <a:gd name="connsiteX348" fmla="*/ 432625 w 1314450"/>
                <a:gd name="connsiteY348" fmla="*/ 372332 h 1876425"/>
                <a:gd name="connsiteX349" fmla="*/ 419005 w 1314450"/>
                <a:gd name="connsiteY349" fmla="*/ 386715 h 1876425"/>
                <a:gd name="connsiteX350" fmla="*/ 422243 w 1314450"/>
                <a:gd name="connsiteY350" fmla="*/ 384048 h 1876425"/>
                <a:gd name="connsiteX351" fmla="*/ 425958 w 1314450"/>
                <a:gd name="connsiteY351" fmla="*/ 388334 h 1876425"/>
                <a:gd name="connsiteX352" fmla="*/ 410623 w 1314450"/>
                <a:gd name="connsiteY352" fmla="*/ 408051 h 1876425"/>
                <a:gd name="connsiteX353" fmla="*/ 415766 w 1314450"/>
                <a:gd name="connsiteY353" fmla="*/ 414147 h 1876425"/>
                <a:gd name="connsiteX354" fmla="*/ 402145 w 1314450"/>
                <a:gd name="connsiteY354" fmla="*/ 430816 h 1876425"/>
                <a:gd name="connsiteX355" fmla="*/ 395383 w 1314450"/>
                <a:gd name="connsiteY355" fmla="*/ 429292 h 1876425"/>
                <a:gd name="connsiteX356" fmla="*/ 390525 w 1314450"/>
                <a:gd name="connsiteY356" fmla="*/ 436054 h 1876425"/>
                <a:gd name="connsiteX357" fmla="*/ 395478 w 1314450"/>
                <a:gd name="connsiteY357" fmla="*/ 440531 h 1876425"/>
                <a:gd name="connsiteX358" fmla="*/ 381667 w 1314450"/>
                <a:gd name="connsiteY358" fmla="*/ 460724 h 1876425"/>
                <a:gd name="connsiteX359" fmla="*/ 382048 w 1314450"/>
                <a:gd name="connsiteY359" fmla="*/ 468154 h 1876425"/>
                <a:gd name="connsiteX360" fmla="*/ 379095 w 1314450"/>
                <a:gd name="connsiteY360" fmla="*/ 474821 h 1876425"/>
                <a:gd name="connsiteX361" fmla="*/ 379952 w 1314450"/>
                <a:gd name="connsiteY361" fmla="*/ 480536 h 1876425"/>
                <a:gd name="connsiteX362" fmla="*/ 393478 w 1314450"/>
                <a:gd name="connsiteY362" fmla="*/ 478155 h 1876425"/>
                <a:gd name="connsiteX363" fmla="*/ 408146 w 1314450"/>
                <a:gd name="connsiteY363" fmla="*/ 482632 h 1876425"/>
                <a:gd name="connsiteX364" fmla="*/ 412718 w 1314450"/>
                <a:gd name="connsiteY364" fmla="*/ 491395 h 1876425"/>
                <a:gd name="connsiteX365" fmla="*/ 413671 w 1314450"/>
                <a:gd name="connsiteY365" fmla="*/ 504254 h 1876425"/>
                <a:gd name="connsiteX366" fmla="*/ 430244 w 1314450"/>
                <a:gd name="connsiteY366" fmla="*/ 523685 h 1876425"/>
                <a:gd name="connsiteX367" fmla="*/ 428339 w 1314450"/>
                <a:gd name="connsiteY367" fmla="*/ 530638 h 1876425"/>
                <a:gd name="connsiteX368" fmla="*/ 421386 w 1314450"/>
                <a:gd name="connsiteY368" fmla="*/ 535305 h 1876425"/>
                <a:gd name="connsiteX369" fmla="*/ 417671 w 1314450"/>
                <a:gd name="connsiteY369" fmla="*/ 534258 h 1876425"/>
                <a:gd name="connsiteX370" fmla="*/ 410718 w 1314450"/>
                <a:gd name="connsiteY370" fmla="*/ 539496 h 1876425"/>
                <a:gd name="connsiteX371" fmla="*/ 388620 w 1314450"/>
                <a:gd name="connsiteY371" fmla="*/ 546830 h 1876425"/>
                <a:gd name="connsiteX372" fmla="*/ 388239 w 1314450"/>
                <a:gd name="connsiteY372" fmla="*/ 571595 h 1876425"/>
                <a:gd name="connsiteX373" fmla="*/ 384239 w 1314450"/>
                <a:gd name="connsiteY373" fmla="*/ 577691 h 1876425"/>
                <a:gd name="connsiteX374" fmla="*/ 403289 w 1314450"/>
                <a:gd name="connsiteY374" fmla="*/ 598265 h 1876425"/>
                <a:gd name="connsiteX375" fmla="*/ 422815 w 1314450"/>
                <a:gd name="connsiteY375" fmla="*/ 611505 h 1876425"/>
                <a:gd name="connsiteX376" fmla="*/ 416909 w 1314450"/>
                <a:gd name="connsiteY376" fmla="*/ 619316 h 1876425"/>
                <a:gd name="connsiteX377" fmla="*/ 421291 w 1314450"/>
                <a:gd name="connsiteY377" fmla="*/ 632746 h 1876425"/>
                <a:gd name="connsiteX378" fmla="*/ 441960 w 1314450"/>
                <a:gd name="connsiteY378" fmla="*/ 654749 h 1876425"/>
                <a:gd name="connsiteX379" fmla="*/ 435197 w 1314450"/>
                <a:gd name="connsiteY379" fmla="*/ 665036 h 1876425"/>
                <a:gd name="connsiteX380" fmla="*/ 445103 w 1314450"/>
                <a:gd name="connsiteY380" fmla="*/ 677990 h 1876425"/>
                <a:gd name="connsiteX381" fmla="*/ 456152 w 1314450"/>
                <a:gd name="connsiteY381" fmla="*/ 677704 h 1876425"/>
                <a:gd name="connsiteX382" fmla="*/ 456724 w 1314450"/>
                <a:gd name="connsiteY382" fmla="*/ 681323 h 1876425"/>
                <a:gd name="connsiteX383" fmla="*/ 465106 w 1314450"/>
                <a:gd name="connsiteY383" fmla="*/ 680466 h 1876425"/>
                <a:gd name="connsiteX384" fmla="*/ 469487 w 1314450"/>
                <a:gd name="connsiteY384" fmla="*/ 691039 h 1876425"/>
                <a:gd name="connsiteX385" fmla="*/ 478155 w 1314450"/>
                <a:gd name="connsiteY385" fmla="*/ 690944 h 1876425"/>
                <a:gd name="connsiteX386" fmla="*/ 495967 w 1314450"/>
                <a:gd name="connsiteY386" fmla="*/ 697135 h 1876425"/>
                <a:gd name="connsiteX387" fmla="*/ 497014 w 1314450"/>
                <a:gd name="connsiteY387" fmla="*/ 691991 h 1876425"/>
                <a:gd name="connsiteX388" fmla="*/ 501396 w 1314450"/>
                <a:gd name="connsiteY388" fmla="*/ 694658 h 1876425"/>
                <a:gd name="connsiteX389" fmla="*/ 500443 w 1314450"/>
                <a:gd name="connsiteY389" fmla="*/ 698659 h 1876425"/>
                <a:gd name="connsiteX390" fmla="*/ 517207 w 1314450"/>
                <a:gd name="connsiteY390" fmla="*/ 706184 h 1876425"/>
                <a:gd name="connsiteX391" fmla="*/ 532829 w 1314450"/>
                <a:gd name="connsiteY391" fmla="*/ 702659 h 1876425"/>
                <a:gd name="connsiteX392" fmla="*/ 538449 w 1314450"/>
                <a:gd name="connsiteY392" fmla="*/ 697897 h 1876425"/>
                <a:gd name="connsiteX393" fmla="*/ 554736 w 1314450"/>
                <a:gd name="connsiteY393" fmla="*/ 693420 h 1876425"/>
                <a:gd name="connsiteX394" fmla="*/ 571024 w 1314450"/>
                <a:gd name="connsiteY394" fmla="*/ 695516 h 1876425"/>
                <a:gd name="connsiteX395" fmla="*/ 606933 w 1314450"/>
                <a:gd name="connsiteY395" fmla="*/ 687515 h 1876425"/>
                <a:gd name="connsiteX396" fmla="*/ 610648 w 1314450"/>
                <a:gd name="connsiteY396" fmla="*/ 685324 h 1876425"/>
                <a:gd name="connsiteX397" fmla="*/ 609505 w 1314450"/>
                <a:gd name="connsiteY397" fmla="*/ 675799 h 1876425"/>
                <a:gd name="connsiteX398" fmla="*/ 613982 w 1314450"/>
                <a:gd name="connsiteY398" fmla="*/ 678085 h 1876425"/>
                <a:gd name="connsiteX399" fmla="*/ 619030 w 1314450"/>
                <a:gd name="connsiteY399" fmla="*/ 675894 h 1876425"/>
                <a:gd name="connsiteX400" fmla="*/ 622554 w 1314450"/>
                <a:gd name="connsiteY400" fmla="*/ 681895 h 1876425"/>
                <a:gd name="connsiteX401" fmla="*/ 625030 w 1314450"/>
                <a:gd name="connsiteY401" fmla="*/ 668846 h 1876425"/>
                <a:gd name="connsiteX402" fmla="*/ 627126 w 1314450"/>
                <a:gd name="connsiteY402" fmla="*/ 668941 h 1876425"/>
                <a:gd name="connsiteX403" fmla="*/ 626650 w 1314450"/>
                <a:gd name="connsiteY403" fmla="*/ 673037 h 1876425"/>
                <a:gd name="connsiteX404" fmla="*/ 629412 w 1314450"/>
                <a:gd name="connsiteY404" fmla="*/ 673513 h 1876425"/>
                <a:gd name="connsiteX405" fmla="*/ 629221 w 1314450"/>
                <a:gd name="connsiteY405" fmla="*/ 675799 h 1876425"/>
                <a:gd name="connsiteX406" fmla="*/ 636841 w 1314450"/>
                <a:gd name="connsiteY406" fmla="*/ 679609 h 1876425"/>
                <a:gd name="connsiteX407" fmla="*/ 641890 w 1314450"/>
                <a:gd name="connsiteY407" fmla="*/ 678561 h 1876425"/>
                <a:gd name="connsiteX408" fmla="*/ 646938 w 1314450"/>
                <a:gd name="connsiteY408" fmla="*/ 682085 h 1876425"/>
                <a:gd name="connsiteX409" fmla="*/ 655701 w 1314450"/>
                <a:gd name="connsiteY409" fmla="*/ 675704 h 1876425"/>
                <a:gd name="connsiteX410" fmla="*/ 665607 w 1314450"/>
                <a:gd name="connsiteY410" fmla="*/ 689229 h 1876425"/>
                <a:gd name="connsiteX411" fmla="*/ 668274 w 1314450"/>
                <a:gd name="connsiteY411" fmla="*/ 685514 h 1876425"/>
                <a:gd name="connsiteX412" fmla="*/ 676084 w 1314450"/>
                <a:gd name="connsiteY412" fmla="*/ 686943 h 1876425"/>
                <a:gd name="connsiteX413" fmla="*/ 675989 w 1314450"/>
                <a:gd name="connsiteY413" fmla="*/ 689134 h 1876425"/>
                <a:gd name="connsiteX414" fmla="*/ 680085 w 1314450"/>
                <a:gd name="connsiteY414" fmla="*/ 688467 h 1876425"/>
                <a:gd name="connsiteX415" fmla="*/ 677133 w 1314450"/>
                <a:gd name="connsiteY415" fmla="*/ 695230 h 1876425"/>
                <a:gd name="connsiteX416" fmla="*/ 681133 w 1314450"/>
                <a:gd name="connsiteY416" fmla="*/ 695801 h 1876425"/>
                <a:gd name="connsiteX417" fmla="*/ 681514 w 1314450"/>
                <a:gd name="connsiteY417" fmla="*/ 699611 h 1876425"/>
                <a:gd name="connsiteX418" fmla="*/ 690563 w 1314450"/>
                <a:gd name="connsiteY418" fmla="*/ 697040 h 1876425"/>
                <a:gd name="connsiteX419" fmla="*/ 689039 w 1314450"/>
                <a:gd name="connsiteY419" fmla="*/ 703136 h 1876425"/>
                <a:gd name="connsiteX420" fmla="*/ 699516 w 1314450"/>
                <a:gd name="connsiteY420" fmla="*/ 702088 h 1876425"/>
                <a:gd name="connsiteX421" fmla="*/ 699040 w 1314450"/>
                <a:gd name="connsiteY421" fmla="*/ 705421 h 1876425"/>
                <a:gd name="connsiteX422" fmla="*/ 695801 w 1314450"/>
                <a:gd name="connsiteY422" fmla="*/ 706374 h 1876425"/>
                <a:gd name="connsiteX423" fmla="*/ 707231 w 1314450"/>
                <a:gd name="connsiteY423" fmla="*/ 716661 h 1876425"/>
                <a:gd name="connsiteX424" fmla="*/ 719900 w 1314450"/>
                <a:gd name="connsiteY424" fmla="*/ 738378 h 1876425"/>
                <a:gd name="connsiteX425" fmla="*/ 723900 w 1314450"/>
                <a:gd name="connsiteY425" fmla="*/ 735521 h 1876425"/>
                <a:gd name="connsiteX426" fmla="*/ 725329 w 1314450"/>
                <a:gd name="connsiteY426" fmla="*/ 739140 h 1876425"/>
                <a:gd name="connsiteX427" fmla="*/ 721233 w 1314450"/>
                <a:gd name="connsiteY427" fmla="*/ 741712 h 1876425"/>
                <a:gd name="connsiteX428" fmla="*/ 719614 w 1314450"/>
                <a:gd name="connsiteY428" fmla="*/ 753618 h 1876425"/>
                <a:gd name="connsiteX429" fmla="*/ 722281 w 1314450"/>
                <a:gd name="connsiteY429" fmla="*/ 766096 h 1876425"/>
                <a:gd name="connsiteX430" fmla="*/ 726377 w 1314450"/>
                <a:gd name="connsiteY430" fmla="*/ 766096 h 1876425"/>
                <a:gd name="connsiteX431" fmla="*/ 745807 w 1314450"/>
                <a:gd name="connsiteY431" fmla="*/ 785051 h 1876425"/>
                <a:gd name="connsiteX432" fmla="*/ 750475 w 1314450"/>
                <a:gd name="connsiteY432" fmla="*/ 785051 h 1876425"/>
                <a:gd name="connsiteX433" fmla="*/ 778288 w 1314450"/>
                <a:gd name="connsiteY433" fmla="*/ 779336 h 1876425"/>
                <a:gd name="connsiteX434" fmla="*/ 797147 w 1314450"/>
                <a:gd name="connsiteY434" fmla="*/ 770858 h 1876425"/>
                <a:gd name="connsiteX435" fmla="*/ 801814 w 1314450"/>
                <a:gd name="connsiteY435" fmla="*/ 762000 h 1876425"/>
                <a:gd name="connsiteX436" fmla="*/ 797909 w 1314450"/>
                <a:gd name="connsiteY436" fmla="*/ 754761 h 1876425"/>
                <a:gd name="connsiteX437" fmla="*/ 805720 w 1314450"/>
                <a:gd name="connsiteY437" fmla="*/ 746189 h 1876425"/>
                <a:gd name="connsiteX438" fmla="*/ 811816 w 1314450"/>
                <a:gd name="connsiteY438" fmla="*/ 752189 h 1876425"/>
                <a:gd name="connsiteX439" fmla="*/ 817626 w 1314450"/>
                <a:gd name="connsiteY439" fmla="*/ 752666 h 1876425"/>
                <a:gd name="connsiteX440" fmla="*/ 822389 w 1314450"/>
                <a:gd name="connsiteY440" fmla="*/ 749046 h 1876425"/>
                <a:gd name="connsiteX441" fmla="*/ 819436 w 1314450"/>
                <a:gd name="connsiteY441" fmla="*/ 733425 h 1876425"/>
                <a:gd name="connsiteX442" fmla="*/ 811244 w 1314450"/>
                <a:gd name="connsiteY442" fmla="*/ 730758 h 1876425"/>
                <a:gd name="connsiteX443" fmla="*/ 810673 w 1314450"/>
                <a:gd name="connsiteY443" fmla="*/ 726758 h 1876425"/>
                <a:gd name="connsiteX444" fmla="*/ 805149 w 1314450"/>
                <a:gd name="connsiteY444" fmla="*/ 725805 h 1876425"/>
                <a:gd name="connsiteX445" fmla="*/ 806768 w 1314450"/>
                <a:gd name="connsiteY445" fmla="*/ 722281 h 1876425"/>
                <a:gd name="connsiteX446" fmla="*/ 789051 w 1314450"/>
                <a:gd name="connsiteY446" fmla="*/ 710756 h 1876425"/>
                <a:gd name="connsiteX447" fmla="*/ 775335 w 1314450"/>
                <a:gd name="connsiteY447" fmla="*/ 705517 h 1876425"/>
                <a:gd name="connsiteX448" fmla="*/ 773335 w 1314450"/>
                <a:gd name="connsiteY448" fmla="*/ 695801 h 1876425"/>
                <a:gd name="connsiteX449" fmla="*/ 764953 w 1314450"/>
                <a:gd name="connsiteY449" fmla="*/ 693611 h 1876425"/>
                <a:gd name="connsiteX450" fmla="*/ 759809 w 1314450"/>
                <a:gd name="connsiteY450" fmla="*/ 678752 h 1876425"/>
                <a:gd name="connsiteX451" fmla="*/ 756190 w 1314450"/>
                <a:gd name="connsiteY451" fmla="*/ 675418 h 1876425"/>
                <a:gd name="connsiteX452" fmla="*/ 751141 w 1314450"/>
                <a:gd name="connsiteY452" fmla="*/ 675227 h 1876425"/>
                <a:gd name="connsiteX453" fmla="*/ 754285 w 1314450"/>
                <a:gd name="connsiteY453" fmla="*/ 666369 h 1876425"/>
                <a:gd name="connsiteX454" fmla="*/ 757618 w 1314450"/>
                <a:gd name="connsiteY454" fmla="*/ 663893 h 1876425"/>
                <a:gd name="connsiteX455" fmla="*/ 761619 w 1314450"/>
                <a:gd name="connsiteY455" fmla="*/ 666655 h 1876425"/>
                <a:gd name="connsiteX456" fmla="*/ 765143 w 1314450"/>
                <a:gd name="connsiteY456" fmla="*/ 665798 h 1876425"/>
                <a:gd name="connsiteX457" fmla="*/ 766191 w 1314450"/>
                <a:gd name="connsiteY457" fmla="*/ 662845 h 1876425"/>
                <a:gd name="connsiteX458" fmla="*/ 761619 w 1314450"/>
                <a:gd name="connsiteY458" fmla="*/ 660273 h 1876425"/>
                <a:gd name="connsiteX459" fmla="*/ 762095 w 1314450"/>
                <a:gd name="connsiteY459" fmla="*/ 656273 h 1876425"/>
                <a:gd name="connsiteX460" fmla="*/ 765048 w 1314450"/>
                <a:gd name="connsiteY460" fmla="*/ 655415 h 1876425"/>
                <a:gd name="connsiteX461" fmla="*/ 765429 w 1314450"/>
                <a:gd name="connsiteY461" fmla="*/ 651510 h 1876425"/>
                <a:gd name="connsiteX462" fmla="*/ 762286 w 1314450"/>
                <a:gd name="connsiteY462" fmla="*/ 648176 h 1876425"/>
                <a:gd name="connsiteX463" fmla="*/ 768572 w 1314450"/>
                <a:gd name="connsiteY463" fmla="*/ 615125 h 1876425"/>
                <a:gd name="connsiteX464" fmla="*/ 767049 w 1314450"/>
                <a:gd name="connsiteY464" fmla="*/ 610934 h 1876425"/>
                <a:gd name="connsiteX465" fmla="*/ 760857 w 1314450"/>
                <a:gd name="connsiteY465" fmla="*/ 647510 h 1876425"/>
                <a:gd name="connsiteX466" fmla="*/ 759714 w 1314450"/>
                <a:gd name="connsiteY466" fmla="*/ 640080 h 1876425"/>
                <a:gd name="connsiteX467" fmla="*/ 765810 w 1314450"/>
                <a:gd name="connsiteY467" fmla="*/ 610743 h 1876425"/>
                <a:gd name="connsiteX468" fmla="*/ 748570 w 1314450"/>
                <a:gd name="connsiteY468" fmla="*/ 607600 h 1876425"/>
                <a:gd name="connsiteX469" fmla="*/ 746093 w 1314450"/>
                <a:gd name="connsiteY469" fmla="*/ 586931 h 1876425"/>
                <a:gd name="connsiteX470" fmla="*/ 733996 w 1314450"/>
                <a:gd name="connsiteY470" fmla="*/ 566833 h 1876425"/>
                <a:gd name="connsiteX471" fmla="*/ 741521 w 1314450"/>
                <a:gd name="connsiteY471" fmla="*/ 563404 h 1876425"/>
                <a:gd name="connsiteX472" fmla="*/ 739426 w 1314450"/>
                <a:gd name="connsiteY472" fmla="*/ 552641 h 1876425"/>
                <a:gd name="connsiteX473" fmla="*/ 743902 w 1314450"/>
                <a:gd name="connsiteY473" fmla="*/ 547497 h 1876425"/>
                <a:gd name="connsiteX474" fmla="*/ 748093 w 1314450"/>
                <a:gd name="connsiteY474" fmla="*/ 533305 h 1876425"/>
                <a:gd name="connsiteX475" fmla="*/ 753618 w 1314450"/>
                <a:gd name="connsiteY475" fmla="*/ 529876 h 1876425"/>
                <a:gd name="connsiteX476" fmla="*/ 753999 w 1314450"/>
                <a:gd name="connsiteY476" fmla="*/ 523113 h 1876425"/>
                <a:gd name="connsiteX477" fmla="*/ 760000 w 1314450"/>
                <a:gd name="connsiteY477" fmla="*/ 520446 h 1876425"/>
                <a:gd name="connsiteX478" fmla="*/ 764095 w 1314450"/>
                <a:gd name="connsiteY478" fmla="*/ 525590 h 1876425"/>
                <a:gd name="connsiteX479" fmla="*/ 759714 w 1314450"/>
                <a:gd name="connsiteY479" fmla="*/ 515969 h 1876425"/>
                <a:gd name="connsiteX480" fmla="*/ 768477 w 1314450"/>
                <a:gd name="connsiteY480" fmla="*/ 508826 h 1876425"/>
                <a:gd name="connsiteX481" fmla="*/ 771716 w 1314450"/>
                <a:gd name="connsiteY481" fmla="*/ 500729 h 1876425"/>
                <a:gd name="connsiteX482" fmla="*/ 775335 w 1314450"/>
                <a:gd name="connsiteY482" fmla="*/ 497205 h 1876425"/>
                <a:gd name="connsiteX483" fmla="*/ 782669 w 1314450"/>
                <a:gd name="connsiteY483" fmla="*/ 495586 h 1876425"/>
                <a:gd name="connsiteX484" fmla="*/ 782860 w 1314450"/>
                <a:gd name="connsiteY484" fmla="*/ 492347 h 1876425"/>
                <a:gd name="connsiteX485" fmla="*/ 796480 w 1314450"/>
                <a:gd name="connsiteY485" fmla="*/ 482441 h 1876425"/>
                <a:gd name="connsiteX486" fmla="*/ 806482 w 1314450"/>
                <a:gd name="connsiteY486" fmla="*/ 479679 h 1876425"/>
                <a:gd name="connsiteX487" fmla="*/ 803434 w 1314450"/>
                <a:gd name="connsiteY487" fmla="*/ 478155 h 1876425"/>
                <a:gd name="connsiteX488" fmla="*/ 803910 w 1314450"/>
                <a:gd name="connsiteY488" fmla="*/ 470535 h 1876425"/>
                <a:gd name="connsiteX489" fmla="*/ 812387 w 1314450"/>
                <a:gd name="connsiteY489" fmla="*/ 458438 h 1876425"/>
                <a:gd name="connsiteX490" fmla="*/ 802862 w 1314450"/>
                <a:gd name="connsiteY490" fmla="*/ 440055 h 1876425"/>
                <a:gd name="connsiteX491" fmla="*/ 786003 w 1314450"/>
                <a:gd name="connsiteY491" fmla="*/ 419100 h 1876425"/>
                <a:gd name="connsiteX492" fmla="*/ 789432 w 1314450"/>
                <a:gd name="connsiteY492" fmla="*/ 422243 h 1876425"/>
                <a:gd name="connsiteX493" fmla="*/ 798862 w 1314450"/>
                <a:gd name="connsiteY493" fmla="*/ 411766 h 1876425"/>
                <a:gd name="connsiteX494" fmla="*/ 793242 w 1314450"/>
                <a:gd name="connsiteY494" fmla="*/ 403860 h 1876425"/>
                <a:gd name="connsiteX495" fmla="*/ 798862 w 1314450"/>
                <a:gd name="connsiteY495" fmla="*/ 400050 h 1876425"/>
                <a:gd name="connsiteX496" fmla="*/ 792670 w 1314450"/>
                <a:gd name="connsiteY496" fmla="*/ 388049 h 1876425"/>
                <a:gd name="connsiteX497" fmla="*/ 790575 w 1314450"/>
                <a:gd name="connsiteY497" fmla="*/ 389001 h 1876425"/>
                <a:gd name="connsiteX498" fmla="*/ 775240 w 1314450"/>
                <a:gd name="connsiteY498" fmla="*/ 369284 h 1876425"/>
                <a:gd name="connsiteX499" fmla="*/ 767334 w 1314450"/>
                <a:gd name="connsiteY499" fmla="*/ 372713 h 1876425"/>
                <a:gd name="connsiteX500" fmla="*/ 761619 w 1314450"/>
                <a:gd name="connsiteY500" fmla="*/ 355854 h 1876425"/>
                <a:gd name="connsiteX501" fmla="*/ 761619 w 1314450"/>
                <a:gd name="connsiteY501" fmla="*/ 341090 h 1876425"/>
                <a:gd name="connsiteX502" fmla="*/ 754475 w 1314450"/>
                <a:gd name="connsiteY502" fmla="*/ 342043 h 1876425"/>
                <a:gd name="connsiteX503" fmla="*/ 752666 w 1314450"/>
                <a:gd name="connsiteY503" fmla="*/ 337566 h 1876425"/>
                <a:gd name="connsiteX504" fmla="*/ 748379 w 1314450"/>
                <a:gd name="connsiteY504" fmla="*/ 341186 h 1876425"/>
                <a:gd name="connsiteX505" fmla="*/ 743331 w 1314450"/>
                <a:gd name="connsiteY505" fmla="*/ 313658 h 1876425"/>
                <a:gd name="connsiteX506" fmla="*/ 745522 w 1314450"/>
                <a:gd name="connsiteY506" fmla="*/ 312706 h 1876425"/>
                <a:gd name="connsiteX507" fmla="*/ 741045 w 1314450"/>
                <a:gd name="connsiteY507" fmla="*/ 301752 h 1876425"/>
                <a:gd name="connsiteX508" fmla="*/ 751427 w 1314450"/>
                <a:gd name="connsiteY508" fmla="*/ 293846 h 1876425"/>
                <a:gd name="connsiteX509" fmla="*/ 747332 w 1314450"/>
                <a:gd name="connsiteY509" fmla="*/ 284226 h 1876425"/>
                <a:gd name="connsiteX510" fmla="*/ 751237 w 1314450"/>
                <a:gd name="connsiteY510" fmla="*/ 282321 h 1876425"/>
                <a:gd name="connsiteX511" fmla="*/ 748093 w 1314450"/>
                <a:gd name="connsiteY511" fmla="*/ 273177 h 1876425"/>
                <a:gd name="connsiteX512" fmla="*/ 753618 w 1314450"/>
                <a:gd name="connsiteY512" fmla="*/ 254603 h 1876425"/>
                <a:gd name="connsiteX513" fmla="*/ 751141 w 1314450"/>
                <a:gd name="connsiteY513" fmla="*/ 244221 h 1876425"/>
                <a:gd name="connsiteX514" fmla="*/ 748379 w 1314450"/>
                <a:gd name="connsiteY514" fmla="*/ 245174 h 1876425"/>
                <a:gd name="connsiteX515" fmla="*/ 746950 w 1314450"/>
                <a:gd name="connsiteY515" fmla="*/ 234982 h 1876425"/>
                <a:gd name="connsiteX516" fmla="*/ 744188 w 1314450"/>
                <a:gd name="connsiteY516" fmla="*/ 233934 h 1876425"/>
                <a:gd name="connsiteX517" fmla="*/ 743712 w 1314450"/>
                <a:gd name="connsiteY517" fmla="*/ 226695 h 1876425"/>
                <a:gd name="connsiteX518" fmla="*/ 747808 w 1314450"/>
                <a:gd name="connsiteY518" fmla="*/ 223933 h 1876425"/>
                <a:gd name="connsiteX519" fmla="*/ 736568 w 1314450"/>
                <a:gd name="connsiteY519" fmla="*/ 206502 h 1876425"/>
                <a:gd name="connsiteX520" fmla="*/ 739521 w 1314450"/>
                <a:gd name="connsiteY520" fmla="*/ 206978 h 1876425"/>
                <a:gd name="connsiteX521" fmla="*/ 737807 w 1314450"/>
                <a:gd name="connsiteY521" fmla="*/ 202692 h 1876425"/>
                <a:gd name="connsiteX522" fmla="*/ 749046 w 1314450"/>
                <a:gd name="connsiteY522" fmla="*/ 200501 h 1876425"/>
                <a:gd name="connsiteX523" fmla="*/ 764286 w 1314450"/>
                <a:gd name="connsiteY523" fmla="*/ 203740 h 1876425"/>
                <a:gd name="connsiteX524" fmla="*/ 767525 w 1314450"/>
                <a:gd name="connsiteY524" fmla="*/ 223076 h 1876425"/>
                <a:gd name="connsiteX525" fmla="*/ 777716 w 1314450"/>
                <a:gd name="connsiteY525" fmla="*/ 221266 h 1876425"/>
                <a:gd name="connsiteX526" fmla="*/ 784384 w 1314450"/>
                <a:gd name="connsiteY526" fmla="*/ 219456 h 1876425"/>
                <a:gd name="connsiteX527" fmla="*/ 782384 w 1314450"/>
                <a:gd name="connsiteY527" fmla="*/ 202025 h 1876425"/>
                <a:gd name="connsiteX528" fmla="*/ 800958 w 1314450"/>
                <a:gd name="connsiteY528" fmla="*/ 199835 h 1876425"/>
                <a:gd name="connsiteX529" fmla="*/ 804005 w 1314450"/>
                <a:gd name="connsiteY529" fmla="*/ 201930 h 1876425"/>
                <a:gd name="connsiteX530" fmla="*/ 803339 w 1314450"/>
                <a:gd name="connsiteY530" fmla="*/ 204502 h 1876425"/>
                <a:gd name="connsiteX531" fmla="*/ 838105 w 1314450"/>
                <a:gd name="connsiteY531" fmla="*/ 188119 h 1876425"/>
                <a:gd name="connsiteX532" fmla="*/ 834580 w 1314450"/>
                <a:gd name="connsiteY532" fmla="*/ 155448 h 1876425"/>
                <a:gd name="connsiteX533" fmla="*/ 827341 w 1314450"/>
                <a:gd name="connsiteY533" fmla="*/ 156115 h 1876425"/>
                <a:gd name="connsiteX534" fmla="*/ 824579 w 1314450"/>
                <a:gd name="connsiteY534" fmla="*/ 149162 h 1876425"/>
                <a:gd name="connsiteX535" fmla="*/ 836105 w 1314450"/>
                <a:gd name="connsiteY535" fmla="*/ 151448 h 1876425"/>
                <a:gd name="connsiteX536" fmla="*/ 823817 w 1314450"/>
                <a:gd name="connsiteY536" fmla="*/ 116967 h 1876425"/>
                <a:gd name="connsiteX537" fmla="*/ 825341 w 1314450"/>
                <a:gd name="connsiteY537" fmla="*/ 114300 h 1876425"/>
                <a:gd name="connsiteX538" fmla="*/ 820960 w 1314450"/>
                <a:gd name="connsiteY538" fmla="*/ 113252 h 1876425"/>
                <a:gd name="connsiteX539" fmla="*/ 818674 w 1314450"/>
                <a:gd name="connsiteY539" fmla="*/ 99917 h 1876425"/>
                <a:gd name="connsiteX540" fmla="*/ 813245 w 1314450"/>
                <a:gd name="connsiteY540" fmla="*/ 88392 h 1876425"/>
                <a:gd name="connsiteX541" fmla="*/ 817055 w 1314450"/>
                <a:gd name="connsiteY541" fmla="*/ 86773 h 1876425"/>
                <a:gd name="connsiteX542" fmla="*/ 823913 w 1314450"/>
                <a:gd name="connsiteY542" fmla="*/ 84392 h 1876425"/>
                <a:gd name="connsiteX543" fmla="*/ 812482 w 1314450"/>
                <a:gd name="connsiteY543" fmla="*/ 55626 h 1876425"/>
                <a:gd name="connsiteX544" fmla="*/ 846011 w 1314450"/>
                <a:gd name="connsiteY544" fmla="*/ 22955 h 1876425"/>
                <a:gd name="connsiteX545" fmla="*/ 856774 w 1314450"/>
                <a:gd name="connsiteY545" fmla="*/ 18098 h 1876425"/>
                <a:gd name="connsiteX546" fmla="*/ 865823 w 1314450"/>
                <a:gd name="connsiteY546" fmla="*/ 9525 h 1876425"/>
                <a:gd name="connsiteX547" fmla="*/ 873633 w 1314450"/>
                <a:gd name="connsiteY547" fmla="*/ 24956 h 1876425"/>
                <a:gd name="connsiteX548" fmla="*/ 887730 w 1314450"/>
                <a:gd name="connsiteY548" fmla="*/ 42672 h 1876425"/>
                <a:gd name="connsiteX549" fmla="*/ 889730 w 1314450"/>
                <a:gd name="connsiteY549" fmla="*/ 47625 h 1876425"/>
                <a:gd name="connsiteX550" fmla="*/ 887349 w 1314450"/>
                <a:gd name="connsiteY550" fmla="*/ 48768 h 1876425"/>
                <a:gd name="connsiteX551" fmla="*/ 892016 w 1314450"/>
                <a:gd name="connsiteY551" fmla="*/ 60579 h 1876425"/>
                <a:gd name="connsiteX552" fmla="*/ 902018 w 1314450"/>
                <a:gd name="connsiteY552" fmla="*/ 77057 h 1876425"/>
                <a:gd name="connsiteX553" fmla="*/ 905542 w 1314450"/>
                <a:gd name="connsiteY553" fmla="*/ 75057 h 1876425"/>
                <a:gd name="connsiteX554" fmla="*/ 913543 w 1314450"/>
                <a:gd name="connsiteY554" fmla="*/ 91345 h 1876425"/>
                <a:gd name="connsiteX555" fmla="*/ 922591 w 1314450"/>
                <a:gd name="connsiteY555" fmla="*/ 93154 h 1876425"/>
                <a:gd name="connsiteX556" fmla="*/ 933736 w 1314450"/>
                <a:gd name="connsiteY556" fmla="*/ 84487 h 1876425"/>
                <a:gd name="connsiteX557" fmla="*/ 937832 w 1314450"/>
                <a:gd name="connsiteY557" fmla="*/ 85154 h 1876425"/>
                <a:gd name="connsiteX558" fmla="*/ 953452 w 1314450"/>
                <a:gd name="connsiteY558" fmla="*/ 76771 h 1876425"/>
                <a:gd name="connsiteX559" fmla="*/ 953738 w 1314450"/>
                <a:gd name="connsiteY559" fmla="*/ 80772 h 1876425"/>
                <a:gd name="connsiteX560" fmla="*/ 951833 w 1314450"/>
                <a:gd name="connsiteY560" fmla="*/ 81058 h 1876425"/>
                <a:gd name="connsiteX561" fmla="*/ 953548 w 1314450"/>
                <a:gd name="connsiteY561" fmla="*/ 89916 h 1876425"/>
                <a:gd name="connsiteX562" fmla="*/ 957072 w 1314450"/>
                <a:gd name="connsiteY562" fmla="*/ 90487 h 1876425"/>
                <a:gd name="connsiteX563" fmla="*/ 960501 w 1314450"/>
                <a:gd name="connsiteY563" fmla="*/ 102013 h 1876425"/>
                <a:gd name="connsiteX564" fmla="*/ 947833 w 1314450"/>
                <a:gd name="connsiteY564" fmla="*/ 120015 h 1876425"/>
                <a:gd name="connsiteX565" fmla="*/ 952976 w 1314450"/>
                <a:gd name="connsiteY565" fmla="*/ 128587 h 1876425"/>
                <a:gd name="connsiteX566" fmla="*/ 949261 w 1314450"/>
                <a:gd name="connsiteY566" fmla="*/ 132017 h 1876425"/>
                <a:gd name="connsiteX567" fmla="*/ 952119 w 1314450"/>
                <a:gd name="connsiteY567" fmla="*/ 138208 h 1876425"/>
                <a:gd name="connsiteX568" fmla="*/ 948690 w 1314450"/>
                <a:gd name="connsiteY568" fmla="*/ 144780 h 1876425"/>
                <a:gd name="connsiteX569" fmla="*/ 958405 w 1314450"/>
                <a:gd name="connsiteY569" fmla="*/ 145447 h 1876425"/>
                <a:gd name="connsiteX570" fmla="*/ 960311 w 1314450"/>
                <a:gd name="connsiteY570" fmla="*/ 171069 h 1876425"/>
                <a:gd name="connsiteX571" fmla="*/ 972408 w 1314450"/>
                <a:gd name="connsiteY571" fmla="*/ 159925 h 1876425"/>
                <a:gd name="connsiteX572" fmla="*/ 984695 w 1314450"/>
                <a:gd name="connsiteY572" fmla="*/ 154495 h 1876425"/>
                <a:gd name="connsiteX573" fmla="*/ 984504 w 1314450"/>
                <a:gd name="connsiteY573" fmla="*/ 160592 h 1876425"/>
                <a:gd name="connsiteX574" fmla="*/ 1012507 w 1314450"/>
                <a:gd name="connsiteY574" fmla="*/ 186023 h 1876425"/>
                <a:gd name="connsiteX575" fmla="*/ 1022032 w 1314450"/>
                <a:gd name="connsiteY575" fmla="*/ 208312 h 1876425"/>
                <a:gd name="connsiteX576" fmla="*/ 1028129 w 1314450"/>
                <a:gd name="connsiteY576" fmla="*/ 210693 h 1876425"/>
                <a:gd name="connsiteX577" fmla="*/ 1030129 w 1314450"/>
                <a:gd name="connsiteY577" fmla="*/ 209455 h 1876425"/>
                <a:gd name="connsiteX578" fmla="*/ 1029176 w 1314450"/>
                <a:gd name="connsiteY578" fmla="*/ 206502 h 1876425"/>
                <a:gd name="connsiteX579" fmla="*/ 1044321 w 1314450"/>
                <a:gd name="connsiteY579" fmla="*/ 200978 h 1876425"/>
                <a:gd name="connsiteX580" fmla="*/ 1049274 w 1314450"/>
                <a:gd name="connsiteY580" fmla="*/ 209931 h 1876425"/>
                <a:gd name="connsiteX581" fmla="*/ 1055180 w 1314450"/>
                <a:gd name="connsiteY581" fmla="*/ 202787 h 1876425"/>
                <a:gd name="connsiteX582" fmla="*/ 1058704 w 1314450"/>
                <a:gd name="connsiteY582" fmla="*/ 209360 h 1876425"/>
                <a:gd name="connsiteX583" fmla="*/ 1043845 w 1314450"/>
                <a:gd name="connsiteY583" fmla="*/ 227171 h 1876425"/>
                <a:gd name="connsiteX584" fmla="*/ 1053370 w 1314450"/>
                <a:gd name="connsiteY584" fmla="*/ 243173 h 1876425"/>
                <a:gd name="connsiteX585" fmla="*/ 1043274 w 1314450"/>
                <a:gd name="connsiteY585" fmla="*/ 249269 h 1876425"/>
                <a:gd name="connsiteX586" fmla="*/ 1040320 w 1314450"/>
                <a:gd name="connsiteY586" fmla="*/ 260795 h 1876425"/>
                <a:gd name="connsiteX587" fmla="*/ 1033272 w 1314450"/>
                <a:gd name="connsiteY587" fmla="*/ 264319 h 1876425"/>
                <a:gd name="connsiteX588" fmla="*/ 1026605 w 1314450"/>
                <a:gd name="connsiteY588" fmla="*/ 272415 h 1876425"/>
                <a:gd name="connsiteX589" fmla="*/ 1021175 w 1314450"/>
                <a:gd name="connsiteY589" fmla="*/ 270224 h 1876425"/>
                <a:gd name="connsiteX590" fmla="*/ 1007936 w 1314450"/>
                <a:gd name="connsiteY590" fmla="*/ 276987 h 1876425"/>
                <a:gd name="connsiteX591" fmla="*/ 996696 w 1314450"/>
                <a:gd name="connsiteY591" fmla="*/ 287369 h 1876425"/>
                <a:gd name="connsiteX592" fmla="*/ 1001554 w 1314450"/>
                <a:gd name="connsiteY592" fmla="*/ 291465 h 1876425"/>
                <a:gd name="connsiteX593" fmla="*/ 999268 w 1314450"/>
                <a:gd name="connsiteY593" fmla="*/ 293751 h 1876425"/>
                <a:gd name="connsiteX594" fmla="*/ 1004030 w 1314450"/>
                <a:gd name="connsiteY594" fmla="*/ 297656 h 1876425"/>
                <a:gd name="connsiteX595" fmla="*/ 998696 w 1314450"/>
                <a:gd name="connsiteY595" fmla="*/ 298895 h 1876425"/>
                <a:gd name="connsiteX596" fmla="*/ 1005840 w 1314450"/>
                <a:gd name="connsiteY596" fmla="*/ 308134 h 1876425"/>
                <a:gd name="connsiteX597" fmla="*/ 999839 w 1314450"/>
                <a:gd name="connsiteY597" fmla="*/ 314896 h 1876425"/>
                <a:gd name="connsiteX598" fmla="*/ 1003364 w 1314450"/>
                <a:gd name="connsiteY598" fmla="*/ 322040 h 1876425"/>
                <a:gd name="connsiteX599" fmla="*/ 994315 w 1314450"/>
                <a:gd name="connsiteY599" fmla="*/ 329375 h 1876425"/>
                <a:gd name="connsiteX600" fmla="*/ 1004601 w 1314450"/>
                <a:gd name="connsiteY600" fmla="*/ 345186 h 1876425"/>
                <a:gd name="connsiteX601" fmla="*/ 997744 w 1314450"/>
                <a:gd name="connsiteY601" fmla="*/ 362998 h 1876425"/>
                <a:gd name="connsiteX602" fmla="*/ 1004601 w 1314450"/>
                <a:gd name="connsiteY602" fmla="*/ 369570 h 1876425"/>
                <a:gd name="connsiteX603" fmla="*/ 1002506 w 1314450"/>
                <a:gd name="connsiteY603" fmla="*/ 374904 h 1876425"/>
                <a:gd name="connsiteX604" fmla="*/ 1000125 w 1314450"/>
                <a:gd name="connsiteY604" fmla="*/ 373094 h 1876425"/>
                <a:gd name="connsiteX605" fmla="*/ 994124 w 1314450"/>
                <a:gd name="connsiteY605" fmla="*/ 382429 h 1876425"/>
                <a:gd name="connsiteX606" fmla="*/ 953358 w 1314450"/>
                <a:gd name="connsiteY606" fmla="*/ 419576 h 1876425"/>
                <a:gd name="connsiteX607" fmla="*/ 980789 w 1314450"/>
                <a:gd name="connsiteY607" fmla="*/ 443294 h 1876425"/>
                <a:gd name="connsiteX608" fmla="*/ 978503 w 1314450"/>
                <a:gd name="connsiteY608" fmla="*/ 445103 h 1876425"/>
                <a:gd name="connsiteX609" fmla="*/ 980980 w 1314450"/>
                <a:gd name="connsiteY609" fmla="*/ 458248 h 1876425"/>
                <a:gd name="connsiteX610" fmla="*/ 994029 w 1314450"/>
                <a:gd name="connsiteY610" fmla="*/ 486061 h 1876425"/>
                <a:gd name="connsiteX611" fmla="*/ 984028 w 1314450"/>
                <a:gd name="connsiteY611" fmla="*/ 512159 h 1876425"/>
                <a:gd name="connsiteX612" fmla="*/ 1017937 w 1314450"/>
                <a:gd name="connsiteY612" fmla="*/ 511969 h 1876425"/>
                <a:gd name="connsiteX613" fmla="*/ 1026414 w 1314450"/>
                <a:gd name="connsiteY613" fmla="*/ 507778 h 1876425"/>
                <a:gd name="connsiteX614" fmla="*/ 1029938 w 1314450"/>
                <a:gd name="connsiteY614" fmla="*/ 495110 h 1876425"/>
                <a:gd name="connsiteX615" fmla="*/ 1044226 w 1314450"/>
                <a:gd name="connsiteY615" fmla="*/ 504444 h 1876425"/>
                <a:gd name="connsiteX616" fmla="*/ 1046321 w 1314450"/>
                <a:gd name="connsiteY616" fmla="*/ 501777 h 1876425"/>
                <a:gd name="connsiteX617" fmla="*/ 1055465 w 1314450"/>
                <a:gd name="connsiteY617" fmla="*/ 509207 h 1876425"/>
                <a:gd name="connsiteX618" fmla="*/ 1060132 w 1314450"/>
                <a:gd name="connsiteY618" fmla="*/ 503492 h 1876425"/>
                <a:gd name="connsiteX619" fmla="*/ 1050798 w 1314450"/>
                <a:gd name="connsiteY619" fmla="*/ 496253 h 1876425"/>
                <a:gd name="connsiteX620" fmla="*/ 1051370 w 1314450"/>
                <a:gd name="connsiteY620" fmla="*/ 493871 h 1876425"/>
                <a:gd name="connsiteX621" fmla="*/ 1093756 w 1314450"/>
                <a:gd name="connsiteY621" fmla="*/ 530257 h 1876425"/>
                <a:gd name="connsiteX622" fmla="*/ 1090899 w 1314450"/>
                <a:gd name="connsiteY622" fmla="*/ 539401 h 1876425"/>
                <a:gd name="connsiteX623" fmla="*/ 1093375 w 1314450"/>
                <a:gd name="connsiteY623" fmla="*/ 543496 h 1876425"/>
                <a:gd name="connsiteX624" fmla="*/ 1077183 w 1314450"/>
                <a:gd name="connsiteY624" fmla="*/ 549212 h 1876425"/>
                <a:gd name="connsiteX625" fmla="*/ 1066991 w 1314450"/>
                <a:gd name="connsiteY625" fmla="*/ 571595 h 1876425"/>
                <a:gd name="connsiteX626" fmla="*/ 1071467 w 1314450"/>
                <a:gd name="connsiteY626" fmla="*/ 579692 h 1876425"/>
                <a:gd name="connsiteX627" fmla="*/ 1069657 w 1314450"/>
                <a:gd name="connsiteY627" fmla="*/ 580739 h 1876425"/>
                <a:gd name="connsiteX628" fmla="*/ 1072992 w 1314450"/>
                <a:gd name="connsiteY628" fmla="*/ 589598 h 1876425"/>
                <a:gd name="connsiteX629" fmla="*/ 1083469 w 1314450"/>
                <a:gd name="connsiteY629" fmla="*/ 607124 h 1876425"/>
                <a:gd name="connsiteX630" fmla="*/ 1077468 w 1314450"/>
                <a:gd name="connsiteY630" fmla="*/ 616458 h 1876425"/>
                <a:gd name="connsiteX631" fmla="*/ 1077373 w 1314450"/>
                <a:gd name="connsiteY631" fmla="*/ 621602 h 1876425"/>
                <a:gd name="connsiteX632" fmla="*/ 1073277 w 1314450"/>
                <a:gd name="connsiteY632" fmla="*/ 624840 h 1876425"/>
                <a:gd name="connsiteX633" fmla="*/ 1075944 w 1314450"/>
                <a:gd name="connsiteY633" fmla="*/ 629031 h 1876425"/>
                <a:gd name="connsiteX634" fmla="*/ 1074230 w 1314450"/>
                <a:gd name="connsiteY634" fmla="*/ 632460 h 1876425"/>
                <a:gd name="connsiteX635" fmla="*/ 1081945 w 1314450"/>
                <a:gd name="connsiteY635" fmla="*/ 636746 h 1876425"/>
                <a:gd name="connsiteX636" fmla="*/ 1084802 w 1314450"/>
                <a:gd name="connsiteY636" fmla="*/ 644652 h 1876425"/>
                <a:gd name="connsiteX637" fmla="*/ 1085469 w 1314450"/>
                <a:gd name="connsiteY637" fmla="*/ 651796 h 1876425"/>
                <a:gd name="connsiteX638" fmla="*/ 1081659 w 1314450"/>
                <a:gd name="connsiteY638" fmla="*/ 655987 h 1876425"/>
                <a:gd name="connsiteX639" fmla="*/ 1086993 w 1314450"/>
                <a:gd name="connsiteY639" fmla="*/ 664464 h 1876425"/>
                <a:gd name="connsiteX640" fmla="*/ 1082611 w 1314450"/>
                <a:gd name="connsiteY640" fmla="*/ 669417 h 1876425"/>
                <a:gd name="connsiteX641" fmla="*/ 1082897 w 1314450"/>
                <a:gd name="connsiteY641" fmla="*/ 683895 h 1876425"/>
                <a:gd name="connsiteX642" fmla="*/ 1082897 w 1314450"/>
                <a:gd name="connsiteY642" fmla="*/ 699897 h 1876425"/>
                <a:gd name="connsiteX643" fmla="*/ 1069753 w 1314450"/>
                <a:gd name="connsiteY643" fmla="*/ 715328 h 1876425"/>
                <a:gd name="connsiteX644" fmla="*/ 1064038 w 1314450"/>
                <a:gd name="connsiteY644" fmla="*/ 725996 h 1876425"/>
                <a:gd name="connsiteX645" fmla="*/ 1080611 w 1314450"/>
                <a:gd name="connsiteY645" fmla="*/ 750856 h 1876425"/>
                <a:gd name="connsiteX646" fmla="*/ 1095280 w 1314450"/>
                <a:gd name="connsiteY646" fmla="*/ 767715 h 1876425"/>
                <a:gd name="connsiteX647" fmla="*/ 1088136 w 1314450"/>
                <a:gd name="connsiteY647" fmla="*/ 771716 h 1876425"/>
                <a:gd name="connsiteX648" fmla="*/ 1098709 w 1314450"/>
                <a:gd name="connsiteY648" fmla="*/ 786479 h 1876425"/>
                <a:gd name="connsiteX649" fmla="*/ 1095566 w 1314450"/>
                <a:gd name="connsiteY649" fmla="*/ 789623 h 1876425"/>
                <a:gd name="connsiteX650" fmla="*/ 1093280 w 1314450"/>
                <a:gd name="connsiteY650" fmla="*/ 800195 h 1876425"/>
                <a:gd name="connsiteX651" fmla="*/ 1094041 w 1314450"/>
                <a:gd name="connsiteY651" fmla="*/ 812387 h 1876425"/>
                <a:gd name="connsiteX652" fmla="*/ 1106329 w 1314450"/>
                <a:gd name="connsiteY652" fmla="*/ 814864 h 1876425"/>
                <a:gd name="connsiteX653" fmla="*/ 1122902 w 1314450"/>
                <a:gd name="connsiteY653" fmla="*/ 811435 h 1876425"/>
                <a:gd name="connsiteX654" fmla="*/ 1126617 w 1314450"/>
                <a:gd name="connsiteY654" fmla="*/ 816483 h 1876425"/>
                <a:gd name="connsiteX655" fmla="*/ 1133951 w 1314450"/>
                <a:gd name="connsiteY655" fmla="*/ 818102 h 1876425"/>
                <a:gd name="connsiteX656" fmla="*/ 1189291 w 1314450"/>
                <a:gd name="connsiteY656" fmla="*/ 804386 h 1876425"/>
                <a:gd name="connsiteX657" fmla="*/ 1192244 w 1314450"/>
                <a:gd name="connsiteY657" fmla="*/ 830485 h 1876425"/>
                <a:gd name="connsiteX658" fmla="*/ 1197388 w 1314450"/>
                <a:gd name="connsiteY658" fmla="*/ 831723 h 1876425"/>
                <a:gd name="connsiteX659" fmla="*/ 1192625 w 1314450"/>
                <a:gd name="connsiteY659" fmla="*/ 854488 h 1876425"/>
                <a:gd name="connsiteX660" fmla="*/ 1180433 w 1314450"/>
                <a:gd name="connsiteY660" fmla="*/ 877062 h 1876425"/>
                <a:gd name="connsiteX661" fmla="*/ 1161574 w 1314450"/>
                <a:gd name="connsiteY661" fmla="*/ 894588 h 1876425"/>
                <a:gd name="connsiteX662" fmla="*/ 1148429 w 1314450"/>
                <a:gd name="connsiteY662" fmla="*/ 912781 h 1876425"/>
                <a:gd name="connsiteX663" fmla="*/ 1144143 w 1314450"/>
                <a:gd name="connsiteY663" fmla="*/ 924116 h 1876425"/>
                <a:gd name="connsiteX664" fmla="*/ 1131951 w 1314450"/>
                <a:gd name="connsiteY664" fmla="*/ 933831 h 1876425"/>
                <a:gd name="connsiteX665" fmla="*/ 1078706 w 1314450"/>
                <a:gd name="connsiteY665" fmla="*/ 918496 h 1876425"/>
                <a:gd name="connsiteX666" fmla="*/ 1075658 w 1314450"/>
                <a:gd name="connsiteY666" fmla="*/ 917067 h 1876425"/>
                <a:gd name="connsiteX667" fmla="*/ 1068800 w 1314450"/>
                <a:gd name="connsiteY667" fmla="*/ 903446 h 1876425"/>
                <a:gd name="connsiteX668" fmla="*/ 1066609 w 1314450"/>
                <a:gd name="connsiteY668" fmla="*/ 905161 h 1876425"/>
                <a:gd name="connsiteX669" fmla="*/ 1063276 w 1314450"/>
                <a:gd name="connsiteY669" fmla="*/ 914019 h 1876425"/>
                <a:gd name="connsiteX670" fmla="*/ 1053751 w 1314450"/>
                <a:gd name="connsiteY670" fmla="*/ 926211 h 1876425"/>
                <a:gd name="connsiteX671" fmla="*/ 1048417 w 1314450"/>
                <a:gd name="connsiteY671" fmla="*/ 939737 h 1876425"/>
                <a:gd name="connsiteX672" fmla="*/ 1042130 w 1314450"/>
                <a:gd name="connsiteY672" fmla="*/ 941165 h 1876425"/>
                <a:gd name="connsiteX673" fmla="*/ 1039939 w 1314450"/>
                <a:gd name="connsiteY673" fmla="*/ 947071 h 1876425"/>
                <a:gd name="connsiteX674" fmla="*/ 1037844 w 1314450"/>
                <a:gd name="connsiteY674" fmla="*/ 944975 h 1876425"/>
                <a:gd name="connsiteX675" fmla="*/ 1034605 w 1314450"/>
                <a:gd name="connsiteY675" fmla="*/ 950119 h 1876425"/>
                <a:gd name="connsiteX676" fmla="*/ 1033749 w 1314450"/>
                <a:gd name="connsiteY676" fmla="*/ 967359 h 1876425"/>
                <a:gd name="connsiteX677" fmla="*/ 1038034 w 1314450"/>
                <a:gd name="connsiteY677" fmla="*/ 981837 h 1876425"/>
                <a:gd name="connsiteX678" fmla="*/ 1029748 w 1314450"/>
                <a:gd name="connsiteY678" fmla="*/ 1000696 h 1876425"/>
                <a:gd name="connsiteX679" fmla="*/ 1032129 w 1314450"/>
                <a:gd name="connsiteY679" fmla="*/ 1022414 h 1876425"/>
                <a:gd name="connsiteX680" fmla="*/ 1035653 w 1314450"/>
                <a:gd name="connsiteY680" fmla="*/ 1017556 h 1876425"/>
                <a:gd name="connsiteX681" fmla="*/ 1035748 w 1314450"/>
                <a:gd name="connsiteY681" fmla="*/ 1011174 h 1876425"/>
                <a:gd name="connsiteX682" fmla="*/ 1039559 w 1314450"/>
                <a:gd name="connsiteY682" fmla="*/ 1012603 h 1876425"/>
                <a:gd name="connsiteX683" fmla="*/ 1039177 w 1314450"/>
                <a:gd name="connsiteY683" fmla="*/ 1017556 h 1876425"/>
                <a:gd name="connsiteX684" fmla="*/ 1033843 w 1314450"/>
                <a:gd name="connsiteY684" fmla="*/ 1024795 h 1876425"/>
                <a:gd name="connsiteX685" fmla="*/ 1036034 w 1314450"/>
                <a:gd name="connsiteY685" fmla="*/ 1029938 h 1876425"/>
                <a:gd name="connsiteX686" fmla="*/ 1032986 w 1314450"/>
                <a:gd name="connsiteY686" fmla="*/ 1034415 h 1876425"/>
                <a:gd name="connsiteX687" fmla="*/ 1046321 w 1314450"/>
                <a:gd name="connsiteY687" fmla="*/ 1035463 h 1876425"/>
                <a:gd name="connsiteX688" fmla="*/ 1053370 w 1314450"/>
                <a:gd name="connsiteY688" fmla="*/ 1043464 h 1876425"/>
                <a:gd name="connsiteX689" fmla="*/ 1055656 w 1314450"/>
                <a:gd name="connsiteY689" fmla="*/ 1054799 h 1876425"/>
                <a:gd name="connsiteX690" fmla="*/ 1064133 w 1314450"/>
                <a:gd name="connsiteY690" fmla="*/ 1055656 h 1876425"/>
                <a:gd name="connsiteX691" fmla="*/ 1130808 w 1314450"/>
                <a:gd name="connsiteY691" fmla="*/ 1037177 h 1876425"/>
                <a:gd name="connsiteX692" fmla="*/ 1147953 w 1314450"/>
                <a:gd name="connsiteY692" fmla="*/ 1066514 h 1876425"/>
                <a:gd name="connsiteX693" fmla="*/ 1156621 w 1314450"/>
                <a:gd name="connsiteY693" fmla="*/ 1072801 h 1876425"/>
                <a:gd name="connsiteX694" fmla="*/ 1151287 w 1314450"/>
                <a:gd name="connsiteY694" fmla="*/ 1080992 h 1876425"/>
                <a:gd name="connsiteX695" fmla="*/ 1139190 w 1314450"/>
                <a:gd name="connsiteY695" fmla="*/ 1084898 h 1876425"/>
                <a:gd name="connsiteX696" fmla="*/ 1136523 w 1314450"/>
                <a:gd name="connsiteY696" fmla="*/ 1107567 h 1876425"/>
                <a:gd name="connsiteX697" fmla="*/ 1128236 w 1314450"/>
                <a:gd name="connsiteY697" fmla="*/ 1114330 h 1876425"/>
                <a:gd name="connsiteX698" fmla="*/ 1125569 w 1314450"/>
                <a:gd name="connsiteY698" fmla="*/ 1115378 h 1876425"/>
                <a:gd name="connsiteX699" fmla="*/ 1124045 w 1314450"/>
                <a:gd name="connsiteY699" fmla="*/ 1113377 h 1876425"/>
                <a:gd name="connsiteX700" fmla="*/ 1108520 w 1314450"/>
                <a:gd name="connsiteY700" fmla="*/ 1130237 h 1876425"/>
                <a:gd name="connsiteX701" fmla="*/ 1116806 w 1314450"/>
                <a:gd name="connsiteY701" fmla="*/ 1143572 h 1876425"/>
                <a:gd name="connsiteX702" fmla="*/ 1118711 w 1314450"/>
                <a:gd name="connsiteY702" fmla="*/ 1154811 h 1876425"/>
                <a:gd name="connsiteX703" fmla="*/ 1126617 w 1314450"/>
                <a:gd name="connsiteY703" fmla="*/ 1172147 h 1876425"/>
                <a:gd name="connsiteX704" fmla="*/ 1142048 w 1314450"/>
                <a:gd name="connsiteY704" fmla="*/ 1186720 h 1876425"/>
                <a:gd name="connsiteX705" fmla="*/ 1144810 w 1314450"/>
                <a:gd name="connsiteY705" fmla="*/ 1205294 h 1876425"/>
                <a:gd name="connsiteX706" fmla="*/ 1141190 w 1314450"/>
                <a:gd name="connsiteY706" fmla="*/ 1212628 h 1876425"/>
                <a:gd name="connsiteX707" fmla="*/ 1142333 w 1314450"/>
                <a:gd name="connsiteY707" fmla="*/ 1216819 h 1876425"/>
                <a:gd name="connsiteX708" fmla="*/ 1152144 w 1314450"/>
                <a:gd name="connsiteY708" fmla="*/ 1223391 h 1876425"/>
                <a:gd name="connsiteX709" fmla="*/ 1161859 w 1314450"/>
                <a:gd name="connsiteY709" fmla="*/ 1238631 h 1876425"/>
                <a:gd name="connsiteX710" fmla="*/ 1177767 w 1314450"/>
                <a:gd name="connsiteY710" fmla="*/ 1252919 h 1876425"/>
                <a:gd name="connsiteX711" fmla="*/ 1182338 w 1314450"/>
                <a:gd name="connsiteY711" fmla="*/ 1247394 h 1876425"/>
                <a:gd name="connsiteX712" fmla="*/ 1187577 w 1314450"/>
                <a:gd name="connsiteY712" fmla="*/ 1247775 h 1876425"/>
                <a:gd name="connsiteX713" fmla="*/ 1193197 w 1314450"/>
                <a:gd name="connsiteY713" fmla="*/ 1257681 h 1876425"/>
                <a:gd name="connsiteX714" fmla="*/ 1207294 w 1314450"/>
                <a:gd name="connsiteY714" fmla="*/ 1258919 h 1876425"/>
                <a:gd name="connsiteX715" fmla="*/ 1215771 w 1314450"/>
                <a:gd name="connsiteY715" fmla="*/ 1253776 h 1876425"/>
                <a:gd name="connsiteX716" fmla="*/ 1221486 w 1314450"/>
                <a:gd name="connsiteY716" fmla="*/ 1257205 h 1876425"/>
                <a:gd name="connsiteX717" fmla="*/ 1226439 w 1314450"/>
                <a:gd name="connsiteY717" fmla="*/ 1256919 h 1876425"/>
                <a:gd name="connsiteX718" fmla="*/ 1235107 w 1314450"/>
                <a:gd name="connsiteY718" fmla="*/ 1250156 h 1876425"/>
                <a:gd name="connsiteX719" fmla="*/ 1242632 w 1314450"/>
                <a:gd name="connsiteY719" fmla="*/ 1261872 h 1876425"/>
                <a:gd name="connsiteX720" fmla="*/ 1260062 w 1314450"/>
                <a:gd name="connsiteY720" fmla="*/ 1260825 h 1876425"/>
                <a:gd name="connsiteX721" fmla="*/ 1269682 w 1314450"/>
                <a:gd name="connsiteY721" fmla="*/ 1266254 h 1876425"/>
                <a:gd name="connsiteX722" fmla="*/ 1280827 w 1314450"/>
                <a:gd name="connsiteY722" fmla="*/ 1263015 h 1876425"/>
                <a:gd name="connsiteX723" fmla="*/ 1290352 w 1314450"/>
                <a:gd name="connsiteY723" fmla="*/ 1255681 h 1876425"/>
                <a:gd name="connsiteX724" fmla="*/ 1296448 w 1314450"/>
                <a:gd name="connsiteY724" fmla="*/ 1258634 h 1876425"/>
                <a:gd name="connsiteX725" fmla="*/ 1305877 w 1314450"/>
                <a:gd name="connsiteY725" fmla="*/ 1269683 h 1876425"/>
                <a:gd name="connsiteX726" fmla="*/ 1285399 w 1314450"/>
                <a:gd name="connsiteY726" fmla="*/ 1315308 h 1876425"/>
                <a:gd name="connsiteX727" fmla="*/ 1290257 w 1314450"/>
                <a:gd name="connsiteY727" fmla="*/ 1334453 h 1876425"/>
                <a:gd name="connsiteX728" fmla="*/ 1297400 w 1314450"/>
                <a:gd name="connsiteY728" fmla="*/ 1344168 h 1876425"/>
                <a:gd name="connsiteX729" fmla="*/ 1297305 w 1314450"/>
                <a:gd name="connsiteY729" fmla="*/ 1348359 h 1876425"/>
                <a:gd name="connsiteX730" fmla="*/ 1278064 w 1314450"/>
                <a:gd name="connsiteY730" fmla="*/ 1349121 h 1876425"/>
                <a:gd name="connsiteX731" fmla="*/ 1258919 w 1314450"/>
                <a:gd name="connsiteY731" fmla="*/ 1355312 h 1876425"/>
                <a:gd name="connsiteX732" fmla="*/ 1257491 w 1314450"/>
                <a:gd name="connsiteY732" fmla="*/ 1377315 h 1876425"/>
                <a:gd name="connsiteX733" fmla="*/ 1251585 w 1314450"/>
                <a:gd name="connsiteY733" fmla="*/ 1396365 h 1876425"/>
                <a:gd name="connsiteX734" fmla="*/ 1248537 w 1314450"/>
                <a:gd name="connsiteY734" fmla="*/ 1396746 h 1876425"/>
                <a:gd name="connsiteX735" fmla="*/ 1247775 w 1314450"/>
                <a:gd name="connsiteY735" fmla="*/ 1401509 h 1876425"/>
                <a:gd name="connsiteX736" fmla="*/ 1223391 w 1314450"/>
                <a:gd name="connsiteY736" fmla="*/ 1419035 h 1876425"/>
                <a:gd name="connsiteX737" fmla="*/ 1215009 w 1314450"/>
                <a:gd name="connsiteY737" fmla="*/ 1416272 h 1876425"/>
                <a:gd name="connsiteX738" fmla="*/ 1212628 w 1314450"/>
                <a:gd name="connsiteY738" fmla="*/ 1418368 h 1876425"/>
                <a:gd name="connsiteX739" fmla="*/ 1208818 w 1314450"/>
                <a:gd name="connsiteY739" fmla="*/ 1417320 h 1876425"/>
                <a:gd name="connsiteX740" fmla="*/ 1208246 w 1314450"/>
                <a:gd name="connsiteY740" fmla="*/ 1423607 h 1876425"/>
                <a:gd name="connsiteX741" fmla="*/ 1201864 w 1314450"/>
                <a:gd name="connsiteY741" fmla="*/ 1425607 h 1876425"/>
                <a:gd name="connsiteX742" fmla="*/ 1196435 w 1314450"/>
                <a:gd name="connsiteY742" fmla="*/ 1419701 h 1876425"/>
                <a:gd name="connsiteX743" fmla="*/ 1197007 w 1314450"/>
                <a:gd name="connsiteY743" fmla="*/ 1432751 h 1876425"/>
                <a:gd name="connsiteX744" fmla="*/ 1199007 w 1314450"/>
                <a:gd name="connsiteY744" fmla="*/ 1434179 h 1876425"/>
                <a:gd name="connsiteX745" fmla="*/ 1196245 w 1314450"/>
                <a:gd name="connsiteY745" fmla="*/ 1435608 h 1876425"/>
                <a:gd name="connsiteX746" fmla="*/ 1177100 w 1314450"/>
                <a:gd name="connsiteY746" fmla="*/ 1437323 h 1876425"/>
                <a:gd name="connsiteX747" fmla="*/ 1164145 w 1314450"/>
                <a:gd name="connsiteY747" fmla="*/ 1435132 h 1876425"/>
                <a:gd name="connsiteX748" fmla="*/ 1154716 w 1314450"/>
                <a:gd name="connsiteY748" fmla="*/ 1440180 h 1876425"/>
                <a:gd name="connsiteX749" fmla="*/ 1153954 w 1314450"/>
                <a:gd name="connsiteY749" fmla="*/ 1451801 h 1876425"/>
                <a:gd name="connsiteX750" fmla="*/ 1158240 w 1314450"/>
                <a:gd name="connsiteY750" fmla="*/ 1458087 h 1876425"/>
                <a:gd name="connsiteX751" fmla="*/ 1157954 w 1314450"/>
                <a:gd name="connsiteY751" fmla="*/ 1469327 h 1876425"/>
                <a:gd name="connsiteX752" fmla="*/ 1162431 w 1314450"/>
                <a:gd name="connsiteY752" fmla="*/ 1479233 h 1876425"/>
                <a:gd name="connsiteX753" fmla="*/ 1159859 w 1314450"/>
                <a:gd name="connsiteY753" fmla="*/ 1497425 h 1876425"/>
                <a:gd name="connsiteX754" fmla="*/ 1149858 w 1314450"/>
                <a:gd name="connsiteY754" fmla="*/ 1492853 h 1876425"/>
                <a:gd name="connsiteX755" fmla="*/ 1134618 w 1314450"/>
                <a:gd name="connsiteY755" fmla="*/ 1495997 h 1876425"/>
                <a:gd name="connsiteX756" fmla="*/ 1129951 w 1314450"/>
                <a:gd name="connsiteY756" fmla="*/ 1491044 h 1876425"/>
                <a:gd name="connsiteX757" fmla="*/ 1117473 w 1314450"/>
                <a:gd name="connsiteY757" fmla="*/ 1487519 h 1876425"/>
                <a:gd name="connsiteX758" fmla="*/ 1100424 w 1314450"/>
                <a:gd name="connsiteY758" fmla="*/ 1487900 h 1876425"/>
                <a:gd name="connsiteX759" fmla="*/ 1094994 w 1314450"/>
                <a:gd name="connsiteY759" fmla="*/ 1490567 h 1876425"/>
                <a:gd name="connsiteX760" fmla="*/ 1095756 w 1314450"/>
                <a:gd name="connsiteY760" fmla="*/ 1498378 h 1876425"/>
                <a:gd name="connsiteX761" fmla="*/ 1093184 w 1314450"/>
                <a:gd name="connsiteY761" fmla="*/ 1498283 h 1876425"/>
                <a:gd name="connsiteX762" fmla="*/ 1091375 w 1314450"/>
                <a:gd name="connsiteY762" fmla="*/ 1505903 h 1876425"/>
                <a:gd name="connsiteX763" fmla="*/ 1085564 w 1314450"/>
                <a:gd name="connsiteY763" fmla="*/ 1506474 h 1876425"/>
                <a:gd name="connsiteX764" fmla="*/ 1082230 w 1314450"/>
                <a:gd name="connsiteY764" fmla="*/ 1514570 h 1876425"/>
                <a:gd name="connsiteX765" fmla="*/ 1078325 w 1314450"/>
                <a:gd name="connsiteY765" fmla="*/ 1513713 h 1876425"/>
                <a:gd name="connsiteX766" fmla="*/ 1073277 w 1314450"/>
                <a:gd name="connsiteY766" fmla="*/ 1516856 h 1876425"/>
                <a:gd name="connsiteX767" fmla="*/ 1066895 w 1314450"/>
                <a:gd name="connsiteY767" fmla="*/ 1514475 h 1876425"/>
                <a:gd name="connsiteX768" fmla="*/ 1064133 w 1314450"/>
                <a:gd name="connsiteY768" fmla="*/ 1509046 h 1876425"/>
                <a:gd name="connsiteX769" fmla="*/ 1067181 w 1314450"/>
                <a:gd name="connsiteY769" fmla="*/ 1497330 h 1876425"/>
                <a:gd name="connsiteX770" fmla="*/ 1064133 w 1314450"/>
                <a:gd name="connsiteY770" fmla="*/ 1491044 h 1876425"/>
                <a:gd name="connsiteX771" fmla="*/ 1061180 w 1314450"/>
                <a:gd name="connsiteY771" fmla="*/ 1492092 h 1876425"/>
                <a:gd name="connsiteX772" fmla="*/ 1052799 w 1314450"/>
                <a:gd name="connsiteY772" fmla="*/ 1505426 h 1876425"/>
                <a:gd name="connsiteX773" fmla="*/ 1040987 w 1314450"/>
                <a:gd name="connsiteY773" fmla="*/ 1498092 h 1876425"/>
                <a:gd name="connsiteX774" fmla="*/ 1035272 w 1314450"/>
                <a:gd name="connsiteY774" fmla="*/ 1497425 h 1876425"/>
                <a:gd name="connsiteX775" fmla="*/ 1028605 w 1314450"/>
                <a:gd name="connsiteY775" fmla="*/ 1497902 h 1876425"/>
                <a:gd name="connsiteX776" fmla="*/ 1025366 w 1314450"/>
                <a:gd name="connsiteY776" fmla="*/ 1499235 h 1876425"/>
                <a:gd name="connsiteX777" fmla="*/ 1027176 w 1314450"/>
                <a:gd name="connsiteY777" fmla="*/ 1489329 h 1876425"/>
                <a:gd name="connsiteX778" fmla="*/ 1012412 w 1314450"/>
                <a:gd name="connsiteY778" fmla="*/ 1487519 h 1876425"/>
                <a:gd name="connsiteX779" fmla="*/ 999839 w 1314450"/>
                <a:gd name="connsiteY779" fmla="*/ 1478852 h 1876425"/>
                <a:gd name="connsiteX780" fmla="*/ 997648 w 1314450"/>
                <a:gd name="connsiteY780" fmla="*/ 1461707 h 1876425"/>
                <a:gd name="connsiteX781" fmla="*/ 989552 w 1314450"/>
                <a:gd name="connsiteY781" fmla="*/ 1461421 h 1876425"/>
                <a:gd name="connsiteX782" fmla="*/ 978027 w 1314450"/>
                <a:gd name="connsiteY782" fmla="*/ 1455230 h 1876425"/>
                <a:gd name="connsiteX783" fmla="*/ 973645 w 1314450"/>
                <a:gd name="connsiteY783" fmla="*/ 1456754 h 1876425"/>
                <a:gd name="connsiteX784" fmla="*/ 980123 w 1314450"/>
                <a:gd name="connsiteY784" fmla="*/ 1485424 h 1876425"/>
                <a:gd name="connsiteX785" fmla="*/ 977646 w 1314450"/>
                <a:gd name="connsiteY785" fmla="*/ 1495139 h 1876425"/>
                <a:gd name="connsiteX786" fmla="*/ 973455 w 1314450"/>
                <a:gd name="connsiteY786" fmla="*/ 1501140 h 1876425"/>
                <a:gd name="connsiteX787" fmla="*/ 972979 w 1314450"/>
                <a:gd name="connsiteY787" fmla="*/ 1507712 h 1876425"/>
                <a:gd name="connsiteX788" fmla="*/ 965454 w 1314450"/>
                <a:gd name="connsiteY788" fmla="*/ 1515618 h 1876425"/>
                <a:gd name="connsiteX789" fmla="*/ 960025 w 1314450"/>
                <a:gd name="connsiteY789" fmla="*/ 1517523 h 1876425"/>
                <a:gd name="connsiteX790" fmla="*/ 947261 w 1314450"/>
                <a:gd name="connsiteY790" fmla="*/ 1538954 h 1876425"/>
                <a:gd name="connsiteX791" fmla="*/ 954024 w 1314450"/>
                <a:gd name="connsiteY791" fmla="*/ 1544669 h 1876425"/>
                <a:gd name="connsiteX792" fmla="*/ 950405 w 1314450"/>
                <a:gd name="connsiteY792" fmla="*/ 1547717 h 1876425"/>
                <a:gd name="connsiteX793" fmla="*/ 958405 w 1314450"/>
                <a:gd name="connsiteY793" fmla="*/ 1552861 h 1876425"/>
                <a:gd name="connsiteX794" fmla="*/ 955262 w 1314450"/>
                <a:gd name="connsiteY794" fmla="*/ 1561434 h 1876425"/>
                <a:gd name="connsiteX795" fmla="*/ 957453 w 1314450"/>
                <a:gd name="connsiteY795" fmla="*/ 1564005 h 1876425"/>
                <a:gd name="connsiteX796" fmla="*/ 952119 w 1314450"/>
                <a:gd name="connsiteY796" fmla="*/ 1570959 h 1876425"/>
                <a:gd name="connsiteX797" fmla="*/ 956882 w 1314450"/>
                <a:gd name="connsiteY797" fmla="*/ 1575626 h 1876425"/>
                <a:gd name="connsiteX798" fmla="*/ 940784 w 1314450"/>
                <a:gd name="connsiteY798" fmla="*/ 1582579 h 1876425"/>
                <a:gd name="connsiteX799" fmla="*/ 935641 w 1314450"/>
                <a:gd name="connsiteY799" fmla="*/ 1589246 h 1876425"/>
                <a:gd name="connsiteX800" fmla="*/ 925639 w 1314450"/>
                <a:gd name="connsiteY800" fmla="*/ 1580484 h 1876425"/>
                <a:gd name="connsiteX801" fmla="*/ 921448 w 1314450"/>
                <a:gd name="connsiteY801" fmla="*/ 1582293 h 1876425"/>
                <a:gd name="connsiteX802" fmla="*/ 914495 w 1314450"/>
                <a:gd name="connsiteY802" fmla="*/ 1580388 h 1876425"/>
                <a:gd name="connsiteX803" fmla="*/ 912114 w 1314450"/>
                <a:gd name="connsiteY803" fmla="*/ 1577912 h 1876425"/>
                <a:gd name="connsiteX804" fmla="*/ 911733 w 1314450"/>
                <a:gd name="connsiteY804" fmla="*/ 1569053 h 1876425"/>
                <a:gd name="connsiteX805" fmla="*/ 910495 w 1314450"/>
                <a:gd name="connsiteY805" fmla="*/ 1571435 h 1876425"/>
                <a:gd name="connsiteX806" fmla="*/ 904875 w 1314450"/>
                <a:gd name="connsiteY806" fmla="*/ 1570101 h 1876425"/>
                <a:gd name="connsiteX807" fmla="*/ 910876 w 1314450"/>
                <a:gd name="connsiteY807" fmla="*/ 1557338 h 1876425"/>
                <a:gd name="connsiteX808" fmla="*/ 908114 w 1314450"/>
                <a:gd name="connsiteY808" fmla="*/ 1550575 h 1876425"/>
                <a:gd name="connsiteX809" fmla="*/ 914019 w 1314450"/>
                <a:gd name="connsiteY809" fmla="*/ 1535621 h 1876425"/>
                <a:gd name="connsiteX810" fmla="*/ 905733 w 1314450"/>
                <a:gd name="connsiteY810" fmla="*/ 1525238 h 1876425"/>
                <a:gd name="connsiteX811" fmla="*/ 896874 w 1314450"/>
                <a:gd name="connsiteY811" fmla="*/ 1521524 h 1876425"/>
                <a:gd name="connsiteX812" fmla="*/ 897922 w 1314450"/>
                <a:gd name="connsiteY812" fmla="*/ 1513999 h 1876425"/>
                <a:gd name="connsiteX813" fmla="*/ 894302 w 1314450"/>
                <a:gd name="connsiteY813" fmla="*/ 1511808 h 1876425"/>
                <a:gd name="connsiteX814" fmla="*/ 885254 w 1314450"/>
                <a:gd name="connsiteY814" fmla="*/ 1521047 h 1876425"/>
                <a:gd name="connsiteX815" fmla="*/ 877062 w 1314450"/>
                <a:gd name="connsiteY815" fmla="*/ 1513237 h 1876425"/>
                <a:gd name="connsiteX816" fmla="*/ 860107 w 1314450"/>
                <a:gd name="connsiteY816" fmla="*/ 1514856 h 1876425"/>
                <a:gd name="connsiteX817" fmla="*/ 851630 w 1314450"/>
                <a:gd name="connsiteY817" fmla="*/ 1510856 h 1876425"/>
                <a:gd name="connsiteX818" fmla="*/ 851725 w 1314450"/>
                <a:gd name="connsiteY818" fmla="*/ 1514761 h 1876425"/>
                <a:gd name="connsiteX819" fmla="*/ 846391 w 1314450"/>
                <a:gd name="connsiteY819" fmla="*/ 1514666 h 1876425"/>
                <a:gd name="connsiteX820" fmla="*/ 846487 w 1314450"/>
                <a:gd name="connsiteY820" fmla="*/ 1517904 h 1876425"/>
                <a:gd name="connsiteX821" fmla="*/ 841057 w 1314450"/>
                <a:gd name="connsiteY821" fmla="*/ 1518000 h 1876425"/>
                <a:gd name="connsiteX822" fmla="*/ 843153 w 1314450"/>
                <a:gd name="connsiteY822" fmla="*/ 1527429 h 1876425"/>
                <a:gd name="connsiteX823" fmla="*/ 840295 w 1314450"/>
                <a:gd name="connsiteY823" fmla="*/ 1526000 h 1876425"/>
                <a:gd name="connsiteX824" fmla="*/ 828770 w 1314450"/>
                <a:gd name="connsiteY824" fmla="*/ 1532859 h 1876425"/>
                <a:gd name="connsiteX825" fmla="*/ 833057 w 1314450"/>
                <a:gd name="connsiteY825" fmla="*/ 1541050 h 1876425"/>
                <a:gd name="connsiteX826" fmla="*/ 834580 w 1314450"/>
                <a:gd name="connsiteY826" fmla="*/ 1540383 h 1876425"/>
                <a:gd name="connsiteX827" fmla="*/ 832295 w 1314450"/>
                <a:gd name="connsiteY827" fmla="*/ 1545431 h 1876425"/>
                <a:gd name="connsiteX828" fmla="*/ 834676 w 1314450"/>
                <a:gd name="connsiteY828" fmla="*/ 1546670 h 1876425"/>
                <a:gd name="connsiteX829" fmla="*/ 830580 w 1314450"/>
                <a:gd name="connsiteY829" fmla="*/ 1551718 h 1876425"/>
                <a:gd name="connsiteX830" fmla="*/ 846011 w 1314450"/>
                <a:gd name="connsiteY830" fmla="*/ 1576197 h 1876425"/>
                <a:gd name="connsiteX831" fmla="*/ 840962 w 1314450"/>
                <a:gd name="connsiteY831" fmla="*/ 1578102 h 1876425"/>
                <a:gd name="connsiteX832" fmla="*/ 843534 w 1314450"/>
                <a:gd name="connsiteY832" fmla="*/ 1585055 h 1876425"/>
                <a:gd name="connsiteX833" fmla="*/ 835819 w 1314450"/>
                <a:gd name="connsiteY833" fmla="*/ 1592009 h 1876425"/>
                <a:gd name="connsiteX834" fmla="*/ 836676 w 1314450"/>
                <a:gd name="connsiteY834" fmla="*/ 1599057 h 1876425"/>
                <a:gd name="connsiteX835" fmla="*/ 832390 w 1314450"/>
                <a:gd name="connsiteY835" fmla="*/ 1602200 h 1876425"/>
                <a:gd name="connsiteX836" fmla="*/ 837724 w 1314450"/>
                <a:gd name="connsiteY836" fmla="*/ 1608868 h 1876425"/>
                <a:gd name="connsiteX837" fmla="*/ 837724 w 1314450"/>
                <a:gd name="connsiteY837" fmla="*/ 1615154 h 1876425"/>
                <a:gd name="connsiteX838" fmla="*/ 842105 w 1314450"/>
                <a:gd name="connsiteY838" fmla="*/ 1618202 h 1876425"/>
                <a:gd name="connsiteX839" fmla="*/ 835819 w 1314450"/>
                <a:gd name="connsiteY839" fmla="*/ 1619441 h 1876425"/>
                <a:gd name="connsiteX840" fmla="*/ 835057 w 1314450"/>
                <a:gd name="connsiteY840" fmla="*/ 1628204 h 1876425"/>
                <a:gd name="connsiteX841" fmla="*/ 832675 w 1314450"/>
                <a:gd name="connsiteY841" fmla="*/ 1624965 h 1876425"/>
                <a:gd name="connsiteX842" fmla="*/ 826294 w 1314450"/>
                <a:gd name="connsiteY842" fmla="*/ 1630299 h 1876425"/>
                <a:gd name="connsiteX843" fmla="*/ 810292 w 1314450"/>
                <a:gd name="connsiteY843" fmla="*/ 1635157 h 1876425"/>
                <a:gd name="connsiteX844" fmla="*/ 799243 w 1314450"/>
                <a:gd name="connsiteY844" fmla="*/ 1643158 h 1876425"/>
                <a:gd name="connsiteX845" fmla="*/ 793528 w 1314450"/>
                <a:gd name="connsiteY845" fmla="*/ 1644492 h 1876425"/>
                <a:gd name="connsiteX846" fmla="*/ 787527 w 1314450"/>
                <a:gd name="connsiteY846" fmla="*/ 1639824 h 1876425"/>
                <a:gd name="connsiteX847" fmla="*/ 776668 w 1314450"/>
                <a:gd name="connsiteY847" fmla="*/ 1647159 h 1876425"/>
                <a:gd name="connsiteX848" fmla="*/ 776764 w 1314450"/>
                <a:gd name="connsiteY848" fmla="*/ 1650492 h 1876425"/>
                <a:gd name="connsiteX849" fmla="*/ 773239 w 1314450"/>
                <a:gd name="connsiteY849" fmla="*/ 1650016 h 1876425"/>
                <a:gd name="connsiteX850" fmla="*/ 771049 w 1314450"/>
                <a:gd name="connsiteY850" fmla="*/ 1652492 h 1876425"/>
                <a:gd name="connsiteX851" fmla="*/ 766476 w 1314450"/>
                <a:gd name="connsiteY851" fmla="*/ 1650397 h 1876425"/>
                <a:gd name="connsiteX852" fmla="*/ 766858 w 1314450"/>
                <a:gd name="connsiteY852" fmla="*/ 1652302 h 1876425"/>
                <a:gd name="connsiteX853" fmla="*/ 761048 w 1314450"/>
                <a:gd name="connsiteY853" fmla="*/ 1655445 h 1876425"/>
                <a:gd name="connsiteX854" fmla="*/ 754189 w 1314450"/>
                <a:gd name="connsiteY854" fmla="*/ 1654683 h 1876425"/>
                <a:gd name="connsiteX855" fmla="*/ 749332 w 1314450"/>
                <a:gd name="connsiteY855" fmla="*/ 1659827 h 1876425"/>
                <a:gd name="connsiteX856" fmla="*/ 746665 w 1314450"/>
                <a:gd name="connsiteY856" fmla="*/ 1675829 h 1876425"/>
                <a:gd name="connsiteX857" fmla="*/ 743902 w 1314450"/>
                <a:gd name="connsiteY857" fmla="*/ 1676781 h 1876425"/>
                <a:gd name="connsiteX858" fmla="*/ 745903 w 1314450"/>
                <a:gd name="connsiteY858" fmla="*/ 1684401 h 1876425"/>
                <a:gd name="connsiteX859" fmla="*/ 743998 w 1314450"/>
                <a:gd name="connsiteY859" fmla="*/ 1691164 h 1876425"/>
                <a:gd name="connsiteX860" fmla="*/ 736664 w 1314450"/>
                <a:gd name="connsiteY860" fmla="*/ 1695831 h 1876425"/>
                <a:gd name="connsiteX861" fmla="*/ 778955 w 1314450"/>
                <a:gd name="connsiteY861" fmla="*/ 1713834 h 1876425"/>
                <a:gd name="connsiteX862" fmla="*/ 783145 w 1314450"/>
                <a:gd name="connsiteY862" fmla="*/ 1708500 h 1876425"/>
                <a:gd name="connsiteX863" fmla="*/ 799624 w 1314450"/>
                <a:gd name="connsiteY863" fmla="*/ 1698117 h 1876425"/>
                <a:gd name="connsiteX864" fmla="*/ 799338 w 1314450"/>
                <a:gd name="connsiteY864" fmla="*/ 1702784 h 1876425"/>
                <a:gd name="connsiteX865" fmla="*/ 783622 w 1314450"/>
                <a:gd name="connsiteY865" fmla="*/ 1715834 h 1876425"/>
                <a:gd name="connsiteX866" fmla="*/ 787241 w 1314450"/>
                <a:gd name="connsiteY866" fmla="*/ 1717262 h 1876425"/>
                <a:gd name="connsiteX867" fmla="*/ 792766 w 1314450"/>
                <a:gd name="connsiteY867" fmla="*/ 1711738 h 1876425"/>
                <a:gd name="connsiteX868" fmla="*/ 795147 w 1314450"/>
                <a:gd name="connsiteY868" fmla="*/ 1715072 h 1876425"/>
                <a:gd name="connsiteX869" fmla="*/ 793052 w 1314450"/>
                <a:gd name="connsiteY869" fmla="*/ 1719072 h 1876425"/>
                <a:gd name="connsiteX870" fmla="*/ 811816 w 1314450"/>
                <a:gd name="connsiteY870" fmla="*/ 1722406 h 1876425"/>
                <a:gd name="connsiteX871" fmla="*/ 819150 w 1314450"/>
                <a:gd name="connsiteY871" fmla="*/ 1718882 h 1876425"/>
                <a:gd name="connsiteX872" fmla="*/ 821055 w 1314450"/>
                <a:gd name="connsiteY872" fmla="*/ 1720406 h 1876425"/>
                <a:gd name="connsiteX873" fmla="*/ 826008 w 1314450"/>
                <a:gd name="connsiteY873" fmla="*/ 1714500 h 1876425"/>
                <a:gd name="connsiteX874" fmla="*/ 828199 w 1314450"/>
                <a:gd name="connsiteY874" fmla="*/ 1715453 h 1876425"/>
                <a:gd name="connsiteX875" fmla="*/ 835247 w 1314450"/>
                <a:gd name="connsiteY875" fmla="*/ 1705356 h 1876425"/>
                <a:gd name="connsiteX876" fmla="*/ 840391 w 1314450"/>
                <a:gd name="connsiteY876" fmla="*/ 1709357 h 1876425"/>
                <a:gd name="connsiteX877" fmla="*/ 850964 w 1314450"/>
                <a:gd name="connsiteY877" fmla="*/ 1710595 h 1876425"/>
                <a:gd name="connsiteX878" fmla="*/ 853440 w 1314450"/>
                <a:gd name="connsiteY878" fmla="*/ 1714881 h 1876425"/>
                <a:gd name="connsiteX879" fmla="*/ 856679 w 1314450"/>
                <a:gd name="connsiteY879" fmla="*/ 1715072 h 1876425"/>
                <a:gd name="connsiteX880" fmla="*/ 863251 w 1314450"/>
                <a:gd name="connsiteY880" fmla="*/ 1712214 h 1876425"/>
                <a:gd name="connsiteX881" fmla="*/ 860012 w 1314450"/>
                <a:gd name="connsiteY881" fmla="*/ 1708118 h 1876425"/>
                <a:gd name="connsiteX882" fmla="*/ 866204 w 1314450"/>
                <a:gd name="connsiteY882" fmla="*/ 1704880 h 1876425"/>
                <a:gd name="connsiteX883" fmla="*/ 871633 w 1314450"/>
                <a:gd name="connsiteY883" fmla="*/ 1712119 h 1876425"/>
                <a:gd name="connsiteX884" fmla="*/ 871251 w 1314450"/>
                <a:gd name="connsiteY884" fmla="*/ 1715929 h 1876425"/>
                <a:gd name="connsiteX885" fmla="*/ 878205 w 1314450"/>
                <a:gd name="connsiteY885" fmla="*/ 1722596 h 1876425"/>
                <a:gd name="connsiteX886" fmla="*/ 879824 w 1314450"/>
                <a:gd name="connsiteY886" fmla="*/ 1729264 h 1876425"/>
                <a:gd name="connsiteX887" fmla="*/ 870871 w 1314450"/>
                <a:gd name="connsiteY887" fmla="*/ 1738884 h 1876425"/>
                <a:gd name="connsiteX888" fmla="*/ 874109 w 1314450"/>
                <a:gd name="connsiteY888" fmla="*/ 1748981 h 1876425"/>
                <a:gd name="connsiteX889" fmla="*/ 860679 w 1314450"/>
                <a:gd name="connsiteY889" fmla="*/ 1756696 h 1876425"/>
                <a:gd name="connsiteX890" fmla="*/ 838295 w 1314450"/>
                <a:gd name="connsiteY890" fmla="*/ 1755077 h 1876425"/>
                <a:gd name="connsiteX891" fmla="*/ 826580 w 1314450"/>
                <a:gd name="connsiteY891" fmla="*/ 1763173 h 1876425"/>
                <a:gd name="connsiteX892" fmla="*/ 814483 w 1314450"/>
                <a:gd name="connsiteY892" fmla="*/ 1760030 h 1876425"/>
                <a:gd name="connsiteX893" fmla="*/ 807625 w 1314450"/>
                <a:gd name="connsiteY893" fmla="*/ 1755267 h 1876425"/>
                <a:gd name="connsiteX894" fmla="*/ 791813 w 1314450"/>
                <a:gd name="connsiteY894" fmla="*/ 1754505 h 1876425"/>
                <a:gd name="connsiteX895" fmla="*/ 785241 w 1314450"/>
                <a:gd name="connsiteY895" fmla="*/ 1772793 h 1876425"/>
                <a:gd name="connsiteX896" fmla="*/ 786479 w 1314450"/>
                <a:gd name="connsiteY896" fmla="*/ 1774889 h 1876425"/>
                <a:gd name="connsiteX897" fmla="*/ 777907 w 1314450"/>
                <a:gd name="connsiteY897" fmla="*/ 1786700 h 1876425"/>
                <a:gd name="connsiteX898" fmla="*/ 758761 w 1314450"/>
                <a:gd name="connsiteY898" fmla="*/ 1790414 h 1876425"/>
                <a:gd name="connsiteX899" fmla="*/ 750856 w 1314450"/>
                <a:gd name="connsiteY899" fmla="*/ 1779651 h 1876425"/>
                <a:gd name="connsiteX900" fmla="*/ 728376 w 1314450"/>
                <a:gd name="connsiteY900" fmla="*/ 1762316 h 1876425"/>
                <a:gd name="connsiteX901" fmla="*/ 721900 w 1314450"/>
                <a:gd name="connsiteY901" fmla="*/ 1749933 h 1876425"/>
                <a:gd name="connsiteX902" fmla="*/ 715804 w 1314450"/>
                <a:gd name="connsiteY902" fmla="*/ 1745456 h 1876425"/>
                <a:gd name="connsiteX903" fmla="*/ 713232 w 1314450"/>
                <a:gd name="connsiteY903" fmla="*/ 1737741 h 1876425"/>
                <a:gd name="connsiteX904" fmla="*/ 709517 w 1314450"/>
                <a:gd name="connsiteY904" fmla="*/ 1741456 h 1876425"/>
                <a:gd name="connsiteX905" fmla="*/ 696277 w 1314450"/>
                <a:gd name="connsiteY905" fmla="*/ 1738027 h 1876425"/>
                <a:gd name="connsiteX906" fmla="*/ 668274 w 1314450"/>
                <a:gd name="connsiteY906" fmla="*/ 1739170 h 1876425"/>
                <a:gd name="connsiteX907" fmla="*/ 657796 w 1314450"/>
                <a:gd name="connsiteY907" fmla="*/ 1748123 h 1876425"/>
                <a:gd name="connsiteX908" fmla="*/ 651129 w 1314450"/>
                <a:gd name="connsiteY908" fmla="*/ 1749743 h 1876425"/>
                <a:gd name="connsiteX909" fmla="*/ 654939 w 1314450"/>
                <a:gd name="connsiteY909" fmla="*/ 1759077 h 1876425"/>
                <a:gd name="connsiteX910" fmla="*/ 656654 w 1314450"/>
                <a:gd name="connsiteY910" fmla="*/ 1783556 h 1876425"/>
                <a:gd name="connsiteX911" fmla="*/ 644366 w 1314450"/>
                <a:gd name="connsiteY911" fmla="*/ 1795463 h 1876425"/>
                <a:gd name="connsiteX912" fmla="*/ 651986 w 1314450"/>
                <a:gd name="connsiteY912" fmla="*/ 1811369 h 1876425"/>
                <a:gd name="connsiteX913" fmla="*/ 651986 w 1314450"/>
                <a:gd name="connsiteY913" fmla="*/ 1832801 h 1876425"/>
                <a:gd name="connsiteX914" fmla="*/ 641414 w 1314450"/>
                <a:gd name="connsiteY914" fmla="*/ 1847184 h 1876425"/>
                <a:gd name="connsiteX915" fmla="*/ 636841 w 1314450"/>
                <a:gd name="connsiteY915" fmla="*/ 1847374 h 1876425"/>
                <a:gd name="connsiteX916" fmla="*/ 635794 w 1314450"/>
                <a:gd name="connsiteY916" fmla="*/ 1850231 h 1876425"/>
                <a:gd name="connsiteX917" fmla="*/ 633793 w 1314450"/>
                <a:gd name="connsiteY917" fmla="*/ 1843850 h 1876425"/>
                <a:gd name="connsiteX918" fmla="*/ 629508 w 1314450"/>
                <a:gd name="connsiteY918" fmla="*/ 1844707 h 1876425"/>
                <a:gd name="connsiteX919" fmla="*/ 629508 w 1314450"/>
                <a:gd name="connsiteY919" fmla="*/ 1841087 h 1876425"/>
                <a:gd name="connsiteX920" fmla="*/ 626745 w 1314450"/>
                <a:gd name="connsiteY920" fmla="*/ 1841850 h 1876425"/>
                <a:gd name="connsiteX921" fmla="*/ 620077 w 1314450"/>
                <a:gd name="connsiteY921" fmla="*/ 1844802 h 1876425"/>
                <a:gd name="connsiteX922" fmla="*/ 618839 w 1314450"/>
                <a:gd name="connsiteY922" fmla="*/ 1848898 h 1876425"/>
                <a:gd name="connsiteX923" fmla="*/ 606933 w 1314450"/>
                <a:gd name="connsiteY923" fmla="*/ 1860709 h 1876425"/>
                <a:gd name="connsiteX924" fmla="*/ 598170 w 1314450"/>
                <a:gd name="connsiteY924" fmla="*/ 1855375 h 1876425"/>
                <a:gd name="connsiteX925" fmla="*/ 582930 w 1314450"/>
                <a:gd name="connsiteY925" fmla="*/ 1863281 h 1876425"/>
                <a:gd name="connsiteX926" fmla="*/ 576453 w 1314450"/>
                <a:gd name="connsiteY926" fmla="*/ 1855851 h 1876425"/>
                <a:gd name="connsiteX927" fmla="*/ 563689 w 1314450"/>
                <a:gd name="connsiteY927" fmla="*/ 1858233 h 1876425"/>
                <a:gd name="connsiteX928" fmla="*/ 549307 w 1314450"/>
                <a:gd name="connsiteY928" fmla="*/ 1857280 h 1876425"/>
                <a:gd name="connsiteX929" fmla="*/ 545306 w 1314450"/>
                <a:gd name="connsiteY929" fmla="*/ 1858137 h 1876425"/>
                <a:gd name="connsiteX930" fmla="*/ 535781 w 1314450"/>
                <a:gd name="connsiteY930" fmla="*/ 1867281 h 1876425"/>
                <a:gd name="connsiteX931" fmla="*/ 535210 w 1314450"/>
                <a:gd name="connsiteY931" fmla="*/ 1873758 h 1876425"/>
                <a:gd name="connsiteX932" fmla="*/ 525209 w 1314450"/>
                <a:gd name="connsiteY932" fmla="*/ 1876139 h 1876425"/>
                <a:gd name="connsiteX933" fmla="*/ 524446 w 1314450"/>
                <a:gd name="connsiteY933" fmla="*/ 1870805 h 1876425"/>
                <a:gd name="connsiteX934" fmla="*/ 533971 w 1314450"/>
                <a:gd name="connsiteY934" fmla="*/ 1855946 h 1876425"/>
                <a:gd name="connsiteX935" fmla="*/ 518922 w 1314450"/>
                <a:gd name="connsiteY935" fmla="*/ 1856804 h 1876425"/>
                <a:gd name="connsiteX936" fmla="*/ 521208 w 1314450"/>
                <a:gd name="connsiteY936" fmla="*/ 1852803 h 1876425"/>
                <a:gd name="connsiteX937" fmla="*/ 531686 w 1314450"/>
                <a:gd name="connsiteY937" fmla="*/ 1852994 h 1876425"/>
                <a:gd name="connsiteX938" fmla="*/ 526447 w 1314450"/>
                <a:gd name="connsiteY938" fmla="*/ 1840802 h 1876425"/>
                <a:gd name="connsiteX939" fmla="*/ 520732 w 1314450"/>
                <a:gd name="connsiteY939" fmla="*/ 1839183 h 1876425"/>
                <a:gd name="connsiteX940" fmla="*/ 511588 w 1314450"/>
                <a:gd name="connsiteY940" fmla="*/ 1831658 h 1876425"/>
                <a:gd name="connsiteX941" fmla="*/ 502348 w 1314450"/>
                <a:gd name="connsiteY941" fmla="*/ 1818037 h 1876425"/>
                <a:gd name="connsiteX942" fmla="*/ 496252 w 1314450"/>
                <a:gd name="connsiteY942" fmla="*/ 1814417 h 1876425"/>
                <a:gd name="connsiteX943" fmla="*/ 493300 w 1314450"/>
                <a:gd name="connsiteY943" fmla="*/ 1804130 h 1876425"/>
                <a:gd name="connsiteX944" fmla="*/ 487489 w 1314450"/>
                <a:gd name="connsiteY944" fmla="*/ 1798701 h 1876425"/>
                <a:gd name="connsiteX945" fmla="*/ 487775 w 1314450"/>
                <a:gd name="connsiteY945" fmla="*/ 1790129 h 1876425"/>
                <a:gd name="connsiteX946" fmla="*/ 504158 w 1314450"/>
                <a:gd name="connsiteY946" fmla="*/ 1778603 h 1876425"/>
                <a:gd name="connsiteX947" fmla="*/ 511873 w 1314450"/>
                <a:gd name="connsiteY947" fmla="*/ 1768317 h 1876425"/>
                <a:gd name="connsiteX948" fmla="*/ 518255 w 1314450"/>
                <a:gd name="connsiteY948" fmla="*/ 1751648 h 1876425"/>
                <a:gd name="connsiteX949" fmla="*/ 532257 w 1314450"/>
                <a:gd name="connsiteY949" fmla="*/ 1738694 h 1876425"/>
                <a:gd name="connsiteX950" fmla="*/ 527018 w 1314450"/>
                <a:gd name="connsiteY950" fmla="*/ 1732121 h 1876425"/>
                <a:gd name="connsiteX951" fmla="*/ 520827 w 1314450"/>
                <a:gd name="connsiteY951" fmla="*/ 1731645 h 1876425"/>
                <a:gd name="connsiteX952" fmla="*/ 520636 w 1314450"/>
                <a:gd name="connsiteY952" fmla="*/ 1728026 h 1876425"/>
                <a:gd name="connsiteX953" fmla="*/ 527304 w 1314450"/>
                <a:gd name="connsiteY953" fmla="*/ 1709547 h 1876425"/>
                <a:gd name="connsiteX954" fmla="*/ 528733 w 1314450"/>
                <a:gd name="connsiteY954" fmla="*/ 1691640 h 1876425"/>
                <a:gd name="connsiteX955" fmla="*/ 533686 w 1314450"/>
                <a:gd name="connsiteY955" fmla="*/ 1682306 h 1876425"/>
                <a:gd name="connsiteX956" fmla="*/ 522923 w 1314450"/>
                <a:gd name="connsiteY956" fmla="*/ 1671352 h 1876425"/>
                <a:gd name="connsiteX957" fmla="*/ 520922 w 1314450"/>
                <a:gd name="connsiteY957" fmla="*/ 1664589 h 1876425"/>
                <a:gd name="connsiteX958" fmla="*/ 523017 w 1314450"/>
                <a:gd name="connsiteY958" fmla="*/ 1661732 h 1876425"/>
                <a:gd name="connsiteX959" fmla="*/ 512064 w 1314450"/>
                <a:gd name="connsiteY959" fmla="*/ 1670018 h 1876425"/>
                <a:gd name="connsiteX960" fmla="*/ 493300 w 1314450"/>
                <a:gd name="connsiteY960" fmla="*/ 1665923 h 1876425"/>
                <a:gd name="connsiteX961" fmla="*/ 486918 w 1314450"/>
                <a:gd name="connsiteY961" fmla="*/ 1655350 h 1876425"/>
                <a:gd name="connsiteX962" fmla="*/ 463963 w 1314450"/>
                <a:gd name="connsiteY962" fmla="*/ 1632680 h 1876425"/>
                <a:gd name="connsiteX963" fmla="*/ 442436 w 1314450"/>
                <a:gd name="connsiteY963" fmla="*/ 1600391 h 1876425"/>
                <a:gd name="connsiteX964" fmla="*/ 455486 w 1314450"/>
                <a:gd name="connsiteY964" fmla="*/ 1587246 h 1876425"/>
                <a:gd name="connsiteX965" fmla="*/ 465106 w 1314450"/>
                <a:gd name="connsiteY965" fmla="*/ 1567148 h 1876425"/>
                <a:gd name="connsiteX966" fmla="*/ 483584 w 1314450"/>
                <a:gd name="connsiteY966" fmla="*/ 1555147 h 1876425"/>
                <a:gd name="connsiteX967" fmla="*/ 488823 w 1314450"/>
                <a:gd name="connsiteY967" fmla="*/ 1544384 h 1876425"/>
                <a:gd name="connsiteX968" fmla="*/ 484823 w 1314450"/>
                <a:gd name="connsiteY968" fmla="*/ 1538288 h 1876425"/>
                <a:gd name="connsiteX969" fmla="*/ 473583 w 1314450"/>
                <a:gd name="connsiteY969" fmla="*/ 1530477 h 1876425"/>
                <a:gd name="connsiteX970" fmla="*/ 472726 w 1314450"/>
                <a:gd name="connsiteY970" fmla="*/ 1525524 h 1876425"/>
                <a:gd name="connsiteX971" fmla="*/ 466344 w 1314450"/>
                <a:gd name="connsiteY971" fmla="*/ 1521238 h 1876425"/>
                <a:gd name="connsiteX972" fmla="*/ 466154 w 1314450"/>
                <a:gd name="connsiteY972" fmla="*/ 1517237 h 1876425"/>
                <a:gd name="connsiteX973" fmla="*/ 460724 w 1314450"/>
                <a:gd name="connsiteY973" fmla="*/ 1512665 h 1876425"/>
                <a:gd name="connsiteX974" fmla="*/ 461962 w 1314450"/>
                <a:gd name="connsiteY974" fmla="*/ 1511237 h 1876425"/>
                <a:gd name="connsiteX975" fmla="*/ 454819 w 1314450"/>
                <a:gd name="connsiteY975" fmla="*/ 1505808 h 1876425"/>
                <a:gd name="connsiteX976" fmla="*/ 446056 w 1314450"/>
                <a:gd name="connsiteY976" fmla="*/ 1509998 h 1876425"/>
                <a:gd name="connsiteX977" fmla="*/ 436436 w 1314450"/>
                <a:gd name="connsiteY977" fmla="*/ 1510189 h 1876425"/>
                <a:gd name="connsiteX978" fmla="*/ 430149 w 1314450"/>
                <a:gd name="connsiteY978" fmla="*/ 1515809 h 1876425"/>
                <a:gd name="connsiteX979" fmla="*/ 430244 w 1314450"/>
                <a:gd name="connsiteY979" fmla="*/ 1523429 h 1876425"/>
                <a:gd name="connsiteX980" fmla="*/ 436626 w 1314450"/>
                <a:gd name="connsiteY980" fmla="*/ 1528858 h 1876425"/>
                <a:gd name="connsiteX981" fmla="*/ 425863 w 1314450"/>
                <a:gd name="connsiteY981" fmla="*/ 1541526 h 1876425"/>
                <a:gd name="connsiteX982" fmla="*/ 407670 w 1314450"/>
                <a:gd name="connsiteY982" fmla="*/ 1553242 h 1876425"/>
                <a:gd name="connsiteX983" fmla="*/ 397288 w 1314450"/>
                <a:gd name="connsiteY983" fmla="*/ 1554099 h 1876425"/>
                <a:gd name="connsiteX984" fmla="*/ 387858 w 1314450"/>
                <a:gd name="connsiteY984" fmla="*/ 1558576 h 1876425"/>
                <a:gd name="connsiteX985" fmla="*/ 370713 w 1314450"/>
                <a:gd name="connsiteY985" fmla="*/ 1570959 h 1876425"/>
                <a:gd name="connsiteX986" fmla="*/ 378714 w 1314450"/>
                <a:gd name="connsiteY986" fmla="*/ 1576007 h 1876425"/>
                <a:gd name="connsiteX987" fmla="*/ 384048 w 1314450"/>
                <a:gd name="connsiteY987" fmla="*/ 1586484 h 1876425"/>
                <a:gd name="connsiteX988" fmla="*/ 381571 w 1314450"/>
                <a:gd name="connsiteY988" fmla="*/ 1587627 h 1876425"/>
                <a:gd name="connsiteX989" fmla="*/ 383572 w 1314450"/>
                <a:gd name="connsiteY989" fmla="*/ 1596390 h 1876425"/>
                <a:gd name="connsiteX990" fmla="*/ 398621 w 1314450"/>
                <a:gd name="connsiteY990" fmla="*/ 1613250 h 1876425"/>
                <a:gd name="connsiteX991" fmla="*/ 397955 w 1314450"/>
                <a:gd name="connsiteY991" fmla="*/ 1617917 h 1876425"/>
                <a:gd name="connsiteX992" fmla="*/ 379286 w 1314450"/>
                <a:gd name="connsiteY992" fmla="*/ 1631442 h 1876425"/>
                <a:gd name="connsiteX993" fmla="*/ 373380 w 1314450"/>
                <a:gd name="connsiteY993" fmla="*/ 1639062 h 1876425"/>
                <a:gd name="connsiteX994" fmla="*/ 366426 w 1314450"/>
                <a:gd name="connsiteY994" fmla="*/ 1641729 h 1876425"/>
                <a:gd name="connsiteX995" fmla="*/ 341852 w 1314450"/>
                <a:gd name="connsiteY995" fmla="*/ 1664303 h 1876425"/>
                <a:gd name="connsiteX996" fmla="*/ 330994 w 1314450"/>
                <a:gd name="connsiteY996" fmla="*/ 1661922 h 1876425"/>
                <a:gd name="connsiteX997" fmla="*/ 321659 w 1314450"/>
                <a:gd name="connsiteY997" fmla="*/ 1646873 h 1876425"/>
                <a:gd name="connsiteX998" fmla="*/ 315373 w 1314450"/>
                <a:gd name="connsiteY998" fmla="*/ 1652492 h 1876425"/>
                <a:gd name="connsiteX999" fmla="*/ 312039 w 1314450"/>
                <a:gd name="connsiteY999" fmla="*/ 1660303 h 1876425"/>
                <a:gd name="connsiteX1000" fmla="*/ 314611 w 1314450"/>
                <a:gd name="connsiteY1000" fmla="*/ 1669923 h 1876425"/>
                <a:gd name="connsiteX1001" fmla="*/ 311944 w 1314450"/>
                <a:gd name="connsiteY1001" fmla="*/ 1674686 h 1876425"/>
                <a:gd name="connsiteX1002" fmla="*/ 279940 w 1314450"/>
                <a:gd name="connsiteY1002" fmla="*/ 1704594 h 1876425"/>
                <a:gd name="connsiteX1003" fmla="*/ 810768 w 1314450"/>
                <a:gd name="connsiteY1003" fmla="*/ 480251 h 1876425"/>
                <a:gd name="connsiteX1004" fmla="*/ 824293 w 1314450"/>
                <a:gd name="connsiteY1004" fmla="*/ 483775 h 1876425"/>
                <a:gd name="connsiteX1005" fmla="*/ 825246 w 1314450"/>
                <a:gd name="connsiteY1005" fmla="*/ 477584 h 1876425"/>
                <a:gd name="connsiteX1006" fmla="*/ 820008 w 1314450"/>
                <a:gd name="connsiteY1006" fmla="*/ 481870 h 1876425"/>
                <a:gd name="connsiteX1007" fmla="*/ 810768 w 1314450"/>
                <a:gd name="connsiteY1007" fmla="*/ 480251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</a:cxnLst>
              <a:rect l="l" t="t" r="r" b="b"/>
              <a:pathLst>
                <a:path w="1314450" h="1876425">
                  <a:moveTo>
                    <a:pt x="1028319" y="1498568"/>
                  </a:moveTo>
                  <a:lnTo>
                    <a:pt x="1030986" y="1498473"/>
                  </a:lnTo>
                  <a:lnTo>
                    <a:pt x="1028224" y="1500664"/>
                  </a:lnTo>
                  <a:lnTo>
                    <a:pt x="1025271" y="1499521"/>
                  </a:lnTo>
                  <a:lnTo>
                    <a:pt x="1028319" y="1498568"/>
                  </a:lnTo>
                  <a:close/>
                  <a:moveTo>
                    <a:pt x="279940" y="1704594"/>
                  </a:moveTo>
                  <a:lnTo>
                    <a:pt x="278130" y="1693259"/>
                  </a:lnTo>
                  <a:lnTo>
                    <a:pt x="266986" y="1687544"/>
                  </a:lnTo>
                  <a:lnTo>
                    <a:pt x="260318" y="1669256"/>
                  </a:lnTo>
                  <a:lnTo>
                    <a:pt x="261747" y="1665351"/>
                  </a:lnTo>
                  <a:lnTo>
                    <a:pt x="254889" y="1652207"/>
                  </a:lnTo>
                  <a:lnTo>
                    <a:pt x="250222" y="1648778"/>
                  </a:lnTo>
                  <a:lnTo>
                    <a:pt x="242697" y="1645825"/>
                  </a:lnTo>
                  <a:lnTo>
                    <a:pt x="236315" y="1646587"/>
                  </a:lnTo>
                  <a:lnTo>
                    <a:pt x="232315" y="1642777"/>
                  </a:lnTo>
                  <a:lnTo>
                    <a:pt x="224790" y="1641062"/>
                  </a:lnTo>
                  <a:lnTo>
                    <a:pt x="208502" y="1660779"/>
                  </a:lnTo>
                  <a:lnTo>
                    <a:pt x="203930" y="1662589"/>
                  </a:lnTo>
                  <a:lnTo>
                    <a:pt x="194691" y="1655921"/>
                  </a:lnTo>
                  <a:lnTo>
                    <a:pt x="190405" y="1656874"/>
                  </a:lnTo>
                  <a:lnTo>
                    <a:pt x="184499" y="1644587"/>
                  </a:lnTo>
                  <a:lnTo>
                    <a:pt x="178689" y="1644968"/>
                  </a:lnTo>
                  <a:lnTo>
                    <a:pt x="176593" y="1647444"/>
                  </a:lnTo>
                  <a:lnTo>
                    <a:pt x="173164" y="1644206"/>
                  </a:lnTo>
                  <a:lnTo>
                    <a:pt x="180880" y="1631347"/>
                  </a:lnTo>
                  <a:lnTo>
                    <a:pt x="181642" y="1628489"/>
                  </a:lnTo>
                  <a:lnTo>
                    <a:pt x="178594" y="1625537"/>
                  </a:lnTo>
                  <a:lnTo>
                    <a:pt x="168211" y="1641729"/>
                  </a:lnTo>
                  <a:lnTo>
                    <a:pt x="160782" y="1636109"/>
                  </a:lnTo>
                  <a:lnTo>
                    <a:pt x="154305" y="1626584"/>
                  </a:lnTo>
                  <a:lnTo>
                    <a:pt x="164116" y="1616869"/>
                  </a:lnTo>
                  <a:lnTo>
                    <a:pt x="162782" y="1615154"/>
                  </a:lnTo>
                  <a:lnTo>
                    <a:pt x="152019" y="1623060"/>
                  </a:lnTo>
                  <a:lnTo>
                    <a:pt x="148400" y="1618869"/>
                  </a:lnTo>
                  <a:lnTo>
                    <a:pt x="150400" y="1612773"/>
                  </a:lnTo>
                  <a:lnTo>
                    <a:pt x="146399" y="1610773"/>
                  </a:lnTo>
                  <a:lnTo>
                    <a:pt x="146304" y="1607344"/>
                  </a:lnTo>
                  <a:lnTo>
                    <a:pt x="162211" y="1592104"/>
                  </a:lnTo>
                  <a:lnTo>
                    <a:pt x="160401" y="1586675"/>
                  </a:lnTo>
                  <a:lnTo>
                    <a:pt x="158877" y="1591151"/>
                  </a:lnTo>
                  <a:lnTo>
                    <a:pt x="148876" y="1599819"/>
                  </a:lnTo>
                  <a:lnTo>
                    <a:pt x="144780" y="1601629"/>
                  </a:lnTo>
                  <a:lnTo>
                    <a:pt x="142780" y="1597914"/>
                  </a:lnTo>
                  <a:lnTo>
                    <a:pt x="135541" y="1599724"/>
                  </a:lnTo>
                  <a:lnTo>
                    <a:pt x="132207" y="1590580"/>
                  </a:lnTo>
                  <a:lnTo>
                    <a:pt x="117062" y="1569244"/>
                  </a:lnTo>
                  <a:lnTo>
                    <a:pt x="123158" y="1562386"/>
                  </a:lnTo>
                  <a:lnTo>
                    <a:pt x="124111" y="1555433"/>
                  </a:lnTo>
                  <a:lnTo>
                    <a:pt x="110490" y="1556480"/>
                  </a:lnTo>
                  <a:lnTo>
                    <a:pt x="109918" y="1551623"/>
                  </a:lnTo>
                  <a:lnTo>
                    <a:pt x="115443" y="1548670"/>
                  </a:lnTo>
                  <a:lnTo>
                    <a:pt x="114300" y="1544288"/>
                  </a:lnTo>
                  <a:lnTo>
                    <a:pt x="105632" y="1545336"/>
                  </a:lnTo>
                  <a:lnTo>
                    <a:pt x="104584" y="1535430"/>
                  </a:lnTo>
                  <a:lnTo>
                    <a:pt x="96679" y="1539335"/>
                  </a:lnTo>
                  <a:lnTo>
                    <a:pt x="98203" y="1529906"/>
                  </a:lnTo>
                  <a:lnTo>
                    <a:pt x="108014" y="1520667"/>
                  </a:lnTo>
                  <a:lnTo>
                    <a:pt x="109251" y="1522857"/>
                  </a:lnTo>
                  <a:lnTo>
                    <a:pt x="112490" y="1520762"/>
                  </a:lnTo>
                  <a:lnTo>
                    <a:pt x="114205" y="1525334"/>
                  </a:lnTo>
                  <a:lnTo>
                    <a:pt x="118015" y="1523810"/>
                  </a:lnTo>
                  <a:lnTo>
                    <a:pt x="104204" y="1496949"/>
                  </a:lnTo>
                  <a:lnTo>
                    <a:pt x="102108" y="1498473"/>
                  </a:lnTo>
                  <a:lnTo>
                    <a:pt x="98489" y="1493234"/>
                  </a:lnTo>
                  <a:lnTo>
                    <a:pt x="103632" y="1486758"/>
                  </a:lnTo>
                  <a:lnTo>
                    <a:pt x="98870" y="1481995"/>
                  </a:lnTo>
                  <a:lnTo>
                    <a:pt x="107156" y="1477042"/>
                  </a:lnTo>
                  <a:lnTo>
                    <a:pt x="104394" y="1469803"/>
                  </a:lnTo>
                  <a:lnTo>
                    <a:pt x="115729" y="1471422"/>
                  </a:lnTo>
                  <a:lnTo>
                    <a:pt x="113252" y="1467136"/>
                  </a:lnTo>
                  <a:lnTo>
                    <a:pt x="122301" y="1460278"/>
                  </a:lnTo>
                  <a:lnTo>
                    <a:pt x="119062" y="1446181"/>
                  </a:lnTo>
                  <a:lnTo>
                    <a:pt x="121920" y="1439894"/>
                  </a:lnTo>
                  <a:lnTo>
                    <a:pt x="110966" y="1396365"/>
                  </a:lnTo>
                  <a:lnTo>
                    <a:pt x="84391" y="1400175"/>
                  </a:lnTo>
                  <a:lnTo>
                    <a:pt x="76295" y="1403985"/>
                  </a:lnTo>
                  <a:lnTo>
                    <a:pt x="74866" y="1400937"/>
                  </a:lnTo>
                  <a:lnTo>
                    <a:pt x="57721" y="1407128"/>
                  </a:lnTo>
                  <a:lnTo>
                    <a:pt x="52292" y="1389888"/>
                  </a:lnTo>
                  <a:lnTo>
                    <a:pt x="56198" y="1363028"/>
                  </a:lnTo>
                  <a:lnTo>
                    <a:pt x="60865" y="1361218"/>
                  </a:lnTo>
                  <a:lnTo>
                    <a:pt x="65913" y="1354550"/>
                  </a:lnTo>
                  <a:lnTo>
                    <a:pt x="64008" y="1344454"/>
                  </a:lnTo>
                  <a:lnTo>
                    <a:pt x="65627" y="1338167"/>
                  </a:lnTo>
                  <a:lnTo>
                    <a:pt x="77152" y="1328261"/>
                  </a:lnTo>
                  <a:lnTo>
                    <a:pt x="59722" y="1307211"/>
                  </a:lnTo>
                  <a:lnTo>
                    <a:pt x="53340" y="1292733"/>
                  </a:lnTo>
                  <a:lnTo>
                    <a:pt x="53245" y="1284637"/>
                  </a:lnTo>
                  <a:lnTo>
                    <a:pt x="57341" y="1282542"/>
                  </a:lnTo>
                  <a:lnTo>
                    <a:pt x="53054" y="1282922"/>
                  </a:lnTo>
                  <a:lnTo>
                    <a:pt x="53054" y="1277874"/>
                  </a:lnTo>
                  <a:lnTo>
                    <a:pt x="67246" y="1269683"/>
                  </a:lnTo>
                  <a:lnTo>
                    <a:pt x="65341" y="1268254"/>
                  </a:lnTo>
                  <a:lnTo>
                    <a:pt x="68485" y="1262158"/>
                  </a:lnTo>
                  <a:lnTo>
                    <a:pt x="61626" y="1255014"/>
                  </a:lnTo>
                  <a:lnTo>
                    <a:pt x="64865" y="1252823"/>
                  </a:lnTo>
                  <a:lnTo>
                    <a:pt x="61055" y="1250918"/>
                  </a:lnTo>
                  <a:lnTo>
                    <a:pt x="52674" y="1230249"/>
                  </a:lnTo>
                  <a:lnTo>
                    <a:pt x="55626" y="1206818"/>
                  </a:lnTo>
                  <a:lnTo>
                    <a:pt x="49435" y="1205103"/>
                  </a:lnTo>
                  <a:lnTo>
                    <a:pt x="51911" y="1199484"/>
                  </a:lnTo>
                  <a:lnTo>
                    <a:pt x="46482" y="1197674"/>
                  </a:lnTo>
                  <a:lnTo>
                    <a:pt x="46958" y="1192244"/>
                  </a:lnTo>
                  <a:lnTo>
                    <a:pt x="51530" y="1191768"/>
                  </a:lnTo>
                  <a:lnTo>
                    <a:pt x="51530" y="1186053"/>
                  </a:lnTo>
                  <a:lnTo>
                    <a:pt x="56007" y="1185767"/>
                  </a:lnTo>
                  <a:lnTo>
                    <a:pt x="56292" y="1181100"/>
                  </a:lnTo>
                  <a:lnTo>
                    <a:pt x="53245" y="1179481"/>
                  </a:lnTo>
                  <a:lnTo>
                    <a:pt x="55816" y="1163193"/>
                  </a:lnTo>
                  <a:lnTo>
                    <a:pt x="56292" y="1170337"/>
                  </a:lnTo>
                  <a:lnTo>
                    <a:pt x="61532" y="1171480"/>
                  </a:lnTo>
                  <a:lnTo>
                    <a:pt x="63532" y="1161574"/>
                  </a:lnTo>
                  <a:lnTo>
                    <a:pt x="75914" y="1156335"/>
                  </a:lnTo>
                  <a:lnTo>
                    <a:pt x="76295" y="1130332"/>
                  </a:lnTo>
                  <a:lnTo>
                    <a:pt x="74105" y="1129094"/>
                  </a:lnTo>
                  <a:lnTo>
                    <a:pt x="76867" y="1120712"/>
                  </a:lnTo>
                  <a:lnTo>
                    <a:pt x="84106" y="1120521"/>
                  </a:lnTo>
                  <a:lnTo>
                    <a:pt x="81534" y="1132904"/>
                  </a:lnTo>
                  <a:lnTo>
                    <a:pt x="90011" y="1133570"/>
                  </a:lnTo>
                  <a:lnTo>
                    <a:pt x="89058" y="1118902"/>
                  </a:lnTo>
                  <a:lnTo>
                    <a:pt x="95917" y="1117664"/>
                  </a:lnTo>
                  <a:lnTo>
                    <a:pt x="96202" y="1115283"/>
                  </a:lnTo>
                  <a:lnTo>
                    <a:pt x="105632" y="1117759"/>
                  </a:lnTo>
                  <a:lnTo>
                    <a:pt x="108775" y="1103471"/>
                  </a:lnTo>
                  <a:lnTo>
                    <a:pt x="114681" y="1103376"/>
                  </a:lnTo>
                  <a:lnTo>
                    <a:pt x="117539" y="1112044"/>
                  </a:lnTo>
                  <a:lnTo>
                    <a:pt x="127158" y="1114139"/>
                  </a:lnTo>
                  <a:lnTo>
                    <a:pt x="130016" y="1122426"/>
                  </a:lnTo>
                  <a:lnTo>
                    <a:pt x="136207" y="1122140"/>
                  </a:lnTo>
                  <a:lnTo>
                    <a:pt x="143256" y="1116902"/>
                  </a:lnTo>
                  <a:lnTo>
                    <a:pt x="145637" y="1102805"/>
                  </a:lnTo>
                  <a:lnTo>
                    <a:pt x="130111" y="1098804"/>
                  </a:lnTo>
                  <a:lnTo>
                    <a:pt x="130683" y="1082993"/>
                  </a:lnTo>
                  <a:lnTo>
                    <a:pt x="128207" y="1069753"/>
                  </a:lnTo>
                  <a:lnTo>
                    <a:pt x="124873" y="1062514"/>
                  </a:lnTo>
                  <a:lnTo>
                    <a:pt x="120396" y="1063847"/>
                  </a:lnTo>
                  <a:lnTo>
                    <a:pt x="121444" y="1059085"/>
                  </a:lnTo>
                  <a:lnTo>
                    <a:pt x="143827" y="1038606"/>
                  </a:lnTo>
                  <a:lnTo>
                    <a:pt x="169450" y="1038035"/>
                  </a:lnTo>
                  <a:lnTo>
                    <a:pt x="188405" y="1030129"/>
                  </a:lnTo>
                  <a:lnTo>
                    <a:pt x="180404" y="1022604"/>
                  </a:lnTo>
                  <a:lnTo>
                    <a:pt x="192595" y="1010793"/>
                  </a:lnTo>
                  <a:lnTo>
                    <a:pt x="188595" y="1008317"/>
                  </a:lnTo>
                  <a:lnTo>
                    <a:pt x="191357" y="1005364"/>
                  </a:lnTo>
                  <a:lnTo>
                    <a:pt x="186118" y="991743"/>
                  </a:lnTo>
                  <a:lnTo>
                    <a:pt x="208121" y="982123"/>
                  </a:lnTo>
                  <a:lnTo>
                    <a:pt x="241268" y="979742"/>
                  </a:lnTo>
                  <a:lnTo>
                    <a:pt x="242983" y="975455"/>
                  </a:lnTo>
                  <a:lnTo>
                    <a:pt x="240316" y="964597"/>
                  </a:lnTo>
                  <a:lnTo>
                    <a:pt x="248221" y="962120"/>
                  </a:lnTo>
                  <a:lnTo>
                    <a:pt x="244221" y="951167"/>
                  </a:lnTo>
                  <a:lnTo>
                    <a:pt x="249555" y="945071"/>
                  </a:lnTo>
                  <a:lnTo>
                    <a:pt x="243935" y="943261"/>
                  </a:lnTo>
                  <a:lnTo>
                    <a:pt x="235172" y="932021"/>
                  </a:lnTo>
                  <a:lnTo>
                    <a:pt x="224409" y="935831"/>
                  </a:lnTo>
                  <a:lnTo>
                    <a:pt x="223266" y="927259"/>
                  </a:lnTo>
                  <a:lnTo>
                    <a:pt x="215741" y="914591"/>
                  </a:lnTo>
                  <a:lnTo>
                    <a:pt x="198596" y="921353"/>
                  </a:lnTo>
                  <a:lnTo>
                    <a:pt x="200025" y="929640"/>
                  </a:lnTo>
                  <a:lnTo>
                    <a:pt x="190024" y="928021"/>
                  </a:lnTo>
                  <a:lnTo>
                    <a:pt x="178975" y="919925"/>
                  </a:lnTo>
                  <a:lnTo>
                    <a:pt x="163544" y="924116"/>
                  </a:lnTo>
                  <a:lnTo>
                    <a:pt x="161449" y="904875"/>
                  </a:lnTo>
                  <a:lnTo>
                    <a:pt x="153352" y="907161"/>
                  </a:lnTo>
                  <a:lnTo>
                    <a:pt x="147828" y="904780"/>
                  </a:lnTo>
                  <a:lnTo>
                    <a:pt x="143351" y="907256"/>
                  </a:lnTo>
                  <a:lnTo>
                    <a:pt x="135350" y="882206"/>
                  </a:lnTo>
                  <a:lnTo>
                    <a:pt x="129445" y="882015"/>
                  </a:lnTo>
                  <a:lnTo>
                    <a:pt x="123254" y="872966"/>
                  </a:lnTo>
                  <a:lnTo>
                    <a:pt x="117443" y="856298"/>
                  </a:lnTo>
                  <a:lnTo>
                    <a:pt x="112490" y="858298"/>
                  </a:lnTo>
                  <a:lnTo>
                    <a:pt x="110585" y="866680"/>
                  </a:lnTo>
                  <a:lnTo>
                    <a:pt x="105537" y="873157"/>
                  </a:lnTo>
                  <a:lnTo>
                    <a:pt x="97631" y="871919"/>
                  </a:lnTo>
                  <a:lnTo>
                    <a:pt x="88964" y="877348"/>
                  </a:lnTo>
                  <a:lnTo>
                    <a:pt x="76581" y="871157"/>
                  </a:lnTo>
                  <a:lnTo>
                    <a:pt x="72866" y="874204"/>
                  </a:lnTo>
                  <a:lnTo>
                    <a:pt x="63341" y="872204"/>
                  </a:lnTo>
                  <a:lnTo>
                    <a:pt x="62103" y="869537"/>
                  </a:lnTo>
                  <a:lnTo>
                    <a:pt x="59055" y="869823"/>
                  </a:lnTo>
                  <a:lnTo>
                    <a:pt x="60579" y="864870"/>
                  </a:lnTo>
                  <a:lnTo>
                    <a:pt x="56864" y="860298"/>
                  </a:lnTo>
                  <a:lnTo>
                    <a:pt x="50482" y="870014"/>
                  </a:lnTo>
                  <a:lnTo>
                    <a:pt x="56674" y="876586"/>
                  </a:lnTo>
                  <a:lnTo>
                    <a:pt x="60579" y="888302"/>
                  </a:lnTo>
                  <a:lnTo>
                    <a:pt x="58007" y="893731"/>
                  </a:lnTo>
                  <a:lnTo>
                    <a:pt x="54197" y="894112"/>
                  </a:lnTo>
                  <a:lnTo>
                    <a:pt x="34671" y="884777"/>
                  </a:lnTo>
                  <a:lnTo>
                    <a:pt x="47816" y="869252"/>
                  </a:lnTo>
                  <a:lnTo>
                    <a:pt x="33147" y="860108"/>
                  </a:lnTo>
                  <a:lnTo>
                    <a:pt x="25622" y="851726"/>
                  </a:lnTo>
                  <a:lnTo>
                    <a:pt x="20193" y="838962"/>
                  </a:lnTo>
                  <a:lnTo>
                    <a:pt x="16478" y="813530"/>
                  </a:lnTo>
                  <a:lnTo>
                    <a:pt x="9525" y="806482"/>
                  </a:lnTo>
                  <a:lnTo>
                    <a:pt x="11049" y="796862"/>
                  </a:lnTo>
                  <a:lnTo>
                    <a:pt x="38576" y="785432"/>
                  </a:lnTo>
                  <a:lnTo>
                    <a:pt x="85820" y="796957"/>
                  </a:lnTo>
                  <a:lnTo>
                    <a:pt x="103061" y="797338"/>
                  </a:lnTo>
                  <a:lnTo>
                    <a:pt x="103156" y="785432"/>
                  </a:lnTo>
                  <a:lnTo>
                    <a:pt x="111919" y="774668"/>
                  </a:lnTo>
                  <a:lnTo>
                    <a:pt x="120777" y="769525"/>
                  </a:lnTo>
                  <a:lnTo>
                    <a:pt x="124396" y="754666"/>
                  </a:lnTo>
                  <a:lnTo>
                    <a:pt x="132302" y="744569"/>
                  </a:lnTo>
                  <a:lnTo>
                    <a:pt x="141732" y="716090"/>
                  </a:lnTo>
                  <a:lnTo>
                    <a:pt x="144685" y="687229"/>
                  </a:lnTo>
                  <a:lnTo>
                    <a:pt x="140780" y="688086"/>
                  </a:lnTo>
                  <a:lnTo>
                    <a:pt x="128778" y="671703"/>
                  </a:lnTo>
                  <a:lnTo>
                    <a:pt x="120301" y="665321"/>
                  </a:lnTo>
                  <a:lnTo>
                    <a:pt x="107537" y="659702"/>
                  </a:lnTo>
                  <a:lnTo>
                    <a:pt x="110109" y="652272"/>
                  </a:lnTo>
                  <a:lnTo>
                    <a:pt x="92011" y="653701"/>
                  </a:lnTo>
                  <a:lnTo>
                    <a:pt x="95536" y="625983"/>
                  </a:lnTo>
                  <a:lnTo>
                    <a:pt x="94298" y="623411"/>
                  </a:lnTo>
                  <a:lnTo>
                    <a:pt x="91916" y="624078"/>
                  </a:lnTo>
                  <a:lnTo>
                    <a:pt x="91630" y="621316"/>
                  </a:lnTo>
                  <a:lnTo>
                    <a:pt x="89154" y="622554"/>
                  </a:lnTo>
                  <a:lnTo>
                    <a:pt x="87630" y="616553"/>
                  </a:lnTo>
                  <a:lnTo>
                    <a:pt x="92964" y="616744"/>
                  </a:lnTo>
                  <a:lnTo>
                    <a:pt x="98107" y="575120"/>
                  </a:lnTo>
                  <a:lnTo>
                    <a:pt x="111443" y="576644"/>
                  </a:lnTo>
                  <a:lnTo>
                    <a:pt x="115824" y="582930"/>
                  </a:lnTo>
                  <a:lnTo>
                    <a:pt x="118682" y="583216"/>
                  </a:lnTo>
                  <a:lnTo>
                    <a:pt x="124873" y="581787"/>
                  </a:lnTo>
                  <a:lnTo>
                    <a:pt x="126111" y="578453"/>
                  </a:lnTo>
                  <a:lnTo>
                    <a:pt x="130588" y="576644"/>
                  </a:lnTo>
                  <a:lnTo>
                    <a:pt x="151638" y="577977"/>
                  </a:lnTo>
                  <a:lnTo>
                    <a:pt x="151162" y="570643"/>
                  </a:lnTo>
                  <a:lnTo>
                    <a:pt x="146875" y="561785"/>
                  </a:lnTo>
                  <a:lnTo>
                    <a:pt x="151924" y="561880"/>
                  </a:lnTo>
                  <a:lnTo>
                    <a:pt x="148876" y="553308"/>
                  </a:lnTo>
                  <a:lnTo>
                    <a:pt x="170212" y="546164"/>
                  </a:lnTo>
                  <a:lnTo>
                    <a:pt x="166021" y="542449"/>
                  </a:lnTo>
                  <a:lnTo>
                    <a:pt x="169069" y="540163"/>
                  </a:lnTo>
                  <a:lnTo>
                    <a:pt x="168973" y="535972"/>
                  </a:lnTo>
                  <a:lnTo>
                    <a:pt x="159830" y="535686"/>
                  </a:lnTo>
                  <a:lnTo>
                    <a:pt x="159734" y="532924"/>
                  </a:lnTo>
                  <a:lnTo>
                    <a:pt x="127349" y="536353"/>
                  </a:lnTo>
                  <a:lnTo>
                    <a:pt x="126587" y="533591"/>
                  </a:lnTo>
                  <a:lnTo>
                    <a:pt x="106013" y="531971"/>
                  </a:lnTo>
                  <a:lnTo>
                    <a:pt x="110204" y="519494"/>
                  </a:lnTo>
                  <a:lnTo>
                    <a:pt x="97060" y="505778"/>
                  </a:lnTo>
                  <a:lnTo>
                    <a:pt x="83248" y="482251"/>
                  </a:lnTo>
                  <a:lnTo>
                    <a:pt x="87344" y="467201"/>
                  </a:lnTo>
                  <a:lnTo>
                    <a:pt x="70199" y="462344"/>
                  </a:lnTo>
                  <a:lnTo>
                    <a:pt x="42576" y="464725"/>
                  </a:lnTo>
                  <a:lnTo>
                    <a:pt x="34100" y="459772"/>
                  </a:lnTo>
                  <a:lnTo>
                    <a:pt x="48292" y="428530"/>
                  </a:lnTo>
                  <a:lnTo>
                    <a:pt x="58007" y="417671"/>
                  </a:lnTo>
                  <a:lnTo>
                    <a:pt x="62865" y="407861"/>
                  </a:lnTo>
                  <a:lnTo>
                    <a:pt x="56769" y="403955"/>
                  </a:lnTo>
                  <a:lnTo>
                    <a:pt x="101918" y="390716"/>
                  </a:lnTo>
                  <a:lnTo>
                    <a:pt x="96488" y="376523"/>
                  </a:lnTo>
                  <a:lnTo>
                    <a:pt x="111823" y="391382"/>
                  </a:lnTo>
                  <a:lnTo>
                    <a:pt x="122491" y="389001"/>
                  </a:lnTo>
                  <a:lnTo>
                    <a:pt x="123920" y="395573"/>
                  </a:lnTo>
                  <a:lnTo>
                    <a:pt x="139255" y="394621"/>
                  </a:lnTo>
                  <a:lnTo>
                    <a:pt x="153257" y="402717"/>
                  </a:lnTo>
                  <a:lnTo>
                    <a:pt x="156686" y="402908"/>
                  </a:lnTo>
                  <a:lnTo>
                    <a:pt x="154114" y="402146"/>
                  </a:lnTo>
                  <a:lnTo>
                    <a:pt x="154305" y="384429"/>
                  </a:lnTo>
                  <a:lnTo>
                    <a:pt x="144209" y="349568"/>
                  </a:lnTo>
                  <a:lnTo>
                    <a:pt x="152591" y="341090"/>
                  </a:lnTo>
                  <a:lnTo>
                    <a:pt x="170498" y="332899"/>
                  </a:lnTo>
                  <a:lnTo>
                    <a:pt x="173069" y="325660"/>
                  </a:lnTo>
                  <a:lnTo>
                    <a:pt x="169450" y="315563"/>
                  </a:lnTo>
                  <a:lnTo>
                    <a:pt x="163925" y="316802"/>
                  </a:lnTo>
                  <a:lnTo>
                    <a:pt x="168402" y="314611"/>
                  </a:lnTo>
                  <a:lnTo>
                    <a:pt x="166116" y="306991"/>
                  </a:lnTo>
                  <a:lnTo>
                    <a:pt x="232220" y="298514"/>
                  </a:lnTo>
                  <a:lnTo>
                    <a:pt x="239935" y="294704"/>
                  </a:lnTo>
                  <a:lnTo>
                    <a:pt x="247364" y="296323"/>
                  </a:lnTo>
                  <a:lnTo>
                    <a:pt x="238887" y="276892"/>
                  </a:lnTo>
                  <a:lnTo>
                    <a:pt x="234125" y="258032"/>
                  </a:lnTo>
                  <a:lnTo>
                    <a:pt x="249174" y="251174"/>
                  </a:lnTo>
                  <a:lnTo>
                    <a:pt x="273272" y="250793"/>
                  </a:lnTo>
                  <a:lnTo>
                    <a:pt x="263652" y="230219"/>
                  </a:lnTo>
                  <a:lnTo>
                    <a:pt x="274606" y="229553"/>
                  </a:lnTo>
                  <a:lnTo>
                    <a:pt x="281368" y="226409"/>
                  </a:lnTo>
                  <a:lnTo>
                    <a:pt x="276796" y="217170"/>
                  </a:lnTo>
                  <a:lnTo>
                    <a:pt x="284131" y="214789"/>
                  </a:lnTo>
                  <a:lnTo>
                    <a:pt x="276606" y="199835"/>
                  </a:lnTo>
                  <a:lnTo>
                    <a:pt x="271843" y="203454"/>
                  </a:lnTo>
                  <a:lnTo>
                    <a:pt x="268224" y="198120"/>
                  </a:lnTo>
                  <a:lnTo>
                    <a:pt x="263176" y="199644"/>
                  </a:lnTo>
                  <a:lnTo>
                    <a:pt x="254508" y="171736"/>
                  </a:lnTo>
                  <a:lnTo>
                    <a:pt x="258318" y="175736"/>
                  </a:lnTo>
                  <a:lnTo>
                    <a:pt x="261461" y="174403"/>
                  </a:lnTo>
                  <a:lnTo>
                    <a:pt x="258604" y="167354"/>
                  </a:lnTo>
                  <a:lnTo>
                    <a:pt x="270320" y="160401"/>
                  </a:lnTo>
                  <a:lnTo>
                    <a:pt x="273653" y="161163"/>
                  </a:lnTo>
                  <a:lnTo>
                    <a:pt x="272605" y="158115"/>
                  </a:lnTo>
                  <a:lnTo>
                    <a:pt x="281464" y="159829"/>
                  </a:lnTo>
                  <a:lnTo>
                    <a:pt x="311372" y="139351"/>
                  </a:lnTo>
                  <a:lnTo>
                    <a:pt x="314325" y="133921"/>
                  </a:lnTo>
                  <a:lnTo>
                    <a:pt x="330232" y="128683"/>
                  </a:lnTo>
                  <a:lnTo>
                    <a:pt x="326898" y="109728"/>
                  </a:lnTo>
                  <a:lnTo>
                    <a:pt x="328232" y="117062"/>
                  </a:lnTo>
                  <a:lnTo>
                    <a:pt x="335089" y="114491"/>
                  </a:lnTo>
                  <a:lnTo>
                    <a:pt x="337947" y="125159"/>
                  </a:lnTo>
                  <a:lnTo>
                    <a:pt x="340328" y="124492"/>
                  </a:lnTo>
                  <a:lnTo>
                    <a:pt x="338518" y="117729"/>
                  </a:lnTo>
                  <a:lnTo>
                    <a:pt x="343948" y="119348"/>
                  </a:lnTo>
                  <a:lnTo>
                    <a:pt x="348139" y="133541"/>
                  </a:lnTo>
                  <a:lnTo>
                    <a:pt x="363474" y="142780"/>
                  </a:lnTo>
                  <a:lnTo>
                    <a:pt x="382905" y="147066"/>
                  </a:lnTo>
                  <a:lnTo>
                    <a:pt x="383286" y="149924"/>
                  </a:lnTo>
                  <a:lnTo>
                    <a:pt x="390811" y="148876"/>
                  </a:lnTo>
                  <a:lnTo>
                    <a:pt x="399192" y="154115"/>
                  </a:lnTo>
                  <a:lnTo>
                    <a:pt x="403003" y="147447"/>
                  </a:lnTo>
                  <a:lnTo>
                    <a:pt x="429292" y="149733"/>
                  </a:lnTo>
                  <a:lnTo>
                    <a:pt x="439102" y="158020"/>
                  </a:lnTo>
                  <a:lnTo>
                    <a:pt x="440245" y="150781"/>
                  </a:lnTo>
                  <a:lnTo>
                    <a:pt x="451009" y="159449"/>
                  </a:lnTo>
                  <a:lnTo>
                    <a:pt x="453390" y="158210"/>
                  </a:lnTo>
                  <a:lnTo>
                    <a:pt x="464058" y="171164"/>
                  </a:lnTo>
                  <a:lnTo>
                    <a:pt x="465677" y="169640"/>
                  </a:lnTo>
                  <a:lnTo>
                    <a:pt x="468630" y="172688"/>
                  </a:lnTo>
                  <a:lnTo>
                    <a:pt x="466344" y="179546"/>
                  </a:lnTo>
                  <a:lnTo>
                    <a:pt x="468820" y="188976"/>
                  </a:lnTo>
                  <a:lnTo>
                    <a:pt x="483870" y="181642"/>
                  </a:lnTo>
                  <a:lnTo>
                    <a:pt x="485680" y="188786"/>
                  </a:lnTo>
                  <a:lnTo>
                    <a:pt x="488823" y="187547"/>
                  </a:lnTo>
                  <a:lnTo>
                    <a:pt x="499205" y="203168"/>
                  </a:lnTo>
                  <a:lnTo>
                    <a:pt x="493776" y="207454"/>
                  </a:lnTo>
                  <a:lnTo>
                    <a:pt x="498539" y="213265"/>
                  </a:lnTo>
                  <a:lnTo>
                    <a:pt x="507302" y="210788"/>
                  </a:lnTo>
                  <a:lnTo>
                    <a:pt x="501586" y="214027"/>
                  </a:lnTo>
                  <a:lnTo>
                    <a:pt x="501872" y="217932"/>
                  </a:lnTo>
                  <a:lnTo>
                    <a:pt x="496634" y="221837"/>
                  </a:lnTo>
                  <a:lnTo>
                    <a:pt x="485870" y="225552"/>
                  </a:lnTo>
                  <a:lnTo>
                    <a:pt x="469392" y="246412"/>
                  </a:lnTo>
                  <a:lnTo>
                    <a:pt x="464630" y="243935"/>
                  </a:lnTo>
                  <a:lnTo>
                    <a:pt x="460534" y="249650"/>
                  </a:lnTo>
                  <a:lnTo>
                    <a:pt x="464534" y="254508"/>
                  </a:lnTo>
                  <a:lnTo>
                    <a:pt x="457486" y="265557"/>
                  </a:lnTo>
                  <a:lnTo>
                    <a:pt x="466154" y="277940"/>
                  </a:lnTo>
                  <a:lnTo>
                    <a:pt x="455105" y="271462"/>
                  </a:lnTo>
                  <a:lnTo>
                    <a:pt x="450437" y="272225"/>
                  </a:lnTo>
                  <a:lnTo>
                    <a:pt x="425863" y="297085"/>
                  </a:lnTo>
                  <a:lnTo>
                    <a:pt x="450247" y="323469"/>
                  </a:lnTo>
                  <a:lnTo>
                    <a:pt x="456533" y="334042"/>
                  </a:lnTo>
                  <a:lnTo>
                    <a:pt x="456629" y="338900"/>
                  </a:lnTo>
                  <a:lnTo>
                    <a:pt x="446723" y="343471"/>
                  </a:lnTo>
                  <a:lnTo>
                    <a:pt x="454819" y="351568"/>
                  </a:lnTo>
                  <a:lnTo>
                    <a:pt x="451961" y="355854"/>
                  </a:lnTo>
                  <a:lnTo>
                    <a:pt x="437864" y="364903"/>
                  </a:lnTo>
                  <a:lnTo>
                    <a:pt x="437483" y="367856"/>
                  </a:lnTo>
                  <a:lnTo>
                    <a:pt x="430530" y="370808"/>
                  </a:lnTo>
                  <a:lnTo>
                    <a:pt x="432625" y="372332"/>
                  </a:lnTo>
                  <a:lnTo>
                    <a:pt x="419005" y="386715"/>
                  </a:lnTo>
                  <a:lnTo>
                    <a:pt x="422243" y="384048"/>
                  </a:lnTo>
                  <a:lnTo>
                    <a:pt x="425958" y="388334"/>
                  </a:lnTo>
                  <a:lnTo>
                    <a:pt x="410623" y="408051"/>
                  </a:lnTo>
                  <a:lnTo>
                    <a:pt x="415766" y="414147"/>
                  </a:lnTo>
                  <a:lnTo>
                    <a:pt x="402145" y="430816"/>
                  </a:lnTo>
                  <a:lnTo>
                    <a:pt x="395383" y="429292"/>
                  </a:lnTo>
                  <a:lnTo>
                    <a:pt x="390525" y="436054"/>
                  </a:lnTo>
                  <a:lnTo>
                    <a:pt x="395478" y="440531"/>
                  </a:lnTo>
                  <a:lnTo>
                    <a:pt x="381667" y="460724"/>
                  </a:lnTo>
                  <a:lnTo>
                    <a:pt x="382048" y="468154"/>
                  </a:lnTo>
                  <a:lnTo>
                    <a:pt x="379095" y="474821"/>
                  </a:lnTo>
                  <a:lnTo>
                    <a:pt x="379952" y="480536"/>
                  </a:lnTo>
                  <a:lnTo>
                    <a:pt x="393478" y="478155"/>
                  </a:lnTo>
                  <a:lnTo>
                    <a:pt x="408146" y="482632"/>
                  </a:lnTo>
                  <a:lnTo>
                    <a:pt x="412718" y="491395"/>
                  </a:lnTo>
                  <a:lnTo>
                    <a:pt x="413671" y="504254"/>
                  </a:lnTo>
                  <a:lnTo>
                    <a:pt x="430244" y="523685"/>
                  </a:lnTo>
                  <a:lnTo>
                    <a:pt x="428339" y="530638"/>
                  </a:lnTo>
                  <a:lnTo>
                    <a:pt x="421386" y="535305"/>
                  </a:lnTo>
                  <a:lnTo>
                    <a:pt x="417671" y="534258"/>
                  </a:lnTo>
                  <a:lnTo>
                    <a:pt x="410718" y="539496"/>
                  </a:lnTo>
                  <a:lnTo>
                    <a:pt x="388620" y="546830"/>
                  </a:lnTo>
                  <a:lnTo>
                    <a:pt x="388239" y="571595"/>
                  </a:lnTo>
                  <a:lnTo>
                    <a:pt x="384239" y="577691"/>
                  </a:lnTo>
                  <a:lnTo>
                    <a:pt x="403289" y="598265"/>
                  </a:lnTo>
                  <a:lnTo>
                    <a:pt x="422815" y="611505"/>
                  </a:lnTo>
                  <a:lnTo>
                    <a:pt x="416909" y="619316"/>
                  </a:lnTo>
                  <a:lnTo>
                    <a:pt x="421291" y="632746"/>
                  </a:lnTo>
                  <a:lnTo>
                    <a:pt x="441960" y="654749"/>
                  </a:lnTo>
                  <a:lnTo>
                    <a:pt x="435197" y="665036"/>
                  </a:lnTo>
                  <a:lnTo>
                    <a:pt x="445103" y="677990"/>
                  </a:lnTo>
                  <a:lnTo>
                    <a:pt x="456152" y="677704"/>
                  </a:lnTo>
                  <a:lnTo>
                    <a:pt x="456724" y="681323"/>
                  </a:lnTo>
                  <a:lnTo>
                    <a:pt x="465106" y="680466"/>
                  </a:lnTo>
                  <a:lnTo>
                    <a:pt x="469487" y="691039"/>
                  </a:lnTo>
                  <a:lnTo>
                    <a:pt x="478155" y="690944"/>
                  </a:lnTo>
                  <a:lnTo>
                    <a:pt x="495967" y="697135"/>
                  </a:lnTo>
                  <a:lnTo>
                    <a:pt x="497014" y="691991"/>
                  </a:lnTo>
                  <a:lnTo>
                    <a:pt x="501396" y="694658"/>
                  </a:lnTo>
                  <a:lnTo>
                    <a:pt x="500443" y="698659"/>
                  </a:lnTo>
                  <a:lnTo>
                    <a:pt x="517207" y="706184"/>
                  </a:lnTo>
                  <a:lnTo>
                    <a:pt x="532829" y="702659"/>
                  </a:lnTo>
                  <a:lnTo>
                    <a:pt x="538449" y="697897"/>
                  </a:lnTo>
                  <a:lnTo>
                    <a:pt x="554736" y="693420"/>
                  </a:lnTo>
                  <a:lnTo>
                    <a:pt x="571024" y="695516"/>
                  </a:lnTo>
                  <a:lnTo>
                    <a:pt x="606933" y="687515"/>
                  </a:lnTo>
                  <a:lnTo>
                    <a:pt x="610648" y="685324"/>
                  </a:lnTo>
                  <a:lnTo>
                    <a:pt x="609505" y="675799"/>
                  </a:lnTo>
                  <a:lnTo>
                    <a:pt x="613982" y="678085"/>
                  </a:lnTo>
                  <a:lnTo>
                    <a:pt x="619030" y="675894"/>
                  </a:lnTo>
                  <a:lnTo>
                    <a:pt x="622554" y="681895"/>
                  </a:lnTo>
                  <a:lnTo>
                    <a:pt x="625030" y="668846"/>
                  </a:lnTo>
                  <a:lnTo>
                    <a:pt x="627126" y="668941"/>
                  </a:lnTo>
                  <a:lnTo>
                    <a:pt x="626650" y="673037"/>
                  </a:lnTo>
                  <a:lnTo>
                    <a:pt x="629412" y="673513"/>
                  </a:lnTo>
                  <a:lnTo>
                    <a:pt x="629221" y="675799"/>
                  </a:lnTo>
                  <a:lnTo>
                    <a:pt x="636841" y="679609"/>
                  </a:lnTo>
                  <a:lnTo>
                    <a:pt x="641890" y="678561"/>
                  </a:lnTo>
                  <a:lnTo>
                    <a:pt x="646938" y="682085"/>
                  </a:lnTo>
                  <a:lnTo>
                    <a:pt x="655701" y="675704"/>
                  </a:lnTo>
                  <a:lnTo>
                    <a:pt x="665607" y="689229"/>
                  </a:lnTo>
                  <a:lnTo>
                    <a:pt x="668274" y="685514"/>
                  </a:lnTo>
                  <a:lnTo>
                    <a:pt x="676084" y="686943"/>
                  </a:lnTo>
                  <a:lnTo>
                    <a:pt x="675989" y="689134"/>
                  </a:lnTo>
                  <a:lnTo>
                    <a:pt x="680085" y="688467"/>
                  </a:lnTo>
                  <a:lnTo>
                    <a:pt x="677133" y="695230"/>
                  </a:lnTo>
                  <a:lnTo>
                    <a:pt x="681133" y="695801"/>
                  </a:lnTo>
                  <a:lnTo>
                    <a:pt x="681514" y="699611"/>
                  </a:lnTo>
                  <a:lnTo>
                    <a:pt x="690563" y="697040"/>
                  </a:lnTo>
                  <a:lnTo>
                    <a:pt x="689039" y="703136"/>
                  </a:lnTo>
                  <a:lnTo>
                    <a:pt x="699516" y="702088"/>
                  </a:lnTo>
                  <a:lnTo>
                    <a:pt x="699040" y="705421"/>
                  </a:lnTo>
                  <a:lnTo>
                    <a:pt x="695801" y="706374"/>
                  </a:lnTo>
                  <a:lnTo>
                    <a:pt x="707231" y="716661"/>
                  </a:lnTo>
                  <a:lnTo>
                    <a:pt x="719900" y="738378"/>
                  </a:lnTo>
                  <a:lnTo>
                    <a:pt x="723900" y="735521"/>
                  </a:lnTo>
                  <a:lnTo>
                    <a:pt x="725329" y="739140"/>
                  </a:lnTo>
                  <a:lnTo>
                    <a:pt x="721233" y="741712"/>
                  </a:lnTo>
                  <a:lnTo>
                    <a:pt x="719614" y="753618"/>
                  </a:lnTo>
                  <a:lnTo>
                    <a:pt x="722281" y="766096"/>
                  </a:lnTo>
                  <a:lnTo>
                    <a:pt x="726377" y="766096"/>
                  </a:lnTo>
                  <a:lnTo>
                    <a:pt x="745807" y="785051"/>
                  </a:lnTo>
                  <a:lnTo>
                    <a:pt x="750475" y="785051"/>
                  </a:lnTo>
                  <a:lnTo>
                    <a:pt x="778288" y="779336"/>
                  </a:lnTo>
                  <a:lnTo>
                    <a:pt x="797147" y="770858"/>
                  </a:lnTo>
                  <a:lnTo>
                    <a:pt x="801814" y="762000"/>
                  </a:lnTo>
                  <a:lnTo>
                    <a:pt x="797909" y="754761"/>
                  </a:lnTo>
                  <a:lnTo>
                    <a:pt x="805720" y="746189"/>
                  </a:lnTo>
                  <a:lnTo>
                    <a:pt x="811816" y="752189"/>
                  </a:lnTo>
                  <a:lnTo>
                    <a:pt x="817626" y="752666"/>
                  </a:lnTo>
                  <a:lnTo>
                    <a:pt x="822389" y="749046"/>
                  </a:lnTo>
                  <a:lnTo>
                    <a:pt x="819436" y="733425"/>
                  </a:lnTo>
                  <a:lnTo>
                    <a:pt x="811244" y="730758"/>
                  </a:lnTo>
                  <a:lnTo>
                    <a:pt x="810673" y="726758"/>
                  </a:lnTo>
                  <a:lnTo>
                    <a:pt x="805149" y="725805"/>
                  </a:lnTo>
                  <a:lnTo>
                    <a:pt x="806768" y="722281"/>
                  </a:lnTo>
                  <a:lnTo>
                    <a:pt x="789051" y="710756"/>
                  </a:lnTo>
                  <a:lnTo>
                    <a:pt x="775335" y="705517"/>
                  </a:lnTo>
                  <a:lnTo>
                    <a:pt x="773335" y="695801"/>
                  </a:lnTo>
                  <a:lnTo>
                    <a:pt x="764953" y="693611"/>
                  </a:lnTo>
                  <a:lnTo>
                    <a:pt x="759809" y="678752"/>
                  </a:lnTo>
                  <a:lnTo>
                    <a:pt x="756190" y="675418"/>
                  </a:lnTo>
                  <a:lnTo>
                    <a:pt x="751141" y="675227"/>
                  </a:lnTo>
                  <a:lnTo>
                    <a:pt x="754285" y="666369"/>
                  </a:lnTo>
                  <a:lnTo>
                    <a:pt x="757618" y="663893"/>
                  </a:lnTo>
                  <a:lnTo>
                    <a:pt x="761619" y="666655"/>
                  </a:lnTo>
                  <a:lnTo>
                    <a:pt x="765143" y="665798"/>
                  </a:lnTo>
                  <a:lnTo>
                    <a:pt x="766191" y="662845"/>
                  </a:lnTo>
                  <a:lnTo>
                    <a:pt x="761619" y="660273"/>
                  </a:lnTo>
                  <a:lnTo>
                    <a:pt x="762095" y="656273"/>
                  </a:lnTo>
                  <a:lnTo>
                    <a:pt x="765048" y="655415"/>
                  </a:lnTo>
                  <a:lnTo>
                    <a:pt x="765429" y="651510"/>
                  </a:lnTo>
                  <a:lnTo>
                    <a:pt x="762286" y="648176"/>
                  </a:lnTo>
                  <a:lnTo>
                    <a:pt x="768572" y="615125"/>
                  </a:lnTo>
                  <a:lnTo>
                    <a:pt x="767049" y="610934"/>
                  </a:lnTo>
                  <a:lnTo>
                    <a:pt x="760857" y="647510"/>
                  </a:lnTo>
                  <a:lnTo>
                    <a:pt x="759714" y="640080"/>
                  </a:lnTo>
                  <a:lnTo>
                    <a:pt x="765810" y="610743"/>
                  </a:lnTo>
                  <a:lnTo>
                    <a:pt x="748570" y="607600"/>
                  </a:lnTo>
                  <a:lnTo>
                    <a:pt x="746093" y="586931"/>
                  </a:lnTo>
                  <a:lnTo>
                    <a:pt x="733996" y="566833"/>
                  </a:lnTo>
                  <a:lnTo>
                    <a:pt x="741521" y="563404"/>
                  </a:lnTo>
                  <a:lnTo>
                    <a:pt x="739426" y="552641"/>
                  </a:lnTo>
                  <a:lnTo>
                    <a:pt x="743902" y="547497"/>
                  </a:lnTo>
                  <a:lnTo>
                    <a:pt x="748093" y="533305"/>
                  </a:lnTo>
                  <a:lnTo>
                    <a:pt x="753618" y="529876"/>
                  </a:lnTo>
                  <a:lnTo>
                    <a:pt x="753999" y="523113"/>
                  </a:lnTo>
                  <a:lnTo>
                    <a:pt x="760000" y="520446"/>
                  </a:lnTo>
                  <a:lnTo>
                    <a:pt x="764095" y="525590"/>
                  </a:lnTo>
                  <a:lnTo>
                    <a:pt x="759714" y="515969"/>
                  </a:lnTo>
                  <a:lnTo>
                    <a:pt x="768477" y="508826"/>
                  </a:lnTo>
                  <a:lnTo>
                    <a:pt x="771716" y="500729"/>
                  </a:lnTo>
                  <a:lnTo>
                    <a:pt x="775335" y="497205"/>
                  </a:lnTo>
                  <a:lnTo>
                    <a:pt x="782669" y="495586"/>
                  </a:lnTo>
                  <a:lnTo>
                    <a:pt x="782860" y="492347"/>
                  </a:lnTo>
                  <a:lnTo>
                    <a:pt x="796480" y="482441"/>
                  </a:lnTo>
                  <a:lnTo>
                    <a:pt x="806482" y="479679"/>
                  </a:lnTo>
                  <a:lnTo>
                    <a:pt x="803434" y="478155"/>
                  </a:lnTo>
                  <a:lnTo>
                    <a:pt x="803910" y="470535"/>
                  </a:lnTo>
                  <a:lnTo>
                    <a:pt x="812387" y="458438"/>
                  </a:lnTo>
                  <a:lnTo>
                    <a:pt x="802862" y="440055"/>
                  </a:lnTo>
                  <a:lnTo>
                    <a:pt x="786003" y="419100"/>
                  </a:lnTo>
                  <a:lnTo>
                    <a:pt x="789432" y="422243"/>
                  </a:lnTo>
                  <a:lnTo>
                    <a:pt x="798862" y="411766"/>
                  </a:lnTo>
                  <a:lnTo>
                    <a:pt x="793242" y="403860"/>
                  </a:lnTo>
                  <a:lnTo>
                    <a:pt x="798862" y="400050"/>
                  </a:lnTo>
                  <a:lnTo>
                    <a:pt x="792670" y="388049"/>
                  </a:lnTo>
                  <a:lnTo>
                    <a:pt x="790575" y="389001"/>
                  </a:lnTo>
                  <a:lnTo>
                    <a:pt x="775240" y="369284"/>
                  </a:lnTo>
                  <a:lnTo>
                    <a:pt x="767334" y="372713"/>
                  </a:lnTo>
                  <a:lnTo>
                    <a:pt x="761619" y="355854"/>
                  </a:lnTo>
                  <a:lnTo>
                    <a:pt x="761619" y="341090"/>
                  </a:lnTo>
                  <a:lnTo>
                    <a:pt x="754475" y="342043"/>
                  </a:lnTo>
                  <a:lnTo>
                    <a:pt x="752666" y="337566"/>
                  </a:lnTo>
                  <a:lnTo>
                    <a:pt x="748379" y="341186"/>
                  </a:lnTo>
                  <a:lnTo>
                    <a:pt x="743331" y="313658"/>
                  </a:lnTo>
                  <a:lnTo>
                    <a:pt x="745522" y="312706"/>
                  </a:lnTo>
                  <a:lnTo>
                    <a:pt x="741045" y="301752"/>
                  </a:lnTo>
                  <a:lnTo>
                    <a:pt x="751427" y="293846"/>
                  </a:lnTo>
                  <a:lnTo>
                    <a:pt x="747332" y="284226"/>
                  </a:lnTo>
                  <a:lnTo>
                    <a:pt x="751237" y="282321"/>
                  </a:lnTo>
                  <a:lnTo>
                    <a:pt x="748093" y="273177"/>
                  </a:lnTo>
                  <a:lnTo>
                    <a:pt x="753618" y="254603"/>
                  </a:lnTo>
                  <a:lnTo>
                    <a:pt x="751141" y="244221"/>
                  </a:lnTo>
                  <a:lnTo>
                    <a:pt x="748379" y="245174"/>
                  </a:lnTo>
                  <a:lnTo>
                    <a:pt x="746950" y="234982"/>
                  </a:lnTo>
                  <a:lnTo>
                    <a:pt x="744188" y="233934"/>
                  </a:lnTo>
                  <a:lnTo>
                    <a:pt x="743712" y="226695"/>
                  </a:lnTo>
                  <a:lnTo>
                    <a:pt x="747808" y="223933"/>
                  </a:lnTo>
                  <a:lnTo>
                    <a:pt x="736568" y="206502"/>
                  </a:lnTo>
                  <a:lnTo>
                    <a:pt x="739521" y="206978"/>
                  </a:lnTo>
                  <a:lnTo>
                    <a:pt x="737807" y="202692"/>
                  </a:lnTo>
                  <a:lnTo>
                    <a:pt x="749046" y="200501"/>
                  </a:lnTo>
                  <a:lnTo>
                    <a:pt x="764286" y="203740"/>
                  </a:lnTo>
                  <a:lnTo>
                    <a:pt x="767525" y="223076"/>
                  </a:lnTo>
                  <a:lnTo>
                    <a:pt x="777716" y="221266"/>
                  </a:lnTo>
                  <a:lnTo>
                    <a:pt x="784384" y="219456"/>
                  </a:lnTo>
                  <a:lnTo>
                    <a:pt x="782384" y="202025"/>
                  </a:lnTo>
                  <a:lnTo>
                    <a:pt x="800958" y="199835"/>
                  </a:lnTo>
                  <a:lnTo>
                    <a:pt x="804005" y="201930"/>
                  </a:lnTo>
                  <a:lnTo>
                    <a:pt x="803339" y="204502"/>
                  </a:lnTo>
                  <a:lnTo>
                    <a:pt x="838105" y="188119"/>
                  </a:lnTo>
                  <a:lnTo>
                    <a:pt x="834580" y="155448"/>
                  </a:lnTo>
                  <a:lnTo>
                    <a:pt x="827341" y="156115"/>
                  </a:lnTo>
                  <a:lnTo>
                    <a:pt x="824579" y="149162"/>
                  </a:lnTo>
                  <a:lnTo>
                    <a:pt x="836105" y="151448"/>
                  </a:lnTo>
                  <a:lnTo>
                    <a:pt x="823817" y="116967"/>
                  </a:lnTo>
                  <a:lnTo>
                    <a:pt x="825341" y="114300"/>
                  </a:lnTo>
                  <a:lnTo>
                    <a:pt x="820960" y="113252"/>
                  </a:lnTo>
                  <a:lnTo>
                    <a:pt x="818674" y="99917"/>
                  </a:lnTo>
                  <a:lnTo>
                    <a:pt x="813245" y="88392"/>
                  </a:lnTo>
                  <a:lnTo>
                    <a:pt x="817055" y="86773"/>
                  </a:lnTo>
                  <a:lnTo>
                    <a:pt x="823913" y="84392"/>
                  </a:lnTo>
                  <a:lnTo>
                    <a:pt x="812482" y="55626"/>
                  </a:lnTo>
                  <a:lnTo>
                    <a:pt x="846011" y="22955"/>
                  </a:lnTo>
                  <a:lnTo>
                    <a:pt x="856774" y="18098"/>
                  </a:lnTo>
                  <a:lnTo>
                    <a:pt x="865823" y="9525"/>
                  </a:lnTo>
                  <a:lnTo>
                    <a:pt x="873633" y="24956"/>
                  </a:lnTo>
                  <a:lnTo>
                    <a:pt x="887730" y="42672"/>
                  </a:lnTo>
                  <a:lnTo>
                    <a:pt x="889730" y="47625"/>
                  </a:lnTo>
                  <a:lnTo>
                    <a:pt x="887349" y="48768"/>
                  </a:lnTo>
                  <a:lnTo>
                    <a:pt x="892016" y="60579"/>
                  </a:lnTo>
                  <a:lnTo>
                    <a:pt x="902018" y="77057"/>
                  </a:lnTo>
                  <a:lnTo>
                    <a:pt x="905542" y="75057"/>
                  </a:lnTo>
                  <a:lnTo>
                    <a:pt x="913543" y="91345"/>
                  </a:lnTo>
                  <a:lnTo>
                    <a:pt x="922591" y="93154"/>
                  </a:lnTo>
                  <a:lnTo>
                    <a:pt x="933736" y="84487"/>
                  </a:lnTo>
                  <a:lnTo>
                    <a:pt x="937832" y="85154"/>
                  </a:lnTo>
                  <a:lnTo>
                    <a:pt x="953452" y="76771"/>
                  </a:lnTo>
                  <a:lnTo>
                    <a:pt x="953738" y="80772"/>
                  </a:lnTo>
                  <a:lnTo>
                    <a:pt x="951833" y="81058"/>
                  </a:lnTo>
                  <a:lnTo>
                    <a:pt x="953548" y="89916"/>
                  </a:lnTo>
                  <a:lnTo>
                    <a:pt x="957072" y="90487"/>
                  </a:lnTo>
                  <a:lnTo>
                    <a:pt x="960501" y="102013"/>
                  </a:lnTo>
                  <a:lnTo>
                    <a:pt x="947833" y="120015"/>
                  </a:lnTo>
                  <a:lnTo>
                    <a:pt x="952976" y="128587"/>
                  </a:lnTo>
                  <a:lnTo>
                    <a:pt x="949261" y="132017"/>
                  </a:lnTo>
                  <a:lnTo>
                    <a:pt x="952119" y="138208"/>
                  </a:lnTo>
                  <a:lnTo>
                    <a:pt x="948690" y="144780"/>
                  </a:lnTo>
                  <a:lnTo>
                    <a:pt x="958405" y="145447"/>
                  </a:lnTo>
                  <a:lnTo>
                    <a:pt x="960311" y="171069"/>
                  </a:lnTo>
                  <a:lnTo>
                    <a:pt x="972408" y="159925"/>
                  </a:lnTo>
                  <a:lnTo>
                    <a:pt x="984695" y="154495"/>
                  </a:lnTo>
                  <a:lnTo>
                    <a:pt x="984504" y="160592"/>
                  </a:lnTo>
                  <a:lnTo>
                    <a:pt x="1012507" y="186023"/>
                  </a:lnTo>
                  <a:lnTo>
                    <a:pt x="1022032" y="208312"/>
                  </a:lnTo>
                  <a:lnTo>
                    <a:pt x="1028129" y="210693"/>
                  </a:lnTo>
                  <a:lnTo>
                    <a:pt x="1030129" y="209455"/>
                  </a:lnTo>
                  <a:lnTo>
                    <a:pt x="1029176" y="206502"/>
                  </a:lnTo>
                  <a:lnTo>
                    <a:pt x="1044321" y="200978"/>
                  </a:lnTo>
                  <a:lnTo>
                    <a:pt x="1049274" y="209931"/>
                  </a:lnTo>
                  <a:lnTo>
                    <a:pt x="1055180" y="202787"/>
                  </a:lnTo>
                  <a:lnTo>
                    <a:pt x="1058704" y="209360"/>
                  </a:lnTo>
                  <a:lnTo>
                    <a:pt x="1043845" y="227171"/>
                  </a:lnTo>
                  <a:lnTo>
                    <a:pt x="1053370" y="243173"/>
                  </a:lnTo>
                  <a:lnTo>
                    <a:pt x="1043274" y="249269"/>
                  </a:lnTo>
                  <a:lnTo>
                    <a:pt x="1040320" y="260795"/>
                  </a:lnTo>
                  <a:lnTo>
                    <a:pt x="1033272" y="264319"/>
                  </a:lnTo>
                  <a:lnTo>
                    <a:pt x="1026605" y="272415"/>
                  </a:lnTo>
                  <a:lnTo>
                    <a:pt x="1021175" y="270224"/>
                  </a:lnTo>
                  <a:lnTo>
                    <a:pt x="1007936" y="276987"/>
                  </a:lnTo>
                  <a:lnTo>
                    <a:pt x="996696" y="287369"/>
                  </a:lnTo>
                  <a:lnTo>
                    <a:pt x="1001554" y="291465"/>
                  </a:lnTo>
                  <a:lnTo>
                    <a:pt x="999268" y="293751"/>
                  </a:lnTo>
                  <a:lnTo>
                    <a:pt x="1004030" y="297656"/>
                  </a:lnTo>
                  <a:lnTo>
                    <a:pt x="998696" y="298895"/>
                  </a:lnTo>
                  <a:lnTo>
                    <a:pt x="1005840" y="308134"/>
                  </a:lnTo>
                  <a:lnTo>
                    <a:pt x="999839" y="314896"/>
                  </a:lnTo>
                  <a:lnTo>
                    <a:pt x="1003364" y="322040"/>
                  </a:lnTo>
                  <a:lnTo>
                    <a:pt x="994315" y="329375"/>
                  </a:lnTo>
                  <a:lnTo>
                    <a:pt x="1004601" y="345186"/>
                  </a:lnTo>
                  <a:lnTo>
                    <a:pt x="997744" y="362998"/>
                  </a:lnTo>
                  <a:lnTo>
                    <a:pt x="1004601" y="369570"/>
                  </a:lnTo>
                  <a:lnTo>
                    <a:pt x="1002506" y="374904"/>
                  </a:lnTo>
                  <a:lnTo>
                    <a:pt x="1000125" y="373094"/>
                  </a:lnTo>
                  <a:lnTo>
                    <a:pt x="994124" y="382429"/>
                  </a:lnTo>
                  <a:lnTo>
                    <a:pt x="953358" y="419576"/>
                  </a:lnTo>
                  <a:lnTo>
                    <a:pt x="980789" y="443294"/>
                  </a:lnTo>
                  <a:lnTo>
                    <a:pt x="978503" y="445103"/>
                  </a:lnTo>
                  <a:lnTo>
                    <a:pt x="980980" y="458248"/>
                  </a:lnTo>
                  <a:lnTo>
                    <a:pt x="994029" y="486061"/>
                  </a:lnTo>
                  <a:lnTo>
                    <a:pt x="984028" y="512159"/>
                  </a:lnTo>
                  <a:lnTo>
                    <a:pt x="1017937" y="511969"/>
                  </a:lnTo>
                  <a:lnTo>
                    <a:pt x="1026414" y="507778"/>
                  </a:lnTo>
                  <a:lnTo>
                    <a:pt x="1029938" y="495110"/>
                  </a:lnTo>
                  <a:lnTo>
                    <a:pt x="1044226" y="504444"/>
                  </a:lnTo>
                  <a:lnTo>
                    <a:pt x="1046321" y="501777"/>
                  </a:lnTo>
                  <a:lnTo>
                    <a:pt x="1055465" y="509207"/>
                  </a:lnTo>
                  <a:lnTo>
                    <a:pt x="1060132" y="503492"/>
                  </a:lnTo>
                  <a:lnTo>
                    <a:pt x="1050798" y="496253"/>
                  </a:lnTo>
                  <a:lnTo>
                    <a:pt x="1051370" y="493871"/>
                  </a:lnTo>
                  <a:lnTo>
                    <a:pt x="1093756" y="530257"/>
                  </a:lnTo>
                  <a:lnTo>
                    <a:pt x="1090899" y="539401"/>
                  </a:lnTo>
                  <a:lnTo>
                    <a:pt x="1093375" y="543496"/>
                  </a:lnTo>
                  <a:lnTo>
                    <a:pt x="1077183" y="549212"/>
                  </a:lnTo>
                  <a:lnTo>
                    <a:pt x="1066991" y="571595"/>
                  </a:lnTo>
                  <a:lnTo>
                    <a:pt x="1071467" y="579692"/>
                  </a:lnTo>
                  <a:lnTo>
                    <a:pt x="1069657" y="580739"/>
                  </a:lnTo>
                  <a:lnTo>
                    <a:pt x="1072992" y="589598"/>
                  </a:lnTo>
                  <a:lnTo>
                    <a:pt x="1083469" y="607124"/>
                  </a:lnTo>
                  <a:lnTo>
                    <a:pt x="1077468" y="616458"/>
                  </a:lnTo>
                  <a:lnTo>
                    <a:pt x="1077373" y="621602"/>
                  </a:lnTo>
                  <a:lnTo>
                    <a:pt x="1073277" y="624840"/>
                  </a:lnTo>
                  <a:lnTo>
                    <a:pt x="1075944" y="629031"/>
                  </a:lnTo>
                  <a:lnTo>
                    <a:pt x="1074230" y="632460"/>
                  </a:lnTo>
                  <a:lnTo>
                    <a:pt x="1081945" y="636746"/>
                  </a:lnTo>
                  <a:lnTo>
                    <a:pt x="1084802" y="644652"/>
                  </a:lnTo>
                  <a:lnTo>
                    <a:pt x="1085469" y="651796"/>
                  </a:lnTo>
                  <a:lnTo>
                    <a:pt x="1081659" y="655987"/>
                  </a:lnTo>
                  <a:lnTo>
                    <a:pt x="1086993" y="664464"/>
                  </a:lnTo>
                  <a:lnTo>
                    <a:pt x="1082611" y="669417"/>
                  </a:lnTo>
                  <a:lnTo>
                    <a:pt x="1082897" y="683895"/>
                  </a:lnTo>
                  <a:lnTo>
                    <a:pt x="1082897" y="699897"/>
                  </a:lnTo>
                  <a:lnTo>
                    <a:pt x="1069753" y="715328"/>
                  </a:lnTo>
                  <a:lnTo>
                    <a:pt x="1064038" y="725996"/>
                  </a:lnTo>
                  <a:lnTo>
                    <a:pt x="1080611" y="750856"/>
                  </a:lnTo>
                  <a:lnTo>
                    <a:pt x="1095280" y="767715"/>
                  </a:lnTo>
                  <a:lnTo>
                    <a:pt x="1088136" y="771716"/>
                  </a:lnTo>
                  <a:lnTo>
                    <a:pt x="1098709" y="786479"/>
                  </a:lnTo>
                  <a:lnTo>
                    <a:pt x="1095566" y="789623"/>
                  </a:lnTo>
                  <a:lnTo>
                    <a:pt x="1093280" y="800195"/>
                  </a:lnTo>
                  <a:lnTo>
                    <a:pt x="1094041" y="812387"/>
                  </a:lnTo>
                  <a:lnTo>
                    <a:pt x="1106329" y="814864"/>
                  </a:lnTo>
                  <a:lnTo>
                    <a:pt x="1122902" y="811435"/>
                  </a:lnTo>
                  <a:lnTo>
                    <a:pt x="1126617" y="816483"/>
                  </a:lnTo>
                  <a:lnTo>
                    <a:pt x="1133951" y="818102"/>
                  </a:lnTo>
                  <a:lnTo>
                    <a:pt x="1189291" y="804386"/>
                  </a:lnTo>
                  <a:lnTo>
                    <a:pt x="1192244" y="830485"/>
                  </a:lnTo>
                  <a:lnTo>
                    <a:pt x="1197388" y="831723"/>
                  </a:lnTo>
                  <a:lnTo>
                    <a:pt x="1192625" y="854488"/>
                  </a:lnTo>
                  <a:lnTo>
                    <a:pt x="1180433" y="877062"/>
                  </a:lnTo>
                  <a:lnTo>
                    <a:pt x="1161574" y="894588"/>
                  </a:lnTo>
                  <a:lnTo>
                    <a:pt x="1148429" y="912781"/>
                  </a:lnTo>
                  <a:lnTo>
                    <a:pt x="1144143" y="924116"/>
                  </a:lnTo>
                  <a:lnTo>
                    <a:pt x="1131951" y="933831"/>
                  </a:lnTo>
                  <a:lnTo>
                    <a:pt x="1078706" y="918496"/>
                  </a:lnTo>
                  <a:lnTo>
                    <a:pt x="1075658" y="917067"/>
                  </a:lnTo>
                  <a:lnTo>
                    <a:pt x="1068800" y="903446"/>
                  </a:lnTo>
                  <a:lnTo>
                    <a:pt x="1066609" y="905161"/>
                  </a:lnTo>
                  <a:lnTo>
                    <a:pt x="1063276" y="914019"/>
                  </a:lnTo>
                  <a:lnTo>
                    <a:pt x="1053751" y="926211"/>
                  </a:lnTo>
                  <a:lnTo>
                    <a:pt x="1048417" y="939737"/>
                  </a:lnTo>
                  <a:lnTo>
                    <a:pt x="1042130" y="941165"/>
                  </a:lnTo>
                  <a:lnTo>
                    <a:pt x="1039939" y="947071"/>
                  </a:lnTo>
                  <a:lnTo>
                    <a:pt x="1037844" y="944975"/>
                  </a:lnTo>
                  <a:lnTo>
                    <a:pt x="1034605" y="950119"/>
                  </a:lnTo>
                  <a:lnTo>
                    <a:pt x="1033749" y="967359"/>
                  </a:lnTo>
                  <a:lnTo>
                    <a:pt x="1038034" y="981837"/>
                  </a:lnTo>
                  <a:lnTo>
                    <a:pt x="1029748" y="1000696"/>
                  </a:lnTo>
                  <a:lnTo>
                    <a:pt x="1032129" y="1022414"/>
                  </a:lnTo>
                  <a:lnTo>
                    <a:pt x="1035653" y="1017556"/>
                  </a:lnTo>
                  <a:lnTo>
                    <a:pt x="1035748" y="1011174"/>
                  </a:lnTo>
                  <a:lnTo>
                    <a:pt x="1039559" y="1012603"/>
                  </a:lnTo>
                  <a:lnTo>
                    <a:pt x="1039177" y="1017556"/>
                  </a:lnTo>
                  <a:lnTo>
                    <a:pt x="1033843" y="1024795"/>
                  </a:lnTo>
                  <a:lnTo>
                    <a:pt x="1036034" y="1029938"/>
                  </a:lnTo>
                  <a:lnTo>
                    <a:pt x="1032986" y="1034415"/>
                  </a:lnTo>
                  <a:lnTo>
                    <a:pt x="1046321" y="1035463"/>
                  </a:lnTo>
                  <a:lnTo>
                    <a:pt x="1053370" y="1043464"/>
                  </a:lnTo>
                  <a:lnTo>
                    <a:pt x="1055656" y="1054799"/>
                  </a:lnTo>
                  <a:lnTo>
                    <a:pt x="1064133" y="1055656"/>
                  </a:lnTo>
                  <a:lnTo>
                    <a:pt x="1130808" y="1037177"/>
                  </a:lnTo>
                  <a:lnTo>
                    <a:pt x="1147953" y="1066514"/>
                  </a:lnTo>
                  <a:lnTo>
                    <a:pt x="1156621" y="1072801"/>
                  </a:lnTo>
                  <a:lnTo>
                    <a:pt x="1151287" y="1080992"/>
                  </a:lnTo>
                  <a:lnTo>
                    <a:pt x="1139190" y="1084898"/>
                  </a:lnTo>
                  <a:lnTo>
                    <a:pt x="1136523" y="1107567"/>
                  </a:lnTo>
                  <a:lnTo>
                    <a:pt x="1128236" y="1114330"/>
                  </a:lnTo>
                  <a:lnTo>
                    <a:pt x="1125569" y="1115378"/>
                  </a:lnTo>
                  <a:lnTo>
                    <a:pt x="1124045" y="1113377"/>
                  </a:lnTo>
                  <a:lnTo>
                    <a:pt x="1108520" y="1130237"/>
                  </a:lnTo>
                  <a:lnTo>
                    <a:pt x="1116806" y="1143572"/>
                  </a:lnTo>
                  <a:lnTo>
                    <a:pt x="1118711" y="1154811"/>
                  </a:lnTo>
                  <a:lnTo>
                    <a:pt x="1126617" y="1172147"/>
                  </a:lnTo>
                  <a:lnTo>
                    <a:pt x="1142048" y="1186720"/>
                  </a:lnTo>
                  <a:lnTo>
                    <a:pt x="1144810" y="1205294"/>
                  </a:lnTo>
                  <a:lnTo>
                    <a:pt x="1141190" y="1212628"/>
                  </a:lnTo>
                  <a:lnTo>
                    <a:pt x="1142333" y="1216819"/>
                  </a:lnTo>
                  <a:lnTo>
                    <a:pt x="1152144" y="1223391"/>
                  </a:lnTo>
                  <a:lnTo>
                    <a:pt x="1161859" y="1238631"/>
                  </a:lnTo>
                  <a:lnTo>
                    <a:pt x="1177767" y="1252919"/>
                  </a:lnTo>
                  <a:lnTo>
                    <a:pt x="1182338" y="1247394"/>
                  </a:lnTo>
                  <a:lnTo>
                    <a:pt x="1187577" y="1247775"/>
                  </a:lnTo>
                  <a:lnTo>
                    <a:pt x="1193197" y="1257681"/>
                  </a:lnTo>
                  <a:lnTo>
                    <a:pt x="1207294" y="1258919"/>
                  </a:lnTo>
                  <a:lnTo>
                    <a:pt x="1215771" y="1253776"/>
                  </a:lnTo>
                  <a:lnTo>
                    <a:pt x="1221486" y="1257205"/>
                  </a:lnTo>
                  <a:lnTo>
                    <a:pt x="1226439" y="1256919"/>
                  </a:lnTo>
                  <a:lnTo>
                    <a:pt x="1235107" y="1250156"/>
                  </a:lnTo>
                  <a:lnTo>
                    <a:pt x="1242632" y="1261872"/>
                  </a:lnTo>
                  <a:lnTo>
                    <a:pt x="1260062" y="1260825"/>
                  </a:lnTo>
                  <a:lnTo>
                    <a:pt x="1269682" y="1266254"/>
                  </a:lnTo>
                  <a:lnTo>
                    <a:pt x="1280827" y="1263015"/>
                  </a:lnTo>
                  <a:lnTo>
                    <a:pt x="1290352" y="1255681"/>
                  </a:lnTo>
                  <a:lnTo>
                    <a:pt x="1296448" y="1258634"/>
                  </a:lnTo>
                  <a:lnTo>
                    <a:pt x="1305877" y="1269683"/>
                  </a:lnTo>
                  <a:lnTo>
                    <a:pt x="1285399" y="1315308"/>
                  </a:lnTo>
                  <a:lnTo>
                    <a:pt x="1290257" y="1334453"/>
                  </a:lnTo>
                  <a:lnTo>
                    <a:pt x="1297400" y="1344168"/>
                  </a:lnTo>
                  <a:lnTo>
                    <a:pt x="1297305" y="1348359"/>
                  </a:lnTo>
                  <a:lnTo>
                    <a:pt x="1278064" y="1349121"/>
                  </a:lnTo>
                  <a:lnTo>
                    <a:pt x="1258919" y="1355312"/>
                  </a:lnTo>
                  <a:lnTo>
                    <a:pt x="1257491" y="1377315"/>
                  </a:lnTo>
                  <a:lnTo>
                    <a:pt x="1251585" y="1396365"/>
                  </a:lnTo>
                  <a:lnTo>
                    <a:pt x="1248537" y="1396746"/>
                  </a:lnTo>
                  <a:lnTo>
                    <a:pt x="1247775" y="1401509"/>
                  </a:lnTo>
                  <a:lnTo>
                    <a:pt x="1223391" y="1419035"/>
                  </a:lnTo>
                  <a:lnTo>
                    <a:pt x="1215009" y="1416272"/>
                  </a:lnTo>
                  <a:lnTo>
                    <a:pt x="1212628" y="1418368"/>
                  </a:lnTo>
                  <a:lnTo>
                    <a:pt x="1208818" y="1417320"/>
                  </a:lnTo>
                  <a:lnTo>
                    <a:pt x="1208246" y="1423607"/>
                  </a:lnTo>
                  <a:lnTo>
                    <a:pt x="1201864" y="1425607"/>
                  </a:lnTo>
                  <a:lnTo>
                    <a:pt x="1196435" y="1419701"/>
                  </a:lnTo>
                  <a:lnTo>
                    <a:pt x="1197007" y="1432751"/>
                  </a:lnTo>
                  <a:lnTo>
                    <a:pt x="1199007" y="1434179"/>
                  </a:lnTo>
                  <a:lnTo>
                    <a:pt x="1196245" y="1435608"/>
                  </a:lnTo>
                  <a:lnTo>
                    <a:pt x="1177100" y="1437323"/>
                  </a:lnTo>
                  <a:lnTo>
                    <a:pt x="1164145" y="1435132"/>
                  </a:lnTo>
                  <a:lnTo>
                    <a:pt x="1154716" y="1440180"/>
                  </a:lnTo>
                  <a:lnTo>
                    <a:pt x="1153954" y="1451801"/>
                  </a:lnTo>
                  <a:lnTo>
                    <a:pt x="1158240" y="1458087"/>
                  </a:lnTo>
                  <a:lnTo>
                    <a:pt x="1157954" y="1469327"/>
                  </a:lnTo>
                  <a:lnTo>
                    <a:pt x="1162431" y="1479233"/>
                  </a:lnTo>
                  <a:lnTo>
                    <a:pt x="1159859" y="1497425"/>
                  </a:lnTo>
                  <a:lnTo>
                    <a:pt x="1149858" y="1492853"/>
                  </a:lnTo>
                  <a:lnTo>
                    <a:pt x="1134618" y="1495997"/>
                  </a:lnTo>
                  <a:lnTo>
                    <a:pt x="1129951" y="1491044"/>
                  </a:lnTo>
                  <a:lnTo>
                    <a:pt x="1117473" y="1487519"/>
                  </a:lnTo>
                  <a:lnTo>
                    <a:pt x="1100424" y="1487900"/>
                  </a:lnTo>
                  <a:lnTo>
                    <a:pt x="1094994" y="1490567"/>
                  </a:lnTo>
                  <a:lnTo>
                    <a:pt x="1095756" y="1498378"/>
                  </a:lnTo>
                  <a:lnTo>
                    <a:pt x="1093184" y="1498283"/>
                  </a:lnTo>
                  <a:lnTo>
                    <a:pt x="1091375" y="1505903"/>
                  </a:lnTo>
                  <a:lnTo>
                    <a:pt x="1085564" y="1506474"/>
                  </a:lnTo>
                  <a:lnTo>
                    <a:pt x="1082230" y="1514570"/>
                  </a:lnTo>
                  <a:lnTo>
                    <a:pt x="1078325" y="1513713"/>
                  </a:lnTo>
                  <a:lnTo>
                    <a:pt x="1073277" y="1516856"/>
                  </a:lnTo>
                  <a:lnTo>
                    <a:pt x="1066895" y="1514475"/>
                  </a:lnTo>
                  <a:lnTo>
                    <a:pt x="1064133" y="1509046"/>
                  </a:lnTo>
                  <a:lnTo>
                    <a:pt x="1067181" y="1497330"/>
                  </a:lnTo>
                  <a:lnTo>
                    <a:pt x="1064133" y="1491044"/>
                  </a:lnTo>
                  <a:lnTo>
                    <a:pt x="1061180" y="1492092"/>
                  </a:lnTo>
                  <a:lnTo>
                    <a:pt x="1052799" y="1505426"/>
                  </a:lnTo>
                  <a:lnTo>
                    <a:pt x="1040987" y="1498092"/>
                  </a:lnTo>
                  <a:lnTo>
                    <a:pt x="1035272" y="1497425"/>
                  </a:lnTo>
                  <a:lnTo>
                    <a:pt x="1028605" y="1497902"/>
                  </a:lnTo>
                  <a:lnTo>
                    <a:pt x="1025366" y="1499235"/>
                  </a:lnTo>
                  <a:lnTo>
                    <a:pt x="1027176" y="1489329"/>
                  </a:lnTo>
                  <a:lnTo>
                    <a:pt x="1012412" y="1487519"/>
                  </a:lnTo>
                  <a:lnTo>
                    <a:pt x="999839" y="1478852"/>
                  </a:lnTo>
                  <a:lnTo>
                    <a:pt x="997648" y="1461707"/>
                  </a:lnTo>
                  <a:lnTo>
                    <a:pt x="989552" y="1461421"/>
                  </a:lnTo>
                  <a:lnTo>
                    <a:pt x="978027" y="1455230"/>
                  </a:lnTo>
                  <a:lnTo>
                    <a:pt x="973645" y="1456754"/>
                  </a:lnTo>
                  <a:lnTo>
                    <a:pt x="980123" y="1485424"/>
                  </a:lnTo>
                  <a:lnTo>
                    <a:pt x="977646" y="1495139"/>
                  </a:lnTo>
                  <a:lnTo>
                    <a:pt x="973455" y="1501140"/>
                  </a:lnTo>
                  <a:lnTo>
                    <a:pt x="972979" y="1507712"/>
                  </a:lnTo>
                  <a:lnTo>
                    <a:pt x="965454" y="1515618"/>
                  </a:lnTo>
                  <a:lnTo>
                    <a:pt x="960025" y="1517523"/>
                  </a:lnTo>
                  <a:lnTo>
                    <a:pt x="947261" y="1538954"/>
                  </a:lnTo>
                  <a:lnTo>
                    <a:pt x="954024" y="1544669"/>
                  </a:lnTo>
                  <a:lnTo>
                    <a:pt x="950405" y="1547717"/>
                  </a:lnTo>
                  <a:lnTo>
                    <a:pt x="958405" y="1552861"/>
                  </a:lnTo>
                  <a:lnTo>
                    <a:pt x="955262" y="1561434"/>
                  </a:lnTo>
                  <a:lnTo>
                    <a:pt x="957453" y="1564005"/>
                  </a:lnTo>
                  <a:lnTo>
                    <a:pt x="952119" y="1570959"/>
                  </a:lnTo>
                  <a:lnTo>
                    <a:pt x="956882" y="1575626"/>
                  </a:lnTo>
                  <a:lnTo>
                    <a:pt x="940784" y="1582579"/>
                  </a:lnTo>
                  <a:lnTo>
                    <a:pt x="935641" y="1589246"/>
                  </a:lnTo>
                  <a:lnTo>
                    <a:pt x="925639" y="1580484"/>
                  </a:lnTo>
                  <a:lnTo>
                    <a:pt x="921448" y="1582293"/>
                  </a:lnTo>
                  <a:lnTo>
                    <a:pt x="914495" y="1580388"/>
                  </a:lnTo>
                  <a:lnTo>
                    <a:pt x="912114" y="1577912"/>
                  </a:lnTo>
                  <a:lnTo>
                    <a:pt x="911733" y="1569053"/>
                  </a:lnTo>
                  <a:lnTo>
                    <a:pt x="910495" y="1571435"/>
                  </a:lnTo>
                  <a:lnTo>
                    <a:pt x="904875" y="1570101"/>
                  </a:lnTo>
                  <a:lnTo>
                    <a:pt x="910876" y="1557338"/>
                  </a:lnTo>
                  <a:lnTo>
                    <a:pt x="908114" y="1550575"/>
                  </a:lnTo>
                  <a:lnTo>
                    <a:pt x="914019" y="1535621"/>
                  </a:lnTo>
                  <a:lnTo>
                    <a:pt x="905733" y="1525238"/>
                  </a:lnTo>
                  <a:lnTo>
                    <a:pt x="896874" y="1521524"/>
                  </a:lnTo>
                  <a:lnTo>
                    <a:pt x="897922" y="1513999"/>
                  </a:lnTo>
                  <a:lnTo>
                    <a:pt x="894302" y="1511808"/>
                  </a:lnTo>
                  <a:lnTo>
                    <a:pt x="885254" y="1521047"/>
                  </a:lnTo>
                  <a:lnTo>
                    <a:pt x="877062" y="1513237"/>
                  </a:lnTo>
                  <a:lnTo>
                    <a:pt x="860107" y="1514856"/>
                  </a:lnTo>
                  <a:lnTo>
                    <a:pt x="851630" y="1510856"/>
                  </a:lnTo>
                  <a:lnTo>
                    <a:pt x="851725" y="1514761"/>
                  </a:lnTo>
                  <a:lnTo>
                    <a:pt x="846391" y="1514666"/>
                  </a:lnTo>
                  <a:lnTo>
                    <a:pt x="846487" y="1517904"/>
                  </a:lnTo>
                  <a:lnTo>
                    <a:pt x="841057" y="1518000"/>
                  </a:lnTo>
                  <a:lnTo>
                    <a:pt x="843153" y="1527429"/>
                  </a:lnTo>
                  <a:lnTo>
                    <a:pt x="840295" y="1526000"/>
                  </a:lnTo>
                  <a:lnTo>
                    <a:pt x="828770" y="1532859"/>
                  </a:lnTo>
                  <a:lnTo>
                    <a:pt x="833057" y="1541050"/>
                  </a:lnTo>
                  <a:lnTo>
                    <a:pt x="834580" y="1540383"/>
                  </a:lnTo>
                  <a:lnTo>
                    <a:pt x="832295" y="1545431"/>
                  </a:lnTo>
                  <a:lnTo>
                    <a:pt x="834676" y="1546670"/>
                  </a:lnTo>
                  <a:lnTo>
                    <a:pt x="830580" y="1551718"/>
                  </a:lnTo>
                  <a:lnTo>
                    <a:pt x="846011" y="1576197"/>
                  </a:lnTo>
                  <a:lnTo>
                    <a:pt x="840962" y="1578102"/>
                  </a:lnTo>
                  <a:lnTo>
                    <a:pt x="843534" y="1585055"/>
                  </a:lnTo>
                  <a:lnTo>
                    <a:pt x="835819" y="1592009"/>
                  </a:lnTo>
                  <a:lnTo>
                    <a:pt x="836676" y="1599057"/>
                  </a:lnTo>
                  <a:lnTo>
                    <a:pt x="832390" y="1602200"/>
                  </a:lnTo>
                  <a:lnTo>
                    <a:pt x="837724" y="1608868"/>
                  </a:lnTo>
                  <a:lnTo>
                    <a:pt x="837724" y="1615154"/>
                  </a:lnTo>
                  <a:lnTo>
                    <a:pt x="842105" y="1618202"/>
                  </a:lnTo>
                  <a:lnTo>
                    <a:pt x="835819" y="1619441"/>
                  </a:lnTo>
                  <a:lnTo>
                    <a:pt x="835057" y="1628204"/>
                  </a:lnTo>
                  <a:lnTo>
                    <a:pt x="832675" y="1624965"/>
                  </a:lnTo>
                  <a:lnTo>
                    <a:pt x="826294" y="1630299"/>
                  </a:lnTo>
                  <a:lnTo>
                    <a:pt x="810292" y="1635157"/>
                  </a:lnTo>
                  <a:lnTo>
                    <a:pt x="799243" y="1643158"/>
                  </a:lnTo>
                  <a:lnTo>
                    <a:pt x="793528" y="1644492"/>
                  </a:lnTo>
                  <a:lnTo>
                    <a:pt x="787527" y="1639824"/>
                  </a:lnTo>
                  <a:lnTo>
                    <a:pt x="776668" y="1647159"/>
                  </a:lnTo>
                  <a:lnTo>
                    <a:pt x="776764" y="1650492"/>
                  </a:lnTo>
                  <a:lnTo>
                    <a:pt x="773239" y="1650016"/>
                  </a:lnTo>
                  <a:lnTo>
                    <a:pt x="771049" y="1652492"/>
                  </a:lnTo>
                  <a:lnTo>
                    <a:pt x="766476" y="1650397"/>
                  </a:lnTo>
                  <a:lnTo>
                    <a:pt x="766858" y="1652302"/>
                  </a:lnTo>
                  <a:lnTo>
                    <a:pt x="761048" y="1655445"/>
                  </a:lnTo>
                  <a:lnTo>
                    <a:pt x="754189" y="1654683"/>
                  </a:lnTo>
                  <a:lnTo>
                    <a:pt x="749332" y="1659827"/>
                  </a:lnTo>
                  <a:lnTo>
                    <a:pt x="746665" y="1675829"/>
                  </a:lnTo>
                  <a:lnTo>
                    <a:pt x="743902" y="1676781"/>
                  </a:lnTo>
                  <a:lnTo>
                    <a:pt x="745903" y="1684401"/>
                  </a:lnTo>
                  <a:lnTo>
                    <a:pt x="743998" y="1691164"/>
                  </a:lnTo>
                  <a:lnTo>
                    <a:pt x="736664" y="1695831"/>
                  </a:lnTo>
                  <a:lnTo>
                    <a:pt x="778955" y="1713834"/>
                  </a:lnTo>
                  <a:lnTo>
                    <a:pt x="783145" y="1708500"/>
                  </a:lnTo>
                  <a:lnTo>
                    <a:pt x="799624" y="1698117"/>
                  </a:lnTo>
                  <a:lnTo>
                    <a:pt x="799338" y="1702784"/>
                  </a:lnTo>
                  <a:lnTo>
                    <a:pt x="783622" y="1715834"/>
                  </a:lnTo>
                  <a:lnTo>
                    <a:pt x="787241" y="1717262"/>
                  </a:lnTo>
                  <a:lnTo>
                    <a:pt x="792766" y="1711738"/>
                  </a:lnTo>
                  <a:lnTo>
                    <a:pt x="795147" y="1715072"/>
                  </a:lnTo>
                  <a:lnTo>
                    <a:pt x="793052" y="1719072"/>
                  </a:lnTo>
                  <a:lnTo>
                    <a:pt x="811816" y="1722406"/>
                  </a:lnTo>
                  <a:lnTo>
                    <a:pt x="819150" y="1718882"/>
                  </a:lnTo>
                  <a:lnTo>
                    <a:pt x="821055" y="1720406"/>
                  </a:lnTo>
                  <a:lnTo>
                    <a:pt x="826008" y="1714500"/>
                  </a:lnTo>
                  <a:lnTo>
                    <a:pt x="828199" y="1715453"/>
                  </a:lnTo>
                  <a:lnTo>
                    <a:pt x="835247" y="1705356"/>
                  </a:lnTo>
                  <a:lnTo>
                    <a:pt x="840391" y="1709357"/>
                  </a:lnTo>
                  <a:lnTo>
                    <a:pt x="850964" y="1710595"/>
                  </a:lnTo>
                  <a:lnTo>
                    <a:pt x="853440" y="1714881"/>
                  </a:lnTo>
                  <a:lnTo>
                    <a:pt x="856679" y="1715072"/>
                  </a:lnTo>
                  <a:lnTo>
                    <a:pt x="863251" y="1712214"/>
                  </a:lnTo>
                  <a:lnTo>
                    <a:pt x="860012" y="1708118"/>
                  </a:lnTo>
                  <a:lnTo>
                    <a:pt x="866204" y="1704880"/>
                  </a:lnTo>
                  <a:lnTo>
                    <a:pt x="871633" y="1712119"/>
                  </a:lnTo>
                  <a:lnTo>
                    <a:pt x="871251" y="1715929"/>
                  </a:lnTo>
                  <a:lnTo>
                    <a:pt x="878205" y="1722596"/>
                  </a:lnTo>
                  <a:lnTo>
                    <a:pt x="879824" y="1729264"/>
                  </a:lnTo>
                  <a:lnTo>
                    <a:pt x="870871" y="1738884"/>
                  </a:lnTo>
                  <a:lnTo>
                    <a:pt x="874109" y="1748981"/>
                  </a:lnTo>
                  <a:lnTo>
                    <a:pt x="860679" y="1756696"/>
                  </a:lnTo>
                  <a:lnTo>
                    <a:pt x="838295" y="1755077"/>
                  </a:lnTo>
                  <a:lnTo>
                    <a:pt x="826580" y="1763173"/>
                  </a:lnTo>
                  <a:lnTo>
                    <a:pt x="814483" y="1760030"/>
                  </a:lnTo>
                  <a:lnTo>
                    <a:pt x="807625" y="1755267"/>
                  </a:lnTo>
                  <a:lnTo>
                    <a:pt x="791813" y="1754505"/>
                  </a:lnTo>
                  <a:lnTo>
                    <a:pt x="785241" y="1772793"/>
                  </a:lnTo>
                  <a:lnTo>
                    <a:pt x="786479" y="1774889"/>
                  </a:lnTo>
                  <a:lnTo>
                    <a:pt x="777907" y="1786700"/>
                  </a:lnTo>
                  <a:lnTo>
                    <a:pt x="758761" y="1790414"/>
                  </a:lnTo>
                  <a:lnTo>
                    <a:pt x="750856" y="1779651"/>
                  </a:lnTo>
                  <a:lnTo>
                    <a:pt x="728376" y="1762316"/>
                  </a:lnTo>
                  <a:lnTo>
                    <a:pt x="721900" y="1749933"/>
                  </a:lnTo>
                  <a:lnTo>
                    <a:pt x="715804" y="1745456"/>
                  </a:lnTo>
                  <a:lnTo>
                    <a:pt x="713232" y="1737741"/>
                  </a:lnTo>
                  <a:lnTo>
                    <a:pt x="709517" y="1741456"/>
                  </a:lnTo>
                  <a:lnTo>
                    <a:pt x="696277" y="1738027"/>
                  </a:lnTo>
                  <a:lnTo>
                    <a:pt x="668274" y="1739170"/>
                  </a:lnTo>
                  <a:lnTo>
                    <a:pt x="657796" y="1748123"/>
                  </a:lnTo>
                  <a:lnTo>
                    <a:pt x="651129" y="1749743"/>
                  </a:lnTo>
                  <a:lnTo>
                    <a:pt x="654939" y="1759077"/>
                  </a:lnTo>
                  <a:lnTo>
                    <a:pt x="656654" y="1783556"/>
                  </a:lnTo>
                  <a:lnTo>
                    <a:pt x="644366" y="1795463"/>
                  </a:lnTo>
                  <a:lnTo>
                    <a:pt x="651986" y="1811369"/>
                  </a:lnTo>
                  <a:lnTo>
                    <a:pt x="651986" y="1832801"/>
                  </a:lnTo>
                  <a:lnTo>
                    <a:pt x="641414" y="1847184"/>
                  </a:lnTo>
                  <a:lnTo>
                    <a:pt x="636841" y="1847374"/>
                  </a:lnTo>
                  <a:lnTo>
                    <a:pt x="635794" y="1850231"/>
                  </a:lnTo>
                  <a:lnTo>
                    <a:pt x="633793" y="1843850"/>
                  </a:lnTo>
                  <a:lnTo>
                    <a:pt x="629508" y="1844707"/>
                  </a:lnTo>
                  <a:lnTo>
                    <a:pt x="629508" y="1841087"/>
                  </a:lnTo>
                  <a:lnTo>
                    <a:pt x="626745" y="1841850"/>
                  </a:lnTo>
                  <a:lnTo>
                    <a:pt x="620077" y="1844802"/>
                  </a:lnTo>
                  <a:lnTo>
                    <a:pt x="618839" y="1848898"/>
                  </a:lnTo>
                  <a:lnTo>
                    <a:pt x="606933" y="1860709"/>
                  </a:lnTo>
                  <a:lnTo>
                    <a:pt x="598170" y="1855375"/>
                  </a:lnTo>
                  <a:lnTo>
                    <a:pt x="582930" y="1863281"/>
                  </a:lnTo>
                  <a:lnTo>
                    <a:pt x="576453" y="1855851"/>
                  </a:lnTo>
                  <a:lnTo>
                    <a:pt x="563689" y="1858233"/>
                  </a:lnTo>
                  <a:lnTo>
                    <a:pt x="549307" y="1857280"/>
                  </a:lnTo>
                  <a:lnTo>
                    <a:pt x="545306" y="1858137"/>
                  </a:lnTo>
                  <a:lnTo>
                    <a:pt x="535781" y="1867281"/>
                  </a:lnTo>
                  <a:lnTo>
                    <a:pt x="535210" y="1873758"/>
                  </a:lnTo>
                  <a:lnTo>
                    <a:pt x="525209" y="1876139"/>
                  </a:lnTo>
                  <a:lnTo>
                    <a:pt x="524446" y="1870805"/>
                  </a:lnTo>
                  <a:lnTo>
                    <a:pt x="533971" y="1855946"/>
                  </a:lnTo>
                  <a:lnTo>
                    <a:pt x="518922" y="1856804"/>
                  </a:lnTo>
                  <a:lnTo>
                    <a:pt x="521208" y="1852803"/>
                  </a:lnTo>
                  <a:lnTo>
                    <a:pt x="531686" y="1852994"/>
                  </a:lnTo>
                  <a:lnTo>
                    <a:pt x="526447" y="1840802"/>
                  </a:lnTo>
                  <a:lnTo>
                    <a:pt x="520732" y="1839183"/>
                  </a:lnTo>
                  <a:lnTo>
                    <a:pt x="511588" y="1831658"/>
                  </a:lnTo>
                  <a:lnTo>
                    <a:pt x="502348" y="1818037"/>
                  </a:lnTo>
                  <a:lnTo>
                    <a:pt x="496252" y="1814417"/>
                  </a:lnTo>
                  <a:lnTo>
                    <a:pt x="493300" y="1804130"/>
                  </a:lnTo>
                  <a:lnTo>
                    <a:pt x="487489" y="1798701"/>
                  </a:lnTo>
                  <a:lnTo>
                    <a:pt x="487775" y="1790129"/>
                  </a:lnTo>
                  <a:lnTo>
                    <a:pt x="504158" y="1778603"/>
                  </a:lnTo>
                  <a:lnTo>
                    <a:pt x="511873" y="1768317"/>
                  </a:lnTo>
                  <a:lnTo>
                    <a:pt x="518255" y="1751648"/>
                  </a:lnTo>
                  <a:lnTo>
                    <a:pt x="532257" y="1738694"/>
                  </a:lnTo>
                  <a:lnTo>
                    <a:pt x="527018" y="1732121"/>
                  </a:lnTo>
                  <a:lnTo>
                    <a:pt x="520827" y="1731645"/>
                  </a:lnTo>
                  <a:lnTo>
                    <a:pt x="520636" y="1728026"/>
                  </a:lnTo>
                  <a:lnTo>
                    <a:pt x="527304" y="1709547"/>
                  </a:lnTo>
                  <a:lnTo>
                    <a:pt x="528733" y="1691640"/>
                  </a:lnTo>
                  <a:lnTo>
                    <a:pt x="533686" y="1682306"/>
                  </a:lnTo>
                  <a:lnTo>
                    <a:pt x="522923" y="1671352"/>
                  </a:lnTo>
                  <a:lnTo>
                    <a:pt x="520922" y="1664589"/>
                  </a:lnTo>
                  <a:lnTo>
                    <a:pt x="523017" y="1661732"/>
                  </a:lnTo>
                  <a:lnTo>
                    <a:pt x="512064" y="1670018"/>
                  </a:lnTo>
                  <a:lnTo>
                    <a:pt x="493300" y="1665923"/>
                  </a:lnTo>
                  <a:lnTo>
                    <a:pt x="486918" y="1655350"/>
                  </a:lnTo>
                  <a:lnTo>
                    <a:pt x="463963" y="1632680"/>
                  </a:lnTo>
                  <a:lnTo>
                    <a:pt x="442436" y="1600391"/>
                  </a:lnTo>
                  <a:lnTo>
                    <a:pt x="455486" y="1587246"/>
                  </a:lnTo>
                  <a:lnTo>
                    <a:pt x="465106" y="1567148"/>
                  </a:lnTo>
                  <a:lnTo>
                    <a:pt x="483584" y="1555147"/>
                  </a:lnTo>
                  <a:lnTo>
                    <a:pt x="488823" y="1544384"/>
                  </a:lnTo>
                  <a:lnTo>
                    <a:pt x="484823" y="1538288"/>
                  </a:lnTo>
                  <a:lnTo>
                    <a:pt x="473583" y="1530477"/>
                  </a:lnTo>
                  <a:lnTo>
                    <a:pt x="472726" y="1525524"/>
                  </a:lnTo>
                  <a:lnTo>
                    <a:pt x="466344" y="1521238"/>
                  </a:lnTo>
                  <a:lnTo>
                    <a:pt x="466154" y="1517237"/>
                  </a:lnTo>
                  <a:lnTo>
                    <a:pt x="460724" y="1512665"/>
                  </a:lnTo>
                  <a:lnTo>
                    <a:pt x="461962" y="1511237"/>
                  </a:lnTo>
                  <a:lnTo>
                    <a:pt x="454819" y="1505808"/>
                  </a:lnTo>
                  <a:lnTo>
                    <a:pt x="446056" y="1509998"/>
                  </a:lnTo>
                  <a:lnTo>
                    <a:pt x="436436" y="1510189"/>
                  </a:lnTo>
                  <a:lnTo>
                    <a:pt x="430149" y="1515809"/>
                  </a:lnTo>
                  <a:lnTo>
                    <a:pt x="430244" y="1523429"/>
                  </a:lnTo>
                  <a:lnTo>
                    <a:pt x="436626" y="1528858"/>
                  </a:lnTo>
                  <a:lnTo>
                    <a:pt x="425863" y="1541526"/>
                  </a:lnTo>
                  <a:lnTo>
                    <a:pt x="407670" y="1553242"/>
                  </a:lnTo>
                  <a:lnTo>
                    <a:pt x="397288" y="1554099"/>
                  </a:lnTo>
                  <a:lnTo>
                    <a:pt x="387858" y="1558576"/>
                  </a:lnTo>
                  <a:lnTo>
                    <a:pt x="370713" y="1570959"/>
                  </a:lnTo>
                  <a:lnTo>
                    <a:pt x="378714" y="1576007"/>
                  </a:lnTo>
                  <a:lnTo>
                    <a:pt x="384048" y="1586484"/>
                  </a:lnTo>
                  <a:lnTo>
                    <a:pt x="381571" y="1587627"/>
                  </a:lnTo>
                  <a:lnTo>
                    <a:pt x="383572" y="1596390"/>
                  </a:lnTo>
                  <a:lnTo>
                    <a:pt x="398621" y="1613250"/>
                  </a:lnTo>
                  <a:lnTo>
                    <a:pt x="397955" y="1617917"/>
                  </a:lnTo>
                  <a:lnTo>
                    <a:pt x="379286" y="1631442"/>
                  </a:lnTo>
                  <a:lnTo>
                    <a:pt x="373380" y="1639062"/>
                  </a:lnTo>
                  <a:lnTo>
                    <a:pt x="366426" y="1641729"/>
                  </a:lnTo>
                  <a:lnTo>
                    <a:pt x="341852" y="1664303"/>
                  </a:lnTo>
                  <a:lnTo>
                    <a:pt x="330994" y="1661922"/>
                  </a:lnTo>
                  <a:lnTo>
                    <a:pt x="321659" y="1646873"/>
                  </a:lnTo>
                  <a:lnTo>
                    <a:pt x="315373" y="1652492"/>
                  </a:lnTo>
                  <a:lnTo>
                    <a:pt x="312039" y="1660303"/>
                  </a:lnTo>
                  <a:lnTo>
                    <a:pt x="314611" y="1669923"/>
                  </a:lnTo>
                  <a:lnTo>
                    <a:pt x="311944" y="1674686"/>
                  </a:lnTo>
                  <a:lnTo>
                    <a:pt x="279940" y="1704594"/>
                  </a:lnTo>
                  <a:close/>
                  <a:moveTo>
                    <a:pt x="810768" y="480251"/>
                  </a:moveTo>
                  <a:lnTo>
                    <a:pt x="824293" y="483775"/>
                  </a:lnTo>
                  <a:lnTo>
                    <a:pt x="825246" y="477584"/>
                  </a:lnTo>
                  <a:lnTo>
                    <a:pt x="820008" y="481870"/>
                  </a:lnTo>
                  <a:lnTo>
                    <a:pt x="810768" y="48025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40" name="Freihandform: Form 239">
              <a:extLst>
                <a:ext uri="{FF2B5EF4-FFF2-40B4-BE49-F238E27FC236}">
                  <a16:creationId xmlns:a16="http://schemas.microsoft.com/office/drawing/2014/main" id="{1EFB4ECB-A9FA-46EA-9E26-C2330EFEE9CE}"/>
                </a:ext>
              </a:extLst>
            </p:cNvPr>
            <p:cNvSpPr/>
            <p:nvPr/>
          </p:nvSpPr>
          <p:spPr>
            <a:xfrm>
              <a:off x="3158818" y="2734100"/>
              <a:ext cx="247500" cy="405900"/>
            </a:xfrm>
            <a:custGeom>
              <a:avLst/>
              <a:gdLst>
                <a:gd name="connsiteX0" fmla="*/ 441198 w 476250"/>
                <a:gd name="connsiteY0" fmla="*/ 472249 h 781050"/>
                <a:gd name="connsiteX1" fmla="*/ 450438 w 476250"/>
                <a:gd name="connsiteY1" fmla="*/ 473869 h 781050"/>
                <a:gd name="connsiteX2" fmla="*/ 455676 w 476250"/>
                <a:gd name="connsiteY2" fmla="*/ 469582 h 781050"/>
                <a:gd name="connsiteX3" fmla="*/ 454723 w 476250"/>
                <a:gd name="connsiteY3" fmla="*/ 475774 h 781050"/>
                <a:gd name="connsiteX4" fmla="*/ 441198 w 476250"/>
                <a:gd name="connsiteY4" fmla="*/ 472249 h 781050"/>
                <a:gd name="connsiteX5" fmla="*/ 59722 w 476250"/>
                <a:gd name="connsiteY5" fmla="*/ 141732 h 781050"/>
                <a:gd name="connsiteX6" fmla="*/ 55150 w 476250"/>
                <a:gd name="connsiteY6" fmla="*/ 125254 h 781050"/>
                <a:gd name="connsiteX7" fmla="*/ 48292 w 476250"/>
                <a:gd name="connsiteY7" fmla="*/ 123444 h 781050"/>
                <a:gd name="connsiteX8" fmla="*/ 52959 w 476250"/>
                <a:gd name="connsiteY8" fmla="*/ 110395 h 781050"/>
                <a:gd name="connsiteX9" fmla="*/ 46863 w 476250"/>
                <a:gd name="connsiteY9" fmla="*/ 86106 h 781050"/>
                <a:gd name="connsiteX10" fmla="*/ 51531 w 476250"/>
                <a:gd name="connsiteY10" fmla="*/ 79629 h 781050"/>
                <a:gd name="connsiteX11" fmla="*/ 44768 w 476250"/>
                <a:gd name="connsiteY11" fmla="*/ 55816 h 781050"/>
                <a:gd name="connsiteX12" fmla="*/ 54864 w 476250"/>
                <a:gd name="connsiteY12" fmla="*/ 50482 h 781050"/>
                <a:gd name="connsiteX13" fmla="*/ 61056 w 476250"/>
                <a:gd name="connsiteY13" fmla="*/ 50101 h 781050"/>
                <a:gd name="connsiteX14" fmla="*/ 70866 w 476250"/>
                <a:gd name="connsiteY14" fmla="*/ 42862 h 781050"/>
                <a:gd name="connsiteX15" fmla="*/ 79439 w 476250"/>
                <a:gd name="connsiteY15" fmla="*/ 41053 h 781050"/>
                <a:gd name="connsiteX16" fmla="*/ 82963 w 476250"/>
                <a:gd name="connsiteY16" fmla="*/ 37052 h 781050"/>
                <a:gd name="connsiteX17" fmla="*/ 101060 w 476250"/>
                <a:gd name="connsiteY17" fmla="*/ 31432 h 781050"/>
                <a:gd name="connsiteX18" fmla="*/ 109061 w 476250"/>
                <a:gd name="connsiteY18" fmla="*/ 33433 h 781050"/>
                <a:gd name="connsiteX19" fmla="*/ 123158 w 476250"/>
                <a:gd name="connsiteY19" fmla="*/ 44005 h 781050"/>
                <a:gd name="connsiteX20" fmla="*/ 150305 w 476250"/>
                <a:gd name="connsiteY20" fmla="*/ 48673 h 781050"/>
                <a:gd name="connsiteX21" fmla="*/ 150305 w 476250"/>
                <a:gd name="connsiteY21" fmla="*/ 45720 h 781050"/>
                <a:gd name="connsiteX22" fmla="*/ 182404 w 476250"/>
                <a:gd name="connsiteY22" fmla="*/ 33433 h 781050"/>
                <a:gd name="connsiteX23" fmla="*/ 197930 w 476250"/>
                <a:gd name="connsiteY23" fmla="*/ 22288 h 781050"/>
                <a:gd name="connsiteX24" fmla="*/ 207073 w 476250"/>
                <a:gd name="connsiteY24" fmla="*/ 20002 h 781050"/>
                <a:gd name="connsiteX25" fmla="*/ 209265 w 476250"/>
                <a:gd name="connsiteY25" fmla="*/ 22098 h 781050"/>
                <a:gd name="connsiteX26" fmla="*/ 235458 w 476250"/>
                <a:gd name="connsiteY26" fmla="*/ 11334 h 781050"/>
                <a:gd name="connsiteX27" fmla="*/ 246698 w 476250"/>
                <a:gd name="connsiteY27" fmla="*/ 9525 h 781050"/>
                <a:gd name="connsiteX28" fmla="*/ 249936 w 476250"/>
                <a:gd name="connsiteY28" fmla="*/ 9906 h 781050"/>
                <a:gd name="connsiteX29" fmla="*/ 255365 w 476250"/>
                <a:gd name="connsiteY29" fmla="*/ 17526 h 781050"/>
                <a:gd name="connsiteX30" fmla="*/ 287084 w 476250"/>
                <a:gd name="connsiteY30" fmla="*/ 22193 h 781050"/>
                <a:gd name="connsiteX31" fmla="*/ 315373 w 476250"/>
                <a:gd name="connsiteY31" fmla="*/ 40672 h 781050"/>
                <a:gd name="connsiteX32" fmla="*/ 341948 w 476250"/>
                <a:gd name="connsiteY32" fmla="*/ 47053 h 781050"/>
                <a:gd name="connsiteX33" fmla="*/ 347949 w 476250"/>
                <a:gd name="connsiteY33" fmla="*/ 52578 h 781050"/>
                <a:gd name="connsiteX34" fmla="*/ 362141 w 476250"/>
                <a:gd name="connsiteY34" fmla="*/ 51816 h 781050"/>
                <a:gd name="connsiteX35" fmla="*/ 361569 w 476250"/>
                <a:gd name="connsiteY35" fmla="*/ 58293 h 781050"/>
                <a:gd name="connsiteX36" fmla="*/ 358902 w 476250"/>
                <a:gd name="connsiteY36" fmla="*/ 60960 h 781050"/>
                <a:gd name="connsiteX37" fmla="*/ 360616 w 476250"/>
                <a:gd name="connsiteY37" fmla="*/ 74581 h 781050"/>
                <a:gd name="connsiteX38" fmla="*/ 369665 w 476250"/>
                <a:gd name="connsiteY38" fmla="*/ 75057 h 781050"/>
                <a:gd name="connsiteX39" fmla="*/ 398716 w 476250"/>
                <a:gd name="connsiteY39" fmla="*/ 60007 h 781050"/>
                <a:gd name="connsiteX40" fmla="*/ 414147 w 476250"/>
                <a:gd name="connsiteY40" fmla="*/ 55816 h 781050"/>
                <a:gd name="connsiteX41" fmla="*/ 415100 w 476250"/>
                <a:gd name="connsiteY41" fmla="*/ 59341 h 781050"/>
                <a:gd name="connsiteX42" fmla="*/ 428720 w 476250"/>
                <a:gd name="connsiteY42" fmla="*/ 62008 h 781050"/>
                <a:gd name="connsiteX43" fmla="*/ 432340 w 476250"/>
                <a:gd name="connsiteY43" fmla="*/ 60007 h 781050"/>
                <a:gd name="connsiteX44" fmla="*/ 447485 w 476250"/>
                <a:gd name="connsiteY44" fmla="*/ 78772 h 781050"/>
                <a:gd name="connsiteX45" fmla="*/ 443675 w 476250"/>
                <a:gd name="connsiteY45" fmla="*/ 80391 h 781050"/>
                <a:gd name="connsiteX46" fmla="*/ 449104 w 476250"/>
                <a:gd name="connsiteY46" fmla="*/ 91916 h 781050"/>
                <a:gd name="connsiteX47" fmla="*/ 451390 w 476250"/>
                <a:gd name="connsiteY47" fmla="*/ 105251 h 781050"/>
                <a:gd name="connsiteX48" fmla="*/ 455772 w 476250"/>
                <a:gd name="connsiteY48" fmla="*/ 106299 h 781050"/>
                <a:gd name="connsiteX49" fmla="*/ 454247 w 476250"/>
                <a:gd name="connsiteY49" fmla="*/ 108966 h 781050"/>
                <a:gd name="connsiteX50" fmla="*/ 466535 w 476250"/>
                <a:gd name="connsiteY50" fmla="*/ 143446 h 781050"/>
                <a:gd name="connsiteX51" fmla="*/ 455009 w 476250"/>
                <a:gd name="connsiteY51" fmla="*/ 141160 h 781050"/>
                <a:gd name="connsiteX52" fmla="*/ 457771 w 476250"/>
                <a:gd name="connsiteY52" fmla="*/ 148114 h 781050"/>
                <a:gd name="connsiteX53" fmla="*/ 465011 w 476250"/>
                <a:gd name="connsiteY53" fmla="*/ 147447 h 781050"/>
                <a:gd name="connsiteX54" fmla="*/ 468535 w 476250"/>
                <a:gd name="connsiteY54" fmla="*/ 180117 h 781050"/>
                <a:gd name="connsiteX55" fmla="*/ 433769 w 476250"/>
                <a:gd name="connsiteY55" fmla="*/ 196500 h 781050"/>
                <a:gd name="connsiteX56" fmla="*/ 434435 w 476250"/>
                <a:gd name="connsiteY56" fmla="*/ 193929 h 781050"/>
                <a:gd name="connsiteX57" fmla="*/ 431388 w 476250"/>
                <a:gd name="connsiteY57" fmla="*/ 191833 h 781050"/>
                <a:gd name="connsiteX58" fmla="*/ 412814 w 476250"/>
                <a:gd name="connsiteY58" fmla="*/ 194024 h 781050"/>
                <a:gd name="connsiteX59" fmla="*/ 414814 w 476250"/>
                <a:gd name="connsiteY59" fmla="*/ 211455 h 781050"/>
                <a:gd name="connsiteX60" fmla="*/ 408147 w 476250"/>
                <a:gd name="connsiteY60" fmla="*/ 213265 h 781050"/>
                <a:gd name="connsiteX61" fmla="*/ 397955 w 476250"/>
                <a:gd name="connsiteY61" fmla="*/ 215074 h 781050"/>
                <a:gd name="connsiteX62" fmla="*/ 394716 w 476250"/>
                <a:gd name="connsiteY62" fmla="*/ 195739 h 781050"/>
                <a:gd name="connsiteX63" fmla="*/ 379476 w 476250"/>
                <a:gd name="connsiteY63" fmla="*/ 192500 h 781050"/>
                <a:gd name="connsiteX64" fmla="*/ 368237 w 476250"/>
                <a:gd name="connsiteY64" fmla="*/ 194691 h 781050"/>
                <a:gd name="connsiteX65" fmla="*/ 369951 w 476250"/>
                <a:gd name="connsiteY65" fmla="*/ 198977 h 781050"/>
                <a:gd name="connsiteX66" fmla="*/ 366999 w 476250"/>
                <a:gd name="connsiteY66" fmla="*/ 198501 h 781050"/>
                <a:gd name="connsiteX67" fmla="*/ 378238 w 476250"/>
                <a:gd name="connsiteY67" fmla="*/ 215932 h 781050"/>
                <a:gd name="connsiteX68" fmla="*/ 374142 w 476250"/>
                <a:gd name="connsiteY68" fmla="*/ 218694 h 781050"/>
                <a:gd name="connsiteX69" fmla="*/ 374618 w 476250"/>
                <a:gd name="connsiteY69" fmla="*/ 225933 h 781050"/>
                <a:gd name="connsiteX70" fmla="*/ 377380 w 476250"/>
                <a:gd name="connsiteY70" fmla="*/ 226981 h 781050"/>
                <a:gd name="connsiteX71" fmla="*/ 378809 w 476250"/>
                <a:gd name="connsiteY71" fmla="*/ 237172 h 781050"/>
                <a:gd name="connsiteX72" fmla="*/ 381571 w 476250"/>
                <a:gd name="connsiteY72" fmla="*/ 236220 h 781050"/>
                <a:gd name="connsiteX73" fmla="*/ 384048 w 476250"/>
                <a:gd name="connsiteY73" fmla="*/ 246602 h 781050"/>
                <a:gd name="connsiteX74" fmla="*/ 378523 w 476250"/>
                <a:gd name="connsiteY74" fmla="*/ 265176 h 781050"/>
                <a:gd name="connsiteX75" fmla="*/ 381667 w 476250"/>
                <a:gd name="connsiteY75" fmla="*/ 274320 h 781050"/>
                <a:gd name="connsiteX76" fmla="*/ 377762 w 476250"/>
                <a:gd name="connsiteY76" fmla="*/ 276225 h 781050"/>
                <a:gd name="connsiteX77" fmla="*/ 381857 w 476250"/>
                <a:gd name="connsiteY77" fmla="*/ 285845 h 781050"/>
                <a:gd name="connsiteX78" fmla="*/ 371475 w 476250"/>
                <a:gd name="connsiteY78" fmla="*/ 293751 h 781050"/>
                <a:gd name="connsiteX79" fmla="*/ 375952 w 476250"/>
                <a:gd name="connsiteY79" fmla="*/ 304705 h 781050"/>
                <a:gd name="connsiteX80" fmla="*/ 373761 w 476250"/>
                <a:gd name="connsiteY80" fmla="*/ 305657 h 781050"/>
                <a:gd name="connsiteX81" fmla="*/ 378809 w 476250"/>
                <a:gd name="connsiteY81" fmla="*/ 333184 h 781050"/>
                <a:gd name="connsiteX82" fmla="*/ 383096 w 476250"/>
                <a:gd name="connsiteY82" fmla="*/ 329565 h 781050"/>
                <a:gd name="connsiteX83" fmla="*/ 384906 w 476250"/>
                <a:gd name="connsiteY83" fmla="*/ 334042 h 781050"/>
                <a:gd name="connsiteX84" fmla="*/ 392049 w 476250"/>
                <a:gd name="connsiteY84" fmla="*/ 333089 h 781050"/>
                <a:gd name="connsiteX85" fmla="*/ 392049 w 476250"/>
                <a:gd name="connsiteY85" fmla="*/ 347853 h 781050"/>
                <a:gd name="connsiteX86" fmla="*/ 397764 w 476250"/>
                <a:gd name="connsiteY86" fmla="*/ 364712 h 781050"/>
                <a:gd name="connsiteX87" fmla="*/ 405670 w 476250"/>
                <a:gd name="connsiteY87" fmla="*/ 361283 h 781050"/>
                <a:gd name="connsiteX88" fmla="*/ 421005 w 476250"/>
                <a:gd name="connsiteY88" fmla="*/ 381000 h 781050"/>
                <a:gd name="connsiteX89" fmla="*/ 423100 w 476250"/>
                <a:gd name="connsiteY89" fmla="*/ 380047 h 781050"/>
                <a:gd name="connsiteX90" fmla="*/ 429292 w 476250"/>
                <a:gd name="connsiteY90" fmla="*/ 392049 h 781050"/>
                <a:gd name="connsiteX91" fmla="*/ 423672 w 476250"/>
                <a:gd name="connsiteY91" fmla="*/ 395859 h 781050"/>
                <a:gd name="connsiteX92" fmla="*/ 429292 w 476250"/>
                <a:gd name="connsiteY92" fmla="*/ 403765 h 781050"/>
                <a:gd name="connsiteX93" fmla="*/ 419862 w 476250"/>
                <a:gd name="connsiteY93" fmla="*/ 414242 h 781050"/>
                <a:gd name="connsiteX94" fmla="*/ 416433 w 476250"/>
                <a:gd name="connsiteY94" fmla="*/ 411099 h 781050"/>
                <a:gd name="connsiteX95" fmla="*/ 433292 w 476250"/>
                <a:gd name="connsiteY95" fmla="*/ 432054 h 781050"/>
                <a:gd name="connsiteX96" fmla="*/ 442817 w 476250"/>
                <a:gd name="connsiteY96" fmla="*/ 450437 h 781050"/>
                <a:gd name="connsiteX97" fmla="*/ 434340 w 476250"/>
                <a:gd name="connsiteY97" fmla="*/ 462534 h 781050"/>
                <a:gd name="connsiteX98" fmla="*/ 433864 w 476250"/>
                <a:gd name="connsiteY98" fmla="*/ 470154 h 781050"/>
                <a:gd name="connsiteX99" fmla="*/ 436912 w 476250"/>
                <a:gd name="connsiteY99" fmla="*/ 471678 h 781050"/>
                <a:gd name="connsiteX100" fmla="*/ 426911 w 476250"/>
                <a:gd name="connsiteY100" fmla="*/ 474440 h 781050"/>
                <a:gd name="connsiteX101" fmla="*/ 413290 w 476250"/>
                <a:gd name="connsiteY101" fmla="*/ 484346 h 781050"/>
                <a:gd name="connsiteX102" fmla="*/ 413099 w 476250"/>
                <a:gd name="connsiteY102" fmla="*/ 487584 h 781050"/>
                <a:gd name="connsiteX103" fmla="*/ 405765 w 476250"/>
                <a:gd name="connsiteY103" fmla="*/ 489204 h 781050"/>
                <a:gd name="connsiteX104" fmla="*/ 402146 w 476250"/>
                <a:gd name="connsiteY104" fmla="*/ 492728 h 781050"/>
                <a:gd name="connsiteX105" fmla="*/ 398907 w 476250"/>
                <a:gd name="connsiteY105" fmla="*/ 500824 h 781050"/>
                <a:gd name="connsiteX106" fmla="*/ 390144 w 476250"/>
                <a:gd name="connsiteY106" fmla="*/ 507968 h 781050"/>
                <a:gd name="connsiteX107" fmla="*/ 394525 w 476250"/>
                <a:gd name="connsiteY107" fmla="*/ 517588 h 781050"/>
                <a:gd name="connsiteX108" fmla="*/ 390430 w 476250"/>
                <a:gd name="connsiteY108" fmla="*/ 512445 h 781050"/>
                <a:gd name="connsiteX109" fmla="*/ 384429 w 476250"/>
                <a:gd name="connsiteY109" fmla="*/ 515112 h 781050"/>
                <a:gd name="connsiteX110" fmla="*/ 384048 w 476250"/>
                <a:gd name="connsiteY110" fmla="*/ 521875 h 781050"/>
                <a:gd name="connsiteX111" fmla="*/ 378523 w 476250"/>
                <a:gd name="connsiteY111" fmla="*/ 525304 h 781050"/>
                <a:gd name="connsiteX112" fmla="*/ 374332 w 476250"/>
                <a:gd name="connsiteY112" fmla="*/ 539496 h 781050"/>
                <a:gd name="connsiteX113" fmla="*/ 369856 w 476250"/>
                <a:gd name="connsiteY113" fmla="*/ 544639 h 781050"/>
                <a:gd name="connsiteX114" fmla="*/ 371951 w 476250"/>
                <a:gd name="connsiteY114" fmla="*/ 555403 h 781050"/>
                <a:gd name="connsiteX115" fmla="*/ 364427 w 476250"/>
                <a:gd name="connsiteY115" fmla="*/ 558832 h 781050"/>
                <a:gd name="connsiteX116" fmla="*/ 376524 w 476250"/>
                <a:gd name="connsiteY116" fmla="*/ 578929 h 781050"/>
                <a:gd name="connsiteX117" fmla="*/ 379000 w 476250"/>
                <a:gd name="connsiteY117" fmla="*/ 599599 h 781050"/>
                <a:gd name="connsiteX118" fmla="*/ 396240 w 476250"/>
                <a:gd name="connsiteY118" fmla="*/ 602742 h 781050"/>
                <a:gd name="connsiteX119" fmla="*/ 390144 w 476250"/>
                <a:gd name="connsiteY119" fmla="*/ 632079 h 781050"/>
                <a:gd name="connsiteX120" fmla="*/ 391287 w 476250"/>
                <a:gd name="connsiteY120" fmla="*/ 639508 h 781050"/>
                <a:gd name="connsiteX121" fmla="*/ 397479 w 476250"/>
                <a:gd name="connsiteY121" fmla="*/ 602932 h 781050"/>
                <a:gd name="connsiteX122" fmla="*/ 399002 w 476250"/>
                <a:gd name="connsiteY122" fmla="*/ 607123 h 781050"/>
                <a:gd name="connsiteX123" fmla="*/ 392716 w 476250"/>
                <a:gd name="connsiteY123" fmla="*/ 640175 h 781050"/>
                <a:gd name="connsiteX124" fmla="*/ 395859 w 476250"/>
                <a:gd name="connsiteY124" fmla="*/ 643509 h 781050"/>
                <a:gd name="connsiteX125" fmla="*/ 395478 w 476250"/>
                <a:gd name="connsiteY125" fmla="*/ 647414 h 781050"/>
                <a:gd name="connsiteX126" fmla="*/ 392525 w 476250"/>
                <a:gd name="connsiteY126" fmla="*/ 648271 h 781050"/>
                <a:gd name="connsiteX127" fmla="*/ 392049 w 476250"/>
                <a:gd name="connsiteY127" fmla="*/ 652272 h 781050"/>
                <a:gd name="connsiteX128" fmla="*/ 396621 w 476250"/>
                <a:gd name="connsiteY128" fmla="*/ 654844 h 781050"/>
                <a:gd name="connsiteX129" fmla="*/ 395574 w 476250"/>
                <a:gd name="connsiteY129" fmla="*/ 657796 h 781050"/>
                <a:gd name="connsiteX130" fmla="*/ 392049 w 476250"/>
                <a:gd name="connsiteY130" fmla="*/ 658654 h 781050"/>
                <a:gd name="connsiteX131" fmla="*/ 388048 w 476250"/>
                <a:gd name="connsiteY131" fmla="*/ 655891 h 781050"/>
                <a:gd name="connsiteX132" fmla="*/ 384715 w 476250"/>
                <a:gd name="connsiteY132" fmla="*/ 658368 h 781050"/>
                <a:gd name="connsiteX133" fmla="*/ 381571 w 476250"/>
                <a:gd name="connsiteY133" fmla="*/ 667226 h 781050"/>
                <a:gd name="connsiteX134" fmla="*/ 386620 w 476250"/>
                <a:gd name="connsiteY134" fmla="*/ 667417 h 781050"/>
                <a:gd name="connsiteX135" fmla="*/ 390240 w 476250"/>
                <a:gd name="connsiteY135" fmla="*/ 670750 h 781050"/>
                <a:gd name="connsiteX136" fmla="*/ 395383 w 476250"/>
                <a:gd name="connsiteY136" fmla="*/ 685609 h 781050"/>
                <a:gd name="connsiteX137" fmla="*/ 403765 w 476250"/>
                <a:gd name="connsiteY137" fmla="*/ 687800 h 781050"/>
                <a:gd name="connsiteX138" fmla="*/ 405765 w 476250"/>
                <a:gd name="connsiteY138" fmla="*/ 697516 h 781050"/>
                <a:gd name="connsiteX139" fmla="*/ 419481 w 476250"/>
                <a:gd name="connsiteY139" fmla="*/ 702754 h 781050"/>
                <a:gd name="connsiteX140" fmla="*/ 437198 w 476250"/>
                <a:gd name="connsiteY140" fmla="*/ 714280 h 781050"/>
                <a:gd name="connsiteX141" fmla="*/ 435579 w 476250"/>
                <a:gd name="connsiteY141" fmla="*/ 717804 h 781050"/>
                <a:gd name="connsiteX142" fmla="*/ 441103 w 476250"/>
                <a:gd name="connsiteY142" fmla="*/ 718756 h 781050"/>
                <a:gd name="connsiteX143" fmla="*/ 441674 w 476250"/>
                <a:gd name="connsiteY143" fmla="*/ 722757 h 781050"/>
                <a:gd name="connsiteX144" fmla="*/ 449866 w 476250"/>
                <a:gd name="connsiteY144" fmla="*/ 725424 h 781050"/>
                <a:gd name="connsiteX145" fmla="*/ 452819 w 476250"/>
                <a:gd name="connsiteY145" fmla="*/ 741045 h 781050"/>
                <a:gd name="connsiteX146" fmla="*/ 448056 w 476250"/>
                <a:gd name="connsiteY146" fmla="*/ 744664 h 781050"/>
                <a:gd name="connsiteX147" fmla="*/ 442246 w 476250"/>
                <a:gd name="connsiteY147" fmla="*/ 744188 h 781050"/>
                <a:gd name="connsiteX148" fmla="*/ 436150 w 476250"/>
                <a:gd name="connsiteY148" fmla="*/ 738188 h 781050"/>
                <a:gd name="connsiteX149" fmla="*/ 428340 w 476250"/>
                <a:gd name="connsiteY149" fmla="*/ 746760 h 781050"/>
                <a:gd name="connsiteX150" fmla="*/ 432245 w 476250"/>
                <a:gd name="connsiteY150" fmla="*/ 753999 h 781050"/>
                <a:gd name="connsiteX151" fmla="*/ 427577 w 476250"/>
                <a:gd name="connsiteY151" fmla="*/ 762857 h 781050"/>
                <a:gd name="connsiteX152" fmla="*/ 408718 w 476250"/>
                <a:gd name="connsiteY152" fmla="*/ 771334 h 781050"/>
                <a:gd name="connsiteX153" fmla="*/ 380905 w 476250"/>
                <a:gd name="connsiteY153" fmla="*/ 777049 h 781050"/>
                <a:gd name="connsiteX154" fmla="*/ 376237 w 476250"/>
                <a:gd name="connsiteY154" fmla="*/ 777049 h 781050"/>
                <a:gd name="connsiteX155" fmla="*/ 356807 w 476250"/>
                <a:gd name="connsiteY155" fmla="*/ 758095 h 781050"/>
                <a:gd name="connsiteX156" fmla="*/ 352711 w 476250"/>
                <a:gd name="connsiteY156" fmla="*/ 758095 h 781050"/>
                <a:gd name="connsiteX157" fmla="*/ 350044 w 476250"/>
                <a:gd name="connsiteY157" fmla="*/ 745617 h 781050"/>
                <a:gd name="connsiteX158" fmla="*/ 351663 w 476250"/>
                <a:gd name="connsiteY158" fmla="*/ 733711 h 781050"/>
                <a:gd name="connsiteX159" fmla="*/ 355759 w 476250"/>
                <a:gd name="connsiteY159" fmla="*/ 731139 h 781050"/>
                <a:gd name="connsiteX160" fmla="*/ 354330 w 476250"/>
                <a:gd name="connsiteY160" fmla="*/ 727519 h 781050"/>
                <a:gd name="connsiteX161" fmla="*/ 350330 w 476250"/>
                <a:gd name="connsiteY161" fmla="*/ 730377 h 781050"/>
                <a:gd name="connsiteX162" fmla="*/ 337661 w 476250"/>
                <a:gd name="connsiteY162" fmla="*/ 708660 h 781050"/>
                <a:gd name="connsiteX163" fmla="*/ 326231 w 476250"/>
                <a:gd name="connsiteY163" fmla="*/ 698373 h 781050"/>
                <a:gd name="connsiteX164" fmla="*/ 329470 w 476250"/>
                <a:gd name="connsiteY164" fmla="*/ 697420 h 781050"/>
                <a:gd name="connsiteX165" fmla="*/ 329946 w 476250"/>
                <a:gd name="connsiteY165" fmla="*/ 694087 h 781050"/>
                <a:gd name="connsiteX166" fmla="*/ 319469 w 476250"/>
                <a:gd name="connsiteY166" fmla="*/ 695134 h 781050"/>
                <a:gd name="connsiteX167" fmla="*/ 320993 w 476250"/>
                <a:gd name="connsiteY167" fmla="*/ 689038 h 781050"/>
                <a:gd name="connsiteX168" fmla="*/ 311944 w 476250"/>
                <a:gd name="connsiteY168" fmla="*/ 691610 h 781050"/>
                <a:gd name="connsiteX169" fmla="*/ 311563 w 476250"/>
                <a:gd name="connsiteY169" fmla="*/ 687800 h 781050"/>
                <a:gd name="connsiteX170" fmla="*/ 307563 w 476250"/>
                <a:gd name="connsiteY170" fmla="*/ 687229 h 781050"/>
                <a:gd name="connsiteX171" fmla="*/ 310515 w 476250"/>
                <a:gd name="connsiteY171" fmla="*/ 680466 h 781050"/>
                <a:gd name="connsiteX172" fmla="*/ 306419 w 476250"/>
                <a:gd name="connsiteY172" fmla="*/ 681133 h 781050"/>
                <a:gd name="connsiteX173" fmla="*/ 306514 w 476250"/>
                <a:gd name="connsiteY173" fmla="*/ 678942 h 781050"/>
                <a:gd name="connsiteX174" fmla="*/ 298704 w 476250"/>
                <a:gd name="connsiteY174" fmla="*/ 677513 h 781050"/>
                <a:gd name="connsiteX175" fmla="*/ 296037 w 476250"/>
                <a:gd name="connsiteY175" fmla="*/ 681228 h 781050"/>
                <a:gd name="connsiteX176" fmla="*/ 286131 w 476250"/>
                <a:gd name="connsiteY176" fmla="*/ 667702 h 781050"/>
                <a:gd name="connsiteX177" fmla="*/ 277368 w 476250"/>
                <a:gd name="connsiteY177" fmla="*/ 674084 h 781050"/>
                <a:gd name="connsiteX178" fmla="*/ 272320 w 476250"/>
                <a:gd name="connsiteY178" fmla="*/ 670560 h 781050"/>
                <a:gd name="connsiteX179" fmla="*/ 267271 w 476250"/>
                <a:gd name="connsiteY179" fmla="*/ 671608 h 781050"/>
                <a:gd name="connsiteX180" fmla="*/ 259652 w 476250"/>
                <a:gd name="connsiteY180" fmla="*/ 667798 h 781050"/>
                <a:gd name="connsiteX181" fmla="*/ 259842 w 476250"/>
                <a:gd name="connsiteY181" fmla="*/ 665512 h 781050"/>
                <a:gd name="connsiteX182" fmla="*/ 257080 w 476250"/>
                <a:gd name="connsiteY182" fmla="*/ 665035 h 781050"/>
                <a:gd name="connsiteX183" fmla="*/ 257556 w 476250"/>
                <a:gd name="connsiteY183" fmla="*/ 660940 h 781050"/>
                <a:gd name="connsiteX184" fmla="*/ 255461 w 476250"/>
                <a:gd name="connsiteY184" fmla="*/ 660844 h 781050"/>
                <a:gd name="connsiteX185" fmla="*/ 252984 w 476250"/>
                <a:gd name="connsiteY185" fmla="*/ 673894 h 781050"/>
                <a:gd name="connsiteX186" fmla="*/ 249460 w 476250"/>
                <a:gd name="connsiteY186" fmla="*/ 667893 h 781050"/>
                <a:gd name="connsiteX187" fmla="*/ 244412 w 476250"/>
                <a:gd name="connsiteY187" fmla="*/ 670084 h 781050"/>
                <a:gd name="connsiteX188" fmla="*/ 239935 w 476250"/>
                <a:gd name="connsiteY188" fmla="*/ 667798 h 781050"/>
                <a:gd name="connsiteX189" fmla="*/ 241078 w 476250"/>
                <a:gd name="connsiteY189" fmla="*/ 677323 h 781050"/>
                <a:gd name="connsiteX190" fmla="*/ 237363 w 476250"/>
                <a:gd name="connsiteY190" fmla="*/ 679513 h 781050"/>
                <a:gd name="connsiteX191" fmla="*/ 201454 w 476250"/>
                <a:gd name="connsiteY191" fmla="*/ 687514 h 781050"/>
                <a:gd name="connsiteX192" fmla="*/ 185166 w 476250"/>
                <a:gd name="connsiteY192" fmla="*/ 685419 h 781050"/>
                <a:gd name="connsiteX193" fmla="*/ 168879 w 476250"/>
                <a:gd name="connsiteY193" fmla="*/ 689896 h 781050"/>
                <a:gd name="connsiteX194" fmla="*/ 163259 w 476250"/>
                <a:gd name="connsiteY194" fmla="*/ 694658 h 781050"/>
                <a:gd name="connsiteX195" fmla="*/ 147637 w 476250"/>
                <a:gd name="connsiteY195" fmla="*/ 698182 h 781050"/>
                <a:gd name="connsiteX196" fmla="*/ 130873 w 476250"/>
                <a:gd name="connsiteY196" fmla="*/ 690658 h 781050"/>
                <a:gd name="connsiteX197" fmla="*/ 131826 w 476250"/>
                <a:gd name="connsiteY197" fmla="*/ 686657 h 781050"/>
                <a:gd name="connsiteX198" fmla="*/ 127445 w 476250"/>
                <a:gd name="connsiteY198" fmla="*/ 683990 h 781050"/>
                <a:gd name="connsiteX199" fmla="*/ 126397 w 476250"/>
                <a:gd name="connsiteY199" fmla="*/ 689134 h 781050"/>
                <a:gd name="connsiteX200" fmla="*/ 108585 w 476250"/>
                <a:gd name="connsiteY200" fmla="*/ 682942 h 781050"/>
                <a:gd name="connsiteX201" fmla="*/ 99917 w 476250"/>
                <a:gd name="connsiteY201" fmla="*/ 683038 h 781050"/>
                <a:gd name="connsiteX202" fmla="*/ 95536 w 476250"/>
                <a:gd name="connsiteY202" fmla="*/ 672465 h 781050"/>
                <a:gd name="connsiteX203" fmla="*/ 87154 w 476250"/>
                <a:gd name="connsiteY203" fmla="*/ 673322 h 781050"/>
                <a:gd name="connsiteX204" fmla="*/ 86582 w 476250"/>
                <a:gd name="connsiteY204" fmla="*/ 669703 h 781050"/>
                <a:gd name="connsiteX205" fmla="*/ 75533 w 476250"/>
                <a:gd name="connsiteY205" fmla="*/ 669988 h 781050"/>
                <a:gd name="connsiteX206" fmla="*/ 65627 w 476250"/>
                <a:gd name="connsiteY206" fmla="*/ 657034 h 781050"/>
                <a:gd name="connsiteX207" fmla="*/ 72390 w 476250"/>
                <a:gd name="connsiteY207" fmla="*/ 646747 h 781050"/>
                <a:gd name="connsiteX208" fmla="*/ 51721 w 476250"/>
                <a:gd name="connsiteY208" fmla="*/ 624745 h 781050"/>
                <a:gd name="connsiteX209" fmla="*/ 47340 w 476250"/>
                <a:gd name="connsiteY209" fmla="*/ 611314 h 781050"/>
                <a:gd name="connsiteX210" fmla="*/ 53245 w 476250"/>
                <a:gd name="connsiteY210" fmla="*/ 603504 h 781050"/>
                <a:gd name="connsiteX211" fmla="*/ 33719 w 476250"/>
                <a:gd name="connsiteY211" fmla="*/ 590264 h 781050"/>
                <a:gd name="connsiteX212" fmla="*/ 14669 w 476250"/>
                <a:gd name="connsiteY212" fmla="*/ 569690 h 781050"/>
                <a:gd name="connsiteX213" fmla="*/ 18669 w 476250"/>
                <a:gd name="connsiteY213" fmla="*/ 563594 h 781050"/>
                <a:gd name="connsiteX214" fmla="*/ 19050 w 476250"/>
                <a:gd name="connsiteY214" fmla="*/ 538829 h 781050"/>
                <a:gd name="connsiteX215" fmla="*/ 41148 w 476250"/>
                <a:gd name="connsiteY215" fmla="*/ 531495 h 781050"/>
                <a:gd name="connsiteX216" fmla="*/ 48101 w 476250"/>
                <a:gd name="connsiteY216" fmla="*/ 526256 h 781050"/>
                <a:gd name="connsiteX217" fmla="*/ 51816 w 476250"/>
                <a:gd name="connsiteY217" fmla="*/ 527304 h 781050"/>
                <a:gd name="connsiteX218" fmla="*/ 58769 w 476250"/>
                <a:gd name="connsiteY218" fmla="*/ 522637 h 781050"/>
                <a:gd name="connsiteX219" fmla="*/ 60674 w 476250"/>
                <a:gd name="connsiteY219" fmla="*/ 515683 h 781050"/>
                <a:gd name="connsiteX220" fmla="*/ 44101 w 476250"/>
                <a:gd name="connsiteY220" fmla="*/ 496252 h 781050"/>
                <a:gd name="connsiteX221" fmla="*/ 43149 w 476250"/>
                <a:gd name="connsiteY221" fmla="*/ 483394 h 781050"/>
                <a:gd name="connsiteX222" fmla="*/ 38576 w 476250"/>
                <a:gd name="connsiteY222" fmla="*/ 474631 h 781050"/>
                <a:gd name="connsiteX223" fmla="*/ 23908 w 476250"/>
                <a:gd name="connsiteY223" fmla="*/ 470154 h 781050"/>
                <a:gd name="connsiteX224" fmla="*/ 10382 w 476250"/>
                <a:gd name="connsiteY224" fmla="*/ 472535 h 781050"/>
                <a:gd name="connsiteX225" fmla="*/ 9525 w 476250"/>
                <a:gd name="connsiteY225" fmla="*/ 466820 h 781050"/>
                <a:gd name="connsiteX226" fmla="*/ 12478 w 476250"/>
                <a:gd name="connsiteY226" fmla="*/ 460153 h 781050"/>
                <a:gd name="connsiteX227" fmla="*/ 12097 w 476250"/>
                <a:gd name="connsiteY227" fmla="*/ 452723 h 781050"/>
                <a:gd name="connsiteX228" fmla="*/ 25908 w 476250"/>
                <a:gd name="connsiteY228" fmla="*/ 432530 h 781050"/>
                <a:gd name="connsiteX229" fmla="*/ 20955 w 476250"/>
                <a:gd name="connsiteY229" fmla="*/ 428053 h 781050"/>
                <a:gd name="connsiteX230" fmla="*/ 25813 w 476250"/>
                <a:gd name="connsiteY230" fmla="*/ 421291 h 781050"/>
                <a:gd name="connsiteX231" fmla="*/ 32575 w 476250"/>
                <a:gd name="connsiteY231" fmla="*/ 422815 h 781050"/>
                <a:gd name="connsiteX232" fmla="*/ 46197 w 476250"/>
                <a:gd name="connsiteY232" fmla="*/ 406146 h 781050"/>
                <a:gd name="connsiteX233" fmla="*/ 41053 w 476250"/>
                <a:gd name="connsiteY233" fmla="*/ 400050 h 781050"/>
                <a:gd name="connsiteX234" fmla="*/ 56388 w 476250"/>
                <a:gd name="connsiteY234" fmla="*/ 380333 h 781050"/>
                <a:gd name="connsiteX235" fmla="*/ 52674 w 476250"/>
                <a:gd name="connsiteY235" fmla="*/ 376047 h 781050"/>
                <a:gd name="connsiteX236" fmla="*/ 49435 w 476250"/>
                <a:gd name="connsiteY236" fmla="*/ 378714 h 781050"/>
                <a:gd name="connsiteX237" fmla="*/ 63055 w 476250"/>
                <a:gd name="connsiteY237" fmla="*/ 364331 h 781050"/>
                <a:gd name="connsiteX238" fmla="*/ 60960 w 476250"/>
                <a:gd name="connsiteY238" fmla="*/ 362807 h 781050"/>
                <a:gd name="connsiteX239" fmla="*/ 67913 w 476250"/>
                <a:gd name="connsiteY239" fmla="*/ 359854 h 781050"/>
                <a:gd name="connsiteX240" fmla="*/ 68294 w 476250"/>
                <a:gd name="connsiteY240" fmla="*/ 356901 h 781050"/>
                <a:gd name="connsiteX241" fmla="*/ 82391 w 476250"/>
                <a:gd name="connsiteY241" fmla="*/ 347853 h 781050"/>
                <a:gd name="connsiteX242" fmla="*/ 85249 w 476250"/>
                <a:gd name="connsiteY242" fmla="*/ 343567 h 781050"/>
                <a:gd name="connsiteX243" fmla="*/ 77153 w 476250"/>
                <a:gd name="connsiteY243" fmla="*/ 335470 h 781050"/>
                <a:gd name="connsiteX244" fmla="*/ 87059 w 476250"/>
                <a:gd name="connsiteY244" fmla="*/ 330898 h 781050"/>
                <a:gd name="connsiteX245" fmla="*/ 86963 w 476250"/>
                <a:gd name="connsiteY245" fmla="*/ 326041 h 781050"/>
                <a:gd name="connsiteX246" fmla="*/ 80677 w 476250"/>
                <a:gd name="connsiteY246" fmla="*/ 315468 h 781050"/>
                <a:gd name="connsiteX247" fmla="*/ 56293 w 476250"/>
                <a:gd name="connsiteY247" fmla="*/ 289084 h 781050"/>
                <a:gd name="connsiteX248" fmla="*/ 80867 w 476250"/>
                <a:gd name="connsiteY248" fmla="*/ 264223 h 781050"/>
                <a:gd name="connsiteX249" fmla="*/ 85535 w 476250"/>
                <a:gd name="connsiteY249" fmla="*/ 263461 h 781050"/>
                <a:gd name="connsiteX250" fmla="*/ 96584 w 476250"/>
                <a:gd name="connsiteY250" fmla="*/ 269938 h 781050"/>
                <a:gd name="connsiteX251" fmla="*/ 87916 w 476250"/>
                <a:gd name="connsiteY251" fmla="*/ 257556 h 781050"/>
                <a:gd name="connsiteX252" fmla="*/ 94965 w 476250"/>
                <a:gd name="connsiteY252" fmla="*/ 246507 h 781050"/>
                <a:gd name="connsiteX253" fmla="*/ 90964 w 476250"/>
                <a:gd name="connsiteY253" fmla="*/ 241649 h 781050"/>
                <a:gd name="connsiteX254" fmla="*/ 95060 w 476250"/>
                <a:gd name="connsiteY254" fmla="*/ 235934 h 781050"/>
                <a:gd name="connsiteX255" fmla="*/ 99822 w 476250"/>
                <a:gd name="connsiteY255" fmla="*/ 238411 h 781050"/>
                <a:gd name="connsiteX256" fmla="*/ 116300 w 476250"/>
                <a:gd name="connsiteY256" fmla="*/ 217551 h 781050"/>
                <a:gd name="connsiteX257" fmla="*/ 127064 w 476250"/>
                <a:gd name="connsiteY257" fmla="*/ 213836 h 781050"/>
                <a:gd name="connsiteX258" fmla="*/ 132302 w 476250"/>
                <a:gd name="connsiteY258" fmla="*/ 209931 h 781050"/>
                <a:gd name="connsiteX259" fmla="*/ 132016 w 476250"/>
                <a:gd name="connsiteY259" fmla="*/ 206025 h 781050"/>
                <a:gd name="connsiteX260" fmla="*/ 137732 w 476250"/>
                <a:gd name="connsiteY260" fmla="*/ 202787 h 781050"/>
                <a:gd name="connsiteX261" fmla="*/ 128969 w 476250"/>
                <a:gd name="connsiteY261" fmla="*/ 205264 h 781050"/>
                <a:gd name="connsiteX262" fmla="*/ 124206 w 476250"/>
                <a:gd name="connsiteY262" fmla="*/ 199453 h 781050"/>
                <a:gd name="connsiteX263" fmla="*/ 129635 w 476250"/>
                <a:gd name="connsiteY263" fmla="*/ 195167 h 781050"/>
                <a:gd name="connsiteX264" fmla="*/ 119253 w 476250"/>
                <a:gd name="connsiteY264" fmla="*/ 179546 h 781050"/>
                <a:gd name="connsiteX265" fmla="*/ 116110 w 476250"/>
                <a:gd name="connsiteY265" fmla="*/ 180784 h 781050"/>
                <a:gd name="connsiteX266" fmla="*/ 114300 w 476250"/>
                <a:gd name="connsiteY266" fmla="*/ 173641 h 781050"/>
                <a:gd name="connsiteX267" fmla="*/ 99250 w 476250"/>
                <a:gd name="connsiteY267" fmla="*/ 180975 h 781050"/>
                <a:gd name="connsiteX268" fmla="*/ 96774 w 476250"/>
                <a:gd name="connsiteY268" fmla="*/ 171545 h 781050"/>
                <a:gd name="connsiteX269" fmla="*/ 99060 w 476250"/>
                <a:gd name="connsiteY269" fmla="*/ 164687 h 781050"/>
                <a:gd name="connsiteX270" fmla="*/ 96107 w 476250"/>
                <a:gd name="connsiteY270" fmla="*/ 161639 h 781050"/>
                <a:gd name="connsiteX271" fmla="*/ 94488 w 476250"/>
                <a:gd name="connsiteY271" fmla="*/ 163163 h 781050"/>
                <a:gd name="connsiteX272" fmla="*/ 83820 w 476250"/>
                <a:gd name="connsiteY272" fmla="*/ 150209 h 781050"/>
                <a:gd name="connsiteX273" fmla="*/ 81439 w 476250"/>
                <a:gd name="connsiteY273" fmla="*/ 151447 h 781050"/>
                <a:gd name="connsiteX274" fmla="*/ 70675 w 476250"/>
                <a:gd name="connsiteY274" fmla="*/ 142780 h 781050"/>
                <a:gd name="connsiteX275" fmla="*/ 69532 w 476250"/>
                <a:gd name="connsiteY275" fmla="*/ 150019 h 781050"/>
                <a:gd name="connsiteX276" fmla="*/ 59722 w 476250"/>
                <a:gd name="connsiteY276" fmla="*/ 141732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476250" h="781050">
                  <a:moveTo>
                    <a:pt x="441198" y="472249"/>
                  </a:moveTo>
                  <a:lnTo>
                    <a:pt x="450438" y="473869"/>
                  </a:lnTo>
                  <a:lnTo>
                    <a:pt x="455676" y="469582"/>
                  </a:lnTo>
                  <a:lnTo>
                    <a:pt x="454723" y="475774"/>
                  </a:lnTo>
                  <a:lnTo>
                    <a:pt x="441198" y="472249"/>
                  </a:lnTo>
                  <a:close/>
                  <a:moveTo>
                    <a:pt x="59722" y="141732"/>
                  </a:moveTo>
                  <a:lnTo>
                    <a:pt x="55150" y="125254"/>
                  </a:lnTo>
                  <a:lnTo>
                    <a:pt x="48292" y="123444"/>
                  </a:lnTo>
                  <a:lnTo>
                    <a:pt x="52959" y="110395"/>
                  </a:lnTo>
                  <a:lnTo>
                    <a:pt x="46863" y="86106"/>
                  </a:lnTo>
                  <a:lnTo>
                    <a:pt x="51531" y="79629"/>
                  </a:lnTo>
                  <a:lnTo>
                    <a:pt x="44768" y="55816"/>
                  </a:lnTo>
                  <a:lnTo>
                    <a:pt x="54864" y="50482"/>
                  </a:lnTo>
                  <a:lnTo>
                    <a:pt x="61056" y="50101"/>
                  </a:lnTo>
                  <a:lnTo>
                    <a:pt x="70866" y="42862"/>
                  </a:lnTo>
                  <a:lnTo>
                    <a:pt x="79439" y="41053"/>
                  </a:lnTo>
                  <a:lnTo>
                    <a:pt x="82963" y="37052"/>
                  </a:lnTo>
                  <a:lnTo>
                    <a:pt x="101060" y="31432"/>
                  </a:lnTo>
                  <a:lnTo>
                    <a:pt x="109061" y="33433"/>
                  </a:lnTo>
                  <a:lnTo>
                    <a:pt x="123158" y="44005"/>
                  </a:lnTo>
                  <a:lnTo>
                    <a:pt x="150305" y="48673"/>
                  </a:lnTo>
                  <a:lnTo>
                    <a:pt x="150305" y="45720"/>
                  </a:lnTo>
                  <a:lnTo>
                    <a:pt x="182404" y="33433"/>
                  </a:lnTo>
                  <a:lnTo>
                    <a:pt x="197930" y="22288"/>
                  </a:lnTo>
                  <a:lnTo>
                    <a:pt x="207073" y="20002"/>
                  </a:lnTo>
                  <a:lnTo>
                    <a:pt x="209265" y="22098"/>
                  </a:lnTo>
                  <a:lnTo>
                    <a:pt x="235458" y="11334"/>
                  </a:lnTo>
                  <a:lnTo>
                    <a:pt x="246698" y="9525"/>
                  </a:lnTo>
                  <a:lnTo>
                    <a:pt x="249936" y="9906"/>
                  </a:lnTo>
                  <a:lnTo>
                    <a:pt x="255365" y="17526"/>
                  </a:lnTo>
                  <a:lnTo>
                    <a:pt x="287084" y="22193"/>
                  </a:lnTo>
                  <a:lnTo>
                    <a:pt x="315373" y="40672"/>
                  </a:lnTo>
                  <a:lnTo>
                    <a:pt x="341948" y="47053"/>
                  </a:lnTo>
                  <a:lnTo>
                    <a:pt x="347949" y="52578"/>
                  </a:lnTo>
                  <a:lnTo>
                    <a:pt x="362141" y="51816"/>
                  </a:lnTo>
                  <a:lnTo>
                    <a:pt x="361569" y="58293"/>
                  </a:lnTo>
                  <a:lnTo>
                    <a:pt x="358902" y="60960"/>
                  </a:lnTo>
                  <a:lnTo>
                    <a:pt x="360616" y="74581"/>
                  </a:lnTo>
                  <a:lnTo>
                    <a:pt x="369665" y="75057"/>
                  </a:lnTo>
                  <a:lnTo>
                    <a:pt x="398716" y="60007"/>
                  </a:lnTo>
                  <a:lnTo>
                    <a:pt x="414147" y="55816"/>
                  </a:lnTo>
                  <a:lnTo>
                    <a:pt x="415100" y="59341"/>
                  </a:lnTo>
                  <a:lnTo>
                    <a:pt x="428720" y="62008"/>
                  </a:lnTo>
                  <a:lnTo>
                    <a:pt x="432340" y="60007"/>
                  </a:lnTo>
                  <a:lnTo>
                    <a:pt x="447485" y="78772"/>
                  </a:lnTo>
                  <a:lnTo>
                    <a:pt x="443675" y="80391"/>
                  </a:lnTo>
                  <a:lnTo>
                    <a:pt x="449104" y="91916"/>
                  </a:lnTo>
                  <a:lnTo>
                    <a:pt x="451390" y="105251"/>
                  </a:lnTo>
                  <a:lnTo>
                    <a:pt x="455772" y="106299"/>
                  </a:lnTo>
                  <a:lnTo>
                    <a:pt x="454247" y="108966"/>
                  </a:lnTo>
                  <a:lnTo>
                    <a:pt x="466535" y="143446"/>
                  </a:lnTo>
                  <a:lnTo>
                    <a:pt x="455009" y="141160"/>
                  </a:lnTo>
                  <a:lnTo>
                    <a:pt x="457771" y="148114"/>
                  </a:lnTo>
                  <a:lnTo>
                    <a:pt x="465011" y="147447"/>
                  </a:lnTo>
                  <a:lnTo>
                    <a:pt x="468535" y="180117"/>
                  </a:lnTo>
                  <a:lnTo>
                    <a:pt x="433769" y="196500"/>
                  </a:lnTo>
                  <a:lnTo>
                    <a:pt x="434435" y="193929"/>
                  </a:lnTo>
                  <a:lnTo>
                    <a:pt x="431388" y="191833"/>
                  </a:lnTo>
                  <a:lnTo>
                    <a:pt x="412814" y="194024"/>
                  </a:lnTo>
                  <a:lnTo>
                    <a:pt x="414814" y="211455"/>
                  </a:lnTo>
                  <a:lnTo>
                    <a:pt x="408147" y="213265"/>
                  </a:lnTo>
                  <a:lnTo>
                    <a:pt x="397955" y="215074"/>
                  </a:lnTo>
                  <a:lnTo>
                    <a:pt x="394716" y="195739"/>
                  </a:lnTo>
                  <a:lnTo>
                    <a:pt x="379476" y="192500"/>
                  </a:lnTo>
                  <a:lnTo>
                    <a:pt x="368237" y="194691"/>
                  </a:lnTo>
                  <a:lnTo>
                    <a:pt x="369951" y="198977"/>
                  </a:lnTo>
                  <a:lnTo>
                    <a:pt x="366999" y="198501"/>
                  </a:lnTo>
                  <a:lnTo>
                    <a:pt x="378238" y="215932"/>
                  </a:lnTo>
                  <a:lnTo>
                    <a:pt x="374142" y="218694"/>
                  </a:lnTo>
                  <a:lnTo>
                    <a:pt x="374618" y="225933"/>
                  </a:lnTo>
                  <a:lnTo>
                    <a:pt x="377380" y="226981"/>
                  </a:lnTo>
                  <a:lnTo>
                    <a:pt x="378809" y="237172"/>
                  </a:lnTo>
                  <a:lnTo>
                    <a:pt x="381571" y="236220"/>
                  </a:lnTo>
                  <a:lnTo>
                    <a:pt x="384048" y="246602"/>
                  </a:lnTo>
                  <a:lnTo>
                    <a:pt x="378523" y="265176"/>
                  </a:lnTo>
                  <a:lnTo>
                    <a:pt x="381667" y="274320"/>
                  </a:lnTo>
                  <a:lnTo>
                    <a:pt x="377762" y="276225"/>
                  </a:lnTo>
                  <a:lnTo>
                    <a:pt x="381857" y="285845"/>
                  </a:lnTo>
                  <a:lnTo>
                    <a:pt x="371475" y="293751"/>
                  </a:lnTo>
                  <a:lnTo>
                    <a:pt x="375952" y="304705"/>
                  </a:lnTo>
                  <a:lnTo>
                    <a:pt x="373761" y="305657"/>
                  </a:lnTo>
                  <a:lnTo>
                    <a:pt x="378809" y="333184"/>
                  </a:lnTo>
                  <a:lnTo>
                    <a:pt x="383096" y="329565"/>
                  </a:lnTo>
                  <a:lnTo>
                    <a:pt x="384906" y="334042"/>
                  </a:lnTo>
                  <a:lnTo>
                    <a:pt x="392049" y="333089"/>
                  </a:lnTo>
                  <a:lnTo>
                    <a:pt x="392049" y="347853"/>
                  </a:lnTo>
                  <a:lnTo>
                    <a:pt x="397764" y="364712"/>
                  </a:lnTo>
                  <a:lnTo>
                    <a:pt x="405670" y="361283"/>
                  </a:lnTo>
                  <a:lnTo>
                    <a:pt x="421005" y="381000"/>
                  </a:lnTo>
                  <a:lnTo>
                    <a:pt x="423100" y="380047"/>
                  </a:lnTo>
                  <a:lnTo>
                    <a:pt x="429292" y="392049"/>
                  </a:lnTo>
                  <a:lnTo>
                    <a:pt x="423672" y="395859"/>
                  </a:lnTo>
                  <a:lnTo>
                    <a:pt x="429292" y="403765"/>
                  </a:lnTo>
                  <a:lnTo>
                    <a:pt x="419862" y="414242"/>
                  </a:lnTo>
                  <a:lnTo>
                    <a:pt x="416433" y="411099"/>
                  </a:lnTo>
                  <a:lnTo>
                    <a:pt x="433292" y="432054"/>
                  </a:lnTo>
                  <a:lnTo>
                    <a:pt x="442817" y="450437"/>
                  </a:lnTo>
                  <a:lnTo>
                    <a:pt x="434340" y="462534"/>
                  </a:lnTo>
                  <a:lnTo>
                    <a:pt x="433864" y="470154"/>
                  </a:lnTo>
                  <a:lnTo>
                    <a:pt x="436912" y="471678"/>
                  </a:lnTo>
                  <a:lnTo>
                    <a:pt x="426911" y="474440"/>
                  </a:lnTo>
                  <a:lnTo>
                    <a:pt x="413290" y="484346"/>
                  </a:lnTo>
                  <a:lnTo>
                    <a:pt x="413099" y="487584"/>
                  </a:lnTo>
                  <a:lnTo>
                    <a:pt x="405765" y="489204"/>
                  </a:lnTo>
                  <a:lnTo>
                    <a:pt x="402146" y="492728"/>
                  </a:lnTo>
                  <a:lnTo>
                    <a:pt x="398907" y="500824"/>
                  </a:lnTo>
                  <a:lnTo>
                    <a:pt x="390144" y="507968"/>
                  </a:lnTo>
                  <a:lnTo>
                    <a:pt x="394525" y="517588"/>
                  </a:lnTo>
                  <a:lnTo>
                    <a:pt x="390430" y="512445"/>
                  </a:lnTo>
                  <a:lnTo>
                    <a:pt x="384429" y="515112"/>
                  </a:lnTo>
                  <a:lnTo>
                    <a:pt x="384048" y="521875"/>
                  </a:lnTo>
                  <a:lnTo>
                    <a:pt x="378523" y="525304"/>
                  </a:lnTo>
                  <a:lnTo>
                    <a:pt x="374332" y="539496"/>
                  </a:lnTo>
                  <a:lnTo>
                    <a:pt x="369856" y="544639"/>
                  </a:lnTo>
                  <a:lnTo>
                    <a:pt x="371951" y="555403"/>
                  </a:lnTo>
                  <a:lnTo>
                    <a:pt x="364427" y="558832"/>
                  </a:lnTo>
                  <a:lnTo>
                    <a:pt x="376524" y="578929"/>
                  </a:lnTo>
                  <a:lnTo>
                    <a:pt x="379000" y="599599"/>
                  </a:lnTo>
                  <a:lnTo>
                    <a:pt x="396240" y="602742"/>
                  </a:lnTo>
                  <a:lnTo>
                    <a:pt x="390144" y="632079"/>
                  </a:lnTo>
                  <a:lnTo>
                    <a:pt x="391287" y="639508"/>
                  </a:lnTo>
                  <a:lnTo>
                    <a:pt x="397479" y="602932"/>
                  </a:lnTo>
                  <a:lnTo>
                    <a:pt x="399002" y="607123"/>
                  </a:lnTo>
                  <a:lnTo>
                    <a:pt x="392716" y="640175"/>
                  </a:lnTo>
                  <a:lnTo>
                    <a:pt x="395859" y="643509"/>
                  </a:lnTo>
                  <a:lnTo>
                    <a:pt x="395478" y="647414"/>
                  </a:lnTo>
                  <a:lnTo>
                    <a:pt x="392525" y="648271"/>
                  </a:lnTo>
                  <a:lnTo>
                    <a:pt x="392049" y="652272"/>
                  </a:lnTo>
                  <a:lnTo>
                    <a:pt x="396621" y="654844"/>
                  </a:lnTo>
                  <a:lnTo>
                    <a:pt x="395574" y="657796"/>
                  </a:lnTo>
                  <a:lnTo>
                    <a:pt x="392049" y="658654"/>
                  </a:lnTo>
                  <a:lnTo>
                    <a:pt x="388048" y="655891"/>
                  </a:lnTo>
                  <a:lnTo>
                    <a:pt x="384715" y="658368"/>
                  </a:lnTo>
                  <a:lnTo>
                    <a:pt x="381571" y="667226"/>
                  </a:lnTo>
                  <a:lnTo>
                    <a:pt x="386620" y="667417"/>
                  </a:lnTo>
                  <a:lnTo>
                    <a:pt x="390240" y="670750"/>
                  </a:lnTo>
                  <a:lnTo>
                    <a:pt x="395383" y="685609"/>
                  </a:lnTo>
                  <a:lnTo>
                    <a:pt x="403765" y="687800"/>
                  </a:lnTo>
                  <a:lnTo>
                    <a:pt x="405765" y="697516"/>
                  </a:lnTo>
                  <a:lnTo>
                    <a:pt x="419481" y="702754"/>
                  </a:lnTo>
                  <a:lnTo>
                    <a:pt x="437198" y="714280"/>
                  </a:lnTo>
                  <a:lnTo>
                    <a:pt x="435579" y="717804"/>
                  </a:lnTo>
                  <a:lnTo>
                    <a:pt x="441103" y="718756"/>
                  </a:lnTo>
                  <a:lnTo>
                    <a:pt x="441674" y="722757"/>
                  </a:lnTo>
                  <a:lnTo>
                    <a:pt x="449866" y="725424"/>
                  </a:lnTo>
                  <a:lnTo>
                    <a:pt x="452819" y="741045"/>
                  </a:lnTo>
                  <a:lnTo>
                    <a:pt x="448056" y="744664"/>
                  </a:lnTo>
                  <a:lnTo>
                    <a:pt x="442246" y="744188"/>
                  </a:lnTo>
                  <a:lnTo>
                    <a:pt x="436150" y="738188"/>
                  </a:lnTo>
                  <a:lnTo>
                    <a:pt x="428340" y="746760"/>
                  </a:lnTo>
                  <a:lnTo>
                    <a:pt x="432245" y="753999"/>
                  </a:lnTo>
                  <a:lnTo>
                    <a:pt x="427577" y="762857"/>
                  </a:lnTo>
                  <a:lnTo>
                    <a:pt x="408718" y="771334"/>
                  </a:lnTo>
                  <a:lnTo>
                    <a:pt x="380905" y="777049"/>
                  </a:lnTo>
                  <a:lnTo>
                    <a:pt x="376237" y="777049"/>
                  </a:lnTo>
                  <a:lnTo>
                    <a:pt x="356807" y="758095"/>
                  </a:lnTo>
                  <a:lnTo>
                    <a:pt x="352711" y="758095"/>
                  </a:lnTo>
                  <a:lnTo>
                    <a:pt x="350044" y="745617"/>
                  </a:lnTo>
                  <a:lnTo>
                    <a:pt x="351663" y="733711"/>
                  </a:lnTo>
                  <a:lnTo>
                    <a:pt x="355759" y="731139"/>
                  </a:lnTo>
                  <a:lnTo>
                    <a:pt x="354330" y="727519"/>
                  </a:lnTo>
                  <a:lnTo>
                    <a:pt x="350330" y="730377"/>
                  </a:lnTo>
                  <a:lnTo>
                    <a:pt x="337661" y="708660"/>
                  </a:lnTo>
                  <a:lnTo>
                    <a:pt x="326231" y="698373"/>
                  </a:lnTo>
                  <a:lnTo>
                    <a:pt x="329470" y="697420"/>
                  </a:lnTo>
                  <a:lnTo>
                    <a:pt x="329946" y="694087"/>
                  </a:lnTo>
                  <a:lnTo>
                    <a:pt x="319469" y="695134"/>
                  </a:lnTo>
                  <a:lnTo>
                    <a:pt x="320993" y="689038"/>
                  </a:lnTo>
                  <a:lnTo>
                    <a:pt x="311944" y="691610"/>
                  </a:lnTo>
                  <a:lnTo>
                    <a:pt x="311563" y="687800"/>
                  </a:lnTo>
                  <a:lnTo>
                    <a:pt x="307563" y="687229"/>
                  </a:lnTo>
                  <a:lnTo>
                    <a:pt x="310515" y="680466"/>
                  </a:lnTo>
                  <a:lnTo>
                    <a:pt x="306419" y="681133"/>
                  </a:lnTo>
                  <a:lnTo>
                    <a:pt x="306514" y="678942"/>
                  </a:lnTo>
                  <a:lnTo>
                    <a:pt x="298704" y="677513"/>
                  </a:lnTo>
                  <a:lnTo>
                    <a:pt x="296037" y="681228"/>
                  </a:lnTo>
                  <a:lnTo>
                    <a:pt x="286131" y="667702"/>
                  </a:lnTo>
                  <a:lnTo>
                    <a:pt x="277368" y="674084"/>
                  </a:lnTo>
                  <a:lnTo>
                    <a:pt x="272320" y="670560"/>
                  </a:lnTo>
                  <a:lnTo>
                    <a:pt x="267271" y="671608"/>
                  </a:lnTo>
                  <a:lnTo>
                    <a:pt x="259652" y="667798"/>
                  </a:lnTo>
                  <a:lnTo>
                    <a:pt x="259842" y="665512"/>
                  </a:lnTo>
                  <a:lnTo>
                    <a:pt x="257080" y="665035"/>
                  </a:lnTo>
                  <a:lnTo>
                    <a:pt x="257556" y="660940"/>
                  </a:lnTo>
                  <a:lnTo>
                    <a:pt x="255461" y="660844"/>
                  </a:lnTo>
                  <a:lnTo>
                    <a:pt x="252984" y="673894"/>
                  </a:lnTo>
                  <a:lnTo>
                    <a:pt x="249460" y="667893"/>
                  </a:lnTo>
                  <a:lnTo>
                    <a:pt x="244412" y="670084"/>
                  </a:lnTo>
                  <a:lnTo>
                    <a:pt x="239935" y="667798"/>
                  </a:lnTo>
                  <a:lnTo>
                    <a:pt x="241078" y="677323"/>
                  </a:lnTo>
                  <a:lnTo>
                    <a:pt x="237363" y="679513"/>
                  </a:lnTo>
                  <a:lnTo>
                    <a:pt x="201454" y="687514"/>
                  </a:lnTo>
                  <a:lnTo>
                    <a:pt x="185166" y="685419"/>
                  </a:lnTo>
                  <a:lnTo>
                    <a:pt x="168879" y="689896"/>
                  </a:lnTo>
                  <a:lnTo>
                    <a:pt x="163259" y="694658"/>
                  </a:lnTo>
                  <a:lnTo>
                    <a:pt x="147637" y="698182"/>
                  </a:lnTo>
                  <a:lnTo>
                    <a:pt x="130873" y="690658"/>
                  </a:lnTo>
                  <a:lnTo>
                    <a:pt x="131826" y="686657"/>
                  </a:lnTo>
                  <a:lnTo>
                    <a:pt x="127445" y="683990"/>
                  </a:lnTo>
                  <a:lnTo>
                    <a:pt x="126397" y="689134"/>
                  </a:lnTo>
                  <a:lnTo>
                    <a:pt x="108585" y="682942"/>
                  </a:lnTo>
                  <a:lnTo>
                    <a:pt x="99917" y="683038"/>
                  </a:lnTo>
                  <a:lnTo>
                    <a:pt x="95536" y="672465"/>
                  </a:lnTo>
                  <a:lnTo>
                    <a:pt x="87154" y="673322"/>
                  </a:lnTo>
                  <a:lnTo>
                    <a:pt x="86582" y="669703"/>
                  </a:lnTo>
                  <a:lnTo>
                    <a:pt x="75533" y="669988"/>
                  </a:lnTo>
                  <a:lnTo>
                    <a:pt x="65627" y="657034"/>
                  </a:lnTo>
                  <a:lnTo>
                    <a:pt x="72390" y="646747"/>
                  </a:lnTo>
                  <a:lnTo>
                    <a:pt x="51721" y="624745"/>
                  </a:lnTo>
                  <a:lnTo>
                    <a:pt x="47340" y="611314"/>
                  </a:lnTo>
                  <a:lnTo>
                    <a:pt x="53245" y="603504"/>
                  </a:lnTo>
                  <a:lnTo>
                    <a:pt x="33719" y="590264"/>
                  </a:lnTo>
                  <a:lnTo>
                    <a:pt x="14669" y="569690"/>
                  </a:lnTo>
                  <a:lnTo>
                    <a:pt x="18669" y="563594"/>
                  </a:lnTo>
                  <a:lnTo>
                    <a:pt x="19050" y="538829"/>
                  </a:lnTo>
                  <a:lnTo>
                    <a:pt x="41148" y="531495"/>
                  </a:lnTo>
                  <a:lnTo>
                    <a:pt x="48101" y="526256"/>
                  </a:lnTo>
                  <a:lnTo>
                    <a:pt x="51816" y="527304"/>
                  </a:lnTo>
                  <a:lnTo>
                    <a:pt x="58769" y="522637"/>
                  </a:lnTo>
                  <a:lnTo>
                    <a:pt x="60674" y="515683"/>
                  </a:lnTo>
                  <a:lnTo>
                    <a:pt x="44101" y="496252"/>
                  </a:lnTo>
                  <a:lnTo>
                    <a:pt x="43149" y="483394"/>
                  </a:lnTo>
                  <a:lnTo>
                    <a:pt x="38576" y="474631"/>
                  </a:lnTo>
                  <a:lnTo>
                    <a:pt x="23908" y="470154"/>
                  </a:lnTo>
                  <a:lnTo>
                    <a:pt x="10382" y="472535"/>
                  </a:lnTo>
                  <a:lnTo>
                    <a:pt x="9525" y="466820"/>
                  </a:lnTo>
                  <a:lnTo>
                    <a:pt x="12478" y="460153"/>
                  </a:lnTo>
                  <a:lnTo>
                    <a:pt x="12097" y="452723"/>
                  </a:lnTo>
                  <a:lnTo>
                    <a:pt x="25908" y="432530"/>
                  </a:lnTo>
                  <a:lnTo>
                    <a:pt x="20955" y="428053"/>
                  </a:lnTo>
                  <a:lnTo>
                    <a:pt x="25813" y="421291"/>
                  </a:lnTo>
                  <a:lnTo>
                    <a:pt x="32575" y="422815"/>
                  </a:lnTo>
                  <a:lnTo>
                    <a:pt x="46197" y="406146"/>
                  </a:lnTo>
                  <a:lnTo>
                    <a:pt x="41053" y="400050"/>
                  </a:lnTo>
                  <a:lnTo>
                    <a:pt x="56388" y="380333"/>
                  </a:lnTo>
                  <a:lnTo>
                    <a:pt x="52674" y="376047"/>
                  </a:lnTo>
                  <a:lnTo>
                    <a:pt x="49435" y="378714"/>
                  </a:lnTo>
                  <a:lnTo>
                    <a:pt x="63055" y="364331"/>
                  </a:lnTo>
                  <a:lnTo>
                    <a:pt x="60960" y="362807"/>
                  </a:lnTo>
                  <a:lnTo>
                    <a:pt x="67913" y="359854"/>
                  </a:lnTo>
                  <a:lnTo>
                    <a:pt x="68294" y="356901"/>
                  </a:lnTo>
                  <a:lnTo>
                    <a:pt x="82391" y="347853"/>
                  </a:lnTo>
                  <a:lnTo>
                    <a:pt x="85249" y="343567"/>
                  </a:lnTo>
                  <a:lnTo>
                    <a:pt x="77153" y="335470"/>
                  </a:lnTo>
                  <a:lnTo>
                    <a:pt x="87059" y="330898"/>
                  </a:lnTo>
                  <a:lnTo>
                    <a:pt x="86963" y="326041"/>
                  </a:lnTo>
                  <a:lnTo>
                    <a:pt x="80677" y="315468"/>
                  </a:lnTo>
                  <a:lnTo>
                    <a:pt x="56293" y="289084"/>
                  </a:lnTo>
                  <a:lnTo>
                    <a:pt x="80867" y="264223"/>
                  </a:lnTo>
                  <a:lnTo>
                    <a:pt x="85535" y="263461"/>
                  </a:lnTo>
                  <a:lnTo>
                    <a:pt x="96584" y="269938"/>
                  </a:lnTo>
                  <a:lnTo>
                    <a:pt x="87916" y="257556"/>
                  </a:lnTo>
                  <a:lnTo>
                    <a:pt x="94965" y="246507"/>
                  </a:lnTo>
                  <a:lnTo>
                    <a:pt x="90964" y="241649"/>
                  </a:lnTo>
                  <a:lnTo>
                    <a:pt x="95060" y="235934"/>
                  </a:lnTo>
                  <a:lnTo>
                    <a:pt x="99822" y="238411"/>
                  </a:lnTo>
                  <a:lnTo>
                    <a:pt x="116300" y="217551"/>
                  </a:lnTo>
                  <a:lnTo>
                    <a:pt x="127064" y="213836"/>
                  </a:lnTo>
                  <a:lnTo>
                    <a:pt x="132302" y="209931"/>
                  </a:lnTo>
                  <a:lnTo>
                    <a:pt x="132016" y="206025"/>
                  </a:lnTo>
                  <a:lnTo>
                    <a:pt x="137732" y="202787"/>
                  </a:lnTo>
                  <a:lnTo>
                    <a:pt x="128969" y="205264"/>
                  </a:lnTo>
                  <a:lnTo>
                    <a:pt x="124206" y="199453"/>
                  </a:lnTo>
                  <a:lnTo>
                    <a:pt x="129635" y="195167"/>
                  </a:lnTo>
                  <a:lnTo>
                    <a:pt x="119253" y="179546"/>
                  </a:lnTo>
                  <a:lnTo>
                    <a:pt x="116110" y="180784"/>
                  </a:lnTo>
                  <a:lnTo>
                    <a:pt x="114300" y="173641"/>
                  </a:lnTo>
                  <a:lnTo>
                    <a:pt x="99250" y="180975"/>
                  </a:lnTo>
                  <a:lnTo>
                    <a:pt x="96774" y="171545"/>
                  </a:lnTo>
                  <a:lnTo>
                    <a:pt x="99060" y="164687"/>
                  </a:lnTo>
                  <a:lnTo>
                    <a:pt x="96107" y="161639"/>
                  </a:lnTo>
                  <a:lnTo>
                    <a:pt x="94488" y="163163"/>
                  </a:lnTo>
                  <a:lnTo>
                    <a:pt x="83820" y="150209"/>
                  </a:lnTo>
                  <a:lnTo>
                    <a:pt x="81439" y="151447"/>
                  </a:lnTo>
                  <a:lnTo>
                    <a:pt x="70675" y="142780"/>
                  </a:lnTo>
                  <a:lnTo>
                    <a:pt x="69532" y="150019"/>
                  </a:lnTo>
                  <a:lnTo>
                    <a:pt x="59722" y="14173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41" name="Freihandform: Form 240">
              <a:extLst>
                <a:ext uri="{FF2B5EF4-FFF2-40B4-BE49-F238E27FC236}">
                  <a16:creationId xmlns:a16="http://schemas.microsoft.com/office/drawing/2014/main" id="{3D4FFF49-2CDB-48E6-9EAE-74E436957D88}"/>
                </a:ext>
              </a:extLst>
            </p:cNvPr>
            <p:cNvSpPr/>
            <p:nvPr/>
          </p:nvSpPr>
          <p:spPr>
            <a:xfrm>
              <a:off x="1108132" y="3445365"/>
              <a:ext cx="425700" cy="297000"/>
            </a:xfrm>
            <a:custGeom>
              <a:avLst/>
              <a:gdLst>
                <a:gd name="connsiteX0" fmla="*/ 97250 w 819150"/>
                <a:gd name="connsiteY0" fmla="*/ 468725 h 571500"/>
                <a:gd name="connsiteX1" fmla="*/ 84772 w 819150"/>
                <a:gd name="connsiteY1" fmla="*/ 468440 h 571500"/>
                <a:gd name="connsiteX2" fmla="*/ 77152 w 819150"/>
                <a:gd name="connsiteY2" fmla="*/ 459010 h 571500"/>
                <a:gd name="connsiteX3" fmla="*/ 69818 w 819150"/>
                <a:gd name="connsiteY3" fmla="*/ 458819 h 571500"/>
                <a:gd name="connsiteX4" fmla="*/ 66484 w 819150"/>
                <a:gd name="connsiteY4" fmla="*/ 455295 h 571500"/>
                <a:gd name="connsiteX5" fmla="*/ 67437 w 819150"/>
                <a:gd name="connsiteY5" fmla="*/ 452723 h 571500"/>
                <a:gd name="connsiteX6" fmla="*/ 58007 w 819150"/>
                <a:gd name="connsiteY6" fmla="*/ 448247 h 571500"/>
                <a:gd name="connsiteX7" fmla="*/ 53435 w 819150"/>
                <a:gd name="connsiteY7" fmla="*/ 447675 h 571500"/>
                <a:gd name="connsiteX8" fmla="*/ 52292 w 819150"/>
                <a:gd name="connsiteY8" fmla="*/ 455867 h 571500"/>
                <a:gd name="connsiteX9" fmla="*/ 47339 w 819150"/>
                <a:gd name="connsiteY9" fmla="*/ 455676 h 571500"/>
                <a:gd name="connsiteX10" fmla="*/ 47434 w 819150"/>
                <a:gd name="connsiteY10" fmla="*/ 453390 h 571500"/>
                <a:gd name="connsiteX11" fmla="*/ 42767 w 819150"/>
                <a:gd name="connsiteY11" fmla="*/ 450723 h 571500"/>
                <a:gd name="connsiteX12" fmla="*/ 31147 w 819150"/>
                <a:gd name="connsiteY12" fmla="*/ 454247 h 571500"/>
                <a:gd name="connsiteX13" fmla="*/ 28194 w 819150"/>
                <a:gd name="connsiteY13" fmla="*/ 452533 h 571500"/>
                <a:gd name="connsiteX14" fmla="*/ 26194 w 819150"/>
                <a:gd name="connsiteY14" fmla="*/ 445294 h 571500"/>
                <a:gd name="connsiteX15" fmla="*/ 31909 w 819150"/>
                <a:gd name="connsiteY15" fmla="*/ 441770 h 571500"/>
                <a:gd name="connsiteX16" fmla="*/ 33814 w 819150"/>
                <a:gd name="connsiteY16" fmla="*/ 442912 h 571500"/>
                <a:gd name="connsiteX17" fmla="*/ 36385 w 819150"/>
                <a:gd name="connsiteY17" fmla="*/ 439484 h 571500"/>
                <a:gd name="connsiteX18" fmla="*/ 34957 w 819150"/>
                <a:gd name="connsiteY18" fmla="*/ 436817 h 571500"/>
                <a:gd name="connsiteX19" fmla="*/ 37052 w 819150"/>
                <a:gd name="connsiteY19" fmla="*/ 435578 h 571500"/>
                <a:gd name="connsiteX20" fmla="*/ 33623 w 819150"/>
                <a:gd name="connsiteY20" fmla="*/ 433197 h 571500"/>
                <a:gd name="connsiteX21" fmla="*/ 49244 w 819150"/>
                <a:gd name="connsiteY21" fmla="*/ 421577 h 571500"/>
                <a:gd name="connsiteX22" fmla="*/ 62008 w 819150"/>
                <a:gd name="connsiteY22" fmla="*/ 415862 h 571500"/>
                <a:gd name="connsiteX23" fmla="*/ 58960 w 819150"/>
                <a:gd name="connsiteY23" fmla="*/ 417004 h 571500"/>
                <a:gd name="connsiteX24" fmla="*/ 57817 w 819150"/>
                <a:gd name="connsiteY24" fmla="*/ 413766 h 571500"/>
                <a:gd name="connsiteX25" fmla="*/ 47720 w 819150"/>
                <a:gd name="connsiteY25" fmla="*/ 417291 h 571500"/>
                <a:gd name="connsiteX26" fmla="*/ 36481 w 819150"/>
                <a:gd name="connsiteY26" fmla="*/ 408432 h 571500"/>
                <a:gd name="connsiteX27" fmla="*/ 28099 w 819150"/>
                <a:gd name="connsiteY27" fmla="*/ 412814 h 571500"/>
                <a:gd name="connsiteX28" fmla="*/ 25051 w 819150"/>
                <a:gd name="connsiteY28" fmla="*/ 417957 h 571500"/>
                <a:gd name="connsiteX29" fmla="*/ 16192 w 819150"/>
                <a:gd name="connsiteY29" fmla="*/ 412718 h 571500"/>
                <a:gd name="connsiteX30" fmla="*/ 11716 w 819150"/>
                <a:gd name="connsiteY30" fmla="*/ 404622 h 571500"/>
                <a:gd name="connsiteX31" fmla="*/ 14383 w 819150"/>
                <a:gd name="connsiteY31" fmla="*/ 386810 h 571500"/>
                <a:gd name="connsiteX32" fmla="*/ 11335 w 819150"/>
                <a:gd name="connsiteY32" fmla="*/ 378619 h 571500"/>
                <a:gd name="connsiteX33" fmla="*/ 14764 w 819150"/>
                <a:gd name="connsiteY33" fmla="*/ 366522 h 571500"/>
                <a:gd name="connsiteX34" fmla="*/ 9525 w 819150"/>
                <a:gd name="connsiteY34" fmla="*/ 365474 h 571500"/>
                <a:gd name="connsiteX35" fmla="*/ 12287 w 819150"/>
                <a:gd name="connsiteY35" fmla="*/ 362331 h 571500"/>
                <a:gd name="connsiteX36" fmla="*/ 21145 w 819150"/>
                <a:gd name="connsiteY36" fmla="*/ 358045 h 571500"/>
                <a:gd name="connsiteX37" fmla="*/ 39910 w 819150"/>
                <a:gd name="connsiteY37" fmla="*/ 356997 h 571500"/>
                <a:gd name="connsiteX38" fmla="*/ 40958 w 819150"/>
                <a:gd name="connsiteY38" fmla="*/ 346805 h 571500"/>
                <a:gd name="connsiteX39" fmla="*/ 43624 w 819150"/>
                <a:gd name="connsiteY39" fmla="*/ 343853 h 571500"/>
                <a:gd name="connsiteX40" fmla="*/ 52387 w 819150"/>
                <a:gd name="connsiteY40" fmla="*/ 340900 h 571500"/>
                <a:gd name="connsiteX41" fmla="*/ 63151 w 819150"/>
                <a:gd name="connsiteY41" fmla="*/ 348044 h 571500"/>
                <a:gd name="connsiteX42" fmla="*/ 71628 w 819150"/>
                <a:gd name="connsiteY42" fmla="*/ 338804 h 571500"/>
                <a:gd name="connsiteX43" fmla="*/ 88773 w 819150"/>
                <a:gd name="connsiteY43" fmla="*/ 334994 h 571500"/>
                <a:gd name="connsiteX44" fmla="*/ 96774 w 819150"/>
                <a:gd name="connsiteY44" fmla="*/ 341186 h 571500"/>
                <a:gd name="connsiteX45" fmla="*/ 104584 w 819150"/>
                <a:gd name="connsiteY45" fmla="*/ 357092 h 571500"/>
                <a:gd name="connsiteX46" fmla="*/ 111442 w 819150"/>
                <a:gd name="connsiteY46" fmla="*/ 358616 h 571500"/>
                <a:gd name="connsiteX47" fmla="*/ 114776 w 819150"/>
                <a:gd name="connsiteY47" fmla="*/ 356521 h 571500"/>
                <a:gd name="connsiteX48" fmla="*/ 114205 w 819150"/>
                <a:gd name="connsiteY48" fmla="*/ 341948 h 571500"/>
                <a:gd name="connsiteX49" fmla="*/ 119158 w 819150"/>
                <a:gd name="connsiteY49" fmla="*/ 340424 h 571500"/>
                <a:gd name="connsiteX50" fmla="*/ 115919 w 819150"/>
                <a:gd name="connsiteY50" fmla="*/ 344615 h 571500"/>
                <a:gd name="connsiteX51" fmla="*/ 116681 w 819150"/>
                <a:gd name="connsiteY51" fmla="*/ 352139 h 571500"/>
                <a:gd name="connsiteX52" fmla="*/ 124396 w 819150"/>
                <a:gd name="connsiteY52" fmla="*/ 355473 h 571500"/>
                <a:gd name="connsiteX53" fmla="*/ 126397 w 819150"/>
                <a:gd name="connsiteY53" fmla="*/ 352520 h 571500"/>
                <a:gd name="connsiteX54" fmla="*/ 123920 w 819150"/>
                <a:gd name="connsiteY54" fmla="*/ 346805 h 571500"/>
                <a:gd name="connsiteX55" fmla="*/ 128302 w 819150"/>
                <a:gd name="connsiteY55" fmla="*/ 344615 h 571500"/>
                <a:gd name="connsiteX56" fmla="*/ 129826 w 819150"/>
                <a:gd name="connsiteY56" fmla="*/ 336995 h 571500"/>
                <a:gd name="connsiteX57" fmla="*/ 123825 w 819150"/>
                <a:gd name="connsiteY57" fmla="*/ 324136 h 571500"/>
                <a:gd name="connsiteX58" fmla="*/ 132397 w 819150"/>
                <a:gd name="connsiteY58" fmla="*/ 317278 h 571500"/>
                <a:gd name="connsiteX59" fmla="*/ 132207 w 819150"/>
                <a:gd name="connsiteY59" fmla="*/ 314706 h 571500"/>
                <a:gd name="connsiteX60" fmla="*/ 135922 w 819150"/>
                <a:gd name="connsiteY60" fmla="*/ 316897 h 571500"/>
                <a:gd name="connsiteX61" fmla="*/ 143161 w 819150"/>
                <a:gd name="connsiteY61" fmla="*/ 315278 h 571500"/>
                <a:gd name="connsiteX62" fmla="*/ 154305 w 819150"/>
                <a:gd name="connsiteY62" fmla="*/ 317183 h 571500"/>
                <a:gd name="connsiteX63" fmla="*/ 140113 w 819150"/>
                <a:gd name="connsiteY63" fmla="*/ 301657 h 571500"/>
                <a:gd name="connsiteX64" fmla="*/ 141065 w 819150"/>
                <a:gd name="connsiteY64" fmla="*/ 287179 h 571500"/>
                <a:gd name="connsiteX65" fmla="*/ 149352 w 819150"/>
                <a:gd name="connsiteY65" fmla="*/ 296132 h 571500"/>
                <a:gd name="connsiteX66" fmla="*/ 153829 w 819150"/>
                <a:gd name="connsiteY66" fmla="*/ 297180 h 571500"/>
                <a:gd name="connsiteX67" fmla="*/ 164116 w 819150"/>
                <a:gd name="connsiteY67" fmla="*/ 291560 h 571500"/>
                <a:gd name="connsiteX68" fmla="*/ 178784 w 819150"/>
                <a:gd name="connsiteY68" fmla="*/ 276797 h 571500"/>
                <a:gd name="connsiteX69" fmla="*/ 181832 w 819150"/>
                <a:gd name="connsiteY69" fmla="*/ 277654 h 571500"/>
                <a:gd name="connsiteX70" fmla="*/ 182213 w 819150"/>
                <a:gd name="connsiteY70" fmla="*/ 282131 h 571500"/>
                <a:gd name="connsiteX71" fmla="*/ 185356 w 819150"/>
                <a:gd name="connsiteY71" fmla="*/ 284798 h 571500"/>
                <a:gd name="connsiteX72" fmla="*/ 203359 w 819150"/>
                <a:gd name="connsiteY72" fmla="*/ 284226 h 571500"/>
                <a:gd name="connsiteX73" fmla="*/ 216979 w 819150"/>
                <a:gd name="connsiteY73" fmla="*/ 266795 h 571500"/>
                <a:gd name="connsiteX74" fmla="*/ 209074 w 819150"/>
                <a:gd name="connsiteY74" fmla="*/ 254794 h 571500"/>
                <a:gd name="connsiteX75" fmla="*/ 210598 w 819150"/>
                <a:gd name="connsiteY75" fmla="*/ 247174 h 571500"/>
                <a:gd name="connsiteX76" fmla="*/ 208502 w 819150"/>
                <a:gd name="connsiteY76" fmla="*/ 241745 h 571500"/>
                <a:gd name="connsiteX77" fmla="*/ 214027 w 819150"/>
                <a:gd name="connsiteY77" fmla="*/ 228219 h 571500"/>
                <a:gd name="connsiteX78" fmla="*/ 223552 w 819150"/>
                <a:gd name="connsiteY78" fmla="*/ 220504 h 571500"/>
                <a:gd name="connsiteX79" fmla="*/ 231553 w 819150"/>
                <a:gd name="connsiteY79" fmla="*/ 208407 h 571500"/>
                <a:gd name="connsiteX80" fmla="*/ 241554 w 819150"/>
                <a:gd name="connsiteY80" fmla="*/ 212408 h 571500"/>
                <a:gd name="connsiteX81" fmla="*/ 264128 w 819150"/>
                <a:gd name="connsiteY81" fmla="*/ 196691 h 571500"/>
                <a:gd name="connsiteX82" fmla="*/ 275082 w 819150"/>
                <a:gd name="connsiteY82" fmla="*/ 200311 h 571500"/>
                <a:gd name="connsiteX83" fmla="*/ 277844 w 819150"/>
                <a:gd name="connsiteY83" fmla="*/ 204692 h 571500"/>
                <a:gd name="connsiteX84" fmla="*/ 277368 w 819150"/>
                <a:gd name="connsiteY84" fmla="*/ 213265 h 571500"/>
                <a:gd name="connsiteX85" fmla="*/ 282797 w 819150"/>
                <a:gd name="connsiteY85" fmla="*/ 215741 h 571500"/>
                <a:gd name="connsiteX86" fmla="*/ 288322 w 819150"/>
                <a:gd name="connsiteY86" fmla="*/ 224981 h 571500"/>
                <a:gd name="connsiteX87" fmla="*/ 311182 w 819150"/>
                <a:gd name="connsiteY87" fmla="*/ 235553 h 571500"/>
                <a:gd name="connsiteX88" fmla="*/ 315849 w 819150"/>
                <a:gd name="connsiteY88" fmla="*/ 243459 h 571500"/>
                <a:gd name="connsiteX89" fmla="*/ 320992 w 819150"/>
                <a:gd name="connsiteY89" fmla="*/ 245269 h 571500"/>
                <a:gd name="connsiteX90" fmla="*/ 332518 w 819150"/>
                <a:gd name="connsiteY90" fmla="*/ 260795 h 571500"/>
                <a:gd name="connsiteX91" fmla="*/ 333470 w 819150"/>
                <a:gd name="connsiteY91" fmla="*/ 271653 h 571500"/>
                <a:gd name="connsiteX92" fmla="*/ 334518 w 819150"/>
                <a:gd name="connsiteY92" fmla="*/ 264986 h 571500"/>
                <a:gd name="connsiteX93" fmla="*/ 340042 w 819150"/>
                <a:gd name="connsiteY93" fmla="*/ 266129 h 571500"/>
                <a:gd name="connsiteX94" fmla="*/ 340995 w 819150"/>
                <a:gd name="connsiteY94" fmla="*/ 263462 h 571500"/>
                <a:gd name="connsiteX95" fmla="*/ 348234 w 819150"/>
                <a:gd name="connsiteY95" fmla="*/ 262795 h 571500"/>
                <a:gd name="connsiteX96" fmla="*/ 353473 w 819150"/>
                <a:gd name="connsiteY96" fmla="*/ 256889 h 571500"/>
                <a:gd name="connsiteX97" fmla="*/ 356235 w 819150"/>
                <a:gd name="connsiteY97" fmla="*/ 257651 h 571500"/>
                <a:gd name="connsiteX98" fmla="*/ 358902 w 819150"/>
                <a:gd name="connsiteY98" fmla="*/ 253651 h 571500"/>
                <a:gd name="connsiteX99" fmla="*/ 367284 w 819150"/>
                <a:gd name="connsiteY99" fmla="*/ 252032 h 571500"/>
                <a:gd name="connsiteX100" fmla="*/ 390239 w 819150"/>
                <a:gd name="connsiteY100" fmla="*/ 258413 h 571500"/>
                <a:gd name="connsiteX101" fmla="*/ 375475 w 819150"/>
                <a:gd name="connsiteY101" fmla="*/ 257556 h 571500"/>
                <a:gd name="connsiteX102" fmla="*/ 367951 w 819150"/>
                <a:gd name="connsiteY102" fmla="*/ 263271 h 571500"/>
                <a:gd name="connsiteX103" fmla="*/ 358426 w 819150"/>
                <a:gd name="connsiteY103" fmla="*/ 258032 h 571500"/>
                <a:gd name="connsiteX104" fmla="*/ 348710 w 819150"/>
                <a:gd name="connsiteY104" fmla="*/ 266033 h 571500"/>
                <a:gd name="connsiteX105" fmla="*/ 342900 w 819150"/>
                <a:gd name="connsiteY105" fmla="*/ 266795 h 571500"/>
                <a:gd name="connsiteX106" fmla="*/ 341376 w 819150"/>
                <a:gd name="connsiteY106" fmla="*/ 272320 h 571500"/>
                <a:gd name="connsiteX107" fmla="*/ 352425 w 819150"/>
                <a:gd name="connsiteY107" fmla="*/ 274606 h 571500"/>
                <a:gd name="connsiteX108" fmla="*/ 364522 w 819150"/>
                <a:gd name="connsiteY108" fmla="*/ 281654 h 571500"/>
                <a:gd name="connsiteX109" fmla="*/ 367284 w 819150"/>
                <a:gd name="connsiteY109" fmla="*/ 286036 h 571500"/>
                <a:gd name="connsiteX110" fmla="*/ 374809 w 819150"/>
                <a:gd name="connsiteY110" fmla="*/ 285464 h 571500"/>
                <a:gd name="connsiteX111" fmla="*/ 374523 w 819150"/>
                <a:gd name="connsiteY111" fmla="*/ 289846 h 571500"/>
                <a:gd name="connsiteX112" fmla="*/ 377190 w 819150"/>
                <a:gd name="connsiteY112" fmla="*/ 291465 h 571500"/>
                <a:gd name="connsiteX113" fmla="*/ 380047 w 819150"/>
                <a:gd name="connsiteY113" fmla="*/ 278416 h 571500"/>
                <a:gd name="connsiteX114" fmla="*/ 382619 w 819150"/>
                <a:gd name="connsiteY114" fmla="*/ 281559 h 571500"/>
                <a:gd name="connsiteX115" fmla="*/ 388715 w 819150"/>
                <a:gd name="connsiteY115" fmla="*/ 278797 h 571500"/>
                <a:gd name="connsiteX116" fmla="*/ 399955 w 819150"/>
                <a:gd name="connsiteY116" fmla="*/ 284417 h 571500"/>
                <a:gd name="connsiteX117" fmla="*/ 402908 w 819150"/>
                <a:gd name="connsiteY117" fmla="*/ 283369 h 571500"/>
                <a:gd name="connsiteX118" fmla="*/ 400240 w 819150"/>
                <a:gd name="connsiteY118" fmla="*/ 275558 h 571500"/>
                <a:gd name="connsiteX119" fmla="*/ 394621 w 819150"/>
                <a:gd name="connsiteY119" fmla="*/ 274225 h 571500"/>
                <a:gd name="connsiteX120" fmla="*/ 392430 w 819150"/>
                <a:gd name="connsiteY120" fmla="*/ 278225 h 571500"/>
                <a:gd name="connsiteX121" fmla="*/ 389096 w 819150"/>
                <a:gd name="connsiteY121" fmla="*/ 276987 h 571500"/>
                <a:gd name="connsiteX122" fmla="*/ 394335 w 819150"/>
                <a:gd name="connsiteY122" fmla="*/ 272129 h 571500"/>
                <a:gd name="connsiteX123" fmla="*/ 394335 w 819150"/>
                <a:gd name="connsiteY123" fmla="*/ 267176 h 571500"/>
                <a:gd name="connsiteX124" fmla="*/ 399193 w 819150"/>
                <a:gd name="connsiteY124" fmla="*/ 268510 h 571500"/>
                <a:gd name="connsiteX125" fmla="*/ 404336 w 819150"/>
                <a:gd name="connsiteY125" fmla="*/ 275939 h 571500"/>
                <a:gd name="connsiteX126" fmla="*/ 405670 w 819150"/>
                <a:gd name="connsiteY126" fmla="*/ 268319 h 571500"/>
                <a:gd name="connsiteX127" fmla="*/ 404717 w 819150"/>
                <a:gd name="connsiteY127" fmla="*/ 261366 h 571500"/>
                <a:gd name="connsiteX128" fmla="*/ 399288 w 819150"/>
                <a:gd name="connsiteY128" fmla="*/ 261080 h 571500"/>
                <a:gd name="connsiteX129" fmla="*/ 395287 w 819150"/>
                <a:gd name="connsiteY129" fmla="*/ 252317 h 571500"/>
                <a:gd name="connsiteX130" fmla="*/ 389572 w 819150"/>
                <a:gd name="connsiteY130" fmla="*/ 251651 h 571500"/>
                <a:gd name="connsiteX131" fmla="*/ 389191 w 819150"/>
                <a:gd name="connsiteY131" fmla="*/ 249745 h 571500"/>
                <a:gd name="connsiteX132" fmla="*/ 389858 w 819150"/>
                <a:gd name="connsiteY132" fmla="*/ 244316 h 571500"/>
                <a:gd name="connsiteX133" fmla="*/ 394049 w 819150"/>
                <a:gd name="connsiteY133" fmla="*/ 240983 h 571500"/>
                <a:gd name="connsiteX134" fmla="*/ 401383 w 819150"/>
                <a:gd name="connsiteY134" fmla="*/ 246983 h 571500"/>
                <a:gd name="connsiteX135" fmla="*/ 404336 w 819150"/>
                <a:gd name="connsiteY135" fmla="*/ 244697 h 571500"/>
                <a:gd name="connsiteX136" fmla="*/ 402622 w 819150"/>
                <a:gd name="connsiteY136" fmla="*/ 240411 h 571500"/>
                <a:gd name="connsiteX137" fmla="*/ 406717 w 819150"/>
                <a:gd name="connsiteY137" fmla="*/ 214789 h 571500"/>
                <a:gd name="connsiteX138" fmla="*/ 401955 w 819150"/>
                <a:gd name="connsiteY138" fmla="*/ 206312 h 571500"/>
                <a:gd name="connsiteX139" fmla="*/ 404717 w 819150"/>
                <a:gd name="connsiteY139" fmla="*/ 195834 h 571500"/>
                <a:gd name="connsiteX140" fmla="*/ 397383 w 819150"/>
                <a:gd name="connsiteY140" fmla="*/ 166211 h 571500"/>
                <a:gd name="connsiteX141" fmla="*/ 398431 w 819150"/>
                <a:gd name="connsiteY141" fmla="*/ 158877 h 571500"/>
                <a:gd name="connsiteX142" fmla="*/ 410146 w 819150"/>
                <a:gd name="connsiteY142" fmla="*/ 151448 h 571500"/>
                <a:gd name="connsiteX143" fmla="*/ 410623 w 819150"/>
                <a:gd name="connsiteY143" fmla="*/ 135255 h 571500"/>
                <a:gd name="connsiteX144" fmla="*/ 426529 w 819150"/>
                <a:gd name="connsiteY144" fmla="*/ 115729 h 571500"/>
                <a:gd name="connsiteX145" fmla="*/ 447484 w 819150"/>
                <a:gd name="connsiteY145" fmla="*/ 108014 h 571500"/>
                <a:gd name="connsiteX146" fmla="*/ 490252 w 819150"/>
                <a:gd name="connsiteY146" fmla="*/ 122206 h 571500"/>
                <a:gd name="connsiteX147" fmla="*/ 506158 w 819150"/>
                <a:gd name="connsiteY147" fmla="*/ 120872 h 571500"/>
                <a:gd name="connsiteX148" fmla="*/ 507206 w 819150"/>
                <a:gd name="connsiteY148" fmla="*/ 111824 h 571500"/>
                <a:gd name="connsiteX149" fmla="*/ 516350 w 819150"/>
                <a:gd name="connsiteY149" fmla="*/ 107156 h 571500"/>
                <a:gd name="connsiteX150" fmla="*/ 527209 w 819150"/>
                <a:gd name="connsiteY150" fmla="*/ 113633 h 571500"/>
                <a:gd name="connsiteX151" fmla="*/ 538639 w 819150"/>
                <a:gd name="connsiteY151" fmla="*/ 99822 h 571500"/>
                <a:gd name="connsiteX152" fmla="*/ 537019 w 819150"/>
                <a:gd name="connsiteY152" fmla="*/ 84296 h 571500"/>
                <a:gd name="connsiteX153" fmla="*/ 546259 w 819150"/>
                <a:gd name="connsiteY153" fmla="*/ 67723 h 571500"/>
                <a:gd name="connsiteX154" fmla="*/ 548545 w 819150"/>
                <a:gd name="connsiteY154" fmla="*/ 52292 h 571500"/>
                <a:gd name="connsiteX155" fmla="*/ 545021 w 819150"/>
                <a:gd name="connsiteY155" fmla="*/ 35719 h 571500"/>
                <a:gd name="connsiteX156" fmla="*/ 545878 w 819150"/>
                <a:gd name="connsiteY156" fmla="*/ 27813 h 571500"/>
                <a:gd name="connsiteX157" fmla="*/ 556165 w 819150"/>
                <a:gd name="connsiteY157" fmla="*/ 17240 h 571500"/>
                <a:gd name="connsiteX158" fmla="*/ 564547 w 819150"/>
                <a:gd name="connsiteY158" fmla="*/ 14097 h 571500"/>
                <a:gd name="connsiteX159" fmla="*/ 573310 w 819150"/>
                <a:gd name="connsiteY159" fmla="*/ 15621 h 571500"/>
                <a:gd name="connsiteX160" fmla="*/ 583787 w 819150"/>
                <a:gd name="connsiteY160" fmla="*/ 27718 h 571500"/>
                <a:gd name="connsiteX161" fmla="*/ 589217 w 819150"/>
                <a:gd name="connsiteY161" fmla="*/ 29528 h 571500"/>
                <a:gd name="connsiteX162" fmla="*/ 606457 w 819150"/>
                <a:gd name="connsiteY162" fmla="*/ 27718 h 571500"/>
                <a:gd name="connsiteX163" fmla="*/ 630079 w 819150"/>
                <a:gd name="connsiteY163" fmla="*/ 29337 h 571500"/>
                <a:gd name="connsiteX164" fmla="*/ 646938 w 819150"/>
                <a:gd name="connsiteY164" fmla="*/ 20193 h 571500"/>
                <a:gd name="connsiteX165" fmla="*/ 655034 w 819150"/>
                <a:gd name="connsiteY165" fmla="*/ 9525 h 571500"/>
                <a:gd name="connsiteX166" fmla="*/ 654367 w 819150"/>
                <a:gd name="connsiteY166" fmla="*/ 15240 h 571500"/>
                <a:gd name="connsiteX167" fmla="*/ 660463 w 819150"/>
                <a:gd name="connsiteY167" fmla="*/ 23336 h 571500"/>
                <a:gd name="connsiteX168" fmla="*/ 663988 w 819150"/>
                <a:gd name="connsiteY168" fmla="*/ 26099 h 571500"/>
                <a:gd name="connsiteX169" fmla="*/ 667702 w 819150"/>
                <a:gd name="connsiteY169" fmla="*/ 21527 h 571500"/>
                <a:gd name="connsiteX170" fmla="*/ 670084 w 819150"/>
                <a:gd name="connsiteY170" fmla="*/ 24479 h 571500"/>
                <a:gd name="connsiteX171" fmla="*/ 673417 w 819150"/>
                <a:gd name="connsiteY171" fmla="*/ 39815 h 571500"/>
                <a:gd name="connsiteX172" fmla="*/ 682847 w 819150"/>
                <a:gd name="connsiteY172" fmla="*/ 27051 h 571500"/>
                <a:gd name="connsiteX173" fmla="*/ 683038 w 819150"/>
                <a:gd name="connsiteY173" fmla="*/ 21908 h 571500"/>
                <a:gd name="connsiteX174" fmla="*/ 685324 w 819150"/>
                <a:gd name="connsiteY174" fmla="*/ 21812 h 571500"/>
                <a:gd name="connsiteX175" fmla="*/ 687991 w 819150"/>
                <a:gd name="connsiteY175" fmla="*/ 34481 h 571500"/>
                <a:gd name="connsiteX176" fmla="*/ 692467 w 819150"/>
                <a:gd name="connsiteY176" fmla="*/ 42386 h 571500"/>
                <a:gd name="connsiteX177" fmla="*/ 697420 w 819150"/>
                <a:gd name="connsiteY177" fmla="*/ 45815 h 571500"/>
                <a:gd name="connsiteX178" fmla="*/ 704564 w 819150"/>
                <a:gd name="connsiteY178" fmla="*/ 56960 h 571500"/>
                <a:gd name="connsiteX179" fmla="*/ 717328 w 819150"/>
                <a:gd name="connsiteY179" fmla="*/ 62389 h 571500"/>
                <a:gd name="connsiteX180" fmla="*/ 731996 w 819150"/>
                <a:gd name="connsiteY180" fmla="*/ 81629 h 571500"/>
                <a:gd name="connsiteX181" fmla="*/ 731139 w 819150"/>
                <a:gd name="connsiteY181" fmla="*/ 89916 h 571500"/>
                <a:gd name="connsiteX182" fmla="*/ 715804 w 819150"/>
                <a:gd name="connsiteY182" fmla="*/ 103442 h 571500"/>
                <a:gd name="connsiteX183" fmla="*/ 728662 w 819150"/>
                <a:gd name="connsiteY183" fmla="*/ 113062 h 571500"/>
                <a:gd name="connsiteX184" fmla="*/ 737807 w 819150"/>
                <a:gd name="connsiteY184" fmla="*/ 114967 h 571500"/>
                <a:gd name="connsiteX185" fmla="*/ 739521 w 819150"/>
                <a:gd name="connsiteY185" fmla="*/ 119062 h 571500"/>
                <a:gd name="connsiteX186" fmla="*/ 736283 w 819150"/>
                <a:gd name="connsiteY186" fmla="*/ 123825 h 571500"/>
                <a:gd name="connsiteX187" fmla="*/ 739235 w 819150"/>
                <a:gd name="connsiteY187" fmla="*/ 126968 h 571500"/>
                <a:gd name="connsiteX188" fmla="*/ 746379 w 819150"/>
                <a:gd name="connsiteY188" fmla="*/ 129731 h 571500"/>
                <a:gd name="connsiteX189" fmla="*/ 748093 w 819150"/>
                <a:gd name="connsiteY189" fmla="*/ 128302 h 571500"/>
                <a:gd name="connsiteX190" fmla="*/ 755904 w 819150"/>
                <a:gd name="connsiteY190" fmla="*/ 132779 h 571500"/>
                <a:gd name="connsiteX191" fmla="*/ 768572 w 819150"/>
                <a:gd name="connsiteY191" fmla="*/ 157353 h 571500"/>
                <a:gd name="connsiteX192" fmla="*/ 765810 w 819150"/>
                <a:gd name="connsiteY192" fmla="*/ 164306 h 571500"/>
                <a:gd name="connsiteX193" fmla="*/ 769906 w 819150"/>
                <a:gd name="connsiteY193" fmla="*/ 169831 h 571500"/>
                <a:gd name="connsiteX194" fmla="*/ 768096 w 819150"/>
                <a:gd name="connsiteY194" fmla="*/ 174403 h 571500"/>
                <a:gd name="connsiteX195" fmla="*/ 782955 w 819150"/>
                <a:gd name="connsiteY195" fmla="*/ 188024 h 571500"/>
                <a:gd name="connsiteX196" fmla="*/ 798957 w 819150"/>
                <a:gd name="connsiteY196" fmla="*/ 187928 h 571500"/>
                <a:gd name="connsiteX197" fmla="*/ 791813 w 819150"/>
                <a:gd name="connsiteY197" fmla="*/ 197644 h 571500"/>
                <a:gd name="connsiteX198" fmla="*/ 787051 w 819150"/>
                <a:gd name="connsiteY198" fmla="*/ 200216 h 571500"/>
                <a:gd name="connsiteX199" fmla="*/ 788670 w 819150"/>
                <a:gd name="connsiteY199" fmla="*/ 203645 h 571500"/>
                <a:gd name="connsiteX200" fmla="*/ 790956 w 819150"/>
                <a:gd name="connsiteY200" fmla="*/ 200216 h 571500"/>
                <a:gd name="connsiteX201" fmla="*/ 793813 w 819150"/>
                <a:gd name="connsiteY201" fmla="*/ 202883 h 571500"/>
                <a:gd name="connsiteX202" fmla="*/ 786860 w 819150"/>
                <a:gd name="connsiteY202" fmla="*/ 208502 h 571500"/>
                <a:gd name="connsiteX203" fmla="*/ 789718 w 819150"/>
                <a:gd name="connsiteY203" fmla="*/ 218980 h 571500"/>
                <a:gd name="connsiteX204" fmla="*/ 788670 w 819150"/>
                <a:gd name="connsiteY204" fmla="*/ 225457 h 571500"/>
                <a:gd name="connsiteX205" fmla="*/ 776097 w 819150"/>
                <a:gd name="connsiteY205" fmla="*/ 227648 h 571500"/>
                <a:gd name="connsiteX206" fmla="*/ 783336 w 819150"/>
                <a:gd name="connsiteY206" fmla="*/ 227552 h 571500"/>
                <a:gd name="connsiteX207" fmla="*/ 784098 w 819150"/>
                <a:gd name="connsiteY207" fmla="*/ 234982 h 571500"/>
                <a:gd name="connsiteX208" fmla="*/ 781526 w 819150"/>
                <a:gd name="connsiteY208" fmla="*/ 237458 h 571500"/>
                <a:gd name="connsiteX209" fmla="*/ 779335 w 819150"/>
                <a:gd name="connsiteY209" fmla="*/ 234696 h 571500"/>
                <a:gd name="connsiteX210" fmla="*/ 771144 w 819150"/>
                <a:gd name="connsiteY210" fmla="*/ 241935 h 571500"/>
                <a:gd name="connsiteX211" fmla="*/ 761809 w 819150"/>
                <a:gd name="connsiteY211" fmla="*/ 276035 h 571500"/>
                <a:gd name="connsiteX212" fmla="*/ 769620 w 819150"/>
                <a:gd name="connsiteY212" fmla="*/ 281083 h 571500"/>
                <a:gd name="connsiteX213" fmla="*/ 776097 w 819150"/>
                <a:gd name="connsiteY213" fmla="*/ 306324 h 571500"/>
                <a:gd name="connsiteX214" fmla="*/ 787051 w 819150"/>
                <a:gd name="connsiteY214" fmla="*/ 318326 h 571500"/>
                <a:gd name="connsiteX215" fmla="*/ 809625 w 819150"/>
                <a:gd name="connsiteY215" fmla="*/ 336328 h 571500"/>
                <a:gd name="connsiteX216" fmla="*/ 812292 w 819150"/>
                <a:gd name="connsiteY216" fmla="*/ 343567 h 571500"/>
                <a:gd name="connsiteX217" fmla="*/ 811625 w 819150"/>
                <a:gd name="connsiteY217" fmla="*/ 356045 h 571500"/>
                <a:gd name="connsiteX218" fmla="*/ 815626 w 819150"/>
                <a:gd name="connsiteY218" fmla="*/ 364617 h 571500"/>
                <a:gd name="connsiteX219" fmla="*/ 810768 w 819150"/>
                <a:gd name="connsiteY219" fmla="*/ 369475 h 571500"/>
                <a:gd name="connsiteX220" fmla="*/ 799528 w 819150"/>
                <a:gd name="connsiteY220" fmla="*/ 373666 h 571500"/>
                <a:gd name="connsiteX221" fmla="*/ 801338 w 819150"/>
                <a:gd name="connsiteY221" fmla="*/ 381857 h 571500"/>
                <a:gd name="connsiteX222" fmla="*/ 805434 w 819150"/>
                <a:gd name="connsiteY222" fmla="*/ 384048 h 571500"/>
                <a:gd name="connsiteX223" fmla="*/ 800481 w 819150"/>
                <a:gd name="connsiteY223" fmla="*/ 389858 h 571500"/>
                <a:gd name="connsiteX224" fmla="*/ 802958 w 819150"/>
                <a:gd name="connsiteY224" fmla="*/ 391573 h 571500"/>
                <a:gd name="connsiteX225" fmla="*/ 802958 w 819150"/>
                <a:gd name="connsiteY225" fmla="*/ 397097 h 571500"/>
                <a:gd name="connsiteX226" fmla="*/ 797624 w 819150"/>
                <a:gd name="connsiteY226" fmla="*/ 397383 h 571500"/>
                <a:gd name="connsiteX227" fmla="*/ 791527 w 819150"/>
                <a:gd name="connsiteY227" fmla="*/ 402812 h 571500"/>
                <a:gd name="connsiteX228" fmla="*/ 780288 w 819150"/>
                <a:gd name="connsiteY228" fmla="*/ 403765 h 571500"/>
                <a:gd name="connsiteX229" fmla="*/ 775525 w 819150"/>
                <a:gd name="connsiteY229" fmla="*/ 416338 h 571500"/>
                <a:gd name="connsiteX230" fmla="*/ 776192 w 819150"/>
                <a:gd name="connsiteY230" fmla="*/ 420529 h 571500"/>
                <a:gd name="connsiteX231" fmla="*/ 774192 w 819150"/>
                <a:gd name="connsiteY231" fmla="*/ 419862 h 571500"/>
                <a:gd name="connsiteX232" fmla="*/ 770096 w 819150"/>
                <a:gd name="connsiteY232" fmla="*/ 429959 h 571500"/>
                <a:gd name="connsiteX233" fmla="*/ 768572 w 819150"/>
                <a:gd name="connsiteY233" fmla="*/ 438055 h 571500"/>
                <a:gd name="connsiteX234" fmla="*/ 775430 w 819150"/>
                <a:gd name="connsiteY234" fmla="*/ 455771 h 571500"/>
                <a:gd name="connsiteX235" fmla="*/ 775335 w 819150"/>
                <a:gd name="connsiteY235" fmla="*/ 470154 h 571500"/>
                <a:gd name="connsiteX236" fmla="*/ 771620 w 819150"/>
                <a:gd name="connsiteY236" fmla="*/ 475583 h 571500"/>
                <a:gd name="connsiteX237" fmla="*/ 757618 w 819150"/>
                <a:gd name="connsiteY237" fmla="*/ 469202 h 571500"/>
                <a:gd name="connsiteX238" fmla="*/ 745522 w 819150"/>
                <a:gd name="connsiteY238" fmla="*/ 471964 h 571500"/>
                <a:gd name="connsiteX239" fmla="*/ 744569 w 819150"/>
                <a:gd name="connsiteY239" fmla="*/ 470440 h 571500"/>
                <a:gd name="connsiteX240" fmla="*/ 727329 w 819150"/>
                <a:gd name="connsiteY240" fmla="*/ 484918 h 571500"/>
                <a:gd name="connsiteX241" fmla="*/ 727805 w 819150"/>
                <a:gd name="connsiteY241" fmla="*/ 489776 h 571500"/>
                <a:gd name="connsiteX242" fmla="*/ 729901 w 819150"/>
                <a:gd name="connsiteY242" fmla="*/ 489395 h 571500"/>
                <a:gd name="connsiteX243" fmla="*/ 728853 w 819150"/>
                <a:gd name="connsiteY243" fmla="*/ 492538 h 571500"/>
                <a:gd name="connsiteX244" fmla="*/ 718852 w 819150"/>
                <a:gd name="connsiteY244" fmla="*/ 497777 h 571500"/>
                <a:gd name="connsiteX245" fmla="*/ 715613 w 819150"/>
                <a:gd name="connsiteY245" fmla="*/ 485299 h 571500"/>
                <a:gd name="connsiteX246" fmla="*/ 708850 w 819150"/>
                <a:gd name="connsiteY246" fmla="*/ 479012 h 571500"/>
                <a:gd name="connsiteX247" fmla="*/ 702659 w 819150"/>
                <a:gd name="connsiteY247" fmla="*/ 476155 h 571500"/>
                <a:gd name="connsiteX248" fmla="*/ 693706 w 819150"/>
                <a:gd name="connsiteY248" fmla="*/ 477298 h 571500"/>
                <a:gd name="connsiteX249" fmla="*/ 670084 w 819150"/>
                <a:gd name="connsiteY249" fmla="*/ 463963 h 571500"/>
                <a:gd name="connsiteX250" fmla="*/ 665417 w 819150"/>
                <a:gd name="connsiteY250" fmla="*/ 458343 h 571500"/>
                <a:gd name="connsiteX251" fmla="*/ 666274 w 819150"/>
                <a:gd name="connsiteY251" fmla="*/ 454152 h 571500"/>
                <a:gd name="connsiteX252" fmla="*/ 656177 w 819150"/>
                <a:gd name="connsiteY252" fmla="*/ 448056 h 571500"/>
                <a:gd name="connsiteX253" fmla="*/ 656368 w 819150"/>
                <a:gd name="connsiteY253" fmla="*/ 436817 h 571500"/>
                <a:gd name="connsiteX254" fmla="*/ 639794 w 819150"/>
                <a:gd name="connsiteY254" fmla="*/ 437579 h 571500"/>
                <a:gd name="connsiteX255" fmla="*/ 638270 w 819150"/>
                <a:gd name="connsiteY255" fmla="*/ 429673 h 571500"/>
                <a:gd name="connsiteX256" fmla="*/ 629507 w 819150"/>
                <a:gd name="connsiteY256" fmla="*/ 423196 h 571500"/>
                <a:gd name="connsiteX257" fmla="*/ 618173 w 819150"/>
                <a:gd name="connsiteY257" fmla="*/ 409289 h 571500"/>
                <a:gd name="connsiteX258" fmla="*/ 615506 w 819150"/>
                <a:gd name="connsiteY258" fmla="*/ 403860 h 571500"/>
                <a:gd name="connsiteX259" fmla="*/ 621601 w 819150"/>
                <a:gd name="connsiteY259" fmla="*/ 388239 h 571500"/>
                <a:gd name="connsiteX260" fmla="*/ 621030 w 819150"/>
                <a:gd name="connsiteY260" fmla="*/ 380905 h 571500"/>
                <a:gd name="connsiteX261" fmla="*/ 608933 w 819150"/>
                <a:gd name="connsiteY261" fmla="*/ 374047 h 571500"/>
                <a:gd name="connsiteX262" fmla="*/ 602837 w 819150"/>
                <a:gd name="connsiteY262" fmla="*/ 365284 h 571500"/>
                <a:gd name="connsiteX263" fmla="*/ 600456 w 819150"/>
                <a:gd name="connsiteY263" fmla="*/ 334137 h 571500"/>
                <a:gd name="connsiteX264" fmla="*/ 597408 w 819150"/>
                <a:gd name="connsiteY264" fmla="*/ 330232 h 571500"/>
                <a:gd name="connsiteX265" fmla="*/ 576643 w 819150"/>
                <a:gd name="connsiteY265" fmla="*/ 330518 h 571500"/>
                <a:gd name="connsiteX266" fmla="*/ 564166 w 819150"/>
                <a:gd name="connsiteY266" fmla="*/ 335471 h 571500"/>
                <a:gd name="connsiteX267" fmla="*/ 549878 w 819150"/>
                <a:gd name="connsiteY267" fmla="*/ 334613 h 571500"/>
                <a:gd name="connsiteX268" fmla="*/ 544735 w 819150"/>
                <a:gd name="connsiteY268" fmla="*/ 332137 h 571500"/>
                <a:gd name="connsiteX269" fmla="*/ 541115 w 819150"/>
                <a:gd name="connsiteY269" fmla="*/ 325374 h 571500"/>
                <a:gd name="connsiteX270" fmla="*/ 535210 w 819150"/>
                <a:gd name="connsiteY270" fmla="*/ 324136 h 571500"/>
                <a:gd name="connsiteX271" fmla="*/ 527018 w 819150"/>
                <a:gd name="connsiteY271" fmla="*/ 326993 h 571500"/>
                <a:gd name="connsiteX272" fmla="*/ 532067 w 819150"/>
                <a:gd name="connsiteY272" fmla="*/ 336804 h 571500"/>
                <a:gd name="connsiteX273" fmla="*/ 526256 w 819150"/>
                <a:gd name="connsiteY273" fmla="*/ 345758 h 571500"/>
                <a:gd name="connsiteX274" fmla="*/ 527780 w 819150"/>
                <a:gd name="connsiteY274" fmla="*/ 351568 h 571500"/>
                <a:gd name="connsiteX275" fmla="*/ 517017 w 819150"/>
                <a:gd name="connsiteY275" fmla="*/ 376523 h 571500"/>
                <a:gd name="connsiteX276" fmla="*/ 503777 w 819150"/>
                <a:gd name="connsiteY276" fmla="*/ 385572 h 571500"/>
                <a:gd name="connsiteX277" fmla="*/ 499872 w 819150"/>
                <a:gd name="connsiteY277" fmla="*/ 393287 h 571500"/>
                <a:gd name="connsiteX278" fmla="*/ 501491 w 819150"/>
                <a:gd name="connsiteY278" fmla="*/ 403574 h 571500"/>
                <a:gd name="connsiteX279" fmla="*/ 499491 w 819150"/>
                <a:gd name="connsiteY279" fmla="*/ 411480 h 571500"/>
                <a:gd name="connsiteX280" fmla="*/ 491204 w 819150"/>
                <a:gd name="connsiteY280" fmla="*/ 422243 h 571500"/>
                <a:gd name="connsiteX281" fmla="*/ 490918 w 819150"/>
                <a:gd name="connsiteY281" fmla="*/ 426529 h 571500"/>
                <a:gd name="connsiteX282" fmla="*/ 472916 w 819150"/>
                <a:gd name="connsiteY282" fmla="*/ 436912 h 571500"/>
                <a:gd name="connsiteX283" fmla="*/ 465582 w 819150"/>
                <a:gd name="connsiteY283" fmla="*/ 447770 h 571500"/>
                <a:gd name="connsiteX284" fmla="*/ 465868 w 819150"/>
                <a:gd name="connsiteY284" fmla="*/ 460724 h 571500"/>
                <a:gd name="connsiteX285" fmla="*/ 473869 w 819150"/>
                <a:gd name="connsiteY285" fmla="*/ 471392 h 571500"/>
                <a:gd name="connsiteX286" fmla="*/ 471392 w 819150"/>
                <a:gd name="connsiteY286" fmla="*/ 480060 h 571500"/>
                <a:gd name="connsiteX287" fmla="*/ 461486 w 819150"/>
                <a:gd name="connsiteY287" fmla="*/ 482251 h 571500"/>
                <a:gd name="connsiteX288" fmla="*/ 452247 w 819150"/>
                <a:gd name="connsiteY288" fmla="*/ 478060 h 571500"/>
                <a:gd name="connsiteX289" fmla="*/ 446056 w 819150"/>
                <a:gd name="connsiteY289" fmla="*/ 484442 h 571500"/>
                <a:gd name="connsiteX290" fmla="*/ 445198 w 819150"/>
                <a:gd name="connsiteY290" fmla="*/ 501206 h 571500"/>
                <a:gd name="connsiteX291" fmla="*/ 438721 w 819150"/>
                <a:gd name="connsiteY291" fmla="*/ 500062 h 571500"/>
                <a:gd name="connsiteX292" fmla="*/ 424148 w 819150"/>
                <a:gd name="connsiteY292" fmla="*/ 503682 h 571500"/>
                <a:gd name="connsiteX293" fmla="*/ 418147 w 819150"/>
                <a:gd name="connsiteY293" fmla="*/ 502158 h 571500"/>
                <a:gd name="connsiteX294" fmla="*/ 415861 w 819150"/>
                <a:gd name="connsiteY294" fmla="*/ 511874 h 571500"/>
                <a:gd name="connsiteX295" fmla="*/ 410337 w 819150"/>
                <a:gd name="connsiteY295" fmla="*/ 510350 h 571500"/>
                <a:gd name="connsiteX296" fmla="*/ 412051 w 819150"/>
                <a:gd name="connsiteY296" fmla="*/ 495872 h 571500"/>
                <a:gd name="connsiteX297" fmla="*/ 417385 w 819150"/>
                <a:gd name="connsiteY297" fmla="*/ 482441 h 571500"/>
                <a:gd name="connsiteX298" fmla="*/ 412528 w 819150"/>
                <a:gd name="connsiteY298" fmla="*/ 481012 h 571500"/>
                <a:gd name="connsiteX299" fmla="*/ 407098 w 819150"/>
                <a:gd name="connsiteY299" fmla="*/ 471583 h 571500"/>
                <a:gd name="connsiteX300" fmla="*/ 403193 w 819150"/>
                <a:gd name="connsiteY300" fmla="*/ 472821 h 571500"/>
                <a:gd name="connsiteX301" fmla="*/ 393192 w 819150"/>
                <a:gd name="connsiteY301" fmla="*/ 489014 h 571500"/>
                <a:gd name="connsiteX302" fmla="*/ 391287 w 819150"/>
                <a:gd name="connsiteY302" fmla="*/ 507778 h 571500"/>
                <a:gd name="connsiteX303" fmla="*/ 399193 w 819150"/>
                <a:gd name="connsiteY303" fmla="*/ 524351 h 571500"/>
                <a:gd name="connsiteX304" fmla="*/ 410908 w 819150"/>
                <a:gd name="connsiteY304" fmla="*/ 523113 h 571500"/>
                <a:gd name="connsiteX305" fmla="*/ 397288 w 819150"/>
                <a:gd name="connsiteY305" fmla="*/ 532257 h 571500"/>
                <a:gd name="connsiteX306" fmla="*/ 378333 w 819150"/>
                <a:gd name="connsiteY306" fmla="*/ 538163 h 571500"/>
                <a:gd name="connsiteX307" fmla="*/ 362807 w 819150"/>
                <a:gd name="connsiteY307" fmla="*/ 537115 h 571500"/>
                <a:gd name="connsiteX308" fmla="*/ 352615 w 819150"/>
                <a:gd name="connsiteY308" fmla="*/ 546164 h 571500"/>
                <a:gd name="connsiteX309" fmla="*/ 344519 w 819150"/>
                <a:gd name="connsiteY309" fmla="*/ 559879 h 571500"/>
                <a:gd name="connsiteX310" fmla="*/ 326803 w 819150"/>
                <a:gd name="connsiteY310" fmla="*/ 554355 h 571500"/>
                <a:gd name="connsiteX311" fmla="*/ 314134 w 819150"/>
                <a:gd name="connsiteY311" fmla="*/ 561880 h 571500"/>
                <a:gd name="connsiteX312" fmla="*/ 308324 w 819150"/>
                <a:gd name="connsiteY312" fmla="*/ 570071 h 571500"/>
                <a:gd name="connsiteX313" fmla="*/ 304705 w 819150"/>
                <a:gd name="connsiteY313" fmla="*/ 562070 h 571500"/>
                <a:gd name="connsiteX314" fmla="*/ 289560 w 819150"/>
                <a:gd name="connsiteY314" fmla="*/ 557879 h 571500"/>
                <a:gd name="connsiteX315" fmla="*/ 290417 w 819150"/>
                <a:gd name="connsiteY315" fmla="*/ 540734 h 571500"/>
                <a:gd name="connsiteX316" fmla="*/ 298133 w 819150"/>
                <a:gd name="connsiteY316" fmla="*/ 528161 h 571500"/>
                <a:gd name="connsiteX317" fmla="*/ 297371 w 819150"/>
                <a:gd name="connsiteY317" fmla="*/ 525494 h 571500"/>
                <a:gd name="connsiteX318" fmla="*/ 275272 w 819150"/>
                <a:gd name="connsiteY318" fmla="*/ 519779 h 571500"/>
                <a:gd name="connsiteX319" fmla="*/ 265366 w 819150"/>
                <a:gd name="connsiteY319" fmla="*/ 505682 h 571500"/>
                <a:gd name="connsiteX320" fmla="*/ 227171 w 819150"/>
                <a:gd name="connsiteY320" fmla="*/ 488252 h 571500"/>
                <a:gd name="connsiteX321" fmla="*/ 202787 w 819150"/>
                <a:gd name="connsiteY321" fmla="*/ 484251 h 571500"/>
                <a:gd name="connsiteX322" fmla="*/ 186976 w 819150"/>
                <a:gd name="connsiteY322" fmla="*/ 487871 h 571500"/>
                <a:gd name="connsiteX323" fmla="*/ 184975 w 819150"/>
                <a:gd name="connsiteY323" fmla="*/ 480632 h 571500"/>
                <a:gd name="connsiteX324" fmla="*/ 171640 w 819150"/>
                <a:gd name="connsiteY324" fmla="*/ 485870 h 571500"/>
                <a:gd name="connsiteX325" fmla="*/ 173450 w 819150"/>
                <a:gd name="connsiteY325" fmla="*/ 473202 h 571500"/>
                <a:gd name="connsiteX326" fmla="*/ 168783 w 819150"/>
                <a:gd name="connsiteY326" fmla="*/ 463296 h 571500"/>
                <a:gd name="connsiteX327" fmla="*/ 163068 w 819150"/>
                <a:gd name="connsiteY327" fmla="*/ 458534 h 571500"/>
                <a:gd name="connsiteX328" fmla="*/ 147447 w 819150"/>
                <a:gd name="connsiteY328" fmla="*/ 458153 h 571500"/>
                <a:gd name="connsiteX329" fmla="*/ 137255 w 819150"/>
                <a:gd name="connsiteY329" fmla="*/ 466154 h 571500"/>
                <a:gd name="connsiteX330" fmla="*/ 106204 w 819150"/>
                <a:gd name="connsiteY330" fmla="*/ 469773 h 571500"/>
                <a:gd name="connsiteX331" fmla="*/ 107251 w 819150"/>
                <a:gd name="connsiteY331" fmla="*/ 467868 h 571500"/>
                <a:gd name="connsiteX332" fmla="*/ 97250 w 819150"/>
                <a:gd name="connsiteY332" fmla="*/ 468725 h 571500"/>
                <a:gd name="connsiteX333" fmla="*/ 26765 w 819150"/>
                <a:gd name="connsiteY333" fmla="*/ 447389 h 571500"/>
                <a:gd name="connsiteX334" fmla="*/ 28670 w 819150"/>
                <a:gd name="connsiteY334" fmla="*/ 450818 h 571500"/>
                <a:gd name="connsiteX335" fmla="*/ 31909 w 819150"/>
                <a:gd name="connsiteY335" fmla="*/ 449485 h 571500"/>
                <a:gd name="connsiteX336" fmla="*/ 29718 w 819150"/>
                <a:gd name="connsiteY336" fmla="*/ 446532 h 571500"/>
                <a:gd name="connsiteX337" fmla="*/ 26765 w 819150"/>
                <a:gd name="connsiteY337" fmla="*/ 447389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819150" h="571500">
                  <a:moveTo>
                    <a:pt x="97250" y="468725"/>
                  </a:moveTo>
                  <a:lnTo>
                    <a:pt x="84772" y="468440"/>
                  </a:lnTo>
                  <a:lnTo>
                    <a:pt x="77152" y="459010"/>
                  </a:lnTo>
                  <a:lnTo>
                    <a:pt x="69818" y="458819"/>
                  </a:lnTo>
                  <a:lnTo>
                    <a:pt x="66484" y="455295"/>
                  </a:lnTo>
                  <a:lnTo>
                    <a:pt x="67437" y="452723"/>
                  </a:lnTo>
                  <a:lnTo>
                    <a:pt x="58007" y="448247"/>
                  </a:lnTo>
                  <a:lnTo>
                    <a:pt x="53435" y="447675"/>
                  </a:lnTo>
                  <a:lnTo>
                    <a:pt x="52292" y="455867"/>
                  </a:lnTo>
                  <a:lnTo>
                    <a:pt x="47339" y="455676"/>
                  </a:lnTo>
                  <a:lnTo>
                    <a:pt x="47434" y="453390"/>
                  </a:lnTo>
                  <a:lnTo>
                    <a:pt x="42767" y="450723"/>
                  </a:lnTo>
                  <a:lnTo>
                    <a:pt x="31147" y="454247"/>
                  </a:lnTo>
                  <a:lnTo>
                    <a:pt x="28194" y="452533"/>
                  </a:lnTo>
                  <a:lnTo>
                    <a:pt x="26194" y="445294"/>
                  </a:lnTo>
                  <a:lnTo>
                    <a:pt x="31909" y="441770"/>
                  </a:lnTo>
                  <a:lnTo>
                    <a:pt x="33814" y="442912"/>
                  </a:lnTo>
                  <a:lnTo>
                    <a:pt x="36385" y="439484"/>
                  </a:lnTo>
                  <a:lnTo>
                    <a:pt x="34957" y="436817"/>
                  </a:lnTo>
                  <a:lnTo>
                    <a:pt x="37052" y="435578"/>
                  </a:lnTo>
                  <a:lnTo>
                    <a:pt x="33623" y="433197"/>
                  </a:lnTo>
                  <a:lnTo>
                    <a:pt x="49244" y="421577"/>
                  </a:lnTo>
                  <a:lnTo>
                    <a:pt x="62008" y="415862"/>
                  </a:lnTo>
                  <a:lnTo>
                    <a:pt x="58960" y="417004"/>
                  </a:lnTo>
                  <a:lnTo>
                    <a:pt x="57817" y="413766"/>
                  </a:lnTo>
                  <a:lnTo>
                    <a:pt x="47720" y="417291"/>
                  </a:lnTo>
                  <a:lnTo>
                    <a:pt x="36481" y="408432"/>
                  </a:lnTo>
                  <a:lnTo>
                    <a:pt x="28099" y="412814"/>
                  </a:lnTo>
                  <a:lnTo>
                    <a:pt x="25051" y="417957"/>
                  </a:lnTo>
                  <a:lnTo>
                    <a:pt x="16192" y="412718"/>
                  </a:lnTo>
                  <a:lnTo>
                    <a:pt x="11716" y="404622"/>
                  </a:lnTo>
                  <a:lnTo>
                    <a:pt x="14383" y="386810"/>
                  </a:lnTo>
                  <a:lnTo>
                    <a:pt x="11335" y="378619"/>
                  </a:lnTo>
                  <a:lnTo>
                    <a:pt x="14764" y="366522"/>
                  </a:lnTo>
                  <a:lnTo>
                    <a:pt x="9525" y="365474"/>
                  </a:lnTo>
                  <a:lnTo>
                    <a:pt x="12287" y="362331"/>
                  </a:lnTo>
                  <a:lnTo>
                    <a:pt x="21145" y="358045"/>
                  </a:lnTo>
                  <a:lnTo>
                    <a:pt x="39910" y="356997"/>
                  </a:lnTo>
                  <a:lnTo>
                    <a:pt x="40958" y="346805"/>
                  </a:lnTo>
                  <a:lnTo>
                    <a:pt x="43624" y="343853"/>
                  </a:lnTo>
                  <a:lnTo>
                    <a:pt x="52387" y="340900"/>
                  </a:lnTo>
                  <a:lnTo>
                    <a:pt x="63151" y="348044"/>
                  </a:lnTo>
                  <a:lnTo>
                    <a:pt x="71628" y="338804"/>
                  </a:lnTo>
                  <a:lnTo>
                    <a:pt x="88773" y="334994"/>
                  </a:lnTo>
                  <a:lnTo>
                    <a:pt x="96774" y="341186"/>
                  </a:lnTo>
                  <a:lnTo>
                    <a:pt x="104584" y="357092"/>
                  </a:lnTo>
                  <a:lnTo>
                    <a:pt x="111442" y="358616"/>
                  </a:lnTo>
                  <a:lnTo>
                    <a:pt x="114776" y="356521"/>
                  </a:lnTo>
                  <a:lnTo>
                    <a:pt x="114205" y="341948"/>
                  </a:lnTo>
                  <a:lnTo>
                    <a:pt x="119158" y="340424"/>
                  </a:lnTo>
                  <a:lnTo>
                    <a:pt x="115919" y="344615"/>
                  </a:lnTo>
                  <a:lnTo>
                    <a:pt x="116681" y="352139"/>
                  </a:lnTo>
                  <a:lnTo>
                    <a:pt x="124396" y="355473"/>
                  </a:lnTo>
                  <a:lnTo>
                    <a:pt x="126397" y="352520"/>
                  </a:lnTo>
                  <a:lnTo>
                    <a:pt x="123920" y="346805"/>
                  </a:lnTo>
                  <a:lnTo>
                    <a:pt x="128302" y="344615"/>
                  </a:lnTo>
                  <a:lnTo>
                    <a:pt x="129826" y="336995"/>
                  </a:lnTo>
                  <a:lnTo>
                    <a:pt x="123825" y="324136"/>
                  </a:lnTo>
                  <a:lnTo>
                    <a:pt x="132397" y="317278"/>
                  </a:lnTo>
                  <a:lnTo>
                    <a:pt x="132207" y="314706"/>
                  </a:lnTo>
                  <a:lnTo>
                    <a:pt x="135922" y="316897"/>
                  </a:lnTo>
                  <a:lnTo>
                    <a:pt x="143161" y="315278"/>
                  </a:lnTo>
                  <a:lnTo>
                    <a:pt x="154305" y="317183"/>
                  </a:lnTo>
                  <a:lnTo>
                    <a:pt x="140113" y="301657"/>
                  </a:lnTo>
                  <a:lnTo>
                    <a:pt x="141065" y="287179"/>
                  </a:lnTo>
                  <a:lnTo>
                    <a:pt x="149352" y="296132"/>
                  </a:lnTo>
                  <a:lnTo>
                    <a:pt x="153829" y="297180"/>
                  </a:lnTo>
                  <a:lnTo>
                    <a:pt x="164116" y="291560"/>
                  </a:lnTo>
                  <a:lnTo>
                    <a:pt x="178784" y="276797"/>
                  </a:lnTo>
                  <a:lnTo>
                    <a:pt x="181832" y="277654"/>
                  </a:lnTo>
                  <a:lnTo>
                    <a:pt x="182213" y="282131"/>
                  </a:lnTo>
                  <a:lnTo>
                    <a:pt x="185356" y="284798"/>
                  </a:lnTo>
                  <a:lnTo>
                    <a:pt x="203359" y="284226"/>
                  </a:lnTo>
                  <a:lnTo>
                    <a:pt x="216979" y="266795"/>
                  </a:lnTo>
                  <a:lnTo>
                    <a:pt x="209074" y="254794"/>
                  </a:lnTo>
                  <a:lnTo>
                    <a:pt x="210598" y="247174"/>
                  </a:lnTo>
                  <a:lnTo>
                    <a:pt x="208502" y="241745"/>
                  </a:lnTo>
                  <a:lnTo>
                    <a:pt x="214027" y="228219"/>
                  </a:lnTo>
                  <a:lnTo>
                    <a:pt x="223552" y="220504"/>
                  </a:lnTo>
                  <a:lnTo>
                    <a:pt x="231553" y="208407"/>
                  </a:lnTo>
                  <a:lnTo>
                    <a:pt x="241554" y="212408"/>
                  </a:lnTo>
                  <a:lnTo>
                    <a:pt x="264128" y="196691"/>
                  </a:lnTo>
                  <a:lnTo>
                    <a:pt x="275082" y="200311"/>
                  </a:lnTo>
                  <a:lnTo>
                    <a:pt x="277844" y="204692"/>
                  </a:lnTo>
                  <a:lnTo>
                    <a:pt x="277368" y="213265"/>
                  </a:lnTo>
                  <a:lnTo>
                    <a:pt x="282797" y="215741"/>
                  </a:lnTo>
                  <a:lnTo>
                    <a:pt x="288322" y="224981"/>
                  </a:lnTo>
                  <a:lnTo>
                    <a:pt x="311182" y="235553"/>
                  </a:lnTo>
                  <a:lnTo>
                    <a:pt x="315849" y="243459"/>
                  </a:lnTo>
                  <a:lnTo>
                    <a:pt x="320992" y="245269"/>
                  </a:lnTo>
                  <a:lnTo>
                    <a:pt x="332518" y="260795"/>
                  </a:lnTo>
                  <a:lnTo>
                    <a:pt x="333470" y="271653"/>
                  </a:lnTo>
                  <a:lnTo>
                    <a:pt x="334518" y="264986"/>
                  </a:lnTo>
                  <a:lnTo>
                    <a:pt x="340042" y="266129"/>
                  </a:lnTo>
                  <a:lnTo>
                    <a:pt x="340995" y="263462"/>
                  </a:lnTo>
                  <a:lnTo>
                    <a:pt x="348234" y="262795"/>
                  </a:lnTo>
                  <a:lnTo>
                    <a:pt x="353473" y="256889"/>
                  </a:lnTo>
                  <a:lnTo>
                    <a:pt x="356235" y="257651"/>
                  </a:lnTo>
                  <a:lnTo>
                    <a:pt x="358902" y="253651"/>
                  </a:lnTo>
                  <a:lnTo>
                    <a:pt x="367284" y="252032"/>
                  </a:lnTo>
                  <a:lnTo>
                    <a:pt x="390239" y="258413"/>
                  </a:lnTo>
                  <a:lnTo>
                    <a:pt x="375475" y="257556"/>
                  </a:lnTo>
                  <a:lnTo>
                    <a:pt x="367951" y="263271"/>
                  </a:lnTo>
                  <a:lnTo>
                    <a:pt x="358426" y="258032"/>
                  </a:lnTo>
                  <a:lnTo>
                    <a:pt x="348710" y="266033"/>
                  </a:lnTo>
                  <a:lnTo>
                    <a:pt x="342900" y="266795"/>
                  </a:lnTo>
                  <a:lnTo>
                    <a:pt x="341376" y="272320"/>
                  </a:lnTo>
                  <a:lnTo>
                    <a:pt x="352425" y="274606"/>
                  </a:lnTo>
                  <a:lnTo>
                    <a:pt x="364522" y="281654"/>
                  </a:lnTo>
                  <a:lnTo>
                    <a:pt x="367284" y="286036"/>
                  </a:lnTo>
                  <a:lnTo>
                    <a:pt x="374809" y="285464"/>
                  </a:lnTo>
                  <a:lnTo>
                    <a:pt x="374523" y="289846"/>
                  </a:lnTo>
                  <a:lnTo>
                    <a:pt x="377190" y="291465"/>
                  </a:lnTo>
                  <a:lnTo>
                    <a:pt x="380047" y="278416"/>
                  </a:lnTo>
                  <a:lnTo>
                    <a:pt x="382619" y="281559"/>
                  </a:lnTo>
                  <a:lnTo>
                    <a:pt x="388715" y="278797"/>
                  </a:lnTo>
                  <a:lnTo>
                    <a:pt x="399955" y="284417"/>
                  </a:lnTo>
                  <a:lnTo>
                    <a:pt x="402908" y="283369"/>
                  </a:lnTo>
                  <a:lnTo>
                    <a:pt x="400240" y="275558"/>
                  </a:lnTo>
                  <a:lnTo>
                    <a:pt x="394621" y="274225"/>
                  </a:lnTo>
                  <a:lnTo>
                    <a:pt x="392430" y="278225"/>
                  </a:lnTo>
                  <a:lnTo>
                    <a:pt x="389096" y="276987"/>
                  </a:lnTo>
                  <a:lnTo>
                    <a:pt x="394335" y="272129"/>
                  </a:lnTo>
                  <a:lnTo>
                    <a:pt x="394335" y="267176"/>
                  </a:lnTo>
                  <a:lnTo>
                    <a:pt x="399193" y="268510"/>
                  </a:lnTo>
                  <a:lnTo>
                    <a:pt x="404336" y="275939"/>
                  </a:lnTo>
                  <a:lnTo>
                    <a:pt x="405670" y="268319"/>
                  </a:lnTo>
                  <a:lnTo>
                    <a:pt x="404717" y="261366"/>
                  </a:lnTo>
                  <a:lnTo>
                    <a:pt x="399288" y="261080"/>
                  </a:lnTo>
                  <a:lnTo>
                    <a:pt x="395287" y="252317"/>
                  </a:lnTo>
                  <a:lnTo>
                    <a:pt x="389572" y="251651"/>
                  </a:lnTo>
                  <a:lnTo>
                    <a:pt x="389191" y="249745"/>
                  </a:lnTo>
                  <a:lnTo>
                    <a:pt x="389858" y="244316"/>
                  </a:lnTo>
                  <a:lnTo>
                    <a:pt x="394049" y="240983"/>
                  </a:lnTo>
                  <a:lnTo>
                    <a:pt x="401383" y="246983"/>
                  </a:lnTo>
                  <a:lnTo>
                    <a:pt x="404336" y="244697"/>
                  </a:lnTo>
                  <a:lnTo>
                    <a:pt x="402622" y="240411"/>
                  </a:lnTo>
                  <a:lnTo>
                    <a:pt x="406717" y="214789"/>
                  </a:lnTo>
                  <a:lnTo>
                    <a:pt x="401955" y="206312"/>
                  </a:lnTo>
                  <a:lnTo>
                    <a:pt x="404717" y="195834"/>
                  </a:lnTo>
                  <a:lnTo>
                    <a:pt x="397383" y="166211"/>
                  </a:lnTo>
                  <a:lnTo>
                    <a:pt x="398431" y="158877"/>
                  </a:lnTo>
                  <a:lnTo>
                    <a:pt x="410146" y="151448"/>
                  </a:lnTo>
                  <a:lnTo>
                    <a:pt x="410623" y="135255"/>
                  </a:lnTo>
                  <a:lnTo>
                    <a:pt x="426529" y="115729"/>
                  </a:lnTo>
                  <a:lnTo>
                    <a:pt x="447484" y="108014"/>
                  </a:lnTo>
                  <a:lnTo>
                    <a:pt x="490252" y="122206"/>
                  </a:lnTo>
                  <a:lnTo>
                    <a:pt x="506158" y="120872"/>
                  </a:lnTo>
                  <a:lnTo>
                    <a:pt x="507206" y="111824"/>
                  </a:lnTo>
                  <a:lnTo>
                    <a:pt x="516350" y="107156"/>
                  </a:lnTo>
                  <a:lnTo>
                    <a:pt x="527209" y="113633"/>
                  </a:lnTo>
                  <a:lnTo>
                    <a:pt x="538639" y="99822"/>
                  </a:lnTo>
                  <a:lnTo>
                    <a:pt x="537019" y="84296"/>
                  </a:lnTo>
                  <a:lnTo>
                    <a:pt x="546259" y="67723"/>
                  </a:lnTo>
                  <a:lnTo>
                    <a:pt x="548545" y="52292"/>
                  </a:lnTo>
                  <a:lnTo>
                    <a:pt x="545021" y="35719"/>
                  </a:lnTo>
                  <a:lnTo>
                    <a:pt x="545878" y="27813"/>
                  </a:lnTo>
                  <a:lnTo>
                    <a:pt x="556165" y="17240"/>
                  </a:lnTo>
                  <a:lnTo>
                    <a:pt x="564547" y="14097"/>
                  </a:lnTo>
                  <a:lnTo>
                    <a:pt x="573310" y="15621"/>
                  </a:lnTo>
                  <a:lnTo>
                    <a:pt x="583787" y="27718"/>
                  </a:lnTo>
                  <a:lnTo>
                    <a:pt x="589217" y="29528"/>
                  </a:lnTo>
                  <a:lnTo>
                    <a:pt x="606457" y="27718"/>
                  </a:lnTo>
                  <a:lnTo>
                    <a:pt x="630079" y="29337"/>
                  </a:lnTo>
                  <a:lnTo>
                    <a:pt x="646938" y="20193"/>
                  </a:lnTo>
                  <a:lnTo>
                    <a:pt x="655034" y="9525"/>
                  </a:lnTo>
                  <a:lnTo>
                    <a:pt x="654367" y="15240"/>
                  </a:lnTo>
                  <a:lnTo>
                    <a:pt x="660463" y="23336"/>
                  </a:lnTo>
                  <a:lnTo>
                    <a:pt x="663988" y="26099"/>
                  </a:lnTo>
                  <a:lnTo>
                    <a:pt x="667702" y="21527"/>
                  </a:lnTo>
                  <a:lnTo>
                    <a:pt x="670084" y="24479"/>
                  </a:lnTo>
                  <a:lnTo>
                    <a:pt x="673417" y="39815"/>
                  </a:lnTo>
                  <a:lnTo>
                    <a:pt x="682847" y="27051"/>
                  </a:lnTo>
                  <a:lnTo>
                    <a:pt x="683038" y="21908"/>
                  </a:lnTo>
                  <a:lnTo>
                    <a:pt x="685324" y="21812"/>
                  </a:lnTo>
                  <a:lnTo>
                    <a:pt x="687991" y="34481"/>
                  </a:lnTo>
                  <a:lnTo>
                    <a:pt x="692467" y="42386"/>
                  </a:lnTo>
                  <a:lnTo>
                    <a:pt x="697420" y="45815"/>
                  </a:lnTo>
                  <a:lnTo>
                    <a:pt x="704564" y="56960"/>
                  </a:lnTo>
                  <a:lnTo>
                    <a:pt x="717328" y="62389"/>
                  </a:lnTo>
                  <a:lnTo>
                    <a:pt x="731996" y="81629"/>
                  </a:lnTo>
                  <a:lnTo>
                    <a:pt x="731139" y="89916"/>
                  </a:lnTo>
                  <a:lnTo>
                    <a:pt x="715804" y="103442"/>
                  </a:lnTo>
                  <a:lnTo>
                    <a:pt x="728662" y="113062"/>
                  </a:lnTo>
                  <a:lnTo>
                    <a:pt x="737807" y="114967"/>
                  </a:lnTo>
                  <a:lnTo>
                    <a:pt x="739521" y="119062"/>
                  </a:lnTo>
                  <a:lnTo>
                    <a:pt x="736283" y="123825"/>
                  </a:lnTo>
                  <a:lnTo>
                    <a:pt x="739235" y="126968"/>
                  </a:lnTo>
                  <a:lnTo>
                    <a:pt x="746379" y="129731"/>
                  </a:lnTo>
                  <a:lnTo>
                    <a:pt x="748093" y="128302"/>
                  </a:lnTo>
                  <a:lnTo>
                    <a:pt x="755904" y="132779"/>
                  </a:lnTo>
                  <a:lnTo>
                    <a:pt x="768572" y="157353"/>
                  </a:lnTo>
                  <a:lnTo>
                    <a:pt x="765810" y="164306"/>
                  </a:lnTo>
                  <a:lnTo>
                    <a:pt x="769906" y="169831"/>
                  </a:lnTo>
                  <a:lnTo>
                    <a:pt x="768096" y="174403"/>
                  </a:lnTo>
                  <a:lnTo>
                    <a:pt x="782955" y="188024"/>
                  </a:lnTo>
                  <a:lnTo>
                    <a:pt x="798957" y="187928"/>
                  </a:lnTo>
                  <a:lnTo>
                    <a:pt x="791813" y="197644"/>
                  </a:lnTo>
                  <a:lnTo>
                    <a:pt x="787051" y="200216"/>
                  </a:lnTo>
                  <a:lnTo>
                    <a:pt x="788670" y="203645"/>
                  </a:lnTo>
                  <a:lnTo>
                    <a:pt x="790956" y="200216"/>
                  </a:lnTo>
                  <a:lnTo>
                    <a:pt x="793813" y="202883"/>
                  </a:lnTo>
                  <a:lnTo>
                    <a:pt x="786860" y="208502"/>
                  </a:lnTo>
                  <a:lnTo>
                    <a:pt x="789718" y="218980"/>
                  </a:lnTo>
                  <a:lnTo>
                    <a:pt x="788670" y="225457"/>
                  </a:lnTo>
                  <a:lnTo>
                    <a:pt x="776097" y="227648"/>
                  </a:lnTo>
                  <a:lnTo>
                    <a:pt x="783336" y="227552"/>
                  </a:lnTo>
                  <a:lnTo>
                    <a:pt x="784098" y="234982"/>
                  </a:lnTo>
                  <a:lnTo>
                    <a:pt x="781526" y="237458"/>
                  </a:lnTo>
                  <a:lnTo>
                    <a:pt x="779335" y="234696"/>
                  </a:lnTo>
                  <a:lnTo>
                    <a:pt x="771144" y="241935"/>
                  </a:lnTo>
                  <a:lnTo>
                    <a:pt x="761809" y="276035"/>
                  </a:lnTo>
                  <a:lnTo>
                    <a:pt x="769620" y="281083"/>
                  </a:lnTo>
                  <a:lnTo>
                    <a:pt x="776097" y="306324"/>
                  </a:lnTo>
                  <a:lnTo>
                    <a:pt x="787051" y="318326"/>
                  </a:lnTo>
                  <a:lnTo>
                    <a:pt x="809625" y="336328"/>
                  </a:lnTo>
                  <a:lnTo>
                    <a:pt x="812292" y="343567"/>
                  </a:lnTo>
                  <a:lnTo>
                    <a:pt x="811625" y="356045"/>
                  </a:lnTo>
                  <a:lnTo>
                    <a:pt x="815626" y="364617"/>
                  </a:lnTo>
                  <a:lnTo>
                    <a:pt x="810768" y="369475"/>
                  </a:lnTo>
                  <a:lnTo>
                    <a:pt x="799528" y="373666"/>
                  </a:lnTo>
                  <a:lnTo>
                    <a:pt x="801338" y="381857"/>
                  </a:lnTo>
                  <a:lnTo>
                    <a:pt x="805434" y="384048"/>
                  </a:lnTo>
                  <a:lnTo>
                    <a:pt x="800481" y="389858"/>
                  </a:lnTo>
                  <a:lnTo>
                    <a:pt x="802958" y="391573"/>
                  </a:lnTo>
                  <a:lnTo>
                    <a:pt x="802958" y="397097"/>
                  </a:lnTo>
                  <a:lnTo>
                    <a:pt x="797624" y="397383"/>
                  </a:lnTo>
                  <a:lnTo>
                    <a:pt x="791527" y="402812"/>
                  </a:lnTo>
                  <a:lnTo>
                    <a:pt x="780288" y="403765"/>
                  </a:lnTo>
                  <a:lnTo>
                    <a:pt x="775525" y="416338"/>
                  </a:lnTo>
                  <a:lnTo>
                    <a:pt x="776192" y="420529"/>
                  </a:lnTo>
                  <a:lnTo>
                    <a:pt x="774192" y="419862"/>
                  </a:lnTo>
                  <a:lnTo>
                    <a:pt x="770096" y="429959"/>
                  </a:lnTo>
                  <a:lnTo>
                    <a:pt x="768572" y="438055"/>
                  </a:lnTo>
                  <a:lnTo>
                    <a:pt x="775430" y="455771"/>
                  </a:lnTo>
                  <a:lnTo>
                    <a:pt x="775335" y="470154"/>
                  </a:lnTo>
                  <a:lnTo>
                    <a:pt x="771620" y="475583"/>
                  </a:lnTo>
                  <a:lnTo>
                    <a:pt x="757618" y="469202"/>
                  </a:lnTo>
                  <a:lnTo>
                    <a:pt x="745522" y="471964"/>
                  </a:lnTo>
                  <a:lnTo>
                    <a:pt x="744569" y="470440"/>
                  </a:lnTo>
                  <a:lnTo>
                    <a:pt x="727329" y="484918"/>
                  </a:lnTo>
                  <a:lnTo>
                    <a:pt x="727805" y="489776"/>
                  </a:lnTo>
                  <a:lnTo>
                    <a:pt x="729901" y="489395"/>
                  </a:lnTo>
                  <a:lnTo>
                    <a:pt x="728853" y="492538"/>
                  </a:lnTo>
                  <a:lnTo>
                    <a:pt x="718852" y="497777"/>
                  </a:lnTo>
                  <a:lnTo>
                    <a:pt x="715613" y="485299"/>
                  </a:lnTo>
                  <a:lnTo>
                    <a:pt x="708850" y="479012"/>
                  </a:lnTo>
                  <a:lnTo>
                    <a:pt x="702659" y="476155"/>
                  </a:lnTo>
                  <a:lnTo>
                    <a:pt x="693706" y="477298"/>
                  </a:lnTo>
                  <a:lnTo>
                    <a:pt x="670084" y="463963"/>
                  </a:lnTo>
                  <a:lnTo>
                    <a:pt x="665417" y="458343"/>
                  </a:lnTo>
                  <a:lnTo>
                    <a:pt x="666274" y="454152"/>
                  </a:lnTo>
                  <a:lnTo>
                    <a:pt x="656177" y="448056"/>
                  </a:lnTo>
                  <a:lnTo>
                    <a:pt x="656368" y="436817"/>
                  </a:lnTo>
                  <a:lnTo>
                    <a:pt x="639794" y="437579"/>
                  </a:lnTo>
                  <a:lnTo>
                    <a:pt x="638270" y="429673"/>
                  </a:lnTo>
                  <a:lnTo>
                    <a:pt x="629507" y="423196"/>
                  </a:lnTo>
                  <a:lnTo>
                    <a:pt x="618173" y="409289"/>
                  </a:lnTo>
                  <a:lnTo>
                    <a:pt x="615506" y="403860"/>
                  </a:lnTo>
                  <a:lnTo>
                    <a:pt x="621601" y="388239"/>
                  </a:lnTo>
                  <a:lnTo>
                    <a:pt x="621030" y="380905"/>
                  </a:lnTo>
                  <a:lnTo>
                    <a:pt x="608933" y="374047"/>
                  </a:lnTo>
                  <a:lnTo>
                    <a:pt x="602837" y="365284"/>
                  </a:lnTo>
                  <a:lnTo>
                    <a:pt x="600456" y="334137"/>
                  </a:lnTo>
                  <a:lnTo>
                    <a:pt x="597408" y="330232"/>
                  </a:lnTo>
                  <a:lnTo>
                    <a:pt x="576643" y="330518"/>
                  </a:lnTo>
                  <a:lnTo>
                    <a:pt x="564166" y="335471"/>
                  </a:lnTo>
                  <a:lnTo>
                    <a:pt x="549878" y="334613"/>
                  </a:lnTo>
                  <a:lnTo>
                    <a:pt x="544735" y="332137"/>
                  </a:lnTo>
                  <a:lnTo>
                    <a:pt x="541115" y="325374"/>
                  </a:lnTo>
                  <a:lnTo>
                    <a:pt x="535210" y="324136"/>
                  </a:lnTo>
                  <a:lnTo>
                    <a:pt x="527018" y="326993"/>
                  </a:lnTo>
                  <a:lnTo>
                    <a:pt x="532067" y="336804"/>
                  </a:lnTo>
                  <a:lnTo>
                    <a:pt x="526256" y="345758"/>
                  </a:lnTo>
                  <a:lnTo>
                    <a:pt x="527780" y="351568"/>
                  </a:lnTo>
                  <a:lnTo>
                    <a:pt x="517017" y="376523"/>
                  </a:lnTo>
                  <a:lnTo>
                    <a:pt x="503777" y="385572"/>
                  </a:lnTo>
                  <a:lnTo>
                    <a:pt x="499872" y="393287"/>
                  </a:lnTo>
                  <a:lnTo>
                    <a:pt x="501491" y="403574"/>
                  </a:lnTo>
                  <a:lnTo>
                    <a:pt x="499491" y="411480"/>
                  </a:lnTo>
                  <a:lnTo>
                    <a:pt x="491204" y="422243"/>
                  </a:lnTo>
                  <a:lnTo>
                    <a:pt x="490918" y="426529"/>
                  </a:lnTo>
                  <a:lnTo>
                    <a:pt x="472916" y="436912"/>
                  </a:lnTo>
                  <a:lnTo>
                    <a:pt x="465582" y="447770"/>
                  </a:lnTo>
                  <a:lnTo>
                    <a:pt x="465868" y="460724"/>
                  </a:lnTo>
                  <a:lnTo>
                    <a:pt x="473869" y="471392"/>
                  </a:lnTo>
                  <a:lnTo>
                    <a:pt x="471392" y="480060"/>
                  </a:lnTo>
                  <a:lnTo>
                    <a:pt x="461486" y="482251"/>
                  </a:lnTo>
                  <a:lnTo>
                    <a:pt x="452247" y="478060"/>
                  </a:lnTo>
                  <a:lnTo>
                    <a:pt x="446056" y="484442"/>
                  </a:lnTo>
                  <a:lnTo>
                    <a:pt x="445198" y="501206"/>
                  </a:lnTo>
                  <a:lnTo>
                    <a:pt x="438721" y="500062"/>
                  </a:lnTo>
                  <a:lnTo>
                    <a:pt x="424148" y="503682"/>
                  </a:lnTo>
                  <a:lnTo>
                    <a:pt x="418147" y="502158"/>
                  </a:lnTo>
                  <a:lnTo>
                    <a:pt x="415861" y="511874"/>
                  </a:lnTo>
                  <a:lnTo>
                    <a:pt x="410337" y="510350"/>
                  </a:lnTo>
                  <a:lnTo>
                    <a:pt x="412051" y="495872"/>
                  </a:lnTo>
                  <a:lnTo>
                    <a:pt x="417385" y="482441"/>
                  </a:lnTo>
                  <a:lnTo>
                    <a:pt x="412528" y="481012"/>
                  </a:lnTo>
                  <a:lnTo>
                    <a:pt x="407098" y="471583"/>
                  </a:lnTo>
                  <a:lnTo>
                    <a:pt x="403193" y="472821"/>
                  </a:lnTo>
                  <a:lnTo>
                    <a:pt x="393192" y="489014"/>
                  </a:lnTo>
                  <a:lnTo>
                    <a:pt x="391287" y="507778"/>
                  </a:lnTo>
                  <a:lnTo>
                    <a:pt x="399193" y="524351"/>
                  </a:lnTo>
                  <a:lnTo>
                    <a:pt x="410908" y="523113"/>
                  </a:lnTo>
                  <a:lnTo>
                    <a:pt x="397288" y="532257"/>
                  </a:lnTo>
                  <a:lnTo>
                    <a:pt x="378333" y="538163"/>
                  </a:lnTo>
                  <a:lnTo>
                    <a:pt x="362807" y="537115"/>
                  </a:lnTo>
                  <a:lnTo>
                    <a:pt x="352615" y="546164"/>
                  </a:lnTo>
                  <a:lnTo>
                    <a:pt x="344519" y="559879"/>
                  </a:lnTo>
                  <a:lnTo>
                    <a:pt x="326803" y="554355"/>
                  </a:lnTo>
                  <a:lnTo>
                    <a:pt x="314134" y="561880"/>
                  </a:lnTo>
                  <a:lnTo>
                    <a:pt x="308324" y="570071"/>
                  </a:lnTo>
                  <a:lnTo>
                    <a:pt x="304705" y="562070"/>
                  </a:lnTo>
                  <a:lnTo>
                    <a:pt x="289560" y="557879"/>
                  </a:lnTo>
                  <a:lnTo>
                    <a:pt x="290417" y="540734"/>
                  </a:lnTo>
                  <a:lnTo>
                    <a:pt x="298133" y="528161"/>
                  </a:lnTo>
                  <a:lnTo>
                    <a:pt x="297371" y="525494"/>
                  </a:lnTo>
                  <a:lnTo>
                    <a:pt x="275272" y="519779"/>
                  </a:lnTo>
                  <a:lnTo>
                    <a:pt x="265366" y="505682"/>
                  </a:lnTo>
                  <a:lnTo>
                    <a:pt x="227171" y="488252"/>
                  </a:lnTo>
                  <a:lnTo>
                    <a:pt x="202787" y="484251"/>
                  </a:lnTo>
                  <a:lnTo>
                    <a:pt x="186976" y="487871"/>
                  </a:lnTo>
                  <a:lnTo>
                    <a:pt x="184975" y="480632"/>
                  </a:lnTo>
                  <a:lnTo>
                    <a:pt x="171640" y="485870"/>
                  </a:lnTo>
                  <a:lnTo>
                    <a:pt x="173450" y="473202"/>
                  </a:lnTo>
                  <a:lnTo>
                    <a:pt x="168783" y="463296"/>
                  </a:lnTo>
                  <a:lnTo>
                    <a:pt x="163068" y="458534"/>
                  </a:lnTo>
                  <a:lnTo>
                    <a:pt x="147447" y="458153"/>
                  </a:lnTo>
                  <a:lnTo>
                    <a:pt x="137255" y="466154"/>
                  </a:lnTo>
                  <a:lnTo>
                    <a:pt x="106204" y="469773"/>
                  </a:lnTo>
                  <a:lnTo>
                    <a:pt x="107251" y="467868"/>
                  </a:lnTo>
                  <a:lnTo>
                    <a:pt x="97250" y="468725"/>
                  </a:lnTo>
                  <a:close/>
                  <a:moveTo>
                    <a:pt x="26765" y="447389"/>
                  </a:moveTo>
                  <a:lnTo>
                    <a:pt x="28670" y="450818"/>
                  </a:lnTo>
                  <a:lnTo>
                    <a:pt x="31909" y="449485"/>
                  </a:lnTo>
                  <a:lnTo>
                    <a:pt x="29718" y="446532"/>
                  </a:lnTo>
                  <a:lnTo>
                    <a:pt x="26765" y="44738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42" name="Freihandform: Form 241">
              <a:extLst>
                <a:ext uri="{FF2B5EF4-FFF2-40B4-BE49-F238E27FC236}">
                  <a16:creationId xmlns:a16="http://schemas.microsoft.com/office/drawing/2014/main" id="{C72D12BD-FFFB-4A3A-951D-E7AA35926F45}"/>
                </a:ext>
              </a:extLst>
            </p:cNvPr>
            <p:cNvSpPr/>
            <p:nvPr/>
          </p:nvSpPr>
          <p:spPr>
            <a:xfrm>
              <a:off x="2060067" y="2641585"/>
              <a:ext cx="247500" cy="277200"/>
            </a:xfrm>
            <a:custGeom>
              <a:avLst/>
              <a:gdLst>
                <a:gd name="connsiteX0" fmla="*/ 14287 w 476250"/>
                <a:gd name="connsiteY0" fmla="*/ 76486 h 533400"/>
                <a:gd name="connsiteX1" fmla="*/ 22955 w 476250"/>
                <a:gd name="connsiteY1" fmla="*/ 71723 h 533400"/>
                <a:gd name="connsiteX2" fmla="*/ 21908 w 476250"/>
                <a:gd name="connsiteY2" fmla="*/ 62865 h 533400"/>
                <a:gd name="connsiteX3" fmla="*/ 25908 w 476250"/>
                <a:gd name="connsiteY3" fmla="*/ 63627 h 533400"/>
                <a:gd name="connsiteX4" fmla="*/ 32766 w 476250"/>
                <a:gd name="connsiteY4" fmla="*/ 42481 h 533400"/>
                <a:gd name="connsiteX5" fmla="*/ 41148 w 476250"/>
                <a:gd name="connsiteY5" fmla="*/ 49530 h 533400"/>
                <a:gd name="connsiteX6" fmla="*/ 43720 w 476250"/>
                <a:gd name="connsiteY6" fmla="*/ 44767 h 533400"/>
                <a:gd name="connsiteX7" fmla="*/ 46577 w 476250"/>
                <a:gd name="connsiteY7" fmla="*/ 11144 h 533400"/>
                <a:gd name="connsiteX8" fmla="*/ 50483 w 476250"/>
                <a:gd name="connsiteY8" fmla="*/ 9525 h 533400"/>
                <a:gd name="connsiteX9" fmla="*/ 54864 w 476250"/>
                <a:gd name="connsiteY9" fmla="*/ 19812 h 533400"/>
                <a:gd name="connsiteX10" fmla="*/ 58769 w 476250"/>
                <a:gd name="connsiteY10" fmla="*/ 18002 h 533400"/>
                <a:gd name="connsiteX11" fmla="*/ 61817 w 476250"/>
                <a:gd name="connsiteY11" fmla="*/ 25717 h 533400"/>
                <a:gd name="connsiteX12" fmla="*/ 56007 w 476250"/>
                <a:gd name="connsiteY12" fmla="*/ 28289 h 533400"/>
                <a:gd name="connsiteX13" fmla="*/ 68199 w 476250"/>
                <a:gd name="connsiteY13" fmla="*/ 29718 h 533400"/>
                <a:gd name="connsiteX14" fmla="*/ 71819 w 476250"/>
                <a:gd name="connsiteY14" fmla="*/ 23431 h 533400"/>
                <a:gd name="connsiteX15" fmla="*/ 86868 w 476250"/>
                <a:gd name="connsiteY15" fmla="*/ 28194 h 533400"/>
                <a:gd name="connsiteX16" fmla="*/ 109728 w 476250"/>
                <a:gd name="connsiteY16" fmla="*/ 55531 h 533400"/>
                <a:gd name="connsiteX17" fmla="*/ 114300 w 476250"/>
                <a:gd name="connsiteY17" fmla="*/ 53721 h 533400"/>
                <a:gd name="connsiteX18" fmla="*/ 119348 w 476250"/>
                <a:gd name="connsiteY18" fmla="*/ 55721 h 533400"/>
                <a:gd name="connsiteX19" fmla="*/ 150781 w 476250"/>
                <a:gd name="connsiteY19" fmla="*/ 24479 h 533400"/>
                <a:gd name="connsiteX20" fmla="*/ 172688 w 476250"/>
                <a:gd name="connsiteY20" fmla="*/ 29623 h 533400"/>
                <a:gd name="connsiteX21" fmla="*/ 186500 w 476250"/>
                <a:gd name="connsiteY21" fmla="*/ 47911 h 533400"/>
                <a:gd name="connsiteX22" fmla="*/ 175546 w 476250"/>
                <a:gd name="connsiteY22" fmla="*/ 57055 h 533400"/>
                <a:gd name="connsiteX23" fmla="*/ 177641 w 476250"/>
                <a:gd name="connsiteY23" fmla="*/ 63436 h 533400"/>
                <a:gd name="connsiteX24" fmla="*/ 188786 w 476250"/>
                <a:gd name="connsiteY24" fmla="*/ 57150 h 533400"/>
                <a:gd name="connsiteX25" fmla="*/ 192119 w 476250"/>
                <a:gd name="connsiteY25" fmla="*/ 69628 h 533400"/>
                <a:gd name="connsiteX26" fmla="*/ 189548 w 476250"/>
                <a:gd name="connsiteY26" fmla="*/ 55531 h 533400"/>
                <a:gd name="connsiteX27" fmla="*/ 196501 w 476250"/>
                <a:gd name="connsiteY27" fmla="*/ 51530 h 533400"/>
                <a:gd name="connsiteX28" fmla="*/ 200311 w 476250"/>
                <a:gd name="connsiteY28" fmla="*/ 65151 h 533400"/>
                <a:gd name="connsiteX29" fmla="*/ 197549 w 476250"/>
                <a:gd name="connsiteY29" fmla="*/ 75438 h 533400"/>
                <a:gd name="connsiteX30" fmla="*/ 194405 w 476250"/>
                <a:gd name="connsiteY30" fmla="*/ 77629 h 533400"/>
                <a:gd name="connsiteX31" fmla="*/ 196025 w 476250"/>
                <a:gd name="connsiteY31" fmla="*/ 83439 h 533400"/>
                <a:gd name="connsiteX32" fmla="*/ 202597 w 476250"/>
                <a:gd name="connsiteY32" fmla="*/ 73438 h 533400"/>
                <a:gd name="connsiteX33" fmla="*/ 228219 w 476250"/>
                <a:gd name="connsiteY33" fmla="*/ 49816 h 533400"/>
                <a:gd name="connsiteX34" fmla="*/ 238697 w 476250"/>
                <a:gd name="connsiteY34" fmla="*/ 60103 h 533400"/>
                <a:gd name="connsiteX35" fmla="*/ 243554 w 476250"/>
                <a:gd name="connsiteY35" fmla="*/ 69723 h 533400"/>
                <a:gd name="connsiteX36" fmla="*/ 257080 w 476250"/>
                <a:gd name="connsiteY36" fmla="*/ 52864 h 533400"/>
                <a:gd name="connsiteX37" fmla="*/ 262604 w 476250"/>
                <a:gd name="connsiteY37" fmla="*/ 53816 h 533400"/>
                <a:gd name="connsiteX38" fmla="*/ 269843 w 476250"/>
                <a:gd name="connsiteY38" fmla="*/ 62484 h 533400"/>
                <a:gd name="connsiteX39" fmla="*/ 277559 w 476250"/>
                <a:gd name="connsiteY39" fmla="*/ 78295 h 533400"/>
                <a:gd name="connsiteX40" fmla="*/ 292894 w 476250"/>
                <a:gd name="connsiteY40" fmla="*/ 72866 h 533400"/>
                <a:gd name="connsiteX41" fmla="*/ 298133 w 476250"/>
                <a:gd name="connsiteY41" fmla="*/ 75152 h 533400"/>
                <a:gd name="connsiteX42" fmla="*/ 310706 w 476250"/>
                <a:gd name="connsiteY42" fmla="*/ 74676 h 533400"/>
                <a:gd name="connsiteX43" fmla="*/ 328803 w 476250"/>
                <a:gd name="connsiteY43" fmla="*/ 67151 h 533400"/>
                <a:gd name="connsiteX44" fmla="*/ 353949 w 476250"/>
                <a:gd name="connsiteY44" fmla="*/ 76105 h 533400"/>
                <a:gd name="connsiteX45" fmla="*/ 353949 w 476250"/>
                <a:gd name="connsiteY45" fmla="*/ 78962 h 533400"/>
                <a:gd name="connsiteX46" fmla="*/ 389001 w 476250"/>
                <a:gd name="connsiteY46" fmla="*/ 71533 h 533400"/>
                <a:gd name="connsiteX47" fmla="*/ 387287 w 476250"/>
                <a:gd name="connsiteY47" fmla="*/ 80677 h 533400"/>
                <a:gd name="connsiteX48" fmla="*/ 382619 w 476250"/>
                <a:gd name="connsiteY48" fmla="*/ 86392 h 533400"/>
                <a:gd name="connsiteX49" fmla="*/ 361188 w 476250"/>
                <a:gd name="connsiteY49" fmla="*/ 98012 h 533400"/>
                <a:gd name="connsiteX50" fmla="*/ 344043 w 476250"/>
                <a:gd name="connsiteY50" fmla="*/ 103156 h 533400"/>
                <a:gd name="connsiteX51" fmla="*/ 343757 w 476250"/>
                <a:gd name="connsiteY51" fmla="*/ 109442 h 533400"/>
                <a:gd name="connsiteX52" fmla="*/ 337280 w 476250"/>
                <a:gd name="connsiteY52" fmla="*/ 113252 h 533400"/>
                <a:gd name="connsiteX53" fmla="*/ 336233 w 476250"/>
                <a:gd name="connsiteY53" fmla="*/ 110585 h 533400"/>
                <a:gd name="connsiteX54" fmla="*/ 332899 w 476250"/>
                <a:gd name="connsiteY54" fmla="*/ 112585 h 533400"/>
                <a:gd name="connsiteX55" fmla="*/ 319659 w 476250"/>
                <a:gd name="connsiteY55" fmla="*/ 126778 h 533400"/>
                <a:gd name="connsiteX56" fmla="*/ 337947 w 476250"/>
                <a:gd name="connsiteY56" fmla="*/ 161830 h 533400"/>
                <a:gd name="connsiteX57" fmla="*/ 347472 w 476250"/>
                <a:gd name="connsiteY57" fmla="*/ 159829 h 533400"/>
                <a:gd name="connsiteX58" fmla="*/ 344519 w 476250"/>
                <a:gd name="connsiteY58" fmla="*/ 164116 h 533400"/>
                <a:gd name="connsiteX59" fmla="*/ 346424 w 476250"/>
                <a:gd name="connsiteY59" fmla="*/ 172212 h 533400"/>
                <a:gd name="connsiteX60" fmla="*/ 351758 w 476250"/>
                <a:gd name="connsiteY60" fmla="*/ 175927 h 533400"/>
                <a:gd name="connsiteX61" fmla="*/ 354806 w 476250"/>
                <a:gd name="connsiteY61" fmla="*/ 171831 h 533400"/>
                <a:gd name="connsiteX62" fmla="*/ 365284 w 476250"/>
                <a:gd name="connsiteY62" fmla="*/ 175927 h 533400"/>
                <a:gd name="connsiteX63" fmla="*/ 366332 w 476250"/>
                <a:gd name="connsiteY63" fmla="*/ 174022 h 533400"/>
                <a:gd name="connsiteX64" fmla="*/ 377571 w 476250"/>
                <a:gd name="connsiteY64" fmla="*/ 180404 h 533400"/>
                <a:gd name="connsiteX65" fmla="*/ 379286 w 476250"/>
                <a:gd name="connsiteY65" fmla="*/ 190595 h 533400"/>
                <a:gd name="connsiteX66" fmla="*/ 368522 w 476250"/>
                <a:gd name="connsiteY66" fmla="*/ 199739 h 533400"/>
                <a:gd name="connsiteX67" fmla="*/ 377381 w 476250"/>
                <a:gd name="connsiteY67" fmla="*/ 220694 h 533400"/>
                <a:gd name="connsiteX68" fmla="*/ 385001 w 476250"/>
                <a:gd name="connsiteY68" fmla="*/ 227171 h 533400"/>
                <a:gd name="connsiteX69" fmla="*/ 394716 w 476250"/>
                <a:gd name="connsiteY69" fmla="*/ 222504 h 533400"/>
                <a:gd name="connsiteX70" fmla="*/ 391097 w 476250"/>
                <a:gd name="connsiteY70" fmla="*/ 208883 h 533400"/>
                <a:gd name="connsiteX71" fmla="*/ 394526 w 476250"/>
                <a:gd name="connsiteY71" fmla="*/ 208883 h 533400"/>
                <a:gd name="connsiteX72" fmla="*/ 393668 w 476250"/>
                <a:gd name="connsiteY72" fmla="*/ 204502 h 533400"/>
                <a:gd name="connsiteX73" fmla="*/ 409766 w 476250"/>
                <a:gd name="connsiteY73" fmla="*/ 196882 h 533400"/>
                <a:gd name="connsiteX74" fmla="*/ 420910 w 476250"/>
                <a:gd name="connsiteY74" fmla="*/ 186023 h 533400"/>
                <a:gd name="connsiteX75" fmla="*/ 446818 w 476250"/>
                <a:gd name="connsiteY75" fmla="*/ 174307 h 533400"/>
                <a:gd name="connsiteX76" fmla="*/ 436245 w 476250"/>
                <a:gd name="connsiteY76" fmla="*/ 191643 h 533400"/>
                <a:gd name="connsiteX77" fmla="*/ 439293 w 476250"/>
                <a:gd name="connsiteY77" fmla="*/ 199930 h 533400"/>
                <a:gd name="connsiteX78" fmla="*/ 446056 w 476250"/>
                <a:gd name="connsiteY78" fmla="*/ 198215 h 533400"/>
                <a:gd name="connsiteX79" fmla="*/ 456724 w 476250"/>
                <a:gd name="connsiteY79" fmla="*/ 227647 h 533400"/>
                <a:gd name="connsiteX80" fmla="*/ 449961 w 476250"/>
                <a:gd name="connsiteY80" fmla="*/ 238125 h 533400"/>
                <a:gd name="connsiteX81" fmla="*/ 448056 w 476250"/>
                <a:gd name="connsiteY81" fmla="*/ 258508 h 533400"/>
                <a:gd name="connsiteX82" fmla="*/ 445961 w 476250"/>
                <a:gd name="connsiteY82" fmla="*/ 258032 h 533400"/>
                <a:gd name="connsiteX83" fmla="*/ 445579 w 476250"/>
                <a:gd name="connsiteY83" fmla="*/ 276987 h 533400"/>
                <a:gd name="connsiteX84" fmla="*/ 435578 w 476250"/>
                <a:gd name="connsiteY84" fmla="*/ 279940 h 533400"/>
                <a:gd name="connsiteX85" fmla="*/ 437674 w 476250"/>
                <a:gd name="connsiteY85" fmla="*/ 300418 h 533400"/>
                <a:gd name="connsiteX86" fmla="*/ 451676 w 476250"/>
                <a:gd name="connsiteY86" fmla="*/ 299466 h 533400"/>
                <a:gd name="connsiteX87" fmla="*/ 452152 w 476250"/>
                <a:gd name="connsiteY87" fmla="*/ 296323 h 533400"/>
                <a:gd name="connsiteX88" fmla="*/ 462344 w 476250"/>
                <a:gd name="connsiteY88" fmla="*/ 298323 h 533400"/>
                <a:gd name="connsiteX89" fmla="*/ 463582 w 476250"/>
                <a:gd name="connsiteY89" fmla="*/ 308896 h 533400"/>
                <a:gd name="connsiteX90" fmla="*/ 475202 w 476250"/>
                <a:gd name="connsiteY90" fmla="*/ 310515 h 533400"/>
                <a:gd name="connsiteX91" fmla="*/ 465392 w 476250"/>
                <a:gd name="connsiteY91" fmla="*/ 350615 h 533400"/>
                <a:gd name="connsiteX92" fmla="*/ 454914 w 476250"/>
                <a:gd name="connsiteY92" fmla="*/ 350615 h 533400"/>
                <a:gd name="connsiteX93" fmla="*/ 449294 w 476250"/>
                <a:gd name="connsiteY93" fmla="*/ 355663 h 533400"/>
                <a:gd name="connsiteX94" fmla="*/ 427577 w 476250"/>
                <a:gd name="connsiteY94" fmla="*/ 388429 h 533400"/>
                <a:gd name="connsiteX95" fmla="*/ 422339 w 476250"/>
                <a:gd name="connsiteY95" fmla="*/ 384143 h 533400"/>
                <a:gd name="connsiteX96" fmla="*/ 420529 w 476250"/>
                <a:gd name="connsiteY96" fmla="*/ 392621 h 533400"/>
                <a:gd name="connsiteX97" fmla="*/ 412528 w 476250"/>
                <a:gd name="connsiteY97" fmla="*/ 391763 h 533400"/>
                <a:gd name="connsiteX98" fmla="*/ 411004 w 476250"/>
                <a:gd name="connsiteY98" fmla="*/ 389287 h 533400"/>
                <a:gd name="connsiteX99" fmla="*/ 405003 w 476250"/>
                <a:gd name="connsiteY99" fmla="*/ 396145 h 533400"/>
                <a:gd name="connsiteX100" fmla="*/ 401003 w 476250"/>
                <a:gd name="connsiteY100" fmla="*/ 391573 h 533400"/>
                <a:gd name="connsiteX101" fmla="*/ 386048 w 476250"/>
                <a:gd name="connsiteY101" fmla="*/ 408717 h 533400"/>
                <a:gd name="connsiteX102" fmla="*/ 383000 w 476250"/>
                <a:gd name="connsiteY102" fmla="*/ 419386 h 533400"/>
                <a:gd name="connsiteX103" fmla="*/ 363093 w 476250"/>
                <a:gd name="connsiteY103" fmla="*/ 419290 h 533400"/>
                <a:gd name="connsiteX104" fmla="*/ 360998 w 476250"/>
                <a:gd name="connsiteY104" fmla="*/ 427672 h 533400"/>
                <a:gd name="connsiteX105" fmla="*/ 353092 w 476250"/>
                <a:gd name="connsiteY105" fmla="*/ 427291 h 533400"/>
                <a:gd name="connsiteX106" fmla="*/ 353663 w 476250"/>
                <a:gd name="connsiteY106" fmla="*/ 431959 h 533400"/>
                <a:gd name="connsiteX107" fmla="*/ 346139 w 476250"/>
                <a:gd name="connsiteY107" fmla="*/ 433387 h 533400"/>
                <a:gd name="connsiteX108" fmla="*/ 347567 w 476250"/>
                <a:gd name="connsiteY108" fmla="*/ 414147 h 533400"/>
                <a:gd name="connsiteX109" fmla="*/ 316516 w 476250"/>
                <a:gd name="connsiteY109" fmla="*/ 413290 h 533400"/>
                <a:gd name="connsiteX110" fmla="*/ 308420 w 476250"/>
                <a:gd name="connsiteY110" fmla="*/ 409670 h 533400"/>
                <a:gd name="connsiteX111" fmla="*/ 282321 w 476250"/>
                <a:gd name="connsiteY111" fmla="*/ 416719 h 533400"/>
                <a:gd name="connsiteX112" fmla="*/ 283178 w 476250"/>
                <a:gd name="connsiteY112" fmla="*/ 426148 h 533400"/>
                <a:gd name="connsiteX113" fmla="*/ 278892 w 476250"/>
                <a:gd name="connsiteY113" fmla="*/ 426720 h 533400"/>
                <a:gd name="connsiteX114" fmla="*/ 279178 w 476250"/>
                <a:gd name="connsiteY114" fmla="*/ 429768 h 533400"/>
                <a:gd name="connsiteX115" fmla="*/ 271558 w 476250"/>
                <a:gd name="connsiteY115" fmla="*/ 430816 h 533400"/>
                <a:gd name="connsiteX116" fmla="*/ 273177 w 476250"/>
                <a:gd name="connsiteY116" fmla="*/ 446246 h 533400"/>
                <a:gd name="connsiteX117" fmla="*/ 279749 w 476250"/>
                <a:gd name="connsiteY117" fmla="*/ 469201 h 533400"/>
                <a:gd name="connsiteX118" fmla="*/ 286131 w 476250"/>
                <a:gd name="connsiteY118" fmla="*/ 473488 h 533400"/>
                <a:gd name="connsiteX119" fmla="*/ 289084 w 476250"/>
                <a:gd name="connsiteY119" fmla="*/ 479107 h 533400"/>
                <a:gd name="connsiteX120" fmla="*/ 258413 w 476250"/>
                <a:gd name="connsiteY120" fmla="*/ 497205 h 533400"/>
                <a:gd name="connsiteX121" fmla="*/ 260318 w 476250"/>
                <a:gd name="connsiteY121" fmla="*/ 500824 h 533400"/>
                <a:gd name="connsiteX122" fmla="*/ 252889 w 476250"/>
                <a:gd name="connsiteY122" fmla="*/ 510730 h 533400"/>
                <a:gd name="connsiteX123" fmla="*/ 256699 w 476250"/>
                <a:gd name="connsiteY123" fmla="*/ 516064 h 533400"/>
                <a:gd name="connsiteX124" fmla="*/ 236982 w 476250"/>
                <a:gd name="connsiteY124" fmla="*/ 514540 h 533400"/>
                <a:gd name="connsiteX125" fmla="*/ 228695 w 476250"/>
                <a:gd name="connsiteY125" fmla="*/ 510921 h 533400"/>
                <a:gd name="connsiteX126" fmla="*/ 222885 w 476250"/>
                <a:gd name="connsiteY126" fmla="*/ 514540 h 533400"/>
                <a:gd name="connsiteX127" fmla="*/ 217170 w 476250"/>
                <a:gd name="connsiteY127" fmla="*/ 513683 h 533400"/>
                <a:gd name="connsiteX128" fmla="*/ 211265 w 476250"/>
                <a:gd name="connsiteY128" fmla="*/ 521875 h 533400"/>
                <a:gd name="connsiteX129" fmla="*/ 205835 w 476250"/>
                <a:gd name="connsiteY129" fmla="*/ 518731 h 533400"/>
                <a:gd name="connsiteX130" fmla="*/ 203359 w 476250"/>
                <a:gd name="connsiteY130" fmla="*/ 507206 h 533400"/>
                <a:gd name="connsiteX131" fmla="*/ 187833 w 476250"/>
                <a:gd name="connsiteY131" fmla="*/ 501491 h 533400"/>
                <a:gd name="connsiteX132" fmla="*/ 195834 w 476250"/>
                <a:gd name="connsiteY132" fmla="*/ 507206 h 533400"/>
                <a:gd name="connsiteX133" fmla="*/ 198406 w 476250"/>
                <a:gd name="connsiteY133" fmla="*/ 517588 h 533400"/>
                <a:gd name="connsiteX134" fmla="*/ 205169 w 476250"/>
                <a:gd name="connsiteY134" fmla="*/ 523113 h 533400"/>
                <a:gd name="connsiteX135" fmla="*/ 199549 w 476250"/>
                <a:gd name="connsiteY135" fmla="*/ 524446 h 533400"/>
                <a:gd name="connsiteX136" fmla="*/ 192024 w 476250"/>
                <a:gd name="connsiteY136" fmla="*/ 519112 h 533400"/>
                <a:gd name="connsiteX137" fmla="*/ 182404 w 476250"/>
                <a:gd name="connsiteY137" fmla="*/ 523399 h 533400"/>
                <a:gd name="connsiteX138" fmla="*/ 178594 w 476250"/>
                <a:gd name="connsiteY138" fmla="*/ 519779 h 533400"/>
                <a:gd name="connsiteX139" fmla="*/ 179356 w 476250"/>
                <a:gd name="connsiteY139" fmla="*/ 517684 h 533400"/>
                <a:gd name="connsiteX140" fmla="*/ 172022 w 476250"/>
                <a:gd name="connsiteY140" fmla="*/ 515207 h 533400"/>
                <a:gd name="connsiteX141" fmla="*/ 164878 w 476250"/>
                <a:gd name="connsiteY141" fmla="*/ 503777 h 533400"/>
                <a:gd name="connsiteX142" fmla="*/ 168688 w 476250"/>
                <a:gd name="connsiteY142" fmla="*/ 498062 h 533400"/>
                <a:gd name="connsiteX143" fmla="*/ 170307 w 476250"/>
                <a:gd name="connsiteY143" fmla="*/ 484727 h 533400"/>
                <a:gd name="connsiteX144" fmla="*/ 156020 w 476250"/>
                <a:gd name="connsiteY144" fmla="*/ 477012 h 533400"/>
                <a:gd name="connsiteX145" fmla="*/ 151352 w 476250"/>
                <a:gd name="connsiteY145" fmla="*/ 482536 h 533400"/>
                <a:gd name="connsiteX146" fmla="*/ 141542 w 476250"/>
                <a:gd name="connsiteY146" fmla="*/ 485299 h 533400"/>
                <a:gd name="connsiteX147" fmla="*/ 138494 w 476250"/>
                <a:gd name="connsiteY147" fmla="*/ 472630 h 533400"/>
                <a:gd name="connsiteX148" fmla="*/ 125159 w 476250"/>
                <a:gd name="connsiteY148" fmla="*/ 447675 h 533400"/>
                <a:gd name="connsiteX149" fmla="*/ 110490 w 476250"/>
                <a:gd name="connsiteY149" fmla="*/ 448627 h 533400"/>
                <a:gd name="connsiteX150" fmla="*/ 111633 w 476250"/>
                <a:gd name="connsiteY150" fmla="*/ 430721 h 533400"/>
                <a:gd name="connsiteX151" fmla="*/ 92964 w 476250"/>
                <a:gd name="connsiteY151" fmla="*/ 438721 h 533400"/>
                <a:gd name="connsiteX152" fmla="*/ 89059 w 476250"/>
                <a:gd name="connsiteY152" fmla="*/ 427291 h 533400"/>
                <a:gd name="connsiteX153" fmla="*/ 84868 w 476250"/>
                <a:gd name="connsiteY153" fmla="*/ 427767 h 533400"/>
                <a:gd name="connsiteX154" fmla="*/ 84582 w 476250"/>
                <a:gd name="connsiteY154" fmla="*/ 425196 h 533400"/>
                <a:gd name="connsiteX155" fmla="*/ 92107 w 476250"/>
                <a:gd name="connsiteY155" fmla="*/ 424243 h 533400"/>
                <a:gd name="connsiteX156" fmla="*/ 126968 w 476250"/>
                <a:gd name="connsiteY156" fmla="*/ 425958 h 533400"/>
                <a:gd name="connsiteX157" fmla="*/ 128397 w 476250"/>
                <a:gd name="connsiteY157" fmla="*/ 414052 h 533400"/>
                <a:gd name="connsiteX158" fmla="*/ 142589 w 476250"/>
                <a:gd name="connsiteY158" fmla="*/ 409480 h 533400"/>
                <a:gd name="connsiteX159" fmla="*/ 153734 w 476250"/>
                <a:gd name="connsiteY159" fmla="*/ 410813 h 533400"/>
                <a:gd name="connsiteX160" fmla="*/ 154019 w 476250"/>
                <a:gd name="connsiteY160" fmla="*/ 405098 h 533400"/>
                <a:gd name="connsiteX161" fmla="*/ 159449 w 476250"/>
                <a:gd name="connsiteY161" fmla="*/ 398621 h 533400"/>
                <a:gd name="connsiteX162" fmla="*/ 138875 w 476250"/>
                <a:gd name="connsiteY162" fmla="*/ 390811 h 533400"/>
                <a:gd name="connsiteX163" fmla="*/ 131064 w 476250"/>
                <a:gd name="connsiteY163" fmla="*/ 359283 h 533400"/>
                <a:gd name="connsiteX164" fmla="*/ 122873 w 476250"/>
                <a:gd name="connsiteY164" fmla="*/ 344710 h 533400"/>
                <a:gd name="connsiteX165" fmla="*/ 108490 w 476250"/>
                <a:gd name="connsiteY165" fmla="*/ 306324 h 533400"/>
                <a:gd name="connsiteX166" fmla="*/ 105537 w 476250"/>
                <a:gd name="connsiteY166" fmla="*/ 307467 h 533400"/>
                <a:gd name="connsiteX167" fmla="*/ 100394 w 476250"/>
                <a:gd name="connsiteY167" fmla="*/ 289179 h 533400"/>
                <a:gd name="connsiteX168" fmla="*/ 98965 w 476250"/>
                <a:gd name="connsiteY168" fmla="*/ 279463 h 533400"/>
                <a:gd name="connsiteX169" fmla="*/ 102394 w 476250"/>
                <a:gd name="connsiteY169" fmla="*/ 272415 h 533400"/>
                <a:gd name="connsiteX170" fmla="*/ 101441 w 476250"/>
                <a:gd name="connsiteY170" fmla="*/ 252508 h 533400"/>
                <a:gd name="connsiteX171" fmla="*/ 95536 w 476250"/>
                <a:gd name="connsiteY171" fmla="*/ 234505 h 533400"/>
                <a:gd name="connsiteX172" fmla="*/ 86201 w 476250"/>
                <a:gd name="connsiteY172" fmla="*/ 224504 h 533400"/>
                <a:gd name="connsiteX173" fmla="*/ 86106 w 476250"/>
                <a:gd name="connsiteY173" fmla="*/ 220504 h 533400"/>
                <a:gd name="connsiteX174" fmla="*/ 87820 w 476250"/>
                <a:gd name="connsiteY174" fmla="*/ 207264 h 533400"/>
                <a:gd name="connsiteX175" fmla="*/ 94012 w 476250"/>
                <a:gd name="connsiteY175" fmla="*/ 207550 h 533400"/>
                <a:gd name="connsiteX176" fmla="*/ 94679 w 476250"/>
                <a:gd name="connsiteY176" fmla="*/ 201454 h 533400"/>
                <a:gd name="connsiteX177" fmla="*/ 97536 w 476250"/>
                <a:gd name="connsiteY177" fmla="*/ 201263 h 533400"/>
                <a:gd name="connsiteX178" fmla="*/ 101346 w 476250"/>
                <a:gd name="connsiteY178" fmla="*/ 175641 h 533400"/>
                <a:gd name="connsiteX179" fmla="*/ 100394 w 476250"/>
                <a:gd name="connsiteY179" fmla="*/ 151542 h 533400"/>
                <a:gd name="connsiteX180" fmla="*/ 87820 w 476250"/>
                <a:gd name="connsiteY180" fmla="*/ 146590 h 533400"/>
                <a:gd name="connsiteX181" fmla="*/ 86582 w 476250"/>
                <a:gd name="connsiteY181" fmla="*/ 143446 h 533400"/>
                <a:gd name="connsiteX182" fmla="*/ 84677 w 476250"/>
                <a:gd name="connsiteY182" fmla="*/ 148114 h 533400"/>
                <a:gd name="connsiteX183" fmla="*/ 79439 w 476250"/>
                <a:gd name="connsiteY183" fmla="*/ 147733 h 533400"/>
                <a:gd name="connsiteX184" fmla="*/ 42862 w 476250"/>
                <a:gd name="connsiteY184" fmla="*/ 137350 h 533400"/>
                <a:gd name="connsiteX185" fmla="*/ 46577 w 476250"/>
                <a:gd name="connsiteY185" fmla="*/ 127349 h 533400"/>
                <a:gd name="connsiteX186" fmla="*/ 39624 w 476250"/>
                <a:gd name="connsiteY186" fmla="*/ 116395 h 533400"/>
                <a:gd name="connsiteX187" fmla="*/ 45625 w 476250"/>
                <a:gd name="connsiteY187" fmla="*/ 107061 h 533400"/>
                <a:gd name="connsiteX188" fmla="*/ 35052 w 476250"/>
                <a:gd name="connsiteY188" fmla="*/ 100870 h 533400"/>
                <a:gd name="connsiteX189" fmla="*/ 32766 w 476250"/>
                <a:gd name="connsiteY189" fmla="*/ 94774 h 533400"/>
                <a:gd name="connsiteX190" fmla="*/ 25432 w 476250"/>
                <a:gd name="connsiteY190" fmla="*/ 97536 h 533400"/>
                <a:gd name="connsiteX191" fmla="*/ 9525 w 476250"/>
                <a:gd name="connsiteY191" fmla="*/ 87344 h 533400"/>
                <a:gd name="connsiteX192" fmla="*/ 14287 w 476250"/>
                <a:gd name="connsiteY192" fmla="*/ 76486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</a:cxnLst>
              <a:rect l="l" t="t" r="r" b="b"/>
              <a:pathLst>
                <a:path w="476250" h="533400">
                  <a:moveTo>
                    <a:pt x="14287" y="76486"/>
                  </a:moveTo>
                  <a:lnTo>
                    <a:pt x="22955" y="71723"/>
                  </a:lnTo>
                  <a:lnTo>
                    <a:pt x="21908" y="62865"/>
                  </a:lnTo>
                  <a:lnTo>
                    <a:pt x="25908" y="63627"/>
                  </a:lnTo>
                  <a:lnTo>
                    <a:pt x="32766" y="42481"/>
                  </a:lnTo>
                  <a:lnTo>
                    <a:pt x="41148" y="49530"/>
                  </a:lnTo>
                  <a:lnTo>
                    <a:pt x="43720" y="44767"/>
                  </a:lnTo>
                  <a:lnTo>
                    <a:pt x="46577" y="11144"/>
                  </a:lnTo>
                  <a:lnTo>
                    <a:pt x="50483" y="9525"/>
                  </a:lnTo>
                  <a:lnTo>
                    <a:pt x="54864" y="19812"/>
                  </a:lnTo>
                  <a:lnTo>
                    <a:pt x="58769" y="18002"/>
                  </a:lnTo>
                  <a:lnTo>
                    <a:pt x="61817" y="25717"/>
                  </a:lnTo>
                  <a:lnTo>
                    <a:pt x="56007" y="28289"/>
                  </a:lnTo>
                  <a:lnTo>
                    <a:pt x="68199" y="29718"/>
                  </a:lnTo>
                  <a:lnTo>
                    <a:pt x="71819" y="23431"/>
                  </a:lnTo>
                  <a:lnTo>
                    <a:pt x="86868" y="28194"/>
                  </a:lnTo>
                  <a:lnTo>
                    <a:pt x="109728" y="55531"/>
                  </a:lnTo>
                  <a:lnTo>
                    <a:pt x="114300" y="53721"/>
                  </a:lnTo>
                  <a:lnTo>
                    <a:pt x="119348" y="55721"/>
                  </a:lnTo>
                  <a:lnTo>
                    <a:pt x="150781" y="24479"/>
                  </a:lnTo>
                  <a:lnTo>
                    <a:pt x="172688" y="29623"/>
                  </a:lnTo>
                  <a:lnTo>
                    <a:pt x="186500" y="47911"/>
                  </a:lnTo>
                  <a:lnTo>
                    <a:pt x="175546" y="57055"/>
                  </a:lnTo>
                  <a:lnTo>
                    <a:pt x="177641" y="63436"/>
                  </a:lnTo>
                  <a:lnTo>
                    <a:pt x="188786" y="57150"/>
                  </a:lnTo>
                  <a:lnTo>
                    <a:pt x="192119" y="69628"/>
                  </a:lnTo>
                  <a:lnTo>
                    <a:pt x="189548" y="55531"/>
                  </a:lnTo>
                  <a:lnTo>
                    <a:pt x="196501" y="51530"/>
                  </a:lnTo>
                  <a:lnTo>
                    <a:pt x="200311" y="65151"/>
                  </a:lnTo>
                  <a:lnTo>
                    <a:pt x="197549" y="75438"/>
                  </a:lnTo>
                  <a:lnTo>
                    <a:pt x="194405" y="77629"/>
                  </a:lnTo>
                  <a:lnTo>
                    <a:pt x="196025" y="83439"/>
                  </a:lnTo>
                  <a:lnTo>
                    <a:pt x="202597" y="73438"/>
                  </a:lnTo>
                  <a:lnTo>
                    <a:pt x="228219" y="49816"/>
                  </a:lnTo>
                  <a:lnTo>
                    <a:pt x="238697" y="60103"/>
                  </a:lnTo>
                  <a:lnTo>
                    <a:pt x="243554" y="69723"/>
                  </a:lnTo>
                  <a:lnTo>
                    <a:pt x="257080" y="52864"/>
                  </a:lnTo>
                  <a:lnTo>
                    <a:pt x="262604" y="53816"/>
                  </a:lnTo>
                  <a:lnTo>
                    <a:pt x="269843" y="62484"/>
                  </a:lnTo>
                  <a:lnTo>
                    <a:pt x="277559" y="78295"/>
                  </a:lnTo>
                  <a:lnTo>
                    <a:pt x="292894" y="72866"/>
                  </a:lnTo>
                  <a:lnTo>
                    <a:pt x="298133" y="75152"/>
                  </a:lnTo>
                  <a:lnTo>
                    <a:pt x="310706" y="74676"/>
                  </a:lnTo>
                  <a:lnTo>
                    <a:pt x="328803" y="67151"/>
                  </a:lnTo>
                  <a:lnTo>
                    <a:pt x="353949" y="76105"/>
                  </a:lnTo>
                  <a:lnTo>
                    <a:pt x="353949" y="78962"/>
                  </a:lnTo>
                  <a:lnTo>
                    <a:pt x="389001" y="71533"/>
                  </a:lnTo>
                  <a:lnTo>
                    <a:pt x="387287" y="80677"/>
                  </a:lnTo>
                  <a:lnTo>
                    <a:pt x="382619" y="86392"/>
                  </a:lnTo>
                  <a:lnTo>
                    <a:pt x="361188" y="98012"/>
                  </a:lnTo>
                  <a:lnTo>
                    <a:pt x="344043" y="103156"/>
                  </a:lnTo>
                  <a:lnTo>
                    <a:pt x="343757" y="109442"/>
                  </a:lnTo>
                  <a:lnTo>
                    <a:pt x="337280" y="113252"/>
                  </a:lnTo>
                  <a:lnTo>
                    <a:pt x="336233" y="110585"/>
                  </a:lnTo>
                  <a:lnTo>
                    <a:pt x="332899" y="112585"/>
                  </a:lnTo>
                  <a:lnTo>
                    <a:pt x="319659" y="126778"/>
                  </a:lnTo>
                  <a:lnTo>
                    <a:pt x="337947" y="161830"/>
                  </a:lnTo>
                  <a:lnTo>
                    <a:pt x="347472" y="159829"/>
                  </a:lnTo>
                  <a:lnTo>
                    <a:pt x="344519" y="164116"/>
                  </a:lnTo>
                  <a:lnTo>
                    <a:pt x="346424" y="172212"/>
                  </a:lnTo>
                  <a:lnTo>
                    <a:pt x="351758" y="175927"/>
                  </a:lnTo>
                  <a:lnTo>
                    <a:pt x="354806" y="171831"/>
                  </a:lnTo>
                  <a:lnTo>
                    <a:pt x="365284" y="175927"/>
                  </a:lnTo>
                  <a:lnTo>
                    <a:pt x="366332" y="174022"/>
                  </a:lnTo>
                  <a:lnTo>
                    <a:pt x="377571" y="180404"/>
                  </a:lnTo>
                  <a:lnTo>
                    <a:pt x="379286" y="190595"/>
                  </a:lnTo>
                  <a:lnTo>
                    <a:pt x="368522" y="199739"/>
                  </a:lnTo>
                  <a:lnTo>
                    <a:pt x="377381" y="220694"/>
                  </a:lnTo>
                  <a:lnTo>
                    <a:pt x="385001" y="227171"/>
                  </a:lnTo>
                  <a:lnTo>
                    <a:pt x="394716" y="222504"/>
                  </a:lnTo>
                  <a:lnTo>
                    <a:pt x="391097" y="208883"/>
                  </a:lnTo>
                  <a:lnTo>
                    <a:pt x="394526" y="208883"/>
                  </a:lnTo>
                  <a:lnTo>
                    <a:pt x="393668" y="204502"/>
                  </a:lnTo>
                  <a:lnTo>
                    <a:pt x="409766" y="196882"/>
                  </a:lnTo>
                  <a:lnTo>
                    <a:pt x="420910" y="186023"/>
                  </a:lnTo>
                  <a:lnTo>
                    <a:pt x="446818" y="174307"/>
                  </a:lnTo>
                  <a:lnTo>
                    <a:pt x="436245" y="191643"/>
                  </a:lnTo>
                  <a:lnTo>
                    <a:pt x="439293" y="199930"/>
                  </a:lnTo>
                  <a:lnTo>
                    <a:pt x="446056" y="198215"/>
                  </a:lnTo>
                  <a:lnTo>
                    <a:pt x="456724" y="227647"/>
                  </a:lnTo>
                  <a:lnTo>
                    <a:pt x="449961" y="238125"/>
                  </a:lnTo>
                  <a:lnTo>
                    <a:pt x="448056" y="258508"/>
                  </a:lnTo>
                  <a:lnTo>
                    <a:pt x="445961" y="258032"/>
                  </a:lnTo>
                  <a:lnTo>
                    <a:pt x="445579" y="276987"/>
                  </a:lnTo>
                  <a:lnTo>
                    <a:pt x="435578" y="279940"/>
                  </a:lnTo>
                  <a:lnTo>
                    <a:pt x="437674" y="300418"/>
                  </a:lnTo>
                  <a:lnTo>
                    <a:pt x="451676" y="299466"/>
                  </a:lnTo>
                  <a:lnTo>
                    <a:pt x="452152" y="296323"/>
                  </a:lnTo>
                  <a:lnTo>
                    <a:pt x="462344" y="298323"/>
                  </a:lnTo>
                  <a:lnTo>
                    <a:pt x="463582" y="308896"/>
                  </a:lnTo>
                  <a:lnTo>
                    <a:pt x="475202" y="310515"/>
                  </a:lnTo>
                  <a:lnTo>
                    <a:pt x="465392" y="350615"/>
                  </a:lnTo>
                  <a:lnTo>
                    <a:pt x="454914" y="350615"/>
                  </a:lnTo>
                  <a:lnTo>
                    <a:pt x="449294" y="355663"/>
                  </a:lnTo>
                  <a:lnTo>
                    <a:pt x="427577" y="388429"/>
                  </a:lnTo>
                  <a:lnTo>
                    <a:pt x="422339" y="384143"/>
                  </a:lnTo>
                  <a:lnTo>
                    <a:pt x="420529" y="392621"/>
                  </a:lnTo>
                  <a:lnTo>
                    <a:pt x="412528" y="391763"/>
                  </a:lnTo>
                  <a:lnTo>
                    <a:pt x="411004" y="389287"/>
                  </a:lnTo>
                  <a:lnTo>
                    <a:pt x="405003" y="396145"/>
                  </a:lnTo>
                  <a:lnTo>
                    <a:pt x="401003" y="391573"/>
                  </a:lnTo>
                  <a:lnTo>
                    <a:pt x="386048" y="408717"/>
                  </a:lnTo>
                  <a:lnTo>
                    <a:pt x="383000" y="419386"/>
                  </a:lnTo>
                  <a:lnTo>
                    <a:pt x="363093" y="419290"/>
                  </a:lnTo>
                  <a:lnTo>
                    <a:pt x="360998" y="427672"/>
                  </a:lnTo>
                  <a:lnTo>
                    <a:pt x="353092" y="427291"/>
                  </a:lnTo>
                  <a:lnTo>
                    <a:pt x="353663" y="431959"/>
                  </a:lnTo>
                  <a:lnTo>
                    <a:pt x="346139" y="433387"/>
                  </a:lnTo>
                  <a:lnTo>
                    <a:pt x="347567" y="414147"/>
                  </a:lnTo>
                  <a:lnTo>
                    <a:pt x="316516" y="413290"/>
                  </a:lnTo>
                  <a:lnTo>
                    <a:pt x="308420" y="409670"/>
                  </a:lnTo>
                  <a:lnTo>
                    <a:pt x="282321" y="416719"/>
                  </a:lnTo>
                  <a:lnTo>
                    <a:pt x="283178" y="426148"/>
                  </a:lnTo>
                  <a:lnTo>
                    <a:pt x="278892" y="426720"/>
                  </a:lnTo>
                  <a:lnTo>
                    <a:pt x="279178" y="429768"/>
                  </a:lnTo>
                  <a:lnTo>
                    <a:pt x="271558" y="430816"/>
                  </a:lnTo>
                  <a:lnTo>
                    <a:pt x="273177" y="446246"/>
                  </a:lnTo>
                  <a:lnTo>
                    <a:pt x="279749" y="469201"/>
                  </a:lnTo>
                  <a:lnTo>
                    <a:pt x="286131" y="473488"/>
                  </a:lnTo>
                  <a:lnTo>
                    <a:pt x="289084" y="479107"/>
                  </a:lnTo>
                  <a:lnTo>
                    <a:pt x="258413" y="497205"/>
                  </a:lnTo>
                  <a:lnTo>
                    <a:pt x="260318" y="500824"/>
                  </a:lnTo>
                  <a:lnTo>
                    <a:pt x="252889" y="510730"/>
                  </a:lnTo>
                  <a:lnTo>
                    <a:pt x="256699" y="516064"/>
                  </a:lnTo>
                  <a:lnTo>
                    <a:pt x="236982" y="514540"/>
                  </a:lnTo>
                  <a:lnTo>
                    <a:pt x="228695" y="510921"/>
                  </a:lnTo>
                  <a:lnTo>
                    <a:pt x="222885" y="514540"/>
                  </a:lnTo>
                  <a:lnTo>
                    <a:pt x="217170" y="513683"/>
                  </a:lnTo>
                  <a:lnTo>
                    <a:pt x="211265" y="521875"/>
                  </a:lnTo>
                  <a:lnTo>
                    <a:pt x="205835" y="518731"/>
                  </a:lnTo>
                  <a:lnTo>
                    <a:pt x="203359" y="507206"/>
                  </a:lnTo>
                  <a:lnTo>
                    <a:pt x="187833" y="501491"/>
                  </a:lnTo>
                  <a:lnTo>
                    <a:pt x="195834" y="507206"/>
                  </a:lnTo>
                  <a:lnTo>
                    <a:pt x="198406" y="517588"/>
                  </a:lnTo>
                  <a:lnTo>
                    <a:pt x="205169" y="523113"/>
                  </a:lnTo>
                  <a:lnTo>
                    <a:pt x="199549" y="524446"/>
                  </a:lnTo>
                  <a:lnTo>
                    <a:pt x="192024" y="519112"/>
                  </a:lnTo>
                  <a:lnTo>
                    <a:pt x="182404" y="523399"/>
                  </a:lnTo>
                  <a:lnTo>
                    <a:pt x="178594" y="519779"/>
                  </a:lnTo>
                  <a:lnTo>
                    <a:pt x="179356" y="517684"/>
                  </a:lnTo>
                  <a:lnTo>
                    <a:pt x="172022" y="515207"/>
                  </a:lnTo>
                  <a:lnTo>
                    <a:pt x="164878" y="503777"/>
                  </a:lnTo>
                  <a:lnTo>
                    <a:pt x="168688" y="498062"/>
                  </a:lnTo>
                  <a:lnTo>
                    <a:pt x="170307" y="484727"/>
                  </a:lnTo>
                  <a:lnTo>
                    <a:pt x="156020" y="477012"/>
                  </a:lnTo>
                  <a:lnTo>
                    <a:pt x="151352" y="482536"/>
                  </a:lnTo>
                  <a:lnTo>
                    <a:pt x="141542" y="485299"/>
                  </a:lnTo>
                  <a:lnTo>
                    <a:pt x="138494" y="472630"/>
                  </a:lnTo>
                  <a:lnTo>
                    <a:pt x="125159" y="447675"/>
                  </a:lnTo>
                  <a:lnTo>
                    <a:pt x="110490" y="448627"/>
                  </a:lnTo>
                  <a:lnTo>
                    <a:pt x="111633" y="430721"/>
                  </a:lnTo>
                  <a:lnTo>
                    <a:pt x="92964" y="438721"/>
                  </a:lnTo>
                  <a:lnTo>
                    <a:pt x="89059" y="427291"/>
                  </a:lnTo>
                  <a:lnTo>
                    <a:pt x="84868" y="427767"/>
                  </a:lnTo>
                  <a:lnTo>
                    <a:pt x="84582" y="425196"/>
                  </a:lnTo>
                  <a:lnTo>
                    <a:pt x="92107" y="424243"/>
                  </a:lnTo>
                  <a:lnTo>
                    <a:pt x="126968" y="425958"/>
                  </a:lnTo>
                  <a:lnTo>
                    <a:pt x="128397" y="414052"/>
                  </a:lnTo>
                  <a:lnTo>
                    <a:pt x="142589" y="409480"/>
                  </a:lnTo>
                  <a:lnTo>
                    <a:pt x="153734" y="410813"/>
                  </a:lnTo>
                  <a:lnTo>
                    <a:pt x="154019" y="405098"/>
                  </a:lnTo>
                  <a:lnTo>
                    <a:pt x="159449" y="398621"/>
                  </a:lnTo>
                  <a:lnTo>
                    <a:pt x="138875" y="390811"/>
                  </a:lnTo>
                  <a:lnTo>
                    <a:pt x="131064" y="359283"/>
                  </a:lnTo>
                  <a:lnTo>
                    <a:pt x="122873" y="344710"/>
                  </a:lnTo>
                  <a:lnTo>
                    <a:pt x="108490" y="306324"/>
                  </a:lnTo>
                  <a:lnTo>
                    <a:pt x="105537" y="307467"/>
                  </a:lnTo>
                  <a:lnTo>
                    <a:pt x="100394" y="289179"/>
                  </a:lnTo>
                  <a:lnTo>
                    <a:pt x="98965" y="279463"/>
                  </a:lnTo>
                  <a:lnTo>
                    <a:pt x="102394" y="272415"/>
                  </a:lnTo>
                  <a:lnTo>
                    <a:pt x="101441" y="252508"/>
                  </a:lnTo>
                  <a:lnTo>
                    <a:pt x="95536" y="234505"/>
                  </a:lnTo>
                  <a:lnTo>
                    <a:pt x="86201" y="224504"/>
                  </a:lnTo>
                  <a:lnTo>
                    <a:pt x="86106" y="220504"/>
                  </a:lnTo>
                  <a:lnTo>
                    <a:pt x="87820" y="207264"/>
                  </a:lnTo>
                  <a:lnTo>
                    <a:pt x="94012" y="207550"/>
                  </a:lnTo>
                  <a:lnTo>
                    <a:pt x="94679" y="201454"/>
                  </a:lnTo>
                  <a:lnTo>
                    <a:pt x="97536" y="201263"/>
                  </a:lnTo>
                  <a:lnTo>
                    <a:pt x="101346" y="175641"/>
                  </a:lnTo>
                  <a:lnTo>
                    <a:pt x="100394" y="151542"/>
                  </a:lnTo>
                  <a:lnTo>
                    <a:pt x="87820" y="146590"/>
                  </a:lnTo>
                  <a:lnTo>
                    <a:pt x="86582" y="143446"/>
                  </a:lnTo>
                  <a:lnTo>
                    <a:pt x="84677" y="148114"/>
                  </a:lnTo>
                  <a:lnTo>
                    <a:pt x="79439" y="147733"/>
                  </a:lnTo>
                  <a:lnTo>
                    <a:pt x="42862" y="137350"/>
                  </a:lnTo>
                  <a:lnTo>
                    <a:pt x="46577" y="127349"/>
                  </a:lnTo>
                  <a:lnTo>
                    <a:pt x="39624" y="116395"/>
                  </a:lnTo>
                  <a:lnTo>
                    <a:pt x="45625" y="107061"/>
                  </a:lnTo>
                  <a:lnTo>
                    <a:pt x="35052" y="100870"/>
                  </a:lnTo>
                  <a:lnTo>
                    <a:pt x="32766" y="94774"/>
                  </a:lnTo>
                  <a:lnTo>
                    <a:pt x="25432" y="97536"/>
                  </a:lnTo>
                  <a:lnTo>
                    <a:pt x="9525" y="87344"/>
                  </a:lnTo>
                  <a:lnTo>
                    <a:pt x="14287" y="764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43" name="Freihandform: Form 242">
              <a:extLst>
                <a:ext uri="{FF2B5EF4-FFF2-40B4-BE49-F238E27FC236}">
                  <a16:creationId xmlns:a16="http://schemas.microsoft.com/office/drawing/2014/main" id="{144F733A-CF4D-4CA9-A906-3AB014FA5D18}"/>
                </a:ext>
              </a:extLst>
            </p:cNvPr>
            <p:cNvSpPr/>
            <p:nvPr/>
          </p:nvSpPr>
          <p:spPr>
            <a:xfrm>
              <a:off x="1520022" y="2552979"/>
              <a:ext cx="465300" cy="435600"/>
            </a:xfrm>
            <a:custGeom>
              <a:avLst/>
              <a:gdLst>
                <a:gd name="connsiteX0" fmla="*/ 245459 w 895350"/>
                <a:gd name="connsiteY0" fmla="*/ 820484 h 838200"/>
                <a:gd name="connsiteX1" fmla="*/ 241078 w 895350"/>
                <a:gd name="connsiteY1" fmla="*/ 789337 h 838200"/>
                <a:gd name="connsiteX2" fmla="*/ 237744 w 895350"/>
                <a:gd name="connsiteY2" fmla="*/ 789051 h 838200"/>
                <a:gd name="connsiteX3" fmla="*/ 236696 w 895350"/>
                <a:gd name="connsiteY3" fmla="*/ 780383 h 838200"/>
                <a:gd name="connsiteX4" fmla="*/ 234600 w 895350"/>
                <a:gd name="connsiteY4" fmla="*/ 780860 h 838200"/>
                <a:gd name="connsiteX5" fmla="*/ 231934 w 895350"/>
                <a:gd name="connsiteY5" fmla="*/ 756571 h 838200"/>
                <a:gd name="connsiteX6" fmla="*/ 258889 w 895350"/>
                <a:gd name="connsiteY6" fmla="*/ 747046 h 838200"/>
                <a:gd name="connsiteX7" fmla="*/ 258223 w 895350"/>
                <a:gd name="connsiteY7" fmla="*/ 743808 h 838200"/>
                <a:gd name="connsiteX8" fmla="*/ 261842 w 895350"/>
                <a:gd name="connsiteY8" fmla="*/ 741617 h 838200"/>
                <a:gd name="connsiteX9" fmla="*/ 274129 w 895350"/>
                <a:gd name="connsiteY9" fmla="*/ 737902 h 838200"/>
                <a:gd name="connsiteX10" fmla="*/ 295370 w 895350"/>
                <a:gd name="connsiteY10" fmla="*/ 721995 h 838200"/>
                <a:gd name="connsiteX11" fmla="*/ 294322 w 895350"/>
                <a:gd name="connsiteY11" fmla="*/ 719804 h 838200"/>
                <a:gd name="connsiteX12" fmla="*/ 308705 w 895350"/>
                <a:gd name="connsiteY12" fmla="*/ 713042 h 838200"/>
                <a:gd name="connsiteX13" fmla="*/ 319945 w 895350"/>
                <a:gd name="connsiteY13" fmla="*/ 702659 h 838200"/>
                <a:gd name="connsiteX14" fmla="*/ 318135 w 895350"/>
                <a:gd name="connsiteY14" fmla="*/ 695516 h 838200"/>
                <a:gd name="connsiteX15" fmla="*/ 313944 w 895350"/>
                <a:gd name="connsiteY15" fmla="*/ 695706 h 838200"/>
                <a:gd name="connsiteX16" fmla="*/ 315182 w 895350"/>
                <a:gd name="connsiteY16" fmla="*/ 686943 h 838200"/>
                <a:gd name="connsiteX17" fmla="*/ 311563 w 895350"/>
                <a:gd name="connsiteY17" fmla="*/ 669608 h 838200"/>
                <a:gd name="connsiteX18" fmla="*/ 308800 w 895350"/>
                <a:gd name="connsiteY18" fmla="*/ 670084 h 838200"/>
                <a:gd name="connsiteX19" fmla="*/ 302990 w 895350"/>
                <a:gd name="connsiteY19" fmla="*/ 647605 h 838200"/>
                <a:gd name="connsiteX20" fmla="*/ 295561 w 895350"/>
                <a:gd name="connsiteY20" fmla="*/ 650081 h 838200"/>
                <a:gd name="connsiteX21" fmla="*/ 294608 w 895350"/>
                <a:gd name="connsiteY21" fmla="*/ 647319 h 838200"/>
                <a:gd name="connsiteX22" fmla="*/ 298894 w 895350"/>
                <a:gd name="connsiteY22" fmla="*/ 643414 h 838200"/>
                <a:gd name="connsiteX23" fmla="*/ 296608 w 895350"/>
                <a:gd name="connsiteY23" fmla="*/ 637318 h 838200"/>
                <a:gd name="connsiteX24" fmla="*/ 292798 w 895350"/>
                <a:gd name="connsiteY24" fmla="*/ 638270 h 838200"/>
                <a:gd name="connsiteX25" fmla="*/ 290989 w 895350"/>
                <a:gd name="connsiteY25" fmla="*/ 632270 h 838200"/>
                <a:gd name="connsiteX26" fmla="*/ 285655 w 895350"/>
                <a:gd name="connsiteY26" fmla="*/ 633889 h 838200"/>
                <a:gd name="connsiteX27" fmla="*/ 279463 w 895350"/>
                <a:gd name="connsiteY27" fmla="*/ 615125 h 838200"/>
                <a:gd name="connsiteX28" fmla="*/ 270510 w 895350"/>
                <a:gd name="connsiteY28" fmla="*/ 615887 h 838200"/>
                <a:gd name="connsiteX29" fmla="*/ 270605 w 895350"/>
                <a:gd name="connsiteY29" fmla="*/ 613886 h 838200"/>
                <a:gd name="connsiteX30" fmla="*/ 267081 w 895350"/>
                <a:gd name="connsiteY30" fmla="*/ 613791 h 838200"/>
                <a:gd name="connsiteX31" fmla="*/ 266795 w 895350"/>
                <a:gd name="connsiteY31" fmla="*/ 609886 h 838200"/>
                <a:gd name="connsiteX32" fmla="*/ 255556 w 895350"/>
                <a:gd name="connsiteY32" fmla="*/ 609029 h 838200"/>
                <a:gd name="connsiteX33" fmla="*/ 254413 w 895350"/>
                <a:gd name="connsiteY33" fmla="*/ 602837 h 838200"/>
                <a:gd name="connsiteX34" fmla="*/ 245554 w 895350"/>
                <a:gd name="connsiteY34" fmla="*/ 594170 h 838200"/>
                <a:gd name="connsiteX35" fmla="*/ 219837 w 895350"/>
                <a:gd name="connsiteY35" fmla="*/ 599408 h 838200"/>
                <a:gd name="connsiteX36" fmla="*/ 220504 w 895350"/>
                <a:gd name="connsiteY36" fmla="*/ 602742 h 838200"/>
                <a:gd name="connsiteX37" fmla="*/ 216694 w 895350"/>
                <a:gd name="connsiteY37" fmla="*/ 603790 h 838200"/>
                <a:gd name="connsiteX38" fmla="*/ 218694 w 895350"/>
                <a:gd name="connsiteY38" fmla="*/ 612172 h 838200"/>
                <a:gd name="connsiteX39" fmla="*/ 189357 w 895350"/>
                <a:gd name="connsiteY39" fmla="*/ 622840 h 838200"/>
                <a:gd name="connsiteX40" fmla="*/ 187833 w 895350"/>
                <a:gd name="connsiteY40" fmla="*/ 615982 h 838200"/>
                <a:gd name="connsiteX41" fmla="*/ 174307 w 895350"/>
                <a:gd name="connsiteY41" fmla="*/ 620840 h 838200"/>
                <a:gd name="connsiteX42" fmla="*/ 142304 w 895350"/>
                <a:gd name="connsiteY42" fmla="*/ 621792 h 838200"/>
                <a:gd name="connsiteX43" fmla="*/ 138779 w 895350"/>
                <a:gd name="connsiteY43" fmla="*/ 606552 h 838200"/>
                <a:gd name="connsiteX44" fmla="*/ 132588 w 895350"/>
                <a:gd name="connsiteY44" fmla="*/ 607504 h 838200"/>
                <a:gd name="connsiteX45" fmla="*/ 129445 w 895350"/>
                <a:gd name="connsiteY45" fmla="*/ 574834 h 838200"/>
                <a:gd name="connsiteX46" fmla="*/ 121920 w 895350"/>
                <a:gd name="connsiteY46" fmla="*/ 538544 h 838200"/>
                <a:gd name="connsiteX47" fmla="*/ 93440 w 895350"/>
                <a:gd name="connsiteY47" fmla="*/ 536829 h 838200"/>
                <a:gd name="connsiteX48" fmla="*/ 77914 w 895350"/>
                <a:gd name="connsiteY48" fmla="*/ 528828 h 838200"/>
                <a:gd name="connsiteX49" fmla="*/ 74485 w 895350"/>
                <a:gd name="connsiteY49" fmla="*/ 545497 h 838200"/>
                <a:gd name="connsiteX50" fmla="*/ 65246 w 895350"/>
                <a:gd name="connsiteY50" fmla="*/ 543496 h 838200"/>
                <a:gd name="connsiteX51" fmla="*/ 63913 w 895350"/>
                <a:gd name="connsiteY51" fmla="*/ 520256 h 838200"/>
                <a:gd name="connsiteX52" fmla="*/ 42672 w 895350"/>
                <a:gd name="connsiteY52" fmla="*/ 522732 h 838200"/>
                <a:gd name="connsiteX53" fmla="*/ 43529 w 895350"/>
                <a:gd name="connsiteY53" fmla="*/ 507016 h 838200"/>
                <a:gd name="connsiteX54" fmla="*/ 47625 w 895350"/>
                <a:gd name="connsiteY54" fmla="*/ 506444 h 838200"/>
                <a:gd name="connsiteX55" fmla="*/ 37433 w 895350"/>
                <a:gd name="connsiteY55" fmla="*/ 467582 h 838200"/>
                <a:gd name="connsiteX56" fmla="*/ 63913 w 895350"/>
                <a:gd name="connsiteY56" fmla="*/ 456724 h 838200"/>
                <a:gd name="connsiteX57" fmla="*/ 80867 w 895350"/>
                <a:gd name="connsiteY57" fmla="*/ 445008 h 838200"/>
                <a:gd name="connsiteX58" fmla="*/ 97345 w 895350"/>
                <a:gd name="connsiteY58" fmla="*/ 421862 h 838200"/>
                <a:gd name="connsiteX59" fmla="*/ 114300 w 895350"/>
                <a:gd name="connsiteY59" fmla="*/ 410337 h 838200"/>
                <a:gd name="connsiteX60" fmla="*/ 96107 w 895350"/>
                <a:gd name="connsiteY60" fmla="*/ 369665 h 838200"/>
                <a:gd name="connsiteX61" fmla="*/ 92773 w 895350"/>
                <a:gd name="connsiteY61" fmla="*/ 370427 h 838200"/>
                <a:gd name="connsiteX62" fmla="*/ 89916 w 895350"/>
                <a:gd name="connsiteY62" fmla="*/ 365379 h 838200"/>
                <a:gd name="connsiteX63" fmla="*/ 80486 w 895350"/>
                <a:gd name="connsiteY63" fmla="*/ 366903 h 838200"/>
                <a:gd name="connsiteX64" fmla="*/ 79248 w 895350"/>
                <a:gd name="connsiteY64" fmla="*/ 363379 h 838200"/>
                <a:gd name="connsiteX65" fmla="*/ 57340 w 895350"/>
                <a:gd name="connsiteY65" fmla="*/ 368522 h 838200"/>
                <a:gd name="connsiteX66" fmla="*/ 55531 w 895350"/>
                <a:gd name="connsiteY66" fmla="*/ 364712 h 838200"/>
                <a:gd name="connsiteX67" fmla="*/ 42672 w 895350"/>
                <a:gd name="connsiteY67" fmla="*/ 368332 h 838200"/>
                <a:gd name="connsiteX68" fmla="*/ 40481 w 895350"/>
                <a:gd name="connsiteY68" fmla="*/ 364427 h 838200"/>
                <a:gd name="connsiteX69" fmla="*/ 36385 w 895350"/>
                <a:gd name="connsiteY69" fmla="*/ 366617 h 838200"/>
                <a:gd name="connsiteX70" fmla="*/ 33147 w 895350"/>
                <a:gd name="connsiteY70" fmla="*/ 362998 h 838200"/>
                <a:gd name="connsiteX71" fmla="*/ 17335 w 895350"/>
                <a:gd name="connsiteY71" fmla="*/ 312039 h 838200"/>
                <a:gd name="connsiteX72" fmla="*/ 9525 w 895350"/>
                <a:gd name="connsiteY72" fmla="*/ 258032 h 838200"/>
                <a:gd name="connsiteX73" fmla="*/ 30480 w 895350"/>
                <a:gd name="connsiteY73" fmla="*/ 253556 h 838200"/>
                <a:gd name="connsiteX74" fmla="*/ 46387 w 895350"/>
                <a:gd name="connsiteY74" fmla="*/ 247745 h 838200"/>
                <a:gd name="connsiteX75" fmla="*/ 67532 w 895350"/>
                <a:gd name="connsiteY75" fmla="*/ 246221 h 838200"/>
                <a:gd name="connsiteX76" fmla="*/ 81153 w 895350"/>
                <a:gd name="connsiteY76" fmla="*/ 249745 h 838200"/>
                <a:gd name="connsiteX77" fmla="*/ 83725 w 895350"/>
                <a:gd name="connsiteY77" fmla="*/ 258699 h 838200"/>
                <a:gd name="connsiteX78" fmla="*/ 109537 w 895350"/>
                <a:gd name="connsiteY78" fmla="*/ 262509 h 838200"/>
                <a:gd name="connsiteX79" fmla="*/ 120872 w 895350"/>
                <a:gd name="connsiteY79" fmla="*/ 261461 h 838200"/>
                <a:gd name="connsiteX80" fmla="*/ 128016 w 895350"/>
                <a:gd name="connsiteY80" fmla="*/ 257746 h 838200"/>
                <a:gd name="connsiteX81" fmla="*/ 145447 w 895350"/>
                <a:gd name="connsiteY81" fmla="*/ 275654 h 838200"/>
                <a:gd name="connsiteX82" fmla="*/ 162020 w 895350"/>
                <a:gd name="connsiteY82" fmla="*/ 274701 h 838200"/>
                <a:gd name="connsiteX83" fmla="*/ 162973 w 895350"/>
                <a:gd name="connsiteY83" fmla="*/ 280987 h 838200"/>
                <a:gd name="connsiteX84" fmla="*/ 160210 w 895350"/>
                <a:gd name="connsiteY84" fmla="*/ 286988 h 838200"/>
                <a:gd name="connsiteX85" fmla="*/ 167830 w 895350"/>
                <a:gd name="connsiteY85" fmla="*/ 300323 h 838200"/>
                <a:gd name="connsiteX86" fmla="*/ 189833 w 895350"/>
                <a:gd name="connsiteY86" fmla="*/ 297942 h 838200"/>
                <a:gd name="connsiteX87" fmla="*/ 191929 w 895350"/>
                <a:gd name="connsiteY87" fmla="*/ 302419 h 838200"/>
                <a:gd name="connsiteX88" fmla="*/ 198882 w 895350"/>
                <a:gd name="connsiteY88" fmla="*/ 299371 h 838200"/>
                <a:gd name="connsiteX89" fmla="*/ 198977 w 895350"/>
                <a:gd name="connsiteY89" fmla="*/ 303086 h 838200"/>
                <a:gd name="connsiteX90" fmla="*/ 207454 w 895350"/>
                <a:gd name="connsiteY90" fmla="*/ 290798 h 838200"/>
                <a:gd name="connsiteX91" fmla="*/ 214789 w 895350"/>
                <a:gd name="connsiteY91" fmla="*/ 287465 h 838200"/>
                <a:gd name="connsiteX92" fmla="*/ 206788 w 895350"/>
                <a:gd name="connsiteY92" fmla="*/ 261271 h 838200"/>
                <a:gd name="connsiteX93" fmla="*/ 211931 w 895350"/>
                <a:gd name="connsiteY93" fmla="*/ 259747 h 838200"/>
                <a:gd name="connsiteX94" fmla="*/ 210026 w 895350"/>
                <a:gd name="connsiteY94" fmla="*/ 254984 h 838200"/>
                <a:gd name="connsiteX95" fmla="*/ 214693 w 895350"/>
                <a:gd name="connsiteY95" fmla="*/ 252794 h 838200"/>
                <a:gd name="connsiteX96" fmla="*/ 212026 w 895350"/>
                <a:gd name="connsiteY96" fmla="*/ 245364 h 838200"/>
                <a:gd name="connsiteX97" fmla="*/ 218504 w 895350"/>
                <a:gd name="connsiteY97" fmla="*/ 243269 h 838200"/>
                <a:gd name="connsiteX98" fmla="*/ 219742 w 895350"/>
                <a:gd name="connsiteY98" fmla="*/ 231362 h 838200"/>
                <a:gd name="connsiteX99" fmla="*/ 226028 w 895350"/>
                <a:gd name="connsiteY99" fmla="*/ 228791 h 838200"/>
                <a:gd name="connsiteX100" fmla="*/ 245459 w 895350"/>
                <a:gd name="connsiteY100" fmla="*/ 228029 h 838200"/>
                <a:gd name="connsiteX101" fmla="*/ 256222 w 895350"/>
                <a:gd name="connsiteY101" fmla="*/ 219646 h 838200"/>
                <a:gd name="connsiteX102" fmla="*/ 256127 w 895350"/>
                <a:gd name="connsiteY102" fmla="*/ 214694 h 838200"/>
                <a:gd name="connsiteX103" fmla="*/ 262890 w 895350"/>
                <a:gd name="connsiteY103" fmla="*/ 214979 h 838200"/>
                <a:gd name="connsiteX104" fmla="*/ 263366 w 895350"/>
                <a:gd name="connsiteY104" fmla="*/ 210598 h 838200"/>
                <a:gd name="connsiteX105" fmla="*/ 284416 w 895350"/>
                <a:gd name="connsiteY105" fmla="*/ 208788 h 838200"/>
                <a:gd name="connsiteX106" fmla="*/ 283654 w 895350"/>
                <a:gd name="connsiteY106" fmla="*/ 205359 h 838200"/>
                <a:gd name="connsiteX107" fmla="*/ 300228 w 895350"/>
                <a:gd name="connsiteY107" fmla="*/ 198596 h 838200"/>
                <a:gd name="connsiteX108" fmla="*/ 298990 w 895350"/>
                <a:gd name="connsiteY108" fmla="*/ 196025 h 838200"/>
                <a:gd name="connsiteX109" fmla="*/ 302895 w 895350"/>
                <a:gd name="connsiteY109" fmla="*/ 194596 h 838200"/>
                <a:gd name="connsiteX110" fmla="*/ 306991 w 895350"/>
                <a:gd name="connsiteY110" fmla="*/ 197263 h 838200"/>
                <a:gd name="connsiteX111" fmla="*/ 310610 w 895350"/>
                <a:gd name="connsiteY111" fmla="*/ 193739 h 838200"/>
                <a:gd name="connsiteX112" fmla="*/ 309277 w 895350"/>
                <a:gd name="connsiteY112" fmla="*/ 188119 h 838200"/>
                <a:gd name="connsiteX113" fmla="*/ 313087 w 895350"/>
                <a:gd name="connsiteY113" fmla="*/ 189548 h 838200"/>
                <a:gd name="connsiteX114" fmla="*/ 317754 w 895350"/>
                <a:gd name="connsiteY114" fmla="*/ 188214 h 838200"/>
                <a:gd name="connsiteX115" fmla="*/ 317278 w 895350"/>
                <a:gd name="connsiteY115" fmla="*/ 186500 h 838200"/>
                <a:gd name="connsiteX116" fmla="*/ 325279 w 895350"/>
                <a:gd name="connsiteY116" fmla="*/ 186881 h 838200"/>
                <a:gd name="connsiteX117" fmla="*/ 326231 w 895350"/>
                <a:gd name="connsiteY117" fmla="*/ 184023 h 838200"/>
                <a:gd name="connsiteX118" fmla="*/ 349948 w 895350"/>
                <a:gd name="connsiteY118" fmla="*/ 182118 h 838200"/>
                <a:gd name="connsiteX119" fmla="*/ 349187 w 895350"/>
                <a:gd name="connsiteY119" fmla="*/ 177832 h 838200"/>
                <a:gd name="connsiteX120" fmla="*/ 351949 w 895350"/>
                <a:gd name="connsiteY120" fmla="*/ 176117 h 838200"/>
                <a:gd name="connsiteX121" fmla="*/ 365474 w 895350"/>
                <a:gd name="connsiteY121" fmla="*/ 173450 h 838200"/>
                <a:gd name="connsiteX122" fmla="*/ 359473 w 895350"/>
                <a:gd name="connsiteY122" fmla="*/ 134684 h 838200"/>
                <a:gd name="connsiteX123" fmla="*/ 349663 w 895350"/>
                <a:gd name="connsiteY123" fmla="*/ 136493 h 838200"/>
                <a:gd name="connsiteX124" fmla="*/ 346234 w 895350"/>
                <a:gd name="connsiteY124" fmla="*/ 117824 h 838200"/>
                <a:gd name="connsiteX125" fmla="*/ 341376 w 895350"/>
                <a:gd name="connsiteY125" fmla="*/ 118586 h 838200"/>
                <a:gd name="connsiteX126" fmla="*/ 339566 w 895350"/>
                <a:gd name="connsiteY126" fmla="*/ 101251 h 838200"/>
                <a:gd name="connsiteX127" fmla="*/ 335280 w 895350"/>
                <a:gd name="connsiteY127" fmla="*/ 102394 h 838200"/>
                <a:gd name="connsiteX128" fmla="*/ 332422 w 895350"/>
                <a:gd name="connsiteY128" fmla="*/ 91726 h 838200"/>
                <a:gd name="connsiteX129" fmla="*/ 337090 w 895350"/>
                <a:gd name="connsiteY129" fmla="*/ 90107 h 838200"/>
                <a:gd name="connsiteX130" fmla="*/ 334708 w 895350"/>
                <a:gd name="connsiteY130" fmla="*/ 80772 h 838200"/>
                <a:gd name="connsiteX131" fmla="*/ 374428 w 895350"/>
                <a:gd name="connsiteY131" fmla="*/ 64579 h 838200"/>
                <a:gd name="connsiteX132" fmla="*/ 379952 w 895350"/>
                <a:gd name="connsiteY132" fmla="*/ 104299 h 838200"/>
                <a:gd name="connsiteX133" fmla="*/ 388239 w 895350"/>
                <a:gd name="connsiteY133" fmla="*/ 103156 h 838200"/>
                <a:gd name="connsiteX134" fmla="*/ 396621 w 895350"/>
                <a:gd name="connsiteY134" fmla="*/ 98012 h 838200"/>
                <a:gd name="connsiteX135" fmla="*/ 423767 w 895350"/>
                <a:gd name="connsiteY135" fmla="*/ 98108 h 838200"/>
                <a:gd name="connsiteX136" fmla="*/ 429673 w 895350"/>
                <a:gd name="connsiteY136" fmla="*/ 95155 h 838200"/>
                <a:gd name="connsiteX137" fmla="*/ 432054 w 895350"/>
                <a:gd name="connsiteY137" fmla="*/ 99536 h 838200"/>
                <a:gd name="connsiteX138" fmla="*/ 444722 w 895350"/>
                <a:gd name="connsiteY138" fmla="*/ 101727 h 838200"/>
                <a:gd name="connsiteX139" fmla="*/ 454723 w 895350"/>
                <a:gd name="connsiteY139" fmla="*/ 97345 h 838200"/>
                <a:gd name="connsiteX140" fmla="*/ 459867 w 895350"/>
                <a:gd name="connsiteY140" fmla="*/ 90583 h 838200"/>
                <a:gd name="connsiteX141" fmla="*/ 463010 w 895350"/>
                <a:gd name="connsiteY141" fmla="*/ 84392 h 838200"/>
                <a:gd name="connsiteX142" fmla="*/ 462629 w 895350"/>
                <a:gd name="connsiteY142" fmla="*/ 70580 h 838200"/>
                <a:gd name="connsiteX143" fmla="*/ 465582 w 895350"/>
                <a:gd name="connsiteY143" fmla="*/ 69437 h 838200"/>
                <a:gd name="connsiteX144" fmla="*/ 465582 w 895350"/>
                <a:gd name="connsiteY144" fmla="*/ 66199 h 838200"/>
                <a:gd name="connsiteX145" fmla="*/ 472630 w 895350"/>
                <a:gd name="connsiteY145" fmla="*/ 65913 h 838200"/>
                <a:gd name="connsiteX146" fmla="*/ 478155 w 895350"/>
                <a:gd name="connsiteY146" fmla="*/ 70390 h 838200"/>
                <a:gd name="connsiteX147" fmla="*/ 487394 w 895350"/>
                <a:gd name="connsiteY147" fmla="*/ 72676 h 838200"/>
                <a:gd name="connsiteX148" fmla="*/ 492823 w 895350"/>
                <a:gd name="connsiteY148" fmla="*/ 77629 h 838200"/>
                <a:gd name="connsiteX149" fmla="*/ 492633 w 895350"/>
                <a:gd name="connsiteY149" fmla="*/ 84296 h 838200"/>
                <a:gd name="connsiteX150" fmla="*/ 499300 w 895350"/>
                <a:gd name="connsiteY150" fmla="*/ 84582 h 838200"/>
                <a:gd name="connsiteX151" fmla="*/ 499681 w 895350"/>
                <a:gd name="connsiteY151" fmla="*/ 81629 h 838200"/>
                <a:gd name="connsiteX152" fmla="*/ 502348 w 895350"/>
                <a:gd name="connsiteY152" fmla="*/ 80962 h 838200"/>
                <a:gd name="connsiteX153" fmla="*/ 502920 w 895350"/>
                <a:gd name="connsiteY153" fmla="*/ 71342 h 838200"/>
                <a:gd name="connsiteX154" fmla="*/ 512064 w 895350"/>
                <a:gd name="connsiteY154" fmla="*/ 74390 h 838200"/>
                <a:gd name="connsiteX155" fmla="*/ 518255 w 895350"/>
                <a:gd name="connsiteY155" fmla="*/ 10192 h 838200"/>
                <a:gd name="connsiteX156" fmla="*/ 525780 w 895350"/>
                <a:gd name="connsiteY156" fmla="*/ 10192 h 838200"/>
                <a:gd name="connsiteX157" fmla="*/ 526637 w 895350"/>
                <a:gd name="connsiteY157" fmla="*/ 20384 h 838200"/>
                <a:gd name="connsiteX158" fmla="*/ 581215 w 895350"/>
                <a:gd name="connsiteY158" fmla="*/ 9525 h 838200"/>
                <a:gd name="connsiteX159" fmla="*/ 580549 w 895350"/>
                <a:gd name="connsiteY159" fmla="*/ 17907 h 838200"/>
                <a:gd name="connsiteX160" fmla="*/ 593788 w 895350"/>
                <a:gd name="connsiteY160" fmla="*/ 18193 h 838200"/>
                <a:gd name="connsiteX161" fmla="*/ 594169 w 895350"/>
                <a:gd name="connsiteY161" fmla="*/ 25622 h 838200"/>
                <a:gd name="connsiteX162" fmla="*/ 599408 w 895350"/>
                <a:gd name="connsiteY162" fmla="*/ 25908 h 838200"/>
                <a:gd name="connsiteX163" fmla="*/ 598837 w 895350"/>
                <a:gd name="connsiteY163" fmla="*/ 30194 h 838200"/>
                <a:gd name="connsiteX164" fmla="*/ 622935 w 895350"/>
                <a:gd name="connsiteY164" fmla="*/ 33909 h 838200"/>
                <a:gd name="connsiteX165" fmla="*/ 616839 w 895350"/>
                <a:gd name="connsiteY165" fmla="*/ 43720 h 838200"/>
                <a:gd name="connsiteX166" fmla="*/ 614743 w 895350"/>
                <a:gd name="connsiteY166" fmla="*/ 54674 h 838200"/>
                <a:gd name="connsiteX167" fmla="*/ 623506 w 895350"/>
                <a:gd name="connsiteY167" fmla="*/ 69818 h 838200"/>
                <a:gd name="connsiteX168" fmla="*/ 633127 w 895350"/>
                <a:gd name="connsiteY168" fmla="*/ 72200 h 838200"/>
                <a:gd name="connsiteX169" fmla="*/ 651319 w 895350"/>
                <a:gd name="connsiteY169" fmla="*/ 69437 h 838200"/>
                <a:gd name="connsiteX170" fmla="*/ 645795 w 895350"/>
                <a:gd name="connsiteY170" fmla="*/ 78105 h 838200"/>
                <a:gd name="connsiteX171" fmla="*/ 644842 w 895350"/>
                <a:gd name="connsiteY171" fmla="*/ 89630 h 838200"/>
                <a:gd name="connsiteX172" fmla="*/ 656749 w 895350"/>
                <a:gd name="connsiteY172" fmla="*/ 92488 h 838200"/>
                <a:gd name="connsiteX173" fmla="*/ 642747 w 895350"/>
                <a:gd name="connsiteY173" fmla="*/ 130493 h 838200"/>
                <a:gd name="connsiteX174" fmla="*/ 656939 w 895350"/>
                <a:gd name="connsiteY174" fmla="*/ 129254 h 838200"/>
                <a:gd name="connsiteX175" fmla="*/ 656749 w 895350"/>
                <a:gd name="connsiteY175" fmla="*/ 127064 h 838200"/>
                <a:gd name="connsiteX176" fmla="*/ 669607 w 895350"/>
                <a:gd name="connsiteY176" fmla="*/ 124682 h 838200"/>
                <a:gd name="connsiteX177" fmla="*/ 669322 w 895350"/>
                <a:gd name="connsiteY177" fmla="*/ 135731 h 838200"/>
                <a:gd name="connsiteX178" fmla="*/ 676656 w 895350"/>
                <a:gd name="connsiteY178" fmla="*/ 166783 h 838200"/>
                <a:gd name="connsiteX179" fmla="*/ 681514 w 895350"/>
                <a:gd name="connsiteY179" fmla="*/ 205645 h 838200"/>
                <a:gd name="connsiteX180" fmla="*/ 696944 w 895350"/>
                <a:gd name="connsiteY180" fmla="*/ 202978 h 838200"/>
                <a:gd name="connsiteX181" fmla="*/ 705993 w 895350"/>
                <a:gd name="connsiteY181" fmla="*/ 216789 h 838200"/>
                <a:gd name="connsiteX182" fmla="*/ 707612 w 895350"/>
                <a:gd name="connsiteY182" fmla="*/ 218313 h 838200"/>
                <a:gd name="connsiteX183" fmla="*/ 709708 w 895350"/>
                <a:gd name="connsiteY183" fmla="*/ 216408 h 838200"/>
                <a:gd name="connsiteX184" fmla="*/ 712851 w 895350"/>
                <a:gd name="connsiteY184" fmla="*/ 219361 h 838200"/>
                <a:gd name="connsiteX185" fmla="*/ 734854 w 895350"/>
                <a:gd name="connsiteY185" fmla="*/ 251079 h 838200"/>
                <a:gd name="connsiteX186" fmla="*/ 746474 w 895350"/>
                <a:gd name="connsiteY186" fmla="*/ 253175 h 838200"/>
                <a:gd name="connsiteX187" fmla="*/ 753427 w 895350"/>
                <a:gd name="connsiteY187" fmla="*/ 288036 h 838200"/>
                <a:gd name="connsiteX188" fmla="*/ 746093 w 895350"/>
                <a:gd name="connsiteY188" fmla="*/ 290227 h 838200"/>
                <a:gd name="connsiteX189" fmla="*/ 747331 w 895350"/>
                <a:gd name="connsiteY189" fmla="*/ 294132 h 838200"/>
                <a:gd name="connsiteX190" fmla="*/ 739712 w 895350"/>
                <a:gd name="connsiteY190" fmla="*/ 296132 h 838200"/>
                <a:gd name="connsiteX191" fmla="*/ 745236 w 895350"/>
                <a:gd name="connsiteY191" fmla="*/ 311658 h 838200"/>
                <a:gd name="connsiteX192" fmla="*/ 789908 w 895350"/>
                <a:gd name="connsiteY192" fmla="*/ 302609 h 838200"/>
                <a:gd name="connsiteX193" fmla="*/ 788194 w 895350"/>
                <a:gd name="connsiteY193" fmla="*/ 288322 h 838200"/>
                <a:gd name="connsiteX194" fmla="*/ 815626 w 895350"/>
                <a:gd name="connsiteY194" fmla="*/ 282702 h 838200"/>
                <a:gd name="connsiteX195" fmla="*/ 811435 w 895350"/>
                <a:gd name="connsiteY195" fmla="*/ 275463 h 838200"/>
                <a:gd name="connsiteX196" fmla="*/ 802100 w 895350"/>
                <a:gd name="connsiteY196" fmla="*/ 270986 h 838200"/>
                <a:gd name="connsiteX197" fmla="*/ 826579 w 895350"/>
                <a:gd name="connsiteY197" fmla="*/ 273844 h 838200"/>
                <a:gd name="connsiteX198" fmla="*/ 870966 w 895350"/>
                <a:gd name="connsiteY198" fmla="*/ 271462 h 838200"/>
                <a:gd name="connsiteX199" fmla="*/ 872680 w 895350"/>
                <a:gd name="connsiteY199" fmla="*/ 266319 h 838200"/>
                <a:gd name="connsiteX200" fmla="*/ 881158 w 895350"/>
                <a:gd name="connsiteY200" fmla="*/ 267367 h 838200"/>
                <a:gd name="connsiteX201" fmla="*/ 876205 w 895350"/>
                <a:gd name="connsiteY201" fmla="*/ 306515 h 838200"/>
                <a:gd name="connsiteX202" fmla="*/ 855726 w 895350"/>
                <a:gd name="connsiteY202" fmla="*/ 305848 h 838200"/>
                <a:gd name="connsiteX203" fmla="*/ 855535 w 895350"/>
                <a:gd name="connsiteY203" fmla="*/ 336328 h 838200"/>
                <a:gd name="connsiteX204" fmla="*/ 859917 w 895350"/>
                <a:gd name="connsiteY204" fmla="*/ 337376 h 838200"/>
                <a:gd name="connsiteX205" fmla="*/ 864203 w 895350"/>
                <a:gd name="connsiteY205" fmla="*/ 335090 h 838200"/>
                <a:gd name="connsiteX206" fmla="*/ 889921 w 895350"/>
                <a:gd name="connsiteY206" fmla="*/ 393478 h 838200"/>
                <a:gd name="connsiteX207" fmla="*/ 879443 w 895350"/>
                <a:gd name="connsiteY207" fmla="*/ 396050 h 838200"/>
                <a:gd name="connsiteX208" fmla="*/ 881824 w 895350"/>
                <a:gd name="connsiteY208" fmla="*/ 404908 h 838200"/>
                <a:gd name="connsiteX209" fmla="*/ 874776 w 895350"/>
                <a:gd name="connsiteY209" fmla="*/ 406622 h 838200"/>
                <a:gd name="connsiteX210" fmla="*/ 877348 w 895350"/>
                <a:gd name="connsiteY210" fmla="*/ 412814 h 838200"/>
                <a:gd name="connsiteX211" fmla="*/ 867918 w 895350"/>
                <a:gd name="connsiteY211" fmla="*/ 415100 h 838200"/>
                <a:gd name="connsiteX212" fmla="*/ 870299 w 895350"/>
                <a:gd name="connsiteY212" fmla="*/ 424625 h 838200"/>
                <a:gd name="connsiteX213" fmla="*/ 861631 w 895350"/>
                <a:gd name="connsiteY213" fmla="*/ 427006 h 838200"/>
                <a:gd name="connsiteX214" fmla="*/ 862584 w 895350"/>
                <a:gd name="connsiteY214" fmla="*/ 430625 h 838200"/>
                <a:gd name="connsiteX215" fmla="*/ 848106 w 895350"/>
                <a:gd name="connsiteY215" fmla="*/ 436626 h 838200"/>
                <a:gd name="connsiteX216" fmla="*/ 842200 w 895350"/>
                <a:gd name="connsiteY216" fmla="*/ 431006 h 838200"/>
                <a:gd name="connsiteX217" fmla="*/ 834580 w 895350"/>
                <a:gd name="connsiteY217" fmla="*/ 433197 h 838200"/>
                <a:gd name="connsiteX218" fmla="*/ 838771 w 895350"/>
                <a:gd name="connsiteY218" fmla="*/ 446913 h 838200"/>
                <a:gd name="connsiteX219" fmla="*/ 826198 w 895350"/>
                <a:gd name="connsiteY219" fmla="*/ 449104 h 838200"/>
                <a:gd name="connsiteX220" fmla="*/ 818959 w 895350"/>
                <a:gd name="connsiteY220" fmla="*/ 454724 h 838200"/>
                <a:gd name="connsiteX221" fmla="*/ 805720 w 895350"/>
                <a:gd name="connsiteY221" fmla="*/ 459772 h 838200"/>
                <a:gd name="connsiteX222" fmla="*/ 804386 w 895350"/>
                <a:gd name="connsiteY222" fmla="*/ 457010 h 838200"/>
                <a:gd name="connsiteX223" fmla="*/ 778097 w 895350"/>
                <a:gd name="connsiteY223" fmla="*/ 468344 h 838200"/>
                <a:gd name="connsiteX224" fmla="*/ 785146 w 895350"/>
                <a:gd name="connsiteY224" fmla="*/ 477012 h 838200"/>
                <a:gd name="connsiteX225" fmla="*/ 782383 w 895350"/>
                <a:gd name="connsiteY225" fmla="*/ 478441 h 838200"/>
                <a:gd name="connsiteX226" fmla="*/ 784860 w 895350"/>
                <a:gd name="connsiteY226" fmla="*/ 483108 h 838200"/>
                <a:gd name="connsiteX227" fmla="*/ 781145 w 895350"/>
                <a:gd name="connsiteY227" fmla="*/ 485204 h 838200"/>
                <a:gd name="connsiteX228" fmla="*/ 787622 w 895350"/>
                <a:gd name="connsiteY228" fmla="*/ 503206 h 838200"/>
                <a:gd name="connsiteX229" fmla="*/ 787432 w 895350"/>
                <a:gd name="connsiteY229" fmla="*/ 509397 h 838200"/>
                <a:gd name="connsiteX230" fmla="*/ 780669 w 895350"/>
                <a:gd name="connsiteY230" fmla="*/ 511016 h 838200"/>
                <a:gd name="connsiteX231" fmla="*/ 784574 w 895350"/>
                <a:gd name="connsiteY231" fmla="*/ 537877 h 838200"/>
                <a:gd name="connsiteX232" fmla="*/ 782098 w 895350"/>
                <a:gd name="connsiteY232" fmla="*/ 538829 h 838200"/>
                <a:gd name="connsiteX233" fmla="*/ 783812 w 895350"/>
                <a:gd name="connsiteY233" fmla="*/ 555117 h 838200"/>
                <a:gd name="connsiteX234" fmla="*/ 787717 w 895350"/>
                <a:gd name="connsiteY234" fmla="*/ 571786 h 838200"/>
                <a:gd name="connsiteX235" fmla="*/ 793337 w 895350"/>
                <a:gd name="connsiteY235" fmla="*/ 574739 h 838200"/>
                <a:gd name="connsiteX236" fmla="*/ 798862 w 895350"/>
                <a:gd name="connsiteY236" fmla="*/ 582359 h 838200"/>
                <a:gd name="connsiteX237" fmla="*/ 801433 w 895350"/>
                <a:gd name="connsiteY237" fmla="*/ 580454 h 838200"/>
                <a:gd name="connsiteX238" fmla="*/ 808577 w 895350"/>
                <a:gd name="connsiteY238" fmla="*/ 607886 h 838200"/>
                <a:gd name="connsiteX239" fmla="*/ 818769 w 895350"/>
                <a:gd name="connsiteY239" fmla="*/ 611410 h 838200"/>
                <a:gd name="connsiteX240" fmla="*/ 824103 w 895350"/>
                <a:gd name="connsiteY240" fmla="*/ 625031 h 838200"/>
                <a:gd name="connsiteX241" fmla="*/ 825055 w 895350"/>
                <a:gd name="connsiteY241" fmla="*/ 635032 h 838200"/>
                <a:gd name="connsiteX242" fmla="*/ 831723 w 895350"/>
                <a:gd name="connsiteY242" fmla="*/ 641033 h 838200"/>
                <a:gd name="connsiteX243" fmla="*/ 835914 w 895350"/>
                <a:gd name="connsiteY243" fmla="*/ 653415 h 838200"/>
                <a:gd name="connsiteX244" fmla="*/ 836390 w 895350"/>
                <a:gd name="connsiteY244" fmla="*/ 673132 h 838200"/>
                <a:gd name="connsiteX245" fmla="*/ 829151 w 895350"/>
                <a:gd name="connsiteY245" fmla="*/ 676370 h 838200"/>
                <a:gd name="connsiteX246" fmla="*/ 816483 w 895350"/>
                <a:gd name="connsiteY246" fmla="*/ 672560 h 838200"/>
                <a:gd name="connsiteX247" fmla="*/ 815340 w 895350"/>
                <a:gd name="connsiteY247" fmla="*/ 674275 h 838200"/>
                <a:gd name="connsiteX248" fmla="*/ 798100 w 895350"/>
                <a:gd name="connsiteY248" fmla="*/ 665702 h 838200"/>
                <a:gd name="connsiteX249" fmla="*/ 791908 w 895350"/>
                <a:gd name="connsiteY249" fmla="*/ 659797 h 838200"/>
                <a:gd name="connsiteX250" fmla="*/ 797528 w 895350"/>
                <a:gd name="connsiteY250" fmla="*/ 666369 h 838200"/>
                <a:gd name="connsiteX251" fmla="*/ 795338 w 895350"/>
                <a:gd name="connsiteY251" fmla="*/ 667988 h 838200"/>
                <a:gd name="connsiteX252" fmla="*/ 780002 w 895350"/>
                <a:gd name="connsiteY252" fmla="*/ 659797 h 838200"/>
                <a:gd name="connsiteX253" fmla="*/ 773430 w 895350"/>
                <a:gd name="connsiteY253" fmla="*/ 664178 h 838200"/>
                <a:gd name="connsiteX254" fmla="*/ 767048 w 895350"/>
                <a:gd name="connsiteY254" fmla="*/ 659606 h 838200"/>
                <a:gd name="connsiteX255" fmla="*/ 757523 w 895350"/>
                <a:gd name="connsiteY255" fmla="*/ 667512 h 838200"/>
                <a:gd name="connsiteX256" fmla="*/ 746284 w 895350"/>
                <a:gd name="connsiteY256" fmla="*/ 664845 h 838200"/>
                <a:gd name="connsiteX257" fmla="*/ 745046 w 895350"/>
                <a:gd name="connsiteY257" fmla="*/ 674942 h 838200"/>
                <a:gd name="connsiteX258" fmla="*/ 737044 w 895350"/>
                <a:gd name="connsiteY258" fmla="*/ 670846 h 838200"/>
                <a:gd name="connsiteX259" fmla="*/ 722947 w 895350"/>
                <a:gd name="connsiteY259" fmla="*/ 654844 h 838200"/>
                <a:gd name="connsiteX260" fmla="*/ 711994 w 895350"/>
                <a:gd name="connsiteY260" fmla="*/ 666750 h 838200"/>
                <a:gd name="connsiteX261" fmla="*/ 710660 w 895350"/>
                <a:gd name="connsiteY261" fmla="*/ 672370 h 838200"/>
                <a:gd name="connsiteX262" fmla="*/ 714280 w 895350"/>
                <a:gd name="connsiteY262" fmla="*/ 702564 h 838200"/>
                <a:gd name="connsiteX263" fmla="*/ 720947 w 895350"/>
                <a:gd name="connsiteY263" fmla="*/ 728377 h 838200"/>
                <a:gd name="connsiteX264" fmla="*/ 688562 w 895350"/>
                <a:gd name="connsiteY264" fmla="*/ 728186 h 838200"/>
                <a:gd name="connsiteX265" fmla="*/ 665512 w 895350"/>
                <a:gd name="connsiteY265" fmla="*/ 734378 h 838200"/>
                <a:gd name="connsiteX266" fmla="*/ 632841 w 895350"/>
                <a:gd name="connsiteY266" fmla="*/ 735902 h 838200"/>
                <a:gd name="connsiteX267" fmla="*/ 571786 w 895350"/>
                <a:gd name="connsiteY267" fmla="*/ 747903 h 838200"/>
                <a:gd name="connsiteX268" fmla="*/ 517303 w 895350"/>
                <a:gd name="connsiteY268" fmla="*/ 754094 h 838200"/>
                <a:gd name="connsiteX269" fmla="*/ 473107 w 895350"/>
                <a:gd name="connsiteY269" fmla="*/ 764381 h 838200"/>
                <a:gd name="connsiteX270" fmla="*/ 444913 w 895350"/>
                <a:gd name="connsiteY270" fmla="*/ 766382 h 838200"/>
                <a:gd name="connsiteX271" fmla="*/ 445484 w 895350"/>
                <a:gd name="connsiteY271" fmla="*/ 770192 h 838200"/>
                <a:gd name="connsiteX272" fmla="*/ 435102 w 895350"/>
                <a:gd name="connsiteY272" fmla="*/ 777145 h 838200"/>
                <a:gd name="connsiteX273" fmla="*/ 430435 w 895350"/>
                <a:gd name="connsiteY273" fmla="*/ 761238 h 838200"/>
                <a:gd name="connsiteX274" fmla="*/ 426339 w 895350"/>
                <a:gd name="connsiteY274" fmla="*/ 761333 h 838200"/>
                <a:gd name="connsiteX275" fmla="*/ 425577 w 895350"/>
                <a:gd name="connsiteY275" fmla="*/ 757904 h 838200"/>
                <a:gd name="connsiteX276" fmla="*/ 410242 w 895350"/>
                <a:gd name="connsiteY276" fmla="*/ 759524 h 838200"/>
                <a:gd name="connsiteX277" fmla="*/ 411004 w 895350"/>
                <a:gd name="connsiteY277" fmla="*/ 762191 h 838200"/>
                <a:gd name="connsiteX278" fmla="*/ 391573 w 895350"/>
                <a:gd name="connsiteY278" fmla="*/ 770763 h 838200"/>
                <a:gd name="connsiteX279" fmla="*/ 380524 w 895350"/>
                <a:gd name="connsiteY279" fmla="*/ 770763 h 838200"/>
                <a:gd name="connsiteX280" fmla="*/ 365188 w 895350"/>
                <a:gd name="connsiteY280" fmla="*/ 776002 h 838200"/>
                <a:gd name="connsiteX281" fmla="*/ 366331 w 895350"/>
                <a:gd name="connsiteY281" fmla="*/ 788099 h 838200"/>
                <a:gd name="connsiteX282" fmla="*/ 361759 w 895350"/>
                <a:gd name="connsiteY282" fmla="*/ 790575 h 838200"/>
                <a:gd name="connsiteX283" fmla="*/ 363855 w 895350"/>
                <a:gd name="connsiteY283" fmla="*/ 797624 h 838200"/>
                <a:gd name="connsiteX284" fmla="*/ 358425 w 895350"/>
                <a:gd name="connsiteY284" fmla="*/ 799624 h 838200"/>
                <a:gd name="connsiteX285" fmla="*/ 359664 w 895350"/>
                <a:gd name="connsiteY285" fmla="*/ 802100 h 838200"/>
                <a:gd name="connsiteX286" fmla="*/ 343948 w 895350"/>
                <a:gd name="connsiteY286" fmla="*/ 808768 h 838200"/>
                <a:gd name="connsiteX287" fmla="*/ 339566 w 895350"/>
                <a:gd name="connsiteY287" fmla="*/ 815245 h 838200"/>
                <a:gd name="connsiteX288" fmla="*/ 352711 w 895350"/>
                <a:gd name="connsiteY288" fmla="*/ 831056 h 838200"/>
                <a:gd name="connsiteX289" fmla="*/ 352234 w 895350"/>
                <a:gd name="connsiteY289" fmla="*/ 834390 h 838200"/>
                <a:gd name="connsiteX290" fmla="*/ 336137 w 895350"/>
                <a:gd name="connsiteY290" fmla="*/ 829342 h 838200"/>
                <a:gd name="connsiteX291" fmla="*/ 335471 w 895350"/>
                <a:gd name="connsiteY291" fmla="*/ 826103 h 838200"/>
                <a:gd name="connsiteX292" fmla="*/ 320802 w 895350"/>
                <a:gd name="connsiteY292" fmla="*/ 827627 h 838200"/>
                <a:gd name="connsiteX293" fmla="*/ 321373 w 895350"/>
                <a:gd name="connsiteY293" fmla="*/ 835438 h 838200"/>
                <a:gd name="connsiteX294" fmla="*/ 316611 w 895350"/>
                <a:gd name="connsiteY294" fmla="*/ 835628 h 838200"/>
                <a:gd name="connsiteX295" fmla="*/ 313849 w 895350"/>
                <a:gd name="connsiteY295" fmla="*/ 819721 h 838200"/>
                <a:gd name="connsiteX296" fmla="*/ 277082 w 895350"/>
                <a:gd name="connsiteY296" fmla="*/ 833152 h 838200"/>
                <a:gd name="connsiteX297" fmla="*/ 275463 w 895350"/>
                <a:gd name="connsiteY297" fmla="*/ 826389 h 838200"/>
                <a:gd name="connsiteX298" fmla="*/ 265271 w 895350"/>
                <a:gd name="connsiteY298" fmla="*/ 826579 h 838200"/>
                <a:gd name="connsiteX299" fmla="*/ 245459 w 895350"/>
                <a:gd name="connsiteY299" fmla="*/ 82048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895350" h="838200">
                  <a:moveTo>
                    <a:pt x="245459" y="820484"/>
                  </a:moveTo>
                  <a:lnTo>
                    <a:pt x="241078" y="789337"/>
                  </a:lnTo>
                  <a:lnTo>
                    <a:pt x="237744" y="789051"/>
                  </a:lnTo>
                  <a:lnTo>
                    <a:pt x="236696" y="780383"/>
                  </a:lnTo>
                  <a:lnTo>
                    <a:pt x="234600" y="780860"/>
                  </a:lnTo>
                  <a:lnTo>
                    <a:pt x="231934" y="756571"/>
                  </a:lnTo>
                  <a:lnTo>
                    <a:pt x="258889" y="747046"/>
                  </a:lnTo>
                  <a:lnTo>
                    <a:pt x="258223" y="743808"/>
                  </a:lnTo>
                  <a:lnTo>
                    <a:pt x="261842" y="741617"/>
                  </a:lnTo>
                  <a:lnTo>
                    <a:pt x="274129" y="737902"/>
                  </a:lnTo>
                  <a:lnTo>
                    <a:pt x="295370" y="721995"/>
                  </a:lnTo>
                  <a:lnTo>
                    <a:pt x="294322" y="719804"/>
                  </a:lnTo>
                  <a:lnTo>
                    <a:pt x="308705" y="713042"/>
                  </a:lnTo>
                  <a:lnTo>
                    <a:pt x="319945" y="702659"/>
                  </a:lnTo>
                  <a:lnTo>
                    <a:pt x="318135" y="695516"/>
                  </a:lnTo>
                  <a:lnTo>
                    <a:pt x="313944" y="695706"/>
                  </a:lnTo>
                  <a:lnTo>
                    <a:pt x="315182" y="686943"/>
                  </a:lnTo>
                  <a:lnTo>
                    <a:pt x="311563" y="669608"/>
                  </a:lnTo>
                  <a:lnTo>
                    <a:pt x="308800" y="670084"/>
                  </a:lnTo>
                  <a:lnTo>
                    <a:pt x="302990" y="647605"/>
                  </a:lnTo>
                  <a:lnTo>
                    <a:pt x="295561" y="650081"/>
                  </a:lnTo>
                  <a:lnTo>
                    <a:pt x="294608" y="647319"/>
                  </a:lnTo>
                  <a:lnTo>
                    <a:pt x="298894" y="643414"/>
                  </a:lnTo>
                  <a:lnTo>
                    <a:pt x="296608" y="637318"/>
                  </a:lnTo>
                  <a:lnTo>
                    <a:pt x="292798" y="638270"/>
                  </a:lnTo>
                  <a:lnTo>
                    <a:pt x="290989" y="632270"/>
                  </a:lnTo>
                  <a:lnTo>
                    <a:pt x="285655" y="633889"/>
                  </a:lnTo>
                  <a:lnTo>
                    <a:pt x="279463" y="615125"/>
                  </a:lnTo>
                  <a:lnTo>
                    <a:pt x="270510" y="615887"/>
                  </a:lnTo>
                  <a:lnTo>
                    <a:pt x="270605" y="613886"/>
                  </a:lnTo>
                  <a:lnTo>
                    <a:pt x="267081" y="613791"/>
                  </a:lnTo>
                  <a:lnTo>
                    <a:pt x="266795" y="609886"/>
                  </a:lnTo>
                  <a:lnTo>
                    <a:pt x="255556" y="609029"/>
                  </a:lnTo>
                  <a:lnTo>
                    <a:pt x="254413" y="602837"/>
                  </a:lnTo>
                  <a:lnTo>
                    <a:pt x="245554" y="594170"/>
                  </a:lnTo>
                  <a:lnTo>
                    <a:pt x="219837" y="599408"/>
                  </a:lnTo>
                  <a:lnTo>
                    <a:pt x="220504" y="602742"/>
                  </a:lnTo>
                  <a:lnTo>
                    <a:pt x="216694" y="603790"/>
                  </a:lnTo>
                  <a:lnTo>
                    <a:pt x="218694" y="612172"/>
                  </a:lnTo>
                  <a:lnTo>
                    <a:pt x="189357" y="622840"/>
                  </a:lnTo>
                  <a:lnTo>
                    <a:pt x="187833" y="615982"/>
                  </a:lnTo>
                  <a:lnTo>
                    <a:pt x="174307" y="620840"/>
                  </a:lnTo>
                  <a:lnTo>
                    <a:pt x="142304" y="621792"/>
                  </a:lnTo>
                  <a:lnTo>
                    <a:pt x="138779" y="606552"/>
                  </a:lnTo>
                  <a:lnTo>
                    <a:pt x="132588" y="607504"/>
                  </a:lnTo>
                  <a:lnTo>
                    <a:pt x="129445" y="574834"/>
                  </a:lnTo>
                  <a:lnTo>
                    <a:pt x="121920" y="538544"/>
                  </a:lnTo>
                  <a:lnTo>
                    <a:pt x="93440" y="536829"/>
                  </a:lnTo>
                  <a:lnTo>
                    <a:pt x="77914" y="528828"/>
                  </a:lnTo>
                  <a:lnTo>
                    <a:pt x="74485" y="545497"/>
                  </a:lnTo>
                  <a:lnTo>
                    <a:pt x="65246" y="543496"/>
                  </a:lnTo>
                  <a:lnTo>
                    <a:pt x="63913" y="520256"/>
                  </a:lnTo>
                  <a:lnTo>
                    <a:pt x="42672" y="522732"/>
                  </a:lnTo>
                  <a:lnTo>
                    <a:pt x="43529" y="507016"/>
                  </a:lnTo>
                  <a:lnTo>
                    <a:pt x="47625" y="506444"/>
                  </a:lnTo>
                  <a:lnTo>
                    <a:pt x="37433" y="467582"/>
                  </a:lnTo>
                  <a:lnTo>
                    <a:pt x="63913" y="456724"/>
                  </a:lnTo>
                  <a:lnTo>
                    <a:pt x="80867" y="445008"/>
                  </a:lnTo>
                  <a:lnTo>
                    <a:pt x="97345" y="421862"/>
                  </a:lnTo>
                  <a:lnTo>
                    <a:pt x="114300" y="410337"/>
                  </a:lnTo>
                  <a:lnTo>
                    <a:pt x="96107" y="369665"/>
                  </a:lnTo>
                  <a:lnTo>
                    <a:pt x="92773" y="370427"/>
                  </a:lnTo>
                  <a:lnTo>
                    <a:pt x="89916" y="365379"/>
                  </a:lnTo>
                  <a:lnTo>
                    <a:pt x="80486" y="366903"/>
                  </a:lnTo>
                  <a:lnTo>
                    <a:pt x="79248" y="363379"/>
                  </a:lnTo>
                  <a:lnTo>
                    <a:pt x="57340" y="368522"/>
                  </a:lnTo>
                  <a:lnTo>
                    <a:pt x="55531" y="364712"/>
                  </a:lnTo>
                  <a:lnTo>
                    <a:pt x="42672" y="368332"/>
                  </a:lnTo>
                  <a:lnTo>
                    <a:pt x="40481" y="364427"/>
                  </a:lnTo>
                  <a:lnTo>
                    <a:pt x="36385" y="366617"/>
                  </a:lnTo>
                  <a:lnTo>
                    <a:pt x="33147" y="362998"/>
                  </a:lnTo>
                  <a:lnTo>
                    <a:pt x="17335" y="312039"/>
                  </a:lnTo>
                  <a:lnTo>
                    <a:pt x="9525" y="258032"/>
                  </a:lnTo>
                  <a:lnTo>
                    <a:pt x="30480" y="253556"/>
                  </a:lnTo>
                  <a:lnTo>
                    <a:pt x="46387" y="247745"/>
                  </a:lnTo>
                  <a:lnTo>
                    <a:pt x="67532" y="246221"/>
                  </a:lnTo>
                  <a:lnTo>
                    <a:pt x="81153" y="249745"/>
                  </a:lnTo>
                  <a:lnTo>
                    <a:pt x="83725" y="258699"/>
                  </a:lnTo>
                  <a:lnTo>
                    <a:pt x="109537" y="262509"/>
                  </a:lnTo>
                  <a:lnTo>
                    <a:pt x="120872" y="261461"/>
                  </a:lnTo>
                  <a:lnTo>
                    <a:pt x="128016" y="257746"/>
                  </a:lnTo>
                  <a:lnTo>
                    <a:pt x="145447" y="275654"/>
                  </a:lnTo>
                  <a:lnTo>
                    <a:pt x="162020" y="274701"/>
                  </a:lnTo>
                  <a:lnTo>
                    <a:pt x="162973" y="280987"/>
                  </a:lnTo>
                  <a:lnTo>
                    <a:pt x="160210" y="286988"/>
                  </a:lnTo>
                  <a:lnTo>
                    <a:pt x="167830" y="300323"/>
                  </a:lnTo>
                  <a:lnTo>
                    <a:pt x="189833" y="297942"/>
                  </a:lnTo>
                  <a:lnTo>
                    <a:pt x="191929" y="302419"/>
                  </a:lnTo>
                  <a:lnTo>
                    <a:pt x="198882" y="299371"/>
                  </a:lnTo>
                  <a:lnTo>
                    <a:pt x="198977" y="303086"/>
                  </a:lnTo>
                  <a:lnTo>
                    <a:pt x="207454" y="290798"/>
                  </a:lnTo>
                  <a:lnTo>
                    <a:pt x="214789" y="287465"/>
                  </a:lnTo>
                  <a:lnTo>
                    <a:pt x="206788" y="261271"/>
                  </a:lnTo>
                  <a:lnTo>
                    <a:pt x="211931" y="259747"/>
                  </a:lnTo>
                  <a:lnTo>
                    <a:pt x="210026" y="254984"/>
                  </a:lnTo>
                  <a:lnTo>
                    <a:pt x="214693" y="252794"/>
                  </a:lnTo>
                  <a:lnTo>
                    <a:pt x="212026" y="245364"/>
                  </a:lnTo>
                  <a:lnTo>
                    <a:pt x="218504" y="243269"/>
                  </a:lnTo>
                  <a:lnTo>
                    <a:pt x="219742" y="231362"/>
                  </a:lnTo>
                  <a:lnTo>
                    <a:pt x="226028" y="228791"/>
                  </a:lnTo>
                  <a:lnTo>
                    <a:pt x="245459" y="228029"/>
                  </a:lnTo>
                  <a:lnTo>
                    <a:pt x="256222" y="219646"/>
                  </a:lnTo>
                  <a:lnTo>
                    <a:pt x="256127" y="214694"/>
                  </a:lnTo>
                  <a:lnTo>
                    <a:pt x="262890" y="214979"/>
                  </a:lnTo>
                  <a:lnTo>
                    <a:pt x="263366" y="210598"/>
                  </a:lnTo>
                  <a:lnTo>
                    <a:pt x="284416" y="208788"/>
                  </a:lnTo>
                  <a:lnTo>
                    <a:pt x="283654" y="205359"/>
                  </a:lnTo>
                  <a:lnTo>
                    <a:pt x="300228" y="198596"/>
                  </a:lnTo>
                  <a:lnTo>
                    <a:pt x="298990" y="196025"/>
                  </a:lnTo>
                  <a:lnTo>
                    <a:pt x="302895" y="194596"/>
                  </a:lnTo>
                  <a:lnTo>
                    <a:pt x="306991" y="197263"/>
                  </a:lnTo>
                  <a:lnTo>
                    <a:pt x="310610" y="193739"/>
                  </a:lnTo>
                  <a:lnTo>
                    <a:pt x="309277" y="188119"/>
                  </a:lnTo>
                  <a:lnTo>
                    <a:pt x="313087" y="189548"/>
                  </a:lnTo>
                  <a:lnTo>
                    <a:pt x="317754" y="188214"/>
                  </a:lnTo>
                  <a:lnTo>
                    <a:pt x="317278" y="186500"/>
                  </a:lnTo>
                  <a:lnTo>
                    <a:pt x="325279" y="186881"/>
                  </a:lnTo>
                  <a:lnTo>
                    <a:pt x="326231" y="184023"/>
                  </a:lnTo>
                  <a:lnTo>
                    <a:pt x="349948" y="182118"/>
                  </a:lnTo>
                  <a:lnTo>
                    <a:pt x="349187" y="177832"/>
                  </a:lnTo>
                  <a:lnTo>
                    <a:pt x="351949" y="176117"/>
                  </a:lnTo>
                  <a:lnTo>
                    <a:pt x="365474" y="173450"/>
                  </a:lnTo>
                  <a:lnTo>
                    <a:pt x="359473" y="134684"/>
                  </a:lnTo>
                  <a:lnTo>
                    <a:pt x="349663" y="136493"/>
                  </a:lnTo>
                  <a:lnTo>
                    <a:pt x="346234" y="117824"/>
                  </a:lnTo>
                  <a:lnTo>
                    <a:pt x="341376" y="118586"/>
                  </a:lnTo>
                  <a:lnTo>
                    <a:pt x="339566" y="101251"/>
                  </a:lnTo>
                  <a:lnTo>
                    <a:pt x="335280" y="102394"/>
                  </a:lnTo>
                  <a:lnTo>
                    <a:pt x="332422" y="91726"/>
                  </a:lnTo>
                  <a:lnTo>
                    <a:pt x="337090" y="90107"/>
                  </a:lnTo>
                  <a:lnTo>
                    <a:pt x="334708" y="80772"/>
                  </a:lnTo>
                  <a:lnTo>
                    <a:pt x="374428" y="64579"/>
                  </a:lnTo>
                  <a:lnTo>
                    <a:pt x="379952" y="104299"/>
                  </a:lnTo>
                  <a:lnTo>
                    <a:pt x="388239" y="103156"/>
                  </a:lnTo>
                  <a:lnTo>
                    <a:pt x="396621" y="98012"/>
                  </a:lnTo>
                  <a:lnTo>
                    <a:pt x="423767" y="98108"/>
                  </a:lnTo>
                  <a:lnTo>
                    <a:pt x="429673" y="95155"/>
                  </a:lnTo>
                  <a:lnTo>
                    <a:pt x="432054" y="99536"/>
                  </a:lnTo>
                  <a:lnTo>
                    <a:pt x="444722" y="101727"/>
                  </a:lnTo>
                  <a:lnTo>
                    <a:pt x="454723" y="97345"/>
                  </a:lnTo>
                  <a:lnTo>
                    <a:pt x="459867" y="90583"/>
                  </a:lnTo>
                  <a:lnTo>
                    <a:pt x="463010" y="84392"/>
                  </a:lnTo>
                  <a:lnTo>
                    <a:pt x="462629" y="70580"/>
                  </a:lnTo>
                  <a:lnTo>
                    <a:pt x="465582" y="69437"/>
                  </a:lnTo>
                  <a:lnTo>
                    <a:pt x="465582" y="66199"/>
                  </a:lnTo>
                  <a:lnTo>
                    <a:pt x="472630" y="65913"/>
                  </a:lnTo>
                  <a:lnTo>
                    <a:pt x="478155" y="70390"/>
                  </a:lnTo>
                  <a:lnTo>
                    <a:pt x="487394" y="72676"/>
                  </a:lnTo>
                  <a:lnTo>
                    <a:pt x="492823" y="77629"/>
                  </a:lnTo>
                  <a:lnTo>
                    <a:pt x="492633" y="84296"/>
                  </a:lnTo>
                  <a:lnTo>
                    <a:pt x="499300" y="84582"/>
                  </a:lnTo>
                  <a:lnTo>
                    <a:pt x="499681" y="81629"/>
                  </a:lnTo>
                  <a:lnTo>
                    <a:pt x="502348" y="80962"/>
                  </a:lnTo>
                  <a:lnTo>
                    <a:pt x="502920" y="71342"/>
                  </a:lnTo>
                  <a:lnTo>
                    <a:pt x="512064" y="74390"/>
                  </a:lnTo>
                  <a:lnTo>
                    <a:pt x="518255" y="10192"/>
                  </a:lnTo>
                  <a:lnTo>
                    <a:pt x="525780" y="10192"/>
                  </a:lnTo>
                  <a:lnTo>
                    <a:pt x="526637" y="20384"/>
                  </a:lnTo>
                  <a:lnTo>
                    <a:pt x="581215" y="9525"/>
                  </a:lnTo>
                  <a:lnTo>
                    <a:pt x="580549" y="17907"/>
                  </a:lnTo>
                  <a:lnTo>
                    <a:pt x="593788" y="18193"/>
                  </a:lnTo>
                  <a:lnTo>
                    <a:pt x="594169" y="25622"/>
                  </a:lnTo>
                  <a:lnTo>
                    <a:pt x="599408" y="25908"/>
                  </a:lnTo>
                  <a:lnTo>
                    <a:pt x="598837" y="30194"/>
                  </a:lnTo>
                  <a:lnTo>
                    <a:pt x="622935" y="33909"/>
                  </a:lnTo>
                  <a:lnTo>
                    <a:pt x="616839" y="43720"/>
                  </a:lnTo>
                  <a:lnTo>
                    <a:pt x="614743" y="54674"/>
                  </a:lnTo>
                  <a:lnTo>
                    <a:pt x="623506" y="69818"/>
                  </a:lnTo>
                  <a:lnTo>
                    <a:pt x="633127" y="72200"/>
                  </a:lnTo>
                  <a:lnTo>
                    <a:pt x="651319" y="69437"/>
                  </a:lnTo>
                  <a:lnTo>
                    <a:pt x="645795" y="78105"/>
                  </a:lnTo>
                  <a:lnTo>
                    <a:pt x="644842" y="89630"/>
                  </a:lnTo>
                  <a:lnTo>
                    <a:pt x="656749" y="92488"/>
                  </a:lnTo>
                  <a:lnTo>
                    <a:pt x="642747" y="130493"/>
                  </a:lnTo>
                  <a:lnTo>
                    <a:pt x="656939" y="129254"/>
                  </a:lnTo>
                  <a:lnTo>
                    <a:pt x="656749" y="127064"/>
                  </a:lnTo>
                  <a:lnTo>
                    <a:pt x="669607" y="124682"/>
                  </a:lnTo>
                  <a:lnTo>
                    <a:pt x="669322" y="135731"/>
                  </a:lnTo>
                  <a:lnTo>
                    <a:pt x="676656" y="166783"/>
                  </a:lnTo>
                  <a:lnTo>
                    <a:pt x="681514" y="205645"/>
                  </a:lnTo>
                  <a:lnTo>
                    <a:pt x="696944" y="202978"/>
                  </a:lnTo>
                  <a:lnTo>
                    <a:pt x="705993" y="216789"/>
                  </a:lnTo>
                  <a:lnTo>
                    <a:pt x="707612" y="218313"/>
                  </a:lnTo>
                  <a:lnTo>
                    <a:pt x="709708" y="216408"/>
                  </a:lnTo>
                  <a:lnTo>
                    <a:pt x="712851" y="219361"/>
                  </a:lnTo>
                  <a:lnTo>
                    <a:pt x="734854" y="251079"/>
                  </a:lnTo>
                  <a:lnTo>
                    <a:pt x="746474" y="253175"/>
                  </a:lnTo>
                  <a:lnTo>
                    <a:pt x="753427" y="288036"/>
                  </a:lnTo>
                  <a:lnTo>
                    <a:pt x="746093" y="290227"/>
                  </a:lnTo>
                  <a:lnTo>
                    <a:pt x="747331" y="294132"/>
                  </a:lnTo>
                  <a:lnTo>
                    <a:pt x="739712" y="296132"/>
                  </a:lnTo>
                  <a:lnTo>
                    <a:pt x="745236" y="311658"/>
                  </a:lnTo>
                  <a:lnTo>
                    <a:pt x="789908" y="302609"/>
                  </a:lnTo>
                  <a:lnTo>
                    <a:pt x="788194" y="288322"/>
                  </a:lnTo>
                  <a:lnTo>
                    <a:pt x="815626" y="282702"/>
                  </a:lnTo>
                  <a:lnTo>
                    <a:pt x="811435" y="275463"/>
                  </a:lnTo>
                  <a:lnTo>
                    <a:pt x="802100" y="270986"/>
                  </a:lnTo>
                  <a:lnTo>
                    <a:pt x="826579" y="273844"/>
                  </a:lnTo>
                  <a:lnTo>
                    <a:pt x="870966" y="271462"/>
                  </a:lnTo>
                  <a:lnTo>
                    <a:pt x="872680" y="266319"/>
                  </a:lnTo>
                  <a:lnTo>
                    <a:pt x="881158" y="267367"/>
                  </a:lnTo>
                  <a:lnTo>
                    <a:pt x="876205" y="306515"/>
                  </a:lnTo>
                  <a:lnTo>
                    <a:pt x="855726" y="305848"/>
                  </a:lnTo>
                  <a:lnTo>
                    <a:pt x="855535" y="336328"/>
                  </a:lnTo>
                  <a:lnTo>
                    <a:pt x="859917" y="337376"/>
                  </a:lnTo>
                  <a:lnTo>
                    <a:pt x="864203" y="335090"/>
                  </a:lnTo>
                  <a:lnTo>
                    <a:pt x="889921" y="393478"/>
                  </a:lnTo>
                  <a:lnTo>
                    <a:pt x="879443" y="396050"/>
                  </a:lnTo>
                  <a:lnTo>
                    <a:pt x="881824" y="404908"/>
                  </a:lnTo>
                  <a:lnTo>
                    <a:pt x="874776" y="406622"/>
                  </a:lnTo>
                  <a:lnTo>
                    <a:pt x="877348" y="412814"/>
                  </a:lnTo>
                  <a:lnTo>
                    <a:pt x="867918" y="415100"/>
                  </a:lnTo>
                  <a:lnTo>
                    <a:pt x="870299" y="424625"/>
                  </a:lnTo>
                  <a:lnTo>
                    <a:pt x="861631" y="427006"/>
                  </a:lnTo>
                  <a:lnTo>
                    <a:pt x="862584" y="430625"/>
                  </a:lnTo>
                  <a:lnTo>
                    <a:pt x="848106" y="436626"/>
                  </a:lnTo>
                  <a:lnTo>
                    <a:pt x="842200" y="431006"/>
                  </a:lnTo>
                  <a:lnTo>
                    <a:pt x="834580" y="433197"/>
                  </a:lnTo>
                  <a:lnTo>
                    <a:pt x="838771" y="446913"/>
                  </a:lnTo>
                  <a:lnTo>
                    <a:pt x="826198" y="449104"/>
                  </a:lnTo>
                  <a:lnTo>
                    <a:pt x="818959" y="454724"/>
                  </a:lnTo>
                  <a:lnTo>
                    <a:pt x="805720" y="459772"/>
                  </a:lnTo>
                  <a:lnTo>
                    <a:pt x="804386" y="457010"/>
                  </a:lnTo>
                  <a:lnTo>
                    <a:pt x="778097" y="468344"/>
                  </a:lnTo>
                  <a:lnTo>
                    <a:pt x="785146" y="477012"/>
                  </a:lnTo>
                  <a:lnTo>
                    <a:pt x="782383" y="478441"/>
                  </a:lnTo>
                  <a:lnTo>
                    <a:pt x="784860" y="483108"/>
                  </a:lnTo>
                  <a:lnTo>
                    <a:pt x="781145" y="485204"/>
                  </a:lnTo>
                  <a:lnTo>
                    <a:pt x="787622" y="503206"/>
                  </a:lnTo>
                  <a:lnTo>
                    <a:pt x="787432" y="509397"/>
                  </a:lnTo>
                  <a:lnTo>
                    <a:pt x="780669" y="511016"/>
                  </a:lnTo>
                  <a:lnTo>
                    <a:pt x="784574" y="537877"/>
                  </a:lnTo>
                  <a:lnTo>
                    <a:pt x="782098" y="538829"/>
                  </a:lnTo>
                  <a:lnTo>
                    <a:pt x="783812" y="555117"/>
                  </a:lnTo>
                  <a:lnTo>
                    <a:pt x="787717" y="571786"/>
                  </a:lnTo>
                  <a:lnTo>
                    <a:pt x="793337" y="574739"/>
                  </a:lnTo>
                  <a:lnTo>
                    <a:pt x="798862" y="582359"/>
                  </a:lnTo>
                  <a:lnTo>
                    <a:pt x="801433" y="580454"/>
                  </a:lnTo>
                  <a:lnTo>
                    <a:pt x="808577" y="607886"/>
                  </a:lnTo>
                  <a:lnTo>
                    <a:pt x="818769" y="611410"/>
                  </a:lnTo>
                  <a:lnTo>
                    <a:pt x="824103" y="625031"/>
                  </a:lnTo>
                  <a:lnTo>
                    <a:pt x="825055" y="635032"/>
                  </a:lnTo>
                  <a:lnTo>
                    <a:pt x="831723" y="641033"/>
                  </a:lnTo>
                  <a:lnTo>
                    <a:pt x="835914" y="653415"/>
                  </a:lnTo>
                  <a:lnTo>
                    <a:pt x="836390" y="673132"/>
                  </a:lnTo>
                  <a:lnTo>
                    <a:pt x="829151" y="676370"/>
                  </a:lnTo>
                  <a:lnTo>
                    <a:pt x="816483" y="672560"/>
                  </a:lnTo>
                  <a:lnTo>
                    <a:pt x="815340" y="674275"/>
                  </a:lnTo>
                  <a:lnTo>
                    <a:pt x="798100" y="665702"/>
                  </a:lnTo>
                  <a:lnTo>
                    <a:pt x="791908" y="659797"/>
                  </a:lnTo>
                  <a:lnTo>
                    <a:pt x="797528" y="666369"/>
                  </a:lnTo>
                  <a:lnTo>
                    <a:pt x="795338" y="667988"/>
                  </a:lnTo>
                  <a:lnTo>
                    <a:pt x="780002" y="659797"/>
                  </a:lnTo>
                  <a:lnTo>
                    <a:pt x="773430" y="664178"/>
                  </a:lnTo>
                  <a:lnTo>
                    <a:pt x="767048" y="659606"/>
                  </a:lnTo>
                  <a:lnTo>
                    <a:pt x="757523" y="667512"/>
                  </a:lnTo>
                  <a:lnTo>
                    <a:pt x="746284" y="664845"/>
                  </a:lnTo>
                  <a:lnTo>
                    <a:pt x="745046" y="674942"/>
                  </a:lnTo>
                  <a:lnTo>
                    <a:pt x="737044" y="670846"/>
                  </a:lnTo>
                  <a:lnTo>
                    <a:pt x="722947" y="654844"/>
                  </a:lnTo>
                  <a:lnTo>
                    <a:pt x="711994" y="666750"/>
                  </a:lnTo>
                  <a:lnTo>
                    <a:pt x="710660" y="672370"/>
                  </a:lnTo>
                  <a:lnTo>
                    <a:pt x="714280" y="702564"/>
                  </a:lnTo>
                  <a:lnTo>
                    <a:pt x="720947" y="728377"/>
                  </a:lnTo>
                  <a:lnTo>
                    <a:pt x="688562" y="728186"/>
                  </a:lnTo>
                  <a:lnTo>
                    <a:pt x="665512" y="734378"/>
                  </a:lnTo>
                  <a:lnTo>
                    <a:pt x="632841" y="735902"/>
                  </a:lnTo>
                  <a:lnTo>
                    <a:pt x="571786" y="747903"/>
                  </a:lnTo>
                  <a:lnTo>
                    <a:pt x="517303" y="754094"/>
                  </a:lnTo>
                  <a:lnTo>
                    <a:pt x="473107" y="764381"/>
                  </a:lnTo>
                  <a:lnTo>
                    <a:pt x="444913" y="766382"/>
                  </a:lnTo>
                  <a:lnTo>
                    <a:pt x="445484" y="770192"/>
                  </a:lnTo>
                  <a:lnTo>
                    <a:pt x="435102" y="777145"/>
                  </a:lnTo>
                  <a:lnTo>
                    <a:pt x="430435" y="761238"/>
                  </a:lnTo>
                  <a:lnTo>
                    <a:pt x="426339" y="761333"/>
                  </a:lnTo>
                  <a:lnTo>
                    <a:pt x="425577" y="757904"/>
                  </a:lnTo>
                  <a:lnTo>
                    <a:pt x="410242" y="759524"/>
                  </a:lnTo>
                  <a:lnTo>
                    <a:pt x="411004" y="762191"/>
                  </a:lnTo>
                  <a:lnTo>
                    <a:pt x="391573" y="770763"/>
                  </a:lnTo>
                  <a:lnTo>
                    <a:pt x="380524" y="770763"/>
                  </a:lnTo>
                  <a:lnTo>
                    <a:pt x="365188" y="776002"/>
                  </a:lnTo>
                  <a:lnTo>
                    <a:pt x="366331" y="788099"/>
                  </a:lnTo>
                  <a:lnTo>
                    <a:pt x="361759" y="790575"/>
                  </a:lnTo>
                  <a:lnTo>
                    <a:pt x="363855" y="797624"/>
                  </a:lnTo>
                  <a:lnTo>
                    <a:pt x="358425" y="799624"/>
                  </a:lnTo>
                  <a:lnTo>
                    <a:pt x="359664" y="802100"/>
                  </a:lnTo>
                  <a:lnTo>
                    <a:pt x="343948" y="808768"/>
                  </a:lnTo>
                  <a:lnTo>
                    <a:pt x="339566" y="815245"/>
                  </a:lnTo>
                  <a:lnTo>
                    <a:pt x="352711" y="831056"/>
                  </a:lnTo>
                  <a:lnTo>
                    <a:pt x="352234" y="834390"/>
                  </a:lnTo>
                  <a:lnTo>
                    <a:pt x="336137" y="829342"/>
                  </a:lnTo>
                  <a:lnTo>
                    <a:pt x="335471" y="826103"/>
                  </a:lnTo>
                  <a:lnTo>
                    <a:pt x="320802" y="827627"/>
                  </a:lnTo>
                  <a:lnTo>
                    <a:pt x="321373" y="835438"/>
                  </a:lnTo>
                  <a:lnTo>
                    <a:pt x="316611" y="835628"/>
                  </a:lnTo>
                  <a:lnTo>
                    <a:pt x="313849" y="819721"/>
                  </a:lnTo>
                  <a:lnTo>
                    <a:pt x="277082" y="833152"/>
                  </a:lnTo>
                  <a:lnTo>
                    <a:pt x="275463" y="826389"/>
                  </a:lnTo>
                  <a:lnTo>
                    <a:pt x="265271" y="826579"/>
                  </a:lnTo>
                  <a:lnTo>
                    <a:pt x="245459" y="82048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44" name="Freihandform: Form 243">
              <a:extLst>
                <a:ext uri="{FF2B5EF4-FFF2-40B4-BE49-F238E27FC236}">
                  <a16:creationId xmlns:a16="http://schemas.microsoft.com/office/drawing/2014/main" id="{5E794024-602D-490C-A36A-6B840E6A524B}"/>
                </a:ext>
              </a:extLst>
            </p:cNvPr>
            <p:cNvSpPr/>
            <p:nvPr/>
          </p:nvSpPr>
          <p:spPr>
            <a:xfrm>
              <a:off x="184958" y="1418291"/>
              <a:ext cx="871200" cy="920700"/>
            </a:xfrm>
            <a:custGeom>
              <a:avLst/>
              <a:gdLst>
                <a:gd name="connsiteX0" fmla="*/ 791337 w 1676400"/>
                <a:gd name="connsiteY0" fmla="*/ 1763363 h 1771650"/>
                <a:gd name="connsiteX1" fmla="*/ 764381 w 1676400"/>
                <a:gd name="connsiteY1" fmla="*/ 1757267 h 1771650"/>
                <a:gd name="connsiteX2" fmla="*/ 761143 w 1676400"/>
                <a:gd name="connsiteY2" fmla="*/ 1747933 h 1771650"/>
                <a:gd name="connsiteX3" fmla="*/ 765810 w 1676400"/>
                <a:gd name="connsiteY3" fmla="*/ 1744504 h 1771650"/>
                <a:gd name="connsiteX4" fmla="*/ 764381 w 1676400"/>
                <a:gd name="connsiteY4" fmla="*/ 1736979 h 1771650"/>
                <a:gd name="connsiteX5" fmla="*/ 749808 w 1676400"/>
                <a:gd name="connsiteY5" fmla="*/ 1722025 h 1771650"/>
                <a:gd name="connsiteX6" fmla="*/ 739902 w 1676400"/>
                <a:gd name="connsiteY6" fmla="*/ 1705832 h 1771650"/>
                <a:gd name="connsiteX7" fmla="*/ 724472 w 1676400"/>
                <a:gd name="connsiteY7" fmla="*/ 1693640 h 1771650"/>
                <a:gd name="connsiteX8" fmla="*/ 715423 w 1676400"/>
                <a:gd name="connsiteY8" fmla="*/ 1690402 h 1771650"/>
                <a:gd name="connsiteX9" fmla="*/ 711613 w 1676400"/>
                <a:gd name="connsiteY9" fmla="*/ 1684020 h 1771650"/>
                <a:gd name="connsiteX10" fmla="*/ 688181 w 1676400"/>
                <a:gd name="connsiteY10" fmla="*/ 1673352 h 1771650"/>
                <a:gd name="connsiteX11" fmla="*/ 675608 w 1676400"/>
                <a:gd name="connsiteY11" fmla="*/ 1671161 h 1771650"/>
                <a:gd name="connsiteX12" fmla="*/ 666941 w 1676400"/>
                <a:gd name="connsiteY12" fmla="*/ 1689354 h 1771650"/>
                <a:gd name="connsiteX13" fmla="*/ 634937 w 1676400"/>
                <a:gd name="connsiteY13" fmla="*/ 1698689 h 1771650"/>
                <a:gd name="connsiteX14" fmla="*/ 634460 w 1676400"/>
                <a:gd name="connsiteY14" fmla="*/ 1693926 h 1771650"/>
                <a:gd name="connsiteX15" fmla="*/ 630841 w 1676400"/>
                <a:gd name="connsiteY15" fmla="*/ 1691545 h 1771650"/>
                <a:gd name="connsiteX16" fmla="*/ 618935 w 1676400"/>
                <a:gd name="connsiteY16" fmla="*/ 1671542 h 1771650"/>
                <a:gd name="connsiteX17" fmla="*/ 618839 w 1676400"/>
                <a:gd name="connsiteY17" fmla="*/ 1658779 h 1771650"/>
                <a:gd name="connsiteX18" fmla="*/ 615505 w 1676400"/>
                <a:gd name="connsiteY18" fmla="*/ 1653635 h 1771650"/>
                <a:gd name="connsiteX19" fmla="*/ 623030 w 1676400"/>
                <a:gd name="connsiteY19" fmla="*/ 1648111 h 1771650"/>
                <a:gd name="connsiteX20" fmla="*/ 607409 w 1676400"/>
                <a:gd name="connsiteY20" fmla="*/ 1640586 h 1771650"/>
                <a:gd name="connsiteX21" fmla="*/ 605504 w 1676400"/>
                <a:gd name="connsiteY21" fmla="*/ 1643253 h 1771650"/>
                <a:gd name="connsiteX22" fmla="*/ 601028 w 1676400"/>
                <a:gd name="connsiteY22" fmla="*/ 1641920 h 1771650"/>
                <a:gd name="connsiteX23" fmla="*/ 599408 w 1676400"/>
                <a:gd name="connsiteY23" fmla="*/ 1648016 h 1771650"/>
                <a:gd name="connsiteX24" fmla="*/ 578739 w 1676400"/>
                <a:gd name="connsiteY24" fmla="*/ 1643729 h 1771650"/>
                <a:gd name="connsiteX25" fmla="*/ 571310 w 1676400"/>
                <a:gd name="connsiteY25" fmla="*/ 1645539 h 1771650"/>
                <a:gd name="connsiteX26" fmla="*/ 564833 w 1676400"/>
                <a:gd name="connsiteY26" fmla="*/ 1647920 h 1771650"/>
                <a:gd name="connsiteX27" fmla="*/ 558355 w 1676400"/>
                <a:gd name="connsiteY27" fmla="*/ 1654302 h 1771650"/>
                <a:gd name="connsiteX28" fmla="*/ 535114 w 1676400"/>
                <a:gd name="connsiteY28" fmla="*/ 1661255 h 1771650"/>
                <a:gd name="connsiteX29" fmla="*/ 530924 w 1676400"/>
                <a:gd name="connsiteY29" fmla="*/ 1654588 h 1771650"/>
                <a:gd name="connsiteX30" fmla="*/ 530162 w 1676400"/>
                <a:gd name="connsiteY30" fmla="*/ 1642872 h 1771650"/>
                <a:gd name="connsiteX31" fmla="*/ 519494 w 1676400"/>
                <a:gd name="connsiteY31" fmla="*/ 1638395 h 1771650"/>
                <a:gd name="connsiteX32" fmla="*/ 515302 w 1676400"/>
                <a:gd name="connsiteY32" fmla="*/ 1633347 h 1771650"/>
                <a:gd name="connsiteX33" fmla="*/ 496538 w 1676400"/>
                <a:gd name="connsiteY33" fmla="*/ 1635252 h 1771650"/>
                <a:gd name="connsiteX34" fmla="*/ 491014 w 1676400"/>
                <a:gd name="connsiteY34" fmla="*/ 1639919 h 1771650"/>
                <a:gd name="connsiteX35" fmla="*/ 480727 w 1676400"/>
                <a:gd name="connsiteY35" fmla="*/ 1634585 h 1771650"/>
                <a:gd name="connsiteX36" fmla="*/ 476631 w 1676400"/>
                <a:gd name="connsiteY36" fmla="*/ 1629823 h 1771650"/>
                <a:gd name="connsiteX37" fmla="*/ 475012 w 1676400"/>
                <a:gd name="connsiteY37" fmla="*/ 1614297 h 1771650"/>
                <a:gd name="connsiteX38" fmla="*/ 472059 w 1676400"/>
                <a:gd name="connsiteY38" fmla="*/ 1612678 h 1771650"/>
                <a:gd name="connsiteX39" fmla="*/ 466915 w 1676400"/>
                <a:gd name="connsiteY39" fmla="*/ 1611820 h 1771650"/>
                <a:gd name="connsiteX40" fmla="*/ 459581 w 1676400"/>
                <a:gd name="connsiteY40" fmla="*/ 1620679 h 1771650"/>
                <a:gd name="connsiteX41" fmla="*/ 447008 w 1676400"/>
                <a:gd name="connsiteY41" fmla="*/ 1626013 h 1771650"/>
                <a:gd name="connsiteX42" fmla="*/ 442627 w 1676400"/>
                <a:gd name="connsiteY42" fmla="*/ 1623441 h 1771650"/>
                <a:gd name="connsiteX43" fmla="*/ 435007 w 1676400"/>
                <a:gd name="connsiteY43" fmla="*/ 1626489 h 1771650"/>
                <a:gd name="connsiteX44" fmla="*/ 425005 w 1676400"/>
                <a:gd name="connsiteY44" fmla="*/ 1623060 h 1771650"/>
                <a:gd name="connsiteX45" fmla="*/ 411956 w 1676400"/>
                <a:gd name="connsiteY45" fmla="*/ 1612392 h 1771650"/>
                <a:gd name="connsiteX46" fmla="*/ 409384 w 1676400"/>
                <a:gd name="connsiteY46" fmla="*/ 1607058 h 1771650"/>
                <a:gd name="connsiteX47" fmla="*/ 410242 w 1676400"/>
                <a:gd name="connsiteY47" fmla="*/ 1597724 h 1771650"/>
                <a:gd name="connsiteX48" fmla="*/ 417004 w 1676400"/>
                <a:gd name="connsiteY48" fmla="*/ 1581912 h 1771650"/>
                <a:gd name="connsiteX49" fmla="*/ 418719 w 1676400"/>
                <a:gd name="connsiteY49" fmla="*/ 1564100 h 1771650"/>
                <a:gd name="connsiteX50" fmla="*/ 421672 w 1676400"/>
                <a:gd name="connsiteY50" fmla="*/ 1557242 h 1771650"/>
                <a:gd name="connsiteX51" fmla="*/ 425958 w 1676400"/>
                <a:gd name="connsiteY51" fmla="*/ 1551813 h 1771650"/>
                <a:gd name="connsiteX52" fmla="*/ 440246 w 1676400"/>
                <a:gd name="connsiteY52" fmla="*/ 1543241 h 1771650"/>
                <a:gd name="connsiteX53" fmla="*/ 428149 w 1676400"/>
                <a:gd name="connsiteY53" fmla="*/ 1538478 h 1771650"/>
                <a:gd name="connsiteX54" fmla="*/ 413671 w 1676400"/>
                <a:gd name="connsiteY54" fmla="*/ 1539526 h 1771650"/>
                <a:gd name="connsiteX55" fmla="*/ 406051 w 1676400"/>
                <a:gd name="connsiteY55" fmla="*/ 1531525 h 1771650"/>
                <a:gd name="connsiteX56" fmla="*/ 413385 w 1676400"/>
                <a:gd name="connsiteY56" fmla="*/ 1526857 h 1771650"/>
                <a:gd name="connsiteX57" fmla="*/ 409384 w 1676400"/>
                <a:gd name="connsiteY57" fmla="*/ 1517809 h 1771650"/>
                <a:gd name="connsiteX58" fmla="*/ 398621 w 1676400"/>
                <a:gd name="connsiteY58" fmla="*/ 1509522 h 1771650"/>
                <a:gd name="connsiteX59" fmla="*/ 397288 w 1676400"/>
                <a:gd name="connsiteY59" fmla="*/ 1503807 h 1771650"/>
                <a:gd name="connsiteX60" fmla="*/ 393859 w 1676400"/>
                <a:gd name="connsiteY60" fmla="*/ 1501426 h 1771650"/>
                <a:gd name="connsiteX61" fmla="*/ 376142 w 1676400"/>
                <a:gd name="connsiteY61" fmla="*/ 1497997 h 1771650"/>
                <a:gd name="connsiteX62" fmla="*/ 373094 w 1676400"/>
                <a:gd name="connsiteY62" fmla="*/ 1493139 h 1771650"/>
                <a:gd name="connsiteX63" fmla="*/ 363093 w 1676400"/>
                <a:gd name="connsiteY63" fmla="*/ 1492663 h 1771650"/>
                <a:gd name="connsiteX64" fmla="*/ 355092 w 1676400"/>
                <a:gd name="connsiteY64" fmla="*/ 1504378 h 1771650"/>
                <a:gd name="connsiteX65" fmla="*/ 352711 w 1676400"/>
                <a:gd name="connsiteY65" fmla="*/ 1497520 h 1771650"/>
                <a:gd name="connsiteX66" fmla="*/ 359092 w 1676400"/>
                <a:gd name="connsiteY66" fmla="*/ 1490472 h 1771650"/>
                <a:gd name="connsiteX67" fmla="*/ 360997 w 1676400"/>
                <a:gd name="connsiteY67" fmla="*/ 1476185 h 1771650"/>
                <a:gd name="connsiteX68" fmla="*/ 358616 w 1676400"/>
                <a:gd name="connsiteY68" fmla="*/ 1472374 h 1771650"/>
                <a:gd name="connsiteX69" fmla="*/ 352806 w 1676400"/>
                <a:gd name="connsiteY69" fmla="*/ 1473327 h 1771650"/>
                <a:gd name="connsiteX70" fmla="*/ 354235 w 1676400"/>
                <a:gd name="connsiteY70" fmla="*/ 1464755 h 1771650"/>
                <a:gd name="connsiteX71" fmla="*/ 350329 w 1676400"/>
                <a:gd name="connsiteY71" fmla="*/ 1456658 h 1771650"/>
                <a:gd name="connsiteX72" fmla="*/ 351091 w 1676400"/>
                <a:gd name="connsiteY72" fmla="*/ 1450753 h 1771650"/>
                <a:gd name="connsiteX73" fmla="*/ 360521 w 1676400"/>
                <a:gd name="connsiteY73" fmla="*/ 1447705 h 1771650"/>
                <a:gd name="connsiteX74" fmla="*/ 367094 w 1676400"/>
                <a:gd name="connsiteY74" fmla="*/ 1437132 h 1771650"/>
                <a:gd name="connsiteX75" fmla="*/ 372237 w 1676400"/>
                <a:gd name="connsiteY75" fmla="*/ 1441323 h 1771650"/>
                <a:gd name="connsiteX76" fmla="*/ 380333 w 1676400"/>
                <a:gd name="connsiteY76" fmla="*/ 1435703 h 1771650"/>
                <a:gd name="connsiteX77" fmla="*/ 387763 w 1676400"/>
                <a:gd name="connsiteY77" fmla="*/ 1410748 h 1771650"/>
                <a:gd name="connsiteX78" fmla="*/ 386810 w 1676400"/>
                <a:gd name="connsiteY78" fmla="*/ 1400175 h 1771650"/>
                <a:gd name="connsiteX79" fmla="*/ 369475 w 1676400"/>
                <a:gd name="connsiteY79" fmla="*/ 1386649 h 1771650"/>
                <a:gd name="connsiteX80" fmla="*/ 363569 w 1676400"/>
                <a:gd name="connsiteY80" fmla="*/ 1393031 h 1771650"/>
                <a:gd name="connsiteX81" fmla="*/ 357664 w 1676400"/>
                <a:gd name="connsiteY81" fmla="*/ 1393127 h 1771650"/>
                <a:gd name="connsiteX82" fmla="*/ 334804 w 1676400"/>
                <a:gd name="connsiteY82" fmla="*/ 1381411 h 1771650"/>
                <a:gd name="connsiteX83" fmla="*/ 304705 w 1676400"/>
                <a:gd name="connsiteY83" fmla="*/ 1393412 h 1771650"/>
                <a:gd name="connsiteX84" fmla="*/ 303276 w 1676400"/>
                <a:gd name="connsiteY84" fmla="*/ 1389316 h 1771650"/>
                <a:gd name="connsiteX85" fmla="*/ 294227 w 1676400"/>
                <a:gd name="connsiteY85" fmla="*/ 1385507 h 1771650"/>
                <a:gd name="connsiteX86" fmla="*/ 294418 w 1676400"/>
                <a:gd name="connsiteY86" fmla="*/ 1381411 h 1771650"/>
                <a:gd name="connsiteX87" fmla="*/ 285845 w 1676400"/>
                <a:gd name="connsiteY87" fmla="*/ 1378839 h 1771650"/>
                <a:gd name="connsiteX88" fmla="*/ 279749 w 1676400"/>
                <a:gd name="connsiteY88" fmla="*/ 1381030 h 1771650"/>
                <a:gd name="connsiteX89" fmla="*/ 277654 w 1676400"/>
                <a:gd name="connsiteY89" fmla="*/ 1371886 h 1771650"/>
                <a:gd name="connsiteX90" fmla="*/ 256603 w 1676400"/>
                <a:gd name="connsiteY90" fmla="*/ 1370076 h 1771650"/>
                <a:gd name="connsiteX91" fmla="*/ 234601 w 1676400"/>
                <a:gd name="connsiteY91" fmla="*/ 1354645 h 1771650"/>
                <a:gd name="connsiteX92" fmla="*/ 210598 w 1676400"/>
                <a:gd name="connsiteY92" fmla="*/ 1367504 h 1771650"/>
                <a:gd name="connsiteX93" fmla="*/ 199834 w 1676400"/>
                <a:gd name="connsiteY93" fmla="*/ 1361123 h 1771650"/>
                <a:gd name="connsiteX94" fmla="*/ 176403 w 1676400"/>
                <a:gd name="connsiteY94" fmla="*/ 1371505 h 1771650"/>
                <a:gd name="connsiteX95" fmla="*/ 163258 w 1676400"/>
                <a:gd name="connsiteY95" fmla="*/ 1364552 h 1771650"/>
                <a:gd name="connsiteX96" fmla="*/ 148495 w 1676400"/>
                <a:gd name="connsiteY96" fmla="*/ 1366647 h 1771650"/>
                <a:gd name="connsiteX97" fmla="*/ 160306 w 1676400"/>
                <a:gd name="connsiteY97" fmla="*/ 1333310 h 1771650"/>
                <a:gd name="connsiteX98" fmla="*/ 157353 w 1676400"/>
                <a:gd name="connsiteY98" fmla="*/ 1327976 h 1771650"/>
                <a:gd name="connsiteX99" fmla="*/ 142875 w 1676400"/>
                <a:gd name="connsiteY99" fmla="*/ 1321022 h 1771650"/>
                <a:gd name="connsiteX100" fmla="*/ 140017 w 1676400"/>
                <a:gd name="connsiteY100" fmla="*/ 1299686 h 1771650"/>
                <a:gd name="connsiteX101" fmla="*/ 111728 w 1676400"/>
                <a:gd name="connsiteY101" fmla="*/ 1278541 h 1771650"/>
                <a:gd name="connsiteX102" fmla="*/ 98965 w 1676400"/>
                <a:gd name="connsiteY102" fmla="*/ 1280922 h 1771650"/>
                <a:gd name="connsiteX103" fmla="*/ 76676 w 1676400"/>
                <a:gd name="connsiteY103" fmla="*/ 1290447 h 1771650"/>
                <a:gd name="connsiteX104" fmla="*/ 59626 w 1676400"/>
                <a:gd name="connsiteY104" fmla="*/ 1278255 h 1771650"/>
                <a:gd name="connsiteX105" fmla="*/ 53149 w 1676400"/>
                <a:gd name="connsiteY105" fmla="*/ 1266253 h 1771650"/>
                <a:gd name="connsiteX106" fmla="*/ 82391 w 1676400"/>
                <a:gd name="connsiteY106" fmla="*/ 1223677 h 1771650"/>
                <a:gd name="connsiteX107" fmla="*/ 82296 w 1676400"/>
                <a:gd name="connsiteY107" fmla="*/ 1218914 h 1771650"/>
                <a:gd name="connsiteX108" fmla="*/ 76295 w 1676400"/>
                <a:gd name="connsiteY108" fmla="*/ 1209961 h 1771650"/>
                <a:gd name="connsiteX109" fmla="*/ 79343 w 1676400"/>
                <a:gd name="connsiteY109" fmla="*/ 1196721 h 1771650"/>
                <a:gd name="connsiteX110" fmla="*/ 75724 w 1676400"/>
                <a:gd name="connsiteY110" fmla="*/ 1187958 h 1771650"/>
                <a:gd name="connsiteX111" fmla="*/ 77819 w 1676400"/>
                <a:gd name="connsiteY111" fmla="*/ 1185101 h 1771650"/>
                <a:gd name="connsiteX112" fmla="*/ 68199 w 1676400"/>
                <a:gd name="connsiteY112" fmla="*/ 1175671 h 1771650"/>
                <a:gd name="connsiteX113" fmla="*/ 69818 w 1676400"/>
                <a:gd name="connsiteY113" fmla="*/ 1162431 h 1771650"/>
                <a:gd name="connsiteX114" fmla="*/ 66580 w 1676400"/>
                <a:gd name="connsiteY114" fmla="*/ 1150334 h 1771650"/>
                <a:gd name="connsiteX115" fmla="*/ 61722 w 1676400"/>
                <a:gd name="connsiteY115" fmla="*/ 1145857 h 1771650"/>
                <a:gd name="connsiteX116" fmla="*/ 54864 w 1676400"/>
                <a:gd name="connsiteY116" fmla="*/ 1147001 h 1771650"/>
                <a:gd name="connsiteX117" fmla="*/ 53626 w 1676400"/>
                <a:gd name="connsiteY117" fmla="*/ 1143000 h 1771650"/>
                <a:gd name="connsiteX118" fmla="*/ 37528 w 1676400"/>
                <a:gd name="connsiteY118" fmla="*/ 1137380 h 1771650"/>
                <a:gd name="connsiteX119" fmla="*/ 28194 w 1676400"/>
                <a:gd name="connsiteY119" fmla="*/ 1127474 h 1771650"/>
                <a:gd name="connsiteX120" fmla="*/ 31909 w 1676400"/>
                <a:gd name="connsiteY120" fmla="*/ 1122998 h 1771650"/>
                <a:gd name="connsiteX121" fmla="*/ 31337 w 1676400"/>
                <a:gd name="connsiteY121" fmla="*/ 1116235 h 1771650"/>
                <a:gd name="connsiteX122" fmla="*/ 36481 w 1676400"/>
                <a:gd name="connsiteY122" fmla="*/ 1102043 h 1771650"/>
                <a:gd name="connsiteX123" fmla="*/ 28765 w 1676400"/>
                <a:gd name="connsiteY123" fmla="*/ 1093375 h 1771650"/>
                <a:gd name="connsiteX124" fmla="*/ 30289 w 1676400"/>
                <a:gd name="connsiteY124" fmla="*/ 1079945 h 1771650"/>
                <a:gd name="connsiteX125" fmla="*/ 22669 w 1676400"/>
                <a:gd name="connsiteY125" fmla="*/ 1071182 h 1771650"/>
                <a:gd name="connsiteX126" fmla="*/ 16097 w 1676400"/>
                <a:gd name="connsiteY126" fmla="*/ 1069467 h 1771650"/>
                <a:gd name="connsiteX127" fmla="*/ 16954 w 1676400"/>
                <a:gd name="connsiteY127" fmla="*/ 1044226 h 1771650"/>
                <a:gd name="connsiteX128" fmla="*/ 9525 w 1676400"/>
                <a:gd name="connsiteY128" fmla="*/ 1010031 h 1771650"/>
                <a:gd name="connsiteX129" fmla="*/ 15716 w 1676400"/>
                <a:gd name="connsiteY129" fmla="*/ 988219 h 1771650"/>
                <a:gd name="connsiteX130" fmla="*/ 23241 w 1676400"/>
                <a:gd name="connsiteY130" fmla="*/ 986409 h 1771650"/>
                <a:gd name="connsiteX131" fmla="*/ 23146 w 1676400"/>
                <a:gd name="connsiteY131" fmla="*/ 974217 h 1771650"/>
                <a:gd name="connsiteX132" fmla="*/ 61341 w 1676400"/>
                <a:gd name="connsiteY132" fmla="*/ 959072 h 1771650"/>
                <a:gd name="connsiteX133" fmla="*/ 74485 w 1676400"/>
                <a:gd name="connsiteY133" fmla="*/ 944785 h 1771650"/>
                <a:gd name="connsiteX134" fmla="*/ 90964 w 1676400"/>
                <a:gd name="connsiteY134" fmla="*/ 912971 h 1771650"/>
                <a:gd name="connsiteX135" fmla="*/ 97917 w 1676400"/>
                <a:gd name="connsiteY135" fmla="*/ 905065 h 1771650"/>
                <a:gd name="connsiteX136" fmla="*/ 112490 w 1676400"/>
                <a:gd name="connsiteY136" fmla="*/ 899255 h 1771650"/>
                <a:gd name="connsiteX137" fmla="*/ 124396 w 1676400"/>
                <a:gd name="connsiteY137" fmla="*/ 886396 h 1771650"/>
                <a:gd name="connsiteX138" fmla="*/ 122968 w 1676400"/>
                <a:gd name="connsiteY138" fmla="*/ 884873 h 1771650"/>
                <a:gd name="connsiteX139" fmla="*/ 164497 w 1676400"/>
                <a:gd name="connsiteY139" fmla="*/ 872109 h 1771650"/>
                <a:gd name="connsiteX140" fmla="*/ 182785 w 1676400"/>
                <a:gd name="connsiteY140" fmla="*/ 872395 h 1771650"/>
                <a:gd name="connsiteX141" fmla="*/ 188214 w 1676400"/>
                <a:gd name="connsiteY141" fmla="*/ 856393 h 1771650"/>
                <a:gd name="connsiteX142" fmla="*/ 199358 w 1676400"/>
                <a:gd name="connsiteY142" fmla="*/ 847820 h 1771650"/>
                <a:gd name="connsiteX143" fmla="*/ 216789 w 1676400"/>
                <a:gd name="connsiteY143" fmla="*/ 848582 h 1771650"/>
                <a:gd name="connsiteX144" fmla="*/ 219456 w 1676400"/>
                <a:gd name="connsiteY144" fmla="*/ 841343 h 1771650"/>
                <a:gd name="connsiteX145" fmla="*/ 217741 w 1676400"/>
                <a:gd name="connsiteY145" fmla="*/ 830866 h 1771650"/>
                <a:gd name="connsiteX146" fmla="*/ 231267 w 1676400"/>
                <a:gd name="connsiteY146" fmla="*/ 827627 h 1771650"/>
                <a:gd name="connsiteX147" fmla="*/ 236410 w 1676400"/>
                <a:gd name="connsiteY147" fmla="*/ 815721 h 1771650"/>
                <a:gd name="connsiteX148" fmla="*/ 235553 w 1676400"/>
                <a:gd name="connsiteY148" fmla="*/ 807720 h 1771650"/>
                <a:gd name="connsiteX149" fmla="*/ 240506 w 1676400"/>
                <a:gd name="connsiteY149" fmla="*/ 788003 h 1771650"/>
                <a:gd name="connsiteX150" fmla="*/ 238411 w 1676400"/>
                <a:gd name="connsiteY150" fmla="*/ 777526 h 1771650"/>
                <a:gd name="connsiteX151" fmla="*/ 240506 w 1676400"/>
                <a:gd name="connsiteY151" fmla="*/ 773906 h 1771650"/>
                <a:gd name="connsiteX152" fmla="*/ 262033 w 1676400"/>
                <a:gd name="connsiteY152" fmla="*/ 777240 h 1771650"/>
                <a:gd name="connsiteX153" fmla="*/ 261842 w 1676400"/>
                <a:gd name="connsiteY153" fmla="*/ 780860 h 1771650"/>
                <a:gd name="connsiteX154" fmla="*/ 280130 w 1676400"/>
                <a:gd name="connsiteY154" fmla="*/ 781621 h 1771650"/>
                <a:gd name="connsiteX155" fmla="*/ 307276 w 1676400"/>
                <a:gd name="connsiteY155" fmla="*/ 773335 h 1771650"/>
                <a:gd name="connsiteX156" fmla="*/ 317468 w 1676400"/>
                <a:gd name="connsiteY156" fmla="*/ 776764 h 1771650"/>
                <a:gd name="connsiteX157" fmla="*/ 330136 w 1676400"/>
                <a:gd name="connsiteY157" fmla="*/ 761905 h 1771650"/>
                <a:gd name="connsiteX158" fmla="*/ 326803 w 1676400"/>
                <a:gd name="connsiteY158" fmla="*/ 752665 h 1771650"/>
                <a:gd name="connsiteX159" fmla="*/ 332327 w 1676400"/>
                <a:gd name="connsiteY159" fmla="*/ 741140 h 1771650"/>
                <a:gd name="connsiteX160" fmla="*/ 350901 w 1676400"/>
                <a:gd name="connsiteY160" fmla="*/ 735330 h 1771650"/>
                <a:gd name="connsiteX161" fmla="*/ 355092 w 1676400"/>
                <a:gd name="connsiteY161" fmla="*/ 725615 h 1771650"/>
                <a:gd name="connsiteX162" fmla="*/ 351187 w 1676400"/>
                <a:gd name="connsiteY162" fmla="*/ 719423 h 1771650"/>
                <a:gd name="connsiteX163" fmla="*/ 346138 w 1676400"/>
                <a:gd name="connsiteY163" fmla="*/ 720757 h 1771650"/>
                <a:gd name="connsiteX164" fmla="*/ 344233 w 1676400"/>
                <a:gd name="connsiteY164" fmla="*/ 714280 h 1771650"/>
                <a:gd name="connsiteX165" fmla="*/ 348424 w 1676400"/>
                <a:gd name="connsiteY165" fmla="*/ 710279 h 1771650"/>
                <a:gd name="connsiteX166" fmla="*/ 338899 w 1676400"/>
                <a:gd name="connsiteY166" fmla="*/ 705517 h 1771650"/>
                <a:gd name="connsiteX167" fmla="*/ 340042 w 1676400"/>
                <a:gd name="connsiteY167" fmla="*/ 703802 h 1771650"/>
                <a:gd name="connsiteX168" fmla="*/ 352139 w 1676400"/>
                <a:gd name="connsiteY168" fmla="*/ 709327 h 1771650"/>
                <a:gd name="connsiteX169" fmla="*/ 366141 w 1676400"/>
                <a:gd name="connsiteY169" fmla="*/ 707898 h 1771650"/>
                <a:gd name="connsiteX170" fmla="*/ 374047 w 1676400"/>
                <a:gd name="connsiteY170" fmla="*/ 709994 h 1771650"/>
                <a:gd name="connsiteX171" fmla="*/ 380428 w 1676400"/>
                <a:gd name="connsiteY171" fmla="*/ 721519 h 1771650"/>
                <a:gd name="connsiteX172" fmla="*/ 375952 w 1676400"/>
                <a:gd name="connsiteY172" fmla="*/ 739902 h 1771650"/>
                <a:gd name="connsiteX173" fmla="*/ 379000 w 1676400"/>
                <a:gd name="connsiteY173" fmla="*/ 745331 h 1771650"/>
                <a:gd name="connsiteX174" fmla="*/ 389668 w 1676400"/>
                <a:gd name="connsiteY174" fmla="*/ 748379 h 1771650"/>
                <a:gd name="connsiteX175" fmla="*/ 392239 w 1676400"/>
                <a:gd name="connsiteY175" fmla="*/ 752380 h 1771650"/>
                <a:gd name="connsiteX176" fmla="*/ 389953 w 1676400"/>
                <a:gd name="connsiteY176" fmla="*/ 776192 h 1771650"/>
                <a:gd name="connsiteX177" fmla="*/ 404622 w 1676400"/>
                <a:gd name="connsiteY177" fmla="*/ 781812 h 1771650"/>
                <a:gd name="connsiteX178" fmla="*/ 411956 w 1676400"/>
                <a:gd name="connsiteY178" fmla="*/ 782098 h 1771650"/>
                <a:gd name="connsiteX179" fmla="*/ 418624 w 1676400"/>
                <a:gd name="connsiteY179" fmla="*/ 776954 h 1771650"/>
                <a:gd name="connsiteX180" fmla="*/ 429673 w 1676400"/>
                <a:gd name="connsiteY180" fmla="*/ 754856 h 1771650"/>
                <a:gd name="connsiteX181" fmla="*/ 428530 w 1676400"/>
                <a:gd name="connsiteY181" fmla="*/ 716185 h 1771650"/>
                <a:gd name="connsiteX182" fmla="*/ 431387 w 1676400"/>
                <a:gd name="connsiteY182" fmla="*/ 710946 h 1771650"/>
                <a:gd name="connsiteX183" fmla="*/ 460534 w 1676400"/>
                <a:gd name="connsiteY183" fmla="*/ 706279 h 1771650"/>
                <a:gd name="connsiteX184" fmla="*/ 480727 w 1676400"/>
                <a:gd name="connsiteY184" fmla="*/ 714756 h 1771650"/>
                <a:gd name="connsiteX185" fmla="*/ 498348 w 1676400"/>
                <a:gd name="connsiteY185" fmla="*/ 713423 h 1771650"/>
                <a:gd name="connsiteX186" fmla="*/ 497681 w 1676400"/>
                <a:gd name="connsiteY186" fmla="*/ 715327 h 1771650"/>
                <a:gd name="connsiteX187" fmla="*/ 509778 w 1676400"/>
                <a:gd name="connsiteY187" fmla="*/ 720185 h 1771650"/>
                <a:gd name="connsiteX188" fmla="*/ 513683 w 1676400"/>
                <a:gd name="connsiteY188" fmla="*/ 727139 h 1771650"/>
                <a:gd name="connsiteX189" fmla="*/ 525018 w 1676400"/>
                <a:gd name="connsiteY189" fmla="*/ 724948 h 1771650"/>
                <a:gd name="connsiteX190" fmla="*/ 525304 w 1676400"/>
                <a:gd name="connsiteY190" fmla="*/ 727139 h 1771650"/>
                <a:gd name="connsiteX191" fmla="*/ 531590 w 1676400"/>
                <a:gd name="connsiteY191" fmla="*/ 728663 h 1771650"/>
                <a:gd name="connsiteX192" fmla="*/ 542735 w 1676400"/>
                <a:gd name="connsiteY192" fmla="*/ 710565 h 1771650"/>
                <a:gd name="connsiteX193" fmla="*/ 552545 w 1676400"/>
                <a:gd name="connsiteY193" fmla="*/ 711613 h 1771650"/>
                <a:gd name="connsiteX194" fmla="*/ 559403 w 1676400"/>
                <a:gd name="connsiteY194" fmla="*/ 707517 h 1771650"/>
                <a:gd name="connsiteX195" fmla="*/ 567595 w 1676400"/>
                <a:gd name="connsiteY195" fmla="*/ 712756 h 1771650"/>
                <a:gd name="connsiteX196" fmla="*/ 572072 w 1676400"/>
                <a:gd name="connsiteY196" fmla="*/ 704850 h 1771650"/>
                <a:gd name="connsiteX197" fmla="*/ 574929 w 1676400"/>
                <a:gd name="connsiteY197" fmla="*/ 706279 h 1771650"/>
                <a:gd name="connsiteX198" fmla="*/ 572834 w 1676400"/>
                <a:gd name="connsiteY198" fmla="*/ 710660 h 1771650"/>
                <a:gd name="connsiteX199" fmla="*/ 578168 w 1676400"/>
                <a:gd name="connsiteY199" fmla="*/ 712089 h 1771650"/>
                <a:gd name="connsiteX200" fmla="*/ 584359 w 1676400"/>
                <a:gd name="connsiteY200" fmla="*/ 719519 h 1771650"/>
                <a:gd name="connsiteX201" fmla="*/ 583120 w 1676400"/>
                <a:gd name="connsiteY201" fmla="*/ 721138 h 1771650"/>
                <a:gd name="connsiteX202" fmla="*/ 597599 w 1676400"/>
                <a:gd name="connsiteY202" fmla="*/ 730758 h 1771650"/>
                <a:gd name="connsiteX203" fmla="*/ 605504 w 1676400"/>
                <a:gd name="connsiteY203" fmla="*/ 732663 h 1771650"/>
                <a:gd name="connsiteX204" fmla="*/ 627412 w 1676400"/>
                <a:gd name="connsiteY204" fmla="*/ 728186 h 1771650"/>
                <a:gd name="connsiteX205" fmla="*/ 633412 w 1676400"/>
                <a:gd name="connsiteY205" fmla="*/ 722281 h 1771650"/>
                <a:gd name="connsiteX206" fmla="*/ 596837 w 1676400"/>
                <a:gd name="connsiteY206" fmla="*/ 698468 h 1771650"/>
                <a:gd name="connsiteX207" fmla="*/ 592836 w 1676400"/>
                <a:gd name="connsiteY207" fmla="*/ 687324 h 1771650"/>
                <a:gd name="connsiteX208" fmla="*/ 600170 w 1676400"/>
                <a:gd name="connsiteY208" fmla="*/ 685705 h 1771650"/>
                <a:gd name="connsiteX209" fmla="*/ 593122 w 1676400"/>
                <a:gd name="connsiteY209" fmla="*/ 673989 h 1771650"/>
                <a:gd name="connsiteX210" fmla="*/ 599408 w 1676400"/>
                <a:gd name="connsiteY210" fmla="*/ 665321 h 1771650"/>
                <a:gd name="connsiteX211" fmla="*/ 614743 w 1676400"/>
                <a:gd name="connsiteY211" fmla="*/ 658559 h 1771650"/>
                <a:gd name="connsiteX212" fmla="*/ 621983 w 1676400"/>
                <a:gd name="connsiteY212" fmla="*/ 658844 h 1771650"/>
                <a:gd name="connsiteX213" fmla="*/ 625316 w 1676400"/>
                <a:gd name="connsiteY213" fmla="*/ 653129 h 1771650"/>
                <a:gd name="connsiteX214" fmla="*/ 636080 w 1676400"/>
                <a:gd name="connsiteY214" fmla="*/ 668465 h 1771650"/>
                <a:gd name="connsiteX215" fmla="*/ 640366 w 1676400"/>
                <a:gd name="connsiteY215" fmla="*/ 661225 h 1771650"/>
                <a:gd name="connsiteX216" fmla="*/ 639509 w 1676400"/>
                <a:gd name="connsiteY216" fmla="*/ 657035 h 1771650"/>
                <a:gd name="connsiteX217" fmla="*/ 643414 w 1676400"/>
                <a:gd name="connsiteY217" fmla="*/ 655034 h 1771650"/>
                <a:gd name="connsiteX218" fmla="*/ 668845 w 1676400"/>
                <a:gd name="connsiteY218" fmla="*/ 665321 h 1771650"/>
                <a:gd name="connsiteX219" fmla="*/ 685800 w 1676400"/>
                <a:gd name="connsiteY219" fmla="*/ 656368 h 1771650"/>
                <a:gd name="connsiteX220" fmla="*/ 687038 w 1676400"/>
                <a:gd name="connsiteY220" fmla="*/ 645795 h 1771650"/>
                <a:gd name="connsiteX221" fmla="*/ 699230 w 1676400"/>
                <a:gd name="connsiteY221" fmla="*/ 616934 h 1771650"/>
                <a:gd name="connsiteX222" fmla="*/ 693896 w 1676400"/>
                <a:gd name="connsiteY222" fmla="*/ 613791 h 1771650"/>
                <a:gd name="connsiteX223" fmla="*/ 693039 w 1676400"/>
                <a:gd name="connsiteY223" fmla="*/ 606362 h 1771650"/>
                <a:gd name="connsiteX224" fmla="*/ 699421 w 1676400"/>
                <a:gd name="connsiteY224" fmla="*/ 603599 h 1771650"/>
                <a:gd name="connsiteX225" fmla="*/ 706945 w 1676400"/>
                <a:gd name="connsiteY225" fmla="*/ 591217 h 1771650"/>
                <a:gd name="connsiteX226" fmla="*/ 716470 w 1676400"/>
                <a:gd name="connsiteY226" fmla="*/ 587312 h 1771650"/>
                <a:gd name="connsiteX227" fmla="*/ 715899 w 1676400"/>
                <a:gd name="connsiteY227" fmla="*/ 574167 h 1771650"/>
                <a:gd name="connsiteX228" fmla="*/ 705612 w 1676400"/>
                <a:gd name="connsiteY228" fmla="*/ 571976 h 1771650"/>
                <a:gd name="connsiteX229" fmla="*/ 696944 w 1676400"/>
                <a:gd name="connsiteY229" fmla="*/ 565214 h 1771650"/>
                <a:gd name="connsiteX230" fmla="*/ 694563 w 1676400"/>
                <a:gd name="connsiteY230" fmla="*/ 553307 h 1771650"/>
                <a:gd name="connsiteX231" fmla="*/ 710089 w 1676400"/>
                <a:gd name="connsiteY231" fmla="*/ 542735 h 1771650"/>
                <a:gd name="connsiteX232" fmla="*/ 717042 w 1676400"/>
                <a:gd name="connsiteY232" fmla="*/ 522351 h 1771650"/>
                <a:gd name="connsiteX233" fmla="*/ 726948 w 1676400"/>
                <a:gd name="connsiteY233" fmla="*/ 515017 h 1771650"/>
                <a:gd name="connsiteX234" fmla="*/ 725710 w 1676400"/>
                <a:gd name="connsiteY234" fmla="*/ 506825 h 1771650"/>
                <a:gd name="connsiteX235" fmla="*/ 737235 w 1676400"/>
                <a:gd name="connsiteY235" fmla="*/ 502920 h 1771650"/>
                <a:gd name="connsiteX236" fmla="*/ 757047 w 1676400"/>
                <a:gd name="connsiteY236" fmla="*/ 481679 h 1771650"/>
                <a:gd name="connsiteX237" fmla="*/ 767905 w 1676400"/>
                <a:gd name="connsiteY237" fmla="*/ 477774 h 1771650"/>
                <a:gd name="connsiteX238" fmla="*/ 785146 w 1676400"/>
                <a:gd name="connsiteY238" fmla="*/ 500825 h 1771650"/>
                <a:gd name="connsiteX239" fmla="*/ 783431 w 1676400"/>
                <a:gd name="connsiteY239" fmla="*/ 501872 h 1771650"/>
                <a:gd name="connsiteX240" fmla="*/ 792766 w 1676400"/>
                <a:gd name="connsiteY240" fmla="*/ 508444 h 1771650"/>
                <a:gd name="connsiteX241" fmla="*/ 788289 w 1676400"/>
                <a:gd name="connsiteY241" fmla="*/ 514160 h 1771650"/>
                <a:gd name="connsiteX242" fmla="*/ 793433 w 1676400"/>
                <a:gd name="connsiteY242" fmla="*/ 516350 h 1771650"/>
                <a:gd name="connsiteX243" fmla="*/ 796957 w 1676400"/>
                <a:gd name="connsiteY243" fmla="*/ 512921 h 1771650"/>
                <a:gd name="connsiteX244" fmla="*/ 799052 w 1676400"/>
                <a:gd name="connsiteY244" fmla="*/ 514731 h 1771650"/>
                <a:gd name="connsiteX245" fmla="*/ 792956 w 1676400"/>
                <a:gd name="connsiteY245" fmla="*/ 520256 h 1771650"/>
                <a:gd name="connsiteX246" fmla="*/ 798576 w 1676400"/>
                <a:gd name="connsiteY246" fmla="*/ 521494 h 1771650"/>
                <a:gd name="connsiteX247" fmla="*/ 795242 w 1676400"/>
                <a:gd name="connsiteY247" fmla="*/ 539782 h 1771650"/>
                <a:gd name="connsiteX248" fmla="*/ 799624 w 1676400"/>
                <a:gd name="connsiteY248" fmla="*/ 552355 h 1771650"/>
                <a:gd name="connsiteX249" fmla="*/ 810959 w 1676400"/>
                <a:gd name="connsiteY249" fmla="*/ 543687 h 1771650"/>
                <a:gd name="connsiteX250" fmla="*/ 819626 w 1676400"/>
                <a:gd name="connsiteY250" fmla="*/ 547973 h 1771650"/>
                <a:gd name="connsiteX251" fmla="*/ 822484 w 1676400"/>
                <a:gd name="connsiteY251" fmla="*/ 536162 h 1771650"/>
                <a:gd name="connsiteX252" fmla="*/ 825722 w 1676400"/>
                <a:gd name="connsiteY252" fmla="*/ 535210 h 1771650"/>
                <a:gd name="connsiteX253" fmla="*/ 828008 w 1676400"/>
                <a:gd name="connsiteY253" fmla="*/ 539306 h 1771650"/>
                <a:gd name="connsiteX254" fmla="*/ 832485 w 1676400"/>
                <a:gd name="connsiteY254" fmla="*/ 537305 h 1771650"/>
                <a:gd name="connsiteX255" fmla="*/ 834962 w 1676400"/>
                <a:gd name="connsiteY255" fmla="*/ 545021 h 1771650"/>
                <a:gd name="connsiteX256" fmla="*/ 838486 w 1676400"/>
                <a:gd name="connsiteY256" fmla="*/ 543877 h 1771650"/>
                <a:gd name="connsiteX257" fmla="*/ 843343 w 1676400"/>
                <a:gd name="connsiteY257" fmla="*/ 548164 h 1771650"/>
                <a:gd name="connsiteX258" fmla="*/ 849059 w 1676400"/>
                <a:gd name="connsiteY258" fmla="*/ 545687 h 1771650"/>
                <a:gd name="connsiteX259" fmla="*/ 846201 w 1676400"/>
                <a:gd name="connsiteY259" fmla="*/ 537591 h 1771650"/>
                <a:gd name="connsiteX260" fmla="*/ 854107 w 1676400"/>
                <a:gd name="connsiteY260" fmla="*/ 528352 h 1771650"/>
                <a:gd name="connsiteX261" fmla="*/ 855535 w 1676400"/>
                <a:gd name="connsiteY261" fmla="*/ 518731 h 1771650"/>
                <a:gd name="connsiteX262" fmla="*/ 871442 w 1676400"/>
                <a:gd name="connsiteY262" fmla="*/ 513112 h 1771650"/>
                <a:gd name="connsiteX263" fmla="*/ 873824 w 1676400"/>
                <a:gd name="connsiteY263" fmla="*/ 491014 h 1771650"/>
                <a:gd name="connsiteX264" fmla="*/ 894016 w 1676400"/>
                <a:gd name="connsiteY264" fmla="*/ 490442 h 1771650"/>
                <a:gd name="connsiteX265" fmla="*/ 894302 w 1676400"/>
                <a:gd name="connsiteY265" fmla="*/ 487108 h 1771650"/>
                <a:gd name="connsiteX266" fmla="*/ 923353 w 1676400"/>
                <a:gd name="connsiteY266" fmla="*/ 481012 h 1771650"/>
                <a:gd name="connsiteX267" fmla="*/ 928973 w 1676400"/>
                <a:gd name="connsiteY267" fmla="*/ 474535 h 1771650"/>
                <a:gd name="connsiteX268" fmla="*/ 949357 w 1676400"/>
                <a:gd name="connsiteY268" fmla="*/ 470440 h 1771650"/>
                <a:gd name="connsiteX269" fmla="*/ 952405 w 1676400"/>
                <a:gd name="connsiteY269" fmla="*/ 467963 h 1771650"/>
                <a:gd name="connsiteX270" fmla="*/ 947166 w 1676400"/>
                <a:gd name="connsiteY270" fmla="*/ 460248 h 1771650"/>
                <a:gd name="connsiteX271" fmla="*/ 950690 w 1676400"/>
                <a:gd name="connsiteY271" fmla="*/ 456724 h 1771650"/>
                <a:gd name="connsiteX272" fmla="*/ 961739 w 1676400"/>
                <a:gd name="connsiteY272" fmla="*/ 456248 h 1771650"/>
                <a:gd name="connsiteX273" fmla="*/ 962882 w 1676400"/>
                <a:gd name="connsiteY273" fmla="*/ 452247 h 1771650"/>
                <a:gd name="connsiteX274" fmla="*/ 972979 w 1676400"/>
                <a:gd name="connsiteY274" fmla="*/ 448818 h 1771650"/>
                <a:gd name="connsiteX275" fmla="*/ 980503 w 1676400"/>
                <a:gd name="connsiteY275" fmla="*/ 442627 h 1771650"/>
                <a:gd name="connsiteX276" fmla="*/ 990314 w 1676400"/>
                <a:gd name="connsiteY276" fmla="*/ 443484 h 1771650"/>
                <a:gd name="connsiteX277" fmla="*/ 999268 w 1676400"/>
                <a:gd name="connsiteY277" fmla="*/ 449866 h 1771650"/>
                <a:gd name="connsiteX278" fmla="*/ 1010984 w 1676400"/>
                <a:gd name="connsiteY278" fmla="*/ 447675 h 1771650"/>
                <a:gd name="connsiteX279" fmla="*/ 1013841 w 1676400"/>
                <a:gd name="connsiteY279" fmla="*/ 444627 h 1771650"/>
                <a:gd name="connsiteX280" fmla="*/ 1022604 w 1676400"/>
                <a:gd name="connsiteY280" fmla="*/ 444437 h 1771650"/>
                <a:gd name="connsiteX281" fmla="*/ 1026414 w 1676400"/>
                <a:gd name="connsiteY281" fmla="*/ 435959 h 1771650"/>
                <a:gd name="connsiteX282" fmla="*/ 1020128 w 1676400"/>
                <a:gd name="connsiteY282" fmla="*/ 424529 h 1771650"/>
                <a:gd name="connsiteX283" fmla="*/ 1021270 w 1676400"/>
                <a:gd name="connsiteY283" fmla="*/ 397192 h 1771650"/>
                <a:gd name="connsiteX284" fmla="*/ 1027271 w 1676400"/>
                <a:gd name="connsiteY284" fmla="*/ 381381 h 1771650"/>
                <a:gd name="connsiteX285" fmla="*/ 1036701 w 1676400"/>
                <a:gd name="connsiteY285" fmla="*/ 372904 h 1771650"/>
                <a:gd name="connsiteX286" fmla="*/ 1043654 w 1676400"/>
                <a:gd name="connsiteY286" fmla="*/ 351758 h 1771650"/>
                <a:gd name="connsiteX287" fmla="*/ 1059561 w 1676400"/>
                <a:gd name="connsiteY287" fmla="*/ 349472 h 1771650"/>
                <a:gd name="connsiteX288" fmla="*/ 1070705 w 1676400"/>
                <a:gd name="connsiteY288" fmla="*/ 356235 h 1771650"/>
                <a:gd name="connsiteX289" fmla="*/ 1103185 w 1676400"/>
                <a:gd name="connsiteY289" fmla="*/ 340519 h 1771650"/>
                <a:gd name="connsiteX290" fmla="*/ 1135380 w 1676400"/>
                <a:gd name="connsiteY290" fmla="*/ 331660 h 1771650"/>
                <a:gd name="connsiteX291" fmla="*/ 1140523 w 1676400"/>
                <a:gd name="connsiteY291" fmla="*/ 312325 h 1771650"/>
                <a:gd name="connsiteX292" fmla="*/ 1137666 w 1676400"/>
                <a:gd name="connsiteY292" fmla="*/ 300895 h 1771650"/>
                <a:gd name="connsiteX293" fmla="*/ 1149668 w 1676400"/>
                <a:gd name="connsiteY293" fmla="*/ 290227 h 1771650"/>
                <a:gd name="connsiteX294" fmla="*/ 1149286 w 1676400"/>
                <a:gd name="connsiteY294" fmla="*/ 276892 h 1771650"/>
                <a:gd name="connsiteX295" fmla="*/ 1162717 w 1676400"/>
                <a:gd name="connsiteY295" fmla="*/ 262128 h 1771650"/>
                <a:gd name="connsiteX296" fmla="*/ 1184243 w 1676400"/>
                <a:gd name="connsiteY296" fmla="*/ 250317 h 1771650"/>
                <a:gd name="connsiteX297" fmla="*/ 1186148 w 1676400"/>
                <a:gd name="connsiteY297" fmla="*/ 240125 h 1771650"/>
                <a:gd name="connsiteX298" fmla="*/ 1199293 w 1676400"/>
                <a:gd name="connsiteY298" fmla="*/ 232696 h 1771650"/>
                <a:gd name="connsiteX299" fmla="*/ 1203293 w 1676400"/>
                <a:gd name="connsiteY299" fmla="*/ 226885 h 1771650"/>
                <a:gd name="connsiteX300" fmla="*/ 1204246 w 1676400"/>
                <a:gd name="connsiteY300" fmla="*/ 214884 h 1771650"/>
                <a:gd name="connsiteX301" fmla="*/ 1198531 w 1676400"/>
                <a:gd name="connsiteY301" fmla="*/ 212788 h 1771650"/>
                <a:gd name="connsiteX302" fmla="*/ 1204627 w 1676400"/>
                <a:gd name="connsiteY302" fmla="*/ 197072 h 1771650"/>
                <a:gd name="connsiteX303" fmla="*/ 1212914 w 1676400"/>
                <a:gd name="connsiteY303" fmla="*/ 186309 h 1771650"/>
                <a:gd name="connsiteX304" fmla="*/ 1213390 w 1676400"/>
                <a:gd name="connsiteY304" fmla="*/ 180213 h 1771650"/>
                <a:gd name="connsiteX305" fmla="*/ 1201960 w 1676400"/>
                <a:gd name="connsiteY305" fmla="*/ 177451 h 1771650"/>
                <a:gd name="connsiteX306" fmla="*/ 1191292 w 1676400"/>
                <a:gd name="connsiteY306" fmla="*/ 170497 h 1771650"/>
                <a:gd name="connsiteX307" fmla="*/ 1197007 w 1676400"/>
                <a:gd name="connsiteY307" fmla="*/ 166497 h 1771650"/>
                <a:gd name="connsiteX308" fmla="*/ 1201388 w 1676400"/>
                <a:gd name="connsiteY308" fmla="*/ 166973 h 1771650"/>
                <a:gd name="connsiteX309" fmla="*/ 1218248 w 1676400"/>
                <a:gd name="connsiteY309" fmla="*/ 160210 h 1771650"/>
                <a:gd name="connsiteX310" fmla="*/ 1224344 w 1676400"/>
                <a:gd name="connsiteY310" fmla="*/ 145828 h 1771650"/>
                <a:gd name="connsiteX311" fmla="*/ 1228915 w 1676400"/>
                <a:gd name="connsiteY311" fmla="*/ 144113 h 1771650"/>
                <a:gd name="connsiteX312" fmla="*/ 1230630 w 1676400"/>
                <a:gd name="connsiteY312" fmla="*/ 136017 h 1771650"/>
                <a:gd name="connsiteX313" fmla="*/ 1231011 w 1676400"/>
                <a:gd name="connsiteY313" fmla="*/ 114871 h 1771650"/>
                <a:gd name="connsiteX314" fmla="*/ 1225582 w 1676400"/>
                <a:gd name="connsiteY314" fmla="*/ 104775 h 1771650"/>
                <a:gd name="connsiteX315" fmla="*/ 1228344 w 1676400"/>
                <a:gd name="connsiteY315" fmla="*/ 104394 h 1771650"/>
                <a:gd name="connsiteX316" fmla="*/ 1229582 w 1676400"/>
                <a:gd name="connsiteY316" fmla="*/ 97250 h 1771650"/>
                <a:gd name="connsiteX317" fmla="*/ 1230154 w 1676400"/>
                <a:gd name="connsiteY317" fmla="*/ 91440 h 1771650"/>
                <a:gd name="connsiteX318" fmla="*/ 1225868 w 1676400"/>
                <a:gd name="connsiteY318" fmla="*/ 79057 h 1771650"/>
                <a:gd name="connsiteX319" fmla="*/ 1229011 w 1676400"/>
                <a:gd name="connsiteY319" fmla="*/ 69913 h 1771650"/>
                <a:gd name="connsiteX320" fmla="*/ 1223772 w 1676400"/>
                <a:gd name="connsiteY320" fmla="*/ 64103 h 1771650"/>
                <a:gd name="connsiteX321" fmla="*/ 1223581 w 1676400"/>
                <a:gd name="connsiteY321" fmla="*/ 54197 h 1771650"/>
                <a:gd name="connsiteX322" fmla="*/ 1214342 w 1676400"/>
                <a:gd name="connsiteY322" fmla="*/ 50006 h 1771650"/>
                <a:gd name="connsiteX323" fmla="*/ 1203579 w 1676400"/>
                <a:gd name="connsiteY323" fmla="*/ 38290 h 1771650"/>
                <a:gd name="connsiteX324" fmla="*/ 1209008 w 1676400"/>
                <a:gd name="connsiteY324" fmla="*/ 32766 h 1771650"/>
                <a:gd name="connsiteX325" fmla="*/ 1223391 w 1676400"/>
                <a:gd name="connsiteY325" fmla="*/ 28575 h 1771650"/>
                <a:gd name="connsiteX326" fmla="*/ 1257205 w 1676400"/>
                <a:gd name="connsiteY326" fmla="*/ 39243 h 1771650"/>
                <a:gd name="connsiteX327" fmla="*/ 1278160 w 1676400"/>
                <a:gd name="connsiteY327" fmla="*/ 32671 h 1771650"/>
                <a:gd name="connsiteX328" fmla="*/ 1302353 w 1676400"/>
                <a:gd name="connsiteY328" fmla="*/ 36766 h 1771650"/>
                <a:gd name="connsiteX329" fmla="*/ 1337691 w 1676400"/>
                <a:gd name="connsiteY329" fmla="*/ 23336 h 1771650"/>
                <a:gd name="connsiteX330" fmla="*/ 1356741 w 1676400"/>
                <a:gd name="connsiteY330" fmla="*/ 11620 h 1771650"/>
                <a:gd name="connsiteX331" fmla="*/ 1366552 w 1676400"/>
                <a:gd name="connsiteY331" fmla="*/ 9525 h 1771650"/>
                <a:gd name="connsiteX332" fmla="*/ 1395222 w 1676400"/>
                <a:gd name="connsiteY332" fmla="*/ 20193 h 1771650"/>
                <a:gd name="connsiteX333" fmla="*/ 1399889 w 1676400"/>
                <a:gd name="connsiteY333" fmla="*/ 19240 h 1771650"/>
                <a:gd name="connsiteX334" fmla="*/ 1407414 w 1676400"/>
                <a:gd name="connsiteY334" fmla="*/ 22288 h 1771650"/>
                <a:gd name="connsiteX335" fmla="*/ 1413224 w 1676400"/>
                <a:gd name="connsiteY335" fmla="*/ 26289 h 1771650"/>
                <a:gd name="connsiteX336" fmla="*/ 1413224 w 1676400"/>
                <a:gd name="connsiteY336" fmla="*/ 34385 h 1771650"/>
                <a:gd name="connsiteX337" fmla="*/ 1419035 w 1676400"/>
                <a:gd name="connsiteY337" fmla="*/ 36671 h 1771650"/>
                <a:gd name="connsiteX338" fmla="*/ 1422178 w 1676400"/>
                <a:gd name="connsiteY338" fmla="*/ 43148 h 1771650"/>
                <a:gd name="connsiteX339" fmla="*/ 1427988 w 1676400"/>
                <a:gd name="connsiteY339" fmla="*/ 47244 h 1771650"/>
                <a:gd name="connsiteX340" fmla="*/ 1436180 w 1676400"/>
                <a:gd name="connsiteY340" fmla="*/ 48006 h 1771650"/>
                <a:gd name="connsiteX341" fmla="*/ 1441704 w 1676400"/>
                <a:gd name="connsiteY341" fmla="*/ 44386 h 1771650"/>
                <a:gd name="connsiteX342" fmla="*/ 1458087 w 1676400"/>
                <a:gd name="connsiteY342" fmla="*/ 53721 h 1771650"/>
                <a:gd name="connsiteX343" fmla="*/ 1467802 w 1676400"/>
                <a:gd name="connsiteY343" fmla="*/ 48006 h 1771650"/>
                <a:gd name="connsiteX344" fmla="*/ 1470755 w 1676400"/>
                <a:gd name="connsiteY344" fmla="*/ 53530 h 1771650"/>
                <a:gd name="connsiteX345" fmla="*/ 1482471 w 1676400"/>
                <a:gd name="connsiteY345" fmla="*/ 54197 h 1771650"/>
                <a:gd name="connsiteX346" fmla="*/ 1490567 w 1676400"/>
                <a:gd name="connsiteY346" fmla="*/ 58198 h 1771650"/>
                <a:gd name="connsiteX347" fmla="*/ 1496663 w 1676400"/>
                <a:gd name="connsiteY347" fmla="*/ 64198 h 1771650"/>
                <a:gd name="connsiteX348" fmla="*/ 1518761 w 1676400"/>
                <a:gd name="connsiteY348" fmla="*/ 75343 h 1771650"/>
                <a:gd name="connsiteX349" fmla="*/ 1524095 w 1676400"/>
                <a:gd name="connsiteY349" fmla="*/ 82105 h 1771650"/>
                <a:gd name="connsiteX350" fmla="*/ 1523048 w 1676400"/>
                <a:gd name="connsiteY350" fmla="*/ 92583 h 1771650"/>
                <a:gd name="connsiteX351" fmla="*/ 1529620 w 1676400"/>
                <a:gd name="connsiteY351" fmla="*/ 95917 h 1771650"/>
                <a:gd name="connsiteX352" fmla="*/ 1537240 w 1676400"/>
                <a:gd name="connsiteY352" fmla="*/ 106966 h 1771650"/>
                <a:gd name="connsiteX353" fmla="*/ 1534477 w 1676400"/>
                <a:gd name="connsiteY353" fmla="*/ 118015 h 1771650"/>
                <a:gd name="connsiteX354" fmla="*/ 1524190 w 1676400"/>
                <a:gd name="connsiteY354" fmla="*/ 133921 h 1771650"/>
                <a:gd name="connsiteX355" fmla="*/ 1519619 w 1676400"/>
                <a:gd name="connsiteY355" fmla="*/ 164973 h 1771650"/>
                <a:gd name="connsiteX356" fmla="*/ 1513046 w 1676400"/>
                <a:gd name="connsiteY356" fmla="*/ 172212 h 1771650"/>
                <a:gd name="connsiteX357" fmla="*/ 1512856 w 1676400"/>
                <a:gd name="connsiteY357" fmla="*/ 177165 h 1771650"/>
                <a:gd name="connsiteX358" fmla="*/ 1502188 w 1676400"/>
                <a:gd name="connsiteY358" fmla="*/ 180880 h 1771650"/>
                <a:gd name="connsiteX359" fmla="*/ 1493806 w 1676400"/>
                <a:gd name="connsiteY359" fmla="*/ 179356 h 1771650"/>
                <a:gd name="connsiteX360" fmla="*/ 1485329 w 1676400"/>
                <a:gd name="connsiteY360" fmla="*/ 185356 h 1771650"/>
                <a:gd name="connsiteX361" fmla="*/ 1498473 w 1676400"/>
                <a:gd name="connsiteY361" fmla="*/ 193262 h 1771650"/>
                <a:gd name="connsiteX362" fmla="*/ 1519238 w 1676400"/>
                <a:gd name="connsiteY362" fmla="*/ 211836 h 1771650"/>
                <a:gd name="connsiteX363" fmla="*/ 1532287 w 1676400"/>
                <a:gd name="connsiteY363" fmla="*/ 211645 h 1771650"/>
                <a:gd name="connsiteX364" fmla="*/ 1537526 w 1676400"/>
                <a:gd name="connsiteY364" fmla="*/ 215075 h 1771650"/>
                <a:gd name="connsiteX365" fmla="*/ 1549527 w 1676400"/>
                <a:gd name="connsiteY365" fmla="*/ 215741 h 1771650"/>
                <a:gd name="connsiteX366" fmla="*/ 1586294 w 1676400"/>
                <a:gd name="connsiteY366" fmla="*/ 230314 h 1771650"/>
                <a:gd name="connsiteX367" fmla="*/ 1582484 w 1676400"/>
                <a:gd name="connsiteY367" fmla="*/ 246316 h 1771650"/>
                <a:gd name="connsiteX368" fmla="*/ 1592294 w 1676400"/>
                <a:gd name="connsiteY368" fmla="*/ 239839 h 1771650"/>
                <a:gd name="connsiteX369" fmla="*/ 1600962 w 1676400"/>
                <a:gd name="connsiteY369" fmla="*/ 237934 h 1771650"/>
                <a:gd name="connsiteX370" fmla="*/ 1600105 w 1676400"/>
                <a:gd name="connsiteY370" fmla="*/ 246697 h 1771650"/>
                <a:gd name="connsiteX371" fmla="*/ 1606391 w 1676400"/>
                <a:gd name="connsiteY371" fmla="*/ 246793 h 1771650"/>
                <a:gd name="connsiteX372" fmla="*/ 1606010 w 1676400"/>
                <a:gd name="connsiteY372" fmla="*/ 255841 h 1771650"/>
                <a:gd name="connsiteX373" fmla="*/ 1597819 w 1676400"/>
                <a:gd name="connsiteY373" fmla="*/ 260699 h 1771650"/>
                <a:gd name="connsiteX374" fmla="*/ 1598390 w 1676400"/>
                <a:gd name="connsiteY374" fmla="*/ 267367 h 1771650"/>
                <a:gd name="connsiteX375" fmla="*/ 1588960 w 1676400"/>
                <a:gd name="connsiteY375" fmla="*/ 269081 h 1771650"/>
                <a:gd name="connsiteX376" fmla="*/ 1589818 w 1676400"/>
                <a:gd name="connsiteY376" fmla="*/ 273463 h 1771650"/>
                <a:gd name="connsiteX377" fmla="*/ 1593723 w 1676400"/>
                <a:gd name="connsiteY377" fmla="*/ 274891 h 1771650"/>
                <a:gd name="connsiteX378" fmla="*/ 1588865 w 1676400"/>
                <a:gd name="connsiteY378" fmla="*/ 281273 h 1771650"/>
                <a:gd name="connsiteX379" fmla="*/ 1595056 w 1676400"/>
                <a:gd name="connsiteY379" fmla="*/ 297561 h 1771650"/>
                <a:gd name="connsiteX380" fmla="*/ 1607153 w 1676400"/>
                <a:gd name="connsiteY380" fmla="*/ 297371 h 1771650"/>
                <a:gd name="connsiteX381" fmla="*/ 1616297 w 1676400"/>
                <a:gd name="connsiteY381" fmla="*/ 301371 h 1771650"/>
                <a:gd name="connsiteX382" fmla="*/ 1617440 w 1676400"/>
                <a:gd name="connsiteY382" fmla="*/ 304800 h 1771650"/>
                <a:gd name="connsiteX383" fmla="*/ 1643825 w 1676400"/>
                <a:gd name="connsiteY383" fmla="*/ 302514 h 1771650"/>
                <a:gd name="connsiteX384" fmla="*/ 1658398 w 1676400"/>
                <a:gd name="connsiteY384" fmla="*/ 304895 h 1771650"/>
                <a:gd name="connsiteX385" fmla="*/ 1669923 w 1676400"/>
                <a:gd name="connsiteY385" fmla="*/ 315182 h 1771650"/>
                <a:gd name="connsiteX386" fmla="*/ 1669923 w 1676400"/>
                <a:gd name="connsiteY386" fmla="*/ 320516 h 1771650"/>
                <a:gd name="connsiteX387" fmla="*/ 1640681 w 1676400"/>
                <a:gd name="connsiteY387" fmla="*/ 324231 h 1771650"/>
                <a:gd name="connsiteX388" fmla="*/ 1639443 w 1676400"/>
                <a:gd name="connsiteY388" fmla="*/ 338614 h 1771650"/>
                <a:gd name="connsiteX389" fmla="*/ 1637633 w 1676400"/>
                <a:gd name="connsiteY389" fmla="*/ 338614 h 1771650"/>
                <a:gd name="connsiteX390" fmla="*/ 1637252 w 1676400"/>
                <a:gd name="connsiteY390" fmla="*/ 343948 h 1771650"/>
                <a:gd name="connsiteX391" fmla="*/ 1634871 w 1676400"/>
                <a:gd name="connsiteY391" fmla="*/ 344138 h 1771650"/>
                <a:gd name="connsiteX392" fmla="*/ 1636300 w 1676400"/>
                <a:gd name="connsiteY392" fmla="*/ 359092 h 1771650"/>
                <a:gd name="connsiteX393" fmla="*/ 1632014 w 1676400"/>
                <a:gd name="connsiteY393" fmla="*/ 361283 h 1771650"/>
                <a:gd name="connsiteX394" fmla="*/ 1636490 w 1676400"/>
                <a:gd name="connsiteY394" fmla="*/ 379381 h 1771650"/>
                <a:gd name="connsiteX395" fmla="*/ 1624489 w 1676400"/>
                <a:gd name="connsiteY395" fmla="*/ 389287 h 1771650"/>
                <a:gd name="connsiteX396" fmla="*/ 1622869 w 1676400"/>
                <a:gd name="connsiteY396" fmla="*/ 397573 h 1771650"/>
                <a:gd name="connsiteX397" fmla="*/ 1614202 w 1676400"/>
                <a:gd name="connsiteY397" fmla="*/ 401383 h 1771650"/>
                <a:gd name="connsiteX398" fmla="*/ 1615059 w 1676400"/>
                <a:gd name="connsiteY398" fmla="*/ 409385 h 1771650"/>
                <a:gd name="connsiteX399" fmla="*/ 1611344 w 1676400"/>
                <a:gd name="connsiteY399" fmla="*/ 425101 h 1771650"/>
                <a:gd name="connsiteX400" fmla="*/ 1599248 w 1676400"/>
                <a:gd name="connsiteY400" fmla="*/ 425291 h 1771650"/>
                <a:gd name="connsiteX401" fmla="*/ 1603724 w 1676400"/>
                <a:gd name="connsiteY401" fmla="*/ 431959 h 1771650"/>
                <a:gd name="connsiteX402" fmla="*/ 1616964 w 1676400"/>
                <a:gd name="connsiteY402" fmla="*/ 435007 h 1771650"/>
                <a:gd name="connsiteX403" fmla="*/ 1626965 w 1676400"/>
                <a:gd name="connsiteY403" fmla="*/ 443103 h 1771650"/>
                <a:gd name="connsiteX404" fmla="*/ 1613059 w 1676400"/>
                <a:gd name="connsiteY404" fmla="*/ 465106 h 1771650"/>
                <a:gd name="connsiteX405" fmla="*/ 1616869 w 1676400"/>
                <a:gd name="connsiteY405" fmla="*/ 475488 h 1771650"/>
                <a:gd name="connsiteX406" fmla="*/ 1614773 w 1676400"/>
                <a:gd name="connsiteY406" fmla="*/ 484441 h 1771650"/>
                <a:gd name="connsiteX407" fmla="*/ 1606106 w 1676400"/>
                <a:gd name="connsiteY407" fmla="*/ 490728 h 1771650"/>
                <a:gd name="connsiteX408" fmla="*/ 1604010 w 1676400"/>
                <a:gd name="connsiteY408" fmla="*/ 498253 h 1771650"/>
                <a:gd name="connsiteX409" fmla="*/ 1589437 w 1676400"/>
                <a:gd name="connsiteY409" fmla="*/ 498158 h 1771650"/>
                <a:gd name="connsiteX410" fmla="*/ 1587151 w 1676400"/>
                <a:gd name="connsiteY410" fmla="*/ 505301 h 1771650"/>
                <a:gd name="connsiteX411" fmla="*/ 1583531 w 1676400"/>
                <a:gd name="connsiteY411" fmla="*/ 527018 h 1771650"/>
                <a:gd name="connsiteX412" fmla="*/ 1587341 w 1676400"/>
                <a:gd name="connsiteY412" fmla="*/ 527018 h 1771650"/>
                <a:gd name="connsiteX413" fmla="*/ 1590865 w 1676400"/>
                <a:gd name="connsiteY413" fmla="*/ 540163 h 1771650"/>
                <a:gd name="connsiteX414" fmla="*/ 1587722 w 1676400"/>
                <a:gd name="connsiteY414" fmla="*/ 540258 h 1771650"/>
                <a:gd name="connsiteX415" fmla="*/ 1586865 w 1676400"/>
                <a:gd name="connsiteY415" fmla="*/ 544259 h 1771650"/>
                <a:gd name="connsiteX416" fmla="*/ 1580864 w 1676400"/>
                <a:gd name="connsiteY416" fmla="*/ 543973 h 1771650"/>
                <a:gd name="connsiteX417" fmla="*/ 1586008 w 1676400"/>
                <a:gd name="connsiteY417" fmla="*/ 557403 h 1771650"/>
                <a:gd name="connsiteX418" fmla="*/ 1582960 w 1676400"/>
                <a:gd name="connsiteY418" fmla="*/ 558641 h 1771650"/>
                <a:gd name="connsiteX419" fmla="*/ 1585055 w 1676400"/>
                <a:gd name="connsiteY419" fmla="*/ 572357 h 1771650"/>
                <a:gd name="connsiteX420" fmla="*/ 1590865 w 1676400"/>
                <a:gd name="connsiteY420" fmla="*/ 572167 h 1771650"/>
                <a:gd name="connsiteX421" fmla="*/ 1592009 w 1676400"/>
                <a:gd name="connsiteY421" fmla="*/ 577787 h 1771650"/>
                <a:gd name="connsiteX422" fmla="*/ 1572959 w 1676400"/>
                <a:gd name="connsiteY422" fmla="*/ 586073 h 1771650"/>
                <a:gd name="connsiteX423" fmla="*/ 1566863 w 1676400"/>
                <a:gd name="connsiteY423" fmla="*/ 592265 h 1771650"/>
                <a:gd name="connsiteX424" fmla="*/ 1567910 w 1676400"/>
                <a:gd name="connsiteY424" fmla="*/ 601790 h 1771650"/>
                <a:gd name="connsiteX425" fmla="*/ 1573054 w 1676400"/>
                <a:gd name="connsiteY425" fmla="*/ 608838 h 1771650"/>
                <a:gd name="connsiteX426" fmla="*/ 1577816 w 1676400"/>
                <a:gd name="connsiteY426" fmla="*/ 607981 h 1771650"/>
                <a:gd name="connsiteX427" fmla="*/ 1592580 w 1676400"/>
                <a:gd name="connsiteY427" fmla="*/ 615410 h 1771650"/>
                <a:gd name="connsiteX428" fmla="*/ 1597438 w 1676400"/>
                <a:gd name="connsiteY428" fmla="*/ 623506 h 1771650"/>
                <a:gd name="connsiteX429" fmla="*/ 1594104 w 1676400"/>
                <a:gd name="connsiteY429" fmla="*/ 625792 h 1771650"/>
                <a:gd name="connsiteX430" fmla="*/ 1600676 w 1676400"/>
                <a:gd name="connsiteY430" fmla="*/ 634365 h 1771650"/>
                <a:gd name="connsiteX431" fmla="*/ 1597438 w 1676400"/>
                <a:gd name="connsiteY431" fmla="*/ 637699 h 1771650"/>
                <a:gd name="connsiteX432" fmla="*/ 1612678 w 1676400"/>
                <a:gd name="connsiteY432" fmla="*/ 660464 h 1771650"/>
                <a:gd name="connsiteX433" fmla="*/ 1623060 w 1676400"/>
                <a:gd name="connsiteY433" fmla="*/ 671227 h 1771650"/>
                <a:gd name="connsiteX434" fmla="*/ 1624013 w 1676400"/>
                <a:gd name="connsiteY434" fmla="*/ 682181 h 1771650"/>
                <a:gd name="connsiteX435" fmla="*/ 1618107 w 1676400"/>
                <a:gd name="connsiteY435" fmla="*/ 687419 h 1771650"/>
                <a:gd name="connsiteX436" fmla="*/ 1590199 w 1676400"/>
                <a:gd name="connsiteY436" fmla="*/ 694277 h 1771650"/>
                <a:gd name="connsiteX437" fmla="*/ 1580674 w 1676400"/>
                <a:gd name="connsiteY437" fmla="*/ 705898 h 1771650"/>
                <a:gd name="connsiteX438" fmla="*/ 1573625 w 1676400"/>
                <a:gd name="connsiteY438" fmla="*/ 710184 h 1771650"/>
                <a:gd name="connsiteX439" fmla="*/ 1557623 w 1676400"/>
                <a:gd name="connsiteY439" fmla="*/ 712089 h 1771650"/>
                <a:gd name="connsiteX440" fmla="*/ 1551718 w 1676400"/>
                <a:gd name="connsiteY440" fmla="*/ 715327 h 1771650"/>
                <a:gd name="connsiteX441" fmla="*/ 1541145 w 1676400"/>
                <a:gd name="connsiteY441" fmla="*/ 713042 h 1771650"/>
                <a:gd name="connsiteX442" fmla="*/ 1539050 w 1676400"/>
                <a:gd name="connsiteY442" fmla="*/ 722090 h 1771650"/>
                <a:gd name="connsiteX443" fmla="*/ 1548860 w 1676400"/>
                <a:gd name="connsiteY443" fmla="*/ 723043 h 1771650"/>
                <a:gd name="connsiteX444" fmla="*/ 1550289 w 1676400"/>
                <a:gd name="connsiteY444" fmla="*/ 726186 h 1771650"/>
                <a:gd name="connsiteX445" fmla="*/ 1557814 w 1676400"/>
                <a:gd name="connsiteY445" fmla="*/ 723995 h 1771650"/>
                <a:gd name="connsiteX446" fmla="*/ 1573149 w 1676400"/>
                <a:gd name="connsiteY446" fmla="*/ 724471 h 1771650"/>
                <a:gd name="connsiteX447" fmla="*/ 1573244 w 1676400"/>
                <a:gd name="connsiteY447" fmla="*/ 726662 h 1771650"/>
                <a:gd name="connsiteX448" fmla="*/ 1577626 w 1676400"/>
                <a:gd name="connsiteY448" fmla="*/ 726948 h 1771650"/>
                <a:gd name="connsiteX449" fmla="*/ 1578673 w 1676400"/>
                <a:gd name="connsiteY449" fmla="*/ 742760 h 1771650"/>
                <a:gd name="connsiteX450" fmla="*/ 1565624 w 1676400"/>
                <a:gd name="connsiteY450" fmla="*/ 741902 h 1771650"/>
                <a:gd name="connsiteX451" fmla="*/ 1569339 w 1676400"/>
                <a:gd name="connsiteY451" fmla="*/ 753427 h 1771650"/>
                <a:gd name="connsiteX452" fmla="*/ 1580960 w 1676400"/>
                <a:gd name="connsiteY452" fmla="*/ 764191 h 1771650"/>
                <a:gd name="connsiteX453" fmla="*/ 1562005 w 1676400"/>
                <a:gd name="connsiteY453" fmla="*/ 754761 h 1771650"/>
                <a:gd name="connsiteX454" fmla="*/ 1545622 w 1676400"/>
                <a:gd name="connsiteY454" fmla="*/ 752094 h 1771650"/>
                <a:gd name="connsiteX455" fmla="*/ 1535811 w 1676400"/>
                <a:gd name="connsiteY455" fmla="*/ 745903 h 1771650"/>
                <a:gd name="connsiteX456" fmla="*/ 1536097 w 1676400"/>
                <a:gd name="connsiteY456" fmla="*/ 763429 h 1771650"/>
                <a:gd name="connsiteX457" fmla="*/ 1533144 w 1676400"/>
                <a:gd name="connsiteY457" fmla="*/ 762762 h 1771650"/>
                <a:gd name="connsiteX458" fmla="*/ 1533239 w 1676400"/>
                <a:gd name="connsiteY458" fmla="*/ 771906 h 1771650"/>
                <a:gd name="connsiteX459" fmla="*/ 1518190 w 1676400"/>
                <a:gd name="connsiteY459" fmla="*/ 768477 h 1771650"/>
                <a:gd name="connsiteX460" fmla="*/ 1517999 w 1676400"/>
                <a:gd name="connsiteY460" fmla="*/ 770192 h 1771650"/>
                <a:gd name="connsiteX461" fmla="*/ 1517904 w 1676400"/>
                <a:gd name="connsiteY461" fmla="*/ 780479 h 1771650"/>
                <a:gd name="connsiteX462" fmla="*/ 1559433 w 1676400"/>
                <a:gd name="connsiteY462" fmla="*/ 792861 h 1771650"/>
                <a:gd name="connsiteX463" fmla="*/ 1560671 w 1676400"/>
                <a:gd name="connsiteY463" fmla="*/ 801815 h 1771650"/>
                <a:gd name="connsiteX464" fmla="*/ 1555718 w 1676400"/>
                <a:gd name="connsiteY464" fmla="*/ 805910 h 1771650"/>
                <a:gd name="connsiteX465" fmla="*/ 1556956 w 1676400"/>
                <a:gd name="connsiteY465" fmla="*/ 813625 h 1771650"/>
                <a:gd name="connsiteX466" fmla="*/ 1561052 w 1676400"/>
                <a:gd name="connsiteY466" fmla="*/ 813340 h 1771650"/>
                <a:gd name="connsiteX467" fmla="*/ 1561624 w 1676400"/>
                <a:gd name="connsiteY467" fmla="*/ 815912 h 1771650"/>
                <a:gd name="connsiteX468" fmla="*/ 1556385 w 1676400"/>
                <a:gd name="connsiteY468" fmla="*/ 817531 h 1771650"/>
                <a:gd name="connsiteX469" fmla="*/ 1561624 w 1676400"/>
                <a:gd name="connsiteY469" fmla="*/ 832294 h 1771650"/>
                <a:gd name="connsiteX470" fmla="*/ 1565815 w 1676400"/>
                <a:gd name="connsiteY470" fmla="*/ 830294 h 1771650"/>
                <a:gd name="connsiteX471" fmla="*/ 1566101 w 1676400"/>
                <a:gd name="connsiteY471" fmla="*/ 832675 h 1771650"/>
                <a:gd name="connsiteX472" fmla="*/ 1563815 w 1676400"/>
                <a:gd name="connsiteY472" fmla="*/ 845248 h 1771650"/>
                <a:gd name="connsiteX473" fmla="*/ 1558195 w 1676400"/>
                <a:gd name="connsiteY473" fmla="*/ 852106 h 1771650"/>
                <a:gd name="connsiteX474" fmla="*/ 1555718 w 1676400"/>
                <a:gd name="connsiteY474" fmla="*/ 876967 h 1771650"/>
                <a:gd name="connsiteX475" fmla="*/ 1558861 w 1676400"/>
                <a:gd name="connsiteY475" fmla="*/ 879824 h 1771650"/>
                <a:gd name="connsiteX476" fmla="*/ 1567244 w 1676400"/>
                <a:gd name="connsiteY476" fmla="*/ 878205 h 1771650"/>
                <a:gd name="connsiteX477" fmla="*/ 1576673 w 1676400"/>
                <a:gd name="connsiteY477" fmla="*/ 871156 h 1771650"/>
                <a:gd name="connsiteX478" fmla="*/ 1581531 w 1676400"/>
                <a:gd name="connsiteY478" fmla="*/ 875062 h 1771650"/>
                <a:gd name="connsiteX479" fmla="*/ 1594580 w 1676400"/>
                <a:gd name="connsiteY479" fmla="*/ 909923 h 1771650"/>
                <a:gd name="connsiteX480" fmla="*/ 1596485 w 1676400"/>
                <a:gd name="connsiteY480" fmla="*/ 931736 h 1771650"/>
                <a:gd name="connsiteX481" fmla="*/ 1619345 w 1676400"/>
                <a:gd name="connsiteY481" fmla="*/ 957263 h 1771650"/>
                <a:gd name="connsiteX482" fmla="*/ 1627537 w 1676400"/>
                <a:gd name="connsiteY482" fmla="*/ 963263 h 1771650"/>
                <a:gd name="connsiteX483" fmla="*/ 1635823 w 1676400"/>
                <a:gd name="connsiteY483" fmla="*/ 965740 h 1771650"/>
                <a:gd name="connsiteX484" fmla="*/ 1637348 w 1676400"/>
                <a:gd name="connsiteY484" fmla="*/ 971455 h 1771650"/>
                <a:gd name="connsiteX485" fmla="*/ 1639252 w 1676400"/>
                <a:gd name="connsiteY485" fmla="*/ 979456 h 1771650"/>
                <a:gd name="connsiteX486" fmla="*/ 1633442 w 1676400"/>
                <a:gd name="connsiteY486" fmla="*/ 998791 h 1771650"/>
                <a:gd name="connsiteX487" fmla="*/ 1612773 w 1676400"/>
                <a:gd name="connsiteY487" fmla="*/ 1026128 h 1771650"/>
                <a:gd name="connsiteX488" fmla="*/ 1577054 w 1676400"/>
                <a:gd name="connsiteY488" fmla="*/ 1051274 h 1771650"/>
                <a:gd name="connsiteX489" fmla="*/ 1566386 w 1676400"/>
                <a:gd name="connsiteY489" fmla="*/ 1054703 h 1771650"/>
                <a:gd name="connsiteX490" fmla="*/ 1555814 w 1676400"/>
                <a:gd name="connsiteY490" fmla="*/ 1064133 h 1771650"/>
                <a:gd name="connsiteX491" fmla="*/ 1535621 w 1676400"/>
                <a:gd name="connsiteY491" fmla="*/ 1072515 h 1771650"/>
                <a:gd name="connsiteX492" fmla="*/ 1533811 w 1676400"/>
                <a:gd name="connsiteY492" fmla="*/ 1087184 h 1771650"/>
                <a:gd name="connsiteX493" fmla="*/ 1534954 w 1676400"/>
                <a:gd name="connsiteY493" fmla="*/ 1097852 h 1771650"/>
                <a:gd name="connsiteX494" fmla="*/ 1502378 w 1676400"/>
                <a:gd name="connsiteY494" fmla="*/ 1100423 h 1771650"/>
                <a:gd name="connsiteX495" fmla="*/ 1475804 w 1676400"/>
                <a:gd name="connsiteY495" fmla="*/ 1098137 h 1771650"/>
                <a:gd name="connsiteX496" fmla="*/ 1471136 w 1676400"/>
                <a:gd name="connsiteY496" fmla="*/ 1100899 h 1771650"/>
                <a:gd name="connsiteX497" fmla="*/ 1468755 w 1676400"/>
                <a:gd name="connsiteY497" fmla="*/ 1113949 h 1771650"/>
                <a:gd name="connsiteX498" fmla="*/ 1470946 w 1676400"/>
                <a:gd name="connsiteY498" fmla="*/ 1117759 h 1771650"/>
                <a:gd name="connsiteX499" fmla="*/ 1470089 w 1676400"/>
                <a:gd name="connsiteY499" fmla="*/ 1127474 h 1771650"/>
                <a:gd name="connsiteX500" fmla="*/ 1476947 w 1676400"/>
                <a:gd name="connsiteY500" fmla="*/ 1128427 h 1771650"/>
                <a:gd name="connsiteX501" fmla="*/ 1477709 w 1676400"/>
                <a:gd name="connsiteY501" fmla="*/ 1142810 h 1771650"/>
                <a:gd name="connsiteX502" fmla="*/ 1479614 w 1676400"/>
                <a:gd name="connsiteY502" fmla="*/ 1144715 h 1771650"/>
                <a:gd name="connsiteX503" fmla="*/ 1482852 w 1676400"/>
                <a:gd name="connsiteY503" fmla="*/ 1143381 h 1771650"/>
                <a:gd name="connsiteX504" fmla="*/ 1485805 w 1676400"/>
                <a:gd name="connsiteY504" fmla="*/ 1148048 h 1771650"/>
                <a:gd name="connsiteX505" fmla="*/ 1485900 w 1676400"/>
                <a:gd name="connsiteY505" fmla="*/ 1154620 h 1771650"/>
                <a:gd name="connsiteX506" fmla="*/ 1502664 w 1676400"/>
                <a:gd name="connsiteY506" fmla="*/ 1143381 h 1771650"/>
                <a:gd name="connsiteX507" fmla="*/ 1499997 w 1676400"/>
                <a:gd name="connsiteY507" fmla="*/ 1154240 h 1771650"/>
                <a:gd name="connsiteX508" fmla="*/ 1507046 w 1676400"/>
                <a:gd name="connsiteY508" fmla="*/ 1165098 h 1771650"/>
                <a:gd name="connsiteX509" fmla="*/ 1515713 w 1676400"/>
                <a:gd name="connsiteY509" fmla="*/ 1168241 h 1771650"/>
                <a:gd name="connsiteX510" fmla="*/ 1511236 w 1676400"/>
                <a:gd name="connsiteY510" fmla="*/ 1171575 h 1771650"/>
                <a:gd name="connsiteX511" fmla="*/ 1512094 w 1676400"/>
                <a:gd name="connsiteY511" fmla="*/ 1174052 h 1771650"/>
                <a:gd name="connsiteX512" fmla="*/ 1528572 w 1676400"/>
                <a:gd name="connsiteY512" fmla="*/ 1169765 h 1771650"/>
                <a:gd name="connsiteX513" fmla="*/ 1524762 w 1676400"/>
                <a:gd name="connsiteY513" fmla="*/ 1198626 h 1771650"/>
                <a:gd name="connsiteX514" fmla="*/ 1519809 w 1676400"/>
                <a:gd name="connsiteY514" fmla="*/ 1200150 h 1771650"/>
                <a:gd name="connsiteX515" fmla="*/ 1509808 w 1676400"/>
                <a:gd name="connsiteY515" fmla="*/ 1212152 h 1771650"/>
                <a:gd name="connsiteX516" fmla="*/ 1497902 w 1676400"/>
                <a:gd name="connsiteY516" fmla="*/ 1211485 h 1771650"/>
                <a:gd name="connsiteX517" fmla="*/ 1465802 w 1676400"/>
                <a:gd name="connsiteY517" fmla="*/ 1220629 h 1771650"/>
                <a:gd name="connsiteX518" fmla="*/ 1419225 w 1676400"/>
                <a:gd name="connsiteY518" fmla="*/ 1223677 h 1771650"/>
                <a:gd name="connsiteX519" fmla="*/ 1400651 w 1676400"/>
                <a:gd name="connsiteY519" fmla="*/ 1240822 h 1771650"/>
                <a:gd name="connsiteX520" fmla="*/ 1308926 w 1676400"/>
                <a:gd name="connsiteY520" fmla="*/ 1300544 h 1771650"/>
                <a:gd name="connsiteX521" fmla="*/ 1296543 w 1676400"/>
                <a:gd name="connsiteY521" fmla="*/ 1323785 h 1771650"/>
                <a:gd name="connsiteX522" fmla="*/ 1302258 w 1676400"/>
                <a:gd name="connsiteY522" fmla="*/ 1337977 h 1771650"/>
                <a:gd name="connsiteX523" fmla="*/ 1289304 w 1676400"/>
                <a:gd name="connsiteY523" fmla="*/ 1339024 h 1771650"/>
                <a:gd name="connsiteX524" fmla="*/ 1274635 w 1676400"/>
                <a:gd name="connsiteY524" fmla="*/ 1335405 h 1771650"/>
                <a:gd name="connsiteX525" fmla="*/ 1252347 w 1676400"/>
                <a:gd name="connsiteY525" fmla="*/ 1343692 h 1771650"/>
                <a:gd name="connsiteX526" fmla="*/ 1240631 w 1676400"/>
                <a:gd name="connsiteY526" fmla="*/ 1361027 h 1771650"/>
                <a:gd name="connsiteX527" fmla="*/ 1237774 w 1676400"/>
                <a:gd name="connsiteY527" fmla="*/ 1369790 h 1771650"/>
                <a:gd name="connsiteX528" fmla="*/ 1206056 w 1676400"/>
                <a:gd name="connsiteY528" fmla="*/ 1364552 h 1771650"/>
                <a:gd name="connsiteX529" fmla="*/ 1192625 w 1676400"/>
                <a:gd name="connsiteY529" fmla="*/ 1387602 h 1771650"/>
                <a:gd name="connsiteX530" fmla="*/ 1189196 w 1676400"/>
                <a:gd name="connsiteY530" fmla="*/ 1416558 h 1771650"/>
                <a:gd name="connsiteX531" fmla="*/ 1213676 w 1676400"/>
                <a:gd name="connsiteY531" fmla="*/ 1432274 h 1771650"/>
                <a:gd name="connsiteX532" fmla="*/ 1215676 w 1676400"/>
                <a:gd name="connsiteY532" fmla="*/ 1423892 h 1771650"/>
                <a:gd name="connsiteX533" fmla="*/ 1219581 w 1676400"/>
                <a:gd name="connsiteY533" fmla="*/ 1425131 h 1771650"/>
                <a:gd name="connsiteX534" fmla="*/ 1238726 w 1676400"/>
                <a:gd name="connsiteY534" fmla="*/ 1443038 h 1771650"/>
                <a:gd name="connsiteX535" fmla="*/ 1237393 w 1676400"/>
                <a:gd name="connsiteY535" fmla="*/ 1454849 h 1771650"/>
                <a:gd name="connsiteX536" fmla="*/ 1241108 w 1676400"/>
                <a:gd name="connsiteY536" fmla="*/ 1479709 h 1771650"/>
                <a:gd name="connsiteX537" fmla="*/ 1233678 w 1676400"/>
                <a:gd name="connsiteY537" fmla="*/ 1480185 h 1771650"/>
                <a:gd name="connsiteX538" fmla="*/ 1235011 w 1676400"/>
                <a:gd name="connsiteY538" fmla="*/ 1487519 h 1771650"/>
                <a:gd name="connsiteX539" fmla="*/ 1240631 w 1676400"/>
                <a:gd name="connsiteY539" fmla="*/ 1486662 h 1771650"/>
                <a:gd name="connsiteX540" fmla="*/ 1244156 w 1676400"/>
                <a:gd name="connsiteY540" fmla="*/ 1506855 h 1771650"/>
                <a:gd name="connsiteX541" fmla="*/ 1215771 w 1676400"/>
                <a:gd name="connsiteY541" fmla="*/ 1504474 h 1771650"/>
                <a:gd name="connsiteX542" fmla="*/ 1213294 w 1676400"/>
                <a:gd name="connsiteY542" fmla="*/ 1490663 h 1771650"/>
                <a:gd name="connsiteX543" fmla="*/ 1187291 w 1676400"/>
                <a:gd name="connsiteY543" fmla="*/ 1499330 h 1771650"/>
                <a:gd name="connsiteX544" fmla="*/ 1163193 w 1676400"/>
                <a:gd name="connsiteY544" fmla="*/ 1513523 h 1771650"/>
                <a:gd name="connsiteX545" fmla="*/ 1146905 w 1676400"/>
                <a:gd name="connsiteY545" fmla="*/ 1532001 h 1771650"/>
                <a:gd name="connsiteX546" fmla="*/ 1133189 w 1676400"/>
                <a:gd name="connsiteY546" fmla="*/ 1543145 h 1771650"/>
                <a:gd name="connsiteX547" fmla="*/ 1133570 w 1676400"/>
                <a:gd name="connsiteY547" fmla="*/ 1552099 h 1771650"/>
                <a:gd name="connsiteX548" fmla="*/ 1119569 w 1676400"/>
                <a:gd name="connsiteY548" fmla="*/ 1557147 h 1771650"/>
                <a:gd name="connsiteX549" fmla="*/ 1120235 w 1676400"/>
                <a:gd name="connsiteY549" fmla="*/ 1561719 h 1771650"/>
                <a:gd name="connsiteX550" fmla="*/ 1089184 w 1676400"/>
                <a:gd name="connsiteY550" fmla="*/ 1584007 h 1771650"/>
                <a:gd name="connsiteX551" fmla="*/ 1090613 w 1676400"/>
                <a:gd name="connsiteY551" fmla="*/ 1591628 h 1771650"/>
                <a:gd name="connsiteX552" fmla="*/ 1085183 w 1676400"/>
                <a:gd name="connsiteY552" fmla="*/ 1594390 h 1771650"/>
                <a:gd name="connsiteX553" fmla="*/ 1084707 w 1676400"/>
                <a:gd name="connsiteY553" fmla="*/ 1598676 h 1771650"/>
                <a:gd name="connsiteX554" fmla="*/ 1091375 w 1676400"/>
                <a:gd name="connsiteY554" fmla="*/ 1600486 h 1771650"/>
                <a:gd name="connsiteX555" fmla="*/ 1091756 w 1676400"/>
                <a:gd name="connsiteY555" fmla="*/ 1607534 h 1771650"/>
                <a:gd name="connsiteX556" fmla="*/ 1089660 w 1676400"/>
                <a:gd name="connsiteY556" fmla="*/ 1607820 h 1771650"/>
                <a:gd name="connsiteX557" fmla="*/ 1094042 w 1676400"/>
                <a:gd name="connsiteY557" fmla="*/ 1620012 h 1771650"/>
                <a:gd name="connsiteX558" fmla="*/ 1089851 w 1676400"/>
                <a:gd name="connsiteY558" fmla="*/ 1621917 h 1771650"/>
                <a:gd name="connsiteX559" fmla="*/ 1094042 w 1676400"/>
                <a:gd name="connsiteY559" fmla="*/ 1644872 h 1771650"/>
                <a:gd name="connsiteX560" fmla="*/ 1079849 w 1676400"/>
                <a:gd name="connsiteY560" fmla="*/ 1650778 h 1771650"/>
                <a:gd name="connsiteX561" fmla="*/ 1083088 w 1676400"/>
                <a:gd name="connsiteY561" fmla="*/ 1660017 h 1771650"/>
                <a:gd name="connsiteX562" fmla="*/ 1078897 w 1676400"/>
                <a:gd name="connsiteY562" fmla="*/ 1694688 h 1771650"/>
                <a:gd name="connsiteX563" fmla="*/ 1083183 w 1676400"/>
                <a:gd name="connsiteY563" fmla="*/ 1711262 h 1771650"/>
                <a:gd name="connsiteX564" fmla="*/ 1049179 w 1676400"/>
                <a:gd name="connsiteY564" fmla="*/ 1723453 h 1771650"/>
                <a:gd name="connsiteX565" fmla="*/ 1038797 w 1676400"/>
                <a:gd name="connsiteY565" fmla="*/ 1720977 h 1771650"/>
                <a:gd name="connsiteX566" fmla="*/ 1040511 w 1676400"/>
                <a:gd name="connsiteY566" fmla="*/ 1703451 h 1771650"/>
                <a:gd name="connsiteX567" fmla="*/ 1030129 w 1676400"/>
                <a:gd name="connsiteY567" fmla="*/ 1699832 h 1771650"/>
                <a:gd name="connsiteX568" fmla="*/ 1030224 w 1676400"/>
                <a:gd name="connsiteY568" fmla="*/ 1697355 h 1771650"/>
                <a:gd name="connsiteX569" fmla="*/ 1019842 w 1676400"/>
                <a:gd name="connsiteY569" fmla="*/ 1698689 h 1771650"/>
                <a:gd name="connsiteX570" fmla="*/ 1019747 w 1676400"/>
                <a:gd name="connsiteY570" fmla="*/ 1682687 h 1771650"/>
                <a:gd name="connsiteX571" fmla="*/ 1004602 w 1676400"/>
                <a:gd name="connsiteY571" fmla="*/ 1684687 h 1771650"/>
                <a:gd name="connsiteX572" fmla="*/ 1004316 w 1676400"/>
                <a:gd name="connsiteY572" fmla="*/ 1676019 h 1771650"/>
                <a:gd name="connsiteX573" fmla="*/ 994601 w 1676400"/>
                <a:gd name="connsiteY573" fmla="*/ 1679353 h 1771650"/>
                <a:gd name="connsiteX574" fmla="*/ 993267 w 1676400"/>
                <a:gd name="connsiteY574" fmla="*/ 1674209 h 1771650"/>
                <a:gd name="connsiteX575" fmla="*/ 990028 w 1676400"/>
                <a:gd name="connsiteY575" fmla="*/ 1675924 h 1771650"/>
                <a:gd name="connsiteX576" fmla="*/ 988505 w 1676400"/>
                <a:gd name="connsiteY576" fmla="*/ 1672590 h 1771650"/>
                <a:gd name="connsiteX577" fmla="*/ 986123 w 1676400"/>
                <a:gd name="connsiteY577" fmla="*/ 1672876 h 1771650"/>
                <a:gd name="connsiteX578" fmla="*/ 985837 w 1676400"/>
                <a:gd name="connsiteY578" fmla="*/ 1669542 h 1771650"/>
                <a:gd name="connsiteX579" fmla="*/ 994982 w 1676400"/>
                <a:gd name="connsiteY579" fmla="*/ 1668304 h 1771650"/>
                <a:gd name="connsiteX580" fmla="*/ 1005935 w 1676400"/>
                <a:gd name="connsiteY580" fmla="*/ 1660207 h 1771650"/>
                <a:gd name="connsiteX581" fmla="*/ 1005268 w 1676400"/>
                <a:gd name="connsiteY581" fmla="*/ 1656398 h 1771650"/>
                <a:gd name="connsiteX582" fmla="*/ 1009269 w 1676400"/>
                <a:gd name="connsiteY582" fmla="*/ 1653921 h 1771650"/>
                <a:gd name="connsiteX583" fmla="*/ 1008031 w 1676400"/>
                <a:gd name="connsiteY583" fmla="*/ 1651540 h 1771650"/>
                <a:gd name="connsiteX584" fmla="*/ 997744 w 1676400"/>
                <a:gd name="connsiteY584" fmla="*/ 1649159 h 1771650"/>
                <a:gd name="connsiteX585" fmla="*/ 978980 w 1676400"/>
                <a:gd name="connsiteY585" fmla="*/ 1652778 h 1771650"/>
                <a:gd name="connsiteX586" fmla="*/ 974884 w 1676400"/>
                <a:gd name="connsiteY586" fmla="*/ 1656016 h 1771650"/>
                <a:gd name="connsiteX587" fmla="*/ 969931 w 1676400"/>
                <a:gd name="connsiteY587" fmla="*/ 1652397 h 1771650"/>
                <a:gd name="connsiteX588" fmla="*/ 960025 w 1676400"/>
                <a:gd name="connsiteY588" fmla="*/ 1634299 h 1771650"/>
                <a:gd name="connsiteX589" fmla="*/ 955453 w 1676400"/>
                <a:gd name="connsiteY589" fmla="*/ 1632871 h 1771650"/>
                <a:gd name="connsiteX590" fmla="*/ 959168 w 1676400"/>
                <a:gd name="connsiteY590" fmla="*/ 1625537 h 1771650"/>
                <a:gd name="connsiteX591" fmla="*/ 957739 w 1676400"/>
                <a:gd name="connsiteY591" fmla="*/ 1614011 h 1771650"/>
                <a:gd name="connsiteX592" fmla="*/ 934974 w 1676400"/>
                <a:gd name="connsiteY592" fmla="*/ 1625822 h 1771650"/>
                <a:gd name="connsiteX593" fmla="*/ 921925 w 1676400"/>
                <a:gd name="connsiteY593" fmla="*/ 1627251 h 1771650"/>
                <a:gd name="connsiteX594" fmla="*/ 903827 w 1676400"/>
                <a:gd name="connsiteY594" fmla="*/ 1622203 h 1771650"/>
                <a:gd name="connsiteX595" fmla="*/ 909637 w 1676400"/>
                <a:gd name="connsiteY595" fmla="*/ 1604963 h 1771650"/>
                <a:gd name="connsiteX596" fmla="*/ 915257 w 1676400"/>
                <a:gd name="connsiteY596" fmla="*/ 1598200 h 1771650"/>
                <a:gd name="connsiteX597" fmla="*/ 911352 w 1676400"/>
                <a:gd name="connsiteY597" fmla="*/ 1589532 h 1771650"/>
                <a:gd name="connsiteX598" fmla="*/ 902589 w 1676400"/>
                <a:gd name="connsiteY598" fmla="*/ 1598105 h 1771650"/>
                <a:gd name="connsiteX599" fmla="*/ 882587 w 1676400"/>
                <a:gd name="connsiteY599" fmla="*/ 1597628 h 1771650"/>
                <a:gd name="connsiteX600" fmla="*/ 873157 w 1676400"/>
                <a:gd name="connsiteY600" fmla="*/ 1600105 h 1771650"/>
                <a:gd name="connsiteX601" fmla="*/ 868394 w 1676400"/>
                <a:gd name="connsiteY601" fmla="*/ 1604201 h 1771650"/>
                <a:gd name="connsiteX602" fmla="*/ 851630 w 1676400"/>
                <a:gd name="connsiteY602" fmla="*/ 1595247 h 1771650"/>
                <a:gd name="connsiteX603" fmla="*/ 848582 w 1676400"/>
                <a:gd name="connsiteY603" fmla="*/ 1587437 h 1771650"/>
                <a:gd name="connsiteX604" fmla="*/ 853440 w 1676400"/>
                <a:gd name="connsiteY604" fmla="*/ 1584674 h 1771650"/>
                <a:gd name="connsiteX605" fmla="*/ 843343 w 1676400"/>
                <a:gd name="connsiteY605" fmla="*/ 1583245 h 1771650"/>
                <a:gd name="connsiteX606" fmla="*/ 843915 w 1676400"/>
                <a:gd name="connsiteY606" fmla="*/ 1585055 h 1771650"/>
                <a:gd name="connsiteX607" fmla="*/ 836390 w 1676400"/>
                <a:gd name="connsiteY607" fmla="*/ 1589246 h 1771650"/>
                <a:gd name="connsiteX608" fmla="*/ 822389 w 1676400"/>
                <a:gd name="connsiteY608" fmla="*/ 1584770 h 1771650"/>
                <a:gd name="connsiteX609" fmla="*/ 804196 w 1676400"/>
                <a:gd name="connsiteY609" fmla="*/ 1598200 h 1771650"/>
                <a:gd name="connsiteX610" fmla="*/ 799719 w 1676400"/>
                <a:gd name="connsiteY610" fmla="*/ 1606582 h 1771650"/>
                <a:gd name="connsiteX611" fmla="*/ 786765 w 1676400"/>
                <a:gd name="connsiteY611" fmla="*/ 1602486 h 1771650"/>
                <a:gd name="connsiteX612" fmla="*/ 789908 w 1676400"/>
                <a:gd name="connsiteY612" fmla="*/ 1604963 h 1771650"/>
                <a:gd name="connsiteX613" fmla="*/ 788099 w 1676400"/>
                <a:gd name="connsiteY613" fmla="*/ 1609916 h 1771650"/>
                <a:gd name="connsiteX614" fmla="*/ 780478 w 1676400"/>
                <a:gd name="connsiteY614" fmla="*/ 1606582 h 1771650"/>
                <a:gd name="connsiteX615" fmla="*/ 780764 w 1676400"/>
                <a:gd name="connsiteY615" fmla="*/ 1605344 h 1771650"/>
                <a:gd name="connsiteX616" fmla="*/ 780193 w 1676400"/>
                <a:gd name="connsiteY616" fmla="*/ 1604963 h 1771650"/>
                <a:gd name="connsiteX617" fmla="*/ 774954 w 1676400"/>
                <a:gd name="connsiteY617" fmla="*/ 1605534 h 1771650"/>
                <a:gd name="connsiteX618" fmla="*/ 768001 w 1676400"/>
                <a:gd name="connsiteY618" fmla="*/ 1604486 h 1771650"/>
                <a:gd name="connsiteX619" fmla="*/ 769334 w 1676400"/>
                <a:gd name="connsiteY619" fmla="*/ 1603915 h 1771650"/>
                <a:gd name="connsiteX620" fmla="*/ 775049 w 1676400"/>
                <a:gd name="connsiteY620" fmla="*/ 1605344 h 1771650"/>
                <a:gd name="connsiteX621" fmla="*/ 777145 w 1676400"/>
                <a:gd name="connsiteY621" fmla="*/ 1604486 h 1771650"/>
                <a:gd name="connsiteX622" fmla="*/ 780288 w 1676400"/>
                <a:gd name="connsiteY622" fmla="*/ 1604677 h 1771650"/>
                <a:gd name="connsiteX623" fmla="*/ 780764 w 1676400"/>
                <a:gd name="connsiteY623" fmla="*/ 1605248 h 1771650"/>
                <a:gd name="connsiteX624" fmla="*/ 782193 w 1676400"/>
                <a:gd name="connsiteY624" fmla="*/ 1600105 h 1771650"/>
                <a:gd name="connsiteX625" fmla="*/ 778288 w 1676400"/>
                <a:gd name="connsiteY625" fmla="*/ 1597247 h 1771650"/>
                <a:gd name="connsiteX626" fmla="*/ 774573 w 1676400"/>
                <a:gd name="connsiteY626" fmla="*/ 1602010 h 1771650"/>
                <a:gd name="connsiteX627" fmla="*/ 761333 w 1676400"/>
                <a:gd name="connsiteY627" fmla="*/ 1605058 h 1771650"/>
                <a:gd name="connsiteX628" fmla="*/ 760381 w 1676400"/>
                <a:gd name="connsiteY628" fmla="*/ 1616012 h 1771650"/>
                <a:gd name="connsiteX629" fmla="*/ 756857 w 1676400"/>
                <a:gd name="connsiteY629" fmla="*/ 1617631 h 1771650"/>
                <a:gd name="connsiteX630" fmla="*/ 756190 w 1676400"/>
                <a:gd name="connsiteY630" fmla="*/ 1622774 h 1771650"/>
                <a:gd name="connsiteX631" fmla="*/ 759619 w 1676400"/>
                <a:gd name="connsiteY631" fmla="*/ 1634014 h 1771650"/>
                <a:gd name="connsiteX632" fmla="*/ 757714 w 1676400"/>
                <a:gd name="connsiteY632" fmla="*/ 1637633 h 1771650"/>
                <a:gd name="connsiteX633" fmla="*/ 760285 w 1676400"/>
                <a:gd name="connsiteY633" fmla="*/ 1638681 h 1771650"/>
                <a:gd name="connsiteX634" fmla="*/ 756666 w 1676400"/>
                <a:gd name="connsiteY634" fmla="*/ 1642205 h 1771650"/>
                <a:gd name="connsiteX635" fmla="*/ 749903 w 1676400"/>
                <a:gd name="connsiteY635" fmla="*/ 1642301 h 1771650"/>
                <a:gd name="connsiteX636" fmla="*/ 739807 w 1676400"/>
                <a:gd name="connsiteY636" fmla="*/ 1634204 h 1771650"/>
                <a:gd name="connsiteX637" fmla="*/ 732472 w 1676400"/>
                <a:gd name="connsiteY637" fmla="*/ 1641920 h 1771650"/>
                <a:gd name="connsiteX638" fmla="*/ 733044 w 1676400"/>
                <a:gd name="connsiteY638" fmla="*/ 1663160 h 1771650"/>
                <a:gd name="connsiteX639" fmla="*/ 737807 w 1676400"/>
                <a:gd name="connsiteY639" fmla="*/ 1661541 h 1771650"/>
                <a:gd name="connsiteX640" fmla="*/ 744474 w 1676400"/>
                <a:gd name="connsiteY640" fmla="*/ 1663256 h 1771650"/>
                <a:gd name="connsiteX641" fmla="*/ 748093 w 1676400"/>
                <a:gd name="connsiteY641" fmla="*/ 1678686 h 1771650"/>
                <a:gd name="connsiteX642" fmla="*/ 760666 w 1676400"/>
                <a:gd name="connsiteY642" fmla="*/ 1676781 h 1771650"/>
                <a:gd name="connsiteX643" fmla="*/ 763905 w 1676400"/>
                <a:gd name="connsiteY643" fmla="*/ 1681448 h 1771650"/>
                <a:gd name="connsiteX644" fmla="*/ 761619 w 1676400"/>
                <a:gd name="connsiteY644" fmla="*/ 1685544 h 1771650"/>
                <a:gd name="connsiteX645" fmla="*/ 754856 w 1676400"/>
                <a:gd name="connsiteY645" fmla="*/ 1683830 h 1771650"/>
                <a:gd name="connsiteX646" fmla="*/ 754570 w 1676400"/>
                <a:gd name="connsiteY646" fmla="*/ 1688782 h 1771650"/>
                <a:gd name="connsiteX647" fmla="*/ 765334 w 1676400"/>
                <a:gd name="connsiteY647" fmla="*/ 1693450 h 1771650"/>
                <a:gd name="connsiteX648" fmla="*/ 762572 w 1676400"/>
                <a:gd name="connsiteY648" fmla="*/ 1699927 h 1771650"/>
                <a:gd name="connsiteX649" fmla="*/ 770191 w 1676400"/>
                <a:gd name="connsiteY649" fmla="*/ 1700879 h 1771650"/>
                <a:gd name="connsiteX650" fmla="*/ 774764 w 1676400"/>
                <a:gd name="connsiteY650" fmla="*/ 1705737 h 1771650"/>
                <a:gd name="connsiteX651" fmla="*/ 773335 w 1676400"/>
                <a:gd name="connsiteY651" fmla="*/ 1707737 h 1771650"/>
                <a:gd name="connsiteX652" fmla="*/ 793242 w 1676400"/>
                <a:gd name="connsiteY652" fmla="*/ 1723835 h 1771650"/>
                <a:gd name="connsiteX653" fmla="*/ 777526 w 1676400"/>
                <a:gd name="connsiteY653" fmla="*/ 1723453 h 1771650"/>
                <a:gd name="connsiteX654" fmla="*/ 777335 w 1676400"/>
                <a:gd name="connsiteY654" fmla="*/ 1726882 h 1771650"/>
                <a:gd name="connsiteX655" fmla="*/ 779812 w 1676400"/>
                <a:gd name="connsiteY655" fmla="*/ 1730121 h 1771650"/>
                <a:gd name="connsiteX656" fmla="*/ 778574 w 1676400"/>
                <a:gd name="connsiteY656" fmla="*/ 1731740 h 1771650"/>
                <a:gd name="connsiteX657" fmla="*/ 796862 w 1676400"/>
                <a:gd name="connsiteY657" fmla="*/ 1737455 h 1771650"/>
                <a:gd name="connsiteX658" fmla="*/ 792670 w 1676400"/>
                <a:gd name="connsiteY658" fmla="*/ 1741646 h 1771650"/>
                <a:gd name="connsiteX659" fmla="*/ 787527 w 1676400"/>
                <a:gd name="connsiteY659" fmla="*/ 1742313 h 1771650"/>
                <a:gd name="connsiteX660" fmla="*/ 786193 w 1676400"/>
                <a:gd name="connsiteY660" fmla="*/ 1740027 h 1771650"/>
                <a:gd name="connsiteX661" fmla="*/ 791051 w 1676400"/>
                <a:gd name="connsiteY661" fmla="*/ 1740313 h 1771650"/>
                <a:gd name="connsiteX662" fmla="*/ 793718 w 1676400"/>
                <a:gd name="connsiteY662" fmla="*/ 1737265 h 1771650"/>
                <a:gd name="connsiteX663" fmla="*/ 785146 w 1676400"/>
                <a:gd name="connsiteY663" fmla="*/ 1735265 h 1771650"/>
                <a:gd name="connsiteX664" fmla="*/ 785051 w 1676400"/>
                <a:gd name="connsiteY664" fmla="*/ 1741170 h 1771650"/>
                <a:gd name="connsiteX665" fmla="*/ 780383 w 1676400"/>
                <a:gd name="connsiteY665" fmla="*/ 1741837 h 1771650"/>
                <a:gd name="connsiteX666" fmla="*/ 779240 w 1676400"/>
                <a:gd name="connsiteY666" fmla="*/ 1744694 h 1771650"/>
                <a:gd name="connsiteX667" fmla="*/ 794957 w 1676400"/>
                <a:gd name="connsiteY667" fmla="*/ 1759172 h 1771650"/>
                <a:gd name="connsiteX668" fmla="*/ 791337 w 1676400"/>
                <a:gd name="connsiteY668" fmla="*/ 1763363 h 1771650"/>
                <a:gd name="connsiteX669" fmla="*/ 1511808 w 1676400"/>
                <a:gd name="connsiteY669" fmla="*/ 781145 h 1771650"/>
                <a:gd name="connsiteX670" fmla="*/ 1509617 w 1676400"/>
                <a:gd name="connsiteY670" fmla="*/ 761714 h 1771650"/>
                <a:gd name="connsiteX671" fmla="*/ 1492568 w 1676400"/>
                <a:gd name="connsiteY671" fmla="*/ 769144 h 1771650"/>
                <a:gd name="connsiteX672" fmla="*/ 1493139 w 1676400"/>
                <a:gd name="connsiteY672" fmla="*/ 778954 h 1771650"/>
                <a:gd name="connsiteX673" fmla="*/ 1496377 w 1676400"/>
                <a:gd name="connsiteY673" fmla="*/ 781336 h 1771650"/>
                <a:gd name="connsiteX674" fmla="*/ 1511808 w 1676400"/>
                <a:gd name="connsiteY674" fmla="*/ 781145 h 177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</a:cxnLst>
              <a:rect l="l" t="t" r="r" b="b"/>
              <a:pathLst>
                <a:path w="1676400" h="1771650">
                  <a:moveTo>
                    <a:pt x="791337" y="1763363"/>
                  </a:moveTo>
                  <a:lnTo>
                    <a:pt x="764381" y="1757267"/>
                  </a:lnTo>
                  <a:lnTo>
                    <a:pt x="761143" y="1747933"/>
                  </a:lnTo>
                  <a:lnTo>
                    <a:pt x="765810" y="1744504"/>
                  </a:lnTo>
                  <a:lnTo>
                    <a:pt x="764381" y="1736979"/>
                  </a:lnTo>
                  <a:lnTo>
                    <a:pt x="749808" y="1722025"/>
                  </a:lnTo>
                  <a:lnTo>
                    <a:pt x="739902" y="1705832"/>
                  </a:lnTo>
                  <a:lnTo>
                    <a:pt x="724472" y="1693640"/>
                  </a:lnTo>
                  <a:lnTo>
                    <a:pt x="715423" y="1690402"/>
                  </a:lnTo>
                  <a:lnTo>
                    <a:pt x="711613" y="1684020"/>
                  </a:lnTo>
                  <a:lnTo>
                    <a:pt x="688181" y="1673352"/>
                  </a:lnTo>
                  <a:lnTo>
                    <a:pt x="675608" y="1671161"/>
                  </a:lnTo>
                  <a:lnTo>
                    <a:pt x="666941" y="1689354"/>
                  </a:lnTo>
                  <a:lnTo>
                    <a:pt x="634937" y="1698689"/>
                  </a:lnTo>
                  <a:lnTo>
                    <a:pt x="634460" y="1693926"/>
                  </a:lnTo>
                  <a:lnTo>
                    <a:pt x="630841" y="1691545"/>
                  </a:lnTo>
                  <a:lnTo>
                    <a:pt x="618935" y="1671542"/>
                  </a:lnTo>
                  <a:lnTo>
                    <a:pt x="618839" y="1658779"/>
                  </a:lnTo>
                  <a:lnTo>
                    <a:pt x="615505" y="1653635"/>
                  </a:lnTo>
                  <a:lnTo>
                    <a:pt x="623030" y="1648111"/>
                  </a:lnTo>
                  <a:lnTo>
                    <a:pt x="607409" y="1640586"/>
                  </a:lnTo>
                  <a:lnTo>
                    <a:pt x="605504" y="1643253"/>
                  </a:lnTo>
                  <a:lnTo>
                    <a:pt x="601028" y="1641920"/>
                  </a:lnTo>
                  <a:lnTo>
                    <a:pt x="599408" y="1648016"/>
                  </a:lnTo>
                  <a:lnTo>
                    <a:pt x="578739" y="1643729"/>
                  </a:lnTo>
                  <a:lnTo>
                    <a:pt x="571310" y="1645539"/>
                  </a:lnTo>
                  <a:lnTo>
                    <a:pt x="564833" y="1647920"/>
                  </a:lnTo>
                  <a:lnTo>
                    <a:pt x="558355" y="1654302"/>
                  </a:lnTo>
                  <a:lnTo>
                    <a:pt x="535114" y="1661255"/>
                  </a:lnTo>
                  <a:lnTo>
                    <a:pt x="530924" y="1654588"/>
                  </a:lnTo>
                  <a:lnTo>
                    <a:pt x="530162" y="1642872"/>
                  </a:lnTo>
                  <a:lnTo>
                    <a:pt x="519494" y="1638395"/>
                  </a:lnTo>
                  <a:lnTo>
                    <a:pt x="515302" y="1633347"/>
                  </a:lnTo>
                  <a:lnTo>
                    <a:pt x="496538" y="1635252"/>
                  </a:lnTo>
                  <a:lnTo>
                    <a:pt x="491014" y="1639919"/>
                  </a:lnTo>
                  <a:lnTo>
                    <a:pt x="480727" y="1634585"/>
                  </a:lnTo>
                  <a:lnTo>
                    <a:pt x="476631" y="1629823"/>
                  </a:lnTo>
                  <a:lnTo>
                    <a:pt x="475012" y="1614297"/>
                  </a:lnTo>
                  <a:lnTo>
                    <a:pt x="472059" y="1612678"/>
                  </a:lnTo>
                  <a:lnTo>
                    <a:pt x="466915" y="1611820"/>
                  </a:lnTo>
                  <a:lnTo>
                    <a:pt x="459581" y="1620679"/>
                  </a:lnTo>
                  <a:lnTo>
                    <a:pt x="447008" y="1626013"/>
                  </a:lnTo>
                  <a:lnTo>
                    <a:pt x="442627" y="1623441"/>
                  </a:lnTo>
                  <a:lnTo>
                    <a:pt x="435007" y="1626489"/>
                  </a:lnTo>
                  <a:lnTo>
                    <a:pt x="425005" y="1623060"/>
                  </a:lnTo>
                  <a:lnTo>
                    <a:pt x="411956" y="1612392"/>
                  </a:lnTo>
                  <a:lnTo>
                    <a:pt x="409384" y="1607058"/>
                  </a:lnTo>
                  <a:lnTo>
                    <a:pt x="410242" y="1597724"/>
                  </a:lnTo>
                  <a:lnTo>
                    <a:pt x="417004" y="1581912"/>
                  </a:lnTo>
                  <a:lnTo>
                    <a:pt x="418719" y="1564100"/>
                  </a:lnTo>
                  <a:lnTo>
                    <a:pt x="421672" y="1557242"/>
                  </a:lnTo>
                  <a:lnTo>
                    <a:pt x="425958" y="1551813"/>
                  </a:lnTo>
                  <a:lnTo>
                    <a:pt x="440246" y="1543241"/>
                  </a:lnTo>
                  <a:lnTo>
                    <a:pt x="428149" y="1538478"/>
                  </a:lnTo>
                  <a:lnTo>
                    <a:pt x="413671" y="1539526"/>
                  </a:lnTo>
                  <a:lnTo>
                    <a:pt x="406051" y="1531525"/>
                  </a:lnTo>
                  <a:lnTo>
                    <a:pt x="413385" y="1526857"/>
                  </a:lnTo>
                  <a:lnTo>
                    <a:pt x="409384" y="1517809"/>
                  </a:lnTo>
                  <a:lnTo>
                    <a:pt x="398621" y="1509522"/>
                  </a:lnTo>
                  <a:lnTo>
                    <a:pt x="397288" y="1503807"/>
                  </a:lnTo>
                  <a:lnTo>
                    <a:pt x="393859" y="1501426"/>
                  </a:lnTo>
                  <a:lnTo>
                    <a:pt x="376142" y="1497997"/>
                  </a:lnTo>
                  <a:lnTo>
                    <a:pt x="373094" y="1493139"/>
                  </a:lnTo>
                  <a:lnTo>
                    <a:pt x="363093" y="1492663"/>
                  </a:lnTo>
                  <a:lnTo>
                    <a:pt x="355092" y="1504378"/>
                  </a:lnTo>
                  <a:lnTo>
                    <a:pt x="352711" y="1497520"/>
                  </a:lnTo>
                  <a:lnTo>
                    <a:pt x="359092" y="1490472"/>
                  </a:lnTo>
                  <a:lnTo>
                    <a:pt x="360997" y="1476185"/>
                  </a:lnTo>
                  <a:lnTo>
                    <a:pt x="358616" y="1472374"/>
                  </a:lnTo>
                  <a:lnTo>
                    <a:pt x="352806" y="1473327"/>
                  </a:lnTo>
                  <a:lnTo>
                    <a:pt x="354235" y="1464755"/>
                  </a:lnTo>
                  <a:lnTo>
                    <a:pt x="350329" y="1456658"/>
                  </a:lnTo>
                  <a:lnTo>
                    <a:pt x="351091" y="1450753"/>
                  </a:lnTo>
                  <a:lnTo>
                    <a:pt x="360521" y="1447705"/>
                  </a:lnTo>
                  <a:lnTo>
                    <a:pt x="367094" y="1437132"/>
                  </a:lnTo>
                  <a:lnTo>
                    <a:pt x="372237" y="1441323"/>
                  </a:lnTo>
                  <a:lnTo>
                    <a:pt x="380333" y="1435703"/>
                  </a:lnTo>
                  <a:lnTo>
                    <a:pt x="387763" y="1410748"/>
                  </a:lnTo>
                  <a:lnTo>
                    <a:pt x="386810" y="1400175"/>
                  </a:lnTo>
                  <a:lnTo>
                    <a:pt x="369475" y="1386649"/>
                  </a:lnTo>
                  <a:lnTo>
                    <a:pt x="363569" y="1393031"/>
                  </a:lnTo>
                  <a:lnTo>
                    <a:pt x="357664" y="1393127"/>
                  </a:lnTo>
                  <a:lnTo>
                    <a:pt x="334804" y="1381411"/>
                  </a:lnTo>
                  <a:lnTo>
                    <a:pt x="304705" y="1393412"/>
                  </a:lnTo>
                  <a:lnTo>
                    <a:pt x="303276" y="1389316"/>
                  </a:lnTo>
                  <a:lnTo>
                    <a:pt x="294227" y="1385507"/>
                  </a:lnTo>
                  <a:lnTo>
                    <a:pt x="294418" y="1381411"/>
                  </a:lnTo>
                  <a:lnTo>
                    <a:pt x="285845" y="1378839"/>
                  </a:lnTo>
                  <a:lnTo>
                    <a:pt x="279749" y="1381030"/>
                  </a:lnTo>
                  <a:lnTo>
                    <a:pt x="277654" y="1371886"/>
                  </a:lnTo>
                  <a:lnTo>
                    <a:pt x="256603" y="1370076"/>
                  </a:lnTo>
                  <a:lnTo>
                    <a:pt x="234601" y="1354645"/>
                  </a:lnTo>
                  <a:lnTo>
                    <a:pt x="210598" y="1367504"/>
                  </a:lnTo>
                  <a:lnTo>
                    <a:pt x="199834" y="1361123"/>
                  </a:lnTo>
                  <a:lnTo>
                    <a:pt x="176403" y="1371505"/>
                  </a:lnTo>
                  <a:lnTo>
                    <a:pt x="163258" y="1364552"/>
                  </a:lnTo>
                  <a:lnTo>
                    <a:pt x="148495" y="1366647"/>
                  </a:lnTo>
                  <a:lnTo>
                    <a:pt x="160306" y="1333310"/>
                  </a:lnTo>
                  <a:lnTo>
                    <a:pt x="157353" y="1327976"/>
                  </a:lnTo>
                  <a:lnTo>
                    <a:pt x="142875" y="1321022"/>
                  </a:lnTo>
                  <a:lnTo>
                    <a:pt x="140017" y="1299686"/>
                  </a:lnTo>
                  <a:lnTo>
                    <a:pt x="111728" y="1278541"/>
                  </a:lnTo>
                  <a:lnTo>
                    <a:pt x="98965" y="1280922"/>
                  </a:lnTo>
                  <a:lnTo>
                    <a:pt x="76676" y="1290447"/>
                  </a:lnTo>
                  <a:lnTo>
                    <a:pt x="59626" y="1278255"/>
                  </a:lnTo>
                  <a:lnTo>
                    <a:pt x="53149" y="1266253"/>
                  </a:lnTo>
                  <a:lnTo>
                    <a:pt x="82391" y="1223677"/>
                  </a:lnTo>
                  <a:lnTo>
                    <a:pt x="82296" y="1218914"/>
                  </a:lnTo>
                  <a:lnTo>
                    <a:pt x="76295" y="1209961"/>
                  </a:lnTo>
                  <a:lnTo>
                    <a:pt x="79343" y="1196721"/>
                  </a:lnTo>
                  <a:lnTo>
                    <a:pt x="75724" y="1187958"/>
                  </a:lnTo>
                  <a:lnTo>
                    <a:pt x="77819" y="1185101"/>
                  </a:lnTo>
                  <a:lnTo>
                    <a:pt x="68199" y="1175671"/>
                  </a:lnTo>
                  <a:lnTo>
                    <a:pt x="69818" y="1162431"/>
                  </a:lnTo>
                  <a:lnTo>
                    <a:pt x="66580" y="1150334"/>
                  </a:lnTo>
                  <a:lnTo>
                    <a:pt x="61722" y="1145857"/>
                  </a:lnTo>
                  <a:lnTo>
                    <a:pt x="54864" y="1147001"/>
                  </a:lnTo>
                  <a:lnTo>
                    <a:pt x="53626" y="1143000"/>
                  </a:lnTo>
                  <a:lnTo>
                    <a:pt x="37528" y="1137380"/>
                  </a:lnTo>
                  <a:lnTo>
                    <a:pt x="28194" y="1127474"/>
                  </a:lnTo>
                  <a:lnTo>
                    <a:pt x="31909" y="1122998"/>
                  </a:lnTo>
                  <a:lnTo>
                    <a:pt x="31337" y="1116235"/>
                  </a:lnTo>
                  <a:lnTo>
                    <a:pt x="36481" y="1102043"/>
                  </a:lnTo>
                  <a:lnTo>
                    <a:pt x="28765" y="1093375"/>
                  </a:lnTo>
                  <a:lnTo>
                    <a:pt x="30289" y="1079945"/>
                  </a:lnTo>
                  <a:lnTo>
                    <a:pt x="22669" y="1071182"/>
                  </a:lnTo>
                  <a:lnTo>
                    <a:pt x="16097" y="1069467"/>
                  </a:lnTo>
                  <a:lnTo>
                    <a:pt x="16954" y="1044226"/>
                  </a:lnTo>
                  <a:lnTo>
                    <a:pt x="9525" y="1010031"/>
                  </a:lnTo>
                  <a:lnTo>
                    <a:pt x="15716" y="988219"/>
                  </a:lnTo>
                  <a:lnTo>
                    <a:pt x="23241" y="986409"/>
                  </a:lnTo>
                  <a:lnTo>
                    <a:pt x="23146" y="974217"/>
                  </a:lnTo>
                  <a:lnTo>
                    <a:pt x="61341" y="959072"/>
                  </a:lnTo>
                  <a:lnTo>
                    <a:pt x="74485" y="944785"/>
                  </a:lnTo>
                  <a:lnTo>
                    <a:pt x="90964" y="912971"/>
                  </a:lnTo>
                  <a:lnTo>
                    <a:pt x="97917" y="905065"/>
                  </a:lnTo>
                  <a:lnTo>
                    <a:pt x="112490" y="899255"/>
                  </a:lnTo>
                  <a:lnTo>
                    <a:pt x="124396" y="886396"/>
                  </a:lnTo>
                  <a:lnTo>
                    <a:pt x="122968" y="884873"/>
                  </a:lnTo>
                  <a:lnTo>
                    <a:pt x="164497" y="872109"/>
                  </a:lnTo>
                  <a:lnTo>
                    <a:pt x="182785" y="872395"/>
                  </a:lnTo>
                  <a:lnTo>
                    <a:pt x="188214" y="856393"/>
                  </a:lnTo>
                  <a:lnTo>
                    <a:pt x="199358" y="847820"/>
                  </a:lnTo>
                  <a:lnTo>
                    <a:pt x="216789" y="848582"/>
                  </a:lnTo>
                  <a:lnTo>
                    <a:pt x="219456" y="841343"/>
                  </a:lnTo>
                  <a:lnTo>
                    <a:pt x="217741" y="830866"/>
                  </a:lnTo>
                  <a:lnTo>
                    <a:pt x="231267" y="827627"/>
                  </a:lnTo>
                  <a:lnTo>
                    <a:pt x="236410" y="815721"/>
                  </a:lnTo>
                  <a:lnTo>
                    <a:pt x="235553" y="807720"/>
                  </a:lnTo>
                  <a:lnTo>
                    <a:pt x="240506" y="788003"/>
                  </a:lnTo>
                  <a:lnTo>
                    <a:pt x="238411" y="777526"/>
                  </a:lnTo>
                  <a:lnTo>
                    <a:pt x="240506" y="773906"/>
                  </a:lnTo>
                  <a:lnTo>
                    <a:pt x="262033" y="777240"/>
                  </a:lnTo>
                  <a:lnTo>
                    <a:pt x="261842" y="780860"/>
                  </a:lnTo>
                  <a:lnTo>
                    <a:pt x="280130" y="781621"/>
                  </a:lnTo>
                  <a:lnTo>
                    <a:pt x="307276" y="773335"/>
                  </a:lnTo>
                  <a:lnTo>
                    <a:pt x="317468" y="776764"/>
                  </a:lnTo>
                  <a:lnTo>
                    <a:pt x="330136" y="761905"/>
                  </a:lnTo>
                  <a:lnTo>
                    <a:pt x="326803" y="752665"/>
                  </a:lnTo>
                  <a:lnTo>
                    <a:pt x="332327" y="741140"/>
                  </a:lnTo>
                  <a:lnTo>
                    <a:pt x="350901" y="735330"/>
                  </a:lnTo>
                  <a:lnTo>
                    <a:pt x="355092" y="725615"/>
                  </a:lnTo>
                  <a:lnTo>
                    <a:pt x="351187" y="719423"/>
                  </a:lnTo>
                  <a:lnTo>
                    <a:pt x="346138" y="720757"/>
                  </a:lnTo>
                  <a:lnTo>
                    <a:pt x="344233" y="714280"/>
                  </a:lnTo>
                  <a:lnTo>
                    <a:pt x="348424" y="710279"/>
                  </a:lnTo>
                  <a:lnTo>
                    <a:pt x="338899" y="705517"/>
                  </a:lnTo>
                  <a:lnTo>
                    <a:pt x="340042" y="703802"/>
                  </a:lnTo>
                  <a:lnTo>
                    <a:pt x="352139" y="709327"/>
                  </a:lnTo>
                  <a:lnTo>
                    <a:pt x="366141" y="707898"/>
                  </a:lnTo>
                  <a:lnTo>
                    <a:pt x="374047" y="709994"/>
                  </a:lnTo>
                  <a:lnTo>
                    <a:pt x="380428" y="721519"/>
                  </a:lnTo>
                  <a:lnTo>
                    <a:pt x="375952" y="739902"/>
                  </a:lnTo>
                  <a:lnTo>
                    <a:pt x="379000" y="745331"/>
                  </a:lnTo>
                  <a:lnTo>
                    <a:pt x="389668" y="748379"/>
                  </a:lnTo>
                  <a:lnTo>
                    <a:pt x="392239" y="752380"/>
                  </a:lnTo>
                  <a:lnTo>
                    <a:pt x="389953" y="776192"/>
                  </a:lnTo>
                  <a:lnTo>
                    <a:pt x="404622" y="781812"/>
                  </a:lnTo>
                  <a:lnTo>
                    <a:pt x="411956" y="782098"/>
                  </a:lnTo>
                  <a:lnTo>
                    <a:pt x="418624" y="776954"/>
                  </a:lnTo>
                  <a:lnTo>
                    <a:pt x="429673" y="754856"/>
                  </a:lnTo>
                  <a:lnTo>
                    <a:pt x="428530" y="716185"/>
                  </a:lnTo>
                  <a:lnTo>
                    <a:pt x="431387" y="710946"/>
                  </a:lnTo>
                  <a:lnTo>
                    <a:pt x="460534" y="706279"/>
                  </a:lnTo>
                  <a:lnTo>
                    <a:pt x="480727" y="714756"/>
                  </a:lnTo>
                  <a:lnTo>
                    <a:pt x="498348" y="713423"/>
                  </a:lnTo>
                  <a:lnTo>
                    <a:pt x="497681" y="715327"/>
                  </a:lnTo>
                  <a:lnTo>
                    <a:pt x="509778" y="720185"/>
                  </a:lnTo>
                  <a:lnTo>
                    <a:pt x="513683" y="727139"/>
                  </a:lnTo>
                  <a:lnTo>
                    <a:pt x="525018" y="724948"/>
                  </a:lnTo>
                  <a:lnTo>
                    <a:pt x="525304" y="727139"/>
                  </a:lnTo>
                  <a:lnTo>
                    <a:pt x="531590" y="728663"/>
                  </a:lnTo>
                  <a:lnTo>
                    <a:pt x="542735" y="710565"/>
                  </a:lnTo>
                  <a:lnTo>
                    <a:pt x="552545" y="711613"/>
                  </a:lnTo>
                  <a:lnTo>
                    <a:pt x="559403" y="707517"/>
                  </a:lnTo>
                  <a:lnTo>
                    <a:pt x="567595" y="712756"/>
                  </a:lnTo>
                  <a:lnTo>
                    <a:pt x="572072" y="704850"/>
                  </a:lnTo>
                  <a:lnTo>
                    <a:pt x="574929" y="706279"/>
                  </a:lnTo>
                  <a:lnTo>
                    <a:pt x="572834" y="710660"/>
                  </a:lnTo>
                  <a:lnTo>
                    <a:pt x="578168" y="712089"/>
                  </a:lnTo>
                  <a:lnTo>
                    <a:pt x="584359" y="719519"/>
                  </a:lnTo>
                  <a:lnTo>
                    <a:pt x="583120" y="721138"/>
                  </a:lnTo>
                  <a:lnTo>
                    <a:pt x="597599" y="730758"/>
                  </a:lnTo>
                  <a:lnTo>
                    <a:pt x="605504" y="732663"/>
                  </a:lnTo>
                  <a:lnTo>
                    <a:pt x="627412" y="728186"/>
                  </a:lnTo>
                  <a:lnTo>
                    <a:pt x="633412" y="722281"/>
                  </a:lnTo>
                  <a:lnTo>
                    <a:pt x="596837" y="698468"/>
                  </a:lnTo>
                  <a:lnTo>
                    <a:pt x="592836" y="687324"/>
                  </a:lnTo>
                  <a:lnTo>
                    <a:pt x="600170" y="685705"/>
                  </a:lnTo>
                  <a:lnTo>
                    <a:pt x="593122" y="673989"/>
                  </a:lnTo>
                  <a:lnTo>
                    <a:pt x="599408" y="665321"/>
                  </a:lnTo>
                  <a:lnTo>
                    <a:pt x="614743" y="658559"/>
                  </a:lnTo>
                  <a:lnTo>
                    <a:pt x="621983" y="658844"/>
                  </a:lnTo>
                  <a:lnTo>
                    <a:pt x="625316" y="653129"/>
                  </a:lnTo>
                  <a:lnTo>
                    <a:pt x="636080" y="668465"/>
                  </a:lnTo>
                  <a:lnTo>
                    <a:pt x="640366" y="661225"/>
                  </a:lnTo>
                  <a:lnTo>
                    <a:pt x="639509" y="657035"/>
                  </a:lnTo>
                  <a:lnTo>
                    <a:pt x="643414" y="655034"/>
                  </a:lnTo>
                  <a:lnTo>
                    <a:pt x="668845" y="665321"/>
                  </a:lnTo>
                  <a:lnTo>
                    <a:pt x="685800" y="656368"/>
                  </a:lnTo>
                  <a:lnTo>
                    <a:pt x="687038" y="645795"/>
                  </a:lnTo>
                  <a:lnTo>
                    <a:pt x="699230" y="616934"/>
                  </a:lnTo>
                  <a:lnTo>
                    <a:pt x="693896" y="613791"/>
                  </a:lnTo>
                  <a:lnTo>
                    <a:pt x="693039" y="606362"/>
                  </a:lnTo>
                  <a:lnTo>
                    <a:pt x="699421" y="603599"/>
                  </a:lnTo>
                  <a:lnTo>
                    <a:pt x="706945" y="591217"/>
                  </a:lnTo>
                  <a:lnTo>
                    <a:pt x="716470" y="587312"/>
                  </a:lnTo>
                  <a:lnTo>
                    <a:pt x="715899" y="574167"/>
                  </a:lnTo>
                  <a:lnTo>
                    <a:pt x="705612" y="571976"/>
                  </a:lnTo>
                  <a:lnTo>
                    <a:pt x="696944" y="565214"/>
                  </a:lnTo>
                  <a:lnTo>
                    <a:pt x="694563" y="553307"/>
                  </a:lnTo>
                  <a:lnTo>
                    <a:pt x="710089" y="542735"/>
                  </a:lnTo>
                  <a:lnTo>
                    <a:pt x="717042" y="522351"/>
                  </a:lnTo>
                  <a:lnTo>
                    <a:pt x="726948" y="515017"/>
                  </a:lnTo>
                  <a:lnTo>
                    <a:pt x="725710" y="506825"/>
                  </a:lnTo>
                  <a:lnTo>
                    <a:pt x="737235" y="502920"/>
                  </a:lnTo>
                  <a:lnTo>
                    <a:pt x="757047" y="481679"/>
                  </a:lnTo>
                  <a:lnTo>
                    <a:pt x="767905" y="477774"/>
                  </a:lnTo>
                  <a:lnTo>
                    <a:pt x="785146" y="500825"/>
                  </a:lnTo>
                  <a:lnTo>
                    <a:pt x="783431" y="501872"/>
                  </a:lnTo>
                  <a:lnTo>
                    <a:pt x="792766" y="508444"/>
                  </a:lnTo>
                  <a:lnTo>
                    <a:pt x="788289" y="514160"/>
                  </a:lnTo>
                  <a:lnTo>
                    <a:pt x="793433" y="516350"/>
                  </a:lnTo>
                  <a:lnTo>
                    <a:pt x="796957" y="512921"/>
                  </a:lnTo>
                  <a:lnTo>
                    <a:pt x="799052" y="514731"/>
                  </a:lnTo>
                  <a:lnTo>
                    <a:pt x="792956" y="520256"/>
                  </a:lnTo>
                  <a:lnTo>
                    <a:pt x="798576" y="521494"/>
                  </a:lnTo>
                  <a:lnTo>
                    <a:pt x="795242" y="539782"/>
                  </a:lnTo>
                  <a:lnTo>
                    <a:pt x="799624" y="552355"/>
                  </a:lnTo>
                  <a:lnTo>
                    <a:pt x="810959" y="543687"/>
                  </a:lnTo>
                  <a:lnTo>
                    <a:pt x="819626" y="547973"/>
                  </a:lnTo>
                  <a:lnTo>
                    <a:pt x="822484" y="536162"/>
                  </a:lnTo>
                  <a:lnTo>
                    <a:pt x="825722" y="535210"/>
                  </a:lnTo>
                  <a:lnTo>
                    <a:pt x="828008" y="539306"/>
                  </a:lnTo>
                  <a:lnTo>
                    <a:pt x="832485" y="537305"/>
                  </a:lnTo>
                  <a:lnTo>
                    <a:pt x="834962" y="545021"/>
                  </a:lnTo>
                  <a:lnTo>
                    <a:pt x="838486" y="543877"/>
                  </a:lnTo>
                  <a:lnTo>
                    <a:pt x="843343" y="548164"/>
                  </a:lnTo>
                  <a:lnTo>
                    <a:pt x="849059" y="545687"/>
                  </a:lnTo>
                  <a:lnTo>
                    <a:pt x="846201" y="537591"/>
                  </a:lnTo>
                  <a:lnTo>
                    <a:pt x="854107" y="528352"/>
                  </a:lnTo>
                  <a:lnTo>
                    <a:pt x="855535" y="518731"/>
                  </a:lnTo>
                  <a:lnTo>
                    <a:pt x="871442" y="513112"/>
                  </a:lnTo>
                  <a:lnTo>
                    <a:pt x="873824" y="491014"/>
                  </a:lnTo>
                  <a:lnTo>
                    <a:pt x="894016" y="490442"/>
                  </a:lnTo>
                  <a:lnTo>
                    <a:pt x="894302" y="487108"/>
                  </a:lnTo>
                  <a:lnTo>
                    <a:pt x="923353" y="481012"/>
                  </a:lnTo>
                  <a:lnTo>
                    <a:pt x="928973" y="474535"/>
                  </a:lnTo>
                  <a:lnTo>
                    <a:pt x="949357" y="470440"/>
                  </a:lnTo>
                  <a:lnTo>
                    <a:pt x="952405" y="467963"/>
                  </a:lnTo>
                  <a:lnTo>
                    <a:pt x="947166" y="460248"/>
                  </a:lnTo>
                  <a:lnTo>
                    <a:pt x="950690" y="456724"/>
                  </a:lnTo>
                  <a:lnTo>
                    <a:pt x="961739" y="456248"/>
                  </a:lnTo>
                  <a:lnTo>
                    <a:pt x="962882" y="452247"/>
                  </a:lnTo>
                  <a:lnTo>
                    <a:pt x="972979" y="448818"/>
                  </a:lnTo>
                  <a:lnTo>
                    <a:pt x="980503" y="442627"/>
                  </a:lnTo>
                  <a:lnTo>
                    <a:pt x="990314" y="443484"/>
                  </a:lnTo>
                  <a:lnTo>
                    <a:pt x="999268" y="449866"/>
                  </a:lnTo>
                  <a:lnTo>
                    <a:pt x="1010984" y="447675"/>
                  </a:lnTo>
                  <a:lnTo>
                    <a:pt x="1013841" y="444627"/>
                  </a:lnTo>
                  <a:lnTo>
                    <a:pt x="1022604" y="444437"/>
                  </a:lnTo>
                  <a:lnTo>
                    <a:pt x="1026414" y="435959"/>
                  </a:lnTo>
                  <a:lnTo>
                    <a:pt x="1020128" y="424529"/>
                  </a:lnTo>
                  <a:lnTo>
                    <a:pt x="1021270" y="397192"/>
                  </a:lnTo>
                  <a:lnTo>
                    <a:pt x="1027271" y="381381"/>
                  </a:lnTo>
                  <a:lnTo>
                    <a:pt x="1036701" y="372904"/>
                  </a:lnTo>
                  <a:lnTo>
                    <a:pt x="1043654" y="351758"/>
                  </a:lnTo>
                  <a:lnTo>
                    <a:pt x="1059561" y="349472"/>
                  </a:lnTo>
                  <a:lnTo>
                    <a:pt x="1070705" y="356235"/>
                  </a:lnTo>
                  <a:lnTo>
                    <a:pt x="1103185" y="340519"/>
                  </a:lnTo>
                  <a:lnTo>
                    <a:pt x="1135380" y="331660"/>
                  </a:lnTo>
                  <a:lnTo>
                    <a:pt x="1140523" y="312325"/>
                  </a:lnTo>
                  <a:lnTo>
                    <a:pt x="1137666" y="300895"/>
                  </a:lnTo>
                  <a:lnTo>
                    <a:pt x="1149668" y="290227"/>
                  </a:lnTo>
                  <a:lnTo>
                    <a:pt x="1149286" y="276892"/>
                  </a:lnTo>
                  <a:lnTo>
                    <a:pt x="1162717" y="262128"/>
                  </a:lnTo>
                  <a:lnTo>
                    <a:pt x="1184243" y="250317"/>
                  </a:lnTo>
                  <a:lnTo>
                    <a:pt x="1186148" y="240125"/>
                  </a:lnTo>
                  <a:lnTo>
                    <a:pt x="1199293" y="232696"/>
                  </a:lnTo>
                  <a:lnTo>
                    <a:pt x="1203293" y="226885"/>
                  </a:lnTo>
                  <a:lnTo>
                    <a:pt x="1204246" y="214884"/>
                  </a:lnTo>
                  <a:lnTo>
                    <a:pt x="1198531" y="212788"/>
                  </a:lnTo>
                  <a:lnTo>
                    <a:pt x="1204627" y="197072"/>
                  </a:lnTo>
                  <a:lnTo>
                    <a:pt x="1212914" y="186309"/>
                  </a:lnTo>
                  <a:lnTo>
                    <a:pt x="1213390" y="180213"/>
                  </a:lnTo>
                  <a:lnTo>
                    <a:pt x="1201960" y="177451"/>
                  </a:lnTo>
                  <a:lnTo>
                    <a:pt x="1191292" y="170497"/>
                  </a:lnTo>
                  <a:lnTo>
                    <a:pt x="1197007" y="166497"/>
                  </a:lnTo>
                  <a:lnTo>
                    <a:pt x="1201388" y="166973"/>
                  </a:lnTo>
                  <a:lnTo>
                    <a:pt x="1218248" y="160210"/>
                  </a:lnTo>
                  <a:lnTo>
                    <a:pt x="1224344" y="145828"/>
                  </a:lnTo>
                  <a:lnTo>
                    <a:pt x="1228915" y="144113"/>
                  </a:lnTo>
                  <a:lnTo>
                    <a:pt x="1230630" y="136017"/>
                  </a:lnTo>
                  <a:lnTo>
                    <a:pt x="1231011" y="114871"/>
                  </a:lnTo>
                  <a:lnTo>
                    <a:pt x="1225582" y="104775"/>
                  </a:lnTo>
                  <a:lnTo>
                    <a:pt x="1228344" y="104394"/>
                  </a:lnTo>
                  <a:lnTo>
                    <a:pt x="1229582" y="97250"/>
                  </a:lnTo>
                  <a:lnTo>
                    <a:pt x="1230154" y="91440"/>
                  </a:lnTo>
                  <a:lnTo>
                    <a:pt x="1225868" y="79057"/>
                  </a:lnTo>
                  <a:lnTo>
                    <a:pt x="1229011" y="69913"/>
                  </a:lnTo>
                  <a:lnTo>
                    <a:pt x="1223772" y="64103"/>
                  </a:lnTo>
                  <a:lnTo>
                    <a:pt x="1223581" y="54197"/>
                  </a:lnTo>
                  <a:lnTo>
                    <a:pt x="1214342" y="50006"/>
                  </a:lnTo>
                  <a:lnTo>
                    <a:pt x="1203579" y="38290"/>
                  </a:lnTo>
                  <a:lnTo>
                    <a:pt x="1209008" y="32766"/>
                  </a:lnTo>
                  <a:lnTo>
                    <a:pt x="1223391" y="28575"/>
                  </a:lnTo>
                  <a:lnTo>
                    <a:pt x="1257205" y="39243"/>
                  </a:lnTo>
                  <a:lnTo>
                    <a:pt x="1278160" y="32671"/>
                  </a:lnTo>
                  <a:lnTo>
                    <a:pt x="1302353" y="36766"/>
                  </a:lnTo>
                  <a:lnTo>
                    <a:pt x="1337691" y="23336"/>
                  </a:lnTo>
                  <a:lnTo>
                    <a:pt x="1356741" y="11620"/>
                  </a:lnTo>
                  <a:lnTo>
                    <a:pt x="1366552" y="9525"/>
                  </a:lnTo>
                  <a:lnTo>
                    <a:pt x="1395222" y="20193"/>
                  </a:lnTo>
                  <a:lnTo>
                    <a:pt x="1399889" y="19240"/>
                  </a:lnTo>
                  <a:lnTo>
                    <a:pt x="1407414" y="22288"/>
                  </a:lnTo>
                  <a:lnTo>
                    <a:pt x="1413224" y="26289"/>
                  </a:lnTo>
                  <a:lnTo>
                    <a:pt x="1413224" y="34385"/>
                  </a:lnTo>
                  <a:lnTo>
                    <a:pt x="1419035" y="36671"/>
                  </a:lnTo>
                  <a:lnTo>
                    <a:pt x="1422178" y="43148"/>
                  </a:lnTo>
                  <a:lnTo>
                    <a:pt x="1427988" y="47244"/>
                  </a:lnTo>
                  <a:lnTo>
                    <a:pt x="1436180" y="48006"/>
                  </a:lnTo>
                  <a:lnTo>
                    <a:pt x="1441704" y="44386"/>
                  </a:lnTo>
                  <a:lnTo>
                    <a:pt x="1458087" y="53721"/>
                  </a:lnTo>
                  <a:lnTo>
                    <a:pt x="1467802" y="48006"/>
                  </a:lnTo>
                  <a:lnTo>
                    <a:pt x="1470755" y="53530"/>
                  </a:lnTo>
                  <a:lnTo>
                    <a:pt x="1482471" y="54197"/>
                  </a:lnTo>
                  <a:lnTo>
                    <a:pt x="1490567" y="58198"/>
                  </a:lnTo>
                  <a:lnTo>
                    <a:pt x="1496663" y="64198"/>
                  </a:lnTo>
                  <a:lnTo>
                    <a:pt x="1518761" y="75343"/>
                  </a:lnTo>
                  <a:lnTo>
                    <a:pt x="1524095" y="82105"/>
                  </a:lnTo>
                  <a:lnTo>
                    <a:pt x="1523048" y="92583"/>
                  </a:lnTo>
                  <a:lnTo>
                    <a:pt x="1529620" y="95917"/>
                  </a:lnTo>
                  <a:lnTo>
                    <a:pt x="1537240" y="106966"/>
                  </a:lnTo>
                  <a:lnTo>
                    <a:pt x="1534477" y="118015"/>
                  </a:lnTo>
                  <a:lnTo>
                    <a:pt x="1524190" y="133921"/>
                  </a:lnTo>
                  <a:lnTo>
                    <a:pt x="1519619" y="164973"/>
                  </a:lnTo>
                  <a:lnTo>
                    <a:pt x="1513046" y="172212"/>
                  </a:lnTo>
                  <a:lnTo>
                    <a:pt x="1512856" y="177165"/>
                  </a:lnTo>
                  <a:lnTo>
                    <a:pt x="1502188" y="180880"/>
                  </a:lnTo>
                  <a:lnTo>
                    <a:pt x="1493806" y="179356"/>
                  </a:lnTo>
                  <a:lnTo>
                    <a:pt x="1485329" y="185356"/>
                  </a:lnTo>
                  <a:lnTo>
                    <a:pt x="1498473" y="193262"/>
                  </a:lnTo>
                  <a:lnTo>
                    <a:pt x="1519238" y="211836"/>
                  </a:lnTo>
                  <a:lnTo>
                    <a:pt x="1532287" y="211645"/>
                  </a:lnTo>
                  <a:lnTo>
                    <a:pt x="1537526" y="215075"/>
                  </a:lnTo>
                  <a:lnTo>
                    <a:pt x="1549527" y="215741"/>
                  </a:lnTo>
                  <a:lnTo>
                    <a:pt x="1586294" y="230314"/>
                  </a:lnTo>
                  <a:lnTo>
                    <a:pt x="1582484" y="246316"/>
                  </a:lnTo>
                  <a:lnTo>
                    <a:pt x="1592294" y="239839"/>
                  </a:lnTo>
                  <a:lnTo>
                    <a:pt x="1600962" y="237934"/>
                  </a:lnTo>
                  <a:lnTo>
                    <a:pt x="1600105" y="246697"/>
                  </a:lnTo>
                  <a:lnTo>
                    <a:pt x="1606391" y="246793"/>
                  </a:lnTo>
                  <a:lnTo>
                    <a:pt x="1606010" y="255841"/>
                  </a:lnTo>
                  <a:lnTo>
                    <a:pt x="1597819" y="260699"/>
                  </a:lnTo>
                  <a:lnTo>
                    <a:pt x="1598390" y="267367"/>
                  </a:lnTo>
                  <a:lnTo>
                    <a:pt x="1588960" y="269081"/>
                  </a:lnTo>
                  <a:lnTo>
                    <a:pt x="1589818" y="273463"/>
                  </a:lnTo>
                  <a:lnTo>
                    <a:pt x="1593723" y="274891"/>
                  </a:lnTo>
                  <a:lnTo>
                    <a:pt x="1588865" y="281273"/>
                  </a:lnTo>
                  <a:lnTo>
                    <a:pt x="1595056" y="297561"/>
                  </a:lnTo>
                  <a:lnTo>
                    <a:pt x="1607153" y="297371"/>
                  </a:lnTo>
                  <a:lnTo>
                    <a:pt x="1616297" y="301371"/>
                  </a:lnTo>
                  <a:lnTo>
                    <a:pt x="1617440" y="304800"/>
                  </a:lnTo>
                  <a:lnTo>
                    <a:pt x="1643825" y="302514"/>
                  </a:lnTo>
                  <a:lnTo>
                    <a:pt x="1658398" y="304895"/>
                  </a:lnTo>
                  <a:lnTo>
                    <a:pt x="1669923" y="315182"/>
                  </a:lnTo>
                  <a:lnTo>
                    <a:pt x="1669923" y="320516"/>
                  </a:lnTo>
                  <a:lnTo>
                    <a:pt x="1640681" y="324231"/>
                  </a:lnTo>
                  <a:lnTo>
                    <a:pt x="1639443" y="338614"/>
                  </a:lnTo>
                  <a:lnTo>
                    <a:pt x="1637633" y="338614"/>
                  </a:lnTo>
                  <a:lnTo>
                    <a:pt x="1637252" y="343948"/>
                  </a:lnTo>
                  <a:lnTo>
                    <a:pt x="1634871" y="344138"/>
                  </a:lnTo>
                  <a:lnTo>
                    <a:pt x="1636300" y="359092"/>
                  </a:lnTo>
                  <a:lnTo>
                    <a:pt x="1632014" y="361283"/>
                  </a:lnTo>
                  <a:lnTo>
                    <a:pt x="1636490" y="379381"/>
                  </a:lnTo>
                  <a:lnTo>
                    <a:pt x="1624489" y="389287"/>
                  </a:lnTo>
                  <a:lnTo>
                    <a:pt x="1622869" y="397573"/>
                  </a:lnTo>
                  <a:lnTo>
                    <a:pt x="1614202" y="401383"/>
                  </a:lnTo>
                  <a:lnTo>
                    <a:pt x="1615059" y="409385"/>
                  </a:lnTo>
                  <a:lnTo>
                    <a:pt x="1611344" y="425101"/>
                  </a:lnTo>
                  <a:lnTo>
                    <a:pt x="1599248" y="425291"/>
                  </a:lnTo>
                  <a:lnTo>
                    <a:pt x="1603724" y="431959"/>
                  </a:lnTo>
                  <a:lnTo>
                    <a:pt x="1616964" y="435007"/>
                  </a:lnTo>
                  <a:lnTo>
                    <a:pt x="1626965" y="443103"/>
                  </a:lnTo>
                  <a:lnTo>
                    <a:pt x="1613059" y="465106"/>
                  </a:lnTo>
                  <a:lnTo>
                    <a:pt x="1616869" y="475488"/>
                  </a:lnTo>
                  <a:lnTo>
                    <a:pt x="1614773" y="484441"/>
                  </a:lnTo>
                  <a:lnTo>
                    <a:pt x="1606106" y="490728"/>
                  </a:lnTo>
                  <a:lnTo>
                    <a:pt x="1604010" y="498253"/>
                  </a:lnTo>
                  <a:lnTo>
                    <a:pt x="1589437" y="498158"/>
                  </a:lnTo>
                  <a:lnTo>
                    <a:pt x="1587151" y="505301"/>
                  </a:lnTo>
                  <a:lnTo>
                    <a:pt x="1583531" y="527018"/>
                  </a:lnTo>
                  <a:lnTo>
                    <a:pt x="1587341" y="527018"/>
                  </a:lnTo>
                  <a:lnTo>
                    <a:pt x="1590865" y="540163"/>
                  </a:lnTo>
                  <a:lnTo>
                    <a:pt x="1587722" y="540258"/>
                  </a:lnTo>
                  <a:lnTo>
                    <a:pt x="1586865" y="544259"/>
                  </a:lnTo>
                  <a:lnTo>
                    <a:pt x="1580864" y="543973"/>
                  </a:lnTo>
                  <a:lnTo>
                    <a:pt x="1586008" y="557403"/>
                  </a:lnTo>
                  <a:lnTo>
                    <a:pt x="1582960" y="558641"/>
                  </a:lnTo>
                  <a:lnTo>
                    <a:pt x="1585055" y="572357"/>
                  </a:lnTo>
                  <a:lnTo>
                    <a:pt x="1590865" y="572167"/>
                  </a:lnTo>
                  <a:lnTo>
                    <a:pt x="1592009" y="577787"/>
                  </a:lnTo>
                  <a:lnTo>
                    <a:pt x="1572959" y="586073"/>
                  </a:lnTo>
                  <a:lnTo>
                    <a:pt x="1566863" y="592265"/>
                  </a:lnTo>
                  <a:lnTo>
                    <a:pt x="1567910" y="601790"/>
                  </a:lnTo>
                  <a:lnTo>
                    <a:pt x="1573054" y="608838"/>
                  </a:lnTo>
                  <a:lnTo>
                    <a:pt x="1577816" y="607981"/>
                  </a:lnTo>
                  <a:lnTo>
                    <a:pt x="1592580" y="615410"/>
                  </a:lnTo>
                  <a:lnTo>
                    <a:pt x="1597438" y="623506"/>
                  </a:lnTo>
                  <a:lnTo>
                    <a:pt x="1594104" y="625792"/>
                  </a:lnTo>
                  <a:lnTo>
                    <a:pt x="1600676" y="634365"/>
                  </a:lnTo>
                  <a:lnTo>
                    <a:pt x="1597438" y="637699"/>
                  </a:lnTo>
                  <a:lnTo>
                    <a:pt x="1612678" y="660464"/>
                  </a:lnTo>
                  <a:lnTo>
                    <a:pt x="1623060" y="671227"/>
                  </a:lnTo>
                  <a:lnTo>
                    <a:pt x="1624013" y="682181"/>
                  </a:lnTo>
                  <a:lnTo>
                    <a:pt x="1618107" y="687419"/>
                  </a:lnTo>
                  <a:lnTo>
                    <a:pt x="1590199" y="694277"/>
                  </a:lnTo>
                  <a:lnTo>
                    <a:pt x="1580674" y="705898"/>
                  </a:lnTo>
                  <a:lnTo>
                    <a:pt x="1573625" y="710184"/>
                  </a:lnTo>
                  <a:lnTo>
                    <a:pt x="1557623" y="712089"/>
                  </a:lnTo>
                  <a:lnTo>
                    <a:pt x="1551718" y="715327"/>
                  </a:lnTo>
                  <a:lnTo>
                    <a:pt x="1541145" y="713042"/>
                  </a:lnTo>
                  <a:lnTo>
                    <a:pt x="1539050" y="722090"/>
                  </a:lnTo>
                  <a:lnTo>
                    <a:pt x="1548860" y="723043"/>
                  </a:lnTo>
                  <a:lnTo>
                    <a:pt x="1550289" y="726186"/>
                  </a:lnTo>
                  <a:lnTo>
                    <a:pt x="1557814" y="723995"/>
                  </a:lnTo>
                  <a:lnTo>
                    <a:pt x="1573149" y="724471"/>
                  </a:lnTo>
                  <a:lnTo>
                    <a:pt x="1573244" y="726662"/>
                  </a:lnTo>
                  <a:lnTo>
                    <a:pt x="1577626" y="726948"/>
                  </a:lnTo>
                  <a:lnTo>
                    <a:pt x="1578673" y="742760"/>
                  </a:lnTo>
                  <a:lnTo>
                    <a:pt x="1565624" y="741902"/>
                  </a:lnTo>
                  <a:lnTo>
                    <a:pt x="1569339" y="753427"/>
                  </a:lnTo>
                  <a:lnTo>
                    <a:pt x="1580960" y="764191"/>
                  </a:lnTo>
                  <a:lnTo>
                    <a:pt x="1562005" y="754761"/>
                  </a:lnTo>
                  <a:lnTo>
                    <a:pt x="1545622" y="752094"/>
                  </a:lnTo>
                  <a:lnTo>
                    <a:pt x="1535811" y="745903"/>
                  </a:lnTo>
                  <a:lnTo>
                    <a:pt x="1536097" y="763429"/>
                  </a:lnTo>
                  <a:lnTo>
                    <a:pt x="1533144" y="762762"/>
                  </a:lnTo>
                  <a:lnTo>
                    <a:pt x="1533239" y="771906"/>
                  </a:lnTo>
                  <a:lnTo>
                    <a:pt x="1518190" y="768477"/>
                  </a:lnTo>
                  <a:lnTo>
                    <a:pt x="1517999" y="770192"/>
                  </a:lnTo>
                  <a:lnTo>
                    <a:pt x="1517904" y="780479"/>
                  </a:lnTo>
                  <a:lnTo>
                    <a:pt x="1559433" y="792861"/>
                  </a:lnTo>
                  <a:lnTo>
                    <a:pt x="1560671" y="801815"/>
                  </a:lnTo>
                  <a:lnTo>
                    <a:pt x="1555718" y="805910"/>
                  </a:lnTo>
                  <a:lnTo>
                    <a:pt x="1556956" y="813625"/>
                  </a:lnTo>
                  <a:lnTo>
                    <a:pt x="1561052" y="813340"/>
                  </a:lnTo>
                  <a:lnTo>
                    <a:pt x="1561624" y="815912"/>
                  </a:lnTo>
                  <a:lnTo>
                    <a:pt x="1556385" y="817531"/>
                  </a:lnTo>
                  <a:lnTo>
                    <a:pt x="1561624" y="832294"/>
                  </a:lnTo>
                  <a:lnTo>
                    <a:pt x="1565815" y="830294"/>
                  </a:lnTo>
                  <a:lnTo>
                    <a:pt x="1566101" y="832675"/>
                  </a:lnTo>
                  <a:lnTo>
                    <a:pt x="1563815" y="845248"/>
                  </a:lnTo>
                  <a:lnTo>
                    <a:pt x="1558195" y="852106"/>
                  </a:lnTo>
                  <a:lnTo>
                    <a:pt x="1555718" y="876967"/>
                  </a:lnTo>
                  <a:lnTo>
                    <a:pt x="1558861" y="879824"/>
                  </a:lnTo>
                  <a:lnTo>
                    <a:pt x="1567244" y="878205"/>
                  </a:lnTo>
                  <a:lnTo>
                    <a:pt x="1576673" y="871156"/>
                  </a:lnTo>
                  <a:lnTo>
                    <a:pt x="1581531" y="875062"/>
                  </a:lnTo>
                  <a:lnTo>
                    <a:pt x="1594580" y="909923"/>
                  </a:lnTo>
                  <a:lnTo>
                    <a:pt x="1596485" y="931736"/>
                  </a:lnTo>
                  <a:lnTo>
                    <a:pt x="1619345" y="957263"/>
                  </a:lnTo>
                  <a:lnTo>
                    <a:pt x="1627537" y="963263"/>
                  </a:lnTo>
                  <a:lnTo>
                    <a:pt x="1635823" y="965740"/>
                  </a:lnTo>
                  <a:lnTo>
                    <a:pt x="1637348" y="971455"/>
                  </a:lnTo>
                  <a:lnTo>
                    <a:pt x="1639252" y="979456"/>
                  </a:lnTo>
                  <a:lnTo>
                    <a:pt x="1633442" y="998791"/>
                  </a:lnTo>
                  <a:lnTo>
                    <a:pt x="1612773" y="1026128"/>
                  </a:lnTo>
                  <a:lnTo>
                    <a:pt x="1577054" y="1051274"/>
                  </a:lnTo>
                  <a:lnTo>
                    <a:pt x="1566386" y="1054703"/>
                  </a:lnTo>
                  <a:lnTo>
                    <a:pt x="1555814" y="1064133"/>
                  </a:lnTo>
                  <a:lnTo>
                    <a:pt x="1535621" y="1072515"/>
                  </a:lnTo>
                  <a:lnTo>
                    <a:pt x="1533811" y="1087184"/>
                  </a:lnTo>
                  <a:lnTo>
                    <a:pt x="1534954" y="1097852"/>
                  </a:lnTo>
                  <a:lnTo>
                    <a:pt x="1502378" y="1100423"/>
                  </a:lnTo>
                  <a:lnTo>
                    <a:pt x="1475804" y="1098137"/>
                  </a:lnTo>
                  <a:lnTo>
                    <a:pt x="1471136" y="1100899"/>
                  </a:lnTo>
                  <a:lnTo>
                    <a:pt x="1468755" y="1113949"/>
                  </a:lnTo>
                  <a:lnTo>
                    <a:pt x="1470946" y="1117759"/>
                  </a:lnTo>
                  <a:lnTo>
                    <a:pt x="1470089" y="1127474"/>
                  </a:lnTo>
                  <a:lnTo>
                    <a:pt x="1476947" y="1128427"/>
                  </a:lnTo>
                  <a:lnTo>
                    <a:pt x="1477709" y="1142810"/>
                  </a:lnTo>
                  <a:lnTo>
                    <a:pt x="1479614" y="1144715"/>
                  </a:lnTo>
                  <a:lnTo>
                    <a:pt x="1482852" y="1143381"/>
                  </a:lnTo>
                  <a:lnTo>
                    <a:pt x="1485805" y="1148048"/>
                  </a:lnTo>
                  <a:lnTo>
                    <a:pt x="1485900" y="1154620"/>
                  </a:lnTo>
                  <a:lnTo>
                    <a:pt x="1502664" y="1143381"/>
                  </a:lnTo>
                  <a:lnTo>
                    <a:pt x="1499997" y="1154240"/>
                  </a:lnTo>
                  <a:lnTo>
                    <a:pt x="1507046" y="1165098"/>
                  </a:lnTo>
                  <a:lnTo>
                    <a:pt x="1515713" y="1168241"/>
                  </a:lnTo>
                  <a:lnTo>
                    <a:pt x="1511236" y="1171575"/>
                  </a:lnTo>
                  <a:lnTo>
                    <a:pt x="1512094" y="1174052"/>
                  </a:lnTo>
                  <a:lnTo>
                    <a:pt x="1528572" y="1169765"/>
                  </a:lnTo>
                  <a:lnTo>
                    <a:pt x="1524762" y="1198626"/>
                  </a:lnTo>
                  <a:lnTo>
                    <a:pt x="1519809" y="1200150"/>
                  </a:lnTo>
                  <a:lnTo>
                    <a:pt x="1509808" y="1212152"/>
                  </a:lnTo>
                  <a:lnTo>
                    <a:pt x="1497902" y="1211485"/>
                  </a:lnTo>
                  <a:lnTo>
                    <a:pt x="1465802" y="1220629"/>
                  </a:lnTo>
                  <a:lnTo>
                    <a:pt x="1419225" y="1223677"/>
                  </a:lnTo>
                  <a:lnTo>
                    <a:pt x="1400651" y="1240822"/>
                  </a:lnTo>
                  <a:lnTo>
                    <a:pt x="1308926" y="1300544"/>
                  </a:lnTo>
                  <a:lnTo>
                    <a:pt x="1296543" y="1323785"/>
                  </a:lnTo>
                  <a:lnTo>
                    <a:pt x="1302258" y="1337977"/>
                  </a:lnTo>
                  <a:lnTo>
                    <a:pt x="1289304" y="1339024"/>
                  </a:lnTo>
                  <a:lnTo>
                    <a:pt x="1274635" y="1335405"/>
                  </a:lnTo>
                  <a:lnTo>
                    <a:pt x="1252347" y="1343692"/>
                  </a:lnTo>
                  <a:lnTo>
                    <a:pt x="1240631" y="1361027"/>
                  </a:lnTo>
                  <a:lnTo>
                    <a:pt x="1237774" y="1369790"/>
                  </a:lnTo>
                  <a:lnTo>
                    <a:pt x="1206056" y="1364552"/>
                  </a:lnTo>
                  <a:lnTo>
                    <a:pt x="1192625" y="1387602"/>
                  </a:lnTo>
                  <a:lnTo>
                    <a:pt x="1189196" y="1416558"/>
                  </a:lnTo>
                  <a:lnTo>
                    <a:pt x="1213676" y="1432274"/>
                  </a:lnTo>
                  <a:lnTo>
                    <a:pt x="1215676" y="1423892"/>
                  </a:lnTo>
                  <a:lnTo>
                    <a:pt x="1219581" y="1425131"/>
                  </a:lnTo>
                  <a:lnTo>
                    <a:pt x="1238726" y="1443038"/>
                  </a:lnTo>
                  <a:lnTo>
                    <a:pt x="1237393" y="1454849"/>
                  </a:lnTo>
                  <a:lnTo>
                    <a:pt x="1241108" y="1479709"/>
                  </a:lnTo>
                  <a:lnTo>
                    <a:pt x="1233678" y="1480185"/>
                  </a:lnTo>
                  <a:lnTo>
                    <a:pt x="1235011" y="1487519"/>
                  </a:lnTo>
                  <a:lnTo>
                    <a:pt x="1240631" y="1486662"/>
                  </a:lnTo>
                  <a:lnTo>
                    <a:pt x="1244156" y="1506855"/>
                  </a:lnTo>
                  <a:lnTo>
                    <a:pt x="1215771" y="1504474"/>
                  </a:lnTo>
                  <a:lnTo>
                    <a:pt x="1213294" y="1490663"/>
                  </a:lnTo>
                  <a:lnTo>
                    <a:pt x="1187291" y="1499330"/>
                  </a:lnTo>
                  <a:lnTo>
                    <a:pt x="1163193" y="1513523"/>
                  </a:lnTo>
                  <a:lnTo>
                    <a:pt x="1146905" y="1532001"/>
                  </a:lnTo>
                  <a:lnTo>
                    <a:pt x="1133189" y="1543145"/>
                  </a:lnTo>
                  <a:lnTo>
                    <a:pt x="1133570" y="1552099"/>
                  </a:lnTo>
                  <a:lnTo>
                    <a:pt x="1119569" y="1557147"/>
                  </a:lnTo>
                  <a:lnTo>
                    <a:pt x="1120235" y="1561719"/>
                  </a:lnTo>
                  <a:lnTo>
                    <a:pt x="1089184" y="1584007"/>
                  </a:lnTo>
                  <a:lnTo>
                    <a:pt x="1090613" y="1591628"/>
                  </a:lnTo>
                  <a:lnTo>
                    <a:pt x="1085183" y="1594390"/>
                  </a:lnTo>
                  <a:lnTo>
                    <a:pt x="1084707" y="1598676"/>
                  </a:lnTo>
                  <a:lnTo>
                    <a:pt x="1091375" y="1600486"/>
                  </a:lnTo>
                  <a:lnTo>
                    <a:pt x="1091756" y="1607534"/>
                  </a:lnTo>
                  <a:lnTo>
                    <a:pt x="1089660" y="1607820"/>
                  </a:lnTo>
                  <a:lnTo>
                    <a:pt x="1094042" y="1620012"/>
                  </a:lnTo>
                  <a:lnTo>
                    <a:pt x="1089851" y="1621917"/>
                  </a:lnTo>
                  <a:lnTo>
                    <a:pt x="1094042" y="1644872"/>
                  </a:lnTo>
                  <a:lnTo>
                    <a:pt x="1079849" y="1650778"/>
                  </a:lnTo>
                  <a:lnTo>
                    <a:pt x="1083088" y="1660017"/>
                  </a:lnTo>
                  <a:lnTo>
                    <a:pt x="1078897" y="1694688"/>
                  </a:lnTo>
                  <a:lnTo>
                    <a:pt x="1083183" y="1711262"/>
                  </a:lnTo>
                  <a:lnTo>
                    <a:pt x="1049179" y="1723453"/>
                  </a:lnTo>
                  <a:lnTo>
                    <a:pt x="1038797" y="1720977"/>
                  </a:lnTo>
                  <a:lnTo>
                    <a:pt x="1040511" y="1703451"/>
                  </a:lnTo>
                  <a:lnTo>
                    <a:pt x="1030129" y="1699832"/>
                  </a:lnTo>
                  <a:lnTo>
                    <a:pt x="1030224" y="1697355"/>
                  </a:lnTo>
                  <a:lnTo>
                    <a:pt x="1019842" y="1698689"/>
                  </a:lnTo>
                  <a:lnTo>
                    <a:pt x="1019747" y="1682687"/>
                  </a:lnTo>
                  <a:lnTo>
                    <a:pt x="1004602" y="1684687"/>
                  </a:lnTo>
                  <a:lnTo>
                    <a:pt x="1004316" y="1676019"/>
                  </a:lnTo>
                  <a:lnTo>
                    <a:pt x="994601" y="1679353"/>
                  </a:lnTo>
                  <a:lnTo>
                    <a:pt x="993267" y="1674209"/>
                  </a:lnTo>
                  <a:lnTo>
                    <a:pt x="990028" y="1675924"/>
                  </a:lnTo>
                  <a:lnTo>
                    <a:pt x="988505" y="1672590"/>
                  </a:lnTo>
                  <a:lnTo>
                    <a:pt x="986123" y="1672876"/>
                  </a:lnTo>
                  <a:lnTo>
                    <a:pt x="985837" y="1669542"/>
                  </a:lnTo>
                  <a:lnTo>
                    <a:pt x="994982" y="1668304"/>
                  </a:lnTo>
                  <a:lnTo>
                    <a:pt x="1005935" y="1660207"/>
                  </a:lnTo>
                  <a:lnTo>
                    <a:pt x="1005268" y="1656398"/>
                  </a:lnTo>
                  <a:lnTo>
                    <a:pt x="1009269" y="1653921"/>
                  </a:lnTo>
                  <a:lnTo>
                    <a:pt x="1008031" y="1651540"/>
                  </a:lnTo>
                  <a:lnTo>
                    <a:pt x="997744" y="1649159"/>
                  </a:lnTo>
                  <a:lnTo>
                    <a:pt x="978980" y="1652778"/>
                  </a:lnTo>
                  <a:lnTo>
                    <a:pt x="974884" y="1656016"/>
                  </a:lnTo>
                  <a:lnTo>
                    <a:pt x="969931" y="1652397"/>
                  </a:lnTo>
                  <a:lnTo>
                    <a:pt x="960025" y="1634299"/>
                  </a:lnTo>
                  <a:lnTo>
                    <a:pt x="955453" y="1632871"/>
                  </a:lnTo>
                  <a:lnTo>
                    <a:pt x="959168" y="1625537"/>
                  </a:lnTo>
                  <a:lnTo>
                    <a:pt x="957739" y="1614011"/>
                  </a:lnTo>
                  <a:lnTo>
                    <a:pt x="934974" y="1625822"/>
                  </a:lnTo>
                  <a:lnTo>
                    <a:pt x="921925" y="1627251"/>
                  </a:lnTo>
                  <a:lnTo>
                    <a:pt x="903827" y="1622203"/>
                  </a:lnTo>
                  <a:lnTo>
                    <a:pt x="909637" y="1604963"/>
                  </a:lnTo>
                  <a:lnTo>
                    <a:pt x="915257" y="1598200"/>
                  </a:lnTo>
                  <a:lnTo>
                    <a:pt x="911352" y="1589532"/>
                  </a:lnTo>
                  <a:lnTo>
                    <a:pt x="902589" y="1598105"/>
                  </a:lnTo>
                  <a:lnTo>
                    <a:pt x="882587" y="1597628"/>
                  </a:lnTo>
                  <a:lnTo>
                    <a:pt x="873157" y="1600105"/>
                  </a:lnTo>
                  <a:lnTo>
                    <a:pt x="868394" y="1604201"/>
                  </a:lnTo>
                  <a:lnTo>
                    <a:pt x="851630" y="1595247"/>
                  </a:lnTo>
                  <a:lnTo>
                    <a:pt x="848582" y="1587437"/>
                  </a:lnTo>
                  <a:lnTo>
                    <a:pt x="853440" y="1584674"/>
                  </a:lnTo>
                  <a:lnTo>
                    <a:pt x="843343" y="1583245"/>
                  </a:lnTo>
                  <a:lnTo>
                    <a:pt x="843915" y="1585055"/>
                  </a:lnTo>
                  <a:lnTo>
                    <a:pt x="836390" y="1589246"/>
                  </a:lnTo>
                  <a:lnTo>
                    <a:pt x="822389" y="1584770"/>
                  </a:lnTo>
                  <a:lnTo>
                    <a:pt x="804196" y="1598200"/>
                  </a:lnTo>
                  <a:lnTo>
                    <a:pt x="799719" y="1606582"/>
                  </a:lnTo>
                  <a:lnTo>
                    <a:pt x="786765" y="1602486"/>
                  </a:lnTo>
                  <a:lnTo>
                    <a:pt x="789908" y="1604963"/>
                  </a:lnTo>
                  <a:lnTo>
                    <a:pt x="788099" y="1609916"/>
                  </a:lnTo>
                  <a:lnTo>
                    <a:pt x="780478" y="1606582"/>
                  </a:lnTo>
                  <a:lnTo>
                    <a:pt x="780764" y="1605344"/>
                  </a:lnTo>
                  <a:lnTo>
                    <a:pt x="780193" y="1604963"/>
                  </a:lnTo>
                  <a:lnTo>
                    <a:pt x="774954" y="1605534"/>
                  </a:lnTo>
                  <a:lnTo>
                    <a:pt x="768001" y="1604486"/>
                  </a:lnTo>
                  <a:lnTo>
                    <a:pt x="769334" y="1603915"/>
                  </a:lnTo>
                  <a:lnTo>
                    <a:pt x="775049" y="1605344"/>
                  </a:lnTo>
                  <a:lnTo>
                    <a:pt x="777145" y="1604486"/>
                  </a:lnTo>
                  <a:lnTo>
                    <a:pt x="780288" y="1604677"/>
                  </a:lnTo>
                  <a:lnTo>
                    <a:pt x="780764" y="1605248"/>
                  </a:lnTo>
                  <a:lnTo>
                    <a:pt x="782193" y="1600105"/>
                  </a:lnTo>
                  <a:lnTo>
                    <a:pt x="778288" y="1597247"/>
                  </a:lnTo>
                  <a:lnTo>
                    <a:pt x="774573" y="1602010"/>
                  </a:lnTo>
                  <a:lnTo>
                    <a:pt x="761333" y="1605058"/>
                  </a:lnTo>
                  <a:lnTo>
                    <a:pt x="760381" y="1616012"/>
                  </a:lnTo>
                  <a:lnTo>
                    <a:pt x="756857" y="1617631"/>
                  </a:lnTo>
                  <a:lnTo>
                    <a:pt x="756190" y="1622774"/>
                  </a:lnTo>
                  <a:lnTo>
                    <a:pt x="759619" y="1634014"/>
                  </a:lnTo>
                  <a:lnTo>
                    <a:pt x="757714" y="1637633"/>
                  </a:lnTo>
                  <a:lnTo>
                    <a:pt x="760285" y="1638681"/>
                  </a:lnTo>
                  <a:lnTo>
                    <a:pt x="756666" y="1642205"/>
                  </a:lnTo>
                  <a:lnTo>
                    <a:pt x="749903" y="1642301"/>
                  </a:lnTo>
                  <a:lnTo>
                    <a:pt x="739807" y="1634204"/>
                  </a:lnTo>
                  <a:lnTo>
                    <a:pt x="732472" y="1641920"/>
                  </a:lnTo>
                  <a:lnTo>
                    <a:pt x="733044" y="1663160"/>
                  </a:lnTo>
                  <a:lnTo>
                    <a:pt x="737807" y="1661541"/>
                  </a:lnTo>
                  <a:lnTo>
                    <a:pt x="744474" y="1663256"/>
                  </a:lnTo>
                  <a:lnTo>
                    <a:pt x="748093" y="1678686"/>
                  </a:lnTo>
                  <a:lnTo>
                    <a:pt x="760666" y="1676781"/>
                  </a:lnTo>
                  <a:lnTo>
                    <a:pt x="763905" y="1681448"/>
                  </a:lnTo>
                  <a:lnTo>
                    <a:pt x="761619" y="1685544"/>
                  </a:lnTo>
                  <a:lnTo>
                    <a:pt x="754856" y="1683830"/>
                  </a:lnTo>
                  <a:lnTo>
                    <a:pt x="754570" y="1688782"/>
                  </a:lnTo>
                  <a:lnTo>
                    <a:pt x="765334" y="1693450"/>
                  </a:lnTo>
                  <a:lnTo>
                    <a:pt x="762572" y="1699927"/>
                  </a:lnTo>
                  <a:lnTo>
                    <a:pt x="770191" y="1700879"/>
                  </a:lnTo>
                  <a:lnTo>
                    <a:pt x="774764" y="1705737"/>
                  </a:lnTo>
                  <a:lnTo>
                    <a:pt x="773335" y="1707737"/>
                  </a:lnTo>
                  <a:lnTo>
                    <a:pt x="793242" y="1723835"/>
                  </a:lnTo>
                  <a:lnTo>
                    <a:pt x="777526" y="1723453"/>
                  </a:lnTo>
                  <a:lnTo>
                    <a:pt x="777335" y="1726882"/>
                  </a:lnTo>
                  <a:lnTo>
                    <a:pt x="779812" y="1730121"/>
                  </a:lnTo>
                  <a:lnTo>
                    <a:pt x="778574" y="1731740"/>
                  </a:lnTo>
                  <a:lnTo>
                    <a:pt x="796862" y="1737455"/>
                  </a:lnTo>
                  <a:lnTo>
                    <a:pt x="792670" y="1741646"/>
                  </a:lnTo>
                  <a:lnTo>
                    <a:pt x="787527" y="1742313"/>
                  </a:lnTo>
                  <a:lnTo>
                    <a:pt x="786193" y="1740027"/>
                  </a:lnTo>
                  <a:lnTo>
                    <a:pt x="791051" y="1740313"/>
                  </a:lnTo>
                  <a:lnTo>
                    <a:pt x="793718" y="1737265"/>
                  </a:lnTo>
                  <a:lnTo>
                    <a:pt x="785146" y="1735265"/>
                  </a:lnTo>
                  <a:lnTo>
                    <a:pt x="785051" y="1741170"/>
                  </a:lnTo>
                  <a:lnTo>
                    <a:pt x="780383" y="1741837"/>
                  </a:lnTo>
                  <a:lnTo>
                    <a:pt x="779240" y="1744694"/>
                  </a:lnTo>
                  <a:lnTo>
                    <a:pt x="794957" y="1759172"/>
                  </a:lnTo>
                  <a:lnTo>
                    <a:pt x="791337" y="1763363"/>
                  </a:lnTo>
                  <a:close/>
                  <a:moveTo>
                    <a:pt x="1511808" y="781145"/>
                  </a:moveTo>
                  <a:lnTo>
                    <a:pt x="1509617" y="761714"/>
                  </a:lnTo>
                  <a:lnTo>
                    <a:pt x="1492568" y="769144"/>
                  </a:lnTo>
                  <a:lnTo>
                    <a:pt x="1493139" y="778954"/>
                  </a:lnTo>
                  <a:lnTo>
                    <a:pt x="1496377" y="781336"/>
                  </a:lnTo>
                  <a:lnTo>
                    <a:pt x="1511808" y="781145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45" name="Freihandform: Form 244">
              <a:extLst>
                <a:ext uri="{FF2B5EF4-FFF2-40B4-BE49-F238E27FC236}">
                  <a16:creationId xmlns:a16="http://schemas.microsoft.com/office/drawing/2014/main" id="{8BA8C676-0D5F-4A46-9C22-69A5457DB78A}"/>
                </a:ext>
              </a:extLst>
            </p:cNvPr>
            <p:cNvSpPr/>
            <p:nvPr/>
          </p:nvSpPr>
          <p:spPr>
            <a:xfrm>
              <a:off x="1529922" y="2005064"/>
              <a:ext cx="886050" cy="712800"/>
            </a:xfrm>
            <a:custGeom>
              <a:avLst/>
              <a:gdLst>
                <a:gd name="connsiteX0" fmla="*/ 1561052 w 1704975"/>
                <a:gd name="connsiteY0" fmla="*/ 465201 h 1371600"/>
                <a:gd name="connsiteX1" fmla="*/ 1564005 w 1704975"/>
                <a:gd name="connsiteY1" fmla="*/ 467296 h 1371600"/>
                <a:gd name="connsiteX2" fmla="*/ 1559052 w 1704975"/>
                <a:gd name="connsiteY2" fmla="*/ 465487 h 1371600"/>
                <a:gd name="connsiteX3" fmla="*/ 1561052 w 1704975"/>
                <a:gd name="connsiteY3" fmla="*/ 465201 h 1371600"/>
                <a:gd name="connsiteX4" fmla="*/ 11430 w 1704975"/>
                <a:gd name="connsiteY4" fmla="*/ 1307878 h 1371600"/>
                <a:gd name="connsiteX5" fmla="*/ 9525 w 1704975"/>
                <a:gd name="connsiteY5" fmla="*/ 1301782 h 1371600"/>
                <a:gd name="connsiteX6" fmla="*/ 30004 w 1704975"/>
                <a:gd name="connsiteY6" fmla="*/ 1296543 h 1371600"/>
                <a:gd name="connsiteX7" fmla="*/ 28670 w 1704975"/>
                <a:gd name="connsiteY7" fmla="*/ 1276255 h 1371600"/>
                <a:gd name="connsiteX8" fmla="*/ 34290 w 1704975"/>
                <a:gd name="connsiteY8" fmla="*/ 1275778 h 1371600"/>
                <a:gd name="connsiteX9" fmla="*/ 31718 w 1704975"/>
                <a:gd name="connsiteY9" fmla="*/ 1255871 h 1371600"/>
                <a:gd name="connsiteX10" fmla="*/ 34290 w 1704975"/>
                <a:gd name="connsiteY10" fmla="*/ 1255014 h 1371600"/>
                <a:gd name="connsiteX11" fmla="*/ 27051 w 1704975"/>
                <a:gd name="connsiteY11" fmla="*/ 1227392 h 1371600"/>
                <a:gd name="connsiteX12" fmla="*/ 32766 w 1704975"/>
                <a:gd name="connsiteY12" fmla="*/ 1221105 h 1371600"/>
                <a:gd name="connsiteX13" fmla="*/ 27146 w 1704975"/>
                <a:gd name="connsiteY13" fmla="*/ 1210627 h 1371600"/>
                <a:gd name="connsiteX14" fmla="*/ 29813 w 1704975"/>
                <a:gd name="connsiteY14" fmla="*/ 1209389 h 1371600"/>
                <a:gd name="connsiteX15" fmla="*/ 30385 w 1704975"/>
                <a:gd name="connsiteY15" fmla="*/ 1197483 h 1371600"/>
                <a:gd name="connsiteX16" fmla="*/ 27241 w 1704975"/>
                <a:gd name="connsiteY16" fmla="*/ 1193197 h 1371600"/>
                <a:gd name="connsiteX17" fmla="*/ 35338 w 1704975"/>
                <a:gd name="connsiteY17" fmla="*/ 1187863 h 1371600"/>
                <a:gd name="connsiteX18" fmla="*/ 33242 w 1704975"/>
                <a:gd name="connsiteY18" fmla="*/ 1184910 h 1371600"/>
                <a:gd name="connsiteX19" fmla="*/ 34480 w 1704975"/>
                <a:gd name="connsiteY19" fmla="*/ 1175480 h 1371600"/>
                <a:gd name="connsiteX20" fmla="*/ 27527 w 1704975"/>
                <a:gd name="connsiteY20" fmla="*/ 1178909 h 1371600"/>
                <a:gd name="connsiteX21" fmla="*/ 21812 w 1704975"/>
                <a:gd name="connsiteY21" fmla="*/ 1168718 h 1371600"/>
                <a:gd name="connsiteX22" fmla="*/ 18383 w 1704975"/>
                <a:gd name="connsiteY22" fmla="*/ 1168527 h 1371600"/>
                <a:gd name="connsiteX23" fmla="*/ 14097 w 1704975"/>
                <a:gd name="connsiteY23" fmla="*/ 1158716 h 1371600"/>
                <a:gd name="connsiteX24" fmla="*/ 22383 w 1704975"/>
                <a:gd name="connsiteY24" fmla="*/ 1155287 h 1371600"/>
                <a:gd name="connsiteX25" fmla="*/ 21907 w 1704975"/>
                <a:gd name="connsiteY25" fmla="*/ 1150049 h 1371600"/>
                <a:gd name="connsiteX26" fmla="*/ 47530 w 1704975"/>
                <a:gd name="connsiteY26" fmla="*/ 1145286 h 1371600"/>
                <a:gd name="connsiteX27" fmla="*/ 76009 w 1704975"/>
                <a:gd name="connsiteY27" fmla="*/ 1133570 h 1371600"/>
                <a:gd name="connsiteX28" fmla="*/ 76962 w 1704975"/>
                <a:gd name="connsiteY28" fmla="*/ 1125569 h 1371600"/>
                <a:gd name="connsiteX29" fmla="*/ 79153 w 1704975"/>
                <a:gd name="connsiteY29" fmla="*/ 1125093 h 1371600"/>
                <a:gd name="connsiteX30" fmla="*/ 77533 w 1704975"/>
                <a:gd name="connsiteY30" fmla="*/ 1114806 h 1371600"/>
                <a:gd name="connsiteX31" fmla="*/ 83344 w 1704975"/>
                <a:gd name="connsiteY31" fmla="*/ 1110806 h 1371600"/>
                <a:gd name="connsiteX32" fmla="*/ 70675 w 1704975"/>
                <a:gd name="connsiteY32" fmla="*/ 1054418 h 1371600"/>
                <a:gd name="connsiteX33" fmla="*/ 61531 w 1704975"/>
                <a:gd name="connsiteY33" fmla="*/ 1058132 h 1371600"/>
                <a:gd name="connsiteX34" fmla="*/ 54292 w 1704975"/>
                <a:gd name="connsiteY34" fmla="*/ 1039749 h 1371600"/>
                <a:gd name="connsiteX35" fmla="*/ 60865 w 1704975"/>
                <a:gd name="connsiteY35" fmla="*/ 1033367 h 1371600"/>
                <a:gd name="connsiteX36" fmla="*/ 53245 w 1704975"/>
                <a:gd name="connsiteY36" fmla="*/ 1023461 h 1371600"/>
                <a:gd name="connsiteX37" fmla="*/ 55721 w 1704975"/>
                <a:gd name="connsiteY37" fmla="*/ 1022699 h 1371600"/>
                <a:gd name="connsiteX38" fmla="*/ 54102 w 1704975"/>
                <a:gd name="connsiteY38" fmla="*/ 1018127 h 1371600"/>
                <a:gd name="connsiteX39" fmla="*/ 51340 w 1704975"/>
                <a:gd name="connsiteY39" fmla="*/ 1018794 h 1371600"/>
                <a:gd name="connsiteX40" fmla="*/ 50292 w 1704975"/>
                <a:gd name="connsiteY40" fmla="*/ 996220 h 1371600"/>
                <a:gd name="connsiteX41" fmla="*/ 58007 w 1704975"/>
                <a:gd name="connsiteY41" fmla="*/ 994982 h 1371600"/>
                <a:gd name="connsiteX42" fmla="*/ 61531 w 1704975"/>
                <a:gd name="connsiteY42" fmla="*/ 987647 h 1371600"/>
                <a:gd name="connsiteX43" fmla="*/ 42577 w 1704975"/>
                <a:gd name="connsiteY43" fmla="*/ 903732 h 1371600"/>
                <a:gd name="connsiteX44" fmla="*/ 47149 w 1704975"/>
                <a:gd name="connsiteY44" fmla="*/ 902113 h 1371600"/>
                <a:gd name="connsiteX45" fmla="*/ 38671 w 1704975"/>
                <a:gd name="connsiteY45" fmla="*/ 876014 h 1371600"/>
                <a:gd name="connsiteX46" fmla="*/ 62579 w 1704975"/>
                <a:gd name="connsiteY46" fmla="*/ 865727 h 1371600"/>
                <a:gd name="connsiteX47" fmla="*/ 69723 w 1704975"/>
                <a:gd name="connsiteY47" fmla="*/ 874300 h 1371600"/>
                <a:gd name="connsiteX48" fmla="*/ 80772 w 1704975"/>
                <a:gd name="connsiteY48" fmla="*/ 872490 h 1371600"/>
                <a:gd name="connsiteX49" fmla="*/ 82677 w 1704975"/>
                <a:gd name="connsiteY49" fmla="*/ 869918 h 1371600"/>
                <a:gd name="connsiteX50" fmla="*/ 79057 w 1704975"/>
                <a:gd name="connsiteY50" fmla="*/ 871538 h 1371600"/>
                <a:gd name="connsiteX51" fmla="*/ 75914 w 1704975"/>
                <a:gd name="connsiteY51" fmla="*/ 865442 h 1371600"/>
                <a:gd name="connsiteX52" fmla="*/ 100965 w 1704975"/>
                <a:gd name="connsiteY52" fmla="*/ 850392 h 1371600"/>
                <a:gd name="connsiteX53" fmla="*/ 100489 w 1704975"/>
                <a:gd name="connsiteY53" fmla="*/ 837819 h 1371600"/>
                <a:gd name="connsiteX54" fmla="*/ 115443 w 1704975"/>
                <a:gd name="connsiteY54" fmla="*/ 843725 h 1371600"/>
                <a:gd name="connsiteX55" fmla="*/ 130778 w 1704975"/>
                <a:gd name="connsiteY55" fmla="*/ 840581 h 1371600"/>
                <a:gd name="connsiteX56" fmla="*/ 118967 w 1704975"/>
                <a:gd name="connsiteY56" fmla="*/ 810482 h 1371600"/>
                <a:gd name="connsiteX57" fmla="*/ 119062 w 1704975"/>
                <a:gd name="connsiteY57" fmla="*/ 802005 h 1371600"/>
                <a:gd name="connsiteX58" fmla="*/ 138970 w 1704975"/>
                <a:gd name="connsiteY58" fmla="*/ 804863 h 1371600"/>
                <a:gd name="connsiteX59" fmla="*/ 137922 w 1704975"/>
                <a:gd name="connsiteY59" fmla="*/ 791623 h 1371600"/>
                <a:gd name="connsiteX60" fmla="*/ 147256 w 1704975"/>
                <a:gd name="connsiteY60" fmla="*/ 792480 h 1371600"/>
                <a:gd name="connsiteX61" fmla="*/ 150114 w 1704975"/>
                <a:gd name="connsiteY61" fmla="*/ 785241 h 1371600"/>
                <a:gd name="connsiteX62" fmla="*/ 150781 w 1704975"/>
                <a:gd name="connsiteY62" fmla="*/ 777812 h 1371600"/>
                <a:gd name="connsiteX63" fmla="*/ 141065 w 1704975"/>
                <a:gd name="connsiteY63" fmla="*/ 777621 h 1371600"/>
                <a:gd name="connsiteX64" fmla="*/ 140303 w 1704975"/>
                <a:gd name="connsiteY64" fmla="*/ 766572 h 1371600"/>
                <a:gd name="connsiteX65" fmla="*/ 120300 w 1704975"/>
                <a:gd name="connsiteY65" fmla="*/ 763619 h 1371600"/>
                <a:gd name="connsiteX66" fmla="*/ 121444 w 1704975"/>
                <a:gd name="connsiteY66" fmla="*/ 713994 h 1371600"/>
                <a:gd name="connsiteX67" fmla="*/ 124587 w 1704975"/>
                <a:gd name="connsiteY67" fmla="*/ 713232 h 1371600"/>
                <a:gd name="connsiteX68" fmla="*/ 122206 w 1704975"/>
                <a:gd name="connsiteY68" fmla="*/ 704088 h 1371600"/>
                <a:gd name="connsiteX69" fmla="*/ 124587 w 1704975"/>
                <a:gd name="connsiteY69" fmla="*/ 700373 h 1371600"/>
                <a:gd name="connsiteX70" fmla="*/ 111633 w 1704975"/>
                <a:gd name="connsiteY70" fmla="*/ 661225 h 1371600"/>
                <a:gd name="connsiteX71" fmla="*/ 109252 w 1704975"/>
                <a:gd name="connsiteY71" fmla="*/ 645890 h 1371600"/>
                <a:gd name="connsiteX72" fmla="*/ 110204 w 1704975"/>
                <a:gd name="connsiteY72" fmla="*/ 643414 h 1371600"/>
                <a:gd name="connsiteX73" fmla="*/ 115729 w 1704975"/>
                <a:gd name="connsiteY73" fmla="*/ 642557 h 1371600"/>
                <a:gd name="connsiteX74" fmla="*/ 110014 w 1704975"/>
                <a:gd name="connsiteY74" fmla="*/ 642652 h 1371600"/>
                <a:gd name="connsiteX75" fmla="*/ 128016 w 1704975"/>
                <a:gd name="connsiteY75" fmla="*/ 639413 h 1371600"/>
                <a:gd name="connsiteX76" fmla="*/ 150495 w 1704975"/>
                <a:gd name="connsiteY76" fmla="*/ 629412 h 1371600"/>
                <a:gd name="connsiteX77" fmla="*/ 148875 w 1704975"/>
                <a:gd name="connsiteY77" fmla="*/ 619601 h 1371600"/>
                <a:gd name="connsiteX78" fmla="*/ 136303 w 1704975"/>
                <a:gd name="connsiteY78" fmla="*/ 614839 h 1371600"/>
                <a:gd name="connsiteX79" fmla="*/ 141351 w 1704975"/>
                <a:gd name="connsiteY79" fmla="*/ 582454 h 1371600"/>
                <a:gd name="connsiteX80" fmla="*/ 140494 w 1704975"/>
                <a:gd name="connsiteY80" fmla="*/ 565309 h 1371600"/>
                <a:gd name="connsiteX81" fmla="*/ 152686 w 1704975"/>
                <a:gd name="connsiteY81" fmla="*/ 566833 h 1371600"/>
                <a:gd name="connsiteX82" fmla="*/ 154686 w 1704975"/>
                <a:gd name="connsiteY82" fmla="*/ 529304 h 1371600"/>
                <a:gd name="connsiteX83" fmla="*/ 187071 w 1704975"/>
                <a:gd name="connsiteY83" fmla="*/ 527685 h 1371600"/>
                <a:gd name="connsiteX84" fmla="*/ 207454 w 1704975"/>
                <a:gd name="connsiteY84" fmla="*/ 534353 h 1371600"/>
                <a:gd name="connsiteX85" fmla="*/ 241078 w 1704975"/>
                <a:gd name="connsiteY85" fmla="*/ 529971 h 1371600"/>
                <a:gd name="connsiteX86" fmla="*/ 251460 w 1704975"/>
                <a:gd name="connsiteY86" fmla="*/ 525209 h 1371600"/>
                <a:gd name="connsiteX87" fmla="*/ 261556 w 1704975"/>
                <a:gd name="connsiteY87" fmla="*/ 524542 h 1371600"/>
                <a:gd name="connsiteX88" fmla="*/ 263271 w 1704975"/>
                <a:gd name="connsiteY88" fmla="*/ 534638 h 1371600"/>
                <a:gd name="connsiteX89" fmla="*/ 268796 w 1704975"/>
                <a:gd name="connsiteY89" fmla="*/ 536353 h 1371600"/>
                <a:gd name="connsiteX90" fmla="*/ 280606 w 1704975"/>
                <a:gd name="connsiteY90" fmla="*/ 549592 h 1371600"/>
                <a:gd name="connsiteX91" fmla="*/ 292703 w 1704975"/>
                <a:gd name="connsiteY91" fmla="*/ 550640 h 1371600"/>
                <a:gd name="connsiteX92" fmla="*/ 291846 w 1704975"/>
                <a:gd name="connsiteY92" fmla="*/ 513016 h 1371600"/>
                <a:gd name="connsiteX93" fmla="*/ 296132 w 1704975"/>
                <a:gd name="connsiteY93" fmla="*/ 478631 h 1371600"/>
                <a:gd name="connsiteX94" fmla="*/ 298609 w 1704975"/>
                <a:gd name="connsiteY94" fmla="*/ 479393 h 1371600"/>
                <a:gd name="connsiteX95" fmla="*/ 300228 w 1704975"/>
                <a:gd name="connsiteY95" fmla="*/ 470059 h 1371600"/>
                <a:gd name="connsiteX96" fmla="*/ 305467 w 1704975"/>
                <a:gd name="connsiteY96" fmla="*/ 470821 h 1371600"/>
                <a:gd name="connsiteX97" fmla="*/ 307657 w 1704975"/>
                <a:gd name="connsiteY97" fmla="*/ 463010 h 1371600"/>
                <a:gd name="connsiteX98" fmla="*/ 309562 w 1704975"/>
                <a:gd name="connsiteY98" fmla="*/ 463105 h 1371600"/>
                <a:gd name="connsiteX99" fmla="*/ 310324 w 1704975"/>
                <a:gd name="connsiteY99" fmla="*/ 454057 h 1371600"/>
                <a:gd name="connsiteX100" fmla="*/ 327469 w 1704975"/>
                <a:gd name="connsiteY100" fmla="*/ 455200 h 1371600"/>
                <a:gd name="connsiteX101" fmla="*/ 328136 w 1704975"/>
                <a:gd name="connsiteY101" fmla="*/ 449866 h 1371600"/>
                <a:gd name="connsiteX102" fmla="*/ 334423 w 1704975"/>
                <a:gd name="connsiteY102" fmla="*/ 450342 h 1371600"/>
                <a:gd name="connsiteX103" fmla="*/ 330613 w 1704975"/>
                <a:gd name="connsiteY103" fmla="*/ 473012 h 1371600"/>
                <a:gd name="connsiteX104" fmla="*/ 336613 w 1704975"/>
                <a:gd name="connsiteY104" fmla="*/ 474535 h 1371600"/>
                <a:gd name="connsiteX105" fmla="*/ 337566 w 1704975"/>
                <a:gd name="connsiteY105" fmla="*/ 450247 h 1371600"/>
                <a:gd name="connsiteX106" fmla="*/ 353092 w 1704975"/>
                <a:gd name="connsiteY106" fmla="*/ 450533 h 1371600"/>
                <a:gd name="connsiteX107" fmla="*/ 367189 w 1704975"/>
                <a:gd name="connsiteY107" fmla="*/ 455581 h 1371600"/>
                <a:gd name="connsiteX108" fmla="*/ 370046 w 1704975"/>
                <a:gd name="connsiteY108" fmla="*/ 439579 h 1371600"/>
                <a:gd name="connsiteX109" fmla="*/ 365569 w 1704975"/>
                <a:gd name="connsiteY109" fmla="*/ 433864 h 1371600"/>
                <a:gd name="connsiteX110" fmla="*/ 370713 w 1704975"/>
                <a:gd name="connsiteY110" fmla="*/ 434054 h 1371600"/>
                <a:gd name="connsiteX111" fmla="*/ 375190 w 1704975"/>
                <a:gd name="connsiteY111" fmla="*/ 401860 h 1371600"/>
                <a:gd name="connsiteX112" fmla="*/ 389382 w 1704975"/>
                <a:gd name="connsiteY112" fmla="*/ 405289 h 1371600"/>
                <a:gd name="connsiteX113" fmla="*/ 385477 w 1704975"/>
                <a:gd name="connsiteY113" fmla="*/ 387096 h 1371600"/>
                <a:gd name="connsiteX114" fmla="*/ 385096 w 1704975"/>
                <a:gd name="connsiteY114" fmla="*/ 368237 h 1371600"/>
                <a:gd name="connsiteX115" fmla="*/ 381476 w 1704975"/>
                <a:gd name="connsiteY115" fmla="*/ 348139 h 1371600"/>
                <a:gd name="connsiteX116" fmla="*/ 374428 w 1704975"/>
                <a:gd name="connsiteY116" fmla="*/ 349187 h 1371600"/>
                <a:gd name="connsiteX117" fmla="*/ 373189 w 1704975"/>
                <a:gd name="connsiteY117" fmla="*/ 340424 h 1371600"/>
                <a:gd name="connsiteX118" fmla="*/ 354997 w 1704975"/>
                <a:gd name="connsiteY118" fmla="*/ 345281 h 1371600"/>
                <a:gd name="connsiteX119" fmla="*/ 355854 w 1704975"/>
                <a:gd name="connsiteY119" fmla="*/ 336899 h 1371600"/>
                <a:gd name="connsiteX120" fmla="*/ 344614 w 1704975"/>
                <a:gd name="connsiteY120" fmla="*/ 338614 h 1371600"/>
                <a:gd name="connsiteX121" fmla="*/ 343662 w 1704975"/>
                <a:gd name="connsiteY121" fmla="*/ 328708 h 1371600"/>
                <a:gd name="connsiteX122" fmla="*/ 347091 w 1704975"/>
                <a:gd name="connsiteY122" fmla="*/ 322326 h 1371600"/>
                <a:gd name="connsiteX123" fmla="*/ 342043 w 1704975"/>
                <a:gd name="connsiteY123" fmla="*/ 322421 h 1371600"/>
                <a:gd name="connsiteX124" fmla="*/ 340709 w 1704975"/>
                <a:gd name="connsiteY124" fmla="*/ 314706 h 1371600"/>
                <a:gd name="connsiteX125" fmla="*/ 341471 w 1704975"/>
                <a:gd name="connsiteY125" fmla="*/ 309848 h 1371600"/>
                <a:gd name="connsiteX126" fmla="*/ 344996 w 1704975"/>
                <a:gd name="connsiteY126" fmla="*/ 309848 h 1371600"/>
                <a:gd name="connsiteX127" fmla="*/ 344710 w 1704975"/>
                <a:gd name="connsiteY127" fmla="*/ 305276 h 1371600"/>
                <a:gd name="connsiteX128" fmla="*/ 346424 w 1704975"/>
                <a:gd name="connsiteY128" fmla="*/ 305371 h 1371600"/>
                <a:gd name="connsiteX129" fmla="*/ 345853 w 1704975"/>
                <a:gd name="connsiteY129" fmla="*/ 286607 h 1371600"/>
                <a:gd name="connsiteX130" fmla="*/ 351091 w 1704975"/>
                <a:gd name="connsiteY130" fmla="*/ 282988 h 1371600"/>
                <a:gd name="connsiteX131" fmla="*/ 351758 w 1704975"/>
                <a:gd name="connsiteY131" fmla="*/ 276987 h 1371600"/>
                <a:gd name="connsiteX132" fmla="*/ 356235 w 1704975"/>
                <a:gd name="connsiteY132" fmla="*/ 276320 h 1371600"/>
                <a:gd name="connsiteX133" fmla="*/ 357664 w 1704975"/>
                <a:gd name="connsiteY133" fmla="*/ 269176 h 1371600"/>
                <a:gd name="connsiteX134" fmla="*/ 368808 w 1704975"/>
                <a:gd name="connsiteY134" fmla="*/ 258318 h 1371600"/>
                <a:gd name="connsiteX135" fmla="*/ 408146 w 1704975"/>
                <a:gd name="connsiteY135" fmla="*/ 249650 h 1371600"/>
                <a:gd name="connsiteX136" fmla="*/ 406432 w 1704975"/>
                <a:gd name="connsiteY136" fmla="*/ 234696 h 1371600"/>
                <a:gd name="connsiteX137" fmla="*/ 432625 w 1704975"/>
                <a:gd name="connsiteY137" fmla="*/ 238316 h 1371600"/>
                <a:gd name="connsiteX138" fmla="*/ 434816 w 1704975"/>
                <a:gd name="connsiteY138" fmla="*/ 227743 h 1371600"/>
                <a:gd name="connsiteX139" fmla="*/ 439198 w 1704975"/>
                <a:gd name="connsiteY139" fmla="*/ 227457 h 1371600"/>
                <a:gd name="connsiteX140" fmla="*/ 440150 w 1704975"/>
                <a:gd name="connsiteY140" fmla="*/ 207359 h 1371600"/>
                <a:gd name="connsiteX141" fmla="*/ 441960 w 1704975"/>
                <a:gd name="connsiteY141" fmla="*/ 207359 h 1371600"/>
                <a:gd name="connsiteX142" fmla="*/ 442436 w 1704975"/>
                <a:gd name="connsiteY142" fmla="*/ 203263 h 1371600"/>
                <a:gd name="connsiteX143" fmla="*/ 445484 w 1704975"/>
                <a:gd name="connsiteY143" fmla="*/ 203263 h 1371600"/>
                <a:gd name="connsiteX144" fmla="*/ 446246 w 1704975"/>
                <a:gd name="connsiteY144" fmla="*/ 194596 h 1371600"/>
                <a:gd name="connsiteX145" fmla="*/ 449294 w 1704975"/>
                <a:gd name="connsiteY145" fmla="*/ 194405 h 1371600"/>
                <a:gd name="connsiteX146" fmla="*/ 449008 w 1704975"/>
                <a:gd name="connsiteY146" fmla="*/ 187166 h 1371600"/>
                <a:gd name="connsiteX147" fmla="*/ 454628 w 1704975"/>
                <a:gd name="connsiteY147" fmla="*/ 186214 h 1371600"/>
                <a:gd name="connsiteX148" fmla="*/ 454438 w 1704975"/>
                <a:gd name="connsiteY148" fmla="*/ 178975 h 1371600"/>
                <a:gd name="connsiteX149" fmla="*/ 459581 w 1704975"/>
                <a:gd name="connsiteY149" fmla="*/ 177355 h 1371600"/>
                <a:gd name="connsiteX150" fmla="*/ 455390 w 1704975"/>
                <a:gd name="connsiteY150" fmla="*/ 167830 h 1371600"/>
                <a:gd name="connsiteX151" fmla="*/ 449771 w 1704975"/>
                <a:gd name="connsiteY151" fmla="*/ 169164 h 1371600"/>
                <a:gd name="connsiteX152" fmla="*/ 440150 w 1704975"/>
                <a:gd name="connsiteY152" fmla="*/ 153733 h 1371600"/>
                <a:gd name="connsiteX153" fmla="*/ 457771 w 1704975"/>
                <a:gd name="connsiteY153" fmla="*/ 145447 h 1371600"/>
                <a:gd name="connsiteX154" fmla="*/ 478155 w 1704975"/>
                <a:gd name="connsiteY154" fmla="*/ 142304 h 1371600"/>
                <a:gd name="connsiteX155" fmla="*/ 478536 w 1704975"/>
                <a:gd name="connsiteY155" fmla="*/ 146209 h 1371600"/>
                <a:gd name="connsiteX156" fmla="*/ 499872 w 1704975"/>
                <a:gd name="connsiteY156" fmla="*/ 144780 h 1371600"/>
                <a:gd name="connsiteX157" fmla="*/ 504539 w 1704975"/>
                <a:gd name="connsiteY157" fmla="*/ 142399 h 1371600"/>
                <a:gd name="connsiteX158" fmla="*/ 503587 w 1704975"/>
                <a:gd name="connsiteY158" fmla="*/ 133541 h 1371600"/>
                <a:gd name="connsiteX159" fmla="*/ 506635 w 1704975"/>
                <a:gd name="connsiteY159" fmla="*/ 133064 h 1371600"/>
                <a:gd name="connsiteX160" fmla="*/ 505301 w 1704975"/>
                <a:gd name="connsiteY160" fmla="*/ 127349 h 1371600"/>
                <a:gd name="connsiteX161" fmla="*/ 533400 w 1704975"/>
                <a:gd name="connsiteY161" fmla="*/ 117062 h 1371600"/>
                <a:gd name="connsiteX162" fmla="*/ 540544 w 1704975"/>
                <a:gd name="connsiteY162" fmla="*/ 119062 h 1371600"/>
                <a:gd name="connsiteX163" fmla="*/ 538353 w 1704975"/>
                <a:gd name="connsiteY163" fmla="*/ 116395 h 1371600"/>
                <a:gd name="connsiteX164" fmla="*/ 530828 w 1704975"/>
                <a:gd name="connsiteY164" fmla="*/ 116776 h 1371600"/>
                <a:gd name="connsiteX165" fmla="*/ 529685 w 1704975"/>
                <a:gd name="connsiteY165" fmla="*/ 111442 h 1371600"/>
                <a:gd name="connsiteX166" fmla="*/ 523208 w 1704975"/>
                <a:gd name="connsiteY166" fmla="*/ 109823 h 1371600"/>
                <a:gd name="connsiteX167" fmla="*/ 518922 w 1704975"/>
                <a:gd name="connsiteY167" fmla="*/ 81439 h 1371600"/>
                <a:gd name="connsiteX168" fmla="*/ 512540 w 1704975"/>
                <a:gd name="connsiteY168" fmla="*/ 76581 h 1371600"/>
                <a:gd name="connsiteX169" fmla="*/ 525208 w 1704975"/>
                <a:gd name="connsiteY169" fmla="*/ 65722 h 1371600"/>
                <a:gd name="connsiteX170" fmla="*/ 515112 w 1704975"/>
                <a:gd name="connsiteY170" fmla="*/ 63341 h 1371600"/>
                <a:gd name="connsiteX171" fmla="*/ 502539 w 1704975"/>
                <a:gd name="connsiteY171" fmla="*/ 52483 h 1371600"/>
                <a:gd name="connsiteX172" fmla="*/ 520160 w 1704975"/>
                <a:gd name="connsiteY172" fmla="*/ 47244 h 1371600"/>
                <a:gd name="connsiteX173" fmla="*/ 540448 w 1704975"/>
                <a:gd name="connsiteY173" fmla="*/ 34290 h 1371600"/>
                <a:gd name="connsiteX174" fmla="*/ 538829 w 1704975"/>
                <a:gd name="connsiteY174" fmla="*/ 9525 h 1371600"/>
                <a:gd name="connsiteX175" fmla="*/ 556546 w 1704975"/>
                <a:gd name="connsiteY175" fmla="*/ 12573 h 1371600"/>
                <a:gd name="connsiteX176" fmla="*/ 561594 w 1704975"/>
                <a:gd name="connsiteY176" fmla="*/ 16192 h 1371600"/>
                <a:gd name="connsiteX177" fmla="*/ 564166 w 1704975"/>
                <a:gd name="connsiteY177" fmla="*/ 22479 h 1371600"/>
                <a:gd name="connsiteX178" fmla="*/ 573405 w 1704975"/>
                <a:gd name="connsiteY178" fmla="*/ 22955 h 1371600"/>
                <a:gd name="connsiteX179" fmla="*/ 575119 w 1704975"/>
                <a:gd name="connsiteY179" fmla="*/ 26099 h 1371600"/>
                <a:gd name="connsiteX180" fmla="*/ 592836 w 1704975"/>
                <a:gd name="connsiteY180" fmla="*/ 30385 h 1371600"/>
                <a:gd name="connsiteX181" fmla="*/ 610171 w 1704975"/>
                <a:gd name="connsiteY181" fmla="*/ 39243 h 1371600"/>
                <a:gd name="connsiteX182" fmla="*/ 623602 w 1704975"/>
                <a:gd name="connsiteY182" fmla="*/ 50578 h 1371600"/>
                <a:gd name="connsiteX183" fmla="*/ 634460 w 1704975"/>
                <a:gd name="connsiteY183" fmla="*/ 47911 h 1371600"/>
                <a:gd name="connsiteX184" fmla="*/ 635698 w 1704975"/>
                <a:gd name="connsiteY184" fmla="*/ 53530 h 1371600"/>
                <a:gd name="connsiteX185" fmla="*/ 645033 w 1704975"/>
                <a:gd name="connsiteY185" fmla="*/ 56864 h 1371600"/>
                <a:gd name="connsiteX186" fmla="*/ 646271 w 1704975"/>
                <a:gd name="connsiteY186" fmla="*/ 65246 h 1371600"/>
                <a:gd name="connsiteX187" fmla="*/ 628745 w 1704975"/>
                <a:gd name="connsiteY187" fmla="*/ 63151 h 1371600"/>
                <a:gd name="connsiteX188" fmla="*/ 629602 w 1704975"/>
                <a:gd name="connsiteY188" fmla="*/ 78295 h 1371600"/>
                <a:gd name="connsiteX189" fmla="*/ 624935 w 1704975"/>
                <a:gd name="connsiteY189" fmla="*/ 100108 h 1371600"/>
                <a:gd name="connsiteX190" fmla="*/ 632841 w 1704975"/>
                <a:gd name="connsiteY190" fmla="*/ 102775 h 1371600"/>
                <a:gd name="connsiteX191" fmla="*/ 638175 w 1704975"/>
                <a:gd name="connsiteY191" fmla="*/ 101822 h 1371600"/>
                <a:gd name="connsiteX192" fmla="*/ 642747 w 1704975"/>
                <a:gd name="connsiteY192" fmla="*/ 100489 h 1371600"/>
                <a:gd name="connsiteX193" fmla="*/ 643699 w 1704975"/>
                <a:gd name="connsiteY193" fmla="*/ 96012 h 1371600"/>
                <a:gd name="connsiteX194" fmla="*/ 661892 w 1704975"/>
                <a:gd name="connsiteY194" fmla="*/ 100679 h 1371600"/>
                <a:gd name="connsiteX195" fmla="*/ 665512 w 1704975"/>
                <a:gd name="connsiteY195" fmla="*/ 125920 h 1371600"/>
                <a:gd name="connsiteX196" fmla="*/ 676370 w 1704975"/>
                <a:gd name="connsiteY196" fmla="*/ 123254 h 1371600"/>
                <a:gd name="connsiteX197" fmla="*/ 678847 w 1704975"/>
                <a:gd name="connsiteY197" fmla="*/ 129349 h 1371600"/>
                <a:gd name="connsiteX198" fmla="*/ 682371 w 1704975"/>
                <a:gd name="connsiteY198" fmla="*/ 157448 h 1371600"/>
                <a:gd name="connsiteX199" fmla="*/ 707803 w 1704975"/>
                <a:gd name="connsiteY199" fmla="*/ 154305 h 1371600"/>
                <a:gd name="connsiteX200" fmla="*/ 708279 w 1704975"/>
                <a:gd name="connsiteY200" fmla="*/ 161639 h 1371600"/>
                <a:gd name="connsiteX201" fmla="*/ 742379 w 1704975"/>
                <a:gd name="connsiteY201" fmla="*/ 159639 h 1371600"/>
                <a:gd name="connsiteX202" fmla="*/ 743236 w 1704975"/>
                <a:gd name="connsiteY202" fmla="*/ 173069 h 1371600"/>
                <a:gd name="connsiteX203" fmla="*/ 759714 w 1704975"/>
                <a:gd name="connsiteY203" fmla="*/ 168592 h 1371600"/>
                <a:gd name="connsiteX204" fmla="*/ 758380 w 1704975"/>
                <a:gd name="connsiteY204" fmla="*/ 170212 h 1371600"/>
                <a:gd name="connsiteX205" fmla="*/ 765619 w 1704975"/>
                <a:gd name="connsiteY205" fmla="*/ 176689 h 1371600"/>
                <a:gd name="connsiteX206" fmla="*/ 777716 w 1704975"/>
                <a:gd name="connsiteY206" fmla="*/ 163449 h 1371600"/>
                <a:gd name="connsiteX207" fmla="*/ 776573 w 1704975"/>
                <a:gd name="connsiteY207" fmla="*/ 166021 h 1371600"/>
                <a:gd name="connsiteX208" fmla="*/ 783812 w 1704975"/>
                <a:gd name="connsiteY208" fmla="*/ 168688 h 1371600"/>
                <a:gd name="connsiteX209" fmla="*/ 785527 w 1704975"/>
                <a:gd name="connsiteY209" fmla="*/ 180499 h 1371600"/>
                <a:gd name="connsiteX210" fmla="*/ 788098 w 1704975"/>
                <a:gd name="connsiteY210" fmla="*/ 183356 h 1371600"/>
                <a:gd name="connsiteX211" fmla="*/ 781240 w 1704975"/>
                <a:gd name="connsiteY211" fmla="*/ 178213 h 1371600"/>
                <a:gd name="connsiteX212" fmla="*/ 776764 w 1704975"/>
                <a:gd name="connsiteY212" fmla="*/ 182689 h 1371600"/>
                <a:gd name="connsiteX213" fmla="*/ 777049 w 1704975"/>
                <a:gd name="connsiteY213" fmla="*/ 186023 h 1371600"/>
                <a:gd name="connsiteX214" fmla="*/ 796957 w 1704975"/>
                <a:gd name="connsiteY214" fmla="*/ 211550 h 1371600"/>
                <a:gd name="connsiteX215" fmla="*/ 800100 w 1704975"/>
                <a:gd name="connsiteY215" fmla="*/ 210693 h 1371600"/>
                <a:gd name="connsiteX216" fmla="*/ 792956 w 1704975"/>
                <a:gd name="connsiteY216" fmla="*/ 240506 h 1371600"/>
                <a:gd name="connsiteX217" fmla="*/ 794861 w 1704975"/>
                <a:gd name="connsiteY217" fmla="*/ 244030 h 1371600"/>
                <a:gd name="connsiteX218" fmla="*/ 791337 w 1704975"/>
                <a:gd name="connsiteY218" fmla="*/ 246126 h 1371600"/>
                <a:gd name="connsiteX219" fmla="*/ 793432 w 1704975"/>
                <a:gd name="connsiteY219" fmla="*/ 247650 h 1371600"/>
                <a:gd name="connsiteX220" fmla="*/ 791337 w 1704975"/>
                <a:gd name="connsiteY220" fmla="*/ 249936 h 1371600"/>
                <a:gd name="connsiteX221" fmla="*/ 784669 w 1704975"/>
                <a:gd name="connsiteY221" fmla="*/ 251841 h 1371600"/>
                <a:gd name="connsiteX222" fmla="*/ 787908 w 1704975"/>
                <a:gd name="connsiteY222" fmla="*/ 256032 h 1371600"/>
                <a:gd name="connsiteX223" fmla="*/ 784765 w 1704975"/>
                <a:gd name="connsiteY223" fmla="*/ 265366 h 1371600"/>
                <a:gd name="connsiteX224" fmla="*/ 776288 w 1704975"/>
                <a:gd name="connsiteY224" fmla="*/ 263080 h 1371600"/>
                <a:gd name="connsiteX225" fmla="*/ 778764 w 1704975"/>
                <a:gd name="connsiteY225" fmla="*/ 271653 h 1371600"/>
                <a:gd name="connsiteX226" fmla="*/ 771620 w 1704975"/>
                <a:gd name="connsiteY226" fmla="*/ 275463 h 1371600"/>
                <a:gd name="connsiteX227" fmla="*/ 774382 w 1704975"/>
                <a:gd name="connsiteY227" fmla="*/ 278130 h 1371600"/>
                <a:gd name="connsiteX228" fmla="*/ 769048 w 1704975"/>
                <a:gd name="connsiteY228" fmla="*/ 290989 h 1371600"/>
                <a:gd name="connsiteX229" fmla="*/ 786955 w 1704975"/>
                <a:gd name="connsiteY229" fmla="*/ 297180 h 1371600"/>
                <a:gd name="connsiteX230" fmla="*/ 797147 w 1704975"/>
                <a:gd name="connsiteY230" fmla="*/ 303562 h 1371600"/>
                <a:gd name="connsiteX231" fmla="*/ 802386 w 1704975"/>
                <a:gd name="connsiteY231" fmla="*/ 291084 h 1371600"/>
                <a:gd name="connsiteX232" fmla="*/ 805339 w 1704975"/>
                <a:gd name="connsiteY232" fmla="*/ 292037 h 1371600"/>
                <a:gd name="connsiteX233" fmla="*/ 802672 w 1704975"/>
                <a:gd name="connsiteY233" fmla="*/ 298704 h 1371600"/>
                <a:gd name="connsiteX234" fmla="*/ 818007 w 1704975"/>
                <a:gd name="connsiteY234" fmla="*/ 305657 h 1371600"/>
                <a:gd name="connsiteX235" fmla="*/ 815816 w 1704975"/>
                <a:gd name="connsiteY235" fmla="*/ 309658 h 1371600"/>
                <a:gd name="connsiteX236" fmla="*/ 863346 w 1704975"/>
                <a:gd name="connsiteY236" fmla="*/ 323755 h 1371600"/>
                <a:gd name="connsiteX237" fmla="*/ 860393 w 1704975"/>
                <a:gd name="connsiteY237" fmla="*/ 334518 h 1371600"/>
                <a:gd name="connsiteX238" fmla="*/ 869061 w 1704975"/>
                <a:gd name="connsiteY238" fmla="*/ 336423 h 1371600"/>
                <a:gd name="connsiteX239" fmla="*/ 870109 w 1704975"/>
                <a:gd name="connsiteY239" fmla="*/ 331660 h 1371600"/>
                <a:gd name="connsiteX240" fmla="*/ 943642 w 1704975"/>
                <a:gd name="connsiteY240" fmla="*/ 354044 h 1371600"/>
                <a:gd name="connsiteX241" fmla="*/ 939355 w 1704975"/>
                <a:gd name="connsiteY241" fmla="*/ 375380 h 1371600"/>
                <a:gd name="connsiteX242" fmla="*/ 960501 w 1704975"/>
                <a:gd name="connsiteY242" fmla="*/ 380047 h 1371600"/>
                <a:gd name="connsiteX243" fmla="*/ 962787 w 1704975"/>
                <a:gd name="connsiteY243" fmla="*/ 357759 h 1371600"/>
                <a:gd name="connsiteX244" fmla="*/ 975455 w 1704975"/>
                <a:gd name="connsiteY244" fmla="*/ 359092 h 1371600"/>
                <a:gd name="connsiteX245" fmla="*/ 993838 w 1704975"/>
                <a:gd name="connsiteY245" fmla="*/ 327088 h 1371600"/>
                <a:gd name="connsiteX246" fmla="*/ 1011079 w 1704975"/>
                <a:gd name="connsiteY246" fmla="*/ 337566 h 1371600"/>
                <a:gd name="connsiteX247" fmla="*/ 1019461 w 1704975"/>
                <a:gd name="connsiteY247" fmla="*/ 337661 h 1371600"/>
                <a:gd name="connsiteX248" fmla="*/ 1024318 w 1704975"/>
                <a:gd name="connsiteY248" fmla="*/ 329755 h 1371600"/>
                <a:gd name="connsiteX249" fmla="*/ 1019461 w 1704975"/>
                <a:gd name="connsiteY249" fmla="*/ 322612 h 1371600"/>
                <a:gd name="connsiteX250" fmla="*/ 1044035 w 1704975"/>
                <a:gd name="connsiteY250" fmla="*/ 289370 h 1371600"/>
                <a:gd name="connsiteX251" fmla="*/ 1036320 w 1704975"/>
                <a:gd name="connsiteY251" fmla="*/ 284035 h 1371600"/>
                <a:gd name="connsiteX252" fmla="*/ 1041368 w 1704975"/>
                <a:gd name="connsiteY252" fmla="*/ 278987 h 1371600"/>
                <a:gd name="connsiteX253" fmla="*/ 1048226 w 1704975"/>
                <a:gd name="connsiteY253" fmla="*/ 281273 h 1371600"/>
                <a:gd name="connsiteX254" fmla="*/ 1054037 w 1704975"/>
                <a:gd name="connsiteY254" fmla="*/ 279273 h 1371600"/>
                <a:gd name="connsiteX255" fmla="*/ 1044512 w 1704975"/>
                <a:gd name="connsiteY255" fmla="*/ 264700 h 1371600"/>
                <a:gd name="connsiteX256" fmla="*/ 1054513 w 1704975"/>
                <a:gd name="connsiteY256" fmla="*/ 246316 h 1371600"/>
                <a:gd name="connsiteX257" fmla="*/ 1063752 w 1704975"/>
                <a:gd name="connsiteY257" fmla="*/ 250222 h 1371600"/>
                <a:gd name="connsiteX258" fmla="*/ 1065181 w 1704975"/>
                <a:gd name="connsiteY258" fmla="*/ 258223 h 1371600"/>
                <a:gd name="connsiteX259" fmla="*/ 1075277 w 1704975"/>
                <a:gd name="connsiteY259" fmla="*/ 259366 h 1371600"/>
                <a:gd name="connsiteX260" fmla="*/ 1076611 w 1704975"/>
                <a:gd name="connsiteY260" fmla="*/ 262985 h 1371600"/>
                <a:gd name="connsiteX261" fmla="*/ 1083183 w 1704975"/>
                <a:gd name="connsiteY261" fmla="*/ 264985 h 1371600"/>
                <a:gd name="connsiteX262" fmla="*/ 1088136 w 1704975"/>
                <a:gd name="connsiteY262" fmla="*/ 274987 h 1371600"/>
                <a:gd name="connsiteX263" fmla="*/ 1120521 w 1704975"/>
                <a:gd name="connsiteY263" fmla="*/ 294132 h 1371600"/>
                <a:gd name="connsiteX264" fmla="*/ 1115854 w 1704975"/>
                <a:gd name="connsiteY264" fmla="*/ 302038 h 1371600"/>
                <a:gd name="connsiteX265" fmla="*/ 1124998 w 1704975"/>
                <a:gd name="connsiteY265" fmla="*/ 306324 h 1371600"/>
                <a:gd name="connsiteX266" fmla="*/ 1131570 w 1704975"/>
                <a:gd name="connsiteY266" fmla="*/ 306324 h 1371600"/>
                <a:gd name="connsiteX267" fmla="*/ 1149096 w 1704975"/>
                <a:gd name="connsiteY267" fmla="*/ 324993 h 1371600"/>
                <a:gd name="connsiteX268" fmla="*/ 1165765 w 1704975"/>
                <a:gd name="connsiteY268" fmla="*/ 332422 h 1371600"/>
                <a:gd name="connsiteX269" fmla="*/ 1179005 w 1704975"/>
                <a:gd name="connsiteY269" fmla="*/ 332327 h 1371600"/>
                <a:gd name="connsiteX270" fmla="*/ 1185863 w 1704975"/>
                <a:gd name="connsiteY270" fmla="*/ 329184 h 1371600"/>
                <a:gd name="connsiteX271" fmla="*/ 1197007 w 1704975"/>
                <a:gd name="connsiteY271" fmla="*/ 310420 h 1371600"/>
                <a:gd name="connsiteX272" fmla="*/ 1217581 w 1704975"/>
                <a:gd name="connsiteY272" fmla="*/ 297847 h 1371600"/>
                <a:gd name="connsiteX273" fmla="*/ 1230535 w 1704975"/>
                <a:gd name="connsiteY273" fmla="*/ 271939 h 1371600"/>
                <a:gd name="connsiteX274" fmla="*/ 1241298 w 1704975"/>
                <a:gd name="connsiteY274" fmla="*/ 262033 h 1371600"/>
                <a:gd name="connsiteX275" fmla="*/ 1247775 w 1704975"/>
                <a:gd name="connsiteY275" fmla="*/ 244126 h 1371600"/>
                <a:gd name="connsiteX276" fmla="*/ 1242727 w 1704975"/>
                <a:gd name="connsiteY276" fmla="*/ 232505 h 1371600"/>
                <a:gd name="connsiteX277" fmla="*/ 1249966 w 1704975"/>
                <a:gd name="connsiteY277" fmla="*/ 211741 h 1371600"/>
                <a:gd name="connsiteX278" fmla="*/ 1238726 w 1704975"/>
                <a:gd name="connsiteY278" fmla="*/ 215741 h 1371600"/>
                <a:gd name="connsiteX279" fmla="*/ 1230249 w 1704975"/>
                <a:gd name="connsiteY279" fmla="*/ 215265 h 1371600"/>
                <a:gd name="connsiteX280" fmla="*/ 1234916 w 1704975"/>
                <a:gd name="connsiteY280" fmla="*/ 204025 h 1371600"/>
                <a:gd name="connsiteX281" fmla="*/ 1228915 w 1704975"/>
                <a:gd name="connsiteY281" fmla="*/ 202978 h 1371600"/>
                <a:gd name="connsiteX282" fmla="*/ 1221676 w 1704975"/>
                <a:gd name="connsiteY282" fmla="*/ 215741 h 1371600"/>
                <a:gd name="connsiteX283" fmla="*/ 1207103 w 1704975"/>
                <a:gd name="connsiteY283" fmla="*/ 219932 h 1371600"/>
                <a:gd name="connsiteX284" fmla="*/ 1205579 w 1704975"/>
                <a:gd name="connsiteY284" fmla="*/ 214884 h 1371600"/>
                <a:gd name="connsiteX285" fmla="*/ 1199102 w 1704975"/>
                <a:gd name="connsiteY285" fmla="*/ 217265 h 1371600"/>
                <a:gd name="connsiteX286" fmla="*/ 1188244 w 1704975"/>
                <a:gd name="connsiteY286" fmla="*/ 212026 h 1371600"/>
                <a:gd name="connsiteX287" fmla="*/ 1188053 w 1704975"/>
                <a:gd name="connsiteY287" fmla="*/ 206692 h 1371600"/>
                <a:gd name="connsiteX288" fmla="*/ 1195102 w 1704975"/>
                <a:gd name="connsiteY288" fmla="*/ 202597 h 1371600"/>
                <a:gd name="connsiteX289" fmla="*/ 1211104 w 1704975"/>
                <a:gd name="connsiteY289" fmla="*/ 201263 h 1371600"/>
                <a:gd name="connsiteX290" fmla="*/ 1210342 w 1704975"/>
                <a:gd name="connsiteY290" fmla="*/ 186309 h 1371600"/>
                <a:gd name="connsiteX291" fmla="*/ 1202626 w 1704975"/>
                <a:gd name="connsiteY291" fmla="*/ 177070 h 1371600"/>
                <a:gd name="connsiteX292" fmla="*/ 1201007 w 1704975"/>
                <a:gd name="connsiteY292" fmla="*/ 168402 h 1371600"/>
                <a:gd name="connsiteX293" fmla="*/ 1191577 w 1704975"/>
                <a:gd name="connsiteY293" fmla="*/ 158020 h 1371600"/>
                <a:gd name="connsiteX294" fmla="*/ 1192435 w 1704975"/>
                <a:gd name="connsiteY294" fmla="*/ 155638 h 1371600"/>
                <a:gd name="connsiteX295" fmla="*/ 1200055 w 1704975"/>
                <a:gd name="connsiteY295" fmla="*/ 149828 h 1371600"/>
                <a:gd name="connsiteX296" fmla="*/ 1207198 w 1704975"/>
                <a:gd name="connsiteY296" fmla="*/ 136398 h 1371600"/>
                <a:gd name="connsiteX297" fmla="*/ 1214247 w 1704975"/>
                <a:gd name="connsiteY297" fmla="*/ 133636 h 1371600"/>
                <a:gd name="connsiteX298" fmla="*/ 1228344 w 1704975"/>
                <a:gd name="connsiteY298" fmla="*/ 120777 h 1371600"/>
                <a:gd name="connsiteX299" fmla="*/ 1244060 w 1704975"/>
                <a:gd name="connsiteY299" fmla="*/ 137350 h 1371600"/>
                <a:gd name="connsiteX300" fmla="*/ 1260253 w 1704975"/>
                <a:gd name="connsiteY300" fmla="*/ 131350 h 1371600"/>
                <a:gd name="connsiteX301" fmla="*/ 1265206 w 1704975"/>
                <a:gd name="connsiteY301" fmla="*/ 138398 h 1371600"/>
                <a:gd name="connsiteX302" fmla="*/ 1272730 w 1704975"/>
                <a:gd name="connsiteY302" fmla="*/ 137636 h 1371600"/>
                <a:gd name="connsiteX303" fmla="*/ 1277017 w 1704975"/>
                <a:gd name="connsiteY303" fmla="*/ 146590 h 1371600"/>
                <a:gd name="connsiteX304" fmla="*/ 1273492 w 1704975"/>
                <a:gd name="connsiteY304" fmla="*/ 153543 h 1371600"/>
                <a:gd name="connsiteX305" fmla="*/ 1265491 w 1704975"/>
                <a:gd name="connsiteY305" fmla="*/ 159353 h 1371600"/>
                <a:gd name="connsiteX306" fmla="*/ 1244155 w 1704975"/>
                <a:gd name="connsiteY306" fmla="*/ 165925 h 1371600"/>
                <a:gd name="connsiteX307" fmla="*/ 1239298 w 1704975"/>
                <a:gd name="connsiteY307" fmla="*/ 174784 h 1371600"/>
                <a:gd name="connsiteX308" fmla="*/ 1257872 w 1704975"/>
                <a:gd name="connsiteY308" fmla="*/ 201739 h 1371600"/>
                <a:gd name="connsiteX309" fmla="*/ 1265206 w 1704975"/>
                <a:gd name="connsiteY309" fmla="*/ 197549 h 1371600"/>
                <a:gd name="connsiteX310" fmla="*/ 1273588 w 1704975"/>
                <a:gd name="connsiteY310" fmla="*/ 207645 h 1371600"/>
                <a:gd name="connsiteX311" fmla="*/ 1291304 w 1704975"/>
                <a:gd name="connsiteY311" fmla="*/ 198120 h 1371600"/>
                <a:gd name="connsiteX312" fmla="*/ 1302544 w 1704975"/>
                <a:gd name="connsiteY312" fmla="*/ 197739 h 1371600"/>
                <a:gd name="connsiteX313" fmla="*/ 1315974 w 1704975"/>
                <a:gd name="connsiteY313" fmla="*/ 202311 h 1371600"/>
                <a:gd name="connsiteX314" fmla="*/ 1314450 w 1704975"/>
                <a:gd name="connsiteY314" fmla="*/ 217741 h 1371600"/>
                <a:gd name="connsiteX315" fmla="*/ 1317498 w 1704975"/>
                <a:gd name="connsiteY315" fmla="*/ 219742 h 1371600"/>
                <a:gd name="connsiteX316" fmla="*/ 1316641 w 1704975"/>
                <a:gd name="connsiteY316" fmla="*/ 226314 h 1371600"/>
                <a:gd name="connsiteX317" fmla="*/ 1336453 w 1704975"/>
                <a:gd name="connsiteY317" fmla="*/ 226504 h 1371600"/>
                <a:gd name="connsiteX318" fmla="*/ 1338263 w 1704975"/>
                <a:gd name="connsiteY318" fmla="*/ 235267 h 1371600"/>
                <a:gd name="connsiteX319" fmla="*/ 1336643 w 1704975"/>
                <a:gd name="connsiteY319" fmla="*/ 250317 h 1371600"/>
                <a:gd name="connsiteX320" fmla="*/ 1329499 w 1704975"/>
                <a:gd name="connsiteY320" fmla="*/ 259175 h 1371600"/>
                <a:gd name="connsiteX321" fmla="*/ 1313879 w 1704975"/>
                <a:gd name="connsiteY321" fmla="*/ 266509 h 1371600"/>
                <a:gd name="connsiteX322" fmla="*/ 1316450 w 1704975"/>
                <a:gd name="connsiteY322" fmla="*/ 270129 h 1371600"/>
                <a:gd name="connsiteX323" fmla="*/ 1329499 w 1704975"/>
                <a:gd name="connsiteY323" fmla="*/ 279559 h 1371600"/>
                <a:gd name="connsiteX324" fmla="*/ 1333786 w 1704975"/>
                <a:gd name="connsiteY324" fmla="*/ 273939 h 1371600"/>
                <a:gd name="connsiteX325" fmla="*/ 1343501 w 1704975"/>
                <a:gd name="connsiteY325" fmla="*/ 271177 h 1371600"/>
                <a:gd name="connsiteX326" fmla="*/ 1343215 w 1704975"/>
                <a:gd name="connsiteY326" fmla="*/ 266795 h 1371600"/>
                <a:gd name="connsiteX327" fmla="*/ 1355503 w 1704975"/>
                <a:gd name="connsiteY327" fmla="*/ 276892 h 1371600"/>
                <a:gd name="connsiteX328" fmla="*/ 1364551 w 1704975"/>
                <a:gd name="connsiteY328" fmla="*/ 275654 h 1371600"/>
                <a:gd name="connsiteX329" fmla="*/ 1370552 w 1704975"/>
                <a:gd name="connsiteY329" fmla="*/ 279083 h 1371600"/>
                <a:gd name="connsiteX330" fmla="*/ 1375886 w 1704975"/>
                <a:gd name="connsiteY330" fmla="*/ 277654 h 1371600"/>
                <a:gd name="connsiteX331" fmla="*/ 1376648 w 1704975"/>
                <a:gd name="connsiteY331" fmla="*/ 280225 h 1371600"/>
                <a:gd name="connsiteX332" fmla="*/ 1384649 w 1704975"/>
                <a:gd name="connsiteY332" fmla="*/ 280035 h 1371600"/>
                <a:gd name="connsiteX333" fmla="*/ 1388555 w 1704975"/>
                <a:gd name="connsiteY333" fmla="*/ 275177 h 1371600"/>
                <a:gd name="connsiteX334" fmla="*/ 1390364 w 1704975"/>
                <a:gd name="connsiteY334" fmla="*/ 279083 h 1371600"/>
                <a:gd name="connsiteX335" fmla="*/ 1395222 w 1704975"/>
                <a:gd name="connsiteY335" fmla="*/ 273939 h 1371600"/>
                <a:gd name="connsiteX336" fmla="*/ 1400747 w 1704975"/>
                <a:gd name="connsiteY336" fmla="*/ 284035 h 1371600"/>
                <a:gd name="connsiteX337" fmla="*/ 1399604 w 1704975"/>
                <a:gd name="connsiteY337" fmla="*/ 289370 h 1371600"/>
                <a:gd name="connsiteX338" fmla="*/ 1405033 w 1704975"/>
                <a:gd name="connsiteY338" fmla="*/ 292703 h 1371600"/>
                <a:gd name="connsiteX339" fmla="*/ 1425892 w 1704975"/>
                <a:gd name="connsiteY339" fmla="*/ 287083 h 1371600"/>
                <a:gd name="connsiteX340" fmla="*/ 1423225 w 1704975"/>
                <a:gd name="connsiteY340" fmla="*/ 302704 h 1371600"/>
                <a:gd name="connsiteX341" fmla="*/ 1417510 w 1704975"/>
                <a:gd name="connsiteY341" fmla="*/ 313849 h 1371600"/>
                <a:gd name="connsiteX342" fmla="*/ 1413034 w 1704975"/>
                <a:gd name="connsiteY342" fmla="*/ 316611 h 1371600"/>
                <a:gd name="connsiteX343" fmla="*/ 1402080 w 1704975"/>
                <a:gd name="connsiteY343" fmla="*/ 321088 h 1371600"/>
                <a:gd name="connsiteX344" fmla="*/ 1394650 w 1704975"/>
                <a:gd name="connsiteY344" fmla="*/ 338709 h 1371600"/>
                <a:gd name="connsiteX345" fmla="*/ 1384744 w 1704975"/>
                <a:gd name="connsiteY345" fmla="*/ 346234 h 1371600"/>
                <a:gd name="connsiteX346" fmla="*/ 1391983 w 1704975"/>
                <a:gd name="connsiteY346" fmla="*/ 355283 h 1371600"/>
                <a:gd name="connsiteX347" fmla="*/ 1387792 w 1704975"/>
                <a:gd name="connsiteY347" fmla="*/ 359759 h 1371600"/>
                <a:gd name="connsiteX348" fmla="*/ 1385983 w 1704975"/>
                <a:gd name="connsiteY348" fmla="*/ 368903 h 1371600"/>
                <a:gd name="connsiteX349" fmla="*/ 1374839 w 1704975"/>
                <a:gd name="connsiteY349" fmla="*/ 384715 h 1371600"/>
                <a:gd name="connsiteX350" fmla="*/ 1368742 w 1704975"/>
                <a:gd name="connsiteY350" fmla="*/ 384715 h 1371600"/>
                <a:gd name="connsiteX351" fmla="*/ 1367695 w 1704975"/>
                <a:gd name="connsiteY351" fmla="*/ 391096 h 1371600"/>
                <a:gd name="connsiteX352" fmla="*/ 1363027 w 1704975"/>
                <a:gd name="connsiteY352" fmla="*/ 395002 h 1371600"/>
                <a:gd name="connsiteX353" fmla="*/ 1361980 w 1704975"/>
                <a:gd name="connsiteY353" fmla="*/ 412909 h 1371600"/>
                <a:gd name="connsiteX354" fmla="*/ 1357313 w 1704975"/>
                <a:gd name="connsiteY354" fmla="*/ 424910 h 1371600"/>
                <a:gd name="connsiteX355" fmla="*/ 1365409 w 1704975"/>
                <a:gd name="connsiteY355" fmla="*/ 426149 h 1371600"/>
                <a:gd name="connsiteX356" fmla="*/ 1376077 w 1704975"/>
                <a:gd name="connsiteY356" fmla="*/ 433007 h 1371600"/>
                <a:gd name="connsiteX357" fmla="*/ 1410557 w 1704975"/>
                <a:gd name="connsiteY357" fmla="*/ 433387 h 1371600"/>
                <a:gd name="connsiteX358" fmla="*/ 1427988 w 1704975"/>
                <a:gd name="connsiteY358" fmla="*/ 439769 h 1371600"/>
                <a:gd name="connsiteX359" fmla="*/ 1422654 w 1704975"/>
                <a:gd name="connsiteY359" fmla="*/ 447580 h 1371600"/>
                <a:gd name="connsiteX360" fmla="*/ 1430274 w 1704975"/>
                <a:gd name="connsiteY360" fmla="*/ 447675 h 1371600"/>
                <a:gd name="connsiteX361" fmla="*/ 1426559 w 1704975"/>
                <a:gd name="connsiteY361" fmla="*/ 452628 h 1371600"/>
                <a:gd name="connsiteX362" fmla="*/ 1425607 w 1704975"/>
                <a:gd name="connsiteY362" fmla="*/ 459391 h 1371600"/>
                <a:gd name="connsiteX363" fmla="*/ 1429702 w 1704975"/>
                <a:gd name="connsiteY363" fmla="*/ 469106 h 1371600"/>
                <a:gd name="connsiteX364" fmla="*/ 1421892 w 1704975"/>
                <a:gd name="connsiteY364" fmla="*/ 476631 h 1371600"/>
                <a:gd name="connsiteX365" fmla="*/ 1427512 w 1704975"/>
                <a:gd name="connsiteY365" fmla="*/ 483584 h 1371600"/>
                <a:gd name="connsiteX366" fmla="*/ 1431512 w 1704975"/>
                <a:gd name="connsiteY366" fmla="*/ 500825 h 1371600"/>
                <a:gd name="connsiteX367" fmla="*/ 1444180 w 1704975"/>
                <a:gd name="connsiteY367" fmla="*/ 498253 h 1371600"/>
                <a:gd name="connsiteX368" fmla="*/ 1450848 w 1704975"/>
                <a:gd name="connsiteY368" fmla="*/ 487680 h 1371600"/>
                <a:gd name="connsiteX369" fmla="*/ 1455896 w 1704975"/>
                <a:gd name="connsiteY369" fmla="*/ 487204 h 1371600"/>
                <a:gd name="connsiteX370" fmla="*/ 1460278 w 1704975"/>
                <a:gd name="connsiteY370" fmla="*/ 489109 h 1371600"/>
                <a:gd name="connsiteX371" fmla="*/ 1457801 w 1704975"/>
                <a:gd name="connsiteY371" fmla="*/ 498538 h 1371600"/>
                <a:gd name="connsiteX372" fmla="*/ 1472374 w 1704975"/>
                <a:gd name="connsiteY372" fmla="*/ 501967 h 1371600"/>
                <a:gd name="connsiteX373" fmla="*/ 1472660 w 1704975"/>
                <a:gd name="connsiteY373" fmla="*/ 498729 h 1371600"/>
                <a:gd name="connsiteX374" fmla="*/ 1477899 w 1704975"/>
                <a:gd name="connsiteY374" fmla="*/ 498062 h 1371600"/>
                <a:gd name="connsiteX375" fmla="*/ 1469898 w 1704975"/>
                <a:gd name="connsiteY375" fmla="*/ 481679 h 1371600"/>
                <a:gd name="connsiteX376" fmla="*/ 1494377 w 1704975"/>
                <a:gd name="connsiteY376" fmla="*/ 477964 h 1371600"/>
                <a:gd name="connsiteX377" fmla="*/ 1532287 w 1704975"/>
                <a:gd name="connsiteY377" fmla="*/ 457962 h 1371600"/>
                <a:gd name="connsiteX378" fmla="*/ 1539049 w 1704975"/>
                <a:gd name="connsiteY378" fmla="*/ 459010 h 1371600"/>
                <a:gd name="connsiteX379" fmla="*/ 1577149 w 1704975"/>
                <a:gd name="connsiteY379" fmla="*/ 473392 h 1371600"/>
                <a:gd name="connsiteX380" fmla="*/ 1580769 w 1704975"/>
                <a:gd name="connsiteY380" fmla="*/ 472630 h 1371600"/>
                <a:gd name="connsiteX381" fmla="*/ 1577912 w 1704975"/>
                <a:gd name="connsiteY381" fmla="*/ 491204 h 1371600"/>
                <a:gd name="connsiteX382" fmla="*/ 1581436 w 1704975"/>
                <a:gd name="connsiteY382" fmla="*/ 500443 h 1371600"/>
                <a:gd name="connsiteX383" fmla="*/ 1584007 w 1704975"/>
                <a:gd name="connsiteY383" fmla="*/ 500348 h 1371600"/>
                <a:gd name="connsiteX384" fmla="*/ 1586008 w 1704975"/>
                <a:gd name="connsiteY384" fmla="*/ 513588 h 1371600"/>
                <a:gd name="connsiteX385" fmla="*/ 1590580 w 1704975"/>
                <a:gd name="connsiteY385" fmla="*/ 513302 h 1371600"/>
                <a:gd name="connsiteX386" fmla="*/ 1592199 w 1704975"/>
                <a:gd name="connsiteY386" fmla="*/ 523494 h 1371600"/>
                <a:gd name="connsiteX387" fmla="*/ 1588960 w 1704975"/>
                <a:gd name="connsiteY387" fmla="*/ 525113 h 1371600"/>
                <a:gd name="connsiteX388" fmla="*/ 1592866 w 1704975"/>
                <a:gd name="connsiteY388" fmla="*/ 535591 h 1371600"/>
                <a:gd name="connsiteX389" fmla="*/ 1590675 w 1704975"/>
                <a:gd name="connsiteY389" fmla="*/ 538639 h 1371600"/>
                <a:gd name="connsiteX390" fmla="*/ 1594580 w 1704975"/>
                <a:gd name="connsiteY390" fmla="*/ 538353 h 1371600"/>
                <a:gd name="connsiteX391" fmla="*/ 1601819 w 1704975"/>
                <a:gd name="connsiteY391" fmla="*/ 544449 h 1371600"/>
                <a:gd name="connsiteX392" fmla="*/ 1607439 w 1704975"/>
                <a:gd name="connsiteY392" fmla="*/ 530066 h 1371600"/>
                <a:gd name="connsiteX393" fmla="*/ 1644587 w 1704975"/>
                <a:gd name="connsiteY393" fmla="*/ 540829 h 1371600"/>
                <a:gd name="connsiteX394" fmla="*/ 1648587 w 1704975"/>
                <a:gd name="connsiteY394" fmla="*/ 552164 h 1371600"/>
                <a:gd name="connsiteX395" fmla="*/ 1646968 w 1704975"/>
                <a:gd name="connsiteY395" fmla="*/ 562166 h 1371600"/>
                <a:gd name="connsiteX396" fmla="*/ 1649539 w 1704975"/>
                <a:gd name="connsiteY396" fmla="*/ 573024 h 1371600"/>
                <a:gd name="connsiteX397" fmla="*/ 1648777 w 1704975"/>
                <a:gd name="connsiteY397" fmla="*/ 580454 h 1371600"/>
                <a:gd name="connsiteX398" fmla="*/ 1640681 w 1704975"/>
                <a:gd name="connsiteY398" fmla="*/ 593693 h 1371600"/>
                <a:gd name="connsiteX399" fmla="*/ 1649539 w 1704975"/>
                <a:gd name="connsiteY399" fmla="*/ 593598 h 1371600"/>
                <a:gd name="connsiteX400" fmla="*/ 1654207 w 1704975"/>
                <a:gd name="connsiteY400" fmla="*/ 610171 h 1371600"/>
                <a:gd name="connsiteX401" fmla="*/ 1656016 w 1704975"/>
                <a:gd name="connsiteY401" fmla="*/ 619411 h 1371600"/>
                <a:gd name="connsiteX402" fmla="*/ 1652778 w 1704975"/>
                <a:gd name="connsiteY402" fmla="*/ 638366 h 1371600"/>
                <a:gd name="connsiteX403" fmla="*/ 1694116 w 1704975"/>
                <a:gd name="connsiteY403" fmla="*/ 644938 h 1371600"/>
                <a:gd name="connsiteX404" fmla="*/ 1692307 w 1704975"/>
                <a:gd name="connsiteY404" fmla="*/ 657606 h 1371600"/>
                <a:gd name="connsiteX405" fmla="*/ 1664780 w 1704975"/>
                <a:gd name="connsiteY405" fmla="*/ 657034 h 1371600"/>
                <a:gd name="connsiteX406" fmla="*/ 1665732 w 1704975"/>
                <a:gd name="connsiteY406" fmla="*/ 667988 h 1371600"/>
                <a:gd name="connsiteX407" fmla="*/ 1661827 w 1704975"/>
                <a:gd name="connsiteY407" fmla="*/ 672275 h 1371600"/>
                <a:gd name="connsiteX408" fmla="*/ 1662208 w 1704975"/>
                <a:gd name="connsiteY408" fmla="*/ 676751 h 1371600"/>
                <a:gd name="connsiteX409" fmla="*/ 1674209 w 1704975"/>
                <a:gd name="connsiteY409" fmla="*/ 680752 h 1371600"/>
                <a:gd name="connsiteX410" fmla="*/ 1678210 w 1704975"/>
                <a:gd name="connsiteY410" fmla="*/ 690086 h 1371600"/>
                <a:gd name="connsiteX411" fmla="*/ 1671447 w 1704975"/>
                <a:gd name="connsiteY411" fmla="*/ 709993 h 1371600"/>
                <a:gd name="connsiteX412" fmla="*/ 1667542 w 1704975"/>
                <a:gd name="connsiteY412" fmla="*/ 717899 h 1371600"/>
                <a:gd name="connsiteX413" fmla="*/ 1665446 w 1704975"/>
                <a:gd name="connsiteY413" fmla="*/ 717233 h 1371600"/>
                <a:gd name="connsiteX414" fmla="*/ 1659636 w 1704975"/>
                <a:gd name="connsiteY414" fmla="*/ 733044 h 1371600"/>
                <a:gd name="connsiteX415" fmla="*/ 1648587 w 1704975"/>
                <a:gd name="connsiteY415" fmla="*/ 730853 h 1371600"/>
                <a:gd name="connsiteX416" fmla="*/ 1647539 w 1704975"/>
                <a:gd name="connsiteY416" fmla="*/ 735425 h 1371600"/>
                <a:gd name="connsiteX417" fmla="*/ 1643729 w 1704975"/>
                <a:gd name="connsiteY417" fmla="*/ 733711 h 1371600"/>
                <a:gd name="connsiteX418" fmla="*/ 1643824 w 1704975"/>
                <a:gd name="connsiteY418" fmla="*/ 735425 h 1371600"/>
                <a:gd name="connsiteX419" fmla="*/ 1602676 w 1704975"/>
                <a:gd name="connsiteY419" fmla="*/ 740950 h 1371600"/>
                <a:gd name="connsiteX420" fmla="*/ 1605629 w 1704975"/>
                <a:gd name="connsiteY420" fmla="*/ 747713 h 1371600"/>
                <a:gd name="connsiteX421" fmla="*/ 1608582 w 1704975"/>
                <a:gd name="connsiteY421" fmla="*/ 746950 h 1371600"/>
                <a:gd name="connsiteX422" fmla="*/ 1610201 w 1704975"/>
                <a:gd name="connsiteY422" fmla="*/ 756761 h 1371600"/>
                <a:gd name="connsiteX423" fmla="*/ 1611916 w 1704975"/>
                <a:gd name="connsiteY423" fmla="*/ 756190 h 1371600"/>
                <a:gd name="connsiteX424" fmla="*/ 1619059 w 1704975"/>
                <a:gd name="connsiteY424" fmla="*/ 772287 h 1371600"/>
                <a:gd name="connsiteX425" fmla="*/ 1625441 w 1704975"/>
                <a:gd name="connsiteY425" fmla="*/ 779812 h 1371600"/>
                <a:gd name="connsiteX426" fmla="*/ 1629442 w 1704975"/>
                <a:gd name="connsiteY426" fmla="*/ 810959 h 1371600"/>
                <a:gd name="connsiteX427" fmla="*/ 1638872 w 1704975"/>
                <a:gd name="connsiteY427" fmla="*/ 810768 h 1371600"/>
                <a:gd name="connsiteX428" fmla="*/ 1638109 w 1704975"/>
                <a:gd name="connsiteY428" fmla="*/ 826579 h 1371600"/>
                <a:gd name="connsiteX429" fmla="*/ 1645253 w 1704975"/>
                <a:gd name="connsiteY429" fmla="*/ 823436 h 1371600"/>
                <a:gd name="connsiteX430" fmla="*/ 1645920 w 1704975"/>
                <a:gd name="connsiteY430" fmla="*/ 835438 h 1371600"/>
                <a:gd name="connsiteX431" fmla="*/ 1641824 w 1704975"/>
                <a:gd name="connsiteY431" fmla="*/ 862965 h 1371600"/>
                <a:gd name="connsiteX432" fmla="*/ 1646872 w 1704975"/>
                <a:gd name="connsiteY432" fmla="*/ 862393 h 1371600"/>
                <a:gd name="connsiteX433" fmla="*/ 1642015 w 1704975"/>
                <a:gd name="connsiteY433" fmla="*/ 887825 h 1371600"/>
                <a:gd name="connsiteX434" fmla="*/ 1659064 w 1704975"/>
                <a:gd name="connsiteY434" fmla="*/ 896588 h 1371600"/>
                <a:gd name="connsiteX435" fmla="*/ 1658779 w 1704975"/>
                <a:gd name="connsiteY435" fmla="*/ 899160 h 1371600"/>
                <a:gd name="connsiteX436" fmla="*/ 1663637 w 1704975"/>
                <a:gd name="connsiteY436" fmla="*/ 899636 h 1371600"/>
                <a:gd name="connsiteX437" fmla="*/ 1663446 w 1704975"/>
                <a:gd name="connsiteY437" fmla="*/ 901732 h 1371600"/>
                <a:gd name="connsiteX438" fmla="*/ 1681829 w 1704975"/>
                <a:gd name="connsiteY438" fmla="*/ 908304 h 1371600"/>
                <a:gd name="connsiteX439" fmla="*/ 1698784 w 1704975"/>
                <a:gd name="connsiteY439" fmla="*/ 906399 h 1371600"/>
                <a:gd name="connsiteX440" fmla="*/ 1700308 w 1704975"/>
                <a:gd name="connsiteY440" fmla="*/ 915638 h 1371600"/>
                <a:gd name="connsiteX441" fmla="*/ 1686497 w 1704975"/>
                <a:gd name="connsiteY441" fmla="*/ 919353 h 1371600"/>
                <a:gd name="connsiteX442" fmla="*/ 1689735 w 1704975"/>
                <a:gd name="connsiteY442" fmla="*/ 941737 h 1371600"/>
                <a:gd name="connsiteX443" fmla="*/ 1624108 w 1704975"/>
                <a:gd name="connsiteY443" fmla="*/ 957453 h 1371600"/>
                <a:gd name="connsiteX444" fmla="*/ 1596866 w 1704975"/>
                <a:gd name="connsiteY444" fmla="*/ 976789 h 1371600"/>
                <a:gd name="connsiteX445" fmla="*/ 1565624 w 1704975"/>
                <a:gd name="connsiteY445" fmla="*/ 990409 h 1371600"/>
                <a:gd name="connsiteX446" fmla="*/ 1564291 w 1704975"/>
                <a:gd name="connsiteY446" fmla="*/ 985838 h 1371600"/>
                <a:gd name="connsiteX447" fmla="*/ 1560195 w 1704975"/>
                <a:gd name="connsiteY447" fmla="*/ 983933 h 1371600"/>
                <a:gd name="connsiteX448" fmla="*/ 1553718 w 1704975"/>
                <a:gd name="connsiteY448" fmla="*/ 981456 h 1371600"/>
                <a:gd name="connsiteX449" fmla="*/ 1546955 w 1704975"/>
                <a:gd name="connsiteY449" fmla="*/ 982504 h 1371600"/>
                <a:gd name="connsiteX450" fmla="*/ 1548384 w 1704975"/>
                <a:gd name="connsiteY450" fmla="*/ 959263 h 1371600"/>
                <a:gd name="connsiteX451" fmla="*/ 1551051 w 1704975"/>
                <a:gd name="connsiteY451" fmla="*/ 959072 h 1371600"/>
                <a:gd name="connsiteX452" fmla="*/ 1549146 w 1704975"/>
                <a:gd name="connsiteY452" fmla="*/ 930974 h 1371600"/>
                <a:gd name="connsiteX453" fmla="*/ 1522190 w 1704975"/>
                <a:gd name="connsiteY453" fmla="*/ 932402 h 1371600"/>
                <a:gd name="connsiteX454" fmla="*/ 1518285 w 1704975"/>
                <a:gd name="connsiteY454" fmla="*/ 927735 h 1371600"/>
                <a:gd name="connsiteX455" fmla="*/ 1514951 w 1704975"/>
                <a:gd name="connsiteY455" fmla="*/ 929450 h 1371600"/>
                <a:gd name="connsiteX456" fmla="*/ 1508189 w 1704975"/>
                <a:gd name="connsiteY456" fmla="*/ 909447 h 1371600"/>
                <a:gd name="connsiteX457" fmla="*/ 1504188 w 1704975"/>
                <a:gd name="connsiteY457" fmla="*/ 909923 h 1371600"/>
                <a:gd name="connsiteX458" fmla="*/ 1504283 w 1704975"/>
                <a:gd name="connsiteY458" fmla="*/ 907447 h 1371600"/>
                <a:gd name="connsiteX459" fmla="*/ 1492472 w 1704975"/>
                <a:gd name="connsiteY459" fmla="*/ 906971 h 1371600"/>
                <a:gd name="connsiteX460" fmla="*/ 1491139 w 1704975"/>
                <a:gd name="connsiteY460" fmla="*/ 916305 h 1371600"/>
                <a:gd name="connsiteX461" fmla="*/ 1485614 w 1704975"/>
                <a:gd name="connsiteY461" fmla="*/ 915353 h 1371600"/>
                <a:gd name="connsiteX462" fmla="*/ 1482090 w 1704975"/>
                <a:gd name="connsiteY462" fmla="*/ 941356 h 1371600"/>
                <a:gd name="connsiteX463" fmla="*/ 1483519 w 1704975"/>
                <a:gd name="connsiteY463" fmla="*/ 950214 h 1371600"/>
                <a:gd name="connsiteX464" fmla="*/ 1468469 w 1704975"/>
                <a:gd name="connsiteY464" fmla="*/ 955929 h 1371600"/>
                <a:gd name="connsiteX465" fmla="*/ 1469231 w 1704975"/>
                <a:gd name="connsiteY465" fmla="*/ 961739 h 1371600"/>
                <a:gd name="connsiteX466" fmla="*/ 1450753 w 1704975"/>
                <a:gd name="connsiteY466" fmla="*/ 966978 h 1371600"/>
                <a:gd name="connsiteX467" fmla="*/ 1446371 w 1704975"/>
                <a:gd name="connsiteY467" fmla="*/ 954881 h 1371600"/>
                <a:gd name="connsiteX468" fmla="*/ 1420939 w 1704975"/>
                <a:gd name="connsiteY468" fmla="*/ 962311 h 1371600"/>
                <a:gd name="connsiteX469" fmla="*/ 1414367 w 1704975"/>
                <a:gd name="connsiteY469" fmla="*/ 947071 h 1371600"/>
                <a:gd name="connsiteX470" fmla="*/ 1409129 w 1704975"/>
                <a:gd name="connsiteY470" fmla="*/ 948880 h 1371600"/>
                <a:gd name="connsiteX471" fmla="*/ 1394746 w 1704975"/>
                <a:gd name="connsiteY471" fmla="*/ 943070 h 1371600"/>
                <a:gd name="connsiteX472" fmla="*/ 1393984 w 1704975"/>
                <a:gd name="connsiteY472" fmla="*/ 946309 h 1371600"/>
                <a:gd name="connsiteX473" fmla="*/ 1347597 w 1704975"/>
                <a:gd name="connsiteY473" fmla="*/ 956120 h 1371600"/>
                <a:gd name="connsiteX474" fmla="*/ 1348264 w 1704975"/>
                <a:gd name="connsiteY474" fmla="*/ 959263 h 1371600"/>
                <a:gd name="connsiteX475" fmla="*/ 1333690 w 1704975"/>
                <a:gd name="connsiteY475" fmla="*/ 957453 h 1371600"/>
                <a:gd name="connsiteX476" fmla="*/ 1333500 w 1704975"/>
                <a:gd name="connsiteY476" fmla="*/ 955738 h 1371600"/>
                <a:gd name="connsiteX477" fmla="*/ 1323308 w 1704975"/>
                <a:gd name="connsiteY477" fmla="*/ 956024 h 1371600"/>
                <a:gd name="connsiteX478" fmla="*/ 1293876 w 1704975"/>
                <a:gd name="connsiteY478" fmla="*/ 962120 h 1371600"/>
                <a:gd name="connsiteX479" fmla="*/ 1273969 w 1704975"/>
                <a:gd name="connsiteY479" fmla="*/ 963835 h 1371600"/>
                <a:gd name="connsiteX480" fmla="*/ 1273397 w 1704975"/>
                <a:gd name="connsiteY480" fmla="*/ 961834 h 1371600"/>
                <a:gd name="connsiteX481" fmla="*/ 1254538 w 1704975"/>
                <a:gd name="connsiteY481" fmla="*/ 965168 h 1371600"/>
                <a:gd name="connsiteX482" fmla="*/ 1254823 w 1704975"/>
                <a:gd name="connsiteY482" fmla="*/ 961739 h 1371600"/>
                <a:gd name="connsiteX483" fmla="*/ 1248823 w 1704975"/>
                <a:gd name="connsiteY483" fmla="*/ 961549 h 1371600"/>
                <a:gd name="connsiteX484" fmla="*/ 1233488 w 1704975"/>
                <a:gd name="connsiteY484" fmla="*/ 966025 h 1371600"/>
                <a:gd name="connsiteX485" fmla="*/ 1233392 w 1704975"/>
                <a:gd name="connsiteY485" fmla="*/ 958691 h 1371600"/>
                <a:gd name="connsiteX486" fmla="*/ 1227106 w 1704975"/>
                <a:gd name="connsiteY486" fmla="*/ 959644 h 1371600"/>
                <a:gd name="connsiteX487" fmla="*/ 1228344 w 1704975"/>
                <a:gd name="connsiteY487" fmla="*/ 954214 h 1371600"/>
                <a:gd name="connsiteX488" fmla="*/ 1211485 w 1704975"/>
                <a:gd name="connsiteY488" fmla="*/ 954976 h 1371600"/>
                <a:gd name="connsiteX489" fmla="*/ 1203389 w 1704975"/>
                <a:gd name="connsiteY489" fmla="*/ 952309 h 1371600"/>
                <a:gd name="connsiteX490" fmla="*/ 1196245 w 1704975"/>
                <a:gd name="connsiteY490" fmla="*/ 954500 h 1371600"/>
                <a:gd name="connsiteX491" fmla="*/ 1195388 w 1704975"/>
                <a:gd name="connsiteY491" fmla="*/ 951738 h 1371600"/>
                <a:gd name="connsiteX492" fmla="*/ 1176338 w 1704975"/>
                <a:gd name="connsiteY492" fmla="*/ 954405 h 1371600"/>
                <a:gd name="connsiteX493" fmla="*/ 1175956 w 1704975"/>
                <a:gd name="connsiteY493" fmla="*/ 950690 h 1371600"/>
                <a:gd name="connsiteX494" fmla="*/ 1161002 w 1704975"/>
                <a:gd name="connsiteY494" fmla="*/ 954310 h 1371600"/>
                <a:gd name="connsiteX495" fmla="*/ 1156525 w 1704975"/>
                <a:gd name="connsiteY495" fmla="*/ 951071 h 1371600"/>
                <a:gd name="connsiteX496" fmla="*/ 1150430 w 1704975"/>
                <a:gd name="connsiteY496" fmla="*/ 951167 h 1371600"/>
                <a:gd name="connsiteX497" fmla="*/ 1148048 w 1704975"/>
                <a:gd name="connsiteY497" fmla="*/ 942022 h 1371600"/>
                <a:gd name="connsiteX498" fmla="*/ 1133475 w 1704975"/>
                <a:gd name="connsiteY498" fmla="*/ 942975 h 1371600"/>
                <a:gd name="connsiteX499" fmla="*/ 1131760 w 1704975"/>
                <a:gd name="connsiteY499" fmla="*/ 951071 h 1371600"/>
                <a:gd name="connsiteX500" fmla="*/ 1124712 w 1704975"/>
                <a:gd name="connsiteY500" fmla="*/ 953548 h 1371600"/>
                <a:gd name="connsiteX501" fmla="*/ 1085374 w 1704975"/>
                <a:gd name="connsiteY501" fmla="*/ 954881 h 1371600"/>
                <a:gd name="connsiteX502" fmla="*/ 1083755 w 1704975"/>
                <a:gd name="connsiteY502" fmla="*/ 945928 h 1371600"/>
                <a:gd name="connsiteX503" fmla="*/ 1070039 w 1704975"/>
                <a:gd name="connsiteY503" fmla="*/ 948118 h 1371600"/>
                <a:gd name="connsiteX504" fmla="*/ 1065181 w 1704975"/>
                <a:gd name="connsiteY504" fmla="*/ 931926 h 1371600"/>
                <a:gd name="connsiteX505" fmla="*/ 1033272 w 1704975"/>
                <a:gd name="connsiteY505" fmla="*/ 940879 h 1371600"/>
                <a:gd name="connsiteX506" fmla="*/ 985552 w 1704975"/>
                <a:gd name="connsiteY506" fmla="*/ 947928 h 1371600"/>
                <a:gd name="connsiteX507" fmla="*/ 942784 w 1704975"/>
                <a:gd name="connsiteY507" fmla="*/ 943737 h 1371600"/>
                <a:gd name="connsiteX508" fmla="*/ 915067 w 1704975"/>
                <a:gd name="connsiteY508" fmla="*/ 946499 h 1371600"/>
                <a:gd name="connsiteX509" fmla="*/ 916686 w 1704975"/>
                <a:gd name="connsiteY509" fmla="*/ 959358 h 1371600"/>
                <a:gd name="connsiteX510" fmla="*/ 913066 w 1704975"/>
                <a:gd name="connsiteY510" fmla="*/ 959739 h 1371600"/>
                <a:gd name="connsiteX511" fmla="*/ 914686 w 1704975"/>
                <a:gd name="connsiteY511" fmla="*/ 965359 h 1371600"/>
                <a:gd name="connsiteX512" fmla="*/ 905542 w 1704975"/>
                <a:gd name="connsiteY512" fmla="*/ 990886 h 1371600"/>
                <a:gd name="connsiteX513" fmla="*/ 911066 w 1704975"/>
                <a:gd name="connsiteY513" fmla="*/ 1020794 h 1371600"/>
                <a:gd name="connsiteX514" fmla="*/ 905923 w 1704975"/>
                <a:gd name="connsiteY514" fmla="*/ 1023652 h 1371600"/>
                <a:gd name="connsiteX515" fmla="*/ 905065 w 1704975"/>
                <a:gd name="connsiteY515" fmla="*/ 1054894 h 1371600"/>
                <a:gd name="connsiteX516" fmla="*/ 906875 w 1704975"/>
                <a:gd name="connsiteY516" fmla="*/ 1055180 h 1371600"/>
                <a:gd name="connsiteX517" fmla="*/ 913162 w 1704975"/>
                <a:gd name="connsiteY517" fmla="*/ 1097090 h 1371600"/>
                <a:gd name="connsiteX518" fmla="*/ 913924 w 1704975"/>
                <a:gd name="connsiteY518" fmla="*/ 1099566 h 1371600"/>
                <a:gd name="connsiteX519" fmla="*/ 916210 w 1704975"/>
                <a:gd name="connsiteY519" fmla="*/ 1097375 h 1371600"/>
                <a:gd name="connsiteX520" fmla="*/ 918115 w 1704975"/>
                <a:gd name="connsiteY520" fmla="*/ 1109282 h 1371600"/>
                <a:gd name="connsiteX521" fmla="*/ 932879 w 1704975"/>
                <a:gd name="connsiteY521" fmla="*/ 1114520 h 1371600"/>
                <a:gd name="connsiteX522" fmla="*/ 930497 w 1704975"/>
                <a:gd name="connsiteY522" fmla="*/ 1131284 h 1371600"/>
                <a:gd name="connsiteX523" fmla="*/ 922591 w 1704975"/>
                <a:gd name="connsiteY523" fmla="*/ 1152620 h 1371600"/>
                <a:gd name="connsiteX524" fmla="*/ 926878 w 1704975"/>
                <a:gd name="connsiteY524" fmla="*/ 1156621 h 1371600"/>
                <a:gd name="connsiteX525" fmla="*/ 926116 w 1704975"/>
                <a:gd name="connsiteY525" fmla="*/ 1164050 h 1371600"/>
                <a:gd name="connsiteX526" fmla="*/ 924115 w 1704975"/>
                <a:gd name="connsiteY526" fmla="*/ 1164622 h 1371600"/>
                <a:gd name="connsiteX527" fmla="*/ 928116 w 1704975"/>
                <a:gd name="connsiteY527" fmla="*/ 1176052 h 1371600"/>
                <a:gd name="connsiteX528" fmla="*/ 939927 w 1704975"/>
                <a:gd name="connsiteY528" fmla="*/ 1194530 h 1371600"/>
                <a:gd name="connsiteX529" fmla="*/ 943070 w 1704975"/>
                <a:gd name="connsiteY529" fmla="*/ 1206722 h 1371600"/>
                <a:gd name="connsiteX530" fmla="*/ 949833 w 1704975"/>
                <a:gd name="connsiteY530" fmla="*/ 1206246 h 1371600"/>
                <a:gd name="connsiteX531" fmla="*/ 951929 w 1704975"/>
                <a:gd name="connsiteY531" fmla="*/ 1203865 h 1371600"/>
                <a:gd name="connsiteX532" fmla="*/ 953929 w 1704975"/>
                <a:gd name="connsiteY532" fmla="*/ 1208723 h 1371600"/>
                <a:gd name="connsiteX533" fmla="*/ 955167 w 1704975"/>
                <a:gd name="connsiteY533" fmla="*/ 1227582 h 1371600"/>
                <a:gd name="connsiteX534" fmla="*/ 947928 w 1704975"/>
                <a:gd name="connsiteY534" fmla="*/ 1227868 h 1371600"/>
                <a:gd name="connsiteX535" fmla="*/ 947071 w 1704975"/>
                <a:gd name="connsiteY535" fmla="*/ 1246156 h 1371600"/>
                <a:gd name="connsiteX536" fmla="*/ 980504 w 1704975"/>
                <a:gd name="connsiteY536" fmla="*/ 1255967 h 1371600"/>
                <a:gd name="connsiteX537" fmla="*/ 981456 w 1704975"/>
                <a:gd name="connsiteY537" fmla="*/ 1264444 h 1371600"/>
                <a:gd name="connsiteX538" fmla="*/ 955262 w 1704975"/>
                <a:gd name="connsiteY538" fmla="*/ 1280255 h 1371600"/>
                <a:gd name="connsiteX539" fmla="*/ 953548 w 1704975"/>
                <a:gd name="connsiteY539" fmla="*/ 1272445 h 1371600"/>
                <a:gd name="connsiteX540" fmla="*/ 948023 w 1704975"/>
                <a:gd name="connsiteY540" fmla="*/ 1273016 h 1371600"/>
                <a:gd name="connsiteX541" fmla="*/ 945928 w 1704975"/>
                <a:gd name="connsiteY541" fmla="*/ 1263491 h 1371600"/>
                <a:gd name="connsiteX542" fmla="*/ 944118 w 1704975"/>
                <a:gd name="connsiteY542" fmla="*/ 1264063 h 1371600"/>
                <a:gd name="connsiteX543" fmla="*/ 944404 w 1704975"/>
                <a:gd name="connsiteY543" fmla="*/ 1265968 h 1371600"/>
                <a:gd name="connsiteX544" fmla="*/ 934402 w 1704975"/>
                <a:gd name="connsiteY544" fmla="*/ 1270254 h 1371600"/>
                <a:gd name="connsiteX545" fmla="*/ 937736 w 1704975"/>
                <a:gd name="connsiteY545" fmla="*/ 1279493 h 1371600"/>
                <a:gd name="connsiteX546" fmla="*/ 934879 w 1704975"/>
                <a:gd name="connsiteY546" fmla="*/ 1280065 h 1371600"/>
                <a:gd name="connsiteX547" fmla="*/ 935355 w 1704975"/>
                <a:gd name="connsiteY547" fmla="*/ 1285875 h 1371600"/>
                <a:gd name="connsiteX548" fmla="*/ 924973 w 1704975"/>
                <a:gd name="connsiteY548" fmla="*/ 1286827 h 1371600"/>
                <a:gd name="connsiteX549" fmla="*/ 923734 w 1704975"/>
                <a:gd name="connsiteY549" fmla="*/ 1292924 h 1371600"/>
                <a:gd name="connsiteX550" fmla="*/ 882301 w 1704975"/>
                <a:gd name="connsiteY550" fmla="*/ 1298829 h 1371600"/>
                <a:gd name="connsiteX551" fmla="*/ 864775 w 1704975"/>
                <a:gd name="connsiteY551" fmla="*/ 1289114 h 1371600"/>
                <a:gd name="connsiteX552" fmla="*/ 853630 w 1704975"/>
                <a:gd name="connsiteY552" fmla="*/ 1320641 h 1371600"/>
                <a:gd name="connsiteX553" fmla="*/ 851916 w 1704975"/>
                <a:gd name="connsiteY553" fmla="*/ 1325785 h 1371600"/>
                <a:gd name="connsiteX554" fmla="*/ 807529 w 1704975"/>
                <a:gd name="connsiteY554" fmla="*/ 1328166 h 1371600"/>
                <a:gd name="connsiteX555" fmla="*/ 783050 w 1704975"/>
                <a:gd name="connsiteY555" fmla="*/ 1325309 h 1371600"/>
                <a:gd name="connsiteX556" fmla="*/ 792385 w 1704975"/>
                <a:gd name="connsiteY556" fmla="*/ 1329785 h 1371600"/>
                <a:gd name="connsiteX557" fmla="*/ 796576 w 1704975"/>
                <a:gd name="connsiteY557" fmla="*/ 1337024 h 1371600"/>
                <a:gd name="connsiteX558" fmla="*/ 769144 w 1704975"/>
                <a:gd name="connsiteY558" fmla="*/ 1342644 h 1371600"/>
                <a:gd name="connsiteX559" fmla="*/ 770858 w 1704975"/>
                <a:gd name="connsiteY559" fmla="*/ 1356932 h 1371600"/>
                <a:gd name="connsiteX560" fmla="*/ 726186 w 1704975"/>
                <a:gd name="connsiteY560" fmla="*/ 1365980 h 1371600"/>
                <a:gd name="connsiteX561" fmla="*/ 720662 w 1704975"/>
                <a:gd name="connsiteY561" fmla="*/ 1350455 h 1371600"/>
                <a:gd name="connsiteX562" fmla="*/ 728281 w 1704975"/>
                <a:gd name="connsiteY562" fmla="*/ 1348454 h 1371600"/>
                <a:gd name="connsiteX563" fmla="*/ 727043 w 1704975"/>
                <a:gd name="connsiteY563" fmla="*/ 1344549 h 1371600"/>
                <a:gd name="connsiteX564" fmla="*/ 734377 w 1704975"/>
                <a:gd name="connsiteY564" fmla="*/ 1342358 h 1371600"/>
                <a:gd name="connsiteX565" fmla="*/ 727424 w 1704975"/>
                <a:gd name="connsiteY565" fmla="*/ 1307497 h 1371600"/>
                <a:gd name="connsiteX566" fmla="*/ 715804 w 1704975"/>
                <a:gd name="connsiteY566" fmla="*/ 1305401 h 1371600"/>
                <a:gd name="connsiteX567" fmla="*/ 693801 w 1704975"/>
                <a:gd name="connsiteY567" fmla="*/ 1273683 h 1371600"/>
                <a:gd name="connsiteX568" fmla="*/ 690658 w 1704975"/>
                <a:gd name="connsiteY568" fmla="*/ 1270730 h 1371600"/>
                <a:gd name="connsiteX569" fmla="*/ 688562 w 1704975"/>
                <a:gd name="connsiteY569" fmla="*/ 1272635 h 1371600"/>
                <a:gd name="connsiteX570" fmla="*/ 686943 w 1704975"/>
                <a:gd name="connsiteY570" fmla="*/ 1271111 h 1371600"/>
                <a:gd name="connsiteX571" fmla="*/ 677894 w 1704975"/>
                <a:gd name="connsiteY571" fmla="*/ 1257300 h 1371600"/>
                <a:gd name="connsiteX572" fmla="*/ 662464 w 1704975"/>
                <a:gd name="connsiteY572" fmla="*/ 1259967 h 1371600"/>
                <a:gd name="connsiteX573" fmla="*/ 657606 w 1704975"/>
                <a:gd name="connsiteY573" fmla="*/ 1221105 h 1371600"/>
                <a:gd name="connsiteX574" fmla="*/ 650272 w 1704975"/>
                <a:gd name="connsiteY574" fmla="*/ 1190053 h 1371600"/>
                <a:gd name="connsiteX575" fmla="*/ 650557 w 1704975"/>
                <a:gd name="connsiteY575" fmla="*/ 1179005 h 1371600"/>
                <a:gd name="connsiteX576" fmla="*/ 637699 w 1704975"/>
                <a:gd name="connsiteY576" fmla="*/ 1181386 h 1371600"/>
                <a:gd name="connsiteX577" fmla="*/ 637889 w 1704975"/>
                <a:gd name="connsiteY577" fmla="*/ 1183576 h 1371600"/>
                <a:gd name="connsiteX578" fmla="*/ 623697 w 1704975"/>
                <a:gd name="connsiteY578" fmla="*/ 1184815 h 1371600"/>
                <a:gd name="connsiteX579" fmla="*/ 637699 w 1704975"/>
                <a:gd name="connsiteY579" fmla="*/ 1146810 h 1371600"/>
                <a:gd name="connsiteX580" fmla="*/ 625792 w 1704975"/>
                <a:gd name="connsiteY580" fmla="*/ 1143952 h 1371600"/>
                <a:gd name="connsiteX581" fmla="*/ 626745 w 1704975"/>
                <a:gd name="connsiteY581" fmla="*/ 1132427 h 1371600"/>
                <a:gd name="connsiteX582" fmla="*/ 632269 w 1704975"/>
                <a:gd name="connsiteY582" fmla="*/ 1123759 h 1371600"/>
                <a:gd name="connsiteX583" fmla="*/ 614077 w 1704975"/>
                <a:gd name="connsiteY583" fmla="*/ 1126522 h 1371600"/>
                <a:gd name="connsiteX584" fmla="*/ 604456 w 1704975"/>
                <a:gd name="connsiteY584" fmla="*/ 1124141 h 1371600"/>
                <a:gd name="connsiteX585" fmla="*/ 595693 w 1704975"/>
                <a:gd name="connsiteY585" fmla="*/ 1108996 h 1371600"/>
                <a:gd name="connsiteX586" fmla="*/ 597789 w 1704975"/>
                <a:gd name="connsiteY586" fmla="*/ 1098042 h 1371600"/>
                <a:gd name="connsiteX587" fmla="*/ 603885 w 1704975"/>
                <a:gd name="connsiteY587" fmla="*/ 1088231 h 1371600"/>
                <a:gd name="connsiteX588" fmla="*/ 579787 w 1704975"/>
                <a:gd name="connsiteY588" fmla="*/ 1084517 h 1371600"/>
                <a:gd name="connsiteX589" fmla="*/ 580358 w 1704975"/>
                <a:gd name="connsiteY589" fmla="*/ 1080230 h 1371600"/>
                <a:gd name="connsiteX590" fmla="*/ 575119 w 1704975"/>
                <a:gd name="connsiteY590" fmla="*/ 1079944 h 1371600"/>
                <a:gd name="connsiteX591" fmla="*/ 574738 w 1704975"/>
                <a:gd name="connsiteY591" fmla="*/ 1072515 h 1371600"/>
                <a:gd name="connsiteX592" fmla="*/ 561499 w 1704975"/>
                <a:gd name="connsiteY592" fmla="*/ 1072229 h 1371600"/>
                <a:gd name="connsiteX593" fmla="*/ 562165 w 1704975"/>
                <a:gd name="connsiteY593" fmla="*/ 1063847 h 1371600"/>
                <a:gd name="connsiteX594" fmla="*/ 507587 w 1704975"/>
                <a:gd name="connsiteY594" fmla="*/ 1074706 h 1371600"/>
                <a:gd name="connsiteX595" fmla="*/ 506730 w 1704975"/>
                <a:gd name="connsiteY595" fmla="*/ 1064514 h 1371600"/>
                <a:gd name="connsiteX596" fmla="*/ 499205 w 1704975"/>
                <a:gd name="connsiteY596" fmla="*/ 1064514 h 1371600"/>
                <a:gd name="connsiteX597" fmla="*/ 493014 w 1704975"/>
                <a:gd name="connsiteY597" fmla="*/ 1128712 h 1371600"/>
                <a:gd name="connsiteX598" fmla="*/ 483870 w 1704975"/>
                <a:gd name="connsiteY598" fmla="*/ 1125665 h 1371600"/>
                <a:gd name="connsiteX599" fmla="*/ 483298 w 1704975"/>
                <a:gd name="connsiteY599" fmla="*/ 1135285 h 1371600"/>
                <a:gd name="connsiteX600" fmla="*/ 480631 w 1704975"/>
                <a:gd name="connsiteY600" fmla="*/ 1135951 h 1371600"/>
                <a:gd name="connsiteX601" fmla="*/ 480250 w 1704975"/>
                <a:gd name="connsiteY601" fmla="*/ 1138904 h 1371600"/>
                <a:gd name="connsiteX602" fmla="*/ 473583 w 1704975"/>
                <a:gd name="connsiteY602" fmla="*/ 1138618 h 1371600"/>
                <a:gd name="connsiteX603" fmla="*/ 473773 w 1704975"/>
                <a:gd name="connsiteY603" fmla="*/ 1131951 h 1371600"/>
                <a:gd name="connsiteX604" fmla="*/ 468344 w 1704975"/>
                <a:gd name="connsiteY604" fmla="*/ 1126998 h 1371600"/>
                <a:gd name="connsiteX605" fmla="*/ 459105 w 1704975"/>
                <a:gd name="connsiteY605" fmla="*/ 1124712 h 1371600"/>
                <a:gd name="connsiteX606" fmla="*/ 453580 w 1704975"/>
                <a:gd name="connsiteY606" fmla="*/ 1120235 h 1371600"/>
                <a:gd name="connsiteX607" fmla="*/ 446532 w 1704975"/>
                <a:gd name="connsiteY607" fmla="*/ 1120521 h 1371600"/>
                <a:gd name="connsiteX608" fmla="*/ 446532 w 1704975"/>
                <a:gd name="connsiteY608" fmla="*/ 1123759 h 1371600"/>
                <a:gd name="connsiteX609" fmla="*/ 443579 w 1704975"/>
                <a:gd name="connsiteY609" fmla="*/ 1124902 h 1371600"/>
                <a:gd name="connsiteX610" fmla="*/ 443960 w 1704975"/>
                <a:gd name="connsiteY610" fmla="*/ 1138714 h 1371600"/>
                <a:gd name="connsiteX611" fmla="*/ 440817 w 1704975"/>
                <a:gd name="connsiteY611" fmla="*/ 1144905 h 1371600"/>
                <a:gd name="connsiteX612" fmla="*/ 435673 w 1704975"/>
                <a:gd name="connsiteY612" fmla="*/ 1151668 h 1371600"/>
                <a:gd name="connsiteX613" fmla="*/ 425672 w 1704975"/>
                <a:gd name="connsiteY613" fmla="*/ 1156049 h 1371600"/>
                <a:gd name="connsiteX614" fmla="*/ 413004 w 1704975"/>
                <a:gd name="connsiteY614" fmla="*/ 1153859 h 1371600"/>
                <a:gd name="connsiteX615" fmla="*/ 410623 w 1704975"/>
                <a:gd name="connsiteY615" fmla="*/ 1149477 h 1371600"/>
                <a:gd name="connsiteX616" fmla="*/ 404717 w 1704975"/>
                <a:gd name="connsiteY616" fmla="*/ 1152430 h 1371600"/>
                <a:gd name="connsiteX617" fmla="*/ 377571 w 1704975"/>
                <a:gd name="connsiteY617" fmla="*/ 1152334 h 1371600"/>
                <a:gd name="connsiteX618" fmla="*/ 369189 w 1704975"/>
                <a:gd name="connsiteY618" fmla="*/ 1157478 h 1371600"/>
                <a:gd name="connsiteX619" fmla="*/ 360902 w 1704975"/>
                <a:gd name="connsiteY619" fmla="*/ 1158621 h 1371600"/>
                <a:gd name="connsiteX620" fmla="*/ 355378 w 1704975"/>
                <a:gd name="connsiteY620" fmla="*/ 1118902 h 1371600"/>
                <a:gd name="connsiteX621" fmla="*/ 315658 w 1704975"/>
                <a:gd name="connsiteY621" fmla="*/ 1135094 h 1371600"/>
                <a:gd name="connsiteX622" fmla="*/ 318040 w 1704975"/>
                <a:gd name="connsiteY622" fmla="*/ 1144429 h 1371600"/>
                <a:gd name="connsiteX623" fmla="*/ 313372 w 1704975"/>
                <a:gd name="connsiteY623" fmla="*/ 1146048 h 1371600"/>
                <a:gd name="connsiteX624" fmla="*/ 316230 w 1704975"/>
                <a:gd name="connsiteY624" fmla="*/ 1156716 h 1371600"/>
                <a:gd name="connsiteX625" fmla="*/ 320516 w 1704975"/>
                <a:gd name="connsiteY625" fmla="*/ 1155573 h 1371600"/>
                <a:gd name="connsiteX626" fmla="*/ 322326 w 1704975"/>
                <a:gd name="connsiteY626" fmla="*/ 1172909 h 1371600"/>
                <a:gd name="connsiteX627" fmla="*/ 327184 w 1704975"/>
                <a:gd name="connsiteY627" fmla="*/ 1172147 h 1371600"/>
                <a:gd name="connsiteX628" fmla="*/ 330613 w 1704975"/>
                <a:gd name="connsiteY628" fmla="*/ 1190816 h 1371600"/>
                <a:gd name="connsiteX629" fmla="*/ 340423 w 1704975"/>
                <a:gd name="connsiteY629" fmla="*/ 1189006 h 1371600"/>
                <a:gd name="connsiteX630" fmla="*/ 346424 w 1704975"/>
                <a:gd name="connsiteY630" fmla="*/ 1227773 h 1371600"/>
                <a:gd name="connsiteX631" fmla="*/ 332899 w 1704975"/>
                <a:gd name="connsiteY631" fmla="*/ 1230440 h 1371600"/>
                <a:gd name="connsiteX632" fmla="*/ 330137 w 1704975"/>
                <a:gd name="connsiteY632" fmla="*/ 1232154 h 1371600"/>
                <a:gd name="connsiteX633" fmla="*/ 330898 w 1704975"/>
                <a:gd name="connsiteY633" fmla="*/ 1236440 h 1371600"/>
                <a:gd name="connsiteX634" fmla="*/ 307181 w 1704975"/>
                <a:gd name="connsiteY634" fmla="*/ 1238345 h 1371600"/>
                <a:gd name="connsiteX635" fmla="*/ 306229 w 1704975"/>
                <a:gd name="connsiteY635" fmla="*/ 1241203 h 1371600"/>
                <a:gd name="connsiteX636" fmla="*/ 298228 w 1704975"/>
                <a:gd name="connsiteY636" fmla="*/ 1240822 h 1371600"/>
                <a:gd name="connsiteX637" fmla="*/ 298704 w 1704975"/>
                <a:gd name="connsiteY637" fmla="*/ 1242536 h 1371600"/>
                <a:gd name="connsiteX638" fmla="*/ 294037 w 1704975"/>
                <a:gd name="connsiteY638" fmla="*/ 1243870 h 1371600"/>
                <a:gd name="connsiteX639" fmla="*/ 290227 w 1704975"/>
                <a:gd name="connsiteY639" fmla="*/ 1242441 h 1371600"/>
                <a:gd name="connsiteX640" fmla="*/ 291560 w 1704975"/>
                <a:gd name="connsiteY640" fmla="*/ 1248061 h 1371600"/>
                <a:gd name="connsiteX641" fmla="*/ 287941 w 1704975"/>
                <a:gd name="connsiteY641" fmla="*/ 1251585 h 1371600"/>
                <a:gd name="connsiteX642" fmla="*/ 283845 w 1704975"/>
                <a:gd name="connsiteY642" fmla="*/ 1248918 h 1371600"/>
                <a:gd name="connsiteX643" fmla="*/ 279940 w 1704975"/>
                <a:gd name="connsiteY643" fmla="*/ 1250347 h 1371600"/>
                <a:gd name="connsiteX644" fmla="*/ 281178 w 1704975"/>
                <a:gd name="connsiteY644" fmla="*/ 1252918 h 1371600"/>
                <a:gd name="connsiteX645" fmla="*/ 264604 w 1704975"/>
                <a:gd name="connsiteY645" fmla="*/ 1259681 h 1371600"/>
                <a:gd name="connsiteX646" fmla="*/ 265366 w 1704975"/>
                <a:gd name="connsiteY646" fmla="*/ 1263110 h 1371600"/>
                <a:gd name="connsiteX647" fmla="*/ 244316 w 1704975"/>
                <a:gd name="connsiteY647" fmla="*/ 1264920 h 1371600"/>
                <a:gd name="connsiteX648" fmla="*/ 243840 w 1704975"/>
                <a:gd name="connsiteY648" fmla="*/ 1269301 h 1371600"/>
                <a:gd name="connsiteX649" fmla="*/ 237077 w 1704975"/>
                <a:gd name="connsiteY649" fmla="*/ 1269016 h 1371600"/>
                <a:gd name="connsiteX650" fmla="*/ 237172 w 1704975"/>
                <a:gd name="connsiteY650" fmla="*/ 1273969 h 1371600"/>
                <a:gd name="connsiteX651" fmla="*/ 226409 w 1704975"/>
                <a:gd name="connsiteY651" fmla="*/ 1282351 h 1371600"/>
                <a:gd name="connsiteX652" fmla="*/ 206978 w 1704975"/>
                <a:gd name="connsiteY652" fmla="*/ 1283113 h 1371600"/>
                <a:gd name="connsiteX653" fmla="*/ 200692 w 1704975"/>
                <a:gd name="connsiteY653" fmla="*/ 1285684 h 1371600"/>
                <a:gd name="connsiteX654" fmla="*/ 199454 w 1704975"/>
                <a:gd name="connsiteY654" fmla="*/ 1297591 h 1371600"/>
                <a:gd name="connsiteX655" fmla="*/ 192976 w 1704975"/>
                <a:gd name="connsiteY655" fmla="*/ 1299686 h 1371600"/>
                <a:gd name="connsiteX656" fmla="*/ 195643 w 1704975"/>
                <a:gd name="connsiteY656" fmla="*/ 1307116 h 1371600"/>
                <a:gd name="connsiteX657" fmla="*/ 190976 w 1704975"/>
                <a:gd name="connsiteY657" fmla="*/ 1309307 h 1371600"/>
                <a:gd name="connsiteX658" fmla="*/ 192881 w 1704975"/>
                <a:gd name="connsiteY658" fmla="*/ 1314069 h 1371600"/>
                <a:gd name="connsiteX659" fmla="*/ 187738 w 1704975"/>
                <a:gd name="connsiteY659" fmla="*/ 1315593 h 1371600"/>
                <a:gd name="connsiteX660" fmla="*/ 195739 w 1704975"/>
                <a:gd name="connsiteY660" fmla="*/ 1341787 h 1371600"/>
                <a:gd name="connsiteX661" fmla="*/ 188404 w 1704975"/>
                <a:gd name="connsiteY661" fmla="*/ 1345120 h 1371600"/>
                <a:gd name="connsiteX662" fmla="*/ 179927 w 1704975"/>
                <a:gd name="connsiteY662" fmla="*/ 1357408 h 1371600"/>
                <a:gd name="connsiteX663" fmla="*/ 179832 w 1704975"/>
                <a:gd name="connsiteY663" fmla="*/ 1353693 h 1371600"/>
                <a:gd name="connsiteX664" fmla="*/ 172879 w 1704975"/>
                <a:gd name="connsiteY664" fmla="*/ 1356741 h 1371600"/>
                <a:gd name="connsiteX665" fmla="*/ 170783 w 1704975"/>
                <a:gd name="connsiteY665" fmla="*/ 1352264 h 1371600"/>
                <a:gd name="connsiteX666" fmla="*/ 148780 w 1704975"/>
                <a:gd name="connsiteY666" fmla="*/ 1354645 h 1371600"/>
                <a:gd name="connsiteX667" fmla="*/ 141160 w 1704975"/>
                <a:gd name="connsiteY667" fmla="*/ 1341310 h 1371600"/>
                <a:gd name="connsiteX668" fmla="*/ 143923 w 1704975"/>
                <a:gd name="connsiteY668" fmla="*/ 1335310 h 1371600"/>
                <a:gd name="connsiteX669" fmla="*/ 142970 w 1704975"/>
                <a:gd name="connsiteY669" fmla="*/ 1329023 h 1371600"/>
                <a:gd name="connsiteX670" fmla="*/ 126397 w 1704975"/>
                <a:gd name="connsiteY670" fmla="*/ 1329976 h 1371600"/>
                <a:gd name="connsiteX671" fmla="*/ 108966 w 1704975"/>
                <a:gd name="connsiteY671" fmla="*/ 1312069 h 1371600"/>
                <a:gd name="connsiteX672" fmla="*/ 101822 w 1704975"/>
                <a:gd name="connsiteY672" fmla="*/ 1315784 h 1371600"/>
                <a:gd name="connsiteX673" fmla="*/ 90487 w 1704975"/>
                <a:gd name="connsiteY673" fmla="*/ 1316831 h 1371600"/>
                <a:gd name="connsiteX674" fmla="*/ 64675 w 1704975"/>
                <a:gd name="connsiteY674" fmla="*/ 1313021 h 1371600"/>
                <a:gd name="connsiteX675" fmla="*/ 62103 w 1704975"/>
                <a:gd name="connsiteY675" fmla="*/ 1304068 h 1371600"/>
                <a:gd name="connsiteX676" fmla="*/ 48482 w 1704975"/>
                <a:gd name="connsiteY676" fmla="*/ 1300543 h 1371600"/>
                <a:gd name="connsiteX677" fmla="*/ 27337 w 1704975"/>
                <a:gd name="connsiteY677" fmla="*/ 1302068 h 1371600"/>
                <a:gd name="connsiteX678" fmla="*/ 11430 w 1704975"/>
                <a:gd name="connsiteY678" fmla="*/ 1307878 h 1371600"/>
                <a:gd name="connsiteX679" fmla="*/ 1570672 w 1704975"/>
                <a:gd name="connsiteY679" fmla="*/ 510540 h 1371600"/>
                <a:gd name="connsiteX680" fmla="*/ 1564957 w 1704975"/>
                <a:gd name="connsiteY680" fmla="*/ 511683 h 1371600"/>
                <a:gd name="connsiteX681" fmla="*/ 1565243 w 1704975"/>
                <a:gd name="connsiteY681" fmla="*/ 516446 h 1371600"/>
                <a:gd name="connsiteX682" fmla="*/ 1570196 w 1704975"/>
                <a:gd name="connsiteY682" fmla="*/ 516255 h 1371600"/>
                <a:gd name="connsiteX683" fmla="*/ 1570672 w 1704975"/>
                <a:gd name="connsiteY683" fmla="*/ 510540 h 1371600"/>
                <a:gd name="connsiteX684" fmla="*/ 1570291 w 1704975"/>
                <a:gd name="connsiteY684" fmla="*/ 516350 h 1371600"/>
                <a:gd name="connsiteX685" fmla="*/ 1573054 w 1704975"/>
                <a:gd name="connsiteY685" fmla="*/ 517588 h 1371600"/>
                <a:gd name="connsiteX686" fmla="*/ 1574768 w 1704975"/>
                <a:gd name="connsiteY686" fmla="*/ 516922 h 1371600"/>
                <a:gd name="connsiteX687" fmla="*/ 1575435 w 1704975"/>
                <a:gd name="connsiteY687" fmla="*/ 517588 h 1371600"/>
                <a:gd name="connsiteX688" fmla="*/ 1576388 w 1704975"/>
                <a:gd name="connsiteY688" fmla="*/ 516826 h 1371600"/>
                <a:gd name="connsiteX689" fmla="*/ 1577435 w 1704975"/>
                <a:gd name="connsiteY689" fmla="*/ 517112 h 1371600"/>
                <a:gd name="connsiteX690" fmla="*/ 1578769 w 1704975"/>
                <a:gd name="connsiteY690" fmla="*/ 516541 h 1371600"/>
                <a:gd name="connsiteX691" fmla="*/ 1576578 w 1704975"/>
                <a:gd name="connsiteY691" fmla="*/ 514445 h 1371600"/>
                <a:gd name="connsiteX692" fmla="*/ 1570291 w 1704975"/>
                <a:gd name="connsiteY692" fmla="*/ 516350 h 1371600"/>
                <a:gd name="connsiteX693" fmla="*/ 1582864 w 1704975"/>
                <a:gd name="connsiteY693" fmla="*/ 514159 h 1371600"/>
                <a:gd name="connsiteX694" fmla="*/ 1581626 w 1704975"/>
                <a:gd name="connsiteY694" fmla="*/ 514350 h 1371600"/>
                <a:gd name="connsiteX695" fmla="*/ 1581150 w 1704975"/>
                <a:gd name="connsiteY695" fmla="*/ 515683 h 1371600"/>
                <a:gd name="connsiteX696" fmla="*/ 1580007 w 1704975"/>
                <a:gd name="connsiteY696" fmla="*/ 515398 h 1371600"/>
                <a:gd name="connsiteX697" fmla="*/ 1579435 w 1704975"/>
                <a:gd name="connsiteY697" fmla="*/ 516160 h 1371600"/>
                <a:gd name="connsiteX698" fmla="*/ 1578388 w 1704975"/>
                <a:gd name="connsiteY698" fmla="*/ 516826 h 1371600"/>
                <a:gd name="connsiteX699" fmla="*/ 1577149 w 1704975"/>
                <a:gd name="connsiteY699" fmla="*/ 517112 h 1371600"/>
                <a:gd name="connsiteX700" fmla="*/ 1576292 w 1704975"/>
                <a:gd name="connsiteY700" fmla="*/ 516922 h 1371600"/>
                <a:gd name="connsiteX701" fmla="*/ 1575816 w 1704975"/>
                <a:gd name="connsiteY701" fmla="*/ 517398 h 1371600"/>
                <a:gd name="connsiteX702" fmla="*/ 1581340 w 1704975"/>
                <a:gd name="connsiteY702" fmla="*/ 535114 h 1371600"/>
                <a:gd name="connsiteX703" fmla="*/ 1587246 w 1704975"/>
                <a:gd name="connsiteY703" fmla="*/ 526256 h 1371600"/>
                <a:gd name="connsiteX704" fmla="*/ 1585436 w 1704975"/>
                <a:gd name="connsiteY704" fmla="*/ 514826 h 1371600"/>
                <a:gd name="connsiteX705" fmla="*/ 1582864 w 1704975"/>
                <a:gd name="connsiteY705" fmla="*/ 514159 h 1371600"/>
                <a:gd name="connsiteX706" fmla="*/ 622649 w 1704975"/>
                <a:gd name="connsiteY706" fmla="*/ 106013 h 1371600"/>
                <a:gd name="connsiteX707" fmla="*/ 618649 w 1704975"/>
                <a:gd name="connsiteY707" fmla="*/ 114395 h 1371600"/>
                <a:gd name="connsiteX708" fmla="*/ 618077 w 1704975"/>
                <a:gd name="connsiteY708" fmla="*/ 123825 h 1371600"/>
                <a:gd name="connsiteX709" fmla="*/ 630746 w 1704975"/>
                <a:gd name="connsiteY709" fmla="*/ 124111 h 1371600"/>
                <a:gd name="connsiteX710" fmla="*/ 627412 w 1704975"/>
                <a:gd name="connsiteY710" fmla="*/ 104966 h 1371600"/>
                <a:gd name="connsiteX711" fmla="*/ 622649 w 1704975"/>
                <a:gd name="connsiteY711" fmla="*/ 106013 h 1371600"/>
                <a:gd name="connsiteX712" fmla="*/ 622744 w 1704975"/>
                <a:gd name="connsiteY712" fmla="*/ 105823 h 1371600"/>
                <a:gd name="connsiteX713" fmla="*/ 627412 w 1704975"/>
                <a:gd name="connsiteY713" fmla="*/ 104775 h 1371600"/>
                <a:gd name="connsiteX714" fmla="*/ 626840 w 1704975"/>
                <a:gd name="connsiteY714" fmla="*/ 101251 h 1371600"/>
                <a:gd name="connsiteX715" fmla="*/ 624745 w 1704975"/>
                <a:gd name="connsiteY715" fmla="*/ 100584 h 1371600"/>
                <a:gd name="connsiteX716" fmla="*/ 622744 w 1704975"/>
                <a:gd name="connsiteY716" fmla="*/ 105823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</a:cxnLst>
              <a:rect l="l" t="t" r="r" b="b"/>
              <a:pathLst>
                <a:path w="1704975" h="1371600">
                  <a:moveTo>
                    <a:pt x="1561052" y="465201"/>
                  </a:moveTo>
                  <a:lnTo>
                    <a:pt x="1564005" y="467296"/>
                  </a:lnTo>
                  <a:lnTo>
                    <a:pt x="1559052" y="465487"/>
                  </a:lnTo>
                  <a:lnTo>
                    <a:pt x="1561052" y="465201"/>
                  </a:lnTo>
                  <a:close/>
                  <a:moveTo>
                    <a:pt x="11430" y="1307878"/>
                  </a:moveTo>
                  <a:lnTo>
                    <a:pt x="9525" y="1301782"/>
                  </a:lnTo>
                  <a:lnTo>
                    <a:pt x="30004" y="1296543"/>
                  </a:lnTo>
                  <a:lnTo>
                    <a:pt x="28670" y="1276255"/>
                  </a:lnTo>
                  <a:lnTo>
                    <a:pt x="34290" y="1275778"/>
                  </a:lnTo>
                  <a:lnTo>
                    <a:pt x="31718" y="1255871"/>
                  </a:lnTo>
                  <a:lnTo>
                    <a:pt x="34290" y="1255014"/>
                  </a:lnTo>
                  <a:lnTo>
                    <a:pt x="27051" y="1227392"/>
                  </a:lnTo>
                  <a:lnTo>
                    <a:pt x="32766" y="1221105"/>
                  </a:lnTo>
                  <a:lnTo>
                    <a:pt x="27146" y="1210627"/>
                  </a:lnTo>
                  <a:lnTo>
                    <a:pt x="29813" y="1209389"/>
                  </a:lnTo>
                  <a:lnTo>
                    <a:pt x="30385" y="1197483"/>
                  </a:lnTo>
                  <a:lnTo>
                    <a:pt x="27241" y="1193197"/>
                  </a:lnTo>
                  <a:lnTo>
                    <a:pt x="35338" y="1187863"/>
                  </a:lnTo>
                  <a:lnTo>
                    <a:pt x="33242" y="1184910"/>
                  </a:lnTo>
                  <a:lnTo>
                    <a:pt x="34480" y="1175480"/>
                  </a:lnTo>
                  <a:lnTo>
                    <a:pt x="27527" y="1178909"/>
                  </a:lnTo>
                  <a:lnTo>
                    <a:pt x="21812" y="1168718"/>
                  </a:lnTo>
                  <a:lnTo>
                    <a:pt x="18383" y="1168527"/>
                  </a:lnTo>
                  <a:lnTo>
                    <a:pt x="14097" y="1158716"/>
                  </a:lnTo>
                  <a:lnTo>
                    <a:pt x="22383" y="1155287"/>
                  </a:lnTo>
                  <a:lnTo>
                    <a:pt x="21907" y="1150049"/>
                  </a:lnTo>
                  <a:lnTo>
                    <a:pt x="47530" y="1145286"/>
                  </a:lnTo>
                  <a:lnTo>
                    <a:pt x="76009" y="1133570"/>
                  </a:lnTo>
                  <a:lnTo>
                    <a:pt x="76962" y="1125569"/>
                  </a:lnTo>
                  <a:lnTo>
                    <a:pt x="79153" y="1125093"/>
                  </a:lnTo>
                  <a:lnTo>
                    <a:pt x="77533" y="1114806"/>
                  </a:lnTo>
                  <a:lnTo>
                    <a:pt x="83344" y="1110806"/>
                  </a:lnTo>
                  <a:lnTo>
                    <a:pt x="70675" y="1054418"/>
                  </a:lnTo>
                  <a:lnTo>
                    <a:pt x="61531" y="1058132"/>
                  </a:lnTo>
                  <a:lnTo>
                    <a:pt x="54292" y="1039749"/>
                  </a:lnTo>
                  <a:lnTo>
                    <a:pt x="60865" y="1033367"/>
                  </a:lnTo>
                  <a:lnTo>
                    <a:pt x="53245" y="1023461"/>
                  </a:lnTo>
                  <a:lnTo>
                    <a:pt x="55721" y="1022699"/>
                  </a:lnTo>
                  <a:lnTo>
                    <a:pt x="54102" y="1018127"/>
                  </a:lnTo>
                  <a:lnTo>
                    <a:pt x="51340" y="1018794"/>
                  </a:lnTo>
                  <a:lnTo>
                    <a:pt x="50292" y="996220"/>
                  </a:lnTo>
                  <a:lnTo>
                    <a:pt x="58007" y="994982"/>
                  </a:lnTo>
                  <a:lnTo>
                    <a:pt x="61531" y="987647"/>
                  </a:lnTo>
                  <a:lnTo>
                    <a:pt x="42577" y="903732"/>
                  </a:lnTo>
                  <a:lnTo>
                    <a:pt x="47149" y="902113"/>
                  </a:lnTo>
                  <a:lnTo>
                    <a:pt x="38671" y="876014"/>
                  </a:lnTo>
                  <a:lnTo>
                    <a:pt x="62579" y="865727"/>
                  </a:lnTo>
                  <a:lnTo>
                    <a:pt x="69723" y="874300"/>
                  </a:lnTo>
                  <a:lnTo>
                    <a:pt x="80772" y="872490"/>
                  </a:lnTo>
                  <a:lnTo>
                    <a:pt x="82677" y="869918"/>
                  </a:lnTo>
                  <a:lnTo>
                    <a:pt x="79057" y="871538"/>
                  </a:lnTo>
                  <a:lnTo>
                    <a:pt x="75914" y="865442"/>
                  </a:lnTo>
                  <a:lnTo>
                    <a:pt x="100965" y="850392"/>
                  </a:lnTo>
                  <a:lnTo>
                    <a:pt x="100489" y="837819"/>
                  </a:lnTo>
                  <a:lnTo>
                    <a:pt x="115443" y="843725"/>
                  </a:lnTo>
                  <a:lnTo>
                    <a:pt x="130778" y="840581"/>
                  </a:lnTo>
                  <a:lnTo>
                    <a:pt x="118967" y="810482"/>
                  </a:lnTo>
                  <a:lnTo>
                    <a:pt x="119062" y="802005"/>
                  </a:lnTo>
                  <a:lnTo>
                    <a:pt x="138970" y="804863"/>
                  </a:lnTo>
                  <a:lnTo>
                    <a:pt x="137922" y="791623"/>
                  </a:lnTo>
                  <a:lnTo>
                    <a:pt x="147256" y="792480"/>
                  </a:lnTo>
                  <a:lnTo>
                    <a:pt x="150114" y="785241"/>
                  </a:lnTo>
                  <a:lnTo>
                    <a:pt x="150781" y="777812"/>
                  </a:lnTo>
                  <a:lnTo>
                    <a:pt x="141065" y="777621"/>
                  </a:lnTo>
                  <a:lnTo>
                    <a:pt x="140303" y="766572"/>
                  </a:lnTo>
                  <a:lnTo>
                    <a:pt x="120300" y="763619"/>
                  </a:lnTo>
                  <a:lnTo>
                    <a:pt x="121444" y="713994"/>
                  </a:lnTo>
                  <a:lnTo>
                    <a:pt x="124587" y="713232"/>
                  </a:lnTo>
                  <a:lnTo>
                    <a:pt x="122206" y="704088"/>
                  </a:lnTo>
                  <a:lnTo>
                    <a:pt x="124587" y="700373"/>
                  </a:lnTo>
                  <a:lnTo>
                    <a:pt x="111633" y="661225"/>
                  </a:lnTo>
                  <a:lnTo>
                    <a:pt x="109252" y="645890"/>
                  </a:lnTo>
                  <a:lnTo>
                    <a:pt x="110204" y="643414"/>
                  </a:lnTo>
                  <a:lnTo>
                    <a:pt x="115729" y="642557"/>
                  </a:lnTo>
                  <a:lnTo>
                    <a:pt x="110014" y="642652"/>
                  </a:lnTo>
                  <a:lnTo>
                    <a:pt x="128016" y="639413"/>
                  </a:lnTo>
                  <a:lnTo>
                    <a:pt x="150495" y="629412"/>
                  </a:lnTo>
                  <a:lnTo>
                    <a:pt x="148875" y="619601"/>
                  </a:lnTo>
                  <a:lnTo>
                    <a:pt x="136303" y="614839"/>
                  </a:lnTo>
                  <a:lnTo>
                    <a:pt x="141351" y="582454"/>
                  </a:lnTo>
                  <a:lnTo>
                    <a:pt x="140494" y="565309"/>
                  </a:lnTo>
                  <a:lnTo>
                    <a:pt x="152686" y="566833"/>
                  </a:lnTo>
                  <a:lnTo>
                    <a:pt x="154686" y="529304"/>
                  </a:lnTo>
                  <a:lnTo>
                    <a:pt x="187071" y="527685"/>
                  </a:lnTo>
                  <a:lnTo>
                    <a:pt x="207454" y="534353"/>
                  </a:lnTo>
                  <a:lnTo>
                    <a:pt x="241078" y="529971"/>
                  </a:lnTo>
                  <a:lnTo>
                    <a:pt x="251460" y="525209"/>
                  </a:lnTo>
                  <a:lnTo>
                    <a:pt x="261556" y="524542"/>
                  </a:lnTo>
                  <a:lnTo>
                    <a:pt x="263271" y="534638"/>
                  </a:lnTo>
                  <a:lnTo>
                    <a:pt x="268796" y="536353"/>
                  </a:lnTo>
                  <a:lnTo>
                    <a:pt x="280606" y="549592"/>
                  </a:lnTo>
                  <a:lnTo>
                    <a:pt x="292703" y="550640"/>
                  </a:lnTo>
                  <a:lnTo>
                    <a:pt x="291846" y="513016"/>
                  </a:lnTo>
                  <a:lnTo>
                    <a:pt x="296132" y="478631"/>
                  </a:lnTo>
                  <a:lnTo>
                    <a:pt x="298609" y="479393"/>
                  </a:lnTo>
                  <a:lnTo>
                    <a:pt x="300228" y="470059"/>
                  </a:lnTo>
                  <a:lnTo>
                    <a:pt x="305467" y="470821"/>
                  </a:lnTo>
                  <a:lnTo>
                    <a:pt x="307657" y="463010"/>
                  </a:lnTo>
                  <a:lnTo>
                    <a:pt x="309562" y="463105"/>
                  </a:lnTo>
                  <a:lnTo>
                    <a:pt x="310324" y="454057"/>
                  </a:lnTo>
                  <a:lnTo>
                    <a:pt x="327469" y="455200"/>
                  </a:lnTo>
                  <a:lnTo>
                    <a:pt x="328136" y="449866"/>
                  </a:lnTo>
                  <a:lnTo>
                    <a:pt x="334423" y="450342"/>
                  </a:lnTo>
                  <a:lnTo>
                    <a:pt x="330613" y="473012"/>
                  </a:lnTo>
                  <a:lnTo>
                    <a:pt x="336613" y="474535"/>
                  </a:lnTo>
                  <a:lnTo>
                    <a:pt x="337566" y="450247"/>
                  </a:lnTo>
                  <a:lnTo>
                    <a:pt x="353092" y="450533"/>
                  </a:lnTo>
                  <a:lnTo>
                    <a:pt x="367189" y="455581"/>
                  </a:lnTo>
                  <a:lnTo>
                    <a:pt x="370046" y="439579"/>
                  </a:lnTo>
                  <a:lnTo>
                    <a:pt x="365569" y="433864"/>
                  </a:lnTo>
                  <a:lnTo>
                    <a:pt x="370713" y="434054"/>
                  </a:lnTo>
                  <a:lnTo>
                    <a:pt x="375190" y="401860"/>
                  </a:lnTo>
                  <a:lnTo>
                    <a:pt x="389382" y="405289"/>
                  </a:lnTo>
                  <a:lnTo>
                    <a:pt x="385477" y="387096"/>
                  </a:lnTo>
                  <a:lnTo>
                    <a:pt x="385096" y="368237"/>
                  </a:lnTo>
                  <a:lnTo>
                    <a:pt x="381476" y="348139"/>
                  </a:lnTo>
                  <a:lnTo>
                    <a:pt x="374428" y="349187"/>
                  </a:lnTo>
                  <a:lnTo>
                    <a:pt x="373189" y="340424"/>
                  </a:lnTo>
                  <a:lnTo>
                    <a:pt x="354997" y="345281"/>
                  </a:lnTo>
                  <a:lnTo>
                    <a:pt x="355854" y="336899"/>
                  </a:lnTo>
                  <a:lnTo>
                    <a:pt x="344614" y="338614"/>
                  </a:lnTo>
                  <a:lnTo>
                    <a:pt x="343662" y="328708"/>
                  </a:lnTo>
                  <a:lnTo>
                    <a:pt x="347091" y="322326"/>
                  </a:lnTo>
                  <a:lnTo>
                    <a:pt x="342043" y="322421"/>
                  </a:lnTo>
                  <a:lnTo>
                    <a:pt x="340709" y="314706"/>
                  </a:lnTo>
                  <a:lnTo>
                    <a:pt x="341471" y="309848"/>
                  </a:lnTo>
                  <a:lnTo>
                    <a:pt x="344996" y="309848"/>
                  </a:lnTo>
                  <a:lnTo>
                    <a:pt x="344710" y="305276"/>
                  </a:lnTo>
                  <a:lnTo>
                    <a:pt x="346424" y="305371"/>
                  </a:lnTo>
                  <a:lnTo>
                    <a:pt x="345853" y="286607"/>
                  </a:lnTo>
                  <a:lnTo>
                    <a:pt x="351091" y="282988"/>
                  </a:lnTo>
                  <a:lnTo>
                    <a:pt x="351758" y="276987"/>
                  </a:lnTo>
                  <a:lnTo>
                    <a:pt x="356235" y="276320"/>
                  </a:lnTo>
                  <a:lnTo>
                    <a:pt x="357664" y="269176"/>
                  </a:lnTo>
                  <a:lnTo>
                    <a:pt x="368808" y="258318"/>
                  </a:lnTo>
                  <a:lnTo>
                    <a:pt x="408146" y="249650"/>
                  </a:lnTo>
                  <a:lnTo>
                    <a:pt x="406432" y="234696"/>
                  </a:lnTo>
                  <a:lnTo>
                    <a:pt x="432625" y="238316"/>
                  </a:lnTo>
                  <a:lnTo>
                    <a:pt x="434816" y="227743"/>
                  </a:lnTo>
                  <a:lnTo>
                    <a:pt x="439198" y="227457"/>
                  </a:lnTo>
                  <a:lnTo>
                    <a:pt x="440150" y="207359"/>
                  </a:lnTo>
                  <a:lnTo>
                    <a:pt x="441960" y="207359"/>
                  </a:lnTo>
                  <a:lnTo>
                    <a:pt x="442436" y="203263"/>
                  </a:lnTo>
                  <a:lnTo>
                    <a:pt x="445484" y="203263"/>
                  </a:lnTo>
                  <a:lnTo>
                    <a:pt x="446246" y="194596"/>
                  </a:lnTo>
                  <a:lnTo>
                    <a:pt x="449294" y="194405"/>
                  </a:lnTo>
                  <a:lnTo>
                    <a:pt x="449008" y="187166"/>
                  </a:lnTo>
                  <a:lnTo>
                    <a:pt x="454628" y="186214"/>
                  </a:lnTo>
                  <a:lnTo>
                    <a:pt x="454438" y="178975"/>
                  </a:lnTo>
                  <a:lnTo>
                    <a:pt x="459581" y="177355"/>
                  </a:lnTo>
                  <a:lnTo>
                    <a:pt x="455390" y="167830"/>
                  </a:lnTo>
                  <a:lnTo>
                    <a:pt x="449771" y="169164"/>
                  </a:lnTo>
                  <a:lnTo>
                    <a:pt x="440150" y="153733"/>
                  </a:lnTo>
                  <a:lnTo>
                    <a:pt x="457771" y="145447"/>
                  </a:lnTo>
                  <a:lnTo>
                    <a:pt x="478155" y="142304"/>
                  </a:lnTo>
                  <a:lnTo>
                    <a:pt x="478536" y="146209"/>
                  </a:lnTo>
                  <a:lnTo>
                    <a:pt x="499872" y="144780"/>
                  </a:lnTo>
                  <a:lnTo>
                    <a:pt x="504539" y="142399"/>
                  </a:lnTo>
                  <a:lnTo>
                    <a:pt x="503587" y="133541"/>
                  </a:lnTo>
                  <a:lnTo>
                    <a:pt x="506635" y="133064"/>
                  </a:lnTo>
                  <a:lnTo>
                    <a:pt x="505301" y="127349"/>
                  </a:lnTo>
                  <a:lnTo>
                    <a:pt x="533400" y="117062"/>
                  </a:lnTo>
                  <a:lnTo>
                    <a:pt x="540544" y="119062"/>
                  </a:lnTo>
                  <a:lnTo>
                    <a:pt x="538353" y="116395"/>
                  </a:lnTo>
                  <a:lnTo>
                    <a:pt x="530828" y="116776"/>
                  </a:lnTo>
                  <a:lnTo>
                    <a:pt x="529685" y="111442"/>
                  </a:lnTo>
                  <a:lnTo>
                    <a:pt x="523208" y="109823"/>
                  </a:lnTo>
                  <a:lnTo>
                    <a:pt x="518922" y="81439"/>
                  </a:lnTo>
                  <a:lnTo>
                    <a:pt x="512540" y="76581"/>
                  </a:lnTo>
                  <a:lnTo>
                    <a:pt x="525208" y="65722"/>
                  </a:lnTo>
                  <a:lnTo>
                    <a:pt x="515112" y="63341"/>
                  </a:lnTo>
                  <a:lnTo>
                    <a:pt x="502539" y="52483"/>
                  </a:lnTo>
                  <a:lnTo>
                    <a:pt x="520160" y="47244"/>
                  </a:lnTo>
                  <a:lnTo>
                    <a:pt x="540448" y="34290"/>
                  </a:lnTo>
                  <a:lnTo>
                    <a:pt x="538829" y="9525"/>
                  </a:lnTo>
                  <a:lnTo>
                    <a:pt x="556546" y="12573"/>
                  </a:lnTo>
                  <a:lnTo>
                    <a:pt x="561594" y="16192"/>
                  </a:lnTo>
                  <a:lnTo>
                    <a:pt x="564166" y="22479"/>
                  </a:lnTo>
                  <a:lnTo>
                    <a:pt x="573405" y="22955"/>
                  </a:lnTo>
                  <a:lnTo>
                    <a:pt x="575119" y="26099"/>
                  </a:lnTo>
                  <a:lnTo>
                    <a:pt x="592836" y="30385"/>
                  </a:lnTo>
                  <a:lnTo>
                    <a:pt x="610171" y="39243"/>
                  </a:lnTo>
                  <a:lnTo>
                    <a:pt x="623602" y="50578"/>
                  </a:lnTo>
                  <a:lnTo>
                    <a:pt x="634460" y="47911"/>
                  </a:lnTo>
                  <a:lnTo>
                    <a:pt x="635698" y="53530"/>
                  </a:lnTo>
                  <a:lnTo>
                    <a:pt x="645033" y="56864"/>
                  </a:lnTo>
                  <a:lnTo>
                    <a:pt x="646271" y="65246"/>
                  </a:lnTo>
                  <a:lnTo>
                    <a:pt x="628745" y="63151"/>
                  </a:lnTo>
                  <a:lnTo>
                    <a:pt x="629602" y="78295"/>
                  </a:lnTo>
                  <a:lnTo>
                    <a:pt x="624935" y="100108"/>
                  </a:lnTo>
                  <a:lnTo>
                    <a:pt x="632841" y="102775"/>
                  </a:lnTo>
                  <a:lnTo>
                    <a:pt x="638175" y="101822"/>
                  </a:lnTo>
                  <a:lnTo>
                    <a:pt x="642747" y="100489"/>
                  </a:lnTo>
                  <a:lnTo>
                    <a:pt x="643699" y="96012"/>
                  </a:lnTo>
                  <a:lnTo>
                    <a:pt x="661892" y="100679"/>
                  </a:lnTo>
                  <a:lnTo>
                    <a:pt x="665512" y="125920"/>
                  </a:lnTo>
                  <a:lnTo>
                    <a:pt x="676370" y="123254"/>
                  </a:lnTo>
                  <a:lnTo>
                    <a:pt x="678847" y="129349"/>
                  </a:lnTo>
                  <a:lnTo>
                    <a:pt x="682371" y="157448"/>
                  </a:lnTo>
                  <a:lnTo>
                    <a:pt x="707803" y="154305"/>
                  </a:lnTo>
                  <a:lnTo>
                    <a:pt x="708279" y="161639"/>
                  </a:lnTo>
                  <a:lnTo>
                    <a:pt x="742379" y="159639"/>
                  </a:lnTo>
                  <a:lnTo>
                    <a:pt x="743236" y="173069"/>
                  </a:lnTo>
                  <a:lnTo>
                    <a:pt x="759714" y="168592"/>
                  </a:lnTo>
                  <a:lnTo>
                    <a:pt x="758380" y="170212"/>
                  </a:lnTo>
                  <a:lnTo>
                    <a:pt x="765619" y="176689"/>
                  </a:lnTo>
                  <a:lnTo>
                    <a:pt x="777716" y="163449"/>
                  </a:lnTo>
                  <a:lnTo>
                    <a:pt x="776573" y="166021"/>
                  </a:lnTo>
                  <a:lnTo>
                    <a:pt x="783812" y="168688"/>
                  </a:lnTo>
                  <a:lnTo>
                    <a:pt x="785527" y="180499"/>
                  </a:lnTo>
                  <a:lnTo>
                    <a:pt x="788098" y="183356"/>
                  </a:lnTo>
                  <a:lnTo>
                    <a:pt x="781240" y="178213"/>
                  </a:lnTo>
                  <a:lnTo>
                    <a:pt x="776764" y="182689"/>
                  </a:lnTo>
                  <a:lnTo>
                    <a:pt x="777049" y="186023"/>
                  </a:lnTo>
                  <a:lnTo>
                    <a:pt x="796957" y="211550"/>
                  </a:lnTo>
                  <a:lnTo>
                    <a:pt x="800100" y="210693"/>
                  </a:lnTo>
                  <a:lnTo>
                    <a:pt x="792956" y="240506"/>
                  </a:lnTo>
                  <a:lnTo>
                    <a:pt x="794861" y="244030"/>
                  </a:lnTo>
                  <a:lnTo>
                    <a:pt x="791337" y="246126"/>
                  </a:lnTo>
                  <a:lnTo>
                    <a:pt x="793432" y="247650"/>
                  </a:lnTo>
                  <a:lnTo>
                    <a:pt x="791337" y="249936"/>
                  </a:lnTo>
                  <a:lnTo>
                    <a:pt x="784669" y="251841"/>
                  </a:lnTo>
                  <a:lnTo>
                    <a:pt x="787908" y="256032"/>
                  </a:lnTo>
                  <a:lnTo>
                    <a:pt x="784765" y="265366"/>
                  </a:lnTo>
                  <a:lnTo>
                    <a:pt x="776288" y="263080"/>
                  </a:lnTo>
                  <a:lnTo>
                    <a:pt x="778764" y="271653"/>
                  </a:lnTo>
                  <a:lnTo>
                    <a:pt x="771620" y="275463"/>
                  </a:lnTo>
                  <a:lnTo>
                    <a:pt x="774382" y="278130"/>
                  </a:lnTo>
                  <a:lnTo>
                    <a:pt x="769048" y="290989"/>
                  </a:lnTo>
                  <a:lnTo>
                    <a:pt x="786955" y="297180"/>
                  </a:lnTo>
                  <a:lnTo>
                    <a:pt x="797147" y="303562"/>
                  </a:lnTo>
                  <a:lnTo>
                    <a:pt x="802386" y="291084"/>
                  </a:lnTo>
                  <a:lnTo>
                    <a:pt x="805339" y="292037"/>
                  </a:lnTo>
                  <a:lnTo>
                    <a:pt x="802672" y="298704"/>
                  </a:lnTo>
                  <a:lnTo>
                    <a:pt x="818007" y="305657"/>
                  </a:lnTo>
                  <a:lnTo>
                    <a:pt x="815816" y="309658"/>
                  </a:lnTo>
                  <a:lnTo>
                    <a:pt x="863346" y="323755"/>
                  </a:lnTo>
                  <a:lnTo>
                    <a:pt x="860393" y="334518"/>
                  </a:lnTo>
                  <a:lnTo>
                    <a:pt x="869061" y="336423"/>
                  </a:lnTo>
                  <a:lnTo>
                    <a:pt x="870109" y="331660"/>
                  </a:lnTo>
                  <a:lnTo>
                    <a:pt x="943642" y="354044"/>
                  </a:lnTo>
                  <a:lnTo>
                    <a:pt x="939355" y="375380"/>
                  </a:lnTo>
                  <a:lnTo>
                    <a:pt x="960501" y="380047"/>
                  </a:lnTo>
                  <a:lnTo>
                    <a:pt x="962787" y="357759"/>
                  </a:lnTo>
                  <a:lnTo>
                    <a:pt x="975455" y="359092"/>
                  </a:lnTo>
                  <a:lnTo>
                    <a:pt x="993838" y="327088"/>
                  </a:lnTo>
                  <a:lnTo>
                    <a:pt x="1011079" y="337566"/>
                  </a:lnTo>
                  <a:lnTo>
                    <a:pt x="1019461" y="337661"/>
                  </a:lnTo>
                  <a:lnTo>
                    <a:pt x="1024318" y="329755"/>
                  </a:lnTo>
                  <a:lnTo>
                    <a:pt x="1019461" y="322612"/>
                  </a:lnTo>
                  <a:lnTo>
                    <a:pt x="1044035" y="289370"/>
                  </a:lnTo>
                  <a:lnTo>
                    <a:pt x="1036320" y="284035"/>
                  </a:lnTo>
                  <a:lnTo>
                    <a:pt x="1041368" y="278987"/>
                  </a:lnTo>
                  <a:lnTo>
                    <a:pt x="1048226" y="281273"/>
                  </a:lnTo>
                  <a:lnTo>
                    <a:pt x="1054037" y="279273"/>
                  </a:lnTo>
                  <a:lnTo>
                    <a:pt x="1044512" y="264700"/>
                  </a:lnTo>
                  <a:lnTo>
                    <a:pt x="1054513" y="246316"/>
                  </a:lnTo>
                  <a:lnTo>
                    <a:pt x="1063752" y="250222"/>
                  </a:lnTo>
                  <a:lnTo>
                    <a:pt x="1065181" y="258223"/>
                  </a:lnTo>
                  <a:lnTo>
                    <a:pt x="1075277" y="259366"/>
                  </a:lnTo>
                  <a:lnTo>
                    <a:pt x="1076611" y="262985"/>
                  </a:lnTo>
                  <a:lnTo>
                    <a:pt x="1083183" y="264985"/>
                  </a:lnTo>
                  <a:lnTo>
                    <a:pt x="1088136" y="274987"/>
                  </a:lnTo>
                  <a:lnTo>
                    <a:pt x="1120521" y="294132"/>
                  </a:lnTo>
                  <a:lnTo>
                    <a:pt x="1115854" y="302038"/>
                  </a:lnTo>
                  <a:lnTo>
                    <a:pt x="1124998" y="306324"/>
                  </a:lnTo>
                  <a:lnTo>
                    <a:pt x="1131570" y="306324"/>
                  </a:lnTo>
                  <a:lnTo>
                    <a:pt x="1149096" y="324993"/>
                  </a:lnTo>
                  <a:lnTo>
                    <a:pt x="1165765" y="332422"/>
                  </a:lnTo>
                  <a:lnTo>
                    <a:pt x="1179005" y="332327"/>
                  </a:lnTo>
                  <a:lnTo>
                    <a:pt x="1185863" y="329184"/>
                  </a:lnTo>
                  <a:lnTo>
                    <a:pt x="1197007" y="310420"/>
                  </a:lnTo>
                  <a:lnTo>
                    <a:pt x="1217581" y="297847"/>
                  </a:lnTo>
                  <a:lnTo>
                    <a:pt x="1230535" y="271939"/>
                  </a:lnTo>
                  <a:lnTo>
                    <a:pt x="1241298" y="262033"/>
                  </a:lnTo>
                  <a:lnTo>
                    <a:pt x="1247775" y="244126"/>
                  </a:lnTo>
                  <a:lnTo>
                    <a:pt x="1242727" y="232505"/>
                  </a:lnTo>
                  <a:lnTo>
                    <a:pt x="1249966" y="211741"/>
                  </a:lnTo>
                  <a:lnTo>
                    <a:pt x="1238726" y="215741"/>
                  </a:lnTo>
                  <a:lnTo>
                    <a:pt x="1230249" y="215265"/>
                  </a:lnTo>
                  <a:lnTo>
                    <a:pt x="1234916" y="204025"/>
                  </a:lnTo>
                  <a:lnTo>
                    <a:pt x="1228915" y="202978"/>
                  </a:lnTo>
                  <a:lnTo>
                    <a:pt x="1221676" y="215741"/>
                  </a:lnTo>
                  <a:lnTo>
                    <a:pt x="1207103" y="219932"/>
                  </a:lnTo>
                  <a:lnTo>
                    <a:pt x="1205579" y="214884"/>
                  </a:lnTo>
                  <a:lnTo>
                    <a:pt x="1199102" y="217265"/>
                  </a:lnTo>
                  <a:lnTo>
                    <a:pt x="1188244" y="212026"/>
                  </a:lnTo>
                  <a:lnTo>
                    <a:pt x="1188053" y="206692"/>
                  </a:lnTo>
                  <a:lnTo>
                    <a:pt x="1195102" y="202597"/>
                  </a:lnTo>
                  <a:lnTo>
                    <a:pt x="1211104" y="201263"/>
                  </a:lnTo>
                  <a:lnTo>
                    <a:pt x="1210342" y="186309"/>
                  </a:lnTo>
                  <a:lnTo>
                    <a:pt x="1202626" y="177070"/>
                  </a:lnTo>
                  <a:lnTo>
                    <a:pt x="1201007" y="168402"/>
                  </a:lnTo>
                  <a:lnTo>
                    <a:pt x="1191577" y="158020"/>
                  </a:lnTo>
                  <a:lnTo>
                    <a:pt x="1192435" y="155638"/>
                  </a:lnTo>
                  <a:lnTo>
                    <a:pt x="1200055" y="149828"/>
                  </a:lnTo>
                  <a:lnTo>
                    <a:pt x="1207198" y="136398"/>
                  </a:lnTo>
                  <a:lnTo>
                    <a:pt x="1214247" y="133636"/>
                  </a:lnTo>
                  <a:lnTo>
                    <a:pt x="1228344" y="120777"/>
                  </a:lnTo>
                  <a:lnTo>
                    <a:pt x="1244060" y="137350"/>
                  </a:lnTo>
                  <a:lnTo>
                    <a:pt x="1260253" y="131350"/>
                  </a:lnTo>
                  <a:lnTo>
                    <a:pt x="1265206" y="138398"/>
                  </a:lnTo>
                  <a:lnTo>
                    <a:pt x="1272730" y="137636"/>
                  </a:lnTo>
                  <a:lnTo>
                    <a:pt x="1277017" y="146590"/>
                  </a:lnTo>
                  <a:lnTo>
                    <a:pt x="1273492" y="153543"/>
                  </a:lnTo>
                  <a:lnTo>
                    <a:pt x="1265491" y="159353"/>
                  </a:lnTo>
                  <a:lnTo>
                    <a:pt x="1244155" y="165925"/>
                  </a:lnTo>
                  <a:lnTo>
                    <a:pt x="1239298" y="174784"/>
                  </a:lnTo>
                  <a:lnTo>
                    <a:pt x="1257872" y="201739"/>
                  </a:lnTo>
                  <a:lnTo>
                    <a:pt x="1265206" y="197549"/>
                  </a:lnTo>
                  <a:lnTo>
                    <a:pt x="1273588" y="207645"/>
                  </a:lnTo>
                  <a:lnTo>
                    <a:pt x="1291304" y="198120"/>
                  </a:lnTo>
                  <a:lnTo>
                    <a:pt x="1302544" y="197739"/>
                  </a:lnTo>
                  <a:lnTo>
                    <a:pt x="1315974" y="202311"/>
                  </a:lnTo>
                  <a:lnTo>
                    <a:pt x="1314450" y="217741"/>
                  </a:lnTo>
                  <a:lnTo>
                    <a:pt x="1317498" y="219742"/>
                  </a:lnTo>
                  <a:lnTo>
                    <a:pt x="1316641" y="226314"/>
                  </a:lnTo>
                  <a:lnTo>
                    <a:pt x="1336453" y="226504"/>
                  </a:lnTo>
                  <a:lnTo>
                    <a:pt x="1338263" y="235267"/>
                  </a:lnTo>
                  <a:lnTo>
                    <a:pt x="1336643" y="250317"/>
                  </a:lnTo>
                  <a:lnTo>
                    <a:pt x="1329499" y="259175"/>
                  </a:lnTo>
                  <a:lnTo>
                    <a:pt x="1313879" y="266509"/>
                  </a:lnTo>
                  <a:lnTo>
                    <a:pt x="1316450" y="270129"/>
                  </a:lnTo>
                  <a:lnTo>
                    <a:pt x="1329499" y="279559"/>
                  </a:lnTo>
                  <a:lnTo>
                    <a:pt x="1333786" y="273939"/>
                  </a:lnTo>
                  <a:lnTo>
                    <a:pt x="1343501" y="271177"/>
                  </a:lnTo>
                  <a:lnTo>
                    <a:pt x="1343215" y="266795"/>
                  </a:lnTo>
                  <a:lnTo>
                    <a:pt x="1355503" y="276892"/>
                  </a:lnTo>
                  <a:lnTo>
                    <a:pt x="1364551" y="275654"/>
                  </a:lnTo>
                  <a:lnTo>
                    <a:pt x="1370552" y="279083"/>
                  </a:lnTo>
                  <a:lnTo>
                    <a:pt x="1375886" y="277654"/>
                  </a:lnTo>
                  <a:lnTo>
                    <a:pt x="1376648" y="280225"/>
                  </a:lnTo>
                  <a:lnTo>
                    <a:pt x="1384649" y="280035"/>
                  </a:lnTo>
                  <a:lnTo>
                    <a:pt x="1388555" y="275177"/>
                  </a:lnTo>
                  <a:lnTo>
                    <a:pt x="1390364" y="279083"/>
                  </a:lnTo>
                  <a:lnTo>
                    <a:pt x="1395222" y="273939"/>
                  </a:lnTo>
                  <a:lnTo>
                    <a:pt x="1400747" y="284035"/>
                  </a:lnTo>
                  <a:lnTo>
                    <a:pt x="1399604" y="289370"/>
                  </a:lnTo>
                  <a:lnTo>
                    <a:pt x="1405033" y="292703"/>
                  </a:lnTo>
                  <a:lnTo>
                    <a:pt x="1425892" y="287083"/>
                  </a:lnTo>
                  <a:lnTo>
                    <a:pt x="1423225" y="302704"/>
                  </a:lnTo>
                  <a:lnTo>
                    <a:pt x="1417510" y="313849"/>
                  </a:lnTo>
                  <a:lnTo>
                    <a:pt x="1413034" y="316611"/>
                  </a:lnTo>
                  <a:lnTo>
                    <a:pt x="1402080" y="321088"/>
                  </a:lnTo>
                  <a:lnTo>
                    <a:pt x="1394650" y="338709"/>
                  </a:lnTo>
                  <a:lnTo>
                    <a:pt x="1384744" y="346234"/>
                  </a:lnTo>
                  <a:lnTo>
                    <a:pt x="1391983" y="355283"/>
                  </a:lnTo>
                  <a:lnTo>
                    <a:pt x="1387792" y="359759"/>
                  </a:lnTo>
                  <a:lnTo>
                    <a:pt x="1385983" y="368903"/>
                  </a:lnTo>
                  <a:lnTo>
                    <a:pt x="1374839" y="384715"/>
                  </a:lnTo>
                  <a:lnTo>
                    <a:pt x="1368742" y="384715"/>
                  </a:lnTo>
                  <a:lnTo>
                    <a:pt x="1367695" y="391096"/>
                  </a:lnTo>
                  <a:lnTo>
                    <a:pt x="1363027" y="395002"/>
                  </a:lnTo>
                  <a:lnTo>
                    <a:pt x="1361980" y="412909"/>
                  </a:lnTo>
                  <a:lnTo>
                    <a:pt x="1357313" y="424910"/>
                  </a:lnTo>
                  <a:lnTo>
                    <a:pt x="1365409" y="426149"/>
                  </a:lnTo>
                  <a:lnTo>
                    <a:pt x="1376077" y="433007"/>
                  </a:lnTo>
                  <a:lnTo>
                    <a:pt x="1410557" y="433387"/>
                  </a:lnTo>
                  <a:lnTo>
                    <a:pt x="1427988" y="439769"/>
                  </a:lnTo>
                  <a:lnTo>
                    <a:pt x="1422654" y="447580"/>
                  </a:lnTo>
                  <a:lnTo>
                    <a:pt x="1430274" y="447675"/>
                  </a:lnTo>
                  <a:lnTo>
                    <a:pt x="1426559" y="452628"/>
                  </a:lnTo>
                  <a:lnTo>
                    <a:pt x="1425607" y="459391"/>
                  </a:lnTo>
                  <a:lnTo>
                    <a:pt x="1429702" y="469106"/>
                  </a:lnTo>
                  <a:lnTo>
                    <a:pt x="1421892" y="476631"/>
                  </a:lnTo>
                  <a:lnTo>
                    <a:pt x="1427512" y="483584"/>
                  </a:lnTo>
                  <a:lnTo>
                    <a:pt x="1431512" y="500825"/>
                  </a:lnTo>
                  <a:lnTo>
                    <a:pt x="1444180" y="498253"/>
                  </a:lnTo>
                  <a:lnTo>
                    <a:pt x="1450848" y="487680"/>
                  </a:lnTo>
                  <a:lnTo>
                    <a:pt x="1455896" y="487204"/>
                  </a:lnTo>
                  <a:lnTo>
                    <a:pt x="1460278" y="489109"/>
                  </a:lnTo>
                  <a:lnTo>
                    <a:pt x="1457801" y="498538"/>
                  </a:lnTo>
                  <a:lnTo>
                    <a:pt x="1472374" y="501967"/>
                  </a:lnTo>
                  <a:lnTo>
                    <a:pt x="1472660" y="498729"/>
                  </a:lnTo>
                  <a:lnTo>
                    <a:pt x="1477899" y="498062"/>
                  </a:lnTo>
                  <a:lnTo>
                    <a:pt x="1469898" y="481679"/>
                  </a:lnTo>
                  <a:lnTo>
                    <a:pt x="1494377" y="477964"/>
                  </a:lnTo>
                  <a:lnTo>
                    <a:pt x="1532287" y="457962"/>
                  </a:lnTo>
                  <a:lnTo>
                    <a:pt x="1539049" y="459010"/>
                  </a:lnTo>
                  <a:lnTo>
                    <a:pt x="1577149" y="473392"/>
                  </a:lnTo>
                  <a:lnTo>
                    <a:pt x="1580769" y="472630"/>
                  </a:lnTo>
                  <a:lnTo>
                    <a:pt x="1577912" y="491204"/>
                  </a:lnTo>
                  <a:lnTo>
                    <a:pt x="1581436" y="500443"/>
                  </a:lnTo>
                  <a:lnTo>
                    <a:pt x="1584007" y="500348"/>
                  </a:lnTo>
                  <a:lnTo>
                    <a:pt x="1586008" y="513588"/>
                  </a:lnTo>
                  <a:lnTo>
                    <a:pt x="1590580" y="513302"/>
                  </a:lnTo>
                  <a:lnTo>
                    <a:pt x="1592199" y="523494"/>
                  </a:lnTo>
                  <a:lnTo>
                    <a:pt x="1588960" y="525113"/>
                  </a:lnTo>
                  <a:lnTo>
                    <a:pt x="1592866" y="535591"/>
                  </a:lnTo>
                  <a:lnTo>
                    <a:pt x="1590675" y="538639"/>
                  </a:lnTo>
                  <a:lnTo>
                    <a:pt x="1594580" y="538353"/>
                  </a:lnTo>
                  <a:lnTo>
                    <a:pt x="1601819" y="544449"/>
                  </a:lnTo>
                  <a:lnTo>
                    <a:pt x="1607439" y="530066"/>
                  </a:lnTo>
                  <a:lnTo>
                    <a:pt x="1644587" y="540829"/>
                  </a:lnTo>
                  <a:lnTo>
                    <a:pt x="1648587" y="552164"/>
                  </a:lnTo>
                  <a:lnTo>
                    <a:pt x="1646968" y="562166"/>
                  </a:lnTo>
                  <a:lnTo>
                    <a:pt x="1649539" y="573024"/>
                  </a:lnTo>
                  <a:lnTo>
                    <a:pt x="1648777" y="580454"/>
                  </a:lnTo>
                  <a:lnTo>
                    <a:pt x="1640681" y="593693"/>
                  </a:lnTo>
                  <a:lnTo>
                    <a:pt x="1649539" y="593598"/>
                  </a:lnTo>
                  <a:lnTo>
                    <a:pt x="1654207" y="610171"/>
                  </a:lnTo>
                  <a:lnTo>
                    <a:pt x="1656016" y="619411"/>
                  </a:lnTo>
                  <a:lnTo>
                    <a:pt x="1652778" y="638366"/>
                  </a:lnTo>
                  <a:lnTo>
                    <a:pt x="1694116" y="644938"/>
                  </a:lnTo>
                  <a:lnTo>
                    <a:pt x="1692307" y="657606"/>
                  </a:lnTo>
                  <a:lnTo>
                    <a:pt x="1664780" y="657034"/>
                  </a:lnTo>
                  <a:lnTo>
                    <a:pt x="1665732" y="667988"/>
                  </a:lnTo>
                  <a:lnTo>
                    <a:pt x="1661827" y="672275"/>
                  </a:lnTo>
                  <a:lnTo>
                    <a:pt x="1662208" y="676751"/>
                  </a:lnTo>
                  <a:lnTo>
                    <a:pt x="1674209" y="680752"/>
                  </a:lnTo>
                  <a:lnTo>
                    <a:pt x="1678210" y="690086"/>
                  </a:lnTo>
                  <a:lnTo>
                    <a:pt x="1671447" y="709993"/>
                  </a:lnTo>
                  <a:lnTo>
                    <a:pt x="1667542" y="717899"/>
                  </a:lnTo>
                  <a:lnTo>
                    <a:pt x="1665446" y="717233"/>
                  </a:lnTo>
                  <a:lnTo>
                    <a:pt x="1659636" y="733044"/>
                  </a:lnTo>
                  <a:lnTo>
                    <a:pt x="1648587" y="730853"/>
                  </a:lnTo>
                  <a:lnTo>
                    <a:pt x="1647539" y="735425"/>
                  </a:lnTo>
                  <a:lnTo>
                    <a:pt x="1643729" y="733711"/>
                  </a:lnTo>
                  <a:lnTo>
                    <a:pt x="1643824" y="735425"/>
                  </a:lnTo>
                  <a:lnTo>
                    <a:pt x="1602676" y="740950"/>
                  </a:lnTo>
                  <a:lnTo>
                    <a:pt x="1605629" y="747713"/>
                  </a:lnTo>
                  <a:lnTo>
                    <a:pt x="1608582" y="746950"/>
                  </a:lnTo>
                  <a:lnTo>
                    <a:pt x="1610201" y="756761"/>
                  </a:lnTo>
                  <a:lnTo>
                    <a:pt x="1611916" y="756190"/>
                  </a:lnTo>
                  <a:lnTo>
                    <a:pt x="1619059" y="772287"/>
                  </a:lnTo>
                  <a:lnTo>
                    <a:pt x="1625441" y="779812"/>
                  </a:lnTo>
                  <a:lnTo>
                    <a:pt x="1629442" y="810959"/>
                  </a:lnTo>
                  <a:lnTo>
                    <a:pt x="1638872" y="810768"/>
                  </a:lnTo>
                  <a:lnTo>
                    <a:pt x="1638109" y="826579"/>
                  </a:lnTo>
                  <a:lnTo>
                    <a:pt x="1645253" y="823436"/>
                  </a:lnTo>
                  <a:lnTo>
                    <a:pt x="1645920" y="835438"/>
                  </a:lnTo>
                  <a:lnTo>
                    <a:pt x="1641824" y="862965"/>
                  </a:lnTo>
                  <a:lnTo>
                    <a:pt x="1646872" y="862393"/>
                  </a:lnTo>
                  <a:lnTo>
                    <a:pt x="1642015" y="887825"/>
                  </a:lnTo>
                  <a:lnTo>
                    <a:pt x="1659064" y="896588"/>
                  </a:lnTo>
                  <a:lnTo>
                    <a:pt x="1658779" y="899160"/>
                  </a:lnTo>
                  <a:lnTo>
                    <a:pt x="1663637" y="899636"/>
                  </a:lnTo>
                  <a:lnTo>
                    <a:pt x="1663446" y="901732"/>
                  </a:lnTo>
                  <a:lnTo>
                    <a:pt x="1681829" y="908304"/>
                  </a:lnTo>
                  <a:lnTo>
                    <a:pt x="1698784" y="906399"/>
                  </a:lnTo>
                  <a:lnTo>
                    <a:pt x="1700308" y="915638"/>
                  </a:lnTo>
                  <a:lnTo>
                    <a:pt x="1686497" y="919353"/>
                  </a:lnTo>
                  <a:lnTo>
                    <a:pt x="1689735" y="941737"/>
                  </a:lnTo>
                  <a:lnTo>
                    <a:pt x="1624108" y="957453"/>
                  </a:lnTo>
                  <a:lnTo>
                    <a:pt x="1596866" y="976789"/>
                  </a:lnTo>
                  <a:lnTo>
                    <a:pt x="1565624" y="990409"/>
                  </a:lnTo>
                  <a:lnTo>
                    <a:pt x="1564291" y="985838"/>
                  </a:lnTo>
                  <a:lnTo>
                    <a:pt x="1560195" y="983933"/>
                  </a:lnTo>
                  <a:lnTo>
                    <a:pt x="1553718" y="981456"/>
                  </a:lnTo>
                  <a:lnTo>
                    <a:pt x="1546955" y="982504"/>
                  </a:lnTo>
                  <a:lnTo>
                    <a:pt x="1548384" y="959263"/>
                  </a:lnTo>
                  <a:lnTo>
                    <a:pt x="1551051" y="959072"/>
                  </a:lnTo>
                  <a:lnTo>
                    <a:pt x="1549146" y="930974"/>
                  </a:lnTo>
                  <a:lnTo>
                    <a:pt x="1522190" y="932402"/>
                  </a:lnTo>
                  <a:lnTo>
                    <a:pt x="1518285" y="927735"/>
                  </a:lnTo>
                  <a:lnTo>
                    <a:pt x="1514951" y="929450"/>
                  </a:lnTo>
                  <a:lnTo>
                    <a:pt x="1508189" y="909447"/>
                  </a:lnTo>
                  <a:lnTo>
                    <a:pt x="1504188" y="909923"/>
                  </a:lnTo>
                  <a:lnTo>
                    <a:pt x="1504283" y="907447"/>
                  </a:lnTo>
                  <a:lnTo>
                    <a:pt x="1492472" y="906971"/>
                  </a:lnTo>
                  <a:lnTo>
                    <a:pt x="1491139" y="916305"/>
                  </a:lnTo>
                  <a:lnTo>
                    <a:pt x="1485614" y="915353"/>
                  </a:lnTo>
                  <a:lnTo>
                    <a:pt x="1482090" y="941356"/>
                  </a:lnTo>
                  <a:lnTo>
                    <a:pt x="1483519" y="950214"/>
                  </a:lnTo>
                  <a:lnTo>
                    <a:pt x="1468469" y="955929"/>
                  </a:lnTo>
                  <a:lnTo>
                    <a:pt x="1469231" y="961739"/>
                  </a:lnTo>
                  <a:lnTo>
                    <a:pt x="1450753" y="966978"/>
                  </a:lnTo>
                  <a:lnTo>
                    <a:pt x="1446371" y="954881"/>
                  </a:lnTo>
                  <a:lnTo>
                    <a:pt x="1420939" y="962311"/>
                  </a:lnTo>
                  <a:lnTo>
                    <a:pt x="1414367" y="947071"/>
                  </a:lnTo>
                  <a:lnTo>
                    <a:pt x="1409129" y="948880"/>
                  </a:lnTo>
                  <a:lnTo>
                    <a:pt x="1394746" y="943070"/>
                  </a:lnTo>
                  <a:lnTo>
                    <a:pt x="1393984" y="946309"/>
                  </a:lnTo>
                  <a:lnTo>
                    <a:pt x="1347597" y="956120"/>
                  </a:lnTo>
                  <a:lnTo>
                    <a:pt x="1348264" y="959263"/>
                  </a:lnTo>
                  <a:lnTo>
                    <a:pt x="1333690" y="957453"/>
                  </a:lnTo>
                  <a:lnTo>
                    <a:pt x="1333500" y="955738"/>
                  </a:lnTo>
                  <a:lnTo>
                    <a:pt x="1323308" y="956024"/>
                  </a:lnTo>
                  <a:lnTo>
                    <a:pt x="1293876" y="962120"/>
                  </a:lnTo>
                  <a:lnTo>
                    <a:pt x="1273969" y="963835"/>
                  </a:lnTo>
                  <a:lnTo>
                    <a:pt x="1273397" y="961834"/>
                  </a:lnTo>
                  <a:lnTo>
                    <a:pt x="1254538" y="965168"/>
                  </a:lnTo>
                  <a:lnTo>
                    <a:pt x="1254823" y="961739"/>
                  </a:lnTo>
                  <a:lnTo>
                    <a:pt x="1248823" y="961549"/>
                  </a:lnTo>
                  <a:lnTo>
                    <a:pt x="1233488" y="966025"/>
                  </a:lnTo>
                  <a:lnTo>
                    <a:pt x="1233392" y="958691"/>
                  </a:lnTo>
                  <a:lnTo>
                    <a:pt x="1227106" y="959644"/>
                  </a:lnTo>
                  <a:lnTo>
                    <a:pt x="1228344" y="954214"/>
                  </a:lnTo>
                  <a:lnTo>
                    <a:pt x="1211485" y="954976"/>
                  </a:lnTo>
                  <a:lnTo>
                    <a:pt x="1203389" y="952309"/>
                  </a:lnTo>
                  <a:lnTo>
                    <a:pt x="1196245" y="954500"/>
                  </a:lnTo>
                  <a:lnTo>
                    <a:pt x="1195388" y="951738"/>
                  </a:lnTo>
                  <a:lnTo>
                    <a:pt x="1176338" y="954405"/>
                  </a:lnTo>
                  <a:lnTo>
                    <a:pt x="1175956" y="950690"/>
                  </a:lnTo>
                  <a:lnTo>
                    <a:pt x="1161002" y="954310"/>
                  </a:lnTo>
                  <a:lnTo>
                    <a:pt x="1156525" y="951071"/>
                  </a:lnTo>
                  <a:lnTo>
                    <a:pt x="1150430" y="951167"/>
                  </a:lnTo>
                  <a:lnTo>
                    <a:pt x="1148048" y="942022"/>
                  </a:lnTo>
                  <a:lnTo>
                    <a:pt x="1133475" y="942975"/>
                  </a:lnTo>
                  <a:lnTo>
                    <a:pt x="1131760" y="951071"/>
                  </a:lnTo>
                  <a:lnTo>
                    <a:pt x="1124712" y="953548"/>
                  </a:lnTo>
                  <a:lnTo>
                    <a:pt x="1085374" y="954881"/>
                  </a:lnTo>
                  <a:lnTo>
                    <a:pt x="1083755" y="945928"/>
                  </a:lnTo>
                  <a:lnTo>
                    <a:pt x="1070039" y="948118"/>
                  </a:lnTo>
                  <a:lnTo>
                    <a:pt x="1065181" y="931926"/>
                  </a:lnTo>
                  <a:lnTo>
                    <a:pt x="1033272" y="940879"/>
                  </a:lnTo>
                  <a:lnTo>
                    <a:pt x="985552" y="947928"/>
                  </a:lnTo>
                  <a:lnTo>
                    <a:pt x="942784" y="943737"/>
                  </a:lnTo>
                  <a:lnTo>
                    <a:pt x="915067" y="946499"/>
                  </a:lnTo>
                  <a:lnTo>
                    <a:pt x="916686" y="959358"/>
                  </a:lnTo>
                  <a:lnTo>
                    <a:pt x="913066" y="959739"/>
                  </a:lnTo>
                  <a:lnTo>
                    <a:pt x="914686" y="965359"/>
                  </a:lnTo>
                  <a:lnTo>
                    <a:pt x="905542" y="990886"/>
                  </a:lnTo>
                  <a:lnTo>
                    <a:pt x="911066" y="1020794"/>
                  </a:lnTo>
                  <a:lnTo>
                    <a:pt x="905923" y="1023652"/>
                  </a:lnTo>
                  <a:lnTo>
                    <a:pt x="905065" y="1054894"/>
                  </a:lnTo>
                  <a:lnTo>
                    <a:pt x="906875" y="1055180"/>
                  </a:lnTo>
                  <a:lnTo>
                    <a:pt x="913162" y="1097090"/>
                  </a:lnTo>
                  <a:lnTo>
                    <a:pt x="913924" y="1099566"/>
                  </a:lnTo>
                  <a:lnTo>
                    <a:pt x="916210" y="1097375"/>
                  </a:lnTo>
                  <a:lnTo>
                    <a:pt x="918115" y="1109282"/>
                  </a:lnTo>
                  <a:lnTo>
                    <a:pt x="932879" y="1114520"/>
                  </a:lnTo>
                  <a:lnTo>
                    <a:pt x="930497" y="1131284"/>
                  </a:lnTo>
                  <a:lnTo>
                    <a:pt x="922591" y="1152620"/>
                  </a:lnTo>
                  <a:lnTo>
                    <a:pt x="926878" y="1156621"/>
                  </a:lnTo>
                  <a:lnTo>
                    <a:pt x="926116" y="1164050"/>
                  </a:lnTo>
                  <a:lnTo>
                    <a:pt x="924115" y="1164622"/>
                  </a:lnTo>
                  <a:lnTo>
                    <a:pt x="928116" y="1176052"/>
                  </a:lnTo>
                  <a:lnTo>
                    <a:pt x="939927" y="1194530"/>
                  </a:lnTo>
                  <a:lnTo>
                    <a:pt x="943070" y="1206722"/>
                  </a:lnTo>
                  <a:lnTo>
                    <a:pt x="949833" y="1206246"/>
                  </a:lnTo>
                  <a:lnTo>
                    <a:pt x="951929" y="1203865"/>
                  </a:lnTo>
                  <a:lnTo>
                    <a:pt x="953929" y="1208723"/>
                  </a:lnTo>
                  <a:lnTo>
                    <a:pt x="955167" y="1227582"/>
                  </a:lnTo>
                  <a:lnTo>
                    <a:pt x="947928" y="1227868"/>
                  </a:lnTo>
                  <a:lnTo>
                    <a:pt x="947071" y="1246156"/>
                  </a:lnTo>
                  <a:lnTo>
                    <a:pt x="980504" y="1255967"/>
                  </a:lnTo>
                  <a:lnTo>
                    <a:pt x="981456" y="1264444"/>
                  </a:lnTo>
                  <a:lnTo>
                    <a:pt x="955262" y="1280255"/>
                  </a:lnTo>
                  <a:lnTo>
                    <a:pt x="953548" y="1272445"/>
                  </a:lnTo>
                  <a:lnTo>
                    <a:pt x="948023" y="1273016"/>
                  </a:lnTo>
                  <a:lnTo>
                    <a:pt x="945928" y="1263491"/>
                  </a:lnTo>
                  <a:lnTo>
                    <a:pt x="944118" y="1264063"/>
                  </a:lnTo>
                  <a:lnTo>
                    <a:pt x="944404" y="1265968"/>
                  </a:lnTo>
                  <a:lnTo>
                    <a:pt x="934402" y="1270254"/>
                  </a:lnTo>
                  <a:lnTo>
                    <a:pt x="937736" y="1279493"/>
                  </a:lnTo>
                  <a:lnTo>
                    <a:pt x="934879" y="1280065"/>
                  </a:lnTo>
                  <a:lnTo>
                    <a:pt x="935355" y="1285875"/>
                  </a:lnTo>
                  <a:lnTo>
                    <a:pt x="924973" y="1286827"/>
                  </a:lnTo>
                  <a:lnTo>
                    <a:pt x="923734" y="1292924"/>
                  </a:lnTo>
                  <a:lnTo>
                    <a:pt x="882301" y="1298829"/>
                  </a:lnTo>
                  <a:lnTo>
                    <a:pt x="864775" y="1289114"/>
                  </a:lnTo>
                  <a:lnTo>
                    <a:pt x="853630" y="1320641"/>
                  </a:lnTo>
                  <a:lnTo>
                    <a:pt x="851916" y="1325785"/>
                  </a:lnTo>
                  <a:lnTo>
                    <a:pt x="807529" y="1328166"/>
                  </a:lnTo>
                  <a:lnTo>
                    <a:pt x="783050" y="1325309"/>
                  </a:lnTo>
                  <a:lnTo>
                    <a:pt x="792385" y="1329785"/>
                  </a:lnTo>
                  <a:lnTo>
                    <a:pt x="796576" y="1337024"/>
                  </a:lnTo>
                  <a:lnTo>
                    <a:pt x="769144" y="1342644"/>
                  </a:lnTo>
                  <a:lnTo>
                    <a:pt x="770858" y="1356932"/>
                  </a:lnTo>
                  <a:lnTo>
                    <a:pt x="726186" y="1365980"/>
                  </a:lnTo>
                  <a:lnTo>
                    <a:pt x="720662" y="1350455"/>
                  </a:lnTo>
                  <a:lnTo>
                    <a:pt x="728281" y="1348454"/>
                  </a:lnTo>
                  <a:lnTo>
                    <a:pt x="727043" y="1344549"/>
                  </a:lnTo>
                  <a:lnTo>
                    <a:pt x="734377" y="1342358"/>
                  </a:lnTo>
                  <a:lnTo>
                    <a:pt x="727424" y="1307497"/>
                  </a:lnTo>
                  <a:lnTo>
                    <a:pt x="715804" y="1305401"/>
                  </a:lnTo>
                  <a:lnTo>
                    <a:pt x="693801" y="1273683"/>
                  </a:lnTo>
                  <a:lnTo>
                    <a:pt x="690658" y="1270730"/>
                  </a:lnTo>
                  <a:lnTo>
                    <a:pt x="688562" y="1272635"/>
                  </a:lnTo>
                  <a:lnTo>
                    <a:pt x="686943" y="1271111"/>
                  </a:lnTo>
                  <a:lnTo>
                    <a:pt x="677894" y="1257300"/>
                  </a:lnTo>
                  <a:lnTo>
                    <a:pt x="662464" y="1259967"/>
                  </a:lnTo>
                  <a:lnTo>
                    <a:pt x="657606" y="1221105"/>
                  </a:lnTo>
                  <a:lnTo>
                    <a:pt x="650272" y="1190053"/>
                  </a:lnTo>
                  <a:lnTo>
                    <a:pt x="650557" y="1179005"/>
                  </a:lnTo>
                  <a:lnTo>
                    <a:pt x="637699" y="1181386"/>
                  </a:lnTo>
                  <a:lnTo>
                    <a:pt x="637889" y="1183576"/>
                  </a:lnTo>
                  <a:lnTo>
                    <a:pt x="623697" y="1184815"/>
                  </a:lnTo>
                  <a:lnTo>
                    <a:pt x="637699" y="1146810"/>
                  </a:lnTo>
                  <a:lnTo>
                    <a:pt x="625792" y="1143952"/>
                  </a:lnTo>
                  <a:lnTo>
                    <a:pt x="626745" y="1132427"/>
                  </a:lnTo>
                  <a:lnTo>
                    <a:pt x="632269" y="1123759"/>
                  </a:lnTo>
                  <a:lnTo>
                    <a:pt x="614077" y="1126522"/>
                  </a:lnTo>
                  <a:lnTo>
                    <a:pt x="604456" y="1124141"/>
                  </a:lnTo>
                  <a:lnTo>
                    <a:pt x="595693" y="1108996"/>
                  </a:lnTo>
                  <a:lnTo>
                    <a:pt x="597789" y="1098042"/>
                  </a:lnTo>
                  <a:lnTo>
                    <a:pt x="603885" y="1088231"/>
                  </a:lnTo>
                  <a:lnTo>
                    <a:pt x="579787" y="1084517"/>
                  </a:lnTo>
                  <a:lnTo>
                    <a:pt x="580358" y="1080230"/>
                  </a:lnTo>
                  <a:lnTo>
                    <a:pt x="575119" y="1079944"/>
                  </a:lnTo>
                  <a:lnTo>
                    <a:pt x="574738" y="1072515"/>
                  </a:lnTo>
                  <a:lnTo>
                    <a:pt x="561499" y="1072229"/>
                  </a:lnTo>
                  <a:lnTo>
                    <a:pt x="562165" y="1063847"/>
                  </a:lnTo>
                  <a:lnTo>
                    <a:pt x="507587" y="1074706"/>
                  </a:lnTo>
                  <a:lnTo>
                    <a:pt x="506730" y="1064514"/>
                  </a:lnTo>
                  <a:lnTo>
                    <a:pt x="499205" y="1064514"/>
                  </a:lnTo>
                  <a:lnTo>
                    <a:pt x="493014" y="1128712"/>
                  </a:lnTo>
                  <a:lnTo>
                    <a:pt x="483870" y="1125665"/>
                  </a:lnTo>
                  <a:lnTo>
                    <a:pt x="483298" y="1135285"/>
                  </a:lnTo>
                  <a:lnTo>
                    <a:pt x="480631" y="1135951"/>
                  </a:lnTo>
                  <a:lnTo>
                    <a:pt x="480250" y="1138904"/>
                  </a:lnTo>
                  <a:lnTo>
                    <a:pt x="473583" y="1138618"/>
                  </a:lnTo>
                  <a:lnTo>
                    <a:pt x="473773" y="1131951"/>
                  </a:lnTo>
                  <a:lnTo>
                    <a:pt x="468344" y="1126998"/>
                  </a:lnTo>
                  <a:lnTo>
                    <a:pt x="459105" y="1124712"/>
                  </a:lnTo>
                  <a:lnTo>
                    <a:pt x="453580" y="1120235"/>
                  </a:lnTo>
                  <a:lnTo>
                    <a:pt x="446532" y="1120521"/>
                  </a:lnTo>
                  <a:lnTo>
                    <a:pt x="446532" y="1123759"/>
                  </a:lnTo>
                  <a:lnTo>
                    <a:pt x="443579" y="1124902"/>
                  </a:lnTo>
                  <a:lnTo>
                    <a:pt x="443960" y="1138714"/>
                  </a:lnTo>
                  <a:lnTo>
                    <a:pt x="440817" y="1144905"/>
                  </a:lnTo>
                  <a:lnTo>
                    <a:pt x="435673" y="1151668"/>
                  </a:lnTo>
                  <a:lnTo>
                    <a:pt x="425672" y="1156049"/>
                  </a:lnTo>
                  <a:lnTo>
                    <a:pt x="413004" y="1153859"/>
                  </a:lnTo>
                  <a:lnTo>
                    <a:pt x="410623" y="1149477"/>
                  </a:lnTo>
                  <a:lnTo>
                    <a:pt x="404717" y="1152430"/>
                  </a:lnTo>
                  <a:lnTo>
                    <a:pt x="377571" y="1152334"/>
                  </a:lnTo>
                  <a:lnTo>
                    <a:pt x="369189" y="1157478"/>
                  </a:lnTo>
                  <a:lnTo>
                    <a:pt x="360902" y="1158621"/>
                  </a:lnTo>
                  <a:lnTo>
                    <a:pt x="355378" y="1118902"/>
                  </a:lnTo>
                  <a:lnTo>
                    <a:pt x="315658" y="1135094"/>
                  </a:lnTo>
                  <a:lnTo>
                    <a:pt x="318040" y="1144429"/>
                  </a:lnTo>
                  <a:lnTo>
                    <a:pt x="313372" y="1146048"/>
                  </a:lnTo>
                  <a:lnTo>
                    <a:pt x="316230" y="1156716"/>
                  </a:lnTo>
                  <a:lnTo>
                    <a:pt x="320516" y="1155573"/>
                  </a:lnTo>
                  <a:lnTo>
                    <a:pt x="322326" y="1172909"/>
                  </a:lnTo>
                  <a:lnTo>
                    <a:pt x="327184" y="1172147"/>
                  </a:lnTo>
                  <a:lnTo>
                    <a:pt x="330613" y="1190816"/>
                  </a:lnTo>
                  <a:lnTo>
                    <a:pt x="340423" y="1189006"/>
                  </a:lnTo>
                  <a:lnTo>
                    <a:pt x="346424" y="1227773"/>
                  </a:lnTo>
                  <a:lnTo>
                    <a:pt x="332899" y="1230440"/>
                  </a:lnTo>
                  <a:lnTo>
                    <a:pt x="330137" y="1232154"/>
                  </a:lnTo>
                  <a:lnTo>
                    <a:pt x="330898" y="1236440"/>
                  </a:lnTo>
                  <a:lnTo>
                    <a:pt x="307181" y="1238345"/>
                  </a:lnTo>
                  <a:lnTo>
                    <a:pt x="306229" y="1241203"/>
                  </a:lnTo>
                  <a:lnTo>
                    <a:pt x="298228" y="1240822"/>
                  </a:lnTo>
                  <a:lnTo>
                    <a:pt x="298704" y="1242536"/>
                  </a:lnTo>
                  <a:lnTo>
                    <a:pt x="294037" y="1243870"/>
                  </a:lnTo>
                  <a:lnTo>
                    <a:pt x="290227" y="1242441"/>
                  </a:lnTo>
                  <a:lnTo>
                    <a:pt x="291560" y="1248061"/>
                  </a:lnTo>
                  <a:lnTo>
                    <a:pt x="287941" y="1251585"/>
                  </a:lnTo>
                  <a:lnTo>
                    <a:pt x="283845" y="1248918"/>
                  </a:lnTo>
                  <a:lnTo>
                    <a:pt x="279940" y="1250347"/>
                  </a:lnTo>
                  <a:lnTo>
                    <a:pt x="281178" y="1252918"/>
                  </a:lnTo>
                  <a:lnTo>
                    <a:pt x="264604" y="1259681"/>
                  </a:lnTo>
                  <a:lnTo>
                    <a:pt x="265366" y="1263110"/>
                  </a:lnTo>
                  <a:lnTo>
                    <a:pt x="244316" y="1264920"/>
                  </a:lnTo>
                  <a:lnTo>
                    <a:pt x="243840" y="1269301"/>
                  </a:lnTo>
                  <a:lnTo>
                    <a:pt x="237077" y="1269016"/>
                  </a:lnTo>
                  <a:lnTo>
                    <a:pt x="237172" y="1273969"/>
                  </a:lnTo>
                  <a:lnTo>
                    <a:pt x="226409" y="1282351"/>
                  </a:lnTo>
                  <a:lnTo>
                    <a:pt x="206978" y="1283113"/>
                  </a:lnTo>
                  <a:lnTo>
                    <a:pt x="200692" y="1285684"/>
                  </a:lnTo>
                  <a:lnTo>
                    <a:pt x="199454" y="1297591"/>
                  </a:lnTo>
                  <a:lnTo>
                    <a:pt x="192976" y="1299686"/>
                  </a:lnTo>
                  <a:lnTo>
                    <a:pt x="195643" y="1307116"/>
                  </a:lnTo>
                  <a:lnTo>
                    <a:pt x="190976" y="1309307"/>
                  </a:lnTo>
                  <a:lnTo>
                    <a:pt x="192881" y="1314069"/>
                  </a:lnTo>
                  <a:lnTo>
                    <a:pt x="187738" y="1315593"/>
                  </a:lnTo>
                  <a:lnTo>
                    <a:pt x="195739" y="1341787"/>
                  </a:lnTo>
                  <a:lnTo>
                    <a:pt x="188404" y="1345120"/>
                  </a:lnTo>
                  <a:lnTo>
                    <a:pt x="179927" y="1357408"/>
                  </a:lnTo>
                  <a:lnTo>
                    <a:pt x="179832" y="1353693"/>
                  </a:lnTo>
                  <a:lnTo>
                    <a:pt x="172879" y="1356741"/>
                  </a:lnTo>
                  <a:lnTo>
                    <a:pt x="170783" y="1352264"/>
                  </a:lnTo>
                  <a:lnTo>
                    <a:pt x="148780" y="1354645"/>
                  </a:lnTo>
                  <a:lnTo>
                    <a:pt x="141160" y="1341310"/>
                  </a:lnTo>
                  <a:lnTo>
                    <a:pt x="143923" y="1335310"/>
                  </a:lnTo>
                  <a:lnTo>
                    <a:pt x="142970" y="1329023"/>
                  </a:lnTo>
                  <a:lnTo>
                    <a:pt x="126397" y="1329976"/>
                  </a:lnTo>
                  <a:lnTo>
                    <a:pt x="108966" y="1312069"/>
                  </a:lnTo>
                  <a:lnTo>
                    <a:pt x="101822" y="1315784"/>
                  </a:lnTo>
                  <a:lnTo>
                    <a:pt x="90487" y="1316831"/>
                  </a:lnTo>
                  <a:lnTo>
                    <a:pt x="64675" y="1313021"/>
                  </a:lnTo>
                  <a:lnTo>
                    <a:pt x="62103" y="1304068"/>
                  </a:lnTo>
                  <a:lnTo>
                    <a:pt x="48482" y="1300543"/>
                  </a:lnTo>
                  <a:lnTo>
                    <a:pt x="27337" y="1302068"/>
                  </a:lnTo>
                  <a:lnTo>
                    <a:pt x="11430" y="1307878"/>
                  </a:lnTo>
                  <a:close/>
                  <a:moveTo>
                    <a:pt x="1570672" y="510540"/>
                  </a:moveTo>
                  <a:lnTo>
                    <a:pt x="1564957" y="511683"/>
                  </a:lnTo>
                  <a:lnTo>
                    <a:pt x="1565243" y="516446"/>
                  </a:lnTo>
                  <a:lnTo>
                    <a:pt x="1570196" y="516255"/>
                  </a:lnTo>
                  <a:lnTo>
                    <a:pt x="1570672" y="510540"/>
                  </a:lnTo>
                  <a:close/>
                  <a:moveTo>
                    <a:pt x="1570291" y="516350"/>
                  </a:moveTo>
                  <a:lnTo>
                    <a:pt x="1573054" y="517588"/>
                  </a:lnTo>
                  <a:lnTo>
                    <a:pt x="1574768" y="516922"/>
                  </a:lnTo>
                  <a:lnTo>
                    <a:pt x="1575435" y="517588"/>
                  </a:lnTo>
                  <a:lnTo>
                    <a:pt x="1576388" y="516826"/>
                  </a:lnTo>
                  <a:lnTo>
                    <a:pt x="1577435" y="517112"/>
                  </a:lnTo>
                  <a:lnTo>
                    <a:pt x="1578769" y="516541"/>
                  </a:lnTo>
                  <a:lnTo>
                    <a:pt x="1576578" y="514445"/>
                  </a:lnTo>
                  <a:lnTo>
                    <a:pt x="1570291" y="516350"/>
                  </a:lnTo>
                  <a:close/>
                  <a:moveTo>
                    <a:pt x="1582864" y="514159"/>
                  </a:moveTo>
                  <a:lnTo>
                    <a:pt x="1581626" y="514350"/>
                  </a:lnTo>
                  <a:lnTo>
                    <a:pt x="1581150" y="515683"/>
                  </a:lnTo>
                  <a:lnTo>
                    <a:pt x="1580007" y="515398"/>
                  </a:lnTo>
                  <a:lnTo>
                    <a:pt x="1579435" y="516160"/>
                  </a:lnTo>
                  <a:lnTo>
                    <a:pt x="1578388" y="516826"/>
                  </a:lnTo>
                  <a:lnTo>
                    <a:pt x="1577149" y="517112"/>
                  </a:lnTo>
                  <a:lnTo>
                    <a:pt x="1576292" y="516922"/>
                  </a:lnTo>
                  <a:lnTo>
                    <a:pt x="1575816" y="517398"/>
                  </a:lnTo>
                  <a:lnTo>
                    <a:pt x="1581340" y="535114"/>
                  </a:lnTo>
                  <a:lnTo>
                    <a:pt x="1587246" y="526256"/>
                  </a:lnTo>
                  <a:lnTo>
                    <a:pt x="1585436" y="514826"/>
                  </a:lnTo>
                  <a:lnTo>
                    <a:pt x="1582864" y="514159"/>
                  </a:lnTo>
                  <a:close/>
                  <a:moveTo>
                    <a:pt x="622649" y="106013"/>
                  </a:moveTo>
                  <a:lnTo>
                    <a:pt x="618649" y="114395"/>
                  </a:lnTo>
                  <a:lnTo>
                    <a:pt x="618077" y="123825"/>
                  </a:lnTo>
                  <a:lnTo>
                    <a:pt x="630746" y="124111"/>
                  </a:lnTo>
                  <a:lnTo>
                    <a:pt x="627412" y="104966"/>
                  </a:lnTo>
                  <a:lnTo>
                    <a:pt x="622649" y="106013"/>
                  </a:lnTo>
                  <a:close/>
                  <a:moveTo>
                    <a:pt x="622744" y="105823"/>
                  </a:moveTo>
                  <a:lnTo>
                    <a:pt x="627412" y="104775"/>
                  </a:lnTo>
                  <a:lnTo>
                    <a:pt x="626840" y="101251"/>
                  </a:lnTo>
                  <a:lnTo>
                    <a:pt x="624745" y="100584"/>
                  </a:lnTo>
                  <a:lnTo>
                    <a:pt x="622744" y="1058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46" name="Freihandform: Form 245">
              <a:extLst>
                <a:ext uri="{FF2B5EF4-FFF2-40B4-BE49-F238E27FC236}">
                  <a16:creationId xmlns:a16="http://schemas.microsoft.com/office/drawing/2014/main" id="{6F714855-843E-4F54-988A-E78D6D2F33F6}"/>
                </a:ext>
              </a:extLst>
            </p:cNvPr>
            <p:cNvSpPr/>
            <p:nvPr/>
          </p:nvSpPr>
          <p:spPr>
            <a:xfrm>
              <a:off x="882165" y="2492589"/>
              <a:ext cx="806850" cy="900900"/>
            </a:xfrm>
            <a:custGeom>
              <a:avLst/>
              <a:gdLst>
                <a:gd name="connsiteX0" fmla="*/ 39815 w 1552575"/>
                <a:gd name="connsiteY0" fmla="*/ 1163764 h 1733550"/>
                <a:gd name="connsiteX1" fmla="*/ 21336 w 1552575"/>
                <a:gd name="connsiteY1" fmla="*/ 1144238 h 1733550"/>
                <a:gd name="connsiteX2" fmla="*/ 13335 w 1552575"/>
                <a:gd name="connsiteY2" fmla="*/ 1118902 h 1733550"/>
                <a:gd name="connsiteX3" fmla="*/ 13621 w 1552575"/>
                <a:gd name="connsiteY3" fmla="*/ 1112425 h 1733550"/>
                <a:gd name="connsiteX4" fmla="*/ 9525 w 1552575"/>
                <a:gd name="connsiteY4" fmla="*/ 1105757 h 1733550"/>
                <a:gd name="connsiteX5" fmla="*/ 22289 w 1552575"/>
                <a:gd name="connsiteY5" fmla="*/ 1093756 h 1733550"/>
                <a:gd name="connsiteX6" fmla="*/ 25051 w 1552575"/>
                <a:gd name="connsiteY6" fmla="*/ 1072610 h 1733550"/>
                <a:gd name="connsiteX7" fmla="*/ 39529 w 1552575"/>
                <a:gd name="connsiteY7" fmla="*/ 1051370 h 1733550"/>
                <a:gd name="connsiteX8" fmla="*/ 44863 w 1552575"/>
                <a:gd name="connsiteY8" fmla="*/ 1027747 h 1733550"/>
                <a:gd name="connsiteX9" fmla="*/ 57626 w 1552575"/>
                <a:gd name="connsiteY9" fmla="*/ 1001173 h 1733550"/>
                <a:gd name="connsiteX10" fmla="*/ 68675 w 1552575"/>
                <a:gd name="connsiteY10" fmla="*/ 991838 h 1733550"/>
                <a:gd name="connsiteX11" fmla="*/ 72199 w 1552575"/>
                <a:gd name="connsiteY11" fmla="*/ 985838 h 1733550"/>
                <a:gd name="connsiteX12" fmla="*/ 93821 w 1552575"/>
                <a:gd name="connsiteY12" fmla="*/ 979551 h 1733550"/>
                <a:gd name="connsiteX13" fmla="*/ 102394 w 1552575"/>
                <a:gd name="connsiteY13" fmla="*/ 973646 h 1733550"/>
                <a:gd name="connsiteX14" fmla="*/ 101156 w 1552575"/>
                <a:gd name="connsiteY14" fmla="*/ 964406 h 1733550"/>
                <a:gd name="connsiteX15" fmla="*/ 96012 w 1552575"/>
                <a:gd name="connsiteY15" fmla="*/ 956786 h 1733550"/>
                <a:gd name="connsiteX16" fmla="*/ 100584 w 1552575"/>
                <a:gd name="connsiteY16" fmla="*/ 943070 h 1733550"/>
                <a:gd name="connsiteX17" fmla="*/ 102775 w 1552575"/>
                <a:gd name="connsiteY17" fmla="*/ 942404 h 1733550"/>
                <a:gd name="connsiteX18" fmla="*/ 102013 w 1552575"/>
                <a:gd name="connsiteY18" fmla="*/ 932497 h 1733550"/>
                <a:gd name="connsiteX19" fmla="*/ 104394 w 1552575"/>
                <a:gd name="connsiteY19" fmla="*/ 928973 h 1733550"/>
                <a:gd name="connsiteX20" fmla="*/ 101727 w 1552575"/>
                <a:gd name="connsiteY20" fmla="*/ 922211 h 1733550"/>
                <a:gd name="connsiteX21" fmla="*/ 106585 w 1552575"/>
                <a:gd name="connsiteY21" fmla="*/ 915638 h 1733550"/>
                <a:gd name="connsiteX22" fmla="*/ 110109 w 1552575"/>
                <a:gd name="connsiteY22" fmla="*/ 917448 h 1733550"/>
                <a:gd name="connsiteX23" fmla="*/ 116205 w 1552575"/>
                <a:gd name="connsiteY23" fmla="*/ 911733 h 1733550"/>
                <a:gd name="connsiteX24" fmla="*/ 119158 w 1552575"/>
                <a:gd name="connsiteY24" fmla="*/ 903637 h 1733550"/>
                <a:gd name="connsiteX25" fmla="*/ 147733 w 1552575"/>
                <a:gd name="connsiteY25" fmla="*/ 901922 h 1733550"/>
                <a:gd name="connsiteX26" fmla="*/ 148400 w 1552575"/>
                <a:gd name="connsiteY26" fmla="*/ 896588 h 1733550"/>
                <a:gd name="connsiteX27" fmla="*/ 156591 w 1552575"/>
                <a:gd name="connsiteY27" fmla="*/ 896303 h 1733550"/>
                <a:gd name="connsiteX28" fmla="*/ 168688 w 1552575"/>
                <a:gd name="connsiteY28" fmla="*/ 890302 h 1733550"/>
                <a:gd name="connsiteX29" fmla="*/ 179546 w 1552575"/>
                <a:gd name="connsiteY29" fmla="*/ 894112 h 1733550"/>
                <a:gd name="connsiteX30" fmla="*/ 201263 w 1552575"/>
                <a:gd name="connsiteY30" fmla="*/ 892588 h 1733550"/>
                <a:gd name="connsiteX31" fmla="*/ 212122 w 1552575"/>
                <a:gd name="connsiteY31" fmla="*/ 887254 h 1733550"/>
                <a:gd name="connsiteX32" fmla="*/ 221933 w 1552575"/>
                <a:gd name="connsiteY32" fmla="*/ 865537 h 1733550"/>
                <a:gd name="connsiteX33" fmla="*/ 223171 w 1552575"/>
                <a:gd name="connsiteY33" fmla="*/ 893540 h 1733550"/>
                <a:gd name="connsiteX34" fmla="*/ 226124 w 1552575"/>
                <a:gd name="connsiteY34" fmla="*/ 896017 h 1733550"/>
                <a:gd name="connsiteX35" fmla="*/ 231458 w 1552575"/>
                <a:gd name="connsiteY35" fmla="*/ 895255 h 1733550"/>
                <a:gd name="connsiteX36" fmla="*/ 227266 w 1552575"/>
                <a:gd name="connsiteY36" fmla="*/ 903446 h 1733550"/>
                <a:gd name="connsiteX37" fmla="*/ 227552 w 1552575"/>
                <a:gd name="connsiteY37" fmla="*/ 918496 h 1733550"/>
                <a:gd name="connsiteX38" fmla="*/ 221170 w 1552575"/>
                <a:gd name="connsiteY38" fmla="*/ 941261 h 1733550"/>
                <a:gd name="connsiteX39" fmla="*/ 225266 w 1552575"/>
                <a:gd name="connsiteY39" fmla="*/ 951643 h 1733550"/>
                <a:gd name="connsiteX40" fmla="*/ 238506 w 1552575"/>
                <a:gd name="connsiteY40" fmla="*/ 960406 h 1733550"/>
                <a:gd name="connsiteX41" fmla="*/ 242792 w 1552575"/>
                <a:gd name="connsiteY41" fmla="*/ 966788 h 1733550"/>
                <a:gd name="connsiteX42" fmla="*/ 256985 w 1552575"/>
                <a:gd name="connsiteY42" fmla="*/ 953453 h 1733550"/>
                <a:gd name="connsiteX43" fmla="*/ 262414 w 1552575"/>
                <a:gd name="connsiteY43" fmla="*/ 961454 h 1733550"/>
                <a:gd name="connsiteX44" fmla="*/ 266795 w 1552575"/>
                <a:gd name="connsiteY44" fmla="*/ 957548 h 1733550"/>
                <a:gd name="connsiteX45" fmla="*/ 270605 w 1552575"/>
                <a:gd name="connsiteY45" fmla="*/ 947738 h 1733550"/>
                <a:gd name="connsiteX46" fmla="*/ 270510 w 1552575"/>
                <a:gd name="connsiteY46" fmla="*/ 938213 h 1733550"/>
                <a:gd name="connsiteX47" fmla="*/ 263652 w 1552575"/>
                <a:gd name="connsiteY47" fmla="*/ 924401 h 1733550"/>
                <a:gd name="connsiteX48" fmla="*/ 265557 w 1552575"/>
                <a:gd name="connsiteY48" fmla="*/ 911257 h 1733550"/>
                <a:gd name="connsiteX49" fmla="*/ 262604 w 1552575"/>
                <a:gd name="connsiteY49" fmla="*/ 904684 h 1733550"/>
                <a:gd name="connsiteX50" fmla="*/ 233172 w 1552575"/>
                <a:gd name="connsiteY50" fmla="*/ 893159 h 1733550"/>
                <a:gd name="connsiteX51" fmla="*/ 234887 w 1552575"/>
                <a:gd name="connsiteY51" fmla="*/ 880872 h 1733550"/>
                <a:gd name="connsiteX52" fmla="*/ 231267 w 1552575"/>
                <a:gd name="connsiteY52" fmla="*/ 855250 h 1733550"/>
                <a:gd name="connsiteX53" fmla="*/ 257651 w 1552575"/>
                <a:gd name="connsiteY53" fmla="*/ 842867 h 1733550"/>
                <a:gd name="connsiteX54" fmla="*/ 249555 w 1552575"/>
                <a:gd name="connsiteY54" fmla="*/ 834199 h 1733550"/>
                <a:gd name="connsiteX55" fmla="*/ 251841 w 1552575"/>
                <a:gd name="connsiteY55" fmla="*/ 815435 h 1733550"/>
                <a:gd name="connsiteX56" fmla="*/ 257366 w 1552575"/>
                <a:gd name="connsiteY56" fmla="*/ 804863 h 1733550"/>
                <a:gd name="connsiteX57" fmla="*/ 265938 w 1552575"/>
                <a:gd name="connsiteY57" fmla="*/ 797242 h 1733550"/>
                <a:gd name="connsiteX58" fmla="*/ 273653 w 1552575"/>
                <a:gd name="connsiteY58" fmla="*/ 799909 h 1733550"/>
                <a:gd name="connsiteX59" fmla="*/ 280130 w 1552575"/>
                <a:gd name="connsiteY59" fmla="*/ 789813 h 1733550"/>
                <a:gd name="connsiteX60" fmla="*/ 284131 w 1552575"/>
                <a:gd name="connsiteY60" fmla="*/ 777430 h 1733550"/>
                <a:gd name="connsiteX61" fmla="*/ 274796 w 1552575"/>
                <a:gd name="connsiteY61" fmla="*/ 776192 h 1733550"/>
                <a:gd name="connsiteX62" fmla="*/ 273558 w 1552575"/>
                <a:gd name="connsiteY62" fmla="*/ 755237 h 1733550"/>
                <a:gd name="connsiteX63" fmla="*/ 268796 w 1552575"/>
                <a:gd name="connsiteY63" fmla="*/ 744379 h 1733550"/>
                <a:gd name="connsiteX64" fmla="*/ 269367 w 1552575"/>
                <a:gd name="connsiteY64" fmla="*/ 728853 h 1733550"/>
                <a:gd name="connsiteX65" fmla="*/ 272891 w 1552575"/>
                <a:gd name="connsiteY65" fmla="*/ 729710 h 1733550"/>
                <a:gd name="connsiteX66" fmla="*/ 284512 w 1552575"/>
                <a:gd name="connsiteY66" fmla="*/ 702373 h 1733550"/>
                <a:gd name="connsiteX67" fmla="*/ 291656 w 1552575"/>
                <a:gd name="connsiteY67" fmla="*/ 705612 h 1733550"/>
                <a:gd name="connsiteX68" fmla="*/ 296323 w 1552575"/>
                <a:gd name="connsiteY68" fmla="*/ 694182 h 1733550"/>
                <a:gd name="connsiteX69" fmla="*/ 299180 w 1552575"/>
                <a:gd name="connsiteY69" fmla="*/ 695039 h 1733550"/>
                <a:gd name="connsiteX70" fmla="*/ 302704 w 1552575"/>
                <a:gd name="connsiteY70" fmla="*/ 684086 h 1733550"/>
                <a:gd name="connsiteX71" fmla="*/ 309658 w 1552575"/>
                <a:gd name="connsiteY71" fmla="*/ 680561 h 1733550"/>
                <a:gd name="connsiteX72" fmla="*/ 305848 w 1552575"/>
                <a:gd name="connsiteY72" fmla="*/ 674465 h 1733550"/>
                <a:gd name="connsiteX73" fmla="*/ 326803 w 1552575"/>
                <a:gd name="connsiteY73" fmla="*/ 653224 h 1733550"/>
                <a:gd name="connsiteX74" fmla="*/ 324612 w 1552575"/>
                <a:gd name="connsiteY74" fmla="*/ 648462 h 1733550"/>
                <a:gd name="connsiteX75" fmla="*/ 313277 w 1552575"/>
                <a:gd name="connsiteY75" fmla="*/ 653605 h 1733550"/>
                <a:gd name="connsiteX76" fmla="*/ 297847 w 1552575"/>
                <a:gd name="connsiteY76" fmla="*/ 656177 h 1733550"/>
                <a:gd name="connsiteX77" fmla="*/ 283274 w 1552575"/>
                <a:gd name="connsiteY77" fmla="*/ 656272 h 1733550"/>
                <a:gd name="connsiteX78" fmla="*/ 282702 w 1552575"/>
                <a:gd name="connsiteY78" fmla="*/ 652653 h 1733550"/>
                <a:gd name="connsiteX79" fmla="*/ 272796 w 1552575"/>
                <a:gd name="connsiteY79" fmla="*/ 652653 h 1733550"/>
                <a:gd name="connsiteX80" fmla="*/ 272606 w 1552575"/>
                <a:gd name="connsiteY80" fmla="*/ 649605 h 1733550"/>
                <a:gd name="connsiteX81" fmla="*/ 262509 w 1552575"/>
                <a:gd name="connsiteY81" fmla="*/ 650176 h 1733550"/>
                <a:gd name="connsiteX82" fmla="*/ 261747 w 1552575"/>
                <a:gd name="connsiteY82" fmla="*/ 653224 h 1733550"/>
                <a:gd name="connsiteX83" fmla="*/ 253556 w 1552575"/>
                <a:gd name="connsiteY83" fmla="*/ 647414 h 1733550"/>
                <a:gd name="connsiteX84" fmla="*/ 252317 w 1552575"/>
                <a:gd name="connsiteY84" fmla="*/ 648653 h 1733550"/>
                <a:gd name="connsiteX85" fmla="*/ 244221 w 1552575"/>
                <a:gd name="connsiteY85" fmla="*/ 639889 h 1733550"/>
                <a:gd name="connsiteX86" fmla="*/ 237744 w 1552575"/>
                <a:gd name="connsiteY86" fmla="*/ 640461 h 1733550"/>
                <a:gd name="connsiteX87" fmla="*/ 232696 w 1552575"/>
                <a:gd name="connsiteY87" fmla="*/ 631603 h 1733550"/>
                <a:gd name="connsiteX88" fmla="*/ 232600 w 1552575"/>
                <a:gd name="connsiteY88" fmla="*/ 626554 h 1733550"/>
                <a:gd name="connsiteX89" fmla="*/ 238030 w 1552575"/>
                <a:gd name="connsiteY89" fmla="*/ 623697 h 1733550"/>
                <a:gd name="connsiteX90" fmla="*/ 232886 w 1552575"/>
                <a:gd name="connsiteY90" fmla="*/ 610171 h 1733550"/>
                <a:gd name="connsiteX91" fmla="*/ 224885 w 1552575"/>
                <a:gd name="connsiteY91" fmla="*/ 614172 h 1733550"/>
                <a:gd name="connsiteX92" fmla="*/ 215360 w 1552575"/>
                <a:gd name="connsiteY92" fmla="*/ 601313 h 1733550"/>
                <a:gd name="connsiteX93" fmla="*/ 220028 w 1552575"/>
                <a:gd name="connsiteY93" fmla="*/ 598075 h 1733550"/>
                <a:gd name="connsiteX94" fmla="*/ 218504 w 1552575"/>
                <a:gd name="connsiteY94" fmla="*/ 580549 h 1733550"/>
                <a:gd name="connsiteX95" fmla="*/ 225743 w 1552575"/>
                <a:gd name="connsiteY95" fmla="*/ 576929 h 1733550"/>
                <a:gd name="connsiteX96" fmla="*/ 219170 w 1552575"/>
                <a:gd name="connsiteY96" fmla="*/ 564356 h 1733550"/>
                <a:gd name="connsiteX97" fmla="*/ 213836 w 1552575"/>
                <a:gd name="connsiteY97" fmla="*/ 562261 h 1733550"/>
                <a:gd name="connsiteX98" fmla="*/ 211836 w 1552575"/>
                <a:gd name="connsiteY98" fmla="*/ 553783 h 1733550"/>
                <a:gd name="connsiteX99" fmla="*/ 216599 w 1552575"/>
                <a:gd name="connsiteY99" fmla="*/ 534162 h 1733550"/>
                <a:gd name="connsiteX100" fmla="*/ 242316 w 1552575"/>
                <a:gd name="connsiteY100" fmla="*/ 534543 h 1733550"/>
                <a:gd name="connsiteX101" fmla="*/ 253175 w 1552575"/>
                <a:gd name="connsiteY101" fmla="*/ 532352 h 1733550"/>
                <a:gd name="connsiteX102" fmla="*/ 254222 w 1552575"/>
                <a:gd name="connsiteY102" fmla="*/ 537877 h 1733550"/>
                <a:gd name="connsiteX103" fmla="*/ 258890 w 1552575"/>
                <a:gd name="connsiteY103" fmla="*/ 540067 h 1733550"/>
                <a:gd name="connsiteX104" fmla="*/ 267843 w 1552575"/>
                <a:gd name="connsiteY104" fmla="*/ 533686 h 1733550"/>
                <a:gd name="connsiteX105" fmla="*/ 290322 w 1552575"/>
                <a:gd name="connsiteY105" fmla="*/ 524351 h 1733550"/>
                <a:gd name="connsiteX106" fmla="*/ 285655 w 1552575"/>
                <a:gd name="connsiteY106" fmla="*/ 511778 h 1733550"/>
                <a:gd name="connsiteX107" fmla="*/ 292608 w 1552575"/>
                <a:gd name="connsiteY107" fmla="*/ 509587 h 1733550"/>
                <a:gd name="connsiteX108" fmla="*/ 292132 w 1552575"/>
                <a:gd name="connsiteY108" fmla="*/ 507397 h 1733550"/>
                <a:gd name="connsiteX109" fmla="*/ 310039 w 1552575"/>
                <a:gd name="connsiteY109" fmla="*/ 494062 h 1733550"/>
                <a:gd name="connsiteX110" fmla="*/ 312515 w 1552575"/>
                <a:gd name="connsiteY110" fmla="*/ 493109 h 1733550"/>
                <a:gd name="connsiteX111" fmla="*/ 312991 w 1552575"/>
                <a:gd name="connsiteY111" fmla="*/ 499681 h 1733550"/>
                <a:gd name="connsiteX112" fmla="*/ 325088 w 1552575"/>
                <a:gd name="connsiteY112" fmla="*/ 499491 h 1733550"/>
                <a:gd name="connsiteX113" fmla="*/ 324136 w 1552575"/>
                <a:gd name="connsiteY113" fmla="*/ 488156 h 1733550"/>
                <a:gd name="connsiteX114" fmla="*/ 326327 w 1552575"/>
                <a:gd name="connsiteY114" fmla="*/ 486632 h 1733550"/>
                <a:gd name="connsiteX115" fmla="*/ 348329 w 1552575"/>
                <a:gd name="connsiteY115" fmla="*/ 483489 h 1733550"/>
                <a:gd name="connsiteX116" fmla="*/ 385667 w 1552575"/>
                <a:gd name="connsiteY116" fmla="*/ 466154 h 1733550"/>
                <a:gd name="connsiteX117" fmla="*/ 394525 w 1552575"/>
                <a:gd name="connsiteY117" fmla="*/ 457867 h 1733550"/>
                <a:gd name="connsiteX118" fmla="*/ 398431 w 1552575"/>
                <a:gd name="connsiteY118" fmla="*/ 462248 h 1733550"/>
                <a:gd name="connsiteX119" fmla="*/ 415957 w 1552575"/>
                <a:gd name="connsiteY119" fmla="*/ 448913 h 1733550"/>
                <a:gd name="connsiteX120" fmla="*/ 436150 w 1552575"/>
                <a:gd name="connsiteY120" fmla="*/ 441674 h 1733550"/>
                <a:gd name="connsiteX121" fmla="*/ 440817 w 1552575"/>
                <a:gd name="connsiteY121" fmla="*/ 424148 h 1733550"/>
                <a:gd name="connsiteX122" fmla="*/ 443579 w 1552575"/>
                <a:gd name="connsiteY122" fmla="*/ 423767 h 1733550"/>
                <a:gd name="connsiteX123" fmla="*/ 442627 w 1552575"/>
                <a:gd name="connsiteY123" fmla="*/ 413861 h 1733550"/>
                <a:gd name="connsiteX124" fmla="*/ 457200 w 1552575"/>
                <a:gd name="connsiteY124" fmla="*/ 406241 h 1733550"/>
                <a:gd name="connsiteX125" fmla="*/ 485585 w 1552575"/>
                <a:gd name="connsiteY125" fmla="*/ 402146 h 1733550"/>
                <a:gd name="connsiteX126" fmla="*/ 486728 w 1552575"/>
                <a:gd name="connsiteY126" fmla="*/ 411385 h 1733550"/>
                <a:gd name="connsiteX127" fmla="*/ 488061 w 1552575"/>
                <a:gd name="connsiteY127" fmla="*/ 403003 h 1733550"/>
                <a:gd name="connsiteX128" fmla="*/ 502158 w 1552575"/>
                <a:gd name="connsiteY128" fmla="*/ 407098 h 1733550"/>
                <a:gd name="connsiteX129" fmla="*/ 503491 w 1552575"/>
                <a:gd name="connsiteY129" fmla="*/ 403288 h 1733550"/>
                <a:gd name="connsiteX130" fmla="*/ 507587 w 1552575"/>
                <a:gd name="connsiteY130" fmla="*/ 402050 h 1733550"/>
                <a:gd name="connsiteX131" fmla="*/ 519398 w 1552575"/>
                <a:gd name="connsiteY131" fmla="*/ 402336 h 1733550"/>
                <a:gd name="connsiteX132" fmla="*/ 523589 w 1552575"/>
                <a:gd name="connsiteY132" fmla="*/ 394430 h 1733550"/>
                <a:gd name="connsiteX133" fmla="*/ 536924 w 1552575"/>
                <a:gd name="connsiteY133" fmla="*/ 394906 h 1733550"/>
                <a:gd name="connsiteX134" fmla="*/ 531495 w 1552575"/>
                <a:gd name="connsiteY134" fmla="*/ 392049 h 1733550"/>
                <a:gd name="connsiteX135" fmla="*/ 532257 w 1552575"/>
                <a:gd name="connsiteY135" fmla="*/ 387667 h 1733550"/>
                <a:gd name="connsiteX136" fmla="*/ 549402 w 1552575"/>
                <a:gd name="connsiteY136" fmla="*/ 373094 h 1733550"/>
                <a:gd name="connsiteX137" fmla="*/ 549497 w 1552575"/>
                <a:gd name="connsiteY137" fmla="*/ 363379 h 1733550"/>
                <a:gd name="connsiteX138" fmla="*/ 576929 w 1552575"/>
                <a:gd name="connsiteY138" fmla="*/ 331851 h 1733550"/>
                <a:gd name="connsiteX139" fmla="*/ 584168 w 1552575"/>
                <a:gd name="connsiteY139" fmla="*/ 335089 h 1733550"/>
                <a:gd name="connsiteX140" fmla="*/ 582644 w 1552575"/>
                <a:gd name="connsiteY140" fmla="*/ 329184 h 1733550"/>
                <a:gd name="connsiteX141" fmla="*/ 588264 w 1552575"/>
                <a:gd name="connsiteY141" fmla="*/ 328231 h 1733550"/>
                <a:gd name="connsiteX142" fmla="*/ 590836 w 1552575"/>
                <a:gd name="connsiteY142" fmla="*/ 335947 h 1733550"/>
                <a:gd name="connsiteX143" fmla="*/ 593122 w 1552575"/>
                <a:gd name="connsiteY143" fmla="*/ 335375 h 1733550"/>
                <a:gd name="connsiteX144" fmla="*/ 600456 w 1552575"/>
                <a:gd name="connsiteY144" fmla="*/ 343090 h 1733550"/>
                <a:gd name="connsiteX145" fmla="*/ 603980 w 1552575"/>
                <a:gd name="connsiteY145" fmla="*/ 341471 h 1733550"/>
                <a:gd name="connsiteX146" fmla="*/ 597884 w 1552575"/>
                <a:gd name="connsiteY146" fmla="*/ 356330 h 1733550"/>
                <a:gd name="connsiteX147" fmla="*/ 604075 w 1552575"/>
                <a:gd name="connsiteY147" fmla="*/ 361379 h 1733550"/>
                <a:gd name="connsiteX148" fmla="*/ 617601 w 1552575"/>
                <a:gd name="connsiteY148" fmla="*/ 360997 h 1733550"/>
                <a:gd name="connsiteX149" fmla="*/ 619125 w 1552575"/>
                <a:gd name="connsiteY149" fmla="*/ 358045 h 1733550"/>
                <a:gd name="connsiteX150" fmla="*/ 631603 w 1552575"/>
                <a:gd name="connsiteY150" fmla="*/ 353282 h 1733550"/>
                <a:gd name="connsiteX151" fmla="*/ 634651 w 1552575"/>
                <a:gd name="connsiteY151" fmla="*/ 359854 h 1733550"/>
                <a:gd name="connsiteX152" fmla="*/ 645604 w 1552575"/>
                <a:gd name="connsiteY152" fmla="*/ 359188 h 1733550"/>
                <a:gd name="connsiteX153" fmla="*/ 654272 w 1552575"/>
                <a:gd name="connsiteY153" fmla="*/ 356806 h 1733550"/>
                <a:gd name="connsiteX154" fmla="*/ 653320 w 1552575"/>
                <a:gd name="connsiteY154" fmla="*/ 354044 h 1733550"/>
                <a:gd name="connsiteX155" fmla="*/ 658178 w 1552575"/>
                <a:gd name="connsiteY155" fmla="*/ 352330 h 1733550"/>
                <a:gd name="connsiteX156" fmla="*/ 652272 w 1552575"/>
                <a:gd name="connsiteY156" fmla="*/ 338614 h 1733550"/>
                <a:gd name="connsiteX157" fmla="*/ 655606 w 1552575"/>
                <a:gd name="connsiteY157" fmla="*/ 334137 h 1733550"/>
                <a:gd name="connsiteX158" fmla="*/ 683324 w 1552575"/>
                <a:gd name="connsiteY158" fmla="*/ 328041 h 1733550"/>
                <a:gd name="connsiteX159" fmla="*/ 680275 w 1552575"/>
                <a:gd name="connsiteY159" fmla="*/ 318611 h 1733550"/>
                <a:gd name="connsiteX160" fmla="*/ 689134 w 1552575"/>
                <a:gd name="connsiteY160" fmla="*/ 314611 h 1733550"/>
                <a:gd name="connsiteX161" fmla="*/ 690848 w 1552575"/>
                <a:gd name="connsiteY161" fmla="*/ 319278 h 1733550"/>
                <a:gd name="connsiteX162" fmla="*/ 705421 w 1552575"/>
                <a:gd name="connsiteY162" fmla="*/ 314706 h 1733550"/>
                <a:gd name="connsiteX163" fmla="*/ 715518 w 1552575"/>
                <a:gd name="connsiteY163" fmla="*/ 330898 h 1733550"/>
                <a:gd name="connsiteX164" fmla="*/ 727424 w 1552575"/>
                <a:gd name="connsiteY164" fmla="*/ 332899 h 1733550"/>
                <a:gd name="connsiteX165" fmla="*/ 757047 w 1552575"/>
                <a:gd name="connsiteY165" fmla="*/ 328898 h 1733550"/>
                <a:gd name="connsiteX166" fmla="*/ 763334 w 1552575"/>
                <a:gd name="connsiteY166" fmla="*/ 320897 h 1733550"/>
                <a:gd name="connsiteX167" fmla="*/ 799624 w 1552575"/>
                <a:gd name="connsiteY167" fmla="*/ 296989 h 1733550"/>
                <a:gd name="connsiteX168" fmla="*/ 800576 w 1552575"/>
                <a:gd name="connsiteY168" fmla="*/ 292894 h 1733550"/>
                <a:gd name="connsiteX169" fmla="*/ 811625 w 1552575"/>
                <a:gd name="connsiteY169" fmla="*/ 288893 h 1733550"/>
                <a:gd name="connsiteX170" fmla="*/ 808577 w 1552575"/>
                <a:gd name="connsiteY170" fmla="*/ 280416 h 1733550"/>
                <a:gd name="connsiteX171" fmla="*/ 834676 w 1552575"/>
                <a:gd name="connsiteY171" fmla="*/ 268129 h 1733550"/>
                <a:gd name="connsiteX172" fmla="*/ 836104 w 1552575"/>
                <a:gd name="connsiteY172" fmla="*/ 271558 h 1733550"/>
                <a:gd name="connsiteX173" fmla="*/ 838771 w 1552575"/>
                <a:gd name="connsiteY173" fmla="*/ 269843 h 1733550"/>
                <a:gd name="connsiteX174" fmla="*/ 841820 w 1552575"/>
                <a:gd name="connsiteY174" fmla="*/ 266319 h 1733550"/>
                <a:gd name="connsiteX175" fmla="*/ 838200 w 1552575"/>
                <a:gd name="connsiteY175" fmla="*/ 262795 h 1733550"/>
                <a:gd name="connsiteX176" fmla="*/ 840105 w 1552575"/>
                <a:gd name="connsiteY176" fmla="*/ 260318 h 1733550"/>
                <a:gd name="connsiteX177" fmla="*/ 835247 w 1552575"/>
                <a:gd name="connsiteY177" fmla="*/ 246793 h 1733550"/>
                <a:gd name="connsiteX178" fmla="*/ 837343 w 1552575"/>
                <a:gd name="connsiteY178" fmla="*/ 245840 h 1733550"/>
                <a:gd name="connsiteX179" fmla="*/ 826961 w 1552575"/>
                <a:gd name="connsiteY179" fmla="*/ 216598 h 1733550"/>
                <a:gd name="connsiteX180" fmla="*/ 814102 w 1552575"/>
                <a:gd name="connsiteY180" fmla="*/ 193167 h 1733550"/>
                <a:gd name="connsiteX181" fmla="*/ 822389 w 1552575"/>
                <a:gd name="connsiteY181" fmla="*/ 186309 h 1733550"/>
                <a:gd name="connsiteX182" fmla="*/ 819817 w 1552575"/>
                <a:gd name="connsiteY182" fmla="*/ 179546 h 1733550"/>
                <a:gd name="connsiteX183" fmla="*/ 824103 w 1552575"/>
                <a:gd name="connsiteY183" fmla="*/ 175927 h 1733550"/>
                <a:gd name="connsiteX184" fmla="*/ 817436 w 1552575"/>
                <a:gd name="connsiteY184" fmla="*/ 166687 h 1733550"/>
                <a:gd name="connsiteX185" fmla="*/ 809149 w 1552575"/>
                <a:gd name="connsiteY185" fmla="*/ 170974 h 1733550"/>
                <a:gd name="connsiteX186" fmla="*/ 799433 w 1552575"/>
                <a:gd name="connsiteY186" fmla="*/ 152400 h 1733550"/>
                <a:gd name="connsiteX187" fmla="*/ 793909 w 1552575"/>
                <a:gd name="connsiteY187" fmla="*/ 155734 h 1733550"/>
                <a:gd name="connsiteX188" fmla="*/ 792099 w 1552575"/>
                <a:gd name="connsiteY188" fmla="*/ 149828 h 1733550"/>
                <a:gd name="connsiteX189" fmla="*/ 795242 w 1552575"/>
                <a:gd name="connsiteY189" fmla="*/ 148495 h 1733550"/>
                <a:gd name="connsiteX190" fmla="*/ 794385 w 1552575"/>
                <a:gd name="connsiteY190" fmla="*/ 143351 h 1733550"/>
                <a:gd name="connsiteX191" fmla="*/ 820579 w 1552575"/>
                <a:gd name="connsiteY191" fmla="*/ 118300 h 1733550"/>
                <a:gd name="connsiteX192" fmla="*/ 814007 w 1552575"/>
                <a:gd name="connsiteY192" fmla="*/ 84391 h 1733550"/>
                <a:gd name="connsiteX193" fmla="*/ 820198 w 1552575"/>
                <a:gd name="connsiteY193" fmla="*/ 82010 h 1733550"/>
                <a:gd name="connsiteX194" fmla="*/ 824675 w 1552575"/>
                <a:gd name="connsiteY194" fmla="*/ 75152 h 1733550"/>
                <a:gd name="connsiteX195" fmla="*/ 822579 w 1552575"/>
                <a:gd name="connsiteY195" fmla="*/ 69628 h 1733550"/>
                <a:gd name="connsiteX196" fmla="*/ 812483 w 1552575"/>
                <a:gd name="connsiteY196" fmla="*/ 70485 h 1733550"/>
                <a:gd name="connsiteX197" fmla="*/ 822674 w 1552575"/>
                <a:gd name="connsiteY197" fmla="*/ 55054 h 1733550"/>
                <a:gd name="connsiteX198" fmla="*/ 832009 w 1552575"/>
                <a:gd name="connsiteY198" fmla="*/ 48101 h 1733550"/>
                <a:gd name="connsiteX199" fmla="*/ 849535 w 1552575"/>
                <a:gd name="connsiteY199" fmla="*/ 44196 h 1733550"/>
                <a:gd name="connsiteX200" fmla="*/ 862870 w 1552575"/>
                <a:gd name="connsiteY200" fmla="*/ 34290 h 1733550"/>
                <a:gd name="connsiteX201" fmla="*/ 870680 w 1552575"/>
                <a:gd name="connsiteY201" fmla="*/ 32385 h 1733550"/>
                <a:gd name="connsiteX202" fmla="*/ 885444 w 1552575"/>
                <a:gd name="connsiteY202" fmla="*/ 14192 h 1733550"/>
                <a:gd name="connsiteX203" fmla="*/ 893540 w 1552575"/>
                <a:gd name="connsiteY203" fmla="*/ 9525 h 1733550"/>
                <a:gd name="connsiteX204" fmla="*/ 908590 w 1552575"/>
                <a:gd name="connsiteY204" fmla="*/ 11906 h 1733550"/>
                <a:gd name="connsiteX205" fmla="*/ 926402 w 1552575"/>
                <a:gd name="connsiteY205" fmla="*/ 10477 h 1733550"/>
                <a:gd name="connsiteX206" fmla="*/ 950404 w 1552575"/>
                <a:gd name="connsiteY206" fmla="*/ 19621 h 1733550"/>
                <a:gd name="connsiteX207" fmla="*/ 960215 w 1552575"/>
                <a:gd name="connsiteY207" fmla="*/ 28289 h 1733550"/>
                <a:gd name="connsiteX208" fmla="*/ 957358 w 1552575"/>
                <a:gd name="connsiteY208" fmla="*/ 34766 h 1733550"/>
                <a:gd name="connsiteX209" fmla="*/ 966502 w 1552575"/>
                <a:gd name="connsiteY209" fmla="*/ 37433 h 1733550"/>
                <a:gd name="connsiteX210" fmla="*/ 978122 w 1552575"/>
                <a:gd name="connsiteY210" fmla="*/ 35528 h 1733550"/>
                <a:gd name="connsiteX211" fmla="*/ 986885 w 1552575"/>
                <a:gd name="connsiteY211" fmla="*/ 56007 h 1733550"/>
                <a:gd name="connsiteX212" fmla="*/ 990029 w 1552575"/>
                <a:gd name="connsiteY212" fmla="*/ 54197 h 1733550"/>
                <a:gd name="connsiteX213" fmla="*/ 998887 w 1552575"/>
                <a:gd name="connsiteY213" fmla="*/ 89059 h 1733550"/>
                <a:gd name="connsiteX214" fmla="*/ 1013079 w 1552575"/>
                <a:gd name="connsiteY214" fmla="*/ 84201 h 1733550"/>
                <a:gd name="connsiteX215" fmla="*/ 1032701 w 1552575"/>
                <a:gd name="connsiteY215" fmla="*/ 82677 h 1733550"/>
                <a:gd name="connsiteX216" fmla="*/ 1054132 w 1552575"/>
                <a:gd name="connsiteY216" fmla="*/ 74581 h 1733550"/>
                <a:gd name="connsiteX217" fmla="*/ 1105948 w 1552575"/>
                <a:gd name="connsiteY217" fmla="*/ 64770 h 1733550"/>
                <a:gd name="connsiteX218" fmla="*/ 1182243 w 1552575"/>
                <a:gd name="connsiteY218" fmla="*/ 77914 h 1733550"/>
                <a:gd name="connsiteX219" fmla="*/ 1241679 w 1552575"/>
                <a:gd name="connsiteY219" fmla="*/ 66770 h 1733550"/>
                <a:gd name="connsiteX220" fmla="*/ 1266158 w 1552575"/>
                <a:gd name="connsiteY220" fmla="*/ 65341 h 1733550"/>
                <a:gd name="connsiteX221" fmla="*/ 1296734 w 1552575"/>
                <a:gd name="connsiteY221" fmla="*/ 58102 h 1733550"/>
                <a:gd name="connsiteX222" fmla="*/ 1297781 w 1552575"/>
                <a:gd name="connsiteY222" fmla="*/ 80677 h 1733550"/>
                <a:gd name="connsiteX223" fmla="*/ 1300544 w 1552575"/>
                <a:gd name="connsiteY223" fmla="*/ 80010 h 1733550"/>
                <a:gd name="connsiteX224" fmla="*/ 1302163 w 1552575"/>
                <a:gd name="connsiteY224" fmla="*/ 84582 h 1733550"/>
                <a:gd name="connsiteX225" fmla="*/ 1299686 w 1552575"/>
                <a:gd name="connsiteY225" fmla="*/ 85344 h 1733550"/>
                <a:gd name="connsiteX226" fmla="*/ 1307306 w 1552575"/>
                <a:gd name="connsiteY226" fmla="*/ 95250 h 1733550"/>
                <a:gd name="connsiteX227" fmla="*/ 1300734 w 1552575"/>
                <a:gd name="connsiteY227" fmla="*/ 101632 h 1733550"/>
                <a:gd name="connsiteX228" fmla="*/ 1307973 w 1552575"/>
                <a:gd name="connsiteY228" fmla="*/ 120015 h 1733550"/>
                <a:gd name="connsiteX229" fmla="*/ 1317117 w 1552575"/>
                <a:gd name="connsiteY229" fmla="*/ 116300 h 1733550"/>
                <a:gd name="connsiteX230" fmla="*/ 1329785 w 1552575"/>
                <a:gd name="connsiteY230" fmla="*/ 172688 h 1733550"/>
                <a:gd name="connsiteX231" fmla="*/ 1323975 w 1552575"/>
                <a:gd name="connsiteY231" fmla="*/ 176689 h 1733550"/>
                <a:gd name="connsiteX232" fmla="*/ 1325594 w 1552575"/>
                <a:gd name="connsiteY232" fmla="*/ 186976 h 1733550"/>
                <a:gd name="connsiteX233" fmla="*/ 1323404 w 1552575"/>
                <a:gd name="connsiteY233" fmla="*/ 187452 h 1733550"/>
                <a:gd name="connsiteX234" fmla="*/ 1322451 w 1552575"/>
                <a:gd name="connsiteY234" fmla="*/ 195453 h 1733550"/>
                <a:gd name="connsiteX235" fmla="*/ 1293971 w 1552575"/>
                <a:gd name="connsiteY235" fmla="*/ 207169 h 1733550"/>
                <a:gd name="connsiteX236" fmla="*/ 1268349 w 1552575"/>
                <a:gd name="connsiteY236" fmla="*/ 211931 h 1733550"/>
                <a:gd name="connsiteX237" fmla="*/ 1268825 w 1552575"/>
                <a:gd name="connsiteY237" fmla="*/ 217170 h 1733550"/>
                <a:gd name="connsiteX238" fmla="*/ 1260539 w 1552575"/>
                <a:gd name="connsiteY238" fmla="*/ 220599 h 1733550"/>
                <a:gd name="connsiteX239" fmla="*/ 1264825 w 1552575"/>
                <a:gd name="connsiteY239" fmla="*/ 230410 h 1733550"/>
                <a:gd name="connsiteX240" fmla="*/ 1268254 w 1552575"/>
                <a:gd name="connsiteY240" fmla="*/ 230600 h 1733550"/>
                <a:gd name="connsiteX241" fmla="*/ 1273969 w 1552575"/>
                <a:gd name="connsiteY241" fmla="*/ 240792 h 1733550"/>
                <a:gd name="connsiteX242" fmla="*/ 1280922 w 1552575"/>
                <a:gd name="connsiteY242" fmla="*/ 237363 h 1733550"/>
                <a:gd name="connsiteX243" fmla="*/ 1279684 w 1552575"/>
                <a:gd name="connsiteY243" fmla="*/ 246793 h 1733550"/>
                <a:gd name="connsiteX244" fmla="*/ 1281779 w 1552575"/>
                <a:gd name="connsiteY244" fmla="*/ 249745 h 1733550"/>
                <a:gd name="connsiteX245" fmla="*/ 1273683 w 1552575"/>
                <a:gd name="connsiteY245" fmla="*/ 255079 h 1733550"/>
                <a:gd name="connsiteX246" fmla="*/ 1276826 w 1552575"/>
                <a:gd name="connsiteY246" fmla="*/ 259366 h 1733550"/>
                <a:gd name="connsiteX247" fmla="*/ 1276255 w 1552575"/>
                <a:gd name="connsiteY247" fmla="*/ 271272 h 1733550"/>
                <a:gd name="connsiteX248" fmla="*/ 1273588 w 1552575"/>
                <a:gd name="connsiteY248" fmla="*/ 272510 h 1733550"/>
                <a:gd name="connsiteX249" fmla="*/ 1279208 w 1552575"/>
                <a:gd name="connsiteY249" fmla="*/ 282988 h 1733550"/>
                <a:gd name="connsiteX250" fmla="*/ 1273493 w 1552575"/>
                <a:gd name="connsiteY250" fmla="*/ 289274 h 1733550"/>
                <a:gd name="connsiteX251" fmla="*/ 1280731 w 1552575"/>
                <a:gd name="connsiteY251" fmla="*/ 316897 h 1733550"/>
                <a:gd name="connsiteX252" fmla="*/ 1278160 w 1552575"/>
                <a:gd name="connsiteY252" fmla="*/ 317754 h 1733550"/>
                <a:gd name="connsiteX253" fmla="*/ 1280731 w 1552575"/>
                <a:gd name="connsiteY253" fmla="*/ 337661 h 1733550"/>
                <a:gd name="connsiteX254" fmla="*/ 1275112 w 1552575"/>
                <a:gd name="connsiteY254" fmla="*/ 338137 h 1733550"/>
                <a:gd name="connsiteX255" fmla="*/ 1276445 w 1552575"/>
                <a:gd name="connsiteY255" fmla="*/ 358426 h 1733550"/>
                <a:gd name="connsiteX256" fmla="*/ 1255967 w 1552575"/>
                <a:gd name="connsiteY256" fmla="*/ 363664 h 1733550"/>
                <a:gd name="connsiteX257" fmla="*/ 1257872 w 1552575"/>
                <a:gd name="connsiteY257" fmla="*/ 369761 h 1733550"/>
                <a:gd name="connsiteX258" fmla="*/ 1236917 w 1552575"/>
                <a:gd name="connsiteY258" fmla="*/ 374237 h 1733550"/>
                <a:gd name="connsiteX259" fmla="*/ 1244727 w 1552575"/>
                <a:gd name="connsiteY259" fmla="*/ 428244 h 1733550"/>
                <a:gd name="connsiteX260" fmla="*/ 1260539 w 1552575"/>
                <a:gd name="connsiteY260" fmla="*/ 479203 h 1733550"/>
                <a:gd name="connsiteX261" fmla="*/ 1263777 w 1552575"/>
                <a:gd name="connsiteY261" fmla="*/ 482822 h 1733550"/>
                <a:gd name="connsiteX262" fmla="*/ 1267873 w 1552575"/>
                <a:gd name="connsiteY262" fmla="*/ 480631 h 1733550"/>
                <a:gd name="connsiteX263" fmla="*/ 1270064 w 1552575"/>
                <a:gd name="connsiteY263" fmla="*/ 484537 h 1733550"/>
                <a:gd name="connsiteX264" fmla="*/ 1282922 w 1552575"/>
                <a:gd name="connsiteY264" fmla="*/ 480917 h 1733550"/>
                <a:gd name="connsiteX265" fmla="*/ 1284732 w 1552575"/>
                <a:gd name="connsiteY265" fmla="*/ 484727 h 1733550"/>
                <a:gd name="connsiteX266" fmla="*/ 1306639 w 1552575"/>
                <a:gd name="connsiteY266" fmla="*/ 479584 h 1733550"/>
                <a:gd name="connsiteX267" fmla="*/ 1307878 w 1552575"/>
                <a:gd name="connsiteY267" fmla="*/ 483108 h 1733550"/>
                <a:gd name="connsiteX268" fmla="*/ 1317308 w 1552575"/>
                <a:gd name="connsiteY268" fmla="*/ 481584 h 1733550"/>
                <a:gd name="connsiteX269" fmla="*/ 1320165 w 1552575"/>
                <a:gd name="connsiteY269" fmla="*/ 486632 h 1733550"/>
                <a:gd name="connsiteX270" fmla="*/ 1323499 w 1552575"/>
                <a:gd name="connsiteY270" fmla="*/ 485870 h 1733550"/>
                <a:gd name="connsiteX271" fmla="*/ 1341692 w 1552575"/>
                <a:gd name="connsiteY271" fmla="*/ 526542 h 1733550"/>
                <a:gd name="connsiteX272" fmla="*/ 1324737 w 1552575"/>
                <a:gd name="connsiteY272" fmla="*/ 538067 h 1733550"/>
                <a:gd name="connsiteX273" fmla="*/ 1308259 w 1552575"/>
                <a:gd name="connsiteY273" fmla="*/ 561213 h 1733550"/>
                <a:gd name="connsiteX274" fmla="*/ 1291304 w 1552575"/>
                <a:gd name="connsiteY274" fmla="*/ 572929 h 1733550"/>
                <a:gd name="connsiteX275" fmla="*/ 1264825 w 1552575"/>
                <a:gd name="connsiteY275" fmla="*/ 583787 h 1733550"/>
                <a:gd name="connsiteX276" fmla="*/ 1275017 w 1552575"/>
                <a:gd name="connsiteY276" fmla="*/ 622649 h 1733550"/>
                <a:gd name="connsiteX277" fmla="*/ 1270921 w 1552575"/>
                <a:gd name="connsiteY277" fmla="*/ 623221 h 1733550"/>
                <a:gd name="connsiteX278" fmla="*/ 1270064 w 1552575"/>
                <a:gd name="connsiteY278" fmla="*/ 638937 h 1733550"/>
                <a:gd name="connsiteX279" fmla="*/ 1291304 w 1552575"/>
                <a:gd name="connsiteY279" fmla="*/ 636461 h 1733550"/>
                <a:gd name="connsiteX280" fmla="*/ 1292638 w 1552575"/>
                <a:gd name="connsiteY280" fmla="*/ 659701 h 1733550"/>
                <a:gd name="connsiteX281" fmla="*/ 1301877 w 1552575"/>
                <a:gd name="connsiteY281" fmla="*/ 661702 h 1733550"/>
                <a:gd name="connsiteX282" fmla="*/ 1305306 w 1552575"/>
                <a:gd name="connsiteY282" fmla="*/ 645033 h 1733550"/>
                <a:gd name="connsiteX283" fmla="*/ 1320832 w 1552575"/>
                <a:gd name="connsiteY283" fmla="*/ 653034 h 1733550"/>
                <a:gd name="connsiteX284" fmla="*/ 1349312 w 1552575"/>
                <a:gd name="connsiteY284" fmla="*/ 654748 h 1733550"/>
                <a:gd name="connsiteX285" fmla="*/ 1356836 w 1552575"/>
                <a:gd name="connsiteY285" fmla="*/ 691039 h 1733550"/>
                <a:gd name="connsiteX286" fmla="*/ 1359980 w 1552575"/>
                <a:gd name="connsiteY286" fmla="*/ 723709 h 1733550"/>
                <a:gd name="connsiteX287" fmla="*/ 1366171 w 1552575"/>
                <a:gd name="connsiteY287" fmla="*/ 722757 h 1733550"/>
                <a:gd name="connsiteX288" fmla="*/ 1369695 w 1552575"/>
                <a:gd name="connsiteY288" fmla="*/ 737997 h 1733550"/>
                <a:gd name="connsiteX289" fmla="*/ 1401699 w 1552575"/>
                <a:gd name="connsiteY289" fmla="*/ 737045 h 1733550"/>
                <a:gd name="connsiteX290" fmla="*/ 1415225 w 1552575"/>
                <a:gd name="connsiteY290" fmla="*/ 732187 h 1733550"/>
                <a:gd name="connsiteX291" fmla="*/ 1416748 w 1552575"/>
                <a:gd name="connsiteY291" fmla="*/ 739045 h 1733550"/>
                <a:gd name="connsiteX292" fmla="*/ 1446086 w 1552575"/>
                <a:gd name="connsiteY292" fmla="*/ 728377 h 1733550"/>
                <a:gd name="connsiteX293" fmla="*/ 1444085 w 1552575"/>
                <a:gd name="connsiteY293" fmla="*/ 719995 h 1733550"/>
                <a:gd name="connsiteX294" fmla="*/ 1447895 w 1552575"/>
                <a:gd name="connsiteY294" fmla="*/ 718947 h 1733550"/>
                <a:gd name="connsiteX295" fmla="*/ 1447229 w 1552575"/>
                <a:gd name="connsiteY295" fmla="*/ 715613 h 1733550"/>
                <a:gd name="connsiteX296" fmla="*/ 1472946 w 1552575"/>
                <a:gd name="connsiteY296" fmla="*/ 710374 h 1733550"/>
                <a:gd name="connsiteX297" fmla="*/ 1481804 w 1552575"/>
                <a:gd name="connsiteY297" fmla="*/ 719042 h 1733550"/>
                <a:gd name="connsiteX298" fmla="*/ 1482947 w 1552575"/>
                <a:gd name="connsiteY298" fmla="*/ 725233 h 1733550"/>
                <a:gd name="connsiteX299" fmla="*/ 1494187 w 1552575"/>
                <a:gd name="connsiteY299" fmla="*/ 726091 h 1733550"/>
                <a:gd name="connsiteX300" fmla="*/ 1494472 w 1552575"/>
                <a:gd name="connsiteY300" fmla="*/ 729996 h 1733550"/>
                <a:gd name="connsiteX301" fmla="*/ 1497997 w 1552575"/>
                <a:gd name="connsiteY301" fmla="*/ 730091 h 1733550"/>
                <a:gd name="connsiteX302" fmla="*/ 1497902 w 1552575"/>
                <a:gd name="connsiteY302" fmla="*/ 732091 h 1733550"/>
                <a:gd name="connsiteX303" fmla="*/ 1506855 w 1552575"/>
                <a:gd name="connsiteY303" fmla="*/ 731329 h 1733550"/>
                <a:gd name="connsiteX304" fmla="*/ 1513046 w 1552575"/>
                <a:gd name="connsiteY304" fmla="*/ 750094 h 1733550"/>
                <a:gd name="connsiteX305" fmla="*/ 1518380 w 1552575"/>
                <a:gd name="connsiteY305" fmla="*/ 748474 h 1733550"/>
                <a:gd name="connsiteX306" fmla="*/ 1520190 w 1552575"/>
                <a:gd name="connsiteY306" fmla="*/ 754475 h 1733550"/>
                <a:gd name="connsiteX307" fmla="*/ 1524000 w 1552575"/>
                <a:gd name="connsiteY307" fmla="*/ 753523 h 1733550"/>
                <a:gd name="connsiteX308" fmla="*/ 1526286 w 1552575"/>
                <a:gd name="connsiteY308" fmla="*/ 759619 h 1733550"/>
                <a:gd name="connsiteX309" fmla="*/ 1522000 w 1552575"/>
                <a:gd name="connsiteY309" fmla="*/ 763524 h 1733550"/>
                <a:gd name="connsiteX310" fmla="*/ 1522952 w 1552575"/>
                <a:gd name="connsiteY310" fmla="*/ 766286 h 1733550"/>
                <a:gd name="connsiteX311" fmla="*/ 1530382 w 1552575"/>
                <a:gd name="connsiteY311" fmla="*/ 763810 h 1733550"/>
                <a:gd name="connsiteX312" fmla="*/ 1536192 w 1552575"/>
                <a:gd name="connsiteY312" fmla="*/ 786289 h 1733550"/>
                <a:gd name="connsiteX313" fmla="*/ 1538954 w 1552575"/>
                <a:gd name="connsiteY313" fmla="*/ 785813 h 1733550"/>
                <a:gd name="connsiteX314" fmla="*/ 1542574 w 1552575"/>
                <a:gd name="connsiteY314" fmla="*/ 803148 h 1733550"/>
                <a:gd name="connsiteX315" fmla="*/ 1541336 w 1552575"/>
                <a:gd name="connsiteY315" fmla="*/ 811911 h 1733550"/>
                <a:gd name="connsiteX316" fmla="*/ 1545527 w 1552575"/>
                <a:gd name="connsiteY316" fmla="*/ 811721 h 1733550"/>
                <a:gd name="connsiteX317" fmla="*/ 1547336 w 1552575"/>
                <a:gd name="connsiteY317" fmla="*/ 818864 h 1733550"/>
                <a:gd name="connsiteX318" fmla="*/ 1536097 w 1552575"/>
                <a:gd name="connsiteY318" fmla="*/ 829246 h 1733550"/>
                <a:gd name="connsiteX319" fmla="*/ 1521714 w 1552575"/>
                <a:gd name="connsiteY319" fmla="*/ 836009 h 1733550"/>
                <a:gd name="connsiteX320" fmla="*/ 1522762 w 1552575"/>
                <a:gd name="connsiteY320" fmla="*/ 838200 h 1733550"/>
                <a:gd name="connsiteX321" fmla="*/ 1501521 w 1552575"/>
                <a:gd name="connsiteY321" fmla="*/ 854107 h 1733550"/>
                <a:gd name="connsiteX322" fmla="*/ 1489234 w 1552575"/>
                <a:gd name="connsiteY322" fmla="*/ 857821 h 1733550"/>
                <a:gd name="connsiteX323" fmla="*/ 1485614 w 1552575"/>
                <a:gd name="connsiteY323" fmla="*/ 860012 h 1733550"/>
                <a:gd name="connsiteX324" fmla="*/ 1486281 w 1552575"/>
                <a:gd name="connsiteY324" fmla="*/ 863251 h 1733550"/>
                <a:gd name="connsiteX325" fmla="*/ 1459325 w 1552575"/>
                <a:gd name="connsiteY325" fmla="*/ 872776 h 1733550"/>
                <a:gd name="connsiteX326" fmla="*/ 1461992 w 1552575"/>
                <a:gd name="connsiteY326" fmla="*/ 897064 h 1733550"/>
                <a:gd name="connsiteX327" fmla="*/ 1464088 w 1552575"/>
                <a:gd name="connsiteY327" fmla="*/ 896588 h 1733550"/>
                <a:gd name="connsiteX328" fmla="*/ 1465136 w 1552575"/>
                <a:gd name="connsiteY328" fmla="*/ 905256 h 1733550"/>
                <a:gd name="connsiteX329" fmla="*/ 1468469 w 1552575"/>
                <a:gd name="connsiteY329" fmla="*/ 905542 h 1733550"/>
                <a:gd name="connsiteX330" fmla="*/ 1472851 w 1552575"/>
                <a:gd name="connsiteY330" fmla="*/ 936688 h 1733550"/>
                <a:gd name="connsiteX331" fmla="*/ 1469898 w 1552575"/>
                <a:gd name="connsiteY331" fmla="*/ 937165 h 1733550"/>
                <a:gd name="connsiteX332" fmla="*/ 1471708 w 1552575"/>
                <a:gd name="connsiteY332" fmla="*/ 945166 h 1733550"/>
                <a:gd name="connsiteX333" fmla="*/ 1462754 w 1552575"/>
                <a:gd name="connsiteY333" fmla="*/ 946595 h 1733550"/>
                <a:gd name="connsiteX334" fmla="*/ 1440180 w 1552575"/>
                <a:gd name="connsiteY334" fmla="*/ 944499 h 1733550"/>
                <a:gd name="connsiteX335" fmla="*/ 1441609 w 1552575"/>
                <a:gd name="connsiteY335" fmla="*/ 932974 h 1733550"/>
                <a:gd name="connsiteX336" fmla="*/ 1433608 w 1552575"/>
                <a:gd name="connsiteY336" fmla="*/ 934783 h 1733550"/>
                <a:gd name="connsiteX337" fmla="*/ 1432560 w 1552575"/>
                <a:gd name="connsiteY337" fmla="*/ 937355 h 1733550"/>
                <a:gd name="connsiteX338" fmla="*/ 1413986 w 1552575"/>
                <a:gd name="connsiteY338" fmla="*/ 936879 h 1733550"/>
                <a:gd name="connsiteX339" fmla="*/ 1409986 w 1552575"/>
                <a:gd name="connsiteY339" fmla="*/ 926306 h 1733550"/>
                <a:gd name="connsiteX340" fmla="*/ 1401604 w 1552575"/>
                <a:gd name="connsiteY340" fmla="*/ 929449 h 1733550"/>
                <a:gd name="connsiteX341" fmla="*/ 1397508 w 1552575"/>
                <a:gd name="connsiteY341" fmla="*/ 919448 h 1733550"/>
                <a:gd name="connsiteX342" fmla="*/ 1389412 w 1552575"/>
                <a:gd name="connsiteY342" fmla="*/ 922496 h 1733550"/>
                <a:gd name="connsiteX343" fmla="*/ 1383221 w 1552575"/>
                <a:gd name="connsiteY343" fmla="*/ 912400 h 1733550"/>
                <a:gd name="connsiteX344" fmla="*/ 1379125 w 1552575"/>
                <a:gd name="connsiteY344" fmla="*/ 922211 h 1733550"/>
                <a:gd name="connsiteX345" fmla="*/ 1366552 w 1552575"/>
                <a:gd name="connsiteY345" fmla="*/ 938022 h 1733550"/>
                <a:gd name="connsiteX346" fmla="*/ 1369695 w 1552575"/>
                <a:gd name="connsiteY346" fmla="*/ 946213 h 1733550"/>
                <a:gd name="connsiteX347" fmla="*/ 1359027 w 1552575"/>
                <a:gd name="connsiteY347" fmla="*/ 959548 h 1733550"/>
                <a:gd name="connsiteX348" fmla="*/ 1354741 w 1552575"/>
                <a:gd name="connsiteY348" fmla="*/ 962787 h 1733550"/>
                <a:gd name="connsiteX349" fmla="*/ 1348454 w 1552575"/>
                <a:gd name="connsiteY349" fmla="*/ 954596 h 1733550"/>
                <a:gd name="connsiteX350" fmla="*/ 1338358 w 1552575"/>
                <a:gd name="connsiteY350" fmla="*/ 953929 h 1733550"/>
                <a:gd name="connsiteX351" fmla="*/ 1336453 w 1552575"/>
                <a:gd name="connsiteY351" fmla="*/ 978789 h 1733550"/>
                <a:gd name="connsiteX352" fmla="*/ 1339310 w 1552575"/>
                <a:gd name="connsiteY352" fmla="*/ 979265 h 1733550"/>
                <a:gd name="connsiteX353" fmla="*/ 1337501 w 1552575"/>
                <a:gd name="connsiteY353" fmla="*/ 982313 h 1733550"/>
                <a:gd name="connsiteX354" fmla="*/ 1314545 w 1552575"/>
                <a:gd name="connsiteY354" fmla="*/ 997839 h 1733550"/>
                <a:gd name="connsiteX355" fmla="*/ 1308640 w 1552575"/>
                <a:gd name="connsiteY355" fmla="*/ 1013460 h 1733550"/>
                <a:gd name="connsiteX356" fmla="*/ 1304068 w 1552575"/>
                <a:gd name="connsiteY356" fmla="*/ 1015270 h 1733550"/>
                <a:gd name="connsiteX357" fmla="*/ 1294447 w 1552575"/>
                <a:gd name="connsiteY357" fmla="*/ 1030510 h 1733550"/>
                <a:gd name="connsiteX358" fmla="*/ 1292447 w 1552575"/>
                <a:gd name="connsiteY358" fmla="*/ 1035558 h 1733550"/>
                <a:gd name="connsiteX359" fmla="*/ 1295876 w 1552575"/>
                <a:gd name="connsiteY359" fmla="*/ 1039558 h 1733550"/>
                <a:gd name="connsiteX360" fmla="*/ 1290352 w 1552575"/>
                <a:gd name="connsiteY360" fmla="*/ 1054227 h 1733550"/>
                <a:gd name="connsiteX361" fmla="*/ 1287685 w 1552575"/>
                <a:gd name="connsiteY361" fmla="*/ 1072515 h 1733550"/>
                <a:gd name="connsiteX362" fmla="*/ 1281017 w 1552575"/>
                <a:gd name="connsiteY362" fmla="*/ 1072039 h 1733550"/>
                <a:gd name="connsiteX363" fmla="*/ 1283303 w 1552575"/>
                <a:gd name="connsiteY363" fmla="*/ 1078039 h 1733550"/>
                <a:gd name="connsiteX364" fmla="*/ 1279112 w 1552575"/>
                <a:gd name="connsiteY364" fmla="*/ 1097566 h 1733550"/>
                <a:gd name="connsiteX365" fmla="*/ 1284256 w 1552575"/>
                <a:gd name="connsiteY365" fmla="*/ 1108139 h 1733550"/>
                <a:gd name="connsiteX366" fmla="*/ 1252823 w 1552575"/>
                <a:gd name="connsiteY366" fmla="*/ 1094899 h 1733550"/>
                <a:gd name="connsiteX367" fmla="*/ 1247585 w 1552575"/>
                <a:gd name="connsiteY367" fmla="*/ 1105662 h 1733550"/>
                <a:gd name="connsiteX368" fmla="*/ 1235107 w 1552575"/>
                <a:gd name="connsiteY368" fmla="*/ 1100899 h 1733550"/>
                <a:gd name="connsiteX369" fmla="*/ 1231297 w 1552575"/>
                <a:gd name="connsiteY369" fmla="*/ 1110520 h 1733550"/>
                <a:gd name="connsiteX370" fmla="*/ 1215580 w 1552575"/>
                <a:gd name="connsiteY370" fmla="*/ 1122902 h 1733550"/>
                <a:gd name="connsiteX371" fmla="*/ 1209389 w 1552575"/>
                <a:gd name="connsiteY371" fmla="*/ 1137666 h 1733550"/>
                <a:gd name="connsiteX372" fmla="*/ 1209199 w 1552575"/>
                <a:gd name="connsiteY372" fmla="*/ 1141095 h 1733550"/>
                <a:gd name="connsiteX373" fmla="*/ 1212723 w 1552575"/>
                <a:gd name="connsiteY373" fmla="*/ 1141095 h 1733550"/>
                <a:gd name="connsiteX374" fmla="*/ 1211104 w 1552575"/>
                <a:gd name="connsiteY374" fmla="*/ 1149667 h 1733550"/>
                <a:gd name="connsiteX375" fmla="*/ 1208342 w 1552575"/>
                <a:gd name="connsiteY375" fmla="*/ 1149763 h 1733550"/>
                <a:gd name="connsiteX376" fmla="*/ 1207580 w 1552575"/>
                <a:gd name="connsiteY376" fmla="*/ 1153382 h 1733550"/>
                <a:gd name="connsiteX377" fmla="*/ 1192149 w 1552575"/>
                <a:gd name="connsiteY377" fmla="*/ 1149572 h 1733550"/>
                <a:gd name="connsiteX378" fmla="*/ 1187577 w 1552575"/>
                <a:gd name="connsiteY378" fmla="*/ 1164812 h 1733550"/>
                <a:gd name="connsiteX379" fmla="*/ 1161860 w 1552575"/>
                <a:gd name="connsiteY379" fmla="*/ 1164050 h 1733550"/>
                <a:gd name="connsiteX380" fmla="*/ 1160812 w 1552575"/>
                <a:gd name="connsiteY380" fmla="*/ 1177195 h 1733550"/>
                <a:gd name="connsiteX381" fmla="*/ 1214247 w 1552575"/>
                <a:gd name="connsiteY381" fmla="*/ 1181767 h 1733550"/>
                <a:gd name="connsiteX382" fmla="*/ 1235393 w 1552575"/>
                <a:gd name="connsiteY382" fmla="*/ 1187482 h 1733550"/>
                <a:gd name="connsiteX383" fmla="*/ 1234916 w 1552575"/>
                <a:gd name="connsiteY383" fmla="*/ 1189863 h 1733550"/>
                <a:gd name="connsiteX384" fmla="*/ 1263491 w 1552575"/>
                <a:gd name="connsiteY384" fmla="*/ 1187387 h 1733550"/>
                <a:gd name="connsiteX385" fmla="*/ 1266158 w 1552575"/>
                <a:gd name="connsiteY385" fmla="*/ 1191101 h 1733550"/>
                <a:gd name="connsiteX386" fmla="*/ 1260253 w 1552575"/>
                <a:gd name="connsiteY386" fmla="*/ 1195578 h 1733550"/>
                <a:gd name="connsiteX387" fmla="*/ 1268921 w 1552575"/>
                <a:gd name="connsiteY387" fmla="*/ 1197769 h 1733550"/>
                <a:gd name="connsiteX388" fmla="*/ 1268539 w 1552575"/>
                <a:gd name="connsiteY388" fmla="*/ 1206627 h 1733550"/>
                <a:gd name="connsiteX389" fmla="*/ 1258253 w 1552575"/>
                <a:gd name="connsiteY389" fmla="*/ 1219009 h 1733550"/>
                <a:gd name="connsiteX390" fmla="*/ 1255871 w 1552575"/>
                <a:gd name="connsiteY390" fmla="*/ 1239774 h 1733550"/>
                <a:gd name="connsiteX391" fmla="*/ 1249680 w 1552575"/>
                <a:gd name="connsiteY391" fmla="*/ 1252823 h 1733550"/>
                <a:gd name="connsiteX392" fmla="*/ 1232059 w 1552575"/>
                <a:gd name="connsiteY392" fmla="*/ 1254823 h 1733550"/>
                <a:gd name="connsiteX393" fmla="*/ 1223201 w 1552575"/>
                <a:gd name="connsiteY393" fmla="*/ 1260157 h 1733550"/>
                <a:gd name="connsiteX394" fmla="*/ 1209199 w 1552575"/>
                <a:gd name="connsiteY394" fmla="*/ 1263110 h 1733550"/>
                <a:gd name="connsiteX395" fmla="*/ 1171099 w 1552575"/>
                <a:gd name="connsiteY395" fmla="*/ 1255966 h 1733550"/>
                <a:gd name="connsiteX396" fmla="*/ 1157002 w 1552575"/>
                <a:gd name="connsiteY396" fmla="*/ 1255966 h 1733550"/>
                <a:gd name="connsiteX397" fmla="*/ 1159383 w 1552575"/>
                <a:gd name="connsiteY397" fmla="*/ 1258443 h 1733550"/>
                <a:gd name="connsiteX398" fmla="*/ 1159097 w 1552575"/>
                <a:gd name="connsiteY398" fmla="*/ 1269587 h 1733550"/>
                <a:gd name="connsiteX399" fmla="*/ 1164812 w 1552575"/>
                <a:gd name="connsiteY399" fmla="*/ 1276255 h 1733550"/>
                <a:gd name="connsiteX400" fmla="*/ 1166051 w 1552575"/>
                <a:gd name="connsiteY400" fmla="*/ 1296067 h 1733550"/>
                <a:gd name="connsiteX401" fmla="*/ 1195578 w 1552575"/>
                <a:gd name="connsiteY401" fmla="*/ 1297305 h 1733550"/>
                <a:gd name="connsiteX402" fmla="*/ 1191006 w 1552575"/>
                <a:gd name="connsiteY402" fmla="*/ 1288066 h 1733550"/>
                <a:gd name="connsiteX403" fmla="*/ 1198150 w 1552575"/>
                <a:gd name="connsiteY403" fmla="*/ 1295590 h 1733550"/>
                <a:gd name="connsiteX404" fmla="*/ 1201674 w 1552575"/>
                <a:gd name="connsiteY404" fmla="*/ 1295686 h 1733550"/>
                <a:gd name="connsiteX405" fmla="*/ 1203293 w 1552575"/>
                <a:gd name="connsiteY405" fmla="*/ 1305020 h 1733550"/>
                <a:gd name="connsiteX406" fmla="*/ 1207675 w 1552575"/>
                <a:gd name="connsiteY406" fmla="*/ 1302734 h 1733550"/>
                <a:gd name="connsiteX407" fmla="*/ 1213295 w 1552575"/>
                <a:gd name="connsiteY407" fmla="*/ 1311783 h 1733550"/>
                <a:gd name="connsiteX408" fmla="*/ 1213295 w 1552575"/>
                <a:gd name="connsiteY408" fmla="*/ 1325880 h 1733550"/>
                <a:gd name="connsiteX409" fmla="*/ 1210723 w 1552575"/>
                <a:gd name="connsiteY409" fmla="*/ 1331881 h 1733550"/>
                <a:gd name="connsiteX410" fmla="*/ 1205960 w 1552575"/>
                <a:gd name="connsiteY410" fmla="*/ 1332738 h 1733550"/>
                <a:gd name="connsiteX411" fmla="*/ 1207961 w 1552575"/>
                <a:gd name="connsiteY411" fmla="*/ 1344073 h 1733550"/>
                <a:gd name="connsiteX412" fmla="*/ 1200436 w 1552575"/>
                <a:gd name="connsiteY412" fmla="*/ 1345025 h 1733550"/>
                <a:gd name="connsiteX413" fmla="*/ 1200150 w 1552575"/>
                <a:gd name="connsiteY413" fmla="*/ 1350740 h 1733550"/>
                <a:gd name="connsiteX414" fmla="*/ 1194149 w 1552575"/>
                <a:gd name="connsiteY414" fmla="*/ 1349407 h 1733550"/>
                <a:gd name="connsiteX415" fmla="*/ 1193102 w 1552575"/>
                <a:gd name="connsiteY415" fmla="*/ 1357979 h 1733550"/>
                <a:gd name="connsiteX416" fmla="*/ 1188530 w 1552575"/>
                <a:gd name="connsiteY416" fmla="*/ 1356836 h 1733550"/>
                <a:gd name="connsiteX417" fmla="*/ 1182053 w 1552575"/>
                <a:gd name="connsiteY417" fmla="*/ 1363504 h 1733550"/>
                <a:gd name="connsiteX418" fmla="*/ 1188053 w 1552575"/>
                <a:gd name="connsiteY418" fmla="*/ 1369409 h 1733550"/>
                <a:gd name="connsiteX419" fmla="*/ 1179386 w 1552575"/>
                <a:gd name="connsiteY419" fmla="*/ 1378363 h 1733550"/>
                <a:gd name="connsiteX420" fmla="*/ 1177195 w 1552575"/>
                <a:gd name="connsiteY420" fmla="*/ 1377220 h 1733550"/>
                <a:gd name="connsiteX421" fmla="*/ 1181767 w 1552575"/>
                <a:gd name="connsiteY421" fmla="*/ 1384268 h 1733550"/>
                <a:gd name="connsiteX422" fmla="*/ 1175766 w 1552575"/>
                <a:gd name="connsiteY422" fmla="*/ 1387888 h 1733550"/>
                <a:gd name="connsiteX423" fmla="*/ 1181481 w 1552575"/>
                <a:gd name="connsiteY423" fmla="*/ 1396460 h 1733550"/>
                <a:gd name="connsiteX424" fmla="*/ 1177195 w 1552575"/>
                <a:gd name="connsiteY424" fmla="*/ 1397032 h 1733550"/>
                <a:gd name="connsiteX425" fmla="*/ 1175290 w 1552575"/>
                <a:gd name="connsiteY425" fmla="*/ 1400080 h 1733550"/>
                <a:gd name="connsiteX426" fmla="*/ 1188339 w 1552575"/>
                <a:gd name="connsiteY426" fmla="*/ 1412462 h 1733550"/>
                <a:gd name="connsiteX427" fmla="*/ 1182434 w 1552575"/>
                <a:gd name="connsiteY427" fmla="*/ 1417320 h 1733550"/>
                <a:gd name="connsiteX428" fmla="*/ 1187482 w 1552575"/>
                <a:gd name="connsiteY428" fmla="*/ 1424464 h 1733550"/>
                <a:gd name="connsiteX429" fmla="*/ 1183958 w 1552575"/>
                <a:gd name="connsiteY429" fmla="*/ 1426273 h 1733550"/>
                <a:gd name="connsiteX430" fmla="*/ 1179671 w 1552575"/>
                <a:gd name="connsiteY430" fmla="*/ 1419511 h 1733550"/>
                <a:gd name="connsiteX431" fmla="*/ 1170718 w 1552575"/>
                <a:gd name="connsiteY431" fmla="*/ 1426464 h 1733550"/>
                <a:gd name="connsiteX432" fmla="*/ 1180814 w 1552575"/>
                <a:gd name="connsiteY432" fmla="*/ 1440275 h 1733550"/>
                <a:gd name="connsiteX433" fmla="*/ 1156335 w 1552575"/>
                <a:gd name="connsiteY433" fmla="*/ 1461802 h 1733550"/>
                <a:gd name="connsiteX434" fmla="*/ 1159859 w 1552575"/>
                <a:gd name="connsiteY434" fmla="*/ 1466279 h 1733550"/>
                <a:gd name="connsiteX435" fmla="*/ 1152620 w 1552575"/>
                <a:gd name="connsiteY435" fmla="*/ 1473708 h 1733550"/>
                <a:gd name="connsiteX436" fmla="*/ 1154049 w 1552575"/>
                <a:gd name="connsiteY436" fmla="*/ 1475708 h 1733550"/>
                <a:gd name="connsiteX437" fmla="*/ 1143095 w 1552575"/>
                <a:gd name="connsiteY437" fmla="*/ 1481614 h 1733550"/>
                <a:gd name="connsiteX438" fmla="*/ 1149382 w 1552575"/>
                <a:gd name="connsiteY438" fmla="*/ 1484376 h 1733550"/>
                <a:gd name="connsiteX439" fmla="*/ 1146334 w 1552575"/>
                <a:gd name="connsiteY439" fmla="*/ 1487805 h 1733550"/>
                <a:gd name="connsiteX440" fmla="*/ 1132237 w 1552575"/>
                <a:gd name="connsiteY440" fmla="*/ 1488091 h 1733550"/>
                <a:gd name="connsiteX441" fmla="*/ 1129665 w 1552575"/>
                <a:gd name="connsiteY441" fmla="*/ 1498949 h 1733550"/>
                <a:gd name="connsiteX442" fmla="*/ 1125760 w 1552575"/>
                <a:gd name="connsiteY442" fmla="*/ 1494187 h 1733550"/>
                <a:gd name="connsiteX443" fmla="*/ 1124617 w 1552575"/>
                <a:gd name="connsiteY443" fmla="*/ 1496758 h 1733550"/>
                <a:gd name="connsiteX444" fmla="*/ 1121473 w 1552575"/>
                <a:gd name="connsiteY444" fmla="*/ 1496187 h 1733550"/>
                <a:gd name="connsiteX445" fmla="*/ 1120140 w 1552575"/>
                <a:gd name="connsiteY445" fmla="*/ 1502283 h 1733550"/>
                <a:gd name="connsiteX446" fmla="*/ 1112044 w 1552575"/>
                <a:gd name="connsiteY446" fmla="*/ 1501045 h 1733550"/>
                <a:gd name="connsiteX447" fmla="*/ 1108805 w 1552575"/>
                <a:gd name="connsiteY447" fmla="*/ 1494568 h 1733550"/>
                <a:gd name="connsiteX448" fmla="*/ 1106614 w 1552575"/>
                <a:gd name="connsiteY448" fmla="*/ 1497806 h 1733550"/>
                <a:gd name="connsiteX449" fmla="*/ 1104233 w 1552575"/>
                <a:gd name="connsiteY449" fmla="*/ 1495711 h 1733550"/>
                <a:gd name="connsiteX450" fmla="*/ 1095947 w 1552575"/>
                <a:gd name="connsiteY450" fmla="*/ 1496568 h 1733550"/>
                <a:gd name="connsiteX451" fmla="*/ 1092232 w 1552575"/>
                <a:gd name="connsiteY451" fmla="*/ 1492663 h 1733550"/>
                <a:gd name="connsiteX452" fmla="*/ 1083278 w 1552575"/>
                <a:gd name="connsiteY452" fmla="*/ 1496663 h 1733550"/>
                <a:gd name="connsiteX453" fmla="*/ 1083088 w 1552575"/>
                <a:gd name="connsiteY453" fmla="*/ 1494472 h 1733550"/>
                <a:gd name="connsiteX454" fmla="*/ 1063847 w 1552575"/>
                <a:gd name="connsiteY454" fmla="*/ 1489043 h 1733550"/>
                <a:gd name="connsiteX455" fmla="*/ 1059180 w 1552575"/>
                <a:gd name="connsiteY455" fmla="*/ 1491234 h 1733550"/>
                <a:gd name="connsiteX456" fmla="*/ 1051941 w 1552575"/>
                <a:gd name="connsiteY456" fmla="*/ 1489043 h 1733550"/>
                <a:gd name="connsiteX457" fmla="*/ 1048988 w 1552575"/>
                <a:gd name="connsiteY457" fmla="*/ 1489234 h 1733550"/>
                <a:gd name="connsiteX458" fmla="*/ 1048036 w 1552575"/>
                <a:gd name="connsiteY458" fmla="*/ 1493615 h 1733550"/>
                <a:gd name="connsiteX459" fmla="*/ 1044702 w 1552575"/>
                <a:gd name="connsiteY459" fmla="*/ 1491520 h 1733550"/>
                <a:gd name="connsiteX460" fmla="*/ 1037463 w 1552575"/>
                <a:gd name="connsiteY460" fmla="*/ 1496949 h 1733550"/>
                <a:gd name="connsiteX461" fmla="*/ 1041845 w 1552575"/>
                <a:gd name="connsiteY461" fmla="*/ 1502569 h 1733550"/>
                <a:gd name="connsiteX462" fmla="*/ 1039654 w 1552575"/>
                <a:gd name="connsiteY462" fmla="*/ 1503997 h 1733550"/>
                <a:gd name="connsiteX463" fmla="*/ 1036892 w 1552575"/>
                <a:gd name="connsiteY463" fmla="*/ 1499711 h 1733550"/>
                <a:gd name="connsiteX464" fmla="*/ 1032796 w 1552575"/>
                <a:gd name="connsiteY464" fmla="*/ 1499045 h 1733550"/>
                <a:gd name="connsiteX465" fmla="*/ 1033081 w 1552575"/>
                <a:gd name="connsiteY465" fmla="*/ 1501902 h 1733550"/>
                <a:gd name="connsiteX466" fmla="*/ 1029843 w 1552575"/>
                <a:gd name="connsiteY466" fmla="*/ 1500188 h 1733550"/>
                <a:gd name="connsiteX467" fmla="*/ 1026986 w 1552575"/>
                <a:gd name="connsiteY467" fmla="*/ 1504093 h 1733550"/>
                <a:gd name="connsiteX468" fmla="*/ 1012412 w 1552575"/>
                <a:gd name="connsiteY468" fmla="*/ 1544764 h 1733550"/>
                <a:gd name="connsiteX469" fmla="*/ 1014889 w 1552575"/>
                <a:gd name="connsiteY469" fmla="*/ 1556956 h 1733550"/>
                <a:gd name="connsiteX470" fmla="*/ 1006412 w 1552575"/>
                <a:gd name="connsiteY470" fmla="*/ 1558385 h 1733550"/>
                <a:gd name="connsiteX471" fmla="*/ 1000792 w 1552575"/>
                <a:gd name="connsiteY471" fmla="*/ 1593342 h 1733550"/>
                <a:gd name="connsiteX472" fmla="*/ 994600 w 1552575"/>
                <a:gd name="connsiteY472" fmla="*/ 1603153 h 1733550"/>
                <a:gd name="connsiteX473" fmla="*/ 1002030 w 1552575"/>
                <a:gd name="connsiteY473" fmla="*/ 1617631 h 1733550"/>
                <a:gd name="connsiteX474" fmla="*/ 1004221 w 1552575"/>
                <a:gd name="connsiteY474" fmla="*/ 1631251 h 1733550"/>
                <a:gd name="connsiteX475" fmla="*/ 1002697 w 1552575"/>
                <a:gd name="connsiteY475" fmla="*/ 1636966 h 1733550"/>
                <a:gd name="connsiteX476" fmla="*/ 987552 w 1552575"/>
                <a:gd name="connsiteY476" fmla="*/ 1647444 h 1733550"/>
                <a:gd name="connsiteX477" fmla="*/ 989838 w 1552575"/>
                <a:gd name="connsiteY477" fmla="*/ 1649825 h 1733550"/>
                <a:gd name="connsiteX478" fmla="*/ 998315 w 1552575"/>
                <a:gd name="connsiteY478" fmla="*/ 1647920 h 1733550"/>
                <a:gd name="connsiteX479" fmla="*/ 982694 w 1552575"/>
                <a:gd name="connsiteY479" fmla="*/ 1690021 h 1733550"/>
                <a:gd name="connsiteX480" fmla="*/ 986695 w 1552575"/>
                <a:gd name="connsiteY480" fmla="*/ 1713262 h 1733550"/>
                <a:gd name="connsiteX481" fmla="*/ 982313 w 1552575"/>
                <a:gd name="connsiteY481" fmla="*/ 1716310 h 1733550"/>
                <a:gd name="connsiteX482" fmla="*/ 957548 w 1552575"/>
                <a:gd name="connsiteY482" fmla="*/ 1684687 h 1733550"/>
                <a:gd name="connsiteX483" fmla="*/ 945928 w 1552575"/>
                <a:gd name="connsiteY483" fmla="*/ 1679734 h 1733550"/>
                <a:gd name="connsiteX484" fmla="*/ 948785 w 1552575"/>
                <a:gd name="connsiteY484" fmla="*/ 1672685 h 1733550"/>
                <a:gd name="connsiteX485" fmla="*/ 946309 w 1552575"/>
                <a:gd name="connsiteY485" fmla="*/ 1667161 h 1733550"/>
                <a:gd name="connsiteX486" fmla="*/ 932212 w 1552575"/>
                <a:gd name="connsiteY486" fmla="*/ 1669828 h 1733550"/>
                <a:gd name="connsiteX487" fmla="*/ 921734 w 1552575"/>
                <a:gd name="connsiteY487" fmla="*/ 1665827 h 1733550"/>
                <a:gd name="connsiteX488" fmla="*/ 919067 w 1552575"/>
                <a:gd name="connsiteY488" fmla="*/ 1661827 h 1733550"/>
                <a:gd name="connsiteX489" fmla="*/ 921163 w 1552575"/>
                <a:gd name="connsiteY489" fmla="*/ 1656016 h 1733550"/>
                <a:gd name="connsiteX490" fmla="*/ 916972 w 1552575"/>
                <a:gd name="connsiteY490" fmla="*/ 1655350 h 1733550"/>
                <a:gd name="connsiteX491" fmla="*/ 913162 w 1552575"/>
                <a:gd name="connsiteY491" fmla="*/ 1646396 h 1733550"/>
                <a:gd name="connsiteX492" fmla="*/ 908114 w 1552575"/>
                <a:gd name="connsiteY492" fmla="*/ 1642015 h 1733550"/>
                <a:gd name="connsiteX493" fmla="*/ 905732 w 1552575"/>
                <a:gd name="connsiteY493" fmla="*/ 1632966 h 1733550"/>
                <a:gd name="connsiteX494" fmla="*/ 901732 w 1552575"/>
                <a:gd name="connsiteY494" fmla="*/ 1630871 h 1733550"/>
                <a:gd name="connsiteX495" fmla="*/ 891540 w 1552575"/>
                <a:gd name="connsiteY495" fmla="*/ 1641443 h 1733550"/>
                <a:gd name="connsiteX496" fmla="*/ 876491 w 1552575"/>
                <a:gd name="connsiteY496" fmla="*/ 1673352 h 1733550"/>
                <a:gd name="connsiteX497" fmla="*/ 879253 w 1552575"/>
                <a:gd name="connsiteY497" fmla="*/ 1672780 h 1733550"/>
                <a:gd name="connsiteX498" fmla="*/ 863156 w 1552575"/>
                <a:gd name="connsiteY498" fmla="*/ 1695164 h 1733550"/>
                <a:gd name="connsiteX499" fmla="*/ 865251 w 1552575"/>
                <a:gd name="connsiteY499" fmla="*/ 1708595 h 1733550"/>
                <a:gd name="connsiteX500" fmla="*/ 863346 w 1552575"/>
                <a:gd name="connsiteY500" fmla="*/ 1714976 h 1733550"/>
                <a:gd name="connsiteX501" fmla="*/ 852773 w 1552575"/>
                <a:gd name="connsiteY501" fmla="*/ 1726597 h 1733550"/>
                <a:gd name="connsiteX502" fmla="*/ 834390 w 1552575"/>
                <a:gd name="connsiteY502" fmla="*/ 1730883 h 1733550"/>
                <a:gd name="connsiteX503" fmla="*/ 799529 w 1552575"/>
                <a:gd name="connsiteY503" fmla="*/ 1728788 h 1733550"/>
                <a:gd name="connsiteX504" fmla="*/ 784479 w 1552575"/>
                <a:gd name="connsiteY504" fmla="*/ 1722691 h 1733550"/>
                <a:gd name="connsiteX505" fmla="*/ 775811 w 1552575"/>
                <a:gd name="connsiteY505" fmla="*/ 1713547 h 1733550"/>
                <a:gd name="connsiteX506" fmla="*/ 756380 w 1552575"/>
                <a:gd name="connsiteY506" fmla="*/ 1700498 h 1733550"/>
                <a:gd name="connsiteX507" fmla="*/ 718947 w 1552575"/>
                <a:gd name="connsiteY507" fmla="*/ 1699450 h 1733550"/>
                <a:gd name="connsiteX508" fmla="*/ 716090 w 1552575"/>
                <a:gd name="connsiteY508" fmla="*/ 1710690 h 1733550"/>
                <a:gd name="connsiteX509" fmla="*/ 705707 w 1552575"/>
                <a:gd name="connsiteY509" fmla="*/ 1723454 h 1733550"/>
                <a:gd name="connsiteX510" fmla="*/ 704945 w 1552575"/>
                <a:gd name="connsiteY510" fmla="*/ 1732312 h 1733550"/>
                <a:gd name="connsiteX511" fmla="*/ 692563 w 1552575"/>
                <a:gd name="connsiteY511" fmla="*/ 1714976 h 1733550"/>
                <a:gd name="connsiteX512" fmla="*/ 686848 w 1552575"/>
                <a:gd name="connsiteY512" fmla="*/ 1691545 h 1733550"/>
                <a:gd name="connsiteX513" fmla="*/ 680180 w 1552575"/>
                <a:gd name="connsiteY513" fmla="*/ 1681448 h 1733550"/>
                <a:gd name="connsiteX514" fmla="*/ 671894 w 1552575"/>
                <a:gd name="connsiteY514" fmla="*/ 1677257 h 1733550"/>
                <a:gd name="connsiteX515" fmla="*/ 648462 w 1552575"/>
                <a:gd name="connsiteY515" fmla="*/ 1674019 h 1733550"/>
                <a:gd name="connsiteX516" fmla="*/ 626269 w 1552575"/>
                <a:gd name="connsiteY516" fmla="*/ 1651635 h 1733550"/>
                <a:gd name="connsiteX517" fmla="*/ 611410 w 1552575"/>
                <a:gd name="connsiteY517" fmla="*/ 1642586 h 1733550"/>
                <a:gd name="connsiteX518" fmla="*/ 601694 w 1552575"/>
                <a:gd name="connsiteY518" fmla="*/ 1638586 h 1733550"/>
                <a:gd name="connsiteX519" fmla="*/ 592074 w 1552575"/>
                <a:gd name="connsiteY519" fmla="*/ 1638490 h 1733550"/>
                <a:gd name="connsiteX520" fmla="*/ 560451 w 1552575"/>
                <a:gd name="connsiteY520" fmla="*/ 1645920 h 1733550"/>
                <a:gd name="connsiteX521" fmla="*/ 524923 w 1552575"/>
                <a:gd name="connsiteY521" fmla="*/ 1647730 h 1733550"/>
                <a:gd name="connsiteX522" fmla="*/ 496824 w 1552575"/>
                <a:gd name="connsiteY522" fmla="*/ 1626775 h 1733550"/>
                <a:gd name="connsiteX523" fmla="*/ 491109 w 1552575"/>
                <a:gd name="connsiteY523" fmla="*/ 1605820 h 1733550"/>
                <a:gd name="connsiteX524" fmla="*/ 476345 w 1552575"/>
                <a:gd name="connsiteY524" fmla="*/ 1577435 h 1733550"/>
                <a:gd name="connsiteX525" fmla="*/ 474916 w 1552575"/>
                <a:gd name="connsiteY525" fmla="*/ 1568101 h 1733550"/>
                <a:gd name="connsiteX526" fmla="*/ 465582 w 1552575"/>
                <a:gd name="connsiteY526" fmla="*/ 1562100 h 1733550"/>
                <a:gd name="connsiteX527" fmla="*/ 462534 w 1552575"/>
                <a:gd name="connsiteY527" fmla="*/ 1542288 h 1733550"/>
                <a:gd name="connsiteX528" fmla="*/ 463391 w 1552575"/>
                <a:gd name="connsiteY528" fmla="*/ 1527715 h 1733550"/>
                <a:gd name="connsiteX529" fmla="*/ 460534 w 1552575"/>
                <a:gd name="connsiteY529" fmla="*/ 1518380 h 1733550"/>
                <a:gd name="connsiteX530" fmla="*/ 470630 w 1552575"/>
                <a:gd name="connsiteY530" fmla="*/ 1492567 h 1733550"/>
                <a:gd name="connsiteX531" fmla="*/ 464344 w 1552575"/>
                <a:gd name="connsiteY531" fmla="*/ 1481614 h 1733550"/>
                <a:gd name="connsiteX532" fmla="*/ 464153 w 1552575"/>
                <a:gd name="connsiteY532" fmla="*/ 1463802 h 1733550"/>
                <a:gd name="connsiteX533" fmla="*/ 457581 w 1552575"/>
                <a:gd name="connsiteY533" fmla="*/ 1451705 h 1733550"/>
                <a:gd name="connsiteX534" fmla="*/ 445961 w 1552575"/>
                <a:gd name="connsiteY534" fmla="*/ 1439513 h 1733550"/>
                <a:gd name="connsiteX535" fmla="*/ 418148 w 1552575"/>
                <a:gd name="connsiteY535" fmla="*/ 1442275 h 1733550"/>
                <a:gd name="connsiteX536" fmla="*/ 407289 w 1552575"/>
                <a:gd name="connsiteY536" fmla="*/ 1439799 h 1733550"/>
                <a:gd name="connsiteX537" fmla="*/ 399860 w 1552575"/>
                <a:gd name="connsiteY537" fmla="*/ 1447514 h 1733550"/>
                <a:gd name="connsiteX538" fmla="*/ 390620 w 1552575"/>
                <a:gd name="connsiteY538" fmla="*/ 1449514 h 1733550"/>
                <a:gd name="connsiteX539" fmla="*/ 388620 w 1552575"/>
                <a:gd name="connsiteY539" fmla="*/ 1431893 h 1733550"/>
                <a:gd name="connsiteX540" fmla="*/ 392811 w 1552575"/>
                <a:gd name="connsiteY540" fmla="*/ 1422845 h 1733550"/>
                <a:gd name="connsiteX541" fmla="*/ 391954 w 1552575"/>
                <a:gd name="connsiteY541" fmla="*/ 1416939 h 1733550"/>
                <a:gd name="connsiteX542" fmla="*/ 399383 w 1552575"/>
                <a:gd name="connsiteY542" fmla="*/ 1407033 h 1733550"/>
                <a:gd name="connsiteX543" fmla="*/ 394525 w 1552575"/>
                <a:gd name="connsiteY543" fmla="*/ 1392269 h 1733550"/>
                <a:gd name="connsiteX544" fmla="*/ 395859 w 1552575"/>
                <a:gd name="connsiteY544" fmla="*/ 1381601 h 1733550"/>
                <a:gd name="connsiteX545" fmla="*/ 405956 w 1552575"/>
                <a:gd name="connsiteY545" fmla="*/ 1370933 h 1733550"/>
                <a:gd name="connsiteX546" fmla="*/ 409480 w 1552575"/>
                <a:gd name="connsiteY546" fmla="*/ 1359503 h 1733550"/>
                <a:gd name="connsiteX547" fmla="*/ 406432 w 1552575"/>
                <a:gd name="connsiteY547" fmla="*/ 1343882 h 1733550"/>
                <a:gd name="connsiteX548" fmla="*/ 402812 w 1552575"/>
                <a:gd name="connsiteY548" fmla="*/ 1342072 h 1733550"/>
                <a:gd name="connsiteX549" fmla="*/ 397954 w 1552575"/>
                <a:gd name="connsiteY549" fmla="*/ 1327690 h 1733550"/>
                <a:gd name="connsiteX550" fmla="*/ 399860 w 1552575"/>
                <a:gd name="connsiteY550" fmla="*/ 1300448 h 1733550"/>
                <a:gd name="connsiteX551" fmla="*/ 394525 w 1552575"/>
                <a:gd name="connsiteY551" fmla="*/ 1290256 h 1733550"/>
                <a:gd name="connsiteX552" fmla="*/ 393859 w 1552575"/>
                <a:gd name="connsiteY552" fmla="*/ 1269682 h 1733550"/>
                <a:gd name="connsiteX553" fmla="*/ 385667 w 1552575"/>
                <a:gd name="connsiteY553" fmla="*/ 1255205 h 1733550"/>
                <a:gd name="connsiteX554" fmla="*/ 370808 w 1552575"/>
                <a:gd name="connsiteY554" fmla="*/ 1253680 h 1733550"/>
                <a:gd name="connsiteX555" fmla="*/ 351663 w 1552575"/>
                <a:gd name="connsiteY555" fmla="*/ 1229582 h 1733550"/>
                <a:gd name="connsiteX556" fmla="*/ 331756 w 1552575"/>
                <a:gd name="connsiteY556" fmla="*/ 1224820 h 1733550"/>
                <a:gd name="connsiteX557" fmla="*/ 324803 w 1552575"/>
                <a:gd name="connsiteY557" fmla="*/ 1215485 h 1733550"/>
                <a:gd name="connsiteX558" fmla="*/ 315563 w 1552575"/>
                <a:gd name="connsiteY558" fmla="*/ 1217581 h 1733550"/>
                <a:gd name="connsiteX559" fmla="*/ 312611 w 1552575"/>
                <a:gd name="connsiteY559" fmla="*/ 1223200 h 1733550"/>
                <a:gd name="connsiteX560" fmla="*/ 313468 w 1552575"/>
                <a:gd name="connsiteY560" fmla="*/ 1232345 h 1733550"/>
                <a:gd name="connsiteX561" fmla="*/ 282226 w 1552575"/>
                <a:gd name="connsiteY561" fmla="*/ 1231011 h 1733550"/>
                <a:gd name="connsiteX562" fmla="*/ 266700 w 1552575"/>
                <a:gd name="connsiteY562" fmla="*/ 1218057 h 1733550"/>
                <a:gd name="connsiteX563" fmla="*/ 252794 w 1552575"/>
                <a:gd name="connsiteY563" fmla="*/ 1198055 h 1733550"/>
                <a:gd name="connsiteX564" fmla="*/ 188119 w 1552575"/>
                <a:gd name="connsiteY564" fmla="*/ 1156716 h 1733550"/>
                <a:gd name="connsiteX565" fmla="*/ 169926 w 1552575"/>
                <a:gd name="connsiteY565" fmla="*/ 1161574 h 1733550"/>
                <a:gd name="connsiteX566" fmla="*/ 166402 w 1552575"/>
                <a:gd name="connsiteY566" fmla="*/ 1164336 h 1733550"/>
                <a:gd name="connsiteX567" fmla="*/ 161354 w 1552575"/>
                <a:gd name="connsiteY567" fmla="*/ 1176719 h 1733550"/>
                <a:gd name="connsiteX568" fmla="*/ 154972 w 1552575"/>
                <a:gd name="connsiteY568" fmla="*/ 1180529 h 1733550"/>
                <a:gd name="connsiteX569" fmla="*/ 130969 w 1552575"/>
                <a:gd name="connsiteY569" fmla="*/ 1181290 h 1733550"/>
                <a:gd name="connsiteX570" fmla="*/ 112490 w 1552575"/>
                <a:gd name="connsiteY570" fmla="*/ 1174718 h 1733550"/>
                <a:gd name="connsiteX571" fmla="*/ 110109 w 1552575"/>
                <a:gd name="connsiteY571" fmla="*/ 1185481 h 1733550"/>
                <a:gd name="connsiteX572" fmla="*/ 85916 w 1552575"/>
                <a:gd name="connsiteY572" fmla="*/ 1194530 h 1733550"/>
                <a:gd name="connsiteX573" fmla="*/ 78867 w 1552575"/>
                <a:gd name="connsiteY573" fmla="*/ 1194149 h 1733550"/>
                <a:gd name="connsiteX574" fmla="*/ 67151 w 1552575"/>
                <a:gd name="connsiteY574" fmla="*/ 1182338 h 1733550"/>
                <a:gd name="connsiteX575" fmla="*/ 60293 w 1552575"/>
                <a:gd name="connsiteY575" fmla="*/ 1181005 h 1733550"/>
                <a:gd name="connsiteX576" fmla="*/ 50387 w 1552575"/>
                <a:gd name="connsiteY576" fmla="*/ 1166146 h 1733550"/>
                <a:gd name="connsiteX577" fmla="*/ 39815 w 1552575"/>
                <a:gd name="connsiteY577" fmla="*/ 1163764 h 1733550"/>
                <a:gd name="connsiteX578" fmla="*/ 423196 w 1552575"/>
                <a:gd name="connsiteY578" fmla="*/ 1256538 h 1733550"/>
                <a:gd name="connsiteX579" fmla="*/ 427482 w 1552575"/>
                <a:gd name="connsiteY579" fmla="*/ 1255490 h 1733550"/>
                <a:gd name="connsiteX580" fmla="*/ 428339 w 1552575"/>
                <a:gd name="connsiteY580" fmla="*/ 1251871 h 1733550"/>
                <a:gd name="connsiteX581" fmla="*/ 423196 w 1552575"/>
                <a:gd name="connsiteY581" fmla="*/ 1256538 h 1733550"/>
                <a:gd name="connsiteX582" fmla="*/ 369284 w 1552575"/>
                <a:gd name="connsiteY582" fmla="*/ 1220724 h 1733550"/>
                <a:gd name="connsiteX583" fmla="*/ 362712 w 1552575"/>
                <a:gd name="connsiteY583" fmla="*/ 1215485 h 1733550"/>
                <a:gd name="connsiteX584" fmla="*/ 360426 w 1552575"/>
                <a:gd name="connsiteY584" fmla="*/ 1215199 h 1733550"/>
                <a:gd name="connsiteX585" fmla="*/ 364522 w 1552575"/>
                <a:gd name="connsiteY585" fmla="*/ 1217676 h 1733550"/>
                <a:gd name="connsiteX586" fmla="*/ 363569 w 1552575"/>
                <a:gd name="connsiteY586" fmla="*/ 1221962 h 1733550"/>
                <a:gd name="connsiteX587" fmla="*/ 368522 w 1552575"/>
                <a:gd name="connsiteY587" fmla="*/ 1225010 h 1733550"/>
                <a:gd name="connsiteX588" fmla="*/ 369284 w 1552575"/>
                <a:gd name="connsiteY588" fmla="*/ 1220724 h 1733550"/>
                <a:gd name="connsiteX589" fmla="*/ 330994 w 1552575"/>
                <a:gd name="connsiteY589" fmla="*/ 1220629 h 1733550"/>
                <a:gd name="connsiteX590" fmla="*/ 338804 w 1552575"/>
                <a:gd name="connsiteY590" fmla="*/ 1217866 h 1733550"/>
                <a:gd name="connsiteX591" fmla="*/ 338519 w 1552575"/>
                <a:gd name="connsiteY591" fmla="*/ 1215199 h 1733550"/>
                <a:gd name="connsiteX592" fmla="*/ 333375 w 1552575"/>
                <a:gd name="connsiteY592" fmla="*/ 1216914 h 1733550"/>
                <a:gd name="connsiteX593" fmla="*/ 330994 w 1552575"/>
                <a:gd name="connsiteY593" fmla="*/ 1220629 h 173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</a:cxnLst>
              <a:rect l="l" t="t" r="r" b="b"/>
              <a:pathLst>
                <a:path w="1552575" h="1733550">
                  <a:moveTo>
                    <a:pt x="39815" y="1163764"/>
                  </a:moveTo>
                  <a:lnTo>
                    <a:pt x="21336" y="1144238"/>
                  </a:lnTo>
                  <a:lnTo>
                    <a:pt x="13335" y="1118902"/>
                  </a:lnTo>
                  <a:lnTo>
                    <a:pt x="13621" y="1112425"/>
                  </a:lnTo>
                  <a:lnTo>
                    <a:pt x="9525" y="1105757"/>
                  </a:lnTo>
                  <a:lnTo>
                    <a:pt x="22289" y="1093756"/>
                  </a:lnTo>
                  <a:lnTo>
                    <a:pt x="25051" y="1072610"/>
                  </a:lnTo>
                  <a:lnTo>
                    <a:pt x="39529" y="1051370"/>
                  </a:lnTo>
                  <a:lnTo>
                    <a:pt x="44863" y="1027747"/>
                  </a:lnTo>
                  <a:lnTo>
                    <a:pt x="57626" y="1001173"/>
                  </a:lnTo>
                  <a:lnTo>
                    <a:pt x="68675" y="991838"/>
                  </a:lnTo>
                  <a:lnTo>
                    <a:pt x="72199" y="985838"/>
                  </a:lnTo>
                  <a:lnTo>
                    <a:pt x="93821" y="979551"/>
                  </a:lnTo>
                  <a:lnTo>
                    <a:pt x="102394" y="973646"/>
                  </a:lnTo>
                  <a:lnTo>
                    <a:pt x="101156" y="964406"/>
                  </a:lnTo>
                  <a:lnTo>
                    <a:pt x="96012" y="956786"/>
                  </a:lnTo>
                  <a:lnTo>
                    <a:pt x="100584" y="943070"/>
                  </a:lnTo>
                  <a:lnTo>
                    <a:pt x="102775" y="942404"/>
                  </a:lnTo>
                  <a:lnTo>
                    <a:pt x="102013" y="932497"/>
                  </a:lnTo>
                  <a:lnTo>
                    <a:pt x="104394" y="928973"/>
                  </a:lnTo>
                  <a:lnTo>
                    <a:pt x="101727" y="922211"/>
                  </a:lnTo>
                  <a:lnTo>
                    <a:pt x="106585" y="915638"/>
                  </a:lnTo>
                  <a:lnTo>
                    <a:pt x="110109" y="917448"/>
                  </a:lnTo>
                  <a:lnTo>
                    <a:pt x="116205" y="911733"/>
                  </a:lnTo>
                  <a:lnTo>
                    <a:pt x="119158" y="903637"/>
                  </a:lnTo>
                  <a:lnTo>
                    <a:pt x="147733" y="901922"/>
                  </a:lnTo>
                  <a:lnTo>
                    <a:pt x="148400" y="896588"/>
                  </a:lnTo>
                  <a:lnTo>
                    <a:pt x="156591" y="896303"/>
                  </a:lnTo>
                  <a:lnTo>
                    <a:pt x="168688" y="890302"/>
                  </a:lnTo>
                  <a:lnTo>
                    <a:pt x="179546" y="894112"/>
                  </a:lnTo>
                  <a:lnTo>
                    <a:pt x="201263" y="892588"/>
                  </a:lnTo>
                  <a:lnTo>
                    <a:pt x="212122" y="887254"/>
                  </a:lnTo>
                  <a:lnTo>
                    <a:pt x="221933" y="865537"/>
                  </a:lnTo>
                  <a:lnTo>
                    <a:pt x="223171" y="893540"/>
                  </a:lnTo>
                  <a:lnTo>
                    <a:pt x="226124" y="896017"/>
                  </a:lnTo>
                  <a:lnTo>
                    <a:pt x="231458" y="895255"/>
                  </a:lnTo>
                  <a:lnTo>
                    <a:pt x="227266" y="903446"/>
                  </a:lnTo>
                  <a:lnTo>
                    <a:pt x="227552" y="918496"/>
                  </a:lnTo>
                  <a:lnTo>
                    <a:pt x="221170" y="941261"/>
                  </a:lnTo>
                  <a:lnTo>
                    <a:pt x="225266" y="951643"/>
                  </a:lnTo>
                  <a:lnTo>
                    <a:pt x="238506" y="960406"/>
                  </a:lnTo>
                  <a:lnTo>
                    <a:pt x="242792" y="966788"/>
                  </a:lnTo>
                  <a:lnTo>
                    <a:pt x="256985" y="953453"/>
                  </a:lnTo>
                  <a:lnTo>
                    <a:pt x="262414" y="961454"/>
                  </a:lnTo>
                  <a:lnTo>
                    <a:pt x="266795" y="957548"/>
                  </a:lnTo>
                  <a:lnTo>
                    <a:pt x="270605" y="947738"/>
                  </a:lnTo>
                  <a:lnTo>
                    <a:pt x="270510" y="938213"/>
                  </a:lnTo>
                  <a:lnTo>
                    <a:pt x="263652" y="924401"/>
                  </a:lnTo>
                  <a:lnTo>
                    <a:pt x="265557" y="911257"/>
                  </a:lnTo>
                  <a:lnTo>
                    <a:pt x="262604" y="904684"/>
                  </a:lnTo>
                  <a:lnTo>
                    <a:pt x="233172" y="893159"/>
                  </a:lnTo>
                  <a:lnTo>
                    <a:pt x="234887" y="880872"/>
                  </a:lnTo>
                  <a:lnTo>
                    <a:pt x="231267" y="855250"/>
                  </a:lnTo>
                  <a:lnTo>
                    <a:pt x="257651" y="842867"/>
                  </a:lnTo>
                  <a:lnTo>
                    <a:pt x="249555" y="834199"/>
                  </a:lnTo>
                  <a:lnTo>
                    <a:pt x="251841" y="815435"/>
                  </a:lnTo>
                  <a:lnTo>
                    <a:pt x="257366" y="804863"/>
                  </a:lnTo>
                  <a:lnTo>
                    <a:pt x="265938" y="797242"/>
                  </a:lnTo>
                  <a:lnTo>
                    <a:pt x="273653" y="799909"/>
                  </a:lnTo>
                  <a:lnTo>
                    <a:pt x="280130" y="789813"/>
                  </a:lnTo>
                  <a:lnTo>
                    <a:pt x="284131" y="777430"/>
                  </a:lnTo>
                  <a:lnTo>
                    <a:pt x="274796" y="776192"/>
                  </a:lnTo>
                  <a:lnTo>
                    <a:pt x="273558" y="755237"/>
                  </a:lnTo>
                  <a:lnTo>
                    <a:pt x="268796" y="744379"/>
                  </a:lnTo>
                  <a:lnTo>
                    <a:pt x="269367" y="728853"/>
                  </a:lnTo>
                  <a:lnTo>
                    <a:pt x="272891" y="729710"/>
                  </a:lnTo>
                  <a:lnTo>
                    <a:pt x="284512" y="702373"/>
                  </a:lnTo>
                  <a:lnTo>
                    <a:pt x="291656" y="705612"/>
                  </a:lnTo>
                  <a:lnTo>
                    <a:pt x="296323" y="694182"/>
                  </a:lnTo>
                  <a:lnTo>
                    <a:pt x="299180" y="695039"/>
                  </a:lnTo>
                  <a:lnTo>
                    <a:pt x="302704" y="684086"/>
                  </a:lnTo>
                  <a:lnTo>
                    <a:pt x="309658" y="680561"/>
                  </a:lnTo>
                  <a:lnTo>
                    <a:pt x="305848" y="674465"/>
                  </a:lnTo>
                  <a:lnTo>
                    <a:pt x="326803" y="653224"/>
                  </a:lnTo>
                  <a:lnTo>
                    <a:pt x="324612" y="648462"/>
                  </a:lnTo>
                  <a:lnTo>
                    <a:pt x="313277" y="653605"/>
                  </a:lnTo>
                  <a:lnTo>
                    <a:pt x="297847" y="656177"/>
                  </a:lnTo>
                  <a:lnTo>
                    <a:pt x="283274" y="656272"/>
                  </a:lnTo>
                  <a:lnTo>
                    <a:pt x="282702" y="652653"/>
                  </a:lnTo>
                  <a:lnTo>
                    <a:pt x="272796" y="652653"/>
                  </a:lnTo>
                  <a:lnTo>
                    <a:pt x="272606" y="649605"/>
                  </a:lnTo>
                  <a:lnTo>
                    <a:pt x="262509" y="650176"/>
                  </a:lnTo>
                  <a:lnTo>
                    <a:pt x="261747" y="653224"/>
                  </a:lnTo>
                  <a:lnTo>
                    <a:pt x="253556" y="647414"/>
                  </a:lnTo>
                  <a:lnTo>
                    <a:pt x="252317" y="648653"/>
                  </a:lnTo>
                  <a:lnTo>
                    <a:pt x="244221" y="639889"/>
                  </a:lnTo>
                  <a:lnTo>
                    <a:pt x="237744" y="640461"/>
                  </a:lnTo>
                  <a:lnTo>
                    <a:pt x="232696" y="631603"/>
                  </a:lnTo>
                  <a:lnTo>
                    <a:pt x="232600" y="626554"/>
                  </a:lnTo>
                  <a:lnTo>
                    <a:pt x="238030" y="623697"/>
                  </a:lnTo>
                  <a:lnTo>
                    <a:pt x="232886" y="610171"/>
                  </a:lnTo>
                  <a:lnTo>
                    <a:pt x="224885" y="614172"/>
                  </a:lnTo>
                  <a:lnTo>
                    <a:pt x="215360" y="601313"/>
                  </a:lnTo>
                  <a:lnTo>
                    <a:pt x="220028" y="598075"/>
                  </a:lnTo>
                  <a:lnTo>
                    <a:pt x="218504" y="580549"/>
                  </a:lnTo>
                  <a:lnTo>
                    <a:pt x="225743" y="576929"/>
                  </a:lnTo>
                  <a:lnTo>
                    <a:pt x="219170" y="564356"/>
                  </a:lnTo>
                  <a:lnTo>
                    <a:pt x="213836" y="562261"/>
                  </a:lnTo>
                  <a:lnTo>
                    <a:pt x="211836" y="553783"/>
                  </a:lnTo>
                  <a:lnTo>
                    <a:pt x="216599" y="534162"/>
                  </a:lnTo>
                  <a:lnTo>
                    <a:pt x="242316" y="534543"/>
                  </a:lnTo>
                  <a:lnTo>
                    <a:pt x="253175" y="532352"/>
                  </a:lnTo>
                  <a:lnTo>
                    <a:pt x="254222" y="537877"/>
                  </a:lnTo>
                  <a:lnTo>
                    <a:pt x="258890" y="540067"/>
                  </a:lnTo>
                  <a:lnTo>
                    <a:pt x="267843" y="533686"/>
                  </a:lnTo>
                  <a:lnTo>
                    <a:pt x="290322" y="524351"/>
                  </a:lnTo>
                  <a:lnTo>
                    <a:pt x="285655" y="511778"/>
                  </a:lnTo>
                  <a:lnTo>
                    <a:pt x="292608" y="509587"/>
                  </a:lnTo>
                  <a:lnTo>
                    <a:pt x="292132" y="507397"/>
                  </a:lnTo>
                  <a:lnTo>
                    <a:pt x="310039" y="494062"/>
                  </a:lnTo>
                  <a:lnTo>
                    <a:pt x="312515" y="493109"/>
                  </a:lnTo>
                  <a:lnTo>
                    <a:pt x="312991" y="499681"/>
                  </a:lnTo>
                  <a:lnTo>
                    <a:pt x="325088" y="499491"/>
                  </a:lnTo>
                  <a:lnTo>
                    <a:pt x="324136" y="488156"/>
                  </a:lnTo>
                  <a:lnTo>
                    <a:pt x="326327" y="486632"/>
                  </a:lnTo>
                  <a:lnTo>
                    <a:pt x="348329" y="483489"/>
                  </a:lnTo>
                  <a:lnTo>
                    <a:pt x="385667" y="466154"/>
                  </a:lnTo>
                  <a:lnTo>
                    <a:pt x="394525" y="457867"/>
                  </a:lnTo>
                  <a:lnTo>
                    <a:pt x="398431" y="462248"/>
                  </a:lnTo>
                  <a:lnTo>
                    <a:pt x="415957" y="448913"/>
                  </a:lnTo>
                  <a:lnTo>
                    <a:pt x="436150" y="441674"/>
                  </a:lnTo>
                  <a:lnTo>
                    <a:pt x="440817" y="424148"/>
                  </a:lnTo>
                  <a:lnTo>
                    <a:pt x="443579" y="423767"/>
                  </a:lnTo>
                  <a:lnTo>
                    <a:pt x="442627" y="413861"/>
                  </a:lnTo>
                  <a:lnTo>
                    <a:pt x="457200" y="406241"/>
                  </a:lnTo>
                  <a:lnTo>
                    <a:pt x="485585" y="402146"/>
                  </a:lnTo>
                  <a:lnTo>
                    <a:pt x="486728" y="411385"/>
                  </a:lnTo>
                  <a:lnTo>
                    <a:pt x="488061" y="403003"/>
                  </a:lnTo>
                  <a:lnTo>
                    <a:pt x="502158" y="407098"/>
                  </a:lnTo>
                  <a:lnTo>
                    <a:pt x="503491" y="403288"/>
                  </a:lnTo>
                  <a:lnTo>
                    <a:pt x="507587" y="402050"/>
                  </a:lnTo>
                  <a:lnTo>
                    <a:pt x="519398" y="402336"/>
                  </a:lnTo>
                  <a:lnTo>
                    <a:pt x="523589" y="394430"/>
                  </a:lnTo>
                  <a:lnTo>
                    <a:pt x="536924" y="394906"/>
                  </a:lnTo>
                  <a:lnTo>
                    <a:pt x="531495" y="392049"/>
                  </a:lnTo>
                  <a:lnTo>
                    <a:pt x="532257" y="387667"/>
                  </a:lnTo>
                  <a:lnTo>
                    <a:pt x="549402" y="373094"/>
                  </a:lnTo>
                  <a:lnTo>
                    <a:pt x="549497" y="363379"/>
                  </a:lnTo>
                  <a:lnTo>
                    <a:pt x="576929" y="331851"/>
                  </a:lnTo>
                  <a:lnTo>
                    <a:pt x="584168" y="335089"/>
                  </a:lnTo>
                  <a:lnTo>
                    <a:pt x="582644" y="329184"/>
                  </a:lnTo>
                  <a:lnTo>
                    <a:pt x="588264" y="328231"/>
                  </a:lnTo>
                  <a:lnTo>
                    <a:pt x="590836" y="335947"/>
                  </a:lnTo>
                  <a:lnTo>
                    <a:pt x="593122" y="335375"/>
                  </a:lnTo>
                  <a:lnTo>
                    <a:pt x="600456" y="343090"/>
                  </a:lnTo>
                  <a:lnTo>
                    <a:pt x="603980" y="341471"/>
                  </a:lnTo>
                  <a:lnTo>
                    <a:pt x="597884" y="356330"/>
                  </a:lnTo>
                  <a:lnTo>
                    <a:pt x="604075" y="361379"/>
                  </a:lnTo>
                  <a:lnTo>
                    <a:pt x="617601" y="360997"/>
                  </a:lnTo>
                  <a:lnTo>
                    <a:pt x="619125" y="358045"/>
                  </a:lnTo>
                  <a:lnTo>
                    <a:pt x="631603" y="353282"/>
                  </a:lnTo>
                  <a:lnTo>
                    <a:pt x="634651" y="359854"/>
                  </a:lnTo>
                  <a:lnTo>
                    <a:pt x="645604" y="359188"/>
                  </a:lnTo>
                  <a:lnTo>
                    <a:pt x="654272" y="356806"/>
                  </a:lnTo>
                  <a:lnTo>
                    <a:pt x="653320" y="354044"/>
                  </a:lnTo>
                  <a:lnTo>
                    <a:pt x="658178" y="352330"/>
                  </a:lnTo>
                  <a:lnTo>
                    <a:pt x="652272" y="338614"/>
                  </a:lnTo>
                  <a:lnTo>
                    <a:pt x="655606" y="334137"/>
                  </a:lnTo>
                  <a:lnTo>
                    <a:pt x="683324" y="328041"/>
                  </a:lnTo>
                  <a:lnTo>
                    <a:pt x="680275" y="318611"/>
                  </a:lnTo>
                  <a:lnTo>
                    <a:pt x="689134" y="314611"/>
                  </a:lnTo>
                  <a:lnTo>
                    <a:pt x="690848" y="319278"/>
                  </a:lnTo>
                  <a:lnTo>
                    <a:pt x="705421" y="314706"/>
                  </a:lnTo>
                  <a:lnTo>
                    <a:pt x="715518" y="330898"/>
                  </a:lnTo>
                  <a:lnTo>
                    <a:pt x="727424" y="332899"/>
                  </a:lnTo>
                  <a:lnTo>
                    <a:pt x="757047" y="328898"/>
                  </a:lnTo>
                  <a:lnTo>
                    <a:pt x="763334" y="320897"/>
                  </a:lnTo>
                  <a:lnTo>
                    <a:pt x="799624" y="296989"/>
                  </a:lnTo>
                  <a:lnTo>
                    <a:pt x="800576" y="292894"/>
                  </a:lnTo>
                  <a:lnTo>
                    <a:pt x="811625" y="288893"/>
                  </a:lnTo>
                  <a:lnTo>
                    <a:pt x="808577" y="280416"/>
                  </a:lnTo>
                  <a:lnTo>
                    <a:pt x="834676" y="268129"/>
                  </a:lnTo>
                  <a:lnTo>
                    <a:pt x="836104" y="271558"/>
                  </a:lnTo>
                  <a:lnTo>
                    <a:pt x="838771" y="269843"/>
                  </a:lnTo>
                  <a:lnTo>
                    <a:pt x="841820" y="266319"/>
                  </a:lnTo>
                  <a:lnTo>
                    <a:pt x="838200" y="262795"/>
                  </a:lnTo>
                  <a:lnTo>
                    <a:pt x="840105" y="260318"/>
                  </a:lnTo>
                  <a:lnTo>
                    <a:pt x="835247" y="246793"/>
                  </a:lnTo>
                  <a:lnTo>
                    <a:pt x="837343" y="245840"/>
                  </a:lnTo>
                  <a:lnTo>
                    <a:pt x="826961" y="216598"/>
                  </a:lnTo>
                  <a:lnTo>
                    <a:pt x="814102" y="193167"/>
                  </a:lnTo>
                  <a:lnTo>
                    <a:pt x="822389" y="186309"/>
                  </a:lnTo>
                  <a:lnTo>
                    <a:pt x="819817" y="179546"/>
                  </a:lnTo>
                  <a:lnTo>
                    <a:pt x="824103" y="175927"/>
                  </a:lnTo>
                  <a:lnTo>
                    <a:pt x="817436" y="166687"/>
                  </a:lnTo>
                  <a:lnTo>
                    <a:pt x="809149" y="170974"/>
                  </a:lnTo>
                  <a:lnTo>
                    <a:pt x="799433" y="152400"/>
                  </a:lnTo>
                  <a:lnTo>
                    <a:pt x="793909" y="155734"/>
                  </a:lnTo>
                  <a:lnTo>
                    <a:pt x="792099" y="149828"/>
                  </a:lnTo>
                  <a:lnTo>
                    <a:pt x="795242" y="148495"/>
                  </a:lnTo>
                  <a:lnTo>
                    <a:pt x="794385" y="143351"/>
                  </a:lnTo>
                  <a:lnTo>
                    <a:pt x="820579" y="118300"/>
                  </a:lnTo>
                  <a:lnTo>
                    <a:pt x="814007" y="84391"/>
                  </a:lnTo>
                  <a:lnTo>
                    <a:pt x="820198" y="82010"/>
                  </a:lnTo>
                  <a:lnTo>
                    <a:pt x="824675" y="75152"/>
                  </a:lnTo>
                  <a:lnTo>
                    <a:pt x="822579" y="69628"/>
                  </a:lnTo>
                  <a:lnTo>
                    <a:pt x="812483" y="70485"/>
                  </a:lnTo>
                  <a:lnTo>
                    <a:pt x="822674" y="55054"/>
                  </a:lnTo>
                  <a:lnTo>
                    <a:pt x="832009" y="48101"/>
                  </a:lnTo>
                  <a:lnTo>
                    <a:pt x="849535" y="44196"/>
                  </a:lnTo>
                  <a:lnTo>
                    <a:pt x="862870" y="34290"/>
                  </a:lnTo>
                  <a:lnTo>
                    <a:pt x="870680" y="32385"/>
                  </a:lnTo>
                  <a:lnTo>
                    <a:pt x="885444" y="14192"/>
                  </a:lnTo>
                  <a:lnTo>
                    <a:pt x="893540" y="9525"/>
                  </a:lnTo>
                  <a:lnTo>
                    <a:pt x="908590" y="11906"/>
                  </a:lnTo>
                  <a:lnTo>
                    <a:pt x="926402" y="10477"/>
                  </a:lnTo>
                  <a:lnTo>
                    <a:pt x="950404" y="19621"/>
                  </a:lnTo>
                  <a:lnTo>
                    <a:pt x="960215" y="28289"/>
                  </a:lnTo>
                  <a:lnTo>
                    <a:pt x="957358" y="34766"/>
                  </a:lnTo>
                  <a:lnTo>
                    <a:pt x="966502" y="37433"/>
                  </a:lnTo>
                  <a:lnTo>
                    <a:pt x="978122" y="35528"/>
                  </a:lnTo>
                  <a:lnTo>
                    <a:pt x="986885" y="56007"/>
                  </a:lnTo>
                  <a:lnTo>
                    <a:pt x="990029" y="54197"/>
                  </a:lnTo>
                  <a:lnTo>
                    <a:pt x="998887" y="89059"/>
                  </a:lnTo>
                  <a:lnTo>
                    <a:pt x="1013079" y="84201"/>
                  </a:lnTo>
                  <a:lnTo>
                    <a:pt x="1032701" y="82677"/>
                  </a:lnTo>
                  <a:lnTo>
                    <a:pt x="1054132" y="74581"/>
                  </a:lnTo>
                  <a:lnTo>
                    <a:pt x="1105948" y="64770"/>
                  </a:lnTo>
                  <a:lnTo>
                    <a:pt x="1182243" y="77914"/>
                  </a:lnTo>
                  <a:lnTo>
                    <a:pt x="1241679" y="66770"/>
                  </a:lnTo>
                  <a:lnTo>
                    <a:pt x="1266158" y="65341"/>
                  </a:lnTo>
                  <a:lnTo>
                    <a:pt x="1296734" y="58102"/>
                  </a:lnTo>
                  <a:lnTo>
                    <a:pt x="1297781" y="80677"/>
                  </a:lnTo>
                  <a:lnTo>
                    <a:pt x="1300544" y="80010"/>
                  </a:lnTo>
                  <a:lnTo>
                    <a:pt x="1302163" y="84582"/>
                  </a:lnTo>
                  <a:lnTo>
                    <a:pt x="1299686" y="85344"/>
                  </a:lnTo>
                  <a:lnTo>
                    <a:pt x="1307306" y="95250"/>
                  </a:lnTo>
                  <a:lnTo>
                    <a:pt x="1300734" y="101632"/>
                  </a:lnTo>
                  <a:lnTo>
                    <a:pt x="1307973" y="120015"/>
                  </a:lnTo>
                  <a:lnTo>
                    <a:pt x="1317117" y="116300"/>
                  </a:lnTo>
                  <a:lnTo>
                    <a:pt x="1329785" y="172688"/>
                  </a:lnTo>
                  <a:lnTo>
                    <a:pt x="1323975" y="176689"/>
                  </a:lnTo>
                  <a:lnTo>
                    <a:pt x="1325594" y="186976"/>
                  </a:lnTo>
                  <a:lnTo>
                    <a:pt x="1323404" y="187452"/>
                  </a:lnTo>
                  <a:lnTo>
                    <a:pt x="1322451" y="195453"/>
                  </a:lnTo>
                  <a:lnTo>
                    <a:pt x="1293971" y="207169"/>
                  </a:lnTo>
                  <a:lnTo>
                    <a:pt x="1268349" y="211931"/>
                  </a:lnTo>
                  <a:lnTo>
                    <a:pt x="1268825" y="217170"/>
                  </a:lnTo>
                  <a:lnTo>
                    <a:pt x="1260539" y="220599"/>
                  </a:lnTo>
                  <a:lnTo>
                    <a:pt x="1264825" y="230410"/>
                  </a:lnTo>
                  <a:lnTo>
                    <a:pt x="1268254" y="230600"/>
                  </a:lnTo>
                  <a:lnTo>
                    <a:pt x="1273969" y="240792"/>
                  </a:lnTo>
                  <a:lnTo>
                    <a:pt x="1280922" y="237363"/>
                  </a:lnTo>
                  <a:lnTo>
                    <a:pt x="1279684" y="246793"/>
                  </a:lnTo>
                  <a:lnTo>
                    <a:pt x="1281779" y="249745"/>
                  </a:lnTo>
                  <a:lnTo>
                    <a:pt x="1273683" y="255079"/>
                  </a:lnTo>
                  <a:lnTo>
                    <a:pt x="1276826" y="259366"/>
                  </a:lnTo>
                  <a:lnTo>
                    <a:pt x="1276255" y="271272"/>
                  </a:lnTo>
                  <a:lnTo>
                    <a:pt x="1273588" y="272510"/>
                  </a:lnTo>
                  <a:lnTo>
                    <a:pt x="1279208" y="282988"/>
                  </a:lnTo>
                  <a:lnTo>
                    <a:pt x="1273493" y="289274"/>
                  </a:lnTo>
                  <a:lnTo>
                    <a:pt x="1280731" y="316897"/>
                  </a:lnTo>
                  <a:lnTo>
                    <a:pt x="1278160" y="317754"/>
                  </a:lnTo>
                  <a:lnTo>
                    <a:pt x="1280731" y="337661"/>
                  </a:lnTo>
                  <a:lnTo>
                    <a:pt x="1275112" y="338137"/>
                  </a:lnTo>
                  <a:lnTo>
                    <a:pt x="1276445" y="358426"/>
                  </a:lnTo>
                  <a:lnTo>
                    <a:pt x="1255967" y="363664"/>
                  </a:lnTo>
                  <a:lnTo>
                    <a:pt x="1257872" y="369761"/>
                  </a:lnTo>
                  <a:lnTo>
                    <a:pt x="1236917" y="374237"/>
                  </a:lnTo>
                  <a:lnTo>
                    <a:pt x="1244727" y="428244"/>
                  </a:lnTo>
                  <a:lnTo>
                    <a:pt x="1260539" y="479203"/>
                  </a:lnTo>
                  <a:lnTo>
                    <a:pt x="1263777" y="482822"/>
                  </a:lnTo>
                  <a:lnTo>
                    <a:pt x="1267873" y="480631"/>
                  </a:lnTo>
                  <a:lnTo>
                    <a:pt x="1270064" y="484537"/>
                  </a:lnTo>
                  <a:lnTo>
                    <a:pt x="1282922" y="480917"/>
                  </a:lnTo>
                  <a:lnTo>
                    <a:pt x="1284732" y="484727"/>
                  </a:lnTo>
                  <a:lnTo>
                    <a:pt x="1306639" y="479584"/>
                  </a:lnTo>
                  <a:lnTo>
                    <a:pt x="1307878" y="483108"/>
                  </a:lnTo>
                  <a:lnTo>
                    <a:pt x="1317308" y="481584"/>
                  </a:lnTo>
                  <a:lnTo>
                    <a:pt x="1320165" y="486632"/>
                  </a:lnTo>
                  <a:lnTo>
                    <a:pt x="1323499" y="485870"/>
                  </a:lnTo>
                  <a:lnTo>
                    <a:pt x="1341692" y="526542"/>
                  </a:lnTo>
                  <a:lnTo>
                    <a:pt x="1324737" y="538067"/>
                  </a:lnTo>
                  <a:lnTo>
                    <a:pt x="1308259" y="561213"/>
                  </a:lnTo>
                  <a:lnTo>
                    <a:pt x="1291304" y="572929"/>
                  </a:lnTo>
                  <a:lnTo>
                    <a:pt x="1264825" y="583787"/>
                  </a:lnTo>
                  <a:lnTo>
                    <a:pt x="1275017" y="622649"/>
                  </a:lnTo>
                  <a:lnTo>
                    <a:pt x="1270921" y="623221"/>
                  </a:lnTo>
                  <a:lnTo>
                    <a:pt x="1270064" y="638937"/>
                  </a:lnTo>
                  <a:lnTo>
                    <a:pt x="1291304" y="636461"/>
                  </a:lnTo>
                  <a:lnTo>
                    <a:pt x="1292638" y="659701"/>
                  </a:lnTo>
                  <a:lnTo>
                    <a:pt x="1301877" y="661702"/>
                  </a:lnTo>
                  <a:lnTo>
                    <a:pt x="1305306" y="645033"/>
                  </a:lnTo>
                  <a:lnTo>
                    <a:pt x="1320832" y="653034"/>
                  </a:lnTo>
                  <a:lnTo>
                    <a:pt x="1349312" y="654748"/>
                  </a:lnTo>
                  <a:lnTo>
                    <a:pt x="1356836" y="691039"/>
                  </a:lnTo>
                  <a:lnTo>
                    <a:pt x="1359980" y="723709"/>
                  </a:lnTo>
                  <a:lnTo>
                    <a:pt x="1366171" y="722757"/>
                  </a:lnTo>
                  <a:lnTo>
                    <a:pt x="1369695" y="737997"/>
                  </a:lnTo>
                  <a:lnTo>
                    <a:pt x="1401699" y="737045"/>
                  </a:lnTo>
                  <a:lnTo>
                    <a:pt x="1415225" y="732187"/>
                  </a:lnTo>
                  <a:lnTo>
                    <a:pt x="1416748" y="739045"/>
                  </a:lnTo>
                  <a:lnTo>
                    <a:pt x="1446086" y="728377"/>
                  </a:lnTo>
                  <a:lnTo>
                    <a:pt x="1444085" y="719995"/>
                  </a:lnTo>
                  <a:lnTo>
                    <a:pt x="1447895" y="718947"/>
                  </a:lnTo>
                  <a:lnTo>
                    <a:pt x="1447229" y="715613"/>
                  </a:lnTo>
                  <a:lnTo>
                    <a:pt x="1472946" y="710374"/>
                  </a:lnTo>
                  <a:lnTo>
                    <a:pt x="1481804" y="719042"/>
                  </a:lnTo>
                  <a:lnTo>
                    <a:pt x="1482947" y="725233"/>
                  </a:lnTo>
                  <a:lnTo>
                    <a:pt x="1494187" y="726091"/>
                  </a:lnTo>
                  <a:lnTo>
                    <a:pt x="1494472" y="729996"/>
                  </a:lnTo>
                  <a:lnTo>
                    <a:pt x="1497997" y="730091"/>
                  </a:lnTo>
                  <a:lnTo>
                    <a:pt x="1497902" y="732091"/>
                  </a:lnTo>
                  <a:lnTo>
                    <a:pt x="1506855" y="731329"/>
                  </a:lnTo>
                  <a:lnTo>
                    <a:pt x="1513046" y="750094"/>
                  </a:lnTo>
                  <a:lnTo>
                    <a:pt x="1518380" y="748474"/>
                  </a:lnTo>
                  <a:lnTo>
                    <a:pt x="1520190" y="754475"/>
                  </a:lnTo>
                  <a:lnTo>
                    <a:pt x="1524000" y="753523"/>
                  </a:lnTo>
                  <a:lnTo>
                    <a:pt x="1526286" y="759619"/>
                  </a:lnTo>
                  <a:lnTo>
                    <a:pt x="1522000" y="763524"/>
                  </a:lnTo>
                  <a:lnTo>
                    <a:pt x="1522952" y="766286"/>
                  </a:lnTo>
                  <a:lnTo>
                    <a:pt x="1530382" y="763810"/>
                  </a:lnTo>
                  <a:lnTo>
                    <a:pt x="1536192" y="786289"/>
                  </a:lnTo>
                  <a:lnTo>
                    <a:pt x="1538954" y="785813"/>
                  </a:lnTo>
                  <a:lnTo>
                    <a:pt x="1542574" y="803148"/>
                  </a:lnTo>
                  <a:lnTo>
                    <a:pt x="1541336" y="811911"/>
                  </a:lnTo>
                  <a:lnTo>
                    <a:pt x="1545527" y="811721"/>
                  </a:lnTo>
                  <a:lnTo>
                    <a:pt x="1547336" y="818864"/>
                  </a:lnTo>
                  <a:lnTo>
                    <a:pt x="1536097" y="829246"/>
                  </a:lnTo>
                  <a:lnTo>
                    <a:pt x="1521714" y="836009"/>
                  </a:lnTo>
                  <a:lnTo>
                    <a:pt x="1522762" y="838200"/>
                  </a:lnTo>
                  <a:lnTo>
                    <a:pt x="1501521" y="854107"/>
                  </a:lnTo>
                  <a:lnTo>
                    <a:pt x="1489234" y="857821"/>
                  </a:lnTo>
                  <a:lnTo>
                    <a:pt x="1485614" y="860012"/>
                  </a:lnTo>
                  <a:lnTo>
                    <a:pt x="1486281" y="863251"/>
                  </a:lnTo>
                  <a:lnTo>
                    <a:pt x="1459325" y="872776"/>
                  </a:lnTo>
                  <a:lnTo>
                    <a:pt x="1461992" y="897064"/>
                  </a:lnTo>
                  <a:lnTo>
                    <a:pt x="1464088" y="896588"/>
                  </a:lnTo>
                  <a:lnTo>
                    <a:pt x="1465136" y="905256"/>
                  </a:lnTo>
                  <a:lnTo>
                    <a:pt x="1468469" y="905542"/>
                  </a:lnTo>
                  <a:lnTo>
                    <a:pt x="1472851" y="936688"/>
                  </a:lnTo>
                  <a:lnTo>
                    <a:pt x="1469898" y="937165"/>
                  </a:lnTo>
                  <a:lnTo>
                    <a:pt x="1471708" y="945166"/>
                  </a:lnTo>
                  <a:lnTo>
                    <a:pt x="1462754" y="946595"/>
                  </a:lnTo>
                  <a:lnTo>
                    <a:pt x="1440180" y="944499"/>
                  </a:lnTo>
                  <a:lnTo>
                    <a:pt x="1441609" y="932974"/>
                  </a:lnTo>
                  <a:lnTo>
                    <a:pt x="1433608" y="934783"/>
                  </a:lnTo>
                  <a:lnTo>
                    <a:pt x="1432560" y="937355"/>
                  </a:lnTo>
                  <a:lnTo>
                    <a:pt x="1413986" y="936879"/>
                  </a:lnTo>
                  <a:lnTo>
                    <a:pt x="1409986" y="926306"/>
                  </a:lnTo>
                  <a:lnTo>
                    <a:pt x="1401604" y="929449"/>
                  </a:lnTo>
                  <a:lnTo>
                    <a:pt x="1397508" y="919448"/>
                  </a:lnTo>
                  <a:lnTo>
                    <a:pt x="1389412" y="922496"/>
                  </a:lnTo>
                  <a:lnTo>
                    <a:pt x="1383221" y="912400"/>
                  </a:lnTo>
                  <a:lnTo>
                    <a:pt x="1379125" y="922211"/>
                  </a:lnTo>
                  <a:lnTo>
                    <a:pt x="1366552" y="938022"/>
                  </a:lnTo>
                  <a:lnTo>
                    <a:pt x="1369695" y="946213"/>
                  </a:lnTo>
                  <a:lnTo>
                    <a:pt x="1359027" y="959548"/>
                  </a:lnTo>
                  <a:lnTo>
                    <a:pt x="1354741" y="962787"/>
                  </a:lnTo>
                  <a:lnTo>
                    <a:pt x="1348454" y="954596"/>
                  </a:lnTo>
                  <a:lnTo>
                    <a:pt x="1338358" y="953929"/>
                  </a:lnTo>
                  <a:lnTo>
                    <a:pt x="1336453" y="978789"/>
                  </a:lnTo>
                  <a:lnTo>
                    <a:pt x="1339310" y="979265"/>
                  </a:lnTo>
                  <a:lnTo>
                    <a:pt x="1337501" y="982313"/>
                  </a:lnTo>
                  <a:lnTo>
                    <a:pt x="1314545" y="997839"/>
                  </a:lnTo>
                  <a:lnTo>
                    <a:pt x="1308640" y="1013460"/>
                  </a:lnTo>
                  <a:lnTo>
                    <a:pt x="1304068" y="1015270"/>
                  </a:lnTo>
                  <a:lnTo>
                    <a:pt x="1294447" y="1030510"/>
                  </a:lnTo>
                  <a:lnTo>
                    <a:pt x="1292447" y="1035558"/>
                  </a:lnTo>
                  <a:lnTo>
                    <a:pt x="1295876" y="1039558"/>
                  </a:lnTo>
                  <a:lnTo>
                    <a:pt x="1290352" y="1054227"/>
                  </a:lnTo>
                  <a:lnTo>
                    <a:pt x="1287685" y="1072515"/>
                  </a:lnTo>
                  <a:lnTo>
                    <a:pt x="1281017" y="1072039"/>
                  </a:lnTo>
                  <a:lnTo>
                    <a:pt x="1283303" y="1078039"/>
                  </a:lnTo>
                  <a:lnTo>
                    <a:pt x="1279112" y="1097566"/>
                  </a:lnTo>
                  <a:lnTo>
                    <a:pt x="1284256" y="1108139"/>
                  </a:lnTo>
                  <a:lnTo>
                    <a:pt x="1252823" y="1094899"/>
                  </a:lnTo>
                  <a:lnTo>
                    <a:pt x="1247585" y="1105662"/>
                  </a:lnTo>
                  <a:lnTo>
                    <a:pt x="1235107" y="1100899"/>
                  </a:lnTo>
                  <a:lnTo>
                    <a:pt x="1231297" y="1110520"/>
                  </a:lnTo>
                  <a:lnTo>
                    <a:pt x="1215580" y="1122902"/>
                  </a:lnTo>
                  <a:lnTo>
                    <a:pt x="1209389" y="1137666"/>
                  </a:lnTo>
                  <a:lnTo>
                    <a:pt x="1209199" y="1141095"/>
                  </a:lnTo>
                  <a:lnTo>
                    <a:pt x="1212723" y="1141095"/>
                  </a:lnTo>
                  <a:lnTo>
                    <a:pt x="1211104" y="1149667"/>
                  </a:lnTo>
                  <a:lnTo>
                    <a:pt x="1208342" y="1149763"/>
                  </a:lnTo>
                  <a:lnTo>
                    <a:pt x="1207580" y="1153382"/>
                  </a:lnTo>
                  <a:lnTo>
                    <a:pt x="1192149" y="1149572"/>
                  </a:lnTo>
                  <a:lnTo>
                    <a:pt x="1187577" y="1164812"/>
                  </a:lnTo>
                  <a:lnTo>
                    <a:pt x="1161860" y="1164050"/>
                  </a:lnTo>
                  <a:lnTo>
                    <a:pt x="1160812" y="1177195"/>
                  </a:lnTo>
                  <a:lnTo>
                    <a:pt x="1214247" y="1181767"/>
                  </a:lnTo>
                  <a:lnTo>
                    <a:pt x="1235393" y="1187482"/>
                  </a:lnTo>
                  <a:lnTo>
                    <a:pt x="1234916" y="1189863"/>
                  </a:lnTo>
                  <a:lnTo>
                    <a:pt x="1263491" y="1187387"/>
                  </a:lnTo>
                  <a:lnTo>
                    <a:pt x="1266158" y="1191101"/>
                  </a:lnTo>
                  <a:lnTo>
                    <a:pt x="1260253" y="1195578"/>
                  </a:lnTo>
                  <a:lnTo>
                    <a:pt x="1268921" y="1197769"/>
                  </a:lnTo>
                  <a:lnTo>
                    <a:pt x="1268539" y="1206627"/>
                  </a:lnTo>
                  <a:lnTo>
                    <a:pt x="1258253" y="1219009"/>
                  </a:lnTo>
                  <a:lnTo>
                    <a:pt x="1255871" y="1239774"/>
                  </a:lnTo>
                  <a:lnTo>
                    <a:pt x="1249680" y="1252823"/>
                  </a:lnTo>
                  <a:lnTo>
                    <a:pt x="1232059" y="1254823"/>
                  </a:lnTo>
                  <a:lnTo>
                    <a:pt x="1223201" y="1260157"/>
                  </a:lnTo>
                  <a:lnTo>
                    <a:pt x="1209199" y="1263110"/>
                  </a:lnTo>
                  <a:lnTo>
                    <a:pt x="1171099" y="1255966"/>
                  </a:lnTo>
                  <a:lnTo>
                    <a:pt x="1157002" y="1255966"/>
                  </a:lnTo>
                  <a:lnTo>
                    <a:pt x="1159383" y="1258443"/>
                  </a:lnTo>
                  <a:lnTo>
                    <a:pt x="1159097" y="1269587"/>
                  </a:lnTo>
                  <a:lnTo>
                    <a:pt x="1164812" y="1276255"/>
                  </a:lnTo>
                  <a:lnTo>
                    <a:pt x="1166051" y="1296067"/>
                  </a:lnTo>
                  <a:lnTo>
                    <a:pt x="1195578" y="1297305"/>
                  </a:lnTo>
                  <a:lnTo>
                    <a:pt x="1191006" y="1288066"/>
                  </a:lnTo>
                  <a:lnTo>
                    <a:pt x="1198150" y="1295590"/>
                  </a:lnTo>
                  <a:lnTo>
                    <a:pt x="1201674" y="1295686"/>
                  </a:lnTo>
                  <a:lnTo>
                    <a:pt x="1203293" y="1305020"/>
                  </a:lnTo>
                  <a:lnTo>
                    <a:pt x="1207675" y="1302734"/>
                  </a:lnTo>
                  <a:lnTo>
                    <a:pt x="1213295" y="1311783"/>
                  </a:lnTo>
                  <a:lnTo>
                    <a:pt x="1213295" y="1325880"/>
                  </a:lnTo>
                  <a:lnTo>
                    <a:pt x="1210723" y="1331881"/>
                  </a:lnTo>
                  <a:lnTo>
                    <a:pt x="1205960" y="1332738"/>
                  </a:lnTo>
                  <a:lnTo>
                    <a:pt x="1207961" y="1344073"/>
                  </a:lnTo>
                  <a:lnTo>
                    <a:pt x="1200436" y="1345025"/>
                  </a:lnTo>
                  <a:lnTo>
                    <a:pt x="1200150" y="1350740"/>
                  </a:lnTo>
                  <a:lnTo>
                    <a:pt x="1194149" y="1349407"/>
                  </a:lnTo>
                  <a:lnTo>
                    <a:pt x="1193102" y="1357979"/>
                  </a:lnTo>
                  <a:lnTo>
                    <a:pt x="1188530" y="1356836"/>
                  </a:lnTo>
                  <a:lnTo>
                    <a:pt x="1182053" y="1363504"/>
                  </a:lnTo>
                  <a:lnTo>
                    <a:pt x="1188053" y="1369409"/>
                  </a:lnTo>
                  <a:lnTo>
                    <a:pt x="1179386" y="1378363"/>
                  </a:lnTo>
                  <a:lnTo>
                    <a:pt x="1177195" y="1377220"/>
                  </a:lnTo>
                  <a:lnTo>
                    <a:pt x="1181767" y="1384268"/>
                  </a:lnTo>
                  <a:lnTo>
                    <a:pt x="1175766" y="1387888"/>
                  </a:lnTo>
                  <a:lnTo>
                    <a:pt x="1181481" y="1396460"/>
                  </a:lnTo>
                  <a:lnTo>
                    <a:pt x="1177195" y="1397032"/>
                  </a:lnTo>
                  <a:lnTo>
                    <a:pt x="1175290" y="1400080"/>
                  </a:lnTo>
                  <a:lnTo>
                    <a:pt x="1188339" y="1412462"/>
                  </a:lnTo>
                  <a:lnTo>
                    <a:pt x="1182434" y="1417320"/>
                  </a:lnTo>
                  <a:lnTo>
                    <a:pt x="1187482" y="1424464"/>
                  </a:lnTo>
                  <a:lnTo>
                    <a:pt x="1183958" y="1426273"/>
                  </a:lnTo>
                  <a:lnTo>
                    <a:pt x="1179671" y="1419511"/>
                  </a:lnTo>
                  <a:lnTo>
                    <a:pt x="1170718" y="1426464"/>
                  </a:lnTo>
                  <a:lnTo>
                    <a:pt x="1180814" y="1440275"/>
                  </a:lnTo>
                  <a:lnTo>
                    <a:pt x="1156335" y="1461802"/>
                  </a:lnTo>
                  <a:lnTo>
                    <a:pt x="1159859" y="1466279"/>
                  </a:lnTo>
                  <a:lnTo>
                    <a:pt x="1152620" y="1473708"/>
                  </a:lnTo>
                  <a:lnTo>
                    <a:pt x="1154049" y="1475708"/>
                  </a:lnTo>
                  <a:lnTo>
                    <a:pt x="1143095" y="1481614"/>
                  </a:lnTo>
                  <a:lnTo>
                    <a:pt x="1149382" y="1484376"/>
                  </a:lnTo>
                  <a:lnTo>
                    <a:pt x="1146334" y="1487805"/>
                  </a:lnTo>
                  <a:lnTo>
                    <a:pt x="1132237" y="1488091"/>
                  </a:lnTo>
                  <a:lnTo>
                    <a:pt x="1129665" y="1498949"/>
                  </a:lnTo>
                  <a:lnTo>
                    <a:pt x="1125760" y="1494187"/>
                  </a:lnTo>
                  <a:lnTo>
                    <a:pt x="1124617" y="1496758"/>
                  </a:lnTo>
                  <a:lnTo>
                    <a:pt x="1121473" y="1496187"/>
                  </a:lnTo>
                  <a:lnTo>
                    <a:pt x="1120140" y="1502283"/>
                  </a:lnTo>
                  <a:lnTo>
                    <a:pt x="1112044" y="1501045"/>
                  </a:lnTo>
                  <a:lnTo>
                    <a:pt x="1108805" y="1494568"/>
                  </a:lnTo>
                  <a:lnTo>
                    <a:pt x="1106614" y="1497806"/>
                  </a:lnTo>
                  <a:lnTo>
                    <a:pt x="1104233" y="1495711"/>
                  </a:lnTo>
                  <a:lnTo>
                    <a:pt x="1095947" y="1496568"/>
                  </a:lnTo>
                  <a:lnTo>
                    <a:pt x="1092232" y="1492663"/>
                  </a:lnTo>
                  <a:lnTo>
                    <a:pt x="1083278" y="1496663"/>
                  </a:lnTo>
                  <a:lnTo>
                    <a:pt x="1083088" y="1494472"/>
                  </a:lnTo>
                  <a:lnTo>
                    <a:pt x="1063847" y="1489043"/>
                  </a:lnTo>
                  <a:lnTo>
                    <a:pt x="1059180" y="1491234"/>
                  </a:lnTo>
                  <a:lnTo>
                    <a:pt x="1051941" y="1489043"/>
                  </a:lnTo>
                  <a:lnTo>
                    <a:pt x="1048988" y="1489234"/>
                  </a:lnTo>
                  <a:lnTo>
                    <a:pt x="1048036" y="1493615"/>
                  </a:lnTo>
                  <a:lnTo>
                    <a:pt x="1044702" y="1491520"/>
                  </a:lnTo>
                  <a:lnTo>
                    <a:pt x="1037463" y="1496949"/>
                  </a:lnTo>
                  <a:lnTo>
                    <a:pt x="1041845" y="1502569"/>
                  </a:lnTo>
                  <a:lnTo>
                    <a:pt x="1039654" y="1503997"/>
                  </a:lnTo>
                  <a:lnTo>
                    <a:pt x="1036892" y="1499711"/>
                  </a:lnTo>
                  <a:lnTo>
                    <a:pt x="1032796" y="1499045"/>
                  </a:lnTo>
                  <a:lnTo>
                    <a:pt x="1033081" y="1501902"/>
                  </a:lnTo>
                  <a:lnTo>
                    <a:pt x="1029843" y="1500188"/>
                  </a:lnTo>
                  <a:lnTo>
                    <a:pt x="1026986" y="1504093"/>
                  </a:lnTo>
                  <a:lnTo>
                    <a:pt x="1012412" y="1544764"/>
                  </a:lnTo>
                  <a:lnTo>
                    <a:pt x="1014889" y="1556956"/>
                  </a:lnTo>
                  <a:lnTo>
                    <a:pt x="1006412" y="1558385"/>
                  </a:lnTo>
                  <a:lnTo>
                    <a:pt x="1000792" y="1593342"/>
                  </a:lnTo>
                  <a:lnTo>
                    <a:pt x="994600" y="1603153"/>
                  </a:lnTo>
                  <a:lnTo>
                    <a:pt x="1002030" y="1617631"/>
                  </a:lnTo>
                  <a:lnTo>
                    <a:pt x="1004221" y="1631251"/>
                  </a:lnTo>
                  <a:lnTo>
                    <a:pt x="1002697" y="1636966"/>
                  </a:lnTo>
                  <a:lnTo>
                    <a:pt x="987552" y="1647444"/>
                  </a:lnTo>
                  <a:lnTo>
                    <a:pt x="989838" y="1649825"/>
                  </a:lnTo>
                  <a:lnTo>
                    <a:pt x="998315" y="1647920"/>
                  </a:lnTo>
                  <a:lnTo>
                    <a:pt x="982694" y="1690021"/>
                  </a:lnTo>
                  <a:lnTo>
                    <a:pt x="986695" y="1713262"/>
                  </a:lnTo>
                  <a:lnTo>
                    <a:pt x="982313" y="1716310"/>
                  </a:lnTo>
                  <a:lnTo>
                    <a:pt x="957548" y="1684687"/>
                  </a:lnTo>
                  <a:lnTo>
                    <a:pt x="945928" y="1679734"/>
                  </a:lnTo>
                  <a:lnTo>
                    <a:pt x="948785" y="1672685"/>
                  </a:lnTo>
                  <a:lnTo>
                    <a:pt x="946309" y="1667161"/>
                  </a:lnTo>
                  <a:lnTo>
                    <a:pt x="932212" y="1669828"/>
                  </a:lnTo>
                  <a:lnTo>
                    <a:pt x="921734" y="1665827"/>
                  </a:lnTo>
                  <a:lnTo>
                    <a:pt x="919067" y="1661827"/>
                  </a:lnTo>
                  <a:lnTo>
                    <a:pt x="921163" y="1656016"/>
                  </a:lnTo>
                  <a:lnTo>
                    <a:pt x="916972" y="1655350"/>
                  </a:lnTo>
                  <a:lnTo>
                    <a:pt x="913162" y="1646396"/>
                  </a:lnTo>
                  <a:lnTo>
                    <a:pt x="908114" y="1642015"/>
                  </a:lnTo>
                  <a:lnTo>
                    <a:pt x="905732" y="1632966"/>
                  </a:lnTo>
                  <a:lnTo>
                    <a:pt x="901732" y="1630871"/>
                  </a:lnTo>
                  <a:lnTo>
                    <a:pt x="891540" y="1641443"/>
                  </a:lnTo>
                  <a:lnTo>
                    <a:pt x="876491" y="1673352"/>
                  </a:lnTo>
                  <a:lnTo>
                    <a:pt x="879253" y="1672780"/>
                  </a:lnTo>
                  <a:lnTo>
                    <a:pt x="863156" y="1695164"/>
                  </a:lnTo>
                  <a:lnTo>
                    <a:pt x="865251" y="1708595"/>
                  </a:lnTo>
                  <a:lnTo>
                    <a:pt x="863346" y="1714976"/>
                  </a:lnTo>
                  <a:lnTo>
                    <a:pt x="852773" y="1726597"/>
                  </a:lnTo>
                  <a:lnTo>
                    <a:pt x="834390" y="1730883"/>
                  </a:lnTo>
                  <a:lnTo>
                    <a:pt x="799529" y="1728788"/>
                  </a:lnTo>
                  <a:lnTo>
                    <a:pt x="784479" y="1722691"/>
                  </a:lnTo>
                  <a:lnTo>
                    <a:pt x="775811" y="1713547"/>
                  </a:lnTo>
                  <a:lnTo>
                    <a:pt x="756380" y="1700498"/>
                  </a:lnTo>
                  <a:lnTo>
                    <a:pt x="718947" y="1699450"/>
                  </a:lnTo>
                  <a:lnTo>
                    <a:pt x="716090" y="1710690"/>
                  </a:lnTo>
                  <a:lnTo>
                    <a:pt x="705707" y="1723454"/>
                  </a:lnTo>
                  <a:lnTo>
                    <a:pt x="704945" y="1732312"/>
                  </a:lnTo>
                  <a:lnTo>
                    <a:pt x="692563" y="1714976"/>
                  </a:lnTo>
                  <a:lnTo>
                    <a:pt x="686848" y="1691545"/>
                  </a:lnTo>
                  <a:lnTo>
                    <a:pt x="680180" y="1681448"/>
                  </a:lnTo>
                  <a:lnTo>
                    <a:pt x="671894" y="1677257"/>
                  </a:lnTo>
                  <a:lnTo>
                    <a:pt x="648462" y="1674019"/>
                  </a:lnTo>
                  <a:lnTo>
                    <a:pt x="626269" y="1651635"/>
                  </a:lnTo>
                  <a:lnTo>
                    <a:pt x="611410" y="1642586"/>
                  </a:lnTo>
                  <a:lnTo>
                    <a:pt x="601694" y="1638586"/>
                  </a:lnTo>
                  <a:lnTo>
                    <a:pt x="592074" y="1638490"/>
                  </a:lnTo>
                  <a:lnTo>
                    <a:pt x="560451" y="1645920"/>
                  </a:lnTo>
                  <a:lnTo>
                    <a:pt x="524923" y="1647730"/>
                  </a:lnTo>
                  <a:lnTo>
                    <a:pt x="496824" y="1626775"/>
                  </a:lnTo>
                  <a:lnTo>
                    <a:pt x="491109" y="1605820"/>
                  </a:lnTo>
                  <a:lnTo>
                    <a:pt x="476345" y="1577435"/>
                  </a:lnTo>
                  <a:lnTo>
                    <a:pt x="474916" y="1568101"/>
                  </a:lnTo>
                  <a:lnTo>
                    <a:pt x="465582" y="1562100"/>
                  </a:lnTo>
                  <a:lnTo>
                    <a:pt x="462534" y="1542288"/>
                  </a:lnTo>
                  <a:lnTo>
                    <a:pt x="463391" y="1527715"/>
                  </a:lnTo>
                  <a:lnTo>
                    <a:pt x="460534" y="1518380"/>
                  </a:lnTo>
                  <a:lnTo>
                    <a:pt x="470630" y="1492567"/>
                  </a:lnTo>
                  <a:lnTo>
                    <a:pt x="464344" y="1481614"/>
                  </a:lnTo>
                  <a:lnTo>
                    <a:pt x="464153" y="1463802"/>
                  </a:lnTo>
                  <a:lnTo>
                    <a:pt x="457581" y="1451705"/>
                  </a:lnTo>
                  <a:lnTo>
                    <a:pt x="445961" y="1439513"/>
                  </a:lnTo>
                  <a:lnTo>
                    <a:pt x="418148" y="1442275"/>
                  </a:lnTo>
                  <a:lnTo>
                    <a:pt x="407289" y="1439799"/>
                  </a:lnTo>
                  <a:lnTo>
                    <a:pt x="399860" y="1447514"/>
                  </a:lnTo>
                  <a:lnTo>
                    <a:pt x="390620" y="1449514"/>
                  </a:lnTo>
                  <a:lnTo>
                    <a:pt x="388620" y="1431893"/>
                  </a:lnTo>
                  <a:lnTo>
                    <a:pt x="392811" y="1422845"/>
                  </a:lnTo>
                  <a:lnTo>
                    <a:pt x="391954" y="1416939"/>
                  </a:lnTo>
                  <a:lnTo>
                    <a:pt x="399383" y="1407033"/>
                  </a:lnTo>
                  <a:lnTo>
                    <a:pt x="394525" y="1392269"/>
                  </a:lnTo>
                  <a:lnTo>
                    <a:pt x="395859" y="1381601"/>
                  </a:lnTo>
                  <a:lnTo>
                    <a:pt x="405956" y="1370933"/>
                  </a:lnTo>
                  <a:lnTo>
                    <a:pt x="409480" y="1359503"/>
                  </a:lnTo>
                  <a:lnTo>
                    <a:pt x="406432" y="1343882"/>
                  </a:lnTo>
                  <a:lnTo>
                    <a:pt x="402812" y="1342072"/>
                  </a:lnTo>
                  <a:lnTo>
                    <a:pt x="397954" y="1327690"/>
                  </a:lnTo>
                  <a:lnTo>
                    <a:pt x="399860" y="1300448"/>
                  </a:lnTo>
                  <a:lnTo>
                    <a:pt x="394525" y="1290256"/>
                  </a:lnTo>
                  <a:lnTo>
                    <a:pt x="393859" y="1269682"/>
                  </a:lnTo>
                  <a:lnTo>
                    <a:pt x="385667" y="1255205"/>
                  </a:lnTo>
                  <a:lnTo>
                    <a:pt x="370808" y="1253680"/>
                  </a:lnTo>
                  <a:lnTo>
                    <a:pt x="351663" y="1229582"/>
                  </a:lnTo>
                  <a:lnTo>
                    <a:pt x="331756" y="1224820"/>
                  </a:lnTo>
                  <a:lnTo>
                    <a:pt x="324803" y="1215485"/>
                  </a:lnTo>
                  <a:lnTo>
                    <a:pt x="315563" y="1217581"/>
                  </a:lnTo>
                  <a:lnTo>
                    <a:pt x="312611" y="1223200"/>
                  </a:lnTo>
                  <a:lnTo>
                    <a:pt x="313468" y="1232345"/>
                  </a:lnTo>
                  <a:lnTo>
                    <a:pt x="282226" y="1231011"/>
                  </a:lnTo>
                  <a:lnTo>
                    <a:pt x="266700" y="1218057"/>
                  </a:lnTo>
                  <a:lnTo>
                    <a:pt x="252794" y="1198055"/>
                  </a:lnTo>
                  <a:lnTo>
                    <a:pt x="188119" y="1156716"/>
                  </a:lnTo>
                  <a:lnTo>
                    <a:pt x="169926" y="1161574"/>
                  </a:lnTo>
                  <a:lnTo>
                    <a:pt x="166402" y="1164336"/>
                  </a:lnTo>
                  <a:lnTo>
                    <a:pt x="161354" y="1176719"/>
                  </a:lnTo>
                  <a:lnTo>
                    <a:pt x="154972" y="1180529"/>
                  </a:lnTo>
                  <a:lnTo>
                    <a:pt x="130969" y="1181290"/>
                  </a:lnTo>
                  <a:lnTo>
                    <a:pt x="112490" y="1174718"/>
                  </a:lnTo>
                  <a:lnTo>
                    <a:pt x="110109" y="1185481"/>
                  </a:lnTo>
                  <a:lnTo>
                    <a:pt x="85916" y="1194530"/>
                  </a:lnTo>
                  <a:lnTo>
                    <a:pt x="78867" y="1194149"/>
                  </a:lnTo>
                  <a:lnTo>
                    <a:pt x="67151" y="1182338"/>
                  </a:lnTo>
                  <a:lnTo>
                    <a:pt x="60293" y="1181005"/>
                  </a:lnTo>
                  <a:lnTo>
                    <a:pt x="50387" y="1166146"/>
                  </a:lnTo>
                  <a:lnTo>
                    <a:pt x="39815" y="1163764"/>
                  </a:lnTo>
                  <a:close/>
                  <a:moveTo>
                    <a:pt x="423196" y="1256538"/>
                  </a:moveTo>
                  <a:lnTo>
                    <a:pt x="427482" y="1255490"/>
                  </a:lnTo>
                  <a:lnTo>
                    <a:pt x="428339" y="1251871"/>
                  </a:lnTo>
                  <a:lnTo>
                    <a:pt x="423196" y="1256538"/>
                  </a:lnTo>
                  <a:close/>
                  <a:moveTo>
                    <a:pt x="369284" y="1220724"/>
                  </a:moveTo>
                  <a:lnTo>
                    <a:pt x="362712" y="1215485"/>
                  </a:lnTo>
                  <a:lnTo>
                    <a:pt x="360426" y="1215199"/>
                  </a:lnTo>
                  <a:lnTo>
                    <a:pt x="364522" y="1217676"/>
                  </a:lnTo>
                  <a:lnTo>
                    <a:pt x="363569" y="1221962"/>
                  </a:lnTo>
                  <a:lnTo>
                    <a:pt x="368522" y="1225010"/>
                  </a:lnTo>
                  <a:lnTo>
                    <a:pt x="369284" y="1220724"/>
                  </a:lnTo>
                  <a:close/>
                  <a:moveTo>
                    <a:pt x="330994" y="1220629"/>
                  </a:moveTo>
                  <a:lnTo>
                    <a:pt x="338804" y="1217866"/>
                  </a:lnTo>
                  <a:lnTo>
                    <a:pt x="338519" y="1215199"/>
                  </a:lnTo>
                  <a:lnTo>
                    <a:pt x="333375" y="1216914"/>
                  </a:lnTo>
                  <a:lnTo>
                    <a:pt x="330994" y="12206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47" name="Freihandform: Form 246">
              <a:extLst>
                <a:ext uri="{FF2B5EF4-FFF2-40B4-BE49-F238E27FC236}">
                  <a16:creationId xmlns:a16="http://schemas.microsoft.com/office/drawing/2014/main" id="{638D8DC0-E239-435A-998A-2839BF9FD100}"/>
                </a:ext>
              </a:extLst>
            </p:cNvPr>
            <p:cNvSpPr/>
            <p:nvPr/>
          </p:nvSpPr>
          <p:spPr>
            <a:xfrm>
              <a:off x="971859" y="3608864"/>
              <a:ext cx="851400" cy="935550"/>
            </a:xfrm>
            <a:custGeom>
              <a:avLst/>
              <a:gdLst>
                <a:gd name="connsiteX0" fmla="*/ 1304639 w 1638300"/>
                <a:gd name="connsiteY0" fmla="*/ 213551 h 1800225"/>
                <a:gd name="connsiteX1" fmla="*/ 1310926 w 1638300"/>
                <a:gd name="connsiteY1" fmla="*/ 203073 h 1800225"/>
                <a:gd name="connsiteX2" fmla="*/ 1319403 w 1638300"/>
                <a:gd name="connsiteY2" fmla="*/ 204026 h 1800225"/>
                <a:gd name="connsiteX3" fmla="*/ 1317879 w 1638300"/>
                <a:gd name="connsiteY3" fmla="*/ 217170 h 1800225"/>
                <a:gd name="connsiteX4" fmla="*/ 1310830 w 1638300"/>
                <a:gd name="connsiteY4" fmla="*/ 212979 h 1800225"/>
                <a:gd name="connsiteX5" fmla="*/ 1310450 w 1638300"/>
                <a:gd name="connsiteY5" fmla="*/ 215932 h 1800225"/>
                <a:gd name="connsiteX6" fmla="*/ 1307497 w 1638300"/>
                <a:gd name="connsiteY6" fmla="*/ 216218 h 1800225"/>
                <a:gd name="connsiteX7" fmla="*/ 1304639 w 1638300"/>
                <a:gd name="connsiteY7" fmla="*/ 213551 h 1800225"/>
                <a:gd name="connsiteX8" fmla="*/ 9525 w 1638300"/>
                <a:gd name="connsiteY8" fmla="*/ 955263 h 1800225"/>
                <a:gd name="connsiteX9" fmla="*/ 18859 w 1638300"/>
                <a:gd name="connsiteY9" fmla="*/ 949262 h 1800225"/>
                <a:gd name="connsiteX10" fmla="*/ 28861 w 1638300"/>
                <a:gd name="connsiteY10" fmla="*/ 958215 h 1800225"/>
                <a:gd name="connsiteX11" fmla="*/ 38290 w 1638300"/>
                <a:gd name="connsiteY11" fmla="*/ 962692 h 1800225"/>
                <a:gd name="connsiteX12" fmla="*/ 38195 w 1638300"/>
                <a:gd name="connsiteY12" fmla="*/ 937451 h 1800225"/>
                <a:gd name="connsiteX13" fmla="*/ 49530 w 1638300"/>
                <a:gd name="connsiteY13" fmla="*/ 928878 h 1800225"/>
                <a:gd name="connsiteX14" fmla="*/ 67818 w 1638300"/>
                <a:gd name="connsiteY14" fmla="*/ 926021 h 1800225"/>
                <a:gd name="connsiteX15" fmla="*/ 68580 w 1638300"/>
                <a:gd name="connsiteY15" fmla="*/ 903827 h 1800225"/>
                <a:gd name="connsiteX16" fmla="*/ 80867 w 1638300"/>
                <a:gd name="connsiteY16" fmla="*/ 898970 h 1800225"/>
                <a:gd name="connsiteX17" fmla="*/ 97536 w 1638300"/>
                <a:gd name="connsiteY17" fmla="*/ 884111 h 1800225"/>
                <a:gd name="connsiteX18" fmla="*/ 94107 w 1638300"/>
                <a:gd name="connsiteY18" fmla="*/ 882968 h 1800225"/>
                <a:gd name="connsiteX19" fmla="*/ 101346 w 1638300"/>
                <a:gd name="connsiteY19" fmla="*/ 871442 h 1800225"/>
                <a:gd name="connsiteX20" fmla="*/ 93345 w 1638300"/>
                <a:gd name="connsiteY20" fmla="*/ 863346 h 1800225"/>
                <a:gd name="connsiteX21" fmla="*/ 92488 w 1638300"/>
                <a:gd name="connsiteY21" fmla="*/ 856393 h 1800225"/>
                <a:gd name="connsiteX22" fmla="*/ 94583 w 1638300"/>
                <a:gd name="connsiteY22" fmla="*/ 851154 h 1800225"/>
                <a:gd name="connsiteX23" fmla="*/ 93059 w 1638300"/>
                <a:gd name="connsiteY23" fmla="*/ 846297 h 1800225"/>
                <a:gd name="connsiteX24" fmla="*/ 95726 w 1638300"/>
                <a:gd name="connsiteY24" fmla="*/ 845344 h 1800225"/>
                <a:gd name="connsiteX25" fmla="*/ 94869 w 1638300"/>
                <a:gd name="connsiteY25" fmla="*/ 842106 h 1800225"/>
                <a:gd name="connsiteX26" fmla="*/ 98203 w 1638300"/>
                <a:gd name="connsiteY26" fmla="*/ 840963 h 1800225"/>
                <a:gd name="connsiteX27" fmla="*/ 99060 w 1638300"/>
                <a:gd name="connsiteY27" fmla="*/ 836200 h 1800225"/>
                <a:gd name="connsiteX28" fmla="*/ 81058 w 1638300"/>
                <a:gd name="connsiteY28" fmla="*/ 840105 h 1800225"/>
                <a:gd name="connsiteX29" fmla="*/ 85439 w 1638300"/>
                <a:gd name="connsiteY29" fmla="*/ 826104 h 1800225"/>
                <a:gd name="connsiteX30" fmla="*/ 79629 w 1638300"/>
                <a:gd name="connsiteY30" fmla="*/ 823913 h 1800225"/>
                <a:gd name="connsiteX31" fmla="*/ 79629 w 1638300"/>
                <a:gd name="connsiteY31" fmla="*/ 815245 h 1800225"/>
                <a:gd name="connsiteX32" fmla="*/ 84487 w 1638300"/>
                <a:gd name="connsiteY32" fmla="*/ 814483 h 1800225"/>
                <a:gd name="connsiteX33" fmla="*/ 97250 w 1638300"/>
                <a:gd name="connsiteY33" fmla="*/ 797147 h 1800225"/>
                <a:gd name="connsiteX34" fmla="*/ 105251 w 1638300"/>
                <a:gd name="connsiteY34" fmla="*/ 762571 h 1800225"/>
                <a:gd name="connsiteX35" fmla="*/ 111157 w 1638300"/>
                <a:gd name="connsiteY35" fmla="*/ 753904 h 1800225"/>
                <a:gd name="connsiteX36" fmla="*/ 110966 w 1638300"/>
                <a:gd name="connsiteY36" fmla="*/ 748855 h 1800225"/>
                <a:gd name="connsiteX37" fmla="*/ 114205 w 1638300"/>
                <a:gd name="connsiteY37" fmla="*/ 749618 h 1800225"/>
                <a:gd name="connsiteX38" fmla="*/ 124015 w 1638300"/>
                <a:gd name="connsiteY38" fmla="*/ 742760 h 1800225"/>
                <a:gd name="connsiteX39" fmla="*/ 132112 w 1638300"/>
                <a:gd name="connsiteY39" fmla="*/ 749522 h 1800225"/>
                <a:gd name="connsiteX40" fmla="*/ 148018 w 1638300"/>
                <a:gd name="connsiteY40" fmla="*/ 749237 h 1800225"/>
                <a:gd name="connsiteX41" fmla="*/ 148971 w 1638300"/>
                <a:gd name="connsiteY41" fmla="*/ 740473 h 1800225"/>
                <a:gd name="connsiteX42" fmla="*/ 153638 w 1638300"/>
                <a:gd name="connsiteY42" fmla="*/ 732568 h 1800225"/>
                <a:gd name="connsiteX43" fmla="*/ 165830 w 1638300"/>
                <a:gd name="connsiteY43" fmla="*/ 725710 h 1800225"/>
                <a:gd name="connsiteX44" fmla="*/ 176498 w 1638300"/>
                <a:gd name="connsiteY44" fmla="*/ 734568 h 1800225"/>
                <a:gd name="connsiteX45" fmla="*/ 171640 w 1638300"/>
                <a:gd name="connsiteY45" fmla="*/ 745331 h 1800225"/>
                <a:gd name="connsiteX46" fmla="*/ 172593 w 1638300"/>
                <a:gd name="connsiteY46" fmla="*/ 754571 h 1800225"/>
                <a:gd name="connsiteX47" fmla="*/ 168021 w 1638300"/>
                <a:gd name="connsiteY47" fmla="*/ 765810 h 1800225"/>
                <a:gd name="connsiteX48" fmla="*/ 179927 w 1638300"/>
                <a:gd name="connsiteY48" fmla="*/ 778097 h 1800225"/>
                <a:gd name="connsiteX49" fmla="*/ 208883 w 1638300"/>
                <a:gd name="connsiteY49" fmla="*/ 788670 h 1800225"/>
                <a:gd name="connsiteX50" fmla="*/ 222218 w 1638300"/>
                <a:gd name="connsiteY50" fmla="*/ 802005 h 1800225"/>
                <a:gd name="connsiteX51" fmla="*/ 236410 w 1638300"/>
                <a:gd name="connsiteY51" fmla="*/ 806577 h 1800225"/>
                <a:gd name="connsiteX52" fmla="*/ 258318 w 1638300"/>
                <a:gd name="connsiteY52" fmla="*/ 802863 h 1800225"/>
                <a:gd name="connsiteX53" fmla="*/ 289084 w 1638300"/>
                <a:gd name="connsiteY53" fmla="*/ 801529 h 1800225"/>
                <a:gd name="connsiteX54" fmla="*/ 289369 w 1638300"/>
                <a:gd name="connsiteY54" fmla="*/ 803243 h 1800225"/>
                <a:gd name="connsiteX55" fmla="*/ 300418 w 1638300"/>
                <a:gd name="connsiteY55" fmla="*/ 796290 h 1800225"/>
                <a:gd name="connsiteX56" fmla="*/ 313087 w 1638300"/>
                <a:gd name="connsiteY56" fmla="*/ 795052 h 1800225"/>
                <a:gd name="connsiteX57" fmla="*/ 314134 w 1638300"/>
                <a:gd name="connsiteY57" fmla="*/ 790194 h 1800225"/>
                <a:gd name="connsiteX58" fmla="*/ 327946 w 1638300"/>
                <a:gd name="connsiteY58" fmla="*/ 785241 h 1800225"/>
                <a:gd name="connsiteX59" fmla="*/ 331279 w 1638300"/>
                <a:gd name="connsiteY59" fmla="*/ 792289 h 1800225"/>
                <a:gd name="connsiteX60" fmla="*/ 334327 w 1638300"/>
                <a:gd name="connsiteY60" fmla="*/ 791528 h 1800225"/>
                <a:gd name="connsiteX61" fmla="*/ 341662 w 1638300"/>
                <a:gd name="connsiteY61" fmla="*/ 795528 h 1800225"/>
                <a:gd name="connsiteX62" fmla="*/ 349472 w 1638300"/>
                <a:gd name="connsiteY62" fmla="*/ 803243 h 1800225"/>
                <a:gd name="connsiteX63" fmla="*/ 356235 w 1638300"/>
                <a:gd name="connsiteY63" fmla="*/ 795433 h 1800225"/>
                <a:gd name="connsiteX64" fmla="*/ 354521 w 1638300"/>
                <a:gd name="connsiteY64" fmla="*/ 793147 h 1800225"/>
                <a:gd name="connsiteX65" fmla="*/ 357378 w 1638300"/>
                <a:gd name="connsiteY65" fmla="*/ 790099 h 1800225"/>
                <a:gd name="connsiteX66" fmla="*/ 374142 w 1638300"/>
                <a:gd name="connsiteY66" fmla="*/ 781145 h 1800225"/>
                <a:gd name="connsiteX67" fmla="*/ 372523 w 1638300"/>
                <a:gd name="connsiteY67" fmla="*/ 776192 h 1800225"/>
                <a:gd name="connsiteX68" fmla="*/ 376523 w 1638300"/>
                <a:gd name="connsiteY68" fmla="*/ 774764 h 1800225"/>
                <a:gd name="connsiteX69" fmla="*/ 380238 w 1638300"/>
                <a:gd name="connsiteY69" fmla="*/ 764191 h 1800225"/>
                <a:gd name="connsiteX70" fmla="*/ 374904 w 1638300"/>
                <a:gd name="connsiteY70" fmla="*/ 762286 h 1800225"/>
                <a:gd name="connsiteX71" fmla="*/ 375761 w 1638300"/>
                <a:gd name="connsiteY71" fmla="*/ 756381 h 1800225"/>
                <a:gd name="connsiteX72" fmla="*/ 370427 w 1638300"/>
                <a:gd name="connsiteY72" fmla="*/ 756476 h 1800225"/>
                <a:gd name="connsiteX73" fmla="*/ 369951 w 1638300"/>
                <a:gd name="connsiteY73" fmla="*/ 759619 h 1800225"/>
                <a:gd name="connsiteX74" fmla="*/ 362426 w 1638300"/>
                <a:gd name="connsiteY74" fmla="*/ 752951 h 1800225"/>
                <a:gd name="connsiteX75" fmla="*/ 370332 w 1638300"/>
                <a:gd name="connsiteY75" fmla="*/ 736759 h 1800225"/>
                <a:gd name="connsiteX76" fmla="*/ 357283 w 1638300"/>
                <a:gd name="connsiteY76" fmla="*/ 732663 h 1800225"/>
                <a:gd name="connsiteX77" fmla="*/ 359473 w 1638300"/>
                <a:gd name="connsiteY77" fmla="*/ 727139 h 1800225"/>
                <a:gd name="connsiteX78" fmla="*/ 348710 w 1638300"/>
                <a:gd name="connsiteY78" fmla="*/ 720376 h 1800225"/>
                <a:gd name="connsiteX79" fmla="*/ 339090 w 1638300"/>
                <a:gd name="connsiteY79" fmla="*/ 709232 h 1800225"/>
                <a:gd name="connsiteX80" fmla="*/ 347567 w 1638300"/>
                <a:gd name="connsiteY80" fmla="*/ 706850 h 1800225"/>
                <a:gd name="connsiteX81" fmla="*/ 344138 w 1638300"/>
                <a:gd name="connsiteY81" fmla="*/ 699897 h 1800225"/>
                <a:gd name="connsiteX82" fmla="*/ 345472 w 1638300"/>
                <a:gd name="connsiteY82" fmla="*/ 698088 h 1800225"/>
                <a:gd name="connsiteX83" fmla="*/ 341185 w 1638300"/>
                <a:gd name="connsiteY83" fmla="*/ 697802 h 1800225"/>
                <a:gd name="connsiteX84" fmla="*/ 346996 w 1638300"/>
                <a:gd name="connsiteY84" fmla="*/ 690563 h 1800225"/>
                <a:gd name="connsiteX85" fmla="*/ 343948 w 1638300"/>
                <a:gd name="connsiteY85" fmla="*/ 691134 h 1800225"/>
                <a:gd name="connsiteX86" fmla="*/ 343471 w 1638300"/>
                <a:gd name="connsiteY86" fmla="*/ 685705 h 1800225"/>
                <a:gd name="connsiteX87" fmla="*/ 340614 w 1638300"/>
                <a:gd name="connsiteY87" fmla="*/ 685229 h 1800225"/>
                <a:gd name="connsiteX88" fmla="*/ 340423 w 1638300"/>
                <a:gd name="connsiteY88" fmla="*/ 680466 h 1800225"/>
                <a:gd name="connsiteX89" fmla="*/ 336804 w 1638300"/>
                <a:gd name="connsiteY89" fmla="*/ 679228 h 1800225"/>
                <a:gd name="connsiteX90" fmla="*/ 331470 w 1638300"/>
                <a:gd name="connsiteY90" fmla="*/ 666465 h 1800225"/>
                <a:gd name="connsiteX91" fmla="*/ 332613 w 1638300"/>
                <a:gd name="connsiteY91" fmla="*/ 659797 h 1800225"/>
                <a:gd name="connsiteX92" fmla="*/ 339185 w 1638300"/>
                <a:gd name="connsiteY92" fmla="*/ 653987 h 1800225"/>
                <a:gd name="connsiteX93" fmla="*/ 333470 w 1638300"/>
                <a:gd name="connsiteY93" fmla="*/ 651129 h 1800225"/>
                <a:gd name="connsiteX94" fmla="*/ 342138 w 1638300"/>
                <a:gd name="connsiteY94" fmla="*/ 640747 h 1800225"/>
                <a:gd name="connsiteX95" fmla="*/ 333661 w 1638300"/>
                <a:gd name="connsiteY95" fmla="*/ 633413 h 1800225"/>
                <a:gd name="connsiteX96" fmla="*/ 329660 w 1638300"/>
                <a:gd name="connsiteY96" fmla="*/ 635889 h 1800225"/>
                <a:gd name="connsiteX97" fmla="*/ 324231 w 1638300"/>
                <a:gd name="connsiteY97" fmla="*/ 624745 h 1800225"/>
                <a:gd name="connsiteX98" fmla="*/ 321754 w 1638300"/>
                <a:gd name="connsiteY98" fmla="*/ 625412 h 1800225"/>
                <a:gd name="connsiteX99" fmla="*/ 319468 w 1638300"/>
                <a:gd name="connsiteY99" fmla="*/ 619696 h 1800225"/>
                <a:gd name="connsiteX100" fmla="*/ 309562 w 1638300"/>
                <a:gd name="connsiteY100" fmla="*/ 610267 h 1800225"/>
                <a:gd name="connsiteX101" fmla="*/ 302514 w 1638300"/>
                <a:gd name="connsiteY101" fmla="*/ 589693 h 1800225"/>
                <a:gd name="connsiteX102" fmla="*/ 291751 w 1638300"/>
                <a:gd name="connsiteY102" fmla="*/ 572834 h 1800225"/>
                <a:gd name="connsiteX103" fmla="*/ 281559 w 1638300"/>
                <a:gd name="connsiteY103" fmla="*/ 538449 h 1800225"/>
                <a:gd name="connsiteX104" fmla="*/ 286607 w 1638300"/>
                <a:gd name="connsiteY104" fmla="*/ 536163 h 1800225"/>
                <a:gd name="connsiteX105" fmla="*/ 295942 w 1638300"/>
                <a:gd name="connsiteY105" fmla="*/ 538734 h 1800225"/>
                <a:gd name="connsiteX106" fmla="*/ 313182 w 1638300"/>
                <a:gd name="connsiteY106" fmla="*/ 527495 h 1800225"/>
                <a:gd name="connsiteX107" fmla="*/ 317373 w 1638300"/>
                <a:gd name="connsiteY107" fmla="*/ 522541 h 1800225"/>
                <a:gd name="connsiteX108" fmla="*/ 320040 w 1638300"/>
                <a:gd name="connsiteY108" fmla="*/ 510445 h 1800225"/>
                <a:gd name="connsiteX109" fmla="*/ 329565 w 1638300"/>
                <a:gd name="connsiteY109" fmla="*/ 505396 h 1800225"/>
                <a:gd name="connsiteX110" fmla="*/ 330803 w 1638300"/>
                <a:gd name="connsiteY110" fmla="*/ 493014 h 1800225"/>
                <a:gd name="connsiteX111" fmla="*/ 335756 w 1638300"/>
                <a:gd name="connsiteY111" fmla="*/ 488538 h 1800225"/>
                <a:gd name="connsiteX112" fmla="*/ 328898 w 1638300"/>
                <a:gd name="connsiteY112" fmla="*/ 476345 h 1800225"/>
                <a:gd name="connsiteX113" fmla="*/ 331089 w 1638300"/>
                <a:gd name="connsiteY113" fmla="*/ 471583 h 1800225"/>
                <a:gd name="connsiteX114" fmla="*/ 327946 w 1638300"/>
                <a:gd name="connsiteY114" fmla="*/ 464534 h 1800225"/>
                <a:gd name="connsiteX115" fmla="*/ 348329 w 1638300"/>
                <a:gd name="connsiteY115" fmla="*/ 466440 h 1800225"/>
                <a:gd name="connsiteX116" fmla="*/ 362998 w 1638300"/>
                <a:gd name="connsiteY116" fmla="*/ 459772 h 1800225"/>
                <a:gd name="connsiteX117" fmla="*/ 361474 w 1638300"/>
                <a:gd name="connsiteY117" fmla="*/ 454057 h 1800225"/>
                <a:gd name="connsiteX118" fmla="*/ 353758 w 1638300"/>
                <a:gd name="connsiteY118" fmla="*/ 451485 h 1800225"/>
                <a:gd name="connsiteX119" fmla="*/ 348425 w 1638300"/>
                <a:gd name="connsiteY119" fmla="*/ 433387 h 1800225"/>
                <a:gd name="connsiteX120" fmla="*/ 350139 w 1638300"/>
                <a:gd name="connsiteY120" fmla="*/ 423672 h 1800225"/>
                <a:gd name="connsiteX121" fmla="*/ 361283 w 1638300"/>
                <a:gd name="connsiteY121" fmla="*/ 417005 h 1800225"/>
                <a:gd name="connsiteX122" fmla="*/ 364807 w 1638300"/>
                <a:gd name="connsiteY122" fmla="*/ 407194 h 1800225"/>
                <a:gd name="connsiteX123" fmla="*/ 363855 w 1638300"/>
                <a:gd name="connsiteY123" fmla="*/ 398145 h 1800225"/>
                <a:gd name="connsiteX124" fmla="*/ 357854 w 1638300"/>
                <a:gd name="connsiteY124" fmla="*/ 392811 h 1800225"/>
                <a:gd name="connsiteX125" fmla="*/ 359283 w 1638300"/>
                <a:gd name="connsiteY125" fmla="*/ 386429 h 1800225"/>
                <a:gd name="connsiteX126" fmla="*/ 355092 w 1638300"/>
                <a:gd name="connsiteY126" fmla="*/ 385762 h 1800225"/>
                <a:gd name="connsiteX127" fmla="*/ 356902 w 1638300"/>
                <a:gd name="connsiteY127" fmla="*/ 364522 h 1800225"/>
                <a:gd name="connsiteX128" fmla="*/ 325279 w 1638300"/>
                <a:gd name="connsiteY128" fmla="*/ 359664 h 1800225"/>
                <a:gd name="connsiteX129" fmla="*/ 324326 w 1638300"/>
                <a:gd name="connsiteY129" fmla="*/ 367189 h 1800225"/>
                <a:gd name="connsiteX130" fmla="*/ 334423 w 1638300"/>
                <a:gd name="connsiteY130" fmla="*/ 368808 h 1800225"/>
                <a:gd name="connsiteX131" fmla="*/ 330708 w 1638300"/>
                <a:gd name="connsiteY131" fmla="*/ 373856 h 1800225"/>
                <a:gd name="connsiteX132" fmla="*/ 322231 w 1638300"/>
                <a:gd name="connsiteY132" fmla="*/ 378047 h 1800225"/>
                <a:gd name="connsiteX133" fmla="*/ 316611 w 1638300"/>
                <a:gd name="connsiteY133" fmla="*/ 374428 h 1800225"/>
                <a:gd name="connsiteX134" fmla="*/ 321088 w 1638300"/>
                <a:gd name="connsiteY134" fmla="*/ 349377 h 1800225"/>
                <a:gd name="connsiteX135" fmla="*/ 318135 w 1638300"/>
                <a:gd name="connsiteY135" fmla="*/ 347662 h 1800225"/>
                <a:gd name="connsiteX136" fmla="*/ 318802 w 1638300"/>
                <a:gd name="connsiteY136" fmla="*/ 342138 h 1800225"/>
                <a:gd name="connsiteX137" fmla="*/ 314801 w 1638300"/>
                <a:gd name="connsiteY137" fmla="*/ 336709 h 1800225"/>
                <a:gd name="connsiteX138" fmla="*/ 301466 w 1638300"/>
                <a:gd name="connsiteY138" fmla="*/ 329184 h 1800225"/>
                <a:gd name="connsiteX139" fmla="*/ 294227 w 1638300"/>
                <a:gd name="connsiteY139" fmla="*/ 336137 h 1800225"/>
                <a:gd name="connsiteX140" fmla="*/ 288512 w 1638300"/>
                <a:gd name="connsiteY140" fmla="*/ 332042 h 1800225"/>
                <a:gd name="connsiteX141" fmla="*/ 286988 w 1638300"/>
                <a:gd name="connsiteY141" fmla="*/ 334423 h 1800225"/>
                <a:gd name="connsiteX142" fmla="*/ 279463 w 1638300"/>
                <a:gd name="connsiteY142" fmla="*/ 331184 h 1800225"/>
                <a:gd name="connsiteX143" fmla="*/ 271653 w 1638300"/>
                <a:gd name="connsiteY143" fmla="*/ 339185 h 1800225"/>
                <a:gd name="connsiteX144" fmla="*/ 264033 w 1638300"/>
                <a:gd name="connsiteY144" fmla="*/ 332137 h 1800225"/>
                <a:gd name="connsiteX145" fmla="*/ 255365 w 1638300"/>
                <a:gd name="connsiteY145" fmla="*/ 335566 h 1800225"/>
                <a:gd name="connsiteX146" fmla="*/ 251269 w 1638300"/>
                <a:gd name="connsiteY146" fmla="*/ 328899 h 1800225"/>
                <a:gd name="connsiteX147" fmla="*/ 257937 w 1638300"/>
                <a:gd name="connsiteY147" fmla="*/ 319564 h 1800225"/>
                <a:gd name="connsiteX148" fmla="*/ 240411 w 1638300"/>
                <a:gd name="connsiteY148" fmla="*/ 312896 h 1800225"/>
                <a:gd name="connsiteX149" fmla="*/ 236696 w 1638300"/>
                <a:gd name="connsiteY149" fmla="*/ 308801 h 1800225"/>
                <a:gd name="connsiteX150" fmla="*/ 226123 w 1638300"/>
                <a:gd name="connsiteY150" fmla="*/ 312230 h 1800225"/>
                <a:gd name="connsiteX151" fmla="*/ 206692 w 1638300"/>
                <a:gd name="connsiteY151" fmla="*/ 311658 h 1800225"/>
                <a:gd name="connsiteX152" fmla="*/ 208597 w 1638300"/>
                <a:gd name="connsiteY152" fmla="*/ 294989 h 1800225"/>
                <a:gd name="connsiteX153" fmla="*/ 237839 w 1638300"/>
                <a:gd name="connsiteY153" fmla="*/ 268796 h 1800225"/>
                <a:gd name="connsiteX154" fmla="*/ 270129 w 1638300"/>
                <a:gd name="connsiteY154" fmla="*/ 245078 h 1800225"/>
                <a:gd name="connsiteX155" fmla="*/ 267938 w 1638300"/>
                <a:gd name="connsiteY155" fmla="*/ 239554 h 1800225"/>
                <a:gd name="connsiteX156" fmla="*/ 270605 w 1638300"/>
                <a:gd name="connsiteY156" fmla="*/ 233649 h 1800225"/>
                <a:gd name="connsiteX157" fmla="*/ 265938 w 1638300"/>
                <a:gd name="connsiteY157" fmla="*/ 230029 h 1800225"/>
                <a:gd name="connsiteX158" fmla="*/ 273939 w 1638300"/>
                <a:gd name="connsiteY158" fmla="*/ 224314 h 1800225"/>
                <a:gd name="connsiteX159" fmla="*/ 267462 w 1638300"/>
                <a:gd name="connsiteY159" fmla="*/ 215551 h 1800225"/>
                <a:gd name="connsiteX160" fmla="*/ 264985 w 1638300"/>
                <a:gd name="connsiteY160" fmla="*/ 202502 h 1800225"/>
                <a:gd name="connsiteX161" fmla="*/ 279082 w 1638300"/>
                <a:gd name="connsiteY161" fmla="*/ 193072 h 1800225"/>
                <a:gd name="connsiteX162" fmla="*/ 289179 w 1638300"/>
                <a:gd name="connsiteY162" fmla="*/ 195929 h 1800225"/>
                <a:gd name="connsiteX163" fmla="*/ 298609 w 1638300"/>
                <a:gd name="connsiteY163" fmla="*/ 206693 h 1800225"/>
                <a:gd name="connsiteX164" fmla="*/ 305276 w 1638300"/>
                <a:gd name="connsiteY164" fmla="*/ 206502 h 1800225"/>
                <a:gd name="connsiteX165" fmla="*/ 305276 w 1638300"/>
                <a:gd name="connsiteY165" fmla="*/ 209836 h 1800225"/>
                <a:gd name="connsiteX166" fmla="*/ 314611 w 1638300"/>
                <a:gd name="connsiteY166" fmla="*/ 210217 h 1800225"/>
                <a:gd name="connsiteX167" fmla="*/ 314611 w 1638300"/>
                <a:gd name="connsiteY167" fmla="*/ 237839 h 1800225"/>
                <a:gd name="connsiteX168" fmla="*/ 326612 w 1638300"/>
                <a:gd name="connsiteY168" fmla="*/ 237077 h 1800225"/>
                <a:gd name="connsiteX169" fmla="*/ 333470 w 1638300"/>
                <a:gd name="connsiteY169" fmla="*/ 198311 h 1800225"/>
                <a:gd name="connsiteX170" fmla="*/ 339090 w 1638300"/>
                <a:gd name="connsiteY170" fmla="*/ 195072 h 1800225"/>
                <a:gd name="connsiteX171" fmla="*/ 349186 w 1638300"/>
                <a:gd name="connsiteY171" fmla="*/ 180880 h 1800225"/>
                <a:gd name="connsiteX172" fmla="*/ 350139 w 1638300"/>
                <a:gd name="connsiteY172" fmla="*/ 168593 h 1800225"/>
                <a:gd name="connsiteX173" fmla="*/ 359473 w 1638300"/>
                <a:gd name="connsiteY173" fmla="*/ 154115 h 1800225"/>
                <a:gd name="connsiteX174" fmla="*/ 369475 w 1638300"/>
                <a:gd name="connsiteY174" fmla="*/ 153257 h 1800225"/>
                <a:gd name="connsiteX175" fmla="*/ 368427 w 1638300"/>
                <a:gd name="connsiteY175" fmla="*/ 155162 h 1800225"/>
                <a:gd name="connsiteX176" fmla="*/ 399478 w 1638300"/>
                <a:gd name="connsiteY176" fmla="*/ 151543 h 1800225"/>
                <a:gd name="connsiteX177" fmla="*/ 409670 w 1638300"/>
                <a:gd name="connsiteY177" fmla="*/ 143542 h 1800225"/>
                <a:gd name="connsiteX178" fmla="*/ 425291 w 1638300"/>
                <a:gd name="connsiteY178" fmla="*/ 143923 h 1800225"/>
                <a:gd name="connsiteX179" fmla="*/ 431006 w 1638300"/>
                <a:gd name="connsiteY179" fmla="*/ 148685 h 1800225"/>
                <a:gd name="connsiteX180" fmla="*/ 435673 w 1638300"/>
                <a:gd name="connsiteY180" fmla="*/ 158591 h 1800225"/>
                <a:gd name="connsiteX181" fmla="*/ 433864 w 1638300"/>
                <a:gd name="connsiteY181" fmla="*/ 171260 h 1800225"/>
                <a:gd name="connsiteX182" fmla="*/ 447199 w 1638300"/>
                <a:gd name="connsiteY182" fmla="*/ 166021 h 1800225"/>
                <a:gd name="connsiteX183" fmla="*/ 449199 w 1638300"/>
                <a:gd name="connsiteY183" fmla="*/ 173260 h 1800225"/>
                <a:gd name="connsiteX184" fmla="*/ 465010 w 1638300"/>
                <a:gd name="connsiteY184" fmla="*/ 169641 h 1800225"/>
                <a:gd name="connsiteX185" fmla="*/ 489394 w 1638300"/>
                <a:gd name="connsiteY185" fmla="*/ 173641 h 1800225"/>
                <a:gd name="connsiteX186" fmla="*/ 527590 w 1638300"/>
                <a:gd name="connsiteY186" fmla="*/ 191072 h 1800225"/>
                <a:gd name="connsiteX187" fmla="*/ 537496 w 1638300"/>
                <a:gd name="connsiteY187" fmla="*/ 205169 h 1800225"/>
                <a:gd name="connsiteX188" fmla="*/ 559594 w 1638300"/>
                <a:gd name="connsiteY188" fmla="*/ 210884 h 1800225"/>
                <a:gd name="connsiteX189" fmla="*/ 560356 w 1638300"/>
                <a:gd name="connsiteY189" fmla="*/ 213551 h 1800225"/>
                <a:gd name="connsiteX190" fmla="*/ 552640 w 1638300"/>
                <a:gd name="connsiteY190" fmla="*/ 226124 h 1800225"/>
                <a:gd name="connsiteX191" fmla="*/ 551783 w 1638300"/>
                <a:gd name="connsiteY191" fmla="*/ 243269 h 1800225"/>
                <a:gd name="connsiteX192" fmla="*/ 566928 w 1638300"/>
                <a:gd name="connsiteY192" fmla="*/ 247460 h 1800225"/>
                <a:gd name="connsiteX193" fmla="*/ 570547 w 1638300"/>
                <a:gd name="connsiteY193" fmla="*/ 255461 h 1800225"/>
                <a:gd name="connsiteX194" fmla="*/ 576358 w 1638300"/>
                <a:gd name="connsiteY194" fmla="*/ 247269 h 1800225"/>
                <a:gd name="connsiteX195" fmla="*/ 589026 w 1638300"/>
                <a:gd name="connsiteY195" fmla="*/ 239744 h 1800225"/>
                <a:gd name="connsiteX196" fmla="*/ 606742 w 1638300"/>
                <a:gd name="connsiteY196" fmla="*/ 245269 h 1800225"/>
                <a:gd name="connsiteX197" fmla="*/ 614839 w 1638300"/>
                <a:gd name="connsiteY197" fmla="*/ 231553 h 1800225"/>
                <a:gd name="connsiteX198" fmla="*/ 625030 w 1638300"/>
                <a:gd name="connsiteY198" fmla="*/ 222504 h 1800225"/>
                <a:gd name="connsiteX199" fmla="*/ 640556 w 1638300"/>
                <a:gd name="connsiteY199" fmla="*/ 223552 h 1800225"/>
                <a:gd name="connsiteX200" fmla="*/ 659511 w 1638300"/>
                <a:gd name="connsiteY200" fmla="*/ 217646 h 1800225"/>
                <a:gd name="connsiteX201" fmla="*/ 673132 w 1638300"/>
                <a:gd name="connsiteY201" fmla="*/ 208502 h 1800225"/>
                <a:gd name="connsiteX202" fmla="*/ 661416 w 1638300"/>
                <a:gd name="connsiteY202" fmla="*/ 209741 h 1800225"/>
                <a:gd name="connsiteX203" fmla="*/ 653510 w 1638300"/>
                <a:gd name="connsiteY203" fmla="*/ 193167 h 1800225"/>
                <a:gd name="connsiteX204" fmla="*/ 655415 w 1638300"/>
                <a:gd name="connsiteY204" fmla="*/ 174403 h 1800225"/>
                <a:gd name="connsiteX205" fmla="*/ 665417 w 1638300"/>
                <a:gd name="connsiteY205" fmla="*/ 158210 h 1800225"/>
                <a:gd name="connsiteX206" fmla="*/ 669322 w 1638300"/>
                <a:gd name="connsiteY206" fmla="*/ 156972 h 1800225"/>
                <a:gd name="connsiteX207" fmla="*/ 674751 w 1638300"/>
                <a:gd name="connsiteY207" fmla="*/ 166402 h 1800225"/>
                <a:gd name="connsiteX208" fmla="*/ 679609 w 1638300"/>
                <a:gd name="connsiteY208" fmla="*/ 167831 h 1800225"/>
                <a:gd name="connsiteX209" fmla="*/ 674275 w 1638300"/>
                <a:gd name="connsiteY209" fmla="*/ 181261 h 1800225"/>
                <a:gd name="connsiteX210" fmla="*/ 672560 w 1638300"/>
                <a:gd name="connsiteY210" fmla="*/ 195739 h 1800225"/>
                <a:gd name="connsiteX211" fmla="*/ 678085 w 1638300"/>
                <a:gd name="connsiteY211" fmla="*/ 197263 h 1800225"/>
                <a:gd name="connsiteX212" fmla="*/ 680371 w 1638300"/>
                <a:gd name="connsiteY212" fmla="*/ 187547 h 1800225"/>
                <a:gd name="connsiteX213" fmla="*/ 686371 w 1638300"/>
                <a:gd name="connsiteY213" fmla="*/ 189071 h 1800225"/>
                <a:gd name="connsiteX214" fmla="*/ 700945 w 1638300"/>
                <a:gd name="connsiteY214" fmla="*/ 185452 h 1800225"/>
                <a:gd name="connsiteX215" fmla="*/ 707422 w 1638300"/>
                <a:gd name="connsiteY215" fmla="*/ 186595 h 1800225"/>
                <a:gd name="connsiteX216" fmla="*/ 708279 w 1638300"/>
                <a:gd name="connsiteY216" fmla="*/ 169831 h 1800225"/>
                <a:gd name="connsiteX217" fmla="*/ 714470 w 1638300"/>
                <a:gd name="connsiteY217" fmla="*/ 163449 h 1800225"/>
                <a:gd name="connsiteX218" fmla="*/ 723709 w 1638300"/>
                <a:gd name="connsiteY218" fmla="*/ 167640 h 1800225"/>
                <a:gd name="connsiteX219" fmla="*/ 733615 w 1638300"/>
                <a:gd name="connsiteY219" fmla="*/ 165449 h 1800225"/>
                <a:gd name="connsiteX220" fmla="*/ 736092 w 1638300"/>
                <a:gd name="connsiteY220" fmla="*/ 156782 h 1800225"/>
                <a:gd name="connsiteX221" fmla="*/ 728091 w 1638300"/>
                <a:gd name="connsiteY221" fmla="*/ 146114 h 1800225"/>
                <a:gd name="connsiteX222" fmla="*/ 727805 w 1638300"/>
                <a:gd name="connsiteY222" fmla="*/ 133160 h 1800225"/>
                <a:gd name="connsiteX223" fmla="*/ 735139 w 1638300"/>
                <a:gd name="connsiteY223" fmla="*/ 122301 h 1800225"/>
                <a:gd name="connsiteX224" fmla="*/ 753142 w 1638300"/>
                <a:gd name="connsiteY224" fmla="*/ 111919 h 1800225"/>
                <a:gd name="connsiteX225" fmla="*/ 753427 w 1638300"/>
                <a:gd name="connsiteY225" fmla="*/ 107633 h 1800225"/>
                <a:gd name="connsiteX226" fmla="*/ 761714 w 1638300"/>
                <a:gd name="connsiteY226" fmla="*/ 96869 h 1800225"/>
                <a:gd name="connsiteX227" fmla="*/ 763714 w 1638300"/>
                <a:gd name="connsiteY227" fmla="*/ 88964 h 1800225"/>
                <a:gd name="connsiteX228" fmla="*/ 762095 w 1638300"/>
                <a:gd name="connsiteY228" fmla="*/ 78677 h 1800225"/>
                <a:gd name="connsiteX229" fmla="*/ 766000 w 1638300"/>
                <a:gd name="connsiteY229" fmla="*/ 70961 h 1800225"/>
                <a:gd name="connsiteX230" fmla="*/ 779240 w 1638300"/>
                <a:gd name="connsiteY230" fmla="*/ 61912 h 1800225"/>
                <a:gd name="connsiteX231" fmla="*/ 790003 w 1638300"/>
                <a:gd name="connsiteY231" fmla="*/ 36957 h 1800225"/>
                <a:gd name="connsiteX232" fmla="*/ 788479 w 1638300"/>
                <a:gd name="connsiteY232" fmla="*/ 31147 h 1800225"/>
                <a:gd name="connsiteX233" fmla="*/ 794290 w 1638300"/>
                <a:gd name="connsiteY233" fmla="*/ 22193 h 1800225"/>
                <a:gd name="connsiteX234" fmla="*/ 789242 w 1638300"/>
                <a:gd name="connsiteY234" fmla="*/ 12383 h 1800225"/>
                <a:gd name="connsiteX235" fmla="*/ 797433 w 1638300"/>
                <a:gd name="connsiteY235" fmla="*/ 9525 h 1800225"/>
                <a:gd name="connsiteX236" fmla="*/ 803338 w 1638300"/>
                <a:gd name="connsiteY236" fmla="*/ 10763 h 1800225"/>
                <a:gd name="connsiteX237" fmla="*/ 806958 w 1638300"/>
                <a:gd name="connsiteY237" fmla="*/ 17526 h 1800225"/>
                <a:gd name="connsiteX238" fmla="*/ 812101 w 1638300"/>
                <a:gd name="connsiteY238" fmla="*/ 20003 h 1800225"/>
                <a:gd name="connsiteX239" fmla="*/ 826389 w 1638300"/>
                <a:gd name="connsiteY239" fmla="*/ 20860 h 1800225"/>
                <a:gd name="connsiteX240" fmla="*/ 838867 w 1638300"/>
                <a:gd name="connsiteY240" fmla="*/ 15907 h 1800225"/>
                <a:gd name="connsiteX241" fmla="*/ 859631 w 1638300"/>
                <a:gd name="connsiteY241" fmla="*/ 15621 h 1800225"/>
                <a:gd name="connsiteX242" fmla="*/ 862679 w 1638300"/>
                <a:gd name="connsiteY242" fmla="*/ 19526 h 1800225"/>
                <a:gd name="connsiteX243" fmla="*/ 865060 w 1638300"/>
                <a:gd name="connsiteY243" fmla="*/ 50673 h 1800225"/>
                <a:gd name="connsiteX244" fmla="*/ 871157 w 1638300"/>
                <a:gd name="connsiteY244" fmla="*/ 59436 h 1800225"/>
                <a:gd name="connsiteX245" fmla="*/ 883253 w 1638300"/>
                <a:gd name="connsiteY245" fmla="*/ 66294 h 1800225"/>
                <a:gd name="connsiteX246" fmla="*/ 883825 w 1638300"/>
                <a:gd name="connsiteY246" fmla="*/ 73628 h 1800225"/>
                <a:gd name="connsiteX247" fmla="*/ 877729 w 1638300"/>
                <a:gd name="connsiteY247" fmla="*/ 89249 h 1800225"/>
                <a:gd name="connsiteX248" fmla="*/ 880396 w 1638300"/>
                <a:gd name="connsiteY248" fmla="*/ 94679 h 1800225"/>
                <a:gd name="connsiteX249" fmla="*/ 891730 w 1638300"/>
                <a:gd name="connsiteY249" fmla="*/ 108585 h 1800225"/>
                <a:gd name="connsiteX250" fmla="*/ 900493 w 1638300"/>
                <a:gd name="connsiteY250" fmla="*/ 115062 h 1800225"/>
                <a:gd name="connsiteX251" fmla="*/ 902017 w 1638300"/>
                <a:gd name="connsiteY251" fmla="*/ 122968 h 1800225"/>
                <a:gd name="connsiteX252" fmla="*/ 918591 w 1638300"/>
                <a:gd name="connsiteY252" fmla="*/ 122206 h 1800225"/>
                <a:gd name="connsiteX253" fmla="*/ 918400 w 1638300"/>
                <a:gd name="connsiteY253" fmla="*/ 133445 h 1800225"/>
                <a:gd name="connsiteX254" fmla="*/ 928497 w 1638300"/>
                <a:gd name="connsiteY254" fmla="*/ 139541 h 1800225"/>
                <a:gd name="connsiteX255" fmla="*/ 927640 w 1638300"/>
                <a:gd name="connsiteY255" fmla="*/ 143732 h 1800225"/>
                <a:gd name="connsiteX256" fmla="*/ 932307 w 1638300"/>
                <a:gd name="connsiteY256" fmla="*/ 149352 h 1800225"/>
                <a:gd name="connsiteX257" fmla="*/ 955929 w 1638300"/>
                <a:gd name="connsiteY257" fmla="*/ 162687 h 1800225"/>
                <a:gd name="connsiteX258" fmla="*/ 964883 w 1638300"/>
                <a:gd name="connsiteY258" fmla="*/ 161544 h 1800225"/>
                <a:gd name="connsiteX259" fmla="*/ 971074 w 1638300"/>
                <a:gd name="connsiteY259" fmla="*/ 164402 h 1800225"/>
                <a:gd name="connsiteX260" fmla="*/ 977836 w 1638300"/>
                <a:gd name="connsiteY260" fmla="*/ 170688 h 1800225"/>
                <a:gd name="connsiteX261" fmla="*/ 981075 w 1638300"/>
                <a:gd name="connsiteY261" fmla="*/ 183166 h 1800225"/>
                <a:gd name="connsiteX262" fmla="*/ 991076 w 1638300"/>
                <a:gd name="connsiteY262" fmla="*/ 177927 h 1800225"/>
                <a:gd name="connsiteX263" fmla="*/ 992124 w 1638300"/>
                <a:gd name="connsiteY263" fmla="*/ 174784 h 1800225"/>
                <a:gd name="connsiteX264" fmla="*/ 990028 w 1638300"/>
                <a:gd name="connsiteY264" fmla="*/ 175165 h 1800225"/>
                <a:gd name="connsiteX265" fmla="*/ 989552 w 1638300"/>
                <a:gd name="connsiteY265" fmla="*/ 170307 h 1800225"/>
                <a:gd name="connsiteX266" fmla="*/ 1006792 w 1638300"/>
                <a:gd name="connsiteY266" fmla="*/ 155829 h 1800225"/>
                <a:gd name="connsiteX267" fmla="*/ 1007745 w 1638300"/>
                <a:gd name="connsiteY267" fmla="*/ 157353 h 1800225"/>
                <a:gd name="connsiteX268" fmla="*/ 1019842 w 1638300"/>
                <a:gd name="connsiteY268" fmla="*/ 154591 h 1800225"/>
                <a:gd name="connsiteX269" fmla="*/ 1033843 w 1638300"/>
                <a:gd name="connsiteY269" fmla="*/ 160973 h 1800225"/>
                <a:gd name="connsiteX270" fmla="*/ 1037558 w 1638300"/>
                <a:gd name="connsiteY270" fmla="*/ 155543 h 1800225"/>
                <a:gd name="connsiteX271" fmla="*/ 1034986 w 1638300"/>
                <a:gd name="connsiteY271" fmla="*/ 175260 h 1800225"/>
                <a:gd name="connsiteX272" fmla="*/ 1030415 w 1638300"/>
                <a:gd name="connsiteY272" fmla="*/ 185737 h 1800225"/>
                <a:gd name="connsiteX273" fmla="*/ 1031748 w 1638300"/>
                <a:gd name="connsiteY273" fmla="*/ 193358 h 1800225"/>
                <a:gd name="connsiteX274" fmla="*/ 1038892 w 1638300"/>
                <a:gd name="connsiteY274" fmla="*/ 202978 h 1800225"/>
                <a:gd name="connsiteX275" fmla="*/ 1055465 w 1638300"/>
                <a:gd name="connsiteY275" fmla="*/ 217456 h 1800225"/>
                <a:gd name="connsiteX276" fmla="*/ 1058513 w 1638300"/>
                <a:gd name="connsiteY276" fmla="*/ 235458 h 1800225"/>
                <a:gd name="connsiteX277" fmla="*/ 1061942 w 1638300"/>
                <a:gd name="connsiteY277" fmla="*/ 234315 h 1800225"/>
                <a:gd name="connsiteX278" fmla="*/ 1072991 w 1638300"/>
                <a:gd name="connsiteY278" fmla="*/ 211741 h 1800225"/>
                <a:gd name="connsiteX279" fmla="*/ 1069562 w 1638300"/>
                <a:gd name="connsiteY279" fmla="*/ 199549 h 1800225"/>
                <a:gd name="connsiteX280" fmla="*/ 1071277 w 1638300"/>
                <a:gd name="connsiteY280" fmla="*/ 185547 h 1800225"/>
                <a:gd name="connsiteX281" fmla="*/ 1083469 w 1638300"/>
                <a:gd name="connsiteY281" fmla="*/ 163544 h 1800225"/>
                <a:gd name="connsiteX282" fmla="*/ 1089851 w 1638300"/>
                <a:gd name="connsiteY282" fmla="*/ 164878 h 1800225"/>
                <a:gd name="connsiteX283" fmla="*/ 1089469 w 1638300"/>
                <a:gd name="connsiteY283" fmla="*/ 179356 h 1800225"/>
                <a:gd name="connsiteX284" fmla="*/ 1097185 w 1638300"/>
                <a:gd name="connsiteY284" fmla="*/ 182594 h 1800225"/>
                <a:gd name="connsiteX285" fmla="*/ 1097661 w 1638300"/>
                <a:gd name="connsiteY285" fmla="*/ 191167 h 1800225"/>
                <a:gd name="connsiteX286" fmla="*/ 1116711 w 1638300"/>
                <a:gd name="connsiteY286" fmla="*/ 183356 h 1800225"/>
                <a:gd name="connsiteX287" fmla="*/ 1117949 w 1638300"/>
                <a:gd name="connsiteY287" fmla="*/ 191929 h 1800225"/>
                <a:gd name="connsiteX288" fmla="*/ 1120997 w 1638300"/>
                <a:gd name="connsiteY288" fmla="*/ 191357 h 1800225"/>
                <a:gd name="connsiteX289" fmla="*/ 1123569 w 1638300"/>
                <a:gd name="connsiteY289" fmla="*/ 194977 h 1800225"/>
                <a:gd name="connsiteX290" fmla="*/ 1120997 w 1638300"/>
                <a:gd name="connsiteY290" fmla="*/ 200787 h 1800225"/>
                <a:gd name="connsiteX291" fmla="*/ 1124331 w 1638300"/>
                <a:gd name="connsiteY291" fmla="*/ 210788 h 1800225"/>
                <a:gd name="connsiteX292" fmla="*/ 1121283 w 1638300"/>
                <a:gd name="connsiteY292" fmla="*/ 214503 h 1800225"/>
                <a:gd name="connsiteX293" fmla="*/ 1115377 w 1638300"/>
                <a:gd name="connsiteY293" fmla="*/ 215741 h 1800225"/>
                <a:gd name="connsiteX294" fmla="*/ 1116235 w 1638300"/>
                <a:gd name="connsiteY294" fmla="*/ 218504 h 1800225"/>
                <a:gd name="connsiteX295" fmla="*/ 1107662 w 1638300"/>
                <a:gd name="connsiteY295" fmla="*/ 216599 h 1800225"/>
                <a:gd name="connsiteX296" fmla="*/ 1106329 w 1638300"/>
                <a:gd name="connsiteY296" fmla="*/ 220599 h 1800225"/>
                <a:gd name="connsiteX297" fmla="*/ 1131570 w 1638300"/>
                <a:gd name="connsiteY297" fmla="*/ 231172 h 1800225"/>
                <a:gd name="connsiteX298" fmla="*/ 1134046 w 1638300"/>
                <a:gd name="connsiteY298" fmla="*/ 216313 h 1800225"/>
                <a:gd name="connsiteX299" fmla="*/ 1141571 w 1638300"/>
                <a:gd name="connsiteY299" fmla="*/ 218599 h 1800225"/>
                <a:gd name="connsiteX300" fmla="*/ 1151287 w 1638300"/>
                <a:gd name="connsiteY300" fmla="*/ 196406 h 1800225"/>
                <a:gd name="connsiteX301" fmla="*/ 1145762 w 1638300"/>
                <a:gd name="connsiteY301" fmla="*/ 190214 h 1800225"/>
                <a:gd name="connsiteX302" fmla="*/ 1143191 w 1638300"/>
                <a:gd name="connsiteY302" fmla="*/ 192977 h 1800225"/>
                <a:gd name="connsiteX303" fmla="*/ 1144619 w 1638300"/>
                <a:gd name="connsiteY303" fmla="*/ 195167 h 1800225"/>
                <a:gd name="connsiteX304" fmla="*/ 1134713 w 1638300"/>
                <a:gd name="connsiteY304" fmla="*/ 191929 h 1800225"/>
                <a:gd name="connsiteX305" fmla="*/ 1135856 w 1638300"/>
                <a:gd name="connsiteY305" fmla="*/ 185452 h 1800225"/>
                <a:gd name="connsiteX306" fmla="*/ 1147096 w 1638300"/>
                <a:gd name="connsiteY306" fmla="*/ 180499 h 1800225"/>
                <a:gd name="connsiteX307" fmla="*/ 1151573 w 1638300"/>
                <a:gd name="connsiteY307" fmla="*/ 181547 h 1800225"/>
                <a:gd name="connsiteX308" fmla="*/ 1155763 w 1638300"/>
                <a:gd name="connsiteY308" fmla="*/ 173641 h 1800225"/>
                <a:gd name="connsiteX309" fmla="*/ 1162907 w 1638300"/>
                <a:gd name="connsiteY309" fmla="*/ 176308 h 1800225"/>
                <a:gd name="connsiteX310" fmla="*/ 1160812 w 1638300"/>
                <a:gd name="connsiteY310" fmla="*/ 174022 h 1800225"/>
                <a:gd name="connsiteX311" fmla="*/ 1162621 w 1638300"/>
                <a:gd name="connsiteY311" fmla="*/ 174403 h 1800225"/>
                <a:gd name="connsiteX312" fmla="*/ 1173385 w 1638300"/>
                <a:gd name="connsiteY312" fmla="*/ 159734 h 1800225"/>
                <a:gd name="connsiteX313" fmla="*/ 1175099 w 1638300"/>
                <a:gd name="connsiteY313" fmla="*/ 138303 h 1800225"/>
                <a:gd name="connsiteX314" fmla="*/ 1183291 w 1638300"/>
                <a:gd name="connsiteY314" fmla="*/ 125444 h 1800225"/>
                <a:gd name="connsiteX315" fmla="*/ 1179767 w 1638300"/>
                <a:gd name="connsiteY315" fmla="*/ 118491 h 1800225"/>
                <a:gd name="connsiteX316" fmla="*/ 1177195 w 1638300"/>
                <a:gd name="connsiteY316" fmla="*/ 104966 h 1800225"/>
                <a:gd name="connsiteX317" fmla="*/ 1179195 w 1638300"/>
                <a:gd name="connsiteY317" fmla="*/ 102203 h 1800225"/>
                <a:gd name="connsiteX318" fmla="*/ 1174337 w 1638300"/>
                <a:gd name="connsiteY318" fmla="*/ 84011 h 1800225"/>
                <a:gd name="connsiteX319" fmla="*/ 1188053 w 1638300"/>
                <a:gd name="connsiteY319" fmla="*/ 65627 h 1800225"/>
                <a:gd name="connsiteX320" fmla="*/ 1190053 w 1638300"/>
                <a:gd name="connsiteY320" fmla="*/ 58960 h 1800225"/>
                <a:gd name="connsiteX321" fmla="*/ 1207484 w 1638300"/>
                <a:gd name="connsiteY321" fmla="*/ 41910 h 1800225"/>
                <a:gd name="connsiteX322" fmla="*/ 1214818 w 1638300"/>
                <a:gd name="connsiteY322" fmla="*/ 28004 h 1800225"/>
                <a:gd name="connsiteX323" fmla="*/ 1221295 w 1638300"/>
                <a:gd name="connsiteY323" fmla="*/ 27623 h 1800225"/>
                <a:gd name="connsiteX324" fmla="*/ 1224248 w 1638300"/>
                <a:gd name="connsiteY324" fmla="*/ 28766 h 1800225"/>
                <a:gd name="connsiteX325" fmla="*/ 1225677 w 1638300"/>
                <a:gd name="connsiteY325" fmla="*/ 39434 h 1800225"/>
                <a:gd name="connsiteX326" fmla="*/ 1230535 w 1638300"/>
                <a:gd name="connsiteY326" fmla="*/ 43720 h 1800225"/>
                <a:gd name="connsiteX327" fmla="*/ 1229487 w 1638300"/>
                <a:gd name="connsiteY327" fmla="*/ 47149 h 1800225"/>
                <a:gd name="connsiteX328" fmla="*/ 1233678 w 1638300"/>
                <a:gd name="connsiteY328" fmla="*/ 60770 h 1800225"/>
                <a:gd name="connsiteX329" fmla="*/ 1238726 w 1638300"/>
                <a:gd name="connsiteY329" fmla="*/ 63437 h 1800225"/>
                <a:gd name="connsiteX330" fmla="*/ 1242536 w 1638300"/>
                <a:gd name="connsiteY330" fmla="*/ 71724 h 1800225"/>
                <a:gd name="connsiteX331" fmla="*/ 1251966 w 1638300"/>
                <a:gd name="connsiteY331" fmla="*/ 70961 h 1800225"/>
                <a:gd name="connsiteX332" fmla="*/ 1254347 w 1638300"/>
                <a:gd name="connsiteY332" fmla="*/ 75057 h 1800225"/>
                <a:gd name="connsiteX333" fmla="*/ 1252633 w 1638300"/>
                <a:gd name="connsiteY333" fmla="*/ 93726 h 1800225"/>
                <a:gd name="connsiteX334" fmla="*/ 1259300 w 1638300"/>
                <a:gd name="connsiteY334" fmla="*/ 103156 h 1800225"/>
                <a:gd name="connsiteX335" fmla="*/ 1277207 w 1638300"/>
                <a:gd name="connsiteY335" fmla="*/ 106966 h 1800225"/>
                <a:gd name="connsiteX336" fmla="*/ 1287209 w 1638300"/>
                <a:gd name="connsiteY336" fmla="*/ 104680 h 1800225"/>
                <a:gd name="connsiteX337" fmla="*/ 1291876 w 1638300"/>
                <a:gd name="connsiteY337" fmla="*/ 106394 h 1800225"/>
                <a:gd name="connsiteX338" fmla="*/ 1299210 w 1638300"/>
                <a:gd name="connsiteY338" fmla="*/ 115253 h 1800225"/>
                <a:gd name="connsiteX339" fmla="*/ 1294448 w 1638300"/>
                <a:gd name="connsiteY339" fmla="*/ 120301 h 1800225"/>
                <a:gd name="connsiteX340" fmla="*/ 1289590 w 1638300"/>
                <a:gd name="connsiteY340" fmla="*/ 115538 h 1800225"/>
                <a:gd name="connsiteX341" fmla="*/ 1283684 w 1638300"/>
                <a:gd name="connsiteY341" fmla="*/ 117539 h 1800225"/>
                <a:gd name="connsiteX342" fmla="*/ 1270921 w 1638300"/>
                <a:gd name="connsiteY342" fmla="*/ 146590 h 1800225"/>
                <a:gd name="connsiteX343" fmla="*/ 1270159 w 1638300"/>
                <a:gd name="connsiteY343" fmla="*/ 161449 h 1800225"/>
                <a:gd name="connsiteX344" fmla="*/ 1265873 w 1638300"/>
                <a:gd name="connsiteY344" fmla="*/ 166497 h 1800225"/>
                <a:gd name="connsiteX345" fmla="*/ 1262062 w 1638300"/>
                <a:gd name="connsiteY345" fmla="*/ 177641 h 1800225"/>
                <a:gd name="connsiteX346" fmla="*/ 1279112 w 1638300"/>
                <a:gd name="connsiteY346" fmla="*/ 194977 h 1800225"/>
                <a:gd name="connsiteX347" fmla="*/ 1279969 w 1638300"/>
                <a:gd name="connsiteY347" fmla="*/ 198787 h 1800225"/>
                <a:gd name="connsiteX348" fmla="*/ 1285399 w 1638300"/>
                <a:gd name="connsiteY348" fmla="*/ 198120 h 1800225"/>
                <a:gd name="connsiteX349" fmla="*/ 1290066 w 1638300"/>
                <a:gd name="connsiteY349" fmla="*/ 192977 h 1800225"/>
                <a:gd name="connsiteX350" fmla="*/ 1287685 w 1638300"/>
                <a:gd name="connsiteY350" fmla="*/ 191262 h 1800225"/>
                <a:gd name="connsiteX351" fmla="*/ 1281970 w 1638300"/>
                <a:gd name="connsiteY351" fmla="*/ 195262 h 1800225"/>
                <a:gd name="connsiteX352" fmla="*/ 1264253 w 1638300"/>
                <a:gd name="connsiteY352" fmla="*/ 177165 h 1800225"/>
                <a:gd name="connsiteX353" fmla="*/ 1273302 w 1638300"/>
                <a:gd name="connsiteY353" fmla="*/ 162306 h 1800225"/>
                <a:gd name="connsiteX354" fmla="*/ 1273111 w 1638300"/>
                <a:gd name="connsiteY354" fmla="*/ 146780 h 1800225"/>
                <a:gd name="connsiteX355" fmla="*/ 1283684 w 1638300"/>
                <a:gd name="connsiteY355" fmla="*/ 125540 h 1800225"/>
                <a:gd name="connsiteX356" fmla="*/ 1286256 w 1638300"/>
                <a:gd name="connsiteY356" fmla="*/ 128397 h 1800225"/>
                <a:gd name="connsiteX357" fmla="*/ 1284827 w 1638300"/>
                <a:gd name="connsiteY357" fmla="*/ 144780 h 1800225"/>
                <a:gd name="connsiteX358" fmla="*/ 1290066 w 1638300"/>
                <a:gd name="connsiteY358" fmla="*/ 144304 h 1800225"/>
                <a:gd name="connsiteX359" fmla="*/ 1290161 w 1638300"/>
                <a:gd name="connsiteY359" fmla="*/ 141351 h 1800225"/>
                <a:gd name="connsiteX360" fmla="*/ 1297115 w 1638300"/>
                <a:gd name="connsiteY360" fmla="*/ 155829 h 1800225"/>
                <a:gd name="connsiteX361" fmla="*/ 1302734 w 1638300"/>
                <a:gd name="connsiteY361" fmla="*/ 156305 h 1800225"/>
                <a:gd name="connsiteX362" fmla="*/ 1305973 w 1638300"/>
                <a:gd name="connsiteY362" fmla="*/ 152210 h 1800225"/>
                <a:gd name="connsiteX363" fmla="*/ 1309116 w 1638300"/>
                <a:gd name="connsiteY363" fmla="*/ 157734 h 1800225"/>
                <a:gd name="connsiteX364" fmla="*/ 1319022 w 1638300"/>
                <a:gd name="connsiteY364" fmla="*/ 160592 h 1800225"/>
                <a:gd name="connsiteX365" fmla="*/ 1315974 w 1638300"/>
                <a:gd name="connsiteY365" fmla="*/ 165830 h 1800225"/>
                <a:gd name="connsiteX366" fmla="*/ 1321022 w 1638300"/>
                <a:gd name="connsiteY366" fmla="*/ 165640 h 1800225"/>
                <a:gd name="connsiteX367" fmla="*/ 1320546 w 1638300"/>
                <a:gd name="connsiteY367" fmla="*/ 168402 h 1800225"/>
                <a:gd name="connsiteX368" fmla="*/ 1323213 w 1638300"/>
                <a:gd name="connsiteY368" fmla="*/ 169926 h 1800225"/>
                <a:gd name="connsiteX369" fmla="*/ 1313783 w 1638300"/>
                <a:gd name="connsiteY369" fmla="*/ 176975 h 1800225"/>
                <a:gd name="connsiteX370" fmla="*/ 1310164 w 1638300"/>
                <a:gd name="connsiteY370" fmla="*/ 174689 h 1800225"/>
                <a:gd name="connsiteX371" fmla="*/ 1315021 w 1638300"/>
                <a:gd name="connsiteY371" fmla="*/ 167450 h 1800225"/>
                <a:gd name="connsiteX372" fmla="*/ 1309592 w 1638300"/>
                <a:gd name="connsiteY372" fmla="*/ 163830 h 1800225"/>
                <a:gd name="connsiteX373" fmla="*/ 1312164 w 1638300"/>
                <a:gd name="connsiteY373" fmla="*/ 167640 h 1800225"/>
                <a:gd name="connsiteX374" fmla="*/ 1304830 w 1638300"/>
                <a:gd name="connsiteY374" fmla="*/ 174689 h 1800225"/>
                <a:gd name="connsiteX375" fmla="*/ 1308449 w 1638300"/>
                <a:gd name="connsiteY375" fmla="*/ 176212 h 1800225"/>
                <a:gd name="connsiteX376" fmla="*/ 1307497 w 1638300"/>
                <a:gd name="connsiteY376" fmla="*/ 178308 h 1800225"/>
                <a:gd name="connsiteX377" fmla="*/ 1313402 w 1638300"/>
                <a:gd name="connsiteY377" fmla="*/ 184595 h 1800225"/>
                <a:gd name="connsiteX378" fmla="*/ 1311974 w 1638300"/>
                <a:gd name="connsiteY378" fmla="*/ 186119 h 1800225"/>
                <a:gd name="connsiteX379" fmla="*/ 1318832 w 1638300"/>
                <a:gd name="connsiteY379" fmla="*/ 188024 h 1800225"/>
                <a:gd name="connsiteX380" fmla="*/ 1322260 w 1638300"/>
                <a:gd name="connsiteY380" fmla="*/ 183452 h 1800225"/>
                <a:gd name="connsiteX381" fmla="*/ 1319975 w 1638300"/>
                <a:gd name="connsiteY381" fmla="*/ 189167 h 1800225"/>
                <a:gd name="connsiteX382" fmla="*/ 1326737 w 1638300"/>
                <a:gd name="connsiteY382" fmla="*/ 195358 h 1800225"/>
                <a:gd name="connsiteX383" fmla="*/ 1317879 w 1638300"/>
                <a:gd name="connsiteY383" fmla="*/ 199073 h 1800225"/>
                <a:gd name="connsiteX384" fmla="*/ 1313212 w 1638300"/>
                <a:gd name="connsiteY384" fmla="*/ 195644 h 1800225"/>
                <a:gd name="connsiteX385" fmla="*/ 1305782 w 1638300"/>
                <a:gd name="connsiteY385" fmla="*/ 196215 h 1800225"/>
                <a:gd name="connsiteX386" fmla="*/ 1302639 w 1638300"/>
                <a:gd name="connsiteY386" fmla="*/ 212217 h 1800225"/>
                <a:gd name="connsiteX387" fmla="*/ 1304639 w 1638300"/>
                <a:gd name="connsiteY387" fmla="*/ 213551 h 1800225"/>
                <a:gd name="connsiteX388" fmla="*/ 1303687 w 1638300"/>
                <a:gd name="connsiteY388" fmla="*/ 217361 h 1800225"/>
                <a:gd name="connsiteX389" fmla="*/ 1316641 w 1638300"/>
                <a:gd name="connsiteY389" fmla="*/ 221933 h 1800225"/>
                <a:gd name="connsiteX390" fmla="*/ 1321499 w 1638300"/>
                <a:gd name="connsiteY390" fmla="*/ 212789 h 1800225"/>
                <a:gd name="connsiteX391" fmla="*/ 1327118 w 1638300"/>
                <a:gd name="connsiteY391" fmla="*/ 214884 h 1800225"/>
                <a:gd name="connsiteX392" fmla="*/ 1328166 w 1638300"/>
                <a:gd name="connsiteY392" fmla="*/ 209741 h 1800225"/>
                <a:gd name="connsiteX393" fmla="*/ 1327880 w 1638300"/>
                <a:gd name="connsiteY393" fmla="*/ 214312 h 1800225"/>
                <a:gd name="connsiteX394" fmla="*/ 1325309 w 1638300"/>
                <a:gd name="connsiteY394" fmla="*/ 218789 h 1800225"/>
                <a:gd name="connsiteX395" fmla="*/ 1326166 w 1638300"/>
                <a:gd name="connsiteY395" fmla="*/ 240506 h 1800225"/>
                <a:gd name="connsiteX396" fmla="*/ 1346454 w 1638300"/>
                <a:gd name="connsiteY396" fmla="*/ 278321 h 1800225"/>
                <a:gd name="connsiteX397" fmla="*/ 1353979 w 1638300"/>
                <a:gd name="connsiteY397" fmla="*/ 287465 h 1800225"/>
                <a:gd name="connsiteX398" fmla="*/ 1354360 w 1638300"/>
                <a:gd name="connsiteY398" fmla="*/ 291751 h 1800225"/>
                <a:gd name="connsiteX399" fmla="*/ 1371886 w 1638300"/>
                <a:gd name="connsiteY399" fmla="*/ 286607 h 1800225"/>
                <a:gd name="connsiteX400" fmla="*/ 1401127 w 1638300"/>
                <a:gd name="connsiteY400" fmla="*/ 271558 h 1800225"/>
                <a:gd name="connsiteX401" fmla="*/ 1419987 w 1638300"/>
                <a:gd name="connsiteY401" fmla="*/ 268129 h 1800225"/>
                <a:gd name="connsiteX402" fmla="*/ 1428559 w 1638300"/>
                <a:gd name="connsiteY402" fmla="*/ 269272 h 1800225"/>
                <a:gd name="connsiteX403" fmla="*/ 1427988 w 1638300"/>
                <a:gd name="connsiteY403" fmla="*/ 276892 h 1800225"/>
                <a:gd name="connsiteX404" fmla="*/ 1422559 w 1638300"/>
                <a:gd name="connsiteY404" fmla="*/ 281654 h 1800225"/>
                <a:gd name="connsiteX405" fmla="*/ 1424178 w 1638300"/>
                <a:gd name="connsiteY405" fmla="*/ 284988 h 1800225"/>
                <a:gd name="connsiteX406" fmla="*/ 1426654 w 1638300"/>
                <a:gd name="connsiteY406" fmla="*/ 284702 h 1800225"/>
                <a:gd name="connsiteX407" fmla="*/ 1427702 w 1638300"/>
                <a:gd name="connsiteY407" fmla="*/ 295561 h 1800225"/>
                <a:gd name="connsiteX408" fmla="*/ 1427702 w 1638300"/>
                <a:gd name="connsiteY408" fmla="*/ 303562 h 1800225"/>
                <a:gd name="connsiteX409" fmla="*/ 1423797 w 1638300"/>
                <a:gd name="connsiteY409" fmla="*/ 307943 h 1800225"/>
                <a:gd name="connsiteX410" fmla="*/ 1428083 w 1638300"/>
                <a:gd name="connsiteY410" fmla="*/ 306800 h 1800225"/>
                <a:gd name="connsiteX411" fmla="*/ 1427607 w 1638300"/>
                <a:gd name="connsiteY411" fmla="*/ 328232 h 1800225"/>
                <a:gd name="connsiteX412" fmla="*/ 1423035 w 1638300"/>
                <a:gd name="connsiteY412" fmla="*/ 330708 h 1800225"/>
                <a:gd name="connsiteX413" fmla="*/ 1429798 w 1638300"/>
                <a:gd name="connsiteY413" fmla="*/ 333566 h 1800225"/>
                <a:gd name="connsiteX414" fmla="*/ 1428464 w 1638300"/>
                <a:gd name="connsiteY414" fmla="*/ 330613 h 1800225"/>
                <a:gd name="connsiteX415" fmla="*/ 1436465 w 1638300"/>
                <a:gd name="connsiteY415" fmla="*/ 341091 h 1800225"/>
                <a:gd name="connsiteX416" fmla="*/ 1447514 w 1638300"/>
                <a:gd name="connsiteY416" fmla="*/ 345377 h 1800225"/>
                <a:gd name="connsiteX417" fmla="*/ 1461611 w 1638300"/>
                <a:gd name="connsiteY417" fmla="*/ 341852 h 1800225"/>
                <a:gd name="connsiteX418" fmla="*/ 1472565 w 1638300"/>
                <a:gd name="connsiteY418" fmla="*/ 335471 h 1800225"/>
                <a:gd name="connsiteX419" fmla="*/ 1487138 w 1638300"/>
                <a:gd name="connsiteY419" fmla="*/ 340805 h 1800225"/>
                <a:gd name="connsiteX420" fmla="*/ 1482661 w 1638300"/>
                <a:gd name="connsiteY420" fmla="*/ 354425 h 1800225"/>
                <a:gd name="connsiteX421" fmla="*/ 1484852 w 1638300"/>
                <a:gd name="connsiteY421" fmla="*/ 362331 h 1800225"/>
                <a:gd name="connsiteX422" fmla="*/ 1480566 w 1638300"/>
                <a:gd name="connsiteY422" fmla="*/ 373094 h 1800225"/>
                <a:gd name="connsiteX423" fmla="*/ 1486091 w 1638300"/>
                <a:gd name="connsiteY423" fmla="*/ 368903 h 1800225"/>
                <a:gd name="connsiteX424" fmla="*/ 1491139 w 1638300"/>
                <a:gd name="connsiteY424" fmla="*/ 375857 h 1800225"/>
                <a:gd name="connsiteX425" fmla="*/ 1497520 w 1638300"/>
                <a:gd name="connsiteY425" fmla="*/ 372428 h 1800225"/>
                <a:gd name="connsiteX426" fmla="*/ 1501807 w 1638300"/>
                <a:gd name="connsiteY426" fmla="*/ 376524 h 1800225"/>
                <a:gd name="connsiteX427" fmla="*/ 1497997 w 1638300"/>
                <a:gd name="connsiteY427" fmla="*/ 379381 h 1800225"/>
                <a:gd name="connsiteX428" fmla="*/ 1507045 w 1638300"/>
                <a:gd name="connsiteY428" fmla="*/ 410337 h 1800225"/>
                <a:gd name="connsiteX429" fmla="*/ 1524191 w 1638300"/>
                <a:gd name="connsiteY429" fmla="*/ 415576 h 1800225"/>
                <a:gd name="connsiteX430" fmla="*/ 1518190 w 1638300"/>
                <a:gd name="connsiteY430" fmla="*/ 429292 h 1800225"/>
                <a:gd name="connsiteX431" fmla="*/ 1520857 w 1638300"/>
                <a:gd name="connsiteY431" fmla="*/ 429959 h 1800225"/>
                <a:gd name="connsiteX432" fmla="*/ 1520285 w 1638300"/>
                <a:gd name="connsiteY432" fmla="*/ 431959 h 1800225"/>
                <a:gd name="connsiteX433" fmla="*/ 1501235 w 1638300"/>
                <a:gd name="connsiteY433" fmla="*/ 455009 h 1800225"/>
                <a:gd name="connsiteX434" fmla="*/ 1488091 w 1638300"/>
                <a:gd name="connsiteY434" fmla="*/ 462629 h 1800225"/>
                <a:gd name="connsiteX435" fmla="*/ 1477232 w 1638300"/>
                <a:gd name="connsiteY435" fmla="*/ 473107 h 1800225"/>
                <a:gd name="connsiteX436" fmla="*/ 1458182 w 1638300"/>
                <a:gd name="connsiteY436" fmla="*/ 483775 h 1800225"/>
                <a:gd name="connsiteX437" fmla="*/ 1453420 w 1638300"/>
                <a:gd name="connsiteY437" fmla="*/ 495967 h 1800225"/>
                <a:gd name="connsiteX438" fmla="*/ 1457801 w 1638300"/>
                <a:gd name="connsiteY438" fmla="*/ 510159 h 1800225"/>
                <a:gd name="connsiteX439" fmla="*/ 1472660 w 1638300"/>
                <a:gd name="connsiteY439" fmla="*/ 514160 h 1800225"/>
                <a:gd name="connsiteX440" fmla="*/ 1480376 w 1638300"/>
                <a:gd name="connsiteY440" fmla="*/ 510730 h 1800225"/>
                <a:gd name="connsiteX441" fmla="*/ 1488662 w 1638300"/>
                <a:gd name="connsiteY441" fmla="*/ 515398 h 1800225"/>
                <a:gd name="connsiteX442" fmla="*/ 1487234 w 1638300"/>
                <a:gd name="connsiteY442" fmla="*/ 525209 h 1800225"/>
                <a:gd name="connsiteX443" fmla="*/ 1489138 w 1638300"/>
                <a:gd name="connsiteY443" fmla="*/ 529400 h 1800225"/>
                <a:gd name="connsiteX444" fmla="*/ 1484281 w 1638300"/>
                <a:gd name="connsiteY444" fmla="*/ 537782 h 1800225"/>
                <a:gd name="connsiteX445" fmla="*/ 1490472 w 1638300"/>
                <a:gd name="connsiteY445" fmla="*/ 548069 h 1800225"/>
                <a:gd name="connsiteX446" fmla="*/ 1490091 w 1638300"/>
                <a:gd name="connsiteY446" fmla="*/ 555213 h 1800225"/>
                <a:gd name="connsiteX447" fmla="*/ 1485995 w 1638300"/>
                <a:gd name="connsiteY447" fmla="*/ 560070 h 1800225"/>
                <a:gd name="connsiteX448" fmla="*/ 1490948 w 1638300"/>
                <a:gd name="connsiteY448" fmla="*/ 569976 h 1800225"/>
                <a:gd name="connsiteX449" fmla="*/ 1490567 w 1638300"/>
                <a:gd name="connsiteY449" fmla="*/ 584168 h 1800225"/>
                <a:gd name="connsiteX450" fmla="*/ 1502378 w 1638300"/>
                <a:gd name="connsiteY450" fmla="*/ 593313 h 1800225"/>
                <a:gd name="connsiteX451" fmla="*/ 1512760 w 1638300"/>
                <a:gd name="connsiteY451" fmla="*/ 595217 h 1800225"/>
                <a:gd name="connsiteX452" fmla="*/ 1526953 w 1638300"/>
                <a:gd name="connsiteY452" fmla="*/ 589026 h 1800225"/>
                <a:gd name="connsiteX453" fmla="*/ 1544860 w 1638300"/>
                <a:gd name="connsiteY453" fmla="*/ 594360 h 1800225"/>
                <a:gd name="connsiteX454" fmla="*/ 1564481 w 1638300"/>
                <a:gd name="connsiteY454" fmla="*/ 580644 h 1800225"/>
                <a:gd name="connsiteX455" fmla="*/ 1571720 w 1638300"/>
                <a:gd name="connsiteY455" fmla="*/ 582168 h 1800225"/>
                <a:gd name="connsiteX456" fmla="*/ 1590675 w 1638300"/>
                <a:gd name="connsiteY456" fmla="*/ 597122 h 1800225"/>
                <a:gd name="connsiteX457" fmla="*/ 1607629 w 1638300"/>
                <a:gd name="connsiteY457" fmla="*/ 598837 h 1800225"/>
                <a:gd name="connsiteX458" fmla="*/ 1627918 w 1638300"/>
                <a:gd name="connsiteY458" fmla="*/ 605885 h 1800225"/>
                <a:gd name="connsiteX459" fmla="*/ 1634490 w 1638300"/>
                <a:gd name="connsiteY459" fmla="*/ 604838 h 1800225"/>
                <a:gd name="connsiteX460" fmla="*/ 1632013 w 1638300"/>
                <a:gd name="connsiteY460" fmla="*/ 611981 h 1800225"/>
                <a:gd name="connsiteX461" fmla="*/ 1635347 w 1638300"/>
                <a:gd name="connsiteY461" fmla="*/ 620268 h 1800225"/>
                <a:gd name="connsiteX462" fmla="*/ 1636014 w 1638300"/>
                <a:gd name="connsiteY462" fmla="*/ 632460 h 1800225"/>
                <a:gd name="connsiteX463" fmla="*/ 1628489 w 1638300"/>
                <a:gd name="connsiteY463" fmla="*/ 653605 h 1800225"/>
                <a:gd name="connsiteX464" fmla="*/ 1618298 w 1638300"/>
                <a:gd name="connsiteY464" fmla="*/ 654558 h 1800225"/>
                <a:gd name="connsiteX465" fmla="*/ 1602962 w 1638300"/>
                <a:gd name="connsiteY465" fmla="*/ 675608 h 1800225"/>
                <a:gd name="connsiteX466" fmla="*/ 1590484 w 1638300"/>
                <a:gd name="connsiteY466" fmla="*/ 683609 h 1800225"/>
                <a:gd name="connsiteX467" fmla="*/ 1584103 w 1638300"/>
                <a:gd name="connsiteY467" fmla="*/ 691420 h 1800225"/>
                <a:gd name="connsiteX468" fmla="*/ 1573911 w 1638300"/>
                <a:gd name="connsiteY468" fmla="*/ 695992 h 1800225"/>
                <a:gd name="connsiteX469" fmla="*/ 1568291 w 1638300"/>
                <a:gd name="connsiteY469" fmla="*/ 708184 h 1800225"/>
                <a:gd name="connsiteX470" fmla="*/ 1556099 w 1638300"/>
                <a:gd name="connsiteY470" fmla="*/ 718566 h 1800225"/>
                <a:gd name="connsiteX471" fmla="*/ 1536668 w 1638300"/>
                <a:gd name="connsiteY471" fmla="*/ 724853 h 1800225"/>
                <a:gd name="connsiteX472" fmla="*/ 1540193 w 1638300"/>
                <a:gd name="connsiteY472" fmla="*/ 731425 h 1800225"/>
                <a:gd name="connsiteX473" fmla="*/ 1524571 w 1638300"/>
                <a:gd name="connsiteY473" fmla="*/ 752380 h 1800225"/>
                <a:gd name="connsiteX474" fmla="*/ 1515523 w 1638300"/>
                <a:gd name="connsiteY474" fmla="*/ 759333 h 1800225"/>
                <a:gd name="connsiteX475" fmla="*/ 1508188 w 1638300"/>
                <a:gd name="connsiteY475" fmla="*/ 776192 h 1800225"/>
                <a:gd name="connsiteX476" fmla="*/ 1503998 w 1638300"/>
                <a:gd name="connsiteY476" fmla="*/ 776859 h 1800225"/>
                <a:gd name="connsiteX477" fmla="*/ 1495996 w 1638300"/>
                <a:gd name="connsiteY477" fmla="*/ 786384 h 1800225"/>
                <a:gd name="connsiteX478" fmla="*/ 1487615 w 1638300"/>
                <a:gd name="connsiteY478" fmla="*/ 786384 h 1800225"/>
                <a:gd name="connsiteX479" fmla="*/ 1472279 w 1638300"/>
                <a:gd name="connsiteY479" fmla="*/ 802005 h 1800225"/>
                <a:gd name="connsiteX480" fmla="*/ 1468184 w 1638300"/>
                <a:gd name="connsiteY480" fmla="*/ 799338 h 1800225"/>
                <a:gd name="connsiteX481" fmla="*/ 1456373 w 1638300"/>
                <a:gd name="connsiteY481" fmla="*/ 809435 h 1800225"/>
                <a:gd name="connsiteX482" fmla="*/ 1444180 w 1638300"/>
                <a:gd name="connsiteY482" fmla="*/ 825913 h 1800225"/>
                <a:gd name="connsiteX483" fmla="*/ 1443990 w 1638300"/>
                <a:gd name="connsiteY483" fmla="*/ 828485 h 1800225"/>
                <a:gd name="connsiteX484" fmla="*/ 1446467 w 1638300"/>
                <a:gd name="connsiteY484" fmla="*/ 828866 h 1800225"/>
                <a:gd name="connsiteX485" fmla="*/ 1445324 w 1638300"/>
                <a:gd name="connsiteY485" fmla="*/ 834962 h 1800225"/>
                <a:gd name="connsiteX486" fmla="*/ 1441609 w 1638300"/>
                <a:gd name="connsiteY486" fmla="*/ 830009 h 1800225"/>
                <a:gd name="connsiteX487" fmla="*/ 1441228 w 1638300"/>
                <a:gd name="connsiteY487" fmla="*/ 833724 h 1800225"/>
                <a:gd name="connsiteX488" fmla="*/ 1430845 w 1638300"/>
                <a:gd name="connsiteY488" fmla="*/ 833628 h 1800225"/>
                <a:gd name="connsiteX489" fmla="*/ 1424940 w 1638300"/>
                <a:gd name="connsiteY489" fmla="*/ 839534 h 1800225"/>
                <a:gd name="connsiteX490" fmla="*/ 1425321 w 1638300"/>
                <a:gd name="connsiteY490" fmla="*/ 845534 h 1800225"/>
                <a:gd name="connsiteX491" fmla="*/ 1423321 w 1638300"/>
                <a:gd name="connsiteY491" fmla="*/ 846297 h 1800225"/>
                <a:gd name="connsiteX492" fmla="*/ 1419701 w 1638300"/>
                <a:gd name="connsiteY492" fmla="*/ 861156 h 1800225"/>
                <a:gd name="connsiteX493" fmla="*/ 1415605 w 1638300"/>
                <a:gd name="connsiteY493" fmla="*/ 859536 h 1800225"/>
                <a:gd name="connsiteX494" fmla="*/ 1408652 w 1638300"/>
                <a:gd name="connsiteY494" fmla="*/ 862584 h 1800225"/>
                <a:gd name="connsiteX495" fmla="*/ 1401318 w 1638300"/>
                <a:gd name="connsiteY495" fmla="*/ 857726 h 1800225"/>
                <a:gd name="connsiteX496" fmla="*/ 1398365 w 1638300"/>
                <a:gd name="connsiteY496" fmla="*/ 859346 h 1800225"/>
                <a:gd name="connsiteX497" fmla="*/ 1396841 w 1638300"/>
                <a:gd name="connsiteY497" fmla="*/ 856488 h 1800225"/>
                <a:gd name="connsiteX498" fmla="*/ 1387793 w 1638300"/>
                <a:gd name="connsiteY498" fmla="*/ 860679 h 1800225"/>
                <a:gd name="connsiteX499" fmla="*/ 1383316 w 1638300"/>
                <a:gd name="connsiteY499" fmla="*/ 870395 h 1800225"/>
                <a:gd name="connsiteX500" fmla="*/ 1372934 w 1638300"/>
                <a:gd name="connsiteY500" fmla="*/ 863537 h 1800225"/>
                <a:gd name="connsiteX501" fmla="*/ 1369885 w 1638300"/>
                <a:gd name="connsiteY501" fmla="*/ 866585 h 1800225"/>
                <a:gd name="connsiteX502" fmla="*/ 1365885 w 1638300"/>
                <a:gd name="connsiteY502" fmla="*/ 866204 h 1800225"/>
                <a:gd name="connsiteX503" fmla="*/ 1363694 w 1638300"/>
                <a:gd name="connsiteY503" fmla="*/ 869728 h 1800225"/>
                <a:gd name="connsiteX504" fmla="*/ 1371314 w 1638300"/>
                <a:gd name="connsiteY504" fmla="*/ 883063 h 1800225"/>
                <a:gd name="connsiteX505" fmla="*/ 1369981 w 1638300"/>
                <a:gd name="connsiteY505" fmla="*/ 892302 h 1800225"/>
                <a:gd name="connsiteX506" fmla="*/ 1376458 w 1638300"/>
                <a:gd name="connsiteY506" fmla="*/ 892302 h 1800225"/>
                <a:gd name="connsiteX507" fmla="*/ 1387507 w 1638300"/>
                <a:gd name="connsiteY507" fmla="*/ 907732 h 1800225"/>
                <a:gd name="connsiteX508" fmla="*/ 1394174 w 1638300"/>
                <a:gd name="connsiteY508" fmla="*/ 902970 h 1800225"/>
                <a:gd name="connsiteX509" fmla="*/ 1395222 w 1638300"/>
                <a:gd name="connsiteY509" fmla="*/ 906018 h 1800225"/>
                <a:gd name="connsiteX510" fmla="*/ 1401604 w 1638300"/>
                <a:gd name="connsiteY510" fmla="*/ 904875 h 1800225"/>
                <a:gd name="connsiteX511" fmla="*/ 1403794 w 1638300"/>
                <a:gd name="connsiteY511" fmla="*/ 912114 h 1800225"/>
                <a:gd name="connsiteX512" fmla="*/ 1409033 w 1638300"/>
                <a:gd name="connsiteY512" fmla="*/ 910590 h 1800225"/>
                <a:gd name="connsiteX513" fmla="*/ 1409509 w 1638300"/>
                <a:gd name="connsiteY513" fmla="*/ 912876 h 1800225"/>
                <a:gd name="connsiteX514" fmla="*/ 1404557 w 1638300"/>
                <a:gd name="connsiteY514" fmla="*/ 924401 h 1800225"/>
                <a:gd name="connsiteX515" fmla="*/ 1414462 w 1638300"/>
                <a:gd name="connsiteY515" fmla="*/ 931164 h 1800225"/>
                <a:gd name="connsiteX516" fmla="*/ 1421035 w 1638300"/>
                <a:gd name="connsiteY516" fmla="*/ 929735 h 1800225"/>
                <a:gd name="connsiteX517" fmla="*/ 1419987 w 1638300"/>
                <a:gd name="connsiteY517" fmla="*/ 946785 h 1800225"/>
                <a:gd name="connsiteX518" fmla="*/ 1416082 w 1638300"/>
                <a:gd name="connsiteY518" fmla="*/ 946785 h 1800225"/>
                <a:gd name="connsiteX519" fmla="*/ 1413510 w 1638300"/>
                <a:gd name="connsiteY519" fmla="*/ 965359 h 1800225"/>
                <a:gd name="connsiteX520" fmla="*/ 1418939 w 1638300"/>
                <a:gd name="connsiteY520" fmla="*/ 968883 h 1800225"/>
                <a:gd name="connsiteX521" fmla="*/ 1391793 w 1638300"/>
                <a:gd name="connsiteY521" fmla="*/ 983552 h 1800225"/>
                <a:gd name="connsiteX522" fmla="*/ 1386840 w 1638300"/>
                <a:gd name="connsiteY522" fmla="*/ 989457 h 1800225"/>
                <a:gd name="connsiteX523" fmla="*/ 1387411 w 1638300"/>
                <a:gd name="connsiteY523" fmla="*/ 992791 h 1800225"/>
                <a:gd name="connsiteX524" fmla="*/ 1377886 w 1638300"/>
                <a:gd name="connsiteY524" fmla="*/ 989076 h 1800225"/>
                <a:gd name="connsiteX525" fmla="*/ 1360265 w 1638300"/>
                <a:gd name="connsiteY525" fmla="*/ 967740 h 1800225"/>
                <a:gd name="connsiteX526" fmla="*/ 1348645 w 1638300"/>
                <a:gd name="connsiteY526" fmla="*/ 966121 h 1800225"/>
                <a:gd name="connsiteX527" fmla="*/ 1311974 w 1638300"/>
                <a:gd name="connsiteY527" fmla="*/ 982789 h 1800225"/>
                <a:gd name="connsiteX528" fmla="*/ 1290733 w 1638300"/>
                <a:gd name="connsiteY528" fmla="*/ 999744 h 1800225"/>
                <a:gd name="connsiteX529" fmla="*/ 1281779 w 1638300"/>
                <a:gd name="connsiteY529" fmla="*/ 990695 h 1800225"/>
                <a:gd name="connsiteX530" fmla="*/ 1272254 w 1638300"/>
                <a:gd name="connsiteY530" fmla="*/ 999077 h 1800225"/>
                <a:gd name="connsiteX531" fmla="*/ 1255681 w 1638300"/>
                <a:gd name="connsiteY531" fmla="*/ 1003268 h 1800225"/>
                <a:gd name="connsiteX532" fmla="*/ 1239584 w 1638300"/>
                <a:gd name="connsiteY532" fmla="*/ 1022699 h 1800225"/>
                <a:gd name="connsiteX533" fmla="*/ 1234250 w 1638300"/>
                <a:gd name="connsiteY533" fmla="*/ 1019080 h 1800225"/>
                <a:gd name="connsiteX534" fmla="*/ 1220629 w 1638300"/>
                <a:gd name="connsiteY534" fmla="*/ 988695 h 1800225"/>
                <a:gd name="connsiteX535" fmla="*/ 1215485 w 1638300"/>
                <a:gd name="connsiteY535" fmla="*/ 986409 h 1800225"/>
                <a:gd name="connsiteX536" fmla="*/ 1222724 w 1638300"/>
                <a:gd name="connsiteY536" fmla="*/ 974598 h 1800225"/>
                <a:gd name="connsiteX537" fmla="*/ 1221581 w 1638300"/>
                <a:gd name="connsiteY537" fmla="*/ 969264 h 1800225"/>
                <a:gd name="connsiteX538" fmla="*/ 1203960 w 1638300"/>
                <a:gd name="connsiteY538" fmla="*/ 966121 h 1800225"/>
                <a:gd name="connsiteX539" fmla="*/ 1197007 w 1638300"/>
                <a:gd name="connsiteY539" fmla="*/ 968121 h 1800225"/>
                <a:gd name="connsiteX540" fmla="*/ 1190339 w 1638300"/>
                <a:gd name="connsiteY540" fmla="*/ 952405 h 1800225"/>
                <a:gd name="connsiteX541" fmla="*/ 1182815 w 1638300"/>
                <a:gd name="connsiteY541" fmla="*/ 952405 h 1800225"/>
                <a:gd name="connsiteX542" fmla="*/ 1169479 w 1638300"/>
                <a:gd name="connsiteY542" fmla="*/ 961835 h 1800225"/>
                <a:gd name="connsiteX543" fmla="*/ 1164241 w 1638300"/>
                <a:gd name="connsiteY543" fmla="*/ 972598 h 1800225"/>
                <a:gd name="connsiteX544" fmla="*/ 1163574 w 1638300"/>
                <a:gd name="connsiteY544" fmla="*/ 985171 h 1800225"/>
                <a:gd name="connsiteX545" fmla="*/ 1148048 w 1638300"/>
                <a:gd name="connsiteY545" fmla="*/ 992981 h 1800225"/>
                <a:gd name="connsiteX546" fmla="*/ 1121283 w 1638300"/>
                <a:gd name="connsiteY546" fmla="*/ 990886 h 1800225"/>
                <a:gd name="connsiteX547" fmla="*/ 1118044 w 1638300"/>
                <a:gd name="connsiteY547" fmla="*/ 981646 h 1800225"/>
                <a:gd name="connsiteX548" fmla="*/ 1078897 w 1638300"/>
                <a:gd name="connsiteY548" fmla="*/ 979265 h 1800225"/>
                <a:gd name="connsiteX549" fmla="*/ 1064228 w 1638300"/>
                <a:gd name="connsiteY549" fmla="*/ 972979 h 1800225"/>
                <a:gd name="connsiteX550" fmla="*/ 1045559 w 1638300"/>
                <a:gd name="connsiteY550" fmla="*/ 993553 h 1800225"/>
                <a:gd name="connsiteX551" fmla="*/ 1036510 w 1638300"/>
                <a:gd name="connsiteY551" fmla="*/ 1007840 h 1800225"/>
                <a:gd name="connsiteX552" fmla="*/ 1026985 w 1638300"/>
                <a:gd name="connsiteY552" fmla="*/ 1002888 h 1800225"/>
                <a:gd name="connsiteX553" fmla="*/ 1015936 w 1638300"/>
                <a:gd name="connsiteY553" fmla="*/ 1012413 h 1800225"/>
                <a:gd name="connsiteX554" fmla="*/ 1010888 w 1638300"/>
                <a:gd name="connsiteY554" fmla="*/ 1011460 h 1800225"/>
                <a:gd name="connsiteX555" fmla="*/ 1010031 w 1638300"/>
                <a:gd name="connsiteY555" fmla="*/ 1019175 h 1800225"/>
                <a:gd name="connsiteX556" fmla="*/ 993553 w 1638300"/>
                <a:gd name="connsiteY556" fmla="*/ 1033463 h 1800225"/>
                <a:gd name="connsiteX557" fmla="*/ 985075 w 1638300"/>
                <a:gd name="connsiteY557" fmla="*/ 1034415 h 1800225"/>
                <a:gd name="connsiteX558" fmla="*/ 975550 w 1638300"/>
                <a:gd name="connsiteY558" fmla="*/ 1028700 h 1800225"/>
                <a:gd name="connsiteX559" fmla="*/ 975360 w 1638300"/>
                <a:gd name="connsiteY559" fmla="*/ 1025080 h 1800225"/>
                <a:gd name="connsiteX560" fmla="*/ 967168 w 1638300"/>
                <a:gd name="connsiteY560" fmla="*/ 1025843 h 1800225"/>
                <a:gd name="connsiteX561" fmla="*/ 954024 w 1638300"/>
                <a:gd name="connsiteY561" fmla="*/ 1021652 h 1800225"/>
                <a:gd name="connsiteX562" fmla="*/ 940403 w 1638300"/>
                <a:gd name="connsiteY562" fmla="*/ 1008698 h 1800225"/>
                <a:gd name="connsiteX563" fmla="*/ 926973 w 1638300"/>
                <a:gd name="connsiteY563" fmla="*/ 1028129 h 1800225"/>
                <a:gd name="connsiteX564" fmla="*/ 909637 w 1638300"/>
                <a:gd name="connsiteY564" fmla="*/ 1066895 h 1800225"/>
                <a:gd name="connsiteX565" fmla="*/ 890207 w 1638300"/>
                <a:gd name="connsiteY565" fmla="*/ 1073468 h 1800225"/>
                <a:gd name="connsiteX566" fmla="*/ 885634 w 1638300"/>
                <a:gd name="connsiteY566" fmla="*/ 1068705 h 1800225"/>
                <a:gd name="connsiteX567" fmla="*/ 880682 w 1638300"/>
                <a:gd name="connsiteY567" fmla="*/ 1075087 h 1800225"/>
                <a:gd name="connsiteX568" fmla="*/ 879729 w 1638300"/>
                <a:gd name="connsiteY568" fmla="*/ 1077754 h 1800225"/>
                <a:gd name="connsiteX569" fmla="*/ 884873 w 1638300"/>
                <a:gd name="connsiteY569" fmla="*/ 1079088 h 1800225"/>
                <a:gd name="connsiteX570" fmla="*/ 877634 w 1638300"/>
                <a:gd name="connsiteY570" fmla="*/ 1083469 h 1800225"/>
                <a:gd name="connsiteX571" fmla="*/ 873061 w 1638300"/>
                <a:gd name="connsiteY571" fmla="*/ 1108901 h 1800225"/>
                <a:gd name="connsiteX572" fmla="*/ 857631 w 1638300"/>
                <a:gd name="connsiteY572" fmla="*/ 1128046 h 1800225"/>
                <a:gd name="connsiteX573" fmla="*/ 842296 w 1638300"/>
                <a:gd name="connsiteY573" fmla="*/ 1129475 h 1800225"/>
                <a:gd name="connsiteX574" fmla="*/ 812578 w 1638300"/>
                <a:gd name="connsiteY574" fmla="*/ 1107948 h 1800225"/>
                <a:gd name="connsiteX575" fmla="*/ 805339 w 1638300"/>
                <a:gd name="connsiteY575" fmla="*/ 1110710 h 1800225"/>
                <a:gd name="connsiteX576" fmla="*/ 803910 w 1638300"/>
                <a:gd name="connsiteY576" fmla="*/ 1107948 h 1800225"/>
                <a:gd name="connsiteX577" fmla="*/ 795718 w 1638300"/>
                <a:gd name="connsiteY577" fmla="*/ 1107091 h 1800225"/>
                <a:gd name="connsiteX578" fmla="*/ 783241 w 1638300"/>
                <a:gd name="connsiteY578" fmla="*/ 1110901 h 1800225"/>
                <a:gd name="connsiteX579" fmla="*/ 747713 w 1638300"/>
                <a:gd name="connsiteY579" fmla="*/ 1106234 h 1800225"/>
                <a:gd name="connsiteX580" fmla="*/ 746950 w 1638300"/>
                <a:gd name="connsiteY580" fmla="*/ 1113949 h 1800225"/>
                <a:gd name="connsiteX581" fmla="*/ 753237 w 1638300"/>
                <a:gd name="connsiteY581" fmla="*/ 1121855 h 1800225"/>
                <a:gd name="connsiteX582" fmla="*/ 752094 w 1638300"/>
                <a:gd name="connsiteY582" fmla="*/ 1132904 h 1800225"/>
                <a:gd name="connsiteX583" fmla="*/ 755428 w 1638300"/>
                <a:gd name="connsiteY583" fmla="*/ 1141857 h 1800225"/>
                <a:gd name="connsiteX584" fmla="*/ 740188 w 1638300"/>
                <a:gd name="connsiteY584" fmla="*/ 1146239 h 1800225"/>
                <a:gd name="connsiteX585" fmla="*/ 742474 w 1638300"/>
                <a:gd name="connsiteY585" fmla="*/ 1170051 h 1800225"/>
                <a:gd name="connsiteX586" fmla="*/ 745426 w 1638300"/>
                <a:gd name="connsiteY586" fmla="*/ 1170241 h 1800225"/>
                <a:gd name="connsiteX587" fmla="*/ 746284 w 1638300"/>
                <a:gd name="connsiteY587" fmla="*/ 1181958 h 1800225"/>
                <a:gd name="connsiteX588" fmla="*/ 752856 w 1638300"/>
                <a:gd name="connsiteY588" fmla="*/ 1176242 h 1800225"/>
                <a:gd name="connsiteX589" fmla="*/ 758857 w 1638300"/>
                <a:gd name="connsiteY589" fmla="*/ 1174814 h 1800225"/>
                <a:gd name="connsiteX590" fmla="*/ 759047 w 1638300"/>
                <a:gd name="connsiteY590" fmla="*/ 1170147 h 1800225"/>
                <a:gd name="connsiteX591" fmla="*/ 762667 w 1638300"/>
                <a:gd name="connsiteY591" fmla="*/ 1166908 h 1800225"/>
                <a:gd name="connsiteX592" fmla="*/ 773525 w 1638300"/>
                <a:gd name="connsiteY592" fmla="*/ 1170241 h 1800225"/>
                <a:gd name="connsiteX593" fmla="*/ 786289 w 1638300"/>
                <a:gd name="connsiteY593" fmla="*/ 1169575 h 1800225"/>
                <a:gd name="connsiteX594" fmla="*/ 786765 w 1638300"/>
                <a:gd name="connsiteY594" fmla="*/ 1174052 h 1800225"/>
                <a:gd name="connsiteX595" fmla="*/ 780955 w 1638300"/>
                <a:gd name="connsiteY595" fmla="*/ 1178243 h 1800225"/>
                <a:gd name="connsiteX596" fmla="*/ 788860 w 1638300"/>
                <a:gd name="connsiteY596" fmla="*/ 1187672 h 1800225"/>
                <a:gd name="connsiteX597" fmla="*/ 784098 w 1638300"/>
                <a:gd name="connsiteY597" fmla="*/ 1189768 h 1800225"/>
                <a:gd name="connsiteX598" fmla="*/ 785622 w 1638300"/>
                <a:gd name="connsiteY598" fmla="*/ 1194531 h 1800225"/>
                <a:gd name="connsiteX599" fmla="*/ 783050 w 1638300"/>
                <a:gd name="connsiteY599" fmla="*/ 1193388 h 1800225"/>
                <a:gd name="connsiteX600" fmla="*/ 782955 w 1638300"/>
                <a:gd name="connsiteY600" fmla="*/ 1204532 h 1800225"/>
                <a:gd name="connsiteX601" fmla="*/ 786575 w 1638300"/>
                <a:gd name="connsiteY601" fmla="*/ 1216343 h 1800225"/>
                <a:gd name="connsiteX602" fmla="*/ 776383 w 1638300"/>
                <a:gd name="connsiteY602" fmla="*/ 1228249 h 1800225"/>
                <a:gd name="connsiteX603" fmla="*/ 772096 w 1638300"/>
                <a:gd name="connsiteY603" fmla="*/ 1227391 h 1800225"/>
                <a:gd name="connsiteX604" fmla="*/ 772573 w 1638300"/>
                <a:gd name="connsiteY604" fmla="*/ 1231392 h 1800225"/>
                <a:gd name="connsiteX605" fmla="*/ 764000 w 1638300"/>
                <a:gd name="connsiteY605" fmla="*/ 1237965 h 1800225"/>
                <a:gd name="connsiteX606" fmla="*/ 750094 w 1638300"/>
                <a:gd name="connsiteY606" fmla="*/ 1239393 h 1800225"/>
                <a:gd name="connsiteX607" fmla="*/ 754094 w 1638300"/>
                <a:gd name="connsiteY607" fmla="*/ 1261206 h 1800225"/>
                <a:gd name="connsiteX608" fmla="*/ 748475 w 1638300"/>
                <a:gd name="connsiteY608" fmla="*/ 1273588 h 1800225"/>
                <a:gd name="connsiteX609" fmla="*/ 753999 w 1638300"/>
                <a:gd name="connsiteY609" fmla="*/ 1292067 h 1800225"/>
                <a:gd name="connsiteX610" fmla="*/ 764000 w 1638300"/>
                <a:gd name="connsiteY610" fmla="*/ 1295876 h 1800225"/>
                <a:gd name="connsiteX611" fmla="*/ 765715 w 1638300"/>
                <a:gd name="connsiteY611" fmla="*/ 1301687 h 1800225"/>
                <a:gd name="connsiteX612" fmla="*/ 770668 w 1638300"/>
                <a:gd name="connsiteY612" fmla="*/ 1303782 h 1800225"/>
                <a:gd name="connsiteX613" fmla="*/ 785908 w 1638300"/>
                <a:gd name="connsiteY613" fmla="*/ 1301782 h 1800225"/>
                <a:gd name="connsiteX614" fmla="*/ 812292 w 1638300"/>
                <a:gd name="connsiteY614" fmla="*/ 1319499 h 1800225"/>
                <a:gd name="connsiteX615" fmla="*/ 816292 w 1638300"/>
                <a:gd name="connsiteY615" fmla="*/ 1314545 h 1800225"/>
                <a:gd name="connsiteX616" fmla="*/ 826103 w 1638300"/>
                <a:gd name="connsiteY616" fmla="*/ 1311593 h 1800225"/>
                <a:gd name="connsiteX617" fmla="*/ 833342 w 1638300"/>
                <a:gd name="connsiteY617" fmla="*/ 1323785 h 1800225"/>
                <a:gd name="connsiteX618" fmla="*/ 841248 w 1638300"/>
                <a:gd name="connsiteY618" fmla="*/ 1328833 h 1800225"/>
                <a:gd name="connsiteX619" fmla="*/ 844867 w 1638300"/>
                <a:gd name="connsiteY619" fmla="*/ 1334072 h 1800225"/>
                <a:gd name="connsiteX620" fmla="*/ 843248 w 1638300"/>
                <a:gd name="connsiteY620" fmla="*/ 1335881 h 1800225"/>
                <a:gd name="connsiteX621" fmla="*/ 851725 w 1638300"/>
                <a:gd name="connsiteY621" fmla="*/ 1338644 h 1800225"/>
                <a:gd name="connsiteX622" fmla="*/ 855821 w 1638300"/>
                <a:gd name="connsiteY622" fmla="*/ 1350740 h 1800225"/>
                <a:gd name="connsiteX623" fmla="*/ 864394 w 1638300"/>
                <a:gd name="connsiteY623" fmla="*/ 1358742 h 1800225"/>
                <a:gd name="connsiteX624" fmla="*/ 867156 w 1638300"/>
                <a:gd name="connsiteY624" fmla="*/ 1357789 h 1800225"/>
                <a:gd name="connsiteX625" fmla="*/ 877443 w 1638300"/>
                <a:gd name="connsiteY625" fmla="*/ 1364647 h 1800225"/>
                <a:gd name="connsiteX626" fmla="*/ 885539 w 1638300"/>
                <a:gd name="connsiteY626" fmla="*/ 1386554 h 1800225"/>
                <a:gd name="connsiteX627" fmla="*/ 902017 w 1638300"/>
                <a:gd name="connsiteY627" fmla="*/ 1400080 h 1800225"/>
                <a:gd name="connsiteX628" fmla="*/ 905446 w 1638300"/>
                <a:gd name="connsiteY628" fmla="*/ 1409033 h 1800225"/>
                <a:gd name="connsiteX629" fmla="*/ 911066 w 1638300"/>
                <a:gd name="connsiteY629" fmla="*/ 1410081 h 1800225"/>
                <a:gd name="connsiteX630" fmla="*/ 917638 w 1638300"/>
                <a:gd name="connsiteY630" fmla="*/ 1406843 h 1800225"/>
                <a:gd name="connsiteX631" fmla="*/ 920305 w 1638300"/>
                <a:gd name="connsiteY631" fmla="*/ 1402080 h 1800225"/>
                <a:gd name="connsiteX632" fmla="*/ 934784 w 1638300"/>
                <a:gd name="connsiteY632" fmla="*/ 1402556 h 1800225"/>
                <a:gd name="connsiteX633" fmla="*/ 944404 w 1638300"/>
                <a:gd name="connsiteY633" fmla="*/ 1400080 h 1800225"/>
                <a:gd name="connsiteX634" fmla="*/ 953834 w 1638300"/>
                <a:gd name="connsiteY634" fmla="*/ 1404557 h 1800225"/>
                <a:gd name="connsiteX635" fmla="*/ 970598 w 1638300"/>
                <a:gd name="connsiteY635" fmla="*/ 1399127 h 1800225"/>
                <a:gd name="connsiteX636" fmla="*/ 970598 w 1638300"/>
                <a:gd name="connsiteY636" fmla="*/ 1397222 h 1800225"/>
                <a:gd name="connsiteX637" fmla="*/ 974122 w 1638300"/>
                <a:gd name="connsiteY637" fmla="*/ 1397413 h 1800225"/>
                <a:gd name="connsiteX638" fmla="*/ 976408 w 1638300"/>
                <a:gd name="connsiteY638" fmla="*/ 1403985 h 1800225"/>
                <a:gd name="connsiteX639" fmla="*/ 981932 w 1638300"/>
                <a:gd name="connsiteY639" fmla="*/ 1408462 h 1800225"/>
                <a:gd name="connsiteX640" fmla="*/ 997363 w 1638300"/>
                <a:gd name="connsiteY640" fmla="*/ 1411605 h 1800225"/>
                <a:gd name="connsiteX641" fmla="*/ 1002030 w 1638300"/>
                <a:gd name="connsiteY641" fmla="*/ 1416844 h 1800225"/>
                <a:gd name="connsiteX642" fmla="*/ 1002697 w 1638300"/>
                <a:gd name="connsiteY642" fmla="*/ 1425321 h 1800225"/>
                <a:gd name="connsiteX643" fmla="*/ 995743 w 1638300"/>
                <a:gd name="connsiteY643" fmla="*/ 1441609 h 1800225"/>
                <a:gd name="connsiteX644" fmla="*/ 999839 w 1638300"/>
                <a:gd name="connsiteY644" fmla="*/ 1445133 h 1800225"/>
                <a:gd name="connsiteX645" fmla="*/ 996029 w 1638300"/>
                <a:gd name="connsiteY645" fmla="*/ 1449896 h 1800225"/>
                <a:gd name="connsiteX646" fmla="*/ 1003268 w 1638300"/>
                <a:gd name="connsiteY646" fmla="*/ 1464945 h 1800225"/>
                <a:gd name="connsiteX647" fmla="*/ 1011460 w 1638300"/>
                <a:gd name="connsiteY647" fmla="*/ 1467993 h 1800225"/>
                <a:gd name="connsiteX648" fmla="*/ 1022033 w 1638300"/>
                <a:gd name="connsiteY648" fmla="*/ 1464850 h 1800225"/>
                <a:gd name="connsiteX649" fmla="*/ 1023842 w 1638300"/>
                <a:gd name="connsiteY649" fmla="*/ 1473613 h 1800225"/>
                <a:gd name="connsiteX650" fmla="*/ 1032415 w 1638300"/>
                <a:gd name="connsiteY650" fmla="*/ 1467517 h 1800225"/>
                <a:gd name="connsiteX651" fmla="*/ 1038701 w 1638300"/>
                <a:gd name="connsiteY651" fmla="*/ 1473422 h 1800225"/>
                <a:gd name="connsiteX652" fmla="*/ 1047559 w 1638300"/>
                <a:gd name="connsiteY652" fmla="*/ 1474851 h 1800225"/>
                <a:gd name="connsiteX653" fmla="*/ 1065276 w 1638300"/>
                <a:gd name="connsiteY653" fmla="*/ 1470470 h 1800225"/>
                <a:gd name="connsiteX654" fmla="*/ 1074801 w 1638300"/>
                <a:gd name="connsiteY654" fmla="*/ 1476375 h 1800225"/>
                <a:gd name="connsiteX655" fmla="*/ 1082040 w 1638300"/>
                <a:gd name="connsiteY655" fmla="*/ 1489139 h 1800225"/>
                <a:gd name="connsiteX656" fmla="*/ 1089755 w 1638300"/>
                <a:gd name="connsiteY656" fmla="*/ 1490853 h 1800225"/>
                <a:gd name="connsiteX657" fmla="*/ 1095470 w 1638300"/>
                <a:gd name="connsiteY657" fmla="*/ 1489901 h 1800225"/>
                <a:gd name="connsiteX658" fmla="*/ 1116806 w 1638300"/>
                <a:gd name="connsiteY658" fmla="*/ 1477899 h 1800225"/>
                <a:gd name="connsiteX659" fmla="*/ 1118330 w 1638300"/>
                <a:gd name="connsiteY659" fmla="*/ 1474851 h 1800225"/>
                <a:gd name="connsiteX660" fmla="*/ 1122045 w 1638300"/>
                <a:gd name="connsiteY660" fmla="*/ 1476851 h 1800225"/>
                <a:gd name="connsiteX661" fmla="*/ 1118330 w 1638300"/>
                <a:gd name="connsiteY661" fmla="*/ 1503807 h 1800225"/>
                <a:gd name="connsiteX662" fmla="*/ 1123093 w 1638300"/>
                <a:gd name="connsiteY662" fmla="*/ 1514094 h 1800225"/>
                <a:gd name="connsiteX663" fmla="*/ 1135856 w 1638300"/>
                <a:gd name="connsiteY663" fmla="*/ 1526572 h 1800225"/>
                <a:gd name="connsiteX664" fmla="*/ 1136999 w 1638300"/>
                <a:gd name="connsiteY664" fmla="*/ 1534954 h 1800225"/>
                <a:gd name="connsiteX665" fmla="*/ 1134332 w 1638300"/>
                <a:gd name="connsiteY665" fmla="*/ 1548860 h 1800225"/>
                <a:gd name="connsiteX666" fmla="*/ 1136237 w 1638300"/>
                <a:gd name="connsiteY666" fmla="*/ 1568196 h 1800225"/>
                <a:gd name="connsiteX667" fmla="*/ 1139571 w 1638300"/>
                <a:gd name="connsiteY667" fmla="*/ 1575816 h 1800225"/>
                <a:gd name="connsiteX668" fmla="*/ 1138904 w 1638300"/>
                <a:gd name="connsiteY668" fmla="*/ 1584103 h 1800225"/>
                <a:gd name="connsiteX669" fmla="*/ 1134427 w 1638300"/>
                <a:gd name="connsiteY669" fmla="*/ 1587532 h 1800225"/>
                <a:gd name="connsiteX670" fmla="*/ 1128427 w 1638300"/>
                <a:gd name="connsiteY670" fmla="*/ 1602296 h 1800225"/>
                <a:gd name="connsiteX671" fmla="*/ 1128236 w 1638300"/>
                <a:gd name="connsiteY671" fmla="*/ 1611630 h 1800225"/>
                <a:gd name="connsiteX672" fmla="*/ 1122426 w 1638300"/>
                <a:gd name="connsiteY672" fmla="*/ 1617631 h 1800225"/>
                <a:gd name="connsiteX673" fmla="*/ 1095566 w 1638300"/>
                <a:gd name="connsiteY673" fmla="*/ 1625727 h 1800225"/>
                <a:gd name="connsiteX674" fmla="*/ 1095661 w 1638300"/>
                <a:gd name="connsiteY674" fmla="*/ 1637538 h 1800225"/>
                <a:gd name="connsiteX675" fmla="*/ 1087279 w 1638300"/>
                <a:gd name="connsiteY675" fmla="*/ 1640205 h 1800225"/>
                <a:gd name="connsiteX676" fmla="*/ 1082897 w 1638300"/>
                <a:gd name="connsiteY676" fmla="*/ 1639062 h 1800225"/>
                <a:gd name="connsiteX677" fmla="*/ 1073753 w 1638300"/>
                <a:gd name="connsiteY677" fmla="*/ 1644682 h 1800225"/>
                <a:gd name="connsiteX678" fmla="*/ 1063847 w 1638300"/>
                <a:gd name="connsiteY678" fmla="*/ 1646397 h 1800225"/>
                <a:gd name="connsiteX679" fmla="*/ 1054036 w 1638300"/>
                <a:gd name="connsiteY679" fmla="*/ 1644301 h 1800225"/>
                <a:gd name="connsiteX680" fmla="*/ 1042607 w 1638300"/>
                <a:gd name="connsiteY680" fmla="*/ 1637919 h 1800225"/>
                <a:gd name="connsiteX681" fmla="*/ 1016317 w 1638300"/>
                <a:gd name="connsiteY681" fmla="*/ 1635538 h 1800225"/>
                <a:gd name="connsiteX682" fmla="*/ 1017556 w 1638300"/>
                <a:gd name="connsiteY682" fmla="*/ 1629918 h 1800225"/>
                <a:gd name="connsiteX683" fmla="*/ 1014127 w 1638300"/>
                <a:gd name="connsiteY683" fmla="*/ 1629537 h 1800225"/>
                <a:gd name="connsiteX684" fmla="*/ 1011841 w 1638300"/>
                <a:gd name="connsiteY684" fmla="*/ 1620870 h 1800225"/>
                <a:gd name="connsiteX685" fmla="*/ 1014698 w 1638300"/>
                <a:gd name="connsiteY685" fmla="*/ 1617536 h 1800225"/>
                <a:gd name="connsiteX686" fmla="*/ 1010221 w 1638300"/>
                <a:gd name="connsiteY686" fmla="*/ 1614774 h 1800225"/>
                <a:gd name="connsiteX687" fmla="*/ 1007459 w 1638300"/>
                <a:gd name="connsiteY687" fmla="*/ 1605249 h 1800225"/>
                <a:gd name="connsiteX688" fmla="*/ 995743 w 1638300"/>
                <a:gd name="connsiteY688" fmla="*/ 1586770 h 1800225"/>
                <a:gd name="connsiteX689" fmla="*/ 975074 w 1638300"/>
                <a:gd name="connsiteY689" fmla="*/ 1593056 h 1800225"/>
                <a:gd name="connsiteX690" fmla="*/ 966311 w 1638300"/>
                <a:gd name="connsiteY690" fmla="*/ 1589532 h 1800225"/>
                <a:gd name="connsiteX691" fmla="*/ 944594 w 1638300"/>
                <a:gd name="connsiteY691" fmla="*/ 1589532 h 1800225"/>
                <a:gd name="connsiteX692" fmla="*/ 952691 w 1638300"/>
                <a:gd name="connsiteY692" fmla="*/ 1600962 h 1800225"/>
                <a:gd name="connsiteX693" fmla="*/ 941165 w 1638300"/>
                <a:gd name="connsiteY693" fmla="*/ 1607725 h 1800225"/>
                <a:gd name="connsiteX694" fmla="*/ 935260 w 1638300"/>
                <a:gd name="connsiteY694" fmla="*/ 1618679 h 1800225"/>
                <a:gd name="connsiteX695" fmla="*/ 928878 w 1638300"/>
                <a:gd name="connsiteY695" fmla="*/ 1623632 h 1800225"/>
                <a:gd name="connsiteX696" fmla="*/ 924973 w 1638300"/>
                <a:gd name="connsiteY696" fmla="*/ 1622489 h 1800225"/>
                <a:gd name="connsiteX697" fmla="*/ 922973 w 1638300"/>
                <a:gd name="connsiteY697" fmla="*/ 1628585 h 1800225"/>
                <a:gd name="connsiteX698" fmla="*/ 917543 w 1638300"/>
                <a:gd name="connsiteY698" fmla="*/ 1629537 h 1800225"/>
                <a:gd name="connsiteX699" fmla="*/ 910304 w 1638300"/>
                <a:gd name="connsiteY699" fmla="*/ 1635823 h 1800225"/>
                <a:gd name="connsiteX700" fmla="*/ 902113 w 1638300"/>
                <a:gd name="connsiteY700" fmla="*/ 1630585 h 1800225"/>
                <a:gd name="connsiteX701" fmla="*/ 895731 w 1638300"/>
                <a:gd name="connsiteY701" fmla="*/ 1634395 h 1800225"/>
                <a:gd name="connsiteX702" fmla="*/ 880777 w 1638300"/>
                <a:gd name="connsiteY702" fmla="*/ 1629156 h 1800225"/>
                <a:gd name="connsiteX703" fmla="*/ 873061 w 1638300"/>
                <a:gd name="connsiteY703" fmla="*/ 1632966 h 1800225"/>
                <a:gd name="connsiteX704" fmla="*/ 865537 w 1638300"/>
                <a:gd name="connsiteY704" fmla="*/ 1631918 h 1800225"/>
                <a:gd name="connsiteX705" fmla="*/ 863060 w 1638300"/>
                <a:gd name="connsiteY705" fmla="*/ 1629251 h 1800225"/>
                <a:gd name="connsiteX706" fmla="*/ 859917 w 1638300"/>
                <a:gd name="connsiteY706" fmla="*/ 1631632 h 1800225"/>
                <a:gd name="connsiteX707" fmla="*/ 855821 w 1638300"/>
                <a:gd name="connsiteY707" fmla="*/ 1630871 h 1800225"/>
                <a:gd name="connsiteX708" fmla="*/ 852297 w 1638300"/>
                <a:gd name="connsiteY708" fmla="*/ 1623346 h 1800225"/>
                <a:gd name="connsiteX709" fmla="*/ 845534 w 1638300"/>
                <a:gd name="connsiteY709" fmla="*/ 1624203 h 1800225"/>
                <a:gd name="connsiteX710" fmla="*/ 844867 w 1638300"/>
                <a:gd name="connsiteY710" fmla="*/ 1620012 h 1800225"/>
                <a:gd name="connsiteX711" fmla="*/ 847630 w 1638300"/>
                <a:gd name="connsiteY711" fmla="*/ 1619917 h 1800225"/>
                <a:gd name="connsiteX712" fmla="*/ 851821 w 1638300"/>
                <a:gd name="connsiteY712" fmla="*/ 1607534 h 1800225"/>
                <a:gd name="connsiteX713" fmla="*/ 831818 w 1638300"/>
                <a:gd name="connsiteY713" fmla="*/ 1596295 h 1800225"/>
                <a:gd name="connsiteX714" fmla="*/ 806291 w 1638300"/>
                <a:gd name="connsiteY714" fmla="*/ 1590580 h 1800225"/>
                <a:gd name="connsiteX715" fmla="*/ 791813 w 1638300"/>
                <a:gd name="connsiteY715" fmla="*/ 1605629 h 1800225"/>
                <a:gd name="connsiteX716" fmla="*/ 791242 w 1638300"/>
                <a:gd name="connsiteY716" fmla="*/ 1609916 h 1800225"/>
                <a:gd name="connsiteX717" fmla="*/ 801243 w 1638300"/>
                <a:gd name="connsiteY717" fmla="*/ 1621822 h 1800225"/>
                <a:gd name="connsiteX718" fmla="*/ 800005 w 1638300"/>
                <a:gd name="connsiteY718" fmla="*/ 1630585 h 1800225"/>
                <a:gd name="connsiteX719" fmla="*/ 795052 w 1638300"/>
                <a:gd name="connsiteY719" fmla="*/ 1631156 h 1800225"/>
                <a:gd name="connsiteX720" fmla="*/ 795909 w 1638300"/>
                <a:gd name="connsiteY720" fmla="*/ 1633538 h 1800225"/>
                <a:gd name="connsiteX721" fmla="*/ 792385 w 1638300"/>
                <a:gd name="connsiteY721" fmla="*/ 1633919 h 1800225"/>
                <a:gd name="connsiteX722" fmla="*/ 792671 w 1638300"/>
                <a:gd name="connsiteY722" fmla="*/ 1637443 h 1800225"/>
                <a:gd name="connsiteX723" fmla="*/ 789813 w 1638300"/>
                <a:gd name="connsiteY723" fmla="*/ 1637252 h 1800225"/>
                <a:gd name="connsiteX724" fmla="*/ 795814 w 1638300"/>
                <a:gd name="connsiteY724" fmla="*/ 1647730 h 1800225"/>
                <a:gd name="connsiteX725" fmla="*/ 793813 w 1638300"/>
                <a:gd name="connsiteY725" fmla="*/ 1682115 h 1800225"/>
                <a:gd name="connsiteX726" fmla="*/ 800671 w 1638300"/>
                <a:gd name="connsiteY726" fmla="*/ 1683734 h 1800225"/>
                <a:gd name="connsiteX727" fmla="*/ 799433 w 1638300"/>
                <a:gd name="connsiteY727" fmla="*/ 1717739 h 1800225"/>
                <a:gd name="connsiteX728" fmla="*/ 807244 w 1638300"/>
                <a:gd name="connsiteY728" fmla="*/ 1758982 h 1800225"/>
                <a:gd name="connsiteX729" fmla="*/ 803434 w 1638300"/>
                <a:gd name="connsiteY729" fmla="*/ 1767174 h 1800225"/>
                <a:gd name="connsiteX730" fmla="*/ 789432 w 1638300"/>
                <a:gd name="connsiteY730" fmla="*/ 1782413 h 1800225"/>
                <a:gd name="connsiteX731" fmla="*/ 787241 w 1638300"/>
                <a:gd name="connsiteY731" fmla="*/ 1792700 h 1800225"/>
                <a:gd name="connsiteX732" fmla="*/ 769715 w 1638300"/>
                <a:gd name="connsiteY732" fmla="*/ 1796796 h 1800225"/>
                <a:gd name="connsiteX733" fmla="*/ 759238 w 1638300"/>
                <a:gd name="connsiteY733" fmla="*/ 1779461 h 1800225"/>
                <a:gd name="connsiteX734" fmla="*/ 747427 w 1638300"/>
                <a:gd name="connsiteY734" fmla="*/ 1772412 h 1800225"/>
                <a:gd name="connsiteX735" fmla="*/ 734473 w 1638300"/>
                <a:gd name="connsiteY735" fmla="*/ 1769364 h 1800225"/>
                <a:gd name="connsiteX736" fmla="*/ 728663 w 1638300"/>
                <a:gd name="connsiteY736" fmla="*/ 1770983 h 1800225"/>
                <a:gd name="connsiteX737" fmla="*/ 724376 w 1638300"/>
                <a:gd name="connsiteY737" fmla="*/ 1763839 h 1800225"/>
                <a:gd name="connsiteX738" fmla="*/ 720757 w 1638300"/>
                <a:gd name="connsiteY738" fmla="*/ 1762887 h 1800225"/>
                <a:gd name="connsiteX739" fmla="*/ 708565 w 1638300"/>
                <a:gd name="connsiteY739" fmla="*/ 1766411 h 1800225"/>
                <a:gd name="connsiteX740" fmla="*/ 693801 w 1638300"/>
                <a:gd name="connsiteY740" fmla="*/ 1742885 h 1800225"/>
                <a:gd name="connsiteX741" fmla="*/ 684752 w 1638300"/>
                <a:gd name="connsiteY741" fmla="*/ 1735170 h 1800225"/>
                <a:gd name="connsiteX742" fmla="*/ 679323 w 1638300"/>
                <a:gd name="connsiteY742" fmla="*/ 1720596 h 1800225"/>
                <a:gd name="connsiteX743" fmla="*/ 682657 w 1638300"/>
                <a:gd name="connsiteY743" fmla="*/ 1705642 h 1800225"/>
                <a:gd name="connsiteX744" fmla="*/ 666083 w 1638300"/>
                <a:gd name="connsiteY744" fmla="*/ 1715453 h 1800225"/>
                <a:gd name="connsiteX745" fmla="*/ 647795 w 1638300"/>
                <a:gd name="connsiteY745" fmla="*/ 1718215 h 1800225"/>
                <a:gd name="connsiteX746" fmla="*/ 643700 w 1638300"/>
                <a:gd name="connsiteY746" fmla="*/ 1724883 h 1800225"/>
                <a:gd name="connsiteX747" fmla="*/ 635603 w 1638300"/>
                <a:gd name="connsiteY747" fmla="*/ 1727264 h 1800225"/>
                <a:gd name="connsiteX748" fmla="*/ 617029 w 1638300"/>
                <a:gd name="connsiteY748" fmla="*/ 1724692 h 1800225"/>
                <a:gd name="connsiteX749" fmla="*/ 609886 w 1638300"/>
                <a:gd name="connsiteY749" fmla="*/ 1718596 h 1800225"/>
                <a:gd name="connsiteX750" fmla="*/ 601694 w 1638300"/>
                <a:gd name="connsiteY750" fmla="*/ 1717072 h 1800225"/>
                <a:gd name="connsiteX751" fmla="*/ 613791 w 1638300"/>
                <a:gd name="connsiteY751" fmla="*/ 1702880 h 1800225"/>
                <a:gd name="connsiteX752" fmla="*/ 611981 w 1638300"/>
                <a:gd name="connsiteY752" fmla="*/ 1694022 h 1800225"/>
                <a:gd name="connsiteX753" fmla="*/ 606647 w 1638300"/>
                <a:gd name="connsiteY753" fmla="*/ 1688402 h 1800225"/>
                <a:gd name="connsiteX754" fmla="*/ 606552 w 1638300"/>
                <a:gd name="connsiteY754" fmla="*/ 1682782 h 1800225"/>
                <a:gd name="connsiteX755" fmla="*/ 570833 w 1638300"/>
                <a:gd name="connsiteY755" fmla="*/ 1703356 h 1800225"/>
                <a:gd name="connsiteX756" fmla="*/ 562451 w 1638300"/>
                <a:gd name="connsiteY756" fmla="*/ 1705737 h 1800225"/>
                <a:gd name="connsiteX757" fmla="*/ 545497 w 1638300"/>
                <a:gd name="connsiteY757" fmla="*/ 1719644 h 1800225"/>
                <a:gd name="connsiteX758" fmla="*/ 540353 w 1638300"/>
                <a:gd name="connsiteY758" fmla="*/ 1721072 h 1800225"/>
                <a:gd name="connsiteX759" fmla="*/ 474345 w 1638300"/>
                <a:gd name="connsiteY759" fmla="*/ 1717643 h 1800225"/>
                <a:gd name="connsiteX760" fmla="*/ 473297 w 1638300"/>
                <a:gd name="connsiteY760" fmla="*/ 1711071 h 1800225"/>
                <a:gd name="connsiteX761" fmla="*/ 462629 w 1638300"/>
                <a:gd name="connsiteY761" fmla="*/ 1690497 h 1800225"/>
                <a:gd name="connsiteX762" fmla="*/ 460819 w 1638300"/>
                <a:gd name="connsiteY762" fmla="*/ 1674400 h 1800225"/>
                <a:gd name="connsiteX763" fmla="*/ 449104 w 1638300"/>
                <a:gd name="connsiteY763" fmla="*/ 1644682 h 1800225"/>
                <a:gd name="connsiteX764" fmla="*/ 431006 w 1638300"/>
                <a:gd name="connsiteY764" fmla="*/ 1623156 h 1800225"/>
                <a:gd name="connsiteX765" fmla="*/ 448818 w 1638300"/>
                <a:gd name="connsiteY765" fmla="*/ 1624299 h 1800225"/>
                <a:gd name="connsiteX766" fmla="*/ 468916 w 1638300"/>
                <a:gd name="connsiteY766" fmla="*/ 1610963 h 1800225"/>
                <a:gd name="connsiteX767" fmla="*/ 470630 w 1638300"/>
                <a:gd name="connsiteY767" fmla="*/ 1606963 h 1800225"/>
                <a:gd name="connsiteX768" fmla="*/ 470440 w 1638300"/>
                <a:gd name="connsiteY768" fmla="*/ 1600200 h 1800225"/>
                <a:gd name="connsiteX769" fmla="*/ 461962 w 1638300"/>
                <a:gd name="connsiteY769" fmla="*/ 1600772 h 1800225"/>
                <a:gd name="connsiteX770" fmla="*/ 455581 w 1638300"/>
                <a:gd name="connsiteY770" fmla="*/ 1592104 h 1800225"/>
                <a:gd name="connsiteX771" fmla="*/ 454438 w 1638300"/>
                <a:gd name="connsiteY771" fmla="*/ 1573435 h 1800225"/>
                <a:gd name="connsiteX772" fmla="*/ 450818 w 1638300"/>
                <a:gd name="connsiteY772" fmla="*/ 1566291 h 1800225"/>
                <a:gd name="connsiteX773" fmla="*/ 442055 w 1638300"/>
                <a:gd name="connsiteY773" fmla="*/ 1557624 h 1800225"/>
                <a:gd name="connsiteX774" fmla="*/ 434150 w 1638300"/>
                <a:gd name="connsiteY774" fmla="*/ 1555909 h 1800225"/>
                <a:gd name="connsiteX775" fmla="*/ 431863 w 1638300"/>
                <a:gd name="connsiteY775" fmla="*/ 1551432 h 1800225"/>
                <a:gd name="connsiteX776" fmla="*/ 435007 w 1638300"/>
                <a:gd name="connsiteY776" fmla="*/ 1535811 h 1800225"/>
                <a:gd name="connsiteX777" fmla="*/ 443103 w 1638300"/>
                <a:gd name="connsiteY777" fmla="*/ 1529429 h 1800225"/>
                <a:gd name="connsiteX778" fmla="*/ 444151 w 1638300"/>
                <a:gd name="connsiteY778" fmla="*/ 1518095 h 1800225"/>
                <a:gd name="connsiteX779" fmla="*/ 456819 w 1638300"/>
                <a:gd name="connsiteY779" fmla="*/ 1509999 h 1800225"/>
                <a:gd name="connsiteX780" fmla="*/ 448246 w 1638300"/>
                <a:gd name="connsiteY780" fmla="*/ 1514856 h 1800225"/>
                <a:gd name="connsiteX781" fmla="*/ 425672 w 1638300"/>
                <a:gd name="connsiteY781" fmla="*/ 1519238 h 1800225"/>
                <a:gd name="connsiteX782" fmla="*/ 418528 w 1638300"/>
                <a:gd name="connsiteY782" fmla="*/ 1523619 h 1800225"/>
                <a:gd name="connsiteX783" fmla="*/ 411194 w 1638300"/>
                <a:gd name="connsiteY783" fmla="*/ 1512284 h 1800225"/>
                <a:gd name="connsiteX784" fmla="*/ 416433 w 1638300"/>
                <a:gd name="connsiteY784" fmla="*/ 1501997 h 1800225"/>
                <a:gd name="connsiteX785" fmla="*/ 417385 w 1638300"/>
                <a:gd name="connsiteY785" fmla="*/ 1485805 h 1800225"/>
                <a:gd name="connsiteX786" fmla="*/ 426529 w 1638300"/>
                <a:gd name="connsiteY786" fmla="*/ 1473613 h 1800225"/>
                <a:gd name="connsiteX787" fmla="*/ 439198 w 1638300"/>
                <a:gd name="connsiteY787" fmla="*/ 1464279 h 1800225"/>
                <a:gd name="connsiteX788" fmla="*/ 437578 w 1638300"/>
                <a:gd name="connsiteY788" fmla="*/ 1457040 h 1800225"/>
                <a:gd name="connsiteX789" fmla="*/ 429863 w 1638300"/>
                <a:gd name="connsiteY789" fmla="*/ 1458563 h 1800225"/>
                <a:gd name="connsiteX790" fmla="*/ 426529 w 1638300"/>
                <a:gd name="connsiteY790" fmla="*/ 1445229 h 1800225"/>
                <a:gd name="connsiteX791" fmla="*/ 428149 w 1638300"/>
                <a:gd name="connsiteY791" fmla="*/ 1436561 h 1800225"/>
                <a:gd name="connsiteX792" fmla="*/ 439960 w 1638300"/>
                <a:gd name="connsiteY792" fmla="*/ 1432179 h 1800225"/>
                <a:gd name="connsiteX793" fmla="*/ 439579 w 1638300"/>
                <a:gd name="connsiteY793" fmla="*/ 1428845 h 1800225"/>
                <a:gd name="connsiteX794" fmla="*/ 448246 w 1638300"/>
                <a:gd name="connsiteY794" fmla="*/ 1419225 h 1800225"/>
                <a:gd name="connsiteX795" fmla="*/ 423386 w 1638300"/>
                <a:gd name="connsiteY795" fmla="*/ 1360265 h 1800225"/>
                <a:gd name="connsiteX796" fmla="*/ 414433 w 1638300"/>
                <a:gd name="connsiteY796" fmla="*/ 1361790 h 1800225"/>
                <a:gd name="connsiteX797" fmla="*/ 411671 w 1638300"/>
                <a:gd name="connsiteY797" fmla="*/ 1354550 h 1800225"/>
                <a:gd name="connsiteX798" fmla="*/ 411099 w 1638300"/>
                <a:gd name="connsiteY798" fmla="*/ 1341215 h 1800225"/>
                <a:gd name="connsiteX799" fmla="*/ 417290 w 1638300"/>
                <a:gd name="connsiteY799" fmla="*/ 1330833 h 1800225"/>
                <a:gd name="connsiteX800" fmla="*/ 415195 w 1638300"/>
                <a:gd name="connsiteY800" fmla="*/ 1322070 h 1800225"/>
                <a:gd name="connsiteX801" fmla="*/ 410527 w 1638300"/>
                <a:gd name="connsiteY801" fmla="*/ 1317307 h 1800225"/>
                <a:gd name="connsiteX802" fmla="*/ 420052 w 1638300"/>
                <a:gd name="connsiteY802" fmla="*/ 1305306 h 1800225"/>
                <a:gd name="connsiteX803" fmla="*/ 419290 w 1638300"/>
                <a:gd name="connsiteY803" fmla="*/ 1291304 h 1800225"/>
                <a:gd name="connsiteX804" fmla="*/ 434340 w 1638300"/>
                <a:gd name="connsiteY804" fmla="*/ 1242536 h 1800225"/>
                <a:gd name="connsiteX805" fmla="*/ 419195 w 1638300"/>
                <a:gd name="connsiteY805" fmla="*/ 1247966 h 1800225"/>
                <a:gd name="connsiteX806" fmla="*/ 400240 w 1638300"/>
                <a:gd name="connsiteY806" fmla="*/ 1242632 h 1800225"/>
                <a:gd name="connsiteX807" fmla="*/ 384143 w 1638300"/>
                <a:gd name="connsiteY807" fmla="*/ 1250156 h 1800225"/>
                <a:gd name="connsiteX808" fmla="*/ 378904 w 1638300"/>
                <a:gd name="connsiteY808" fmla="*/ 1242251 h 1800225"/>
                <a:gd name="connsiteX809" fmla="*/ 372999 w 1638300"/>
                <a:gd name="connsiteY809" fmla="*/ 1243679 h 1800225"/>
                <a:gd name="connsiteX810" fmla="*/ 368998 w 1638300"/>
                <a:gd name="connsiteY810" fmla="*/ 1236440 h 1800225"/>
                <a:gd name="connsiteX811" fmla="*/ 363855 w 1638300"/>
                <a:gd name="connsiteY811" fmla="*/ 1237965 h 1800225"/>
                <a:gd name="connsiteX812" fmla="*/ 359569 w 1638300"/>
                <a:gd name="connsiteY812" fmla="*/ 1232345 h 1800225"/>
                <a:gd name="connsiteX813" fmla="*/ 355473 w 1638300"/>
                <a:gd name="connsiteY813" fmla="*/ 1232345 h 1800225"/>
                <a:gd name="connsiteX814" fmla="*/ 349853 w 1638300"/>
                <a:gd name="connsiteY814" fmla="*/ 1227963 h 1800225"/>
                <a:gd name="connsiteX815" fmla="*/ 333375 w 1638300"/>
                <a:gd name="connsiteY815" fmla="*/ 1227297 h 1800225"/>
                <a:gd name="connsiteX816" fmla="*/ 324231 w 1638300"/>
                <a:gd name="connsiteY816" fmla="*/ 1230439 h 1800225"/>
                <a:gd name="connsiteX817" fmla="*/ 313372 w 1638300"/>
                <a:gd name="connsiteY817" fmla="*/ 1222439 h 1800225"/>
                <a:gd name="connsiteX818" fmla="*/ 304609 w 1638300"/>
                <a:gd name="connsiteY818" fmla="*/ 1213771 h 1800225"/>
                <a:gd name="connsiteX819" fmla="*/ 292036 w 1638300"/>
                <a:gd name="connsiteY819" fmla="*/ 1193578 h 1800225"/>
                <a:gd name="connsiteX820" fmla="*/ 289750 w 1638300"/>
                <a:gd name="connsiteY820" fmla="*/ 1178052 h 1800225"/>
                <a:gd name="connsiteX821" fmla="*/ 293941 w 1638300"/>
                <a:gd name="connsiteY821" fmla="*/ 1175766 h 1800225"/>
                <a:gd name="connsiteX822" fmla="*/ 292513 w 1638300"/>
                <a:gd name="connsiteY822" fmla="*/ 1169384 h 1800225"/>
                <a:gd name="connsiteX823" fmla="*/ 303752 w 1638300"/>
                <a:gd name="connsiteY823" fmla="*/ 1154239 h 1800225"/>
                <a:gd name="connsiteX824" fmla="*/ 301466 w 1638300"/>
                <a:gd name="connsiteY824" fmla="*/ 1146906 h 1800225"/>
                <a:gd name="connsiteX825" fmla="*/ 294322 w 1638300"/>
                <a:gd name="connsiteY825" fmla="*/ 1135666 h 1800225"/>
                <a:gd name="connsiteX826" fmla="*/ 273939 w 1638300"/>
                <a:gd name="connsiteY826" fmla="*/ 1114140 h 1800225"/>
                <a:gd name="connsiteX827" fmla="*/ 270510 w 1638300"/>
                <a:gd name="connsiteY827" fmla="*/ 1118045 h 1800225"/>
                <a:gd name="connsiteX828" fmla="*/ 253555 w 1638300"/>
                <a:gd name="connsiteY828" fmla="*/ 1122712 h 1800225"/>
                <a:gd name="connsiteX829" fmla="*/ 246697 w 1638300"/>
                <a:gd name="connsiteY829" fmla="*/ 1109949 h 1800225"/>
                <a:gd name="connsiteX830" fmla="*/ 244030 w 1638300"/>
                <a:gd name="connsiteY830" fmla="*/ 1108615 h 1800225"/>
                <a:gd name="connsiteX831" fmla="*/ 238887 w 1638300"/>
                <a:gd name="connsiteY831" fmla="*/ 1111092 h 1800225"/>
                <a:gd name="connsiteX832" fmla="*/ 230791 w 1638300"/>
                <a:gd name="connsiteY832" fmla="*/ 1122998 h 1800225"/>
                <a:gd name="connsiteX833" fmla="*/ 234982 w 1638300"/>
                <a:gd name="connsiteY833" fmla="*/ 1130332 h 1800225"/>
                <a:gd name="connsiteX834" fmla="*/ 230505 w 1638300"/>
                <a:gd name="connsiteY834" fmla="*/ 1130713 h 1800225"/>
                <a:gd name="connsiteX835" fmla="*/ 224409 w 1638300"/>
                <a:gd name="connsiteY835" fmla="*/ 1126998 h 1800225"/>
                <a:gd name="connsiteX836" fmla="*/ 222313 w 1638300"/>
                <a:gd name="connsiteY836" fmla="*/ 1132618 h 1800225"/>
                <a:gd name="connsiteX837" fmla="*/ 224790 w 1638300"/>
                <a:gd name="connsiteY837" fmla="*/ 1139667 h 1800225"/>
                <a:gd name="connsiteX838" fmla="*/ 216694 w 1638300"/>
                <a:gd name="connsiteY838" fmla="*/ 1151573 h 1800225"/>
                <a:gd name="connsiteX839" fmla="*/ 217646 w 1638300"/>
                <a:gd name="connsiteY839" fmla="*/ 1156716 h 1800225"/>
                <a:gd name="connsiteX840" fmla="*/ 202120 w 1638300"/>
                <a:gd name="connsiteY840" fmla="*/ 1159383 h 1800225"/>
                <a:gd name="connsiteX841" fmla="*/ 202692 w 1638300"/>
                <a:gd name="connsiteY841" fmla="*/ 1164146 h 1800225"/>
                <a:gd name="connsiteX842" fmla="*/ 197929 w 1638300"/>
                <a:gd name="connsiteY842" fmla="*/ 1164431 h 1800225"/>
                <a:gd name="connsiteX843" fmla="*/ 195358 w 1638300"/>
                <a:gd name="connsiteY843" fmla="*/ 1177480 h 1800225"/>
                <a:gd name="connsiteX844" fmla="*/ 192405 w 1638300"/>
                <a:gd name="connsiteY844" fmla="*/ 1178243 h 1800225"/>
                <a:gd name="connsiteX845" fmla="*/ 190690 w 1638300"/>
                <a:gd name="connsiteY845" fmla="*/ 1173289 h 1800225"/>
                <a:gd name="connsiteX846" fmla="*/ 190976 w 1638300"/>
                <a:gd name="connsiteY846" fmla="*/ 1160812 h 1800225"/>
                <a:gd name="connsiteX847" fmla="*/ 186595 w 1638300"/>
                <a:gd name="connsiteY847" fmla="*/ 1160622 h 1800225"/>
                <a:gd name="connsiteX848" fmla="*/ 186023 w 1638300"/>
                <a:gd name="connsiteY848" fmla="*/ 1135380 h 1800225"/>
                <a:gd name="connsiteX849" fmla="*/ 170593 w 1638300"/>
                <a:gd name="connsiteY849" fmla="*/ 1146143 h 1800225"/>
                <a:gd name="connsiteX850" fmla="*/ 171736 w 1638300"/>
                <a:gd name="connsiteY850" fmla="*/ 1150620 h 1800225"/>
                <a:gd name="connsiteX851" fmla="*/ 166783 w 1638300"/>
                <a:gd name="connsiteY851" fmla="*/ 1155764 h 1800225"/>
                <a:gd name="connsiteX852" fmla="*/ 168116 w 1638300"/>
                <a:gd name="connsiteY852" fmla="*/ 1159383 h 1800225"/>
                <a:gd name="connsiteX853" fmla="*/ 161163 w 1638300"/>
                <a:gd name="connsiteY853" fmla="*/ 1164907 h 1800225"/>
                <a:gd name="connsiteX854" fmla="*/ 159258 w 1638300"/>
                <a:gd name="connsiteY854" fmla="*/ 1160716 h 1800225"/>
                <a:gd name="connsiteX855" fmla="*/ 155353 w 1638300"/>
                <a:gd name="connsiteY855" fmla="*/ 1162431 h 1800225"/>
                <a:gd name="connsiteX856" fmla="*/ 157067 w 1638300"/>
                <a:gd name="connsiteY856" fmla="*/ 1160526 h 1800225"/>
                <a:gd name="connsiteX857" fmla="*/ 154591 w 1638300"/>
                <a:gd name="connsiteY857" fmla="*/ 1153478 h 1800225"/>
                <a:gd name="connsiteX858" fmla="*/ 150114 w 1638300"/>
                <a:gd name="connsiteY858" fmla="*/ 1155859 h 1800225"/>
                <a:gd name="connsiteX859" fmla="*/ 148018 w 1638300"/>
                <a:gd name="connsiteY859" fmla="*/ 1145381 h 1800225"/>
                <a:gd name="connsiteX860" fmla="*/ 141827 w 1638300"/>
                <a:gd name="connsiteY860" fmla="*/ 1151287 h 1800225"/>
                <a:gd name="connsiteX861" fmla="*/ 132969 w 1638300"/>
                <a:gd name="connsiteY861" fmla="*/ 1153287 h 1800225"/>
                <a:gd name="connsiteX862" fmla="*/ 133255 w 1638300"/>
                <a:gd name="connsiteY862" fmla="*/ 1157764 h 1800225"/>
                <a:gd name="connsiteX863" fmla="*/ 128587 w 1638300"/>
                <a:gd name="connsiteY863" fmla="*/ 1160431 h 1800225"/>
                <a:gd name="connsiteX864" fmla="*/ 128111 w 1638300"/>
                <a:gd name="connsiteY864" fmla="*/ 1154145 h 1800225"/>
                <a:gd name="connsiteX865" fmla="*/ 125635 w 1638300"/>
                <a:gd name="connsiteY865" fmla="*/ 1154145 h 1800225"/>
                <a:gd name="connsiteX866" fmla="*/ 125825 w 1638300"/>
                <a:gd name="connsiteY866" fmla="*/ 1142619 h 1800225"/>
                <a:gd name="connsiteX867" fmla="*/ 119443 w 1638300"/>
                <a:gd name="connsiteY867" fmla="*/ 1132237 h 1800225"/>
                <a:gd name="connsiteX868" fmla="*/ 121348 w 1638300"/>
                <a:gd name="connsiteY868" fmla="*/ 1129094 h 1800225"/>
                <a:gd name="connsiteX869" fmla="*/ 112204 w 1638300"/>
                <a:gd name="connsiteY869" fmla="*/ 1122522 h 1800225"/>
                <a:gd name="connsiteX870" fmla="*/ 124968 w 1638300"/>
                <a:gd name="connsiteY870" fmla="*/ 1120997 h 1800225"/>
                <a:gd name="connsiteX871" fmla="*/ 126682 w 1638300"/>
                <a:gd name="connsiteY871" fmla="*/ 1125760 h 1800225"/>
                <a:gd name="connsiteX872" fmla="*/ 129730 w 1638300"/>
                <a:gd name="connsiteY872" fmla="*/ 1125950 h 1800225"/>
                <a:gd name="connsiteX873" fmla="*/ 122396 w 1638300"/>
                <a:gd name="connsiteY873" fmla="*/ 1130046 h 1800225"/>
                <a:gd name="connsiteX874" fmla="*/ 130302 w 1638300"/>
                <a:gd name="connsiteY874" fmla="*/ 1126331 h 1800225"/>
                <a:gd name="connsiteX875" fmla="*/ 129254 w 1638300"/>
                <a:gd name="connsiteY875" fmla="*/ 1117092 h 1800225"/>
                <a:gd name="connsiteX876" fmla="*/ 139732 w 1638300"/>
                <a:gd name="connsiteY876" fmla="*/ 1111568 h 1800225"/>
                <a:gd name="connsiteX877" fmla="*/ 136398 w 1638300"/>
                <a:gd name="connsiteY877" fmla="*/ 1112234 h 1800225"/>
                <a:gd name="connsiteX878" fmla="*/ 133731 w 1638300"/>
                <a:gd name="connsiteY878" fmla="*/ 1107186 h 1800225"/>
                <a:gd name="connsiteX879" fmla="*/ 138303 w 1638300"/>
                <a:gd name="connsiteY879" fmla="*/ 1103662 h 1800225"/>
                <a:gd name="connsiteX880" fmla="*/ 134302 w 1638300"/>
                <a:gd name="connsiteY880" fmla="*/ 1094994 h 1800225"/>
                <a:gd name="connsiteX881" fmla="*/ 123920 w 1638300"/>
                <a:gd name="connsiteY881" fmla="*/ 1097471 h 1800225"/>
                <a:gd name="connsiteX882" fmla="*/ 116110 w 1638300"/>
                <a:gd name="connsiteY882" fmla="*/ 1074801 h 1800225"/>
                <a:gd name="connsiteX883" fmla="*/ 125825 w 1638300"/>
                <a:gd name="connsiteY883" fmla="*/ 1071944 h 1800225"/>
                <a:gd name="connsiteX884" fmla="*/ 125063 w 1638300"/>
                <a:gd name="connsiteY884" fmla="*/ 1070420 h 1800225"/>
                <a:gd name="connsiteX885" fmla="*/ 115443 w 1638300"/>
                <a:gd name="connsiteY885" fmla="*/ 1073182 h 1800225"/>
                <a:gd name="connsiteX886" fmla="*/ 114205 w 1638300"/>
                <a:gd name="connsiteY886" fmla="*/ 1069943 h 1800225"/>
                <a:gd name="connsiteX887" fmla="*/ 101155 w 1638300"/>
                <a:gd name="connsiteY887" fmla="*/ 1074325 h 1800225"/>
                <a:gd name="connsiteX888" fmla="*/ 96488 w 1638300"/>
                <a:gd name="connsiteY888" fmla="*/ 1079849 h 1800225"/>
                <a:gd name="connsiteX889" fmla="*/ 85249 w 1638300"/>
                <a:gd name="connsiteY889" fmla="*/ 1078325 h 1800225"/>
                <a:gd name="connsiteX890" fmla="*/ 75628 w 1638300"/>
                <a:gd name="connsiteY890" fmla="*/ 1082421 h 1800225"/>
                <a:gd name="connsiteX891" fmla="*/ 74676 w 1638300"/>
                <a:gd name="connsiteY891" fmla="*/ 1078230 h 1800225"/>
                <a:gd name="connsiteX892" fmla="*/ 71247 w 1638300"/>
                <a:gd name="connsiteY892" fmla="*/ 1078611 h 1800225"/>
                <a:gd name="connsiteX893" fmla="*/ 64579 w 1638300"/>
                <a:gd name="connsiteY893" fmla="*/ 1066038 h 1800225"/>
                <a:gd name="connsiteX894" fmla="*/ 57626 w 1638300"/>
                <a:gd name="connsiteY894" fmla="*/ 1060704 h 1800225"/>
                <a:gd name="connsiteX895" fmla="*/ 56388 w 1638300"/>
                <a:gd name="connsiteY895" fmla="*/ 1065466 h 1800225"/>
                <a:gd name="connsiteX896" fmla="*/ 53626 w 1638300"/>
                <a:gd name="connsiteY896" fmla="*/ 1061752 h 1800225"/>
                <a:gd name="connsiteX897" fmla="*/ 48387 w 1638300"/>
                <a:gd name="connsiteY897" fmla="*/ 1067276 h 1800225"/>
                <a:gd name="connsiteX898" fmla="*/ 42958 w 1638300"/>
                <a:gd name="connsiteY898" fmla="*/ 1052799 h 1800225"/>
                <a:gd name="connsiteX899" fmla="*/ 36195 w 1638300"/>
                <a:gd name="connsiteY899" fmla="*/ 1048417 h 1800225"/>
                <a:gd name="connsiteX900" fmla="*/ 38481 w 1638300"/>
                <a:gd name="connsiteY900" fmla="*/ 1043654 h 1800225"/>
                <a:gd name="connsiteX901" fmla="*/ 32671 w 1638300"/>
                <a:gd name="connsiteY901" fmla="*/ 1038035 h 1800225"/>
                <a:gd name="connsiteX902" fmla="*/ 36576 w 1638300"/>
                <a:gd name="connsiteY902" fmla="*/ 1017080 h 1800225"/>
                <a:gd name="connsiteX903" fmla="*/ 29527 w 1638300"/>
                <a:gd name="connsiteY903" fmla="*/ 1017080 h 1800225"/>
                <a:gd name="connsiteX904" fmla="*/ 21622 w 1638300"/>
                <a:gd name="connsiteY904" fmla="*/ 998125 h 1800225"/>
                <a:gd name="connsiteX905" fmla="*/ 16288 w 1638300"/>
                <a:gd name="connsiteY905" fmla="*/ 995553 h 1800225"/>
                <a:gd name="connsiteX906" fmla="*/ 18383 w 1638300"/>
                <a:gd name="connsiteY906" fmla="*/ 987171 h 1800225"/>
                <a:gd name="connsiteX907" fmla="*/ 23717 w 1638300"/>
                <a:gd name="connsiteY907" fmla="*/ 980027 h 1800225"/>
                <a:gd name="connsiteX908" fmla="*/ 17716 w 1638300"/>
                <a:gd name="connsiteY908" fmla="*/ 956977 h 1800225"/>
                <a:gd name="connsiteX909" fmla="*/ 13811 w 1638300"/>
                <a:gd name="connsiteY909" fmla="*/ 958405 h 1800225"/>
                <a:gd name="connsiteX910" fmla="*/ 9525 w 1638300"/>
                <a:gd name="connsiteY910" fmla="*/ 955263 h 1800225"/>
                <a:gd name="connsiteX911" fmla="*/ 1130236 w 1638300"/>
                <a:gd name="connsiteY911" fmla="*/ 233362 h 1800225"/>
                <a:gd name="connsiteX912" fmla="*/ 1134046 w 1638300"/>
                <a:gd name="connsiteY912" fmla="*/ 239459 h 1800225"/>
                <a:gd name="connsiteX913" fmla="*/ 1141000 w 1638300"/>
                <a:gd name="connsiteY913" fmla="*/ 237173 h 1800225"/>
                <a:gd name="connsiteX914" fmla="*/ 1144238 w 1638300"/>
                <a:gd name="connsiteY914" fmla="*/ 243174 h 1800225"/>
                <a:gd name="connsiteX915" fmla="*/ 1145381 w 1638300"/>
                <a:gd name="connsiteY915" fmla="*/ 241459 h 1800225"/>
                <a:gd name="connsiteX916" fmla="*/ 1149382 w 1638300"/>
                <a:gd name="connsiteY916" fmla="*/ 245269 h 1800225"/>
                <a:gd name="connsiteX917" fmla="*/ 1145762 w 1638300"/>
                <a:gd name="connsiteY917" fmla="*/ 239363 h 1800225"/>
                <a:gd name="connsiteX918" fmla="*/ 1135951 w 1638300"/>
                <a:gd name="connsiteY918" fmla="*/ 231934 h 1800225"/>
                <a:gd name="connsiteX919" fmla="*/ 1130236 w 1638300"/>
                <a:gd name="connsiteY919" fmla="*/ 23336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</a:cxnLst>
              <a:rect l="l" t="t" r="r" b="b"/>
              <a:pathLst>
                <a:path w="1638300" h="1800225">
                  <a:moveTo>
                    <a:pt x="1304639" y="213551"/>
                  </a:moveTo>
                  <a:lnTo>
                    <a:pt x="1310926" y="203073"/>
                  </a:lnTo>
                  <a:lnTo>
                    <a:pt x="1319403" y="204026"/>
                  </a:lnTo>
                  <a:lnTo>
                    <a:pt x="1317879" y="217170"/>
                  </a:lnTo>
                  <a:lnTo>
                    <a:pt x="1310830" y="212979"/>
                  </a:lnTo>
                  <a:lnTo>
                    <a:pt x="1310450" y="215932"/>
                  </a:lnTo>
                  <a:lnTo>
                    <a:pt x="1307497" y="216218"/>
                  </a:lnTo>
                  <a:lnTo>
                    <a:pt x="1304639" y="213551"/>
                  </a:lnTo>
                  <a:close/>
                  <a:moveTo>
                    <a:pt x="9525" y="955263"/>
                  </a:moveTo>
                  <a:lnTo>
                    <a:pt x="18859" y="949262"/>
                  </a:lnTo>
                  <a:lnTo>
                    <a:pt x="28861" y="958215"/>
                  </a:lnTo>
                  <a:lnTo>
                    <a:pt x="38290" y="962692"/>
                  </a:lnTo>
                  <a:lnTo>
                    <a:pt x="38195" y="937451"/>
                  </a:lnTo>
                  <a:lnTo>
                    <a:pt x="49530" y="928878"/>
                  </a:lnTo>
                  <a:lnTo>
                    <a:pt x="67818" y="926021"/>
                  </a:lnTo>
                  <a:lnTo>
                    <a:pt x="68580" y="903827"/>
                  </a:lnTo>
                  <a:lnTo>
                    <a:pt x="80867" y="898970"/>
                  </a:lnTo>
                  <a:lnTo>
                    <a:pt x="97536" y="884111"/>
                  </a:lnTo>
                  <a:lnTo>
                    <a:pt x="94107" y="882968"/>
                  </a:lnTo>
                  <a:lnTo>
                    <a:pt x="101346" y="871442"/>
                  </a:lnTo>
                  <a:lnTo>
                    <a:pt x="93345" y="863346"/>
                  </a:lnTo>
                  <a:lnTo>
                    <a:pt x="92488" y="856393"/>
                  </a:lnTo>
                  <a:lnTo>
                    <a:pt x="94583" y="851154"/>
                  </a:lnTo>
                  <a:lnTo>
                    <a:pt x="93059" y="846297"/>
                  </a:lnTo>
                  <a:lnTo>
                    <a:pt x="95726" y="845344"/>
                  </a:lnTo>
                  <a:lnTo>
                    <a:pt x="94869" y="842106"/>
                  </a:lnTo>
                  <a:lnTo>
                    <a:pt x="98203" y="840963"/>
                  </a:lnTo>
                  <a:lnTo>
                    <a:pt x="99060" y="836200"/>
                  </a:lnTo>
                  <a:lnTo>
                    <a:pt x="81058" y="840105"/>
                  </a:lnTo>
                  <a:lnTo>
                    <a:pt x="85439" y="826104"/>
                  </a:lnTo>
                  <a:lnTo>
                    <a:pt x="79629" y="823913"/>
                  </a:lnTo>
                  <a:lnTo>
                    <a:pt x="79629" y="815245"/>
                  </a:lnTo>
                  <a:lnTo>
                    <a:pt x="84487" y="814483"/>
                  </a:lnTo>
                  <a:lnTo>
                    <a:pt x="97250" y="797147"/>
                  </a:lnTo>
                  <a:lnTo>
                    <a:pt x="105251" y="762571"/>
                  </a:lnTo>
                  <a:lnTo>
                    <a:pt x="111157" y="753904"/>
                  </a:lnTo>
                  <a:lnTo>
                    <a:pt x="110966" y="748855"/>
                  </a:lnTo>
                  <a:lnTo>
                    <a:pt x="114205" y="749618"/>
                  </a:lnTo>
                  <a:lnTo>
                    <a:pt x="124015" y="742760"/>
                  </a:lnTo>
                  <a:lnTo>
                    <a:pt x="132112" y="749522"/>
                  </a:lnTo>
                  <a:lnTo>
                    <a:pt x="148018" y="749237"/>
                  </a:lnTo>
                  <a:lnTo>
                    <a:pt x="148971" y="740473"/>
                  </a:lnTo>
                  <a:lnTo>
                    <a:pt x="153638" y="732568"/>
                  </a:lnTo>
                  <a:lnTo>
                    <a:pt x="165830" y="725710"/>
                  </a:lnTo>
                  <a:lnTo>
                    <a:pt x="176498" y="734568"/>
                  </a:lnTo>
                  <a:lnTo>
                    <a:pt x="171640" y="745331"/>
                  </a:lnTo>
                  <a:lnTo>
                    <a:pt x="172593" y="754571"/>
                  </a:lnTo>
                  <a:lnTo>
                    <a:pt x="168021" y="765810"/>
                  </a:lnTo>
                  <a:lnTo>
                    <a:pt x="179927" y="778097"/>
                  </a:lnTo>
                  <a:lnTo>
                    <a:pt x="208883" y="788670"/>
                  </a:lnTo>
                  <a:lnTo>
                    <a:pt x="222218" y="802005"/>
                  </a:lnTo>
                  <a:lnTo>
                    <a:pt x="236410" y="806577"/>
                  </a:lnTo>
                  <a:lnTo>
                    <a:pt x="258318" y="802863"/>
                  </a:lnTo>
                  <a:lnTo>
                    <a:pt x="289084" y="801529"/>
                  </a:lnTo>
                  <a:lnTo>
                    <a:pt x="289369" y="803243"/>
                  </a:lnTo>
                  <a:lnTo>
                    <a:pt x="300418" y="796290"/>
                  </a:lnTo>
                  <a:lnTo>
                    <a:pt x="313087" y="795052"/>
                  </a:lnTo>
                  <a:lnTo>
                    <a:pt x="314134" y="790194"/>
                  </a:lnTo>
                  <a:lnTo>
                    <a:pt x="327946" y="785241"/>
                  </a:lnTo>
                  <a:lnTo>
                    <a:pt x="331279" y="792289"/>
                  </a:lnTo>
                  <a:lnTo>
                    <a:pt x="334327" y="791528"/>
                  </a:lnTo>
                  <a:lnTo>
                    <a:pt x="341662" y="795528"/>
                  </a:lnTo>
                  <a:lnTo>
                    <a:pt x="349472" y="803243"/>
                  </a:lnTo>
                  <a:lnTo>
                    <a:pt x="356235" y="795433"/>
                  </a:lnTo>
                  <a:lnTo>
                    <a:pt x="354521" y="793147"/>
                  </a:lnTo>
                  <a:lnTo>
                    <a:pt x="357378" y="790099"/>
                  </a:lnTo>
                  <a:lnTo>
                    <a:pt x="374142" y="781145"/>
                  </a:lnTo>
                  <a:lnTo>
                    <a:pt x="372523" y="776192"/>
                  </a:lnTo>
                  <a:lnTo>
                    <a:pt x="376523" y="774764"/>
                  </a:lnTo>
                  <a:lnTo>
                    <a:pt x="380238" y="764191"/>
                  </a:lnTo>
                  <a:lnTo>
                    <a:pt x="374904" y="762286"/>
                  </a:lnTo>
                  <a:lnTo>
                    <a:pt x="375761" y="756381"/>
                  </a:lnTo>
                  <a:lnTo>
                    <a:pt x="370427" y="756476"/>
                  </a:lnTo>
                  <a:lnTo>
                    <a:pt x="369951" y="759619"/>
                  </a:lnTo>
                  <a:lnTo>
                    <a:pt x="362426" y="752951"/>
                  </a:lnTo>
                  <a:lnTo>
                    <a:pt x="370332" y="736759"/>
                  </a:lnTo>
                  <a:lnTo>
                    <a:pt x="357283" y="732663"/>
                  </a:lnTo>
                  <a:lnTo>
                    <a:pt x="359473" y="727139"/>
                  </a:lnTo>
                  <a:lnTo>
                    <a:pt x="348710" y="720376"/>
                  </a:lnTo>
                  <a:lnTo>
                    <a:pt x="339090" y="709232"/>
                  </a:lnTo>
                  <a:lnTo>
                    <a:pt x="347567" y="706850"/>
                  </a:lnTo>
                  <a:lnTo>
                    <a:pt x="344138" y="699897"/>
                  </a:lnTo>
                  <a:lnTo>
                    <a:pt x="345472" y="698088"/>
                  </a:lnTo>
                  <a:lnTo>
                    <a:pt x="341185" y="697802"/>
                  </a:lnTo>
                  <a:lnTo>
                    <a:pt x="346996" y="690563"/>
                  </a:lnTo>
                  <a:lnTo>
                    <a:pt x="343948" y="691134"/>
                  </a:lnTo>
                  <a:lnTo>
                    <a:pt x="343471" y="685705"/>
                  </a:lnTo>
                  <a:lnTo>
                    <a:pt x="340614" y="685229"/>
                  </a:lnTo>
                  <a:lnTo>
                    <a:pt x="340423" y="680466"/>
                  </a:lnTo>
                  <a:lnTo>
                    <a:pt x="336804" y="679228"/>
                  </a:lnTo>
                  <a:lnTo>
                    <a:pt x="331470" y="666465"/>
                  </a:lnTo>
                  <a:lnTo>
                    <a:pt x="332613" y="659797"/>
                  </a:lnTo>
                  <a:lnTo>
                    <a:pt x="339185" y="653987"/>
                  </a:lnTo>
                  <a:lnTo>
                    <a:pt x="333470" y="651129"/>
                  </a:lnTo>
                  <a:lnTo>
                    <a:pt x="342138" y="640747"/>
                  </a:lnTo>
                  <a:lnTo>
                    <a:pt x="333661" y="633413"/>
                  </a:lnTo>
                  <a:lnTo>
                    <a:pt x="329660" y="635889"/>
                  </a:lnTo>
                  <a:lnTo>
                    <a:pt x="324231" y="624745"/>
                  </a:lnTo>
                  <a:lnTo>
                    <a:pt x="321754" y="625412"/>
                  </a:lnTo>
                  <a:lnTo>
                    <a:pt x="319468" y="619696"/>
                  </a:lnTo>
                  <a:lnTo>
                    <a:pt x="309562" y="610267"/>
                  </a:lnTo>
                  <a:lnTo>
                    <a:pt x="302514" y="589693"/>
                  </a:lnTo>
                  <a:lnTo>
                    <a:pt x="291751" y="572834"/>
                  </a:lnTo>
                  <a:lnTo>
                    <a:pt x="281559" y="538449"/>
                  </a:lnTo>
                  <a:lnTo>
                    <a:pt x="286607" y="536163"/>
                  </a:lnTo>
                  <a:lnTo>
                    <a:pt x="295942" y="538734"/>
                  </a:lnTo>
                  <a:lnTo>
                    <a:pt x="313182" y="527495"/>
                  </a:lnTo>
                  <a:lnTo>
                    <a:pt x="317373" y="522541"/>
                  </a:lnTo>
                  <a:lnTo>
                    <a:pt x="320040" y="510445"/>
                  </a:lnTo>
                  <a:lnTo>
                    <a:pt x="329565" y="505396"/>
                  </a:lnTo>
                  <a:lnTo>
                    <a:pt x="330803" y="493014"/>
                  </a:lnTo>
                  <a:lnTo>
                    <a:pt x="335756" y="488538"/>
                  </a:lnTo>
                  <a:lnTo>
                    <a:pt x="328898" y="476345"/>
                  </a:lnTo>
                  <a:lnTo>
                    <a:pt x="331089" y="471583"/>
                  </a:lnTo>
                  <a:lnTo>
                    <a:pt x="327946" y="464534"/>
                  </a:lnTo>
                  <a:lnTo>
                    <a:pt x="348329" y="466440"/>
                  </a:lnTo>
                  <a:lnTo>
                    <a:pt x="362998" y="459772"/>
                  </a:lnTo>
                  <a:lnTo>
                    <a:pt x="361474" y="454057"/>
                  </a:lnTo>
                  <a:lnTo>
                    <a:pt x="353758" y="451485"/>
                  </a:lnTo>
                  <a:lnTo>
                    <a:pt x="348425" y="433387"/>
                  </a:lnTo>
                  <a:lnTo>
                    <a:pt x="350139" y="423672"/>
                  </a:lnTo>
                  <a:lnTo>
                    <a:pt x="361283" y="417005"/>
                  </a:lnTo>
                  <a:lnTo>
                    <a:pt x="364807" y="407194"/>
                  </a:lnTo>
                  <a:lnTo>
                    <a:pt x="363855" y="398145"/>
                  </a:lnTo>
                  <a:lnTo>
                    <a:pt x="357854" y="392811"/>
                  </a:lnTo>
                  <a:lnTo>
                    <a:pt x="359283" y="386429"/>
                  </a:lnTo>
                  <a:lnTo>
                    <a:pt x="355092" y="385762"/>
                  </a:lnTo>
                  <a:lnTo>
                    <a:pt x="356902" y="364522"/>
                  </a:lnTo>
                  <a:lnTo>
                    <a:pt x="325279" y="359664"/>
                  </a:lnTo>
                  <a:lnTo>
                    <a:pt x="324326" y="367189"/>
                  </a:lnTo>
                  <a:lnTo>
                    <a:pt x="334423" y="368808"/>
                  </a:lnTo>
                  <a:lnTo>
                    <a:pt x="330708" y="373856"/>
                  </a:lnTo>
                  <a:lnTo>
                    <a:pt x="322231" y="378047"/>
                  </a:lnTo>
                  <a:lnTo>
                    <a:pt x="316611" y="374428"/>
                  </a:lnTo>
                  <a:lnTo>
                    <a:pt x="321088" y="349377"/>
                  </a:lnTo>
                  <a:lnTo>
                    <a:pt x="318135" y="347662"/>
                  </a:lnTo>
                  <a:lnTo>
                    <a:pt x="318802" y="342138"/>
                  </a:lnTo>
                  <a:lnTo>
                    <a:pt x="314801" y="336709"/>
                  </a:lnTo>
                  <a:lnTo>
                    <a:pt x="301466" y="329184"/>
                  </a:lnTo>
                  <a:lnTo>
                    <a:pt x="294227" y="336137"/>
                  </a:lnTo>
                  <a:lnTo>
                    <a:pt x="288512" y="332042"/>
                  </a:lnTo>
                  <a:lnTo>
                    <a:pt x="286988" y="334423"/>
                  </a:lnTo>
                  <a:lnTo>
                    <a:pt x="279463" y="331184"/>
                  </a:lnTo>
                  <a:lnTo>
                    <a:pt x="271653" y="339185"/>
                  </a:lnTo>
                  <a:lnTo>
                    <a:pt x="264033" y="332137"/>
                  </a:lnTo>
                  <a:lnTo>
                    <a:pt x="255365" y="335566"/>
                  </a:lnTo>
                  <a:lnTo>
                    <a:pt x="251269" y="328899"/>
                  </a:lnTo>
                  <a:lnTo>
                    <a:pt x="257937" y="319564"/>
                  </a:lnTo>
                  <a:lnTo>
                    <a:pt x="240411" y="312896"/>
                  </a:lnTo>
                  <a:lnTo>
                    <a:pt x="236696" y="308801"/>
                  </a:lnTo>
                  <a:lnTo>
                    <a:pt x="226123" y="312230"/>
                  </a:lnTo>
                  <a:lnTo>
                    <a:pt x="206692" y="311658"/>
                  </a:lnTo>
                  <a:lnTo>
                    <a:pt x="208597" y="294989"/>
                  </a:lnTo>
                  <a:lnTo>
                    <a:pt x="237839" y="268796"/>
                  </a:lnTo>
                  <a:lnTo>
                    <a:pt x="270129" y="245078"/>
                  </a:lnTo>
                  <a:lnTo>
                    <a:pt x="267938" y="239554"/>
                  </a:lnTo>
                  <a:lnTo>
                    <a:pt x="270605" y="233649"/>
                  </a:lnTo>
                  <a:lnTo>
                    <a:pt x="265938" y="230029"/>
                  </a:lnTo>
                  <a:lnTo>
                    <a:pt x="273939" y="224314"/>
                  </a:lnTo>
                  <a:lnTo>
                    <a:pt x="267462" y="215551"/>
                  </a:lnTo>
                  <a:lnTo>
                    <a:pt x="264985" y="202502"/>
                  </a:lnTo>
                  <a:lnTo>
                    <a:pt x="279082" y="193072"/>
                  </a:lnTo>
                  <a:lnTo>
                    <a:pt x="289179" y="195929"/>
                  </a:lnTo>
                  <a:lnTo>
                    <a:pt x="298609" y="206693"/>
                  </a:lnTo>
                  <a:lnTo>
                    <a:pt x="305276" y="206502"/>
                  </a:lnTo>
                  <a:lnTo>
                    <a:pt x="305276" y="209836"/>
                  </a:lnTo>
                  <a:lnTo>
                    <a:pt x="314611" y="210217"/>
                  </a:lnTo>
                  <a:lnTo>
                    <a:pt x="314611" y="237839"/>
                  </a:lnTo>
                  <a:lnTo>
                    <a:pt x="326612" y="237077"/>
                  </a:lnTo>
                  <a:lnTo>
                    <a:pt x="333470" y="198311"/>
                  </a:lnTo>
                  <a:lnTo>
                    <a:pt x="339090" y="195072"/>
                  </a:lnTo>
                  <a:lnTo>
                    <a:pt x="349186" y="180880"/>
                  </a:lnTo>
                  <a:lnTo>
                    <a:pt x="350139" y="168593"/>
                  </a:lnTo>
                  <a:lnTo>
                    <a:pt x="359473" y="154115"/>
                  </a:lnTo>
                  <a:lnTo>
                    <a:pt x="369475" y="153257"/>
                  </a:lnTo>
                  <a:lnTo>
                    <a:pt x="368427" y="155162"/>
                  </a:lnTo>
                  <a:lnTo>
                    <a:pt x="399478" y="151543"/>
                  </a:lnTo>
                  <a:lnTo>
                    <a:pt x="409670" y="143542"/>
                  </a:lnTo>
                  <a:lnTo>
                    <a:pt x="425291" y="143923"/>
                  </a:lnTo>
                  <a:lnTo>
                    <a:pt x="431006" y="148685"/>
                  </a:lnTo>
                  <a:lnTo>
                    <a:pt x="435673" y="158591"/>
                  </a:lnTo>
                  <a:lnTo>
                    <a:pt x="433864" y="171260"/>
                  </a:lnTo>
                  <a:lnTo>
                    <a:pt x="447199" y="166021"/>
                  </a:lnTo>
                  <a:lnTo>
                    <a:pt x="449199" y="173260"/>
                  </a:lnTo>
                  <a:lnTo>
                    <a:pt x="465010" y="169641"/>
                  </a:lnTo>
                  <a:lnTo>
                    <a:pt x="489394" y="173641"/>
                  </a:lnTo>
                  <a:lnTo>
                    <a:pt x="527590" y="191072"/>
                  </a:lnTo>
                  <a:lnTo>
                    <a:pt x="537496" y="205169"/>
                  </a:lnTo>
                  <a:lnTo>
                    <a:pt x="559594" y="210884"/>
                  </a:lnTo>
                  <a:lnTo>
                    <a:pt x="560356" y="213551"/>
                  </a:lnTo>
                  <a:lnTo>
                    <a:pt x="552640" y="226124"/>
                  </a:lnTo>
                  <a:lnTo>
                    <a:pt x="551783" y="243269"/>
                  </a:lnTo>
                  <a:lnTo>
                    <a:pt x="566928" y="247460"/>
                  </a:lnTo>
                  <a:lnTo>
                    <a:pt x="570547" y="255461"/>
                  </a:lnTo>
                  <a:lnTo>
                    <a:pt x="576358" y="247269"/>
                  </a:lnTo>
                  <a:lnTo>
                    <a:pt x="589026" y="239744"/>
                  </a:lnTo>
                  <a:lnTo>
                    <a:pt x="606742" y="245269"/>
                  </a:lnTo>
                  <a:lnTo>
                    <a:pt x="614839" y="231553"/>
                  </a:lnTo>
                  <a:lnTo>
                    <a:pt x="625030" y="222504"/>
                  </a:lnTo>
                  <a:lnTo>
                    <a:pt x="640556" y="223552"/>
                  </a:lnTo>
                  <a:lnTo>
                    <a:pt x="659511" y="217646"/>
                  </a:lnTo>
                  <a:lnTo>
                    <a:pt x="673132" y="208502"/>
                  </a:lnTo>
                  <a:lnTo>
                    <a:pt x="661416" y="209741"/>
                  </a:lnTo>
                  <a:lnTo>
                    <a:pt x="653510" y="193167"/>
                  </a:lnTo>
                  <a:lnTo>
                    <a:pt x="655415" y="174403"/>
                  </a:lnTo>
                  <a:lnTo>
                    <a:pt x="665417" y="158210"/>
                  </a:lnTo>
                  <a:lnTo>
                    <a:pt x="669322" y="156972"/>
                  </a:lnTo>
                  <a:lnTo>
                    <a:pt x="674751" y="166402"/>
                  </a:lnTo>
                  <a:lnTo>
                    <a:pt x="679609" y="167831"/>
                  </a:lnTo>
                  <a:lnTo>
                    <a:pt x="674275" y="181261"/>
                  </a:lnTo>
                  <a:lnTo>
                    <a:pt x="672560" y="195739"/>
                  </a:lnTo>
                  <a:lnTo>
                    <a:pt x="678085" y="197263"/>
                  </a:lnTo>
                  <a:lnTo>
                    <a:pt x="680371" y="187547"/>
                  </a:lnTo>
                  <a:lnTo>
                    <a:pt x="686371" y="189071"/>
                  </a:lnTo>
                  <a:lnTo>
                    <a:pt x="700945" y="185452"/>
                  </a:lnTo>
                  <a:lnTo>
                    <a:pt x="707422" y="186595"/>
                  </a:lnTo>
                  <a:lnTo>
                    <a:pt x="708279" y="169831"/>
                  </a:lnTo>
                  <a:lnTo>
                    <a:pt x="714470" y="163449"/>
                  </a:lnTo>
                  <a:lnTo>
                    <a:pt x="723709" y="167640"/>
                  </a:lnTo>
                  <a:lnTo>
                    <a:pt x="733615" y="165449"/>
                  </a:lnTo>
                  <a:lnTo>
                    <a:pt x="736092" y="156782"/>
                  </a:lnTo>
                  <a:lnTo>
                    <a:pt x="728091" y="146114"/>
                  </a:lnTo>
                  <a:lnTo>
                    <a:pt x="727805" y="133160"/>
                  </a:lnTo>
                  <a:lnTo>
                    <a:pt x="735139" y="122301"/>
                  </a:lnTo>
                  <a:lnTo>
                    <a:pt x="753142" y="111919"/>
                  </a:lnTo>
                  <a:lnTo>
                    <a:pt x="753427" y="107633"/>
                  </a:lnTo>
                  <a:lnTo>
                    <a:pt x="761714" y="96869"/>
                  </a:lnTo>
                  <a:lnTo>
                    <a:pt x="763714" y="88964"/>
                  </a:lnTo>
                  <a:lnTo>
                    <a:pt x="762095" y="78677"/>
                  </a:lnTo>
                  <a:lnTo>
                    <a:pt x="766000" y="70961"/>
                  </a:lnTo>
                  <a:lnTo>
                    <a:pt x="779240" y="61912"/>
                  </a:lnTo>
                  <a:lnTo>
                    <a:pt x="790003" y="36957"/>
                  </a:lnTo>
                  <a:lnTo>
                    <a:pt x="788479" y="31147"/>
                  </a:lnTo>
                  <a:lnTo>
                    <a:pt x="794290" y="22193"/>
                  </a:lnTo>
                  <a:lnTo>
                    <a:pt x="789242" y="12383"/>
                  </a:lnTo>
                  <a:lnTo>
                    <a:pt x="797433" y="9525"/>
                  </a:lnTo>
                  <a:lnTo>
                    <a:pt x="803338" y="10763"/>
                  </a:lnTo>
                  <a:lnTo>
                    <a:pt x="806958" y="17526"/>
                  </a:lnTo>
                  <a:lnTo>
                    <a:pt x="812101" y="20003"/>
                  </a:lnTo>
                  <a:lnTo>
                    <a:pt x="826389" y="20860"/>
                  </a:lnTo>
                  <a:lnTo>
                    <a:pt x="838867" y="15907"/>
                  </a:lnTo>
                  <a:lnTo>
                    <a:pt x="859631" y="15621"/>
                  </a:lnTo>
                  <a:lnTo>
                    <a:pt x="862679" y="19526"/>
                  </a:lnTo>
                  <a:lnTo>
                    <a:pt x="865060" y="50673"/>
                  </a:lnTo>
                  <a:lnTo>
                    <a:pt x="871157" y="59436"/>
                  </a:lnTo>
                  <a:lnTo>
                    <a:pt x="883253" y="66294"/>
                  </a:lnTo>
                  <a:lnTo>
                    <a:pt x="883825" y="73628"/>
                  </a:lnTo>
                  <a:lnTo>
                    <a:pt x="877729" y="89249"/>
                  </a:lnTo>
                  <a:lnTo>
                    <a:pt x="880396" y="94679"/>
                  </a:lnTo>
                  <a:lnTo>
                    <a:pt x="891730" y="108585"/>
                  </a:lnTo>
                  <a:lnTo>
                    <a:pt x="900493" y="115062"/>
                  </a:lnTo>
                  <a:lnTo>
                    <a:pt x="902017" y="122968"/>
                  </a:lnTo>
                  <a:lnTo>
                    <a:pt x="918591" y="122206"/>
                  </a:lnTo>
                  <a:lnTo>
                    <a:pt x="918400" y="133445"/>
                  </a:lnTo>
                  <a:lnTo>
                    <a:pt x="928497" y="139541"/>
                  </a:lnTo>
                  <a:lnTo>
                    <a:pt x="927640" y="143732"/>
                  </a:lnTo>
                  <a:lnTo>
                    <a:pt x="932307" y="149352"/>
                  </a:lnTo>
                  <a:lnTo>
                    <a:pt x="955929" y="162687"/>
                  </a:lnTo>
                  <a:lnTo>
                    <a:pt x="964883" y="161544"/>
                  </a:lnTo>
                  <a:lnTo>
                    <a:pt x="971074" y="164402"/>
                  </a:lnTo>
                  <a:lnTo>
                    <a:pt x="977836" y="170688"/>
                  </a:lnTo>
                  <a:lnTo>
                    <a:pt x="981075" y="183166"/>
                  </a:lnTo>
                  <a:lnTo>
                    <a:pt x="991076" y="177927"/>
                  </a:lnTo>
                  <a:lnTo>
                    <a:pt x="992124" y="174784"/>
                  </a:lnTo>
                  <a:lnTo>
                    <a:pt x="990028" y="175165"/>
                  </a:lnTo>
                  <a:lnTo>
                    <a:pt x="989552" y="170307"/>
                  </a:lnTo>
                  <a:lnTo>
                    <a:pt x="1006792" y="155829"/>
                  </a:lnTo>
                  <a:lnTo>
                    <a:pt x="1007745" y="157353"/>
                  </a:lnTo>
                  <a:lnTo>
                    <a:pt x="1019842" y="154591"/>
                  </a:lnTo>
                  <a:lnTo>
                    <a:pt x="1033843" y="160973"/>
                  </a:lnTo>
                  <a:lnTo>
                    <a:pt x="1037558" y="155543"/>
                  </a:lnTo>
                  <a:lnTo>
                    <a:pt x="1034986" y="175260"/>
                  </a:lnTo>
                  <a:lnTo>
                    <a:pt x="1030415" y="185737"/>
                  </a:lnTo>
                  <a:lnTo>
                    <a:pt x="1031748" y="193358"/>
                  </a:lnTo>
                  <a:lnTo>
                    <a:pt x="1038892" y="202978"/>
                  </a:lnTo>
                  <a:lnTo>
                    <a:pt x="1055465" y="217456"/>
                  </a:lnTo>
                  <a:lnTo>
                    <a:pt x="1058513" y="235458"/>
                  </a:lnTo>
                  <a:lnTo>
                    <a:pt x="1061942" y="234315"/>
                  </a:lnTo>
                  <a:lnTo>
                    <a:pt x="1072991" y="211741"/>
                  </a:lnTo>
                  <a:lnTo>
                    <a:pt x="1069562" y="199549"/>
                  </a:lnTo>
                  <a:lnTo>
                    <a:pt x="1071277" y="185547"/>
                  </a:lnTo>
                  <a:lnTo>
                    <a:pt x="1083469" y="163544"/>
                  </a:lnTo>
                  <a:lnTo>
                    <a:pt x="1089851" y="164878"/>
                  </a:lnTo>
                  <a:lnTo>
                    <a:pt x="1089469" y="179356"/>
                  </a:lnTo>
                  <a:lnTo>
                    <a:pt x="1097185" y="182594"/>
                  </a:lnTo>
                  <a:lnTo>
                    <a:pt x="1097661" y="191167"/>
                  </a:lnTo>
                  <a:lnTo>
                    <a:pt x="1116711" y="183356"/>
                  </a:lnTo>
                  <a:lnTo>
                    <a:pt x="1117949" y="191929"/>
                  </a:lnTo>
                  <a:lnTo>
                    <a:pt x="1120997" y="191357"/>
                  </a:lnTo>
                  <a:lnTo>
                    <a:pt x="1123569" y="194977"/>
                  </a:lnTo>
                  <a:lnTo>
                    <a:pt x="1120997" y="200787"/>
                  </a:lnTo>
                  <a:lnTo>
                    <a:pt x="1124331" y="210788"/>
                  </a:lnTo>
                  <a:lnTo>
                    <a:pt x="1121283" y="214503"/>
                  </a:lnTo>
                  <a:lnTo>
                    <a:pt x="1115377" y="215741"/>
                  </a:lnTo>
                  <a:lnTo>
                    <a:pt x="1116235" y="218504"/>
                  </a:lnTo>
                  <a:lnTo>
                    <a:pt x="1107662" y="216599"/>
                  </a:lnTo>
                  <a:lnTo>
                    <a:pt x="1106329" y="220599"/>
                  </a:lnTo>
                  <a:lnTo>
                    <a:pt x="1131570" y="231172"/>
                  </a:lnTo>
                  <a:lnTo>
                    <a:pt x="1134046" y="216313"/>
                  </a:lnTo>
                  <a:lnTo>
                    <a:pt x="1141571" y="218599"/>
                  </a:lnTo>
                  <a:lnTo>
                    <a:pt x="1151287" y="196406"/>
                  </a:lnTo>
                  <a:lnTo>
                    <a:pt x="1145762" y="190214"/>
                  </a:lnTo>
                  <a:lnTo>
                    <a:pt x="1143191" y="192977"/>
                  </a:lnTo>
                  <a:lnTo>
                    <a:pt x="1144619" y="195167"/>
                  </a:lnTo>
                  <a:lnTo>
                    <a:pt x="1134713" y="191929"/>
                  </a:lnTo>
                  <a:lnTo>
                    <a:pt x="1135856" y="185452"/>
                  </a:lnTo>
                  <a:lnTo>
                    <a:pt x="1147096" y="180499"/>
                  </a:lnTo>
                  <a:lnTo>
                    <a:pt x="1151573" y="181547"/>
                  </a:lnTo>
                  <a:lnTo>
                    <a:pt x="1155763" y="173641"/>
                  </a:lnTo>
                  <a:lnTo>
                    <a:pt x="1162907" y="176308"/>
                  </a:lnTo>
                  <a:lnTo>
                    <a:pt x="1160812" y="174022"/>
                  </a:lnTo>
                  <a:lnTo>
                    <a:pt x="1162621" y="174403"/>
                  </a:lnTo>
                  <a:lnTo>
                    <a:pt x="1173385" y="159734"/>
                  </a:lnTo>
                  <a:lnTo>
                    <a:pt x="1175099" y="138303"/>
                  </a:lnTo>
                  <a:lnTo>
                    <a:pt x="1183291" y="125444"/>
                  </a:lnTo>
                  <a:lnTo>
                    <a:pt x="1179767" y="118491"/>
                  </a:lnTo>
                  <a:lnTo>
                    <a:pt x="1177195" y="104966"/>
                  </a:lnTo>
                  <a:lnTo>
                    <a:pt x="1179195" y="102203"/>
                  </a:lnTo>
                  <a:lnTo>
                    <a:pt x="1174337" y="84011"/>
                  </a:lnTo>
                  <a:lnTo>
                    <a:pt x="1188053" y="65627"/>
                  </a:lnTo>
                  <a:lnTo>
                    <a:pt x="1190053" y="58960"/>
                  </a:lnTo>
                  <a:lnTo>
                    <a:pt x="1207484" y="41910"/>
                  </a:lnTo>
                  <a:lnTo>
                    <a:pt x="1214818" y="28004"/>
                  </a:lnTo>
                  <a:lnTo>
                    <a:pt x="1221295" y="27623"/>
                  </a:lnTo>
                  <a:lnTo>
                    <a:pt x="1224248" y="28766"/>
                  </a:lnTo>
                  <a:lnTo>
                    <a:pt x="1225677" y="39434"/>
                  </a:lnTo>
                  <a:lnTo>
                    <a:pt x="1230535" y="43720"/>
                  </a:lnTo>
                  <a:lnTo>
                    <a:pt x="1229487" y="47149"/>
                  </a:lnTo>
                  <a:lnTo>
                    <a:pt x="1233678" y="60770"/>
                  </a:lnTo>
                  <a:lnTo>
                    <a:pt x="1238726" y="63437"/>
                  </a:lnTo>
                  <a:lnTo>
                    <a:pt x="1242536" y="71724"/>
                  </a:lnTo>
                  <a:lnTo>
                    <a:pt x="1251966" y="70961"/>
                  </a:lnTo>
                  <a:lnTo>
                    <a:pt x="1254347" y="75057"/>
                  </a:lnTo>
                  <a:lnTo>
                    <a:pt x="1252633" y="93726"/>
                  </a:lnTo>
                  <a:lnTo>
                    <a:pt x="1259300" y="103156"/>
                  </a:lnTo>
                  <a:lnTo>
                    <a:pt x="1277207" y="106966"/>
                  </a:lnTo>
                  <a:lnTo>
                    <a:pt x="1287209" y="104680"/>
                  </a:lnTo>
                  <a:lnTo>
                    <a:pt x="1291876" y="106394"/>
                  </a:lnTo>
                  <a:lnTo>
                    <a:pt x="1299210" y="115253"/>
                  </a:lnTo>
                  <a:lnTo>
                    <a:pt x="1294448" y="120301"/>
                  </a:lnTo>
                  <a:lnTo>
                    <a:pt x="1289590" y="115538"/>
                  </a:lnTo>
                  <a:lnTo>
                    <a:pt x="1283684" y="117539"/>
                  </a:lnTo>
                  <a:lnTo>
                    <a:pt x="1270921" y="146590"/>
                  </a:lnTo>
                  <a:lnTo>
                    <a:pt x="1270159" y="161449"/>
                  </a:lnTo>
                  <a:lnTo>
                    <a:pt x="1265873" y="166497"/>
                  </a:lnTo>
                  <a:lnTo>
                    <a:pt x="1262062" y="177641"/>
                  </a:lnTo>
                  <a:lnTo>
                    <a:pt x="1279112" y="194977"/>
                  </a:lnTo>
                  <a:lnTo>
                    <a:pt x="1279969" y="198787"/>
                  </a:lnTo>
                  <a:lnTo>
                    <a:pt x="1285399" y="198120"/>
                  </a:lnTo>
                  <a:lnTo>
                    <a:pt x="1290066" y="192977"/>
                  </a:lnTo>
                  <a:lnTo>
                    <a:pt x="1287685" y="191262"/>
                  </a:lnTo>
                  <a:lnTo>
                    <a:pt x="1281970" y="195262"/>
                  </a:lnTo>
                  <a:lnTo>
                    <a:pt x="1264253" y="177165"/>
                  </a:lnTo>
                  <a:lnTo>
                    <a:pt x="1273302" y="162306"/>
                  </a:lnTo>
                  <a:lnTo>
                    <a:pt x="1273111" y="146780"/>
                  </a:lnTo>
                  <a:lnTo>
                    <a:pt x="1283684" y="125540"/>
                  </a:lnTo>
                  <a:lnTo>
                    <a:pt x="1286256" y="128397"/>
                  </a:lnTo>
                  <a:lnTo>
                    <a:pt x="1284827" y="144780"/>
                  </a:lnTo>
                  <a:lnTo>
                    <a:pt x="1290066" y="144304"/>
                  </a:lnTo>
                  <a:lnTo>
                    <a:pt x="1290161" y="141351"/>
                  </a:lnTo>
                  <a:lnTo>
                    <a:pt x="1297115" y="155829"/>
                  </a:lnTo>
                  <a:lnTo>
                    <a:pt x="1302734" y="156305"/>
                  </a:lnTo>
                  <a:lnTo>
                    <a:pt x="1305973" y="152210"/>
                  </a:lnTo>
                  <a:lnTo>
                    <a:pt x="1309116" y="157734"/>
                  </a:lnTo>
                  <a:lnTo>
                    <a:pt x="1319022" y="160592"/>
                  </a:lnTo>
                  <a:lnTo>
                    <a:pt x="1315974" y="165830"/>
                  </a:lnTo>
                  <a:lnTo>
                    <a:pt x="1321022" y="165640"/>
                  </a:lnTo>
                  <a:lnTo>
                    <a:pt x="1320546" y="168402"/>
                  </a:lnTo>
                  <a:lnTo>
                    <a:pt x="1323213" y="169926"/>
                  </a:lnTo>
                  <a:lnTo>
                    <a:pt x="1313783" y="176975"/>
                  </a:lnTo>
                  <a:lnTo>
                    <a:pt x="1310164" y="174689"/>
                  </a:lnTo>
                  <a:lnTo>
                    <a:pt x="1315021" y="167450"/>
                  </a:lnTo>
                  <a:lnTo>
                    <a:pt x="1309592" y="163830"/>
                  </a:lnTo>
                  <a:lnTo>
                    <a:pt x="1312164" y="167640"/>
                  </a:lnTo>
                  <a:lnTo>
                    <a:pt x="1304830" y="174689"/>
                  </a:lnTo>
                  <a:lnTo>
                    <a:pt x="1308449" y="176212"/>
                  </a:lnTo>
                  <a:lnTo>
                    <a:pt x="1307497" y="178308"/>
                  </a:lnTo>
                  <a:lnTo>
                    <a:pt x="1313402" y="184595"/>
                  </a:lnTo>
                  <a:lnTo>
                    <a:pt x="1311974" y="186119"/>
                  </a:lnTo>
                  <a:lnTo>
                    <a:pt x="1318832" y="188024"/>
                  </a:lnTo>
                  <a:lnTo>
                    <a:pt x="1322260" y="183452"/>
                  </a:lnTo>
                  <a:lnTo>
                    <a:pt x="1319975" y="189167"/>
                  </a:lnTo>
                  <a:lnTo>
                    <a:pt x="1326737" y="195358"/>
                  </a:lnTo>
                  <a:lnTo>
                    <a:pt x="1317879" y="199073"/>
                  </a:lnTo>
                  <a:lnTo>
                    <a:pt x="1313212" y="195644"/>
                  </a:lnTo>
                  <a:lnTo>
                    <a:pt x="1305782" y="196215"/>
                  </a:lnTo>
                  <a:lnTo>
                    <a:pt x="1302639" y="212217"/>
                  </a:lnTo>
                  <a:lnTo>
                    <a:pt x="1304639" y="213551"/>
                  </a:lnTo>
                  <a:lnTo>
                    <a:pt x="1303687" y="217361"/>
                  </a:lnTo>
                  <a:lnTo>
                    <a:pt x="1316641" y="221933"/>
                  </a:lnTo>
                  <a:lnTo>
                    <a:pt x="1321499" y="212789"/>
                  </a:lnTo>
                  <a:lnTo>
                    <a:pt x="1327118" y="214884"/>
                  </a:lnTo>
                  <a:lnTo>
                    <a:pt x="1328166" y="209741"/>
                  </a:lnTo>
                  <a:lnTo>
                    <a:pt x="1327880" y="214312"/>
                  </a:lnTo>
                  <a:lnTo>
                    <a:pt x="1325309" y="218789"/>
                  </a:lnTo>
                  <a:lnTo>
                    <a:pt x="1326166" y="240506"/>
                  </a:lnTo>
                  <a:lnTo>
                    <a:pt x="1346454" y="278321"/>
                  </a:lnTo>
                  <a:lnTo>
                    <a:pt x="1353979" y="287465"/>
                  </a:lnTo>
                  <a:lnTo>
                    <a:pt x="1354360" y="291751"/>
                  </a:lnTo>
                  <a:lnTo>
                    <a:pt x="1371886" y="286607"/>
                  </a:lnTo>
                  <a:lnTo>
                    <a:pt x="1401127" y="271558"/>
                  </a:lnTo>
                  <a:lnTo>
                    <a:pt x="1419987" y="268129"/>
                  </a:lnTo>
                  <a:lnTo>
                    <a:pt x="1428559" y="269272"/>
                  </a:lnTo>
                  <a:lnTo>
                    <a:pt x="1427988" y="276892"/>
                  </a:lnTo>
                  <a:lnTo>
                    <a:pt x="1422559" y="281654"/>
                  </a:lnTo>
                  <a:lnTo>
                    <a:pt x="1424178" y="284988"/>
                  </a:lnTo>
                  <a:lnTo>
                    <a:pt x="1426654" y="284702"/>
                  </a:lnTo>
                  <a:lnTo>
                    <a:pt x="1427702" y="295561"/>
                  </a:lnTo>
                  <a:lnTo>
                    <a:pt x="1427702" y="303562"/>
                  </a:lnTo>
                  <a:lnTo>
                    <a:pt x="1423797" y="307943"/>
                  </a:lnTo>
                  <a:lnTo>
                    <a:pt x="1428083" y="306800"/>
                  </a:lnTo>
                  <a:lnTo>
                    <a:pt x="1427607" y="328232"/>
                  </a:lnTo>
                  <a:lnTo>
                    <a:pt x="1423035" y="330708"/>
                  </a:lnTo>
                  <a:lnTo>
                    <a:pt x="1429798" y="333566"/>
                  </a:lnTo>
                  <a:lnTo>
                    <a:pt x="1428464" y="330613"/>
                  </a:lnTo>
                  <a:lnTo>
                    <a:pt x="1436465" y="341091"/>
                  </a:lnTo>
                  <a:lnTo>
                    <a:pt x="1447514" y="345377"/>
                  </a:lnTo>
                  <a:lnTo>
                    <a:pt x="1461611" y="341852"/>
                  </a:lnTo>
                  <a:lnTo>
                    <a:pt x="1472565" y="335471"/>
                  </a:lnTo>
                  <a:lnTo>
                    <a:pt x="1487138" y="340805"/>
                  </a:lnTo>
                  <a:lnTo>
                    <a:pt x="1482661" y="354425"/>
                  </a:lnTo>
                  <a:lnTo>
                    <a:pt x="1484852" y="362331"/>
                  </a:lnTo>
                  <a:lnTo>
                    <a:pt x="1480566" y="373094"/>
                  </a:lnTo>
                  <a:lnTo>
                    <a:pt x="1486091" y="368903"/>
                  </a:lnTo>
                  <a:lnTo>
                    <a:pt x="1491139" y="375857"/>
                  </a:lnTo>
                  <a:lnTo>
                    <a:pt x="1497520" y="372428"/>
                  </a:lnTo>
                  <a:lnTo>
                    <a:pt x="1501807" y="376524"/>
                  </a:lnTo>
                  <a:lnTo>
                    <a:pt x="1497997" y="379381"/>
                  </a:lnTo>
                  <a:lnTo>
                    <a:pt x="1507045" y="410337"/>
                  </a:lnTo>
                  <a:lnTo>
                    <a:pt x="1524191" y="415576"/>
                  </a:lnTo>
                  <a:lnTo>
                    <a:pt x="1518190" y="429292"/>
                  </a:lnTo>
                  <a:lnTo>
                    <a:pt x="1520857" y="429959"/>
                  </a:lnTo>
                  <a:lnTo>
                    <a:pt x="1520285" y="431959"/>
                  </a:lnTo>
                  <a:lnTo>
                    <a:pt x="1501235" y="455009"/>
                  </a:lnTo>
                  <a:lnTo>
                    <a:pt x="1488091" y="462629"/>
                  </a:lnTo>
                  <a:lnTo>
                    <a:pt x="1477232" y="473107"/>
                  </a:lnTo>
                  <a:lnTo>
                    <a:pt x="1458182" y="483775"/>
                  </a:lnTo>
                  <a:lnTo>
                    <a:pt x="1453420" y="495967"/>
                  </a:lnTo>
                  <a:lnTo>
                    <a:pt x="1457801" y="510159"/>
                  </a:lnTo>
                  <a:lnTo>
                    <a:pt x="1472660" y="514160"/>
                  </a:lnTo>
                  <a:lnTo>
                    <a:pt x="1480376" y="510730"/>
                  </a:lnTo>
                  <a:lnTo>
                    <a:pt x="1488662" y="515398"/>
                  </a:lnTo>
                  <a:lnTo>
                    <a:pt x="1487234" y="525209"/>
                  </a:lnTo>
                  <a:lnTo>
                    <a:pt x="1489138" y="529400"/>
                  </a:lnTo>
                  <a:lnTo>
                    <a:pt x="1484281" y="537782"/>
                  </a:lnTo>
                  <a:lnTo>
                    <a:pt x="1490472" y="548069"/>
                  </a:lnTo>
                  <a:lnTo>
                    <a:pt x="1490091" y="555213"/>
                  </a:lnTo>
                  <a:lnTo>
                    <a:pt x="1485995" y="560070"/>
                  </a:lnTo>
                  <a:lnTo>
                    <a:pt x="1490948" y="569976"/>
                  </a:lnTo>
                  <a:lnTo>
                    <a:pt x="1490567" y="584168"/>
                  </a:lnTo>
                  <a:lnTo>
                    <a:pt x="1502378" y="593313"/>
                  </a:lnTo>
                  <a:lnTo>
                    <a:pt x="1512760" y="595217"/>
                  </a:lnTo>
                  <a:lnTo>
                    <a:pt x="1526953" y="589026"/>
                  </a:lnTo>
                  <a:lnTo>
                    <a:pt x="1544860" y="594360"/>
                  </a:lnTo>
                  <a:lnTo>
                    <a:pt x="1564481" y="580644"/>
                  </a:lnTo>
                  <a:lnTo>
                    <a:pt x="1571720" y="582168"/>
                  </a:lnTo>
                  <a:lnTo>
                    <a:pt x="1590675" y="597122"/>
                  </a:lnTo>
                  <a:lnTo>
                    <a:pt x="1607629" y="598837"/>
                  </a:lnTo>
                  <a:lnTo>
                    <a:pt x="1627918" y="605885"/>
                  </a:lnTo>
                  <a:lnTo>
                    <a:pt x="1634490" y="604838"/>
                  </a:lnTo>
                  <a:lnTo>
                    <a:pt x="1632013" y="611981"/>
                  </a:lnTo>
                  <a:lnTo>
                    <a:pt x="1635347" y="620268"/>
                  </a:lnTo>
                  <a:lnTo>
                    <a:pt x="1636014" y="632460"/>
                  </a:lnTo>
                  <a:lnTo>
                    <a:pt x="1628489" y="653605"/>
                  </a:lnTo>
                  <a:lnTo>
                    <a:pt x="1618298" y="654558"/>
                  </a:lnTo>
                  <a:lnTo>
                    <a:pt x="1602962" y="675608"/>
                  </a:lnTo>
                  <a:lnTo>
                    <a:pt x="1590484" y="683609"/>
                  </a:lnTo>
                  <a:lnTo>
                    <a:pt x="1584103" y="691420"/>
                  </a:lnTo>
                  <a:lnTo>
                    <a:pt x="1573911" y="695992"/>
                  </a:lnTo>
                  <a:lnTo>
                    <a:pt x="1568291" y="708184"/>
                  </a:lnTo>
                  <a:lnTo>
                    <a:pt x="1556099" y="718566"/>
                  </a:lnTo>
                  <a:lnTo>
                    <a:pt x="1536668" y="724853"/>
                  </a:lnTo>
                  <a:lnTo>
                    <a:pt x="1540193" y="731425"/>
                  </a:lnTo>
                  <a:lnTo>
                    <a:pt x="1524571" y="752380"/>
                  </a:lnTo>
                  <a:lnTo>
                    <a:pt x="1515523" y="759333"/>
                  </a:lnTo>
                  <a:lnTo>
                    <a:pt x="1508188" y="776192"/>
                  </a:lnTo>
                  <a:lnTo>
                    <a:pt x="1503998" y="776859"/>
                  </a:lnTo>
                  <a:lnTo>
                    <a:pt x="1495996" y="786384"/>
                  </a:lnTo>
                  <a:lnTo>
                    <a:pt x="1487615" y="786384"/>
                  </a:lnTo>
                  <a:lnTo>
                    <a:pt x="1472279" y="802005"/>
                  </a:lnTo>
                  <a:lnTo>
                    <a:pt x="1468184" y="799338"/>
                  </a:lnTo>
                  <a:lnTo>
                    <a:pt x="1456373" y="809435"/>
                  </a:lnTo>
                  <a:lnTo>
                    <a:pt x="1444180" y="825913"/>
                  </a:lnTo>
                  <a:lnTo>
                    <a:pt x="1443990" y="828485"/>
                  </a:lnTo>
                  <a:lnTo>
                    <a:pt x="1446467" y="828866"/>
                  </a:lnTo>
                  <a:lnTo>
                    <a:pt x="1445324" y="834962"/>
                  </a:lnTo>
                  <a:lnTo>
                    <a:pt x="1441609" y="830009"/>
                  </a:lnTo>
                  <a:lnTo>
                    <a:pt x="1441228" y="833724"/>
                  </a:lnTo>
                  <a:lnTo>
                    <a:pt x="1430845" y="833628"/>
                  </a:lnTo>
                  <a:lnTo>
                    <a:pt x="1424940" y="839534"/>
                  </a:lnTo>
                  <a:lnTo>
                    <a:pt x="1425321" y="845534"/>
                  </a:lnTo>
                  <a:lnTo>
                    <a:pt x="1423321" y="846297"/>
                  </a:lnTo>
                  <a:lnTo>
                    <a:pt x="1419701" y="861156"/>
                  </a:lnTo>
                  <a:lnTo>
                    <a:pt x="1415605" y="859536"/>
                  </a:lnTo>
                  <a:lnTo>
                    <a:pt x="1408652" y="862584"/>
                  </a:lnTo>
                  <a:lnTo>
                    <a:pt x="1401318" y="857726"/>
                  </a:lnTo>
                  <a:lnTo>
                    <a:pt x="1398365" y="859346"/>
                  </a:lnTo>
                  <a:lnTo>
                    <a:pt x="1396841" y="856488"/>
                  </a:lnTo>
                  <a:lnTo>
                    <a:pt x="1387793" y="860679"/>
                  </a:lnTo>
                  <a:lnTo>
                    <a:pt x="1383316" y="870395"/>
                  </a:lnTo>
                  <a:lnTo>
                    <a:pt x="1372934" y="863537"/>
                  </a:lnTo>
                  <a:lnTo>
                    <a:pt x="1369885" y="866585"/>
                  </a:lnTo>
                  <a:lnTo>
                    <a:pt x="1365885" y="866204"/>
                  </a:lnTo>
                  <a:lnTo>
                    <a:pt x="1363694" y="869728"/>
                  </a:lnTo>
                  <a:lnTo>
                    <a:pt x="1371314" y="883063"/>
                  </a:lnTo>
                  <a:lnTo>
                    <a:pt x="1369981" y="892302"/>
                  </a:lnTo>
                  <a:lnTo>
                    <a:pt x="1376458" y="892302"/>
                  </a:lnTo>
                  <a:lnTo>
                    <a:pt x="1387507" y="907732"/>
                  </a:lnTo>
                  <a:lnTo>
                    <a:pt x="1394174" y="902970"/>
                  </a:lnTo>
                  <a:lnTo>
                    <a:pt x="1395222" y="906018"/>
                  </a:lnTo>
                  <a:lnTo>
                    <a:pt x="1401604" y="904875"/>
                  </a:lnTo>
                  <a:lnTo>
                    <a:pt x="1403794" y="912114"/>
                  </a:lnTo>
                  <a:lnTo>
                    <a:pt x="1409033" y="910590"/>
                  </a:lnTo>
                  <a:lnTo>
                    <a:pt x="1409509" y="912876"/>
                  </a:lnTo>
                  <a:lnTo>
                    <a:pt x="1404557" y="924401"/>
                  </a:lnTo>
                  <a:lnTo>
                    <a:pt x="1414462" y="931164"/>
                  </a:lnTo>
                  <a:lnTo>
                    <a:pt x="1421035" y="929735"/>
                  </a:lnTo>
                  <a:lnTo>
                    <a:pt x="1419987" y="946785"/>
                  </a:lnTo>
                  <a:lnTo>
                    <a:pt x="1416082" y="946785"/>
                  </a:lnTo>
                  <a:lnTo>
                    <a:pt x="1413510" y="965359"/>
                  </a:lnTo>
                  <a:lnTo>
                    <a:pt x="1418939" y="968883"/>
                  </a:lnTo>
                  <a:lnTo>
                    <a:pt x="1391793" y="983552"/>
                  </a:lnTo>
                  <a:lnTo>
                    <a:pt x="1386840" y="989457"/>
                  </a:lnTo>
                  <a:lnTo>
                    <a:pt x="1387411" y="992791"/>
                  </a:lnTo>
                  <a:lnTo>
                    <a:pt x="1377886" y="989076"/>
                  </a:lnTo>
                  <a:lnTo>
                    <a:pt x="1360265" y="967740"/>
                  </a:lnTo>
                  <a:lnTo>
                    <a:pt x="1348645" y="966121"/>
                  </a:lnTo>
                  <a:lnTo>
                    <a:pt x="1311974" y="982789"/>
                  </a:lnTo>
                  <a:lnTo>
                    <a:pt x="1290733" y="999744"/>
                  </a:lnTo>
                  <a:lnTo>
                    <a:pt x="1281779" y="990695"/>
                  </a:lnTo>
                  <a:lnTo>
                    <a:pt x="1272254" y="999077"/>
                  </a:lnTo>
                  <a:lnTo>
                    <a:pt x="1255681" y="1003268"/>
                  </a:lnTo>
                  <a:lnTo>
                    <a:pt x="1239584" y="1022699"/>
                  </a:lnTo>
                  <a:lnTo>
                    <a:pt x="1234250" y="1019080"/>
                  </a:lnTo>
                  <a:lnTo>
                    <a:pt x="1220629" y="988695"/>
                  </a:lnTo>
                  <a:lnTo>
                    <a:pt x="1215485" y="986409"/>
                  </a:lnTo>
                  <a:lnTo>
                    <a:pt x="1222724" y="974598"/>
                  </a:lnTo>
                  <a:lnTo>
                    <a:pt x="1221581" y="969264"/>
                  </a:lnTo>
                  <a:lnTo>
                    <a:pt x="1203960" y="966121"/>
                  </a:lnTo>
                  <a:lnTo>
                    <a:pt x="1197007" y="968121"/>
                  </a:lnTo>
                  <a:lnTo>
                    <a:pt x="1190339" y="952405"/>
                  </a:lnTo>
                  <a:lnTo>
                    <a:pt x="1182815" y="952405"/>
                  </a:lnTo>
                  <a:lnTo>
                    <a:pt x="1169479" y="961835"/>
                  </a:lnTo>
                  <a:lnTo>
                    <a:pt x="1164241" y="972598"/>
                  </a:lnTo>
                  <a:lnTo>
                    <a:pt x="1163574" y="985171"/>
                  </a:lnTo>
                  <a:lnTo>
                    <a:pt x="1148048" y="992981"/>
                  </a:lnTo>
                  <a:lnTo>
                    <a:pt x="1121283" y="990886"/>
                  </a:lnTo>
                  <a:lnTo>
                    <a:pt x="1118044" y="981646"/>
                  </a:lnTo>
                  <a:lnTo>
                    <a:pt x="1078897" y="979265"/>
                  </a:lnTo>
                  <a:lnTo>
                    <a:pt x="1064228" y="972979"/>
                  </a:lnTo>
                  <a:lnTo>
                    <a:pt x="1045559" y="993553"/>
                  </a:lnTo>
                  <a:lnTo>
                    <a:pt x="1036510" y="1007840"/>
                  </a:lnTo>
                  <a:lnTo>
                    <a:pt x="1026985" y="1002888"/>
                  </a:lnTo>
                  <a:lnTo>
                    <a:pt x="1015936" y="1012413"/>
                  </a:lnTo>
                  <a:lnTo>
                    <a:pt x="1010888" y="1011460"/>
                  </a:lnTo>
                  <a:lnTo>
                    <a:pt x="1010031" y="1019175"/>
                  </a:lnTo>
                  <a:lnTo>
                    <a:pt x="993553" y="1033463"/>
                  </a:lnTo>
                  <a:lnTo>
                    <a:pt x="985075" y="1034415"/>
                  </a:lnTo>
                  <a:lnTo>
                    <a:pt x="975550" y="1028700"/>
                  </a:lnTo>
                  <a:lnTo>
                    <a:pt x="975360" y="1025080"/>
                  </a:lnTo>
                  <a:lnTo>
                    <a:pt x="967168" y="1025843"/>
                  </a:lnTo>
                  <a:lnTo>
                    <a:pt x="954024" y="1021652"/>
                  </a:lnTo>
                  <a:lnTo>
                    <a:pt x="940403" y="1008698"/>
                  </a:lnTo>
                  <a:lnTo>
                    <a:pt x="926973" y="1028129"/>
                  </a:lnTo>
                  <a:lnTo>
                    <a:pt x="909637" y="1066895"/>
                  </a:lnTo>
                  <a:lnTo>
                    <a:pt x="890207" y="1073468"/>
                  </a:lnTo>
                  <a:lnTo>
                    <a:pt x="885634" y="1068705"/>
                  </a:lnTo>
                  <a:lnTo>
                    <a:pt x="880682" y="1075087"/>
                  </a:lnTo>
                  <a:lnTo>
                    <a:pt x="879729" y="1077754"/>
                  </a:lnTo>
                  <a:lnTo>
                    <a:pt x="884873" y="1079088"/>
                  </a:lnTo>
                  <a:lnTo>
                    <a:pt x="877634" y="1083469"/>
                  </a:lnTo>
                  <a:lnTo>
                    <a:pt x="873061" y="1108901"/>
                  </a:lnTo>
                  <a:lnTo>
                    <a:pt x="857631" y="1128046"/>
                  </a:lnTo>
                  <a:lnTo>
                    <a:pt x="842296" y="1129475"/>
                  </a:lnTo>
                  <a:lnTo>
                    <a:pt x="812578" y="1107948"/>
                  </a:lnTo>
                  <a:lnTo>
                    <a:pt x="805339" y="1110710"/>
                  </a:lnTo>
                  <a:lnTo>
                    <a:pt x="803910" y="1107948"/>
                  </a:lnTo>
                  <a:lnTo>
                    <a:pt x="795718" y="1107091"/>
                  </a:lnTo>
                  <a:lnTo>
                    <a:pt x="783241" y="1110901"/>
                  </a:lnTo>
                  <a:lnTo>
                    <a:pt x="747713" y="1106234"/>
                  </a:lnTo>
                  <a:lnTo>
                    <a:pt x="746950" y="1113949"/>
                  </a:lnTo>
                  <a:lnTo>
                    <a:pt x="753237" y="1121855"/>
                  </a:lnTo>
                  <a:lnTo>
                    <a:pt x="752094" y="1132904"/>
                  </a:lnTo>
                  <a:lnTo>
                    <a:pt x="755428" y="1141857"/>
                  </a:lnTo>
                  <a:lnTo>
                    <a:pt x="740188" y="1146239"/>
                  </a:lnTo>
                  <a:lnTo>
                    <a:pt x="742474" y="1170051"/>
                  </a:lnTo>
                  <a:lnTo>
                    <a:pt x="745426" y="1170241"/>
                  </a:lnTo>
                  <a:lnTo>
                    <a:pt x="746284" y="1181958"/>
                  </a:lnTo>
                  <a:lnTo>
                    <a:pt x="752856" y="1176242"/>
                  </a:lnTo>
                  <a:lnTo>
                    <a:pt x="758857" y="1174814"/>
                  </a:lnTo>
                  <a:lnTo>
                    <a:pt x="759047" y="1170147"/>
                  </a:lnTo>
                  <a:lnTo>
                    <a:pt x="762667" y="1166908"/>
                  </a:lnTo>
                  <a:lnTo>
                    <a:pt x="773525" y="1170241"/>
                  </a:lnTo>
                  <a:lnTo>
                    <a:pt x="786289" y="1169575"/>
                  </a:lnTo>
                  <a:lnTo>
                    <a:pt x="786765" y="1174052"/>
                  </a:lnTo>
                  <a:lnTo>
                    <a:pt x="780955" y="1178243"/>
                  </a:lnTo>
                  <a:lnTo>
                    <a:pt x="788860" y="1187672"/>
                  </a:lnTo>
                  <a:lnTo>
                    <a:pt x="784098" y="1189768"/>
                  </a:lnTo>
                  <a:lnTo>
                    <a:pt x="785622" y="1194531"/>
                  </a:lnTo>
                  <a:lnTo>
                    <a:pt x="783050" y="1193388"/>
                  </a:lnTo>
                  <a:lnTo>
                    <a:pt x="782955" y="1204532"/>
                  </a:lnTo>
                  <a:lnTo>
                    <a:pt x="786575" y="1216343"/>
                  </a:lnTo>
                  <a:lnTo>
                    <a:pt x="776383" y="1228249"/>
                  </a:lnTo>
                  <a:lnTo>
                    <a:pt x="772096" y="1227391"/>
                  </a:lnTo>
                  <a:lnTo>
                    <a:pt x="772573" y="1231392"/>
                  </a:lnTo>
                  <a:lnTo>
                    <a:pt x="764000" y="1237965"/>
                  </a:lnTo>
                  <a:lnTo>
                    <a:pt x="750094" y="1239393"/>
                  </a:lnTo>
                  <a:lnTo>
                    <a:pt x="754094" y="1261206"/>
                  </a:lnTo>
                  <a:lnTo>
                    <a:pt x="748475" y="1273588"/>
                  </a:lnTo>
                  <a:lnTo>
                    <a:pt x="753999" y="1292067"/>
                  </a:lnTo>
                  <a:lnTo>
                    <a:pt x="764000" y="1295876"/>
                  </a:lnTo>
                  <a:lnTo>
                    <a:pt x="765715" y="1301687"/>
                  </a:lnTo>
                  <a:lnTo>
                    <a:pt x="770668" y="1303782"/>
                  </a:lnTo>
                  <a:lnTo>
                    <a:pt x="785908" y="1301782"/>
                  </a:lnTo>
                  <a:lnTo>
                    <a:pt x="812292" y="1319499"/>
                  </a:lnTo>
                  <a:lnTo>
                    <a:pt x="816292" y="1314545"/>
                  </a:lnTo>
                  <a:lnTo>
                    <a:pt x="826103" y="1311593"/>
                  </a:lnTo>
                  <a:lnTo>
                    <a:pt x="833342" y="1323785"/>
                  </a:lnTo>
                  <a:lnTo>
                    <a:pt x="841248" y="1328833"/>
                  </a:lnTo>
                  <a:lnTo>
                    <a:pt x="844867" y="1334072"/>
                  </a:lnTo>
                  <a:lnTo>
                    <a:pt x="843248" y="1335881"/>
                  </a:lnTo>
                  <a:lnTo>
                    <a:pt x="851725" y="1338644"/>
                  </a:lnTo>
                  <a:lnTo>
                    <a:pt x="855821" y="1350740"/>
                  </a:lnTo>
                  <a:lnTo>
                    <a:pt x="864394" y="1358742"/>
                  </a:lnTo>
                  <a:lnTo>
                    <a:pt x="867156" y="1357789"/>
                  </a:lnTo>
                  <a:lnTo>
                    <a:pt x="877443" y="1364647"/>
                  </a:lnTo>
                  <a:lnTo>
                    <a:pt x="885539" y="1386554"/>
                  </a:lnTo>
                  <a:lnTo>
                    <a:pt x="902017" y="1400080"/>
                  </a:lnTo>
                  <a:lnTo>
                    <a:pt x="905446" y="1409033"/>
                  </a:lnTo>
                  <a:lnTo>
                    <a:pt x="911066" y="1410081"/>
                  </a:lnTo>
                  <a:lnTo>
                    <a:pt x="917638" y="1406843"/>
                  </a:lnTo>
                  <a:lnTo>
                    <a:pt x="920305" y="1402080"/>
                  </a:lnTo>
                  <a:lnTo>
                    <a:pt x="934784" y="1402556"/>
                  </a:lnTo>
                  <a:lnTo>
                    <a:pt x="944404" y="1400080"/>
                  </a:lnTo>
                  <a:lnTo>
                    <a:pt x="953834" y="1404557"/>
                  </a:lnTo>
                  <a:lnTo>
                    <a:pt x="970598" y="1399127"/>
                  </a:lnTo>
                  <a:lnTo>
                    <a:pt x="970598" y="1397222"/>
                  </a:lnTo>
                  <a:lnTo>
                    <a:pt x="974122" y="1397413"/>
                  </a:lnTo>
                  <a:lnTo>
                    <a:pt x="976408" y="1403985"/>
                  </a:lnTo>
                  <a:lnTo>
                    <a:pt x="981932" y="1408462"/>
                  </a:lnTo>
                  <a:lnTo>
                    <a:pt x="997363" y="1411605"/>
                  </a:lnTo>
                  <a:lnTo>
                    <a:pt x="1002030" y="1416844"/>
                  </a:lnTo>
                  <a:lnTo>
                    <a:pt x="1002697" y="1425321"/>
                  </a:lnTo>
                  <a:lnTo>
                    <a:pt x="995743" y="1441609"/>
                  </a:lnTo>
                  <a:lnTo>
                    <a:pt x="999839" y="1445133"/>
                  </a:lnTo>
                  <a:lnTo>
                    <a:pt x="996029" y="1449896"/>
                  </a:lnTo>
                  <a:lnTo>
                    <a:pt x="1003268" y="1464945"/>
                  </a:lnTo>
                  <a:lnTo>
                    <a:pt x="1011460" y="1467993"/>
                  </a:lnTo>
                  <a:lnTo>
                    <a:pt x="1022033" y="1464850"/>
                  </a:lnTo>
                  <a:lnTo>
                    <a:pt x="1023842" y="1473613"/>
                  </a:lnTo>
                  <a:lnTo>
                    <a:pt x="1032415" y="1467517"/>
                  </a:lnTo>
                  <a:lnTo>
                    <a:pt x="1038701" y="1473422"/>
                  </a:lnTo>
                  <a:lnTo>
                    <a:pt x="1047559" y="1474851"/>
                  </a:lnTo>
                  <a:lnTo>
                    <a:pt x="1065276" y="1470470"/>
                  </a:lnTo>
                  <a:lnTo>
                    <a:pt x="1074801" y="1476375"/>
                  </a:lnTo>
                  <a:lnTo>
                    <a:pt x="1082040" y="1489139"/>
                  </a:lnTo>
                  <a:lnTo>
                    <a:pt x="1089755" y="1490853"/>
                  </a:lnTo>
                  <a:lnTo>
                    <a:pt x="1095470" y="1489901"/>
                  </a:lnTo>
                  <a:lnTo>
                    <a:pt x="1116806" y="1477899"/>
                  </a:lnTo>
                  <a:lnTo>
                    <a:pt x="1118330" y="1474851"/>
                  </a:lnTo>
                  <a:lnTo>
                    <a:pt x="1122045" y="1476851"/>
                  </a:lnTo>
                  <a:lnTo>
                    <a:pt x="1118330" y="1503807"/>
                  </a:lnTo>
                  <a:lnTo>
                    <a:pt x="1123093" y="1514094"/>
                  </a:lnTo>
                  <a:lnTo>
                    <a:pt x="1135856" y="1526572"/>
                  </a:lnTo>
                  <a:lnTo>
                    <a:pt x="1136999" y="1534954"/>
                  </a:lnTo>
                  <a:lnTo>
                    <a:pt x="1134332" y="1548860"/>
                  </a:lnTo>
                  <a:lnTo>
                    <a:pt x="1136237" y="1568196"/>
                  </a:lnTo>
                  <a:lnTo>
                    <a:pt x="1139571" y="1575816"/>
                  </a:lnTo>
                  <a:lnTo>
                    <a:pt x="1138904" y="1584103"/>
                  </a:lnTo>
                  <a:lnTo>
                    <a:pt x="1134427" y="1587532"/>
                  </a:lnTo>
                  <a:lnTo>
                    <a:pt x="1128427" y="1602296"/>
                  </a:lnTo>
                  <a:lnTo>
                    <a:pt x="1128236" y="1611630"/>
                  </a:lnTo>
                  <a:lnTo>
                    <a:pt x="1122426" y="1617631"/>
                  </a:lnTo>
                  <a:lnTo>
                    <a:pt x="1095566" y="1625727"/>
                  </a:lnTo>
                  <a:lnTo>
                    <a:pt x="1095661" y="1637538"/>
                  </a:lnTo>
                  <a:lnTo>
                    <a:pt x="1087279" y="1640205"/>
                  </a:lnTo>
                  <a:lnTo>
                    <a:pt x="1082897" y="1639062"/>
                  </a:lnTo>
                  <a:lnTo>
                    <a:pt x="1073753" y="1644682"/>
                  </a:lnTo>
                  <a:lnTo>
                    <a:pt x="1063847" y="1646397"/>
                  </a:lnTo>
                  <a:lnTo>
                    <a:pt x="1054036" y="1644301"/>
                  </a:lnTo>
                  <a:lnTo>
                    <a:pt x="1042607" y="1637919"/>
                  </a:lnTo>
                  <a:lnTo>
                    <a:pt x="1016317" y="1635538"/>
                  </a:lnTo>
                  <a:lnTo>
                    <a:pt x="1017556" y="1629918"/>
                  </a:lnTo>
                  <a:lnTo>
                    <a:pt x="1014127" y="1629537"/>
                  </a:lnTo>
                  <a:lnTo>
                    <a:pt x="1011841" y="1620870"/>
                  </a:lnTo>
                  <a:lnTo>
                    <a:pt x="1014698" y="1617536"/>
                  </a:lnTo>
                  <a:lnTo>
                    <a:pt x="1010221" y="1614774"/>
                  </a:lnTo>
                  <a:lnTo>
                    <a:pt x="1007459" y="1605249"/>
                  </a:lnTo>
                  <a:lnTo>
                    <a:pt x="995743" y="1586770"/>
                  </a:lnTo>
                  <a:lnTo>
                    <a:pt x="975074" y="1593056"/>
                  </a:lnTo>
                  <a:lnTo>
                    <a:pt x="966311" y="1589532"/>
                  </a:lnTo>
                  <a:lnTo>
                    <a:pt x="944594" y="1589532"/>
                  </a:lnTo>
                  <a:lnTo>
                    <a:pt x="952691" y="1600962"/>
                  </a:lnTo>
                  <a:lnTo>
                    <a:pt x="941165" y="1607725"/>
                  </a:lnTo>
                  <a:lnTo>
                    <a:pt x="935260" y="1618679"/>
                  </a:lnTo>
                  <a:lnTo>
                    <a:pt x="928878" y="1623632"/>
                  </a:lnTo>
                  <a:lnTo>
                    <a:pt x="924973" y="1622489"/>
                  </a:lnTo>
                  <a:lnTo>
                    <a:pt x="922973" y="1628585"/>
                  </a:lnTo>
                  <a:lnTo>
                    <a:pt x="917543" y="1629537"/>
                  </a:lnTo>
                  <a:lnTo>
                    <a:pt x="910304" y="1635823"/>
                  </a:lnTo>
                  <a:lnTo>
                    <a:pt x="902113" y="1630585"/>
                  </a:lnTo>
                  <a:lnTo>
                    <a:pt x="895731" y="1634395"/>
                  </a:lnTo>
                  <a:lnTo>
                    <a:pt x="880777" y="1629156"/>
                  </a:lnTo>
                  <a:lnTo>
                    <a:pt x="873061" y="1632966"/>
                  </a:lnTo>
                  <a:lnTo>
                    <a:pt x="865537" y="1631918"/>
                  </a:lnTo>
                  <a:lnTo>
                    <a:pt x="863060" y="1629251"/>
                  </a:lnTo>
                  <a:lnTo>
                    <a:pt x="859917" y="1631632"/>
                  </a:lnTo>
                  <a:lnTo>
                    <a:pt x="855821" y="1630871"/>
                  </a:lnTo>
                  <a:lnTo>
                    <a:pt x="852297" y="1623346"/>
                  </a:lnTo>
                  <a:lnTo>
                    <a:pt x="845534" y="1624203"/>
                  </a:lnTo>
                  <a:lnTo>
                    <a:pt x="844867" y="1620012"/>
                  </a:lnTo>
                  <a:lnTo>
                    <a:pt x="847630" y="1619917"/>
                  </a:lnTo>
                  <a:lnTo>
                    <a:pt x="851821" y="1607534"/>
                  </a:lnTo>
                  <a:lnTo>
                    <a:pt x="831818" y="1596295"/>
                  </a:lnTo>
                  <a:lnTo>
                    <a:pt x="806291" y="1590580"/>
                  </a:lnTo>
                  <a:lnTo>
                    <a:pt x="791813" y="1605629"/>
                  </a:lnTo>
                  <a:lnTo>
                    <a:pt x="791242" y="1609916"/>
                  </a:lnTo>
                  <a:lnTo>
                    <a:pt x="801243" y="1621822"/>
                  </a:lnTo>
                  <a:lnTo>
                    <a:pt x="800005" y="1630585"/>
                  </a:lnTo>
                  <a:lnTo>
                    <a:pt x="795052" y="1631156"/>
                  </a:lnTo>
                  <a:lnTo>
                    <a:pt x="795909" y="1633538"/>
                  </a:lnTo>
                  <a:lnTo>
                    <a:pt x="792385" y="1633919"/>
                  </a:lnTo>
                  <a:lnTo>
                    <a:pt x="792671" y="1637443"/>
                  </a:lnTo>
                  <a:lnTo>
                    <a:pt x="789813" y="1637252"/>
                  </a:lnTo>
                  <a:lnTo>
                    <a:pt x="795814" y="1647730"/>
                  </a:lnTo>
                  <a:lnTo>
                    <a:pt x="793813" y="1682115"/>
                  </a:lnTo>
                  <a:lnTo>
                    <a:pt x="800671" y="1683734"/>
                  </a:lnTo>
                  <a:lnTo>
                    <a:pt x="799433" y="1717739"/>
                  </a:lnTo>
                  <a:lnTo>
                    <a:pt x="807244" y="1758982"/>
                  </a:lnTo>
                  <a:lnTo>
                    <a:pt x="803434" y="1767174"/>
                  </a:lnTo>
                  <a:lnTo>
                    <a:pt x="789432" y="1782413"/>
                  </a:lnTo>
                  <a:lnTo>
                    <a:pt x="787241" y="1792700"/>
                  </a:lnTo>
                  <a:lnTo>
                    <a:pt x="769715" y="1796796"/>
                  </a:lnTo>
                  <a:lnTo>
                    <a:pt x="759238" y="1779461"/>
                  </a:lnTo>
                  <a:lnTo>
                    <a:pt x="747427" y="1772412"/>
                  </a:lnTo>
                  <a:lnTo>
                    <a:pt x="734473" y="1769364"/>
                  </a:lnTo>
                  <a:lnTo>
                    <a:pt x="728663" y="1770983"/>
                  </a:lnTo>
                  <a:lnTo>
                    <a:pt x="724376" y="1763839"/>
                  </a:lnTo>
                  <a:lnTo>
                    <a:pt x="720757" y="1762887"/>
                  </a:lnTo>
                  <a:lnTo>
                    <a:pt x="708565" y="1766411"/>
                  </a:lnTo>
                  <a:lnTo>
                    <a:pt x="693801" y="1742885"/>
                  </a:lnTo>
                  <a:lnTo>
                    <a:pt x="684752" y="1735170"/>
                  </a:lnTo>
                  <a:lnTo>
                    <a:pt x="679323" y="1720596"/>
                  </a:lnTo>
                  <a:lnTo>
                    <a:pt x="682657" y="1705642"/>
                  </a:lnTo>
                  <a:lnTo>
                    <a:pt x="666083" y="1715453"/>
                  </a:lnTo>
                  <a:lnTo>
                    <a:pt x="647795" y="1718215"/>
                  </a:lnTo>
                  <a:lnTo>
                    <a:pt x="643700" y="1724883"/>
                  </a:lnTo>
                  <a:lnTo>
                    <a:pt x="635603" y="1727264"/>
                  </a:lnTo>
                  <a:lnTo>
                    <a:pt x="617029" y="1724692"/>
                  </a:lnTo>
                  <a:lnTo>
                    <a:pt x="609886" y="1718596"/>
                  </a:lnTo>
                  <a:lnTo>
                    <a:pt x="601694" y="1717072"/>
                  </a:lnTo>
                  <a:lnTo>
                    <a:pt x="613791" y="1702880"/>
                  </a:lnTo>
                  <a:lnTo>
                    <a:pt x="611981" y="1694022"/>
                  </a:lnTo>
                  <a:lnTo>
                    <a:pt x="606647" y="1688402"/>
                  </a:lnTo>
                  <a:lnTo>
                    <a:pt x="606552" y="1682782"/>
                  </a:lnTo>
                  <a:lnTo>
                    <a:pt x="570833" y="1703356"/>
                  </a:lnTo>
                  <a:lnTo>
                    <a:pt x="562451" y="1705737"/>
                  </a:lnTo>
                  <a:lnTo>
                    <a:pt x="545497" y="1719644"/>
                  </a:lnTo>
                  <a:lnTo>
                    <a:pt x="540353" y="1721072"/>
                  </a:lnTo>
                  <a:lnTo>
                    <a:pt x="474345" y="1717643"/>
                  </a:lnTo>
                  <a:lnTo>
                    <a:pt x="473297" y="1711071"/>
                  </a:lnTo>
                  <a:lnTo>
                    <a:pt x="462629" y="1690497"/>
                  </a:lnTo>
                  <a:lnTo>
                    <a:pt x="460819" y="1674400"/>
                  </a:lnTo>
                  <a:lnTo>
                    <a:pt x="449104" y="1644682"/>
                  </a:lnTo>
                  <a:lnTo>
                    <a:pt x="431006" y="1623156"/>
                  </a:lnTo>
                  <a:lnTo>
                    <a:pt x="448818" y="1624299"/>
                  </a:lnTo>
                  <a:lnTo>
                    <a:pt x="468916" y="1610963"/>
                  </a:lnTo>
                  <a:lnTo>
                    <a:pt x="470630" y="1606963"/>
                  </a:lnTo>
                  <a:lnTo>
                    <a:pt x="470440" y="1600200"/>
                  </a:lnTo>
                  <a:lnTo>
                    <a:pt x="461962" y="1600772"/>
                  </a:lnTo>
                  <a:lnTo>
                    <a:pt x="455581" y="1592104"/>
                  </a:lnTo>
                  <a:lnTo>
                    <a:pt x="454438" y="1573435"/>
                  </a:lnTo>
                  <a:lnTo>
                    <a:pt x="450818" y="1566291"/>
                  </a:lnTo>
                  <a:lnTo>
                    <a:pt x="442055" y="1557624"/>
                  </a:lnTo>
                  <a:lnTo>
                    <a:pt x="434150" y="1555909"/>
                  </a:lnTo>
                  <a:lnTo>
                    <a:pt x="431863" y="1551432"/>
                  </a:lnTo>
                  <a:lnTo>
                    <a:pt x="435007" y="1535811"/>
                  </a:lnTo>
                  <a:lnTo>
                    <a:pt x="443103" y="1529429"/>
                  </a:lnTo>
                  <a:lnTo>
                    <a:pt x="444151" y="1518095"/>
                  </a:lnTo>
                  <a:lnTo>
                    <a:pt x="456819" y="1509999"/>
                  </a:lnTo>
                  <a:lnTo>
                    <a:pt x="448246" y="1514856"/>
                  </a:lnTo>
                  <a:lnTo>
                    <a:pt x="425672" y="1519238"/>
                  </a:lnTo>
                  <a:lnTo>
                    <a:pt x="418528" y="1523619"/>
                  </a:lnTo>
                  <a:lnTo>
                    <a:pt x="411194" y="1512284"/>
                  </a:lnTo>
                  <a:lnTo>
                    <a:pt x="416433" y="1501997"/>
                  </a:lnTo>
                  <a:lnTo>
                    <a:pt x="417385" y="1485805"/>
                  </a:lnTo>
                  <a:lnTo>
                    <a:pt x="426529" y="1473613"/>
                  </a:lnTo>
                  <a:lnTo>
                    <a:pt x="439198" y="1464279"/>
                  </a:lnTo>
                  <a:lnTo>
                    <a:pt x="437578" y="1457040"/>
                  </a:lnTo>
                  <a:lnTo>
                    <a:pt x="429863" y="1458563"/>
                  </a:lnTo>
                  <a:lnTo>
                    <a:pt x="426529" y="1445229"/>
                  </a:lnTo>
                  <a:lnTo>
                    <a:pt x="428149" y="1436561"/>
                  </a:lnTo>
                  <a:lnTo>
                    <a:pt x="439960" y="1432179"/>
                  </a:lnTo>
                  <a:lnTo>
                    <a:pt x="439579" y="1428845"/>
                  </a:lnTo>
                  <a:lnTo>
                    <a:pt x="448246" y="1419225"/>
                  </a:lnTo>
                  <a:lnTo>
                    <a:pt x="423386" y="1360265"/>
                  </a:lnTo>
                  <a:lnTo>
                    <a:pt x="414433" y="1361790"/>
                  </a:lnTo>
                  <a:lnTo>
                    <a:pt x="411671" y="1354550"/>
                  </a:lnTo>
                  <a:lnTo>
                    <a:pt x="411099" y="1341215"/>
                  </a:lnTo>
                  <a:lnTo>
                    <a:pt x="417290" y="1330833"/>
                  </a:lnTo>
                  <a:lnTo>
                    <a:pt x="415195" y="1322070"/>
                  </a:lnTo>
                  <a:lnTo>
                    <a:pt x="410527" y="1317307"/>
                  </a:lnTo>
                  <a:lnTo>
                    <a:pt x="420052" y="1305306"/>
                  </a:lnTo>
                  <a:lnTo>
                    <a:pt x="419290" y="1291304"/>
                  </a:lnTo>
                  <a:lnTo>
                    <a:pt x="434340" y="1242536"/>
                  </a:lnTo>
                  <a:lnTo>
                    <a:pt x="419195" y="1247966"/>
                  </a:lnTo>
                  <a:lnTo>
                    <a:pt x="400240" y="1242632"/>
                  </a:lnTo>
                  <a:lnTo>
                    <a:pt x="384143" y="1250156"/>
                  </a:lnTo>
                  <a:lnTo>
                    <a:pt x="378904" y="1242251"/>
                  </a:lnTo>
                  <a:lnTo>
                    <a:pt x="372999" y="1243679"/>
                  </a:lnTo>
                  <a:lnTo>
                    <a:pt x="368998" y="1236440"/>
                  </a:lnTo>
                  <a:lnTo>
                    <a:pt x="363855" y="1237965"/>
                  </a:lnTo>
                  <a:lnTo>
                    <a:pt x="359569" y="1232345"/>
                  </a:lnTo>
                  <a:lnTo>
                    <a:pt x="355473" y="1232345"/>
                  </a:lnTo>
                  <a:lnTo>
                    <a:pt x="349853" y="1227963"/>
                  </a:lnTo>
                  <a:lnTo>
                    <a:pt x="333375" y="1227297"/>
                  </a:lnTo>
                  <a:lnTo>
                    <a:pt x="324231" y="1230439"/>
                  </a:lnTo>
                  <a:lnTo>
                    <a:pt x="313372" y="1222439"/>
                  </a:lnTo>
                  <a:lnTo>
                    <a:pt x="304609" y="1213771"/>
                  </a:lnTo>
                  <a:lnTo>
                    <a:pt x="292036" y="1193578"/>
                  </a:lnTo>
                  <a:lnTo>
                    <a:pt x="289750" y="1178052"/>
                  </a:lnTo>
                  <a:lnTo>
                    <a:pt x="293941" y="1175766"/>
                  </a:lnTo>
                  <a:lnTo>
                    <a:pt x="292513" y="1169384"/>
                  </a:lnTo>
                  <a:lnTo>
                    <a:pt x="303752" y="1154239"/>
                  </a:lnTo>
                  <a:lnTo>
                    <a:pt x="301466" y="1146906"/>
                  </a:lnTo>
                  <a:lnTo>
                    <a:pt x="294322" y="1135666"/>
                  </a:lnTo>
                  <a:lnTo>
                    <a:pt x="273939" y="1114140"/>
                  </a:lnTo>
                  <a:lnTo>
                    <a:pt x="270510" y="1118045"/>
                  </a:lnTo>
                  <a:lnTo>
                    <a:pt x="253555" y="1122712"/>
                  </a:lnTo>
                  <a:lnTo>
                    <a:pt x="246697" y="1109949"/>
                  </a:lnTo>
                  <a:lnTo>
                    <a:pt x="244030" y="1108615"/>
                  </a:lnTo>
                  <a:lnTo>
                    <a:pt x="238887" y="1111092"/>
                  </a:lnTo>
                  <a:lnTo>
                    <a:pt x="230791" y="1122998"/>
                  </a:lnTo>
                  <a:lnTo>
                    <a:pt x="234982" y="1130332"/>
                  </a:lnTo>
                  <a:lnTo>
                    <a:pt x="230505" y="1130713"/>
                  </a:lnTo>
                  <a:lnTo>
                    <a:pt x="224409" y="1126998"/>
                  </a:lnTo>
                  <a:lnTo>
                    <a:pt x="222313" y="1132618"/>
                  </a:lnTo>
                  <a:lnTo>
                    <a:pt x="224790" y="1139667"/>
                  </a:lnTo>
                  <a:lnTo>
                    <a:pt x="216694" y="1151573"/>
                  </a:lnTo>
                  <a:lnTo>
                    <a:pt x="217646" y="1156716"/>
                  </a:lnTo>
                  <a:lnTo>
                    <a:pt x="202120" y="1159383"/>
                  </a:lnTo>
                  <a:lnTo>
                    <a:pt x="202692" y="1164146"/>
                  </a:lnTo>
                  <a:lnTo>
                    <a:pt x="197929" y="1164431"/>
                  </a:lnTo>
                  <a:lnTo>
                    <a:pt x="195358" y="1177480"/>
                  </a:lnTo>
                  <a:lnTo>
                    <a:pt x="192405" y="1178243"/>
                  </a:lnTo>
                  <a:lnTo>
                    <a:pt x="190690" y="1173289"/>
                  </a:lnTo>
                  <a:lnTo>
                    <a:pt x="190976" y="1160812"/>
                  </a:lnTo>
                  <a:lnTo>
                    <a:pt x="186595" y="1160622"/>
                  </a:lnTo>
                  <a:lnTo>
                    <a:pt x="186023" y="1135380"/>
                  </a:lnTo>
                  <a:lnTo>
                    <a:pt x="170593" y="1146143"/>
                  </a:lnTo>
                  <a:lnTo>
                    <a:pt x="171736" y="1150620"/>
                  </a:lnTo>
                  <a:lnTo>
                    <a:pt x="166783" y="1155764"/>
                  </a:lnTo>
                  <a:lnTo>
                    <a:pt x="168116" y="1159383"/>
                  </a:lnTo>
                  <a:lnTo>
                    <a:pt x="161163" y="1164907"/>
                  </a:lnTo>
                  <a:lnTo>
                    <a:pt x="159258" y="1160716"/>
                  </a:lnTo>
                  <a:lnTo>
                    <a:pt x="155353" y="1162431"/>
                  </a:lnTo>
                  <a:lnTo>
                    <a:pt x="157067" y="1160526"/>
                  </a:lnTo>
                  <a:lnTo>
                    <a:pt x="154591" y="1153478"/>
                  </a:lnTo>
                  <a:lnTo>
                    <a:pt x="150114" y="1155859"/>
                  </a:lnTo>
                  <a:lnTo>
                    <a:pt x="148018" y="1145381"/>
                  </a:lnTo>
                  <a:lnTo>
                    <a:pt x="141827" y="1151287"/>
                  </a:lnTo>
                  <a:lnTo>
                    <a:pt x="132969" y="1153287"/>
                  </a:lnTo>
                  <a:lnTo>
                    <a:pt x="133255" y="1157764"/>
                  </a:lnTo>
                  <a:lnTo>
                    <a:pt x="128587" y="1160431"/>
                  </a:lnTo>
                  <a:lnTo>
                    <a:pt x="128111" y="1154145"/>
                  </a:lnTo>
                  <a:lnTo>
                    <a:pt x="125635" y="1154145"/>
                  </a:lnTo>
                  <a:lnTo>
                    <a:pt x="125825" y="1142619"/>
                  </a:lnTo>
                  <a:lnTo>
                    <a:pt x="119443" y="1132237"/>
                  </a:lnTo>
                  <a:lnTo>
                    <a:pt x="121348" y="1129094"/>
                  </a:lnTo>
                  <a:lnTo>
                    <a:pt x="112204" y="1122522"/>
                  </a:lnTo>
                  <a:lnTo>
                    <a:pt x="124968" y="1120997"/>
                  </a:lnTo>
                  <a:lnTo>
                    <a:pt x="126682" y="1125760"/>
                  </a:lnTo>
                  <a:lnTo>
                    <a:pt x="129730" y="1125950"/>
                  </a:lnTo>
                  <a:lnTo>
                    <a:pt x="122396" y="1130046"/>
                  </a:lnTo>
                  <a:lnTo>
                    <a:pt x="130302" y="1126331"/>
                  </a:lnTo>
                  <a:lnTo>
                    <a:pt x="129254" y="1117092"/>
                  </a:lnTo>
                  <a:lnTo>
                    <a:pt x="139732" y="1111568"/>
                  </a:lnTo>
                  <a:lnTo>
                    <a:pt x="136398" y="1112234"/>
                  </a:lnTo>
                  <a:lnTo>
                    <a:pt x="133731" y="1107186"/>
                  </a:lnTo>
                  <a:lnTo>
                    <a:pt x="138303" y="1103662"/>
                  </a:lnTo>
                  <a:lnTo>
                    <a:pt x="134302" y="1094994"/>
                  </a:lnTo>
                  <a:lnTo>
                    <a:pt x="123920" y="1097471"/>
                  </a:lnTo>
                  <a:lnTo>
                    <a:pt x="116110" y="1074801"/>
                  </a:lnTo>
                  <a:lnTo>
                    <a:pt x="125825" y="1071944"/>
                  </a:lnTo>
                  <a:lnTo>
                    <a:pt x="125063" y="1070420"/>
                  </a:lnTo>
                  <a:lnTo>
                    <a:pt x="115443" y="1073182"/>
                  </a:lnTo>
                  <a:lnTo>
                    <a:pt x="114205" y="1069943"/>
                  </a:lnTo>
                  <a:lnTo>
                    <a:pt x="101155" y="1074325"/>
                  </a:lnTo>
                  <a:lnTo>
                    <a:pt x="96488" y="1079849"/>
                  </a:lnTo>
                  <a:lnTo>
                    <a:pt x="85249" y="1078325"/>
                  </a:lnTo>
                  <a:lnTo>
                    <a:pt x="75628" y="1082421"/>
                  </a:lnTo>
                  <a:lnTo>
                    <a:pt x="74676" y="1078230"/>
                  </a:lnTo>
                  <a:lnTo>
                    <a:pt x="71247" y="1078611"/>
                  </a:lnTo>
                  <a:lnTo>
                    <a:pt x="64579" y="1066038"/>
                  </a:lnTo>
                  <a:lnTo>
                    <a:pt x="57626" y="1060704"/>
                  </a:lnTo>
                  <a:lnTo>
                    <a:pt x="56388" y="1065466"/>
                  </a:lnTo>
                  <a:lnTo>
                    <a:pt x="53626" y="1061752"/>
                  </a:lnTo>
                  <a:lnTo>
                    <a:pt x="48387" y="1067276"/>
                  </a:lnTo>
                  <a:lnTo>
                    <a:pt x="42958" y="1052799"/>
                  </a:lnTo>
                  <a:lnTo>
                    <a:pt x="36195" y="1048417"/>
                  </a:lnTo>
                  <a:lnTo>
                    <a:pt x="38481" y="1043654"/>
                  </a:lnTo>
                  <a:lnTo>
                    <a:pt x="32671" y="1038035"/>
                  </a:lnTo>
                  <a:lnTo>
                    <a:pt x="36576" y="1017080"/>
                  </a:lnTo>
                  <a:lnTo>
                    <a:pt x="29527" y="1017080"/>
                  </a:lnTo>
                  <a:lnTo>
                    <a:pt x="21622" y="998125"/>
                  </a:lnTo>
                  <a:lnTo>
                    <a:pt x="16288" y="995553"/>
                  </a:lnTo>
                  <a:lnTo>
                    <a:pt x="18383" y="987171"/>
                  </a:lnTo>
                  <a:lnTo>
                    <a:pt x="23717" y="980027"/>
                  </a:lnTo>
                  <a:lnTo>
                    <a:pt x="17716" y="956977"/>
                  </a:lnTo>
                  <a:lnTo>
                    <a:pt x="13811" y="958405"/>
                  </a:lnTo>
                  <a:lnTo>
                    <a:pt x="9525" y="955263"/>
                  </a:lnTo>
                  <a:close/>
                  <a:moveTo>
                    <a:pt x="1130236" y="233362"/>
                  </a:moveTo>
                  <a:lnTo>
                    <a:pt x="1134046" y="239459"/>
                  </a:lnTo>
                  <a:lnTo>
                    <a:pt x="1141000" y="237173"/>
                  </a:lnTo>
                  <a:lnTo>
                    <a:pt x="1144238" y="243174"/>
                  </a:lnTo>
                  <a:lnTo>
                    <a:pt x="1145381" y="241459"/>
                  </a:lnTo>
                  <a:lnTo>
                    <a:pt x="1149382" y="245269"/>
                  </a:lnTo>
                  <a:lnTo>
                    <a:pt x="1145762" y="239363"/>
                  </a:lnTo>
                  <a:lnTo>
                    <a:pt x="1135951" y="231934"/>
                  </a:lnTo>
                  <a:lnTo>
                    <a:pt x="1130236" y="2333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grpSp>
          <p:nvGrpSpPr>
            <p:cNvPr id="2" name="Gruppieren 1">
              <a:extLst>
                <a:ext uri="{FF2B5EF4-FFF2-40B4-BE49-F238E27FC236}">
                  <a16:creationId xmlns:a16="http://schemas.microsoft.com/office/drawing/2014/main" id="{B4F530EF-08F0-4867-8682-424483724A96}"/>
                </a:ext>
              </a:extLst>
            </p:cNvPr>
            <p:cNvGrpSpPr/>
            <p:nvPr/>
          </p:nvGrpSpPr>
          <p:grpSpPr>
            <a:xfrm>
              <a:off x="2467216" y="4207963"/>
              <a:ext cx="1220066" cy="426802"/>
              <a:chOff x="667040" y="5742260"/>
              <a:chExt cx="1220066" cy="426802"/>
            </a:xfrm>
          </p:grpSpPr>
          <p:grpSp>
            <p:nvGrpSpPr>
              <p:cNvPr id="173" name="Gruppieren 172">
                <a:extLst>
                  <a:ext uri="{FF2B5EF4-FFF2-40B4-BE49-F238E27FC236}">
                    <a16:creationId xmlns:a16="http://schemas.microsoft.com/office/drawing/2014/main" id="{F4ED0758-483C-4E8C-A143-34CED42C2164}"/>
                  </a:ext>
                </a:extLst>
              </p:cNvPr>
              <p:cNvGrpSpPr/>
              <p:nvPr/>
            </p:nvGrpSpPr>
            <p:grpSpPr>
              <a:xfrm>
                <a:off x="667040" y="5742260"/>
                <a:ext cx="1220066" cy="426802"/>
                <a:chOff x="-2458693" y="5096274"/>
                <a:chExt cx="1220066" cy="426802"/>
              </a:xfrm>
            </p:grpSpPr>
            <p:sp>
              <p:nvSpPr>
                <p:cNvPr id="175" name="Freihandform 305">
                  <a:extLst>
                    <a:ext uri="{FF2B5EF4-FFF2-40B4-BE49-F238E27FC236}">
                      <a16:creationId xmlns:a16="http://schemas.microsoft.com/office/drawing/2014/main" id="{F43EAF4F-63EC-4C9F-8962-E28F0B8DB089}"/>
                    </a:ext>
                  </a:extLst>
                </p:cNvPr>
                <p:cNvSpPr/>
                <p:nvPr/>
              </p:nvSpPr>
              <p:spPr>
                <a:xfrm>
                  <a:off x="-2121859" y="5310645"/>
                  <a:ext cx="883232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Kreisfreie Stadt</a:t>
                  </a:r>
                </a:p>
              </p:txBody>
            </p:sp>
            <p:sp>
              <p:nvSpPr>
                <p:cNvPr id="176" name="Freihandform 262">
                  <a:extLst>
                    <a:ext uri="{FF2B5EF4-FFF2-40B4-BE49-F238E27FC236}">
                      <a16:creationId xmlns:a16="http://schemas.microsoft.com/office/drawing/2014/main" id="{E86CC0EF-F0C1-4DBC-8123-B29CBFFC9A8D}"/>
                    </a:ext>
                  </a:extLst>
                </p:cNvPr>
                <p:cNvSpPr/>
                <p:nvPr/>
              </p:nvSpPr>
              <p:spPr>
                <a:xfrm>
                  <a:off x="-2113123" y="5096274"/>
                  <a:ext cx="729215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Kreisgrenze</a:t>
                  </a:r>
                  <a:endParaRPr lang="de-DE" sz="700" b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Microsoft YaHei" pitchFamily="2"/>
                    <a:cs typeface="Mangal" pitchFamily="2"/>
                  </a:endParaRPr>
                </a:p>
              </p:txBody>
            </p:sp>
            <p:sp>
              <p:nvSpPr>
                <p:cNvPr id="177" name="Gerader Verbinder 304">
                  <a:extLst>
                    <a:ext uri="{FF2B5EF4-FFF2-40B4-BE49-F238E27FC236}">
                      <a16:creationId xmlns:a16="http://schemas.microsoft.com/office/drawing/2014/main" id="{5EE58BCD-9696-43A0-9806-E11B0B93D716}"/>
                    </a:ext>
                  </a:extLst>
                </p:cNvPr>
                <p:cNvSpPr/>
                <p:nvPr/>
              </p:nvSpPr>
              <p:spPr>
                <a:xfrm>
                  <a:off x="-2458693" y="5192754"/>
                  <a:ext cx="304560" cy="36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0"/>
                    <a:gd name="f8" fmla="abs f3"/>
                    <a:gd name="f9" fmla="abs f4"/>
                    <a:gd name="f10" fmla="abs f5"/>
                    <a:gd name="f11" fmla="*/ f7 f0 1"/>
                    <a:gd name="f12" fmla="?: f8 f3 1"/>
                    <a:gd name="f13" fmla="?: f9 f4 1"/>
                    <a:gd name="f14" fmla="?: f10 f5 1"/>
                    <a:gd name="f15" fmla="*/ f11 1 f2"/>
                    <a:gd name="f16" fmla="*/ f12 1 21600"/>
                    <a:gd name="f17" fmla="*/ f13 1 21600"/>
                    <a:gd name="f18" fmla="*/ 21600 f12 1"/>
                    <a:gd name="f19" fmla="*/ 21600 f13 1"/>
                    <a:gd name="f20" fmla="+- f15 0 f1"/>
                    <a:gd name="f21" fmla="min f17 f16"/>
                    <a:gd name="f22" fmla="*/ f18 1 f14"/>
                    <a:gd name="f23" fmla="*/ f19 1 f14"/>
                    <a:gd name="f24" fmla="val f22"/>
                    <a:gd name="f25" fmla="val f23"/>
                    <a:gd name="f26" fmla="*/ f6 f21 1"/>
                    <a:gd name="f27" fmla="*/ f24 f21 1"/>
                    <a:gd name="f28" fmla="*/ f25 f2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0">
                      <a:pos x="f26" y="f26"/>
                    </a:cxn>
                    <a:cxn ang="f20">
                      <a:pos x="f27" y="f28"/>
                    </a:cxn>
                  </a:cxnLst>
                  <a:rect l="f26" t="f26" r="f27" b="f28"/>
                  <a:pathLst>
                    <a:path>
                      <a:moveTo>
                        <a:pt x="f26" y="f26"/>
                      </a:moveTo>
                      <a:lnTo>
                        <a:pt x="f27" y="f28"/>
                      </a:lnTo>
                    </a:path>
                  </a:pathLst>
                </a:custGeom>
                <a:noFill/>
                <a:ln w="9360" cap="sq">
                  <a:solidFill>
                    <a:schemeClr val="tx1"/>
                  </a:solidFill>
                  <a:prstDash val="solid"/>
                  <a:miter/>
                </a:ln>
              </p:spPr>
              <p:txBody>
                <a:bodyPr vert="horz" wrap="none" lIns="90000" tIns="46800" rIns="90000" bIns="46800" anchor="ctr" anchorCtr="0" compatLnSpc="0">
                  <a:noAutofit/>
                </a:bodyPr>
                <a:lstStyle/>
                <a:p>
                  <a:pPr marL="0" marR="0" lvl="0" indent="0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</a:pPr>
                  <a:endParaRPr lang="de-DE" sz="1800" b="0" i="0" u="none" strike="noStrike" kern="1200" cap="none" dirty="0">
                    <a:ln>
                      <a:noFill/>
                    </a:ln>
                    <a:latin typeface="Liberation Sans" pitchFamily="18"/>
                    <a:ea typeface="Microsoft YaHei" pitchFamily="2"/>
                    <a:cs typeface="Mangal" pitchFamily="2"/>
                  </a:endParaRPr>
                </a:p>
              </p:txBody>
            </p:sp>
          </p:grpSp>
          <p:sp>
            <p:nvSpPr>
              <p:cNvPr id="178" name="Freihandform: Form 177">
                <a:extLst>
                  <a:ext uri="{FF2B5EF4-FFF2-40B4-BE49-F238E27FC236}">
                    <a16:creationId xmlns:a16="http://schemas.microsoft.com/office/drawing/2014/main" id="{33794C99-AE68-4669-9305-82FEAAABE852}"/>
                  </a:ext>
                </a:extLst>
              </p:cNvPr>
              <p:cNvSpPr/>
              <p:nvPr/>
            </p:nvSpPr>
            <p:spPr>
              <a:xfrm>
                <a:off x="738939" y="5986838"/>
                <a:ext cx="160653" cy="152016"/>
              </a:xfrm>
              <a:custGeom>
                <a:avLst/>
                <a:gdLst>
                  <a:gd name="connsiteX0" fmla="*/ 174597 w 636190"/>
                  <a:gd name="connsiteY0" fmla="*/ 588011 h 601986"/>
                  <a:gd name="connsiteX1" fmla="*/ 174384 w 636190"/>
                  <a:gd name="connsiteY1" fmla="*/ 587006 h 601986"/>
                  <a:gd name="connsiteX2" fmla="*/ 173865 w 636190"/>
                  <a:gd name="connsiteY2" fmla="*/ 584734 h 601986"/>
                  <a:gd name="connsiteX3" fmla="*/ 173386 w 636190"/>
                  <a:gd name="connsiteY3" fmla="*/ 582634 h 601986"/>
                  <a:gd name="connsiteX4" fmla="*/ 172729 w 636190"/>
                  <a:gd name="connsiteY4" fmla="*/ 579747 h 601986"/>
                  <a:gd name="connsiteX5" fmla="*/ 172845 w 636190"/>
                  <a:gd name="connsiteY5" fmla="*/ 579707 h 601986"/>
                  <a:gd name="connsiteX6" fmla="*/ 173427 w 636190"/>
                  <a:gd name="connsiteY6" fmla="*/ 579173 h 601986"/>
                  <a:gd name="connsiteX7" fmla="*/ 172189 w 636190"/>
                  <a:gd name="connsiteY7" fmla="*/ 570369 h 601986"/>
                  <a:gd name="connsiteX8" fmla="*/ 172154 w 636190"/>
                  <a:gd name="connsiteY8" fmla="*/ 570143 h 601986"/>
                  <a:gd name="connsiteX9" fmla="*/ 171464 w 636190"/>
                  <a:gd name="connsiteY9" fmla="*/ 565573 h 601986"/>
                  <a:gd name="connsiteX10" fmla="*/ 171135 w 636190"/>
                  <a:gd name="connsiteY10" fmla="*/ 565553 h 601986"/>
                  <a:gd name="connsiteX11" fmla="*/ 169049 w 636190"/>
                  <a:gd name="connsiteY11" fmla="*/ 565389 h 601986"/>
                  <a:gd name="connsiteX12" fmla="*/ 169021 w 636190"/>
                  <a:gd name="connsiteY12" fmla="*/ 565149 h 601986"/>
                  <a:gd name="connsiteX13" fmla="*/ 168317 w 636190"/>
                  <a:gd name="connsiteY13" fmla="*/ 559136 h 601986"/>
                  <a:gd name="connsiteX14" fmla="*/ 166826 w 636190"/>
                  <a:gd name="connsiteY14" fmla="*/ 559533 h 601986"/>
                  <a:gd name="connsiteX15" fmla="*/ 166237 w 636190"/>
                  <a:gd name="connsiteY15" fmla="*/ 554717 h 601986"/>
                  <a:gd name="connsiteX16" fmla="*/ 166217 w 636190"/>
                  <a:gd name="connsiteY16" fmla="*/ 554204 h 601986"/>
                  <a:gd name="connsiteX17" fmla="*/ 165594 w 636190"/>
                  <a:gd name="connsiteY17" fmla="*/ 549265 h 601986"/>
                  <a:gd name="connsiteX18" fmla="*/ 165485 w 636190"/>
                  <a:gd name="connsiteY18" fmla="*/ 546796 h 601986"/>
                  <a:gd name="connsiteX19" fmla="*/ 165382 w 636190"/>
                  <a:gd name="connsiteY19" fmla="*/ 545715 h 601986"/>
                  <a:gd name="connsiteX20" fmla="*/ 165204 w 636190"/>
                  <a:gd name="connsiteY20" fmla="*/ 544141 h 601986"/>
                  <a:gd name="connsiteX21" fmla="*/ 164985 w 636190"/>
                  <a:gd name="connsiteY21" fmla="*/ 542506 h 601986"/>
                  <a:gd name="connsiteX22" fmla="*/ 164855 w 636190"/>
                  <a:gd name="connsiteY22" fmla="*/ 542069 h 601986"/>
                  <a:gd name="connsiteX23" fmla="*/ 164938 w 636190"/>
                  <a:gd name="connsiteY23" fmla="*/ 542048 h 601986"/>
                  <a:gd name="connsiteX24" fmla="*/ 170410 w 636190"/>
                  <a:gd name="connsiteY24" fmla="*/ 539743 h 601986"/>
                  <a:gd name="connsiteX25" fmla="*/ 170807 w 636190"/>
                  <a:gd name="connsiteY25" fmla="*/ 539538 h 601986"/>
                  <a:gd name="connsiteX26" fmla="*/ 173146 w 636190"/>
                  <a:gd name="connsiteY26" fmla="*/ 538313 h 601986"/>
                  <a:gd name="connsiteX27" fmla="*/ 173427 w 636190"/>
                  <a:gd name="connsiteY27" fmla="*/ 538176 h 601986"/>
                  <a:gd name="connsiteX28" fmla="*/ 175417 w 636190"/>
                  <a:gd name="connsiteY28" fmla="*/ 537280 h 601986"/>
                  <a:gd name="connsiteX29" fmla="*/ 177230 w 636190"/>
                  <a:gd name="connsiteY29" fmla="*/ 536623 h 601986"/>
                  <a:gd name="connsiteX30" fmla="*/ 177470 w 636190"/>
                  <a:gd name="connsiteY30" fmla="*/ 537000 h 601986"/>
                  <a:gd name="connsiteX31" fmla="*/ 184263 w 636190"/>
                  <a:gd name="connsiteY31" fmla="*/ 535180 h 601986"/>
                  <a:gd name="connsiteX32" fmla="*/ 183777 w 636190"/>
                  <a:gd name="connsiteY32" fmla="*/ 533374 h 601986"/>
                  <a:gd name="connsiteX33" fmla="*/ 183955 w 636190"/>
                  <a:gd name="connsiteY33" fmla="*/ 533333 h 601986"/>
                  <a:gd name="connsiteX34" fmla="*/ 183791 w 636190"/>
                  <a:gd name="connsiteY34" fmla="*/ 532895 h 601986"/>
                  <a:gd name="connsiteX35" fmla="*/ 186568 w 636190"/>
                  <a:gd name="connsiteY35" fmla="*/ 532054 h 601986"/>
                  <a:gd name="connsiteX36" fmla="*/ 186390 w 636190"/>
                  <a:gd name="connsiteY36" fmla="*/ 531301 h 601986"/>
                  <a:gd name="connsiteX37" fmla="*/ 195174 w 636190"/>
                  <a:gd name="connsiteY37" fmla="*/ 528654 h 601986"/>
                  <a:gd name="connsiteX38" fmla="*/ 194941 w 636190"/>
                  <a:gd name="connsiteY38" fmla="*/ 528066 h 601986"/>
                  <a:gd name="connsiteX39" fmla="*/ 195126 w 636190"/>
                  <a:gd name="connsiteY39" fmla="*/ 527970 h 601986"/>
                  <a:gd name="connsiteX40" fmla="*/ 197650 w 636190"/>
                  <a:gd name="connsiteY40" fmla="*/ 526670 h 601986"/>
                  <a:gd name="connsiteX41" fmla="*/ 199066 w 636190"/>
                  <a:gd name="connsiteY41" fmla="*/ 525781 h 601986"/>
                  <a:gd name="connsiteX42" fmla="*/ 200174 w 636190"/>
                  <a:gd name="connsiteY42" fmla="*/ 524666 h 601986"/>
                  <a:gd name="connsiteX43" fmla="*/ 201631 w 636190"/>
                  <a:gd name="connsiteY43" fmla="*/ 523373 h 601986"/>
                  <a:gd name="connsiteX44" fmla="*/ 203164 w 636190"/>
                  <a:gd name="connsiteY44" fmla="*/ 522230 h 601986"/>
                  <a:gd name="connsiteX45" fmla="*/ 204600 w 636190"/>
                  <a:gd name="connsiteY45" fmla="*/ 521026 h 601986"/>
                  <a:gd name="connsiteX46" fmla="*/ 206037 w 636190"/>
                  <a:gd name="connsiteY46" fmla="*/ 519836 h 601986"/>
                  <a:gd name="connsiteX47" fmla="*/ 208520 w 636190"/>
                  <a:gd name="connsiteY47" fmla="*/ 518393 h 601986"/>
                  <a:gd name="connsiteX48" fmla="*/ 210456 w 636190"/>
                  <a:gd name="connsiteY48" fmla="*/ 517202 h 601986"/>
                  <a:gd name="connsiteX49" fmla="*/ 209697 w 636190"/>
                  <a:gd name="connsiteY49" fmla="*/ 515602 h 601986"/>
                  <a:gd name="connsiteX50" fmla="*/ 211393 w 636190"/>
                  <a:gd name="connsiteY50" fmla="*/ 514788 h 601986"/>
                  <a:gd name="connsiteX51" fmla="*/ 213219 w 636190"/>
                  <a:gd name="connsiteY51" fmla="*/ 514138 h 601986"/>
                  <a:gd name="connsiteX52" fmla="*/ 215730 w 636190"/>
                  <a:gd name="connsiteY52" fmla="*/ 513433 h 601986"/>
                  <a:gd name="connsiteX53" fmla="*/ 215675 w 636190"/>
                  <a:gd name="connsiteY53" fmla="*/ 512564 h 601986"/>
                  <a:gd name="connsiteX54" fmla="*/ 215586 w 636190"/>
                  <a:gd name="connsiteY54" fmla="*/ 511798 h 601986"/>
                  <a:gd name="connsiteX55" fmla="*/ 215573 w 636190"/>
                  <a:gd name="connsiteY55" fmla="*/ 511655 h 601986"/>
                  <a:gd name="connsiteX56" fmla="*/ 216743 w 636190"/>
                  <a:gd name="connsiteY56" fmla="*/ 511791 h 601986"/>
                  <a:gd name="connsiteX57" fmla="*/ 217304 w 636190"/>
                  <a:gd name="connsiteY57" fmla="*/ 511791 h 601986"/>
                  <a:gd name="connsiteX58" fmla="*/ 217960 w 636190"/>
                  <a:gd name="connsiteY58" fmla="*/ 511661 h 601986"/>
                  <a:gd name="connsiteX59" fmla="*/ 218514 w 636190"/>
                  <a:gd name="connsiteY59" fmla="*/ 511463 h 601986"/>
                  <a:gd name="connsiteX60" fmla="*/ 219055 w 636190"/>
                  <a:gd name="connsiteY60" fmla="*/ 511251 h 601986"/>
                  <a:gd name="connsiteX61" fmla="*/ 220026 w 636190"/>
                  <a:gd name="connsiteY61" fmla="*/ 510779 h 601986"/>
                  <a:gd name="connsiteX62" fmla="*/ 221962 w 636190"/>
                  <a:gd name="connsiteY62" fmla="*/ 509076 h 601986"/>
                  <a:gd name="connsiteX63" fmla="*/ 226409 w 636190"/>
                  <a:gd name="connsiteY63" fmla="*/ 504752 h 601986"/>
                  <a:gd name="connsiteX64" fmla="*/ 226511 w 636190"/>
                  <a:gd name="connsiteY64" fmla="*/ 504650 h 601986"/>
                  <a:gd name="connsiteX65" fmla="*/ 228119 w 636190"/>
                  <a:gd name="connsiteY65" fmla="*/ 503288 h 601986"/>
                  <a:gd name="connsiteX66" fmla="*/ 228009 w 636190"/>
                  <a:gd name="connsiteY66" fmla="*/ 502960 h 601986"/>
                  <a:gd name="connsiteX67" fmla="*/ 227695 w 636190"/>
                  <a:gd name="connsiteY67" fmla="*/ 501982 h 601986"/>
                  <a:gd name="connsiteX68" fmla="*/ 227599 w 636190"/>
                  <a:gd name="connsiteY68" fmla="*/ 501640 h 601986"/>
                  <a:gd name="connsiteX69" fmla="*/ 227394 w 636190"/>
                  <a:gd name="connsiteY69" fmla="*/ 500983 h 601986"/>
                  <a:gd name="connsiteX70" fmla="*/ 226826 w 636190"/>
                  <a:gd name="connsiteY70" fmla="*/ 498151 h 601986"/>
                  <a:gd name="connsiteX71" fmla="*/ 223795 w 636190"/>
                  <a:gd name="connsiteY71" fmla="*/ 498288 h 601986"/>
                  <a:gd name="connsiteX72" fmla="*/ 224192 w 636190"/>
                  <a:gd name="connsiteY72" fmla="*/ 497015 h 601986"/>
                  <a:gd name="connsiteX73" fmla="*/ 224500 w 636190"/>
                  <a:gd name="connsiteY73" fmla="*/ 495989 h 601986"/>
                  <a:gd name="connsiteX74" fmla="*/ 224541 w 636190"/>
                  <a:gd name="connsiteY74" fmla="*/ 494252 h 601986"/>
                  <a:gd name="connsiteX75" fmla="*/ 224664 w 636190"/>
                  <a:gd name="connsiteY75" fmla="*/ 491981 h 601986"/>
                  <a:gd name="connsiteX76" fmla="*/ 224480 w 636190"/>
                  <a:gd name="connsiteY76" fmla="*/ 490113 h 601986"/>
                  <a:gd name="connsiteX77" fmla="*/ 224124 w 636190"/>
                  <a:gd name="connsiteY77" fmla="*/ 486788 h 601986"/>
                  <a:gd name="connsiteX78" fmla="*/ 222975 w 636190"/>
                  <a:gd name="connsiteY78" fmla="*/ 482677 h 601986"/>
                  <a:gd name="connsiteX79" fmla="*/ 222845 w 636190"/>
                  <a:gd name="connsiteY79" fmla="*/ 482226 h 601986"/>
                  <a:gd name="connsiteX80" fmla="*/ 222270 w 636190"/>
                  <a:gd name="connsiteY80" fmla="*/ 480146 h 601986"/>
                  <a:gd name="connsiteX81" fmla="*/ 222092 w 636190"/>
                  <a:gd name="connsiteY81" fmla="*/ 479537 h 601986"/>
                  <a:gd name="connsiteX82" fmla="*/ 220088 w 636190"/>
                  <a:gd name="connsiteY82" fmla="*/ 479913 h 601986"/>
                  <a:gd name="connsiteX83" fmla="*/ 219616 w 636190"/>
                  <a:gd name="connsiteY83" fmla="*/ 478203 h 601986"/>
                  <a:gd name="connsiteX84" fmla="*/ 219041 w 636190"/>
                  <a:gd name="connsiteY84" fmla="*/ 476151 h 601986"/>
                  <a:gd name="connsiteX85" fmla="*/ 218528 w 636190"/>
                  <a:gd name="connsiteY85" fmla="*/ 473982 h 601986"/>
                  <a:gd name="connsiteX86" fmla="*/ 215908 w 636190"/>
                  <a:gd name="connsiteY86" fmla="*/ 463708 h 601986"/>
                  <a:gd name="connsiteX87" fmla="*/ 210586 w 636190"/>
                  <a:gd name="connsiteY87" fmla="*/ 465486 h 601986"/>
                  <a:gd name="connsiteX88" fmla="*/ 210278 w 636190"/>
                  <a:gd name="connsiteY88" fmla="*/ 464563 h 601986"/>
                  <a:gd name="connsiteX89" fmla="*/ 209909 w 636190"/>
                  <a:gd name="connsiteY89" fmla="*/ 463516 h 601986"/>
                  <a:gd name="connsiteX90" fmla="*/ 211988 w 636190"/>
                  <a:gd name="connsiteY90" fmla="*/ 461615 h 601986"/>
                  <a:gd name="connsiteX91" fmla="*/ 212994 w 636190"/>
                  <a:gd name="connsiteY91" fmla="*/ 460739 h 601986"/>
                  <a:gd name="connsiteX92" fmla="*/ 211318 w 636190"/>
                  <a:gd name="connsiteY92" fmla="*/ 456340 h 601986"/>
                  <a:gd name="connsiteX93" fmla="*/ 209833 w 636190"/>
                  <a:gd name="connsiteY93" fmla="*/ 456710 h 601986"/>
                  <a:gd name="connsiteX94" fmla="*/ 208595 w 636190"/>
                  <a:gd name="connsiteY94" fmla="*/ 456997 h 601986"/>
                  <a:gd name="connsiteX95" fmla="*/ 208219 w 636190"/>
                  <a:gd name="connsiteY95" fmla="*/ 455629 h 601986"/>
                  <a:gd name="connsiteX96" fmla="*/ 207740 w 636190"/>
                  <a:gd name="connsiteY96" fmla="*/ 454069 h 601986"/>
                  <a:gd name="connsiteX97" fmla="*/ 207337 w 636190"/>
                  <a:gd name="connsiteY97" fmla="*/ 452721 h 601986"/>
                  <a:gd name="connsiteX98" fmla="*/ 203471 w 636190"/>
                  <a:gd name="connsiteY98" fmla="*/ 453891 h 601986"/>
                  <a:gd name="connsiteX99" fmla="*/ 202616 w 636190"/>
                  <a:gd name="connsiteY99" fmla="*/ 451237 h 601986"/>
                  <a:gd name="connsiteX100" fmla="*/ 201686 w 636190"/>
                  <a:gd name="connsiteY100" fmla="*/ 448405 h 601986"/>
                  <a:gd name="connsiteX101" fmla="*/ 200749 w 636190"/>
                  <a:gd name="connsiteY101" fmla="*/ 445546 h 601986"/>
                  <a:gd name="connsiteX102" fmla="*/ 199866 w 636190"/>
                  <a:gd name="connsiteY102" fmla="*/ 442960 h 601986"/>
                  <a:gd name="connsiteX103" fmla="*/ 199025 w 636190"/>
                  <a:gd name="connsiteY103" fmla="*/ 440367 h 601986"/>
                  <a:gd name="connsiteX104" fmla="*/ 198868 w 636190"/>
                  <a:gd name="connsiteY104" fmla="*/ 440388 h 601986"/>
                  <a:gd name="connsiteX105" fmla="*/ 195536 w 636190"/>
                  <a:gd name="connsiteY105" fmla="*/ 440750 h 601986"/>
                  <a:gd name="connsiteX106" fmla="*/ 192622 w 636190"/>
                  <a:gd name="connsiteY106" fmla="*/ 440914 h 601986"/>
                  <a:gd name="connsiteX107" fmla="*/ 192649 w 636190"/>
                  <a:gd name="connsiteY107" fmla="*/ 439505 h 601986"/>
                  <a:gd name="connsiteX108" fmla="*/ 190146 w 636190"/>
                  <a:gd name="connsiteY108" fmla="*/ 439437 h 601986"/>
                  <a:gd name="connsiteX109" fmla="*/ 190016 w 636190"/>
                  <a:gd name="connsiteY109" fmla="*/ 437685 h 601986"/>
                  <a:gd name="connsiteX110" fmla="*/ 189927 w 636190"/>
                  <a:gd name="connsiteY110" fmla="*/ 436591 h 601986"/>
                  <a:gd name="connsiteX111" fmla="*/ 185836 w 636190"/>
                  <a:gd name="connsiteY111" fmla="*/ 437084 h 601986"/>
                  <a:gd name="connsiteX112" fmla="*/ 185597 w 636190"/>
                  <a:gd name="connsiteY112" fmla="*/ 435490 h 601986"/>
                  <a:gd name="connsiteX113" fmla="*/ 181855 w 636190"/>
                  <a:gd name="connsiteY113" fmla="*/ 436003 h 601986"/>
                  <a:gd name="connsiteX114" fmla="*/ 181335 w 636190"/>
                  <a:gd name="connsiteY114" fmla="*/ 433396 h 601986"/>
                  <a:gd name="connsiteX115" fmla="*/ 181164 w 636190"/>
                  <a:gd name="connsiteY115" fmla="*/ 432274 h 601986"/>
                  <a:gd name="connsiteX116" fmla="*/ 181123 w 636190"/>
                  <a:gd name="connsiteY116" fmla="*/ 432042 h 601986"/>
                  <a:gd name="connsiteX117" fmla="*/ 181054 w 636190"/>
                  <a:gd name="connsiteY117" fmla="*/ 431549 h 601986"/>
                  <a:gd name="connsiteX118" fmla="*/ 178599 w 636190"/>
                  <a:gd name="connsiteY118" fmla="*/ 430660 h 601986"/>
                  <a:gd name="connsiteX119" fmla="*/ 177394 w 636190"/>
                  <a:gd name="connsiteY119" fmla="*/ 428868 h 601986"/>
                  <a:gd name="connsiteX120" fmla="*/ 177285 w 636190"/>
                  <a:gd name="connsiteY120" fmla="*/ 428717 h 601986"/>
                  <a:gd name="connsiteX121" fmla="*/ 176088 w 636190"/>
                  <a:gd name="connsiteY121" fmla="*/ 426932 h 601986"/>
                  <a:gd name="connsiteX122" fmla="*/ 175397 w 636190"/>
                  <a:gd name="connsiteY122" fmla="*/ 426166 h 601986"/>
                  <a:gd name="connsiteX123" fmla="*/ 174658 w 636190"/>
                  <a:gd name="connsiteY123" fmla="*/ 425331 h 601986"/>
                  <a:gd name="connsiteX124" fmla="*/ 173577 w 636190"/>
                  <a:gd name="connsiteY124" fmla="*/ 425659 h 601986"/>
                  <a:gd name="connsiteX125" fmla="*/ 172141 w 636190"/>
                  <a:gd name="connsiteY125" fmla="*/ 426056 h 601986"/>
                  <a:gd name="connsiteX126" fmla="*/ 170957 w 636190"/>
                  <a:gd name="connsiteY126" fmla="*/ 426323 h 601986"/>
                  <a:gd name="connsiteX127" fmla="*/ 168228 w 636190"/>
                  <a:gd name="connsiteY127" fmla="*/ 427021 h 601986"/>
                  <a:gd name="connsiteX128" fmla="*/ 166018 w 636190"/>
                  <a:gd name="connsiteY128" fmla="*/ 427465 h 601986"/>
                  <a:gd name="connsiteX129" fmla="*/ 163200 w 636190"/>
                  <a:gd name="connsiteY129" fmla="*/ 427972 h 601986"/>
                  <a:gd name="connsiteX130" fmla="*/ 156195 w 636190"/>
                  <a:gd name="connsiteY130" fmla="*/ 429073 h 601986"/>
                  <a:gd name="connsiteX131" fmla="*/ 156667 w 636190"/>
                  <a:gd name="connsiteY131" fmla="*/ 431467 h 601986"/>
                  <a:gd name="connsiteX132" fmla="*/ 155251 w 636190"/>
                  <a:gd name="connsiteY132" fmla="*/ 431857 h 601986"/>
                  <a:gd name="connsiteX133" fmla="*/ 153951 w 636190"/>
                  <a:gd name="connsiteY133" fmla="*/ 432226 h 601986"/>
                  <a:gd name="connsiteX134" fmla="*/ 155367 w 636190"/>
                  <a:gd name="connsiteY134" fmla="*/ 438246 h 601986"/>
                  <a:gd name="connsiteX135" fmla="*/ 151085 w 636190"/>
                  <a:gd name="connsiteY135" fmla="*/ 439744 h 601986"/>
                  <a:gd name="connsiteX136" fmla="*/ 151181 w 636190"/>
                  <a:gd name="connsiteY136" fmla="*/ 440039 h 601986"/>
                  <a:gd name="connsiteX137" fmla="*/ 144702 w 636190"/>
                  <a:gd name="connsiteY137" fmla="*/ 442139 h 601986"/>
                  <a:gd name="connsiteX138" fmla="*/ 144826 w 636190"/>
                  <a:gd name="connsiteY138" fmla="*/ 442754 h 601986"/>
                  <a:gd name="connsiteX139" fmla="*/ 142055 w 636190"/>
                  <a:gd name="connsiteY139" fmla="*/ 443658 h 601986"/>
                  <a:gd name="connsiteX140" fmla="*/ 138724 w 636190"/>
                  <a:gd name="connsiteY140" fmla="*/ 444670 h 601986"/>
                  <a:gd name="connsiteX141" fmla="*/ 134277 w 636190"/>
                  <a:gd name="connsiteY141" fmla="*/ 445915 h 601986"/>
                  <a:gd name="connsiteX142" fmla="*/ 133217 w 636190"/>
                  <a:gd name="connsiteY142" fmla="*/ 441003 h 601986"/>
                  <a:gd name="connsiteX143" fmla="*/ 126540 w 636190"/>
                  <a:gd name="connsiteY143" fmla="*/ 443883 h 601986"/>
                  <a:gd name="connsiteX144" fmla="*/ 123469 w 636190"/>
                  <a:gd name="connsiteY144" fmla="*/ 444485 h 601986"/>
                  <a:gd name="connsiteX145" fmla="*/ 122723 w 636190"/>
                  <a:gd name="connsiteY145" fmla="*/ 444335 h 601986"/>
                  <a:gd name="connsiteX146" fmla="*/ 118454 w 636190"/>
                  <a:gd name="connsiteY146" fmla="*/ 444492 h 601986"/>
                  <a:gd name="connsiteX147" fmla="*/ 116587 w 636190"/>
                  <a:gd name="connsiteY147" fmla="*/ 444725 h 601986"/>
                  <a:gd name="connsiteX148" fmla="*/ 116272 w 636190"/>
                  <a:gd name="connsiteY148" fmla="*/ 444697 h 601986"/>
                  <a:gd name="connsiteX149" fmla="*/ 115834 w 636190"/>
                  <a:gd name="connsiteY149" fmla="*/ 444684 h 601986"/>
                  <a:gd name="connsiteX150" fmla="*/ 114418 w 636190"/>
                  <a:gd name="connsiteY150" fmla="*/ 444451 h 601986"/>
                  <a:gd name="connsiteX151" fmla="*/ 113837 w 636190"/>
                  <a:gd name="connsiteY151" fmla="*/ 444410 h 601986"/>
                  <a:gd name="connsiteX152" fmla="*/ 112216 w 636190"/>
                  <a:gd name="connsiteY152" fmla="*/ 444437 h 601986"/>
                  <a:gd name="connsiteX153" fmla="*/ 111244 w 636190"/>
                  <a:gd name="connsiteY153" fmla="*/ 444506 h 601986"/>
                  <a:gd name="connsiteX154" fmla="*/ 109473 w 636190"/>
                  <a:gd name="connsiteY154" fmla="*/ 444684 h 601986"/>
                  <a:gd name="connsiteX155" fmla="*/ 108556 w 636190"/>
                  <a:gd name="connsiteY155" fmla="*/ 444786 h 601986"/>
                  <a:gd name="connsiteX156" fmla="*/ 108057 w 636190"/>
                  <a:gd name="connsiteY156" fmla="*/ 444855 h 601986"/>
                  <a:gd name="connsiteX157" fmla="*/ 104958 w 636190"/>
                  <a:gd name="connsiteY157" fmla="*/ 445416 h 601986"/>
                  <a:gd name="connsiteX158" fmla="*/ 103788 w 636190"/>
                  <a:gd name="connsiteY158" fmla="*/ 444355 h 601986"/>
                  <a:gd name="connsiteX159" fmla="*/ 100491 w 636190"/>
                  <a:gd name="connsiteY159" fmla="*/ 445156 h 601986"/>
                  <a:gd name="connsiteX160" fmla="*/ 98562 w 636190"/>
                  <a:gd name="connsiteY160" fmla="*/ 437015 h 601986"/>
                  <a:gd name="connsiteX161" fmla="*/ 98309 w 636190"/>
                  <a:gd name="connsiteY161" fmla="*/ 435797 h 601986"/>
                  <a:gd name="connsiteX162" fmla="*/ 98021 w 636190"/>
                  <a:gd name="connsiteY162" fmla="*/ 434251 h 601986"/>
                  <a:gd name="connsiteX163" fmla="*/ 95230 w 636190"/>
                  <a:gd name="connsiteY163" fmla="*/ 434621 h 601986"/>
                  <a:gd name="connsiteX164" fmla="*/ 93547 w 636190"/>
                  <a:gd name="connsiteY164" fmla="*/ 434929 h 601986"/>
                  <a:gd name="connsiteX165" fmla="*/ 93431 w 636190"/>
                  <a:gd name="connsiteY165" fmla="*/ 434334 h 601986"/>
                  <a:gd name="connsiteX166" fmla="*/ 93349 w 636190"/>
                  <a:gd name="connsiteY166" fmla="*/ 433773 h 601986"/>
                  <a:gd name="connsiteX167" fmla="*/ 93130 w 636190"/>
                  <a:gd name="connsiteY167" fmla="*/ 432452 h 601986"/>
                  <a:gd name="connsiteX168" fmla="*/ 92699 w 636190"/>
                  <a:gd name="connsiteY168" fmla="*/ 428013 h 601986"/>
                  <a:gd name="connsiteX169" fmla="*/ 92425 w 636190"/>
                  <a:gd name="connsiteY169" fmla="*/ 424209 h 601986"/>
                  <a:gd name="connsiteX170" fmla="*/ 92542 w 636190"/>
                  <a:gd name="connsiteY170" fmla="*/ 423546 h 601986"/>
                  <a:gd name="connsiteX171" fmla="*/ 91974 w 636190"/>
                  <a:gd name="connsiteY171" fmla="*/ 417998 h 601986"/>
                  <a:gd name="connsiteX172" fmla="*/ 91454 w 636190"/>
                  <a:gd name="connsiteY172" fmla="*/ 413141 h 601986"/>
                  <a:gd name="connsiteX173" fmla="*/ 91454 w 636190"/>
                  <a:gd name="connsiteY173" fmla="*/ 412901 h 601986"/>
                  <a:gd name="connsiteX174" fmla="*/ 91290 w 636190"/>
                  <a:gd name="connsiteY174" fmla="*/ 411424 h 601986"/>
                  <a:gd name="connsiteX175" fmla="*/ 89190 w 636190"/>
                  <a:gd name="connsiteY175" fmla="*/ 398673 h 601986"/>
                  <a:gd name="connsiteX176" fmla="*/ 89169 w 636190"/>
                  <a:gd name="connsiteY176" fmla="*/ 398508 h 601986"/>
                  <a:gd name="connsiteX177" fmla="*/ 88903 w 636190"/>
                  <a:gd name="connsiteY177" fmla="*/ 396880 h 601986"/>
                  <a:gd name="connsiteX178" fmla="*/ 88882 w 636190"/>
                  <a:gd name="connsiteY178" fmla="*/ 396586 h 601986"/>
                  <a:gd name="connsiteX179" fmla="*/ 88731 w 636190"/>
                  <a:gd name="connsiteY179" fmla="*/ 395902 h 601986"/>
                  <a:gd name="connsiteX180" fmla="*/ 88704 w 636190"/>
                  <a:gd name="connsiteY180" fmla="*/ 395786 h 601986"/>
                  <a:gd name="connsiteX181" fmla="*/ 88184 w 636190"/>
                  <a:gd name="connsiteY181" fmla="*/ 393522 h 601986"/>
                  <a:gd name="connsiteX182" fmla="*/ 87288 w 636190"/>
                  <a:gd name="connsiteY182" fmla="*/ 389595 h 601986"/>
                  <a:gd name="connsiteX183" fmla="*/ 86611 w 636190"/>
                  <a:gd name="connsiteY183" fmla="*/ 386462 h 601986"/>
                  <a:gd name="connsiteX184" fmla="*/ 85968 w 636190"/>
                  <a:gd name="connsiteY184" fmla="*/ 385463 h 601986"/>
                  <a:gd name="connsiteX185" fmla="*/ 85872 w 636190"/>
                  <a:gd name="connsiteY185" fmla="*/ 385333 h 601986"/>
                  <a:gd name="connsiteX186" fmla="*/ 85482 w 636190"/>
                  <a:gd name="connsiteY186" fmla="*/ 385313 h 601986"/>
                  <a:gd name="connsiteX187" fmla="*/ 76001 w 636190"/>
                  <a:gd name="connsiteY187" fmla="*/ 384786 h 601986"/>
                  <a:gd name="connsiteX188" fmla="*/ 71397 w 636190"/>
                  <a:gd name="connsiteY188" fmla="*/ 384505 h 601986"/>
                  <a:gd name="connsiteX189" fmla="*/ 66027 w 636190"/>
                  <a:gd name="connsiteY189" fmla="*/ 384204 h 601986"/>
                  <a:gd name="connsiteX190" fmla="*/ 65425 w 636190"/>
                  <a:gd name="connsiteY190" fmla="*/ 384115 h 601986"/>
                  <a:gd name="connsiteX191" fmla="*/ 64912 w 636190"/>
                  <a:gd name="connsiteY191" fmla="*/ 383931 h 601986"/>
                  <a:gd name="connsiteX192" fmla="*/ 64255 w 636190"/>
                  <a:gd name="connsiteY192" fmla="*/ 383643 h 601986"/>
                  <a:gd name="connsiteX193" fmla="*/ 54247 w 636190"/>
                  <a:gd name="connsiteY193" fmla="*/ 378349 h 601986"/>
                  <a:gd name="connsiteX194" fmla="*/ 54179 w 636190"/>
                  <a:gd name="connsiteY194" fmla="*/ 378465 h 601986"/>
                  <a:gd name="connsiteX195" fmla="*/ 53707 w 636190"/>
                  <a:gd name="connsiteY195" fmla="*/ 379655 h 601986"/>
                  <a:gd name="connsiteX196" fmla="*/ 53378 w 636190"/>
                  <a:gd name="connsiteY196" fmla="*/ 381003 h 601986"/>
                  <a:gd name="connsiteX197" fmla="*/ 52742 w 636190"/>
                  <a:gd name="connsiteY197" fmla="*/ 383985 h 601986"/>
                  <a:gd name="connsiteX198" fmla="*/ 51805 w 636190"/>
                  <a:gd name="connsiteY198" fmla="*/ 390361 h 601986"/>
                  <a:gd name="connsiteX199" fmla="*/ 49992 w 636190"/>
                  <a:gd name="connsiteY199" fmla="*/ 389958 h 601986"/>
                  <a:gd name="connsiteX200" fmla="*/ 48022 w 636190"/>
                  <a:gd name="connsiteY200" fmla="*/ 389520 h 601986"/>
                  <a:gd name="connsiteX201" fmla="*/ 45170 w 636190"/>
                  <a:gd name="connsiteY201" fmla="*/ 388883 h 601986"/>
                  <a:gd name="connsiteX202" fmla="*/ 45566 w 636190"/>
                  <a:gd name="connsiteY202" fmla="*/ 386708 h 601986"/>
                  <a:gd name="connsiteX203" fmla="*/ 45272 w 636190"/>
                  <a:gd name="connsiteY203" fmla="*/ 386729 h 601986"/>
                  <a:gd name="connsiteX204" fmla="*/ 45375 w 636190"/>
                  <a:gd name="connsiteY204" fmla="*/ 383404 h 601986"/>
                  <a:gd name="connsiteX205" fmla="*/ 45395 w 636190"/>
                  <a:gd name="connsiteY205" fmla="*/ 382912 h 601986"/>
                  <a:gd name="connsiteX206" fmla="*/ 45409 w 636190"/>
                  <a:gd name="connsiteY206" fmla="*/ 382836 h 601986"/>
                  <a:gd name="connsiteX207" fmla="*/ 45443 w 636190"/>
                  <a:gd name="connsiteY207" fmla="*/ 381277 h 601986"/>
                  <a:gd name="connsiteX208" fmla="*/ 45491 w 636190"/>
                  <a:gd name="connsiteY208" fmla="*/ 380175 h 601986"/>
                  <a:gd name="connsiteX209" fmla="*/ 45491 w 636190"/>
                  <a:gd name="connsiteY209" fmla="*/ 379731 h 601986"/>
                  <a:gd name="connsiteX210" fmla="*/ 45368 w 636190"/>
                  <a:gd name="connsiteY210" fmla="*/ 379491 h 601986"/>
                  <a:gd name="connsiteX211" fmla="*/ 45320 w 636190"/>
                  <a:gd name="connsiteY211" fmla="*/ 378116 h 601986"/>
                  <a:gd name="connsiteX212" fmla="*/ 45217 w 636190"/>
                  <a:gd name="connsiteY212" fmla="*/ 376933 h 601986"/>
                  <a:gd name="connsiteX213" fmla="*/ 44834 w 636190"/>
                  <a:gd name="connsiteY213" fmla="*/ 373341 h 601986"/>
                  <a:gd name="connsiteX214" fmla="*/ 44294 w 636190"/>
                  <a:gd name="connsiteY214" fmla="*/ 372370 h 601986"/>
                  <a:gd name="connsiteX215" fmla="*/ 44212 w 636190"/>
                  <a:gd name="connsiteY215" fmla="*/ 372240 h 601986"/>
                  <a:gd name="connsiteX216" fmla="*/ 28977 w 636190"/>
                  <a:gd name="connsiteY216" fmla="*/ 373991 h 601986"/>
                  <a:gd name="connsiteX217" fmla="*/ 28977 w 636190"/>
                  <a:gd name="connsiteY217" fmla="*/ 373889 h 601986"/>
                  <a:gd name="connsiteX218" fmla="*/ 29073 w 636190"/>
                  <a:gd name="connsiteY218" fmla="*/ 373683 h 601986"/>
                  <a:gd name="connsiteX219" fmla="*/ 29921 w 636190"/>
                  <a:gd name="connsiteY219" fmla="*/ 373588 h 601986"/>
                  <a:gd name="connsiteX220" fmla="*/ 29867 w 636190"/>
                  <a:gd name="connsiteY220" fmla="*/ 371638 h 601986"/>
                  <a:gd name="connsiteX221" fmla="*/ 29812 w 636190"/>
                  <a:gd name="connsiteY221" fmla="*/ 369565 h 601986"/>
                  <a:gd name="connsiteX222" fmla="*/ 29730 w 636190"/>
                  <a:gd name="connsiteY222" fmla="*/ 367233 h 601986"/>
                  <a:gd name="connsiteX223" fmla="*/ 29655 w 636190"/>
                  <a:gd name="connsiteY223" fmla="*/ 365030 h 601986"/>
                  <a:gd name="connsiteX224" fmla="*/ 29573 w 636190"/>
                  <a:gd name="connsiteY224" fmla="*/ 362711 h 601986"/>
                  <a:gd name="connsiteX225" fmla="*/ 32500 w 636190"/>
                  <a:gd name="connsiteY225" fmla="*/ 362314 h 601986"/>
                  <a:gd name="connsiteX226" fmla="*/ 32076 w 636190"/>
                  <a:gd name="connsiteY226" fmla="*/ 360098 h 601986"/>
                  <a:gd name="connsiteX227" fmla="*/ 31139 w 636190"/>
                  <a:gd name="connsiteY227" fmla="*/ 355371 h 601986"/>
                  <a:gd name="connsiteX228" fmla="*/ 30633 w 636190"/>
                  <a:gd name="connsiteY228" fmla="*/ 352901 h 601986"/>
                  <a:gd name="connsiteX229" fmla="*/ 28882 w 636190"/>
                  <a:gd name="connsiteY229" fmla="*/ 352853 h 601986"/>
                  <a:gd name="connsiteX230" fmla="*/ 28587 w 636190"/>
                  <a:gd name="connsiteY230" fmla="*/ 351382 h 601986"/>
                  <a:gd name="connsiteX231" fmla="*/ 28410 w 636190"/>
                  <a:gd name="connsiteY231" fmla="*/ 350500 h 601986"/>
                  <a:gd name="connsiteX232" fmla="*/ 28245 w 636190"/>
                  <a:gd name="connsiteY232" fmla="*/ 349693 h 601986"/>
                  <a:gd name="connsiteX233" fmla="*/ 27917 w 636190"/>
                  <a:gd name="connsiteY233" fmla="*/ 348085 h 601986"/>
                  <a:gd name="connsiteX234" fmla="*/ 27370 w 636190"/>
                  <a:gd name="connsiteY234" fmla="*/ 345301 h 601986"/>
                  <a:gd name="connsiteX235" fmla="*/ 26823 w 636190"/>
                  <a:gd name="connsiteY235" fmla="*/ 342572 h 601986"/>
                  <a:gd name="connsiteX236" fmla="*/ 26433 w 636190"/>
                  <a:gd name="connsiteY236" fmla="*/ 340581 h 601986"/>
                  <a:gd name="connsiteX237" fmla="*/ 26050 w 636190"/>
                  <a:gd name="connsiteY237" fmla="*/ 338672 h 601986"/>
                  <a:gd name="connsiteX238" fmla="*/ 25236 w 636190"/>
                  <a:gd name="connsiteY238" fmla="*/ 334588 h 601986"/>
                  <a:gd name="connsiteX239" fmla="*/ 25208 w 636190"/>
                  <a:gd name="connsiteY239" fmla="*/ 334479 h 601986"/>
                  <a:gd name="connsiteX240" fmla="*/ 25188 w 636190"/>
                  <a:gd name="connsiteY240" fmla="*/ 334342 h 601986"/>
                  <a:gd name="connsiteX241" fmla="*/ 29969 w 636190"/>
                  <a:gd name="connsiteY241" fmla="*/ 332735 h 601986"/>
                  <a:gd name="connsiteX242" fmla="*/ 34293 w 636190"/>
                  <a:gd name="connsiteY242" fmla="*/ 330874 h 601986"/>
                  <a:gd name="connsiteX243" fmla="*/ 39697 w 636190"/>
                  <a:gd name="connsiteY243" fmla="*/ 328534 h 601986"/>
                  <a:gd name="connsiteX244" fmla="*/ 44232 w 636190"/>
                  <a:gd name="connsiteY244" fmla="*/ 326571 h 601986"/>
                  <a:gd name="connsiteX245" fmla="*/ 44663 w 636190"/>
                  <a:gd name="connsiteY245" fmla="*/ 326332 h 601986"/>
                  <a:gd name="connsiteX246" fmla="*/ 45012 w 636190"/>
                  <a:gd name="connsiteY246" fmla="*/ 326065 h 601986"/>
                  <a:gd name="connsiteX247" fmla="*/ 50143 w 636190"/>
                  <a:gd name="connsiteY247" fmla="*/ 321625 h 601986"/>
                  <a:gd name="connsiteX248" fmla="*/ 50533 w 636190"/>
                  <a:gd name="connsiteY248" fmla="*/ 321310 h 601986"/>
                  <a:gd name="connsiteX249" fmla="*/ 50888 w 636190"/>
                  <a:gd name="connsiteY249" fmla="*/ 321091 h 601986"/>
                  <a:gd name="connsiteX250" fmla="*/ 56368 w 636190"/>
                  <a:gd name="connsiteY250" fmla="*/ 318143 h 601986"/>
                  <a:gd name="connsiteX251" fmla="*/ 56669 w 636190"/>
                  <a:gd name="connsiteY251" fmla="*/ 317870 h 601986"/>
                  <a:gd name="connsiteX252" fmla="*/ 61950 w 636190"/>
                  <a:gd name="connsiteY252" fmla="*/ 311077 h 601986"/>
                  <a:gd name="connsiteX253" fmla="*/ 62271 w 636190"/>
                  <a:gd name="connsiteY253" fmla="*/ 310632 h 601986"/>
                  <a:gd name="connsiteX254" fmla="*/ 67888 w 636190"/>
                  <a:gd name="connsiteY254" fmla="*/ 301958 h 601986"/>
                  <a:gd name="connsiteX255" fmla="*/ 68236 w 636190"/>
                  <a:gd name="connsiteY255" fmla="*/ 301479 h 601986"/>
                  <a:gd name="connsiteX256" fmla="*/ 68989 w 636190"/>
                  <a:gd name="connsiteY256" fmla="*/ 300836 h 601986"/>
                  <a:gd name="connsiteX257" fmla="*/ 73846 w 636190"/>
                  <a:gd name="connsiteY257" fmla="*/ 297621 h 601986"/>
                  <a:gd name="connsiteX258" fmla="*/ 80413 w 636190"/>
                  <a:gd name="connsiteY258" fmla="*/ 293195 h 601986"/>
                  <a:gd name="connsiteX259" fmla="*/ 80345 w 636190"/>
                  <a:gd name="connsiteY259" fmla="*/ 293065 h 601986"/>
                  <a:gd name="connsiteX260" fmla="*/ 79640 w 636190"/>
                  <a:gd name="connsiteY260" fmla="*/ 291663 h 601986"/>
                  <a:gd name="connsiteX261" fmla="*/ 78470 w 636190"/>
                  <a:gd name="connsiteY261" fmla="*/ 289392 h 601986"/>
                  <a:gd name="connsiteX262" fmla="*/ 77034 w 636190"/>
                  <a:gd name="connsiteY262" fmla="*/ 286689 h 601986"/>
                  <a:gd name="connsiteX263" fmla="*/ 76569 w 636190"/>
                  <a:gd name="connsiteY263" fmla="*/ 285855 h 601986"/>
                  <a:gd name="connsiteX264" fmla="*/ 76377 w 636190"/>
                  <a:gd name="connsiteY264" fmla="*/ 285581 h 601986"/>
                  <a:gd name="connsiteX265" fmla="*/ 75543 w 636190"/>
                  <a:gd name="connsiteY265" fmla="*/ 284384 h 601986"/>
                  <a:gd name="connsiteX266" fmla="*/ 75207 w 636190"/>
                  <a:gd name="connsiteY266" fmla="*/ 283563 h 601986"/>
                  <a:gd name="connsiteX267" fmla="*/ 74763 w 636190"/>
                  <a:gd name="connsiteY267" fmla="*/ 282489 h 601986"/>
                  <a:gd name="connsiteX268" fmla="*/ 74106 w 636190"/>
                  <a:gd name="connsiteY268" fmla="*/ 280964 h 601986"/>
                  <a:gd name="connsiteX269" fmla="*/ 73032 w 636190"/>
                  <a:gd name="connsiteY269" fmla="*/ 278405 h 601986"/>
                  <a:gd name="connsiteX270" fmla="*/ 73128 w 636190"/>
                  <a:gd name="connsiteY270" fmla="*/ 278378 h 601986"/>
                  <a:gd name="connsiteX271" fmla="*/ 73073 w 636190"/>
                  <a:gd name="connsiteY271" fmla="*/ 278262 h 601986"/>
                  <a:gd name="connsiteX272" fmla="*/ 73005 w 636190"/>
                  <a:gd name="connsiteY272" fmla="*/ 278282 h 601986"/>
                  <a:gd name="connsiteX273" fmla="*/ 69926 w 636190"/>
                  <a:gd name="connsiteY273" fmla="*/ 270990 h 601986"/>
                  <a:gd name="connsiteX274" fmla="*/ 68319 w 636190"/>
                  <a:gd name="connsiteY274" fmla="*/ 267180 h 601986"/>
                  <a:gd name="connsiteX275" fmla="*/ 67675 w 636190"/>
                  <a:gd name="connsiteY275" fmla="*/ 265421 h 601986"/>
                  <a:gd name="connsiteX276" fmla="*/ 67354 w 636190"/>
                  <a:gd name="connsiteY276" fmla="*/ 263951 h 601986"/>
                  <a:gd name="connsiteX277" fmla="*/ 67245 w 636190"/>
                  <a:gd name="connsiteY277" fmla="*/ 263971 h 601986"/>
                  <a:gd name="connsiteX278" fmla="*/ 64953 w 636190"/>
                  <a:gd name="connsiteY278" fmla="*/ 264498 h 601986"/>
                  <a:gd name="connsiteX279" fmla="*/ 64200 w 636190"/>
                  <a:gd name="connsiteY279" fmla="*/ 261967 h 601986"/>
                  <a:gd name="connsiteX280" fmla="*/ 63291 w 636190"/>
                  <a:gd name="connsiteY280" fmla="*/ 262186 h 601986"/>
                  <a:gd name="connsiteX281" fmla="*/ 62928 w 636190"/>
                  <a:gd name="connsiteY281" fmla="*/ 260913 h 601986"/>
                  <a:gd name="connsiteX282" fmla="*/ 60397 w 636190"/>
                  <a:gd name="connsiteY282" fmla="*/ 261167 h 601986"/>
                  <a:gd name="connsiteX283" fmla="*/ 58776 w 636190"/>
                  <a:gd name="connsiteY283" fmla="*/ 261420 h 601986"/>
                  <a:gd name="connsiteX284" fmla="*/ 56115 w 636190"/>
                  <a:gd name="connsiteY284" fmla="*/ 261987 h 601986"/>
                  <a:gd name="connsiteX285" fmla="*/ 55260 w 636190"/>
                  <a:gd name="connsiteY285" fmla="*/ 259477 h 601986"/>
                  <a:gd name="connsiteX286" fmla="*/ 55219 w 636190"/>
                  <a:gd name="connsiteY286" fmla="*/ 259491 h 601986"/>
                  <a:gd name="connsiteX287" fmla="*/ 55020 w 636190"/>
                  <a:gd name="connsiteY287" fmla="*/ 259525 h 601986"/>
                  <a:gd name="connsiteX288" fmla="*/ 48214 w 636190"/>
                  <a:gd name="connsiteY288" fmla="*/ 260790 h 601986"/>
                  <a:gd name="connsiteX289" fmla="*/ 46811 w 636190"/>
                  <a:gd name="connsiteY289" fmla="*/ 261037 h 601986"/>
                  <a:gd name="connsiteX290" fmla="*/ 42249 w 636190"/>
                  <a:gd name="connsiteY290" fmla="*/ 262336 h 601986"/>
                  <a:gd name="connsiteX291" fmla="*/ 39533 w 636190"/>
                  <a:gd name="connsiteY291" fmla="*/ 263178 h 601986"/>
                  <a:gd name="connsiteX292" fmla="*/ 38226 w 636190"/>
                  <a:gd name="connsiteY292" fmla="*/ 260428 h 601986"/>
                  <a:gd name="connsiteX293" fmla="*/ 35394 w 636190"/>
                  <a:gd name="connsiteY293" fmla="*/ 261481 h 601986"/>
                  <a:gd name="connsiteX294" fmla="*/ 33656 w 636190"/>
                  <a:gd name="connsiteY294" fmla="*/ 262213 h 601986"/>
                  <a:gd name="connsiteX295" fmla="*/ 33027 w 636190"/>
                  <a:gd name="connsiteY295" fmla="*/ 261023 h 601986"/>
                  <a:gd name="connsiteX296" fmla="*/ 28943 w 636190"/>
                  <a:gd name="connsiteY296" fmla="*/ 262993 h 601986"/>
                  <a:gd name="connsiteX297" fmla="*/ 27377 w 636190"/>
                  <a:gd name="connsiteY297" fmla="*/ 260216 h 601986"/>
                  <a:gd name="connsiteX298" fmla="*/ 24428 w 636190"/>
                  <a:gd name="connsiteY298" fmla="*/ 261775 h 601986"/>
                  <a:gd name="connsiteX299" fmla="*/ 22609 w 636190"/>
                  <a:gd name="connsiteY299" fmla="*/ 258902 h 601986"/>
                  <a:gd name="connsiteX300" fmla="*/ 22102 w 636190"/>
                  <a:gd name="connsiteY300" fmla="*/ 259169 h 601986"/>
                  <a:gd name="connsiteX301" fmla="*/ 20543 w 636190"/>
                  <a:gd name="connsiteY301" fmla="*/ 256200 h 601986"/>
                  <a:gd name="connsiteX302" fmla="*/ 19831 w 636190"/>
                  <a:gd name="connsiteY302" fmla="*/ 254305 h 601986"/>
                  <a:gd name="connsiteX303" fmla="*/ 18853 w 636190"/>
                  <a:gd name="connsiteY303" fmla="*/ 251316 h 601986"/>
                  <a:gd name="connsiteX304" fmla="*/ 17820 w 636190"/>
                  <a:gd name="connsiteY304" fmla="*/ 247608 h 601986"/>
                  <a:gd name="connsiteX305" fmla="*/ 17020 w 636190"/>
                  <a:gd name="connsiteY305" fmla="*/ 244290 h 601986"/>
                  <a:gd name="connsiteX306" fmla="*/ 16096 w 636190"/>
                  <a:gd name="connsiteY306" fmla="*/ 240070 h 601986"/>
                  <a:gd name="connsiteX307" fmla="*/ 15617 w 636190"/>
                  <a:gd name="connsiteY307" fmla="*/ 237887 h 601986"/>
                  <a:gd name="connsiteX308" fmla="*/ 15173 w 636190"/>
                  <a:gd name="connsiteY308" fmla="*/ 235917 h 601986"/>
                  <a:gd name="connsiteX309" fmla="*/ 14591 w 636190"/>
                  <a:gd name="connsiteY309" fmla="*/ 233564 h 601986"/>
                  <a:gd name="connsiteX310" fmla="*/ 13955 w 636190"/>
                  <a:gd name="connsiteY310" fmla="*/ 230575 h 601986"/>
                  <a:gd name="connsiteX311" fmla="*/ 12751 w 636190"/>
                  <a:gd name="connsiteY311" fmla="*/ 226805 h 601986"/>
                  <a:gd name="connsiteX312" fmla="*/ 12512 w 636190"/>
                  <a:gd name="connsiteY312" fmla="*/ 226190 h 601986"/>
                  <a:gd name="connsiteX313" fmla="*/ 12149 w 636190"/>
                  <a:gd name="connsiteY313" fmla="*/ 225424 h 601986"/>
                  <a:gd name="connsiteX314" fmla="*/ 10877 w 636190"/>
                  <a:gd name="connsiteY314" fmla="*/ 223077 h 601986"/>
                  <a:gd name="connsiteX315" fmla="*/ 10754 w 636190"/>
                  <a:gd name="connsiteY315" fmla="*/ 222591 h 601986"/>
                  <a:gd name="connsiteX316" fmla="*/ 10692 w 636190"/>
                  <a:gd name="connsiteY316" fmla="*/ 222304 h 601986"/>
                  <a:gd name="connsiteX317" fmla="*/ 9960 w 636190"/>
                  <a:gd name="connsiteY317" fmla="*/ 217516 h 601986"/>
                  <a:gd name="connsiteX318" fmla="*/ 9427 w 636190"/>
                  <a:gd name="connsiteY318" fmla="*/ 214410 h 601986"/>
                  <a:gd name="connsiteX319" fmla="*/ 8804 w 636190"/>
                  <a:gd name="connsiteY319" fmla="*/ 211181 h 601986"/>
                  <a:gd name="connsiteX320" fmla="*/ 8257 w 636190"/>
                  <a:gd name="connsiteY320" fmla="*/ 208417 h 601986"/>
                  <a:gd name="connsiteX321" fmla="*/ 8209 w 636190"/>
                  <a:gd name="connsiteY321" fmla="*/ 208103 h 601986"/>
                  <a:gd name="connsiteX322" fmla="*/ 7703 w 636190"/>
                  <a:gd name="connsiteY322" fmla="*/ 204415 h 601986"/>
                  <a:gd name="connsiteX323" fmla="*/ 7627 w 636190"/>
                  <a:gd name="connsiteY323" fmla="*/ 203383 h 601986"/>
                  <a:gd name="connsiteX324" fmla="*/ 7395 w 636190"/>
                  <a:gd name="connsiteY324" fmla="*/ 200256 h 601986"/>
                  <a:gd name="connsiteX325" fmla="*/ 6889 w 636190"/>
                  <a:gd name="connsiteY325" fmla="*/ 196145 h 601986"/>
                  <a:gd name="connsiteX326" fmla="*/ 6423 w 636190"/>
                  <a:gd name="connsiteY326" fmla="*/ 192923 h 601986"/>
                  <a:gd name="connsiteX327" fmla="*/ 5951 w 636190"/>
                  <a:gd name="connsiteY327" fmla="*/ 189667 h 601986"/>
                  <a:gd name="connsiteX328" fmla="*/ 5329 w 636190"/>
                  <a:gd name="connsiteY328" fmla="*/ 185282 h 601986"/>
                  <a:gd name="connsiteX329" fmla="*/ 5131 w 636190"/>
                  <a:gd name="connsiteY329" fmla="*/ 183756 h 601986"/>
                  <a:gd name="connsiteX330" fmla="*/ 10295 w 636190"/>
                  <a:gd name="connsiteY330" fmla="*/ 182498 h 601986"/>
                  <a:gd name="connsiteX331" fmla="*/ 13312 w 636190"/>
                  <a:gd name="connsiteY331" fmla="*/ 182101 h 601986"/>
                  <a:gd name="connsiteX332" fmla="*/ 15693 w 636190"/>
                  <a:gd name="connsiteY332" fmla="*/ 181574 h 601986"/>
                  <a:gd name="connsiteX333" fmla="*/ 20201 w 636190"/>
                  <a:gd name="connsiteY333" fmla="*/ 180500 h 601986"/>
                  <a:gd name="connsiteX334" fmla="*/ 23717 w 636190"/>
                  <a:gd name="connsiteY334" fmla="*/ 179160 h 601986"/>
                  <a:gd name="connsiteX335" fmla="*/ 25598 w 636190"/>
                  <a:gd name="connsiteY335" fmla="*/ 178421 h 601986"/>
                  <a:gd name="connsiteX336" fmla="*/ 28882 w 636190"/>
                  <a:gd name="connsiteY336" fmla="*/ 177463 h 601986"/>
                  <a:gd name="connsiteX337" fmla="*/ 31604 w 636190"/>
                  <a:gd name="connsiteY337" fmla="*/ 176348 h 601986"/>
                  <a:gd name="connsiteX338" fmla="*/ 33020 w 636190"/>
                  <a:gd name="connsiteY338" fmla="*/ 176122 h 601986"/>
                  <a:gd name="connsiteX339" fmla="*/ 38000 w 636190"/>
                  <a:gd name="connsiteY339" fmla="*/ 175910 h 601986"/>
                  <a:gd name="connsiteX340" fmla="*/ 39854 w 636190"/>
                  <a:gd name="connsiteY340" fmla="*/ 176184 h 601986"/>
                  <a:gd name="connsiteX341" fmla="*/ 42508 w 636190"/>
                  <a:gd name="connsiteY341" fmla="*/ 175609 h 601986"/>
                  <a:gd name="connsiteX342" fmla="*/ 45826 w 636190"/>
                  <a:gd name="connsiteY342" fmla="*/ 175260 h 601986"/>
                  <a:gd name="connsiteX343" fmla="*/ 46804 w 636190"/>
                  <a:gd name="connsiteY343" fmla="*/ 175226 h 601986"/>
                  <a:gd name="connsiteX344" fmla="*/ 48631 w 636190"/>
                  <a:gd name="connsiteY344" fmla="*/ 175746 h 601986"/>
                  <a:gd name="connsiteX345" fmla="*/ 51340 w 636190"/>
                  <a:gd name="connsiteY345" fmla="*/ 176553 h 601986"/>
                  <a:gd name="connsiteX346" fmla="*/ 52024 w 636190"/>
                  <a:gd name="connsiteY346" fmla="*/ 176820 h 601986"/>
                  <a:gd name="connsiteX347" fmla="*/ 54110 w 636190"/>
                  <a:gd name="connsiteY347" fmla="*/ 177326 h 601986"/>
                  <a:gd name="connsiteX348" fmla="*/ 55184 w 636190"/>
                  <a:gd name="connsiteY348" fmla="*/ 177429 h 601986"/>
                  <a:gd name="connsiteX349" fmla="*/ 56573 w 636190"/>
                  <a:gd name="connsiteY349" fmla="*/ 177771 h 601986"/>
                  <a:gd name="connsiteX350" fmla="*/ 56559 w 636190"/>
                  <a:gd name="connsiteY350" fmla="*/ 178879 h 601986"/>
                  <a:gd name="connsiteX351" fmla="*/ 56744 w 636190"/>
                  <a:gd name="connsiteY351" fmla="*/ 180165 h 601986"/>
                  <a:gd name="connsiteX352" fmla="*/ 57763 w 636190"/>
                  <a:gd name="connsiteY352" fmla="*/ 183182 h 601986"/>
                  <a:gd name="connsiteX353" fmla="*/ 58119 w 636190"/>
                  <a:gd name="connsiteY353" fmla="*/ 184023 h 601986"/>
                  <a:gd name="connsiteX354" fmla="*/ 58420 w 636190"/>
                  <a:gd name="connsiteY354" fmla="*/ 184215 h 601986"/>
                  <a:gd name="connsiteX355" fmla="*/ 59200 w 636190"/>
                  <a:gd name="connsiteY355" fmla="*/ 184078 h 601986"/>
                  <a:gd name="connsiteX356" fmla="*/ 60479 w 636190"/>
                  <a:gd name="connsiteY356" fmla="*/ 183900 h 601986"/>
                  <a:gd name="connsiteX357" fmla="*/ 61491 w 636190"/>
                  <a:gd name="connsiteY357" fmla="*/ 184591 h 601986"/>
                  <a:gd name="connsiteX358" fmla="*/ 62114 w 636190"/>
                  <a:gd name="connsiteY358" fmla="*/ 184653 h 601986"/>
                  <a:gd name="connsiteX359" fmla="*/ 64064 w 636190"/>
                  <a:gd name="connsiteY359" fmla="*/ 184338 h 601986"/>
                  <a:gd name="connsiteX360" fmla="*/ 65863 w 636190"/>
                  <a:gd name="connsiteY360" fmla="*/ 184331 h 601986"/>
                  <a:gd name="connsiteX361" fmla="*/ 66855 w 636190"/>
                  <a:gd name="connsiteY361" fmla="*/ 184591 h 601986"/>
                  <a:gd name="connsiteX362" fmla="*/ 69413 w 636190"/>
                  <a:gd name="connsiteY362" fmla="*/ 185049 h 601986"/>
                  <a:gd name="connsiteX363" fmla="*/ 70891 w 636190"/>
                  <a:gd name="connsiteY363" fmla="*/ 184919 h 601986"/>
                  <a:gd name="connsiteX364" fmla="*/ 71424 w 636190"/>
                  <a:gd name="connsiteY364" fmla="*/ 184974 h 601986"/>
                  <a:gd name="connsiteX365" fmla="*/ 72286 w 636190"/>
                  <a:gd name="connsiteY365" fmla="*/ 185309 h 601986"/>
                  <a:gd name="connsiteX366" fmla="*/ 73634 w 636190"/>
                  <a:gd name="connsiteY366" fmla="*/ 185980 h 601986"/>
                  <a:gd name="connsiteX367" fmla="*/ 75098 w 636190"/>
                  <a:gd name="connsiteY367" fmla="*/ 186541 h 601986"/>
                  <a:gd name="connsiteX368" fmla="*/ 76042 w 636190"/>
                  <a:gd name="connsiteY368" fmla="*/ 186835 h 601986"/>
                  <a:gd name="connsiteX369" fmla="*/ 76999 w 636190"/>
                  <a:gd name="connsiteY369" fmla="*/ 186931 h 601986"/>
                  <a:gd name="connsiteX370" fmla="*/ 78251 w 636190"/>
                  <a:gd name="connsiteY370" fmla="*/ 186883 h 601986"/>
                  <a:gd name="connsiteX371" fmla="*/ 78778 w 636190"/>
                  <a:gd name="connsiteY371" fmla="*/ 186794 h 601986"/>
                  <a:gd name="connsiteX372" fmla="*/ 80481 w 636190"/>
                  <a:gd name="connsiteY372" fmla="*/ 185857 h 601986"/>
                  <a:gd name="connsiteX373" fmla="*/ 81193 w 636190"/>
                  <a:gd name="connsiteY373" fmla="*/ 185781 h 601986"/>
                  <a:gd name="connsiteX374" fmla="*/ 81986 w 636190"/>
                  <a:gd name="connsiteY374" fmla="*/ 185781 h 601986"/>
                  <a:gd name="connsiteX375" fmla="*/ 82718 w 636190"/>
                  <a:gd name="connsiteY375" fmla="*/ 185918 h 601986"/>
                  <a:gd name="connsiteX376" fmla="*/ 83649 w 636190"/>
                  <a:gd name="connsiteY376" fmla="*/ 186247 h 601986"/>
                  <a:gd name="connsiteX377" fmla="*/ 84381 w 636190"/>
                  <a:gd name="connsiteY377" fmla="*/ 186315 h 601986"/>
                  <a:gd name="connsiteX378" fmla="*/ 85120 w 636190"/>
                  <a:gd name="connsiteY378" fmla="*/ 186212 h 601986"/>
                  <a:gd name="connsiteX379" fmla="*/ 86358 w 636190"/>
                  <a:gd name="connsiteY379" fmla="*/ 185761 h 601986"/>
                  <a:gd name="connsiteX380" fmla="*/ 87206 w 636190"/>
                  <a:gd name="connsiteY380" fmla="*/ 185248 h 601986"/>
                  <a:gd name="connsiteX381" fmla="*/ 88246 w 636190"/>
                  <a:gd name="connsiteY381" fmla="*/ 184530 h 601986"/>
                  <a:gd name="connsiteX382" fmla="*/ 88868 w 636190"/>
                  <a:gd name="connsiteY382" fmla="*/ 184153 h 601986"/>
                  <a:gd name="connsiteX383" fmla="*/ 89381 w 636190"/>
                  <a:gd name="connsiteY383" fmla="*/ 183927 h 601986"/>
                  <a:gd name="connsiteX384" fmla="*/ 89669 w 636190"/>
                  <a:gd name="connsiteY384" fmla="*/ 183839 h 601986"/>
                  <a:gd name="connsiteX385" fmla="*/ 90236 w 636190"/>
                  <a:gd name="connsiteY385" fmla="*/ 183558 h 601986"/>
                  <a:gd name="connsiteX386" fmla="*/ 90209 w 636190"/>
                  <a:gd name="connsiteY386" fmla="*/ 183633 h 601986"/>
                  <a:gd name="connsiteX387" fmla="*/ 92952 w 636190"/>
                  <a:gd name="connsiteY387" fmla="*/ 185275 h 601986"/>
                  <a:gd name="connsiteX388" fmla="*/ 93746 w 636190"/>
                  <a:gd name="connsiteY388" fmla="*/ 186171 h 601986"/>
                  <a:gd name="connsiteX389" fmla="*/ 94744 w 636190"/>
                  <a:gd name="connsiteY389" fmla="*/ 187881 h 601986"/>
                  <a:gd name="connsiteX390" fmla="*/ 95900 w 636190"/>
                  <a:gd name="connsiteY390" fmla="*/ 190844 h 601986"/>
                  <a:gd name="connsiteX391" fmla="*/ 102782 w 636190"/>
                  <a:gd name="connsiteY391" fmla="*/ 196385 h 601986"/>
                  <a:gd name="connsiteX392" fmla="*/ 103740 w 636190"/>
                  <a:gd name="connsiteY392" fmla="*/ 196583 h 601986"/>
                  <a:gd name="connsiteX393" fmla="*/ 105984 w 636190"/>
                  <a:gd name="connsiteY393" fmla="*/ 196898 h 601986"/>
                  <a:gd name="connsiteX394" fmla="*/ 109336 w 636190"/>
                  <a:gd name="connsiteY394" fmla="*/ 196651 h 601986"/>
                  <a:gd name="connsiteX395" fmla="*/ 113823 w 636190"/>
                  <a:gd name="connsiteY395" fmla="*/ 195598 h 601986"/>
                  <a:gd name="connsiteX396" fmla="*/ 114692 w 636190"/>
                  <a:gd name="connsiteY396" fmla="*/ 195748 h 601986"/>
                  <a:gd name="connsiteX397" fmla="*/ 115246 w 636190"/>
                  <a:gd name="connsiteY397" fmla="*/ 196822 h 601986"/>
                  <a:gd name="connsiteX398" fmla="*/ 115404 w 636190"/>
                  <a:gd name="connsiteY398" fmla="*/ 198355 h 601986"/>
                  <a:gd name="connsiteX399" fmla="*/ 115369 w 636190"/>
                  <a:gd name="connsiteY399" fmla="*/ 200277 h 601986"/>
                  <a:gd name="connsiteX400" fmla="*/ 115301 w 636190"/>
                  <a:gd name="connsiteY400" fmla="*/ 200687 h 601986"/>
                  <a:gd name="connsiteX401" fmla="*/ 114672 w 636190"/>
                  <a:gd name="connsiteY401" fmla="*/ 202062 h 601986"/>
                  <a:gd name="connsiteX402" fmla="*/ 114070 w 636190"/>
                  <a:gd name="connsiteY402" fmla="*/ 203027 h 601986"/>
                  <a:gd name="connsiteX403" fmla="*/ 113851 w 636190"/>
                  <a:gd name="connsiteY403" fmla="*/ 203882 h 601986"/>
                  <a:gd name="connsiteX404" fmla="*/ 113591 w 636190"/>
                  <a:gd name="connsiteY404" fmla="*/ 204245 h 601986"/>
                  <a:gd name="connsiteX405" fmla="*/ 113358 w 636190"/>
                  <a:gd name="connsiteY405" fmla="*/ 204573 h 601986"/>
                  <a:gd name="connsiteX406" fmla="*/ 114925 w 636190"/>
                  <a:gd name="connsiteY406" fmla="*/ 208869 h 601986"/>
                  <a:gd name="connsiteX407" fmla="*/ 115315 w 636190"/>
                  <a:gd name="connsiteY407" fmla="*/ 209580 h 601986"/>
                  <a:gd name="connsiteX408" fmla="*/ 116211 w 636190"/>
                  <a:gd name="connsiteY408" fmla="*/ 211065 h 601986"/>
                  <a:gd name="connsiteX409" fmla="*/ 118817 w 636190"/>
                  <a:gd name="connsiteY409" fmla="*/ 214150 h 601986"/>
                  <a:gd name="connsiteX410" fmla="*/ 119754 w 636190"/>
                  <a:gd name="connsiteY410" fmla="*/ 213616 h 601986"/>
                  <a:gd name="connsiteX411" fmla="*/ 119946 w 636190"/>
                  <a:gd name="connsiteY411" fmla="*/ 213507 h 601986"/>
                  <a:gd name="connsiteX412" fmla="*/ 120240 w 636190"/>
                  <a:gd name="connsiteY412" fmla="*/ 214129 h 601986"/>
                  <a:gd name="connsiteX413" fmla="*/ 120513 w 636190"/>
                  <a:gd name="connsiteY413" fmla="*/ 214820 h 601986"/>
                  <a:gd name="connsiteX414" fmla="*/ 123681 w 636190"/>
                  <a:gd name="connsiteY414" fmla="*/ 213267 h 601986"/>
                  <a:gd name="connsiteX415" fmla="*/ 125042 w 636190"/>
                  <a:gd name="connsiteY415" fmla="*/ 212789 h 601986"/>
                  <a:gd name="connsiteX416" fmla="*/ 125514 w 636190"/>
                  <a:gd name="connsiteY416" fmla="*/ 212652 h 601986"/>
                  <a:gd name="connsiteX417" fmla="*/ 125630 w 636190"/>
                  <a:gd name="connsiteY417" fmla="*/ 212926 h 601986"/>
                  <a:gd name="connsiteX418" fmla="*/ 126239 w 636190"/>
                  <a:gd name="connsiteY418" fmla="*/ 213924 h 601986"/>
                  <a:gd name="connsiteX419" fmla="*/ 126356 w 636190"/>
                  <a:gd name="connsiteY419" fmla="*/ 214389 h 601986"/>
                  <a:gd name="connsiteX420" fmla="*/ 129858 w 636190"/>
                  <a:gd name="connsiteY420" fmla="*/ 213692 h 601986"/>
                  <a:gd name="connsiteX421" fmla="*/ 134619 w 636190"/>
                  <a:gd name="connsiteY421" fmla="*/ 212399 h 601986"/>
                  <a:gd name="connsiteX422" fmla="*/ 135365 w 636190"/>
                  <a:gd name="connsiteY422" fmla="*/ 213575 h 601986"/>
                  <a:gd name="connsiteX423" fmla="*/ 136172 w 636190"/>
                  <a:gd name="connsiteY423" fmla="*/ 215676 h 601986"/>
                  <a:gd name="connsiteX424" fmla="*/ 138300 w 636190"/>
                  <a:gd name="connsiteY424" fmla="*/ 214567 h 601986"/>
                  <a:gd name="connsiteX425" fmla="*/ 138833 w 636190"/>
                  <a:gd name="connsiteY425" fmla="*/ 214943 h 601986"/>
                  <a:gd name="connsiteX426" fmla="*/ 140126 w 636190"/>
                  <a:gd name="connsiteY426" fmla="*/ 214061 h 601986"/>
                  <a:gd name="connsiteX427" fmla="*/ 141152 w 636190"/>
                  <a:gd name="connsiteY427" fmla="*/ 213452 h 601986"/>
                  <a:gd name="connsiteX428" fmla="*/ 141823 w 636190"/>
                  <a:gd name="connsiteY428" fmla="*/ 214424 h 601986"/>
                  <a:gd name="connsiteX429" fmla="*/ 141727 w 636190"/>
                  <a:gd name="connsiteY429" fmla="*/ 215032 h 601986"/>
                  <a:gd name="connsiteX430" fmla="*/ 140995 w 636190"/>
                  <a:gd name="connsiteY430" fmla="*/ 215676 h 601986"/>
                  <a:gd name="connsiteX431" fmla="*/ 141241 w 636190"/>
                  <a:gd name="connsiteY431" fmla="*/ 216100 h 601986"/>
                  <a:gd name="connsiteX432" fmla="*/ 142979 w 636190"/>
                  <a:gd name="connsiteY432" fmla="*/ 215094 h 601986"/>
                  <a:gd name="connsiteX433" fmla="*/ 143820 w 636190"/>
                  <a:gd name="connsiteY433" fmla="*/ 214287 h 601986"/>
                  <a:gd name="connsiteX434" fmla="*/ 143143 w 636190"/>
                  <a:gd name="connsiteY434" fmla="*/ 213425 h 601986"/>
                  <a:gd name="connsiteX435" fmla="*/ 142814 w 636190"/>
                  <a:gd name="connsiteY435" fmla="*/ 212953 h 601986"/>
                  <a:gd name="connsiteX436" fmla="*/ 145804 w 636190"/>
                  <a:gd name="connsiteY436" fmla="*/ 208814 h 601986"/>
                  <a:gd name="connsiteX437" fmla="*/ 146207 w 636190"/>
                  <a:gd name="connsiteY437" fmla="*/ 208369 h 601986"/>
                  <a:gd name="connsiteX438" fmla="*/ 146981 w 636190"/>
                  <a:gd name="connsiteY438" fmla="*/ 207768 h 601986"/>
                  <a:gd name="connsiteX439" fmla="*/ 147370 w 636190"/>
                  <a:gd name="connsiteY439" fmla="*/ 207514 h 601986"/>
                  <a:gd name="connsiteX440" fmla="*/ 147275 w 636190"/>
                  <a:gd name="connsiteY440" fmla="*/ 207275 h 601986"/>
                  <a:gd name="connsiteX441" fmla="*/ 148034 w 636190"/>
                  <a:gd name="connsiteY441" fmla="*/ 206830 h 601986"/>
                  <a:gd name="connsiteX442" fmla="*/ 149067 w 636190"/>
                  <a:gd name="connsiteY442" fmla="*/ 206317 h 601986"/>
                  <a:gd name="connsiteX443" fmla="*/ 149279 w 636190"/>
                  <a:gd name="connsiteY443" fmla="*/ 206960 h 601986"/>
                  <a:gd name="connsiteX444" fmla="*/ 152604 w 636190"/>
                  <a:gd name="connsiteY444" fmla="*/ 204901 h 601986"/>
                  <a:gd name="connsiteX445" fmla="*/ 152015 w 636190"/>
                  <a:gd name="connsiteY445" fmla="*/ 201454 h 601986"/>
                  <a:gd name="connsiteX446" fmla="*/ 151605 w 636190"/>
                  <a:gd name="connsiteY446" fmla="*/ 200462 h 601986"/>
                  <a:gd name="connsiteX447" fmla="*/ 150182 w 636190"/>
                  <a:gd name="connsiteY447" fmla="*/ 195782 h 601986"/>
                  <a:gd name="connsiteX448" fmla="*/ 150079 w 636190"/>
                  <a:gd name="connsiteY448" fmla="*/ 195810 h 601986"/>
                  <a:gd name="connsiteX449" fmla="*/ 149142 w 636190"/>
                  <a:gd name="connsiteY449" fmla="*/ 196111 h 601986"/>
                  <a:gd name="connsiteX450" fmla="*/ 147343 w 636190"/>
                  <a:gd name="connsiteY450" fmla="*/ 191658 h 601986"/>
                  <a:gd name="connsiteX451" fmla="*/ 149108 w 636190"/>
                  <a:gd name="connsiteY451" fmla="*/ 190871 h 601986"/>
                  <a:gd name="connsiteX452" fmla="*/ 148089 w 636190"/>
                  <a:gd name="connsiteY452" fmla="*/ 188750 h 601986"/>
                  <a:gd name="connsiteX453" fmla="*/ 146830 w 636190"/>
                  <a:gd name="connsiteY453" fmla="*/ 186096 h 601986"/>
                  <a:gd name="connsiteX454" fmla="*/ 150449 w 636190"/>
                  <a:gd name="connsiteY454" fmla="*/ 185002 h 601986"/>
                  <a:gd name="connsiteX455" fmla="*/ 150503 w 636190"/>
                  <a:gd name="connsiteY455" fmla="*/ 184988 h 601986"/>
                  <a:gd name="connsiteX456" fmla="*/ 149279 w 636190"/>
                  <a:gd name="connsiteY456" fmla="*/ 181725 h 601986"/>
                  <a:gd name="connsiteX457" fmla="*/ 149224 w 636190"/>
                  <a:gd name="connsiteY457" fmla="*/ 181752 h 601986"/>
                  <a:gd name="connsiteX458" fmla="*/ 149149 w 636190"/>
                  <a:gd name="connsiteY458" fmla="*/ 181567 h 601986"/>
                  <a:gd name="connsiteX459" fmla="*/ 149744 w 636190"/>
                  <a:gd name="connsiteY459" fmla="*/ 181301 h 601986"/>
                  <a:gd name="connsiteX460" fmla="*/ 152193 w 636190"/>
                  <a:gd name="connsiteY460" fmla="*/ 180151 h 601986"/>
                  <a:gd name="connsiteX461" fmla="*/ 152522 w 636190"/>
                  <a:gd name="connsiteY461" fmla="*/ 179960 h 601986"/>
                  <a:gd name="connsiteX462" fmla="*/ 150613 w 636190"/>
                  <a:gd name="connsiteY462" fmla="*/ 174638 h 601986"/>
                  <a:gd name="connsiteX463" fmla="*/ 153862 w 636190"/>
                  <a:gd name="connsiteY463" fmla="*/ 173276 h 601986"/>
                  <a:gd name="connsiteX464" fmla="*/ 155135 w 636190"/>
                  <a:gd name="connsiteY464" fmla="*/ 173140 h 601986"/>
                  <a:gd name="connsiteX465" fmla="*/ 155230 w 636190"/>
                  <a:gd name="connsiteY465" fmla="*/ 173140 h 601986"/>
                  <a:gd name="connsiteX466" fmla="*/ 155559 w 636190"/>
                  <a:gd name="connsiteY466" fmla="*/ 168673 h 601986"/>
                  <a:gd name="connsiteX467" fmla="*/ 155607 w 636190"/>
                  <a:gd name="connsiteY467" fmla="*/ 167756 h 601986"/>
                  <a:gd name="connsiteX468" fmla="*/ 155634 w 636190"/>
                  <a:gd name="connsiteY468" fmla="*/ 167277 h 601986"/>
                  <a:gd name="connsiteX469" fmla="*/ 155867 w 636190"/>
                  <a:gd name="connsiteY469" fmla="*/ 165717 h 601986"/>
                  <a:gd name="connsiteX470" fmla="*/ 156202 w 636190"/>
                  <a:gd name="connsiteY470" fmla="*/ 164650 h 601986"/>
                  <a:gd name="connsiteX471" fmla="*/ 156127 w 636190"/>
                  <a:gd name="connsiteY471" fmla="*/ 164589 h 601986"/>
                  <a:gd name="connsiteX472" fmla="*/ 156373 w 636190"/>
                  <a:gd name="connsiteY472" fmla="*/ 164431 h 601986"/>
                  <a:gd name="connsiteX473" fmla="*/ 158001 w 636190"/>
                  <a:gd name="connsiteY473" fmla="*/ 163905 h 601986"/>
                  <a:gd name="connsiteX474" fmla="*/ 160272 w 636190"/>
                  <a:gd name="connsiteY474" fmla="*/ 162838 h 601986"/>
                  <a:gd name="connsiteX475" fmla="*/ 160621 w 636190"/>
                  <a:gd name="connsiteY475" fmla="*/ 162714 h 601986"/>
                  <a:gd name="connsiteX476" fmla="*/ 170048 w 636190"/>
                  <a:gd name="connsiteY476" fmla="*/ 162345 h 601986"/>
                  <a:gd name="connsiteX477" fmla="*/ 174617 w 636190"/>
                  <a:gd name="connsiteY477" fmla="*/ 162181 h 601986"/>
                  <a:gd name="connsiteX478" fmla="*/ 178079 w 636190"/>
                  <a:gd name="connsiteY478" fmla="*/ 159465 h 601986"/>
                  <a:gd name="connsiteX479" fmla="*/ 182313 w 636190"/>
                  <a:gd name="connsiteY479" fmla="*/ 156140 h 601986"/>
                  <a:gd name="connsiteX480" fmla="*/ 182423 w 636190"/>
                  <a:gd name="connsiteY480" fmla="*/ 155928 h 601986"/>
                  <a:gd name="connsiteX481" fmla="*/ 182292 w 636190"/>
                  <a:gd name="connsiteY481" fmla="*/ 152631 h 601986"/>
                  <a:gd name="connsiteX482" fmla="*/ 182429 w 636190"/>
                  <a:gd name="connsiteY482" fmla="*/ 152624 h 601986"/>
                  <a:gd name="connsiteX483" fmla="*/ 184796 w 636190"/>
                  <a:gd name="connsiteY483" fmla="*/ 152740 h 601986"/>
                  <a:gd name="connsiteX484" fmla="*/ 187026 w 636190"/>
                  <a:gd name="connsiteY484" fmla="*/ 152829 h 601986"/>
                  <a:gd name="connsiteX485" fmla="*/ 187095 w 636190"/>
                  <a:gd name="connsiteY485" fmla="*/ 152829 h 601986"/>
                  <a:gd name="connsiteX486" fmla="*/ 187485 w 636190"/>
                  <a:gd name="connsiteY486" fmla="*/ 151160 h 601986"/>
                  <a:gd name="connsiteX487" fmla="*/ 187676 w 636190"/>
                  <a:gd name="connsiteY487" fmla="*/ 150374 h 601986"/>
                  <a:gd name="connsiteX488" fmla="*/ 187471 w 636190"/>
                  <a:gd name="connsiteY488" fmla="*/ 149669 h 601986"/>
                  <a:gd name="connsiteX489" fmla="*/ 189345 w 636190"/>
                  <a:gd name="connsiteY489" fmla="*/ 148971 h 601986"/>
                  <a:gd name="connsiteX490" fmla="*/ 189667 w 636190"/>
                  <a:gd name="connsiteY490" fmla="*/ 149819 h 601986"/>
                  <a:gd name="connsiteX491" fmla="*/ 191664 w 636190"/>
                  <a:gd name="connsiteY491" fmla="*/ 149272 h 601986"/>
                  <a:gd name="connsiteX492" fmla="*/ 191917 w 636190"/>
                  <a:gd name="connsiteY492" fmla="*/ 149908 h 601986"/>
                  <a:gd name="connsiteX493" fmla="*/ 195618 w 636190"/>
                  <a:gd name="connsiteY493" fmla="*/ 149984 h 601986"/>
                  <a:gd name="connsiteX494" fmla="*/ 195796 w 636190"/>
                  <a:gd name="connsiteY494" fmla="*/ 149984 h 601986"/>
                  <a:gd name="connsiteX495" fmla="*/ 198197 w 636190"/>
                  <a:gd name="connsiteY495" fmla="*/ 149423 h 601986"/>
                  <a:gd name="connsiteX496" fmla="*/ 201994 w 636190"/>
                  <a:gd name="connsiteY496" fmla="*/ 148513 h 601986"/>
                  <a:gd name="connsiteX497" fmla="*/ 202603 w 636190"/>
                  <a:gd name="connsiteY497" fmla="*/ 148369 h 601986"/>
                  <a:gd name="connsiteX498" fmla="*/ 202049 w 636190"/>
                  <a:gd name="connsiteY498" fmla="*/ 145913 h 601986"/>
                  <a:gd name="connsiteX499" fmla="*/ 205914 w 636190"/>
                  <a:gd name="connsiteY499" fmla="*/ 144538 h 601986"/>
                  <a:gd name="connsiteX500" fmla="*/ 205879 w 636190"/>
                  <a:gd name="connsiteY500" fmla="*/ 143724 h 601986"/>
                  <a:gd name="connsiteX501" fmla="*/ 208992 w 636190"/>
                  <a:gd name="connsiteY501" fmla="*/ 142746 h 601986"/>
                  <a:gd name="connsiteX502" fmla="*/ 209204 w 636190"/>
                  <a:gd name="connsiteY502" fmla="*/ 142637 h 601986"/>
                  <a:gd name="connsiteX503" fmla="*/ 212235 w 636190"/>
                  <a:gd name="connsiteY503" fmla="*/ 141672 h 601986"/>
                  <a:gd name="connsiteX504" fmla="*/ 213952 w 636190"/>
                  <a:gd name="connsiteY504" fmla="*/ 141022 h 601986"/>
                  <a:gd name="connsiteX505" fmla="*/ 213404 w 636190"/>
                  <a:gd name="connsiteY505" fmla="*/ 139928 h 601986"/>
                  <a:gd name="connsiteX506" fmla="*/ 213049 w 636190"/>
                  <a:gd name="connsiteY506" fmla="*/ 139203 h 601986"/>
                  <a:gd name="connsiteX507" fmla="*/ 214875 w 636190"/>
                  <a:gd name="connsiteY507" fmla="*/ 138491 h 601986"/>
                  <a:gd name="connsiteX508" fmla="*/ 215874 w 636190"/>
                  <a:gd name="connsiteY508" fmla="*/ 138177 h 601986"/>
                  <a:gd name="connsiteX509" fmla="*/ 216031 w 636190"/>
                  <a:gd name="connsiteY509" fmla="*/ 138252 h 601986"/>
                  <a:gd name="connsiteX510" fmla="*/ 216120 w 636190"/>
                  <a:gd name="connsiteY510" fmla="*/ 138389 h 601986"/>
                  <a:gd name="connsiteX511" fmla="*/ 216530 w 636190"/>
                  <a:gd name="connsiteY511" fmla="*/ 138929 h 601986"/>
                  <a:gd name="connsiteX512" fmla="*/ 217693 w 636190"/>
                  <a:gd name="connsiteY512" fmla="*/ 140537 h 601986"/>
                  <a:gd name="connsiteX513" fmla="*/ 217899 w 636190"/>
                  <a:gd name="connsiteY513" fmla="*/ 140584 h 601986"/>
                  <a:gd name="connsiteX514" fmla="*/ 218822 w 636190"/>
                  <a:gd name="connsiteY514" fmla="*/ 140065 h 601986"/>
                  <a:gd name="connsiteX515" fmla="*/ 219239 w 636190"/>
                  <a:gd name="connsiteY515" fmla="*/ 139750 h 601986"/>
                  <a:gd name="connsiteX516" fmla="*/ 219787 w 636190"/>
                  <a:gd name="connsiteY516" fmla="*/ 139257 h 601986"/>
                  <a:gd name="connsiteX517" fmla="*/ 221387 w 636190"/>
                  <a:gd name="connsiteY517" fmla="*/ 137527 h 601986"/>
                  <a:gd name="connsiteX518" fmla="*/ 221408 w 636190"/>
                  <a:gd name="connsiteY518" fmla="*/ 137308 h 601986"/>
                  <a:gd name="connsiteX519" fmla="*/ 221018 w 636190"/>
                  <a:gd name="connsiteY519" fmla="*/ 136583 h 601986"/>
                  <a:gd name="connsiteX520" fmla="*/ 220922 w 636190"/>
                  <a:gd name="connsiteY520" fmla="*/ 136309 h 601986"/>
                  <a:gd name="connsiteX521" fmla="*/ 220888 w 636190"/>
                  <a:gd name="connsiteY521" fmla="*/ 136076 h 601986"/>
                  <a:gd name="connsiteX522" fmla="*/ 220929 w 636190"/>
                  <a:gd name="connsiteY522" fmla="*/ 136049 h 601986"/>
                  <a:gd name="connsiteX523" fmla="*/ 220861 w 636190"/>
                  <a:gd name="connsiteY523" fmla="*/ 135379 h 601986"/>
                  <a:gd name="connsiteX524" fmla="*/ 220861 w 636190"/>
                  <a:gd name="connsiteY524" fmla="*/ 134736 h 601986"/>
                  <a:gd name="connsiteX525" fmla="*/ 220532 w 636190"/>
                  <a:gd name="connsiteY525" fmla="*/ 133709 h 601986"/>
                  <a:gd name="connsiteX526" fmla="*/ 220423 w 636190"/>
                  <a:gd name="connsiteY526" fmla="*/ 133703 h 601986"/>
                  <a:gd name="connsiteX527" fmla="*/ 220416 w 636190"/>
                  <a:gd name="connsiteY527" fmla="*/ 133491 h 601986"/>
                  <a:gd name="connsiteX528" fmla="*/ 220505 w 636190"/>
                  <a:gd name="connsiteY528" fmla="*/ 133491 h 601986"/>
                  <a:gd name="connsiteX529" fmla="*/ 220683 w 636190"/>
                  <a:gd name="connsiteY529" fmla="*/ 133498 h 601986"/>
                  <a:gd name="connsiteX530" fmla="*/ 220772 w 636190"/>
                  <a:gd name="connsiteY530" fmla="*/ 133614 h 601986"/>
                  <a:gd name="connsiteX531" fmla="*/ 220785 w 636190"/>
                  <a:gd name="connsiteY531" fmla="*/ 133696 h 601986"/>
                  <a:gd name="connsiteX532" fmla="*/ 220881 w 636190"/>
                  <a:gd name="connsiteY532" fmla="*/ 133792 h 601986"/>
                  <a:gd name="connsiteX533" fmla="*/ 221011 w 636190"/>
                  <a:gd name="connsiteY533" fmla="*/ 133833 h 601986"/>
                  <a:gd name="connsiteX534" fmla="*/ 221141 w 636190"/>
                  <a:gd name="connsiteY534" fmla="*/ 133675 h 601986"/>
                  <a:gd name="connsiteX535" fmla="*/ 221319 w 636190"/>
                  <a:gd name="connsiteY535" fmla="*/ 133675 h 601986"/>
                  <a:gd name="connsiteX536" fmla="*/ 221476 w 636190"/>
                  <a:gd name="connsiteY536" fmla="*/ 133867 h 601986"/>
                  <a:gd name="connsiteX537" fmla="*/ 221730 w 636190"/>
                  <a:gd name="connsiteY537" fmla="*/ 133874 h 601986"/>
                  <a:gd name="connsiteX538" fmla="*/ 222003 w 636190"/>
                  <a:gd name="connsiteY538" fmla="*/ 133757 h 601986"/>
                  <a:gd name="connsiteX539" fmla="*/ 222202 w 636190"/>
                  <a:gd name="connsiteY539" fmla="*/ 133785 h 601986"/>
                  <a:gd name="connsiteX540" fmla="*/ 222359 w 636190"/>
                  <a:gd name="connsiteY540" fmla="*/ 133997 h 601986"/>
                  <a:gd name="connsiteX541" fmla="*/ 222503 w 636190"/>
                  <a:gd name="connsiteY541" fmla="*/ 134052 h 601986"/>
                  <a:gd name="connsiteX542" fmla="*/ 222803 w 636190"/>
                  <a:gd name="connsiteY542" fmla="*/ 134024 h 601986"/>
                  <a:gd name="connsiteX543" fmla="*/ 223016 w 636190"/>
                  <a:gd name="connsiteY543" fmla="*/ 134284 h 601986"/>
                  <a:gd name="connsiteX544" fmla="*/ 223125 w 636190"/>
                  <a:gd name="connsiteY544" fmla="*/ 134455 h 601986"/>
                  <a:gd name="connsiteX545" fmla="*/ 223193 w 636190"/>
                  <a:gd name="connsiteY545" fmla="*/ 134517 h 601986"/>
                  <a:gd name="connsiteX546" fmla="*/ 223330 w 636190"/>
                  <a:gd name="connsiteY546" fmla="*/ 134462 h 601986"/>
                  <a:gd name="connsiteX547" fmla="*/ 224151 w 636190"/>
                  <a:gd name="connsiteY547" fmla="*/ 133860 h 601986"/>
                  <a:gd name="connsiteX548" fmla="*/ 224329 w 636190"/>
                  <a:gd name="connsiteY548" fmla="*/ 133860 h 601986"/>
                  <a:gd name="connsiteX549" fmla="*/ 224739 w 636190"/>
                  <a:gd name="connsiteY549" fmla="*/ 134017 h 601986"/>
                  <a:gd name="connsiteX550" fmla="*/ 224863 w 636190"/>
                  <a:gd name="connsiteY550" fmla="*/ 133798 h 601986"/>
                  <a:gd name="connsiteX551" fmla="*/ 224952 w 636190"/>
                  <a:gd name="connsiteY551" fmla="*/ 133723 h 601986"/>
                  <a:gd name="connsiteX552" fmla="*/ 225109 w 636190"/>
                  <a:gd name="connsiteY552" fmla="*/ 133703 h 601986"/>
                  <a:gd name="connsiteX553" fmla="*/ 225471 w 636190"/>
                  <a:gd name="connsiteY553" fmla="*/ 133737 h 601986"/>
                  <a:gd name="connsiteX554" fmla="*/ 226491 w 636190"/>
                  <a:gd name="connsiteY554" fmla="*/ 133573 h 601986"/>
                  <a:gd name="connsiteX555" fmla="*/ 226285 w 636190"/>
                  <a:gd name="connsiteY555" fmla="*/ 133436 h 601986"/>
                  <a:gd name="connsiteX556" fmla="*/ 226203 w 636190"/>
                  <a:gd name="connsiteY556" fmla="*/ 133251 h 601986"/>
                  <a:gd name="connsiteX557" fmla="*/ 226121 w 636190"/>
                  <a:gd name="connsiteY557" fmla="*/ 132984 h 601986"/>
                  <a:gd name="connsiteX558" fmla="*/ 226073 w 636190"/>
                  <a:gd name="connsiteY558" fmla="*/ 132861 h 601986"/>
                  <a:gd name="connsiteX559" fmla="*/ 225964 w 636190"/>
                  <a:gd name="connsiteY559" fmla="*/ 132649 h 601986"/>
                  <a:gd name="connsiteX560" fmla="*/ 226176 w 636190"/>
                  <a:gd name="connsiteY560" fmla="*/ 132314 h 601986"/>
                  <a:gd name="connsiteX561" fmla="*/ 226292 w 636190"/>
                  <a:gd name="connsiteY561" fmla="*/ 132328 h 601986"/>
                  <a:gd name="connsiteX562" fmla="*/ 229870 w 636190"/>
                  <a:gd name="connsiteY562" fmla="*/ 132519 h 601986"/>
                  <a:gd name="connsiteX563" fmla="*/ 231950 w 636190"/>
                  <a:gd name="connsiteY563" fmla="*/ 132594 h 601986"/>
                  <a:gd name="connsiteX564" fmla="*/ 232059 w 636190"/>
                  <a:gd name="connsiteY564" fmla="*/ 132246 h 601986"/>
                  <a:gd name="connsiteX565" fmla="*/ 232599 w 636190"/>
                  <a:gd name="connsiteY565" fmla="*/ 130583 h 601986"/>
                  <a:gd name="connsiteX566" fmla="*/ 232900 w 636190"/>
                  <a:gd name="connsiteY566" fmla="*/ 130570 h 601986"/>
                  <a:gd name="connsiteX567" fmla="*/ 235069 w 636190"/>
                  <a:gd name="connsiteY567" fmla="*/ 130460 h 601986"/>
                  <a:gd name="connsiteX568" fmla="*/ 239433 w 636190"/>
                  <a:gd name="connsiteY568" fmla="*/ 130248 h 601986"/>
                  <a:gd name="connsiteX569" fmla="*/ 239536 w 636190"/>
                  <a:gd name="connsiteY569" fmla="*/ 131000 h 601986"/>
                  <a:gd name="connsiteX570" fmla="*/ 240692 w 636190"/>
                  <a:gd name="connsiteY570" fmla="*/ 130802 h 601986"/>
                  <a:gd name="connsiteX571" fmla="*/ 243401 w 636190"/>
                  <a:gd name="connsiteY571" fmla="*/ 130399 h 601986"/>
                  <a:gd name="connsiteX572" fmla="*/ 244256 w 636190"/>
                  <a:gd name="connsiteY572" fmla="*/ 130227 h 601986"/>
                  <a:gd name="connsiteX573" fmla="*/ 245214 w 636190"/>
                  <a:gd name="connsiteY573" fmla="*/ 130036 h 601986"/>
                  <a:gd name="connsiteX574" fmla="*/ 249414 w 636190"/>
                  <a:gd name="connsiteY574" fmla="*/ 129229 h 601986"/>
                  <a:gd name="connsiteX575" fmla="*/ 249626 w 636190"/>
                  <a:gd name="connsiteY575" fmla="*/ 129188 h 601986"/>
                  <a:gd name="connsiteX576" fmla="*/ 249065 w 636190"/>
                  <a:gd name="connsiteY576" fmla="*/ 126089 h 601986"/>
                  <a:gd name="connsiteX577" fmla="*/ 251158 w 636190"/>
                  <a:gd name="connsiteY577" fmla="*/ 125453 h 601986"/>
                  <a:gd name="connsiteX578" fmla="*/ 251049 w 636190"/>
                  <a:gd name="connsiteY578" fmla="*/ 124844 h 601986"/>
                  <a:gd name="connsiteX579" fmla="*/ 254196 w 636190"/>
                  <a:gd name="connsiteY579" fmla="*/ 123961 h 601986"/>
                  <a:gd name="connsiteX580" fmla="*/ 256132 w 636190"/>
                  <a:gd name="connsiteY580" fmla="*/ 123414 h 601986"/>
                  <a:gd name="connsiteX581" fmla="*/ 256330 w 636190"/>
                  <a:gd name="connsiteY581" fmla="*/ 123366 h 601986"/>
                  <a:gd name="connsiteX582" fmla="*/ 258492 w 636190"/>
                  <a:gd name="connsiteY582" fmla="*/ 122744 h 601986"/>
                  <a:gd name="connsiteX583" fmla="*/ 258546 w 636190"/>
                  <a:gd name="connsiteY583" fmla="*/ 123038 h 601986"/>
                  <a:gd name="connsiteX584" fmla="*/ 260804 w 636190"/>
                  <a:gd name="connsiteY584" fmla="*/ 122949 h 601986"/>
                  <a:gd name="connsiteX585" fmla="*/ 260763 w 636190"/>
                  <a:gd name="connsiteY585" fmla="*/ 121957 h 601986"/>
                  <a:gd name="connsiteX586" fmla="*/ 260462 w 636190"/>
                  <a:gd name="connsiteY586" fmla="*/ 118749 h 601986"/>
                  <a:gd name="connsiteX587" fmla="*/ 260065 w 636190"/>
                  <a:gd name="connsiteY587" fmla="*/ 115513 h 601986"/>
                  <a:gd name="connsiteX588" fmla="*/ 259470 w 636190"/>
                  <a:gd name="connsiteY588" fmla="*/ 111155 h 601986"/>
                  <a:gd name="connsiteX589" fmla="*/ 258533 w 636190"/>
                  <a:gd name="connsiteY589" fmla="*/ 103685 h 601986"/>
                  <a:gd name="connsiteX590" fmla="*/ 258259 w 636190"/>
                  <a:gd name="connsiteY590" fmla="*/ 101729 h 601986"/>
                  <a:gd name="connsiteX591" fmla="*/ 257849 w 636190"/>
                  <a:gd name="connsiteY591" fmla="*/ 99985 h 601986"/>
                  <a:gd name="connsiteX592" fmla="*/ 256487 w 636190"/>
                  <a:gd name="connsiteY592" fmla="*/ 95080 h 601986"/>
                  <a:gd name="connsiteX593" fmla="*/ 252869 w 636190"/>
                  <a:gd name="connsiteY593" fmla="*/ 95791 h 601986"/>
                  <a:gd name="connsiteX594" fmla="*/ 249414 w 636190"/>
                  <a:gd name="connsiteY594" fmla="*/ 96407 h 601986"/>
                  <a:gd name="connsiteX595" fmla="*/ 249394 w 636190"/>
                  <a:gd name="connsiteY595" fmla="*/ 96304 h 601986"/>
                  <a:gd name="connsiteX596" fmla="*/ 248634 w 636190"/>
                  <a:gd name="connsiteY596" fmla="*/ 91967 h 601986"/>
                  <a:gd name="connsiteX597" fmla="*/ 248244 w 636190"/>
                  <a:gd name="connsiteY597" fmla="*/ 89799 h 601986"/>
                  <a:gd name="connsiteX598" fmla="*/ 247054 w 636190"/>
                  <a:gd name="connsiteY598" fmla="*/ 83211 h 601986"/>
                  <a:gd name="connsiteX599" fmla="*/ 247034 w 636190"/>
                  <a:gd name="connsiteY599" fmla="*/ 83081 h 601986"/>
                  <a:gd name="connsiteX600" fmla="*/ 247013 w 636190"/>
                  <a:gd name="connsiteY600" fmla="*/ 82999 h 601986"/>
                  <a:gd name="connsiteX601" fmla="*/ 243545 w 636190"/>
                  <a:gd name="connsiteY601" fmla="*/ 83533 h 601986"/>
                  <a:gd name="connsiteX602" fmla="*/ 243504 w 636190"/>
                  <a:gd name="connsiteY602" fmla="*/ 83533 h 601986"/>
                  <a:gd name="connsiteX603" fmla="*/ 243497 w 636190"/>
                  <a:gd name="connsiteY603" fmla="*/ 83423 h 601986"/>
                  <a:gd name="connsiteX604" fmla="*/ 243305 w 636190"/>
                  <a:gd name="connsiteY604" fmla="*/ 80488 h 601986"/>
                  <a:gd name="connsiteX605" fmla="*/ 243271 w 636190"/>
                  <a:gd name="connsiteY605" fmla="*/ 80235 h 601986"/>
                  <a:gd name="connsiteX606" fmla="*/ 243251 w 636190"/>
                  <a:gd name="connsiteY606" fmla="*/ 79798 h 601986"/>
                  <a:gd name="connsiteX607" fmla="*/ 243230 w 636190"/>
                  <a:gd name="connsiteY607" fmla="*/ 79346 h 601986"/>
                  <a:gd name="connsiteX608" fmla="*/ 243223 w 636190"/>
                  <a:gd name="connsiteY608" fmla="*/ 79141 h 601986"/>
                  <a:gd name="connsiteX609" fmla="*/ 243182 w 636190"/>
                  <a:gd name="connsiteY609" fmla="*/ 78771 h 601986"/>
                  <a:gd name="connsiteX610" fmla="*/ 243155 w 636190"/>
                  <a:gd name="connsiteY610" fmla="*/ 78450 h 601986"/>
                  <a:gd name="connsiteX611" fmla="*/ 243018 w 636190"/>
                  <a:gd name="connsiteY611" fmla="*/ 77232 h 601986"/>
                  <a:gd name="connsiteX612" fmla="*/ 243004 w 636190"/>
                  <a:gd name="connsiteY612" fmla="*/ 76979 h 601986"/>
                  <a:gd name="connsiteX613" fmla="*/ 242902 w 636190"/>
                  <a:gd name="connsiteY613" fmla="*/ 76493 h 601986"/>
                  <a:gd name="connsiteX614" fmla="*/ 242861 w 636190"/>
                  <a:gd name="connsiteY614" fmla="*/ 75980 h 601986"/>
                  <a:gd name="connsiteX615" fmla="*/ 242833 w 636190"/>
                  <a:gd name="connsiteY615" fmla="*/ 75556 h 601986"/>
                  <a:gd name="connsiteX616" fmla="*/ 242792 w 636190"/>
                  <a:gd name="connsiteY616" fmla="*/ 75201 h 601986"/>
                  <a:gd name="connsiteX617" fmla="*/ 242751 w 636190"/>
                  <a:gd name="connsiteY617" fmla="*/ 74927 h 601986"/>
                  <a:gd name="connsiteX618" fmla="*/ 242601 w 636190"/>
                  <a:gd name="connsiteY618" fmla="*/ 74092 h 601986"/>
                  <a:gd name="connsiteX619" fmla="*/ 242519 w 636190"/>
                  <a:gd name="connsiteY619" fmla="*/ 73736 h 601986"/>
                  <a:gd name="connsiteX620" fmla="*/ 242505 w 636190"/>
                  <a:gd name="connsiteY620" fmla="*/ 73374 h 601986"/>
                  <a:gd name="connsiteX621" fmla="*/ 242491 w 636190"/>
                  <a:gd name="connsiteY621" fmla="*/ 73100 h 601986"/>
                  <a:gd name="connsiteX622" fmla="*/ 242477 w 636190"/>
                  <a:gd name="connsiteY622" fmla="*/ 72957 h 601986"/>
                  <a:gd name="connsiteX623" fmla="*/ 242437 w 636190"/>
                  <a:gd name="connsiteY623" fmla="*/ 72676 h 601986"/>
                  <a:gd name="connsiteX624" fmla="*/ 242416 w 636190"/>
                  <a:gd name="connsiteY624" fmla="*/ 72423 h 601986"/>
                  <a:gd name="connsiteX625" fmla="*/ 242361 w 636190"/>
                  <a:gd name="connsiteY625" fmla="*/ 72067 h 601986"/>
                  <a:gd name="connsiteX626" fmla="*/ 242313 w 636190"/>
                  <a:gd name="connsiteY626" fmla="*/ 71794 h 601986"/>
                  <a:gd name="connsiteX627" fmla="*/ 242245 w 636190"/>
                  <a:gd name="connsiteY627" fmla="*/ 71383 h 601986"/>
                  <a:gd name="connsiteX628" fmla="*/ 242190 w 636190"/>
                  <a:gd name="connsiteY628" fmla="*/ 71151 h 601986"/>
                  <a:gd name="connsiteX629" fmla="*/ 242163 w 636190"/>
                  <a:gd name="connsiteY629" fmla="*/ 71069 h 601986"/>
                  <a:gd name="connsiteX630" fmla="*/ 242088 w 636190"/>
                  <a:gd name="connsiteY630" fmla="*/ 70925 h 601986"/>
                  <a:gd name="connsiteX631" fmla="*/ 242040 w 636190"/>
                  <a:gd name="connsiteY631" fmla="*/ 70911 h 601986"/>
                  <a:gd name="connsiteX632" fmla="*/ 241917 w 636190"/>
                  <a:gd name="connsiteY632" fmla="*/ 70959 h 601986"/>
                  <a:gd name="connsiteX633" fmla="*/ 241075 w 636190"/>
                  <a:gd name="connsiteY633" fmla="*/ 71329 h 601986"/>
                  <a:gd name="connsiteX634" fmla="*/ 240692 w 636190"/>
                  <a:gd name="connsiteY634" fmla="*/ 71452 h 601986"/>
                  <a:gd name="connsiteX635" fmla="*/ 240507 w 636190"/>
                  <a:gd name="connsiteY635" fmla="*/ 71513 h 601986"/>
                  <a:gd name="connsiteX636" fmla="*/ 240336 w 636190"/>
                  <a:gd name="connsiteY636" fmla="*/ 71602 h 601986"/>
                  <a:gd name="connsiteX637" fmla="*/ 240022 w 636190"/>
                  <a:gd name="connsiteY637" fmla="*/ 71705 h 601986"/>
                  <a:gd name="connsiteX638" fmla="*/ 239796 w 636190"/>
                  <a:gd name="connsiteY638" fmla="*/ 71794 h 601986"/>
                  <a:gd name="connsiteX639" fmla="*/ 239659 w 636190"/>
                  <a:gd name="connsiteY639" fmla="*/ 71814 h 601986"/>
                  <a:gd name="connsiteX640" fmla="*/ 239502 w 636190"/>
                  <a:gd name="connsiteY640" fmla="*/ 71903 h 601986"/>
                  <a:gd name="connsiteX641" fmla="*/ 239324 w 636190"/>
                  <a:gd name="connsiteY641" fmla="*/ 71937 h 601986"/>
                  <a:gd name="connsiteX642" fmla="*/ 239139 w 636190"/>
                  <a:gd name="connsiteY642" fmla="*/ 71910 h 601986"/>
                  <a:gd name="connsiteX643" fmla="*/ 239091 w 636190"/>
                  <a:gd name="connsiteY643" fmla="*/ 71650 h 601986"/>
                  <a:gd name="connsiteX644" fmla="*/ 239057 w 636190"/>
                  <a:gd name="connsiteY644" fmla="*/ 71151 h 601986"/>
                  <a:gd name="connsiteX645" fmla="*/ 239044 w 636190"/>
                  <a:gd name="connsiteY645" fmla="*/ 70932 h 601986"/>
                  <a:gd name="connsiteX646" fmla="*/ 238968 w 636190"/>
                  <a:gd name="connsiteY646" fmla="*/ 70706 h 601986"/>
                  <a:gd name="connsiteX647" fmla="*/ 238893 w 636190"/>
                  <a:gd name="connsiteY647" fmla="*/ 70474 h 601986"/>
                  <a:gd name="connsiteX648" fmla="*/ 238825 w 636190"/>
                  <a:gd name="connsiteY648" fmla="*/ 70002 h 601986"/>
                  <a:gd name="connsiteX649" fmla="*/ 238783 w 636190"/>
                  <a:gd name="connsiteY649" fmla="*/ 69660 h 601986"/>
                  <a:gd name="connsiteX650" fmla="*/ 238578 w 636190"/>
                  <a:gd name="connsiteY650" fmla="*/ 68927 h 601986"/>
                  <a:gd name="connsiteX651" fmla="*/ 238441 w 636190"/>
                  <a:gd name="connsiteY651" fmla="*/ 68305 h 601986"/>
                  <a:gd name="connsiteX652" fmla="*/ 238264 w 636190"/>
                  <a:gd name="connsiteY652" fmla="*/ 67552 h 601986"/>
                  <a:gd name="connsiteX653" fmla="*/ 238216 w 636190"/>
                  <a:gd name="connsiteY653" fmla="*/ 67251 h 601986"/>
                  <a:gd name="connsiteX654" fmla="*/ 238113 w 636190"/>
                  <a:gd name="connsiteY654" fmla="*/ 66855 h 601986"/>
                  <a:gd name="connsiteX655" fmla="*/ 238058 w 636190"/>
                  <a:gd name="connsiteY655" fmla="*/ 66574 h 601986"/>
                  <a:gd name="connsiteX656" fmla="*/ 237744 w 636190"/>
                  <a:gd name="connsiteY656" fmla="*/ 66082 h 601986"/>
                  <a:gd name="connsiteX657" fmla="*/ 237381 w 636190"/>
                  <a:gd name="connsiteY657" fmla="*/ 65220 h 601986"/>
                  <a:gd name="connsiteX658" fmla="*/ 237299 w 636190"/>
                  <a:gd name="connsiteY658" fmla="*/ 64973 h 601986"/>
                  <a:gd name="connsiteX659" fmla="*/ 237183 w 636190"/>
                  <a:gd name="connsiteY659" fmla="*/ 64549 h 601986"/>
                  <a:gd name="connsiteX660" fmla="*/ 237107 w 636190"/>
                  <a:gd name="connsiteY660" fmla="*/ 64337 h 601986"/>
                  <a:gd name="connsiteX661" fmla="*/ 237087 w 636190"/>
                  <a:gd name="connsiteY661" fmla="*/ 64242 h 601986"/>
                  <a:gd name="connsiteX662" fmla="*/ 239132 w 636190"/>
                  <a:gd name="connsiteY662" fmla="*/ 63619 h 601986"/>
                  <a:gd name="connsiteX663" fmla="*/ 239645 w 636190"/>
                  <a:gd name="connsiteY663" fmla="*/ 63434 h 601986"/>
                  <a:gd name="connsiteX664" fmla="*/ 239864 w 636190"/>
                  <a:gd name="connsiteY664" fmla="*/ 63359 h 601986"/>
                  <a:gd name="connsiteX665" fmla="*/ 240056 w 636190"/>
                  <a:gd name="connsiteY665" fmla="*/ 63284 h 601986"/>
                  <a:gd name="connsiteX666" fmla="*/ 240343 w 636190"/>
                  <a:gd name="connsiteY666" fmla="*/ 63140 h 601986"/>
                  <a:gd name="connsiteX667" fmla="*/ 240391 w 636190"/>
                  <a:gd name="connsiteY667" fmla="*/ 63058 h 601986"/>
                  <a:gd name="connsiteX668" fmla="*/ 240384 w 636190"/>
                  <a:gd name="connsiteY668" fmla="*/ 63024 h 601986"/>
                  <a:gd name="connsiteX669" fmla="*/ 240220 w 636190"/>
                  <a:gd name="connsiteY669" fmla="*/ 62737 h 601986"/>
                  <a:gd name="connsiteX670" fmla="*/ 240104 w 636190"/>
                  <a:gd name="connsiteY670" fmla="*/ 62518 h 601986"/>
                  <a:gd name="connsiteX671" fmla="*/ 240028 w 636190"/>
                  <a:gd name="connsiteY671" fmla="*/ 62326 h 601986"/>
                  <a:gd name="connsiteX672" fmla="*/ 239981 w 636190"/>
                  <a:gd name="connsiteY672" fmla="*/ 62176 h 601986"/>
                  <a:gd name="connsiteX673" fmla="*/ 239488 w 636190"/>
                  <a:gd name="connsiteY673" fmla="*/ 60301 h 601986"/>
                  <a:gd name="connsiteX674" fmla="*/ 239413 w 636190"/>
                  <a:gd name="connsiteY674" fmla="*/ 59952 h 601986"/>
                  <a:gd name="connsiteX675" fmla="*/ 239365 w 636190"/>
                  <a:gd name="connsiteY675" fmla="*/ 59740 h 601986"/>
                  <a:gd name="connsiteX676" fmla="*/ 239317 w 636190"/>
                  <a:gd name="connsiteY676" fmla="*/ 59556 h 601986"/>
                  <a:gd name="connsiteX677" fmla="*/ 239255 w 636190"/>
                  <a:gd name="connsiteY677" fmla="*/ 59350 h 601986"/>
                  <a:gd name="connsiteX678" fmla="*/ 239132 w 636190"/>
                  <a:gd name="connsiteY678" fmla="*/ 58995 h 601986"/>
                  <a:gd name="connsiteX679" fmla="*/ 239030 w 636190"/>
                  <a:gd name="connsiteY679" fmla="*/ 58646 h 601986"/>
                  <a:gd name="connsiteX680" fmla="*/ 238982 w 636190"/>
                  <a:gd name="connsiteY680" fmla="*/ 58427 h 601986"/>
                  <a:gd name="connsiteX681" fmla="*/ 238968 w 636190"/>
                  <a:gd name="connsiteY681" fmla="*/ 58222 h 601986"/>
                  <a:gd name="connsiteX682" fmla="*/ 238934 w 636190"/>
                  <a:gd name="connsiteY682" fmla="*/ 57907 h 601986"/>
                  <a:gd name="connsiteX683" fmla="*/ 238886 w 636190"/>
                  <a:gd name="connsiteY683" fmla="*/ 57613 h 601986"/>
                  <a:gd name="connsiteX684" fmla="*/ 238866 w 636190"/>
                  <a:gd name="connsiteY684" fmla="*/ 57387 h 601986"/>
                  <a:gd name="connsiteX685" fmla="*/ 238831 w 636190"/>
                  <a:gd name="connsiteY685" fmla="*/ 57059 h 601986"/>
                  <a:gd name="connsiteX686" fmla="*/ 238770 w 636190"/>
                  <a:gd name="connsiteY686" fmla="*/ 56812 h 601986"/>
                  <a:gd name="connsiteX687" fmla="*/ 238736 w 636190"/>
                  <a:gd name="connsiteY687" fmla="*/ 56580 h 601986"/>
                  <a:gd name="connsiteX688" fmla="*/ 238715 w 636190"/>
                  <a:gd name="connsiteY688" fmla="*/ 56471 h 601986"/>
                  <a:gd name="connsiteX689" fmla="*/ 238729 w 636190"/>
                  <a:gd name="connsiteY689" fmla="*/ 56361 h 601986"/>
                  <a:gd name="connsiteX690" fmla="*/ 238838 w 636190"/>
                  <a:gd name="connsiteY690" fmla="*/ 56300 h 601986"/>
                  <a:gd name="connsiteX691" fmla="*/ 239433 w 636190"/>
                  <a:gd name="connsiteY691" fmla="*/ 56169 h 601986"/>
                  <a:gd name="connsiteX692" fmla="*/ 239420 w 636190"/>
                  <a:gd name="connsiteY692" fmla="*/ 56122 h 601986"/>
                  <a:gd name="connsiteX693" fmla="*/ 239474 w 636190"/>
                  <a:gd name="connsiteY693" fmla="*/ 56108 h 601986"/>
                  <a:gd name="connsiteX694" fmla="*/ 239433 w 636190"/>
                  <a:gd name="connsiteY694" fmla="*/ 55889 h 601986"/>
                  <a:gd name="connsiteX695" fmla="*/ 239563 w 636190"/>
                  <a:gd name="connsiteY695" fmla="*/ 55971 h 601986"/>
                  <a:gd name="connsiteX696" fmla="*/ 242101 w 636190"/>
                  <a:gd name="connsiteY696" fmla="*/ 55342 h 601986"/>
                  <a:gd name="connsiteX697" fmla="*/ 243517 w 636190"/>
                  <a:gd name="connsiteY697" fmla="*/ 54966 h 601986"/>
                  <a:gd name="connsiteX698" fmla="*/ 244632 w 636190"/>
                  <a:gd name="connsiteY698" fmla="*/ 54664 h 601986"/>
                  <a:gd name="connsiteX699" fmla="*/ 246178 w 636190"/>
                  <a:gd name="connsiteY699" fmla="*/ 53987 h 601986"/>
                  <a:gd name="connsiteX700" fmla="*/ 248935 w 636190"/>
                  <a:gd name="connsiteY700" fmla="*/ 52749 h 601986"/>
                  <a:gd name="connsiteX701" fmla="*/ 249763 w 636190"/>
                  <a:gd name="connsiteY701" fmla="*/ 52380 h 601986"/>
                  <a:gd name="connsiteX702" fmla="*/ 250235 w 636190"/>
                  <a:gd name="connsiteY702" fmla="*/ 52168 h 601986"/>
                  <a:gd name="connsiteX703" fmla="*/ 251453 w 636190"/>
                  <a:gd name="connsiteY703" fmla="*/ 51607 h 601986"/>
                  <a:gd name="connsiteX704" fmla="*/ 252294 w 636190"/>
                  <a:gd name="connsiteY704" fmla="*/ 51224 h 601986"/>
                  <a:gd name="connsiteX705" fmla="*/ 253984 w 636190"/>
                  <a:gd name="connsiteY705" fmla="*/ 50464 h 601986"/>
                  <a:gd name="connsiteX706" fmla="*/ 254305 w 636190"/>
                  <a:gd name="connsiteY706" fmla="*/ 50321 h 601986"/>
                  <a:gd name="connsiteX707" fmla="*/ 254688 w 636190"/>
                  <a:gd name="connsiteY707" fmla="*/ 50150 h 601986"/>
                  <a:gd name="connsiteX708" fmla="*/ 255064 w 636190"/>
                  <a:gd name="connsiteY708" fmla="*/ 49979 h 601986"/>
                  <a:gd name="connsiteX709" fmla="*/ 257165 w 636190"/>
                  <a:gd name="connsiteY709" fmla="*/ 49035 h 601986"/>
                  <a:gd name="connsiteX710" fmla="*/ 258594 w 636190"/>
                  <a:gd name="connsiteY710" fmla="*/ 48323 h 601986"/>
                  <a:gd name="connsiteX711" fmla="*/ 259935 w 636190"/>
                  <a:gd name="connsiteY711" fmla="*/ 47728 h 601986"/>
                  <a:gd name="connsiteX712" fmla="*/ 261399 w 636190"/>
                  <a:gd name="connsiteY712" fmla="*/ 47194 h 601986"/>
                  <a:gd name="connsiteX713" fmla="*/ 262001 w 636190"/>
                  <a:gd name="connsiteY713" fmla="*/ 46921 h 601986"/>
                  <a:gd name="connsiteX714" fmla="*/ 262562 w 636190"/>
                  <a:gd name="connsiteY714" fmla="*/ 46668 h 601986"/>
                  <a:gd name="connsiteX715" fmla="*/ 263397 w 636190"/>
                  <a:gd name="connsiteY715" fmla="*/ 46291 h 601986"/>
                  <a:gd name="connsiteX716" fmla="*/ 264204 w 636190"/>
                  <a:gd name="connsiteY716" fmla="*/ 45963 h 601986"/>
                  <a:gd name="connsiteX717" fmla="*/ 265367 w 636190"/>
                  <a:gd name="connsiteY717" fmla="*/ 45471 h 601986"/>
                  <a:gd name="connsiteX718" fmla="*/ 266249 w 636190"/>
                  <a:gd name="connsiteY718" fmla="*/ 45101 h 601986"/>
                  <a:gd name="connsiteX719" fmla="*/ 266988 w 636190"/>
                  <a:gd name="connsiteY719" fmla="*/ 44793 h 601986"/>
                  <a:gd name="connsiteX720" fmla="*/ 267241 w 636190"/>
                  <a:gd name="connsiteY720" fmla="*/ 44691 h 601986"/>
                  <a:gd name="connsiteX721" fmla="*/ 267262 w 636190"/>
                  <a:gd name="connsiteY721" fmla="*/ 44786 h 601986"/>
                  <a:gd name="connsiteX722" fmla="*/ 267357 w 636190"/>
                  <a:gd name="connsiteY722" fmla="*/ 44752 h 601986"/>
                  <a:gd name="connsiteX723" fmla="*/ 268041 w 636190"/>
                  <a:gd name="connsiteY723" fmla="*/ 48460 h 601986"/>
                  <a:gd name="connsiteX724" fmla="*/ 268390 w 636190"/>
                  <a:gd name="connsiteY724" fmla="*/ 50382 h 601986"/>
                  <a:gd name="connsiteX725" fmla="*/ 268767 w 636190"/>
                  <a:gd name="connsiteY725" fmla="*/ 52359 h 601986"/>
                  <a:gd name="connsiteX726" fmla="*/ 269375 w 636190"/>
                  <a:gd name="connsiteY726" fmla="*/ 57421 h 601986"/>
                  <a:gd name="connsiteX727" fmla="*/ 269724 w 636190"/>
                  <a:gd name="connsiteY727" fmla="*/ 60171 h 601986"/>
                  <a:gd name="connsiteX728" fmla="*/ 270100 w 636190"/>
                  <a:gd name="connsiteY728" fmla="*/ 63133 h 601986"/>
                  <a:gd name="connsiteX729" fmla="*/ 270128 w 636190"/>
                  <a:gd name="connsiteY729" fmla="*/ 63325 h 601986"/>
                  <a:gd name="connsiteX730" fmla="*/ 270148 w 636190"/>
                  <a:gd name="connsiteY730" fmla="*/ 63475 h 601986"/>
                  <a:gd name="connsiteX731" fmla="*/ 270559 w 636190"/>
                  <a:gd name="connsiteY731" fmla="*/ 66732 h 601986"/>
                  <a:gd name="connsiteX732" fmla="*/ 270887 w 636190"/>
                  <a:gd name="connsiteY732" fmla="*/ 70248 h 601986"/>
                  <a:gd name="connsiteX733" fmla="*/ 271209 w 636190"/>
                  <a:gd name="connsiteY733" fmla="*/ 73230 h 601986"/>
                  <a:gd name="connsiteX734" fmla="*/ 272317 w 636190"/>
                  <a:gd name="connsiteY734" fmla="*/ 73531 h 601986"/>
                  <a:gd name="connsiteX735" fmla="*/ 272700 w 636190"/>
                  <a:gd name="connsiteY735" fmla="*/ 73593 h 601986"/>
                  <a:gd name="connsiteX736" fmla="*/ 273411 w 636190"/>
                  <a:gd name="connsiteY736" fmla="*/ 73388 h 601986"/>
                  <a:gd name="connsiteX737" fmla="*/ 274780 w 636190"/>
                  <a:gd name="connsiteY737" fmla="*/ 73066 h 601986"/>
                  <a:gd name="connsiteX738" fmla="*/ 275094 w 636190"/>
                  <a:gd name="connsiteY738" fmla="*/ 72792 h 601986"/>
                  <a:gd name="connsiteX739" fmla="*/ 276045 w 636190"/>
                  <a:gd name="connsiteY739" fmla="*/ 72635 h 601986"/>
                  <a:gd name="connsiteX740" fmla="*/ 277133 w 636190"/>
                  <a:gd name="connsiteY740" fmla="*/ 72430 h 601986"/>
                  <a:gd name="connsiteX741" fmla="*/ 277824 w 636190"/>
                  <a:gd name="connsiteY741" fmla="*/ 72020 h 601986"/>
                  <a:gd name="connsiteX742" fmla="*/ 278398 w 636190"/>
                  <a:gd name="connsiteY742" fmla="*/ 71329 h 601986"/>
                  <a:gd name="connsiteX743" fmla="*/ 279821 w 636190"/>
                  <a:gd name="connsiteY743" fmla="*/ 69831 h 601986"/>
                  <a:gd name="connsiteX744" fmla="*/ 281928 w 636190"/>
                  <a:gd name="connsiteY744" fmla="*/ 69037 h 601986"/>
                  <a:gd name="connsiteX745" fmla="*/ 283187 w 636190"/>
                  <a:gd name="connsiteY745" fmla="*/ 68709 h 601986"/>
                  <a:gd name="connsiteX746" fmla="*/ 284630 w 636190"/>
                  <a:gd name="connsiteY746" fmla="*/ 69105 h 601986"/>
                  <a:gd name="connsiteX747" fmla="*/ 286361 w 636190"/>
                  <a:gd name="connsiteY747" fmla="*/ 69133 h 601986"/>
                  <a:gd name="connsiteX748" fmla="*/ 289569 w 636190"/>
                  <a:gd name="connsiteY748" fmla="*/ 68059 h 601986"/>
                  <a:gd name="connsiteX749" fmla="*/ 292696 w 636190"/>
                  <a:gd name="connsiteY749" fmla="*/ 68072 h 601986"/>
                  <a:gd name="connsiteX750" fmla="*/ 292860 w 636190"/>
                  <a:gd name="connsiteY750" fmla="*/ 68627 h 601986"/>
                  <a:gd name="connsiteX751" fmla="*/ 294659 w 636190"/>
                  <a:gd name="connsiteY751" fmla="*/ 68585 h 601986"/>
                  <a:gd name="connsiteX752" fmla="*/ 296266 w 636190"/>
                  <a:gd name="connsiteY752" fmla="*/ 68592 h 601986"/>
                  <a:gd name="connsiteX753" fmla="*/ 299338 w 636190"/>
                  <a:gd name="connsiteY753" fmla="*/ 68709 h 601986"/>
                  <a:gd name="connsiteX754" fmla="*/ 302225 w 636190"/>
                  <a:gd name="connsiteY754" fmla="*/ 68838 h 601986"/>
                  <a:gd name="connsiteX755" fmla="*/ 302635 w 636190"/>
                  <a:gd name="connsiteY755" fmla="*/ 68832 h 601986"/>
                  <a:gd name="connsiteX756" fmla="*/ 303128 w 636190"/>
                  <a:gd name="connsiteY756" fmla="*/ 68175 h 601986"/>
                  <a:gd name="connsiteX757" fmla="*/ 303545 w 636190"/>
                  <a:gd name="connsiteY757" fmla="*/ 67313 h 601986"/>
                  <a:gd name="connsiteX758" fmla="*/ 303620 w 636190"/>
                  <a:gd name="connsiteY758" fmla="*/ 67176 h 601986"/>
                  <a:gd name="connsiteX759" fmla="*/ 303695 w 636190"/>
                  <a:gd name="connsiteY759" fmla="*/ 67183 h 601986"/>
                  <a:gd name="connsiteX760" fmla="*/ 303648 w 636190"/>
                  <a:gd name="connsiteY760" fmla="*/ 67204 h 601986"/>
                  <a:gd name="connsiteX761" fmla="*/ 303634 w 636190"/>
                  <a:gd name="connsiteY761" fmla="*/ 67224 h 601986"/>
                  <a:gd name="connsiteX762" fmla="*/ 303607 w 636190"/>
                  <a:gd name="connsiteY762" fmla="*/ 67258 h 601986"/>
                  <a:gd name="connsiteX763" fmla="*/ 303607 w 636190"/>
                  <a:gd name="connsiteY763" fmla="*/ 67340 h 601986"/>
                  <a:gd name="connsiteX764" fmla="*/ 303798 w 636190"/>
                  <a:gd name="connsiteY764" fmla="*/ 67313 h 601986"/>
                  <a:gd name="connsiteX765" fmla="*/ 304277 w 636190"/>
                  <a:gd name="connsiteY765" fmla="*/ 67053 h 601986"/>
                  <a:gd name="connsiteX766" fmla="*/ 305112 w 636190"/>
                  <a:gd name="connsiteY766" fmla="*/ 66896 h 601986"/>
                  <a:gd name="connsiteX767" fmla="*/ 306172 w 636190"/>
                  <a:gd name="connsiteY767" fmla="*/ 66773 h 601986"/>
                  <a:gd name="connsiteX768" fmla="*/ 306918 w 636190"/>
                  <a:gd name="connsiteY768" fmla="*/ 66656 h 601986"/>
                  <a:gd name="connsiteX769" fmla="*/ 306883 w 636190"/>
                  <a:gd name="connsiteY769" fmla="*/ 67108 h 601986"/>
                  <a:gd name="connsiteX770" fmla="*/ 307355 w 636190"/>
                  <a:gd name="connsiteY770" fmla="*/ 67669 h 601986"/>
                  <a:gd name="connsiteX771" fmla="*/ 307807 w 636190"/>
                  <a:gd name="connsiteY771" fmla="*/ 68565 h 601986"/>
                  <a:gd name="connsiteX772" fmla="*/ 308053 w 636190"/>
                  <a:gd name="connsiteY772" fmla="*/ 69393 h 601986"/>
                  <a:gd name="connsiteX773" fmla="*/ 308101 w 636190"/>
                  <a:gd name="connsiteY773" fmla="*/ 69516 h 601986"/>
                  <a:gd name="connsiteX774" fmla="*/ 308593 w 636190"/>
                  <a:gd name="connsiteY774" fmla="*/ 69824 h 601986"/>
                  <a:gd name="connsiteX775" fmla="*/ 308860 w 636190"/>
                  <a:gd name="connsiteY775" fmla="*/ 69933 h 601986"/>
                  <a:gd name="connsiteX776" fmla="*/ 309278 w 636190"/>
                  <a:gd name="connsiteY776" fmla="*/ 69954 h 601986"/>
                  <a:gd name="connsiteX777" fmla="*/ 310379 w 636190"/>
                  <a:gd name="connsiteY777" fmla="*/ 70159 h 601986"/>
                  <a:gd name="connsiteX778" fmla="*/ 312199 w 636190"/>
                  <a:gd name="connsiteY778" fmla="*/ 70487 h 601986"/>
                  <a:gd name="connsiteX779" fmla="*/ 313977 w 636190"/>
                  <a:gd name="connsiteY779" fmla="*/ 70761 h 601986"/>
                  <a:gd name="connsiteX780" fmla="*/ 314641 w 636190"/>
                  <a:gd name="connsiteY780" fmla="*/ 70870 h 601986"/>
                  <a:gd name="connsiteX781" fmla="*/ 315338 w 636190"/>
                  <a:gd name="connsiteY781" fmla="*/ 71014 h 601986"/>
                  <a:gd name="connsiteX782" fmla="*/ 315858 w 636190"/>
                  <a:gd name="connsiteY782" fmla="*/ 71069 h 601986"/>
                  <a:gd name="connsiteX783" fmla="*/ 316043 w 636190"/>
                  <a:gd name="connsiteY783" fmla="*/ 71192 h 601986"/>
                  <a:gd name="connsiteX784" fmla="*/ 316125 w 636190"/>
                  <a:gd name="connsiteY784" fmla="*/ 71383 h 601986"/>
                  <a:gd name="connsiteX785" fmla="*/ 316139 w 636190"/>
                  <a:gd name="connsiteY785" fmla="*/ 71465 h 601986"/>
                  <a:gd name="connsiteX786" fmla="*/ 316166 w 636190"/>
                  <a:gd name="connsiteY786" fmla="*/ 71520 h 601986"/>
                  <a:gd name="connsiteX787" fmla="*/ 316529 w 636190"/>
                  <a:gd name="connsiteY787" fmla="*/ 71336 h 601986"/>
                  <a:gd name="connsiteX788" fmla="*/ 316686 w 636190"/>
                  <a:gd name="connsiteY788" fmla="*/ 71294 h 601986"/>
                  <a:gd name="connsiteX789" fmla="*/ 316802 w 636190"/>
                  <a:gd name="connsiteY789" fmla="*/ 71281 h 601986"/>
                  <a:gd name="connsiteX790" fmla="*/ 316919 w 636190"/>
                  <a:gd name="connsiteY790" fmla="*/ 71294 h 601986"/>
                  <a:gd name="connsiteX791" fmla="*/ 317076 w 636190"/>
                  <a:gd name="connsiteY791" fmla="*/ 71301 h 601986"/>
                  <a:gd name="connsiteX792" fmla="*/ 317452 w 636190"/>
                  <a:gd name="connsiteY792" fmla="*/ 71397 h 601986"/>
                  <a:gd name="connsiteX793" fmla="*/ 317548 w 636190"/>
                  <a:gd name="connsiteY793" fmla="*/ 71418 h 601986"/>
                  <a:gd name="connsiteX794" fmla="*/ 317623 w 636190"/>
                  <a:gd name="connsiteY794" fmla="*/ 71424 h 601986"/>
                  <a:gd name="connsiteX795" fmla="*/ 317712 w 636190"/>
                  <a:gd name="connsiteY795" fmla="*/ 71424 h 601986"/>
                  <a:gd name="connsiteX796" fmla="*/ 317869 w 636190"/>
                  <a:gd name="connsiteY796" fmla="*/ 71376 h 601986"/>
                  <a:gd name="connsiteX797" fmla="*/ 317986 w 636190"/>
                  <a:gd name="connsiteY797" fmla="*/ 71281 h 601986"/>
                  <a:gd name="connsiteX798" fmla="*/ 318123 w 636190"/>
                  <a:gd name="connsiteY798" fmla="*/ 71034 h 601986"/>
                  <a:gd name="connsiteX799" fmla="*/ 318143 w 636190"/>
                  <a:gd name="connsiteY799" fmla="*/ 71014 h 601986"/>
                  <a:gd name="connsiteX800" fmla="*/ 318177 w 636190"/>
                  <a:gd name="connsiteY800" fmla="*/ 70946 h 601986"/>
                  <a:gd name="connsiteX801" fmla="*/ 318225 w 636190"/>
                  <a:gd name="connsiteY801" fmla="*/ 70877 h 601986"/>
                  <a:gd name="connsiteX802" fmla="*/ 318280 w 636190"/>
                  <a:gd name="connsiteY802" fmla="*/ 70809 h 601986"/>
                  <a:gd name="connsiteX803" fmla="*/ 318328 w 636190"/>
                  <a:gd name="connsiteY803" fmla="*/ 70754 h 601986"/>
                  <a:gd name="connsiteX804" fmla="*/ 318383 w 636190"/>
                  <a:gd name="connsiteY804" fmla="*/ 70706 h 601986"/>
                  <a:gd name="connsiteX805" fmla="*/ 318506 w 636190"/>
                  <a:gd name="connsiteY805" fmla="*/ 70617 h 601986"/>
                  <a:gd name="connsiteX806" fmla="*/ 318622 w 636190"/>
                  <a:gd name="connsiteY806" fmla="*/ 70556 h 601986"/>
                  <a:gd name="connsiteX807" fmla="*/ 318998 w 636190"/>
                  <a:gd name="connsiteY807" fmla="*/ 70426 h 601986"/>
                  <a:gd name="connsiteX808" fmla="*/ 319039 w 636190"/>
                  <a:gd name="connsiteY808" fmla="*/ 70426 h 601986"/>
                  <a:gd name="connsiteX809" fmla="*/ 319080 w 636190"/>
                  <a:gd name="connsiteY809" fmla="*/ 70419 h 601986"/>
                  <a:gd name="connsiteX810" fmla="*/ 319115 w 636190"/>
                  <a:gd name="connsiteY810" fmla="*/ 70405 h 601986"/>
                  <a:gd name="connsiteX811" fmla="*/ 319149 w 636190"/>
                  <a:gd name="connsiteY811" fmla="*/ 70385 h 601986"/>
                  <a:gd name="connsiteX812" fmla="*/ 319176 w 636190"/>
                  <a:gd name="connsiteY812" fmla="*/ 70364 h 601986"/>
                  <a:gd name="connsiteX813" fmla="*/ 319203 w 636190"/>
                  <a:gd name="connsiteY813" fmla="*/ 70343 h 601986"/>
                  <a:gd name="connsiteX814" fmla="*/ 319258 w 636190"/>
                  <a:gd name="connsiteY814" fmla="*/ 70289 h 601986"/>
                  <a:gd name="connsiteX815" fmla="*/ 319272 w 636190"/>
                  <a:gd name="connsiteY815" fmla="*/ 70268 h 601986"/>
                  <a:gd name="connsiteX816" fmla="*/ 319292 w 636190"/>
                  <a:gd name="connsiteY816" fmla="*/ 70234 h 601986"/>
                  <a:gd name="connsiteX817" fmla="*/ 319313 w 636190"/>
                  <a:gd name="connsiteY817" fmla="*/ 70193 h 601986"/>
                  <a:gd name="connsiteX818" fmla="*/ 319327 w 636190"/>
                  <a:gd name="connsiteY818" fmla="*/ 70152 h 601986"/>
                  <a:gd name="connsiteX819" fmla="*/ 319340 w 636190"/>
                  <a:gd name="connsiteY819" fmla="*/ 70111 h 601986"/>
                  <a:gd name="connsiteX820" fmla="*/ 319354 w 636190"/>
                  <a:gd name="connsiteY820" fmla="*/ 70070 h 601986"/>
                  <a:gd name="connsiteX821" fmla="*/ 319361 w 636190"/>
                  <a:gd name="connsiteY821" fmla="*/ 70008 h 601986"/>
                  <a:gd name="connsiteX822" fmla="*/ 319354 w 636190"/>
                  <a:gd name="connsiteY822" fmla="*/ 69735 h 601986"/>
                  <a:gd name="connsiteX823" fmla="*/ 319354 w 636190"/>
                  <a:gd name="connsiteY823" fmla="*/ 69714 h 601986"/>
                  <a:gd name="connsiteX824" fmla="*/ 319368 w 636190"/>
                  <a:gd name="connsiteY824" fmla="*/ 69694 h 601986"/>
                  <a:gd name="connsiteX825" fmla="*/ 319381 w 636190"/>
                  <a:gd name="connsiteY825" fmla="*/ 69687 h 601986"/>
                  <a:gd name="connsiteX826" fmla="*/ 319416 w 636190"/>
                  <a:gd name="connsiteY826" fmla="*/ 69673 h 601986"/>
                  <a:gd name="connsiteX827" fmla="*/ 319436 w 636190"/>
                  <a:gd name="connsiteY827" fmla="*/ 69666 h 601986"/>
                  <a:gd name="connsiteX828" fmla="*/ 319498 w 636190"/>
                  <a:gd name="connsiteY828" fmla="*/ 69660 h 601986"/>
                  <a:gd name="connsiteX829" fmla="*/ 319525 w 636190"/>
                  <a:gd name="connsiteY829" fmla="*/ 69666 h 601986"/>
                  <a:gd name="connsiteX830" fmla="*/ 319552 w 636190"/>
                  <a:gd name="connsiteY830" fmla="*/ 69680 h 601986"/>
                  <a:gd name="connsiteX831" fmla="*/ 319587 w 636190"/>
                  <a:gd name="connsiteY831" fmla="*/ 69694 h 601986"/>
                  <a:gd name="connsiteX832" fmla="*/ 319648 w 636190"/>
                  <a:gd name="connsiteY832" fmla="*/ 69728 h 601986"/>
                  <a:gd name="connsiteX833" fmla="*/ 319710 w 636190"/>
                  <a:gd name="connsiteY833" fmla="*/ 69769 h 601986"/>
                  <a:gd name="connsiteX834" fmla="*/ 319792 w 636190"/>
                  <a:gd name="connsiteY834" fmla="*/ 69810 h 601986"/>
                  <a:gd name="connsiteX835" fmla="*/ 319894 w 636190"/>
                  <a:gd name="connsiteY835" fmla="*/ 69851 h 601986"/>
                  <a:gd name="connsiteX836" fmla="*/ 319949 w 636190"/>
                  <a:gd name="connsiteY836" fmla="*/ 69858 h 601986"/>
                  <a:gd name="connsiteX837" fmla="*/ 320011 w 636190"/>
                  <a:gd name="connsiteY837" fmla="*/ 69858 h 601986"/>
                  <a:gd name="connsiteX838" fmla="*/ 320079 w 636190"/>
                  <a:gd name="connsiteY838" fmla="*/ 69851 h 601986"/>
                  <a:gd name="connsiteX839" fmla="*/ 320113 w 636190"/>
                  <a:gd name="connsiteY839" fmla="*/ 69824 h 601986"/>
                  <a:gd name="connsiteX840" fmla="*/ 320148 w 636190"/>
                  <a:gd name="connsiteY840" fmla="*/ 69783 h 601986"/>
                  <a:gd name="connsiteX841" fmla="*/ 320209 w 636190"/>
                  <a:gd name="connsiteY841" fmla="*/ 69687 h 601986"/>
                  <a:gd name="connsiteX842" fmla="*/ 320236 w 636190"/>
                  <a:gd name="connsiteY842" fmla="*/ 69639 h 601986"/>
                  <a:gd name="connsiteX843" fmla="*/ 320250 w 636190"/>
                  <a:gd name="connsiteY843" fmla="*/ 69591 h 601986"/>
                  <a:gd name="connsiteX844" fmla="*/ 320271 w 636190"/>
                  <a:gd name="connsiteY844" fmla="*/ 69529 h 601986"/>
                  <a:gd name="connsiteX845" fmla="*/ 320305 w 636190"/>
                  <a:gd name="connsiteY845" fmla="*/ 69454 h 601986"/>
                  <a:gd name="connsiteX846" fmla="*/ 320353 w 636190"/>
                  <a:gd name="connsiteY846" fmla="*/ 69365 h 601986"/>
                  <a:gd name="connsiteX847" fmla="*/ 320435 w 636190"/>
                  <a:gd name="connsiteY847" fmla="*/ 69256 h 601986"/>
                  <a:gd name="connsiteX848" fmla="*/ 320462 w 636190"/>
                  <a:gd name="connsiteY848" fmla="*/ 69222 h 601986"/>
                  <a:gd name="connsiteX849" fmla="*/ 320489 w 636190"/>
                  <a:gd name="connsiteY849" fmla="*/ 69188 h 601986"/>
                  <a:gd name="connsiteX850" fmla="*/ 320524 w 636190"/>
                  <a:gd name="connsiteY850" fmla="*/ 69160 h 601986"/>
                  <a:gd name="connsiteX851" fmla="*/ 320551 w 636190"/>
                  <a:gd name="connsiteY851" fmla="*/ 69146 h 601986"/>
                  <a:gd name="connsiteX852" fmla="*/ 320599 w 636190"/>
                  <a:gd name="connsiteY852" fmla="*/ 69126 h 601986"/>
                  <a:gd name="connsiteX853" fmla="*/ 320647 w 636190"/>
                  <a:gd name="connsiteY853" fmla="*/ 69112 h 601986"/>
                  <a:gd name="connsiteX854" fmla="*/ 320688 w 636190"/>
                  <a:gd name="connsiteY854" fmla="*/ 69112 h 601986"/>
                  <a:gd name="connsiteX855" fmla="*/ 320750 w 636190"/>
                  <a:gd name="connsiteY855" fmla="*/ 69105 h 601986"/>
                  <a:gd name="connsiteX856" fmla="*/ 320825 w 636190"/>
                  <a:gd name="connsiteY856" fmla="*/ 69105 h 601986"/>
                  <a:gd name="connsiteX857" fmla="*/ 320879 w 636190"/>
                  <a:gd name="connsiteY857" fmla="*/ 69112 h 601986"/>
                  <a:gd name="connsiteX858" fmla="*/ 320927 w 636190"/>
                  <a:gd name="connsiteY858" fmla="*/ 69119 h 601986"/>
                  <a:gd name="connsiteX859" fmla="*/ 320975 w 636190"/>
                  <a:gd name="connsiteY859" fmla="*/ 69126 h 601986"/>
                  <a:gd name="connsiteX860" fmla="*/ 321023 w 636190"/>
                  <a:gd name="connsiteY860" fmla="*/ 69140 h 601986"/>
                  <a:gd name="connsiteX861" fmla="*/ 321331 w 636190"/>
                  <a:gd name="connsiteY861" fmla="*/ 69235 h 601986"/>
                  <a:gd name="connsiteX862" fmla="*/ 321393 w 636190"/>
                  <a:gd name="connsiteY862" fmla="*/ 69249 h 601986"/>
                  <a:gd name="connsiteX863" fmla="*/ 321440 w 636190"/>
                  <a:gd name="connsiteY863" fmla="*/ 69256 h 601986"/>
                  <a:gd name="connsiteX864" fmla="*/ 321488 w 636190"/>
                  <a:gd name="connsiteY864" fmla="*/ 69256 h 601986"/>
                  <a:gd name="connsiteX865" fmla="*/ 321543 w 636190"/>
                  <a:gd name="connsiteY865" fmla="*/ 69256 h 601986"/>
                  <a:gd name="connsiteX866" fmla="*/ 321591 w 636190"/>
                  <a:gd name="connsiteY866" fmla="*/ 69249 h 601986"/>
                  <a:gd name="connsiteX867" fmla="*/ 321646 w 636190"/>
                  <a:gd name="connsiteY867" fmla="*/ 69242 h 601986"/>
                  <a:gd name="connsiteX868" fmla="*/ 321748 w 636190"/>
                  <a:gd name="connsiteY868" fmla="*/ 69181 h 601986"/>
                  <a:gd name="connsiteX869" fmla="*/ 321837 w 636190"/>
                  <a:gd name="connsiteY869" fmla="*/ 69078 h 601986"/>
                  <a:gd name="connsiteX870" fmla="*/ 322029 w 636190"/>
                  <a:gd name="connsiteY870" fmla="*/ 68825 h 601986"/>
                  <a:gd name="connsiteX871" fmla="*/ 322063 w 636190"/>
                  <a:gd name="connsiteY871" fmla="*/ 68791 h 601986"/>
                  <a:gd name="connsiteX872" fmla="*/ 322097 w 636190"/>
                  <a:gd name="connsiteY872" fmla="*/ 68763 h 601986"/>
                  <a:gd name="connsiteX873" fmla="*/ 322138 w 636190"/>
                  <a:gd name="connsiteY873" fmla="*/ 68750 h 601986"/>
                  <a:gd name="connsiteX874" fmla="*/ 322179 w 636190"/>
                  <a:gd name="connsiteY874" fmla="*/ 68743 h 601986"/>
                  <a:gd name="connsiteX875" fmla="*/ 322227 w 636190"/>
                  <a:gd name="connsiteY875" fmla="*/ 68736 h 601986"/>
                  <a:gd name="connsiteX876" fmla="*/ 322268 w 636190"/>
                  <a:gd name="connsiteY876" fmla="*/ 68743 h 601986"/>
                  <a:gd name="connsiteX877" fmla="*/ 322295 w 636190"/>
                  <a:gd name="connsiteY877" fmla="*/ 68750 h 601986"/>
                  <a:gd name="connsiteX878" fmla="*/ 322364 w 636190"/>
                  <a:gd name="connsiteY878" fmla="*/ 68777 h 601986"/>
                  <a:gd name="connsiteX879" fmla="*/ 322487 w 636190"/>
                  <a:gd name="connsiteY879" fmla="*/ 68811 h 601986"/>
                  <a:gd name="connsiteX880" fmla="*/ 322528 w 636190"/>
                  <a:gd name="connsiteY880" fmla="*/ 68818 h 601986"/>
                  <a:gd name="connsiteX881" fmla="*/ 322555 w 636190"/>
                  <a:gd name="connsiteY881" fmla="*/ 68818 h 601986"/>
                  <a:gd name="connsiteX882" fmla="*/ 322590 w 636190"/>
                  <a:gd name="connsiteY882" fmla="*/ 68818 h 601986"/>
                  <a:gd name="connsiteX883" fmla="*/ 322624 w 636190"/>
                  <a:gd name="connsiteY883" fmla="*/ 68811 h 601986"/>
                  <a:gd name="connsiteX884" fmla="*/ 322685 w 636190"/>
                  <a:gd name="connsiteY884" fmla="*/ 68784 h 601986"/>
                  <a:gd name="connsiteX885" fmla="*/ 322747 w 636190"/>
                  <a:gd name="connsiteY885" fmla="*/ 68750 h 601986"/>
                  <a:gd name="connsiteX886" fmla="*/ 322795 w 636190"/>
                  <a:gd name="connsiteY886" fmla="*/ 68709 h 601986"/>
                  <a:gd name="connsiteX887" fmla="*/ 322850 w 636190"/>
                  <a:gd name="connsiteY887" fmla="*/ 68661 h 601986"/>
                  <a:gd name="connsiteX888" fmla="*/ 323075 w 636190"/>
                  <a:gd name="connsiteY888" fmla="*/ 68428 h 601986"/>
                  <a:gd name="connsiteX889" fmla="*/ 323110 w 636190"/>
                  <a:gd name="connsiteY889" fmla="*/ 68387 h 601986"/>
                  <a:gd name="connsiteX890" fmla="*/ 323157 w 636190"/>
                  <a:gd name="connsiteY890" fmla="*/ 68353 h 601986"/>
                  <a:gd name="connsiteX891" fmla="*/ 323205 w 636190"/>
                  <a:gd name="connsiteY891" fmla="*/ 68312 h 601986"/>
                  <a:gd name="connsiteX892" fmla="*/ 323246 w 636190"/>
                  <a:gd name="connsiteY892" fmla="*/ 68284 h 601986"/>
                  <a:gd name="connsiteX893" fmla="*/ 323315 w 636190"/>
                  <a:gd name="connsiteY893" fmla="*/ 68257 h 601986"/>
                  <a:gd name="connsiteX894" fmla="*/ 323363 w 636190"/>
                  <a:gd name="connsiteY894" fmla="*/ 68237 h 601986"/>
                  <a:gd name="connsiteX895" fmla="*/ 323417 w 636190"/>
                  <a:gd name="connsiteY895" fmla="*/ 68230 h 601986"/>
                  <a:gd name="connsiteX896" fmla="*/ 323472 w 636190"/>
                  <a:gd name="connsiteY896" fmla="*/ 68230 h 601986"/>
                  <a:gd name="connsiteX897" fmla="*/ 323513 w 636190"/>
                  <a:gd name="connsiteY897" fmla="*/ 68223 h 601986"/>
                  <a:gd name="connsiteX898" fmla="*/ 323568 w 636190"/>
                  <a:gd name="connsiteY898" fmla="*/ 68230 h 601986"/>
                  <a:gd name="connsiteX899" fmla="*/ 323698 w 636190"/>
                  <a:gd name="connsiteY899" fmla="*/ 68230 h 601986"/>
                  <a:gd name="connsiteX900" fmla="*/ 323848 w 636190"/>
                  <a:gd name="connsiteY900" fmla="*/ 68250 h 601986"/>
                  <a:gd name="connsiteX901" fmla="*/ 323896 w 636190"/>
                  <a:gd name="connsiteY901" fmla="*/ 68264 h 601986"/>
                  <a:gd name="connsiteX902" fmla="*/ 323992 w 636190"/>
                  <a:gd name="connsiteY902" fmla="*/ 68284 h 601986"/>
                  <a:gd name="connsiteX903" fmla="*/ 324040 w 636190"/>
                  <a:gd name="connsiteY903" fmla="*/ 68298 h 601986"/>
                  <a:gd name="connsiteX904" fmla="*/ 324136 w 636190"/>
                  <a:gd name="connsiteY904" fmla="*/ 68319 h 601986"/>
                  <a:gd name="connsiteX905" fmla="*/ 324197 w 636190"/>
                  <a:gd name="connsiteY905" fmla="*/ 68326 h 601986"/>
                  <a:gd name="connsiteX906" fmla="*/ 324272 w 636190"/>
                  <a:gd name="connsiteY906" fmla="*/ 68339 h 601986"/>
                  <a:gd name="connsiteX907" fmla="*/ 324361 w 636190"/>
                  <a:gd name="connsiteY907" fmla="*/ 68353 h 601986"/>
                  <a:gd name="connsiteX908" fmla="*/ 324450 w 636190"/>
                  <a:gd name="connsiteY908" fmla="*/ 68353 h 601986"/>
                  <a:gd name="connsiteX909" fmla="*/ 324539 w 636190"/>
                  <a:gd name="connsiteY909" fmla="*/ 68353 h 601986"/>
                  <a:gd name="connsiteX910" fmla="*/ 324628 w 636190"/>
                  <a:gd name="connsiteY910" fmla="*/ 68360 h 601986"/>
                  <a:gd name="connsiteX911" fmla="*/ 324724 w 636190"/>
                  <a:gd name="connsiteY911" fmla="*/ 68346 h 601986"/>
                  <a:gd name="connsiteX912" fmla="*/ 324813 w 636190"/>
                  <a:gd name="connsiteY912" fmla="*/ 68319 h 601986"/>
                  <a:gd name="connsiteX913" fmla="*/ 324902 w 636190"/>
                  <a:gd name="connsiteY913" fmla="*/ 68278 h 601986"/>
                  <a:gd name="connsiteX914" fmla="*/ 324950 w 636190"/>
                  <a:gd name="connsiteY914" fmla="*/ 68223 h 601986"/>
                  <a:gd name="connsiteX915" fmla="*/ 324998 w 636190"/>
                  <a:gd name="connsiteY915" fmla="*/ 68175 h 601986"/>
                  <a:gd name="connsiteX916" fmla="*/ 325039 w 636190"/>
                  <a:gd name="connsiteY916" fmla="*/ 68120 h 601986"/>
                  <a:gd name="connsiteX917" fmla="*/ 325312 w 636190"/>
                  <a:gd name="connsiteY917" fmla="*/ 67744 h 601986"/>
                  <a:gd name="connsiteX918" fmla="*/ 325497 w 636190"/>
                  <a:gd name="connsiteY918" fmla="*/ 67470 h 601986"/>
                  <a:gd name="connsiteX919" fmla="*/ 325593 w 636190"/>
                  <a:gd name="connsiteY919" fmla="*/ 67368 h 601986"/>
                  <a:gd name="connsiteX920" fmla="*/ 325723 w 636190"/>
                  <a:gd name="connsiteY920" fmla="*/ 67416 h 601986"/>
                  <a:gd name="connsiteX921" fmla="*/ 325873 w 636190"/>
                  <a:gd name="connsiteY921" fmla="*/ 67416 h 601986"/>
                  <a:gd name="connsiteX922" fmla="*/ 325990 w 636190"/>
                  <a:gd name="connsiteY922" fmla="*/ 67279 h 601986"/>
                  <a:gd name="connsiteX923" fmla="*/ 325969 w 636190"/>
                  <a:gd name="connsiteY923" fmla="*/ 67101 h 601986"/>
                  <a:gd name="connsiteX924" fmla="*/ 325887 w 636190"/>
                  <a:gd name="connsiteY924" fmla="*/ 66704 h 601986"/>
                  <a:gd name="connsiteX925" fmla="*/ 325928 w 636190"/>
                  <a:gd name="connsiteY925" fmla="*/ 66478 h 601986"/>
                  <a:gd name="connsiteX926" fmla="*/ 326017 w 636190"/>
                  <a:gd name="connsiteY926" fmla="*/ 66307 h 601986"/>
                  <a:gd name="connsiteX927" fmla="*/ 326167 w 636190"/>
                  <a:gd name="connsiteY927" fmla="*/ 66225 h 601986"/>
                  <a:gd name="connsiteX928" fmla="*/ 326297 w 636190"/>
                  <a:gd name="connsiteY928" fmla="*/ 66239 h 601986"/>
                  <a:gd name="connsiteX929" fmla="*/ 326578 w 636190"/>
                  <a:gd name="connsiteY929" fmla="*/ 66280 h 601986"/>
                  <a:gd name="connsiteX930" fmla="*/ 326824 w 636190"/>
                  <a:gd name="connsiteY930" fmla="*/ 66191 h 601986"/>
                  <a:gd name="connsiteX931" fmla="*/ 326920 w 636190"/>
                  <a:gd name="connsiteY931" fmla="*/ 66082 h 601986"/>
                  <a:gd name="connsiteX932" fmla="*/ 326988 w 636190"/>
                  <a:gd name="connsiteY932" fmla="*/ 65822 h 601986"/>
                  <a:gd name="connsiteX933" fmla="*/ 327029 w 636190"/>
                  <a:gd name="connsiteY933" fmla="*/ 65480 h 601986"/>
                  <a:gd name="connsiteX934" fmla="*/ 327111 w 636190"/>
                  <a:gd name="connsiteY934" fmla="*/ 65138 h 601986"/>
                  <a:gd name="connsiteX935" fmla="*/ 327207 w 636190"/>
                  <a:gd name="connsiteY935" fmla="*/ 64898 h 601986"/>
                  <a:gd name="connsiteX936" fmla="*/ 327337 w 636190"/>
                  <a:gd name="connsiteY936" fmla="*/ 64741 h 601986"/>
                  <a:gd name="connsiteX937" fmla="*/ 327488 w 636190"/>
                  <a:gd name="connsiteY937" fmla="*/ 64604 h 601986"/>
                  <a:gd name="connsiteX938" fmla="*/ 327789 w 636190"/>
                  <a:gd name="connsiteY938" fmla="*/ 64481 h 601986"/>
                  <a:gd name="connsiteX939" fmla="*/ 328007 w 636190"/>
                  <a:gd name="connsiteY939" fmla="*/ 64324 h 601986"/>
                  <a:gd name="connsiteX940" fmla="*/ 328151 w 636190"/>
                  <a:gd name="connsiteY940" fmla="*/ 64077 h 601986"/>
                  <a:gd name="connsiteX941" fmla="*/ 328302 w 636190"/>
                  <a:gd name="connsiteY941" fmla="*/ 63776 h 601986"/>
                  <a:gd name="connsiteX942" fmla="*/ 328452 w 636190"/>
                  <a:gd name="connsiteY942" fmla="*/ 63551 h 601986"/>
                  <a:gd name="connsiteX943" fmla="*/ 328596 w 636190"/>
                  <a:gd name="connsiteY943" fmla="*/ 63366 h 601986"/>
                  <a:gd name="connsiteX944" fmla="*/ 328760 w 636190"/>
                  <a:gd name="connsiteY944" fmla="*/ 63024 h 601986"/>
                  <a:gd name="connsiteX945" fmla="*/ 328869 w 636190"/>
                  <a:gd name="connsiteY945" fmla="*/ 62689 h 601986"/>
                  <a:gd name="connsiteX946" fmla="*/ 329040 w 636190"/>
                  <a:gd name="connsiteY946" fmla="*/ 62360 h 601986"/>
                  <a:gd name="connsiteX947" fmla="*/ 329266 w 636190"/>
                  <a:gd name="connsiteY947" fmla="*/ 62032 h 601986"/>
                  <a:gd name="connsiteX948" fmla="*/ 329506 w 636190"/>
                  <a:gd name="connsiteY948" fmla="*/ 61779 h 601986"/>
                  <a:gd name="connsiteX949" fmla="*/ 329663 w 636190"/>
                  <a:gd name="connsiteY949" fmla="*/ 61546 h 601986"/>
                  <a:gd name="connsiteX950" fmla="*/ 329759 w 636190"/>
                  <a:gd name="connsiteY950" fmla="*/ 61273 h 601986"/>
                  <a:gd name="connsiteX951" fmla="*/ 329868 w 636190"/>
                  <a:gd name="connsiteY951" fmla="*/ 61026 h 601986"/>
                  <a:gd name="connsiteX952" fmla="*/ 330032 w 636190"/>
                  <a:gd name="connsiteY952" fmla="*/ 60760 h 601986"/>
                  <a:gd name="connsiteX953" fmla="*/ 330272 w 636190"/>
                  <a:gd name="connsiteY953" fmla="*/ 60472 h 601986"/>
                  <a:gd name="connsiteX954" fmla="*/ 330409 w 636190"/>
                  <a:gd name="connsiteY954" fmla="*/ 60233 h 601986"/>
                  <a:gd name="connsiteX955" fmla="*/ 330498 w 636190"/>
                  <a:gd name="connsiteY955" fmla="*/ 59952 h 601986"/>
                  <a:gd name="connsiteX956" fmla="*/ 330545 w 636190"/>
                  <a:gd name="connsiteY956" fmla="*/ 59665 h 601986"/>
                  <a:gd name="connsiteX957" fmla="*/ 330634 w 636190"/>
                  <a:gd name="connsiteY957" fmla="*/ 59385 h 601986"/>
                  <a:gd name="connsiteX958" fmla="*/ 330764 w 636190"/>
                  <a:gd name="connsiteY958" fmla="*/ 59132 h 601986"/>
                  <a:gd name="connsiteX959" fmla="*/ 330833 w 636190"/>
                  <a:gd name="connsiteY959" fmla="*/ 58920 h 601986"/>
                  <a:gd name="connsiteX960" fmla="*/ 330840 w 636190"/>
                  <a:gd name="connsiteY960" fmla="*/ 58714 h 601986"/>
                  <a:gd name="connsiteX961" fmla="*/ 330785 w 636190"/>
                  <a:gd name="connsiteY961" fmla="*/ 58509 h 601986"/>
                  <a:gd name="connsiteX962" fmla="*/ 330614 w 636190"/>
                  <a:gd name="connsiteY962" fmla="*/ 58235 h 601986"/>
                  <a:gd name="connsiteX963" fmla="*/ 330539 w 636190"/>
                  <a:gd name="connsiteY963" fmla="*/ 58071 h 601986"/>
                  <a:gd name="connsiteX964" fmla="*/ 330539 w 636190"/>
                  <a:gd name="connsiteY964" fmla="*/ 57845 h 601986"/>
                  <a:gd name="connsiteX965" fmla="*/ 330607 w 636190"/>
                  <a:gd name="connsiteY965" fmla="*/ 57695 h 601986"/>
                  <a:gd name="connsiteX966" fmla="*/ 330710 w 636190"/>
                  <a:gd name="connsiteY966" fmla="*/ 57387 h 601986"/>
                  <a:gd name="connsiteX967" fmla="*/ 330737 w 636190"/>
                  <a:gd name="connsiteY967" fmla="*/ 57161 h 601986"/>
                  <a:gd name="connsiteX968" fmla="*/ 330737 w 636190"/>
                  <a:gd name="connsiteY968" fmla="*/ 56915 h 601986"/>
                  <a:gd name="connsiteX969" fmla="*/ 330662 w 636190"/>
                  <a:gd name="connsiteY969" fmla="*/ 56614 h 601986"/>
                  <a:gd name="connsiteX970" fmla="*/ 330689 w 636190"/>
                  <a:gd name="connsiteY970" fmla="*/ 56395 h 601986"/>
                  <a:gd name="connsiteX971" fmla="*/ 330922 w 636190"/>
                  <a:gd name="connsiteY971" fmla="*/ 55328 h 601986"/>
                  <a:gd name="connsiteX972" fmla="*/ 330956 w 636190"/>
                  <a:gd name="connsiteY972" fmla="*/ 55068 h 601986"/>
                  <a:gd name="connsiteX973" fmla="*/ 330983 w 636190"/>
                  <a:gd name="connsiteY973" fmla="*/ 54548 h 601986"/>
                  <a:gd name="connsiteX974" fmla="*/ 330928 w 636190"/>
                  <a:gd name="connsiteY974" fmla="*/ 54117 h 601986"/>
                  <a:gd name="connsiteX975" fmla="*/ 330846 w 636190"/>
                  <a:gd name="connsiteY975" fmla="*/ 53755 h 601986"/>
                  <a:gd name="connsiteX976" fmla="*/ 330771 w 636190"/>
                  <a:gd name="connsiteY976" fmla="*/ 53351 h 601986"/>
                  <a:gd name="connsiteX977" fmla="*/ 330778 w 636190"/>
                  <a:gd name="connsiteY977" fmla="*/ 53043 h 601986"/>
                  <a:gd name="connsiteX978" fmla="*/ 330928 w 636190"/>
                  <a:gd name="connsiteY978" fmla="*/ 52359 h 601986"/>
                  <a:gd name="connsiteX979" fmla="*/ 330956 w 636190"/>
                  <a:gd name="connsiteY979" fmla="*/ 52038 h 601986"/>
                  <a:gd name="connsiteX980" fmla="*/ 330853 w 636190"/>
                  <a:gd name="connsiteY980" fmla="*/ 51696 h 601986"/>
                  <a:gd name="connsiteX981" fmla="*/ 330778 w 636190"/>
                  <a:gd name="connsiteY981" fmla="*/ 51306 h 601986"/>
                  <a:gd name="connsiteX982" fmla="*/ 330710 w 636190"/>
                  <a:gd name="connsiteY982" fmla="*/ 50943 h 601986"/>
                  <a:gd name="connsiteX983" fmla="*/ 330669 w 636190"/>
                  <a:gd name="connsiteY983" fmla="*/ 50546 h 601986"/>
                  <a:gd name="connsiteX984" fmla="*/ 330641 w 636190"/>
                  <a:gd name="connsiteY984" fmla="*/ 50163 h 601986"/>
                  <a:gd name="connsiteX985" fmla="*/ 330655 w 636190"/>
                  <a:gd name="connsiteY985" fmla="*/ 49883 h 601986"/>
                  <a:gd name="connsiteX986" fmla="*/ 330682 w 636190"/>
                  <a:gd name="connsiteY986" fmla="*/ 49534 h 601986"/>
                  <a:gd name="connsiteX987" fmla="*/ 330621 w 636190"/>
                  <a:gd name="connsiteY987" fmla="*/ 49233 h 601986"/>
                  <a:gd name="connsiteX988" fmla="*/ 330580 w 636190"/>
                  <a:gd name="connsiteY988" fmla="*/ 49028 h 601986"/>
                  <a:gd name="connsiteX989" fmla="*/ 330682 w 636190"/>
                  <a:gd name="connsiteY989" fmla="*/ 48993 h 601986"/>
                  <a:gd name="connsiteX990" fmla="*/ 331633 w 636190"/>
                  <a:gd name="connsiteY990" fmla="*/ 48754 h 601986"/>
                  <a:gd name="connsiteX991" fmla="*/ 332345 w 636190"/>
                  <a:gd name="connsiteY991" fmla="*/ 48419 h 601986"/>
                  <a:gd name="connsiteX992" fmla="*/ 332659 w 636190"/>
                  <a:gd name="connsiteY992" fmla="*/ 48207 h 601986"/>
                  <a:gd name="connsiteX993" fmla="*/ 332721 w 636190"/>
                  <a:gd name="connsiteY993" fmla="*/ 47584 h 601986"/>
                  <a:gd name="connsiteX994" fmla="*/ 332926 w 636190"/>
                  <a:gd name="connsiteY994" fmla="*/ 46907 h 601986"/>
                  <a:gd name="connsiteX995" fmla="*/ 332741 w 636190"/>
                  <a:gd name="connsiteY995" fmla="*/ 46326 h 601986"/>
                  <a:gd name="connsiteX996" fmla="*/ 332721 w 636190"/>
                  <a:gd name="connsiteY996" fmla="*/ 45895 h 601986"/>
                  <a:gd name="connsiteX997" fmla="*/ 333364 w 636190"/>
                  <a:gd name="connsiteY997" fmla="*/ 45840 h 601986"/>
                  <a:gd name="connsiteX998" fmla="*/ 333973 w 636190"/>
                  <a:gd name="connsiteY998" fmla="*/ 45956 h 601986"/>
                  <a:gd name="connsiteX999" fmla="*/ 337126 w 636190"/>
                  <a:gd name="connsiteY999" fmla="*/ 45772 h 601986"/>
                  <a:gd name="connsiteX1000" fmla="*/ 337721 w 636190"/>
                  <a:gd name="connsiteY1000" fmla="*/ 45635 h 601986"/>
                  <a:gd name="connsiteX1001" fmla="*/ 338672 w 636190"/>
                  <a:gd name="connsiteY1001" fmla="*/ 46127 h 601986"/>
                  <a:gd name="connsiteX1002" fmla="*/ 339213 w 636190"/>
                  <a:gd name="connsiteY1002" fmla="*/ 46497 h 601986"/>
                  <a:gd name="connsiteX1003" fmla="*/ 340526 w 636190"/>
                  <a:gd name="connsiteY1003" fmla="*/ 47646 h 601986"/>
                  <a:gd name="connsiteX1004" fmla="*/ 341470 w 636190"/>
                  <a:gd name="connsiteY1004" fmla="*/ 48645 h 601986"/>
                  <a:gd name="connsiteX1005" fmla="*/ 341696 w 636190"/>
                  <a:gd name="connsiteY1005" fmla="*/ 48904 h 601986"/>
                  <a:gd name="connsiteX1006" fmla="*/ 341997 w 636190"/>
                  <a:gd name="connsiteY1006" fmla="*/ 48980 h 601986"/>
                  <a:gd name="connsiteX1007" fmla="*/ 343256 w 636190"/>
                  <a:gd name="connsiteY1007" fmla="*/ 49370 h 601986"/>
                  <a:gd name="connsiteX1008" fmla="*/ 345123 w 636190"/>
                  <a:gd name="connsiteY1008" fmla="*/ 49931 h 601986"/>
                  <a:gd name="connsiteX1009" fmla="*/ 346231 w 636190"/>
                  <a:gd name="connsiteY1009" fmla="*/ 50136 h 601986"/>
                  <a:gd name="connsiteX1010" fmla="*/ 347415 w 636190"/>
                  <a:gd name="connsiteY1010" fmla="*/ 50218 h 601986"/>
                  <a:gd name="connsiteX1011" fmla="*/ 348338 w 636190"/>
                  <a:gd name="connsiteY1011" fmla="*/ 50540 h 601986"/>
                  <a:gd name="connsiteX1012" fmla="*/ 348756 w 636190"/>
                  <a:gd name="connsiteY1012" fmla="*/ 51046 h 601986"/>
                  <a:gd name="connsiteX1013" fmla="*/ 349741 w 636190"/>
                  <a:gd name="connsiteY1013" fmla="*/ 51928 h 601986"/>
                  <a:gd name="connsiteX1014" fmla="*/ 349802 w 636190"/>
                  <a:gd name="connsiteY1014" fmla="*/ 52058 h 601986"/>
                  <a:gd name="connsiteX1015" fmla="*/ 349809 w 636190"/>
                  <a:gd name="connsiteY1015" fmla="*/ 52688 h 601986"/>
                  <a:gd name="connsiteX1016" fmla="*/ 350589 w 636190"/>
                  <a:gd name="connsiteY1016" fmla="*/ 53146 h 601986"/>
                  <a:gd name="connsiteX1017" fmla="*/ 351116 w 636190"/>
                  <a:gd name="connsiteY1017" fmla="*/ 53358 h 601986"/>
                  <a:gd name="connsiteX1018" fmla="*/ 351930 w 636190"/>
                  <a:gd name="connsiteY1018" fmla="*/ 53837 h 601986"/>
                  <a:gd name="connsiteX1019" fmla="*/ 352265 w 636190"/>
                  <a:gd name="connsiteY1019" fmla="*/ 54104 h 601986"/>
                  <a:gd name="connsiteX1020" fmla="*/ 352258 w 636190"/>
                  <a:gd name="connsiteY1020" fmla="*/ 54138 h 601986"/>
                  <a:gd name="connsiteX1021" fmla="*/ 352251 w 636190"/>
                  <a:gd name="connsiteY1021" fmla="*/ 54548 h 601986"/>
                  <a:gd name="connsiteX1022" fmla="*/ 352162 w 636190"/>
                  <a:gd name="connsiteY1022" fmla="*/ 55704 h 601986"/>
                  <a:gd name="connsiteX1023" fmla="*/ 352094 w 636190"/>
                  <a:gd name="connsiteY1023" fmla="*/ 56696 h 601986"/>
                  <a:gd name="connsiteX1024" fmla="*/ 352087 w 636190"/>
                  <a:gd name="connsiteY1024" fmla="*/ 58865 h 601986"/>
                  <a:gd name="connsiteX1025" fmla="*/ 354707 w 636190"/>
                  <a:gd name="connsiteY1025" fmla="*/ 58564 h 601986"/>
                  <a:gd name="connsiteX1026" fmla="*/ 354919 w 636190"/>
                  <a:gd name="connsiteY1026" fmla="*/ 58960 h 601986"/>
                  <a:gd name="connsiteX1027" fmla="*/ 355042 w 636190"/>
                  <a:gd name="connsiteY1027" fmla="*/ 58967 h 601986"/>
                  <a:gd name="connsiteX1028" fmla="*/ 355973 w 636190"/>
                  <a:gd name="connsiteY1028" fmla="*/ 59056 h 601986"/>
                  <a:gd name="connsiteX1029" fmla="*/ 356875 w 636190"/>
                  <a:gd name="connsiteY1029" fmla="*/ 59070 h 601986"/>
                  <a:gd name="connsiteX1030" fmla="*/ 357156 w 636190"/>
                  <a:gd name="connsiteY1030" fmla="*/ 56936 h 601986"/>
                  <a:gd name="connsiteX1031" fmla="*/ 359113 w 636190"/>
                  <a:gd name="connsiteY1031" fmla="*/ 56457 h 601986"/>
                  <a:gd name="connsiteX1032" fmla="*/ 359119 w 636190"/>
                  <a:gd name="connsiteY1032" fmla="*/ 56382 h 601986"/>
                  <a:gd name="connsiteX1033" fmla="*/ 359215 w 636190"/>
                  <a:gd name="connsiteY1033" fmla="*/ 54651 h 601986"/>
                  <a:gd name="connsiteX1034" fmla="*/ 359407 w 636190"/>
                  <a:gd name="connsiteY1034" fmla="*/ 51511 h 601986"/>
                  <a:gd name="connsiteX1035" fmla="*/ 359516 w 636190"/>
                  <a:gd name="connsiteY1035" fmla="*/ 49596 h 601986"/>
                  <a:gd name="connsiteX1036" fmla="*/ 361917 w 636190"/>
                  <a:gd name="connsiteY1036" fmla="*/ 50403 h 601986"/>
                  <a:gd name="connsiteX1037" fmla="*/ 364325 w 636190"/>
                  <a:gd name="connsiteY1037" fmla="*/ 51196 h 601986"/>
                  <a:gd name="connsiteX1038" fmla="*/ 366056 w 636190"/>
                  <a:gd name="connsiteY1038" fmla="*/ 51791 h 601986"/>
                  <a:gd name="connsiteX1039" fmla="*/ 366070 w 636190"/>
                  <a:gd name="connsiteY1039" fmla="*/ 51579 h 601986"/>
                  <a:gd name="connsiteX1040" fmla="*/ 366247 w 636190"/>
                  <a:gd name="connsiteY1040" fmla="*/ 48857 h 601986"/>
                  <a:gd name="connsiteX1041" fmla="*/ 366432 w 636190"/>
                  <a:gd name="connsiteY1041" fmla="*/ 45744 h 601986"/>
                  <a:gd name="connsiteX1042" fmla="*/ 366637 w 636190"/>
                  <a:gd name="connsiteY1042" fmla="*/ 42502 h 601986"/>
                  <a:gd name="connsiteX1043" fmla="*/ 366836 w 636190"/>
                  <a:gd name="connsiteY1043" fmla="*/ 39362 h 601986"/>
                  <a:gd name="connsiteX1044" fmla="*/ 367410 w 636190"/>
                  <a:gd name="connsiteY1044" fmla="*/ 39334 h 601986"/>
                  <a:gd name="connsiteX1045" fmla="*/ 367431 w 636190"/>
                  <a:gd name="connsiteY1045" fmla="*/ 38951 h 601986"/>
                  <a:gd name="connsiteX1046" fmla="*/ 367588 w 636190"/>
                  <a:gd name="connsiteY1046" fmla="*/ 36441 h 601986"/>
                  <a:gd name="connsiteX1047" fmla="*/ 367684 w 636190"/>
                  <a:gd name="connsiteY1047" fmla="*/ 34950 h 601986"/>
                  <a:gd name="connsiteX1048" fmla="*/ 367766 w 636190"/>
                  <a:gd name="connsiteY1048" fmla="*/ 33821 h 601986"/>
                  <a:gd name="connsiteX1049" fmla="*/ 368101 w 636190"/>
                  <a:gd name="connsiteY1049" fmla="*/ 28588 h 601986"/>
                  <a:gd name="connsiteX1050" fmla="*/ 368313 w 636190"/>
                  <a:gd name="connsiteY1050" fmla="*/ 25263 h 601986"/>
                  <a:gd name="connsiteX1051" fmla="*/ 368546 w 636190"/>
                  <a:gd name="connsiteY1051" fmla="*/ 21726 h 601986"/>
                  <a:gd name="connsiteX1052" fmla="*/ 368744 w 636190"/>
                  <a:gd name="connsiteY1052" fmla="*/ 18449 h 601986"/>
                  <a:gd name="connsiteX1053" fmla="*/ 369435 w 636190"/>
                  <a:gd name="connsiteY1053" fmla="*/ 13408 h 601986"/>
                  <a:gd name="connsiteX1054" fmla="*/ 369681 w 636190"/>
                  <a:gd name="connsiteY1054" fmla="*/ 11527 h 601986"/>
                  <a:gd name="connsiteX1055" fmla="*/ 369976 w 636190"/>
                  <a:gd name="connsiteY1055" fmla="*/ 9399 h 601986"/>
                  <a:gd name="connsiteX1056" fmla="*/ 370352 w 636190"/>
                  <a:gd name="connsiteY1056" fmla="*/ 6499 h 601986"/>
                  <a:gd name="connsiteX1057" fmla="*/ 370482 w 636190"/>
                  <a:gd name="connsiteY1057" fmla="*/ 5596 h 601986"/>
                  <a:gd name="connsiteX1058" fmla="*/ 370926 w 636190"/>
                  <a:gd name="connsiteY1058" fmla="*/ 5596 h 601986"/>
                  <a:gd name="connsiteX1059" fmla="*/ 375900 w 636190"/>
                  <a:gd name="connsiteY1059" fmla="*/ 5609 h 601986"/>
                  <a:gd name="connsiteX1060" fmla="*/ 376071 w 636190"/>
                  <a:gd name="connsiteY1060" fmla="*/ 8496 h 601986"/>
                  <a:gd name="connsiteX1061" fmla="*/ 376132 w 636190"/>
                  <a:gd name="connsiteY1061" fmla="*/ 9105 h 601986"/>
                  <a:gd name="connsiteX1062" fmla="*/ 376255 w 636190"/>
                  <a:gd name="connsiteY1062" fmla="*/ 10295 h 601986"/>
                  <a:gd name="connsiteX1063" fmla="*/ 376310 w 636190"/>
                  <a:gd name="connsiteY1063" fmla="*/ 10795 h 601986"/>
                  <a:gd name="connsiteX1064" fmla="*/ 376509 w 636190"/>
                  <a:gd name="connsiteY1064" fmla="*/ 12922 h 601986"/>
                  <a:gd name="connsiteX1065" fmla="*/ 376529 w 636190"/>
                  <a:gd name="connsiteY1065" fmla="*/ 12922 h 601986"/>
                  <a:gd name="connsiteX1066" fmla="*/ 376666 w 636190"/>
                  <a:gd name="connsiteY1066" fmla="*/ 12915 h 601986"/>
                  <a:gd name="connsiteX1067" fmla="*/ 378492 w 636190"/>
                  <a:gd name="connsiteY1067" fmla="*/ 12567 h 601986"/>
                  <a:gd name="connsiteX1068" fmla="*/ 380148 w 636190"/>
                  <a:gd name="connsiteY1068" fmla="*/ 12245 h 601986"/>
                  <a:gd name="connsiteX1069" fmla="*/ 383472 w 636190"/>
                  <a:gd name="connsiteY1069" fmla="*/ 11588 h 601986"/>
                  <a:gd name="connsiteX1070" fmla="*/ 384410 w 636190"/>
                  <a:gd name="connsiteY1070" fmla="*/ 11403 h 601986"/>
                  <a:gd name="connsiteX1071" fmla="*/ 386578 w 636190"/>
                  <a:gd name="connsiteY1071" fmla="*/ 10959 h 601986"/>
                  <a:gd name="connsiteX1072" fmla="*/ 389704 w 636190"/>
                  <a:gd name="connsiteY1072" fmla="*/ 10336 h 601986"/>
                  <a:gd name="connsiteX1073" fmla="*/ 391743 w 636190"/>
                  <a:gd name="connsiteY1073" fmla="*/ 9933 h 601986"/>
                  <a:gd name="connsiteX1074" fmla="*/ 407148 w 636190"/>
                  <a:gd name="connsiteY1074" fmla="*/ 6827 h 601986"/>
                  <a:gd name="connsiteX1075" fmla="*/ 408352 w 636190"/>
                  <a:gd name="connsiteY1075" fmla="*/ 6588 h 601986"/>
                  <a:gd name="connsiteX1076" fmla="*/ 414577 w 636190"/>
                  <a:gd name="connsiteY1076" fmla="*/ 5370 h 601986"/>
                  <a:gd name="connsiteX1077" fmla="*/ 415706 w 636190"/>
                  <a:gd name="connsiteY1077" fmla="*/ 5131 h 601986"/>
                  <a:gd name="connsiteX1078" fmla="*/ 415255 w 636190"/>
                  <a:gd name="connsiteY1078" fmla="*/ 11068 h 601986"/>
                  <a:gd name="connsiteX1079" fmla="*/ 415248 w 636190"/>
                  <a:gd name="connsiteY1079" fmla="*/ 11150 h 601986"/>
                  <a:gd name="connsiteX1080" fmla="*/ 420631 w 636190"/>
                  <a:gd name="connsiteY1080" fmla="*/ 11479 h 601986"/>
                  <a:gd name="connsiteX1081" fmla="*/ 423915 w 636190"/>
                  <a:gd name="connsiteY1081" fmla="*/ 11390 h 601986"/>
                  <a:gd name="connsiteX1082" fmla="*/ 424770 w 636190"/>
                  <a:gd name="connsiteY1082" fmla="*/ 11356 h 601986"/>
                  <a:gd name="connsiteX1083" fmla="*/ 424982 w 636190"/>
                  <a:gd name="connsiteY1083" fmla="*/ 14728 h 601986"/>
                  <a:gd name="connsiteX1084" fmla="*/ 425016 w 636190"/>
                  <a:gd name="connsiteY1084" fmla="*/ 16726 h 601986"/>
                  <a:gd name="connsiteX1085" fmla="*/ 426740 w 636190"/>
                  <a:gd name="connsiteY1085" fmla="*/ 16822 h 601986"/>
                  <a:gd name="connsiteX1086" fmla="*/ 428786 w 636190"/>
                  <a:gd name="connsiteY1086" fmla="*/ 16890 h 601986"/>
                  <a:gd name="connsiteX1087" fmla="*/ 428416 w 636190"/>
                  <a:gd name="connsiteY1087" fmla="*/ 20016 h 601986"/>
                  <a:gd name="connsiteX1088" fmla="*/ 431241 w 636190"/>
                  <a:gd name="connsiteY1088" fmla="*/ 20201 h 601986"/>
                  <a:gd name="connsiteX1089" fmla="*/ 434019 w 636190"/>
                  <a:gd name="connsiteY1089" fmla="*/ 20399 h 601986"/>
                  <a:gd name="connsiteX1090" fmla="*/ 433704 w 636190"/>
                  <a:gd name="connsiteY1090" fmla="*/ 21206 h 601986"/>
                  <a:gd name="connsiteX1091" fmla="*/ 433909 w 636190"/>
                  <a:gd name="connsiteY1091" fmla="*/ 21234 h 601986"/>
                  <a:gd name="connsiteX1092" fmla="*/ 435996 w 636190"/>
                  <a:gd name="connsiteY1092" fmla="*/ 21473 h 601986"/>
                  <a:gd name="connsiteX1093" fmla="*/ 438965 w 636190"/>
                  <a:gd name="connsiteY1093" fmla="*/ 21815 h 601986"/>
                  <a:gd name="connsiteX1094" fmla="*/ 441468 w 636190"/>
                  <a:gd name="connsiteY1094" fmla="*/ 22096 h 601986"/>
                  <a:gd name="connsiteX1095" fmla="*/ 444000 w 636190"/>
                  <a:gd name="connsiteY1095" fmla="*/ 22390 h 601986"/>
                  <a:gd name="connsiteX1096" fmla="*/ 445669 w 636190"/>
                  <a:gd name="connsiteY1096" fmla="*/ 22698 h 601986"/>
                  <a:gd name="connsiteX1097" fmla="*/ 444827 w 636190"/>
                  <a:gd name="connsiteY1097" fmla="*/ 26125 h 601986"/>
                  <a:gd name="connsiteX1098" fmla="*/ 441332 w 636190"/>
                  <a:gd name="connsiteY1098" fmla="*/ 29689 h 601986"/>
                  <a:gd name="connsiteX1099" fmla="*/ 439820 w 636190"/>
                  <a:gd name="connsiteY1099" fmla="*/ 37563 h 601986"/>
                  <a:gd name="connsiteX1100" fmla="*/ 441927 w 636190"/>
                  <a:gd name="connsiteY1100" fmla="*/ 42166 h 601986"/>
                  <a:gd name="connsiteX1101" fmla="*/ 446086 w 636190"/>
                  <a:gd name="connsiteY1101" fmla="*/ 48501 h 601986"/>
                  <a:gd name="connsiteX1102" fmla="*/ 453009 w 636190"/>
                  <a:gd name="connsiteY1102" fmla="*/ 50204 h 601986"/>
                  <a:gd name="connsiteX1103" fmla="*/ 463112 w 636190"/>
                  <a:gd name="connsiteY1103" fmla="*/ 49062 h 601986"/>
                  <a:gd name="connsiteX1104" fmla="*/ 466068 w 636190"/>
                  <a:gd name="connsiteY1104" fmla="*/ 48214 h 601986"/>
                  <a:gd name="connsiteX1105" fmla="*/ 466020 w 636190"/>
                  <a:gd name="connsiteY1105" fmla="*/ 48303 h 601986"/>
                  <a:gd name="connsiteX1106" fmla="*/ 466095 w 636190"/>
                  <a:gd name="connsiteY1106" fmla="*/ 49329 h 601986"/>
                  <a:gd name="connsiteX1107" fmla="*/ 465787 w 636190"/>
                  <a:gd name="connsiteY1107" fmla="*/ 49726 h 601986"/>
                  <a:gd name="connsiteX1108" fmla="*/ 465418 w 636190"/>
                  <a:gd name="connsiteY1108" fmla="*/ 50396 h 601986"/>
                  <a:gd name="connsiteX1109" fmla="*/ 464679 w 636190"/>
                  <a:gd name="connsiteY1109" fmla="*/ 52400 h 601986"/>
                  <a:gd name="connsiteX1110" fmla="*/ 463277 w 636190"/>
                  <a:gd name="connsiteY1110" fmla="*/ 53399 h 601986"/>
                  <a:gd name="connsiteX1111" fmla="*/ 462134 w 636190"/>
                  <a:gd name="connsiteY1111" fmla="*/ 54452 h 601986"/>
                  <a:gd name="connsiteX1112" fmla="*/ 462004 w 636190"/>
                  <a:gd name="connsiteY1112" fmla="*/ 56806 h 601986"/>
                  <a:gd name="connsiteX1113" fmla="*/ 461799 w 636190"/>
                  <a:gd name="connsiteY1113" fmla="*/ 58735 h 601986"/>
                  <a:gd name="connsiteX1114" fmla="*/ 461628 w 636190"/>
                  <a:gd name="connsiteY1114" fmla="*/ 60664 h 601986"/>
                  <a:gd name="connsiteX1115" fmla="*/ 461443 w 636190"/>
                  <a:gd name="connsiteY1115" fmla="*/ 62743 h 601986"/>
                  <a:gd name="connsiteX1116" fmla="*/ 464597 w 636190"/>
                  <a:gd name="connsiteY1116" fmla="*/ 63311 h 601986"/>
                  <a:gd name="connsiteX1117" fmla="*/ 464570 w 636190"/>
                  <a:gd name="connsiteY1117" fmla="*/ 63776 h 601986"/>
                  <a:gd name="connsiteX1118" fmla="*/ 469967 w 636190"/>
                  <a:gd name="connsiteY1118" fmla="*/ 64796 h 601986"/>
                  <a:gd name="connsiteX1119" fmla="*/ 469461 w 636190"/>
                  <a:gd name="connsiteY1119" fmla="*/ 66253 h 601986"/>
                  <a:gd name="connsiteX1120" fmla="*/ 468667 w 636190"/>
                  <a:gd name="connsiteY1120" fmla="*/ 68503 h 601986"/>
                  <a:gd name="connsiteX1121" fmla="*/ 467894 w 636190"/>
                  <a:gd name="connsiteY1121" fmla="*/ 70604 h 601986"/>
                  <a:gd name="connsiteX1122" fmla="*/ 465780 w 636190"/>
                  <a:gd name="connsiteY1122" fmla="*/ 75720 h 601986"/>
                  <a:gd name="connsiteX1123" fmla="*/ 465206 w 636190"/>
                  <a:gd name="connsiteY1123" fmla="*/ 77034 h 601986"/>
                  <a:gd name="connsiteX1124" fmla="*/ 465014 w 636190"/>
                  <a:gd name="connsiteY1124" fmla="*/ 77000 h 601986"/>
                  <a:gd name="connsiteX1125" fmla="*/ 464180 w 636190"/>
                  <a:gd name="connsiteY1125" fmla="*/ 79250 h 601986"/>
                  <a:gd name="connsiteX1126" fmla="*/ 463803 w 636190"/>
                  <a:gd name="connsiteY1126" fmla="*/ 80310 h 601986"/>
                  <a:gd name="connsiteX1127" fmla="*/ 463359 w 636190"/>
                  <a:gd name="connsiteY1127" fmla="*/ 81515 h 601986"/>
                  <a:gd name="connsiteX1128" fmla="*/ 462627 w 636190"/>
                  <a:gd name="connsiteY1128" fmla="*/ 83963 h 601986"/>
                  <a:gd name="connsiteX1129" fmla="*/ 462039 w 636190"/>
                  <a:gd name="connsiteY1129" fmla="*/ 85776 h 601986"/>
                  <a:gd name="connsiteX1130" fmla="*/ 461785 w 636190"/>
                  <a:gd name="connsiteY1130" fmla="*/ 86631 h 601986"/>
                  <a:gd name="connsiteX1131" fmla="*/ 461485 w 636190"/>
                  <a:gd name="connsiteY1131" fmla="*/ 87603 h 601986"/>
                  <a:gd name="connsiteX1132" fmla="*/ 460705 w 636190"/>
                  <a:gd name="connsiteY1132" fmla="*/ 89847 h 601986"/>
                  <a:gd name="connsiteX1133" fmla="*/ 460144 w 636190"/>
                  <a:gd name="connsiteY1133" fmla="*/ 91201 h 601986"/>
                  <a:gd name="connsiteX1134" fmla="*/ 460075 w 636190"/>
                  <a:gd name="connsiteY1134" fmla="*/ 91358 h 601986"/>
                  <a:gd name="connsiteX1135" fmla="*/ 459918 w 636190"/>
                  <a:gd name="connsiteY1135" fmla="*/ 92090 h 601986"/>
                  <a:gd name="connsiteX1136" fmla="*/ 461019 w 636190"/>
                  <a:gd name="connsiteY1136" fmla="*/ 91960 h 601986"/>
                  <a:gd name="connsiteX1137" fmla="*/ 465021 w 636190"/>
                  <a:gd name="connsiteY1137" fmla="*/ 91666 h 601986"/>
                  <a:gd name="connsiteX1138" fmla="*/ 467983 w 636190"/>
                  <a:gd name="connsiteY1138" fmla="*/ 91406 h 601986"/>
                  <a:gd name="connsiteX1139" fmla="*/ 470090 w 636190"/>
                  <a:gd name="connsiteY1139" fmla="*/ 91221 h 601986"/>
                  <a:gd name="connsiteX1140" fmla="*/ 470001 w 636190"/>
                  <a:gd name="connsiteY1140" fmla="*/ 89648 h 601986"/>
                  <a:gd name="connsiteX1141" fmla="*/ 473483 w 636190"/>
                  <a:gd name="connsiteY1141" fmla="*/ 89039 h 601986"/>
                  <a:gd name="connsiteX1142" fmla="*/ 475180 w 636190"/>
                  <a:gd name="connsiteY1142" fmla="*/ 88711 h 601986"/>
                  <a:gd name="connsiteX1143" fmla="*/ 479195 w 636190"/>
                  <a:gd name="connsiteY1143" fmla="*/ 87904 h 601986"/>
                  <a:gd name="connsiteX1144" fmla="*/ 479496 w 636190"/>
                  <a:gd name="connsiteY1144" fmla="*/ 90257 h 601986"/>
                  <a:gd name="connsiteX1145" fmla="*/ 479948 w 636190"/>
                  <a:gd name="connsiteY1145" fmla="*/ 91995 h 601986"/>
                  <a:gd name="connsiteX1146" fmla="*/ 478607 w 636190"/>
                  <a:gd name="connsiteY1146" fmla="*/ 92473 h 601986"/>
                  <a:gd name="connsiteX1147" fmla="*/ 479428 w 636190"/>
                  <a:gd name="connsiteY1147" fmla="*/ 95675 h 601986"/>
                  <a:gd name="connsiteX1148" fmla="*/ 479038 w 636190"/>
                  <a:gd name="connsiteY1148" fmla="*/ 95832 h 601986"/>
                  <a:gd name="connsiteX1149" fmla="*/ 479633 w 636190"/>
                  <a:gd name="connsiteY1149" fmla="*/ 97823 h 601986"/>
                  <a:gd name="connsiteX1150" fmla="*/ 480125 w 636190"/>
                  <a:gd name="connsiteY1150" fmla="*/ 99485 h 601986"/>
                  <a:gd name="connsiteX1151" fmla="*/ 480379 w 636190"/>
                  <a:gd name="connsiteY1151" fmla="*/ 102434 h 601986"/>
                  <a:gd name="connsiteX1152" fmla="*/ 480392 w 636190"/>
                  <a:gd name="connsiteY1152" fmla="*/ 102536 h 601986"/>
                  <a:gd name="connsiteX1153" fmla="*/ 480625 w 636190"/>
                  <a:gd name="connsiteY1153" fmla="*/ 103897 h 601986"/>
                  <a:gd name="connsiteX1154" fmla="*/ 480666 w 636190"/>
                  <a:gd name="connsiteY1154" fmla="*/ 104151 h 601986"/>
                  <a:gd name="connsiteX1155" fmla="*/ 480953 w 636190"/>
                  <a:gd name="connsiteY1155" fmla="*/ 105656 h 601986"/>
                  <a:gd name="connsiteX1156" fmla="*/ 481261 w 636190"/>
                  <a:gd name="connsiteY1156" fmla="*/ 106825 h 601986"/>
                  <a:gd name="connsiteX1157" fmla="*/ 481740 w 636190"/>
                  <a:gd name="connsiteY1157" fmla="*/ 108652 h 601986"/>
                  <a:gd name="connsiteX1158" fmla="*/ 481822 w 636190"/>
                  <a:gd name="connsiteY1158" fmla="*/ 108919 h 601986"/>
                  <a:gd name="connsiteX1159" fmla="*/ 482766 w 636190"/>
                  <a:gd name="connsiteY1159" fmla="*/ 111846 h 601986"/>
                  <a:gd name="connsiteX1160" fmla="*/ 482848 w 636190"/>
                  <a:gd name="connsiteY1160" fmla="*/ 112113 h 601986"/>
                  <a:gd name="connsiteX1161" fmla="*/ 483765 w 636190"/>
                  <a:gd name="connsiteY1161" fmla="*/ 115376 h 601986"/>
                  <a:gd name="connsiteX1162" fmla="*/ 483840 w 636190"/>
                  <a:gd name="connsiteY1162" fmla="*/ 115794 h 601986"/>
                  <a:gd name="connsiteX1163" fmla="*/ 484203 w 636190"/>
                  <a:gd name="connsiteY1163" fmla="*/ 117771 h 601986"/>
                  <a:gd name="connsiteX1164" fmla="*/ 484251 w 636190"/>
                  <a:gd name="connsiteY1164" fmla="*/ 118044 h 601986"/>
                  <a:gd name="connsiteX1165" fmla="*/ 484285 w 636190"/>
                  <a:gd name="connsiteY1165" fmla="*/ 118161 h 601986"/>
                  <a:gd name="connsiteX1166" fmla="*/ 484422 w 636190"/>
                  <a:gd name="connsiteY1166" fmla="*/ 118995 h 601986"/>
                  <a:gd name="connsiteX1167" fmla="*/ 484805 w 636190"/>
                  <a:gd name="connsiteY1167" fmla="*/ 121998 h 601986"/>
                  <a:gd name="connsiteX1168" fmla="*/ 485448 w 636190"/>
                  <a:gd name="connsiteY1168" fmla="*/ 128640 h 601986"/>
                  <a:gd name="connsiteX1169" fmla="*/ 485831 w 636190"/>
                  <a:gd name="connsiteY1169" fmla="*/ 131993 h 601986"/>
                  <a:gd name="connsiteX1170" fmla="*/ 486207 w 636190"/>
                  <a:gd name="connsiteY1170" fmla="*/ 135331 h 601986"/>
                  <a:gd name="connsiteX1171" fmla="*/ 486700 w 636190"/>
                  <a:gd name="connsiteY1171" fmla="*/ 138696 h 601986"/>
                  <a:gd name="connsiteX1172" fmla="*/ 486775 w 636190"/>
                  <a:gd name="connsiteY1172" fmla="*/ 139093 h 601986"/>
                  <a:gd name="connsiteX1173" fmla="*/ 487110 w 636190"/>
                  <a:gd name="connsiteY1173" fmla="*/ 142042 h 601986"/>
                  <a:gd name="connsiteX1174" fmla="*/ 487308 w 636190"/>
                  <a:gd name="connsiteY1174" fmla="*/ 143690 h 601986"/>
                  <a:gd name="connsiteX1175" fmla="*/ 487767 w 636190"/>
                  <a:gd name="connsiteY1175" fmla="*/ 146071 h 601986"/>
                  <a:gd name="connsiteX1176" fmla="*/ 488581 w 636190"/>
                  <a:gd name="connsiteY1176" fmla="*/ 146078 h 601986"/>
                  <a:gd name="connsiteX1177" fmla="*/ 489265 w 636190"/>
                  <a:gd name="connsiteY1177" fmla="*/ 145770 h 601986"/>
                  <a:gd name="connsiteX1178" fmla="*/ 489573 w 636190"/>
                  <a:gd name="connsiteY1178" fmla="*/ 146502 h 601986"/>
                  <a:gd name="connsiteX1179" fmla="*/ 491132 w 636190"/>
                  <a:gd name="connsiteY1179" fmla="*/ 145722 h 601986"/>
                  <a:gd name="connsiteX1180" fmla="*/ 493164 w 636190"/>
                  <a:gd name="connsiteY1180" fmla="*/ 145086 h 601986"/>
                  <a:gd name="connsiteX1181" fmla="*/ 494560 w 636190"/>
                  <a:gd name="connsiteY1181" fmla="*/ 144696 h 601986"/>
                  <a:gd name="connsiteX1182" fmla="*/ 495982 w 636190"/>
                  <a:gd name="connsiteY1182" fmla="*/ 144456 h 601986"/>
                  <a:gd name="connsiteX1183" fmla="*/ 497392 w 636190"/>
                  <a:gd name="connsiteY1183" fmla="*/ 144320 h 601986"/>
                  <a:gd name="connsiteX1184" fmla="*/ 498828 w 636190"/>
                  <a:gd name="connsiteY1184" fmla="*/ 144148 h 601986"/>
                  <a:gd name="connsiteX1185" fmla="*/ 498828 w 636190"/>
                  <a:gd name="connsiteY1185" fmla="*/ 144155 h 601986"/>
                  <a:gd name="connsiteX1186" fmla="*/ 501455 w 636190"/>
                  <a:gd name="connsiteY1186" fmla="*/ 147706 h 601986"/>
                  <a:gd name="connsiteX1187" fmla="*/ 504615 w 636190"/>
                  <a:gd name="connsiteY1187" fmla="*/ 152994 h 601986"/>
                  <a:gd name="connsiteX1188" fmla="*/ 505368 w 636190"/>
                  <a:gd name="connsiteY1188" fmla="*/ 154115 h 601986"/>
                  <a:gd name="connsiteX1189" fmla="*/ 506497 w 636190"/>
                  <a:gd name="connsiteY1189" fmla="*/ 155203 h 601986"/>
                  <a:gd name="connsiteX1190" fmla="*/ 508043 w 636190"/>
                  <a:gd name="connsiteY1190" fmla="*/ 153801 h 601986"/>
                  <a:gd name="connsiteX1191" fmla="*/ 509438 w 636190"/>
                  <a:gd name="connsiteY1191" fmla="*/ 155039 h 601986"/>
                  <a:gd name="connsiteX1192" fmla="*/ 510300 w 636190"/>
                  <a:gd name="connsiteY1192" fmla="*/ 155928 h 601986"/>
                  <a:gd name="connsiteX1193" fmla="*/ 510909 w 636190"/>
                  <a:gd name="connsiteY1193" fmla="*/ 156818 h 601986"/>
                  <a:gd name="connsiteX1194" fmla="*/ 510519 w 636190"/>
                  <a:gd name="connsiteY1194" fmla="*/ 157043 h 601986"/>
                  <a:gd name="connsiteX1195" fmla="*/ 511661 w 636190"/>
                  <a:gd name="connsiteY1195" fmla="*/ 158979 h 601986"/>
                  <a:gd name="connsiteX1196" fmla="*/ 513084 w 636190"/>
                  <a:gd name="connsiteY1196" fmla="*/ 161237 h 601986"/>
                  <a:gd name="connsiteX1197" fmla="*/ 514022 w 636190"/>
                  <a:gd name="connsiteY1197" fmla="*/ 162666 h 601986"/>
                  <a:gd name="connsiteX1198" fmla="*/ 514719 w 636190"/>
                  <a:gd name="connsiteY1198" fmla="*/ 163604 h 601986"/>
                  <a:gd name="connsiteX1199" fmla="*/ 515499 w 636190"/>
                  <a:gd name="connsiteY1199" fmla="*/ 164596 h 601986"/>
                  <a:gd name="connsiteX1200" fmla="*/ 516840 w 636190"/>
                  <a:gd name="connsiteY1200" fmla="*/ 166347 h 601986"/>
                  <a:gd name="connsiteX1201" fmla="*/ 518016 w 636190"/>
                  <a:gd name="connsiteY1201" fmla="*/ 167907 h 601986"/>
                  <a:gd name="connsiteX1202" fmla="*/ 518188 w 636190"/>
                  <a:gd name="connsiteY1202" fmla="*/ 168139 h 601986"/>
                  <a:gd name="connsiteX1203" fmla="*/ 520322 w 636190"/>
                  <a:gd name="connsiteY1203" fmla="*/ 170745 h 601986"/>
                  <a:gd name="connsiteX1204" fmla="*/ 521765 w 636190"/>
                  <a:gd name="connsiteY1204" fmla="*/ 172640 h 601986"/>
                  <a:gd name="connsiteX1205" fmla="*/ 522935 w 636190"/>
                  <a:gd name="connsiteY1205" fmla="*/ 174241 h 601986"/>
                  <a:gd name="connsiteX1206" fmla="*/ 524132 w 636190"/>
                  <a:gd name="connsiteY1206" fmla="*/ 175842 h 601986"/>
                  <a:gd name="connsiteX1207" fmla="*/ 525671 w 636190"/>
                  <a:gd name="connsiteY1207" fmla="*/ 178181 h 601986"/>
                  <a:gd name="connsiteX1208" fmla="*/ 525842 w 636190"/>
                  <a:gd name="connsiteY1208" fmla="*/ 178441 h 601986"/>
                  <a:gd name="connsiteX1209" fmla="*/ 525938 w 636190"/>
                  <a:gd name="connsiteY1209" fmla="*/ 178592 h 601986"/>
                  <a:gd name="connsiteX1210" fmla="*/ 526048 w 636190"/>
                  <a:gd name="connsiteY1210" fmla="*/ 178770 h 601986"/>
                  <a:gd name="connsiteX1211" fmla="*/ 530378 w 636190"/>
                  <a:gd name="connsiteY1211" fmla="*/ 179967 h 601986"/>
                  <a:gd name="connsiteX1212" fmla="*/ 531103 w 636190"/>
                  <a:gd name="connsiteY1212" fmla="*/ 180158 h 601986"/>
                  <a:gd name="connsiteX1213" fmla="*/ 532088 w 636190"/>
                  <a:gd name="connsiteY1213" fmla="*/ 180295 h 601986"/>
                  <a:gd name="connsiteX1214" fmla="*/ 532587 w 636190"/>
                  <a:gd name="connsiteY1214" fmla="*/ 180329 h 601986"/>
                  <a:gd name="connsiteX1215" fmla="*/ 533053 w 636190"/>
                  <a:gd name="connsiteY1215" fmla="*/ 180343 h 601986"/>
                  <a:gd name="connsiteX1216" fmla="*/ 533552 w 636190"/>
                  <a:gd name="connsiteY1216" fmla="*/ 180329 h 601986"/>
                  <a:gd name="connsiteX1217" fmla="*/ 534421 w 636190"/>
                  <a:gd name="connsiteY1217" fmla="*/ 180227 h 601986"/>
                  <a:gd name="connsiteX1218" fmla="*/ 534468 w 636190"/>
                  <a:gd name="connsiteY1218" fmla="*/ 180514 h 601986"/>
                  <a:gd name="connsiteX1219" fmla="*/ 534722 w 636190"/>
                  <a:gd name="connsiteY1219" fmla="*/ 181834 h 601986"/>
                  <a:gd name="connsiteX1220" fmla="*/ 535351 w 636190"/>
                  <a:gd name="connsiteY1220" fmla="*/ 184228 h 601986"/>
                  <a:gd name="connsiteX1221" fmla="*/ 535460 w 636190"/>
                  <a:gd name="connsiteY1221" fmla="*/ 184577 h 601986"/>
                  <a:gd name="connsiteX1222" fmla="*/ 536630 w 636190"/>
                  <a:gd name="connsiteY1222" fmla="*/ 188278 h 601986"/>
                  <a:gd name="connsiteX1223" fmla="*/ 537130 w 636190"/>
                  <a:gd name="connsiteY1223" fmla="*/ 190173 h 601986"/>
                  <a:gd name="connsiteX1224" fmla="*/ 537335 w 636190"/>
                  <a:gd name="connsiteY1224" fmla="*/ 191124 h 601986"/>
                  <a:gd name="connsiteX1225" fmla="*/ 537800 w 636190"/>
                  <a:gd name="connsiteY1225" fmla="*/ 193997 h 601986"/>
                  <a:gd name="connsiteX1226" fmla="*/ 538122 w 636190"/>
                  <a:gd name="connsiteY1226" fmla="*/ 197199 h 601986"/>
                  <a:gd name="connsiteX1227" fmla="*/ 538333 w 636190"/>
                  <a:gd name="connsiteY1227" fmla="*/ 199901 h 601986"/>
                  <a:gd name="connsiteX1228" fmla="*/ 538710 w 636190"/>
                  <a:gd name="connsiteY1228" fmla="*/ 201987 h 601986"/>
                  <a:gd name="connsiteX1229" fmla="*/ 539237 w 636190"/>
                  <a:gd name="connsiteY1229" fmla="*/ 204730 h 601986"/>
                  <a:gd name="connsiteX1230" fmla="*/ 539408 w 636190"/>
                  <a:gd name="connsiteY1230" fmla="*/ 205284 h 601986"/>
                  <a:gd name="connsiteX1231" fmla="*/ 534174 w 636190"/>
                  <a:gd name="connsiteY1231" fmla="*/ 206919 h 601986"/>
                  <a:gd name="connsiteX1232" fmla="*/ 535064 w 636190"/>
                  <a:gd name="connsiteY1232" fmla="*/ 209662 h 601986"/>
                  <a:gd name="connsiteX1233" fmla="*/ 534366 w 636190"/>
                  <a:gd name="connsiteY1233" fmla="*/ 209881 h 601986"/>
                  <a:gd name="connsiteX1234" fmla="*/ 534277 w 636190"/>
                  <a:gd name="connsiteY1234" fmla="*/ 209649 h 601986"/>
                  <a:gd name="connsiteX1235" fmla="*/ 529591 w 636190"/>
                  <a:gd name="connsiteY1235" fmla="*/ 211126 h 601986"/>
                  <a:gd name="connsiteX1236" fmla="*/ 530679 w 636190"/>
                  <a:gd name="connsiteY1236" fmla="*/ 214704 h 601986"/>
                  <a:gd name="connsiteX1237" fmla="*/ 531862 w 636190"/>
                  <a:gd name="connsiteY1237" fmla="*/ 217577 h 601986"/>
                  <a:gd name="connsiteX1238" fmla="*/ 532731 w 636190"/>
                  <a:gd name="connsiteY1238" fmla="*/ 219718 h 601986"/>
                  <a:gd name="connsiteX1239" fmla="*/ 533531 w 636190"/>
                  <a:gd name="connsiteY1239" fmla="*/ 222119 h 601986"/>
                  <a:gd name="connsiteX1240" fmla="*/ 533552 w 636190"/>
                  <a:gd name="connsiteY1240" fmla="*/ 222202 h 601986"/>
                  <a:gd name="connsiteX1241" fmla="*/ 533566 w 636190"/>
                  <a:gd name="connsiteY1241" fmla="*/ 222297 h 601986"/>
                  <a:gd name="connsiteX1242" fmla="*/ 534434 w 636190"/>
                  <a:gd name="connsiteY1242" fmla="*/ 222031 h 601986"/>
                  <a:gd name="connsiteX1243" fmla="*/ 537164 w 636190"/>
                  <a:gd name="connsiteY1243" fmla="*/ 221189 h 601986"/>
                  <a:gd name="connsiteX1244" fmla="*/ 539969 w 636190"/>
                  <a:gd name="connsiteY1244" fmla="*/ 220484 h 601986"/>
                  <a:gd name="connsiteX1245" fmla="*/ 542712 w 636190"/>
                  <a:gd name="connsiteY1245" fmla="*/ 220040 h 601986"/>
                  <a:gd name="connsiteX1246" fmla="*/ 545448 w 636190"/>
                  <a:gd name="connsiteY1246" fmla="*/ 219568 h 601986"/>
                  <a:gd name="connsiteX1247" fmla="*/ 548342 w 636190"/>
                  <a:gd name="connsiteY1247" fmla="*/ 219212 h 601986"/>
                  <a:gd name="connsiteX1248" fmla="*/ 550784 w 636190"/>
                  <a:gd name="connsiteY1248" fmla="*/ 218850 h 601986"/>
                  <a:gd name="connsiteX1249" fmla="*/ 553862 w 636190"/>
                  <a:gd name="connsiteY1249" fmla="*/ 217995 h 601986"/>
                  <a:gd name="connsiteX1250" fmla="*/ 557105 w 636190"/>
                  <a:gd name="connsiteY1250" fmla="*/ 217201 h 601986"/>
                  <a:gd name="connsiteX1251" fmla="*/ 564452 w 636190"/>
                  <a:gd name="connsiteY1251" fmla="*/ 215976 h 601986"/>
                  <a:gd name="connsiteX1252" fmla="*/ 565649 w 636190"/>
                  <a:gd name="connsiteY1252" fmla="*/ 215751 h 601986"/>
                  <a:gd name="connsiteX1253" fmla="*/ 565211 w 636190"/>
                  <a:gd name="connsiteY1253" fmla="*/ 212488 h 601986"/>
                  <a:gd name="connsiteX1254" fmla="*/ 564889 w 636190"/>
                  <a:gd name="connsiteY1254" fmla="*/ 209956 h 601986"/>
                  <a:gd name="connsiteX1255" fmla="*/ 564664 w 636190"/>
                  <a:gd name="connsiteY1255" fmla="*/ 207788 h 601986"/>
                  <a:gd name="connsiteX1256" fmla="*/ 564404 w 636190"/>
                  <a:gd name="connsiteY1256" fmla="*/ 205496 h 601986"/>
                  <a:gd name="connsiteX1257" fmla="*/ 575376 w 636190"/>
                  <a:gd name="connsiteY1257" fmla="*/ 203246 h 601986"/>
                  <a:gd name="connsiteX1258" fmla="*/ 576717 w 636190"/>
                  <a:gd name="connsiteY1258" fmla="*/ 202986 h 601986"/>
                  <a:gd name="connsiteX1259" fmla="*/ 578126 w 636190"/>
                  <a:gd name="connsiteY1259" fmla="*/ 202699 h 601986"/>
                  <a:gd name="connsiteX1260" fmla="*/ 583845 w 636190"/>
                  <a:gd name="connsiteY1260" fmla="*/ 201522 h 601986"/>
                  <a:gd name="connsiteX1261" fmla="*/ 584057 w 636190"/>
                  <a:gd name="connsiteY1261" fmla="*/ 201467 h 601986"/>
                  <a:gd name="connsiteX1262" fmla="*/ 583175 w 636190"/>
                  <a:gd name="connsiteY1262" fmla="*/ 199244 h 601986"/>
                  <a:gd name="connsiteX1263" fmla="*/ 583072 w 636190"/>
                  <a:gd name="connsiteY1263" fmla="*/ 198998 h 601986"/>
                  <a:gd name="connsiteX1264" fmla="*/ 582812 w 636190"/>
                  <a:gd name="connsiteY1264" fmla="*/ 198423 h 601986"/>
                  <a:gd name="connsiteX1265" fmla="*/ 582381 w 636190"/>
                  <a:gd name="connsiteY1265" fmla="*/ 197643 h 601986"/>
                  <a:gd name="connsiteX1266" fmla="*/ 582026 w 636190"/>
                  <a:gd name="connsiteY1266" fmla="*/ 197199 h 601986"/>
                  <a:gd name="connsiteX1267" fmla="*/ 581629 w 636190"/>
                  <a:gd name="connsiteY1267" fmla="*/ 196768 h 601986"/>
                  <a:gd name="connsiteX1268" fmla="*/ 581082 w 636190"/>
                  <a:gd name="connsiteY1268" fmla="*/ 196275 h 601986"/>
                  <a:gd name="connsiteX1269" fmla="*/ 580719 w 636190"/>
                  <a:gd name="connsiteY1269" fmla="*/ 196029 h 601986"/>
                  <a:gd name="connsiteX1270" fmla="*/ 580295 w 636190"/>
                  <a:gd name="connsiteY1270" fmla="*/ 195735 h 601986"/>
                  <a:gd name="connsiteX1271" fmla="*/ 579816 w 636190"/>
                  <a:gd name="connsiteY1271" fmla="*/ 195495 h 601986"/>
                  <a:gd name="connsiteX1272" fmla="*/ 579269 w 636190"/>
                  <a:gd name="connsiteY1272" fmla="*/ 195263 h 601986"/>
                  <a:gd name="connsiteX1273" fmla="*/ 578373 w 636190"/>
                  <a:gd name="connsiteY1273" fmla="*/ 194921 h 601986"/>
                  <a:gd name="connsiteX1274" fmla="*/ 577326 w 636190"/>
                  <a:gd name="connsiteY1274" fmla="*/ 194531 h 601986"/>
                  <a:gd name="connsiteX1275" fmla="*/ 576854 w 636190"/>
                  <a:gd name="connsiteY1275" fmla="*/ 194346 h 601986"/>
                  <a:gd name="connsiteX1276" fmla="*/ 575718 w 636190"/>
                  <a:gd name="connsiteY1276" fmla="*/ 193901 h 601986"/>
                  <a:gd name="connsiteX1277" fmla="*/ 574938 w 636190"/>
                  <a:gd name="connsiteY1277" fmla="*/ 193587 h 601986"/>
                  <a:gd name="connsiteX1278" fmla="*/ 574234 w 636190"/>
                  <a:gd name="connsiteY1278" fmla="*/ 193272 h 601986"/>
                  <a:gd name="connsiteX1279" fmla="*/ 574343 w 636190"/>
                  <a:gd name="connsiteY1279" fmla="*/ 193087 h 601986"/>
                  <a:gd name="connsiteX1280" fmla="*/ 574569 w 636190"/>
                  <a:gd name="connsiteY1280" fmla="*/ 193039 h 601986"/>
                  <a:gd name="connsiteX1281" fmla="*/ 574891 w 636190"/>
                  <a:gd name="connsiteY1281" fmla="*/ 193005 h 601986"/>
                  <a:gd name="connsiteX1282" fmla="*/ 576197 w 636190"/>
                  <a:gd name="connsiteY1282" fmla="*/ 192916 h 601986"/>
                  <a:gd name="connsiteX1283" fmla="*/ 578414 w 636190"/>
                  <a:gd name="connsiteY1283" fmla="*/ 192520 h 601986"/>
                  <a:gd name="connsiteX1284" fmla="*/ 578715 w 636190"/>
                  <a:gd name="connsiteY1284" fmla="*/ 192478 h 601986"/>
                  <a:gd name="connsiteX1285" fmla="*/ 579159 w 636190"/>
                  <a:gd name="connsiteY1285" fmla="*/ 192848 h 601986"/>
                  <a:gd name="connsiteX1286" fmla="*/ 580090 w 636190"/>
                  <a:gd name="connsiteY1286" fmla="*/ 193279 h 601986"/>
                  <a:gd name="connsiteX1287" fmla="*/ 582655 w 636190"/>
                  <a:gd name="connsiteY1287" fmla="*/ 193778 h 601986"/>
                  <a:gd name="connsiteX1288" fmla="*/ 585384 w 636190"/>
                  <a:gd name="connsiteY1288" fmla="*/ 194373 h 601986"/>
                  <a:gd name="connsiteX1289" fmla="*/ 588264 w 636190"/>
                  <a:gd name="connsiteY1289" fmla="*/ 194510 h 601986"/>
                  <a:gd name="connsiteX1290" fmla="*/ 589940 w 636190"/>
                  <a:gd name="connsiteY1290" fmla="*/ 194428 h 601986"/>
                  <a:gd name="connsiteX1291" fmla="*/ 591165 w 636190"/>
                  <a:gd name="connsiteY1291" fmla="*/ 194291 h 601986"/>
                  <a:gd name="connsiteX1292" fmla="*/ 591979 w 636190"/>
                  <a:gd name="connsiteY1292" fmla="*/ 195126 h 601986"/>
                  <a:gd name="connsiteX1293" fmla="*/ 593675 w 636190"/>
                  <a:gd name="connsiteY1293" fmla="*/ 194982 h 601986"/>
                  <a:gd name="connsiteX1294" fmla="*/ 596480 w 636190"/>
                  <a:gd name="connsiteY1294" fmla="*/ 194366 h 601986"/>
                  <a:gd name="connsiteX1295" fmla="*/ 599866 w 636190"/>
                  <a:gd name="connsiteY1295" fmla="*/ 194182 h 601986"/>
                  <a:gd name="connsiteX1296" fmla="*/ 601843 w 636190"/>
                  <a:gd name="connsiteY1296" fmla="*/ 194134 h 601986"/>
                  <a:gd name="connsiteX1297" fmla="*/ 603389 w 636190"/>
                  <a:gd name="connsiteY1297" fmla="*/ 194100 h 601986"/>
                  <a:gd name="connsiteX1298" fmla="*/ 609183 w 636190"/>
                  <a:gd name="connsiteY1298" fmla="*/ 194195 h 601986"/>
                  <a:gd name="connsiteX1299" fmla="*/ 612310 w 636190"/>
                  <a:gd name="connsiteY1299" fmla="*/ 194038 h 601986"/>
                  <a:gd name="connsiteX1300" fmla="*/ 615470 w 636190"/>
                  <a:gd name="connsiteY1300" fmla="*/ 193799 h 601986"/>
                  <a:gd name="connsiteX1301" fmla="*/ 616907 w 636190"/>
                  <a:gd name="connsiteY1301" fmla="*/ 193682 h 601986"/>
                  <a:gd name="connsiteX1302" fmla="*/ 623795 w 636190"/>
                  <a:gd name="connsiteY1302" fmla="*/ 193402 h 601986"/>
                  <a:gd name="connsiteX1303" fmla="*/ 624062 w 636190"/>
                  <a:gd name="connsiteY1303" fmla="*/ 192622 h 601986"/>
                  <a:gd name="connsiteX1304" fmla="*/ 624459 w 636190"/>
                  <a:gd name="connsiteY1304" fmla="*/ 191425 h 601986"/>
                  <a:gd name="connsiteX1305" fmla="*/ 624924 w 636190"/>
                  <a:gd name="connsiteY1305" fmla="*/ 190023 h 601986"/>
                  <a:gd name="connsiteX1306" fmla="*/ 625026 w 636190"/>
                  <a:gd name="connsiteY1306" fmla="*/ 189722 h 601986"/>
                  <a:gd name="connsiteX1307" fmla="*/ 626443 w 636190"/>
                  <a:gd name="connsiteY1307" fmla="*/ 189906 h 601986"/>
                  <a:gd name="connsiteX1308" fmla="*/ 629042 w 636190"/>
                  <a:gd name="connsiteY1308" fmla="*/ 190221 h 601986"/>
                  <a:gd name="connsiteX1309" fmla="*/ 631170 w 636190"/>
                  <a:gd name="connsiteY1309" fmla="*/ 190481 h 601986"/>
                  <a:gd name="connsiteX1310" fmla="*/ 631142 w 636190"/>
                  <a:gd name="connsiteY1310" fmla="*/ 190693 h 601986"/>
                  <a:gd name="connsiteX1311" fmla="*/ 630821 w 636190"/>
                  <a:gd name="connsiteY1311" fmla="*/ 193224 h 601986"/>
                  <a:gd name="connsiteX1312" fmla="*/ 630465 w 636190"/>
                  <a:gd name="connsiteY1312" fmla="*/ 196022 h 601986"/>
                  <a:gd name="connsiteX1313" fmla="*/ 629767 w 636190"/>
                  <a:gd name="connsiteY1313" fmla="*/ 201570 h 601986"/>
                  <a:gd name="connsiteX1314" fmla="*/ 629412 w 636190"/>
                  <a:gd name="connsiteY1314" fmla="*/ 204354 h 601986"/>
                  <a:gd name="connsiteX1315" fmla="*/ 629329 w 636190"/>
                  <a:gd name="connsiteY1315" fmla="*/ 205004 h 601986"/>
                  <a:gd name="connsiteX1316" fmla="*/ 629049 w 636190"/>
                  <a:gd name="connsiteY1316" fmla="*/ 207145 h 601986"/>
                  <a:gd name="connsiteX1317" fmla="*/ 628317 w 636190"/>
                  <a:gd name="connsiteY1317" fmla="*/ 212720 h 601986"/>
                  <a:gd name="connsiteX1318" fmla="*/ 627968 w 636190"/>
                  <a:gd name="connsiteY1318" fmla="*/ 215511 h 601986"/>
                  <a:gd name="connsiteX1319" fmla="*/ 627578 w 636190"/>
                  <a:gd name="connsiteY1319" fmla="*/ 218603 h 601986"/>
                  <a:gd name="connsiteX1320" fmla="*/ 626169 w 636190"/>
                  <a:gd name="connsiteY1320" fmla="*/ 218768 h 601986"/>
                  <a:gd name="connsiteX1321" fmla="*/ 623864 w 636190"/>
                  <a:gd name="connsiteY1321" fmla="*/ 219048 h 601986"/>
                  <a:gd name="connsiteX1322" fmla="*/ 621818 w 636190"/>
                  <a:gd name="connsiteY1322" fmla="*/ 218925 h 601986"/>
                  <a:gd name="connsiteX1323" fmla="*/ 621538 w 636190"/>
                  <a:gd name="connsiteY1323" fmla="*/ 218904 h 601986"/>
                  <a:gd name="connsiteX1324" fmla="*/ 621291 w 636190"/>
                  <a:gd name="connsiteY1324" fmla="*/ 218884 h 601986"/>
                  <a:gd name="connsiteX1325" fmla="*/ 619410 w 636190"/>
                  <a:gd name="connsiteY1325" fmla="*/ 218610 h 601986"/>
                  <a:gd name="connsiteX1326" fmla="*/ 616633 w 636190"/>
                  <a:gd name="connsiteY1326" fmla="*/ 218207 h 601986"/>
                  <a:gd name="connsiteX1327" fmla="*/ 614724 w 636190"/>
                  <a:gd name="connsiteY1327" fmla="*/ 217297 h 601986"/>
                  <a:gd name="connsiteX1328" fmla="*/ 614587 w 636190"/>
                  <a:gd name="connsiteY1328" fmla="*/ 217577 h 601986"/>
                  <a:gd name="connsiteX1329" fmla="*/ 614334 w 636190"/>
                  <a:gd name="connsiteY1329" fmla="*/ 217509 h 601986"/>
                  <a:gd name="connsiteX1330" fmla="*/ 614061 w 636190"/>
                  <a:gd name="connsiteY1330" fmla="*/ 217522 h 601986"/>
                  <a:gd name="connsiteX1331" fmla="*/ 613705 w 636190"/>
                  <a:gd name="connsiteY1331" fmla="*/ 217625 h 601986"/>
                  <a:gd name="connsiteX1332" fmla="*/ 613568 w 636190"/>
                  <a:gd name="connsiteY1332" fmla="*/ 217721 h 601986"/>
                  <a:gd name="connsiteX1333" fmla="*/ 613425 w 636190"/>
                  <a:gd name="connsiteY1333" fmla="*/ 217844 h 601986"/>
                  <a:gd name="connsiteX1334" fmla="*/ 613322 w 636190"/>
                  <a:gd name="connsiteY1334" fmla="*/ 217899 h 601986"/>
                  <a:gd name="connsiteX1335" fmla="*/ 613144 w 636190"/>
                  <a:gd name="connsiteY1335" fmla="*/ 218008 h 601986"/>
                  <a:gd name="connsiteX1336" fmla="*/ 612898 w 636190"/>
                  <a:gd name="connsiteY1336" fmla="*/ 218138 h 601986"/>
                  <a:gd name="connsiteX1337" fmla="*/ 612994 w 636190"/>
                  <a:gd name="connsiteY1337" fmla="*/ 226087 h 601986"/>
                  <a:gd name="connsiteX1338" fmla="*/ 613028 w 636190"/>
                  <a:gd name="connsiteY1338" fmla="*/ 228208 h 601986"/>
                  <a:gd name="connsiteX1339" fmla="*/ 613035 w 636190"/>
                  <a:gd name="connsiteY1339" fmla="*/ 228741 h 601986"/>
                  <a:gd name="connsiteX1340" fmla="*/ 613048 w 636190"/>
                  <a:gd name="connsiteY1340" fmla="*/ 229637 h 601986"/>
                  <a:gd name="connsiteX1341" fmla="*/ 613103 w 636190"/>
                  <a:gd name="connsiteY1341" fmla="*/ 233427 h 601986"/>
                  <a:gd name="connsiteX1342" fmla="*/ 613151 w 636190"/>
                  <a:gd name="connsiteY1342" fmla="*/ 236745 h 601986"/>
                  <a:gd name="connsiteX1343" fmla="*/ 612741 w 636190"/>
                  <a:gd name="connsiteY1343" fmla="*/ 236902 h 601986"/>
                  <a:gd name="connsiteX1344" fmla="*/ 612686 w 636190"/>
                  <a:gd name="connsiteY1344" fmla="*/ 237258 h 601986"/>
                  <a:gd name="connsiteX1345" fmla="*/ 612768 w 636190"/>
                  <a:gd name="connsiteY1345" fmla="*/ 240035 h 601986"/>
                  <a:gd name="connsiteX1346" fmla="*/ 613035 w 636190"/>
                  <a:gd name="connsiteY1346" fmla="*/ 240179 h 601986"/>
                  <a:gd name="connsiteX1347" fmla="*/ 614355 w 636190"/>
                  <a:gd name="connsiteY1347" fmla="*/ 240548 h 601986"/>
                  <a:gd name="connsiteX1348" fmla="*/ 615039 w 636190"/>
                  <a:gd name="connsiteY1348" fmla="*/ 240726 h 601986"/>
                  <a:gd name="connsiteX1349" fmla="*/ 615887 w 636190"/>
                  <a:gd name="connsiteY1349" fmla="*/ 240781 h 601986"/>
                  <a:gd name="connsiteX1350" fmla="*/ 616920 w 636190"/>
                  <a:gd name="connsiteY1350" fmla="*/ 240480 h 601986"/>
                  <a:gd name="connsiteX1351" fmla="*/ 617522 w 636190"/>
                  <a:gd name="connsiteY1351" fmla="*/ 240070 h 601986"/>
                  <a:gd name="connsiteX1352" fmla="*/ 618432 w 636190"/>
                  <a:gd name="connsiteY1352" fmla="*/ 239338 h 601986"/>
                  <a:gd name="connsiteX1353" fmla="*/ 618904 w 636190"/>
                  <a:gd name="connsiteY1353" fmla="*/ 239146 h 601986"/>
                  <a:gd name="connsiteX1354" fmla="*/ 618979 w 636190"/>
                  <a:gd name="connsiteY1354" fmla="*/ 239119 h 601986"/>
                  <a:gd name="connsiteX1355" fmla="*/ 619636 w 636190"/>
                  <a:gd name="connsiteY1355" fmla="*/ 240418 h 601986"/>
                  <a:gd name="connsiteX1356" fmla="*/ 620231 w 636190"/>
                  <a:gd name="connsiteY1356" fmla="*/ 241609 h 601986"/>
                  <a:gd name="connsiteX1357" fmla="*/ 620895 w 636190"/>
                  <a:gd name="connsiteY1357" fmla="*/ 243141 h 601986"/>
                  <a:gd name="connsiteX1358" fmla="*/ 621038 w 636190"/>
                  <a:gd name="connsiteY1358" fmla="*/ 243497 h 601986"/>
                  <a:gd name="connsiteX1359" fmla="*/ 621161 w 636190"/>
                  <a:gd name="connsiteY1359" fmla="*/ 243846 h 601986"/>
                  <a:gd name="connsiteX1360" fmla="*/ 621182 w 636190"/>
                  <a:gd name="connsiteY1360" fmla="*/ 243907 h 601986"/>
                  <a:gd name="connsiteX1361" fmla="*/ 621955 w 636190"/>
                  <a:gd name="connsiteY1361" fmla="*/ 246028 h 601986"/>
                  <a:gd name="connsiteX1362" fmla="*/ 622646 w 636190"/>
                  <a:gd name="connsiteY1362" fmla="*/ 245966 h 601986"/>
                  <a:gd name="connsiteX1363" fmla="*/ 622701 w 636190"/>
                  <a:gd name="connsiteY1363" fmla="*/ 246158 h 601986"/>
                  <a:gd name="connsiteX1364" fmla="*/ 623180 w 636190"/>
                  <a:gd name="connsiteY1364" fmla="*/ 247895 h 601986"/>
                  <a:gd name="connsiteX1365" fmla="*/ 623693 w 636190"/>
                  <a:gd name="connsiteY1365" fmla="*/ 249804 h 601986"/>
                  <a:gd name="connsiteX1366" fmla="*/ 624493 w 636190"/>
                  <a:gd name="connsiteY1366" fmla="*/ 252657 h 601986"/>
                  <a:gd name="connsiteX1367" fmla="*/ 624739 w 636190"/>
                  <a:gd name="connsiteY1367" fmla="*/ 253491 h 601986"/>
                  <a:gd name="connsiteX1368" fmla="*/ 625136 w 636190"/>
                  <a:gd name="connsiteY1368" fmla="*/ 254483 h 601986"/>
                  <a:gd name="connsiteX1369" fmla="*/ 625553 w 636190"/>
                  <a:gd name="connsiteY1369" fmla="*/ 255345 h 601986"/>
                  <a:gd name="connsiteX1370" fmla="*/ 625806 w 636190"/>
                  <a:gd name="connsiteY1370" fmla="*/ 255872 h 601986"/>
                  <a:gd name="connsiteX1371" fmla="*/ 628057 w 636190"/>
                  <a:gd name="connsiteY1371" fmla="*/ 259025 h 601986"/>
                  <a:gd name="connsiteX1372" fmla="*/ 628878 w 636190"/>
                  <a:gd name="connsiteY1372" fmla="*/ 260647 h 601986"/>
                  <a:gd name="connsiteX1373" fmla="*/ 630102 w 636190"/>
                  <a:gd name="connsiteY1373" fmla="*/ 263171 h 601986"/>
                  <a:gd name="connsiteX1374" fmla="*/ 631553 w 636190"/>
                  <a:gd name="connsiteY1374" fmla="*/ 266721 h 601986"/>
                  <a:gd name="connsiteX1375" fmla="*/ 632462 w 636190"/>
                  <a:gd name="connsiteY1375" fmla="*/ 268753 h 601986"/>
                  <a:gd name="connsiteX1376" fmla="*/ 633365 w 636190"/>
                  <a:gd name="connsiteY1376" fmla="*/ 270778 h 601986"/>
                  <a:gd name="connsiteX1377" fmla="*/ 634029 w 636190"/>
                  <a:gd name="connsiteY1377" fmla="*/ 272290 h 601986"/>
                  <a:gd name="connsiteX1378" fmla="*/ 635253 w 636190"/>
                  <a:gd name="connsiteY1378" fmla="*/ 275074 h 601986"/>
                  <a:gd name="connsiteX1379" fmla="*/ 636327 w 636190"/>
                  <a:gd name="connsiteY1379" fmla="*/ 277550 h 601986"/>
                  <a:gd name="connsiteX1380" fmla="*/ 636540 w 636190"/>
                  <a:gd name="connsiteY1380" fmla="*/ 278043 h 601986"/>
                  <a:gd name="connsiteX1381" fmla="*/ 636608 w 636190"/>
                  <a:gd name="connsiteY1381" fmla="*/ 278207 h 601986"/>
                  <a:gd name="connsiteX1382" fmla="*/ 636628 w 636190"/>
                  <a:gd name="connsiteY1382" fmla="*/ 278262 h 601986"/>
                  <a:gd name="connsiteX1383" fmla="*/ 636642 w 636190"/>
                  <a:gd name="connsiteY1383" fmla="*/ 278303 h 601986"/>
                  <a:gd name="connsiteX1384" fmla="*/ 636799 w 636190"/>
                  <a:gd name="connsiteY1384" fmla="*/ 278925 h 601986"/>
                  <a:gd name="connsiteX1385" fmla="*/ 636868 w 636190"/>
                  <a:gd name="connsiteY1385" fmla="*/ 279240 h 601986"/>
                  <a:gd name="connsiteX1386" fmla="*/ 636998 w 636190"/>
                  <a:gd name="connsiteY1386" fmla="*/ 279698 h 601986"/>
                  <a:gd name="connsiteX1387" fmla="*/ 637101 w 636190"/>
                  <a:gd name="connsiteY1387" fmla="*/ 280061 h 601986"/>
                  <a:gd name="connsiteX1388" fmla="*/ 637415 w 636190"/>
                  <a:gd name="connsiteY1388" fmla="*/ 281032 h 601986"/>
                  <a:gd name="connsiteX1389" fmla="*/ 637442 w 636190"/>
                  <a:gd name="connsiteY1389" fmla="*/ 281107 h 601986"/>
                  <a:gd name="connsiteX1390" fmla="*/ 629911 w 636190"/>
                  <a:gd name="connsiteY1390" fmla="*/ 282927 h 601986"/>
                  <a:gd name="connsiteX1391" fmla="*/ 631635 w 636190"/>
                  <a:gd name="connsiteY1391" fmla="*/ 289303 h 601986"/>
                  <a:gd name="connsiteX1392" fmla="*/ 626538 w 636190"/>
                  <a:gd name="connsiteY1392" fmla="*/ 290527 h 601986"/>
                  <a:gd name="connsiteX1393" fmla="*/ 626791 w 636190"/>
                  <a:gd name="connsiteY1393" fmla="*/ 290732 h 601986"/>
                  <a:gd name="connsiteX1394" fmla="*/ 627038 w 636190"/>
                  <a:gd name="connsiteY1394" fmla="*/ 290979 h 601986"/>
                  <a:gd name="connsiteX1395" fmla="*/ 627229 w 636190"/>
                  <a:gd name="connsiteY1395" fmla="*/ 291232 h 601986"/>
                  <a:gd name="connsiteX1396" fmla="*/ 627407 w 636190"/>
                  <a:gd name="connsiteY1396" fmla="*/ 291498 h 601986"/>
                  <a:gd name="connsiteX1397" fmla="*/ 627523 w 636190"/>
                  <a:gd name="connsiteY1397" fmla="*/ 291799 h 601986"/>
                  <a:gd name="connsiteX1398" fmla="*/ 627612 w 636190"/>
                  <a:gd name="connsiteY1398" fmla="*/ 292107 h 601986"/>
                  <a:gd name="connsiteX1399" fmla="*/ 627872 w 636190"/>
                  <a:gd name="connsiteY1399" fmla="*/ 293715 h 601986"/>
                  <a:gd name="connsiteX1400" fmla="*/ 628009 w 636190"/>
                  <a:gd name="connsiteY1400" fmla="*/ 294242 h 601986"/>
                  <a:gd name="connsiteX1401" fmla="*/ 628105 w 636190"/>
                  <a:gd name="connsiteY1401" fmla="*/ 294495 h 601986"/>
                  <a:gd name="connsiteX1402" fmla="*/ 628235 w 636190"/>
                  <a:gd name="connsiteY1402" fmla="*/ 294734 h 601986"/>
                  <a:gd name="connsiteX1403" fmla="*/ 628385 w 636190"/>
                  <a:gd name="connsiteY1403" fmla="*/ 294987 h 601986"/>
                  <a:gd name="connsiteX1404" fmla="*/ 621633 w 636190"/>
                  <a:gd name="connsiteY1404" fmla="*/ 296615 h 601986"/>
                  <a:gd name="connsiteX1405" fmla="*/ 622844 w 636190"/>
                  <a:gd name="connsiteY1405" fmla="*/ 301849 h 601986"/>
                  <a:gd name="connsiteX1406" fmla="*/ 623371 w 636190"/>
                  <a:gd name="connsiteY1406" fmla="*/ 303155 h 601986"/>
                  <a:gd name="connsiteX1407" fmla="*/ 623207 w 636190"/>
                  <a:gd name="connsiteY1407" fmla="*/ 303223 h 601986"/>
                  <a:gd name="connsiteX1408" fmla="*/ 623323 w 636190"/>
                  <a:gd name="connsiteY1408" fmla="*/ 303470 h 601986"/>
                  <a:gd name="connsiteX1409" fmla="*/ 617112 w 636190"/>
                  <a:gd name="connsiteY1409" fmla="*/ 305187 h 601986"/>
                  <a:gd name="connsiteX1410" fmla="*/ 617290 w 636190"/>
                  <a:gd name="connsiteY1410" fmla="*/ 306008 h 601986"/>
                  <a:gd name="connsiteX1411" fmla="*/ 617789 w 636190"/>
                  <a:gd name="connsiteY1411" fmla="*/ 307766 h 601986"/>
                  <a:gd name="connsiteX1412" fmla="*/ 616154 w 636190"/>
                  <a:gd name="connsiteY1412" fmla="*/ 308464 h 601986"/>
                  <a:gd name="connsiteX1413" fmla="*/ 612829 w 636190"/>
                  <a:gd name="connsiteY1413" fmla="*/ 309756 h 601986"/>
                  <a:gd name="connsiteX1414" fmla="*/ 611769 w 636190"/>
                  <a:gd name="connsiteY1414" fmla="*/ 310167 h 601986"/>
                  <a:gd name="connsiteX1415" fmla="*/ 610066 w 636190"/>
                  <a:gd name="connsiteY1415" fmla="*/ 310899 h 601986"/>
                  <a:gd name="connsiteX1416" fmla="*/ 607384 w 636190"/>
                  <a:gd name="connsiteY1416" fmla="*/ 312110 h 601986"/>
                  <a:gd name="connsiteX1417" fmla="*/ 605414 w 636190"/>
                  <a:gd name="connsiteY1417" fmla="*/ 308730 h 601986"/>
                  <a:gd name="connsiteX1418" fmla="*/ 603594 w 636190"/>
                  <a:gd name="connsiteY1418" fmla="*/ 309305 h 601986"/>
                  <a:gd name="connsiteX1419" fmla="*/ 603164 w 636190"/>
                  <a:gd name="connsiteY1419" fmla="*/ 308094 h 601986"/>
                  <a:gd name="connsiteX1420" fmla="*/ 601453 w 636190"/>
                  <a:gd name="connsiteY1420" fmla="*/ 308744 h 601986"/>
                  <a:gd name="connsiteX1421" fmla="*/ 597677 w 636190"/>
                  <a:gd name="connsiteY1421" fmla="*/ 309647 h 601986"/>
                  <a:gd name="connsiteX1422" fmla="*/ 599196 w 636190"/>
                  <a:gd name="connsiteY1422" fmla="*/ 314805 h 601986"/>
                  <a:gd name="connsiteX1423" fmla="*/ 600735 w 636190"/>
                  <a:gd name="connsiteY1423" fmla="*/ 319464 h 601986"/>
                  <a:gd name="connsiteX1424" fmla="*/ 600653 w 636190"/>
                  <a:gd name="connsiteY1424" fmla="*/ 319464 h 601986"/>
                  <a:gd name="connsiteX1425" fmla="*/ 598265 w 636190"/>
                  <a:gd name="connsiteY1425" fmla="*/ 319874 h 601986"/>
                  <a:gd name="connsiteX1426" fmla="*/ 594955 w 636190"/>
                  <a:gd name="connsiteY1426" fmla="*/ 320469 h 601986"/>
                  <a:gd name="connsiteX1427" fmla="*/ 591644 w 636190"/>
                  <a:gd name="connsiteY1427" fmla="*/ 321078 h 601986"/>
                  <a:gd name="connsiteX1428" fmla="*/ 591548 w 636190"/>
                  <a:gd name="connsiteY1428" fmla="*/ 321146 h 601986"/>
                  <a:gd name="connsiteX1429" fmla="*/ 590809 w 636190"/>
                  <a:gd name="connsiteY1429" fmla="*/ 321598 h 601986"/>
                  <a:gd name="connsiteX1430" fmla="*/ 589708 w 636190"/>
                  <a:gd name="connsiteY1430" fmla="*/ 322104 h 601986"/>
                  <a:gd name="connsiteX1431" fmla="*/ 587840 w 636190"/>
                  <a:gd name="connsiteY1431" fmla="*/ 323992 h 601986"/>
                  <a:gd name="connsiteX1432" fmla="*/ 586458 w 636190"/>
                  <a:gd name="connsiteY1432" fmla="*/ 325093 h 601986"/>
                  <a:gd name="connsiteX1433" fmla="*/ 586410 w 636190"/>
                  <a:gd name="connsiteY1433" fmla="*/ 325045 h 601986"/>
                  <a:gd name="connsiteX1434" fmla="*/ 585405 w 636190"/>
                  <a:gd name="connsiteY1434" fmla="*/ 324396 h 601986"/>
                  <a:gd name="connsiteX1435" fmla="*/ 584543 w 636190"/>
                  <a:gd name="connsiteY1435" fmla="*/ 324676 h 601986"/>
                  <a:gd name="connsiteX1436" fmla="*/ 583715 w 636190"/>
                  <a:gd name="connsiteY1436" fmla="*/ 324943 h 601986"/>
                  <a:gd name="connsiteX1437" fmla="*/ 582498 w 636190"/>
                  <a:gd name="connsiteY1437" fmla="*/ 325572 h 601986"/>
                  <a:gd name="connsiteX1438" fmla="*/ 580083 w 636190"/>
                  <a:gd name="connsiteY1438" fmla="*/ 326995 h 601986"/>
                  <a:gd name="connsiteX1439" fmla="*/ 578537 w 636190"/>
                  <a:gd name="connsiteY1439" fmla="*/ 327898 h 601986"/>
                  <a:gd name="connsiteX1440" fmla="*/ 576950 w 636190"/>
                  <a:gd name="connsiteY1440" fmla="*/ 328726 h 601986"/>
                  <a:gd name="connsiteX1441" fmla="*/ 576013 w 636190"/>
                  <a:gd name="connsiteY1441" fmla="*/ 326735 h 601986"/>
                  <a:gd name="connsiteX1442" fmla="*/ 572572 w 636190"/>
                  <a:gd name="connsiteY1442" fmla="*/ 328322 h 601986"/>
                  <a:gd name="connsiteX1443" fmla="*/ 570820 w 636190"/>
                  <a:gd name="connsiteY1443" fmla="*/ 329068 h 601986"/>
                  <a:gd name="connsiteX1444" fmla="*/ 568624 w 636190"/>
                  <a:gd name="connsiteY1444" fmla="*/ 329971 h 601986"/>
                  <a:gd name="connsiteX1445" fmla="*/ 567455 w 636190"/>
                  <a:gd name="connsiteY1445" fmla="*/ 330422 h 601986"/>
                  <a:gd name="connsiteX1446" fmla="*/ 565088 w 636190"/>
                  <a:gd name="connsiteY1446" fmla="*/ 331195 h 601986"/>
                  <a:gd name="connsiteX1447" fmla="*/ 563610 w 636190"/>
                  <a:gd name="connsiteY1447" fmla="*/ 331695 h 601986"/>
                  <a:gd name="connsiteX1448" fmla="*/ 561264 w 636190"/>
                  <a:gd name="connsiteY1448" fmla="*/ 332495 h 601986"/>
                  <a:gd name="connsiteX1449" fmla="*/ 561072 w 636190"/>
                  <a:gd name="connsiteY1449" fmla="*/ 332563 h 601986"/>
                  <a:gd name="connsiteX1450" fmla="*/ 560026 w 636190"/>
                  <a:gd name="connsiteY1450" fmla="*/ 333152 h 601986"/>
                  <a:gd name="connsiteX1451" fmla="*/ 559157 w 636190"/>
                  <a:gd name="connsiteY1451" fmla="*/ 333644 h 601986"/>
                  <a:gd name="connsiteX1452" fmla="*/ 557139 w 636190"/>
                  <a:gd name="connsiteY1452" fmla="*/ 334930 h 601986"/>
                  <a:gd name="connsiteX1453" fmla="*/ 558801 w 636190"/>
                  <a:gd name="connsiteY1453" fmla="*/ 336210 h 601986"/>
                  <a:gd name="connsiteX1454" fmla="*/ 560600 w 636190"/>
                  <a:gd name="connsiteY1454" fmla="*/ 337893 h 601986"/>
                  <a:gd name="connsiteX1455" fmla="*/ 562174 w 636190"/>
                  <a:gd name="connsiteY1455" fmla="*/ 341114 h 601986"/>
                  <a:gd name="connsiteX1456" fmla="*/ 560183 w 636190"/>
                  <a:gd name="connsiteY1456" fmla="*/ 342175 h 601986"/>
                  <a:gd name="connsiteX1457" fmla="*/ 561989 w 636190"/>
                  <a:gd name="connsiteY1457" fmla="*/ 345540 h 601986"/>
                  <a:gd name="connsiteX1458" fmla="*/ 559287 w 636190"/>
                  <a:gd name="connsiteY1458" fmla="*/ 347004 h 601986"/>
                  <a:gd name="connsiteX1459" fmla="*/ 559355 w 636190"/>
                  <a:gd name="connsiteY1459" fmla="*/ 347175 h 601986"/>
                  <a:gd name="connsiteX1460" fmla="*/ 561079 w 636190"/>
                  <a:gd name="connsiteY1460" fmla="*/ 351752 h 601986"/>
                  <a:gd name="connsiteX1461" fmla="*/ 563986 w 636190"/>
                  <a:gd name="connsiteY1461" fmla="*/ 359968 h 601986"/>
                  <a:gd name="connsiteX1462" fmla="*/ 563172 w 636190"/>
                  <a:gd name="connsiteY1462" fmla="*/ 360152 h 601986"/>
                  <a:gd name="connsiteX1463" fmla="*/ 563193 w 636190"/>
                  <a:gd name="connsiteY1463" fmla="*/ 360316 h 601986"/>
                  <a:gd name="connsiteX1464" fmla="*/ 563254 w 636190"/>
                  <a:gd name="connsiteY1464" fmla="*/ 360700 h 601986"/>
                  <a:gd name="connsiteX1465" fmla="*/ 563569 w 636190"/>
                  <a:gd name="connsiteY1465" fmla="*/ 362765 h 601986"/>
                  <a:gd name="connsiteX1466" fmla="*/ 563822 w 636190"/>
                  <a:gd name="connsiteY1466" fmla="*/ 364428 h 601986"/>
                  <a:gd name="connsiteX1467" fmla="*/ 558958 w 636190"/>
                  <a:gd name="connsiteY1467" fmla="*/ 365577 h 601986"/>
                  <a:gd name="connsiteX1468" fmla="*/ 558993 w 636190"/>
                  <a:gd name="connsiteY1468" fmla="*/ 365707 h 601986"/>
                  <a:gd name="connsiteX1469" fmla="*/ 559218 w 636190"/>
                  <a:gd name="connsiteY1469" fmla="*/ 366672 h 601986"/>
                  <a:gd name="connsiteX1470" fmla="*/ 559444 w 636190"/>
                  <a:gd name="connsiteY1470" fmla="*/ 367794 h 601986"/>
                  <a:gd name="connsiteX1471" fmla="*/ 559266 w 636190"/>
                  <a:gd name="connsiteY1471" fmla="*/ 367834 h 601986"/>
                  <a:gd name="connsiteX1472" fmla="*/ 559971 w 636190"/>
                  <a:gd name="connsiteY1472" fmla="*/ 372493 h 601986"/>
                  <a:gd name="connsiteX1473" fmla="*/ 560402 w 636190"/>
                  <a:gd name="connsiteY1473" fmla="*/ 375660 h 601986"/>
                  <a:gd name="connsiteX1474" fmla="*/ 560737 w 636190"/>
                  <a:gd name="connsiteY1474" fmla="*/ 378068 h 601986"/>
                  <a:gd name="connsiteX1475" fmla="*/ 561469 w 636190"/>
                  <a:gd name="connsiteY1475" fmla="*/ 382508 h 601986"/>
                  <a:gd name="connsiteX1476" fmla="*/ 561722 w 636190"/>
                  <a:gd name="connsiteY1476" fmla="*/ 384464 h 601986"/>
                  <a:gd name="connsiteX1477" fmla="*/ 561770 w 636190"/>
                  <a:gd name="connsiteY1477" fmla="*/ 384847 h 601986"/>
                  <a:gd name="connsiteX1478" fmla="*/ 561490 w 636190"/>
                  <a:gd name="connsiteY1478" fmla="*/ 384889 h 601986"/>
                  <a:gd name="connsiteX1479" fmla="*/ 561537 w 636190"/>
                  <a:gd name="connsiteY1479" fmla="*/ 385292 h 601986"/>
                  <a:gd name="connsiteX1480" fmla="*/ 560217 w 636190"/>
                  <a:gd name="connsiteY1480" fmla="*/ 385490 h 601986"/>
                  <a:gd name="connsiteX1481" fmla="*/ 560019 w 636190"/>
                  <a:gd name="connsiteY1481" fmla="*/ 385525 h 601986"/>
                  <a:gd name="connsiteX1482" fmla="*/ 560771 w 636190"/>
                  <a:gd name="connsiteY1482" fmla="*/ 392105 h 601986"/>
                  <a:gd name="connsiteX1483" fmla="*/ 560922 w 636190"/>
                  <a:gd name="connsiteY1483" fmla="*/ 393932 h 601986"/>
                  <a:gd name="connsiteX1484" fmla="*/ 561243 w 636190"/>
                  <a:gd name="connsiteY1484" fmla="*/ 397298 h 601986"/>
                  <a:gd name="connsiteX1485" fmla="*/ 561448 w 636190"/>
                  <a:gd name="connsiteY1485" fmla="*/ 398816 h 601986"/>
                  <a:gd name="connsiteX1486" fmla="*/ 561784 w 636190"/>
                  <a:gd name="connsiteY1486" fmla="*/ 400855 h 601986"/>
                  <a:gd name="connsiteX1487" fmla="*/ 562824 w 636190"/>
                  <a:gd name="connsiteY1487" fmla="*/ 404850 h 601986"/>
                  <a:gd name="connsiteX1488" fmla="*/ 563036 w 636190"/>
                  <a:gd name="connsiteY1488" fmla="*/ 405479 h 601986"/>
                  <a:gd name="connsiteX1489" fmla="*/ 564212 w 636190"/>
                  <a:gd name="connsiteY1489" fmla="*/ 408975 h 601986"/>
                  <a:gd name="connsiteX1490" fmla="*/ 564041 w 636190"/>
                  <a:gd name="connsiteY1490" fmla="*/ 409269 h 601986"/>
                  <a:gd name="connsiteX1491" fmla="*/ 566812 w 636190"/>
                  <a:gd name="connsiteY1491" fmla="*/ 410439 h 601986"/>
                  <a:gd name="connsiteX1492" fmla="*/ 568070 w 636190"/>
                  <a:gd name="connsiteY1492" fmla="*/ 411362 h 601986"/>
                  <a:gd name="connsiteX1493" fmla="*/ 569534 w 636190"/>
                  <a:gd name="connsiteY1493" fmla="*/ 413202 h 601986"/>
                  <a:gd name="connsiteX1494" fmla="*/ 571498 w 636190"/>
                  <a:gd name="connsiteY1494" fmla="*/ 415857 h 601986"/>
                  <a:gd name="connsiteX1495" fmla="*/ 571723 w 636190"/>
                  <a:gd name="connsiteY1495" fmla="*/ 416260 h 601986"/>
                  <a:gd name="connsiteX1496" fmla="*/ 572059 w 636190"/>
                  <a:gd name="connsiteY1496" fmla="*/ 416821 h 601986"/>
                  <a:gd name="connsiteX1497" fmla="*/ 573885 w 636190"/>
                  <a:gd name="connsiteY1497" fmla="*/ 415474 h 601986"/>
                  <a:gd name="connsiteX1498" fmla="*/ 574323 w 636190"/>
                  <a:gd name="connsiteY1498" fmla="*/ 416281 h 601986"/>
                  <a:gd name="connsiteX1499" fmla="*/ 575322 w 636190"/>
                  <a:gd name="connsiteY1499" fmla="*/ 418641 h 601986"/>
                  <a:gd name="connsiteX1500" fmla="*/ 575937 w 636190"/>
                  <a:gd name="connsiteY1500" fmla="*/ 421343 h 601986"/>
                  <a:gd name="connsiteX1501" fmla="*/ 576286 w 636190"/>
                  <a:gd name="connsiteY1501" fmla="*/ 423518 h 601986"/>
                  <a:gd name="connsiteX1502" fmla="*/ 576963 w 636190"/>
                  <a:gd name="connsiteY1502" fmla="*/ 426467 h 601986"/>
                  <a:gd name="connsiteX1503" fmla="*/ 578085 w 636190"/>
                  <a:gd name="connsiteY1503" fmla="*/ 428710 h 601986"/>
                  <a:gd name="connsiteX1504" fmla="*/ 579447 w 636190"/>
                  <a:gd name="connsiteY1504" fmla="*/ 432555 h 601986"/>
                  <a:gd name="connsiteX1505" fmla="*/ 579050 w 636190"/>
                  <a:gd name="connsiteY1505" fmla="*/ 435161 h 601986"/>
                  <a:gd name="connsiteX1506" fmla="*/ 581971 w 636190"/>
                  <a:gd name="connsiteY1506" fmla="*/ 435825 h 601986"/>
                  <a:gd name="connsiteX1507" fmla="*/ 583476 w 636190"/>
                  <a:gd name="connsiteY1507" fmla="*/ 436057 h 601986"/>
                  <a:gd name="connsiteX1508" fmla="*/ 585473 w 636190"/>
                  <a:gd name="connsiteY1508" fmla="*/ 436187 h 601986"/>
                  <a:gd name="connsiteX1509" fmla="*/ 586342 w 636190"/>
                  <a:gd name="connsiteY1509" fmla="*/ 437720 h 601986"/>
                  <a:gd name="connsiteX1510" fmla="*/ 586602 w 636190"/>
                  <a:gd name="connsiteY1510" fmla="*/ 438671 h 601986"/>
                  <a:gd name="connsiteX1511" fmla="*/ 586862 w 636190"/>
                  <a:gd name="connsiteY1511" fmla="*/ 439293 h 601986"/>
                  <a:gd name="connsiteX1512" fmla="*/ 587484 w 636190"/>
                  <a:gd name="connsiteY1512" fmla="*/ 440572 h 601986"/>
                  <a:gd name="connsiteX1513" fmla="*/ 588032 w 636190"/>
                  <a:gd name="connsiteY1513" fmla="*/ 441646 h 601986"/>
                  <a:gd name="connsiteX1514" fmla="*/ 588360 w 636190"/>
                  <a:gd name="connsiteY1514" fmla="*/ 442672 h 601986"/>
                  <a:gd name="connsiteX1515" fmla="*/ 588928 w 636190"/>
                  <a:gd name="connsiteY1515" fmla="*/ 443651 h 601986"/>
                  <a:gd name="connsiteX1516" fmla="*/ 589578 w 636190"/>
                  <a:gd name="connsiteY1516" fmla="*/ 445457 h 601986"/>
                  <a:gd name="connsiteX1517" fmla="*/ 590159 w 636190"/>
                  <a:gd name="connsiteY1517" fmla="*/ 447502 h 601986"/>
                  <a:gd name="connsiteX1518" fmla="*/ 590351 w 636190"/>
                  <a:gd name="connsiteY1518" fmla="*/ 448494 h 601986"/>
                  <a:gd name="connsiteX1519" fmla="*/ 590597 w 636190"/>
                  <a:gd name="connsiteY1519" fmla="*/ 450272 h 601986"/>
                  <a:gd name="connsiteX1520" fmla="*/ 590652 w 636190"/>
                  <a:gd name="connsiteY1520" fmla="*/ 451620 h 601986"/>
                  <a:gd name="connsiteX1521" fmla="*/ 590741 w 636190"/>
                  <a:gd name="connsiteY1521" fmla="*/ 453474 h 601986"/>
                  <a:gd name="connsiteX1522" fmla="*/ 590830 w 636190"/>
                  <a:gd name="connsiteY1522" fmla="*/ 454698 h 601986"/>
                  <a:gd name="connsiteX1523" fmla="*/ 591089 w 636190"/>
                  <a:gd name="connsiteY1523" fmla="*/ 455335 h 601986"/>
                  <a:gd name="connsiteX1524" fmla="*/ 592102 w 636190"/>
                  <a:gd name="connsiteY1524" fmla="*/ 455677 h 601986"/>
                  <a:gd name="connsiteX1525" fmla="*/ 592204 w 636190"/>
                  <a:gd name="connsiteY1525" fmla="*/ 455752 h 601986"/>
                  <a:gd name="connsiteX1526" fmla="*/ 592984 w 636190"/>
                  <a:gd name="connsiteY1526" fmla="*/ 456340 h 601986"/>
                  <a:gd name="connsiteX1527" fmla="*/ 593716 w 636190"/>
                  <a:gd name="connsiteY1527" fmla="*/ 456764 h 601986"/>
                  <a:gd name="connsiteX1528" fmla="*/ 594195 w 636190"/>
                  <a:gd name="connsiteY1528" fmla="*/ 457120 h 601986"/>
                  <a:gd name="connsiteX1529" fmla="*/ 594455 w 636190"/>
                  <a:gd name="connsiteY1529" fmla="*/ 457312 h 601986"/>
                  <a:gd name="connsiteX1530" fmla="*/ 595659 w 636190"/>
                  <a:gd name="connsiteY1530" fmla="*/ 458981 h 601986"/>
                  <a:gd name="connsiteX1531" fmla="*/ 596179 w 636190"/>
                  <a:gd name="connsiteY1531" fmla="*/ 462025 h 601986"/>
                  <a:gd name="connsiteX1532" fmla="*/ 596767 w 636190"/>
                  <a:gd name="connsiteY1532" fmla="*/ 463742 h 601986"/>
                  <a:gd name="connsiteX1533" fmla="*/ 598621 w 636190"/>
                  <a:gd name="connsiteY1533" fmla="*/ 467915 h 601986"/>
                  <a:gd name="connsiteX1534" fmla="*/ 598409 w 636190"/>
                  <a:gd name="connsiteY1534" fmla="*/ 468483 h 601986"/>
                  <a:gd name="connsiteX1535" fmla="*/ 598259 w 636190"/>
                  <a:gd name="connsiteY1535" fmla="*/ 470466 h 601986"/>
                  <a:gd name="connsiteX1536" fmla="*/ 598649 w 636190"/>
                  <a:gd name="connsiteY1536" fmla="*/ 471397 h 601986"/>
                  <a:gd name="connsiteX1537" fmla="*/ 599203 w 636190"/>
                  <a:gd name="connsiteY1537" fmla="*/ 472697 h 601986"/>
                  <a:gd name="connsiteX1538" fmla="*/ 599264 w 636190"/>
                  <a:gd name="connsiteY1538" fmla="*/ 474215 h 601986"/>
                  <a:gd name="connsiteX1539" fmla="*/ 599079 w 636190"/>
                  <a:gd name="connsiteY1539" fmla="*/ 475919 h 601986"/>
                  <a:gd name="connsiteX1540" fmla="*/ 598874 w 636190"/>
                  <a:gd name="connsiteY1540" fmla="*/ 477608 h 601986"/>
                  <a:gd name="connsiteX1541" fmla="*/ 598991 w 636190"/>
                  <a:gd name="connsiteY1541" fmla="*/ 479462 h 601986"/>
                  <a:gd name="connsiteX1542" fmla="*/ 599093 w 636190"/>
                  <a:gd name="connsiteY1542" fmla="*/ 481439 h 601986"/>
                  <a:gd name="connsiteX1543" fmla="*/ 599045 w 636190"/>
                  <a:gd name="connsiteY1543" fmla="*/ 481925 h 601986"/>
                  <a:gd name="connsiteX1544" fmla="*/ 599025 w 636190"/>
                  <a:gd name="connsiteY1544" fmla="*/ 482082 h 601986"/>
                  <a:gd name="connsiteX1545" fmla="*/ 597869 w 636190"/>
                  <a:gd name="connsiteY1545" fmla="*/ 481453 h 601986"/>
                  <a:gd name="connsiteX1546" fmla="*/ 596733 w 636190"/>
                  <a:gd name="connsiteY1546" fmla="*/ 483136 h 601986"/>
                  <a:gd name="connsiteX1547" fmla="*/ 596405 w 636190"/>
                  <a:gd name="connsiteY1547" fmla="*/ 483471 h 601986"/>
                  <a:gd name="connsiteX1548" fmla="*/ 595604 w 636190"/>
                  <a:gd name="connsiteY1548" fmla="*/ 483963 h 601986"/>
                  <a:gd name="connsiteX1549" fmla="*/ 595003 w 636190"/>
                  <a:gd name="connsiteY1549" fmla="*/ 484298 h 601986"/>
                  <a:gd name="connsiteX1550" fmla="*/ 593805 w 636190"/>
                  <a:gd name="connsiteY1550" fmla="*/ 484435 h 601986"/>
                  <a:gd name="connsiteX1551" fmla="*/ 593306 w 636190"/>
                  <a:gd name="connsiteY1551" fmla="*/ 484278 h 601986"/>
                  <a:gd name="connsiteX1552" fmla="*/ 592656 w 636190"/>
                  <a:gd name="connsiteY1552" fmla="*/ 483949 h 601986"/>
                  <a:gd name="connsiteX1553" fmla="*/ 591069 w 636190"/>
                  <a:gd name="connsiteY1553" fmla="*/ 483341 h 601986"/>
                  <a:gd name="connsiteX1554" fmla="*/ 588791 w 636190"/>
                  <a:gd name="connsiteY1554" fmla="*/ 483163 h 601986"/>
                  <a:gd name="connsiteX1555" fmla="*/ 585056 w 636190"/>
                  <a:gd name="connsiteY1555" fmla="*/ 481774 h 601986"/>
                  <a:gd name="connsiteX1556" fmla="*/ 584673 w 636190"/>
                  <a:gd name="connsiteY1556" fmla="*/ 481671 h 601986"/>
                  <a:gd name="connsiteX1557" fmla="*/ 583907 w 636190"/>
                  <a:gd name="connsiteY1557" fmla="*/ 482917 h 601986"/>
                  <a:gd name="connsiteX1558" fmla="*/ 582840 w 636190"/>
                  <a:gd name="connsiteY1558" fmla="*/ 482171 h 601986"/>
                  <a:gd name="connsiteX1559" fmla="*/ 582942 w 636190"/>
                  <a:gd name="connsiteY1559" fmla="*/ 482048 h 601986"/>
                  <a:gd name="connsiteX1560" fmla="*/ 579084 w 636190"/>
                  <a:gd name="connsiteY1560" fmla="*/ 479866 h 601986"/>
                  <a:gd name="connsiteX1561" fmla="*/ 576402 w 636190"/>
                  <a:gd name="connsiteY1561" fmla="*/ 478579 h 601986"/>
                  <a:gd name="connsiteX1562" fmla="*/ 575821 w 636190"/>
                  <a:gd name="connsiteY1562" fmla="*/ 478299 h 601986"/>
                  <a:gd name="connsiteX1563" fmla="*/ 575191 w 636190"/>
                  <a:gd name="connsiteY1563" fmla="*/ 478012 h 601986"/>
                  <a:gd name="connsiteX1564" fmla="*/ 574070 w 636190"/>
                  <a:gd name="connsiteY1564" fmla="*/ 477615 h 601986"/>
                  <a:gd name="connsiteX1565" fmla="*/ 573639 w 636190"/>
                  <a:gd name="connsiteY1565" fmla="*/ 477471 h 601986"/>
                  <a:gd name="connsiteX1566" fmla="*/ 571511 w 636190"/>
                  <a:gd name="connsiteY1566" fmla="*/ 476739 h 601986"/>
                  <a:gd name="connsiteX1567" fmla="*/ 568159 w 636190"/>
                  <a:gd name="connsiteY1567" fmla="*/ 472874 h 601986"/>
                  <a:gd name="connsiteX1568" fmla="*/ 567079 w 636190"/>
                  <a:gd name="connsiteY1568" fmla="*/ 472491 h 601986"/>
                  <a:gd name="connsiteX1569" fmla="*/ 567448 w 636190"/>
                  <a:gd name="connsiteY1569" fmla="*/ 472991 h 601986"/>
                  <a:gd name="connsiteX1570" fmla="*/ 568371 w 636190"/>
                  <a:gd name="connsiteY1570" fmla="*/ 474195 h 601986"/>
                  <a:gd name="connsiteX1571" fmla="*/ 570595 w 636190"/>
                  <a:gd name="connsiteY1571" fmla="*/ 476650 h 601986"/>
                  <a:gd name="connsiteX1572" fmla="*/ 571073 w 636190"/>
                  <a:gd name="connsiteY1572" fmla="*/ 477191 h 601986"/>
                  <a:gd name="connsiteX1573" fmla="*/ 569493 w 636190"/>
                  <a:gd name="connsiteY1573" fmla="*/ 478354 h 601986"/>
                  <a:gd name="connsiteX1574" fmla="*/ 569069 w 636190"/>
                  <a:gd name="connsiteY1574" fmla="*/ 478060 h 601986"/>
                  <a:gd name="connsiteX1575" fmla="*/ 566586 w 636190"/>
                  <a:gd name="connsiteY1575" fmla="*/ 476302 h 601986"/>
                  <a:gd name="connsiteX1576" fmla="*/ 566504 w 636190"/>
                  <a:gd name="connsiteY1576" fmla="*/ 476233 h 601986"/>
                  <a:gd name="connsiteX1577" fmla="*/ 566388 w 636190"/>
                  <a:gd name="connsiteY1577" fmla="*/ 476172 h 601986"/>
                  <a:gd name="connsiteX1578" fmla="*/ 564185 w 636190"/>
                  <a:gd name="connsiteY1578" fmla="*/ 475207 h 601986"/>
                  <a:gd name="connsiteX1579" fmla="*/ 562420 w 636190"/>
                  <a:gd name="connsiteY1579" fmla="*/ 474400 h 601986"/>
                  <a:gd name="connsiteX1580" fmla="*/ 559848 w 636190"/>
                  <a:gd name="connsiteY1580" fmla="*/ 474058 h 601986"/>
                  <a:gd name="connsiteX1581" fmla="*/ 559697 w 636190"/>
                  <a:gd name="connsiteY1581" fmla="*/ 473278 h 601986"/>
                  <a:gd name="connsiteX1582" fmla="*/ 558739 w 636190"/>
                  <a:gd name="connsiteY1582" fmla="*/ 472799 h 601986"/>
                  <a:gd name="connsiteX1583" fmla="*/ 558473 w 636190"/>
                  <a:gd name="connsiteY1583" fmla="*/ 472471 h 601986"/>
                  <a:gd name="connsiteX1584" fmla="*/ 558206 w 636190"/>
                  <a:gd name="connsiteY1584" fmla="*/ 472779 h 601986"/>
                  <a:gd name="connsiteX1585" fmla="*/ 556865 w 636190"/>
                  <a:gd name="connsiteY1585" fmla="*/ 473791 h 601986"/>
                  <a:gd name="connsiteX1586" fmla="*/ 555853 w 636190"/>
                  <a:gd name="connsiteY1586" fmla="*/ 474625 h 601986"/>
                  <a:gd name="connsiteX1587" fmla="*/ 554601 w 636190"/>
                  <a:gd name="connsiteY1587" fmla="*/ 475296 h 601986"/>
                  <a:gd name="connsiteX1588" fmla="*/ 554143 w 636190"/>
                  <a:gd name="connsiteY1588" fmla="*/ 475618 h 601986"/>
                  <a:gd name="connsiteX1589" fmla="*/ 553759 w 636190"/>
                  <a:gd name="connsiteY1589" fmla="*/ 475665 h 601986"/>
                  <a:gd name="connsiteX1590" fmla="*/ 553322 w 636190"/>
                  <a:gd name="connsiteY1590" fmla="*/ 474673 h 601986"/>
                  <a:gd name="connsiteX1591" fmla="*/ 551926 w 636190"/>
                  <a:gd name="connsiteY1591" fmla="*/ 474044 h 601986"/>
                  <a:gd name="connsiteX1592" fmla="*/ 551776 w 636190"/>
                  <a:gd name="connsiteY1592" fmla="*/ 473982 h 601986"/>
                  <a:gd name="connsiteX1593" fmla="*/ 551605 w 636190"/>
                  <a:gd name="connsiteY1593" fmla="*/ 473764 h 601986"/>
                  <a:gd name="connsiteX1594" fmla="*/ 551502 w 636190"/>
                  <a:gd name="connsiteY1594" fmla="*/ 473599 h 601986"/>
                  <a:gd name="connsiteX1595" fmla="*/ 551194 w 636190"/>
                  <a:gd name="connsiteY1595" fmla="*/ 473203 h 601986"/>
                  <a:gd name="connsiteX1596" fmla="*/ 550736 w 636190"/>
                  <a:gd name="connsiteY1596" fmla="*/ 472929 h 601986"/>
                  <a:gd name="connsiteX1597" fmla="*/ 550257 w 636190"/>
                  <a:gd name="connsiteY1597" fmla="*/ 472601 h 601986"/>
                  <a:gd name="connsiteX1598" fmla="*/ 550059 w 636190"/>
                  <a:gd name="connsiteY1598" fmla="*/ 472464 h 601986"/>
                  <a:gd name="connsiteX1599" fmla="*/ 549901 w 636190"/>
                  <a:gd name="connsiteY1599" fmla="*/ 472464 h 601986"/>
                  <a:gd name="connsiteX1600" fmla="*/ 549491 w 636190"/>
                  <a:gd name="connsiteY1600" fmla="*/ 472437 h 601986"/>
                  <a:gd name="connsiteX1601" fmla="*/ 549197 w 636190"/>
                  <a:gd name="connsiteY1601" fmla="*/ 472389 h 601986"/>
                  <a:gd name="connsiteX1602" fmla="*/ 548711 w 636190"/>
                  <a:gd name="connsiteY1602" fmla="*/ 472683 h 601986"/>
                  <a:gd name="connsiteX1603" fmla="*/ 548321 w 636190"/>
                  <a:gd name="connsiteY1603" fmla="*/ 472840 h 601986"/>
                  <a:gd name="connsiteX1604" fmla="*/ 547897 w 636190"/>
                  <a:gd name="connsiteY1604" fmla="*/ 472991 h 601986"/>
                  <a:gd name="connsiteX1605" fmla="*/ 547336 w 636190"/>
                  <a:gd name="connsiteY1605" fmla="*/ 473340 h 601986"/>
                  <a:gd name="connsiteX1606" fmla="*/ 546987 w 636190"/>
                  <a:gd name="connsiteY1606" fmla="*/ 473545 h 601986"/>
                  <a:gd name="connsiteX1607" fmla="*/ 546713 w 636190"/>
                  <a:gd name="connsiteY1607" fmla="*/ 473859 h 601986"/>
                  <a:gd name="connsiteX1608" fmla="*/ 546549 w 636190"/>
                  <a:gd name="connsiteY1608" fmla="*/ 474003 h 601986"/>
                  <a:gd name="connsiteX1609" fmla="*/ 546344 w 636190"/>
                  <a:gd name="connsiteY1609" fmla="*/ 474126 h 601986"/>
                  <a:gd name="connsiteX1610" fmla="*/ 545961 w 636190"/>
                  <a:gd name="connsiteY1610" fmla="*/ 474359 h 601986"/>
                  <a:gd name="connsiteX1611" fmla="*/ 545318 w 636190"/>
                  <a:gd name="connsiteY1611" fmla="*/ 474906 h 601986"/>
                  <a:gd name="connsiteX1612" fmla="*/ 544860 w 636190"/>
                  <a:gd name="connsiteY1612" fmla="*/ 475173 h 601986"/>
                  <a:gd name="connsiteX1613" fmla="*/ 544545 w 636190"/>
                  <a:gd name="connsiteY1613" fmla="*/ 475405 h 601986"/>
                  <a:gd name="connsiteX1614" fmla="*/ 543909 w 636190"/>
                  <a:gd name="connsiteY1614" fmla="*/ 475905 h 601986"/>
                  <a:gd name="connsiteX1615" fmla="*/ 543382 w 636190"/>
                  <a:gd name="connsiteY1615" fmla="*/ 476493 h 601986"/>
                  <a:gd name="connsiteX1616" fmla="*/ 542930 w 636190"/>
                  <a:gd name="connsiteY1616" fmla="*/ 477335 h 601986"/>
                  <a:gd name="connsiteX1617" fmla="*/ 542807 w 636190"/>
                  <a:gd name="connsiteY1617" fmla="*/ 477608 h 601986"/>
                  <a:gd name="connsiteX1618" fmla="*/ 542356 w 636190"/>
                  <a:gd name="connsiteY1618" fmla="*/ 478032 h 601986"/>
                  <a:gd name="connsiteX1619" fmla="*/ 542069 w 636190"/>
                  <a:gd name="connsiteY1619" fmla="*/ 477998 h 601986"/>
                  <a:gd name="connsiteX1620" fmla="*/ 541720 w 636190"/>
                  <a:gd name="connsiteY1620" fmla="*/ 477848 h 601986"/>
                  <a:gd name="connsiteX1621" fmla="*/ 541453 w 636190"/>
                  <a:gd name="connsiteY1621" fmla="*/ 477724 h 601986"/>
                  <a:gd name="connsiteX1622" fmla="*/ 540516 w 636190"/>
                  <a:gd name="connsiteY1622" fmla="*/ 477451 h 601986"/>
                  <a:gd name="connsiteX1623" fmla="*/ 539989 w 636190"/>
                  <a:gd name="connsiteY1623" fmla="*/ 477362 h 601986"/>
                  <a:gd name="connsiteX1624" fmla="*/ 539476 w 636190"/>
                  <a:gd name="connsiteY1624" fmla="*/ 477335 h 601986"/>
                  <a:gd name="connsiteX1625" fmla="*/ 538785 w 636190"/>
                  <a:gd name="connsiteY1625" fmla="*/ 477348 h 601986"/>
                  <a:gd name="connsiteX1626" fmla="*/ 538217 w 636190"/>
                  <a:gd name="connsiteY1626" fmla="*/ 477280 h 601986"/>
                  <a:gd name="connsiteX1627" fmla="*/ 538080 w 636190"/>
                  <a:gd name="connsiteY1627" fmla="*/ 477198 h 601986"/>
                  <a:gd name="connsiteX1628" fmla="*/ 537677 w 636190"/>
                  <a:gd name="connsiteY1628" fmla="*/ 476856 h 601986"/>
                  <a:gd name="connsiteX1629" fmla="*/ 537349 w 636190"/>
                  <a:gd name="connsiteY1629" fmla="*/ 476657 h 601986"/>
                  <a:gd name="connsiteX1630" fmla="*/ 536979 w 636190"/>
                  <a:gd name="connsiteY1630" fmla="*/ 476459 h 601986"/>
                  <a:gd name="connsiteX1631" fmla="*/ 536466 w 636190"/>
                  <a:gd name="connsiteY1631" fmla="*/ 476302 h 601986"/>
                  <a:gd name="connsiteX1632" fmla="*/ 535611 w 636190"/>
                  <a:gd name="connsiteY1632" fmla="*/ 476213 h 601986"/>
                  <a:gd name="connsiteX1633" fmla="*/ 534578 w 636190"/>
                  <a:gd name="connsiteY1633" fmla="*/ 476219 h 601986"/>
                  <a:gd name="connsiteX1634" fmla="*/ 534311 w 636190"/>
                  <a:gd name="connsiteY1634" fmla="*/ 476110 h 601986"/>
                  <a:gd name="connsiteX1635" fmla="*/ 534222 w 636190"/>
                  <a:gd name="connsiteY1635" fmla="*/ 480201 h 601986"/>
                  <a:gd name="connsiteX1636" fmla="*/ 533374 w 636190"/>
                  <a:gd name="connsiteY1636" fmla="*/ 483354 h 601986"/>
                  <a:gd name="connsiteX1637" fmla="*/ 529523 w 636190"/>
                  <a:gd name="connsiteY1637" fmla="*/ 481412 h 601986"/>
                  <a:gd name="connsiteX1638" fmla="*/ 528271 w 636190"/>
                  <a:gd name="connsiteY1638" fmla="*/ 480892 h 601986"/>
                  <a:gd name="connsiteX1639" fmla="*/ 527669 w 636190"/>
                  <a:gd name="connsiteY1639" fmla="*/ 480420 h 601986"/>
                  <a:gd name="connsiteX1640" fmla="*/ 526178 w 636190"/>
                  <a:gd name="connsiteY1640" fmla="*/ 478552 h 601986"/>
                  <a:gd name="connsiteX1641" fmla="*/ 524030 w 636190"/>
                  <a:gd name="connsiteY1641" fmla="*/ 476548 h 601986"/>
                  <a:gd name="connsiteX1642" fmla="*/ 522716 w 636190"/>
                  <a:gd name="connsiteY1642" fmla="*/ 475371 h 601986"/>
                  <a:gd name="connsiteX1643" fmla="*/ 521191 w 636190"/>
                  <a:gd name="connsiteY1643" fmla="*/ 473627 h 601986"/>
                  <a:gd name="connsiteX1644" fmla="*/ 520698 w 636190"/>
                  <a:gd name="connsiteY1644" fmla="*/ 473353 h 601986"/>
                  <a:gd name="connsiteX1645" fmla="*/ 519768 w 636190"/>
                  <a:gd name="connsiteY1645" fmla="*/ 472265 h 601986"/>
                  <a:gd name="connsiteX1646" fmla="*/ 518913 w 636190"/>
                  <a:gd name="connsiteY1646" fmla="*/ 470802 h 601986"/>
                  <a:gd name="connsiteX1647" fmla="*/ 518714 w 636190"/>
                  <a:gd name="connsiteY1647" fmla="*/ 469858 h 601986"/>
                  <a:gd name="connsiteX1648" fmla="*/ 517702 w 636190"/>
                  <a:gd name="connsiteY1648" fmla="*/ 469064 h 601986"/>
                  <a:gd name="connsiteX1649" fmla="*/ 517524 w 636190"/>
                  <a:gd name="connsiteY1649" fmla="*/ 468934 h 601986"/>
                  <a:gd name="connsiteX1650" fmla="*/ 517353 w 636190"/>
                  <a:gd name="connsiteY1650" fmla="*/ 469577 h 601986"/>
                  <a:gd name="connsiteX1651" fmla="*/ 515150 w 636190"/>
                  <a:gd name="connsiteY1651" fmla="*/ 471157 h 601986"/>
                  <a:gd name="connsiteX1652" fmla="*/ 515096 w 636190"/>
                  <a:gd name="connsiteY1652" fmla="*/ 471198 h 601986"/>
                  <a:gd name="connsiteX1653" fmla="*/ 513686 w 636190"/>
                  <a:gd name="connsiteY1653" fmla="*/ 472553 h 601986"/>
                  <a:gd name="connsiteX1654" fmla="*/ 511703 w 636190"/>
                  <a:gd name="connsiteY1654" fmla="*/ 475118 h 601986"/>
                  <a:gd name="connsiteX1655" fmla="*/ 509637 w 636190"/>
                  <a:gd name="connsiteY1655" fmla="*/ 477512 h 601986"/>
                  <a:gd name="connsiteX1656" fmla="*/ 508747 w 636190"/>
                  <a:gd name="connsiteY1656" fmla="*/ 479619 h 601986"/>
                  <a:gd name="connsiteX1657" fmla="*/ 508693 w 636190"/>
                  <a:gd name="connsiteY1657" fmla="*/ 481507 h 601986"/>
                  <a:gd name="connsiteX1658" fmla="*/ 510061 w 636190"/>
                  <a:gd name="connsiteY1658" fmla="*/ 486159 h 601986"/>
                  <a:gd name="connsiteX1659" fmla="*/ 509383 w 636190"/>
                  <a:gd name="connsiteY1659" fmla="*/ 486269 h 601986"/>
                  <a:gd name="connsiteX1660" fmla="*/ 510759 w 636190"/>
                  <a:gd name="connsiteY1660" fmla="*/ 489826 h 601986"/>
                  <a:gd name="connsiteX1661" fmla="*/ 510820 w 636190"/>
                  <a:gd name="connsiteY1661" fmla="*/ 492446 h 601986"/>
                  <a:gd name="connsiteX1662" fmla="*/ 510765 w 636190"/>
                  <a:gd name="connsiteY1662" fmla="*/ 495825 h 601986"/>
                  <a:gd name="connsiteX1663" fmla="*/ 510759 w 636190"/>
                  <a:gd name="connsiteY1663" fmla="*/ 498972 h 601986"/>
                  <a:gd name="connsiteX1664" fmla="*/ 511326 w 636190"/>
                  <a:gd name="connsiteY1664" fmla="*/ 503213 h 601986"/>
                  <a:gd name="connsiteX1665" fmla="*/ 511627 w 636190"/>
                  <a:gd name="connsiteY1665" fmla="*/ 504615 h 601986"/>
                  <a:gd name="connsiteX1666" fmla="*/ 512106 w 636190"/>
                  <a:gd name="connsiteY1666" fmla="*/ 506360 h 601986"/>
                  <a:gd name="connsiteX1667" fmla="*/ 513002 w 636190"/>
                  <a:gd name="connsiteY1667" fmla="*/ 509445 h 601986"/>
                  <a:gd name="connsiteX1668" fmla="*/ 513385 w 636190"/>
                  <a:gd name="connsiteY1668" fmla="*/ 512469 h 601986"/>
                  <a:gd name="connsiteX1669" fmla="*/ 514281 w 636190"/>
                  <a:gd name="connsiteY1669" fmla="*/ 515137 h 601986"/>
                  <a:gd name="connsiteX1670" fmla="*/ 516320 w 636190"/>
                  <a:gd name="connsiteY1670" fmla="*/ 520103 h 601986"/>
                  <a:gd name="connsiteX1671" fmla="*/ 516751 w 636190"/>
                  <a:gd name="connsiteY1671" fmla="*/ 521868 h 601986"/>
                  <a:gd name="connsiteX1672" fmla="*/ 516060 w 636190"/>
                  <a:gd name="connsiteY1672" fmla="*/ 521806 h 601986"/>
                  <a:gd name="connsiteX1673" fmla="*/ 514357 w 636190"/>
                  <a:gd name="connsiteY1673" fmla="*/ 521642 h 601986"/>
                  <a:gd name="connsiteX1674" fmla="*/ 512380 w 636190"/>
                  <a:gd name="connsiteY1674" fmla="*/ 521423 h 601986"/>
                  <a:gd name="connsiteX1675" fmla="*/ 510745 w 636190"/>
                  <a:gd name="connsiteY1675" fmla="*/ 521266 h 601986"/>
                  <a:gd name="connsiteX1676" fmla="*/ 509089 w 636190"/>
                  <a:gd name="connsiteY1676" fmla="*/ 521245 h 601986"/>
                  <a:gd name="connsiteX1677" fmla="*/ 507434 w 636190"/>
                  <a:gd name="connsiteY1677" fmla="*/ 521211 h 601986"/>
                  <a:gd name="connsiteX1678" fmla="*/ 505792 w 636190"/>
                  <a:gd name="connsiteY1678" fmla="*/ 521252 h 601986"/>
                  <a:gd name="connsiteX1679" fmla="*/ 504410 w 636190"/>
                  <a:gd name="connsiteY1679" fmla="*/ 521328 h 601986"/>
                  <a:gd name="connsiteX1680" fmla="*/ 503117 w 636190"/>
                  <a:gd name="connsiteY1680" fmla="*/ 521389 h 601986"/>
                  <a:gd name="connsiteX1681" fmla="*/ 501770 w 636190"/>
                  <a:gd name="connsiteY1681" fmla="*/ 521437 h 601986"/>
                  <a:gd name="connsiteX1682" fmla="*/ 500607 w 636190"/>
                  <a:gd name="connsiteY1682" fmla="*/ 521512 h 601986"/>
                  <a:gd name="connsiteX1683" fmla="*/ 499362 w 636190"/>
                  <a:gd name="connsiteY1683" fmla="*/ 521608 h 601986"/>
                  <a:gd name="connsiteX1684" fmla="*/ 497768 w 636190"/>
                  <a:gd name="connsiteY1684" fmla="*/ 521656 h 601986"/>
                  <a:gd name="connsiteX1685" fmla="*/ 496058 w 636190"/>
                  <a:gd name="connsiteY1685" fmla="*/ 521628 h 601986"/>
                  <a:gd name="connsiteX1686" fmla="*/ 494867 w 636190"/>
                  <a:gd name="connsiteY1686" fmla="*/ 521649 h 601986"/>
                  <a:gd name="connsiteX1687" fmla="*/ 493431 w 636190"/>
                  <a:gd name="connsiteY1687" fmla="*/ 521642 h 601986"/>
                  <a:gd name="connsiteX1688" fmla="*/ 492815 w 636190"/>
                  <a:gd name="connsiteY1688" fmla="*/ 521649 h 601986"/>
                  <a:gd name="connsiteX1689" fmla="*/ 490393 w 636190"/>
                  <a:gd name="connsiteY1689" fmla="*/ 522080 h 601986"/>
                  <a:gd name="connsiteX1690" fmla="*/ 488116 w 636190"/>
                  <a:gd name="connsiteY1690" fmla="*/ 522477 h 601986"/>
                  <a:gd name="connsiteX1691" fmla="*/ 485783 w 636190"/>
                  <a:gd name="connsiteY1691" fmla="*/ 522976 h 601986"/>
                  <a:gd name="connsiteX1692" fmla="*/ 483320 w 636190"/>
                  <a:gd name="connsiteY1692" fmla="*/ 523516 h 601986"/>
                  <a:gd name="connsiteX1693" fmla="*/ 481849 w 636190"/>
                  <a:gd name="connsiteY1693" fmla="*/ 524194 h 601986"/>
                  <a:gd name="connsiteX1694" fmla="*/ 479852 w 636190"/>
                  <a:gd name="connsiteY1694" fmla="*/ 525124 h 601986"/>
                  <a:gd name="connsiteX1695" fmla="*/ 478039 w 636190"/>
                  <a:gd name="connsiteY1695" fmla="*/ 525651 h 601986"/>
                  <a:gd name="connsiteX1696" fmla="*/ 476247 w 636190"/>
                  <a:gd name="connsiteY1696" fmla="*/ 526075 h 601986"/>
                  <a:gd name="connsiteX1697" fmla="*/ 473818 w 636190"/>
                  <a:gd name="connsiteY1697" fmla="*/ 526294 h 601986"/>
                  <a:gd name="connsiteX1698" fmla="*/ 469981 w 636190"/>
                  <a:gd name="connsiteY1698" fmla="*/ 526547 h 601986"/>
                  <a:gd name="connsiteX1699" fmla="*/ 469379 w 636190"/>
                  <a:gd name="connsiteY1699" fmla="*/ 526670 h 601986"/>
                  <a:gd name="connsiteX1700" fmla="*/ 467155 w 636190"/>
                  <a:gd name="connsiteY1700" fmla="*/ 526944 h 601986"/>
                  <a:gd name="connsiteX1701" fmla="*/ 464528 w 636190"/>
                  <a:gd name="connsiteY1701" fmla="*/ 527238 h 601986"/>
                  <a:gd name="connsiteX1702" fmla="*/ 462121 w 636190"/>
                  <a:gd name="connsiteY1702" fmla="*/ 527525 h 601986"/>
                  <a:gd name="connsiteX1703" fmla="*/ 460588 w 636190"/>
                  <a:gd name="connsiteY1703" fmla="*/ 527689 h 601986"/>
                  <a:gd name="connsiteX1704" fmla="*/ 457948 w 636190"/>
                  <a:gd name="connsiteY1704" fmla="*/ 527532 h 601986"/>
                  <a:gd name="connsiteX1705" fmla="*/ 453022 w 636190"/>
                  <a:gd name="connsiteY1705" fmla="*/ 527149 h 601986"/>
                  <a:gd name="connsiteX1706" fmla="*/ 452817 w 636190"/>
                  <a:gd name="connsiteY1706" fmla="*/ 527163 h 601986"/>
                  <a:gd name="connsiteX1707" fmla="*/ 451456 w 636190"/>
                  <a:gd name="connsiteY1707" fmla="*/ 527429 h 601986"/>
                  <a:gd name="connsiteX1708" fmla="*/ 449725 w 636190"/>
                  <a:gd name="connsiteY1708" fmla="*/ 527744 h 601986"/>
                  <a:gd name="connsiteX1709" fmla="*/ 447776 w 636190"/>
                  <a:gd name="connsiteY1709" fmla="*/ 528100 h 601986"/>
                  <a:gd name="connsiteX1710" fmla="*/ 447228 w 636190"/>
                  <a:gd name="connsiteY1710" fmla="*/ 528237 h 601986"/>
                  <a:gd name="connsiteX1711" fmla="*/ 446093 w 636190"/>
                  <a:gd name="connsiteY1711" fmla="*/ 528579 h 601986"/>
                  <a:gd name="connsiteX1712" fmla="*/ 444752 w 636190"/>
                  <a:gd name="connsiteY1712" fmla="*/ 528975 h 601986"/>
                  <a:gd name="connsiteX1713" fmla="*/ 444239 w 636190"/>
                  <a:gd name="connsiteY1713" fmla="*/ 529119 h 601986"/>
                  <a:gd name="connsiteX1714" fmla="*/ 443924 w 636190"/>
                  <a:gd name="connsiteY1714" fmla="*/ 529201 h 601986"/>
                  <a:gd name="connsiteX1715" fmla="*/ 441468 w 636190"/>
                  <a:gd name="connsiteY1715" fmla="*/ 529714 h 601986"/>
                  <a:gd name="connsiteX1716" fmla="*/ 437624 w 636190"/>
                  <a:gd name="connsiteY1716" fmla="*/ 530515 h 601986"/>
                  <a:gd name="connsiteX1717" fmla="*/ 436194 w 636190"/>
                  <a:gd name="connsiteY1717" fmla="*/ 530809 h 601986"/>
                  <a:gd name="connsiteX1718" fmla="*/ 434812 w 636190"/>
                  <a:gd name="connsiteY1718" fmla="*/ 531082 h 601986"/>
                  <a:gd name="connsiteX1719" fmla="*/ 431925 w 636190"/>
                  <a:gd name="connsiteY1719" fmla="*/ 531636 h 601986"/>
                  <a:gd name="connsiteX1720" fmla="*/ 430469 w 636190"/>
                  <a:gd name="connsiteY1720" fmla="*/ 531883 h 601986"/>
                  <a:gd name="connsiteX1721" fmla="*/ 428546 w 636190"/>
                  <a:gd name="connsiteY1721" fmla="*/ 532293 h 601986"/>
                  <a:gd name="connsiteX1722" fmla="*/ 426809 w 636190"/>
                  <a:gd name="connsiteY1722" fmla="*/ 532608 h 601986"/>
                  <a:gd name="connsiteX1723" fmla="*/ 424079 w 636190"/>
                  <a:gd name="connsiteY1723" fmla="*/ 532991 h 601986"/>
                  <a:gd name="connsiteX1724" fmla="*/ 423847 w 636190"/>
                  <a:gd name="connsiteY1724" fmla="*/ 533018 h 601986"/>
                  <a:gd name="connsiteX1725" fmla="*/ 421316 w 636190"/>
                  <a:gd name="connsiteY1725" fmla="*/ 533408 h 601986"/>
                  <a:gd name="connsiteX1726" fmla="*/ 420385 w 636190"/>
                  <a:gd name="connsiteY1726" fmla="*/ 533559 h 601986"/>
                  <a:gd name="connsiteX1727" fmla="*/ 420057 w 636190"/>
                  <a:gd name="connsiteY1727" fmla="*/ 533607 h 601986"/>
                  <a:gd name="connsiteX1728" fmla="*/ 418962 w 636190"/>
                  <a:gd name="connsiteY1728" fmla="*/ 533778 h 601986"/>
                  <a:gd name="connsiteX1729" fmla="*/ 415740 w 636190"/>
                  <a:gd name="connsiteY1729" fmla="*/ 534427 h 601986"/>
                  <a:gd name="connsiteX1730" fmla="*/ 414564 w 636190"/>
                  <a:gd name="connsiteY1730" fmla="*/ 534681 h 601986"/>
                  <a:gd name="connsiteX1731" fmla="*/ 414181 w 636190"/>
                  <a:gd name="connsiteY1731" fmla="*/ 534763 h 601986"/>
                  <a:gd name="connsiteX1732" fmla="*/ 413319 w 636190"/>
                  <a:gd name="connsiteY1732" fmla="*/ 534954 h 601986"/>
                  <a:gd name="connsiteX1733" fmla="*/ 411971 w 636190"/>
                  <a:gd name="connsiteY1733" fmla="*/ 535235 h 601986"/>
                  <a:gd name="connsiteX1734" fmla="*/ 411526 w 636190"/>
                  <a:gd name="connsiteY1734" fmla="*/ 535331 h 601986"/>
                  <a:gd name="connsiteX1735" fmla="*/ 410706 w 636190"/>
                  <a:gd name="connsiteY1735" fmla="*/ 535495 h 601986"/>
                  <a:gd name="connsiteX1736" fmla="*/ 408934 w 636190"/>
                  <a:gd name="connsiteY1736" fmla="*/ 535796 h 601986"/>
                  <a:gd name="connsiteX1737" fmla="*/ 408756 w 636190"/>
                  <a:gd name="connsiteY1737" fmla="*/ 535823 h 601986"/>
                  <a:gd name="connsiteX1738" fmla="*/ 406909 w 636190"/>
                  <a:gd name="connsiteY1738" fmla="*/ 535960 h 601986"/>
                  <a:gd name="connsiteX1739" fmla="*/ 403851 w 636190"/>
                  <a:gd name="connsiteY1739" fmla="*/ 536343 h 601986"/>
                  <a:gd name="connsiteX1740" fmla="*/ 401306 w 636190"/>
                  <a:gd name="connsiteY1740" fmla="*/ 536528 h 601986"/>
                  <a:gd name="connsiteX1741" fmla="*/ 399624 w 636190"/>
                  <a:gd name="connsiteY1741" fmla="*/ 536651 h 601986"/>
                  <a:gd name="connsiteX1742" fmla="*/ 396901 w 636190"/>
                  <a:gd name="connsiteY1742" fmla="*/ 536883 h 601986"/>
                  <a:gd name="connsiteX1743" fmla="*/ 395403 w 636190"/>
                  <a:gd name="connsiteY1743" fmla="*/ 537123 h 601986"/>
                  <a:gd name="connsiteX1744" fmla="*/ 393446 w 636190"/>
                  <a:gd name="connsiteY1744" fmla="*/ 537444 h 601986"/>
                  <a:gd name="connsiteX1745" fmla="*/ 390183 w 636190"/>
                  <a:gd name="connsiteY1745" fmla="*/ 537944 h 601986"/>
                  <a:gd name="connsiteX1746" fmla="*/ 386387 w 636190"/>
                  <a:gd name="connsiteY1746" fmla="*/ 538306 h 601986"/>
                  <a:gd name="connsiteX1747" fmla="*/ 382275 w 636190"/>
                  <a:gd name="connsiteY1747" fmla="*/ 538730 h 601986"/>
                  <a:gd name="connsiteX1748" fmla="*/ 380428 w 636190"/>
                  <a:gd name="connsiteY1748" fmla="*/ 538908 h 601986"/>
                  <a:gd name="connsiteX1749" fmla="*/ 376522 w 636190"/>
                  <a:gd name="connsiteY1749" fmla="*/ 539278 h 601986"/>
                  <a:gd name="connsiteX1750" fmla="*/ 375633 w 636190"/>
                  <a:gd name="connsiteY1750" fmla="*/ 539414 h 601986"/>
                  <a:gd name="connsiteX1751" fmla="*/ 374217 w 636190"/>
                  <a:gd name="connsiteY1751" fmla="*/ 539517 h 601986"/>
                  <a:gd name="connsiteX1752" fmla="*/ 370687 w 636190"/>
                  <a:gd name="connsiteY1752" fmla="*/ 540119 h 601986"/>
                  <a:gd name="connsiteX1753" fmla="*/ 369798 w 636190"/>
                  <a:gd name="connsiteY1753" fmla="*/ 540269 h 601986"/>
                  <a:gd name="connsiteX1754" fmla="*/ 363477 w 636190"/>
                  <a:gd name="connsiteY1754" fmla="*/ 541952 h 601986"/>
                  <a:gd name="connsiteX1755" fmla="*/ 357731 w 636190"/>
                  <a:gd name="connsiteY1755" fmla="*/ 543273 h 601986"/>
                  <a:gd name="connsiteX1756" fmla="*/ 355973 w 636190"/>
                  <a:gd name="connsiteY1756" fmla="*/ 543669 h 601986"/>
                  <a:gd name="connsiteX1757" fmla="*/ 351697 w 636190"/>
                  <a:gd name="connsiteY1757" fmla="*/ 544593 h 601986"/>
                  <a:gd name="connsiteX1758" fmla="*/ 346416 w 636190"/>
                  <a:gd name="connsiteY1758" fmla="*/ 545728 h 601986"/>
                  <a:gd name="connsiteX1759" fmla="*/ 340218 w 636190"/>
                  <a:gd name="connsiteY1759" fmla="*/ 547144 h 601986"/>
                  <a:gd name="connsiteX1760" fmla="*/ 339356 w 636190"/>
                  <a:gd name="connsiteY1760" fmla="*/ 547336 h 601986"/>
                  <a:gd name="connsiteX1761" fmla="*/ 338070 w 636190"/>
                  <a:gd name="connsiteY1761" fmla="*/ 547637 h 601986"/>
                  <a:gd name="connsiteX1762" fmla="*/ 336305 w 636190"/>
                  <a:gd name="connsiteY1762" fmla="*/ 547904 h 601986"/>
                  <a:gd name="connsiteX1763" fmla="*/ 333727 w 636190"/>
                  <a:gd name="connsiteY1763" fmla="*/ 548219 h 601986"/>
                  <a:gd name="connsiteX1764" fmla="*/ 330443 w 636190"/>
                  <a:gd name="connsiteY1764" fmla="*/ 548513 h 601986"/>
                  <a:gd name="connsiteX1765" fmla="*/ 327392 w 636190"/>
                  <a:gd name="connsiteY1765" fmla="*/ 548745 h 601986"/>
                  <a:gd name="connsiteX1766" fmla="*/ 325579 w 636190"/>
                  <a:gd name="connsiteY1766" fmla="*/ 548930 h 601986"/>
                  <a:gd name="connsiteX1767" fmla="*/ 322426 w 636190"/>
                  <a:gd name="connsiteY1767" fmla="*/ 549245 h 601986"/>
                  <a:gd name="connsiteX1768" fmla="*/ 320134 w 636190"/>
                  <a:gd name="connsiteY1768" fmla="*/ 549429 h 601986"/>
                  <a:gd name="connsiteX1769" fmla="*/ 319573 w 636190"/>
                  <a:gd name="connsiteY1769" fmla="*/ 549409 h 601986"/>
                  <a:gd name="connsiteX1770" fmla="*/ 318998 w 636190"/>
                  <a:gd name="connsiteY1770" fmla="*/ 549313 h 601986"/>
                  <a:gd name="connsiteX1771" fmla="*/ 317863 w 636190"/>
                  <a:gd name="connsiteY1771" fmla="*/ 549094 h 601986"/>
                  <a:gd name="connsiteX1772" fmla="*/ 318266 w 636190"/>
                  <a:gd name="connsiteY1772" fmla="*/ 551865 h 601986"/>
                  <a:gd name="connsiteX1773" fmla="*/ 315892 w 636190"/>
                  <a:gd name="connsiteY1773" fmla="*/ 553452 h 601986"/>
                  <a:gd name="connsiteX1774" fmla="*/ 314757 w 636190"/>
                  <a:gd name="connsiteY1774" fmla="*/ 554204 h 601986"/>
                  <a:gd name="connsiteX1775" fmla="*/ 313361 w 636190"/>
                  <a:gd name="connsiteY1775" fmla="*/ 555141 h 601986"/>
                  <a:gd name="connsiteX1776" fmla="*/ 310823 w 636190"/>
                  <a:gd name="connsiteY1776" fmla="*/ 556824 h 601986"/>
                  <a:gd name="connsiteX1777" fmla="*/ 310707 w 636190"/>
                  <a:gd name="connsiteY1777" fmla="*/ 556509 h 601986"/>
                  <a:gd name="connsiteX1778" fmla="*/ 309763 w 636190"/>
                  <a:gd name="connsiteY1778" fmla="*/ 554033 h 601986"/>
                  <a:gd name="connsiteX1779" fmla="*/ 309667 w 636190"/>
                  <a:gd name="connsiteY1779" fmla="*/ 553739 h 601986"/>
                  <a:gd name="connsiteX1780" fmla="*/ 308888 w 636190"/>
                  <a:gd name="connsiteY1780" fmla="*/ 551187 h 601986"/>
                  <a:gd name="connsiteX1781" fmla="*/ 308840 w 636190"/>
                  <a:gd name="connsiteY1781" fmla="*/ 551037 h 601986"/>
                  <a:gd name="connsiteX1782" fmla="*/ 308115 w 636190"/>
                  <a:gd name="connsiteY1782" fmla="*/ 548321 h 601986"/>
                  <a:gd name="connsiteX1783" fmla="*/ 307444 w 636190"/>
                  <a:gd name="connsiteY1783" fmla="*/ 545407 h 601986"/>
                  <a:gd name="connsiteX1784" fmla="*/ 304509 w 636190"/>
                  <a:gd name="connsiteY1784" fmla="*/ 545496 h 601986"/>
                  <a:gd name="connsiteX1785" fmla="*/ 303976 w 636190"/>
                  <a:gd name="connsiteY1785" fmla="*/ 543026 h 601986"/>
                  <a:gd name="connsiteX1786" fmla="*/ 301130 w 636190"/>
                  <a:gd name="connsiteY1786" fmla="*/ 543341 h 601986"/>
                  <a:gd name="connsiteX1787" fmla="*/ 298298 w 636190"/>
                  <a:gd name="connsiteY1787" fmla="*/ 543738 h 601986"/>
                  <a:gd name="connsiteX1788" fmla="*/ 298127 w 636190"/>
                  <a:gd name="connsiteY1788" fmla="*/ 542999 h 601986"/>
                  <a:gd name="connsiteX1789" fmla="*/ 295569 w 636190"/>
                  <a:gd name="connsiteY1789" fmla="*/ 543574 h 601986"/>
                  <a:gd name="connsiteX1790" fmla="*/ 292955 w 636190"/>
                  <a:gd name="connsiteY1790" fmla="*/ 544148 h 601986"/>
                  <a:gd name="connsiteX1791" fmla="*/ 293482 w 636190"/>
                  <a:gd name="connsiteY1791" fmla="*/ 546057 h 601986"/>
                  <a:gd name="connsiteX1792" fmla="*/ 289556 w 636190"/>
                  <a:gd name="connsiteY1792" fmla="*/ 547363 h 601986"/>
                  <a:gd name="connsiteX1793" fmla="*/ 285212 w 636190"/>
                  <a:gd name="connsiteY1793" fmla="*/ 548561 h 601986"/>
                  <a:gd name="connsiteX1794" fmla="*/ 282968 w 636190"/>
                  <a:gd name="connsiteY1794" fmla="*/ 549812 h 601986"/>
                  <a:gd name="connsiteX1795" fmla="*/ 280827 w 636190"/>
                  <a:gd name="connsiteY1795" fmla="*/ 551030 h 601986"/>
                  <a:gd name="connsiteX1796" fmla="*/ 280793 w 636190"/>
                  <a:gd name="connsiteY1796" fmla="*/ 551051 h 601986"/>
                  <a:gd name="connsiteX1797" fmla="*/ 279554 w 636190"/>
                  <a:gd name="connsiteY1797" fmla="*/ 552166 h 601986"/>
                  <a:gd name="connsiteX1798" fmla="*/ 277755 w 636190"/>
                  <a:gd name="connsiteY1798" fmla="*/ 552371 h 601986"/>
                  <a:gd name="connsiteX1799" fmla="*/ 275984 w 636190"/>
                  <a:gd name="connsiteY1799" fmla="*/ 552562 h 601986"/>
                  <a:gd name="connsiteX1800" fmla="*/ 273316 w 636190"/>
                  <a:gd name="connsiteY1800" fmla="*/ 552371 h 601986"/>
                  <a:gd name="connsiteX1801" fmla="*/ 271633 w 636190"/>
                  <a:gd name="connsiteY1801" fmla="*/ 552261 h 601986"/>
                  <a:gd name="connsiteX1802" fmla="*/ 271886 w 636190"/>
                  <a:gd name="connsiteY1802" fmla="*/ 553233 h 601986"/>
                  <a:gd name="connsiteX1803" fmla="*/ 269724 w 636190"/>
                  <a:gd name="connsiteY1803" fmla="*/ 553725 h 601986"/>
                  <a:gd name="connsiteX1804" fmla="*/ 267734 w 636190"/>
                  <a:gd name="connsiteY1804" fmla="*/ 554197 h 601986"/>
                  <a:gd name="connsiteX1805" fmla="*/ 265647 w 636190"/>
                  <a:gd name="connsiteY1805" fmla="*/ 554690 h 601986"/>
                  <a:gd name="connsiteX1806" fmla="*/ 260729 w 636190"/>
                  <a:gd name="connsiteY1806" fmla="*/ 555990 h 601986"/>
                  <a:gd name="connsiteX1807" fmla="*/ 260605 w 636190"/>
                  <a:gd name="connsiteY1807" fmla="*/ 556024 h 601986"/>
                  <a:gd name="connsiteX1808" fmla="*/ 260605 w 636190"/>
                  <a:gd name="connsiteY1808" fmla="*/ 556249 h 601986"/>
                  <a:gd name="connsiteX1809" fmla="*/ 260660 w 636190"/>
                  <a:gd name="connsiteY1809" fmla="*/ 558931 h 601986"/>
                  <a:gd name="connsiteX1810" fmla="*/ 260790 w 636190"/>
                  <a:gd name="connsiteY1810" fmla="*/ 560552 h 601986"/>
                  <a:gd name="connsiteX1811" fmla="*/ 260982 w 636190"/>
                  <a:gd name="connsiteY1811" fmla="*/ 562119 h 601986"/>
                  <a:gd name="connsiteX1812" fmla="*/ 261427 w 636190"/>
                  <a:gd name="connsiteY1812" fmla="*/ 564718 h 601986"/>
                  <a:gd name="connsiteX1813" fmla="*/ 261214 w 636190"/>
                  <a:gd name="connsiteY1813" fmla="*/ 564773 h 601986"/>
                  <a:gd name="connsiteX1814" fmla="*/ 259196 w 636190"/>
                  <a:gd name="connsiteY1814" fmla="*/ 565443 h 601986"/>
                  <a:gd name="connsiteX1815" fmla="*/ 259463 w 636190"/>
                  <a:gd name="connsiteY1815" fmla="*/ 566025 h 601986"/>
                  <a:gd name="connsiteX1816" fmla="*/ 258109 w 636190"/>
                  <a:gd name="connsiteY1816" fmla="*/ 566463 h 601986"/>
                  <a:gd name="connsiteX1817" fmla="*/ 258854 w 636190"/>
                  <a:gd name="connsiteY1817" fmla="*/ 568241 h 601986"/>
                  <a:gd name="connsiteX1818" fmla="*/ 258239 w 636190"/>
                  <a:gd name="connsiteY1818" fmla="*/ 568467 h 601986"/>
                  <a:gd name="connsiteX1819" fmla="*/ 259655 w 636190"/>
                  <a:gd name="connsiteY1819" fmla="*/ 571539 h 601986"/>
                  <a:gd name="connsiteX1820" fmla="*/ 255714 w 636190"/>
                  <a:gd name="connsiteY1820" fmla="*/ 572989 h 601986"/>
                  <a:gd name="connsiteX1821" fmla="*/ 256597 w 636190"/>
                  <a:gd name="connsiteY1821" fmla="*/ 574774 h 601986"/>
                  <a:gd name="connsiteX1822" fmla="*/ 250235 w 636190"/>
                  <a:gd name="connsiteY1822" fmla="*/ 577476 h 601986"/>
                  <a:gd name="connsiteX1823" fmla="*/ 247998 w 636190"/>
                  <a:gd name="connsiteY1823" fmla="*/ 578427 h 601986"/>
                  <a:gd name="connsiteX1824" fmla="*/ 245364 w 636190"/>
                  <a:gd name="connsiteY1824" fmla="*/ 579570 h 601986"/>
                  <a:gd name="connsiteX1825" fmla="*/ 246055 w 636190"/>
                  <a:gd name="connsiteY1825" fmla="*/ 580151 h 601986"/>
                  <a:gd name="connsiteX1826" fmla="*/ 244215 w 636190"/>
                  <a:gd name="connsiteY1826" fmla="*/ 582080 h 601986"/>
                  <a:gd name="connsiteX1827" fmla="*/ 242156 w 636190"/>
                  <a:gd name="connsiteY1827" fmla="*/ 584215 h 601986"/>
                  <a:gd name="connsiteX1828" fmla="*/ 243517 w 636190"/>
                  <a:gd name="connsiteY1828" fmla="*/ 585624 h 601986"/>
                  <a:gd name="connsiteX1829" fmla="*/ 244749 w 636190"/>
                  <a:gd name="connsiteY1829" fmla="*/ 587272 h 601986"/>
                  <a:gd name="connsiteX1830" fmla="*/ 245809 w 636190"/>
                  <a:gd name="connsiteY1830" fmla="*/ 588586 h 601986"/>
                  <a:gd name="connsiteX1831" fmla="*/ 245693 w 636190"/>
                  <a:gd name="connsiteY1831" fmla="*/ 588750 h 601986"/>
                  <a:gd name="connsiteX1832" fmla="*/ 248299 w 636190"/>
                  <a:gd name="connsiteY1832" fmla="*/ 591185 h 601986"/>
                  <a:gd name="connsiteX1833" fmla="*/ 248778 w 636190"/>
                  <a:gd name="connsiteY1833" fmla="*/ 592198 h 601986"/>
                  <a:gd name="connsiteX1834" fmla="*/ 249455 w 636190"/>
                  <a:gd name="connsiteY1834" fmla="*/ 593634 h 601986"/>
                  <a:gd name="connsiteX1835" fmla="*/ 250495 w 636190"/>
                  <a:gd name="connsiteY1835" fmla="*/ 594879 h 601986"/>
                  <a:gd name="connsiteX1836" fmla="*/ 251637 w 636190"/>
                  <a:gd name="connsiteY1836" fmla="*/ 595563 h 601986"/>
                  <a:gd name="connsiteX1837" fmla="*/ 251542 w 636190"/>
                  <a:gd name="connsiteY1837" fmla="*/ 595885 h 601986"/>
                  <a:gd name="connsiteX1838" fmla="*/ 251863 w 636190"/>
                  <a:gd name="connsiteY1838" fmla="*/ 596938 h 601986"/>
                  <a:gd name="connsiteX1839" fmla="*/ 251282 w 636190"/>
                  <a:gd name="connsiteY1839" fmla="*/ 597075 h 601986"/>
                  <a:gd name="connsiteX1840" fmla="*/ 251302 w 636190"/>
                  <a:gd name="connsiteY1840" fmla="*/ 597951 h 601986"/>
                  <a:gd name="connsiteX1841" fmla="*/ 248880 w 636190"/>
                  <a:gd name="connsiteY1841" fmla="*/ 597185 h 601986"/>
                  <a:gd name="connsiteX1842" fmla="*/ 247752 w 636190"/>
                  <a:gd name="connsiteY1842" fmla="*/ 596808 h 601986"/>
                  <a:gd name="connsiteX1843" fmla="*/ 246090 w 636190"/>
                  <a:gd name="connsiteY1843" fmla="*/ 596316 h 601986"/>
                  <a:gd name="connsiteX1844" fmla="*/ 243811 w 636190"/>
                  <a:gd name="connsiteY1844" fmla="*/ 595604 h 601986"/>
                  <a:gd name="connsiteX1845" fmla="*/ 239919 w 636190"/>
                  <a:gd name="connsiteY1845" fmla="*/ 594366 h 601986"/>
                  <a:gd name="connsiteX1846" fmla="*/ 239775 w 636190"/>
                  <a:gd name="connsiteY1846" fmla="*/ 594325 h 601986"/>
                  <a:gd name="connsiteX1847" fmla="*/ 239714 w 636190"/>
                  <a:gd name="connsiteY1847" fmla="*/ 594318 h 601986"/>
                  <a:gd name="connsiteX1848" fmla="*/ 239269 w 636190"/>
                  <a:gd name="connsiteY1848" fmla="*/ 592013 h 601986"/>
                  <a:gd name="connsiteX1849" fmla="*/ 237750 w 636190"/>
                  <a:gd name="connsiteY1849" fmla="*/ 592991 h 601986"/>
                  <a:gd name="connsiteX1850" fmla="*/ 231416 w 636190"/>
                  <a:gd name="connsiteY1850" fmla="*/ 593060 h 601986"/>
                  <a:gd name="connsiteX1851" fmla="*/ 228714 w 636190"/>
                  <a:gd name="connsiteY1851" fmla="*/ 593087 h 601986"/>
                  <a:gd name="connsiteX1852" fmla="*/ 229104 w 636190"/>
                  <a:gd name="connsiteY1852" fmla="*/ 598744 h 601986"/>
                  <a:gd name="connsiteX1853" fmla="*/ 225684 w 636190"/>
                  <a:gd name="connsiteY1853" fmla="*/ 598861 h 601986"/>
                  <a:gd name="connsiteX1854" fmla="*/ 225670 w 636190"/>
                  <a:gd name="connsiteY1854" fmla="*/ 598669 h 601986"/>
                  <a:gd name="connsiteX1855" fmla="*/ 225259 w 636190"/>
                  <a:gd name="connsiteY1855" fmla="*/ 598669 h 601986"/>
                  <a:gd name="connsiteX1856" fmla="*/ 225300 w 636190"/>
                  <a:gd name="connsiteY1856" fmla="*/ 597821 h 601986"/>
                  <a:gd name="connsiteX1857" fmla="*/ 224746 w 636190"/>
                  <a:gd name="connsiteY1857" fmla="*/ 597875 h 601986"/>
                  <a:gd name="connsiteX1858" fmla="*/ 223754 w 636190"/>
                  <a:gd name="connsiteY1858" fmla="*/ 587553 h 601986"/>
                  <a:gd name="connsiteX1859" fmla="*/ 223720 w 636190"/>
                  <a:gd name="connsiteY1859" fmla="*/ 587443 h 601986"/>
                  <a:gd name="connsiteX1860" fmla="*/ 222297 w 636190"/>
                  <a:gd name="connsiteY1860" fmla="*/ 587703 h 601986"/>
                  <a:gd name="connsiteX1861" fmla="*/ 221442 w 636190"/>
                  <a:gd name="connsiteY1861" fmla="*/ 587991 h 601986"/>
                  <a:gd name="connsiteX1862" fmla="*/ 220669 w 636190"/>
                  <a:gd name="connsiteY1862" fmla="*/ 588264 h 601986"/>
                  <a:gd name="connsiteX1863" fmla="*/ 218159 w 636190"/>
                  <a:gd name="connsiteY1863" fmla="*/ 589113 h 601986"/>
                  <a:gd name="connsiteX1864" fmla="*/ 216161 w 636190"/>
                  <a:gd name="connsiteY1864" fmla="*/ 589694 h 601986"/>
                  <a:gd name="connsiteX1865" fmla="*/ 215710 w 636190"/>
                  <a:gd name="connsiteY1865" fmla="*/ 589831 h 601986"/>
                  <a:gd name="connsiteX1866" fmla="*/ 214273 w 636190"/>
                  <a:gd name="connsiteY1866" fmla="*/ 590357 h 601986"/>
                  <a:gd name="connsiteX1867" fmla="*/ 212857 w 636190"/>
                  <a:gd name="connsiteY1867" fmla="*/ 590980 h 601986"/>
                  <a:gd name="connsiteX1868" fmla="*/ 210470 w 636190"/>
                  <a:gd name="connsiteY1868" fmla="*/ 592013 h 601986"/>
                  <a:gd name="connsiteX1869" fmla="*/ 205093 w 636190"/>
                  <a:gd name="connsiteY1869" fmla="*/ 594414 h 601986"/>
                  <a:gd name="connsiteX1870" fmla="*/ 203068 w 636190"/>
                  <a:gd name="connsiteY1870" fmla="*/ 595351 h 601986"/>
                  <a:gd name="connsiteX1871" fmla="*/ 200557 w 636190"/>
                  <a:gd name="connsiteY1871" fmla="*/ 596350 h 601986"/>
                  <a:gd name="connsiteX1872" fmla="*/ 198307 w 636190"/>
                  <a:gd name="connsiteY1872" fmla="*/ 596856 h 601986"/>
                  <a:gd name="connsiteX1873" fmla="*/ 197294 w 636190"/>
                  <a:gd name="connsiteY1873" fmla="*/ 597055 h 601986"/>
                  <a:gd name="connsiteX1874" fmla="*/ 197103 w 636190"/>
                  <a:gd name="connsiteY1874" fmla="*/ 596213 h 601986"/>
                  <a:gd name="connsiteX1875" fmla="*/ 196624 w 636190"/>
                  <a:gd name="connsiteY1875" fmla="*/ 594175 h 601986"/>
                  <a:gd name="connsiteX1876" fmla="*/ 196419 w 636190"/>
                  <a:gd name="connsiteY1876" fmla="*/ 593238 h 601986"/>
                  <a:gd name="connsiteX1877" fmla="*/ 196398 w 636190"/>
                  <a:gd name="connsiteY1877" fmla="*/ 593128 h 601986"/>
                  <a:gd name="connsiteX1878" fmla="*/ 196186 w 636190"/>
                  <a:gd name="connsiteY1878" fmla="*/ 592334 h 601986"/>
                  <a:gd name="connsiteX1879" fmla="*/ 196186 w 636190"/>
                  <a:gd name="connsiteY1879" fmla="*/ 592252 h 601986"/>
                  <a:gd name="connsiteX1880" fmla="*/ 188825 w 636190"/>
                  <a:gd name="connsiteY1880" fmla="*/ 592341 h 601986"/>
                  <a:gd name="connsiteX1881" fmla="*/ 182149 w 636190"/>
                  <a:gd name="connsiteY1881" fmla="*/ 590795 h 601986"/>
                  <a:gd name="connsiteX1882" fmla="*/ 181663 w 636190"/>
                  <a:gd name="connsiteY1882" fmla="*/ 590618 h 601986"/>
                  <a:gd name="connsiteX1883" fmla="*/ 174651 w 636190"/>
                  <a:gd name="connsiteY1883" fmla="*/ 588004 h 601986"/>
                  <a:gd name="connsiteX1884" fmla="*/ 174597 w 636190"/>
                  <a:gd name="connsiteY1884" fmla="*/ 588011 h 601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</a:cxnLst>
                <a:rect l="l" t="t" r="r" b="b"/>
                <a:pathLst>
                  <a:path w="636190" h="601986">
                    <a:moveTo>
                      <a:pt x="174597" y="588011"/>
                    </a:moveTo>
                    <a:lnTo>
                      <a:pt x="174384" y="587006"/>
                    </a:lnTo>
                    <a:lnTo>
                      <a:pt x="173865" y="584734"/>
                    </a:lnTo>
                    <a:lnTo>
                      <a:pt x="173386" y="582634"/>
                    </a:lnTo>
                    <a:lnTo>
                      <a:pt x="172729" y="579747"/>
                    </a:lnTo>
                    <a:lnTo>
                      <a:pt x="172845" y="579707"/>
                    </a:lnTo>
                    <a:lnTo>
                      <a:pt x="173427" y="579173"/>
                    </a:lnTo>
                    <a:lnTo>
                      <a:pt x="172189" y="570369"/>
                    </a:lnTo>
                    <a:lnTo>
                      <a:pt x="172154" y="570143"/>
                    </a:lnTo>
                    <a:lnTo>
                      <a:pt x="171464" y="565573"/>
                    </a:lnTo>
                    <a:lnTo>
                      <a:pt x="171135" y="565553"/>
                    </a:lnTo>
                    <a:lnTo>
                      <a:pt x="169049" y="565389"/>
                    </a:lnTo>
                    <a:lnTo>
                      <a:pt x="169021" y="565149"/>
                    </a:lnTo>
                    <a:lnTo>
                      <a:pt x="168317" y="559136"/>
                    </a:lnTo>
                    <a:lnTo>
                      <a:pt x="166826" y="559533"/>
                    </a:lnTo>
                    <a:lnTo>
                      <a:pt x="166237" y="554717"/>
                    </a:lnTo>
                    <a:lnTo>
                      <a:pt x="166217" y="554204"/>
                    </a:lnTo>
                    <a:lnTo>
                      <a:pt x="165594" y="549265"/>
                    </a:lnTo>
                    <a:lnTo>
                      <a:pt x="165485" y="546796"/>
                    </a:lnTo>
                    <a:lnTo>
                      <a:pt x="165382" y="545715"/>
                    </a:lnTo>
                    <a:lnTo>
                      <a:pt x="165204" y="544141"/>
                    </a:lnTo>
                    <a:lnTo>
                      <a:pt x="164985" y="542506"/>
                    </a:lnTo>
                    <a:lnTo>
                      <a:pt x="164855" y="542069"/>
                    </a:lnTo>
                    <a:lnTo>
                      <a:pt x="164938" y="542048"/>
                    </a:lnTo>
                    <a:lnTo>
                      <a:pt x="170410" y="539743"/>
                    </a:lnTo>
                    <a:lnTo>
                      <a:pt x="170807" y="539538"/>
                    </a:lnTo>
                    <a:lnTo>
                      <a:pt x="173146" y="538313"/>
                    </a:lnTo>
                    <a:lnTo>
                      <a:pt x="173427" y="538176"/>
                    </a:lnTo>
                    <a:lnTo>
                      <a:pt x="175417" y="537280"/>
                    </a:lnTo>
                    <a:lnTo>
                      <a:pt x="177230" y="536623"/>
                    </a:lnTo>
                    <a:lnTo>
                      <a:pt x="177470" y="537000"/>
                    </a:lnTo>
                    <a:lnTo>
                      <a:pt x="184263" y="535180"/>
                    </a:lnTo>
                    <a:lnTo>
                      <a:pt x="183777" y="533374"/>
                    </a:lnTo>
                    <a:lnTo>
                      <a:pt x="183955" y="533333"/>
                    </a:lnTo>
                    <a:lnTo>
                      <a:pt x="183791" y="532895"/>
                    </a:lnTo>
                    <a:lnTo>
                      <a:pt x="186568" y="532054"/>
                    </a:lnTo>
                    <a:lnTo>
                      <a:pt x="186390" y="531301"/>
                    </a:lnTo>
                    <a:lnTo>
                      <a:pt x="195174" y="528654"/>
                    </a:lnTo>
                    <a:lnTo>
                      <a:pt x="194941" y="528066"/>
                    </a:lnTo>
                    <a:lnTo>
                      <a:pt x="195126" y="527970"/>
                    </a:lnTo>
                    <a:lnTo>
                      <a:pt x="197650" y="526670"/>
                    </a:lnTo>
                    <a:lnTo>
                      <a:pt x="199066" y="525781"/>
                    </a:lnTo>
                    <a:lnTo>
                      <a:pt x="200174" y="524666"/>
                    </a:lnTo>
                    <a:lnTo>
                      <a:pt x="201631" y="523373"/>
                    </a:lnTo>
                    <a:lnTo>
                      <a:pt x="203164" y="522230"/>
                    </a:lnTo>
                    <a:lnTo>
                      <a:pt x="204600" y="521026"/>
                    </a:lnTo>
                    <a:lnTo>
                      <a:pt x="206037" y="519836"/>
                    </a:lnTo>
                    <a:lnTo>
                      <a:pt x="208520" y="518393"/>
                    </a:lnTo>
                    <a:lnTo>
                      <a:pt x="210456" y="517202"/>
                    </a:lnTo>
                    <a:lnTo>
                      <a:pt x="209697" y="515602"/>
                    </a:lnTo>
                    <a:lnTo>
                      <a:pt x="211393" y="514788"/>
                    </a:lnTo>
                    <a:lnTo>
                      <a:pt x="213219" y="514138"/>
                    </a:lnTo>
                    <a:lnTo>
                      <a:pt x="215730" y="513433"/>
                    </a:lnTo>
                    <a:lnTo>
                      <a:pt x="215675" y="512564"/>
                    </a:lnTo>
                    <a:lnTo>
                      <a:pt x="215586" y="511798"/>
                    </a:lnTo>
                    <a:lnTo>
                      <a:pt x="215573" y="511655"/>
                    </a:lnTo>
                    <a:lnTo>
                      <a:pt x="216743" y="511791"/>
                    </a:lnTo>
                    <a:lnTo>
                      <a:pt x="217304" y="511791"/>
                    </a:lnTo>
                    <a:lnTo>
                      <a:pt x="217960" y="511661"/>
                    </a:lnTo>
                    <a:lnTo>
                      <a:pt x="218514" y="511463"/>
                    </a:lnTo>
                    <a:lnTo>
                      <a:pt x="219055" y="511251"/>
                    </a:lnTo>
                    <a:lnTo>
                      <a:pt x="220026" y="510779"/>
                    </a:lnTo>
                    <a:lnTo>
                      <a:pt x="221962" y="509076"/>
                    </a:lnTo>
                    <a:lnTo>
                      <a:pt x="226409" y="504752"/>
                    </a:lnTo>
                    <a:lnTo>
                      <a:pt x="226511" y="504650"/>
                    </a:lnTo>
                    <a:lnTo>
                      <a:pt x="228119" y="503288"/>
                    </a:lnTo>
                    <a:lnTo>
                      <a:pt x="228009" y="502960"/>
                    </a:lnTo>
                    <a:lnTo>
                      <a:pt x="227695" y="501982"/>
                    </a:lnTo>
                    <a:lnTo>
                      <a:pt x="227599" y="501640"/>
                    </a:lnTo>
                    <a:lnTo>
                      <a:pt x="227394" y="500983"/>
                    </a:lnTo>
                    <a:lnTo>
                      <a:pt x="226826" y="498151"/>
                    </a:lnTo>
                    <a:lnTo>
                      <a:pt x="223795" y="498288"/>
                    </a:lnTo>
                    <a:lnTo>
                      <a:pt x="224192" y="497015"/>
                    </a:lnTo>
                    <a:lnTo>
                      <a:pt x="224500" y="495989"/>
                    </a:lnTo>
                    <a:lnTo>
                      <a:pt x="224541" y="494252"/>
                    </a:lnTo>
                    <a:lnTo>
                      <a:pt x="224664" y="491981"/>
                    </a:lnTo>
                    <a:lnTo>
                      <a:pt x="224480" y="490113"/>
                    </a:lnTo>
                    <a:lnTo>
                      <a:pt x="224124" y="486788"/>
                    </a:lnTo>
                    <a:lnTo>
                      <a:pt x="222975" y="482677"/>
                    </a:lnTo>
                    <a:lnTo>
                      <a:pt x="222845" y="482226"/>
                    </a:lnTo>
                    <a:lnTo>
                      <a:pt x="222270" y="480146"/>
                    </a:lnTo>
                    <a:lnTo>
                      <a:pt x="222092" y="479537"/>
                    </a:lnTo>
                    <a:lnTo>
                      <a:pt x="220088" y="479913"/>
                    </a:lnTo>
                    <a:lnTo>
                      <a:pt x="219616" y="478203"/>
                    </a:lnTo>
                    <a:lnTo>
                      <a:pt x="219041" y="476151"/>
                    </a:lnTo>
                    <a:lnTo>
                      <a:pt x="218528" y="473982"/>
                    </a:lnTo>
                    <a:lnTo>
                      <a:pt x="215908" y="463708"/>
                    </a:lnTo>
                    <a:lnTo>
                      <a:pt x="210586" y="465486"/>
                    </a:lnTo>
                    <a:lnTo>
                      <a:pt x="210278" y="464563"/>
                    </a:lnTo>
                    <a:lnTo>
                      <a:pt x="209909" y="463516"/>
                    </a:lnTo>
                    <a:lnTo>
                      <a:pt x="211988" y="461615"/>
                    </a:lnTo>
                    <a:lnTo>
                      <a:pt x="212994" y="460739"/>
                    </a:lnTo>
                    <a:lnTo>
                      <a:pt x="211318" y="456340"/>
                    </a:lnTo>
                    <a:lnTo>
                      <a:pt x="209833" y="456710"/>
                    </a:lnTo>
                    <a:lnTo>
                      <a:pt x="208595" y="456997"/>
                    </a:lnTo>
                    <a:lnTo>
                      <a:pt x="208219" y="455629"/>
                    </a:lnTo>
                    <a:lnTo>
                      <a:pt x="207740" y="454069"/>
                    </a:lnTo>
                    <a:lnTo>
                      <a:pt x="207337" y="452721"/>
                    </a:lnTo>
                    <a:lnTo>
                      <a:pt x="203471" y="453891"/>
                    </a:lnTo>
                    <a:lnTo>
                      <a:pt x="202616" y="451237"/>
                    </a:lnTo>
                    <a:lnTo>
                      <a:pt x="201686" y="448405"/>
                    </a:lnTo>
                    <a:lnTo>
                      <a:pt x="200749" y="445546"/>
                    </a:lnTo>
                    <a:lnTo>
                      <a:pt x="199866" y="442960"/>
                    </a:lnTo>
                    <a:lnTo>
                      <a:pt x="199025" y="440367"/>
                    </a:lnTo>
                    <a:lnTo>
                      <a:pt x="198868" y="440388"/>
                    </a:lnTo>
                    <a:lnTo>
                      <a:pt x="195536" y="440750"/>
                    </a:lnTo>
                    <a:lnTo>
                      <a:pt x="192622" y="440914"/>
                    </a:lnTo>
                    <a:lnTo>
                      <a:pt x="192649" y="439505"/>
                    </a:lnTo>
                    <a:lnTo>
                      <a:pt x="190146" y="439437"/>
                    </a:lnTo>
                    <a:lnTo>
                      <a:pt x="190016" y="437685"/>
                    </a:lnTo>
                    <a:lnTo>
                      <a:pt x="189927" y="436591"/>
                    </a:lnTo>
                    <a:lnTo>
                      <a:pt x="185836" y="437084"/>
                    </a:lnTo>
                    <a:lnTo>
                      <a:pt x="185597" y="435490"/>
                    </a:lnTo>
                    <a:lnTo>
                      <a:pt x="181855" y="436003"/>
                    </a:lnTo>
                    <a:lnTo>
                      <a:pt x="181335" y="433396"/>
                    </a:lnTo>
                    <a:lnTo>
                      <a:pt x="181164" y="432274"/>
                    </a:lnTo>
                    <a:lnTo>
                      <a:pt x="181123" y="432042"/>
                    </a:lnTo>
                    <a:lnTo>
                      <a:pt x="181054" y="431549"/>
                    </a:lnTo>
                    <a:lnTo>
                      <a:pt x="178599" y="430660"/>
                    </a:lnTo>
                    <a:lnTo>
                      <a:pt x="177394" y="428868"/>
                    </a:lnTo>
                    <a:lnTo>
                      <a:pt x="177285" y="428717"/>
                    </a:lnTo>
                    <a:lnTo>
                      <a:pt x="176088" y="426932"/>
                    </a:lnTo>
                    <a:lnTo>
                      <a:pt x="175397" y="426166"/>
                    </a:lnTo>
                    <a:lnTo>
                      <a:pt x="174658" y="425331"/>
                    </a:lnTo>
                    <a:lnTo>
                      <a:pt x="173577" y="425659"/>
                    </a:lnTo>
                    <a:lnTo>
                      <a:pt x="172141" y="426056"/>
                    </a:lnTo>
                    <a:lnTo>
                      <a:pt x="170957" y="426323"/>
                    </a:lnTo>
                    <a:lnTo>
                      <a:pt x="168228" y="427021"/>
                    </a:lnTo>
                    <a:lnTo>
                      <a:pt x="166018" y="427465"/>
                    </a:lnTo>
                    <a:lnTo>
                      <a:pt x="163200" y="427972"/>
                    </a:lnTo>
                    <a:lnTo>
                      <a:pt x="156195" y="429073"/>
                    </a:lnTo>
                    <a:lnTo>
                      <a:pt x="156667" y="431467"/>
                    </a:lnTo>
                    <a:lnTo>
                      <a:pt x="155251" y="431857"/>
                    </a:lnTo>
                    <a:lnTo>
                      <a:pt x="153951" y="432226"/>
                    </a:lnTo>
                    <a:lnTo>
                      <a:pt x="155367" y="438246"/>
                    </a:lnTo>
                    <a:lnTo>
                      <a:pt x="151085" y="439744"/>
                    </a:lnTo>
                    <a:lnTo>
                      <a:pt x="151181" y="440039"/>
                    </a:lnTo>
                    <a:lnTo>
                      <a:pt x="144702" y="442139"/>
                    </a:lnTo>
                    <a:lnTo>
                      <a:pt x="144826" y="442754"/>
                    </a:lnTo>
                    <a:lnTo>
                      <a:pt x="142055" y="443658"/>
                    </a:lnTo>
                    <a:lnTo>
                      <a:pt x="138724" y="444670"/>
                    </a:lnTo>
                    <a:lnTo>
                      <a:pt x="134277" y="445915"/>
                    </a:lnTo>
                    <a:lnTo>
                      <a:pt x="133217" y="441003"/>
                    </a:lnTo>
                    <a:lnTo>
                      <a:pt x="126540" y="443883"/>
                    </a:lnTo>
                    <a:lnTo>
                      <a:pt x="123469" y="444485"/>
                    </a:lnTo>
                    <a:lnTo>
                      <a:pt x="122723" y="444335"/>
                    </a:lnTo>
                    <a:lnTo>
                      <a:pt x="118454" y="444492"/>
                    </a:lnTo>
                    <a:lnTo>
                      <a:pt x="116587" y="444725"/>
                    </a:lnTo>
                    <a:lnTo>
                      <a:pt x="116272" y="444697"/>
                    </a:lnTo>
                    <a:lnTo>
                      <a:pt x="115834" y="444684"/>
                    </a:lnTo>
                    <a:lnTo>
                      <a:pt x="114418" y="444451"/>
                    </a:lnTo>
                    <a:lnTo>
                      <a:pt x="113837" y="444410"/>
                    </a:lnTo>
                    <a:lnTo>
                      <a:pt x="112216" y="444437"/>
                    </a:lnTo>
                    <a:lnTo>
                      <a:pt x="111244" y="444506"/>
                    </a:lnTo>
                    <a:lnTo>
                      <a:pt x="109473" y="444684"/>
                    </a:lnTo>
                    <a:lnTo>
                      <a:pt x="108556" y="444786"/>
                    </a:lnTo>
                    <a:lnTo>
                      <a:pt x="108057" y="444855"/>
                    </a:lnTo>
                    <a:lnTo>
                      <a:pt x="104958" y="445416"/>
                    </a:lnTo>
                    <a:lnTo>
                      <a:pt x="103788" y="444355"/>
                    </a:lnTo>
                    <a:lnTo>
                      <a:pt x="100491" y="445156"/>
                    </a:lnTo>
                    <a:lnTo>
                      <a:pt x="98562" y="437015"/>
                    </a:lnTo>
                    <a:lnTo>
                      <a:pt x="98309" y="435797"/>
                    </a:lnTo>
                    <a:lnTo>
                      <a:pt x="98021" y="434251"/>
                    </a:lnTo>
                    <a:lnTo>
                      <a:pt x="95230" y="434621"/>
                    </a:lnTo>
                    <a:lnTo>
                      <a:pt x="93547" y="434929"/>
                    </a:lnTo>
                    <a:lnTo>
                      <a:pt x="93431" y="434334"/>
                    </a:lnTo>
                    <a:lnTo>
                      <a:pt x="93349" y="433773"/>
                    </a:lnTo>
                    <a:lnTo>
                      <a:pt x="93130" y="432452"/>
                    </a:lnTo>
                    <a:lnTo>
                      <a:pt x="92699" y="428013"/>
                    </a:lnTo>
                    <a:lnTo>
                      <a:pt x="92425" y="424209"/>
                    </a:lnTo>
                    <a:lnTo>
                      <a:pt x="92542" y="423546"/>
                    </a:lnTo>
                    <a:lnTo>
                      <a:pt x="91974" y="417998"/>
                    </a:lnTo>
                    <a:lnTo>
                      <a:pt x="91454" y="413141"/>
                    </a:lnTo>
                    <a:lnTo>
                      <a:pt x="91454" y="412901"/>
                    </a:lnTo>
                    <a:lnTo>
                      <a:pt x="91290" y="411424"/>
                    </a:lnTo>
                    <a:lnTo>
                      <a:pt x="89190" y="398673"/>
                    </a:lnTo>
                    <a:lnTo>
                      <a:pt x="89169" y="398508"/>
                    </a:lnTo>
                    <a:lnTo>
                      <a:pt x="88903" y="396880"/>
                    </a:lnTo>
                    <a:lnTo>
                      <a:pt x="88882" y="396586"/>
                    </a:lnTo>
                    <a:lnTo>
                      <a:pt x="88731" y="395902"/>
                    </a:lnTo>
                    <a:lnTo>
                      <a:pt x="88704" y="395786"/>
                    </a:lnTo>
                    <a:lnTo>
                      <a:pt x="88184" y="393522"/>
                    </a:lnTo>
                    <a:lnTo>
                      <a:pt x="87288" y="389595"/>
                    </a:lnTo>
                    <a:lnTo>
                      <a:pt x="86611" y="386462"/>
                    </a:lnTo>
                    <a:lnTo>
                      <a:pt x="85968" y="385463"/>
                    </a:lnTo>
                    <a:lnTo>
                      <a:pt x="85872" y="385333"/>
                    </a:lnTo>
                    <a:lnTo>
                      <a:pt x="85482" y="385313"/>
                    </a:lnTo>
                    <a:lnTo>
                      <a:pt x="76001" y="384786"/>
                    </a:lnTo>
                    <a:lnTo>
                      <a:pt x="71397" y="384505"/>
                    </a:lnTo>
                    <a:lnTo>
                      <a:pt x="66027" y="384204"/>
                    </a:lnTo>
                    <a:lnTo>
                      <a:pt x="65425" y="384115"/>
                    </a:lnTo>
                    <a:lnTo>
                      <a:pt x="64912" y="383931"/>
                    </a:lnTo>
                    <a:lnTo>
                      <a:pt x="64255" y="383643"/>
                    </a:lnTo>
                    <a:lnTo>
                      <a:pt x="54247" y="378349"/>
                    </a:lnTo>
                    <a:lnTo>
                      <a:pt x="54179" y="378465"/>
                    </a:lnTo>
                    <a:lnTo>
                      <a:pt x="53707" y="379655"/>
                    </a:lnTo>
                    <a:lnTo>
                      <a:pt x="53378" y="381003"/>
                    </a:lnTo>
                    <a:lnTo>
                      <a:pt x="52742" y="383985"/>
                    </a:lnTo>
                    <a:lnTo>
                      <a:pt x="51805" y="390361"/>
                    </a:lnTo>
                    <a:lnTo>
                      <a:pt x="49992" y="389958"/>
                    </a:lnTo>
                    <a:lnTo>
                      <a:pt x="48022" y="389520"/>
                    </a:lnTo>
                    <a:lnTo>
                      <a:pt x="45170" y="388883"/>
                    </a:lnTo>
                    <a:lnTo>
                      <a:pt x="45566" y="386708"/>
                    </a:lnTo>
                    <a:lnTo>
                      <a:pt x="45272" y="386729"/>
                    </a:lnTo>
                    <a:lnTo>
                      <a:pt x="45375" y="383404"/>
                    </a:lnTo>
                    <a:lnTo>
                      <a:pt x="45395" y="382912"/>
                    </a:lnTo>
                    <a:lnTo>
                      <a:pt x="45409" y="382836"/>
                    </a:lnTo>
                    <a:lnTo>
                      <a:pt x="45443" y="381277"/>
                    </a:lnTo>
                    <a:lnTo>
                      <a:pt x="45491" y="380175"/>
                    </a:lnTo>
                    <a:lnTo>
                      <a:pt x="45491" y="379731"/>
                    </a:lnTo>
                    <a:lnTo>
                      <a:pt x="45368" y="379491"/>
                    </a:lnTo>
                    <a:lnTo>
                      <a:pt x="45320" y="378116"/>
                    </a:lnTo>
                    <a:lnTo>
                      <a:pt x="45217" y="376933"/>
                    </a:lnTo>
                    <a:lnTo>
                      <a:pt x="44834" y="373341"/>
                    </a:lnTo>
                    <a:lnTo>
                      <a:pt x="44294" y="372370"/>
                    </a:lnTo>
                    <a:lnTo>
                      <a:pt x="44212" y="372240"/>
                    </a:lnTo>
                    <a:lnTo>
                      <a:pt x="28977" y="373991"/>
                    </a:lnTo>
                    <a:lnTo>
                      <a:pt x="28977" y="373889"/>
                    </a:lnTo>
                    <a:lnTo>
                      <a:pt x="29073" y="373683"/>
                    </a:lnTo>
                    <a:lnTo>
                      <a:pt x="29921" y="373588"/>
                    </a:lnTo>
                    <a:lnTo>
                      <a:pt x="29867" y="371638"/>
                    </a:lnTo>
                    <a:lnTo>
                      <a:pt x="29812" y="369565"/>
                    </a:lnTo>
                    <a:lnTo>
                      <a:pt x="29730" y="367233"/>
                    </a:lnTo>
                    <a:lnTo>
                      <a:pt x="29655" y="365030"/>
                    </a:lnTo>
                    <a:lnTo>
                      <a:pt x="29573" y="362711"/>
                    </a:lnTo>
                    <a:lnTo>
                      <a:pt x="32500" y="362314"/>
                    </a:lnTo>
                    <a:lnTo>
                      <a:pt x="32076" y="360098"/>
                    </a:lnTo>
                    <a:lnTo>
                      <a:pt x="31139" y="355371"/>
                    </a:lnTo>
                    <a:lnTo>
                      <a:pt x="30633" y="352901"/>
                    </a:lnTo>
                    <a:lnTo>
                      <a:pt x="28882" y="352853"/>
                    </a:lnTo>
                    <a:lnTo>
                      <a:pt x="28587" y="351382"/>
                    </a:lnTo>
                    <a:lnTo>
                      <a:pt x="28410" y="350500"/>
                    </a:lnTo>
                    <a:lnTo>
                      <a:pt x="28245" y="349693"/>
                    </a:lnTo>
                    <a:lnTo>
                      <a:pt x="27917" y="348085"/>
                    </a:lnTo>
                    <a:lnTo>
                      <a:pt x="27370" y="345301"/>
                    </a:lnTo>
                    <a:lnTo>
                      <a:pt x="26823" y="342572"/>
                    </a:lnTo>
                    <a:lnTo>
                      <a:pt x="26433" y="340581"/>
                    </a:lnTo>
                    <a:lnTo>
                      <a:pt x="26050" y="338672"/>
                    </a:lnTo>
                    <a:lnTo>
                      <a:pt x="25236" y="334588"/>
                    </a:lnTo>
                    <a:lnTo>
                      <a:pt x="25208" y="334479"/>
                    </a:lnTo>
                    <a:lnTo>
                      <a:pt x="25188" y="334342"/>
                    </a:lnTo>
                    <a:lnTo>
                      <a:pt x="29969" y="332735"/>
                    </a:lnTo>
                    <a:lnTo>
                      <a:pt x="34293" y="330874"/>
                    </a:lnTo>
                    <a:lnTo>
                      <a:pt x="39697" y="328534"/>
                    </a:lnTo>
                    <a:lnTo>
                      <a:pt x="44232" y="326571"/>
                    </a:lnTo>
                    <a:lnTo>
                      <a:pt x="44663" y="326332"/>
                    </a:lnTo>
                    <a:lnTo>
                      <a:pt x="45012" y="326065"/>
                    </a:lnTo>
                    <a:lnTo>
                      <a:pt x="50143" y="321625"/>
                    </a:lnTo>
                    <a:lnTo>
                      <a:pt x="50533" y="321310"/>
                    </a:lnTo>
                    <a:lnTo>
                      <a:pt x="50888" y="321091"/>
                    </a:lnTo>
                    <a:lnTo>
                      <a:pt x="56368" y="318143"/>
                    </a:lnTo>
                    <a:lnTo>
                      <a:pt x="56669" y="317870"/>
                    </a:lnTo>
                    <a:lnTo>
                      <a:pt x="61950" y="311077"/>
                    </a:lnTo>
                    <a:lnTo>
                      <a:pt x="62271" y="310632"/>
                    </a:lnTo>
                    <a:lnTo>
                      <a:pt x="67888" y="301958"/>
                    </a:lnTo>
                    <a:lnTo>
                      <a:pt x="68236" y="301479"/>
                    </a:lnTo>
                    <a:lnTo>
                      <a:pt x="68989" y="300836"/>
                    </a:lnTo>
                    <a:lnTo>
                      <a:pt x="73846" y="297621"/>
                    </a:lnTo>
                    <a:lnTo>
                      <a:pt x="80413" y="293195"/>
                    </a:lnTo>
                    <a:lnTo>
                      <a:pt x="80345" y="293065"/>
                    </a:lnTo>
                    <a:lnTo>
                      <a:pt x="79640" y="291663"/>
                    </a:lnTo>
                    <a:lnTo>
                      <a:pt x="78470" y="289392"/>
                    </a:lnTo>
                    <a:lnTo>
                      <a:pt x="77034" y="286689"/>
                    </a:lnTo>
                    <a:lnTo>
                      <a:pt x="76569" y="285855"/>
                    </a:lnTo>
                    <a:lnTo>
                      <a:pt x="76377" y="285581"/>
                    </a:lnTo>
                    <a:lnTo>
                      <a:pt x="75543" y="284384"/>
                    </a:lnTo>
                    <a:lnTo>
                      <a:pt x="75207" y="283563"/>
                    </a:lnTo>
                    <a:lnTo>
                      <a:pt x="74763" y="282489"/>
                    </a:lnTo>
                    <a:lnTo>
                      <a:pt x="74106" y="280964"/>
                    </a:lnTo>
                    <a:lnTo>
                      <a:pt x="73032" y="278405"/>
                    </a:lnTo>
                    <a:lnTo>
                      <a:pt x="73128" y="278378"/>
                    </a:lnTo>
                    <a:lnTo>
                      <a:pt x="73073" y="278262"/>
                    </a:lnTo>
                    <a:lnTo>
                      <a:pt x="73005" y="278282"/>
                    </a:lnTo>
                    <a:lnTo>
                      <a:pt x="69926" y="270990"/>
                    </a:lnTo>
                    <a:lnTo>
                      <a:pt x="68319" y="267180"/>
                    </a:lnTo>
                    <a:lnTo>
                      <a:pt x="67675" y="265421"/>
                    </a:lnTo>
                    <a:lnTo>
                      <a:pt x="67354" y="263951"/>
                    </a:lnTo>
                    <a:lnTo>
                      <a:pt x="67245" y="263971"/>
                    </a:lnTo>
                    <a:lnTo>
                      <a:pt x="64953" y="264498"/>
                    </a:lnTo>
                    <a:lnTo>
                      <a:pt x="64200" y="261967"/>
                    </a:lnTo>
                    <a:lnTo>
                      <a:pt x="63291" y="262186"/>
                    </a:lnTo>
                    <a:lnTo>
                      <a:pt x="62928" y="260913"/>
                    </a:lnTo>
                    <a:lnTo>
                      <a:pt x="60397" y="261167"/>
                    </a:lnTo>
                    <a:lnTo>
                      <a:pt x="58776" y="261420"/>
                    </a:lnTo>
                    <a:lnTo>
                      <a:pt x="56115" y="261987"/>
                    </a:lnTo>
                    <a:lnTo>
                      <a:pt x="55260" y="259477"/>
                    </a:lnTo>
                    <a:lnTo>
                      <a:pt x="55219" y="259491"/>
                    </a:lnTo>
                    <a:lnTo>
                      <a:pt x="55020" y="259525"/>
                    </a:lnTo>
                    <a:lnTo>
                      <a:pt x="48214" y="260790"/>
                    </a:lnTo>
                    <a:lnTo>
                      <a:pt x="46811" y="261037"/>
                    </a:lnTo>
                    <a:lnTo>
                      <a:pt x="42249" y="262336"/>
                    </a:lnTo>
                    <a:lnTo>
                      <a:pt x="39533" y="263178"/>
                    </a:lnTo>
                    <a:lnTo>
                      <a:pt x="38226" y="260428"/>
                    </a:lnTo>
                    <a:lnTo>
                      <a:pt x="35394" y="261481"/>
                    </a:lnTo>
                    <a:lnTo>
                      <a:pt x="33656" y="262213"/>
                    </a:lnTo>
                    <a:lnTo>
                      <a:pt x="33027" y="261023"/>
                    </a:lnTo>
                    <a:lnTo>
                      <a:pt x="28943" y="262993"/>
                    </a:lnTo>
                    <a:lnTo>
                      <a:pt x="27377" y="260216"/>
                    </a:lnTo>
                    <a:lnTo>
                      <a:pt x="24428" y="261775"/>
                    </a:lnTo>
                    <a:lnTo>
                      <a:pt x="22609" y="258902"/>
                    </a:lnTo>
                    <a:lnTo>
                      <a:pt x="22102" y="259169"/>
                    </a:lnTo>
                    <a:lnTo>
                      <a:pt x="20543" y="256200"/>
                    </a:lnTo>
                    <a:lnTo>
                      <a:pt x="19831" y="254305"/>
                    </a:lnTo>
                    <a:lnTo>
                      <a:pt x="18853" y="251316"/>
                    </a:lnTo>
                    <a:lnTo>
                      <a:pt x="17820" y="247608"/>
                    </a:lnTo>
                    <a:lnTo>
                      <a:pt x="17020" y="244290"/>
                    </a:lnTo>
                    <a:lnTo>
                      <a:pt x="16096" y="240070"/>
                    </a:lnTo>
                    <a:lnTo>
                      <a:pt x="15617" y="237887"/>
                    </a:lnTo>
                    <a:lnTo>
                      <a:pt x="15173" y="235917"/>
                    </a:lnTo>
                    <a:lnTo>
                      <a:pt x="14591" y="233564"/>
                    </a:lnTo>
                    <a:lnTo>
                      <a:pt x="13955" y="230575"/>
                    </a:lnTo>
                    <a:lnTo>
                      <a:pt x="12751" y="226805"/>
                    </a:lnTo>
                    <a:lnTo>
                      <a:pt x="12512" y="226190"/>
                    </a:lnTo>
                    <a:lnTo>
                      <a:pt x="12149" y="225424"/>
                    </a:lnTo>
                    <a:lnTo>
                      <a:pt x="10877" y="223077"/>
                    </a:lnTo>
                    <a:lnTo>
                      <a:pt x="10754" y="222591"/>
                    </a:lnTo>
                    <a:lnTo>
                      <a:pt x="10692" y="222304"/>
                    </a:lnTo>
                    <a:lnTo>
                      <a:pt x="9960" y="217516"/>
                    </a:lnTo>
                    <a:lnTo>
                      <a:pt x="9427" y="214410"/>
                    </a:lnTo>
                    <a:lnTo>
                      <a:pt x="8804" y="211181"/>
                    </a:lnTo>
                    <a:lnTo>
                      <a:pt x="8257" y="208417"/>
                    </a:lnTo>
                    <a:lnTo>
                      <a:pt x="8209" y="208103"/>
                    </a:lnTo>
                    <a:lnTo>
                      <a:pt x="7703" y="204415"/>
                    </a:lnTo>
                    <a:lnTo>
                      <a:pt x="7627" y="203383"/>
                    </a:lnTo>
                    <a:lnTo>
                      <a:pt x="7395" y="200256"/>
                    </a:lnTo>
                    <a:lnTo>
                      <a:pt x="6889" y="196145"/>
                    </a:lnTo>
                    <a:lnTo>
                      <a:pt x="6423" y="192923"/>
                    </a:lnTo>
                    <a:lnTo>
                      <a:pt x="5951" y="189667"/>
                    </a:lnTo>
                    <a:lnTo>
                      <a:pt x="5329" y="185282"/>
                    </a:lnTo>
                    <a:lnTo>
                      <a:pt x="5131" y="183756"/>
                    </a:lnTo>
                    <a:lnTo>
                      <a:pt x="10295" y="182498"/>
                    </a:lnTo>
                    <a:lnTo>
                      <a:pt x="13312" y="182101"/>
                    </a:lnTo>
                    <a:lnTo>
                      <a:pt x="15693" y="181574"/>
                    </a:lnTo>
                    <a:lnTo>
                      <a:pt x="20201" y="180500"/>
                    </a:lnTo>
                    <a:lnTo>
                      <a:pt x="23717" y="179160"/>
                    </a:lnTo>
                    <a:lnTo>
                      <a:pt x="25598" y="178421"/>
                    </a:lnTo>
                    <a:lnTo>
                      <a:pt x="28882" y="177463"/>
                    </a:lnTo>
                    <a:lnTo>
                      <a:pt x="31604" y="176348"/>
                    </a:lnTo>
                    <a:lnTo>
                      <a:pt x="33020" y="176122"/>
                    </a:lnTo>
                    <a:lnTo>
                      <a:pt x="38000" y="175910"/>
                    </a:lnTo>
                    <a:lnTo>
                      <a:pt x="39854" y="176184"/>
                    </a:lnTo>
                    <a:lnTo>
                      <a:pt x="42508" y="175609"/>
                    </a:lnTo>
                    <a:lnTo>
                      <a:pt x="45826" y="175260"/>
                    </a:lnTo>
                    <a:lnTo>
                      <a:pt x="46804" y="175226"/>
                    </a:lnTo>
                    <a:lnTo>
                      <a:pt x="48631" y="175746"/>
                    </a:lnTo>
                    <a:lnTo>
                      <a:pt x="51340" y="176553"/>
                    </a:lnTo>
                    <a:lnTo>
                      <a:pt x="52024" y="176820"/>
                    </a:lnTo>
                    <a:lnTo>
                      <a:pt x="54110" y="177326"/>
                    </a:lnTo>
                    <a:lnTo>
                      <a:pt x="55184" y="177429"/>
                    </a:lnTo>
                    <a:lnTo>
                      <a:pt x="56573" y="177771"/>
                    </a:lnTo>
                    <a:lnTo>
                      <a:pt x="56559" y="178879"/>
                    </a:lnTo>
                    <a:lnTo>
                      <a:pt x="56744" y="180165"/>
                    </a:lnTo>
                    <a:lnTo>
                      <a:pt x="57763" y="183182"/>
                    </a:lnTo>
                    <a:lnTo>
                      <a:pt x="58119" y="184023"/>
                    </a:lnTo>
                    <a:lnTo>
                      <a:pt x="58420" y="184215"/>
                    </a:lnTo>
                    <a:lnTo>
                      <a:pt x="59200" y="184078"/>
                    </a:lnTo>
                    <a:lnTo>
                      <a:pt x="60479" y="183900"/>
                    </a:lnTo>
                    <a:lnTo>
                      <a:pt x="61491" y="184591"/>
                    </a:lnTo>
                    <a:lnTo>
                      <a:pt x="62114" y="184653"/>
                    </a:lnTo>
                    <a:lnTo>
                      <a:pt x="64064" y="184338"/>
                    </a:lnTo>
                    <a:lnTo>
                      <a:pt x="65863" y="184331"/>
                    </a:lnTo>
                    <a:lnTo>
                      <a:pt x="66855" y="184591"/>
                    </a:lnTo>
                    <a:lnTo>
                      <a:pt x="69413" y="185049"/>
                    </a:lnTo>
                    <a:lnTo>
                      <a:pt x="70891" y="184919"/>
                    </a:lnTo>
                    <a:lnTo>
                      <a:pt x="71424" y="184974"/>
                    </a:lnTo>
                    <a:lnTo>
                      <a:pt x="72286" y="185309"/>
                    </a:lnTo>
                    <a:lnTo>
                      <a:pt x="73634" y="185980"/>
                    </a:lnTo>
                    <a:lnTo>
                      <a:pt x="75098" y="186541"/>
                    </a:lnTo>
                    <a:lnTo>
                      <a:pt x="76042" y="186835"/>
                    </a:lnTo>
                    <a:lnTo>
                      <a:pt x="76999" y="186931"/>
                    </a:lnTo>
                    <a:lnTo>
                      <a:pt x="78251" y="186883"/>
                    </a:lnTo>
                    <a:lnTo>
                      <a:pt x="78778" y="186794"/>
                    </a:lnTo>
                    <a:lnTo>
                      <a:pt x="80481" y="185857"/>
                    </a:lnTo>
                    <a:lnTo>
                      <a:pt x="81193" y="185781"/>
                    </a:lnTo>
                    <a:lnTo>
                      <a:pt x="81986" y="185781"/>
                    </a:lnTo>
                    <a:lnTo>
                      <a:pt x="82718" y="185918"/>
                    </a:lnTo>
                    <a:lnTo>
                      <a:pt x="83649" y="186247"/>
                    </a:lnTo>
                    <a:lnTo>
                      <a:pt x="84381" y="186315"/>
                    </a:lnTo>
                    <a:lnTo>
                      <a:pt x="85120" y="186212"/>
                    </a:lnTo>
                    <a:lnTo>
                      <a:pt x="86358" y="185761"/>
                    </a:lnTo>
                    <a:lnTo>
                      <a:pt x="87206" y="185248"/>
                    </a:lnTo>
                    <a:lnTo>
                      <a:pt x="88246" y="184530"/>
                    </a:lnTo>
                    <a:lnTo>
                      <a:pt x="88868" y="184153"/>
                    </a:lnTo>
                    <a:lnTo>
                      <a:pt x="89381" y="183927"/>
                    </a:lnTo>
                    <a:lnTo>
                      <a:pt x="89669" y="183839"/>
                    </a:lnTo>
                    <a:lnTo>
                      <a:pt x="90236" y="183558"/>
                    </a:lnTo>
                    <a:lnTo>
                      <a:pt x="90209" y="183633"/>
                    </a:lnTo>
                    <a:lnTo>
                      <a:pt x="92952" y="185275"/>
                    </a:lnTo>
                    <a:lnTo>
                      <a:pt x="93746" y="186171"/>
                    </a:lnTo>
                    <a:lnTo>
                      <a:pt x="94744" y="187881"/>
                    </a:lnTo>
                    <a:lnTo>
                      <a:pt x="95900" y="190844"/>
                    </a:lnTo>
                    <a:lnTo>
                      <a:pt x="102782" y="196385"/>
                    </a:lnTo>
                    <a:lnTo>
                      <a:pt x="103740" y="196583"/>
                    </a:lnTo>
                    <a:lnTo>
                      <a:pt x="105984" y="196898"/>
                    </a:lnTo>
                    <a:lnTo>
                      <a:pt x="109336" y="196651"/>
                    </a:lnTo>
                    <a:lnTo>
                      <a:pt x="113823" y="195598"/>
                    </a:lnTo>
                    <a:lnTo>
                      <a:pt x="114692" y="195748"/>
                    </a:lnTo>
                    <a:lnTo>
                      <a:pt x="115246" y="196822"/>
                    </a:lnTo>
                    <a:lnTo>
                      <a:pt x="115404" y="198355"/>
                    </a:lnTo>
                    <a:lnTo>
                      <a:pt x="115369" y="200277"/>
                    </a:lnTo>
                    <a:lnTo>
                      <a:pt x="115301" y="200687"/>
                    </a:lnTo>
                    <a:lnTo>
                      <a:pt x="114672" y="202062"/>
                    </a:lnTo>
                    <a:lnTo>
                      <a:pt x="114070" y="203027"/>
                    </a:lnTo>
                    <a:lnTo>
                      <a:pt x="113851" y="203882"/>
                    </a:lnTo>
                    <a:lnTo>
                      <a:pt x="113591" y="204245"/>
                    </a:lnTo>
                    <a:lnTo>
                      <a:pt x="113358" y="204573"/>
                    </a:lnTo>
                    <a:lnTo>
                      <a:pt x="114925" y="208869"/>
                    </a:lnTo>
                    <a:lnTo>
                      <a:pt x="115315" y="209580"/>
                    </a:lnTo>
                    <a:lnTo>
                      <a:pt x="116211" y="211065"/>
                    </a:lnTo>
                    <a:lnTo>
                      <a:pt x="118817" y="214150"/>
                    </a:lnTo>
                    <a:lnTo>
                      <a:pt x="119754" y="213616"/>
                    </a:lnTo>
                    <a:lnTo>
                      <a:pt x="119946" y="213507"/>
                    </a:lnTo>
                    <a:lnTo>
                      <a:pt x="120240" y="214129"/>
                    </a:lnTo>
                    <a:lnTo>
                      <a:pt x="120513" y="214820"/>
                    </a:lnTo>
                    <a:lnTo>
                      <a:pt x="123681" y="213267"/>
                    </a:lnTo>
                    <a:lnTo>
                      <a:pt x="125042" y="212789"/>
                    </a:lnTo>
                    <a:lnTo>
                      <a:pt x="125514" y="212652"/>
                    </a:lnTo>
                    <a:lnTo>
                      <a:pt x="125630" y="212926"/>
                    </a:lnTo>
                    <a:lnTo>
                      <a:pt x="126239" y="213924"/>
                    </a:lnTo>
                    <a:lnTo>
                      <a:pt x="126356" y="214389"/>
                    </a:lnTo>
                    <a:lnTo>
                      <a:pt x="129858" y="213692"/>
                    </a:lnTo>
                    <a:lnTo>
                      <a:pt x="134619" y="212399"/>
                    </a:lnTo>
                    <a:lnTo>
                      <a:pt x="135365" y="213575"/>
                    </a:lnTo>
                    <a:lnTo>
                      <a:pt x="136172" y="215676"/>
                    </a:lnTo>
                    <a:lnTo>
                      <a:pt x="138300" y="214567"/>
                    </a:lnTo>
                    <a:lnTo>
                      <a:pt x="138833" y="214943"/>
                    </a:lnTo>
                    <a:lnTo>
                      <a:pt x="140126" y="214061"/>
                    </a:lnTo>
                    <a:lnTo>
                      <a:pt x="141152" y="213452"/>
                    </a:lnTo>
                    <a:lnTo>
                      <a:pt x="141823" y="214424"/>
                    </a:lnTo>
                    <a:lnTo>
                      <a:pt x="141727" y="215032"/>
                    </a:lnTo>
                    <a:lnTo>
                      <a:pt x="140995" y="215676"/>
                    </a:lnTo>
                    <a:lnTo>
                      <a:pt x="141241" y="216100"/>
                    </a:lnTo>
                    <a:lnTo>
                      <a:pt x="142979" y="215094"/>
                    </a:lnTo>
                    <a:lnTo>
                      <a:pt x="143820" y="214287"/>
                    </a:lnTo>
                    <a:lnTo>
                      <a:pt x="143143" y="213425"/>
                    </a:lnTo>
                    <a:lnTo>
                      <a:pt x="142814" y="212953"/>
                    </a:lnTo>
                    <a:lnTo>
                      <a:pt x="145804" y="208814"/>
                    </a:lnTo>
                    <a:lnTo>
                      <a:pt x="146207" y="208369"/>
                    </a:lnTo>
                    <a:lnTo>
                      <a:pt x="146981" y="207768"/>
                    </a:lnTo>
                    <a:lnTo>
                      <a:pt x="147370" y="207514"/>
                    </a:lnTo>
                    <a:lnTo>
                      <a:pt x="147275" y="207275"/>
                    </a:lnTo>
                    <a:lnTo>
                      <a:pt x="148034" y="206830"/>
                    </a:lnTo>
                    <a:lnTo>
                      <a:pt x="149067" y="206317"/>
                    </a:lnTo>
                    <a:lnTo>
                      <a:pt x="149279" y="206960"/>
                    </a:lnTo>
                    <a:lnTo>
                      <a:pt x="152604" y="204901"/>
                    </a:lnTo>
                    <a:lnTo>
                      <a:pt x="152015" y="201454"/>
                    </a:lnTo>
                    <a:lnTo>
                      <a:pt x="151605" y="200462"/>
                    </a:lnTo>
                    <a:lnTo>
                      <a:pt x="150182" y="195782"/>
                    </a:lnTo>
                    <a:lnTo>
                      <a:pt x="150079" y="195810"/>
                    </a:lnTo>
                    <a:lnTo>
                      <a:pt x="149142" y="196111"/>
                    </a:lnTo>
                    <a:lnTo>
                      <a:pt x="147343" y="191658"/>
                    </a:lnTo>
                    <a:lnTo>
                      <a:pt x="149108" y="190871"/>
                    </a:lnTo>
                    <a:lnTo>
                      <a:pt x="148089" y="188750"/>
                    </a:lnTo>
                    <a:lnTo>
                      <a:pt x="146830" y="186096"/>
                    </a:lnTo>
                    <a:lnTo>
                      <a:pt x="150449" y="185002"/>
                    </a:lnTo>
                    <a:lnTo>
                      <a:pt x="150503" y="184988"/>
                    </a:lnTo>
                    <a:lnTo>
                      <a:pt x="149279" y="181725"/>
                    </a:lnTo>
                    <a:lnTo>
                      <a:pt x="149224" y="181752"/>
                    </a:lnTo>
                    <a:lnTo>
                      <a:pt x="149149" y="181567"/>
                    </a:lnTo>
                    <a:lnTo>
                      <a:pt x="149744" y="181301"/>
                    </a:lnTo>
                    <a:lnTo>
                      <a:pt x="152193" y="180151"/>
                    </a:lnTo>
                    <a:lnTo>
                      <a:pt x="152522" y="179960"/>
                    </a:lnTo>
                    <a:lnTo>
                      <a:pt x="150613" y="174638"/>
                    </a:lnTo>
                    <a:lnTo>
                      <a:pt x="153862" y="173276"/>
                    </a:lnTo>
                    <a:lnTo>
                      <a:pt x="155135" y="173140"/>
                    </a:lnTo>
                    <a:lnTo>
                      <a:pt x="155230" y="173140"/>
                    </a:lnTo>
                    <a:lnTo>
                      <a:pt x="155559" y="168673"/>
                    </a:lnTo>
                    <a:lnTo>
                      <a:pt x="155607" y="167756"/>
                    </a:lnTo>
                    <a:lnTo>
                      <a:pt x="155634" y="167277"/>
                    </a:lnTo>
                    <a:lnTo>
                      <a:pt x="155867" y="165717"/>
                    </a:lnTo>
                    <a:lnTo>
                      <a:pt x="156202" y="164650"/>
                    </a:lnTo>
                    <a:lnTo>
                      <a:pt x="156127" y="164589"/>
                    </a:lnTo>
                    <a:lnTo>
                      <a:pt x="156373" y="164431"/>
                    </a:lnTo>
                    <a:lnTo>
                      <a:pt x="158001" y="163905"/>
                    </a:lnTo>
                    <a:lnTo>
                      <a:pt x="160272" y="162838"/>
                    </a:lnTo>
                    <a:lnTo>
                      <a:pt x="160621" y="162714"/>
                    </a:lnTo>
                    <a:lnTo>
                      <a:pt x="170048" y="162345"/>
                    </a:lnTo>
                    <a:lnTo>
                      <a:pt x="174617" y="162181"/>
                    </a:lnTo>
                    <a:lnTo>
                      <a:pt x="178079" y="159465"/>
                    </a:lnTo>
                    <a:lnTo>
                      <a:pt x="182313" y="156140"/>
                    </a:lnTo>
                    <a:lnTo>
                      <a:pt x="182423" y="155928"/>
                    </a:lnTo>
                    <a:lnTo>
                      <a:pt x="182292" y="152631"/>
                    </a:lnTo>
                    <a:lnTo>
                      <a:pt x="182429" y="152624"/>
                    </a:lnTo>
                    <a:lnTo>
                      <a:pt x="184796" y="152740"/>
                    </a:lnTo>
                    <a:lnTo>
                      <a:pt x="187026" y="152829"/>
                    </a:lnTo>
                    <a:lnTo>
                      <a:pt x="187095" y="152829"/>
                    </a:lnTo>
                    <a:lnTo>
                      <a:pt x="187485" y="151160"/>
                    </a:lnTo>
                    <a:lnTo>
                      <a:pt x="187676" y="150374"/>
                    </a:lnTo>
                    <a:lnTo>
                      <a:pt x="187471" y="149669"/>
                    </a:lnTo>
                    <a:lnTo>
                      <a:pt x="189345" y="148971"/>
                    </a:lnTo>
                    <a:lnTo>
                      <a:pt x="189667" y="149819"/>
                    </a:lnTo>
                    <a:lnTo>
                      <a:pt x="191664" y="149272"/>
                    </a:lnTo>
                    <a:lnTo>
                      <a:pt x="191917" y="149908"/>
                    </a:lnTo>
                    <a:lnTo>
                      <a:pt x="195618" y="149984"/>
                    </a:lnTo>
                    <a:lnTo>
                      <a:pt x="195796" y="149984"/>
                    </a:lnTo>
                    <a:lnTo>
                      <a:pt x="198197" y="149423"/>
                    </a:lnTo>
                    <a:lnTo>
                      <a:pt x="201994" y="148513"/>
                    </a:lnTo>
                    <a:lnTo>
                      <a:pt x="202603" y="148369"/>
                    </a:lnTo>
                    <a:lnTo>
                      <a:pt x="202049" y="145913"/>
                    </a:lnTo>
                    <a:lnTo>
                      <a:pt x="205914" y="144538"/>
                    </a:lnTo>
                    <a:lnTo>
                      <a:pt x="205879" y="143724"/>
                    </a:lnTo>
                    <a:lnTo>
                      <a:pt x="208992" y="142746"/>
                    </a:lnTo>
                    <a:lnTo>
                      <a:pt x="209204" y="142637"/>
                    </a:lnTo>
                    <a:lnTo>
                      <a:pt x="212235" y="141672"/>
                    </a:lnTo>
                    <a:lnTo>
                      <a:pt x="213952" y="141022"/>
                    </a:lnTo>
                    <a:lnTo>
                      <a:pt x="213404" y="139928"/>
                    </a:lnTo>
                    <a:lnTo>
                      <a:pt x="213049" y="139203"/>
                    </a:lnTo>
                    <a:lnTo>
                      <a:pt x="214875" y="138491"/>
                    </a:lnTo>
                    <a:lnTo>
                      <a:pt x="215874" y="138177"/>
                    </a:lnTo>
                    <a:lnTo>
                      <a:pt x="216031" y="138252"/>
                    </a:lnTo>
                    <a:lnTo>
                      <a:pt x="216120" y="138389"/>
                    </a:lnTo>
                    <a:lnTo>
                      <a:pt x="216530" y="138929"/>
                    </a:lnTo>
                    <a:lnTo>
                      <a:pt x="217693" y="140537"/>
                    </a:lnTo>
                    <a:lnTo>
                      <a:pt x="217899" y="140584"/>
                    </a:lnTo>
                    <a:lnTo>
                      <a:pt x="218822" y="140065"/>
                    </a:lnTo>
                    <a:lnTo>
                      <a:pt x="219239" y="139750"/>
                    </a:lnTo>
                    <a:lnTo>
                      <a:pt x="219787" y="139257"/>
                    </a:lnTo>
                    <a:lnTo>
                      <a:pt x="221387" y="137527"/>
                    </a:lnTo>
                    <a:lnTo>
                      <a:pt x="221408" y="137308"/>
                    </a:lnTo>
                    <a:lnTo>
                      <a:pt x="221018" y="136583"/>
                    </a:lnTo>
                    <a:lnTo>
                      <a:pt x="220922" y="136309"/>
                    </a:lnTo>
                    <a:lnTo>
                      <a:pt x="220888" y="136076"/>
                    </a:lnTo>
                    <a:lnTo>
                      <a:pt x="220929" y="136049"/>
                    </a:lnTo>
                    <a:lnTo>
                      <a:pt x="220861" y="135379"/>
                    </a:lnTo>
                    <a:lnTo>
                      <a:pt x="220861" y="134736"/>
                    </a:lnTo>
                    <a:lnTo>
                      <a:pt x="220532" y="133709"/>
                    </a:lnTo>
                    <a:lnTo>
                      <a:pt x="220423" y="133703"/>
                    </a:lnTo>
                    <a:lnTo>
                      <a:pt x="220416" y="133491"/>
                    </a:lnTo>
                    <a:lnTo>
                      <a:pt x="220505" y="133491"/>
                    </a:lnTo>
                    <a:lnTo>
                      <a:pt x="220683" y="133498"/>
                    </a:lnTo>
                    <a:lnTo>
                      <a:pt x="220772" y="133614"/>
                    </a:lnTo>
                    <a:lnTo>
                      <a:pt x="220785" y="133696"/>
                    </a:lnTo>
                    <a:lnTo>
                      <a:pt x="220881" y="133792"/>
                    </a:lnTo>
                    <a:lnTo>
                      <a:pt x="221011" y="133833"/>
                    </a:lnTo>
                    <a:lnTo>
                      <a:pt x="221141" y="133675"/>
                    </a:lnTo>
                    <a:lnTo>
                      <a:pt x="221319" y="133675"/>
                    </a:lnTo>
                    <a:lnTo>
                      <a:pt x="221476" y="133867"/>
                    </a:lnTo>
                    <a:lnTo>
                      <a:pt x="221730" y="133874"/>
                    </a:lnTo>
                    <a:lnTo>
                      <a:pt x="222003" y="133757"/>
                    </a:lnTo>
                    <a:lnTo>
                      <a:pt x="222202" y="133785"/>
                    </a:lnTo>
                    <a:lnTo>
                      <a:pt x="222359" y="133997"/>
                    </a:lnTo>
                    <a:lnTo>
                      <a:pt x="222503" y="134052"/>
                    </a:lnTo>
                    <a:lnTo>
                      <a:pt x="222803" y="134024"/>
                    </a:lnTo>
                    <a:lnTo>
                      <a:pt x="223016" y="134284"/>
                    </a:lnTo>
                    <a:lnTo>
                      <a:pt x="223125" y="134455"/>
                    </a:lnTo>
                    <a:lnTo>
                      <a:pt x="223193" y="134517"/>
                    </a:lnTo>
                    <a:lnTo>
                      <a:pt x="223330" y="134462"/>
                    </a:lnTo>
                    <a:lnTo>
                      <a:pt x="224151" y="133860"/>
                    </a:lnTo>
                    <a:lnTo>
                      <a:pt x="224329" y="133860"/>
                    </a:lnTo>
                    <a:lnTo>
                      <a:pt x="224739" y="134017"/>
                    </a:lnTo>
                    <a:lnTo>
                      <a:pt x="224863" y="133798"/>
                    </a:lnTo>
                    <a:lnTo>
                      <a:pt x="224952" y="133723"/>
                    </a:lnTo>
                    <a:lnTo>
                      <a:pt x="225109" y="133703"/>
                    </a:lnTo>
                    <a:lnTo>
                      <a:pt x="225471" y="133737"/>
                    </a:lnTo>
                    <a:lnTo>
                      <a:pt x="226491" y="133573"/>
                    </a:lnTo>
                    <a:lnTo>
                      <a:pt x="226285" y="133436"/>
                    </a:lnTo>
                    <a:lnTo>
                      <a:pt x="226203" y="133251"/>
                    </a:lnTo>
                    <a:lnTo>
                      <a:pt x="226121" y="132984"/>
                    </a:lnTo>
                    <a:lnTo>
                      <a:pt x="226073" y="132861"/>
                    </a:lnTo>
                    <a:lnTo>
                      <a:pt x="225964" y="132649"/>
                    </a:lnTo>
                    <a:lnTo>
                      <a:pt x="226176" y="132314"/>
                    </a:lnTo>
                    <a:lnTo>
                      <a:pt x="226292" y="132328"/>
                    </a:lnTo>
                    <a:lnTo>
                      <a:pt x="229870" y="132519"/>
                    </a:lnTo>
                    <a:lnTo>
                      <a:pt x="231950" y="132594"/>
                    </a:lnTo>
                    <a:lnTo>
                      <a:pt x="232059" y="132246"/>
                    </a:lnTo>
                    <a:lnTo>
                      <a:pt x="232599" y="130583"/>
                    </a:lnTo>
                    <a:lnTo>
                      <a:pt x="232900" y="130570"/>
                    </a:lnTo>
                    <a:lnTo>
                      <a:pt x="235069" y="130460"/>
                    </a:lnTo>
                    <a:lnTo>
                      <a:pt x="239433" y="130248"/>
                    </a:lnTo>
                    <a:lnTo>
                      <a:pt x="239536" y="131000"/>
                    </a:lnTo>
                    <a:lnTo>
                      <a:pt x="240692" y="130802"/>
                    </a:lnTo>
                    <a:lnTo>
                      <a:pt x="243401" y="130399"/>
                    </a:lnTo>
                    <a:lnTo>
                      <a:pt x="244256" y="130227"/>
                    </a:lnTo>
                    <a:lnTo>
                      <a:pt x="245214" y="130036"/>
                    </a:lnTo>
                    <a:lnTo>
                      <a:pt x="249414" y="129229"/>
                    </a:lnTo>
                    <a:lnTo>
                      <a:pt x="249626" y="129188"/>
                    </a:lnTo>
                    <a:lnTo>
                      <a:pt x="249065" y="126089"/>
                    </a:lnTo>
                    <a:lnTo>
                      <a:pt x="251158" y="125453"/>
                    </a:lnTo>
                    <a:lnTo>
                      <a:pt x="251049" y="124844"/>
                    </a:lnTo>
                    <a:lnTo>
                      <a:pt x="254196" y="123961"/>
                    </a:lnTo>
                    <a:lnTo>
                      <a:pt x="256132" y="123414"/>
                    </a:lnTo>
                    <a:lnTo>
                      <a:pt x="256330" y="123366"/>
                    </a:lnTo>
                    <a:lnTo>
                      <a:pt x="258492" y="122744"/>
                    </a:lnTo>
                    <a:lnTo>
                      <a:pt x="258546" y="123038"/>
                    </a:lnTo>
                    <a:lnTo>
                      <a:pt x="260804" y="122949"/>
                    </a:lnTo>
                    <a:lnTo>
                      <a:pt x="260763" y="121957"/>
                    </a:lnTo>
                    <a:lnTo>
                      <a:pt x="260462" y="118749"/>
                    </a:lnTo>
                    <a:lnTo>
                      <a:pt x="260065" y="115513"/>
                    </a:lnTo>
                    <a:lnTo>
                      <a:pt x="259470" y="111155"/>
                    </a:lnTo>
                    <a:lnTo>
                      <a:pt x="258533" y="103685"/>
                    </a:lnTo>
                    <a:lnTo>
                      <a:pt x="258259" y="101729"/>
                    </a:lnTo>
                    <a:lnTo>
                      <a:pt x="257849" y="99985"/>
                    </a:lnTo>
                    <a:lnTo>
                      <a:pt x="256487" y="95080"/>
                    </a:lnTo>
                    <a:lnTo>
                      <a:pt x="252869" y="95791"/>
                    </a:lnTo>
                    <a:lnTo>
                      <a:pt x="249414" y="96407"/>
                    </a:lnTo>
                    <a:lnTo>
                      <a:pt x="249394" y="96304"/>
                    </a:lnTo>
                    <a:lnTo>
                      <a:pt x="248634" y="91967"/>
                    </a:lnTo>
                    <a:lnTo>
                      <a:pt x="248244" y="89799"/>
                    </a:lnTo>
                    <a:lnTo>
                      <a:pt x="247054" y="83211"/>
                    </a:lnTo>
                    <a:lnTo>
                      <a:pt x="247034" y="83081"/>
                    </a:lnTo>
                    <a:lnTo>
                      <a:pt x="247013" y="82999"/>
                    </a:lnTo>
                    <a:lnTo>
                      <a:pt x="243545" y="83533"/>
                    </a:lnTo>
                    <a:lnTo>
                      <a:pt x="243504" y="83533"/>
                    </a:lnTo>
                    <a:lnTo>
                      <a:pt x="243497" y="83423"/>
                    </a:lnTo>
                    <a:lnTo>
                      <a:pt x="243305" y="80488"/>
                    </a:lnTo>
                    <a:lnTo>
                      <a:pt x="243271" y="80235"/>
                    </a:lnTo>
                    <a:lnTo>
                      <a:pt x="243251" y="79798"/>
                    </a:lnTo>
                    <a:lnTo>
                      <a:pt x="243230" y="79346"/>
                    </a:lnTo>
                    <a:lnTo>
                      <a:pt x="243223" y="79141"/>
                    </a:lnTo>
                    <a:lnTo>
                      <a:pt x="243182" y="78771"/>
                    </a:lnTo>
                    <a:lnTo>
                      <a:pt x="243155" y="78450"/>
                    </a:lnTo>
                    <a:lnTo>
                      <a:pt x="243018" y="77232"/>
                    </a:lnTo>
                    <a:lnTo>
                      <a:pt x="243004" y="76979"/>
                    </a:lnTo>
                    <a:lnTo>
                      <a:pt x="242902" y="76493"/>
                    </a:lnTo>
                    <a:lnTo>
                      <a:pt x="242861" y="75980"/>
                    </a:lnTo>
                    <a:lnTo>
                      <a:pt x="242833" y="75556"/>
                    </a:lnTo>
                    <a:lnTo>
                      <a:pt x="242792" y="75201"/>
                    </a:lnTo>
                    <a:lnTo>
                      <a:pt x="242751" y="74927"/>
                    </a:lnTo>
                    <a:lnTo>
                      <a:pt x="242601" y="74092"/>
                    </a:lnTo>
                    <a:lnTo>
                      <a:pt x="242519" y="73736"/>
                    </a:lnTo>
                    <a:lnTo>
                      <a:pt x="242505" y="73374"/>
                    </a:lnTo>
                    <a:lnTo>
                      <a:pt x="242491" y="73100"/>
                    </a:lnTo>
                    <a:lnTo>
                      <a:pt x="242477" y="72957"/>
                    </a:lnTo>
                    <a:lnTo>
                      <a:pt x="242437" y="72676"/>
                    </a:lnTo>
                    <a:lnTo>
                      <a:pt x="242416" y="72423"/>
                    </a:lnTo>
                    <a:lnTo>
                      <a:pt x="242361" y="72067"/>
                    </a:lnTo>
                    <a:lnTo>
                      <a:pt x="242313" y="71794"/>
                    </a:lnTo>
                    <a:lnTo>
                      <a:pt x="242245" y="71383"/>
                    </a:lnTo>
                    <a:lnTo>
                      <a:pt x="242190" y="71151"/>
                    </a:lnTo>
                    <a:lnTo>
                      <a:pt x="242163" y="71069"/>
                    </a:lnTo>
                    <a:lnTo>
                      <a:pt x="242088" y="70925"/>
                    </a:lnTo>
                    <a:lnTo>
                      <a:pt x="242040" y="70911"/>
                    </a:lnTo>
                    <a:lnTo>
                      <a:pt x="241917" y="70959"/>
                    </a:lnTo>
                    <a:lnTo>
                      <a:pt x="241075" y="71329"/>
                    </a:lnTo>
                    <a:lnTo>
                      <a:pt x="240692" y="71452"/>
                    </a:lnTo>
                    <a:lnTo>
                      <a:pt x="240507" y="71513"/>
                    </a:lnTo>
                    <a:lnTo>
                      <a:pt x="240336" y="71602"/>
                    </a:lnTo>
                    <a:lnTo>
                      <a:pt x="240022" y="71705"/>
                    </a:lnTo>
                    <a:lnTo>
                      <a:pt x="239796" y="71794"/>
                    </a:lnTo>
                    <a:lnTo>
                      <a:pt x="239659" y="71814"/>
                    </a:lnTo>
                    <a:lnTo>
                      <a:pt x="239502" y="71903"/>
                    </a:lnTo>
                    <a:lnTo>
                      <a:pt x="239324" y="71937"/>
                    </a:lnTo>
                    <a:lnTo>
                      <a:pt x="239139" y="71910"/>
                    </a:lnTo>
                    <a:lnTo>
                      <a:pt x="239091" y="71650"/>
                    </a:lnTo>
                    <a:lnTo>
                      <a:pt x="239057" y="71151"/>
                    </a:lnTo>
                    <a:lnTo>
                      <a:pt x="239044" y="70932"/>
                    </a:lnTo>
                    <a:lnTo>
                      <a:pt x="238968" y="70706"/>
                    </a:lnTo>
                    <a:lnTo>
                      <a:pt x="238893" y="70474"/>
                    </a:lnTo>
                    <a:lnTo>
                      <a:pt x="238825" y="70002"/>
                    </a:lnTo>
                    <a:lnTo>
                      <a:pt x="238783" y="69660"/>
                    </a:lnTo>
                    <a:lnTo>
                      <a:pt x="238578" y="68927"/>
                    </a:lnTo>
                    <a:lnTo>
                      <a:pt x="238441" y="68305"/>
                    </a:lnTo>
                    <a:lnTo>
                      <a:pt x="238264" y="67552"/>
                    </a:lnTo>
                    <a:lnTo>
                      <a:pt x="238216" y="67251"/>
                    </a:lnTo>
                    <a:lnTo>
                      <a:pt x="238113" y="66855"/>
                    </a:lnTo>
                    <a:lnTo>
                      <a:pt x="238058" y="66574"/>
                    </a:lnTo>
                    <a:lnTo>
                      <a:pt x="237744" y="66082"/>
                    </a:lnTo>
                    <a:lnTo>
                      <a:pt x="237381" y="65220"/>
                    </a:lnTo>
                    <a:lnTo>
                      <a:pt x="237299" y="64973"/>
                    </a:lnTo>
                    <a:lnTo>
                      <a:pt x="237183" y="64549"/>
                    </a:lnTo>
                    <a:lnTo>
                      <a:pt x="237107" y="64337"/>
                    </a:lnTo>
                    <a:lnTo>
                      <a:pt x="237087" y="64242"/>
                    </a:lnTo>
                    <a:lnTo>
                      <a:pt x="239132" y="63619"/>
                    </a:lnTo>
                    <a:lnTo>
                      <a:pt x="239645" y="63434"/>
                    </a:lnTo>
                    <a:lnTo>
                      <a:pt x="239864" y="63359"/>
                    </a:lnTo>
                    <a:lnTo>
                      <a:pt x="240056" y="63284"/>
                    </a:lnTo>
                    <a:lnTo>
                      <a:pt x="240343" y="63140"/>
                    </a:lnTo>
                    <a:lnTo>
                      <a:pt x="240391" y="63058"/>
                    </a:lnTo>
                    <a:lnTo>
                      <a:pt x="240384" y="63024"/>
                    </a:lnTo>
                    <a:lnTo>
                      <a:pt x="240220" y="62737"/>
                    </a:lnTo>
                    <a:lnTo>
                      <a:pt x="240104" y="62518"/>
                    </a:lnTo>
                    <a:lnTo>
                      <a:pt x="240028" y="62326"/>
                    </a:lnTo>
                    <a:lnTo>
                      <a:pt x="239981" y="62176"/>
                    </a:lnTo>
                    <a:lnTo>
                      <a:pt x="239488" y="60301"/>
                    </a:lnTo>
                    <a:lnTo>
                      <a:pt x="239413" y="59952"/>
                    </a:lnTo>
                    <a:lnTo>
                      <a:pt x="239365" y="59740"/>
                    </a:lnTo>
                    <a:lnTo>
                      <a:pt x="239317" y="59556"/>
                    </a:lnTo>
                    <a:lnTo>
                      <a:pt x="239255" y="59350"/>
                    </a:lnTo>
                    <a:lnTo>
                      <a:pt x="239132" y="58995"/>
                    </a:lnTo>
                    <a:lnTo>
                      <a:pt x="239030" y="58646"/>
                    </a:lnTo>
                    <a:lnTo>
                      <a:pt x="238982" y="58427"/>
                    </a:lnTo>
                    <a:lnTo>
                      <a:pt x="238968" y="58222"/>
                    </a:lnTo>
                    <a:lnTo>
                      <a:pt x="238934" y="57907"/>
                    </a:lnTo>
                    <a:lnTo>
                      <a:pt x="238886" y="57613"/>
                    </a:lnTo>
                    <a:lnTo>
                      <a:pt x="238866" y="57387"/>
                    </a:lnTo>
                    <a:lnTo>
                      <a:pt x="238831" y="57059"/>
                    </a:lnTo>
                    <a:lnTo>
                      <a:pt x="238770" y="56812"/>
                    </a:lnTo>
                    <a:lnTo>
                      <a:pt x="238736" y="56580"/>
                    </a:lnTo>
                    <a:lnTo>
                      <a:pt x="238715" y="56471"/>
                    </a:lnTo>
                    <a:lnTo>
                      <a:pt x="238729" y="56361"/>
                    </a:lnTo>
                    <a:lnTo>
                      <a:pt x="238838" y="56300"/>
                    </a:lnTo>
                    <a:lnTo>
                      <a:pt x="239433" y="56169"/>
                    </a:lnTo>
                    <a:lnTo>
                      <a:pt x="239420" y="56122"/>
                    </a:lnTo>
                    <a:lnTo>
                      <a:pt x="239474" y="56108"/>
                    </a:lnTo>
                    <a:lnTo>
                      <a:pt x="239433" y="55889"/>
                    </a:lnTo>
                    <a:lnTo>
                      <a:pt x="239563" y="55971"/>
                    </a:lnTo>
                    <a:lnTo>
                      <a:pt x="242101" y="55342"/>
                    </a:lnTo>
                    <a:lnTo>
                      <a:pt x="243517" y="54966"/>
                    </a:lnTo>
                    <a:lnTo>
                      <a:pt x="244632" y="54664"/>
                    </a:lnTo>
                    <a:lnTo>
                      <a:pt x="246178" y="53987"/>
                    </a:lnTo>
                    <a:lnTo>
                      <a:pt x="248935" y="52749"/>
                    </a:lnTo>
                    <a:lnTo>
                      <a:pt x="249763" y="52380"/>
                    </a:lnTo>
                    <a:lnTo>
                      <a:pt x="250235" y="52168"/>
                    </a:lnTo>
                    <a:lnTo>
                      <a:pt x="251453" y="51607"/>
                    </a:lnTo>
                    <a:lnTo>
                      <a:pt x="252294" y="51224"/>
                    </a:lnTo>
                    <a:lnTo>
                      <a:pt x="253984" y="50464"/>
                    </a:lnTo>
                    <a:lnTo>
                      <a:pt x="254305" y="50321"/>
                    </a:lnTo>
                    <a:lnTo>
                      <a:pt x="254688" y="50150"/>
                    </a:lnTo>
                    <a:lnTo>
                      <a:pt x="255064" y="49979"/>
                    </a:lnTo>
                    <a:lnTo>
                      <a:pt x="257165" y="49035"/>
                    </a:lnTo>
                    <a:lnTo>
                      <a:pt x="258594" y="48323"/>
                    </a:lnTo>
                    <a:lnTo>
                      <a:pt x="259935" y="47728"/>
                    </a:lnTo>
                    <a:lnTo>
                      <a:pt x="261399" y="47194"/>
                    </a:lnTo>
                    <a:lnTo>
                      <a:pt x="262001" y="46921"/>
                    </a:lnTo>
                    <a:lnTo>
                      <a:pt x="262562" y="46668"/>
                    </a:lnTo>
                    <a:lnTo>
                      <a:pt x="263397" y="46291"/>
                    </a:lnTo>
                    <a:lnTo>
                      <a:pt x="264204" y="45963"/>
                    </a:lnTo>
                    <a:lnTo>
                      <a:pt x="265367" y="45471"/>
                    </a:lnTo>
                    <a:lnTo>
                      <a:pt x="266249" y="45101"/>
                    </a:lnTo>
                    <a:lnTo>
                      <a:pt x="266988" y="44793"/>
                    </a:lnTo>
                    <a:lnTo>
                      <a:pt x="267241" y="44691"/>
                    </a:lnTo>
                    <a:lnTo>
                      <a:pt x="267262" y="44786"/>
                    </a:lnTo>
                    <a:lnTo>
                      <a:pt x="267357" y="44752"/>
                    </a:lnTo>
                    <a:lnTo>
                      <a:pt x="268041" y="48460"/>
                    </a:lnTo>
                    <a:lnTo>
                      <a:pt x="268390" y="50382"/>
                    </a:lnTo>
                    <a:lnTo>
                      <a:pt x="268767" y="52359"/>
                    </a:lnTo>
                    <a:lnTo>
                      <a:pt x="269375" y="57421"/>
                    </a:lnTo>
                    <a:lnTo>
                      <a:pt x="269724" y="60171"/>
                    </a:lnTo>
                    <a:lnTo>
                      <a:pt x="270100" y="63133"/>
                    </a:lnTo>
                    <a:lnTo>
                      <a:pt x="270128" y="63325"/>
                    </a:lnTo>
                    <a:lnTo>
                      <a:pt x="270148" y="63475"/>
                    </a:lnTo>
                    <a:lnTo>
                      <a:pt x="270559" y="66732"/>
                    </a:lnTo>
                    <a:lnTo>
                      <a:pt x="270887" y="70248"/>
                    </a:lnTo>
                    <a:lnTo>
                      <a:pt x="271209" y="73230"/>
                    </a:lnTo>
                    <a:lnTo>
                      <a:pt x="272317" y="73531"/>
                    </a:lnTo>
                    <a:lnTo>
                      <a:pt x="272700" y="73593"/>
                    </a:lnTo>
                    <a:lnTo>
                      <a:pt x="273411" y="73388"/>
                    </a:lnTo>
                    <a:lnTo>
                      <a:pt x="274780" y="73066"/>
                    </a:lnTo>
                    <a:lnTo>
                      <a:pt x="275094" y="72792"/>
                    </a:lnTo>
                    <a:lnTo>
                      <a:pt x="276045" y="72635"/>
                    </a:lnTo>
                    <a:lnTo>
                      <a:pt x="277133" y="72430"/>
                    </a:lnTo>
                    <a:lnTo>
                      <a:pt x="277824" y="72020"/>
                    </a:lnTo>
                    <a:lnTo>
                      <a:pt x="278398" y="71329"/>
                    </a:lnTo>
                    <a:lnTo>
                      <a:pt x="279821" y="69831"/>
                    </a:lnTo>
                    <a:lnTo>
                      <a:pt x="281928" y="69037"/>
                    </a:lnTo>
                    <a:lnTo>
                      <a:pt x="283187" y="68709"/>
                    </a:lnTo>
                    <a:lnTo>
                      <a:pt x="284630" y="69105"/>
                    </a:lnTo>
                    <a:lnTo>
                      <a:pt x="286361" y="69133"/>
                    </a:lnTo>
                    <a:lnTo>
                      <a:pt x="289569" y="68059"/>
                    </a:lnTo>
                    <a:lnTo>
                      <a:pt x="292696" y="68072"/>
                    </a:lnTo>
                    <a:lnTo>
                      <a:pt x="292860" y="68627"/>
                    </a:lnTo>
                    <a:lnTo>
                      <a:pt x="294659" y="68585"/>
                    </a:lnTo>
                    <a:lnTo>
                      <a:pt x="296266" y="68592"/>
                    </a:lnTo>
                    <a:lnTo>
                      <a:pt x="299338" y="68709"/>
                    </a:lnTo>
                    <a:lnTo>
                      <a:pt x="302225" y="68838"/>
                    </a:lnTo>
                    <a:lnTo>
                      <a:pt x="302635" y="68832"/>
                    </a:lnTo>
                    <a:lnTo>
                      <a:pt x="303128" y="68175"/>
                    </a:lnTo>
                    <a:lnTo>
                      <a:pt x="303545" y="67313"/>
                    </a:lnTo>
                    <a:lnTo>
                      <a:pt x="303620" y="67176"/>
                    </a:lnTo>
                    <a:lnTo>
                      <a:pt x="303695" y="67183"/>
                    </a:lnTo>
                    <a:lnTo>
                      <a:pt x="303648" y="67204"/>
                    </a:lnTo>
                    <a:lnTo>
                      <a:pt x="303634" y="67224"/>
                    </a:lnTo>
                    <a:lnTo>
                      <a:pt x="303607" y="67258"/>
                    </a:lnTo>
                    <a:lnTo>
                      <a:pt x="303607" y="67340"/>
                    </a:lnTo>
                    <a:lnTo>
                      <a:pt x="303798" y="67313"/>
                    </a:lnTo>
                    <a:lnTo>
                      <a:pt x="304277" y="67053"/>
                    </a:lnTo>
                    <a:lnTo>
                      <a:pt x="305112" y="66896"/>
                    </a:lnTo>
                    <a:lnTo>
                      <a:pt x="306172" y="66773"/>
                    </a:lnTo>
                    <a:lnTo>
                      <a:pt x="306918" y="66656"/>
                    </a:lnTo>
                    <a:lnTo>
                      <a:pt x="306883" y="67108"/>
                    </a:lnTo>
                    <a:lnTo>
                      <a:pt x="307355" y="67669"/>
                    </a:lnTo>
                    <a:lnTo>
                      <a:pt x="307807" y="68565"/>
                    </a:lnTo>
                    <a:lnTo>
                      <a:pt x="308053" y="69393"/>
                    </a:lnTo>
                    <a:lnTo>
                      <a:pt x="308101" y="69516"/>
                    </a:lnTo>
                    <a:lnTo>
                      <a:pt x="308593" y="69824"/>
                    </a:lnTo>
                    <a:lnTo>
                      <a:pt x="308860" y="69933"/>
                    </a:lnTo>
                    <a:lnTo>
                      <a:pt x="309278" y="69954"/>
                    </a:lnTo>
                    <a:lnTo>
                      <a:pt x="310379" y="70159"/>
                    </a:lnTo>
                    <a:lnTo>
                      <a:pt x="312199" y="70487"/>
                    </a:lnTo>
                    <a:lnTo>
                      <a:pt x="313977" y="70761"/>
                    </a:lnTo>
                    <a:lnTo>
                      <a:pt x="314641" y="70870"/>
                    </a:lnTo>
                    <a:lnTo>
                      <a:pt x="315338" y="71014"/>
                    </a:lnTo>
                    <a:lnTo>
                      <a:pt x="315858" y="71069"/>
                    </a:lnTo>
                    <a:lnTo>
                      <a:pt x="316043" y="71192"/>
                    </a:lnTo>
                    <a:lnTo>
                      <a:pt x="316125" y="71383"/>
                    </a:lnTo>
                    <a:lnTo>
                      <a:pt x="316139" y="71465"/>
                    </a:lnTo>
                    <a:lnTo>
                      <a:pt x="316166" y="71520"/>
                    </a:lnTo>
                    <a:lnTo>
                      <a:pt x="316529" y="71336"/>
                    </a:lnTo>
                    <a:lnTo>
                      <a:pt x="316686" y="71294"/>
                    </a:lnTo>
                    <a:lnTo>
                      <a:pt x="316802" y="71281"/>
                    </a:lnTo>
                    <a:lnTo>
                      <a:pt x="316919" y="71294"/>
                    </a:lnTo>
                    <a:lnTo>
                      <a:pt x="317076" y="71301"/>
                    </a:lnTo>
                    <a:lnTo>
                      <a:pt x="317452" y="71397"/>
                    </a:lnTo>
                    <a:lnTo>
                      <a:pt x="317548" y="71418"/>
                    </a:lnTo>
                    <a:lnTo>
                      <a:pt x="317623" y="71424"/>
                    </a:lnTo>
                    <a:lnTo>
                      <a:pt x="317712" y="71424"/>
                    </a:lnTo>
                    <a:lnTo>
                      <a:pt x="317869" y="71376"/>
                    </a:lnTo>
                    <a:lnTo>
                      <a:pt x="317986" y="71281"/>
                    </a:lnTo>
                    <a:lnTo>
                      <a:pt x="318123" y="71034"/>
                    </a:lnTo>
                    <a:lnTo>
                      <a:pt x="318143" y="71014"/>
                    </a:lnTo>
                    <a:lnTo>
                      <a:pt x="318177" y="70946"/>
                    </a:lnTo>
                    <a:lnTo>
                      <a:pt x="318225" y="70877"/>
                    </a:lnTo>
                    <a:lnTo>
                      <a:pt x="318280" y="70809"/>
                    </a:lnTo>
                    <a:lnTo>
                      <a:pt x="318328" y="70754"/>
                    </a:lnTo>
                    <a:lnTo>
                      <a:pt x="318383" y="70706"/>
                    </a:lnTo>
                    <a:lnTo>
                      <a:pt x="318506" y="70617"/>
                    </a:lnTo>
                    <a:lnTo>
                      <a:pt x="318622" y="70556"/>
                    </a:lnTo>
                    <a:lnTo>
                      <a:pt x="318998" y="70426"/>
                    </a:lnTo>
                    <a:lnTo>
                      <a:pt x="319039" y="70426"/>
                    </a:lnTo>
                    <a:lnTo>
                      <a:pt x="319080" y="70419"/>
                    </a:lnTo>
                    <a:lnTo>
                      <a:pt x="319115" y="70405"/>
                    </a:lnTo>
                    <a:lnTo>
                      <a:pt x="319149" y="70385"/>
                    </a:lnTo>
                    <a:lnTo>
                      <a:pt x="319176" y="70364"/>
                    </a:lnTo>
                    <a:lnTo>
                      <a:pt x="319203" y="70343"/>
                    </a:lnTo>
                    <a:lnTo>
                      <a:pt x="319258" y="70289"/>
                    </a:lnTo>
                    <a:lnTo>
                      <a:pt x="319272" y="70268"/>
                    </a:lnTo>
                    <a:lnTo>
                      <a:pt x="319292" y="70234"/>
                    </a:lnTo>
                    <a:lnTo>
                      <a:pt x="319313" y="70193"/>
                    </a:lnTo>
                    <a:lnTo>
                      <a:pt x="319327" y="70152"/>
                    </a:lnTo>
                    <a:lnTo>
                      <a:pt x="319340" y="70111"/>
                    </a:lnTo>
                    <a:lnTo>
                      <a:pt x="319354" y="70070"/>
                    </a:lnTo>
                    <a:lnTo>
                      <a:pt x="319361" y="70008"/>
                    </a:lnTo>
                    <a:lnTo>
                      <a:pt x="319354" y="69735"/>
                    </a:lnTo>
                    <a:lnTo>
                      <a:pt x="319354" y="69714"/>
                    </a:lnTo>
                    <a:lnTo>
                      <a:pt x="319368" y="69694"/>
                    </a:lnTo>
                    <a:lnTo>
                      <a:pt x="319381" y="69687"/>
                    </a:lnTo>
                    <a:lnTo>
                      <a:pt x="319416" y="69673"/>
                    </a:lnTo>
                    <a:lnTo>
                      <a:pt x="319436" y="69666"/>
                    </a:lnTo>
                    <a:lnTo>
                      <a:pt x="319498" y="69660"/>
                    </a:lnTo>
                    <a:lnTo>
                      <a:pt x="319525" y="69666"/>
                    </a:lnTo>
                    <a:lnTo>
                      <a:pt x="319552" y="69680"/>
                    </a:lnTo>
                    <a:lnTo>
                      <a:pt x="319587" y="69694"/>
                    </a:lnTo>
                    <a:lnTo>
                      <a:pt x="319648" y="69728"/>
                    </a:lnTo>
                    <a:lnTo>
                      <a:pt x="319710" y="69769"/>
                    </a:lnTo>
                    <a:lnTo>
                      <a:pt x="319792" y="69810"/>
                    </a:lnTo>
                    <a:lnTo>
                      <a:pt x="319894" y="69851"/>
                    </a:lnTo>
                    <a:lnTo>
                      <a:pt x="319949" y="69858"/>
                    </a:lnTo>
                    <a:lnTo>
                      <a:pt x="320011" y="69858"/>
                    </a:lnTo>
                    <a:lnTo>
                      <a:pt x="320079" y="69851"/>
                    </a:lnTo>
                    <a:lnTo>
                      <a:pt x="320113" y="69824"/>
                    </a:lnTo>
                    <a:lnTo>
                      <a:pt x="320148" y="69783"/>
                    </a:lnTo>
                    <a:lnTo>
                      <a:pt x="320209" y="69687"/>
                    </a:lnTo>
                    <a:lnTo>
                      <a:pt x="320236" y="69639"/>
                    </a:lnTo>
                    <a:lnTo>
                      <a:pt x="320250" y="69591"/>
                    </a:lnTo>
                    <a:lnTo>
                      <a:pt x="320271" y="69529"/>
                    </a:lnTo>
                    <a:lnTo>
                      <a:pt x="320305" y="69454"/>
                    </a:lnTo>
                    <a:lnTo>
                      <a:pt x="320353" y="69365"/>
                    </a:lnTo>
                    <a:lnTo>
                      <a:pt x="320435" y="69256"/>
                    </a:lnTo>
                    <a:lnTo>
                      <a:pt x="320462" y="69222"/>
                    </a:lnTo>
                    <a:lnTo>
                      <a:pt x="320489" y="69188"/>
                    </a:lnTo>
                    <a:lnTo>
                      <a:pt x="320524" y="69160"/>
                    </a:lnTo>
                    <a:lnTo>
                      <a:pt x="320551" y="69146"/>
                    </a:lnTo>
                    <a:lnTo>
                      <a:pt x="320599" y="69126"/>
                    </a:lnTo>
                    <a:lnTo>
                      <a:pt x="320647" y="69112"/>
                    </a:lnTo>
                    <a:lnTo>
                      <a:pt x="320688" y="69112"/>
                    </a:lnTo>
                    <a:lnTo>
                      <a:pt x="320750" y="69105"/>
                    </a:lnTo>
                    <a:lnTo>
                      <a:pt x="320825" y="69105"/>
                    </a:lnTo>
                    <a:lnTo>
                      <a:pt x="320879" y="69112"/>
                    </a:lnTo>
                    <a:lnTo>
                      <a:pt x="320927" y="69119"/>
                    </a:lnTo>
                    <a:lnTo>
                      <a:pt x="320975" y="69126"/>
                    </a:lnTo>
                    <a:lnTo>
                      <a:pt x="321023" y="69140"/>
                    </a:lnTo>
                    <a:lnTo>
                      <a:pt x="321331" y="69235"/>
                    </a:lnTo>
                    <a:lnTo>
                      <a:pt x="321393" y="69249"/>
                    </a:lnTo>
                    <a:lnTo>
                      <a:pt x="321440" y="69256"/>
                    </a:lnTo>
                    <a:lnTo>
                      <a:pt x="321488" y="69256"/>
                    </a:lnTo>
                    <a:lnTo>
                      <a:pt x="321543" y="69256"/>
                    </a:lnTo>
                    <a:lnTo>
                      <a:pt x="321591" y="69249"/>
                    </a:lnTo>
                    <a:lnTo>
                      <a:pt x="321646" y="69242"/>
                    </a:lnTo>
                    <a:lnTo>
                      <a:pt x="321748" y="69181"/>
                    </a:lnTo>
                    <a:lnTo>
                      <a:pt x="321837" y="69078"/>
                    </a:lnTo>
                    <a:lnTo>
                      <a:pt x="322029" y="68825"/>
                    </a:lnTo>
                    <a:lnTo>
                      <a:pt x="322063" y="68791"/>
                    </a:lnTo>
                    <a:lnTo>
                      <a:pt x="322097" y="68763"/>
                    </a:lnTo>
                    <a:lnTo>
                      <a:pt x="322138" y="68750"/>
                    </a:lnTo>
                    <a:lnTo>
                      <a:pt x="322179" y="68743"/>
                    </a:lnTo>
                    <a:lnTo>
                      <a:pt x="322227" y="68736"/>
                    </a:lnTo>
                    <a:lnTo>
                      <a:pt x="322268" y="68743"/>
                    </a:lnTo>
                    <a:lnTo>
                      <a:pt x="322295" y="68750"/>
                    </a:lnTo>
                    <a:lnTo>
                      <a:pt x="322364" y="68777"/>
                    </a:lnTo>
                    <a:lnTo>
                      <a:pt x="322487" y="68811"/>
                    </a:lnTo>
                    <a:lnTo>
                      <a:pt x="322528" y="68818"/>
                    </a:lnTo>
                    <a:lnTo>
                      <a:pt x="322555" y="68818"/>
                    </a:lnTo>
                    <a:lnTo>
                      <a:pt x="322590" y="68818"/>
                    </a:lnTo>
                    <a:lnTo>
                      <a:pt x="322624" y="68811"/>
                    </a:lnTo>
                    <a:lnTo>
                      <a:pt x="322685" y="68784"/>
                    </a:lnTo>
                    <a:lnTo>
                      <a:pt x="322747" y="68750"/>
                    </a:lnTo>
                    <a:lnTo>
                      <a:pt x="322795" y="68709"/>
                    </a:lnTo>
                    <a:lnTo>
                      <a:pt x="322850" y="68661"/>
                    </a:lnTo>
                    <a:lnTo>
                      <a:pt x="323075" y="68428"/>
                    </a:lnTo>
                    <a:lnTo>
                      <a:pt x="323110" y="68387"/>
                    </a:lnTo>
                    <a:lnTo>
                      <a:pt x="323157" y="68353"/>
                    </a:lnTo>
                    <a:lnTo>
                      <a:pt x="323205" y="68312"/>
                    </a:lnTo>
                    <a:lnTo>
                      <a:pt x="323246" y="68284"/>
                    </a:lnTo>
                    <a:lnTo>
                      <a:pt x="323315" y="68257"/>
                    </a:lnTo>
                    <a:lnTo>
                      <a:pt x="323363" y="68237"/>
                    </a:lnTo>
                    <a:lnTo>
                      <a:pt x="323417" y="68230"/>
                    </a:lnTo>
                    <a:lnTo>
                      <a:pt x="323472" y="68230"/>
                    </a:lnTo>
                    <a:lnTo>
                      <a:pt x="323513" y="68223"/>
                    </a:lnTo>
                    <a:lnTo>
                      <a:pt x="323568" y="68230"/>
                    </a:lnTo>
                    <a:lnTo>
                      <a:pt x="323698" y="68230"/>
                    </a:lnTo>
                    <a:lnTo>
                      <a:pt x="323848" y="68250"/>
                    </a:lnTo>
                    <a:lnTo>
                      <a:pt x="323896" y="68264"/>
                    </a:lnTo>
                    <a:lnTo>
                      <a:pt x="323992" y="68284"/>
                    </a:lnTo>
                    <a:lnTo>
                      <a:pt x="324040" y="68298"/>
                    </a:lnTo>
                    <a:lnTo>
                      <a:pt x="324136" y="68319"/>
                    </a:lnTo>
                    <a:lnTo>
                      <a:pt x="324197" y="68326"/>
                    </a:lnTo>
                    <a:lnTo>
                      <a:pt x="324272" y="68339"/>
                    </a:lnTo>
                    <a:lnTo>
                      <a:pt x="324361" y="68353"/>
                    </a:lnTo>
                    <a:lnTo>
                      <a:pt x="324450" y="68353"/>
                    </a:lnTo>
                    <a:lnTo>
                      <a:pt x="324539" y="68353"/>
                    </a:lnTo>
                    <a:lnTo>
                      <a:pt x="324628" y="68360"/>
                    </a:lnTo>
                    <a:lnTo>
                      <a:pt x="324724" y="68346"/>
                    </a:lnTo>
                    <a:lnTo>
                      <a:pt x="324813" y="68319"/>
                    </a:lnTo>
                    <a:lnTo>
                      <a:pt x="324902" y="68278"/>
                    </a:lnTo>
                    <a:lnTo>
                      <a:pt x="324950" y="68223"/>
                    </a:lnTo>
                    <a:lnTo>
                      <a:pt x="324998" y="68175"/>
                    </a:lnTo>
                    <a:lnTo>
                      <a:pt x="325039" y="68120"/>
                    </a:lnTo>
                    <a:lnTo>
                      <a:pt x="325312" y="67744"/>
                    </a:lnTo>
                    <a:lnTo>
                      <a:pt x="325497" y="67470"/>
                    </a:lnTo>
                    <a:lnTo>
                      <a:pt x="325593" y="67368"/>
                    </a:lnTo>
                    <a:lnTo>
                      <a:pt x="325723" y="67416"/>
                    </a:lnTo>
                    <a:lnTo>
                      <a:pt x="325873" y="67416"/>
                    </a:lnTo>
                    <a:lnTo>
                      <a:pt x="325990" y="67279"/>
                    </a:lnTo>
                    <a:lnTo>
                      <a:pt x="325969" y="67101"/>
                    </a:lnTo>
                    <a:lnTo>
                      <a:pt x="325887" y="66704"/>
                    </a:lnTo>
                    <a:lnTo>
                      <a:pt x="325928" y="66478"/>
                    </a:lnTo>
                    <a:lnTo>
                      <a:pt x="326017" y="66307"/>
                    </a:lnTo>
                    <a:lnTo>
                      <a:pt x="326167" y="66225"/>
                    </a:lnTo>
                    <a:lnTo>
                      <a:pt x="326297" y="66239"/>
                    </a:lnTo>
                    <a:lnTo>
                      <a:pt x="326578" y="66280"/>
                    </a:lnTo>
                    <a:lnTo>
                      <a:pt x="326824" y="66191"/>
                    </a:lnTo>
                    <a:lnTo>
                      <a:pt x="326920" y="66082"/>
                    </a:lnTo>
                    <a:lnTo>
                      <a:pt x="326988" y="65822"/>
                    </a:lnTo>
                    <a:lnTo>
                      <a:pt x="327029" y="65480"/>
                    </a:lnTo>
                    <a:lnTo>
                      <a:pt x="327111" y="65138"/>
                    </a:lnTo>
                    <a:lnTo>
                      <a:pt x="327207" y="64898"/>
                    </a:lnTo>
                    <a:lnTo>
                      <a:pt x="327337" y="64741"/>
                    </a:lnTo>
                    <a:lnTo>
                      <a:pt x="327488" y="64604"/>
                    </a:lnTo>
                    <a:lnTo>
                      <a:pt x="327789" y="64481"/>
                    </a:lnTo>
                    <a:lnTo>
                      <a:pt x="328007" y="64324"/>
                    </a:lnTo>
                    <a:lnTo>
                      <a:pt x="328151" y="64077"/>
                    </a:lnTo>
                    <a:lnTo>
                      <a:pt x="328302" y="63776"/>
                    </a:lnTo>
                    <a:lnTo>
                      <a:pt x="328452" y="63551"/>
                    </a:lnTo>
                    <a:lnTo>
                      <a:pt x="328596" y="63366"/>
                    </a:lnTo>
                    <a:lnTo>
                      <a:pt x="328760" y="63024"/>
                    </a:lnTo>
                    <a:lnTo>
                      <a:pt x="328869" y="62689"/>
                    </a:lnTo>
                    <a:lnTo>
                      <a:pt x="329040" y="62360"/>
                    </a:lnTo>
                    <a:lnTo>
                      <a:pt x="329266" y="62032"/>
                    </a:lnTo>
                    <a:lnTo>
                      <a:pt x="329506" y="61779"/>
                    </a:lnTo>
                    <a:lnTo>
                      <a:pt x="329663" y="61546"/>
                    </a:lnTo>
                    <a:lnTo>
                      <a:pt x="329759" y="61273"/>
                    </a:lnTo>
                    <a:lnTo>
                      <a:pt x="329868" y="61026"/>
                    </a:lnTo>
                    <a:lnTo>
                      <a:pt x="330032" y="60760"/>
                    </a:lnTo>
                    <a:lnTo>
                      <a:pt x="330272" y="60472"/>
                    </a:lnTo>
                    <a:lnTo>
                      <a:pt x="330409" y="60233"/>
                    </a:lnTo>
                    <a:lnTo>
                      <a:pt x="330498" y="59952"/>
                    </a:lnTo>
                    <a:lnTo>
                      <a:pt x="330545" y="59665"/>
                    </a:lnTo>
                    <a:lnTo>
                      <a:pt x="330634" y="59385"/>
                    </a:lnTo>
                    <a:lnTo>
                      <a:pt x="330764" y="59132"/>
                    </a:lnTo>
                    <a:lnTo>
                      <a:pt x="330833" y="58920"/>
                    </a:lnTo>
                    <a:lnTo>
                      <a:pt x="330840" y="58714"/>
                    </a:lnTo>
                    <a:lnTo>
                      <a:pt x="330785" y="58509"/>
                    </a:lnTo>
                    <a:lnTo>
                      <a:pt x="330614" y="58235"/>
                    </a:lnTo>
                    <a:lnTo>
                      <a:pt x="330539" y="58071"/>
                    </a:lnTo>
                    <a:lnTo>
                      <a:pt x="330539" y="57845"/>
                    </a:lnTo>
                    <a:lnTo>
                      <a:pt x="330607" y="57695"/>
                    </a:lnTo>
                    <a:lnTo>
                      <a:pt x="330710" y="57387"/>
                    </a:lnTo>
                    <a:lnTo>
                      <a:pt x="330737" y="57161"/>
                    </a:lnTo>
                    <a:lnTo>
                      <a:pt x="330737" y="56915"/>
                    </a:lnTo>
                    <a:lnTo>
                      <a:pt x="330662" y="56614"/>
                    </a:lnTo>
                    <a:lnTo>
                      <a:pt x="330689" y="56395"/>
                    </a:lnTo>
                    <a:lnTo>
                      <a:pt x="330922" y="55328"/>
                    </a:lnTo>
                    <a:lnTo>
                      <a:pt x="330956" y="55068"/>
                    </a:lnTo>
                    <a:lnTo>
                      <a:pt x="330983" y="54548"/>
                    </a:lnTo>
                    <a:lnTo>
                      <a:pt x="330928" y="54117"/>
                    </a:lnTo>
                    <a:lnTo>
                      <a:pt x="330846" y="53755"/>
                    </a:lnTo>
                    <a:lnTo>
                      <a:pt x="330771" y="53351"/>
                    </a:lnTo>
                    <a:lnTo>
                      <a:pt x="330778" y="53043"/>
                    </a:lnTo>
                    <a:lnTo>
                      <a:pt x="330928" y="52359"/>
                    </a:lnTo>
                    <a:lnTo>
                      <a:pt x="330956" y="52038"/>
                    </a:lnTo>
                    <a:lnTo>
                      <a:pt x="330853" y="51696"/>
                    </a:lnTo>
                    <a:lnTo>
                      <a:pt x="330778" y="51306"/>
                    </a:lnTo>
                    <a:lnTo>
                      <a:pt x="330710" y="50943"/>
                    </a:lnTo>
                    <a:lnTo>
                      <a:pt x="330669" y="50546"/>
                    </a:lnTo>
                    <a:lnTo>
                      <a:pt x="330641" y="50163"/>
                    </a:lnTo>
                    <a:lnTo>
                      <a:pt x="330655" y="49883"/>
                    </a:lnTo>
                    <a:lnTo>
                      <a:pt x="330682" y="49534"/>
                    </a:lnTo>
                    <a:lnTo>
                      <a:pt x="330621" y="49233"/>
                    </a:lnTo>
                    <a:lnTo>
                      <a:pt x="330580" y="49028"/>
                    </a:lnTo>
                    <a:lnTo>
                      <a:pt x="330682" y="48993"/>
                    </a:lnTo>
                    <a:lnTo>
                      <a:pt x="331633" y="48754"/>
                    </a:lnTo>
                    <a:lnTo>
                      <a:pt x="332345" y="48419"/>
                    </a:lnTo>
                    <a:lnTo>
                      <a:pt x="332659" y="48207"/>
                    </a:lnTo>
                    <a:lnTo>
                      <a:pt x="332721" y="47584"/>
                    </a:lnTo>
                    <a:lnTo>
                      <a:pt x="332926" y="46907"/>
                    </a:lnTo>
                    <a:lnTo>
                      <a:pt x="332741" y="46326"/>
                    </a:lnTo>
                    <a:lnTo>
                      <a:pt x="332721" y="45895"/>
                    </a:lnTo>
                    <a:lnTo>
                      <a:pt x="333364" y="45840"/>
                    </a:lnTo>
                    <a:lnTo>
                      <a:pt x="333973" y="45956"/>
                    </a:lnTo>
                    <a:lnTo>
                      <a:pt x="337126" y="45772"/>
                    </a:lnTo>
                    <a:lnTo>
                      <a:pt x="337721" y="45635"/>
                    </a:lnTo>
                    <a:lnTo>
                      <a:pt x="338672" y="46127"/>
                    </a:lnTo>
                    <a:lnTo>
                      <a:pt x="339213" y="46497"/>
                    </a:lnTo>
                    <a:lnTo>
                      <a:pt x="340526" y="47646"/>
                    </a:lnTo>
                    <a:lnTo>
                      <a:pt x="341470" y="48645"/>
                    </a:lnTo>
                    <a:lnTo>
                      <a:pt x="341696" y="48904"/>
                    </a:lnTo>
                    <a:lnTo>
                      <a:pt x="341997" y="48980"/>
                    </a:lnTo>
                    <a:lnTo>
                      <a:pt x="343256" y="49370"/>
                    </a:lnTo>
                    <a:lnTo>
                      <a:pt x="345123" y="49931"/>
                    </a:lnTo>
                    <a:lnTo>
                      <a:pt x="346231" y="50136"/>
                    </a:lnTo>
                    <a:lnTo>
                      <a:pt x="347415" y="50218"/>
                    </a:lnTo>
                    <a:lnTo>
                      <a:pt x="348338" y="50540"/>
                    </a:lnTo>
                    <a:lnTo>
                      <a:pt x="348756" y="51046"/>
                    </a:lnTo>
                    <a:lnTo>
                      <a:pt x="349741" y="51928"/>
                    </a:lnTo>
                    <a:lnTo>
                      <a:pt x="349802" y="52058"/>
                    </a:lnTo>
                    <a:lnTo>
                      <a:pt x="349809" y="52688"/>
                    </a:lnTo>
                    <a:lnTo>
                      <a:pt x="350589" y="53146"/>
                    </a:lnTo>
                    <a:lnTo>
                      <a:pt x="351116" y="53358"/>
                    </a:lnTo>
                    <a:lnTo>
                      <a:pt x="351930" y="53837"/>
                    </a:lnTo>
                    <a:lnTo>
                      <a:pt x="352265" y="54104"/>
                    </a:lnTo>
                    <a:lnTo>
                      <a:pt x="352258" y="54138"/>
                    </a:lnTo>
                    <a:lnTo>
                      <a:pt x="352251" y="54548"/>
                    </a:lnTo>
                    <a:lnTo>
                      <a:pt x="352162" y="55704"/>
                    </a:lnTo>
                    <a:lnTo>
                      <a:pt x="352094" y="56696"/>
                    </a:lnTo>
                    <a:lnTo>
                      <a:pt x="352087" y="58865"/>
                    </a:lnTo>
                    <a:lnTo>
                      <a:pt x="354707" y="58564"/>
                    </a:lnTo>
                    <a:lnTo>
                      <a:pt x="354919" y="58960"/>
                    </a:lnTo>
                    <a:lnTo>
                      <a:pt x="355042" y="58967"/>
                    </a:lnTo>
                    <a:lnTo>
                      <a:pt x="355973" y="59056"/>
                    </a:lnTo>
                    <a:lnTo>
                      <a:pt x="356875" y="59070"/>
                    </a:lnTo>
                    <a:lnTo>
                      <a:pt x="357156" y="56936"/>
                    </a:lnTo>
                    <a:lnTo>
                      <a:pt x="359113" y="56457"/>
                    </a:lnTo>
                    <a:lnTo>
                      <a:pt x="359119" y="56382"/>
                    </a:lnTo>
                    <a:lnTo>
                      <a:pt x="359215" y="54651"/>
                    </a:lnTo>
                    <a:lnTo>
                      <a:pt x="359407" y="51511"/>
                    </a:lnTo>
                    <a:lnTo>
                      <a:pt x="359516" y="49596"/>
                    </a:lnTo>
                    <a:lnTo>
                      <a:pt x="361917" y="50403"/>
                    </a:lnTo>
                    <a:lnTo>
                      <a:pt x="364325" y="51196"/>
                    </a:lnTo>
                    <a:lnTo>
                      <a:pt x="366056" y="51791"/>
                    </a:lnTo>
                    <a:lnTo>
                      <a:pt x="366070" y="51579"/>
                    </a:lnTo>
                    <a:lnTo>
                      <a:pt x="366247" y="48857"/>
                    </a:lnTo>
                    <a:lnTo>
                      <a:pt x="366432" y="45744"/>
                    </a:lnTo>
                    <a:lnTo>
                      <a:pt x="366637" y="42502"/>
                    </a:lnTo>
                    <a:lnTo>
                      <a:pt x="366836" y="39362"/>
                    </a:lnTo>
                    <a:lnTo>
                      <a:pt x="367410" y="39334"/>
                    </a:lnTo>
                    <a:lnTo>
                      <a:pt x="367431" y="38951"/>
                    </a:lnTo>
                    <a:lnTo>
                      <a:pt x="367588" y="36441"/>
                    </a:lnTo>
                    <a:lnTo>
                      <a:pt x="367684" y="34950"/>
                    </a:lnTo>
                    <a:lnTo>
                      <a:pt x="367766" y="33821"/>
                    </a:lnTo>
                    <a:lnTo>
                      <a:pt x="368101" y="28588"/>
                    </a:lnTo>
                    <a:lnTo>
                      <a:pt x="368313" y="25263"/>
                    </a:lnTo>
                    <a:lnTo>
                      <a:pt x="368546" y="21726"/>
                    </a:lnTo>
                    <a:lnTo>
                      <a:pt x="368744" y="18449"/>
                    </a:lnTo>
                    <a:lnTo>
                      <a:pt x="369435" y="13408"/>
                    </a:lnTo>
                    <a:lnTo>
                      <a:pt x="369681" y="11527"/>
                    </a:lnTo>
                    <a:lnTo>
                      <a:pt x="369976" y="9399"/>
                    </a:lnTo>
                    <a:lnTo>
                      <a:pt x="370352" y="6499"/>
                    </a:lnTo>
                    <a:lnTo>
                      <a:pt x="370482" y="5596"/>
                    </a:lnTo>
                    <a:lnTo>
                      <a:pt x="370926" y="5596"/>
                    </a:lnTo>
                    <a:lnTo>
                      <a:pt x="375900" y="5609"/>
                    </a:lnTo>
                    <a:lnTo>
                      <a:pt x="376071" y="8496"/>
                    </a:lnTo>
                    <a:lnTo>
                      <a:pt x="376132" y="9105"/>
                    </a:lnTo>
                    <a:lnTo>
                      <a:pt x="376255" y="10295"/>
                    </a:lnTo>
                    <a:lnTo>
                      <a:pt x="376310" y="10795"/>
                    </a:lnTo>
                    <a:lnTo>
                      <a:pt x="376509" y="12922"/>
                    </a:lnTo>
                    <a:lnTo>
                      <a:pt x="376529" y="12922"/>
                    </a:lnTo>
                    <a:lnTo>
                      <a:pt x="376666" y="12915"/>
                    </a:lnTo>
                    <a:lnTo>
                      <a:pt x="378492" y="12567"/>
                    </a:lnTo>
                    <a:lnTo>
                      <a:pt x="380148" y="12245"/>
                    </a:lnTo>
                    <a:lnTo>
                      <a:pt x="383472" y="11588"/>
                    </a:lnTo>
                    <a:lnTo>
                      <a:pt x="384410" y="11403"/>
                    </a:lnTo>
                    <a:lnTo>
                      <a:pt x="386578" y="10959"/>
                    </a:lnTo>
                    <a:lnTo>
                      <a:pt x="389704" y="10336"/>
                    </a:lnTo>
                    <a:lnTo>
                      <a:pt x="391743" y="9933"/>
                    </a:lnTo>
                    <a:lnTo>
                      <a:pt x="407148" y="6827"/>
                    </a:lnTo>
                    <a:lnTo>
                      <a:pt x="408352" y="6588"/>
                    </a:lnTo>
                    <a:lnTo>
                      <a:pt x="414577" y="5370"/>
                    </a:lnTo>
                    <a:lnTo>
                      <a:pt x="415706" y="5131"/>
                    </a:lnTo>
                    <a:lnTo>
                      <a:pt x="415255" y="11068"/>
                    </a:lnTo>
                    <a:lnTo>
                      <a:pt x="415248" y="11150"/>
                    </a:lnTo>
                    <a:lnTo>
                      <a:pt x="420631" y="11479"/>
                    </a:lnTo>
                    <a:lnTo>
                      <a:pt x="423915" y="11390"/>
                    </a:lnTo>
                    <a:lnTo>
                      <a:pt x="424770" y="11356"/>
                    </a:lnTo>
                    <a:lnTo>
                      <a:pt x="424982" y="14728"/>
                    </a:lnTo>
                    <a:lnTo>
                      <a:pt x="425016" y="16726"/>
                    </a:lnTo>
                    <a:lnTo>
                      <a:pt x="426740" y="16822"/>
                    </a:lnTo>
                    <a:lnTo>
                      <a:pt x="428786" y="16890"/>
                    </a:lnTo>
                    <a:lnTo>
                      <a:pt x="428416" y="20016"/>
                    </a:lnTo>
                    <a:lnTo>
                      <a:pt x="431241" y="20201"/>
                    </a:lnTo>
                    <a:lnTo>
                      <a:pt x="434019" y="20399"/>
                    </a:lnTo>
                    <a:lnTo>
                      <a:pt x="433704" y="21206"/>
                    </a:lnTo>
                    <a:lnTo>
                      <a:pt x="433909" y="21234"/>
                    </a:lnTo>
                    <a:lnTo>
                      <a:pt x="435996" y="21473"/>
                    </a:lnTo>
                    <a:lnTo>
                      <a:pt x="438965" y="21815"/>
                    </a:lnTo>
                    <a:lnTo>
                      <a:pt x="441468" y="22096"/>
                    </a:lnTo>
                    <a:lnTo>
                      <a:pt x="444000" y="22390"/>
                    </a:lnTo>
                    <a:lnTo>
                      <a:pt x="445669" y="22698"/>
                    </a:lnTo>
                    <a:lnTo>
                      <a:pt x="444827" y="26125"/>
                    </a:lnTo>
                    <a:lnTo>
                      <a:pt x="441332" y="29689"/>
                    </a:lnTo>
                    <a:lnTo>
                      <a:pt x="439820" y="37563"/>
                    </a:lnTo>
                    <a:lnTo>
                      <a:pt x="441927" y="42166"/>
                    </a:lnTo>
                    <a:lnTo>
                      <a:pt x="446086" y="48501"/>
                    </a:lnTo>
                    <a:lnTo>
                      <a:pt x="453009" y="50204"/>
                    </a:lnTo>
                    <a:lnTo>
                      <a:pt x="463112" y="49062"/>
                    </a:lnTo>
                    <a:lnTo>
                      <a:pt x="466068" y="48214"/>
                    </a:lnTo>
                    <a:lnTo>
                      <a:pt x="466020" y="48303"/>
                    </a:lnTo>
                    <a:lnTo>
                      <a:pt x="466095" y="49329"/>
                    </a:lnTo>
                    <a:lnTo>
                      <a:pt x="465787" y="49726"/>
                    </a:lnTo>
                    <a:lnTo>
                      <a:pt x="465418" y="50396"/>
                    </a:lnTo>
                    <a:lnTo>
                      <a:pt x="464679" y="52400"/>
                    </a:lnTo>
                    <a:lnTo>
                      <a:pt x="463277" y="53399"/>
                    </a:lnTo>
                    <a:lnTo>
                      <a:pt x="462134" y="54452"/>
                    </a:lnTo>
                    <a:lnTo>
                      <a:pt x="462004" y="56806"/>
                    </a:lnTo>
                    <a:lnTo>
                      <a:pt x="461799" y="58735"/>
                    </a:lnTo>
                    <a:lnTo>
                      <a:pt x="461628" y="60664"/>
                    </a:lnTo>
                    <a:lnTo>
                      <a:pt x="461443" y="62743"/>
                    </a:lnTo>
                    <a:lnTo>
                      <a:pt x="464597" y="63311"/>
                    </a:lnTo>
                    <a:lnTo>
                      <a:pt x="464570" y="63776"/>
                    </a:lnTo>
                    <a:lnTo>
                      <a:pt x="469967" y="64796"/>
                    </a:lnTo>
                    <a:lnTo>
                      <a:pt x="469461" y="66253"/>
                    </a:lnTo>
                    <a:lnTo>
                      <a:pt x="468667" y="68503"/>
                    </a:lnTo>
                    <a:lnTo>
                      <a:pt x="467894" y="70604"/>
                    </a:lnTo>
                    <a:lnTo>
                      <a:pt x="465780" y="75720"/>
                    </a:lnTo>
                    <a:lnTo>
                      <a:pt x="465206" y="77034"/>
                    </a:lnTo>
                    <a:lnTo>
                      <a:pt x="465014" y="77000"/>
                    </a:lnTo>
                    <a:lnTo>
                      <a:pt x="464180" y="79250"/>
                    </a:lnTo>
                    <a:lnTo>
                      <a:pt x="463803" y="80310"/>
                    </a:lnTo>
                    <a:lnTo>
                      <a:pt x="463359" y="81515"/>
                    </a:lnTo>
                    <a:lnTo>
                      <a:pt x="462627" y="83963"/>
                    </a:lnTo>
                    <a:lnTo>
                      <a:pt x="462039" y="85776"/>
                    </a:lnTo>
                    <a:lnTo>
                      <a:pt x="461785" y="86631"/>
                    </a:lnTo>
                    <a:lnTo>
                      <a:pt x="461485" y="87603"/>
                    </a:lnTo>
                    <a:lnTo>
                      <a:pt x="460705" y="89847"/>
                    </a:lnTo>
                    <a:lnTo>
                      <a:pt x="460144" y="91201"/>
                    </a:lnTo>
                    <a:lnTo>
                      <a:pt x="460075" y="91358"/>
                    </a:lnTo>
                    <a:lnTo>
                      <a:pt x="459918" y="92090"/>
                    </a:lnTo>
                    <a:lnTo>
                      <a:pt x="461019" y="91960"/>
                    </a:lnTo>
                    <a:lnTo>
                      <a:pt x="465021" y="91666"/>
                    </a:lnTo>
                    <a:lnTo>
                      <a:pt x="467983" y="91406"/>
                    </a:lnTo>
                    <a:lnTo>
                      <a:pt x="470090" y="91221"/>
                    </a:lnTo>
                    <a:lnTo>
                      <a:pt x="470001" y="89648"/>
                    </a:lnTo>
                    <a:lnTo>
                      <a:pt x="473483" y="89039"/>
                    </a:lnTo>
                    <a:lnTo>
                      <a:pt x="475180" y="88711"/>
                    </a:lnTo>
                    <a:lnTo>
                      <a:pt x="479195" y="87904"/>
                    </a:lnTo>
                    <a:lnTo>
                      <a:pt x="479496" y="90257"/>
                    </a:lnTo>
                    <a:lnTo>
                      <a:pt x="479948" y="91995"/>
                    </a:lnTo>
                    <a:lnTo>
                      <a:pt x="478607" y="92473"/>
                    </a:lnTo>
                    <a:lnTo>
                      <a:pt x="479428" y="95675"/>
                    </a:lnTo>
                    <a:lnTo>
                      <a:pt x="479038" y="95832"/>
                    </a:lnTo>
                    <a:lnTo>
                      <a:pt x="479633" y="97823"/>
                    </a:lnTo>
                    <a:lnTo>
                      <a:pt x="480125" y="99485"/>
                    </a:lnTo>
                    <a:lnTo>
                      <a:pt x="480379" y="102434"/>
                    </a:lnTo>
                    <a:lnTo>
                      <a:pt x="480392" y="102536"/>
                    </a:lnTo>
                    <a:lnTo>
                      <a:pt x="480625" y="103897"/>
                    </a:lnTo>
                    <a:lnTo>
                      <a:pt x="480666" y="104151"/>
                    </a:lnTo>
                    <a:lnTo>
                      <a:pt x="480953" y="105656"/>
                    </a:lnTo>
                    <a:lnTo>
                      <a:pt x="481261" y="106825"/>
                    </a:lnTo>
                    <a:lnTo>
                      <a:pt x="481740" y="108652"/>
                    </a:lnTo>
                    <a:lnTo>
                      <a:pt x="481822" y="108919"/>
                    </a:lnTo>
                    <a:lnTo>
                      <a:pt x="482766" y="111846"/>
                    </a:lnTo>
                    <a:lnTo>
                      <a:pt x="482848" y="112113"/>
                    </a:lnTo>
                    <a:lnTo>
                      <a:pt x="483765" y="115376"/>
                    </a:lnTo>
                    <a:lnTo>
                      <a:pt x="483840" y="115794"/>
                    </a:lnTo>
                    <a:lnTo>
                      <a:pt x="484203" y="117771"/>
                    </a:lnTo>
                    <a:lnTo>
                      <a:pt x="484251" y="118044"/>
                    </a:lnTo>
                    <a:lnTo>
                      <a:pt x="484285" y="118161"/>
                    </a:lnTo>
                    <a:lnTo>
                      <a:pt x="484422" y="118995"/>
                    </a:lnTo>
                    <a:lnTo>
                      <a:pt x="484805" y="121998"/>
                    </a:lnTo>
                    <a:lnTo>
                      <a:pt x="485448" y="128640"/>
                    </a:lnTo>
                    <a:lnTo>
                      <a:pt x="485831" y="131993"/>
                    </a:lnTo>
                    <a:lnTo>
                      <a:pt x="486207" y="135331"/>
                    </a:lnTo>
                    <a:lnTo>
                      <a:pt x="486700" y="138696"/>
                    </a:lnTo>
                    <a:lnTo>
                      <a:pt x="486775" y="139093"/>
                    </a:lnTo>
                    <a:lnTo>
                      <a:pt x="487110" y="142042"/>
                    </a:lnTo>
                    <a:lnTo>
                      <a:pt x="487308" y="143690"/>
                    </a:lnTo>
                    <a:lnTo>
                      <a:pt x="487767" y="146071"/>
                    </a:lnTo>
                    <a:lnTo>
                      <a:pt x="488581" y="146078"/>
                    </a:lnTo>
                    <a:lnTo>
                      <a:pt x="489265" y="145770"/>
                    </a:lnTo>
                    <a:lnTo>
                      <a:pt x="489573" y="146502"/>
                    </a:lnTo>
                    <a:lnTo>
                      <a:pt x="491132" y="145722"/>
                    </a:lnTo>
                    <a:lnTo>
                      <a:pt x="493164" y="145086"/>
                    </a:lnTo>
                    <a:lnTo>
                      <a:pt x="494560" y="144696"/>
                    </a:lnTo>
                    <a:lnTo>
                      <a:pt x="495982" y="144456"/>
                    </a:lnTo>
                    <a:lnTo>
                      <a:pt x="497392" y="144320"/>
                    </a:lnTo>
                    <a:lnTo>
                      <a:pt x="498828" y="144148"/>
                    </a:lnTo>
                    <a:lnTo>
                      <a:pt x="498828" y="144155"/>
                    </a:lnTo>
                    <a:lnTo>
                      <a:pt x="501455" y="147706"/>
                    </a:lnTo>
                    <a:lnTo>
                      <a:pt x="504615" y="152994"/>
                    </a:lnTo>
                    <a:lnTo>
                      <a:pt x="505368" y="154115"/>
                    </a:lnTo>
                    <a:lnTo>
                      <a:pt x="506497" y="155203"/>
                    </a:lnTo>
                    <a:lnTo>
                      <a:pt x="508043" y="153801"/>
                    </a:lnTo>
                    <a:lnTo>
                      <a:pt x="509438" y="155039"/>
                    </a:lnTo>
                    <a:lnTo>
                      <a:pt x="510300" y="155928"/>
                    </a:lnTo>
                    <a:lnTo>
                      <a:pt x="510909" y="156818"/>
                    </a:lnTo>
                    <a:lnTo>
                      <a:pt x="510519" y="157043"/>
                    </a:lnTo>
                    <a:lnTo>
                      <a:pt x="511661" y="158979"/>
                    </a:lnTo>
                    <a:lnTo>
                      <a:pt x="513084" y="161237"/>
                    </a:lnTo>
                    <a:lnTo>
                      <a:pt x="514022" y="162666"/>
                    </a:lnTo>
                    <a:lnTo>
                      <a:pt x="514719" y="163604"/>
                    </a:lnTo>
                    <a:lnTo>
                      <a:pt x="515499" y="164596"/>
                    </a:lnTo>
                    <a:lnTo>
                      <a:pt x="516840" y="166347"/>
                    </a:lnTo>
                    <a:lnTo>
                      <a:pt x="518016" y="167907"/>
                    </a:lnTo>
                    <a:lnTo>
                      <a:pt x="518188" y="168139"/>
                    </a:lnTo>
                    <a:lnTo>
                      <a:pt x="520322" y="170745"/>
                    </a:lnTo>
                    <a:lnTo>
                      <a:pt x="521765" y="172640"/>
                    </a:lnTo>
                    <a:lnTo>
                      <a:pt x="522935" y="174241"/>
                    </a:lnTo>
                    <a:lnTo>
                      <a:pt x="524132" y="175842"/>
                    </a:lnTo>
                    <a:lnTo>
                      <a:pt x="525671" y="178181"/>
                    </a:lnTo>
                    <a:lnTo>
                      <a:pt x="525842" y="178441"/>
                    </a:lnTo>
                    <a:lnTo>
                      <a:pt x="525938" y="178592"/>
                    </a:lnTo>
                    <a:lnTo>
                      <a:pt x="526048" y="178770"/>
                    </a:lnTo>
                    <a:lnTo>
                      <a:pt x="530378" y="179967"/>
                    </a:lnTo>
                    <a:lnTo>
                      <a:pt x="531103" y="180158"/>
                    </a:lnTo>
                    <a:lnTo>
                      <a:pt x="532088" y="180295"/>
                    </a:lnTo>
                    <a:lnTo>
                      <a:pt x="532587" y="180329"/>
                    </a:lnTo>
                    <a:lnTo>
                      <a:pt x="533053" y="180343"/>
                    </a:lnTo>
                    <a:lnTo>
                      <a:pt x="533552" y="180329"/>
                    </a:lnTo>
                    <a:lnTo>
                      <a:pt x="534421" y="180227"/>
                    </a:lnTo>
                    <a:lnTo>
                      <a:pt x="534468" y="180514"/>
                    </a:lnTo>
                    <a:lnTo>
                      <a:pt x="534722" y="181834"/>
                    </a:lnTo>
                    <a:lnTo>
                      <a:pt x="535351" y="184228"/>
                    </a:lnTo>
                    <a:lnTo>
                      <a:pt x="535460" y="184577"/>
                    </a:lnTo>
                    <a:lnTo>
                      <a:pt x="536630" y="188278"/>
                    </a:lnTo>
                    <a:lnTo>
                      <a:pt x="537130" y="190173"/>
                    </a:lnTo>
                    <a:lnTo>
                      <a:pt x="537335" y="191124"/>
                    </a:lnTo>
                    <a:lnTo>
                      <a:pt x="537800" y="193997"/>
                    </a:lnTo>
                    <a:lnTo>
                      <a:pt x="538122" y="197199"/>
                    </a:lnTo>
                    <a:lnTo>
                      <a:pt x="538333" y="199901"/>
                    </a:lnTo>
                    <a:lnTo>
                      <a:pt x="538710" y="201987"/>
                    </a:lnTo>
                    <a:lnTo>
                      <a:pt x="539237" y="204730"/>
                    </a:lnTo>
                    <a:lnTo>
                      <a:pt x="539408" y="205284"/>
                    </a:lnTo>
                    <a:lnTo>
                      <a:pt x="534174" y="206919"/>
                    </a:lnTo>
                    <a:lnTo>
                      <a:pt x="535064" y="209662"/>
                    </a:lnTo>
                    <a:lnTo>
                      <a:pt x="534366" y="209881"/>
                    </a:lnTo>
                    <a:lnTo>
                      <a:pt x="534277" y="209649"/>
                    </a:lnTo>
                    <a:lnTo>
                      <a:pt x="529591" y="211126"/>
                    </a:lnTo>
                    <a:lnTo>
                      <a:pt x="530679" y="214704"/>
                    </a:lnTo>
                    <a:lnTo>
                      <a:pt x="531862" y="217577"/>
                    </a:lnTo>
                    <a:lnTo>
                      <a:pt x="532731" y="219718"/>
                    </a:lnTo>
                    <a:lnTo>
                      <a:pt x="533531" y="222119"/>
                    </a:lnTo>
                    <a:lnTo>
                      <a:pt x="533552" y="222202"/>
                    </a:lnTo>
                    <a:lnTo>
                      <a:pt x="533566" y="222297"/>
                    </a:lnTo>
                    <a:lnTo>
                      <a:pt x="534434" y="222031"/>
                    </a:lnTo>
                    <a:lnTo>
                      <a:pt x="537164" y="221189"/>
                    </a:lnTo>
                    <a:lnTo>
                      <a:pt x="539969" y="220484"/>
                    </a:lnTo>
                    <a:lnTo>
                      <a:pt x="542712" y="220040"/>
                    </a:lnTo>
                    <a:lnTo>
                      <a:pt x="545448" y="219568"/>
                    </a:lnTo>
                    <a:lnTo>
                      <a:pt x="548342" y="219212"/>
                    </a:lnTo>
                    <a:lnTo>
                      <a:pt x="550784" y="218850"/>
                    </a:lnTo>
                    <a:lnTo>
                      <a:pt x="553862" y="217995"/>
                    </a:lnTo>
                    <a:lnTo>
                      <a:pt x="557105" y="217201"/>
                    </a:lnTo>
                    <a:lnTo>
                      <a:pt x="564452" y="215976"/>
                    </a:lnTo>
                    <a:lnTo>
                      <a:pt x="565649" y="215751"/>
                    </a:lnTo>
                    <a:lnTo>
                      <a:pt x="565211" y="212488"/>
                    </a:lnTo>
                    <a:lnTo>
                      <a:pt x="564889" y="209956"/>
                    </a:lnTo>
                    <a:lnTo>
                      <a:pt x="564664" y="207788"/>
                    </a:lnTo>
                    <a:lnTo>
                      <a:pt x="564404" y="205496"/>
                    </a:lnTo>
                    <a:lnTo>
                      <a:pt x="575376" y="203246"/>
                    </a:lnTo>
                    <a:lnTo>
                      <a:pt x="576717" y="202986"/>
                    </a:lnTo>
                    <a:lnTo>
                      <a:pt x="578126" y="202699"/>
                    </a:lnTo>
                    <a:lnTo>
                      <a:pt x="583845" y="201522"/>
                    </a:lnTo>
                    <a:lnTo>
                      <a:pt x="584057" y="201467"/>
                    </a:lnTo>
                    <a:lnTo>
                      <a:pt x="583175" y="199244"/>
                    </a:lnTo>
                    <a:lnTo>
                      <a:pt x="583072" y="198998"/>
                    </a:lnTo>
                    <a:lnTo>
                      <a:pt x="582812" y="198423"/>
                    </a:lnTo>
                    <a:lnTo>
                      <a:pt x="582381" y="197643"/>
                    </a:lnTo>
                    <a:lnTo>
                      <a:pt x="582026" y="197199"/>
                    </a:lnTo>
                    <a:lnTo>
                      <a:pt x="581629" y="196768"/>
                    </a:lnTo>
                    <a:lnTo>
                      <a:pt x="581082" y="196275"/>
                    </a:lnTo>
                    <a:lnTo>
                      <a:pt x="580719" y="196029"/>
                    </a:lnTo>
                    <a:lnTo>
                      <a:pt x="580295" y="195735"/>
                    </a:lnTo>
                    <a:lnTo>
                      <a:pt x="579816" y="195495"/>
                    </a:lnTo>
                    <a:lnTo>
                      <a:pt x="579269" y="195263"/>
                    </a:lnTo>
                    <a:lnTo>
                      <a:pt x="578373" y="194921"/>
                    </a:lnTo>
                    <a:lnTo>
                      <a:pt x="577326" y="194531"/>
                    </a:lnTo>
                    <a:lnTo>
                      <a:pt x="576854" y="194346"/>
                    </a:lnTo>
                    <a:lnTo>
                      <a:pt x="575718" y="193901"/>
                    </a:lnTo>
                    <a:lnTo>
                      <a:pt x="574938" y="193587"/>
                    </a:lnTo>
                    <a:lnTo>
                      <a:pt x="574234" y="193272"/>
                    </a:lnTo>
                    <a:lnTo>
                      <a:pt x="574343" y="193087"/>
                    </a:lnTo>
                    <a:lnTo>
                      <a:pt x="574569" y="193039"/>
                    </a:lnTo>
                    <a:lnTo>
                      <a:pt x="574891" y="193005"/>
                    </a:lnTo>
                    <a:lnTo>
                      <a:pt x="576197" y="192916"/>
                    </a:lnTo>
                    <a:lnTo>
                      <a:pt x="578414" y="192520"/>
                    </a:lnTo>
                    <a:lnTo>
                      <a:pt x="578715" y="192478"/>
                    </a:lnTo>
                    <a:lnTo>
                      <a:pt x="579159" y="192848"/>
                    </a:lnTo>
                    <a:lnTo>
                      <a:pt x="580090" y="193279"/>
                    </a:lnTo>
                    <a:lnTo>
                      <a:pt x="582655" y="193778"/>
                    </a:lnTo>
                    <a:lnTo>
                      <a:pt x="585384" y="194373"/>
                    </a:lnTo>
                    <a:lnTo>
                      <a:pt x="588264" y="194510"/>
                    </a:lnTo>
                    <a:lnTo>
                      <a:pt x="589940" y="194428"/>
                    </a:lnTo>
                    <a:lnTo>
                      <a:pt x="591165" y="194291"/>
                    </a:lnTo>
                    <a:lnTo>
                      <a:pt x="591979" y="195126"/>
                    </a:lnTo>
                    <a:lnTo>
                      <a:pt x="593675" y="194982"/>
                    </a:lnTo>
                    <a:lnTo>
                      <a:pt x="596480" y="194366"/>
                    </a:lnTo>
                    <a:lnTo>
                      <a:pt x="599866" y="194182"/>
                    </a:lnTo>
                    <a:lnTo>
                      <a:pt x="601843" y="194134"/>
                    </a:lnTo>
                    <a:lnTo>
                      <a:pt x="603389" y="194100"/>
                    </a:lnTo>
                    <a:lnTo>
                      <a:pt x="609183" y="194195"/>
                    </a:lnTo>
                    <a:lnTo>
                      <a:pt x="612310" y="194038"/>
                    </a:lnTo>
                    <a:lnTo>
                      <a:pt x="615470" y="193799"/>
                    </a:lnTo>
                    <a:lnTo>
                      <a:pt x="616907" y="193682"/>
                    </a:lnTo>
                    <a:lnTo>
                      <a:pt x="623795" y="193402"/>
                    </a:lnTo>
                    <a:lnTo>
                      <a:pt x="624062" y="192622"/>
                    </a:lnTo>
                    <a:lnTo>
                      <a:pt x="624459" y="191425"/>
                    </a:lnTo>
                    <a:lnTo>
                      <a:pt x="624924" y="190023"/>
                    </a:lnTo>
                    <a:lnTo>
                      <a:pt x="625026" y="189722"/>
                    </a:lnTo>
                    <a:lnTo>
                      <a:pt x="626443" y="189906"/>
                    </a:lnTo>
                    <a:lnTo>
                      <a:pt x="629042" y="190221"/>
                    </a:lnTo>
                    <a:lnTo>
                      <a:pt x="631170" y="190481"/>
                    </a:lnTo>
                    <a:lnTo>
                      <a:pt x="631142" y="190693"/>
                    </a:lnTo>
                    <a:lnTo>
                      <a:pt x="630821" y="193224"/>
                    </a:lnTo>
                    <a:lnTo>
                      <a:pt x="630465" y="196022"/>
                    </a:lnTo>
                    <a:lnTo>
                      <a:pt x="629767" y="201570"/>
                    </a:lnTo>
                    <a:lnTo>
                      <a:pt x="629412" y="204354"/>
                    </a:lnTo>
                    <a:lnTo>
                      <a:pt x="629329" y="205004"/>
                    </a:lnTo>
                    <a:lnTo>
                      <a:pt x="629049" y="207145"/>
                    </a:lnTo>
                    <a:lnTo>
                      <a:pt x="628317" y="212720"/>
                    </a:lnTo>
                    <a:lnTo>
                      <a:pt x="627968" y="215511"/>
                    </a:lnTo>
                    <a:lnTo>
                      <a:pt x="627578" y="218603"/>
                    </a:lnTo>
                    <a:lnTo>
                      <a:pt x="626169" y="218768"/>
                    </a:lnTo>
                    <a:lnTo>
                      <a:pt x="623864" y="219048"/>
                    </a:lnTo>
                    <a:lnTo>
                      <a:pt x="621818" y="218925"/>
                    </a:lnTo>
                    <a:lnTo>
                      <a:pt x="621538" y="218904"/>
                    </a:lnTo>
                    <a:lnTo>
                      <a:pt x="621291" y="218884"/>
                    </a:lnTo>
                    <a:lnTo>
                      <a:pt x="619410" y="218610"/>
                    </a:lnTo>
                    <a:lnTo>
                      <a:pt x="616633" y="218207"/>
                    </a:lnTo>
                    <a:lnTo>
                      <a:pt x="614724" y="217297"/>
                    </a:lnTo>
                    <a:lnTo>
                      <a:pt x="614587" y="217577"/>
                    </a:lnTo>
                    <a:lnTo>
                      <a:pt x="614334" y="217509"/>
                    </a:lnTo>
                    <a:lnTo>
                      <a:pt x="614061" y="217522"/>
                    </a:lnTo>
                    <a:lnTo>
                      <a:pt x="613705" y="217625"/>
                    </a:lnTo>
                    <a:lnTo>
                      <a:pt x="613568" y="217721"/>
                    </a:lnTo>
                    <a:lnTo>
                      <a:pt x="613425" y="217844"/>
                    </a:lnTo>
                    <a:lnTo>
                      <a:pt x="613322" y="217899"/>
                    </a:lnTo>
                    <a:lnTo>
                      <a:pt x="613144" y="218008"/>
                    </a:lnTo>
                    <a:lnTo>
                      <a:pt x="612898" y="218138"/>
                    </a:lnTo>
                    <a:lnTo>
                      <a:pt x="612994" y="226087"/>
                    </a:lnTo>
                    <a:lnTo>
                      <a:pt x="613028" y="228208"/>
                    </a:lnTo>
                    <a:lnTo>
                      <a:pt x="613035" y="228741"/>
                    </a:lnTo>
                    <a:lnTo>
                      <a:pt x="613048" y="229637"/>
                    </a:lnTo>
                    <a:lnTo>
                      <a:pt x="613103" y="233427"/>
                    </a:lnTo>
                    <a:lnTo>
                      <a:pt x="613151" y="236745"/>
                    </a:lnTo>
                    <a:lnTo>
                      <a:pt x="612741" y="236902"/>
                    </a:lnTo>
                    <a:lnTo>
                      <a:pt x="612686" y="237258"/>
                    </a:lnTo>
                    <a:lnTo>
                      <a:pt x="612768" y="240035"/>
                    </a:lnTo>
                    <a:lnTo>
                      <a:pt x="613035" y="240179"/>
                    </a:lnTo>
                    <a:lnTo>
                      <a:pt x="614355" y="240548"/>
                    </a:lnTo>
                    <a:lnTo>
                      <a:pt x="615039" y="240726"/>
                    </a:lnTo>
                    <a:lnTo>
                      <a:pt x="615887" y="240781"/>
                    </a:lnTo>
                    <a:lnTo>
                      <a:pt x="616920" y="240480"/>
                    </a:lnTo>
                    <a:lnTo>
                      <a:pt x="617522" y="240070"/>
                    </a:lnTo>
                    <a:lnTo>
                      <a:pt x="618432" y="239338"/>
                    </a:lnTo>
                    <a:lnTo>
                      <a:pt x="618904" y="239146"/>
                    </a:lnTo>
                    <a:lnTo>
                      <a:pt x="618979" y="239119"/>
                    </a:lnTo>
                    <a:lnTo>
                      <a:pt x="619636" y="240418"/>
                    </a:lnTo>
                    <a:lnTo>
                      <a:pt x="620231" y="241609"/>
                    </a:lnTo>
                    <a:lnTo>
                      <a:pt x="620895" y="243141"/>
                    </a:lnTo>
                    <a:lnTo>
                      <a:pt x="621038" y="243497"/>
                    </a:lnTo>
                    <a:lnTo>
                      <a:pt x="621161" y="243846"/>
                    </a:lnTo>
                    <a:lnTo>
                      <a:pt x="621182" y="243907"/>
                    </a:lnTo>
                    <a:lnTo>
                      <a:pt x="621955" y="246028"/>
                    </a:lnTo>
                    <a:lnTo>
                      <a:pt x="622646" y="245966"/>
                    </a:lnTo>
                    <a:lnTo>
                      <a:pt x="622701" y="246158"/>
                    </a:lnTo>
                    <a:lnTo>
                      <a:pt x="623180" y="247895"/>
                    </a:lnTo>
                    <a:lnTo>
                      <a:pt x="623693" y="249804"/>
                    </a:lnTo>
                    <a:lnTo>
                      <a:pt x="624493" y="252657"/>
                    </a:lnTo>
                    <a:lnTo>
                      <a:pt x="624739" y="253491"/>
                    </a:lnTo>
                    <a:lnTo>
                      <a:pt x="625136" y="254483"/>
                    </a:lnTo>
                    <a:lnTo>
                      <a:pt x="625553" y="255345"/>
                    </a:lnTo>
                    <a:lnTo>
                      <a:pt x="625806" y="255872"/>
                    </a:lnTo>
                    <a:lnTo>
                      <a:pt x="628057" y="259025"/>
                    </a:lnTo>
                    <a:lnTo>
                      <a:pt x="628878" y="260647"/>
                    </a:lnTo>
                    <a:lnTo>
                      <a:pt x="630102" y="263171"/>
                    </a:lnTo>
                    <a:lnTo>
                      <a:pt x="631553" y="266721"/>
                    </a:lnTo>
                    <a:lnTo>
                      <a:pt x="632462" y="268753"/>
                    </a:lnTo>
                    <a:lnTo>
                      <a:pt x="633365" y="270778"/>
                    </a:lnTo>
                    <a:lnTo>
                      <a:pt x="634029" y="272290"/>
                    </a:lnTo>
                    <a:lnTo>
                      <a:pt x="635253" y="275074"/>
                    </a:lnTo>
                    <a:lnTo>
                      <a:pt x="636327" y="277550"/>
                    </a:lnTo>
                    <a:lnTo>
                      <a:pt x="636540" y="278043"/>
                    </a:lnTo>
                    <a:lnTo>
                      <a:pt x="636608" y="278207"/>
                    </a:lnTo>
                    <a:lnTo>
                      <a:pt x="636628" y="278262"/>
                    </a:lnTo>
                    <a:lnTo>
                      <a:pt x="636642" y="278303"/>
                    </a:lnTo>
                    <a:lnTo>
                      <a:pt x="636799" y="278925"/>
                    </a:lnTo>
                    <a:lnTo>
                      <a:pt x="636868" y="279240"/>
                    </a:lnTo>
                    <a:lnTo>
                      <a:pt x="636998" y="279698"/>
                    </a:lnTo>
                    <a:lnTo>
                      <a:pt x="637101" y="280061"/>
                    </a:lnTo>
                    <a:lnTo>
                      <a:pt x="637415" y="281032"/>
                    </a:lnTo>
                    <a:lnTo>
                      <a:pt x="637442" y="281107"/>
                    </a:lnTo>
                    <a:lnTo>
                      <a:pt x="629911" y="282927"/>
                    </a:lnTo>
                    <a:lnTo>
                      <a:pt x="631635" y="289303"/>
                    </a:lnTo>
                    <a:lnTo>
                      <a:pt x="626538" y="290527"/>
                    </a:lnTo>
                    <a:lnTo>
                      <a:pt x="626791" y="290732"/>
                    </a:lnTo>
                    <a:lnTo>
                      <a:pt x="627038" y="290979"/>
                    </a:lnTo>
                    <a:lnTo>
                      <a:pt x="627229" y="291232"/>
                    </a:lnTo>
                    <a:lnTo>
                      <a:pt x="627407" y="291498"/>
                    </a:lnTo>
                    <a:lnTo>
                      <a:pt x="627523" y="291799"/>
                    </a:lnTo>
                    <a:lnTo>
                      <a:pt x="627612" y="292107"/>
                    </a:lnTo>
                    <a:lnTo>
                      <a:pt x="627872" y="293715"/>
                    </a:lnTo>
                    <a:lnTo>
                      <a:pt x="628009" y="294242"/>
                    </a:lnTo>
                    <a:lnTo>
                      <a:pt x="628105" y="294495"/>
                    </a:lnTo>
                    <a:lnTo>
                      <a:pt x="628235" y="294734"/>
                    </a:lnTo>
                    <a:lnTo>
                      <a:pt x="628385" y="294987"/>
                    </a:lnTo>
                    <a:lnTo>
                      <a:pt x="621633" y="296615"/>
                    </a:lnTo>
                    <a:lnTo>
                      <a:pt x="622844" y="301849"/>
                    </a:lnTo>
                    <a:lnTo>
                      <a:pt x="623371" y="303155"/>
                    </a:lnTo>
                    <a:lnTo>
                      <a:pt x="623207" y="303223"/>
                    </a:lnTo>
                    <a:lnTo>
                      <a:pt x="623323" y="303470"/>
                    </a:lnTo>
                    <a:lnTo>
                      <a:pt x="617112" y="305187"/>
                    </a:lnTo>
                    <a:lnTo>
                      <a:pt x="617290" y="306008"/>
                    </a:lnTo>
                    <a:lnTo>
                      <a:pt x="617789" y="307766"/>
                    </a:lnTo>
                    <a:lnTo>
                      <a:pt x="616154" y="308464"/>
                    </a:lnTo>
                    <a:lnTo>
                      <a:pt x="612829" y="309756"/>
                    </a:lnTo>
                    <a:lnTo>
                      <a:pt x="611769" y="310167"/>
                    </a:lnTo>
                    <a:lnTo>
                      <a:pt x="610066" y="310899"/>
                    </a:lnTo>
                    <a:lnTo>
                      <a:pt x="607384" y="312110"/>
                    </a:lnTo>
                    <a:lnTo>
                      <a:pt x="605414" y="308730"/>
                    </a:lnTo>
                    <a:lnTo>
                      <a:pt x="603594" y="309305"/>
                    </a:lnTo>
                    <a:lnTo>
                      <a:pt x="603164" y="308094"/>
                    </a:lnTo>
                    <a:lnTo>
                      <a:pt x="601453" y="308744"/>
                    </a:lnTo>
                    <a:lnTo>
                      <a:pt x="597677" y="309647"/>
                    </a:lnTo>
                    <a:lnTo>
                      <a:pt x="599196" y="314805"/>
                    </a:lnTo>
                    <a:lnTo>
                      <a:pt x="600735" y="319464"/>
                    </a:lnTo>
                    <a:lnTo>
                      <a:pt x="600653" y="319464"/>
                    </a:lnTo>
                    <a:lnTo>
                      <a:pt x="598265" y="319874"/>
                    </a:lnTo>
                    <a:lnTo>
                      <a:pt x="594955" y="320469"/>
                    </a:lnTo>
                    <a:lnTo>
                      <a:pt x="591644" y="321078"/>
                    </a:lnTo>
                    <a:lnTo>
                      <a:pt x="591548" y="321146"/>
                    </a:lnTo>
                    <a:lnTo>
                      <a:pt x="590809" y="321598"/>
                    </a:lnTo>
                    <a:lnTo>
                      <a:pt x="589708" y="322104"/>
                    </a:lnTo>
                    <a:lnTo>
                      <a:pt x="587840" y="323992"/>
                    </a:lnTo>
                    <a:lnTo>
                      <a:pt x="586458" y="325093"/>
                    </a:lnTo>
                    <a:lnTo>
                      <a:pt x="586410" y="325045"/>
                    </a:lnTo>
                    <a:lnTo>
                      <a:pt x="585405" y="324396"/>
                    </a:lnTo>
                    <a:lnTo>
                      <a:pt x="584543" y="324676"/>
                    </a:lnTo>
                    <a:lnTo>
                      <a:pt x="583715" y="324943"/>
                    </a:lnTo>
                    <a:lnTo>
                      <a:pt x="582498" y="325572"/>
                    </a:lnTo>
                    <a:lnTo>
                      <a:pt x="580083" y="326995"/>
                    </a:lnTo>
                    <a:lnTo>
                      <a:pt x="578537" y="327898"/>
                    </a:lnTo>
                    <a:lnTo>
                      <a:pt x="576950" y="328726"/>
                    </a:lnTo>
                    <a:lnTo>
                      <a:pt x="576013" y="326735"/>
                    </a:lnTo>
                    <a:lnTo>
                      <a:pt x="572572" y="328322"/>
                    </a:lnTo>
                    <a:lnTo>
                      <a:pt x="570820" y="329068"/>
                    </a:lnTo>
                    <a:lnTo>
                      <a:pt x="568624" y="329971"/>
                    </a:lnTo>
                    <a:lnTo>
                      <a:pt x="567455" y="330422"/>
                    </a:lnTo>
                    <a:lnTo>
                      <a:pt x="565088" y="331195"/>
                    </a:lnTo>
                    <a:lnTo>
                      <a:pt x="563610" y="331695"/>
                    </a:lnTo>
                    <a:lnTo>
                      <a:pt x="561264" y="332495"/>
                    </a:lnTo>
                    <a:lnTo>
                      <a:pt x="561072" y="332563"/>
                    </a:lnTo>
                    <a:lnTo>
                      <a:pt x="560026" y="333152"/>
                    </a:lnTo>
                    <a:lnTo>
                      <a:pt x="559157" y="333644"/>
                    </a:lnTo>
                    <a:lnTo>
                      <a:pt x="557139" y="334930"/>
                    </a:lnTo>
                    <a:lnTo>
                      <a:pt x="558801" y="336210"/>
                    </a:lnTo>
                    <a:lnTo>
                      <a:pt x="560600" y="337893"/>
                    </a:lnTo>
                    <a:lnTo>
                      <a:pt x="562174" y="341114"/>
                    </a:lnTo>
                    <a:lnTo>
                      <a:pt x="560183" y="342175"/>
                    </a:lnTo>
                    <a:lnTo>
                      <a:pt x="561989" y="345540"/>
                    </a:lnTo>
                    <a:lnTo>
                      <a:pt x="559287" y="347004"/>
                    </a:lnTo>
                    <a:lnTo>
                      <a:pt x="559355" y="347175"/>
                    </a:lnTo>
                    <a:lnTo>
                      <a:pt x="561079" y="351752"/>
                    </a:lnTo>
                    <a:lnTo>
                      <a:pt x="563986" y="359968"/>
                    </a:lnTo>
                    <a:lnTo>
                      <a:pt x="563172" y="360152"/>
                    </a:lnTo>
                    <a:lnTo>
                      <a:pt x="563193" y="360316"/>
                    </a:lnTo>
                    <a:lnTo>
                      <a:pt x="563254" y="360700"/>
                    </a:lnTo>
                    <a:lnTo>
                      <a:pt x="563569" y="362765"/>
                    </a:lnTo>
                    <a:lnTo>
                      <a:pt x="563822" y="364428"/>
                    </a:lnTo>
                    <a:lnTo>
                      <a:pt x="558958" y="365577"/>
                    </a:lnTo>
                    <a:lnTo>
                      <a:pt x="558993" y="365707"/>
                    </a:lnTo>
                    <a:lnTo>
                      <a:pt x="559218" y="366672"/>
                    </a:lnTo>
                    <a:lnTo>
                      <a:pt x="559444" y="367794"/>
                    </a:lnTo>
                    <a:lnTo>
                      <a:pt x="559266" y="367834"/>
                    </a:lnTo>
                    <a:lnTo>
                      <a:pt x="559971" y="372493"/>
                    </a:lnTo>
                    <a:lnTo>
                      <a:pt x="560402" y="375660"/>
                    </a:lnTo>
                    <a:lnTo>
                      <a:pt x="560737" y="378068"/>
                    </a:lnTo>
                    <a:lnTo>
                      <a:pt x="561469" y="382508"/>
                    </a:lnTo>
                    <a:lnTo>
                      <a:pt x="561722" y="384464"/>
                    </a:lnTo>
                    <a:lnTo>
                      <a:pt x="561770" y="384847"/>
                    </a:lnTo>
                    <a:lnTo>
                      <a:pt x="561490" y="384889"/>
                    </a:lnTo>
                    <a:lnTo>
                      <a:pt x="561537" y="385292"/>
                    </a:lnTo>
                    <a:lnTo>
                      <a:pt x="560217" y="385490"/>
                    </a:lnTo>
                    <a:lnTo>
                      <a:pt x="560019" y="385525"/>
                    </a:lnTo>
                    <a:lnTo>
                      <a:pt x="560771" y="392105"/>
                    </a:lnTo>
                    <a:lnTo>
                      <a:pt x="560922" y="393932"/>
                    </a:lnTo>
                    <a:lnTo>
                      <a:pt x="561243" y="397298"/>
                    </a:lnTo>
                    <a:lnTo>
                      <a:pt x="561448" y="398816"/>
                    </a:lnTo>
                    <a:lnTo>
                      <a:pt x="561784" y="400855"/>
                    </a:lnTo>
                    <a:lnTo>
                      <a:pt x="562824" y="404850"/>
                    </a:lnTo>
                    <a:lnTo>
                      <a:pt x="563036" y="405479"/>
                    </a:lnTo>
                    <a:lnTo>
                      <a:pt x="564212" y="408975"/>
                    </a:lnTo>
                    <a:lnTo>
                      <a:pt x="564041" y="409269"/>
                    </a:lnTo>
                    <a:lnTo>
                      <a:pt x="566812" y="410439"/>
                    </a:lnTo>
                    <a:lnTo>
                      <a:pt x="568070" y="411362"/>
                    </a:lnTo>
                    <a:lnTo>
                      <a:pt x="569534" y="413202"/>
                    </a:lnTo>
                    <a:lnTo>
                      <a:pt x="571498" y="415857"/>
                    </a:lnTo>
                    <a:lnTo>
                      <a:pt x="571723" y="416260"/>
                    </a:lnTo>
                    <a:lnTo>
                      <a:pt x="572059" y="416821"/>
                    </a:lnTo>
                    <a:lnTo>
                      <a:pt x="573885" y="415474"/>
                    </a:lnTo>
                    <a:lnTo>
                      <a:pt x="574323" y="416281"/>
                    </a:lnTo>
                    <a:lnTo>
                      <a:pt x="575322" y="418641"/>
                    </a:lnTo>
                    <a:lnTo>
                      <a:pt x="575937" y="421343"/>
                    </a:lnTo>
                    <a:lnTo>
                      <a:pt x="576286" y="423518"/>
                    </a:lnTo>
                    <a:lnTo>
                      <a:pt x="576963" y="426467"/>
                    </a:lnTo>
                    <a:lnTo>
                      <a:pt x="578085" y="428710"/>
                    </a:lnTo>
                    <a:lnTo>
                      <a:pt x="579447" y="432555"/>
                    </a:lnTo>
                    <a:lnTo>
                      <a:pt x="579050" y="435161"/>
                    </a:lnTo>
                    <a:lnTo>
                      <a:pt x="581971" y="435825"/>
                    </a:lnTo>
                    <a:lnTo>
                      <a:pt x="583476" y="436057"/>
                    </a:lnTo>
                    <a:lnTo>
                      <a:pt x="585473" y="436187"/>
                    </a:lnTo>
                    <a:lnTo>
                      <a:pt x="586342" y="437720"/>
                    </a:lnTo>
                    <a:lnTo>
                      <a:pt x="586602" y="438671"/>
                    </a:lnTo>
                    <a:lnTo>
                      <a:pt x="586862" y="439293"/>
                    </a:lnTo>
                    <a:lnTo>
                      <a:pt x="587484" y="440572"/>
                    </a:lnTo>
                    <a:lnTo>
                      <a:pt x="588032" y="441646"/>
                    </a:lnTo>
                    <a:lnTo>
                      <a:pt x="588360" y="442672"/>
                    </a:lnTo>
                    <a:lnTo>
                      <a:pt x="588928" y="443651"/>
                    </a:lnTo>
                    <a:lnTo>
                      <a:pt x="589578" y="445457"/>
                    </a:lnTo>
                    <a:lnTo>
                      <a:pt x="590159" y="447502"/>
                    </a:lnTo>
                    <a:lnTo>
                      <a:pt x="590351" y="448494"/>
                    </a:lnTo>
                    <a:lnTo>
                      <a:pt x="590597" y="450272"/>
                    </a:lnTo>
                    <a:lnTo>
                      <a:pt x="590652" y="451620"/>
                    </a:lnTo>
                    <a:lnTo>
                      <a:pt x="590741" y="453474"/>
                    </a:lnTo>
                    <a:lnTo>
                      <a:pt x="590830" y="454698"/>
                    </a:lnTo>
                    <a:lnTo>
                      <a:pt x="591089" y="455335"/>
                    </a:lnTo>
                    <a:lnTo>
                      <a:pt x="592102" y="455677"/>
                    </a:lnTo>
                    <a:lnTo>
                      <a:pt x="592204" y="455752"/>
                    </a:lnTo>
                    <a:lnTo>
                      <a:pt x="592984" y="456340"/>
                    </a:lnTo>
                    <a:lnTo>
                      <a:pt x="593716" y="456764"/>
                    </a:lnTo>
                    <a:lnTo>
                      <a:pt x="594195" y="457120"/>
                    </a:lnTo>
                    <a:lnTo>
                      <a:pt x="594455" y="457312"/>
                    </a:lnTo>
                    <a:lnTo>
                      <a:pt x="595659" y="458981"/>
                    </a:lnTo>
                    <a:lnTo>
                      <a:pt x="596179" y="462025"/>
                    </a:lnTo>
                    <a:lnTo>
                      <a:pt x="596767" y="463742"/>
                    </a:lnTo>
                    <a:lnTo>
                      <a:pt x="598621" y="467915"/>
                    </a:lnTo>
                    <a:lnTo>
                      <a:pt x="598409" y="468483"/>
                    </a:lnTo>
                    <a:lnTo>
                      <a:pt x="598259" y="470466"/>
                    </a:lnTo>
                    <a:lnTo>
                      <a:pt x="598649" y="471397"/>
                    </a:lnTo>
                    <a:lnTo>
                      <a:pt x="599203" y="472697"/>
                    </a:lnTo>
                    <a:lnTo>
                      <a:pt x="599264" y="474215"/>
                    </a:lnTo>
                    <a:lnTo>
                      <a:pt x="599079" y="475919"/>
                    </a:lnTo>
                    <a:lnTo>
                      <a:pt x="598874" y="477608"/>
                    </a:lnTo>
                    <a:lnTo>
                      <a:pt x="598991" y="479462"/>
                    </a:lnTo>
                    <a:lnTo>
                      <a:pt x="599093" y="481439"/>
                    </a:lnTo>
                    <a:lnTo>
                      <a:pt x="599045" y="481925"/>
                    </a:lnTo>
                    <a:lnTo>
                      <a:pt x="599025" y="482082"/>
                    </a:lnTo>
                    <a:lnTo>
                      <a:pt x="597869" y="481453"/>
                    </a:lnTo>
                    <a:lnTo>
                      <a:pt x="596733" y="483136"/>
                    </a:lnTo>
                    <a:lnTo>
                      <a:pt x="596405" y="483471"/>
                    </a:lnTo>
                    <a:lnTo>
                      <a:pt x="595604" y="483963"/>
                    </a:lnTo>
                    <a:lnTo>
                      <a:pt x="595003" y="484298"/>
                    </a:lnTo>
                    <a:lnTo>
                      <a:pt x="593805" y="484435"/>
                    </a:lnTo>
                    <a:lnTo>
                      <a:pt x="593306" y="484278"/>
                    </a:lnTo>
                    <a:lnTo>
                      <a:pt x="592656" y="483949"/>
                    </a:lnTo>
                    <a:lnTo>
                      <a:pt x="591069" y="483341"/>
                    </a:lnTo>
                    <a:lnTo>
                      <a:pt x="588791" y="483163"/>
                    </a:lnTo>
                    <a:lnTo>
                      <a:pt x="585056" y="481774"/>
                    </a:lnTo>
                    <a:lnTo>
                      <a:pt x="584673" y="481671"/>
                    </a:lnTo>
                    <a:lnTo>
                      <a:pt x="583907" y="482917"/>
                    </a:lnTo>
                    <a:lnTo>
                      <a:pt x="582840" y="482171"/>
                    </a:lnTo>
                    <a:lnTo>
                      <a:pt x="582942" y="482048"/>
                    </a:lnTo>
                    <a:lnTo>
                      <a:pt x="579084" y="479866"/>
                    </a:lnTo>
                    <a:lnTo>
                      <a:pt x="576402" y="478579"/>
                    </a:lnTo>
                    <a:lnTo>
                      <a:pt x="575821" y="478299"/>
                    </a:lnTo>
                    <a:lnTo>
                      <a:pt x="575191" y="478012"/>
                    </a:lnTo>
                    <a:lnTo>
                      <a:pt x="574070" y="477615"/>
                    </a:lnTo>
                    <a:lnTo>
                      <a:pt x="573639" y="477471"/>
                    </a:lnTo>
                    <a:lnTo>
                      <a:pt x="571511" y="476739"/>
                    </a:lnTo>
                    <a:lnTo>
                      <a:pt x="568159" y="472874"/>
                    </a:lnTo>
                    <a:lnTo>
                      <a:pt x="567079" y="472491"/>
                    </a:lnTo>
                    <a:lnTo>
                      <a:pt x="567448" y="472991"/>
                    </a:lnTo>
                    <a:lnTo>
                      <a:pt x="568371" y="474195"/>
                    </a:lnTo>
                    <a:lnTo>
                      <a:pt x="570595" y="476650"/>
                    </a:lnTo>
                    <a:lnTo>
                      <a:pt x="571073" y="477191"/>
                    </a:lnTo>
                    <a:lnTo>
                      <a:pt x="569493" y="478354"/>
                    </a:lnTo>
                    <a:lnTo>
                      <a:pt x="569069" y="478060"/>
                    </a:lnTo>
                    <a:lnTo>
                      <a:pt x="566586" y="476302"/>
                    </a:lnTo>
                    <a:lnTo>
                      <a:pt x="566504" y="476233"/>
                    </a:lnTo>
                    <a:lnTo>
                      <a:pt x="566388" y="476172"/>
                    </a:lnTo>
                    <a:lnTo>
                      <a:pt x="564185" y="475207"/>
                    </a:lnTo>
                    <a:lnTo>
                      <a:pt x="562420" y="474400"/>
                    </a:lnTo>
                    <a:lnTo>
                      <a:pt x="559848" y="474058"/>
                    </a:lnTo>
                    <a:lnTo>
                      <a:pt x="559697" y="473278"/>
                    </a:lnTo>
                    <a:lnTo>
                      <a:pt x="558739" y="472799"/>
                    </a:lnTo>
                    <a:lnTo>
                      <a:pt x="558473" y="472471"/>
                    </a:lnTo>
                    <a:lnTo>
                      <a:pt x="558206" y="472779"/>
                    </a:lnTo>
                    <a:lnTo>
                      <a:pt x="556865" y="473791"/>
                    </a:lnTo>
                    <a:lnTo>
                      <a:pt x="555853" y="474625"/>
                    </a:lnTo>
                    <a:lnTo>
                      <a:pt x="554601" y="475296"/>
                    </a:lnTo>
                    <a:lnTo>
                      <a:pt x="554143" y="475618"/>
                    </a:lnTo>
                    <a:lnTo>
                      <a:pt x="553759" y="475665"/>
                    </a:lnTo>
                    <a:lnTo>
                      <a:pt x="553322" y="474673"/>
                    </a:lnTo>
                    <a:lnTo>
                      <a:pt x="551926" y="474044"/>
                    </a:lnTo>
                    <a:lnTo>
                      <a:pt x="551776" y="473982"/>
                    </a:lnTo>
                    <a:lnTo>
                      <a:pt x="551605" y="473764"/>
                    </a:lnTo>
                    <a:lnTo>
                      <a:pt x="551502" y="473599"/>
                    </a:lnTo>
                    <a:lnTo>
                      <a:pt x="551194" y="473203"/>
                    </a:lnTo>
                    <a:lnTo>
                      <a:pt x="550736" y="472929"/>
                    </a:lnTo>
                    <a:lnTo>
                      <a:pt x="550257" y="472601"/>
                    </a:lnTo>
                    <a:lnTo>
                      <a:pt x="550059" y="472464"/>
                    </a:lnTo>
                    <a:lnTo>
                      <a:pt x="549901" y="472464"/>
                    </a:lnTo>
                    <a:lnTo>
                      <a:pt x="549491" y="472437"/>
                    </a:lnTo>
                    <a:lnTo>
                      <a:pt x="549197" y="472389"/>
                    </a:lnTo>
                    <a:lnTo>
                      <a:pt x="548711" y="472683"/>
                    </a:lnTo>
                    <a:lnTo>
                      <a:pt x="548321" y="472840"/>
                    </a:lnTo>
                    <a:lnTo>
                      <a:pt x="547897" y="472991"/>
                    </a:lnTo>
                    <a:lnTo>
                      <a:pt x="547336" y="473340"/>
                    </a:lnTo>
                    <a:lnTo>
                      <a:pt x="546987" y="473545"/>
                    </a:lnTo>
                    <a:lnTo>
                      <a:pt x="546713" y="473859"/>
                    </a:lnTo>
                    <a:lnTo>
                      <a:pt x="546549" y="474003"/>
                    </a:lnTo>
                    <a:lnTo>
                      <a:pt x="546344" y="474126"/>
                    </a:lnTo>
                    <a:lnTo>
                      <a:pt x="545961" y="474359"/>
                    </a:lnTo>
                    <a:lnTo>
                      <a:pt x="545318" y="474906"/>
                    </a:lnTo>
                    <a:lnTo>
                      <a:pt x="544860" y="475173"/>
                    </a:lnTo>
                    <a:lnTo>
                      <a:pt x="544545" y="475405"/>
                    </a:lnTo>
                    <a:lnTo>
                      <a:pt x="543909" y="475905"/>
                    </a:lnTo>
                    <a:lnTo>
                      <a:pt x="543382" y="476493"/>
                    </a:lnTo>
                    <a:lnTo>
                      <a:pt x="542930" y="477335"/>
                    </a:lnTo>
                    <a:lnTo>
                      <a:pt x="542807" y="477608"/>
                    </a:lnTo>
                    <a:lnTo>
                      <a:pt x="542356" y="478032"/>
                    </a:lnTo>
                    <a:lnTo>
                      <a:pt x="542069" y="477998"/>
                    </a:lnTo>
                    <a:lnTo>
                      <a:pt x="541720" y="477848"/>
                    </a:lnTo>
                    <a:lnTo>
                      <a:pt x="541453" y="477724"/>
                    </a:lnTo>
                    <a:lnTo>
                      <a:pt x="540516" y="477451"/>
                    </a:lnTo>
                    <a:lnTo>
                      <a:pt x="539989" y="477362"/>
                    </a:lnTo>
                    <a:lnTo>
                      <a:pt x="539476" y="477335"/>
                    </a:lnTo>
                    <a:lnTo>
                      <a:pt x="538785" y="477348"/>
                    </a:lnTo>
                    <a:lnTo>
                      <a:pt x="538217" y="477280"/>
                    </a:lnTo>
                    <a:lnTo>
                      <a:pt x="538080" y="477198"/>
                    </a:lnTo>
                    <a:lnTo>
                      <a:pt x="537677" y="476856"/>
                    </a:lnTo>
                    <a:lnTo>
                      <a:pt x="537349" y="476657"/>
                    </a:lnTo>
                    <a:lnTo>
                      <a:pt x="536979" y="476459"/>
                    </a:lnTo>
                    <a:lnTo>
                      <a:pt x="536466" y="476302"/>
                    </a:lnTo>
                    <a:lnTo>
                      <a:pt x="535611" y="476213"/>
                    </a:lnTo>
                    <a:lnTo>
                      <a:pt x="534578" y="476219"/>
                    </a:lnTo>
                    <a:lnTo>
                      <a:pt x="534311" y="476110"/>
                    </a:lnTo>
                    <a:lnTo>
                      <a:pt x="534222" y="480201"/>
                    </a:lnTo>
                    <a:lnTo>
                      <a:pt x="533374" y="483354"/>
                    </a:lnTo>
                    <a:lnTo>
                      <a:pt x="529523" y="481412"/>
                    </a:lnTo>
                    <a:lnTo>
                      <a:pt x="528271" y="480892"/>
                    </a:lnTo>
                    <a:lnTo>
                      <a:pt x="527669" y="480420"/>
                    </a:lnTo>
                    <a:lnTo>
                      <a:pt x="526178" y="478552"/>
                    </a:lnTo>
                    <a:lnTo>
                      <a:pt x="524030" y="476548"/>
                    </a:lnTo>
                    <a:lnTo>
                      <a:pt x="522716" y="475371"/>
                    </a:lnTo>
                    <a:lnTo>
                      <a:pt x="521191" y="473627"/>
                    </a:lnTo>
                    <a:lnTo>
                      <a:pt x="520698" y="473353"/>
                    </a:lnTo>
                    <a:lnTo>
                      <a:pt x="519768" y="472265"/>
                    </a:lnTo>
                    <a:lnTo>
                      <a:pt x="518913" y="470802"/>
                    </a:lnTo>
                    <a:lnTo>
                      <a:pt x="518714" y="469858"/>
                    </a:lnTo>
                    <a:lnTo>
                      <a:pt x="517702" y="469064"/>
                    </a:lnTo>
                    <a:lnTo>
                      <a:pt x="517524" y="468934"/>
                    </a:lnTo>
                    <a:lnTo>
                      <a:pt x="517353" y="469577"/>
                    </a:lnTo>
                    <a:lnTo>
                      <a:pt x="515150" y="471157"/>
                    </a:lnTo>
                    <a:lnTo>
                      <a:pt x="515096" y="471198"/>
                    </a:lnTo>
                    <a:lnTo>
                      <a:pt x="513686" y="472553"/>
                    </a:lnTo>
                    <a:lnTo>
                      <a:pt x="511703" y="475118"/>
                    </a:lnTo>
                    <a:lnTo>
                      <a:pt x="509637" y="477512"/>
                    </a:lnTo>
                    <a:lnTo>
                      <a:pt x="508747" y="479619"/>
                    </a:lnTo>
                    <a:lnTo>
                      <a:pt x="508693" y="481507"/>
                    </a:lnTo>
                    <a:lnTo>
                      <a:pt x="510061" y="486159"/>
                    </a:lnTo>
                    <a:lnTo>
                      <a:pt x="509383" y="486269"/>
                    </a:lnTo>
                    <a:lnTo>
                      <a:pt x="510759" y="489826"/>
                    </a:lnTo>
                    <a:lnTo>
                      <a:pt x="510820" y="492446"/>
                    </a:lnTo>
                    <a:lnTo>
                      <a:pt x="510765" y="495825"/>
                    </a:lnTo>
                    <a:lnTo>
                      <a:pt x="510759" y="498972"/>
                    </a:lnTo>
                    <a:lnTo>
                      <a:pt x="511326" y="503213"/>
                    </a:lnTo>
                    <a:lnTo>
                      <a:pt x="511627" y="504615"/>
                    </a:lnTo>
                    <a:lnTo>
                      <a:pt x="512106" y="506360"/>
                    </a:lnTo>
                    <a:lnTo>
                      <a:pt x="513002" y="509445"/>
                    </a:lnTo>
                    <a:lnTo>
                      <a:pt x="513385" y="512469"/>
                    </a:lnTo>
                    <a:lnTo>
                      <a:pt x="514281" y="515137"/>
                    </a:lnTo>
                    <a:lnTo>
                      <a:pt x="516320" y="520103"/>
                    </a:lnTo>
                    <a:lnTo>
                      <a:pt x="516751" y="521868"/>
                    </a:lnTo>
                    <a:lnTo>
                      <a:pt x="516060" y="521806"/>
                    </a:lnTo>
                    <a:lnTo>
                      <a:pt x="514357" y="521642"/>
                    </a:lnTo>
                    <a:lnTo>
                      <a:pt x="512380" y="521423"/>
                    </a:lnTo>
                    <a:lnTo>
                      <a:pt x="510745" y="521266"/>
                    </a:lnTo>
                    <a:lnTo>
                      <a:pt x="509089" y="521245"/>
                    </a:lnTo>
                    <a:lnTo>
                      <a:pt x="507434" y="521211"/>
                    </a:lnTo>
                    <a:lnTo>
                      <a:pt x="505792" y="521252"/>
                    </a:lnTo>
                    <a:lnTo>
                      <a:pt x="504410" y="521328"/>
                    </a:lnTo>
                    <a:lnTo>
                      <a:pt x="503117" y="521389"/>
                    </a:lnTo>
                    <a:lnTo>
                      <a:pt x="501770" y="521437"/>
                    </a:lnTo>
                    <a:lnTo>
                      <a:pt x="500607" y="521512"/>
                    </a:lnTo>
                    <a:lnTo>
                      <a:pt x="499362" y="521608"/>
                    </a:lnTo>
                    <a:lnTo>
                      <a:pt x="497768" y="521656"/>
                    </a:lnTo>
                    <a:lnTo>
                      <a:pt x="496058" y="521628"/>
                    </a:lnTo>
                    <a:lnTo>
                      <a:pt x="494867" y="521649"/>
                    </a:lnTo>
                    <a:lnTo>
                      <a:pt x="493431" y="521642"/>
                    </a:lnTo>
                    <a:lnTo>
                      <a:pt x="492815" y="521649"/>
                    </a:lnTo>
                    <a:lnTo>
                      <a:pt x="490393" y="522080"/>
                    </a:lnTo>
                    <a:lnTo>
                      <a:pt x="488116" y="522477"/>
                    </a:lnTo>
                    <a:lnTo>
                      <a:pt x="485783" y="522976"/>
                    </a:lnTo>
                    <a:lnTo>
                      <a:pt x="483320" y="523516"/>
                    </a:lnTo>
                    <a:lnTo>
                      <a:pt x="481849" y="524194"/>
                    </a:lnTo>
                    <a:lnTo>
                      <a:pt x="479852" y="525124"/>
                    </a:lnTo>
                    <a:lnTo>
                      <a:pt x="478039" y="525651"/>
                    </a:lnTo>
                    <a:lnTo>
                      <a:pt x="476247" y="526075"/>
                    </a:lnTo>
                    <a:lnTo>
                      <a:pt x="473818" y="526294"/>
                    </a:lnTo>
                    <a:lnTo>
                      <a:pt x="469981" y="526547"/>
                    </a:lnTo>
                    <a:lnTo>
                      <a:pt x="469379" y="526670"/>
                    </a:lnTo>
                    <a:lnTo>
                      <a:pt x="467155" y="526944"/>
                    </a:lnTo>
                    <a:lnTo>
                      <a:pt x="464528" y="527238"/>
                    </a:lnTo>
                    <a:lnTo>
                      <a:pt x="462121" y="527525"/>
                    </a:lnTo>
                    <a:lnTo>
                      <a:pt x="460588" y="527689"/>
                    </a:lnTo>
                    <a:lnTo>
                      <a:pt x="457948" y="527532"/>
                    </a:lnTo>
                    <a:lnTo>
                      <a:pt x="453022" y="527149"/>
                    </a:lnTo>
                    <a:lnTo>
                      <a:pt x="452817" y="527163"/>
                    </a:lnTo>
                    <a:lnTo>
                      <a:pt x="451456" y="527429"/>
                    </a:lnTo>
                    <a:lnTo>
                      <a:pt x="449725" y="527744"/>
                    </a:lnTo>
                    <a:lnTo>
                      <a:pt x="447776" y="528100"/>
                    </a:lnTo>
                    <a:lnTo>
                      <a:pt x="447228" y="528237"/>
                    </a:lnTo>
                    <a:lnTo>
                      <a:pt x="446093" y="528579"/>
                    </a:lnTo>
                    <a:lnTo>
                      <a:pt x="444752" y="528975"/>
                    </a:lnTo>
                    <a:lnTo>
                      <a:pt x="444239" y="529119"/>
                    </a:lnTo>
                    <a:lnTo>
                      <a:pt x="443924" y="529201"/>
                    </a:lnTo>
                    <a:lnTo>
                      <a:pt x="441468" y="529714"/>
                    </a:lnTo>
                    <a:lnTo>
                      <a:pt x="437624" y="530515"/>
                    </a:lnTo>
                    <a:lnTo>
                      <a:pt x="436194" y="530809"/>
                    </a:lnTo>
                    <a:lnTo>
                      <a:pt x="434812" y="531082"/>
                    </a:lnTo>
                    <a:lnTo>
                      <a:pt x="431925" y="531636"/>
                    </a:lnTo>
                    <a:lnTo>
                      <a:pt x="430469" y="531883"/>
                    </a:lnTo>
                    <a:lnTo>
                      <a:pt x="428546" y="532293"/>
                    </a:lnTo>
                    <a:lnTo>
                      <a:pt x="426809" y="532608"/>
                    </a:lnTo>
                    <a:lnTo>
                      <a:pt x="424079" y="532991"/>
                    </a:lnTo>
                    <a:lnTo>
                      <a:pt x="423847" y="533018"/>
                    </a:lnTo>
                    <a:lnTo>
                      <a:pt x="421316" y="533408"/>
                    </a:lnTo>
                    <a:lnTo>
                      <a:pt x="420385" y="533559"/>
                    </a:lnTo>
                    <a:lnTo>
                      <a:pt x="420057" y="533607"/>
                    </a:lnTo>
                    <a:lnTo>
                      <a:pt x="418962" y="533778"/>
                    </a:lnTo>
                    <a:lnTo>
                      <a:pt x="415740" y="534427"/>
                    </a:lnTo>
                    <a:lnTo>
                      <a:pt x="414564" y="534681"/>
                    </a:lnTo>
                    <a:lnTo>
                      <a:pt x="414181" y="534763"/>
                    </a:lnTo>
                    <a:lnTo>
                      <a:pt x="413319" y="534954"/>
                    </a:lnTo>
                    <a:lnTo>
                      <a:pt x="411971" y="535235"/>
                    </a:lnTo>
                    <a:lnTo>
                      <a:pt x="411526" y="535331"/>
                    </a:lnTo>
                    <a:lnTo>
                      <a:pt x="410706" y="535495"/>
                    </a:lnTo>
                    <a:lnTo>
                      <a:pt x="408934" y="535796"/>
                    </a:lnTo>
                    <a:lnTo>
                      <a:pt x="408756" y="535823"/>
                    </a:lnTo>
                    <a:lnTo>
                      <a:pt x="406909" y="535960"/>
                    </a:lnTo>
                    <a:lnTo>
                      <a:pt x="403851" y="536343"/>
                    </a:lnTo>
                    <a:lnTo>
                      <a:pt x="401306" y="536528"/>
                    </a:lnTo>
                    <a:lnTo>
                      <a:pt x="399624" y="536651"/>
                    </a:lnTo>
                    <a:lnTo>
                      <a:pt x="396901" y="536883"/>
                    </a:lnTo>
                    <a:lnTo>
                      <a:pt x="395403" y="537123"/>
                    </a:lnTo>
                    <a:lnTo>
                      <a:pt x="393446" y="537444"/>
                    </a:lnTo>
                    <a:lnTo>
                      <a:pt x="390183" y="537944"/>
                    </a:lnTo>
                    <a:lnTo>
                      <a:pt x="386387" y="538306"/>
                    </a:lnTo>
                    <a:lnTo>
                      <a:pt x="382275" y="538730"/>
                    </a:lnTo>
                    <a:lnTo>
                      <a:pt x="380428" y="538908"/>
                    </a:lnTo>
                    <a:lnTo>
                      <a:pt x="376522" y="539278"/>
                    </a:lnTo>
                    <a:lnTo>
                      <a:pt x="375633" y="539414"/>
                    </a:lnTo>
                    <a:lnTo>
                      <a:pt x="374217" y="539517"/>
                    </a:lnTo>
                    <a:lnTo>
                      <a:pt x="370687" y="540119"/>
                    </a:lnTo>
                    <a:lnTo>
                      <a:pt x="369798" y="540269"/>
                    </a:lnTo>
                    <a:lnTo>
                      <a:pt x="363477" y="541952"/>
                    </a:lnTo>
                    <a:lnTo>
                      <a:pt x="357731" y="543273"/>
                    </a:lnTo>
                    <a:lnTo>
                      <a:pt x="355973" y="543669"/>
                    </a:lnTo>
                    <a:lnTo>
                      <a:pt x="351697" y="544593"/>
                    </a:lnTo>
                    <a:lnTo>
                      <a:pt x="346416" y="545728"/>
                    </a:lnTo>
                    <a:lnTo>
                      <a:pt x="340218" y="547144"/>
                    </a:lnTo>
                    <a:lnTo>
                      <a:pt x="339356" y="547336"/>
                    </a:lnTo>
                    <a:lnTo>
                      <a:pt x="338070" y="547637"/>
                    </a:lnTo>
                    <a:lnTo>
                      <a:pt x="336305" y="547904"/>
                    </a:lnTo>
                    <a:lnTo>
                      <a:pt x="333727" y="548219"/>
                    </a:lnTo>
                    <a:lnTo>
                      <a:pt x="330443" y="548513"/>
                    </a:lnTo>
                    <a:lnTo>
                      <a:pt x="327392" y="548745"/>
                    </a:lnTo>
                    <a:lnTo>
                      <a:pt x="325579" y="548930"/>
                    </a:lnTo>
                    <a:lnTo>
                      <a:pt x="322426" y="549245"/>
                    </a:lnTo>
                    <a:lnTo>
                      <a:pt x="320134" y="549429"/>
                    </a:lnTo>
                    <a:lnTo>
                      <a:pt x="319573" y="549409"/>
                    </a:lnTo>
                    <a:lnTo>
                      <a:pt x="318998" y="549313"/>
                    </a:lnTo>
                    <a:lnTo>
                      <a:pt x="317863" y="549094"/>
                    </a:lnTo>
                    <a:lnTo>
                      <a:pt x="318266" y="551865"/>
                    </a:lnTo>
                    <a:lnTo>
                      <a:pt x="315892" y="553452"/>
                    </a:lnTo>
                    <a:lnTo>
                      <a:pt x="314757" y="554204"/>
                    </a:lnTo>
                    <a:lnTo>
                      <a:pt x="313361" y="555141"/>
                    </a:lnTo>
                    <a:lnTo>
                      <a:pt x="310823" y="556824"/>
                    </a:lnTo>
                    <a:lnTo>
                      <a:pt x="310707" y="556509"/>
                    </a:lnTo>
                    <a:lnTo>
                      <a:pt x="309763" y="554033"/>
                    </a:lnTo>
                    <a:lnTo>
                      <a:pt x="309667" y="553739"/>
                    </a:lnTo>
                    <a:lnTo>
                      <a:pt x="308888" y="551187"/>
                    </a:lnTo>
                    <a:lnTo>
                      <a:pt x="308840" y="551037"/>
                    </a:lnTo>
                    <a:lnTo>
                      <a:pt x="308115" y="548321"/>
                    </a:lnTo>
                    <a:lnTo>
                      <a:pt x="307444" y="545407"/>
                    </a:lnTo>
                    <a:lnTo>
                      <a:pt x="304509" y="545496"/>
                    </a:lnTo>
                    <a:lnTo>
                      <a:pt x="303976" y="543026"/>
                    </a:lnTo>
                    <a:lnTo>
                      <a:pt x="301130" y="543341"/>
                    </a:lnTo>
                    <a:lnTo>
                      <a:pt x="298298" y="543738"/>
                    </a:lnTo>
                    <a:lnTo>
                      <a:pt x="298127" y="542999"/>
                    </a:lnTo>
                    <a:lnTo>
                      <a:pt x="295569" y="543574"/>
                    </a:lnTo>
                    <a:lnTo>
                      <a:pt x="292955" y="544148"/>
                    </a:lnTo>
                    <a:lnTo>
                      <a:pt x="293482" y="546057"/>
                    </a:lnTo>
                    <a:lnTo>
                      <a:pt x="289556" y="547363"/>
                    </a:lnTo>
                    <a:lnTo>
                      <a:pt x="285212" y="548561"/>
                    </a:lnTo>
                    <a:lnTo>
                      <a:pt x="282968" y="549812"/>
                    </a:lnTo>
                    <a:lnTo>
                      <a:pt x="280827" y="551030"/>
                    </a:lnTo>
                    <a:lnTo>
                      <a:pt x="280793" y="551051"/>
                    </a:lnTo>
                    <a:lnTo>
                      <a:pt x="279554" y="552166"/>
                    </a:lnTo>
                    <a:lnTo>
                      <a:pt x="277755" y="552371"/>
                    </a:lnTo>
                    <a:lnTo>
                      <a:pt x="275984" y="552562"/>
                    </a:lnTo>
                    <a:lnTo>
                      <a:pt x="273316" y="552371"/>
                    </a:lnTo>
                    <a:lnTo>
                      <a:pt x="271633" y="552261"/>
                    </a:lnTo>
                    <a:lnTo>
                      <a:pt x="271886" y="553233"/>
                    </a:lnTo>
                    <a:lnTo>
                      <a:pt x="269724" y="553725"/>
                    </a:lnTo>
                    <a:lnTo>
                      <a:pt x="267734" y="554197"/>
                    </a:lnTo>
                    <a:lnTo>
                      <a:pt x="265647" y="554690"/>
                    </a:lnTo>
                    <a:lnTo>
                      <a:pt x="260729" y="555990"/>
                    </a:lnTo>
                    <a:lnTo>
                      <a:pt x="260605" y="556024"/>
                    </a:lnTo>
                    <a:lnTo>
                      <a:pt x="260605" y="556249"/>
                    </a:lnTo>
                    <a:lnTo>
                      <a:pt x="260660" y="558931"/>
                    </a:lnTo>
                    <a:lnTo>
                      <a:pt x="260790" y="560552"/>
                    </a:lnTo>
                    <a:lnTo>
                      <a:pt x="260982" y="562119"/>
                    </a:lnTo>
                    <a:lnTo>
                      <a:pt x="261427" y="564718"/>
                    </a:lnTo>
                    <a:lnTo>
                      <a:pt x="261214" y="564773"/>
                    </a:lnTo>
                    <a:lnTo>
                      <a:pt x="259196" y="565443"/>
                    </a:lnTo>
                    <a:lnTo>
                      <a:pt x="259463" y="566025"/>
                    </a:lnTo>
                    <a:lnTo>
                      <a:pt x="258109" y="566463"/>
                    </a:lnTo>
                    <a:lnTo>
                      <a:pt x="258854" y="568241"/>
                    </a:lnTo>
                    <a:lnTo>
                      <a:pt x="258239" y="568467"/>
                    </a:lnTo>
                    <a:lnTo>
                      <a:pt x="259655" y="571539"/>
                    </a:lnTo>
                    <a:lnTo>
                      <a:pt x="255714" y="572989"/>
                    </a:lnTo>
                    <a:lnTo>
                      <a:pt x="256597" y="574774"/>
                    </a:lnTo>
                    <a:lnTo>
                      <a:pt x="250235" y="577476"/>
                    </a:lnTo>
                    <a:lnTo>
                      <a:pt x="247998" y="578427"/>
                    </a:lnTo>
                    <a:lnTo>
                      <a:pt x="245364" y="579570"/>
                    </a:lnTo>
                    <a:lnTo>
                      <a:pt x="246055" y="580151"/>
                    </a:lnTo>
                    <a:lnTo>
                      <a:pt x="244215" y="582080"/>
                    </a:lnTo>
                    <a:lnTo>
                      <a:pt x="242156" y="584215"/>
                    </a:lnTo>
                    <a:lnTo>
                      <a:pt x="243517" y="585624"/>
                    </a:lnTo>
                    <a:lnTo>
                      <a:pt x="244749" y="587272"/>
                    </a:lnTo>
                    <a:lnTo>
                      <a:pt x="245809" y="588586"/>
                    </a:lnTo>
                    <a:lnTo>
                      <a:pt x="245693" y="588750"/>
                    </a:lnTo>
                    <a:lnTo>
                      <a:pt x="248299" y="591185"/>
                    </a:lnTo>
                    <a:lnTo>
                      <a:pt x="248778" y="592198"/>
                    </a:lnTo>
                    <a:lnTo>
                      <a:pt x="249455" y="593634"/>
                    </a:lnTo>
                    <a:lnTo>
                      <a:pt x="250495" y="594879"/>
                    </a:lnTo>
                    <a:lnTo>
                      <a:pt x="251637" y="595563"/>
                    </a:lnTo>
                    <a:lnTo>
                      <a:pt x="251542" y="595885"/>
                    </a:lnTo>
                    <a:lnTo>
                      <a:pt x="251863" y="596938"/>
                    </a:lnTo>
                    <a:lnTo>
                      <a:pt x="251282" y="597075"/>
                    </a:lnTo>
                    <a:lnTo>
                      <a:pt x="251302" y="597951"/>
                    </a:lnTo>
                    <a:lnTo>
                      <a:pt x="248880" y="597185"/>
                    </a:lnTo>
                    <a:lnTo>
                      <a:pt x="247752" y="596808"/>
                    </a:lnTo>
                    <a:lnTo>
                      <a:pt x="246090" y="596316"/>
                    </a:lnTo>
                    <a:lnTo>
                      <a:pt x="243811" y="595604"/>
                    </a:lnTo>
                    <a:lnTo>
                      <a:pt x="239919" y="594366"/>
                    </a:lnTo>
                    <a:lnTo>
                      <a:pt x="239775" y="594325"/>
                    </a:lnTo>
                    <a:lnTo>
                      <a:pt x="239714" y="594318"/>
                    </a:lnTo>
                    <a:lnTo>
                      <a:pt x="239269" y="592013"/>
                    </a:lnTo>
                    <a:lnTo>
                      <a:pt x="237750" y="592991"/>
                    </a:lnTo>
                    <a:lnTo>
                      <a:pt x="231416" y="593060"/>
                    </a:lnTo>
                    <a:lnTo>
                      <a:pt x="228714" y="593087"/>
                    </a:lnTo>
                    <a:lnTo>
                      <a:pt x="229104" y="598744"/>
                    </a:lnTo>
                    <a:lnTo>
                      <a:pt x="225684" y="598861"/>
                    </a:lnTo>
                    <a:lnTo>
                      <a:pt x="225670" y="598669"/>
                    </a:lnTo>
                    <a:lnTo>
                      <a:pt x="225259" y="598669"/>
                    </a:lnTo>
                    <a:lnTo>
                      <a:pt x="225300" y="597821"/>
                    </a:lnTo>
                    <a:lnTo>
                      <a:pt x="224746" y="597875"/>
                    </a:lnTo>
                    <a:lnTo>
                      <a:pt x="223754" y="587553"/>
                    </a:lnTo>
                    <a:lnTo>
                      <a:pt x="223720" y="587443"/>
                    </a:lnTo>
                    <a:lnTo>
                      <a:pt x="222297" y="587703"/>
                    </a:lnTo>
                    <a:lnTo>
                      <a:pt x="221442" y="587991"/>
                    </a:lnTo>
                    <a:lnTo>
                      <a:pt x="220669" y="588264"/>
                    </a:lnTo>
                    <a:lnTo>
                      <a:pt x="218159" y="589113"/>
                    </a:lnTo>
                    <a:lnTo>
                      <a:pt x="216161" y="589694"/>
                    </a:lnTo>
                    <a:lnTo>
                      <a:pt x="215710" y="589831"/>
                    </a:lnTo>
                    <a:lnTo>
                      <a:pt x="214273" y="590357"/>
                    </a:lnTo>
                    <a:lnTo>
                      <a:pt x="212857" y="590980"/>
                    </a:lnTo>
                    <a:lnTo>
                      <a:pt x="210470" y="592013"/>
                    </a:lnTo>
                    <a:lnTo>
                      <a:pt x="205093" y="594414"/>
                    </a:lnTo>
                    <a:lnTo>
                      <a:pt x="203068" y="595351"/>
                    </a:lnTo>
                    <a:lnTo>
                      <a:pt x="200557" y="596350"/>
                    </a:lnTo>
                    <a:lnTo>
                      <a:pt x="198307" y="596856"/>
                    </a:lnTo>
                    <a:lnTo>
                      <a:pt x="197294" y="597055"/>
                    </a:lnTo>
                    <a:lnTo>
                      <a:pt x="197103" y="596213"/>
                    </a:lnTo>
                    <a:lnTo>
                      <a:pt x="196624" y="594175"/>
                    </a:lnTo>
                    <a:lnTo>
                      <a:pt x="196419" y="593238"/>
                    </a:lnTo>
                    <a:lnTo>
                      <a:pt x="196398" y="593128"/>
                    </a:lnTo>
                    <a:lnTo>
                      <a:pt x="196186" y="592334"/>
                    </a:lnTo>
                    <a:lnTo>
                      <a:pt x="196186" y="592252"/>
                    </a:lnTo>
                    <a:lnTo>
                      <a:pt x="188825" y="592341"/>
                    </a:lnTo>
                    <a:lnTo>
                      <a:pt x="182149" y="590795"/>
                    </a:lnTo>
                    <a:lnTo>
                      <a:pt x="181663" y="590618"/>
                    </a:lnTo>
                    <a:lnTo>
                      <a:pt x="174651" y="588004"/>
                    </a:lnTo>
                    <a:lnTo>
                      <a:pt x="174597" y="58801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de-DE" dirty="0"/>
              </a:p>
            </p:txBody>
          </p:sp>
        </p:grpSp>
        <p:sp>
          <p:nvSpPr>
            <p:cNvPr id="230" name="Textfeld 229">
              <a:extLst>
                <a:ext uri="{FF2B5EF4-FFF2-40B4-BE49-F238E27FC236}">
                  <a16:creationId xmlns:a16="http://schemas.microsoft.com/office/drawing/2014/main" id="{4D559685-71F2-4083-AB15-F53AA54F5BA5}"/>
                </a:ext>
              </a:extLst>
            </p:cNvPr>
            <p:cNvSpPr txBox="1"/>
            <p:nvPr/>
          </p:nvSpPr>
          <p:spPr>
            <a:xfrm>
              <a:off x="2627494" y="1490425"/>
              <a:ext cx="87690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de-DE" sz="800" b="1" dirty="0"/>
                <a:t>A   </a:t>
              </a:r>
              <a:r>
                <a:rPr lang="de-DE" sz="800" dirty="0"/>
                <a:t>Erfurt</a:t>
              </a:r>
            </a:p>
            <a:p>
              <a:pPr algn="l"/>
              <a:r>
                <a:rPr lang="de-DE" sz="800" b="1" dirty="0"/>
                <a:t>B   </a:t>
              </a:r>
              <a:r>
                <a:rPr lang="de-DE" sz="800" dirty="0"/>
                <a:t>Weimar</a:t>
              </a:r>
            </a:p>
            <a:p>
              <a:pPr algn="l"/>
              <a:r>
                <a:rPr lang="de-DE" sz="800" b="1" dirty="0"/>
                <a:t>C   </a:t>
              </a:r>
              <a:r>
                <a:rPr lang="de-DE" sz="800" dirty="0"/>
                <a:t>Jena</a:t>
              </a:r>
            </a:p>
            <a:p>
              <a:pPr algn="l"/>
              <a:r>
                <a:rPr lang="de-DE" sz="800" b="1" dirty="0"/>
                <a:t>D  </a:t>
              </a:r>
              <a:r>
                <a:rPr lang="de-DE" sz="800" dirty="0"/>
                <a:t> Gera</a:t>
              </a:r>
            </a:p>
            <a:p>
              <a:pPr algn="l"/>
              <a:r>
                <a:rPr lang="de-DE" sz="800" b="1" dirty="0"/>
                <a:t>E  </a:t>
              </a:r>
              <a:r>
                <a:rPr lang="de-DE" sz="800" dirty="0"/>
                <a:t> Suhl</a:t>
              </a:r>
            </a:p>
          </p:txBody>
        </p:sp>
        <p:grpSp>
          <p:nvGrpSpPr>
            <p:cNvPr id="309" name="Gruppieren 308">
              <a:extLst>
                <a:ext uri="{FF2B5EF4-FFF2-40B4-BE49-F238E27FC236}">
                  <a16:creationId xmlns:a16="http://schemas.microsoft.com/office/drawing/2014/main" id="{55D3A023-C738-4846-961C-EC07A8A812E2}"/>
                </a:ext>
              </a:extLst>
            </p:cNvPr>
            <p:cNvGrpSpPr/>
            <p:nvPr/>
          </p:nvGrpSpPr>
          <p:grpSpPr>
            <a:xfrm>
              <a:off x="348318" y="1592197"/>
              <a:ext cx="3590971" cy="2415251"/>
              <a:chOff x="533445" y="1953120"/>
              <a:chExt cx="4804774" cy="3231641"/>
            </a:xfrm>
          </p:grpSpPr>
          <p:sp>
            <p:nvSpPr>
              <p:cNvPr id="310" name="Freihandform 324">
                <a:extLst>
                  <a:ext uri="{FF2B5EF4-FFF2-40B4-BE49-F238E27FC236}">
                    <a16:creationId xmlns:a16="http://schemas.microsoft.com/office/drawing/2014/main" id="{E4A202A1-6B57-4D42-9431-35BC72887557}"/>
                  </a:ext>
                </a:extLst>
              </p:cNvPr>
              <p:cNvSpPr/>
              <p:nvPr/>
            </p:nvSpPr>
            <p:spPr>
              <a:xfrm>
                <a:off x="1516423" y="19531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Nord-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311" name="LK GTH">
                <a:extLst>
                  <a:ext uri="{FF2B5EF4-FFF2-40B4-BE49-F238E27FC236}">
                    <a16:creationId xmlns:a16="http://schemas.microsoft.com/office/drawing/2014/main" id="{218C7900-A99F-44D8-8CB4-CFC30DBE30EB}"/>
                  </a:ext>
                </a:extLst>
              </p:cNvPr>
              <p:cNvSpPr/>
              <p:nvPr/>
            </p:nvSpPr>
            <p:spPr>
              <a:xfrm>
                <a:off x="1482797" y="363318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Gotha</a:t>
                </a:r>
              </a:p>
            </p:txBody>
          </p:sp>
          <p:sp>
            <p:nvSpPr>
              <p:cNvPr id="312" name="Freihandform 324">
                <a:extLst>
                  <a:ext uri="{FF2B5EF4-FFF2-40B4-BE49-F238E27FC236}">
                    <a16:creationId xmlns:a16="http://schemas.microsoft.com/office/drawing/2014/main" id="{3A4E86CA-23D0-40F7-BF9D-1C389D2AE371}"/>
                  </a:ext>
                </a:extLst>
              </p:cNvPr>
              <p:cNvSpPr/>
              <p:nvPr/>
            </p:nvSpPr>
            <p:spPr>
              <a:xfrm>
                <a:off x="533445" y="237983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Eichsfeld</a:t>
                </a:r>
              </a:p>
            </p:txBody>
          </p:sp>
          <p:sp>
            <p:nvSpPr>
              <p:cNvPr id="313" name="Freihandform 324">
                <a:extLst>
                  <a:ext uri="{FF2B5EF4-FFF2-40B4-BE49-F238E27FC236}">
                    <a16:creationId xmlns:a16="http://schemas.microsoft.com/office/drawing/2014/main" id="{2AD02EFE-31B5-4709-881A-54045629CDD4}"/>
                  </a:ext>
                </a:extLst>
              </p:cNvPr>
              <p:cNvSpPr/>
              <p:nvPr/>
            </p:nvSpPr>
            <p:spPr>
              <a:xfrm>
                <a:off x="1740999" y="249055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Kyffhäuser-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314" name="Freihandform 324">
                <a:extLst>
                  <a:ext uri="{FF2B5EF4-FFF2-40B4-BE49-F238E27FC236}">
                    <a16:creationId xmlns:a16="http://schemas.microsoft.com/office/drawing/2014/main" id="{EB76E761-E85B-460A-BABD-AF9252C5D454}"/>
                  </a:ext>
                </a:extLst>
              </p:cNvPr>
              <p:cNvSpPr/>
              <p:nvPr/>
            </p:nvSpPr>
            <p:spPr>
              <a:xfrm>
                <a:off x="2377998" y="2895919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Sömmerda</a:t>
                </a:r>
              </a:p>
            </p:txBody>
          </p:sp>
          <p:sp>
            <p:nvSpPr>
              <p:cNvPr id="315" name="Freihandform 324">
                <a:extLst>
                  <a:ext uri="{FF2B5EF4-FFF2-40B4-BE49-F238E27FC236}">
                    <a16:creationId xmlns:a16="http://schemas.microsoft.com/office/drawing/2014/main" id="{9E608FB6-052F-4B61-AB8B-66262496C46C}"/>
                  </a:ext>
                </a:extLst>
              </p:cNvPr>
              <p:cNvSpPr/>
              <p:nvPr/>
            </p:nvSpPr>
            <p:spPr>
              <a:xfrm>
                <a:off x="1152576" y="286472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Unstrut-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Hainich-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316" name="Freihandform 324">
                <a:extLst>
                  <a:ext uri="{FF2B5EF4-FFF2-40B4-BE49-F238E27FC236}">
                    <a16:creationId xmlns:a16="http://schemas.microsoft.com/office/drawing/2014/main" id="{EBEF0942-8978-4418-A040-151596EFBE9F}"/>
                  </a:ext>
                </a:extLst>
              </p:cNvPr>
              <p:cNvSpPr/>
              <p:nvPr/>
            </p:nvSpPr>
            <p:spPr>
              <a:xfrm>
                <a:off x="2077222" y="405369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Ilm-Kreis</a:t>
                </a:r>
              </a:p>
            </p:txBody>
          </p:sp>
          <p:sp>
            <p:nvSpPr>
              <p:cNvPr id="317" name="Freihandform 324">
                <a:extLst>
                  <a:ext uri="{FF2B5EF4-FFF2-40B4-BE49-F238E27FC236}">
                    <a16:creationId xmlns:a16="http://schemas.microsoft.com/office/drawing/2014/main" id="{9454B344-CA95-4E6D-9399-A5C8368DCEE8}"/>
                  </a:ext>
                </a:extLst>
              </p:cNvPr>
              <p:cNvSpPr/>
              <p:nvPr/>
            </p:nvSpPr>
            <p:spPr>
              <a:xfrm>
                <a:off x="3504482" y="452895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Orla-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318" name="Freihandform 324">
                <a:extLst>
                  <a:ext uri="{FF2B5EF4-FFF2-40B4-BE49-F238E27FC236}">
                    <a16:creationId xmlns:a16="http://schemas.microsoft.com/office/drawing/2014/main" id="{4331CBCC-6FA6-45A1-B25D-87C22DC58B3A}"/>
                  </a:ext>
                </a:extLst>
              </p:cNvPr>
              <p:cNvSpPr/>
              <p:nvPr/>
            </p:nvSpPr>
            <p:spPr>
              <a:xfrm>
                <a:off x="4139508" y="419910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Greiz</a:t>
                </a:r>
              </a:p>
            </p:txBody>
          </p:sp>
          <p:sp>
            <p:nvSpPr>
              <p:cNvPr id="319" name="Freihandform 324">
                <a:extLst>
                  <a:ext uri="{FF2B5EF4-FFF2-40B4-BE49-F238E27FC236}">
                    <a16:creationId xmlns:a16="http://schemas.microsoft.com/office/drawing/2014/main" id="{BDD3E86F-6275-47DB-9B04-16094E199983}"/>
                  </a:ext>
                </a:extLst>
              </p:cNvPr>
              <p:cNvSpPr/>
              <p:nvPr/>
            </p:nvSpPr>
            <p:spPr>
              <a:xfrm>
                <a:off x="4724486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Alten-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burger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321" name="Freihandform 324">
                <a:extLst>
                  <a:ext uri="{FF2B5EF4-FFF2-40B4-BE49-F238E27FC236}">
                    <a16:creationId xmlns:a16="http://schemas.microsoft.com/office/drawing/2014/main" id="{19D1E428-33C0-43CA-8968-1EB48C002CFD}"/>
                  </a:ext>
                </a:extLst>
              </p:cNvPr>
              <p:cNvSpPr/>
              <p:nvPr/>
            </p:nvSpPr>
            <p:spPr>
              <a:xfrm>
                <a:off x="4134887" y="367214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D</a:t>
                </a:r>
              </a:p>
            </p:txBody>
          </p:sp>
          <p:sp>
            <p:nvSpPr>
              <p:cNvPr id="322" name="Freihandform 324">
                <a:extLst>
                  <a:ext uri="{FF2B5EF4-FFF2-40B4-BE49-F238E27FC236}">
                    <a16:creationId xmlns:a16="http://schemas.microsoft.com/office/drawing/2014/main" id="{2BA6B25A-0DC3-42F3-88B3-04E6C9675503}"/>
                  </a:ext>
                </a:extLst>
              </p:cNvPr>
              <p:cNvSpPr/>
              <p:nvPr/>
            </p:nvSpPr>
            <p:spPr>
              <a:xfrm>
                <a:off x="3190313" y="35649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C</a:t>
                </a:r>
              </a:p>
            </p:txBody>
          </p:sp>
          <p:sp>
            <p:nvSpPr>
              <p:cNvPr id="323" name="Freihandform 324">
                <a:extLst>
                  <a:ext uri="{FF2B5EF4-FFF2-40B4-BE49-F238E27FC236}">
                    <a16:creationId xmlns:a16="http://schemas.microsoft.com/office/drawing/2014/main" id="{08535C18-3187-45CD-81AB-860BF66B2F76}"/>
                  </a:ext>
                </a:extLst>
              </p:cNvPr>
              <p:cNvSpPr/>
              <p:nvPr/>
            </p:nvSpPr>
            <p:spPr>
              <a:xfrm>
                <a:off x="1012600" y="4293203"/>
                <a:ext cx="613733" cy="4215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Schmalkalden-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Meiningen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324" name="Freihandform 324">
                <a:extLst>
                  <a:ext uri="{FF2B5EF4-FFF2-40B4-BE49-F238E27FC236}">
                    <a16:creationId xmlns:a16="http://schemas.microsoft.com/office/drawing/2014/main" id="{75DC4822-BE57-46AD-97A1-7D341202E081}"/>
                  </a:ext>
                </a:extLst>
              </p:cNvPr>
              <p:cNvSpPr/>
              <p:nvPr/>
            </p:nvSpPr>
            <p:spPr>
              <a:xfrm>
                <a:off x="670084" y="365793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Wartburg-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325" name="Freihandform 324">
                <a:extLst>
                  <a:ext uri="{FF2B5EF4-FFF2-40B4-BE49-F238E27FC236}">
                    <a16:creationId xmlns:a16="http://schemas.microsoft.com/office/drawing/2014/main" id="{9BC1E6A0-4600-403E-9446-E6BC82ABA197}"/>
                  </a:ext>
                </a:extLst>
              </p:cNvPr>
              <p:cNvSpPr/>
              <p:nvPr/>
            </p:nvSpPr>
            <p:spPr>
              <a:xfrm>
                <a:off x="2654133" y="4323763"/>
                <a:ext cx="613733" cy="3837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Saalfeld-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Rudolstadt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326" name="Freihandform 324">
                <a:extLst>
                  <a:ext uri="{FF2B5EF4-FFF2-40B4-BE49-F238E27FC236}">
                    <a16:creationId xmlns:a16="http://schemas.microsoft.com/office/drawing/2014/main" id="{4B6E7319-D49D-423F-82B0-5969D71B70C6}"/>
                  </a:ext>
                </a:extLst>
              </p:cNvPr>
              <p:cNvSpPr/>
              <p:nvPr/>
            </p:nvSpPr>
            <p:spPr>
              <a:xfrm>
                <a:off x="2681923" y="345053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</a:t>
                </a:r>
              </a:p>
            </p:txBody>
          </p:sp>
          <p:sp>
            <p:nvSpPr>
              <p:cNvPr id="327" name="Freihandform 324">
                <a:extLst>
                  <a:ext uri="{FF2B5EF4-FFF2-40B4-BE49-F238E27FC236}">
                    <a16:creationId xmlns:a16="http://schemas.microsoft.com/office/drawing/2014/main" id="{22DEDDB1-D6C2-47D7-BEB6-6B0A5F811479}"/>
                  </a:ext>
                </a:extLst>
              </p:cNvPr>
              <p:cNvSpPr/>
              <p:nvPr/>
            </p:nvSpPr>
            <p:spPr>
              <a:xfrm>
                <a:off x="2039203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</a:t>
                </a:r>
              </a:p>
            </p:txBody>
          </p:sp>
          <p:sp>
            <p:nvSpPr>
              <p:cNvPr id="328" name="Freihandform 324">
                <a:extLst>
                  <a:ext uri="{FF2B5EF4-FFF2-40B4-BE49-F238E27FC236}">
                    <a16:creationId xmlns:a16="http://schemas.microsoft.com/office/drawing/2014/main" id="{19D45FA3-95FE-44AE-8F12-024D439EC764}"/>
                  </a:ext>
                </a:extLst>
              </p:cNvPr>
              <p:cNvSpPr/>
              <p:nvPr/>
            </p:nvSpPr>
            <p:spPr>
              <a:xfrm>
                <a:off x="2845643" y="321668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Weimarer</a:t>
                </a:r>
              </a:p>
            </p:txBody>
          </p:sp>
          <p:sp>
            <p:nvSpPr>
              <p:cNvPr id="329" name="Freihandform 324">
                <a:extLst>
                  <a:ext uri="{FF2B5EF4-FFF2-40B4-BE49-F238E27FC236}">
                    <a16:creationId xmlns:a16="http://schemas.microsoft.com/office/drawing/2014/main" id="{ECAA1718-536B-482A-B989-F659A3A238E6}"/>
                  </a:ext>
                </a:extLst>
              </p:cNvPr>
              <p:cNvSpPr/>
              <p:nvPr/>
            </p:nvSpPr>
            <p:spPr>
              <a:xfrm>
                <a:off x="1877131" y="4490521"/>
                <a:ext cx="191288" cy="1577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square" lIns="0" tIns="0" rIns="0" bIns="0" anchor="ctr" anchorCtr="1" compatLnSpc="0">
                <a:sp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</a:t>
                </a:r>
              </a:p>
            </p:txBody>
          </p:sp>
          <p:sp>
            <p:nvSpPr>
              <p:cNvPr id="330" name="Freihandform 324">
                <a:extLst>
                  <a:ext uri="{FF2B5EF4-FFF2-40B4-BE49-F238E27FC236}">
                    <a16:creationId xmlns:a16="http://schemas.microsoft.com/office/drawing/2014/main" id="{9FDC4766-E892-4F5D-A213-7AC5F6512850}"/>
                  </a:ext>
                </a:extLst>
              </p:cNvPr>
              <p:cNvSpPr/>
              <p:nvPr/>
            </p:nvSpPr>
            <p:spPr>
              <a:xfrm>
                <a:off x="1634500" y="49490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Hildburg-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331" name="Freihandform 324">
                <a:extLst>
                  <a:ext uri="{FF2B5EF4-FFF2-40B4-BE49-F238E27FC236}">
                    <a16:creationId xmlns:a16="http://schemas.microsoft.com/office/drawing/2014/main" id="{5DB713D3-1C22-4A2F-A73E-CFC49E0B911E}"/>
                  </a:ext>
                </a:extLst>
              </p:cNvPr>
              <p:cNvSpPr/>
              <p:nvPr/>
            </p:nvSpPr>
            <p:spPr>
              <a:xfrm>
                <a:off x="2358637" y="50217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Sonne-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berg</a:t>
                </a:r>
              </a:p>
            </p:txBody>
          </p:sp>
          <p:sp>
            <p:nvSpPr>
              <p:cNvPr id="332" name="Freihandform 324">
                <a:extLst>
                  <a:ext uri="{FF2B5EF4-FFF2-40B4-BE49-F238E27FC236}">
                    <a16:creationId xmlns:a16="http://schemas.microsoft.com/office/drawing/2014/main" id="{82C39B9D-BBC0-48CF-8A78-A399CA5EA55C}"/>
                  </a:ext>
                </a:extLst>
              </p:cNvPr>
              <p:cNvSpPr/>
              <p:nvPr/>
            </p:nvSpPr>
            <p:spPr>
              <a:xfrm>
                <a:off x="3582023" y="3424148"/>
                <a:ext cx="613733" cy="10649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rtl="0" hangingPunct="1"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333" name="Freihandform 324">
                <a:extLst>
                  <a:ext uri="{FF2B5EF4-FFF2-40B4-BE49-F238E27FC236}">
                    <a16:creationId xmlns:a16="http://schemas.microsoft.com/office/drawing/2014/main" id="{EB7C47EC-1339-4C3B-8A0F-DECFCB4984C2}"/>
                  </a:ext>
                </a:extLst>
              </p:cNvPr>
              <p:cNvSpPr/>
              <p:nvPr/>
            </p:nvSpPr>
            <p:spPr>
              <a:xfrm>
                <a:off x="2624990" y="375574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334" name="Freihandform 324">
                <a:extLst>
                  <a:ext uri="{FF2B5EF4-FFF2-40B4-BE49-F238E27FC236}">
                    <a16:creationId xmlns:a16="http://schemas.microsoft.com/office/drawing/2014/main" id="{96897531-5698-4946-A203-78825E55C663}"/>
                  </a:ext>
                </a:extLst>
              </p:cNvPr>
              <p:cNvSpPr/>
              <p:nvPr/>
            </p:nvSpPr>
            <p:spPr>
              <a:xfrm>
                <a:off x="3180304" y="3914344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335" name="Freihandform 324">
                <a:extLst>
                  <a:ext uri="{FF2B5EF4-FFF2-40B4-BE49-F238E27FC236}">
                    <a16:creationId xmlns:a16="http://schemas.microsoft.com/office/drawing/2014/main" id="{2E56662C-5AD7-46CD-B6F2-F4227F69BB9E}"/>
                  </a:ext>
                </a:extLst>
              </p:cNvPr>
              <p:cNvSpPr/>
              <p:nvPr/>
            </p:nvSpPr>
            <p:spPr>
              <a:xfrm>
                <a:off x="3560948" y="3396926"/>
                <a:ext cx="613733" cy="57850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Holz-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land-</a:t>
                </a:r>
              </a:p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</p:grpSp>
      </p:grpSp>
      <p:pic>
        <p:nvPicPr>
          <p:cNvPr id="5230" name="Grafik 5229">
            <a:extLst>
              <a:ext uri="{FF2B5EF4-FFF2-40B4-BE49-F238E27FC236}">
                <a16:creationId xmlns:a16="http://schemas.microsoft.com/office/drawing/2014/main" id="{577BB70B-F3BD-4D3E-BB54-CD47197AE052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9350" y="1313111"/>
            <a:ext cx="365649" cy="432000"/>
          </a:xfrm>
          <a:prstGeom prst="rect">
            <a:avLst/>
          </a:prstGeom>
        </p:spPr>
      </p:pic>
      <p:grpSp>
        <p:nvGrpSpPr>
          <p:cNvPr id="3" name="Gruppieren 2">
            <a:extLst>
              <a:ext uri="{FF2B5EF4-FFF2-40B4-BE49-F238E27FC236}">
                <a16:creationId xmlns:a16="http://schemas.microsoft.com/office/drawing/2014/main" id="{6DE72AF8-8165-46FC-B33F-D24CE60D6CB2}"/>
              </a:ext>
            </a:extLst>
          </p:cNvPr>
          <p:cNvGrpSpPr/>
          <p:nvPr/>
        </p:nvGrpSpPr>
        <p:grpSpPr>
          <a:xfrm>
            <a:off x="4666195" y="1999500"/>
            <a:ext cx="4330614" cy="4563000"/>
            <a:chOff x="4666195" y="1999500"/>
            <a:chExt cx="4330614" cy="4563000"/>
          </a:xfrm>
        </p:grpSpPr>
        <p:pic>
          <p:nvPicPr>
            <p:cNvPr id="248" name="Grafik 247">
              <a:extLst>
                <a:ext uri="{FF2B5EF4-FFF2-40B4-BE49-F238E27FC236}">
                  <a16:creationId xmlns:a16="http://schemas.microsoft.com/office/drawing/2014/main" id="{67F7F76A-79DA-4590-A03A-C09A1205F2E9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4676809" y="1999500"/>
              <a:ext cx="4320000" cy="4563000"/>
            </a:xfrm>
            <a:prstGeom prst="rect">
              <a:avLst/>
            </a:prstGeom>
          </p:spPr>
        </p:pic>
        <p:grpSp>
          <p:nvGrpSpPr>
            <p:cNvPr id="4" name="Gruppieren 3">
              <a:extLst>
                <a:ext uri="{FF2B5EF4-FFF2-40B4-BE49-F238E27FC236}">
                  <a16:creationId xmlns:a16="http://schemas.microsoft.com/office/drawing/2014/main" id="{94345C5C-3B1C-495B-BC49-EC153A02A362}"/>
                </a:ext>
              </a:extLst>
            </p:cNvPr>
            <p:cNvGrpSpPr/>
            <p:nvPr/>
          </p:nvGrpSpPr>
          <p:grpSpPr>
            <a:xfrm>
              <a:off x="4713789" y="2495675"/>
              <a:ext cx="4129088" cy="3762557"/>
              <a:chOff x="4705350" y="2322331"/>
              <a:chExt cx="4129088" cy="3762557"/>
            </a:xfrm>
          </p:grpSpPr>
          <p:sp>
            <p:nvSpPr>
              <p:cNvPr id="5148" name="Textfeld 50">
                <a:extLst>
                  <a:ext uri="{FF2B5EF4-FFF2-40B4-BE49-F238E27FC236}">
                    <a16:creationId xmlns:a16="http://schemas.microsoft.com/office/drawing/2014/main" id="{F3320A92-279D-4DAB-AA07-3C2BBBB782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827963" y="2322331"/>
                <a:ext cx="760413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Sonnenstein</a:t>
                </a:r>
              </a:p>
            </p:txBody>
          </p:sp>
          <p:sp>
            <p:nvSpPr>
              <p:cNvPr id="5149" name="Textfeld 51">
                <a:extLst>
                  <a:ext uri="{FF2B5EF4-FFF2-40B4-BE49-F238E27FC236}">
                    <a16:creationId xmlns:a16="http://schemas.microsoft.com/office/drawing/2014/main" id="{E8975E49-FEF2-407E-8C3F-F8007819C5B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156369" y="2886225"/>
                <a:ext cx="614271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Am </a:t>
                </a:r>
              </a:p>
              <a:p>
                <a:r>
                  <a:rPr lang="de-DE" altLang="de-DE" sz="800" dirty="0"/>
                  <a:t>Ohmberg</a:t>
                </a:r>
              </a:p>
            </p:txBody>
          </p:sp>
          <p:sp>
            <p:nvSpPr>
              <p:cNvPr id="5150" name="Textfeld 52">
                <a:extLst>
                  <a:ext uri="{FF2B5EF4-FFF2-40B4-BE49-F238E27FC236}">
                    <a16:creationId xmlns:a16="http://schemas.microsoft.com/office/drawing/2014/main" id="{63B615F9-D9D5-4DFE-9C2D-AA8B15BD89F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94625" y="4316413"/>
                <a:ext cx="819150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Niederorschel</a:t>
                </a:r>
              </a:p>
            </p:txBody>
          </p:sp>
          <p:sp>
            <p:nvSpPr>
              <p:cNvPr id="5151" name="Textfeld 53">
                <a:extLst>
                  <a:ext uri="{FF2B5EF4-FFF2-40B4-BE49-F238E27FC236}">
                    <a16:creationId xmlns:a16="http://schemas.microsoft.com/office/drawing/2014/main" id="{FB58AD85-1305-4079-867E-EA499B5B392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045325" y="4865688"/>
                <a:ext cx="70008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Dingelstädt</a:t>
                </a:r>
              </a:p>
            </p:txBody>
          </p:sp>
          <p:sp>
            <p:nvSpPr>
              <p:cNvPr id="5152" name="Textfeld 54">
                <a:extLst>
                  <a:ext uri="{FF2B5EF4-FFF2-40B4-BE49-F238E27FC236}">
                    <a16:creationId xmlns:a16="http://schemas.microsoft.com/office/drawing/2014/main" id="{EDA3B3D1-F502-4C32-B6C5-BB3B6473CB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092950" y="3586163"/>
                <a:ext cx="1016000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Leinefelde-Worbis</a:t>
                </a:r>
              </a:p>
            </p:txBody>
          </p:sp>
          <p:sp>
            <p:nvSpPr>
              <p:cNvPr id="5153" name="Textfeld 55">
                <a:extLst>
                  <a:ext uri="{FF2B5EF4-FFF2-40B4-BE49-F238E27FC236}">
                    <a16:creationId xmlns:a16="http://schemas.microsoft.com/office/drawing/2014/main" id="{C8BC87CC-7B82-4B75-AEA8-649E51D95D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45163" y="4075113"/>
                <a:ext cx="781050" cy="3381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    Heilbad </a:t>
                </a:r>
              </a:p>
              <a:p>
                <a:r>
                  <a:rPr lang="de-DE" altLang="de-DE" sz="800" dirty="0"/>
                  <a:t>Heiligenstadt</a:t>
                </a:r>
              </a:p>
            </p:txBody>
          </p:sp>
          <p:sp>
            <p:nvSpPr>
              <p:cNvPr id="5154" name="Textfeld 56">
                <a:extLst>
                  <a:ext uri="{FF2B5EF4-FFF2-40B4-BE49-F238E27FC236}">
                    <a16:creationId xmlns:a16="http://schemas.microsoft.com/office/drawing/2014/main" id="{3386A6B8-03E5-44C9-AA18-9E561C364E3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38850" y="5870575"/>
                <a:ext cx="571500" cy="2143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Geismar</a:t>
                </a:r>
              </a:p>
            </p:txBody>
          </p:sp>
          <p:sp>
            <p:nvSpPr>
              <p:cNvPr id="5155" name="Textfeld 88">
                <a:extLst>
                  <a:ext uri="{FF2B5EF4-FFF2-40B4-BE49-F238E27FC236}">
                    <a16:creationId xmlns:a16="http://schemas.microsoft.com/office/drawing/2014/main" id="{6D6A7EDC-24F2-4D46-8E43-33E190D8164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351713" y="2709863"/>
                <a:ext cx="206375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</a:t>
                </a:r>
              </a:p>
            </p:txBody>
          </p:sp>
          <p:sp>
            <p:nvSpPr>
              <p:cNvPr id="5156" name="Textfeld 89">
                <a:extLst>
                  <a:ext uri="{FF2B5EF4-FFF2-40B4-BE49-F238E27FC236}">
                    <a16:creationId xmlns:a16="http://schemas.microsoft.com/office/drawing/2014/main" id="{9681D9AE-6993-41C8-9A55-A2FF5DE3FA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85075" y="2813050"/>
                <a:ext cx="24288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2</a:t>
                </a:r>
              </a:p>
            </p:txBody>
          </p:sp>
          <p:sp>
            <p:nvSpPr>
              <p:cNvPr id="5157" name="Textfeld 90">
                <a:extLst>
                  <a:ext uri="{FF2B5EF4-FFF2-40B4-BE49-F238E27FC236}">
                    <a16:creationId xmlns:a16="http://schemas.microsoft.com/office/drawing/2014/main" id="{DF32CE2C-CF7D-43C7-A53E-878FB1AF44C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96150" y="2957513"/>
                <a:ext cx="24288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3</a:t>
                </a:r>
              </a:p>
            </p:txBody>
          </p:sp>
          <p:sp>
            <p:nvSpPr>
              <p:cNvPr id="5158" name="Textfeld 91">
                <a:extLst>
                  <a:ext uri="{FF2B5EF4-FFF2-40B4-BE49-F238E27FC236}">
                    <a16:creationId xmlns:a16="http://schemas.microsoft.com/office/drawing/2014/main" id="{8246C4A5-9929-4CE5-B853-CB3D8E5FF9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54875" y="3138488"/>
                <a:ext cx="241300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4</a:t>
                </a:r>
              </a:p>
            </p:txBody>
          </p:sp>
          <p:sp>
            <p:nvSpPr>
              <p:cNvPr id="5159" name="Textfeld 92">
                <a:extLst>
                  <a:ext uri="{FF2B5EF4-FFF2-40B4-BE49-F238E27FC236}">
                    <a16:creationId xmlns:a16="http://schemas.microsoft.com/office/drawing/2014/main" id="{AF06DE17-BB47-4CBD-82F0-5E09C8EC98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194550" y="3313113"/>
                <a:ext cx="241300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5</a:t>
                </a:r>
              </a:p>
            </p:txBody>
          </p:sp>
          <p:sp>
            <p:nvSpPr>
              <p:cNvPr id="5160" name="Textfeld 93">
                <a:extLst>
                  <a:ext uri="{FF2B5EF4-FFF2-40B4-BE49-F238E27FC236}">
                    <a16:creationId xmlns:a16="http://schemas.microsoft.com/office/drawing/2014/main" id="{E2D9EEC3-D31A-412C-A003-4AEBACC660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69063" y="3228975"/>
                <a:ext cx="24288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6</a:t>
                </a:r>
              </a:p>
            </p:txBody>
          </p:sp>
          <p:sp>
            <p:nvSpPr>
              <p:cNvPr id="5161" name="Textfeld 94">
                <a:extLst>
                  <a:ext uri="{FF2B5EF4-FFF2-40B4-BE49-F238E27FC236}">
                    <a16:creationId xmlns:a16="http://schemas.microsoft.com/office/drawing/2014/main" id="{95BEDBF8-2E14-4AA3-8AAE-D2F5D890D3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43700" y="3714750"/>
                <a:ext cx="241300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7</a:t>
                </a:r>
              </a:p>
            </p:txBody>
          </p:sp>
          <p:sp>
            <p:nvSpPr>
              <p:cNvPr id="5162" name="Textfeld 95">
                <a:extLst>
                  <a:ext uri="{FF2B5EF4-FFF2-40B4-BE49-F238E27FC236}">
                    <a16:creationId xmlns:a16="http://schemas.microsoft.com/office/drawing/2014/main" id="{CDAAF364-46F4-4B4F-9C93-3973596D77F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67513" y="3384550"/>
                <a:ext cx="24288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8</a:t>
                </a:r>
              </a:p>
            </p:txBody>
          </p:sp>
          <p:sp>
            <p:nvSpPr>
              <p:cNvPr id="5164" name="Textfeld 97">
                <a:extLst>
                  <a:ext uri="{FF2B5EF4-FFF2-40B4-BE49-F238E27FC236}">
                    <a16:creationId xmlns:a16="http://schemas.microsoft.com/office/drawing/2014/main" id="{EFF17017-AFB7-460B-B224-5A87C86423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03975" y="3613150"/>
                <a:ext cx="3000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10</a:t>
                </a:r>
              </a:p>
            </p:txBody>
          </p:sp>
          <p:sp>
            <p:nvSpPr>
              <p:cNvPr id="5165" name="Textfeld 98">
                <a:extLst>
                  <a:ext uri="{FF2B5EF4-FFF2-40B4-BE49-F238E27FC236}">
                    <a16:creationId xmlns:a16="http://schemas.microsoft.com/office/drawing/2014/main" id="{E85B7698-6196-4275-9FD2-4ADE6A9BA3E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08963" y="3335338"/>
                <a:ext cx="360362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11</a:t>
                </a:r>
              </a:p>
            </p:txBody>
          </p:sp>
          <p:sp>
            <p:nvSpPr>
              <p:cNvPr id="5166" name="Textfeld 99">
                <a:extLst>
                  <a:ext uri="{FF2B5EF4-FFF2-40B4-BE49-F238E27FC236}">
                    <a16:creationId xmlns:a16="http://schemas.microsoft.com/office/drawing/2014/main" id="{76076F8C-A28D-48AE-910A-F2D739CCD4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34400" y="3435350"/>
                <a:ext cx="3000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12</a:t>
                </a:r>
              </a:p>
            </p:txBody>
          </p:sp>
          <p:sp>
            <p:nvSpPr>
              <p:cNvPr id="5167" name="Textfeld 100">
                <a:extLst>
                  <a:ext uri="{FF2B5EF4-FFF2-40B4-BE49-F238E27FC236}">
                    <a16:creationId xmlns:a16="http://schemas.microsoft.com/office/drawing/2014/main" id="{0E628407-D4FA-4001-B2A5-BF4B28B7D29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35950" y="3795713"/>
                <a:ext cx="3000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13</a:t>
                </a:r>
              </a:p>
            </p:txBody>
          </p:sp>
          <p:sp>
            <p:nvSpPr>
              <p:cNvPr id="5168" name="Textfeld 101">
                <a:extLst>
                  <a:ext uri="{FF2B5EF4-FFF2-40B4-BE49-F238E27FC236}">
                    <a16:creationId xmlns:a16="http://schemas.microsoft.com/office/drawing/2014/main" id="{E70E967B-0DEA-4BD6-8965-953AFB23EA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848600" y="3787775"/>
                <a:ext cx="3000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14</a:t>
                </a:r>
              </a:p>
            </p:txBody>
          </p:sp>
          <p:sp>
            <p:nvSpPr>
              <p:cNvPr id="5169" name="Textfeld 102">
                <a:extLst>
                  <a:ext uri="{FF2B5EF4-FFF2-40B4-BE49-F238E27FC236}">
                    <a16:creationId xmlns:a16="http://schemas.microsoft.com/office/drawing/2014/main" id="{AE2AB87F-5304-4D38-B28E-AC1CF80986E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924800" y="3983038"/>
                <a:ext cx="3000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15</a:t>
                </a:r>
              </a:p>
            </p:txBody>
          </p:sp>
          <p:sp>
            <p:nvSpPr>
              <p:cNvPr id="5170" name="Textfeld 103">
                <a:extLst>
                  <a:ext uri="{FF2B5EF4-FFF2-40B4-BE49-F238E27FC236}">
                    <a16:creationId xmlns:a16="http://schemas.microsoft.com/office/drawing/2014/main" id="{C2043F03-E9D3-41ED-89C4-7F110C5815C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56363" y="4000500"/>
                <a:ext cx="300037" cy="2143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16</a:t>
                </a:r>
              </a:p>
            </p:txBody>
          </p:sp>
          <p:sp>
            <p:nvSpPr>
              <p:cNvPr id="5171" name="Textfeld 104">
                <a:extLst>
                  <a:ext uri="{FF2B5EF4-FFF2-40B4-BE49-F238E27FC236}">
                    <a16:creationId xmlns:a16="http://schemas.microsoft.com/office/drawing/2014/main" id="{F3205CE8-EC51-48CF-8639-24E9A4A4DA3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29425" y="3981450"/>
                <a:ext cx="3000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17</a:t>
                </a:r>
              </a:p>
            </p:txBody>
          </p:sp>
          <p:sp>
            <p:nvSpPr>
              <p:cNvPr id="5172" name="Textfeld 105">
                <a:extLst>
                  <a:ext uri="{FF2B5EF4-FFF2-40B4-BE49-F238E27FC236}">
                    <a16:creationId xmlns:a16="http://schemas.microsoft.com/office/drawing/2014/main" id="{AEE6392B-9F8D-4801-89CC-0276820976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97638" y="4425950"/>
                <a:ext cx="30003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18</a:t>
                </a:r>
              </a:p>
            </p:txBody>
          </p:sp>
          <p:sp>
            <p:nvSpPr>
              <p:cNvPr id="5173" name="Textfeld 106">
                <a:extLst>
                  <a:ext uri="{FF2B5EF4-FFF2-40B4-BE49-F238E27FC236}">
                    <a16:creationId xmlns:a16="http://schemas.microsoft.com/office/drawing/2014/main" id="{6BF94D0D-A11D-4995-887F-0A57F2219DB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89713" y="4694238"/>
                <a:ext cx="30003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19</a:t>
                </a:r>
              </a:p>
            </p:txBody>
          </p:sp>
          <p:sp>
            <p:nvSpPr>
              <p:cNvPr id="5174" name="Textfeld 107">
                <a:extLst>
                  <a:ext uri="{FF2B5EF4-FFF2-40B4-BE49-F238E27FC236}">
                    <a16:creationId xmlns:a16="http://schemas.microsoft.com/office/drawing/2014/main" id="{7749FAFE-7599-4749-9582-F2B0B8A9818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89725" y="5165725"/>
                <a:ext cx="3000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20</a:t>
                </a:r>
              </a:p>
            </p:txBody>
          </p:sp>
          <p:sp>
            <p:nvSpPr>
              <p:cNvPr id="5175" name="Textfeld 108">
                <a:extLst>
                  <a:ext uri="{FF2B5EF4-FFF2-40B4-BE49-F238E27FC236}">
                    <a16:creationId xmlns:a16="http://schemas.microsoft.com/office/drawing/2014/main" id="{0FDA0A13-838D-4913-9493-61E7B5B56F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39706" y="5520508"/>
                <a:ext cx="30003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21</a:t>
                </a:r>
              </a:p>
            </p:txBody>
          </p:sp>
          <p:sp>
            <p:nvSpPr>
              <p:cNvPr id="5176" name="Textfeld 109">
                <a:extLst>
                  <a:ext uri="{FF2B5EF4-FFF2-40B4-BE49-F238E27FC236}">
                    <a16:creationId xmlns:a16="http://schemas.microsoft.com/office/drawing/2014/main" id="{E36A5613-ED55-4B19-8B1D-3513E1FD83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29425" y="5713413"/>
                <a:ext cx="3000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22</a:t>
                </a:r>
              </a:p>
            </p:txBody>
          </p:sp>
          <p:sp>
            <p:nvSpPr>
              <p:cNvPr id="5177" name="Textfeld 110">
                <a:extLst>
                  <a:ext uri="{FF2B5EF4-FFF2-40B4-BE49-F238E27FC236}">
                    <a16:creationId xmlns:a16="http://schemas.microsoft.com/office/drawing/2014/main" id="{8E154226-29D0-4CFF-BE89-9C03546448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165975" y="5575300"/>
                <a:ext cx="3000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23</a:t>
                </a:r>
              </a:p>
            </p:txBody>
          </p:sp>
          <p:sp>
            <p:nvSpPr>
              <p:cNvPr id="5178" name="Textfeld 111">
                <a:extLst>
                  <a:ext uri="{FF2B5EF4-FFF2-40B4-BE49-F238E27FC236}">
                    <a16:creationId xmlns:a16="http://schemas.microsoft.com/office/drawing/2014/main" id="{0DFE04AC-DA43-486C-83B8-3CD473BA40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059613" y="5272088"/>
                <a:ext cx="300037" cy="2143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24</a:t>
                </a:r>
              </a:p>
            </p:txBody>
          </p:sp>
          <p:sp>
            <p:nvSpPr>
              <p:cNvPr id="5179" name="Textfeld 112">
                <a:extLst>
                  <a:ext uri="{FF2B5EF4-FFF2-40B4-BE49-F238E27FC236}">
                    <a16:creationId xmlns:a16="http://schemas.microsoft.com/office/drawing/2014/main" id="{443C93DB-EE69-4131-A15C-184ADD31C5C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78488" y="5808663"/>
                <a:ext cx="30003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25</a:t>
                </a:r>
              </a:p>
            </p:txBody>
          </p:sp>
          <p:sp>
            <p:nvSpPr>
              <p:cNvPr id="5180" name="Textfeld 113">
                <a:extLst>
                  <a:ext uri="{FF2B5EF4-FFF2-40B4-BE49-F238E27FC236}">
                    <a16:creationId xmlns:a16="http://schemas.microsoft.com/office/drawing/2014/main" id="{487C0831-1F63-4ADA-9636-2D6512B0BE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70563" y="5638800"/>
                <a:ext cx="30003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26</a:t>
                </a:r>
              </a:p>
            </p:txBody>
          </p:sp>
          <p:sp>
            <p:nvSpPr>
              <p:cNvPr id="5181" name="Textfeld 114">
                <a:extLst>
                  <a:ext uri="{FF2B5EF4-FFF2-40B4-BE49-F238E27FC236}">
                    <a16:creationId xmlns:a16="http://schemas.microsoft.com/office/drawing/2014/main" id="{55861FF0-3343-4F2A-AF21-5B53B9CA81C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930900" y="5635625"/>
                <a:ext cx="3000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27</a:t>
                </a:r>
              </a:p>
            </p:txBody>
          </p:sp>
          <p:sp>
            <p:nvSpPr>
              <p:cNvPr id="5182" name="Textfeld 115">
                <a:extLst>
                  <a:ext uri="{FF2B5EF4-FFF2-40B4-BE49-F238E27FC236}">
                    <a16:creationId xmlns:a16="http://schemas.microsoft.com/office/drawing/2014/main" id="{4DF5662F-71D6-4B80-A85F-936490C78E0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08638" y="5529263"/>
                <a:ext cx="30003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28</a:t>
                </a:r>
              </a:p>
            </p:txBody>
          </p:sp>
          <p:sp>
            <p:nvSpPr>
              <p:cNvPr id="5183" name="Textfeld 116">
                <a:extLst>
                  <a:ext uri="{FF2B5EF4-FFF2-40B4-BE49-F238E27FC236}">
                    <a16:creationId xmlns:a16="http://schemas.microsoft.com/office/drawing/2014/main" id="{FF994F40-5618-4B73-94BD-8221ADA46A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26113" y="5346700"/>
                <a:ext cx="30003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29</a:t>
                </a:r>
              </a:p>
            </p:txBody>
          </p:sp>
          <p:sp>
            <p:nvSpPr>
              <p:cNvPr id="5184" name="Textfeld 117">
                <a:extLst>
                  <a:ext uri="{FF2B5EF4-FFF2-40B4-BE49-F238E27FC236}">
                    <a16:creationId xmlns:a16="http://schemas.microsoft.com/office/drawing/2014/main" id="{3C245AD2-1C36-452E-873B-F57CA0942D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11863" y="5137150"/>
                <a:ext cx="300037" cy="2143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30</a:t>
                </a:r>
              </a:p>
            </p:txBody>
          </p:sp>
          <p:sp>
            <p:nvSpPr>
              <p:cNvPr id="5185" name="Textfeld 118">
                <a:extLst>
                  <a:ext uri="{FF2B5EF4-FFF2-40B4-BE49-F238E27FC236}">
                    <a16:creationId xmlns:a16="http://schemas.microsoft.com/office/drawing/2014/main" id="{9BAD6540-FC76-4F5D-9C6E-CB7AD9EB8E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167438" y="5437188"/>
                <a:ext cx="300037" cy="2143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31</a:t>
                </a:r>
              </a:p>
            </p:txBody>
          </p:sp>
          <p:sp>
            <p:nvSpPr>
              <p:cNvPr id="5189" name="Textfeld 34">
                <a:extLst>
                  <a:ext uri="{FF2B5EF4-FFF2-40B4-BE49-F238E27FC236}">
                    <a16:creationId xmlns:a16="http://schemas.microsoft.com/office/drawing/2014/main" id="{4F8BA665-6921-4F2F-B2BA-1A40070BC4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34013" y="3697288"/>
                <a:ext cx="30003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33</a:t>
                </a:r>
              </a:p>
            </p:txBody>
          </p:sp>
          <p:sp>
            <p:nvSpPr>
              <p:cNvPr id="5190" name="Textfeld 35">
                <a:extLst>
                  <a:ext uri="{FF2B5EF4-FFF2-40B4-BE49-F238E27FC236}">
                    <a16:creationId xmlns:a16="http://schemas.microsoft.com/office/drawing/2014/main" id="{94DA5EEF-AE27-4620-9547-02FCEB3025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37188" y="3886200"/>
                <a:ext cx="300037" cy="2143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34</a:t>
                </a:r>
              </a:p>
            </p:txBody>
          </p:sp>
          <p:sp>
            <p:nvSpPr>
              <p:cNvPr id="5191" name="Textfeld 36">
                <a:extLst>
                  <a:ext uri="{FF2B5EF4-FFF2-40B4-BE49-F238E27FC236}">
                    <a16:creationId xmlns:a16="http://schemas.microsoft.com/office/drawing/2014/main" id="{CC8AF518-0F6E-4363-983A-662F900CEA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68925" y="4038600"/>
                <a:ext cx="3000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35</a:t>
                </a:r>
              </a:p>
            </p:txBody>
          </p:sp>
          <p:sp>
            <p:nvSpPr>
              <p:cNvPr id="5193" name="Textfeld 38">
                <a:extLst>
                  <a:ext uri="{FF2B5EF4-FFF2-40B4-BE49-F238E27FC236}">
                    <a16:creationId xmlns:a16="http://schemas.microsoft.com/office/drawing/2014/main" id="{9C6C6EB0-2A79-4CFA-B312-D2F44F1EE60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00688" y="4568825"/>
                <a:ext cx="3000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37</a:t>
                </a:r>
              </a:p>
            </p:txBody>
          </p:sp>
          <p:sp>
            <p:nvSpPr>
              <p:cNvPr id="5195" name="Textfeld 40">
                <a:extLst>
                  <a:ext uri="{FF2B5EF4-FFF2-40B4-BE49-F238E27FC236}">
                    <a16:creationId xmlns:a16="http://schemas.microsoft.com/office/drawing/2014/main" id="{5736712C-8DDD-46E3-80D6-2E9FEB11539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69228" y="5043043"/>
                <a:ext cx="300037" cy="2143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39</a:t>
                </a:r>
              </a:p>
            </p:txBody>
          </p:sp>
          <p:sp>
            <p:nvSpPr>
              <p:cNvPr id="5196" name="Textfeld 41">
                <a:extLst>
                  <a:ext uri="{FF2B5EF4-FFF2-40B4-BE49-F238E27FC236}">
                    <a16:creationId xmlns:a16="http://schemas.microsoft.com/office/drawing/2014/main" id="{5581B0D5-0FDA-4AB7-9292-B74268290F0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94363" y="5180013"/>
                <a:ext cx="30003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40</a:t>
                </a:r>
              </a:p>
            </p:txBody>
          </p:sp>
          <p:sp>
            <p:nvSpPr>
              <p:cNvPr id="5198" name="Textfeld 43">
                <a:extLst>
                  <a:ext uri="{FF2B5EF4-FFF2-40B4-BE49-F238E27FC236}">
                    <a16:creationId xmlns:a16="http://schemas.microsoft.com/office/drawing/2014/main" id="{4CB40113-9866-4E93-9B83-543252E9BB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73688" y="5186363"/>
                <a:ext cx="300037" cy="2143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41</a:t>
                </a:r>
              </a:p>
            </p:txBody>
          </p:sp>
          <p:sp>
            <p:nvSpPr>
              <p:cNvPr id="5199" name="Textfeld 44">
                <a:extLst>
                  <a:ext uri="{FF2B5EF4-FFF2-40B4-BE49-F238E27FC236}">
                    <a16:creationId xmlns:a16="http://schemas.microsoft.com/office/drawing/2014/main" id="{D8C5569A-92FC-4978-A620-2E1445D83A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7763" y="5046663"/>
                <a:ext cx="300037" cy="2143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42</a:t>
                </a:r>
              </a:p>
            </p:txBody>
          </p:sp>
          <p:sp>
            <p:nvSpPr>
              <p:cNvPr id="5200" name="Textfeld 45">
                <a:extLst>
                  <a:ext uri="{FF2B5EF4-FFF2-40B4-BE49-F238E27FC236}">
                    <a16:creationId xmlns:a16="http://schemas.microsoft.com/office/drawing/2014/main" id="{5360A245-3495-4BEC-A68B-881FB0FC64C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91125" y="5078413"/>
                <a:ext cx="3000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43</a:t>
                </a:r>
              </a:p>
            </p:txBody>
          </p:sp>
          <p:sp>
            <p:nvSpPr>
              <p:cNvPr id="5201" name="Textfeld 46">
                <a:extLst>
                  <a:ext uri="{FF2B5EF4-FFF2-40B4-BE49-F238E27FC236}">
                    <a16:creationId xmlns:a16="http://schemas.microsoft.com/office/drawing/2014/main" id="{874F5059-B2F1-4C9E-B536-090D2745728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3338" y="4845050"/>
                <a:ext cx="30003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44</a:t>
                </a:r>
              </a:p>
            </p:txBody>
          </p:sp>
          <p:sp>
            <p:nvSpPr>
              <p:cNvPr id="5202" name="Textfeld 47">
                <a:extLst>
                  <a:ext uri="{FF2B5EF4-FFF2-40B4-BE49-F238E27FC236}">
                    <a16:creationId xmlns:a16="http://schemas.microsoft.com/office/drawing/2014/main" id="{2FCC6A16-FA2A-4BFB-8B73-471B35BDEC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64088" y="4911725"/>
                <a:ext cx="30003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45</a:t>
                </a:r>
              </a:p>
            </p:txBody>
          </p:sp>
          <p:sp>
            <p:nvSpPr>
              <p:cNvPr id="5203" name="Textfeld 48">
                <a:extLst>
                  <a:ext uri="{FF2B5EF4-FFF2-40B4-BE49-F238E27FC236}">
                    <a16:creationId xmlns:a16="http://schemas.microsoft.com/office/drawing/2014/main" id="{445B2982-3CEF-43EB-96A9-67ABF06ED10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37125" y="4662488"/>
                <a:ext cx="3000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46</a:t>
                </a:r>
              </a:p>
            </p:txBody>
          </p:sp>
          <p:sp>
            <p:nvSpPr>
              <p:cNvPr id="5204" name="Textfeld 120">
                <a:extLst>
                  <a:ext uri="{FF2B5EF4-FFF2-40B4-BE49-F238E27FC236}">
                    <a16:creationId xmlns:a16="http://schemas.microsoft.com/office/drawing/2014/main" id="{895BE4CC-6081-418F-8C5C-71E5A379A9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05350" y="4568825"/>
                <a:ext cx="3000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47</a:t>
                </a:r>
              </a:p>
            </p:txBody>
          </p:sp>
          <p:sp>
            <p:nvSpPr>
              <p:cNvPr id="5206" name="Textfeld 122">
                <a:extLst>
                  <a:ext uri="{FF2B5EF4-FFF2-40B4-BE49-F238E27FC236}">
                    <a16:creationId xmlns:a16="http://schemas.microsoft.com/office/drawing/2014/main" id="{1B73C34C-0262-4D93-96C2-A27932BF4E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86868" y="4298219"/>
                <a:ext cx="30003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49</a:t>
                </a:r>
              </a:p>
            </p:txBody>
          </p:sp>
          <p:sp>
            <p:nvSpPr>
              <p:cNvPr id="5207" name="Textfeld 123">
                <a:extLst>
                  <a:ext uri="{FF2B5EF4-FFF2-40B4-BE49-F238E27FC236}">
                    <a16:creationId xmlns:a16="http://schemas.microsoft.com/office/drawing/2014/main" id="{5776854C-6DD5-4F7F-B3DB-AA1BC5195C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59338" y="4087813"/>
                <a:ext cx="30003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50</a:t>
                </a:r>
              </a:p>
            </p:txBody>
          </p:sp>
          <p:sp>
            <p:nvSpPr>
              <p:cNvPr id="5209" name="Textfeld 125">
                <a:extLst>
                  <a:ext uri="{FF2B5EF4-FFF2-40B4-BE49-F238E27FC236}">
                    <a16:creationId xmlns:a16="http://schemas.microsoft.com/office/drawing/2014/main" id="{AF7E0DDB-CDA2-4946-8917-86501AFDF0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flipH="1">
                <a:off x="5062661" y="3792257"/>
                <a:ext cx="61118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51</a:t>
                </a:r>
              </a:p>
            </p:txBody>
          </p:sp>
          <p:sp>
            <p:nvSpPr>
              <p:cNvPr id="5210" name="Textfeld 126">
                <a:extLst>
                  <a:ext uri="{FF2B5EF4-FFF2-40B4-BE49-F238E27FC236}">
                    <a16:creationId xmlns:a16="http://schemas.microsoft.com/office/drawing/2014/main" id="{E4A45399-73BD-4FE0-B35B-659DB69829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6513" y="3970338"/>
                <a:ext cx="30003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52</a:t>
                </a:r>
              </a:p>
            </p:txBody>
          </p:sp>
          <p:sp>
            <p:nvSpPr>
              <p:cNvPr id="5211" name="Textfeld 8193">
                <a:extLst>
                  <a:ext uri="{FF2B5EF4-FFF2-40B4-BE49-F238E27FC236}">
                    <a16:creationId xmlns:a16="http://schemas.microsoft.com/office/drawing/2014/main" id="{1E335CDC-19F5-49FA-8AB1-AA4D4CD25CF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03813" y="4160838"/>
                <a:ext cx="30003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53</a:t>
                </a:r>
              </a:p>
            </p:txBody>
          </p:sp>
          <p:sp>
            <p:nvSpPr>
              <p:cNvPr id="260" name="Textfeld 93">
                <a:extLst>
                  <a:ext uri="{FF2B5EF4-FFF2-40B4-BE49-F238E27FC236}">
                    <a16:creationId xmlns:a16="http://schemas.microsoft.com/office/drawing/2014/main" id="{2560F94D-5BB0-4742-83C5-FC1771C4C8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947487" y="3116263"/>
                <a:ext cx="24288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6</a:t>
                </a:r>
              </a:p>
            </p:txBody>
          </p:sp>
        </p:grpSp>
        <p:sp>
          <p:nvSpPr>
            <p:cNvPr id="428" name="Textfeld 44">
              <a:extLst>
                <a:ext uri="{FF2B5EF4-FFF2-40B4-BE49-F238E27FC236}">
                  <a16:creationId xmlns:a16="http://schemas.microsoft.com/office/drawing/2014/main" id="{962ED0BB-3842-497F-A701-AF13FDE025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6195" y="4504714"/>
              <a:ext cx="300083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r>
                <a:rPr lang="de-DE" altLang="de-DE" sz="800" dirty="0"/>
                <a:t>48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5407169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BEB4EF45-0A8F-403E-AA57-A623BD30A871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457200" y="1407606"/>
            <a:ext cx="8229600" cy="450566"/>
          </a:xfrm>
          <a:prstGeom prst="rect">
            <a:avLst/>
          </a:prstGeom>
        </p:spPr>
        <p:txBody>
          <a:bodyPr/>
          <a:lstStyle/>
          <a:p>
            <a:r>
              <a:rPr lang="de-DE" sz="2000" dirty="0"/>
              <a:t>Nordhausen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286AD948-2992-467B-A2F5-FC874658E8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7293DE5-4FA4-45D0-8624-B605E6E6C49E}" type="slidenum">
              <a:rPr lang="de-DE" altLang="de-DE" smtClean="0"/>
              <a:pPr/>
              <a:t>2</a:t>
            </a:fld>
            <a:endParaRPr lang="de-DE" altLang="de-DE" dirty="0"/>
          </a:p>
        </p:txBody>
      </p:sp>
      <p:grpSp>
        <p:nvGrpSpPr>
          <p:cNvPr id="22" name="Gruppieren 21">
            <a:extLst>
              <a:ext uri="{FF2B5EF4-FFF2-40B4-BE49-F238E27FC236}">
                <a16:creationId xmlns:a16="http://schemas.microsoft.com/office/drawing/2014/main" id="{34683229-3309-4FE6-ADD6-EC6B39942E95}"/>
              </a:ext>
            </a:extLst>
          </p:cNvPr>
          <p:cNvGrpSpPr/>
          <p:nvPr/>
        </p:nvGrpSpPr>
        <p:grpSpPr>
          <a:xfrm>
            <a:off x="4068000" y="2088000"/>
            <a:ext cx="4953120" cy="4464000"/>
            <a:chOff x="4068000" y="2088000"/>
            <a:chExt cx="4953120" cy="4464000"/>
          </a:xfrm>
        </p:grpSpPr>
        <p:pic>
          <p:nvPicPr>
            <p:cNvPr id="95" name="Grafik 94">
              <a:extLst>
                <a:ext uri="{FF2B5EF4-FFF2-40B4-BE49-F238E27FC236}">
                  <a16:creationId xmlns:a16="http://schemas.microsoft.com/office/drawing/2014/main" id="{99D4A3FB-1544-407B-9ABB-515F976716F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4068000" y="2088000"/>
              <a:ext cx="4953120" cy="4464000"/>
            </a:xfrm>
            <a:prstGeom prst="rect">
              <a:avLst/>
            </a:prstGeom>
          </p:spPr>
        </p:pic>
        <p:grpSp>
          <p:nvGrpSpPr>
            <p:cNvPr id="119" name="Gruppieren 118">
              <a:extLst>
                <a:ext uri="{FF2B5EF4-FFF2-40B4-BE49-F238E27FC236}">
                  <a16:creationId xmlns:a16="http://schemas.microsoft.com/office/drawing/2014/main" id="{E1D99879-727A-4B27-A969-73DC6581A20B}"/>
                </a:ext>
              </a:extLst>
            </p:cNvPr>
            <p:cNvGrpSpPr/>
            <p:nvPr/>
          </p:nvGrpSpPr>
          <p:grpSpPr>
            <a:xfrm>
              <a:off x="4355976" y="3027096"/>
              <a:ext cx="4646776" cy="2993612"/>
              <a:chOff x="4390732" y="2684265"/>
              <a:chExt cx="4646776" cy="2993612"/>
            </a:xfrm>
          </p:grpSpPr>
          <p:sp>
            <p:nvSpPr>
              <p:cNvPr id="120" name="Textfeld 119">
                <a:extLst>
                  <a:ext uri="{FF2B5EF4-FFF2-40B4-BE49-F238E27FC236}">
                    <a16:creationId xmlns:a16="http://schemas.microsoft.com/office/drawing/2014/main" id="{F6DED5D1-91D6-4EAA-A1ED-B3C5F6AB1ED5}"/>
                  </a:ext>
                </a:extLst>
              </p:cNvPr>
              <p:cNvSpPr txBox="1"/>
              <p:nvPr/>
            </p:nvSpPr>
            <p:spPr>
              <a:xfrm>
                <a:off x="7235523" y="2715135"/>
                <a:ext cx="521297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Harztor</a:t>
                </a:r>
                <a:endParaRPr lang="de-DE" sz="600" dirty="0"/>
              </a:p>
            </p:txBody>
          </p:sp>
          <p:sp>
            <p:nvSpPr>
              <p:cNvPr id="121" name="Textfeld 120">
                <a:extLst>
                  <a:ext uri="{FF2B5EF4-FFF2-40B4-BE49-F238E27FC236}">
                    <a16:creationId xmlns:a16="http://schemas.microsoft.com/office/drawing/2014/main" id="{AA69F36E-E96E-4C4B-A3B3-8EC812BF0A0D}"/>
                  </a:ext>
                </a:extLst>
              </p:cNvPr>
              <p:cNvSpPr txBox="1"/>
              <p:nvPr/>
            </p:nvSpPr>
            <p:spPr>
              <a:xfrm>
                <a:off x="6102907" y="2684265"/>
                <a:ext cx="463588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Ellrich</a:t>
                </a:r>
              </a:p>
            </p:txBody>
          </p:sp>
          <p:sp>
            <p:nvSpPr>
              <p:cNvPr id="122" name="Textfeld 121">
                <a:extLst>
                  <a:ext uri="{FF2B5EF4-FFF2-40B4-BE49-F238E27FC236}">
                    <a16:creationId xmlns:a16="http://schemas.microsoft.com/office/drawing/2014/main" id="{191935CC-E1C0-47AA-9CC0-9334C1D059CF}"/>
                  </a:ext>
                </a:extLst>
              </p:cNvPr>
              <p:cNvSpPr txBox="1"/>
              <p:nvPr/>
            </p:nvSpPr>
            <p:spPr>
              <a:xfrm>
                <a:off x="6958060" y="3821967"/>
                <a:ext cx="747320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Nordhausen</a:t>
                </a:r>
              </a:p>
            </p:txBody>
          </p:sp>
          <p:sp>
            <p:nvSpPr>
              <p:cNvPr id="123" name="Textfeld 122">
                <a:extLst>
                  <a:ext uri="{FF2B5EF4-FFF2-40B4-BE49-F238E27FC236}">
                    <a16:creationId xmlns:a16="http://schemas.microsoft.com/office/drawing/2014/main" id="{606171BF-9CA6-4C46-9FE1-BD460FA6A4D0}"/>
                  </a:ext>
                </a:extLst>
              </p:cNvPr>
              <p:cNvSpPr txBox="1"/>
              <p:nvPr/>
            </p:nvSpPr>
            <p:spPr>
              <a:xfrm>
                <a:off x="4775959" y="3367152"/>
                <a:ext cx="707245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Hohenstein</a:t>
                </a:r>
              </a:p>
            </p:txBody>
          </p:sp>
          <p:sp>
            <p:nvSpPr>
              <p:cNvPr id="124" name="Textfeld 123">
                <a:extLst>
                  <a:ext uri="{FF2B5EF4-FFF2-40B4-BE49-F238E27FC236}">
                    <a16:creationId xmlns:a16="http://schemas.microsoft.com/office/drawing/2014/main" id="{8C18A390-7FAE-4265-A7CC-229DFBBFBAF4}"/>
                  </a:ext>
                </a:extLst>
              </p:cNvPr>
              <p:cNvSpPr txBox="1"/>
              <p:nvPr/>
            </p:nvSpPr>
            <p:spPr>
              <a:xfrm>
                <a:off x="4390732" y="5462433"/>
                <a:ext cx="580608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Sollstedt</a:t>
                </a:r>
              </a:p>
            </p:txBody>
          </p:sp>
          <p:sp>
            <p:nvSpPr>
              <p:cNvPr id="125" name="Textfeld 124">
                <a:extLst>
                  <a:ext uri="{FF2B5EF4-FFF2-40B4-BE49-F238E27FC236}">
                    <a16:creationId xmlns:a16="http://schemas.microsoft.com/office/drawing/2014/main" id="{24A915FC-16CA-4D32-B712-190CD8A18774}"/>
                  </a:ext>
                </a:extLst>
              </p:cNvPr>
              <p:cNvSpPr txBox="1"/>
              <p:nvPr/>
            </p:nvSpPr>
            <p:spPr>
              <a:xfrm>
                <a:off x="5550058" y="4826201"/>
                <a:ext cx="729687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Bleicherode</a:t>
                </a:r>
              </a:p>
            </p:txBody>
          </p:sp>
          <p:sp>
            <p:nvSpPr>
              <p:cNvPr id="126" name="Textfeld 125">
                <a:extLst>
                  <a:ext uri="{FF2B5EF4-FFF2-40B4-BE49-F238E27FC236}">
                    <a16:creationId xmlns:a16="http://schemas.microsoft.com/office/drawing/2014/main" id="{5505BF8F-6B18-48E0-B5EB-CCE998E8509B}"/>
                  </a:ext>
                </a:extLst>
              </p:cNvPr>
              <p:cNvSpPr txBox="1"/>
              <p:nvPr/>
            </p:nvSpPr>
            <p:spPr>
              <a:xfrm>
                <a:off x="5082072" y="4379002"/>
                <a:ext cx="67839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Kehmstedt</a:t>
                </a:r>
              </a:p>
            </p:txBody>
          </p:sp>
          <p:sp>
            <p:nvSpPr>
              <p:cNvPr id="127" name="Textfeld 126">
                <a:extLst>
                  <a:ext uri="{FF2B5EF4-FFF2-40B4-BE49-F238E27FC236}">
                    <a16:creationId xmlns:a16="http://schemas.microsoft.com/office/drawing/2014/main" id="{AA97AC9E-A381-49FE-B7F3-E5BFAC224B47}"/>
                  </a:ext>
                </a:extLst>
              </p:cNvPr>
              <p:cNvSpPr txBox="1"/>
              <p:nvPr/>
            </p:nvSpPr>
            <p:spPr>
              <a:xfrm>
                <a:off x="4813682" y="4575260"/>
                <a:ext cx="242375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1</a:t>
                </a:r>
              </a:p>
            </p:txBody>
          </p:sp>
          <p:sp>
            <p:nvSpPr>
              <p:cNvPr id="128" name="Textfeld 127">
                <a:extLst>
                  <a:ext uri="{FF2B5EF4-FFF2-40B4-BE49-F238E27FC236}">
                    <a16:creationId xmlns:a16="http://schemas.microsoft.com/office/drawing/2014/main" id="{2DEF7AE8-BD6F-4906-8561-32F0CBF40A08}"/>
                  </a:ext>
                </a:extLst>
              </p:cNvPr>
              <p:cNvSpPr txBox="1"/>
              <p:nvPr/>
            </p:nvSpPr>
            <p:spPr>
              <a:xfrm>
                <a:off x="8266981" y="4136601"/>
                <a:ext cx="516488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Urbach</a:t>
                </a:r>
              </a:p>
            </p:txBody>
          </p:sp>
          <p:sp>
            <p:nvSpPr>
              <p:cNvPr id="129" name="Textfeld 128">
                <a:extLst>
                  <a:ext uri="{FF2B5EF4-FFF2-40B4-BE49-F238E27FC236}">
                    <a16:creationId xmlns:a16="http://schemas.microsoft.com/office/drawing/2014/main" id="{8277993C-4C6C-4432-8EA9-4A6091E32AE6}"/>
                  </a:ext>
                </a:extLst>
              </p:cNvPr>
              <p:cNvSpPr txBox="1"/>
              <p:nvPr/>
            </p:nvSpPr>
            <p:spPr>
              <a:xfrm>
                <a:off x="5550058" y="5311803"/>
                <a:ext cx="688205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Großlohra</a:t>
                </a:r>
              </a:p>
            </p:txBody>
          </p:sp>
          <p:sp>
            <p:nvSpPr>
              <p:cNvPr id="130" name="Textfeld 129">
                <a:extLst>
                  <a:ext uri="{FF2B5EF4-FFF2-40B4-BE49-F238E27FC236}">
                    <a16:creationId xmlns:a16="http://schemas.microsoft.com/office/drawing/2014/main" id="{FF5A207F-A897-48DA-B463-39E0A6F72460}"/>
                  </a:ext>
                </a:extLst>
              </p:cNvPr>
              <p:cNvSpPr txBox="1"/>
              <p:nvPr/>
            </p:nvSpPr>
            <p:spPr>
              <a:xfrm>
                <a:off x="5372608" y="5195251"/>
                <a:ext cx="242375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2</a:t>
                </a:r>
              </a:p>
            </p:txBody>
          </p:sp>
          <p:sp>
            <p:nvSpPr>
              <p:cNvPr id="131" name="Textfeld 130">
                <a:extLst>
                  <a:ext uri="{FF2B5EF4-FFF2-40B4-BE49-F238E27FC236}">
                    <a16:creationId xmlns:a16="http://schemas.microsoft.com/office/drawing/2014/main" id="{B3FA054B-F6AA-4D10-8920-F2056546F536}"/>
                  </a:ext>
                </a:extLst>
              </p:cNvPr>
              <p:cNvSpPr txBox="1"/>
              <p:nvPr/>
            </p:nvSpPr>
            <p:spPr>
              <a:xfrm>
                <a:off x="6803957" y="5133320"/>
                <a:ext cx="62549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Kleinfurra</a:t>
                </a:r>
              </a:p>
            </p:txBody>
          </p:sp>
          <p:sp>
            <p:nvSpPr>
              <p:cNvPr id="132" name="Textfeld 131">
                <a:extLst>
                  <a:ext uri="{FF2B5EF4-FFF2-40B4-BE49-F238E27FC236}">
                    <a16:creationId xmlns:a16="http://schemas.microsoft.com/office/drawing/2014/main" id="{B5BC9ECE-24DF-4BF3-B480-A29800DCE6E3}"/>
                  </a:ext>
                </a:extLst>
              </p:cNvPr>
              <p:cNvSpPr txBox="1"/>
              <p:nvPr/>
            </p:nvSpPr>
            <p:spPr>
              <a:xfrm>
                <a:off x="5846307" y="4024009"/>
                <a:ext cx="55015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Werther</a:t>
                </a:r>
              </a:p>
            </p:txBody>
          </p:sp>
          <p:sp>
            <p:nvSpPr>
              <p:cNvPr id="133" name="Textfeld 132">
                <a:extLst>
                  <a:ext uri="{FF2B5EF4-FFF2-40B4-BE49-F238E27FC236}">
                    <a16:creationId xmlns:a16="http://schemas.microsoft.com/office/drawing/2014/main" id="{B7D529DB-47BE-473D-956B-3737E70E3CB9}"/>
                  </a:ext>
                </a:extLst>
              </p:cNvPr>
              <p:cNvSpPr txBox="1"/>
              <p:nvPr/>
            </p:nvSpPr>
            <p:spPr>
              <a:xfrm>
                <a:off x="7620940" y="4882592"/>
                <a:ext cx="928460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Heringen/Helme</a:t>
                </a:r>
              </a:p>
            </p:txBody>
          </p:sp>
          <p:sp>
            <p:nvSpPr>
              <p:cNvPr id="134" name="Textfeld 133">
                <a:extLst>
                  <a:ext uri="{FF2B5EF4-FFF2-40B4-BE49-F238E27FC236}">
                    <a16:creationId xmlns:a16="http://schemas.microsoft.com/office/drawing/2014/main" id="{3AD12BD5-C558-427C-8BC1-492200999748}"/>
                  </a:ext>
                </a:extLst>
              </p:cNvPr>
              <p:cNvSpPr txBox="1"/>
              <p:nvPr/>
            </p:nvSpPr>
            <p:spPr>
              <a:xfrm>
                <a:off x="8405604" y="4583349"/>
                <a:ext cx="63190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Görsbach</a:t>
                </a:r>
              </a:p>
            </p:txBody>
          </p:sp>
        </p:grpSp>
      </p:grpSp>
      <p:sp>
        <p:nvSpPr>
          <p:cNvPr id="183" name="Textfeld 182">
            <a:extLst>
              <a:ext uri="{FF2B5EF4-FFF2-40B4-BE49-F238E27FC236}">
                <a16:creationId xmlns:a16="http://schemas.microsoft.com/office/drawing/2014/main" id="{2742BBFD-1198-41E6-8961-8D78F113F5C1}"/>
              </a:ext>
            </a:extLst>
          </p:cNvPr>
          <p:cNvSpPr txBox="1"/>
          <p:nvPr/>
        </p:nvSpPr>
        <p:spPr>
          <a:xfrm>
            <a:off x="3139960" y="6118215"/>
            <a:ext cx="96051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de-DE" sz="800" dirty="0"/>
              <a:t>1 Lipprechterode</a:t>
            </a:r>
          </a:p>
          <a:p>
            <a:pPr algn="l"/>
            <a:r>
              <a:rPr lang="de-DE" sz="800" dirty="0"/>
              <a:t>2 Niedergebra</a:t>
            </a:r>
          </a:p>
        </p:txBody>
      </p:sp>
      <p:pic>
        <p:nvPicPr>
          <p:cNvPr id="4" name="Grafik 3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43189" y="1416889"/>
            <a:ext cx="337171" cy="432000"/>
          </a:xfrm>
          <a:prstGeom prst="rect">
            <a:avLst/>
          </a:prstGeom>
        </p:spPr>
      </p:pic>
      <p:grpSp>
        <p:nvGrpSpPr>
          <p:cNvPr id="96" name="Gruppieren 95">
            <a:extLst>
              <a:ext uri="{FF2B5EF4-FFF2-40B4-BE49-F238E27FC236}">
                <a16:creationId xmlns:a16="http://schemas.microsoft.com/office/drawing/2014/main" id="{D05002AC-8994-46E1-B73D-C605E195A1E5}"/>
              </a:ext>
            </a:extLst>
          </p:cNvPr>
          <p:cNvGrpSpPr/>
          <p:nvPr/>
        </p:nvGrpSpPr>
        <p:grpSpPr>
          <a:xfrm>
            <a:off x="296302" y="1361434"/>
            <a:ext cx="3956733" cy="3354183"/>
            <a:chOff x="139071" y="1280582"/>
            <a:chExt cx="3956733" cy="3354183"/>
          </a:xfrm>
        </p:grpSpPr>
        <p:sp>
          <p:nvSpPr>
            <p:cNvPr id="169" name="Freihandform: Form 168">
              <a:extLst>
                <a:ext uri="{FF2B5EF4-FFF2-40B4-BE49-F238E27FC236}">
                  <a16:creationId xmlns:a16="http://schemas.microsoft.com/office/drawing/2014/main" id="{93D864D0-952E-4BD3-A234-592C91AA799A}"/>
                </a:ext>
              </a:extLst>
            </p:cNvPr>
            <p:cNvSpPr/>
            <p:nvPr/>
          </p:nvSpPr>
          <p:spPr>
            <a:xfrm>
              <a:off x="977106" y="1764445"/>
              <a:ext cx="1410750" cy="529650"/>
            </a:xfrm>
            <a:custGeom>
              <a:avLst/>
              <a:gdLst>
                <a:gd name="connsiteX0" fmla="*/ 858202 w 2714625"/>
                <a:gd name="connsiteY0" fmla="*/ 940308 h 1019175"/>
                <a:gd name="connsiteX1" fmla="*/ 865918 w 2714625"/>
                <a:gd name="connsiteY1" fmla="*/ 938498 h 1019175"/>
                <a:gd name="connsiteX2" fmla="*/ 867346 w 2714625"/>
                <a:gd name="connsiteY2" fmla="*/ 944689 h 1019175"/>
                <a:gd name="connsiteX3" fmla="*/ 860203 w 2714625"/>
                <a:gd name="connsiteY3" fmla="*/ 946595 h 1019175"/>
                <a:gd name="connsiteX4" fmla="*/ 858202 w 2714625"/>
                <a:gd name="connsiteY4" fmla="*/ 940308 h 1019175"/>
                <a:gd name="connsiteX5" fmla="*/ 845534 w 2714625"/>
                <a:gd name="connsiteY5" fmla="*/ 946023 h 1019175"/>
                <a:gd name="connsiteX6" fmla="*/ 851344 w 2714625"/>
                <a:gd name="connsiteY6" fmla="*/ 943832 h 1019175"/>
                <a:gd name="connsiteX7" fmla="*/ 854011 w 2714625"/>
                <a:gd name="connsiteY7" fmla="*/ 952595 h 1019175"/>
                <a:gd name="connsiteX8" fmla="*/ 847725 w 2714625"/>
                <a:gd name="connsiteY8" fmla="*/ 952976 h 1019175"/>
                <a:gd name="connsiteX9" fmla="*/ 845534 w 2714625"/>
                <a:gd name="connsiteY9" fmla="*/ 946023 h 1019175"/>
                <a:gd name="connsiteX10" fmla="*/ 1686401 w 2714625"/>
                <a:gd name="connsiteY10" fmla="*/ 569024 h 1019175"/>
                <a:gd name="connsiteX11" fmla="*/ 1691164 w 2714625"/>
                <a:gd name="connsiteY11" fmla="*/ 567976 h 1019175"/>
                <a:gd name="connsiteX12" fmla="*/ 1694498 w 2714625"/>
                <a:gd name="connsiteY12" fmla="*/ 587121 h 1019175"/>
                <a:gd name="connsiteX13" fmla="*/ 1681829 w 2714625"/>
                <a:gd name="connsiteY13" fmla="*/ 586835 h 1019175"/>
                <a:gd name="connsiteX14" fmla="*/ 1682401 w 2714625"/>
                <a:gd name="connsiteY14" fmla="*/ 577405 h 1019175"/>
                <a:gd name="connsiteX15" fmla="*/ 1686401 w 2714625"/>
                <a:gd name="connsiteY15" fmla="*/ 569024 h 1019175"/>
                <a:gd name="connsiteX16" fmla="*/ 1686496 w 2714625"/>
                <a:gd name="connsiteY16" fmla="*/ 568833 h 1019175"/>
                <a:gd name="connsiteX17" fmla="*/ 1688497 w 2714625"/>
                <a:gd name="connsiteY17" fmla="*/ 563594 h 1019175"/>
                <a:gd name="connsiteX18" fmla="*/ 1690592 w 2714625"/>
                <a:gd name="connsiteY18" fmla="*/ 564261 h 1019175"/>
                <a:gd name="connsiteX19" fmla="*/ 1691164 w 2714625"/>
                <a:gd name="connsiteY19" fmla="*/ 567785 h 1019175"/>
                <a:gd name="connsiteX20" fmla="*/ 1686496 w 2714625"/>
                <a:gd name="connsiteY20" fmla="*/ 568833 h 1019175"/>
                <a:gd name="connsiteX21" fmla="*/ 1218438 w 2714625"/>
                <a:gd name="connsiteY21" fmla="*/ 992314 h 1019175"/>
                <a:gd name="connsiteX22" fmla="*/ 1143381 w 2714625"/>
                <a:gd name="connsiteY22" fmla="*/ 991934 h 1019175"/>
                <a:gd name="connsiteX23" fmla="*/ 1141667 w 2714625"/>
                <a:gd name="connsiteY23" fmla="*/ 940879 h 1019175"/>
                <a:gd name="connsiteX24" fmla="*/ 1108329 w 2714625"/>
                <a:gd name="connsiteY24" fmla="*/ 941832 h 1019175"/>
                <a:gd name="connsiteX25" fmla="*/ 1104709 w 2714625"/>
                <a:gd name="connsiteY25" fmla="*/ 942404 h 1019175"/>
                <a:gd name="connsiteX26" fmla="*/ 1104805 w 2714625"/>
                <a:gd name="connsiteY26" fmla="*/ 944689 h 1019175"/>
                <a:gd name="connsiteX27" fmla="*/ 1095375 w 2714625"/>
                <a:gd name="connsiteY27" fmla="*/ 945642 h 1019175"/>
                <a:gd name="connsiteX28" fmla="*/ 1090993 w 2714625"/>
                <a:gd name="connsiteY28" fmla="*/ 944023 h 1019175"/>
                <a:gd name="connsiteX29" fmla="*/ 1088231 w 2714625"/>
                <a:gd name="connsiteY29" fmla="*/ 933355 h 1019175"/>
                <a:gd name="connsiteX30" fmla="*/ 1070229 w 2714625"/>
                <a:gd name="connsiteY30" fmla="*/ 936117 h 1019175"/>
                <a:gd name="connsiteX31" fmla="*/ 1069562 w 2714625"/>
                <a:gd name="connsiteY31" fmla="*/ 930688 h 1019175"/>
                <a:gd name="connsiteX32" fmla="*/ 1066514 w 2714625"/>
                <a:gd name="connsiteY32" fmla="*/ 930878 h 1019175"/>
                <a:gd name="connsiteX33" fmla="*/ 1050989 w 2714625"/>
                <a:gd name="connsiteY33" fmla="*/ 937832 h 1019175"/>
                <a:gd name="connsiteX34" fmla="*/ 1050893 w 2714625"/>
                <a:gd name="connsiteY34" fmla="*/ 941070 h 1019175"/>
                <a:gd name="connsiteX35" fmla="*/ 1038892 w 2714625"/>
                <a:gd name="connsiteY35" fmla="*/ 944785 h 1019175"/>
                <a:gd name="connsiteX36" fmla="*/ 1030129 w 2714625"/>
                <a:gd name="connsiteY36" fmla="*/ 952500 h 1019175"/>
                <a:gd name="connsiteX37" fmla="*/ 1029271 w 2714625"/>
                <a:gd name="connsiteY37" fmla="*/ 932307 h 1019175"/>
                <a:gd name="connsiteX38" fmla="*/ 1019080 w 2714625"/>
                <a:gd name="connsiteY38" fmla="*/ 939070 h 1019175"/>
                <a:gd name="connsiteX39" fmla="*/ 1018889 w 2714625"/>
                <a:gd name="connsiteY39" fmla="*/ 935260 h 1019175"/>
                <a:gd name="connsiteX40" fmla="*/ 1001363 w 2714625"/>
                <a:gd name="connsiteY40" fmla="*/ 935450 h 1019175"/>
                <a:gd name="connsiteX41" fmla="*/ 1001173 w 2714625"/>
                <a:gd name="connsiteY41" fmla="*/ 929830 h 1019175"/>
                <a:gd name="connsiteX42" fmla="*/ 970502 w 2714625"/>
                <a:gd name="connsiteY42" fmla="*/ 929735 h 1019175"/>
                <a:gd name="connsiteX43" fmla="*/ 974026 w 2714625"/>
                <a:gd name="connsiteY43" fmla="*/ 924211 h 1019175"/>
                <a:gd name="connsiteX44" fmla="*/ 919162 w 2714625"/>
                <a:gd name="connsiteY44" fmla="*/ 926021 h 1019175"/>
                <a:gd name="connsiteX45" fmla="*/ 919162 w 2714625"/>
                <a:gd name="connsiteY45" fmla="*/ 928402 h 1019175"/>
                <a:gd name="connsiteX46" fmla="*/ 903732 w 2714625"/>
                <a:gd name="connsiteY46" fmla="*/ 930021 h 1019175"/>
                <a:gd name="connsiteX47" fmla="*/ 894778 w 2714625"/>
                <a:gd name="connsiteY47" fmla="*/ 934784 h 1019175"/>
                <a:gd name="connsiteX48" fmla="*/ 876205 w 2714625"/>
                <a:gd name="connsiteY48" fmla="*/ 934498 h 1019175"/>
                <a:gd name="connsiteX49" fmla="*/ 860679 w 2714625"/>
                <a:gd name="connsiteY49" fmla="*/ 938975 h 1019175"/>
                <a:gd name="connsiteX50" fmla="*/ 841343 w 2714625"/>
                <a:gd name="connsiteY50" fmla="*/ 947833 h 1019175"/>
                <a:gd name="connsiteX51" fmla="*/ 844106 w 2714625"/>
                <a:gd name="connsiteY51" fmla="*/ 964883 h 1019175"/>
                <a:gd name="connsiteX52" fmla="*/ 834771 w 2714625"/>
                <a:gd name="connsiteY52" fmla="*/ 965359 h 1019175"/>
                <a:gd name="connsiteX53" fmla="*/ 834676 w 2714625"/>
                <a:gd name="connsiteY53" fmla="*/ 971264 h 1019175"/>
                <a:gd name="connsiteX54" fmla="*/ 829437 w 2714625"/>
                <a:gd name="connsiteY54" fmla="*/ 972598 h 1019175"/>
                <a:gd name="connsiteX55" fmla="*/ 825151 w 2714625"/>
                <a:gd name="connsiteY55" fmla="*/ 958405 h 1019175"/>
                <a:gd name="connsiteX56" fmla="*/ 820484 w 2714625"/>
                <a:gd name="connsiteY56" fmla="*/ 958882 h 1019175"/>
                <a:gd name="connsiteX57" fmla="*/ 821817 w 2714625"/>
                <a:gd name="connsiteY57" fmla="*/ 968312 h 1019175"/>
                <a:gd name="connsiteX58" fmla="*/ 809911 w 2714625"/>
                <a:gd name="connsiteY58" fmla="*/ 967835 h 1019175"/>
                <a:gd name="connsiteX59" fmla="*/ 810577 w 2714625"/>
                <a:gd name="connsiteY59" fmla="*/ 975265 h 1019175"/>
                <a:gd name="connsiteX60" fmla="*/ 807815 w 2714625"/>
                <a:gd name="connsiteY60" fmla="*/ 975646 h 1019175"/>
                <a:gd name="connsiteX61" fmla="*/ 808196 w 2714625"/>
                <a:gd name="connsiteY61" fmla="*/ 980694 h 1019175"/>
                <a:gd name="connsiteX62" fmla="*/ 800005 w 2714625"/>
                <a:gd name="connsiteY62" fmla="*/ 980504 h 1019175"/>
                <a:gd name="connsiteX63" fmla="*/ 800386 w 2714625"/>
                <a:gd name="connsiteY63" fmla="*/ 994886 h 1019175"/>
                <a:gd name="connsiteX64" fmla="*/ 774668 w 2714625"/>
                <a:gd name="connsiteY64" fmla="*/ 1007364 h 1019175"/>
                <a:gd name="connsiteX65" fmla="*/ 773335 w 2714625"/>
                <a:gd name="connsiteY65" fmla="*/ 996505 h 1019175"/>
                <a:gd name="connsiteX66" fmla="*/ 775430 w 2714625"/>
                <a:gd name="connsiteY66" fmla="*/ 979742 h 1019175"/>
                <a:gd name="connsiteX67" fmla="*/ 769715 w 2714625"/>
                <a:gd name="connsiteY67" fmla="*/ 978313 h 1019175"/>
                <a:gd name="connsiteX68" fmla="*/ 771239 w 2714625"/>
                <a:gd name="connsiteY68" fmla="*/ 968121 h 1019175"/>
                <a:gd name="connsiteX69" fmla="*/ 772477 w 2714625"/>
                <a:gd name="connsiteY69" fmla="*/ 965168 h 1019175"/>
                <a:gd name="connsiteX70" fmla="*/ 782098 w 2714625"/>
                <a:gd name="connsiteY70" fmla="*/ 960120 h 1019175"/>
                <a:gd name="connsiteX71" fmla="*/ 778764 w 2714625"/>
                <a:gd name="connsiteY71" fmla="*/ 940213 h 1019175"/>
                <a:gd name="connsiteX72" fmla="*/ 771049 w 2714625"/>
                <a:gd name="connsiteY72" fmla="*/ 939260 h 1019175"/>
                <a:gd name="connsiteX73" fmla="*/ 769429 w 2714625"/>
                <a:gd name="connsiteY73" fmla="*/ 932117 h 1019175"/>
                <a:gd name="connsiteX74" fmla="*/ 753904 w 2714625"/>
                <a:gd name="connsiteY74" fmla="*/ 936784 h 1019175"/>
                <a:gd name="connsiteX75" fmla="*/ 753332 w 2714625"/>
                <a:gd name="connsiteY75" fmla="*/ 934498 h 1019175"/>
                <a:gd name="connsiteX76" fmla="*/ 743331 w 2714625"/>
                <a:gd name="connsiteY76" fmla="*/ 935069 h 1019175"/>
                <a:gd name="connsiteX77" fmla="*/ 743141 w 2714625"/>
                <a:gd name="connsiteY77" fmla="*/ 932879 h 1019175"/>
                <a:gd name="connsiteX78" fmla="*/ 735044 w 2714625"/>
                <a:gd name="connsiteY78" fmla="*/ 934784 h 1019175"/>
                <a:gd name="connsiteX79" fmla="*/ 735044 w 2714625"/>
                <a:gd name="connsiteY79" fmla="*/ 950214 h 1019175"/>
                <a:gd name="connsiteX80" fmla="*/ 723614 w 2714625"/>
                <a:gd name="connsiteY80" fmla="*/ 958977 h 1019175"/>
                <a:gd name="connsiteX81" fmla="*/ 708279 w 2714625"/>
                <a:gd name="connsiteY81" fmla="*/ 954119 h 1019175"/>
                <a:gd name="connsiteX82" fmla="*/ 705707 w 2714625"/>
                <a:gd name="connsiteY82" fmla="*/ 957358 h 1019175"/>
                <a:gd name="connsiteX83" fmla="*/ 702469 w 2714625"/>
                <a:gd name="connsiteY83" fmla="*/ 956120 h 1019175"/>
                <a:gd name="connsiteX84" fmla="*/ 700850 w 2714625"/>
                <a:gd name="connsiteY84" fmla="*/ 976027 h 1019175"/>
                <a:gd name="connsiteX85" fmla="*/ 678751 w 2714625"/>
                <a:gd name="connsiteY85" fmla="*/ 965740 h 1019175"/>
                <a:gd name="connsiteX86" fmla="*/ 667988 w 2714625"/>
                <a:gd name="connsiteY86" fmla="*/ 970693 h 1019175"/>
                <a:gd name="connsiteX87" fmla="*/ 655225 w 2714625"/>
                <a:gd name="connsiteY87" fmla="*/ 963644 h 1019175"/>
                <a:gd name="connsiteX88" fmla="*/ 632650 w 2714625"/>
                <a:gd name="connsiteY88" fmla="*/ 957929 h 1019175"/>
                <a:gd name="connsiteX89" fmla="*/ 641413 w 2714625"/>
                <a:gd name="connsiteY89" fmla="*/ 944594 h 1019175"/>
                <a:gd name="connsiteX90" fmla="*/ 625221 w 2714625"/>
                <a:gd name="connsiteY90" fmla="*/ 939070 h 1019175"/>
                <a:gd name="connsiteX91" fmla="*/ 626840 w 2714625"/>
                <a:gd name="connsiteY91" fmla="*/ 931926 h 1019175"/>
                <a:gd name="connsiteX92" fmla="*/ 616553 w 2714625"/>
                <a:gd name="connsiteY92" fmla="*/ 927735 h 1019175"/>
                <a:gd name="connsiteX93" fmla="*/ 616458 w 2714625"/>
                <a:gd name="connsiteY93" fmla="*/ 920591 h 1019175"/>
                <a:gd name="connsiteX94" fmla="*/ 612458 w 2714625"/>
                <a:gd name="connsiteY94" fmla="*/ 918782 h 1019175"/>
                <a:gd name="connsiteX95" fmla="*/ 616839 w 2714625"/>
                <a:gd name="connsiteY95" fmla="*/ 903065 h 1019175"/>
                <a:gd name="connsiteX96" fmla="*/ 616458 w 2714625"/>
                <a:gd name="connsiteY96" fmla="*/ 887730 h 1019175"/>
                <a:gd name="connsiteX97" fmla="*/ 614267 w 2714625"/>
                <a:gd name="connsiteY97" fmla="*/ 888397 h 1019175"/>
                <a:gd name="connsiteX98" fmla="*/ 593884 w 2714625"/>
                <a:gd name="connsiteY98" fmla="*/ 851440 h 1019175"/>
                <a:gd name="connsiteX99" fmla="*/ 595884 w 2714625"/>
                <a:gd name="connsiteY99" fmla="*/ 839914 h 1019175"/>
                <a:gd name="connsiteX100" fmla="*/ 593217 w 2714625"/>
                <a:gd name="connsiteY100" fmla="*/ 839438 h 1019175"/>
                <a:gd name="connsiteX101" fmla="*/ 592550 w 2714625"/>
                <a:gd name="connsiteY101" fmla="*/ 827532 h 1019175"/>
                <a:gd name="connsiteX102" fmla="*/ 587312 w 2714625"/>
                <a:gd name="connsiteY102" fmla="*/ 825437 h 1019175"/>
                <a:gd name="connsiteX103" fmla="*/ 587788 w 2714625"/>
                <a:gd name="connsiteY103" fmla="*/ 820579 h 1019175"/>
                <a:gd name="connsiteX104" fmla="*/ 589597 w 2714625"/>
                <a:gd name="connsiteY104" fmla="*/ 821055 h 1019175"/>
                <a:gd name="connsiteX105" fmla="*/ 586645 w 2714625"/>
                <a:gd name="connsiteY105" fmla="*/ 800291 h 1019175"/>
                <a:gd name="connsiteX106" fmla="*/ 580930 w 2714625"/>
                <a:gd name="connsiteY106" fmla="*/ 800576 h 1019175"/>
                <a:gd name="connsiteX107" fmla="*/ 579501 w 2714625"/>
                <a:gd name="connsiteY107" fmla="*/ 790956 h 1019175"/>
                <a:gd name="connsiteX108" fmla="*/ 576167 w 2714625"/>
                <a:gd name="connsiteY108" fmla="*/ 791718 h 1019175"/>
                <a:gd name="connsiteX109" fmla="*/ 574167 w 2714625"/>
                <a:gd name="connsiteY109" fmla="*/ 786098 h 1019175"/>
                <a:gd name="connsiteX110" fmla="*/ 566452 w 2714625"/>
                <a:gd name="connsiteY110" fmla="*/ 786860 h 1019175"/>
                <a:gd name="connsiteX111" fmla="*/ 557022 w 2714625"/>
                <a:gd name="connsiteY111" fmla="*/ 748379 h 1019175"/>
                <a:gd name="connsiteX112" fmla="*/ 555974 w 2714625"/>
                <a:gd name="connsiteY112" fmla="*/ 737902 h 1019175"/>
                <a:gd name="connsiteX113" fmla="*/ 559117 w 2714625"/>
                <a:gd name="connsiteY113" fmla="*/ 739330 h 1019175"/>
                <a:gd name="connsiteX114" fmla="*/ 557879 w 2714625"/>
                <a:gd name="connsiteY114" fmla="*/ 732758 h 1019175"/>
                <a:gd name="connsiteX115" fmla="*/ 549402 w 2714625"/>
                <a:gd name="connsiteY115" fmla="*/ 706850 h 1019175"/>
                <a:gd name="connsiteX116" fmla="*/ 542639 w 2714625"/>
                <a:gd name="connsiteY116" fmla="*/ 703136 h 1019175"/>
                <a:gd name="connsiteX117" fmla="*/ 540829 w 2714625"/>
                <a:gd name="connsiteY117" fmla="*/ 687229 h 1019175"/>
                <a:gd name="connsiteX118" fmla="*/ 523304 w 2714625"/>
                <a:gd name="connsiteY118" fmla="*/ 683609 h 1019175"/>
                <a:gd name="connsiteX119" fmla="*/ 523208 w 2714625"/>
                <a:gd name="connsiteY119" fmla="*/ 680847 h 1019175"/>
                <a:gd name="connsiteX120" fmla="*/ 517874 w 2714625"/>
                <a:gd name="connsiteY120" fmla="*/ 678561 h 1019175"/>
                <a:gd name="connsiteX121" fmla="*/ 518350 w 2714625"/>
                <a:gd name="connsiteY121" fmla="*/ 674561 h 1019175"/>
                <a:gd name="connsiteX122" fmla="*/ 503206 w 2714625"/>
                <a:gd name="connsiteY122" fmla="*/ 674846 h 1019175"/>
                <a:gd name="connsiteX123" fmla="*/ 488347 w 2714625"/>
                <a:gd name="connsiteY123" fmla="*/ 669036 h 1019175"/>
                <a:gd name="connsiteX124" fmla="*/ 487966 w 2714625"/>
                <a:gd name="connsiteY124" fmla="*/ 660273 h 1019175"/>
                <a:gd name="connsiteX125" fmla="*/ 483013 w 2714625"/>
                <a:gd name="connsiteY125" fmla="*/ 657701 h 1019175"/>
                <a:gd name="connsiteX126" fmla="*/ 480155 w 2714625"/>
                <a:gd name="connsiteY126" fmla="*/ 659035 h 1019175"/>
                <a:gd name="connsiteX127" fmla="*/ 478441 w 2714625"/>
                <a:gd name="connsiteY127" fmla="*/ 664654 h 1019175"/>
                <a:gd name="connsiteX128" fmla="*/ 473869 w 2714625"/>
                <a:gd name="connsiteY128" fmla="*/ 664845 h 1019175"/>
                <a:gd name="connsiteX129" fmla="*/ 450913 w 2714625"/>
                <a:gd name="connsiteY129" fmla="*/ 659416 h 1019175"/>
                <a:gd name="connsiteX130" fmla="*/ 446246 w 2714625"/>
                <a:gd name="connsiteY130" fmla="*/ 648176 h 1019175"/>
                <a:gd name="connsiteX131" fmla="*/ 439864 w 2714625"/>
                <a:gd name="connsiteY131" fmla="*/ 644652 h 1019175"/>
                <a:gd name="connsiteX132" fmla="*/ 430911 w 2714625"/>
                <a:gd name="connsiteY132" fmla="*/ 649700 h 1019175"/>
                <a:gd name="connsiteX133" fmla="*/ 423767 w 2714625"/>
                <a:gd name="connsiteY133" fmla="*/ 650558 h 1019175"/>
                <a:gd name="connsiteX134" fmla="*/ 413575 w 2714625"/>
                <a:gd name="connsiteY134" fmla="*/ 602456 h 1019175"/>
                <a:gd name="connsiteX135" fmla="*/ 408527 w 2714625"/>
                <a:gd name="connsiteY135" fmla="*/ 601694 h 1019175"/>
                <a:gd name="connsiteX136" fmla="*/ 409004 w 2714625"/>
                <a:gd name="connsiteY136" fmla="*/ 597122 h 1019175"/>
                <a:gd name="connsiteX137" fmla="*/ 397288 w 2714625"/>
                <a:gd name="connsiteY137" fmla="*/ 595598 h 1019175"/>
                <a:gd name="connsiteX138" fmla="*/ 398812 w 2714625"/>
                <a:gd name="connsiteY138" fmla="*/ 591121 h 1019175"/>
                <a:gd name="connsiteX139" fmla="*/ 390334 w 2714625"/>
                <a:gd name="connsiteY139" fmla="*/ 587597 h 1019175"/>
                <a:gd name="connsiteX140" fmla="*/ 394430 w 2714625"/>
                <a:gd name="connsiteY140" fmla="*/ 572071 h 1019175"/>
                <a:gd name="connsiteX141" fmla="*/ 365188 w 2714625"/>
                <a:gd name="connsiteY141" fmla="*/ 545211 h 1019175"/>
                <a:gd name="connsiteX142" fmla="*/ 365188 w 2714625"/>
                <a:gd name="connsiteY142" fmla="*/ 532543 h 1019175"/>
                <a:gd name="connsiteX143" fmla="*/ 356711 w 2714625"/>
                <a:gd name="connsiteY143" fmla="*/ 523494 h 1019175"/>
                <a:gd name="connsiteX144" fmla="*/ 339757 w 2714625"/>
                <a:gd name="connsiteY144" fmla="*/ 521494 h 1019175"/>
                <a:gd name="connsiteX145" fmla="*/ 338900 w 2714625"/>
                <a:gd name="connsiteY145" fmla="*/ 516636 h 1019175"/>
                <a:gd name="connsiteX146" fmla="*/ 314134 w 2714625"/>
                <a:gd name="connsiteY146" fmla="*/ 522351 h 1019175"/>
                <a:gd name="connsiteX147" fmla="*/ 283178 w 2714625"/>
                <a:gd name="connsiteY147" fmla="*/ 508825 h 1019175"/>
                <a:gd name="connsiteX148" fmla="*/ 270891 w 2714625"/>
                <a:gd name="connsiteY148" fmla="*/ 507587 h 1019175"/>
                <a:gd name="connsiteX149" fmla="*/ 254794 w 2714625"/>
                <a:gd name="connsiteY149" fmla="*/ 499682 h 1019175"/>
                <a:gd name="connsiteX150" fmla="*/ 246126 w 2714625"/>
                <a:gd name="connsiteY150" fmla="*/ 500062 h 1019175"/>
                <a:gd name="connsiteX151" fmla="*/ 242506 w 2714625"/>
                <a:gd name="connsiteY151" fmla="*/ 489204 h 1019175"/>
                <a:gd name="connsiteX152" fmla="*/ 223266 w 2714625"/>
                <a:gd name="connsiteY152" fmla="*/ 490918 h 1019175"/>
                <a:gd name="connsiteX153" fmla="*/ 218504 w 2714625"/>
                <a:gd name="connsiteY153" fmla="*/ 521208 h 1019175"/>
                <a:gd name="connsiteX154" fmla="*/ 214979 w 2714625"/>
                <a:gd name="connsiteY154" fmla="*/ 520255 h 1019175"/>
                <a:gd name="connsiteX155" fmla="*/ 214312 w 2714625"/>
                <a:gd name="connsiteY155" fmla="*/ 527304 h 1019175"/>
                <a:gd name="connsiteX156" fmla="*/ 204311 w 2714625"/>
                <a:gd name="connsiteY156" fmla="*/ 526447 h 1019175"/>
                <a:gd name="connsiteX157" fmla="*/ 200311 w 2714625"/>
                <a:gd name="connsiteY157" fmla="*/ 544068 h 1019175"/>
                <a:gd name="connsiteX158" fmla="*/ 186500 w 2714625"/>
                <a:gd name="connsiteY158" fmla="*/ 545878 h 1019175"/>
                <a:gd name="connsiteX159" fmla="*/ 186595 w 2714625"/>
                <a:gd name="connsiteY159" fmla="*/ 547973 h 1019175"/>
                <a:gd name="connsiteX160" fmla="*/ 182499 w 2714625"/>
                <a:gd name="connsiteY160" fmla="*/ 548830 h 1019175"/>
                <a:gd name="connsiteX161" fmla="*/ 181642 w 2714625"/>
                <a:gd name="connsiteY161" fmla="*/ 541401 h 1019175"/>
                <a:gd name="connsiteX162" fmla="*/ 174498 w 2714625"/>
                <a:gd name="connsiteY162" fmla="*/ 541020 h 1019175"/>
                <a:gd name="connsiteX163" fmla="*/ 175450 w 2714625"/>
                <a:gd name="connsiteY163" fmla="*/ 550736 h 1019175"/>
                <a:gd name="connsiteX164" fmla="*/ 153638 w 2714625"/>
                <a:gd name="connsiteY164" fmla="*/ 556070 h 1019175"/>
                <a:gd name="connsiteX165" fmla="*/ 152591 w 2714625"/>
                <a:gd name="connsiteY165" fmla="*/ 560737 h 1019175"/>
                <a:gd name="connsiteX166" fmla="*/ 150876 w 2714625"/>
                <a:gd name="connsiteY166" fmla="*/ 560261 h 1019175"/>
                <a:gd name="connsiteX167" fmla="*/ 148495 w 2714625"/>
                <a:gd name="connsiteY167" fmla="*/ 566452 h 1019175"/>
                <a:gd name="connsiteX168" fmla="*/ 145733 w 2714625"/>
                <a:gd name="connsiteY168" fmla="*/ 565785 h 1019175"/>
                <a:gd name="connsiteX169" fmla="*/ 141922 w 2714625"/>
                <a:gd name="connsiteY169" fmla="*/ 575596 h 1019175"/>
                <a:gd name="connsiteX170" fmla="*/ 136303 w 2714625"/>
                <a:gd name="connsiteY170" fmla="*/ 577691 h 1019175"/>
                <a:gd name="connsiteX171" fmla="*/ 133159 w 2714625"/>
                <a:gd name="connsiteY171" fmla="*/ 584740 h 1019175"/>
                <a:gd name="connsiteX172" fmla="*/ 121444 w 2714625"/>
                <a:gd name="connsiteY172" fmla="*/ 585502 h 1019175"/>
                <a:gd name="connsiteX173" fmla="*/ 67151 w 2714625"/>
                <a:gd name="connsiteY173" fmla="*/ 567785 h 1019175"/>
                <a:gd name="connsiteX174" fmla="*/ 61341 w 2714625"/>
                <a:gd name="connsiteY174" fmla="*/ 568738 h 1019175"/>
                <a:gd name="connsiteX175" fmla="*/ 44863 w 2714625"/>
                <a:gd name="connsiteY175" fmla="*/ 559879 h 1019175"/>
                <a:gd name="connsiteX176" fmla="*/ 52102 w 2714625"/>
                <a:gd name="connsiteY176" fmla="*/ 539496 h 1019175"/>
                <a:gd name="connsiteX177" fmla="*/ 52578 w 2714625"/>
                <a:gd name="connsiteY177" fmla="*/ 521113 h 1019175"/>
                <a:gd name="connsiteX178" fmla="*/ 61912 w 2714625"/>
                <a:gd name="connsiteY178" fmla="*/ 520637 h 1019175"/>
                <a:gd name="connsiteX179" fmla="*/ 71818 w 2714625"/>
                <a:gd name="connsiteY179" fmla="*/ 507111 h 1019175"/>
                <a:gd name="connsiteX180" fmla="*/ 75152 w 2714625"/>
                <a:gd name="connsiteY180" fmla="*/ 499872 h 1019175"/>
                <a:gd name="connsiteX181" fmla="*/ 75629 w 2714625"/>
                <a:gd name="connsiteY181" fmla="*/ 486442 h 1019175"/>
                <a:gd name="connsiteX182" fmla="*/ 59245 w 2714625"/>
                <a:gd name="connsiteY182" fmla="*/ 490442 h 1019175"/>
                <a:gd name="connsiteX183" fmla="*/ 58198 w 2714625"/>
                <a:gd name="connsiteY183" fmla="*/ 486537 h 1019175"/>
                <a:gd name="connsiteX184" fmla="*/ 50292 w 2714625"/>
                <a:gd name="connsiteY184" fmla="*/ 486823 h 1019175"/>
                <a:gd name="connsiteX185" fmla="*/ 49530 w 2714625"/>
                <a:gd name="connsiteY185" fmla="*/ 475774 h 1019175"/>
                <a:gd name="connsiteX186" fmla="*/ 52197 w 2714625"/>
                <a:gd name="connsiteY186" fmla="*/ 474631 h 1019175"/>
                <a:gd name="connsiteX187" fmla="*/ 49816 w 2714625"/>
                <a:gd name="connsiteY187" fmla="*/ 473583 h 1019175"/>
                <a:gd name="connsiteX188" fmla="*/ 50959 w 2714625"/>
                <a:gd name="connsiteY188" fmla="*/ 449199 h 1019175"/>
                <a:gd name="connsiteX189" fmla="*/ 54673 w 2714625"/>
                <a:gd name="connsiteY189" fmla="*/ 448818 h 1019175"/>
                <a:gd name="connsiteX190" fmla="*/ 55912 w 2714625"/>
                <a:gd name="connsiteY190" fmla="*/ 444913 h 1019175"/>
                <a:gd name="connsiteX191" fmla="*/ 50387 w 2714625"/>
                <a:gd name="connsiteY191" fmla="*/ 443198 h 1019175"/>
                <a:gd name="connsiteX192" fmla="*/ 45053 w 2714625"/>
                <a:gd name="connsiteY192" fmla="*/ 446627 h 1019175"/>
                <a:gd name="connsiteX193" fmla="*/ 35338 w 2714625"/>
                <a:gd name="connsiteY193" fmla="*/ 442341 h 1019175"/>
                <a:gd name="connsiteX194" fmla="*/ 34480 w 2714625"/>
                <a:gd name="connsiteY194" fmla="*/ 438912 h 1019175"/>
                <a:gd name="connsiteX195" fmla="*/ 24098 w 2714625"/>
                <a:gd name="connsiteY195" fmla="*/ 435483 h 1019175"/>
                <a:gd name="connsiteX196" fmla="*/ 20574 w 2714625"/>
                <a:gd name="connsiteY196" fmla="*/ 426625 h 1019175"/>
                <a:gd name="connsiteX197" fmla="*/ 9525 w 2714625"/>
                <a:gd name="connsiteY197" fmla="*/ 421100 h 1019175"/>
                <a:gd name="connsiteX198" fmla="*/ 11335 w 2714625"/>
                <a:gd name="connsiteY198" fmla="*/ 406432 h 1019175"/>
                <a:gd name="connsiteX199" fmla="*/ 31528 w 2714625"/>
                <a:gd name="connsiteY199" fmla="*/ 398050 h 1019175"/>
                <a:gd name="connsiteX200" fmla="*/ 42100 w 2714625"/>
                <a:gd name="connsiteY200" fmla="*/ 388620 h 1019175"/>
                <a:gd name="connsiteX201" fmla="*/ 52768 w 2714625"/>
                <a:gd name="connsiteY201" fmla="*/ 385191 h 1019175"/>
                <a:gd name="connsiteX202" fmla="*/ 88487 w 2714625"/>
                <a:gd name="connsiteY202" fmla="*/ 360045 h 1019175"/>
                <a:gd name="connsiteX203" fmla="*/ 109156 w 2714625"/>
                <a:gd name="connsiteY203" fmla="*/ 332708 h 1019175"/>
                <a:gd name="connsiteX204" fmla="*/ 114967 w 2714625"/>
                <a:gd name="connsiteY204" fmla="*/ 313372 h 1019175"/>
                <a:gd name="connsiteX205" fmla="*/ 113062 w 2714625"/>
                <a:gd name="connsiteY205" fmla="*/ 305371 h 1019175"/>
                <a:gd name="connsiteX206" fmla="*/ 121063 w 2714625"/>
                <a:gd name="connsiteY206" fmla="*/ 298609 h 1019175"/>
                <a:gd name="connsiteX207" fmla="*/ 124396 w 2714625"/>
                <a:gd name="connsiteY207" fmla="*/ 314896 h 1019175"/>
                <a:gd name="connsiteX208" fmla="*/ 129921 w 2714625"/>
                <a:gd name="connsiteY208" fmla="*/ 320040 h 1019175"/>
                <a:gd name="connsiteX209" fmla="*/ 130492 w 2714625"/>
                <a:gd name="connsiteY209" fmla="*/ 324707 h 1019175"/>
                <a:gd name="connsiteX210" fmla="*/ 132779 w 2714625"/>
                <a:gd name="connsiteY210" fmla="*/ 326517 h 1019175"/>
                <a:gd name="connsiteX211" fmla="*/ 145161 w 2714625"/>
                <a:gd name="connsiteY211" fmla="*/ 323279 h 1019175"/>
                <a:gd name="connsiteX212" fmla="*/ 149733 w 2714625"/>
                <a:gd name="connsiteY212" fmla="*/ 318802 h 1019175"/>
                <a:gd name="connsiteX213" fmla="*/ 152495 w 2714625"/>
                <a:gd name="connsiteY213" fmla="*/ 308991 h 1019175"/>
                <a:gd name="connsiteX214" fmla="*/ 156210 w 2714625"/>
                <a:gd name="connsiteY214" fmla="*/ 292989 h 1019175"/>
                <a:gd name="connsiteX215" fmla="*/ 153924 w 2714625"/>
                <a:gd name="connsiteY215" fmla="*/ 282797 h 1019175"/>
                <a:gd name="connsiteX216" fmla="*/ 156972 w 2714625"/>
                <a:gd name="connsiteY216" fmla="*/ 277749 h 1019175"/>
                <a:gd name="connsiteX217" fmla="*/ 180499 w 2714625"/>
                <a:gd name="connsiteY217" fmla="*/ 270986 h 1019175"/>
                <a:gd name="connsiteX218" fmla="*/ 186404 w 2714625"/>
                <a:gd name="connsiteY218" fmla="*/ 265748 h 1019175"/>
                <a:gd name="connsiteX219" fmla="*/ 188785 w 2714625"/>
                <a:gd name="connsiteY219" fmla="*/ 269938 h 1019175"/>
                <a:gd name="connsiteX220" fmla="*/ 191357 w 2714625"/>
                <a:gd name="connsiteY220" fmla="*/ 264890 h 1019175"/>
                <a:gd name="connsiteX221" fmla="*/ 188690 w 2714625"/>
                <a:gd name="connsiteY221" fmla="*/ 255270 h 1019175"/>
                <a:gd name="connsiteX222" fmla="*/ 190595 w 2714625"/>
                <a:gd name="connsiteY222" fmla="*/ 246888 h 1019175"/>
                <a:gd name="connsiteX223" fmla="*/ 177546 w 2714625"/>
                <a:gd name="connsiteY223" fmla="*/ 249174 h 1019175"/>
                <a:gd name="connsiteX224" fmla="*/ 190119 w 2714625"/>
                <a:gd name="connsiteY224" fmla="*/ 245650 h 1019175"/>
                <a:gd name="connsiteX225" fmla="*/ 187833 w 2714625"/>
                <a:gd name="connsiteY225" fmla="*/ 239363 h 1019175"/>
                <a:gd name="connsiteX226" fmla="*/ 188690 w 2714625"/>
                <a:gd name="connsiteY226" fmla="*/ 224885 h 1019175"/>
                <a:gd name="connsiteX227" fmla="*/ 184690 w 2714625"/>
                <a:gd name="connsiteY227" fmla="*/ 210788 h 1019175"/>
                <a:gd name="connsiteX228" fmla="*/ 189262 w 2714625"/>
                <a:gd name="connsiteY228" fmla="*/ 211169 h 1019175"/>
                <a:gd name="connsiteX229" fmla="*/ 195453 w 2714625"/>
                <a:gd name="connsiteY229" fmla="*/ 207454 h 1019175"/>
                <a:gd name="connsiteX230" fmla="*/ 194977 w 2714625"/>
                <a:gd name="connsiteY230" fmla="*/ 191167 h 1019175"/>
                <a:gd name="connsiteX231" fmla="*/ 200120 w 2714625"/>
                <a:gd name="connsiteY231" fmla="*/ 179927 h 1019175"/>
                <a:gd name="connsiteX232" fmla="*/ 207550 w 2714625"/>
                <a:gd name="connsiteY232" fmla="*/ 184880 h 1019175"/>
                <a:gd name="connsiteX233" fmla="*/ 225552 w 2714625"/>
                <a:gd name="connsiteY233" fmla="*/ 189071 h 1019175"/>
                <a:gd name="connsiteX234" fmla="*/ 232410 w 2714625"/>
                <a:gd name="connsiteY234" fmla="*/ 195739 h 1019175"/>
                <a:gd name="connsiteX235" fmla="*/ 244697 w 2714625"/>
                <a:gd name="connsiteY235" fmla="*/ 197453 h 1019175"/>
                <a:gd name="connsiteX236" fmla="*/ 256889 w 2714625"/>
                <a:gd name="connsiteY236" fmla="*/ 204025 h 1019175"/>
                <a:gd name="connsiteX237" fmla="*/ 297180 w 2714625"/>
                <a:gd name="connsiteY237" fmla="*/ 204025 h 1019175"/>
                <a:gd name="connsiteX238" fmla="*/ 302228 w 2714625"/>
                <a:gd name="connsiteY238" fmla="*/ 210693 h 1019175"/>
                <a:gd name="connsiteX239" fmla="*/ 296513 w 2714625"/>
                <a:gd name="connsiteY239" fmla="*/ 222694 h 1019175"/>
                <a:gd name="connsiteX240" fmla="*/ 301942 w 2714625"/>
                <a:gd name="connsiteY240" fmla="*/ 236791 h 1019175"/>
                <a:gd name="connsiteX241" fmla="*/ 322231 w 2714625"/>
                <a:gd name="connsiteY241" fmla="*/ 242506 h 1019175"/>
                <a:gd name="connsiteX242" fmla="*/ 335947 w 2714625"/>
                <a:gd name="connsiteY242" fmla="*/ 242887 h 1019175"/>
                <a:gd name="connsiteX243" fmla="*/ 353854 w 2714625"/>
                <a:gd name="connsiteY243" fmla="*/ 249364 h 1019175"/>
                <a:gd name="connsiteX244" fmla="*/ 360807 w 2714625"/>
                <a:gd name="connsiteY244" fmla="*/ 258223 h 1019175"/>
                <a:gd name="connsiteX245" fmla="*/ 363283 w 2714625"/>
                <a:gd name="connsiteY245" fmla="*/ 255270 h 1019175"/>
                <a:gd name="connsiteX246" fmla="*/ 360140 w 2714625"/>
                <a:gd name="connsiteY246" fmla="*/ 259556 h 1019175"/>
                <a:gd name="connsiteX247" fmla="*/ 349091 w 2714625"/>
                <a:gd name="connsiteY247" fmla="*/ 268224 h 1019175"/>
                <a:gd name="connsiteX248" fmla="*/ 334613 w 2714625"/>
                <a:gd name="connsiteY248" fmla="*/ 269558 h 1019175"/>
                <a:gd name="connsiteX249" fmla="*/ 330803 w 2714625"/>
                <a:gd name="connsiteY249" fmla="*/ 273844 h 1019175"/>
                <a:gd name="connsiteX250" fmla="*/ 348901 w 2714625"/>
                <a:gd name="connsiteY250" fmla="*/ 271558 h 1019175"/>
                <a:gd name="connsiteX251" fmla="*/ 369570 w 2714625"/>
                <a:gd name="connsiteY251" fmla="*/ 256985 h 1019175"/>
                <a:gd name="connsiteX252" fmla="*/ 373666 w 2714625"/>
                <a:gd name="connsiteY252" fmla="*/ 250508 h 1019175"/>
                <a:gd name="connsiteX253" fmla="*/ 382714 w 2714625"/>
                <a:gd name="connsiteY253" fmla="*/ 242506 h 1019175"/>
                <a:gd name="connsiteX254" fmla="*/ 394335 w 2714625"/>
                <a:gd name="connsiteY254" fmla="*/ 243554 h 1019175"/>
                <a:gd name="connsiteX255" fmla="*/ 395002 w 2714625"/>
                <a:gd name="connsiteY255" fmla="*/ 241459 h 1019175"/>
                <a:gd name="connsiteX256" fmla="*/ 399479 w 2714625"/>
                <a:gd name="connsiteY256" fmla="*/ 244602 h 1019175"/>
                <a:gd name="connsiteX257" fmla="*/ 393763 w 2714625"/>
                <a:gd name="connsiteY257" fmla="*/ 235172 h 1019175"/>
                <a:gd name="connsiteX258" fmla="*/ 393192 w 2714625"/>
                <a:gd name="connsiteY258" fmla="*/ 227171 h 1019175"/>
                <a:gd name="connsiteX259" fmla="*/ 383000 w 2714625"/>
                <a:gd name="connsiteY259" fmla="*/ 223075 h 1019175"/>
                <a:gd name="connsiteX260" fmla="*/ 376237 w 2714625"/>
                <a:gd name="connsiteY260" fmla="*/ 213169 h 1019175"/>
                <a:gd name="connsiteX261" fmla="*/ 376523 w 2714625"/>
                <a:gd name="connsiteY261" fmla="*/ 210598 h 1019175"/>
                <a:gd name="connsiteX262" fmla="*/ 391763 w 2714625"/>
                <a:gd name="connsiteY262" fmla="*/ 198501 h 1019175"/>
                <a:gd name="connsiteX263" fmla="*/ 397383 w 2714625"/>
                <a:gd name="connsiteY263" fmla="*/ 198787 h 1019175"/>
                <a:gd name="connsiteX264" fmla="*/ 403955 w 2714625"/>
                <a:gd name="connsiteY264" fmla="*/ 202883 h 1019175"/>
                <a:gd name="connsiteX265" fmla="*/ 413385 w 2714625"/>
                <a:gd name="connsiteY265" fmla="*/ 203168 h 1019175"/>
                <a:gd name="connsiteX266" fmla="*/ 436912 w 2714625"/>
                <a:gd name="connsiteY266" fmla="*/ 199454 h 1019175"/>
                <a:gd name="connsiteX267" fmla="*/ 440912 w 2714625"/>
                <a:gd name="connsiteY267" fmla="*/ 209740 h 1019175"/>
                <a:gd name="connsiteX268" fmla="*/ 468154 w 2714625"/>
                <a:gd name="connsiteY268" fmla="*/ 199644 h 1019175"/>
                <a:gd name="connsiteX269" fmla="*/ 471583 w 2714625"/>
                <a:gd name="connsiteY269" fmla="*/ 195739 h 1019175"/>
                <a:gd name="connsiteX270" fmla="*/ 482155 w 2714625"/>
                <a:gd name="connsiteY270" fmla="*/ 195834 h 1019175"/>
                <a:gd name="connsiteX271" fmla="*/ 492157 w 2714625"/>
                <a:gd name="connsiteY271" fmla="*/ 192119 h 1019175"/>
                <a:gd name="connsiteX272" fmla="*/ 511112 w 2714625"/>
                <a:gd name="connsiteY272" fmla="*/ 190214 h 1019175"/>
                <a:gd name="connsiteX273" fmla="*/ 551593 w 2714625"/>
                <a:gd name="connsiteY273" fmla="*/ 191548 h 1019175"/>
                <a:gd name="connsiteX274" fmla="*/ 562166 w 2714625"/>
                <a:gd name="connsiteY274" fmla="*/ 198882 h 1019175"/>
                <a:gd name="connsiteX275" fmla="*/ 560356 w 2714625"/>
                <a:gd name="connsiteY275" fmla="*/ 189547 h 1019175"/>
                <a:gd name="connsiteX276" fmla="*/ 577596 w 2714625"/>
                <a:gd name="connsiteY276" fmla="*/ 179260 h 1019175"/>
                <a:gd name="connsiteX277" fmla="*/ 604456 w 2714625"/>
                <a:gd name="connsiteY277" fmla="*/ 172783 h 1019175"/>
                <a:gd name="connsiteX278" fmla="*/ 617982 w 2714625"/>
                <a:gd name="connsiteY278" fmla="*/ 166497 h 1019175"/>
                <a:gd name="connsiteX279" fmla="*/ 639794 w 2714625"/>
                <a:gd name="connsiteY279" fmla="*/ 162877 h 1019175"/>
                <a:gd name="connsiteX280" fmla="*/ 641033 w 2714625"/>
                <a:gd name="connsiteY280" fmla="*/ 168592 h 1019175"/>
                <a:gd name="connsiteX281" fmla="*/ 646271 w 2714625"/>
                <a:gd name="connsiteY281" fmla="*/ 168402 h 1019175"/>
                <a:gd name="connsiteX282" fmla="*/ 642271 w 2714625"/>
                <a:gd name="connsiteY282" fmla="*/ 177737 h 1019175"/>
                <a:gd name="connsiteX283" fmla="*/ 645604 w 2714625"/>
                <a:gd name="connsiteY283" fmla="*/ 182213 h 1019175"/>
                <a:gd name="connsiteX284" fmla="*/ 654463 w 2714625"/>
                <a:gd name="connsiteY284" fmla="*/ 177546 h 1019175"/>
                <a:gd name="connsiteX285" fmla="*/ 663702 w 2714625"/>
                <a:gd name="connsiteY285" fmla="*/ 181642 h 1019175"/>
                <a:gd name="connsiteX286" fmla="*/ 672179 w 2714625"/>
                <a:gd name="connsiteY286" fmla="*/ 189929 h 1019175"/>
                <a:gd name="connsiteX287" fmla="*/ 689038 w 2714625"/>
                <a:gd name="connsiteY287" fmla="*/ 191548 h 1019175"/>
                <a:gd name="connsiteX288" fmla="*/ 705993 w 2714625"/>
                <a:gd name="connsiteY288" fmla="*/ 188690 h 1019175"/>
                <a:gd name="connsiteX289" fmla="*/ 700278 w 2714625"/>
                <a:gd name="connsiteY289" fmla="*/ 184690 h 1019175"/>
                <a:gd name="connsiteX290" fmla="*/ 706755 w 2714625"/>
                <a:gd name="connsiteY290" fmla="*/ 175355 h 1019175"/>
                <a:gd name="connsiteX291" fmla="*/ 715804 w 2714625"/>
                <a:gd name="connsiteY291" fmla="*/ 176784 h 1019175"/>
                <a:gd name="connsiteX292" fmla="*/ 719138 w 2714625"/>
                <a:gd name="connsiteY292" fmla="*/ 169735 h 1019175"/>
                <a:gd name="connsiteX293" fmla="*/ 727329 w 2714625"/>
                <a:gd name="connsiteY293" fmla="*/ 166402 h 1019175"/>
                <a:gd name="connsiteX294" fmla="*/ 728948 w 2714625"/>
                <a:gd name="connsiteY294" fmla="*/ 179260 h 1019175"/>
                <a:gd name="connsiteX295" fmla="*/ 734949 w 2714625"/>
                <a:gd name="connsiteY295" fmla="*/ 187928 h 1019175"/>
                <a:gd name="connsiteX296" fmla="*/ 733996 w 2714625"/>
                <a:gd name="connsiteY296" fmla="*/ 194215 h 1019175"/>
                <a:gd name="connsiteX297" fmla="*/ 736854 w 2714625"/>
                <a:gd name="connsiteY297" fmla="*/ 195453 h 1019175"/>
                <a:gd name="connsiteX298" fmla="*/ 736283 w 2714625"/>
                <a:gd name="connsiteY298" fmla="*/ 198977 h 1019175"/>
                <a:gd name="connsiteX299" fmla="*/ 752761 w 2714625"/>
                <a:gd name="connsiteY299" fmla="*/ 206978 h 1019175"/>
                <a:gd name="connsiteX300" fmla="*/ 762000 w 2714625"/>
                <a:gd name="connsiteY300" fmla="*/ 202787 h 1019175"/>
                <a:gd name="connsiteX301" fmla="*/ 764572 w 2714625"/>
                <a:gd name="connsiteY301" fmla="*/ 198596 h 1019175"/>
                <a:gd name="connsiteX302" fmla="*/ 780097 w 2714625"/>
                <a:gd name="connsiteY302" fmla="*/ 195453 h 1019175"/>
                <a:gd name="connsiteX303" fmla="*/ 782574 w 2714625"/>
                <a:gd name="connsiteY303" fmla="*/ 184594 h 1019175"/>
                <a:gd name="connsiteX304" fmla="*/ 797338 w 2714625"/>
                <a:gd name="connsiteY304" fmla="*/ 158401 h 1019175"/>
                <a:gd name="connsiteX305" fmla="*/ 792194 w 2714625"/>
                <a:gd name="connsiteY305" fmla="*/ 154114 h 1019175"/>
                <a:gd name="connsiteX306" fmla="*/ 793528 w 2714625"/>
                <a:gd name="connsiteY306" fmla="*/ 148495 h 1019175"/>
                <a:gd name="connsiteX307" fmla="*/ 807148 w 2714625"/>
                <a:gd name="connsiteY307" fmla="*/ 128397 h 1019175"/>
                <a:gd name="connsiteX308" fmla="*/ 812483 w 2714625"/>
                <a:gd name="connsiteY308" fmla="*/ 125539 h 1019175"/>
                <a:gd name="connsiteX309" fmla="*/ 814578 w 2714625"/>
                <a:gd name="connsiteY309" fmla="*/ 128683 h 1019175"/>
                <a:gd name="connsiteX310" fmla="*/ 817054 w 2714625"/>
                <a:gd name="connsiteY310" fmla="*/ 126397 h 1019175"/>
                <a:gd name="connsiteX311" fmla="*/ 819245 w 2714625"/>
                <a:gd name="connsiteY311" fmla="*/ 128492 h 1019175"/>
                <a:gd name="connsiteX312" fmla="*/ 823246 w 2714625"/>
                <a:gd name="connsiteY312" fmla="*/ 124301 h 1019175"/>
                <a:gd name="connsiteX313" fmla="*/ 832104 w 2714625"/>
                <a:gd name="connsiteY313" fmla="*/ 123730 h 1019175"/>
                <a:gd name="connsiteX314" fmla="*/ 862679 w 2714625"/>
                <a:gd name="connsiteY314" fmla="*/ 101822 h 1019175"/>
                <a:gd name="connsiteX315" fmla="*/ 876014 w 2714625"/>
                <a:gd name="connsiteY315" fmla="*/ 85630 h 1019175"/>
                <a:gd name="connsiteX316" fmla="*/ 878872 w 2714625"/>
                <a:gd name="connsiteY316" fmla="*/ 73628 h 1019175"/>
                <a:gd name="connsiteX317" fmla="*/ 909828 w 2714625"/>
                <a:gd name="connsiteY317" fmla="*/ 76771 h 1019175"/>
                <a:gd name="connsiteX318" fmla="*/ 910400 w 2714625"/>
                <a:gd name="connsiteY318" fmla="*/ 69152 h 1019175"/>
                <a:gd name="connsiteX319" fmla="*/ 932974 w 2714625"/>
                <a:gd name="connsiteY319" fmla="*/ 67913 h 1019175"/>
                <a:gd name="connsiteX320" fmla="*/ 934021 w 2714625"/>
                <a:gd name="connsiteY320" fmla="*/ 61246 h 1019175"/>
                <a:gd name="connsiteX321" fmla="*/ 948500 w 2714625"/>
                <a:gd name="connsiteY321" fmla="*/ 68866 h 1019175"/>
                <a:gd name="connsiteX322" fmla="*/ 962882 w 2714625"/>
                <a:gd name="connsiteY322" fmla="*/ 69628 h 1019175"/>
                <a:gd name="connsiteX323" fmla="*/ 972788 w 2714625"/>
                <a:gd name="connsiteY323" fmla="*/ 78772 h 1019175"/>
                <a:gd name="connsiteX324" fmla="*/ 980408 w 2714625"/>
                <a:gd name="connsiteY324" fmla="*/ 80581 h 1019175"/>
                <a:gd name="connsiteX325" fmla="*/ 1004697 w 2714625"/>
                <a:gd name="connsiteY325" fmla="*/ 109633 h 1019175"/>
                <a:gd name="connsiteX326" fmla="*/ 1025461 w 2714625"/>
                <a:gd name="connsiteY326" fmla="*/ 110395 h 1019175"/>
                <a:gd name="connsiteX327" fmla="*/ 1035653 w 2714625"/>
                <a:gd name="connsiteY327" fmla="*/ 108299 h 1019175"/>
                <a:gd name="connsiteX328" fmla="*/ 1050036 w 2714625"/>
                <a:gd name="connsiteY328" fmla="*/ 119062 h 1019175"/>
                <a:gd name="connsiteX329" fmla="*/ 1053751 w 2714625"/>
                <a:gd name="connsiteY329" fmla="*/ 117634 h 1019175"/>
                <a:gd name="connsiteX330" fmla="*/ 1073277 w 2714625"/>
                <a:gd name="connsiteY330" fmla="*/ 123539 h 1019175"/>
                <a:gd name="connsiteX331" fmla="*/ 1083469 w 2714625"/>
                <a:gd name="connsiteY331" fmla="*/ 121063 h 1019175"/>
                <a:gd name="connsiteX332" fmla="*/ 1087184 w 2714625"/>
                <a:gd name="connsiteY332" fmla="*/ 122968 h 1019175"/>
                <a:gd name="connsiteX333" fmla="*/ 1092136 w 2714625"/>
                <a:gd name="connsiteY333" fmla="*/ 141637 h 1019175"/>
                <a:gd name="connsiteX334" fmla="*/ 1123664 w 2714625"/>
                <a:gd name="connsiteY334" fmla="*/ 142304 h 1019175"/>
                <a:gd name="connsiteX335" fmla="*/ 1141571 w 2714625"/>
                <a:gd name="connsiteY335" fmla="*/ 146018 h 1019175"/>
                <a:gd name="connsiteX336" fmla="*/ 1149191 w 2714625"/>
                <a:gd name="connsiteY336" fmla="*/ 143065 h 1019175"/>
                <a:gd name="connsiteX337" fmla="*/ 1166717 w 2714625"/>
                <a:gd name="connsiteY337" fmla="*/ 146399 h 1019175"/>
                <a:gd name="connsiteX338" fmla="*/ 1169765 w 2714625"/>
                <a:gd name="connsiteY338" fmla="*/ 128873 h 1019175"/>
                <a:gd name="connsiteX339" fmla="*/ 1177861 w 2714625"/>
                <a:gd name="connsiteY339" fmla="*/ 132493 h 1019175"/>
                <a:gd name="connsiteX340" fmla="*/ 1182338 w 2714625"/>
                <a:gd name="connsiteY340" fmla="*/ 141256 h 1019175"/>
                <a:gd name="connsiteX341" fmla="*/ 1188244 w 2714625"/>
                <a:gd name="connsiteY341" fmla="*/ 134969 h 1019175"/>
                <a:gd name="connsiteX342" fmla="*/ 1192340 w 2714625"/>
                <a:gd name="connsiteY342" fmla="*/ 141922 h 1019175"/>
                <a:gd name="connsiteX343" fmla="*/ 1198531 w 2714625"/>
                <a:gd name="connsiteY343" fmla="*/ 135922 h 1019175"/>
                <a:gd name="connsiteX344" fmla="*/ 1215200 w 2714625"/>
                <a:gd name="connsiteY344" fmla="*/ 137731 h 1019175"/>
                <a:gd name="connsiteX345" fmla="*/ 1233487 w 2714625"/>
                <a:gd name="connsiteY345" fmla="*/ 124968 h 1019175"/>
                <a:gd name="connsiteX346" fmla="*/ 1262634 w 2714625"/>
                <a:gd name="connsiteY346" fmla="*/ 113824 h 1019175"/>
                <a:gd name="connsiteX347" fmla="*/ 1262253 w 2714625"/>
                <a:gd name="connsiteY347" fmla="*/ 101822 h 1019175"/>
                <a:gd name="connsiteX348" fmla="*/ 1274159 w 2714625"/>
                <a:gd name="connsiteY348" fmla="*/ 104108 h 1019175"/>
                <a:gd name="connsiteX349" fmla="*/ 1312069 w 2714625"/>
                <a:gd name="connsiteY349" fmla="*/ 72866 h 1019175"/>
                <a:gd name="connsiteX350" fmla="*/ 1340453 w 2714625"/>
                <a:gd name="connsiteY350" fmla="*/ 38290 h 1019175"/>
                <a:gd name="connsiteX351" fmla="*/ 1341692 w 2714625"/>
                <a:gd name="connsiteY351" fmla="*/ 26670 h 1019175"/>
                <a:gd name="connsiteX352" fmla="*/ 1343311 w 2714625"/>
                <a:gd name="connsiteY352" fmla="*/ 26956 h 1019175"/>
                <a:gd name="connsiteX353" fmla="*/ 1379125 w 2714625"/>
                <a:gd name="connsiteY353" fmla="*/ 32671 h 1019175"/>
                <a:gd name="connsiteX354" fmla="*/ 1389317 w 2714625"/>
                <a:gd name="connsiteY354" fmla="*/ 27337 h 1019175"/>
                <a:gd name="connsiteX355" fmla="*/ 1396936 w 2714625"/>
                <a:gd name="connsiteY355" fmla="*/ 18097 h 1019175"/>
                <a:gd name="connsiteX356" fmla="*/ 1420463 w 2714625"/>
                <a:gd name="connsiteY356" fmla="*/ 18193 h 1019175"/>
                <a:gd name="connsiteX357" fmla="*/ 1423797 w 2714625"/>
                <a:gd name="connsiteY357" fmla="*/ 15716 h 1019175"/>
                <a:gd name="connsiteX358" fmla="*/ 1427893 w 2714625"/>
                <a:gd name="connsiteY358" fmla="*/ 27718 h 1019175"/>
                <a:gd name="connsiteX359" fmla="*/ 1432179 w 2714625"/>
                <a:gd name="connsiteY359" fmla="*/ 27146 h 1019175"/>
                <a:gd name="connsiteX360" fmla="*/ 1433893 w 2714625"/>
                <a:gd name="connsiteY360" fmla="*/ 30480 h 1019175"/>
                <a:gd name="connsiteX361" fmla="*/ 1435418 w 2714625"/>
                <a:gd name="connsiteY361" fmla="*/ 39338 h 1019175"/>
                <a:gd name="connsiteX362" fmla="*/ 1424273 w 2714625"/>
                <a:gd name="connsiteY362" fmla="*/ 37814 h 1019175"/>
                <a:gd name="connsiteX363" fmla="*/ 1409986 w 2714625"/>
                <a:gd name="connsiteY363" fmla="*/ 40767 h 1019175"/>
                <a:gd name="connsiteX364" fmla="*/ 1407985 w 2714625"/>
                <a:gd name="connsiteY364" fmla="*/ 43624 h 1019175"/>
                <a:gd name="connsiteX365" fmla="*/ 1400175 w 2714625"/>
                <a:gd name="connsiteY365" fmla="*/ 39243 h 1019175"/>
                <a:gd name="connsiteX366" fmla="*/ 1391888 w 2714625"/>
                <a:gd name="connsiteY366" fmla="*/ 48387 h 1019175"/>
                <a:gd name="connsiteX367" fmla="*/ 1389412 w 2714625"/>
                <a:gd name="connsiteY367" fmla="*/ 55912 h 1019175"/>
                <a:gd name="connsiteX368" fmla="*/ 1384840 w 2714625"/>
                <a:gd name="connsiteY368" fmla="*/ 57340 h 1019175"/>
                <a:gd name="connsiteX369" fmla="*/ 1379220 w 2714625"/>
                <a:gd name="connsiteY369" fmla="*/ 64484 h 1019175"/>
                <a:gd name="connsiteX370" fmla="*/ 1390555 w 2714625"/>
                <a:gd name="connsiteY370" fmla="*/ 66199 h 1019175"/>
                <a:gd name="connsiteX371" fmla="*/ 1394746 w 2714625"/>
                <a:gd name="connsiteY371" fmla="*/ 64484 h 1019175"/>
                <a:gd name="connsiteX372" fmla="*/ 1421320 w 2714625"/>
                <a:gd name="connsiteY372" fmla="*/ 68961 h 1019175"/>
                <a:gd name="connsiteX373" fmla="*/ 1448371 w 2714625"/>
                <a:gd name="connsiteY373" fmla="*/ 66008 h 1019175"/>
                <a:gd name="connsiteX374" fmla="*/ 1454849 w 2714625"/>
                <a:gd name="connsiteY374" fmla="*/ 67532 h 1019175"/>
                <a:gd name="connsiteX375" fmla="*/ 1460659 w 2714625"/>
                <a:gd name="connsiteY375" fmla="*/ 61055 h 1019175"/>
                <a:gd name="connsiteX376" fmla="*/ 1468279 w 2714625"/>
                <a:gd name="connsiteY376" fmla="*/ 62960 h 1019175"/>
                <a:gd name="connsiteX377" fmla="*/ 1467517 w 2714625"/>
                <a:gd name="connsiteY377" fmla="*/ 55626 h 1019175"/>
                <a:gd name="connsiteX378" fmla="*/ 1471993 w 2714625"/>
                <a:gd name="connsiteY378" fmla="*/ 49339 h 1019175"/>
                <a:gd name="connsiteX379" fmla="*/ 1488662 w 2714625"/>
                <a:gd name="connsiteY379" fmla="*/ 44767 h 1019175"/>
                <a:gd name="connsiteX380" fmla="*/ 1499997 w 2714625"/>
                <a:gd name="connsiteY380" fmla="*/ 45339 h 1019175"/>
                <a:gd name="connsiteX381" fmla="*/ 1510665 w 2714625"/>
                <a:gd name="connsiteY381" fmla="*/ 35338 h 1019175"/>
                <a:gd name="connsiteX382" fmla="*/ 1513237 w 2714625"/>
                <a:gd name="connsiteY382" fmla="*/ 34862 h 1019175"/>
                <a:gd name="connsiteX383" fmla="*/ 1517237 w 2714625"/>
                <a:gd name="connsiteY383" fmla="*/ 39719 h 1019175"/>
                <a:gd name="connsiteX384" fmla="*/ 1521619 w 2714625"/>
                <a:gd name="connsiteY384" fmla="*/ 36100 h 1019175"/>
                <a:gd name="connsiteX385" fmla="*/ 1523048 w 2714625"/>
                <a:gd name="connsiteY385" fmla="*/ 42862 h 1019175"/>
                <a:gd name="connsiteX386" fmla="*/ 1527715 w 2714625"/>
                <a:gd name="connsiteY386" fmla="*/ 43624 h 1019175"/>
                <a:gd name="connsiteX387" fmla="*/ 1525334 w 2714625"/>
                <a:gd name="connsiteY387" fmla="*/ 46577 h 1019175"/>
                <a:gd name="connsiteX388" fmla="*/ 1528191 w 2714625"/>
                <a:gd name="connsiteY388" fmla="*/ 46768 h 1019175"/>
                <a:gd name="connsiteX389" fmla="*/ 1530382 w 2714625"/>
                <a:gd name="connsiteY389" fmla="*/ 43243 h 1019175"/>
                <a:gd name="connsiteX390" fmla="*/ 1540097 w 2714625"/>
                <a:gd name="connsiteY390" fmla="*/ 50578 h 1019175"/>
                <a:gd name="connsiteX391" fmla="*/ 1540764 w 2714625"/>
                <a:gd name="connsiteY391" fmla="*/ 47530 h 1019175"/>
                <a:gd name="connsiteX392" fmla="*/ 1527239 w 2714625"/>
                <a:gd name="connsiteY392" fmla="*/ 36195 h 1019175"/>
                <a:gd name="connsiteX393" fmla="*/ 1526095 w 2714625"/>
                <a:gd name="connsiteY393" fmla="*/ 29527 h 1019175"/>
                <a:gd name="connsiteX394" fmla="*/ 1528096 w 2714625"/>
                <a:gd name="connsiteY394" fmla="*/ 26194 h 1019175"/>
                <a:gd name="connsiteX395" fmla="*/ 1537335 w 2714625"/>
                <a:gd name="connsiteY395" fmla="*/ 23622 h 1019175"/>
                <a:gd name="connsiteX396" fmla="*/ 1536859 w 2714625"/>
                <a:gd name="connsiteY396" fmla="*/ 18097 h 1019175"/>
                <a:gd name="connsiteX397" fmla="*/ 1541621 w 2714625"/>
                <a:gd name="connsiteY397" fmla="*/ 13335 h 1019175"/>
                <a:gd name="connsiteX398" fmla="*/ 1549336 w 2714625"/>
                <a:gd name="connsiteY398" fmla="*/ 11811 h 1019175"/>
                <a:gd name="connsiteX399" fmla="*/ 1554861 w 2714625"/>
                <a:gd name="connsiteY399" fmla="*/ 20193 h 1019175"/>
                <a:gd name="connsiteX400" fmla="*/ 1557242 w 2714625"/>
                <a:gd name="connsiteY400" fmla="*/ 18002 h 1019175"/>
                <a:gd name="connsiteX401" fmla="*/ 1558576 w 2714625"/>
                <a:gd name="connsiteY401" fmla="*/ 20002 h 1019175"/>
                <a:gd name="connsiteX402" fmla="*/ 1567243 w 2714625"/>
                <a:gd name="connsiteY402" fmla="*/ 12478 h 1019175"/>
                <a:gd name="connsiteX403" fmla="*/ 1567529 w 2714625"/>
                <a:gd name="connsiteY403" fmla="*/ 9525 h 1019175"/>
                <a:gd name="connsiteX404" fmla="*/ 1595723 w 2714625"/>
                <a:gd name="connsiteY404" fmla="*/ 13335 h 1019175"/>
                <a:gd name="connsiteX405" fmla="*/ 1615154 w 2714625"/>
                <a:gd name="connsiteY405" fmla="*/ 23812 h 1019175"/>
                <a:gd name="connsiteX406" fmla="*/ 1614202 w 2714625"/>
                <a:gd name="connsiteY406" fmla="*/ 25813 h 1019175"/>
                <a:gd name="connsiteX407" fmla="*/ 1622298 w 2714625"/>
                <a:gd name="connsiteY407" fmla="*/ 28956 h 1019175"/>
                <a:gd name="connsiteX408" fmla="*/ 1623536 w 2714625"/>
                <a:gd name="connsiteY408" fmla="*/ 26765 h 1019175"/>
                <a:gd name="connsiteX409" fmla="*/ 1623632 w 2714625"/>
                <a:gd name="connsiteY409" fmla="*/ 29051 h 1019175"/>
                <a:gd name="connsiteX410" fmla="*/ 1632680 w 2714625"/>
                <a:gd name="connsiteY410" fmla="*/ 31242 h 1019175"/>
                <a:gd name="connsiteX411" fmla="*/ 1632966 w 2714625"/>
                <a:gd name="connsiteY411" fmla="*/ 35052 h 1019175"/>
                <a:gd name="connsiteX412" fmla="*/ 1637919 w 2714625"/>
                <a:gd name="connsiteY412" fmla="*/ 33814 h 1019175"/>
                <a:gd name="connsiteX413" fmla="*/ 1645634 w 2714625"/>
                <a:gd name="connsiteY413" fmla="*/ 39433 h 1019175"/>
                <a:gd name="connsiteX414" fmla="*/ 1652111 w 2714625"/>
                <a:gd name="connsiteY414" fmla="*/ 40481 h 1019175"/>
                <a:gd name="connsiteX415" fmla="*/ 1664208 w 2714625"/>
                <a:gd name="connsiteY415" fmla="*/ 48958 h 1019175"/>
                <a:gd name="connsiteX416" fmla="*/ 1662112 w 2714625"/>
                <a:gd name="connsiteY416" fmla="*/ 53245 h 1019175"/>
                <a:gd name="connsiteX417" fmla="*/ 1664779 w 2714625"/>
                <a:gd name="connsiteY417" fmla="*/ 54769 h 1019175"/>
                <a:gd name="connsiteX418" fmla="*/ 1671828 w 2714625"/>
                <a:gd name="connsiteY418" fmla="*/ 50101 h 1019175"/>
                <a:gd name="connsiteX419" fmla="*/ 1682020 w 2714625"/>
                <a:gd name="connsiteY419" fmla="*/ 50863 h 1019175"/>
                <a:gd name="connsiteX420" fmla="*/ 1684401 w 2714625"/>
                <a:gd name="connsiteY420" fmla="*/ 51721 h 1019175"/>
                <a:gd name="connsiteX421" fmla="*/ 1682020 w 2714625"/>
                <a:gd name="connsiteY421" fmla="*/ 61246 h 1019175"/>
                <a:gd name="connsiteX422" fmla="*/ 1707261 w 2714625"/>
                <a:gd name="connsiteY422" fmla="*/ 65722 h 1019175"/>
                <a:gd name="connsiteX423" fmla="*/ 1714691 w 2714625"/>
                <a:gd name="connsiteY423" fmla="*/ 71056 h 1019175"/>
                <a:gd name="connsiteX424" fmla="*/ 1720025 w 2714625"/>
                <a:gd name="connsiteY424" fmla="*/ 65818 h 1019175"/>
                <a:gd name="connsiteX425" fmla="*/ 1722596 w 2714625"/>
                <a:gd name="connsiteY425" fmla="*/ 67151 h 1019175"/>
                <a:gd name="connsiteX426" fmla="*/ 1725359 w 2714625"/>
                <a:gd name="connsiteY426" fmla="*/ 72199 h 1019175"/>
                <a:gd name="connsiteX427" fmla="*/ 1724311 w 2714625"/>
                <a:gd name="connsiteY427" fmla="*/ 77629 h 1019175"/>
                <a:gd name="connsiteX428" fmla="*/ 1717929 w 2714625"/>
                <a:gd name="connsiteY428" fmla="*/ 83629 h 1019175"/>
                <a:gd name="connsiteX429" fmla="*/ 1720120 w 2714625"/>
                <a:gd name="connsiteY429" fmla="*/ 86392 h 1019175"/>
                <a:gd name="connsiteX430" fmla="*/ 1731550 w 2714625"/>
                <a:gd name="connsiteY430" fmla="*/ 76486 h 1019175"/>
                <a:gd name="connsiteX431" fmla="*/ 1737741 w 2714625"/>
                <a:gd name="connsiteY431" fmla="*/ 79915 h 1019175"/>
                <a:gd name="connsiteX432" fmla="*/ 1744599 w 2714625"/>
                <a:gd name="connsiteY432" fmla="*/ 76962 h 1019175"/>
                <a:gd name="connsiteX433" fmla="*/ 1745551 w 2714625"/>
                <a:gd name="connsiteY433" fmla="*/ 74009 h 1019175"/>
                <a:gd name="connsiteX434" fmla="*/ 1749076 w 2714625"/>
                <a:gd name="connsiteY434" fmla="*/ 75152 h 1019175"/>
                <a:gd name="connsiteX435" fmla="*/ 1752791 w 2714625"/>
                <a:gd name="connsiteY435" fmla="*/ 92107 h 1019175"/>
                <a:gd name="connsiteX436" fmla="*/ 1747076 w 2714625"/>
                <a:gd name="connsiteY436" fmla="*/ 98965 h 1019175"/>
                <a:gd name="connsiteX437" fmla="*/ 1748314 w 2714625"/>
                <a:gd name="connsiteY437" fmla="*/ 100870 h 1019175"/>
                <a:gd name="connsiteX438" fmla="*/ 1761839 w 2714625"/>
                <a:gd name="connsiteY438" fmla="*/ 97536 h 1019175"/>
                <a:gd name="connsiteX439" fmla="*/ 1763173 w 2714625"/>
                <a:gd name="connsiteY439" fmla="*/ 114586 h 1019175"/>
                <a:gd name="connsiteX440" fmla="*/ 1772412 w 2714625"/>
                <a:gd name="connsiteY440" fmla="*/ 105156 h 1019175"/>
                <a:gd name="connsiteX441" fmla="*/ 1788890 w 2714625"/>
                <a:gd name="connsiteY441" fmla="*/ 111633 h 1019175"/>
                <a:gd name="connsiteX442" fmla="*/ 1788033 w 2714625"/>
                <a:gd name="connsiteY442" fmla="*/ 119443 h 1019175"/>
                <a:gd name="connsiteX443" fmla="*/ 1808702 w 2714625"/>
                <a:gd name="connsiteY443" fmla="*/ 113919 h 1019175"/>
                <a:gd name="connsiteX444" fmla="*/ 1818037 w 2714625"/>
                <a:gd name="connsiteY444" fmla="*/ 116014 h 1019175"/>
                <a:gd name="connsiteX445" fmla="*/ 1821180 w 2714625"/>
                <a:gd name="connsiteY445" fmla="*/ 123920 h 1019175"/>
                <a:gd name="connsiteX446" fmla="*/ 1833943 w 2714625"/>
                <a:gd name="connsiteY446" fmla="*/ 117348 h 1019175"/>
                <a:gd name="connsiteX447" fmla="*/ 1843564 w 2714625"/>
                <a:gd name="connsiteY447" fmla="*/ 118777 h 1019175"/>
                <a:gd name="connsiteX448" fmla="*/ 1846612 w 2714625"/>
                <a:gd name="connsiteY448" fmla="*/ 114967 h 1019175"/>
                <a:gd name="connsiteX449" fmla="*/ 1871662 w 2714625"/>
                <a:gd name="connsiteY449" fmla="*/ 108966 h 1019175"/>
                <a:gd name="connsiteX450" fmla="*/ 1871186 w 2714625"/>
                <a:gd name="connsiteY450" fmla="*/ 102584 h 1019175"/>
                <a:gd name="connsiteX451" fmla="*/ 1873472 w 2714625"/>
                <a:gd name="connsiteY451" fmla="*/ 102394 h 1019175"/>
                <a:gd name="connsiteX452" fmla="*/ 1903285 w 2714625"/>
                <a:gd name="connsiteY452" fmla="*/ 103441 h 1019175"/>
                <a:gd name="connsiteX453" fmla="*/ 1903571 w 2714625"/>
                <a:gd name="connsiteY453" fmla="*/ 116205 h 1019175"/>
                <a:gd name="connsiteX454" fmla="*/ 1925288 w 2714625"/>
                <a:gd name="connsiteY454" fmla="*/ 116110 h 1019175"/>
                <a:gd name="connsiteX455" fmla="*/ 1927384 w 2714625"/>
                <a:gd name="connsiteY455" fmla="*/ 115443 h 1019175"/>
                <a:gd name="connsiteX456" fmla="*/ 1929575 w 2714625"/>
                <a:gd name="connsiteY456" fmla="*/ 103060 h 1019175"/>
                <a:gd name="connsiteX457" fmla="*/ 1936337 w 2714625"/>
                <a:gd name="connsiteY457" fmla="*/ 104775 h 1019175"/>
                <a:gd name="connsiteX458" fmla="*/ 1939766 w 2714625"/>
                <a:gd name="connsiteY458" fmla="*/ 93726 h 1019175"/>
                <a:gd name="connsiteX459" fmla="*/ 1953387 w 2714625"/>
                <a:gd name="connsiteY459" fmla="*/ 102108 h 1019175"/>
                <a:gd name="connsiteX460" fmla="*/ 1954816 w 2714625"/>
                <a:gd name="connsiteY460" fmla="*/ 96679 h 1019175"/>
                <a:gd name="connsiteX461" fmla="*/ 1969294 w 2714625"/>
                <a:gd name="connsiteY461" fmla="*/ 97822 h 1019175"/>
                <a:gd name="connsiteX462" fmla="*/ 1968722 w 2714625"/>
                <a:gd name="connsiteY462" fmla="*/ 94107 h 1019175"/>
                <a:gd name="connsiteX463" fmla="*/ 1975485 w 2714625"/>
                <a:gd name="connsiteY463" fmla="*/ 92869 h 1019175"/>
                <a:gd name="connsiteX464" fmla="*/ 1973485 w 2714625"/>
                <a:gd name="connsiteY464" fmla="*/ 75438 h 1019175"/>
                <a:gd name="connsiteX465" fmla="*/ 2011680 w 2714625"/>
                <a:gd name="connsiteY465" fmla="*/ 67913 h 1019175"/>
                <a:gd name="connsiteX466" fmla="*/ 2020348 w 2714625"/>
                <a:gd name="connsiteY466" fmla="*/ 75057 h 1019175"/>
                <a:gd name="connsiteX467" fmla="*/ 2024825 w 2714625"/>
                <a:gd name="connsiteY467" fmla="*/ 85535 h 1019175"/>
                <a:gd name="connsiteX468" fmla="*/ 2032730 w 2714625"/>
                <a:gd name="connsiteY468" fmla="*/ 88392 h 1019175"/>
                <a:gd name="connsiteX469" fmla="*/ 2030349 w 2714625"/>
                <a:gd name="connsiteY469" fmla="*/ 101537 h 1019175"/>
                <a:gd name="connsiteX470" fmla="*/ 2049780 w 2714625"/>
                <a:gd name="connsiteY470" fmla="*/ 102679 h 1019175"/>
                <a:gd name="connsiteX471" fmla="*/ 2078831 w 2714625"/>
                <a:gd name="connsiteY471" fmla="*/ 99822 h 1019175"/>
                <a:gd name="connsiteX472" fmla="*/ 2074735 w 2714625"/>
                <a:gd name="connsiteY472" fmla="*/ 132588 h 1019175"/>
                <a:gd name="connsiteX473" fmla="*/ 2069687 w 2714625"/>
                <a:gd name="connsiteY473" fmla="*/ 136588 h 1019175"/>
                <a:gd name="connsiteX474" fmla="*/ 2081498 w 2714625"/>
                <a:gd name="connsiteY474" fmla="*/ 144304 h 1019175"/>
                <a:gd name="connsiteX475" fmla="*/ 2091404 w 2714625"/>
                <a:gd name="connsiteY475" fmla="*/ 120396 h 1019175"/>
                <a:gd name="connsiteX476" fmla="*/ 2149983 w 2714625"/>
                <a:gd name="connsiteY476" fmla="*/ 117634 h 1019175"/>
                <a:gd name="connsiteX477" fmla="*/ 2152269 w 2714625"/>
                <a:gd name="connsiteY477" fmla="*/ 100203 h 1019175"/>
                <a:gd name="connsiteX478" fmla="*/ 2176844 w 2714625"/>
                <a:gd name="connsiteY478" fmla="*/ 111538 h 1019175"/>
                <a:gd name="connsiteX479" fmla="*/ 2230469 w 2714625"/>
                <a:gd name="connsiteY479" fmla="*/ 92012 h 1019175"/>
                <a:gd name="connsiteX480" fmla="*/ 2236756 w 2714625"/>
                <a:gd name="connsiteY480" fmla="*/ 90583 h 1019175"/>
                <a:gd name="connsiteX481" fmla="*/ 2237994 w 2714625"/>
                <a:gd name="connsiteY481" fmla="*/ 93440 h 1019175"/>
                <a:gd name="connsiteX482" fmla="*/ 2246567 w 2714625"/>
                <a:gd name="connsiteY482" fmla="*/ 90392 h 1019175"/>
                <a:gd name="connsiteX483" fmla="*/ 2269236 w 2714625"/>
                <a:gd name="connsiteY483" fmla="*/ 79248 h 1019175"/>
                <a:gd name="connsiteX484" fmla="*/ 2276189 w 2714625"/>
                <a:gd name="connsiteY484" fmla="*/ 72485 h 1019175"/>
                <a:gd name="connsiteX485" fmla="*/ 2298954 w 2714625"/>
                <a:gd name="connsiteY485" fmla="*/ 116110 h 1019175"/>
                <a:gd name="connsiteX486" fmla="*/ 2305336 w 2714625"/>
                <a:gd name="connsiteY486" fmla="*/ 158210 h 1019175"/>
                <a:gd name="connsiteX487" fmla="*/ 2314766 w 2714625"/>
                <a:gd name="connsiteY487" fmla="*/ 161068 h 1019175"/>
                <a:gd name="connsiteX488" fmla="*/ 2331053 w 2714625"/>
                <a:gd name="connsiteY488" fmla="*/ 148495 h 1019175"/>
                <a:gd name="connsiteX489" fmla="*/ 2338007 w 2714625"/>
                <a:gd name="connsiteY489" fmla="*/ 161925 h 1019175"/>
                <a:gd name="connsiteX490" fmla="*/ 2337149 w 2714625"/>
                <a:gd name="connsiteY490" fmla="*/ 168307 h 1019175"/>
                <a:gd name="connsiteX491" fmla="*/ 2351627 w 2714625"/>
                <a:gd name="connsiteY491" fmla="*/ 182023 h 1019175"/>
                <a:gd name="connsiteX492" fmla="*/ 2358485 w 2714625"/>
                <a:gd name="connsiteY492" fmla="*/ 166402 h 1019175"/>
                <a:gd name="connsiteX493" fmla="*/ 2359057 w 2714625"/>
                <a:gd name="connsiteY493" fmla="*/ 168307 h 1019175"/>
                <a:gd name="connsiteX494" fmla="*/ 2376297 w 2714625"/>
                <a:gd name="connsiteY494" fmla="*/ 157639 h 1019175"/>
                <a:gd name="connsiteX495" fmla="*/ 2382965 w 2714625"/>
                <a:gd name="connsiteY495" fmla="*/ 182213 h 1019175"/>
                <a:gd name="connsiteX496" fmla="*/ 2389156 w 2714625"/>
                <a:gd name="connsiteY496" fmla="*/ 190405 h 1019175"/>
                <a:gd name="connsiteX497" fmla="*/ 2389918 w 2714625"/>
                <a:gd name="connsiteY497" fmla="*/ 186214 h 1019175"/>
                <a:gd name="connsiteX498" fmla="*/ 2399919 w 2714625"/>
                <a:gd name="connsiteY498" fmla="*/ 187357 h 1019175"/>
                <a:gd name="connsiteX499" fmla="*/ 2398776 w 2714625"/>
                <a:gd name="connsiteY499" fmla="*/ 176879 h 1019175"/>
                <a:gd name="connsiteX500" fmla="*/ 2408396 w 2714625"/>
                <a:gd name="connsiteY500" fmla="*/ 166211 h 1019175"/>
                <a:gd name="connsiteX501" fmla="*/ 2412397 w 2714625"/>
                <a:gd name="connsiteY501" fmla="*/ 177451 h 1019175"/>
                <a:gd name="connsiteX502" fmla="*/ 2418588 w 2714625"/>
                <a:gd name="connsiteY502" fmla="*/ 177927 h 1019175"/>
                <a:gd name="connsiteX503" fmla="*/ 2420017 w 2714625"/>
                <a:gd name="connsiteY503" fmla="*/ 173831 h 1019175"/>
                <a:gd name="connsiteX504" fmla="*/ 2434019 w 2714625"/>
                <a:gd name="connsiteY504" fmla="*/ 176022 h 1019175"/>
                <a:gd name="connsiteX505" fmla="*/ 2438876 w 2714625"/>
                <a:gd name="connsiteY505" fmla="*/ 169069 h 1019175"/>
                <a:gd name="connsiteX506" fmla="*/ 2460403 w 2714625"/>
                <a:gd name="connsiteY506" fmla="*/ 177927 h 1019175"/>
                <a:gd name="connsiteX507" fmla="*/ 2475928 w 2714625"/>
                <a:gd name="connsiteY507" fmla="*/ 180594 h 1019175"/>
                <a:gd name="connsiteX508" fmla="*/ 2477929 w 2714625"/>
                <a:gd name="connsiteY508" fmla="*/ 192310 h 1019175"/>
                <a:gd name="connsiteX509" fmla="*/ 2486025 w 2714625"/>
                <a:gd name="connsiteY509" fmla="*/ 192595 h 1019175"/>
                <a:gd name="connsiteX510" fmla="*/ 2488883 w 2714625"/>
                <a:gd name="connsiteY510" fmla="*/ 209740 h 1019175"/>
                <a:gd name="connsiteX511" fmla="*/ 2482882 w 2714625"/>
                <a:gd name="connsiteY511" fmla="*/ 228505 h 1019175"/>
                <a:gd name="connsiteX512" fmla="*/ 2471261 w 2714625"/>
                <a:gd name="connsiteY512" fmla="*/ 230219 h 1019175"/>
                <a:gd name="connsiteX513" fmla="*/ 2468785 w 2714625"/>
                <a:gd name="connsiteY513" fmla="*/ 239173 h 1019175"/>
                <a:gd name="connsiteX514" fmla="*/ 2471642 w 2714625"/>
                <a:gd name="connsiteY514" fmla="*/ 246221 h 1019175"/>
                <a:gd name="connsiteX515" fmla="*/ 2468023 w 2714625"/>
                <a:gd name="connsiteY515" fmla="*/ 251746 h 1019175"/>
                <a:gd name="connsiteX516" fmla="*/ 2473261 w 2714625"/>
                <a:gd name="connsiteY516" fmla="*/ 259556 h 1019175"/>
                <a:gd name="connsiteX517" fmla="*/ 2477357 w 2714625"/>
                <a:gd name="connsiteY517" fmla="*/ 260318 h 1019175"/>
                <a:gd name="connsiteX518" fmla="*/ 2473643 w 2714625"/>
                <a:gd name="connsiteY518" fmla="*/ 280987 h 1019175"/>
                <a:gd name="connsiteX519" fmla="*/ 2475071 w 2714625"/>
                <a:gd name="connsiteY519" fmla="*/ 285179 h 1019175"/>
                <a:gd name="connsiteX520" fmla="*/ 2479262 w 2714625"/>
                <a:gd name="connsiteY520" fmla="*/ 285655 h 1019175"/>
                <a:gd name="connsiteX521" fmla="*/ 2481739 w 2714625"/>
                <a:gd name="connsiteY521" fmla="*/ 292227 h 1019175"/>
                <a:gd name="connsiteX522" fmla="*/ 2478500 w 2714625"/>
                <a:gd name="connsiteY522" fmla="*/ 309562 h 1019175"/>
                <a:gd name="connsiteX523" fmla="*/ 2483644 w 2714625"/>
                <a:gd name="connsiteY523" fmla="*/ 309467 h 1019175"/>
                <a:gd name="connsiteX524" fmla="*/ 2490787 w 2714625"/>
                <a:gd name="connsiteY524" fmla="*/ 330137 h 1019175"/>
                <a:gd name="connsiteX525" fmla="*/ 2501836 w 2714625"/>
                <a:gd name="connsiteY525" fmla="*/ 329755 h 1019175"/>
                <a:gd name="connsiteX526" fmla="*/ 2498027 w 2714625"/>
                <a:gd name="connsiteY526" fmla="*/ 342614 h 1019175"/>
                <a:gd name="connsiteX527" fmla="*/ 2500979 w 2714625"/>
                <a:gd name="connsiteY527" fmla="*/ 345758 h 1019175"/>
                <a:gd name="connsiteX528" fmla="*/ 2498027 w 2714625"/>
                <a:gd name="connsiteY528" fmla="*/ 349567 h 1019175"/>
                <a:gd name="connsiteX529" fmla="*/ 2516981 w 2714625"/>
                <a:gd name="connsiteY529" fmla="*/ 360807 h 1019175"/>
                <a:gd name="connsiteX530" fmla="*/ 2513838 w 2714625"/>
                <a:gd name="connsiteY530" fmla="*/ 366332 h 1019175"/>
                <a:gd name="connsiteX531" fmla="*/ 2522792 w 2714625"/>
                <a:gd name="connsiteY531" fmla="*/ 369379 h 1019175"/>
                <a:gd name="connsiteX532" fmla="*/ 2530411 w 2714625"/>
                <a:gd name="connsiteY532" fmla="*/ 364141 h 1019175"/>
                <a:gd name="connsiteX533" fmla="*/ 2532793 w 2714625"/>
                <a:gd name="connsiteY533" fmla="*/ 357950 h 1019175"/>
                <a:gd name="connsiteX534" fmla="*/ 2564606 w 2714625"/>
                <a:gd name="connsiteY534" fmla="*/ 358521 h 1019175"/>
                <a:gd name="connsiteX535" fmla="*/ 2578036 w 2714625"/>
                <a:gd name="connsiteY535" fmla="*/ 356045 h 1019175"/>
                <a:gd name="connsiteX536" fmla="*/ 2577656 w 2714625"/>
                <a:gd name="connsiteY536" fmla="*/ 368617 h 1019175"/>
                <a:gd name="connsiteX537" fmla="*/ 2571464 w 2714625"/>
                <a:gd name="connsiteY537" fmla="*/ 384143 h 1019175"/>
                <a:gd name="connsiteX538" fmla="*/ 2554891 w 2714625"/>
                <a:gd name="connsiteY538" fmla="*/ 385096 h 1019175"/>
                <a:gd name="connsiteX539" fmla="*/ 2550700 w 2714625"/>
                <a:gd name="connsiteY539" fmla="*/ 402908 h 1019175"/>
                <a:gd name="connsiteX540" fmla="*/ 2565464 w 2714625"/>
                <a:gd name="connsiteY540" fmla="*/ 410623 h 1019175"/>
                <a:gd name="connsiteX541" fmla="*/ 2580608 w 2714625"/>
                <a:gd name="connsiteY541" fmla="*/ 424148 h 1019175"/>
                <a:gd name="connsiteX542" fmla="*/ 2572607 w 2714625"/>
                <a:gd name="connsiteY542" fmla="*/ 427196 h 1019175"/>
                <a:gd name="connsiteX543" fmla="*/ 2582704 w 2714625"/>
                <a:gd name="connsiteY543" fmla="*/ 439483 h 1019175"/>
                <a:gd name="connsiteX544" fmla="*/ 2596515 w 2714625"/>
                <a:gd name="connsiteY544" fmla="*/ 445675 h 1019175"/>
                <a:gd name="connsiteX545" fmla="*/ 2594896 w 2714625"/>
                <a:gd name="connsiteY545" fmla="*/ 451485 h 1019175"/>
                <a:gd name="connsiteX546" fmla="*/ 2602802 w 2714625"/>
                <a:gd name="connsiteY546" fmla="*/ 458153 h 1019175"/>
                <a:gd name="connsiteX547" fmla="*/ 2622709 w 2714625"/>
                <a:gd name="connsiteY547" fmla="*/ 462343 h 1019175"/>
                <a:gd name="connsiteX548" fmla="*/ 2631853 w 2714625"/>
                <a:gd name="connsiteY548" fmla="*/ 469678 h 1019175"/>
                <a:gd name="connsiteX549" fmla="*/ 2629662 w 2714625"/>
                <a:gd name="connsiteY549" fmla="*/ 486251 h 1019175"/>
                <a:gd name="connsiteX550" fmla="*/ 2640806 w 2714625"/>
                <a:gd name="connsiteY550" fmla="*/ 477298 h 1019175"/>
                <a:gd name="connsiteX551" fmla="*/ 2644807 w 2714625"/>
                <a:gd name="connsiteY551" fmla="*/ 481012 h 1019175"/>
                <a:gd name="connsiteX552" fmla="*/ 2642330 w 2714625"/>
                <a:gd name="connsiteY552" fmla="*/ 482917 h 1019175"/>
                <a:gd name="connsiteX553" fmla="*/ 2685098 w 2714625"/>
                <a:gd name="connsiteY553" fmla="*/ 515969 h 1019175"/>
                <a:gd name="connsiteX554" fmla="*/ 2710529 w 2714625"/>
                <a:gd name="connsiteY554" fmla="*/ 543401 h 1019175"/>
                <a:gd name="connsiteX555" fmla="*/ 2712339 w 2714625"/>
                <a:gd name="connsiteY555" fmla="*/ 555022 h 1019175"/>
                <a:gd name="connsiteX556" fmla="*/ 2702909 w 2714625"/>
                <a:gd name="connsiteY556" fmla="*/ 544449 h 1019175"/>
                <a:gd name="connsiteX557" fmla="*/ 2707767 w 2714625"/>
                <a:gd name="connsiteY557" fmla="*/ 559117 h 1019175"/>
                <a:gd name="connsiteX558" fmla="*/ 2692622 w 2714625"/>
                <a:gd name="connsiteY558" fmla="*/ 588359 h 1019175"/>
                <a:gd name="connsiteX559" fmla="*/ 2677287 w 2714625"/>
                <a:gd name="connsiteY559" fmla="*/ 579120 h 1019175"/>
                <a:gd name="connsiteX560" fmla="*/ 2670143 w 2714625"/>
                <a:gd name="connsiteY560" fmla="*/ 564166 h 1019175"/>
                <a:gd name="connsiteX561" fmla="*/ 2655951 w 2714625"/>
                <a:gd name="connsiteY561" fmla="*/ 597789 h 1019175"/>
                <a:gd name="connsiteX562" fmla="*/ 2656142 w 2714625"/>
                <a:gd name="connsiteY562" fmla="*/ 613124 h 1019175"/>
                <a:gd name="connsiteX563" fmla="*/ 2651760 w 2714625"/>
                <a:gd name="connsiteY563" fmla="*/ 620173 h 1019175"/>
                <a:gd name="connsiteX564" fmla="*/ 2656046 w 2714625"/>
                <a:gd name="connsiteY564" fmla="*/ 628555 h 1019175"/>
                <a:gd name="connsiteX565" fmla="*/ 2649093 w 2714625"/>
                <a:gd name="connsiteY565" fmla="*/ 622363 h 1019175"/>
                <a:gd name="connsiteX566" fmla="*/ 2660999 w 2714625"/>
                <a:gd name="connsiteY566" fmla="*/ 636937 h 1019175"/>
                <a:gd name="connsiteX567" fmla="*/ 2636520 w 2714625"/>
                <a:gd name="connsiteY567" fmla="*/ 664559 h 1019175"/>
                <a:gd name="connsiteX568" fmla="*/ 2622233 w 2714625"/>
                <a:gd name="connsiteY568" fmla="*/ 655511 h 1019175"/>
                <a:gd name="connsiteX569" fmla="*/ 2610326 w 2714625"/>
                <a:gd name="connsiteY569" fmla="*/ 675894 h 1019175"/>
                <a:gd name="connsiteX570" fmla="*/ 2622614 w 2714625"/>
                <a:gd name="connsiteY570" fmla="*/ 683609 h 1019175"/>
                <a:gd name="connsiteX571" fmla="*/ 2616136 w 2714625"/>
                <a:gd name="connsiteY571" fmla="*/ 697801 h 1019175"/>
                <a:gd name="connsiteX572" fmla="*/ 2618327 w 2714625"/>
                <a:gd name="connsiteY572" fmla="*/ 699040 h 1019175"/>
                <a:gd name="connsiteX573" fmla="*/ 2610993 w 2714625"/>
                <a:gd name="connsiteY573" fmla="*/ 711708 h 1019175"/>
                <a:gd name="connsiteX574" fmla="*/ 2608136 w 2714625"/>
                <a:gd name="connsiteY574" fmla="*/ 709993 h 1019175"/>
                <a:gd name="connsiteX575" fmla="*/ 2599277 w 2714625"/>
                <a:gd name="connsiteY575" fmla="*/ 724948 h 1019175"/>
                <a:gd name="connsiteX576" fmla="*/ 2602325 w 2714625"/>
                <a:gd name="connsiteY576" fmla="*/ 726758 h 1019175"/>
                <a:gd name="connsiteX577" fmla="*/ 2593848 w 2714625"/>
                <a:gd name="connsiteY577" fmla="*/ 739616 h 1019175"/>
                <a:gd name="connsiteX578" fmla="*/ 2587276 w 2714625"/>
                <a:gd name="connsiteY578" fmla="*/ 737330 h 1019175"/>
                <a:gd name="connsiteX579" fmla="*/ 2588324 w 2714625"/>
                <a:gd name="connsiteY579" fmla="*/ 733996 h 1019175"/>
                <a:gd name="connsiteX580" fmla="*/ 2583370 w 2714625"/>
                <a:gd name="connsiteY580" fmla="*/ 732663 h 1019175"/>
                <a:gd name="connsiteX581" fmla="*/ 2579179 w 2714625"/>
                <a:gd name="connsiteY581" fmla="*/ 735901 h 1019175"/>
                <a:gd name="connsiteX582" fmla="*/ 2563463 w 2714625"/>
                <a:gd name="connsiteY582" fmla="*/ 769906 h 1019175"/>
                <a:gd name="connsiteX583" fmla="*/ 2568035 w 2714625"/>
                <a:gd name="connsiteY583" fmla="*/ 774954 h 1019175"/>
                <a:gd name="connsiteX584" fmla="*/ 2550604 w 2714625"/>
                <a:gd name="connsiteY584" fmla="*/ 791623 h 1019175"/>
                <a:gd name="connsiteX585" fmla="*/ 2545747 w 2714625"/>
                <a:gd name="connsiteY585" fmla="*/ 802005 h 1019175"/>
                <a:gd name="connsiteX586" fmla="*/ 2537746 w 2714625"/>
                <a:gd name="connsiteY586" fmla="*/ 808482 h 1019175"/>
                <a:gd name="connsiteX587" fmla="*/ 2522411 w 2714625"/>
                <a:gd name="connsiteY587" fmla="*/ 813149 h 1019175"/>
                <a:gd name="connsiteX588" fmla="*/ 2513076 w 2714625"/>
                <a:gd name="connsiteY588" fmla="*/ 819150 h 1019175"/>
                <a:gd name="connsiteX589" fmla="*/ 2520315 w 2714625"/>
                <a:gd name="connsiteY589" fmla="*/ 792289 h 1019175"/>
                <a:gd name="connsiteX590" fmla="*/ 2478215 w 2714625"/>
                <a:gd name="connsiteY590" fmla="*/ 786955 h 1019175"/>
                <a:gd name="connsiteX591" fmla="*/ 2476786 w 2714625"/>
                <a:gd name="connsiteY591" fmla="*/ 779621 h 1019175"/>
                <a:gd name="connsiteX592" fmla="*/ 2481262 w 2714625"/>
                <a:gd name="connsiteY592" fmla="*/ 776859 h 1019175"/>
                <a:gd name="connsiteX593" fmla="*/ 2486978 w 2714625"/>
                <a:gd name="connsiteY593" fmla="*/ 765715 h 1019175"/>
                <a:gd name="connsiteX594" fmla="*/ 2489645 w 2714625"/>
                <a:gd name="connsiteY594" fmla="*/ 750094 h 1019175"/>
                <a:gd name="connsiteX595" fmla="*/ 2468785 w 2714625"/>
                <a:gd name="connsiteY595" fmla="*/ 755713 h 1019175"/>
                <a:gd name="connsiteX596" fmla="*/ 2463356 w 2714625"/>
                <a:gd name="connsiteY596" fmla="*/ 752380 h 1019175"/>
                <a:gd name="connsiteX597" fmla="*/ 2464499 w 2714625"/>
                <a:gd name="connsiteY597" fmla="*/ 747046 h 1019175"/>
                <a:gd name="connsiteX598" fmla="*/ 2458974 w 2714625"/>
                <a:gd name="connsiteY598" fmla="*/ 736949 h 1019175"/>
                <a:gd name="connsiteX599" fmla="*/ 2454116 w 2714625"/>
                <a:gd name="connsiteY599" fmla="*/ 742093 h 1019175"/>
                <a:gd name="connsiteX600" fmla="*/ 2452307 w 2714625"/>
                <a:gd name="connsiteY600" fmla="*/ 738188 h 1019175"/>
                <a:gd name="connsiteX601" fmla="*/ 2448401 w 2714625"/>
                <a:gd name="connsiteY601" fmla="*/ 743045 h 1019175"/>
                <a:gd name="connsiteX602" fmla="*/ 2440400 w 2714625"/>
                <a:gd name="connsiteY602" fmla="*/ 743236 h 1019175"/>
                <a:gd name="connsiteX603" fmla="*/ 2439638 w 2714625"/>
                <a:gd name="connsiteY603" fmla="*/ 740664 h 1019175"/>
                <a:gd name="connsiteX604" fmla="*/ 2434304 w 2714625"/>
                <a:gd name="connsiteY604" fmla="*/ 742093 h 1019175"/>
                <a:gd name="connsiteX605" fmla="*/ 2428303 w 2714625"/>
                <a:gd name="connsiteY605" fmla="*/ 738664 h 1019175"/>
                <a:gd name="connsiteX606" fmla="*/ 2419255 w 2714625"/>
                <a:gd name="connsiteY606" fmla="*/ 739902 h 1019175"/>
                <a:gd name="connsiteX607" fmla="*/ 2406968 w 2714625"/>
                <a:gd name="connsiteY607" fmla="*/ 729805 h 1019175"/>
                <a:gd name="connsiteX608" fmla="*/ 2407253 w 2714625"/>
                <a:gd name="connsiteY608" fmla="*/ 734187 h 1019175"/>
                <a:gd name="connsiteX609" fmla="*/ 2397538 w 2714625"/>
                <a:gd name="connsiteY609" fmla="*/ 736949 h 1019175"/>
                <a:gd name="connsiteX610" fmla="*/ 2393252 w 2714625"/>
                <a:gd name="connsiteY610" fmla="*/ 742569 h 1019175"/>
                <a:gd name="connsiteX611" fmla="*/ 2380202 w 2714625"/>
                <a:gd name="connsiteY611" fmla="*/ 733139 h 1019175"/>
                <a:gd name="connsiteX612" fmla="*/ 2377631 w 2714625"/>
                <a:gd name="connsiteY612" fmla="*/ 729520 h 1019175"/>
                <a:gd name="connsiteX613" fmla="*/ 2393252 w 2714625"/>
                <a:gd name="connsiteY613" fmla="*/ 722186 h 1019175"/>
                <a:gd name="connsiteX614" fmla="*/ 2400395 w 2714625"/>
                <a:gd name="connsiteY614" fmla="*/ 713327 h 1019175"/>
                <a:gd name="connsiteX615" fmla="*/ 2402015 w 2714625"/>
                <a:gd name="connsiteY615" fmla="*/ 698278 h 1019175"/>
                <a:gd name="connsiteX616" fmla="*/ 2400205 w 2714625"/>
                <a:gd name="connsiteY616" fmla="*/ 689515 h 1019175"/>
                <a:gd name="connsiteX617" fmla="*/ 2380393 w 2714625"/>
                <a:gd name="connsiteY617" fmla="*/ 689324 h 1019175"/>
                <a:gd name="connsiteX618" fmla="*/ 2381250 w 2714625"/>
                <a:gd name="connsiteY618" fmla="*/ 682752 h 1019175"/>
                <a:gd name="connsiteX619" fmla="*/ 2378202 w 2714625"/>
                <a:gd name="connsiteY619" fmla="*/ 680752 h 1019175"/>
                <a:gd name="connsiteX620" fmla="*/ 2379726 w 2714625"/>
                <a:gd name="connsiteY620" fmla="*/ 665321 h 1019175"/>
                <a:gd name="connsiteX621" fmla="*/ 2366296 w 2714625"/>
                <a:gd name="connsiteY621" fmla="*/ 660749 h 1019175"/>
                <a:gd name="connsiteX622" fmla="*/ 2355056 w 2714625"/>
                <a:gd name="connsiteY622" fmla="*/ 661130 h 1019175"/>
                <a:gd name="connsiteX623" fmla="*/ 2337340 w 2714625"/>
                <a:gd name="connsiteY623" fmla="*/ 670655 h 1019175"/>
                <a:gd name="connsiteX624" fmla="*/ 2328958 w 2714625"/>
                <a:gd name="connsiteY624" fmla="*/ 660559 h 1019175"/>
                <a:gd name="connsiteX625" fmla="*/ 2321624 w 2714625"/>
                <a:gd name="connsiteY625" fmla="*/ 664750 h 1019175"/>
                <a:gd name="connsiteX626" fmla="*/ 2303050 w 2714625"/>
                <a:gd name="connsiteY626" fmla="*/ 637794 h 1019175"/>
                <a:gd name="connsiteX627" fmla="*/ 2307908 w 2714625"/>
                <a:gd name="connsiteY627" fmla="*/ 628936 h 1019175"/>
                <a:gd name="connsiteX628" fmla="*/ 2329244 w 2714625"/>
                <a:gd name="connsiteY628" fmla="*/ 622363 h 1019175"/>
                <a:gd name="connsiteX629" fmla="*/ 2337245 w 2714625"/>
                <a:gd name="connsiteY629" fmla="*/ 616553 h 1019175"/>
                <a:gd name="connsiteX630" fmla="*/ 2340769 w 2714625"/>
                <a:gd name="connsiteY630" fmla="*/ 609600 h 1019175"/>
                <a:gd name="connsiteX631" fmla="*/ 2336483 w 2714625"/>
                <a:gd name="connsiteY631" fmla="*/ 600646 h 1019175"/>
                <a:gd name="connsiteX632" fmla="*/ 2328958 w 2714625"/>
                <a:gd name="connsiteY632" fmla="*/ 601409 h 1019175"/>
                <a:gd name="connsiteX633" fmla="*/ 2324005 w 2714625"/>
                <a:gd name="connsiteY633" fmla="*/ 594360 h 1019175"/>
                <a:gd name="connsiteX634" fmla="*/ 2307812 w 2714625"/>
                <a:gd name="connsiteY634" fmla="*/ 600361 h 1019175"/>
                <a:gd name="connsiteX635" fmla="*/ 2292096 w 2714625"/>
                <a:gd name="connsiteY635" fmla="*/ 583787 h 1019175"/>
                <a:gd name="connsiteX636" fmla="*/ 2277999 w 2714625"/>
                <a:gd name="connsiteY636" fmla="*/ 596646 h 1019175"/>
                <a:gd name="connsiteX637" fmla="*/ 2270951 w 2714625"/>
                <a:gd name="connsiteY637" fmla="*/ 599408 h 1019175"/>
                <a:gd name="connsiteX638" fmla="*/ 2263807 w 2714625"/>
                <a:gd name="connsiteY638" fmla="*/ 612838 h 1019175"/>
                <a:gd name="connsiteX639" fmla="*/ 2256187 w 2714625"/>
                <a:gd name="connsiteY639" fmla="*/ 618649 h 1019175"/>
                <a:gd name="connsiteX640" fmla="*/ 2255329 w 2714625"/>
                <a:gd name="connsiteY640" fmla="*/ 621030 h 1019175"/>
                <a:gd name="connsiteX641" fmla="*/ 2264759 w 2714625"/>
                <a:gd name="connsiteY641" fmla="*/ 631412 h 1019175"/>
                <a:gd name="connsiteX642" fmla="*/ 2266378 w 2714625"/>
                <a:gd name="connsiteY642" fmla="*/ 640080 h 1019175"/>
                <a:gd name="connsiteX643" fmla="*/ 2274094 w 2714625"/>
                <a:gd name="connsiteY643" fmla="*/ 649319 h 1019175"/>
                <a:gd name="connsiteX644" fmla="*/ 2274856 w 2714625"/>
                <a:gd name="connsiteY644" fmla="*/ 664274 h 1019175"/>
                <a:gd name="connsiteX645" fmla="*/ 2258854 w 2714625"/>
                <a:gd name="connsiteY645" fmla="*/ 665607 h 1019175"/>
                <a:gd name="connsiteX646" fmla="*/ 2251805 w 2714625"/>
                <a:gd name="connsiteY646" fmla="*/ 669703 h 1019175"/>
                <a:gd name="connsiteX647" fmla="*/ 2251996 w 2714625"/>
                <a:gd name="connsiteY647" fmla="*/ 675037 h 1019175"/>
                <a:gd name="connsiteX648" fmla="*/ 2262854 w 2714625"/>
                <a:gd name="connsiteY648" fmla="*/ 680275 h 1019175"/>
                <a:gd name="connsiteX649" fmla="*/ 2269331 w 2714625"/>
                <a:gd name="connsiteY649" fmla="*/ 677894 h 1019175"/>
                <a:gd name="connsiteX650" fmla="*/ 2270855 w 2714625"/>
                <a:gd name="connsiteY650" fmla="*/ 682942 h 1019175"/>
                <a:gd name="connsiteX651" fmla="*/ 2285428 w 2714625"/>
                <a:gd name="connsiteY651" fmla="*/ 678751 h 1019175"/>
                <a:gd name="connsiteX652" fmla="*/ 2292668 w 2714625"/>
                <a:gd name="connsiteY652" fmla="*/ 665988 h 1019175"/>
                <a:gd name="connsiteX653" fmla="*/ 2298668 w 2714625"/>
                <a:gd name="connsiteY653" fmla="*/ 667036 h 1019175"/>
                <a:gd name="connsiteX654" fmla="*/ 2294001 w 2714625"/>
                <a:gd name="connsiteY654" fmla="*/ 678275 h 1019175"/>
                <a:gd name="connsiteX655" fmla="*/ 2302478 w 2714625"/>
                <a:gd name="connsiteY655" fmla="*/ 678751 h 1019175"/>
                <a:gd name="connsiteX656" fmla="*/ 2313718 w 2714625"/>
                <a:gd name="connsiteY656" fmla="*/ 674751 h 1019175"/>
                <a:gd name="connsiteX657" fmla="*/ 2306479 w 2714625"/>
                <a:gd name="connsiteY657" fmla="*/ 695516 h 1019175"/>
                <a:gd name="connsiteX658" fmla="*/ 2311527 w 2714625"/>
                <a:gd name="connsiteY658" fmla="*/ 707136 h 1019175"/>
                <a:gd name="connsiteX659" fmla="*/ 2305050 w 2714625"/>
                <a:gd name="connsiteY659" fmla="*/ 725043 h 1019175"/>
                <a:gd name="connsiteX660" fmla="*/ 2294287 w 2714625"/>
                <a:gd name="connsiteY660" fmla="*/ 734949 h 1019175"/>
                <a:gd name="connsiteX661" fmla="*/ 2281333 w 2714625"/>
                <a:gd name="connsiteY661" fmla="*/ 760857 h 1019175"/>
                <a:gd name="connsiteX662" fmla="*/ 2260759 w 2714625"/>
                <a:gd name="connsiteY662" fmla="*/ 773430 h 1019175"/>
                <a:gd name="connsiteX663" fmla="*/ 2249615 w 2714625"/>
                <a:gd name="connsiteY663" fmla="*/ 792194 h 1019175"/>
                <a:gd name="connsiteX664" fmla="*/ 2242757 w 2714625"/>
                <a:gd name="connsiteY664" fmla="*/ 795338 h 1019175"/>
                <a:gd name="connsiteX665" fmla="*/ 2229517 w 2714625"/>
                <a:gd name="connsiteY665" fmla="*/ 795433 h 1019175"/>
                <a:gd name="connsiteX666" fmla="*/ 2212848 w 2714625"/>
                <a:gd name="connsiteY666" fmla="*/ 788003 h 1019175"/>
                <a:gd name="connsiteX667" fmla="*/ 2195322 w 2714625"/>
                <a:gd name="connsiteY667" fmla="*/ 769334 h 1019175"/>
                <a:gd name="connsiteX668" fmla="*/ 2188750 w 2714625"/>
                <a:gd name="connsiteY668" fmla="*/ 769334 h 1019175"/>
                <a:gd name="connsiteX669" fmla="*/ 2179606 w 2714625"/>
                <a:gd name="connsiteY669" fmla="*/ 765048 h 1019175"/>
                <a:gd name="connsiteX670" fmla="*/ 2184273 w 2714625"/>
                <a:gd name="connsiteY670" fmla="*/ 757142 h 1019175"/>
                <a:gd name="connsiteX671" fmla="*/ 2151888 w 2714625"/>
                <a:gd name="connsiteY671" fmla="*/ 737997 h 1019175"/>
                <a:gd name="connsiteX672" fmla="*/ 2146935 w 2714625"/>
                <a:gd name="connsiteY672" fmla="*/ 727996 h 1019175"/>
                <a:gd name="connsiteX673" fmla="*/ 2140363 w 2714625"/>
                <a:gd name="connsiteY673" fmla="*/ 725996 h 1019175"/>
                <a:gd name="connsiteX674" fmla="*/ 2139029 w 2714625"/>
                <a:gd name="connsiteY674" fmla="*/ 722376 h 1019175"/>
                <a:gd name="connsiteX675" fmla="*/ 2128933 w 2714625"/>
                <a:gd name="connsiteY675" fmla="*/ 721233 h 1019175"/>
                <a:gd name="connsiteX676" fmla="*/ 2127504 w 2714625"/>
                <a:gd name="connsiteY676" fmla="*/ 713232 h 1019175"/>
                <a:gd name="connsiteX677" fmla="*/ 2118265 w 2714625"/>
                <a:gd name="connsiteY677" fmla="*/ 709327 h 1019175"/>
                <a:gd name="connsiteX678" fmla="*/ 2108264 w 2714625"/>
                <a:gd name="connsiteY678" fmla="*/ 727710 h 1019175"/>
                <a:gd name="connsiteX679" fmla="*/ 2117789 w 2714625"/>
                <a:gd name="connsiteY679" fmla="*/ 742283 h 1019175"/>
                <a:gd name="connsiteX680" fmla="*/ 2111978 w 2714625"/>
                <a:gd name="connsiteY680" fmla="*/ 744284 h 1019175"/>
                <a:gd name="connsiteX681" fmla="*/ 2105120 w 2714625"/>
                <a:gd name="connsiteY681" fmla="*/ 741997 h 1019175"/>
                <a:gd name="connsiteX682" fmla="*/ 2100072 w 2714625"/>
                <a:gd name="connsiteY682" fmla="*/ 747046 h 1019175"/>
                <a:gd name="connsiteX683" fmla="*/ 2107787 w 2714625"/>
                <a:gd name="connsiteY683" fmla="*/ 752380 h 1019175"/>
                <a:gd name="connsiteX684" fmla="*/ 2083213 w 2714625"/>
                <a:gd name="connsiteY684" fmla="*/ 785622 h 1019175"/>
                <a:gd name="connsiteX685" fmla="*/ 2088070 w 2714625"/>
                <a:gd name="connsiteY685" fmla="*/ 792766 h 1019175"/>
                <a:gd name="connsiteX686" fmla="*/ 2083213 w 2714625"/>
                <a:gd name="connsiteY686" fmla="*/ 800671 h 1019175"/>
                <a:gd name="connsiteX687" fmla="*/ 2074831 w 2714625"/>
                <a:gd name="connsiteY687" fmla="*/ 800576 h 1019175"/>
                <a:gd name="connsiteX688" fmla="*/ 2057591 w 2714625"/>
                <a:gd name="connsiteY688" fmla="*/ 790099 h 1019175"/>
                <a:gd name="connsiteX689" fmla="*/ 2039207 w 2714625"/>
                <a:gd name="connsiteY689" fmla="*/ 822103 h 1019175"/>
                <a:gd name="connsiteX690" fmla="*/ 2026539 w 2714625"/>
                <a:gd name="connsiteY690" fmla="*/ 820769 h 1019175"/>
                <a:gd name="connsiteX691" fmla="*/ 2024253 w 2714625"/>
                <a:gd name="connsiteY691" fmla="*/ 843058 h 1019175"/>
                <a:gd name="connsiteX692" fmla="*/ 2003108 w 2714625"/>
                <a:gd name="connsiteY692" fmla="*/ 838391 h 1019175"/>
                <a:gd name="connsiteX693" fmla="*/ 2007394 w 2714625"/>
                <a:gd name="connsiteY693" fmla="*/ 817054 h 1019175"/>
                <a:gd name="connsiteX694" fmla="*/ 1933861 w 2714625"/>
                <a:gd name="connsiteY694" fmla="*/ 794671 h 1019175"/>
                <a:gd name="connsiteX695" fmla="*/ 1932813 w 2714625"/>
                <a:gd name="connsiteY695" fmla="*/ 799433 h 1019175"/>
                <a:gd name="connsiteX696" fmla="*/ 1924145 w 2714625"/>
                <a:gd name="connsiteY696" fmla="*/ 797528 h 1019175"/>
                <a:gd name="connsiteX697" fmla="*/ 1927098 w 2714625"/>
                <a:gd name="connsiteY697" fmla="*/ 786765 h 1019175"/>
                <a:gd name="connsiteX698" fmla="*/ 1879568 w 2714625"/>
                <a:gd name="connsiteY698" fmla="*/ 772668 h 1019175"/>
                <a:gd name="connsiteX699" fmla="*/ 1881759 w 2714625"/>
                <a:gd name="connsiteY699" fmla="*/ 768667 h 1019175"/>
                <a:gd name="connsiteX700" fmla="*/ 1866424 w 2714625"/>
                <a:gd name="connsiteY700" fmla="*/ 761714 h 1019175"/>
                <a:gd name="connsiteX701" fmla="*/ 1869091 w 2714625"/>
                <a:gd name="connsiteY701" fmla="*/ 755047 h 1019175"/>
                <a:gd name="connsiteX702" fmla="*/ 1866138 w 2714625"/>
                <a:gd name="connsiteY702" fmla="*/ 754094 h 1019175"/>
                <a:gd name="connsiteX703" fmla="*/ 1860899 w 2714625"/>
                <a:gd name="connsiteY703" fmla="*/ 766572 h 1019175"/>
                <a:gd name="connsiteX704" fmla="*/ 1850708 w 2714625"/>
                <a:gd name="connsiteY704" fmla="*/ 760190 h 1019175"/>
                <a:gd name="connsiteX705" fmla="*/ 1832801 w 2714625"/>
                <a:gd name="connsiteY705" fmla="*/ 753999 h 1019175"/>
                <a:gd name="connsiteX706" fmla="*/ 1838134 w 2714625"/>
                <a:gd name="connsiteY706" fmla="*/ 741140 h 1019175"/>
                <a:gd name="connsiteX707" fmla="*/ 1835372 w 2714625"/>
                <a:gd name="connsiteY707" fmla="*/ 738473 h 1019175"/>
                <a:gd name="connsiteX708" fmla="*/ 1842516 w 2714625"/>
                <a:gd name="connsiteY708" fmla="*/ 734663 h 1019175"/>
                <a:gd name="connsiteX709" fmla="*/ 1840040 w 2714625"/>
                <a:gd name="connsiteY709" fmla="*/ 726091 h 1019175"/>
                <a:gd name="connsiteX710" fmla="*/ 1848517 w 2714625"/>
                <a:gd name="connsiteY710" fmla="*/ 728377 h 1019175"/>
                <a:gd name="connsiteX711" fmla="*/ 1851660 w 2714625"/>
                <a:gd name="connsiteY711" fmla="*/ 719042 h 1019175"/>
                <a:gd name="connsiteX712" fmla="*/ 1848421 w 2714625"/>
                <a:gd name="connsiteY712" fmla="*/ 714851 h 1019175"/>
                <a:gd name="connsiteX713" fmla="*/ 1855089 w 2714625"/>
                <a:gd name="connsiteY713" fmla="*/ 712946 h 1019175"/>
                <a:gd name="connsiteX714" fmla="*/ 1857184 w 2714625"/>
                <a:gd name="connsiteY714" fmla="*/ 710660 h 1019175"/>
                <a:gd name="connsiteX715" fmla="*/ 1855089 w 2714625"/>
                <a:gd name="connsiteY715" fmla="*/ 709136 h 1019175"/>
                <a:gd name="connsiteX716" fmla="*/ 1858613 w 2714625"/>
                <a:gd name="connsiteY716" fmla="*/ 707041 h 1019175"/>
                <a:gd name="connsiteX717" fmla="*/ 1856708 w 2714625"/>
                <a:gd name="connsiteY717" fmla="*/ 703517 h 1019175"/>
                <a:gd name="connsiteX718" fmla="*/ 1863852 w 2714625"/>
                <a:gd name="connsiteY718" fmla="*/ 673703 h 1019175"/>
                <a:gd name="connsiteX719" fmla="*/ 1860709 w 2714625"/>
                <a:gd name="connsiteY719" fmla="*/ 674561 h 1019175"/>
                <a:gd name="connsiteX720" fmla="*/ 1840801 w 2714625"/>
                <a:gd name="connsiteY720" fmla="*/ 649034 h 1019175"/>
                <a:gd name="connsiteX721" fmla="*/ 1840516 w 2714625"/>
                <a:gd name="connsiteY721" fmla="*/ 645700 h 1019175"/>
                <a:gd name="connsiteX722" fmla="*/ 1844993 w 2714625"/>
                <a:gd name="connsiteY722" fmla="*/ 641223 h 1019175"/>
                <a:gd name="connsiteX723" fmla="*/ 1851851 w 2714625"/>
                <a:gd name="connsiteY723" fmla="*/ 646367 h 1019175"/>
                <a:gd name="connsiteX724" fmla="*/ 1849279 w 2714625"/>
                <a:gd name="connsiteY724" fmla="*/ 643509 h 1019175"/>
                <a:gd name="connsiteX725" fmla="*/ 1847564 w 2714625"/>
                <a:gd name="connsiteY725" fmla="*/ 631698 h 1019175"/>
                <a:gd name="connsiteX726" fmla="*/ 1840325 w 2714625"/>
                <a:gd name="connsiteY726" fmla="*/ 629031 h 1019175"/>
                <a:gd name="connsiteX727" fmla="*/ 1841468 w 2714625"/>
                <a:gd name="connsiteY727" fmla="*/ 626459 h 1019175"/>
                <a:gd name="connsiteX728" fmla="*/ 1829371 w 2714625"/>
                <a:gd name="connsiteY728" fmla="*/ 639699 h 1019175"/>
                <a:gd name="connsiteX729" fmla="*/ 1822133 w 2714625"/>
                <a:gd name="connsiteY729" fmla="*/ 633222 h 1019175"/>
                <a:gd name="connsiteX730" fmla="*/ 1823466 w 2714625"/>
                <a:gd name="connsiteY730" fmla="*/ 631603 h 1019175"/>
                <a:gd name="connsiteX731" fmla="*/ 1806988 w 2714625"/>
                <a:gd name="connsiteY731" fmla="*/ 636079 h 1019175"/>
                <a:gd name="connsiteX732" fmla="*/ 1806131 w 2714625"/>
                <a:gd name="connsiteY732" fmla="*/ 622649 h 1019175"/>
                <a:gd name="connsiteX733" fmla="*/ 1772031 w 2714625"/>
                <a:gd name="connsiteY733" fmla="*/ 624650 h 1019175"/>
                <a:gd name="connsiteX734" fmla="*/ 1771555 w 2714625"/>
                <a:gd name="connsiteY734" fmla="*/ 617315 h 1019175"/>
                <a:gd name="connsiteX735" fmla="*/ 1746123 w 2714625"/>
                <a:gd name="connsiteY735" fmla="*/ 620459 h 1019175"/>
                <a:gd name="connsiteX736" fmla="*/ 1742599 w 2714625"/>
                <a:gd name="connsiteY736" fmla="*/ 592360 h 1019175"/>
                <a:gd name="connsiteX737" fmla="*/ 1740122 w 2714625"/>
                <a:gd name="connsiteY737" fmla="*/ 586264 h 1019175"/>
                <a:gd name="connsiteX738" fmla="*/ 1729264 w 2714625"/>
                <a:gd name="connsiteY738" fmla="*/ 588931 h 1019175"/>
                <a:gd name="connsiteX739" fmla="*/ 1725644 w 2714625"/>
                <a:gd name="connsiteY739" fmla="*/ 563689 h 1019175"/>
                <a:gd name="connsiteX740" fmla="*/ 1707451 w 2714625"/>
                <a:gd name="connsiteY740" fmla="*/ 559022 h 1019175"/>
                <a:gd name="connsiteX741" fmla="*/ 1706499 w 2714625"/>
                <a:gd name="connsiteY741" fmla="*/ 563499 h 1019175"/>
                <a:gd name="connsiteX742" fmla="*/ 1701927 w 2714625"/>
                <a:gd name="connsiteY742" fmla="*/ 564833 h 1019175"/>
                <a:gd name="connsiteX743" fmla="*/ 1696593 w 2714625"/>
                <a:gd name="connsiteY743" fmla="*/ 565785 h 1019175"/>
                <a:gd name="connsiteX744" fmla="*/ 1688687 w 2714625"/>
                <a:gd name="connsiteY744" fmla="*/ 563118 h 1019175"/>
                <a:gd name="connsiteX745" fmla="*/ 1693354 w 2714625"/>
                <a:gd name="connsiteY745" fmla="*/ 541306 h 1019175"/>
                <a:gd name="connsiteX746" fmla="*/ 1692497 w 2714625"/>
                <a:gd name="connsiteY746" fmla="*/ 526161 h 1019175"/>
                <a:gd name="connsiteX747" fmla="*/ 1710023 w 2714625"/>
                <a:gd name="connsiteY747" fmla="*/ 528257 h 1019175"/>
                <a:gd name="connsiteX748" fmla="*/ 1708785 w 2714625"/>
                <a:gd name="connsiteY748" fmla="*/ 519875 h 1019175"/>
                <a:gd name="connsiteX749" fmla="*/ 1699451 w 2714625"/>
                <a:gd name="connsiteY749" fmla="*/ 516541 h 1019175"/>
                <a:gd name="connsiteX750" fmla="*/ 1698212 w 2714625"/>
                <a:gd name="connsiteY750" fmla="*/ 510921 h 1019175"/>
                <a:gd name="connsiteX751" fmla="*/ 1687354 w 2714625"/>
                <a:gd name="connsiteY751" fmla="*/ 513588 h 1019175"/>
                <a:gd name="connsiteX752" fmla="*/ 1673924 w 2714625"/>
                <a:gd name="connsiteY752" fmla="*/ 502253 h 1019175"/>
                <a:gd name="connsiteX753" fmla="*/ 1656588 w 2714625"/>
                <a:gd name="connsiteY753" fmla="*/ 493395 h 1019175"/>
                <a:gd name="connsiteX754" fmla="*/ 1638871 w 2714625"/>
                <a:gd name="connsiteY754" fmla="*/ 489109 h 1019175"/>
                <a:gd name="connsiteX755" fmla="*/ 1637157 w 2714625"/>
                <a:gd name="connsiteY755" fmla="*/ 485966 h 1019175"/>
                <a:gd name="connsiteX756" fmla="*/ 1627918 w 2714625"/>
                <a:gd name="connsiteY756" fmla="*/ 485489 h 1019175"/>
                <a:gd name="connsiteX757" fmla="*/ 1625346 w 2714625"/>
                <a:gd name="connsiteY757" fmla="*/ 479203 h 1019175"/>
                <a:gd name="connsiteX758" fmla="*/ 1620298 w 2714625"/>
                <a:gd name="connsiteY758" fmla="*/ 475583 h 1019175"/>
                <a:gd name="connsiteX759" fmla="*/ 1602581 w 2714625"/>
                <a:gd name="connsiteY759" fmla="*/ 472535 h 1019175"/>
                <a:gd name="connsiteX760" fmla="*/ 1604201 w 2714625"/>
                <a:gd name="connsiteY760" fmla="*/ 497300 h 1019175"/>
                <a:gd name="connsiteX761" fmla="*/ 1583912 w 2714625"/>
                <a:gd name="connsiteY761" fmla="*/ 510254 h 1019175"/>
                <a:gd name="connsiteX762" fmla="*/ 1566291 w 2714625"/>
                <a:gd name="connsiteY762" fmla="*/ 515493 h 1019175"/>
                <a:gd name="connsiteX763" fmla="*/ 1578864 w 2714625"/>
                <a:gd name="connsiteY763" fmla="*/ 526351 h 1019175"/>
                <a:gd name="connsiteX764" fmla="*/ 1588960 w 2714625"/>
                <a:gd name="connsiteY764" fmla="*/ 528733 h 1019175"/>
                <a:gd name="connsiteX765" fmla="*/ 1576292 w 2714625"/>
                <a:gd name="connsiteY765" fmla="*/ 539591 h 1019175"/>
                <a:gd name="connsiteX766" fmla="*/ 1582674 w 2714625"/>
                <a:gd name="connsiteY766" fmla="*/ 544449 h 1019175"/>
                <a:gd name="connsiteX767" fmla="*/ 1586960 w 2714625"/>
                <a:gd name="connsiteY767" fmla="*/ 572834 h 1019175"/>
                <a:gd name="connsiteX768" fmla="*/ 1593437 w 2714625"/>
                <a:gd name="connsiteY768" fmla="*/ 574453 h 1019175"/>
                <a:gd name="connsiteX769" fmla="*/ 1594580 w 2714625"/>
                <a:gd name="connsiteY769" fmla="*/ 579787 h 1019175"/>
                <a:gd name="connsiteX770" fmla="*/ 1602105 w 2714625"/>
                <a:gd name="connsiteY770" fmla="*/ 579406 h 1019175"/>
                <a:gd name="connsiteX771" fmla="*/ 1604296 w 2714625"/>
                <a:gd name="connsiteY771" fmla="*/ 582073 h 1019175"/>
                <a:gd name="connsiteX772" fmla="*/ 1597152 w 2714625"/>
                <a:gd name="connsiteY772" fmla="*/ 580072 h 1019175"/>
                <a:gd name="connsiteX773" fmla="*/ 1569053 w 2714625"/>
                <a:gd name="connsiteY773" fmla="*/ 590359 h 1019175"/>
                <a:gd name="connsiteX774" fmla="*/ 1570387 w 2714625"/>
                <a:gd name="connsiteY774" fmla="*/ 596075 h 1019175"/>
                <a:gd name="connsiteX775" fmla="*/ 1567339 w 2714625"/>
                <a:gd name="connsiteY775" fmla="*/ 596551 h 1019175"/>
                <a:gd name="connsiteX776" fmla="*/ 1568291 w 2714625"/>
                <a:gd name="connsiteY776" fmla="*/ 605409 h 1019175"/>
                <a:gd name="connsiteX777" fmla="*/ 1563624 w 2714625"/>
                <a:gd name="connsiteY777" fmla="*/ 607790 h 1019175"/>
                <a:gd name="connsiteX778" fmla="*/ 1542288 w 2714625"/>
                <a:gd name="connsiteY778" fmla="*/ 609219 h 1019175"/>
                <a:gd name="connsiteX779" fmla="*/ 1541907 w 2714625"/>
                <a:gd name="connsiteY779" fmla="*/ 605314 h 1019175"/>
                <a:gd name="connsiteX780" fmla="*/ 1521524 w 2714625"/>
                <a:gd name="connsiteY780" fmla="*/ 608457 h 1019175"/>
                <a:gd name="connsiteX781" fmla="*/ 1503902 w 2714625"/>
                <a:gd name="connsiteY781" fmla="*/ 616744 h 1019175"/>
                <a:gd name="connsiteX782" fmla="*/ 1513523 w 2714625"/>
                <a:gd name="connsiteY782" fmla="*/ 632174 h 1019175"/>
                <a:gd name="connsiteX783" fmla="*/ 1519142 w 2714625"/>
                <a:gd name="connsiteY783" fmla="*/ 630841 h 1019175"/>
                <a:gd name="connsiteX784" fmla="*/ 1523333 w 2714625"/>
                <a:gd name="connsiteY784" fmla="*/ 640366 h 1019175"/>
                <a:gd name="connsiteX785" fmla="*/ 1518190 w 2714625"/>
                <a:gd name="connsiteY785" fmla="*/ 641985 h 1019175"/>
                <a:gd name="connsiteX786" fmla="*/ 1518380 w 2714625"/>
                <a:gd name="connsiteY786" fmla="*/ 649224 h 1019175"/>
                <a:gd name="connsiteX787" fmla="*/ 1512760 w 2714625"/>
                <a:gd name="connsiteY787" fmla="*/ 650176 h 1019175"/>
                <a:gd name="connsiteX788" fmla="*/ 1513046 w 2714625"/>
                <a:gd name="connsiteY788" fmla="*/ 657416 h 1019175"/>
                <a:gd name="connsiteX789" fmla="*/ 1509998 w 2714625"/>
                <a:gd name="connsiteY789" fmla="*/ 657606 h 1019175"/>
                <a:gd name="connsiteX790" fmla="*/ 1509236 w 2714625"/>
                <a:gd name="connsiteY790" fmla="*/ 666274 h 1019175"/>
                <a:gd name="connsiteX791" fmla="*/ 1506188 w 2714625"/>
                <a:gd name="connsiteY791" fmla="*/ 666274 h 1019175"/>
                <a:gd name="connsiteX792" fmla="*/ 1505712 w 2714625"/>
                <a:gd name="connsiteY792" fmla="*/ 670370 h 1019175"/>
                <a:gd name="connsiteX793" fmla="*/ 1503902 w 2714625"/>
                <a:gd name="connsiteY793" fmla="*/ 670370 h 1019175"/>
                <a:gd name="connsiteX794" fmla="*/ 1502950 w 2714625"/>
                <a:gd name="connsiteY794" fmla="*/ 690467 h 1019175"/>
                <a:gd name="connsiteX795" fmla="*/ 1498568 w 2714625"/>
                <a:gd name="connsiteY795" fmla="*/ 690753 h 1019175"/>
                <a:gd name="connsiteX796" fmla="*/ 1496377 w 2714625"/>
                <a:gd name="connsiteY796" fmla="*/ 701326 h 1019175"/>
                <a:gd name="connsiteX797" fmla="*/ 1470184 w 2714625"/>
                <a:gd name="connsiteY797" fmla="*/ 697706 h 1019175"/>
                <a:gd name="connsiteX798" fmla="*/ 1471898 w 2714625"/>
                <a:gd name="connsiteY798" fmla="*/ 712661 h 1019175"/>
                <a:gd name="connsiteX799" fmla="*/ 1432560 w 2714625"/>
                <a:gd name="connsiteY799" fmla="*/ 721328 h 1019175"/>
                <a:gd name="connsiteX800" fmla="*/ 1421416 w 2714625"/>
                <a:gd name="connsiteY800" fmla="*/ 732187 h 1019175"/>
                <a:gd name="connsiteX801" fmla="*/ 1419987 w 2714625"/>
                <a:gd name="connsiteY801" fmla="*/ 739330 h 1019175"/>
                <a:gd name="connsiteX802" fmla="*/ 1415510 w 2714625"/>
                <a:gd name="connsiteY802" fmla="*/ 739997 h 1019175"/>
                <a:gd name="connsiteX803" fmla="*/ 1414843 w 2714625"/>
                <a:gd name="connsiteY803" fmla="*/ 745998 h 1019175"/>
                <a:gd name="connsiteX804" fmla="*/ 1409605 w 2714625"/>
                <a:gd name="connsiteY804" fmla="*/ 749617 h 1019175"/>
                <a:gd name="connsiteX805" fmla="*/ 1410176 w 2714625"/>
                <a:gd name="connsiteY805" fmla="*/ 768382 h 1019175"/>
                <a:gd name="connsiteX806" fmla="*/ 1408462 w 2714625"/>
                <a:gd name="connsiteY806" fmla="*/ 768287 h 1019175"/>
                <a:gd name="connsiteX807" fmla="*/ 1408748 w 2714625"/>
                <a:gd name="connsiteY807" fmla="*/ 772859 h 1019175"/>
                <a:gd name="connsiteX808" fmla="*/ 1405223 w 2714625"/>
                <a:gd name="connsiteY808" fmla="*/ 772859 h 1019175"/>
                <a:gd name="connsiteX809" fmla="*/ 1404461 w 2714625"/>
                <a:gd name="connsiteY809" fmla="*/ 777716 h 1019175"/>
                <a:gd name="connsiteX810" fmla="*/ 1405795 w 2714625"/>
                <a:gd name="connsiteY810" fmla="*/ 785432 h 1019175"/>
                <a:gd name="connsiteX811" fmla="*/ 1410843 w 2714625"/>
                <a:gd name="connsiteY811" fmla="*/ 785336 h 1019175"/>
                <a:gd name="connsiteX812" fmla="*/ 1407414 w 2714625"/>
                <a:gd name="connsiteY812" fmla="*/ 791718 h 1019175"/>
                <a:gd name="connsiteX813" fmla="*/ 1408367 w 2714625"/>
                <a:gd name="connsiteY813" fmla="*/ 801624 h 1019175"/>
                <a:gd name="connsiteX814" fmla="*/ 1419606 w 2714625"/>
                <a:gd name="connsiteY814" fmla="*/ 799909 h 1019175"/>
                <a:gd name="connsiteX815" fmla="*/ 1418749 w 2714625"/>
                <a:gd name="connsiteY815" fmla="*/ 808292 h 1019175"/>
                <a:gd name="connsiteX816" fmla="*/ 1436942 w 2714625"/>
                <a:gd name="connsiteY816" fmla="*/ 803434 h 1019175"/>
                <a:gd name="connsiteX817" fmla="*/ 1438180 w 2714625"/>
                <a:gd name="connsiteY817" fmla="*/ 812197 h 1019175"/>
                <a:gd name="connsiteX818" fmla="*/ 1445228 w 2714625"/>
                <a:gd name="connsiteY818" fmla="*/ 811149 h 1019175"/>
                <a:gd name="connsiteX819" fmla="*/ 1448848 w 2714625"/>
                <a:gd name="connsiteY819" fmla="*/ 831247 h 1019175"/>
                <a:gd name="connsiteX820" fmla="*/ 1449229 w 2714625"/>
                <a:gd name="connsiteY820" fmla="*/ 850106 h 1019175"/>
                <a:gd name="connsiteX821" fmla="*/ 1453134 w 2714625"/>
                <a:gd name="connsiteY821" fmla="*/ 868299 h 1019175"/>
                <a:gd name="connsiteX822" fmla="*/ 1438942 w 2714625"/>
                <a:gd name="connsiteY822" fmla="*/ 864870 h 1019175"/>
                <a:gd name="connsiteX823" fmla="*/ 1434465 w 2714625"/>
                <a:gd name="connsiteY823" fmla="*/ 897064 h 1019175"/>
                <a:gd name="connsiteX824" fmla="*/ 1429321 w 2714625"/>
                <a:gd name="connsiteY824" fmla="*/ 896874 h 1019175"/>
                <a:gd name="connsiteX825" fmla="*/ 1433798 w 2714625"/>
                <a:gd name="connsiteY825" fmla="*/ 902589 h 1019175"/>
                <a:gd name="connsiteX826" fmla="*/ 1430941 w 2714625"/>
                <a:gd name="connsiteY826" fmla="*/ 918591 h 1019175"/>
                <a:gd name="connsiteX827" fmla="*/ 1416844 w 2714625"/>
                <a:gd name="connsiteY827" fmla="*/ 913543 h 1019175"/>
                <a:gd name="connsiteX828" fmla="*/ 1401318 w 2714625"/>
                <a:gd name="connsiteY828" fmla="*/ 913257 h 1019175"/>
                <a:gd name="connsiteX829" fmla="*/ 1400366 w 2714625"/>
                <a:gd name="connsiteY829" fmla="*/ 937546 h 1019175"/>
                <a:gd name="connsiteX830" fmla="*/ 1394365 w 2714625"/>
                <a:gd name="connsiteY830" fmla="*/ 936022 h 1019175"/>
                <a:gd name="connsiteX831" fmla="*/ 1398175 w 2714625"/>
                <a:gd name="connsiteY831" fmla="*/ 913352 h 1019175"/>
                <a:gd name="connsiteX832" fmla="*/ 1391888 w 2714625"/>
                <a:gd name="connsiteY832" fmla="*/ 912876 h 1019175"/>
                <a:gd name="connsiteX833" fmla="*/ 1391221 w 2714625"/>
                <a:gd name="connsiteY833" fmla="*/ 918210 h 1019175"/>
                <a:gd name="connsiteX834" fmla="*/ 1374076 w 2714625"/>
                <a:gd name="connsiteY834" fmla="*/ 917067 h 1019175"/>
                <a:gd name="connsiteX835" fmla="*/ 1373315 w 2714625"/>
                <a:gd name="connsiteY835" fmla="*/ 926116 h 1019175"/>
                <a:gd name="connsiteX836" fmla="*/ 1371409 w 2714625"/>
                <a:gd name="connsiteY836" fmla="*/ 926021 h 1019175"/>
                <a:gd name="connsiteX837" fmla="*/ 1369219 w 2714625"/>
                <a:gd name="connsiteY837" fmla="*/ 933831 h 1019175"/>
                <a:gd name="connsiteX838" fmla="*/ 1363980 w 2714625"/>
                <a:gd name="connsiteY838" fmla="*/ 933069 h 1019175"/>
                <a:gd name="connsiteX839" fmla="*/ 1362361 w 2714625"/>
                <a:gd name="connsiteY839" fmla="*/ 942404 h 1019175"/>
                <a:gd name="connsiteX840" fmla="*/ 1359884 w 2714625"/>
                <a:gd name="connsiteY840" fmla="*/ 941642 h 1019175"/>
                <a:gd name="connsiteX841" fmla="*/ 1355598 w 2714625"/>
                <a:gd name="connsiteY841" fmla="*/ 976027 h 1019175"/>
                <a:gd name="connsiteX842" fmla="*/ 1356455 w 2714625"/>
                <a:gd name="connsiteY842" fmla="*/ 1013650 h 1019175"/>
                <a:gd name="connsiteX843" fmla="*/ 1344359 w 2714625"/>
                <a:gd name="connsiteY843" fmla="*/ 1012603 h 1019175"/>
                <a:gd name="connsiteX844" fmla="*/ 1332548 w 2714625"/>
                <a:gd name="connsiteY844" fmla="*/ 999363 h 1019175"/>
                <a:gd name="connsiteX845" fmla="*/ 1327023 w 2714625"/>
                <a:gd name="connsiteY845" fmla="*/ 997649 h 1019175"/>
                <a:gd name="connsiteX846" fmla="*/ 1325309 w 2714625"/>
                <a:gd name="connsiteY846" fmla="*/ 987552 h 1019175"/>
                <a:gd name="connsiteX847" fmla="*/ 1315212 w 2714625"/>
                <a:gd name="connsiteY847" fmla="*/ 988219 h 1019175"/>
                <a:gd name="connsiteX848" fmla="*/ 1304830 w 2714625"/>
                <a:gd name="connsiteY848" fmla="*/ 992981 h 1019175"/>
                <a:gd name="connsiteX849" fmla="*/ 1271207 w 2714625"/>
                <a:gd name="connsiteY849" fmla="*/ 997363 h 1019175"/>
                <a:gd name="connsiteX850" fmla="*/ 1250823 w 2714625"/>
                <a:gd name="connsiteY850" fmla="*/ 990695 h 1019175"/>
                <a:gd name="connsiteX851" fmla="*/ 1218438 w 2714625"/>
                <a:gd name="connsiteY851" fmla="*/ 992314 h 1019175"/>
                <a:gd name="connsiteX852" fmla="*/ 2537841 w 2714625"/>
                <a:gd name="connsiteY852" fmla="*/ 399097 h 1019175"/>
                <a:gd name="connsiteX853" fmla="*/ 2550224 w 2714625"/>
                <a:gd name="connsiteY853" fmla="*/ 403479 h 1019175"/>
                <a:gd name="connsiteX854" fmla="*/ 2554510 w 2714625"/>
                <a:gd name="connsiteY854" fmla="*/ 385382 h 1019175"/>
                <a:gd name="connsiteX855" fmla="*/ 2539936 w 2714625"/>
                <a:gd name="connsiteY855" fmla="*/ 394240 h 1019175"/>
                <a:gd name="connsiteX856" fmla="*/ 2537841 w 2714625"/>
                <a:gd name="connsiteY856" fmla="*/ 399097 h 10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</a:cxnLst>
              <a:rect l="l" t="t" r="r" b="b"/>
              <a:pathLst>
                <a:path w="2714625" h="1019175">
                  <a:moveTo>
                    <a:pt x="858202" y="940308"/>
                  </a:moveTo>
                  <a:lnTo>
                    <a:pt x="865918" y="938498"/>
                  </a:lnTo>
                  <a:lnTo>
                    <a:pt x="867346" y="944689"/>
                  </a:lnTo>
                  <a:lnTo>
                    <a:pt x="860203" y="946595"/>
                  </a:lnTo>
                  <a:lnTo>
                    <a:pt x="858202" y="940308"/>
                  </a:lnTo>
                  <a:close/>
                  <a:moveTo>
                    <a:pt x="845534" y="946023"/>
                  </a:moveTo>
                  <a:lnTo>
                    <a:pt x="851344" y="943832"/>
                  </a:lnTo>
                  <a:lnTo>
                    <a:pt x="854011" y="952595"/>
                  </a:lnTo>
                  <a:lnTo>
                    <a:pt x="847725" y="952976"/>
                  </a:lnTo>
                  <a:lnTo>
                    <a:pt x="845534" y="946023"/>
                  </a:lnTo>
                  <a:close/>
                  <a:moveTo>
                    <a:pt x="1686401" y="569024"/>
                  </a:moveTo>
                  <a:lnTo>
                    <a:pt x="1691164" y="567976"/>
                  </a:lnTo>
                  <a:lnTo>
                    <a:pt x="1694498" y="587121"/>
                  </a:lnTo>
                  <a:lnTo>
                    <a:pt x="1681829" y="586835"/>
                  </a:lnTo>
                  <a:lnTo>
                    <a:pt x="1682401" y="577405"/>
                  </a:lnTo>
                  <a:lnTo>
                    <a:pt x="1686401" y="569024"/>
                  </a:lnTo>
                  <a:close/>
                  <a:moveTo>
                    <a:pt x="1686496" y="568833"/>
                  </a:moveTo>
                  <a:lnTo>
                    <a:pt x="1688497" y="563594"/>
                  </a:lnTo>
                  <a:lnTo>
                    <a:pt x="1690592" y="564261"/>
                  </a:lnTo>
                  <a:lnTo>
                    <a:pt x="1691164" y="567785"/>
                  </a:lnTo>
                  <a:lnTo>
                    <a:pt x="1686496" y="568833"/>
                  </a:lnTo>
                  <a:close/>
                  <a:moveTo>
                    <a:pt x="1218438" y="992314"/>
                  </a:moveTo>
                  <a:lnTo>
                    <a:pt x="1143381" y="991934"/>
                  </a:lnTo>
                  <a:lnTo>
                    <a:pt x="1141667" y="940879"/>
                  </a:lnTo>
                  <a:lnTo>
                    <a:pt x="1108329" y="941832"/>
                  </a:lnTo>
                  <a:lnTo>
                    <a:pt x="1104709" y="942404"/>
                  </a:lnTo>
                  <a:lnTo>
                    <a:pt x="1104805" y="944689"/>
                  </a:lnTo>
                  <a:lnTo>
                    <a:pt x="1095375" y="945642"/>
                  </a:lnTo>
                  <a:lnTo>
                    <a:pt x="1090993" y="944023"/>
                  </a:lnTo>
                  <a:lnTo>
                    <a:pt x="1088231" y="933355"/>
                  </a:lnTo>
                  <a:lnTo>
                    <a:pt x="1070229" y="936117"/>
                  </a:lnTo>
                  <a:lnTo>
                    <a:pt x="1069562" y="930688"/>
                  </a:lnTo>
                  <a:lnTo>
                    <a:pt x="1066514" y="930878"/>
                  </a:lnTo>
                  <a:lnTo>
                    <a:pt x="1050989" y="937832"/>
                  </a:lnTo>
                  <a:lnTo>
                    <a:pt x="1050893" y="941070"/>
                  </a:lnTo>
                  <a:lnTo>
                    <a:pt x="1038892" y="944785"/>
                  </a:lnTo>
                  <a:lnTo>
                    <a:pt x="1030129" y="952500"/>
                  </a:lnTo>
                  <a:lnTo>
                    <a:pt x="1029271" y="932307"/>
                  </a:lnTo>
                  <a:lnTo>
                    <a:pt x="1019080" y="939070"/>
                  </a:lnTo>
                  <a:lnTo>
                    <a:pt x="1018889" y="935260"/>
                  </a:lnTo>
                  <a:lnTo>
                    <a:pt x="1001363" y="935450"/>
                  </a:lnTo>
                  <a:lnTo>
                    <a:pt x="1001173" y="929830"/>
                  </a:lnTo>
                  <a:lnTo>
                    <a:pt x="970502" y="929735"/>
                  </a:lnTo>
                  <a:lnTo>
                    <a:pt x="974026" y="924211"/>
                  </a:lnTo>
                  <a:lnTo>
                    <a:pt x="919162" y="926021"/>
                  </a:lnTo>
                  <a:lnTo>
                    <a:pt x="919162" y="928402"/>
                  </a:lnTo>
                  <a:lnTo>
                    <a:pt x="903732" y="930021"/>
                  </a:lnTo>
                  <a:lnTo>
                    <a:pt x="894778" y="934784"/>
                  </a:lnTo>
                  <a:lnTo>
                    <a:pt x="876205" y="934498"/>
                  </a:lnTo>
                  <a:lnTo>
                    <a:pt x="860679" y="938975"/>
                  </a:lnTo>
                  <a:lnTo>
                    <a:pt x="841343" y="947833"/>
                  </a:lnTo>
                  <a:lnTo>
                    <a:pt x="844106" y="964883"/>
                  </a:lnTo>
                  <a:lnTo>
                    <a:pt x="834771" y="965359"/>
                  </a:lnTo>
                  <a:lnTo>
                    <a:pt x="834676" y="971264"/>
                  </a:lnTo>
                  <a:lnTo>
                    <a:pt x="829437" y="972598"/>
                  </a:lnTo>
                  <a:lnTo>
                    <a:pt x="825151" y="958405"/>
                  </a:lnTo>
                  <a:lnTo>
                    <a:pt x="820484" y="958882"/>
                  </a:lnTo>
                  <a:lnTo>
                    <a:pt x="821817" y="968312"/>
                  </a:lnTo>
                  <a:lnTo>
                    <a:pt x="809911" y="967835"/>
                  </a:lnTo>
                  <a:lnTo>
                    <a:pt x="810577" y="975265"/>
                  </a:lnTo>
                  <a:lnTo>
                    <a:pt x="807815" y="975646"/>
                  </a:lnTo>
                  <a:lnTo>
                    <a:pt x="808196" y="980694"/>
                  </a:lnTo>
                  <a:lnTo>
                    <a:pt x="800005" y="980504"/>
                  </a:lnTo>
                  <a:lnTo>
                    <a:pt x="800386" y="994886"/>
                  </a:lnTo>
                  <a:lnTo>
                    <a:pt x="774668" y="1007364"/>
                  </a:lnTo>
                  <a:lnTo>
                    <a:pt x="773335" y="996505"/>
                  </a:lnTo>
                  <a:lnTo>
                    <a:pt x="775430" y="979742"/>
                  </a:lnTo>
                  <a:lnTo>
                    <a:pt x="769715" y="978313"/>
                  </a:lnTo>
                  <a:lnTo>
                    <a:pt x="771239" y="968121"/>
                  </a:lnTo>
                  <a:lnTo>
                    <a:pt x="772477" y="965168"/>
                  </a:lnTo>
                  <a:lnTo>
                    <a:pt x="782098" y="960120"/>
                  </a:lnTo>
                  <a:lnTo>
                    <a:pt x="778764" y="940213"/>
                  </a:lnTo>
                  <a:lnTo>
                    <a:pt x="771049" y="939260"/>
                  </a:lnTo>
                  <a:lnTo>
                    <a:pt x="769429" y="932117"/>
                  </a:lnTo>
                  <a:lnTo>
                    <a:pt x="753904" y="936784"/>
                  </a:lnTo>
                  <a:lnTo>
                    <a:pt x="753332" y="934498"/>
                  </a:lnTo>
                  <a:lnTo>
                    <a:pt x="743331" y="935069"/>
                  </a:lnTo>
                  <a:lnTo>
                    <a:pt x="743141" y="932879"/>
                  </a:lnTo>
                  <a:lnTo>
                    <a:pt x="735044" y="934784"/>
                  </a:lnTo>
                  <a:lnTo>
                    <a:pt x="735044" y="950214"/>
                  </a:lnTo>
                  <a:lnTo>
                    <a:pt x="723614" y="958977"/>
                  </a:lnTo>
                  <a:lnTo>
                    <a:pt x="708279" y="954119"/>
                  </a:lnTo>
                  <a:lnTo>
                    <a:pt x="705707" y="957358"/>
                  </a:lnTo>
                  <a:lnTo>
                    <a:pt x="702469" y="956120"/>
                  </a:lnTo>
                  <a:lnTo>
                    <a:pt x="700850" y="976027"/>
                  </a:lnTo>
                  <a:lnTo>
                    <a:pt x="678751" y="965740"/>
                  </a:lnTo>
                  <a:lnTo>
                    <a:pt x="667988" y="970693"/>
                  </a:lnTo>
                  <a:lnTo>
                    <a:pt x="655225" y="963644"/>
                  </a:lnTo>
                  <a:lnTo>
                    <a:pt x="632650" y="957929"/>
                  </a:lnTo>
                  <a:lnTo>
                    <a:pt x="641413" y="944594"/>
                  </a:lnTo>
                  <a:lnTo>
                    <a:pt x="625221" y="939070"/>
                  </a:lnTo>
                  <a:lnTo>
                    <a:pt x="626840" y="931926"/>
                  </a:lnTo>
                  <a:lnTo>
                    <a:pt x="616553" y="927735"/>
                  </a:lnTo>
                  <a:lnTo>
                    <a:pt x="616458" y="920591"/>
                  </a:lnTo>
                  <a:lnTo>
                    <a:pt x="612458" y="918782"/>
                  </a:lnTo>
                  <a:lnTo>
                    <a:pt x="616839" y="903065"/>
                  </a:lnTo>
                  <a:lnTo>
                    <a:pt x="616458" y="887730"/>
                  </a:lnTo>
                  <a:lnTo>
                    <a:pt x="614267" y="888397"/>
                  </a:lnTo>
                  <a:lnTo>
                    <a:pt x="593884" y="851440"/>
                  </a:lnTo>
                  <a:lnTo>
                    <a:pt x="595884" y="839914"/>
                  </a:lnTo>
                  <a:lnTo>
                    <a:pt x="593217" y="839438"/>
                  </a:lnTo>
                  <a:lnTo>
                    <a:pt x="592550" y="827532"/>
                  </a:lnTo>
                  <a:lnTo>
                    <a:pt x="587312" y="825437"/>
                  </a:lnTo>
                  <a:lnTo>
                    <a:pt x="587788" y="820579"/>
                  </a:lnTo>
                  <a:lnTo>
                    <a:pt x="589597" y="821055"/>
                  </a:lnTo>
                  <a:lnTo>
                    <a:pt x="586645" y="800291"/>
                  </a:lnTo>
                  <a:lnTo>
                    <a:pt x="580930" y="800576"/>
                  </a:lnTo>
                  <a:lnTo>
                    <a:pt x="579501" y="790956"/>
                  </a:lnTo>
                  <a:lnTo>
                    <a:pt x="576167" y="791718"/>
                  </a:lnTo>
                  <a:lnTo>
                    <a:pt x="574167" y="786098"/>
                  </a:lnTo>
                  <a:lnTo>
                    <a:pt x="566452" y="786860"/>
                  </a:lnTo>
                  <a:lnTo>
                    <a:pt x="557022" y="748379"/>
                  </a:lnTo>
                  <a:lnTo>
                    <a:pt x="555974" y="737902"/>
                  </a:lnTo>
                  <a:lnTo>
                    <a:pt x="559117" y="739330"/>
                  </a:lnTo>
                  <a:lnTo>
                    <a:pt x="557879" y="732758"/>
                  </a:lnTo>
                  <a:lnTo>
                    <a:pt x="549402" y="706850"/>
                  </a:lnTo>
                  <a:lnTo>
                    <a:pt x="542639" y="703136"/>
                  </a:lnTo>
                  <a:lnTo>
                    <a:pt x="540829" y="687229"/>
                  </a:lnTo>
                  <a:lnTo>
                    <a:pt x="523304" y="683609"/>
                  </a:lnTo>
                  <a:lnTo>
                    <a:pt x="523208" y="680847"/>
                  </a:lnTo>
                  <a:lnTo>
                    <a:pt x="517874" y="678561"/>
                  </a:lnTo>
                  <a:lnTo>
                    <a:pt x="518350" y="674561"/>
                  </a:lnTo>
                  <a:lnTo>
                    <a:pt x="503206" y="674846"/>
                  </a:lnTo>
                  <a:lnTo>
                    <a:pt x="488347" y="669036"/>
                  </a:lnTo>
                  <a:lnTo>
                    <a:pt x="487966" y="660273"/>
                  </a:lnTo>
                  <a:lnTo>
                    <a:pt x="483013" y="657701"/>
                  </a:lnTo>
                  <a:lnTo>
                    <a:pt x="480155" y="659035"/>
                  </a:lnTo>
                  <a:lnTo>
                    <a:pt x="478441" y="664654"/>
                  </a:lnTo>
                  <a:lnTo>
                    <a:pt x="473869" y="664845"/>
                  </a:lnTo>
                  <a:lnTo>
                    <a:pt x="450913" y="659416"/>
                  </a:lnTo>
                  <a:lnTo>
                    <a:pt x="446246" y="648176"/>
                  </a:lnTo>
                  <a:lnTo>
                    <a:pt x="439864" y="644652"/>
                  </a:lnTo>
                  <a:lnTo>
                    <a:pt x="430911" y="649700"/>
                  </a:lnTo>
                  <a:lnTo>
                    <a:pt x="423767" y="650558"/>
                  </a:lnTo>
                  <a:lnTo>
                    <a:pt x="413575" y="602456"/>
                  </a:lnTo>
                  <a:lnTo>
                    <a:pt x="408527" y="601694"/>
                  </a:lnTo>
                  <a:lnTo>
                    <a:pt x="409004" y="597122"/>
                  </a:lnTo>
                  <a:lnTo>
                    <a:pt x="397288" y="595598"/>
                  </a:lnTo>
                  <a:lnTo>
                    <a:pt x="398812" y="591121"/>
                  </a:lnTo>
                  <a:lnTo>
                    <a:pt x="390334" y="587597"/>
                  </a:lnTo>
                  <a:lnTo>
                    <a:pt x="394430" y="572071"/>
                  </a:lnTo>
                  <a:lnTo>
                    <a:pt x="365188" y="545211"/>
                  </a:lnTo>
                  <a:lnTo>
                    <a:pt x="365188" y="532543"/>
                  </a:lnTo>
                  <a:lnTo>
                    <a:pt x="356711" y="523494"/>
                  </a:lnTo>
                  <a:lnTo>
                    <a:pt x="339757" y="521494"/>
                  </a:lnTo>
                  <a:lnTo>
                    <a:pt x="338900" y="516636"/>
                  </a:lnTo>
                  <a:lnTo>
                    <a:pt x="314134" y="522351"/>
                  </a:lnTo>
                  <a:lnTo>
                    <a:pt x="283178" y="508825"/>
                  </a:lnTo>
                  <a:lnTo>
                    <a:pt x="270891" y="507587"/>
                  </a:lnTo>
                  <a:lnTo>
                    <a:pt x="254794" y="499682"/>
                  </a:lnTo>
                  <a:lnTo>
                    <a:pt x="246126" y="500062"/>
                  </a:lnTo>
                  <a:lnTo>
                    <a:pt x="242506" y="489204"/>
                  </a:lnTo>
                  <a:lnTo>
                    <a:pt x="223266" y="490918"/>
                  </a:lnTo>
                  <a:lnTo>
                    <a:pt x="218504" y="521208"/>
                  </a:lnTo>
                  <a:lnTo>
                    <a:pt x="214979" y="520255"/>
                  </a:lnTo>
                  <a:lnTo>
                    <a:pt x="214312" y="527304"/>
                  </a:lnTo>
                  <a:lnTo>
                    <a:pt x="204311" y="526447"/>
                  </a:lnTo>
                  <a:lnTo>
                    <a:pt x="200311" y="544068"/>
                  </a:lnTo>
                  <a:lnTo>
                    <a:pt x="186500" y="545878"/>
                  </a:lnTo>
                  <a:lnTo>
                    <a:pt x="186595" y="547973"/>
                  </a:lnTo>
                  <a:lnTo>
                    <a:pt x="182499" y="548830"/>
                  </a:lnTo>
                  <a:lnTo>
                    <a:pt x="181642" y="541401"/>
                  </a:lnTo>
                  <a:lnTo>
                    <a:pt x="174498" y="541020"/>
                  </a:lnTo>
                  <a:lnTo>
                    <a:pt x="175450" y="550736"/>
                  </a:lnTo>
                  <a:lnTo>
                    <a:pt x="153638" y="556070"/>
                  </a:lnTo>
                  <a:lnTo>
                    <a:pt x="152591" y="560737"/>
                  </a:lnTo>
                  <a:lnTo>
                    <a:pt x="150876" y="560261"/>
                  </a:lnTo>
                  <a:lnTo>
                    <a:pt x="148495" y="566452"/>
                  </a:lnTo>
                  <a:lnTo>
                    <a:pt x="145733" y="565785"/>
                  </a:lnTo>
                  <a:lnTo>
                    <a:pt x="141922" y="575596"/>
                  </a:lnTo>
                  <a:lnTo>
                    <a:pt x="136303" y="577691"/>
                  </a:lnTo>
                  <a:lnTo>
                    <a:pt x="133159" y="584740"/>
                  </a:lnTo>
                  <a:lnTo>
                    <a:pt x="121444" y="585502"/>
                  </a:lnTo>
                  <a:lnTo>
                    <a:pt x="67151" y="567785"/>
                  </a:lnTo>
                  <a:lnTo>
                    <a:pt x="61341" y="568738"/>
                  </a:lnTo>
                  <a:lnTo>
                    <a:pt x="44863" y="559879"/>
                  </a:lnTo>
                  <a:lnTo>
                    <a:pt x="52102" y="539496"/>
                  </a:lnTo>
                  <a:lnTo>
                    <a:pt x="52578" y="521113"/>
                  </a:lnTo>
                  <a:lnTo>
                    <a:pt x="61912" y="520637"/>
                  </a:lnTo>
                  <a:lnTo>
                    <a:pt x="71818" y="507111"/>
                  </a:lnTo>
                  <a:lnTo>
                    <a:pt x="75152" y="499872"/>
                  </a:lnTo>
                  <a:lnTo>
                    <a:pt x="75629" y="486442"/>
                  </a:lnTo>
                  <a:lnTo>
                    <a:pt x="59245" y="490442"/>
                  </a:lnTo>
                  <a:lnTo>
                    <a:pt x="58198" y="486537"/>
                  </a:lnTo>
                  <a:lnTo>
                    <a:pt x="50292" y="486823"/>
                  </a:lnTo>
                  <a:lnTo>
                    <a:pt x="49530" y="475774"/>
                  </a:lnTo>
                  <a:lnTo>
                    <a:pt x="52197" y="474631"/>
                  </a:lnTo>
                  <a:lnTo>
                    <a:pt x="49816" y="473583"/>
                  </a:lnTo>
                  <a:lnTo>
                    <a:pt x="50959" y="449199"/>
                  </a:lnTo>
                  <a:lnTo>
                    <a:pt x="54673" y="448818"/>
                  </a:lnTo>
                  <a:lnTo>
                    <a:pt x="55912" y="444913"/>
                  </a:lnTo>
                  <a:lnTo>
                    <a:pt x="50387" y="443198"/>
                  </a:lnTo>
                  <a:lnTo>
                    <a:pt x="45053" y="446627"/>
                  </a:lnTo>
                  <a:lnTo>
                    <a:pt x="35338" y="442341"/>
                  </a:lnTo>
                  <a:lnTo>
                    <a:pt x="34480" y="438912"/>
                  </a:lnTo>
                  <a:lnTo>
                    <a:pt x="24098" y="435483"/>
                  </a:lnTo>
                  <a:lnTo>
                    <a:pt x="20574" y="426625"/>
                  </a:lnTo>
                  <a:lnTo>
                    <a:pt x="9525" y="421100"/>
                  </a:lnTo>
                  <a:lnTo>
                    <a:pt x="11335" y="406432"/>
                  </a:lnTo>
                  <a:lnTo>
                    <a:pt x="31528" y="398050"/>
                  </a:lnTo>
                  <a:lnTo>
                    <a:pt x="42100" y="388620"/>
                  </a:lnTo>
                  <a:lnTo>
                    <a:pt x="52768" y="385191"/>
                  </a:lnTo>
                  <a:lnTo>
                    <a:pt x="88487" y="360045"/>
                  </a:lnTo>
                  <a:lnTo>
                    <a:pt x="109156" y="332708"/>
                  </a:lnTo>
                  <a:lnTo>
                    <a:pt x="114967" y="313372"/>
                  </a:lnTo>
                  <a:lnTo>
                    <a:pt x="113062" y="305371"/>
                  </a:lnTo>
                  <a:lnTo>
                    <a:pt x="121063" y="298609"/>
                  </a:lnTo>
                  <a:lnTo>
                    <a:pt x="124396" y="314896"/>
                  </a:lnTo>
                  <a:lnTo>
                    <a:pt x="129921" y="320040"/>
                  </a:lnTo>
                  <a:lnTo>
                    <a:pt x="130492" y="324707"/>
                  </a:lnTo>
                  <a:lnTo>
                    <a:pt x="132779" y="326517"/>
                  </a:lnTo>
                  <a:lnTo>
                    <a:pt x="145161" y="323279"/>
                  </a:lnTo>
                  <a:lnTo>
                    <a:pt x="149733" y="318802"/>
                  </a:lnTo>
                  <a:lnTo>
                    <a:pt x="152495" y="308991"/>
                  </a:lnTo>
                  <a:lnTo>
                    <a:pt x="156210" y="292989"/>
                  </a:lnTo>
                  <a:lnTo>
                    <a:pt x="153924" y="282797"/>
                  </a:lnTo>
                  <a:lnTo>
                    <a:pt x="156972" y="277749"/>
                  </a:lnTo>
                  <a:lnTo>
                    <a:pt x="180499" y="270986"/>
                  </a:lnTo>
                  <a:lnTo>
                    <a:pt x="186404" y="265748"/>
                  </a:lnTo>
                  <a:lnTo>
                    <a:pt x="188785" y="269938"/>
                  </a:lnTo>
                  <a:lnTo>
                    <a:pt x="191357" y="264890"/>
                  </a:lnTo>
                  <a:lnTo>
                    <a:pt x="188690" y="255270"/>
                  </a:lnTo>
                  <a:lnTo>
                    <a:pt x="190595" y="246888"/>
                  </a:lnTo>
                  <a:lnTo>
                    <a:pt x="177546" y="249174"/>
                  </a:lnTo>
                  <a:lnTo>
                    <a:pt x="190119" y="245650"/>
                  </a:lnTo>
                  <a:lnTo>
                    <a:pt x="187833" y="239363"/>
                  </a:lnTo>
                  <a:lnTo>
                    <a:pt x="188690" y="224885"/>
                  </a:lnTo>
                  <a:lnTo>
                    <a:pt x="184690" y="210788"/>
                  </a:lnTo>
                  <a:lnTo>
                    <a:pt x="189262" y="211169"/>
                  </a:lnTo>
                  <a:lnTo>
                    <a:pt x="195453" y="207454"/>
                  </a:lnTo>
                  <a:lnTo>
                    <a:pt x="194977" y="191167"/>
                  </a:lnTo>
                  <a:lnTo>
                    <a:pt x="200120" y="179927"/>
                  </a:lnTo>
                  <a:lnTo>
                    <a:pt x="207550" y="184880"/>
                  </a:lnTo>
                  <a:lnTo>
                    <a:pt x="225552" y="189071"/>
                  </a:lnTo>
                  <a:lnTo>
                    <a:pt x="232410" y="195739"/>
                  </a:lnTo>
                  <a:lnTo>
                    <a:pt x="244697" y="197453"/>
                  </a:lnTo>
                  <a:lnTo>
                    <a:pt x="256889" y="204025"/>
                  </a:lnTo>
                  <a:lnTo>
                    <a:pt x="297180" y="204025"/>
                  </a:lnTo>
                  <a:lnTo>
                    <a:pt x="302228" y="210693"/>
                  </a:lnTo>
                  <a:lnTo>
                    <a:pt x="296513" y="222694"/>
                  </a:lnTo>
                  <a:lnTo>
                    <a:pt x="301942" y="236791"/>
                  </a:lnTo>
                  <a:lnTo>
                    <a:pt x="322231" y="242506"/>
                  </a:lnTo>
                  <a:lnTo>
                    <a:pt x="335947" y="242887"/>
                  </a:lnTo>
                  <a:lnTo>
                    <a:pt x="353854" y="249364"/>
                  </a:lnTo>
                  <a:lnTo>
                    <a:pt x="360807" y="258223"/>
                  </a:lnTo>
                  <a:lnTo>
                    <a:pt x="363283" y="255270"/>
                  </a:lnTo>
                  <a:lnTo>
                    <a:pt x="360140" y="259556"/>
                  </a:lnTo>
                  <a:lnTo>
                    <a:pt x="349091" y="268224"/>
                  </a:lnTo>
                  <a:lnTo>
                    <a:pt x="334613" y="269558"/>
                  </a:lnTo>
                  <a:lnTo>
                    <a:pt x="330803" y="273844"/>
                  </a:lnTo>
                  <a:lnTo>
                    <a:pt x="348901" y="271558"/>
                  </a:lnTo>
                  <a:lnTo>
                    <a:pt x="369570" y="256985"/>
                  </a:lnTo>
                  <a:lnTo>
                    <a:pt x="373666" y="250508"/>
                  </a:lnTo>
                  <a:lnTo>
                    <a:pt x="382714" y="242506"/>
                  </a:lnTo>
                  <a:lnTo>
                    <a:pt x="394335" y="243554"/>
                  </a:lnTo>
                  <a:lnTo>
                    <a:pt x="395002" y="241459"/>
                  </a:lnTo>
                  <a:lnTo>
                    <a:pt x="399479" y="244602"/>
                  </a:lnTo>
                  <a:lnTo>
                    <a:pt x="393763" y="235172"/>
                  </a:lnTo>
                  <a:lnTo>
                    <a:pt x="393192" y="227171"/>
                  </a:lnTo>
                  <a:lnTo>
                    <a:pt x="383000" y="223075"/>
                  </a:lnTo>
                  <a:lnTo>
                    <a:pt x="376237" y="213169"/>
                  </a:lnTo>
                  <a:lnTo>
                    <a:pt x="376523" y="210598"/>
                  </a:lnTo>
                  <a:lnTo>
                    <a:pt x="391763" y="198501"/>
                  </a:lnTo>
                  <a:lnTo>
                    <a:pt x="397383" y="198787"/>
                  </a:lnTo>
                  <a:lnTo>
                    <a:pt x="403955" y="202883"/>
                  </a:lnTo>
                  <a:lnTo>
                    <a:pt x="413385" y="203168"/>
                  </a:lnTo>
                  <a:lnTo>
                    <a:pt x="436912" y="199454"/>
                  </a:lnTo>
                  <a:lnTo>
                    <a:pt x="440912" y="209740"/>
                  </a:lnTo>
                  <a:lnTo>
                    <a:pt x="468154" y="199644"/>
                  </a:lnTo>
                  <a:lnTo>
                    <a:pt x="471583" y="195739"/>
                  </a:lnTo>
                  <a:lnTo>
                    <a:pt x="482155" y="195834"/>
                  </a:lnTo>
                  <a:lnTo>
                    <a:pt x="492157" y="192119"/>
                  </a:lnTo>
                  <a:lnTo>
                    <a:pt x="511112" y="190214"/>
                  </a:lnTo>
                  <a:lnTo>
                    <a:pt x="551593" y="191548"/>
                  </a:lnTo>
                  <a:lnTo>
                    <a:pt x="562166" y="198882"/>
                  </a:lnTo>
                  <a:lnTo>
                    <a:pt x="560356" y="189547"/>
                  </a:lnTo>
                  <a:lnTo>
                    <a:pt x="577596" y="179260"/>
                  </a:lnTo>
                  <a:lnTo>
                    <a:pt x="604456" y="172783"/>
                  </a:lnTo>
                  <a:lnTo>
                    <a:pt x="617982" y="166497"/>
                  </a:lnTo>
                  <a:lnTo>
                    <a:pt x="639794" y="162877"/>
                  </a:lnTo>
                  <a:lnTo>
                    <a:pt x="641033" y="168592"/>
                  </a:lnTo>
                  <a:lnTo>
                    <a:pt x="646271" y="168402"/>
                  </a:lnTo>
                  <a:lnTo>
                    <a:pt x="642271" y="177737"/>
                  </a:lnTo>
                  <a:lnTo>
                    <a:pt x="645604" y="182213"/>
                  </a:lnTo>
                  <a:lnTo>
                    <a:pt x="654463" y="177546"/>
                  </a:lnTo>
                  <a:lnTo>
                    <a:pt x="663702" y="181642"/>
                  </a:lnTo>
                  <a:lnTo>
                    <a:pt x="672179" y="189929"/>
                  </a:lnTo>
                  <a:lnTo>
                    <a:pt x="689038" y="191548"/>
                  </a:lnTo>
                  <a:lnTo>
                    <a:pt x="705993" y="188690"/>
                  </a:lnTo>
                  <a:lnTo>
                    <a:pt x="700278" y="184690"/>
                  </a:lnTo>
                  <a:lnTo>
                    <a:pt x="706755" y="175355"/>
                  </a:lnTo>
                  <a:lnTo>
                    <a:pt x="715804" y="176784"/>
                  </a:lnTo>
                  <a:lnTo>
                    <a:pt x="719138" y="169735"/>
                  </a:lnTo>
                  <a:lnTo>
                    <a:pt x="727329" y="166402"/>
                  </a:lnTo>
                  <a:lnTo>
                    <a:pt x="728948" y="179260"/>
                  </a:lnTo>
                  <a:lnTo>
                    <a:pt x="734949" y="187928"/>
                  </a:lnTo>
                  <a:lnTo>
                    <a:pt x="733996" y="194215"/>
                  </a:lnTo>
                  <a:lnTo>
                    <a:pt x="736854" y="195453"/>
                  </a:lnTo>
                  <a:lnTo>
                    <a:pt x="736283" y="198977"/>
                  </a:lnTo>
                  <a:lnTo>
                    <a:pt x="752761" y="206978"/>
                  </a:lnTo>
                  <a:lnTo>
                    <a:pt x="762000" y="202787"/>
                  </a:lnTo>
                  <a:lnTo>
                    <a:pt x="764572" y="198596"/>
                  </a:lnTo>
                  <a:lnTo>
                    <a:pt x="780097" y="195453"/>
                  </a:lnTo>
                  <a:lnTo>
                    <a:pt x="782574" y="184594"/>
                  </a:lnTo>
                  <a:lnTo>
                    <a:pt x="797338" y="158401"/>
                  </a:lnTo>
                  <a:lnTo>
                    <a:pt x="792194" y="154114"/>
                  </a:lnTo>
                  <a:lnTo>
                    <a:pt x="793528" y="148495"/>
                  </a:lnTo>
                  <a:lnTo>
                    <a:pt x="807148" y="128397"/>
                  </a:lnTo>
                  <a:lnTo>
                    <a:pt x="812483" y="125539"/>
                  </a:lnTo>
                  <a:lnTo>
                    <a:pt x="814578" y="128683"/>
                  </a:lnTo>
                  <a:lnTo>
                    <a:pt x="817054" y="126397"/>
                  </a:lnTo>
                  <a:lnTo>
                    <a:pt x="819245" y="128492"/>
                  </a:lnTo>
                  <a:lnTo>
                    <a:pt x="823246" y="124301"/>
                  </a:lnTo>
                  <a:lnTo>
                    <a:pt x="832104" y="123730"/>
                  </a:lnTo>
                  <a:lnTo>
                    <a:pt x="862679" y="101822"/>
                  </a:lnTo>
                  <a:lnTo>
                    <a:pt x="876014" y="85630"/>
                  </a:lnTo>
                  <a:lnTo>
                    <a:pt x="878872" y="73628"/>
                  </a:lnTo>
                  <a:lnTo>
                    <a:pt x="909828" y="76771"/>
                  </a:lnTo>
                  <a:lnTo>
                    <a:pt x="910400" y="69152"/>
                  </a:lnTo>
                  <a:lnTo>
                    <a:pt x="932974" y="67913"/>
                  </a:lnTo>
                  <a:lnTo>
                    <a:pt x="934021" y="61246"/>
                  </a:lnTo>
                  <a:lnTo>
                    <a:pt x="948500" y="68866"/>
                  </a:lnTo>
                  <a:lnTo>
                    <a:pt x="962882" y="69628"/>
                  </a:lnTo>
                  <a:lnTo>
                    <a:pt x="972788" y="78772"/>
                  </a:lnTo>
                  <a:lnTo>
                    <a:pt x="980408" y="80581"/>
                  </a:lnTo>
                  <a:lnTo>
                    <a:pt x="1004697" y="109633"/>
                  </a:lnTo>
                  <a:lnTo>
                    <a:pt x="1025461" y="110395"/>
                  </a:lnTo>
                  <a:lnTo>
                    <a:pt x="1035653" y="108299"/>
                  </a:lnTo>
                  <a:lnTo>
                    <a:pt x="1050036" y="119062"/>
                  </a:lnTo>
                  <a:lnTo>
                    <a:pt x="1053751" y="117634"/>
                  </a:lnTo>
                  <a:lnTo>
                    <a:pt x="1073277" y="123539"/>
                  </a:lnTo>
                  <a:lnTo>
                    <a:pt x="1083469" y="121063"/>
                  </a:lnTo>
                  <a:lnTo>
                    <a:pt x="1087184" y="122968"/>
                  </a:lnTo>
                  <a:lnTo>
                    <a:pt x="1092136" y="141637"/>
                  </a:lnTo>
                  <a:lnTo>
                    <a:pt x="1123664" y="142304"/>
                  </a:lnTo>
                  <a:lnTo>
                    <a:pt x="1141571" y="146018"/>
                  </a:lnTo>
                  <a:lnTo>
                    <a:pt x="1149191" y="143065"/>
                  </a:lnTo>
                  <a:lnTo>
                    <a:pt x="1166717" y="146399"/>
                  </a:lnTo>
                  <a:lnTo>
                    <a:pt x="1169765" y="128873"/>
                  </a:lnTo>
                  <a:lnTo>
                    <a:pt x="1177861" y="132493"/>
                  </a:lnTo>
                  <a:lnTo>
                    <a:pt x="1182338" y="141256"/>
                  </a:lnTo>
                  <a:lnTo>
                    <a:pt x="1188244" y="134969"/>
                  </a:lnTo>
                  <a:lnTo>
                    <a:pt x="1192340" y="141922"/>
                  </a:lnTo>
                  <a:lnTo>
                    <a:pt x="1198531" y="135922"/>
                  </a:lnTo>
                  <a:lnTo>
                    <a:pt x="1215200" y="137731"/>
                  </a:lnTo>
                  <a:lnTo>
                    <a:pt x="1233487" y="124968"/>
                  </a:lnTo>
                  <a:lnTo>
                    <a:pt x="1262634" y="113824"/>
                  </a:lnTo>
                  <a:lnTo>
                    <a:pt x="1262253" y="101822"/>
                  </a:lnTo>
                  <a:lnTo>
                    <a:pt x="1274159" y="104108"/>
                  </a:lnTo>
                  <a:lnTo>
                    <a:pt x="1312069" y="72866"/>
                  </a:lnTo>
                  <a:lnTo>
                    <a:pt x="1340453" y="38290"/>
                  </a:lnTo>
                  <a:lnTo>
                    <a:pt x="1341692" y="26670"/>
                  </a:lnTo>
                  <a:lnTo>
                    <a:pt x="1343311" y="26956"/>
                  </a:lnTo>
                  <a:lnTo>
                    <a:pt x="1379125" y="32671"/>
                  </a:lnTo>
                  <a:lnTo>
                    <a:pt x="1389317" y="27337"/>
                  </a:lnTo>
                  <a:lnTo>
                    <a:pt x="1396936" y="18097"/>
                  </a:lnTo>
                  <a:lnTo>
                    <a:pt x="1420463" y="18193"/>
                  </a:lnTo>
                  <a:lnTo>
                    <a:pt x="1423797" y="15716"/>
                  </a:lnTo>
                  <a:lnTo>
                    <a:pt x="1427893" y="27718"/>
                  </a:lnTo>
                  <a:lnTo>
                    <a:pt x="1432179" y="27146"/>
                  </a:lnTo>
                  <a:lnTo>
                    <a:pt x="1433893" y="30480"/>
                  </a:lnTo>
                  <a:lnTo>
                    <a:pt x="1435418" y="39338"/>
                  </a:lnTo>
                  <a:lnTo>
                    <a:pt x="1424273" y="37814"/>
                  </a:lnTo>
                  <a:lnTo>
                    <a:pt x="1409986" y="40767"/>
                  </a:lnTo>
                  <a:lnTo>
                    <a:pt x="1407985" y="43624"/>
                  </a:lnTo>
                  <a:lnTo>
                    <a:pt x="1400175" y="39243"/>
                  </a:lnTo>
                  <a:lnTo>
                    <a:pt x="1391888" y="48387"/>
                  </a:lnTo>
                  <a:lnTo>
                    <a:pt x="1389412" y="55912"/>
                  </a:lnTo>
                  <a:lnTo>
                    <a:pt x="1384840" y="57340"/>
                  </a:lnTo>
                  <a:lnTo>
                    <a:pt x="1379220" y="64484"/>
                  </a:lnTo>
                  <a:lnTo>
                    <a:pt x="1390555" y="66199"/>
                  </a:lnTo>
                  <a:lnTo>
                    <a:pt x="1394746" y="64484"/>
                  </a:lnTo>
                  <a:lnTo>
                    <a:pt x="1421320" y="68961"/>
                  </a:lnTo>
                  <a:lnTo>
                    <a:pt x="1448371" y="66008"/>
                  </a:lnTo>
                  <a:lnTo>
                    <a:pt x="1454849" y="67532"/>
                  </a:lnTo>
                  <a:lnTo>
                    <a:pt x="1460659" y="61055"/>
                  </a:lnTo>
                  <a:lnTo>
                    <a:pt x="1468279" y="62960"/>
                  </a:lnTo>
                  <a:lnTo>
                    <a:pt x="1467517" y="55626"/>
                  </a:lnTo>
                  <a:lnTo>
                    <a:pt x="1471993" y="49339"/>
                  </a:lnTo>
                  <a:lnTo>
                    <a:pt x="1488662" y="44767"/>
                  </a:lnTo>
                  <a:lnTo>
                    <a:pt x="1499997" y="45339"/>
                  </a:lnTo>
                  <a:lnTo>
                    <a:pt x="1510665" y="35338"/>
                  </a:lnTo>
                  <a:lnTo>
                    <a:pt x="1513237" y="34862"/>
                  </a:lnTo>
                  <a:lnTo>
                    <a:pt x="1517237" y="39719"/>
                  </a:lnTo>
                  <a:lnTo>
                    <a:pt x="1521619" y="36100"/>
                  </a:lnTo>
                  <a:lnTo>
                    <a:pt x="1523048" y="42862"/>
                  </a:lnTo>
                  <a:lnTo>
                    <a:pt x="1527715" y="43624"/>
                  </a:lnTo>
                  <a:lnTo>
                    <a:pt x="1525334" y="46577"/>
                  </a:lnTo>
                  <a:lnTo>
                    <a:pt x="1528191" y="46768"/>
                  </a:lnTo>
                  <a:lnTo>
                    <a:pt x="1530382" y="43243"/>
                  </a:lnTo>
                  <a:lnTo>
                    <a:pt x="1540097" y="50578"/>
                  </a:lnTo>
                  <a:lnTo>
                    <a:pt x="1540764" y="47530"/>
                  </a:lnTo>
                  <a:lnTo>
                    <a:pt x="1527239" y="36195"/>
                  </a:lnTo>
                  <a:lnTo>
                    <a:pt x="1526095" y="29527"/>
                  </a:lnTo>
                  <a:lnTo>
                    <a:pt x="1528096" y="26194"/>
                  </a:lnTo>
                  <a:lnTo>
                    <a:pt x="1537335" y="23622"/>
                  </a:lnTo>
                  <a:lnTo>
                    <a:pt x="1536859" y="18097"/>
                  </a:lnTo>
                  <a:lnTo>
                    <a:pt x="1541621" y="13335"/>
                  </a:lnTo>
                  <a:lnTo>
                    <a:pt x="1549336" y="11811"/>
                  </a:lnTo>
                  <a:lnTo>
                    <a:pt x="1554861" y="20193"/>
                  </a:lnTo>
                  <a:lnTo>
                    <a:pt x="1557242" y="18002"/>
                  </a:lnTo>
                  <a:lnTo>
                    <a:pt x="1558576" y="20002"/>
                  </a:lnTo>
                  <a:lnTo>
                    <a:pt x="1567243" y="12478"/>
                  </a:lnTo>
                  <a:lnTo>
                    <a:pt x="1567529" y="9525"/>
                  </a:lnTo>
                  <a:lnTo>
                    <a:pt x="1595723" y="13335"/>
                  </a:lnTo>
                  <a:lnTo>
                    <a:pt x="1615154" y="23812"/>
                  </a:lnTo>
                  <a:lnTo>
                    <a:pt x="1614202" y="25813"/>
                  </a:lnTo>
                  <a:lnTo>
                    <a:pt x="1622298" y="28956"/>
                  </a:lnTo>
                  <a:lnTo>
                    <a:pt x="1623536" y="26765"/>
                  </a:lnTo>
                  <a:lnTo>
                    <a:pt x="1623632" y="29051"/>
                  </a:lnTo>
                  <a:lnTo>
                    <a:pt x="1632680" y="31242"/>
                  </a:lnTo>
                  <a:lnTo>
                    <a:pt x="1632966" y="35052"/>
                  </a:lnTo>
                  <a:lnTo>
                    <a:pt x="1637919" y="33814"/>
                  </a:lnTo>
                  <a:lnTo>
                    <a:pt x="1645634" y="39433"/>
                  </a:lnTo>
                  <a:lnTo>
                    <a:pt x="1652111" y="40481"/>
                  </a:lnTo>
                  <a:lnTo>
                    <a:pt x="1664208" y="48958"/>
                  </a:lnTo>
                  <a:lnTo>
                    <a:pt x="1662112" y="53245"/>
                  </a:lnTo>
                  <a:lnTo>
                    <a:pt x="1664779" y="54769"/>
                  </a:lnTo>
                  <a:lnTo>
                    <a:pt x="1671828" y="50101"/>
                  </a:lnTo>
                  <a:lnTo>
                    <a:pt x="1682020" y="50863"/>
                  </a:lnTo>
                  <a:lnTo>
                    <a:pt x="1684401" y="51721"/>
                  </a:lnTo>
                  <a:lnTo>
                    <a:pt x="1682020" y="61246"/>
                  </a:lnTo>
                  <a:lnTo>
                    <a:pt x="1707261" y="65722"/>
                  </a:lnTo>
                  <a:lnTo>
                    <a:pt x="1714691" y="71056"/>
                  </a:lnTo>
                  <a:lnTo>
                    <a:pt x="1720025" y="65818"/>
                  </a:lnTo>
                  <a:lnTo>
                    <a:pt x="1722596" y="67151"/>
                  </a:lnTo>
                  <a:lnTo>
                    <a:pt x="1725359" y="72199"/>
                  </a:lnTo>
                  <a:lnTo>
                    <a:pt x="1724311" y="77629"/>
                  </a:lnTo>
                  <a:lnTo>
                    <a:pt x="1717929" y="83629"/>
                  </a:lnTo>
                  <a:lnTo>
                    <a:pt x="1720120" y="86392"/>
                  </a:lnTo>
                  <a:lnTo>
                    <a:pt x="1731550" y="76486"/>
                  </a:lnTo>
                  <a:lnTo>
                    <a:pt x="1737741" y="79915"/>
                  </a:lnTo>
                  <a:lnTo>
                    <a:pt x="1744599" y="76962"/>
                  </a:lnTo>
                  <a:lnTo>
                    <a:pt x="1745551" y="74009"/>
                  </a:lnTo>
                  <a:lnTo>
                    <a:pt x="1749076" y="75152"/>
                  </a:lnTo>
                  <a:lnTo>
                    <a:pt x="1752791" y="92107"/>
                  </a:lnTo>
                  <a:lnTo>
                    <a:pt x="1747076" y="98965"/>
                  </a:lnTo>
                  <a:lnTo>
                    <a:pt x="1748314" y="100870"/>
                  </a:lnTo>
                  <a:lnTo>
                    <a:pt x="1761839" y="97536"/>
                  </a:lnTo>
                  <a:lnTo>
                    <a:pt x="1763173" y="114586"/>
                  </a:lnTo>
                  <a:lnTo>
                    <a:pt x="1772412" y="105156"/>
                  </a:lnTo>
                  <a:lnTo>
                    <a:pt x="1788890" y="111633"/>
                  </a:lnTo>
                  <a:lnTo>
                    <a:pt x="1788033" y="119443"/>
                  </a:lnTo>
                  <a:lnTo>
                    <a:pt x="1808702" y="113919"/>
                  </a:lnTo>
                  <a:lnTo>
                    <a:pt x="1818037" y="116014"/>
                  </a:lnTo>
                  <a:lnTo>
                    <a:pt x="1821180" y="123920"/>
                  </a:lnTo>
                  <a:lnTo>
                    <a:pt x="1833943" y="117348"/>
                  </a:lnTo>
                  <a:lnTo>
                    <a:pt x="1843564" y="118777"/>
                  </a:lnTo>
                  <a:lnTo>
                    <a:pt x="1846612" y="114967"/>
                  </a:lnTo>
                  <a:lnTo>
                    <a:pt x="1871662" y="108966"/>
                  </a:lnTo>
                  <a:lnTo>
                    <a:pt x="1871186" y="102584"/>
                  </a:lnTo>
                  <a:lnTo>
                    <a:pt x="1873472" y="102394"/>
                  </a:lnTo>
                  <a:lnTo>
                    <a:pt x="1903285" y="103441"/>
                  </a:lnTo>
                  <a:lnTo>
                    <a:pt x="1903571" y="116205"/>
                  </a:lnTo>
                  <a:lnTo>
                    <a:pt x="1925288" y="116110"/>
                  </a:lnTo>
                  <a:lnTo>
                    <a:pt x="1927384" y="115443"/>
                  </a:lnTo>
                  <a:lnTo>
                    <a:pt x="1929575" y="103060"/>
                  </a:lnTo>
                  <a:lnTo>
                    <a:pt x="1936337" y="104775"/>
                  </a:lnTo>
                  <a:lnTo>
                    <a:pt x="1939766" y="93726"/>
                  </a:lnTo>
                  <a:lnTo>
                    <a:pt x="1953387" y="102108"/>
                  </a:lnTo>
                  <a:lnTo>
                    <a:pt x="1954816" y="96679"/>
                  </a:lnTo>
                  <a:lnTo>
                    <a:pt x="1969294" y="97822"/>
                  </a:lnTo>
                  <a:lnTo>
                    <a:pt x="1968722" y="94107"/>
                  </a:lnTo>
                  <a:lnTo>
                    <a:pt x="1975485" y="92869"/>
                  </a:lnTo>
                  <a:lnTo>
                    <a:pt x="1973485" y="75438"/>
                  </a:lnTo>
                  <a:lnTo>
                    <a:pt x="2011680" y="67913"/>
                  </a:lnTo>
                  <a:lnTo>
                    <a:pt x="2020348" y="75057"/>
                  </a:lnTo>
                  <a:lnTo>
                    <a:pt x="2024825" y="85535"/>
                  </a:lnTo>
                  <a:lnTo>
                    <a:pt x="2032730" y="88392"/>
                  </a:lnTo>
                  <a:lnTo>
                    <a:pt x="2030349" y="101537"/>
                  </a:lnTo>
                  <a:lnTo>
                    <a:pt x="2049780" y="102679"/>
                  </a:lnTo>
                  <a:lnTo>
                    <a:pt x="2078831" y="99822"/>
                  </a:lnTo>
                  <a:lnTo>
                    <a:pt x="2074735" y="132588"/>
                  </a:lnTo>
                  <a:lnTo>
                    <a:pt x="2069687" y="136588"/>
                  </a:lnTo>
                  <a:lnTo>
                    <a:pt x="2081498" y="144304"/>
                  </a:lnTo>
                  <a:lnTo>
                    <a:pt x="2091404" y="120396"/>
                  </a:lnTo>
                  <a:lnTo>
                    <a:pt x="2149983" y="117634"/>
                  </a:lnTo>
                  <a:lnTo>
                    <a:pt x="2152269" y="100203"/>
                  </a:lnTo>
                  <a:lnTo>
                    <a:pt x="2176844" y="111538"/>
                  </a:lnTo>
                  <a:lnTo>
                    <a:pt x="2230469" y="92012"/>
                  </a:lnTo>
                  <a:lnTo>
                    <a:pt x="2236756" y="90583"/>
                  </a:lnTo>
                  <a:lnTo>
                    <a:pt x="2237994" y="93440"/>
                  </a:lnTo>
                  <a:lnTo>
                    <a:pt x="2246567" y="90392"/>
                  </a:lnTo>
                  <a:lnTo>
                    <a:pt x="2269236" y="79248"/>
                  </a:lnTo>
                  <a:lnTo>
                    <a:pt x="2276189" y="72485"/>
                  </a:lnTo>
                  <a:lnTo>
                    <a:pt x="2298954" y="116110"/>
                  </a:lnTo>
                  <a:lnTo>
                    <a:pt x="2305336" y="158210"/>
                  </a:lnTo>
                  <a:lnTo>
                    <a:pt x="2314766" y="161068"/>
                  </a:lnTo>
                  <a:lnTo>
                    <a:pt x="2331053" y="148495"/>
                  </a:lnTo>
                  <a:lnTo>
                    <a:pt x="2338007" y="161925"/>
                  </a:lnTo>
                  <a:lnTo>
                    <a:pt x="2337149" y="168307"/>
                  </a:lnTo>
                  <a:lnTo>
                    <a:pt x="2351627" y="182023"/>
                  </a:lnTo>
                  <a:lnTo>
                    <a:pt x="2358485" y="166402"/>
                  </a:lnTo>
                  <a:lnTo>
                    <a:pt x="2359057" y="168307"/>
                  </a:lnTo>
                  <a:lnTo>
                    <a:pt x="2376297" y="157639"/>
                  </a:lnTo>
                  <a:lnTo>
                    <a:pt x="2382965" y="182213"/>
                  </a:lnTo>
                  <a:lnTo>
                    <a:pt x="2389156" y="190405"/>
                  </a:lnTo>
                  <a:lnTo>
                    <a:pt x="2389918" y="186214"/>
                  </a:lnTo>
                  <a:lnTo>
                    <a:pt x="2399919" y="187357"/>
                  </a:lnTo>
                  <a:lnTo>
                    <a:pt x="2398776" y="176879"/>
                  </a:lnTo>
                  <a:lnTo>
                    <a:pt x="2408396" y="166211"/>
                  </a:lnTo>
                  <a:lnTo>
                    <a:pt x="2412397" y="177451"/>
                  </a:lnTo>
                  <a:lnTo>
                    <a:pt x="2418588" y="177927"/>
                  </a:lnTo>
                  <a:lnTo>
                    <a:pt x="2420017" y="173831"/>
                  </a:lnTo>
                  <a:lnTo>
                    <a:pt x="2434019" y="176022"/>
                  </a:lnTo>
                  <a:lnTo>
                    <a:pt x="2438876" y="169069"/>
                  </a:lnTo>
                  <a:lnTo>
                    <a:pt x="2460403" y="177927"/>
                  </a:lnTo>
                  <a:lnTo>
                    <a:pt x="2475928" y="180594"/>
                  </a:lnTo>
                  <a:lnTo>
                    <a:pt x="2477929" y="192310"/>
                  </a:lnTo>
                  <a:lnTo>
                    <a:pt x="2486025" y="192595"/>
                  </a:lnTo>
                  <a:lnTo>
                    <a:pt x="2488883" y="209740"/>
                  </a:lnTo>
                  <a:lnTo>
                    <a:pt x="2482882" y="228505"/>
                  </a:lnTo>
                  <a:lnTo>
                    <a:pt x="2471261" y="230219"/>
                  </a:lnTo>
                  <a:lnTo>
                    <a:pt x="2468785" y="239173"/>
                  </a:lnTo>
                  <a:lnTo>
                    <a:pt x="2471642" y="246221"/>
                  </a:lnTo>
                  <a:lnTo>
                    <a:pt x="2468023" y="251746"/>
                  </a:lnTo>
                  <a:lnTo>
                    <a:pt x="2473261" y="259556"/>
                  </a:lnTo>
                  <a:lnTo>
                    <a:pt x="2477357" y="260318"/>
                  </a:lnTo>
                  <a:lnTo>
                    <a:pt x="2473643" y="280987"/>
                  </a:lnTo>
                  <a:lnTo>
                    <a:pt x="2475071" y="285179"/>
                  </a:lnTo>
                  <a:lnTo>
                    <a:pt x="2479262" y="285655"/>
                  </a:lnTo>
                  <a:lnTo>
                    <a:pt x="2481739" y="292227"/>
                  </a:lnTo>
                  <a:lnTo>
                    <a:pt x="2478500" y="309562"/>
                  </a:lnTo>
                  <a:lnTo>
                    <a:pt x="2483644" y="309467"/>
                  </a:lnTo>
                  <a:lnTo>
                    <a:pt x="2490787" y="330137"/>
                  </a:lnTo>
                  <a:lnTo>
                    <a:pt x="2501836" y="329755"/>
                  </a:lnTo>
                  <a:lnTo>
                    <a:pt x="2498027" y="342614"/>
                  </a:lnTo>
                  <a:lnTo>
                    <a:pt x="2500979" y="345758"/>
                  </a:lnTo>
                  <a:lnTo>
                    <a:pt x="2498027" y="349567"/>
                  </a:lnTo>
                  <a:lnTo>
                    <a:pt x="2516981" y="360807"/>
                  </a:lnTo>
                  <a:lnTo>
                    <a:pt x="2513838" y="366332"/>
                  </a:lnTo>
                  <a:lnTo>
                    <a:pt x="2522792" y="369379"/>
                  </a:lnTo>
                  <a:lnTo>
                    <a:pt x="2530411" y="364141"/>
                  </a:lnTo>
                  <a:lnTo>
                    <a:pt x="2532793" y="357950"/>
                  </a:lnTo>
                  <a:lnTo>
                    <a:pt x="2564606" y="358521"/>
                  </a:lnTo>
                  <a:lnTo>
                    <a:pt x="2578036" y="356045"/>
                  </a:lnTo>
                  <a:lnTo>
                    <a:pt x="2577656" y="368617"/>
                  </a:lnTo>
                  <a:lnTo>
                    <a:pt x="2571464" y="384143"/>
                  </a:lnTo>
                  <a:lnTo>
                    <a:pt x="2554891" y="385096"/>
                  </a:lnTo>
                  <a:lnTo>
                    <a:pt x="2550700" y="402908"/>
                  </a:lnTo>
                  <a:lnTo>
                    <a:pt x="2565464" y="410623"/>
                  </a:lnTo>
                  <a:lnTo>
                    <a:pt x="2580608" y="424148"/>
                  </a:lnTo>
                  <a:lnTo>
                    <a:pt x="2572607" y="427196"/>
                  </a:lnTo>
                  <a:lnTo>
                    <a:pt x="2582704" y="439483"/>
                  </a:lnTo>
                  <a:lnTo>
                    <a:pt x="2596515" y="445675"/>
                  </a:lnTo>
                  <a:lnTo>
                    <a:pt x="2594896" y="451485"/>
                  </a:lnTo>
                  <a:lnTo>
                    <a:pt x="2602802" y="458153"/>
                  </a:lnTo>
                  <a:lnTo>
                    <a:pt x="2622709" y="462343"/>
                  </a:lnTo>
                  <a:lnTo>
                    <a:pt x="2631853" y="469678"/>
                  </a:lnTo>
                  <a:lnTo>
                    <a:pt x="2629662" y="486251"/>
                  </a:lnTo>
                  <a:lnTo>
                    <a:pt x="2640806" y="477298"/>
                  </a:lnTo>
                  <a:lnTo>
                    <a:pt x="2644807" y="481012"/>
                  </a:lnTo>
                  <a:lnTo>
                    <a:pt x="2642330" y="482917"/>
                  </a:lnTo>
                  <a:lnTo>
                    <a:pt x="2685098" y="515969"/>
                  </a:lnTo>
                  <a:lnTo>
                    <a:pt x="2710529" y="543401"/>
                  </a:lnTo>
                  <a:lnTo>
                    <a:pt x="2712339" y="555022"/>
                  </a:lnTo>
                  <a:lnTo>
                    <a:pt x="2702909" y="544449"/>
                  </a:lnTo>
                  <a:lnTo>
                    <a:pt x="2707767" y="559117"/>
                  </a:lnTo>
                  <a:lnTo>
                    <a:pt x="2692622" y="588359"/>
                  </a:lnTo>
                  <a:lnTo>
                    <a:pt x="2677287" y="579120"/>
                  </a:lnTo>
                  <a:lnTo>
                    <a:pt x="2670143" y="564166"/>
                  </a:lnTo>
                  <a:lnTo>
                    <a:pt x="2655951" y="597789"/>
                  </a:lnTo>
                  <a:lnTo>
                    <a:pt x="2656142" y="613124"/>
                  </a:lnTo>
                  <a:lnTo>
                    <a:pt x="2651760" y="620173"/>
                  </a:lnTo>
                  <a:lnTo>
                    <a:pt x="2656046" y="628555"/>
                  </a:lnTo>
                  <a:lnTo>
                    <a:pt x="2649093" y="622363"/>
                  </a:lnTo>
                  <a:lnTo>
                    <a:pt x="2660999" y="636937"/>
                  </a:lnTo>
                  <a:lnTo>
                    <a:pt x="2636520" y="664559"/>
                  </a:lnTo>
                  <a:lnTo>
                    <a:pt x="2622233" y="655511"/>
                  </a:lnTo>
                  <a:lnTo>
                    <a:pt x="2610326" y="675894"/>
                  </a:lnTo>
                  <a:lnTo>
                    <a:pt x="2622614" y="683609"/>
                  </a:lnTo>
                  <a:lnTo>
                    <a:pt x="2616136" y="697801"/>
                  </a:lnTo>
                  <a:lnTo>
                    <a:pt x="2618327" y="699040"/>
                  </a:lnTo>
                  <a:lnTo>
                    <a:pt x="2610993" y="711708"/>
                  </a:lnTo>
                  <a:lnTo>
                    <a:pt x="2608136" y="709993"/>
                  </a:lnTo>
                  <a:lnTo>
                    <a:pt x="2599277" y="724948"/>
                  </a:lnTo>
                  <a:lnTo>
                    <a:pt x="2602325" y="726758"/>
                  </a:lnTo>
                  <a:lnTo>
                    <a:pt x="2593848" y="739616"/>
                  </a:lnTo>
                  <a:lnTo>
                    <a:pt x="2587276" y="737330"/>
                  </a:lnTo>
                  <a:lnTo>
                    <a:pt x="2588324" y="733996"/>
                  </a:lnTo>
                  <a:lnTo>
                    <a:pt x="2583370" y="732663"/>
                  </a:lnTo>
                  <a:lnTo>
                    <a:pt x="2579179" y="735901"/>
                  </a:lnTo>
                  <a:lnTo>
                    <a:pt x="2563463" y="769906"/>
                  </a:lnTo>
                  <a:lnTo>
                    <a:pt x="2568035" y="774954"/>
                  </a:lnTo>
                  <a:lnTo>
                    <a:pt x="2550604" y="791623"/>
                  </a:lnTo>
                  <a:lnTo>
                    <a:pt x="2545747" y="802005"/>
                  </a:lnTo>
                  <a:lnTo>
                    <a:pt x="2537746" y="808482"/>
                  </a:lnTo>
                  <a:lnTo>
                    <a:pt x="2522411" y="813149"/>
                  </a:lnTo>
                  <a:lnTo>
                    <a:pt x="2513076" y="819150"/>
                  </a:lnTo>
                  <a:lnTo>
                    <a:pt x="2520315" y="792289"/>
                  </a:lnTo>
                  <a:lnTo>
                    <a:pt x="2478215" y="786955"/>
                  </a:lnTo>
                  <a:lnTo>
                    <a:pt x="2476786" y="779621"/>
                  </a:lnTo>
                  <a:lnTo>
                    <a:pt x="2481262" y="776859"/>
                  </a:lnTo>
                  <a:lnTo>
                    <a:pt x="2486978" y="765715"/>
                  </a:lnTo>
                  <a:lnTo>
                    <a:pt x="2489645" y="750094"/>
                  </a:lnTo>
                  <a:lnTo>
                    <a:pt x="2468785" y="755713"/>
                  </a:lnTo>
                  <a:lnTo>
                    <a:pt x="2463356" y="752380"/>
                  </a:lnTo>
                  <a:lnTo>
                    <a:pt x="2464499" y="747046"/>
                  </a:lnTo>
                  <a:lnTo>
                    <a:pt x="2458974" y="736949"/>
                  </a:lnTo>
                  <a:lnTo>
                    <a:pt x="2454116" y="742093"/>
                  </a:lnTo>
                  <a:lnTo>
                    <a:pt x="2452307" y="738188"/>
                  </a:lnTo>
                  <a:lnTo>
                    <a:pt x="2448401" y="743045"/>
                  </a:lnTo>
                  <a:lnTo>
                    <a:pt x="2440400" y="743236"/>
                  </a:lnTo>
                  <a:lnTo>
                    <a:pt x="2439638" y="740664"/>
                  </a:lnTo>
                  <a:lnTo>
                    <a:pt x="2434304" y="742093"/>
                  </a:lnTo>
                  <a:lnTo>
                    <a:pt x="2428303" y="738664"/>
                  </a:lnTo>
                  <a:lnTo>
                    <a:pt x="2419255" y="739902"/>
                  </a:lnTo>
                  <a:lnTo>
                    <a:pt x="2406968" y="729805"/>
                  </a:lnTo>
                  <a:lnTo>
                    <a:pt x="2407253" y="734187"/>
                  </a:lnTo>
                  <a:lnTo>
                    <a:pt x="2397538" y="736949"/>
                  </a:lnTo>
                  <a:lnTo>
                    <a:pt x="2393252" y="742569"/>
                  </a:lnTo>
                  <a:lnTo>
                    <a:pt x="2380202" y="733139"/>
                  </a:lnTo>
                  <a:lnTo>
                    <a:pt x="2377631" y="729520"/>
                  </a:lnTo>
                  <a:lnTo>
                    <a:pt x="2393252" y="722186"/>
                  </a:lnTo>
                  <a:lnTo>
                    <a:pt x="2400395" y="713327"/>
                  </a:lnTo>
                  <a:lnTo>
                    <a:pt x="2402015" y="698278"/>
                  </a:lnTo>
                  <a:lnTo>
                    <a:pt x="2400205" y="689515"/>
                  </a:lnTo>
                  <a:lnTo>
                    <a:pt x="2380393" y="689324"/>
                  </a:lnTo>
                  <a:lnTo>
                    <a:pt x="2381250" y="682752"/>
                  </a:lnTo>
                  <a:lnTo>
                    <a:pt x="2378202" y="680752"/>
                  </a:lnTo>
                  <a:lnTo>
                    <a:pt x="2379726" y="665321"/>
                  </a:lnTo>
                  <a:lnTo>
                    <a:pt x="2366296" y="660749"/>
                  </a:lnTo>
                  <a:lnTo>
                    <a:pt x="2355056" y="661130"/>
                  </a:lnTo>
                  <a:lnTo>
                    <a:pt x="2337340" y="670655"/>
                  </a:lnTo>
                  <a:lnTo>
                    <a:pt x="2328958" y="660559"/>
                  </a:lnTo>
                  <a:lnTo>
                    <a:pt x="2321624" y="664750"/>
                  </a:lnTo>
                  <a:lnTo>
                    <a:pt x="2303050" y="637794"/>
                  </a:lnTo>
                  <a:lnTo>
                    <a:pt x="2307908" y="628936"/>
                  </a:lnTo>
                  <a:lnTo>
                    <a:pt x="2329244" y="622363"/>
                  </a:lnTo>
                  <a:lnTo>
                    <a:pt x="2337245" y="616553"/>
                  </a:lnTo>
                  <a:lnTo>
                    <a:pt x="2340769" y="609600"/>
                  </a:lnTo>
                  <a:lnTo>
                    <a:pt x="2336483" y="600646"/>
                  </a:lnTo>
                  <a:lnTo>
                    <a:pt x="2328958" y="601409"/>
                  </a:lnTo>
                  <a:lnTo>
                    <a:pt x="2324005" y="594360"/>
                  </a:lnTo>
                  <a:lnTo>
                    <a:pt x="2307812" y="600361"/>
                  </a:lnTo>
                  <a:lnTo>
                    <a:pt x="2292096" y="583787"/>
                  </a:lnTo>
                  <a:lnTo>
                    <a:pt x="2277999" y="596646"/>
                  </a:lnTo>
                  <a:lnTo>
                    <a:pt x="2270951" y="599408"/>
                  </a:lnTo>
                  <a:lnTo>
                    <a:pt x="2263807" y="612838"/>
                  </a:lnTo>
                  <a:lnTo>
                    <a:pt x="2256187" y="618649"/>
                  </a:lnTo>
                  <a:lnTo>
                    <a:pt x="2255329" y="621030"/>
                  </a:lnTo>
                  <a:lnTo>
                    <a:pt x="2264759" y="631412"/>
                  </a:lnTo>
                  <a:lnTo>
                    <a:pt x="2266378" y="640080"/>
                  </a:lnTo>
                  <a:lnTo>
                    <a:pt x="2274094" y="649319"/>
                  </a:lnTo>
                  <a:lnTo>
                    <a:pt x="2274856" y="664274"/>
                  </a:lnTo>
                  <a:lnTo>
                    <a:pt x="2258854" y="665607"/>
                  </a:lnTo>
                  <a:lnTo>
                    <a:pt x="2251805" y="669703"/>
                  </a:lnTo>
                  <a:lnTo>
                    <a:pt x="2251996" y="675037"/>
                  </a:lnTo>
                  <a:lnTo>
                    <a:pt x="2262854" y="680275"/>
                  </a:lnTo>
                  <a:lnTo>
                    <a:pt x="2269331" y="677894"/>
                  </a:lnTo>
                  <a:lnTo>
                    <a:pt x="2270855" y="682942"/>
                  </a:lnTo>
                  <a:lnTo>
                    <a:pt x="2285428" y="678751"/>
                  </a:lnTo>
                  <a:lnTo>
                    <a:pt x="2292668" y="665988"/>
                  </a:lnTo>
                  <a:lnTo>
                    <a:pt x="2298668" y="667036"/>
                  </a:lnTo>
                  <a:lnTo>
                    <a:pt x="2294001" y="678275"/>
                  </a:lnTo>
                  <a:lnTo>
                    <a:pt x="2302478" y="678751"/>
                  </a:lnTo>
                  <a:lnTo>
                    <a:pt x="2313718" y="674751"/>
                  </a:lnTo>
                  <a:lnTo>
                    <a:pt x="2306479" y="695516"/>
                  </a:lnTo>
                  <a:lnTo>
                    <a:pt x="2311527" y="707136"/>
                  </a:lnTo>
                  <a:lnTo>
                    <a:pt x="2305050" y="725043"/>
                  </a:lnTo>
                  <a:lnTo>
                    <a:pt x="2294287" y="734949"/>
                  </a:lnTo>
                  <a:lnTo>
                    <a:pt x="2281333" y="760857"/>
                  </a:lnTo>
                  <a:lnTo>
                    <a:pt x="2260759" y="773430"/>
                  </a:lnTo>
                  <a:lnTo>
                    <a:pt x="2249615" y="792194"/>
                  </a:lnTo>
                  <a:lnTo>
                    <a:pt x="2242757" y="795338"/>
                  </a:lnTo>
                  <a:lnTo>
                    <a:pt x="2229517" y="795433"/>
                  </a:lnTo>
                  <a:lnTo>
                    <a:pt x="2212848" y="788003"/>
                  </a:lnTo>
                  <a:lnTo>
                    <a:pt x="2195322" y="769334"/>
                  </a:lnTo>
                  <a:lnTo>
                    <a:pt x="2188750" y="769334"/>
                  </a:lnTo>
                  <a:lnTo>
                    <a:pt x="2179606" y="765048"/>
                  </a:lnTo>
                  <a:lnTo>
                    <a:pt x="2184273" y="757142"/>
                  </a:lnTo>
                  <a:lnTo>
                    <a:pt x="2151888" y="737997"/>
                  </a:lnTo>
                  <a:lnTo>
                    <a:pt x="2146935" y="727996"/>
                  </a:lnTo>
                  <a:lnTo>
                    <a:pt x="2140363" y="725996"/>
                  </a:lnTo>
                  <a:lnTo>
                    <a:pt x="2139029" y="722376"/>
                  </a:lnTo>
                  <a:lnTo>
                    <a:pt x="2128933" y="721233"/>
                  </a:lnTo>
                  <a:lnTo>
                    <a:pt x="2127504" y="713232"/>
                  </a:lnTo>
                  <a:lnTo>
                    <a:pt x="2118265" y="709327"/>
                  </a:lnTo>
                  <a:lnTo>
                    <a:pt x="2108264" y="727710"/>
                  </a:lnTo>
                  <a:lnTo>
                    <a:pt x="2117789" y="742283"/>
                  </a:lnTo>
                  <a:lnTo>
                    <a:pt x="2111978" y="744284"/>
                  </a:lnTo>
                  <a:lnTo>
                    <a:pt x="2105120" y="741997"/>
                  </a:lnTo>
                  <a:lnTo>
                    <a:pt x="2100072" y="747046"/>
                  </a:lnTo>
                  <a:lnTo>
                    <a:pt x="2107787" y="752380"/>
                  </a:lnTo>
                  <a:lnTo>
                    <a:pt x="2083213" y="785622"/>
                  </a:lnTo>
                  <a:lnTo>
                    <a:pt x="2088070" y="792766"/>
                  </a:lnTo>
                  <a:lnTo>
                    <a:pt x="2083213" y="800671"/>
                  </a:lnTo>
                  <a:lnTo>
                    <a:pt x="2074831" y="800576"/>
                  </a:lnTo>
                  <a:lnTo>
                    <a:pt x="2057591" y="790099"/>
                  </a:lnTo>
                  <a:lnTo>
                    <a:pt x="2039207" y="822103"/>
                  </a:lnTo>
                  <a:lnTo>
                    <a:pt x="2026539" y="820769"/>
                  </a:lnTo>
                  <a:lnTo>
                    <a:pt x="2024253" y="843058"/>
                  </a:lnTo>
                  <a:lnTo>
                    <a:pt x="2003108" y="838391"/>
                  </a:lnTo>
                  <a:lnTo>
                    <a:pt x="2007394" y="817054"/>
                  </a:lnTo>
                  <a:lnTo>
                    <a:pt x="1933861" y="794671"/>
                  </a:lnTo>
                  <a:lnTo>
                    <a:pt x="1932813" y="799433"/>
                  </a:lnTo>
                  <a:lnTo>
                    <a:pt x="1924145" y="797528"/>
                  </a:lnTo>
                  <a:lnTo>
                    <a:pt x="1927098" y="786765"/>
                  </a:lnTo>
                  <a:lnTo>
                    <a:pt x="1879568" y="772668"/>
                  </a:lnTo>
                  <a:lnTo>
                    <a:pt x="1881759" y="768667"/>
                  </a:lnTo>
                  <a:lnTo>
                    <a:pt x="1866424" y="761714"/>
                  </a:lnTo>
                  <a:lnTo>
                    <a:pt x="1869091" y="755047"/>
                  </a:lnTo>
                  <a:lnTo>
                    <a:pt x="1866138" y="754094"/>
                  </a:lnTo>
                  <a:lnTo>
                    <a:pt x="1860899" y="766572"/>
                  </a:lnTo>
                  <a:lnTo>
                    <a:pt x="1850708" y="760190"/>
                  </a:lnTo>
                  <a:lnTo>
                    <a:pt x="1832801" y="753999"/>
                  </a:lnTo>
                  <a:lnTo>
                    <a:pt x="1838134" y="741140"/>
                  </a:lnTo>
                  <a:lnTo>
                    <a:pt x="1835372" y="738473"/>
                  </a:lnTo>
                  <a:lnTo>
                    <a:pt x="1842516" y="734663"/>
                  </a:lnTo>
                  <a:lnTo>
                    <a:pt x="1840040" y="726091"/>
                  </a:lnTo>
                  <a:lnTo>
                    <a:pt x="1848517" y="728377"/>
                  </a:lnTo>
                  <a:lnTo>
                    <a:pt x="1851660" y="719042"/>
                  </a:lnTo>
                  <a:lnTo>
                    <a:pt x="1848421" y="714851"/>
                  </a:lnTo>
                  <a:lnTo>
                    <a:pt x="1855089" y="712946"/>
                  </a:lnTo>
                  <a:lnTo>
                    <a:pt x="1857184" y="710660"/>
                  </a:lnTo>
                  <a:lnTo>
                    <a:pt x="1855089" y="709136"/>
                  </a:lnTo>
                  <a:lnTo>
                    <a:pt x="1858613" y="707041"/>
                  </a:lnTo>
                  <a:lnTo>
                    <a:pt x="1856708" y="703517"/>
                  </a:lnTo>
                  <a:lnTo>
                    <a:pt x="1863852" y="673703"/>
                  </a:lnTo>
                  <a:lnTo>
                    <a:pt x="1860709" y="674561"/>
                  </a:lnTo>
                  <a:lnTo>
                    <a:pt x="1840801" y="649034"/>
                  </a:lnTo>
                  <a:lnTo>
                    <a:pt x="1840516" y="645700"/>
                  </a:lnTo>
                  <a:lnTo>
                    <a:pt x="1844993" y="641223"/>
                  </a:lnTo>
                  <a:lnTo>
                    <a:pt x="1851851" y="646367"/>
                  </a:lnTo>
                  <a:lnTo>
                    <a:pt x="1849279" y="643509"/>
                  </a:lnTo>
                  <a:lnTo>
                    <a:pt x="1847564" y="631698"/>
                  </a:lnTo>
                  <a:lnTo>
                    <a:pt x="1840325" y="629031"/>
                  </a:lnTo>
                  <a:lnTo>
                    <a:pt x="1841468" y="626459"/>
                  </a:lnTo>
                  <a:lnTo>
                    <a:pt x="1829371" y="639699"/>
                  </a:lnTo>
                  <a:lnTo>
                    <a:pt x="1822133" y="633222"/>
                  </a:lnTo>
                  <a:lnTo>
                    <a:pt x="1823466" y="631603"/>
                  </a:lnTo>
                  <a:lnTo>
                    <a:pt x="1806988" y="636079"/>
                  </a:lnTo>
                  <a:lnTo>
                    <a:pt x="1806131" y="622649"/>
                  </a:lnTo>
                  <a:lnTo>
                    <a:pt x="1772031" y="624650"/>
                  </a:lnTo>
                  <a:lnTo>
                    <a:pt x="1771555" y="617315"/>
                  </a:lnTo>
                  <a:lnTo>
                    <a:pt x="1746123" y="620459"/>
                  </a:lnTo>
                  <a:lnTo>
                    <a:pt x="1742599" y="592360"/>
                  </a:lnTo>
                  <a:lnTo>
                    <a:pt x="1740122" y="586264"/>
                  </a:lnTo>
                  <a:lnTo>
                    <a:pt x="1729264" y="588931"/>
                  </a:lnTo>
                  <a:lnTo>
                    <a:pt x="1725644" y="563689"/>
                  </a:lnTo>
                  <a:lnTo>
                    <a:pt x="1707451" y="559022"/>
                  </a:lnTo>
                  <a:lnTo>
                    <a:pt x="1706499" y="563499"/>
                  </a:lnTo>
                  <a:lnTo>
                    <a:pt x="1701927" y="564833"/>
                  </a:lnTo>
                  <a:lnTo>
                    <a:pt x="1696593" y="565785"/>
                  </a:lnTo>
                  <a:lnTo>
                    <a:pt x="1688687" y="563118"/>
                  </a:lnTo>
                  <a:lnTo>
                    <a:pt x="1693354" y="541306"/>
                  </a:lnTo>
                  <a:lnTo>
                    <a:pt x="1692497" y="526161"/>
                  </a:lnTo>
                  <a:lnTo>
                    <a:pt x="1710023" y="528257"/>
                  </a:lnTo>
                  <a:lnTo>
                    <a:pt x="1708785" y="519875"/>
                  </a:lnTo>
                  <a:lnTo>
                    <a:pt x="1699451" y="516541"/>
                  </a:lnTo>
                  <a:lnTo>
                    <a:pt x="1698212" y="510921"/>
                  </a:lnTo>
                  <a:lnTo>
                    <a:pt x="1687354" y="513588"/>
                  </a:lnTo>
                  <a:lnTo>
                    <a:pt x="1673924" y="502253"/>
                  </a:lnTo>
                  <a:lnTo>
                    <a:pt x="1656588" y="493395"/>
                  </a:lnTo>
                  <a:lnTo>
                    <a:pt x="1638871" y="489109"/>
                  </a:lnTo>
                  <a:lnTo>
                    <a:pt x="1637157" y="485966"/>
                  </a:lnTo>
                  <a:lnTo>
                    <a:pt x="1627918" y="485489"/>
                  </a:lnTo>
                  <a:lnTo>
                    <a:pt x="1625346" y="479203"/>
                  </a:lnTo>
                  <a:lnTo>
                    <a:pt x="1620298" y="475583"/>
                  </a:lnTo>
                  <a:lnTo>
                    <a:pt x="1602581" y="472535"/>
                  </a:lnTo>
                  <a:lnTo>
                    <a:pt x="1604201" y="497300"/>
                  </a:lnTo>
                  <a:lnTo>
                    <a:pt x="1583912" y="510254"/>
                  </a:lnTo>
                  <a:lnTo>
                    <a:pt x="1566291" y="515493"/>
                  </a:lnTo>
                  <a:lnTo>
                    <a:pt x="1578864" y="526351"/>
                  </a:lnTo>
                  <a:lnTo>
                    <a:pt x="1588960" y="528733"/>
                  </a:lnTo>
                  <a:lnTo>
                    <a:pt x="1576292" y="539591"/>
                  </a:lnTo>
                  <a:lnTo>
                    <a:pt x="1582674" y="544449"/>
                  </a:lnTo>
                  <a:lnTo>
                    <a:pt x="1586960" y="572834"/>
                  </a:lnTo>
                  <a:lnTo>
                    <a:pt x="1593437" y="574453"/>
                  </a:lnTo>
                  <a:lnTo>
                    <a:pt x="1594580" y="579787"/>
                  </a:lnTo>
                  <a:lnTo>
                    <a:pt x="1602105" y="579406"/>
                  </a:lnTo>
                  <a:lnTo>
                    <a:pt x="1604296" y="582073"/>
                  </a:lnTo>
                  <a:lnTo>
                    <a:pt x="1597152" y="580072"/>
                  </a:lnTo>
                  <a:lnTo>
                    <a:pt x="1569053" y="590359"/>
                  </a:lnTo>
                  <a:lnTo>
                    <a:pt x="1570387" y="596075"/>
                  </a:lnTo>
                  <a:lnTo>
                    <a:pt x="1567339" y="596551"/>
                  </a:lnTo>
                  <a:lnTo>
                    <a:pt x="1568291" y="605409"/>
                  </a:lnTo>
                  <a:lnTo>
                    <a:pt x="1563624" y="607790"/>
                  </a:lnTo>
                  <a:lnTo>
                    <a:pt x="1542288" y="609219"/>
                  </a:lnTo>
                  <a:lnTo>
                    <a:pt x="1541907" y="605314"/>
                  </a:lnTo>
                  <a:lnTo>
                    <a:pt x="1521524" y="608457"/>
                  </a:lnTo>
                  <a:lnTo>
                    <a:pt x="1503902" y="616744"/>
                  </a:lnTo>
                  <a:lnTo>
                    <a:pt x="1513523" y="632174"/>
                  </a:lnTo>
                  <a:lnTo>
                    <a:pt x="1519142" y="630841"/>
                  </a:lnTo>
                  <a:lnTo>
                    <a:pt x="1523333" y="640366"/>
                  </a:lnTo>
                  <a:lnTo>
                    <a:pt x="1518190" y="641985"/>
                  </a:lnTo>
                  <a:lnTo>
                    <a:pt x="1518380" y="649224"/>
                  </a:lnTo>
                  <a:lnTo>
                    <a:pt x="1512760" y="650176"/>
                  </a:lnTo>
                  <a:lnTo>
                    <a:pt x="1513046" y="657416"/>
                  </a:lnTo>
                  <a:lnTo>
                    <a:pt x="1509998" y="657606"/>
                  </a:lnTo>
                  <a:lnTo>
                    <a:pt x="1509236" y="666274"/>
                  </a:lnTo>
                  <a:lnTo>
                    <a:pt x="1506188" y="666274"/>
                  </a:lnTo>
                  <a:lnTo>
                    <a:pt x="1505712" y="670370"/>
                  </a:lnTo>
                  <a:lnTo>
                    <a:pt x="1503902" y="670370"/>
                  </a:lnTo>
                  <a:lnTo>
                    <a:pt x="1502950" y="690467"/>
                  </a:lnTo>
                  <a:lnTo>
                    <a:pt x="1498568" y="690753"/>
                  </a:lnTo>
                  <a:lnTo>
                    <a:pt x="1496377" y="701326"/>
                  </a:lnTo>
                  <a:lnTo>
                    <a:pt x="1470184" y="697706"/>
                  </a:lnTo>
                  <a:lnTo>
                    <a:pt x="1471898" y="712661"/>
                  </a:lnTo>
                  <a:lnTo>
                    <a:pt x="1432560" y="721328"/>
                  </a:lnTo>
                  <a:lnTo>
                    <a:pt x="1421416" y="732187"/>
                  </a:lnTo>
                  <a:lnTo>
                    <a:pt x="1419987" y="739330"/>
                  </a:lnTo>
                  <a:lnTo>
                    <a:pt x="1415510" y="739997"/>
                  </a:lnTo>
                  <a:lnTo>
                    <a:pt x="1414843" y="745998"/>
                  </a:lnTo>
                  <a:lnTo>
                    <a:pt x="1409605" y="749617"/>
                  </a:lnTo>
                  <a:lnTo>
                    <a:pt x="1410176" y="768382"/>
                  </a:lnTo>
                  <a:lnTo>
                    <a:pt x="1408462" y="768287"/>
                  </a:lnTo>
                  <a:lnTo>
                    <a:pt x="1408748" y="772859"/>
                  </a:lnTo>
                  <a:lnTo>
                    <a:pt x="1405223" y="772859"/>
                  </a:lnTo>
                  <a:lnTo>
                    <a:pt x="1404461" y="777716"/>
                  </a:lnTo>
                  <a:lnTo>
                    <a:pt x="1405795" y="785432"/>
                  </a:lnTo>
                  <a:lnTo>
                    <a:pt x="1410843" y="785336"/>
                  </a:lnTo>
                  <a:lnTo>
                    <a:pt x="1407414" y="791718"/>
                  </a:lnTo>
                  <a:lnTo>
                    <a:pt x="1408367" y="801624"/>
                  </a:lnTo>
                  <a:lnTo>
                    <a:pt x="1419606" y="799909"/>
                  </a:lnTo>
                  <a:lnTo>
                    <a:pt x="1418749" y="808292"/>
                  </a:lnTo>
                  <a:lnTo>
                    <a:pt x="1436942" y="803434"/>
                  </a:lnTo>
                  <a:lnTo>
                    <a:pt x="1438180" y="812197"/>
                  </a:lnTo>
                  <a:lnTo>
                    <a:pt x="1445228" y="811149"/>
                  </a:lnTo>
                  <a:lnTo>
                    <a:pt x="1448848" y="831247"/>
                  </a:lnTo>
                  <a:lnTo>
                    <a:pt x="1449229" y="850106"/>
                  </a:lnTo>
                  <a:lnTo>
                    <a:pt x="1453134" y="868299"/>
                  </a:lnTo>
                  <a:lnTo>
                    <a:pt x="1438942" y="864870"/>
                  </a:lnTo>
                  <a:lnTo>
                    <a:pt x="1434465" y="897064"/>
                  </a:lnTo>
                  <a:lnTo>
                    <a:pt x="1429321" y="896874"/>
                  </a:lnTo>
                  <a:lnTo>
                    <a:pt x="1433798" y="902589"/>
                  </a:lnTo>
                  <a:lnTo>
                    <a:pt x="1430941" y="918591"/>
                  </a:lnTo>
                  <a:lnTo>
                    <a:pt x="1416844" y="913543"/>
                  </a:lnTo>
                  <a:lnTo>
                    <a:pt x="1401318" y="913257"/>
                  </a:lnTo>
                  <a:lnTo>
                    <a:pt x="1400366" y="937546"/>
                  </a:lnTo>
                  <a:lnTo>
                    <a:pt x="1394365" y="936022"/>
                  </a:lnTo>
                  <a:lnTo>
                    <a:pt x="1398175" y="913352"/>
                  </a:lnTo>
                  <a:lnTo>
                    <a:pt x="1391888" y="912876"/>
                  </a:lnTo>
                  <a:lnTo>
                    <a:pt x="1391221" y="918210"/>
                  </a:lnTo>
                  <a:lnTo>
                    <a:pt x="1374076" y="917067"/>
                  </a:lnTo>
                  <a:lnTo>
                    <a:pt x="1373315" y="926116"/>
                  </a:lnTo>
                  <a:lnTo>
                    <a:pt x="1371409" y="926021"/>
                  </a:lnTo>
                  <a:lnTo>
                    <a:pt x="1369219" y="933831"/>
                  </a:lnTo>
                  <a:lnTo>
                    <a:pt x="1363980" y="933069"/>
                  </a:lnTo>
                  <a:lnTo>
                    <a:pt x="1362361" y="942404"/>
                  </a:lnTo>
                  <a:lnTo>
                    <a:pt x="1359884" y="941642"/>
                  </a:lnTo>
                  <a:lnTo>
                    <a:pt x="1355598" y="976027"/>
                  </a:lnTo>
                  <a:lnTo>
                    <a:pt x="1356455" y="1013650"/>
                  </a:lnTo>
                  <a:lnTo>
                    <a:pt x="1344359" y="1012603"/>
                  </a:lnTo>
                  <a:lnTo>
                    <a:pt x="1332548" y="999363"/>
                  </a:lnTo>
                  <a:lnTo>
                    <a:pt x="1327023" y="997649"/>
                  </a:lnTo>
                  <a:lnTo>
                    <a:pt x="1325309" y="987552"/>
                  </a:lnTo>
                  <a:lnTo>
                    <a:pt x="1315212" y="988219"/>
                  </a:lnTo>
                  <a:lnTo>
                    <a:pt x="1304830" y="992981"/>
                  </a:lnTo>
                  <a:lnTo>
                    <a:pt x="1271207" y="997363"/>
                  </a:lnTo>
                  <a:lnTo>
                    <a:pt x="1250823" y="990695"/>
                  </a:lnTo>
                  <a:lnTo>
                    <a:pt x="1218438" y="992314"/>
                  </a:lnTo>
                  <a:close/>
                  <a:moveTo>
                    <a:pt x="2537841" y="399097"/>
                  </a:moveTo>
                  <a:lnTo>
                    <a:pt x="2550224" y="403479"/>
                  </a:lnTo>
                  <a:lnTo>
                    <a:pt x="2554510" y="385382"/>
                  </a:lnTo>
                  <a:lnTo>
                    <a:pt x="2539936" y="394240"/>
                  </a:lnTo>
                  <a:lnTo>
                    <a:pt x="2537841" y="39909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0" name="Freihandform: Form 169">
              <a:extLst>
                <a:ext uri="{FF2B5EF4-FFF2-40B4-BE49-F238E27FC236}">
                  <a16:creationId xmlns:a16="http://schemas.microsoft.com/office/drawing/2014/main" id="{D9073F18-30C6-4761-8571-0700D5C4CE6D}"/>
                </a:ext>
              </a:extLst>
            </p:cNvPr>
            <p:cNvSpPr/>
            <p:nvPr/>
          </p:nvSpPr>
          <p:spPr>
            <a:xfrm>
              <a:off x="369543" y="3088767"/>
              <a:ext cx="1029600" cy="1039500"/>
            </a:xfrm>
            <a:custGeom>
              <a:avLst/>
              <a:gdLst>
                <a:gd name="connsiteX0" fmla="*/ 478917 w 1981200"/>
                <a:gd name="connsiteY0" fmla="*/ 411480 h 2000250"/>
                <a:gd name="connsiteX1" fmla="*/ 475012 w 1981200"/>
                <a:gd name="connsiteY1" fmla="*/ 415385 h 2000250"/>
                <a:gd name="connsiteX2" fmla="*/ 472440 w 1981200"/>
                <a:gd name="connsiteY2" fmla="*/ 405003 h 2000250"/>
                <a:gd name="connsiteX3" fmla="*/ 477107 w 1981200"/>
                <a:gd name="connsiteY3" fmla="*/ 403574 h 2000250"/>
                <a:gd name="connsiteX4" fmla="*/ 478917 w 1981200"/>
                <a:gd name="connsiteY4" fmla="*/ 411480 h 2000250"/>
                <a:gd name="connsiteX5" fmla="*/ 1317403 w 1981200"/>
                <a:gd name="connsiteY5" fmla="*/ 73438 h 2000250"/>
                <a:gd name="connsiteX6" fmla="*/ 1319784 w 1981200"/>
                <a:gd name="connsiteY6" fmla="*/ 69723 h 2000250"/>
                <a:gd name="connsiteX7" fmla="*/ 1324928 w 1981200"/>
                <a:gd name="connsiteY7" fmla="*/ 68008 h 2000250"/>
                <a:gd name="connsiteX8" fmla="*/ 1325213 w 1981200"/>
                <a:gd name="connsiteY8" fmla="*/ 70675 h 2000250"/>
                <a:gd name="connsiteX9" fmla="*/ 1317403 w 1981200"/>
                <a:gd name="connsiteY9" fmla="*/ 73438 h 2000250"/>
                <a:gd name="connsiteX10" fmla="*/ 1409605 w 1981200"/>
                <a:gd name="connsiteY10" fmla="*/ 109347 h 2000250"/>
                <a:gd name="connsiteX11" fmla="*/ 1414748 w 1981200"/>
                <a:gd name="connsiteY11" fmla="*/ 104680 h 2000250"/>
                <a:gd name="connsiteX12" fmla="*/ 1413891 w 1981200"/>
                <a:gd name="connsiteY12" fmla="*/ 108299 h 2000250"/>
                <a:gd name="connsiteX13" fmla="*/ 1409605 w 1981200"/>
                <a:gd name="connsiteY13" fmla="*/ 109347 h 2000250"/>
                <a:gd name="connsiteX14" fmla="*/ 1355693 w 1981200"/>
                <a:gd name="connsiteY14" fmla="*/ 73533 h 2000250"/>
                <a:gd name="connsiteX15" fmla="*/ 1354931 w 1981200"/>
                <a:gd name="connsiteY15" fmla="*/ 77819 h 2000250"/>
                <a:gd name="connsiteX16" fmla="*/ 1349978 w 1981200"/>
                <a:gd name="connsiteY16" fmla="*/ 74771 h 2000250"/>
                <a:gd name="connsiteX17" fmla="*/ 1350931 w 1981200"/>
                <a:gd name="connsiteY17" fmla="*/ 70485 h 2000250"/>
                <a:gd name="connsiteX18" fmla="*/ 1346835 w 1981200"/>
                <a:gd name="connsiteY18" fmla="*/ 68008 h 2000250"/>
                <a:gd name="connsiteX19" fmla="*/ 1349121 w 1981200"/>
                <a:gd name="connsiteY19" fmla="*/ 68294 h 2000250"/>
                <a:gd name="connsiteX20" fmla="*/ 1355693 w 1981200"/>
                <a:gd name="connsiteY20" fmla="*/ 73533 h 2000250"/>
                <a:gd name="connsiteX21" fmla="*/ 1447991 w 1981200"/>
                <a:gd name="connsiteY21" fmla="*/ 1133570 h 2000250"/>
                <a:gd name="connsiteX22" fmla="*/ 1450943 w 1981200"/>
                <a:gd name="connsiteY22" fmla="*/ 1132713 h 2000250"/>
                <a:gd name="connsiteX23" fmla="*/ 1453134 w 1981200"/>
                <a:gd name="connsiteY23" fmla="*/ 1135666 h 2000250"/>
                <a:gd name="connsiteX24" fmla="*/ 1449896 w 1981200"/>
                <a:gd name="connsiteY24" fmla="*/ 1136999 h 2000250"/>
                <a:gd name="connsiteX25" fmla="*/ 1447991 w 1981200"/>
                <a:gd name="connsiteY25" fmla="*/ 1133570 h 2000250"/>
                <a:gd name="connsiteX26" fmla="*/ 1168527 w 1981200"/>
                <a:gd name="connsiteY26" fmla="*/ 1956054 h 2000250"/>
                <a:gd name="connsiteX27" fmla="*/ 1166622 w 1981200"/>
                <a:gd name="connsiteY27" fmla="*/ 1951768 h 2000250"/>
                <a:gd name="connsiteX28" fmla="*/ 1151382 w 1981200"/>
                <a:gd name="connsiteY28" fmla="*/ 1952815 h 2000250"/>
                <a:gd name="connsiteX29" fmla="*/ 1151001 w 1981200"/>
                <a:gd name="connsiteY29" fmla="*/ 1956720 h 2000250"/>
                <a:gd name="connsiteX30" fmla="*/ 1133761 w 1981200"/>
                <a:gd name="connsiteY30" fmla="*/ 1960435 h 2000250"/>
                <a:gd name="connsiteX31" fmla="*/ 1132332 w 1981200"/>
                <a:gd name="connsiteY31" fmla="*/ 1977866 h 2000250"/>
                <a:gd name="connsiteX32" fmla="*/ 1135285 w 1981200"/>
                <a:gd name="connsiteY32" fmla="*/ 1986153 h 2000250"/>
                <a:gd name="connsiteX33" fmla="*/ 1101947 w 1981200"/>
                <a:gd name="connsiteY33" fmla="*/ 1997774 h 2000250"/>
                <a:gd name="connsiteX34" fmla="*/ 1094518 w 1981200"/>
                <a:gd name="connsiteY34" fmla="*/ 1998726 h 2000250"/>
                <a:gd name="connsiteX35" fmla="*/ 1093565 w 1981200"/>
                <a:gd name="connsiteY35" fmla="*/ 1994059 h 2000250"/>
                <a:gd name="connsiteX36" fmla="*/ 1084040 w 1981200"/>
                <a:gd name="connsiteY36" fmla="*/ 1992154 h 2000250"/>
                <a:gd name="connsiteX37" fmla="*/ 1070229 w 1981200"/>
                <a:gd name="connsiteY37" fmla="*/ 1995678 h 2000250"/>
                <a:gd name="connsiteX38" fmla="*/ 1068133 w 1981200"/>
                <a:gd name="connsiteY38" fmla="*/ 1988249 h 2000250"/>
                <a:gd name="connsiteX39" fmla="*/ 1057751 w 1981200"/>
                <a:gd name="connsiteY39" fmla="*/ 1991296 h 2000250"/>
                <a:gd name="connsiteX40" fmla="*/ 1052703 w 1981200"/>
                <a:gd name="connsiteY40" fmla="*/ 1989772 h 2000250"/>
                <a:gd name="connsiteX41" fmla="*/ 1052513 w 1981200"/>
                <a:gd name="connsiteY41" fmla="*/ 1994820 h 2000250"/>
                <a:gd name="connsiteX42" fmla="*/ 1047274 w 1981200"/>
                <a:gd name="connsiteY42" fmla="*/ 1996154 h 2000250"/>
                <a:gd name="connsiteX43" fmla="*/ 1046893 w 1981200"/>
                <a:gd name="connsiteY43" fmla="*/ 1987296 h 2000250"/>
                <a:gd name="connsiteX44" fmla="*/ 1041654 w 1981200"/>
                <a:gd name="connsiteY44" fmla="*/ 1988249 h 2000250"/>
                <a:gd name="connsiteX45" fmla="*/ 1042892 w 1981200"/>
                <a:gd name="connsiteY45" fmla="*/ 1990535 h 2000250"/>
                <a:gd name="connsiteX46" fmla="*/ 1040416 w 1981200"/>
                <a:gd name="connsiteY46" fmla="*/ 1991487 h 2000250"/>
                <a:gd name="connsiteX47" fmla="*/ 1039273 w 1981200"/>
                <a:gd name="connsiteY47" fmla="*/ 1986058 h 2000250"/>
                <a:gd name="connsiteX48" fmla="*/ 1030510 w 1981200"/>
                <a:gd name="connsiteY48" fmla="*/ 1985105 h 2000250"/>
                <a:gd name="connsiteX49" fmla="*/ 1028414 w 1981200"/>
                <a:gd name="connsiteY49" fmla="*/ 1988725 h 2000250"/>
                <a:gd name="connsiteX50" fmla="*/ 1018984 w 1981200"/>
                <a:gd name="connsiteY50" fmla="*/ 1980628 h 2000250"/>
                <a:gd name="connsiteX51" fmla="*/ 1018223 w 1981200"/>
                <a:gd name="connsiteY51" fmla="*/ 1983486 h 2000250"/>
                <a:gd name="connsiteX52" fmla="*/ 1017841 w 1981200"/>
                <a:gd name="connsiteY52" fmla="*/ 1981295 h 2000250"/>
                <a:gd name="connsiteX53" fmla="*/ 1014698 w 1981200"/>
                <a:gd name="connsiteY53" fmla="*/ 1981200 h 2000250"/>
                <a:gd name="connsiteX54" fmla="*/ 1017841 w 1981200"/>
                <a:gd name="connsiteY54" fmla="*/ 1991011 h 2000250"/>
                <a:gd name="connsiteX55" fmla="*/ 1015079 w 1981200"/>
                <a:gd name="connsiteY55" fmla="*/ 1992725 h 2000250"/>
                <a:gd name="connsiteX56" fmla="*/ 1016794 w 1981200"/>
                <a:gd name="connsiteY56" fmla="*/ 1995202 h 2000250"/>
                <a:gd name="connsiteX57" fmla="*/ 1015174 w 1981200"/>
                <a:gd name="connsiteY57" fmla="*/ 1997012 h 2000250"/>
                <a:gd name="connsiteX58" fmla="*/ 1007840 w 1981200"/>
                <a:gd name="connsiteY58" fmla="*/ 1986439 h 2000250"/>
                <a:gd name="connsiteX59" fmla="*/ 1004507 w 1981200"/>
                <a:gd name="connsiteY59" fmla="*/ 1974437 h 2000250"/>
                <a:gd name="connsiteX60" fmla="*/ 1000030 w 1981200"/>
                <a:gd name="connsiteY60" fmla="*/ 1974914 h 2000250"/>
                <a:gd name="connsiteX61" fmla="*/ 1000887 w 1981200"/>
                <a:gd name="connsiteY61" fmla="*/ 1979009 h 2000250"/>
                <a:gd name="connsiteX62" fmla="*/ 997363 w 1981200"/>
                <a:gd name="connsiteY62" fmla="*/ 1979581 h 2000250"/>
                <a:gd name="connsiteX63" fmla="*/ 995648 w 1981200"/>
                <a:gd name="connsiteY63" fmla="*/ 1975580 h 2000250"/>
                <a:gd name="connsiteX64" fmla="*/ 993648 w 1981200"/>
                <a:gd name="connsiteY64" fmla="*/ 1975866 h 2000250"/>
                <a:gd name="connsiteX65" fmla="*/ 993267 w 1981200"/>
                <a:gd name="connsiteY65" fmla="*/ 1972913 h 2000250"/>
                <a:gd name="connsiteX66" fmla="*/ 995362 w 1981200"/>
                <a:gd name="connsiteY66" fmla="*/ 1972342 h 2000250"/>
                <a:gd name="connsiteX67" fmla="*/ 991838 w 1981200"/>
                <a:gd name="connsiteY67" fmla="*/ 1956720 h 2000250"/>
                <a:gd name="connsiteX68" fmla="*/ 985647 w 1981200"/>
                <a:gd name="connsiteY68" fmla="*/ 1956530 h 2000250"/>
                <a:gd name="connsiteX69" fmla="*/ 983742 w 1981200"/>
                <a:gd name="connsiteY69" fmla="*/ 1944719 h 2000250"/>
                <a:gd name="connsiteX70" fmla="*/ 987171 w 1981200"/>
                <a:gd name="connsiteY70" fmla="*/ 1942910 h 2000250"/>
                <a:gd name="connsiteX71" fmla="*/ 983552 w 1981200"/>
                <a:gd name="connsiteY71" fmla="*/ 1931575 h 2000250"/>
                <a:gd name="connsiteX72" fmla="*/ 999934 w 1981200"/>
                <a:gd name="connsiteY72" fmla="*/ 1926812 h 2000250"/>
                <a:gd name="connsiteX73" fmla="*/ 997553 w 1981200"/>
                <a:gd name="connsiteY73" fmla="*/ 1919383 h 2000250"/>
                <a:gd name="connsiteX74" fmla="*/ 1005554 w 1981200"/>
                <a:gd name="connsiteY74" fmla="*/ 1917097 h 2000250"/>
                <a:gd name="connsiteX75" fmla="*/ 1005173 w 1981200"/>
                <a:gd name="connsiteY75" fmla="*/ 1909762 h 2000250"/>
                <a:gd name="connsiteX76" fmla="*/ 1012412 w 1981200"/>
                <a:gd name="connsiteY76" fmla="*/ 1908524 h 2000250"/>
                <a:gd name="connsiteX77" fmla="*/ 1013365 w 1981200"/>
                <a:gd name="connsiteY77" fmla="*/ 1888331 h 2000250"/>
                <a:gd name="connsiteX78" fmla="*/ 1030224 w 1981200"/>
                <a:gd name="connsiteY78" fmla="*/ 1885474 h 2000250"/>
                <a:gd name="connsiteX79" fmla="*/ 1026795 w 1981200"/>
                <a:gd name="connsiteY79" fmla="*/ 1872329 h 2000250"/>
                <a:gd name="connsiteX80" fmla="*/ 1040511 w 1981200"/>
                <a:gd name="connsiteY80" fmla="*/ 1867471 h 2000250"/>
                <a:gd name="connsiteX81" fmla="*/ 1037463 w 1981200"/>
                <a:gd name="connsiteY81" fmla="*/ 1858328 h 2000250"/>
                <a:gd name="connsiteX82" fmla="*/ 1035463 w 1981200"/>
                <a:gd name="connsiteY82" fmla="*/ 1854232 h 2000250"/>
                <a:gd name="connsiteX83" fmla="*/ 1026890 w 1981200"/>
                <a:gd name="connsiteY83" fmla="*/ 1857851 h 2000250"/>
                <a:gd name="connsiteX84" fmla="*/ 1024319 w 1981200"/>
                <a:gd name="connsiteY84" fmla="*/ 1852898 h 2000250"/>
                <a:gd name="connsiteX85" fmla="*/ 1020699 w 1981200"/>
                <a:gd name="connsiteY85" fmla="*/ 1854327 h 2000250"/>
                <a:gd name="connsiteX86" fmla="*/ 1019461 w 1981200"/>
                <a:gd name="connsiteY86" fmla="*/ 1847945 h 2000250"/>
                <a:gd name="connsiteX87" fmla="*/ 1005078 w 1981200"/>
                <a:gd name="connsiteY87" fmla="*/ 1848993 h 2000250"/>
                <a:gd name="connsiteX88" fmla="*/ 1004792 w 1981200"/>
                <a:gd name="connsiteY88" fmla="*/ 1843087 h 2000250"/>
                <a:gd name="connsiteX89" fmla="*/ 987076 w 1981200"/>
                <a:gd name="connsiteY89" fmla="*/ 1844707 h 2000250"/>
                <a:gd name="connsiteX90" fmla="*/ 990124 w 1981200"/>
                <a:gd name="connsiteY90" fmla="*/ 1838896 h 2000250"/>
                <a:gd name="connsiteX91" fmla="*/ 968026 w 1981200"/>
                <a:gd name="connsiteY91" fmla="*/ 1840230 h 2000250"/>
                <a:gd name="connsiteX92" fmla="*/ 966407 w 1981200"/>
                <a:gd name="connsiteY92" fmla="*/ 1828419 h 2000250"/>
                <a:gd name="connsiteX93" fmla="*/ 944690 w 1981200"/>
                <a:gd name="connsiteY93" fmla="*/ 1831752 h 2000250"/>
                <a:gd name="connsiteX94" fmla="*/ 942784 w 1981200"/>
                <a:gd name="connsiteY94" fmla="*/ 1818799 h 2000250"/>
                <a:gd name="connsiteX95" fmla="*/ 950976 w 1981200"/>
                <a:gd name="connsiteY95" fmla="*/ 1817180 h 2000250"/>
                <a:gd name="connsiteX96" fmla="*/ 949262 w 1981200"/>
                <a:gd name="connsiteY96" fmla="*/ 1807845 h 2000250"/>
                <a:gd name="connsiteX97" fmla="*/ 959929 w 1981200"/>
                <a:gd name="connsiteY97" fmla="*/ 1808035 h 2000250"/>
                <a:gd name="connsiteX98" fmla="*/ 959644 w 1981200"/>
                <a:gd name="connsiteY98" fmla="*/ 1804035 h 2000250"/>
                <a:gd name="connsiteX99" fmla="*/ 972503 w 1981200"/>
                <a:gd name="connsiteY99" fmla="*/ 1802035 h 2000250"/>
                <a:gd name="connsiteX100" fmla="*/ 973645 w 1981200"/>
                <a:gd name="connsiteY100" fmla="*/ 1799082 h 2000250"/>
                <a:gd name="connsiteX101" fmla="*/ 958977 w 1981200"/>
                <a:gd name="connsiteY101" fmla="*/ 1793558 h 2000250"/>
                <a:gd name="connsiteX102" fmla="*/ 954215 w 1981200"/>
                <a:gd name="connsiteY102" fmla="*/ 1795367 h 2000250"/>
                <a:gd name="connsiteX103" fmla="*/ 953738 w 1981200"/>
                <a:gd name="connsiteY103" fmla="*/ 1799177 h 2000250"/>
                <a:gd name="connsiteX104" fmla="*/ 933259 w 1981200"/>
                <a:gd name="connsiteY104" fmla="*/ 1801939 h 2000250"/>
                <a:gd name="connsiteX105" fmla="*/ 930212 w 1981200"/>
                <a:gd name="connsiteY105" fmla="*/ 1792700 h 2000250"/>
                <a:gd name="connsiteX106" fmla="*/ 935545 w 1981200"/>
                <a:gd name="connsiteY106" fmla="*/ 1790319 h 2000250"/>
                <a:gd name="connsiteX107" fmla="*/ 932498 w 1981200"/>
                <a:gd name="connsiteY107" fmla="*/ 1784127 h 2000250"/>
                <a:gd name="connsiteX108" fmla="*/ 927735 w 1981200"/>
                <a:gd name="connsiteY108" fmla="*/ 1787557 h 2000250"/>
                <a:gd name="connsiteX109" fmla="*/ 924401 w 1981200"/>
                <a:gd name="connsiteY109" fmla="*/ 1778603 h 2000250"/>
                <a:gd name="connsiteX110" fmla="*/ 916495 w 1981200"/>
                <a:gd name="connsiteY110" fmla="*/ 1772888 h 2000250"/>
                <a:gd name="connsiteX111" fmla="*/ 918115 w 1981200"/>
                <a:gd name="connsiteY111" fmla="*/ 1765077 h 2000250"/>
                <a:gd name="connsiteX112" fmla="*/ 923544 w 1981200"/>
                <a:gd name="connsiteY112" fmla="*/ 1762982 h 2000250"/>
                <a:gd name="connsiteX113" fmla="*/ 914686 w 1981200"/>
                <a:gd name="connsiteY113" fmla="*/ 1758982 h 2000250"/>
                <a:gd name="connsiteX114" fmla="*/ 907447 w 1981200"/>
                <a:gd name="connsiteY114" fmla="*/ 1745266 h 2000250"/>
                <a:gd name="connsiteX115" fmla="*/ 906399 w 1981200"/>
                <a:gd name="connsiteY115" fmla="*/ 1733836 h 2000250"/>
                <a:gd name="connsiteX116" fmla="*/ 889730 w 1981200"/>
                <a:gd name="connsiteY116" fmla="*/ 1725168 h 2000250"/>
                <a:gd name="connsiteX117" fmla="*/ 877729 w 1981200"/>
                <a:gd name="connsiteY117" fmla="*/ 1706880 h 2000250"/>
                <a:gd name="connsiteX118" fmla="*/ 876967 w 1981200"/>
                <a:gd name="connsiteY118" fmla="*/ 1697164 h 2000250"/>
                <a:gd name="connsiteX119" fmla="*/ 863346 w 1981200"/>
                <a:gd name="connsiteY119" fmla="*/ 1696403 h 2000250"/>
                <a:gd name="connsiteX120" fmla="*/ 858583 w 1981200"/>
                <a:gd name="connsiteY120" fmla="*/ 1687830 h 2000250"/>
                <a:gd name="connsiteX121" fmla="*/ 846201 w 1981200"/>
                <a:gd name="connsiteY121" fmla="*/ 1685735 h 2000250"/>
                <a:gd name="connsiteX122" fmla="*/ 848011 w 1981200"/>
                <a:gd name="connsiteY122" fmla="*/ 1658493 h 2000250"/>
                <a:gd name="connsiteX123" fmla="*/ 854774 w 1981200"/>
                <a:gd name="connsiteY123" fmla="*/ 1644301 h 2000250"/>
                <a:gd name="connsiteX124" fmla="*/ 853249 w 1981200"/>
                <a:gd name="connsiteY124" fmla="*/ 1637061 h 2000250"/>
                <a:gd name="connsiteX125" fmla="*/ 859631 w 1981200"/>
                <a:gd name="connsiteY125" fmla="*/ 1610773 h 2000250"/>
                <a:gd name="connsiteX126" fmla="*/ 845820 w 1981200"/>
                <a:gd name="connsiteY126" fmla="*/ 1606582 h 2000250"/>
                <a:gd name="connsiteX127" fmla="*/ 837152 w 1981200"/>
                <a:gd name="connsiteY127" fmla="*/ 1596199 h 2000250"/>
                <a:gd name="connsiteX128" fmla="*/ 836581 w 1981200"/>
                <a:gd name="connsiteY128" fmla="*/ 1577816 h 2000250"/>
                <a:gd name="connsiteX129" fmla="*/ 829437 w 1981200"/>
                <a:gd name="connsiteY129" fmla="*/ 1570672 h 2000250"/>
                <a:gd name="connsiteX130" fmla="*/ 829342 w 1981200"/>
                <a:gd name="connsiteY130" fmla="*/ 1562481 h 2000250"/>
                <a:gd name="connsiteX131" fmla="*/ 816864 w 1981200"/>
                <a:gd name="connsiteY131" fmla="*/ 1561624 h 2000250"/>
                <a:gd name="connsiteX132" fmla="*/ 815245 w 1981200"/>
                <a:gd name="connsiteY132" fmla="*/ 1570196 h 2000250"/>
                <a:gd name="connsiteX133" fmla="*/ 802672 w 1981200"/>
                <a:gd name="connsiteY133" fmla="*/ 1570672 h 2000250"/>
                <a:gd name="connsiteX134" fmla="*/ 791146 w 1981200"/>
                <a:gd name="connsiteY134" fmla="*/ 1570292 h 2000250"/>
                <a:gd name="connsiteX135" fmla="*/ 771906 w 1981200"/>
                <a:gd name="connsiteY135" fmla="*/ 1563814 h 2000250"/>
                <a:gd name="connsiteX136" fmla="*/ 767620 w 1981200"/>
                <a:gd name="connsiteY136" fmla="*/ 1564958 h 2000250"/>
                <a:gd name="connsiteX137" fmla="*/ 762095 w 1981200"/>
                <a:gd name="connsiteY137" fmla="*/ 1572958 h 2000250"/>
                <a:gd name="connsiteX138" fmla="*/ 735806 w 1981200"/>
                <a:gd name="connsiteY138" fmla="*/ 1559052 h 2000250"/>
                <a:gd name="connsiteX139" fmla="*/ 721900 w 1981200"/>
                <a:gd name="connsiteY139" fmla="*/ 1556766 h 2000250"/>
                <a:gd name="connsiteX140" fmla="*/ 709708 w 1981200"/>
                <a:gd name="connsiteY140" fmla="*/ 1543717 h 2000250"/>
                <a:gd name="connsiteX141" fmla="*/ 701897 w 1981200"/>
                <a:gd name="connsiteY141" fmla="*/ 1540859 h 2000250"/>
                <a:gd name="connsiteX142" fmla="*/ 674846 w 1981200"/>
                <a:gd name="connsiteY142" fmla="*/ 1516951 h 2000250"/>
                <a:gd name="connsiteX143" fmla="*/ 663416 w 1981200"/>
                <a:gd name="connsiteY143" fmla="*/ 1517523 h 2000250"/>
                <a:gd name="connsiteX144" fmla="*/ 653129 w 1981200"/>
                <a:gd name="connsiteY144" fmla="*/ 1523238 h 2000250"/>
                <a:gd name="connsiteX145" fmla="*/ 634365 w 1981200"/>
                <a:gd name="connsiteY145" fmla="*/ 1503140 h 2000250"/>
                <a:gd name="connsiteX146" fmla="*/ 632174 w 1981200"/>
                <a:gd name="connsiteY146" fmla="*/ 1496663 h 2000250"/>
                <a:gd name="connsiteX147" fmla="*/ 622745 w 1981200"/>
                <a:gd name="connsiteY147" fmla="*/ 1485043 h 2000250"/>
                <a:gd name="connsiteX148" fmla="*/ 609695 w 1981200"/>
                <a:gd name="connsiteY148" fmla="*/ 1494186 h 2000250"/>
                <a:gd name="connsiteX149" fmla="*/ 600837 w 1981200"/>
                <a:gd name="connsiteY149" fmla="*/ 1486948 h 2000250"/>
                <a:gd name="connsiteX150" fmla="*/ 587216 w 1981200"/>
                <a:gd name="connsiteY150" fmla="*/ 1487329 h 2000250"/>
                <a:gd name="connsiteX151" fmla="*/ 587788 w 1981200"/>
                <a:gd name="connsiteY151" fmla="*/ 1477994 h 2000250"/>
                <a:gd name="connsiteX152" fmla="*/ 581406 w 1981200"/>
                <a:gd name="connsiteY152" fmla="*/ 1488091 h 2000250"/>
                <a:gd name="connsiteX153" fmla="*/ 565404 w 1981200"/>
                <a:gd name="connsiteY153" fmla="*/ 1492472 h 2000250"/>
                <a:gd name="connsiteX154" fmla="*/ 552545 w 1981200"/>
                <a:gd name="connsiteY154" fmla="*/ 1491234 h 2000250"/>
                <a:gd name="connsiteX155" fmla="*/ 549974 w 1981200"/>
                <a:gd name="connsiteY155" fmla="*/ 1494282 h 2000250"/>
                <a:gd name="connsiteX156" fmla="*/ 554260 w 1981200"/>
                <a:gd name="connsiteY156" fmla="*/ 1486376 h 2000250"/>
                <a:gd name="connsiteX157" fmla="*/ 552831 w 1981200"/>
                <a:gd name="connsiteY157" fmla="*/ 1479137 h 2000250"/>
                <a:gd name="connsiteX158" fmla="*/ 543973 w 1981200"/>
                <a:gd name="connsiteY158" fmla="*/ 1473899 h 2000250"/>
                <a:gd name="connsiteX159" fmla="*/ 537305 w 1981200"/>
                <a:gd name="connsiteY159" fmla="*/ 1463326 h 2000250"/>
                <a:gd name="connsiteX160" fmla="*/ 539401 w 1981200"/>
                <a:gd name="connsiteY160" fmla="*/ 1462278 h 2000250"/>
                <a:gd name="connsiteX161" fmla="*/ 543497 w 1981200"/>
                <a:gd name="connsiteY161" fmla="*/ 1443895 h 2000250"/>
                <a:gd name="connsiteX162" fmla="*/ 542163 w 1981200"/>
                <a:gd name="connsiteY162" fmla="*/ 1441133 h 2000250"/>
                <a:gd name="connsiteX163" fmla="*/ 547783 w 1981200"/>
                <a:gd name="connsiteY163" fmla="*/ 1428178 h 2000250"/>
                <a:gd name="connsiteX164" fmla="*/ 547497 w 1981200"/>
                <a:gd name="connsiteY164" fmla="*/ 1417130 h 2000250"/>
                <a:gd name="connsiteX165" fmla="*/ 553783 w 1981200"/>
                <a:gd name="connsiteY165" fmla="*/ 1407985 h 2000250"/>
                <a:gd name="connsiteX166" fmla="*/ 540449 w 1981200"/>
                <a:gd name="connsiteY166" fmla="*/ 1409414 h 2000250"/>
                <a:gd name="connsiteX167" fmla="*/ 533114 w 1981200"/>
                <a:gd name="connsiteY167" fmla="*/ 1413605 h 2000250"/>
                <a:gd name="connsiteX168" fmla="*/ 533019 w 1981200"/>
                <a:gd name="connsiteY168" fmla="*/ 1396841 h 2000250"/>
                <a:gd name="connsiteX169" fmla="*/ 522732 w 1981200"/>
                <a:gd name="connsiteY169" fmla="*/ 1374839 h 2000250"/>
                <a:gd name="connsiteX170" fmla="*/ 487204 w 1981200"/>
                <a:gd name="connsiteY170" fmla="*/ 1367980 h 2000250"/>
                <a:gd name="connsiteX171" fmla="*/ 485489 w 1981200"/>
                <a:gd name="connsiteY171" fmla="*/ 1359313 h 2000250"/>
                <a:gd name="connsiteX172" fmla="*/ 477869 w 1981200"/>
                <a:gd name="connsiteY172" fmla="*/ 1353979 h 2000250"/>
                <a:gd name="connsiteX173" fmla="*/ 475678 w 1981200"/>
                <a:gd name="connsiteY173" fmla="*/ 1348549 h 2000250"/>
                <a:gd name="connsiteX174" fmla="*/ 474250 w 1981200"/>
                <a:gd name="connsiteY174" fmla="*/ 1307211 h 2000250"/>
                <a:gd name="connsiteX175" fmla="*/ 461105 w 1981200"/>
                <a:gd name="connsiteY175" fmla="*/ 1313212 h 2000250"/>
                <a:gd name="connsiteX176" fmla="*/ 459105 w 1981200"/>
                <a:gd name="connsiteY176" fmla="*/ 1306925 h 2000250"/>
                <a:gd name="connsiteX177" fmla="*/ 451485 w 1981200"/>
                <a:gd name="connsiteY177" fmla="*/ 1305115 h 2000250"/>
                <a:gd name="connsiteX178" fmla="*/ 450151 w 1981200"/>
                <a:gd name="connsiteY178" fmla="*/ 1307878 h 2000250"/>
                <a:gd name="connsiteX179" fmla="*/ 445865 w 1981200"/>
                <a:gd name="connsiteY179" fmla="*/ 1306449 h 2000250"/>
                <a:gd name="connsiteX180" fmla="*/ 436531 w 1981200"/>
                <a:gd name="connsiteY180" fmla="*/ 1311973 h 2000250"/>
                <a:gd name="connsiteX181" fmla="*/ 428530 w 1981200"/>
                <a:gd name="connsiteY181" fmla="*/ 1310735 h 2000250"/>
                <a:gd name="connsiteX182" fmla="*/ 415290 w 1981200"/>
                <a:gd name="connsiteY182" fmla="*/ 1317307 h 2000250"/>
                <a:gd name="connsiteX183" fmla="*/ 402907 w 1981200"/>
                <a:gd name="connsiteY183" fmla="*/ 1319498 h 2000250"/>
                <a:gd name="connsiteX184" fmla="*/ 396049 w 1981200"/>
                <a:gd name="connsiteY184" fmla="*/ 1332833 h 2000250"/>
                <a:gd name="connsiteX185" fmla="*/ 393478 w 1981200"/>
                <a:gd name="connsiteY185" fmla="*/ 1346359 h 2000250"/>
                <a:gd name="connsiteX186" fmla="*/ 401193 w 1981200"/>
                <a:gd name="connsiteY186" fmla="*/ 1361694 h 2000250"/>
                <a:gd name="connsiteX187" fmla="*/ 373666 w 1981200"/>
                <a:gd name="connsiteY187" fmla="*/ 1341691 h 2000250"/>
                <a:gd name="connsiteX188" fmla="*/ 353187 w 1981200"/>
                <a:gd name="connsiteY188" fmla="*/ 1330547 h 2000250"/>
                <a:gd name="connsiteX189" fmla="*/ 331375 w 1981200"/>
                <a:gd name="connsiteY189" fmla="*/ 1329880 h 2000250"/>
                <a:gd name="connsiteX190" fmla="*/ 327565 w 1981200"/>
                <a:gd name="connsiteY190" fmla="*/ 1319498 h 2000250"/>
                <a:gd name="connsiteX191" fmla="*/ 318611 w 1981200"/>
                <a:gd name="connsiteY191" fmla="*/ 1330262 h 2000250"/>
                <a:gd name="connsiteX192" fmla="*/ 325850 w 1981200"/>
                <a:gd name="connsiteY192" fmla="*/ 1333976 h 2000250"/>
                <a:gd name="connsiteX193" fmla="*/ 316420 w 1981200"/>
                <a:gd name="connsiteY193" fmla="*/ 1347216 h 2000250"/>
                <a:gd name="connsiteX194" fmla="*/ 319183 w 1981200"/>
                <a:gd name="connsiteY194" fmla="*/ 1353883 h 2000250"/>
                <a:gd name="connsiteX195" fmla="*/ 317373 w 1981200"/>
                <a:gd name="connsiteY195" fmla="*/ 1357979 h 2000250"/>
                <a:gd name="connsiteX196" fmla="*/ 310420 w 1981200"/>
                <a:gd name="connsiteY196" fmla="*/ 1361789 h 2000250"/>
                <a:gd name="connsiteX197" fmla="*/ 295561 w 1981200"/>
                <a:gd name="connsiteY197" fmla="*/ 1360360 h 2000250"/>
                <a:gd name="connsiteX198" fmla="*/ 292703 w 1981200"/>
                <a:gd name="connsiteY198" fmla="*/ 1355598 h 2000250"/>
                <a:gd name="connsiteX199" fmla="*/ 290322 w 1981200"/>
                <a:gd name="connsiteY199" fmla="*/ 1361313 h 2000250"/>
                <a:gd name="connsiteX200" fmla="*/ 287464 w 1981200"/>
                <a:gd name="connsiteY200" fmla="*/ 1346454 h 2000250"/>
                <a:gd name="connsiteX201" fmla="*/ 279845 w 1981200"/>
                <a:gd name="connsiteY201" fmla="*/ 1343215 h 2000250"/>
                <a:gd name="connsiteX202" fmla="*/ 275844 w 1981200"/>
                <a:gd name="connsiteY202" fmla="*/ 1336262 h 2000250"/>
                <a:gd name="connsiteX203" fmla="*/ 271558 w 1981200"/>
                <a:gd name="connsiteY203" fmla="*/ 1335976 h 2000250"/>
                <a:gd name="connsiteX204" fmla="*/ 258128 w 1981200"/>
                <a:gd name="connsiteY204" fmla="*/ 1313307 h 2000250"/>
                <a:gd name="connsiteX205" fmla="*/ 244221 w 1981200"/>
                <a:gd name="connsiteY205" fmla="*/ 1305115 h 2000250"/>
                <a:gd name="connsiteX206" fmla="*/ 249745 w 1981200"/>
                <a:gd name="connsiteY206" fmla="*/ 1298353 h 2000250"/>
                <a:gd name="connsiteX207" fmla="*/ 248221 w 1981200"/>
                <a:gd name="connsiteY207" fmla="*/ 1296162 h 2000250"/>
                <a:gd name="connsiteX208" fmla="*/ 250126 w 1981200"/>
                <a:gd name="connsiteY208" fmla="*/ 1293400 h 2000250"/>
                <a:gd name="connsiteX209" fmla="*/ 254603 w 1981200"/>
                <a:gd name="connsiteY209" fmla="*/ 1291399 h 2000250"/>
                <a:gd name="connsiteX210" fmla="*/ 259937 w 1981200"/>
                <a:gd name="connsiteY210" fmla="*/ 1293971 h 2000250"/>
                <a:gd name="connsiteX211" fmla="*/ 262128 w 1981200"/>
                <a:gd name="connsiteY211" fmla="*/ 1288161 h 2000250"/>
                <a:gd name="connsiteX212" fmla="*/ 259366 w 1981200"/>
                <a:gd name="connsiteY212" fmla="*/ 1281303 h 2000250"/>
                <a:gd name="connsiteX213" fmla="*/ 243364 w 1981200"/>
                <a:gd name="connsiteY213" fmla="*/ 1267015 h 2000250"/>
                <a:gd name="connsiteX214" fmla="*/ 206311 w 1981200"/>
                <a:gd name="connsiteY214" fmla="*/ 1272254 h 2000250"/>
                <a:gd name="connsiteX215" fmla="*/ 185356 w 1981200"/>
                <a:gd name="connsiteY215" fmla="*/ 1296067 h 2000250"/>
                <a:gd name="connsiteX216" fmla="*/ 186214 w 1981200"/>
                <a:gd name="connsiteY216" fmla="*/ 1313593 h 2000250"/>
                <a:gd name="connsiteX217" fmla="*/ 182499 w 1981200"/>
                <a:gd name="connsiteY217" fmla="*/ 1322641 h 2000250"/>
                <a:gd name="connsiteX218" fmla="*/ 170402 w 1981200"/>
                <a:gd name="connsiteY218" fmla="*/ 1316450 h 2000250"/>
                <a:gd name="connsiteX219" fmla="*/ 171355 w 1981200"/>
                <a:gd name="connsiteY219" fmla="*/ 1339120 h 2000250"/>
                <a:gd name="connsiteX220" fmla="*/ 159353 w 1981200"/>
                <a:gd name="connsiteY220" fmla="*/ 1348930 h 2000250"/>
                <a:gd name="connsiteX221" fmla="*/ 157639 w 1981200"/>
                <a:gd name="connsiteY221" fmla="*/ 1352550 h 2000250"/>
                <a:gd name="connsiteX222" fmla="*/ 159829 w 1981200"/>
                <a:gd name="connsiteY222" fmla="*/ 1354360 h 2000250"/>
                <a:gd name="connsiteX223" fmla="*/ 145542 w 1981200"/>
                <a:gd name="connsiteY223" fmla="*/ 1361218 h 2000250"/>
                <a:gd name="connsiteX224" fmla="*/ 140208 w 1981200"/>
                <a:gd name="connsiteY224" fmla="*/ 1367218 h 2000250"/>
                <a:gd name="connsiteX225" fmla="*/ 122968 w 1981200"/>
                <a:gd name="connsiteY225" fmla="*/ 1371505 h 2000250"/>
                <a:gd name="connsiteX226" fmla="*/ 114681 w 1981200"/>
                <a:gd name="connsiteY226" fmla="*/ 1381506 h 2000250"/>
                <a:gd name="connsiteX227" fmla="*/ 113347 w 1981200"/>
                <a:gd name="connsiteY227" fmla="*/ 1392650 h 2000250"/>
                <a:gd name="connsiteX228" fmla="*/ 110109 w 1981200"/>
                <a:gd name="connsiteY228" fmla="*/ 1389126 h 2000250"/>
                <a:gd name="connsiteX229" fmla="*/ 104965 w 1981200"/>
                <a:gd name="connsiteY229" fmla="*/ 1396270 h 2000250"/>
                <a:gd name="connsiteX230" fmla="*/ 107632 w 1981200"/>
                <a:gd name="connsiteY230" fmla="*/ 1407414 h 2000250"/>
                <a:gd name="connsiteX231" fmla="*/ 100870 w 1981200"/>
                <a:gd name="connsiteY231" fmla="*/ 1419987 h 2000250"/>
                <a:gd name="connsiteX232" fmla="*/ 116491 w 1981200"/>
                <a:gd name="connsiteY232" fmla="*/ 1426559 h 2000250"/>
                <a:gd name="connsiteX233" fmla="*/ 116681 w 1981200"/>
                <a:gd name="connsiteY233" fmla="*/ 1429893 h 2000250"/>
                <a:gd name="connsiteX234" fmla="*/ 110395 w 1981200"/>
                <a:gd name="connsiteY234" fmla="*/ 1425512 h 2000250"/>
                <a:gd name="connsiteX235" fmla="*/ 109442 w 1981200"/>
                <a:gd name="connsiteY235" fmla="*/ 1427226 h 2000250"/>
                <a:gd name="connsiteX236" fmla="*/ 115062 w 1981200"/>
                <a:gd name="connsiteY236" fmla="*/ 1432751 h 2000250"/>
                <a:gd name="connsiteX237" fmla="*/ 95917 w 1981200"/>
                <a:gd name="connsiteY237" fmla="*/ 1424940 h 2000250"/>
                <a:gd name="connsiteX238" fmla="*/ 73533 w 1981200"/>
                <a:gd name="connsiteY238" fmla="*/ 1445990 h 2000250"/>
                <a:gd name="connsiteX239" fmla="*/ 55816 w 1981200"/>
                <a:gd name="connsiteY239" fmla="*/ 1467517 h 2000250"/>
                <a:gd name="connsiteX240" fmla="*/ 37624 w 1981200"/>
                <a:gd name="connsiteY240" fmla="*/ 1476946 h 2000250"/>
                <a:gd name="connsiteX241" fmla="*/ 26765 w 1981200"/>
                <a:gd name="connsiteY241" fmla="*/ 1479327 h 2000250"/>
                <a:gd name="connsiteX242" fmla="*/ 30289 w 1981200"/>
                <a:gd name="connsiteY242" fmla="*/ 1463230 h 2000250"/>
                <a:gd name="connsiteX243" fmla="*/ 29146 w 1981200"/>
                <a:gd name="connsiteY243" fmla="*/ 1450752 h 2000250"/>
                <a:gd name="connsiteX244" fmla="*/ 19812 w 1981200"/>
                <a:gd name="connsiteY244" fmla="*/ 1447324 h 2000250"/>
                <a:gd name="connsiteX245" fmla="*/ 20193 w 1981200"/>
                <a:gd name="connsiteY245" fmla="*/ 1428940 h 2000250"/>
                <a:gd name="connsiteX246" fmla="*/ 17907 w 1981200"/>
                <a:gd name="connsiteY246" fmla="*/ 1425797 h 2000250"/>
                <a:gd name="connsiteX247" fmla="*/ 21717 w 1981200"/>
                <a:gd name="connsiteY247" fmla="*/ 1409510 h 2000250"/>
                <a:gd name="connsiteX248" fmla="*/ 34671 w 1981200"/>
                <a:gd name="connsiteY248" fmla="*/ 1398365 h 2000250"/>
                <a:gd name="connsiteX249" fmla="*/ 43624 w 1981200"/>
                <a:gd name="connsiteY249" fmla="*/ 1380363 h 2000250"/>
                <a:gd name="connsiteX250" fmla="*/ 44577 w 1981200"/>
                <a:gd name="connsiteY250" fmla="*/ 1372648 h 2000250"/>
                <a:gd name="connsiteX251" fmla="*/ 41338 w 1981200"/>
                <a:gd name="connsiteY251" fmla="*/ 1367599 h 2000250"/>
                <a:gd name="connsiteX252" fmla="*/ 41529 w 1981200"/>
                <a:gd name="connsiteY252" fmla="*/ 1358837 h 2000250"/>
                <a:gd name="connsiteX253" fmla="*/ 44958 w 1981200"/>
                <a:gd name="connsiteY253" fmla="*/ 1346645 h 2000250"/>
                <a:gd name="connsiteX254" fmla="*/ 67342 w 1981200"/>
                <a:gd name="connsiteY254" fmla="*/ 1313402 h 2000250"/>
                <a:gd name="connsiteX255" fmla="*/ 80962 w 1981200"/>
                <a:gd name="connsiteY255" fmla="*/ 1304354 h 2000250"/>
                <a:gd name="connsiteX256" fmla="*/ 70866 w 1981200"/>
                <a:gd name="connsiteY256" fmla="*/ 1290542 h 2000250"/>
                <a:gd name="connsiteX257" fmla="*/ 58960 w 1981200"/>
                <a:gd name="connsiteY257" fmla="*/ 1288542 h 2000250"/>
                <a:gd name="connsiteX258" fmla="*/ 54388 w 1981200"/>
                <a:gd name="connsiteY258" fmla="*/ 1284446 h 2000250"/>
                <a:gd name="connsiteX259" fmla="*/ 49054 w 1981200"/>
                <a:gd name="connsiteY259" fmla="*/ 1265587 h 2000250"/>
                <a:gd name="connsiteX260" fmla="*/ 37243 w 1981200"/>
                <a:gd name="connsiteY260" fmla="*/ 1240441 h 2000250"/>
                <a:gd name="connsiteX261" fmla="*/ 33718 w 1981200"/>
                <a:gd name="connsiteY261" fmla="*/ 1224058 h 2000250"/>
                <a:gd name="connsiteX262" fmla="*/ 36195 w 1981200"/>
                <a:gd name="connsiteY262" fmla="*/ 1214628 h 2000250"/>
                <a:gd name="connsiteX263" fmla="*/ 35052 w 1981200"/>
                <a:gd name="connsiteY263" fmla="*/ 1202341 h 2000250"/>
                <a:gd name="connsiteX264" fmla="*/ 39433 w 1981200"/>
                <a:gd name="connsiteY264" fmla="*/ 1191006 h 2000250"/>
                <a:gd name="connsiteX265" fmla="*/ 46101 w 1981200"/>
                <a:gd name="connsiteY265" fmla="*/ 1183957 h 2000250"/>
                <a:gd name="connsiteX266" fmla="*/ 38957 w 1981200"/>
                <a:gd name="connsiteY266" fmla="*/ 1141381 h 2000250"/>
                <a:gd name="connsiteX267" fmla="*/ 42958 w 1981200"/>
                <a:gd name="connsiteY267" fmla="*/ 1135666 h 2000250"/>
                <a:gd name="connsiteX268" fmla="*/ 43243 w 1981200"/>
                <a:gd name="connsiteY268" fmla="*/ 1123950 h 2000250"/>
                <a:gd name="connsiteX269" fmla="*/ 34957 w 1981200"/>
                <a:gd name="connsiteY269" fmla="*/ 1109948 h 2000250"/>
                <a:gd name="connsiteX270" fmla="*/ 26765 w 1981200"/>
                <a:gd name="connsiteY270" fmla="*/ 1106710 h 2000250"/>
                <a:gd name="connsiteX271" fmla="*/ 19050 w 1981200"/>
                <a:gd name="connsiteY271" fmla="*/ 1097947 h 2000250"/>
                <a:gd name="connsiteX272" fmla="*/ 9620 w 1981200"/>
                <a:gd name="connsiteY272" fmla="*/ 1070705 h 2000250"/>
                <a:gd name="connsiteX273" fmla="*/ 9525 w 1981200"/>
                <a:gd name="connsiteY273" fmla="*/ 1062895 h 2000250"/>
                <a:gd name="connsiteX274" fmla="*/ 12192 w 1981200"/>
                <a:gd name="connsiteY274" fmla="*/ 1055275 h 2000250"/>
                <a:gd name="connsiteX275" fmla="*/ 13906 w 1981200"/>
                <a:gd name="connsiteY275" fmla="*/ 1055751 h 2000250"/>
                <a:gd name="connsiteX276" fmla="*/ 20764 w 1981200"/>
                <a:gd name="connsiteY276" fmla="*/ 1045369 h 2000250"/>
                <a:gd name="connsiteX277" fmla="*/ 29527 w 1981200"/>
                <a:gd name="connsiteY277" fmla="*/ 1042606 h 2000250"/>
                <a:gd name="connsiteX278" fmla="*/ 38481 w 1981200"/>
                <a:gd name="connsiteY278" fmla="*/ 1032796 h 2000250"/>
                <a:gd name="connsiteX279" fmla="*/ 31909 w 1981200"/>
                <a:gd name="connsiteY279" fmla="*/ 1024890 h 2000250"/>
                <a:gd name="connsiteX280" fmla="*/ 45053 w 1981200"/>
                <a:gd name="connsiteY280" fmla="*/ 1014031 h 2000250"/>
                <a:gd name="connsiteX281" fmla="*/ 58864 w 1981200"/>
                <a:gd name="connsiteY281" fmla="*/ 1013079 h 2000250"/>
                <a:gd name="connsiteX282" fmla="*/ 67437 w 1981200"/>
                <a:gd name="connsiteY282" fmla="*/ 1001173 h 2000250"/>
                <a:gd name="connsiteX283" fmla="*/ 90964 w 1981200"/>
                <a:gd name="connsiteY283" fmla="*/ 1007364 h 2000250"/>
                <a:gd name="connsiteX284" fmla="*/ 92964 w 1981200"/>
                <a:gd name="connsiteY284" fmla="*/ 1021556 h 2000250"/>
                <a:gd name="connsiteX285" fmla="*/ 107442 w 1981200"/>
                <a:gd name="connsiteY285" fmla="*/ 1030891 h 2000250"/>
                <a:gd name="connsiteX286" fmla="*/ 114109 w 1981200"/>
                <a:gd name="connsiteY286" fmla="*/ 1033081 h 2000250"/>
                <a:gd name="connsiteX287" fmla="*/ 116776 w 1981200"/>
                <a:gd name="connsiteY287" fmla="*/ 1027557 h 2000250"/>
                <a:gd name="connsiteX288" fmla="*/ 131254 w 1981200"/>
                <a:gd name="connsiteY288" fmla="*/ 1029271 h 2000250"/>
                <a:gd name="connsiteX289" fmla="*/ 132302 w 1981200"/>
                <a:gd name="connsiteY289" fmla="*/ 981170 h 2000250"/>
                <a:gd name="connsiteX290" fmla="*/ 135064 w 1981200"/>
                <a:gd name="connsiteY290" fmla="*/ 969454 h 2000250"/>
                <a:gd name="connsiteX291" fmla="*/ 122872 w 1981200"/>
                <a:gd name="connsiteY291" fmla="*/ 965740 h 2000250"/>
                <a:gd name="connsiteX292" fmla="*/ 125063 w 1981200"/>
                <a:gd name="connsiteY292" fmla="*/ 960691 h 2000250"/>
                <a:gd name="connsiteX293" fmla="*/ 117824 w 1981200"/>
                <a:gd name="connsiteY293" fmla="*/ 949738 h 2000250"/>
                <a:gd name="connsiteX294" fmla="*/ 104584 w 1981200"/>
                <a:gd name="connsiteY294" fmla="*/ 912685 h 2000250"/>
                <a:gd name="connsiteX295" fmla="*/ 97345 w 1981200"/>
                <a:gd name="connsiteY295" fmla="*/ 872490 h 2000250"/>
                <a:gd name="connsiteX296" fmla="*/ 89916 w 1981200"/>
                <a:gd name="connsiteY296" fmla="*/ 868299 h 2000250"/>
                <a:gd name="connsiteX297" fmla="*/ 90868 w 1981200"/>
                <a:gd name="connsiteY297" fmla="*/ 863537 h 2000250"/>
                <a:gd name="connsiteX298" fmla="*/ 87535 w 1981200"/>
                <a:gd name="connsiteY298" fmla="*/ 856107 h 2000250"/>
                <a:gd name="connsiteX299" fmla="*/ 90964 w 1981200"/>
                <a:gd name="connsiteY299" fmla="*/ 852202 h 2000250"/>
                <a:gd name="connsiteX300" fmla="*/ 77152 w 1981200"/>
                <a:gd name="connsiteY300" fmla="*/ 838962 h 2000250"/>
                <a:gd name="connsiteX301" fmla="*/ 72676 w 1981200"/>
                <a:gd name="connsiteY301" fmla="*/ 842296 h 2000250"/>
                <a:gd name="connsiteX302" fmla="*/ 76962 w 1981200"/>
                <a:gd name="connsiteY302" fmla="*/ 838771 h 2000250"/>
                <a:gd name="connsiteX303" fmla="*/ 72866 w 1981200"/>
                <a:gd name="connsiteY303" fmla="*/ 833533 h 2000250"/>
                <a:gd name="connsiteX304" fmla="*/ 72104 w 1981200"/>
                <a:gd name="connsiteY304" fmla="*/ 826103 h 2000250"/>
                <a:gd name="connsiteX305" fmla="*/ 68961 w 1981200"/>
                <a:gd name="connsiteY305" fmla="*/ 827627 h 2000250"/>
                <a:gd name="connsiteX306" fmla="*/ 68389 w 1981200"/>
                <a:gd name="connsiteY306" fmla="*/ 822388 h 2000250"/>
                <a:gd name="connsiteX307" fmla="*/ 60674 w 1981200"/>
                <a:gd name="connsiteY307" fmla="*/ 824674 h 2000250"/>
                <a:gd name="connsiteX308" fmla="*/ 60484 w 1981200"/>
                <a:gd name="connsiteY308" fmla="*/ 824293 h 2000250"/>
                <a:gd name="connsiteX309" fmla="*/ 62389 w 1981200"/>
                <a:gd name="connsiteY309" fmla="*/ 823817 h 2000250"/>
                <a:gd name="connsiteX310" fmla="*/ 55054 w 1981200"/>
                <a:gd name="connsiteY310" fmla="*/ 815816 h 2000250"/>
                <a:gd name="connsiteX311" fmla="*/ 59341 w 1981200"/>
                <a:gd name="connsiteY311" fmla="*/ 807053 h 2000250"/>
                <a:gd name="connsiteX312" fmla="*/ 70485 w 1981200"/>
                <a:gd name="connsiteY312" fmla="*/ 817054 h 2000250"/>
                <a:gd name="connsiteX313" fmla="*/ 89440 w 1981200"/>
                <a:gd name="connsiteY313" fmla="*/ 810482 h 2000250"/>
                <a:gd name="connsiteX314" fmla="*/ 91059 w 1981200"/>
                <a:gd name="connsiteY314" fmla="*/ 813054 h 2000250"/>
                <a:gd name="connsiteX315" fmla="*/ 100870 w 1981200"/>
                <a:gd name="connsiteY315" fmla="*/ 806482 h 2000250"/>
                <a:gd name="connsiteX316" fmla="*/ 105442 w 1981200"/>
                <a:gd name="connsiteY316" fmla="*/ 820198 h 2000250"/>
                <a:gd name="connsiteX317" fmla="*/ 120777 w 1981200"/>
                <a:gd name="connsiteY317" fmla="*/ 817816 h 2000250"/>
                <a:gd name="connsiteX318" fmla="*/ 121634 w 1981200"/>
                <a:gd name="connsiteY318" fmla="*/ 821341 h 2000250"/>
                <a:gd name="connsiteX319" fmla="*/ 127349 w 1981200"/>
                <a:gd name="connsiteY319" fmla="*/ 820674 h 2000250"/>
                <a:gd name="connsiteX320" fmla="*/ 143542 w 1981200"/>
                <a:gd name="connsiteY320" fmla="*/ 828961 h 2000250"/>
                <a:gd name="connsiteX321" fmla="*/ 134683 w 1981200"/>
                <a:gd name="connsiteY321" fmla="*/ 832580 h 2000250"/>
                <a:gd name="connsiteX322" fmla="*/ 129540 w 1981200"/>
                <a:gd name="connsiteY322" fmla="*/ 830008 h 2000250"/>
                <a:gd name="connsiteX323" fmla="*/ 117253 w 1981200"/>
                <a:gd name="connsiteY323" fmla="*/ 833056 h 2000250"/>
                <a:gd name="connsiteX324" fmla="*/ 117443 w 1981200"/>
                <a:gd name="connsiteY324" fmla="*/ 837724 h 2000250"/>
                <a:gd name="connsiteX325" fmla="*/ 111633 w 1981200"/>
                <a:gd name="connsiteY325" fmla="*/ 838390 h 2000250"/>
                <a:gd name="connsiteX326" fmla="*/ 111728 w 1981200"/>
                <a:gd name="connsiteY326" fmla="*/ 841343 h 2000250"/>
                <a:gd name="connsiteX327" fmla="*/ 107537 w 1981200"/>
                <a:gd name="connsiteY327" fmla="*/ 841343 h 2000250"/>
                <a:gd name="connsiteX328" fmla="*/ 106299 w 1981200"/>
                <a:gd name="connsiteY328" fmla="*/ 843534 h 2000250"/>
                <a:gd name="connsiteX329" fmla="*/ 98774 w 1981200"/>
                <a:gd name="connsiteY329" fmla="*/ 865632 h 2000250"/>
                <a:gd name="connsiteX330" fmla="*/ 101346 w 1981200"/>
                <a:gd name="connsiteY330" fmla="*/ 867251 h 2000250"/>
                <a:gd name="connsiteX331" fmla="*/ 100012 w 1981200"/>
                <a:gd name="connsiteY331" fmla="*/ 871918 h 2000250"/>
                <a:gd name="connsiteX332" fmla="*/ 106870 w 1981200"/>
                <a:gd name="connsiteY332" fmla="*/ 904875 h 2000250"/>
                <a:gd name="connsiteX333" fmla="*/ 111347 w 1981200"/>
                <a:gd name="connsiteY333" fmla="*/ 892016 h 2000250"/>
                <a:gd name="connsiteX334" fmla="*/ 120682 w 1981200"/>
                <a:gd name="connsiteY334" fmla="*/ 892016 h 2000250"/>
                <a:gd name="connsiteX335" fmla="*/ 129064 w 1981200"/>
                <a:gd name="connsiteY335" fmla="*/ 896493 h 2000250"/>
                <a:gd name="connsiteX336" fmla="*/ 140875 w 1981200"/>
                <a:gd name="connsiteY336" fmla="*/ 894493 h 2000250"/>
                <a:gd name="connsiteX337" fmla="*/ 139827 w 1981200"/>
                <a:gd name="connsiteY337" fmla="*/ 899160 h 2000250"/>
                <a:gd name="connsiteX338" fmla="*/ 146018 w 1981200"/>
                <a:gd name="connsiteY338" fmla="*/ 903256 h 2000250"/>
                <a:gd name="connsiteX339" fmla="*/ 152209 w 1981200"/>
                <a:gd name="connsiteY339" fmla="*/ 893540 h 2000250"/>
                <a:gd name="connsiteX340" fmla="*/ 154972 w 1981200"/>
                <a:gd name="connsiteY340" fmla="*/ 894397 h 2000250"/>
                <a:gd name="connsiteX341" fmla="*/ 158877 w 1981200"/>
                <a:gd name="connsiteY341" fmla="*/ 889921 h 2000250"/>
                <a:gd name="connsiteX342" fmla="*/ 166592 w 1981200"/>
                <a:gd name="connsiteY342" fmla="*/ 895540 h 2000250"/>
                <a:gd name="connsiteX343" fmla="*/ 173831 w 1981200"/>
                <a:gd name="connsiteY343" fmla="*/ 884777 h 2000250"/>
                <a:gd name="connsiteX344" fmla="*/ 173831 w 1981200"/>
                <a:gd name="connsiteY344" fmla="*/ 878491 h 2000250"/>
                <a:gd name="connsiteX345" fmla="*/ 182118 w 1981200"/>
                <a:gd name="connsiteY345" fmla="*/ 882682 h 2000250"/>
                <a:gd name="connsiteX346" fmla="*/ 176593 w 1981200"/>
                <a:gd name="connsiteY346" fmla="*/ 892778 h 2000250"/>
                <a:gd name="connsiteX347" fmla="*/ 170402 w 1981200"/>
                <a:gd name="connsiteY347" fmla="*/ 894302 h 2000250"/>
                <a:gd name="connsiteX348" fmla="*/ 171640 w 1981200"/>
                <a:gd name="connsiteY348" fmla="*/ 906018 h 2000250"/>
                <a:gd name="connsiteX349" fmla="*/ 187738 w 1981200"/>
                <a:gd name="connsiteY349" fmla="*/ 893921 h 2000250"/>
                <a:gd name="connsiteX350" fmla="*/ 187357 w 1981200"/>
                <a:gd name="connsiteY350" fmla="*/ 883539 h 2000250"/>
                <a:gd name="connsiteX351" fmla="*/ 183451 w 1981200"/>
                <a:gd name="connsiteY351" fmla="*/ 877443 h 2000250"/>
                <a:gd name="connsiteX352" fmla="*/ 188881 w 1981200"/>
                <a:gd name="connsiteY352" fmla="*/ 864203 h 2000250"/>
                <a:gd name="connsiteX353" fmla="*/ 200025 w 1981200"/>
                <a:gd name="connsiteY353" fmla="*/ 860298 h 2000250"/>
                <a:gd name="connsiteX354" fmla="*/ 204216 w 1981200"/>
                <a:gd name="connsiteY354" fmla="*/ 863917 h 2000250"/>
                <a:gd name="connsiteX355" fmla="*/ 213741 w 1981200"/>
                <a:gd name="connsiteY355" fmla="*/ 859250 h 2000250"/>
                <a:gd name="connsiteX356" fmla="*/ 215646 w 1981200"/>
                <a:gd name="connsiteY356" fmla="*/ 867251 h 2000250"/>
                <a:gd name="connsiteX357" fmla="*/ 220123 w 1981200"/>
                <a:gd name="connsiteY357" fmla="*/ 872966 h 2000250"/>
                <a:gd name="connsiteX358" fmla="*/ 227838 w 1981200"/>
                <a:gd name="connsiteY358" fmla="*/ 859726 h 2000250"/>
                <a:gd name="connsiteX359" fmla="*/ 224695 w 1981200"/>
                <a:gd name="connsiteY359" fmla="*/ 872014 h 2000250"/>
                <a:gd name="connsiteX360" fmla="*/ 235363 w 1981200"/>
                <a:gd name="connsiteY360" fmla="*/ 875252 h 2000250"/>
                <a:gd name="connsiteX361" fmla="*/ 240220 w 1981200"/>
                <a:gd name="connsiteY361" fmla="*/ 893445 h 2000250"/>
                <a:gd name="connsiteX362" fmla="*/ 241840 w 1981200"/>
                <a:gd name="connsiteY362" fmla="*/ 894779 h 2000250"/>
                <a:gd name="connsiteX363" fmla="*/ 246221 w 1981200"/>
                <a:gd name="connsiteY363" fmla="*/ 891254 h 2000250"/>
                <a:gd name="connsiteX364" fmla="*/ 251746 w 1981200"/>
                <a:gd name="connsiteY364" fmla="*/ 899636 h 2000250"/>
                <a:gd name="connsiteX365" fmla="*/ 248126 w 1981200"/>
                <a:gd name="connsiteY365" fmla="*/ 914781 h 2000250"/>
                <a:gd name="connsiteX366" fmla="*/ 250888 w 1981200"/>
                <a:gd name="connsiteY366" fmla="*/ 913257 h 2000250"/>
                <a:gd name="connsiteX367" fmla="*/ 253936 w 1981200"/>
                <a:gd name="connsiteY367" fmla="*/ 919258 h 2000250"/>
                <a:gd name="connsiteX368" fmla="*/ 254794 w 1981200"/>
                <a:gd name="connsiteY368" fmla="*/ 911257 h 2000250"/>
                <a:gd name="connsiteX369" fmla="*/ 256508 w 1981200"/>
                <a:gd name="connsiteY369" fmla="*/ 914305 h 2000250"/>
                <a:gd name="connsiteX370" fmla="*/ 268510 w 1981200"/>
                <a:gd name="connsiteY370" fmla="*/ 919829 h 2000250"/>
                <a:gd name="connsiteX371" fmla="*/ 271081 w 1981200"/>
                <a:gd name="connsiteY371" fmla="*/ 896874 h 2000250"/>
                <a:gd name="connsiteX372" fmla="*/ 261556 w 1981200"/>
                <a:gd name="connsiteY372" fmla="*/ 894207 h 2000250"/>
                <a:gd name="connsiteX373" fmla="*/ 264604 w 1981200"/>
                <a:gd name="connsiteY373" fmla="*/ 879634 h 2000250"/>
                <a:gd name="connsiteX374" fmla="*/ 281083 w 1981200"/>
                <a:gd name="connsiteY374" fmla="*/ 860679 h 2000250"/>
                <a:gd name="connsiteX375" fmla="*/ 296037 w 1981200"/>
                <a:gd name="connsiteY375" fmla="*/ 852297 h 2000250"/>
                <a:gd name="connsiteX376" fmla="*/ 296989 w 1981200"/>
                <a:gd name="connsiteY376" fmla="*/ 838295 h 2000250"/>
                <a:gd name="connsiteX377" fmla="*/ 315182 w 1981200"/>
                <a:gd name="connsiteY377" fmla="*/ 829628 h 2000250"/>
                <a:gd name="connsiteX378" fmla="*/ 338328 w 1981200"/>
                <a:gd name="connsiteY378" fmla="*/ 814102 h 2000250"/>
                <a:gd name="connsiteX379" fmla="*/ 349949 w 1981200"/>
                <a:gd name="connsiteY379" fmla="*/ 811816 h 2000250"/>
                <a:gd name="connsiteX380" fmla="*/ 354235 w 1981200"/>
                <a:gd name="connsiteY380" fmla="*/ 802767 h 2000250"/>
                <a:gd name="connsiteX381" fmla="*/ 361950 w 1981200"/>
                <a:gd name="connsiteY381" fmla="*/ 817816 h 2000250"/>
                <a:gd name="connsiteX382" fmla="*/ 369760 w 1981200"/>
                <a:gd name="connsiteY382" fmla="*/ 818102 h 2000250"/>
                <a:gd name="connsiteX383" fmla="*/ 371380 w 1981200"/>
                <a:gd name="connsiteY383" fmla="*/ 813340 h 2000250"/>
                <a:gd name="connsiteX384" fmla="*/ 362522 w 1981200"/>
                <a:gd name="connsiteY384" fmla="*/ 809720 h 2000250"/>
                <a:gd name="connsiteX385" fmla="*/ 363379 w 1981200"/>
                <a:gd name="connsiteY385" fmla="*/ 806387 h 2000250"/>
                <a:gd name="connsiteX386" fmla="*/ 367665 w 1981200"/>
                <a:gd name="connsiteY386" fmla="*/ 808101 h 2000250"/>
                <a:gd name="connsiteX387" fmla="*/ 364045 w 1981200"/>
                <a:gd name="connsiteY387" fmla="*/ 808863 h 2000250"/>
                <a:gd name="connsiteX388" fmla="*/ 370808 w 1981200"/>
                <a:gd name="connsiteY388" fmla="*/ 811816 h 2000250"/>
                <a:gd name="connsiteX389" fmla="*/ 376237 w 1981200"/>
                <a:gd name="connsiteY389" fmla="*/ 800290 h 2000250"/>
                <a:gd name="connsiteX390" fmla="*/ 381953 w 1981200"/>
                <a:gd name="connsiteY390" fmla="*/ 801433 h 2000250"/>
                <a:gd name="connsiteX391" fmla="*/ 382619 w 1981200"/>
                <a:gd name="connsiteY391" fmla="*/ 797719 h 2000250"/>
                <a:gd name="connsiteX392" fmla="*/ 385477 w 1981200"/>
                <a:gd name="connsiteY392" fmla="*/ 798385 h 2000250"/>
                <a:gd name="connsiteX393" fmla="*/ 387191 w 1981200"/>
                <a:gd name="connsiteY393" fmla="*/ 796004 h 2000250"/>
                <a:gd name="connsiteX394" fmla="*/ 389763 w 1981200"/>
                <a:gd name="connsiteY394" fmla="*/ 797814 h 2000250"/>
                <a:gd name="connsiteX395" fmla="*/ 385762 w 1981200"/>
                <a:gd name="connsiteY395" fmla="*/ 803338 h 2000250"/>
                <a:gd name="connsiteX396" fmla="*/ 388239 w 1981200"/>
                <a:gd name="connsiteY396" fmla="*/ 804386 h 2000250"/>
                <a:gd name="connsiteX397" fmla="*/ 389287 w 1981200"/>
                <a:gd name="connsiteY397" fmla="*/ 810006 h 2000250"/>
                <a:gd name="connsiteX398" fmla="*/ 396240 w 1981200"/>
                <a:gd name="connsiteY398" fmla="*/ 800481 h 2000250"/>
                <a:gd name="connsiteX399" fmla="*/ 397288 w 1981200"/>
                <a:gd name="connsiteY399" fmla="*/ 788860 h 2000250"/>
                <a:gd name="connsiteX400" fmla="*/ 410623 w 1981200"/>
                <a:gd name="connsiteY400" fmla="*/ 771620 h 2000250"/>
                <a:gd name="connsiteX401" fmla="*/ 422053 w 1981200"/>
                <a:gd name="connsiteY401" fmla="*/ 736949 h 2000250"/>
                <a:gd name="connsiteX402" fmla="*/ 434340 w 1981200"/>
                <a:gd name="connsiteY402" fmla="*/ 727329 h 2000250"/>
                <a:gd name="connsiteX403" fmla="*/ 426244 w 1981200"/>
                <a:gd name="connsiteY403" fmla="*/ 722852 h 2000250"/>
                <a:gd name="connsiteX404" fmla="*/ 420624 w 1981200"/>
                <a:gd name="connsiteY404" fmla="*/ 711041 h 2000250"/>
                <a:gd name="connsiteX405" fmla="*/ 409384 w 1981200"/>
                <a:gd name="connsiteY405" fmla="*/ 704564 h 2000250"/>
                <a:gd name="connsiteX406" fmla="*/ 411004 w 1981200"/>
                <a:gd name="connsiteY406" fmla="*/ 699992 h 2000250"/>
                <a:gd name="connsiteX407" fmla="*/ 419195 w 1981200"/>
                <a:gd name="connsiteY407" fmla="*/ 705326 h 2000250"/>
                <a:gd name="connsiteX408" fmla="*/ 436435 w 1981200"/>
                <a:gd name="connsiteY408" fmla="*/ 695706 h 2000250"/>
                <a:gd name="connsiteX409" fmla="*/ 429673 w 1981200"/>
                <a:gd name="connsiteY409" fmla="*/ 687324 h 2000250"/>
                <a:gd name="connsiteX410" fmla="*/ 417766 w 1981200"/>
                <a:gd name="connsiteY410" fmla="*/ 685038 h 2000250"/>
                <a:gd name="connsiteX411" fmla="*/ 416814 w 1981200"/>
                <a:gd name="connsiteY411" fmla="*/ 689134 h 2000250"/>
                <a:gd name="connsiteX412" fmla="*/ 408337 w 1981200"/>
                <a:gd name="connsiteY412" fmla="*/ 687991 h 2000250"/>
                <a:gd name="connsiteX413" fmla="*/ 407479 w 1981200"/>
                <a:gd name="connsiteY413" fmla="*/ 685229 h 2000250"/>
                <a:gd name="connsiteX414" fmla="*/ 408718 w 1981200"/>
                <a:gd name="connsiteY414" fmla="*/ 677989 h 2000250"/>
                <a:gd name="connsiteX415" fmla="*/ 414528 w 1981200"/>
                <a:gd name="connsiteY415" fmla="*/ 670655 h 2000250"/>
                <a:gd name="connsiteX416" fmla="*/ 415195 w 1981200"/>
                <a:gd name="connsiteY416" fmla="*/ 660845 h 2000250"/>
                <a:gd name="connsiteX417" fmla="*/ 403098 w 1981200"/>
                <a:gd name="connsiteY417" fmla="*/ 658558 h 2000250"/>
                <a:gd name="connsiteX418" fmla="*/ 408908 w 1981200"/>
                <a:gd name="connsiteY418" fmla="*/ 638365 h 2000250"/>
                <a:gd name="connsiteX419" fmla="*/ 400907 w 1981200"/>
                <a:gd name="connsiteY419" fmla="*/ 637889 h 2000250"/>
                <a:gd name="connsiteX420" fmla="*/ 401669 w 1981200"/>
                <a:gd name="connsiteY420" fmla="*/ 634651 h 2000250"/>
                <a:gd name="connsiteX421" fmla="*/ 398335 w 1981200"/>
                <a:gd name="connsiteY421" fmla="*/ 634651 h 2000250"/>
                <a:gd name="connsiteX422" fmla="*/ 397859 w 1981200"/>
                <a:gd name="connsiteY422" fmla="*/ 630269 h 2000250"/>
                <a:gd name="connsiteX423" fmla="*/ 407003 w 1981200"/>
                <a:gd name="connsiteY423" fmla="*/ 630460 h 2000250"/>
                <a:gd name="connsiteX424" fmla="*/ 406432 w 1981200"/>
                <a:gd name="connsiteY424" fmla="*/ 626554 h 2000250"/>
                <a:gd name="connsiteX425" fmla="*/ 413195 w 1981200"/>
                <a:gd name="connsiteY425" fmla="*/ 623221 h 2000250"/>
                <a:gd name="connsiteX426" fmla="*/ 407194 w 1981200"/>
                <a:gd name="connsiteY426" fmla="*/ 598360 h 2000250"/>
                <a:gd name="connsiteX427" fmla="*/ 437483 w 1981200"/>
                <a:gd name="connsiteY427" fmla="*/ 589026 h 2000250"/>
                <a:gd name="connsiteX428" fmla="*/ 442531 w 1981200"/>
                <a:gd name="connsiteY428" fmla="*/ 593979 h 2000250"/>
                <a:gd name="connsiteX429" fmla="*/ 468535 w 1981200"/>
                <a:gd name="connsiteY429" fmla="*/ 579406 h 2000250"/>
                <a:gd name="connsiteX430" fmla="*/ 493490 w 1981200"/>
                <a:gd name="connsiteY430" fmla="*/ 557022 h 2000250"/>
                <a:gd name="connsiteX431" fmla="*/ 510349 w 1981200"/>
                <a:gd name="connsiteY431" fmla="*/ 525875 h 2000250"/>
                <a:gd name="connsiteX432" fmla="*/ 511111 w 1981200"/>
                <a:gd name="connsiteY432" fmla="*/ 515493 h 2000250"/>
                <a:gd name="connsiteX433" fmla="*/ 521875 w 1981200"/>
                <a:gd name="connsiteY433" fmla="*/ 519874 h 2000250"/>
                <a:gd name="connsiteX434" fmla="*/ 500253 w 1981200"/>
                <a:gd name="connsiteY434" fmla="*/ 508730 h 2000250"/>
                <a:gd name="connsiteX435" fmla="*/ 495967 w 1981200"/>
                <a:gd name="connsiteY435" fmla="*/ 502634 h 2000250"/>
                <a:gd name="connsiteX436" fmla="*/ 484346 w 1981200"/>
                <a:gd name="connsiteY436" fmla="*/ 495395 h 2000250"/>
                <a:gd name="connsiteX437" fmla="*/ 500634 w 1981200"/>
                <a:gd name="connsiteY437" fmla="*/ 478060 h 2000250"/>
                <a:gd name="connsiteX438" fmla="*/ 508445 w 1981200"/>
                <a:gd name="connsiteY438" fmla="*/ 459772 h 2000250"/>
                <a:gd name="connsiteX439" fmla="*/ 499110 w 1981200"/>
                <a:gd name="connsiteY439" fmla="*/ 445960 h 2000250"/>
                <a:gd name="connsiteX440" fmla="*/ 487204 w 1981200"/>
                <a:gd name="connsiteY440" fmla="*/ 441865 h 2000250"/>
                <a:gd name="connsiteX441" fmla="*/ 483489 w 1981200"/>
                <a:gd name="connsiteY441" fmla="*/ 435578 h 2000250"/>
                <a:gd name="connsiteX442" fmla="*/ 481774 w 1981200"/>
                <a:gd name="connsiteY442" fmla="*/ 436340 h 2000250"/>
                <a:gd name="connsiteX443" fmla="*/ 475012 w 1981200"/>
                <a:gd name="connsiteY443" fmla="*/ 417290 h 2000250"/>
                <a:gd name="connsiteX444" fmla="*/ 478917 w 1981200"/>
                <a:gd name="connsiteY444" fmla="*/ 411480 h 2000250"/>
                <a:gd name="connsiteX445" fmla="*/ 477583 w 1981200"/>
                <a:gd name="connsiteY445" fmla="*/ 402050 h 2000250"/>
                <a:gd name="connsiteX446" fmla="*/ 466439 w 1981200"/>
                <a:gd name="connsiteY446" fmla="*/ 384429 h 2000250"/>
                <a:gd name="connsiteX447" fmla="*/ 457867 w 1981200"/>
                <a:gd name="connsiteY447" fmla="*/ 345948 h 2000250"/>
                <a:gd name="connsiteX448" fmla="*/ 454724 w 1981200"/>
                <a:gd name="connsiteY448" fmla="*/ 341185 h 2000250"/>
                <a:gd name="connsiteX449" fmla="*/ 449675 w 1981200"/>
                <a:gd name="connsiteY449" fmla="*/ 339376 h 2000250"/>
                <a:gd name="connsiteX450" fmla="*/ 454914 w 1981200"/>
                <a:gd name="connsiteY450" fmla="*/ 340900 h 2000250"/>
                <a:gd name="connsiteX451" fmla="*/ 458057 w 1981200"/>
                <a:gd name="connsiteY451" fmla="*/ 345472 h 2000250"/>
                <a:gd name="connsiteX452" fmla="*/ 460438 w 1981200"/>
                <a:gd name="connsiteY452" fmla="*/ 357092 h 2000250"/>
                <a:gd name="connsiteX453" fmla="*/ 463391 w 1981200"/>
                <a:gd name="connsiteY453" fmla="*/ 357568 h 2000250"/>
                <a:gd name="connsiteX454" fmla="*/ 465487 w 1981200"/>
                <a:gd name="connsiteY454" fmla="*/ 354425 h 2000250"/>
                <a:gd name="connsiteX455" fmla="*/ 487108 w 1981200"/>
                <a:gd name="connsiteY455" fmla="*/ 360426 h 2000250"/>
                <a:gd name="connsiteX456" fmla="*/ 489776 w 1981200"/>
                <a:gd name="connsiteY456" fmla="*/ 357568 h 2000250"/>
                <a:gd name="connsiteX457" fmla="*/ 503396 w 1981200"/>
                <a:gd name="connsiteY457" fmla="*/ 355473 h 2000250"/>
                <a:gd name="connsiteX458" fmla="*/ 503872 w 1981200"/>
                <a:gd name="connsiteY458" fmla="*/ 353473 h 2000250"/>
                <a:gd name="connsiteX459" fmla="*/ 511683 w 1981200"/>
                <a:gd name="connsiteY459" fmla="*/ 353758 h 2000250"/>
                <a:gd name="connsiteX460" fmla="*/ 511683 w 1981200"/>
                <a:gd name="connsiteY460" fmla="*/ 350901 h 2000250"/>
                <a:gd name="connsiteX461" fmla="*/ 524351 w 1981200"/>
                <a:gd name="connsiteY461" fmla="*/ 351377 h 2000250"/>
                <a:gd name="connsiteX462" fmla="*/ 526542 w 1981200"/>
                <a:gd name="connsiteY462" fmla="*/ 355949 h 2000250"/>
                <a:gd name="connsiteX463" fmla="*/ 518922 w 1981200"/>
                <a:gd name="connsiteY463" fmla="*/ 358426 h 2000250"/>
                <a:gd name="connsiteX464" fmla="*/ 541591 w 1981200"/>
                <a:gd name="connsiteY464" fmla="*/ 360045 h 2000250"/>
                <a:gd name="connsiteX465" fmla="*/ 536543 w 1981200"/>
                <a:gd name="connsiteY465" fmla="*/ 367379 h 2000250"/>
                <a:gd name="connsiteX466" fmla="*/ 536639 w 1981200"/>
                <a:gd name="connsiteY466" fmla="*/ 372046 h 2000250"/>
                <a:gd name="connsiteX467" fmla="*/ 544163 w 1981200"/>
                <a:gd name="connsiteY467" fmla="*/ 377762 h 2000250"/>
                <a:gd name="connsiteX468" fmla="*/ 549402 w 1981200"/>
                <a:gd name="connsiteY468" fmla="*/ 385953 h 2000250"/>
                <a:gd name="connsiteX469" fmla="*/ 551402 w 1981200"/>
                <a:gd name="connsiteY469" fmla="*/ 382810 h 2000250"/>
                <a:gd name="connsiteX470" fmla="*/ 553022 w 1981200"/>
                <a:gd name="connsiteY470" fmla="*/ 386048 h 2000250"/>
                <a:gd name="connsiteX471" fmla="*/ 560070 w 1981200"/>
                <a:gd name="connsiteY471" fmla="*/ 388429 h 2000250"/>
                <a:gd name="connsiteX472" fmla="*/ 564070 w 1981200"/>
                <a:gd name="connsiteY472" fmla="*/ 366808 h 2000250"/>
                <a:gd name="connsiteX473" fmla="*/ 565499 w 1981200"/>
                <a:gd name="connsiteY473" fmla="*/ 369475 h 2000250"/>
                <a:gd name="connsiteX474" fmla="*/ 562070 w 1981200"/>
                <a:gd name="connsiteY474" fmla="*/ 378238 h 2000250"/>
                <a:gd name="connsiteX475" fmla="*/ 564261 w 1981200"/>
                <a:gd name="connsiteY475" fmla="*/ 380238 h 2000250"/>
                <a:gd name="connsiteX476" fmla="*/ 566356 w 1981200"/>
                <a:gd name="connsiteY476" fmla="*/ 375475 h 2000250"/>
                <a:gd name="connsiteX477" fmla="*/ 573976 w 1981200"/>
                <a:gd name="connsiteY477" fmla="*/ 370237 h 2000250"/>
                <a:gd name="connsiteX478" fmla="*/ 565214 w 1981200"/>
                <a:gd name="connsiteY478" fmla="*/ 350139 h 2000250"/>
                <a:gd name="connsiteX479" fmla="*/ 568357 w 1981200"/>
                <a:gd name="connsiteY479" fmla="*/ 350996 h 2000250"/>
                <a:gd name="connsiteX480" fmla="*/ 582168 w 1981200"/>
                <a:gd name="connsiteY480" fmla="*/ 361855 h 2000250"/>
                <a:gd name="connsiteX481" fmla="*/ 574167 w 1981200"/>
                <a:gd name="connsiteY481" fmla="*/ 378904 h 2000250"/>
                <a:gd name="connsiteX482" fmla="*/ 572262 w 1981200"/>
                <a:gd name="connsiteY482" fmla="*/ 390906 h 2000250"/>
                <a:gd name="connsiteX483" fmla="*/ 583216 w 1981200"/>
                <a:gd name="connsiteY483" fmla="*/ 397383 h 2000250"/>
                <a:gd name="connsiteX484" fmla="*/ 597218 w 1981200"/>
                <a:gd name="connsiteY484" fmla="*/ 398431 h 2000250"/>
                <a:gd name="connsiteX485" fmla="*/ 606647 w 1981200"/>
                <a:gd name="connsiteY485" fmla="*/ 395954 h 2000250"/>
                <a:gd name="connsiteX486" fmla="*/ 622364 w 1981200"/>
                <a:gd name="connsiteY486" fmla="*/ 397859 h 2000250"/>
                <a:gd name="connsiteX487" fmla="*/ 623983 w 1981200"/>
                <a:gd name="connsiteY487" fmla="*/ 391478 h 2000250"/>
                <a:gd name="connsiteX488" fmla="*/ 634651 w 1981200"/>
                <a:gd name="connsiteY488" fmla="*/ 381571 h 2000250"/>
                <a:gd name="connsiteX489" fmla="*/ 640175 w 1981200"/>
                <a:gd name="connsiteY489" fmla="*/ 372523 h 2000250"/>
                <a:gd name="connsiteX490" fmla="*/ 665988 w 1981200"/>
                <a:gd name="connsiteY490" fmla="*/ 374523 h 2000250"/>
                <a:gd name="connsiteX491" fmla="*/ 675322 w 1981200"/>
                <a:gd name="connsiteY491" fmla="*/ 370522 h 2000250"/>
                <a:gd name="connsiteX492" fmla="*/ 674941 w 1981200"/>
                <a:gd name="connsiteY492" fmla="*/ 361569 h 2000250"/>
                <a:gd name="connsiteX493" fmla="*/ 682371 w 1981200"/>
                <a:gd name="connsiteY493" fmla="*/ 355663 h 2000250"/>
                <a:gd name="connsiteX494" fmla="*/ 686086 w 1981200"/>
                <a:gd name="connsiteY494" fmla="*/ 344233 h 2000250"/>
                <a:gd name="connsiteX495" fmla="*/ 690658 w 1981200"/>
                <a:gd name="connsiteY495" fmla="*/ 338137 h 2000250"/>
                <a:gd name="connsiteX496" fmla="*/ 700564 w 1981200"/>
                <a:gd name="connsiteY496" fmla="*/ 332137 h 2000250"/>
                <a:gd name="connsiteX497" fmla="*/ 702469 w 1981200"/>
                <a:gd name="connsiteY497" fmla="*/ 335566 h 2000250"/>
                <a:gd name="connsiteX498" fmla="*/ 714661 w 1981200"/>
                <a:gd name="connsiteY498" fmla="*/ 339947 h 2000250"/>
                <a:gd name="connsiteX499" fmla="*/ 724091 w 1981200"/>
                <a:gd name="connsiteY499" fmla="*/ 355378 h 2000250"/>
                <a:gd name="connsiteX500" fmla="*/ 731520 w 1981200"/>
                <a:gd name="connsiteY500" fmla="*/ 356902 h 2000250"/>
                <a:gd name="connsiteX501" fmla="*/ 732282 w 1981200"/>
                <a:gd name="connsiteY501" fmla="*/ 351949 h 2000250"/>
                <a:gd name="connsiteX502" fmla="*/ 738473 w 1981200"/>
                <a:gd name="connsiteY502" fmla="*/ 347758 h 2000250"/>
                <a:gd name="connsiteX503" fmla="*/ 729710 w 1981200"/>
                <a:gd name="connsiteY503" fmla="*/ 332518 h 2000250"/>
                <a:gd name="connsiteX504" fmla="*/ 729710 w 1981200"/>
                <a:gd name="connsiteY504" fmla="*/ 323755 h 2000250"/>
                <a:gd name="connsiteX505" fmla="*/ 723043 w 1981200"/>
                <a:gd name="connsiteY505" fmla="*/ 322612 h 2000250"/>
                <a:gd name="connsiteX506" fmla="*/ 732472 w 1981200"/>
                <a:gd name="connsiteY506" fmla="*/ 320040 h 2000250"/>
                <a:gd name="connsiteX507" fmla="*/ 733330 w 1981200"/>
                <a:gd name="connsiteY507" fmla="*/ 326993 h 2000250"/>
                <a:gd name="connsiteX508" fmla="*/ 736378 w 1981200"/>
                <a:gd name="connsiteY508" fmla="*/ 328231 h 2000250"/>
                <a:gd name="connsiteX509" fmla="*/ 738568 w 1981200"/>
                <a:gd name="connsiteY509" fmla="*/ 319183 h 2000250"/>
                <a:gd name="connsiteX510" fmla="*/ 742474 w 1981200"/>
                <a:gd name="connsiteY510" fmla="*/ 319183 h 2000250"/>
                <a:gd name="connsiteX511" fmla="*/ 742378 w 1981200"/>
                <a:gd name="connsiteY511" fmla="*/ 324707 h 2000250"/>
                <a:gd name="connsiteX512" fmla="*/ 753237 w 1981200"/>
                <a:gd name="connsiteY512" fmla="*/ 327088 h 2000250"/>
                <a:gd name="connsiteX513" fmla="*/ 760381 w 1981200"/>
                <a:gd name="connsiteY513" fmla="*/ 322516 h 2000250"/>
                <a:gd name="connsiteX514" fmla="*/ 753618 w 1981200"/>
                <a:gd name="connsiteY514" fmla="*/ 315373 h 2000250"/>
                <a:gd name="connsiteX515" fmla="*/ 796957 w 1981200"/>
                <a:gd name="connsiteY515" fmla="*/ 287560 h 2000250"/>
                <a:gd name="connsiteX516" fmla="*/ 811530 w 1981200"/>
                <a:gd name="connsiteY516" fmla="*/ 293846 h 2000250"/>
                <a:gd name="connsiteX517" fmla="*/ 821150 w 1981200"/>
                <a:gd name="connsiteY517" fmla="*/ 304800 h 2000250"/>
                <a:gd name="connsiteX518" fmla="*/ 822579 w 1981200"/>
                <a:gd name="connsiteY518" fmla="*/ 310229 h 2000250"/>
                <a:gd name="connsiteX519" fmla="*/ 836962 w 1981200"/>
                <a:gd name="connsiteY519" fmla="*/ 316135 h 2000250"/>
                <a:gd name="connsiteX520" fmla="*/ 840486 w 1981200"/>
                <a:gd name="connsiteY520" fmla="*/ 324517 h 2000250"/>
                <a:gd name="connsiteX521" fmla="*/ 852487 w 1981200"/>
                <a:gd name="connsiteY521" fmla="*/ 319754 h 2000250"/>
                <a:gd name="connsiteX522" fmla="*/ 860203 w 1981200"/>
                <a:gd name="connsiteY522" fmla="*/ 319659 h 2000250"/>
                <a:gd name="connsiteX523" fmla="*/ 868966 w 1981200"/>
                <a:gd name="connsiteY523" fmla="*/ 324421 h 2000250"/>
                <a:gd name="connsiteX524" fmla="*/ 871442 w 1981200"/>
                <a:gd name="connsiteY524" fmla="*/ 322707 h 2000250"/>
                <a:gd name="connsiteX525" fmla="*/ 877919 w 1981200"/>
                <a:gd name="connsiteY525" fmla="*/ 328612 h 2000250"/>
                <a:gd name="connsiteX526" fmla="*/ 884111 w 1981200"/>
                <a:gd name="connsiteY526" fmla="*/ 323088 h 2000250"/>
                <a:gd name="connsiteX527" fmla="*/ 893159 w 1981200"/>
                <a:gd name="connsiteY527" fmla="*/ 324803 h 2000250"/>
                <a:gd name="connsiteX528" fmla="*/ 898779 w 1981200"/>
                <a:gd name="connsiteY528" fmla="*/ 318992 h 2000250"/>
                <a:gd name="connsiteX529" fmla="*/ 898684 w 1981200"/>
                <a:gd name="connsiteY529" fmla="*/ 311182 h 2000250"/>
                <a:gd name="connsiteX530" fmla="*/ 900494 w 1981200"/>
                <a:gd name="connsiteY530" fmla="*/ 313563 h 2000250"/>
                <a:gd name="connsiteX531" fmla="*/ 923163 w 1981200"/>
                <a:gd name="connsiteY531" fmla="*/ 306229 h 2000250"/>
                <a:gd name="connsiteX532" fmla="*/ 926497 w 1981200"/>
                <a:gd name="connsiteY532" fmla="*/ 314801 h 2000250"/>
                <a:gd name="connsiteX533" fmla="*/ 931164 w 1981200"/>
                <a:gd name="connsiteY533" fmla="*/ 314801 h 2000250"/>
                <a:gd name="connsiteX534" fmla="*/ 926973 w 1981200"/>
                <a:gd name="connsiteY534" fmla="*/ 313849 h 2000250"/>
                <a:gd name="connsiteX535" fmla="*/ 925163 w 1981200"/>
                <a:gd name="connsiteY535" fmla="*/ 304800 h 2000250"/>
                <a:gd name="connsiteX536" fmla="*/ 927830 w 1981200"/>
                <a:gd name="connsiteY536" fmla="*/ 303371 h 2000250"/>
                <a:gd name="connsiteX537" fmla="*/ 930212 w 1981200"/>
                <a:gd name="connsiteY537" fmla="*/ 308134 h 2000250"/>
                <a:gd name="connsiteX538" fmla="*/ 931545 w 1981200"/>
                <a:gd name="connsiteY538" fmla="*/ 305943 h 2000250"/>
                <a:gd name="connsiteX539" fmla="*/ 940879 w 1981200"/>
                <a:gd name="connsiteY539" fmla="*/ 304705 h 2000250"/>
                <a:gd name="connsiteX540" fmla="*/ 942403 w 1981200"/>
                <a:gd name="connsiteY540" fmla="*/ 297466 h 2000250"/>
                <a:gd name="connsiteX541" fmla="*/ 939355 w 1981200"/>
                <a:gd name="connsiteY541" fmla="*/ 297466 h 2000250"/>
                <a:gd name="connsiteX542" fmla="*/ 939641 w 1981200"/>
                <a:gd name="connsiteY542" fmla="*/ 293846 h 2000250"/>
                <a:gd name="connsiteX543" fmla="*/ 953453 w 1981200"/>
                <a:gd name="connsiteY543" fmla="*/ 293084 h 2000250"/>
                <a:gd name="connsiteX544" fmla="*/ 947261 w 1981200"/>
                <a:gd name="connsiteY544" fmla="*/ 278892 h 2000250"/>
                <a:gd name="connsiteX545" fmla="*/ 940689 w 1981200"/>
                <a:gd name="connsiteY545" fmla="*/ 273558 h 2000250"/>
                <a:gd name="connsiteX546" fmla="*/ 940784 w 1981200"/>
                <a:gd name="connsiteY546" fmla="*/ 270986 h 2000250"/>
                <a:gd name="connsiteX547" fmla="*/ 938403 w 1981200"/>
                <a:gd name="connsiteY547" fmla="*/ 274415 h 2000250"/>
                <a:gd name="connsiteX548" fmla="*/ 930878 w 1981200"/>
                <a:gd name="connsiteY548" fmla="*/ 270224 h 2000250"/>
                <a:gd name="connsiteX549" fmla="*/ 935641 w 1981200"/>
                <a:gd name="connsiteY549" fmla="*/ 266129 h 2000250"/>
                <a:gd name="connsiteX550" fmla="*/ 939927 w 1981200"/>
                <a:gd name="connsiteY550" fmla="*/ 268033 h 2000250"/>
                <a:gd name="connsiteX551" fmla="*/ 939927 w 1981200"/>
                <a:gd name="connsiteY551" fmla="*/ 266319 h 2000250"/>
                <a:gd name="connsiteX552" fmla="*/ 932212 w 1981200"/>
                <a:gd name="connsiteY552" fmla="*/ 262699 h 2000250"/>
                <a:gd name="connsiteX553" fmla="*/ 926497 w 1981200"/>
                <a:gd name="connsiteY553" fmla="*/ 251841 h 2000250"/>
                <a:gd name="connsiteX554" fmla="*/ 936974 w 1981200"/>
                <a:gd name="connsiteY554" fmla="*/ 243459 h 2000250"/>
                <a:gd name="connsiteX555" fmla="*/ 939451 w 1981200"/>
                <a:gd name="connsiteY555" fmla="*/ 247745 h 2000250"/>
                <a:gd name="connsiteX556" fmla="*/ 950214 w 1981200"/>
                <a:gd name="connsiteY556" fmla="*/ 245173 h 2000250"/>
                <a:gd name="connsiteX557" fmla="*/ 945166 w 1981200"/>
                <a:gd name="connsiteY557" fmla="*/ 226695 h 2000250"/>
                <a:gd name="connsiteX558" fmla="*/ 952595 w 1981200"/>
                <a:gd name="connsiteY558" fmla="*/ 219170 h 2000250"/>
                <a:gd name="connsiteX559" fmla="*/ 968692 w 1981200"/>
                <a:gd name="connsiteY559" fmla="*/ 221361 h 2000250"/>
                <a:gd name="connsiteX560" fmla="*/ 969264 w 1981200"/>
                <a:gd name="connsiteY560" fmla="*/ 217360 h 2000250"/>
                <a:gd name="connsiteX561" fmla="*/ 954310 w 1981200"/>
                <a:gd name="connsiteY561" fmla="*/ 210979 h 2000250"/>
                <a:gd name="connsiteX562" fmla="*/ 940879 w 1981200"/>
                <a:gd name="connsiteY562" fmla="*/ 210312 h 2000250"/>
                <a:gd name="connsiteX563" fmla="*/ 938879 w 1981200"/>
                <a:gd name="connsiteY563" fmla="*/ 205549 h 2000250"/>
                <a:gd name="connsiteX564" fmla="*/ 968407 w 1981200"/>
                <a:gd name="connsiteY564" fmla="*/ 190214 h 2000250"/>
                <a:gd name="connsiteX565" fmla="*/ 975932 w 1981200"/>
                <a:gd name="connsiteY565" fmla="*/ 188785 h 2000250"/>
                <a:gd name="connsiteX566" fmla="*/ 978694 w 1981200"/>
                <a:gd name="connsiteY566" fmla="*/ 168783 h 2000250"/>
                <a:gd name="connsiteX567" fmla="*/ 974598 w 1981200"/>
                <a:gd name="connsiteY567" fmla="*/ 166497 h 2000250"/>
                <a:gd name="connsiteX568" fmla="*/ 982028 w 1981200"/>
                <a:gd name="connsiteY568" fmla="*/ 161544 h 2000250"/>
                <a:gd name="connsiteX569" fmla="*/ 1002792 w 1981200"/>
                <a:gd name="connsiteY569" fmla="*/ 163925 h 2000250"/>
                <a:gd name="connsiteX570" fmla="*/ 1006888 w 1981200"/>
                <a:gd name="connsiteY570" fmla="*/ 166402 h 2000250"/>
                <a:gd name="connsiteX571" fmla="*/ 1008888 w 1981200"/>
                <a:gd name="connsiteY571" fmla="*/ 162878 h 2000250"/>
                <a:gd name="connsiteX572" fmla="*/ 1008793 w 1981200"/>
                <a:gd name="connsiteY572" fmla="*/ 154591 h 2000250"/>
                <a:gd name="connsiteX573" fmla="*/ 1012127 w 1981200"/>
                <a:gd name="connsiteY573" fmla="*/ 146399 h 2000250"/>
                <a:gd name="connsiteX574" fmla="*/ 1009555 w 1981200"/>
                <a:gd name="connsiteY574" fmla="*/ 137160 h 2000250"/>
                <a:gd name="connsiteX575" fmla="*/ 1012031 w 1981200"/>
                <a:gd name="connsiteY575" fmla="*/ 123349 h 2000250"/>
                <a:gd name="connsiteX576" fmla="*/ 1008031 w 1981200"/>
                <a:gd name="connsiteY576" fmla="*/ 118586 h 2000250"/>
                <a:gd name="connsiteX577" fmla="*/ 1006792 w 1981200"/>
                <a:gd name="connsiteY577" fmla="*/ 110395 h 2000250"/>
                <a:gd name="connsiteX578" fmla="*/ 1009650 w 1981200"/>
                <a:gd name="connsiteY578" fmla="*/ 99441 h 2000250"/>
                <a:gd name="connsiteX579" fmla="*/ 1009459 w 1981200"/>
                <a:gd name="connsiteY579" fmla="*/ 77629 h 2000250"/>
                <a:gd name="connsiteX580" fmla="*/ 1021652 w 1981200"/>
                <a:gd name="connsiteY580" fmla="*/ 47530 h 2000250"/>
                <a:gd name="connsiteX581" fmla="*/ 1024509 w 1981200"/>
                <a:gd name="connsiteY581" fmla="*/ 33623 h 2000250"/>
                <a:gd name="connsiteX582" fmla="*/ 1023557 w 1981200"/>
                <a:gd name="connsiteY582" fmla="*/ 18479 h 2000250"/>
                <a:gd name="connsiteX583" fmla="*/ 1026224 w 1981200"/>
                <a:gd name="connsiteY583" fmla="*/ 16573 h 2000250"/>
                <a:gd name="connsiteX584" fmla="*/ 1036796 w 1981200"/>
                <a:gd name="connsiteY584" fmla="*/ 18955 h 2000250"/>
                <a:gd name="connsiteX585" fmla="*/ 1046702 w 1981200"/>
                <a:gd name="connsiteY585" fmla="*/ 33814 h 2000250"/>
                <a:gd name="connsiteX586" fmla="*/ 1053560 w 1981200"/>
                <a:gd name="connsiteY586" fmla="*/ 35147 h 2000250"/>
                <a:gd name="connsiteX587" fmla="*/ 1065276 w 1981200"/>
                <a:gd name="connsiteY587" fmla="*/ 46958 h 2000250"/>
                <a:gd name="connsiteX588" fmla="*/ 1072325 w 1981200"/>
                <a:gd name="connsiteY588" fmla="*/ 47339 h 2000250"/>
                <a:gd name="connsiteX589" fmla="*/ 1096518 w 1981200"/>
                <a:gd name="connsiteY589" fmla="*/ 38290 h 2000250"/>
                <a:gd name="connsiteX590" fmla="*/ 1098899 w 1981200"/>
                <a:gd name="connsiteY590" fmla="*/ 27527 h 2000250"/>
                <a:gd name="connsiteX591" fmla="*/ 1117378 w 1981200"/>
                <a:gd name="connsiteY591" fmla="*/ 34099 h 2000250"/>
                <a:gd name="connsiteX592" fmla="*/ 1141381 w 1981200"/>
                <a:gd name="connsiteY592" fmla="*/ 33337 h 2000250"/>
                <a:gd name="connsiteX593" fmla="*/ 1147763 w 1981200"/>
                <a:gd name="connsiteY593" fmla="*/ 29528 h 2000250"/>
                <a:gd name="connsiteX594" fmla="*/ 1152811 w 1981200"/>
                <a:gd name="connsiteY594" fmla="*/ 17145 h 2000250"/>
                <a:gd name="connsiteX595" fmla="*/ 1156335 w 1981200"/>
                <a:gd name="connsiteY595" fmla="*/ 14383 h 2000250"/>
                <a:gd name="connsiteX596" fmla="*/ 1174528 w 1981200"/>
                <a:gd name="connsiteY596" fmla="*/ 9525 h 2000250"/>
                <a:gd name="connsiteX597" fmla="*/ 1239203 w 1981200"/>
                <a:gd name="connsiteY597" fmla="*/ 50863 h 2000250"/>
                <a:gd name="connsiteX598" fmla="*/ 1253109 w 1981200"/>
                <a:gd name="connsiteY598" fmla="*/ 70866 h 2000250"/>
                <a:gd name="connsiteX599" fmla="*/ 1268635 w 1981200"/>
                <a:gd name="connsiteY599" fmla="*/ 83820 h 2000250"/>
                <a:gd name="connsiteX600" fmla="*/ 1299877 w 1981200"/>
                <a:gd name="connsiteY600" fmla="*/ 85154 h 2000250"/>
                <a:gd name="connsiteX601" fmla="*/ 1299020 w 1981200"/>
                <a:gd name="connsiteY601" fmla="*/ 76009 h 2000250"/>
                <a:gd name="connsiteX602" fmla="*/ 1301972 w 1981200"/>
                <a:gd name="connsiteY602" fmla="*/ 70390 h 2000250"/>
                <a:gd name="connsiteX603" fmla="*/ 1311212 w 1981200"/>
                <a:gd name="connsiteY603" fmla="*/ 68294 h 2000250"/>
                <a:gd name="connsiteX604" fmla="*/ 1318165 w 1981200"/>
                <a:gd name="connsiteY604" fmla="*/ 77629 h 2000250"/>
                <a:gd name="connsiteX605" fmla="*/ 1338072 w 1981200"/>
                <a:gd name="connsiteY605" fmla="*/ 82391 h 2000250"/>
                <a:gd name="connsiteX606" fmla="*/ 1357217 w 1981200"/>
                <a:gd name="connsiteY606" fmla="*/ 106489 h 2000250"/>
                <a:gd name="connsiteX607" fmla="*/ 1372076 w 1981200"/>
                <a:gd name="connsiteY607" fmla="*/ 108013 h 2000250"/>
                <a:gd name="connsiteX608" fmla="*/ 1380268 w 1981200"/>
                <a:gd name="connsiteY608" fmla="*/ 122491 h 2000250"/>
                <a:gd name="connsiteX609" fmla="*/ 1380934 w 1981200"/>
                <a:gd name="connsiteY609" fmla="*/ 143065 h 2000250"/>
                <a:gd name="connsiteX610" fmla="*/ 1386269 w 1981200"/>
                <a:gd name="connsiteY610" fmla="*/ 153257 h 2000250"/>
                <a:gd name="connsiteX611" fmla="*/ 1384363 w 1981200"/>
                <a:gd name="connsiteY611" fmla="*/ 180499 h 2000250"/>
                <a:gd name="connsiteX612" fmla="*/ 1389221 w 1981200"/>
                <a:gd name="connsiteY612" fmla="*/ 194881 h 2000250"/>
                <a:gd name="connsiteX613" fmla="*/ 1392841 w 1981200"/>
                <a:gd name="connsiteY613" fmla="*/ 196691 h 2000250"/>
                <a:gd name="connsiteX614" fmla="*/ 1395889 w 1981200"/>
                <a:gd name="connsiteY614" fmla="*/ 212312 h 2000250"/>
                <a:gd name="connsiteX615" fmla="*/ 1392365 w 1981200"/>
                <a:gd name="connsiteY615" fmla="*/ 223742 h 2000250"/>
                <a:gd name="connsiteX616" fmla="*/ 1382268 w 1981200"/>
                <a:gd name="connsiteY616" fmla="*/ 234410 h 2000250"/>
                <a:gd name="connsiteX617" fmla="*/ 1380934 w 1981200"/>
                <a:gd name="connsiteY617" fmla="*/ 245078 h 2000250"/>
                <a:gd name="connsiteX618" fmla="*/ 1385792 w 1981200"/>
                <a:gd name="connsiteY618" fmla="*/ 259842 h 2000250"/>
                <a:gd name="connsiteX619" fmla="*/ 1378363 w 1981200"/>
                <a:gd name="connsiteY619" fmla="*/ 269748 h 2000250"/>
                <a:gd name="connsiteX620" fmla="*/ 1379220 w 1981200"/>
                <a:gd name="connsiteY620" fmla="*/ 275654 h 2000250"/>
                <a:gd name="connsiteX621" fmla="*/ 1375029 w 1981200"/>
                <a:gd name="connsiteY621" fmla="*/ 284702 h 2000250"/>
                <a:gd name="connsiteX622" fmla="*/ 1377029 w 1981200"/>
                <a:gd name="connsiteY622" fmla="*/ 302323 h 2000250"/>
                <a:gd name="connsiteX623" fmla="*/ 1386269 w 1981200"/>
                <a:gd name="connsiteY623" fmla="*/ 300323 h 2000250"/>
                <a:gd name="connsiteX624" fmla="*/ 1393698 w 1981200"/>
                <a:gd name="connsiteY624" fmla="*/ 292608 h 2000250"/>
                <a:gd name="connsiteX625" fmla="*/ 1404557 w 1981200"/>
                <a:gd name="connsiteY625" fmla="*/ 295084 h 2000250"/>
                <a:gd name="connsiteX626" fmla="*/ 1432370 w 1981200"/>
                <a:gd name="connsiteY626" fmla="*/ 292322 h 2000250"/>
                <a:gd name="connsiteX627" fmla="*/ 1443990 w 1981200"/>
                <a:gd name="connsiteY627" fmla="*/ 304514 h 2000250"/>
                <a:gd name="connsiteX628" fmla="*/ 1450562 w 1981200"/>
                <a:gd name="connsiteY628" fmla="*/ 316611 h 2000250"/>
                <a:gd name="connsiteX629" fmla="*/ 1450753 w 1981200"/>
                <a:gd name="connsiteY629" fmla="*/ 334423 h 2000250"/>
                <a:gd name="connsiteX630" fmla="*/ 1457039 w 1981200"/>
                <a:gd name="connsiteY630" fmla="*/ 345376 h 2000250"/>
                <a:gd name="connsiteX631" fmla="*/ 1446943 w 1981200"/>
                <a:gd name="connsiteY631" fmla="*/ 371189 h 2000250"/>
                <a:gd name="connsiteX632" fmla="*/ 1449800 w 1981200"/>
                <a:gd name="connsiteY632" fmla="*/ 380524 h 2000250"/>
                <a:gd name="connsiteX633" fmla="*/ 1448943 w 1981200"/>
                <a:gd name="connsiteY633" fmla="*/ 395097 h 2000250"/>
                <a:gd name="connsiteX634" fmla="*/ 1451991 w 1981200"/>
                <a:gd name="connsiteY634" fmla="*/ 414909 h 2000250"/>
                <a:gd name="connsiteX635" fmla="*/ 1461325 w 1981200"/>
                <a:gd name="connsiteY635" fmla="*/ 420910 h 2000250"/>
                <a:gd name="connsiteX636" fmla="*/ 1462754 w 1981200"/>
                <a:gd name="connsiteY636" fmla="*/ 430244 h 2000250"/>
                <a:gd name="connsiteX637" fmla="*/ 1477518 w 1981200"/>
                <a:gd name="connsiteY637" fmla="*/ 458629 h 2000250"/>
                <a:gd name="connsiteX638" fmla="*/ 1483233 w 1981200"/>
                <a:gd name="connsiteY638" fmla="*/ 479584 h 2000250"/>
                <a:gd name="connsiteX639" fmla="*/ 1511332 w 1981200"/>
                <a:gd name="connsiteY639" fmla="*/ 500539 h 2000250"/>
                <a:gd name="connsiteX640" fmla="*/ 1546860 w 1981200"/>
                <a:gd name="connsiteY640" fmla="*/ 498729 h 2000250"/>
                <a:gd name="connsiteX641" fmla="*/ 1578483 w 1981200"/>
                <a:gd name="connsiteY641" fmla="*/ 491299 h 2000250"/>
                <a:gd name="connsiteX642" fmla="*/ 1588103 w 1981200"/>
                <a:gd name="connsiteY642" fmla="*/ 491395 h 2000250"/>
                <a:gd name="connsiteX643" fmla="*/ 1597819 w 1981200"/>
                <a:gd name="connsiteY643" fmla="*/ 495395 h 2000250"/>
                <a:gd name="connsiteX644" fmla="*/ 1612678 w 1981200"/>
                <a:gd name="connsiteY644" fmla="*/ 504444 h 2000250"/>
                <a:gd name="connsiteX645" fmla="*/ 1634871 w 1981200"/>
                <a:gd name="connsiteY645" fmla="*/ 526828 h 2000250"/>
                <a:gd name="connsiteX646" fmla="*/ 1658303 w 1981200"/>
                <a:gd name="connsiteY646" fmla="*/ 530066 h 2000250"/>
                <a:gd name="connsiteX647" fmla="*/ 1666589 w 1981200"/>
                <a:gd name="connsiteY647" fmla="*/ 534257 h 2000250"/>
                <a:gd name="connsiteX648" fmla="*/ 1673257 w 1981200"/>
                <a:gd name="connsiteY648" fmla="*/ 544354 h 2000250"/>
                <a:gd name="connsiteX649" fmla="*/ 1678972 w 1981200"/>
                <a:gd name="connsiteY649" fmla="*/ 567785 h 2000250"/>
                <a:gd name="connsiteX650" fmla="*/ 1691354 w 1981200"/>
                <a:gd name="connsiteY650" fmla="*/ 585121 h 2000250"/>
                <a:gd name="connsiteX651" fmla="*/ 1692116 w 1981200"/>
                <a:gd name="connsiteY651" fmla="*/ 576263 h 2000250"/>
                <a:gd name="connsiteX652" fmla="*/ 1702499 w 1981200"/>
                <a:gd name="connsiteY652" fmla="*/ 563499 h 2000250"/>
                <a:gd name="connsiteX653" fmla="*/ 1705356 w 1981200"/>
                <a:gd name="connsiteY653" fmla="*/ 552259 h 2000250"/>
                <a:gd name="connsiteX654" fmla="*/ 1742789 w 1981200"/>
                <a:gd name="connsiteY654" fmla="*/ 553307 h 2000250"/>
                <a:gd name="connsiteX655" fmla="*/ 1762220 w 1981200"/>
                <a:gd name="connsiteY655" fmla="*/ 566356 h 2000250"/>
                <a:gd name="connsiteX656" fmla="*/ 1770888 w 1981200"/>
                <a:gd name="connsiteY656" fmla="*/ 575500 h 2000250"/>
                <a:gd name="connsiteX657" fmla="*/ 1785938 w 1981200"/>
                <a:gd name="connsiteY657" fmla="*/ 581596 h 2000250"/>
                <a:gd name="connsiteX658" fmla="*/ 1820799 w 1981200"/>
                <a:gd name="connsiteY658" fmla="*/ 583692 h 2000250"/>
                <a:gd name="connsiteX659" fmla="*/ 1839182 w 1981200"/>
                <a:gd name="connsiteY659" fmla="*/ 579406 h 2000250"/>
                <a:gd name="connsiteX660" fmla="*/ 1849755 w 1981200"/>
                <a:gd name="connsiteY660" fmla="*/ 567785 h 2000250"/>
                <a:gd name="connsiteX661" fmla="*/ 1851660 w 1981200"/>
                <a:gd name="connsiteY661" fmla="*/ 561404 h 2000250"/>
                <a:gd name="connsiteX662" fmla="*/ 1849565 w 1981200"/>
                <a:gd name="connsiteY662" fmla="*/ 547973 h 2000250"/>
                <a:gd name="connsiteX663" fmla="*/ 1865662 w 1981200"/>
                <a:gd name="connsiteY663" fmla="*/ 525589 h 2000250"/>
                <a:gd name="connsiteX664" fmla="*/ 1862900 w 1981200"/>
                <a:gd name="connsiteY664" fmla="*/ 526161 h 2000250"/>
                <a:gd name="connsiteX665" fmla="*/ 1877949 w 1981200"/>
                <a:gd name="connsiteY665" fmla="*/ 494252 h 2000250"/>
                <a:gd name="connsiteX666" fmla="*/ 1888141 w 1981200"/>
                <a:gd name="connsiteY666" fmla="*/ 483679 h 2000250"/>
                <a:gd name="connsiteX667" fmla="*/ 1892141 w 1981200"/>
                <a:gd name="connsiteY667" fmla="*/ 485775 h 2000250"/>
                <a:gd name="connsiteX668" fmla="*/ 1894523 w 1981200"/>
                <a:gd name="connsiteY668" fmla="*/ 494824 h 2000250"/>
                <a:gd name="connsiteX669" fmla="*/ 1899571 w 1981200"/>
                <a:gd name="connsiteY669" fmla="*/ 499205 h 2000250"/>
                <a:gd name="connsiteX670" fmla="*/ 1903381 w 1981200"/>
                <a:gd name="connsiteY670" fmla="*/ 508159 h 2000250"/>
                <a:gd name="connsiteX671" fmla="*/ 1907572 w 1981200"/>
                <a:gd name="connsiteY671" fmla="*/ 508825 h 2000250"/>
                <a:gd name="connsiteX672" fmla="*/ 1905476 w 1981200"/>
                <a:gd name="connsiteY672" fmla="*/ 514636 h 2000250"/>
                <a:gd name="connsiteX673" fmla="*/ 1908143 w 1981200"/>
                <a:gd name="connsiteY673" fmla="*/ 518636 h 2000250"/>
                <a:gd name="connsiteX674" fmla="*/ 1918621 w 1981200"/>
                <a:gd name="connsiteY674" fmla="*/ 522637 h 2000250"/>
                <a:gd name="connsiteX675" fmla="*/ 1932718 w 1981200"/>
                <a:gd name="connsiteY675" fmla="*/ 519970 h 2000250"/>
                <a:gd name="connsiteX676" fmla="*/ 1935194 w 1981200"/>
                <a:gd name="connsiteY676" fmla="*/ 525494 h 2000250"/>
                <a:gd name="connsiteX677" fmla="*/ 1932337 w 1981200"/>
                <a:gd name="connsiteY677" fmla="*/ 532543 h 2000250"/>
                <a:gd name="connsiteX678" fmla="*/ 1943957 w 1981200"/>
                <a:gd name="connsiteY678" fmla="*/ 537496 h 2000250"/>
                <a:gd name="connsiteX679" fmla="*/ 1968722 w 1981200"/>
                <a:gd name="connsiteY679" fmla="*/ 569119 h 2000250"/>
                <a:gd name="connsiteX680" fmla="*/ 1973104 w 1981200"/>
                <a:gd name="connsiteY680" fmla="*/ 566071 h 2000250"/>
                <a:gd name="connsiteX681" fmla="*/ 1979295 w 1981200"/>
                <a:gd name="connsiteY681" fmla="*/ 579882 h 2000250"/>
                <a:gd name="connsiteX682" fmla="*/ 1976914 w 1981200"/>
                <a:gd name="connsiteY682" fmla="*/ 614553 h 2000250"/>
                <a:gd name="connsiteX683" fmla="*/ 1958912 w 1981200"/>
                <a:gd name="connsiteY683" fmla="*/ 623888 h 2000250"/>
                <a:gd name="connsiteX684" fmla="*/ 1953578 w 1981200"/>
                <a:gd name="connsiteY684" fmla="*/ 629793 h 2000250"/>
                <a:gd name="connsiteX685" fmla="*/ 1958340 w 1981200"/>
                <a:gd name="connsiteY685" fmla="*/ 637984 h 2000250"/>
                <a:gd name="connsiteX686" fmla="*/ 1953673 w 1981200"/>
                <a:gd name="connsiteY686" fmla="*/ 642080 h 2000250"/>
                <a:gd name="connsiteX687" fmla="*/ 1956435 w 1981200"/>
                <a:gd name="connsiteY687" fmla="*/ 645509 h 2000250"/>
                <a:gd name="connsiteX688" fmla="*/ 1952244 w 1981200"/>
                <a:gd name="connsiteY688" fmla="*/ 658082 h 2000250"/>
                <a:gd name="connsiteX689" fmla="*/ 1954149 w 1981200"/>
                <a:gd name="connsiteY689" fmla="*/ 660082 h 2000250"/>
                <a:gd name="connsiteX690" fmla="*/ 1952720 w 1981200"/>
                <a:gd name="connsiteY690" fmla="*/ 690753 h 2000250"/>
                <a:gd name="connsiteX691" fmla="*/ 1961864 w 1981200"/>
                <a:gd name="connsiteY691" fmla="*/ 699230 h 2000250"/>
                <a:gd name="connsiteX692" fmla="*/ 1977390 w 1981200"/>
                <a:gd name="connsiteY692" fmla="*/ 703421 h 2000250"/>
                <a:gd name="connsiteX693" fmla="*/ 1967103 w 1981200"/>
                <a:gd name="connsiteY693" fmla="*/ 713994 h 2000250"/>
                <a:gd name="connsiteX694" fmla="*/ 1966246 w 1981200"/>
                <a:gd name="connsiteY694" fmla="*/ 721900 h 2000250"/>
                <a:gd name="connsiteX695" fmla="*/ 1969770 w 1981200"/>
                <a:gd name="connsiteY695" fmla="*/ 738473 h 2000250"/>
                <a:gd name="connsiteX696" fmla="*/ 1967484 w 1981200"/>
                <a:gd name="connsiteY696" fmla="*/ 753904 h 2000250"/>
                <a:gd name="connsiteX697" fmla="*/ 1958245 w 1981200"/>
                <a:gd name="connsiteY697" fmla="*/ 770477 h 2000250"/>
                <a:gd name="connsiteX698" fmla="*/ 1959864 w 1981200"/>
                <a:gd name="connsiteY698" fmla="*/ 786003 h 2000250"/>
                <a:gd name="connsiteX699" fmla="*/ 1948434 w 1981200"/>
                <a:gd name="connsiteY699" fmla="*/ 799814 h 2000250"/>
                <a:gd name="connsiteX700" fmla="*/ 1937575 w 1981200"/>
                <a:gd name="connsiteY700" fmla="*/ 793337 h 2000250"/>
                <a:gd name="connsiteX701" fmla="*/ 1928432 w 1981200"/>
                <a:gd name="connsiteY701" fmla="*/ 798004 h 2000250"/>
                <a:gd name="connsiteX702" fmla="*/ 1927384 w 1981200"/>
                <a:gd name="connsiteY702" fmla="*/ 807053 h 2000250"/>
                <a:gd name="connsiteX703" fmla="*/ 1911477 w 1981200"/>
                <a:gd name="connsiteY703" fmla="*/ 808387 h 2000250"/>
                <a:gd name="connsiteX704" fmla="*/ 1868710 w 1981200"/>
                <a:gd name="connsiteY704" fmla="*/ 794195 h 2000250"/>
                <a:gd name="connsiteX705" fmla="*/ 1847755 w 1981200"/>
                <a:gd name="connsiteY705" fmla="*/ 801910 h 2000250"/>
                <a:gd name="connsiteX706" fmla="*/ 1831848 w 1981200"/>
                <a:gd name="connsiteY706" fmla="*/ 821436 h 2000250"/>
                <a:gd name="connsiteX707" fmla="*/ 1831372 w 1981200"/>
                <a:gd name="connsiteY707" fmla="*/ 837629 h 2000250"/>
                <a:gd name="connsiteX708" fmla="*/ 1819656 w 1981200"/>
                <a:gd name="connsiteY708" fmla="*/ 845058 h 2000250"/>
                <a:gd name="connsiteX709" fmla="*/ 1818608 w 1981200"/>
                <a:gd name="connsiteY709" fmla="*/ 852392 h 2000250"/>
                <a:gd name="connsiteX710" fmla="*/ 1825942 w 1981200"/>
                <a:gd name="connsiteY710" fmla="*/ 882015 h 2000250"/>
                <a:gd name="connsiteX711" fmla="*/ 1823180 w 1981200"/>
                <a:gd name="connsiteY711" fmla="*/ 892492 h 2000250"/>
                <a:gd name="connsiteX712" fmla="*/ 1827943 w 1981200"/>
                <a:gd name="connsiteY712" fmla="*/ 900970 h 2000250"/>
                <a:gd name="connsiteX713" fmla="*/ 1823847 w 1981200"/>
                <a:gd name="connsiteY713" fmla="*/ 926592 h 2000250"/>
                <a:gd name="connsiteX714" fmla="*/ 1825562 w 1981200"/>
                <a:gd name="connsiteY714" fmla="*/ 930878 h 2000250"/>
                <a:gd name="connsiteX715" fmla="*/ 1822609 w 1981200"/>
                <a:gd name="connsiteY715" fmla="*/ 933164 h 2000250"/>
                <a:gd name="connsiteX716" fmla="*/ 1815275 w 1981200"/>
                <a:gd name="connsiteY716" fmla="*/ 927163 h 2000250"/>
                <a:gd name="connsiteX717" fmla="*/ 1811083 w 1981200"/>
                <a:gd name="connsiteY717" fmla="*/ 930497 h 2000250"/>
                <a:gd name="connsiteX718" fmla="*/ 1810417 w 1981200"/>
                <a:gd name="connsiteY718" fmla="*/ 935926 h 2000250"/>
                <a:gd name="connsiteX719" fmla="*/ 1810798 w 1981200"/>
                <a:gd name="connsiteY719" fmla="*/ 937831 h 2000250"/>
                <a:gd name="connsiteX720" fmla="*/ 1816513 w 1981200"/>
                <a:gd name="connsiteY720" fmla="*/ 938498 h 2000250"/>
                <a:gd name="connsiteX721" fmla="*/ 1820513 w 1981200"/>
                <a:gd name="connsiteY721" fmla="*/ 947261 h 2000250"/>
                <a:gd name="connsiteX722" fmla="*/ 1825942 w 1981200"/>
                <a:gd name="connsiteY722" fmla="*/ 947547 h 2000250"/>
                <a:gd name="connsiteX723" fmla="*/ 1826895 w 1981200"/>
                <a:gd name="connsiteY723" fmla="*/ 954500 h 2000250"/>
                <a:gd name="connsiteX724" fmla="*/ 1825562 w 1981200"/>
                <a:gd name="connsiteY724" fmla="*/ 962120 h 2000250"/>
                <a:gd name="connsiteX725" fmla="*/ 1820418 w 1981200"/>
                <a:gd name="connsiteY725" fmla="*/ 954691 h 2000250"/>
                <a:gd name="connsiteX726" fmla="*/ 1815560 w 1981200"/>
                <a:gd name="connsiteY726" fmla="*/ 953357 h 2000250"/>
                <a:gd name="connsiteX727" fmla="*/ 1815560 w 1981200"/>
                <a:gd name="connsiteY727" fmla="*/ 958310 h 2000250"/>
                <a:gd name="connsiteX728" fmla="*/ 1810321 w 1981200"/>
                <a:gd name="connsiteY728" fmla="*/ 963168 h 2000250"/>
                <a:gd name="connsiteX729" fmla="*/ 1813655 w 1981200"/>
                <a:gd name="connsiteY729" fmla="*/ 964406 h 2000250"/>
                <a:gd name="connsiteX730" fmla="*/ 1815846 w 1981200"/>
                <a:gd name="connsiteY730" fmla="*/ 960406 h 2000250"/>
                <a:gd name="connsiteX731" fmla="*/ 1821466 w 1981200"/>
                <a:gd name="connsiteY731" fmla="*/ 961739 h 2000250"/>
                <a:gd name="connsiteX732" fmla="*/ 1824133 w 1981200"/>
                <a:gd name="connsiteY732" fmla="*/ 969550 h 2000250"/>
                <a:gd name="connsiteX733" fmla="*/ 1821180 w 1981200"/>
                <a:gd name="connsiteY733" fmla="*/ 970597 h 2000250"/>
                <a:gd name="connsiteX734" fmla="*/ 1809941 w 1981200"/>
                <a:gd name="connsiteY734" fmla="*/ 964978 h 2000250"/>
                <a:gd name="connsiteX735" fmla="*/ 1803845 w 1981200"/>
                <a:gd name="connsiteY735" fmla="*/ 967740 h 2000250"/>
                <a:gd name="connsiteX736" fmla="*/ 1801273 w 1981200"/>
                <a:gd name="connsiteY736" fmla="*/ 964597 h 2000250"/>
                <a:gd name="connsiteX737" fmla="*/ 1798415 w 1981200"/>
                <a:gd name="connsiteY737" fmla="*/ 977646 h 2000250"/>
                <a:gd name="connsiteX738" fmla="*/ 1795748 w 1981200"/>
                <a:gd name="connsiteY738" fmla="*/ 976027 h 2000250"/>
                <a:gd name="connsiteX739" fmla="*/ 1796034 w 1981200"/>
                <a:gd name="connsiteY739" fmla="*/ 971645 h 2000250"/>
                <a:gd name="connsiteX740" fmla="*/ 1788509 w 1981200"/>
                <a:gd name="connsiteY740" fmla="*/ 972217 h 2000250"/>
                <a:gd name="connsiteX741" fmla="*/ 1785747 w 1981200"/>
                <a:gd name="connsiteY741" fmla="*/ 967835 h 2000250"/>
                <a:gd name="connsiteX742" fmla="*/ 1773650 w 1981200"/>
                <a:gd name="connsiteY742" fmla="*/ 960787 h 2000250"/>
                <a:gd name="connsiteX743" fmla="*/ 1762601 w 1981200"/>
                <a:gd name="connsiteY743" fmla="*/ 958501 h 2000250"/>
                <a:gd name="connsiteX744" fmla="*/ 1764125 w 1981200"/>
                <a:gd name="connsiteY744" fmla="*/ 952976 h 2000250"/>
                <a:gd name="connsiteX745" fmla="*/ 1769936 w 1981200"/>
                <a:gd name="connsiteY745" fmla="*/ 952214 h 2000250"/>
                <a:gd name="connsiteX746" fmla="*/ 1779651 w 1981200"/>
                <a:gd name="connsiteY746" fmla="*/ 944213 h 2000250"/>
                <a:gd name="connsiteX747" fmla="*/ 1789176 w 1981200"/>
                <a:gd name="connsiteY747" fmla="*/ 949452 h 2000250"/>
                <a:gd name="connsiteX748" fmla="*/ 1796701 w 1981200"/>
                <a:gd name="connsiteY748" fmla="*/ 943737 h 2000250"/>
                <a:gd name="connsiteX749" fmla="*/ 1811465 w 1981200"/>
                <a:gd name="connsiteY749" fmla="*/ 944594 h 2000250"/>
                <a:gd name="connsiteX750" fmla="*/ 1788509 w 1981200"/>
                <a:gd name="connsiteY750" fmla="*/ 938213 h 2000250"/>
                <a:gd name="connsiteX751" fmla="*/ 1780127 w 1981200"/>
                <a:gd name="connsiteY751" fmla="*/ 939832 h 2000250"/>
                <a:gd name="connsiteX752" fmla="*/ 1777460 w 1981200"/>
                <a:gd name="connsiteY752" fmla="*/ 943832 h 2000250"/>
                <a:gd name="connsiteX753" fmla="*/ 1774698 w 1981200"/>
                <a:gd name="connsiteY753" fmla="*/ 943070 h 2000250"/>
                <a:gd name="connsiteX754" fmla="*/ 1769459 w 1981200"/>
                <a:gd name="connsiteY754" fmla="*/ 948976 h 2000250"/>
                <a:gd name="connsiteX755" fmla="*/ 1762220 w 1981200"/>
                <a:gd name="connsiteY755" fmla="*/ 949642 h 2000250"/>
                <a:gd name="connsiteX756" fmla="*/ 1761268 w 1981200"/>
                <a:gd name="connsiteY756" fmla="*/ 952309 h 2000250"/>
                <a:gd name="connsiteX757" fmla="*/ 1755743 w 1981200"/>
                <a:gd name="connsiteY757" fmla="*/ 951166 h 2000250"/>
                <a:gd name="connsiteX758" fmla="*/ 1754696 w 1981200"/>
                <a:gd name="connsiteY758" fmla="*/ 957834 h 2000250"/>
                <a:gd name="connsiteX759" fmla="*/ 1753743 w 1981200"/>
                <a:gd name="connsiteY759" fmla="*/ 946975 h 2000250"/>
                <a:gd name="connsiteX760" fmla="*/ 1742218 w 1981200"/>
                <a:gd name="connsiteY760" fmla="*/ 931450 h 2000250"/>
                <a:gd name="connsiteX761" fmla="*/ 1737074 w 1981200"/>
                <a:gd name="connsiteY761" fmla="*/ 929640 h 2000250"/>
                <a:gd name="connsiteX762" fmla="*/ 1732407 w 1981200"/>
                <a:gd name="connsiteY762" fmla="*/ 921734 h 2000250"/>
                <a:gd name="connsiteX763" fmla="*/ 1709547 w 1981200"/>
                <a:gd name="connsiteY763" fmla="*/ 911162 h 2000250"/>
                <a:gd name="connsiteX764" fmla="*/ 1704023 w 1981200"/>
                <a:gd name="connsiteY764" fmla="*/ 901922 h 2000250"/>
                <a:gd name="connsiteX765" fmla="*/ 1698593 w 1981200"/>
                <a:gd name="connsiteY765" fmla="*/ 899446 h 2000250"/>
                <a:gd name="connsiteX766" fmla="*/ 1699070 w 1981200"/>
                <a:gd name="connsiteY766" fmla="*/ 890873 h 2000250"/>
                <a:gd name="connsiteX767" fmla="*/ 1696307 w 1981200"/>
                <a:gd name="connsiteY767" fmla="*/ 886492 h 2000250"/>
                <a:gd name="connsiteX768" fmla="*/ 1685354 w 1981200"/>
                <a:gd name="connsiteY768" fmla="*/ 882872 h 2000250"/>
                <a:gd name="connsiteX769" fmla="*/ 1662779 w 1981200"/>
                <a:gd name="connsiteY769" fmla="*/ 898588 h 2000250"/>
                <a:gd name="connsiteX770" fmla="*/ 1652778 w 1981200"/>
                <a:gd name="connsiteY770" fmla="*/ 894588 h 2000250"/>
                <a:gd name="connsiteX771" fmla="*/ 1644777 w 1981200"/>
                <a:gd name="connsiteY771" fmla="*/ 906685 h 2000250"/>
                <a:gd name="connsiteX772" fmla="*/ 1635252 w 1981200"/>
                <a:gd name="connsiteY772" fmla="*/ 914400 h 2000250"/>
                <a:gd name="connsiteX773" fmla="*/ 1629728 w 1981200"/>
                <a:gd name="connsiteY773" fmla="*/ 927925 h 2000250"/>
                <a:gd name="connsiteX774" fmla="*/ 1631823 w 1981200"/>
                <a:gd name="connsiteY774" fmla="*/ 933355 h 2000250"/>
                <a:gd name="connsiteX775" fmla="*/ 1630299 w 1981200"/>
                <a:gd name="connsiteY775" fmla="*/ 940975 h 2000250"/>
                <a:gd name="connsiteX776" fmla="*/ 1638205 w 1981200"/>
                <a:gd name="connsiteY776" fmla="*/ 952976 h 2000250"/>
                <a:gd name="connsiteX777" fmla="*/ 1624584 w 1981200"/>
                <a:gd name="connsiteY777" fmla="*/ 970407 h 2000250"/>
                <a:gd name="connsiteX778" fmla="*/ 1606582 w 1981200"/>
                <a:gd name="connsiteY778" fmla="*/ 970979 h 2000250"/>
                <a:gd name="connsiteX779" fmla="*/ 1603438 w 1981200"/>
                <a:gd name="connsiteY779" fmla="*/ 968312 h 2000250"/>
                <a:gd name="connsiteX780" fmla="*/ 1603058 w 1981200"/>
                <a:gd name="connsiteY780" fmla="*/ 963835 h 2000250"/>
                <a:gd name="connsiteX781" fmla="*/ 1600009 w 1981200"/>
                <a:gd name="connsiteY781" fmla="*/ 962978 h 2000250"/>
                <a:gd name="connsiteX782" fmla="*/ 1585341 w 1981200"/>
                <a:gd name="connsiteY782" fmla="*/ 977741 h 2000250"/>
                <a:gd name="connsiteX783" fmla="*/ 1575054 w 1981200"/>
                <a:gd name="connsiteY783" fmla="*/ 983361 h 2000250"/>
                <a:gd name="connsiteX784" fmla="*/ 1570577 w 1981200"/>
                <a:gd name="connsiteY784" fmla="*/ 982313 h 2000250"/>
                <a:gd name="connsiteX785" fmla="*/ 1562291 w 1981200"/>
                <a:gd name="connsiteY785" fmla="*/ 973360 h 2000250"/>
                <a:gd name="connsiteX786" fmla="*/ 1561338 w 1981200"/>
                <a:gd name="connsiteY786" fmla="*/ 987838 h 2000250"/>
                <a:gd name="connsiteX787" fmla="*/ 1575530 w 1981200"/>
                <a:gd name="connsiteY787" fmla="*/ 1003363 h 2000250"/>
                <a:gd name="connsiteX788" fmla="*/ 1564386 w 1981200"/>
                <a:gd name="connsiteY788" fmla="*/ 1001458 h 2000250"/>
                <a:gd name="connsiteX789" fmla="*/ 1557147 w 1981200"/>
                <a:gd name="connsiteY789" fmla="*/ 1003078 h 2000250"/>
                <a:gd name="connsiteX790" fmla="*/ 1553432 w 1981200"/>
                <a:gd name="connsiteY790" fmla="*/ 1000887 h 2000250"/>
                <a:gd name="connsiteX791" fmla="*/ 1553623 w 1981200"/>
                <a:gd name="connsiteY791" fmla="*/ 1003459 h 2000250"/>
                <a:gd name="connsiteX792" fmla="*/ 1545050 w 1981200"/>
                <a:gd name="connsiteY792" fmla="*/ 1010317 h 2000250"/>
                <a:gd name="connsiteX793" fmla="*/ 1551051 w 1981200"/>
                <a:gd name="connsiteY793" fmla="*/ 1023175 h 2000250"/>
                <a:gd name="connsiteX794" fmla="*/ 1549527 w 1981200"/>
                <a:gd name="connsiteY794" fmla="*/ 1030796 h 2000250"/>
                <a:gd name="connsiteX795" fmla="*/ 1545146 w 1981200"/>
                <a:gd name="connsiteY795" fmla="*/ 1032986 h 2000250"/>
                <a:gd name="connsiteX796" fmla="*/ 1547622 w 1981200"/>
                <a:gd name="connsiteY796" fmla="*/ 1038701 h 2000250"/>
                <a:gd name="connsiteX797" fmla="*/ 1545622 w 1981200"/>
                <a:gd name="connsiteY797" fmla="*/ 1041654 h 2000250"/>
                <a:gd name="connsiteX798" fmla="*/ 1537907 w 1981200"/>
                <a:gd name="connsiteY798" fmla="*/ 1038320 h 2000250"/>
                <a:gd name="connsiteX799" fmla="*/ 1537145 w 1981200"/>
                <a:gd name="connsiteY799" fmla="*/ 1030796 h 2000250"/>
                <a:gd name="connsiteX800" fmla="*/ 1540383 w 1981200"/>
                <a:gd name="connsiteY800" fmla="*/ 1026604 h 2000250"/>
                <a:gd name="connsiteX801" fmla="*/ 1535430 w 1981200"/>
                <a:gd name="connsiteY801" fmla="*/ 1028129 h 2000250"/>
                <a:gd name="connsiteX802" fmla="*/ 1536002 w 1981200"/>
                <a:gd name="connsiteY802" fmla="*/ 1042702 h 2000250"/>
                <a:gd name="connsiteX803" fmla="*/ 1532668 w 1981200"/>
                <a:gd name="connsiteY803" fmla="*/ 1044797 h 2000250"/>
                <a:gd name="connsiteX804" fmla="*/ 1525810 w 1981200"/>
                <a:gd name="connsiteY804" fmla="*/ 1043273 h 2000250"/>
                <a:gd name="connsiteX805" fmla="*/ 1517999 w 1981200"/>
                <a:gd name="connsiteY805" fmla="*/ 1027366 h 2000250"/>
                <a:gd name="connsiteX806" fmla="*/ 1509998 w 1981200"/>
                <a:gd name="connsiteY806" fmla="*/ 1021175 h 2000250"/>
                <a:gd name="connsiteX807" fmla="*/ 1492853 w 1981200"/>
                <a:gd name="connsiteY807" fmla="*/ 1024985 h 2000250"/>
                <a:gd name="connsiteX808" fmla="*/ 1484376 w 1981200"/>
                <a:gd name="connsiteY808" fmla="*/ 1034224 h 2000250"/>
                <a:gd name="connsiteX809" fmla="*/ 1473613 w 1981200"/>
                <a:gd name="connsiteY809" fmla="*/ 1027081 h 2000250"/>
                <a:gd name="connsiteX810" fmla="*/ 1464850 w 1981200"/>
                <a:gd name="connsiteY810" fmla="*/ 1030033 h 2000250"/>
                <a:gd name="connsiteX811" fmla="*/ 1462183 w 1981200"/>
                <a:gd name="connsiteY811" fmla="*/ 1032986 h 2000250"/>
                <a:gd name="connsiteX812" fmla="*/ 1461135 w 1981200"/>
                <a:gd name="connsiteY812" fmla="*/ 1043178 h 2000250"/>
                <a:gd name="connsiteX813" fmla="*/ 1442371 w 1981200"/>
                <a:gd name="connsiteY813" fmla="*/ 1044226 h 2000250"/>
                <a:gd name="connsiteX814" fmla="*/ 1433513 w 1981200"/>
                <a:gd name="connsiteY814" fmla="*/ 1048512 h 2000250"/>
                <a:gd name="connsiteX815" fmla="*/ 1430750 w 1981200"/>
                <a:gd name="connsiteY815" fmla="*/ 1051655 h 2000250"/>
                <a:gd name="connsiteX816" fmla="*/ 1435989 w 1981200"/>
                <a:gd name="connsiteY816" fmla="*/ 1052703 h 2000250"/>
                <a:gd name="connsiteX817" fmla="*/ 1432560 w 1981200"/>
                <a:gd name="connsiteY817" fmla="*/ 1064800 h 2000250"/>
                <a:gd name="connsiteX818" fmla="*/ 1435608 w 1981200"/>
                <a:gd name="connsiteY818" fmla="*/ 1072991 h 2000250"/>
                <a:gd name="connsiteX819" fmla="*/ 1432941 w 1981200"/>
                <a:gd name="connsiteY819" fmla="*/ 1090803 h 2000250"/>
                <a:gd name="connsiteX820" fmla="*/ 1437418 w 1981200"/>
                <a:gd name="connsiteY820" fmla="*/ 1098899 h 2000250"/>
                <a:gd name="connsiteX821" fmla="*/ 1446276 w 1981200"/>
                <a:gd name="connsiteY821" fmla="*/ 1104138 h 2000250"/>
                <a:gd name="connsiteX822" fmla="*/ 1449324 w 1981200"/>
                <a:gd name="connsiteY822" fmla="*/ 1098995 h 2000250"/>
                <a:gd name="connsiteX823" fmla="*/ 1457706 w 1981200"/>
                <a:gd name="connsiteY823" fmla="*/ 1094613 h 2000250"/>
                <a:gd name="connsiteX824" fmla="*/ 1468946 w 1981200"/>
                <a:gd name="connsiteY824" fmla="*/ 1103471 h 2000250"/>
                <a:gd name="connsiteX825" fmla="*/ 1479042 w 1981200"/>
                <a:gd name="connsiteY825" fmla="*/ 1099947 h 2000250"/>
                <a:gd name="connsiteX826" fmla="*/ 1480185 w 1981200"/>
                <a:gd name="connsiteY826" fmla="*/ 1103185 h 2000250"/>
                <a:gd name="connsiteX827" fmla="*/ 1483233 w 1981200"/>
                <a:gd name="connsiteY827" fmla="*/ 1102042 h 2000250"/>
                <a:gd name="connsiteX828" fmla="*/ 1470470 w 1981200"/>
                <a:gd name="connsiteY828" fmla="*/ 1107757 h 2000250"/>
                <a:gd name="connsiteX829" fmla="*/ 1454849 w 1981200"/>
                <a:gd name="connsiteY829" fmla="*/ 1119378 h 2000250"/>
                <a:gd name="connsiteX830" fmla="*/ 1458278 w 1981200"/>
                <a:gd name="connsiteY830" fmla="*/ 1121759 h 2000250"/>
                <a:gd name="connsiteX831" fmla="*/ 1456182 w 1981200"/>
                <a:gd name="connsiteY831" fmla="*/ 1122997 h 2000250"/>
                <a:gd name="connsiteX832" fmla="*/ 1457611 w 1981200"/>
                <a:gd name="connsiteY832" fmla="*/ 1125664 h 2000250"/>
                <a:gd name="connsiteX833" fmla="*/ 1455039 w 1981200"/>
                <a:gd name="connsiteY833" fmla="*/ 1129093 h 2000250"/>
                <a:gd name="connsiteX834" fmla="*/ 1453134 w 1981200"/>
                <a:gd name="connsiteY834" fmla="*/ 1127950 h 2000250"/>
                <a:gd name="connsiteX835" fmla="*/ 1447419 w 1981200"/>
                <a:gd name="connsiteY835" fmla="*/ 1131475 h 2000250"/>
                <a:gd name="connsiteX836" fmla="*/ 1449419 w 1981200"/>
                <a:gd name="connsiteY836" fmla="*/ 1138714 h 2000250"/>
                <a:gd name="connsiteX837" fmla="*/ 1452372 w 1981200"/>
                <a:gd name="connsiteY837" fmla="*/ 1140428 h 2000250"/>
                <a:gd name="connsiteX838" fmla="*/ 1463992 w 1981200"/>
                <a:gd name="connsiteY838" fmla="*/ 1136904 h 2000250"/>
                <a:gd name="connsiteX839" fmla="*/ 1468660 w 1981200"/>
                <a:gd name="connsiteY839" fmla="*/ 1139571 h 2000250"/>
                <a:gd name="connsiteX840" fmla="*/ 1468565 w 1981200"/>
                <a:gd name="connsiteY840" fmla="*/ 1141857 h 2000250"/>
                <a:gd name="connsiteX841" fmla="*/ 1473517 w 1981200"/>
                <a:gd name="connsiteY841" fmla="*/ 1142047 h 2000250"/>
                <a:gd name="connsiteX842" fmla="*/ 1474661 w 1981200"/>
                <a:gd name="connsiteY842" fmla="*/ 1133856 h 2000250"/>
                <a:gd name="connsiteX843" fmla="*/ 1479233 w 1981200"/>
                <a:gd name="connsiteY843" fmla="*/ 1134428 h 2000250"/>
                <a:gd name="connsiteX844" fmla="*/ 1488662 w 1981200"/>
                <a:gd name="connsiteY844" fmla="*/ 1138904 h 2000250"/>
                <a:gd name="connsiteX845" fmla="*/ 1487710 w 1981200"/>
                <a:gd name="connsiteY845" fmla="*/ 1141476 h 2000250"/>
                <a:gd name="connsiteX846" fmla="*/ 1491044 w 1981200"/>
                <a:gd name="connsiteY846" fmla="*/ 1145000 h 2000250"/>
                <a:gd name="connsiteX847" fmla="*/ 1498378 w 1981200"/>
                <a:gd name="connsiteY847" fmla="*/ 1145191 h 2000250"/>
                <a:gd name="connsiteX848" fmla="*/ 1505998 w 1981200"/>
                <a:gd name="connsiteY848" fmla="*/ 1154621 h 2000250"/>
                <a:gd name="connsiteX849" fmla="*/ 1518475 w 1981200"/>
                <a:gd name="connsiteY849" fmla="*/ 1154906 h 2000250"/>
                <a:gd name="connsiteX850" fmla="*/ 1509141 w 1981200"/>
                <a:gd name="connsiteY850" fmla="*/ 1169384 h 2000250"/>
                <a:gd name="connsiteX851" fmla="*/ 1508188 w 1981200"/>
                <a:gd name="connsiteY851" fmla="*/ 1181672 h 2000250"/>
                <a:gd name="connsiteX852" fmla="*/ 1498092 w 1981200"/>
                <a:gd name="connsiteY852" fmla="*/ 1195864 h 2000250"/>
                <a:gd name="connsiteX853" fmla="*/ 1492472 w 1981200"/>
                <a:gd name="connsiteY853" fmla="*/ 1199102 h 2000250"/>
                <a:gd name="connsiteX854" fmla="*/ 1485614 w 1981200"/>
                <a:gd name="connsiteY854" fmla="*/ 1237869 h 2000250"/>
                <a:gd name="connsiteX855" fmla="*/ 1473613 w 1981200"/>
                <a:gd name="connsiteY855" fmla="*/ 1238631 h 2000250"/>
                <a:gd name="connsiteX856" fmla="*/ 1473613 w 1981200"/>
                <a:gd name="connsiteY856" fmla="*/ 1211008 h 2000250"/>
                <a:gd name="connsiteX857" fmla="*/ 1464278 w 1981200"/>
                <a:gd name="connsiteY857" fmla="*/ 1210628 h 2000250"/>
                <a:gd name="connsiteX858" fmla="*/ 1464278 w 1981200"/>
                <a:gd name="connsiteY858" fmla="*/ 1207294 h 2000250"/>
                <a:gd name="connsiteX859" fmla="*/ 1457611 w 1981200"/>
                <a:gd name="connsiteY859" fmla="*/ 1207484 h 2000250"/>
                <a:gd name="connsiteX860" fmla="*/ 1448181 w 1981200"/>
                <a:gd name="connsiteY860" fmla="*/ 1196721 h 2000250"/>
                <a:gd name="connsiteX861" fmla="*/ 1438084 w 1981200"/>
                <a:gd name="connsiteY861" fmla="*/ 1193864 h 2000250"/>
                <a:gd name="connsiteX862" fmla="*/ 1423988 w 1981200"/>
                <a:gd name="connsiteY862" fmla="*/ 1203293 h 2000250"/>
                <a:gd name="connsiteX863" fmla="*/ 1426464 w 1981200"/>
                <a:gd name="connsiteY863" fmla="*/ 1216342 h 2000250"/>
                <a:gd name="connsiteX864" fmla="*/ 1432941 w 1981200"/>
                <a:gd name="connsiteY864" fmla="*/ 1225105 h 2000250"/>
                <a:gd name="connsiteX865" fmla="*/ 1424940 w 1981200"/>
                <a:gd name="connsiteY865" fmla="*/ 1230821 h 2000250"/>
                <a:gd name="connsiteX866" fmla="*/ 1429607 w 1981200"/>
                <a:gd name="connsiteY866" fmla="*/ 1234440 h 2000250"/>
                <a:gd name="connsiteX867" fmla="*/ 1426940 w 1981200"/>
                <a:gd name="connsiteY867" fmla="*/ 1240346 h 2000250"/>
                <a:gd name="connsiteX868" fmla="*/ 1429131 w 1981200"/>
                <a:gd name="connsiteY868" fmla="*/ 1245870 h 2000250"/>
                <a:gd name="connsiteX869" fmla="*/ 1396841 w 1981200"/>
                <a:gd name="connsiteY869" fmla="*/ 1269587 h 2000250"/>
                <a:gd name="connsiteX870" fmla="*/ 1367600 w 1981200"/>
                <a:gd name="connsiteY870" fmla="*/ 1295781 h 2000250"/>
                <a:gd name="connsiteX871" fmla="*/ 1365695 w 1981200"/>
                <a:gd name="connsiteY871" fmla="*/ 1312450 h 2000250"/>
                <a:gd name="connsiteX872" fmla="*/ 1385125 w 1981200"/>
                <a:gd name="connsiteY872" fmla="*/ 1313021 h 2000250"/>
                <a:gd name="connsiteX873" fmla="*/ 1395698 w 1981200"/>
                <a:gd name="connsiteY873" fmla="*/ 1309592 h 2000250"/>
                <a:gd name="connsiteX874" fmla="*/ 1399413 w 1981200"/>
                <a:gd name="connsiteY874" fmla="*/ 1313688 h 2000250"/>
                <a:gd name="connsiteX875" fmla="*/ 1416939 w 1981200"/>
                <a:gd name="connsiteY875" fmla="*/ 1320355 h 2000250"/>
                <a:gd name="connsiteX876" fmla="*/ 1410271 w 1981200"/>
                <a:gd name="connsiteY876" fmla="*/ 1329690 h 2000250"/>
                <a:gd name="connsiteX877" fmla="*/ 1414367 w 1981200"/>
                <a:gd name="connsiteY877" fmla="*/ 1336357 h 2000250"/>
                <a:gd name="connsiteX878" fmla="*/ 1423035 w 1981200"/>
                <a:gd name="connsiteY878" fmla="*/ 1332929 h 2000250"/>
                <a:gd name="connsiteX879" fmla="*/ 1430655 w 1981200"/>
                <a:gd name="connsiteY879" fmla="*/ 1339977 h 2000250"/>
                <a:gd name="connsiteX880" fmla="*/ 1438466 w 1981200"/>
                <a:gd name="connsiteY880" fmla="*/ 1331976 h 2000250"/>
                <a:gd name="connsiteX881" fmla="*/ 1445990 w 1981200"/>
                <a:gd name="connsiteY881" fmla="*/ 1335214 h 2000250"/>
                <a:gd name="connsiteX882" fmla="*/ 1447514 w 1981200"/>
                <a:gd name="connsiteY882" fmla="*/ 1332833 h 2000250"/>
                <a:gd name="connsiteX883" fmla="*/ 1453229 w 1981200"/>
                <a:gd name="connsiteY883" fmla="*/ 1336929 h 2000250"/>
                <a:gd name="connsiteX884" fmla="*/ 1460468 w 1981200"/>
                <a:gd name="connsiteY884" fmla="*/ 1329976 h 2000250"/>
                <a:gd name="connsiteX885" fmla="*/ 1473803 w 1981200"/>
                <a:gd name="connsiteY885" fmla="*/ 1337500 h 2000250"/>
                <a:gd name="connsiteX886" fmla="*/ 1477804 w 1981200"/>
                <a:gd name="connsiteY886" fmla="*/ 1342930 h 2000250"/>
                <a:gd name="connsiteX887" fmla="*/ 1477137 w 1981200"/>
                <a:gd name="connsiteY887" fmla="*/ 1348454 h 2000250"/>
                <a:gd name="connsiteX888" fmla="*/ 1480090 w 1981200"/>
                <a:gd name="connsiteY888" fmla="*/ 1350169 h 2000250"/>
                <a:gd name="connsiteX889" fmla="*/ 1475613 w 1981200"/>
                <a:gd name="connsiteY889" fmla="*/ 1375220 h 2000250"/>
                <a:gd name="connsiteX890" fmla="*/ 1481233 w 1981200"/>
                <a:gd name="connsiteY890" fmla="*/ 1378839 h 2000250"/>
                <a:gd name="connsiteX891" fmla="*/ 1489710 w 1981200"/>
                <a:gd name="connsiteY891" fmla="*/ 1374648 h 2000250"/>
                <a:gd name="connsiteX892" fmla="*/ 1493425 w 1981200"/>
                <a:gd name="connsiteY892" fmla="*/ 1369600 h 2000250"/>
                <a:gd name="connsiteX893" fmla="*/ 1483328 w 1981200"/>
                <a:gd name="connsiteY893" fmla="*/ 1367980 h 2000250"/>
                <a:gd name="connsiteX894" fmla="*/ 1484281 w 1981200"/>
                <a:gd name="connsiteY894" fmla="*/ 1360456 h 2000250"/>
                <a:gd name="connsiteX895" fmla="*/ 1515904 w 1981200"/>
                <a:gd name="connsiteY895" fmla="*/ 1365314 h 2000250"/>
                <a:gd name="connsiteX896" fmla="*/ 1514094 w 1981200"/>
                <a:gd name="connsiteY896" fmla="*/ 1386554 h 2000250"/>
                <a:gd name="connsiteX897" fmla="*/ 1518285 w 1981200"/>
                <a:gd name="connsiteY897" fmla="*/ 1387221 h 2000250"/>
                <a:gd name="connsiteX898" fmla="*/ 1516856 w 1981200"/>
                <a:gd name="connsiteY898" fmla="*/ 1393603 h 2000250"/>
                <a:gd name="connsiteX899" fmla="*/ 1522857 w 1981200"/>
                <a:gd name="connsiteY899" fmla="*/ 1398936 h 2000250"/>
                <a:gd name="connsiteX900" fmla="*/ 1523809 w 1981200"/>
                <a:gd name="connsiteY900" fmla="*/ 1407985 h 2000250"/>
                <a:gd name="connsiteX901" fmla="*/ 1520285 w 1981200"/>
                <a:gd name="connsiteY901" fmla="*/ 1417796 h 2000250"/>
                <a:gd name="connsiteX902" fmla="*/ 1509141 w 1981200"/>
                <a:gd name="connsiteY902" fmla="*/ 1424464 h 2000250"/>
                <a:gd name="connsiteX903" fmla="*/ 1507427 w 1981200"/>
                <a:gd name="connsiteY903" fmla="*/ 1434179 h 2000250"/>
                <a:gd name="connsiteX904" fmla="*/ 1512761 w 1981200"/>
                <a:gd name="connsiteY904" fmla="*/ 1452277 h 2000250"/>
                <a:gd name="connsiteX905" fmla="*/ 1520476 w 1981200"/>
                <a:gd name="connsiteY905" fmla="*/ 1454849 h 2000250"/>
                <a:gd name="connsiteX906" fmla="*/ 1522000 w 1981200"/>
                <a:gd name="connsiteY906" fmla="*/ 1460564 h 2000250"/>
                <a:gd name="connsiteX907" fmla="*/ 1507331 w 1981200"/>
                <a:gd name="connsiteY907" fmla="*/ 1467231 h 2000250"/>
                <a:gd name="connsiteX908" fmla="*/ 1486948 w 1981200"/>
                <a:gd name="connsiteY908" fmla="*/ 1465326 h 2000250"/>
                <a:gd name="connsiteX909" fmla="*/ 1490091 w 1981200"/>
                <a:gd name="connsiteY909" fmla="*/ 1472374 h 2000250"/>
                <a:gd name="connsiteX910" fmla="*/ 1487900 w 1981200"/>
                <a:gd name="connsiteY910" fmla="*/ 1477137 h 2000250"/>
                <a:gd name="connsiteX911" fmla="*/ 1494758 w 1981200"/>
                <a:gd name="connsiteY911" fmla="*/ 1489329 h 2000250"/>
                <a:gd name="connsiteX912" fmla="*/ 1489805 w 1981200"/>
                <a:gd name="connsiteY912" fmla="*/ 1493806 h 2000250"/>
                <a:gd name="connsiteX913" fmla="*/ 1488567 w 1981200"/>
                <a:gd name="connsiteY913" fmla="*/ 1506188 h 2000250"/>
                <a:gd name="connsiteX914" fmla="*/ 1479042 w 1981200"/>
                <a:gd name="connsiteY914" fmla="*/ 1511237 h 2000250"/>
                <a:gd name="connsiteX915" fmla="*/ 1476375 w 1981200"/>
                <a:gd name="connsiteY915" fmla="*/ 1523333 h 2000250"/>
                <a:gd name="connsiteX916" fmla="*/ 1472184 w 1981200"/>
                <a:gd name="connsiteY916" fmla="*/ 1528286 h 2000250"/>
                <a:gd name="connsiteX917" fmla="*/ 1454944 w 1981200"/>
                <a:gd name="connsiteY917" fmla="*/ 1539526 h 2000250"/>
                <a:gd name="connsiteX918" fmla="*/ 1445609 w 1981200"/>
                <a:gd name="connsiteY918" fmla="*/ 1536954 h 2000250"/>
                <a:gd name="connsiteX919" fmla="*/ 1440561 w 1981200"/>
                <a:gd name="connsiteY919" fmla="*/ 1539240 h 2000250"/>
                <a:gd name="connsiteX920" fmla="*/ 1450753 w 1981200"/>
                <a:gd name="connsiteY920" fmla="*/ 1573625 h 2000250"/>
                <a:gd name="connsiteX921" fmla="*/ 1461516 w 1981200"/>
                <a:gd name="connsiteY921" fmla="*/ 1590485 h 2000250"/>
                <a:gd name="connsiteX922" fmla="*/ 1468565 w 1981200"/>
                <a:gd name="connsiteY922" fmla="*/ 1611058 h 2000250"/>
                <a:gd name="connsiteX923" fmla="*/ 1478471 w 1981200"/>
                <a:gd name="connsiteY923" fmla="*/ 1620488 h 2000250"/>
                <a:gd name="connsiteX924" fmla="*/ 1480757 w 1981200"/>
                <a:gd name="connsiteY924" fmla="*/ 1626203 h 2000250"/>
                <a:gd name="connsiteX925" fmla="*/ 1483233 w 1981200"/>
                <a:gd name="connsiteY925" fmla="*/ 1625537 h 2000250"/>
                <a:gd name="connsiteX926" fmla="*/ 1488662 w 1981200"/>
                <a:gd name="connsiteY926" fmla="*/ 1636681 h 2000250"/>
                <a:gd name="connsiteX927" fmla="*/ 1492663 w 1981200"/>
                <a:gd name="connsiteY927" fmla="*/ 1634204 h 2000250"/>
                <a:gd name="connsiteX928" fmla="*/ 1501140 w 1981200"/>
                <a:gd name="connsiteY928" fmla="*/ 1641539 h 2000250"/>
                <a:gd name="connsiteX929" fmla="*/ 1492472 w 1981200"/>
                <a:gd name="connsiteY929" fmla="*/ 1651920 h 2000250"/>
                <a:gd name="connsiteX930" fmla="*/ 1498187 w 1981200"/>
                <a:gd name="connsiteY930" fmla="*/ 1654778 h 2000250"/>
                <a:gd name="connsiteX931" fmla="*/ 1491615 w 1981200"/>
                <a:gd name="connsiteY931" fmla="*/ 1660589 h 2000250"/>
                <a:gd name="connsiteX932" fmla="*/ 1490472 w 1981200"/>
                <a:gd name="connsiteY932" fmla="*/ 1667256 h 2000250"/>
                <a:gd name="connsiteX933" fmla="*/ 1495806 w 1981200"/>
                <a:gd name="connsiteY933" fmla="*/ 1680019 h 2000250"/>
                <a:gd name="connsiteX934" fmla="*/ 1499425 w 1981200"/>
                <a:gd name="connsiteY934" fmla="*/ 1681258 h 2000250"/>
                <a:gd name="connsiteX935" fmla="*/ 1499616 w 1981200"/>
                <a:gd name="connsiteY935" fmla="*/ 1686020 h 2000250"/>
                <a:gd name="connsiteX936" fmla="*/ 1502474 w 1981200"/>
                <a:gd name="connsiteY936" fmla="*/ 1686496 h 2000250"/>
                <a:gd name="connsiteX937" fmla="*/ 1502950 w 1981200"/>
                <a:gd name="connsiteY937" fmla="*/ 1691926 h 2000250"/>
                <a:gd name="connsiteX938" fmla="*/ 1505998 w 1981200"/>
                <a:gd name="connsiteY938" fmla="*/ 1691354 h 2000250"/>
                <a:gd name="connsiteX939" fmla="*/ 1500188 w 1981200"/>
                <a:gd name="connsiteY939" fmla="*/ 1698593 h 2000250"/>
                <a:gd name="connsiteX940" fmla="*/ 1504474 w 1981200"/>
                <a:gd name="connsiteY940" fmla="*/ 1698879 h 2000250"/>
                <a:gd name="connsiteX941" fmla="*/ 1503140 w 1981200"/>
                <a:gd name="connsiteY941" fmla="*/ 1700689 h 2000250"/>
                <a:gd name="connsiteX942" fmla="*/ 1506569 w 1981200"/>
                <a:gd name="connsiteY942" fmla="*/ 1707642 h 2000250"/>
                <a:gd name="connsiteX943" fmla="*/ 1498092 w 1981200"/>
                <a:gd name="connsiteY943" fmla="*/ 1710023 h 2000250"/>
                <a:gd name="connsiteX944" fmla="*/ 1507712 w 1981200"/>
                <a:gd name="connsiteY944" fmla="*/ 1721167 h 2000250"/>
                <a:gd name="connsiteX945" fmla="*/ 1518475 w 1981200"/>
                <a:gd name="connsiteY945" fmla="*/ 1727930 h 2000250"/>
                <a:gd name="connsiteX946" fmla="*/ 1516285 w 1981200"/>
                <a:gd name="connsiteY946" fmla="*/ 1733455 h 2000250"/>
                <a:gd name="connsiteX947" fmla="*/ 1529334 w 1981200"/>
                <a:gd name="connsiteY947" fmla="*/ 1737551 h 2000250"/>
                <a:gd name="connsiteX948" fmla="*/ 1521428 w 1981200"/>
                <a:gd name="connsiteY948" fmla="*/ 1753743 h 2000250"/>
                <a:gd name="connsiteX949" fmla="*/ 1528953 w 1981200"/>
                <a:gd name="connsiteY949" fmla="*/ 1760410 h 2000250"/>
                <a:gd name="connsiteX950" fmla="*/ 1529429 w 1981200"/>
                <a:gd name="connsiteY950" fmla="*/ 1757267 h 2000250"/>
                <a:gd name="connsiteX951" fmla="*/ 1534763 w 1981200"/>
                <a:gd name="connsiteY951" fmla="*/ 1757172 h 2000250"/>
                <a:gd name="connsiteX952" fmla="*/ 1533906 w 1981200"/>
                <a:gd name="connsiteY952" fmla="*/ 1763078 h 2000250"/>
                <a:gd name="connsiteX953" fmla="*/ 1539240 w 1981200"/>
                <a:gd name="connsiteY953" fmla="*/ 1764983 h 2000250"/>
                <a:gd name="connsiteX954" fmla="*/ 1535525 w 1981200"/>
                <a:gd name="connsiteY954" fmla="*/ 1775555 h 2000250"/>
                <a:gd name="connsiteX955" fmla="*/ 1531525 w 1981200"/>
                <a:gd name="connsiteY955" fmla="*/ 1776984 h 2000250"/>
                <a:gd name="connsiteX956" fmla="*/ 1533144 w 1981200"/>
                <a:gd name="connsiteY956" fmla="*/ 1781937 h 2000250"/>
                <a:gd name="connsiteX957" fmla="*/ 1516380 w 1981200"/>
                <a:gd name="connsiteY957" fmla="*/ 1790890 h 2000250"/>
                <a:gd name="connsiteX958" fmla="*/ 1513523 w 1981200"/>
                <a:gd name="connsiteY958" fmla="*/ 1793939 h 2000250"/>
                <a:gd name="connsiteX959" fmla="*/ 1515237 w 1981200"/>
                <a:gd name="connsiteY959" fmla="*/ 1796224 h 2000250"/>
                <a:gd name="connsiteX960" fmla="*/ 1508474 w 1981200"/>
                <a:gd name="connsiteY960" fmla="*/ 1804035 h 2000250"/>
                <a:gd name="connsiteX961" fmla="*/ 1500664 w 1981200"/>
                <a:gd name="connsiteY961" fmla="*/ 1796320 h 2000250"/>
                <a:gd name="connsiteX962" fmla="*/ 1493329 w 1981200"/>
                <a:gd name="connsiteY962" fmla="*/ 1792319 h 2000250"/>
                <a:gd name="connsiteX963" fmla="*/ 1490282 w 1981200"/>
                <a:gd name="connsiteY963" fmla="*/ 1793081 h 2000250"/>
                <a:gd name="connsiteX964" fmla="*/ 1486948 w 1981200"/>
                <a:gd name="connsiteY964" fmla="*/ 1786033 h 2000250"/>
                <a:gd name="connsiteX965" fmla="*/ 1473137 w 1981200"/>
                <a:gd name="connsiteY965" fmla="*/ 1790986 h 2000250"/>
                <a:gd name="connsiteX966" fmla="*/ 1472089 w 1981200"/>
                <a:gd name="connsiteY966" fmla="*/ 1795844 h 2000250"/>
                <a:gd name="connsiteX967" fmla="*/ 1459421 w 1981200"/>
                <a:gd name="connsiteY967" fmla="*/ 1797082 h 2000250"/>
                <a:gd name="connsiteX968" fmla="*/ 1448371 w 1981200"/>
                <a:gd name="connsiteY968" fmla="*/ 1804035 h 2000250"/>
                <a:gd name="connsiteX969" fmla="*/ 1448086 w 1981200"/>
                <a:gd name="connsiteY969" fmla="*/ 1802321 h 2000250"/>
                <a:gd name="connsiteX970" fmla="*/ 1417320 w 1981200"/>
                <a:gd name="connsiteY970" fmla="*/ 1803654 h 2000250"/>
                <a:gd name="connsiteX971" fmla="*/ 1395413 w 1981200"/>
                <a:gd name="connsiteY971" fmla="*/ 1807368 h 2000250"/>
                <a:gd name="connsiteX972" fmla="*/ 1381220 w 1981200"/>
                <a:gd name="connsiteY972" fmla="*/ 1802797 h 2000250"/>
                <a:gd name="connsiteX973" fmla="*/ 1367885 w 1981200"/>
                <a:gd name="connsiteY973" fmla="*/ 1789461 h 2000250"/>
                <a:gd name="connsiteX974" fmla="*/ 1338929 w 1981200"/>
                <a:gd name="connsiteY974" fmla="*/ 1778889 h 2000250"/>
                <a:gd name="connsiteX975" fmla="*/ 1327023 w 1981200"/>
                <a:gd name="connsiteY975" fmla="*/ 1766602 h 2000250"/>
                <a:gd name="connsiteX976" fmla="*/ 1331595 w 1981200"/>
                <a:gd name="connsiteY976" fmla="*/ 1755362 h 2000250"/>
                <a:gd name="connsiteX977" fmla="*/ 1330642 w 1981200"/>
                <a:gd name="connsiteY977" fmla="*/ 1746123 h 2000250"/>
                <a:gd name="connsiteX978" fmla="*/ 1335500 w 1981200"/>
                <a:gd name="connsiteY978" fmla="*/ 1735360 h 2000250"/>
                <a:gd name="connsiteX979" fmla="*/ 1324832 w 1981200"/>
                <a:gd name="connsiteY979" fmla="*/ 1726501 h 2000250"/>
                <a:gd name="connsiteX980" fmla="*/ 1312640 w 1981200"/>
                <a:gd name="connsiteY980" fmla="*/ 1733360 h 2000250"/>
                <a:gd name="connsiteX981" fmla="*/ 1307973 w 1981200"/>
                <a:gd name="connsiteY981" fmla="*/ 1741265 h 2000250"/>
                <a:gd name="connsiteX982" fmla="*/ 1307021 w 1981200"/>
                <a:gd name="connsiteY982" fmla="*/ 1750028 h 2000250"/>
                <a:gd name="connsiteX983" fmla="*/ 1291114 w 1981200"/>
                <a:gd name="connsiteY983" fmla="*/ 1750314 h 2000250"/>
                <a:gd name="connsiteX984" fmla="*/ 1283017 w 1981200"/>
                <a:gd name="connsiteY984" fmla="*/ 1743551 h 2000250"/>
                <a:gd name="connsiteX985" fmla="*/ 1273207 w 1981200"/>
                <a:gd name="connsiteY985" fmla="*/ 1750409 h 2000250"/>
                <a:gd name="connsiteX986" fmla="*/ 1269968 w 1981200"/>
                <a:gd name="connsiteY986" fmla="*/ 1749647 h 2000250"/>
                <a:gd name="connsiteX987" fmla="*/ 1270159 w 1981200"/>
                <a:gd name="connsiteY987" fmla="*/ 1754696 h 2000250"/>
                <a:gd name="connsiteX988" fmla="*/ 1264253 w 1981200"/>
                <a:gd name="connsiteY988" fmla="*/ 1763363 h 2000250"/>
                <a:gd name="connsiteX989" fmla="*/ 1256252 w 1981200"/>
                <a:gd name="connsiteY989" fmla="*/ 1797939 h 2000250"/>
                <a:gd name="connsiteX990" fmla="*/ 1243489 w 1981200"/>
                <a:gd name="connsiteY990" fmla="*/ 1815274 h 2000250"/>
                <a:gd name="connsiteX991" fmla="*/ 1238631 w 1981200"/>
                <a:gd name="connsiteY991" fmla="*/ 1816037 h 2000250"/>
                <a:gd name="connsiteX992" fmla="*/ 1238631 w 1981200"/>
                <a:gd name="connsiteY992" fmla="*/ 1824704 h 2000250"/>
                <a:gd name="connsiteX993" fmla="*/ 1244441 w 1981200"/>
                <a:gd name="connsiteY993" fmla="*/ 1826895 h 2000250"/>
                <a:gd name="connsiteX994" fmla="*/ 1240060 w 1981200"/>
                <a:gd name="connsiteY994" fmla="*/ 1840897 h 2000250"/>
                <a:gd name="connsiteX995" fmla="*/ 1258062 w 1981200"/>
                <a:gd name="connsiteY995" fmla="*/ 1836992 h 2000250"/>
                <a:gd name="connsiteX996" fmla="*/ 1257205 w 1981200"/>
                <a:gd name="connsiteY996" fmla="*/ 1841754 h 2000250"/>
                <a:gd name="connsiteX997" fmla="*/ 1253871 w 1981200"/>
                <a:gd name="connsiteY997" fmla="*/ 1842897 h 2000250"/>
                <a:gd name="connsiteX998" fmla="*/ 1254728 w 1981200"/>
                <a:gd name="connsiteY998" fmla="*/ 1846135 h 2000250"/>
                <a:gd name="connsiteX999" fmla="*/ 1252061 w 1981200"/>
                <a:gd name="connsiteY999" fmla="*/ 1847088 h 2000250"/>
                <a:gd name="connsiteX1000" fmla="*/ 1253585 w 1981200"/>
                <a:gd name="connsiteY1000" fmla="*/ 1851945 h 2000250"/>
                <a:gd name="connsiteX1001" fmla="*/ 1251490 w 1981200"/>
                <a:gd name="connsiteY1001" fmla="*/ 1857185 h 2000250"/>
                <a:gd name="connsiteX1002" fmla="*/ 1252347 w 1981200"/>
                <a:gd name="connsiteY1002" fmla="*/ 1864138 h 2000250"/>
                <a:gd name="connsiteX1003" fmla="*/ 1260348 w 1981200"/>
                <a:gd name="connsiteY1003" fmla="*/ 1872234 h 2000250"/>
                <a:gd name="connsiteX1004" fmla="*/ 1253109 w 1981200"/>
                <a:gd name="connsiteY1004" fmla="*/ 1883759 h 2000250"/>
                <a:gd name="connsiteX1005" fmla="*/ 1256538 w 1981200"/>
                <a:gd name="connsiteY1005" fmla="*/ 1884902 h 2000250"/>
                <a:gd name="connsiteX1006" fmla="*/ 1239869 w 1981200"/>
                <a:gd name="connsiteY1006" fmla="*/ 1899761 h 2000250"/>
                <a:gd name="connsiteX1007" fmla="*/ 1227582 w 1981200"/>
                <a:gd name="connsiteY1007" fmla="*/ 1904619 h 2000250"/>
                <a:gd name="connsiteX1008" fmla="*/ 1226820 w 1981200"/>
                <a:gd name="connsiteY1008" fmla="*/ 1926812 h 2000250"/>
                <a:gd name="connsiteX1009" fmla="*/ 1208532 w 1981200"/>
                <a:gd name="connsiteY1009" fmla="*/ 1929670 h 2000250"/>
                <a:gd name="connsiteX1010" fmla="*/ 1197197 w 1981200"/>
                <a:gd name="connsiteY1010" fmla="*/ 1938242 h 2000250"/>
                <a:gd name="connsiteX1011" fmla="*/ 1197292 w 1981200"/>
                <a:gd name="connsiteY1011" fmla="*/ 1963483 h 2000250"/>
                <a:gd name="connsiteX1012" fmla="*/ 1187863 w 1981200"/>
                <a:gd name="connsiteY1012" fmla="*/ 1959007 h 2000250"/>
                <a:gd name="connsiteX1013" fmla="*/ 1177862 w 1981200"/>
                <a:gd name="connsiteY1013" fmla="*/ 1950053 h 2000250"/>
                <a:gd name="connsiteX1014" fmla="*/ 1168527 w 1981200"/>
                <a:gd name="connsiteY1014" fmla="*/ 1956054 h 2000250"/>
                <a:gd name="connsiteX1015" fmla="*/ 690753 w 1981200"/>
                <a:gd name="connsiteY1015" fmla="*/ 338899 h 2000250"/>
                <a:gd name="connsiteX1016" fmla="*/ 698278 w 1981200"/>
                <a:gd name="connsiteY1016" fmla="*/ 339090 h 2000250"/>
                <a:gd name="connsiteX1017" fmla="*/ 697420 w 1981200"/>
                <a:gd name="connsiteY1017" fmla="*/ 335566 h 2000250"/>
                <a:gd name="connsiteX1018" fmla="*/ 690753 w 1981200"/>
                <a:gd name="connsiteY1018" fmla="*/ 338899 h 2000250"/>
                <a:gd name="connsiteX1019" fmla="*/ 138684 w 1981200"/>
                <a:gd name="connsiteY1019" fmla="*/ 812387 h 2000250"/>
                <a:gd name="connsiteX1020" fmla="*/ 138208 w 1981200"/>
                <a:gd name="connsiteY1020" fmla="*/ 817531 h 2000250"/>
                <a:gd name="connsiteX1021" fmla="*/ 126301 w 1981200"/>
                <a:gd name="connsiteY1021" fmla="*/ 812768 h 2000250"/>
                <a:gd name="connsiteX1022" fmla="*/ 126968 w 1981200"/>
                <a:gd name="connsiteY1022" fmla="*/ 806863 h 2000250"/>
                <a:gd name="connsiteX1023" fmla="*/ 138684 w 1981200"/>
                <a:gd name="connsiteY1023" fmla="*/ 812387 h 200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</a:cxnLst>
              <a:rect l="l" t="t" r="r" b="b"/>
              <a:pathLst>
                <a:path w="1981200" h="2000250">
                  <a:moveTo>
                    <a:pt x="478917" y="411480"/>
                  </a:moveTo>
                  <a:lnTo>
                    <a:pt x="475012" y="415385"/>
                  </a:lnTo>
                  <a:lnTo>
                    <a:pt x="472440" y="405003"/>
                  </a:lnTo>
                  <a:lnTo>
                    <a:pt x="477107" y="403574"/>
                  </a:lnTo>
                  <a:lnTo>
                    <a:pt x="478917" y="411480"/>
                  </a:lnTo>
                  <a:close/>
                  <a:moveTo>
                    <a:pt x="1317403" y="73438"/>
                  </a:moveTo>
                  <a:lnTo>
                    <a:pt x="1319784" y="69723"/>
                  </a:lnTo>
                  <a:lnTo>
                    <a:pt x="1324928" y="68008"/>
                  </a:lnTo>
                  <a:lnTo>
                    <a:pt x="1325213" y="70675"/>
                  </a:lnTo>
                  <a:lnTo>
                    <a:pt x="1317403" y="73438"/>
                  </a:lnTo>
                  <a:close/>
                  <a:moveTo>
                    <a:pt x="1409605" y="109347"/>
                  </a:moveTo>
                  <a:lnTo>
                    <a:pt x="1414748" y="104680"/>
                  </a:lnTo>
                  <a:lnTo>
                    <a:pt x="1413891" y="108299"/>
                  </a:lnTo>
                  <a:lnTo>
                    <a:pt x="1409605" y="109347"/>
                  </a:lnTo>
                  <a:close/>
                  <a:moveTo>
                    <a:pt x="1355693" y="73533"/>
                  </a:moveTo>
                  <a:lnTo>
                    <a:pt x="1354931" y="77819"/>
                  </a:lnTo>
                  <a:lnTo>
                    <a:pt x="1349978" y="74771"/>
                  </a:lnTo>
                  <a:lnTo>
                    <a:pt x="1350931" y="70485"/>
                  </a:lnTo>
                  <a:lnTo>
                    <a:pt x="1346835" y="68008"/>
                  </a:lnTo>
                  <a:lnTo>
                    <a:pt x="1349121" y="68294"/>
                  </a:lnTo>
                  <a:lnTo>
                    <a:pt x="1355693" y="73533"/>
                  </a:lnTo>
                  <a:close/>
                  <a:moveTo>
                    <a:pt x="1447991" y="1133570"/>
                  </a:moveTo>
                  <a:lnTo>
                    <a:pt x="1450943" y="1132713"/>
                  </a:lnTo>
                  <a:lnTo>
                    <a:pt x="1453134" y="1135666"/>
                  </a:lnTo>
                  <a:lnTo>
                    <a:pt x="1449896" y="1136999"/>
                  </a:lnTo>
                  <a:lnTo>
                    <a:pt x="1447991" y="1133570"/>
                  </a:lnTo>
                  <a:close/>
                  <a:moveTo>
                    <a:pt x="1168527" y="1956054"/>
                  </a:moveTo>
                  <a:lnTo>
                    <a:pt x="1166622" y="1951768"/>
                  </a:lnTo>
                  <a:lnTo>
                    <a:pt x="1151382" y="1952815"/>
                  </a:lnTo>
                  <a:lnTo>
                    <a:pt x="1151001" y="1956720"/>
                  </a:lnTo>
                  <a:lnTo>
                    <a:pt x="1133761" y="1960435"/>
                  </a:lnTo>
                  <a:lnTo>
                    <a:pt x="1132332" y="1977866"/>
                  </a:lnTo>
                  <a:lnTo>
                    <a:pt x="1135285" y="1986153"/>
                  </a:lnTo>
                  <a:lnTo>
                    <a:pt x="1101947" y="1997774"/>
                  </a:lnTo>
                  <a:lnTo>
                    <a:pt x="1094518" y="1998726"/>
                  </a:lnTo>
                  <a:lnTo>
                    <a:pt x="1093565" y="1994059"/>
                  </a:lnTo>
                  <a:lnTo>
                    <a:pt x="1084040" y="1992154"/>
                  </a:lnTo>
                  <a:lnTo>
                    <a:pt x="1070229" y="1995678"/>
                  </a:lnTo>
                  <a:lnTo>
                    <a:pt x="1068133" y="1988249"/>
                  </a:lnTo>
                  <a:lnTo>
                    <a:pt x="1057751" y="1991296"/>
                  </a:lnTo>
                  <a:lnTo>
                    <a:pt x="1052703" y="1989772"/>
                  </a:lnTo>
                  <a:lnTo>
                    <a:pt x="1052513" y="1994820"/>
                  </a:lnTo>
                  <a:lnTo>
                    <a:pt x="1047274" y="1996154"/>
                  </a:lnTo>
                  <a:lnTo>
                    <a:pt x="1046893" y="1987296"/>
                  </a:lnTo>
                  <a:lnTo>
                    <a:pt x="1041654" y="1988249"/>
                  </a:lnTo>
                  <a:lnTo>
                    <a:pt x="1042892" y="1990535"/>
                  </a:lnTo>
                  <a:lnTo>
                    <a:pt x="1040416" y="1991487"/>
                  </a:lnTo>
                  <a:lnTo>
                    <a:pt x="1039273" y="1986058"/>
                  </a:lnTo>
                  <a:lnTo>
                    <a:pt x="1030510" y="1985105"/>
                  </a:lnTo>
                  <a:lnTo>
                    <a:pt x="1028414" y="1988725"/>
                  </a:lnTo>
                  <a:lnTo>
                    <a:pt x="1018984" y="1980628"/>
                  </a:lnTo>
                  <a:lnTo>
                    <a:pt x="1018223" y="1983486"/>
                  </a:lnTo>
                  <a:lnTo>
                    <a:pt x="1017841" y="1981295"/>
                  </a:lnTo>
                  <a:lnTo>
                    <a:pt x="1014698" y="1981200"/>
                  </a:lnTo>
                  <a:lnTo>
                    <a:pt x="1017841" y="1991011"/>
                  </a:lnTo>
                  <a:lnTo>
                    <a:pt x="1015079" y="1992725"/>
                  </a:lnTo>
                  <a:lnTo>
                    <a:pt x="1016794" y="1995202"/>
                  </a:lnTo>
                  <a:lnTo>
                    <a:pt x="1015174" y="1997012"/>
                  </a:lnTo>
                  <a:lnTo>
                    <a:pt x="1007840" y="1986439"/>
                  </a:lnTo>
                  <a:lnTo>
                    <a:pt x="1004507" y="1974437"/>
                  </a:lnTo>
                  <a:lnTo>
                    <a:pt x="1000030" y="1974914"/>
                  </a:lnTo>
                  <a:lnTo>
                    <a:pt x="1000887" y="1979009"/>
                  </a:lnTo>
                  <a:lnTo>
                    <a:pt x="997363" y="1979581"/>
                  </a:lnTo>
                  <a:lnTo>
                    <a:pt x="995648" y="1975580"/>
                  </a:lnTo>
                  <a:lnTo>
                    <a:pt x="993648" y="1975866"/>
                  </a:lnTo>
                  <a:lnTo>
                    <a:pt x="993267" y="1972913"/>
                  </a:lnTo>
                  <a:lnTo>
                    <a:pt x="995362" y="1972342"/>
                  </a:lnTo>
                  <a:lnTo>
                    <a:pt x="991838" y="1956720"/>
                  </a:lnTo>
                  <a:lnTo>
                    <a:pt x="985647" y="1956530"/>
                  </a:lnTo>
                  <a:lnTo>
                    <a:pt x="983742" y="1944719"/>
                  </a:lnTo>
                  <a:lnTo>
                    <a:pt x="987171" y="1942910"/>
                  </a:lnTo>
                  <a:lnTo>
                    <a:pt x="983552" y="1931575"/>
                  </a:lnTo>
                  <a:lnTo>
                    <a:pt x="999934" y="1926812"/>
                  </a:lnTo>
                  <a:lnTo>
                    <a:pt x="997553" y="1919383"/>
                  </a:lnTo>
                  <a:lnTo>
                    <a:pt x="1005554" y="1917097"/>
                  </a:lnTo>
                  <a:lnTo>
                    <a:pt x="1005173" y="1909762"/>
                  </a:lnTo>
                  <a:lnTo>
                    <a:pt x="1012412" y="1908524"/>
                  </a:lnTo>
                  <a:lnTo>
                    <a:pt x="1013365" y="1888331"/>
                  </a:lnTo>
                  <a:lnTo>
                    <a:pt x="1030224" y="1885474"/>
                  </a:lnTo>
                  <a:lnTo>
                    <a:pt x="1026795" y="1872329"/>
                  </a:lnTo>
                  <a:lnTo>
                    <a:pt x="1040511" y="1867471"/>
                  </a:lnTo>
                  <a:lnTo>
                    <a:pt x="1037463" y="1858328"/>
                  </a:lnTo>
                  <a:lnTo>
                    <a:pt x="1035463" y="1854232"/>
                  </a:lnTo>
                  <a:lnTo>
                    <a:pt x="1026890" y="1857851"/>
                  </a:lnTo>
                  <a:lnTo>
                    <a:pt x="1024319" y="1852898"/>
                  </a:lnTo>
                  <a:lnTo>
                    <a:pt x="1020699" y="1854327"/>
                  </a:lnTo>
                  <a:lnTo>
                    <a:pt x="1019461" y="1847945"/>
                  </a:lnTo>
                  <a:lnTo>
                    <a:pt x="1005078" y="1848993"/>
                  </a:lnTo>
                  <a:lnTo>
                    <a:pt x="1004792" y="1843087"/>
                  </a:lnTo>
                  <a:lnTo>
                    <a:pt x="987076" y="1844707"/>
                  </a:lnTo>
                  <a:lnTo>
                    <a:pt x="990124" y="1838896"/>
                  </a:lnTo>
                  <a:lnTo>
                    <a:pt x="968026" y="1840230"/>
                  </a:lnTo>
                  <a:lnTo>
                    <a:pt x="966407" y="1828419"/>
                  </a:lnTo>
                  <a:lnTo>
                    <a:pt x="944690" y="1831752"/>
                  </a:lnTo>
                  <a:lnTo>
                    <a:pt x="942784" y="1818799"/>
                  </a:lnTo>
                  <a:lnTo>
                    <a:pt x="950976" y="1817180"/>
                  </a:lnTo>
                  <a:lnTo>
                    <a:pt x="949262" y="1807845"/>
                  </a:lnTo>
                  <a:lnTo>
                    <a:pt x="959929" y="1808035"/>
                  </a:lnTo>
                  <a:lnTo>
                    <a:pt x="959644" y="1804035"/>
                  </a:lnTo>
                  <a:lnTo>
                    <a:pt x="972503" y="1802035"/>
                  </a:lnTo>
                  <a:lnTo>
                    <a:pt x="973645" y="1799082"/>
                  </a:lnTo>
                  <a:lnTo>
                    <a:pt x="958977" y="1793558"/>
                  </a:lnTo>
                  <a:lnTo>
                    <a:pt x="954215" y="1795367"/>
                  </a:lnTo>
                  <a:lnTo>
                    <a:pt x="953738" y="1799177"/>
                  </a:lnTo>
                  <a:lnTo>
                    <a:pt x="933259" y="1801939"/>
                  </a:lnTo>
                  <a:lnTo>
                    <a:pt x="930212" y="1792700"/>
                  </a:lnTo>
                  <a:lnTo>
                    <a:pt x="935545" y="1790319"/>
                  </a:lnTo>
                  <a:lnTo>
                    <a:pt x="932498" y="1784127"/>
                  </a:lnTo>
                  <a:lnTo>
                    <a:pt x="927735" y="1787557"/>
                  </a:lnTo>
                  <a:lnTo>
                    <a:pt x="924401" y="1778603"/>
                  </a:lnTo>
                  <a:lnTo>
                    <a:pt x="916495" y="1772888"/>
                  </a:lnTo>
                  <a:lnTo>
                    <a:pt x="918115" y="1765077"/>
                  </a:lnTo>
                  <a:lnTo>
                    <a:pt x="923544" y="1762982"/>
                  </a:lnTo>
                  <a:lnTo>
                    <a:pt x="914686" y="1758982"/>
                  </a:lnTo>
                  <a:lnTo>
                    <a:pt x="907447" y="1745266"/>
                  </a:lnTo>
                  <a:lnTo>
                    <a:pt x="906399" y="1733836"/>
                  </a:lnTo>
                  <a:lnTo>
                    <a:pt x="889730" y="1725168"/>
                  </a:lnTo>
                  <a:lnTo>
                    <a:pt x="877729" y="1706880"/>
                  </a:lnTo>
                  <a:lnTo>
                    <a:pt x="876967" y="1697164"/>
                  </a:lnTo>
                  <a:lnTo>
                    <a:pt x="863346" y="1696403"/>
                  </a:lnTo>
                  <a:lnTo>
                    <a:pt x="858583" y="1687830"/>
                  </a:lnTo>
                  <a:lnTo>
                    <a:pt x="846201" y="1685735"/>
                  </a:lnTo>
                  <a:lnTo>
                    <a:pt x="848011" y="1658493"/>
                  </a:lnTo>
                  <a:lnTo>
                    <a:pt x="854774" y="1644301"/>
                  </a:lnTo>
                  <a:lnTo>
                    <a:pt x="853249" y="1637061"/>
                  </a:lnTo>
                  <a:lnTo>
                    <a:pt x="859631" y="1610773"/>
                  </a:lnTo>
                  <a:lnTo>
                    <a:pt x="845820" y="1606582"/>
                  </a:lnTo>
                  <a:lnTo>
                    <a:pt x="837152" y="1596199"/>
                  </a:lnTo>
                  <a:lnTo>
                    <a:pt x="836581" y="1577816"/>
                  </a:lnTo>
                  <a:lnTo>
                    <a:pt x="829437" y="1570672"/>
                  </a:lnTo>
                  <a:lnTo>
                    <a:pt x="829342" y="1562481"/>
                  </a:lnTo>
                  <a:lnTo>
                    <a:pt x="816864" y="1561624"/>
                  </a:lnTo>
                  <a:lnTo>
                    <a:pt x="815245" y="1570196"/>
                  </a:lnTo>
                  <a:lnTo>
                    <a:pt x="802672" y="1570672"/>
                  </a:lnTo>
                  <a:lnTo>
                    <a:pt x="791146" y="1570292"/>
                  </a:lnTo>
                  <a:lnTo>
                    <a:pt x="771906" y="1563814"/>
                  </a:lnTo>
                  <a:lnTo>
                    <a:pt x="767620" y="1564958"/>
                  </a:lnTo>
                  <a:lnTo>
                    <a:pt x="762095" y="1572958"/>
                  </a:lnTo>
                  <a:lnTo>
                    <a:pt x="735806" y="1559052"/>
                  </a:lnTo>
                  <a:lnTo>
                    <a:pt x="721900" y="1556766"/>
                  </a:lnTo>
                  <a:lnTo>
                    <a:pt x="709708" y="1543717"/>
                  </a:lnTo>
                  <a:lnTo>
                    <a:pt x="701897" y="1540859"/>
                  </a:lnTo>
                  <a:lnTo>
                    <a:pt x="674846" y="1516951"/>
                  </a:lnTo>
                  <a:lnTo>
                    <a:pt x="663416" y="1517523"/>
                  </a:lnTo>
                  <a:lnTo>
                    <a:pt x="653129" y="1523238"/>
                  </a:lnTo>
                  <a:lnTo>
                    <a:pt x="634365" y="1503140"/>
                  </a:lnTo>
                  <a:lnTo>
                    <a:pt x="632174" y="1496663"/>
                  </a:lnTo>
                  <a:lnTo>
                    <a:pt x="622745" y="1485043"/>
                  </a:lnTo>
                  <a:lnTo>
                    <a:pt x="609695" y="1494186"/>
                  </a:lnTo>
                  <a:lnTo>
                    <a:pt x="600837" y="1486948"/>
                  </a:lnTo>
                  <a:lnTo>
                    <a:pt x="587216" y="1487329"/>
                  </a:lnTo>
                  <a:lnTo>
                    <a:pt x="587788" y="1477994"/>
                  </a:lnTo>
                  <a:lnTo>
                    <a:pt x="581406" y="1488091"/>
                  </a:lnTo>
                  <a:lnTo>
                    <a:pt x="565404" y="1492472"/>
                  </a:lnTo>
                  <a:lnTo>
                    <a:pt x="552545" y="1491234"/>
                  </a:lnTo>
                  <a:lnTo>
                    <a:pt x="549974" y="1494282"/>
                  </a:lnTo>
                  <a:lnTo>
                    <a:pt x="554260" y="1486376"/>
                  </a:lnTo>
                  <a:lnTo>
                    <a:pt x="552831" y="1479137"/>
                  </a:lnTo>
                  <a:lnTo>
                    <a:pt x="543973" y="1473899"/>
                  </a:lnTo>
                  <a:lnTo>
                    <a:pt x="537305" y="1463326"/>
                  </a:lnTo>
                  <a:lnTo>
                    <a:pt x="539401" y="1462278"/>
                  </a:lnTo>
                  <a:lnTo>
                    <a:pt x="543497" y="1443895"/>
                  </a:lnTo>
                  <a:lnTo>
                    <a:pt x="542163" y="1441133"/>
                  </a:lnTo>
                  <a:lnTo>
                    <a:pt x="547783" y="1428178"/>
                  </a:lnTo>
                  <a:lnTo>
                    <a:pt x="547497" y="1417130"/>
                  </a:lnTo>
                  <a:lnTo>
                    <a:pt x="553783" y="1407985"/>
                  </a:lnTo>
                  <a:lnTo>
                    <a:pt x="540449" y="1409414"/>
                  </a:lnTo>
                  <a:lnTo>
                    <a:pt x="533114" y="1413605"/>
                  </a:lnTo>
                  <a:lnTo>
                    <a:pt x="533019" y="1396841"/>
                  </a:lnTo>
                  <a:lnTo>
                    <a:pt x="522732" y="1374839"/>
                  </a:lnTo>
                  <a:lnTo>
                    <a:pt x="487204" y="1367980"/>
                  </a:lnTo>
                  <a:lnTo>
                    <a:pt x="485489" y="1359313"/>
                  </a:lnTo>
                  <a:lnTo>
                    <a:pt x="477869" y="1353979"/>
                  </a:lnTo>
                  <a:lnTo>
                    <a:pt x="475678" y="1348549"/>
                  </a:lnTo>
                  <a:lnTo>
                    <a:pt x="474250" y="1307211"/>
                  </a:lnTo>
                  <a:lnTo>
                    <a:pt x="461105" y="1313212"/>
                  </a:lnTo>
                  <a:lnTo>
                    <a:pt x="459105" y="1306925"/>
                  </a:lnTo>
                  <a:lnTo>
                    <a:pt x="451485" y="1305115"/>
                  </a:lnTo>
                  <a:lnTo>
                    <a:pt x="450151" y="1307878"/>
                  </a:lnTo>
                  <a:lnTo>
                    <a:pt x="445865" y="1306449"/>
                  </a:lnTo>
                  <a:lnTo>
                    <a:pt x="436531" y="1311973"/>
                  </a:lnTo>
                  <a:lnTo>
                    <a:pt x="428530" y="1310735"/>
                  </a:lnTo>
                  <a:lnTo>
                    <a:pt x="415290" y="1317307"/>
                  </a:lnTo>
                  <a:lnTo>
                    <a:pt x="402907" y="1319498"/>
                  </a:lnTo>
                  <a:lnTo>
                    <a:pt x="396049" y="1332833"/>
                  </a:lnTo>
                  <a:lnTo>
                    <a:pt x="393478" y="1346359"/>
                  </a:lnTo>
                  <a:lnTo>
                    <a:pt x="401193" y="1361694"/>
                  </a:lnTo>
                  <a:lnTo>
                    <a:pt x="373666" y="1341691"/>
                  </a:lnTo>
                  <a:lnTo>
                    <a:pt x="353187" y="1330547"/>
                  </a:lnTo>
                  <a:lnTo>
                    <a:pt x="331375" y="1329880"/>
                  </a:lnTo>
                  <a:lnTo>
                    <a:pt x="327565" y="1319498"/>
                  </a:lnTo>
                  <a:lnTo>
                    <a:pt x="318611" y="1330262"/>
                  </a:lnTo>
                  <a:lnTo>
                    <a:pt x="325850" y="1333976"/>
                  </a:lnTo>
                  <a:lnTo>
                    <a:pt x="316420" y="1347216"/>
                  </a:lnTo>
                  <a:lnTo>
                    <a:pt x="319183" y="1353883"/>
                  </a:lnTo>
                  <a:lnTo>
                    <a:pt x="317373" y="1357979"/>
                  </a:lnTo>
                  <a:lnTo>
                    <a:pt x="310420" y="1361789"/>
                  </a:lnTo>
                  <a:lnTo>
                    <a:pt x="295561" y="1360360"/>
                  </a:lnTo>
                  <a:lnTo>
                    <a:pt x="292703" y="1355598"/>
                  </a:lnTo>
                  <a:lnTo>
                    <a:pt x="290322" y="1361313"/>
                  </a:lnTo>
                  <a:lnTo>
                    <a:pt x="287464" y="1346454"/>
                  </a:lnTo>
                  <a:lnTo>
                    <a:pt x="279845" y="1343215"/>
                  </a:lnTo>
                  <a:lnTo>
                    <a:pt x="275844" y="1336262"/>
                  </a:lnTo>
                  <a:lnTo>
                    <a:pt x="271558" y="1335976"/>
                  </a:lnTo>
                  <a:lnTo>
                    <a:pt x="258128" y="1313307"/>
                  </a:lnTo>
                  <a:lnTo>
                    <a:pt x="244221" y="1305115"/>
                  </a:lnTo>
                  <a:lnTo>
                    <a:pt x="249745" y="1298353"/>
                  </a:lnTo>
                  <a:lnTo>
                    <a:pt x="248221" y="1296162"/>
                  </a:lnTo>
                  <a:lnTo>
                    <a:pt x="250126" y="1293400"/>
                  </a:lnTo>
                  <a:lnTo>
                    <a:pt x="254603" y="1291399"/>
                  </a:lnTo>
                  <a:lnTo>
                    <a:pt x="259937" y="1293971"/>
                  </a:lnTo>
                  <a:lnTo>
                    <a:pt x="262128" y="1288161"/>
                  </a:lnTo>
                  <a:lnTo>
                    <a:pt x="259366" y="1281303"/>
                  </a:lnTo>
                  <a:lnTo>
                    <a:pt x="243364" y="1267015"/>
                  </a:lnTo>
                  <a:lnTo>
                    <a:pt x="206311" y="1272254"/>
                  </a:lnTo>
                  <a:lnTo>
                    <a:pt x="185356" y="1296067"/>
                  </a:lnTo>
                  <a:lnTo>
                    <a:pt x="186214" y="1313593"/>
                  </a:lnTo>
                  <a:lnTo>
                    <a:pt x="182499" y="1322641"/>
                  </a:lnTo>
                  <a:lnTo>
                    <a:pt x="170402" y="1316450"/>
                  </a:lnTo>
                  <a:lnTo>
                    <a:pt x="171355" y="1339120"/>
                  </a:lnTo>
                  <a:lnTo>
                    <a:pt x="159353" y="1348930"/>
                  </a:lnTo>
                  <a:lnTo>
                    <a:pt x="157639" y="1352550"/>
                  </a:lnTo>
                  <a:lnTo>
                    <a:pt x="159829" y="1354360"/>
                  </a:lnTo>
                  <a:lnTo>
                    <a:pt x="145542" y="1361218"/>
                  </a:lnTo>
                  <a:lnTo>
                    <a:pt x="140208" y="1367218"/>
                  </a:lnTo>
                  <a:lnTo>
                    <a:pt x="122968" y="1371505"/>
                  </a:lnTo>
                  <a:lnTo>
                    <a:pt x="114681" y="1381506"/>
                  </a:lnTo>
                  <a:lnTo>
                    <a:pt x="113347" y="1392650"/>
                  </a:lnTo>
                  <a:lnTo>
                    <a:pt x="110109" y="1389126"/>
                  </a:lnTo>
                  <a:lnTo>
                    <a:pt x="104965" y="1396270"/>
                  </a:lnTo>
                  <a:lnTo>
                    <a:pt x="107632" y="1407414"/>
                  </a:lnTo>
                  <a:lnTo>
                    <a:pt x="100870" y="1419987"/>
                  </a:lnTo>
                  <a:lnTo>
                    <a:pt x="116491" y="1426559"/>
                  </a:lnTo>
                  <a:lnTo>
                    <a:pt x="116681" y="1429893"/>
                  </a:lnTo>
                  <a:lnTo>
                    <a:pt x="110395" y="1425512"/>
                  </a:lnTo>
                  <a:lnTo>
                    <a:pt x="109442" y="1427226"/>
                  </a:lnTo>
                  <a:lnTo>
                    <a:pt x="115062" y="1432751"/>
                  </a:lnTo>
                  <a:lnTo>
                    <a:pt x="95917" y="1424940"/>
                  </a:lnTo>
                  <a:lnTo>
                    <a:pt x="73533" y="1445990"/>
                  </a:lnTo>
                  <a:lnTo>
                    <a:pt x="55816" y="1467517"/>
                  </a:lnTo>
                  <a:lnTo>
                    <a:pt x="37624" y="1476946"/>
                  </a:lnTo>
                  <a:lnTo>
                    <a:pt x="26765" y="1479327"/>
                  </a:lnTo>
                  <a:lnTo>
                    <a:pt x="30289" y="1463230"/>
                  </a:lnTo>
                  <a:lnTo>
                    <a:pt x="29146" y="1450752"/>
                  </a:lnTo>
                  <a:lnTo>
                    <a:pt x="19812" y="1447324"/>
                  </a:lnTo>
                  <a:lnTo>
                    <a:pt x="20193" y="1428940"/>
                  </a:lnTo>
                  <a:lnTo>
                    <a:pt x="17907" y="1425797"/>
                  </a:lnTo>
                  <a:lnTo>
                    <a:pt x="21717" y="1409510"/>
                  </a:lnTo>
                  <a:lnTo>
                    <a:pt x="34671" y="1398365"/>
                  </a:lnTo>
                  <a:lnTo>
                    <a:pt x="43624" y="1380363"/>
                  </a:lnTo>
                  <a:lnTo>
                    <a:pt x="44577" y="1372648"/>
                  </a:lnTo>
                  <a:lnTo>
                    <a:pt x="41338" y="1367599"/>
                  </a:lnTo>
                  <a:lnTo>
                    <a:pt x="41529" y="1358837"/>
                  </a:lnTo>
                  <a:lnTo>
                    <a:pt x="44958" y="1346645"/>
                  </a:lnTo>
                  <a:lnTo>
                    <a:pt x="67342" y="1313402"/>
                  </a:lnTo>
                  <a:lnTo>
                    <a:pt x="80962" y="1304354"/>
                  </a:lnTo>
                  <a:lnTo>
                    <a:pt x="70866" y="1290542"/>
                  </a:lnTo>
                  <a:lnTo>
                    <a:pt x="58960" y="1288542"/>
                  </a:lnTo>
                  <a:lnTo>
                    <a:pt x="54388" y="1284446"/>
                  </a:lnTo>
                  <a:lnTo>
                    <a:pt x="49054" y="1265587"/>
                  </a:lnTo>
                  <a:lnTo>
                    <a:pt x="37243" y="1240441"/>
                  </a:lnTo>
                  <a:lnTo>
                    <a:pt x="33718" y="1224058"/>
                  </a:lnTo>
                  <a:lnTo>
                    <a:pt x="36195" y="1214628"/>
                  </a:lnTo>
                  <a:lnTo>
                    <a:pt x="35052" y="1202341"/>
                  </a:lnTo>
                  <a:lnTo>
                    <a:pt x="39433" y="1191006"/>
                  </a:lnTo>
                  <a:lnTo>
                    <a:pt x="46101" y="1183957"/>
                  </a:lnTo>
                  <a:lnTo>
                    <a:pt x="38957" y="1141381"/>
                  </a:lnTo>
                  <a:lnTo>
                    <a:pt x="42958" y="1135666"/>
                  </a:lnTo>
                  <a:lnTo>
                    <a:pt x="43243" y="1123950"/>
                  </a:lnTo>
                  <a:lnTo>
                    <a:pt x="34957" y="1109948"/>
                  </a:lnTo>
                  <a:lnTo>
                    <a:pt x="26765" y="1106710"/>
                  </a:lnTo>
                  <a:lnTo>
                    <a:pt x="19050" y="1097947"/>
                  </a:lnTo>
                  <a:lnTo>
                    <a:pt x="9620" y="1070705"/>
                  </a:lnTo>
                  <a:lnTo>
                    <a:pt x="9525" y="1062895"/>
                  </a:lnTo>
                  <a:lnTo>
                    <a:pt x="12192" y="1055275"/>
                  </a:lnTo>
                  <a:lnTo>
                    <a:pt x="13906" y="1055751"/>
                  </a:lnTo>
                  <a:lnTo>
                    <a:pt x="20764" y="1045369"/>
                  </a:lnTo>
                  <a:lnTo>
                    <a:pt x="29527" y="1042606"/>
                  </a:lnTo>
                  <a:lnTo>
                    <a:pt x="38481" y="1032796"/>
                  </a:lnTo>
                  <a:lnTo>
                    <a:pt x="31909" y="1024890"/>
                  </a:lnTo>
                  <a:lnTo>
                    <a:pt x="45053" y="1014031"/>
                  </a:lnTo>
                  <a:lnTo>
                    <a:pt x="58864" y="1013079"/>
                  </a:lnTo>
                  <a:lnTo>
                    <a:pt x="67437" y="1001173"/>
                  </a:lnTo>
                  <a:lnTo>
                    <a:pt x="90964" y="1007364"/>
                  </a:lnTo>
                  <a:lnTo>
                    <a:pt x="92964" y="1021556"/>
                  </a:lnTo>
                  <a:lnTo>
                    <a:pt x="107442" y="1030891"/>
                  </a:lnTo>
                  <a:lnTo>
                    <a:pt x="114109" y="1033081"/>
                  </a:lnTo>
                  <a:lnTo>
                    <a:pt x="116776" y="1027557"/>
                  </a:lnTo>
                  <a:lnTo>
                    <a:pt x="131254" y="1029271"/>
                  </a:lnTo>
                  <a:lnTo>
                    <a:pt x="132302" y="981170"/>
                  </a:lnTo>
                  <a:lnTo>
                    <a:pt x="135064" y="969454"/>
                  </a:lnTo>
                  <a:lnTo>
                    <a:pt x="122872" y="965740"/>
                  </a:lnTo>
                  <a:lnTo>
                    <a:pt x="125063" y="960691"/>
                  </a:lnTo>
                  <a:lnTo>
                    <a:pt x="117824" y="949738"/>
                  </a:lnTo>
                  <a:lnTo>
                    <a:pt x="104584" y="912685"/>
                  </a:lnTo>
                  <a:lnTo>
                    <a:pt x="97345" y="872490"/>
                  </a:lnTo>
                  <a:lnTo>
                    <a:pt x="89916" y="868299"/>
                  </a:lnTo>
                  <a:lnTo>
                    <a:pt x="90868" y="863537"/>
                  </a:lnTo>
                  <a:lnTo>
                    <a:pt x="87535" y="856107"/>
                  </a:lnTo>
                  <a:lnTo>
                    <a:pt x="90964" y="852202"/>
                  </a:lnTo>
                  <a:lnTo>
                    <a:pt x="77152" y="838962"/>
                  </a:lnTo>
                  <a:lnTo>
                    <a:pt x="72676" y="842296"/>
                  </a:lnTo>
                  <a:lnTo>
                    <a:pt x="76962" y="838771"/>
                  </a:lnTo>
                  <a:lnTo>
                    <a:pt x="72866" y="833533"/>
                  </a:lnTo>
                  <a:lnTo>
                    <a:pt x="72104" y="826103"/>
                  </a:lnTo>
                  <a:lnTo>
                    <a:pt x="68961" y="827627"/>
                  </a:lnTo>
                  <a:lnTo>
                    <a:pt x="68389" y="822388"/>
                  </a:lnTo>
                  <a:lnTo>
                    <a:pt x="60674" y="824674"/>
                  </a:lnTo>
                  <a:lnTo>
                    <a:pt x="60484" y="824293"/>
                  </a:lnTo>
                  <a:lnTo>
                    <a:pt x="62389" y="823817"/>
                  </a:lnTo>
                  <a:lnTo>
                    <a:pt x="55054" y="815816"/>
                  </a:lnTo>
                  <a:lnTo>
                    <a:pt x="59341" y="807053"/>
                  </a:lnTo>
                  <a:lnTo>
                    <a:pt x="70485" y="817054"/>
                  </a:lnTo>
                  <a:lnTo>
                    <a:pt x="89440" y="810482"/>
                  </a:lnTo>
                  <a:lnTo>
                    <a:pt x="91059" y="813054"/>
                  </a:lnTo>
                  <a:lnTo>
                    <a:pt x="100870" y="806482"/>
                  </a:lnTo>
                  <a:lnTo>
                    <a:pt x="105442" y="820198"/>
                  </a:lnTo>
                  <a:lnTo>
                    <a:pt x="120777" y="817816"/>
                  </a:lnTo>
                  <a:lnTo>
                    <a:pt x="121634" y="821341"/>
                  </a:lnTo>
                  <a:lnTo>
                    <a:pt x="127349" y="820674"/>
                  </a:lnTo>
                  <a:lnTo>
                    <a:pt x="143542" y="828961"/>
                  </a:lnTo>
                  <a:lnTo>
                    <a:pt x="134683" y="832580"/>
                  </a:lnTo>
                  <a:lnTo>
                    <a:pt x="129540" y="830008"/>
                  </a:lnTo>
                  <a:lnTo>
                    <a:pt x="117253" y="833056"/>
                  </a:lnTo>
                  <a:lnTo>
                    <a:pt x="117443" y="837724"/>
                  </a:lnTo>
                  <a:lnTo>
                    <a:pt x="111633" y="838390"/>
                  </a:lnTo>
                  <a:lnTo>
                    <a:pt x="111728" y="841343"/>
                  </a:lnTo>
                  <a:lnTo>
                    <a:pt x="107537" y="841343"/>
                  </a:lnTo>
                  <a:lnTo>
                    <a:pt x="106299" y="843534"/>
                  </a:lnTo>
                  <a:lnTo>
                    <a:pt x="98774" y="865632"/>
                  </a:lnTo>
                  <a:lnTo>
                    <a:pt x="101346" y="867251"/>
                  </a:lnTo>
                  <a:lnTo>
                    <a:pt x="100012" y="871918"/>
                  </a:lnTo>
                  <a:lnTo>
                    <a:pt x="106870" y="904875"/>
                  </a:lnTo>
                  <a:lnTo>
                    <a:pt x="111347" y="892016"/>
                  </a:lnTo>
                  <a:lnTo>
                    <a:pt x="120682" y="892016"/>
                  </a:lnTo>
                  <a:lnTo>
                    <a:pt x="129064" y="896493"/>
                  </a:lnTo>
                  <a:lnTo>
                    <a:pt x="140875" y="894493"/>
                  </a:lnTo>
                  <a:lnTo>
                    <a:pt x="139827" y="899160"/>
                  </a:lnTo>
                  <a:lnTo>
                    <a:pt x="146018" y="903256"/>
                  </a:lnTo>
                  <a:lnTo>
                    <a:pt x="152209" y="893540"/>
                  </a:lnTo>
                  <a:lnTo>
                    <a:pt x="154972" y="894397"/>
                  </a:lnTo>
                  <a:lnTo>
                    <a:pt x="158877" y="889921"/>
                  </a:lnTo>
                  <a:lnTo>
                    <a:pt x="166592" y="895540"/>
                  </a:lnTo>
                  <a:lnTo>
                    <a:pt x="173831" y="884777"/>
                  </a:lnTo>
                  <a:lnTo>
                    <a:pt x="173831" y="878491"/>
                  </a:lnTo>
                  <a:lnTo>
                    <a:pt x="182118" y="882682"/>
                  </a:lnTo>
                  <a:lnTo>
                    <a:pt x="176593" y="892778"/>
                  </a:lnTo>
                  <a:lnTo>
                    <a:pt x="170402" y="894302"/>
                  </a:lnTo>
                  <a:lnTo>
                    <a:pt x="171640" y="906018"/>
                  </a:lnTo>
                  <a:lnTo>
                    <a:pt x="187738" y="893921"/>
                  </a:lnTo>
                  <a:lnTo>
                    <a:pt x="187357" y="883539"/>
                  </a:lnTo>
                  <a:lnTo>
                    <a:pt x="183451" y="877443"/>
                  </a:lnTo>
                  <a:lnTo>
                    <a:pt x="188881" y="864203"/>
                  </a:lnTo>
                  <a:lnTo>
                    <a:pt x="200025" y="860298"/>
                  </a:lnTo>
                  <a:lnTo>
                    <a:pt x="204216" y="863917"/>
                  </a:lnTo>
                  <a:lnTo>
                    <a:pt x="213741" y="859250"/>
                  </a:lnTo>
                  <a:lnTo>
                    <a:pt x="215646" y="867251"/>
                  </a:lnTo>
                  <a:lnTo>
                    <a:pt x="220123" y="872966"/>
                  </a:lnTo>
                  <a:lnTo>
                    <a:pt x="227838" y="859726"/>
                  </a:lnTo>
                  <a:lnTo>
                    <a:pt x="224695" y="872014"/>
                  </a:lnTo>
                  <a:lnTo>
                    <a:pt x="235363" y="875252"/>
                  </a:lnTo>
                  <a:lnTo>
                    <a:pt x="240220" y="893445"/>
                  </a:lnTo>
                  <a:lnTo>
                    <a:pt x="241840" y="894779"/>
                  </a:lnTo>
                  <a:lnTo>
                    <a:pt x="246221" y="891254"/>
                  </a:lnTo>
                  <a:lnTo>
                    <a:pt x="251746" y="899636"/>
                  </a:lnTo>
                  <a:lnTo>
                    <a:pt x="248126" y="914781"/>
                  </a:lnTo>
                  <a:lnTo>
                    <a:pt x="250888" y="913257"/>
                  </a:lnTo>
                  <a:lnTo>
                    <a:pt x="253936" y="919258"/>
                  </a:lnTo>
                  <a:lnTo>
                    <a:pt x="254794" y="911257"/>
                  </a:lnTo>
                  <a:lnTo>
                    <a:pt x="256508" y="914305"/>
                  </a:lnTo>
                  <a:lnTo>
                    <a:pt x="268510" y="919829"/>
                  </a:lnTo>
                  <a:lnTo>
                    <a:pt x="271081" y="896874"/>
                  </a:lnTo>
                  <a:lnTo>
                    <a:pt x="261556" y="894207"/>
                  </a:lnTo>
                  <a:lnTo>
                    <a:pt x="264604" y="879634"/>
                  </a:lnTo>
                  <a:lnTo>
                    <a:pt x="281083" y="860679"/>
                  </a:lnTo>
                  <a:lnTo>
                    <a:pt x="296037" y="852297"/>
                  </a:lnTo>
                  <a:lnTo>
                    <a:pt x="296989" y="838295"/>
                  </a:lnTo>
                  <a:lnTo>
                    <a:pt x="315182" y="829628"/>
                  </a:lnTo>
                  <a:lnTo>
                    <a:pt x="338328" y="814102"/>
                  </a:lnTo>
                  <a:lnTo>
                    <a:pt x="349949" y="811816"/>
                  </a:lnTo>
                  <a:lnTo>
                    <a:pt x="354235" y="802767"/>
                  </a:lnTo>
                  <a:lnTo>
                    <a:pt x="361950" y="817816"/>
                  </a:lnTo>
                  <a:lnTo>
                    <a:pt x="369760" y="818102"/>
                  </a:lnTo>
                  <a:lnTo>
                    <a:pt x="371380" y="813340"/>
                  </a:lnTo>
                  <a:lnTo>
                    <a:pt x="362522" y="809720"/>
                  </a:lnTo>
                  <a:lnTo>
                    <a:pt x="363379" y="806387"/>
                  </a:lnTo>
                  <a:lnTo>
                    <a:pt x="367665" y="808101"/>
                  </a:lnTo>
                  <a:lnTo>
                    <a:pt x="364045" y="808863"/>
                  </a:lnTo>
                  <a:lnTo>
                    <a:pt x="370808" y="811816"/>
                  </a:lnTo>
                  <a:lnTo>
                    <a:pt x="376237" y="800290"/>
                  </a:lnTo>
                  <a:lnTo>
                    <a:pt x="381953" y="801433"/>
                  </a:lnTo>
                  <a:lnTo>
                    <a:pt x="382619" y="797719"/>
                  </a:lnTo>
                  <a:lnTo>
                    <a:pt x="385477" y="798385"/>
                  </a:lnTo>
                  <a:lnTo>
                    <a:pt x="387191" y="796004"/>
                  </a:lnTo>
                  <a:lnTo>
                    <a:pt x="389763" y="797814"/>
                  </a:lnTo>
                  <a:lnTo>
                    <a:pt x="385762" y="803338"/>
                  </a:lnTo>
                  <a:lnTo>
                    <a:pt x="388239" y="804386"/>
                  </a:lnTo>
                  <a:lnTo>
                    <a:pt x="389287" y="810006"/>
                  </a:lnTo>
                  <a:lnTo>
                    <a:pt x="396240" y="800481"/>
                  </a:lnTo>
                  <a:lnTo>
                    <a:pt x="397288" y="788860"/>
                  </a:lnTo>
                  <a:lnTo>
                    <a:pt x="410623" y="771620"/>
                  </a:lnTo>
                  <a:lnTo>
                    <a:pt x="422053" y="736949"/>
                  </a:lnTo>
                  <a:lnTo>
                    <a:pt x="434340" y="727329"/>
                  </a:lnTo>
                  <a:lnTo>
                    <a:pt x="426244" y="722852"/>
                  </a:lnTo>
                  <a:lnTo>
                    <a:pt x="420624" y="711041"/>
                  </a:lnTo>
                  <a:lnTo>
                    <a:pt x="409384" y="704564"/>
                  </a:lnTo>
                  <a:lnTo>
                    <a:pt x="411004" y="699992"/>
                  </a:lnTo>
                  <a:lnTo>
                    <a:pt x="419195" y="705326"/>
                  </a:lnTo>
                  <a:lnTo>
                    <a:pt x="436435" y="695706"/>
                  </a:lnTo>
                  <a:lnTo>
                    <a:pt x="429673" y="687324"/>
                  </a:lnTo>
                  <a:lnTo>
                    <a:pt x="417766" y="685038"/>
                  </a:lnTo>
                  <a:lnTo>
                    <a:pt x="416814" y="689134"/>
                  </a:lnTo>
                  <a:lnTo>
                    <a:pt x="408337" y="687991"/>
                  </a:lnTo>
                  <a:lnTo>
                    <a:pt x="407479" y="685229"/>
                  </a:lnTo>
                  <a:lnTo>
                    <a:pt x="408718" y="677989"/>
                  </a:lnTo>
                  <a:lnTo>
                    <a:pt x="414528" y="670655"/>
                  </a:lnTo>
                  <a:lnTo>
                    <a:pt x="415195" y="660845"/>
                  </a:lnTo>
                  <a:lnTo>
                    <a:pt x="403098" y="658558"/>
                  </a:lnTo>
                  <a:lnTo>
                    <a:pt x="408908" y="638365"/>
                  </a:lnTo>
                  <a:lnTo>
                    <a:pt x="400907" y="637889"/>
                  </a:lnTo>
                  <a:lnTo>
                    <a:pt x="401669" y="634651"/>
                  </a:lnTo>
                  <a:lnTo>
                    <a:pt x="398335" y="634651"/>
                  </a:lnTo>
                  <a:lnTo>
                    <a:pt x="397859" y="630269"/>
                  </a:lnTo>
                  <a:lnTo>
                    <a:pt x="407003" y="630460"/>
                  </a:lnTo>
                  <a:lnTo>
                    <a:pt x="406432" y="626554"/>
                  </a:lnTo>
                  <a:lnTo>
                    <a:pt x="413195" y="623221"/>
                  </a:lnTo>
                  <a:lnTo>
                    <a:pt x="407194" y="598360"/>
                  </a:lnTo>
                  <a:lnTo>
                    <a:pt x="437483" y="589026"/>
                  </a:lnTo>
                  <a:lnTo>
                    <a:pt x="442531" y="593979"/>
                  </a:lnTo>
                  <a:lnTo>
                    <a:pt x="468535" y="579406"/>
                  </a:lnTo>
                  <a:lnTo>
                    <a:pt x="493490" y="557022"/>
                  </a:lnTo>
                  <a:lnTo>
                    <a:pt x="510349" y="525875"/>
                  </a:lnTo>
                  <a:lnTo>
                    <a:pt x="511111" y="515493"/>
                  </a:lnTo>
                  <a:lnTo>
                    <a:pt x="521875" y="519874"/>
                  </a:lnTo>
                  <a:lnTo>
                    <a:pt x="500253" y="508730"/>
                  </a:lnTo>
                  <a:lnTo>
                    <a:pt x="495967" y="502634"/>
                  </a:lnTo>
                  <a:lnTo>
                    <a:pt x="484346" y="495395"/>
                  </a:lnTo>
                  <a:lnTo>
                    <a:pt x="500634" y="478060"/>
                  </a:lnTo>
                  <a:lnTo>
                    <a:pt x="508445" y="459772"/>
                  </a:lnTo>
                  <a:lnTo>
                    <a:pt x="499110" y="445960"/>
                  </a:lnTo>
                  <a:lnTo>
                    <a:pt x="487204" y="441865"/>
                  </a:lnTo>
                  <a:lnTo>
                    <a:pt x="483489" y="435578"/>
                  </a:lnTo>
                  <a:lnTo>
                    <a:pt x="481774" y="436340"/>
                  </a:lnTo>
                  <a:lnTo>
                    <a:pt x="475012" y="417290"/>
                  </a:lnTo>
                  <a:lnTo>
                    <a:pt x="478917" y="411480"/>
                  </a:lnTo>
                  <a:lnTo>
                    <a:pt x="477583" y="402050"/>
                  </a:lnTo>
                  <a:lnTo>
                    <a:pt x="466439" y="384429"/>
                  </a:lnTo>
                  <a:lnTo>
                    <a:pt x="457867" y="345948"/>
                  </a:lnTo>
                  <a:lnTo>
                    <a:pt x="454724" y="341185"/>
                  </a:lnTo>
                  <a:lnTo>
                    <a:pt x="449675" y="339376"/>
                  </a:lnTo>
                  <a:lnTo>
                    <a:pt x="454914" y="340900"/>
                  </a:lnTo>
                  <a:lnTo>
                    <a:pt x="458057" y="345472"/>
                  </a:lnTo>
                  <a:lnTo>
                    <a:pt x="460438" y="357092"/>
                  </a:lnTo>
                  <a:lnTo>
                    <a:pt x="463391" y="357568"/>
                  </a:lnTo>
                  <a:lnTo>
                    <a:pt x="465487" y="354425"/>
                  </a:lnTo>
                  <a:lnTo>
                    <a:pt x="487108" y="360426"/>
                  </a:lnTo>
                  <a:lnTo>
                    <a:pt x="489776" y="357568"/>
                  </a:lnTo>
                  <a:lnTo>
                    <a:pt x="503396" y="355473"/>
                  </a:lnTo>
                  <a:lnTo>
                    <a:pt x="503872" y="353473"/>
                  </a:lnTo>
                  <a:lnTo>
                    <a:pt x="511683" y="353758"/>
                  </a:lnTo>
                  <a:lnTo>
                    <a:pt x="511683" y="350901"/>
                  </a:lnTo>
                  <a:lnTo>
                    <a:pt x="524351" y="351377"/>
                  </a:lnTo>
                  <a:lnTo>
                    <a:pt x="526542" y="355949"/>
                  </a:lnTo>
                  <a:lnTo>
                    <a:pt x="518922" y="358426"/>
                  </a:lnTo>
                  <a:lnTo>
                    <a:pt x="541591" y="360045"/>
                  </a:lnTo>
                  <a:lnTo>
                    <a:pt x="536543" y="367379"/>
                  </a:lnTo>
                  <a:lnTo>
                    <a:pt x="536639" y="372046"/>
                  </a:lnTo>
                  <a:lnTo>
                    <a:pt x="544163" y="377762"/>
                  </a:lnTo>
                  <a:lnTo>
                    <a:pt x="549402" y="385953"/>
                  </a:lnTo>
                  <a:lnTo>
                    <a:pt x="551402" y="382810"/>
                  </a:lnTo>
                  <a:lnTo>
                    <a:pt x="553022" y="386048"/>
                  </a:lnTo>
                  <a:lnTo>
                    <a:pt x="560070" y="388429"/>
                  </a:lnTo>
                  <a:lnTo>
                    <a:pt x="564070" y="366808"/>
                  </a:lnTo>
                  <a:lnTo>
                    <a:pt x="565499" y="369475"/>
                  </a:lnTo>
                  <a:lnTo>
                    <a:pt x="562070" y="378238"/>
                  </a:lnTo>
                  <a:lnTo>
                    <a:pt x="564261" y="380238"/>
                  </a:lnTo>
                  <a:lnTo>
                    <a:pt x="566356" y="375475"/>
                  </a:lnTo>
                  <a:lnTo>
                    <a:pt x="573976" y="370237"/>
                  </a:lnTo>
                  <a:lnTo>
                    <a:pt x="565214" y="350139"/>
                  </a:lnTo>
                  <a:lnTo>
                    <a:pt x="568357" y="350996"/>
                  </a:lnTo>
                  <a:lnTo>
                    <a:pt x="582168" y="361855"/>
                  </a:lnTo>
                  <a:lnTo>
                    <a:pt x="574167" y="378904"/>
                  </a:lnTo>
                  <a:lnTo>
                    <a:pt x="572262" y="390906"/>
                  </a:lnTo>
                  <a:lnTo>
                    <a:pt x="583216" y="397383"/>
                  </a:lnTo>
                  <a:lnTo>
                    <a:pt x="597218" y="398431"/>
                  </a:lnTo>
                  <a:lnTo>
                    <a:pt x="606647" y="395954"/>
                  </a:lnTo>
                  <a:lnTo>
                    <a:pt x="622364" y="397859"/>
                  </a:lnTo>
                  <a:lnTo>
                    <a:pt x="623983" y="391478"/>
                  </a:lnTo>
                  <a:lnTo>
                    <a:pt x="634651" y="381571"/>
                  </a:lnTo>
                  <a:lnTo>
                    <a:pt x="640175" y="372523"/>
                  </a:lnTo>
                  <a:lnTo>
                    <a:pt x="665988" y="374523"/>
                  </a:lnTo>
                  <a:lnTo>
                    <a:pt x="675322" y="370522"/>
                  </a:lnTo>
                  <a:lnTo>
                    <a:pt x="674941" y="361569"/>
                  </a:lnTo>
                  <a:lnTo>
                    <a:pt x="682371" y="355663"/>
                  </a:lnTo>
                  <a:lnTo>
                    <a:pt x="686086" y="344233"/>
                  </a:lnTo>
                  <a:lnTo>
                    <a:pt x="690658" y="338137"/>
                  </a:lnTo>
                  <a:lnTo>
                    <a:pt x="700564" y="332137"/>
                  </a:lnTo>
                  <a:lnTo>
                    <a:pt x="702469" y="335566"/>
                  </a:lnTo>
                  <a:lnTo>
                    <a:pt x="714661" y="339947"/>
                  </a:lnTo>
                  <a:lnTo>
                    <a:pt x="724091" y="355378"/>
                  </a:lnTo>
                  <a:lnTo>
                    <a:pt x="731520" y="356902"/>
                  </a:lnTo>
                  <a:lnTo>
                    <a:pt x="732282" y="351949"/>
                  </a:lnTo>
                  <a:lnTo>
                    <a:pt x="738473" y="347758"/>
                  </a:lnTo>
                  <a:lnTo>
                    <a:pt x="729710" y="332518"/>
                  </a:lnTo>
                  <a:lnTo>
                    <a:pt x="729710" y="323755"/>
                  </a:lnTo>
                  <a:lnTo>
                    <a:pt x="723043" y="322612"/>
                  </a:lnTo>
                  <a:lnTo>
                    <a:pt x="732472" y="320040"/>
                  </a:lnTo>
                  <a:lnTo>
                    <a:pt x="733330" y="326993"/>
                  </a:lnTo>
                  <a:lnTo>
                    <a:pt x="736378" y="328231"/>
                  </a:lnTo>
                  <a:lnTo>
                    <a:pt x="738568" y="319183"/>
                  </a:lnTo>
                  <a:lnTo>
                    <a:pt x="742474" y="319183"/>
                  </a:lnTo>
                  <a:lnTo>
                    <a:pt x="742378" y="324707"/>
                  </a:lnTo>
                  <a:lnTo>
                    <a:pt x="753237" y="327088"/>
                  </a:lnTo>
                  <a:lnTo>
                    <a:pt x="760381" y="322516"/>
                  </a:lnTo>
                  <a:lnTo>
                    <a:pt x="753618" y="315373"/>
                  </a:lnTo>
                  <a:lnTo>
                    <a:pt x="796957" y="287560"/>
                  </a:lnTo>
                  <a:lnTo>
                    <a:pt x="811530" y="293846"/>
                  </a:lnTo>
                  <a:lnTo>
                    <a:pt x="821150" y="304800"/>
                  </a:lnTo>
                  <a:lnTo>
                    <a:pt x="822579" y="310229"/>
                  </a:lnTo>
                  <a:lnTo>
                    <a:pt x="836962" y="316135"/>
                  </a:lnTo>
                  <a:lnTo>
                    <a:pt x="840486" y="324517"/>
                  </a:lnTo>
                  <a:lnTo>
                    <a:pt x="852487" y="319754"/>
                  </a:lnTo>
                  <a:lnTo>
                    <a:pt x="860203" y="319659"/>
                  </a:lnTo>
                  <a:lnTo>
                    <a:pt x="868966" y="324421"/>
                  </a:lnTo>
                  <a:lnTo>
                    <a:pt x="871442" y="322707"/>
                  </a:lnTo>
                  <a:lnTo>
                    <a:pt x="877919" y="328612"/>
                  </a:lnTo>
                  <a:lnTo>
                    <a:pt x="884111" y="323088"/>
                  </a:lnTo>
                  <a:lnTo>
                    <a:pt x="893159" y="324803"/>
                  </a:lnTo>
                  <a:lnTo>
                    <a:pt x="898779" y="318992"/>
                  </a:lnTo>
                  <a:lnTo>
                    <a:pt x="898684" y="311182"/>
                  </a:lnTo>
                  <a:lnTo>
                    <a:pt x="900494" y="313563"/>
                  </a:lnTo>
                  <a:lnTo>
                    <a:pt x="923163" y="306229"/>
                  </a:lnTo>
                  <a:lnTo>
                    <a:pt x="926497" y="314801"/>
                  </a:lnTo>
                  <a:lnTo>
                    <a:pt x="931164" y="314801"/>
                  </a:lnTo>
                  <a:lnTo>
                    <a:pt x="926973" y="313849"/>
                  </a:lnTo>
                  <a:lnTo>
                    <a:pt x="925163" y="304800"/>
                  </a:lnTo>
                  <a:lnTo>
                    <a:pt x="927830" y="303371"/>
                  </a:lnTo>
                  <a:lnTo>
                    <a:pt x="930212" y="308134"/>
                  </a:lnTo>
                  <a:lnTo>
                    <a:pt x="931545" y="305943"/>
                  </a:lnTo>
                  <a:lnTo>
                    <a:pt x="940879" y="304705"/>
                  </a:lnTo>
                  <a:lnTo>
                    <a:pt x="942403" y="297466"/>
                  </a:lnTo>
                  <a:lnTo>
                    <a:pt x="939355" y="297466"/>
                  </a:lnTo>
                  <a:lnTo>
                    <a:pt x="939641" y="293846"/>
                  </a:lnTo>
                  <a:lnTo>
                    <a:pt x="953453" y="293084"/>
                  </a:lnTo>
                  <a:lnTo>
                    <a:pt x="947261" y="278892"/>
                  </a:lnTo>
                  <a:lnTo>
                    <a:pt x="940689" y="273558"/>
                  </a:lnTo>
                  <a:lnTo>
                    <a:pt x="940784" y="270986"/>
                  </a:lnTo>
                  <a:lnTo>
                    <a:pt x="938403" y="274415"/>
                  </a:lnTo>
                  <a:lnTo>
                    <a:pt x="930878" y="270224"/>
                  </a:lnTo>
                  <a:lnTo>
                    <a:pt x="935641" y="266129"/>
                  </a:lnTo>
                  <a:lnTo>
                    <a:pt x="939927" y="268033"/>
                  </a:lnTo>
                  <a:lnTo>
                    <a:pt x="939927" y="266319"/>
                  </a:lnTo>
                  <a:lnTo>
                    <a:pt x="932212" y="262699"/>
                  </a:lnTo>
                  <a:lnTo>
                    <a:pt x="926497" y="251841"/>
                  </a:lnTo>
                  <a:lnTo>
                    <a:pt x="936974" y="243459"/>
                  </a:lnTo>
                  <a:lnTo>
                    <a:pt x="939451" y="247745"/>
                  </a:lnTo>
                  <a:lnTo>
                    <a:pt x="950214" y="245173"/>
                  </a:lnTo>
                  <a:lnTo>
                    <a:pt x="945166" y="226695"/>
                  </a:lnTo>
                  <a:lnTo>
                    <a:pt x="952595" y="219170"/>
                  </a:lnTo>
                  <a:lnTo>
                    <a:pt x="968692" y="221361"/>
                  </a:lnTo>
                  <a:lnTo>
                    <a:pt x="969264" y="217360"/>
                  </a:lnTo>
                  <a:lnTo>
                    <a:pt x="954310" y="210979"/>
                  </a:lnTo>
                  <a:lnTo>
                    <a:pt x="940879" y="210312"/>
                  </a:lnTo>
                  <a:lnTo>
                    <a:pt x="938879" y="205549"/>
                  </a:lnTo>
                  <a:lnTo>
                    <a:pt x="968407" y="190214"/>
                  </a:lnTo>
                  <a:lnTo>
                    <a:pt x="975932" y="188785"/>
                  </a:lnTo>
                  <a:lnTo>
                    <a:pt x="978694" y="168783"/>
                  </a:lnTo>
                  <a:lnTo>
                    <a:pt x="974598" y="166497"/>
                  </a:lnTo>
                  <a:lnTo>
                    <a:pt x="982028" y="161544"/>
                  </a:lnTo>
                  <a:lnTo>
                    <a:pt x="1002792" y="163925"/>
                  </a:lnTo>
                  <a:lnTo>
                    <a:pt x="1006888" y="166402"/>
                  </a:lnTo>
                  <a:lnTo>
                    <a:pt x="1008888" y="162878"/>
                  </a:lnTo>
                  <a:lnTo>
                    <a:pt x="1008793" y="154591"/>
                  </a:lnTo>
                  <a:lnTo>
                    <a:pt x="1012127" y="146399"/>
                  </a:lnTo>
                  <a:lnTo>
                    <a:pt x="1009555" y="137160"/>
                  </a:lnTo>
                  <a:lnTo>
                    <a:pt x="1012031" y="123349"/>
                  </a:lnTo>
                  <a:lnTo>
                    <a:pt x="1008031" y="118586"/>
                  </a:lnTo>
                  <a:lnTo>
                    <a:pt x="1006792" y="110395"/>
                  </a:lnTo>
                  <a:lnTo>
                    <a:pt x="1009650" y="99441"/>
                  </a:lnTo>
                  <a:lnTo>
                    <a:pt x="1009459" y="77629"/>
                  </a:lnTo>
                  <a:lnTo>
                    <a:pt x="1021652" y="47530"/>
                  </a:lnTo>
                  <a:lnTo>
                    <a:pt x="1024509" y="33623"/>
                  </a:lnTo>
                  <a:lnTo>
                    <a:pt x="1023557" y="18479"/>
                  </a:lnTo>
                  <a:lnTo>
                    <a:pt x="1026224" y="16573"/>
                  </a:lnTo>
                  <a:lnTo>
                    <a:pt x="1036796" y="18955"/>
                  </a:lnTo>
                  <a:lnTo>
                    <a:pt x="1046702" y="33814"/>
                  </a:lnTo>
                  <a:lnTo>
                    <a:pt x="1053560" y="35147"/>
                  </a:lnTo>
                  <a:lnTo>
                    <a:pt x="1065276" y="46958"/>
                  </a:lnTo>
                  <a:lnTo>
                    <a:pt x="1072325" y="47339"/>
                  </a:lnTo>
                  <a:lnTo>
                    <a:pt x="1096518" y="38290"/>
                  </a:lnTo>
                  <a:lnTo>
                    <a:pt x="1098899" y="27527"/>
                  </a:lnTo>
                  <a:lnTo>
                    <a:pt x="1117378" y="34099"/>
                  </a:lnTo>
                  <a:lnTo>
                    <a:pt x="1141381" y="33337"/>
                  </a:lnTo>
                  <a:lnTo>
                    <a:pt x="1147763" y="29528"/>
                  </a:lnTo>
                  <a:lnTo>
                    <a:pt x="1152811" y="17145"/>
                  </a:lnTo>
                  <a:lnTo>
                    <a:pt x="1156335" y="14383"/>
                  </a:lnTo>
                  <a:lnTo>
                    <a:pt x="1174528" y="9525"/>
                  </a:lnTo>
                  <a:lnTo>
                    <a:pt x="1239203" y="50863"/>
                  </a:lnTo>
                  <a:lnTo>
                    <a:pt x="1253109" y="70866"/>
                  </a:lnTo>
                  <a:lnTo>
                    <a:pt x="1268635" y="83820"/>
                  </a:lnTo>
                  <a:lnTo>
                    <a:pt x="1299877" y="85154"/>
                  </a:lnTo>
                  <a:lnTo>
                    <a:pt x="1299020" y="76009"/>
                  </a:lnTo>
                  <a:lnTo>
                    <a:pt x="1301972" y="70390"/>
                  </a:lnTo>
                  <a:lnTo>
                    <a:pt x="1311212" y="68294"/>
                  </a:lnTo>
                  <a:lnTo>
                    <a:pt x="1318165" y="77629"/>
                  </a:lnTo>
                  <a:lnTo>
                    <a:pt x="1338072" y="82391"/>
                  </a:lnTo>
                  <a:lnTo>
                    <a:pt x="1357217" y="106489"/>
                  </a:lnTo>
                  <a:lnTo>
                    <a:pt x="1372076" y="108013"/>
                  </a:lnTo>
                  <a:lnTo>
                    <a:pt x="1380268" y="122491"/>
                  </a:lnTo>
                  <a:lnTo>
                    <a:pt x="1380934" y="143065"/>
                  </a:lnTo>
                  <a:lnTo>
                    <a:pt x="1386269" y="153257"/>
                  </a:lnTo>
                  <a:lnTo>
                    <a:pt x="1384363" y="180499"/>
                  </a:lnTo>
                  <a:lnTo>
                    <a:pt x="1389221" y="194881"/>
                  </a:lnTo>
                  <a:lnTo>
                    <a:pt x="1392841" y="196691"/>
                  </a:lnTo>
                  <a:lnTo>
                    <a:pt x="1395889" y="212312"/>
                  </a:lnTo>
                  <a:lnTo>
                    <a:pt x="1392365" y="223742"/>
                  </a:lnTo>
                  <a:lnTo>
                    <a:pt x="1382268" y="234410"/>
                  </a:lnTo>
                  <a:lnTo>
                    <a:pt x="1380934" y="245078"/>
                  </a:lnTo>
                  <a:lnTo>
                    <a:pt x="1385792" y="259842"/>
                  </a:lnTo>
                  <a:lnTo>
                    <a:pt x="1378363" y="269748"/>
                  </a:lnTo>
                  <a:lnTo>
                    <a:pt x="1379220" y="275654"/>
                  </a:lnTo>
                  <a:lnTo>
                    <a:pt x="1375029" y="284702"/>
                  </a:lnTo>
                  <a:lnTo>
                    <a:pt x="1377029" y="302323"/>
                  </a:lnTo>
                  <a:lnTo>
                    <a:pt x="1386269" y="300323"/>
                  </a:lnTo>
                  <a:lnTo>
                    <a:pt x="1393698" y="292608"/>
                  </a:lnTo>
                  <a:lnTo>
                    <a:pt x="1404557" y="295084"/>
                  </a:lnTo>
                  <a:lnTo>
                    <a:pt x="1432370" y="292322"/>
                  </a:lnTo>
                  <a:lnTo>
                    <a:pt x="1443990" y="304514"/>
                  </a:lnTo>
                  <a:lnTo>
                    <a:pt x="1450562" y="316611"/>
                  </a:lnTo>
                  <a:lnTo>
                    <a:pt x="1450753" y="334423"/>
                  </a:lnTo>
                  <a:lnTo>
                    <a:pt x="1457039" y="345376"/>
                  </a:lnTo>
                  <a:lnTo>
                    <a:pt x="1446943" y="371189"/>
                  </a:lnTo>
                  <a:lnTo>
                    <a:pt x="1449800" y="380524"/>
                  </a:lnTo>
                  <a:lnTo>
                    <a:pt x="1448943" y="395097"/>
                  </a:lnTo>
                  <a:lnTo>
                    <a:pt x="1451991" y="414909"/>
                  </a:lnTo>
                  <a:lnTo>
                    <a:pt x="1461325" y="420910"/>
                  </a:lnTo>
                  <a:lnTo>
                    <a:pt x="1462754" y="430244"/>
                  </a:lnTo>
                  <a:lnTo>
                    <a:pt x="1477518" y="458629"/>
                  </a:lnTo>
                  <a:lnTo>
                    <a:pt x="1483233" y="479584"/>
                  </a:lnTo>
                  <a:lnTo>
                    <a:pt x="1511332" y="500539"/>
                  </a:lnTo>
                  <a:lnTo>
                    <a:pt x="1546860" y="498729"/>
                  </a:lnTo>
                  <a:lnTo>
                    <a:pt x="1578483" y="491299"/>
                  </a:lnTo>
                  <a:lnTo>
                    <a:pt x="1588103" y="491395"/>
                  </a:lnTo>
                  <a:lnTo>
                    <a:pt x="1597819" y="495395"/>
                  </a:lnTo>
                  <a:lnTo>
                    <a:pt x="1612678" y="504444"/>
                  </a:lnTo>
                  <a:lnTo>
                    <a:pt x="1634871" y="526828"/>
                  </a:lnTo>
                  <a:lnTo>
                    <a:pt x="1658303" y="530066"/>
                  </a:lnTo>
                  <a:lnTo>
                    <a:pt x="1666589" y="534257"/>
                  </a:lnTo>
                  <a:lnTo>
                    <a:pt x="1673257" y="544354"/>
                  </a:lnTo>
                  <a:lnTo>
                    <a:pt x="1678972" y="567785"/>
                  </a:lnTo>
                  <a:lnTo>
                    <a:pt x="1691354" y="585121"/>
                  </a:lnTo>
                  <a:lnTo>
                    <a:pt x="1692116" y="576263"/>
                  </a:lnTo>
                  <a:lnTo>
                    <a:pt x="1702499" y="563499"/>
                  </a:lnTo>
                  <a:lnTo>
                    <a:pt x="1705356" y="552259"/>
                  </a:lnTo>
                  <a:lnTo>
                    <a:pt x="1742789" y="553307"/>
                  </a:lnTo>
                  <a:lnTo>
                    <a:pt x="1762220" y="566356"/>
                  </a:lnTo>
                  <a:lnTo>
                    <a:pt x="1770888" y="575500"/>
                  </a:lnTo>
                  <a:lnTo>
                    <a:pt x="1785938" y="581596"/>
                  </a:lnTo>
                  <a:lnTo>
                    <a:pt x="1820799" y="583692"/>
                  </a:lnTo>
                  <a:lnTo>
                    <a:pt x="1839182" y="579406"/>
                  </a:lnTo>
                  <a:lnTo>
                    <a:pt x="1849755" y="567785"/>
                  </a:lnTo>
                  <a:lnTo>
                    <a:pt x="1851660" y="561404"/>
                  </a:lnTo>
                  <a:lnTo>
                    <a:pt x="1849565" y="547973"/>
                  </a:lnTo>
                  <a:lnTo>
                    <a:pt x="1865662" y="525589"/>
                  </a:lnTo>
                  <a:lnTo>
                    <a:pt x="1862900" y="526161"/>
                  </a:lnTo>
                  <a:lnTo>
                    <a:pt x="1877949" y="494252"/>
                  </a:lnTo>
                  <a:lnTo>
                    <a:pt x="1888141" y="483679"/>
                  </a:lnTo>
                  <a:lnTo>
                    <a:pt x="1892141" y="485775"/>
                  </a:lnTo>
                  <a:lnTo>
                    <a:pt x="1894523" y="494824"/>
                  </a:lnTo>
                  <a:lnTo>
                    <a:pt x="1899571" y="499205"/>
                  </a:lnTo>
                  <a:lnTo>
                    <a:pt x="1903381" y="508159"/>
                  </a:lnTo>
                  <a:lnTo>
                    <a:pt x="1907572" y="508825"/>
                  </a:lnTo>
                  <a:lnTo>
                    <a:pt x="1905476" y="514636"/>
                  </a:lnTo>
                  <a:lnTo>
                    <a:pt x="1908143" y="518636"/>
                  </a:lnTo>
                  <a:lnTo>
                    <a:pt x="1918621" y="522637"/>
                  </a:lnTo>
                  <a:lnTo>
                    <a:pt x="1932718" y="519970"/>
                  </a:lnTo>
                  <a:lnTo>
                    <a:pt x="1935194" y="525494"/>
                  </a:lnTo>
                  <a:lnTo>
                    <a:pt x="1932337" y="532543"/>
                  </a:lnTo>
                  <a:lnTo>
                    <a:pt x="1943957" y="537496"/>
                  </a:lnTo>
                  <a:lnTo>
                    <a:pt x="1968722" y="569119"/>
                  </a:lnTo>
                  <a:lnTo>
                    <a:pt x="1973104" y="566071"/>
                  </a:lnTo>
                  <a:lnTo>
                    <a:pt x="1979295" y="579882"/>
                  </a:lnTo>
                  <a:lnTo>
                    <a:pt x="1976914" y="614553"/>
                  </a:lnTo>
                  <a:lnTo>
                    <a:pt x="1958912" y="623888"/>
                  </a:lnTo>
                  <a:lnTo>
                    <a:pt x="1953578" y="629793"/>
                  </a:lnTo>
                  <a:lnTo>
                    <a:pt x="1958340" y="637984"/>
                  </a:lnTo>
                  <a:lnTo>
                    <a:pt x="1953673" y="642080"/>
                  </a:lnTo>
                  <a:lnTo>
                    <a:pt x="1956435" y="645509"/>
                  </a:lnTo>
                  <a:lnTo>
                    <a:pt x="1952244" y="658082"/>
                  </a:lnTo>
                  <a:lnTo>
                    <a:pt x="1954149" y="660082"/>
                  </a:lnTo>
                  <a:lnTo>
                    <a:pt x="1952720" y="690753"/>
                  </a:lnTo>
                  <a:lnTo>
                    <a:pt x="1961864" y="699230"/>
                  </a:lnTo>
                  <a:lnTo>
                    <a:pt x="1977390" y="703421"/>
                  </a:lnTo>
                  <a:lnTo>
                    <a:pt x="1967103" y="713994"/>
                  </a:lnTo>
                  <a:lnTo>
                    <a:pt x="1966246" y="721900"/>
                  </a:lnTo>
                  <a:lnTo>
                    <a:pt x="1969770" y="738473"/>
                  </a:lnTo>
                  <a:lnTo>
                    <a:pt x="1967484" y="753904"/>
                  </a:lnTo>
                  <a:lnTo>
                    <a:pt x="1958245" y="770477"/>
                  </a:lnTo>
                  <a:lnTo>
                    <a:pt x="1959864" y="786003"/>
                  </a:lnTo>
                  <a:lnTo>
                    <a:pt x="1948434" y="799814"/>
                  </a:lnTo>
                  <a:lnTo>
                    <a:pt x="1937575" y="793337"/>
                  </a:lnTo>
                  <a:lnTo>
                    <a:pt x="1928432" y="798004"/>
                  </a:lnTo>
                  <a:lnTo>
                    <a:pt x="1927384" y="807053"/>
                  </a:lnTo>
                  <a:lnTo>
                    <a:pt x="1911477" y="808387"/>
                  </a:lnTo>
                  <a:lnTo>
                    <a:pt x="1868710" y="794195"/>
                  </a:lnTo>
                  <a:lnTo>
                    <a:pt x="1847755" y="801910"/>
                  </a:lnTo>
                  <a:lnTo>
                    <a:pt x="1831848" y="821436"/>
                  </a:lnTo>
                  <a:lnTo>
                    <a:pt x="1831372" y="837629"/>
                  </a:lnTo>
                  <a:lnTo>
                    <a:pt x="1819656" y="845058"/>
                  </a:lnTo>
                  <a:lnTo>
                    <a:pt x="1818608" y="852392"/>
                  </a:lnTo>
                  <a:lnTo>
                    <a:pt x="1825942" y="882015"/>
                  </a:lnTo>
                  <a:lnTo>
                    <a:pt x="1823180" y="892492"/>
                  </a:lnTo>
                  <a:lnTo>
                    <a:pt x="1827943" y="900970"/>
                  </a:lnTo>
                  <a:lnTo>
                    <a:pt x="1823847" y="926592"/>
                  </a:lnTo>
                  <a:lnTo>
                    <a:pt x="1825562" y="930878"/>
                  </a:lnTo>
                  <a:lnTo>
                    <a:pt x="1822609" y="933164"/>
                  </a:lnTo>
                  <a:lnTo>
                    <a:pt x="1815275" y="927163"/>
                  </a:lnTo>
                  <a:lnTo>
                    <a:pt x="1811083" y="930497"/>
                  </a:lnTo>
                  <a:lnTo>
                    <a:pt x="1810417" y="935926"/>
                  </a:lnTo>
                  <a:lnTo>
                    <a:pt x="1810798" y="937831"/>
                  </a:lnTo>
                  <a:lnTo>
                    <a:pt x="1816513" y="938498"/>
                  </a:lnTo>
                  <a:lnTo>
                    <a:pt x="1820513" y="947261"/>
                  </a:lnTo>
                  <a:lnTo>
                    <a:pt x="1825942" y="947547"/>
                  </a:lnTo>
                  <a:lnTo>
                    <a:pt x="1826895" y="954500"/>
                  </a:lnTo>
                  <a:lnTo>
                    <a:pt x="1825562" y="962120"/>
                  </a:lnTo>
                  <a:lnTo>
                    <a:pt x="1820418" y="954691"/>
                  </a:lnTo>
                  <a:lnTo>
                    <a:pt x="1815560" y="953357"/>
                  </a:lnTo>
                  <a:lnTo>
                    <a:pt x="1815560" y="958310"/>
                  </a:lnTo>
                  <a:lnTo>
                    <a:pt x="1810321" y="963168"/>
                  </a:lnTo>
                  <a:lnTo>
                    <a:pt x="1813655" y="964406"/>
                  </a:lnTo>
                  <a:lnTo>
                    <a:pt x="1815846" y="960406"/>
                  </a:lnTo>
                  <a:lnTo>
                    <a:pt x="1821466" y="961739"/>
                  </a:lnTo>
                  <a:lnTo>
                    <a:pt x="1824133" y="969550"/>
                  </a:lnTo>
                  <a:lnTo>
                    <a:pt x="1821180" y="970597"/>
                  </a:lnTo>
                  <a:lnTo>
                    <a:pt x="1809941" y="964978"/>
                  </a:lnTo>
                  <a:lnTo>
                    <a:pt x="1803845" y="967740"/>
                  </a:lnTo>
                  <a:lnTo>
                    <a:pt x="1801273" y="964597"/>
                  </a:lnTo>
                  <a:lnTo>
                    <a:pt x="1798415" y="977646"/>
                  </a:lnTo>
                  <a:lnTo>
                    <a:pt x="1795748" y="976027"/>
                  </a:lnTo>
                  <a:lnTo>
                    <a:pt x="1796034" y="971645"/>
                  </a:lnTo>
                  <a:lnTo>
                    <a:pt x="1788509" y="972217"/>
                  </a:lnTo>
                  <a:lnTo>
                    <a:pt x="1785747" y="967835"/>
                  </a:lnTo>
                  <a:lnTo>
                    <a:pt x="1773650" y="960787"/>
                  </a:lnTo>
                  <a:lnTo>
                    <a:pt x="1762601" y="958501"/>
                  </a:lnTo>
                  <a:lnTo>
                    <a:pt x="1764125" y="952976"/>
                  </a:lnTo>
                  <a:lnTo>
                    <a:pt x="1769936" y="952214"/>
                  </a:lnTo>
                  <a:lnTo>
                    <a:pt x="1779651" y="944213"/>
                  </a:lnTo>
                  <a:lnTo>
                    <a:pt x="1789176" y="949452"/>
                  </a:lnTo>
                  <a:lnTo>
                    <a:pt x="1796701" y="943737"/>
                  </a:lnTo>
                  <a:lnTo>
                    <a:pt x="1811465" y="944594"/>
                  </a:lnTo>
                  <a:lnTo>
                    <a:pt x="1788509" y="938213"/>
                  </a:lnTo>
                  <a:lnTo>
                    <a:pt x="1780127" y="939832"/>
                  </a:lnTo>
                  <a:lnTo>
                    <a:pt x="1777460" y="943832"/>
                  </a:lnTo>
                  <a:lnTo>
                    <a:pt x="1774698" y="943070"/>
                  </a:lnTo>
                  <a:lnTo>
                    <a:pt x="1769459" y="948976"/>
                  </a:lnTo>
                  <a:lnTo>
                    <a:pt x="1762220" y="949642"/>
                  </a:lnTo>
                  <a:lnTo>
                    <a:pt x="1761268" y="952309"/>
                  </a:lnTo>
                  <a:lnTo>
                    <a:pt x="1755743" y="951166"/>
                  </a:lnTo>
                  <a:lnTo>
                    <a:pt x="1754696" y="957834"/>
                  </a:lnTo>
                  <a:lnTo>
                    <a:pt x="1753743" y="946975"/>
                  </a:lnTo>
                  <a:lnTo>
                    <a:pt x="1742218" y="931450"/>
                  </a:lnTo>
                  <a:lnTo>
                    <a:pt x="1737074" y="929640"/>
                  </a:lnTo>
                  <a:lnTo>
                    <a:pt x="1732407" y="921734"/>
                  </a:lnTo>
                  <a:lnTo>
                    <a:pt x="1709547" y="911162"/>
                  </a:lnTo>
                  <a:lnTo>
                    <a:pt x="1704023" y="901922"/>
                  </a:lnTo>
                  <a:lnTo>
                    <a:pt x="1698593" y="899446"/>
                  </a:lnTo>
                  <a:lnTo>
                    <a:pt x="1699070" y="890873"/>
                  </a:lnTo>
                  <a:lnTo>
                    <a:pt x="1696307" y="886492"/>
                  </a:lnTo>
                  <a:lnTo>
                    <a:pt x="1685354" y="882872"/>
                  </a:lnTo>
                  <a:lnTo>
                    <a:pt x="1662779" y="898588"/>
                  </a:lnTo>
                  <a:lnTo>
                    <a:pt x="1652778" y="894588"/>
                  </a:lnTo>
                  <a:lnTo>
                    <a:pt x="1644777" y="906685"/>
                  </a:lnTo>
                  <a:lnTo>
                    <a:pt x="1635252" y="914400"/>
                  </a:lnTo>
                  <a:lnTo>
                    <a:pt x="1629728" y="927925"/>
                  </a:lnTo>
                  <a:lnTo>
                    <a:pt x="1631823" y="933355"/>
                  </a:lnTo>
                  <a:lnTo>
                    <a:pt x="1630299" y="940975"/>
                  </a:lnTo>
                  <a:lnTo>
                    <a:pt x="1638205" y="952976"/>
                  </a:lnTo>
                  <a:lnTo>
                    <a:pt x="1624584" y="970407"/>
                  </a:lnTo>
                  <a:lnTo>
                    <a:pt x="1606582" y="970979"/>
                  </a:lnTo>
                  <a:lnTo>
                    <a:pt x="1603438" y="968312"/>
                  </a:lnTo>
                  <a:lnTo>
                    <a:pt x="1603058" y="963835"/>
                  </a:lnTo>
                  <a:lnTo>
                    <a:pt x="1600009" y="962978"/>
                  </a:lnTo>
                  <a:lnTo>
                    <a:pt x="1585341" y="977741"/>
                  </a:lnTo>
                  <a:lnTo>
                    <a:pt x="1575054" y="983361"/>
                  </a:lnTo>
                  <a:lnTo>
                    <a:pt x="1570577" y="982313"/>
                  </a:lnTo>
                  <a:lnTo>
                    <a:pt x="1562291" y="973360"/>
                  </a:lnTo>
                  <a:lnTo>
                    <a:pt x="1561338" y="987838"/>
                  </a:lnTo>
                  <a:lnTo>
                    <a:pt x="1575530" y="1003363"/>
                  </a:lnTo>
                  <a:lnTo>
                    <a:pt x="1564386" y="1001458"/>
                  </a:lnTo>
                  <a:lnTo>
                    <a:pt x="1557147" y="1003078"/>
                  </a:lnTo>
                  <a:lnTo>
                    <a:pt x="1553432" y="1000887"/>
                  </a:lnTo>
                  <a:lnTo>
                    <a:pt x="1553623" y="1003459"/>
                  </a:lnTo>
                  <a:lnTo>
                    <a:pt x="1545050" y="1010317"/>
                  </a:lnTo>
                  <a:lnTo>
                    <a:pt x="1551051" y="1023175"/>
                  </a:lnTo>
                  <a:lnTo>
                    <a:pt x="1549527" y="1030796"/>
                  </a:lnTo>
                  <a:lnTo>
                    <a:pt x="1545146" y="1032986"/>
                  </a:lnTo>
                  <a:lnTo>
                    <a:pt x="1547622" y="1038701"/>
                  </a:lnTo>
                  <a:lnTo>
                    <a:pt x="1545622" y="1041654"/>
                  </a:lnTo>
                  <a:lnTo>
                    <a:pt x="1537907" y="1038320"/>
                  </a:lnTo>
                  <a:lnTo>
                    <a:pt x="1537145" y="1030796"/>
                  </a:lnTo>
                  <a:lnTo>
                    <a:pt x="1540383" y="1026604"/>
                  </a:lnTo>
                  <a:lnTo>
                    <a:pt x="1535430" y="1028129"/>
                  </a:lnTo>
                  <a:lnTo>
                    <a:pt x="1536002" y="1042702"/>
                  </a:lnTo>
                  <a:lnTo>
                    <a:pt x="1532668" y="1044797"/>
                  </a:lnTo>
                  <a:lnTo>
                    <a:pt x="1525810" y="1043273"/>
                  </a:lnTo>
                  <a:lnTo>
                    <a:pt x="1517999" y="1027366"/>
                  </a:lnTo>
                  <a:lnTo>
                    <a:pt x="1509998" y="1021175"/>
                  </a:lnTo>
                  <a:lnTo>
                    <a:pt x="1492853" y="1024985"/>
                  </a:lnTo>
                  <a:lnTo>
                    <a:pt x="1484376" y="1034224"/>
                  </a:lnTo>
                  <a:lnTo>
                    <a:pt x="1473613" y="1027081"/>
                  </a:lnTo>
                  <a:lnTo>
                    <a:pt x="1464850" y="1030033"/>
                  </a:lnTo>
                  <a:lnTo>
                    <a:pt x="1462183" y="1032986"/>
                  </a:lnTo>
                  <a:lnTo>
                    <a:pt x="1461135" y="1043178"/>
                  </a:lnTo>
                  <a:lnTo>
                    <a:pt x="1442371" y="1044226"/>
                  </a:lnTo>
                  <a:lnTo>
                    <a:pt x="1433513" y="1048512"/>
                  </a:lnTo>
                  <a:lnTo>
                    <a:pt x="1430750" y="1051655"/>
                  </a:lnTo>
                  <a:lnTo>
                    <a:pt x="1435989" y="1052703"/>
                  </a:lnTo>
                  <a:lnTo>
                    <a:pt x="1432560" y="1064800"/>
                  </a:lnTo>
                  <a:lnTo>
                    <a:pt x="1435608" y="1072991"/>
                  </a:lnTo>
                  <a:lnTo>
                    <a:pt x="1432941" y="1090803"/>
                  </a:lnTo>
                  <a:lnTo>
                    <a:pt x="1437418" y="1098899"/>
                  </a:lnTo>
                  <a:lnTo>
                    <a:pt x="1446276" y="1104138"/>
                  </a:lnTo>
                  <a:lnTo>
                    <a:pt x="1449324" y="1098995"/>
                  </a:lnTo>
                  <a:lnTo>
                    <a:pt x="1457706" y="1094613"/>
                  </a:lnTo>
                  <a:lnTo>
                    <a:pt x="1468946" y="1103471"/>
                  </a:lnTo>
                  <a:lnTo>
                    <a:pt x="1479042" y="1099947"/>
                  </a:lnTo>
                  <a:lnTo>
                    <a:pt x="1480185" y="1103185"/>
                  </a:lnTo>
                  <a:lnTo>
                    <a:pt x="1483233" y="1102042"/>
                  </a:lnTo>
                  <a:lnTo>
                    <a:pt x="1470470" y="1107757"/>
                  </a:lnTo>
                  <a:lnTo>
                    <a:pt x="1454849" y="1119378"/>
                  </a:lnTo>
                  <a:lnTo>
                    <a:pt x="1458278" y="1121759"/>
                  </a:lnTo>
                  <a:lnTo>
                    <a:pt x="1456182" y="1122997"/>
                  </a:lnTo>
                  <a:lnTo>
                    <a:pt x="1457611" y="1125664"/>
                  </a:lnTo>
                  <a:lnTo>
                    <a:pt x="1455039" y="1129093"/>
                  </a:lnTo>
                  <a:lnTo>
                    <a:pt x="1453134" y="1127950"/>
                  </a:lnTo>
                  <a:lnTo>
                    <a:pt x="1447419" y="1131475"/>
                  </a:lnTo>
                  <a:lnTo>
                    <a:pt x="1449419" y="1138714"/>
                  </a:lnTo>
                  <a:lnTo>
                    <a:pt x="1452372" y="1140428"/>
                  </a:lnTo>
                  <a:lnTo>
                    <a:pt x="1463992" y="1136904"/>
                  </a:lnTo>
                  <a:lnTo>
                    <a:pt x="1468660" y="1139571"/>
                  </a:lnTo>
                  <a:lnTo>
                    <a:pt x="1468565" y="1141857"/>
                  </a:lnTo>
                  <a:lnTo>
                    <a:pt x="1473517" y="1142047"/>
                  </a:lnTo>
                  <a:lnTo>
                    <a:pt x="1474661" y="1133856"/>
                  </a:lnTo>
                  <a:lnTo>
                    <a:pt x="1479233" y="1134428"/>
                  </a:lnTo>
                  <a:lnTo>
                    <a:pt x="1488662" y="1138904"/>
                  </a:lnTo>
                  <a:lnTo>
                    <a:pt x="1487710" y="1141476"/>
                  </a:lnTo>
                  <a:lnTo>
                    <a:pt x="1491044" y="1145000"/>
                  </a:lnTo>
                  <a:lnTo>
                    <a:pt x="1498378" y="1145191"/>
                  </a:lnTo>
                  <a:lnTo>
                    <a:pt x="1505998" y="1154621"/>
                  </a:lnTo>
                  <a:lnTo>
                    <a:pt x="1518475" y="1154906"/>
                  </a:lnTo>
                  <a:lnTo>
                    <a:pt x="1509141" y="1169384"/>
                  </a:lnTo>
                  <a:lnTo>
                    <a:pt x="1508188" y="1181672"/>
                  </a:lnTo>
                  <a:lnTo>
                    <a:pt x="1498092" y="1195864"/>
                  </a:lnTo>
                  <a:lnTo>
                    <a:pt x="1492472" y="1199102"/>
                  </a:lnTo>
                  <a:lnTo>
                    <a:pt x="1485614" y="1237869"/>
                  </a:lnTo>
                  <a:lnTo>
                    <a:pt x="1473613" y="1238631"/>
                  </a:lnTo>
                  <a:lnTo>
                    <a:pt x="1473613" y="1211008"/>
                  </a:lnTo>
                  <a:lnTo>
                    <a:pt x="1464278" y="1210628"/>
                  </a:lnTo>
                  <a:lnTo>
                    <a:pt x="1464278" y="1207294"/>
                  </a:lnTo>
                  <a:lnTo>
                    <a:pt x="1457611" y="1207484"/>
                  </a:lnTo>
                  <a:lnTo>
                    <a:pt x="1448181" y="1196721"/>
                  </a:lnTo>
                  <a:lnTo>
                    <a:pt x="1438084" y="1193864"/>
                  </a:lnTo>
                  <a:lnTo>
                    <a:pt x="1423988" y="1203293"/>
                  </a:lnTo>
                  <a:lnTo>
                    <a:pt x="1426464" y="1216342"/>
                  </a:lnTo>
                  <a:lnTo>
                    <a:pt x="1432941" y="1225105"/>
                  </a:lnTo>
                  <a:lnTo>
                    <a:pt x="1424940" y="1230821"/>
                  </a:lnTo>
                  <a:lnTo>
                    <a:pt x="1429607" y="1234440"/>
                  </a:lnTo>
                  <a:lnTo>
                    <a:pt x="1426940" y="1240346"/>
                  </a:lnTo>
                  <a:lnTo>
                    <a:pt x="1429131" y="1245870"/>
                  </a:lnTo>
                  <a:lnTo>
                    <a:pt x="1396841" y="1269587"/>
                  </a:lnTo>
                  <a:lnTo>
                    <a:pt x="1367600" y="1295781"/>
                  </a:lnTo>
                  <a:lnTo>
                    <a:pt x="1365695" y="1312450"/>
                  </a:lnTo>
                  <a:lnTo>
                    <a:pt x="1385125" y="1313021"/>
                  </a:lnTo>
                  <a:lnTo>
                    <a:pt x="1395698" y="1309592"/>
                  </a:lnTo>
                  <a:lnTo>
                    <a:pt x="1399413" y="1313688"/>
                  </a:lnTo>
                  <a:lnTo>
                    <a:pt x="1416939" y="1320355"/>
                  </a:lnTo>
                  <a:lnTo>
                    <a:pt x="1410271" y="1329690"/>
                  </a:lnTo>
                  <a:lnTo>
                    <a:pt x="1414367" y="1336357"/>
                  </a:lnTo>
                  <a:lnTo>
                    <a:pt x="1423035" y="1332929"/>
                  </a:lnTo>
                  <a:lnTo>
                    <a:pt x="1430655" y="1339977"/>
                  </a:lnTo>
                  <a:lnTo>
                    <a:pt x="1438466" y="1331976"/>
                  </a:lnTo>
                  <a:lnTo>
                    <a:pt x="1445990" y="1335214"/>
                  </a:lnTo>
                  <a:lnTo>
                    <a:pt x="1447514" y="1332833"/>
                  </a:lnTo>
                  <a:lnTo>
                    <a:pt x="1453229" y="1336929"/>
                  </a:lnTo>
                  <a:lnTo>
                    <a:pt x="1460468" y="1329976"/>
                  </a:lnTo>
                  <a:lnTo>
                    <a:pt x="1473803" y="1337500"/>
                  </a:lnTo>
                  <a:lnTo>
                    <a:pt x="1477804" y="1342930"/>
                  </a:lnTo>
                  <a:lnTo>
                    <a:pt x="1477137" y="1348454"/>
                  </a:lnTo>
                  <a:lnTo>
                    <a:pt x="1480090" y="1350169"/>
                  </a:lnTo>
                  <a:lnTo>
                    <a:pt x="1475613" y="1375220"/>
                  </a:lnTo>
                  <a:lnTo>
                    <a:pt x="1481233" y="1378839"/>
                  </a:lnTo>
                  <a:lnTo>
                    <a:pt x="1489710" y="1374648"/>
                  </a:lnTo>
                  <a:lnTo>
                    <a:pt x="1493425" y="1369600"/>
                  </a:lnTo>
                  <a:lnTo>
                    <a:pt x="1483328" y="1367980"/>
                  </a:lnTo>
                  <a:lnTo>
                    <a:pt x="1484281" y="1360456"/>
                  </a:lnTo>
                  <a:lnTo>
                    <a:pt x="1515904" y="1365314"/>
                  </a:lnTo>
                  <a:lnTo>
                    <a:pt x="1514094" y="1386554"/>
                  </a:lnTo>
                  <a:lnTo>
                    <a:pt x="1518285" y="1387221"/>
                  </a:lnTo>
                  <a:lnTo>
                    <a:pt x="1516856" y="1393603"/>
                  </a:lnTo>
                  <a:lnTo>
                    <a:pt x="1522857" y="1398936"/>
                  </a:lnTo>
                  <a:lnTo>
                    <a:pt x="1523809" y="1407985"/>
                  </a:lnTo>
                  <a:lnTo>
                    <a:pt x="1520285" y="1417796"/>
                  </a:lnTo>
                  <a:lnTo>
                    <a:pt x="1509141" y="1424464"/>
                  </a:lnTo>
                  <a:lnTo>
                    <a:pt x="1507427" y="1434179"/>
                  </a:lnTo>
                  <a:lnTo>
                    <a:pt x="1512761" y="1452277"/>
                  </a:lnTo>
                  <a:lnTo>
                    <a:pt x="1520476" y="1454849"/>
                  </a:lnTo>
                  <a:lnTo>
                    <a:pt x="1522000" y="1460564"/>
                  </a:lnTo>
                  <a:lnTo>
                    <a:pt x="1507331" y="1467231"/>
                  </a:lnTo>
                  <a:lnTo>
                    <a:pt x="1486948" y="1465326"/>
                  </a:lnTo>
                  <a:lnTo>
                    <a:pt x="1490091" y="1472374"/>
                  </a:lnTo>
                  <a:lnTo>
                    <a:pt x="1487900" y="1477137"/>
                  </a:lnTo>
                  <a:lnTo>
                    <a:pt x="1494758" y="1489329"/>
                  </a:lnTo>
                  <a:lnTo>
                    <a:pt x="1489805" y="1493806"/>
                  </a:lnTo>
                  <a:lnTo>
                    <a:pt x="1488567" y="1506188"/>
                  </a:lnTo>
                  <a:lnTo>
                    <a:pt x="1479042" y="1511237"/>
                  </a:lnTo>
                  <a:lnTo>
                    <a:pt x="1476375" y="1523333"/>
                  </a:lnTo>
                  <a:lnTo>
                    <a:pt x="1472184" y="1528286"/>
                  </a:lnTo>
                  <a:lnTo>
                    <a:pt x="1454944" y="1539526"/>
                  </a:lnTo>
                  <a:lnTo>
                    <a:pt x="1445609" y="1536954"/>
                  </a:lnTo>
                  <a:lnTo>
                    <a:pt x="1440561" y="1539240"/>
                  </a:lnTo>
                  <a:lnTo>
                    <a:pt x="1450753" y="1573625"/>
                  </a:lnTo>
                  <a:lnTo>
                    <a:pt x="1461516" y="1590485"/>
                  </a:lnTo>
                  <a:lnTo>
                    <a:pt x="1468565" y="1611058"/>
                  </a:lnTo>
                  <a:lnTo>
                    <a:pt x="1478471" y="1620488"/>
                  </a:lnTo>
                  <a:lnTo>
                    <a:pt x="1480757" y="1626203"/>
                  </a:lnTo>
                  <a:lnTo>
                    <a:pt x="1483233" y="1625537"/>
                  </a:lnTo>
                  <a:lnTo>
                    <a:pt x="1488662" y="1636681"/>
                  </a:lnTo>
                  <a:lnTo>
                    <a:pt x="1492663" y="1634204"/>
                  </a:lnTo>
                  <a:lnTo>
                    <a:pt x="1501140" y="1641539"/>
                  </a:lnTo>
                  <a:lnTo>
                    <a:pt x="1492472" y="1651920"/>
                  </a:lnTo>
                  <a:lnTo>
                    <a:pt x="1498187" y="1654778"/>
                  </a:lnTo>
                  <a:lnTo>
                    <a:pt x="1491615" y="1660589"/>
                  </a:lnTo>
                  <a:lnTo>
                    <a:pt x="1490472" y="1667256"/>
                  </a:lnTo>
                  <a:lnTo>
                    <a:pt x="1495806" y="1680019"/>
                  </a:lnTo>
                  <a:lnTo>
                    <a:pt x="1499425" y="1681258"/>
                  </a:lnTo>
                  <a:lnTo>
                    <a:pt x="1499616" y="1686020"/>
                  </a:lnTo>
                  <a:lnTo>
                    <a:pt x="1502474" y="1686496"/>
                  </a:lnTo>
                  <a:lnTo>
                    <a:pt x="1502950" y="1691926"/>
                  </a:lnTo>
                  <a:lnTo>
                    <a:pt x="1505998" y="1691354"/>
                  </a:lnTo>
                  <a:lnTo>
                    <a:pt x="1500188" y="1698593"/>
                  </a:lnTo>
                  <a:lnTo>
                    <a:pt x="1504474" y="1698879"/>
                  </a:lnTo>
                  <a:lnTo>
                    <a:pt x="1503140" y="1700689"/>
                  </a:lnTo>
                  <a:lnTo>
                    <a:pt x="1506569" y="1707642"/>
                  </a:lnTo>
                  <a:lnTo>
                    <a:pt x="1498092" y="1710023"/>
                  </a:lnTo>
                  <a:lnTo>
                    <a:pt x="1507712" y="1721167"/>
                  </a:lnTo>
                  <a:lnTo>
                    <a:pt x="1518475" y="1727930"/>
                  </a:lnTo>
                  <a:lnTo>
                    <a:pt x="1516285" y="1733455"/>
                  </a:lnTo>
                  <a:lnTo>
                    <a:pt x="1529334" y="1737551"/>
                  </a:lnTo>
                  <a:lnTo>
                    <a:pt x="1521428" y="1753743"/>
                  </a:lnTo>
                  <a:lnTo>
                    <a:pt x="1528953" y="1760410"/>
                  </a:lnTo>
                  <a:lnTo>
                    <a:pt x="1529429" y="1757267"/>
                  </a:lnTo>
                  <a:lnTo>
                    <a:pt x="1534763" y="1757172"/>
                  </a:lnTo>
                  <a:lnTo>
                    <a:pt x="1533906" y="1763078"/>
                  </a:lnTo>
                  <a:lnTo>
                    <a:pt x="1539240" y="1764983"/>
                  </a:lnTo>
                  <a:lnTo>
                    <a:pt x="1535525" y="1775555"/>
                  </a:lnTo>
                  <a:lnTo>
                    <a:pt x="1531525" y="1776984"/>
                  </a:lnTo>
                  <a:lnTo>
                    <a:pt x="1533144" y="1781937"/>
                  </a:lnTo>
                  <a:lnTo>
                    <a:pt x="1516380" y="1790890"/>
                  </a:lnTo>
                  <a:lnTo>
                    <a:pt x="1513523" y="1793939"/>
                  </a:lnTo>
                  <a:lnTo>
                    <a:pt x="1515237" y="1796224"/>
                  </a:lnTo>
                  <a:lnTo>
                    <a:pt x="1508474" y="1804035"/>
                  </a:lnTo>
                  <a:lnTo>
                    <a:pt x="1500664" y="1796320"/>
                  </a:lnTo>
                  <a:lnTo>
                    <a:pt x="1493329" y="1792319"/>
                  </a:lnTo>
                  <a:lnTo>
                    <a:pt x="1490282" y="1793081"/>
                  </a:lnTo>
                  <a:lnTo>
                    <a:pt x="1486948" y="1786033"/>
                  </a:lnTo>
                  <a:lnTo>
                    <a:pt x="1473137" y="1790986"/>
                  </a:lnTo>
                  <a:lnTo>
                    <a:pt x="1472089" y="1795844"/>
                  </a:lnTo>
                  <a:lnTo>
                    <a:pt x="1459421" y="1797082"/>
                  </a:lnTo>
                  <a:lnTo>
                    <a:pt x="1448371" y="1804035"/>
                  </a:lnTo>
                  <a:lnTo>
                    <a:pt x="1448086" y="1802321"/>
                  </a:lnTo>
                  <a:lnTo>
                    <a:pt x="1417320" y="1803654"/>
                  </a:lnTo>
                  <a:lnTo>
                    <a:pt x="1395413" y="1807368"/>
                  </a:lnTo>
                  <a:lnTo>
                    <a:pt x="1381220" y="1802797"/>
                  </a:lnTo>
                  <a:lnTo>
                    <a:pt x="1367885" y="1789461"/>
                  </a:lnTo>
                  <a:lnTo>
                    <a:pt x="1338929" y="1778889"/>
                  </a:lnTo>
                  <a:lnTo>
                    <a:pt x="1327023" y="1766602"/>
                  </a:lnTo>
                  <a:lnTo>
                    <a:pt x="1331595" y="1755362"/>
                  </a:lnTo>
                  <a:lnTo>
                    <a:pt x="1330642" y="1746123"/>
                  </a:lnTo>
                  <a:lnTo>
                    <a:pt x="1335500" y="1735360"/>
                  </a:lnTo>
                  <a:lnTo>
                    <a:pt x="1324832" y="1726501"/>
                  </a:lnTo>
                  <a:lnTo>
                    <a:pt x="1312640" y="1733360"/>
                  </a:lnTo>
                  <a:lnTo>
                    <a:pt x="1307973" y="1741265"/>
                  </a:lnTo>
                  <a:lnTo>
                    <a:pt x="1307021" y="1750028"/>
                  </a:lnTo>
                  <a:lnTo>
                    <a:pt x="1291114" y="1750314"/>
                  </a:lnTo>
                  <a:lnTo>
                    <a:pt x="1283017" y="1743551"/>
                  </a:lnTo>
                  <a:lnTo>
                    <a:pt x="1273207" y="1750409"/>
                  </a:lnTo>
                  <a:lnTo>
                    <a:pt x="1269968" y="1749647"/>
                  </a:lnTo>
                  <a:lnTo>
                    <a:pt x="1270159" y="1754696"/>
                  </a:lnTo>
                  <a:lnTo>
                    <a:pt x="1264253" y="1763363"/>
                  </a:lnTo>
                  <a:lnTo>
                    <a:pt x="1256252" y="1797939"/>
                  </a:lnTo>
                  <a:lnTo>
                    <a:pt x="1243489" y="1815274"/>
                  </a:lnTo>
                  <a:lnTo>
                    <a:pt x="1238631" y="1816037"/>
                  </a:lnTo>
                  <a:lnTo>
                    <a:pt x="1238631" y="1824704"/>
                  </a:lnTo>
                  <a:lnTo>
                    <a:pt x="1244441" y="1826895"/>
                  </a:lnTo>
                  <a:lnTo>
                    <a:pt x="1240060" y="1840897"/>
                  </a:lnTo>
                  <a:lnTo>
                    <a:pt x="1258062" y="1836992"/>
                  </a:lnTo>
                  <a:lnTo>
                    <a:pt x="1257205" y="1841754"/>
                  </a:lnTo>
                  <a:lnTo>
                    <a:pt x="1253871" y="1842897"/>
                  </a:lnTo>
                  <a:lnTo>
                    <a:pt x="1254728" y="1846135"/>
                  </a:lnTo>
                  <a:lnTo>
                    <a:pt x="1252061" y="1847088"/>
                  </a:lnTo>
                  <a:lnTo>
                    <a:pt x="1253585" y="1851945"/>
                  </a:lnTo>
                  <a:lnTo>
                    <a:pt x="1251490" y="1857185"/>
                  </a:lnTo>
                  <a:lnTo>
                    <a:pt x="1252347" y="1864138"/>
                  </a:lnTo>
                  <a:lnTo>
                    <a:pt x="1260348" y="1872234"/>
                  </a:lnTo>
                  <a:lnTo>
                    <a:pt x="1253109" y="1883759"/>
                  </a:lnTo>
                  <a:lnTo>
                    <a:pt x="1256538" y="1884902"/>
                  </a:lnTo>
                  <a:lnTo>
                    <a:pt x="1239869" y="1899761"/>
                  </a:lnTo>
                  <a:lnTo>
                    <a:pt x="1227582" y="1904619"/>
                  </a:lnTo>
                  <a:lnTo>
                    <a:pt x="1226820" y="1926812"/>
                  </a:lnTo>
                  <a:lnTo>
                    <a:pt x="1208532" y="1929670"/>
                  </a:lnTo>
                  <a:lnTo>
                    <a:pt x="1197197" y="1938242"/>
                  </a:lnTo>
                  <a:lnTo>
                    <a:pt x="1197292" y="1963483"/>
                  </a:lnTo>
                  <a:lnTo>
                    <a:pt x="1187863" y="1959007"/>
                  </a:lnTo>
                  <a:lnTo>
                    <a:pt x="1177862" y="1950053"/>
                  </a:lnTo>
                  <a:lnTo>
                    <a:pt x="1168527" y="1956054"/>
                  </a:lnTo>
                  <a:close/>
                  <a:moveTo>
                    <a:pt x="690753" y="338899"/>
                  </a:moveTo>
                  <a:lnTo>
                    <a:pt x="698278" y="339090"/>
                  </a:lnTo>
                  <a:lnTo>
                    <a:pt x="697420" y="335566"/>
                  </a:lnTo>
                  <a:lnTo>
                    <a:pt x="690753" y="338899"/>
                  </a:lnTo>
                  <a:close/>
                  <a:moveTo>
                    <a:pt x="138684" y="812387"/>
                  </a:moveTo>
                  <a:lnTo>
                    <a:pt x="138208" y="817531"/>
                  </a:lnTo>
                  <a:lnTo>
                    <a:pt x="126301" y="812768"/>
                  </a:lnTo>
                  <a:lnTo>
                    <a:pt x="126968" y="806863"/>
                  </a:lnTo>
                  <a:lnTo>
                    <a:pt x="138684" y="81238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1" name="Freihandform: Form 170">
              <a:extLst>
                <a:ext uri="{FF2B5EF4-FFF2-40B4-BE49-F238E27FC236}">
                  <a16:creationId xmlns:a16="http://schemas.microsoft.com/office/drawing/2014/main" id="{EE288B4C-542E-4AA5-9BB5-204ADBF217C5}"/>
                </a:ext>
              </a:extLst>
            </p:cNvPr>
            <p:cNvSpPr/>
            <p:nvPr/>
          </p:nvSpPr>
          <p:spPr>
            <a:xfrm>
              <a:off x="139071" y="2413439"/>
              <a:ext cx="1049400" cy="1197900"/>
            </a:xfrm>
            <a:custGeom>
              <a:avLst/>
              <a:gdLst>
                <a:gd name="connsiteX0" fmla="*/ 533400 w 2019300"/>
                <a:gd name="connsiteY0" fmla="*/ 2167795 h 2305050"/>
                <a:gd name="connsiteX1" fmla="*/ 526637 w 2019300"/>
                <a:gd name="connsiteY1" fmla="*/ 2160080 h 2305050"/>
                <a:gd name="connsiteX2" fmla="*/ 524447 w 2019300"/>
                <a:gd name="connsiteY2" fmla="*/ 2160842 h 2305050"/>
                <a:gd name="connsiteX3" fmla="*/ 507016 w 2019300"/>
                <a:gd name="connsiteY3" fmla="*/ 2136553 h 2305050"/>
                <a:gd name="connsiteX4" fmla="*/ 504158 w 2019300"/>
                <a:gd name="connsiteY4" fmla="*/ 2124170 h 2305050"/>
                <a:gd name="connsiteX5" fmla="*/ 511874 w 2019300"/>
                <a:gd name="connsiteY5" fmla="*/ 2121884 h 2305050"/>
                <a:gd name="connsiteX6" fmla="*/ 512445 w 2019300"/>
                <a:gd name="connsiteY6" fmla="*/ 2127123 h 2305050"/>
                <a:gd name="connsiteX7" fmla="*/ 515588 w 2019300"/>
                <a:gd name="connsiteY7" fmla="*/ 2125599 h 2305050"/>
                <a:gd name="connsiteX8" fmla="*/ 516350 w 2019300"/>
                <a:gd name="connsiteY8" fmla="*/ 2133028 h 2305050"/>
                <a:gd name="connsiteX9" fmla="*/ 520446 w 2019300"/>
                <a:gd name="connsiteY9" fmla="*/ 2138267 h 2305050"/>
                <a:gd name="connsiteX10" fmla="*/ 516160 w 2019300"/>
                <a:gd name="connsiteY10" fmla="*/ 2141792 h 2305050"/>
                <a:gd name="connsiteX11" fmla="*/ 520636 w 2019300"/>
                <a:gd name="connsiteY11" fmla="*/ 2138458 h 2305050"/>
                <a:gd name="connsiteX12" fmla="*/ 534448 w 2019300"/>
                <a:gd name="connsiteY12" fmla="*/ 2151698 h 2305050"/>
                <a:gd name="connsiteX13" fmla="*/ 531019 w 2019300"/>
                <a:gd name="connsiteY13" fmla="*/ 2155603 h 2305050"/>
                <a:gd name="connsiteX14" fmla="*/ 534352 w 2019300"/>
                <a:gd name="connsiteY14" fmla="*/ 2163032 h 2305050"/>
                <a:gd name="connsiteX15" fmla="*/ 533400 w 2019300"/>
                <a:gd name="connsiteY15" fmla="*/ 2167795 h 2305050"/>
                <a:gd name="connsiteX16" fmla="*/ 503968 w 2019300"/>
                <a:gd name="connsiteY16" fmla="*/ 2123789 h 2305050"/>
                <a:gd name="connsiteX17" fmla="*/ 495681 w 2019300"/>
                <a:gd name="connsiteY17" fmla="*/ 2119312 h 2305050"/>
                <a:gd name="connsiteX18" fmla="*/ 493776 w 2019300"/>
                <a:gd name="connsiteY18" fmla="*/ 2111026 h 2305050"/>
                <a:gd name="connsiteX19" fmla="*/ 496633 w 2019300"/>
                <a:gd name="connsiteY19" fmla="*/ 2108168 h 2305050"/>
                <a:gd name="connsiteX20" fmla="*/ 487013 w 2019300"/>
                <a:gd name="connsiteY20" fmla="*/ 2097024 h 2305050"/>
                <a:gd name="connsiteX21" fmla="*/ 434816 w 2019300"/>
                <a:gd name="connsiteY21" fmla="*/ 2089499 h 2305050"/>
                <a:gd name="connsiteX22" fmla="*/ 420433 w 2019300"/>
                <a:gd name="connsiteY22" fmla="*/ 2097119 h 2305050"/>
                <a:gd name="connsiteX23" fmla="*/ 406241 w 2019300"/>
                <a:gd name="connsiteY23" fmla="*/ 2100644 h 2305050"/>
                <a:gd name="connsiteX24" fmla="*/ 352901 w 2019300"/>
                <a:gd name="connsiteY24" fmla="*/ 2085880 h 2305050"/>
                <a:gd name="connsiteX25" fmla="*/ 312420 w 2019300"/>
                <a:gd name="connsiteY25" fmla="*/ 2099215 h 2305050"/>
                <a:gd name="connsiteX26" fmla="*/ 284321 w 2019300"/>
                <a:gd name="connsiteY26" fmla="*/ 2123408 h 2305050"/>
                <a:gd name="connsiteX27" fmla="*/ 277654 w 2019300"/>
                <a:gd name="connsiteY27" fmla="*/ 2121694 h 2305050"/>
                <a:gd name="connsiteX28" fmla="*/ 275177 w 2019300"/>
                <a:gd name="connsiteY28" fmla="*/ 2133600 h 2305050"/>
                <a:gd name="connsiteX29" fmla="*/ 268605 w 2019300"/>
                <a:gd name="connsiteY29" fmla="*/ 2133410 h 2305050"/>
                <a:gd name="connsiteX30" fmla="*/ 262795 w 2019300"/>
                <a:gd name="connsiteY30" fmla="*/ 2127123 h 2305050"/>
                <a:gd name="connsiteX31" fmla="*/ 245269 w 2019300"/>
                <a:gd name="connsiteY31" fmla="*/ 2131600 h 2305050"/>
                <a:gd name="connsiteX32" fmla="*/ 238506 w 2019300"/>
                <a:gd name="connsiteY32" fmla="*/ 2123313 h 2305050"/>
                <a:gd name="connsiteX33" fmla="*/ 230505 w 2019300"/>
                <a:gd name="connsiteY33" fmla="*/ 2132552 h 2305050"/>
                <a:gd name="connsiteX34" fmla="*/ 227552 w 2019300"/>
                <a:gd name="connsiteY34" fmla="*/ 2129504 h 2305050"/>
                <a:gd name="connsiteX35" fmla="*/ 214027 w 2019300"/>
                <a:gd name="connsiteY35" fmla="*/ 2134076 h 2305050"/>
                <a:gd name="connsiteX36" fmla="*/ 203454 w 2019300"/>
                <a:gd name="connsiteY36" fmla="*/ 2150078 h 2305050"/>
                <a:gd name="connsiteX37" fmla="*/ 212503 w 2019300"/>
                <a:gd name="connsiteY37" fmla="*/ 2158556 h 2305050"/>
                <a:gd name="connsiteX38" fmla="*/ 207073 w 2019300"/>
                <a:gd name="connsiteY38" fmla="*/ 2168843 h 2305050"/>
                <a:gd name="connsiteX39" fmla="*/ 209169 w 2019300"/>
                <a:gd name="connsiteY39" fmla="*/ 2177129 h 2305050"/>
                <a:gd name="connsiteX40" fmla="*/ 248888 w 2019300"/>
                <a:gd name="connsiteY40" fmla="*/ 2220373 h 2305050"/>
                <a:gd name="connsiteX41" fmla="*/ 262699 w 2019300"/>
                <a:gd name="connsiteY41" fmla="*/ 2240566 h 2305050"/>
                <a:gd name="connsiteX42" fmla="*/ 240220 w 2019300"/>
                <a:gd name="connsiteY42" fmla="*/ 2264950 h 2305050"/>
                <a:gd name="connsiteX43" fmla="*/ 242316 w 2019300"/>
                <a:gd name="connsiteY43" fmla="*/ 2275808 h 2305050"/>
                <a:gd name="connsiteX44" fmla="*/ 241268 w 2019300"/>
                <a:gd name="connsiteY44" fmla="*/ 2292858 h 2305050"/>
                <a:gd name="connsiteX45" fmla="*/ 226600 w 2019300"/>
                <a:gd name="connsiteY45" fmla="*/ 2293525 h 2305050"/>
                <a:gd name="connsiteX46" fmla="*/ 225361 w 2019300"/>
                <a:gd name="connsiteY46" fmla="*/ 2296763 h 2305050"/>
                <a:gd name="connsiteX47" fmla="*/ 220218 w 2019300"/>
                <a:gd name="connsiteY47" fmla="*/ 2293906 h 2305050"/>
                <a:gd name="connsiteX48" fmla="*/ 201358 w 2019300"/>
                <a:gd name="connsiteY48" fmla="*/ 2304383 h 2305050"/>
                <a:gd name="connsiteX49" fmla="*/ 194977 w 2019300"/>
                <a:gd name="connsiteY49" fmla="*/ 2299716 h 2305050"/>
                <a:gd name="connsiteX50" fmla="*/ 184309 w 2019300"/>
                <a:gd name="connsiteY50" fmla="*/ 2298097 h 2305050"/>
                <a:gd name="connsiteX51" fmla="*/ 185071 w 2019300"/>
                <a:gd name="connsiteY51" fmla="*/ 2296192 h 2305050"/>
                <a:gd name="connsiteX52" fmla="*/ 168688 w 2019300"/>
                <a:gd name="connsiteY52" fmla="*/ 2296192 h 2305050"/>
                <a:gd name="connsiteX53" fmla="*/ 162211 w 2019300"/>
                <a:gd name="connsiteY53" fmla="*/ 2292858 h 2305050"/>
                <a:gd name="connsiteX54" fmla="*/ 155734 w 2019300"/>
                <a:gd name="connsiteY54" fmla="*/ 2295335 h 2305050"/>
                <a:gd name="connsiteX55" fmla="*/ 147923 w 2019300"/>
                <a:gd name="connsiteY55" fmla="*/ 2291429 h 2305050"/>
                <a:gd name="connsiteX56" fmla="*/ 141827 w 2019300"/>
                <a:gd name="connsiteY56" fmla="*/ 2277809 h 2305050"/>
                <a:gd name="connsiteX57" fmla="*/ 135255 w 2019300"/>
                <a:gd name="connsiteY57" fmla="*/ 2271998 h 2305050"/>
                <a:gd name="connsiteX58" fmla="*/ 120110 w 2019300"/>
                <a:gd name="connsiteY58" fmla="*/ 2263616 h 2305050"/>
                <a:gd name="connsiteX59" fmla="*/ 101155 w 2019300"/>
                <a:gd name="connsiteY59" fmla="*/ 2263235 h 2305050"/>
                <a:gd name="connsiteX60" fmla="*/ 93916 w 2019300"/>
                <a:gd name="connsiteY60" fmla="*/ 2250091 h 2305050"/>
                <a:gd name="connsiteX61" fmla="*/ 89154 w 2019300"/>
                <a:gd name="connsiteY61" fmla="*/ 2246948 h 2305050"/>
                <a:gd name="connsiteX62" fmla="*/ 76390 w 2019300"/>
                <a:gd name="connsiteY62" fmla="*/ 2253996 h 2305050"/>
                <a:gd name="connsiteX63" fmla="*/ 71533 w 2019300"/>
                <a:gd name="connsiteY63" fmla="*/ 2263331 h 2305050"/>
                <a:gd name="connsiteX64" fmla="*/ 51530 w 2019300"/>
                <a:gd name="connsiteY64" fmla="*/ 2268950 h 2305050"/>
                <a:gd name="connsiteX65" fmla="*/ 40005 w 2019300"/>
                <a:gd name="connsiteY65" fmla="*/ 2275237 h 2305050"/>
                <a:gd name="connsiteX66" fmla="*/ 23527 w 2019300"/>
                <a:gd name="connsiteY66" fmla="*/ 2275237 h 2305050"/>
                <a:gd name="connsiteX67" fmla="*/ 14192 w 2019300"/>
                <a:gd name="connsiteY67" fmla="*/ 2271046 h 2305050"/>
                <a:gd name="connsiteX68" fmla="*/ 14668 w 2019300"/>
                <a:gd name="connsiteY68" fmla="*/ 2255806 h 2305050"/>
                <a:gd name="connsiteX69" fmla="*/ 10668 w 2019300"/>
                <a:gd name="connsiteY69" fmla="*/ 2254853 h 2305050"/>
                <a:gd name="connsiteX70" fmla="*/ 9525 w 2019300"/>
                <a:gd name="connsiteY70" fmla="*/ 2233994 h 2305050"/>
                <a:gd name="connsiteX71" fmla="*/ 12573 w 2019300"/>
                <a:gd name="connsiteY71" fmla="*/ 2236661 h 2305050"/>
                <a:gd name="connsiteX72" fmla="*/ 12763 w 2019300"/>
                <a:gd name="connsiteY72" fmla="*/ 2229136 h 2305050"/>
                <a:gd name="connsiteX73" fmla="*/ 25908 w 2019300"/>
                <a:gd name="connsiteY73" fmla="*/ 2213420 h 2305050"/>
                <a:gd name="connsiteX74" fmla="*/ 28670 w 2019300"/>
                <a:gd name="connsiteY74" fmla="*/ 2198561 h 2305050"/>
                <a:gd name="connsiteX75" fmla="*/ 32956 w 2019300"/>
                <a:gd name="connsiteY75" fmla="*/ 2193893 h 2305050"/>
                <a:gd name="connsiteX76" fmla="*/ 26098 w 2019300"/>
                <a:gd name="connsiteY76" fmla="*/ 2172653 h 2305050"/>
                <a:gd name="connsiteX77" fmla="*/ 24955 w 2019300"/>
                <a:gd name="connsiteY77" fmla="*/ 2155317 h 2305050"/>
                <a:gd name="connsiteX78" fmla="*/ 17907 w 2019300"/>
                <a:gd name="connsiteY78" fmla="*/ 2138744 h 2305050"/>
                <a:gd name="connsiteX79" fmla="*/ 14573 w 2019300"/>
                <a:gd name="connsiteY79" fmla="*/ 2136553 h 2305050"/>
                <a:gd name="connsiteX80" fmla="*/ 17812 w 2019300"/>
                <a:gd name="connsiteY80" fmla="*/ 2127790 h 2305050"/>
                <a:gd name="connsiteX81" fmla="*/ 22288 w 2019300"/>
                <a:gd name="connsiteY81" fmla="*/ 2124266 h 2305050"/>
                <a:gd name="connsiteX82" fmla="*/ 13525 w 2019300"/>
                <a:gd name="connsiteY82" fmla="*/ 2118551 h 2305050"/>
                <a:gd name="connsiteX83" fmla="*/ 22765 w 2019300"/>
                <a:gd name="connsiteY83" fmla="*/ 2114550 h 2305050"/>
                <a:gd name="connsiteX84" fmla="*/ 21050 w 2019300"/>
                <a:gd name="connsiteY84" fmla="*/ 2109026 h 2305050"/>
                <a:gd name="connsiteX85" fmla="*/ 23527 w 2019300"/>
                <a:gd name="connsiteY85" fmla="*/ 2108073 h 2305050"/>
                <a:gd name="connsiteX86" fmla="*/ 19526 w 2019300"/>
                <a:gd name="connsiteY86" fmla="*/ 2104263 h 2305050"/>
                <a:gd name="connsiteX87" fmla="*/ 26289 w 2019300"/>
                <a:gd name="connsiteY87" fmla="*/ 2102168 h 2305050"/>
                <a:gd name="connsiteX88" fmla="*/ 39338 w 2019300"/>
                <a:gd name="connsiteY88" fmla="*/ 2089309 h 2305050"/>
                <a:gd name="connsiteX89" fmla="*/ 50578 w 2019300"/>
                <a:gd name="connsiteY89" fmla="*/ 2063972 h 2305050"/>
                <a:gd name="connsiteX90" fmla="*/ 55435 w 2019300"/>
                <a:gd name="connsiteY90" fmla="*/ 2058067 h 2305050"/>
                <a:gd name="connsiteX91" fmla="*/ 69818 w 2019300"/>
                <a:gd name="connsiteY91" fmla="*/ 2065020 h 2305050"/>
                <a:gd name="connsiteX92" fmla="*/ 75914 w 2019300"/>
                <a:gd name="connsiteY92" fmla="*/ 2056924 h 2305050"/>
                <a:gd name="connsiteX93" fmla="*/ 81915 w 2019300"/>
                <a:gd name="connsiteY93" fmla="*/ 2058734 h 2305050"/>
                <a:gd name="connsiteX94" fmla="*/ 87439 w 2019300"/>
                <a:gd name="connsiteY94" fmla="*/ 2056543 h 2305050"/>
                <a:gd name="connsiteX95" fmla="*/ 105442 w 2019300"/>
                <a:gd name="connsiteY95" fmla="*/ 2038350 h 2305050"/>
                <a:gd name="connsiteX96" fmla="*/ 103251 w 2019300"/>
                <a:gd name="connsiteY96" fmla="*/ 2036159 h 2305050"/>
                <a:gd name="connsiteX97" fmla="*/ 103251 w 2019300"/>
                <a:gd name="connsiteY97" fmla="*/ 2028444 h 2305050"/>
                <a:gd name="connsiteX98" fmla="*/ 109061 w 2019300"/>
                <a:gd name="connsiteY98" fmla="*/ 2030635 h 2305050"/>
                <a:gd name="connsiteX99" fmla="*/ 111633 w 2019300"/>
                <a:gd name="connsiteY99" fmla="*/ 2014918 h 2305050"/>
                <a:gd name="connsiteX100" fmla="*/ 122872 w 2019300"/>
                <a:gd name="connsiteY100" fmla="*/ 2011109 h 2305050"/>
                <a:gd name="connsiteX101" fmla="*/ 123349 w 2019300"/>
                <a:gd name="connsiteY101" fmla="*/ 2015109 h 2305050"/>
                <a:gd name="connsiteX102" fmla="*/ 133731 w 2019300"/>
                <a:gd name="connsiteY102" fmla="*/ 2012347 h 2305050"/>
                <a:gd name="connsiteX103" fmla="*/ 132683 w 2019300"/>
                <a:gd name="connsiteY103" fmla="*/ 2008823 h 2305050"/>
                <a:gd name="connsiteX104" fmla="*/ 135922 w 2019300"/>
                <a:gd name="connsiteY104" fmla="*/ 2007680 h 2305050"/>
                <a:gd name="connsiteX105" fmla="*/ 134969 w 2019300"/>
                <a:gd name="connsiteY105" fmla="*/ 2005775 h 2305050"/>
                <a:gd name="connsiteX106" fmla="*/ 128873 w 2019300"/>
                <a:gd name="connsiteY106" fmla="*/ 2007870 h 2305050"/>
                <a:gd name="connsiteX107" fmla="*/ 125920 w 2019300"/>
                <a:gd name="connsiteY107" fmla="*/ 1999774 h 2305050"/>
                <a:gd name="connsiteX108" fmla="*/ 127921 w 2019300"/>
                <a:gd name="connsiteY108" fmla="*/ 1997393 h 2305050"/>
                <a:gd name="connsiteX109" fmla="*/ 120777 w 2019300"/>
                <a:gd name="connsiteY109" fmla="*/ 2000345 h 2305050"/>
                <a:gd name="connsiteX110" fmla="*/ 118681 w 2019300"/>
                <a:gd name="connsiteY110" fmla="*/ 1994059 h 2305050"/>
                <a:gd name="connsiteX111" fmla="*/ 111157 w 2019300"/>
                <a:gd name="connsiteY111" fmla="*/ 1990344 h 2305050"/>
                <a:gd name="connsiteX112" fmla="*/ 109537 w 2019300"/>
                <a:gd name="connsiteY112" fmla="*/ 1986629 h 2305050"/>
                <a:gd name="connsiteX113" fmla="*/ 94012 w 2019300"/>
                <a:gd name="connsiteY113" fmla="*/ 1983391 h 2305050"/>
                <a:gd name="connsiteX114" fmla="*/ 90392 w 2019300"/>
                <a:gd name="connsiteY114" fmla="*/ 1973961 h 2305050"/>
                <a:gd name="connsiteX115" fmla="*/ 101346 w 2019300"/>
                <a:gd name="connsiteY115" fmla="*/ 1949672 h 2305050"/>
                <a:gd name="connsiteX116" fmla="*/ 114967 w 2019300"/>
                <a:gd name="connsiteY116" fmla="*/ 1932718 h 2305050"/>
                <a:gd name="connsiteX117" fmla="*/ 153448 w 2019300"/>
                <a:gd name="connsiteY117" fmla="*/ 1891093 h 2305050"/>
                <a:gd name="connsiteX118" fmla="*/ 165640 w 2019300"/>
                <a:gd name="connsiteY118" fmla="*/ 1882711 h 2305050"/>
                <a:gd name="connsiteX119" fmla="*/ 162401 w 2019300"/>
                <a:gd name="connsiteY119" fmla="*/ 1873568 h 2305050"/>
                <a:gd name="connsiteX120" fmla="*/ 165925 w 2019300"/>
                <a:gd name="connsiteY120" fmla="*/ 1866519 h 2305050"/>
                <a:gd name="connsiteX121" fmla="*/ 165544 w 2019300"/>
                <a:gd name="connsiteY121" fmla="*/ 1859756 h 2305050"/>
                <a:gd name="connsiteX122" fmla="*/ 171926 w 2019300"/>
                <a:gd name="connsiteY122" fmla="*/ 1852708 h 2305050"/>
                <a:gd name="connsiteX123" fmla="*/ 167068 w 2019300"/>
                <a:gd name="connsiteY123" fmla="*/ 1851279 h 2305050"/>
                <a:gd name="connsiteX124" fmla="*/ 172688 w 2019300"/>
                <a:gd name="connsiteY124" fmla="*/ 1844993 h 2305050"/>
                <a:gd name="connsiteX125" fmla="*/ 167068 w 2019300"/>
                <a:gd name="connsiteY125" fmla="*/ 1839659 h 2305050"/>
                <a:gd name="connsiteX126" fmla="*/ 175927 w 2019300"/>
                <a:gd name="connsiteY126" fmla="*/ 1828800 h 2305050"/>
                <a:gd name="connsiteX127" fmla="*/ 175069 w 2019300"/>
                <a:gd name="connsiteY127" fmla="*/ 1822514 h 2305050"/>
                <a:gd name="connsiteX128" fmla="*/ 182118 w 2019300"/>
                <a:gd name="connsiteY128" fmla="*/ 1817084 h 2305050"/>
                <a:gd name="connsiteX129" fmla="*/ 178403 w 2019300"/>
                <a:gd name="connsiteY129" fmla="*/ 1806607 h 2305050"/>
                <a:gd name="connsiteX130" fmla="*/ 181642 w 2019300"/>
                <a:gd name="connsiteY130" fmla="*/ 1805654 h 2305050"/>
                <a:gd name="connsiteX131" fmla="*/ 180118 w 2019300"/>
                <a:gd name="connsiteY131" fmla="*/ 1799558 h 2305050"/>
                <a:gd name="connsiteX132" fmla="*/ 174022 w 2019300"/>
                <a:gd name="connsiteY132" fmla="*/ 1797844 h 2305050"/>
                <a:gd name="connsiteX133" fmla="*/ 179451 w 2019300"/>
                <a:gd name="connsiteY133" fmla="*/ 1780794 h 2305050"/>
                <a:gd name="connsiteX134" fmla="*/ 176689 w 2019300"/>
                <a:gd name="connsiteY134" fmla="*/ 1778222 h 2305050"/>
                <a:gd name="connsiteX135" fmla="*/ 175546 w 2019300"/>
                <a:gd name="connsiteY135" fmla="*/ 1758220 h 2305050"/>
                <a:gd name="connsiteX136" fmla="*/ 172593 w 2019300"/>
                <a:gd name="connsiteY136" fmla="*/ 1755743 h 2305050"/>
                <a:gd name="connsiteX137" fmla="*/ 175355 w 2019300"/>
                <a:gd name="connsiteY137" fmla="*/ 1744790 h 2305050"/>
                <a:gd name="connsiteX138" fmla="*/ 160877 w 2019300"/>
                <a:gd name="connsiteY138" fmla="*/ 1737265 h 2305050"/>
                <a:gd name="connsiteX139" fmla="*/ 157639 w 2019300"/>
                <a:gd name="connsiteY139" fmla="*/ 1739170 h 2305050"/>
                <a:gd name="connsiteX140" fmla="*/ 155448 w 2019300"/>
                <a:gd name="connsiteY140" fmla="*/ 1735741 h 2305050"/>
                <a:gd name="connsiteX141" fmla="*/ 150781 w 2019300"/>
                <a:gd name="connsiteY141" fmla="*/ 1741932 h 2305050"/>
                <a:gd name="connsiteX142" fmla="*/ 147066 w 2019300"/>
                <a:gd name="connsiteY142" fmla="*/ 1738979 h 2305050"/>
                <a:gd name="connsiteX143" fmla="*/ 139446 w 2019300"/>
                <a:gd name="connsiteY143" fmla="*/ 1743266 h 2305050"/>
                <a:gd name="connsiteX144" fmla="*/ 127540 w 2019300"/>
                <a:gd name="connsiteY144" fmla="*/ 1738122 h 2305050"/>
                <a:gd name="connsiteX145" fmla="*/ 121920 w 2019300"/>
                <a:gd name="connsiteY145" fmla="*/ 1730121 h 2305050"/>
                <a:gd name="connsiteX146" fmla="*/ 130873 w 2019300"/>
                <a:gd name="connsiteY146" fmla="*/ 1706785 h 2305050"/>
                <a:gd name="connsiteX147" fmla="*/ 138208 w 2019300"/>
                <a:gd name="connsiteY147" fmla="*/ 1696307 h 2305050"/>
                <a:gd name="connsiteX148" fmla="*/ 136398 w 2019300"/>
                <a:gd name="connsiteY148" fmla="*/ 1693545 h 2305050"/>
                <a:gd name="connsiteX149" fmla="*/ 145161 w 2019300"/>
                <a:gd name="connsiteY149" fmla="*/ 1685544 h 2305050"/>
                <a:gd name="connsiteX150" fmla="*/ 141160 w 2019300"/>
                <a:gd name="connsiteY150" fmla="*/ 1677067 h 2305050"/>
                <a:gd name="connsiteX151" fmla="*/ 142494 w 2019300"/>
                <a:gd name="connsiteY151" fmla="*/ 1669733 h 2305050"/>
                <a:gd name="connsiteX152" fmla="*/ 136493 w 2019300"/>
                <a:gd name="connsiteY152" fmla="*/ 1665923 h 2305050"/>
                <a:gd name="connsiteX153" fmla="*/ 146971 w 2019300"/>
                <a:gd name="connsiteY153" fmla="*/ 1652587 h 2305050"/>
                <a:gd name="connsiteX154" fmla="*/ 162592 w 2019300"/>
                <a:gd name="connsiteY154" fmla="*/ 1659541 h 2305050"/>
                <a:gd name="connsiteX155" fmla="*/ 169069 w 2019300"/>
                <a:gd name="connsiteY155" fmla="*/ 1665351 h 2305050"/>
                <a:gd name="connsiteX156" fmla="*/ 168973 w 2019300"/>
                <a:gd name="connsiteY156" fmla="*/ 1660589 h 2305050"/>
                <a:gd name="connsiteX157" fmla="*/ 171069 w 2019300"/>
                <a:gd name="connsiteY157" fmla="*/ 1659445 h 2305050"/>
                <a:gd name="connsiteX158" fmla="*/ 180118 w 2019300"/>
                <a:gd name="connsiteY158" fmla="*/ 1661065 h 2305050"/>
                <a:gd name="connsiteX159" fmla="*/ 182213 w 2019300"/>
                <a:gd name="connsiteY159" fmla="*/ 1653064 h 2305050"/>
                <a:gd name="connsiteX160" fmla="*/ 187738 w 2019300"/>
                <a:gd name="connsiteY160" fmla="*/ 1650778 h 2305050"/>
                <a:gd name="connsiteX161" fmla="*/ 189738 w 2019300"/>
                <a:gd name="connsiteY161" fmla="*/ 1643158 h 2305050"/>
                <a:gd name="connsiteX162" fmla="*/ 193072 w 2019300"/>
                <a:gd name="connsiteY162" fmla="*/ 1644968 h 2305050"/>
                <a:gd name="connsiteX163" fmla="*/ 193357 w 2019300"/>
                <a:gd name="connsiteY163" fmla="*/ 1643062 h 2305050"/>
                <a:gd name="connsiteX164" fmla="*/ 199358 w 2019300"/>
                <a:gd name="connsiteY164" fmla="*/ 1643062 h 2305050"/>
                <a:gd name="connsiteX165" fmla="*/ 196024 w 2019300"/>
                <a:gd name="connsiteY165" fmla="*/ 1658874 h 2305050"/>
                <a:gd name="connsiteX166" fmla="*/ 185833 w 2019300"/>
                <a:gd name="connsiteY166" fmla="*/ 1677638 h 2305050"/>
                <a:gd name="connsiteX167" fmla="*/ 195358 w 2019300"/>
                <a:gd name="connsiteY167" fmla="*/ 1676972 h 2305050"/>
                <a:gd name="connsiteX168" fmla="*/ 197834 w 2019300"/>
                <a:gd name="connsiteY168" fmla="*/ 1673447 h 2305050"/>
                <a:gd name="connsiteX169" fmla="*/ 201549 w 2019300"/>
                <a:gd name="connsiteY169" fmla="*/ 1676305 h 2305050"/>
                <a:gd name="connsiteX170" fmla="*/ 208788 w 2019300"/>
                <a:gd name="connsiteY170" fmla="*/ 1666208 h 2305050"/>
                <a:gd name="connsiteX171" fmla="*/ 206692 w 2019300"/>
                <a:gd name="connsiteY171" fmla="*/ 1647825 h 2305050"/>
                <a:gd name="connsiteX172" fmla="*/ 209550 w 2019300"/>
                <a:gd name="connsiteY172" fmla="*/ 1644586 h 2305050"/>
                <a:gd name="connsiteX173" fmla="*/ 212979 w 2019300"/>
                <a:gd name="connsiteY173" fmla="*/ 1645539 h 2305050"/>
                <a:gd name="connsiteX174" fmla="*/ 213550 w 2019300"/>
                <a:gd name="connsiteY174" fmla="*/ 1643062 h 2305050"/>
                <a:gd name="connsiteX175" fmla="*/ 205264 w 2019300"/>
                <a:gd name="connsiteY175" fmla="*/ 1641348 h 2305050"/>
                <a:gd name="connsiteX176" fmla="*/ 205645 w 2019300"/>
                <a:gd name="connsiteY176" fmla="*/ 1639443 h 2305050"/>
                <a:gd name="connsiteX177" fmla="*/ 201454 w 2019300"/>
                <a:gd name="connsiteY177" fmla="*/ 1640110 h 2305050"/>
                <a:gd name="connsiteX178" fmla="*/ 201358 w 2019300"/>
                <a:gd name="connsiteY178" fmla="*/ 1636585 h 2305050"/>
                <a:gd name="connsiteX179" fmla="*/ 209074 w 2019300"/>
                <a:gd name="connsiteY179" fmla="*/ 1623917 h 2305050"/>
                <a:gd name="connsiteX180" fmla="*/ 210693 w 2019300"/>
                <a:gd name="connsiteY180" fmla="*/ 1616488 h 2305050"/>
                <a:gd name="connsiteX181" fmla="*/ 215455 w 2019300"/>
                <a:gd name="connsiteY181" fmla="*/ 1613630 h 2305050"/>
                <a:gd name="connsiteX182" fmla="*/ 200501 w 2019300"/>
                <a:gd name="connsiteY182" fmla="*/ 1603819 h 2305050"/>
                <a:gd name="connsiteX183" fmla="*/ 197739 w 2019300"/>
                <a:gd name="connsiteY183" fmla="*/ 1591056 h 2305050"/>
                <a:gd name="connsiteX184" fmla="*/ 186309 w 2019300"/>
                <a:gd name="connsiteY184" fmla="*/ 1579531 h 2305050"/>
                <a:gd name="connsiteX185" fmla="*/ 184023 w 2019300"/>
                <a:gd name="connsiteY185" fmla="*/ 1564576 h 2305050"/>
                <a:gd name="connsiteX186" fmla="*/ 189833 w 2019300"/>
                <a:gd name="connsiteY186" fmla="*/ 1546479 h 2305050"/>
                <a:gd name="connsiteX187" fmla="*/ 210693 w 2019300"/>
                <a:gd name="connsiteY187" fmla="*/ 1518476 h 2305050"/>
                <a:gd name="connsiteX188" fmla="*/ 219742 w 2019300"/>
                <a:gd name="connsiteY188" fmla="*/ 1511236 h 2305050"/>
                <a:gd name="connsiteX189" fmla="*/ 214503 w 2019300"/>
                <a:gd name="connsiteY189" fmla="*/ 1504093 h 2305050"/>
                <a:gd name="connsiteX190" fmla="*/ 221742 w 2019300"/>
                <a:gd name="connsiteY190" fmla="*/ 1499235 h 2305050"/>
                <a:gd name="connsiteX191" fmla="*/ 218027 w 2019300"/>
                <a:gd name="connsiteY191" fmla="*/ 1489519 h 2305050"/>
                <a:gd name="connsiteX192" fmla="*/ 222790 w 2019300"/>
                <a:gd name="connsiteY192" fmla="*/ 1487043 h 2305050"/>
                <a:gd name="connsiteX193" fmla="*/ 221266 w 2019300"/>
                <a:gd name="connsiteY193" fmla="*/ 1484757 h 2305050"/>
                <a:gd name="connsiteX194" fmla="*/ 204406 w 2019300"/>
                <a:gd name="connsiteY194" fmla="*/ 1489139 h 2305050"/>
                <a:gd name="connsiteX195" fmla="*/ 201168 w 2019300"/>
                <a:gd name="connsiteY195" fmla="*/ 1483805 h 2305050"/>
                <a:gd name="connsiteX196" fmla="*/ 201358 w 2019300"/>
                <a:gd name="connsiteY196" fmla="*/ 1478280 h 2305050"/>
                <a:gd name="connsiteX197" fmla="*/ 207550 w 2019300"/>
                <a:gd name="connsiteY197" fmla="*/ 1467517 h 2305050"/>
                <a:gd name="connsiteX198" fmla="*/ 206978 w 2019300"/>
                <a:gd name="connsiteY198" fmla="*/ 1459706 h 2305050"/>
                <a:gd name="connsiteX199" fmla="*/ 234315 w 2019300"/>
                <a:gd name="connsiteY199" fmla="*/ 1446848 h 2305050"/>
                <a:gd name="connsiteX200" fmla="*/ 232981 w 2019300"/>
                <a:gd name="connsiteY200" fmla="*/ 1444181 h 2305050"/>
                <a:gd name="connsiteX201" fmla="*/ 246793 w 2019300"/>
                <a:gd name="connsiteY201" fmla="*/ 1435989 h 2305050"/>
                <a:gd name="connsiteX202" fmla="*/ 256508 w 2019300"/>
                <a:gd name="connsiteY202" fmla="*/ 1420559 h 2305050"/>
                <a:gd name="connsiteX203" fmla="*/ 273272 w 2019300"/>
                <a:gd name="connsiteY203" fmla="*/ 1406366 h 2305050"/>
                <a:gd name="connsiteX204" fmla="*/ 282797 w 2019300"/>
                <a:gd name="connsiteY204" fmla="*/ 1413986 h 2305050"/>
                <a:gd name="connsiteX205" fmla="*/ 288703 w 2019300"/>
                <a:gd name="connsiteY205" fmla="*/ 1415606 h 2305050"/>
                <a:gd name="connsiteX206" fmla="*/ 289560 w 2019300"/>
                <a:gd name="connsiteY206" fmla="*/ 1411129 h 2305050"/>
                <a:gd name="connsiteX207" fmla="*/ 294418 w 2019300"/>
                <a:gd name="connsiteY207" fmla="*/ 1412939 h 2305050"/>
                <a:gd name="connsiteX208" fmla="*/ 293275 w 2019300"/>
                <a:gd name="connsiteY208" fmla="*/ 1421416 h 2305050"/>
                <a:gd name="connsiteX209" fmla="*/ 296227 w 2019300"/>
                <a:gd name="connsiteY209" fmla="*/ 1421701 h 2305050"/>
                <a:gd name="connsiteX210" fmla="*/ 296037 w 2019300"/>
                <a:gd name="connsiteY210" fmla="*/ 1424178 h 2305050"/>
                <a:gd name="connsiteX211" fmla="*/ 305657 w 2019300"/>
                <a:gd name="connsiteY211" fmla="*/ 1424559 h 2305050"/>
                <a:gd name="connsiteX212" fmla="*/ 309753 w 2019300"/>
                <a:gd name="connsiteY212" fmla="*/ 1429417 h 2305050"/>
                <a:gd name="connsiteX213" fmla="*/ 309372 w 2019300"/>
                <a:gd name="connsiteY213" fmla="*/ 1425797 h 2305050"/>
                <a:gd name="connsiteX214" fmla="*/ 314134 w 2019300"/>
                <a:gd name="connsiteY214" fmla="*/ 1423987 h 2305050"/>
                <a:gd name="connsiteX215" fmla="*/ 325374 w 2019300"/>
                <a:gd name="connsiteY215" fmla="*/ 1439323 h 2305050"/>
                <a:gd name="connsiteX216" fmla="*/ 328327 w 2019300"/>
                <a:gd name="connsiteY216" fmla="*/ 1438561 h 2305050"/>
                <a:gd name="connsiteX217" fmla="*/ 332613 w 2019300"/>
                <a:gd name="connsiteY217" fmla="*/ 1434370 h 2305050"/>
                <a:gd name="connsiteX218" fmla="*/ 331089 w 2019300"/>
                <a:gd name="connsiteY218" fmla="*/ 1430845 h 2305050"/>
                <a:gd name="connsiteX219" fmla="*/ 342233 w 2019300"/>
                <a:gd name="connsiteY219" fmla="*/ 1425416 h 2305050"/>
                <a:gd name="connsiteX220" fmla="*/ 343186 w 2019300"/>
                <a:gd name="connsiteY220" fmla="*/ 1421511 h 2305050"/>
                <a:gd name="connsiteX221" fmla="*/ 340424 w 2019300"/>
                <a:gd name="connsiteY221" fmla="*/ 1419416 h 2305050"/>
                <a:gd name="connsiteX222" fmla="*/ 352044 w 2019300"/>
                <a:gd name="connsiteY222" fmla="*/ 1387697 h 2305050"/>
                <a:gd name="connsiteX223" fmla="*/ 361474 w 2019300"/>
                <a:gd name="connsiteY223" fmla="*/ 1399794 h 2305050"/>
                <a:gd name="connsiteX224" fmla="*/ 384429 w 2019300"/>
                <a:gd name="connsiteY224" fmla="*/ 1403509 h 2305050"/>
                <a:gd name="connsiteX225" fmla="*/ 401288 w 2019300"/>
                <a:gd name="connsiteY225" fmla="*/ 1416272 h 2305050"/>
                <a:gd name="connsiteX226" fmla="*/ 406051 w 2019300"/>
                <a:gd name="connsiteY226" fmla="*/ 1413034 h 2305050"/>
                <a:gd name="connsiteX227" fmla="*/ 416052 w 2019300"/>
                <a:gd name="connsiteY227" fmla="*/ 1391602 h 2305050"/>
                <a:gd name="connsiteX228" fmla="*/ 414052 w 2019300"/>
                <a:gd name="connsiteY228" fmla="*/ 1374648 h 2305050"/>
                <a:gd name="connsiteX229" fmla="*/ 409384 w 2019300"/>
                <a:gd name="connsiteY229" fmla="*/ 1372552 h 2305050"/>
                <a:gd name="connsiteX230" fmla="*/ 416528 w 2019300"/>
                <a:gd name="connsiteY230" fmla="*/ 1368552 h 2305050"/>
                <a:gd name="connsiteX231" fmla="*/ 431006 w 2019300"/>
                <a:gd name="connsiteY231" fmla="*/ 1365504 h 2305050"/>
                <a:gd name="connsiteX232" fmla="*/ 432911 w 2019300"/>
                <a:gd name="connsiteY232" fmla="*/ 1358170 h 2305050"/>
                <a:gd name="connsiteX233" fmla="*/ 430435 w 2019300"/>
                <a:gd name="connsiteY233" fmla="*/ 1356169 h 2305050"/>
                <a:gd name="connsiteX234" fmla="*/ 440531 w 2019300"/>
                <a:gd name="connsiteY234" fmla="*/ 1353788 h 2305050"/>
                <a:gd name="connsiteX235" fmla="*/ 435102 w 2019300"/>
                <a:gd name="connsiteY235" fmla="*/ 1345978 h 2305050"/>
                <a:gd name="connsiteX236" fmla="*/ 439579 w 2019300"/>
                <a:gd name="connsiteY236" fmla="*/ 1328452 h 2305050"/>
                <a:gd name="connsiteX237" fmla="*/ 438055 w 2019300"/>
                <a:gd name="connsiteY237" fmla="*/ 1326547 h 2305050"/>
                <a:gd name="connsiteX238" fmla="*/ 443008 w 2019300"/>
                <a:gd name="connsiteY238" fmla="*/ 1319308 h 2305050"/>
                <a:gd name="connsiteX239" fmla="*/ 433483 w 2019300"/>
                <a:gd name="connsiteY239" fmla="*/ 1317117 h 2305050"/>
                <a:gd name="connsiteX240" fmla="*/ 411385 w 2019300"/>
                <a:gd name="connsiteY240" fmla="*/ 1328737 h 2305050"/>
                <a:gd name="connsiteX241" fmla="*/ 400526 w 2019300"/>
                <a:gd name="connsiteY241" fmla="*/ 1342930 h 2305050"/>
                <a:gd name="connsiteX242" fmla="*/ 396907 w 2019300"/>
                <a:gd name="connsiteY242" fmla="*/ 1342549 h 2305050"/>
                <a:gd name="connsiteX243" fmla="*/ 393763 w 2019300"/>
                <a:gd name="connsiteY243" fmla="*/ 1324356 h 2305050"/>
                <a:gd name="connsiteX244" fmla="*/ 387667 w 2019300"/>
                <a:gd name="connsiteY244" fmla="*/ 1308830 h 2305050"/>
                <a:gd name="connsiteX245" fmla="*/ 386620 w 2019300"/>
                <a:gd name="connsiteY245" fmla="*/ 1296543 h 2305050"/>
                <a:gd name="connsiteX246" fmla="*/ 395192 w 2019300"/>
                <a:gd name="connsiteY246" fmla="*/ 1270349 h 2305050"/>
                <a:gd name="connsiteX247" fmla="*/ 401383 w 2019300"/>
                <a:gd name="connsiteY247" fmla="*/ 1258634 h 2305050"/>
                <a:gd name="connsiteX248" fmla="*/ 434435 w 2019300"/>
                <a:gd name="connsiteY248" fmla="*/ 1242632 h 2305050"/>
                <a:gd name="connsiteX249" fmla="*/ 443008 w 2019300"/>
                <a:gd name="connsiteY249" fmla="*/ 1228534 h 2305050"/>
                <a:gd name="connsiteX250" fmla="*/ 450913 w 2019300"/>
                <a:gd name="connsiteY250" fmla="*/ 1226915 h 2305050"/>
                <a:gd name="connsiteX251" fmla="*/ 462534 w 2019300"/>
                <a:gd name="connsiteY251" fmla="*/ 1215009 h 2305050"/>
                <a:gd name="connsiteX252" fmla="*/ 478346 w 2019300"/>
                <a:gd name="connsiteY252" fmla="*/ 1204532 h 2305050"/>
                <a:gd name="connsiteX253" fmla="*/ 488061 w 2019300"/>
                <a:gd name="connsiteY253" fmla="*/ 1201579 h 2305050"/>
                <a:gd name="connsiteX254" fmla="*/ 486632 w 2019300"/>
                <a:gd name="connsiteY254" fmla="*/ 1198245 h 2305050"/>
                <a:gd name="connsiteX255" fmla="*/ 493776 w 2019300"/>
                <a:gd name="connsiteY255" fmla="*/ 1194530 h 2305050"/>
                <a:gd name="connsiteX256" fmla="*/ 496538 w 2019300"/>
                <a:gd name="connsiteY256" fmla="*/ 1189958 h 2305050"/>
                <a:gd name="connsiteX257" fmla="*/ 490156 w 2019300"/>
                <a:gd name="connsiteY257" fmla="*/ 1187196 h 2305050"/>
                <a:gd name="connsiteX258" fmla="*/ 491776 w 2019300"/>
                <a:gd name="connsiteY258" fmla="*/ 1178624 h 2305050"/>
                <a:gd name="connsiteX259" fmla="*/ 499015 w 2019300"/>
                <a:gd name="connsiteY259" fmla="*/ 1178052 h 2305050"/>
                <a:gd name="connsiteX260" fmla="*/ 490061 w 2019300"/>
                <a:gd name="connsiteY260" fmla="*/ 1172909 h 2305050"/>
                <a:gd name="connsiteX261" fmla="*/ 493681 w 2019300"/>
                <a:gd name="connsiteY261" fmla="*/ 1169765 h 2305050"/>
                <a:gd name="connsiteX262" fmla="*/ 488632 w 2019300"/>
                <a:gd name="connsiteY262" fmla="*/ 1170242 h 2305050"/>
                <a:gd name="connsiteX263" fmla="*/ 495681 w 2019300"/>
                <a:gd name="connsiteY263" fmla="*/ 1158811 h 2305050"/>
                <a:gd name="connsiteX264" fmla="*/ 481679 w 2019300"/>
                <a:gd name="connsiteY264" fmla="*/ 1151858 h 2305050"/>
                <a:gd name="connsiteX265" fmla="*/ 479393 w 2019300"/>
                <a:gd name="connsiteY265" fmla="*/ 1146524 h 2305050"/>
                <a:gd name="connsiteX266" fmla="*/ 478631 w 2019300"/>
                <a:gd name="connsiteY266" fmla="*/ 1153097 h 2305050"/>
                <a:gd name="connsiteX267" fmla="*/ 482155 w 2019300"/>
                <a:gd name="connsiteY267" fmla="*/ 1155478 h 2305050"/>
                <a:gd name="connsiteX268" fmla="*/ 480631 w 2019300"/>
                <a:gd name="connsiteY268" fmla="*/ 1158716 h 2305050"/>
                <a:gd name="connsiteX269" fmla="*/ 470535 w 2019300"/>
                <a:gd name="connsiteY269" fmla="*/ 1154430 h 2305050"/>
                <a:gd name="connsiteX270" fmla="*/ 465868 w 2019300"/>
                <a:gd name="connsiteY270" fmla="*/ 1158050 h 2305050"/>
                <a:gd name="connsiteX271" fmla="*/ 467963 w 2019300"/>
                <a:gd name="connsiteY271" fmla="*/ 1163765 h 2305050"/>
                <a:gd name="connsiteX272" fmla="*/ 465010 w 2019300"/>
                <a:gd name="connsiteY272" fmla="*/ 1164812 h 2305050"/>
                <a:gd name="connsiteX273" fmla="*/ 456152 w 2019300"/>
                <a:gd name="connsiteY273" fmla="*/ 1153287 h 2305050"/>
                <a:gd name="connsiteX274" fmla="*/ 447008 w 2019300"/>
                <a:gd name="connsiteY274" fmla="*/ 1147096 h 2305050"/>
                <a:gd name="connsiteX275" fmla="*/ 460534 w 2019300"/>
                <a:gd name="connsiteY275" fmla="*/ 1136904 h 2305050"/>
                <a:gd name="connsiteX276" fmla="*/ 462344 w 2019300"/>
                <a:gd name="connsiteY276" fmla="*/ 1126045 h 2305050"/>
                <a:gd name="connsiteX277" fmla="*/ 474154 w 2019300"/>
                <a:gd name="connsiteY277" fmla="*/ 1121759 h 2305050"/>
                <a:gd name="connsiteX278" fmla="*/ 474154 w 2019300"/>
                <a:gd name="connsiteY278" fmla="*/ 1114997 h 2305050"/>
                <a:gd name="connsiteX279" fmla="*/ 465868 w 2019300"/>
                <a:gd name="connsiteY279" fmla="*/ 1113663 h 2305050"/>
                <a:gd name="connsiteX280" fmla="*/ 463582 w 2019300"/>
                <a:gd name="connsiteY280" fmla="*/ 1115663 h 2305050"/>
                <a:gd name="connsiteX281" fmla="*/ 450342 w 2019300"/>
                <a:gd name="connsiteY281" fmla="*/ 1108043 h 2305050"/>
                <a:gd name="connsiteX282" fmla="*/ 445389 w 2019300"/>
                <a:gd name="connsiteY282" fmla="*/ 1109186 h 2305050"/>
                <a:gd name="connsiteX283" fmla="*/ 446627 w 2019300"/>
                <a:gd name="connsiteY283" fmla="*/ 1106995 h 2305050"/>
                <a:gd name="connsiteX284" fmla="*/ 436054 w 2019300"/>
                <a:gd name="connsiteY284" fmla="*/ 1101090 h 2305050"/>
                <a:gd name="connsiteX285" fmla="*/ 441865 w 2019300"/>
                <a:gd name="connsiteY285" fmla="*/ 1096137 h 2305050"/>
                <a:gd name="connsiteX286" fmla="*/ 436531 w 2019300"/>
                <a:gd name="connsiteY286" fmla="*/ 1094518 h 2305050"/>
                <a:gd name="connsiteX287" fmla="*/ 433673 w 2019300"/>
                <a:gd name="connsiteY287" fmla="*/ 1088803 h 2305050"/>
                <a:gd name="connsiteX288" fmla="*/ 435388 w 2019300"/>
                <a:gd name="connsiteY288" fmla="*/ 1088041 h 2305050"/>
                <a:gd name="connsiteX289" fmla="*/ 426434 w 2019300"/>
                <a:gd name="connsiteY289" fmla="*/ 1078135 h 2305050"/>
                <a:gd name="connsiteX290" fmla="*/ 428720 w 2019300"/>
                <a:gd name="connsiteY290" fmla="*/ 1072420 h 2305050"/>
                <a:gd name="connsiteX291" fmla="*/ 411671 w 2019300"/>
                <a:gd name="connsiteY291" fmla="*/ 1072325 h 2305050"/>
                <a:gd name="connsiteX292" fmla="*/ 400907 w 2019300"/>
                <a:gd name="connsiteY292" fmla="*/ 1064038 h 2305050"/>
                <a:gd name="connsiteX293" fmla="*/ 401193 w 2019300"/>
                <a:gd name="connsiteY293" fmla="*/ 1054703 h 2305050"/>
                <a:gd name="connsiteX294" fmla="*/ 394335 w 2019300"/>
                <a:gd name="connsiteY294" fmla="*/ 1052893 h 2305050"/>
                <a:gd name="connsiteX295" fmla="*/ 393192 w 2019300"/>
                <a:gd name="connsiteY295" fmla="*/ 1050226 h 2305050"/>
                <a:gd name="connsiteX296" fmla="*/ 384620 w 2019300"/>
                <a:gd name="connsiteY296" fmla="*/ 1046893 h 2305050"/>
                <a:gd name="connsiteX297" fmla="*/ 385000 w 2019300"/>
                <a:gd name="connsiteY297" fmla="*/ 1044892 h 2305050"/>
                <a:gd name="connsiteX298" fmla="*/ 374237 w 2019300"/>
                <a:gd name="connsiteY298" fmla="*/ 1043750 h 2305050"/>
                <a:gd name="connsiteX299" fmla="*/ 370523 w 2019300"/>
                <a:gd name="connsiteY299" fmla="*/ 1027652 h 2305050"/>
                <a:gd name="connsiteX300" fmla="*/ 364807 w 2019300"/>
                <a:gd name="connsiteY300" fmla="*/ 1031272 h 2305050"/>
                <a:gd name="connsiteX301" fmla="*/ 355282 w 2019300"/>
                <a:gd name="connsiteY301" fmla="*/ 1030605 h 2305050"/>
                <a:gd name="connsiteX302" fmla="*/ 342138 w 2019300"/>
                <a:gd name="connsiteY302" fmla="*/ 1024509 h 2305050"/>
                <a:gd name="connsiteX303" fmla="*/ 338137 w 2019300"/>
                <a:gd name="connsiteY303" fmla="*/ 1029367 h 2305050"/>
                <a:gd name="connsiteX304" fmla="*/ 329660 w 2019300"/>
                <a:gd name="connsiteY304" fmla="*/ 1032224 h 2305050"/>
                <a:gd name="connsiteX305" fmla="*/ 295084 w 2019300"/>
                <a:gd name="connsiteY305" fmla="*/ 1072134 h 2305050"/>
                <a:gd name="connsiteX306" fmla="*/ 292513 w 2019300"/>
                <a:gd name="connsiteY306" fmla="*/ 1087184 h 2305050"/>
                <a:gd name="connsiteX307" fmla="*/ 284226 w 2019300"/>
                <a:gd name="connsiteY307" fmla="*/ 1093280 h 2305050"/>
                <a:gd name="connsiteX308" fmla="*/ 273463 w 2019300"/>
                <a:gd name="connsiteY308" fmla="*/ 1095375 h 2305050"/>
                <a:gd name="connsiteX309" fmla="*/ 254698 w 2019300"/>
                <a:gd name="connsiteY309" fmla="*/ 1087184 h 2305050"/>
                <a:gd name="connsiteX310" fmla="*/ 250507 w 2019300"/>
                <a:gd name="connsiteY310" fmla="*/ 1074801 h 2305050"/>
                <a:gd name="connsiteX311" fmla="*/ 245935 w 2019300"/>
                <a:gd name="connsiteY311" fmla="*/ 1070705 h 2305050"/>
                <a:gd name="connsiteX312" fmla="*/ 247745 w 2019300"/>
                <a:gd name="connsiteY312" fmla="*/ 1063276 h 2305050"/>
                <a:gd name="connsiteX313" fmla="*/ 258985 w 2019300"/>
                <a:gd name="connsiteY313" fmla="*/ 1046798 h 2305050"/>
                <a:gd name="connsiteX314" fmla="*/ 278701 w 2019300"/>
                <a:gd name="connsiteY314" fmla="*/ 1029272 h 2305050"/>
                <a:gd name="connsiteX315" fmla="*/ 282511 w 2019300"/>
                <a:gd name="connsiteY315" fmla="*/ 1032034 h 2305050"/>
                <a:gd name="connsiteX316" fmla="*/ 292798 w 2019300"/>
                <a:gd name="connsiteY316" fmla="*/ 1011460 h 2305050"/>
                <a:gd name="connsiteX317" fmla="*/ 289560 w 2019300"/>
                <a:gd name="connsiteY317" fmla="*/ 1009650 h 2305050"/>
                <a:gd name="connsiteX318" fmla="*/ 292036 w 2019300"/>
                <a:gd name="connsiteY318" fmla="*/ 996696 h 2305050"/>
                <a:gd name="connsiteX319" fmla="*/ 298228 w 2019300"/>
                <a:gd name="connsiteY319" fmla="*/ 997077 h 2305050"/>
                <a:gd name="connsiteX320" fmla="*/ 298323 w 2019300"/>
                <a:gd name="connsiteY320" fmla="*/ 990791 h 2305050"/>
                <a:gd name="connsiteX321" fmla="*/ 295180 w 2019300"/>
                <a:gd name="connsiteY321" fmla="*/ 991362 h 2305050"/>
                <a:gd name="connsiteX322" fmla="*/ 295846 w 2019300"/>
                <a:gd name="connsiteY322" fmla="*/ 986885 h 2305050"/>
                <a:gd name="connsiteX323" fmla="*/ 301657 w 2019300"/>
                <a:gd name="connsiteY323" fmla="*/ 981837 h 2305050"/>
                <a:gd name="connsiteX324" fmla="*/ 299942 w 2019300"/>
                <a:gd name="connsiteY324" fmla="*/ 975169 h 2305050"/>
                <a:gd name="connsiteX325" fmla="*/ 296418 w 2019300"/>
                <a:gd name="connsiteY325" fmla="*/ 976408 h 2305050"/>
                <a:gd name="connsiteX326" fmla="*/ 296037 w 2019300"/>
                <a:gd name="connsiteY326" fmla="*/ 973645 h 2305050"/>
                <a:gd name="connsiteX327" fmla="*/ 307276 w 2019300"/>
                <a:gd name="connsiteY327" fmla="*/ 971359 h 2305050"/>
                <a:gd name="connsiteX328" fmla="*/ 309658 w 2019300"/>
                <a:gd name="connsiteY328" fmla="*/ 969455 h 2305050"/>
                <a:gd name="connsiteX329" fmla="*/ 308991 w 2019300"/>
                <a:gd name="connsiteY329" fmla="*/ 966025 h 2305050"/>
                <a:gd name="connsiteX330" fmla="*/ 307086 w 2019300"/>
                <a:gd name="connsiteY330" fmla="*/ 963740 h 2305050"/>
                <a:gd name="connsiteX331" fmla="*/ 290227 w 2019300"/>
                <a:gd name="connsiteY331" fmla="*/ 976789 h 2305050"/>
                <a:gd name="connsiteX332" fmla="*/ 282511 w 2019300"/>
                <a:gd name="connsiteY332" fmla="*/ 979742 h 2305050"/>
                <a:gd name="connsiteX333" fmla="*/ 280797 w 2019300"/>
                <a:gd name="connsiteY333" fmla="*/ 977836 h 2305050"/>
                <a:gd name="connsiteX334" fmla="*/ 257080 w 2019300"/>
                <a:gd name="connsiteY334" fmla="*/ 980123 h 2305050"/>
                <a:gd name="connsiteX335" fmla="*/ 242697 w 2019300"/>
                <a:gd name="connsiteY335" fmla="*/ 971169 h 2305050"/>
                <a:gd name="connsiteX336" fmla="*/ 238506 w 2019300"/>
                <a:gd name="connsiteY336" fmla="*/ 971931 h 2305050"/>
                <a:gd name="connsiteX337" fmla="*/ 232029 w 2019300"/>
                <a:gd name="connsiteY337" fmla="*/ 979742 h 2305050"/>
                <a:gd name="connsiteX338" fmla="*/ 234886 w 2019300"/>
                <a:gd name="connsiteY338" fmla="*/ 989076 h 2305050"/>
                <a:gd name="connsiteX339" fmla="*/ 239839 w 2019300"/>
                <a:gd name="connsiteY339" fmla="*/ 989552 h 2305050"/>
                <a:gd name="connsiteX340" fmla="*/ 238887 w 2019300"/>
                <a:gd name="connsiteY340" fmla="*/ 993553 h 2305050"/>
                <a:gd name="connsiteX341" fmla="*/ 227362 w 2019300"/>
                <a:gd name="connsiteY341" fmla="*/ 1003744 h 2305050"/>
                <a:gd name="connsiteX342" fmla="*/ 224028 w 2019300"/>
                <a:gd name="connsiteY342" fmla="*/ 1014032 h 2305050"/>
                <a:gd name="connsiteX343" fmla="*/ 206788 w 2019300"/>
                <a:gd name="connsiteY343" fmla="*/ 1023747 h 2305050"/>
                <a:gd name="connsiteX344" fmla="*/ 194500 w 2019300"/>
                <a:gd name="connsiteY344" fmla="*/ 1013746 h 2305050"/>
                <a:gd name="connsiteX345" fmla="*/ 194024 w 2019300"/>
                <a:gd name="connsiteY345" fmla="*/ 1000601 h 2305050"/>
                <a:gd name="connsiteX346" fmla="*/ 200501 w 2019300"/>
                <a:gd name="connsiteY346" fmla="*/ 1002411 h 2305050"/>
                <a:gd name="connsiteX347" fmla="*/ 203644 w 2019300"/>
                <a:gd name="connsiteY347" fmla="*/ 998887 h 2305050"/>
                <a:gd name="connsiteX348" fmla="*/ 209550 w 2019300"/>
                <a:gd name="connsiteY348" fmla="*/ 987742 h 2305050"/>
                <a:gd name="connsiteX349" fmla="*/ 208312 w 2019300"/>
                <a:gd name="connsiteY349" fmla="*/ 980789 h 2305050"/>
                <a:gd name="connsiteX350" fmla="*/ 212788 w 2019300"/>
                <a:gd name="connsiteY350" fmla="*/ 972598 h 2305050"/>
                <a:gd name="connsiteX351" fmla="*/ 207835 w 2019300"/>
                <a:gd name="connsiteY351" fmla="*/ 960787 h 2305050"/>
                <a:gd name="connsiteX352" fmla="*/ 208693 w 2019300"/>
                <a:gd name="connsiteY352" fmla="*/ 957548 h 2305050"/>
                <a:gd name="connsiteX353" fmla="*/ 199739 w 2019300"/>
                <a:gd name="connsiteY353" fmla="*/ 952405 h 2305050"/>
                <a:gd name="connsiteX354" fmla="*/ 200311 w 2019300"/>
                <a:gd name="connsiteY354" fmla="*/ 943832 h 2305050"/>
                <a:gd name="connsiteX355" fmla="*/ 196786 w 2019300"/>
                <a:gd name="connsiteY355" fmla="*/ 943642 h 2305050"/>
                <a:gd name="connsiteX356" fmla="*/ 198215 w 2019300"/>
                <a:gd name="connsiteY356" fmla="*/ 940499 h 2305050"/>
                <a:gd name="connsiteX357" fmla="*/ 195358 w 2019300"/>
                <a:gd name="connsiteY357" fmla="*/ 941832 h 2305050"/>
                <a:gd name="connsiteX358" fmla="*/ 194310 w 2019300"/>
                <a:gd name="connsiteY358" fmla="*/ 926497 h 2305050"/>
                <a:gd name="connsiteX359" fmla="*/ 200120 w 2019300"/>
                <a:gd name="connsiteY359" fmla="*/ 925449 h 2305050"/>
                <a:gd name="connsiteX360" fmla="*/ 204025 w 2019300"/>
                <a:gd name="connsiteY360" fmla="*/ 928497 h 2305050"/>
                <a:gd name="connsiteX361" fmla="*/ 211074 w 2019300"/>
                <a:gd name="connsiteY361" fmla="*/ 928497 h 2305050"/>
                <a:gd name="connsiteX362" fmla="*/ 211264 w 2019300"/>
                <a:gd name="connsiteY362" fmla="*/ 931831 h 2305050"/>
                <a:gd name="connsiteX363" fmla="*/ 225076 w 2019300"/>
                <a:gd name="connsiteY363" fmla="*/ 931069 h 2305050"/>
                <a:gd name="connsiteX364" fmla="*/ 244316 w 2019300"/>
                <a:gd name="connsiteY364" fmla="*/ 939451 h 2305050"/>
                <a:gd name="connsiteX365" fmla="*/ 262699 w 2019300"/>
                <a:gd name="connsiteY365" fmla="*/ 930402 h 2305050"/>
                <a:gd name="connsiteX366" fmla="*/ 263271 w 2019300"/>
                <a:gd name="connsiteY366" fmla="*/ 936403 h 2305050"/>
                <a:gd name="connsiteX367" fmla="*/ 275368 w 2019300"/>
                <a:gd name="connsiteY367" fmla="*/ 938975 h 2305050"/>
                <a:gd name="connsiteX368" fmla="*/ 282130 w 2019300"/>
                <a:gd name="connsiteY368" fmla="*/ 948500 h 2305050"/>
                <a:gd name="connsiteX369" fmla="*/ 297180 w 2019300"/>
                <a:gd name="connsiteY369" fmla="*/ 937450 h 2305050"/>
                <a:gd name="connsiteX370" fmla="*/ 308705 w 2019300"/>
                <a:gd name="connsiteY370" fmla="*/ 940689 h 2305050"/>
                <a:gd name="connsiteX371" fmla="*/ 303085 w 2019300"/>
                <a:gd name="connsiteY371" fmla="*/ 931545 h 2305050"/>
                <a:gd name="connsiteX372" fmla="*/ 306324 w 2019300"/>
                <a:gd name="connsiteY372" fmla="*/ 929354 h 2305050"/>
                <a:gd name="connsiteX373" fmla="*/ 315563 w 2019300"/>
                <a:gd name="connsiteY373" fmla="*/ 941070 h 2305050"/>
                <a:gd name="connsiteX374" fmla="*/ 326993 w 2019300"/>
                <a:gd name="connsiteY374" fmla="*/ 946785 h 2305050"/>
                <a:gd name="connsiteX375" fmla="*/ 325946 w 2019300"/>
                <a:gd name="connsiteY375" fmla="*/ 951262 h 2305050"/>
                <a:gd name="connsiteX376" fmla="*/ 329755 w 2019300"/>
                <a:gd name="connsiteY376" fmla="*/ 958786 h 2305050"/>
                <a:gd name="connsiteX377" fmla="*/ 339185 w 2019300"/>
                <a:gd name="connsiteY377" fmla="*/ 949071 h 2305050"/>
                <a:gd name="connsiteX378" fmla="*/ 340804 w 2019300"/>
                <a:gd name="connsiteY378" fmla="*/ 941356 h 2305050"/>
                <a:gd name="connsiteX379" fmla="*/ 362617 w 2019300"/>
                <a:gd name="connsiteY379" fmla="*/ 965835 h 2305050"/>
                <a:gd name="connsiteX380" fmla="*/ 368713 w 2019300"/>
                <a:gd name="connsiteY380" fmla="*/ 966502 h 2305050"/>
                <a:gd name="connsiteX381" fmla="*/ 379762 w 2019300"/>
                <a:gd name="connsiteY381" fmla="*/ 955929 h 2305050"/>
                <a:gd name="connsiteX382" fmla="*/ 376142 w 2019300"/>
                <a:gd name="connsiteY382" fmla="*/ 945356 h 2305050"/>
                <a:gd name="connsiteX383" fmla="*/ 388334 w 2019300"/>
                <a:gd name="connsiteY383" fmla="*/ 938689 h 2305050"/>
                <a:gd name="connsiteX384" fmla="*/ 397002 w 2019300"/>
                <a:gd name="connsiteY384" fmla="*/ 938117 h 2305050"/>
                <a:gd name="connsiteX385" fmla="*/ 399002 w 2019300"/>
                <a:gd name="connsiteY385" fmla="*/ 926687 h 2305050"/>
                <a:gd name="connsiteX386" fmla="*/ 405765 w 2019300"/>
                <a:gd name="connsiteY386" fmla="*/ 928021 h 2305050"/>
                <a:gd name="connsiteX387" fmla="*/ 410432 w 2019300"/>
                <a:gd name="connsiteY387" fmla="*/ 939356 h 2305050"/>
                <a:gd name="connsiteX388" fmla="*/ 408051 w 2019300"/>
                <a:gd name="connsiteY388" fmla="*/ 942118 h 2305050"/>
                <a:gd name="connsiteX389" fmla="*/ 411766 w 2019300"/>
                <a:gd name="connsiteY389" fmla="*/ 947833 h 2305050"/>
                <a:gd name="connsiteX390" fmla="*/ 412432 w 2019300"/>
                <a:gd name="connsiteY390" fmla="*/ 955262 h 2305050"/>
                <a:gd name="connsiteX391" fmla="*/ 414909 w 2019300"/>
                <a:gd name="connsiteY391" fmla="*/ 954405 h 2305050"/>
                <a:gd name="connsiteX392" fmla="*/ 413956 w 2019300"/>
                <a:gd name="connsiteY392" fmla="*/ 950309 h 2305050"/>
                <a:gd name="connsiteX393" fmla="*/ 419386 w 2019300"/>
                <a:gd name="connsiteY393" fmla="*/ 947452 h 2305050"/>
                <a:gd name="connsiteX394" fmla="*/ 424625 w 2019300"/>
                <a:gd name="connsiteY394" fmla="*/ 946880 h 2305050"/>
                <a:gd name="connsiteX395" fmla="*/ 425958 w 2019300"/>
                <a:gd name="connsiteY395" fmla="*/ 950024 h 2305050"/>
                <a:gd name="connsiteX396" fmla="*/ 440055 w 2019300"/>
                <a:gd name="connsiteY396" fmla="*/ 946499 h 2305050"/>
                <a:gd name="connsiteX397" fmla="*/ 454342 w 2019300"/>
                <a:gd name="connsiteY397" fmla="*/ 946214 h 2305050"/>
                <a:gd name="connsiteX398" fmla="*/ 467201 w 2019300"/>
                <a:gd name="connsiteY398" fmla="*/ 949261 h 2305050"/>
                <a:gd name="connsiteX399" fmla="*/ 473297 w 2019300"/>
                <a:gd name="connsiteY399" fmla="*/ 945451 h 2305050"/>
                <a:gd name="connsiteX400" fmla="*/ 478346 w 2019300"/>
                <a:gd name="connsiteY400" fmla="*/ 945833 h 2305050"/>
                <a:gd name="connsiteX401" fmla="*/ 485108 w 2019300"/>
                <a:gd name="connsiteY401" fmla="*/ 941927 h 2305050"/>
                <a:gd name="connsiteX402" fmla="*/ 486156 w 2019300"/>
                <a:gd name="connsiteY402" fmla="*/ 936974 h 2305050"/>
                <a:gd name="connsiteX403" fmla="*/ 497300 w 2019300"/>
                <a:gd name="connsiteY403" fmla="*/ 933641 h 2305050"/>
                <a:gd name="connsiteX404" fmla="*/ 502349 w 2019300"/>
                <a:gd name="connsiteY404" fmla="*/ 927830 h 2305050"/>
                <a:gd name="connsiteX405" fmla="*/ 508825 w 2019300"/>
                <a:gd name="connsiteY405" fmla="*/ 917924 h 2305050"/>
                <a:gd name="connsiteX406" fmla="*/ 498824 w 2019300"/>
                <a:gd name="connsiteY406" fmla="*/ 906685 h 2305050"/>
                <a:gd name="connsiteX407" fmla="*/ 477774 w 2019300"/>
                <a:gd name="connsiteY407" fmla="*/ 913638 h 2305050"/>
                <a:gd name="connsiteX408" fmla="*/ 477107 w 2019300"/>
                <a:gd name="connsiteY408" fmla="*/ 915638 h 2305050"/>
                <a:gd name="connsiteX409" fmla="*/ 461677 w 2019300"/>
                <a:gd name="connsiteY409" fmla="*/ 916495 h 2305050"/>
                <a:gd name="connsiteX410" fmla="*/ 462344 w 2019300"/>
                <a:gd name="connsiteY410" fmla="*/ 909733 h 2305050"/>
                <a:gd name="connsiteX411" fmla="*/ 453676 w 2019300"/>
                <a:gd name="connsiteY411" fmla="*/ 910685 h 2305050"/>
                <a:gd name="connsiteX412" fmla="*/ 453200 w 2019300"/>
                <a:gd name="connsiteY412" fmla="*/ 905066 h 2305050"/>
                <a:gd name="connsiteX413" fmla="*/ 447580 w 2019300"/>
                <a:gd name="connsiteY413" fmla="*/ 905447 h 2305050"/>
                <a:gd name="connsiteX414" fmla="*/ 448818 w 2019300"/>
                <a:gd name="connsiteY414" fmla="*/ 898303 h 2305050"/>
                <a:gd name="connsiteX415" fmla="*/ 455962 w 2019300"/>
                <a:gd name="connsiteY415" fmla="*/ 895731 h 2305050"/>
                <a:gd name="connsiteX416" fmla="*/ 453580 w 2019300"/>
                <a:gd name="connsiteY416" fmla="*/ 889349 h 2305050"/>
                <a:gd name="connsiteX417" fmla="*/ 449961 w 2019300"/>
                <a:gd name="connsiteY417" fmla="*/ 889921 h 2305050"/>
                <a:gd name="connsiteX418" fmla="*/ 449199 w 2019300"/>
                <a:gd name="connsiteY418" fmla="*/ 887730 h 2305050"/>
                <a:gd name="connsiteX419" fmla="*/ 447675 w 2019300"/>
                <a:gd name="connsiteY419" fmla="*/ 871252 h 2305050"/>
                <a:gd name="connsiteX420" fmla="*/ 442722 w 2019300"/>
                <a:gd name="connsiteY420" fmla="*/ 865537 h 2305050"/>
                <a:gd name="connsiteX421" fmla="*/ 417290 w 2019300"/>
                <a:gd name="connsiteY421" fmla="*/ 859822 h 2305050"/>
                <a:gd name="connsiteX422" fmla="*/ 442341 w 2019300"/>
                <a:gd name="connsiteY422" fmla="*/ 823055 h 2305050"/>
                <a:gd name="connsiteX423" fmla="*/ 439483 w 2019300"/>
                <a:gd name="connsiteY423" fmla="*/ 817912 h 2305050"/>
                <a:gd name="connsiteX424" fmla="*/ 420814 w 2019300"/>
                <a:gd name="connsiteY424" fmla="*/ 805625 h 2305050"/>
                <a:gd name="connsiteX425" fmla="*/ 420052 w 2019300"/>
                <a:gd name="connsiteY425" fmla="*/ 796290 h 2305050"/>
                <a:gd name="connsiteX426" fmla="*/ 396430 w 2019300"/>
                <a:gd name="connsiteY426" fmla="*/ 786098 h 2305050"/>
                <a:gd name="connsiteX427" fmla="*/ 393668 w 2019300"/>
                <a:gd name="connsiteY427" fmla="*/ 777050 h 2305050"/>
                <a:gd name="connsiteX428" fmla="*/ 382048 w 2019300"/>
                <a:gd name="connsiteY428" fmla="*/ 767239 h 2305050"/>
                <a:gd name="connsiteX429" fmla="*/ 381572 w 2019300"/>
                <a:gd name="connsiteY429" fmla="*/ 762572 h 2305050"/>
                <a:gd name="connsiteX430" fmla="*/ 394145 w 2019300"/>
                <a:gd name="connsiteY430" fmla="*/ 747332 h 2305050"/>
                <a:gd name="connsiteX431" fmla="*/ 385953 w 2019300"/>
                <a:gd name="connsiteY431" fmla="*/ 709612 h 2305050"/>
                <a:gd name="connsiteX432" fmla="*/ 389287 w 2019300"/>
                <a:gd name="connsiteY432" fmla="*/ 702088 h 2305050"/>
                <a:gd name="connsiteX433" fmla="*/ 396430 w 2019300"/>
                <a:gd name="connsiteY433" fmla="*/ 697040 h 2305050"/>
                <a:gd name="connsiteX434" fmla="*/ 397383 w 2019300"/>
                <a:gd name="connsiteY434" fmla="*/ 688943 h 2305050"/>
                <a:gd name="connsiteX435" fmla="*/ 405860 w 2019300"/>
                <a:gd name="connsiteY435" fmla="*/ 669893 h 2305050"/>
                <a:gd name="connsiteX436" fmla="*/ 403098 w 2019300"/>
                <a:gd name="connsiteY436" fmla="*/ 654082 h 2305050"/>
                <a:gd name="connsiteX437" fmla="*/ 414433 w 2019300"/>
                <a:gd name="connsiteY437" fmla="*/ 637032 h 2305050"/>
                <a:gd name="connsiteX438" fmla="*/ 427958 w 2019300"/>
                <a:gd name="connsiteY438" fmla="*/ 628555 h 2305050"/>
                <a:gd name="connsiteX439" fmla="*/ 441960 w 2019300"/>
                <a:gd name="connsiteY439" fmla="*/ 626650 h 2305050"/>
                <a:gd name="connsiteX440" fmla="*/ 452247 w 2019300"/>
                <a:gd name="connsiteY440" fmla="*/ 630365 h 2305050"/>
                <a:gd name="connsiteX441" fmla="*/ 462915 w 2019300"/>
                <a:gd name="connsiteY441" fmla="*/ 625126 h 2305050"/>
                <a:gd name="connsiteX442" fmla="*/ 484537 w 2019300"/>
                <a:gd name="connsiteY442" fmla="*/ 626935 h 2305050"/>
                <a:gd name="connsiteX443" fmla="*/ 498538 w 2019300"/>
                <a:gd name="connsiteY443" fmla="*/ 633889 h 2305050"/>
                <a:gd name="connsiteX444" fmla="*/ 505111 w 2019300"/>
                <a:gd name="connsiteY444" fmla="*/ 641033 h 2305050"/>
                <a:gd name="connsiteX445" fmla="*/ 521589 w 2019300"/>
                <a:gd name="connsiteY445" fmla="*/ 633127 h 2305050"/>
                <a:gd name="connsiteX446" fmla="*/ 532067 w 2019300"/>
                <a:gd name="connsiteY446" fmla="*/ 632841 h 2305050"/>
                <a:gd name="connsiteX447" fmla="*/ 539401 w 2019300"/>
                <a:gd name="connsiteY447" fmla="*/ 636651 h 2305050"/>
                <a:gd name="connsiteX448" fmla="*/ 558737 w 2019300"/>
                <a:gd name="connsiteY448" fmla="*/ 638461 h 2305050"/>
                <a:gd name="connsiteX449" fmla="*/ 576929 w 2019300"/>
                <a:gd name="connsiteY449" fmla="*/ 646557 h 2305050"/>
                <a:gd name="connsiteX450" fmla="*/ 591217 w 2019300"/>
                <a:gd name="connsiteY450" fmla="*/ 649319 h 2305050"/>
                <a:gd name="connsiteX451" fmla="*/ 591026 w 2019300"/>
                <a:gd name="connsiteY451" fmla="*/ 651700 h 2305050"/>
                <a:gd name="connsiteX452" fmla="*/ 602933 w 2019300"/>
                <a:gd name="connsiteY452" fmla="*/ 654463 h 2305050"/>
                <a:gd name="connsiteX453" fmla="*/ 611029 w 2019300"/>
                <a:gd name="connsiteY453" fmla="*/ 665702 h 2305050"/>
                <a:gd name="connsiteX454" fmla="*/ 612172 w 2019300"/>
                <a:gd name="connsiteY454" fmla="*/ 657511 h 2305050"/>
                <a:gd name="connsiteX455" fmla="*/ 620077 w 2019300"/>
                <a:gd name="connsiteY455" fmla="*/ 651224 h 2305050"/>
                <a:gd name="connsiteX456" fmla="*/ 617411 w 2019300"/>
                <a:gd name="connsiteY456" fmla="*/ 643604 h 2305050"/>
                <a:gd name="connsiteX457" fmla="*/ 620173 w 2019300"/>
                <a:gd name="connsiteY457" fmla="*/ 639413 h 2305050"/>
                <a:gd name="connsiteX458" fmla="*/ 632936 w 2019300"/>
                <a:gd name="connsiteY458" fmla="*/ 635603 h 2305050"/>
                <a:gd name="connsiteX459" fmla="*/ 641985 w 2019300"/>
                <a:gd name="connsiteY459" fmla="*/ 627031 h 2305050"/>
                <a:gd name="connsiteX460" fmla="*/ 656749 w 2019300"/>
                <a:gd name="connsiteY460" fmla="*/ 625792 h 2305050"/>
                <a:gd name="connsiteX461" fmla="*/ 677799 w 2019300"/>
                <a:gd name="connsiteY461" fmla="*/ 637984 h 2305050"/>
                <a:gd name="connsiteX462" fmla="*/ 683133 w 2019300"/>
                <a:gd name="connsiteY462" fmla="*/ 651605 h 2305050"/>
                <a:gd name="connsiteX463" fmla="*/ 692277 w 2019300"/>
                <a:gd name="connsiteY463" fmla="*/ 658177 h 2305050"/>
                <a:gd name="connsiteX464" fmla="*/ 689419 w 2019300"/>
                <a:gd name="connsiteY464" fmla="*/ 663797 h 2305050"/>
                <a:gd name="connsiteX465" fmla="*/ 680561 w 2019300"/>
                <a:gd name="connsiteY465" fmla="*/ 665226 h 2305050"/>
                <a:gd name="connsiteX466" fmla="*/ 676846 w 2019300"/>
                <a:gd name="connsiteY466" fmla="*/ 670274 h 2305050"/>
                <a:gd name="connsiteX467" fmla="*/ 677513 w 2019300"/>
                <a:gd name="connsiteY467" fmla="*/ 679228 h 2305050"/>
                <a:gd name="connsiteX468" fmla="*/ 688943 w 2019300"/>
                <a:gd name="connsiteY468" fmla="*/ 684371 h 2305050"/>
                <a:gd name="connsiteX469" fmla="*/ 687991 w 2019300"/>
                <a:gd name="connsiteY469" fmla="*/ 692277 h 2305050"/>
                <a:gd name="connsiteX470" fmla="*/ 693706 w 2019300"/>
                <a:gd name="connsiteY470" fmla="*/ 692658 h 2305050"/>
                <a:gd name="connsiteX471" fmla="*/ 696754 w 2019300"/>
                <a:gd name="connsiteY471" fmla="*/ 699135 h 2305050"/>
                <a:gd name="connsiteX472" fmla="*/ 725138 w 2019300"/>
                <a:gd name="connsiteY472" fmla="*/ 707326 h 2305050"/>
                <a:gd name="connsiteX473" fmla="*/ 736759 w 2019300"/>
                <a:gd name="connsiteY473" fmla="*/ 705707 h 2305050"/>
                <a:gd name="connsiteX474" fmla="*/ 759333 w 2019300"/>
                <a:gd name="connsiteY474" fmla="*/ 694468 h 2305050"/>
                <a:gd name="connsiteX475" fmla="*/ 781621 w 2019300"/>
                <a:gd name="connsiteY475" fmla="*/ 688943 h 2305050"/>
                <a:gd name="connsiteX476" fmla="*/ 785813 w 2019300"/>
                <a:gd name="connsiteY476" fmla="*/ 681323 h 2305050"/>
                <a:gd name="connsiteX477" fmla="*/ 785717 w 2019300"/>
                <a:gd name="connsiteY477" fmla="*/ 671322 h 2305050"/>
                <a:gd name="connsiteX478" fmla="*/ 790861 w 2019300"/>
                <a:gd name="connsiteY478" fmla="*/ 667417 h 2305050"/>
                <a:gd name="connsiteX479" fmla="*/ 797242 w 2019300"/>
                <a:gd name="connsiteY479" fmla="*/ 669798 h 2305050"/>
                <a:gd name="connsiteX480" fmla="*/ 802862 w 2019300"/>
                <a:gd name="connsiteY480" fmla="*/ 676084 h 2305050"/>
                <a:gd name="connsiteX481" fmla="*/ 800957 w 2019300"/>
                <a:gd name="connsiteY481" fmla="*/ 679323 h 2305050"/>
                <a:gd name="connsiteX482" fmla="*/ 792480 w 2019300"/>
                <a:gd name="connsiteY482" fmla="*/ 683038 h 2305050"/>
                <a:gd name="connsiteX483" fmla="*/ 793718 w 2019300"/>
                <a:gd name="connsiteY483" fmla="*/ 692182 h 2305050"/>
                <a:gd name="connsiteX484" fmla="*/ 799148 w 2019300"/>
                <a:gd name="connsiteY484" fmla="*/ 693420 h 2305050"/>
                <a:gd name="connsiteX485" fmla="*/ 803053 w 2019300"/>
                <a:gd name="connsiteY485" fmla="*/ 684181 h 2305050"/>
                <a:gd name="connsiteX486" fmla="*/ 806387 w 2019300"/>
                <a:gd name="connsiteY486" fmla="*/ 683038 h 2305050"/>
                <a:gd name="connsiteX487" fmla="*/ 811530 w 2019300"/>
                <a:gd name="connsiteY487" fmla="*/ 687419 h 2305050"/>
                <a:gd name="connsiteX488" fmla="*/ 811816 w 2019300"/>
                <a:gd name="connsiteY488" fmla="*/ 694468 h 2305050"/>
                <a:gd name="connsiteX489" fmla="*/ 814578 w 2019300"/>
                <a:gd name="connsiteY489" fmla="*/ 694753 h 2305050"/>
                <a:gd name="connsiteX490" fmla="*/ 823531 w 2019300"/>
                <a:gd name="connsiteY490" fmla="*/ 683800 h 2305050"/>
                <a:gd name="connsiteX491" fmla="*/ 829913 w 2019300"/>
                <a:gd name="connsiteY491" fmla="*/ 685514 h 2305050"/>
                <a:gd name="connsiteX492" fmla="*/ 837724 w 2019300"/>
                <a:gd name="connsiteY492" fmla="*/ 679514 h 2305050"/>
                <a:gd name="connsiteX493" fmla="*/ 842772 w 2019300"/>
                <a:gd name="connsiteY493" fmla="*/ 679418 h 2305050"/>
                <a:gd name="connsiteX494" fmla="*/ 842963 w 2019300"/>
                <a:gd name="connsiteY494" fmla="*/ 677037 h 2305050"/>
                <a:gd name="connsiteX495" fmla="*/ 851630 w 2019300"/>
                <a:gd name="connsiteY495" fmla="*/ 678085 h 2305050"/>
                <a:gd name="connsiteX496" fmla="*/ 854297 w 2019300"/>
                <a:gd name="connsiteY496" fmla="*/ 667702 h 2305050"/>
                <a:gd name="connsiteX497" fmla="*/ 863346 w 2019300"/>
                <a:gd name="connsiteY497" fmla="*/ 667417 h 2305050"/>
                <a:gd name="connsiteX498" fmla="*/ 860965 w 2019300"/>
                <a:gd name="connsiteY498" fmla="*/ 657701 h 2305050"/>
                <a:gd name="connsiteX499" fmla="*/ 889540 w 2019300"/>
                <a:gd name="connsiteY499" fmla="*/ 644652 h 2305050"/>
                <a:gd name="connsiteX500" fmla="*/ 882206 w 2019300"/>
                <a:gd name="connsiteY500" fmla="*/ 637699 h 2305050"/>
                <a:gd name="connsiteX501" fmla="*/ 880872 w 2019300"/>
                <a:gd name="connsiteY501" fmla="*/ 627412 h 2305050"/>
                <a:gd name="connsiteX502" fmla="*/ 882872 w 2019300"/>
                <a:gd name="connsiteY502" fmla="*/ 625792 h 2305050"/>
                <a:gd name="connsiteX503" fmla="*/ 880586 w 2019300"/>
                <a:gd name="connsiteY503" fmla="*/ 625507 h 2305050"/>
                <a:gd name="connsiteX504" fmla="*/ 878586 w 2019300"/>
                <a:gd name="connsiteY504" fmla="*/ 615220 h 2305050"/>
                <a:gd name="connsiteX505" fmla="*/ 859060 w 2019300"/>
                <a:gd name="connsiteY505" fmla="*/ 607505 h 2305050"/>
                <a:gd name="connsiteX506" fmla="*/ 857917 w 2019300"/>
                <a:gd name="connsiteY506" fmla="*/ 598742 h 2305050"/>
                <a:gd name="connsiteX507" fmla="*/ 854297 w 2019300"/>
                <a:gd name="connsiteY507" fmla="*/ 595408 h 2305050"/>
                <a:gd name="connsiteX508" fmla="*/ 860298 w 2019300"/>
                <a:gd name="connsiteY508" fmla="*/ 585407 h 2305050"/>
                <a:gd name="connsiteX509" fmla="*/ 872395 w 2019300"/>
                <a:gd name="connsiteY509" fmla="*/ 588645 h 2305050"/>
                <a:gd name="connsiteX510" fmla="*/ 882967 w 2019300"/>
                <a:gd name="connsiteY510" fmla="*/ 595027 h 2305050"/>
                <a:gd name="connsiteX511" fmla="*/ 886206 w 2019300"/>
                <a:gd name="connsiteY511" fmla="*/ 588169 h 2305050"/>
                <a:gd name="connsiteX512" fmla="*/ 897065 w 2019300"/>
                <a:gd name="connsiteY512" fmla="*/ 593789 h 2305050"/>
                <a:gd name="connsiteX513" fmla="*/ 903732 w 2019300"/>
                <a:gd name="connsiteY513" fmla="*/ 585502 h 2305050"/>
                <a:gd name="connsiteX514" fmla="*/ 913543 w 2019300"/>
                <a:gd name="connsiteY514" fmla="*/ 565404 h 2305050"/>
                <a:gd name="connsiteX515" fmla="*/ 891159 w 2019300"/>
                <a:gd name="connsiteY515" fmla="*/ 549211 h 2305050"/>
                <a:gd name="connsiteX516" fmla="*/ 892683 w 2019300"/>
                <a:gd name="connsiteY516" fmla="*/ 547116 h 2305050"/>
                <a:gd name="connsiteX517" fmla="*/ 889254 w 2019300"/>
                <a:gd name="connsiteY517" fmla="*/ 543782 h 2305050"/>
                <a:gd name="connsiteX518" fmla="*/ 878300 w 2019300"/>
                <a:gd name="connsiteY518" fmla="*/ 541496 h 2305050"/>
                <a:gd name="connsiteX519" fmla="*/ 886396 w 2019300"/>
                <a:gd name="connsiteY519" fmla="*/ 531114 h 2305050"/>
                <a:gd name="connsiteX520" fmla="*/ 886777 w 2019300"/>
                <a:gd name="connsiteY520" fmla="*/ 524161 h 2305050"/>
                <a:gd name="connsiteX521" fmla="*/ 881348 w 2019300"/>
                <a:gd name="connsiteY521" fmla="*/ 524351 h 2305050"/>
                <a:gd name="connsiteX522" fmla="*/ 878300 w 2019300"/>
                <a:gd name="connsiteY522" fmla="*/ 514064 h 2305050"/>
                <a:gd name="connsiteX523" fmla="*/ 868490 w 2019300"/>
                <a:gd name="connsiteY523" fmla="*/ 508635 h 2305050"/>
                <a:gd name="connsiteX524" fmla="*/ 869633 w 2019300"/>
                <a:gd name="connsiteY524" fmla="*/ 501777 h 2305050"/>
                <a:gd name="connsiteX525" fmla="*/ 860298 w 2019300"/>
                <a:gd name="connsiteY525" fmla="*/ 498539 h 2305050"/>
                <a:gd name="connsiteX526" fmla="*/ 856869 w 2019300"/>
                <a:gd name="connsiteY526" fmla="*/ 492442 h 2305050"/>
                <a:gd name="connsiteX527" fmla="*/ 852488 w 2019300"/>
                <a:gd name="connsiteY527" fmla="*/ 493585 h 2305050"/>
                <a:gd name="connsiteX528" fmla="*/ 839343 w 2019300"/>
                <a:gd name="connsiteY528" fmla="*/ 486727 h 2305050"/>
                <a:gd name="connsiteX529" fmla="*/ 839819 w 2019300"/>
                <a:gd name="connsiteY529" fmla="*/ 483108 h 2305050"/>
                <a:gd name="connsiteX530" fmla="*/ 830009 w 2019300"/>
                <a:gd name="connsiteY530" fmla="*/ 478345 h 2305050"/>
                <a:gd name="connsiteX531" fmla="*/ 830390 w 2019300"/>
                <a:gd name="connsiteY531" fmla="*/ 463772 h 2305050"/>
                <a:gd name="connsiteX532" fmla="*/ 821627 w 2019300"/>
                <a:gd name="connsiteY532" fmla="*/ 468344 h 2305050"/>
                <a:gd name="connsiteX533" fmla="*/ 794480 w 2019300"/>
                <a:gd name="connsiteY533" fmla="*/ 463772 h 2305050"/>
                <a:gd name="connsiteX534" fmla="*/ 748379 w 2019300"/>
                <a:gd name="connsiteY534" fmla="*/ 439865 h 2305050"/>
                <a:gd name="connsiteX535" fmla="*/ 736187 w 2019300"/>
                <a:gd name="connsiteY535" fmla="*/ 437769 h 2305050"/>
                <a:gd name="connsiteX536" fmla="*/ 724471 w 2019300"/>
                <a:gd name="connsiteY536" fmla="*/ 439579 h 2305050"/>
                <a:gd name="connsiteX537" fmla="*/ 722567 w 2019300"/>
                <a:gd name="connsiteY537" fmla="*/ 432054 h 2305050"/>
                <a:gd name="connsiteX538" fmla="*/ 708660 w 2019300"/>
                <a:gd name="connsiteY538" fmla="*/ 424243 h 2305050"/>
                <a:gd name="connsiteX539" fmla="*/ 710184 w 2019300"/>
                <a:gd name="connsiteY539" fmla="*/ 416338 h 2305050"/>
                <a:gd name="connsiteX540" fmla="*/ 718756 w 2019300"/>
                <a:gd name="connsiteY540" fmla="*/ 416433 h 2305050"/>
                <a:gd name="connsiteX541" fmla="*/ 725424 w 2019300"/>
                <a:gd name="connsiteY541" fmla="*/ 411766 h 2305050"/>
                <a:gd name="connsiteX542" fmla="*/ 726281 w 2019300"/>
                <a:gd name="connsiteY542" fmla="*/ 403384 h 2305050"/>
                <a:gd name="connsiteX543" fmla="*/ 720376 w 2019300"/>
                <a:gd name="connsiteY543" fmla="*/ 398431 h 2305050"/>
                <a:gd name="connsiteX544" fmla="*/ 717994 w 2019300"/>
                <a:gd name="connsiteY544" fmla="*/ 392335 h 2305050"/>
                <a:gd name="connsiteX545" fmla="*/ 738092 w 2019300"/>
                <a:gd name="connsiteY545" fmla="*/ 376523 h 2305050"/>
                <a:gd name="connsiteX546" fmla="*/ 746188 w 2019300"/>
                <a:gd name="connsiteY546" fmla="*/ 377571 h 2305050"/>
                <a:gd name="connsiteX547" fmla="*/ 747903 w 2019300"/>
                <a:gd name="connsiteY547" fmla="*/ 372142 h 2305050"/>
                <a:gd name="connsiteX548" fmla="*/ 742093 w 2019300"/>
                <a:gd name="connsiteY548" fmla="*/ 370523 h 2305050"/>
                <a:gd name="connsiteX549" fmla="*/ 743712 w 2019300"/>
                <a:gd name="connsiteY549" fmla="*/ 363760 h 2305050"/>
                <a:gd name="connsiteX550" fmla="*/ 736187 w 2019300"/>
                <a:gd name="connsiteY550" fmla="*/ 362045 h 2305050"/>
                <a:gd name="connsiteX551" fmla="*/ 739616 w 2019300"/>
                <a:gd name="connsiteY551" fmla="*/ 355473 h 2305050"/>
                <a:gd name="connsiteX552" fmla="*/ 732949 w 2019300"/>
                <a:gd name="connsiteY552" fmla="*/ 351568 h 2305050"/>
                <a:gd name="connsiteX553" fmla="*/ 736854 w 2019300"/>
                <a:gd name="connsiteY553" fmla="*/ 346043 h 2305050"/>
                <a:gd name="connsiteX554" fmla="*/ 725424 w 2019300"/>
                <a:gd name="connsiteY554" fmla="*/ 336518 h 2305050"/>
                <a:gd name="connsiteX555" fmla="*/ 729710 w 2019300"/>
                <a:gd name="connsiteY555" fmla="*/ 326231 h 2305050"/>
                <a:gd name="connsiteX556" fmla="*/ 724090 w 2019300"/>
                <a:gd name="connsiteY556" fmla="*/ 322326 h 2305050"/>
                <a:gd name="connsiteX557" fmla="*/ 727900 w 2019300"/>
                <a:gd name="connsiteY557" fmla="*/ 315277 h 2305050"/>
                <a:gd name="connsiteX558" fmla="*/ 715709 w 2019300"/>
                <a:gd name="connsiteY558" fmla="*/ 309753 h 2305050"/>
                <a:gd name="connsiteX559" fmla="*/ 719328 w 2019300"/>
                <a:gd name="connsiteY559" fmla="*/ 309086 h 2305050"/>
                <a:gd name="connsiteX560" fmla="*/ 723614 w 2019300"/>
                <a:gd name="connsiteY560" fmla="*/ 299180 h 2305050"/>
                <a:gd name="connsiteX561" fmla="*/ 739902 w 2019300"/>
                <a:gd name="connsiteY561" fmla="*/ 286417 h 2305050"/>
                <a:gd name="connsiteX562" fmla="*/ 746569 w 2019300"/>
                <a:gd name="connsiteY562" fmla="*/ 276320 h 2305050"/>
                <a:gd name="connsiteX563" fmla="*/ 752380 w 2019300"/>
                <a:gd name="connsiteY563" fmla="*/ 257366 h 2305050"/>
                <a:gd name="connsiteX564" fmla="*/ 774763 w 2019300"/>
                <a:gd name="connsiteY564" fmla="*/ 246031 h 2305050"/>
                <a:gd name="connsiteX565" fmla="*/ 774192 w 2019300"/>
                <a:gd name="connsiteY565" fmla="*/ 241935 h 2305050"/>
                <a:gd name="connsiteX566" fmla="*/ 769620 w 2019300"/>
                <a:gd name="connsiteY566" fmla="*/ 238411 h 2305050"/>
                <a:gd name="connsiteX567" fmla="*/ 768953 w 2019300"/>
                <a:gd name="connsiteY567" fmla="*/ 228695 h 2305050"/>
                <a:gd name="connsiteX568" fmla="*/ 763429 w 2019300"/>
                <a:gd name="connsiteY568" fmla="*/ 223933 h 2305050"/>
                <a:gd name="connsiteX569" fmla="*/ 757619 w 2019300"/>
                <a:gd name="connsiteY569" fmla="*/ 225552 h 2305050"/>
                <a:gd name="connsiteX570" fmla="*/ 756285 w 2019300"/>
                <a:gd name="connsiteY570" fmla="*/ 223647 h 2305050"/>
                <a:gd name="connsiteX571" fmla="*/ 759809 w 2019300"/>
                <a:gd name="connsiteY571" fmla="*/ 208788 h 2305050"/>
                <a:gd name="connsiteX572" fmla="*/ 764191 w 2019300"/>
                <a:gd name="connsiteY572" fmla="*/ 206788 h 2305050"/>
                <a:gd name="connsiteX573" fmla="*/ 769906 w 2019300"/>
                <a:gd name="connsiteY573" fmla="*/ 209550 h 2305050"/>
                <a:gd name="connsiteX574" fmla="*/ 779431 w 2019300"/>
                <a:gd name="connsiteY574" fmla="*/ 209169 h 2305050"/>
                <a:gd name="connsiteX575" fmla="*/ 791337 w 2019300"/>
                <a:gd name="connsiteY575" fmla="*/ 220789 h 2305050"/>
                <a:gd name="connsiteX576" fmla="*/ 800862 w 2019300"/>
                <a:gd name="connsiteY576" fmla="*/ 214217 h 2305050"/>
                <a:gd name="connsiteX577" fmla="*/ 800862 w 2019300"/>
                <a:gd name="connsiteY577" fmla="*/ 200406 h 2305050"/>
                <a:gd name="connsiteX578" fmla="*/ 794671 w 2019300"/>
                <a:gd name="connsiteY578" fmla="*/ 194596 h 2305050"/>
                <a:gd name="connsiteX579" fmla="*/ 797623 w 2019300"/>
                <a:gd name="connsiteY579" fmla="*/ 170116 h 2305050"/>
                <a:gd name="connsiteX580" fmla="*/ 791527 w 2019300"/>
                <a:gd name="connsiteY580" fmla="*/ 167259 h 2305050"/>
                <a:gd name="connsiteX581" fmla="*/ 792671 w 2019300"/>
                <a:gd name="connsiteY581" fmla="*/ 163735 h 2305050"/>
                <a:gd name="connsiteX582" fmla="*/ 785813 w 2019300"/>
                <a:gd name="connsiteY582" fmla="*/ 161449 h 2305050"/>
                <a:gd name="connsiteX583" fmla="*/ 757904 w 2019300"/>
                <a:gd name="connsiteY583" fmla="*/ 159258 h 2305050"/>
                <a:gd name="connsiteX584" fmla="*/ 749332 w 2019300"/>
                <a:gd name="connsiteY584" fmla="*/ 163925 h 2305050"/>
                <a:gd name="connsiteX585" fmla="*/ 735997 w 2019300"/>
                <a:gd name="connsiteY585" fmla="*/ 165163 h 2305050"/>
                <a:gd name="connsiteX586" fmla="*/ 721138 w 2019300"/>
                <a:gd name="connsiteY586" fmla="*/ 144875 h 2305050"/>
                <a:gd name="connsiteX587" fmla="*/ 720185 w 2019300"/>
                <a:gd name="connsiteY587" fmla="*/ 132397 h 2305050"/>
                <a:gd name="connsiteX588" fmla="*/ 713613 w 2019300"/>
                <a:gd name="connsiteY588" fmla="*/ 137732 h 2305050"/>
                <a:gd name="connsiteX589" fmla="*/ 711803 w 2019300"/>
                <a:gd name="connsiteY589" fmla="*/ 135255 h 2305050"/>
                <a:gd name="connsiteX590" fmla="*/ 706946 w 2019300"/>
                <a:gd name="connsiteY590" fmla="*/ 139351 h 2305050"/>
                <a:gd name="connsiteX591" fmla="*/ 705802 w 2019300"/>
                <a:gd name="connsiteY591" fmla="*/ 135731 h 2305050"/>
                <a:gd name="connsiteX592" fmla="*/ 702373 w 2019300"/>
                <a:gd name="connsiteY592" fmla="*/ 137827 h 2305050"/>
                <a:gd name="connsiteX593" fmla="*/ 701231 w 2019300"/>
                <a:gd name="connsiteY593" fmla="*/ 124206 h 2305050"/>
                <a:gd name="connsiteX594" fmla="*/ 696944 w 2019300"/>
                <a:gd name="connsiteY594" fmla="*/ 124396 h 2305050"/>
                <a:gd name="connsiteX595" fmla="*/ 696754 w 2019300"/>
                <a:gd name="connsiteY595" fmla="*/ 121539 h 2305050"/>
                <a:gd name="connsiteX596" fmla="*/ 690372 w 2019300"/>
                <a:gd name="connsiteY596" fmla="*/ 116110 h 2305050"/>
                <a:gd name="connsiteX597" fmla="*/ 685610 w 2019300"/>
                <a:gd name="connsiteY597" fmla="*/ 100679 h 2305050"/>
                <a:gd name="connsiteX598" fmla="*/ 676656 w 2019300"/>
                <a:gd name="connsiteY598" fmla="*/ 92488 h 2305050"/>
                <a:gd name="connsiteX599" fmla="*/ 672084 w 2019300"/>
                <a:gd name="connsiteY599" fmla="*/ 96012 h 2305050"/>
                <a:gd name="connsiteX600" fmla="*/ 668846 w 2019300"/>
                <a:gd name="connsiteY600" fmla="*/ 91821 h 2305050"/>
                <a:gd name="connsiteX601" fmla="*/ 670179 w 2019300"/>
                <a:gd name="connsiteY601" fmla="*/ 88868 h 2305050"/>
                <a:gd name="connsiteX602" fmla="*/ 668846 w 2019300"/>
                <a:gd name="connsiteY602" fmla="*/ 90392 h 2305050"/>
                <a:gd name="connsiteX603" fmla="*/ 656177 w 2019300"/>
                <a:gd name="connsiteY603" fmla="*/ 84106 h 2305050"/>
                <a:gd name="connsiteX604" fmla="*/ 649986 w 2019300"/>
                <a:gd name="connsiteY604" fmla="*/ 86678 h 2305050"/>
                <a:gd name="connsiteX605" fmla="*/ 642080 w 2019300"/>
                <a:gd name="connsiteY605" fmla="*/ 72295 h 2305050"/>
                <a:gd name="connsiteX606" fmla="*/ 648938 w 2019300"/>
                <a:gd name="connsiteY606" fmla="*/ 72580 h 2305050"/>
                <a:gd name="connsiteX607" fmla="*/ 656558 w 2019300"/>
                <a:gd name="connsiteY607" fmla="*/ 67723 h 2305050"/>
                <a:gd name="connsiteX608" fmla="*/ 654844 w 2019300"/>
                <a:gd name="connsiteY608" fmla="*/ 65437 h 2305050"/>
                <a:gd name="connsiteX609" fmla="*/ 668084 w 2019300"/>
                <a:gd name="connsiteY609" fmla="*/ 55340 h 2305050"/>
                <a:gd name="connsiteX610" fmla="*/ 661988 w 2019300"/>
                <a:gd name="connsiteY610" fmla="*/ 44767 h 2305050"/>
                <a:gd name="connsiteX611" fmla="*/ 719138 w 2019300"/>
                <a:gd name="connsiteY611" fmla="*/ 51054 h 2305050"/>
                <a:gd name="connsiteX612" fmla="*/ 720566 w 2019300"/>
                <a:gd name="connsiteY612" fmla="*/ 47149 h 2305050"/>
                <a:gd name="connsiteX613" fmla="*/ 731806 w 2019300"/>
                <a:gd name="connsiteY613" fmla="*/ 38957 h 2305050"/>
                <a:gd name="connsiteX614" fmla="*/ 735330 w 2019300"/>
                <a:gd name="connsiteY614" fmla="*/ 32290 h 2305050"/>
                <a:gd name="connsiteX615" fmla="*/ 750475 w 2019300"/>
                <a:gd name="connsiteY615" fmla="*/ 36004 h 2305050"/>
                <a:gd name="connsiteX616" fmla="*/ 763048 w 2019300"/>
                <a:gd name="connsiteY616" fmla="*/ 23146 h 2305050"/>
                <a:gd name="connsiteX617" fmla="*/ 772382 w 2019300"/>
                <a:gd name="connsiteY617" fmla="*/ 18193 h 2305050"/>
                <a:gd name="connsiteX618" fmla="*/ 769048 w 2019300"/>
                <a:gd name="connsiteY618" fmla="*/ 9525 h 2305050"/>
                <a:gd name="connsiteX619" fmla="*/ 774002 w 2019300"/>
                <a:gd name="connsiteY619" fmla="*/ 10858 h 2305050"/>
                <a:gd name="connsiteX620" fmla="*/ 799814 w 2019300"/>
                <a:gd name="connsiteY620" fmla="*/ 36862 h 2305050"/>
                <a:gd name="connsiteX621" fmla="*/ 803148 w 2019300"/>
                <a:gd name="connsiteY621" fmla="*/ 62674 h 2305050"/>
                <a:gd name="connsiteX622" fmla="*/ 808196 w 2019300"/>
                <a:gd name="connsiteY622" fmla="*/ 62389 h 2305050"/>
                <a:gd name="connsiteX623" fmla="*/ 808863 w 2019300"/>
                <a:gd name="connsiteY623" fmla="*/ 65818 h 2305050"/>
                <a:gd name="connsiteX624" fmla="*/ 824865 w 2019300"/>
                <a:gd name="connsiteY624" fmla="*/ 64199 h 2305050"/>
                <a:gd name="connsiteX625" fmla="*/ 827627 w 2019300"/>
                <a:gd name="connsiteY625" fmla="*/ 76486 h 2305050"/>
                <a:gd name="connsiteX626" fmla="*/ 820579 w 2019300"/>
                <a:gd name="connsiteY626" fmla="*/ 78867 h 2305050"/>
                <a:gd name="connsiteX627" fmla="*/ 826579 w 2019300"/>
                <a:gd name="connsiteY627" fmla="*/ 102108 h 2305050"/>
                <a:gd name="connsiteX628" fmla="*/ 811244 w 2019300"/>
                <a:gd name="connsiteY628" fmla="*/ 107918 h 2305050"/>
                <a:gd name="connsiteX629" fmla="*/ 816197 w 2019300"/>
                <a:gd name="connsiteY629" fmla="*/ 114967 h 2305050"/>
                <a:gd name="connsiteX630" fmla="*/ 808577 w 2019300"/>
                <a:gd name="connsiteY630" fmla="*/ 119348 h 2305050"/>
                <a:gd name="connsiteX631" fmla="*/ 809720 w 2019300"/>
                <a:gd name="connsiteY631" fmla="*/ 123730 h 2305050"/>
                <a:gd name="connsiteX632" fmla="*/ 838200 w 2019300"/>
                <a:gd name="connsiteY632" fmla="*/ 147352 h 2305050"/>
                <a:gd name="connsiteX633" fmla="*/ 834962 w 2019300"/>
                <a:gd name="connsiteY633" fmla="*/ 156782 h 2305050"/>
                <a:gd name="connsiteX634" fmla="*/ 836295 w 2019300"/>
                <a:gd name="connsiteY634" fmla="*/ 169164 h 2305050"/>
                <a:gd name="connsiteX635" fmla="*/ 842391 w 2019300"/>
                <a:gd name="connsiteY635" fmla="*/ 178022 h 2305050"/>
                <a:gd name="connsiteX636" fmla="*/ 860869 w 2019300"/>
                <a:gd name="connsiteY636" fmla="*/ 189547 h 2305050"/>
                <a:gd name="connsiteX637" fmla="*/ 867727 w 2019300"/>
                <a:gd name="connsiteY637" fmla="*/ 185737 h 2305050"/>
                <a:gd name="connsiteX638" fmla="*/ 873347 w 2019300"/>
                <a:gd name="connsiteY638" fmla="*/ 176689 h 2305050"/>
                <a:gd name="connsiteX639" fmla="*/ 885730 w 2019300"/>
                <a:gd name="connsiteY639" fmla="*/ 170497 h 2305050"/>
                <a:gd name="connsiteX640" fmla="*/ 885730 w 2019300"/>
                <a:gd name="connsiteY640" fmla="*/ 163354 h 2305050"/>
                <a:gd name="connsiteX641" fmla="*/ 892588 w 2019300"/>
                <a:gd name="connsiteY641" fmla="*/ 163639 h 2305050"/>
                <a:gd name="connsiteX642" fmla="*/ 884777 w 2019300"/>
                <a:gd name="connsiteY642" fmla="*/ 145733 h 2305050"/>
                <a:gd name="connsiteX643" fmla="*/ 892492 w 2019300"/>
                <a:gd name="connsiteY643" fmla="*/ 142875 h 2305050"/>
                <a:gd name="connsiteX644" fmla="*/ 892778 w 2019300"/>
                <a:gd name="connsiteY644" fmla="*/ 129445 h 2305050"/>
                <a:gd name="connsiteX645" fmla="*/ 883063 w 2019300"/>
                <a:gd name="connsiteY645" fmla="*/ 127159 h 2305050"/>
                <a:gd name="connsiteX646" fmla="*/ 876110 w 2019300"/>
                <a:gd name="connsiteY646" fmla="*/ 99346 h 2305050"/>
                <a:gd name="connsiteX647" fmla="*/ 878396 w 2019300"/>
                <a:gd name="connsiteY647" fmla="*/ 89630 h 2305050"/>
                <a:gd name="connsiteX648" fmla="*/ 876014 w 2019300"/>
                <a:gd name="connsiteY648" fmla="*/ 88106 h 2305050"/>
                <a:gd name="connsiteX649" fmla="*/ 876300 w 2019300"/>
                <a:gd name="connsiteY649" fmla="*/ 81724 h 2305050"/>
                <a:gd name="connsiteX650" fmla="*/ 884396 w 2019300"/>
                <a:gd name="connsiteY650" fmla="*/ 76676 h 2305050"/>
                <a:gd name="connsiteX651" fmla="*/ 888683 w 2019300"/>
                <a:gd name="connsiteY651" fmla="*/ 68485 h 2305050"/>
                <a:gd name="connsiteX652" fmla="*/ 894017 w 2019300"/>
                <a:gd name="connsiteY652" fmla="*/ 66104 h 2305050"/>
                <a:gd name="connsiteX653" fmla="*/ 891826 w 2019300"/>
                <a:gd name="connsiteY653" fmla="*/ 62389 h 2305050"/>
                <a:gd name="connsiteX654" fmla="*/ 894874 w 2019300"/>
                <a:gd name="connsiteY654" fmla="*/ 58388 h 2305050"/>
                <a:gd name="connsiteX655" fmla="*/ 891731 w 2019300"/>
                <a:gd name="connsiteY655" fmla="*/ 54483 h 2305050"/>
                <a:gd name="connsiteX656" fmla="*/ 897922 w 2019300"/>
                <a:gd name="connsiteY656" fmla="*/ 49625 h 2305050"/>
                <a:gd name="connsiteX657" fmla="*/ 909638 w 2019300"/>
                <a:gd name="connsiteY657" fmla="*/ 47149 h 2305050"/>
                <a:gd name="connsiteX658" fmla="*/ 923449 w 2019300"/>
                <a:gd name="connsiteY658" fmla="*/ 35433 h 2305050"/>
                <a:gd name="connsiteX659" fmla="*/ 956691 w 2019300"/>
                <a:gd name="connsiteY659" fmla="*/ 40672 h 2305050"/>
                <a:gd name="connsiteX660" fmla="*/ 970217 w 2019300"/>
                <a:gd name="connsiteY660" fmla="*/ 45815 h 2305050"/>
                <a:gd name="connsiteX661" fmla="*/ 983266 w 2019300"/>
                <a:gd name="connsiteY661" fmla="*/ 42291 h 2305050"/>
                <a:gd name="connsiteX662" fmla="*/ 989838 w 2019300"/>
                <a:gd name="connsiteY662" fmla="*/ 35242 h 2305050"/>
                <a:gd name="connsiteX663" fmla="*/ 1014603 w 2019300"/>
                <a:gd name="connsiteY663" fmla="*/ 38195 h 2305050"/>
                <a:gd name="connsiteX664" fmla="*/ 1022128 w 2019300"/>
                <a:gd name="connsiteY664" fmla="*/ 35814 h 2305050"/>
                <a:gd name="connsiteX665" fmla="*/ 1021747 w 2019300"/>
                <a:gd name="connsiteY665" fmla="*/ 29051 h 2305050"/>
                <a:gd name="connsiteX666" fmla="*/ 1017461 w 2019300"/>
                <a:gd name="connsiteY666" fmla="*/ 21622 h 2305050"/>
                <a:gd name="connsiteX667" fmla="*/ 1033367 w 2019300"/>
                <a:gd name="connsiteY667" fmla="*/ 16383 h 2305050"/>
                <a:gd name="connsiteX668" fmla="*/ 1046893 w 2019300"/>
                <a:gd name="connsiteY668" fmla="*/ 18479 h 2305050"/>
                <a:gd name="connsiteX669" fmla="*/ 1049846 w 2019300"/>
                <a:gd name="connsiteY669" fmla="*/ 25146 h 2305050"/>
                <a:gd name="connsiteX670" fmla="*/ 1043178 w 2019300"/>
                <a:gd name="connsiteY670" fmla="*/ 28766 h 2305050"/>
                <a:gd name="connsiteX671" fmla="*/ 1046226 w 2019300"/>
                <a:gd name="connsiteY671" fmla="*/ 33623 h 2305050"/>
                <a:gd name="connsiteX672" fmla="*/ 1043845 w 2019300"/>
                <a:gd name="connsiteY672" fmla="*/ 37814 h 2305050"/>
                <a:gd name="connsiteX673" fmla="*/ 1045083 w 2019300"/>
                <a:gd name="connsiteY673" fmla="*/ 47149 h 2305050"/>
                <a:gd name="connsiteX674" fmla="*/ 1066133 w 2019300"/>
                <a:gd name="connsiteY674" fmla="*/ 43148 h 2305050"/>
                <a:gd name="connsiteX675" fmla="*/ 1087374 w 2019300"/>
                <a:gd name="connsiteY675" fmla="*/ 30575 h 2305050"/>
                <a:gd name="connsiteX676" fmla="*/ 1089279 w 2019300"/>
                <a:gd name="connsiteY676" fmla="*/ 33147 h 2305050"/>
                <a:gd name="connsiteX677" fmla="*/ 1089851 w 2019300"/>
                <a:gd name="connsiteY677" fmla="*/ 39148 h 2305050"/>
                <a:gd name="connsiteX678" fmla="*/ 1064705 w 2019300"/>
                <a:gd name="connsiteY678" fmla="*/ 65341 h 2305050"/>
                <a:gd name="connsiteX679" fmla="*/ 1064895 w 2019300"/>
                <a:gd name="connsiteY679" fmla="*/ 85439 h 2305050"/>
                <a:gd name="connsiteX680" fmla="*/ 1072039 w 2019300"/>
                <a:gd name="connsiteY680" fmla="*/ 78200 h 2305050"/>
                <a:gd name="connsiteX681" fmla="*/ 1088327 w 2019300"/>
                <a:gd name="connsiteY681" fmla="*/ 87249 h 2305050"/>
                <a:gd name="connsiteX682" fmla="*/ 1102805 w 2019300"/>
                <a:gd name="connsiteY682" fmla="*/ 81629 h 2305050"/>
                <a:gd name="connsiteX683" fmla="*/ 1104614 w 2019300"/>
                <a:gd name="connsiteY683" fmla="*/ 75343 h 2305050"/>
                <a:gd name="connsiteX684" fmla="*/ 1099566 w 2019300"/>
                <a:gd name="connsiteY684" fmla="*/ 56674 h 2305050"/>
                <a:gd name="connsiteX685" fmla="*/ 1099852 w 2019300"/>
                <a:gd name="connsiteY685" fmla="*/ 46006 h 2305050"/>
                <a:gd name="connsiteX686" fmla="*/ 1111568 w 2019300"/>
                <a:gd name="connsiteY686" fmla="*/ 38671 h 2305050"/>
                <a:gd name="connsiteX687" fmla="*/ 1115378 w 2019300"/>
                <a:gd name="connsiteY687" fmla="*/ 38957 h 2305050"/>
                <a:gd name="connsiteX688" fmla="*/ 1136142 w 2019300"/>
                <a:gd name="connsiteY688" fmla="*/ 24098 h 2305050"/>
                <a:gd name="connsiteX689" fmla="*/ 1149668 w 2019300"/>
                <a:gd name="connsiteY689" fmla="*/ 26860 h 2305050"/>
                <a:gd name="connsiteX690" fmla="*/ 1149572 w 2019300"/>
                <a:gd name="connsiteY690" fmla="*/ 35147 h 2305050"/>
                <a:gd name="connsiteX691" fmla="*/ 1157383 w 2019300"/>
                <a:gd name="connsiteY691" fmla="*/ 48196 h 2305050"/>
                <a:gd name="connsiteX692" fmla="*/ 1174814 w 2019300"/>
                <a:gd name="connsiteY692" fmla="*/ 59912 h 2305050"/>
                <a:gd name="connsiteX693" fmla="*/ 1185005 w 2019300"/>
                <a:gd name="connsiteY693" fmla="*/ 95631 h 2305050"/>
                <a:gd name="connsiteX694" fmla="*/ 1193959 w 2019300"/>
                <a:gd name="connsiteY694" fmla="*/ 102489 h 2305050"/>
                <a:gd name="connsiteX695" fmla="*/ 1209199 w 2019300"/>
                <a:gd name="connsiteY695" fmla="*/ 89440 h 2305050"/>
                <a:gd name="connsiteX696" fmla="*/ 1224534 w 2019300"/>
                <a:gd name="connsiteY696" fmla="*/ 90297 h 2305050"/>
                <a:gd name="connsiteX697" fmla="*/ 1226058 w 2019300"/>
                <a:gd name="connsiteY697" fmla="*/ 95631 h 2305050"/>
                <a:gd name="connsiteX698" fmla="*/ 1226534 w 2019300"/>
                <a:gd name="connsiteY698" fmla="*/ 85916 h 2305050"/>
                <a:gd name="connsiteX699" fmla="*/ 1227392 w 2019300"/>
                <a:gd name="connsiteY699" fmla="*/ 96107 h 2305050"/>
                <a:gd name="connsiteX700" fmla="*/ 1229773 w 2019300"/>
                <a:gd name="connsiteY700" fmla="*/ 94012 h 2305050"/>
                <a:gd name="connsiteX701" fmla="*/ 1228439 w 2019300"/>
                <a:gd name="connsiteY701" fmla="*/ 90678 h 2305050"/>
                <a:gd name="connsiteX702" fmla="*/ 1230916 w 2019300"/>
                <a:gd name="connsiteY702" fmla="*/ 91059 h 2305050"/>
                <a:gd name="connsiteX703" fmla="*/ 1228249 w 2019300"/>
                <a:gd name="connsiteY703" fmla="*/ 84963 h 2305050"/>
                <a:gd name="connsiteX704" fmla="*/ 1231011 w 2019300"/>
                <a:gd name="connsiteY704" fmla="*/ 86392 h 2305050"/>
                <a:gd name="connsiteX705" fmla="*/ 1240822 w 2019300"/>
                <a:gd name="connsiteY705" fmla="*/ 74962 h 2305050"/>
                <a:gd name="connsiteX706" fmla="*/ 1244727 w 2019300"/>
                <a:gd name="connsiteY706" fmla="*/ 73819 h 2305050"/>
                <a:gd name="connsiteX707" fmla="*/ 1254062 w 2019300"/>
                <a:gd name="connsiteY707" fmla="*/ 85534 h 2305050"/>
                <a:gd name="connsiteX708" fmla="*/ 1255490 w 2019300"/>
                <a:gd name="connsiteY708" fmla="*/ 98298 h 2305050"/>
                <a:gd name="connsiteX709" fmla="*/ 1265682 w 2019300"/>
                <a:gd name="connsiteY709" fmla="*/ 108013 h 2305050"/>
                <a:gd name="connsiteX710" fmla="*/ 1271588 w 2019300"/>
                <a:gd name="connsiteY710" fmla="*/ 131540 h 2305050"/>
                <a:gd name="connsiteX711" fmla="*/ 1278446 w 2019300"/>
                <a:gd name="connsiteY711" fmla="*/ 134207 h 2305050"/>
                <a:gd name="connsiteX712" fmla="*/ 1285875 w 2019300"/>
                <a:gd name="connsiteY712" fmla="*/ 128587 h 2305050"/>
                <a:gd name="connsiteX713" fmla="*/ 1297305 w 2019300"/>
                <a:gd name="connsiteY713" fmla="*/ 131540 h 2305050"/>
                <a:gd name="connsiteX714" fmla="*/ 1307783 w 2019300"/>
                <a:gd name="connsiteY714" fmla="*/ 127445 h 2305050"/>
                <a:gd name="connsiteX715" fmla="*/ 1313593 w 2019300"/>
                <a:gd name="connsiteY715" fmla="*/ 122206 h 2305050"/>
                <a:gd name="connsiteX716" fmla="*/ 1310068 w 2019300"/>
                <a:gd name="connsiteY716" fmla="*/ 132874 h 2305050"/>
                <a:gd name="connsiteX717" fmla="*/ 1320832 w 2019300"/>
                <a:gd name="connsiteY717" fmla="*/ 132683 h 2305050"/>
                <a:gd name="connsiteX718" fmla="*/ 1335310 w 2019300"/>
                <a:gd name="connsiteY718" fmla="*/ 154591 h 2305050"/>
                <a:gd name="connsiteX719" fmla="*/ 1330357 w 2019300"/>
                <a:gd name="connsiteY719" fmla="*/ 171259 h 2305050"/>
                <a:gd name="connsiteX720" fmla="*/ 1332738 w 2019300"/>
                <a:gd name="connsiteY720" fmla="*/ 180213 h 2305050"/>
                <a:gd name="connsiteX721" fmla="*/ 1327023 w 2019300"/>
                <a:gd name="connsiteY721" fmla="*/ 187547 h 2305050"/>
                <a:gd name="connsiteX722" fmla="*/ 1334643 w 2019300"/>
                <a:gd name="connsiteY722" fmla="*/ 189166 h 2305050"/>
                <a:gd name="connsiteX723" fmla="*/ 1332643 w 2019300"/>
                <a:gd name="connsiteY723" fmla="*/ 201835 h 2305050"/>
                <a:gd name="connsiteX724" fmla="*/ 1319593 w 2019300"/>
                <a:gd name="connsiteY724" fmla="*/ 211550 h 2305050"/>
                <a:gd name="connsiteX725" fmla="*/ 1324547 w 2019300"/>
                <a:gd name="connsiteY725" fmla="*/ 218027 h 2305050"/>
                <a:gd name="connsiteX726" fmla="*/ 1333119 w 2019300"/>
                <a:gd name="connsiteY726" fmla="*/ 213550 h 2305050"/>
                <a:gd name="connsiteX727" fmla="*/ 1337215 w 2019300"/>
                <a:gd name="connsiteY727" fmla="*/ 224123 h 2305050"/>
                <a:gd name="connsiteX728" fmla="*/ 1345216 w 2019300"/>
                <a:gd name="connsiteY728" fmla="*/ 227933 h 2305050"/>
                <a:gd name="connsiteX729" fmla="*/ 1343025 w 2019300"/>
                <a:gd name="connsiteY729" fmla="*/ 237172 h 2305050"/>
                <a:gd name="connsiteX730" fmla="*/ 1348168 w 2019300"/>
                <a:gd name="connsiteY730" fmla="*/ 239173 h 2305050"/>
                <a:gd name="connsiteX731" fmla="*/ 1363123 w 2019300"/>
                <a:gd name="connsiteY731" fmla="*/ 234029 h 2305050"/>
                <a:gd name="connsiteX732" fmla="*/ 1375124 w 2019300"/>
                <a:gd name="connsiteY732" fmla="*/ 234791 h 2305050"/>
                <a:gd name="connsiteX733" fmla="*/ 1384935 w 2019300"/>
                <a:gd name="connsiteY733" fmla="*/ 240792 h 2305050"/>
                <a:gd name="connsiteX734" fmla="*/ 1391222 w 2019300"/>
                <a:gd name="connsiteY734" fmla="*/ 250984 h 2305050"/>
                <a:gd name="connsiteX735" fmla="*/ 1396746 w 2019300"/>
                <a:gd name="connsiteY735" fmla="*/ 251936 h 2305050"/>
                <a:gd name="connsiteX736" fmla="*/ 1395127 w 2019300"/>
                <a:gd name="connsiteY736" fmla="*/ 262223 h 2305050"/>
                <a:gd name="connsiteX737" fmla="*/ 1401318 w 2019300"/>
                <a:gd name="connsiteY737" fmla="*/ 278130 h 2305050"/>
                <a:gd name="connsiteX738" fmla="*/ 1401032 w 2019300"/>
                <a:gd name="connsiteY738" fmla="*/ 284226 h 2305050"/>
                <a:gd name="connsiteX739" fmla="*/ 1398365 w 2019300"/>
                <a:gd name="connsiteY739" fmla="*/ 290132 h 2305050"/>
                <a:gd name="connsiteX740" fmla="*/ 1372743 w 2019300"/>
                <a:gd name="connsiteY740" fmla="*/ 306229 h 2305050"/>
                <a:gd name="connsiteX741" fmla="*/ 1370933 w 2019300"/>
                <a:gd name="connsiteY741" fmla="*/ 322802 h 2305050"/>
                <a:gd name="connsiteX742" fmla="*/ 1377315 w 2019300"/>
                <a:gd name="connsiteY742" fmla="*/ 324898 h 2305050"/>
                <a:gd name="connsiteX743" fmla="*/ 1380839 w 2019300"/>
                <a:gd name="connsiteY743" fmla="*/ 330041 h 2305050"/>
                <a:gd name="connsiteX744" fmla="*/ 1395984 w 2019300"/>
                <a:gd name="connsiteY744" fmla="*/ 328803 h 2305050"/>
                <a:gd name="connsiteX745" fmla="*/ 1414367 w 2019300"/>
                <a:gd name="connsiteY745" fmla="*/ 335661 h 2305050"/>
                <a:gd name="connsiteX746" fmla="*/ 1421035 w 2019300"/>
                <a:gd name="connsiteY746" fmla="*/ 345948 h 2305050"/>
                <a:gd name="connsiteX747" fmla="*/ 1429703 w 2019300"/>
                <a:gd name="connsiteY747" fmla="*/ 347567 h 2305050"/>
                <a:gd name="connsiteX748" fmla="*/ 1437894 w 2019300"/>
                <a:gd name="connsiteY748" fmla="*/ 353377 h 2305050"/>
                <a:gd name="connsiteX749" fmla="*/ 1435513 w 2019300"/>
                <a:gd name="connsiteY749" fmla="*/ 359283 h 2305050"/>
                <a:gd name="connsiteX750" fmla="*/ 1449419 w 2019300"/>
                <a:gd name="connsiteY750" fmla="*/ 357759 h 2305050"/>
                <a:gd name="connsiteX751" fmla="*/ 1445895 w 2019300"/>
                <a:gd name="connsiteY751" fmla="*/ 362902 h 2305050"/>
                <a:gd name="connsiteX752" fmla="*/ 1450467 w 2019300"/>
                <a:gd name="connsiteY752" fmla="*/ 371380 h 2305050"/>
                <a:gd name="connsiteX753" fmla="*/ 1482376 w 2019300"/>
                <a:gd name="connsiteY753" fmla="*/ 349663 h 2305050"/>
                <a:gd name="connsiteX754" fmla="*/ 1475232 w 2019300"/>
                <a:gd name="connsiteY754" fmla="*/ 362236 h 2305050"/>
                <a:gd name="connsiteX755" fmla="*/ 1475232 w 2019300"/>
                <a:gd name="connsiteY755" fmla="*/ 370523 h 2305050"/>
                <a:gd name="connsiteX756" fmla="*/ 1460087 w 2019300"/>
                <a:gd name="connsiteY756" fmla="*/ 375475 h 2305050"/>
                <a:gd name="connsiteX757" fmla="*/ 1454849 w 2019300"/>
                <a:gd name="connsiteY757" fmla="*/ 380143 h 2305050"/>
                <a:gd name="connsiteX758" fmla="*/ 1457611 w 2019300"/>
                <a:gd name="connsiteY758" fmla="*/ 382619 h 2305050"/>
                <a:gd name="connsiteX759" fmla="*/ 1461707 w 2019300"/>
                <a:gd name="connsiteY759" fmla="*/ 381191 h 2305050"/>
                <a:gd name="connsiteX760" fmla="*/ 1464659 w 2019300"/>
                <a:gd name="connsiteY760" fmla="*/ 385572 h 2305050"/>
                <a:gd name="connsiteX761" fmla="*/ 1473232 w 2019300"/>
                <a:gd name="connsiteY761" fmla="*/ 390239 h 2305050"/>
                <a:gd name="connsiteX762" fmla="*/ 1479423 w 2019300"/>
                <a:gd name="connsiteY762" fmla="*/ 399955 h 2305050"/>
                <a:gd name="connsiteX763" fmla="*/ 1479423 w 2019300"/>
                <a:gd name="connsiteY763" fmla="*/ 409003 h 2305050"/>
                <a:gd name="connsiteX764" fmla="*/ 1492568 w 2019300"/>
                <a:gd name="connsiteY764" fmla="*/ 422624 h 2305050"/>
                <a:gd name="connsiteX765" fmla="*/ 1506950 w 2019300"/>
                <a:gd name="connsiteY765" fmla="*/ 428434 h 2305050"/>
                <a:gd name="connsiteX766" fmla="*/ 1513999 w 2019300"/>
                <a:gd name="connsiteY766" fmla="*/ 426244 h 2305050"/>
                <a:gd name="connsiteX767" fmla="*/ 1508379 w 2019300"/>
                <a:gd name="connsiteY767" fmla="*/ 438150 h 2305050"/>
                <a:gd name="connsiteX768" fmla="*/ 1511141 w 2019300"/>
                <a:gd name="connsiteY768" fmla="*/ 442627 h 2305050"/>
                <a:gd name="connsiteX769" fmla="*/ 1509617 w 2019300"/>
                <a:gd name="connsiteY769" fmla="*/ 445675 h 2305050"/>
                <a:gd name="connsiteX770" fmla="*/ 1514951 w 2019300"/>
                <a:gd name="connsiteY770" fmla="*/ 449866 h 2305050"/>
                <a:gd name="connsiteX771" fmla="*/ 1520190 w 2019300"/>
                <a:gd name="connsiteY771" fmla="*/ 442912 h 2305050"/>
                <a:gd name="connsiteX772" fmla="*/ 1526286 w 2019300"/>
                <a:gd name="connsiteY772" fmla="*/ 442817 h 2305050"/>
                <a:gd name="connsiteX773" fmla="*/ 1540193 w 2019300"/>
                <a:gd name="connsiteY773" fmla="*/ 431864 h 2305050"/>
                <a:gd name="connsiteX774" fmla="*/ 1535716 w 2019300"/>
                <a:gd name="connsiteY774" fmla="*/ 418148 h 2305050"/>
                <a:gd name="connsiteX775" fmla="*/ 1546193 w 2019300"/>
                <a:gd name="connsiteY775" fmla="*/ 408241 h 2305050"/>
                <a:gd name="connsiteX776" fmla="*/ 1547432 w 2019300"/>
                <a:gd name="connsiteY776" fmla="*/ 401860 h 2305050"/>
                <a:gd name="connsiteX777" fmla="*/ 1553718 w 2019300"/>
                <a:gd name="connsiteY777" fmla="*/ 393097 h 2305050"/>
                <a:gd name="connsiteX778" fmla="*/ 1559052 w 2019300"/>
                <a:gd name="connsiteY778" fmla="*/ 390144 h 2305050"/>
                <a:gd name="connsiteX779" fmla="*/ 1554956 w 2019300"/>
                <a:gd name="connsiteY779" fmla="*/ 384429 h 2305050"/>
                <a:gd name="connsiteX780" fmla="*/ 1554194 w 2019300"/>
                <a:gd name="connsiteY780" fmla="*/ 378142 h 2305050"/>
                <a:gd name="connsiteX781" fmla="*/ 1541145 w 2019300"/>
                <a:gd name="connsiteY781" fmla="*/ 370237 h 2305050"/>
                <a:gd name="connsiteX782" fmla="*/ 1549527 w 2019300"/>
                <a:gd name="connsiteY782" fmla="*/ 362141 h 2305050"/>
                <a:gd name="connsiteX783" fmla="*/ 1553337 w 2019300"/>
                <a:gd name="connsiteY783" fmla="*/ 351949 h 2305050"/>
                <a:gd name="connsiteX784" fmla="*/ 1542859 w 2019300"/>
                <a:gd name="connsiteY784" fmla="*/ 350234 h 2305050"/>
                <a:gd name="connsiteX785" fmla="*/ 1527620 w 2019300"/>
                <a:gd name="connsiteY785" fmla="*/ 339471 h 2305050"/>
                <a:gd name="connsiteX786" fmla="*/ 1528001 w 2019300"/>
                <a:gd name="connsiteY786" fmla="*/ 327279 h 2305050"/>
                <a:gd name="connsiteX787" fmla="*/ 1554861 w 2019300"/>
                <a:gd name="connsiteY787" fmla="*/ 327946 h 2305050"/>
                <a:gd name="connsiteX788" fmla="*/ 1574578 w 2019300"/>
                <a:gd name="connsiteY788" fmla="*/ 332041 h 2305050"/>
                <a:gd name="connsiteX789" fmla="*/ 1598771 w 2019300"/>
                <a:gd name="connsiteY789" fmla="*/ 329184 h 2305050"/>
                <a:gd name="connsiteX790" fmla="*/ 1627442 w 2019300"/>
                <a:gd name="connsiteY790" fmla="*/ 311563 h 2305050"/>
                <a:gd name="connsiteX791" fmla="*/ 1643634 w 2019300"/>
                <a:gd name="connsiteY791" fmla="*/ 296513 h 2305050"/>
                <a:gd name="connsiteX792" fmla="*/ 1650683 w 2019300"/>
                <a:gd name="connsiteY792" fmla="*/ 306800 h 2305050"/>
                <a:gd name="connsiteX793" fmla="*/ 1656588 w 2019300"/>
                <a:gd name="connsiteY793" fmla="*/ 326041 h 2305050"/>
                <a:gd name="connsiteX794" fmla="*/ 1653445 w 2019300"/>
                <a:gd name="connsiteY794" fmla="*/ 327755 h 2305050"/>
                <a:gd name="connsiteX795" fmla="*/ 1655636 w 2019300"/>
                <a:gd name="connsiteY795" fmla="*/ 333756 h 2305050"/>
                <a:gd name="connsiteX796" fmla="*/ 1661732 w 2019300"/>
                <a:gd name="connsiteY796" fmla="*/ 335090 h 2305050"/>
                <a:gd name="connsiteX797" fmla="*/ 1697831 w 2019300"/>
                <a:gd name="connsiteY797" fmla="*/ 330422 h 2305050"/>
                <a:gd name="connsiteX798" fmla="*/ 1728216 w 2019300"/>
                <a:gd name="connsiteY798" fmla="*/ 320231 h 2305050"/>
                <a:gd name="connsiteX799" fmla="*/ 1734407 w 2019300"/>
                <a:gd name="connsiteY799" fmla="*/ 333184 h 2305050"/>
                <a:gd name="connsiteX800" fmla="*/ 1735931 w 2019300"/>
                <a:gd name="connsiteY800" fmla="*/ 332423 h 2305050"/>
                <a:gd name="connsiteX801" fmla="*/ 1746790 w 2019300"/>
                <a:gd name="connsiteY801" fmla="*/ 349186 h 2305050"/>
                <a:gd name="connsiteX802" fmla="*/ 1744789 w 2019300"/>
                <a:gd name="connsiteY802" fmla="*/ 351568 h 2305050"/>
                <a:gd name="connsiteX803" fmla="*/ 1752695 w 2019300"/>
                <a:gd name="connsiteY803" fmla="*/ 366332 h 2305050"/>
                <a:gd name="connsiteX804" fmla="*/ 1756315 w 2019300"/>
                <a:gd name="connsiteY804" fmla="*/ 388715 h 2305050"/>
                <a:gd name="connsiteX805" fmla="*/ 1783651 w 2019300"/>
                <a:gd name="connsiteY805" fmla="*/ 384048 h 2305050"/>
                <a:gd name="connsiteX806" fmla="*/ 1814893 w 2019300"/>
                <a:gd name="connsiteY806" fmla="*/ 397288 h 2305050"/>
                <a:gd name="connsiteX807" fmla="*/ 1837563 w 2019300"/>
                <a:gd name="connsiteY807" fmla="*/ 391192 h 2305050"/>
                <a:gd name="connsiteX808" fmla="*/ 1840801 w 2019300"/>
                <a:gd name="connsiteY808" fmla="*/ 396240 h 2305050"/>
                <a:gd name="connsiteX809" fmla="*/ 1900333 w 2019300"/>
                <a:gd name="connsiteY809" fmla="*/ 403289 h 2305050"/>
                <a:gd name="connsiteX810" fmla="*/ 1940528 w 2019300"/>
                <a:gd name="connsiteY810" fmla="*/ 411099 h 2305050"/>
                <a:gd name="connsiteX811" fmla="*/ 1941671 w 2019300"/>
                <a:gd name="connsiteY811" fmla="*/ 414147 h 2305050"/>
                <a:gd name="connsiteX812" fmla="*/ 1947767 w 2019300"/>
                <a:gd name="connsiteY812" fmla="*/ 412433 h 2305050"/>
                <a:gd name="connsiteX813" fmla="*/ 1949863 w 2019300"/>
                <a:gd name="connsiteY813" fmla="*/ 418909 h 2305050"/>
                <a:gd name="connsiteX814" fmla="*/ 1979771 w 2019300"/>
                <a:gd name="connsiteY814" fmla="*/ 410623 h 2305050"/>
                <a:gd name="connsiteX815" fmla="*/ 1980724 w 2019300"/>
                <a:gd name="connsiteY815" fmla="*/ 412718 h 2305050"/>
                <a:gd name="connsiteX816" fmla="*/ 2004155 w 2019300"/>
                <a:gd name="connsiteY816" fmla="*/ 400145 h 2305050"/>
                <a:gd name="connsiteX817" fmla="*/ 2010156 w 2019300"/>
                <a:gd name="connsiteY817" fmla="*/ 401288 h 2305050"/>
                <a:gd name="connsiteX818" fmla="*/ 2012537 w 2019300"/>
                <a:gd name="connsiteY818" fmla="*/ 410337 h 2305050"/>
                <a:gd name="connsiteX819" fmla="*/ 1987487 w 2019300"/>
                <a:gd name="connsiteY819" fmla="*/ 422148 h 2305050"/>
                <a:gd name="connsiteX820" fmla="*/ 1991201 w 2019300"/>
                <a:gd name="connsiteY820" fmla="*/ 431768 h 2305050"/>
                <a:gd name="connsiteX821" fmla="*/ 1987487 w 2019300"/>
                <a:gd name="connsiteY821" fmla="*/ 433102 h 2305050"/>
                <a:gd name="connsiteX822" fmla="*/ 1988915 w 2019300"/>
                <a:gd name="connsiteY822" fmla="*/ 436245 h 2305050"/>
                <a:gd name="connsiteX823" fmla="*/ 1977580 w 2019300"/>
                <a:gd name="connsiteY823" fmla="*/ 444151 h 2305050"/>
                <a:gd name="connsiteX824" fmla="*/ 1979105 w 2019300"/>
                <a:gd name="connsiteY824" fmla="*/ 456343 h 2305050"/>
                <a:gd name="connsiteX825" fmla="*/ 1995011 w 2019300"/>
                <a:gd name="connsiteY825" fmla="*/ 463867 h 2305050"/>
                <a:gd name="connsiteX826" fmla="*/ 2006822 w 2019300"/>
                <a:gd name="connsiteY826" fmla="*/ 484156 h 2305050"/>
                <a:gd name="connsiteX827" fmla="*/ 1979390 w 2019300"/>
                <a:gd name="connsiteY827" fmla="*/ 515683 h 2305050"/>
                <a:gd name="connsiteX828" fmla="*/ 1979295 w 2019300"/>
                <a:gd name="connsiteY828" fmla="*/ 525399 h 2305050"/>
                <a:gd name="connsiteX829" fmla="*/ 1962150 w 2019300"/>
                <a:gd name="connsiteY829" fmla="*/ 539972 h 2305050"/>
                <a:gd name="connsiteX830" fmla="*/ 1961388 w 2019300"/>
                <a:gd name="connsiteY830" fmla="*/ 544354 h 2305050"/>
                <a:gd name="connsiteX831" fmla="*/ 1966817 w 2019300"/>
                <a:gd name="connsiteY831" fmla="*/ 547211 h 2305050"/>
                <a:gd name="connsiteX832" fmla="*/ 1953482 w 2019300"/>
                <a:gd name="connsiteY832" fmla="*/ 546735 h 2305050"/>
                <a:gd name="connsiteX833" fmla="*/ 1949291 w 2019300"/>
                <a:gd name="connsiteY833" fmla="*/ 554641 h 2305050"/>
                <a:gd name="connsiteX834" fmla="*/ 1937480 w 2019300"/>
                <a:gd name="connsiteY834" fmla="*/ 554355 h 2305050"/>
                <a:gd name="connsiteX835" fmla="*/ 1933384 w 2019300"/>
                <a:gd name="connsiteY835" fmla="*/ 555593 h 2305050"/>
                <a:gd name="connsiteX836" fmla="*/ 1932051 w 2019300"/>
                <a:gd name="connsiteY836" fmla="*/ 559403 h 2305050"/>
                <a:gd name="connsiteX837" fmla="*/ 1917954 w 2019300"/>
                <a:gd name="connsiteY837" fmla="*/ 555308 h 2305050"/>
                <a:gd name="connsiteX838" fmla="*/ 1916621 w 2019300"/>
                <a:gd name="connsiteY838" fmla="*/ 563690 h 2305050"/>
                <a:gd name="connsiteX839" fmla="*/ 1915478 w 2019300"/>
                <a:gd name="connsiteY839" fmla="*/ 554450 h 2305050"/>
                <a:gd name="connsiteX840" fmla="*/ 1887093 w 2019300"/>
                <a:gd name="connsiteY840" fmla="*/ 558546 h 2305050"/>
                <a:gd name="connsiteX841" fmla="*/ 1872520 w 2019300"/>
                <a:gd name="connsiteY841" fmla="*/ 566166 h 2305050"/>
                <a:gd name="connsiteX842" fmla="*/ 1873472 w 2019300"/>
                <a:gd name="connsiteY842" fmla="*/ 576072 h 2305050"/>
                <a:gd name="connsiteX843" fmla="*/ 1870710 w 2019300"/>
                <a:gd name="connsiteY843" fmla="*/ 576453 h 2305050"/>
                <a:gd name="connsiteX844" fmla="*/ 1866043 w 2019300"/>
                <a:gd name="connsiteY844" fmla="*/ 593979 h 2305050"/>
                <a:gd name="connsiteX845" fmla="*/ 1845850 w 2019300"/>
                <a:gd name="connsiteY845" fmla="*/ 601218 h 2305050"/>
                <a:gd name="connsiteX846" fmla="*/ 1828324 w 2019300"/>
                <a:gd name="connsiteY846" fmla="*/ 614553 h 2305050"/>
                <a:gd name="connsiteX847" fmla="*/ 1824418 w 2019300"/>
                <a:gd name="connsiteY847" fmla="*/ 610172 h 2305050"/>
                <a:gd name="connsiteX848" fmla="*/ 1815560 w 2019300"/>
                <a:gd name="connsiteY848" fmla="*/ 618458 h 2305050"/>
                <a:gd name="connsiteX849" fmla="*/ 1778222 w 2019300"/>
                <a:gd name="connsiteY849" fmla="*/ 635794 h 2305050"/>
                <a:gd name="connsiteX850" fmla="*/ 1756220 w 2019300"/>
                <a:gd name="connsiteY850" fmla="*/ 638937 h 2305050"/>
                <a:gd name="connsiteX851" fmla="*/ 1754029 w 2019300"/>
                <a:gd name="connsiteY851" fmla="*/ 640461 h 2305050"/>
                <a:gd name="connsiteX852" fmla="*/ 1754981 w 2019300"/>
                <a:gd name="connsiteY852" fmla="*/ 651796 h 2305050"/>
                <a:gd name="connsiteX853" fmla="*/ 1742884 w 2019300"/>
                <a:gd name="connsiteY853" fmla="*/ 651986 h 2305050"/>
                <a:gd name="connsiteX854" fmla="*/ 1742408 w 2019300"/>
                <a:gd name="connsiteY854" fmla="*/ 645414 h 2305050"/>
                <a:gd name="connsiteX855" fmla="*/ 1739932 w 2019300"/>
                <a:gd name="connsiteY855" fmla="*/ 646367 h 2305050"/>
                <a:gd name="connsiteX856" fmla="*/ 1722025 w 2019300"/>
                <a:gd name="connsiteY856" fmla="*/ 659701 h 2305050"/>
                <a:gd name="connsiteX857" fmla="*/ 1722501 w 2019300"/>
                <a:gd name="connsiteY857" fmla="*/ 661892 h 2305050"/>
                <a:gd name="connsiteX858" fmla="*/ 1715548 w 2019300"/>
                <a:gd name="connsiteY858" fmla="*/ 664083 h 2305050"/>
                <a:gd name="connsiteX859" fmla="*/ 1720215 w 2019300"/>
                <a:gd name="connsiteY859" fmla="*/ 676656 h 2305050"/>
                <a:gd name="connsiteX860" fmla="*/ 1697736 w 2019300"/>
                <a:gd name="connsiteY860" fmla="*/ 685991 h 2305050"/>
                <a:gd name="connsiteX861" fmla="*/ 1688783 w 2019300"/>
                <a:gd name="connsiteY861" fmla="*/ 692372 h 2305050"/>
                <a:gd name="connsiteX862" fmla="*/ 1684115 w 2019300"/>
                <a:gd name="connsiteY862" fmla="*/ 690182 h 2305050"/>
                <a:gd name="connsiteX863" fmla="*/ 1683068 w 2019300"/>
                <a:gd name="connsiteY863" fmla="*/ 684657 h 2305050"/>
                <a:gd name="connsiteX864" fmla="*/ 1672209 w 2019300"/>
                <a:gd name="connsiteY864" fmla="*/ 686848 h 2305050"/>
                <a:gd name="connsiteX865" fmla="*/ 1646492 w 2019300"/>
                <a:gd name="connsiteY865" fmla="*/ 686467 h 2305050"/>
                <a:gd name="connsiteX866" fmla="*/ 1641729 w 2019300"/>
                <a:gd name="connsiteY866" fmla="*/ 706088 h 2305050"/>
                <a:gd name="connsiteX867" fmla="*/ 1643729 w 2019300"/>
                <a:gd name="connsiteY867" fmla="*/ 714566 h 2305050"/>
                <a:gd name="connsiteX868" fmla="*/ 1649063 w 2019300"/>
                <a:gd name="connsiteY868" fmla="*/ 716661 h 2305050"/>
                <a:gd name="connsiteX869" fmla="*/ 1655636 w 2019300"/>
                <a:gd name="connsiteY869" fmla="*/ 729234 h 2305050"/>
                <a:gd name="connsiteX870" fmla="*/ 1648397 w 2019300"/>
                <a:gd name="connsiteY870" fmla="*/ 732853 h 2305050"/>
                <a:gd name="connsiteX871" fmla="*/ 1649921 w 2019300"/>
                <a:gd name="connsiteY871" fmla="*/ 750380 h 2305050"/>
                <a:gd name="connsiteX872" fmla="*/ 1645253 w 2019300"/>
                <a:gd name="connsiteY872" fmla="*/ 753618 h 2305050"/>
                <a:gd name="connsiteX873" fmla="*/ 1654778 w 2019300"/>
                <a:gd name="connsiteY873" fmla="*/ 766477 h 2305050"/>
                <a:gd name="connsiteX874" fmla="*/ 1662779 w 2019300"/>
                <a:gd name="connsiteY874" fmla="*/ 762476 h 2305050"/>
                <a:gd name="connsiteX875" fmla="*/ 1667923 w 2019300"/>
                <a:gd name="connsiteY875" fmla="*/ 776002 h 2305050"/>
                <a:gd name="connsiteX876" fmla="*/ 1662493 w 2019300"/>
                <a:gd name="connsiteY876" fmla="*/ 778859 h 2305050"/>
                <a:gd name="connsiteX877" fmla="*/ 1662589 w 2019300"/>
                <a:gd name="connsiteY877" fmla="*/ 783908 h 2305050"/>
                <a:gd name="connsiteX878" fmla="*/ 1667637 w 2019300"/>
                <a:gd name="connsiteY878" fmla="*/ 792766 h 2305050"/>
                <a:gd name="connsiteX879" fmla="*/ 1674114 w 2019300"/>
                <a:gd name="connsiteY879" fmla="*/ 792194 h 2305050"/>
                <a:gd name="connsiteX880" fmla="*/ 1682210 w 2019300"/>
                <a:gd name="connsiteY880" fmla="*/ 800957 h 2305050"/>
                <a:gd name="connsiteX881" fmla="*/ 1683449 w 2019300"/>
                <a:gd name="connsiteY881" fmla="*/ 799719 h 2305050"/>
                <a:gd name="connsiteX882" fmla="*/ 1691640 w 2019300"/>
                <a:gd name="connsiteY882" fmla="*/ 805529 h 2305050"/>
                <a:gd name="connsiteX883" fmla="*/ 1692402 w 2019300"/>
                <a:gd name="connsiteY883" fmla="*/ 802481 h 2305050"/>
                <a:gd name="connsiteX884" fmla="*/ 1702499 w 2019300"/>
                <a:gd name="connsiteY884" fmla="*/ 801910 h 2305050"/>
                <a:gd name="connsiteX885" fmla="*/ 1702689 w 2019300"/>
                <a:gd name="connsiteY885" fmla="*/ 804958 h 2305050"/>
                <a:gd name="connsiteX886" fmla="*/ 1712595 w 2019300"/>
                <a:gd name="connsiteY886" fmla="*/ 804958 h 2305050"/>
                <a:gd name="connsiteX887" fmla="*/ 1713167 w 2019300"/>
                <a:gd name="connsiteY887" fmla="*/ 808577 h 2305050"/>
                <a:gd name="connsiteX888" fmla="*/ 1727740 w 2019300"/>
                <a:gd name="connsiteY888" fmla="*/ 808482 h 2305050"/>
                <a:gd name="connsiteX889" fmla="*/ 1743170 w 2019300"/>
                <a:gd name="connsiteY889" fmla="*/ 805910 h 2305050"/>
                <a:gd name="connsiteX890" fmla="*/ 1754505 w 2019300"/>
                <a:gd name="connsiteY890" fmla="*/ 800767 h 2305050"/>
                <a:gd name="connsiteX891" fmla="*/ 1756696 w 2019300"/>
                <a:gd name="connsiteY891" fmla="*/ 805529 h 2305050"/>
                <a:gd name="connsiteX892" fmla="*/ 1735741 w 2019300"/>
                <a:gd name="connsiteY892" fmla="*/ 826770 h 2305050"/>
                <a:gd name="connsiteX893" fmla="*/ 1739551 w 2019300"/>
                <a:gd name="connsiteY893" fmla="*/ 832866 h 2305050"/>
                <a:gd name="connsiteX894" fmla="*/ 1732597 w 2019300"/>
                <a:gd name="connsiteY894" fmla="*/ 836390 h 2305050"/>
                <a:gd name="connsiteX895" fmla="*/ 1729073 w 2019300"/>
                <a:gd name="connsiteY895" fmla="*/ 847344 h 2305050"/>
                <a:gd name="connsiteX896" fmla="*/ 1726216 w 2019300"/>
                <a:gd name="connsiteY896" fmla="*/ 846487 h 2305050"/>
                <a:gd name="connsiteX897" fmla="*/ 1721549 w 2019300"/>
                <a:gd name="connsiteY897" fmla="*/ 857917 h 2305050"/>
                <a:gd name="connsiteX898" fmla="*/ 1714405 w 2019300"/>
                <a:gd name="connsiteY898" fmla="*/ 854678 h 2305050"/>
                <a:gd name="connsiteX899" fmla="*/ 1702784 w 2019300"/>
                <a:gd name="connsiteY899" fmla="*/ 882015 h 2305050"/>
                <a:gd name="connsiteX900" fmla="*/ 1699260 w 2019300"/>
                <a:gd name="connsiteY900" fmla="*/ 881158 h 2305050"/>
                <a:gd name="connsiteX901" fmla="*/ 1698689 w 2019300"/>
                <a:gd name="connsiteY901" fmla="*/ 896684 h 2305050"/>
                <a:gd name="connsiteX902" fmla="*/ 1703451 w 2019300"/>
                <a:gd name="connsiteY902" fmla="*/ 907542 h 2305050"/>
                <a:gd name="connsiteX903" fmla="*/ 1704689 w 2019300"/>
                <a:gd name="connsiteY903" fmla="*/ 928497 h 2305050"/>
                <a:gd name="connsiteX904" fmla="*/ 1714024 w 2019300"/>
                <a:gd name="connsiteY904" fmla="*/ 929735 h 2305050"/>
                <a:gd name="connsiteX905" fmla="*/ 1710023 w 2019300"/>
                <a:gd name="connsiteY905" fmla="*/ 942118 h 2305050"/>
                <a:gd name="connsiteX906" fmla="*/ 1703546 w 2019300"/>
                <a:gd name="connsiteY906" fmla="*/ 952214 h 2305050"/>
                <a:gd name="connsiteX907" fmla="*/ 1695831 w 2019300"/>
                <a:gd name="connsiteY907" fmla="*/ 949547 h 2305050"/>
                <a:gd name="connsiteX908" fmla="*/ 1687259 w 2019300"/>
                <a:gd name="connsiteY908" fmla="*/ 957167 h 2305050"/>
                <a:gd name="connsiteX909" fmla="*/ 1681734 w 2019300"/>
                <a:gd name="connsiteY909" fmla="*/ 967740 h 2305050"/>
                <a:gd name="connsiteX910" fmla="*/ 1679448 w 2019300"/>
                <a:gd name="connsiteY910" fmla="*/ 986504 h 2305050"/>
                <a:gd name="connsiteX911" fmla="*/ 1687544 w 2019300"/>
                <a:gd name="connsiteY911" fmla="*/ 995172 h 2305050"/>
                <a:gd name="connsiteX912" fmla="*/ 1661160 w 2019300"/>
                <a:gd name="connsiteY912" fmla="*/ 1007555 h 2305050"/>
                <a:gd name="connsiteX913" fmla="*/ 1664780 w 2019300"/>
                <a:gd name="connsiteY913" fmla="*/ 1033177 h 2305050"/>
                <a:gd name="connsiteX914" fmla="*/ 1663065 w 2019300"/>
                <a:gd name="connsiteY914" fmla="*/ 1045464 h 2305050"/>
                <a:gd name="connsiteX915" fmla="*/ 1692497 w 2019300"/>
                <a:gd name="connsiteY915" fmla="*/ 1056989 h 2305050"/>
                <a:gd name="connsiteX916" fmla="*/ 1695450 w 2019300"/>
                <a:gd name="connsiteY916" fmla="*/ 1063561 h 2305050"/>
                <a:gd name="connsiteX917" fmla="*/ 1693545 w 2019300"/>
                <a:gd name="connsiteY917" fmla="*/ 1076706 h 2305050"/>
                <a:gd name="connsiteX918" fmla="*/ 1700403 w 2019300"/>
                <a:gd name="connsiteY918" fmla="*/ 1090517 h 2305050"/>
                <a:gd name="connsiteX919" fmla="*/ 1700498 w 2019300"/>
                <a:gd name="connsiteY919" fmla="*/ 1100042 h 2305050"/>
                <a:gd name="connsiteX920" fmla="*/ 1696688 w 2019300"/>
                <a:gd name="connsiteY920" fmla="*/ 1109853 h 2305050"/>
                <a:gd name="connsiteX921" fmla="*/ 1692307 w 2019300"/>
                <a:gd name="connsiteY921" fmla="*/ 1113758 h 2305050"/>
                <a:gd name="connsiteX922" fmla="*/ 1686878 w 2019300"/>
                <a:gd name="connsiteY922" fmla="*/ 1105757 h 2305050"/>
                <a:gd name="connsiteX923" fmla="*/ 1672685 w 2019300"/>
                <a:gd name="connsiteY923" fmla="*/ 1119092 h 2305050"/>
                <a:gd name="connsiteX924" fmla="*/ 1668399 w 2019300"/>
                <a:gd name="connsiteY924" fmla="*/ 1112710 h 2305050"/>
                <a:gd name="connsiteX925" fmla="*/ 1655159 w 2019300"/>
                <a:gd name="connsiteY925" fmla="*/ 1103948 h 2305050"/>
                <a:gd name="connsiteX926" fmla="*/ 1651064 w 2019300"/>
                <a:gd name="connsiteY926" fmla="*/ 1093565 h 2305050"/>
                <a:gd name="connsiteX927" fmla="*/ 1657445 w 2019300"/>
                <a:gd name="connsiteY927" fmla="*/ 1070801 h 2305050"/>
                <a:gd name="connsiteX928" fmla="*/ 1657159 w 2019300"/>
                <a:gd name="connsiteY928" fmla="*/ 1055751 h 2305050"/>
                <a:gd name="connsiteX929" fmla="*/ 1661351 w 2019300"/>
                <a:gd name="connsiteY929" fmla="*/ 1047559 h 2305050"/>
                <a:gd name="connsiteX930" fmla="*/ 1656017 w 2019300"/>
                <a:gd name="connsiteY930" fmla="*/ 1048322 h 2305050"/>
                <a:gd name="connsiteX931" fmla="*/ 1653064 w 2019300"/>
                <a:gd name="connsiteY931" fmla="*/ 1045845 h 2305050"/>
                <a:gd name="connsiteX932" fmla="*/ 1651826 w 2019300"/>
                <a:gd name="connsiteY932" fmla="*/ 1017842 h 2305050"/>
                <a:gd name="connsiteX933" fmla="*/ 1642015 w 2019300"/>
                <a:gd name="connsiteY933" fmla="*/ 1039559 h 2305050"/>
                <a:gd name="connsiteX934" fmla="*/ 1631156 w 2019300"/>
                <a:gd name="connsiteY934" fmla="*/ 1044892 h 2305050"/>
                <a:gd name="connsiteX935" fmla="*/ 1609439 w 2019300"/>
                <a:gd name="connsiteY935" fmla="*/ 1046417 h 2305050"/>
                <a:gd name="connsiteX936" fmla="*/ 1598581 w 2019300"/>
                <a:gd name="connsiteY936" fmla="*/ 1042607 h 2305050"/>
                <a:gd name="connsiteX937" fmla="*/ 1586484 w 2019300"/>
                <a:gd name="connsiteY937" fmla="*/ 1048607 h 2305050"/>
                <a:gd name="connsiteX938" fmla="*/ 1578293 w 2019300"/>
                <a:gd name="connsiteY938" fmla="*/ 1048893 h 2305050"/>
                <a:gd name="connsiteX939" fmla="*/ 1577626 w 2019300"/>
                <a:gd name="connsiteY939" fmla="*/ 1054227 h 2305050"/>
                <a:gd name="connsiteX940" fmla="*/ 1549051 w 2019300"/>
                <a:gd name="connsiteY940" fmla="*/ 1055942 h 2305050"/>
                <a:gd name="connsiteX941" fmla="*/ 1546098 w 2019300"/>
                <a:gd name="connsiteY941" fmla="*/ 1064038 h 2305050"/>
                <a:gd name="connsiteX942" fmla="*/ 1540002 w 2019300"/>
                <a:gd name="connsiteY942" fmla="*/ 1069753 h 2305050"/>
                <a:gd name="connsiteX943" fmla="*/ 1536478 w 2019300"/>
                <a:gd name="connsiteY943" fmla="*/ 1067943 h 2305050"/>
                <a:gd name="connsiteX944" fmla="*/ 1531620 w 2019300"/>
                <a:gd name="connsiteY944" fmla="*/ 1074515 h 2305050"/>
                <a:gd name="connsiteX945" fmla="*/ 1534287 w 2019300"/>
                <a:gd name="connsiteY945" fmla="*/ 1081278 h 2305050"/>
                <a:gd name="connsiteX946" fmla="*/ 1531906 w 2019300"/>
                <a:gd name="connsiteY946" fmla="*/ 1084802 h 2305050"/>
                <a:gd name="connsiteX947" fmla="*/ 1532668 w 2019300"/>
                <a:gd name="connsiteY947" fmla="*/ 1094708 h 2305050"/>
                <a:gd name="connsiteX948" fmla="*/ 1530477 w 2019300"/>
                <a:gd name="connsiteY948" fmla="*/ 1095375 h 2305050"/>
                <a:gd name="connsiteX949" fmla="*/ 1525905 w 2019300"/>
                <a:gd name="connsiteY949" fmla="*/ 1109091 h 2305050"/>
                <a:gd name="connsiteX950" fmla="*/ 1531049 w 2019300"/>
                <a:gd name="connsiteY950" fmla="*/ 1116711 h 2305050"/>
                <a:gd name="connsiteX951" fmla="*/ 1532287 w 2019300"/>
                <a:gd name="connsiteY951" fmla="*/ 1125950 h 2305050"/>
                <a:gd name="connsiteX952" fmla="*/ 1523714 w 2019300"/>
                <a:gd name="connsiteY952" fmla="*/ 1131856 h 2305050"/>
                <a:gd name="connsiteX953" fmla="*/ 1502093 w 2019300"/>
                <a:gd name="connsiteY953" fmla="*/ 1138142 h 2305050"/>
                <a:gd name="connsiteX954" fmla="*/ 1498568 w 2019300"/>
                <a:gd name="connsiteY954" fmla="*/ 1144143 h 2305050"/>
                <a:gd name="connsiteX955" fmla="*/ 1487519 w 2019300"/>
                <a:gd name="connsiteY955" fmla="*/ 1153477 h 2305050"/>
                <a:gd name="connsiteX956" fmla="*/ 1474756 w 2019300"/>
                <a:gd name="connsiteY956" fmla="*/ 1180052 h 2305050"/>
                <a:gd name="connsiteX957" fmla="*/ 1469422 w 2019300"/>
                <a:gd name="connsiteY957" fmla="*/ 1203674 h 2305050"/>
                <a:gd name="connsiteX958" fmla="*/ 1454944 w 2019300"/>
                <a:gd name="connsiteY958" fmla="*/ 1224915 h 2305050"/>
                <a:gd name="connsiteX959" fmla="*/ 1452182 w 2019300"/>
                <a:gd name="connsiteY959" fmla="*/ 1246060 h 2305050"/>
                <a:gd name="connsiteX960" fmla="*/ 1439418 w 2019300"/>
                <a:gd name="connsiteY960" fmla="*/ 1258062 h 2305050"/>
                <a:gd name="connsiteX961" fmla="*/ 1443514 w 2019300"/>
                <a:gd name="connsiteY961" fmla="*/ 1264730 h 2305050"/>
                <a:gd name="connsiteX962" fmla="*/ 1443228 w 2019300"/>
                <a:gd name="connsiteY962" fmla="*/ 1271207 h 2305050"/>
                <a:gd name="connsiteX963" fmla="*/ 1451229 w 2019300"/>
                <a:gd name="connsiteY963" fmla="*/ 1296543 h 2305050"/>
                <a:gd name="connsiteX964" fmla="*/ 1469708 w 2019300"/>
                <a:gd name="connsiteY964" fmla="*/ 1316069 h 2305050"/>
                <a:gd name="connsiteX965" fmla="*/ 1467041 w 2019300"/>
                <a:gd name="connsiteY965" fmla="*/ 1317974 h 2305050"/>
                <a:gd name="connsiteX966" fmla="*/ 1467993 w 2019300"/>
                <a:gd name="connsiteY966" fmla="*/ 1333119 h 2305050"/>
                <a:gd name="connsiteX967" fmla="*/ 1465136 w 2019300"/>
                <a:gd name="connsiteY967" fmla="*/ 1347026 h 2305050"/>
                <a:gd name="connsiteX968" fmla="*/ 1452943 w 2019300"/>
                <a:gd name="connsiteY968" fmla="*/ 1377125 h 2305050"/>
                <a:gd name="connsiteX969" fmla="*/ 1453134 w 2019300"/>
                <a:gd name="connsiteY969" fmla="*/ 1398937 h 2305050"/>
                <a:gd name="connsiteX970" fmla="*/ 1450276 w 2019300"/>
                <a:gd name="connsiteY970" fmla="*/ 1409891 h 2305050"/>
                <a:gd name="connsiteX971" fmla="*/ 1451515 w 2019300"/>
                <a:gd name="connsiteY971" fmla="*/ 1418082 h 2305050"/>
                <a:gd name="connsiteX972" fmla="*/ 1455515 w 2019300"/>
                <a:gd name="connsiteY972" fmla="*/ 1422844 h 2305050"/>
                <a:gd name="connsiteX973" fmla="*/ 1453039 w 2019300"/>
                <a:gd name="connsiteY973" fmla="*/ 1436656 h 2305050"/>
                <a:gd name="connsiteX974" fmla="*/ 1455611 w 2019300"/>
                <a:gd name="connsiteY974" fmla="*/ 1445895 h 2305050"/>
                <a:gd name="connsiteX975" fmla="*/ 1452277 w 2019300"/>
                <a:gd name="connsiteY975" fmla="*/ 1454086 h 2305050"/>
                <a:gd name="connsiteX976" fmla="*/ 1452372 w 2019300"/>
                <a:gd name="connsiteY976" fmla="*/ 1462373 h 2305050"/>
                <a:gd name="connsiteX977" fmla="*/ 1450372 w 2019300"/>
                <a:gd name="connsiteY977" fmla="*/ 1465898 h 2305050"/>
                <a:gd name="connsiteX978" fmla="*/ 1446276 w 2019300"/>
                <a:gd name="connsiteY978" fmla="*/ 1463421 h 2305050"/>
                <a:gd name="connsiteX979" fmla="*/ 1425512 w 2019300"/>
                <a:gd name="connsiteY979" fmla="*/ 1461040 h 2305050"/>
                <a:gd name="connsiteX980" fmla="*/ 1418082 w 2019300"/>
                <a:gd name="connsiteY980" fmla="*/ 1465993 h 2305050"/>
                <a:gd name="connsiteX981" fmla="*/ 1422178 w 2019300"/>
                <a:gd name="connsiteY981" fmla="*/ 1468279 h 2305050"/>
                <a:gd name="connsiteX982" fmla="*/ 1419416 w 2019300"/>
                <a:gd name="connsiteY982" fmla="*/ 1488281 h 2305050"/>
                <a:gd name="connsiteX983" fmla="*/ 1411891 w 2019300"/>
                <a:gd name="connsiteY983" fmla="*/ 1489710 h 2305050"/>
                <a:gd name="connsiteX984" fmla="*/ 1382363 w 2019300"/>
                <a:gd name="connsiteY984" fmla="*/ 1505045 h 2305050"/>
                <a:gd name="connsiteX985" fmla="*/ 1384364 w 2019300"/>
                <a:gd name="connsiteY985" fmla="*/ 1509808 h 2305050"/>
                <a:gd name="connsiteX986" fmla="*/ 1397794 w 2019300"/>
                <a:gd name="connsiteY986" fmla="*/ 1510475 h 2305050"/>
                <a:gd name="connsiteX987" fmla="*/ 1412748 w 2019300"/>
                <a:gd name="connsiteY987" fmla="*/ 1516856 h 2305050"/>
                <a:gd name="connsiteX988" fmla="*/ 1412176 w 2019300"/>
                <a:gd name="connsiteY988" fmla="*/ 1520857 h 2305050"/>
                <a:gd name="connsiteX989" fmla="*/ 1396079 w 2019300"/>
                <a:gd name="connsiteY989" fmla="*/ 1518666 h 2305050"/>
                <a:gd name="connsiteX990" fmla="*/ 1388650 w 2019300"/>
                <a:gd name="connsiteY990" fmla="*/ 1526191 h 2305050"/>
                <a:gd name="connsiteX991" fmla="*/ 1393698 w 2019300"/>
                <a:gd name="connsiteY991" fmla="*/ 1544669 h 2305050"/>
                <a:gd name="connsiteX992" fmla="*/ 1382935 w 2019300"/>
                <a:gd name="connsiteY992" fmla="*/ 1547241 h 2305050"/>
                <a:gd name="connsiteX993" fmla="*/ 1380458 w 2019300"/>
                <a:gd name="connsiteY993" fmla="*/ 1542955 h 2305050"/>
                <a:gd name="connsiteX994" fmla="*/ 1369981 w 2019300"/>
                <a:gd name="connsiteY994" fmla="*/ 1551337 h 2305050"/>
                <a:gd name="connsiteX995" fmla="*/ 1375696 w 2019300"/>
                <a:gd name="connsiteY995" fmla="*/ 1562195 h 2305050"/>
                <a:gd name="connsiteX996" fmla="*/ 1383411 w 2019300"/>
                <a:gd name="connsiteY996" fmla="*/ 1565815 h 2305050"/>
                <a:gd name="connsiteX997" fmla="*/ 1383411 w 2019300"/>
                <a:gd name="connsiteY997" fmla="*/ 1567529 h 2305050"/>
                <a:gd name="connsiteX998" fmla="*/ 1379125 w 2019300"/>
                <a:gd name="connsiteY998" fmla="*/ 1565624 h 2305050"/>
                <a:gd name="connsiteX999" fmla="*/ 1374362 w 2019300"/>
                <a:gd name="connsiteY999" fmla="*/ 1569720 h 2305050"/>
                <a:gd name="connsiteX1000" fmla="*/ 1381887 w 2019300"/>
                <a:gd name="connsiteY1000" fmla="*/ 1573911 h 2305050"/>
                <a:gd name="connsiteX1001" fmla="*/ 1384268 w 2019300"/>
                <a:gd name="connsiteY1001" fmla="*/ 1570482 h 2305050"/>
                <a:gd name="connsiteX1002" fmla="*/ 1384173 w 2019300"/>
                <a:gd name="connsiteY1002" fmla="*/ 1573054 h 2305050"/>
                <a:gd name="connsiteX1003" fmla="*/ 1390745 w 2019300"/>
                <a:gd name="connsiteY1003" fmla="*/ 1578388 h 2305050"/>
                <a:gd name="connsiteX1004" fmla="*/ 1396937 w 2019300"/>
                <a:gd name="connsiteY1004" fmla="*/ 1592580 h 2305050"/>
                <a:gd name="connsiteX1005" fmla="*/ 1383125 w 2019300"/>
                <a:gd name="connsiteY1005" fmla="*/ 1593342 h 2305050"/>
                <a:gd name="connsiteX1006" fmla="*/ 1382839 w 2019300"/>
                <a:gd name="connsiteY1006" fmla="*/ 1596961 h 2305050"/>
                <a:gd name="connsiteX1007" fmla="*/ 1385888 w 2019300"/>
                <a:gd name="connsiteY1007" fmla="*/ 1596961 h 2305050"/>
                <a:gd name="connsiteX1008" fmla="*/ 1384364 w 2019300"/>
                <a:gd name="connsiteY1008" fmla="*/ 1604201 h 2305050"/>
                <a:gd name="connsiteX1009" fmla="*/ 1375029 w 2019300"/>
                <a:gd name="connsiteY1009" fmla="*/ 1605439 h 2305050"/>
                <a:gd name="connsiteX1010" fmla="*/ 1373696 w 2019300"/>
                <a:gd name="connsiteY1010" fmla="*/ 1607630 h 2305050"/>
                <a:gd name="connsiteX1011" fmla="*/ 1371314 w 2019300"/>
                <a:gd name="connsiteY1011" fmla="*/ 1602867 h 2305050"/>
                <a:gd name="connsiteX1012" fmla="*/ 1368647 w 2019300"/>
                <a:gd name="connsiteY1012" fmla="*/ 1604296 h 2305050"/>
                <a:gd name="connsiteX1013" fmla="*/ 1370457 w 2019300"/>
                <a:gd name="connsiteY1013" fmla="*/ 1613344 h 2305050"/>
                <a:gd name="connsiteX1014" fmla="*/ 1374648 w 2019300"/>
                <a:gd name="connsiteY1014" fmla="*/ 1614297 h 2305050"/>
                <a:gd name="connsiteX1015" fmla="*/ 1369981 w 2019300"/>
                <a:gd name="connsiteY1015" fmla="*/ 1614297 h 2305050"/>
                <a:gd name="connsiteX1016" fmla="*/ 1366647 w 2019300"/>
                <a:gd name="connsiteY1016" fmla="*/ 1605725 h 2305050"/>
                <a:gd name="connsiteX1017" fmla="*/ 1343978 w 2019300"/>
                <a:gd name="connsiteY1017" fmla="*/ 1613059 h 2305050"/>
                <a:gd name="connsiteX1018" fmla="*/ 1342168 w 2019300"/>
                <a:gd name="connsiteY1018" fmla="*/ 1610677 h 2305050"/>
                <a:gd name="connsiteX1019" fmla="*/ 1342263 w 2019300"/>
                <a:gd name="connsiteY1019" fmla="*/ 1618488 h 2305050"/>
                <a:gd name="connsiteX1020" fmla="*/ 1336643 w 2019300"/>
                <a:gd name="connsiteY1020" fmla="*/ 1624298 h 2305050"/>
                <a:gd name="connsiteX1021" fmla="*/ 1327595 w 2019300"/>
                <a:gd name="connsiteY1021" fmla="*/ 1622584 h 2305050"/>
                <a:gd name="connsiteX1022" fmla="*/ 1321403 w 2019300"/>
                <a:gd name="connsiteY1022" fmla="*/ 1628108 h 2305050"/>
                <a:gd name="connsiteX1023" fmla="*/ 1314926 w 2019300"/>
                <a:gd name="connsiteY1023" fmla="*/ 1622203 h 2305050"/>
                <a:gd name="connsiteX1024" fmla="*/ 1312450 w 2019300"/>
                <a:gd name="connsiteY1024" fmla="*/ 1623917 h 2305050"/>
                <a:gd name="connsiteX1025" fmla="*/ 1303687 w 2019300"/>
                <a:gd name="connsiteY1025" fmla="*/ 1619155 h 2305050"/>
                <a:gd name="connsiteX1026" fmla="*/ 1295972 w 2019300"/>
                <a:gd name="connsiteY1026" fmla="*/ 1619250 h 2305050"/>
                <a:gd name="connsiteX1027" fmla="*/ 1283970 w 2019300"/>
                <a:gd name="connsiteY1027" fmla="*/ 1624012 h 2305050"/>
                <a:gd name="connsiteX1028" fmla="*/ 1280446 w 2019300"/>
                <a:gd name="connsiteY1028" fmla="*/ 1615631 h 2305050"/>
                <a:gd name="connsiteX1029" fmla="*/ 1266063 w 2019300"/>
                <a:gd name="connsiteY1029" fmla="*/ 1609725 h 2305050"/>
                <a:gd name="connsiteX1030" fmla="*/ 1264634 w 2019300"/>
                <a:gd name="connsiteY1030" fmla="*/ 1604296 h 2305050"/>
                <a:gd name="connsiteX1031" fmla="*/ 1255014 w 2019300"/>
                <a:gd name="connsiteY1031" fmla="*/ 1593342 h 2305050"/>
                <a:gd name="connsiteX1032" fmla="*/ 1240441 w 2019300"/>
                <a:gd name="connsiteY1032" fmla="*/ 1587056 h 2305050"/>
                <a:gd name="connsiteX1033" fmla="*/ 1197102 w 2019300"/>
                <a:gd name="connsiteY1033" fmla="*/ 1614868 h 2305050"/>
                <a:gd name="connsiteX1034" fmla="*/ 1203865 w 2019300"/>
                <a:gd name="connsiteY1034" fmla="*/ 1622012 h 2305050"/>
                <a:gd name="connsiteX1035" fmla="*/ 1196721 w 2019300"/>
                <a:gd name="connsiteY1035" fmla="*/ 1626584 h 2305050"/>
                <a:gd name="connsiteX1036" fmla="*/ 1185863 w 2019300"/>
                <a:gd name="connsiteY1036" fmla="*/ 1624203 h 2305050"/>
                <a:gd name="connsiteX1037" fmla="*/ 1185958 w 2019300"/>
                <a:gd name="connsiteY1037" fmla="*/ 1618678 h 2305050"/>
                <a:gd name="connsiteX1038" fmla="*/ 1182053 w 2019300"/>
                <a:gd name="connsiteY1038" fmla="*/ 1618678 h 2305050"/>
                <a:gd name="connsiteX1039" fmla="*/ 1179862 w 2019300"/>
                <a:gd name="connsiteY1039" fmla="*/ 1627727 h 2305050"/>
                <a:gd name="connsiteX1040" fmla="*/ 1176814 w 2019300"/>
                <a:gd name="connsiteY1040" fmla="*/ 1626489 h 2305050"/>
                <a:gd name="connsiteX1041" fmla="*/ 1175957 w 2019300"/>
                <a:gd name="connsiteY1041" fmla="*/ 1619536 h 2305050"/>
                <a:gd name="connsiteX1042" fmla="*/ 1166527 w 2019300"/>
                <a:gd name="connsiteY1042" fmla="*/ 1622108 h 2305050"/>
                <a:gd name="connsiteX1043" fmla="*/ 1173194 w 2019300"/>
                <a:gd name="connsiteY1043" fmla="*/ 1623251 h 2305050"/>
                <a:gd name="connsiteX1044" fmla="*/ 1173194 w 2019300"/>
                <a:gd name="connsiteY1044" fmla="*/ 1632014 h 2305050"/>
                <a:gd name="connsiteX1045" fmla="*/ 1181957 w 2019300"/>
                <a:gd name="connsiteY1045" fmla="*/ 1647253 h 2305050"/>
                <a:gd name="connsiteX1046" fmla="*/ 1175766 w 2019300"/>
                <a:gd name="connsiteY1046" fmla="*/ 1651444 h 2305050"/>
                <a:gd name="connsiteX1047" fmla="*/ 1175004 w 2019300"/>
                <a:gd name="connsiteY1047" fmla="*/ 1656398 h 2305050"/>
                <a:gd name="connsiteX1048" fmla="*/ 1167575 w 2019300"/>
                <a:gd name="connsiteY1048" fmla="*/ 1654874 h 2305050"/>
                <a:gd name="connsiteX1049" fmla="*/ 1158145 w 2019300"/>
                <a:gd name="connsiteY1049" fmla="*/ 1639443 h 2305050"/>
                <a:gd name="connsiteX1050" fmla="*/ 1145953 w 2019300"/>
                <a:gd name="connsiteY1050" fmla="*/ 1635061 h 2305050"/>
                <a:gd name="connsiteX1051" fmla="*/ 1144048 w 2019300"/>
                <a:gd name="connsiteY1051" fmla="*/ 1631633 h 2305050"/>
                <a:gd name="connsiteX1052" fmla="*/ 1134142 w 2019300"/>
                <a:gd name="connsiteY1052" fmla="*/ 1637633 h 2305050"/>
                <a:gd name="connsiteX1053" fmla="*/ 1129570 w 2019300"/>
                <a:gd name="connsiteY1053" fmla="*/ 1643729 h 2305050"/>
                <a:gd name="connsiteX1054" fmla="*/ 1125855 w 2019300"/>
                <a:gd name="connsiteY1054" fmla="*/ 1655159 h 2305050"/>
                <a:gd name="connsiteX1055" fmla="*/ 1118426 w 2019300"/>
                <a:gd name="connsiteY1055" fmla="*/ 1661065 h 2305050"/>
                <a:gd name="connsiteX1056" fmla="*/ 1118807 w 2019300"/>
                <a:gd name="connsiteY1056" fmla="*/ 1670018 h 2305050"/>
                <a:gd name="connsiteX1057" fmla="*/ 1109472 w 2019300"/>
                <a:gd name="connsiteY1057" fmla="*/ 1674019 h 2305050"/>
                <a:gd name="connsiteX1058" fmla="*/ 1083659 w 2019300"/>
                <a:gd name="connsiteY1058" fmla="*/ 1672018 h 2305050"/>
                <a:gd name="connsiteX1059" fmla="*/ 1078135 w 2019300"/>
                <a:gd name="connsiteY1059" fmla="*/ 1681067 h 2305050"/>
                <a:gd name="connsiteX1060" fmla="*/ 1067467 w 2019300"/>
                <a:gd name="connsiteY1060" fmla="*/ 1690973 h 2305050"/>
                <a:gd name="connsiteX1061" fmla="*/ 1065848 w 2019300"/>
                <a:gd name="connsiteY1061" fmla="*/ 1697355 h 2305050"/>
                <a:gd name="connsiteX1062" fmla="*/ 1050131 w 2019300"/>
                <a:gd name="connsiteY1062" fmla="*/ 1695450 h 2305050"/>
                <a:gd name="connsiteX1063" fmla="*/ 1040702 w 2019300"/>
                <a:gd name="connsiteY1063" fmla="*/ 1697926 h 2305050"/>
                <a:gd name="connsiteX1064" fmla="*/ 1026700 w 2019300"/>
                <a:gd name="connsiteY1064" fmla="*/ 1696879 h 2305050"/>
                <a:gd name="connsiteX1065" fmla="*/ 1015746 w 2019300"/>
                <a:gd name="connsiteY1065" fmla="*/ 1690402 h 2305050"/>
                <a:gd name="connsiteX1066" fmla="*/ 1017651 w 2019300"/>
                <a:gd name="connsiteY1066" fmla="*/ 1678400 h 2305050"/>
                <a:gd name="connsiteX1067" fmla="*/ 1025652 w 2019300"/>
                <a:gd name="connsiteY1067" fmla="*/ 1661351 h 2305050"/>
                <a:gd name="connsiteX1068" fmla="*/ 1011841 w 2019300"/>
                <a:gd name="connsiteY1068" fmla="*/ 1650492 h 2305050"/>
                <a:gd name="connsiteX1069" fmla="*/ 1008698 w 2019300"/>
                <a:gd name="connsiteY1069" fmla="*/ 1649635 h 2305050"/>
                <a:gd name="connsiteX1070" fmla="*/ 1017461 w 2019300"/>
                <a:gd name="connsiteY1070" fmla="*/ 1669733 h 2305050"/>
                <a:gd name="connsiteX1071" fmla="*/ 1009840 w 2019300"/>
                <a:gd name="connsiteY1071" fmla="*/ 1674971 h 2305050"/>
                <a:gd name="connsiteX1072" fmla="*/ 1007745 w 2019300"/>
                <a:gd name="connsiteY1072" fmla="*/ 1679734 h 2305050"/>
                <a:gd name="connsiteX1073" fmla="*/ 1005554 w 2019300"/>
                <a:gd name="connsiteY1073" fmla="*/ 1677734 h 2305050"/>
                <a:gd name="connsiteX1074" fmla="*/ 1008983 w 2019300"/>
                <a:gd name="connsiteY1074" fmla="*/ 1668970 h 2305050"/>
                <a:gd name="connsiteX1075" fmla="*/ 1007554 w 2019300"/>
                <a:gd name="connsiteY1075" fmla="*/ 1666303 h 2305050"/>
                <a:gd name="connsiteX1076" fmla="*/ 1003554 w 2019300"/>
                <a:gd name="connsiteY1076" fmla="*/ 1687925 h 2305050"/>
                <a:gd name="connsiteX1077" fmla="*/ 996506 w 2019300"/>
                <a:gd name="connsiteY1077" fmla="*/ 1685544 h 2305050"/>
                <a:gd name="connsiteX1078" fmla="*/ 994886 w 2019300"/>
                <a:gd name="connsiteY1078" fmla="*/ 1682306 h 2305050"/>
                <a:gd name="connsiteX1079" fmla="*/ 992886 w 2019300"/>
                <a:gd name="connsiteY1079" fmla="*/ 1685449 h 2305050"/>
                <a:gd name="connsiteX1080" fmla="*/ 987647 w 2019300"/>
                <a:gd name="connsiteY1080" fmla="*/ 1677257 h 2305050"/>
                <a:gd name="connsiteX1081" fmla="*/ 980123 w 2019300"/>
                <a:gd name="connsiteY1081" fmla="*/ 1671542 h 2305050"/>
                <a:gd name="connsiteX1082" fmla="*/ 980027 w 2019300"/>
                <a:gd name="connsiteY1082" fmla="*/ 1666875 h 2305050"/>
                <a:gd name="connsiteX1083" fmla="*/ 985075 w 2019300"/>
                <a:gd name="connsiteY1083" fmla="*/ 1659541 h 2305050"/>
                <a:gd name="connsiteX1084" fmla="*/ 962406 w 2019300"/>
                <a:gd name="connsiteY1084" fmla="*/ 1657922 h 2305050"/>
                <a:gd name="connsiteX1085" fmla="*/ 970026 w 2019300"/>
                <a:gd name="connsiteY1085" fmla="*/ 1655445 h 2305050"/>
                <a:gd name="connsiteX1086" fmla="*/ 967835 w 2019300"/>
                <a:gd name="connsiteY1086" fmla="*/ 1650873 h 2305050"/>
                <a:gd name="connsiteX1087" fmla="*/ 955167 w 2019300"/>
                <a:gd name="connsiteY1087" fmla="*/ 1650397 h 2305050"/>
                <a:gd name="connsiteX1088" fmla="*/ 955167 w 2019300"/>
                <a:gd name="connsiteY1088" fmla="*/ 1653254 h 2305050"/>
                <a:gd name="connsiteX1089" fmla="*/ 947356 w 2019300"/>
                <a:gd name="connsiteY1089" fmla="*/ 1652968 h 2305050"/>
                <a:gd name="connsiteX1090" fmla="*/ 946880 w 2019300"/>
                <a:gd name="connsiteY1090" fmla="*/ 1654969 h 2305050"/>
                <a:gd name="connsiteX1091" fmla="*/ 933260 w 2019300"/>
                <a:gd name="connsiteY1091" fmla="*/ 1657064 h 2305050"/>
                <a:gd name="connsiteX1092" fmla="*/ 930592 w 2019300"/>
                <a:gd name="connsiteY1092" fmla="*/ 1659922 h 2305050"/>
                <a:gd name="connsiteX1093" fmla="*/ 908971 w 2019300"/>
                <a:gd name="connsiteY1093" fmla="*/ 1653921 h 2305050"/>
                <a:gd name="connsiteX1094" fmla="*/ 906875 w 2019300"/>
                <a:gd name="connsiteY1094" fmla="*/ 1657064 h 2305050"/>
                <a:gd name="connsiteX1095" fmla="*/ 903923 w 2019300"/>
                <a:gd name="connsiteY1095" fmla="*/ 1656588 h 2305050"/>
                <a:gd name="connsiteX1096" fmla="*/ 901541 w 2019300"/>
                <a:gd name="connsiteY1096" fmla="*/ 1644968 h 2305050"/>
                <a:gd name="connsiteX1097" fmla="*/ 898398 w 2019300"/>
                <a:gd name="connsiteY1097" fmla="*/ 1640395 h 2305050"/>
                <a:gd name="connsiteX1098" fmla="*/ 893159 w 2019300"/>
                <a:gd name="connsiteY1098" fmla="*/ 1638872 h 2305050"/>
                <a:gd name="connsiteX1099" fmla="*/ 898208 w 2019300"/>
                <a:gd name="connsiteY1099" fmla="*/ 1640681 h 2305050"/>
                <a:gd name="connsiteX1100" fmla="*/ 901351 w 2019300"/>
                <a:gd name="connsiteY1100" fmla="*/ 1645444 h 2305050"/>
                <a:gd name="connsiteX1101" fmla="*/ 909923 w 2019300"/>
                <a:gd name="connsiteY1101" fmla="*/ 1683925 h 2305050"/>
                <a:gd name="connsiteX1102" fmla="*/ 921067 w 2019300"/>
                <a:gd name="connsiteY1102" fmla="*/ 1701546 h 2305050"/>
                <a:gd name="connsiteX1103" fmla="*/ 922401 w 2019300"/>
                <a:gd name="connsiteY1103" fmla="*/ 1710976 h 2305050"/>
                <a:gd name="connsiteX1104" fmla="*/ 918496 w 2019300"/>
                <a:gd name="connsiteY1104" fmla="*/ 1716786 h 2305050"/>
                <a:gd name="connsiteX1105" fmla="*/ 925259 w 2019300"/>
                <a:gd name="connsiteY1105" fmla="*/ 1735836 h 2305050"/>
                <a:gd name="connsiteX1106" fmla="*/ 926973 w 2019300"/>
                <a:gd name="connsiteY1106" fmla="*/ 1735074 h 2305050"/>
                <a:gd name="connsiteX1107" fmla="*/ 930688 w 2019300"/>
                <a:gd name="connsiteY1107" fmla="*/ 1741360 h 2305050"/>
                <a:gd name="connsiteX1108" fmla="*/ 942594 w 2019300"/>
                <a:gd name="connsiteY1108" fmla="*/ 1745456 h 2305050"/>
                <a:gd name="connsiteX1109" fmla="*/ 951929 w 2019300"/>
                <a:gd name="connsiteY1109" fmla="*/ 1759268 h 2305050"/>
                <a:gd name="connsiteX1110" fmla="*/ 944118 w 2019300"/>
                <a:gd name="connsiteY1110" fmla="*/ 1777556 h 2305050"/>
                <a:gd name="connsiteX1111" fmla="*/ 927830 w 2019300"/>
                <a:gd name="connsiteY1111" fmla="*/ 1794891 h 2305050"/>
                <a:gd name="connsiteX1112" fmla="*/ 939451 w 2019300"/>
                <a:gd name="connsiteY1112" fmla="*/ 1802130 h 2305050"/>
                <a:gd name="connsiteX1113" fmla="*/ 943737 w 2019300"/>
                <a:gd name="connsiteY1113" fmla="*/ 1808226 h 2305050"/>
                <a:gd name="connsiteX1114" fmla="*/ 965359 w 2019300"/>
                <a:gd name="connsiteY1114" fmla="*/ 1819370 h 2305050"/>
                <a:gd name="connsiteX1115" fmla="*/ 954596 w 2019300"/>
                <a:gd name="connsiteY1115" fmla="*/ 1814989 h 2305050"/>
                <a:gd name="connsiteX1116" fmla="*/ 953834 w 2019300"/>
                <a:gd name="connsiteY1116" fmla="*/ 1825371 h 2305050"/>
                <a:gd name="connsiteX1117" fmla="*/ 936974 w 2019300"/>
                <a:gd name="connsiteY1117" fmla="*/ 1856518 h 2305050"/>
                <a:gd name="connsiteX1118" fmla="*/ 912019 w 2019300"/>
                <a:gd name="connsiteY1118" fmla="*/ 1878901 h 2305050"/>
                <a:gd name="connsiteX1119" fmla="*/ 886015 w 2019300"/>
                <a:gd name="connsiteY1119" fmla="*/ 1893475 h 2305050"/>
                <a:gd name="connsiteX1120" fmla="*/ 880967 w 2019300"/>
                <a:gd name="connsiteY1120" fmla="*/ 1888522 h 2305050"/>
                <a:gd name="connsiteX1121" fmla="*/ 850678 w 2019300"/>
                <a:gd name="connsiteY1121" fmla="*/ 1897856 h 2305050"/>
                <a:gd name="connsiteX1122" fmla="*/ 856679 w 2019300"/>
                <a:gd name="connsiteY1122" fmla="*/ 1922717 h 2305050"/>
                <a:gd name="connsiteX1123" fmla="*/ 849916 w 2019300"/>
                <a:gd name="connsiteY1123" fmla="*/ 1926050 h 2305050"/>
                <a:gd name="connsiteX1124" fmla="*/ 850487 w 2019300"/>
                <a:gd name="connsiteY1124" fmla="*/ 1929956 h 2305050"/>
                <a:gd name="connsiteX1125" fmla="*/ 841343 w 2019300"/>
                <a:gd name="connsiteY1125" fmla="*/ 1929765 h 2305050"/>
                <a:gd name="connsiteX1126" fmla="*/ 841819 w 2019300"/>
                <a:gd name="connsiteY1126" fmla="*/ 1934147 h 2305050"/>
                <a:gd name="connsiteX1127" fmla="*/ 845153 w 2019300"/>
                <a:gd name="connsiteY1127" fmla="*/ 1934147 h 2305050"/>
                <a:gd name="connsiteX1128" fmla="*/ 844391 w 2019300"/>
                <a:gd name="connsiteY1128" fmla="*/ 1937385 h 2305050"/>
                <a:gd name="connsiteX1129" fmla="*/ 852392 w 2019300"/>
                <a:gd name="connsiteY1129" fmla="*/ 1937861 h 2305050"/>
                <a:gd name="connsiteX1130" fmla="*/ 846582 w 2019300"/>
                <a:gd name="connsiteY1130" fmla="*/ 1958054 h 2305050"/>
                <a:gd name="connsiteX1131" fmla="*/ 858679 w 2019300"/>
                <a:gd name="connsiteY1131" fmla="*/ 1960340 h 2305050"/>
                <a:gd name="connsiteX1132" fmla="*/ 858012 w 2019300"/>
                <a:gd name="connsiteY1132" fmla="*/ 1970151 h 2305050"/>
                <a:gd name="connsiteX1133" fmla="*/ 852202 w 2019300"/>
                <a:gd name="connsiteY1133" fmla="*/ 1977485 h 2305050"/>
                <a:gd name="connsiteX1134" fmla="*/ 850963 w 2019300"/>
                <a:gd name="connsiteY1134" fmla="*/ 1984724 h 2305050"/>
                <a:gd name="connsiteX1135" fmla="*/ 851821 w 2019300"/>
                <a:gd name="connsiteY1135" fmla="*/ 1987486 h 2305050"/>
                <a:gd name="connsiteX1136" fmla="*/ 860298 w 2019300"/>
                <a:gd name="connsiteY1136" fmla="*/ 1988630 h 2305050"/>
                <a:gd name="connsiteX1137" fmla="*/ 861250 w 2019300"/>
                <a:gd name="connsiteY1137" fmla="*/ 1984534 h 2305050"/>
                <a:gd name="connsiteX1138" fmla="*/ 873157 w 2019300"/>
                <a:gd name="connsiteY1138" fmla="*/ 1986820 h 2305050"/>
                <a:gd name="connsiteX1139" fmla="*/ 879919 w 2019300"/>
                <a:gd name="connsiteY1139" fmla="*/ 1995202 h 2305050"/>
                <a:gd name="connsiteX1140" fmla="*/ 862679 w 2019300"/>
                <a:gd name="connsiteY1140" fmla="*/ 2004822 h 2305050"/>
                <a:gd name="connsiteX1141" fmla="*/ 854488 w 2019300"/>
                <a:gd name="connsiteY1141" fmla="*/ 1999488 h 2305050"/>
                <a:gd name="connsiteX1142" fmla="*/ 852869 w 2019300"/>
                <a:gd name="connsiteY1142" fmla="*/ 2004060 h 2305050"/>
                <a:gd name="connsiteX1143" fmla="*/ 864108 w 2019300"/>
                <a:gd name="connsiteY1143" fmla="*/ 2010537 h 2305050"/>
                <a:gd name="connsiteX1144" fmla="*/ 869728 w 2019300"/>
                <a:gd name="connsiteY1144" fmla="*/ 2022348 h 2305050"/>
                <a:gd name="connsiteX1145" fmla="*/ 877824 w 2019300"/>
                <a:gd name="connsiteY1145" fmla="*/ 2026825 h 2305050"/>
                <a:gd name="connsiteX1146" fmla="*/ 865537 w 2019300"/>
                <a:gd name="connsiteY1146" fmla="*/ 2036445 h 2305050"/>
                <a:gd name="connsiteX1147" fmla="*/ 854107 w 2019300"/>
                <a:gd name="connsiteY1147" fmla="*/ 2071116 h 2305050"/>
                <a:gd name="connsiteX1148" fmla="*/ 840772 w 2019300"/>
                <a:gd name="connsiteY1148" fmla="*/ 2088356 h 2305050"/>
                <a:gd name="connsiteX1149" fmla="*/ 839724 w 2019300"/>
                <a:gd name="connsiteY1149" fmla="*/ 2099977 h 2305050"/>
                <a:gd name="connsiteX1150" fmla="*/ 832771 w 2019300"/>
                <a:gd name="connsiteY1150" fmla="*/ 2109502 h 2305050"/>
                <a:gd name="connsiteX1151" fmla="*/ 831723 w 2019300"/>
                <a:gd name="connsiteY1151" fmla="*/ 2103882 h 2305050"/>
                <a:gd name="connsiteX1152" fmla="*/ 829246 w 2019300"/>
                <a:gd name="connsiteY1152" fmla="*/ 2102834 h 2305050"/>
                <a:gd name="connsiteX1153" fmla="*/ 833247 w 2019300"/>
                <a:gd name="connsiteY1153" fmla="*/ 2097310 h 2305050"/>
                <a:gd name="connsiteX1154" fmla="*/ 830675 w 2019300"/>
                <a:gd name="connsiteY1154" fmla="*/ 2095500 h 2305050"/>
                <a:gd name="connsiteX1155" fmla="*/ 828961 w 2019300"/>
                <a:gd name="connsiteY1155" fmla="*/ 2097881 h 2305050"/>
                <a:gd name="connsiteX1156" fmla="*/ 826103 w 2019300"/>
                <a:gd name="connsiteY1156" fmla="*/ 2097215 h 2305050"/>
                <a:gd name="connsiteX1157" fmla="*/ 825437 w 2019300"/>
                <a:gd name="connsiteY1157" fmla="*/ 2100929 h 2305050"/>
                <a:gd name="connsiteX1158" fmla="*/ 819721 w 2019300"/>
                <a:gd name="connsiteY1158" fmla="*/ 2099786 h 2305050"/>
                <a:gd name="connsiteX1159" fmla="*/ 814292 w 2019300"/>
                <a:gd name="connsiteY1159" fmla="*/ 2111311 h 2305050"/>
                <a:gd name="connsiteX1160" fmla="*/ 807529 w 2019300"/>
                <a:gd name="connsiteY1160" fmla="*/ 2108359 h 2305050"/>
                <a:gd name="connsiteX1161" fmla="*/ 811149 w 2019300"/>
                <a:gd name="connsiteY1161" fmla="*/ 2107597 h 2305050"/>
                <a:gd name="connsiteX1162" fmla="*/ 806863 w 2019300"/>
                <a:gd name="connsiteY1162" fmla="*/ 2105882 h 2305050"/>
                <a:gd name="connsiteX1163" fmla="*/ 806006 w 2019300"/>
                <a:gd name="connsiteY1163" fmla="*/ 2109216 h 2305050"/>
                <a:gd name="connsiteX1164" fmla="*/ 814864 w 2019300"/>
                <a:gd name="connsiteY1164" fmla="*/ 2112836 h 2305050"/>
                <a:gd name="connsiteX1165" fmla="*/ 813244 w 2019300"/>
                <a:gd name="connsiteY1165" fmla="*/ 2117598 h 2305050"/>
                <a:gd name="connsiteX1166" fmla="*/ 805434 w 2019300"/>
                <a:gd name="connsiteY1166" fmla="*/ 2117312 h 2305050"/>
                <a:gd name="connsiteX1167" fmla="*/ 797719 w 2019300"/>
                <a:gd name="connsiteY1167" fmla="*/ 2102263 h 2305050"/>
                <a:gd name="connsiteX1168" fmla="*/ 793433 w 2019300"/>
                <a:gd name="connsiteY1168" fmla="*/ 2111311 h 2305050"/>
                <a:gd name="connsiteX1169" fmla="*/ 781812 w 2019300"/>
                <a:gd name="connsiteY1169" fmla="*/ 2113598 h 2305050"/>
                <a:gd name="connsiteX1170" fmla="*/ 758666 w 2019300"/>
                <a:gd name="connsiteY1170" fmla="*/ 2129123 h 2305050"/>
                <a:gd name="connsiteX1171" fmla="*/ 740473 w 2019300"/>
                <a:gd name="connsiteY1171" fmla="*/ 2137791 h 2305050"/>
                <a:gd name="connsiteX1172" fmla="*/ 739521 w 2019300"/>
                <a:gd name="connsiteY1172" fmla="*/ 2151793 h 2305050"/>
                <a:gd name="connsiteX1173" fmla="*/ 724567 w 2019300"/>
                <a:gd name="connsiteY1173" fmla="*/ 2160175 h 2305050"/>
                <a:gd name="connsiteX1174" fmla="*/ 708088 w 2019300"/>
                <a:gd name="connsiteY1174" fmla="*/ 2179130 h 2305050"/>
                <a:gd name="connsiteX1175" fmla="*/ 705040 w 2019300"/>
                <a:gd name="connsiteY1175" fmla="*/ 2193703 h 2305050"/>
                <a:gd name="connsiteX1176" fmla="*/ 714565 w 2019300"/>
                <a:gd name="connsiteY1176" fmla="*/ 2196370 h 2305050"/>
                <a:gd name="connsiteX1177" fmla="*/ 711994 w 2019300"/>
                <a:gd name="connsiteY1177" fmla="*/ 2219325 h 2305050"/>
                <a:gd name="connsiteX1178" fmla="*/ 699992 w 2019300"/>
                <a:gd name="connsiteY1178" fmla="*/ 2213801 h 2305050"/>
                <a:gd name="connsiteX1179" fmla="*/ 698278 w 2019300"/>
                <a:gd name="connsiteY1179" fmla="*/ 2210753 h 2305050"/>
                <a:gd name="connsiteX1180" fmla="*/ 697421 w 2019300"/>
                <a:gd name="connsiteY1180" fmla="*/ 2218753 h 2305050"/>
                <a:gd name="connsiteX1181" fmla="*/ 694373 w 2019300"/>
                <a:gd name="connsiteY1181" fmla="*/ 2212753 h 2305050"/>
                <a:gd name="connsiteX1182" fmla="*/ 691610 w 2019300"/>
                <a:gd name="connsiteY1182" fmla="*/ 2214277 h 2305050"/>
                <a:gd name="connsiteX1183" fmla="*/ 695230 w 2019300"/>
                <a:gd name="connsiteY1183" fmla="*/ 2199132 h 2305050"/>
                <a:gd name="connsiteX1184" fmla="*/ 689705 w 2019300"/>
                <a:gd name="connsiteY1184" fmla="*/ 2190750 h 2305050"/>
                <a:gd name="connsiteX1185" fmla="*/ 685324 w 2019300"/>
                <a:gd name="connsiteY1185" fmla="*/ 2194274 h 2305050"/>
                <a:gd name="connsiteX1186" fmla="*/ 683704 w 2019300"/>
                <a:gd name="connsiteY1186" fmla="*/ 2192941 h 2305050"/>
                <a:gd name="connsiteX1187" fmla="*/ 678847 w 2019300"/>
                <a:gd name="connsiteY1187" fmla="*/ 2174748 h 2305050"/>
                <a:gd name="connsiteX1188" fmla="*/ 668179 w 2019300"/>
                <a:gd name="connsiteY1188" fmla="*/ 2171510 h 2305050"/>
                <a:gd name="connsiteX1189" fmla="*/ 671322 w 2019300"/>
                <a:gd name="connsiteY1189" fmla="*/ 2159222 h 2305050"/>
                <a:gd name="connsiteX1190" fmla="*/ 663607 w 2019300"/>
                <a:gd name="connsiteY1190" fmla="*/ 2172462 h 2305050"/>
                <a:gd name="connsiteX1191" fmla="*/ 659130 w 2019300"/>
                <a:gd name="connsiteY1191" fmla="*/ 2166747 h 2305050"/>
                <a:gd name="connsiteX1192" fmla="*/ 657225 w 2019300"/>
                <a:gd name="connsiteY1192" fmla="*/ 2158746 h 2305050"/>
                <a:gd name="connsiteX1193" fmla="*/ 647700 w 2019300"/>
                <a:gd name="connsiteY1193" fmla="*/ 2163413 h 2305050"/>
                <a:gd name="connsiteX1194" fmla="*/ 643509 w 2019300"/>
                <a:gd name="connsiteY1194" fmla="*/ 2159794 h 2305050"/>
                <a:gd name="connsiteX1195" fmla="*/ 632365 w 2019300"/>
                <a:gd name="connsiteY1195" fmla="*/ 2163699 h 2305050"/>
                <a:gd name="connsiteX1196" fmla="*/ 626936 w 2019300"/>
                <a:gd name="connsiteY1196" fmla="*/ 2176939 h 2305050"/>
                <a:gd name="connsiteX1197" fmla="*/ 630841 w 2019300"/>
                <a:gd name="connsiteY1197" fmla="*/ 2183035 h 2305050"/>
                <a:gd name="connsiteX1198" fmla="*/ 631222 w 2019300"/>
                <a:gd name="connsiteY1198" fmla="*/ 2193417 h 2305050"/>
                <a:gd name="connsiteX1199" fmla="*/ 615125 w 2019300"/>
                <a:gd name="connsiteY1199" fmla="*/ 2205514 h 2305050"/>
                <a:gd name="connsiteX1200" fmla="*/ 613886 w 2019300"/>
                <a:gd name="connsiteY1200" fmla="*/ 2193798 h 2305050"/>
                <a:gd name="connsiteX1201" fmla="*/ 620077 w 2019300"/>
                <a:gd name="connsiteY1201" fmla="*/ 2192274 h 2305050"/>
                <a:gd name="connsiteX1202" fmla="*/ 625602 w 2019300"/>
                <a:gd name="connsiteY1202" fmla="*/ 2182178 h 2305050"/>
                <a:gd name="connsiteX1203" fmla="*/ 617315 w 2019300"/>
                <a:gd name="connsiteY1203" fmla="*/ 2177986 h 2305050"/>
                <a:gd name="connsiteX1204" fmla="*/ 617315 w 2019300"/>
                <a:gd name="connsiteY1204" fmla="*/ 2184273 h 2305050"/>
                <a:gd name="connsiteX1205" fmla="*/ 610076 w 2019300"/>
                <a:gd name="connsiteY1205" fmla="*/ 2195036 h 2305050"/>
                <a:gd name="connsiteX1206" fmla="*/ 602361 w 2019300"/>
                <a:gd name="connsiteY1206" fmla="*/ 2189417 h 2305050"/>
                <a:gd name="connsiteX1207" fmla="*/ 598456 w 2019300"/>
                <a:gd name="connsiteY1207" fmla="*/ 2193893 h 2305050"/>
                <a:gd name="connsiteX1208" fmla="*/ 595694 w 2019300"/>
                <a:gd name="connsiteY1208" fmla="*/ 2193036 h 2305050"/>
                <a:gd name="connsiteX1209" fmla="*/ 589502 w 2019300"/>
                <a:gd name="connsiteY1209" fmla="*/ 2202752 h 2305050"/>
                <a:gd name="connsiteX1210" fmla="*/ 583311 w 2019300"/>
                <a:gd name="connsiteY1210" fmla="*/ 2198656 h 2305050"/>
                <a:gd name="connsiteX1211" fmla="*/ 584359 w 2019300"/>
                <a:gd name="connsiteY1211" fmla="*/ 2193989 h 2305050"/>
                <a:gd name="connsiteX1212" fmla="*/ 572548 w 2019300"/>
                <a:gd name="connsiteY1212" fmla="*/ 2195989 h 2305050"/>
                <a:gd name="connsiteX1213" fmla="*/ 564166 w 2019300"/>
                <a:gd name="connsiteY1213" fmla="*/ 2191512 h 2305050"/>
                <a:gd name="connsiteX1214" fmla="*/ 554831 w 2019300"/>
                <a:gd name="connsiteY1214" fmla="*/ 2191512 h 2305050"/>
                <a:gd name="connsiteX1215" fmla="*/ 550354 w 2019300"/>
                <a:gd name="connsiteY1215" fmla="*/ 2204371 h 2305050"/>
                <a:gd name="connsiteX1216" fmla="*/ 543497 w 2019300"/>
                <a:gd name="connsiteY1216" fmla="*/ 2171414 h 2305050"/>
                <a:gd name="connsiteX1217" fmla="*/ 544830 w 2019300"/>
                <a:gd name="connsiteY1217" fmla="*/ 2166747 h 2305050"/>
                <a:gd name="connsiteX1218" fmla="*/ 542258 w 2019300"/>
                <a:gd name="connsiteY1218" fmla="*/ 2165128 h 2305050"/>
                <a:gd name="connsiteX1219" fmla="*/ 549783 w 2019300"/>
                <a:gd name="connsiteY1219" fmla="*/ 2143030 h 2305050"/>
                <a:gd name="connsiteX1220" fmla="*/ 551021 w 2019300"/>
                <a:gd name="connsiteY1220" fmla="*/ 2140839 h 2305050"/>
                <a:gd name="connsiteX1221" fmla="*/ 555212 w 2019300"/>
                <a:gd name="connsiteY1221" fmla="*/ 2140839 h 2305050"/>
                <a:gd name="connsiteX1222" fmla="*/ 555117 w 2019300"/>
                <a:gd name="connsiteY1222" fmla="*/ 2137886 h 2305050"/>
                <a:gd name="connsiteX1223" fmla="*/ 560927 w 2019300"/>
                <a:gd name="connsiteY1223" fmla="*/ 2137220 h 2305050"/>
                <a:gd name="connsiteX1224" fmla="*/ 560737 w 2019300"/>
                <a:gd name="connsiteY1224" fmla="*/ 2132552 h 2305050"/>
                <a:gd name="connsiteX1225" fmla="*/ 573024 w 2019300"/>
                <a:gd name="connsiteY1225" fmla="*/ 2129504 h 2305050"/>
                <a:gd name="connsiteX1226" fmla="*/ 578168 w 2019300"/>
                <a:gd name="connsiteY1226" fmla="*/ 2132076 h 2305050"/>
                <a:gd name="connsiteX1227" fmla="*/ 587026 w 2019300"/>
                <a:gd name="connsiteY1227" fmla="*/ 2128457 h 2305050"/>
                <a:gd name="connsiteX1228" fmla="*/ 570833 w 2019300"/>
                <a:gd name="connsiteY1228" fmla="*/ 2120170 h 2305050"/>
                <a:gd name="connsiteX1229" fmla="*/ 565118 w 2019300"/>
                <a:gd name="connsiteY1229" fmla="*/ 2120836 h 2305050"/>
                <a:gd name="connsiteX1230" fmla="*/ 564261 w 2019300"/>
                <a:gd name="connsiteY1230" fmla="*/ 2117312 h 2305050"/>
                <a:gd name="connsiteX1231" fmla="*/ 548926 w 2019300"/>
                <a:gd name="connsiteY1231" fmla="*/ 2119694 h 2305050"/>
                <a:gd name="connsiteX1232" fmla="*/ 544354 w 2019300"/>
                <a:gd name="connsiteY1232" fmla="*/ 2105978 h 2305050"/>
                <a:gd name="connsiteX1233" fmla="*/ 534543 w 2019300"/>
                <a:gd name="connsiteY1233" fmla="*/ 2112550 h 2305050"/>
                <a:gd name="connsiteX1234" fmla="*/ 532924 w 2019300"/>
                <a:gd name="connsiteY1234" fmla="*/ 2109978 h 2305050"/>
                <a:gd name="connsiteX1235" fmla="*/ 513969 w 2019300"/>
                <a:gd name="connsiteY1235" fmla="*/ 2116550 h 2305050"/>
                <a:gd name="connsiteX1236" fmla="*/ 502825 w 2019300"/>
                <a:gd name="connsiteY1236" fmla="*/ 2106549 h 2305050"/>
                <a:gd name="connsiteX1237" fmla="*/ 498538 w 2019300"/>
                <a:gd name="connsiteY1237" fmla="*/ 2115312 h 2305050"/>
                <a:gd name="connsiteX1238" fmla="*/ 505873 w 2019300"/>
                <a:gd name="connsiteY1238" fmla="*/ 2123313 h 2305050"/>
                <a:gd name="connsiteX1239" fmla="*/ 503968 w 2019300"/>
                <a:gd name="connsiteY1239" fmla="*/ 2123789 h 2305050"/>
                <a:gd name="connsiteX1240" fmla="*/ 922401 w 2019300"/>
                <a:gd name="connsiteY1240" fmla="*/ 1710976 h 2305050"/>
                <a:gd name="connsiteX1241" fmla="*/ 920591 w 2019300"/>
                <a:gd name="connsiteY1241" fmla="*/ 1703070 h 2305050"/>
                <a:gd name="connsiteX1242" fmla="*/ 915924 w 2019300"/>
                <a:gd name="connsiteY1242" fmla="*/ 1704499 h 2305050"/>
                <a:gd name="connsiteX1243" fmla="*/ 918496 w 2019300"/>
                <a:gd name="connsiteY1243" fmla="*/ 1714881 h 2305050"/>
                <a:gd name="connsiteX1244" fmla="*/ 922401 w 2019300"/>
                <a:gd name="connsiteY1244" fmla="*/ 1710976 h 2305050"/>
                <a:gd name="connsiteX1245" fmla="*/ 582168 w 2019300"/>
                <a:gd name="connsiteY1245" fmla="*/ 2111883 h 2305050"/>
                <a:gd name="connsiteX1246" fmla="*/ 570452 w 2019300"/>
                <a:gd name="connsiteY1246" fmla="*/ 2106359 h 2305050"/>
                <a:gd name="connsiteX1247" fmla="*/ 569786 w 2019300"/>
                <a:gd name="connsiteY1247" fmla="*/ 2112264 h 2305050"/>
                <a:gd name="connsiteX1248" fmla="*/ 581692 w 2019300"/>
                <a:gd name="connsiteY1248" fmla="*/ 2117027 h 2305050"/>
                <a:gd name="connsiteX1249" fmla="*/ 582168 w 2019300"/>
                <a:gd name="connsiteY1249" fmla="*/ 2111883 h 2305050"/>
                <a:gd name="connsiteX1250" fmla="*/ 1134237 w 2019300"/>
                <a:gd name="connsiteY1250" fmla="*/ 1638395 h 2305050"/>
                <a:gd name="connsiteX1251" fmla="*/ 1140905 w 2019300"/>
                <a:gd name="connsiteY1251" fmla="*/ 1635061 h 2305050"/>
                <a:gd name="connsiteX1252" fmla="*/ 1141762 w 2019300"/>
                <a:gd name="connsiteY1252" fmla="*/ 1638586 h 2305050"/>
                <a:gd name="connsiteX1253" fmla="*/ 1134237 w 2019300"/>
                <a:gd name="connsiteY1253" fmla="*/ 1638395 h 2305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</a:cxnLst>
              <a:rect l="l" t="t" r="r" b="b"/>
              <a:pathLst>
                <a:path w="2019300" h="2305050">
                  <a:moveTo>
                    <a:pt x="533400" y="2167795"/>
                  </a:moveTo>
                  <a:lnTo>
                    <a:pt x="526637" y="2160080"/>
                  </a:lnTo>
                  <a:lnTo>
                    <a:pt x="524447" y="2160842"/>
                  </a:lnTo>
                  <a:lnTo>
                    <a:pt x="507016" y="2136553"/>
                  </a:lnTo>
                  <a:lnTo>
                    <a:pt x="504158" y="2124170"/>
                  </a:lnTo>
                  <a:lnTo>
                    <a:pt x="511874" y="2121884"/>
                  </a:lnTo>
                  <a:lnTo>
                    <a:pt x="512445" y="2127123"/>
                  </a:lnTo>
                  <a:lnTo>
                    <a:pt x="515588" y="2125599"/>
                  </a:lnTo>
                  <a:lnTo>
                    <a:pt x="516350" y="2133028"/>
                  </a:lnTo>
                  <a:lnTo>
                    <a:pt x="520446" y="2138267"/>
                  </a:lnTo>
                  <a:lnTo>
                    <a:pt x="516160" y="2141792"/>
                  </a:lnTo>
                  <a:lnTo>
                    <a:pt x="520636" y="2138458"/>
                  </a:lnTo>
                  <a:lnTo>
                    <a:pt x="534448" y="2151698"/>
                  </a:lnTo>
                  <a:lnTo>
                    <a:pt x="531019" y="2155603"/>
                  </a:lnTo>
                  <a:lnTo>
                    <a:pt x="534352" y="2163032"/>
                  </a:lnTo>
                  <a:lnTo>
                    <a:pt x="533400" y="2167795"/>
                  </a:lnTo>
                  <a:close/>
                  <a:moveTo>
                    <a:pt x="503968" y="2123789"/>
                  </a:moveTo>
                  <a:lnTo>
                    <a:pt x="495681" y="2119312"/>
                  </a:lnTo>
                  <a:lnTo>
                    <a:pt x="493776" y="2111026"/>
                  </a:lnTo>
                  <a:lnTo>
                    <a:pt x="496633" y="2108168"/>
                  </a:lnTo>
                  <a:lnTo>
                    <a:pt x="487013" y="2097024"/>
                  </a:lnTo>
                  <a:lnTo>
                    <a:pt x="434816" y="2089499"/>
                  </a:lnTo>
                  <a:lnTo>
                    <a:pt x="420433" y="2097119"/>
                  </a:lnTo>
                  <a:lnTo>
                    <a:pt x="406241" y="2100644"/>
                  </a:lnTo>
                  <a:lnTo>
                    <a:pt x="352901" y="2085880"/>
                  </a:lnTo>
                  <a:lnTo>
                    <a:pt x="312420" y="2099215"/>
                  </a:lnTo>
                  <a:lnTo>
                    <a:pt x="284321" y="2123408"/>
                  </a:lnTo>
                  <a:lnTo>
                    <a:pt x="277654" y="2121694"/>
                  </a:lnTo>
                  <a:lnTo>
                    <a:pt x="275177" y="2133600"/>
                  </a:lnTo>
                  <a:lnTo>
                    <a:pt x="268605" y="2133410"/>
                  </a:lnTo>
                  <a:lnTo>
                    <a:pt x="262795" y="2127123"/>
                  </a:lnTo>
                  <a:lnTo>
                    <a:pt x="245269" y="2131600"/>
                  </a:lnTo>
                  <a:lnTo>
                    <a:pt x="238506" y="2123313"/>
                  </a:lnTo>
                  <a:lnTo>
                    <a:pt x="230505" y="2132552"/>
                  </a:lnTo>
                  <a:lnTo>
                    <a:pt x="227552" y="2129504"/>
                  </a:lnTo>
                  <a:lnTo>
                    <a:pt x="214027" y="2134076"/>
                  </a:lnTo>
                  <a:lnTo>
                    <a:pt x="203454" y="2150078"/>
                  </a:lnTo>
                  <a:lnTo>
                    <a:pt x="212503" y="2158556"/>
                  </a:lnTo>
                  <a:lnTo>
                    <a:pt x="207073" y="2168843"/>
                  </a:lnTo>
                  <a:lnTo>
                    <a:pt x="209169" y="2177129"/>
                  </a:lnTo>
                  <a:lnTo>
                    <a:pt x="248888" y="2220373"/>
                  </a:lnTo>
                  <a:lnTo>
                    <a:pt x="262699" y="2240566"/>
                  </a:lnTo>
                  <a:lnTo>
                    <a:pt x="240220" y="2264950"/>
                  </a:lnTo>
                  <a:lnTo>
                    <a:pt x="242316" y="2275808"/>
                  </a:lnTo>
                  <a:lnTo>
                    <a:pt x="241268" y="2292858"/>
                  </a:lnTo>
                  <a:lnTo>
                    <a:pt x="226600" y="2293525"/>
                  </a:lnTo>
                  <a:lnTo>
                    <a:pt x="225361" y="2296763"/>
                  </a:lnTo>
                  <a:lnTo>
                    <a:pt x="220218" y="2293906"/>
                  </a:lnTo>
                  <a:lnTo>
                    <a:pt x="201358" y="2304383"/>
                  </a:lnTo>
                  <a:lnTo>
                    <a:pt x="194977" y="2299716"/>
                  </a:lnTo>
                  <a:lnTo>
                    <a:pt x="184309" y="2298097"/>
                  </a:lnTo>
                  <a:lnTo>
                    <a:pt x="185071" y="2296192"/>
                  </a:lnTo>
                  <a:lnTo>
                    <a:pt x="168688" y="2296192"/>
                  </a:lnTo>
                  <a:lnTo>
                    <a:pt x="162211" y="2292858"/>
                  </a:lnTo>
                  <a:lnTo>
                    <a:pt x="155734" y="2295335"/>
                  </a:lnTo>
                  <a:lnTo>
                    <a:pt x="147923" y="2291429"/>
                  </a:lnTo>
                  <a:lnTo>
                    <a:pt x="141827" y="2277809"/>
                  </a:lnTo>
                  <a:lnTo>
                    <a:pt x="135255" y="2271998"/>
                  </a:lnTo>
                  <a:lnTo>
                    <a:pt x="120110" y="2263616"/>
                  </a:lnTo>
                  <a:lnTo>
                    <a:pt x="101155" y="2263235"/>
                  </a:lnTo>
                  <a:lnTo>
                    <a:pt x="93916" y="2250091"/>
                  </a:lnTo>
                  <a:lnTo>
                    <a:pt x="89154" y="2246948"/>
                  </a:lnTo>
                  <a:lnTo>
                    <a:pt x="76390" y="2253996"/>
                  </a:lnTo>
                  <a:lnTo>
                    <a:pt x="71533" y="2263331"/>
                  </a:lnTo>
                  <a:lnTo>
                    <a:pt x="51530" y="2268950"/>
                  </a:lnTo>
                  <a:lnTo>
                    <a:pt x="40005" y="2275237"/>
                  </a:lnTo>
                  <a:lnTo>
                    <a:pt x="23527" y="2275237"/>
                  </a:lnTo>
                  <a:lnTo>
                    <a:pt x="14192" y="2271046"/>
                  </a:lnTo>
                  <a:lnTo>
                    <a:pt x="14668" y="2255806"/>
                  </a:lnTo>
                  <a:lnTo>
                    <a:pt x="10668" y="2254853"/>
                  </a:lnTo>
                  <a:lnTo>
                    <a:pt x="9525" y="2233994"/>
                  </a:lnTo>
                  <a:lnTo>
                    <a:pt x="12573" y="2236661"/>
                  </a:lnTo>
                  <a:lnTo>
                    <a:pt x="12763" y="2229136"/>
                  </a:lnTo>
                  <a:lnTo>
                    <a:pt x="25908" y="2213420"/>
                  </a:lnTo>
                  <a:lnTo>
                    <a:pt x="28670" y="2198561"/>
                  </a:lnTo>
                  <a:lnTo>
                    <a:pt x="32956" y="2193893"/>
                  </a:lnTo>
                  <a:lnTo>
                    <a:pt x="26098" y="2172653"/>
                  </a:lnTo>
                  <a:lnTo>
                    <a:pt x="24955" y="2155317"/>
                  </a:lnTo>
                  <a:lnTo>
                    <a:pt x="17907" y="2138744"/>
                  </a:lnTo>
                  <a:lnTo>
                    <a:pt x="14573" y="2136553"/>
                  </a:lnTo>
                  <a:lnTo>
                    <a:pt x="17812" y="2127790"/>
                  </a:lnTo>
                  <a:lnTo>
                    <a:pt x="22288" y="2124266"/>
                  </a:lnTo>
                  <a:lnTo>
                    <a:pt x="13525" y="2118551"/>
                  </a:lnTo>
                  <a:lnTo>
                    <a:pt x="22765" y="2114550"/>
                  </a:lnTo>
                  <a:lnTo>
                    <a:pt x="21050" y="2109026"/>
                  </a:lnTo>
                  <a:lnTo>
                    <a:pt x="23527" y="2108073"/>
                  </a:lnTo>
                  <a:lnTo>
                    <a:pt x="19526" y="2104263"/>
                  </a:lnTo>
                  <a:lnTo>
                    <a:pt x="26289" y="2102168"/>
                  </a:lnTo>
                  <a:lnTo>
                    <a:pt x="39338" y="2089309"/>
                  </a:lnTo>
                  <a:lnTo>
                    <a:pt x="50578" y="2063972"/>
                  </a:lnTo>
                  <a:lnTo>
                    <a:pt x="55435" y="2058067"/>
                  </a:lnTo>
                  <a:lnTo>
                    <a:pt x="69818" y="2065020"/>
                  </a:lnTo>
                  <a:lnTo>
                    <a:pt x="75914" y="2056924"/>
                  </a:lnTo>
                  <a:lnTo>
                    <a:pt x="81915" y="2058734"/>
                  </a:lnTo>
                  <a:lnTo>
                    <a:pt x="87439" y="2056543"/>
                  </a:lnTo>
                  <a:lnTo>
                    <a:pt x="105442" y="2038350"/>
                  </a:lnTo>
                  <a:lnTo>
                    <a:pt x="103251" y="2036159"/>
                  </a:lnTo>
                  <a:lnTo>
                    <a:pt x="103251" y="2028444"/>
                  </a:lnTo>
                  <a:lnTo>
                    <a:pt x="109061" y="2030635"/>
                  </a:lnTo>
                  <a:lnTo>
                    <a:pt x="111633" y="2014918"/>
                  </a:lnTo>
                  <a:lnTo>
                    <a:pt x="122872" y="2011109"/>
                  </a:lnTo>
                  <a:lnTo>
                    <a:pt x="123349" y="2015109"/>
                  </a:lnTo>
                  <a:lnTo>
                    <a:pt x="133731" y="2012347"/>
                  </a:lnTo>
                  <a:lnTo>
                    <a:pt x="132683" y="2008823"/>
                  </a:lnTo>
                  <a:lnTo>
                    <a:pt x="135922" y="2007680"/>
                  </a:lnTo>
                  <a:lnTo>
                    <a:pt x="134969" y="2005775"/>
                  </a:lnTo>
                  <a:lnTo>
                    <a:pt x="128873" y="2007870"/>
                  </a:lnTo>
                  <a:lnTo>
                    <a:pt x="125920" y="1999774"/>
                  </a:lnTo>
                  <a:lnTo>
                    <a:pt x="127921" y="1997393"/>
                  </a:lnTo>
                  <a:lnTo>
                    <a:pt x="120777" y="2000345"/>
                  </a:lnTo>
                  <a:lnTo>
                    <a:pt x="118681" y="1994059"/>
                  </a:lnTo>
                  <a:lnTo>
                    <a:pt x="111157" y="1990344"/>
                  </a:lnTo>
                  <a:lnTo>
                    <a:pt x="109537" y="1986629"/>
                  </a:lnTo>
                  <a:lnTo>
                    <a:pt x="94012" y="1983391"/>
                  </a:lnTo>
                  <a:lnTo>
                    <a:pt x="90392" y="1973961"/>
                  </a:lnTo>
                  <a:lnTo>
                    <a:pt x="101346" y="1949672"/>
                  </a:lnTo>
                  <a:lnTo>
                    <a:pt x="114967" y="1932718"/>
                  </a:lnTo>
                  <a:lnTo>
                    <a:pt x="153448" y="1891093"/>
                  </a:lnTo>
                  <a:lnTo>
                    <a:pt x="165640" y="1882711"/>
                  </a:lnTo>
                  <a:lnTo>
                    <a:pt x="162401" y="1873568"/>
                  </a:lnTo>
                  <a:lnTo>
                    <a:pt x="165925" y="1866519"/>
                  </a:lnTo>
                  <a:lnTo>
                    <a:pt x="165544" y="1859756"/>
                  </a:lnTo>
                  <a:lnTo>
                    <a:pt x="171926" y="1852708"/>
                  </a:lnTo>
                  <a:lnTo>
                    <a:pt x="167068" y="1851279"/>
                  </a:lnTo>
                  <a:lnTo>
                    <a:pt x="172688" y="1844993"/>
                  </a:lnTo>
                  <a:lnTo>
                    <a:pt x="167068" y="1839659"/>
                  </a:lnTo>
                  <a:lnTo>
                    <a:pt x="175927" y="1828800"/>
                  </a:lnTo>
                  <a:lnTo>
                    <a:pt x="175069" y="1822514"/>
                  </a:lnTo>
                  <a:lnTo>
                    <a:pt x="182118" y="1817084"/>
                  </a:lnTo>
                  <a:lnTo>
                    <a:pt x="178403" y="1806607"/>
                  </a:lnTo>
                  <a:lnTo>
                    <a:pt x="181642" y="1805654"/>
                  </a:lnTo>
                  <a:lnTo>
                    <a:pt x="180118" y="1799558"/>
                  </a:lnTo>
                  <a:lnTo>
                    <a:pt x="174022" y="1797844"/>
                  </a:lnTo>
                  <a:lnTo>
                    <a:pt x="179451" y="1780794"/>
                  </a:lnTo>
                  <a:lnTo>
                    <a:pt x="176689" y="1778222"/>
                  </a:lnTo>
                  <a:lnTo>
                    <a:pt x="175546" y="1758220"/>
                  </a:lnTo>
                  <a:lnTo>
                    <a:pt x="172593" y="1755743"/>
                  </a:lnTo>
                  <a:lnTo>
                    <a:pt x="175355" y="1744790"/>
                  </a:lnTo>
                  <a:lnTo>
                    <a:pt x="160877" y="1737265"/>
                  </a:lnTo>
                  <a:lnTo>
                    <a:pt x="157639" y="1739170"/>
                  </a:lnTo>
                  <a:lnTo>
                    <a:pt x="155448" y="1735741"/>
                  </a:lnTo>
                  <a:lnTo>
                    <a:pt x="150781" y="1741932"/>
                  </a:lnTo>
                  <a:lnTo>
                    <a:pt x="147066" y="1738979"/>
                  </a:lnTo>
                  <a:lnTo>
                    <a:pt x="139446" y="1743266"/>
                  </a:lnTo>
                  <a:lnTo>
                    <a:pt x="127540" y="1738122"/>
                  </a:lnTo>
                  <a:lnTo>
                    <a:pt x="121920" y="1730121"/>
                  </a:lnTo>
                  <a:lnTo>
                    <a:pt x="130873" y="1706785"/>
                  </a:lnTo>
                  <a:lnTo>
                    <a:pt x="138208" y="1696307"/>
                  </a:lnTo>
                  <a:lnTo>
                    <a:pt x="136398" y="1693545"/>
                  </a:lnTo>
                  <a:lnTo>
                    <a:pt x="145161" y="1685544"/>
                  </a:lnTo>
                  <a:lnTo>
                    <a:pt x="141160" y="1677067"/>
                  </a:lnTo>
                  <a:lnTo>
                    <a:pt x="142494" y="1669733"/>
                  </a:lnTo>
                  <a:lnTo>
                    <a:pt x="136493" y="1665923"/>
                  </a:lnTo>
                  <a:lnTo>
                    <a:pt x="146971" y="1652587"/>
                  </a:lnTo>
                  <a:lnTo>
                    <a:pt x="162592" y="1659541"/>
                  </a:lnTo>
                  <a:lnTo>
                    <a:pt x="169069" y="1665351"/>
                  </a:lnTo>
                  <a:lnTo>
                    <a:pt x="168973" y="1660589"/>
                  </a:lnTo>
                  <a:lnTo>
                    <a:pt x="171069" y="1659445"/>
                  </a:lnTo>
                  <a:lnTo>
                    <a:pt x="180118" y="1661065"/>
                  </a:lnTo>
                  <a:lnTo>
                    <a:pt x="182213" y="1653064"/>
                  </a:lnTo>
                  <a:lnTo>
                    <a:pt x="187738" y="1650778"/>
                  </a:lnTo>
                  <a:lnTo>
                    <a:pt x="189738" y="1643158"/>
                  </a:lnTo>
                  <a:lnTo>
                    <a:pt x="193072" y="1644968"/>
                  </a:lnTo>
                  <a:lnTo>
                    <a:pt x="193357" y="1643062"/>
                  </a:lnTo>
                  <a:lnTo>
                    <a:pt x="199358" y="1643062"/>
                  </a:lnTo>
                  <a:lnTo>
                    <a:pt x="196024" y="1658874"/>
                  </a:lnTo>
                  <a:lnTo>
                    <a:pt x="185833" y="1677638"/>
                  </a:lnTo>
                  <a:lnTo>
                    <a:pt x="195358" y="1676972"/>
                  </a:lnTo>
                  <a:lnTo>
                    <a:pt x="197834" y="1673447"/>
                  </a:lnTo>
                  <a:lnTo>
                    <a:pt x="201549" y="1676305"/>
                  </a:lnTo>
                  <a:lnTo>
                    <a:pt x="208788" y="1666208"/>
                  </a:lnTo>
                  <a:lnTo>
                    <a:pt x="206692" y="1647825"/>
                  </a:lnTo>
                  <a:lnTo>
                    <a:pt x="209550" y="1644586"/>
                  </a:lnTo>
                  <a:lnTo>
                    <a:pt x="212979" y="1645539"/>
                  </a:lnTo>
                  <a:lnTo>
                    <a:pt x="213550" y="1643062"/>
                  </a:lnTo>
                  <a:lnTo>
                    <a:pt x="205264" y="1641348"/>
                  </a:lnTo>
                  <a:lnTo>
                    <a:pt x="205645" y="1639443"/>
                  </a:lnTo>
                  <a:lnTo>
                    <a:pt x="201454" y="1640110"/>
                  </a:lnTo>
                  <a:lnTo>
                    <a:pt x="201358" y="1636585"/>
                  </a:lnTo>
                  <a:lnTo>
                    <a:pt x="209074" y="1623917"/>
                  </a:lnTo>
                  <a:lnTo>
                    <a:pt x="210693" y="1616488"/>
                  </a:lnTo>
                  <a:lnTo>
                    <a:pt x="215455" y="1613630"/>
                  </a:lnTo>
                  <a:lnTo>
                    <a:pt x="200501" y="1603819"/>
                  </a:lnTo>
                  <a:lnTo>
                    <a:pt x="197739" y="1591056"/>
                  </a:lnTo>
                  <a:lnTo>
                    <a:pt x="186309" y="1579531"/>
                  </a:lnTo>
                  <a:lnTo>
                    <a:pt x="184023" y="1564576"/>
                  </a:lnTo>
                  <a:lnTo>
                    <a:pt x="189833" y="1546479"/>
                  </a:lnTo>
                  <a:lnTo>
                    <a:pt x="210693" y="1518476"/>
                  </a:lnTo>
                  <a:lnTo>
                    <a:pt x="219742" y="1511236"/>
                  </a:lnTo>
                  <a:lnTo>
                    <a:pt x="214503" y="1504093"/>
                  </a:lnTo>
                  <a:lnTo>
                    <a:pt x="221742" y="1499235"/>
                  </a:lnTo>
                  <a:lnTo>
                    <a:pt x="218027" y="1489519"/>
                  </a:lnTo>
                  <a:lnTo>
                    <a:pt x="222790" y="1487043"/>
                  </a:lnTo>
                  <a:lnTo>
                    <a:pt x="221266" y="1484757"/>
                  </a:lnTo>
                  <a:lnTo>
                    <a:pt x="204406" y="1489139"/>
                  </a:lnTo>
                  <a:lnTo>
                    <a:pt x="201168" y="1483805"/>
                  </a:lnTo>
                  <a:lnTo>
                    <a:pt x="201358" y="1478280"/>
                  </a:lnTo>
                  <a:lnTo>
                    <a:pt x="207550" y="1467517"/>
                  </a:lnTo>
                  <a:lnTo>
                    <a:pt x="206978" y="1459706"/>
                  </a:lnTo>
                  <a:lnTo>
                    <a:pt x="234315" y="1446848"/>
                  </a:lnTo>
                  <a:lnTo>
                    <a:pt x="232981" y="1444181"/>
                  </a:lnTo>
                  <a:lnTo>
                    <a:pt x="246793" y="1435989"/>
                  </a:lnTo>
                  <a:lnTo>
                    <a:pt x="256508" y="1420559"/>
                  </a:lnTo>
                  <a:lnTo>
                    <a:pt x="273272" y="1406366"/>
                  </a:lnTo>
                  <a:lnTo>
                    <a:pt x="282797" y="1413986"/>
                  </a:lnTo>
                  <a:lnTo>
                    <a:pt x="288703" y="1415606"/>
                  </a:lnTo>
                  <a:lnTo>
                    <a:pt x="289560" y="1411129"/>
                  </a:lnTo>
                  <a:lnTo>
                    <a:pt x="294418" y="1412939"/>
                  </a:lnTo>
                  <a:lnTo>
                    <a:pt x="293275" y="1421416"/>
                  </a:lnTo>
                  <a:lnTo>
                    <a:pt x="296227" y="1421701"/>
                  </a:lnTo>
                  <a:lnTo>
                    <a:pt x="296037" y="1424178"/>
                  </a:lnTo>
                  <a:lnTo>
                    <a:pt x="305657" y="1424559"/>
                  </a:lnTo>
                  <a:lnTo>
                    <a:pt x="309753" y="1429417"/>
                  </a:lnTo>
                  <a:lnTo>
                    <a:pt x="309372" y="1425797"/>
                  </a:lnTo>
                  <a:lnTo>
                    <a:pt x="314134" y="1423987"/>
                  </a:lnTo>
                  <a:lnTo>
                    <a:pt x="325374" y="1439323"/>
                  </a:lnTo>
                  <a:lnTo>
                    <a:pt x="328327" y="1438561"/>
                  </a:lnTo>
                  <a:lnTo>
                    <a:pt x="332613" y="1434370"/>
                  </a:lnTo>
                  <a:lnTo>
                    <a:pt x="331089" y="1430845"/>
                  </a:lnTo>
                  <a:lnTo>
                    <a:pt x="342233" y="1425416"/>
                  </a:lnTo>
                  <a:lnTo>
                    <a:pt x="343186" y="1421511"/>
                  </a:lnTo>
                  <a:lnTo>
                    <a:pt x="340424" y="1419416"/>
                  </a:lnTo>
                  <a:lnTo>
                    <a:pt x="352044" y="1387697"/>
                  </a:lnTo>
                  <a:lnTo>
                    <a:pt x="361474" y="1399794"/>
                  </a:lnTo>
                  <a:lnTo>
                    <a:pt x="384429" y="1403509"/>
                  </a:lnTo>
                  <a:lnTo>
                    <a:pt x="401288" y="1416272"/>
                  </a:lnTo>
                  <a:lnTo>
                    <a:pt x="406051" y="1413034"/>
                  </a:lnTo>
                  <a:lnTo>
                    <a:pt x="416052" y="1391602"/>
                  </a:lnTo>
                  <a:lnTo>
                    <a:pt x="414052" y="1374648"/>
                  </a:lnTo>
                  <a:lnTo>
                    <a:pt x="409384" y="1372552"/>
                  </a:lnTo>
                  <a:lnTo>
                    <a:pt x="416528" y="1368552"/>
                  </a:lnTo>
                  <a:lnTo>
                    <a:pt x="431006" y="1365504"/>
                  </a:lnTo>
                  <a:lnTo>
                    <a:pt x="432911" y="1358170"/>
                  </a:lnTo>
                  <a:lnTo>
                    <a:pt x="430435" y="1356169"/>
                  </a:lnTo>
                  <a:lnTo>
                    <a:pt x="440531" y="1353788"/>
                  </a:lnTo>
                  <a:lnTo>
                    <a:pt x="435102" y="1345978"/>
                  </a:lnTo>
                  <a:lnTo>
                    <a:pt x="439579" y="1328452"/>
                  </a:lnTo>
                  <a:lnTo>
                    <a:pt x="438055" y="1326547"/>
                  </a:lnTo>
                  <a:lnTo>
                    <a:pt x="443008" y="1319308"/>
                  </a:lnTo>
                  <a:lnTo>
                    <a:pt x="433483" y="1317117"/>
                  </a:lnTo>
                  <a:lnTo>
                    <a:pt x="411385" y="1328737"/>
                  </a:lnTo>
                  <a:lnTo>
                    <a:pt x="400526" y="1342930"/>
                  </a:lnTo>
                  <a:lnTo>
                    <a:pt x="396907" y="1342549"/>
                  </a:lnTo>
                  <a:lnTo>
                    <a:pt x="393763" y="1324356"/>
                  </a:lnTo>
                  <a:lnTo>
                    <a:pt x="387667" y="1308830"/>
                  </a:lnTo>
                  <a:lnTo>
                    <a:pt x="386620" y="1296543"/>
                  </a:lnTo>
                  <a:lnTo>
                    <a:pt x="395192" y="1270349"/>
                  </a:lnTo>
                  <a:lnTo>
                    <a:pt x="401383" y="1258634"/>
                  </a:lnTo>
                  <a:lnTo>
                    <a:pt x="434435" y="1242632"/>
                  </a:lnTo>
                  <a:lnTo>
                    <a:pt x="443008" y="1228534"/>
                  </a:lnTo>
                  <a:lnTo>
                    <a:pt x="450913" y="1226915"/>
                  </a:lnTo>
                  <a:lnTo>
                    <a:pt x="462534" y="1215009"/>
                  </a:lnTo>
                  <a:lnTo>
                    <a:pt x="478346" y="1204532"/>
                  </a:lnTo>
                  <a:lnTo>
                    <a:pt x="488061" y="1201579"/>
                  </a:lnTo>
                  <a:lnTo>
                    <a:pt x="486632" y="1198245"/>
                  </a:lnTo>
                  <a:lnTo>
                    <a:pt x="493776" y="1194530"/>
                  </a:lnTo>
                  <a:lnTo>
                    <a:pt x="496538" y="1189958"/>
                  </a:lnTo>
                  <a:lnTo>
                    <a:pt x="490156" y="1187196"/>
                  </a:lnTo>
                  <a:lnTo>
                    <a:pt x="491776" y="1178624"/>
                  </a:lnTo>
                  <a:lnTo>
                    <a:pt x="499015" y="1178052"/>
                  </a:lnTo>
                  <a:lnTo>
                    <a:pt x="490061" y="1172909"/>
                  </a:lnTo>
                  <a:lnTo>
                    <a:pt x="493681" y="1169765"/>
                  </a:lnTo>
                  <a:lnTo>
                    <a:pt x="488632" y="1170242"/>
                  </a:lnTo>
                  <a:lnTo>
                    <a:pt x="495681" y="1158811"/>
                  </a:lnTo>
                  <a:lnTo>
                    <a:pt x="481679" y="1151858"/>
                  </a:lnTo>
                  <a:lnTo>
                    <a:pt x="479393" y="1146524"/>
                  </a:lnTo>
                  <a:lnTo>
                    <a:pt x="478631" y="1153097"/>
                  </a:lnTo>
                  <a:lnTo>
                    <a:pt x="482155" y="1155478"/>
                  </a:lnTo>
                  <a:lnTo>
                    <a:pt x="480631" y="1158716"/>
                  </a:lnTo>
                  <a:lnTo>
                    <a:pt x="470535" y="1154430"/>
                  </a:lnTo>
                  <a:lnTo>
                    <a:pt x="465868" y="1158050"/>
                  </a:lnTo>
                  <a:lnTo>
                    <a:pt x="467963" y="1163765"/>
                  </a:lnTo>
                  <a:lnTo>
                    <a:pt x="465010" y="1164812"/>
                  </a:lnTo>
                  <a:lnTo>
                    <a:pt x="456152" y="1153287"/>
                  </a:lnTo>
                  <a:lnTo>
                    <a:pt x="447008" y="1147096"/>
                  </a:lnTo>
                  <a:lnTo>
                    <a:pt x="460534" y="1136904"/>
                  </a:lnTo>
                  <a:lnTo>
                    <a:pt x="462344" y="1126045"/>
                  </a:lnTo>
                  <a:lnTo>
                    <a:pt x="474154" y="1121759"/>
                  </a:lnTo>
                  <a:lnTo>
                    <a:pt x="474154" y="1114997"/>
                  </a:lnTo>
                  <a:lnTo>
                    <a:pt x="465868" y="1113663"/>
                  </a:lnTo>
                  <a:lnTo>
                    <a:pt x="463582" y="1115663"/>
                  </a:lnTo>
                  <a:lnTo>
                    <a:pt x="450342" y="1108043"/>
                  </a:lnTo>
                  <a:lnTo>
                    <a:pt x="445389" y="1109186"/>
                  </a:lnTo>
                  <a:lnTo>
                    <a:pt x="446627" y="1106995"/>
                  </a:lnTo>
                  <a:lnTo>
                    <a:pt x="436054" y="1101090"/>
                  </a:lnTo>
                  <a:lnTo>
                    <a:pt x="441865" y="1096137"/>
                  </a:lnTo>
                  <a:lnTo>
                    <a:pt x="436531" y="1094518"/>
                  </a:lnTo>
                  <a:lnTo>
                    <a:pt x="433673" y="1088803"/>
                  </a:lnTo>
                  <a:lnTo>
                    <a:pt x="435388" y="1088041"/>
                  </a:lnTo>
                  <a:lnTo>
                    <a:pt x="426434" y="1078135"/>
                  </a:lnTo>
                  <a:lnTo>
                    <a:pt x="428720" y="1072420"/>
                  </a:lnTo>
                  <a:lnTo>
                    <a:pt x="411671" y="1072325"/>
                  </a:lnTo>
                  <a:lnTo>
                    <a:pt x="400907" y="1064038"/>
                  </a:lnTo>
                  <a:lnTo>
                    <a:pt x="401193" y="1054703"/>
                  </a:lnTo>
                  <a:lnTo>
                    <a:pt x="394335" y="1052893"/>
                  </a:lnTo>
                  <a:lnTo>
                    <a:pt x="393192" y="1050226"/>
                  </a:lnTo>
                  <a:lnTo>
                    <a:pt x="384620" y="1046893"/>
                  </a:lnTo>
                  <a:lnTo>
                    <a:pt x="385000" y="1044892"/>
                  </a:lnTo>
                  <a:lnTo>
                    <a:pt x="374237" y="1043750"/>
                  </a:lnTo>
                  <a:lnTo>
                    <a:pt x="370523" y="1027652"/>
                  </a:lnTo>
                  <a:lnTo>
                    <a:pt x="364807" y="1031272"/>
                  </a:lnTo>
                  <a:lnTo>
                    <a:pt x="355282" y="1030605"/>
                  </a:lnTo>
                  <a:lnTo>
                    <a:pt x="342138" y="1024509"/>
                  </a:lnTo>
                  <a:lnTo>
                    <a:pt x="338137" y="1029367"/>
                  </a:lnTo>
                  <a:lnTo>
                    <a:pt x="329660" y="1032224"/>
                  </a:lnTo>
                  <a:lnTo>
                    <a:pt x="295084" y="1072134"/>
                  </a:lnTo>
                  <a:lnTo>
                    <a:pt x="292513" y="1087184"/>
                  </a:lnTo>
                  <a:lnTo>
                    <a:pt x="284226" y="1093280"/>
                  </a:lnTo>
                  <a:lnTo>
                    <a:pt x="273463" y="1095375"/>
                  </a:lnTo>
                  <a:lnTo>
                    <a:pt x="254698" y="1087184"/>
                  </a:lnTo>
                  <a:lnTo>
                    <a:pt x="250507" y="1074801"/>
                  </a:lnTo>
                  <a:lnTo>
                    <a:pt x="245935" y="1070705"/>
                  </a:lnTo>
                  <a:lnTo>
                    <a:pt x="247745" y="1063276"/>
                  </a:lnTo>
                  <a:lnTo>
                    <a:pt x="258985" y="1046798"/>
                  </a:lnTo>
                  <a:lnTo>
                    <a:pt x="278701" y="1029272"/>
                  </a:lnTo>
                  <a:lnTo>
                    <a:pt x="282511" y="1032034"/>
                  </a:lnTo>
                  <a:lnTo>
                    <a:pt x="292798" y="1011460"/>
                  </a:lnTo>
                  <a:lnTo>
                    <a:pt x="289560" y="1009650"/>
                  </a:lnTo>
                  <a:lnTo>
                    <a:pt x="292036" y="996696"/>
                  </a:lnTo>
                  <a:lnTo>
                    <a:pt x="298228" y="997077"/>
                  </a:lnTo>
                  <a:lnTo>
                    <a:pt x="298323" y="990791"/>
                  </a:lnTo>
                  <a:lnTo>
                    <a:pt x="295180" y="991362"/>
                  </a:lnTo>
                  <a:lnTo>
                    <a:pt x="295846" y="986885"/>
                  </a:lnTo>
                  <a:lnTo>
                    <a:pt x="301657" y="981837"/>
                  </a:lnTo>
                  <a:lnTo>
                    <a:pt x="299942" y="975169"/>
                  </a:lnTo>
                  <a:lnTo>
                    <a:pt x="296418" y="976408"/>
                  </a:lnTo>
                  <a:lnTo>
                    <a:pt x="296037" y="973645"/>
                  </a:lnTo>
                  <a:lnTo>
                    <a:pt x="307276" y="971359"/>
                  </a:lnTo>
                  <a:lnTo>
                    <a:pt x="309658" y="969455"/>
                  </a:lnTo>
                  <a:lnTo>
                    <a:pt x="308991" y="966025"/>
                  </a:lnTo>
                  <a:lnTo>
                    <a:pt x="307086" y="963740"/>
                  </a:lnTo>
                  <a:lnTo>
                    <a:pt x="290227" y="976789"/>
                  </a:lnTo>
                  <a:lnTo>
                    <a:pt x="282511" y="979742"/>
                  </a:lnTo>
                  <a:lnTo>
                    <a:pt x="280797" y="977836"/>
                  </a:lnTo>
                  <a:lnTo>
                    <a:pt x="257080" y="980123"/>
                  </a:lnTo>
                  <a:lnTo>
                    <a:pt x="242697" y="971169"/>
                  </a:lnTo>
                  <a:lnTo>
                    <a:pt x="238506" y="971931"/>
                  </a:lnTo>
                  <a:lnTo>
                    <a:pt x="232029" y="979742"/>
                  </a:lnTo>
                  <a:lnTo>
                    <a:pt x="234886" y="989076"/>
                  </a:lnTo>
                  <a:lnTo>
                    <a:pt x="239839" y="989552"/>
                  </a:lnTo>
                  <a:lnTo>
                    <a:pt x="238887" y="993553"/>
                  </a:lnTo>
                  <a:lnTo>
                    <a:pt x="227362" y="1003744"/>
                  </a:lnTo>
                  <a:lnTo>
                    <a:pt x="224028" y="1014032"/>
                  </a:lnTo>
                  <a:lnTo>
                    <a:pt x="206788" y="1023747"/>
                  </a:lnTo>
                  <a:lnTo>
                    <a:pt x="194500" y="1013746"/>
                  </a:lnTo>
                  <a:lnTo>
                    <a:pt x="194024" y="1000601"/>
                  </a:lnTo>
                  <a:lnTo>
                    <a:pt x="200501" y="1002411"/>
                  </a:lnTo>
                  <a:lnTo>
                    <a:pt x="203644" y="998887"/>
                  </a:lnTo>
                  <a:lnTo>
                    <a:pt x="209550" y="987742"/>
                  </a:lnTo>
                  <a:lnTo>
                    <a:pt x="208312" y="980789"/>
                  </a:lnTo>
                  <a:lnTo>
                    <a:pt x="212788" y="972598"/>
                  </a:lnTo>
                  <a:lnTo>
                    <a:pt x="207835" y="960787"/>
                  </a:lnTo>
                  <a:lnTo>
                    <a:pt x="208693" y="957548"/>
                  </a:lnTo>
                  <a:lnTo>
                    <a:pt x="199739" y="952405"/>
                  </a:lnTo>
                  <a:lnTo>
                    <a:pt x="200311" y="943832"/>
                  </a:lnTo>
                  <a:lnTo>
                    <a:pt x="196786" y="943642"/>
                  </a:lnTo>
                  <a:lnTo>
                    <a:pt x="198215" y="940499"/>
                  </a:lnTo>
                  <a:lnTo>
                    <a:pt x="195358" y="941832"/>
                  </a:lnTo>
                  <a:lnTo>
                    <a:pt x="194310" y="926497"/>
                  </a:lnTo>
                  <a:lnTo>
                    <a:pt x="200120" y="925449"/>
                  </a:lnTo>
                  <a:lnTo>
                    <a:pt x="204025" y="928497"/>
                  </a:lnTo>
                  <a:lnTo>
                    <a:pt x="211074" y="928497"/>
                  </a:lnTo>
                  <a:lnTo>
                    <a:pt x="211264" y="931831"/>
                  </a:lnTo>
                  <a:lnTo>
                    <a:pt x="225076" y="931069"/>
                  </a:lnTo>
                  <a:lnTo>
                    <a:pt x="244316" y="939451"/>
                  </a:lnTo>
                  <a:lnTo>
                    <a:pt x="262699" y="930402"/>
                  </a:lnTo>
                  <a:lnTo>
                    <a:pt x="263271" y="936403"/>
                  </a:lnTo>
                  <a:lnTo>
                    <a:pt x="275368" y="938975"/>
                  </a:lnTo>
                  <a:lnTo>
                    <a:pt x="282130" y="948500"/>
                  </a:lnTo>
                  <a:lnTo>
                    <a:pt x="297180" y="937450"/>
                  </a:lnTo>
                  <a:lnTo>
                    <a:pt x="308705" y="940689"/>
                  </a:lnTo>
                  <a:lnTo>
                    <a:pt x="303085" y="931545"/>
                  </a:lnTo>
                  <a:lnTo>
                    <a:pt x="306324" y="929354"/>
                  </a:lnTo>
                  <a:lnTo>
                    <a:pt x="315563" y="941070"/>
                  </a:lnTo>
                  <a:lnTo>
                    <a:pt x="326993" y="946785"/>
                  </a:lnTo>
                  <a:lnTo>
                    <a:pt x="325946" y="951262"/>
                  </a:lnTo>
                  <a:lnTo>
                    <a:pt x="329755" y="958786"/>
                  </a:lnTo>
                  <a:lnTo>
                    <a:pt x="339185" y="949071"/>
                  </a:lnTo>
                  <a:lnTo>
                    <a:pt x="340804" y="941356"/>
                  </a:lnTo>
                  <a:lnTo>
                    <a:pt x="362617" y="965835"/>
                  </a:lnTo>
                  <a:lnTo>
                    <a:pt x="368713" y="966502"/>
                  </a:lnTo>
                  <a:lnTo>
                    <a:pt x="379762" y="955929"/>
                  </a:lnTo>
                  <a:lnTo>
                    <a:pt x="376142" y="945356"/>
                  </a:lnTo>
                  <a:lnTo>
                    <a:pt x="388334" y="938689"/>
                  </a:lnTo>
                  <a:lnTo>
                    <a:pt x="397002" y="938117"/>
                  </a:lnTo>
                  <a:lnTo>
                    <a:pt x="399002" y="926687"/>
                  </a:lnTo>
                  <a:lnTo>
                    <a:pt x="405765" y="928021"/>
                  </a:lnTo>
                  <a:lnTo>
                    <a:pt x="410432" y="939356"/>
                  </a:lnTo>
                  <a:lnTo>
                    <a:pt x="408051" y="942118"/>
                  </a:lnTo>
                  <a:lnTo>
                    <a:pt x="411766" y="947833"/>
                  </a:lnTo>
                  <a:lnTo>
                    <a:pt x="412432" y="955262"/>
                  </a:lnTo>
                  <a:lnTo>
                    <a:pt x="414909" y="954405"/>
                  </a:lnTo>
                  <a:lnTo>
                    <a:pt x="413956" y="950309"/>
                  </a:lnTo>
                  <a:lnTo>
                    <a:pt x="419386" y="947452"/>
                  </a:lnTo>
                  <a:lnTo>
                    <a:pt x="424625" y="946880"/>
                  </a:lnTo>
                  <a:lnTo>
                    <a:pt x="425958" y="950024"/>
                  </a:lnTo>
                  <a:lnTo>
                    <a:pt x="440055" y="946499"/>
                  </a:lnTo>
                  <a:lnTo>
                    <a:pt x="454342" y="946214"/>
                  </a:lnTo>
                  <a:lnTo>
                    <a:pt x="467201" y="949261"/>
                  </a:lnTo>
                  <a:lnTo>
                    <a:pt x="473297" y="945451"/>
                  </a:lnTo>
                  <a:lnTo>
                    <a:pt x="478346" y="945833"/>
                  </a:lnTo>
                  <a:lnTo>
                    <a:pt x="485108" y="941927"/>
                  </a:lnTo>
                  <a:lnTo>
                    <a:pt x="486156" y="936974"/>
                  </a:lnTo>
                  <a:lnTo>
                    <a:pt x="497300" y="933641"/>
                  </a:lnTo>
                  <a:lnTo>
                    <a:pt x="502349" y="927830"/>
                  </a:lnTo>
                  <a:lnTo>
                    <a:pt x="508825" y="917924"/>
                  </a:lnTo>
                  <a:lnTo>
                    <a:pt x="498824" y="906685"/>
                  </a:lnTo>
                  <a:lnTo>
                    <a:pt x="477774" y="913638"/>
                  </a:lnTo>
                  <a:lnTo>
                    <a:pt x="477107" y="915638"/>
                  </a:lnTo>
                  <a:lnTo>
                    <a:pt x="461677" y="916495"/>
                  </a:lnTo>
                  <a:lnTo>
                    <a:pt x="462344" y="909733"/>
                  </a:lnTo>
                  <a:lnTo>
                    <a:pt x="453676" y="910685"/>
                  </a:lnTo>
                  <a:lnTo>
                    <a:pt x="453200" y="905066"/>
                  </a:lnTo>
                  <a:lnTo>
                    <a:pt x="447580" y="905447"/>
                  </a:lnTo>
                  <a:lnTo>
                    <a:pt x="448818" y="898303"/>
                  </a:lnTo>
                  <a:lnTo>
                    <a:pt x="455962" y="895731"/>
                  </a:lnTo>
                  <a:lnTo>
                    <a:pt x="453580" y="889349"/>
                  </a:lnTo>
                  <a:lnTo>
                    <a:pt x="449961" y="889921"/>
                  </a:lnTo>
                  <a:lnTo>
                    <a:pt x="449199" y="887730"/>
                  </a:lnTo>
                  <a:lnTo>
                    <a:pt x="447675" y="871252"/>
                  </a:lnTo>
                  <a:lnTo>
                    <a:pt x="442722" y="865537"/>
                  </a:lnTo>
                  <a:lnTo>
                    <a:pt x="417290" y="859822"/>
                  </a:lnTo>
                  <a:lnTo>
                    <a:pt x="442341" y="823055"/>
                  </a:lnTo>
                  <a:lnTo>
                    <a:pt x="439483" y="817912"/>
                  </a:lnTo>
                  <a:lnTo>
                    <a:pt x="420814" y="805625"/>
                  </a:lnTo>
                  <a:lnTo>
                    <a:pt x="420052" y="796290"/>
                  </a:lnTo>
                  <a:lnTo>
                    <a:pt x="396430" y="786098"/>
                  </a:lnTo>
                  <a:lnTo>
                    <a:pt x="393668" y="777050"/>
                  </a:lnTo>
                  <a:lnTo>
                    <a:pt x="382048" y="767239"/>
                  </a:lnTo>
                  <a:lnTo>
                    <a:pt x="381572" y="762572"/>
                  </a:lnTo>
                  <a:lnTo>
                    <a:pt x="394145" y="747332"/>
                  </a:lnTo>
                  <a:lnTo>
                    <a:pt x="385953" y="709612"/>
                  </a:lnTo>
                  <a:lnTo>
                    <a:pt x="389287" y="702088"/>
                  </a:lnTo>
                  <a:lnTo>
                    <a:pt x="396430" y="697040"/>
                  </a:lnTo>
                  <a:lnTo>
                    <a:pt x="397383" y="688943"/>
                  </a:lnTo>
                  <a:lnTo>
                    <a:pt x="405860" y="669893"/>
                  </a:lnTo>
                  <a:lnTo>
                    <a:pt x="403098" y="654082"/>
                  </a:lnTo>
                  <a:lnTo>
                    <a:pt x="414433" y="637032"/>
                  </a:lnTo>
                  <a:lnTo>
                    <a:pt x="427958" y="628555"/>
                  </a:lnTo>
                  <a:lnTo>
                    <a:pt x="441960" y="626650"/>
                  </a:lnTo>
                  <a:lnTo>
                    <a:pt x="452247" y="630365"/>
                  </a:lnTo>
                  <a:lnTo>
                    <a:pt x="462915" y="625126"/>
                  </a:lnTo>
                  <a:lnTo>
                    <a:pt x="484537" y="626935"/>
                  </a:lnTo>
                  <a:lnTo>
                    <a:pt x="498538" y="633889"/>
                  </a:lnTo>
                  <a:lnTo>
                    <a:pt x="505111" y="641033"/>
                  </a:lnTo>
                  <a:lnTo>
                    <a:pt x="521589" y="633127"/>
                  </a:lnTo>
                  <a:lnTo>
                    <a:pt x="532067" y="632841"/>
                  </a:lnTo>
                  <a:lnTo>
                    <a:pt x="539401" y="636651"/>
                  </a:lnTo>
                  <a:lnTo>
                    <a:pt x="558737" y="638461"/>
                  </a:lnTo>
                  <a:lnTo>
                    <a:pt x="576929" y="646557"/>
                  </a:lnTo>
                  <a:lnTo>
                    <a:pt x="591217" y="649319"/>
                  </a:lnTo>
                  <a:lnTo>
                    <a:pt x="591026" y="651700"/>
                  </a:lnTo>
                  <a:lnTo>
                    <a:pt x="602933" y="654463"/>
                  </a:lnTo>
                  <a:lnTo>
                    <a:pt x="611029" y="665702"/>
                  </a:lnTo>
                  <a:lnTo>
                    <a:pt x="612172" y="657511"/>
                  </a:lnTo>
                  <a:lnTo>
                    <a:pt x="620077" y="651224"/>
                  </a:lnTo>
                  <a:lnTo>
                    <a:pt x="617411" y="643604"/>
                  </a:lnTo>
                  <a:lnTo>
                    <a:pt x="620173" y="639413"/>
                  </a:lnTo>
                  <a:lnTo>
                    <a:pt x="632936" y="635603"/>
                  </a:lnTo>
                  <a:lnTo>
                    <a:pt x="641985" y="627031"/>
                  </a:lnTo>
                  <a:lnTo>
                    <a:pt x="656749" y="625792"/>
                  </a:lnTo>
                  <a:lnTo>
                    <a:pt x="677799" y="637984"/>
                  </a:lnTo>
                  <a:lnTo>
                    <a:pt x="683133" y="651605"/>
                  </a:lnTo>
                  <a:lnTo>
                    <a:pt x="692277" y="658177"/>
                  </a:lnTo>
                  <a:lnTo>
                    <a:pt x="689419" y="663797"/>
                  </a:lnTo>
                  <a:lnTo>
                    <a:pt x="680561" y="665226"/>
                  </a:lnTo>
                  <a:lnTo>
                    <a:pt x="676846" y="670274"/>
                  </a:lnTo>
                  <a:lnTo>
                    <a:pt x="677513" y="679228"/>
                  </a:lnTo>
                  <a:lnTo>
                    <a:pt x="688943" y="684371"/>
                  </a:lnTo>
                  <a:lnTo>
                    <a:pt x="687991" y="692277"/>
                  </a:lnTo>
                  <a:lnTo>
                    <a:pt x="693706" y="692658"/>
                  </a:lnTo>
                  <a:lnTo>
                    <a:pt x="696754" y="699135"/>
                  </a:lnTo>
                  <a:lnTo>
                    <a:pt x="725138" y="707326"/>
                  </a:lnTo>
                  <a:lnTo>
                    <a:pt x="736759" y="705707"/>
                  </a:lnTo>
                  <a:lnTo>
                    <a:pt x="759333" y="694468"/>
                  </a:lnTo>
                  <a:lnTo>
                    <a:pt x="781621" y="688943"/>
                  </a:lnTo>
                  <a:lnTo>
                    <a:pt x="785813" y="681323"/>
                  </a:lnTo>
                  <a:lnTo>
                    <a:pt x="785717" y="671322"/>
                  </a:lnTo>
                  <a:lnTo>
                    <a:pt x="790861" y="667417"/>
                  </a:lnTo>
                  <a:lnTo>
                    <a:pt x="797242" y="669798"/>
                  </a:lnTo>
                  <a:lnTo>
                    <a:pt x="802862" y="676084"/>
                  </a:lnTo>
                  <a:lnTo>
                    <a:pt x="800957" y="679323"/>
                  </a:lnTo>
                  <a:lnTo>
                    <a:pt x="792480" y="683038"/>
                  </a:lnTo>
                  <a:lnTo>
                    <a:pt x="793718" y="692182"/>
                  </a:lnTo>
                  <a:lnTo>
                    <a:pt x="799148" y="693420"/>
                  </a:lnTo>
                  <a:lnTo>
                    <a:pt x="803053" y="684181"/>
                  </a:lnTo>
                  <a:lnTo>
                    <a:pt x="806387" y="683038"/>
                  </a:lnTo>
                  <a:lnTo>
                    <a:pt x="811530" y="687419"/>
                  </a:lnTo>
                  <a:lnTo>
                    <a:pt x="811816" y="694468"/>
                  </a:lnTo>
                  <a:lnTo>
                    <a:pt x="814578" y="694753"/>
                  </a:lnTo>
                  <a:lnTo>
                    <a:pt x="823531" y="683800"/>
                  </a:lnTo>
                  <a:lnTo>
                    <a:pt x="829913" y="685514"/>
                  </a:lnTo>
                  <a:lnTo>
                    <a:pt x="837724" y="679514"/>
                  </a:lnTo>
                  <a:lnTo>
                    <a:pt x="842772" y="679418"/>
                  </a:lnTo>
                  <a:lnTo>
                    <a:pt x="842963" y="677037"/>
                  </a:lnTo>
                  <a:lnTo>
                    <a:pt x="851630" y="678085"/>
                  </a:lnTo>
                  <a:lnTo>
                    <a:pt x="854297" y="667702"/>
                  </a:lnTo>
                  <a:lnTo>
                    <a:pt x="863346" y="667417"/>
                  </a:lnTo>
                  <a:lnTo>
                    <a:pt x="860965" y="657701"/>
                  </a:lnTo>
                  <a:lnTo>
                    <a:pt x="889540" y="644652"/>
                  </a:lnTo>
                  <a:lnTo>
                    <a:pt x="882206" y="637699"/>
                  </a:lnTo>
                  <a:lnTo>
                    <a:pt x="880872" y="627412"/>
                  </a:lnTo>
                  <a:lnTo>
                    <a:pt x="882872" y="625792"/>
                  </a:lnTo>
                  <a:lnTo>
                    <a:pt x="880586" y="625507"/>
                  </a:lnTo>
                  <a:lnTo>
                    <a:pt x="878586" y="615220"/>
                  </a:lnTo>
                  <a:lnTo>
                    <a:pt x="859060" y="607505"/>
                  </a:lnTo>
                  <a:lnTo>
                    <a:pt x="857917" y="598742"/>
                  </a:lnTo>
                  <a:lnTo>
                    <a:pt x="854297" y="595408"/>
                  </a:lnTo>
                  <a:lnTo>
                    <a:pt x="860298" y="585407"/>
                  </a:lnTo>
                  <a:lnTo>
                    <a:pt x="872395" y="588645"/>
                  </a:lnTo>
                  <a:lnTo>
                    <a:pt x="882967" y="595027"/>
                  </a:lnTo>
                  <a:lnTo>
                    <a:pt x="886206" y="588169"/>
                  </a:lnTo>
                  <a:lnTo>
                    <a:pt x="897065" y="593789"/>
                  </a:lnTo>
                  <a:lnTo>
                    <a:pt x="903732" y="585502"/>
                  </a:lnTo>
                  <a:lnTo>
                    <a:pt x="913543" y="565404"/>
                  </a:lnTo>
                  <a:lnTo>
                    <a:pt x="891159" y="549211"/>
                  </a:lnTo>
                  <a:lnTo>
                    <a:pt x="892683" y="547116"/>
                  </a:lnTo>
                  <a:lnTo>
                    <a:pt x="889254" y="543782"/>
                  </a:lnTo>
                  <a:lnTo>
                    <a:pt x="878300" y="541496"/>
                  </a:lnTo>
                  <a:lnTo>
                    <a:pt x="886396" y="531114"/>
                  </a:lnTo>
                  <a:lnTo>
                    <a:pt x="886777" y="524161"/>
                  </a:lnTo>
                  <a:lnTo>
                    <a:pt x="881348" y="524351"/>
                  </a:lnTo>
                  <a:lnTo>
                    <a:pt x="878300" y="514064"/>
                  </a:lnTo>
                  <a:lnTo>
                    <a:pt x="868490" y="508635"/>
                  </a:lnTo>
                  <a:lnTo>
                    <a:pt x="869633" y="501777"/>
                  </a:lnTo>
                  <a:lnTo>
                    <a:pt x="860298" y="498539"/>
                  </a:lnTo>
                  <a:lnTo>
                    <a:pt x="856869" y="492442"/>
                  </a:lnTo>
                  <a:lnTo>
                    <a:pt x="852488" y="493585"/>
                  </a:lnTo>
                  <a:lnTo>
                    <a:pt x="839343" y="486727"/>
                  </a:lnTo>
                  <a:lnTo>
                    <a:pt x="839819" y="483108"/>
                  </a:lnTo>
                  <a:lnTo>
                    <a:pt x="830009" y="478345"/>
                  </a:lnTo>
                  <a:lnTo>
                    <a:pt x="830390" y="463772"/>
                  </a:lnTo>
                  <a:lnTo>
                    <a:pt x="821627" y="468344"/>
                  </a:lnTo>
                  <a:lnTo>
                    <a:pt x="794480" y="463772"/>
                  </a:lnTo>
                  <a:lnTo>
                    <a:pt x="748379" y="439865"/>
                  </a:lnTo>
                  <a:lnTo>
                    <a:pt x="736187" y="437769"/>
                  </a:lnTo>
                  <a:lnTo>
                    <a:pt x="724471" y="439579"/>
                  </a:lnTo>
                  <a:lnTo>
                    <a:pt x="722567" y="432054"/>
                  </a:lnTo>
                  <a:lnTo>
                    <a:pt x="708660" y="424243"/>
                  </a:lnTo>
                  <a:lnTo>
                    <a:pt x="710184" y="416338"/>
                  </a:lnTo>
                  <a:lnTo>
                    <a:pt x="718756" y="416433"/>
                  </a:lnTo>
                  <a:lnTo>
                    <a:pt x="725424" y="411766"/>
                  </a:lnTo>
                  <a:lnTo>
                    <a:pt x="726281" y="403384"/>
                  </a:lnTo>
                  <a:lnTo>
                    <a:pt x="720376" y="398431"/>
                  </a:lnTo>
                  <a:lnTo>
                    <a:pt x="717994" y="392335"/>
                  </a:lnTo>
                  <a:lnTo>
                    <a:pt x="738092" y="376523"/>
                  </a:lnTo>
                  <a:lnTo>
                    <a:pt x="746188" y="377571"/>
                  </a:lnTo>
                  <a:lnTo>
                    <a:pt x="747903" y="372142"/>
                  </a:lnTo>
                  <a:lnTo>
                    <a:pt x="742093" y="370523"/>
                  </a:lnTo>
                  <a:lnTo>
                    <a:pt x="743712" y="363760"/>
                  </a:lnTo>
                  <a:lnTo>
                    <a:pt x="736187" y="362045"/>
                  </a:lnTo>
                  <a:lnTo>
                    <a:pt x="739616" y="355473"/>
                  </a:lnTo>
                  <a:lnTo>
                    <a:pt x="732949" y="351568"/>
                  </a:lnTo>
                  <a:lnTo>
                    <a:pt x="736854" y="346043"/>
                  </a:lnTo>
                  <a:lnTo>
                    <a:pt x="725424" y="336518"/>
                  </a:lnTo>
                  <a:lnTo>
                    <a:pt x="729710" y="326231"/>
                  </a:lnTo>
                  <a:lnTo>
                    <a:pt x="724090" y="322326"/>
                  </a:lnTo>
                  <a:lnTo>
                    <a:pt x="727900" y="315277"/>
                  </a:lnTo>
                  <a:lnTo>
                    <a:pt x="715709" y="309753"/>
                  </a:lnTo>
                  <a:lnTo>
                    <a:pt x="719328" y="309086"/>
                  </a:lnTo>
                  <a:lnTo>
                    <a:pt x="723614" y="299180"/>
                  </a:lnTo>
                  <a:lnTo>
                    <a:pt x="739902" y="286417"/>
                  </a:lnTo>
                  <a:lnTo>
                    <a:pt x="746569" y="276320"/>
                  </a:lnTo>
                  <a:lnTo>
                    <a:pt x="752380" y="257366"/>
                  </a:lnTo>
                  <a:lnTo>
                    <a:pt x="774763" y="246031"/>
                  </a:lnTo>
                  <a:lnTo>
                    <a:pt x="774192" y="241935"/>
                  </a:lnTo>
                  <a:lnTo>
                    <a:pt x="769620" y="238411"/>
                  </a:lnTo>
                  <a:lnTo>
                    <a:pt x="768953" y="228695"/>
                  </a:lnTo>
                  <a:lnTo>
                    <a:pt x="763429" y="223933"/>
                  </a:lnTo>
                  <a:lnTo>
                    <a:pt x="757619" y="225552"/>
                  </a:lnTo>
                  <a:lnTo>
                    <a:pt x="756285" y="223647"/>
                  </a:lnTo>
                  <a:lnTo>
                    <a:pt x="759809" y="208788"/>
                  </a:lnTo>
                  <a:lnTo>
                    <a:pt x="764191" y="206788"/>
                  </a:lnTo>
                  <a:lnTo>
                    <a:pt x="769906" y="209550"/>
                  </a:lnTo>
                  <a:lnTo>
                    <a:pt x="779431" y="209169"/>
                  </a:lnTo>
                  <a:lnTo>
                    <a:pt x="791337" y="220789"/>
                  </a:lnTo>
                  <a:lnTo>
                    <a:pt x="800862" y="214217"/>
                  </a:lnTo>
                  <a:lnTo>
                    <a:pt x="800862" y="200406"/>
                  </a:lnTo>
                  <a:lnTo>
                    <a:pt x="794671" y="194596"/>
                  </a:lnTo>
                  <a:lnTo>
                    <a:pt x="797623" y="170116"/>
                  </a:lnTo>
                  <a:lnTo>
                    <a:pt x="791527" y="167259"/>
                  </a:lnTo>
                  <a:lnTo>
                    <a:pt x="792671" y="163735"/>
                  </a:lnTo>
                  <a:lnTo>
                    <a:pt x="785813" y="161449"/>
                  </a:lnTo>
                  <a:lnTo>
                    <a:pt x="757904" y="159258"/>
                  </a:lnTo>
                  <a:lnTo>
                    <a:pt x="749332" y="163925"/>
                  </a:lnTo>
                  <a:lnTo>
                    <a:pt x="735997" y="165163"/>
                  </a:lnTo>
                  <a:lnTo>
                    <a:pt x="721138" y="144875"/>
                  </a:lnTo>
                  <a:lnTo>
                    <a:pt x="720185" y="132397"/>
                  </a:lnTo>
                  <a:lnTo>
                    <a:pt x="713613" y="137732"/>
                  </a:lnTo>
                  <a:lnTo>
                    <a:pt x="711803" y="135255"/>
                  </a:lnTo>
                  <a:lnTo>
                    <a:pt x="706946" y="139351"/>
                  </a:lnTo>
                  <a:lnTo>
                    <a:pt x="705802" y="135731"/>
                  </a:lnTo>
                  <a:lnTo>
                    <a:pt x="702373" y="137827"/>
                  </a:lnTo>
                  <a:lnTo>
                    <a:pt x="701231" y="124206"/>
                  </a:lnTo>
                  <a:lnTo>
                    <a:pt x="696944" y="124396"/>
                  </a:lnTo>
                  <a:lnTo>
                    <a:pt x="696754" y="121539"/>
                  </a:lnTo>
                  <a:lnTo>
                    <a:pt x="690372" y="116110"/>
                  </a:lnTo>
                  <a:lnTo>
                    <a:pt x="685610" y="100679"/>
                  </a:lnTo>
                  <a:lnTo>
                    <a:pt x="676656" y="92488"/>
                  </a:lnTo>
                  <a:lnTo>
                    <a:pt x="672084" y="96012"/>
                  </a:lnTo>
                  <a:lnTo>
                    <a:pt x="668846" y="91821"/>
                  </a:lnTo>
                  <a:lnTo>
                    <a:pt x="670179" y="88868"/>
                  </a:lnTo>
                  <a:lnTo>
                    <a:pt x="668846" y="90392"/>
                  </a:lnTo>
                  <a:lnTo>
                    <a:pt x="656177" y="84106"/>
                  </a:lnTo>
                  <a:lnTo>
                    <a:pt x="649986" y="86678"/>
                  </a:lnTo>
                  <a:lnTo>
                    <a:pt x="642080" y="72295"/>
                  </a:lnTo>
                  <a:lnTo>
                    <a:pt x="648938" y="72580"/>
                  </a:lnTo>
                  <a:lnTo>
                    <a:pt x="656558" y="67723"/>
                  </a:lnTo>
                  <a:lnTo>
                    <a:pt x="654844" y="65437"/>
                  </a:lnTo>
                  <a:lnTo>
                    <a:pt x="668084" y="55340"/>
                  </a:lnTo>
                  <a:lnTo>
                    <a:pt x="661988" y="44767"/>
                  </a:lnTo>
                  <a:lnTo>
                    <a:pt x="719138" y="51054"/>
                  </a:lnTo>
                  <a:lnTo>
                    <a:pt x="720566" y="47149"/>
                  </a:lnTo>
                  <a:lnTo>
                    <a:pt x="731806" y="38957"/>
                  </a:lnTo>
                  <a:lnTo>
                    <a:pt x="735330" y="32290"/>
                  </a:lnTo>
                  <a:lnTo>
                    <a:pt x="750475" y="36004"/>
                  </a:lnTo>
                  <a:lnTo>
                    <a:pt x="763048" y="23146"/>
                  </a:lnTo>
                  <a:lnTo>
                    <a:pt x="772382" y="18193"/>
                  </a:lnTo>
                  <a:lnTo>
                    <a:pt x="769048" y="9525"/>
                  </a:lnTo>
                  <a:lnTo>
                    <a:pt x="774002" y="10858"/>
                  </a:lnTo>
                  <a:lnTo>
                    <a:pt x="799814" y="36862"/>
                  </a:lnTo>
                  <a:lnTo>
                    <a:pt x="803148" y="62674"/>
                  </a:lnTo>
                  <a:lnTo>
                    <a:pt x="808196" y="62389"/>
                  </a:lnTo>
                  <a:lnTo>
                    <a:pt x="808863" y="65818"/>
                  </a:lnTo>
                  <a:lnTo>
                    <a:pt x="824865" y="64199"/>
                  </a:lnTo>
                  <a:lnTo>
                    <a:pt x="827627" y="76486"/>
                  </a:lnTo>
                  <a:lnTo>
                    <a:pt x="820579" y="78867"/>
                  </a:lnTo>
                  <a:lnTo>
                    <a:pt x="826579" y="102108"/>
                  </a:lnTo>
                  <a:lnTo>
                    <a:pt x="811244" y="107918"/>
                  </a:lnTo>
                  <a:lnTo>
                    <a:pt x="816197" y="114967"/>
                  </a:lnTo>
                  <a:lnTo>
                    <a:pt x="808577" y="119348"/>
                  </a:lnTo>
                  <a:lnTo>
                    <a:pt x="809720" y="123730"/>
                  </a:lnTo>
                  <a:lnTo>
                    <a:pt x="838200" y="147352"/>
                  </a:lnTo>
                  <a:lnTo>
                    <a:pt x="834962" y="156782"/>
                  </a:lnTo>
                  <a:lnTo>
                    <a:pt x="836295" y="169164"/>
                  </a:lnTo>
                  <a:lnTo>
                    <a:pt x="842391" y="178022"/>
                  </a:lnTo>
                  <a:lnTo>
                    <a:pt x="860869" y="189547"/>
                  </a:lnTo>
                  <a:lnTo>
                    <a:pt x="867727" y="185737"/>
                  </a:lnTo>
                  <a:lnTo>
                    <a:pt x="873347" y="176689"/>
                  </a:lnTo>
                  <a:lnTo>
                    <a:pt x="885730" y="170497"/>
                  </a:lnTo>
                  <a:lnTo>
                    <a:pt x="885730" y="163354"/>
                  </a:lnTo>
                  <a:lnTo>
                    <a:pt x="892588" y="163639"/>
                  </a:lnTo>
                  <a:lnTo>
                    <a:pt x="884777" y="145733"/>
                  </a:lnTo>
                  <a:lnTo>
                    <a:pt x="892492" y="142875"/>
                  </a:lnTo>
                  <a:lnTo>
                    <a:pt x="892778" y="129445"/>
                  </a:lnTo>
                  <a:lnTo>
                    <a:pt x="883063" y="127159"/>
                  </a:lnTo>
                  <a:lnTo>
                    <a:pt x="876110" y="99346"/>
                  </a:lnTo>
                  <a:lnTo>
                    <a:pt x="878396" y="89630"/>
                  </a:lnTo>
                  <a:lnTo>
                    <a:pt x="876014" y="88106"/>
                  </a:lnTo>
                  <a:lnTo>
                    <a:pt x="876300" y="81724"/>
                  </a:lnTo>
                  <a:lnTo>
                    <a:pt x="884396" y="76676"/>
                  </a:lnTo>
                  <a:lnTo>
                    <a:pt x="888683" y="68485"/>
                  </a:lnTo>
                  <a:lnTo>
                    <a:pt x="894017" y="66104"/>
                  </a:lnTo>
                  <a:lnTo>
                    <a:pt x="891826" y="62389"/>
                  </a:lnTo>
                  <a:lnTo>
                    <a:pt x="894874" y="58388"/>
                  </a:lnTo>
                  <a:lnTo>
                    <a:pt x="891731" y="54483"/>
                  </a:lnTo>
                  <a:lnTo>
                    <a:pt x="897922" y="49625"/>
                  </a:lnTo>
                  <a:lnTo>
                    <a:pt x="909638" y="47149"/>
                  </a:lnTo>
                  <a:lnTo>
                    <a:pt x="923449" y="35433"/>
                  </a:lnTo>
                  <a:lnTo>
                    <a:pt x="956691" y="40672"/>
                  </a:lnTo>
                  <a:lnTo>
                    <a:pt x="970217" y="45815"/>
                  </a:lnTo>
                  <a:lnTo>
                    <a:pt x="983266" y="42291"/>
                  </a:lnTo>
                  <a:lnTo>
                    <a:pt x="989838" y="35242"/>
                  </a:lnTo>
                  <a:lnTo>
                    <a:pt x="1014603" y="38195"/>
                  </a:lnTo>
                  <a:lnTo>
                    <a:pt x="1022128" y="35814"/>
                  </a:lnTo>
                  <a:lnTo>
                    <a:pt x="1021747" y="29051"/>
                  </a:lnTo>
                  <a:lnTo>
                    <a:pt x="1017461" y="21622"/>
                  </a:lnTo>
                  <a:lnTo>
                    <a:pt x="1033367" y="16383"/>
                  </a:lnTo>
                  <a:lnTo>
                    <a:pt x="1046893" y="18479"/>
                  </a:lnTo>
                  <a:lnTo>
                    <a:pt x="1049846" y="25146"/>
                  </a:lnTo>
                  <a:lnTo>
                    <a:pt x="1043178" y="28766"/>
                  </a:lnTo>
                  <a:lnTo>
                    <a:pt x="1046226" y="33623"/>
                  </a:lnTo>
                  <a:lnTo>
                    <a:pt x="1043845" y="37814"/>
                  </a:lnTo>
                  <a:lnTo>
                    <a:pt x="1045083" y="47149"/>
                  </a:lnTo>
                  <a:lnTo>
                    <a:pt x="1066133" y="43148"/>
                  </a:lnTo>
                  <a:lnTo>
                    <a:pt x="1087374" y="30575"/>
                  </a:lnTo>
                  <a:lnTo>
                    <a:pt x="1089279" y="33147"/>
                  </a:lnTo>
                  <a:lnTo>
                    <a:pt x="1089851" y="39148"/>
                  </a:lnTo>
                  <a:lnTo>
                    <a:pt x="1064705" y="65341"/>
                  </a:lnTo>
                  <a:lnTo>
                    <a:pt x="1064895" y="85439"/>
                  </a:lnTo>
                  <a:lnTo>
                    <a:pt x="1072039" y="78200"/>
                  </a:lnTo>
                  <a:lnTo>
                    <a:pt x="1088327" y="87249"/>
                  </a:lnTo>
                  <a:lnTo>
                    <a:pt x="1102805" y="81629"/>
                  </a:lnTo>
                  <a:lnTo>
                    <a:pt x="1104614" y="75343"/>
                  </a:lnTo>
                  <a:lnTo>
                    <a:pt x="1099566" y="56674"/>
                  </a:lnTo>
                  <a:lnTo>
                    <a:pt x="1099852" y="46006"/>
                  </a:lnTo>
                  <a:lnTo>
                    <a:pt x="1111568" y="38671"/>
                  </a:lnTo>
                  <a:lnTo>
                    <a:pt x="1115378" y="38957"/>
                  </a:lnTo>
                  <a:lnTo>
                    <a:pt x="1136142" y="24098"/>
                  </a:lnTo>
                  <a:lnTo>
                    <a:pt x="1149668" y="26860"/>
                  </a:lnTo>
                  <a:lnTo>
                    <a:pt x="1149572" y="35147"/>
                  </a:lnTo>
                  <a:lnTo>
                    <a:pt x="1157383" y="48196"/>
                  </a:lnTo>
                  <a:lnTo>
                    <a:pt x="1174814" y="59912"/>
                  </a:lnTo>
                  <a:lnTo>
                    <a:pt x="1185005" y="95631"/>
                  </a:lnTo>
                  <a:lnTo>
                    <a:pt x="1193959" y="102489"/>
                  </a:lnTo>
                  <a:lnTo>
                    <a:pt x="1209199" y="89440"/>
                  </a:lnTo>
                  <a:lnTo>
                    <a:pt x="1224534" y="90297"/>
                  </a:lnTo>
                  <a:lnTo>
                    <a:pt x="1226058" y="95631"/>
                  </a:lnTo>
                  <a:lnTo>
                    <a:pt x="1226534" y="85916"/>
                  </a:lnTo>
                  <a:lnTo>
                    <a:pt x="1227392" y="96107"/>
                  </a:lnTo>
                  <a:lnTo>
                    <a:pt x="1229773" y="94012"/>
                  </a:lnTo>
                  <a:lnTo>
                    <a:pt x="1228439" y="90678"/>
                  </a:lnTo>
                  <a:lnTo>
                    <a:pt x="1230916" y="91059"/>
                  </a:lnTo>
                  <a:lnTo>
                    <a:pt x="1228249" y="84963"/>
                  </a:lnTo>
                  <a:lnTo>
                    <a:pt x="1231011" y="86392"/>
                  </a:lnTo>
                  <a:lnTo>
                    <a:pt x="1240822" y="74962"/>
                  </a:lnTo>
                  <a:lnTo>
                    <a:pt x="1244727" y="73819"/>
                  </a:lnTo>
                  <a:lnTo>
                    <a:pt x="1254062" y="85534"/>
                  </a:lnTo>
                  <a:lnTo>
                    <a:pt x="1255490" y="98298"/>
                  </a:lnTo>
                  <a:lnTo>
                    <a:pt x="1265682" y="108013"/>
                  </a:lnTo>
                  <a:lnTo>
                    <a:pt x="1271588" y="131540"/>
                  </a:lnTo>
                  <a:lnTo>
                    <a:pt x="1278446" y="134207"/>
                  </a:lnTo>
                  <a:lnTo>
                    <a:pt x="1285875" y="128587"/>
                  </a:lnTo>
                  <a:lnTo>
                    <a:pt x="1297305" y="131540"/>
                  </a:lnTo>
                  <a:lnTo>
                    <a:pt x="1307783" y="127445"/>
                  </a:lnTo>
                  <a:lnTo>
                    <a:pt x="1313593" y="122206"/>
                  </a:lnTo>
                  <a:lnTo>
                    <a:pt x="1310068" y="132874"/>
                  </a:lnTo>
                  <a:lnTo>
                    <a:pt x="1320832" y="132683"/>
                  </a:lnTo>
                  <a:lnTo>
                    <a:pt x="1335310" y="154591"/>
                  </a:lnTo>
                  <a:lnTo>
                    <a:pt x="1330357" y="171259"/>
                  </a:lnTo>
                  <a:lnTo>
                    <a:pt x="1332738" y="180213"/>
                  </a:lnTo>
                  <a:lnTo>
                    <a:pt x="1327023" y="187547"/>
                  </a:lnTo>
                  <a:lnTo>
                    <a:pt x="1334643" y="189166"/>
                  </a:lnTo>
                  <a:lnTo>
                    <a:pt x="1332643" y="201835"/>
                  </a:lnTo>
                  <a:lnTo>
                    <a:pt x="1319593" y="211550"/>
                  </a:lnTo>
                  <a:lnTo>
                    <a:pt x="1324547" y="218027"/>
                  </a:lnTo>
                  <a:lnTo>
                    <a:pt x="1333119" y="213550"/>
                  </a:lnTo>
                  <a:lnTo>
                    <a:pt x="1337215" y="224123"/>
                  </a:lnTo>
                  <a:lnTo>
                    <a:pt x="1345216" y="227933"/>
                  </a:lnTo>
                  <a:lnTo>
                    <a:pt x="1343025" y="237172"/>
                  </a:lnTo>
                  <a:lnTo>
                    <a:pt x="1348168" y="239173"/>
                  </a:lnTo>
                  <a:lnTo>
                    <a:pt x="1363123" y="234029"/>
                  </a:lnTo>
                  <a:lnTo>
                    <a:pt x="1375124" y="234791"/>
                  </a:lnTo>
                  <a:lnTo>
                    <a:pt x="1384935" y="240792"/>
                  </a:lnTo>
                  <a:lnTo>
                    <a:pt x="1391222" y="250984"/>
                  </a:lnTo>
                  <a:lnTo>
                    <a:pt x="1396746" y="251936"/>
                  </a:lnTo>
                  <a:lnTo>
                    <a:pt x="1395127" y="262223"/>
                  </a:lnTo>
                  <a:lnTo>
                    <a:pt x="1401318" y="278130"/>
                  </a:lnTo>
                  <a:lnTo>
                    <a:pt x="1401032" y="284226"/>
                  </a:lnTo>
                  <a:lnTo>
                    <a:pt x="1398365" y="290132"/>
                  </a:lnTo>
                  <a:lnTo>
                    <a:pt x="1372743" y="306229"/>
                  </a:lnTo>
                  <a:lnTo>
                    <a:pt x="1370933" y="322802"/>
                  </a:lnTo>
                  <a:lnTo>
                    <a:pt x="1377315" y="324898"/>
                  </a:lnTo>
                  <a:lnTo>
                    <a:pt x="1380839" y="330041"/>
                  </a:lnTo>
                  <a:lnTo>
                    <a:pt x="1395984" y="328803"/>
                  </a:lnTo>
                  <a:lnTo>
                    <a:pt x="1414367" y="335661"/>
                  </a:lnTo>
                  <a:lnTo>
                    <a:pt x="1421035" y="345948"/>
                  </a:lnTo>
                  <a:lnTo>
                    <a:pt x="1429703" y="347567"/>
                  </a:lnTo>
                  <a:lnTo>
                    <a:pt x="1437894" y="353377"/>
                  </a:lnTo>
                  <a:lnTo>
                    <a:pt x="1435513" y="359283"/>
                  </a:lnTo>
                  <a:lnTo>
                    <a:pt x="1449419" y="357759"/>
                  </a:lnTo>
                  <a:lnTo>
                    <a:pt x="1445895" y="362902"/>
                  </a:lnTo>
                  <a:lnTo>
                    <a:pt x="1450467" y="371380"/>
                  </a:lnTo>
                  <a:lnTo>
                    <a:pt x="1482376" y="349663"/>
                  </a:lnTo>
                  <a:lnTo>
                    <a:pt x="1475232" y="362236"/>
                  </a:lnTo>
                  <a:lnTo>
                    <a:pt x="1475232" y="370523"/>
                  </a:lnTo>
                  <a:lnTo>
                    <a:pt x="1460087" y="375475"/>
                  </a:lnTo>
                  <a:lnTo>
                    <a:pt x="1454849" y="380143"/>
                  </a:lnTo>
                  <a:lnTo>
                    <a:pt x="1457611" y="382619"/>
                  </a:lnTo>
                  <a:lnTo>
                    <a:pt x="1461707" y="381191"/>
                  </a:lnTo>
                  <a:lnTo>
                    <a:pt x="1464659" y="385572"/>
                  </a:lnTo>
                  <a:lnTo>
                    <a:pt x="1473232" y="390239"/>
                  </a:lnTo>
                  <a:lnTo>
                    <a:pt x="1479423" y="399955"/>
                  </a:lnTo>
                  <a:lnTo>
                    <a:pt x="1479423" y="409003"/>
                  </a:lnTo>
                  <a:lnTo>
                    <a:pt x="1492568" y="422624"/>
                  </a:lnTo>
                  <a:lnTo>
                    <a:pt x="1506950" y="428434"/>
                  </a:lnTo>
                  <a:lnTo>
                    <a:pt x="1513999" y="426244"/>
                  </a:lnTo>
                  <a:lnTo>
                    <a:pt x="1508379" y="438150"/>
                  </a:lnTo>
                  <a:lnTo>
                    <a:pt x="1511141" y="442627"/>
                  </a:lnTo>
                  <a:lnTo>
                    <a:pt x="1509617" y="445675"/>
                  </a:lnTo>
                  <a:lnTo>
                    <a:pt x="1514951" y="449866"/>
                  </a:lnTo>
                  <a:lnTo>
                    <a:pt x="1520190" y="442912"/>
                  </a:lnTo>
                  <a:lnTo>
                    <a:pt x="1526286" y="442817"/>
                  </a:lnTo>
                  <a:lnTo>
                    <a:pt x="1540193" y="431864"/>
                  </a:lnTo>
                  <a:lnTo>
                    <a:pt x="1535716" y="418148"/>
                  </a:lnTo>
                  <a:lnTo>
                    <a:pt x="1546193" y="408241"/>
                  </a:lnTo>
                  <a:lnTo>
                    <a:pt x="1547432" y="401860"/>
                  </a:lnTo>
                  <a:lnTo>
                    <a:pt x="1553718" y="393097"/>
                  </a:lnTo>
                  <a:lnTo>
                    <a:pt x="1559052" y="390144"/>
                  </a:lnTo>
                  <a:lnTo>
                    <a:pt x="1554956" y="384429"/>
                  </a:lnTo>
                  <a:lnTo>
                    <a:pt x="1554194" y="378142"/>
                  </a:lnTo>
                  <a:lnTo>
                    <a:pt x="1541145" y="370237"/>
                  </a:lnTo>
                  <a:lnTo>
                    <a:pt x="1549527" y="362141"/>
                  </a:lnTo>
                  <a:lnTo>
                    <a:pt x="1553337" y="351949"/>
                  </a:lnTo>
                  <a:lnTo>
                    <a:pt x="1542859" y="350234"/>
                  </a:lnTo>
                  <a:lnTo>
                    <a:pt x="1527620" y="339471"/>
                  </a:lnTo>
                  <a:lnTo>
                    <a:pt x="1528001" y="327279"/>
                  </a:lnTo>
                  <a:lnTo>
                    <a:pt x="1554861" y="327946"/>
                  </a:lnTo>
                  <a:lnTo>
                    <a:pt x="1574578" y="332041"/>
                  </a:lnTo>
                  <a:lnTo>
                    <a:pt x="1598771" y="329184"/>
                  </a:lnTo>
                  <a:lnTo>
                    <a:pt x="1627442" y="311563"/>
                  </a:lnTo>
                  <a:lnTo>
                    <a:pt x="1643634" y="296513"/>
                  </a:lnTo>
                  <a:lnTo>
                    <a:pt x="1650683" y="306800"/>
                  </a:lnTo>
                  <a:lnTo>
                    <a:pt x="1656588" y="326041"/>
                  </a:lnTo>
                  <a:lnTo>
                    <a:pt x="1653445" y="327755"/>
                  </a:lnTo>
                  <a:lnTo>
                    <a:pt x="1655636" y="333756"/>
                  </a:lnTo>
                  <a:lnTo>
                    <a:pt x="1661732" y="335090"/>
                  </a:lnTo>
                  <a:lnTo>
                    <a:pt x="1697831" y="330422"/>
                  </a:lnTo>
                  <a:lnTo>
                    <a:pt x="1728216" y="320231"/>
                  </a:lnTo>
                  <a:lnTo>
                    <a:pt x="1734407" y="333184"/>
                  </a:lnTo>
                  <a:lnTo>
                    <a:pt x="1735931" y="332423"/>
                  </a:lnTo>
                  <a:lnTo>
                    <a:pt x="1746790" y="349186"/>
                  </a:lnTo>
                  <a:lnTo>
                    <a:pt x="1744789" y="351568"/>
                  </a:lnTo>
                  <a:lnTo>
                    <a:pt x="1752695" y="366332"/>
                  </a:lnTo>
                  <a:lnTo>
                    <a:pt x="1756315" y="388715"/>
                  </a:lnTo>
                  <a:lnTo>
                    <a:pt x="1783651" y="384048"/>
                  </a:lnTo>
                  <a:lnTo>
                    <a:pt x="1814893" y="397288"/>
                  </a:lnTo>
                  <a:lnTo>
                    <a:pt x="1837563" y="391192"/>
                  </a:lnTo>
                  <a:lnTo>
                    <a:pt x="1840801" y="396240"/>
                  </a:lnTo>
                  <a:lnTo>
                    <a:pt x="1900333" y="403289"/>
                  </a:lnTo>
                  <a:lnTo>
                    <a:pt x="1940528" y="411099"/>
                  </a:lnTo>
                  <a:lnTo>
                    <a:pt x="1941671" y="414147"/>
                  </a:lnTo>
                  <a:lnTo>
                    <a:pt x="1947767" y="412433"/>
                  </a:lnTo>
                  <a:lnTo>
                    <a:pt x="1949863" y="418909"/>
                  </a:lnTo>
                  <a:lnTo>
                    <a:pt x="1979771" y="410623"/>
                  </a:lnTo>
                  <a:lnTo>
                    <a:pt x="1980724" y="412718"/>
                  </a:lnTo>
                  <a:lnTo>
                    <a:pt x="2004155" y="400145"/>
                  </a:lnTo>
                  <a:lnTo>
                    <a:pt x="2010156" y="401288"/>
                  </a:lnTo>
                  <a:lnTo>
                    <a:pt x="2012537" y="410337"/>
                  </a:lnTo>
                  <a:lnTo>
                    <a:pt x="1987487" y="422148"/>
                  </a:lnTo>
                  <a:lnTo>
                    <a:pt x="1991201" y="431768"/>
                  </a:lnTo>
                  <a:lnTo>
                    <a:pt x="1987487" y="433102"/>
                  </a:lnTo>
                  <a:lnTo>
                    <a:pt x="1988915" y="436245"/>
                  </a:lnTo>
                  <a:lnTo>
                    <a:pt x="1977580" y="444151"/>
                  </a:lnTo>
                  <a:lnTo>
                    <a:pt x="1979105" y="456343"/>
                  </a:lnTo>
                  <a:lnTo>
                    <a:pt x="1995011" y="463867"/>
                  </a:lnTo>
                  <a:lnTo>
                    <a:pt x="2006822" y="484156"/>
                  </a:lnTo>
                  <a:lnTo>
                    <a:pt x="1979390" y="515683"/>
                  </a:lnTo>
                  <a:lnTo>
                    <a:pt x="1979295" y="525399"/>
                  </a:lnTo>
                  <a:lnTo>
                    <a:pt x="1962150" y="539972"/>
                  </a:lnTo>
                  <a:lnTo>
                    <a:pt x="1961388" y="544354"/>
                  </a:lnTo>
                  <a:lnTo>
                    <a:pt x="1966817" y="547211"/>
                  </a:lnTo>
                  <a:lnTo>
                    <a:pt x="1953482" y="546735"/>
                  </a:lnTo>
                  <a:lnTo>
                    <a:pt x="1949291" y="554641"/>
                  </a:lnTo>
                  <a:lnTo>
                    <a:pt x="1937480" y="554355"/>
                  </a:lnTo>
                  <a:lnTo>
                    <a:pt x="1933384" y="555593"/>
                  </a:lnTo>
                  <a:lnTo>
                    <a:pt x="1932051" y="559403"/>
                  </a:lnTo>
                  <a:lnTo>
                    <a:pt x="1917954" y="555308"/>
                  </a:lnTo>
                  <a:lnTo>
                    <a:pt x="1916621" y="563690"/>
                  </a:lnTo>
                  <a:lnTo>
                    <a:pt x="1915478" y="554450"/>
                  </a:lnTo>
                  <a:lnTo>
                    <a:pt x="1887093" y="558546"/>
                  </a:lnTo>
                  <a:lnTo>
                    <a:pt x="1872520" y="566166"/>
                  </a:lnTo>
                  <a:lnTo>
                    <a:pt x="1873472" y="576072"/>
                  </a:lnTo>
                  <a:lnTo>
                    <a:pt x="1870710" y="576453"/>
                  </a:lnTo>
                  <a:lnTo>
                    <a:pt x="1866043" y="593979"/>
                  </a:lnTo>
                  <a:lnTo>
                    <a:pt x="1845850" y="601218"/>
                  </a:lnTo>
                  <a:lnTo>
                    <a:pt x="1828324" y="614553"/>
                  </a:lnTo>
                  <a:lnTo>
                    <a:pt x="1824418" y="610172"/>
                  </a:lnTo>
                  <a:lnTo>
                    <a:pt x="1815560" y="618458"/>
                  </a:lnTo>
                  <a:lnTo>
                    <a:pt x="1778222" y="635794"/>
                  </a:lnTo>
                  <a:lnTo>
                    <a:pt x="1756220" y="638937"/>
                  </a:lnTo>
                  <a:lnTo>
                    <a:pt x="1754029" y="640461"/>
                  </a:lnTo>
                  <a:lnTo>
                    <a:pt x="1754981" y="651796"/>
                  </a:lnTo>
                  <a:lnTo>
                    <a:pt x="1742884" y="651986"/>
                  </a:lnTo>
                  <a:lnTo>
                    <a:pt x="1742408" y="645414"/>
                  </a:lnTo>
                  <a:lnTo>
                    <a:pt x="1739932" y="646367"/>
                  </a:lnTo>
                  <a:lnTo>
                    <a:pt x="1722025" y="659701"/>
                  </a:lnTo>
                  <a:lnTo>
                    <a:pt x="1722501" y="661892"/>
                  </a:lnTo>
                  <a:lnTo>
                    <a:pt x="1715548" y="664083"/>
                  </a:lnTo>
                  <a:lnTo>
                    <a:pt x="1720215" y="676656"/>
                  </a:lnTo>
                  <a:lnTo>
                    <a:pt x="1697736" y="685991"/>
                  </a:lnTo>
                  <a:lnTo>
                    <a:pt x="1688783" y="692372"/>
                  </a:lnTo>
                  <a:lnTo>
                    <a:pt x="1684115" y="690182"/>
                  </a:lnTo>
                  <a:lnTo>
                    <a:pt x="1683068" y="684657"/>
                  </a:lnTo>
                  <a:lnTo>
                    <a:pt x="1672209" y="686848"/>
                  </a:lnTo>
                  <a:lnTo>
                    <a:pt x="1646492" y="686467"/>
                  </a:lnTo>
                  <a:lnTo>
                    <a:pt x="1641729" y="706088"/>
                  </a:lnTo>
                  <a:lnTo>
                    <a:pt x="1643729" y="714566"/>
                  </a:lnTo>
                  <a:lnTo>
                    <a:pt x="1649063" y="716661"/>
                  </a:lnTo>
                  <a:lnTo>
                    <a:pt x="1655636" y="729234"/>
                  </a:lnTo>
                  <a:lnTo>
                    <a:pt x="1648397" y="732853"/>
                  </a:lnTo>
                  <a:lnTo>
                    <a:pt x="1649921" y="750380"/>
                  </a:lnTo>
                  <a:lnTo>
                    <a:pt x="1645253" y="753618"/>
                  </a:lnTo>
                  <a:lnTo>
                    <a:pt x="1654778" y="766477"/>
                  </a:lnTo>
                  <a:lnTo>
                    <a:pt x="1662779" y="762476"/>
                  </a:lnTo>
                  <a:lnTo>
                    <a:pt x="1667923" y="776002"/>
                  </a:lnTo>
                  <a:lnTo>
                    <a:pt x="1662493" y="778859"/>
                  </a:lnTo>
                  <a:lnTo>
                    <a:pt x="1662589" y="783908"/>
                  </a:lnTo>
                  <a:lnTo>
                    <a:pt x="1667637" y="792766"/>
                  </a:lnTo>
                  <a:lnTo>
                    <a:pt x="1674114" y="792194"/>
                  </a:lnTo>
                  <a:lnTo>
                    <a:pt x="1682210" y="800957"/>
                  </a:lnTo>
                  <a:lnTo>
                    <a:pt x="1683449" y="799719"/>
                  </a:lnTo>
                  <a:lnTo>
                    <a:pt x="1691640" y="805529"/>
                  </a:lnTo>
                  <a:lnTo>
                    <a:pt x="1692402" y="802481"/>
                  </a:lnTo>
                  <a:lnTo>
                    <a:pt x="1702499" y="801910"/>
                  </a:lnTo>
                  <a:lnTo>
                    <a:pt x="1702689" y="804958"/>
                  </a:lnTo>
                  <a:lnTo>
                    <a:pt x="1712595" y="804958"/>
                  </a:lnTo>
                  <a:lnTo>
                    <a:pt x="1713167" y="808577"/>
                  </a:lnTo>
                  <a:lnTo>
                    <a:pt x="1727740" y="808482"/>
                  </a:lnTo>
                  <a:lnTo>
                    <a:pt x="1743170" y="805910"/>
                  </a:lnTo>
                  <a:lnTo>
                    <a:pt x="1754505" y="800767"/>
                  </a:lnTo>
                  <a:lnTo>
                    <a:pt x="1756696" y="805529"/>
                  </a:lnTo>
                  <a:lnTo>
                    <a:pt x="1735741" y="826770"/>
                  </a:lnTo>
                  <a:lnTo>
                    <a:pt x="1739551" y="832866"/>
                  </a:lnTo>
                  <a:lnTo>
                    <a:pt x="1732597" y="836390"/>
                  </a:lnTo>
                  <a:lnTo>
                    <a:pt x="1729073" y="847344"/>
                  </a:lnTo>
                  <a:lnTo>
                    <a:pt x="1726216" y="846487"/>
                  </a:lnTo>
                  <a:lnTo>
                    <a:pt x="1721549" y="857917"/>
                  </a:lnTo>
                  <a:lnTo>
                    <a:pt x="1714405" y="854678"/>
                  </a:lnTo>
                  <a:lnTo>
                    <a:pt x="1702784" y="882015"/>
                  </a:lnTo>
                  <a:lnTo>
                    <a:pt x="1699260" y="881158"/>
                  </a:lnTo>
                  <a:lnTo>
                    <a:pt x="1698689" y="896684"/>
                  </a:lnTo>
                  <a:lnTo>
                    <a:pt x="1703451" y="907542"/>
                  </a:lnTo>
                  <a:lnTo>
                    <a:pt x="1704689" y="928497"/>
                  </a:lnTo>
                  <a:lnTo>
                    <a:pt x="1714024" y="929735"/>
                  </a:lnTo>
                  <a:lnTo>
                    <a:pt x="1710023" y="942118"/>
                  </a:lnTo>
                  <a:lnTo>
                    <a:pt x="1703546" y="952214"/>
                  </a:lnTo>
                  <a:lnTo>
                    <a:pt x="1695831" y="949547"/>
                  </a:lnTo>
                  <a:lnTo>
                    <a:pt x="1687259" y="957167"/>
                  </a:lnTo>
                  <a:lnTo>
                    <a:pt x="1681734" y="967740"/>
                  </a:lnTo>
                  <a:lnTo>
                    <a:pt x="1679448" y="986504"/>
                  </a:lnTo>
                  <a:lnTo>
                    <a:pt x="1687544" y="995172"/>
                  </a:lnTo>
                  <a:lnTo>
                    <a:pt x="1661160" y="1007555"/>
                  </a:lnTo>
                  <a:lnTo>
                    <a:pt x="1664780" y="1033177"/>
                  </a:lnTo>
                  <a:lnTo>
                    <a:pt x="1663065" y="1045464"/>
                  </a:lnTo>
                  <a:lnTo>
                    <a:pt x="1692497" y="1056989"/>
                  </a:lnTo>
                  <a:lnTo>
                    <a:pt x="1695450" y="1063561"/>
                  </a:lnTo>
                  <a:lnTo>
                    <a:pt x="1693545" y="1076706"/>
                  </a:lnTo>
                  <a:lnTo>
                    <a:pt x="1700403" y="1090517"/>
                  </a:lnTo>
                  <a:lnTo>
                    <a:pt x="1700498" y="1100042"/>
                  </a:lnTo>
                  <a:lnTo>
                    <a:pt x="1696688" y="1109853"/>
                  </a:lnTo>
                  <a:lnTo>
                    <a:pt x="1692307" y="1113758"/>
                  </a:lnTo>
                  <a:lnTo>
                    <a:pt x="1686878" y="1105757"/>
                  </a:lnTo>
                  <a:lnTo>
                    <a:pt x="1672685" y="1119092"/>
                  </a:lnTo>
                  <a:lnTo>
                    <a:pt x="1668399" y="1112710"/>
                  </a:lnTo>
                  <a:lnTo>
                    <a:pt x="1655159" y="1103948"/>
                  </a:lnTo>
                  <a:lnTo>
                    <a:pt x="1651064" y="1093565"/>
                  </a:lnTo>
                  <a:lnTo>
                    <a:pt x="1657445" y="1070801"/>
                  </a:lnTo>
                  <a:lnTo>
                    <a:pt x="1657159" y="1055751"/>
                  </a:lnTo>
                  <a:lnTo>
                    <a:pt x="1661351" y="1047559"/>
                  </a:lnTo>
                  <a:lnTo>
                    <a:pt x="1656017" y="1048322"/>
                  </a:lnTo>
                  <a:lnTo>
                    <a:pt x="1653064" y="1045845"/>
                  </a:lnTo>
                  <a:lnTo>
                    <a:pt x="1651826" y="1017842"/>
                  </a:lnTo>
                  <a:lnTo>
                    <a:pt x="1642015" y="1039559"/>
                  </a:lnTo>
                  <a:lnTo>
                    <a:pt x="1631156" y="1044892"/>
                  </a:lnTo>
                  <a:lnTo>
                    <a:pt x="1609439" y="1046417"/>
                  </a:lnTo>
                  <a:lnTo>
                    <a:pt x="1598581" y="1042607"/>
                  </a:lnTo>
                  <a:lnTo>
                    <a:pt x="1586484" y="1048607"/>
                  </a:lnTo>
                  <a:lnTo>
                    <a:pt x="1578293" y="1048893"/>
                  </a:lnTo>
                  <a:lnTo>
                    <a:pt x="1577626" y="1054227"/>
                  </a:lnTo>
                  <a:lnTo>
                    <a:pt x="1549051" y="1055942"/>
                  </a:lnTo>
                  <a:lnTo>
                    <a:pt x="1546098" y="1064038"/>
                  </a:lnTo>
                  <a:lnTo>
                    <a:pt x="1540002" y="1069753"/>
                  </a:lnTo>
                  <a:lnTo>
                    <a:pt x="1536478" y="1067943"/>
                  </a:lnTo>
                  <a:lnTo>
                    <a:pt x="1531620" y="1074515"/>
                  </a:lnTo>
                  <a:lnTo>
                    <a:pt x="1534287" y="1081278"/>
                  </a:lnTo>
                  <a:lnTo>
                    <a:pt x="1531906" y="1084802"/>
                  </a:lnTo>
                  <a:lnTo>
                    <a:pt x="1532668" y="1094708"/>
                  </a:lnTo>
                  <a:lnTo>
                    <a:pt x="1530477" y="1095375"/>
                  </a:lnTo>
                  <a:lnTo>
                    <a:pt x="1525905" y="1109091"/>
                  </a:lnTo>
                  <a:lnTo>
                    <a:pt x="1531049" y="1116711"/>
                  </a:lnTo>
                  <a:lnTo>
                    <a:pt x="1532287" y="1125950"/>
                  </a:lnTo>
                  <a:lnTo>
                    <a:pt x="1523714" y="1131856"/>
                  </a:lnTo>
                  <a:lnTo>
                    <a:pt x="1502093" y="1138142"/>
                  </a:lnTo>
                  <a:lnTo>
                    <a:pt x="1498568" y="1144143"/>
                  </a:lnTo>
                  <a:lnTo>
                    <a:pt x="1487519" y="1153477"/>
                  </a:lnTo>
                  <a:lnTo>
                    <a:pt x="1474756" y="1180052"/>
                  </a:lnTo>
                  <a:lnTo>
                    <a:pt x="1469422" y="1203674"/>
                  </a:lnTo>
                  <a:lnTo>
                    <a:pt x="1454944" y="1224915"/>
                  </a:lnTo>
                  <a:lnTo>
                    <a:pt x="1452182" y="1246060"/>
                  </a:lnTo>
                  <a:lnTo>
                    <a:pt x="1439418" y="1258062"/>
                  </a:lnTo>
                  <a:lnTo>
                    <a:pt x="1443514" y="1264730"/>
                  </a:lnTo>
                  <a:lnTo>
                    <a:pt x="1443228" y="1271207"/>
                  </a:lnTo>
                  <a:lnTo>
                    <a:pt x="1451229" y="1296543"/>
                  </a:lnTo>
                  <a:lnTo>
                    <a:pt x="1469708" y="1316069"/>
                  </a:lnTo>
                  <a:lnTo>
                    <a:pt x="1467041" y="1317974"/>
                  </a:lnTo>
                  <a:lnTo>
                    <a:pt x="1467993" y="1333119"/>
                  </a:lnTo>
                  <a:lnTo>
                    <a:pt x="1465136" y="1347026"/>
                  </a:lnTo>
                  <a:lnTo>
                    <a:pt x="1452943" y="1377125"/>
                  </a:lnTo>
                  <a:lnTo>
                    <a:pt x="1453134" y="1398937"/>
                  </a:lnTo>
                  <a:lnTo>
                    <a:pt x="1450276" y="1409891"/>
                  </a:lnTo>
                  <a:lnTo>
                    <a:pt x="1451515" y="1418082"/>
                  </a:lnTo>
                  <a:lnTo>
                    <a:pt x="1455515" y="1422844"/>
                  </a:lnTo>
                  <a:lnTo>
                    <a:pt x="1453039" y="1436656"/>
                  </a:lnTo>
                  <a:lnTo>
                    <a:pt x="1455611" y="1445895"/>
                  </a:lnTo>
                  <a:lnTo>
                    <a:pt x="1452277" y="1454086"/>
                  </a:lnTo>
                  <a:lnTo>
                    <a:pt x="1452372" y="1462373"/>
                  </a:lnTo>
                  <a:lnTo>
                    <a:pt x="1450372" y="1465898"/>
                  </a:lnTo>
                  <a:lnTo>
                    <a:pt x="1446276" y="1463421"/>
                  </a:lnTo>
                  <a:lnTo>
                    <a:pt x="1425512" y="1461040"/>
                  </a:lnTo>
                  <a:lnTo>
                    <a:pt x="1418082" y="1465993"/>
                  </a:lnTo>
                  <a:lnTo>
                    <a:pt x="1422178" y="1468279"/>
                  </a:lnTo>
                  <a:lnTo>
                    <a:pt x="1419416" y="1488281"/>
                  </a:lnTo>
                  <a:lnTo>
                    <a:pt x="1411891" y="1489710"/>
                  </a:lnTo>
                  <a:lnTo>
                    <a:pt x="1382363" y="1505045"/>
                  </a:lnTo>
                  <a:lnTo>
                    <a:pt x="1384364" y="1509808"/>
                  </a:lnTo>
                  <a:lnTo>
                    <a:pt x="1397794" y="1510475"/>
                  </a:lnTo>
                  <a:lnTo>
                    <a:pt x="1412748" y="1516856"/>
                  </a:lnTo>
                  <a:lnTo>
                    <a:pt x="1412176" y="1520857"/>
                  </a:lnTo>
                  <a:lnTo>
                    <a:pt x="1396079" y="1518666"/>
                  </a:lnTo>
                  <a:lnTo>
                    <a:pt x="1388650" y="1526191"/>
                  </a:lnTo>
                  <a:lnTo>
                    <a:pt x="1393698" y="1544669"/>
                  </a:lnTo>
                  <a:lnTo>
                    <a:pt x="1382935" y="1547241"/>
                  </a:lnTo>
                  <a:lnTo>
                    <a:pt x="1380458" y="1542955"/>
                  </a:lnTo>
                  <a:lnTo>
                    <a:pt x="1369981" y="1551337"/>
                  </a:lnTo>
                  <a:lnTo>
                    <a:pt x="1375696" y="1562195"/>
                  </a:lnTo>
                  <a:lnTo>
                    <a:pt x="1383411" y="1565815"/>
                  </a:lnTo>
                  <a:lnTo>
                    <a:pt x="1383411" y="1567529"/>
                  </a:lnTo>
                  <a:lnTo>
                    <a:pt x="1379125" y="1565624"/>
                  </a:lnTo>
                  <a:lnTo>
                    <a:pt x="1374362" y="1569720"/>
                  </a:lnTo>
                  <a:lnTo>
                    <a:pt x="1381887" y="1573911"/>
                  </a:lnTo>
                  <a:lnTo>
                    <a:pt x="1384268" y="1570482"/>
                  </a:lnTo>
                  <a:lnTo>
                    <a:pt x="1384173" y="1573054"/>
                  </a:lnTo>
                  <a:lnTo>
                    <a:pt x="1390745" y="1578388"/>
                  </a:lnTo>
                  <a:lnTo>
                    <a:pt x="1396937" y="1592580"/>
                  </a:lnTo>
                  <a:lnTo>
                    <a:pt x="1383125" y="1593342"/>
                  </a:lnTo>
                  <a:lnTo>
                    <a:pt x="1382839" y="1596961"/>
                  </a:lnTo>
                  <a:lnTo>
                    <a:pt x="1385888" y="1596961"/>
                  </a:lnTo>
                  <a:lnTo>
                    <a:pt x="1384364" y="1604201"/>
                  </a:lnTo>
                  <a:lnTo>
                    <a:pt x="1375029" y="1605439"/>
                  </a:lnTo>
                  <a:lnTo>
                    <a:pt x="1373696" y="1607630"/>
                  </a:lnTo>
                  <a:lnTo>
                    <a:pt x="1371314" y="1602867"/>
                  </a:lnTo>
                  <a:lnTo>
                    <a:pt x="1368647" y="1604296"/>
                  </a:lnTo>
                  <a:lnTo>
                    <a:pt x="1370457" y="1613344"/>
                  </a:lnTo>
                  <a:lnTo>
                    <a:pt x="1374648" y="1614297"/>
                  </a:lnTo>
                  <a:lnTo>
                    <a:pt x="1369981" y="1614297"/>
                  </a:lnTo>
                  <a:lnTo>
                    <a:pt x="1366647" y="1605725"/>
                  </a:lnTo>
                  <a:lnTo>
                    <a:pt x="1343978" y="1613059"/>
                  </a:lnTo>
                  <a:lnTo>
                    <a:pt x="1342168" y="1610677"/>
                  </a:lnTo>
                  <a:lnTo>
                    <a:pt x="1342263" y="1618488"/>
                  </a:lnTo>
                  <a:lnTo>
                    <a:pt x="1336643" y="1624298"/>
                  </a:lnTo>
                  <a:lnTo>
                    <a:pt x="1327595" y="1622584"/>
                  </a:lnTo>
                  <a:lnTo>
                    <a:pt x="1321403" y="1628108"/>
                  </a:lnTo>
                  <a:lnTo>
                    <a:pt x="1314926" y="1622203"/>
                  </a:lnTo>
                  <a:lnTo>
                    <a:pt x="1312450" y="1623917"/>
                  </a:lnTo>
                  <a:lnTo>
                    <a:pt x="1303687" y="1619155"/>
                  </a:lnTo>
                  <a:lnTo>
                    <a:pt x="1295972" y="1619250"/>
                  </a:lnTo>
                  <a:lnTo>
                    <a:pt x="1283970" y="1624012"/>
                  </a:lnTo>
                  <a:lnTo>
                    <a:pt x="1280446" y="1615631"/>
                  </a:lnTo>
                  <a:lnTo>
                    <a:pt x="1266063" y="1609725"/>
                  </a:lnTo>
                  <a:lnTo>
                    <a:pt x="1264634" y="1604296"/>
                  </a:lnTo>
                  <a:lnTo>
                    <a:pt x="1255014" y="1593342"/>
                  </a:lnTo>
                  <a:lnTo>
                    <a:pt x="1240441" y="1587056"/>
                  </a:lnTo>
                  <a:lnTo>
                    <a:pt x="1197102" y="1614868"/>
                  </a:lnTo>
                  <a:lnTo>
                    <a:pt x="1203865" y="1622012"/>
                  </a:lnTo>
                  <a:lnTo>
                    <a:pt x="1196721" y="1626584"/>
                  </a:lnTo>
                  <a:lnTo>
                    <a:pt x="1185863" y="1624203"/>
                  </a:lnTo>
                  <a:lnTo>
                    <a:pt x="1185958" y="1618678"/>
                  </a:lnTo>
                  <a:lnTo>
                    <a:pt x="1182053" y="1618678"/>
                  </a:lnTo>
                  <a:lnTo>
                    <a:pt x="1179862" y="1627727"/>
                  </a:lnTo>
                  <a:lnTo>
                    <a:pt x="1176814" y="1626489"/>
                  </a:lnTo>
                  <a:lnTo>
                    <a:pt x="1175957" y="1619536"/>
                  </a:lnTo>
                  <a:lnTo>
                    <a:pt x="1166527" y="1622108"/>
                  </a:lnTo>
                  <a:lnTo>
                    <a:pt x="1173194" y="1623251"/>
                  </a:lnTo>
                  <a:lnTo>
                    <a:pt x="1173194" y="1632014"/>
                  </a:lnTo>
                  <a:lnTo>
                    <a:pt x="1181957" y="1647253"/>
                  </a:lnTo>
                  <a:lnTo>
                    <a:pt x="1175766" y="1651444"/>
                  </a:lnTo>
                  <a:lnTo>
                    <a:pt x="1175004" y="1656398"/>
                  </a:lnTo>
                  <a:lnTo>
                    <a:pt x="1167575" y="1654874"/>
                  </a:lnTo>
                  <a:lnTo>
                    <a:pt x="1158145" y="1639443"/>
                  </a:lnTo>
                  <a:lnTo>
                    <a:pt x="1145953" y="1635061"/>
                  </a:lnTo>
                  <a:lnTo>
                    <a:pt x="1144048" y="1631633"/>
                  </a:lnTo>
                  <a:lnTo>
                    <a:pt x="1134142" y="1637633"/>
                  </a:lnTo>
                  <a:lnTo>
                    <a:pt x="1129570" y="1643729"/>
                  </a:lnTo>
                  <a:lnTo>
                    <a:pt x="1125855" y="1655159"/>
                  </a:lnTo>
                  <a:lnTo>
                    <a:pt x="1118426" y="1661065"/>
                  </a:lnTo>
                  <a:lnTo>
                    <a:pt x="1118807" y="1670018"/>
                  </a:lnTo>
                  <a:lnTo>
                    <a:pt x="1109472" y="1674019"/>
                  </a:lnTo>
                  <a:lnTo>
                    <a:pt x="1083659" y="1672018"/>
                  </a:lnTo>
                  <a:lnTo>
                    <a:pt x="1078135" y="1681067"/>
                  </a:lnTo>
                  <a:lnTo>
                    <a:pt x="1067467" y="1690973"/>
                  </a:lnTo>
                  <a:lnTo>
                    <a:pt x="1065848" y="1697355"/>
                  </a:lnTo>
                  <a:lnTo>
                    <a:pt x="1050131" y="1695450"/>
                  </a:lnTo>
                  <a:lnTo>
                    <a:pt x="1040702" y="1697926"/>
                  </a:lnTo>
                  <a:lnTo>
                    <a:pt x="1026700" y="1696879"/>
                  </a:lnTo>
                  <a:lnTo>
                    <a:pt x="1015746" y="1690402"/>
                  </a:lnTo>
                  <a:lnTo>
                    <a:pt x="1017651" y="1678400"/>
                  </a:lnTo>
                  <a:lnTo>
                    <a:pt x="1025652" y="1661351"/>
                  </a:lnTo>
                  <a:lnTo>
                    <a:pt x="1011841" y="1650492"/>
                  </a:lnTo>
                  <a:lnTo>
                    <a:pt x="1008698" y="1649635"/>
                  </a:lnTo>
                  <a:lnTo>
                    <a:pt x="1017461" y="1669733"/>
                  </a:lnTo>
                  <a:lnTo>
                    <a:pt x="1009840" y="1674971"/>
                  </a:lnTo>
                  <a:lnTo>
                    <a:pt x="1007745" y="1679734"/>
                  </a:lnTo>
                  <a:lnTo>
                    <a:pt x="1005554" y="1677734"/>
                  </a:lnTo>
                  <a:lnTo>
                    <a:pt x="1008983" y="1668970"/>
                  </a:lnTo>
                  <a:lnTo>
                    <a:pt x="1007554" y="1666303"/>
                  </a:lnTo>
                  <a:lnTo>
                    <a:pt x="1003554" y="1687925"/>
                  </a:lnTo>
                  <a:lnTo>
                    <a:pt x="996506" y="1685544"/>
                  </a:lnTo>
                  <a:lnTo>
                    <a:pt x="994886" y="1682306"/>
                  </a:lnTo>
                  <a:lnTo>
                    <a:pt x="992886" y="1685449"/>
                  </a:lnTo>
                  <a:lnTo>
                    <a:pt x="987647" y="1677257"/>
                  </a:lnTo>
                  <a:lnTo>
                    <a:pt x="980123" y="1671542"/>
                  </a:lnTo>
                  <a:lnTo>
                    <a:pt x="980027" y="1666875"/>
                  </a:lnTo>
                  <a:lnTo>
                    <a:pt x="985075" y="1659541"/>
                  </a:lnTo>
                  <a:lnTo>
                    <a:pt x="962406" y="1657922"/>
                  </a:lnTo>
                  <a:lnTo>
                    <a:pt x="970026" y="1655445"/>
                  </a:lnTo>
                  <a:lnTo>
                    <a:pt x="967835" y="1650873"/>
                  </a:lnTo>
                  <a:lnTo>
                    <a:pt x="955167" y="1650397"/>
                  </a:lnTo>
                  <a:lnTo>
                    <a:pt x="955167" y="1653254"/>
                  </a:lnTo>
                  <a:lnTo>
                    <a:pt x="947356" y="1652968"/>
                  </a:lnTo>
                  <a:lnTo>
                    <a:pt x="946880" y="1654969"/>
                  </a:lnTo>
                  <a:lnTo>
                    <a:pt x="933260" y="1657064"/>
                  </a:lnTo>
                  <a:lnTo>
                    <a:pt x="930592" y="1659922"/>
                  </a:lnTo>
                  <a:lnTo>
                    <a:pt x="908971" y="1653921"/>
                  </a:lnTo>
                  <a:lnTo>
                    <a:pt x="906875" y="1657064"/>
                  </a:lnTo>
                  <a:lnTo>
                    <a:pt x="903923" y="1656588"/>
                  </a:lnTo>
                  <a:lnTo>
                    <a:pt x="901541" y="1644968"/>
                  </a:lnTo>
                  <a:lnTo>
                    <a:pt x="898398" y="1640395"/>
                  </a:lnTo>
                  <a:lnTo>
                    <a:pt x="893159" y="1638872"/>
                  </a:lnTo>
                  <a:lnTo>
                    <a:pt x="898208" y="1640681"/>
                  </a:lnTo>
                  <a:lnTo>
                    <a:pt x="901351" y="1645444"/>
                  </a:lnTo>
                  <a:lnTo>
                    <a:pt x="909923" y="1683925"/>
                  </a:lnTo>
                  <a:lnTo>
                    <a:pt x="921067" y="1701546"/>
                  </a:lnTo>
                  <a:lnTo>
                    <a:pt x="922401" y="1710976"/>
                  </a:lnTo>
                  <a:lnTo>
                    <a:pt x="918496" y="1716786"/>
                  </a:lnTo>
                  <a:lnTo>
                    <a:pt x="925259" y="1735836"/>
                  </a:lnTo>
                  <a:lnTo>
                    <a:pt x="926973" y="1735074"/>
                  </a:lnTo>
                  <a:lnTo>
                    <a:pt x="930688" y="1741360"/>
                  </a:lnTo>
                  <a:lnTo>
                    <a:pt x="942594" y="1745456"/>
                  </a:lnTo>
                  <a:lnTo>
                    <a:pt x="951929" y="1759268"/>
                  </a:lnTo>
                  <a:lnTo>
                    <a:pt x="944118" y="1777556"/>
                  </a:lnTo>
                  <a:lnTo>
                    <a:pt x="927830" y="1794891"/>
                  </a:lnTo>
                  <a:lnTo>
                    <a:pt x="939451" y="1802130"/>
                  </a:lnTo>
                  <a:lnTo>
                    <a:pt x="943737" y="1808226"/>
                  </a:lnTo>
                  <a:lnTo>
                    <a:pt x="965359" y="1819370"/>
                  </a:lnTo>
                  <a:lnTo>
                    <a:pt x="954596" y="1814989"/>
                  </a:lnTo>
                  <a:lnTo>
                    <a:pt x="953834" y="1825371"/>
                  </a:lnTo>
                  <a:lnTo>
                    <a:pt x="936974" y="1856518"/>
                  </a:lnTo>
                  <a:lnTo>
                    <a:pt x="912019" y="1878901"/>
                  </a:lnTo>
                  <a:lnTo>
                    <a:pt x="886015" y="1893475"/>
                  </a:lnTo>
                  <a:lnTo>
                    <a:pt x="880967" y="1888522"/>
                  </a:lnTo>
                  <a:lnTo>
                    <a:pt x="850678" y="1897856"/>
                  </a:lnTo>
                  <a:lnTo>
                    <a:pt x="856679" y="1922717"/>
                  </a:lnTo>
                  <a:lnTo>
                    <a:pt x="849916" y="1926050"/>
                  </a:lnTo>
                  <a:lnTo>
                    <a:pt x="850487" y="1929956"/>
                  </a:lnTo>
                  <a:lnTo>
                    <a:pt x="841343" y="1929765"/>
                  </a:lnTo>
                  <a:lnTo>
                    <a:pt x="841819" y="1934147"/>
                  </a:lnTo>
                  <a:lnTo>
                    <a:pt x="845153" y="1934147"/>
                  </a:lnTo>
                  <a:lnTo>
                    <a:pt x="844391" y="1937385"/>
                  </a:lnTo>
                  <a:lnTo>
                    <a:pt x="852392" y="1937861"/>
                  </a:lnTo>
                  <a:lnTo>
                    <a:pt x="846582" y="1958054"/>
                  </a:lnTo>
                  <a:lnTo>
                    <a:pt x="858679" y="1960340"/>
                  </a:lnTo>
                  <a:lnTo>
                    <a:pt x="858012" y="1970151"/>
                  </a:lnTo>
                  <a:lnTo>
                    <a:pt x="852202" y="1977485"/>
                  </a:lnTo>
                  <a:lnTo>
                    <a:pt x="850963" y="1984724"/>
                  </a:lnTo>
                  <a:lnTo>
                    <a:pt x="851821" y="1987486"/>
                  </a:lnTo>
                  <a:lnTo>
                    <a:pt x="860298" y="1988630"/>
                  </a:lnTo>
                  <a:lnTo>
                    <a:pt x="861250" y="1984534"/>
                  </a:lnTo>
                  <a:lnTo>
                    <a:pt x="873157" y="1986820"/>
                  </a:lnTo>
                  <a:lnTo>
                    <a:pt x="879919" y="1995202"/>
                  </a:lnTo>
                  <a:lnTo>
                    <a:pt x="862679" y="2004822"/>
                  </a:lnTo>
                  <a:lnTo>
                    <a:pt x="854488" y="1999488"/>
                  </a:lnTo>
                  <a:lnTo>
                    <a:pt x="852869" y="2004060"/>
                  </a:lnTo>
                  <a:lnTo>
                    <a:pt x="864108" y="2010537"/>
                  </a:lnTo>
                  <a:lnTo>
                    <a:pt x="869728" y="2022348"/>
                  </a:lnTo>
                  <a:lnTo>
                    <a:pt x="877824" y="2026825"/>
                  </a:lnTo>
                  <a:lnTo>
                    <a:pt x="865537" y="2036445"/>
                  </a:lnTo>
                  <a:lnTo>
                    <a:pt x="854107" y="2071116"/>
                  </a:lnTo>
                  <a:lnTo>
                    <a:pt x="840772" y="2088356"/>
                  </a:lnTo>
                  <a:lnTo>
                    <a:pt x="839724" y="2099977"/>
                  </a:lnTo>
                  <a:lnTo>
                    <a:pt x="832771" y="2109502"/>
                  </a:lnTo>
                  <a:lnTo>
                    <a:pt x="831723" y="2103882"/>
                  </a:lnTo>
                  <a:lnTo>
                    <a:pt x="829246" y="2102834"/>
                  </a:lnTo>
                  <a:lnTo>
                    <a:pt x="833247" y="2097310"/>
                  </a:lnTo>
                  <a:lnTo>
                    <a:pt x="830675" y="2095500"/>
                  </a:lnTo>
                  <a:lnTo>
                    <a:pt x="828961" y="2097881"/>
                  </a:lnTo>
                  <a:lnTo>
                    <a:pt x="826103" y="2097215"/>
                  </a:lnTo>
                  <a:lnTo>
                    <a:pt x="825437" y="2100929"/>
                  </a:lnTo>
                  <a:lnTo>
                    <a:pt x="819721" y="2099786"/>
                  </a:lnTo>
                  <a:lnTo>
                    <a:pt x="814292" y="2111311"/>
                  </a:lnTo>
                  <a:lnTo>
                    <a:pt x="807529" y="2108359"/>
                  </a:lnTo>
                  <a:lnTo>
                    <a:pt x="811149" y="2107597"/>
                  </a:lnTo>
                  <a:lnTo>
                    <a:pt x="806863" y="2105882"/>
                  </a:lnTo>
                  <a:lnTo>
                    <a:pt x="806006" y="2109216"/>
                  </a:lnTo>
                  <a:lnTo>
                    <a:pt x="814864" y="2112836"/>
                  </a:lnTo>
                  <a:lnTo>
                    <a:pt x="813244" y="2117598"/>
                  </a:lnTo>
                  <a:lnTo>
                    <a:pt x="805434" y="2117312"/>
                  </a:lnTo>
                  <a:lnTo>
                    <a:pt x="797719" y="2102263"/>
                  </a:lnTo>
                  <a:lnTo>
                    <a:pt x="793433" y="2111311"/>
                  </a:lnTo>
                  <a:lnTo>
                    <a:pt x="781812" y="2113598"/>
                  </a:lnTo>
                  <a:lnTo>
                    <a:pt x="758666" y="2129123"/>
                  </a:lnTo>
                  <a:lnTo>
                    <a:pt x="740473" y="2137791"/>
                  </a:lnTo>
                  <a:lnTo>
                    <a:pt x="739521" y="2151793"/>
                  </a:lnTo>
                  <a:lnTo>
                    <a:pt x="724567" y="2160175"/>
                  </a:lnTo>
                  <a:lnTo>
                    <a:pt x="708088" y="2179130"/>
                  </a:lnTo>
                  <a:lnTo>
                    <a:pt x="705040" y="2193703"/>
                  </a:lnTo>
                  <a:lnTo>
                    <a:pt x="714565" y="2196370"/>
                  </a:lnTo>
                  <a:lnTo>
                    <a:pt x="711994" y="2219325"/>
                  </a:lnTo>
                  <a:lnTo>
                    <a:pt x="699992" y="2213801"/>
                  </a:lnTo>
                  <a:lnTo>
                    <a:pt x="698278" y="2210753"/>
                  </a:lnTo>
                  <a:lnTo>
                    <a:pt x="697421" y="2218753"/>
                  </a:lnTo>
                  <a:lnTo>
                    <a:pt x="694373" y="2212753"/>
                  </a:lnTo>
                  <a:lnTo>
                    <a:pt x="691610" y="2214277"/>
                  </a:lnTo>
                  <a:lnTo>
                    <a:pt x="695230" y="2199132"/>
                  </a:lnTo>
                  <a:lnTo>
                    <a:pt x="689705" y="2190750"/>
                  </a:lnTo>
                  <a:lnTo>
                    <a:pt x="685324" y="2194274"/>
                  </a:lnTo>
                  <a:lnTo>
                    <a:pt x="683704" y="2192941"/>
                  </a:lnTo>
                  <a:lnTo>
                    <a:pt x="678847" y="2174748"/>
                  </a:lnTo>
                  <a:lnTo>
                    <a:pt x="668179" y="2171510"/>
                  </a:lnTo>
                  <a:lnTo>
                    <a:pt x="671322" y="2159222"/>
                  </a:lnTo>
                  <a:lnTo>
                    <a:pt x="663607" y="2172462"/>
                  </a:lnTo>
                  <a:lnTo>
                    <a:pt x="659130" y="2166747"/>
                  </a:lnTo>
                  <a:lnTo>
                    <a:pt x="657225" y="2158746"/>
                  </a:lnTo>
                  <a:lnTo>
                    <a:pt x="647700" y="2163413"/>
                  </a:lnTo>
                  <a:lnTo>
                    <a:pt x="643509" y="2159794"/>
                  </a:lnTo>
                  <a:lnTo>
                    <a:pt x="632365" y="2163699"/>
                  </a:lnTo>
                  <a:lnTo>
                    <a:pt x="626936" y="2176939"/>
                  </a:lnTo>
                  <a:lnTo>
                    <a:pt x="630841" y="2183035"/>
                  </a:lnTo>
                  <a:lnTo>
                    <a:pt x="631222" y="2193417"/>
                  </a:lnTo>
                  <a:lnTo>
                    <a:pt x="615125" y="2205514"/>
                  </a:lnTo>
                  <a:lnTo>
                    <a:pt x="613886" y="2193798"/>
                  </a:lnTo>
                  <a:lnTo>
                    <a:pt x="620077" y="2192274"/>
                  </a:lnTo>
                  <a:lnTo>
                    <a:pt x="625602" y="2182178"/>
                  </a:lnTo>
                  <a:lnTo>
                    <a:pt x="617315" y="2177986"/>
                  </a:lnTo>
                  <a:lnTo>
                    <a:pt x="617315" y="2184273"/>
                  </a:lnTo>
                  <a:lnTo>
                    <a:pt x="610076" y="2195036"/>
                  </a:lnTo>
                  <a:lnTo>
                    <a:pt x="602361" y="2189417"/>
                  </a:lnTo>
                  <a:lnTo>
                    <a:pt x="598456" y="2193893"/>
                  </a:lnTo>
                  <a:lnTo>
                    <a:pt x="595694" y="2193036"/>
                  </a:lnTo>
                  <a:lnTo>
                    <a:pt x="589502" y="2202752"/>
                  </a:lnTo>
                  <a:lnTo>
                    <a:pt x="583311" y="2198656"/>
                  </a:lnTo>
                  <a:lnTo>
                    <a:pt x="584359" y="2193989"/>
                  </a:lnTo>
                  <a:lnTo>
                    <a:pt x="572548" y="2195989"/>
                  </a:lnTo>
                  <a:lnTo>
                    <a:pt x="564166" y="2191512"/>
                  </a:lnTo>
                  <a:lnTo>
                    <a:pt x="554831" y="2191512"/>
                  </a:lnTo>
                  <a:lnTo>
                    <a:pt x="550354" y="2204371"/>
                  </a:lnTo>
                  <a:lnTo>
                    <a:pt x="543497" y="2171414"/>
                  </a:lnTo>
                  <a:lnTo>
                    <a:pt x="544830" y="2166747"/>
                  </a:lnTo>
                  <a:lnTo>
                    <a:pt x="542258" y="2165128"/>
                  </a:lnTo>
                  <a:lnTo>
                    <a:pt x="549783" y="2143030"/>
                  </a:lnTo>
                  <a:lnTo>
                    <a:pt x="551021" y="2140839"/>
                  </a:lnTo>
                  <a:lnTo>
                    <a:pt x="555212" y="2140839"/>
                  </a:lnTo>
                  <a:lnTo>
                    <a:pt x="555117" y="2137886"/>
                  </a:lnTo>
                  <a:lnTo>
                    <a:pt x="560927" y="2137220"/>
                  </a:lnTo>
                  <a:lnTo>
                    <a:pt x="560737" y="2132552"/>
                  </a:lnTo>
                  <a:lnTo>
                    <a:pt x="573024" y="2129504"/>
                  </a:lnTo>
                  <a:lnTo>
                    <a:pt x="578168" y="2132076"/>
                  </a:lnTo>
                  <a:lnTo>
                    <a:pt x="587026" y="2128457"/>
                  </a:lnTo>
                  <a:lnTo>
                    <a:pt x="570833" y="2120170"/>
                  </a:lnTo>
                  <a:lnTo>
                    <a:pt x="565118" y="2120836"/>
                  </a:lnTo>
                  <a:lnTo>
                    <a:pt x="564261" y="2117312"/>
                  </a:lnTo>
                  <a:lnTo>
                    <a:pt x="548926" y="2119694"/>
                  </a:lnTo>
                  <a:lnTo>
                    <a:pt x="544354" y="2105978"/>
                  </a:lnTo>
                  <a:lnTo>
                    <a:pt x="534543" y="2112550"/>
                  </a:lnTo>
                  <a:lnTo>
                    <a:pt x="532924" y="2109978"/>
                  </a:lnTo>
                  <a:lnTo>
                    <a:pt x="513969" y="2116550"/>
                  </a:lnTo>
                  <a:lnTo>
                    <a:pt x="502825" y="2106549"/>
                  </a:lnTo>
                  <a:lnTo>
                    <a:pt x="498538" y="2115312"/>
                  </a:lnTo>
                  <a:lnTo>
                    <a:pt x="505873" y="2123313"/>
                  </a:lnTo>
                  <a:lnTo>
                    <a:pt x="503968" y="2123789"/>
                  </a:lnTo>
                  <a:close/>
                  <a:moveTo>
                    <a:pt x="922401" y="1710976"/>
                  </a:moveTo>
                  <a:lnTo>
                    <a:pt x="920591" y="1703070"/>
                  </a:lnTo>
                  <a:lnTo>
                    <a:pt x="915924" y="1704499"/>
                  </a:lnTo>
                  <a:lnTo>
                    <a:pt x="918496" y="1714881"/>
                  </a:lnTo>
                  <a:lnTo>
                    <a:pt x="922401" y="1710976"/>
                  </a:lnTo>
                  <a:close/>
                  <a:moveTo>
                    <a:pt x="582168" y="2111883"/>
                  </a:moveTo>
                  <a:lnTo>
                    <a:pt x="570452" y="2106359"/>
                  </a:lnTo>
                  <a:lnTo>
                    <a:pt x="569786" y="2112264"/>
                  </a:lnTo>
                  <a:lnTo>
                    <a:pt x="581692" y="2117027"/>
                  </a:lnTo>
                  <a:lnTo>
                    <a:pt x="582168" y="2111883"/>
                  </a:lnTo>
                  <a:close/>
                  <a:moveTo>
                    <a:pt x="1134237" y="1638395"/>
                  </a:moveTo>
                  <a:lnTo>
                    <a:pt x="1140905" y="1635061"/>
                  </a:lnTo>
                  <a:lnTo>
                    <a:pt x="1141762" y="1638586"/>
                  </a:lnTo>
                  <a:lnTo>
                    <a:pt x="1134237" y="163839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2" name="Freihandform: Form 171">
              <a:extLst>
                <a:ext uri="{FF2B5EF4-FFF2-40B4-BE49-F238E27FC236}">
                  <a16:creationId xmlns:a16="http://schemas.microsoft.com/office/drawing/2014/main" id="{904AD4C3-9816-4E5D-81E3-324216CD7E0C}"/>
                </a:ext>
              </a:extLst>
            </p:cNvPr>
            <p:cNvSpPr/>
            <p:nvPr/>
          </p:nvSpPr>
          <p:spPr>
            <a:xfrm>
              <a:off x="560662" y="1978334"/>
              <a:ext cx="1054350" cy="702900"/>
            </a:xfrm>
            <a:custGeom>
              <a:avLst/>
              <a:gdLst>
                <a:gd name="connsiteX0" fmla="*/ 1195578 w 2028825"/>
                <a:gd name="connsiteY0" fmla="*/ 1321403 h 1352550"/>
                <a:gd name="connsiteX1" fmla="*/ 1183767 w 2028825"/>
                <a:gd name="connsiteY1" fmla="*/ 1301115 h 1352550"/>
                <a:gd name="connsiteX2" fmla="*/ 1167860 w 2028825"/>
                <a:gd name="connsiteY2" fmla="*/ 1293590 h 1352550"/>
                <a:gd name="connsiteX3" fmla="*/ 1166336 w 2028825"/>
                <a:gd name="connsiteY3" fmla="*/ 1281398 h 1352550"/>
                <a:gd name="connsiteX4" fmla="*/ 1177671 w 2028825"/>
                <a:gd name="connsiteY4" fmla="*/ 1273493 h 1352550"/>
                <a:gd name="connsiteX5" fmla="*/ 1176242 w 2028825"/>
                <a:gd name="connsiteY5" fmla="*/ 1270349 h 1352550"/>
                <a:gd name="connsiteX6" fmla="*/ 1179957 w 2028825"/>
                <a:gd name="connsiteY6" fmla="*/ 1269016 h 1352550"/>
                <a:gd name="connsiteX7" fmla="*/ 1176242 w 2028825"/>
                <a:gd name="connsiteY7" fmla="*/ 1259395 h 1352550"/>
                <a:gd name="connsiteX8" fmla="*/ 1201293 w 2028825"/>
                <a:gd name="connsiteY8" fmla="*/ 1247584 h 1352550"/>
                <a:gd name="connsiteX9" fmla="*/ 1198912 w 2028825"/>
                <a:gd name="connsiteY9" fmla="*/ 1238536 h 1352550"/>
                <a:gd name="connsiteX10" fmla="*/ 1192911 w 2028825"/>
                <a:gd name="connsiteY10" fmla="*/ 1237393 h 1352550"/>
                <a:gd name="connsiteX11" fmla="*/ 1169480 w 2028825"/>
                <a:gd name="connsiteY11" fmla="*/ 1249966 h 1352550"/>
                <a:gd name="connsiteX12" fmla="*/ 1168527 w 2028825"/>
                <a:gd name="connsiteY12" fmla="*/ 1247870 h 1352550"/>
                <a:gd name="connsiteX13" fmla="*/ 1138619 w 2028825"/>
                <a:gd name="connsiteY13" fmla="*/ 1256157 h 1352550"/>
                <a:gd name="connsiteX14" fmla="*/ 1136523 w 2028825"/>
                <a:gd name="connsiteY14" fmla="*/ 1249680 h 1352550"/>
                <a:gd name="connsiteX15" fmla="*/ 1130427 w 2028825"/>
                <a:gd name="connsiteY15" fmla="*/ 1251394 h 1352550"/>
                <a:gd name="connsiteX16" fmla="*/ 1129284 w 2028825"/>
                <a:gd name="connsiteY16" fmla="*/ 1248346 h 1352550"/>
                <a:gd name="connsiteX17" fmla="*/ 1089089 w 2028825"/>
                <a:gd name="connsiteY17" fmla="*/ 1240536 h 1352550"/>
                <a:gd name="connsiteX18" fmla="*/ 1029557 w 2028825"/>
                <a:gd name="connsiteY18" fmla="*/ 1233487 h 1352550"/>
                <a:gd name="connsiteX19" fmla="*/ 1026319 w 2028825"/>
                <a:gd name="connsiteY19" fmla="*/ 1228439 h 1352550"/>
                <a:gd name="connsiteX20" fmla="*/ 1003649 w 2028825"/>
                <a:gd name="connsiteY20" fmla="*/ 1234535 h 1352550"/>
                <a:gd name="connsiteX21" fmla="*/ 972407 w 2028825"/>
                <a:gd name="connsiteY21" fmla="*/ 1221295 h 1352550"/>
                <a:gd name="connsiteX22" fmla="*/ 945071 w 2028825"/>
                <a:gd name="connsiteY22" fmla="*/ 1225963 h 1352550"/>
                <a:gd name="connsiteX23" fmla="*/ 941451 w 2028825"/>
                <a:gd name="connsiteY23" fmla="*/ 1203579 h 1352550"/>
                <a:gd name="connsiteX24" fmla="*/ 933545 w 2028825"/>
                <a:gd name="connsiteY24" fmla="*/ 1188815 h 1352550"/>
                <a:gd name="connsiteX25" fmla="*/ 935546 w 2028825"/>
                <a:gd name="connsiteY25" fmla="*/ 1186434 h 1352550"/>
                <a:gd name="connsiteX26" fmla="*/ 924687 w 2028825"/>
                <a:gd name="connsiteY26" fmla="*/ 1169670 h 1352550"/>
                <a:gd name="connsiteX27" fmla="*/ 923163 w 2028825"/>
                <a:gd name="connsiteY27" fmla="*/ 1170432 h 1352550"/>
                <a:gd name="connsiteX28" fmla="*/ 916972 w 2028825"/>
                <a:gd name="connsiteY28" fmla="*/ 1157478 h 1352550"/>
                <a:gd name="connsiteX29" fmla="*/ 886587 w 2028825"/>
                <a:gd name="connsiteY29" fmla="*/ 1167670 h 1352550"/>
                <a:gd name="connsiteX30" fmla="*/ 850487 w 2028825"/>
                <a:gd name="connsiteY30" fmla="*/ 1172337 h 1352550"/>
                <a:gd name="connsiteX31" fmla="*/ 844391 w 2028825"/>
                <a:gd name="connsiteY31" fmla="*/ 1171003 h 1352550"/>
                <a:gd name="connsiteX32" fmla="*/ 842200 w 2028825"/>
                <a:gd name="connsiteY32" fmla="*/ 1165003 h 1352550"/>
                <a:gd name="connsiteX33" fmla="*/ 845344 w 2028825"/>
                <a:gd name="connsiteY33" fmla="*/ 1163288 h 1352550"/>
                <a:gd name="connsiteX34" fmla="*/ 839438 w 2028825"/>
                <a:gd name="connsiteY34" fmla="*/ 1144048 h 1352550"/>
                <a:gd name="connsiteX35" fmla="*/ 832390 w 2028825"/>
                <a:gd name="connsiteY35" fmla="*/ 1133761 h 1352550"/>
                <a:gd name="connsiteX36" fmla="*/ 816197 w 2028825"/>
                <a:gd name="connsiteY36" fmla="*/ 1148810 h 1352550"/>
                <a:gd name="connsiteX37" fmla="*/ 787527 w 2028825"/>
                <a:gd name="connsiteY37" fmla="*/ 1166432 h 1352550"/>
                <a:gd name="connsiteX38" fmla="*/ 763334 w 2028825"/>
                <a:gd name="connsiteY38" fmla="*/ 1169289 h 1352550"/>
                <a:gd name="connsiteX39" fmla="*/ 743617 w 2028825"/>
                <a:gd name="connsiteY39" fmla="*/ 1165193 h 1352550"/>
                <a:gd name="connsiteX40" fmla="*/ 716756 w 2028825"/>
                <a:gd name="connsiteY40" fmla="*/ 1164526 h 1352550"/>
                <a:gd name="connsiteX41" fmla="*/ 716375 w 2028825"/>
                <a:gd name="connsiteY41" fmla="*/ 1176718 h 1352550"/>
                <a:gd name="connsiteX42" fmla="*/ 731615 w 2028825"/>
                <a:gd name="connsiteY42" fmla="*/ 1187482 h 1352550"/>
                <a:gd name="connsiteX43" fmla="*/ 742093 w 2028825"/>
                <a:gd name="connsiteY43" fmla="*/ 1189196 h 1352550"/>
                <a:gd name="connsiteX44" fmla="*/ 738283 w 2028825"/>
                <a:gd name="connsiteY44" fmla="*/ 1199388 h 1352550"/>
                <a:gd name="connsiteX45" fmla="*/ 729901 w 2028825"/>
                <a:gd name="connsiteY45" fmla="*/ 1207484 h 1352550"/>
                <a:gd name="connsiteX46" fmla="*/ 742950 w 2028825"/>
                <a:gd name="connsiteY46" fmla="*/ 1215390 h 1352550"/>
                <a:gd name="connsiteX47" fmla="*/ 743712 w 2028825"/>
                <a:gd name="connsiteY47" fmla="*/ 1221676 h 1352550"/>
                <a:gd name="connsiteX48" fmla="*/ 747808 w 2028825"/>
                <a:gd name="connsiteY48" fmla="*/ 1227392 h 1352550"/>
                <a:gd name="connsiteX49" fmla="*/ 742474 w 2028825"/>
                <a:gd name="connsiteY49" fmla="*/ 1230344 h 1352550"/>
                <a:gd name="connsiteX50" fmla="*/ 736187 w 2028825"/>
                <a:gd name="connsiteY50" fmla="*/ 1239107 h 1352550"/>
                <a:gd name="connsiteX51" fmla="*/ 734949 w 2028825"/>
                <a:gd name="connsiteY51" fmla="*/ 1245489 h 1352550"/>
                <a:gd name="connsiteX52" fmla="*/ 724471 w 2028825"/>
                <a:gd name="connsiteY52" fmla="*/ 1255395 h 1352550"/>
                <a:gd name="connsiteX53" fmla="*/ 728948 w 2028825"/>
                <a:gd name="connsiteY53" fmla="*/ 1269111 h 1352550"/>
                <a:gd name="connsiteX54" fmla="*/ 715042 w 2028825"/>
                <a:gd name="connsiteY54" fmla="*/ 1280065 h 1352550"/>
                <a:gd name="connsiteX55" fmla="*/ 708946 w 2028825"/>
                <a:gd name="connsiteY55" fmla="*/ 1280160 h 1352550"/>
                <a:gd name="connsiteX56" fmla="*/ 703707 w 2028825"/>
                <a:gd name="connsiteY56" fmla="*/ 1287113 h 1352550"/>
                <a:gd name="connsiteX57" fmla="*/ 698373 w 2028825"/>
                <a:gd name="connsiteY57" fmla="*/ 1282922 h 1352550"/>
                <a:gd name="connsiteX58" fmla="*/ 699897 w 2028825"/>
                <a:gd name="connsiteY58" fmla="*/ 1279874 h 1352550"/>
                <a:gd name="connsiteX59" fmla="*/ 697135 w 2028825"/>
                <a:gd name="connsiteY59" fmla="*/ 1275397 h 1352550"/>
                <a:gd name="connsiteX60" fmla="*/ 702754 w 2028825"/>
                <a:gd name="connsiteY60" fmla="*/ 1263491 h 1352550"/>
                <a:gd name="connsiteX61" fmla="*/ 695706 w 2028825"/>
                <a:gd name="connsiteY61" fmla="*/ 1265682 h 1352550"/>
                <a:gd name="connsiteX62" fmla="*/ 681323 w 2028825"/>
                <a:gd name="connsiteY62" fmla="*/ 1259872 h 1352550"/>
                <a:gd name="connsiteX63" fmla="*/ 668179 w 2028825"/>
                <a:gd name="connsiteY63" fmla="*/ 1246251 h 1352550"/>
                <a:gd name="connsiteX64" fmla="*/ 668179 w 2028825"/>
                <a:gd name="connsiteY64" fmla="*/ 1237202 h 1352550"/>
                <a:gd name="connsiteX65" fmla="*/ 661988 w 2028825"/>
                <a:gd name="connsiteY65" fmla="*/ 1227487 h 1352550"/>
                <a:gd name="connsiteX66" fmla="*/ 653415 w 2028825"/>
                <a:gd name="connsiteY66" fmla="*/ 1222819 h 1352550"/>
                <a:gd name="connsiteX67" fmla="*/ 650462 w 2028825"/>
                <a:gd name="connsiteY67" fmla="*/ 1218438 h 1352550"/>
                <a:gd name="connsiteX68" fmla="*/ 646367 w 2028825"/>
                <a:gd name="connsiteY68" fmla="*/ 1219867 h 1352550"/>
                <a:gd name="connsiteX69" fmla="*/ 643604 w 2028825"/>
                <a:gd name="connsiteY69" fmla="*/ 1217390 h 1352550"/>
                <a:gd name="connsiteX70" fmla="*/ 648843 w 2028825"/>
                <a:gd name="connsiteY70" fmla="*/ 1212723 h 1352550"/>
                <a:gd name="connsiteX71" fmla="*/ 663988 w 2028825"/>
                <a:gd name="connsiteY71" fmla="*/ 1207770 h 1352550"/>
                <a:gd name="connsiteX72" fmla="*/ 663988 w 2028825"/>
                <a:gd name="connsiteY72" fmla="*/ 1199483 h 1352550"/>
                <a:gd name="connsiteX73" fmla="*/ 671132 w 2028825"/>
                <a:gd name="connsiteY73" fmla="*/ 1186910 h 1352550"/>
                <a:gd name="connsiteX74" fmla="*/ 639223 w 2028825"/>
                <a:gd name="connsiteY74" fmla="*/ 1208627 h 1352550"/>
                <a:gd name="connsiteX75" fmla="*/ 634651 w 2028825"/>
                <a:gd name="connsiteY75" fmla="*/ 1200150 h 1352550"/>
                <a:gd name="connsiteX76" fmla="*/ 638175 w 2028825"/>
                <a:gd name="connsiteY76" fmla="*/ 1195007 h 1352550"/>
                <a:gd name="connsiteX77" fmla="*/ 624269 w 2028825"/>
                <a:gd name="connsiteY77" fmla="*/ 1196530 h 1352550"/>
                <a:gd name="connsiteX78" fmla="*/ 626650 w 2028825"/>
                <a:gd name="connsiteY78" fmla="*/ 1190625 h 1352550"/>
                <a:gd name="connsiteX79" fmla="*/ 618458 w 2028825"/>
                <a:gd name="connsiteY79" fmla="*/ 1184815 h 1352550"/>
                <a:gd name="connsiteX80" fmla="*/ 609791 w 2028825"/>
                <a:gd name="connsiteY80" fmla="*/ 1183195 h 1352550"/>
                <a:gd name="connsiteX81" fmla="*/ 603123 w 2028825"/>
                <a:gd name="connsiteY81" fmla="*/ 1172909 h 1352550"/>
                <a:gd name="connsiteX82" fmla="*/ 584740 w 2028825"/>
                <a:gd name="connsiteY82" fmla="*/ 1166051 h 1352550"/>
                <a:gd name="connsiteX83" fmla="*/ 569595 w 2028825"/>
                <a:gd name="connsiteY83" fmla="*/ 1167289 h 1352550"/>
                <a:gd name="connsiteX84" fmla="*/ 566071 w 2028825"/>
                <a:gd name="connsiteY84" fmla="*/ 1162145 h 1352550"/>
                <a:gd name="connsiteX85" fmla="*/ 559689 w 2028825"/>
                <a:gd name="connsiteY85" fmla="*/ 1160050 h 1352550"/>
                <a:gd name="connsiteX86" fmla="*/ 561499 w 2028825"/>
                <a:gd name="connsiteY86" fmla="*/ 1143476 h 1352550"/>
                <a:gd name="connsiteX87" fmla="*/ 587121 w 2028825"/>
                <a:gd name="connsiteY87" fmla="*/ 1127379 h 1352550"/>
                <a:gd name="connsiteX88" fmla="*/ 589788 w 2028825"/>
                <a:gd name="connsiteY88" fmla="*/ 1121474 h 1352550"/>
                <a:gd name="connsiteX89" fmla="*/ 590074 w 2028825"/>
                <a:gd name="connsiteY89" fmla="*/ 1115377 h 1352550"/>
                <a:gd name="connsiteX90" fmla="*/ 583883 w 2028825"/>
                <a:gd name="connsiteY90" fmla="*/ 1099471 h 1352550"/>
                <a:gd name="connsiteX91" fmla="*/ 585502 w 2028825"/>
                <a:gd name="connsiteY91" fmla="*/ 1089184 h 1352550"/>
                <a:gd name="connsiteX92" fmla="*/ 579977 w 2028825"/>
                <a:gd name="connsiteY92" fmla="*/ 1088231 h 1352550"/>
                <a:gd name="connsiteX93" fmla="*/ 573691 w 2028825"/>
                <a:gd name="connsiteY93" fmla="*/ 1078039 h 1352550"/>
                <a:gd name="connsiteX94" fmla="*/ 563880 w 2028825"/>
                <a:gd name="connsiteY94" fmla="*/ 1072039 h 1352550"/>
                <a:gd name="connsiteX95" fmla="*/ 551879 w 2028825"/>
                <a:gd name="connsiteY95" fmla="*/ 1071277 h 1352550"/>
                <a:gd name="connsiteX96" fmla="*/ 536924 w 2028825"/>
                <a:gd name="connsiteY96" fmla="*/ 1076420 h 1352550"/>
                <a:gd name="connsiteX97" fmla="*/ 531781 w 2028825"/>
                <a:gd name="connsiteY97" fmla="*/ 1074420 h 1352550"/>
                <a:gd name="connsiteX98" fmla="*/ 533971 w 2028825"/>
                <a:gd name="connsiteY98" fmla="*/ 1065181 h 1352550"/>
                <a:gd name="connsiteX99" fmla="*/ 525971 w 2028825"/>
                <a:gd name="connsiteY99" fmla="*/ 1061371 h 1352550"/>
                <a:gd name="connsiteX100" fmla="*/ 521875 w 2028825"/>
                <a:gd name="connsiteY100" fmla="*/ 1050798 h 1352550"/>
                <a:gd name="connsiteX101" fmla="*/ 513302 w 2028825"/>
                <a:gd name="connsiteY101" fmla="*/ 1055275 h 1352550"/>
                <a:gd name="connsiteX102" fmla="*/ 508349 w 2028825"/>
                <a:gd name="connsiteY102" fmla="*/ 1048798 h 1352550"/>
                <a:gd name="connsiteX103" fmla="*/ 521399 w 2028825"/>
                <a:gd name="connsiteY103" fmla="*/ 1039082 h 1352550"/>
                <a:gd name="connsiteX104" fmla="*/ 523399 w 2028825"/>
                <a:gd name="connsiteY104" fmla="*/ 1026414 h 1352550"/>
                <a:gd name="connsiteX105" fmla="*/ 515779 w 2028825"/>
                <a:gd name="connsiteY105" fmla="*/ 1024795 h 1352550"/>
                <a:gd name="connsiteX106" fmla="*/ 521494 w 2028825"/>
                <a:gd name="connsiteY106" fmla="*/ 1017460 h 1352550"/>
                <a:gd name="connsiteX107" fmla="*/ 519112 w 2028825"/>
                <a:gd name="connsiteY107" fmla="*/ 1008507 h 1352550"/>
                <a:gd name="connsiteX108" fmla="*/ 524066 w 2028825"/>
                <a:gd name="connsiteY108" fmla="*/ 991838 h 1352550"/>
                <a:gd name="connsiteX109" fmla="*/ 509587 w 2028825"/>
                <a:gd name="connsiteY109" fmla="*/ 969931 h 1352550"/>
                <a:gd name="connsiteX110" fmla="*/ 498824 w 2028825"/>
                <a:gd name="connsiteY110" fmla="*/ 970121 h 1352550"/>
                <a:gd name="connsiteX111" fmla="*/ 502349 w 2028825"/>
                <a:gd name="connsiteY111" fmla="*/ 959453 h 1352550"/>
                <a:gd name="connsiteX112" fmla="*/ 496538 w 2028825"/>
                <a:gd name="connsiteY112" fmla="*/ 964692 h 1352550"/>
                <a:gd name="connsiteX113" fmla="*/ 486061 w 2028825"/>
                <a:gd name="connsiteY113" fmla="*/ 968788 h 1352550"/>
                <a:gd name="connsiteX114" fmla="*/ 474631 w 2028825"/>
                <a:gd name="connsiteY114" fmla="*/ 965835 h 1352550"/>
                <a:gd name="connsiteX115" fmla="*/ 467201 w 2028825"/>
                <a:gd name="connsiteY115" fmla="*/ 971455 h 1352550"/>
                <a:gd name="connsiteX116" fmla="*/ 460343 w 2028825"/>
                <a:gd name="connsiteY116" fmla="*/ 968788 h 1352550"/>
                <a:gd name="connsiteX117" fmla="*/ 454438 w 2028825"/>
                <a:gd name="connsiteY117" fmla="*/ 945261 h 1352550"/>
                <a:gd name="connsiteX118" fmla="*/ 444246 w 2028825"/>
                <a:gd name="connsiteY118" fmla="*/ 935545 h 1352550"/>
                <a:gd name="connsiteX119" fmla="*/ 442817 w 2028825"/>
                <a:gd name="connsiteY119" fmla="*/ 922782 h 1352550"/>
                <a:gd name="connsiteX120" fmla="*/ 433483 w 2028825"/>
                <a:gd name="connsiteY120" fmla="*/ 911066 h 1352550"/>
                <a:gd name="connsiteX121" fmla="*/ 429578 w 2028825"/>
                <a:gd name="connsiteY121" fmla="*/ 912209 h 1352550"/>
                <a:gd name="connsiteX122" fmla="*/ 419767 w 2028825"/>
                <a:gd name="connsiteY122" fmla="*/ 923639 h 1352550"/>
                <a:gd name="connsiteX123" fmla="*/ 417004 w 2028825"/>
                <a:gd name="connsiteY123" fmla="*/ 922210 h 1352550"/>
                <a:gd name="connsiteX124" fmla="*/ 419671 w 2028825"/>
                <a:gd name="connsiteY124" fmla="*/ 928306 h 1352550"/>
                <a:gd name="connsiteX125" fmla="*/ 417195 w 2028825"/>
                <a:gd name="connsiteY125" fmla="*/ 927925 h 1352550"/>
                <a:gd name="connsiteX126" fmla="*/ 418529 w 2028825"/>
                <a:gd name="connsiteY126" fmla="*/ 931259 h 1352550"/>
                <a:gd name="connsiteX127" fmla="*/ 416147 w 2028825"/>
                <a:gd name="connsiteY127" fmla="*/ 933355 h 1352550"/>
                <a:gd name="connsiteX128" fmla="*/ 415290 w 2028825"/>
                <a:gd name="connsiteY128" fmla="*/ 923163 h 1352550"/>
                <a:gd name="connsiteX129" fmla="*/ 414814 w 2028825"/>
                <a:gd name="connsiteY129" fmla="*/ 932878 h 1352550"/>
                <a:gd name="connsiteX130" fmla="*/ 413290 w 2028825"/>
                <a:gd name="connsiteY130" fmla="*/ 927544 h 1352550"/>
                <a:gd name="connsiteX131" fmla="*/ 397954 w 2028825"/>
                <a:gd name="connsiteY131" fmla="*/ 926687 h 1352550"/>
                <a:gd name="connsiteX132" fmla="*/ 382714 w 2028825"/>
                <a:gd name="connsiteY132" fmla="*/ 939736 h 1352550"/>
                <a:gd name="connsiteX133" fmla="*/ 373761 w 2028825"/>
                <a:gd name="connsiteY133" fmla="*/ 932878 h 1352550"/>
                <a:gd name="connsiteX134" fmla="*/ 363569 w 2028825"/>
                <a:gd name="connsiteY134" fmla="*/ 897160 h 1352550"/>
                <a:gd name="connsiteX135" fmla="*/ 346139 w 2028825"/>
                <a:gd name="connsiteY135" fmla="*/ 885444 h 1352550"/>
                <a:gd name="connsiteX136" fmla="*/ 338328 w 2028825"/>
                <a:gd name="connsiteY136" fmla="*/ 872395 h 1352550"/>
                <a:gd name="connsiteX137" fmla="*/ 338423 w 2028825"/>
                <a:gd name="connsiteY137" fmla="*/ 864108 h 1352550"/>
                <a:gd name="connsiteX138" fmla="*/ 324898 w 2028825"/>
                <a:gd name="connsiteY138" fmla="*/ 861346 h 1352550"/>
                <a:gd name="connsiteX139" fmla="*/ 304133 w 2028825"/>
                <a:gd name="connsiteY139" fmla="*/ 876205 h 1352550"/>
                <a:gd name="connsiteX140" fmla="*/ 300323 w 2028825"/>
                <a:gd name="connsiteY140" fmla="*/ 875919 h 1352550"/>
                <a:gd name="connsiteX141" fmla="*/ 288608 w 2028825"/>
                <a:gd name="connsiteY141" fmla="*/ 883253 h 1352550"/>
                <a:gd name="connsiteX142" fmla="*/ 288322 w 2028825"/>
                <a:gd name="connsiteY142" fmla="*/ 893921 h 1352550"/>
                <a:gd name="connsiteX143" fmla="*/ 293370 w 2028825"/>
                <a:gd name="connsiteY143" fmla="*/ 912590 h 1352550"/>
                <a:gd name="connsiteX144" fmla="*/ 291560 w 2028825"/>
                <a:gd name="connsiteY144" fmla="*/ 918877 h 1352550"/>
                <a:gd name="connsiteX145" fmla="*/ 277082 w 2028825"/>
                <a:gd name="connsiteY145" fmla="*/ 924496 h 1352550"/>
                <a:gd name="connsiteX146" fmla="*/ 260795 w 2028825"/>
                <a:gd name="connsiteY146" fmla="*/ 915448 h 1352550"/>
                <a:gd name="connsiteX147" fmla="*/ 253651 w 2028825"/>
                <a:gd name="connsiteY147" fmla="*/ 922687 h 1352550"/>
                <a:gd name="connsiteX148" fmla="*/ 253460 w 2028825"/>
                <a:gd name="connsiteY148" fmla="*/ 902589 h 1352550"/>
                <a:gd name="connsiteX149" fmla="*/ 278606 w 2028825"/>
                <a:gd name="connsiteY149" fmla="*/ 876395 h 1352550"/>
                <a:gd name="connsiteX150" fmla="*/ 278035 w 2028825"/>
                <a:gd name="connsiteY150" fmla="*/ 870394 h 1352550"/>
                <a:gd name="connsiteX151" fmla="*/ 276130 w 2028825"/>
                <a:gd name="connsiteY151" fmla="*/ 867823 h 1352550"/>
                <a:gd name="connsiteX152" fmla="*/ 254889 w 2028825"/>
                <a:gd name="connsiteY152" fmla="*/ 880396 h 1352550"/>
                <a:gd name="connsiteX153" fmla="*/ 233839 w 2028825"/>
                <a:gd name="connsiteY153" fmla="*/ 884396 h 1352550"/>
                <a:gd name="connsiteX154" fmla="*/ 232600 w 2028825"/>
                <a:gd name="connsiteY154" fmla="*/ 875062 h 1352550"/>
                <a:gd name="connsiteX155" fmla="*/ 234982 w 2028825"/>
                <a:gd name="connsiteY155" fmla="*/ 870871 h 1352550"/>
                <a:gd name="connsiteX156" fmla="*/ 231934 w 2028825"/>
                <a:gd name="connsiteY156" fmla="*/ 866013 h 1352550"/>
                <a:gd name="connsiteX157" fmla="*/ 238601 w 2028825"/>
                <a:gd name="connsiteY157" fmla="*/ 862393 h 1352550"/>
                <a:gd name="connsiteX158" fmla="*/ 235649 w 2028825"/>
                <a:gd name="connsiteY158" fmla="*/ 855726 h 1352550"/>
                <a:gd name="connsiteX159" fmla="*/ 222123 w 2028825"/>
                <a:gd name="connsiteY159" fmla="*/ 853630 h 1352550"/>
                <a:gd name="connsiteX160" fmla="*/ 206216 w 2028825"/>
                <a:gd name="connsiteY160" fmla="*/ 858869 h 1352550"/>
                <a:gd name="connsiteX161" fmla="*/ 210502 w 2028825"/>
                <a:gd name="connsiteY161" fmla="*/ 866299 h 1352550"/>
                <a:gd name="connsiteX162" fmla="*/ 210883 w 2028825"/>
                <a:gd name="connsiteY162" fmla="*/ 873061 h 1352550"/>
                <a:gd name="connsiteX163" fmla="*/ 203359 w 2028825"/>
                <a:gd name="connsiteY163" fmla="*/ 875443 h 1352550"/>
                <a:gd name="connsiteX164" fmla="*/ 178594 w 2028825"/>
                <a:gd name="connsiteY164" fmla="*/ 872490 h 1352550"/>
                <a:gd name="connsiteX165" fmla="*/ 172022 w 2028825"/>
                <a:gd name="connsiteY165" fmla="*/ 879538 h 1352550"/>
                <a:gd name="connsiteX166" fmla="*/ 158972 w 2028825"/>
                <a:gd name="connsiteY166" fmla="*/ 883063 h 1352550"/>
                <a:gd name="connsiteX167" fmla="*/ 145447 w 2028825"/>
                <a:gd name="connsiteY167" fmla="*/ 877919 h 1352550"/>
                <a:gd name="connsiteX168" fmla="*/ 112204 w 2028825"/>
                <a:gd name="connsiteY168" fmla="*/ 872680 h 1352550"/>
                <a:gd name="connsiteX169" fmla="*/ 98393 w 2028825"/>
                <a:gd name="connsiteY169" fmla="*/ 884396 h 1352550"/>
                <a:gd name="connsiteX170" fmla="*/ 86677 w 2028825"/>
                <a:gd name="connsiteY170" fmla="*/ 886873 h 1352550"/>
                <a:gd name="connsiteX171" fmla="*/ 80486 w 2028825"/>
                <a:gd name="connsiteY171" fmla="*/ 891730 h 1352550"/>
                <a:gd name="connsiteX172" fmla="*/ 79248 w 2028825"/>
                <a:gd name="connsiteY172" fmla="*/ 887825 h 1352550"/>
                <a:gd name="connsiteX173" fmla="*/ 76676 w 2028825"/>
                <a:gd name="connsiteY173" fmla="*/ 891064 h 1352550"/>
                <a:gd name="connsiteX174" fmla="*/ 59150 w 2028825"/>
                <a:gd name="connsiteY174" fmla="*/ 873538 h 1352550"/>
                <a:gd name="connsiteX175" fmla="*/ 54769 w 2028825"/>
                <a:gd name="connsiteY175" fmla="*/ 863441 h 1352550"/>
                <a:gd name="connsiteX176" fmla="*/ 57722 w 2028825"/>
                <a:gd name="connsiteY176" fmla="*/ 855440 h 1352550"/>
                <a:gd name="connsiteX177" fmla="*/ 74485 w 2028825"/>
                <a:gd name="connsiteY177" fmla="*/ 840581 h 1352550"/>
                <a:gd name="connsiteX178" fmla="*/ 72390 w 2028825"/>
                <a:gd name="connsiteY178" fmla="*/ 798100 h 1352550"/>
                <a:gd name="connsiteX179" fmla="*/ 132493 w 2028825"/>
                <a:gd name="connsiteY179" fmla="*/ 755047 h 1352550"/>
                <a:gd name="connsiteX180" fmla="*/ 143447 w 2028825"/>
                <a:gd name="connsiteY180" fmla="*/ 734949 h 1352550"/>
                <a:gd name="connsiteX181" fmla="*/ 149543 w 2028825"/>
                <a:gd name="connsiteY181" fmla="*/ 716280 h 1352550"/>
                <a:gd name="connsiteX182" fmla="*/ 147923 w 2028825"/>
                <a:gd name="connsiteY182" fmla="*/ 704659 h 1352550"/>
                <a:gd name="connsiteX183" fmla="*/ 150304 w 2028825"/>
                <a:gd name="connsiteY183" fmla="*/ 701897 h 1352550"/>
                <a:gd name="connsiteX184" fmla="*/ 145256 w 2028825"/>
                <a:gd name="connsiteY184" fmla="*/ 698659 h 1352550"/>
                <a:gd name="connsiteX185" fmla="*/ 130207 w 2028825"/>
                <a:gd name="connsiteY185" fmla="*/ 696182 h 1352550"/>
                <a:gd name="connsiteX186" fmla="*/ 105537 w 2028825"/>
                <a:gd name="connsiteY186" fmla="*/ 706850 h 1352550"/>
                <a:gd name="connsiteX187" fmla="*/ 90964 w 2028825"/>
                <a:gd name="connsiteY187" fmla="*/ 701611 h 1352550"/>
                <a:gd name="connsiteX188" fmla="*/ 81629 w 2028825"/>
                <a:gd name="connsiteY188" fmla="*/ 686943 h 1352550"/>
                <a:gd name="connsiteX189" fmla="*/ 75152 w 2028825"/>
                <a:gd name="connsiteY189" fmla="*/ 689419 h 1352550"/>
                <a:gd name="connsiteX190" fmla="*/ 68389 w 2028825"/>
                <a:gd name="connsiteY190" fmla="*/ 685705 h 1352550"/>
                <a:gd name="connsiteX191" fmla="*/ 72009 w 2028825"/>
                <a:gd name="connsiteY191" fmla="*/ 681514 h 1352550"/>
                <a:gd name="connsiteX192" fmla="*/ 56293 w 2028825"/>
                <a:gd name="connsiteY192" fmla="*/ 667036 h 1352550"/>
                <a:gd name="connsiteX193" fmla="*/ 57436 w 2028825"/>
                <a:gd name="connsiteY193" fmla="*/ 664178 h 1352550"/>
                <a:gd name="connsiteX194" fmla="*/ 62103 w 2028825"/>
                <a:gd name="connsiteY194" fmla="*/ 663511 h 1352550"/>
                <a:gd name="connsiteX195" fmla="*/ 62198 w 2028825"/>
                <a:gd name="connsiteY195" fmla="*/ 657606 h 1352550"/>
                <a:gd name="connsiteX196" fmla="*/ 70771 w 2028825"/>
                <a:gd name="connsiteY196" fmla="*/ 659606 h 1352550"/>
                <a:gd name="connsiteX197" fmla="*/ 68104 w 2028825"/>
                <a:gd name="connsiteY197" fmla="*/ 662654 h 1352550"/>
                <a:gd name="connsiteX198" fmla="*/ 63246 w 2028825"/>
                <a:gd name="connsiteY198" fmla="*/ 662368 h 1352550"/>
                <a:gd name="connsiteX199" fmla="*/ 64579 w 2028825"/>
                <a:gd name="connsiteY199" fmla="*/ 664654 h 1352550"/>
                <a:gd name="connsiteX200" fmla="*/ 69723 w 2028825"/>
                <a:gd name="connsiteY200" fmla="*/ 663988 h 1352550"/>
                <a:gd name="connsiteX201" fmla="*/ 73914 w 2028825"/>
                <a:gd name="connsiteY201" fmla="*/ 659797 h 1352550"/>
                <a:gd name="connsiteX202" fmla="*/ 55626 w 2028825"/>
                <a:gd name="connsiteY202" fmla="*/ 654082 h 1352550"/>
                <a:gd name="connsiteX203" fmla="*/ 56864 w 2028825"/>
                <a:gd name="connsiteY203" fmla="*/ 652463 h 1352550"/>
                <a:gd name="connsiteX204" fmla="*/ 54388 w 2028825"/>
                <a:gd name="connsiteY204" fmla="*/ 649224 h 1352550"/>
                <a:gd name="connsiteX205" fmla="*/ 54578 w 2028825"/>
                <a:gd name="connsiteY205" fmla="*/ 645795 h 1352550"/>
                <a:gd name="connsiteX206" fmla="*/ 70295 w 2028825"/>
                <a:gd name="connsiteY206" fmla="*/ 646176 h 1352550"/>
                <a:gd name="connsiteX207" fmla="*/ 50387 w 2028825"/>
                <a:gd name="connsiteY207" fmla="*/ 630079 h 1352550"/>
                <a:gd name="connsiteX208" fmla="*/ 51816 w 2028825"/>
                <a:gd name="connsiteY208" fmla="*/ 628078 h 1352550"/>
                <a:gd name="connsiteX209" fmla="*/ 47244 w 2028825"/>
                <a:gd name="connsiteY209" fmla="*/ 623221 h 1352550"/>
                <a:gd name="connsiteX210" fmla="*/ 39624 w 2028825"/>
                <a:gd name="connsiteY210" fmla="*/ 622268 h 1352550"/>
                <a:gd name="connsiteX211" fmla="*/ 42386 w 2028825"/>
                <a:gd name="connsiteY211" fmla="*/ 615791 h 1352550"/>
                <a:gd name="connsiteX212" fmla="*/ 31623 w 2028825"/>
                <a:gd name="connsiteY212" fmla="*/ 611124 h 1352550"/>
                <a:gd name="connsiteX213" fmla="*/ 31909 w 2028825"/>
                <a:gd name="connsiteY213" fmla="*/ 606171 h 1352550"/>
                <a:gd name="connsiteX214" fmla="*/ 38672 w 2028825"/>
                <a:gd name="connsiteY214" fmla="*/ 607885 h 1352550"/>
                <a:gd name="connsiteX215" fmla="*/ 40958 w 2028825"/>
                <a:gd name="connsiteY215" fmla="*/ 603790 h 1352550"/>
                <a:gd name="connsiteX216" fmla="*/ 37719 w 2028825"/>
                <a:gd name="connsiteY216" fmla="*/ 599122 h 1352550"/>
                <a:gd name="connsiteX217" fmla="*/ 25146 w 2028825"/>
                <a:gd name="connsiteY217" fmla="*/ 601027 h 1352550"/>
                <a:gd name="connsiteX218" fmla="*/ 21526 w 2028825"/>
                <a:gd name="connsiteY218" fmla="*/ 585597 h 1352550"/>
                <a:gd name="connsiteX219" fmla="*/ 14859 w 2028825"/>
                <a:gd name="connsiteY219" fmla="*/ 583882 h 1352550"/>
                <a:gd name="connsiteX220" fmla="*/ 10097 w 2028825"/>
                <a:gd name="connsiteY220" fmla="*/ 585502 h 1352550"/>
                <a:gd name="connsiteX221" fmla="*/ 9525 w 2028825"/>
                <a:gd name="connsiteY221" fmla="*/ 564261 h 1352550"/>
                <a:gd name="connsiteX222" fmla="*/ 16859 w 2028825"/>
                <a:gd name="connsiteY222" fmla="*/ 556546 h 1352550"/>
                <a:gd name="connsiteX223" fmla="*/ 26956 w 2028825"/>
                <a:gd name="connsiteY223" fmla="*/ 564642 h 1352550"/>
                <a:gd name="connsiteX224" fmla="*/ 33718 w 2028825"/>
                <a:gd name="connsiteY224" fmla="*/ 564547 h 1352550"/>
                <a:gd name="connsiteX225" fmla="*/ 37338 w 2028825"/>
                <a:gd name="connsiteY225" fmla="*/ 561022 h 1352550"/>
                <a:gd name="connsiteX226" fmla="*/ 34766 w 2028825"/>
                <a:gd name="connsiteY226" fmla="*/ 559975 h 1352550"/>
                <a:gd name="connsiteX227" fmla="*/ 36671 w 2028825"/>
                <a:gd name="connsiteY227" fmla="*/ 556355 h 1352550"/>
                <a:gd name="connsiteX228" fmla="*/ 33242 w 2028825"/>
                <a:gd name="connsiteY228" fmla="*/ 545116 h 1352550"/>
                <a:gd name="connsiteX229" fmla="*/ 33909 w 2028825"/>
                <a:gd name="connsiteY229" fmla="*/ 539972 h 1352550"/>
                <a:gd name="connsiteX230" fmla="*/ 37433 w 2028825"/>
                <a:gd name="connsiteY230" fmla="*/ 538353 h 1352550"/>
                <a:gd name="connsiteX231" fmla="*/ 38386 w 2028825"/>
                <a:gd name="connsiteY231" fmla="*/ 527399 h 1352550"/>
                <a:gd name="connsiteX232" fmla="*/ 51625 w 2028825"/>
                <a:gd name="connsiteY232" fmla="*/ 524351 h 1352550"/>
                <a:gd name="connsiteX233" fmla="*/ 55340 w 2028825"/>
                <a:gd name="connsiteY233" fmla="*/ 519589 h 1352550"/>
                <a:gd name="connsiteX234" fmla="*/ 59245 w 2028825"/>
                <a:gd name="connsiteY234" fmla="*/ 522446 h 1352550"/>
                <a:gd name="connsiteX235" fmla="*/ 57817 w 2028825"/>
                <a:gd name="connsiteY235" fmla="*/ 527590 h 1352550"/>
                <a:gd name="connsiteX236" fmla="*/ 57341 w 2028825"/>
                <a:gd name="connsiteY236" fmla="*/ 527018 h 1352550"/>
                <a:gd name="connsiteX237" fmla="*/ 54197 w 2028825"/>
                <a:gd name="connsiteY237" fmla="*/ 526828 h 1352550"/>
                <a:gd name="connsiteX238" fmla="*/ 52102 w 2028825"/>
                <a:gd name="connsiteY238" fmla="*/ 527685 h 1352550"/>
                <a:gd name="connsiteX239" fmla="*/ 46387 w 2028825"/>
                <a:gd name="connsiteY239" fmla="*/ 526256 h 1352550"/>
                <a:gd name="connsiteX240" fmla="*/ 45053 w 2028825"/>
                <a:gd name="connsiteY240" fmla="*/ 526828 h 1352550"/>
                <a:gd name="connsiteX241" fmla="*/ 52006 w 2028825"/>
                <a:gd name="connsiteY241" fmla="*/ 527875 h 1352550"/>
                <a:gd name="connsiteX242" fmla="*/ 57245 w 2028825"/>
                <a:gd name="connsiteY242" fmla="*/ 527304 h 1352550"/>
                <a:gd name="connsiteX243" fmla="*/ 57817 w 2028825"/>
                <a:gd name="connsiteY243" fmla="*/ 527685 h 1352550"/>
                <a:gd name="connsiteX244" fmla="*/ 57531 w 2028825"/>
                <a:gd name="connsiteY244" fmla="*/ 528923 h 1352550"/>
                <a:gd name="connsiteX245" fmla="*/ 65151 w 2028825"/>
                <a:gd name="connsiteY245" fmla="*/ 532257 h 1352550"/>
                <a:gd name="connsiteX246" fmla="*/ 66961 w 2028825"/>
                <a:gd name="connsiteY246" fmla="*/ 527304 h 1352550"/>
                <a:gd name="connsiteX247" fmla="*/ 63818 w 2028825"/>
                <a:gd name="connsiteY247" fmla="*/ 524827 h 1352550"/>
                <a:gd name="connsiteX248" fmla="*/ 76772 w 2028825"/>
                <a:gd name="connsiteY248" fmla="*/ 528923 h 1352550"/>
                <a:gd name="connsiteX249" fmla="*/ 81248 w 2028825"/>
                <a:gd name="connsiteY249" fmla="*/ 520541 h 1352550"/>
                <a:gd name="connsiteX250" fmla="*/ 99441 w 2028825"/>
                <a:gd name="connsiteY250" fmla="*/ 507111 h 1352550"/>
                <a:gd name="connsiteX251" fmla="*/ 113443 w 2028825"/>
                <a:gd name="connsiteY251" fmla="*/ 511588 h 1352550"/>
                <a:gd name="connsiteX252" fmla="*/ 120968 w 2028825"/>
                <a:gd name="connsiteY252" fmla="*/ 507397 h 1352550"/>
                <a:gd name="connsiteX253" fmla="*/ 120396 w 2028825"/>
                <a:gd name="connsiteY253" fmla="*/ 505587 h 1352550"/>
                <a:gd name="connsiteX254" fmla="*/ 130493 w 2028825"/>
                <a:gd name="connsiteY254" fmla="*/ 507016 h 1352550"/>
                <a:gd name="connsiteX255" fmla="*/ 125635 w 2028825"/>
                <a:gd name="connsiteY255" fmla="*/ 509778 h 1352550"/>
                <a:gd name="connsiteX256" fmla="*/ 128683 w 2028825"/>
                <a:gd name="connsiteY256" fmla="*/ 517588 h 1352550"/>
                <a:gd name="connsiteX257" fmla="*/ 145447 w 2028825"/>
                <a:gd name="connsiteY257" fmla="*/ 526542 h 1352550"/>
                <a:gd name="connsiteX258" fmla="*/ 150209 w 2028825"/>
                <a:gd name="connsiteY258" fmla="*/ 522446 h 1352550"/>
                <a:gd name="connsiteX259" fmla="*/ 159639 w 2028825"/>
                <a:gd name="connsiteY259" fmla="*/ 519970 h 1352550"/>
                <a:gd name="connsiteX260" fmla="*/ 179641 w 2028825"/>
                <a:gd name="connsiteY260" fmla="*/ 520446 h 1352550"/>
                <a:gd name="connsiteX261" fmla="*/ 188404 w 2028825"/>
                <a:gd name="connsiteY261" fmla="*/ 511873 h 1352550"/>
                <a:gd name="connsiteX262" fmla="*/ 192310 w 2028825"/>
                <a:gd name="connsiteY262" fmla="*/ 520541 h 1352550"/>
                <a:gd name="connsiteX263" fmla="*/ 186690 w 2028825"/>
                <a:gd name="connsiteY263" fmla="*/ 527304 h 1352550"/>
                <a:gd name="connsiteX264" fmla="*/ 180880 w 2028825"/>
                <a:gd name="connsiteY264" fmla="*/ 544544 h 1352550"/>
                <a:gd name="connsiteX265" fmla="*/ 198977 w 2028825"/>
                <a:gd name="connsiteY265" fmla="*/ 549592 h 1352550"/>
                <a:gd name="connsiteX266" fmla="*/ 212027 w 2028825"/>
                <a:gd name="connsiteY266" fmla="*/ 548164 h 1352550"/>
                <a:gd name="connsiteX267" fmla="*/ 234791 w 2028825"/>
                <a:gd name="connsiteY267" fmla="*/ 536353 h 1352550"/>
                <a:gd name="connsiteX268" fmla="*/ 236220 w 2028825"/>
                <a:gd name="connsiteY268" fmla="*/ 547878 h 1352550"/>
                <a:gd name="connsiteX269" fmla="*/ 232505 w 2028825"/>
                <a:gd name="connsiteY269" fmla="*/ 555212 h 1352550"/>
                <a:gd name="connsiteX270" fmla="*/ 237077 w 2028825"/>
                <a:gd name="connsiteY270" fmla="*/ 556641 h 1352550"/>
                <a:gd name="connsiteX271" fmla="*/ 246983 w 2028825"/>
                <a:gd name="connsiteY271" fmla="*/ 574738 h 1352550"/>
                <a:gd name="connsiteX272" fmla="*/ 251936 w 2028825"/>
                <a:gd name="connsiteY272" fmla="*/ 578358 h 1352550"/>
                <a:gd name="connsiteX273" fmla="*/ 256032 w 2028825"/>
                <a:gd name="connsiteY273" fmla="*/ 575119 h 1352550"/>
                <a:gd name="connsiteX274" fmla="*/ 274796 w 2028825"/>
                <a:gd name="connsiteY274" fmla="*/ 571500 h 1352550"/>
                <a:gd name="connsiteX275" fmla="*/ 285083 w 2028825"/>
                <a:gd name="connsiteY275" fmla="*/ 573881 h 1352550"/>
                <a:gd name="connsiteX276" fmla="*/ 286322 w 2028825"/>
                <a:gd name="connsiteY276" fmla="*/ 576263 h 1352550"/>
                <a:gd name="connsiteX277" fmla="*/ 282321 w 2028825"/>
                <a:gd name="connsiteY277" fmla="*/ 578739 h 1352550"/>
                <a:gd name="connsiteX278" fmla="*/ 282988 w 2028825"/>
                <a:gd name="connsiteY278" fmla="*/ 582549 h 1352550"/>
                <a:gd name="connsiteX279" fmla="*/ 272034 w 2028825"/>
                <a:gd name="connsiteY279" fmla="*/ 590645 h 1352550"/>
                <a:gd name="connsiteX280" fmla="*/ 262890 w 2028825"/>
                <a:gd name="connsiteY280" fmla="*/ 591884 h 1352550"/>
                <a:gd name="connsiteX281" fmla="*/ 263176 w 2028825"/>
                <a:gd name="connsiteY281" fmla="*/ 595217 h 1352550"/>
                <a:gd name="connsiteX282" fmla="*/ 265557 w 2028825"/>
                <a:gd name="connsiteY282" fmla="*/ 594931 h 1352550"/>
                <a:gd name="connsiteX283" fmla="*/ 267081 w 2028825"/>
                <a:gd name="connsiteY283" fmla="*/ 598265 h 1352550"/>
                <a:gd name="connsiteX284" fmla="*/ 270320 w 2028825"/>
                <a:gd name="connsiteY284" fmla="*/ 596551 h 1352550"/>
                <a:gd name="connsiteX285" fmla="*/ 271653 w 2028825"/>
                <a:gd name="connsiteY285" fmla="*/ 601694 h 1352550"/>
                <a:gd name="connsiteX286" fmla="*/ 281369 w 2028825"/>
                <a:gd name="connsiteY286" fmla="*/ 598360 h 1352550"/>
                <a:gd name="connsiteX287" fmla="*/ 281654 w 2028825"/>
                <a:gd name="connsiteY287" fmla="*/ 607028 h 1352550"/>
                <a:gd name="connsiteX288" fmla="*/ 296799 w 2028825"/>
                <a:gd name="connsiteY288" fmla="*/ 605028 h 1352550"/>
                <a:gd name="connsiteX289" fmla="*/ 296894 w 2028825"/>
                <a:gd name="connsiteY289" fmla="*/ 621030 h 1352550"/>
                <a:gd name="connsiteX290" fmla="*/ 307277 w 2028825"/>
                <a:gd name="connsiteY290" fmla="*/ 619696 h 1352550"/>
                <a:gd name="connsiteX291" fmla="*/ 307181 w 2028825"/>
                <a:gd name="connsiteY291" fmla="*/ 622173 h 1352550"/>
                <a:gd name="connsiteX292" fmla="*/ 317564 w 2028825"/>
                <a:gd name="connsiteY292" fmla="*/ 625792 h 1352550"/>
                <a:gd name="connsiteX293" fmla="*/ 315849 w 2028825"/>
                <a:gd name="connsiteY293" fmla="*/ 643318 h 1352550"/>
                <a:gd name="connsiteX294" fmla="*/ 326231 w 2028825"/>
                <a:gd name="connsiteY294" fmla="*/ 645795 h 1352550"/>
                <a:gd name="connsiteX295" fmla="*/ 360235 w 2028825"/>
                <a:gd name="connsiteY295" fmla="*/ 633603 h 1352550"/>
                <a:gd name="connsiteX296" fmla="*/ 355949 w 2028825"/>
                <a:gd name="connsiteY296" fmla="*/ 617029 h 1352550"/>
                <a:gd name="connsiteX297" fmla="*/ 360140 w 2028825"/>
                <a:gd name="connsiteY297" fmla="*/ 582359 h 1352550"/>
                <a:gd name="connsiteX298" fmla="*/ 356902 w 2028825"/>
                <a:gd name="connsiteY298" fmla="*/ 573119 h 1352550"/>
                <a:gd name="connsiteX299" fmla="*/ 371094 w 2028825"/>
                <a:gd name="connsiteY299" fmla="*/ 567214 h 1352550"/>
                <a:gd name="connsiteX300" fmla="*/ 366903 w 2028825"/>
                <a:gd name="connsiteY300" fmla="*/ 544259 h 1352550"/>
                <a:gd name="connsiteX301" fmla="*/ 371094 w 2028825"/>
                <a:gd name="connsiteY301" fmla="*/ 542353 h 1352550"/>
                <a:gd name="connsiteX302" fmla="*/ 366712 w 2028825"/>
                <a:gd name="connsiteY302" fmla="*/ 530161 h 1352550"/>
                <a:gd name="connsiteX303" fmla="*/ 368808 w 2028825"/>
                <a:gd name="connsiteY303" fmla="*/ 529876 h 1352550"/>
                <a:gd name="connsiteX304" fmla="*/ 368427 w 2028825"/>
                <a:gd name="connsiteY304" fmla="*/ 522827 h 1352550"/>
                <a:gd name="connsiteX305" fmla="*/ 361760 w 2028825"/>
                <a:gd name="connsiteY305" fmla="*/ 521017 h 1352550"/>
                <a:gd name="connsiteX306" fmla="*/ 362236 w 2028825"/>
                <a:gd name="connsiteY306" fmla="*/ 516731 h 1352550"/>
                <a:gd name="connsiteX307" fmla="*/ 367665 w 2028825"/>
                <a:gd name="connsiteY307" fmla="*/ 513969 h 1352550"/>
                <a:gd name="connsiteX308" fmla="*/ 366236 w 2028825"/>
                <a:gd name="connsiteY308" fmla="*/ 506349 h 1352550"/>
                <a:gd name="connsiteX309" fmla="*/ 397288 w 2028825"/>
                <a:gd name="connsiteY309" fmla="*/ 484060 h 1352550"/>
                <a:gd name="connsiteX310" fmla="*/ 396621 w 2028825"/>
                <a:gd name="connsiteY310" fmla="*/ 479488 h 1352550"/>
                <a:gd name="connsiteX311" fmla="*/ 410623 w 2028825"/>
                <a:gd name="connsiteY311" fmla="*/ 474440 h 1352550"/>
                <a:gd name="connsiteX312" fmla="*/ 410242 w 2028825"/>
                <a:gd name="connsiteY312" fmla="*/ 465487 h 1352550"/>
                <a:gd name="connsiteX313" fmla="*/ 423958 w 2028825"/>
                <a:gd name="connsiteY313" fmla="*/ 454342 h 1352550"/>
                <a:gd name="connsiteX314" fmla="*/ 440246 w 2028825"/>
                <a:gd name="connsiteY314" fmla="*/ 435864 h 1352550"/>
                <a:gd name="connsiteX315" fmla="*/ 464344 w 2028825"/>
                <a:gd name="connsiteY315" fmla="*/ 421672 h 1352550"/>
                <a:gd name="connsiteX316" fmla="*/ 490347 w 2028825"/>
                <a:gd name="connsiteY316" fmla="*/ 413004 h 1352550"/>
                <a:gd name="connsiteX317" fmla="*/ 492824 w 2028825"/>
                <a:gd name="connsiteY317" fmla="*/ 426815 h 1352550"/>
                <a:gd name="connsiteX318" fmla="*/ 521208 w 2028825"/>
                <a:gd name="connsiteY318" fmla="*/ 429196 h 1352550"/>
                <a:gd name="connsiteX319" fmla="*/ 517684 w 2028825"/>
                <a:gd name="connsiteY319" fmla="*/ 409003 h 1352550"/>
                <a:gd name="connsiteX320" fmla="*/ 512064 w 2028825"/>
                <a:gd name="connsiteY320" fmla="*/ 409861 h 1352550"/>
                <a:gd name="connsiteX321" fmla="*/ 510730 w 2028825"/>
                <a:gd name="connsiteY321" fmla="*/ 402526 h 1352550"/>
                <a:gd name="connsiteX322" fmla="*/ 518160 w 2028825"/>
                <a:gd name="connsiteY322" fmla="*/ 402050 h 1352550"/>
                <a:gd name="connsiteX323" fmla="*/ 514445 w 2028825"/>
                <a:gd name="connsiteY323" fmla="*/ 377190 h 1352550"/>
                <a:gd name="connsiteX324" fmla="*/ 515779 w 2028825"/>
                <a:gd name="connsiteY324" fmla="*/ 365379 h 1352550"/>
                <a:gd name="connsiteX325" fmla="*/ 496633 w 2028825"/>
                <a:gd name="connsiteY325" fmla="*/ 347472 h 1352550"/>
                <a:gd name="connsiteX326" fmla="*/ 492728 w 2028825"/>
                <a:gd name="connsiteY326" fmla="*/ 346234 h 1352550"/>
                <a:gd name="connsiteX327" fmla="*/ 490728 w 2028825"/>
                <a:gd name="connsiteY327" fmla="*/ 354616 h 1352550"/>
                <a:gd name="connsiteX328" fmla="*/ 466249 w 2028825"/>
                <a:gd name="connsiteY328" fmla="*/ 338899 h 1352550"/>
                <a:gd name="connsiteX329" fmla="*/ 469678 w 2028825"/>
                <a:gd name="connsiteY329" fmla="*/ 309943 h 1352550"/>
                <a:gd name="connsiteX330" fmla="*/ 483108 w 2028825"/>
                <a:gd name="connsiteY330" fmla="*/ 286893 h 1352550"/>
                <a:gd name="connsiteX331" fmla="*/ 514826 w 2028825"/>
                <a:gd name="connsiteY331" fmla="*/ 292132 h 1352550"/>
                <a:gd name="connsiteX332" fmla="*/ 517684 w 2028825"/>
                <a:gd name="connsiteY332" fmla="*/ 283369 h 1352550"/>
                <a:gd name="connsiteX333" fmla="*/ 529400 w 2028825"/>
                <a:gd name="connsiteY333" fmla="*/ 266033 h 1352550"/>
                <a:gd name="connsiteX334" fmla="*/ 551688 w 2028825"/>
                <a:gd name="connsiteY334" fmla="*/ 257746 h 1352550"/>
                <a:gd name="connsiteX335" fmla="*/ 566357 w 2028825"/>
                <a:gd name="connsiteY335" fmla="*/ 261366 h 1352550"/>
                <a:gd name="connsiteX336" fmla="*/ 579311 w 2028825"/>
                <a:gd name="connsiteY336" fmla="*/ 260318 h 1352550"/>
                <a:gd name="connsiteX337" fmla="*/ 573596 w 2028825"/>
                <a:gd name="connsiteY337" fmla="*/ 246126 h 1352550"/>
                <a:gd name="connsiteX338" fmla="*/ 585978 w 2028825"/>
                <a:gd name="connsiteY338" fmla="*/ 222885 h 1352550"/>
                <a:gd name="connsiteX339" fmla="*/ 677704 w 2028825"/>
                <a:gd name="connsiteY339" fmla="*/ 163163 h 1352550"/>
                <a:gd name="connsiteX340" fmla="*/ 696278 w 2028825"/>
                <a:gd name="connsiteY340" fmla="*/ 146018 h 1352550"/>
                <a:gd name="connsiteX341" fmla="*/ 742855 w 2028825"/>
                <a:gd name="connsiteY341" fmla="*/ 142970 h 1352550"/>
                <a:gd name="connsiteX342" fmla="*/ 774954 w 2028825"/>
                <a:gd name="connsiteY342" fmla="*/ 133826 h 1352550"/>
                <a:gd name="connsiteX343" fmla="*/ 786860 w 2028825"/>
                <a:gd name="connsiteY343" fmla="*/ 134493 h 1352550"/>
                <a:gd name="connsiteX344" fmla="*/ 796862 w 2028825"/>
                <a:gd name="connsiteY344" fmla="*/ 122491 h 1352550"/>
                <a:gd name="connsiteX345" fmla="*/ 801815 w 2028825"/>
                <a:gd name="connsiteY345" fmla="*/ 120967 h 1352550"/>
                <a:gd name="connsiteX346" fmla="*/ 805625 w 2028825"/>
                <a:gd name="connsiteY346" fmla="*/ 92107 h 1352550"/>
                <a:gd name="connsiteX347" fmla="*/ 789146 w 2028825"/>
                <a:gd name="connsiteY347" fmla="*/ 96393 h 1352550"/>
                <a:gd name="connsiteX348" fmla="*/ 788289 w 2028825"/>
                <a:gd name="connsiteY348" fmla="*/ 93916 h 1352550"/>
                <a:gd name="connsiteX349" fmla="*/ 792766 w 2028825"/>
                <a:gd name="connsiteY349" fmla="*/ 90583 h 1352550"/>
                <a:gd name="connsiteX350" fmla="*/ 784098 w 2028825"/>
                <a:gd name="connsiteY350" fmla="*/ 87439 h 1352550"/>
                <a:gd name="connsiteX351" fmla="*/ 777050 w 2028825"/>
                <a:gd name="connsiteY351" fmla="*/ 76581 h 1352550"/>
                <a:gd name="connsiteX352" fmla="*/ 779717 w 2028825"/>
                <a:gd name="connsiteY352" fmla="*/ 65722 h 1352550"/>
                <a:gd name="connsiteX353" fmla="*/ 762953 w 2028825"/>
                <a:gd name="connsiteY353" fmla="*/ 76962 h 1352550"/>
                <a:gd name="connsiteX354" fmla="*/ 762857 w 2028825"/>
                <a:gd name="connsiteY354" fmla="*/ 70390 h 1352550"/>
                <a:gd name="connsiteX355" fmla="*/ 759904 w 2028825"/>
                <a:gd name="connsiteY355" fmla="*/ 65722 h 1352550"/>
                <a:gd name="connsiteX356" fmla="*/ 756666 w 2028825"/>
                <a:gd name="connsiteY356" fmla="*/ 67056 h 1352550"/>
                <a:gd name="connsiteX357" fmla="*/ 754761 w 2028825"/>
                <a:gd name="connsiteY357" fmla="*/ 65151 h 1352550"/>
                <a:gd name="connsiteX358" fmla="*/ 753999 w 2028825"/>
                <a:gd name="connsiteY358" fmla="*/ 50768 h 1352550"/>
                <a:gd name="connsiteX359" fmla="*/ 747141 w 2028825"/>
                <a:gd name="connsiteY359" fmla="*/ 49816 h 1352550"/>
                <a:gd name="connsiteX360" fmla="*/ 747998 w 2028825"/>
                <a:gd name="connsiteY360" fmla="*/ 40100 h 1352550"/>
                <a:gd name="connsiteX361" fmla="*/ 745808 w 2028825"/>
                <a:gd name="connsiteY361" fmla="*/ 36290 h 1352550"/>
                <a:gd name="connsiteX362" fmla="*/ 748189 w 2028825"/>
                <a:gd name="connsiteY362" fmla="*/ 23241 h 1352550"/>
                <a:gd name="connsiteX363" fmla="*/ 752856 w 2028825"/>
                <a:gd name="connsiteY363" fmla="*/ 20479 h 1352550"/>
                <a:gd name="connsiteX364" fmla="*/ 779431 w 2028825"/>
                <a:gd name="connsiteY364" fmla="*/ 22765 h 1352550"/>
                <a:gd name="connsiteX365" fmla="*/ 812006 w 2028825"/>
                <a:gd name="connsiteY365" fmla="*/ 20193 h 1352550"/>
                <a:gd name="connsiteX366" fmla="*/ 810863 w 2028825"/>
                <a:gd name="connsiteY366" fmla="*/ 9525 h 1352550"/>
                <a:gd name="connsiteX367" fmla="*/ 821912 w 2028825"/>
                <a:gd name="connsiteY367" fmla="*/ 15049 h 1352550"/>
                <a:gd name="connsiteX368" fmla="*/ 825437 w 2028825"/>
                <a:gd name="connsiteY368" fmla="*/ 23908 h 1352550"/>
                <a:gd name="connsiteX369" fmla="*/ 835819 w 2028825"/>
                <a:gd name="connsiteY369" fmla="*/ 27337 h 1352550"/>
                <a:gd name="connsiteX370" fmla="*/ 836676 w 2028825"/>
                <a:gd name="connsiteY370" fmla="*/ 30766 h 1352550"/>
                <a:gd name="connsiteX371" fmla="*/ 846392 w 2028825"/>
                <a:gd name="connsiteY371" fmla="*/ 35052 h 1352550"/>
                <a:gd name="connsiteX372" fmla="*/ 851725 w 2028825"/>
                <a:gd name="connsiteY372" fmla="*/ 31623 h 1352550"/>
                <a:gd name="connsiteX373" fmla="*/ 857250 w 2028825"/>
                <a:gd name="connsiteY373" fmla="*/ 33337 h 1352550"/>
                <a:gd name="connsiteX374" fmla="*/ 856012 w 2028825"/>
                <a:gd name="connsiteY374" fmla="*/ 37243 h 1352550"/>
                <a:gd name="connsiteX375" fmla="*/ 852297 w 2028825"/>
                <a:gd name="connsiteY375" fmla="*/ 37624 h 1352550"/>
                <a:gd name="connsiteX376" fmla="*/ 851154 w 2028825"/>
                <a:gd name="connsiteY376" fmla="*/ 62008 h 1352550"/>
                <a:gd name="connsiteX377" fmla="*/ 853535 w 2028825"/>
                <a:gd name="connsiteY377" fmla="*/ 63055 h 1352550"/>
                <a:gd name="connsiteX378" fmla="*/ 850868 w 2028825"/>
                <a:gd name="connsiteY378" fmla="*/ 64198 h 1352550"/>
                <a:gd name="connsiteX379" fmla="*/ 851630 w 2028825"/>
                <a:gd name="connsiteY379" fmla="*/ 75247 h 1352550"/>
                <a:gd name="connsiteX380" fmla="*/ 859536 w 2028825"/>
                <a:gd name="connsiteY380" fmla="*/ 74962 h 1352550"/>
                <a:gd name="connsiteX381" fmla="*/ 860584 w 2028825"/>
                <a:gd name="connsiteY381" fmla="*/ 78867 h 1352550"/>
                <a:gd name="connsiteX382" fmla="*/ 876967 w 2028825"/>
                <a:gd name="connsiteY382" fmla="*/ 74866 h 1352550"/>
                <a:gd name="connsiteX383" fmla="*/ 876491 w 2028825"/>
                <a:gd name="connsiteY383" fmla="*/ 88297 h 1352550"/>
                <a:gd name="connsiteX384" fmla="*/ 873157 w 2028825"/>
                <a:gd name="connsiteY384" fmla="*/ 95536 h 1352550"/>
                <a:gd name="connsiteX385" fmla="*/ 863251 w 2028825"/>
                <a:gd name="connsiteY385" fmla="*/ 109061 h 1352550"/>
                <a:gd name="connsiteX386" fmla="*/ 853916 w 2028825"/>
                <a:gd name="connsiteY386" fmla="*/ 109537 h 1352550"/>
                <a:gd name="connsiteX387" fmla="*/ 853440 w 2028825"/>
                <a:gd name="connsiteY387" fmla="*/ 127921 h 1352550"/>
                <a:gd name="connsiteX388" fmla="*/ 846201 w 2028825"/>
                <a:gd name="connsiteY388" fmla="*/ 148304 h 1352550"/>
                <a:gd name="connsiteX389" fmla="*/ 862679 w 2028825"/>
                <a:gd name="connsiteY389" fmla="*/ 157162 h 1352550"/>
                <a:gd name="connsiteX390" fmla="*/ 868490 w 2028825"/>
                <a:gd name="connsiteY390" fmla="*/ 156210 h 1352550"/>
                <a:gd name="connsiteX391" fmla="*/ 922782 w 2028825"/>
                <a:gd name="connsiteY391" fmla="*/ 173926 h 1352550"/>
                <a:gd name="connsiteX392" fmla="*/ 934498 w 2028825"/>
                <a:gd name="connsiteY392" fmla="*/ 173164 h 1352550"/>
                <a:gd name="connsiteX393" fmla="*/ 937641 w 2028825"/>
                <a:gd name="connsiteY393" fmla="*/ 166116 h 1352550"/>
                <a:gd name="connsiteX394" fmla="*/ 943261 w 2028825"/>
                <a:gd name="connsiteY394" fmla="*/ 164020 h 1352550"/>
                <a:gd name="connsiteX395" fmla="*/ 947071 w 2028825"/>
                <a:gd name="connsiteY395" fmla="*/ 154210 h 1352550"/>
                <a:gd name="connsiteX396" fmla="*/ 949833 w 2028825"/>
                <a:gd name="connsiteY396" fmla="*/ 154876 h 1352550"/>
                <a:gd name="connsiteX397" fmla="*/ 952214 w 2028825"/>
                <a:gd name="connsiteY397" fmla="*/ 148685 h 1352550"/>
                <a:gd name="connsiteX398" fmla="*/ 953929 w 2028825"/>
                <a:gd name="connsiteY398" fmla="*/ 149161 h 1352550"/>
                <a:gd name="connsiteX399" fmla="*/ 954976 w 2028825"/>
                <a:gd name="connsiteY399" fmla="*/ 144494 h 1352550"/>
                <a:gd name="connsiteX400" fmla="*/ 976789 w 2028825"/>
                <a:gd name="connsiteY400" fmla="*/ 139160 h 1352550"/>
                <a:gd name="connsiteX401" fmla="*/ 975836 w 2028825"/>
                <a:gd name="connsiteY401" fmla="*/ 129445 h 1352550"/>
                <a:gd name="connsiteX402" fmla="*/ 982980 w 2028825"/>
                <a:gd name="connsiteY402" fmla="*/ 129826 h 1352550"/>
                <a:gd name="connsiteX403" fmla="*/ 983837 w 2028825"/>
                <a:gd name="connsiteY403" fmla="*/ 137255 h 1352550"/>
                <a:gd name="connsiteX404" fmla="*/ 987933 w 2028825"/>
                <a:gd name="connsiteY404" fmla="*/ 136398 h 1352550"/>
                <a:gd name="connsiteX405" fmla="*/ 987838 w 2028825"/>
                <a:gd name="connsiteY405" fmla="*/ 134302 h 1352550"/>
                <a:gd name="connsiteX406" fmla="*/ 1001649 w 2028825"/>
                <a:gd name="connsiteY406" fmla="*/ 132493 h 1352550"/>
                <a:gd name="connsiteX407" fmla="*/ 1005650 w 2028825"/>
                <a:gd name="connsiteY407" fmla="*/ 114871 h 1352550"/>
                <a:gd name="connsiteX408" fmla="*/ 1015651 w 2028825"/>
                <a:gd name="connsiteY408" fmla="*/ 115729 h 1352550"/>
                <a:gd name="connsiteX409" fmla="*/ 1016317 w 2028825"/>
                <a:gd name="connsiteY409" fmla="*/ 108680 h 1352550"/>
                <a:gd name="connsiteX410" fmla="*/ 1019842 w 2028825"/>
                <a:gd name="connsiteY410" fmla="*/ 109633 h 1352550"/>
                <a:gd name="connsiteX411" fmla="*/ 1024604 w 2028825"/>
                <a:gd name="connsiteY411" fmla="*/ 79343 h 1352550"/>
                <a:gd name="connsiteX412" fmla="*/ 1043845 w 2028825"/>
                <a:gd name="connsiteY412" fmla="*/ 77629 h 1352550"/>
                <a:gd name="connsiteX413" fmla="*/ 1047464 w 2028825"/>
                <a:gd name="connsiteY413" fmla="*/ 88487 h 1352550"/>
                <a:gd name="connsiteX414" fmla="*/ 1056132 w 2028825"/>
                <a:gd name="connsiteY414" fmla="*/ 88106 h 1352550"/>
                <a:gd name="connsiteX415" fmla="*/ 1072229 w 2028825"/>
                <a:gd name="connsiteY415" fmla="*/ 96012 h 1352550"/>
                <a:gd name="connsiteX416" fmla="*/ 1084517 w 2028825"/>
                <a:gd name="connsiteY416" fmla="*/ 97250 h 1352550"/>
                <a:gd name="connsiteX417" fmla="*/ 1115473 w 2028825"/>
                <a:gd name="connsiteY417" fmla="*/ 110776 h 1352550"/>
                <a:gd name="connsiteX418" fmla="*/ 1140238 w 2028825"/>
                <a:gd name="connsiteY418" fmla="*/ 105061 h 1352550"/>
                <a:gd name="connsiteX419" fmla="*/ 1141095 w 2028825"/>
                <a:gd name="connsiteY419" fmla="*/ 109918 h 1352550"/>
                <a:gd name="connsiteX420" fmla="*/ 1158050 w 2028825"/>
                <a:gd name="connsiteY420" fmla="*/ 111919 h 1352550"/>
                <a:gd name="connsiteX421" fmla="*/ 1166527 w 2028825"/>
                <a:gd name="connsiteY421" fmla="*/ 120967 h 1352550"/>
                <a:gd name="connsiteX422" fmla="*/ 1166527 w 2028825"/>
                <a:gd name="connsiteY422" fmla="*/ 133636 h 1352550"/>
                <a:gd name="connsiteX423" fmla="*/ 1195769 w 2028825"/>
                <a:gd name="connsiteY423" fmla="*/ 160496 h 1352550"/>
                <a:gd name="connsiteX424" fmla="*/ 1191673 w 2028825"/>
                <a:gd name="connsiteY424" fmla="*/ 176022 h 1352550"/>
                <a:gd name="connsiteX425" fmla="*/ 1200150 w 2028825"/>
                <a:gd name="connsiteY425" fmla="*/ 179546 h 1352550"/>
                <a:gd name="connsiteX426" fmla="*/ 1198626 w 2028825"/>
                <a:gd name="connsiteY426" fmla="*/ 184023 h 1352550"/>
                <a:gd name="connsiteX427" fmla="*/ 1210342 w 2028825"/>
                <a:gd name="connsiteY427" fmla="*/ 185547 h 1352550"/>
                <a:gd name="connsiteX428" fmla="*/ 1209866 w 2028825"/>
                <a:gd name="connsiteY428" fmla="*/ 190119 h 1352550"/>
                <a:gd name="connsiteX429" fmla="*/ 1214914 w 2028825"/>
                <a:gd name="connsiteY429" fmla="*/ 190881 h 1352550"/>
                <a:gd name="connsiteX430" fmla="*/ 1225105 w 2028825"/>
                <a:gd name="connsiteY430" fmla="*/ 238982 h 1352550"/>
                <a:gd name="connsiteX431" fmla="*/ 1232249 w 2028825"/>
                <a:gd name="connsiteY431" fmla="*/ 238125 h 1352550"/>
                <a:gd name="connsiteX432" fmla="*/ 1241203 w 2028825"/>
                <a:gd name="connsiteY432" fmla="*/ 233077 h 1352550"/>
                <a:gd name="connsiteX433" fmla="*/ 1247584 w 2028825"/>
                <a:gd name="connsiteY433" fmla="*/ 236601 h 1352550"/>
                <a:gd name="connsiteX434" fmla="*/ 1252252 w 2028825"/>
                <a:gd name="connsiteY434" fmla="*/ 247840 h 1352550"/>
                <a:gd name="connsiteX435" fmla="*/ 1275207 w 2028825"/>
                <a:gd name="connsiteY435" fmla="*/ 253270 h 1352550"/>
                <a:gd name="connsiteX436" fmla="*/ 1279779 w 2028825"/>
                <a:gd name="connsiteY436" fmla="*/ 253079 h 1352550"/>
                <a:gd name="connsiteX437" fmla="*/ 1281494 w 2028825"/>
                <a:gd name="connsiteY437" fmla="*/ 247459 h 1352550"/>
                <a:gd name="connsiteX438" fmla="*/ 1284351 w 2028825"/>
                <a:gd name="connsiteY438" fmla="*/ 246126 h 1352550"/>
                <a:gd name="connsiteX439" fmla="*/ 1289304 w 2028825"/>
                <a:gd name="connsiteY439" fmla="*/ 248698 h 1352550"/>
                <a:gd name="connsiteX440" fmla="*/ 1289685 w 2028825"/>
                <a:gd name="connsiteY440" fmla="*/ 257461 h 1352550"/>
                <a:gd name="connsiteX441" fmla="*/ 1304544 w 2028825"/>
                <a:gd name="connsiteY441" fmla="*/ 263271 h 1352550"/>
                <a:gd name="connsiteX442" fmla="*/ 1319689 w 2028825"/>
                <a:gd name="connsiteY442" fmla="*/ 262985 h 1352550"/>
                <a:gd name="connsiteX443" fmla="*/ 1319213 w 2028825"/>
                <a:gd name="connsiteY443" fmla="*/ 266986 h 1352550"/>
                <a:gd name="connsiteX444" fmla="*/ 1324547 w 2028825"/>
                <a:gd name="connsiteY444" fmla="*/ 269272 h 1352550"/>
                <a:gd name="connsiteX445" fmla="*/ 1324642 w 2028825"/>
                <a:gd name="connsiteY445" fmla="*/ 272034 h 1352550"/>
                <a:gd name="connsiteX446" fmla="*/ 1342168 w 2028825"/>
                <a:gd name="connsiteY446" fmla="*/ 275653 h 1352550"/>
                <a:gd name="connsiteX447" fmla="*/ 1343978 w 2028825"/>
                <a:gd name="connsiteY447" fmla="*/ 291560 h 1352550"/>
                <a:gd name="connsiteX448" fmla="*/ 1350740 w 2028825"/>
                <a:gd name="connsiteY448" fmla="*/ 295275 h 1352550"/>
                <a:gd name="connsiteX449" fmla="*/ 1359218 w 2028825"/>
                <a:gd name="connsiteY449" fmla="*/ 321183 h 1352550"/>
                <a:gd name="connsiteX450" fmla="*/ 1360456 w 2028825"/>
                <a:gd name="connsiteY450" fmla="*/ 327755 h 1352550"/>
                <a:gd name="connsiteX451" fmla="*/ 1357313 w 2028825"/>
                <a:gd name="connsiteY451" fmla="*/ 326326 h 1352550"/>
                <a:gd name="connsiteX452" fmla="*/ 1358360 w 2028825"/>
                <a:gd name="connsiteY452" fmla="*/ 336804 h 1352550"/>
                <a:gd name="connsiteX453" fmla="*/ 1367790 w 2028825"/>
                <a:gd name="connsiteY453" fmla="*/ 375285 h 1352550"/>
                <a:gd name="connsiteX454" fmla="*/ 1375505 w 2028825"/>
                <a:gd name="connsiteY454" fmla="*/ 374523 h 1352550"/>
                <a:gd name="connsiteX455" fmla="*/ 1377505 w 2028825"/>
                <a:gd name="connsiteY455" fmla="*/ 380143 h 1352550"/>
                <a:gd name="connsiteX456" fmla="*/ 1380839 w 2028825"/>
                <a:gd name="connsiteY456" fmla="*/ 379381 h 1352550"/>
                <a:gd name="connsiteX457" fmla="*/ 1382268 w 2028825"/>
                <a:gd name="connsiteY457" fmla="*/ 389001 h 1352550"/>
                <a:gd name="connsiteX458" fmla="*/ 1387983 w 2028825"/>
                <a:gd name="connsiteY458" fmla="*/ 388715 h 1352550"/>
                <a:gd name="connsiteX459" fmla="*/ 1390936 w 2028825"/>
                <a:gd name="connsiteY459" fmla="*/ 409480 h 1352550"/>
                <a:gd name="connsiteX460" fmla="*/ 1389126 w 2028825"/>
                <a:gd name="connsiteY460" fmla="*/ 409003 h 1352550"/>
                <a:gd name="connsiteX461" fmla="*/ 1388650 w 2028825"/>
                <a:gd name="connsiteY461" fmla="*/ 413861 h 1352550"/>
                <a:gd name="connsiteX462" fmla="*/ 1393889 w 2028825"/>
                <a:gd name="connsiteY462" fmla="*/ 415957 h 1352550"/>
                <a:gd name="connsiteX463" fmla="*/ 1394555 w 2028825"/>
                <a:gd name="connsiteY463" fmla="*/ 427863 h 1352550"/>
                <a:gd name="connsiteX464" fmla="*/ 1397222 w 2028825"/>
                <a:gd name="connsiteY464" fmla="*/ 428339 h 1352550"/>
                <a:gd name="connsiteX465" fmla="*/ 1395222 w 2028825"/>
                <a:gd name="connsiteY465" fmla="*/ 439864 h 1352550"/>
                <a:gd name="connsiteX466" fmla="*/ 1415605 w 2028825"/>
                <a:gd name="connsiteY466" fmla="*/ 476821 h 1352550"/>
                <a:gd name="connsiteX467" fmla="*/ 1417796 w 2028825"/>
                <a:gd name="connsiteY467" fmla="*/ 476155 h 1352550"/>
                <a:gd name="connsiteX468" fmla="*/ 1418177 w 2028825"/>
                <a:gd name="connsiteY468" fmla="*/ 491490 h 1352550"/>
                <a:gd name="connsiteX469" fmla="*/ 1413796 w 2028825"/>
                <a:gd name="connsiteY469" fmla="*/ 507206 h 1352550"/>
                <a:gd name="connsiteX470" fmla="*/ 1417796 w 2028825"/>
                <a:gd name="connsiteY470" fmla="*/ 509016 h 1352550"/>
                <a:gd name="connsiteX471" fmla="*/ 1417892 w 2028825"/>
                <a:gd name="connsiteY471" fmla="*/ 516160 h 1352550"/>
                <a:gd name="connsiteX472" fmla="*/ 1428179 w 2028825"/>
                <a:gd name="connsiteY472" fmla="*/ 520351 h 1352550"/>
                <a:gd name="connsiteX473" fmla="*/ 1426559 w 2028825"/>
                <a:gd name="connsiteY473" fmla="*/ 527494 h 1352550"/>
                <a:gd name="connsiteX474" fmla="*/ 1442752 w 2028825"/>
                <a:gd name="connsiteY474" fmla="*/ 533019 h 1352550"/>
                <a:gd name="connsiteX475" fmla="*/ 1433989 w 2028825"/>
                <a:gd name="connsiteY475" fmla="*/ 546354 h 1352550"/>
                <a:gd name="connsiteX476" fmla="*/ 1456563 w 2028825"/>
                <a:gd name="connsiteY476" fmla="*/ 552069 h 1352550"/>
                <a:gd name="connsiteX477" fmla="*/ 1469326 w 2028825"/>
                <a:gd name="connsiteY477" fmla="*/ 559117 h 1352550"/>
                <a:gd name="connsiteX478" fmla="*/ 1480090 w 2028825"/>
                <a:gd name="connsiteY478" fmla="*/ 554164 h 1352550"/>
                <a:gd name="connsiteX479" fmla="*/ 1502188 w 2028825"/>
                <a:gd name="connsiteY479" fmla="*/ 564451 h 1352550"/>
                <a:gd name="connsiteX480" fmla="*/ 1503807 w 2028825"/>
                <a:gd name="connsiteY480" fmla="*/ 544544 h 1352550"/>
                <a:gd name="connsiteX481" fmla="*/ 1507046 w 2028825"/>
                <a:gd name="connsiteY481" fmla="*/ 545782 h 1352550"/>
                <a:gd name="connsiteX482" fmla="*/ 1509617 w 2028825"/>
                <a:gd name="connsiteY482" fmla="*/ 542544 h 1352550"/>
                <a:gd name="connsiteX483" fmla="*/ 1524953 w 2028825"/>
                <a:gd name="connsiteY483" fmla="*/ 547402 h 1352550"/>
                <a:gd name="connsiteX484" fmla="*/ 1536383 w 2028825"/>
                <a:gd name="connsiteY484" fmla="*/ 538639 h 1352550"/>
                <a:gd name="connsiteX485" fmla="*/ 1536383 w 2028825"/>
                <a:gd name="connsiteY485" fmla="*/ 523208 h 1352550"/>
                <a:gd name="connsiteX486" fmla="*/ 1544479 w 2028825"/>
                <a:gd name="connsiteY486" fmla="*/ 521303 h 1352550"/>
                <a:gd name="connsiteX487" fmla="*/ 1544669 w 2028825"/>
                <a:gd name="connsiteY487" fmla="*/ 523494 h 1352550"/>
                <a:gd name="connsiteX488" fmla="*/ 1554671 w 2028825"/>
                <a:gd name="connsiteY488" fmla="*/ 522922 h 1352550"/>
                <a:gd name="connsiteX489" fmla="*/ 1555242 w 2028825"/>
                <a:gd name="connsiteY489" fmla="*/ 525209 h 1352550"/>
                <a:gd name="connsiteX490" fmla="*/ 1570768 w 2028825"/>
                <a:gd name="connsiteY490" fmla="*/ 520541 h 1352550"/>
                <a:gd name="connsiteX491" fmla="*/ 1572387 w 2028825"/>
                <a:gd name="connsiteY491" fmla="*/ 527685 h 1352550"/>
                <a:gd name="connsiteX492" fmla="*/ 1580102 w 2028825"/>
                <a:gd name="connsiteY492" fmla="*/ 528638 h 1352550"/>
                <a:gd name="connsiteX493" fmla="*/ 1583436 w 2028825"/>
                <a:gd name="connsiteY493" fmla="*/ 548545 h 1352550"/>
                <a:gd name="connsiteX494" fmla="*/ 1573816 w 2028825"/>
                <a:gd name="connsiteY494" fmla="*/ 553593 h 1352550"/>
                <a:gd name="connsiteX495" fmla="*/ 1572578 w 2028825"/>
                <a:gd name="connsiteY495" fmla="*/ 556546 h 1352550"/>
                <a:gd name="connsiteX496" fmla="*/ 1571054 w 2028825"/>
                <a:gd name="connsiteY496" fmla="*/ 566738 h 1352550"/>
                <a:gd name="connsiteX497" fmla="*/ 1576769 w 2028825"/>
                <a:gd name="connsiteY497" fmla="*/ 568166 h 1352550"/>
                <a:gd name="connsiteX498" fmla="*/ 1574673 w 2028825"/>
                <a:gd name="connsiteY498" fmla="*/ 584930 h 1352550"/>
                <a:gd name="connsiteX499" fmla="*/ 1576007 w 2028825"/>
                <a:gd name="connsiteY499" fmla="*/ 595789 h 1352550"/>
                <a:gd name="connsiteX500" fmla="*/ 1601724 w 2028825"/>
                <a:gd name="connsiteY500" fmla="*/ 583311 h 1352550"/>
                <a:gd name="connsiteX501" fmla="*/ 1601343 w 2028825"/>
                <a:gd name="connsiteY501" fmla="*/ 568928 h 1352550"/>
                <a:gd name="connsiteX502" fmla="*/ 1609534 w 2028825"/>
                <a:gd name="connsiteY502" fmla="*/ 569119 h 1352550"/>
                <a:gd name="connsiteX503" fmla="*/ 1609154 w 2028825"/>
                <a:gd name="connsiteY503" fmla="*/ 564070 h 1352550"/>
                <a:gd name="connsiteX504" fmla="*/ 1611916 w 2028825"/>
                <a:gd name="connsiteY504" fmla="*/ 563689 h 1352550"/>
                <a:gd name="connsiteX505" fmla="*/ 1611249 w 2028825"/>
                <a:gd name="connsiteY505" fmla="*/ 556260 h 1352550"/>
                <a:gd name="connsiteX506" fmla="*/ 1623155 w 2028825"/>
                <a:gd name="connsiteY506" fmla="*/ 556736 h 1352550"/>
                <a:gd name="connsiteX507" fmla="*/ 1621822 w 2028825"/>
                <a:gd name="connsiteY507" fmla="*/ 547306 h 1352550"/>
                <a:gd name="connsiteX508" fmla="*/ 1626489 w 2028825"/>
                <a:gd name="connsiteY508" fmla="*/ 546830 h 1352550"/>
                <a:gd name="connsiteX509" fmla="*/ 1630775 w 2028825"/>
                <a:gd name="connsiteY509" fmla="*/ 561022 h 1352550"/>
                <a:gd name="connsiteX510" fmla="*/ 1636014 w 2028825"/>
                <a:gd name="connsiteY510" fmla="*/ 559689 h 1352550"/>
                <a:gd name="connsiteX511" fmla="*/ 1636109 w 2028825"/>
                <a:gd name="connsiteY511" fmla="*/ 553784 h 1352550"/>
                <a:gd name="connsiteX512" fmla="*/ 1645444 w 2028825"/>
                <a:gd name="connsiteY512" fmla="*/ 553307 h 1352550"/>
                <a:gd name="connsiteX513" fmla="*/ 1642682 w 2028825"/>
                <a:gd name="connsiteY513" fmla="*/ 536257 h 1352550"/>
                <a:gd name="connsiteX514" fmla="*/ 1662017 w 2028825"/>
                <a:gd name="connsiteY514" fmla="*/ 527399 h 1352550"/>
                <a:gd name="connsiteX515" fmla="*/ 1677543 w 2028825"/>
                <a:gd name="connsiteY515" fmla="*/ 522922 h 1352550"/>
                <a:gd name="connsiteX516" fmla="*/ 1696117 w 2028825"/>
                <a:gd name="connsiteY516" fmla="*/ 523208 h 1352550"/>
                <a:gd name="connsiteX517" fmla="*/ 1705070 w 2028825"/>
                <a:gd name="connsiteY517" fmla="*/ 518446 h 1352550"/>
                <a:gd name="connsiteX518" fmla="*/ 1720501 w 2028825"/>
                <a:gd name="connsiteY518" fmla="*/ 516826 h 1352550"/>
                <a:gd name="connsiteX519" fmla="*/ 1720501 w 2028825"/>
                <a:gd name="connsiteY519" fmla="*/ 514445 h 1352550"/>
                <a:gd name="connsiteX520" fmla="*/ 1775365 w 2028825"/>
                <a:gd name="connsiteY520" fmla="*/ 512635 h 1352550"/>
                <a:gd name="connsiteX521" fmla="*/ 1771841 w 2028825"/>
                <a:gd name="connsiteY521" fmla="*/ 518160 h 1352550"/>
                <a:gd name="connsiteX522" fmla="*/ 1802511 w 2028825"/>
                <a:gd name="connsiteY522" fmla="*/ 518255 h 1352550"/>
                <a:gd name="connsiteX523" fmla="*/ 1802701 w 2028825"/>
                <a:gd name="connsiteY523" fmla="*/ 523875 h 1352550"/>
                <a:gd name="connsiteX524" fmla="*/ 1820227 w 2028825"/>
                <a:gd name="connsiteY524" fmla="*/ 523684 h 1352550"/>
                <a:gd name="connsiteX525" fmla="*/ 1820418 w 2028825"/>
                <a:gd name="connsiteY525" fmla="*/ 527494 h 1352550"/>
                <a:gd name="connsiteX526" fmla="*/ 1830610 w 2028825"/>
                <a:gd name="connsiteY526" fmla="*/ 520732 h 1352550"/>
                <a:gd name="connsiteX527" fmla="*/ 1831467 w 2028825"/>
                <a:gd name="connsiteY527" fmla="*/ 540925 h 1352550"/>
                <a:gd name="connsiteX528" fmla="*/ 1840230 w 2028825"/>
                <a:gd name="connsiteY528" fmla="*/ 533209 h 1352550"/>
                <a:gd name="connsiteX529" fmla="*/ 1852232 w 2028825"/>
                <a:gd name="connsiteY529" fmla="*/ 529495 h 1352550"/>
                <a:gd name="connsiteX530" fmla="*/ 1852327 w 2028825"/>
                <a:gd name="connsiteY530" fmla="*/ 526256 h 1352550"/>
                <a:gd name="connsiteX531" fmla="*/ 1867852 w 2028825"/>
                <a:gd name="connsiteY531" fmla="*/ 519303 h 1352550"/>
                <a:gd name="connsiteX532" fmla="*/ 1870901 w 2028825"/>
                <a:gd name="connsiteY532" fmla="*/ 519112 h 1352550"/>
                <a:gd name="connsiteX533" fmla="*/ 1871567 w 2028825"/>
                <a:gd name="connsiteY533" fmla="*/ 524542 h 1352550"/>
                <a:gd name="connsiteX534" fmla="*/ 1889569 w 2028825"/>
                <a:gd name="connsiteY534" fmla="*/ 521779 h 1352550"/>
                <a:gd name="connsiteX535" fmla="*/ 1892332 w 2028825"/>
                <a:gd name="connsiteY535" fmla="*/ 532447 h 1352550"/>
                <a:gd name="connsiteX536" fmla="*/ 1896713 w 2028825"/>
                <a:gd name="connsiteY536" fmla="*/ 534067 h 1352550"/>
                <a:gd name="connsiteX537" fmla="*/ 1906143 w 2028825"/>
                <a:gd name="connsiteY537" fmla="*/ 533114 h 1352550"/>
                <a:gd name="connsiteX538" fmla="*/ 1906048 w 2028825"/>
                <a:gd name="connsiteY538" fmla="*/ 530828 h 1352550"/>
                <a:gd name="connsiteX539" fmla="*/ 1909667 w 2028825"/>
                <a:gd name="connsiteY539" fmla="*/ 530257 h 1352550"/>
                <a:gd name="connsiteX540" fmla="*/ 1943005 w 2028825"/>
                <a:gd name="connsiteY540" fmla="*/ 529304 h 1352550"/>
                <a:gd name="connsiteX541" fmla="*/ 1944719 w 2028825"/>
                <a:gd name="connsiteY541" fmla="*/ 580358 h 1352550"/>
                <a:gd name="connsiteX542" fmla="*/ 2019776 w 2028825"/>
                <a:gd name="connsiteY542" fmla="*/ 580739 h 1352550"/>
                <a:gd name="connsiteX543" fmla="*/ 2017776 w 2028825"/>
                <a:gd name="connsiteY543" fmla="*/ 618268 h 1352550"/>
                <a:gd name="connsiteX544" fmla="*/ 2005584 w 2028825"/>
                <a:gd name="connsiteY544" fmla="*/ 616744 h 1352550"/>
                <a:gd name="connsiteX545" fmla="*/ 2006441 w 2028825"/>
                <a:gd name="connsiteY545" fmla="*/ 633889 h 1352550"/>
                <a:gd name="connsiteX546" fmla="*/ 2001393 w 2028825"/>
                <a:gd name="connsiteY546" fmla="*/ 666274 h 1352550"/>
                <a:gd name="connsiteX547" fmla="*/ 2013966 w 2028825"/>
                <a:gd name="connsiteY547" fmla="*/ 671036 h 1352550"/>
                <a:gd name="connsiteX548" fmla="*/ 2015585 w 2028825"/>
                <a:gd name="connsiteY548" fmla="*/ 680847 h 1352550"/>
                <a:gd name="connsiteX549" fmla="*/ 1993106 w 2028825"/>
                <a:gd name="connsiteY549" fmla="*/ 690848 h 1352550"/>
                <a:gd name="connsiteX550" fmla="*/ 1975104 w 2028825"/>
                <a:gd name="connsiteY550" fmla="*/ 694087 h 1352550"/>
                <a:gd name="connsiteX551" fmla="*/ 1980819 w 2028825"/>
                <a:gd name="connsiteY551" fmla="*/ 693992 h 1352550"/>
                <a:gd name="connsiteX552" fmla="*/ 1975294 w 2028825"/>
                <a:gd name="connsiteY552" fmla="*/ 694849 h 1352550"/>
                <a:gd name="connsiteX553" fmla="*/ 1974342 w 2028825"/>
                <a:gd name="connsiteY553" fmla="*/ 697325 h 1352550"/>
                <a:gd name="connsiteX554" fmla="*/ 1976723 w 2028825"/>
                <a:gd name="connsiteY554" fmla="*/ 712660 h 1352550"/>
                <a:gd name="connsiteX555" fmla="*/ 1989677 w 2028825"/>
                <a:gd name="connsiteY555" fmla="*/ 751808 h 1352550"/>
                <a:gd name="connsiteX556" fmla="*/ 1987296 w 2028825"/>
                <a:gd name="connsiteY556" fmla="*/ 755523 h 1352550"/>
                <a:gd name="connsiteX557" fmla="*/ 1989677 w 2028825"/>
                <a:gd name="connsiteY557" fmla="*/ 764667 h 1352550"/>
                <a:gd name="connsiteX558" fmla="*/ 1986534 w 2028825"/>
                <a:gd name="connsiteY558" fmla="*/ 765429 h 1352550"/>
                <a:gd name="connsiteX559" fmla="*/ 1985391 w 2028825"/>
                <a:gd name="connsiteY559" fmla="*/ 815054 h 1352550"/>
                <a:gd name="connsiteX560" fmla="*/ 2005393 w 2028825"/>
                <a:gd name="connsiteY560" fmla="*/ 818007 h 1352550"/>
                <a:gd name="connsiteX561" fmla="*/ 2006156 w 2028825"/>
                <a:gd name="connsiteY561" fmla="*/ 829056 h 1352550"/>
                <a:gd name="connsiteX562" fmla="*/ 2015871 w 2028825"/>
                <a:gd name="connsiteY562" fmla="*/ 829246 h 1352550"/>
                <a:gd name="connsiteX563" fmla="*/ 2015204 w 2028825"/>
                <a:gd name="connsiteY563" fmla="*/ 836676 h 1352550"/>
                <a:gd name="connsiteX564" fmla="*/ 2012347 w 2028825"/>
                <a:gd name="connsiteY564" fmla="*/ 843915 h 1352550"/>
                <a:gd name="connsiteX565" fmla="*/ 2003012 w 2028825"/>
                <a:gd name="connsiteY565" fmla="*/ 843058 h 1352550"/>
                <a:gd name="connsiteX566" fmla="*/ 2004060 w 2028825"/>
                <a:gd name="connsiteY566" fmla="*/ 856297 h 1352550"/>
                <a:gd name="connsiteX567" fmla="*/ 1984153 w 2028825"/>
                <a:gd name="connsiteY567" fmla="*/ 853440 h 1352550"/>
                <a:gd name="connsiteX568" fmla="*/ 1984058 w 2028825"/>
                <a:gd name="connsiteY568" fmla="*/ 861917 h 1352550"/>
                <a:gd name="connsiteX569" fmla="*/ 1995868 w 2028825"/>
                <a:gd name="connsiteY569" fmla="*/ 892016 h 1352550"/>
                <a:gd name="connsiteX570" fmla="*/ 1980533 w 2028825"/>
                <a:gd name="connsiteY570" fmla="*/ 895159 h 1352550"/>
                <a:gd name="connsiteX571" fmla="*/ 1965579 w 2028825"/>
                <a:gd name="connsiteY571" fmla="*/ 889254 h 1352550"/>
                <a:gd name="connsiteX572" fmla="*/ 1966055 w 2028825"/>
                <a:gd name="connsiteY572" fmla="*/ 901827 h 1352550"/>
                <a:gd name="connsiteX573" fmla="*/ 1941005 w 2028825"/>
                <a:gd name="connsiteY573" fmla="*/ 916876 h 1352550"/>
                <a:gd name="connsiteX574" fmla="*/ 1944148 w 2028825"/>
                <a:gd name="connsiteY574" fmla="*/ 922972 h 1352550"/>
                <a:gd name="connsiteX575" fmla="*/ 1947767 w 2028825"/>
                <a:gd name="connsiteY575" fmla="*/ 921353 h 1352550"/>
                <a:gd name="connsiteX576" fmla="*/ 1945862 w 2028825"/>
                <a:gd name="connsiteY576" fmla="*/ 923925 h 1352550"/>
                <a:gd name="connsiteX577" fmla="*/ 1934813 w 2028825"/>
                <a:gd name="connsiteY577" fmla="*/ 925735 h 1352550"/>
                <a:gd name="connsiteX578" fmla="*/ 1927669 w 2028825"/>
                <a:gd name="connsiteY578" fmla="*/ 917162 h 1352550"/>
                <a:gd name="connsiteX579" fmla="*/ 1903762 w 2028825"/>
                <a:gd name="connsiteY579" fmla="*/ 927449 h 1352550"/>
                <a:gd name="connsiteX580" fmla="*/ 1912239 w 2028825"/>
                <a:gd name="connsiteY580" fmla="*/ 953548 h 1352550"/>
                <a:gd name="connsiteX581" fmla="*/ 1907667 w 2028825"/>
                <a:gd name="connsiteY581" fmla="*/ 955167 h 1352550"/>
                <a:gd name="connsiteX582" fmla="*/ 1926622 w 2028825"/>
                <a:gd name="connsiteY582" fmla="*/ 1039082 h 1352550"/>
                <a:gd name="connsiteX583" fmla="*/ 1923098 w 2028825"/>
                <a:gd name="connsiteY583" fmla="*/ 1046417 h 1352550"/>
                <a:gd name="connsiteX584" fmla="*/ 1915382 w 2028825"/>
                <a:gd name="connsiteY584" fmla="*/ 1047655 h 1352550"/>
                <a:gd name="connsiteX585" fmla="*/ 1884807 w 2028825"/>
                <a:gd name="connsiteY585" fmla="*/ 1054894 h 1352550"/>
                <a:gd name="connsiteX586" fmla="*/ 1860328 w 2028825"/>
                <a:gd name="connsiteY586" fmla="*/ 1056322 h 1352550"/>
                <a:gd name="connsiteX587" fmla="*/ 1800892 w 2028825"/>
                <a:gd name="connsiteY587" fmla="*/ 1067467 h 1352550"/>
                <a:gd name="connsiteX588" fmla="*/ 1724597 w 2028825"/>
                <a:gd name="connsiteY588" fmla="*/ 1054322 h 1352550"/>
                <a:gd name="connsiteX589" fmla="*/ 1672781 w 2028825"/>
                <a:gd name="connsiteY589" fmla="*/ 1064133 h 1352550"/>
                <a:gd name="connsiteX590" fmla="*/ 1651349 w 2028825"/>
                <a:gd name="connsiteY590" fmla="*/ 1072229 h 1352550"/>
                <a:gd name="connsiteX591" fmla="*/ 1631728 w 2028825"/>
                <a:gd name="connsiteY591" fmla="*/ 1073753 h 1352550"/>
                <a:gd name="connsiteX592" fmla="*/ 1617536 w 2028825"/>
                <a:gd name="connsiteY592" fmla="*/ 1078611 h 1352550"/>
                <a:gd name="connsiteX593" fmla="*/ 1608677 w 2028825"/>
                <a:gd name="connsiteY593" fmla="*/ 1043749 h 1352550"/>
                <a:gd name="connsiteX594" fmla="*/ 1605534 w 2028825"/>
                <a:gd name="connsiteY594" fmla="*/ 1045559 h 1352550"/>
                <a:gd name="connsiteX595" fmla="*/ 1596771 w 2028825"/>
                <a:gd name="connsiteY595" fmla="*/ 1025080 h 1352550"/>
                <a:gd name="connsiteX596" fmla="*/ 1585151 w 2028825"/>
                <a:gd name="connsiteY596" fmla="*/ 1026985 h 1352550"/>
                <a:gd name="connsiteX597" fmla="*/ 1576007 w 2028825"/>
                <a:gd name="connsiteY597" fmla="*/ 1024318 h 1352550"/>
                <a:gd name="connsiteX598" fmla="*/ 1578864 w 2028825"/>
                <a:gd name="connsiteY598" fmla="*/ 1017842 h 1352550"/>
                <a:gd name="connsiteX599" fmla="*/ 1569053 w 2028825"/>
                <a:gd name="connsiteY599" fmla="*/ 1009174 h 1352550"/>
                <a:gd name="connsiteX600" fmla="*/ 1545050 w 2028825"/>
                <a:gd name="connsiteY600" fmla="*/ 1000030 h 1352550"/>
                <a:gd name="connsiteX601" fmla="*/ 1527239 w 2028825"/>
                <a:gd name="connsiteY601" fmla="*/ 1001459 h 1352550"/>
                <a:gd name="connsiteX602" fmla="*/ 1512189 w 2028825"/>
                <a:gd name="connsiteY602" fmla="*/ 999077 h 1352550"/>
                <a:gd name="connsiteX603" fmla="*/ 1504093 w 2028825"/>
                <a:gd name="connsiteY603" fmla="*/ 1003744 h 1352550"/>
                <a:gd name="connsiteX604" fmla="*/ 1489329 w 2028825"/>
                <a:gd name="connsiteY604" fmla="*/ 1021937 h 1352550"/>
                <a:gd name="connsiteX605" fmla="*/ 1481519 w 2028825"/>
                <a:gd name="connsiteY605" fmla="*/ 1023842 h 1352550"/>
                <a:gd name="connsiteX606" fmla="*/ 1468184 w 2028825"/>
                <a:gd name="connsiteY606" fmla="*/ 1033748 h 1352550"/>
                <a:gd name="connsiteX607" fmla="*/ 1450658 w 2028825"/>
                <a:gd name="connsiteY607" fmla="*/ 1037653 h 1352550"/>
                <a:gd name="connsiteX608" fmla="*/ 1441323 w 2028825"/>
                <a:gd name="connsiteY608" fmla="*/ 1044607 h 1352550"/>
                <a:gd name="connsiteX609" fmla="*/ 1431131 w 2028825"/>
                <a:gd name="connsiteY609" fmla="*/ 1060037 h 1352550"/>
                <a:gd name="connsiteX610" fmla="*/ 1441228 w 2028825"/>
                <a:gd name="connsiteY610" fmla="*/ 1059180 h 1352550"/>
                <a:gd name="connsiteX611" fmla="*/ 1443323 w 2028825"/>
                <a:gd name="connsiteY611" fmla="*/ 1064705 h 1352550"/>
                <a:gd name="connsiteX612" fmla="*/ 1438847 w 2028825"/>
                <a:gd name="connsiteY612" fmla="*/ 1071563 h 1352550"/>
                <a:gd name="connsiteX613" fmla="*/ 1432655 w 2028825"/>
                <a:gd name="connsiteY613" fmla="*/ 1073944 h 1352550"/>
                <a:gd name="connsiteX614" fmla="*/ 1439228 w 2028825"/>
                <a:gd name="connsiteY614" fmla="*/ 1107853 h 1352550"/>
                <a:gd name="connsiteX615" fmla="*/ 1413034 w 2028825"/>
                <a:gd name="connsiteY615" fmla="*/ 1132903 h 1352550"/>
                <a:gd name="connsiteX616" fmla="*/ 1413891 w 2028825"/>
                <a:gd name="connsiteY616" fmla="*/ 1138047 h 1352550"/>
                <a:gd name="connsiteX617" fmla="*/ 1410748 w 2028825"/>
                <a:gd name="connsiteY617" fmla="*/ 1139380 h 1352550"/>
                <a:gd name="connsiteX618" fmla="*/ 1412558 w 2028825"/>
                <a:gd name="connsiteY618" fmla="*/ 1145286 h 1352550"/>
                <a:gd name="connsiteX619" fmla="*/ 1418082 w 2028825"/>
                <a:gd name="connsiteY619" fmla="*/ 1141952 h 1352550"/>
                <a:gd name="connsiteX620" fmla="*/ 1427798 w 2028825"/>
                <a:gd name="connsiteY620" fmla="*/ 1160526 h 1352550"/>
                <a:gd name="connsiteX621" fmla="*/ 1436084 w 2028825"/>
                <a:gd name="connsiteY621" fmla="*/ 1156240 h 1352550"/>
                <a:gd name="connsiteX622" fmla="*/ 1442752 w 2028825"/>
                <a:gd name="connsiteY622" fmla="*/ 1165479 h 1352550"/>
                <a:gd name="connsiteX623" fmla="*/ 1438466 w 2028825"/>
                <a:gd name="connsiteY623" fmla="*/ 1169099 h 1352550"/>
                <a:gd name="connsiteX624" fmla="*/ 1441037 w 2028825"/>
                <a:gd name="connsiteY624" fmla="*/ 1175861 h 1352550"/>
                <a:gd name="connsiteX625" fmla="*/ 1432751 w 2028825"/>
                <a:gd name="connsiteY625" fmla="*/ 1182719 h 1352550"/>
                <a:gd name="connsiteX626" fmla="*/ 1445609 w 2028825"/>
                <a:gd name="connsiteY626" fmla="*/ 1206151 h 1352550"/>
                <a:gd name="connsiteX627" fmla="*/ 1455992 w 2028825"/>
                <a:gd name="connsiteY627" fmla="*/ 1235393 h 1352550"/>
                <a:gd name="connsiteX628" fmla="*/ 1453896 w 2028825"/>
                <a:gd name="connsiteY628" fmla="*/ 1236345 h 1352550"/>
                <a:gd name="connsiteX629" fmla="*/ 1458754 w 2028825"/>
                <a:gd name="connsiteY629" fmla="*/ 1249870 h 1352550"/>
                <a:gd name="connsiteX630" fmla="*/ 1456849 w 2028825"/>
                <a:gd name="connsiteY630" fmla="*/ 1252347 h 1352550"/>
                <a:gd name="connsiteX631" fmla="*/ 1460468 w 2028825"/>
                <a:gd name="connsiteY631" fmla="*/ 1255871 h 1352550"/>
                <a:gd name="connsiteX632" fmla="*/ 1457420 w 2028825"/>
                <a:gd name="connsiteY632" fmla="*/ 1259395 h 1352550"/>
                <a:gd name="connsiteX633" fmla="*/ 1454753 w 2028825"/>
                <a:gd name="connsiteY633" fmla="*/ 1261110 h 1352550"/>
                <a:gd name="connsiteX634" fmla="*/ 1453325 w 2028825"/>
                <a:gd name="connsiteY634" fmla="*/ 1257681 h 1352550"/>
                <a:gd name="connsiteX635" fmla="*/ 1427226 w 2028825"/>
                <a:gd name="connsiteY635" fmla="*/ 1269968 h 1352550"/>
                <a:gd name="connsiteX636" fmla="*/ 1430274 w 2028825"/>
                <a:gd name="connsiteY636" fmla="*/ 1278445 h 1352550"/>
                <a:gd name="connsiteX637" fmla="*/ 1419225 w 2028825"/>
                <a:gd name="connsiteY637" fmla="*/ 1282446 h 1352550"/>
                <a:gd name="connsiteX638" fmla="*/ 1418273 w 2028825"/>
                <a:gd name="connsiteY638" fmla="*/ 1286542 h 1352550"/>
                <a:gd name="connsiteX639" fmla="*/ 1381982 w 2028825"/>
                <a:gd name="connsiteY639" fmla="*/ 1310450 h 1352550"/>
                <a:gd name="connsiteX640" fmla="*/ 1375696 w 2028825"/>
                <a:gd name="connsiteY640" fmla="*/ 1318451 h 1352550"/>
                <a:gd name="connsiteX641" fmla="*/ 1346073 w 2028825"/>
                <a:gd name="connsiteY641" fmla="*/ 1322451 h 1352550"/>
                <a:gd name="connsiteX642" fmla="*/ 1334167 w 2028825"/>
                <a:gd name="connsiteY642" fmla="*/ 1320451 h 1352550"/>
                <a:gd name="connsiteX643" fmla="*/ 1324070 w 2028825"/>
                <a:gd name="connsiteY643" fmla="*/ 1304258 h 1352550"/>
                <a:gd name="connsiteX644" fmla="*/ 1309497 w 2028825"/>
                <a:gd name="connsiteY644" fmla="*/ 1308830 h 1352550"/>
                <a:gd name="connsiteX645" fmla="*/ 1307783 w 2028825"/>
                <a:gd name="connsiteY645" fmla="*/ 1304163 h 1352550"/>
                <a:gd name="connsiteX646" fmla="*/ 1298924 w 2028825"/>
                <a:gd name="connsiteY646" fmla="*/ 1308163 h 1352550"/>
                <a:gd name="connsiteX647" fmla="*/ 1301972 w 2028825"/>
                <a:gd name="connsiteY647" fmla="*/ 1317593 h 1352550"/>
                <a:gd name="connsiteX648" fmla="*/ 1274255 w 2028825"/>
                <a:gd name="connsiteY648" fmla="*/ 1323689 h 1352550"/>
                <a:gd name="connsiteX649" fmla="*/ 1270921 w 2028825"/>
                <a:gd name="connsiteY649" fmla="*/ 1328166 h 1352550"/>
                <a:gd name="connsiteX650" fmla="*/ 1276826 w 2028825"/>
                <a:gd name="connsiteY650" fmla="*/ 1341882 h 1352550"/>
                <a:gd name="connsiteX651" fmla="*/ 1271969 w 2028825"/>
                <a:gd name="connsiteY651" fmla="*/ 1343596 h 1352550"/>
                <a:gd name="connsiteX652" fmla="*/ 1272921 w 2028825"/>
                <a:gd name="connsiteY652" fmla="*/ 1346359 h 1352550"/>
                <a:gd name="connsiteX653" fmla="*/ 1264253 w 2028825"/>
                <a:gd name="connsiteY653" fmla="*/ 1348740 h 1352550"/>
                <a:gd name="connsiteX654" fmla="*/ 1253300 w 2028825"/>
                <a:gd name="connsiteY654" fmla="*/ 1349407 h 1352550"/>
                <a:gd name="connsiteX655" fmla="*/ 1250251 w 2028825"/>
                <a:gd name="connsiteY655" fmla="*/ 1342834 h 1352550"/>
                <a:gd name="connsiteX656" fmla="*/ 1237774 w 2028825"/>
                <a:gd name="connsiteY656" fmla="*/ 1347597 h 1352550"/>
                <a:gd name="connsiteX657" fmla="*/ 1236250 w 2028825"/>
                <a:gd name="connsiteY657" fmla="*/ 1350550 h 1352550"/>
                <a:gd name="connsiteX658" fmla="*/ 1222724 w 2028825"/>
                <a:gd name="connsiteY658" fmla="*/ 1350931 h 1352550"/>
                <a:gd name="connsiteX659" fmla="*/ 1216533 w 2028825"/>
                <a:gd name="connsiteY659" fmla="*/ 1345883 h 1352550"/>
                <a:gd name="connsiteX660" fmla="*/ 1222629 w 2028825"/>
                <a:gd name="connsiteY660" fmla="*/ 1331024 h 1352550"/>
                <a:gd name="connsiteX661" fmla="*/ 1219105 w 2028825"/>
                <a:gd name="connsiteY661" fmla="*/ 1332643 h 1352550"/>
                <a:gd name="connsiteX662" fmla="*/ 1211771 w 2028825"/>
                <a:gd name="connsiteY662" fmla="*/ 1324927 h 1352550"/>
                <a:gd name="connsiteX663" fmla="*/ 1209484 w 2028825"/>
                <a:gd name="connsiteY663" fmla="*/ 1325499 h 1352550"/>
                <a:gd name="connsiteX664" fmla="*/ 1206913 w 2028825"/>
                <a:gd name="connsiteY664" fmla="*/ 1317784 h 1352550"/>
                <a:gd name="connsiteX665" fmla="*/ 1201293 w 2028825"/>
                <a:gd name="connsiteY665" fmla="*/ 1318736 h 1352550"/>
                <a:gd name="connsiteX666" fmla="*/ 1202817 w 2028825"/>
                <a:gd name="connsiteY666" fmla="*/ 1324642 h 1352550"/>
                <a:gd name="connsiteX667" fmla="*/ 1195578 w 2028825"/>
                <a:gd name="connsiteY667" fmla="*/ 1321403 h 1352550"/>
                <a:gd name="connsiteX668" fmla="*/ 1646873 w 2028825"/>
                <a:gd name="connsiteY668" fmla="*/ 534448 h 1352550"/>
                <a:gd name="connsiteX669" fmla="*/ 1649063 w 2028825"/>
                <a:gd name="connsiteY669" fmla="*/ 541401 h 1352550"/>
                <a:gd name="connsiteX670" fmla="*/ 1655350 w 2028825"/>
                <a:gd name="connsiteY670" fmla="*/ 541020 h 1352550"/>
                <a:gd name="connsiteX671" fmla="*/ 1652683 w 2028825"/>
                <a:gd name="connsiteY671" fmla="*/ 532257 h 1352550"/>
                <a:gd name="connsiteX672" fmla="*/ 1646873 w 2028825"/>
                <a:gd name="connsiteY672" fmla="*/ 534448 h 1352550"/>
                <a:gd name="connsiteX673" fmla="*/ 1659541 w 2028825"/>
                <a:gd name="connsiteY673" fmla="*/ 528733 h 1352550"/>
                <a:gd name="connsiteX674" fmla="*/ 1661541 w 2028825"/>
                <a:gd name="connsiteY674" fmla="*/ 535019 h 1352550"/>
                <a:gd name="connsiteX675" fmla="*/ 1668685 w 2028825"/>
                <a:gd name="connsiteY675" fmla="*/ 533114 h 1352550"/>
                <a:gd name="connsiteX676" fmla="*/ 1667256 w 2028825"/>
                <a:gd name="connsiteY676" fmla="*/ 526923 h 1352550"/>
                <a:gd name="connsiteX677" fmla="*/ 1659541 w 2028825"/>
                <a:gd name="connsiteY677" fmla="*/ 528733 h 135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</a:cxnLst>
              <a:rect l="l" t="t" r="r" b="b"/>
              <a:pathLst>
                <a:path w="2028825" h="1352550">
                  <a:moveTo>
                    <a:pt x="1195578" y="1321403"/>
                  </a:moveTo>
                  <a:lnTo>
                    <a:pt x="1183767" y="1301115"/>
                  </a:lnTo>
                  <a:lnTo>
                    <a:pt x="1167860" y="1293590"/>
                  </a:lnTo>
                  <a:lnTo>
                    <a:pt x="1166336" y="1281398"/>
                  </a:lnTo>
                  <a:lnTo>
                    <a:pt x="1177671" y="1273493"/>
                  </a:lnTo>
                  <a:lnTo>
                    <a:pt x="1176242" y="1270349"/>
                  </a:lnTo>
                  <a:lnTo>
                    <a:pt x="1179957" y="1269016"/>
                  </a:lnTo>
                  <a:lnTo>
                    <a:pt x="1176242" y="1259395"/>
                  </a:lnTo>
                  <a:lnTo>
                    <a:pt x="1201293" y="1247584"/>
                  </a:lnTo>
                  <a:lnTo>
                    <a:pt x="1198912" y="1238536"/>
                  </a:lnTo>
                  <a:lnTo>
                    <a:pt x="1192911" y="1237393"/>
                  </a:lnTo>
                  <a:lnTo>
                    <a:pt x="1169480" y="1249966"/>
                  </a:lnTo>
                  <a:lnTo>
                    <a:pt x="1168527" y="1247870"/>
                  </a:lnTo>
                  <a:lnTo>
                    <a:pt x="1138619" y="1256157"/>
                  </a:lnTo>
                  <a:lnTo>
                    <a:pt x="1136523" y="1249680"/>
                  </a:lnTo>
                  <a:lnTo>
                    <a:pt x="1130427" y="1251394"/>
                  </a:lnTo>
                  <a:lnTo>
                    <a:pt x="1129284" y="1248346"/>
                  </a:lnTo>
                  <a:lnTo>
                    <a:pt x="1089089" y="1240536"/>
                  </a:lnTo>
                  <a:lnTo>
                    <a:pt x="1029557" y="1233487"/>
                  </a:lnTo>
                  <a:lnTo>
                    <a:pt x="1026319" y="1228439"/>
                  </a:lnTo>
                  <a:lnTo>
                    <a:pt x="1003649" y="1234535"/>
                  </a:lnTo>
                  <a:lnTo>
                    <a:pt x="972407" y="1221295"/>
                  </a:lnTo>
                  <a:lnTo>
                    <a:pt x="945071" y="1225963"/>
                  </a:lnTo>
                  <a:lnTo>
                    <a:pt x="941451" y="1203579"/>
                  </a:lnTo>
                  <a:lnTo>
                    <a:pt x="933545" y="1188815"/>
                  </a:lnTo>
                  <a:lnTo>
                    <a:pt x="935546" y="1186434"/>
                  </a:lnTo>
                  <a:lnTo>
                    <a:pt x="924687" y="1169670"/>
                  </a:lnTo>
                  <a:lnTo>
                    <a:pt x="923163" y="1170432"/>
                  </a:lnTo>
                  <a:lnTo>
                    <a:pt x="916972" y="1157478"/>
                  </a:lnTo>
                  <a:lnTo>
                    <a:pt x="886587" y="1167670"/>
                  </a:lnTo>
                  <a:lnTo>
                    <a:pt x="850487" y="1172337"/>
                  </a:lnTo>
                  <a:lnTo>
                    <a:pt x="844391" y="1171003"/>
                  </a:lnTo>
                  <a:lnTo>
                    <a:pt x="842200" y="1165003"/>
                  </a:lnTo>
                  <a:lnTo>
                    <a:pt x="845344" y="1163288"/>
                  </a:lnTo>
                  <a:lnTo>
                    <a:pt x="839438" y="1144048"/>
                  </a:lnTo>
                  <a:lnTo>
                    <a:pt x="832390" y="1133761"/>
                  </a:lnTo>
                  <a:lnTo>
                    <a:pt x="816197" y="1148810"/>
                  </a:lnTo>
                  <a:lnTo>
                    <a:pt x="787527" y="1166432"/>
                  </a:lnTo>
                  <a:lnTo>
                    <a:pt x="763334" y="1169289"/>
                  </a:lnTo>
                  <a:lnTo>
                    <a:pt x="743617" y="1165193"/>
                  </a:lnTo>
                  <a:lnTo>
                    <a:pt x="716756" y="1164526"/>
                  </a:lnTo>
                  <a:lnTo>
                    <a:pt x="716375" y="1176718"/>
                  </a:lnTo>
                  <a:lnTo>
                    <a:pt x="731615" y="1187482"/>
                  </a:lnTo>
                  <a:lnTo>
                    <a:pt x="742093" y="1189196"/>
                  </a:lnTo>
                  <a:lnTo>
                    <a:pt x="738283" y="1199388"/>
                  </a:lnTo>
                  <a:lnTo>
                    <a:pt x="729901" y="1207484"/>
                  </a:lnTo>
                  <a:lnTo>
                    <a:pt x="742950" y="1215390"/>
                  </a:lnTo>
                  <a:lnTo>
                    <a:pt x="743712" y="1221676"/>
                  </a:lnTo>
                  <a:lnTo>
                    <a:pt x="747808" y="1227392"/>
                  </a:lnTo>
                  <a:lnTo>
                    <a:pt x="742474" y="1230344"/>
                  </a:lnTo>
                  <a:lnTo>
                    <a:pt x="736187" y="1239107"/>
                  </a:lnTo>
                  <a:lnTo>
                    <a:pt x="734949" y="1245489"/>
                  </a:lnTo>
                  <a:lnTo>
                    <a:pt x="724471" y="1255395"/>
                  </a:lnTo>
                  <a:lnTo>
                    <a:pt x="728948" y="1269111"/>
                  </a:lnTo>
                  <a:lnTo>
                    <a:pt x="715042" y="1280065"/>
                  </a:lnTo>
                  <a:lnTo>
                    <a:pt x="708946" y="1280160"/>
                  </a:lnTo>
                  <a:lnTo>
                    <a:pt x="703707" y="1287113"/>
                  </a:lnTo>
                  <a:lnTo>
                    <a:pt x="698373" y="1282922"/>
                  </a:lnTo>
                  <a:lnTo>
                    <a:pt x="699897" y="1279874"/>
                  </a:lnTo>
                  <a:lnTo>
                    <a:pt x="697135" y="1275397"/>
                  </a:lnTo>
                  <a:lnTo>
                    <a:pt x="702754" y="1263491"/>
                  </a:lnTo>
                  <a:lnTo>
                    <a:pt x="695706" y="1265682"/>
                  </a:lnTo>
                  <a:lnTo>
                    <a:pt x="681323" y="1259872"/>
                  </a:lnTo>
                  <a:lnTo>
                    <a:pt x="668179" y="1246251"/>
                  </a:lnTo>
                  <a:lnTo>
                    <a:pt x="668179" y="1237202"/>
                  </a:lnTo>
                  <a:lnTo>
                    <a:pt x="661988" y="1227487"/>
                  </a:lnTo>
                  <a:lnTo>
                    <a:pt x="653415" y="1222819"/>
                  </a:lnTo>
                  <a:lnTo>
                    <a:pt x="650462" y="1218438"/>
                  </a:lnTo>
                  <a:lnTo>
                    <a:pt x="646367" y="1219867"/>
                  </a:lnTo>
                  <a:lnTo>
                    <a:pt x="643604" y="1217390"/>
                  </a:lnTo>
                  <a:lnTo>
                    <a:pt x="648843" y="1212723"/>
                  </a:lnTo>
                  <a:lnTo>
                    <a:pt x="663988" y="1207770"/>
                  </a:lnTo>
                  <a:lnTo>
                    <a:pt x="663988" y="1199483"/>
                  </a:lnTo>
                  <a:lnTo>
                    <a:pt x="671132" y="1186910"/>
                  </a:lnTo>
                  <a:lnTo>
                    <a:pt x="639223" y="1208627"/>
                  </a:lnTo>
                  <a:lnTo>
                    <a:pt x="634651" y="1200150"/>
                  </a:lnTo>
                  <a:lnTo>
                    <a:pt x="638175" y="1195007"/>
                  </a:lnTo>
                  <a:lnTo>
                    <a:pt x="624269" y="1196530"/>
                  </a:lnTo>
                  <a:lnTo>
                    <a:pt x="626650" y="1190625"/>
                  </a:lnTo>
                  <a:lnTo>
                    <a:pt x="618458" y="1184815"/>
                  </a:lnTo>
                  <a:lnTo>
                    <a:pt x="609791" y="1183195"/>
                  </a:lnTo>
                  <a:lnTo>
                    <a:pt x="603123" y="1172909"/>
                  </a:lnTo>
                  <a:lnTo>
                    <a:pt x="584740" y="1166051"/>
                  </a:lnTo>
                  <a:lnTo>
                    <a:pt x="569595" y="1167289"/>
                  </a:lnTo>
                  <a:lnTo>
                    <a:pt x="566071" y="1162145"/>
                  </a:lnTo>
                  <a:lnTo>
                    <a:pt x="559689" y="1160050"/>
                  </a:lnTo>
                  <a:lnTo>
                    <a:pt x="561499" y="1143476"/>
                  </a:lnTo>
                  <a:lnTo>
                    <a:pt x="587121" y="1127379"/>
                  </a:lnTo>
                  <a:lnTo>
                    <a:pt x="589788" y="1121474"/>
                  </a:lnTo>
                  <a:lnTo>
                    <a:pt x="590074" y="1115377"/>
                  </a:lnTo>
                  <a:lnTo>
                    <a:pt x="583883" y="1099471"/>
                  </a:lnTo>
                  <a:lnTo>
                    <a:pt x="585502" y="1089184"/>
                  </a:lnTo>
                  <a:lnTo>
                    <a:pt x="579977" y="1088231"/>
                  </a:lnTo>
                  <a:lnTo>
                    <a:pt x="573691" y="1078039"/>
                  </a:lnTo>
                  <a:lnTo>
                    <a:pt x="563880" y="1072039"/>
                  </a:lnTo>
                  <a:lnTo>
                    <a:pt x="551879" y="1071277"/>
                  </a:lnTo>
                  <a:lnTo>
                    <a:pt x="536924" y="1076420"/>
                  </a:lnTo>
                  <a:lnTo>
                    <a:pt x="531781" y="1074420"/>
                  </a:lnTo>
                  <a:lnTo>
                    <a:pt x="533971" y="1065181"/>
                  </a:lnTo>
                  <a:lnTo>
                    <a:pt x="525971" y="1061371"/>
                  </a:lnTo>
                  <a:lnTo>
                    <a:pt x="521875" y="1050798"/>
                  </a:lnTo>
                  <a:lnTo>
                    <a:pt x="513302" y="1055275"/>
                  </a:lnTo>
                  <a:lnTo>
                    <a:pt x="508349" y="1048798"/>
                  </a:lnTo>
                  <a:lnTo>
                    <a:pt x="521399" y="1039082"/>
                  </a:lnTo>
                  <a:lnTo>
                    <a:pt x="523399" y="1026414"/>
                  </a:lnTo>
                  <a:lnTo>
                    <a:pt x="515779" y="1024795"/>
                  </a:lnTo>
                  <a:lnTo>
                    <a:pt x="521494" y="1017460"/>
                  </a:lnTo>
                  <a:lnTo>
                    <a:pt x="519112" y="1008507"/>
                  </a:lnTo>
                  <a:lnTo>
                    <a:pt x="524066" y="991838"/>
                  </a:lnTo>
                  <a:lnTo>
                    <a:pt x="509587" y="969931"/>
                  </a:lnTo>
                  <a:lnTo>
                    <a:pt x="498824" y="970121"/>
                  </a:lnTo>
                  <a:lnTo>
                    <a:pt x="502349" y="959453"/>
                  </a:lnTo>
                  <a:lnTo>
                    <a:pt x="496538" y="964692"/>
                  </a:lnTo>
                  <a:lnTo>
                    <a:pt x="486061" y="968788"/>
                  </a:lnTo>
                  <a:lnTo>
                    <a:pt x="474631" y="965835"/>
                  </a:lnTo>
                  <a:lnTo>
                    <a:pt x="467201" y="971455"/>
                  </a:lnTo>
                  <a:lnTo>
                    <a:pt x="460343" y="968788"/>
                  </a:lnTo>
                  <a:lnTo>
                    <a:pt x="454438" y="945261"/>
                  </a:lnTo>
                  <a:lnTo>
                    <a:pt x="444246" y="935545"/>
                  </a:lnTo>
                  <a:lnTo>
                    <a:pt x="442817" y="922782"/>
                  </a:lnTo>
                  <a:lnTo>
                    <a:pt x="433483" y="911066"/>
                  </a:lnTo>
                  <a:lnTo>
                    <a:pt x="429578" y="912209"/>
                  </a:lnTo>
                  <a:lnTo>
                    <a:pt x="419767" y="923639"/>
                  </a:lnTo>
                  <a:lnTo>
                    <a:pt x="417004" y="922210"/>
                  </a:lnTo>
                  <a:lnTo>
                    <a:pt x="419671" y="928306"/>
                  </a:lnTo>
                  <a:lnTo>
                    <a:pt x="417195" y="927925"/>
                  </a:lnTo>
                  <a:lnTo>
                    <a:pt x="418529" y="931259"/>
                  </a:lnTo>
                  <a:lnTo>
                    <a:pt x="416147" y="933355"/>
                  </a:lnTo>
                  <a:lnTo>
                    <a:pt x="415290" y="923163"/>
                  </a:lnTo>
                  <a:lnTo>
                    <a:pt x="414814" y="932878"/>
                  </a:lnTo>
                  <a:lnTo>
                    <a:pt x="413290" y="927544"/>
                  </a:lnTo>
                  <a:lnTo>
                    <a:pt x="397954" y="926687"/>
                  </a:lnTo>
                  <a:lnTo>
                    <a:pt x="382714" y="939736"/>
                  </a:lnTo>
                  <a:lnTo>
                    <a:pt x="373761" y="932878"/>
                  </a:lnTo>
                  <a:lnTo>
                    <a:pt x="363569" y="897160"/>
                  </a:lnTo>
                  <a:lnTo>
                    <a:pt x="346139" y="885444"/>
                  </a:lnTo>
                  <a:lnTo>
                    <a:pt x="338328" y="872395"/>
                  </a:lnTo>
                  <a:lnTo>
                    <a:pt x="338423" y="864108"/>
                  </a:lnTo>
                  <a:lnTo>
                    <a:pt x="324898" y="861346"/>
                  </a:lnTo>
                  <a:lnTo>
                    <a:pt x="304133" y="876205"/>
                  </a:lnTo>
                  <a:lnTo>
                    <a:pt x="300323" y="875919"/>
                  </a:lnTo>
                  <a:lnTo>
                    <a:pt x="288608" y="883253"/>
                  </a:lnTo>
                  <a:lnTo>
                    <a:pt x="288322" y="893921"/>
                  </a:lnTo>
                  <a:lnTo>
                    <a:pt x="293370" y="912590"/>
                  </a:lnTo>
                  <a:lnTo>
                    <a:pt x="291560" y="918877"/>
                  </a:lnTo>
                  <a:lnTo>
                    <a:pt x="277082" y="924496"/>
                  </a:lnTo>
                  <a:lnTo>
                    <a:pt x="260795" y="915448"/>
                  </a:lnTo>
                  <a:lnTo>
                    <a:pt x="253651" y="922687"/>
                  </a:lnTo>
                  <a:lnTo>
                    <a:pt x="253460" y="902589"/>
                  </a:lnTo>
                  <a:lnTo>
                    <a:pt x="278606" y="876395"/>
                  </a:lnTo>
                  <a:lnTo>
                    <a:pt x="278035" y="870394"/>
                  </a:lnTo>
                  <a:lnTo>
                    <a:pt x="276130" y="867823"/>
                  </a:lnTo>
                  <a:lnTo>
                    <a:pt x="254889" y="880396"/>
                  </a:lnTo>
                  <a:lnTo>
                    <a:pt x="233839" y="884396"/>
                  </a:lnTo>
                  <a:lnTo>
                    <a:pt x="232600" y="875062"/>
                  </a:lnTo>
                  <a:lnTo>
                    <a:pt x="234982" y="870871"/>
                  </a:lnTo>
                  <a:lnTo>
                    <a:pt x="231934" y="866013"/>
                  </a:lnTo>
                  <a:lnTo>
                    <a:pt x="238601" y="862393"/>
                  </a:lnTo>
                  <a:lnTo>
                    <a:pt x="235649" y="855726"/>
                  </a:lnTo>
                  <a:lnTo>
                    <a:pt x="222123" y="853630"/>
                  </a:lnTo>
                  <a:lnTo>
                    <a:pt x="206216" y="858869"/>
                  </a:lnTo>
                  <a:lnTo>
                    <a:pt x="210502" y="866299"/>
                  </a:lnTo>
                  <a:lnTo>
                    <a:pt x="210883" y="873061"/>
                  </a:lnTo>
                  <a:lnTo>
                    <a:pt x="203359" y="875443"/>
                  </a:lnTo>
                  <a:lnTo>
                    <a:pt x="178594" y="872490"/>
                  </a:lnTo>
                  <a:lnTo>
                    <a:pt x="172022" y="879538"/>
                  </a:lnTo>
                  <a:lnTo>
                    <a:pt x="158972" y="883063"/>
                  </a:lnTo>
                  <a:lnTo>
                    <a:pt x="145447" y="877919"/>
                  </a:lnTo>
                  <a:lnTo>
                    <a:pt x="112204" y="872680"/>
                  </a:lnTo>
                  <a:lnTo>
                    <a:pt x="98393" y="884396"/>
                  </a:lnTo>
                  <a:lnTo>
                    <a:pt x="86677" y="886873"/>
                  </a:lnTo>
                  <a:lnTo>
                    <a:pt x="80486" y="891730"/>
                  </a:lnTo>
                  <a:lnTo>
                    <a:pt x="79248" y="887825"/>
                  </a:lnTo>
                  <a:lnTo>
                    <a:pt x="76676" y="891064"/>
                  </a:lnTo>
                  <a:lnTo>
                    <a:pt x="59150" y="873538"/>
                  </a:lnTo>
                  <a:lnTo>
                    <a:pt x="54769" y="863441"/>
                  </a:lnTo>
                  <a:lnTo>
                    <a:pt x="57722" y="855440"/>
                  </a:lnTo>
                  <a:lnTo>
                    <a:pt x="74485" y="840581"/>
                  </a:lnTo>
                  <a:lnTo>
                    <a:pt x="72390" y="798100"/>
                  </a:lnTo>
                  <a:lnTo>
                    <a:pt x="132493" y="755047"/>
                  </a:lnTo>
                  <a:lnTo>
                    <a:pt x="143447" y="734949"/>
                  </a:lnTo>
                  <a:lnTo>
                    <a:pt x="149543" y="716280"/>
                  </a:lnTo>
                  <a:lnTo>
                    <a:pt x="147923" y="704659"/>
                  </a:lnTo>
                  <a:lnTo>
                    <a:pt x="150304" y="701897"/>
                  </a:lnTo>
                  <a:lnTo>
                    <a:pt x="145256" y="698659"/>
                  </a:lnTo>
                  <a:lnTo>
                    <a:pt x="130207" y="696182"/>
                  </a:lnTo>
                  <a:lnTo>
                    <a:pt x="105537" y="706850"/>
                  </a:lnTo>
                  <a:lnTo>
                    <a:pt x="90964" y="701611"/>
                  </a:lnTo>
                  <a:lnTo>
                    <a:pt x="81629" y="686943"/>
                  </a:lnTo>
                  <a:lnTo>
                    <a:pt x="75152" y="689419"/>
                  </a:lnTo>
                  <a:lnTo>
                    <a:pt x="68389" y="685705"/>
                  </a:lnTo>
                  <a:lnTo>
                    <a:pt x="72009" y="681514"/>
                  </a:lnTo>
                  <a:lnTo>
                    <a:pt x="56293" y="667036"/>
                  </a:lnTo>
                  <a:lnTo>
                    <a:pt x="57436" y="664178"/>
                  </a:lnTo>
                  <a:lnTo>
                    <a:pt x="62103" y="663511"/>
                  </a:lnTo>
                  <a:lnTo>
                    <a:pt x="62198" y="657606"/>
                  </a:lnTo>
                  <a:lnTo>
                    <a:pt x="70771" y="659606"/>
                  </a:lnTo>
                  <a:lnTo>
                    <a:pt x="68104" y="662654"/>
                  </a:lnTo>
                  <a:lnTo>
                    <a:pt x="63246" y="662368"/>
                  </a:lnTo>
                  <a:lnTo>
                    <a:pt x="64579" y="664654"/>
                  </a:lnTo>
                  <a:lnTo>
                    <a:pt x="69723" y="663988"/>
                  </a:lnTo>
                  <a:lnTo>
                    <a:pt x="73914" y="659797"/>
                  </a:lnTo>
                  <a:lnTo>
                    <a:pt x="55626" y="654082"/>
                  </a:lnTo>
                  <a:lnTo>
                    <a:pt x="56864" y="652463"/>
                  </a:lnTo>
                  <a:lnTo>
                    <a:pt x="54388" y="649224"/>
                  </a:lnTo>
                  <a:lnTo>
                    <a:pt x="54578" y="645795"/>
                  </a:lnTo>
                  <a:lnTo>
                    <a:pt x="70295" y="646176"/>
                  </a:lnTo>
                  <a:lnTo>
                    <a:pt x="50387" y="630079"/>
                  </a:lnTo>
                  <a:lnTo>
                    <a:pt x="51816" y="628078"/>
                  </a:lnTo>
                  <a:lnTo>
                    <a:pt x="47244" y="623221"/>
                  </a:lnTo>
                  <a:lnTo>
                    <a:pt x="39624" y="622268"/>
                  </a:lnTo>
                  <a:lnTo>
                    <a:pt x="42386" y="615791"/>
                  </a:lnTo>
                  <a:lnTo>
                    <a:pt x="31623" y="611124"/>
                  </a:lnTo>
                  <a:lnTo>
                    <a:pt x="31909" y="606171"/>
                  </a:lnTo>
                  <a:lnTo>
                    <a:pt x="38672" y="607885"/>
                  </a:lnTo>
                  <a:lnTo>
                    <a:pt x="40958" y="603790"/>
                  </a:lnTo>
                  <a:lnTo>
                    <a:pt x="37719" y="599122"/>
                  </a:lnTo>
                  <a:lnTo>
                    <a:pt x="25146" y="601027"/>
                  </a:lnTo>
                  <a:lnTo>
                    <a:pt x="21526" y="585597"/>
                  </a:lnTo>
                  <a:lnTo>
                    <a:pt x="14859" y="583882"/>
                  </a:lnTo>
                  <a:lnTo>
                    <a:pt x="10097" y="585502"/>
                  </a:lnTo>
                  <a:lnTo>
                    <a:pt x="9525" y="564261"/>
                  </a:lnTo>
                  <a:lnTo>
                    <a:pt x="16859" y="556546"/>
                  </a:lnTo>
                  <a:lnTo>
                    <a:pt x="26956" y="564642"/>
                  </a:lnTo>
                  <a:lnTo>
                    <a:pt x="33718" y="564547"/>
                  </a:lnTo>
                  <a:lnTo>
                    <a:pt x="37338" y="561022"/>
                  </a:lnTo>
                  <a:lnTo>
                    <a:pt x="34766" y="559975"/>
                  </a:lnTo>
                  <a:lnTo>
                    <a:pt x="36671" y="556355"/>
                  </a:lnTo>
                  <a:lnTo>
                    <a:pt x="33242" y="545116"/>
                  </a:lnTo>
                  <a:lnTo>
                    <a:pt x="33909" y="539972"/>
                  </a:lnTo>
                  <a:lnTo>
                    <a:pt x="37433" y="538353"/>
                  </a:lnTo>
                  <a:lnTo>
                    <a:pt x="38386" y="527399"/>
                  </a:lnTo>
                  <a:lnTo>
                    <a:pt x="51625" y="524351"/>
                  </a:lnTo>
                  <a:lnTo>
                    <a:pt x="55340" y="519589"/>
                  </a:lnTo>
                  <a:lnTo>
                    <a:pt x="59245" y="522446"/>
                  </a:lnTo>
                  <a:lnTo>
                    <a:pt x="57817" y="527590"/>
                  </a:lnTo>
                  <a:lnTo>
                    <a:pt x="57341" y="527018"/>
                  </a:lnTo>
                  <a:lnTo>
                    <a:pt x="54197" y="526828"/>
                  </a:lnTo>
                  <a:lnTo>
                    <a:pt x="52102" y="527685"/>
                  </a:lnTo>
                  <a:lnTo>
                    <a:pt x="46387" y="526256"/>
                  </a:lnTo>
                  <a:lnTo>
                    <a:pt x="45053" y="526828"/>
                  </a:lnTo>
                  <a:lnTo>
                    <a:pt x="52006" y="527875"/>
                  </a:lnTo>
                  <a:lnTo>
                    <a:pt x="57245" y="527304"/>
                  </a:lnTo>
                  <a:lnTo>
                    <a:pt x="57817" y="527685"/>
                  </a:lnTo>
                  <a:lnTo>
                    <a:pt x="57531" y="528923"/>
                  </a:lnTo>
                  <a:lnTo>
                    <a:pt x="65151" y="532257"/>
                  </a:lnTo>
                  <a:lnTo>
                    <a:pt x="66961" y="527304"/>
                  </a:lnTo>
                  <a:lnTo>
                    <a:pt x="63818" y="524827"/>
                  </a:lnTo>
                  <a:lnTo>
                    <a:pt x="76772" y="528923"/>
                  </a:lnTo>
                  <a:lnTo>
                    <a:pt x="81248" y="520541"/>
                  </a:lnTo>
                  <a:lnTo>
                    <a:pt x="99441" y="507111"/>
                  </a:lnTo>
                  <a:lnTo>
                    <a:pt x="113443" y="511588"/>
                  </a:lnTo>
                  <a:lnTo>
                    <a:pt x="120968" y="507397"/>
                  </a:lnTo>
                  <a:lnTo>
                    <a:pt x="120396" y="505587"/>
                  </a:lnTo>
                  <a:lnTo>
                    <a:pt x="130493" y="507016"/>
                  </a:lnTo>
                  <a:lnTo>
                    <a:pt x="125635" y="509778"/>
                  </a:lnTo>
                  <a:lnTo>
                    <a:pt x="128683" y="517588"/>
                  </a:lnTo>
                  <a:lnTo>
                    <a:pt x="145447" y="526542"/>
                  </a:lnTo>
                  <a:lnTo>
                    <a:pt x="150209" y="522446"/>
                  </a:lnTo>
                  <a:lnTo>
                    <a:pt x="159639" y="519970"/>
                  </a:lnTo>
                  <a:lnTo>
                    <a:pt x="179641" y="520446"/>
                  </a:lnTo>
                  <a:lnTo>
                    <a:pt x="188404" y="511873"/>
                  </a:lnTo>
                  <a:lnTo>
                    <a:pt x="192310" y="520541"/>
                  </a:lnTo>
                  <a:lnTo>
                    <a:pt x="186690" y="527304"/>
                  </a:lnTo>
                  <a:lnTo>
                    <a:pt x="180880" y="544544"/>
                  </a:lnTo>
                  <a:lnTo>
                    <a:pt x="198977" y="549592"/>
                  </a:lnTo>
                  <a:lnTo>
                    <a:pt x="212027" y="548164"/>
                  </a:lnTo>
                  <a:lnTo>
                    <a:pt x="234791" y="536353"/>
                  </a:lnTo>
                  <a:lnTo>
                    <a:pt x="236220" y="547878"/>
                  </a:lnTo>
                  <a:lnTo>
                    <a:pt x="232505" y="555212"/>
                  </a:lnTo>
                  <a:lnTo>
                    <a:pt x="237077" y="556641"/>
                  </a:lnTo>
                  <a:lnTo>
                    <a:pt x="246983" y="574738"/>
                  </a:lnTo>
                  <a:lnTo>
                    <a:pt x="251936" y="578358"/>
                  </a:lnTo>
                  <a:lnTo>
                    <a:pt x="256032" y="575119"/>
                  </a:lnTo>
                  <a:lnTo>
                    <a:pt x="274796" y="571500"/>
                  </a:lnTo>
                  <a:lnTo>
                    <a:pt x="285083" y="573881"/>
                  </a:lnTo>
                  <a:lnTo>
                    <a:pt x="286322" y="576263"/>
                  </a:lnTo>
                  <a:lnTo>
                    <a:pt x="282321" y="578739"/>
                  </a:lnTo>
                  <a:lnTo>
                    <a:pt x="282988" y="582549"/>
                  </a:lnTo>
                  <a:lnTo>
                    <a:pt x="272034" y="590645"/>
                  </a:lnTo>
                  <a:lnTo>
                    <a:pt x="262890" y="591884"/>
                  </a:lnTo>
                  <a:lnTo>
                    <a:pt x="263176" y="595217"/>
                  </a:lnTo>
                  <a:lnTo>
                    <a:pt x="265557" y="594931"/>
                  </a:lnTo>
                  <a:lnTo>
                    <a:pt x="267081" y="598265"/>
                  </a:lnTo>
                  <a:lnTo>
                    <a:pt x="270320" y="596551"/>
                  </a:lnTo>
                  <a:lnTo>
                    <a:pt x="271653" y="601694"/>
                  </a:lnTo>
                  <a:lnTo>
                    <a:pt x="281369" y="598360"/>
                  </a:lnTo>
                  <a:lnTo>
                    <a:pt x="281654" y="607028"/>
                  </a:lnTo>
                  <a:lnTo>
                    <a:pt x="296799" y="605028"/>
                  </a:lnTo>
                  <a:lnTo>
                    <a:pt x="296894" y="621030"/>
                  </a:lnTo>
                  <a:lnTo>
                    <a:pt x="307277" y="619696"/>
                  </a:lnTo>
                  <a:lnTo>
                    <a:pt x="307181" y="622173"/>
                  </a:lnTo>
                  <a:lnTo>
                    <a:pt x="317564" y="625792"/>
                  </a:lnTo>
                  <a:lnTo>
                    <a:pt x="315849" y="643318"/>
                  </a:lnTo>
                  <a:lnTo>
                    <a:pt x="326231" y="645795"/>
                  </a:lnTo>
                  <a:lnTo>
                    <a:pt x="360235" y="633603"/>
                  </a:lnTo>
                  <a:lnTo>
                    <a:pt x="355949" y="617029"/>
                  </a:lnTo>
                  <a:lnTo>
                    <a:pt x="360140" y="582359"/>
                  </a:lnTo>
                  <a:lnTo>
                    <a:pt x="356902" y="573119"/>
                  </a:lnTo>
                  <a:lnTo>
                    <a:pt x="371094" y="567214"/>
                  </a:lnTo>
                  <a:lnTo>
                    <a:pt x="366903" y="544259"/>
                  </a:lnTo>
                  <a:lnTo>
                    <a:pt x="371094" y="542353"/>
                  </a:lnTo>
                  <a:lnTo>
                    <a:pt x="366712" y="530161"/>
                  </a:lnTo>
                  <a:lnTo>
                    <a:pt x="368808" y="529876"/>
                  </a:lnTo>
                  <a:lnTo>
                    <a:pt x="368427" y="522827"/>
                  </a:lnTo>
                  <a:lnTo>
                    <a:pt x="361760" y="521017"/>
                  </a:lnTo>
                  <a:lnTo>
                    <a:pt x="362236" y="516731"/>
                  </a:lnTo>
                  <a:lnTo>
                    <a:pt x="367665" y="513969"/>
                  </a:lnTo>
                  <a:lnTo>
                    <a:pt x="366236" y="506349"/>
                  </a:lnTo>
                  <a:lnTo>
                    <a:pt x="397288" y="484060"/>
                  </a:lnTo>
                  <a:lnTo>
                    <a:pt x="396621" y="479488"/>
                  </a:lnTo>
                  <a:lnTo>
                    <a:pt x="410623" y="474440"/>
                  </a:lnTo>
                  <a:lnTo>
                    <a:pt x="410242" y="465487"/>
                  </a:lnTo>
                  <a:lnTo>
                    <a:pt x="423958" y="454342"/>
                  </a:lnTo>
                  <a:lnTo>
                    <a:pt x="440246" y="435864"/>
                  </a:lnTo>
                  <a:lnTo>
                    <a:pt x="464344" y="421672"/>
                  </a:lnTo>
                  <a:lnTo>
                    <a:pt x="490347" y="413004"/>
                  </a:lnTo>
                  <a:lnTo>
                    <a:pt x="492824" y="426815"/>
                  </a:lnTo>
                  <a:lnTo>
                    <a:pt x="521208" y="429196"/>
                  </a:lnTo>
                  <a:lnTo>
                    <a:pt x="517684" y="409003"/>
                  </a:lnTo>
                  <a:lnTo>
                    <a:pt x="512064" y="409861"/>
                  </a:lnTo>
                  <a:lnTo>
                    <a:pt x="510730" y="402526"/>
                  </a:lnTo>
                  <a:lnTo>
                    <a:pt x="518160" y="402050"/>
                  </a:lnTo>
                  <a:lnTo>
                    <a:pt x="514445" y="377190"/>
                  </a:lnTo>
                  <a:lnTo>
                    <a:pt x="515779" y="365379"/>
                  </a:lnTo>
                  <a:lnTo>
                    <a:pt x="496633" y="347472"/>
                  </a:lnTo>
                  <a:lnTo>
                    <a:pt x="492728" y="346234"/>
                  </a:lnTo>
                  <a:lnTo>
                    <a:pt x="490728" y="354616"/>
                  </a:lnTo>
                  <a:lnTo>
                    <a:pt x="466249" y="338899"/>
                  </a:lnTo>
                  <a:lnTo>
                    <a:pt x="469678" y="309943"/>
                  </a:lnTo>
                  <a:lnTo>
                    <a:pt x="483108" y="286893"/>
                  </a:lnTo>
                  <a:lnTo>
                    <a:pt x="514826" y="292132"/>
                  </a:lnTo>
                  <a:lnTo>
                    <a:pt x="517684" y="283369"/>
                  </a:lnTo>
                  <a:lnTo>
                    <a:pt x="529400" y="266033"/>
                  </a:lnTo>
                  <a:lnTo>
                    <a:pt x="551688" y="257746"/>
                  </a:lnTo>
                  <a:lnTo>
                    <a:pt x="566357" y="261366"/>
                  </a:lnTo>
                  <a:lnTo>
                    <a:pt x="579311" y="260318"/>
                  </a:lnTo>
                  <a:lnTo>
                    <a:pt x="573596" y="246126"/>
                  </a:lnTo>
                  <a:lnTo>
                    <a:pt x="585978" y="222885"/>
                  </a:lnTo>
                  <a:lnTo>
                    <a:pt x="677704" y="163163"/>
                  </a:lnTo>
                  <a:lnTo>
                    <a:pt x="696278" y="146018"/>
                  </a:lnTo>
                  <a:lnTo>
                    <a:pt x="742855" y="142970"/>
                  </a:lnTo>
                  <a:lnTo>
                    <a:pt x="774954" y="133826"/>
                  </a:lnTo>
                  <a:lnTo>
                    <a:pt x="786860" y="134493"/>
                  </a:lnTo>
                  <a:lnTo>
                    <a:pt x="796862" y="122491"/>
                  </a:lnTo>
                  <a:lnTo>
                    <a:pt x="801815" y="120967"/>
                  </a:lnTo>
                  <a:lnTo>
                    <a:pt x="805625" y="92107"/>
                  </a:lnTo>
                  <a:lnTo>
                    <a:pt x="789146" y="96393"/>
                  </a:lnTo>
                  <a:lnTo>
                    <a:pt x="788289" y="93916"/>
                  </a:lnTo>
                  <a:lnTo>
                    <a:pt x="792766" y="90583"/>
                  </a:lnTo>
                  <a:lnTo>
                    <a:pt x="784098" y="87439"/>
                  </a:lnTo>
                  <a:lnTo>
                    <a:pt x="777050" y="76581"/>
                  </a:lnTo>
                  <a:lnTo>
                    <a:pt x="779717" y="65722"/>
                  </a:lnTo>
                  <a:lnTo>
                    <a:pt x="762953" y="76962"/>
                  </a:lnTo>
                  <a:lnTo>
                    <a:pt x="762857" y="70390"/>
                  </a:lnTo>
                  <a:lnTo>
                    <a:pt x="759904" y="65722"/>
                  </a:lnTo>
                  <a:lnTo>
                    <a:pt x="756666" y="67056"/>
                  </a:lnTo>
                  <a:lnTo>
                    <a:pt x="754761" y="65151"/>
                  </a:lnTo>
                  <a:lnTo>
                    <a:pt x="753999" y="50768"/>
                  </a:lnTo>
                  <a:lnTo>
                    <a:pt x="747141" y="49816"/>
                  </a:lnTo>
                  <a:lnTo>
                    <a:pt x="747998" y="40100"/>
                  </a:lnTo>
                  <a:lnTo>
                    <a:pt x="745808" y="36290"/>
                  </a:lnTo>
                  <a:lnTo>
                    <a:pt x="748189" y="23241"/>
                  </a:lnTo>
                  <a:lnTo>
                    <a:pt x="752856" y="20479"/>
                  </a:lnTo>
                  <a:lnTo>
                    <a:pt x="779431" y="22765"/>
                  </a:lnTo>
                  <a:lnTo>
                    <a:pt x="812006" y="20193"/>
                  </a:lnTo>
                  <a:lnTo>
                    <a:pt x="810863" y="9525"/>
                  </a:lnTo>
                  <a:lnTo>
                    <a:pt x="821912" y="15049"/>
                  </a:lnTo>
                  <a:lnTo>
                    <a:pt x="825437" y="23908"/>
                  </a:lnTo>
                  <a:lnTo>
                    <a:pt x="835819" y="27337"/>
                  </a:lnTo>
                  <a:lnTo>
                    <a:pt x="836676" y="30766"/>
                  </a:lnTo>
                  <a:lnTo>
                    <a:pt x="846392" y="35052"/>
                  </a:lnTo>
                  <a:lnTo>
                    <a:pt x="851725" y="31623"/>
                  </a:lnTo>
                  <a:lnTo>
                    <a:pt x="857250" y="33337"/>
                  </a:lnTo>
                  <a:lnTo>
                    <a:pt x="856012" y="37243"/>
                  </a:lnTo>
                  <a:lnTo>
                    <a:pt x="852297" y="37624"/>
                  </a:lnTo>
                  <a:lnTo>
                    <a:pt x="851154" y="62008"/>
                  </a:lnTo>
                  <a:lnTo>
                    <a:pt x="853535" y="63055"/>
                  </a:lnTo>
                  <a:lnTo>
                    <a:pt x="850868" y="64198"/>
                  </a:lnTo>
                  <a:lnTo>
                    <a:pt x="851630" y="75247"/>
                  </a:lnTo>
                  <a:lnTo>
                    <a:pt x="859536" y="74962"/>
                  </a:lnTo>
                  <a:lnTo>
                    <a:pt x="860584" y="78867"/>
                  </a:lnTo>
                  <a:lnTo>
                    <a:pt x="876967" y="74866"/>
                  </a:lnTo>
                  <a:lnTo>
                    <a:pt x="876491" y="88297"/>
                  </a:lnTo>
                  <a:lnTo>
                    <a:pt x="873157" y="95536"/>
                  </a:lnTo>
                  <a:lnTo>
                    <a:pt x="863251" y="109061"/>
                  </a:lnTo>
                  <a:lnTo>
                    <a:pt x="853916" y="109537"/>
                  </a:lnTo>
                  <a:lnTo>
                    <a:pt x="853440" y="127921"/>
                  </a:lnTo>
                  <a:lnTo>
                    <a:pt x="846201" y="148304"/>
                  </a:lnTo>
                  <a:lnTo>
                    <a:pt x="862679" y="157162"/>
                  </a:lnTo>
                  <a:lnTo>
                    <a:pt x="868490" y="156210"/>
                  </a:lnTo>
                  <a:lnTo>
                    <a:pt x="922782" y="173926"/>
                  </a:lnTo>
                  <a:lnTo>
                    <a:pt x="934498" y="173164"/>
                  </a:lnTo>
                  <a:lnTo>
                    <a:pt x="937641" y="166116"/>
                  </a:lnTo>
                  <a:lnTo>
                    <a:pt x="943261" y="164020"/>
                  </a:lnTo>
                  <a:lnTo>
                    <a:pt x="947071" y="154210"/>
                  </a:lnTo>
                  <a:lnTo>
                    <a:pt x="949833" y="154876"/>
                  </a:lnTo>
                  <a:lnTo>
                    <a:pt x="952214" y="148685"/>
                  </a:lnTo>
                  <a:lnTo>
                    <a:pt x="953929" y="149161"/>
                  </a:lnTo>
                  <a:lnTo>
                    <a:pt x="954976" y="144494"/>
                  </a:lnTo>
                  <a:lnTo>
                    <a:pt x="976789" y="139160"/>
                  </a:lnTo>
                  <a:lnTo>
                    <a:pt x="975836" y="129445"/>
                  </a:lnTo>
                  <a:lnTo>
                    <a:pt x="982980" y="129826"/>
                  </a:lnTo>
                  <a:lnTo>
                    <a:pt x="983837" y="137255"/>
                  </a:lnTo>
                  <a:lnTo>
                    <a:pt x="987933" y="136398"/>
                  </a:lnTo>
                  <a:lnTo>
                    <a:pt x="987838" y="134302"/>
                  </a:lnTo>
                  <a:lnTo>
                    <a:pt x="1001649" y="132493"/>
                  </a:lnTo>
                  <a:lnTo>
                    <a:pt x="1005650" y="114871"/>
                  </a:lnTo>
                  <a:lnTo>
                    <a:pt x="1015651" y="115729"/>
                  </a:lnTo>
                  <a:lnTo>
                    <a:pt x="1016317" y="108680"/>
                  </a:lnTo>
                  <a:lnTo>
                    <a:pt x="1019842" y="109633"/>
                  </a:lnTo>
                  <a:lnTo>
                    <a:pt x="1024604" y="79343"/>
                  </a:lnTo>
                  <a:lnTo>
                    <a:pt x="1043845" y="77629"/>
                  </a:lnTo>
                  <a:lnTo>
                    <a:pt x="1047464" y="88487"/>
                  </a:lnTo>
                  <a:lnTo>
                    <a:pt x="1056132" y="88106"/>
                  </a:lnTo>
                  <a:lnTo>
                    <a:pt x="1072229" y="96012"/>
                  </a:lnTo>
                  <a:lnTo>
                    <a:pt x="1084517" y="97250"/>
                  </a:lnTo>
                  <a:lnTo>
                    <a:pt x="1115473" y="110776"/>
                  </a:lnTo>
                  <a:lnTo>
                    <a:pt x="1140238" y="105061"/>
                  </a:lnTo>
                  <a:lnTo>
                    <a:pt x="1141095" y="109918"/>
                  </a:lnTo>
                  <a:lnTo>
                    <a:pt x="1158050" y="111919"/>
                  </a:lnTo>
                  <a:lnTo>
                    <a:pt x="1166527" y="120967"/>
                  </a:lnTo>
                  <a:lnTo>
                    <a:pt x="1166527" y="133636"/>
                  </a:lnTo>
                  <a:lnTo>
                    <a:pt x="1195769" y="160496"/>
                  </a:lnTo>
                  <a:lnTo>
                    <a:pt x="1191673" y="176022"/>
                  </a:lnTo>
                  <a:lnTo>
                    <a:pt x="1200150" y="179546"/>
                  </a:lnTo>
                  <a:lnTo>
                    <a:pt x="1198626" y="184023"/>
                  </a:lnTo>
                  <a:lnTo>
                    <a:pt x="1210342" y="185547"/>
                  </a:lnTo>
                  <a:lnTo>
                    <a:pt x="1209866" y="190119"/>
                  </a:lnTo>
                  <a:lnTo>
                    <a:pt x="1214914" y="190881"/>
                  </a:lnTo>
                  <a:lnTo>
                    <a:pt x="1225105" y="238982"/>
                  </a:lnTo>
                  <a:lnTo>
                    <a:pt x="1232249" y="238125"/>
                  </a:lnTo>
                  <a:lnTo>
                    <a:pt x="1241203" y="233077"/>
                  </a:lnTo>
                  <a:lnTo>
                    <a:pt x="1247584" y="236601"/>
                  </a:lnTo>
                  <a:lnTo>
                    <a:pt x="1252252" y="247840"/>
                  </a:lnTo>
                  <a:lnTo>
                    <a:pt x="1275207" y="253270"/>
                  </a:lnTo>
                  <a:lnTo>
                    <a:pt x="1279779" y="253079"/>
                  </a:lnTo>
                  <a:lnTo>
                    <a:pt x="1281494" y="247459"/>
                  </a:lnTo>
                  <a:lnTo>
                    <a:pt x="1284351" y="246126"/>
                  </a:lnTo>
                  <a:lnTo>
                    <a:pt x="1289304" y="248698"/>
                  </a:lnTo>
                  <a:lnTo>
                    <a:pt x="1289685" y="257461"/>
                  </a:lnTo>
                  <a:lnTo>
                    <a:pt x="1304544" y="263271"/>
                  </a:lnTo>
                  <a:lnTo>
                    <a:pt x="1319689" y="262985"/>
                  </a:lnTo>
                  <a:lnTo>
                    <a:pt x="1319213" y="266986"/>
                  </a:lnTo>
                  <a:lnTo>
                    <a:pt x="1324547" y="269272"/>
                  </a:lnTo>
                  <a:lnTo>
                    <a:pt x="1324642" y="272034"/>
                  </a:lnTo>
                  <a:lnTo>
                    <a:pt x="1342168" y="275653"/>
                  </a:lnTo>
                  <a:lnTo>
                    <a:pt x="1343978" y="291560"/>
                  </a:lnTo>
                  <a:lnTo>
                    <a:pt x="1350740" y="295275"/>
                  </a:lnTo>
                  <a:lnTo>
                    <a:pt x="1359218" y="321183"/>
                  </a:lnTo>
                  <a:lnTo>
                    <a:pt x="1360456" y="327755"/>
                  </a:lnTo>
                  <a:lnTo>
                    <a:pt x="1357313" y="326326"/>
                  </a:lnTo>
                  <a:lnTo>
                    <a:pt x="1358360" y="336804"/>
                  </a:lnTo>
                  <a:lnTo>
                    <a:pt x="1367790" y="375285"/>
                  </a:lnTo>
                  <a:lnTo>
                    <a:pt x="1375505" y="374523"/>
                  </a:lnTo>
                  <a:lnTo>
                    <a:pt x="1377505" y="380143"/>
                  </a:lnTo>
                  <a:lnTo>
                    <a:pt x="1380839" y="379381"/>
                  </a:lnTo>
                  <a:lnTo>
                    <a:pt x="1382268" y="389001"/>
                  </a:lnTo>
                  <a:lnTo>
                    <a:pt x="1387983" y="388715"/>
                  </a:lnTo>
                  <a:lnTo>
                    <a:pt x="1390936" y="409480"/>
                  </a:lnTo>
                  <a:lnTo>
                    <a:pt x="1389126" y="409003"/>
                  </a:lnTo>
                  <a:lnTo>
                    <a:pt x="1388650" y="413861"/>
                  </a:lnTo>
                  <a:lnTo>
                    <a:pt x="1393889" y="415957"/>
                  </a:lnTo>
                  <a:lnTo>
                    <a:pt x="1394555" y="427863"/>
                  </a:lnTo>
                  <a:lnTo>
                    <a:pt x="1397222" y="428339"/>
                  </a:lnTo>
                  <a:lnTo>
                    <a:pt x="1395222" y="439864"/>
                  </a:lnTo>
                  <a:lnTo>
                    <a:pt x="1415605" y="476821"/>
                  </a:lnTo>
                  <a:lnTo>
                    <a:pt x="1417796" y="476155"/>
                  </a:lnTo>
                  <a:lnTo>
                    <a:pt x="1418177" y="491490"/>
                  </a:lnTo>
                  <a:lnTo>
                    <a:pt x="1413796" y="507206"/>
                  </a:lnTo>
                  <a:lnTo>
                    <a:pt x="1417796" y="509016"/>
                  </a:lnTo>
                  <a:lnTo>
                    <a:pt x="1417892" y="516160"/>
                  </a:lnTo>
                  <a:lnTo>
                    <a:pt x="1428179" y="520351"/>
                  </a:lnTo>
                  <a:lnTo>
                    <a:pt x="1426559" y="527494"/>
                  </a:lnTo>
                  <a:lnTo>
                    <a:pt x="1442752" y="533019"/>
                  </a:lnTo>
                  <a:lnTo>
                    <a:pt x="1433989" y="546354"/>
                  </a:lnTo>
                  <a:lnTo>
                    <a:pt x="1456563" y="552069"/>
                  </a:lnTo>
                  <a:lnTo>
                    <a:pt x="1469326" y="559117"/>
                  </a:lnTo>
                  <a:lnTo>
                    <a:pt x="1480090" y="554164"/>
                  </a:lnTo>
                  <a:lnTo>
                    <a:pt x="1502188" y="564451"/>
                  </a:lnTo>
                  <a:lnTo>
                    <a:pt x="1503807" y="544544"/>
                  </a:lnTo>
                  <a:lnTo>
                    <a:pt x="1507046" y="545782"/>
                  </a:lnTo>
                  <a:lnTo>
                    <a:pt x="1509617" y="542544"/>
                  </a:lnTo>
                  <a:lnTo>
                    <a:pt x="1524953" y="547402"/>
                  </a:lnTo>
                  <a:lnTo>
                    <a:pt x="1536383" y="538639"/>
                  </a:lnTo>
                  <a:lnTo>
                    <a:pt x="1536383" y="523208"/>
                  </a:lnTo>
                  <a:lnTo>
                    <a:pt x="1544479" y="521303"/>
                  </a:lnTo>
                  <a:lnTo>
                    <a:pt x="1544669" y="523494"/>
                  </a:lnTo>
                  <a:lnTo>
                    <a:pt x="1554671" y="522922"/>
                  </a:lnTo>
                  <a:lnTo>
                    <a:pt x="1555242" y="525209"/>
                  </a:lnTo>
                  <a:lnTo>
                    <a:pt x="1570768" y="520541"/>
                  </a:lnTo>
                  <a:lnTo>
                    <a:pt x="1572387" y="527685"/>
                  </a:lnTo>
                  <a:lnTo>
                    <a:pt x="1580102" y="528638"/>
                  </a:lnTo>
                  <a:lnTo>
                    <a:pt x="1583436" y="548545"/>
                  </a:lnTo>
                  <a:lnTo>
                    <a:pt x="1573816" y="553593"/>
                  </a:lnTo>
                  <a:lnTo>
                    <a:pt x="1572578" y="556546"/>
                  </a:lnTo>
                  <a:lnTo>
                    <a:pt x="1571054" y="566738"/>
                  </a:lnTo>
                  <a:lnTo>
                    <a:pt x="1576769" y="568166"/>
                  </a:lnTo>
                  <a:lnTo>
                    <a:pt x="1574673" y="584930"/>
                  </a:lnTo>
                  <a:lnTo>
                    <a:pt x="1576007" y="595789"/>
                  </a:lnTo>
                  <a:lnTo>
                    <a:pt x="1601724" y="583311"/>
                  </a:lnTo>
                  <a:lnTo>
                    <a:pt x="1601343" y="568928"/>
                  </a:lnTo>
                  <a:lnTo>
                    <a:pt x="1609534" y="569119"/>
                  </a:lnTo>
                  <a:lnTo>
                    <a:pt x="1609154" y="564070"/>
                  </a:lnTo>
                  <a:lnTo>
                    <a:pt x="1611916" y="563689"/>
                  </a:lnTo>
                  <a:lnTo>
                    <a:pt x="1611249" y="556260"/>
                  </a:lnTo>
                  <a:lnTo>
                    <a:pt x="1623155" y="556736"/>
                  </a:lnTo>
                  <a:lnTo>
                    <a:pt x="1621822" y="547306"/>
                  </a:lnTo>
                  <a:lnTo>
                    <a:pt x="1626489" y="546830"/>
                  </a:lnTo>
                  <a:lnTo>
                    <a:pt x="1630775" y="561022"/>
                  </a:lnTo>
                  <a:lnTo>
                    <a:pt x="1636014" y="559689"/>
                  </a:lnTo>
                  <a:lnTo>
                    <a:pt x="1636109" y="553784"/>
                  </a:lnTo>
                  <a:lnTo>
                    <a:pt x="1645444" y="553307"/>
                  </a:lnTo>
                  <a:lnTo>
                    <a:pt x="1642682" y="536257"/>
                  </a:lnTo>
                  <a:lnTo>
                    <a:pt x="1662017" y="527399"/>
                  </a:lnTo>
                  <a:lnTo>
                    <a:pt x="1677543" y="522922"/>
                  </a:lnTo>
                  <a:lnTo>
                    <a:pt x="1696117" y="523208"/>
                  </a:lnTo>
                  <a:lnTo>
                    <a:pt x="1705070" y="518446"/>
                  </a:lnTo>
                  <a:lnTo>
                    <a:pt x="1720501" y="516826"/>
                  </a:lnTo>
                  <a:lnTo>
                    <a:pt x="1720501" y="514445"/>
                  </a:lnTo>
                  <a:lnTo>
                    <a:pt x="1775365" y="512635"/>
                  </a:lnTo>
                  <a:lnTo>
                    <a:pt x="1771841" y="518160"/>
                  </a:lnTo>
                  <a:lnTo>
                    <a:pt x="1802511" y="518255"/>
                  </a:lnTo>
                  <a:lnTo>
                    <a:pt x="1802701" y="523875"/>
                  </a:lnTo>
                  <a:lnTo>
                    <a:pt x="1820227" y="523684"/>
                  </a:lnTo>
                  <a:lnTo>
                    <a:pt x="1820418" y="527494"/>
                  </a:lnTo>
                  <a:lnTo>
                    <a:pt x="1830610" y="520732"/>
                  </a:lnTo>
                  <a:lnTo>
                    <a:pt x="1831467" y="540925"/>
                  </a:lnTo>
                  <a:lnTo>
                    <a:pt x="1840230" y="533209"/>
                  </a:lnTo>
                  <a:lnTo>
                    <a:pt x="1852232" y="529495"/>
                  </a:lnTo>
                  <a:lnTo>
                    <a:pt x="1852327" y="526256"/>
                  </a:lnTo>
                  <a:lnTo>
                    <a:pt x="1867852" y="519303"/>
                  </a:lnTo>
                  <a:lnTo>
                    <a:pt x="1870901" y="519112"/>
                  </a:lnTo>
                  <a:lnTo>
                    <a:pt x="1871567" y="524542"/>
                  </a:lnTo>
                  <a:lnTo>
                    <a:pt x="1889569" y="521779"/>
                  </a:lnTo>
                  <a:lnTo>
                    <a:pt x="1892332" y="532447"/>
                  </a:lnTo>
                  <a:lnTo>
                    <a:pt x="1896713" y="534067"/>
                  </a:lnTo>
                  <a:lnTo>
                    <a:pt x="1906143" y="533114"/>
                  </a:lnTo>
                  <a:lnTo>
                    <a:pt x="1906048" y="530828"/>
                  </a:lnTo>
                  <a:lnTo>
                    <a:pt x="1909667" y="530257"/>
                  </a:lnTo>
                  <a:lnTo>
                    <a:pt x="1943005" y="529304"/>
                  </a:lnTo>
                  <a:lnTo>
                    <a:pt x="1944719" y="580358"/>
                  </a:lnTo>
                  <a:lnTo>
                    <a:pt x="2019776" y="580739"/>
                  </a:lnTo>
                  <a:lnTo>
                    <a:pt x="2017776" y="618268"/>
                  </a:lnTo>
                  <a:lnTo>
                    <a:pt x="2005584" y="616744"/>
                  </a:lnTo>
                  <a:lnTo>
                    <a:pt x="2006441" y="633889"/>
                  </a:lnTo>
                  <a:lnTo>
                    <a:pt x="2001393" y="666274"/>
                  </a:lnTo>
                  <a:lnTo>
                    <a:pt x="2013966" y="671036"/>
                  </a:lnTo>
                  <a:lnTo>
                    <a:pt x="2015585" y="680847"/>
                  </a:lnTo>
                  <a:lnTo>
                    <a:pt x="1993106" y="690848"/>
                  </a:lnTo>
                  <a:lnTo>
                    <a:pt x="1975104" y="694087"/>
                  </a:lnTo>
                  <a:lnTo>
                    <a:pt x="1980819" y="693992"/>
                  </a:lnTo>
                  <a:lnTo>
                    <a:pt x="1975294" y="694849"/>
                  </a:lnTo>
                  <a:lnTo>
                    <a:pt x="1974342" y="697325"/>
                  </a:lnTo>
                  <a:lnTo>
                    <a:pt x="1976723" y="712660"/>
                  </a:lnTo>
                  <a:lnTo>
                    <a:pt x="1989677" y="751808"/>
                  </a:lnTo>
                  <a:lnTo>
                    <a:pt x="1987296" y="755523"/>
                  </a:lnTo>
                  <a:lnTo>
                    <a:pt x="1989677" y="764667"/>
                  </a:lnTo>
                  <a:lnTo>
                    <a:pt x="1986534" y="765429"/>
                  </a:lnTo>
                  <a:lnTo>
                    <a:pt x="1985391" y="815054"/>
                  </a:lnTo>
                  <a:lnTo>
                    <a:pt x="2005393" y="818007"/>
                  </a:lnTo>
                  <a:lnTo>
                    <a:pt x="2006156" y="829056"/>
                  </a:lnTo>
                  <a:lnTo>
                    <a:pt x="2015871" y="829246"/>
                  </a:lnTo>
                  <a:lnTo>
                    <a:pt x="2015204" y="836676"/>
                  </a:lnTo>
                  <a:lnTo>
                    <a:pt x="2012347" y="843915"/>
                  </a:lnTo>
                  <a:lnTo>
                    <a:pt x="2003012" y="843058"/>
                  </a:lnTo>
                  <a:lnTo>
                    <a:pt x="2004060" y="856297"/>
                  </a:lnTo>
                  <a:lnTo>
                    <a:pt x="1984153" y="853440"/>
                  </a:lnTo>
                  <a:lnTo>
                    <a:pt x="1984058" y="861917"/>
                  </a:lnTo>
                  <a:lnTo>
                    <a:pt x="1995868" y="892016"/>
                  </a:lnTo>
                  <a:lnTo>
                    <a:pt x="1980533" y="895159"/>
                  </a:lnTo>
                  <a:lnTo>
                    <a:pt x="1965579" y="889254"/>
                  </a:lnTo>
                  <a:lnTo>
                    <a:pt x="1966055" y="901827"/>
                  </a:lnTo>
                  <a:lnTo>
                    <a:pt x="1941005" y="916876"/>
                  </a:lnTo>
                  <a:lnTo>
                    <a:pt x="1944148" y="922972"/>
                  </a:lnTo>
                  <a:lnTo>
                    <a:pt x="1947767" y="921353"/>
                  </a:lnTo>
                  <a:lnTo>
                    <a:pt x="1945862" y="923925"/>
                  </a:lnTo>
                  <a:lnTo>
                    <a:pt x="1934813" y="925735"/>
                  </a:lnTo>
                  <a:lnTo>
                    <a:pt x="1927669" y="917162"/>
                  </a:lnTo>
                  <a:lnTo>
                    <a:pt x="1903762" y="927449"/>
                  </a:lnTo>
                  <a:lnTo>
                    <a:pt x="1912239" y="953548"/>
                  </a:lnTo>
                  <a:lnTo>
                    <a:pt x="1907667" y="955167"/>
                  </a:lnTo>
                  <a:lnTo>
                    <a:pt x="1926622" y="1039082"/>
                  </a:lnTo>
                  <a:lnTo>
                    <a:pt x="1923098" y="1046417"/>
                  </a:lnTo>
                  <a:lnTo>
                    <a:pt x="1915382" y="1047655"/>
                  </a:lnTo>
                  <a:lnTo>
                    <a:pt x="1884807" y="1054894"/>
                  </a:lnTo>
                  <a:lnTo>
                    <a:pt x="1860328" y="1056322"/>
                  </a:lnTo>
                  <a:lnTo>
                    <a:pt x="1800892" y="1067467"/>
                  </a:lnTo>
                  <a:lnTo>
                    <a:pt x="1724597" y="1054322"/>
                  </a:lnTo>
                  <a:lnTo>
                    <a:pt x="1672781" y="1064133"/>
                  </a:lnTo>
                  <a:lnTo>
                    <a:pt x="1651349" y="1072229"/>
                  </a:lnTo>
                  <a:lnTo>
                    <a:pt x="1631728" y="1073753"/>
                  </a:lnTo>
                  <a:lnTo>
                    <a:pt x="1617536" y="1078611"/>
                  </a:lnTo>
                  <a:lnTo>
                    <a:pt x="1608677" y="1043749"/>
                  </a:lnTo>
                  <a:lnTo>
                    <a:pt x="1605534" y="1045559"/>
                  </a:lnTo>
                  <a:lnTo>
                    <a:pt x="1596771" y="1025080"/>
                  </a:lnTo>
                  <a:lnTo>
                    <a:pt x="1585151" y="1026985"/>
                  </a:lnTo>
                  <a:lnTo>
                    <a:pt x="1576007" y="1024318"/>
                  </a:lnTo>
                  <a:lnTo>
                    <a:pt x="1578864" y="1017842"/>
                  </a:lnTo>
                  <a:lnTo>
                    <a:pt x="1569053" y="1009174"/>
                  </a:lnTo>
                  <a:lnTo>
                    <a:pt x="1545050" y="1000030"/>
                  </a:lnTo>
                  <a:lnTo>
                    <a:pt x="1527239" y="1001459"/>
                  </a:lnTo>
                  <a:lnTo>
                    <a:pt x="1512189" y="999077"/>
                  </a:lnTo>
                  <a:lnTo>
                    <a:pt x="1504093" y="1003744"/>
                  </a:lnTo>
                  <a:lnTo>
                    <a:pt x="1489329" y="1021937"/>
                  </a:lnTo>
                  <a:lnTo>
                    <a:pt x="1481519" y="1023842"/>
                  </a:lnTo>
                  <a:lnTo>
                    <a:pt x="1468184" y="1033748"/>
                  </a:lnTo>
                  <a:lnTo>
                    <a:pt x="1450658" y="1037653"/>
                  </a:lnTo>
                  <a:lnTo>
                    <a:pt x="1441323" y="1044607"/>
                  </a:lnTo>
                  <a:lnTo>
                    <a:pt x="1431131" y="1060037"/>
                  </a:lnTo>
                  <a:lnTo>
                    <a:pt x="1441228" y="1059180"/>
                  </a:lnTo>
                  <a:lnTo>
                    <a:pt x="1443323" y="1064705"/>
                  </a:lnTo>
                  <a:lnTo>
                    <a:pt x="1438847" y="1071563"/>
                  </a:lnTo>
                  <a:lnTo>
                    <a:pt x="1432655" y="1073944"/>
                  </a:lnTo>
                  <a:lnTo>
                    <a:pt x="1439228" y="1107853"/>
                  </a:lnTo>
                  <a:lnTo>
                    <a:pt x="1413034" y="1132903"/>
                  </a:lnTo>
                  <a:lnTo>
                    <a:pt x="1413891" y="1138047"/>
                  </a:lnTo>
                  <a:lnTo>
                    <a:pt x="1410748" y="1139380"/>
                  </a:lnTo>
                  <a:lnTo>
                    <a:pt x="1412558" y="1145286"/>
                  </a:lnTo>
                  <a:lnTo>
                    <a:pt x="1418082" y="1141952"/>
                  </a:lnTo>
                  <a:lnTo>
                    <a:pt x="1427798" y="1160526"/>
                  </a:lnTo>
                  <a:lnTo>
                    <a:pt x="1436084" y="1156240"/>
                  </a:lnTo>
                  <a:lnTo>
                    <a:pt x="1442752" y="1165479"/>
                  </a:lnTo>
                  <a:lnTo>
                    <a:pt x="1438466" y="1169099"/>
                  </a:lnTo>
                  <a:lnTo>
                    <a:pt x="1441037" y="1175861"/>
                  </a:lnTo>
                  <a:lnTo>
                    <a:pt x="1432751" y="1182719"/>
                  </a:lnTo>
                  <a:lnTo>
                    <a:pt x="1445609" y="1206151"/>
                  </a:lnTo>
                  <a:lnTo>
                    <a:pt x="1455992" y="1235393"/>
                  </a:lnTo>
                  <a:lnTo>
                    <a:pt x="1453896" y="1236345"/>
                  </a:lnTo>
                  <a:lnTo>
                    <a:pt x="1458754" y="1249870"/>
                  </a:lnTo>
                  <a:lnTo>
                    <a:pt x="1456849" y="1252347"/>
                  </a:lnTo>
                  <a:lnTo>
                    <a:pt x="1460468" y="1255871"/>
                  </a:lnTo>
                  <a:lnTo>
                    <a:pt x="1457420" y="1259395"/>
                  </a:lnTo>
                  <a:lnTo>
                    <a:pt x="1454753" y="1261110"/>
                  </a:lnTo>
                  <a:lnTo>
                    <a:pt x="1453325" y="1257681"/>
                  </a:lnTo>
                  <a:lnTo>
                    <a:pt x="1427226" y="1269968"/>
                  </a:lnTo>
                  <a:lnTo>
                    <a:pt x="1430274" y="1278445"/>
                  </a:lnTo>
                  <a:lnTo>
                    <a:pt x="1419225" y="1282446"/>
                  </a:lnTo>
                  <a:lnTo>
                    <a:pt x="1418273" y="1286542"/>
                  </a:lnTo>
                  <a:lnTo>
                    <a:pt x="1381982" y="1310450"/>
                  </a:lnTo>
                  <a:lnTo>
                    <a:pt x="1375696" y="1318451"/>
                  </a:lnTo>
                  <a:lnTo>
                    <a:pt x="1346073" y="1322451"/>
                  </a:lnTo>
                  <a:lnTo>
                    <a:pt x="1334167" y="1320451"/>
                  </a:lnTo>
                  <a:lnTo>
                    <a:pt x="1324070" y="1304258"/>
                  </a:lnTo>
                  <a:lnTo>
                    <a:pt x="1309497" y="1308830"/>
                  </a:lnTo>
                  <a:lnTo>
                    <a:pt x="1307783" y="1304163"/>
                  </a:lnTo>
                  <a:lnTo>
                    <a:pt x="1298924" y="1308163"/>
                  </a:lnTo>
                  <a:lnTo>
                    <a:pt x="1301972" y="1317593"/>
                  </a:lnTo>
                  <a:lnTo>
                    <a:pt x="1274255" y="1323689"/>
                  </a:lnTo>
                  <a:lnTo>
                    <a:pt x="1270921" y="1328166"/>
                  </a:lnTo>
                  <a:lnTo>
                    <a:pt x="1276826" y="1341882"/>
                  </a:lnTo>
                  <a:lnTo>
                    <a:pt x="1271969" y="1343596"/>
                  </a:lnTo>
                  <a:lnTo>
                    <a:pt x="1272921" y="1346359"/>
                  </a:lnTo>
                  <a:lnTo>
                    <a:pt x="1264253" y="1348740"/>
                  </a:lnTo>
                  <a:lnTo>
                    <a:pt x="1253300" y="1349407"/>
                  </a:lnTo>
                  <a:lnTo>
                    <a:pt x="1250251" y="1342834"/>
                  </a:lnTo>
                  <a:lnTo>
                    <a:pt x="1237774" y="1347597"/>
                  </a:lnTo>
                  <a:lnTo>
                    <a:pt x="1236250" y="1350550"/>
                  </a:lnTo>
                  <a:lnTo>
                    <a:pt x="1222724" y="1350931"/>
                  </a:lnTo>
                  <a:lnTo>
                    <a:pt x="1216533" y="1345883"/>
                  </a:lnTo>
                  <a:lnTo>
                    <a:pt x="1222629" y="1331024"/>
                  </a:lnTo>
                  <a:lnTo>
                    <a:pt x="1219105" y="1332643"/>
                  </a:lnTo>
                  <a:lnTo>
                    <a:pt x="1211771" y="1324927"/>
                  </a:lnTo>
                  <a:lnTo>
                    <a:pt x="1209484" y="1325499"/>
                  </a:lnTo>
                  <a:lnTo>
                    <a:pt x="1206913" y="1317784"/>
                  </a:lnTo>
                  <a:lnTo>
                    <a:pt x="1201293" y="1318736"/>
                  </a:lnTo>
                  <a:lnTo>
                    <a:pt x="1202817" y="1324642"/>
                  </a:lnTo>
                  <a:lnTo>
                    <a:pt x="1195578" y="1321403"/>
                  </a:lnTo>
                  <a:close/>
                  <a:moveTo>
                    <a:pt x="1646873" y="534448"/>
                  </a:moveTo>
                  <a:lnTo>
                    <a:pt x="1649063" y="541401"/>
                  </a:lnTo>
                  <a:lnTo>
                    <a:pt x="1655350" y="541020"/>
                  </a:lnTo>
                  <a:lnTo>
                    <a:pt x="1652683" y="532257"/>
                  </a:lnTo>
                  <a:lnTo>
                    <a:pt x="1646873" y="534448"/>
                  </a:lnTo>
                  <a:close/>
                  <a:moveTo>
                    <a:pt x="1659541" y="528733"/>
                  </a:moveTo>
                  <a:lnTo>
                    <a:pt x="1661541" y="535019"/>
                  </a:lnTo>
                  <a:lnTo>
                    <a:pt x="1668685" y="533114"/>
                  </a:lnTo>
                  <a:lnTo>
                    <a:pt x="1667256" y="526923"/>
                  </a:lnTo>
                  <a:lnTo>
                    <a:pt x="1659541" y="5287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3" name="Freihandform: Form 172">
              <a:extLst>
                <a:ext uri="{FF2B5EF4-FFF2-40B4-BE49-F238E27FC236}">
                  <a16:creationId xmlns:a16="http://schemas.microsoft.com/office/drawing/2014/main" id="{10A8FBD4-9068-40F8-B9BA-FD73E34531A2}"/>
                </a:ext>
              </a:extLst>
            </p:cNvPr>
            <p:cNvSpPr/>
            <p:nvPr/>
          </p:nvSpPr>
          <p:spPr>
            <a:xfrm>
              <a:off x="951910" y="1280582"/>
              <a:ext cx="727650" cy="658350"/>
            </a:xfrm>
            <a:custGeom>
              <a:avLst/>
              <a:gdLst>
                <a:gd name="connsiteX0" fmla="*/ 36004 w 1400175"/>
                <a:gd name="connsiteY0" fmla="*/ 1046131 h 1266825"/>
                <a:gd name="connsiteX1" fmla="*/ 20574 w 1400175"/>
                <a:gd name="connsiteY1" fmla="*/ 1046321 h 1266825"/>
                <a:gd name="connsiteX2" fmla="*/ 17335 w 1400175"/>
                <a:gd name="connsiteY2" fmla="*/ 1043940 h 1266825"/>
                <a:gd name="connsiteX3" fmla="*/ 16764 w 1400175"/>
                <a:gd name="connsiteY3" fmla="*/ 1034129 h 1266825"/>
                <a:gd name="connsiteX4" fmla="*/ 33814 w 1400175"/>
                <a:gd name="connsiteY4" fmla="*/ 1026700 h 1266825"/>
                <a:gd name="connsiteX5" fmla="*/ 36004 w 1400175"/>
                <a:gd name="connsiteY5" fmla="*/ 1046131 h 1266825"/>
                <a:gd name="connsiteX6" fmla="*/ 1118521 w 1400175"/>
                <a:gd name="connsiteY6" fmla="*/ 301752 h 1266825"/>
                <a:gd name="connsiteX7" fmla="*/ 1122140 w 1400175"/>
                <a:gd name="connsiteY7" fmla="*/ 304514 h 1266825"/>
                <a:gd name="connsiteX8" fmla="*/ 1120997 w 1400175"/>
                <a:gd name="connsiteY8" fmla="*/ 307372 h 1266825"/>
                <a:gd name="connsiteX9" fmla="*/ 1117378 w 1400175"/>
                <a:gd name="connsiteY9" fmla="*/ 305657 h 1266825"/>
                <a:gd name="connsiteX10" fmla="*/ 1118521 w 1400175"/>
                <a:gd name="connsiteY10" fmla="*/ 301752 h 1266825"/>
                <a:gd name="connsiteX11" fmla="*/ 1212533 w 1400175"/>
                <a:gd name="connsiteY11" fmla="*/ 145637 h 1266825"/>
                <a:gd name="connsiteX12" fmla="*/ 1215580 w 1400175"/>
                <a:gd name="connsiteY12" fmla="*/ 146685 h 1266825"/>
                <a:gd name="connsiteX13" fmla="*/ 1214342 w 1400175"/>
                <a:gd name="connsiteY13" fmla="*/ 154972 h 1266825"/>
                <a:gd name="connsiteX14" fmla="*/ 1208342 w 1400175"/>
                <a:gd name="connsiteY14" fmla="*/ 152209 h 1266825"/>
                <a:gd name="connsiteX15" fmla="*/ 1208627 w 1400175"/>
                <a:gd name="connsiteY15" fmla="*/ 148209 h 1266825"/>
                <a:gd name="connsiteX16" fmla="*/ 1206341 w 1400175"/>
                <a:gd name="connsiteY16" fmla="*/ 147066 h 1266825"/>
                <a:gd name="connsiteX17" fmla="*/ 1210437 w 1400175"/>
                <a:gd name="connsiteY17" fmla="*/ 144399 h 1266825"/>
                <a:gd name="connsiteX18" fmla="*/ 1212533 w 1400175"/>
                <a:gd name="connsiteY18" fmla="*/ 145637 h 1266825"/>
                <a:gd name="connsiteX19" fmla="*/ 161544 w 1400175"/>
                <a:gd name="connsiteY19" fmla="*/ 1236440 h 1266825"/>
                <a:gd name="connsiteX20" fmla="*/ 160020 w 1400175"/>
                <a:gd name="connsiteY20" fmla="*/ 1230725 h 1266825"/>
                <a:gd name="connsiteX21" fmla="*/ 151733 w 1400175"/>
                <a:gd name="connsiteY21" fmla="*/ 1228249 h 1266825"/>
                <a:gd name="connsiteX22" fmla="*/ 143542 w 1400175"/>
                <a:gd name="connsiteY22" fmla="*/ 1222248 h 1266825"/>
                <a:gd name="connsiteX23" fmla="*/ 120682 w 1400175"/>
                <a:gd name="connsiteY23" fmla="*/ 1196721 h 1266825"/>
                <a:gd name="connsiteX24" fmla="*/ 118777 w 1400175"/>
                <a:gd name="connsiteY24" fmla="*/ 1174909 h 1266825"/>
                <a:gd name="connsiteX25" fmla="*/ 105727 w 1400175"/>
                <a:gd name="connsiteY25" fmla="*/ 1140047 h 1266825"/>
                <a:gd name="connsiteX26" fmla="*/ 100870 w 1400175"/>
                <a:gd name="connsiteY26" fmla="*/ 1136142 h 1266825"/>
                <a:gd name="connsiteX27" fmla="*/ 91440 w 1400175"/>
                <a:gd name="connsiteY27" fmla="*/ 1143191 h 1266825"/>
                <a:gd name="connsiteX28" fmla="*/ 83058 w 1400175"/>
                <a:gd name="connsiteY28" fmla="*/ 1144810 h 1266825"/>
                <a:gd name="connsiteX29" fmla="*/ 79915 w 1400175"/>
                <a:gd name="connsiteY29" fmla="*/ 1141952 h 1266825"/>
                <a:gd name="connsiteX30" fmla="*/ 82391 w 1400175"/>
                <a:gd name="connsiteY30" fmla="*/ 1117092 h 1266825"/>
                <a:gd name="connsiteX31" fmla="*/ 88011 w 1400175"/>
                <a:gd name="connsiteY31" fmla="*/ 1110234 h 1266825"/>
                <a:gd name="connsiteX32" fmla="*/ 90297 w 1400175"/>
                <a:gd name="connsiteY32" fmla="*/ 1097661 h 1266825"/>
                <a:gd name="connsiteX33" fmla="*/ 90011 w 1400175"/>
                <a:gd name="connsiteY33" fmla="*/ 1095280 h 1266825"/>
                <a:gd name="connsiteX34" fmla="*/ 85820 w 1400175"/>
                <a:gd name="connsiteY34" fmla="*/ 1097280 h 1266825"/>
                <a:gd name="connsiteX35" fmla="*/ 80581 w 1400175"/>
                <a:gd name="connsiteY35" fmla="*/ 1082516 h 1266825"/>
                <a:gd name="connsiteX36" fmla="*/ 85820 w 1400175"/>
                <a:gd name="connsiteY36" fmla="*/ 1080897 h 1266825"/>
                <a:gd name="connsiteX37" fmla="*/ 85249 w 1400175"/>
                <a:gd name="connsiteY37" fmla="*/ 1078325 h 1266825"/>
                <a:gd name="connsiteX38" fmla="*/ 81153 w 1400175"/>
                <a:gd name="connsiteY38" fmla="*/ 1078611 h 1266825"/>
                <a:gd name="connsiteX39" fmla="*/ 79915 w 1400175"/>
                <a:gd name="connsiteY39" fmla="*/ 1070896 h 1266825"/>
                <a:gd name="connsiteX40" fmla="*/ 84868 w 1400175"/>
                <a:gd name="connsiteY40" fmla="*/ 1066800 h 1266825"/>
                <a:gd name="connsiteX41" fmla="*/ 83629 w 1400175"/>
                <a:gd name="connsiteY41" fmla="*/ 1057847 h 1266825"/>
                <a:gd name="connsiteX42" fmla="*/ 42100 w 1400175"/>
                <a:gd name="connsiteY42" fmla="*/ 1045464 h 1266825"/>
                <a:gd name="connsiteX43" fmla="*/ 42196 w 1400175"/>
                <a:gd name="connsiteY43" fmla="*/ 1035177 h 1266825"/>
                <a:gd name="connsiteX44" fmla="*/ 42386 w 1400175"/>
                <a:gd name="connsiteY44" fmla="*/ 1033463 h 1266825"/>
                <a:gd name="connsiteX45" fmla="*/ 57436 w 1400175"/>
                <a:gd name="connsiteY45" fmla="*/ 1036892 h 1266825"/>
                <a:gd name="connsiteX46" fmla="*/ 57340 w 1400175"/>
                <a:gd name="connsiteY46" fmla="*/ 1027748 h 1266825"/>
                <a:gd name="connsiteX47" fmla="*/ 60293 w 1400175"/>
                <a:gd name="connsiteY47" fmla="*/ 1028414 h 1266825"/>
                <a:gd name="connsiteX48" fmla="*/ 60007 w 1400175"/>
                <a:gd name="connsiteY48" fmla="*/ 1010888 h 1266825"/>
                <a:gd name="connsiteX49" fmla="*/ 69818 w 1400175"/>
                <a:gd name="connsiteY49" fmla="*/ 1017079 h 1266825"/>
                <a:gd name="connsiteX50" fmla="*/ 86201 w 1400175"/>
                <a:gd name="connsiteY50" fmla="*/ 1019746 h 1266825"/>
                <a:gd name="connsiteX51" fmla="*/ 105156 w 1400175"/>
                <a:gd name="connsiteY51" fmla="*/ 1029176 h 1266825"/>
                <a:gd name="connsiteX52" fmla="*/ 93535 w 1400175"/>
                <a:gd name="connsiteY52" fmla="*/ 1018413 h 1266825"/>
                <a:gd name="connsiteX53" fmla="*/ 89821 w 1400175"/>
                <a:gd name="connsiteY53" fmla="*/ 1006888 h 1266825"/>
                <a:gd name="connsiteX54" fmla="*/ 102870 w 1400175"/>
                <a:gd name="connsiteY54" fmla="*/ 1007745 h 1266825"/>
                <a:gd name="connsiteX55" fmla="*/ 101822 w 1400175"/>
                <a:gd name="connsiteY55" fmla="*/ 991934 h 1266825"/>
                <a:gd name="connsiteX56" fmla="*/ 97441 w 1400175"/>
                <a:gd name="connsiteY56" fmla="*/ 991648 h 1266825"/>
                <a:gd name="connsiteX57" fmla="*/ 97345 w 1400175"/>
                <a:gd name="connsiteY57" fmla="*/ 989457 h 1266825"/>
                <a:gd name="connsiteX58" fmla="*/ 82010 w 1400175"/>
                <a:gd name="connsiteY58" fmla="*/ 988981 h 1266825"/>
                <a:gd name="connsiteX59" fmla="*/ 74485 w 1400175"/>
                <a:gd name="connsiteY59" fmla="*/ 991171 h 1266825"/>
                <a:gd name="connsiteX60" fmla="*/ 73057 w 1400175"/>
                <a:gd name="connsiteY60" fmla="*/ 988028 h 1266825"/>
                <a:gd name="connsiteX61" fmla="*/ 63246 w 1400175"/>
                <a:gd name="connsiteY61" fmla="*/ 987076 h 1266825"/>
                <a:gd name="connsiteX62" fmla="*/ 65341 w 1400175"/>
                <a:gd name="connsiteY62" fmla="*/ 978027 h 1266825"/>
                <a:gd name="connsiteX63" fmla="*/ 75914 w 1400175"/>
                <a:gd name="connsiteY63" fmla="*/ 980313 h 1266825"/>
                <a:gd name="connsiteX64" fmla="*/ 81820 w 1400175"/>
                <a:gd name="connsiteY64" fmla="*/ 977075 h 1266825"/>
                <a:gd name="connsiteX65" fmla="*/ 97822 w 1400175"/>
                <a:gd name="connsiteY65" fmla="*/ 975169 h 1266825"/>
                <a:gd name="connsiteX66" fmla="*/ 104870 w 1400175"/>
                <a:gd name="connsiteY66" fmla="*/ 970883 h 1266825"/>
                <a:gd name="connsiteX67" fmla="*/ 114395 w 1400175"/>
                <a:gd name="connsiteY67" fmla="*/ 959263 h 1266825"/>
                <a:gd name="connsiteX68" fmla="*/ 142303 w 1400175"/>
                <a:gd name="connsiteY68" fmla="*/ 952405 h 1266825"/>
                <a:gd name="connsiteX69" fmla="*/ 148209 w 1400175"/>
                <a:gd name="connsiteY69" fmla="*/ 947166 h 1266825"/>
                <a:gd name="connsiteX70" fmla="*/ 147256 w 1400175"/>
                <a:gd name="connsiteY70" fmla="*/ 936212 h 1266825"/>
                <a:gd name="connsiteX71" fmla="*/ 136874 w 1400175"/>
                <a:gd name="connsiteY71" fmla="*/ 925449 h 1266825"/>
                <a:gd name="connsiteX72" fmla="*/ 121634 w 1400175"/>
                <a:gd name="connsiteY72" fmla="*/ 902684 h 1266825"/>
                <a:gd name="connsiteX73" fmla="*/ 124873 w 1400175"/>
                <a:gd name="connsiteY73" fmla="*/ 899350 h 1266825"/>
                <a:gd name="connsiteX74" fmla="*/ 118300 w 1400175"/>
                <a:gd name="connsiteY74" fmla="*/ 890778 h 1266825"/>
                <a:gd name="connsiteX75" fmla="*/ 121634 w 1400175"/>
                <a:gd name="connsiteY75" fmla="*/ 888492 h 1266825"/>
                <a:gd name="connsiteX76" fmla="*/ 116776 w 1400175"/>
                <a:gd name="connsiteY76" fmla="*/ 880396 h 1266825"/>
                <a:gd name="connsiteX77" fmla="*/ 102013 w 1400175"/>
                <a:gd name="connsiteY77" fmla="*/ 872966 h 1266825"/>
                <a:gd name="connsiteX78" fmla="*/ 97250 w 1400175"/>
                <a:gd name="connsiteY78" fmla="*/ 873823 h 1266825"/>
                <a:gd name="connsiteX79" fmla="*/ 92107 w 1400175"/>
                <a:gd name="connsiteY79" fmla="*/ 866775 h 1266825"/>
                <a:gd name="connsiteX80" fmla="*/ 91059 w 1400175"/>
                <a:gd name="connsiteY80" fmla="*/ 857250 h 1266825"/>
                <a:gd name="connsiteX81" fmla="*/ 97155 w 1400175"/>
                <a:gd name="connsiteY81" fmla="*/ 851059 h 1266825"/>
                <a:gd name="connsiteX82" fmla="*/ 116205 w 1400175"/>
                <a:gd name="connsiteY82" fmla="*/ 842772 h 1266825"/>
                <a:gd name="connsiteX83" fmla="*/ 115062 w 1400175"/>
                <a:gd name="connsiteY83" fmla="*/ 837152 h 1266825"/>
                <a:gd name="connsiteX84" fmla="*/ 109252 w 1400175"/>
                <a:gd name="connsiteY84" fmla="*/ 837343 h 1266825"/>
                <a:gd name="connsiteX85" fmla="*/ 107156 w 1400175"/>
                <a:gd name="connsiteY85" fmla="*/ 823627 h 1266825"/>
                <a:gd name="connsiteX86" fmla="*/ 110204 w 1400175"/>
                <a:gd name="connsiteY86" fmla="*/ 822388 h 1266825"/>
                <a:gd name="connsiteX87" fmla="*/ 105061 w 1400175"/>
                <a:gd name="connsiteY87" fmla="*/ 808958 h 1266825"/>
                <a:gd name="connsiteX88" fmla="*/ 111061 w 1400175"/>
                <a:gd name="connsiteY88" fmla="*/ 809244 h 1266825"/>
                <a:gd name="connsiteX89" fmla="*/ 111919 w 1400175"/>
                <a:gd name="connsiteY89" fmla="*/ 805244 h 1266825"/>
                <a:gd name="connsiteX90" fmla="*/ 115062 w 1400175"/>
                <a:gd name="connsiteY90" fmla="*/ 805148 h 1266825"/>
                <a:gd name="connsiteX91" fmla="*/ 111538 w 1400175"/>
                <a:gd name="connsiteY91" fmla="*/ 792004 h 1266825"/>
                <a:gd name="connsiteX92" fmla="*/ 107728 w 1400175"/>
                <a:gd name="connsiteY92" fmla="*/ 792004 h 1266825"/>
                <a:gd name="connsiteX93" fmla="*/ 111347 w 1400175"/>
                <a:gd name="connsiteY93" fmla="*/ 770287 h 1266825"/>
                <a:gd name="connsiteX94" fmla="*/ 113633 w 1400175"/>
                <a:gd name="connsiteY94" fmla="*/ 763143 h 1266825"/>
                <a:gd name="connsiteX95" fmla="*/ 128206 w 1400175"/>
                <a:gd name="connsiteY95" fmla="*/ 763238 h 1266825"/>
                <a:gd name="connsiteX96" fmla="*/ 130302 w 1400175"/>
                <a:gd name="connsiteY96" fmla="*/ 755713 h 1266825"/>
                <a:gd name="connsiteX97" fmla="*/ 138970 w 1400175"/>
                <a:gd name="connsiteY97" fmla="*/ 749427 h 1266825"/>
                <a:gd name="connsiteX98" fmla="*/ 141065 w 1400175"/>
                <a:gd name="connsiteY98" fmla="*/ 740473 h 1266825"/>
                <a:gd name="connsiteX99" fmla="*/ 137255 w 1400175"/>
                <a:gd name="connsiteY99" fmla="*/ 730091 h 1266825"/>
                <a:gd name="connsiteX100" fmla="*/ 151162 w 1400175"/>
                <a:gd name="connsiteY100" fmla="*/ 708088 h 1266825"/>
                <a:gd name="connsiteX101" fmla="*/ 141160 w 1400175"/>
                <a:gd name="connsiteY101" fmla="*/ 699992 h 1266825"/>
                <a:gd name="connsiteX102" fmla="*/ 127921 w 1400175"/>
                <a:gd name="connsiteY102" fmla="*/ 696944 h 1266825"/>
                <a:gd name="connsiteX103" fmla="*/ 123444 w 1400175"/>
                <a:gd name="connsiteY103" fmla="*/ 690277 h 1266825"/>
                <a:gd name="connsiteX104" fmla="*/ 135541 w 1400175"/>
                <a:gd name="connsiteY104" fmla="*/ 690086 h 1266825"/>
                <a:gd name="connsiteX105" fmla="*/ 139255 w 1400175"/>
                <a:gd name="connsiteY105" fmla="*/ 674370 h 1266825"/>
                <a:gd name="connsiteX106" fmla="*/ 138398 w 1400175"/>
                <a:gd name="connsiteY106" fmla="*/ 666369 h 1266825"/>
                <a:gd name="connsiteX107" fmla="*/ 147066 w 1400175"/>
                <a:gd name="connsiteY107" fmla="*/ 662559 h 1266825"/>
                <a:gd name="connsiteX108" fmla="*/ 148685 w 1400175"/>
                <a:gd name="connsiteY108" fmla="*/ 654272 h 1266825"/>
                <a:gd name="connsiteX109" fmla="*/ 160687 w 1400175"/>
                <a:gd name="connsiteY109" fmla="*/ 644366 h 1266825"/>
                <a:gd name="connsiteX110" fmla="*/ 156210 w 1400175"/>
                <a:gd name="connsiteY110" fmla="*/ 626269 h 1266825"/>
                <a:gd name="connsiteX111" fmla="*/ 160496 w 1400175"/>
                <a:gd name="connsiteY111" fmla="*/ 624078 h 1266825"/>
                <a:gd name="connsiteX112" fmla="*/ 159067 w 1400175"/>
                <a:gd name="connsiteY112" fmla="*/ 609124 h 1266825"/>
                <a:gd name="connsiteX113" fmla="*/ 161449 w 1400175"/>
                <a:gd name="connsiteY113" fmla="*/ 608933 h 1266825"/>
                <a:gd name="connsiteX114" fmla="*/ 161830 w 1400175"/>
                <a:gd name="connsiteY114" fmla="*/ 603599 h 1266825"/>
                <a:gd name="connsiteX115" fmla="*/ 163639 w 1400175"/>
                <a:gd name="connsiteY115" fmla="*/ 603599 h 1266825"/>
                <a:gd name="connsiteX116" fmla="*/ 164878 w 1400175"/>
                <a:gd name="connsiteY116" fmla="*/ 589217 h 1266825"/>
                <a:gd name="connsiteX117" fmla="*/ 194119 w 1400175"/>
                <a:gd name="connsiteY117" fmla="*/ 585502 h 1266825"/>
                <a:gd name="connsiteX118" fmla="*/ 194119 w 1400175"/>
                <a:gd name="connsiteY118" fmla="*/ 580168 h 1266825"/>
                <a:gd name="connsiteX119" fmla="*/ 182594 w 1400175"/>
                <a:gd name="connsiteY119" fmla="*/ 569881 h 1266825"/>
                <a:gd name="connsiteX120" fmla="*/ 168021 w 1400175"/>
                <a:gd name="connsiteY120" fmla="*/ 567500 h 1266825"/>
                <a:gd name="connsiteX121" fmla="*/ 141637 w 1400175"/>
                <a:gd name="connsiteY121" fmla="*/ 569786 h 1266825"/>
                <a:gd name="connsiteX122" fmla="*/ 140494 w 1400175"/>
                <a:gd name="connsiteY122" fmla="*/ 566356 h 1266825"/>
                <a:gd name="connsiteX123" fmla="*/ 131350 w 1400175"/>
                <a:gd name="connsiteY123" fmla="*/ 562356 h 1266825"/>
                <a:gd name="connsiteX124" fmla="*/ 119253 w 1400175"/>
                <a:gd name="connsiteY124" fmla="*/ 562547 h 1266825"/>
                <a:gd name="connsiteX125" fmla="*/ 113062 w 1400175"/>
                <a:gd name="connsiteY125" fmla="*/ 546259 h 1266825"/>
                <a:gd name="connsiteX126" fmla="*/ 117919 w 1400175"/>
                <a:gd name="connsiteY126" fmla="*/ 539877 h 1266825"/>
                <a:gd name="connsiteX127" fmla="*/ 114014 w 1400175"/>
                <a:gd name="connsiteY127" fmla="*/ 538448 h 1266825"/>
                <a:gd name="connsiteX128" fmla="*/ 113157 w 1400175"/>
                <a:gd name="connsiteY128" fmla="*/ 534067 h 1266825"/>
                <a:gd name="connsiteX129" fmla="*/ 122587 w 1400175"/>
                <a:gd name="connsiteY129" fmla="*/ 532352 h 1266825"/>
                <a:gd name="connsiteX130" fmla="*/ 122015 w 1400175"/>
                <a:gd name="connsiteY130" fmla="*/ 525685 h 1266825"/>
                <a:gd name="connsiteX131" fmla="*/ 130207 w 1400175"/>
                <a:gd name="connsiteY131" fmla="*/ 520827 h 1266825"/>
                <a:gd name="connsiteX132" fmla="*/ 130588 w 1400175"/>
                <a:gd name="connsiteY132" fmla="*/ 511778 h 1266825"/>
                <a:gd name="connsiteX133" fmla="*/ 124301 w 1400175"/>
                <a:gd name="connsiteY133" fmla="*/ 511683 h 1266825"/>
                <a:gd name="connsiteX134" fmla="*/ 125158 w 1400175"/>
                <a:gd name="connsiteY134" fmla="*/ 502920 h 1266825"/>
                <a:gd name="connsiteX135" fmla="*/ 116491 w 1400175"/>
                <a:gd name="connsiteY135" fmla="*/ 504825 h 1266825"/>
                <a:gd name="connsiteX136" fmla="*/ 106680 w 1400175"/>
                <a:gd name="connsiteY136" fmla="*/ 511302 h 1266825"/>
                <a:gd name="connsiteX137" fmla="*/ 110490 w 1400175"/>
                <a:gd name="connsiteY137" fmla="*/ 495300 h 1266825"/>
                <a:gd name="connsiteX138" fmla="*/ 73723 w 1400175"/>
                <a:gd name="connsiteY138" fmla="*/ 480727 h 1266825"/>
                <a:gd name="connsiteX139" fmla="*/ 61722 w 1400175"/>
                <a:gd name="connsiteY139" fmla="*/ 480060 h 1266825"/>
                <a:gd name="connsiteX140" fmla="*/ 56483 w 1400175"/>
                <a:gd name="connsiteY140" fmla="*/ 476631 h 1266825"/>
                <a:gd name="connsiteX141" fmla="*/ 43434 w 1400175"/>
                <a:gd name="connsiteY141" fmla="*/ 476822 h 1266825"/>
                <a:gd name="connsiteX142" fmla="*/ 22669 w 1400175"/>
                <a:gd name="connsiteY142" fmla="*/ 458248 h 1266825"/>
                <a:gd name="connsiteX143" fmla="*/ 9525 w 1400175"/>
                <a:gd name="connsiteY143" fmla="*/ 450342 h 1266825"/>
                <a:gd name="connsiteX144" fmla="*/ 18002 w 1400175"/>
                <a:gd name="connsiteY144" fmla="*/ 444341 h 1266825"/>
                <a:gd name="connsiteX145" fmla="*/ 26384 w 1400175"/>
                <a:gd name="connsiteY145" fmla="*/ 445865 h 1266825"/>
                <a:gd name="connsiteX146" fmla="*/ 37052 w 1400175"/>
                <a:gd name="connsiteY146" fmla="*/ 442150 h 1266825"/>
                <a:gd name="connsiteX147" fmla="*/ 37243 w 1400175"/>
                <a:gd name="connsiteY147" fmla="*/ 437198 h 1266825"/>
                <a:gd name="connsiteX148" fmla="*/ 43815 w 1400175"/>
                <a:gd name="connsiteY148" fmla="*/ 429958 h 1266825"/>
                <a:gd name="connsiteX149" fmla="*/ 48387 w 1400175"/>
                <a:gd name="connsiteY149" fmla="*/ 398907 h 1266825"/>
                <a:gd name="connsiteX150" fmla="*/ 58674 w 1400175"/>
                <a:gd name="connsiteY150" fmla="*/ 383000 h 1266825"/>
                <a:gd name="connsiteX151" fmla="*/ 61436 w 1400175"/>
                <a:gd name="connsiteY151" fmla="*/ 371951 h 1266825"/>
                <a:gd name="connsiteX152" fmla="*/ 53816 w 1400175"/>
                <a:gd name="connsiteY152" fmla="*/ 360902 h 1266825"/>
                <a:gd name="connsiteX153" fmla="*/ 47244 w 1400175"/>
                <a:gd name="connsiteY153" fmla="*/ 357569 h 1266825"/>
                <a:gd name="connsiteX154" fmla="*/ 48292 w 1400175"/>
                <a:gd name="connsiteY154" fmla="*/ 347091 h 1266825"/>
                <a:gd name="connsiteX155" fmla="*/ 70009 w 1400175"/>
                <a:gd name="connsiteY155" fmla="*/ 357473 h 1266825"/>
                <a:gd name="connsiteX156" fmla="*/ 85249 w 1400175"/>
                <a:gd name="connsiteY156" fmla="*/ 381762 h 1266825"/>
                <a:gd name="connsiteX157" fmla="*/ 92583 w 1400175"/>
                <a:gd name="connsiteY157" fmla="*/ 402336 h 1266825"/>
                <a:gd name="connsiteX158" fmla="*/ 99822 w 1400175"/>
                <a:gd name="connsiteY158" fmla="*/ 397478 h 1266825"/>
                <a:gd name="connsiteX159" fmla="*/ 103918 w 1400175"/>
                <a:gd name="connsiteY159" fmla="*/ 404717 h 1266825"/>
                <a:gd name="connsiteX160" fmla="*/ 109823 w 1400175"/>
                <a:gd name="connsiteY160" fmla="*/ 427673 h 1266825"/>
                <a:gd name="connsiteX161" fmla="*/ 135255 w 1400175"/>
                <a:gd name="connsiteY161" fmla="*/ 438817 h 1266825"/>
                <a:gd name="connsiteX162" fmla="*/ 144589 w 1400175"/>
                <a:gd name="connsiteY162" fmla="*/ 431578 h 1266825"/>
                <a:gd name="connsiteX163" fmla="*/ 150685 w 1400175"/>
                <a:gd name="connsiteY163" fmla="*/ 431578 h 1266825"/>
                <a:gd name="connsiteX164" fmla="*/ 166116 w 1400175"/>
                <a:gd name="connsiteY164" fmla="*/ 424910 h 1266825"/>
                <a:gd name="connsiteX165" fmla="*/ 174688 w 1400175"/>
                <a:gd name="connsiteY165" fmla="*/ 414337 h 1266825"/>
                <a:gd name="connsiteX166" fmla="*/ 205930 w 1400175"/>
                <a:gd name="connsiteY166" fmla="*/ 429387 h 1266825"/>
                <a:gd name="connsiteX167" fmla="*/ 243268 w 1400175"/>
                <a:gd name="connsiteY167" fmla="*/ 423196 h 1266825"/>
                <a:gd name="connsiteX168" fmla="*/ 260604 w 1400175"/>
                <a:gd name="connsiteY168" fmla="*/ 411194 h 1266825"/>
                <a:gd name="connsiteX169" fmla="*/ 272320 w 1400175"/>
                <a:gd name="connsiteY169" fmla="*/ 394145 h 1266825"/>
                <a:gd name="connsiteX170" fmla="*/ 289750 w 1400175"/>
                <a:gd name="connsiteY170" fmla="*/ 396335 h 1266825"/>
                <a:gd name="connsiteX171" fmla="*/ 291751 w 1400175"/>
                <a:gd name="connsiteY171" fmla="*/ 382524 h 1266825"/>
                <a:gd name="connsiteX172" fmla="*/ 309181 w 1400175"/>
                <a:gd name="connsiteY172" fmla="*/ 381381 h 1266825"/>
                <a:gd name="connsiteX173" fmla="*/ 314420 w 1400175"/>
                <a:gd name="connsiteY173" fmla="*/ 383953 h 1266825"/>
                <a:gd name="connsiteX174" fmla="*/ 314896 w 1400175"/>
                <a:gd name="connsiteY174" fmla="*/ 368617 h 1266825"/>
                <a:gd name="connsiteX175" fmla="*/ 321564 w 1400175"/>
                <a:gd name="connsiteY175" fmla="*/ 368903 h 1266825"/>
                <a:gd name="connsiteX176" fmla="*/ 322231 w 1400175"/>
                <a:gd name="connsiteY176" fmla="*/ 366141 h 1266825"/>
                <a:gd name="connsiteX177" fmla="*/ 326993 w 1400175"/>
                <a:gd name="connsiteY177" fmla="*/ 368808 h 1266825"/>
                <a:gd name="connsiteX178" fmla="*/ 331470 w 1400175"/>
                <a:gd name="connsiteY178" fmla="*/ 354616 h 1266825"/>
                <a:gd name="connsiteX179" fmla="*/ 332137 w 1400175"/>
                <a:gd name="connsiteY179" fmla="*/ 342519 h 1266825"/>
                <a:gd name="connsiteX180" fmla="*/ 341662 w 1400175"/>
                <a:gd name="connsiteY180" fmla="*/ 336995 h 1266825"/>
                <a:gd name="connsiteX181" fmla="*/ 354901 w 1400175"/>
                <a:gd name="connsiteY181" fmla="*/ 322516 h 1266825"/>
                <a:gd name="connsiteX182" fmla="*/ 362617 w 1400175"/>
                <a:gd name="connsiteY182" fmla="*/ 321278 h 1266825"/>
                <a:gd name="connsiteX183" fmla="*/ 384619 w 1400175"/>
                <a:gd name="connsiteY183" fmla="*/ 322516 h 1266825"/>
                <a:gd name="connsiteX184" fmla="*/ 410813 w 1400175"/>
                <a:gd name="connsiteY184" fmla="*/ 336518 h 1266825"/>
                <a:gd name="connsiteX185" fmla="*/ 408908 w 1400175"/>
                <a:gd name="connsiteY185" fmla="*/ 340042 h 1266825"/>
                <a:gd name="connsiteX186" fmla="*/ 421195 w 1400175"/>
                <a:gd name="connsiteY186" fmla="*/ 346329 h 1266825"/>
                <a:gd name="connsiteX187" fmla="*/ 427958 w 1400175"/>
                <a:gd name="connsiteY187" fmla="*/ 353473 h 1266825"/>
                <a:gd name="connsiteX188" fmla="*/ 421291 w 1400175"/>
                <a:gd name="connsiteY188" fmla="*/ 363950 h 1266825"/>
                <a:gd name="connsiteX189" fmla="*/ 423767 w 1400175"/>
                <a:gd name="connsiteY189" fmla="*/ 371380 h 1266825"/>
                <a:gd name="connsiteX190" fmla="*/ 431673 w 1400175"/>
                <a:gd name="connsiteY190" fmla="*/ 372332 h 1266825"/>
                <a:gd name="connsiteX191" fmla="*/ 441007 w 1400175"/>
                <a:gd name="connsiteY191" fmla="*/ 378047 h 1266825"/>
                <a:gd name="connsiteX192" fmla="*/ 445389 w 1400175"/>
                <a:gd name="connsiteY192" fmla="*/ 383286 h 1266825"/>
                <a:gd name="connsiteX193" fmla="*/ 445389 w 1400175"/>
                <a:gd name="connsiteY193" fmla="*/ 388810 h 1266825"/>
                <a:gd name="connsiteX194" fmla="*/ 452533 w 1400175"/>
                <a:gd name="connsiteY194" fmla="*/ 390049 h 1266825"/>
                <a:gd name="connsiteX195" fmla="*/ 451485 w 1400175"/>
                <a:gd name="connsiteY195" fmla="*/ 395002 h 1266825"/>
                <a:gd name="connsiteX196" fmla="*/ 459867 w 1400175"/>
                <a:gd name="connsiteY196" fmla="*/ 394811 h 1266825"/>
                <a:gd name="connsiteX197" fmla="*/ 460534 w 1400175"/>
                <a:gd name="connsiteY197" fmla="*/ 392621 h 1266825"/>
                <a:gd name="connsiteX198" fmla="*/ 469201 w 1400175"/>
                <a:gd name="connsiteY198" fmla="*/ 390334 h 1266825"/>
                <a:gd name="connsiteX199" fmla="*/ 476917 w 1400175"/>
                <a:gd name="connsiteY199" fmla="*/ 391477 h 1266825"/>
                <a:gd name="connsiteX200" fmla="*/ 474631 w 1400175"/>
                <a:gd name="connsiteY200" fmla="*/ 405575 h 1266825"/>
                <a:gd name="connsiteX201" fmla="*/ 478155 w 1400175"/>
                <a:gd name="connsiteY201" fmla="*/ 405955 h 1266825"/>
                <a:gd name="connsiteX202" fmla="*/ 477869 w 1400175"/>
                <a:gd name="connsiteY202" fmla="*/ 408623 h 1266825"/>
                <a:gd name="connsiteX203" fmla="*/ 492728 w 1400175"/>
                <a:gd name="connsiteY203" fmla="*/ 411766 h 1266825"/>
                <a:gd name="connsiteX204" fmla="*/ 495776 w 1400175"/>
                <a:gd name="connsiteY204" fmla="*/ 402241 h 1266825"/>
                <a:gd name="connsiteX205" fmla="*/ 500634 w 1400175"/>
                <a:gd name="connsiteY205" fmla="*/ 407860 h 1266825"/>
                <a:gd name="connsiteX206" fmla="*/ 507492 w 1400175"/>
                <a:gd name="connsiteY206" fmla="*/ 410623 h 1266825"/>
                <a:gd name="connsiteX207" fmla="*/ 512445 w 1400175"/>
                <a:gd name="connsiteY207" fmla="*/ 403098 h 1266825"/>
                <a:gd name="connsiteX208" fmla="*/ 512254 w 1400175"/>
                <a:gd name="connsiteY208" fmla="*/ 397669 h 1266825"/>
                <a:gd name="connsiteX209" fmla="*/ 516826 w 1400175"/>
                <a:gd name="connsiteY209" fmla="*/ 399859 h 1266825"/>
                <a:gd name="connsiteX210" fmla="*/ 517493 w 1400175"/>
                <a:gd name="connsiteY210" fmla="*/ 396621 h 1266825"/>
                <a:gd name="connsiteX211" fmla="*/ 514826 w 1400175"/>
                <a:gd name="connsiteY211" fmla="*/ 385572 h 1266825"/>
                <a:gd name="connsiteX212" fmla="*/ 512254 w 1400175"/>
                <a:gd name="connsiteY212" fmla="*/ 386429 h 1266825"/>
                <a:gd name="connsiteX213" fmla="*/ 510349 w 1400175"/>
                <a:gd name="connsiteY213" fmla="*/ 372904 h 1266825"/>
                <a:gd name="connsiteX214" fmla="*/ 521017 w 1400175"/>
                <a:gd name="connsiteY214" fmla="*/ 354806 h 1266825"/>
                <a:gd name="connsiteX215" fmla="*/ 521684 w 1400175"/>
                <a:gd name="connsiteY215" fmla="*/ 349663 h 1266825"/>
                <a:gd name="connsiteX216" fmla="*/ 529495 w 1400175"/>
                <a:gd name="connsiteY216" fmla="*/ 339757 h 1266825"/>
                <a:gd name="connsiteX217" fmla="*/ 530733 w 1400175"/>
                <a:gd name="connsiteY217" fmla="*/ 333089 h 1266825"/>
                <a:gd name="connsiteX218" fmla="*/ 528352 w 1400175"/>
                <a:gd name="connsiteY218" fmla="*/ 330136 h 1266825"/>
                <a:gd name="connsiteX219" fmla="*/ 530638 w 1400175"/>
                <a:gd name="connsiteY219" fmla="*/ 324898 h 1266825"/>
                <a:gd name="connsiteX220" fmla="*/ 524637 w 1400175"/>
                <a:gd name="connsiteY220" fmla="*/ 323088 h 1266825"/>
                <a:gd name="connsiteX221" fmla="*/ 525970 w 1400175"/>
                <a:gd name="connsiteY221" fmla="*/ 319469 h 1266825"/>
                <a:gd name="connsiteX222" fmla="*/ 521494 w 1400175"/>
                <a:gd name="connsiteY222" fmla="*/ 314515 h 1266825"/>
                <a:gd name="connsiteX223" fmla="*/ 487775 w 1400175"/>
                <a:gd name="connsiteY223" fmla="*/ 309372 h 1266825"/>
                <a:gd name="connsiteX224" fmla="*/ 480917 w 1400175"/>
                <a:gd name="connsiteY224" fmla="*/ 303943 h 1266825"/>
                <a:gd name="connsiteX225" fmla="*/ 470344 w 1400175"/>
                <a:gd name="connsiteY225" fmla="*/ 301466 h 1266825"/>
                <a:gd name="connsiteX226" fmla="*/ 469392 w 1400175"/>
                <a:gd name="connsiteY226" fmla="*/ 297847 h 1266825"/>
                <a:gd name="connsiteX227" fmla="*/ 462343 w 1400175"/>
                <a:gd name="connsiteY227" fmla="*/ 300609 h 1266825"/>
                <a:gd name="connsiteX228" fmla="*/ 454533 w 1400175"/>
                <a:gd name="connsiteY228" fmla="*/ 298990 h 1266825"/>
                <a:gd name="connsiteX229" fmla="*/ 454819 w 1400175"/>
                <a:gd name="connsiteY229" fmla="*/ 278416 h 1266825"/>
                <a:gd name="connsiteX230" fmla="*/ 448627 w 1400175"/>
                <a:gd name="connsiteY230" fmla="*/ 260699 h 1266825"/>
                <a:gd name="connsiteX231" fmla="*/ 443198 w 1400175"/>
                <a:gd name="connsiteY231" fmla="*/ 257461 h 1266825"/>
                <a:gd name="connsiteX232" fmla="*/ 439388 w 1400175"/>
                <a:gd name="connsiteY232" fmla="*/ 248793 h 1266825"/>
                <a:gd name="connsiteX233" fmla="*/ 441769 w 1400175"/>
                <a:gd name="connsiteY233" fmla="*/ 246983 h 1266825"/>
                <a:gd name="connsiteX234" fmla="*/ 438436 w 1400175"/>
                <a:gd name="connsiteY234" fmla="*/ 238792 h 1266825"/>
                <a:gd name="connsiteX235" fmla="*/ 441293 w 1400175"/>
                <a:gd name="connsiteY235" fmla="*/ 226219 h 1266825"/>
                <a:gd name="connsiteX236" fmla="*/ 434530 w 1400175"/>
                <a:gd name="connsiteY236" fmla="*/ 220408 h 1266825"/>
                <a:gd name="connsiteX237" fmla="*/ 435483 w 1400175"/>
                <a:gd name="connsiteY237" fmla="*/ 214789 h 1266825"/>
                <a:gd name="connsiteX238" fmla="*/ 444436 w 1400175"/>
                <a:gd name="connsiteY238" fmla="*/ 206978 h 1266825"/>
                <a:gd name="connsiteX239" fmla="*/ 443484 w 1400175"/>
                <a:gd name="connsiteY239" fmla="*/ 202787 h 1266825"/>
                <a:gd name="connsiteX240" fmla="*/ 438340 w 1400175"/>
                <a:gd name="connsiteY240" fmla="*/ 199358 h 1266825"/>
                <a:gd name="connsiteX241" fmla="*/ 439769 w 1400175"/>
                <a:gd name="connsiteY241" fmla="*/ 195643 h 1266825"/>
                <a:gd name="connsiteX242" fmla="*/ 458724 w 1400175"/>
                <a:gd name="connsiteY242" fmla="*/ 199453 h 1266825"/>
                <a:gd name="connsiteX243" fmla="*/ 470440 w 1400175"/>
                <a:gd name="connsiteY243" fmla="*/ 195739 h 1266825"/>
                <a:gd name="connsiteX244" fmla="*/ 481489 w 1400175"/>
                <a:gd name="connsiteY244" fmla="*/ 201835 h 1266825"/>
                <a:gd name="connsiteX245" fmla="*/ 478250 w 1400175"/>
                <a:gd name="connsiteY245" fmla="*/ 193167 h 1266825"/>
                <a:gd name="connsiteX246" fmla="*/ 465963 w 1400175"/>
                <a:gd name="connsiteY246" fmla="*/ 179832 h 1266825"/>
                <a:gd name="connsiteX247" fmla="*/ 464344 w 1400175"/>
                <a:gd name="connsiteY247" fmla="*/ 172879 h 1266825"/>
                <a:gd name="connsiteX248" fmla="*/ 455771 w 1400175"/>
                <a:gd name="connsiteY248" fmla="*/ 165449 h 1266825"/>
                <a:gd name="connsiteX249" fmla="*/ 453295 w 1400175"/>
                <a:gd name="connsiteY249" fmla="*/ 159734 h 1266825"/>
                <a:gd name="connsiteX250" fmla="*/ 455581 w 1400175"/>
                <a:gd name="connsiteY250" fmla="*/ 151924 h 1266825"/>
                <a:gd name="connsiteX251" fmla="*/ 451199 w 1400175"/>
                <a:gd name="connsiteY251" fmla="*/ 146971 h 1266825"/>
                <a:gd name="connsiteX252" fmla="*/ 456819 w 1400175"/>
                <a:gd name="connsiteY252" fmla="*/ 135541 h 1266825"/>
                <a:gd name="connsiteX253" fmla="*/ 461105 w 1400175"/>
                <a:gd name="connsiteY253" fmla="*/ 133064 h 1266825"/>
                <a:gd name="connsiteX254" fmla="*/ 472535 w 1400175"/>
                <a:gd name="connsiteY254" fmla="*/ 133540 h 1266825"/>
                <a:gd name="connsiteX255" fmla="*/ 500158 w 1400175"/>
                <a:gd name="connsiteY255" fmla="*/ 124587 h 1266825"/>
                <a:gd name="connsiteX256" fmla="*/ 506635 w 1400175"/>
                <a:gd name="connsiteY256" fmla="*/ 116776 h 1266825"/>
                <a:gd name="connsiteX257" fmla="*/ 543877 w 1400175"/>
                <a:gd name="connsiteY257" fmla="*/ 101251 h 1266825"/>
                <a:gd name="connsiteX258" fmla="*/ 561403 w 1400175"/>
                <a:gd name="connsiteY258" fmla="*/ 106108 h 1266825"/>
                <a:gd name="connsiteX259" fmla="*/ 570071 w 1400175"/>
                <a:gd name="connsiteY259" fmla="*/ 102965 h 1266825"/>
                <a:gd name="connsiteX260" fmla="*/ 566928 w 1400175"/>
                <a:gd name="connsiteY260" fmla="*/ 99155 h 1266825"/>
                <a:gd name="connsiteX261" fmla="*/ 557689 w 1400175"/>
                <a:gd name="connsiteY261" fmla="*/ 96107 h 1266825"/>
                <a:gd name="connsiteX262" fmla="*/ 553784 w 1400175"/>
                <a:gd name="connsiteY262" fmla="*/ 91154 h 1266825"/>
                <a:gd name="connsiteX263" fmla="*/ 549497 w 1400175"/>
                <a:gd name="connsiteY263" fmla="*/ 73057 h 1266825"/>
                <a:gd name="connsiteX264" fmla="*/ 553402 w 1400175"/>
                <a:gd name="connsiteY264" fmla="*/ 62008 h 1266825"/>
                <a:gd name="connsiteX265" fmla="*/ 570262 w 1400175"/>
                <a:gd name="connsiteY265" fmla="*/ 62770 h 1266825"/>
                <a:gd name="connsiteX266" fmla="*/ 584168 w 1400175"/>
                <a:gd name="connsiteY266" fmla="*/ 55816 h 1266825"/>
                <a:gd name="connsiteX267" fmla="*/ 593788 w 1400175"/>
                <a:gd name="connsiteY267" fmla="*/ 54197 h 1266825"/>
                <a:gd name="connsiteX268" fmla="*/ 611695 w 1400175"/>
                <a:gd name="connsiteY268" fmla="*/ 55626 h 1266825"/>
                <a:gd name="connsiteX269" fmla="*/ 620268 w 1400175"/>
                <a:gd name="connsiteY269" fmla="*/ 49530 h 1266825"/>
                <a:gd name="connsiteX270" fmla="*/ 643318 w 1400175"/>
                <a:gd name="connsiteY270" fmla="*/ 50768 h 1266825"/>
                <a:gd name="connsiteX271" fmla="*/ 686657 w 1400175"/>
                <a:gd name="connsiteY271" fmla="*/ 31242 h 1266825"/>
                <a:gd name="connsiteX272" fmla="*/ 702945 w 1400175"/>
                <a:gd name="connsiteY272" fmla="*/ 32575 h 1266825"/>
                <a:gd name="connsiteX273" fmla="*/ 715709 w 1400175"/>
                <a:gd name="connsiteY273" fmla="*/ 27337 h 1266825"/>
                <a:gd name="connsiteX274" fmla="*/ 720185 w 1400175"/>
                <a:gd name="connsiteY274" fmla="*/ 35719 h 1266825"/>
                <a:gd name="connsiteX275" fmla="*/ 749141 w 1400175"/>
                <a:gd name="connsiteY275" fmla="*/ 47339 h 1266825"/>
                <a:gd name="connsiteX276" fmla="*/ 760952 w 1400175"/>
                <a:gd name="connsiteY276" fmla="*/ 44863 h 1266825"/>
                <a:gd name="connsiteX277" fmla="*/ 767810 w 1400175"/>
                <a:gd name="connsiteY277" fmla="*/ 40672 h 1266825"/>
                <a:gd name="connsiteX278" fmla="*/ 764667 w 1400175"/>
                <a:gd name="connsiteY278" fmla="*/ 29718 h 1266825"/>
                <a:gd name="connsiteX279" fmla="*/ 778573 w 1400175"/>
                <a:gd name="connsiteY279" fmla="*/ 21526 h 1266825"/>
                <a:gd name="connsiteX280" fmla="*/ 784955 w 1400175"/>
                <a:gd name="connsiteY280" fmla="*/ 9525 h 1266825"/>
                <a:gd name="connsiteX281" fmla="*/ 802195 w 1400175"/>
                <a:gd name="connsiteY281" fmla="*/ 22288 h 1266825"/>
                <a:gd name="connsiteX282" fmla="*/ 801719 w 1400175"/>
                <a:gd name="connsiteY282" fmla="*/ 25432 h 1266825"/>
                <a:gd name="connsiteX283" fmla="*/ 804958 w 1400175"/>
                <a:gd name="connsiteY283" fmla="*/ 28384 h 1266825"/>
                <a:gd name="connsiteX284" fmla="*/ 835438 w 1400175"/>
                <a:gd name="connsiteY284" fmla="*/ 33909 h 1266825"/>
                <a:gd name="connsiteX285" fmla="*/ 846296 w 1400175"/>
                <a:gd name="connsiteY285" fmla="*/ 40957 h 1266825"/>
                <a:gd name="connsiteX286" fmla="*/ 901541 w 1400175"/>
                <a:gd name="connsiteY286" fmla="*/ 42958 h 1266825"/>
                <a:gd name="connsiteX287" fmla="*/ 917543 w 1400175"/>
                <a:gd name="connsiteY287" fmla="*/ 51054 h 1266825"/>
                <a:gd name="connsiteX288" fmla="*/ 925735 w 1400175"/>
                <a:gd name="connsiteY288" fmla="*/ 50101 h 1266825"/>
                <a:gd name="connsiteX289" fmla="*/ 924306 w 1400175"/>
                <a:gd name="connsiteY289" fmla="*/ 62960 h 1266825"/>
                <a:gd name="connsiteX290" fmla="*/ 933069 w 1400175"/>
                <a:gd name="connsiteY290" fmla="*/ 72866 h 1266825"/>
                <a:gd name="connsiteX291" fmla="*/ 936498 w 1400175"/>
                <a:gd name="connsiteY291" fmla="*/ 81629 h 1266825"/>
                <a:gd name="connsiteX292" fmla="*/ 933259 w 1400175"/>
                <a:gd name="connsiteY292" fmla="*/ 85439 h 1266825"/>
                <a:gd name="connsiteX293" fmla="*/ 936879 w 1400175"/>
                <a:gd name="connsiteY293" fmla="*/ 92773 h 1266825"/>
                <a:gd name="connsiteX294" fmla="*/ 933355 w 1400175"/>
                <a:gd name="connsiteY294" fmla="*/ 96583 h 1266825"/>
                <a:gd name="connsiteX295" fmla="*/ 937260 w 1400175"/>
                <a:gd name="connsiteY295" fmla="*/ 113252 h 1266825"/>
                <a:gd name="connsiteX296" fmla="*/ 952024 w 1400175"/>
                <a:gd name="connsiteY296" fmla="*/ 116110 h 1266825"/>
                <a:gd name="connsiteX297" fmla="*/ 959167 w 1400175"/>
                <a:gd name="connsiteY297" fmla="*/ 104584 h 1266825"/>
                <a:gd name="connsiteX298" fmla="*/ 964501 w 1400175"/>
                <a:gd name="connsiteY298" fmla="*/ 101536 h 1266825"/>
                <a:gd name="connsiteX299" fmla="*/ 971455 w 1400175"/>
                <a:gd name="connsiteY299" fmla="*/ 101346 h 1266825"/>
                <a:gd name="connsiteX300" fmla="*/ 972026 w 1400175"/>
                <a:gd name="connsiteY300" fmla="*/ 91440 h 1266825"/>
                <a:gd name="connsiteX301" fmla="*/ 976503 w 1400175"/>
                <a:gd name="connsiteY301" fmla="*/ 84106 h 1266825"/>
                <a:gd name="connsiteX302" fmla="*/ 989457 w 1400175"/>
                <a:gd name="connsiteY302" fmla="*/ 84487 h 1266825"/>
                <a:gd name="connsiteX303" fmla="*/ 997363 w 1400175"/>
                <a:gd name="connsiteY303" fmla="*/ 79915 h 1266825"/>
                <a:gd name="connsiteX304" fmla="*/ 1005364 w 1400175"/>
                <a:gd name="connsiteY304" fmla="*/ 83439 h 1266825"/>
                <a:gd name="connsiteX305" fmla="*/ 1012222 w 1400175"/>
                <a:gd name="connsiteY305" fmla="*/ 81724 h 1266825"/>
                <a:gd name="connsiteX306" fmla="*/ 1019842 w 1400175"/>
                <a:gd name="connsiteY306" fmla="*/ 84296 h 1266825"/>
                <a:gd name="connsiteX307" fmla="*/ 1026128 w 1400175"/>
                <a:gd name="connsiteY307" fmla="*/ 81915 h 1266825"/>
                <a:gd name="connsiteX308" fmla="*/ 1028986 w 1400175"/>
                <a:gd name="connsiteY308" fmla="*/ 77819 h 1266825"/>
                <a:gd name="connsiteX309" fmla="*/ 1046512 w 1400175"/>
                <a:gd name="connsiteY309" fmla="*/ 73533 h 1266825"/>
                <a:gd name="connsiteX310" fmla="*/ 1065181 w 1400175"/>
                <a:gd name="connsiteY310" fmla="*/ 86582 h 1266825"/>
                <a:gd name="connsiteX311" fmla="*/ 1072039 w 1400175"/>
                <a:gd name="connsiteY311" fmla="*/ 94964 h 1266825"/>
                <a:gd name="connsiteX312" fmla="*/ 1072229 w 1400175"/>
                <a:gd name="connsiteY312" fmla="*/ 100774 h 1266825"/>
                <a:gd name="connsiteX313" fmla="*/ 1089184 w 1400175"/>
                <a:gd name="connsiteY313" fmla="*/ 116776 h 1266825"/>
                <a:gd name="connsiteX314" fmla="*/ 1096423 w 1400175"/>
                <a:gd name="connsiteY314" fmla="*/ 120205 h 1266825"/>
                <a:gd name="connsiteX315" fmla="*/ 1095946 w 1400175"/>
                <a:gd name="connsiteY315" fmla="*/ 128302 h 1266825"/>
                <a:gd name="connsiteX316" fmla="*/ 1103567 w 1400175"/>
                <a:gd name="connsiteY316" fmla="*/ 137922 h 1266825"/>
                <a:gd name="connsiteX317" fmla="*/ 1106234 w 1400175"/>
                <a:gd name="connsiteY317" fmla="*/ 136684 h 1266825"/>
                <a:gd name="connsiteX318" fmla="*/ 1113282 w 1400175"/>
                <a:gd name="connsiteY318" fmla="*/ 139446 h 1266825"/>
                <a:gd name="connsiteX319" fmla="*/ 1109282 w 1400175"/>
                <a:gd name="connsiteY319" fmla="*/ 141732 h 1266825"/>
                <a:gd name="connsiteX320" fmla="*/ 1120902 w 1400175"/>
                <a:gd name="connsiteY320" fmla="*/ 152400 h 1266825"/>
                <a:gd name="connsiteX321" fmla="*/ 1122521 w 1400175"/>
                <a:gd name="connsiteY321" fmla="*/ 161639 h 1266825"/>
                <a:gd name="connsiteX322" fmla="*/ 1143857 w 1400175"/>
                <a:gd name="connsiteY322" fmla="*/ 168021 h 1266825"/>
                <a:gd name="connsiteX323" fmla="*/ 1149858 w 1400175"/>
                <a:gd name="connsiteY323" fmla="*/ 162115 h 1266825"/>
                <a:gd name="connsiteX324" fmla="*/ 1161478 w 1400175"/>
                <a:gd name="connsiteY324" fmla="*/ 163544 h 1266825"/>
                <a:gd name="connsiteX325" fmla="*/ 1194816 w 1400175"/>
                <a:gd name="connsiteY325" fmla="*/ 143351 h 1266825"/>
                <a:gd name="connsiteX326" fmla="*/ 1216819 w 1400175"/>
                <a:gd name="connsiteY326" fmla="*/ 136874 h 1266825"/>
                <a:gd name="connsiteX327" fmla="*/ 1217485 w 1400175"/>
                <a:gd name="connsiteY327" fmla="*/ 139827 h 1266825"/>
                <a:gd name="connsiteX328" fmla="*/ 1213866 w 1400175"/>
                <a:gd name="connsiteY328" fmla="*/ 141351 h 1266825"/>
                <a:gd name="connsiteX329" fmla="*/ 1202341 w 1400175"/>
                <a:gd name="connsiteY329" fmla="*/ 149828 h 1266825"/>
                <a:gd name="connsiteX330" fmla="*/ 1195292 w 1400175"/>
                <a:gd name="connsiteY330" fmla="*/ 162592 h 1266825"/>
                <a:gd name="connsiteX331" fmla="*/ 1195292 w 1400175"/>
                <a:gd name="connsiteY331" fmla="*/ 167164 h 1266825"/>
                <a:gd name="connsiteX332" fmla="*/ 1212056 w 1400175"/>
                <a:gd name="connsiteY332" fmla="*/ 173260 h 1266825"/>
                <a:gd name="connsiteX333" fmla="*/ 1224153 w 1400175"/>
                <a:gd name="connsiteY333" fmla="*/ 181070 h 1266825"/>
                <a:gd name="connsiteX334" fmla="*/ 1248537 w 1400175"/>
                <a:gd name="connsiteY334" fmla="*/ 184785 h 1266825"/>
                <a:gd name="connsiteX335" fmla="*/ 1256633 w 1400175"/>
                <a:gd name="connsiteY335" fmla="*/ 188976 h 1266825"/>
                <a:gd name="connsiteX336" fmla="*/ 1260919 w 1400175"/>
                <a:gd name="connsiteY336" fmla="*/ 194500 h 1266825"/>
                <a:gd name="connsiteX337" fmla="*/ 1262062 w 1400175"/>
                <a:gd name="connsiteY337" fmla="*/ 202025 h 1266825"/>
                <a:gd name="connsiteX338" fmla="*/ 1256824 w 1400175"/>
                <a:gd name="connsiteY338" fmla="*/ 214884 h 1266825"/>
                <a:gd name="connsiteX339" fmla="*/ 1258062 w 1400175"/>
                <a:gd name="connsiteY339" fmla="*/ 222599 h 1266825"/>
                <a:gd name="connsiteX340" fmla="*/ 1241488 w 1400175"/>
                <a:gd name="connsiteY340" fmla="*/ 240411 h 1266825"/>
                <a:gd name="connsiteX341" fmla="*/ 1243679 w 1400175"/>
                <a:gd name="connsiteY341" fmla="*/ 252127 h 1266825"/>
                <a:gd name="connsiteX342" fmla="*/ 1241679 w 1400175"/>
                <a:gd name="connsiteY342" fmla="*/ 248888 h 1266825"/>
                <a:gd name="connsiteX343" fmla="*/ 1227677 w 1400175"/>
                <a:gd name="connsiteY343" fmla="*/ 242221 h 1266825"/>
                <a:gd name="connsiteX344" fmla="*/ 1217676 w 1400175"/>
                <a:gd name="connsiteY344" fmla="*/ 241363 h 1266825"/>
                <a:gd name="connsiteX345" fmla="*/ 1200055 w 1400175"/>
                <a:gd name="connsiteY345" fmla="*/ 244602 h 1266825"/>
                <a:gd name="connsiteX346" fmla="*/ 1186625 w 1400175"/>
                <a:gd name="connsiteY346" fmla="*/ 240411 h 1266825"/>
                <a:gd name="connsiteX347" fmla="*/ 1179862 w 1400175"/>
                <a:gd name="connsiteY347" fmla="*/ 235077 h 1266825"/>
                <a:gd name="connsiteX348" fmla="*/ 1181195 w 1400175"/>
                <a:gd name="connsiteY348" fmla="*/ 238125 h 1266825"/>
                <a:gd name="connsiteX349" fmla="*/ 1176147 w 1400175"/>
                <a:gd name="connsiteY349" fmla="*/ 236220 h 1266825"/>
                <a:gd name="connsiteX350" fmla="*/ 1168622 w 1400175"/>
                <a:gd name="connsiteY350" fmla="*/ 240506 h 1266825"/>
                <a:gd name="connsiteX351" fmla="*/ 1151763 w 1400175"/>
                <a:gd name="connsiteY351" fmla="*/ 229648 h 1266825"/>
                <a:gd name="connsiteX352" fmla="*/ 1147667 w 1400175"/>
                <a:gd name="connsiteY352" fmla="*/ 216313 h 1266825"/>
                <a:gd name="connsiteX353" fmla="*/ 1147953 w 1400175"/>
                <a:gd name="connsiteY353" fmla="*/ 205359 h 1266825"/>
                <a:gd name="connsiteX354" fmla="*/ 1142428 w 1400175"/>
                <a:gd name="connsiteY354" fmla="*/ 211455 h 1266825"/>
                <a:gd name="connsiteX355" fmla="*/ 1142524 w 1400175"/>
                <a:gd name="connsiteY355" fmla="*/ 221932 h 1266825"/>
                <a:gd name="connsiteX356" fmla="*/ 1129475 w 1400175"/>
                <a:gd name="connsiteY356" fmla="*/ 229552 h 1266825"/>
                <a:gd name="connsiteX357" fmla="*/ 1132046 w 1400175"/>
                <a:gd name="connsiteY357" fmla="*/ 237172 h 1266825"/>
                <a:gd name="connsiteX358" fmla="*/ 1127188 w 1400175"/>
                <a:gd name="connsiteY358" fmla="*/ 258032 h 1266825"/>
                <a:gd name="connsiteX359" fmla="*/ 1128332 w 1400175"/>
                <a:gd name="connsiteY359" fmla="*/ 269462 h 1266825"/>
                <a:gd name="connsiteX360" fmla="*/ 1121474 w 1400175"/>
                <a:gd name="connsiteY360" fmla="*/ 280416 h 1266825"/>
                <a:gd name="connsiteX361" fmla="*/ 1122331 w 1400175"/>
                <a:gd name="connsiteY361" fmla="*/ 286226 h 1266825"/>
                <a:gd name="connsiteX362" fmla="*/ 1116901 w 1400175"/>
                <a:gd name="connsiteY362" fmla="*/ 305657 h 1266825"/>
                <a:gd name="connsiteX363" fmla="*/ 1119378 w 1400175"/>
                <a:gd name="connsiteY363" fmla="*/ 307372 h 1266825"/>
                <a:gd name="connsiteX364" fmla="*/ 1135380 w 1400175"/>
                <a:gd name="connsiteY364" fmla="*/ 310801 h 1266825"/>
                <a:gd name="connsiteX365" fmla="*/ 1139476 w 1400175"/>
                <a:gd name="connsiteY365" fmla="*/ 304609 h 1266825"/>
                <a:gd name="connsiteX366" fmla="*/ 1140428 w 1400175"/>
                <a:gd name="connsiteY366" fmla="*/ 309277 h 1266825"/>
                <a:gd name="connsiteX367" fmla="*/ 1146810 w 1400175"/>
                <a:gd name="connsiteY367" fmla="*/ 314230 h 1266825"/>
                <a:gd name="connsiteX368" fmla="*/ 1147667 w 1400175"/>
                <a:gd name="connsiteY368" fmla="*/ 324612 h 1266825"/>
                <a:gd name="connsiteX369" fmla="*/ 1143286 w 1400175"/>
                <a:gd name="connsiteY369" fmla="*/ 331184 h 1266825"/>
                <a:gd name="connsiteX370" fmla="*/ 1144810 w 1400175"/>
                <a:gd name="connsiteY370" fmla="*/ 339376 h 1266825"/>
                <a:gd name="connsiteX371" fmla="*/ 1151382 w 1400175"/>
                <a:gd name="connsiteY371" fmla="*/ 348425 h 1266825"/>
                <a:gd name="connsiteX372" fmla="*/ 1150620 w 1400175"/>
                <a:gd name="connsiteY372" fmla="*/ 354425 h 1266825"/>
                <a:gd name="connsiteX373" fmla="*/ 1165098 w 1400175"/>
                <a:gd name="connsiteY373" fmla="*/ 366141 h 1266825"/>
                <a:gd name="connsiteX374" fmla="*/ 1165003 w 1400175"/>
                <a:gd name="connsiteY374" fmla="*/ 381857 h 1266825"/>
                <a:gd name="connsiteX375" fmla="*/ 1157668 w 1400175"/>
                <a:gd name="connsiteY375" fmla="*/ 384715 h 1266825"/>
                <a:gd name="connsiteX376" fmla="*/ 1151668 w 1400175"/>
                <a:gd name="connsiteY376" fmla="*/ 398907 h 1266825"/>
                <a:gd name="connsiteX377" fmla="*/ 1155859 w 1400175"/>
                <a:gd name="connsiteY377" fmla="*/ 413671 h 1266825"/>
                <a:gd name="connsiteX378" fmla="*/ 1165098 w 1400175"/>
                <a:gd name="connsiteY378" fmla="*/ 425291 h 1266825"/>
                <a:gd name="connsiteX379" fmla="*/ 1179481 w 1400175"/>
                <a:gd name="connsiteY379" fmla="*/ 434340 h 1266825"/>
                <a:gd name="connsiteX380" fmla="*/ 1183195 w 1400175"/>
                <a:gd name="connsiteY380" fmla="*/ 421767 h 1266825"/>
                <a:gd name="connsiteX381" fmla="*/ 1193101 w 1400175"/>
                <a:gd name="connsiteY381" fmla="*/ 418148 h 1266825"/>
                <a:gd name="connsiteX382" fmla="*/ 1192054 w 1400175"/>
                <a:gd name="connsiteY382" fmla="*/ 410051 h 1266825"/>
                <a:gd name="connsiteX383" fmla="*/ 1193959 w 1400175"/>
                <a:gd name="connsiteY383" fmla="*/ 405955 h 1266825"/>
                <a:gd name="connsiteX384" fmla="*/ 1192911 w 1400175"/>
                <a:gd name="connsiteY384" fmla="*/ 411861 h 1266825"/>
                <a:gd name="connsiteX385" fmla="*/ 1200150 w 1400175"/>
                <a:gd name="connsiteY385" fmla="*/ 429292 h 1266825"/>
                <a:gd name="connsiteX386" fmla="*/ 1209199 w 1400175"/>
                <a:gd name="connsiteY386" fmla="*/ 437102 h 1266825"/>
                <a:gd name="connsiteX387" fmla="*/ 1207579 w 1400175"/>
                <a:gd name="connsiteY387" fmla="*/ 438912 h 1266825"/>
                <a:gd name="connsiteX388" fmla="*/ 1209770 w 1400175"/>
                <a:gd name="connsiteY388" fmla="*/ 440722 h 1266825"/>
                <a:gd name="connsiteX389" fmla="*/ 1215104 w 1400175"/>
                <a:gd name="connsiteY389" fmla="*/ 442912 h 1266825"/>
                <a:gd name="connsiteX390" fmla="*/ 1214057 w 1400175"/>
                <a:gd name="connsiteY390" fmla="*/ 440246 h 1266825"/>
                <a:gd name="connsiteX391" fmla="*/ 1231487 w 1400175"/>
                <a:gd name="connsiteY391" fmla="*/ 449199 h 1266825"/>
                <a:gd name="connsiteX392" fmla="*/ 1235011 w 1400175"/>
                <a:gd name="connsiteY392" fmla="*/ 447770 h 1266825"/>
                <a:gd name="connsiteX393" fmla="*/ 1242632 w 1400175"/>
                <a:gd name="connsiteY393" fmla="*/ 456057 h 1266825"/>
                <a:gd name="connsiteX394" fmla="*/ 1248061 w 1400175"/>
                <a:gd name="connsiteY394" fmla="*/ 457581 h 1266825"/>
                <a:gd name="connsiteX395" fmla="*/ 1254824 w 1400175"/>
                <a:gd name="connsiteY395" fmla="*/ 455485 h 1266825"/>
                <a:gd name="connsiteX396" fmla="*/ 1273969 w 1400175"/>
                <a:gd name="connsiteY396" fmla="*/ 461486 h 1266825"/>
                <a:gd name="connsiteX397" fmla="*/ 1285970 w 1400175"/>
                <a:gd name="connsiteY397" fmla="*/ 476250 h 1266825"/>
                <a:gd name="connsiteX398" fmla="*/ 1297115 w 1400175"/>
                <a:gd name="connsiteY398" fmla="*/ 481108 h 1266825"/>
                <a:gd name="connsiteX399" fmla="*/ 1297115 w 1400175"/>
                <a:gd name="connsiteY399" fmla="*/ 498253 h 1266825"/>
                <a:gd name="connsiteX400" fmla="*/ 1288923 w 1400175"/>
                <a:gd name="connsiteY400" fmla="*/ 496824 h 1266825"/>
                <a:gd name="connsiteX401" fmla="*/ 1287494 w 1400175"/>
                <a:gd name="connsiteY401" fmla="*/ 492157 h 1266825"/>
                <a:gd name="connsiteX402" fmla="*/ 1275207 w 1400175"/>
                <a:gd name="connsiteY402" fmla="*/ 490156 h 1266825"/>
                <a:gd name="connsiteX403" fmla="*/ 1259681 w 1400175"/>
                <a:gd name="connsiteY403" fmla="*/ 503301 h 1266825"/>
                <a:gd name="connsiteX404" fmla="*/ 1262348 w 1400175"/>
                <a:gd name="connsiteY404" fmla="*/ 504444 h 1266825"/>
                <a:gd name="connsiteX405" fmla="*/ 1260348 w 1400175"/>
                <a:gd name="connsiteY405" fmla="*/ 530924 h 1266825"/>
                <a:gd name="connsiteX406" fmla="*/ 1261967 w 1400175"/>
                <a:gd name="connsiteY406" fmla="*/ 531495 h 1266825"/>
                <a:gd name="connsiteX407" fmla="*/ 1258919 w 1400175"/>
                <a:gd name="connsiteY407" fmla="*/ 556165 h 1266825"/>
                <a:gd name="connsiteX408" fmla="*/ 1249204 w 1400175"/>
                <a:gd name="connsiteY408" fmla="*/ 552736 h 1266825"/>
                <a:gd name="connsiteX409" fmla="*/ 1246060 w 1400175"/>
                <a:gd name="connsiteY409" fmla="*/ 555022 h 1266825"/>
                <a:gd name="connsiteX410" fmla="*/ 1242727 w 1400175"/>
                <a:gd name="connsiteY410" fmla="*/ 552355 h 1266825"/>
                <a:gd name="connsiteX411" fmla="*/ 1241774 w 1400175"/>
                <a:gd name="connsiteY411" fmla="*/ 555498 h 1266825"/>
                <a:gd name="connsiteX412" fmla="*/ 1260919 w 1400175"/>
                <a:gd name="connsiteY412" fmla="*/ 562166 h 1266825"/>
                <a:gd name="connsiteX413" fmla="*/ 1254728 w 1400175"/>
                <a:gd name="connsiteY413" fmla="*/ 566738 h 1266825"/>
                <a:gd name="connsiteX414" fmla="*/ 1254824 w 1400175"/>
                <a:gd name="connsiteY414" fmla="*/ 570357 h 1266825"/>
                <a:gd name="connsiteX415" fmla="*/ 1258348 w 1400175"/>
                <a:gd name="connsiteY415" fmla="*/ 566928 h 1266825"/>
                <a:gd name="connsiteX416" fmla="*/ 1265587 w 1400175"/>
                <a:gd name="connsiteY416" fmla="*/ 566547 h 1266825"/>
                <a:gd name="connsiteX417" fmla="*/ 1264729 w 1400175"/>
                <a:gd name="connsiteY417" fmla="*/ 581597 h 1266825"/>
                <a:gd name="connsiteX418" fmla="*/ 1269206 w 1400175"/>
                <a:gd name="connsiteY418" fmla="*/ 585883 h 1266825"/>
                <a:gd name="connsiteX419" fmla="*/ 1267111 w 1400175"/>
                <a:gd name="connsiteY419" fmla="*/ 589883 h 1266825"/>
                <a:gd name="connsiteX420" fmla="*/ 1268635 w 1400175"/>
                <a:gd name="connsiteY420" fmla="*/ 592550 h 1266825"/>
                <a:gd name="connsiteX421" fmla="*/ 1285684 w 1400175"/>
                <a:gd name="connsiteY421" fmla="*/ 607409 h 1266825"/>
                <a:gd name="connsiteX422" fmla="*/ 1292352 w 1400175"/>
                <a:gd name="connsiteY422" fmla="*/ 616934 h 1266825"/>
                <a:gd name="connsiteX423" fmla="*/ 1293971 w 1400175"/>
                <a:gd name="connsiteY423" fmla="*/ 615791 h 1266825"/>
                <a:gd name="connsiteX424" fmla="*/ 1290161 w 1400175"/>
                <a:gd name="connsiteY424" fmla="*/ 619792 h 1266825"/>
                <a:gd name="connsiteX425" fmla="*/ 1294543 w 1400175"/>
                <a:gd name="connsiteY425" fmla="*/ 628364 h 1266825"/>
                <a:gd name="connsiteX426" fmla="*/ 1282732 w 1400175"/>
                <a:gd name="connsiteY426" fmla="*/ 633413 h 1266825"/>
                <a:gd name="connsiteX427" fmla="*/ 1279017 w 1400175"/>
                <a:gd name="connsiteY427" fmla="*/ 641985 h 1266825"/>
                <a:gd name="connsiteX428" fmla="*/ 1281112 w 1400175"/>
                <a:gd name="connsiteY428" fmla="*/ 640842 h 1266825"/>
                <a:gd name="connsiteX429" fmla="*/ 1285970 w 1400175"/>
                <a:gd name="connsiteY429" fmla="*/ 646938 h 1266825"/>
                <a:gd name="connsiteX430" fmla="*/ 1296829 w 1400175"/>
                <a:gd name="connsiteY430" fmla="*/ 649319 h 1266825"/>
                <a:gd name="connsiteX431" fmla="*/ 1301401 w 1400175"/>
                <a:gd name="connsiteY431" fmla="*/ 637985 h 1266825"/>
                <a:gd name="connsiteX432" fmla="*/ 1304449 w 1400175"/>
                <a:gd name="connsiteY432" fmla="*/ 638651 h 1266825"/>
                <a:gd name="connsiteX433" fmla="*/ 1307116 w 1400175"/>
                <a:gd name="connsiteY433" fmla="*/ 649700 h 1266825"/>
                <a:gd name="connsiteX434" fmla="*/ 1312259 w 1400175"/>
                <a:gd name="connsiteY434" fmla="*/ 648271 h 1266825"/>
                <a:gd name="connsiteX435" fmla="*/ 1318355 w 1400175"/>
                <a:gd name="connsiteY435" fmla="*/ 651605 h 1266825"/>
                <a:gd name="connsiteX436" fmla="*/ 1312926 w 1400175"/>
                <a:gd name="connsiteY436" fmla="*/ 657796 h 1266825"/>
                <a:gd name="connsiteX437" fmla="*/ 1312069 w 1400175"/>
                <a:gd name="connsiteY437" fmla="*/ 663988 h 1266825"/>
                <a:gd name="connsiteX438" fmla="*/ 1328833 w 1400175"/>
                <a:gd name="connsiteY438" fmla="*/ 672179 h 1266825"/>
                <a:gd name="connsiteX439" fmla="*/ 1352550 w 1400175"/>
                <a:gd name="connsiteY439" fmla="*/ 705993 h 1266825"/>
                <a:gd name="connsiteX440" fmla="*/ 1370362 w 1400175"/>
                <a:gd name="connsiteY440" fmla="*/ 719804 h 1266825"/>
                <a:gd name="connsiteX441" fmla="*/ 1366076 w 1400175"/>
                <a:gd name="connsiteY441" fmla="*/ 721804 h 1266825"/>
                <a:gd name="connsiteX442" fmla="*/ 1338929 w 1400175"/>
                <a:gd name="connsiteY442" fmla="*/ 767620 h 1266825"/>
                <a:gd name="connsiteX443" fmla="*/ 1347502 w 1400175"/>
                <a:gd name="connsiteY443" fmla="*/ 777716 h 1266825"/>
                <a:gd name="connsiteX444" fmla="*/ 1346740 w 1400175"/>
                <a:gd name="connsiteY444" fmla="*/ 788289 h 1266825"/>
                <a:gd name="connsiteX445" fmla="*/ 1341406 w 1400175"/>
                <a:gd name="connsiteY445" fmla="*/ 802481 h 1266825"/>
                <a:gd name="connsiteX446" fmla="*/ 1349407 w 1400175"/>
                <a:gd name="connsiteY446" fmla="*/ 802577 h 1266825"/>
                <a:gd name="connsiteX447" fmla="*/ 1346263 w 1400175"/>
                <a:gd name="connsiteY447" fmla="*/ 814292 h 1266825"/>
                <a:gd name="connsiteX448" fmla="*/ 1365409 w 1400175"/>
                <a:gd name="connsiteY448" fmla="*/ 823150 h 1266825"/>
                <a:gd name="connsiteX449" fmla="*/ 1362551 w 1400175"/>
                <a:gd name="connsiteY449" fmla="*/ 840677 h 1266825"/>
                <a:gd name="connsiteX450" fmla="*/ 1373315 w 1400175"/>
                <a:gd name="connsiteY450" fmla="*/ 844106 h 1266825"/>
                <a:gd name="connsiteX451" fmla="*/ 1373124 w 1400175"/>
                <a:gd name="connsiteY451" fmla="*/ 852773 h 1266825"/>
                <a:gd name="connsiteX452" fmla="*/ 1364456 w 1400175"/>
                <a:gd name="connsiteY452" fmla="*/ 864298 h 1266825"/>
                <a:gd name="connsiteX453" fmla="*/ 1358741 w 1400175"/>
                <a:gd name="connsiteY453" fmla="*/ 878872 h 1266825"/>
                <a:gd name="connsiteX454" fmla="*/ 1366171 w 1400175"/>
                <a:gd name="connsiteY454" fmla="*/ 881920 h 1266825"/>
                <a:gd name="connsiteX455" fmla="*/ 1365409 w 1400175"/>
                <a:gd name="connsiteY455" fmla="*/ 893254 h 1266825"/>
                <a:gd name="connsiteX456" fmla="*/ 1371314 w 1400175"/>
                <a:gd name="connsiteY456" fmla="*/ 892873 h 1266825"/>
                <a:gd name="connsiteX457" fmla="*/ 1360551 w 1400175"/>
                <a:gd name="connsiteY457" fmla="*/ 935831 h 1266825"/>
                <a:gd name="connsiteX458" fmla="*/ 1396555 w 1400175"/>
                <a:gd name="connsiteY458" fmla="*/ 936974 h 1266825"/>
                <a:gd name="connsiteX459" fmla="*/ 1393317 w 1400175"/>
                <a:gd name="connsiteY459" fmla="*/ 943546 h 1266825"/>
                <a:gd name="connsiteX460" fmla="*/ 1391793 w 1400175"/>
                <a:gd name="connsiteY460" fmla="*/ 958025 h 1266825"/>
                <a:gd name="connsiteX461" fmla="*/ 1390174 w 1400175"/>
                <a:gd name="connsiteY461" fmla="*/ 957739 h 1266825"/>
                <a:gd name="connsiteX462" fmla="*/ 1388935 w 1400175"/>
                <a:gd name="connsiteY462" fmla="*/ 969359 h 1266825"/>
                <a:gd name="connsiteX463" fmla="*/ 1360551 w 1400175"/>
                <a:gd name="connsiteY463" fmla="*/ 1003935 h 1266825"/>
                <a:gd name="connsiteX464" fmla="*/ 1322642 w 1400175"/>
                <a:gd name="connsiteY464" fmla="*/ 1035177 h 1266825"/>
                <a:gd name="connsiteX465" fmla="*/ 1310735 w 1400175"/>
                <a:gd name="connsiteY465" fmla="*/ 1032891 h 1266825"/>
                <a:gd name="connsiteX466" fmla="*/ 1311116 w 1400175"/>
                <a:gd name="connsiteY466" fmla="*/ 1044892 h 1266825"/>
                <a:gd name="connsiteX467" fmla="*/ 1281970 w 1400175"/>
                <a:gd name="connsiteY467" fmla="*/ 1056037 h 1266825"/>
                <a:gd name="connsiteX468" fmla="*/ 1263682 w 1400175"/>
                <a:gd name="connsiteY468" fmla="*/ 1068800 h 1266825"/>
                <a:gd name="connsiteX469" fmla="*/ 1247013 w 1400175"/>
                <a:gd name="connsiteY469" fmla="*/ 1066991 h 1266825"/>
                <a:gd name="connsiteX470" fmla="*/ 1240822 w 1400175"/>
                <a:gd name="connsiteY470" fmla="*/ 1072991 h 1266825"/>
                <a:gd name="connsiteX471" fmla="*/ 1236726 w 1400175"/>
                <a:gd name="connsiteY471" fmla="*/ 1066038 h 1266825"/>
                <a:gd name="connsiteX472" fmla="*/ 1230820 w 1400175"/>
                <a:gd name="connsiteY472" fmla="*/ 1072325 h 1266825"/>
                <a:gd name="connsiteX473" fmla="*/ 1226344 w 1400175"/>
                <a:gd name="connsiteY473" fmla="*/ 1063562 h 1266825"/>
                <a:gd name="connsiteX474" fmla="*/ 1218247 w 1400175"/>
                <a:gd name="connsiteY474" fmla="*/ 1059942 h 1266825"/>
                <a:gd name="connsiteX475" fmla="*/ 1215200 w 1400175"/>
                <a:gd name="connsiteY475" fmla="*/ 1077468 h 1266825"/>
                <a:gd name="connsiteX476" fmla="*/ 1197674 w 1400175"/>
                <a:gd name="connsiteY476" fmla="*/ 1074134 h 1266825"/>
                <a:gd name="connsiteX477" fmla="*/ 1190053 w 1400175"/>
                <a:gd name="connsiteY477" fmla="*/ 1077087 h 1266825"/>
                <a:gd name="connsiteX478" fmla="*/ 1172146 w 1400175"/>
                <a:gd name="connsiteY478" fmla="*/ 1073372 h 1266825"/>
                <a:gd name="connsiteX479" fmla="*/ 1140619 w 1400175"/>
                <a:gd name="connsiteY479" fmla="*/ 1072706 h 1266825"/>
                <a:gd name="connsiteX480" fmla="*/ 1135666 w 1400175"/>
                <a:gd name="connsiteY480" fmla="*/ 1054037 h 1266825"/>
                <a:gd name="connsiteX481" fmla="*/ 1131951 w 1400175"/>
                <a:gd name="connsiteY481" fmla="*/ 1052132 h 1266825"/>
                <a:gd name="connsiteX482" fmla="*/ 1121759 w 1400175"/>
                <a:gd name="connsiteY482" fmla="*/ 1054608 h 1266825"/>
                <a:gd name="connsiteX483" fmla="*/ 1102233 w 1400175"/>
                <a:gd name="connsiteY483" fmla="*/ 1048703 h 1266825"/>
                <a:gd name="connsiteX484" fmla="*/ 1098518 w 1400175"/>
                <a:gd name="connsiteY484" fmla="*/ 1050131 h 1266825"/>
                <a:gd name="connsiteX485" fmla="*/ 1084135 w 1400175"/>
                <a:gd name="connsiteY485" fmla="*/ 1039368 h 1266825"/>
                <a:gd name="connsiteX486" fmla="*/ 1073944 w 1400175"/>
                <a:gd name="connsiteY486" fmla="*/ 1041463 h 1266825"/>
                <a:gd name="connsiteX487" fmla="*/ 1053179 w 1400175"/>
                <a:gd name="connsiteY487" fmla="*/ 1040702 h 1266825"/>
                <a:gd name="connsiteX488" fmla="*/ 1028891 w 1400175"/>
                <a:gd name="connsiteY488" fmla="*/ 1011650 h 1266825"/>
                <a:gd name="connsiteX489" fmla="*/ 1021270 w 1400175"/>
                <a:gd name="connsiteY489" fmla="*/ 1009840 h 1266825"/>
                <a:gd name="connsiteX490" fmla="*/ 1011365 w 1400175"/>
                <a:gd name="connsiteY490" fmla="*/ 1000696 h 1266825"/>
                <a:gd name="connsiteX491" fmla="*/ 996982 w 1400175"/>
                <a:gd name="connsiteY491" fmla="*/ 999935 h 1266825"/>
                <a:gd name="connsiteX492" fmla="*/ 982504 w 1400175"/>
                <a:gd name="connsiteY492" fmla="*/ 992315 h 1266825"/>
                <a:gd name="connsiteX493" fmla="*/ 981456 w 1400175"/>
                <a:gd name="connsiteY493" fmla="*/ 998982 h 1266825"/>
                <a:gd name="connsiteX494" fmla="*/ 958882 w 1400175"/>
                <a:gd name="connsiteY494" fmla="*/ 1000220 h 1266825"/>
                <a:gd name="connsiteX495" fmla="*/ 958310 w 1400175"/>
                <a:gd name="connsiteY495" fmla="*/ 1007840 h 1266825"/>
                <a:gd name="connsiteX496" fmla="*/ 927354 w 1400175"/>
                <a:gd name="connsiteY496" fmla="*/ 1004697 h 1266825"/>
                <a:gd name="connsiteX497" fmla="*/ 924496 w 1400175"/>
                <a:gd name="connsiteY497" fmla="*/ 1016698 h 1266825"/>
                <a:gd name="connsiteX498" fmla="*/ 911161 w 1400175"/>
                <a:gd name="connsiteY498" fmla="*/ 1032891 h 1266825"/>
                <a:gd name="connsiteX499" fmla="*/ 880586 w 1400175"/>
                <a:gd name="connsiteY499" fmla="*/ 1054799 h 1266825"/>
                <a:gd name="connsiteX500" fmla="*/ 871728 w 1400175"/>
                <a:gd name="connsiteY500" fmla="*/ 1055370 h 1266825"/>
                <a:gd name="connsiteX501" fmla="*/ 867727 w 1400175"/>
                <a:gd name="connsiteY501" fmla="*/ 1059561 h 1266825"/>
                <a:gd name="connsiteX502" fmla="*/ 865537 w 1400175"/>
                <a:gd name="connsiteY502" fmla="*/ 1057466 h 1266825"/>
                <a:gd name="connsiteX503" fmla="*/ 863060 w 1400175"/>
                <a:gd name="connsiteY503" fmla="*/ 1059752 h 1266825"/>
                <a:gd name="connsiteX504" fmla="*/ 860965 w 1400175"/>
                <a:gd name="connsiteY504" fmla="*/ 1056608 h 1266825"/>
                <a:gd name="connsiteX505" fmla="*/ 855631 w 1400175"/>
                <a:gd name="connsiteY505" fmla="*/ 1059466 h 1266825"/>
                <a:gd name="connsiteX506" fmla="*/ 842010 w 1400175"/>
                <a:gd name="connsiteY506" fmla="*/ 1079564 h 1266825"/>
                <a:gd name="connsiteX507" fmla="*/ 840676 w 1400175"/>
                <a:gd name="connsiteY507" fmla="*/ 1085183 h 1266825"/>
                <a:gd name="connsiteX508" fmla="*/ 845820 w 1400175"/>
                <a:gd name="connsiteY508" fmla="*/ 1089470 h 1266825"/>
                <a:gd name="connsiteX509" fmla="*/ 831056 w 1400175"/>
                <a:gd name="connsiteY509" fmla="*/ 1115663 h 1266825"/>
                <a:gd name="connsiteX510" fmla="*/ 828580 w 1400175"/>
                <a:gd name="connsiteY510" fmla="*/ 1126522 h 1266825"/>
                <a:gd name="connsiteX511" fmla="*/ 813054 w 1400175"/>
                <a:gd name="connsiteY511" fmla="*/ 1129665 h 1266825"/>
                <a:gd name="connsiteX512" fmla="*/ 810482 w 1400175"/>
                <a:gd name="connsiteY512" fmla="*/ 1133856 h 1266825"/>
                <a:gd name="connsiteX513" fmla="*/ 801243 w 1400175"/>
                <a:gd name="connsiteY513" fmla="*/ 1138047 h 1266825"/>
                <a:gd name="connsiteX514" fmla="*/ 784765 w 1400175"/>
                <a:gd name="connsiteY514" fmla="*/ 1130046 h 1266825"/>
                <a:gd name="connsiteX515" fmla="*/ 785336 w 1400175"/>
                <a:gd name="connsiteY515" fmla="*/ 1126522 h 1266825"/>
                <a:gd name="connsiteX516" fmla="*/ 782479 w 1400175"/>
                <a:gd name="connsiteY516" fmla="*/ 1125284 h 1266825"/>
                <a:gd name="connsiteX517" fmla="*/ 783431 w 1400175"/>
                <a:gd name="connsiteY517" fmla="*/ 1118997 h 1266825"/>
                <a:gd name="connsiteX518" fmla="*/ 777430 w 1400175"/>
                <a:gd name="connsiteY518" fmla="*/ 1110329 h 1266825"/>
                <a:gd name="connsiteX519" fmla="*/ 775811 w 1400175"/>
                <a:gd name="connsiteY519" fmla="*/ 1097471 h 1266825"/>
                <a:gd name="connsiteX520" fmla="*/ 767620 w 1400175"/>
                <a:gd name="connsiteY520" fmla="*/ 1100804 h 1266825"/>
                <a:gd name="connsiteX521" fmla="*/ 764286 w 1400175"/>
                <a:gd name="connsiteY521" fmla="*/ 1107853 h 1266825"/>
                <a:gd name="connsiteX522" fmla="*/ 755237 w 1400175"/>
                <a:gd name="connsiteY522" fmla="*/ 1106424 h 1266825"/>
                <a:gd name="connsiteX523" fmla="*/ 748760 w 1400175"/>
                <a:gd name="connsiteY523" fmla="*/ 1115759 h 1266825"/>
                <a:gd name="connsiteX524" fmla="*/ 754475 w 1400175"/>
                <a:gd name="connsiteY524" fmla="*/ 1119759 h 1266825"/>
                <a:gd name="connsiteX525" fmla="*/ 737521 w 1400175"/>
                <a:gd name="connsiteY525" fmla="*/ 1122617 h 1266825"/>
                <a:gd name="connsiteX526" fmla="*/ 720661 w 1400175"/>
                <a:gd name="connsiteY526" fmla="*/ 1120997 h 1266825"/>
                <a:gd name="connsiteX527" fmla="*/ 712184 w 1400175"/>
                <a:gd name="connsiteY527" fmla="*/ 1112711 h 1266825"/>
                <a:gd name="connsiteX528" fmla="*/ 702945 w 1400175"/>
                <a:gd name="connsiteY528" fmla="*/ 1108615 h 1266825"/>
                <a:gd name="connsiteX529" fmla="*/ 694087 w 1400175"/>
                <a:gd name="connsiteY529" fmla="*/ 1113282 h 1266825"/>
                <a:gd name="connsiteX530" fmla="*/ 690753 w 1400175"/>
                <a:gd name="connsiteY530" fmla="*/ 1108805 h 1266825"/>
                <a:gd name="connsiteX531" fmla="*/ 694753 w 1400175"/>
                <a:gd name="connsiteY531" fmla="*/ 1099471 h 1266825"/>
                <a:gd name="connsiteX532" fmla="*/ 689515 w 1400175"/>
                <a:gd name="connsiteY532" fmla="*/ 1099661 h 1266825"/>
                <a:gd name="connsiteX533" fmla="*/ 688276 w 1400175"/>
                <a:gd name="connsiteY533" fmla="*/ 1093946 h 1266825"/>
                <a:gd name="connsiteX534" fmla="*/ 666464 w 1400175"/>
                <a:gd name="connsiteY534" fmla="*/ 1097566 h 1266825"/>
                <a:gd name="connsiteX535" fmla="*/ 652939 w 1400175"/>
                <a:gd name="connsiteY535" fmla="*/ 1103852 h 1266825"/>
                <a:gd name="connsiteX536" fmla="*/ 626078 w 1400175"/>
                <a:gd name="connsiteY536" fmla="*/ 1110329 h 1266825"/>
                <a:gd name="connsiteX537" fmla="*/ 608838 w 1400175"/>
                <a:gd name="connsiteY537" fmla="*/ 1120616 h 1266825"/>
                <a:gd name="connsiteX538" fmla="*/ 610648 w 1400175"/>
                <a:gd name="connsiteY538" fmla="*/ 1129951 h 1266825"/>
                <a:gd name="connsiteX539" fmla="*/ 600075 w 1400175"/>
                <a:gd name="connsiteY539" fmla="*/ 1122617 h 1266825"/>
                <a:gd name="connsiteX540" fmla="*/ 559594 w 1400175"/>
                <a:gd name="connsiteY540" fmla="*/ 1121283 h 1266825"/>
                <a:gd name="connsiteX541" fmla="*/ 540639 w 1400175"/>
                <a:gd name="connsiteY541" fmla="*/ 1123188 h 1266825"/>
                <a:gd name="connsiteX542" fmla="*/ 530638 w 1400175"/>
                <a:gd name="connsiteY542" fmla="*/ 1126903 h 1266825"/>
                <a:gd name="connsiteX543" fmla="*/ 520065 w 1400175"/>
                <a:gd name="connsiteY543" fmla="*/ 1126808 h 1266825"/>
                <a:gd name="connsiteX544" fmla="*/ 516636 w 1400175"/>
                <a:gd name="connsiteY544" fmla="*/ 1130713 h 1266825"/>
                <a:gd name="connsiteX545" fmla="*/ 489394 w 1400175"/>
                <a:gd name="connsiteY545" fmla="*/ 1140809 h 1266825"/>
                <a:gd name="connsiteX546" fmla="*/ 485394 w 1400175"/>
                <a:gd name="connsiteY546" fmla="*/ 1130522 h 1266825"/>
                <a:gd name="connsiteX547" fmla="*/ 461867 w 1400175"/>
                <a:gd name="connsiteY547" fmla="*/ 1134237 h 1266825"/>
                <a:gd name="connsiteX548" fmla="*/ 452437 w 1400175"/>
                <a:gd name="connsiteY548" fmla="*/ 1133951 h 1266825"/>
                <a:gd name="connsiteX549" fmla="*/ 445865 w 1400175"/>
                <a:gd name="connsiteY549" fmla="*/ 1129856 h 1266825"/>
                <a:gd name="connsiteX550" fmla="*/ 440245 w 1400175"/>
                <a:gd name="connsiteY550" fmla="*/ 1129570 h 1266825"/>
                <a:gd name="connsiteX551" fmla="*/ 425005 w 1400175"/>
                <a:gd name="connsiteY551" fmla="*/ 1141667 h 1266825"/>
                <a:gd name="connsiteX552" fmla="*/ 424720 w 1400175"/>
                <a:gd name="connsiteY552" fmla="*/ 1144238 h 1266825"/>
                <a:gd name="connsiteX553" fmla="*/ 431482 w 1400175"/>
                <a:gd name="connsiteY553" fmla="*/ 1154144 h 1266825"/>
                <a:gd name="connsiteX554" fmla="*/ 441674 w 1400175"/>
                <a:gd name="connsiteY554" fmla="*/ 1158240 h 1266825"/>
                <a:gd name="connsiteX555" fmla="*/ 442246 w 1400175"/>
                <a:gd name="connsiteY555" fmla="*/ 1166241 h 1266825"/>
                <a:gd name="connsiteX556" fmla="*/ 447961 w 1400175"/>
                <a:gd name="connsiteY556" fmla="*/ 1175671 h 1266825"/>
                <a:gd name="connsiteX557" fmla="*/ 443484 w 1400175"/>
                <a:gd name="connsiteY557" fmla="*/ 1172528 h 1266825"/>
                <a:gd name="connsiteX558" fmla="*/ 442817 w 1400175"/>
                <a:gd name="connsiteY558" fmla="*/ 1174623 h 1266825"/>
                <a:gd name="connsiteX559" fmla="*/ 431197 w 1400175"/>
                <a:gd name="connsiteY559" fmla="*/ 1173575 h 1266825"/>
                <a:gd name="connsiteX560" fmla="*/ 422148 w 1400175"/>
                <a:gd name="connsiteY560" fmla="*/ 1181576 h 1266825"/>
                <a:gd name="connsiteX561" fmla="*/ 418052 w 1400175"/>
                <a:gd name="connsiteY561" fmla="*/ 1188053 h 1266825"/>
                <a:gd name="connsiteX562" fmla="*/ 397383 w 1400175"/>
                <a:gd name="connsiteY562" fmla="*/ 1202627 h 1266825"/>
                <a:gd name="connsiteX563" fmla="*/ 379285 w 1400175"/>
                <a:gd name="connsiteY563" fmla="*/ 1204913 h 1266825"/>
                <a:gd name="connsiteX564" fmla="*/ 383095 w 1400175"/>
                <a:gd name="connsiteY564" fmla="*/ 1200626 h 1266825"/>
                <a:gd name="connsiteX565" fmla="*/ 397573 w 1400175"/>
                <a:gd name="connsiteY565" fmla="*/ 1199293 h 1266825"/>
                <a:gd name="connsiteX566" fmla="*/ 408622 w 1400175"/>
                <a:gd name="connsiteY566" fmla="*/ 1190625 h 1266825"/>
                <a:gd name="connsiteX567" fmla="*/ 411766 w 1400175"/>
                <a:gd name="connsiteY567" fmla="*/ 1186339 h 1266825"/>
                <a:gd name="connsiteX568" fmla="*/ 409289 w 1400175"/>
                <a:gd name="connsiteY568" fmla="*/ 1189292 h 1266825"/>
                <a:gd name="connsiteX569" fmla="*/ 402336 w 1400175"/>
                <a:gd name="connsiteY569" fmla="*/ 1180433 h 1266825"/>
                <a:gd name="connsiteX570" fmla="*/ 384429 w 1400175"/>
                <a:gd name="connsiteY570" fmla="*/ 1173956 h 1266825"/>
                <a:gd name="connsiteX571" fmla="*/ 370713 w 1400175"/>
                <a:gd name="connsiteY571" fmla="*/ 1173575 h 1266825"/>
                <a:gd name="connsiteX572" fmla="*/ 350425 w 1400175"/>
                <a:gd name="connsiteY572" fmla="*/ 1167860 h 1266825"/>
                <a:gd name="connsiteX573" fmla="*/ 344995 w 1400175"/>
                <a:gd name="connsiteY573" fmla="*/ 1153763 h 1266825"/>
                <a:gd name="connsiteX574" fmla="*/ 350710 w 1400175"/>
                <a:gd name="connsiteY574" fmla="*/ 1141762 h 1266825"/>
                <a:gd name="connsiteX575" fmla="*/ 345662 w 1400175"/>
                <a:gd name="connsiteY575" fmla="*/ 1135094 h 1266825"/>
                <a:gd name="connsiteX576" fmla="*/ 305371 w 1400175"/>
                <a:gd name="connsiteY576" fmla="*/ 1135094 h 1266825"/>
                <a:gd name="connsiteX577" fmla="*/ 293179 w 1400175"/>
                <a:gd name="connsiteY577" fmla="*/ 1128522 h 1266825"/>
                <a:gd name="connsiteX578" fmla="*/ 280892 w 1400175"/>
                <a:gd name="connsiteY578" fmla="*/ 1126808 h 1266825"/>
                <a:gd name="connsiteX579" fmla="*/ 274034 w 1400175"/>
                <a:gd name="connsiteY579" fmla="*/ 1120140 h 1266825"/>
                <a:gd name="connsiteX580" fmla="*/ 256032 w 1400175"/>
                <a:gd name="connsiteY580" fmla="*/ 1115949 h 1266825"/>
                <a:gd name="connsiteX581" fmla="*/ 248602 w 1400175"/>
                <a:gd name="connsiteY581" fmla="*/ 1110996 h 1266825"/>
                <a:gd name="connsiteX582" fmla="*/ 243459 w 1400175"/>
                <a:gd name="connsiteY582" fmla="*/ 1122236 h 1266825"/>
                <a:gd name="connsiteX583" fmla="*/ 243935 w 1400175"/>
                <a:gd name="connsiteY583" fmla="*/ 1138523 h 1266825"/>
                <a:gd name="connsiteX584" fmla="*/ 237744 w 1400175"/>
                <a:gd name="connsiteY584" fmla="*/ 1142238 h 1266825"/>
                <a:gd name="connsiteX585" fmla="*/ 233172 w 1400175"/>
                <a:gd name="connsiteY585" fmla="*/ 1141857 h 1266825"/>
                <a:gd name="connsiteX586" fmla="*/ 237172 w 1400175"/>
                <a:gd name="connsiteY586" fmla="*/ 1155954 h 1266825"/>
                <a:gd name="connsiteX587" fmla="*/ 236315 w 1400175"/>
                <a:gd name="connsiteY587" fmla="*/ 1170432 h 1266825"/>
                <a:gd name="connsiteX588" fmla="*/ 238601 w 1400175"/>
                <a:gd name="connsiteY588" fmla="*/ 1176719 h 1266825"/>
                <a:gd name="connsiteX589" fmla="*/ 226028 w 1400175"/>
                <a:gd name="connsiteY589" fmla="*/ 1180243 h 1266825"/>
                <a:gd name="connsiteX590" fmla="*/ 239077 w 1400175"/>
                <a:gd name="connsiteY590" fmla="*/ 1177957 h 1266825"/>
                <a:gd name="connsiteX591" fmla="*/ 237172 w 1400175"/>
                <a:gd name="connsiteY591" fmla="*/ 1186339 h 1266825"/>
                <a:gd name="connsiteX592" fmla="*/ 239839 w 1400175"/>
                <a:gd name="connsiteY592" fmla="*/ 1195959 h 1266825"/>
                <a:gd name="connsiteX593" fmla="*/ 237268 w 1400175"/>
                <a:gd name="connsiteY593" fmla="*/ 1201007 h 1266825"/>
                <a:gd name="connsiteX594" fmla="*/ 234886 w 1400175"/>
                <a:gd name="connsiteY594" fmla="*/ 1196816 h 1266825"/>
                <a:gd name="connsiteX595" fmla="*/ 228981 w 1400175"/>
                <a:gd name="connsiteY595" fmla="*/ 1202055 h 1266825"/>
                <a:gd name="connsiteX596" fmla="*/ 205454 w 1400175"/>
                <a:gd name="connsiteY596" fmla="*/ 1208818 h 1266825"/>
                <a:gd name="connsiteX597" fmla="*/ 202406 w 1400175"/>
                <a:gd name="connsiteY597" fmla="*/ 1213866 h 1266825"/>
                <a:gd name="connsiteX598" fmla="*/ 204692 w 1400175"/>
                <a:gd name="connsiteY598" fmla="*/ 1224058 h 1266825"/>
                <a:gd name="connsiteX599" fmla="*/ 200977 w 1400175"/>
                <a:gd name="connsiteY599" fmla="*/ 1240060 h 1266825"/>
                <a:gd name="connsiteX600" fmla="*/ 198215 w 1400175"/>
                <a:gd name="connsiteY600" fmla="*/ 1249871 h 1266825"/>
                <a:gd name="connsiteX601" fmla="*/ 193643 w 1400175"/>
                <a:gd name="connsiteY601" fmla="*/ 1254347 h 1266825"/>
                <a:gd name="connsiteX602" fmla="*/ 181261 w 1400175"/>
                <a:gd name="connsiteY602" fmla="*/ 1257586 h 1266825"/>
                <a:gd name="connsiteX603" fmla="*/ 178975 w 1400175"/>
                <a:gd name="connsiteY603" fmla="*/ 1255776 h 1266825"/>
                <a:gd name="connsiteX604" fmla="*/ 178403 w 1400175"/>
                <a:gd name="connsiteY604" fmla="*/ 1251109 h 1266825"/>
                <a:gd name="connsiteX605" fmla="*/ 172879 w 1400175"/>
                <a:gd name="connsiteY605" fmla="*/ 1245965 h 1266825"/>
                <a:gd name="connsiteX606" fmla="*/ 169545 w 1400175"/>
                <a:gd name="connsiteY606" fmla="*/ 1229678 h 1266825"/>
                <a:gd name="connsiteX607" fmla="*/ 161544 w 1400175"/>
                <a:gd name="connsiteY607" fmla="*/ 1236440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1400175" h="1266825">
                  <a:moveTo>
                    <a:pt x="36004" y="1046131"/>
                  </a:moveTo>
                  <a:lnTo>
                    <a:pt x="20574" y="1046321"/>
                  </a:lnTo>
                  <a:lnTo>
                    <a:pt x="17335" y="1043940"/>
                  </a:lnTo>
                  <a:lnTo>
                    <a:pt x="16764" y="1034129"/>
                  </a:lnTo>
                  <a:lnTo>
                    <a:pt x="33814" y="1026700"/>
                  </a:lnTo>
                  <a:lnTo>
                    <a:pt x="36004" y="1046131"/>
                  </a:lnTo>
                  <a:close/>
                  <a:moveTo>
                    <a:pt x="1118521" y="301752"/>
                  </a:moveTo>
                  <a:lnTo>
                    <a:pt x="1122140" y="304514"/>
                  </a:lnTo>
                  <a:lnTo>
                    <a:pt x="1120997" y="307372"/>
                  </a:lnTo>
                  <a:lnTo>
                    <a:pt x="1117378" y="305657"/>
                  </a:lnTo>
                  <a:lnTo>
                    <a:pt x="1118521" y="301752"/>
                  </a:lnTo>
                  <a:close/>
                  <a:moveTo>
                    <a:pt x="1212533" y="145637"/>
                  </a:moveTo>
                  <a:lnTo>
                    <a:pt x="1215580" y="146685"/>
                  </a:lnTo>
                  <a:lnTo>
                    <a:pt x="1214342" y="154972"/>
                  </a:lnTo>
                  <a:lnTo>
                    <a:pt x="1208342" y="152209"/>
                  </a:lnTo>
                  <a:lnTo>
                    <a:pt x="1208627" y="148209"/>
                  </a:lnTo>
                  <a:lnTo>
                    <a:pt x="1206341" y="147066"/>
                  </a:lnTo>
                  <a:lnTo>
                    <a:pt x="1210437" y="144399"/>
                  </a:lnTo>
                  <a:lnTo>
                    <a:pt x="1212533" y="145637"/>
                  </a:lnTo>
                  <a:close/>
                  <a:moveTo>
                    <a:pt x="161544" y="1236440"/>
                  </a:moveTo>
                  <a:lnTo>
                    <a:pt x="160020" y="1230725"/>
                  </a:lnTo>
                  <a:lnTo>
                    <a:pt x="151733" y="1228249"/>
                  </a:lnTo>
                  <a:lnTo>
                    <a:pt x="143542" y="1222248"/>
                  </a:lnTo>
                  <a:lnTo>
                    <a:pt x="120682" y="1196721"/>
                  </a:lnTo>
                  <a:lnTo>
                    <a:pt x="118777" y="1174909"/>
                  </a:lnTo>
                  <a:lnTo>
                    <a:pt x="105727" y="1140047"/>
                  </a:lnTo>
                  <a:lnTo>
                    <a:pt x="100870" y="1136142"/>
                  </a:lnTo>
                  <a:lnTo>
                    <a:pt x="91440" y="1143191"/>
                  </a:lnTo>
                  <a:lnTo>
                    <a:pt x="83058" y="1144810"/>
                  </a:lnTo>
                  <a:lnTo>
                    <a:pt x="79915" y="1141952"/>
                  </a:lnTo>
                  <a:lnTo>
                    <a:pt x="82391" y="1117092"/>
                  </a:lnTo>
                  <a:lnTo>
                    <a:pt x="88011" y="1110234"/>
                  </a:lnTo>
                  <a:lnTo>
                    <a:pt x="90297" y="1097661"/>
                  </a:lnTo>
                  <a:lnTo>
                    <a:pt x="90011" y="1095280"/>
                  </a:lnTo>
                  <a:lnTo>
                    <a:pt x="85820" y="1097280"/>
                  </a:lnTo>
                  <a:lnTo>
                    <a:pt x="80581" y="1082516"/>
                  </a:lnTo>
                  <a:lnTo>
                    <a:pt x="85820" y="1080897"/>
                  </a:lnTo>
                  <a:lnTo>
                    <a:pt x="85249" y="1078325"/>
                  </a:lnTo>
                  <a:lnTo>
                    <a:pt x="81153" y="1078611"/>
                  </a:lnTo>
                  <a:lnTo>
                    <a:pt x="79915" y="1070896"/>
                  </a:lnTo>
                  <a:lnTo>
                    <a:pt x="84868" y="1066800"/>
                  </a:lnTo>
                  <a:lnTo>
                    <a:pt x="83629" y="1057847"/>
                  </a:lnTo>
                  <a:lnTo>
                    <a:pt x="42100" y="1045464"/>
                  </a:lnTo>
                  <a:lnTo>
                    <a:pt x="42196" y="1035177"/>
                  </a:lnTo>
                  <a:lnTo>
                    <a:pt x="42386" y="1033463"/>
                  </a:lnTo>
                  <a:lnTo>
                    <a:pt x="57436" y="1036892"/>
                  </a:lnTo>
                  <a:lnTo>
                    <a:pt x="57340" y="1027748"/>
                  </a:lnTo>
                  <a:lnTo>
                    <a:pt x="60293" y="1028414"/>
                  </a:lnTo>
                  <a:lnTo>
                    <a:pt x="60007" y="1010888"/>
                  </a:lnTo>
                  <a:lnTo>
                    <a:pt x="69818" y="1017079"/>
                  </a:lnTo>
                  <a:lnTo>
                    <a:pt x="86201" y="1019746"/>
                  </a:lnTo>
                  <a:lnTo>
                    <a:pt x="105156" y="1029176"/>
                  </a:lnTo>
                  <a:lnTo>
                    <a:pt x="93535" y="1018413"/>
                  </a:lnTo>
                  <a:lnTo>
                    <a:pt x="89821" y="1006888"/>
                  </a:lnTo>
                  <a:lnTo>
                    <a:pt x="102870" y="1007745"/>
                  </a:lnTo>
                  <a:lnTo>
                    <a:pt x="101822" y="991934"/>
                  </a:lnTo>
                  <a:lnTo>
                    <a:pt x="97441" y="991648"/>
                  </a:lnTo>
                  <a:lnTo>
                    <a:pt x="97345" y="989457"/>
                  </a:lnTo>
                  <a:lnTo>
                    <a:pt x="82010" y="988981"/>
                  </a:lnTo>
                  <a:lnTo>
                    <a:pt x="74485" y="991171"/>
                  </a:lnTo>
                  <a:lnTo>
                    <a:pt x="73057" y="988028"/>
                  </a:lnTo>
                  <a:lnTo>
                    <a:pt x="63246" y="987076"/>
                  </a:lnTo>
                  <a:lnTo>
                    <a:pt x="65341" y="978027"/>
                  </a:lnTo>
                  <a:lnTo>
                    <a:pt x="75914" y="980313"/>
                  </a:lnTo>
                  <a:lnTo>
                    <a:pt x="81820" y="977075"/>
                  </a:lnTo>
                  <a:lnTo>
                    <a:pt x="97822" y="975169"/>
                  </a:lnTo>
                  <a:lnTo>
                    <a:pt x="104870" y="970883"/>
                  </a:lnTo>
                  <a:lnTo>
                    <a:pt x="114395" y="959263"/>
                  </a:lnTo>
                  <a:lnTo>
                    <a:pt x="142303" y="952405"/>
                  </a:lnTo>
                  <a:lnTo>
                    <a:pt x="148209" y="947166"/>
                  </a:lnTo>
                  <a:lnTo>
                    <a:pt x="147256" y="936212"/>
                  </a:lnTo>
                  <a:lnTo>
                    <a:pt x="136874" y="925449"/>
                  </a:lnTo>
                  <a:lnTo>
                    <a:pt x="121634" y="902684"/>
                  </a:lnTo>
                  <a:lnTo>
                    <a:pt x="124873" y="899350"/>
                  </a:lnTo>
                  <a:lnTo>
                    <a:pt x="118300" y="890778"/>
                  </a:lnTo>
                  <a:lnTo>
                    <a:pt x="121634" y="888492"/>
                  </a:lnTo>
                  <a:lnTo>
                    <a:pt x="116776" y="880396"/>
                  </a:lnTo>
                  <a:lnTo>
                    <a:pt x="102013" y="872966"/>
                  </a:lnTo>
                  <a:lnTo>
                    <a:pt x="97250" y="873823"/>
                  </a:lnTo>
                  <a:lnTo>
                    <a:pt x="92107" y="866775"/>
                  </a:lnTo>
                  <a:lnTo>
                    <a:pt x="91059" y="857250"/>
                  </a:lnTo>
                  <a:lnTo>
                    <a:pt x="97155" y="851059"/>
                  </a:lnTo>
                  <a:lnTo>
                    <a:pt x="116205" y="842772"/>
                  </a:lnTo>
                  <a:lnTo>
                    <a:pt x="115062" y="837152"/>
                  </a:lnTo>
                  <a:lnTo>
                    <a:pt x="109252" y="837343"/>
                  </a:lnTo>
                  <a:lnTo>
                    <a:pt x="107156" y="823627"/>
                  </a:lnTo>
                  <a:lnTo>
                    <a:pt x="110204" y="822388"/>
                  </a:lnTo>
                  <a:lnTo>
                    <a:pt x="105061" y="808958"/>
                  </a:lnTo>
                  <a:lnTo>
                    <a:pt x="111061" y="809244"/>
                  </a:lnTo>
                  <a:lnTo>
                    <a:pt x="111919" y="805244"/>
                  </a:lnTo>
                  <a:lnTo>
                    <a:pt x="115062" y="805148"/>
                  </a:lnTo>
                  <a:lnTo>
                    <a:pt x="111538" y="792004"/>
                  </a:lnTo>
                  <a:lnTo>
                    <a:pt x="107728" y="792004"/>
                  </a:lnTo>
                  <a:lnTo>
                    <a:pt x="111347" y="770287"/>
                  </a:lnTo>
                  <a:lnTo>
                    <a:pt x="113633" y="763143"/>
                  </a:lnTo>
                  <a:lnTo>
                    <a:pt x="128206" y="763238"/>
                  </a:lnTo>
                  <a:lnTo>
                    <a:pt x="130302" y="755713"/>
                  </a:lnTo>
                  <a:lnTo>
                    <a:pt x="138970" y="749427"/>
                  </a:lnTo>
                  <a:lnTo>
                    <a:pt x="141065" y="740473"/>
                  </a:lnTo>
                  <a:lnTo>
                    <a:pt x="137255" y="730091"/>
                  </a:lnTo>
                  <a:lnTo>
                    <a:pt x="151162" y="708088"/>
                  </a:lnTo>
                  <a:lnTo>
                    <a:pt x="141160" y="699992"/>
                  </a:lnTo>
                  <a:lnTo>
                    <a:pt x="127921" y="696944"/>
                  </a:lnTo>
                  <a:lnTo>
                    <a:pt x="123444" y="690277"/>
                  </a:lnTo>
                  <a:lnTo>
                    <a:pt x="135541" y="690086"/>
                  </a:lnTo>
                  <a:lnTo>
                    <a:pt x="139255" y="674370"/>
                  </a:lnTo>
                  <a:lnTo>
                    <a:pt x="138398" y="666369"/>
                  </a:lnTo>
                  <a:lnTo>
                    <a:pt x="147066" y="662559"/>
                  </a:lnTo>
                  <a:lnTo>
                    <a:pt x="148685" y="654272"/>
                  </a:lnTo>
                  <a:lnTo>
                    <a:pt x="160687" y="644366"/>
                  </a:lnTo>
                  <a:lnTo>
                    <a:pt x="156210" y="626269"/>
                  </a:lnTo>
                  <a:lnTo>
                    <a:pt x="160496" y="624078"/>
                  </a:lnTo>
                  <a:lnTo>
                    <a:pt x="159067" y="609124"/>
                  </a:lnTo>
                  <a:lnTo>
                    <a:pt x="161449" y="608933"/>
                  </a:lnTo>
                  <a:lnTo>
                    <a:pt x="161830" y="603599"/>
                  </a:lnTo>
                  <a:lnTo>
                    <a:pt x="163639" y="603599"/>
                  </a:lnTo>
                  <a:lnTo>
                    <a:pt x="164878" y="589217"/>
                  </a:lnTo>
                  <a:lnTo>
                    <a:pt x="194119" y="585502"/>
                  </a:lnTo>
                  <a:lnTo>
                    <a:pt x="194119" y="580168"/>
                  </a:lnTo>
                  <a:lnTo>
                    <a:pt x="182594" y="569881"/>
                  </a:lnTo>
                  <a:lnTo>
                    <a:pt x="168021" y="567500"/>
                  </a:lnTo>
                  <a:lnTo>
                    <a:pt x="141637" y="569786"/>
                  </a:lnTo>
                  <a:lnTo>
                    <a:pt x="140494" y="566356"/>
                  </a:lnTo>
                  <a:lnTo>
                    <a:pt x="131350" y="562356"/>
                  </a:lnTo>
                  <a:lnTo>
                    <a:pt x="119253" y="562547"/>
                  </a:lnTo>
                  <a:lnTo>
                    <a:pt x="113062" y="546259"/>
                  </a:lnTo>
                  <a:lnTo>
                    <a:pt x="117919" y="539877"/>
                  </a:lnTo>
                  <a:lnTo>
                    <a:pt x="114014" y="538448"/>
                  </a:lnTo>
                  <a:lnTo>
                    <a:pt x="113157" y="534067"/>
                  </a:lnTo>
                  <a:lnTo>
                    <a:pt x="122587" y="532352"/>
                  </a:lnTo>
                  <a:lnTo>
                    <a:pt x="122015" y="525685"/>
                  </a:lnTo>
                  <a:lnTo>
                    <a:pt x="130207" y="520827"/>
                  </a:lnTo>
                  <a:lnTo>
                    <a:pt x="130588" y="511778"/>
                  </a:lnTo>
                  <a:lnTo>
                    <a:pt x="124301" y="511683"/>
                  </a:lnTo>
                  <a:lnTo>
                    <a:pt x="125158" y="502920"/>
                  </a:lnTo>
                  <a:lnTo>
                    <a:pt x="116491" y="504825"/>
                  </a:lnTo>
                  <a:lnTo>
                    <a:pt x="106680" y="511302"/>
                  </a:lnTo>
                  <a:lnTo>
                    <a:pt x="110490" y="495300"/>
                  </a:lnTo>
                  <a:lnTo>
                    <a:pt x="73723" y="480727"/>
                  </a:lnTo>
                  <a:lnTo>
                    <a:pt x="61722" y="480060"/>
                  </a:lnTo>
                  <a:lnTo>
                    <a:pt x="56483" y="476631"/>
                  </a:lnTo>
                  <a:lnTo>
                    <a:pt x="43434" y="476822"/>
                  </a:lnTo>
                  <a:lnTo>
                    <a:pt x="22669" y="458248"/>
                  </a:lnTo>
                  <a:lnTo>
                    <a:pt x="9525" y="450342"/>
                  </a:lnTo>
                  <a:lnTo>
                    <a:pt x="18002" y="444341"/>
                  </a:lnTo>
                  <a:lnTo>
                    <a:pt x="26384" y="445865"/>
                  </a:lnTo>
                  <a:lnTo>
                    <a:pt x="37052" y="442150"/>
                  </a:lnTo>
                  <a:lnTo>
                    <a:pt x="37243" y="437198"/>
                  </a:lnTo>
                  <a:lnTo>
                    <a:pt x="43815" y="429958"/>
                  </a:lnTo>
                  <a:lnTo>
                    <a:pt x="48387" y="398907"/>
                  </a:lnTo>
                  <a:lnTo>
                    <a:pt x="58674" y="383000"/>
                  </a:lnTo>
                  <a:lnTo>
                    <a:pt x="61436" y="371951"/>
                  </a:lnTo>
                  <a:lnTo>
                    <a:pt x="53816" y="360902"/>
                  </a:lnTo>
                  <a:lnTo>
                    <a:pt x="47244" y="357569"/>
                  </a:lnTo>
                  <a:lnTo>
                    <a:pt x="48292" y="347091"/>
                  </a:lnTo>
                  <a:lnTo>
                    <a:pt x="70009" y="357473"/>
                  </a:lnTo>
                  <a:lnTo>
                    <a:pt x="85249" y="381762"/>
                  </a:lnTo>
                  <a:lnTo>
                    <a:pt x="92583" y="402336"/>
                  </a:lnTo>
                  <a:lnTo>
                    <a:pt x="99822" y="397478"/>
                  </a:lnTo>
                  <a:lnTo>
                    <a:pt x="103918" y="404717"/>
                  </a:lnTo>
                  <a:lnTo>
                    <a:pt x="109823" y="427673"/>
                  </a:lnTo>
                  <a:lnTo>
                    <a:pt x="135255" y="438817"/>
                  </a:lnTo>
                  <a:lnTo>
                    <a:pt x="144589" y="431578"/>
                  </a:lnTo>
                  <a:lnTo>
                    <a:pt x="150685" y="431578"/>
                  </a:lnTo>
                  <a:lnTo>
                    <a:pt x="166116" y="424910"/>
                  </a:lnTo>
                  <a:lnTo>
                    <a:pt x="174688" y="414337"/>
                  </a:lnTo>
                  <a:lnTo>
                    <a:pt x="205930" y="429387"/>
                  </a:lnTo>
                  <a:lnTo>
                    <a:pt x="243268" y="423196"/>
                  </a:lnTo>
                  <a:lnTo>
                    <a:pt x="260604" y="411194"/>
                  </a:lnTo>
                  <a:lnTo>
                    <a:pt x="272320" y="394145"/>
                  </a:lnTo>
                  <a:lnTo>
                    <a:pt x="289750" y="396335"/>
                  </a:lnTo>
                  <a:lnTo>
                    <a:pt x="291751" y="382524"/>
                  </a:lnTo>
                  <a:lnTo>
                    <a:pt x="309181" y="381381"/>
                  </a:lnTo>
                  <a:lnTo>
                    <a:pt x="314420" y="383953"/>
                  </a:lnTo>
                  <a:lnTo>
                    <a:pt x="314896" y="368617"/>
                  </a:lnTo>
                  <a:lnTo>
                    <a:pt x="321564" y="368903"/>
                  </a:lnTo>
                  <a:lnTo>
                    <a:pt x="322231" y="366141"/>
                  </a:lnTo>
                  <a:lnTo>
                    <a:pt x="326993" y="368808"/>
                  </a:lnTo>
                  <a:lnTo>
                    <a:pt x="331470" y="354616"/>
                  </a:lnTo>
                  <a:lnTo>
                    <a:pt x="332137" y="342519"/>
                  </a:lnTo>
                  <a:lnTo>
                    <a:pt x="341662" y="336995"/>
                  </a:lnTo>
                  <a:lnTo>
                    <a:pt x="354901" y="322516"/>
                  </a:lnTo>
                  <a:lnTo>
                    <a:pt x="362617" y="321278"/>
                  </a:lnTo>
                  <a:lnTo>
                    <a:pt x="384619" y="322516"/>
                  </a:lnTo>
                  <a:lnTo>
                    <a:pt x="410813" y="336518"/>
                  </a:lnTo>
                  <a:lnTo>
                    <a:pt x="408908" y="340042"/>
                  </a:lnTo>
                  <a:lnTo>
                    <a:pt x="421195" y="346329"/>
                  </a:lnTo>
                  <a:lnTo>
                    <a:pt x="427958" y="353473"/>
                  </a:lnTo>
                  <a:lnTo>
                    <a:pt x="421291" y="363950"/>
                  </a:lnTo>
                  <a:lnTo>
                    <a:pt x="423767" y="371380"/>
                  </a:lnTo>
                  <a:lnTo>
                    <a:pt x="431673" y="372332"/>
                  </a:lnTo>
                  <a:lnTo>
                    <a:pt x="441007" y="378047"/>
                  </a:lnTo>
                  <a:lnTo>
                    <a:pt x="445389" y="383286"/>
                  </a:lnTo>
                  <a:lnTo>
                    <a:pt x="445389" y="388810"/>
                  </a:lnTo>
                  <a:lnTo>
                    <a:pt x="452533" y="390049"/>
                  </a:lnTo>
                  <a:lnTo>
                    <a:pt x="451485" y="395002"/>
                  </a:lnTo>
                  <a:lnTo>
                    <a:pt x="459867" y="394811"/>
                  </a:lnTo>
                  <a:lnTo>
                    <a:pt x="460534" y="392621"/>
                  </a:lnTo>
                  <a:lnTo>
                    <a:pt x="469201" y="390334"/>
                  </a:lnTo>
                  <a:lnTo>
                    <a:pt x="476917" y="391477"/>
                  </a:lnTo>
                  <a:lnTo>
                    <a:pt x="474631" y="405575"/>
                  </a:lnTo>
                  <a:lnTo>
                    <a:pt x="478155" y="405955"/>
                  </a:lnTo>
                  <a:lnTo>
                    <a:pt x="477869" y="408623"/>
                  </a:lnTo>
                  <a:lnTo>
                    <a:pt x="492728" y="411766"/>
                  </a:lnTo>
                  <a:lnTo>
                    <a:pt x="495776" y="402241"/>
                  </a:lnTo>
                  <a:lnTo>
                    <a:pt x="500634" y="407860"/>
                  </a:lnTo>
                  <a:lnTo>
                    <a:pt x="507492" y="410623"/>
                  </a:lnTo>
                  <a:lnTo>
                    <a:pt x="512445" y="403098"/>
                  </a:lnTo>
                  <a:lnTo>
                    <a:pt x="512254" y="397669"/>
                  </a:lnTo>
                  <a:lnTo>
                    <a:pt x="516826" y="399859"/>
                  </a:lnTo>
                  <a:lnTo>
                    <a:pt x="517493" y="396621"/>
                  </a:lnTo>
                  <a:lnTo>
                    <a:pt x="514826" y="385572"/>
                  </a:lnTo>
                  <a:lnTo>
                    <a:pt x="512254" y="386429"/>
                  </a:lnTo>
                  <a:lnTo>
                    <a:pt x="510349" y="372904"/>
                  </a:lnTo>
                  <a:lnTo>
                    <a:pt x="521017" y="354806"/>
                  </a:lnTo>
                  <a:lnTo>
                    <a:pt x="521684" y="349663"/>
                  </a:lnTo>
                  <a:lnTo>
                    <a:pt x="529495" y="339757"/>
                  </a:lnTo>
                  <a:lnTo>
                    <a:pt x="530733" y="333089"/>
                  </a:lnTo>
                  <a:lnTo>
                    <a:pt x="528352" y="330136"/>
                  </a:lnTo>
                  <a:lnTo>
                    <a:pt x="530638" y="324898"/>
                  </a:lnTo>
                  <a:lnTo>
                    <a:pt x="524637" y="323088"/>
                  </a:lnTo>
                  <a:lnTo>
                    <a:pt x="525970" y="319469"/>
                  </a:lnTo>
                  <a:lnTo>
                    <a:pt x="521494" y="314515"/>
                  </a:lnTo>
                  <a:lnTo>
                    <a:pt x="487775" y="309372"/>
                  </a:lnTo>
                  <a:lnTo>
                    <a:pt x="480917" y="303943"/>
                  </a:lnTo>
                  <a:lnTo>
                    <a:pt x="470344" y="301466"/>
                  </a:lnTo>
                  <a:lnTo>
                    <a:pt x="469392" y="297847"/>
                  </a:lnTo>
                  <a:lnTo>
                    <a:pt x="462343" y="300609"/>
                  </a:lnTo>
                  <a:lnTo>
                    <a:pt x="454533" y="298990"/>
                  </a:lnTo>
                  <a:lnTo>
                    <a:pt x="454819" y="278416"/>
                  </a:lnTo>
                  <a:lnTo>
                    <a:pt x="448627" y="260699"/>
                  </a:lnTo>
                  <a:lnTo>
                    <a:pt x="443198" y="257461"/>
                  </a:lnTo>
                  <a:lnTo>
                    <a:pt x="439388" y="248793"/>
                  </a:lnTo>
                  <a:lnTo>
                    <a:pt x="441769" y="246983"/>
                  </a:lnTo>
                  <a:lnTo>
                    <a:pt x="438436" y="238792"/>
                  </a:lnTo>
                  <a:lnTo>
                    <a:pt x="441293" y="226219"/>
                  </a:lnTo>
                  <a:lnTo>
                    <a:pt x="434530" y="220408"/>
                  </a:lnTo>
                  <a:lnTo>
                    <a:pt x="435483" y="214789"/>
                  </a:lnTo>
                  <a:lnTo>
                    <a:pt x="444436" y="206978"/>
                  </a:lnTo>
                  <a:lnTo>
                    <a:pt x="443484" y="202787"/>
                  </a:lnTo>
                  <a:lnTo>
                    <a:pt x="438340" y="199358"/>
                  </a:lnTo>
                  <a:lnTo>
                    <a:pt x="439769" y="195643"/>
                  </a:lnTo>
                  <a:lnTo>
                    <a:pt x="458724" y="199453"/>
                  </a:lnTo>
                  <a:lnTo>
                    <a:pt x="470440" y="195739"/>
                  </a:lnTo>
                  <a:lnTo>
                    <a:pt x="481489" y="201835"/>
                  </a:lnTo>
                  <a:lnTo>
                    <a:pt x="478250" y="193167"/>
                  </a:lnTo>
                  <a:lnTo>
                    <a:pt x="465963" y="179832"/>
                  </a:lnTo>
                  <a:lnTo>
                    <a:pt x="464344" y="172879"/>
                  </a:lnTo>
                  <a:lnTo>
                    <a:pt x="455771" y="165449"/>
                  </a:lnTo>
                  <a:lnTo>
                    <a:pt x="453295" y="159734"/>
                  </a:lnTo>
                  <a:lnTo>
                    <a:pt x="455581" y="151924"/>
                  </a:lnTo>
                  <a:lnTo>
                    <a:pt x="451199" y="146971"/>
                  </a:lnTo>
                  <a:lnTo>
                    <a:pt x="456819" y="135541"/>
                  </a:lnTo>
                  <a:lnTo>
                    <a:pt x="461105" y="133064"/>
                  </a:lnTo>
                  <a:lnTo>
                    <a:pt x="472535" y="133540"/>
                  </a:lnTo>
                  <a:lnTo>
                    <a:pt x="500158" y="124587"/>
                  </a:lnTo>
                  <a:lnTo>
                    <a:pt x="506635" y="116776"/>
                  </a:lnTo>
                  <a:lnTo>
                    <a:pt x="543877" y="101251"/>
                  </a:lnTo>
                  <a:lnTo>
                    <a:pt x="561403" y="106108"/>
                  </a:lnTo>
                  <a:lnTo>
                    <a:pt x="570071" y="102965"/>
                  </a:lnTo>
                  <a:lnTo>
                    <a:pt x="566928" y="99155"/>
                  </a:lnTo>
                  <a:lnTo>
                    <a:pt x="557689" y="96107"/>
                  </a:lnTo>
                  <a:lnTo>
                    <a:pt x="553784" y="91154"/>
                  </a:lnTo>
                  <a:lnTo>
                    <a:pt x="549497" y="73057"/>
                  </a:lnTo>
                  <a:lnTo>
                    <a:pt x="553402" y="62008"/>
                  </a:lnTo>
                  <a:lnTo>
                    <a:pt x="570262" y="62770"/>
                  </a:lnTo>
                  <a:lnTo>
                    <a:pt x="584168" y="55816"/>
                  </a:lnTo>
                  <a:lnTo>
                    <a:pt x="593788" y="54197"/>
                  </a:lnTo>
                  <a:lnTo>
                    <a:pt x="611695" y="55626"/>
                  </a:lnTo>
                  <a:lnTo>
                    <a:pt x="620268" y="49530"/>
                  </a:lnTo>
                  <a:lnTo>
                    <a:pt x="643318" y="50768"/>
                  </a:lnTo>
                  <a:lnTo>
                    <a:pt x="686657" y="31242"/>
                  </a:lnTo>
                  <a:lnTo>
                    <a:pt x="702945" y="32575"/>
                  </a:lnTo>
                  <a:lnTo>
                    <a:pt x="715709" y="27337"/>
                  </a:lnTo>
                  <a:lnTo>
                    <a:pt x="720185" y="35719"/>
                  </a:lnTo>
                  <a:lnTo>
                    <a:pt x="749141" y="47339"/>
                  </a:lnTo>
                  <a:lnTo>
                    <a:pt x="760952" y="44863"/>
                  </a:lnTo>
                  <a:lnTo>
                    <a:pt x="767810" y="40672"/>
                  </a:lnTo>
                  <a:lnTo>
                    <a:pt x="764667" y="29718"/>
                  </a:lnTo>
                  <a:lnTo>
                    <a:pt x="778573" y="21526"/>
                  </a:lnTo>
                  <a:lnTo>
                    <a:pt x="784955" y="9525"/>
                  </a:lnTo>
                  <a:lnTo>
                    <a:pt x="802195" y="22288"/>
                  </a:lnTo>
                  <a:lnTo>
                    <a:pt x="801719" y="25432"/>
                  </a:lnTo>
                  <a:lnTo>
                    <a:pt x="804958" y="28384"/>
                  </a:lnTo>
                  <a:lnTo>
                    <a:pt x="835438" y="33909"/>
                  </a:lnTo>
                  <a:lnTo>
                    <a:pt x="846296" y="40957"/>
                  </a:lnTo>
                  <a:lnTo>
                    <a:pt x="901541" y="42958"/>
                  </a:lnTo>
                  <a:lnTo>
                    <a:pt x="917543" y="51054"/>
                  </a:lnTo>
                  <a:lnTo>
                    <a:pt x="925735" y="50101"/>
                  </a:lnTo>
                  <a:lnTo>
                    <a:pt x="924306" y="62960"/>
                  </a:lnTo>
                  <a:lnTo>
                    <a:pt x="933069" y="72866"/>
                  </a:lnTo>
                  <a:lnTo>
                    <a:pt x="936498" y="81629"/>
                  </a:lnTo>
                  <a:lnTo>
                    <a:pt x="933259" y="85439"/>
                  </a:lnTo>
                  <a:lnTo>
                    <a:pt x="936879" y="92773"/>
                  </a:lnTo>
                  <a:lnTo>
                    <a:pt x="933355" y="96583"/>
                  </a:lnTo>
                  <a:lnTo>
                    <a:pt x="937260" y="113252"/>
                  </a:lnTo>
                  <a:lnTo>
                    <a:pt x="952024" y="116110"/>
                  </a:lnTo>
                  <a:lnTo>
                    <a:pt x="959167" y="104584"/>
                  </a:lnTo>
                  <a:lnTo>
                    <a:pt x="964501" y="101536"/>
                  </a:lnTo>
                  <a:lnTo>
                    <a:pt x="971455" y="101346"/>
                  </a:lnTo>
                  <a:lnTo>
                    <a:pt x="972026" y="91440"/>
                  </a:lnTo>
                  <a:lnTo>
                    <a:pt x="976503" y="84106"/>
                  </a:lnTo>
                  <a:lnTo>
                    <a:pt x="989457" y="84487"/>
                  </a:lnTo>
                  <a:lnTo>
                    <a:pt x="997363" y="79915"/>
                  </a:lnTo>
                  <a:lnTo>
                    <a:pt x="1005364" y="83439"/>
                  </a:lnTo>
                  <a:lnTo>
                    <a:pt x="1012222" y="81724"/>
                  </a:lnTo>
                  <a:lnTo>
                    <a:pt x="1019842" y="84296"/>
                  </a:lnTo>
                  <a:lnTo>
                    <a:pt x="1026128" y="81915"/>
                  </a:lnTo>
                  <a:lnTo>
                    <a:pt x="1028986" y="77819"/>
                  </a:lnTo>
                  <a:lnTo>
                    <a:pt x="1046512" y="73533"/>
                  </a:lnTo>
                  <a:lnTo>
                    <a:pt x="1065181" y="86582"/>
                  </a:lnTo>
                  <a:lnTo>
                    <a:pt x="1072039" y="94964"/>
                  </a:lnTo>
                  <a:lnTo>
                    <a:pt x="1072229" y="100774"/>
                  </a:lnTo>
                  <a:lnTo>
                    <a:pt x="1089184" y="116776"/>
                  </a:lnTo>
                  <a:lnTo>
                    <a:pt x="1096423" y="120205"/>
                  </a:lnTo>
                  <a:lnTo>
                    <a:pt x="1095946" y="128302"/>
                  </a:lnTo>
                  <a:lnTo>
                    <a:pt x="1103567" y="137922"/>
                  </a:lnTo>
                  <a:lnTo>
                    <a:pt x="1106234" y="136684"/>
                  </a:lnTo>
                  <a:lnTo>
                    <a:pt x="1113282" y="139446"/>
                  </a:lnTo>
                  <a:lnTo>
                    <a:pt x="1109282" y="141732"/>
                  </a:lnTo>
                  <a:lnTo>
                    <a:pt x="1120902" y="152400"/>
                  </a:lnTo>
                  <a:lnTo>
                    <a:pt x="1122521" y="161639"/>
                  </a:lnTo>
                  <a:lnTo>
                    <a:pt x="1143857" y="168021"/>
                  </a:lnTo>
                  <a:lnTo>
                    <a:pt x="1149858" y="162115"/>
                  </a:lnTo>
                  <a:lnTo>
                    <a:pt x="1161478" y="163544"/>
                  </a:lnTo>
                  <a:lnTo>
                    <a:pt x="1194816" y="143351"/>
                  </a:lnTo>
                  <a:lnTo>
                    <a:pt x="1216819" y="136874"/>
                  </a:lnTo>
                  <a:lnTo>
                    <a:pt x="1217485" y="139827"/>
                  </a:lnTo>
                  <a:lnTo>
                    <a:pt x="1213866" y="141351"/>
                  </a:lnTo>
                  <a:lnTo>
                    <a:pt x="1202341" y="149828"/>
                  </a:lnTo>
                  <a:lnTo>
                    <a:pt x="1195292" y="162592"/>
                  </a:lnTo>
                  <a:lnTo>
                    <a:pt x="1195292" y="167164"/>
                  </a:lnTo>
                  <a:lnTo>
                    <a:pt x="1212056" y="173260"/>
                  </a:lnTo>
                  <a:lnTo>
                    <a:pt x="1224153" y="181070"/>
                  </a:lnTo>
                  <a:lnTo>
                    <a:pt x="1248537" y="184785"/>
                  </a:lnTo>
                  <a:lnTo>
                    <a:pt x="1256633" y="188976"/>
                  </a:lnTo>
                  <a:lnTo>
                    <a:pt x="1260919" y="194500"/>
                  </a:lnTo>
                  <a:lnTo>
                    <a:pt x="1262062" y="202025"/>
                  </a:lnTo>
                  <a:lnTo>
                    <a:pt x="1256824" y="214884"/>
                  </a:lnTo>
                  <a:lnTo>
                    <a:pt x="1258062" y="222599"/>
                  </a:lnTo>
                  <a:lnTo>
                    <a:pt x="1241488" y="240411"/>
                  </a:lnTo>
                  <a:lnTo>
                    <a:pt x="1243679" y="252127"/>
                  </a:lnTo>
                  <a:lnTo>
                    <a:pt x="1241679" y="248888"/>
                  </a:lnTo>
                  <a:lnTo>
                    <a:pt x="1227677" y="242221"/>
                  </a:lnTo>
                  <a:lnTo>
                    <a:pt x="1217676" y="241363"/>
                  </a:lnTo>
                  <a:lnTo>
                    <a:pt x="1200055" y="244602"/>
                  </a:lnTo>
                  <a:lnTo>
                    <a:pt x="1186625" y="240411"/>
                  </a:lnTo>
                  <a:lnTo>
                    <a:pt x="1179862" y="235077"/>
                  </a:lnTo>
                  <a:lnTo>
                    <a:pt x="1181195" y="238125"/>
                  </a:lnTo>
                  <a:lnTo>
                    <a:pt x="1176147" y="236220"/>
                  </a:lnTo>
                  <a:lnTo>
                    <a:pt x="1168622" y="240506"/>
                  </a:lnTo>
                  <a:lnTo>
                    <a:pt x="1151763" y="229648"/>
                  </a:lnTo>
                  <a:lnTo>
                    <a:pt x="1147667" y="216313"/>
                  </a:lnTo>
                  <a:lnTo>
                    <a:pt x="1147953" y="205359"/>
                  </a:lnTo>
                  <a:lnTo>
                    <a:pt x="1142428" y="211455"/>
                  </a:lnTo>
                  <a:lnTo>
                    <a:pt x="1142524" y="221932"/>
                  </a:lnTo>
                  <a:lnTo>
                    <a:pt x="1129475" y="229552"/>
                  </a:lnTo>
                  <a:lnTo>
                    <a:pt x="1132046" y="237172"/>
                  </a:lnTo>
                  <a:lnTo>
                    <a:pt x="1127188" y="258032"/>
                  </a:lnTo>
                  <a:lnTo>
                    <a:pt x="1128332" y="269462"/>
                  </a:lnTo>
                  <a:lnTo>
                    <a:pt x="1121474" y="280416"/>
                  </a:lnTo>
                  <a:lnTo>
                    <a:pt x="1122331" y="286226"/>
                  </a:lnTo>
                  <a:lnTo>
                    <a:pt x="1116901" y="305657"/>
                  </a:lnTo>
                  <a:lnTo>
                    <a:pt x="1119378" y="307372"/>
                  </a:lnTo>
                  <a:lnTo>
                    <a:pt x="1135380" y="310801"/>
                  </a:lnTo>
                  <a:lnTo>
                    <a:pt x="1139476" y="304609"/>
                  </a:lnTo>
                  <a:lnTo>
                    <a:pt x="1140428" y="309277"/>
                  </a:lnTo>
                  <a:lnTo>
                    <a:pt x="1146810" y="314230"/>
                  </a:lnTo>
                  <a:lnTo>
                    <a:pt x="1147667" y="324612"/>
                  </a:lnTo>
                  <a:lnTo>
                    <a:pt x="1143286" y="331184"/>
                  </a:lnTo>
                  <a:lnTo>
                    <a:pt x="1144810" y="339376"/>
                  </a:lnTo>
                  <a:lnTo>
                    <a:pt x="1151382" y="348425"/>
                  </a:lnTo>
                  <a:lnTo>
                    <a:pt x="1150620" y="354425"/>
                  </a:lnTo>
                  <a:lnTo>
                    <a:pt x="1165098" y="366141"/>
                  </a:lnTo>
                  <a:lnTo>
                    <a:pt x="1165003" y="381857"/>
                  </a:lnTo>
                  <a:lnTo>
                    <a:pt x="1157668" y="384715"/>
                  </a:lnTo>
                  <a:lnTo>
                    <a:pt x="1151668" y="398907"/>
                  </a:lnTo>
                  <a:lnTo>
                    <a:pt x="1155859" y="413671"/>
                  </a:lnTo>
                  <a:lnTo>
                    <a:pt x="1165098" y="425291"/>
                  </a:lnTo>
                  <a:lnTo>
                    <a:pt x="1179481" y="434340"/>
                  </a:lnTo>
                  <a:lnTo>
                    <a:pt x="1183195" y="421767"/>
                  </a:lnTo>
                  <a:lnTo>
                    <a:pt x="1193101" y="418148"/>
                  </a:lnTo>
                  <a:lnTo>
                    <a:pt x="1192054" y="410051"/>
                  </a:lnTo>
                  <a:lnTo>
                    <a:pt x="1193959" y="405955"/>
                  </a:lnTo>
                  <a:lnTo>
                    <a:pt x="1192911" y="411861"/>
                  </a:lnTo>
                  <a:lnTo>
                    <a:pt x="1200150" y="429292"/>
                  </a:lnTo>
                  <a:lnTo>
                    <a:pt x="1209199" y="437102"/>
                  </a:lnTo>
                  <a:lnTo>
                    <a:pt x="1207579" y="438912"/>
                  </a:lnTo>
                  <a:lnTo>
                    <a:pt x="1209770" y="440722"/>
                  </a:lnTo>
                  <a:lnTo>
                    <a:pt x="1215104" y="442912"/>
                  </a:lnTo>
                  <a:lnTo>
                    <a:pt x="1214057" y="440246"/>
                  </a:lnTo>
                  <a:lnTo>
                    <a:pt x="1231487" y="449199"/>
                  </a:lnTo>
                  <a:lnTo>
                    <a:pt x="1235011" y="447770"/>
                  </a:lnTo>
                  <a:lnTo>
                    <a:pt x="1242632" y="456057"/>
                  </a:lnTo>
                  <a:lnTo>
                    <a:pt x="1248061" y="457581"/>
                  </a:lnTo>
                  <a:lnTo>
                    <a:pt x="1254824" y="455485"/>
                  </a:lnTo>
                  <a:lnTo>
                    <a:pt x="1273969" y="461486"/>
                  </a:lnTo>
                  <a:lnTo>
                    <a:pt x="1285970" y="476250"/>
                  </a:lnTo>
                  <a:lnTo>
                    <a:pt x="1297115" y="481108"/>
                  </a:lnTo>
                  <a:lnTo>
                    <a:pt x="1297115" y="498253"/>
                  </a:lnTo>
                  <a:lnTo>
                    <a:pt x="1288923" y="496824"/>
                  </a:lnTo>
                  <a:lnTo>
                    <a:pt x="1287494" y="492157"/>
                  </a:lnTo>
                  <a:lnTo>
                    <a:pt x="1275207" y="490156"/>
                  </a:lnTo>
                  <a:lnTo>
                    <a:pt x="1259681" y="503301"/>
                  </a:lnTo>
                  <a:lnTo>
                    <a:pt x="1262348" y="504444"/>
                  </a:lnTo>
                  <a:lnTo>
                    <a:pt x="1260348" y="530924"/>
                  </a:lnTo>
                  <a:lnTo>
                    <a:pt x="1261967" y="531495"/>
                  </a:lnTo>
                  <a:lnTo>
                    <a:pt x="1258919" y="556165"/>
                  </a:lnTo>
                  <a:lnTo>
                    <a:pt x="1249204" y="552736"/>
                  </a:lnTo>
                  <a:lnTo>
                    <a:pt x="1246060" y="555022"/>
                  </a:lnTo>
                  <a:lnTo>
                    <a:pt x="1242727" y="552355"/>
                  </a:lnTo>
                  <a:lnTo>
                    <a:pt x="1241774" y="555498"/>
                  </a:lnTo>
                  <a:lnTo>
                    <a:pt x="1260919" y="562166"/>
                  </a:lnTo>
                  <a:lnTo>
                    <a:pt x="1254728" y="566738"/>
                  </a:lnTo>
                  <a:lnTo>
                    <a:pt x="1254824" y="570357"/>
                  </a:lnTo>
                  <a:lnTo>
                    <a:pt x="1258348" y="566928"/>
                  </a:lnTo>
                  <a:lnTo>
                    <a:pt x="1265587" y="566547"/>
                  </a:lnTo>
                  <a:lnTo>
                    <a:pt x="1264729" y="581597"/>
                  </a:lnTo>
                  <a:lnTo>
                    <a:pt x="1269206" y="585883"/>
                  </a:lnTo>
                  <a:lnTo>
                    <a:pt x="1267111" y="589883"/>
                  </a:lnTo>
                  <a:lnTo>
                    <a:pt x="1268635" y="592550"/>
                  </a:lnTo>
                  <a:lnTo>
                    <a:pt x="1285684" y="607409"/>
                  </a:lnTo>
                  <a:lnTo>
                    <a:pt x="1292352" y="616934"/>
                  </a:lnTo>
                  <a:lnTo>
                    <a:pt x="1293971" y="615791"/>
                  </a:lnTo>
                  <a:lnTo>
                    <a:pt x="1290161" y="619792"/>
                  </a:lnTo>
                  <a:lnTo>
                    <a:pt x="1294543" y="628364"/>
                  </a:lnTo>
                  <a:lnTo>
                    <a:pt x="1282732" y="633413"/>
                  </a:lnTo>
                  <a:lnTo>
                    <a:pt x="1279017" y="641985"/>
                  </a:lnTo>
                  <a:lnTo>
                    <a:pt x="1281112" y="640842"/>
                  </a:lnTo>
                  <a:lnTo>
                    <a:pt x="1285970" y="646938"/>
                  </a:lnTo>
                  <a:lnTo>
                    <a:pt x="1296829" y="649319"/>
                  </a:lnTo>
                  <a:lnTo>
                    <a:pt x="1301401" y="637985"/>
                  </a:lnTo>
                  <a:lnTo>
                    <a:pt x="1304449" y="638651"/>
                  </a:lnTo>
                  <a:lnTo>
                    <a:pt x="1307116" y="649700"/>
                  </a:lnTo>
                  <a:lnTo>
                    <a:pt x="1312259" y="648271"/>
                  </a:lnTo>
                  <a:lnTo>
                    <a:pt x="1318355" y="651605"/>
                  </a:lnTo>
                  <a:lnTo>
                    <a:pt x="1312926" y="657796"/>
                  </a:lnTo>
                  <a:lnTo>
                    <a:pt x="1312069" y="663988"/>
                  </a:lnTo>
                  <a:lnTo>
                    <a:pt x="1328833" y="672179"/>
                  </a:lnTo>
                  <a:lnTo>
                    <a:pt x="1352550" y="705993"/>
                  </a:lnTo>
                  <a:lnTo>
                    <a:pt x="1370362" y="719804"/>
                  </a:lnTo>
                  <a:lnTo>
                    <a:pt x="1366076" y="721804"/>
                  </a:lnTo>
                  <a:lnTo>
                    <a:pt x="1338929" y="767620"/>
                  </a:lnTo>
                  <a:lnTo>
                    <a:pt x="1347502" y="777716"/>
                  </a:lnTo>
                  <a:lnTo>
                    <a:pt x="1346740" y="788289"/>
                  </a:lnTo>
                  <a:lnTo>
                    <a:pt x="1341406" y="802481"/>
                  </a:lnTo>
                  <a:lnTo>
                    <a:pt x="1349407" y="802577"/>
                  </a:lnTo>
                  <a:lnTo>
                    <a:pt x="1346263" y="814292"/>
                  </a:lnTo>
                  <a:lnTo>
                    <a:pt x="1365409" y="823150"/>
                  </a:lnTo>
                  <a:lnTo>
                    <a:pt x="1362551" y="840677"/>
                  </a:lnTo>
                  <a:lnTo>
                    <a:pt x="1373315" y="844106"/>
                  </a:lnTo>
                  <a:lnTo>
                    <a:pt x="1373124" y="852773"/>
                  </a:lnTo>
                  <a:lnTo>
                    <a:pt x="1364456" y="864298"/>
                  </a:lnTo>
                  <a:lnTo>
                    <a:pt x="1358741" y="878872"/>
                  </a:lnTo>
                  <a:lnTo>
                    <a:pt x="1366171" y="881920"/>
                  </a:lnTo>
                  <a:lnTo>
                    <a:pt x="1365409" y="893254"/>
                  </a:lnTo>
                  <a:lnTo>
                    <a:pt x="1371314" y="892873"/>
                  </a:lnTo>
                  <a:lnTo>
                    <a:pt x="1360551" y="935831"/>
                  </a:lnTo>
                  <a:lnTo>
                    <a:pt x="1396555" y="936974"/>
                  </a:lnTo>
                  <a:lnTo>
                    <a:pt x="1393317" y="943546"/>
                  </a:lnTo>
                  <a:lnTo>
                    <a:pt x="1391793" y="958025"/>
                  </a:lnTo>
                  <a:lnTo>
                    <a:pt x="1390174" y="957739"/>
                  </a:lnTo>
                  <a:lnTo>
                    <a:pt x="1388935" y="969359"/>
                  </a:lnTo>
                  <a:lnTo>
                    <a:pt x="1360551" y="1003935"/>
                  </a:lnTo>
                  <a:lnTo>
                    <a:pt x="1322642" y="1035177"/>
                  </a:lnTo>
                  <a:lnTo>
                    <a:pt x="1310735" y="1032891"/>
                  </a:lnTo>
                  <a:lnTo>
                    <a:pt x="1311116" y="1044892"/>
                  </a:lnTo>
                  <a:lnTo>
                    <a:pt x="1281970" y="1056037"/>
                  </a:lnTo>
                  <a:lnTo>
                    <a:pt x="1263682" y="1068800"/>
                  </a:lnTo>
                  <a:lnTo>
                    <a:pt x="1247013" y="1066991"/>
                  </a:lnTo>
                  <a:lnTo>
                    <a:pt x="1240822" y="1072991"/>
                  </a:lnTo>
                  <a:lnTo>
                    <a:pt x="1236726" y="1066038"/>
                  </a:lnTo>
                  <a:lnTo>
                    <a:pt x="1230820" y="1072325"/>
                  </a:lnTo>
                  <a:lnTo>
                    <a:pt x="1226344" y="1063562"/>
                  </a:lnTo>
                  <a:lnTo>
                    <a:pt x="1218247" y="1059942"/>
                  </a:lnTo>
                  <a:lnTo>
                    <a:pt x="1215200" y="1077468"/>
                  </a:lnTo>
                  <a:lnTo>
                    <a:pt x="1197674" y="1074134"/>
                  </a:lnTo>
                  <a:lnTo>
                    <a:pt x="1190053" y="1077087"/>
                  </a:lnTo>
                  <a:lnTo>
                    <a:pt x="1172146" y="1073372"/>
                  </a:lnTo>
                  <a:lnTo>
                    <a:pt x="1140619" y="1072706"/>
                  </a:lnTo>
                  <a:lnTo>
                    <a:pt x="1135666" y="1054037"/>
                  </a:lnTo>
                  <a:lnTo>
                    <a:pt x="1131951" y="1052132"/>
                  </a:lnTo>
                  <a:lnTo>
                    <a:pt x="1121759" y="1054608"/>
                  </a:lnTo>
                  <a:lnTo>
                    <a:pt x="1102233" y="1048703"/>
                  </a:lnTo>
                  <a:lnTo>
                    <a:pt x="1098518" y="1050131"/>
                  </a:lnTo>
                  <a:lnTo>
                    <a:pt x="1084135" y="1039368"/>
                  </a:lnTo>
                  <a:lnTo>
                    <a:pt x="1073944" y="1041463"/>
                  </a:lnTo>
                  <a:lnTo>
                    <a:pt x="1053179" y="1040702"/>
                  </a:lnTo>
                  <a:lnTo>
                    <a:pt x="1028891" y="1011650"/>
                  </a:lnTo>
                  <a:lnTo>
                    <a:pt x="1021270" y="1009840"/>
                  </a:lnTo>
                  <a:lnTo>
                    <a:pt x="1011365" y="1000696"/>
                  </a:lnTo>
                  <a:lnTo>
                    <a:pt x="996982" y="999935"/>
                  </a:lnTo>
                  <a:lnTo>
                    <a:pt x="982504" y="992315"/>
                  </a:lnTo>
                  <a:lnTo>
                    <a:pt x="981456" y="998982"/>
                  </a:lnTo>
                  <a:lnTo>
                    <a:pt x="958882" y="1000220"/>
                  </a:lnTo>
                  <a:lnTo>
                    <a:pt x="958310" y="1007840"/>
                  </a:lnTo>
                  <a:lnTo>
                    <a:pt x="927354" y="1004697"/>
                  </a:lnTo>
                  <a:lnTo>
                    <a:pt x="924496" y="1016698"/>
                  </a:lnTo>
                  <a:lnTo>
                    <a:pt x="911161" y="1032891"/>
                  </a:lnTo>
                  <a:lnTo>
                    <a:pt x="880586" y="1054799"/>
                  </a:lnTo>
                  <a:lnTo>
                    <a:pt x="871728" y="1055370"/>
                  </a:lnTo>
                  <a:lnTo>
                    <a:pt x="867727" y="1059561"/>
                  </a:lnTo>
                  <a:lnTo>
                    <a:pt x="865537" y="1057466"/>
                  </a:lnTo>
                  <a:lnTo>
                    <a:pt x="863060" y="1059752"/>
                  </a:lnTo>
                  <a:lnTo>
                    <a:pt x="860965" y="1056608"/>
                  </a:lnTo>
                  <a:lnTo>
                    <a:pt x="855631" y="1059466"/>
                  </a:lnTo>
                  <a:lnTo>
                    <a:pt x="842010" y="1079564"/>
                  </a:lnTo>
                  <a:lnTo>
                    <a:pt x="840676" y="1085183"/>
                  </a:lnTo>
                  <a:lnTo>
                    <a:pt x="845820" y="1089470"/>
                  </a:lnTo>
                  <a:lnTo>
                    <a:pt x="831056" y="1115663"/>
                  </a:lnTo>
                  <a:lnTo>
                    <a:pt x="828580" y="1126522"/>
                  </a:lnTo>
                  <a:lnTo>
                    <a:pt x="813054" y="1129665"/>
                  </a:lnTo>
                  <a:lnTo>
                    <a:pt x="810482" y="1133856"/>
                  </a:lnTo>
                  <a:lnTo>
                    <a:pt x="801243" y="1138047"/>
                  </a:lnTo>
                  <a:lnTo>
                    <a:pt x="784765" y="1130046"/>
                  </a:lnTo>
                  <a:lnTo>
                    <a:pt x="785336" y="1126522"/>
                  </a:lnTo>
                  <a:lnTo>
                    <a:pt x="782479" y="1125284"/>
                  </a:lnTo>
                  <a:lnTo>
                    <a:pt x="783431" y="1118997"/>
                  </a:lnTo>
                  <a:lnTo>
                    <a:pt x="777430" y="1110329"/>
                  </a:lnTo>
                  <a:lnTo>
                    <a:pt x="775811" y="1097471"/>
                  </a:lnTo>
                  <a:lnTo>
                    <a:pt x="767620" y="1100804"/>
                  </a:lnTo>
                  <a:lnTo>
                    <a:pt x="764286" y="1107853"/>
                  </a:lnTo>
                  <a:lnTo>
                    <a:pt x="755237" y="1106424"/>
                  </a:lnTo>
                  <a:lnTo>
                    <a:pt x="748760" y="1115759"/>
                  </a:lnTo>
                  <a:lnTo>
                    <a:pt x="754475" y="1119759"/>
                  </a:lnTo>
                  <a:lnTo>
                    <a:pt x="737521" y="1122617"/>
                  </a:lnTo>
                  <a:lnTo>
                    <a:pt x="720661" y="1120997"/>
                  </a:lnTo>
                  <a:lnTo>
                    <a:pt x="712184" y="1112711"/>
                  </a:lnTo>
                  <a:lnTo>
                    <a:pt x="702945" y="1108615"/>
                  </a:lnTo>
                  <a:lnTo>
                    <a:pt x="694087" y="1113282"/>
                  </a:lnTo>
                  <a:lnTo>
                    <a:pt x="690753" y="1108805"/>
                  </a:lnTo>
                  <a:lnTo>
                    <a:pt x="694753" y="1099471"/>
                  </a:lnTo>
                  <a:lnTo>
                    <a:pt x="689515" y="1099661"/>
                  </a:lnTo>
                  <a:lnTo>
                    <a:pt x="688276" y="1093946"/>
                  </a:lnTo>
                  <a:lnTo>
                    <a:pt x="666464" y="1097566"/>
                  </a:lnTo>
                  <a:lnTo>
                    <a:pt x="652939" y="1103852"/>
                  </a:lnTo>
                  <a:lnTo>
                    <a:pt x="626078" y="1110329"/>
                  </a:lnTo>
                  <a:lnTo>
                    <a:pt x="608838" y="1120616"/>
                  </a:lnTo>
                  <a:lnTo>
                    <a:pt x="610648" y="1129951"/>
                  </a:lnTo>
                  <a:lnTo>
                    <a:pt x="600075" y="1122617"/>
                  </a:lnTo>
                  <a:lnTo>
                    <a:pt x="559594" y="1121283"/>
                  </a:lnTo>
                  <a:lnTo>
                    <a:pt x="540639" y="1123188"/>
                  </a:lnTo>
                  <a:lnTo>
                    <a:pt x="530638" y="1126903"/>
                  </a:lnTo>
                  <a:lnTo>
                    <a:pt x="520065" y="1126808"/>
                  </a:lnTo>
                  <a:lnTo>
                    <a:pt x="516636" y="1130713"/>
                  </a:lnTo>
                  <a:lnTo>
                    <a:pt x="489394" y="1140809"/>
                  </a:lnTo>
                  <a:lnTo>
                    <a:pt x="485394" y="1130522"/>
                  </a:lnTo>
                  <a:lnTo>
                    <a:pt x="461867" y="1134237"/>
                  </a:lnTo>
                  <a:lnTo>
                    <a:pt x="452437" y="1133951"/>
                  </a:lnTo>
                  <a:lnTo>
                    <a:pt x="445865" y="1129856"/>
                  </a:lnTo>
                  <a:lnTo>
                    <a:pt x="440245" y="1129570"/>
                  </a:lnTo>
                  <a:lnTo>
                    <a:pt x="425005" y="1141667"/>
                  </a:lnTo>
                  <a:lnTo>
                    <a:pt x="424720" y="1144238"/>
                  </a:lnTo>
                  <a:lnTo>
                    <a:pt x="431482" y="1154144"/>
                  </a:lnTo>
                  <a:lnTo>
                    <a:pt x="441674" y="1158240"/>
                  </a:lnTo>
                  <a:lnTo>
                    <a:pt x="442246" y="1166241"/>
                  </a:lnTo>
                  <a:lnTo>
                    <a:pt x="447961" y="1175671"/>
                  </a:lnTo>
                  <a:lnTo>
                    <a:pt x="443484" y="1172528"/>
                  </a:lnTo>
                  <a:lnTo>
                    <a:pt x="442817" y="1174623"/>
                  </a:lnTo>
                  <a:lnTo>
                    <a:pt x="431197" y="1173575"/>
                  </a:lnTo>
                  <a:lnTo>
                    <a:pt x="422148" y="1181576"/>
                  </a:lnTo>
                  <a:lnTo>
                    <a:pt x="418052" y="1188053"/>
                  </a:lnTo>
                  <a:lnTo>
                    <a:pt x="397383" y="1202627"/>
                  </a:lnTo>
                  <a:lnTo>
                    <a:pt x="379285" y="1204913"/>
                  </a:lnTo>
                  <a:lnTo>
                    <a:pt x="383095" y="1200626"/>
                  </a:lnTo>
                  <a:lnTo>
                    <a:pt x="397573" y="1199293"/>
                  </a:lnTo>
                  <a:lnTo>
                    <a:pt x="408622" y="1190625"/>
                  </a:lnTo>
                  <a:lnTo>
                    <a:pt x="411766" y="1186339"/>
                  </a:lnTo>
                  <a:lnTo>
                    <a:pt x="409289" y="1189292"/>
                  </a:lnTo>
                  <a:lnTo>
                    <a:pt x="402336" y="1180433"/>
                  </a:lnTo>
                  <a:lnTo>
                    <a:pt x="384429" y="1173956"/>
                  </a:lnTo>
                  <a:lnTo>
                    <a:pt x="370713" y="1173575"/>
                  </a:lnTo>
                  <a:lnTo>
                    <a:pt x="350425" y="1167860"/>
                  </a:lnTo>
                  <a:lnTo>
                    <a:pt x="344995" y="1153763"/>
                  </a:lnTo>
                  <a:lnTo>
                    <a:pt x="350710" y="1141762"/>
                  </a:lnTo>
                  <a:lnTo>
                    <a:pt x="345662" y="1135094"/>
                  </a:lnTo>
                  <a:lnTo>
                    <a:pt x="305371" y="1135094"/>
                  </a:lnTo>
                  <a:lnTo>
                    <a:pt x="293179" y="1128522"/>
                  </a:lnTo>
                  <a:lnTo>
                    <a:pt x="280892" y="1126808"/>
                  </a:lnTo>
                  <a:lnTo>
                    <a:pt x="274034" y="1120140"/>
                  </a:lnTo>
                  <a:lnTo>
                    <a:pt x="256032" y="1115949"/>
                  </a:lnTo>
                  <a:lnTo>
                    <a:pt x="248602" y="1110996"/>
                  </a:lnTo>
                  <a:lnTo>
                    <a:pt x="243459" y="1122236"/>
                  </a:lnTo>
                  <a:lnTo>
                    <a:pt x="243935" y="1138523"/>
                  </a:lnTo>
                  <a:lnTo>
                    <a:pt x="237744" y="1142238"/>
                  </a:lnTo>
                  <a:lnTo>
                    <a:pt x="233172" y="1141857"/>
                  </a:lnTo>
                  <a:lnTo>
                    <a:pt x="237172" y="1155954"/>
                  </a:lnTo>
                  <a:lnTo>
                    <a:pt x="236315" y="1170432"/>
                  </a:lnTo>
                  <a:lnTo>
                    <a:pt x="238601" y="1176719"/>
                  </a:lnTo>
                  <a:lnTo>
                    <a:pt x="226028" y="1180243"/>
                  </a:lnTo>
                  <a:lnTo>
                    <a:pt x="239077" y="1177957"/>
                  </a:lnTo>
                  <a:lnTo>
                    <a:pt x="237172" y="1186339"/>
                  </a:lnTo>
                  <a:lnTo>
                    <a:pt x="239839" y="1195959"/>
                  </a:lnTo>
                  <a:lnTo>
                    <a:pt x="237268" y="1201007"/>
                  </a:lnTo>
                  <a:lnTo>
                    <a:pt x="234886" y="1196816"/>
                  </a:lnTo>
                  <a:lnTo>
                    <a:pt x="228981" y="1202055"/>
                  </a:lnTo>
                  <a:lnTo>
                    <a:pt x="205454" y="1208818"/>
                  </a:lnTo>
                  <a:lnTo>
                    <a:pt x="202406" y="1213866"/>
                  </a:lnTo>
                  <a:lnTo>
                    <a:pt x="204692" y="1224058"/>
                  </a:lnTo>
                  <a:lnTo>
                    <a:pt x="200977" y="1240060"/>
                  </a:lnTo>
                  <a:lnTo>
                    <a:pt x="198215" y="1249871"/>
                  </a:lnTo>
                  <a:lnTo>
                    <a:pt x="193643" y="1254347"/>
                  </a:lnTo>
                  <a:lnTo>
                    <a:pt x="181261" y="1257586"/>
                  </a:lnTo>
                  <a:lnTo>
                    <a:pt x="178975" y="1255776"/>
                  </a:lnTo>
                  <a:lnTo>
                    <a:pt x="178403" y="1251109"/>
                  </a:lnTo>
                  <a:lnTo>
                    <a:pt x="172879" y="1245965"/>
                  </a:lnTo>
                  <a:lnTo>
                    <a:pt x="169545" y="1229678"/>
                  </a:lnTo>
                  <a:lnTo>
                    <a:pt x="161544" y="1236440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4" name="Freihandform: Form 173">
              <a:extLst>
                <a:ext uri="{FF2B5EF4-FFF2-40B4-BE49-F238E27FC236}">
                  <a16:creationId xmlns:a16="http://schemas.microsoft.com/office/drawing/2014/main" id="{1892B27B-C91A-4DD6-A667-33D3BB74655C}"/>
                </a:ext>
              </a:extLst>
            </p:cNvPr>
            <p:cNvSpPr/>
            <p:nvPr/>
          </p:nvSpPr>
          <p:spPr>
            <a:xfrm>
              <a:off x="1884392" y="2438090"/>
              <a:ext cx="836550" cy="757350"/>
            </a:xfrm>
            <a:custGeom>
              <a:avLst/>
              <a:gdLst>
                <a:gd name="connsiteX0" fmla="*/ 340138 w 1609725"/>
                <a:gd name="connsiteY0" fmla="*/ 1414177 h 1457325"/>
                <a:gd name="connsiteX1" fmla="*/ 316897 w 1609725"/>
                <a:gd name="connsiteY1" fmla="*/ 1413320 h 1457325"/>
                <a:gd name="connsiteX2" fmla="*/ 299180 w 1609725"/>
                <a:gd name="connsiteY2" fmla="*/ 1406938 h 1457325"/>
                <a:gd name="connsiteX3" fmla="*/ 299942 w 1609725"/>
                <a:gd name="connsiteY3" fmla="*/ 1394365 h 1457325"/>
                <a:gd name="connsiteX4" fmla="*/ 281369 w 1609725"/>
                <a:gd name="connsiteY4" fmla="*/ 1401318 h 1457325"/>
                <a:gd name="connsiteX5" fmla="*/ 281559 w 1609725"/>
                <a:gd name="connsiteY5" fmla="*/ 1391031 h 1457325"/>
                <a:gd name="connsiteX6" fmla="*/ 273844 w 1609725"/>
                <a:gd name="connsiteY6" fmla="*/ 1392841 h 1457325"/>
                <a:gd name="connsiteX7" fmla="*/ 268034 w 1609725"/>
                <a:gd name="connsiteY7" fmla="*/ 1383792 h 1457325"/>
                <a:gd name="connsiteX8" fmla="*/ 270320 w 1609725"/>
                <a:gd name="connsiteY8" fmla="*/ 1381792 h 1457325"/>
                <a:gd name="connsiteX9" fmla="*/ 266414 w 1609725"/>
                <a:gd name="connsiteY9" fmla="*/ 1374648 h 1457325"/>
                <a:gd name="connsiteX10" fmla="*/ 267843 w 1609725"/>
                <a:gd name="connsiteY10" fmla="*/ 1363980 h 1457325"/>
                <a:gd name="connsiteX11" fmla="*/ 258889 w 1609725"/>
                <a:gd name="connsiteY11" fmla="*/ 1364266 h 1457325"/>
                <a:gd name="connsiteX12" fmla="*/ 268129 w 1609725"/>
                <a:gd name="connsiteY12" fmla="*/ 1362742 h 1457325"/>
                <a:gd name="connsiteX13" fmla="*/ 269843 w 1609725"/>
                <a:gd name="connsiteY13" fmla="*/ 1358455 h 1457325"/>
                <a:gd name="connsiteX14" fmla="*/ 255270 w 1609725"/>
                <a:gd name="connsiteY14" fmla="*/ 1357027 h 1457325"/>
                <a:gd name="connsiteX15" fmla="*/ 255651 w 1609725"/>
                <a:gd name="connsiteY15" fmla="*/ 1352645 h 1457325"/>
                <a:gd name="connsiteX16" fmla="*/ 243078 w 1609725"/>
                <a:gd name="connsiteY16" fmla="*/ 1355979 h 1457325"/>
                <a:gd name="connsiteX17" fmla="*/ 228505 w 1609725"/>
                <a:gd name="connsiteY17" fmla="*/ 1352169 h 1457325"/>
                <a:gd name="connsiteX18" fmla="*/ 225552 w 1609725"/>
                <a:gd name="connsiteY18" fmla="*/ 1359598 h 1457325"/>
                <a:gd name="connsiteX19" fmla="*/ 226886 w 1609725"/>
                <a:gd name="connsiteY19" fmla="*/ 1368266 h 1457325"/>
                <a:gd name="connsiteX20" fmla="*/ 221266 w 1609725"/>
                <a:gd name="connsiteY20" fmla="*/ 1370838 h 1457325"/>
                <a:gd name="connsiteX21" fmla="*/ 221552 w 1609725"/>
                <a:gd name="connsiteY21" fmla="*/ 1355408 h 1457325"/>
                <a:gd name="connsiteX22" fmla="*/ 217361 w 1609725"/>
                <a:gd name="connsiteY22" fmla="*/ 1347311 h 1457325"/>
                <a:gd name="connsiteX23" fmla="*/ 204883 w 1609725"/>
                <a:gd name="connsiteY23" fmla="*/ 1345692 h 1457325"/>
                <a:gd name="connsiteX24" fmla="*/ 203930 w 1609725"/>
                <a:gd name="connsiteY24" fmla="*/ 1341406 h 1457325"/>
                <a:gd name="connsiteX25" fmla="*/ 198596 w 1609725"/>
                <a:gd name="connsiteY25" fmla="*/ 1342549 h 1457325"/>
                <a:gd name="connsiteX26" fmla="*/ 197548 w 1609725"/>
                <a:gd name="connsiteY26" fmla="*/ 1338644 h 1457325"/>
                <a:gd name="connsiteX27" fmla="*/ 184118 w 1609725"/>
                <a:gd name="connsiteY27" fmla="*/ 1339787 h 1457325"/>
                <a:gd name="connsiteX28" fmla="*/ 184213 w 1609725"/>
                <a:gd name="connsiteY28" fmla="*/ 1334548 h 1457325"/>
                <a:gd name="connsiteX29" fmla="*/ 191929 w 1609725"/>
                <a:gd name="connsiteY29" fmla="*/ 1333500 h 1457325"/>
                <a:gd name="connsiteX30" fmla="*/ 189452 w 1609725"/>
                <a:gd name="connsiteY30" fmla="*/ 1329023 h 1457325"/>
                <a:gd name="connsiteX31" fmla="*/ 184690 w 1609725"/>
                <a:gd name="connsiteY31" fmla="*/ 1328928 h 1457325"/>
                <a:gd name="connsiteX32" fmla="*/ 184404 w 1609725"/>
                <a:gd name="connsiteY32" fmla="*/ 1325213 h 1457325"/>
                <a:gd name="connsiteX33" fmla="*/ 186500 w 1609725"/>
                <a:gd name="connsiteY33" fmla="*/ 1325023 h 1457325"/>
                <a:gd name="connsiteX34" fmla="*/ 184499 w 1609725"/>
                <a:gd name="connsiteY34" fmla="*/ 1308449 h 1457325"/>
                <a:gd name="connsiteX35" fmla="*/ 157067 w 1609725"/>
                <a:gd name="connsiteY35" fmla="*/ 1310069 h 1457325"/>
                <a:gd name="connsiteX36" fmla="*/ 152019 w 1609725"/>
                <a:gd name="connsiteY36" fmla="*/ 1294829 h 1457325"/>
                <a:gd name="connsiteX37" fmla="*/ 153543 w 1609725"/>
                <a:gd name="connsiteY37" fmla="*/ 1291400 h 1457325"/>
                <a:gd name="connsiteX38" fmla="*/ 170783 w 1609725"/>
                <a:gd name="connsiteY38" fmla="*/ 1278350 h 1457325"/>
                <a:gd name="connsiteX39" fmla="*/ 166687 w 1609725"/>
                <a:gd name="connsiteY39" fmla="*/ 1274350 h 1457325"/>
                <a:gd name="connsiteX40" fmla="*/ 174879 w 1609725"/>
                <a:gd name="connsiteY40" fmla="*/ 1271111 h 1457325"/>
                <a:gd name="connsiteX41" fmla="*/ 161068 w 1609725"/>
                <a:gd name="connsiteY41" fmla="*/ 1265682 h 1457325"/>
                <a:gd name="connsiteX42" fmla="*/ 153829 w 1609725"/>
                <a:gd name="connsiteY42" fmla="*/ 1241489 h 1457325"/>
                <a:gd name="connsiteX43" fmla="*/ 188023 w 1609725"/>
                <a:gd name="connsiteY43" fmla="*/ 1222343 h 1457325"/>
                <a:gd name="connsiteX44" fmla="*/ 197548 w 1609725"/>
                <a:gd name="connsiteY44" fmla="*/ 1210056 h 1457325"/>
                <a:gd name="connsiteX45" fmla="*/ 212979 w 1609725"/>
                <a:gd name="connsiteY45" fmla="*/ 1205960 h 1457325"/>
                <a:gd name="connsiteX46" fmla="*/ 207836 w 1609725"/>
                <a:gd name="connsiteY46" fmla="*/ 1182434 h 1457325"/>
                <a:gd name="connsiteX47" fmla="*/ 183261 w 1609725"/>
                <a:gd name="connsiteY47" fmla="*/ 1187005 h 1457325"/>
                <a:gd name="connsiteX48" fmla="*/ 177546 w 1609725"/>
                <a:gd name="connsiteY48" fmla="*/ 1176242 h 1457325"/>
                <a:gd name="connsiteX49" fmla="*/ 174022 w 1609725"/>
                <a:gd name="connsiteY49" fmla="*/ 1160240 h 1457325"/>
                <a:gd name="connsiteX50" fmla="*/ 160115 w 1609725"/>
                <a:gd name="connsiteY50" fmla="*/ 1159478 h 1457325"/>
                <a:gd name="connsiteX51" fmla="*/ 164878 w 1609725"/>
                <a:gd name="connsiteY51" fmla="*/ 1137761 h 1457325"/>
                <a:gd name="connsiteX52" fmla="*/ 174308 w 1609725"/>
                <a:gd name="connsiteY52" fmla="*/ 1121950 h 1457325"/>
                <a:gd name="connsiteX53" fmla="*/ 144685 w 1609725"/>
                <a:gd name="connsiteY53" fmla="*/ 1116139 h 1457325"/>
                <a:gd name="connsiteX54" fmla="*/ 121348 w 1609725"/>
                <a:gd name="connsiteY54" fmla="*/ 1117664 h 1457325"/>
                <a:gd name="connsiteX55" fmla="*/ 92869 w 1609725"/>
                <a:gd name="connsiteY55" fmla="*/ 1110996 h 1457325"/>
                <a:gd name="connsiteX56" fmla="*/ 88773 w 1609725"/>
                <a:gd name="connsiteY56" fmla="*/ 1116139 h 1457325"/>
                <a:gd name="connsiteX57" fmla="*/ 83248 w 1609725"/>
                <a:gd name="connsiteY57" fmla="*/ 1114711 h 1457325"/>
                <a:gd name="connsiteX58" fmla="*/ 75247 w 1609725"/>
                <a:gd name="connsiteY58" fmla="*/ 1083755 h 1457325"/>
                <a:gd name="connsiteX59" fmla="*/ 62675 w 1609725"/>
                <a:gd name="connsiteY59" fmla="*/ 1058323 h 1457325"/>
                <a:gd name="connsiteX60" fmla="*/ 75438 w 1609725"/>
                <a:gd name="connsiteY60" fmla="*/ 1051941 h 1457325"/>
                <a:gd name="connsiteX61" fmla="*/ 73533 w 1609725"/>
                <a:gd name="connsiteY61" fmla="*/ 1046226 h 1457325"/>
                <a:gd name="connsiteX62" fmla="*/ 89154 w 1609725"/>
                <a:gd name="connsiteY62" fmla="*/ 1013841 h 1457325"/>
                <a:gd name="connsiteX63" fmla="*/ 75152 w 1609725"/>
                <a:gd name="connsiteY63" fmla="*/ 998411 h 1457325"/>
                <a:gd name="connsiteX64" fmla="*/ 71247 w 1609725"/>
                <a:gd name="connsiteY64" fmla="*/ 989933 h 1457325"/>
                <a:gd name="connsiteX65" fmla="*/ 58103 w 1609725"/>
                <a:gd name="connsiteY65" fmla="*/ 1003840 h 1457325"/>
                <a:gd name="connsiteX66" fmla="*/ 33052 w 1609725"/>
                <a:gd name="connsiteY66" fmla="*/ 1018604 h 1457325"/>
                <a:gd name="connsiteX67" fmla="*/ 35623 w 1609725"/>
                <a:gd name="connsiteY67" fmla="*/ 998887 h 1457325"/>
                <a:gd name="connsiteX68" fmla="*/ 19812 w 1609725"/>
                <a:gd name="connsiteY68" fmla="*/ 949452 h 1457325"/>
                <a:gd name="connsiteX69" fmla="*/ 13145 w 1609725"/>
                <a:gd name="connsiteY69" fmla="*/ 923639 h 1457325"/>
                <a:gd name="connsiteX70" fmla="*/ 9525 w 1609725"/>
                <a:gd name="connsiteY70" fmla="*/ 893445 h 1457325"/>
                <a:gd name="connsiteX71" fmla="*/ 10859 w 1609725"/>
                <a:gd name="connsiteY71" fmla="*/ 887825 h 1457325"/>
                <a:gd name="connsiteX72" fmla="*/ 21812 w 1609725"/>
                <a:gd name="connsiteY72" fmla="*/ 875919 h 1457325"/>
                <a:gd name="connsiteX73" fmla="*/ 35909 w 1609725"/>
                <a:gd name="connsiteY73" fmla="*/ 891921 h 1457325"/>
                <a:gd name="connsiteX74" fmla="*/ 43910 w 1609725"/>
                <a:gd name="connsiteY74" fmla="*/ 896017 h 1457325"/>
                <a:gd name="connsiteX75" fmla="*/ 45148 w 1609725"/>
                <a:gd name="connsiteY75" fmla="*/ 885920 h 1457325"/>
                <a:gd name="connsiteX76" fmla="*/ 56388 w 1609725"/>
                <a:gd name="connsiteY76" fmla="*/ 888587 h 1457325"/>
                <a:gd name="connsiteX77" fmla="*/ 65913 w 1609725"/>
                <a:gd name="connsiteY77" fmla="*/ 880681 h 1457325"/>
                <a:gd name="connsiteX78" fmla="*/ 72295 w 1609725"/>
                <a:gd name="connsiteY78" fmla="*/ 885254 h 1457325"/>
                <a:gd name="connsiteX79" fmla="*/ 78867 w 1609725"/>
                <a:gd name="connsiteY79" fmla="*/ 880872 h 1457325"/>
                <a:gd name="connsiteX80" fmla="*/ 94202 w 1609725"/>
                <a:gd name="connsiteY80" fmla="*/ 889063 h 1457325"/>
                <a:gd name="connsiteX81" fmla="*/ 96393 w 1609725"/>
                <a:gd name="connsiteY81" fmla="*/ 887444 h 1457325"/>
                <a:gd name="connsiteX82" fmla="*/ 90773 w 1609725"/>
                <a:gd name="connsiteY82" fmla="*/ 880872 h 1457325"/>
                <a:gd name="connsiteX83" fmla="*/ 96964 w 1609725"/>
                <a:gd name="connsiteY83" fmla="*/ 886778 h 1457325"/>
                <a:gd name="connsiteX84" fmla="*/ 114205 w 1609725"/>
                <a:gd name="connsiteY84" fmla="*/ 895350 h 1457325"/>
                <a:gd name="connsiteX85" fmla="*/ 115348 w 1609725"/>
                <a:gd name="connsiteY85" fmla="*/ 893636 h 1457325"/>
                <a:gd name="connsiteX86" fmla="*/ 128016 w 1609725"/>
                <a:gd name="connsiteY86" fmla="*/ 897446 h 1457325"/>
                <a:gd name="connsiteX87" fmla="*/ 135255 w 1609725"/>
                <a:gd name="connsiteY87" fmla="*/ 894207 h 1457325"/>
                <a:gd name="connsiteX88" fmla="*/ 134779 w 1609725"/>
                <a:gd name="connsiteY88" fmla="*/ 874490 h 1457325"/>
                <a:gd name="connsiteX89" fmla="*/ 130588 w 1609725"/>
                <a:gd name="connsiteY89" fmla="*/ 862108 h 1457325"/>
                <a:gd name="connsiteX90" fmla="*/ 123920 w 1609725"/>
                <a:gd name="connsiteY90" fmla="*/ 856107 h 1457325"/>
                <a:gd name="connsiteX91" fmla="*/ 122968 w 1609725"/>
                <a:gd name="connsiteY91" fmla="*/ 846106 h 1457325"/>
                <a:gd name="connsiteX92" fmla="*/ 117634 w 1609725"/>
                <a:gd name="connsiteY92" fmla="*/ 832485 h 1457325"/>
                <a:gd name="connsiteX93" fmla="*/ 107442 w 1609725"/>
                <a:gd name="connsiteY93" fmla="*/ 828961 h 1457325"/>
                <a:gd name="connsiteX94" fmla="*/ 100298 w 1609725"/>
                <a:gd name="connsiteY94" fmla="*/ 801529 h 1457325"/>
                <a:gd name="connsiteX95" fmla="*/ 97727 w 1609725"/>
                <a:gd name="connsiteY95" fmla="*/ 803434 h 1457325"/>
                <a:gd name="connsiteX96" fmla="*/ 92202 w 1609725"/>
                <a:gd name="connsiteY96" fmla="*/ 795814 h 1457325"/>
                <a:gd name="connsiteX97" fmla="*/ 86582 w 1609725"/>
                <a:gd name="connsiteY97" fmla="*/ 792861 h 1457325"/>
                <a:gd name="connsiteX98" fmla="*/ 82677 w 1609725"/>
                <a:gd name="connsiteY98" fmla="*/ 776192 h 1457325"/>
                <a:gd name="connsiteX99" fmla="*/ 80962 w 1609725"/>
                <a:gd name="connsiteY99" fmla="*/ 759904 h 1457325"/>
                <a:gd name="connsiteX100" fmla="*/ 83439 w 1609725"/>
                <a:gd name="connsiteY100" fmla="*/ 758952 h 1457325"/>
                <a:gd name="connsiteX101" fmla="*/ 79534 w 1609725"/>
                <a:gd name="connsiteY101" fmla="*/ 732092 h 1457325"/>
                <a:gd name="connsiteX102" fmla="*/ 86296 w 1609725"/>
                <a:gd name="connsiteY102" fmla="*/ 730472 h 1457325"/>
                <a:gd name="connsiteX103" fmla="*/ 86487 w 1609725"/>
                <a:gd name="connsiteY103" fmla="*/ 724281 h 1457325"/>
                <a:gd name="connsiteX104" fmla="*/ 80010 w 1609725"/>
                <a:gd name="connsiteY104" fmla="*/ 706279 h 1457325"/>
                <a:gd name="connsiteX105" fmla="*/ 83725 w 1609725"/>
                <a:gd name="connsiteY105" fmla="*/ 704183 h 1457325"/>
                <a:gd name="connsiteX106" fmla="*/ 81248 w 1609725"/>
                <a:gd name="connsiteY106" fmla="*/ 699516 h 1457325"/>
                <a:gd name="connsiteX107" fmla="*/ 84011 w 1609725"/>
                <a:gd name="connsiteY107" fmla="*/ 698087 h 1457325"/>
                <a:gd name="connsiteX108" fmla="*/ 76962 w 1609725"/>
                <a:gd name="connsiteY108" fmla="*/ 689420 h 1457325"/>
                <a:gd name="connsiteX109" fmla="*/ 103251 w 1609725"/>
                <a:gd name="connsiteY109" fmla="*/ 678085 h 1457325"/>
                <a:gd name="connsiteX110" fmla="*/ 104585 w 1609725"/>
                <a:gd name="connsiteY110" fmla="*/ 680847 h 1457325"/>
                <a:gd name="connsiteX111" fmla="*/ 117824 w 1609725"/>
                <a:gd name="connsiteY111" fmla="*/ 675799 h 1457325"/>
                <a:gd name="connsiteX112" fmla="*/ 125063 w 1609725"/>
                <a:gd name="connsiteY112" fmla="*/ 670179 h 1457325"/>
                <a:gd name="connsiteX113" fmla="*/ 137636 w 1609725"/>
                <a:gd name="connsiteY113" fmla="*/ 667988 h 1457325"/>
                <a:gd name="connsiteX114" fmla="*/ 133445 w 1609725"/>
                <a:gd name="connsiteY114" fmla="*/ 654272 h 1457325"/>
                <a:gd name="connsiteX115" fmla="*/ 141065 w 1609725"/>
                <a:gd name="connsiteY115" fmla="*/ 652081 h 1457325"/>
                <a:gd name="connsiteX116" fmla="*/ 146971 w 1609725"/>
                <a:gd name="connsiteY116" fmla="*/ 657701 h 1457325"/>
                <a:gd name="connsiteX117" fmla="*/ 161449 w 1609725"/>
                <a:gd name="connsiteY117" fmla="*/ 651701 h 1457325"/>
                <a:gd name="connsiteX118" fmla="*/ 160496 w 1609725"/>
                <a:gd name="connsiteY118" fmla="*/ 648081 h 1457325"/>
                <a:gd name="connsiteX119" fmla="*/ 169164 w 1609725"/>
                <a:gd name="connsiteY119" fmla="*/ 645700 h 1457325"/>
                <a:gd name="connsiteX120" fmla="*/ 166783 w 1609725"/>
                <a:gd name="connsiteY120" fmla="*/ 636175 h 1457325"/>
                <a:gd name="connsiteX121" fmla="*/ 176212 w 1609725"/>
                <a:gd name="connsiteY121" fmla="*/ 633889 h 1457325"/>
                <a:gd name="connsiteX122" fmla="*/ 173641 w 1609725"/>
                <a:gd name="connsiteY122" fmla="*/ 627697 h 1457325"/>
                <a:gd name="connsiteX123" fmla="*/ 180689 w 1609725"/>
                <a:gd name="connsiteY123" fmla="*/ 625983 h 1457325"/>
                <a:gd name="connsiteX124" fmla="*/ 178308 w 1609725"/>
                <a:gd name="connsiteY124" fmla="*/ 617125 h 1457325"/>
                <a:gd name="connsiteX125" fmla="*/ 188786 w 1609725"/>
                <a:gd name="connsiteY125" fmla="*/ 614553 h 1457325"/>
                <a:gd name="connsiteX126" fmla="*/ 163068 w 1609725"/>
                <a:gd name="connsiteY126" fmla="*/ 556165 h 1457325"/>
                <a:gd name="connsiteX127" fmla="*/ 158782 w 1609725"/>
                <a:gd name="connsiteY127" fmla="*/ 558451 h 1457325"/>
                <a:gd name="connsiteX128" fmla="*/ 154400 w 1609725"/>
                <a:gd name="connsiteY128" fmla="*/ 557403 h 1457325"/>
                <a:gd name="connsiteX129" fmla="*/ 154591 w 1609725"/>
                <a:gd name="connsiteY129" fmla="*/ 526923 h 1457325"/>
                <a:gd name="connsiteX130" fmla="*/ 175070 w 1609725"/>
                <a:gd name="connsiteY130" fmla="*/ 527590 h 1457325"/>
                <a:gd name="connsiteX131" fmla="*/ 180022 w 1609725"/>
                <a:gd name="connsiteY131" fmla="*/ 488442 h 1457325"/>
                <a:gd name="connsiteX132" fmla="*/ 171545 w 1609725"/>
                <a:gd name="connsiteY132" fmla="*/ 487394 h 1457325"/>
                <a:gd name="connsiteX133" fmla="*/ 182689 w 1609725"/>
                <a:gd name="connsiteY133" fmla="*/ 455867 h 1457325"/>
                <a:gd name="connsiteX134" fmla="*/ 200215 w 1609725"/>
                <a:gd name="connsiteY134" fmla="*/ 465582 h 1457325"/>
                <a:gd name="connsiteX135" fmla="*/ 241649 w 1609725"/>
                <a:gd name="connsiteY135" fmla="*/ 459677 h 1457325"/>
                <a:gd name="connsiteX136" fmla="*/ 242887 w 1609725"/>
                <a:gd name="connsiteY136" fmla="*/ 453580 h 1457325"/>
                <a:gd name="connsiteX137" fmla="*/ 253270 w 1609725"/>
                <a:gd name="connsiteY137" fmla="*/ 452628 h 1457325"/>
                <a:gd name="connsiteX138" fmla="*/ 252794 w 1609725"/>
                <a:gd name="connsiteY138" fmla="*/ 446818 h 1457325"/>
                <a:gd name="connsiteX139" fmla="*/ 255651 w 1609725"/>
                <a:gd name="connsiteY139" fmla="*/ 446246 h 1457325"/>
                <a:gd name="connsiteX140" fmla="*/ 252317 w 1609725"/>
                <a:gd name="connsiteY140" fmla="*/ 437007 h 1457325"/>
                <a:gd name="connsiteX141" fmla="*/ 262319 w 1609725"/>
                <a:gd name="connsiteY141" fmla="*/ 432721 h 1457325"/>
                <a:gd name="connsiteX142" fmla="*/ 262033 w 1609725"/>
                <a:gd name="connsiteY142" fmla="*/ 430816 h 1457325"/>
                <a:gd name="connsiteX143" fmla="*/ 263843 w 1609725"/>
                <a:gd name="connsiteY143" fmla="*/ 430244 h 1457325"/>
                <a:gd name="connsiteX144" fmla="*/ 265938 w 1609725"/>
                <a:gd name="connsiteY144" fmla="*/ 439769 h 1457325"/>
                <a:gd name="connsiteX145" fmla="*/ 271462 w 1609725"/>
                <a:gd name="connsiteY145" fmla="*/ 439198 h 1457325"/>
                <a:gd name="connsiteX146" fmla="*/ 273177 w 1609725"/>
                <a:gd name="connsiteY146" fmla="*/ 447008 h 1457325"/>
                <a:gd name="connsiteX147" fmla="*/ 299371 w 1609725"/>
                <a:gd name="connsiteY147" fmla="*/ 431197 h 1457325"/>
                <a:gd name="connsiteX148" fmla="*/ 298418 w 1609725"/>
                <a:gd name="connsiteY148" fmla="*/ 422720 h 1457325"/>
                <a:gd name="connsiteX149" fmla="*/ 264986 w 1609725"/>
                <a:gd name="connsiteY149" fmla="*/ 412909 h 1457325"/>
                <a:gd name="connsiteX150" fmla="*/ 265843 w 1609725"/>
                <a:gd name="connsiteY150" fmla="*/ 394621 h 1457325"/>
                <a:gd name="connsiteX151" fmla="*/ 273082 w 1609725"/>
                <a:gd name="connsiteY151" fmla="*/ 394335 h 1457325"/>
                <a:gd name="connsiteX152" fmla="*/ 271844 w 1609725"/>
                <a:gd name="connsiteY152" fmla="*/ 375476 h 1457325"/>
                <a:gd name="connsiteX153" fmla="*/ 269843 w 1609725"/>
                <a:gd name="connsiteY153" fmla="*/ 370618 h 1457325"/>
                <a:gd name="connsiteX154" fmla="*/ 267748 w 1609725"/>
                <a:gd name="connsiteY154" fmla="*/ 372999 h 1457325"/>
                <a:gd name="connsiteX155" fmla="*/ 260985 w 1609725"/>
                <a:gd name="connsiteY155" fmla="*/ 373475 h 1457325"/>
                <a:gd name="connsiteX156" fmla="*/ 257842 w 1609725"/>
                <a:gd name="connsiteY156" fmla="*/ 361283 h 1457325"/>
                <a:gd name="connsiteX157" fmla="*/ 246031 w 1609725"/>
                <a:gd name="connsiteY157" fmla="*/ 342805 h 1457325"/>
                <a:gd name="connsiteX158" fmla="*/ 242030 w 1609725"/>
                <a:gd name="connsiteY158" fmla="*/ 331375 h 1457325"/>
                <a:gd name="connsiteX159" fmla="*/ 244030 w 1609725"/>
                <a:gd name="connsiteY159" fmla="*/ 330803 h 1457325"/>
                <a:gd name="connsiteX160" fmla="*/ 244793 w 1609725"/>
                <a:gd name="connsiteY160" fmla="*/ 323374 h 1457325"/>
                <a:gd name="connsiteX161" fmla="*/ 240506 w 1609725"/>
                <a:gd name="connsiteY161" fmla="*/ 319373 h 1457325"/>
                <a:gd name="connsiteX162" fmla="*/ 248412 w 1609725"/>
                <a:gd name="connsiteY162" fmla="*/ 298037 h 1457325"/>
                <a:gd name="connsiteX163" fmla="*/ 250793 w 1609725"/>
                <a:gd name="connsiteY163" fmla="*/ 281273 h 1457325"/>
                <a:gd name="connsiteX164" fmla="*/ 236029 w 1609725"/>
                <a:gd name="connsiteY164" fmla="*/ 276035 h 1457325"/>
                <a:gd name="connsiteX165" fmla="*/ 234125 w 1609725"/>
                <a:gd name="connsiteY165" fmla="*/ 264128 h 1457325"/>
                <a:gd name="connsiteX166" fmla="*/ 231838 w 1609725"/>
                <a:gd name="connsiteY166" fmla="*/ 266319 h 1457325"/>
                <a:gd name="connsiteX167" fmla="*/ 231077 w 1609725"/>
                <a:gd name="connsiteY167" fmla="*/ 263843 h 1457325"/>
                <a:gd name="connsiteX168" fmla="*/ 224790 w 1609725"/>
                <a:gd name="connsiteY168" fmla="*/ 221933 h 1457325"/>
                <a:gd name="connsiteX169" fmla="*/ 222980 w 1609725"/>
                <a:gd name="connsiteY169" fmla="*/ 221647 h 1457325"/>
                <a:gd name="connsiteX170" fmla="*/ 223837 w 1609725"/>
                <a:gd name="connsiteY170" fmla="*/ 190405 h 1457325"/>
                <a:gd name="connsiteX171" fmla="*/ 228981 w 1609725"/>
                <a:gd name="connsiteY171" fmla="*/ 187547 h 1457325"/>
                <a:gd name="connsiteX172" fmla="*/ 223456 w 1609725"/>
                <a:gd name="connsiteY172" fmla="*/ 157639 h 1457325"/>
                <a:gd name="connsiteX173" fmla="*/ 232601 w 1609725"/>
                <a:gd name="connsiteY173" fmla="*/ 132112 h 1457325"/>
                <a:gd name="connsiteX174" fmla="*/ 230981 w 1609725"/>
                <a:gd name="connsiteY174" fmla="*/ 126492 h 1457325"/>
                <a:gd name="connsiteX175" fmla="*/ 234601 w 1609725"/>
                <a:gd name="connsiteY175" fmla="*/ 126111 h 1457325"/>
                <a:gd name="connsiteX176" fmla="*/ 232981 w 1609725"/>
                <a:gd name="connsiteY176" fmla="*/ 113252 h 1457325"/>
                <a:gd name="connsiteX177" fmla="*/ 260699 w 1609725"/>
                <a:gd name="connsiteY177" fmla="*/ 110490 h 1457325"/>
                <a:gd name="connsiteX178" fmla="*/ 303467 w 1609725"/>
                <a:gd name="connsiteY178" fmla="*/ 114681 h 1457325"/>
                <a:gd name="connsiteX179" fmla="*/ 351187 w 1609725"/>
                <a:gd name="connsiteY179" fmla="*/ 107633 h 1457325"/>
                <a:gd name="connsiteX180" fmla="*/ 383096 w 1609725"/>
                <a:gd name="connsiteY180" fmla="*/ 98679 h 1457325"/>
                <a:gd name="connsiteX181" fmla="*/ 387953 w 1609725"/>
                <a:gd name="connsiteY181" fmla="*/ 114871 h 1457325"/>
                <a:gd name="connsiteX182" fmla="*/ 401669 w 1609725"/>
                <a:gd name="connsiteY182" fmla="*/ 112681 h 1457325"/>
                <a:gd name="connsiteX183" fmla="*/ 403288 w 1609725"/>
                <a:gd name="connsiteY183" fmla="*/ 121634 h 1457325"/>
                <a:gd name="connsiteX184" fmla="*/ 442627 w 1609725"/>
                <a:gd name="connsiteY184" fmla="*/ 120301 h 1457325"/>
                <a:gd name="connsiteX185" fmla="*/ 449675 w 1609725"/>
                <a:gd name="connsiteY185" fmla="*/ 117824 h 1457325"/>
                <a:gd name="connsiteX186" fmla="*/ 451390 w 1609725"/>
                <a:gd name="connsiteY186" fmla="*/ 109728 h 1457325"/>
                <a:gd name="connsiteX187" fmla="*/ 465963 w 1609725"/>
                <a:gd name="connsiteY187" fmla="*/ 108775 h 1457325"/>
                <a:gd name="connsiteX188" fmla="*/ 468344 w 1609725"/>
                <a:gd name="connsiteY188" fmla="*/ 117920 h 1457325"/>
                <a:gd name="connsiteX189" fmla="*/ 474440 w 1609725"/>
                <a:gd name="connsiteY189" fmla="*/ 117824 h 1457325"/>
                <a:gd name="connsiteX190" fmla="*/ 478917 w 1609725"/>
                <a:gd name="connsiteY190" fmla="*/ 121063 h 1457325"/>
                <a:gd name="connsiteX191" fmla="*/ 493871 w 1609725"/>
                <a:gd name="connsiteY191" fmla="*/ 117443 h 1457325"/>
                <a:gd name="connsiteX192" fmla="*/ 494252 w 1609725"/>
                <a:gd name="connsiteY192" fmla="*/ 121158 h 1457325"/>
                <a:gd name="connsiteX193" fmla="*/ 513302 w 1609725"/>
                <a:gd name="connsiteY193" fmla="*/ 118491 h 1457325"/>
                <a:gd name="connsiteX194" fmla="*/ 514160 w 1609725"/>
                <a:gd name="connsiteY194" fmla="*/ 121253 h 1457325"/>
                <a:gd name="connsiteX195" fmla="*/ 521303 w 1609725"/>
                <a:gd name="connsiteY195" fmla="*/ 119062 h 1457325"/>
                <a:gd name="connsiteX196" fmla="*/ 529400 w 1609725"/>
                <a:gd name="connsiteY196" fmla="*/ 121729 h 1457325"/>
                <a:gd name="connsiteX197" fmla="*/ 546259 w 1609725"/>
                <a:gd name="connsiteY197" fmla="*/ 120967 h 1457325"/>
                <a:gd name="connsiteX198" fmla="*/ 545021 w 1609725"/>
                <a:gd name="connsiteY198" fmla="*/ 126397 h 1457325"/>
                <a:gd name="connsiteX199" fmla="*/ 551307 w 1609725"/>
                <a:gd name="connsiteY199" fmla="*/ 125444 h 1457325"/>
                <a:gd name="connsiteX200" fmla="*/ 551402 w 1609725"/>
                <a:gd name="connsiteY200" fmla="*/ 132779 h 1457325"/>
                <a:gd name="connsiteX201" fmla="*/ 566738 w 1609725"/>
                <a:gd name="connsiteY201" fmla="*/ 128302 h 1457325"/>
                <a:gd name="connsiteX202" fmla="*/ 572738 w 1609725"/>
                <a:gd name="connsiteY202" fmla="*/ 128492 h 1457325"/>
                <a:gd name="connsiteX203" fmla="*/ 572453 w 1609725"/>
                <a:gd name="connsiteY203" fmla="*/ 131921 h 1457325"/>
                <a:gd name="connsiteX204" fmla="*/ 591312 w 1609725"/>
                <a:gd name="connsiteY204" fmla="*/ 128587 h 1457325"/>
                <a:gd name="connsiteX205" fmla="*/ 591884 w 1609725"/>
                <a:gd name="connsiteY205" fmla="*/ 130588 h 1457325"/>
                <a:gd name="connsiteX206" fmla="*/ 611791 w 1609725"/>
                <a:gd name="connsiteY206" fmla="*/ 128873 h 1457325"/>
                <a:gd name="connsiteX207" fmla="*/ 641223 w 1609725"/>
                <a:gd name="connsiteY207" fmla="*/ 122777 h 1457325"/>
                <a:gd name="connsiteX208" fmla="*/ 651415 w 1609725"/>
                <a:gd name="connsiteY208" fmla="*/ 122491 h 1457325"/>
                <a:gd name="connsiteX209" fmla="*/ 651605 w 1609725"/>
                <a:gd name="connsiteY209" fmla="*/ 124206 h 1457325"/>
                <a:gd name="connsiteX210" fmla="*/ 666179 w 1609725"/>
                <a:gd name="connsiteY210" fmla="*/ 126016 h 1457325"/>
                <a:gd name="connsiteX211" fmla="*/ 665512 w 1609725"/>
                <a:gd name="connsiteY211" fmla="*/ 122873 h 1457325"/>
                <a:gd name="connsiteX212" fmla="*/ 711898 w 1609725"/>
                <a:gd name="connsiteY212" fmla="*/ 113062 h 1457325"/>
                <a:gd name="connsiteX213" fmla="*/ 712661 w 1609725"/>
                <a:gd name="connsiteY213" fmla="*/ 109823 h 1457325"/>
                <a:gd name="connsiteX214" fmla="*/ 727043 w 1609725"/>
                <a:gd name="connsiteY214" fmla="*/ 115633 h 1457325"/>
                <a:gd name="connsiteX215" fmla="*/ 732282 w 1609725"/>
                <a:gd name="connsiteY215" fmla="*/ 113824 h 1457325"/>
                <a:gd name="connsiteX216" fmla="*/ 738854 w 1609725"/>
                <a:gd name="connsiteY216" fmla="*/ 129064 h 1457325"/>
                <a:gd name="connsiteX217" fmla="*/ 764286 w 1609725"/>
                <a:gd name="connsiteY217" fmla="*/ 121634 h 1457325"/>
                <a:gd name="connsiteX218" fmla="*/ 768668 w 1609725"/>
                <a:gd name="connsiteY218" fmla="*/ 133731 h 1457325"/>
                <a:gd name="connsiteX219" fmla="*/ 787146 w 1609725"/>
                <a:gd name="connsiteY219" fmla="*/ 128492 h 1457325"/>
                <a:gd name="connsiteX220" fmla="*/ 786384 w 1609725"/>
                <a:gd name="connsiteY220" fmla="*/ 122682 h 1457325"/>
                <a:gd name="connsiteX221" fmla="*/ 801434 w 1609725"/>
                <a:gd name="connsiteY221" fmla="*/ 116967 h 1457325"/>
                <a:gd name="connsiteX222" fmla="*/ 800005 w 1609725"/>
                <a:gd name="connsiteY222" fmla="*/ 108109 h 1457325"/>
                <a:gd name="connsiteX223" fmla="*/ 803529 w 1609725"/>
                <a:gd name="connsiteY223" fmla="*/ 82106 h 1457325"/>
                <a:gd name="connsiteX224" fmla="*/ 809054 w 1609725"/>
                <a:gd name="connsiteY224" fmla="*/ 83058 h 1457325"/>
                <a:gd name="connsiteX225" fmla="*/ 810387 w 1609725"/>
                <a:gd name="connsiteY225" fmla="*/ 73724 h 1457325"/>
                <a:gd name="connsiteX226" fmla="*/ 822198 w 1609725"/>
                <a:gd name="connsiteY226" fmla="*/ 74200 h 1457325"/>
                <a:gd name="connsiteX227" fmla="*/ 822103 w 1609725"/>
                <a:gd name="connsiteY227" fmla="*/ 76676 h 1457325"/>
                <a:gd name="connsiteX228" fmla="*/ 826103 w 1609725"/>
                <a:gd name="connsiteY228" fmla="*/ 76200 h 1457325"/>
                <a:gd name="connsiteX229" fmla="*/ 832866 w 1609725"/>
                <a:gd name="connsiteY229" fmla="*/ 96203 h 1457325"/>
                <a:gd name="connsiteX230" fmla="*/ 836200 w 1609725"/>
                <a:gd name="connsiteY230" fmla="*/ 94488 h 1457325"/>
                <a:gd name="connsiteX231" fmla="*/ 840105 w 1609725"/>
                <a:gd name="connsiteY231" fmla="*/ 99155 h 1457325"/>
                <a:gd name="connsiteX232" fmla="*/ 867061 w 1609725"/>
                <a:gd name="connsiteY232" fmla="*/ 97727 h 1457325"/>
                <a:gd name="connsiteX233" fmla="*/ 868966 w 1609725"/>
                <a:gd name="connsiteY233" fmla="*/ 125825 h 1457325"/>
                <a:gd name="connsiteX234" fmla="*/ 866299 w 1609725"/>
                <a:gd name="connsiteY234" fmla="*/ 126016 h 1457325"/>
                <a:gd name="connsiteX235" fmla="*/ 864870 w 1609725"/>
                <a:gd name="connsiteY235" fmla="*/ 149257 h 1457325"/>
                <a:gd name="connsiteX236" fmla="*/ 871633 w 1609725"/>
                <a:gd name="connsiteY236" fmla="*/ 148209 h 1457325"/>
                <a:gd name="connsiteX237" fmla="*/ 878110 w 1609725"/>
                <a:gd name="connsiteY237" fmla="*/ 150686 h 1457325"/>
                <a:gd name="connsiteX238" fmla="*/ 882205 w 1609725"/>
                <a:gd name="connsiteY238" fmla="*/ 152591 h 1457325"/>
                <a:gd name="connsiteX239" fmla="*/ 883539 w 1609725"/>
                <a:gd name="connsiteY239" fmla="*/ 157162 h 1457325"/>
                <a:gd name="connsiteX240" fmla="*/ 914781 w 1609725"/>
                <a:gd name="connsiteY240" fmla="*/ 143542 h 1457325"/>
                <a:gd name="connsiteX241" fmla="*/ 942022 w 1609725"/>
                <a:gd name="connsiteY241" fmla="*/ 124206 h 1457325"/>
                <a:gd name="connsiteX242" fmla="*/ 1007650 w 1609725"/>
                <a:gd name="connsiteY242" fmla="*/ 108490 h 1457325"/>
                <a:gd name="connsiteX243" fmla="*/ 1004411 w 1609725"/>
                <a:gd name="connsiteY243" fmla="*/ 86106 h 1457325"/>
                <a:gd name="connsiteX244" fmla="*/ 1018222 w 1609725"/>
                <a:gd name="connsiteY244" fmla="*/ 82391 h 1457325"/>
                <a:gd name="connsiteX245" fmla="*/ 1020699 w 1609725"/>
                <a:gd name="connsiteY245" fmla="*/ 96298 h 1457325"/>
                <a:gd name="connsiteX246" fmla="*/ 1074515 w 1609725"/>
                <a:gd name="connsiteY246" fmla="*/ 94393 h 1457325"/>
                <a:gd name="connsiteX247" fmla="*/ 1074515 w 1609725"/>
                <a:gd name="connsiteY247" fmla="*/ 87249 h 1457325"/>
                <a:gd name="connsiteX248" fmla="*/ 1089755 w 1609725"/>
                <a:gd name="connsiteY248" fmla="*/ 91726 h 1457325"/>
                <a:gd name="connsiteX249" fmla="*/ 1092898 w 1609725"/>
                <a:gd name="connsiteY249" fmla="*/ 70104 h 1457325"/>
                <a:gd name="connsiteX250" fmla="*/ 1124331 w 1609725"/>
                <a:gd name="connsiteY250" fmla="*/ 82201 h 1457325"/>
                <a:gd name="connsiteX251" fmla="*/ 1184910 w 1609725"/>
                <a:gd name="connsiteY251" fmla="*/ 90869 h 1457325"/>
                <a:gd name="connsiteX252" fmla="*/ 1188625 w 1609725"/>
                <a:gd name="connsiteY252" fmla="*/ 67342 h 1457325"/>
                <a:gd name="connsiteX253" fmla="*/ 1192911 w 1609725"/>
                <a:gd name="connsiteY253" fmla="*/ 68294 h 1457325"/>
                <a:gd name="connsiteX254" fmla="*/ 1194340 w 1609725"/>
                <a:gd name="connsiteY254" fmla="*/ 62770 h 1457325"/>
                <a:gd name="connsiteX255" fmla="*/ 1189577 w 1609725"/>
                <a:gd name="connsiteY255" fmla="*/ 60674 h 1457325"/>
                <a:gd name="connsiteX256" fmla="*/ 1190435 w 1609725"/>
                <a:gd name="connsiteY256" fmla="*/ 50959 h 1457325"/>
                <a:gd name="connsiteX257" fmla="*/ 1196054 w 1609725"/>
                <a:gd name="connsiteY257" fmla="*/ 52102 h 1457325"/>
                <a:gd name="connsiteX258" fmla="*/ 1196435 w 1609725"/>
                <a:gd name="connsiteY258" fmla="*/ 48863 h 1457325"/>
                <a:gd name="connsiteX259" fmla="*/ 1211104 w 1609725"/>
                <a:gd name="connsiteY259" fmla="*/ 51435 h 1457325"/>
                <a:gd name="connsiteX260" fmla="*/ 1208151 w 1609725"/>
                <a:gd name="connsiteY260" fmla="*/ 59817 h 1457325"/>
                <a:gd name="connsiteX261" fmla="*/ 1218724 w 1609725"/>
                <a:gd name="connsiteY261" fmla="*/ 61817 h 1457325"/>
                <a:gd name="connsiteX262" fmla="*/ 1224344 w 1609725"/>
                <a:gd name="connsiteY262" fmla="*/ 46958 h 1457325"/>
                <a:gd name="connsiteX263" fmla="*/ 1229963 w 1609725"/>
                <a:gd name="connsiteY263" fmla="*/ 50197 h 1457325"/>
                <a:gd name="connsiteX264" fmla="*/ 1244918 w 1609725"/>
                <a:gd name="connsiteY264" fmla="*/ 19431 h 1457325"/>
                <a:gd name="connsiteX265" fmla="*/ 1255490 w 1609725"/>
                <a:gd name="connsiteY265" fmla="*/ 11430 h 1457325"/>
                <a:gd name="connsiteX266" fmla="*/ 1254347 w 1609725"/>
                <a:gd name="connsiteY266" fmla="*/ 9525 h 1457325"/>
                <a:gd name="connsiteX267" fmla="*/ 1278827 w 1609725"/>
                <a:gd name="connsiteY267" fmla="*/ 14478 h 1457325"/>
                <a:gd name="connsiteX268" fmla="*/ 1298258 w 1609725"/>
                <a:gd name="connsiteY268" fmla="*/ 25146 h 1457325"/>
                <a:gd name="connsiteX269" fmla="*/ 1317593 w 1609725"/>
                <a:gd name="connsiteY269" fmla="*/ 26670 h 1457325"/>
                <a:gd name="connsiteX270" fmla="*/ 1333976 w 1609725"/>
                <a:gd name="connsiteY270" fmla="*/ 32385 h 1457325"/>
                <a:gd name="connsiteX271" fmla="*/ 1353312 w 1609725"/>
                <a:gd name="connsiteY271" fmla="*/ 45053 h 1457325"/>
                <a:gd name="connsiteX272" fmla="*/ 1350169 w 1609725"/>
                <a:gd name="connsiteY272" fmla="*/ 49054 h 1457325"/>
                <a:gd name="connsiteX273" fmla="*/ 1371219 w 1609725"/>
                <a:gd name="connsiteY273" fmla="*/ 58007 h 1457325"/>
                <a:gd name="connsiteX274" fmla="*/ 1384649 w 1609725"/>
                <a:gd name="connsiteY274" fmla="*/ 71152 h 1457325"/>
                <a:gd name="connsiteX275" fmla="*/ 1389983 w 1609725"/>
                <a:gd name="connsiteY275" fmla="*/ 73247 h 1457325"/>
                <a:gd name="connsiteX276" fmla="*/ 1386078 w 1609725"/>
                <a:gd name="connsiteY276" fmla="*/ 85154 h 1457325"/>
                <a:gd name="connsiteX277" fmla="*/ 1383221 w 1609725"/>
                <a:gd name="connsiteY277" fmla="*/ 86011 h 1457325"/>
                <a:gd name="connsiteX278" fmla="*/ 1381697 w 1609725"/>
                <a:gd name="connsiteY278" fmla="*/ 99155 h 1457325"/>
                <a:gd name="connsiteX279" fmla="*/ 1376553 w 1609725"/>
                <a:gd name="connsiteY279" fmla="*/ 104394 h 1457325"/>
                <a:gd name="connsiteX280" fmla="*/ 1381982 w 1609725"/>
                <a:gd name="connsiteY280" fmla="*/ 107347 h 1457325"/>
                <a:gd name="connsiteX281" fmla="*/ 1393317 w 1609725"/>
                <a:gd name="connsiteY281" fmla="*/ 106394 h 1457325"/>
                <a:gd name="connsiteX282" fmla="*/ 1389602 w 1609725"/>
                <a:gd name="connsiteY282" fmla="*/ 99822 h 1457325"/>
                <a:gd name="connsiteX283" fmla="*/ 1394936 w 1609725"/>
                <a:gd name="connsiteY283" fmla="*/ 94583 h 1457325"/>
                <a:gd name="connsiteX284" fmla="*/ 1393031 w 1609725"/>
                <a:gd name="connsiteY284" fmla="*/ 90678 h 1457325"/>
                <a:gd name="connsiteX285" fmla="*/ 1398461 w 1609725"/>
                <a:gd name="connsiteY285" fmla="*/ 78486 h 1457325"/>
                <a:gd name="connsiteX286" fmla="*/ 1409795 w 1609725"/>
                <a:gd name="connsiteY286" fmla="*/ 70295 h 1457325"/>
                <a:gd name="connsiteX287" fmla="*/ 1417225 w 1609725"/>
                <a:gd name="connsiteY287" fmla="*/ 70104 h 1457325"/>
                <a:gd name="connsiteX288" fmla="*/ 1422940 w 1609725"/>
                <a:gd name="connsiteY288" fmla="*/ 64294 h 1457325"/>
                <a:gd name="connsiteX289" fmla="*/ 1433131 w 1609725"/>
                <a:gd name="connsiteY289" fmla="*/ 61246 h 1457325"/>
                <a:gd name="connsiteX290" fmla="*/ 1429988 w 1609725"/>
                <a:gd name="connsiteY290" fmla="*/ 55054 h 1457325"/>
                <a:gd name="connsiteX291" fmla="*/ 1436942 w 1609725"/>
                <a:gd name="connsiteY291" fmla="*/ 45815 h 1457325"/>
                <a:gd name="connsiteX292" fmla="*/ 1439132 w 1609725"/>
                <a:gd name="connsiteY292" fmla="*/ 45339 h 1457325"/>
                <a:gd name="connsiteX293" fmla="*/ 1444562 w 1609725"/>
                <a:gd name="connsiteY293" fmla="*/ 51816 h 1457325"/>
                <a:gd name="connsiteX294" fmla="*/ 1451896 w 1609725"/>
                <a:gd name="connsiteY294" fmla="*/ 49625 h 1457325"/>
                <a:gd name="connsiteX295" fmla="*/ 1454277 w 1609725"/>
                <a:gd name="connsiteY295" fmla="*/ 46196 h 1457325"/>
                <a:gd name="connsiteX296" fmla="*/ 1464373 w 1609725"/>
                <a:gd name="connsiteY296" fmla="*/ 52102 h 1457325"/>
                <a:gd name="connsiteX297" fmla="*/ 1461611 w 1609725"/>
                <a:gd name="connsiteY297" fmla="*/ 61532 h 1457325"/>
                <a:gd name="connsiteX298" fmla="*/ 1478375 w 1609725"/>
                <a:gd name="connsiteY298" fmla="*/ 48292 h 1457325"/>
                <a:gd name="connsiteX299" fmla="*/ 1479328 w 1609725"/>
                <a:gd name="connsiteY299" fmla="*/ 50387 h 1457325"/>
                <a:gd name="connsiteX300" fmla="*/ 1489139 w 1609725"/>
                <a:gd name="connsiteY300" fmla="*/ 49625 h 1457325"/>
                <a:gd name="connsiteX301" fmla="*/ 1490281 w 1609725"/>
                <a:gd name="connsiteY301" fmla="*/ 46958 h 1457325"/>
                <a:gd name="connsiteX302" fmla="*/ 1504093 w 1609725"/>
                <a:gd name="connsiteY302" fmla="*/ 42196 h 1457325"/>
                <a:gd name="connsiteX303" fmla="*/ 1501330 w 1609725"/>
                <a:gd name="connsiteY303" fmla="*/ 49435 h 1457325"/>
                <a:gd name="connsiteX304" fmla="*/ 1507331 w 1609725"/>
                <a:gd name="connsiteY304" fmla="*/ 50959 h 1457325"/>
                <a:gd name="connsiteX305" fmla="*/ 1518952 w 1609725"/>
                <a:gd name="connsiteY305" fmla="*/ 44291 h 1457325"/>
                <a:gd name="connsiteX306" fmla="*/ 1522191 w 1609725"/>
                <a:gd name="connsiteY306" fmla="*/ 47816 h 1457325"/>
                <a:gd name="connsiteX307" fmla="*/ 1512856 w 1609725"/>
                <a:gd name="connsiteY307" fmla="*/ 54483 h 1457325"/>
                <a:gd name="connsiteX308" fmla="*/ 1527525 w 1609725"/>
                <a:gd name="connsiteY308" fmla="*/ 78105 h 1457325"/>
                <a:gd name="connsiteX309" fmla="*/ 1539335 w 1609725"/>
                <a:gd name="connsiteY309" fmla="*/ 70485 h 1457325"/>
                <a:gd name="connsiteX310" fmla="*/ 1556766 w 1609725"/>
                <a:gd name="connsiteY310" fmla="*/ 82963 h 1457325"/>
                <a:gd name="connsiteX311" fmla="*/ 1578292 w 1609725"/>
                <a:gd name="connsiteY311" fmla="*/ 93154 h 1457325"/>
                <a:gd name="connsiteX312" fmla="*/ 1580102 w 1609725"/>
                <a:gd name="connsiteY312" fmla="*/ 93726 h 1457325"/>
                <a:gd name="connsiteX313" fmla="*/ 1577054 w 1609725"/>
                <a:gd name="connsiteY313" fmla="*/ 84773 h 1457325"/>
                <a:gd name="connsiteX314" fmla="*/ 1583055 w 1609725"/>
                <a:gd name="connsiteY314" fmla="*/ 88583 h 1457325"/>
                <a:gd name="connsiteX315" fmla="*/ 1587056 w 1609725"/>
                <a:gd name="connsiteY315" fmla="*/ 87820 h 1457325"/>
                <a:gd name="connsiteX316" fmla="*/ 1589913 w 1609725"/>
                <a:gd name="connsiteY316" fmla="*/ 97727 h 1457325"/>
                <a:gd name="connsiteX317" fmla="*/ 1584579 w 1609725"/>
                <a:gd name="connsiteY317" fmla="*/ 98108 h 1457325"/>
                <a:gd name="connsiteX318" fmla="*/ 1586008 w 1609725"/>
                <a:gd name="connsiteY318" fmla="*/ 104299 h 1457325"/>
                <a:gd name="connsiteX319" fmla="*/ 1588389 w 1609725"/>
                <a:gd name="connsiteY319" fmla="*/ 108680 h 1457325"/>
                <a:gd name="connsiteX320" fmla="*/ 1594104 w 1609725"/>
                <a:gd name="connsiteY320" fmla="*/ 111157 h 1457325"/>
                <a:gd name="connsiteX321" fmla="*/ 1591628 w 1609725"/>
                <a:gd name="connsiteY321" fmla="*/ 117634 h 1457325"/>
                <a:gd name="connsiteX322" fmla="*/ 1601057 w 1609725"/>
                <a:gd name="connsiteY322" fmla="*/ 124778 h 1457325"/>
                <a:gd name="connsiteX323" fmla="*/ 1595914 w 1609725"/>
                <a:gd name="connsiteY323" fmla="*/ 131731 h 1457325"/>
                <a:gd name="connsiteX324" fmla="*/ 1599534 w 1609725"/>
                <a:gd name="connsiteY324" fmla="*/ 140970 h 1457325"/>
                <a:gd name="connsiteX325" fmla="*/ 1573435 w 1609725"/>
                <a:gd name="connsiteY325" fmla="*/ 153162 h 1457325"/>
                <a:gd name="connsiteX326" fmla="*/ 1565910 w 1609725"/>
                <a:gd name="connsiteY326" fmla="*/ 160782 h 1457325"/>
                <a:gd name="connsiteX327" fmla="*/ 1559909 w 1609725"/>
                <a:gd name="connsiteY327" fmla="*/ 158210 h 1457325"/>
                <a:gd name="connsiteX328" fmla="*/ 1559909 w 1609725"/>
                <a:gd name="connsiteY328" fmla="*/ 168783 h 1457325"/>
                <a:gd name="connsiteX329" fmla="*/ 1571054 w 1609725"/>
                <a:gd name="connsiteY329" fmla="*/ 170021 h 1457325"/>
                <a:gd name="connsiteX330" fmla="*/ 1569244 w 1609725"/>
                <a:gd name="connsiteY330" fmla="*/ 173927 h 1457325"/>
                <a:gd name="connsiteX331" fmla="*/ 1573244 w 1609725"/>
                <a:gd name="connsiteY331" fmla="*/ 176879 h 1457325"/>
                <a:gd name="connsiteX332" fmla="*/ 1567339 w 1609725"/>
                <a:gd name="connsiteY332" fmla="*/ 187357 h 1457325"/>
                <a:gd name="connsiteX333" fmla="*/ 1567910 w 1609725"/>
                <a:gd name="connsiteY333" fmla="*/ 190405 h 1457325"/>
                <a:gd name="connsiteX334" fmla="*/ 1577435 w 1609725"/>
                <a:gd name="connsiteY334" fmla="*/ 186976 h 1457325"/>
                <a:gd name="connsiteX335" fmla="*/ 1578198 w 1609725"/>
                <a:gd name="connsiteY335" fmla="*/ 189738 h 1457325"/>
                <a:gd name="connsiteX336" fmla="*/ 1575150 w 1609725"/>
                <a:gd name="connsiteY336" fmla="*/ 189262 h 1457325"/>
                <a:gd name="connsiteX337" fmla="*/ 1573911 w 1609725"/>
                <a:gd name="connsiteY337" fmla="*/ 193929 h 1457325"/>
                <a:gd name="connsiteX338" fmla="*/ 1579721 w 1609725"/>
                <a:gd name="connsiteY338" fmla="*/ 195072 h 1457325"/>
                <a:gd name="connsiteX339" fmla="*/ 1582483 w 1609725"/>
                <a:gd name="connsiteY339" fmla="*/ 198882 h 1457325"/>
                <a:gd name="connsiteX340" fmla="*/ 1576197 w 1609725"/>
                <a:gd name="connsiteY340" fmla="*/ 204407 h 1457325"/>
                <a:gd name="connsiteX341" fmla="*/ 1580007 w 1609725"/>
                <a:gd name="connsiteY341" fmla="*/ 208598 h 1457325"/>
                <a:gd name="connsiteX342" fmla="*/ 1579341 w 1609725"/>
                <a:gd name="connsiteY342" fmla="*/ 213170 h 1457325"/>
                <a:gd name="connsiteX343" fmla="*/ 1572101 w 1609725"/>
                <a:gd name="connsiteY343" fmla="*/ 220885 h 1457325"/>
                <a:gd name="connsiteX344" fmla="*/ 1574673 w 1609725"/>
                <a:gd name="connsiteY344" fmla="*/ 226695 h 1457325"/>
                <a:gd name="connsiteX345" fmla="*/ 1573244 w 1609725"/>
                <a:gd name="connsiteY345" fmla="*/ 232220 h 1457325"/>
                <a:gd name="connsiteX346" fmla="*/ 1579721 w 1609725"/>
                <a:gd name="connsiteY346" fmla="*/ 230124 h 1457325"/>
                <a:gd name="connsiteX347" fmla="*/ 1577245 w 1609725"/>
                <a:gd name="connsiteY347" fmla="*/ 231267 h 1457325"/>
                <a:gd name="connsiteX348" fmla="*/ 1579341 w 1609725"/>
                <a:gd name="connsiteY348" fmla="*/ 233839 h 1457325"/>
                <a:gd name="connsiteX349" fmla="*/ 1575054 w 1609725"/>
                <a:gd name="connsiteY349" fmla="*/ 236601 h 1457325"/>
                <a:gd name="connsiteX350" fmla="*/ 1583341 w 1609725"/>
                <a:gd name="connsiteY350" fmla="*/ 245745 h 1457325"/>
                <a:gd name="connsiteX351" fmla="*/ 1580960 w 1609725"/>
                <a:gd name="connsiteY351" fmla="*/ 246888 h 1457325"/>
                <a:gd name="connsiteX352" fmla="*/ 1582293 w 1609725"/>
                <a:gd name="connsiteY352" fmla="*/ 253746 h 1457325"/>
                <a:gd name="connsiteX353" fmla="*/ 1567624 w 1609725"/>
                <a:gd name="connsiteY353" fmla="*/ 253365 h 1457325"/>
                <a:gd name="connsiteX354" fmla="*/ 1567339 w 1609725"/>
                <a:gd name="connsiteY354" fmla="*/ 256794 h 1457325"/>
                <a:gd name="connsiteX355" fmla="*/ 1557433 w 1609725"/>
                <a:gd name="connsiteY355" fmla="*/ 254127 h 1457325"/>
                <a:gd name="connsiteX356" fmla="*/ 1554385 w 1609725"/>
                <a:gd name="connsiteY356" fmla="*/ 259747 h 1457325"/>
                <a:gd name="connsiteX357" fmla="*/ 1571149 w 1609725"/>
                <a:gd name="connsiteY357" fmla="*/ 283464 h 1457325"/>
                <a:gd name="connsiteX358" fmla="*/ 1578483 w 1609725"/>
                <a:gd name="connsiteY358" fmla="*/ 281369 h 1457325"/>
                <a:gd name="connsiteX359" fmla="*/ 1576864 w 1609725"/>
                <a:gd name="connsiteY359" fmla="*/ 300323 h 1457325"/>
                <a:gd name="connsiteX360" fmla="*/ 1557433 w 1609725"/>
                <a:gd name="connsiteY360" fmla="*/ 305467 h 1457325"/>
                <a:gd name="connsiteX361" fmla="*/ 1558481 w 1609725"/>
                <a:gd name="connsiteY361" fmla="*/ 309848 h 1457325"/>
                <a:gd name="connsiteX362" fmla="*/ 1550480 w 1609725"/>
                <a:gd name="connsiteY362" fmla="*/ 315278 h 1457325"/>
                <a:gd name="connsiteX363" fmla="*/ 1544288 w 1609725"/>
                <a:gd name="connsiteY363" fmla="*/ 324136 h 1457325"/>
                <a:gd name="connsiteX364" fmla="*/ 1546193 w 1609725"/>
                <a:gd name="connsiteY364" fmla="*/ 325469 h 1457325"/>
                <a:gd name="connsiteX365" fmla="*/ 1544383 w 1609725"/>
                <a:gd name="connsiteY365" fmla="*/ 332232 h 1457325"/>
                <a:gd name="connsiteX366" fmla="*/ 1531620 w 1609725"/>
                <a:gd name="connsiteY366" fmla="*/ 335947 h 1457325"/>
                <a:gd name="connsiteX367" fmla="*/ 1530096 w 1609725"/>
                <a:gd name="connsiteY367" fmla="*/ 344424 h 1457325"/>
                <a:gd name="connsiteX368" fmla="*/ 1541145 w 1609725"/>
                <a:gd name="connsiteY368" fmla="*/ 346043 h 1457325"/>
                <a:gd name="connsiteX369" fmla="*/ 1549241 w 1609725"/>
                <a:gd name="connsiteY369" fmla="*/ 364236 h 1457325"/>
                <a:gd name="connsiteX370" fmla="*/ 1535335 w 1609725"/>
                <a:gd name="connsiteY370" fmla="*/ 369665 h 1457325"/>
                <a:gd name="connsiteX371" fmla="*/ 1523047 w 1609725"/>
                <a:gd name="connsiteY371" fmla="*/ 391859 h 1457325"/>
                <a:gd name="connsiteX372" fmla="*/ 1518285 w 1609725"/>
                <a:gd name="connsiteY372" fmla="*/ 396050 h 1457325"/>
                <a:gd name="connsiteX373" fmla="*/ 1502664 w 1609725"/>
                <a:gd name="connsiteY373" fmla="*/ 401764 h 1457325"/>
                <a:gd name="connsiteX374" fmla="*/ 1504760 w 1609725"/>
                <a:gd name="connsiteY374" fmla="*/ 407289 h 1457325"/>
                <a:gd name="connsiteX375" fmla="*/ 1492568 w 1609725"/>
                <a:gd name="connsiteY375" fmla="*/ 413290 h 1457325"/>
                <a:gd name="connsiteX376" fmla="*/ 1487043 w 1609725"/>
                <a:gd name="connsiteY376" fmla="*/ 421291 h 1457325"/>
                <a:gd name="connsiteX377" fmla="*/ 1475042 w 1609725"/>
                <a:gd name="connsiteY377" fmla="*/ 421767 h 1457325"/>
                <a:gd name="connsiteX378" fmla="*/ 1471898 w 1609725"/>
                <a:gd name="connsiteY378" fmla="*/ 412147 h 1457325"/>
                <a:gd name="connsiteX379" fmla="*/ 1461040 w 1609725"/>
                <a:gd name="connsiteY379" fmla="*/ 416528 h 1457325"/>
                <a:gd name="connsiteX380" fmla="*/ 1444085 w 1609725"/>
                <a:gd name="connsiteY380" fmla="*/ 418814 h 1457325"/>
                <a:gd name="connsiteX381" fmla="*/ 1438370 w 1609725"/>
                <a:gd name="connsiteY381" fmla="*/ 406622 h 1457325"/>
                <a:gd name="connsiteX382" fmla="*/ 1423892 w 1609725"/>
                <a:gd name="connsiteY382" fmla="*/ 412147 h 1457325"/>
                <a:gd name="connsiteX383" fmla="*/ 1426464 w 1609725"/>
                <a:gd name="connsiteY383" fmla="*/ 417862 h 1457325"/>
                <a:gd name="connsiteX384" fmla="*/ 1422845 w 1609725"/>
                <a:gd name="connsiteY384" fmla="*/ 418338 h 1457325"/>
                <a:gd name="connsiteX385" fmla="*/ 1421225 w 1609725"/>
                <a:gd name="connsiteY385" fmla="*/ 413480 h 1457325"/>
                <a:gd name="connsiteX386" fmla="*/ 1417701 w 1609725"/>
                <a:gd name="connsiteY386" fmla="*/ 415290 h 1457325"/>
                <a:gd name="connsiteX387" fmla="*/ 1412558 w 1609725"/>
                <a:gd name="connsiteY387" fmla="*/ 403003 h 1457325"/>
                <a:gd name="connsiteX388" fmla="*/ 1401223 w 1609725"/>
                <a:gd name="connsiteY388" fmla="*/ 407956 h 1457325"/>
                <a:gd name="connsiteX389" fmla="*/ 1409319 w 1609725"/>
                <a:gd name="connsiteY389" fmla="*/ 438531 h 1457325"/>
                <a:gd name="connsiteX390" fmla="*/ 1384554 w 1609725"/>
                <a:gd name="connsiteY390" fmla="*/ 444151 h 1457325"/>
                <a:gd name="connsiteX391" fmla="*/ 1387126 w 1609725"/>
                <a:gd name="connsiteY391" fmla="*/ 459200 h 1457325"/>
                <a:gd name="connsiteX392" fmla="*/ 1376363 w 1609725"/>
                <a:gd name="connsiteY392" fmla="*/ 460438 h 1457325"/>
                <a:gd name="connsiteX393" fmla="*/ 1377601 w 1609725"/>
                <a:gd name="connsiteY393" fmla="*/ 465296 h 1457325"/>
                <a:gd name="connsiteX394" fmla="*/ 1348264 w 1609725"/>
                <a:gd name="connsiteY394" fmla="*/ 467296 h 1457325"/>
                <a:gd name="connsiteX395" fmla="*/ 1353598 w 1609725"/>
                <a:gd name="connsiteY395" fmla="*/ 473297 h 1457325"/>
                <a:gd name="connsiteX396" fmla="*/ 1361504 w 1609725"/>
                <a:gd name="connsiteY396" fmla="*/ 505682 h 1457325"/>
                <a:gd name="connsiteX397" fmla="*/ 1339215 w 1609725"/>
                <a:gd name="connsiteY397" fmla="*/ 511683 h 1457325"/>
                <a:gd name="connsiteX398" fmla="*/ 1301972 w 1609725"/>
                <a:gd name="connsiteY398" fmla="*/ 516827 h 1457325"/>
                <a:gd name="connsiteX399" fmla="*/ 1281208 w 1609725"/>
                <a:gd name="connsiteY399" fmla="*/ 524446 h 1457325"/>
                <a:gd name="connsiteX400" fmla="*/ 1286065 w 1609725"/>
                <a:gd name="connsiteY400" fmla="*/ 533210 h 1457325"/>
                <a:gd name="connsiteX401" fmla="*/ 1278064 w 1609725"/>
                <a:gd name="connsiteY401" fmla="*/ 544163 h 1457325"/>
                <a:gd name="connsiteX402" fmla="*/ 1271302 w 1609725"/>
                <a:gd name="connsiteY402" fmla="*/ 544735 h 1457325"/>
                <a:gd name="connsiteX403" fmla="*/ 1271778 w 1609725"/>
                <a:gd name="connsiteY403" fmla="*/ 549497 h 1457325"/>
                <a:gd name="connsiteX404" fmla="*/ 1217486 w 1609725"/>
                <a:gd name="connsiteY404" fmla="*/ 563689 h 1457325"/>
                <a:gd name="connsiteX405" fmla="*/ 1220629 w 1609725"/>
                <a:gd name="connsiteY405" fmla="*/ 572834 h 1457325"/>
                <a:gd name="connsiteX406" fmla="*/ 1206246 w 1609725"/>
                <a:gd name="connsiteY406" fmla="*/ 578072 h 1457325"/>
                <a:gd name="connsiteX407" fmla="*/ 1207484 w 1609725"/>
                <a:gd name="connsiteY407" fmla="*/ 581501 h 1457325"/>
                <a:gd name="connsiteX408" fmla="*/ 1204627 w 1609725"/>
                <a:gd name="connsiteY408" fmla="*/ 582739 h 1457325"/>
                <a:gd name="connsiteX409" fmla="*/ 1207008 w 1609725"/>
                <a:gd name="connsiteY409" fmla="*/ 589693 h 1457325"/>
                <a:gd name="connsiteX410" fmla="*/ 1187672 w 1609725"/>
                <a:gd name="connsiteY410" fmla="*/ 596551 h 1457325"/>
                <a:gd name="connsiteX411" fmla="*/ 1189482 w 1609725"/>
                <a:gd name="connsiteY411" fmla="*/ 600551 h 1457325"/>
                <a:gd name="connsiteX412" fmla="*/ 1165574 w 1609725"/>
                <a:gd name="connsiteY412" fmla="*/ 610362 h 1457325"/>
                <a:gd name="connsiteX413" fmla="*/ 1164527 w 1609725"/>
                <a:gd name="connsiteY413" fmla="*/ 608076 h 1457325"/>
                <a:gd name="connsiteX414" fmla="*/ 1156526 w 1609725"/>
                <a:gd name="connsiteY414" fmla="*/ 612743 h 1457325"/>
                <a:gd name="connsiteX415" fmla="*/ 1156430 w 1609725"/>
                <a:gd name="connsiteY415" fmla="*/ 617601 h 1457325"/>
                <a:gd name="connsiteX416" fmla="*/ 1146334 w 1609725"/>
                <a:gd name="connsiteY416" fmla="*/ 621983 h 1457325"/>
                <a:gd name="connsiteX417" fmla="*/ 1151858 w 1609725"/>
                <a:gd name="connsiteY417" fmla="*/ 640937 h 1457325"/>
                <a:gd name="connsiteX418" fmla="*/ 1144524 w 1609725"/>
                <a:gd name="connsiteY418" fmla="*/ 644271 h 1457325"/>
                <a:gd name="connsiteX419" fmla="*/ 1145572 w 1609725"/>
                <a:gd name="connsiteY419" fmla="*/ 646176 h 1457325"/>
                <a:gd name="connsiteX420" fmla="*/ 1143286 w 1609725"/>
                <a:gd name="connsiteY420" fmla="*/ 647414 h 1457325"/>
                <a:gd name="connsiteX421" fmla="*/ 1146810 w 1609725"/>
                <a:gd name="connsiteY421" fmla="*/ 654463 h 1457325"/>
                <a:gd name="connsiteX422" fmla="*/ 1141476 w 1609725"/>
                <a:gd name="connsiteY422" fmla="*/ 657225 h 1457325"/>
                <a:gd name="connsiteX423" fmla="*/ 1143857 w 1609725"/>
                <a:gd name="connsiteY423" fmla="*/ 663416 h 1457325"/>
                <a:gd name="connsiteX424" fmla="*/ 1105090 w 1609725"/>
                <a:gd name="connsiteY424" fmla="*/ 679609 h 1457325"/>
                <a:gd name="connsiteX425" fmla="*/ 1089374 w 1609725"/>
                <a:gd name="connsiteY425" fmla="*/ 681704 h 1457325"/>
                <a:gd name="connsiteX426" fmla="*/ 1089755 w 1609725"/>
                <a:gd name="connsiteY426" fmla="*/ 690467 h 1457325"/>
                <a:gd name="connsiteX427" fmla="*/ 1093184 w 1609725"/>
                <a:gd name="connsiteY427" fmla="*/ 690277 h 1457325"/>
                <a:gd name="connsiteX428" fmla="*/ 1094994 w 1609725"/>
                <a:gd name="connsiteY428" fmla="*/ 702564 h 1457325"/>
                <a:gd name="connsiteX429" fmla="*/ 1088041 w 1609725"/>
                <a:gd name="connsiteY429" fmla="*/ 703421 h 1457325"/>
                <a:gd name="connsiteX430" fmla="*/ 1089279 w 1609725"/>
                <a:gd name="connsiteY430" fmla="*/ 711327 h 1457325"/>
                <a:gd name="connsiteX431" fmla="*/ 1085850 w 1609725"/>
                <a:gd name="connsiteY431" fmla="*/ 711613 h 1457325"/>
                <a:gd name="connsiteX432" fmla="*/ 1083278 w 1609725"/>
                <a:gd name="connsiteY432" fmla="*/ 723233 h 1457325"/>
                <a:gd name="connsiteX433" fmla="*/ 1085088 w 1609725"/>
                <a:gd name="connsiteY433" fmla="*/ 740759 h 1457325"/>
                <a:gd name="connsiteX434" fmla="*/ 1081469 w 1609725"/>
                <a:gd name="connsiteY434" fmla="*/ 740950 h 1457325"/>
                <a:gd name="connsiteX435" fmla="*/ 1079659 w 1609725"/>
                <a:gd name="connsiteY435" fmla="*/ 745141 h 1457325"/>
                <a:gd name="connsiteX436" fmla="*/ 1088517 w 1609725"/>
                <a:gd name="connsiteY436" fmla="*/ 778669 h 1457325"/>
                <a:gd name="connsiteX437" fmla="*/ 1103947 w 1609725"/>
                <a:gd name="connsiteY437" fmla="*/ 774763 h 1457325"/>
                <a:gd name="connsiteX438" fmla="*/ 1119664 w 1609725"/>
                <a:gd name="connsiteY438" fmla="*/ 765810 h 1457325"/>
                <a:gd name="connsiteX439" fmla="*/ 1120807 w 1609725"/>
                <a:gd name="connsiteY439" fmla="*/ 768477 h 1457325"/>
                <a:gd name="connsiteX440" fmla="*/ 1138523 w 1609725"/>
                <a:gd name="connsiteY440" fmla="*/ 763429 h 1457325"/>
                <a:gd name="connsiteX441" fmla="*/ 1142429 w 1609725"/>
                <a:gd name="connsiteY441" fmla="*/ 771430 h 1457325"/>
                <a:gd name="connsiteX442" fmla="*/ 1173671 w 1609725"/>
                <a:gd name="connsiteY442" fmla="*/ 770572 h 1457325"/>
                <a:gd name="connsiteX443" fmla="*/ 1176338 w 1609725"/>
                <a:gd name="connsiteY443" fmla="*/ 773430 h 1457325"/>
                <a:gd name="connsiteX444" fmla="*/ 1175480 w 1609725"/>
                <a:gd name="connsiteY444" fmla="*/ 780860 h 1457325"/>
                <a:gd name="connsiteX445" fmla="*/ 1177671 w 1609725"/>
                <a:gd name="connsiteY445" fmla="*/ 784479 h 1457325"/>
                <a:gd name="connsiteX446" fmla="*/ 1188244 w 1609725"/>
                <a:gd name="connsiteY446" fmla="*/ 786955 h 1457325"/>
                <a:gd name="connsiteX447" fmla="*/ 1186148 w 1609725"/>
                <a:gd name="connsiteY447" fmla="*/ 786575 h 1457325"/>
                <a:gd name="connsiteX448" fmla="*/ 1184815 w 1609725"/>
                <a:gd name="connsiteY448" fmla="*/ 790480 h 1457325"/>
                <a:gd name="connsiteX449" fmla="*/ 1185386 w 1609725"/>
                <a:gd name="connsiteY449" fmla="*/ 796957 h 1457325"/>
                <a:gd name="connsiteX450" fmla="*/ 1181957 w 1609725"/>
                <a:gd name="connsiteY450" fmla="*/ 797147 h 1457325"/>
                <a:gd name="connsiteX451" fmla="*/ 1180910 w 1609725"/>
                <a:gd name="connsiteY451" fmla="*/ 800481 h 1457325"/>
                <a:gd name="connsiteX452" fmla="*/ 1172147 w 1609725"/>
                <a:gd name="connsiteY452" fmla="*/ 802577 h 1457325"/>
                <a:gd name="connsiteX453" fmla="*/ 1149001 w 1609725"/>
                <a:gd name="connsiteY453" fmla="*/ 796480 h 1457325"/>
                <a:gd name="connsiteX454" fmla="*/ 1137380 w 1609725"/>
                <a:gd name="connsiteY454" fmla="*/ 801529 h 1457325"/>
                <a:gd name="connsiteX455" fmla="*/ 1128236 w 1609725"/>
                <a:gd name="connsiteY455" fmla="*/ 801529 h 1457325"/>
                <a:gd name="connsiteX456" fmla="*/ 1130713 w 1609725"/>
                <a:gd name="connsiteY456" fmla="*/ 811721 h 1457325"/>
                <a:gd name="connsiteX457" fmla="*/ 1105472 w 1609725"/>
                <a:gd name="connsiteY457" fmla="*/ 814769 h 1457325"/>
                <a:gd name="connsiteX458" fmla="*/ 1106614 w 1609725"/>
                <a:gd name="connsiteY458" fmla="*/ 827056 h 1457325"/>
                <a:gd name="connsiteX459" fmla="*/ 1096328 w 1609725"/>
                <a:gd name="connsiteY459" fmla="*/ 830771 h 1457325"/>
                <a:gd name="connsiteX460" fmla="*/ 1104710 w 1609725"/>
                <a:gd name="connsiteY460" fmla="*/ 854678 h 1457325"/>
                <a:gd name="connsiteX461" fmla="*/ 1106043 w 1609725"/>
                <a:gd name="connsiteY461" fmla="*/ 872680 h 1457325"/>
                <a:gd name="connsiteX462" fmla="*/ 1100423 w 1609725"/>
                <a:gd name="connsiteY462" fmla="*/ 873919 h 1457325"/>
                <a:gd name="connsiteX463" fmla="*/ 1101662 w 1609725"/>
                <a:gd name="connsiteY463" fmla="*/ 880110 h 1457325"/>
                <a:gd name="connsiteX464" fmla="*/ 1114520 w 1609725"/>
                <a:gd name="connsiteY464" fmla="*/ 897446 h 1457325"/>
                <a:gd name="connsiteX465" fmla="*/ 1114615 w 1609725"/>
                <a:gd name="connsiteY465" fmla="*/ 905637 h 1457325"/>
                <a:gd name="connsiteX466" fmla="*/ 1108710 w 1609725"/>
                <a:gd name="connsiteY466" fmla="*/ 911638 h 1457325"/>
                <a:gd name="connsiteX467" fmla="*/ 1108710 w 1609725"/>
                <a:gd name="connsiteY467" fmla="*/ 925449 h 1457325"/>
                <a:gd name="connsiteX468" fmla="*/ 1100900 w 1609725"/>
                <a:gd name="connsiteY468" fmla="*/ 940689 h 1457325"/>
                <a:gd name="connsiteX469" fmla="*/ 1101757 w 1609725"/>
                <a:gd name="connsiteY469" fmla="*/ 946976 h 1457325"/>
                <a:gd name="connsiteX470" fmla="*/ 1078325 w 1609725"/>
                <a:gd name="connsiteY470" fmla="*/ 957358 h 1457325"/>
                <a:gd name="connsiteX471" fmla="*/ 1075658 w 1609725"/>
                <a:gd name="connsiteY471" fmla="*/ 962025 h 1457325"/>
                <a:gd name="connsiteX472" fmla="*/ 1063752 w 1609725"/>
                <a:gd name="connsiteY472" fmla="*/ 968121 h 1457325"/>
                <a:gd name="connsiteX473" fmla="*/ 1064038 w 1609725"/>
                <a:gd name="connsiteY473" fmla="*/ 981265 h 1457325"/>
                <a:gd name="connsiteX474" fmla="*/ 1070039 w 1609725"/>
                <a:gd name="connsiteY474" fmla="*/ 994220 h 1457325"/>
                <a:gd name="connsiteX475" fmla="*/ 1080040 w 1609725"/>
                <a:gd name="connsiteY475" fmla="*/ 991457 h 1457325"/>
                <a:gd name="connsiteX476" fmla="*/ 1077659 w 1609725"/>
                <a:gd name="connsiteY476" fmla="*/ 1007650 h 1457325"/>
                <a:gd name="connsiteX477" fmla="*/ 1074896 w 1609725"/>
                <a:gd name="connsiteY477" fmla="*/ 1012031 h 1457325"/>
                <a:gd name="connsiteX478" fmla="*/ 1085374 w 1609725"/>
                <a:gd name="connsiteY478" fmla="*/ 1014508 h 1457325"/>
                <a:gd name="connsiteX479" fmla="*/ 1072325 w 1609725"/>
                <a:gd name="connsiteY479" fmla="*/ 1030414 h 1457325"/>
                <a:gd name="connsiteX480" fmla="*/ 1059942 w 1609725"/>
                <a:gd name="connsiteY480" fmla="*/ 1056704 h 1457325"/>
                <a:gd name="connsiteX481" fmla="*/ 1051179 w 1609725"/>
                <a:gd name="connsiteY481" fmla="*/ 1051941 h 1457325"/>
                <a:gd name="connsiteX482" fmla="*/ 1045559 w 1609725"/>
                <a:gd name="connsiteY482" fmla="*/ 1061942 h 1457325"/>
                <a:gd name="connsiteX483" fmla="*/ 1041654 w 1609725"/>
                <a:gd name="connsiteY483" fmla="*/ 1059942 h 1457325"/>
                <a:gd name="connsiteX484" fmla="*/ 1039463 w 1609725"/>
                <a:gd name="connsiteY484" fmla="*/ 1063276 h 1457325"/>
                <a:gd name="connsiteX485" fmla="*/ 1018699 w 1609725"/>
                <a:gd name="connsiteY485" fmla="*/ 1061466 h 1457325"/>
                <a:gd name="connsiteX486" fmla="*/ 1014984 w 1609725"/>
                <a:gd name="connsiteY486" fmla="*/ 1073372 h 1457325"/>
                <a:gd name="connsiteX487" fmla="*/ 1012793 w 1609725"/>
                <a:gd name="connsiteY487" fmla="*/ 1073468 h 1457325"/>
                <a:gd name="connsiteX488" fmla="*/ 1010793 w 1609725"/>
                <a:gd name="connsiteY488" fmla="*/ 1068610 h 1457325"/>
                <a:gd name="connsiteX489" fmla="*/ 988219 w 1609725"/>
                <a:gd name="connsiteY489" fmla="*/ 1072229 h 1457325"/>
                <a:gd name="connsiteX490" fmla="*/ 987933 w 1609725"/>
                <a:gd name="connsiteY490" fmla="*/ 1099756 h 1457325"/>
                <a:gd name="connsiteX491" fmla="*/ 992029 w 1609725"/>
                <a:gd name="connsiteY491" fmla="*/ 1123379 h 1457325"/>
                <a:gd name="connsiteX492" fmla="*/ 990410 w 1609725"/>
                <a:gd name="connsiteY492" fmla="*/ 1124236 h 1457325"/>
                <a:gd name="connsiteX493" fmla="*/ 987743 w 1609725"/>
                <a:gd name="connsiteY493" fmla="*/ 1115568 h 1457325"/>
                <a:gd name="connsiteX494" fmla="*/ 979646 w 1609725"/>
                <a:gd name="connsiteY494" fmla="*/ 1117473 h 1457325"/>
                <a:gd name="connsiteX495" fmla="*/ 975170 w 1609725"/>
                <a:gd name="connsiteY495" fmla="*/ 1111568 h 1457325"/>
                <a:gd name="connsiteX496" fmla="*/ 978979 w 1609725"/>
                <a:gd name="connsiteY496" fmla="*/ 1106996 h 1457325"/>
                <a:gd name="connsiteX497" fmla="*/ 975360 w 1609725"/>
                <a:gd name="connsiteY497" fmla="*/ 1104043 h 1457325"/>
                <a:gd name="connsiteX498" fmla="*/ 968407 w 1609725"/>
                <a:gd name="connsiteY498" fmla="*/ 1109663 h 1457325"/>
                <a:gd name="connsiteX499" fmla="*/ 977360 w 1609725"/>
                <a:gd name="connsiteY499" fmla="*/ 1120616 h 1457325"/>
                <a:gd name="connsiteX500" fmla="*/ 974884 w 1609725"/>
                <a:gd name="connsiteY500" fmla="*/ 1123188 h 1457325"/>
                <a:gd name="connsiteX501" fmla="*/ 964025 w 1609725"/>
                <a:gd name="connsiteY501" fmla="*/ 1122236 h 1457325"/>
                <a:gd name="connsiteX502" fmla="*/ 945737 w 1609725"/>
                <a:gd name="connsiteY502" fmla="*/ 1127760 h 1457325"/>
                <a:gd name="connsiteX503" fmla="*/ 938975 w 1609725"/>
                <a:gd name="connsiteY503" fmla="*/ 1125569 h 1457325"/>
                <a:gd name="connsiteX504" fmla="*/ 928688 w 1609725"/>
                <a:gd name="connsiteY504" fmla="*/ 1131856 h 1457325"/>
                <a:gd name="connsiteX505" fmla="*/ 934688 w 1609725"/>
                <a:gd name="connsiteY505" fmla="*/ 1140714 h 1457325"/>
                <a:gd name="connsiteX506" fmla="*/ 936212 w 1609725"/>
                <a:gd name="connsiteY506" fmla="*/ 1151382 h 1457325"/>
                <a:gd name="connsiteX507" fmla="*/ 931545 w 1609725"/>
                <a:gd name="connsiteY507" fmla="*/ 1154430 h 1457325"/>
                <a:gd name="connsiteX508" fmla="*/ 935831 w 1609725"/>
                <a:gd name="connsiteY508" fmla="*/ 1163193 h 1457325"/>
                <a:gd name="connsiteX509" fmla="*/ 943928 w 1609725"/>
                <a:gd name="connsiteY509" fmla="*/ 1162431 h 1457325"/>
                <a:gd name="connsiteX510" fmla="*/ 946595 w 1609725"/>
                <a:gd name="connsiteY510" fmla="*/ 1172337 h 1457325"/>
                <a:gd name="connsiteX511" fmla="*/ 953738 w 1609725"/>
                <a:gd name="connsiteY511" fmla="*/ 1169765 h 1457325"/>
                <a:gd name="connsiteX512" fmla="*/ 956120 w 1609725"/>
                <a:gd name="connsiteY512" fmla="*/ 1179195 h 1457325"/>
                <a:gd name="connsiteX513" fmla="*/ 958025 w 1609725"/>
                <a:gd name="connsiteY513" fmla="*/ 1178433 h 1457325"/>
                <a:gd name="connsiteX514" fmla="*/ 960596 w 1609725"/>
                <a:gd name="connsiteY514" fmla="*/ 1188148 h 1457325"/>
                <a:gd name="connsiteX515" fmla="*/ 962120 w 1609725"/>
                <a:gd name="connsiteY515" fmla="*/ 1187387 h 1457325"/>
                <a:gd name="connsiteX516" fmla="*/ 969740 w 1609725"/>
                <a:gd name="connsiteY516" fmla="*/ 1207675 h 1457325"/>
                <a:gd name="connsiteX517" fmla="*/ 960501 w 1609725"/>
                <a:gd name="connsiteY517" fmla="*/ 1210723 h 1457325"/>
                <a:gd name="connsiteX518" fmla="*/ 969931 w 1609725"/>
                <a:gd name="connsiteY518" fmla="*/ 1237679 h 1457325"/>
                <a:gd name="connsiteX519" fmla="*/ 983456 w 1609725"/>
                <a:gd name="connsiteY519" fmla="*/ 1233297 h 1457325"/>
                <a:gd name="connsiteX520" fmla="*/ 984980 w 1609725"/>
                <a:gd name="connsiteY520" fmla="*/ 1239107 h 1457325"/>
                <a:gd name="connsiteX521" fmla="*/ 990600 w 1609725"/>
                <a:gd name="connsiteY521" fmla="*/ 1237583 h 1457325"/>
                <a:gd name="connsiteX522" fmla="*/ 991362 w 1609725"/>
                <a:gd name="connsiteY522" fmla="*/ 1246632 h 1457325"/>
                <a:gd name="connsiteX523" fmla="*/ 986600 w 1609725"/>
                <a:gd name="connsiteY523" fmla="*/ 1265206 h 1457325"/>
                <a:gd name="connsiteX524" fmla="*/ 984218 w 1609725"/>
                <a:gd name="connsiteY524" fmla="*/ 1265111 h 1457325"/>
                <a:gd name="connsiteX525" fmla="*/ 983361 w 1609725"/>
                <a:gd name="connsiteY525" fmla="*/ 1272826 h 1457325"/>
                <a:gd name="connsiteX526" fmla="*/ 986600 w 1609725"/>
                <a:gd name="connsiteY526" fmla="*/ 1273873 h 1457325"/>
                <a:gd name="connsiteX527" fmla="*/ 985266 w 1609725"/>
                <a:gd name="connsiteY527" fmla="*/ 1279303 h 1457325"/>
                <a:gd name="connsiteX528" fmla="*/ 977646 w 1609725"/>
                <a:gd name="connsiteY528" fmla="*/ 1277684 h 1457325"/>
                <a:gd name="connsiteX529" fmla="*/ 981075 w 1609725"/>
                <a:gd name="connsiteY529" fmla="*/ 1281017 h 1457325"/>
                <a:gd name="connsiteX530" fmla="*/ 977075 w 1609725"/>
                <a:gd name="connsiteY530" fmla="*/ 1290923 h 1457325"/>
                <a:gd name="connsiteX531" fmla="*/ 966406 w 1609725"/>
                <a:gd name="connsiteY531" fmla="*/ 1289590 h 1457325"/>
                <a:gd name="connsiteX532" fmla="*/ 941261 w 1609725"/>
                <a:gd name="connsiteY532" fmla="*/ 1273016 h 1457325"/>
                <a:gd name="connsiteX533" fmla="*/ 933545 w 1609725"/>
                <a:gd name="connsiteY533" fmla="*/ 1273683 h 1457325"/>
                <a:gd name="connsiteX534" fmla="*/ 927354 w 1609725"/>
                <a:gd name="connsiteY534" fmla="*/ 1279112 h 1457325"/>
                <a:gd name="connsiteX535" fmla="*/ 924306 w 1609725"/>
                <a:gd name="connsiteY535" fmla="*/ 1274064 h 1457325"/>
                <a:gd name="connsiteX536" fmla="*/ 913447 w 1609725"/>
                <a:gd name="connsiteY536" fmla="*/ 1279208 h 1457325"/>
                <a:gd name="connsiteX537" fmla="*/ 914971 w 1609725"/>
                <a:gd name="connsiteY537" fmla="*/ 1282732 h 1457325"/>
                <a:gd name="connsiteX538" fmla="*/ 910876 w 1609725"/>
                <a:gd name="connsiteY538" fmla="*/ 1284351 h 1457325"/>
                <a:gd name="connsiteX539" fmla="*/ 924401 w 1609725"/>
                <a:gd name="connsiteY539" fmla="*/ 1312926 h 1457325"/>
                <a:gd name="connsiteX540" fmla="*/ 912495 w 1609725"/>
                <a:gd name="connsiteY540" fmla="*/ 1328261 h 1457325"/>
                <a:gd name="connsiteX541" fmla="*/ 911733 w 1609725"/>
                <a:gd name="connsiteY541" fmla="*/ 1333024 h 1457325"/>
                <a:gd name="connsiteX542" fmla="*/ 917543 w 1609725"/>
                <a:gd name="connsiteY542" fmla="*/ 1340548 h 1457325"/>
                <a:gd name="connsiteX543" fmla="*/ 925068 w 1609725"/>
                <a:gd name="connsiteY543" fmla="*/ 1344739 h 1457325"/>
                <a:gd name="connsiteX544" fmla="*/ 914781 w 1609725"/>
                <a:gd name="connsiteY544" fmla="*/ 1342739 h 1457325"/>
                <a:gd name="connsiteX545" fmla="*/ 901446 w 1609725"/>
                <a:gd name="connsiteY545" fmla="*/ 1334929 h 1457325"/>
                <a:gd name="connsiteX546" fmla="*/ 893921 w 1609725"/>
                <a:gd name="connsiteY546" fmla="*/ 1379792 h 1457325"/>
                <a:gd name="connsiteX547" fmla="*/ 881348 w 1609725"/>
                <a:gd name="connsiteY547" fmla="*/ 1375601 h 1457325"/>
                <a:gd name="connsiteX548" fmla="*/ 873538 w 1609725"/>
                <a:gd name="connsiteY548" fmla="*/ 1383221 h 1457325"/>
                <a:gd name="connsiteX549" fmla="*/ 872585 w 1609725"/>
                <a:gd name="connsiteY549" fmla="*/ 1394555 h 1457325"/>
                <a:gd name="connsiteX550" fmla="*/ 870680 w 1609725"/>
                <a:gd name="connsiteY550" fmla="*/ 1390650 h 1457325"/>
                <a:gd name="connsiteX551" fmla="*/ 860679 w 1609725"/>
                <a:gd name="connsiteY551" fmla="*/ 1388364 h 1457325"/>
                <a:gd name="connsiteX552" fmla="*/ 847344 w 1609725"/>
                <a:gd name="connsiteY552" fmla="*/ 1395508 h 1457325"/>
                <a:gd name="connsiteX553" fmla="*/ 839248 w 1609725"/>
                <a:gd name="connsiteY553" fmla="*/ 1389602 h 1457325"/>
                <a:gd name="connsiteX554" fmla="*/ 836962 w 1609725"/>
                <a:gd name="connsiteY554" fmla="*/ 1398270 h 1457325"/>
                <a:gd name="connsiteX555" fmla="*/ 829818 w 1609725"/>
                <a:gd name="connsiteY555" fmla="*/ 1398556 h 1457325"/>
                <a:gd name="connsiteX556" fmla="*/ 829628 w 1609725"/>
                <a:gd name="connsiteY556" fmla="*/ 1405223 h 1457325"/>
                <a:gd name="connsiteX557" fmla="*/ 821150 w 1609725"/>
                <a:gd name="connsiteY557" fmla="*/ 1402271 h 1457325"/>
                <a:gd name="connsiteX558" fmla="*/ 820960 w 1609725"/>
                <a:gd name="connsiteY558" fmla="*/ 1398556 h 1457325"/>
                <a:gd name="connsiteX559" fmla="*/ 818483 w 1609725"/>
                <a:gd name="connsiteY559" fmla="*/ 1398175 h 1457325"/>
                <a:gd name="connsiteX560" fmla="*/ 817340 w 1609725"/>
                <a:gd name="connsiteY560" fmla="*/ 1401794 h 1457325"/>
                <a:gd name="connsiteX561" fmla="*/ 810482 w 1609725"/>
                <a:gd name="connsiteY561" fmla="*/ 1398746 h 1457325"/>
                <a:gd name="connsiteX562" fmla="*/ 804291 w 1609725"/>
                <a:gd name="connsiteY562" fmla="*/ 1403985 h 1457325"/>
                <a:gd name="connsiteX563" fmla="*/ 795719 w 1609725"/>
                <a:gd name="connsiteY563" fmla="*/ 1403604 h 1457325"/>
                <a:gd name="connsiteX564" fmla="*/ 791146 w 1609725"/>
                <a:gd name="connsiteY564" fmla="*/ 1401889 h 1457325"/>
                <a:gd name="connsiteX565" fmla="*/ 793337 w 1609725"/>
                <a:gd name="connsiteY565" fmla="*/ 1392174 h 1457325"/>
                <a:gd name="connsiteX566" fmla="*/ 802291 w 1609725"/>
                <a:gd name="connsiteY566" fmla="*/ 1389412 h 1457325"/>
                <a:gd name="connsiteX567" fmla="*/ 817912 w 1609725"/>
                <a:gd name="connsiteY567" fmla="*/ 1378268 h 1457325"/>
                <a:gd name="connsiteX568" fmla="*/ 811816 w 1609725"/>
                <a:gd name="connsiteY568" fmla="*/ 1372172 h 1457325"/>
                <a:gd name="connsiteX569" fmla="*/ 799243 w 1609725"/>
                <a:gd name="connsiteY569" fmla="*/ 1380077 h 1457325"/>
                <a:gd name="connsiteX570" fmla="*/ 798290 w 1609725"/>
                <a:gd name="connsiteY570" fmla="*/ 1377696 h 1457325"/>
                <a:gd name="connsiteX571" fmla="*/ 803053 w 1609725"/>
                <a:gd name="connsiteY571" fmla="*/ 1375601 h 1457325"/>
                <a:gd name="connsiteX572" fmla="*/ 799624 w 1609725"/>
                <a:gd name="connsiteY572" fmla="*/ 1368171 h 1457325"/>
                <a:gd name="connsiteX573" fmla="*/ 800862 w 1609725"/>
                <a:gd name="connsiteY573" fmla="*/ 1355598 h 1457325"/>
                <a:gd name="connsiteX574" fmla="*/ 792575 w 1609725"/>
                <a:gd name="connsiteY574" fmla="*/ 1352455 h 1457325"/>
                <a:gd name="connsiteX575" fmla="*/ 805148 w 1609725"/>
                <a:gd name="connsiteY575" fmla="*/ 1336929 h 1457325"/>
                <a:gd name="connsiteX576" fmla="*/ 798671 w 1609725"/>
                <a:gd name="connsiteY576" fmla="*/ 1335119 h 1457325"/>
                <a:gd name="connsiteX577" fmla="*/ 791337 w 1609725"/>
                <a:gd name="connsiteY577" fmla="*/ 1338453 h 1457325"/>
                <a:gd name="connsiteX578" fmla="*/ 773525 w 1609725"/>
                <a:gd name="connsiteY578" fmla="*/ 1339215 h 1457325"/>
                <a:gd name="connsiteX579" fmla="*/ 747331 w 1609725"/>
                <a:gd name="connsiteY579" fmla="*/ 1349502 h 1457325"/>
                <a:gd name="connsiteX580" fmla="*/ 723900 w 1609725"/>
                <a:gd name="connsiteY580" fmla="*/ 1352074 h 1457325"/>
                <a:gd name="connsiteX581" fmla="*/ 729996 w 1609725"/>
                <a:gd name="connsiteY581" fmla="*/ 1393793 h 1457325"/>
                <a:gd name="connsiteX582" fmla="*/ 726377 w 1609725"/>
                <a:gd name="connsiteY582" fmla="*/ 1407128 h 1457325"/>
                <a:gd name="connsiteX583" fmla="*/ 727138 w 1609725"/>
                <a:gd name="connsiteY583" fmla="*/ 1418939 h 1457325"/>
                <a:gd name="connsiteX584" fmla="*/ 718661 w 1609725"/>
                <a:gd name="connsiteY584" fmla="*/ 1426464 h 1457325"/>
                <a:gd name="connsiteX585" fmla="*/ 715518 w 1609725"/>
                <a:gd name="connsiteY585" fmla="*/ 1425416 h 1457325"/>
                <a:gd name="connsiteX586" fmla="*/ 713994 w 1609725"/>
                <a:gd name="connsiteY586" fmla="*/ 1428655 h 1457325"/>
                <a:gd name="connsiteX587" fmla="*/ 668179 w 1609725"/>
                <a:gd name="connsiteY587" fmla="*/ 1448276 h 1457325"/>
                <a:gd name="connsiteX588" fmla="*/ 664083 w 1609725"/>
                <a:gd name="connsiteY588" fmla="*/ 1449038 h 1457325"/>
                <a:gd name="connsiteX589" fmla="*/ 659702 w 1609725"/>
                <a:gd name="connsiteY589" fmla="*/ 1444657 h 1457325"/>
                <a:gd name="connsiteX590" fmla="*/ 650938 w 1609725"/>
                <a:gd name="connsiteY590" fmla="*/ 1445228 h 1457325"/>
                <a:gd name="connsiteX591" fmla="*/ 650558 w 1609725"/>
                <a:gd name="connsiteY591" fmla="*/ 1440847 h 1457325"/>
                <a:gd name="connsiteX592" fmla="*/ 640175 w 1609725"/>
                <a:gd name="connsiteY592" fmla="*/ 1440561 h 1457325"/>
                <a:gd name="connsiteX593" fmla="*/ 634270 w 1609725"/>
                <a:gd name="connsiteY593" fmla="*/ 1441704 h 1457325"/>
                <a:gd name="connsiteX594" fmla="*/ 634746 w 1609725"/>
                <a:gd name="connsiteY594" fmla="*/ 1444466 h 1457325"/>
                <a:gd name="connsiteX595" fmla="*/ 630746 w 1609725"/>
                <a:gd name="connsiteY595" fmla="*/ 1448657 h 1457325"/>
                <a:gd name="connsiteX596" fmla="*/ 621221 w 1609725"/>
                <a:gd name="connsiteY596" fmla="*/ 1445705 h 1457325"/>
                <a:gd name="connsiteX597" fmla="*/ 615505 w 1609725"/>
                <a:gd name="connsiteY597" fmla="*/ 1449134 h 1457325"/>
                <a:gd name="connsiteX598" fmla="*/ 610553 w 1609725"/>
                <a:gd name="connsiteY598" fmla="*/ 1437227 h 1457325"/>
                <a:gd name="connsiteX599" fmla="*/ 613029 w 1609725"/>
                <a:gd name="connsiteY599" fmla="*/ 1431608 h 1457325"/>
                <a:gd name="connsiteX600" fmla="*/ 607219 w 1609725"/>
                <a:gd name="connsiteY600" fmla="*/ 1410557 h 1457325"/>
                <a:gd name="connsiteX601" fmla="*/ 584740 w 1609725"/>
                <a:gd name="connsiteY601" fmla="*/ 1413891 h 1457325"/>
                <a:gd name="connsiteX602" fmla="*/ 583025 w 1609725"/>
                <a:gd name="connsiteY602" fmla="*/ 1409414 h 1457325"/>
                <a:gd name="connsiteX603" fmla="*/ 578453 w 1609725"/>
                <a:gd name="connsiteY603" fmla="*/ 1412367 h 1457325"/>
                <a:gd name="connsiteX604" fmla="*/ 575120 w 1609725"/>
                <a:gd name="connsiteY604" fmla="*/ 1403795 h 1457325"/>
                <a:gd name="connsiteX605" fmla="*/ 564452 w 1609725"/>
                <a:gd name="connsiteY605" fmla="*/ 1405985 h 1457325"/>
                <a:gd name="connsiteX606" fmla="*/ 554641 w 1609725"/>
                <a:gd name="connsiteY606" fmla="*/ 1371981 h 1457325"/>
                <a:gd name="connsiteX607" fmla="*/ 546640 w 1609725"/>
                <a:gd name="connsiteY607" fmla="*/ 1377887 h 1457325"/>
                <a:gd name="connsiteX608" fmla="*/ 538067 w 1609725"/>
                <a:gd name="connsiteY608" fmla="*/ 1380268 h 1457325"/>
                <a:gd name="connsiteX609" fmla="*/ 551212 w 1609725"/>
                <a:gd name="connsiteY609" fmla="*/ 1372838 h 1457325"/>
                <a:gd name="connsiteX610" fmla="*/ 521113 w 1609725"/>
                <a:gd name="connsiteY610" fmla="*/ 1380172 h 1457325"/>
                <a:gd name="connsiteX611" fmla="*/ 520065 w 1609725"/>
                <a:gd name="connsiteY611" fmla="*/ 1377220 h 1457325"/>
                <a:gd name="connsiteX612" fmla="*/ 523970 w 1609725"/>
                <a:gd name="connsiteY612" fmla="*/ 1375601 h 1457325"/>
                <a:gd name="connsiteX613" fmla="*/ 522922 w 1609725"/>
                <a:gd name="connsiteY613" fmla="*/ 1372267 h 1457325"/>
                <a:gd name="connsiteX614" fmla="*/ 529209 w 1609725"/>
                <a:gd name="connsiteY614" fmla="*/ 1368457 h 1457325"/>
                <a:gd name="connsiteX615" fmla="*/ 533210 w 1609725"/>
                <a:gd name="connsiteY615" fmla="*/ 1367600 h 1457325"/>
                <a:gd name="connsiteX616" fmla="*/ 535305 w 1609725"/>
                <a:gd name="connsiteY616" fmla="*/ 1373600 h 1457325"/>
                <a:gd name="connsiteX617" fmla="*/ 554831 w 1609725"/>
                <a:gd name="connsiteY617" fmla="*/ 1368647 h 1457325"/>
                <a:gd name="connsiteX618" fmla="*/ 552831 w 1609725"/>
                <a:gd name="connsiteY618" fmla="*/ 1362932 h 1457325"/>
                <a:gd name="connsiteX619" fmla="*/ 526256 w 1609725"/>
                <a:gd name="connsiteY619" fmla="*/ 1363218 h 1457325"/>
                <a:gd name="connsiteX620" fmla="*/ 525304 w 1609725"/>
                <a:gd name="connsiteY620" fmla="*/ 1354550 h 1457325"/>
                <a:gd name="connsiteX621" fmla="*/ 515779 w 1609725"/>
                <a:gd name="connsiteY621" fmla="*/ 1354360 h 1457325"/>
                <a:gd name="connsiteX622" fmla="*/ 512636 w 1609725"/>
                <a:gd name="connsiteY622" fmla="*/ 1349597 h 1457325"/>
                <a:gd name="connsiteX623" fmla="*/ 515493 w 1609725"/>
                <a:gd name="connsiteY623" fmla="*/ 1347788 h 1457325"/>
                <a:gd name="connsiteX624" fmla="*/ 499872 w 1609725"/>
                <a:gd name="connsiteY624" fmla="*/ 1335596 h 1457325"/>
                <a:gd name="connsiteX625" fmla="*/ 494252 w 1609725"/>
                <a:gd name="connsiteY625" fmla="*/ 1341596 h 1457325"/>
                <a:gd name="connsiteX626" fmla="*/ 483965 w 1609725"/>
                <a:gd name="connsiteY626" fmla="*/ 1343120 h 1457325"/>
                <a:gd name="connsiteX627" fmla="*/ 482727 w 1609725"/>
                <a:gd name="connsiteY627" fmla="*/ 1333690 h 1457325"/>
                <a:gd name="connsiteX628" fmla="*/ 487013 w 1609725"/>
                <a:gd name="connsiteY628" fmla="*/ 1314736 h 1457325"/>
                <a:gd name="connsiteX629" fmla="*/ 487299 w 1609725"/>
                <a:gd name="connsiteY629" fmla="*/ 1295686 h 1457325"/>
                <a:gd name="connsiteX630" fmla="*/ 484918 w 1609725"/>
                <a:gd name="connsiteY630" fmla="*/ 1294638 h 1457325"/>
                <a:gd name="connsiteX631" fmla="*/ 474345 w 1609725"/>
                <a:gd name="connsiteY631" fmla="*/ 1311688 h 1457325"/>
                <a:gd name="connsiteX632" fmla="*/ 456533 w 1609725"/>
                <a:gd name="connsiteY632" fmla="*/ 1286065 h 1457325"/>
                <a:gd name="connsiteX633" fmla="*/ 449675 w 1609725"/>
                <a:gd name="connsiteY633" fmla="*/ 1283208 h 1457325"/>
                <a:gd name="connsiteX634" fmla="*/ 448818 w 1609725"/>
                <a:gd name="connsiteY634" fmla="*/ 1274636 h 1457325"/>
                <a:gd name="connsiteX635" fmla="*/ 415862 w 1609725"/>
                <a:gd name="connsiteY635" fmla="*/ 1279684 h 1457325"/>
                <a:gd name="connsiteX636" fmla="*/ 415385 w 1609725"/>
                <a:gd name="connsiteY636" fmla="*/ 1294067 h 1457325"/>
                <a:gd name="connsiteX637" fmla="*/ 421577 w 1609725"/>
                <a:gd name="connsiteY637" fmla="*/ 1316069 h 1457325"/>
                <a:gd name="connsiteX638" fmla="*/ 419957 w 1609725"/>
                <a:gd name="connsiteY638" fmla="*/ 1321689 h 1457325"/>
                <a:gd name="connsiteX639" fmla="*/ 427482 w 1609725"/>
                <a:gd name="connsiteY639" fmla="*/ 1327976 h 1457325"/>
                <a:gd name="connsiteX640" fmla="*/ 431292 w 1609725"/>
                <a:gd name="connsiteY640" fmla="*/ 1350836 h 1457325"/>
                <a:gd name="connsiteX641" fmla="*/ 434626 w 1609725"/>
                <a:gd name="connsiteY641" fmla="*/ 1351502 h 1457325"/>
                <a:gd name="connsiteX642" fmla="*/ 436531 w 1609725"/>
                <a:gd name="connsiteY642" fmla="*/ 1362170 h 1457325"/>
                <a:gd name="connsiteX643" fmla="*/ 433292 w 1609725"/>
                <a:gd name="connsiteY643" fmla="*/ 1362456 h 1457325"/>
                <a:gd name="connsiteX644" fmla="*/ 428720 w 1609725"/>
                <a:gd name="connsiteY644" fmla="*/ 1370743 h 1457325"/>
                <a:gd name="connsiteX645" fmla="*/ 424434 w 1609725"/>
                <a:gd name="connsiteY645" fmla="*/ 1369314 h 1457325"/>
                <a:gd name="connsiteX646" fmla="*/ 423672 w 1609725"/>
                <a:gd name="connsiteY646" fmla="*/ 1376172 h 1457325"/>
                <a:gd name="connsiteX647" fmla="*/ 381571 w 1609725"/>
                <a:gd name="connsiteY647" fmla="*/ 1383030 h 1457325"/>
                <a:gd name="connsiteX648" fmla="*/ 360331 w 1609725"/>
                <a:gd name="connsiteY648" fmla="*/ 1390840 h 1457325"/>
                <a:gd name="connsiteX649" fmla="*/ 347472 w 1609725"/>
                <a:gd name="connsiteY649" fmla="*/ 1399985 h 1457325"/>
                <a:gd name="connsiteX650" fmla="*/ 340138 w 1609725"/>
                <a:gd name="connsiteY650" fmla="*/ 1414177 h 1457325"/>
                <a:gd name="connsiteX651" fmla="*/ 352330 w 1609725"/>
                <a:gd name="connsiteY651" fmla="*/ 468059 h 1457325"/>
                <a:gd name="connsiteX652" fmla="*/ 347567 w 1609725"/>
                <a:gd name="connsiteY652" fmla="*/ 478917 h 1457325"/>
                <a:gd name="connsiteX653" fmla="*/ 363474 w 1609725"/>
                <a:gd name="connsiteY653" fmla="*/ 489109 h 1457325"/>
                <a:gd name="connsiteX654" fmla="*/ 370808 w 1609725"/>
                <a:gd name="connsiteY654" fmla="*/ 486346 h 1457325"/>
                <a:gd name="connsiteX655" fmla="*/ 373094 w 1609725"/>
                <a:gd name="connsiteY655" fmla="*/ 492443 h 1457325"/>
                <a:gd name="connsiteX656" fmla="*/ 383667 w 1609725"/>
                <a:gd name="connsiteY656" fmla="*/ 498634 h 1457325"/>
                <a:gd name="connsiteX657" fmla="*/ 377666 w 1609725"/>
                <a:gd name="connsiteY657" fmla="*/ 507968 h 1457325"/>
                <a:gd name="connsiteX658" fmla="*/ 384620 w 1609725"/>
                <a:gd name="connsiteY658" fmla="*/ 518922 h 1457325"/>
                <a:gd name="connsiteX659" fmla="*/ 380905 w 1609725"/>
                <a:gd name="connsiteY659" fmla="*/ 528923 h 1457325"/>
                <a:gd name="connsiteX660" fmla="*/ 417481 w 1609725"/>
                <a:gd name="connsiteY660" fmla="*/ 539305 h 1457325"/>
                <a:gd name="connsiteX661" fmla="*/ 422720 w 1609725"/>
                <a:gd name="connsiteY661" fmla="*/ 539687 h 1457325"/>
                <a:gd name="connsiteX662" fmla="*/ 424625 w 1609725"/>
                <a:gd name="connsiteY662" fmla="*/ 535019 h 1457325"/>
                <a:gd name="connsiteX663" fmla="*/ 425863 w 1609725"/>
                <a:gd name="connsiteY663" fmla="*/ 538163 h 1457325"/>
                <a:gd name="connsiteX664" fmla="*/ 438436 w 1609725"/>
                <a:gd name="connsiteY664" fmla="*/ 543115 h 1457325"/>
                <a:gd name="connsiteX665" fmla="*/ 439388 w 1609725"/>
                <a:gd name="connsiteY665" fmla="*/ 567214 h 1457325"/>
                <a:gd name="connsiteX666" fmla="*/ 435578 w 1609725"/>
                <a:gd name="connsiteY666" fmla="*/ 592836 h 1457325"/>
                <a:gd name="connsiteX667" fmla="*/ 432721 w 1609725"/>
                <a:gd name="connsiteY667" fmla="*/ 593027 h 1457325"/>
                <a:gd name="connsiteX668" fmla="*/ 432054 w 1609725"/>
                <a:gd name="connsiteY668" fmla="*/ 599122 h 1457325"/>
                <a:gd name="connsiteX669" fmla="*/ 425863 w 1609725"/>
                <a:gd name="connsiteY669" fmla="*/ 598837 h 1457325"/>
                <a:gd name="connsiteX670" fmla="*/ 424148 w 1609725"/>
                <a:gd name="connsiteY670" fmla="*/ 612077 h 1457325"/>
                <a:gd name="connsiteX671" fmla="*/ 424244 w 1609725"/>
                <a:gd name="connsiteY671" fmla="*/ 616077 h 1457325"/>
                <a:gd name="connsiteX672" fmla="*/ 433578 w 1609725"/>
                <a:gd name="connsiteY672" fmla="*/ 626078 h 1457325"/>
                <a:gd name="connsiteX673" fmla="*/ 439484 w 1609725"/>
                <a:gd name="connsiteY673" fmla="*/ 644080 h 1457325"/>
                <a:gd name="connsiteX674" fmla="*/ 440436 w 1609725"/>
                <a:gd name="connsiteY674" fmla="*/ 663988 h 1457325"/>
                <a:gd name="connsiteX675" fmla="*/ 437007 w 1609725"/>
                <a:gd name="connsiteY675" fmla="*/ 671036 h 1457325"/>
                <a:gd name="connsiteX676" fmla="*/ 438436 w 1609725"/>
                <a:gd name="connsiteY676" fmla="*/ 680752 h 1457325"/>
                <a:gd name="connsiteX677" fmla="*/ 443579 w 1609725"/>
                <a:gd name="connsiteY677" fmla="*/ 699040 h 1457325"/>
                <a:gd name="connsiteX678" fmla="*/ 446532 w 1609725"/>
                <a:gd name="connsiteY678" fmla="*/ 697897 h 1457325"/>
                <a:gd name="connsiteX679" fmla="*/ 460915 w 1609725"/>
                <a:gd name="connsiteY679" fmla="*/ 736283 h 1457325"/>
                <a:gd name="connsiteX680" fmla="*/ 469106 w 1609725"/>
                <a:gd name="connsiteY680" fmla="*/ 750856 h 1457325"/>
                <a:gd name="connsiteX681" fmla="*/ 476917 w 1609725"/>
                <a:gd name="connsiteY681" fmla="*/ 782384 h 1457325"/>
                <a:gd name="connsiteX682" fmla="*/ 497491 w 1609725"/>
                <a:gd name="connsiteY682" fmla="*/ 790194 h 1457325"/>
                <a:gd name="connsiteX683" fmla="*/ 492062 w 1609725"/>
                <a:gd name="connsiteY683" fmla="*/ 796671 h 1457325"/>
                <a:gd name="connsiteX684" fmla="*/ 491776 w 1609725"/>
                <a:gd name="connsiteY684" fmla="*/ 802386 h 1457325"/>
                <a:gd name="connsiteX685" fmla="*/ 480631 w 1609725"/>
                <a:gd name="connsiteY685" fmla="*/ 801053 h 1457325"/>
                <a:gd name="connsiteX686" fmla="*/ 466439 w 1609725"/>
                <a:gd name="connsiteY686" fmla="*/ 805625 h 1457325"/>
                <a:gd name="connsiteX687" fmla="*/ 465011 w 1609725"/>
                <a:gd name="connsiteY687" fmla="*/ 817531 h 1457325"/>
                <a:gd name="connsiteX688" fmla="*/ 430149 w 1609725"/>
                <a:gd name="connsiteY688" fmla="*/ 815816 h 1457325"/>
                <a:gd name="connsiteX689" fmla="*/ 422624 w 1609725"/>
                <a:gd name="connsiteY689" fmla="*/ 816769 h 1457325"/>
                <a:gd name="connsiteX690" fmla="*/ 422910 w 1609725"/>
                <a:gd name="connsiteY690" fmla="*/ 819340 h 1457325"/>
                <a:gd name="connsiteX691" fmla="*/ 427101 w 1609725"/>
                <a:gd name="connsiteY691" fmla="*/ 818864 h 1457325"/>
                <a:gd name="connsiteX692" fmla="*/ 431006 w 1609725"/>
                <a:gd name="connsiteY692" fmla="*/ 830294 h 1457325"/>
                <a:gd name="connsiteX693" fmla="*/ 449675 w 1609725"/>
                <a:gd name="connsiteY693" fmla="*/ 822293 h 1457325"/>
                <a:gd name="connsiteX694" fmla="*/ 448532 w 1609725"/>
                <a:gd name="connsiteY694" fmla="*/ 840200 h 1457325"/>
                <a:gd name="connsiteX695" fmla="*/ 463201 w 1609725"/>
                <a:gd name="connsiteY695" fmla="*/ 839248 h 1457325"/>
                <a:gd name="connsiteX696" fmla="*/ 476536 w 1609725"/>
                <a:gd name="connsiteY696" fmla="*/ 864203 h 1457325"/>
                <a:gd name="connsiteX697" fmla="*/ 479584 w 1609725"/>
                <a:gd name="connsiteY697" fmla="*/ 876871 h 1457325"/>
                <a:gd name="connsiteX698" fmla="*/ 489395 w 1609725"/>
                <a:gd name="connsiteY698" fmla="*/ 874109 h 1457325"/>
                <a:gd name="connsiteX699" fmla="*/ 494062 w 1609725"/>
                <a:gd name="connsiteY699" fmla="*/ 868585 h 1457325"/>
                <a:gd name="connsiteX700" fmla="*/ 508349 w 1609725"/>
                <a:gd name="connsiteY700" fmla="*/ 876300 h 1457325"/>
                <a:gd name="connsiteX701" fmla="*/ 506730 w 1609725"/>
                <a:gd name="connsiteY701" fmla="*/ 889635 h 1457325"/>
                <a:gd name="connsiteX702" fmla="*/ 502920 w 1609725"/>
                <a:gd name="connsiteY702" fmla="*/ 895350 h 1457325"/>
                <a:gd name="connsiteX703" fmla="*/ 510064 w 1609725"/>
                <a:gd name="connsiteY703" fmla="*/ 906780 h 1457325"/>
                <a:gd name="connsiteX704" fmla="*/ 517398 w 1609725"/>
                <a:gd name="connsiteY704" fmla="*/ 909256 h 1457325"/>
                <a:gd name="connsiteX705" fmla="*/ 516636 w 1609725"/>
                <a:gd name="connsiteY705" fmla="*/ 911352 h 1457325"/>
                <a:gd name="connsiteX706" fmla="*/ 520446 w 1609725"/>
                <a:gd name="connsiteY706" fmla="*/ 914971 h 1457325"/>
                <a:gd name="connsiteX707" fmla="*/ 530066 w 1609725"/>
                <a:gd name="connsiteY707" fmla="*/ 910685 h 1457325"/>
                <a:gd name="connsiteX708" fmla="*/ 537591 w 1609725"/>
                <a:gd name="connsiteY708" fmla="*/ 916019 h 1457325"/>
                <a:gd name="connsiteX709" fmla="*/ 543211 w 1609725"/>
                <a:gd name="connsiteY709" fmla="*/ 914686 h 1457325"/>
                <a:gd name="connsiteX710" fmla="*/ 536448 w 1609725"/>
                <a:gd name="connsiteY710" fmla="*/ 909161 h 1457325"/>
                <a:gd name="connsiteX711" fmla="*/ 533876 w 1609725"/>
                <a:gd name="connsiteY711" fmla="*/ 898779 h 1457325"/>
                <a:gd name="connsiteX712" fmla="*/ 525875 w 1609725"/>
                <a:gd name="connsiteY712" fmla="*/ 893064 h 1457325"/>
                <a:gd name="connsiteX713" fmla="*/ 541401 w 1609725"/>
                <a:gd name="connsiteY713" fmla="*/ 898779 h 1457325"/>
                <a:gd name="connsiteX714" fmla="*/ 543878 w 1609725"/>
                <a:gd name="connsiteY714" fmla="*/ 910304 h 1457325"/>
                <a:gd name="connsiteX715" fmla="*/ 549307 w 1609725"/>
                <a:gd name="connsiteY715" fmla="*/ 913447 h 1457325"/>
                <a:gd name="connsiteX716" fmla="*/ 555212 w 1609725"/>
                <a:gd name="connsiteY716" fmla="*/ 905256 h 1457325"/>
                <a:gd name="connsiteX717" fmla="*/ 560927 w 1609725"/>
                <a:gd name="connsiteY717" fmla="*/ 906113 h 1457325"/>
                <a:gd name="connsiteX718" fmla="*/ 566738 w 1609725"/>
                <a:gd name="connsiteY718" fmla="*/ 902494 h 1457325"/>
                <a:gd name="connsiteX719" fmla="*/ 575024 w 1609725"/>
                <a:gd name="connsiteY719" fmla="*/ 906113 h 1457325"/>
                <a:gd name="connsiteX720" fmla="*/ 594741 w 1609725"/>
                <a:gd name="connsiteY720" fmla="*/ 907637 h 1457325"/>
                <a:gd name="connsiteX721" fmla="*/ 590931 w 1609725"/>
                <a:gd name="connsiteY721" fmla="*/ 902303 h 1457325"/>
                <a:gd name="connsiteX722" fmla="*/ 598361 w 1609725"/>
                <a:gd name="connsiteY722" fmla="*/ 892397 h 1457325"/>
                <a:gd name="connsiteX723" fmla="*/ 596455 w 1609725"/>
                <a:gd name="connsiteY723" fmla="*/ 888778 h 1457325"/>
                <a:gd name="connsiteX724" fmla="*/ 627126 w 1609725"/>
                <a:gd name="connsiteY724" fmla="*/ 870680 h 1457325"/>
                <a:gd name="connsiteX725" fmla="*/ 624173 w 1609725"/>
                <a:gd name="connsiteY725" fmla="*/ 865061 h 1457325"/>
                <a:gd name="connsiteX726" fmla="*/ 617792 w 1609725"/>
                <a:gd name="connsiteY726" fmla="*/ 860774 h 1457325"/>
                <a:gd name="connsiteX727" fmla="*/ 611219 w 1609725"/>
                <a:gd name="connsiteY727" fmla="*/ 837819 h 1457325"/>
                <a:gd name="connsiteX728" fmla="*/ 609600 w 1609725"/>
                <a:gd name="connsiteY728" fmla="*/ 822388 h 1457325"/>
                <a:gd name="connsiteX729" fmla="*/ 617220 w 1609725"/>
                <a:gd name="connsiteY729" fmla="*/ 821341 h 1457325"/>
                <a:gd name="connsiteX730" fmla="*/ 616934 w 1609725"/>
                <a:gd name="connsiteY730" fmla="*/ 818293 h 1457325"/>
                <a:gd name="connsiteX731" fmla="*/ 621221 w 1609725"/>
                <a:gd name="connsiteY731" fmla="*/ 817721 h 1457325"/>
                <a:gd name="connsiteX732" fmla="*/ 620363 w 1609725"/>
                <a:gd name="connsiteY732" fmla="*/ 808292 h 1457325"/>
                <a:gd name="connsiteX733" fmla="*/ 646462 w 1609725"/>
                <a:gd name="connsiteY733" fmla="*/ 801243 h 1457325"/>
                <a:gd name="connsiteX734" fmla="*/ 654558 w 1609725"/>
                <a:gd name="connsiteY734" fmla="*/ 804863 h 1457325"/>
                <a:gd name="connsiteX735" fmla="*/ 685610 w 1609725"/>
                <a:gd name="connsiteY735" fmla="*/ 805720 h 1457325"/>
                <a:gd name="connsiteX736" fmla="*/ 684181 w 1609725"/>
                <a:gd name="connsiteY736" fmla="*/ 824960 h 1457325"/>
                <a:gd name="connsiteX737" fmla="*/ 691705 w 1609725"/>
                <a:gd name="connsiteY737" fmla="*/ 823531 h 1457325"/>
                <a:gd name="connsiteX738" fmla="*/ 691134 w 1609725"/>
                <a:gd name="connsiteY738" fmla="*/ 818864 h 1457325"/>
                <a:gd name="connsiteX739" fmla="*/ 699040 w 1609725"/>
                <a:gd name="connsiteY739" fmla="*/ 819245 h 1457325"/>
                <a:gd name="connsiteX740" fmla="*/ 701135 w 1609725"/>
                <a:gd name="connsiteY740" fmla="*/ 810863 h 1457325"/>
                <a:gd name="connsiteX741" fmla="*/ 721043 w 1609725"/>
                <a:gd name="connsiteY741" fmla="*/ 810959 h 1457325"/>
                <a:gd name="connsiteX742" fmla="*/ 724090 w 1609725"/>
                <a:gd name="connsiteY742" fmla="*/ 800290 h 1457325"/>
                <a:gd name="connsiteX743" fmla="*/ 739045 w 1609725"/>
                <a:gd name="connsiteY743" fmla="*/ 783146 h 1457325"/>
                <a:gd name="connsiteX744" fmla="*/ 743045 w 1609725"/>
                <a:gd name="connsiteY744" fmla="*/ 787718 h 1457325"/>
                <a:gd name="connsiteX745" fmla="*/ 749046 w 1609725"/>
                <a:gd name="connsiteY745" fmla="*/ 780860 h 1457325"/>
                <a:gd name="connsiteX746" fmla="*/ 750570 w 1609725"/>
                <a:gd name="connsiteY746" fmla="*/ 783336 h 1457325"/>
                <a:gd name="connsiteX747" fmla="*/ 758571 w 1609725"/>
                <a:gd name="connsiteY747" fmla="*/ 784193 h 1457325"/>
                <a:gd name="connsiteX748" fmla="*/ 760381 w 1609725"/>
                <a:gd name="connsiteY748" fmla="*/ 775716 h 1457325"/>
                <a:gd name="connsiteX749" fmla="*/ 765620 w 1609725"/>
                <a:gd name="connsiteY749" fmla="*/ 780002 h 1457325"/>
                <a:gd name="connsiteX750" fmla="*/ 787337 w 1609725"/>
                <a:gd name="connsiteY750" fmla="*/ 747236 h 1457325"/>
                <a:gd name="connsiteX751" fmla="*/ 792956 w 1609725"/>
                <a:gd name="connsiteY751" fmla="*/ 742188 h 1457325"/>
                <a:gd name="connsiteX752" fmla="*/ 803434 w 1609725"/>
                <a:gd name="connsiteY752" fmla="*/ 742188 h 1457325"/>
                <a:gd name="connsiteX753" fmla="*/ 813245 w 1609725"/>
                <a:gd name="connsiteY753" fmla="*/ 702088 h 1457325"/>
                <a:gd name="connsiteX754" fmla="*/ 801624 w 1609725"/>
                <a:gd name="connsiteY754" fmla="*/ 700469 h 1457325"/>
                <a:gd name="connsiteX755" fmla="*/ 800386 w 1609725"/>
                <a:gd name="connsiteY755" fmla="*/ 689896 h 1457325"/>
                <a:gd name="connsiteX756" fmla="*/ 790194 w 1609725"/>
                <a:gd name="connsiteY756" fmla="*/ 687896 h 1457325"/>
                <a:gd name="connsiteX757" fmla="*/ 789718 w 1609725"/>
                <a:gd name="connsiteY757" fmla="*/ 691039 h 1457325"/>
                <a:gd name="connsiteX758" fmla="*/ 775716 w 1609725"/>
                <a:gd name="connsiteY758" fmla="*/ 691991 h 1457325"/>
                <a:gd name="connsiteX759" fmla="*/ 773621 w 1609725"/>
                <a:gd name="connsiteY759" fmla="*/ 671513 h 1457325"/>
                <a:gd name="connsiteX760" fmla="*/ 783622 w 1609725"/>
                <a:gd name="connsiteY760" fmla="*/ 668560 h 1457325"/>
                <a:gd name="connsiteX761" fmla="*/ 784003 w 1609725"/>
                <a:gd name="connsiteY761" fmla="*/ 649605 h 1457325"/>
                <a:gd name="connsiteX762" fmla="*/ 786098 w 1609725"/>
                <a:gd name="connsiteY762" fmla="*/ 650081 h 1457325"/>
                <a:gd name="connsiteX763" fmla="*/ 788003 w 1609725"/>
                <a:gd name="connsiteY763" fmla="*/ 629698 h 1457325"/>
                <a:gd name="connsiteX764" fmla="*/ 794766 w 1609725"/>
                <a:gd name="connsiteY764" fmla="*/ 619220 h 1457325"/>
                <a:gd name="connsiteX765" fmla="*/ 784098 w 1609725"/>
                <a:gd name="connsiteY765" fmla="*/ 589788 h 1457325"/>
                <a:gd name="connsiteX766" fmla="*/ 777335 w 1609725"/>
                <a:gd name="connsiteY766" fmla="*/ 591503 h 1457325"/>
                <a:gd name="connsiteX767" fmla="*/ 774287 w 1609725"/>
                <a:gd name="connsiteY767" fmla="*/ 583216 h 1457325"/>
                <a:gd name="connsiteX768" fmla="*/ 784860 w 1609725"/>
                <a:gd name="connsiteY768" fmla="*/ 565880 h 1457325"/>
                <a:gd name="connsiteX769" fmla="*/ 758952 w 1609725"/>
                <a:gd name="connsiteY769" fmla="*/ 577596 h 1457325"/>
                <a:gd name="connsiteX770" fmla="*/ 747808 w 1609725"/>
                <a:gd name="connsiteY770" fmla="*/ 588454 h 1457325"/>
                <a:gd name="connsiteX771" fmla="*/ 731711 w 1609725"/>
                <a:gd name="connsiteY771" fmla="*/ 596075 h 1457325"/>
                <a:gd name="connsiteX772" fmla="*/ 732568 w 1609725"/>
                <a:gd name="connsiteY772" fmla="*/ 600456 h 1457325"/>
                <a:gd name="connsiteX773" fmla="*/ 729139 w 1609725"/>
                <a:gd name="connsiteY773" fmla="*/ 600456 h 1457325"/>
                <a:gd name="connsiteX774" fmla="*/ 732758 w 1609725"/>
                <a:gd name="connsiteY774" fmla="*/ 614077 h 1457325"/>
                <a:gd name="connsiteX775" fmla="*/ 723043 w 1609725"/>
                <a:gd name="connsiteY775" fmla="*/ 618744 h 1457325"/>
                <a:gd name="connsiteX776" fmla="*/ 715423 w 1609725"/>
                <a:gd name="connsiteY776" fmla="*/ 612267 h 1457325"/>
                <a:gd name="connsiteX777" fmla="*/ 706564 w 1609725"/>
                <a:gd name="connsiteY777" fmla="*/ 591312 h 1457325"/>
                <a:gd name="connsiteX778" fmla="*/ 717328 w 1609725"/>
                <a:gd name="connsiteY778" fmla="*/ 582168 h 1457325"/>
                <a:gd name="connsiteX779" fmla="*/ 715613 w 1609725"/>
                <a:gd name="connsiteY779" fmla="*/ 571976 h 1457325"/>
                <a:gd name="connsiteX780" fmla="*/ 704374 w 1609725"/>
                <a:gd name="connsiteY780" fmla="*/ 565595 h 1457325"/>
                <a:gd name="connsiteX781" fmla="*/ 703326 w 1609725"/>
                <a:gd name="connsiteY781" fmla="*/ 567500 h 1457325"/>
                <a:gd name="connsiteX782" fmla="*/ 692848 w 1609725"/>
                <a:gd name="connsiteY782" fmla="*/ 563404 h 1457325"/>
                <a:gd name="connsiteX783" fmla="*/ 689801 w 1609725"/>
                <a:gd name="connsiteY783" fmla="*/ 567500 h 1457325"/>
                <a:gd name="connsiteX784" fmla="*/ 684467 w 1609725"/>
                <a:gd name="connsiteY784" fmla="*/ 563785 h 1457325"/>
                <a:gd name="connsiteX785" fmla="*/ 682562 w 1609725"/>
                <a:gd name="connsiteY785" fmla="*/ 555688 h 1457325"/>
                <a:gd name="connsiteX786" fmla="*/ 685514 w 1609725"/>
                <a:gd name="connsiteY786" fmla="*/ 551402 h 1457325"/>
                <a:gd name="connsiteX787" fmla="*/ 675989 w 1609725"/>
                <a:gd name="connsiteY787" fmla="*/ 553403 h 1457325"/>
                <a:gd name="connsiteX788" fmla="*/ 657701 w 1609725"/>
                <a:gd name="connsiteY788" fmla="*/ 518351 h 1457325"/>
                <a:gd name="connsiteX789" fmla="*/ 670941 w 1609725"/>
                <a:gd name="connsiteY789" fmla="*/ 504158 h 1457325"/>
                <a:gd name="connsiteX790" fmla="*/ 674275 w 1609725"/>
                <a:gd name="connsiteY790" fmla="*/ 502158 h 1457325"/>
                <a:gd name="connsiteX791" fmla="*/ 675322 w 1609725"/>
                <a:gd name="connsiteY791" fmla="*/ 504825 h 1457325"/>
                <a:gd name="connsiteX792" fmla="*/ 681800 w 1609725"/>
                <a:gd name="connsiteY792" fmla="*/ 501015 h 1457325"/>
                <a:gd name="connsiteX793" fmla="*/ 682085 w 1609725"/>
                <a:gd name="connsiteY793" fmla="*/ 494729 h 1457325"/>
                <a:gd name="connsiteX794" fmla="*/ 699230 w 1609725"/>
                <a:gd name="connsiteY794" fmla="*/ 489585 h 1457325"/>
                <a:gd name="connsiteX795" fmla="*/ 720662 w 1609725"/>
                <a:gd name="connsiteY795" fmla="*/ 477964 h 1457325"/>
                <a:gd name="connsiteX796" fmla="*/ 725329 w 1609725"/>
                <a:gd name="connsiteY796" fmla="*/ 472250 h 1457325"/>
                <a:gd name="connsiteX797" fmla="*/ 727043 w 1609725"/>
                <a:gd name="connsiteY797" fmla="*/ 463105 h 1457325"/>
                <a:gd name="connsiteX798" fmla="*/ 691991 w 1609725"/>
                <a:gd name="connsiteY798" fmla="*/ 470535 h 1457325"/>
                <a:gd name="connsiteX799" fmla="*/ 691991 w 1609725"/>
                <a:gd name="connsiteY799" fmla="*/ 467678 h 1457325"/>
                <a:gd name="connsiteX800" fmla="*/ 666845 w 1609725"/>
                <a:gd name="connsiteY800" fmla="*/ 458724 h 1457325"/>
                <a:gd name="connsiteX801" fmla="*/ 648748 w 1609725"/>
                <a:gd name="connsiteY801" fmla="*/ 466249 h 1457325"/>
                <a:gd name="connsiteX802" fmla="*/ 636175 w 1609725"/>
                <a:gd name="connsiteY802" fmla="*/ 466725 h 1457325"/>
                <a:gd name="connsiteX803" fmla="*/ 630936 w 1609725"/>
                <a:gd name="connsiteY803" fmla="*/ 464439 h 1457325"/>
                <a:gd name="connsiteX804" fmla="*/ 615601 w 1609725"/>
                <a:gd name="connsiteY804" fmla="*/ 469868 h 1457325"/>
                <a:gd name="connsiteX805" fmla="*/ 607886 w 1609725"/>
                <a:gd name="connsiteY805" fmla="*/ 454057 h 1457325"/>
                <a:gd name="connsiteX806" fmla="*/ 600646 w 1609725"/>
                <a:gd name="connsiteY806" fmla="*/ 445389 h 1457325"/>
                <a:gd name="connsiteX807" fmla="*/ 595122 w 1609725"/>
                <a:gd name="connsiteY807" fmla="*/ 444437 h 1457325"/>
                <a:gd name="connsiteX808" fmla="*/ 581596 w 1609725"/>
                <a:gd name="connsiteY808" fmla="*/ 461296 h 1457325"/>
                <a:gd name="connsiteX809" fmla="*/ 576739 w 1609725"/>
                <a:gd name="connsiteY809" fmla="*/ 451676 h 1457325"/>
                <a:gd name="connsiteX810" fmla="*/ 566261 w 1609725"/>
                <a:gd name="connsiteY810" fmla="*/ 441388 h 1457325"/>
                <a:gd name="connsiteX811" fmla="*/ 540639 w 1609725"/>
                <a:gd name="connsiteY811" fmla="*/ 465011 h 1457325"/>
                <a:gd name="connsiteX812" fmla="*/ 534067 w 1609725"/>
                <a:gd name="connsiteY812" fmla="*/ 475012 h 1457325"/>
                <a:gd name="connsiteX813" fmla="*/ 532447 w 1609725"/>
                <a:gd name="connsiteY813" fmla="*/ 469202 h 1457325"/>
                <a:gd name="connsiteX814" fmla="*/ 535591 w 1609725"/>
                <a:gd name="connsiteY814" fmla="*/ 467011 h 1457325"/>
                <a:gd name="connsiteX815" fmla="*/ 538353 w 1609725"/>
                <a:gd name="connsiteY815" fmla="*/ 456724 h 1457325"/>
                <a:gd name="connsiteX816" fmla="*/ 534543 w 1609725"/>
                <a:gd name="connsiteY816" fmla="*/ 443103 h 1457325"/>
                <a:gd name="connsiteX817" fmla="*/ 527590 w 1609725"/>
                <a:gd name="connsiteY817" fmla="*/ 447104 h 1457325"/>
                <a:gd name="connsiteX818" fmla="*/ 530162 w 1609725"/>
                <a:gd name="connsiteY818" fmla="*/ 461201 h 1457325"/>
                <a:gd name="connsiteX819" fmla="*/ 526828 w 1609725"/>
                <a:gd name="connsiteY819" fmla="*/ 448723 h 1457325"/>
                <a:gd name="connsiteX820" fmla="*/ 515684 w 1609725"/>
                <a:gd name="connsiteY820" fmla="*/ 455009 h 1457325"/>
                <a:gd name="connsiteX821" fmla="*/ 513588 w 1609725"/>
                <a:gd name="connsiteY821" fmla="*/ 448628 h 1457325"/>
                <a:gd name="connsiteX822" fmla="*/ 524542 w 1609725"/>
                <a:gd name="connsiteY822" fmla="*/ 439484 h 1457325"/>
                <a:gd name="connsiteX823" fmla="*/ 510730 w 1609725"/>
                <a:gd name="connsiteY823" fmla="*/ 421196 h 1457325"/>
                <a:gd name="connsiteX824" fmla="*/ 488823 w 1609725"/>
                <a:gd name="connsiteY824" fmla="*/ 416052 h 1457325"/>
                <a:gd name="connsiteX825" fmla="*/ 457390 w 1609725"/>
                <a:gd name="connsiteY825" fmla="*/ 447294 h 1457325"/>
                <a:gd name="connsiteX826" fmla="*/ 452342 w 1609725"/>
                <a:gd name="connsiteY826" fmla="*/ 445294 h 1457325"/>
                <a:gd name="connsiteX827" fmla="*/ 447770 w 1609725"/>
                <a:gd name="connsiteY827" fmla="*/ 447104 h 1457325"/>
                <a:gd name="connsiteX828" fmla="*/ 424910 w 1609725"/>
                <a:gd name="connsiteY828" fmla="*/ 419767 h 1457325"/>
                <a:gd name="connsiteX829" fmla="*/ 409861 w 1609725"/>
                <a:gd name="connsiteY829" fmla="*/ 415004 h 1457325"/>
                <a:gd name="connsiteX830" fmla="*/ 406241 w 1609725"/>
                <a:gd name="connsiteY830" fmla="*/ 421291 h 1457325"/>
                <a:gd name="connsiteX831" fmla="*/ 394049 w 1609725"/>
                <a:gd name="connsiteY831" fmla="*/ 419862 h 1457325"/>
                <a:gd name="connsiteX832" fmla="*/ 399860 w 1609725"/>
                <a:gd name="connsiteY832" fmla="*/ 417290 h 1457325"/>
                <a:gd name="connsiteX833" fmla="*/ 396812 w 1609725"/>
                <a:gd name="connsiteY833" fmla="*/ 409575 h 1457325"/>
                <a:gd name="connsiteX834" fmla="*/ 392906 w 1609725"/>
                <a:gd name="connsiteY834" fmla="*/ 411385 h 1457325"/>
                <a:gd name="connsiteX835" fmla="*/ 388525 w 1609725"/>
                <a:gd name="connsiteY835" fmla="*/ 401098 h 1457325"/>
                <a:gd name="connsiteX836" fmla="*/ 384620 w 1609725"/>
                <a:gd name="connsiteY836" fmla="*/ 402717 h 1457325"/>
                <a:gd name="connsiteX837" fmla="*/ 381762 w 1609725"/>
                <a:gd name="connsiteY837" fmla="*/ 436340 h 1457325"/>
                <a:gd name="connsiteX838" fmla="*/ 379190 w 1609725"/>
                <a:gd name="connsiteY838" fmla="*/ 441103 h 1457325"/>
                <a:gd name="connsiteX839" fmla="*/ 370808 w 1609725"/>
                <a:gd name="connsiteY839" fmla="*/ 434054 h 1457325"/>
                <a:gd name="connsiteX840" fmla="*/ 363950 w 1609725"/>
                <a:gd name="connsiteY840" fmla="*/ 455200 h 1457325"/>
                <a:gd name="connsiteX841" fmla="*/ 359950 w 1609725"/>
                <a:gd name="connsiteY841" fmla="*/ 454438 h 1457325"/>
                <a:gd name="connsiteX842" fmla="*/ 360997 w 1609725"/>
                <a:gd name="connsiteY842" fmla="*/ 463296 h 1457325"/>
                <a:gd name="connsiteX843" fmla="*/ 352330 w 1609725"/>
                <a:gd name="connsiteY843" fmla="*/ 468059 h 14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</a:cxnLst>
              <a:rect l="l" t="t" r="r" b="b"/>
              <a:pathLst>
                <a:path w="1609725" h="1457325">
                  <a:moveTo>
                    <a:pt x="340138" y="1414177"/>
                  </a:moveTo>
                  <a:lnTo>
                    <a:pt x="316897" y="1413320"/>
                  </a:lnTo>
                  <a:lnTo>
                    <a:pt x="299180" y="1406938"/>
                  </a:lnTo>
                  <a:lnTo>
                    <a:pt x="299942" y="1394365"/>
                  </a:lnTo>
                  <a:lnTo>
                    <a:pt x="281369" y="1401318"/>
                  </a:lnTo>
                  <a:lnTo>
                    <a:pt x="281559" y="1391031"/>
                  </a:lnTo>
                  <a:lnTo>
                    <a:pt x="273844" y="1392841"/>
                  </a:lnTo>
                  <a:lnTo>
                    <a:pt x="268034" y="1383792"/>
                  </a:lnTo>
                  <a:lnTo>
                    <a:pt x="270320" y="1381792"/>
                  </a:lnTo>
                  <a:lnTo>
                    <a:pt x="266414" y="1374648"/>
                  </a:lnTo>
                  <a:lnTo>
                    <a:pt x="267843" y="1363980"/>
                  </a:lnTo>
                  <a:lnTo>
                    <a:pt x="258889" y="1364266"/>
                  </a:lnTo>
                  <a:lnTo>
                    <a:pt x="268129" y="1362742"/>
                  </a:lnTo>
                  <a:lnTo>
                    <a:pt x="269843" y="1358455"/>
                  </a:lnTo>
                  <a:lnTo>
                    <a:pt x="255270" y="1357027"/>
                  </a:lnTo>
                  <a:lnTo>
                    <a:pt x="255651" y="1352645"/>
                  </a:lnTo>
                  <a:lnTo>
                    <a:pt x="243078" y="1355979"/>
                  </a:lnTo>
                  <a:lnTo>
                    <a:pt x="228505" y="1352169"/>
                  </a:lnTo>
                  <a:lnTo>
                    <a:pt x="225552" y="1359598"/>
                  </a:lnTo>
                  <a:lnTo>
                    <a:pt x="226886" y="1368266"/>
                  </a:lnTo>
                  <a:lnTo>
                    <a:pt x="221266" y="1370838"/>
                  </a:lnTo>
                  <a:lnTo>
                    <a:pt x="221552" y="1355408"/>
                  </a:lnTo>
                  <a:lnTo>
                    <a:pt x="217361" y="1347311"/>
                  </a:lnTo>
                  <a:lnTo>
                    <a:pt x="204883" y="1345692"/>
                  </a:lnTo>
                  <a:lnTo>
                    <a:pt x="203930" y="1341406"/>
                  </a:lnTo>
                  <a:lnTo>
                    <a:pt x="198596" y="1342549"/>
                  </a:lnTo>
                  <a:lnTo>
                    <a:pt x="197548" y="1338644"/>
                  </a:lnTo>
                  <a:lnTo>
                    <a:pt x="184118" y="1339787"/>
                  </a:lnTo>
                  <a:lnTo>
                    <a:pt x="184213" y="1334548"/>
                  </a:lnTo>
                  <a:lnTo>
                    <a:pt x="191929" y="1333500"/>
                  </a:lnTo>
                  <a:lnTo>
                    <a:pt x="189452" y="1329023"/>
                  </a:lnTo>
                  <a:lnTo>
                    <a:pt x="184690" y="1328928"/>
                  </a:lnTo>
                  <a:lnTo>
                    <a:pt x="184404" y="1325213"/>
                  </a:lnTo>
                  <a:lnTo>
                    <a:pt x="186500" y="1325023"/>
                  </a:lnTo>
                  <a:lnTo>
                    <a:pt x="184499" y="1308449"/>
                  </a:lnTo>
                  <a:lnTo>
                    <a:pt x="157067" y="1310069"/>
                  </a:lnTo>
                  <a:lnTo>
                    <a:pt x="152019" y="1294829"/>
                  </a:lnTo>
                  <a:lnTo>
                    <a:pt x="153543" y="1291400"/>
                  </a:lnTo>
                  <a:lnTo>
                    <a:pt x="170783" y="1278350"/>
                  </a:lnTo>
                  <a:lnTo>
                    <a:pt x="166687" y="1274350"/>
                  </a:lnTo>
                  <a:lnTo>
                    <a:pt x="174879" y="1271111"/>
                  </a:lnTo>
                  <a:lnTo>
                    <a:pt x="161068" y="1265682"/>
                  </a:lnTo>
                  <a:lnTo>
                    <a:pt x="153829" y="1241489"/>
                  </a:lnTo>
                  <a:lnTo>
                    <a:pt x="188023" y="1222343"/>
                  </a:lnTo>
                  <a:lnTo>
                    <a:pt x="197548" y="1210056"/>
                  </a:lnTo>
                  <a:lnTo>
                    <a:pt x="212979" y="1205960"/>
                  </a:lnTo>
                  <a:lnTo>
                    <a:pt x="207836" y="1182434"/>
                  </a:lnTo>
                  <a:lnTo>
                    <a:pt x="183261" y="1187005"/>
                  </a:lnTo>
                  <a:lnTo>
                    <a:pt x="177546" y="1176242"/>
                  </a:lnTo>
                  <a:lnTo>
                    <a:pt x="174022" y="1160240"/>
                  </a:lnTo>
                  <a:lnTo>
                    <a:pt x="160115" y="1159478"/>
                  </a:lnTo>
                  <a:lnTo>
                    <a:pt x="164878" y="1137761"/>
                  </a:lnTo>
                  <a:lnTo>
                    <a:pt x="174308" y="1121950"/>
                  </a:lnTo>
                  <a:lnTo>
                    <a:pt x="144685" y="1116139"/>
                  </a:lnTo>
                  <a:lnTo>
                    <a:pt x="121348" y="1117664"/>
                  </a:lnTo>
                  <a:lnTo>
                    <a:pt x="92869" y="1110996"/>
                  </a:lnTo>
                  <a:lnTo>
                    <a:pt x="88773" y="1116139"/>
                  </a:lnTo>
                  <a:lnTo>
                    <a:pt x="83248" y="1114711"/>
                  </a:lnTo>
                  <a:lnTo>
                    <a:pt x="75247" y="1083755"/>
                  </a:lnTo>
                  <a:lnTo>
                    <a:pt x="62675" y="1058323"/>
                  </a:lnTo>
                  <a:lnTo>
                    <a:pt x="75438" y="1051941"/>
                  </a:lnTo>
                  <a:lnTo>
                    <a:pt x="73533" y="1046226"/>
                  </a:lnTo>
                  <a:lnTo>
                    <a:pt x="89154" y="1013841"/>
                  </a:lnTo>
                  <a:lnTo>
                    <a:pt x="75152" y="998411"/>
                  </a:lnTo>
                  <a:lnTo>
                    <a:pt x="71247" y="989933"/>
                  </a:lnTo>
                  <a:lnTo>
                    <a:pt x="58103" y="1003840"/>
                  </a:lnTo>
                  <a:lnTo>
                    <a:pt x="33052" y="1018604"/>
                  </a:lnTo>
                  <a:lnTo>
                    <a:pt x="35623" y="998887"/>
                  </a:lnTo>
                  <a:lnTo>
                    <a:pt x="19812" y="949452"/>
                  </a:lnTo>
                  <a:lnTo>
                    <a:pt x="13145" y="923639"/>
                  </a:lnTo>
                  <a:lnTo>
                    <a:pt x="9525" y="893445"/>
                  </a:lnTo>
                  <a:lnTo>
                    <a:pt x="10859" y="887825"/>
                  </a:lnTo>
                  <a:lnTo>
                    <a:pt x="21812" y="875919"/>
                  </a:lnTo>
                  <a:lnTo>
                    <a:pt x="35909" y="891921"/>
                  </a:lnTo>
                  <a:lnTo>
                    <a:pt x="43910" y="896017"/>
                  </a:lnTo>
                  <a:lnTo>
                    <a:pt x="45148" y="885920"/>
                  </a:lnTo>
                  <a:lnTo>
                    <a:pt x="56388" y="888587"/>
                  </a:lnTo>
                  <a:lnTo>
                    <a:pt x="65913" y="880681"/>
                  </a:lnTo>
                  <a:lnTo>
                    <a:pt x="72295" y="885254"/>
                  </a:lnTo>
                  <a:lnTo>
                    <a:pt x="78867" y="880872"/>
                  </a:lnTo>
                  <a:lnTo>
                    <a:pt x="94202" y="889063"/>
                  </a:lnTo>
                  <a:lnTo>
                    <a:pt x="96393" y="887444"/>
                  </a:lnTo>
                  <a:lnTo>
                    <a:pt x="90773" y="880872"/>
                  </a:lnTo>
                  <a:lnTo>
                    <a:pt x="96964" y="886778"/>
                  </a:lnTo>
                  <a:lnTo>
                    <a:pt x="114205" y="895350"/>
                  </a:lnTo>
                  <a:lnTo>
                    <a:pt x="115348" y="893636"/>
                  </a:lnTo>
                  <a:lnTo>
                    <a:pt x="128016" y="897446"/>
                  </a:lnTo>
                  <a:lnTo>
                    <a:pt x="135255" y="894207"/>
                  </a:lnTo>
                  <a:lnTo>
                    <a:pt x="134779" y="874490"/>
                  </a:lnTo>
                  <a:lnTo>
                    <a:pt x="130588" y="862108"/>
                  </a:lnTo>
                  <a:lnTo>
                    <a:pt x="123920" y="856107"/>
                  </a:lnTo>
                  <a:lnTo>
                    <a:pt x="122968" y="846106"/>
                  </a:lnTo>
                  <a:lnTo>
                    <a:pt x="117634" y="832485"/>
                  </a:lnTo>
                  <a:lnTo>
                    <a:pt x="107442" y="828961"/>
                  </a:lnTo>
                  <a:lnTo>
                    <a:pt x="100298" y="801529"/>
                  </a:lnTo>
                  <a:lnTo>
                    <a:pt x="97727" y="803434"/>
                  </a:lnTo>
                  <a:lnTo>
                    <a:pt x="92202" y="795814"/>
                  </a:lnTo>
                  <a:lnTo>
                    <a:pt x="86582" y="792861"/>
                  </a:lnTo>
                  <a:lnTo>
                    <a:pt x="82677" y="776192"/>
                  </a:lnTo>
                  <a:lnTo>
                    <a:pt x="80962" y="759904"/>
                  </a:lnTo>
                  <a:lnTo>
                    <a:pt x="83439" y="758952"/>
                  </a:lnTo>
                  <a:lnTo>
                    <a:pt x="79534" y="732092"/>
                  </a:lnTo>
                  <a:lnTo>
                    <a:pt x="86296" y="730472"/>
                  </a:lnTo>
                  <a:lnTo>
                    <a:pt x="86487" y="724281"/>
                  </a:lnTo>
                  <a:lnTo>
                    <a:pt x="80010" y="706279"/>
                  </a:lnTo>
                  <a:lnTo>
                    <a:pt x="83725" y="704183"/>
                  </a:lnTo>
                  <a:lnTo>
                    <a:pt x="81248" y="699516"/>
                  </a:lnTo>
                  <a:lnTo>
                    <a:pt x="84011" y="698087"/>
                  </a:lnTo>
                  <a:lnTo>
                    <a:pt x="76962" y="689420"/>
                  </a:lnTo>
                  <a:lnTo>
                    <a:pt x="103251" y="678085"/>
                  </a:lnTo>
                  <a:lnTo>
                    <a:pt x="104585" y="680847"/>
                  </a:lnTo>
                  <a:lnTo>
                    <a:pt x="117824" y="675799"/>
                  </a:lnTo>
                  <a:lnTo>
                    <a:pt x="125063" y="670179"/>
                  </a:lnTo>
                  <a:lnTo>
                    <a:pt x="137636" y="667988"/>
                  </a:lnTo>
                  <a:lnTo>
                    <a:pt x="133445" y="654272"/>
                  </a:lnTo>
                  <a:lnTo>
                    <a:pt x="141065" y="652081"/>
                  </a:lnTo>
                  <a:lnTo>
                    <a:pt x="146971" y="657701"/>
                  </a:lnTo>
                  <a:lnTo>
                    <a:pt x="161449" y="651701"/>
                  </a:lnTo>
                  <a:lnTo>
                    <a:pt x="160496" y="648081"/>
                  </a:lnTo>
                  <a:lnTo>
                    <a:pt x="169164" y="645700"/>
                  </a:lnTo>
                  <a:lnTo>
                    <a:pt x="166783" y="636175"/>
                  </a:lnTo>
                  <a:lnTo>
                    <a:pt x="176212" y="633889"/>
                  </a:lnTo>
                  <a:lnTo>
                    <a:pt x="173641" y="627697"/>
                  </a:lnTo>
                  <a:lnTo>
                    <a:pt x="180689" y="625983"/>
                  </a:lnTo>
                  <a:lnTo>
                    <a:pt x="178308" y="617125"/>
                  </a:lnTo>
                  <a:lnTo>
                    <a:pt x="188786" y="614553"/>
                  </a:lnTo>
                  <a:lnTo>
                    <a:pt x="163068" y="556165"/>
                  </a:lnTo>
                  <a:lnTo>
                    <a:pt x="158782" y="558451"/>
                  </a:lnTo>
                  <a:lnTo>
                    <a:pt x="154400" y="557403"/>
                  </a:lnTo>
                  <a:lnTo>
                    <a:pt x="154591" y="526923"/>
                  </a:lnTo>
                  <a:lnTo>
                    <a:pt x="175070" y="527590"/>
                  </a:lnTo>
                  <a:lnTo>
                    <a:pt x="180022" y="488442"/>
                  </a:lnTo>
                  <a:lnTo>
                    <a:pt x="171545" y="487394"/>
                  </a:lnTo>
                  <a:lnTo>
                    <a:pt x="182689" y="455867"/>
                  </a:lnTo>
                  <a:lnTo>
                    <a:pt x="200215" y="465582"/>
                  </a:lnTo>
                  <a:lnTo>
                    <a:pt x="241649" y="459677"/>
                  </a:lnTo>
                  <a:lnTo>
                    <a:pt x="242887" y="453580"/>
                  </a:lnTo>
                  <a:lnTo>
                    <a:pt x="253270" y="452628"/>
                  </a:lnTo>
                  <a:lnTo>
                    <a:pt x="252794" y="446818"/>
                  </a:lnTo>
                  <a:lnTo>
                    <a:pt x="255651" y="446246"/>
                  </a:lnTo>
                  <a:lnTo>
                    <a:pt x="252317" y="437007"/>
                  </a:lnTo>
                  <a:lnTo>
                    <a:pt x="262319" y="432721"/>
                  </a:lnTo>
                  <a:lnTo>
                    <a:pt x="262033" y="430816"/>
                  </a:lnTo>
                  <a:lnTo>
                    <a:pt x="263843" y="430244"/>
                  </a:lnTo>
                  <a:lnTo>
                    <a:pt x="265938" y="439769"/>
                  </a:lnTo>
                  <a:lnTo>
                    <a:pt x="271462" y="439198"/>
                  </a:lnTo>
                  <a:lnTo>
                    <a:pt x="273177" y="447008"/>
                  </a:lnTo>
                  <a:lnTo>
                    <a:pt x="299371" y="431197"/>
                  </a:lnTo>
                  <a:lnTo>
                    <a:pt x="298418" y="422720"/>
                  </a:lnTo>
                  <a:lnTo>
                    <a:pt x="264986" y="412909"/>
                  </a:lnTo>
                  <a:lnTo>
                    <a:pt x="265843" y="394621"/>
                  </a:lnTo>
                  <a:lnTo>
                    <a:pt x="273082" y="394335"/>
                  </a:lnTo>
                  <a:lnTo>
                    <a:pt x="271844" y="375476"/>
                  </a:lnTo>
                  <a:lnTo>
                    <a:pt x="269843" y="370618"/>
                  </a:lnTo>
                  <a:lnTo>
                    <a:pt x="267748" y="372999"/>
                  </a:lnTo>
                  <a:lnTo>
                    <a:pt x="260985" y="373475"/>
                  </a:lnTo>
                  <a:lnTo>
                    <a:pt x="257842" y="361283"/>
                  </a:lnTo>
                  <a:lnTo>
                    <a:pt x="246031" y="342805"/>
                  </a:lnTo>
                  <a:lnTo>
                    <a:pt x="242030" y="331375"/>
                  </a:lnTo>
                  <a:lnTo>
                    <a:pt x="244030" y="330803"/>
                  </a:lnTo>
                  <a:lnTo>
                    <a:pt x="244793" y="323374"/>
                  </a:lnTo>
                  <a:lnTo>
                    <a:pt x="240506" y="319373"/>
                  </a:lnTo>
                  <a:lnTo>
                    <a:pt x="248412" y="298037"/>
                  </a:lnTo>
                  <a:lnTo>
                    <a:pt x="250793" y="281273"/>
                  </a:lnTo>
                  <a:lnTo>
                    <a:pt x="236029" y="276035"/>
                  </a:lnTo>
                  <a:lnTo>
                    <a:pt x="234125" y="264128"/>
                  </a:lnTo>
                  <a:lnTo>
                    <a:pt x="231838" y="266319"/>
                  </a:lnTo>
                  <a:lnTo>
                    <a:pt x="231077" y="263843"/>
                  </a:lnTo>
                  <a:lnTo>
                    <a:pt x="224790" y="221933"/>
                  </a:lnTo>
                  <a:lnTo>
                    <a:pt x="222980" y="221647"/>
                  </a:lnTo>
                  <a:lnTo>
                    <a:pt x="223837" y="190405"/>
                  </a:lnTo>
                  <a:lnTo>
                    <a:pt x="228981" y="187547"/>
                  </a:lnTo>
                  <a:lnTo>
                    <a:pt x="223456" y="157639"/>
                  </a:lnTo>
                  <a:lnTo>
                    <a:pt x="232601" y="132112"/>
                  </a:lnTo>
                  <a:lnTo>
                    <a:pt x="230981" y="126492"/>
                  </a:lnTo>
                  <a:lnTo>
                    <a:pt x="234601" y="126111"/>
                  </a:lnTo>
                  <a:lnTo>
                    <a:pt x="232981" y="113252"/>
                  </a:lnTo>
                  <a:lnTo>
                    <a:pt x="260699" y="110490"/>
                  </a:lnTo>
                  <a:lnTo>
                    <a:pt x="303467" y="114681"/>
                  </a:lnTo>
                  <a:lnTo>
                    <a:pt x="351187" y="107633"/>
                  </a:lnTo>
                  <a:lnTo>
                    <a:pt x="383096" y="98679"/>
                  </a:lnTo>
                  <a:lnTo>
                    <a:pt x="387953" y="114871"/>
                  </a:lnTo>
                  <a:lnTo>
                    <a:pt x="401669" y="112681"/>
                  </a:lnTo>
                  <a:lnTo>
                    <a:pt x="403288" y="121634"/>
                  </a:lnTo>
                  <a:lnTo>
                    <a:pt x="442627" y="120301"/>
                  </a:lnTo>
                  <a:lnTo>
                    <a:pt x="449675" y="117824"/>
                  </a:lnTo>
                  <a:lnTo>
                    <a:pt x="451390" y="109728"/>
                  </a:lnTo>
                  <a:lnTo>
                    <a:pt x="465963" y="108775"/>
                  </a:lnTo>
                  <a:lnTo>
                    <a:pt x="468344" y="117920"/>
                  </a:lnTo>
                  <a:lnTo>
                    <a:pt x="474440" y="117824"/>
                  </a:lnTo>
                  <a:lnTo>
                    <a:pt x="478917" y="121063"/>
                  </a:lnTo>
                  <a:lnTo>
                    <a:pt x="493871" y="117443"/>
                  </a:lnTo>
                  <a:lnTo>
                    <a:pt x="494252" y="121158"/>
                  </a:lnTo>
                  <a:lnTo>
                    <a:pt x="513302" y="118491"/>
                  </a:lnTo>
                  <a:lnTo>
                    <a:pt x="514160" y="121253"/>
                  </a:lnTo>
                  <a:lnTo>
                    <a:pt x="521303" y="119062"/>
                  </a:lnTo>
                  <a:lnTo>
                    <a:pt x="529400" y="121729"/>
                  </a:lnTo>
                  <a:lnTo>
                    <a:pt x="546259" y="120967"/>
                  </a:lnTo>
                  <a:lnTo>
                    <a:pt x="545021" y="126397"/>
                  </a:lnTo>
                  <a:lnTo>
                    <a:pt x="551307" y="125444"/>
                  </a:lnTo>
                  <a:lnTo>
                    <a:pt x="551402" y="132779"/>
                  </a:lnTo>
                  <a:lnTo>
                    <a:pt x="566738" y="128302"/>
                  </a:lnTo>
                  <a:lnTo>
                    <a:pt x="572738" y="128492"/>
                  </a:lnTo>
                  <a:lnTo>
                    <a:pt x="572453" y="131921"/>
                  </a:lnTo>
                  <a:lnTo>
                    <a:pt x="591312" y="128587"/>
                  </a:lnTo>
                  <a:lnTo>
                    <a:pt x="591884" y="130588"/>
                  </a:lnTo>
                  <a:lnTo>
                    <a:pt x="611791" y="128873"/>
                  </a:lnTo>
                  <a:lnTo>
                    <a:pt x="641223" y="122777"/>
                  </a:lnTo>
                  <a:lnTo>
                    <a:pt x="651415" y="122491"/>
                  </a:lnTo>
                  <a:lnTo>
                    <a:pt x="651605" y="124206"/>
                  </a:lnTo>
                  <a:lnTo>
                    <a:pt x="666179" y="126016"/>
                  </a:lnTo>
                  <a:lnTo>
                    <a:pt x="665512" y="122873"/>
                  </a:lnTo>
                  <a:lnTo>
                    <a:pt x="711898" y="113062"/>
                  </a:lnTo>
                  <a:lnTo>
                    <a:pt x="712661" y="109823"/>
                  </a:lnTo>
                  <a:lnTo>
                    <a:pt x="727043" y="115633"/>
                  </a:lnTo>
                  <a:lnTo>
                    <a:pt x="732282" y="113824"/>
                  </a:lnTo>
                  <a:lnTo>
                    <a:pt x="738854" y="129064"/>
                  </a:lnTo>
                  <a:lnTo>
                    <a:pt x="764286" y="121634"/>
                  </a:lnTo>
                  <a:lnTo>
                    <a:pt x="768668" y="133731"/>
                  </a:lnTo>
                  <a:lnTo>
                    <a:pt x="787146" y="128492"/>
                  </a:lnTo>
                  <a:lnTo>
                    <a:pt x="786384" y="122682"/>
                  </a:lnTo>
                  <a:lnTo>
                    <a:pt x="801434" y="116967"/>
                  </a:lnTo>
                  <a:lnTo>
                    <a:pt x="800005" y="108109"/>
                  </a:lnTo>
                  <a:lnTo>
                    <a:pt x="803529" y="82106"/>
                  </a:lnTo>
                  <a:lnTo>
                    <a:pt x="809054" y="83058"/>
                  </a:lnTo>
                  <a:lnTo>
                    <a:pt x="810387" y="73724"/>
                  </a:lnTo>
                  <a:lnTo>
                    <a:pt x="822198" y="74200"/>
                  </a:lnTo>
                  <a:lnTo>
                    <a:pt x="822103" y="76676"/>
                  </a:lnTo>
                  <a:lnTo>
                    <a:pt x="826103" y="76200"/>
                  </a:lnTo>
                  <a:lnTo>
                    <a:pt x="832866" y="96203"/>
                  </a:lnTo>
                  <a:lnTo>
                    <a:pt x="836200" y="94488"/>
                  </a:lnTo>
                  <a:lnTo>
                    <a:pt x="840105" y="99155"/>
                  </a:lnTo>
                  <a:lnTo>
                    <a:pt x="867061" y="97727"/>
                  </a:lnTo>
                  <a:lnTo>
                    <a:pt x="868966" y="125825"/>
                  </a:lnTo>
                  <a:lnTo>
                    <a:pt x="866299" y="126016"/>
                  </a:lnTo>
                  <a:lnTo>
                    <a:pt x="864870" y="149257"/>
                  </a:lnTo>
                  <a:lnTo>
                    <a:pt x="871633" y="148209"/>
                  </a:lnTo>
                  <a:lnTo>
                    <a:pt x="878110" y="150686"/>
                  </a:lnTo>
                  <a:lnTo>
                    <a:pt x="882205" y="152591"/>
                  </a:lnTo>
                  <a:lnTo>
                    <a:pt x="883539" y="157162"/>
                  </a:lnTo>
                  <a:lnTo>
                    <a:pt x="914781" y="143542"/>
                  </a:lnTo>
                  <a:lnTo>
                    <a:pt x="942022" y="124206"/>
                  </a:lnTo>
                  <a:lnTo>
                    <a:pt x="1007650" y="108490"/>
                  </a:lnTo>
                  <a:lnTo>
                    <a:pt x="1004411" y="86106"/>
                  </a:lnTo>
                  <a:lnTo>
                    <a:pt x="1018222" y="82391"/>
                  </a:lnTo>
                  <a:lnTo>
                    <a:pt x="1020699" y="96298"/>
                  </a:lnTo>
                  <a:lnTo>
                    <a:pt x="1074515" y="94393"/>
                  </a:lnTo>
                  <a:lnTo>
                    <a:pt x="1074515" y="87249"/>
                  </a:lnTo>
                  <a:lnTo>
                    <a:pt x="1089755" y="91726"/>
                  </a:lnTo>
                  <a:lnTo>
                    <a:pt x="1092898" y="70104"/>
                  </a:lnTo>
                  <a:lnTo>
                    <a:pt x="1124331" y="82201"/>
                  </a:lnTo>
                  <a:lnTo>
                    <a:pt x="1184910" y="90869"/>
                  </a:lnTo>
                  <a:lnTo>
                    <a:pt x="1188625" y="67342"/>
                  </a:lnTo>
                  <a:lnTo>
                    <a:pt x="1192911" y="68294"/>
                  </a:lnTo>
                  <a:lnTo>
                    <a:pt x="1194340" y="62770"/>
                  </a:lnTo>
                  <a:lnTo>
                    <a:pt x="1189577" y="60674"/>
                  </a:lnTo>
                  <a:lnTo>
                    <a:pt x="1190435" y="50959"/>
                  </a:lnTo>
                  <a:lnTo>
                    <a:pt x="1196054" y="52102"/>
                  </a:lnTo>
                  <a:lnTo>
                    <a:pt x="1196435" y="48863"/>
                  </a:lnTo>
                  <a:lnTo>
                    <a:pt x="1211104" y="51435"/>
                  </a:lnTo>
                  <a:lnTo>
                    <a:pt x="1208151" y="59817"/>
                  </a:lnTo>
                  <a:lnTo>
                    <a:pt x="1218724" y="61817"/>
                  </a:lnTo>
                  <a:lnTo>
                    <a:pt x="1224344" y="46958"/>
                  </a:lnTo>
                  <a:lnTo>
                    <a:pt x="1229963" y="50197"/>
                  </a:lnTo>
                  <a:lnTo>
                    <a:pt x="1244918" y="19431"/>
                  </a:lnTo>
                  <a:lnTo>
                    <a:pt x="1255490" y="11430"/>
                  </a:lnTo>
                  <a:lnTo>
                    <a:pt x="1254347" y="9525"/>
                  </a:lnTo>
                  <a:lnTo>
                    <a:pt x="1278827" y="14478"/>
                  </a:lnTo>
                  <a:lnTo>
                    <a:pt x="1298258" y="25146"/>
                  </a:lnTo>
                  <a:lnTo>
                    <a:pt x="1317593" y="26670"/>
                  </a:lnTo>
                  <a:lnTo>
                    <a:pt x="1333976" y="32385"/>
                  </a:lnTo>
                  <a:lnTo>
                    <a:pt x="1353312" y="45053"/>
                  </a:lnTo>
                  <a:lnTo>
                    <a:pt x="1350169" y="49054"/>
                  </a:lnTo>
                  <a:lnTo>
                    <a:pt x="1371219" y="58007"/>
                  </a:lnTo>
                  <a:lnTo>
                    <a:pt x="1384649" y="71152"/>
                  </a:lnTo>
                  <a:lnTo>
                    <a:pt x="1389983" y="73247"/>
                  </a:lnTo>
                  <a:lnTo>
                    <a:pt x="1386078" y="85154"/>
                  </a:lnTo>
                  <a:lnTo>
                    <a:pt x="1383221" y="86011"/>
                  </a:lnTo>
                  <a:lnTo>
                    <a:pt x="1381697" y="99155"/>
                  </a:lnTo>
                  <a:lnTo>
                    <a:pt x="1376553" y="104394"/>
                  </a:lnTo>
                  <a:lnTo>
                    <a:pt x="1381982" y="107347"/>
                  </a:lnTo>
                  <a:lnTo>
                    <a:pt x="1393317" y="106394"/>
                  </a:lnTo>
                  <a:lnTo>
                    <a:pt x="1389602" y="99822"/>
                  </a:lnTo>
                  <a:lnTo>
                    <a:pt x="1394936" y="94583"/>
                  </a:lnTo>
                  <a:lnTo>
                    <a:pt x="1393031" y="90678"/>
                  </a:lnTo>
                  <a:lnTo>
                    <a:pt x="1398461" y="78486"/>
                  </a:lnTo>
                  <a:lnTo>
                    <a:pt x="1409795" y="70295"/>
                  </a:lnTo>
                  <a:lnTo>
                    <a:pt x="1417225" y="70104"/>
                  </a:lnTo>
                  <a:lnTo>
                    <a:pt x="1422940" y="64294"/>
                  </a:lnTo>
                  <a:lnTo>
                    <a:pt x="1433131" y="61246"/>
                  </a:lnTo>
                  <a:lnTo>
                    <a:pt x="1429988" y="55054"/>
                  </a:lnTo>
                  <a:lnTo>
                    <a:pt x="1436942" y="45815"/>
                  </a:lnTo>
                  <a:lnTo>
                    <a:pt x="1439132" y="45339"/>
                  </a:lnTo>
                  <a:lnTo>
                    <a:pt x="1444562" y="51816"/>
                  </a:lnTo>
                  <a:lnTo>
                    <a:pt x="1451896" y="49625"/>
                  </a:lnTo>
                  <a:lnTo>
                    <a:pt x="1454277" y="46196"/>
                  </a:lnTo>
                  <a:lnTo>
                    <a:pt x="1464373" y="52102"/>
                  </a:lnTo>
                  <a:lnTo>
                    <a:pt x="1461611" y="61532"/>
                  </a:lnTo>
                  <a:lnTo>
                    <a:pt x="1478375" y="48292"/>
                  </a:lnTo>
                  <a:lnTo>
                    <a:pt x="1479328" y="50387"/>
                  </a:lnTo>
                  <a:lnTo>
                    <a:pt x="1489139" y="49625"/>
                  </a:lnTo>
                  <a:lnTo>
                    <a:pt x="1490281" y="46958"/>
                  </a:lnTo>
                  <a:lnTo>
                    <a:pt x="1504093" y="42196"/>
                  </a:lnTo>
                  <a:lnTo>
                    <a:pt x="1501330" y="49435"/>
                  </a:lnTo>
                  <a:lnTo>
                    <a:pt x="1507331" y="50959"/>
                  </a:lnTo>
                  <a:lnTo>
                    <a:pt x="1518952" y="44291"/>
                  </a:lnTo>
                  <a:lnTo>
                    <a:pt x="1522191" y="47816"/>
                  </a:lnTo>
                  <a:lnTo>
                    <a:pt x="1512856" y="54483"/>
                  </a:lnTo>
                  <a:lnTo>
                    <a:pt x="1527525" y="78105"/>
                  </a:lnTo>
                  <a:lnTo>
                    <a:pt x="1539335" y="70485"/>
                  </a:lnTo>
                  <a:lnTo>
                    <a:pt x="1556766" y="82963"/>
                  </a:lnTo>
                  <a:lnTo>
                    <a:pt x="1578292" y="93154"/>
                  </a:lnTo>
                  <a:lnTo>
                    <a:pt x="1580102" y="93726"/>
                  </a:lnTo>
                  <a:lnTo>
                    <a:pt x="1577054" y="84773"/>
                  </a:lnTo>
                  <a:lnTo>
                    <a:pt x="1583055" y="88583"/>
                  </a:lnTo>
                  <a:lnTo>
                    <a:pt x="1587056" y="87820"/>
                  </a:lnTo>
                  <a:lnTo>
                    <a:pt x="1589913" y="97727"/>
                  </a:lnTo>
                  <a:lnTo>
                    <a:pt x="1584579" y="98108"/>
                  </a:lnTo>
                  <a:lnTo>
                    <a:pt x="1586008" y="104299"/>
                  </a:lnTo>
                  <a:lnTo>
                    <a:pt x="1588389" y="108680"/>
                  </a:lnTo>
                  <a:lnTo>
                    <a:pt x="1594104" y="111157"/>
                  </a:lnTo>
                  <a:lnTo>
                    <a:pt x="1591628" y="117634"/>
                  </a:lnTo>
                  <a:lnTo>
                    <a:pt x="1601057" y="124778"/>
                  </a:lnTo>
                  <a:lnTo>
                    <a:pt x="1595914" y="131731"/>
                  </a:lnTo>
                  <a:lnTo>
                    <a:pt x="1599534" y="140970"/>
                  </a:lnTo>
                  <a:lnTo>
                    <a:pt x="1573435" y="153162"/>
                  </a:lnTo>
                  <a:lnTo>
                    <a:pt x="1565910" y="160782"/>
                  </a:lnTo>
                  <a:lnTo>
                    <a:pt x="1559909" y="158210"/>
                  </a:lnTo>
                  <a:lnTo>
                    <a:pt x="1559909" y="168783"/>
                  </a:lnTo>
                  <a:lnTo>
                    <a:pt x="1571054" y="170021"/>
                  </a:lnTo>
                  <a:lnTo>
                    <a:pt x="1569244" y="173927"/>
                  </a:lnTo>
                  <a:lnTo>
                    <a:pt x="1573244" y="176879"/>
                  </a:lnTo>
                  <a:lnTo>
                    <a:pt x="1567339" y="187357"/>
                  </a:lnTo>
                  <a:lnTo>
                    <a:pt x="1567910" y="190405"/>
                  </a:lnTo>
                  <a:lnTo>
                    <a:pt x="1577435" y="186976"/>
                  </a:lnTo>
                  <a:lnTo>
                    <a:pt x="1578198" y="189738"/>
                  </a:lnTo>
                  <a:lnTo>
                    <a:pt x="1575150" y="189262"/>
                  </a:lnTo>
                  <a:lnTo>
                    <a:pt x="1573911" y="193929"/>
                  </a:lnTo>
                  <a:lnTo>
                    <a:pt x="1579721" y="195072"/>
                  </a:lnTo>
                  <a:lnTo>
                    <a:pt x="1582483" y="198882"/>
                  </a:lnTo>
                  <a:lnTo>
                    <a:pt x="1576197" y="204407"/>
                  </a:lnTo>
                  <a:lnTo>
                    <a:pt x="1580007" y="208598"/>
                  </a:lnTo>
                  <a:lnTo>
                    <a:pt x="1579341" y="213170"/>
                  </a:lnTo>
                  <a:lnTo>
                    <a:pt x="1572101" y="220885"/>
                  </a:lnTo>
                  <a:lnTo>
                    <a:pt x="1574673" y="226695"/>
                  </a:lnTo>
                  <a:lnTo>
                    <a:pt x="1573244" y="232220"/>
                  </a:lnTo>
                  <a:lnTo>
                    <a:pt x="1579721" y="230124"/>
                  </a:lnTo>
                  <a:lnTo>
                    <a:pt x="1577245" y="231267"/>
                  </a:lnTo>
                  <a:lnTo>
                    <a:pt x="1579341" y="233839"/>
                  </a:lnTo>
                  <a:lnTo>
                    <a:pt x="1575054" y="236601"/>
                  </a:lnTo>
                  <a:lnTo>
                    <a:pt x="1583341" y="245745"/>
                  </a:lnTo>
                  <a:lnTo>
                    <a:pt x="1580960" y="246888"/>
                  </a:lnTo>
                  <a:lnTo>
                    <a:pt x="1582293" y="253746"/>
                  </a:lnTo>
                  <a:lnTo>
                    <a:pt x="1567624" y="253365"/>
                  </a:lnTo>
                  <a:lnTo>
                    <a:pt x="1567339" y="256794"/>
                  </a:lnTo>
                  <a:lnTo>
                    <a:pt x="1557433" y="254127"/>
                  </a:lnTo>
                  <a:lnTo>
                    <a:pt x="1554385" y="259747"/>
                  </a:lnTo>
                  <a:lnTo>
                    <a:pt x="1571149" y="283464"/>
                  </a:lnTo>
                  <a:lnTo>
                    <a:pt x="1578483" y="281369"/>
                  </a:lnTo>
                  <a:lnTo>
                    <a:pt x="1576864" y="300323"/>
                  </a:lnTo>
                  <a:lnTo>
                    <a:pt x="1557433" y="305467"/>
                  </a:lnTo>
                  <a:lnTo>
                    <a:pt x="1558481" y="309848"/>
                  </a:lnTo>
                  <a:lnTo>
                    <a:pt x="1550480" y="315278"/>
                  </a:lnTo>
                  <a:lnTo>
                    <a:pt x="1544288" y="324136"/>
                  </a:lnTo>
                  <a:lnTo>
                    <a:pt x="1546193" y="325469"/>
                  </a:lnTo>
                  <a:lnTo>
                    <a:pt x="1544383" y="332232"/>
                  </a:lnTo>
                  <a:lnTo>
                    <a:pt x="1531620" y="335947"/>
                  </a:lnTo>
                  <a:lnTo>
                    <a:pt x="1530096" y="344424"/>
                  </a:lnTo>
                  <a:lnTo>
                    <a:pt x="1541145" y="346043"/>
                  </a:lnTo>
                  <a:lnTo>
                    <a:pt x="1549241" y="364236"/>
                  </a:lnTo>
                  <a:lnTo>
                    <a:pt x="1535335" y="369665"/>
                  </a:lnTo>
                  <a:lnTo>
                    <a:pt x="1523047" y="391859"/>
                  </a:lnTo>
                  <a:lnTo>
                    <a:pt x="1518285" y="396050"/>
                  </a:lnTo>
                  <a:lnTo>
                    <a:pt x="1502664" y="401764"/>
                  </a:lnTo>
                  <a:lnTo>
                    <a:pt x="1504760" y="407289"/>
                  </a:lnTo>
                  <a:lnTo>
                    <a:pt x="1492568" y="413290"/>
                  </a:lnTo>
                  <a:lnTo>
                    <a:pt x="1487043" y="421291"/>
                  </a:lnTo>
                  <a:lnTo>
                    <a:pt x="1475042" y="421767"/>
                  </a:lnTo>
                  <a:lnTo>
                    <a:pt x="1471898" y="412147"/>
                  </a:lnTo>
                  <a:lnTo>
                    <a:pt x="1461040" y="416528"/>
                  </a:lnTo>
                  <a:lnTo>
                    <a:pt x="1444085" y="418814"/>
                  </a:lnTo>
                  <a:lnTo>
                    <a:pt x="1438370" y="406622"/>
                  </a:lnTo>
                  <a:lnTo>
                    <a:pt x="1423892" y="412147"/>
                  </a:lnTo>
                  <a:lnTo>
                    <a:pt x="1426464" y="417862"/>
                  </a:lnTo>
                  <a:lnTo>
                    <a:pt x="1422845" y="418338"/>
                  </a:lnTo>
                  <a:lnTo>
                    <a:pt x="1421225" y="413480"/>
                  </a:lnTo>
                  <a:lnTo>
                    <a:pt x="1417701" y="415290"/>
                  </a:lnTo>
                  <a:lnTo>
                    <a:pt x="1412558" y="403003"/>
                  </a:lnTo>
                  <a:lnTo>
                    <a:pt x="1401223" y="407956"/>
                  </a:lnTo>
                  <a:lnTo>
                    <a:pt x="1409319" y="438531"/>
                  </a:lnTo>
                  <a:lnTo>
                    <a:pt x="1384554" y="444151"/>
                  </a:lnTo>
                  <a:lnTo>
                    <a:pt x="1387126" y="459200"/>
                  </a:lnTo>
                  <a:lnTo>
                    <a:pt x="1376363" y="460438"/>
                  </a:lnTo>
                  <a:lnTo>
                    <a:pt x="1377601" y="465296"/>
                  </a:lnTo>
                  <a:lnTo>
                    <a:pt x="1348264" y="467296"/>
                  </a:lnTo>
                  <a:lnTo>
                    <a:pt x="1353598" y="473297"/>
                  </a:lnTo>
                  <a:lnTo>
                    <a:pt x="1361504" y="505682"/>
                  </a:lnTo>
                  <a:lnTo>
                    <a:pt x="1339215" y="511683"/>
                  </a:lnTo>
                  <a:lnTo>
                    <a:pt x="1301972" y="516827"/>
                  </a:lnTo>
                  <a:lnTo>
                    <a:pt x="1281208" y="524446"/>
                  </a:lnTo>
                  <a:lnTo>
                    <a:pt x="1286065" y="533210"/>
                  </a:lnTo>
                  <a:lnTo>
                    <a:pt x="1278064" y="544163"/>
                  </a:lnTo>
                  <a:lnTo>
                    <a:pt x="1271302" y="544735"/>
                  </a:lnTo>
                  <a:lnTo>
                    <a:pt x="1271778" y="549497"/>
                  </a:lnTo>
                  <a:lnTo>
                    <a:pt x="1217486" y="563689"/>
                  </a:lnTo>
                  <a:lnTo>
                    <a:pt x="1220629" y="572834"/>
                  </a:lnTo>
                  <a:lnTo>
                    <a:pt x="1206246" y="578072"/>
                  </a:lnTo>
                  <a:lnTo>
                    <a:pt x="1207484" y="581501"/>
                  </a:lnTo>
                  <a:lnTo>
                    <a:pt x="1204627" y="582739"/>
                  </a:lnTo>
                  <a:lnTo>
                    <a:pt x="1207008" y="589693"/>
                  </a:lnTo>
                  <a:lnTo>
                    <a:pt x="1187672" y="596551"/>
                  </a:lnTo>
                  <a:lnTo>
                    <a:pt x="1189482" y="600551"/>
                  </a:lnTo>
                  <a:lnTo>
                    <a:pt x="1165574" y="610362"/>
                  </a:lnTo>
                  <a:lnTo>
                    <a:pt x="1164527" y="608076"/>
                  </a:lnTo>
                  <a:lnTo>
                    <a:pt x="1156526" y="612743"/>
                  </a:lnTo>
                  <a:lnTo>
                    <a:pt x="1156430" y="617601"/>
                  </a:lnTo>
                  <a:lnTo>
                    <a:pt x="1146334" y="621983"/>
                  </a:lnTo>
                  <a:lnTo>
                    <a:pt x="1151858" y="640937"/>
                  </a:lnTo>
                  <a:lnTo>
                    <a:pt x="1144524" y="644271"/>
                  </a:lnTo>
                  <a:lnTo>
                    <a:pt x="1145572" y="646176"/>
                  </a:lnTo>
                  <a:lnTo>
                    <a:pt x="1143286" y="647414"/>
                  </a:lnTo>
                  <a:lnTo>
                    <a:pt x="1146810" y="654463"/>
                  </a:lnTo>
                  <a:lnTo>
                    <a:pt x="1141476" y="657225"/>
                  </a:lnTo>
                  <a:lnTo>
                    <a:pt x="1143857" y="663416"/>
                  </a:lnTo>
                  <a:lnTo>
                    <a:pt x="1105090" y="679609"/>
                  </a:lnTo>
                  <a:lnTo>
                    <a:pt x="1089374" y="681704"/>
                  </a:lnTo>
                  <a:lnTo>
                    <a:pt x="1089755" y="690467"/>
                  </a:lnTo>
                  <a:lnTo>
                    <a:pt x="1093184" y="690277"/>
                  </a:lnTo>
                  <a:lnTo>
                    <a:pt x="1094994" y="702564"/>
                  </a:lnTo>
                  <a:lnTo>
                    <a:pt x="1088041" y="703421"/>
                  </a:lnTo>
                  <a:lnTo>
                    <a:pt x="1089279" y="711327"/>
                  </a:lnTo>
                  <a:lnTo>
                    <a:pt x="1085850" y="711613"/>
                  </a:lnTo>
                  <a:lnTo>
                    <a:pt x="1083278" y="723233"/>
                  </a:lnTo>
                  <a:lnTo>
                    <a:pt x="1085088" y="740759"/>
                  </a:lnTo>
                  <a:lnTo>
                    <a:pt x="1081469" y="740950"/>
                  </a:lnTo>
                  <a:lnTo>
                    <a:pt x="1079659" y="745141"/>
                  </a:lnTo>
                  <a:lnTo>
                    <a:pt x="1088517" y="778669"/>
                  </a:lnTo>
                  <a:lnTo>
                    <a:pt x="1103947" y="774763"/>
                  </a:lnTo>
                  <a:lnTo>
                    <a:pt x="1119664" y="765810"/>
                  </a:lnTo>
                  <a:lnTo>
                    <a:pt x="1120807" y="768477"/>
                  </a:lnTo>
                  <a:lnTo>
                    <a:pt x="1138523" y="763429"/>
                  </a:lnTo>
                  <a:lnTo>
                    <a:pt x="1142429" y="771430"/>
                  </a:lnTo>
                  <a:lnTo>
                    <a:pt x="1173671" y="770572"/>
                  </a:lnTo>
                  <a:lnTo>
                    <a:pt x="1176338" y="773430"/>
                  </a:lnTo>
                  <a:lnTo>
                    <a:pt x="1175480" y="780860"/>
                  </a:lnTo>
                  <a:lnTo>
                    <a:pt x="1177671" y="784479"/>
                  </a:lnTo>
                  <a:lnTo>
                    <a:pt x="1188244" y="786955"/>
                  </a:lnTo>
                  <a:lnTo>
                    <a:pt x="1186148" y="786575"/>
                  </a:lnTo>
                  <a:lnTo>
                    <a:pt x="1184815" y="790480"/>
                  </a:lnTo>
                  <a:lnTo>
                    <a:pt x="1185386" y="796957"/>
                  </a:lnTo>
                  <a:lnTo>
                    <a:pt x="1181957" y="797147"/>
                  </a:lnTo>
                  <a:lnTo>
                    <a:pt x="1180910" y="800481"/>
                  </a:lnTo>
                  <a:lnTo>
                    <a:pt x="1172147" y="802577"/>
                  </a:lnTo>
                  <a:lnTo>
                    <a:pt x="1149001" y="796480"/>
                  </a:lnTo>
                  <a:lnTo>
                    <a:pt x="1137380" y="801529"/>
                  </a:lnTo>
                  <a:lnTo>
                    <a:pt x="1128236" y="801529"/>
                  </a:lnTo>
                  <a:lnTo>
                    <a:pt x="1130713" y="811721"/>
                  </a:lnTo>
                  <a:lnTo>
                    <a:pt x="1105472" y="814769"/>
                  </a:lnTo>
                  <a:lnTo>
                    <a:pt x="1106614" y="827056"/>
                  </a:lnTo>
                  <a:lnTo>
                    <a:pt x="1096328" y="830771"/>
                  </a:lnTo>
                  <a:lnTo>
                    <a:pt x="1104710" y="854678"/>
                  </a:lnTo>
                  <a:lnTo>
                    <a:pt x="1106043" y="872680"/>
                  </a:lnTo>
                  <a:lnTo>
                    <a:pt x="1100423" y="873919"/>
                  </a:lnTo>
                  <a:lnTo>
                    <a:pt x="1101662" y="880110"/>
                  </a:lnTo>
                  <a:lnTo>
                    <a:pt x="1114520" y="897446"/>
                  </a:lnTo>
                  <a:lnTo>
                    <a:pt x="1114615" y="905637"/>
                  </a:lnTo>
                  <a:lnTo>
                    <a:pt x="1108710" y="911638"/>
                  </a:lnTo>
                  <a:lnTo>
                    <a:pt x="1108710" y="925449"/>
                  </a:lnTo>
                  <a:lnTo>
                    <a:pt x="1100900" y="940689"/>
                  </a:lnTo>
                  <a:lnTo>
                    <a:pt x="1101757" y="946976"/>
                  </a:lnTo>
                  <a:lnTo>
                    <a:pt x="1078325" y="957358"/>
                  </a:lnTo>
                  <a:lnTo>
                    <a:pt x="1075658" y="962025"/>
                  </a:lnTo>
                  <a:lnTo>
                    <a:pt x="1063752" y="968121"/>
                  </a:lnTo>
                  <a:lnTo>
                    <a:pt x="1064038" y="981265"/>
                  </a:lnTo>
                  <a:lnTo>
                    <a:pt x="1070039" y="994220"/>
                  </a:lnTo>
                  <a:lnTo>
                    <a:pt x="1080040" y="991457"/>
                  </a:lnTo>
                  <a:lnTo>
                    <a:pt x="1077659" y="1007650"/>
                  </a:lnTo>
                  <a:lnTo>
                    <a:pt x="1074896" y="1012031"/>
                  </a:lnTo>
                  <a:lnTo>
                    <a:pt x="1085374" y="1014508"/>
                  </a:lnTo>
                  <a:lnTo>
                    <a:pt x="1072325" y="1030414"/>
                  </a:lnTo>
                  <a:lnTo>
                    <a:pt x="1059942" y="1056704"/>
                  </a:lnTo>
                  <a:lnTo>
                    <a:pt x="1051179" y="1051941"/>
                  </a:lnTo>
                  <a:lnTo>
                    <a:pt x="1045559" y="1061942"/>
                  </a:lnTo>
                  <a:lnTo>
                    <a:pt x="1041654" y="1059942"/>
                  </a:lnTo>
                  <a:lnTo>
                    <a:pt x="1039463" y="1063276"/>
                  </a:lnTo>
                  <a:lnTo>
                    <a:pt x="1018699" y="1061466"/>
                  </a:lnTo>
                  <a:lnTo>
                    <a:pt x="1014984" y="1073372"/>
                  </a:lnTo>
                  <a:lnTo>
                    <a:pt x="1012793" y="1073468"/>
                  </a:lnTo>
                  <a:lnTo>
                    <a:pt x="1010793" y="1068610"/>
                  </a:lnTo>
                  <a:lnTo>
                    <a:pt x="988219" y="1072229"/>
                  </a:lnTo>
                  <a:lnTo>
                    <a:pt x="987933" y="1099756"/>
                  </a:lnTo>
                  <a:lnTo>
                    <a:pt x="992029" y="1123379"/>
                  </a:lnTo>
                  <a:lnTo>
                    <a:pt x="990410" y="1124236"/>
                  </a:lnTo>
                  <a:lnTo>
                    <a:pt x="987743" y="1115568"/>
                  </a:lnTo>
                  <a:lnTo>
                    <a:pt x="979646" y="1117473"/>
                  </a:lnTo>
                  <a:lnTo>
                    <a:pt x="975170" y="1111568"/>
                  </a:lnTo>
                  <a:lnTo>
                    <a:pt x="978979" y="1106996"/>
                  </a:lnTo>
                  <a:lnTo>
                    <a:pt x="975360" y="1104043"/>
                  </a:lnTo>
                  <a:lnTo>
                    <a:pt x="968407" y="1109663"/>
                  </a:lnTo>
                  <a:lnTo>
                    <a:pt x="977360" y="1120616"/>
                  </a:lnTo>
                  <a:lnTo>
                    <a:pt x="974884" y="1123188"/>
                  </a:lnTo>
                  <a:lnTo>
                    <a:pt x="964025" y="1122236"/>
                  </a:lnTo>
                  <a:lnTo>
                    <a:pt x="945737" y="1127760"/>
                  </a:lnTo>
                  <a:lnTo>
                    <a:pt x="938975" y="1125569"/>
                  </a:lnTo>
                  <a:lnTo>
                    <a:pt x="928688" y="1131856"/>
                  </a:lnTo>
                  <a:lnTo>
                    <a:pt x="934688" y="1140714"/>
                  </a:lnTo>
                  <a:lnTo>
                    <a:pt x="936212" y="1151382"/>
                  </a:lnTo>
                  <a:lnTo>
                    <a:pt x="931545" y="1154430"/>
                  </a:lnTo>
                  <a:lnTo>
                    <a:pt x="935831" y="1163193"/>
                  </a:lnTo>
                  <a:lnTo>
                    <a:pt x="943928" y="1162431"/>
                  </a:lnTo>
                  <a:lnTo>
                    <a:pt x="946595" y="1172337"/>
                  </a:lnTo>
                  <a:lnTo>
                    <a:pt x="953738" y="1169765"/>
                  </a:lnTo>
                  <a:lnTo>
                    <a:pt x="956120" y="1179195"/>
                  </a:lnTo>
                  <a:lnTo>
                    <a:pt x="958025" y="1178433"/>
                  </a:lnTo>
                  <a:lnTo>
                    <a:pt x="960596" y="1188148"/>
                  </a:lnTo>
                  <a:lnTo>
                    <a:pt x="962120" y="1187387"/>
                  </a:lnTo>
                  <a:lnTo>
                    <a:pt x="969740" y="1207675"/>
                  </a:lnTo>
                  <a:lnTo>
                    <a:pt x="960501" y="1210723"/>
                  </a:lnTo>
                  <a:lnTo>
                    <a:pt x="969931" y="1237679"/>
                  </a:lnTo>
                  <a:lnTo>
                    <a:pt x="983456" y="1233297"/>
                  </a:lnTo>
                  <a:lnTo>
                    <a:pt x="984980" y="1239107"/>
                  </a:lnTo>
                  <a:lnTo>
                    <a:pt x="990600" y="1237583"/>
                  </a:lnTo>
                  <a:lnTo>
                    <a:pt x="991362" y="1246632"/>
                  </a:lnTo>
                  <a:lnTo>
                    <a:pt x="986600" y="1265206"/>
                  </a:lnTo>
                  <a:lnTo>
                    <a:pt x="984218" y="1265111"/>
                  </a:lnTo>
                  <a:lnTo>
                    <a:pt x="983361" y="1272826"/>
                  </a:lnTo>
                  <a:lnTo>
                    <a:pt x="986600" y="1273873"/>
                  </a:lnTo>
                  <a:lnTo>
                    <a:pt x="985266" y="1279303"/>
                  </a:lnTo>
                  <a:lnTo>
                    <a:pt x="977646" y="1277684"/>
                  </a:lnTo>
                  <a:lnTo>
                    <a:pt x="981075" y="1281017"/>
                  </a:lnTo>
                  <a:lnTo>
                    <a:pt x="977075" y="1290923"/>
                  </a:lnTo>
                  <a:lnTo>
                    <a:pt x="966406" y="1289590"/>
                  </a:lnTo>
                  <a:lnTo>
                    <a:pt x="941261" y="1273016"/>
                  </a:lnTo>
                  <a:lnTo>
                    <a:pt x="933545" y="1273683"/>
                  </a:lnTo>
                  <a:lnTo>
                    <a:pt x="927354" y="1279112"/>
                  </a:lnTo>
                  <a:lnTo>
                    <a:pt x="924306" y="1274064"/>
                  </a:lnTo>
                  <a:lnTo>
                    <a:pt x="913447" y="1279208"/>
                  </a:lnTo>
                  <a:lnTo>
                    <a:pt x="914971" y="1282732"/>
                  </a:lnTo>
                  <a:lnTo>
                    <a:pt x="910876" y="1284351"/>
                  </a:lnTo>
                  <a:lnTo>
                    <a:pt x="924401" y="1312926"/>
                  </a:lnTo>
                  <a:lnTo>
                    <a:pt x="912495" y="1328261"/>
                  </a:lnTo>
                  <a:lnTo>
                    <a:pt x="911733" y="1333024"/>
                  </a:lnTo>
                  <a:lnTo>
                    <a:pt x="917543" y="1340548"/>
                  </a:lnTo>
                  <a:lnTo>
                    <a:pt x="925068" y="1344739"/>
                  </a:lnTo>
                  <a:lnTo>
                    <a:pt x="914781" y="1342739"/>
                  </a:lnTo>
                  <a:lnTo>
                    <a:pt x="901446" y="1334929"/>
                  </a:lnTo>
                  <a:lnTo>
                    <a:pt x="893921" y="1379792"/>
                  </a:lnTo>
                  <a:lnTo>
                    <a:pt x="881348" y="1375601"/>
                  </a:lnTo>
                  <a:lnTo>
                    <a:pt x="873538" y="1383221"/>
                  </a:lnTo>
                  <a:lnTo>
                    <a:pt x="872585" y="1394555"/>
                  </a:lnTo>
                  <a:lnTo>
                    <a:pt x="870680" y="1390650"/>
                  </a:lnTo>
                  <a:lnTo>
                    <a:pt x="860679" y="1388364"/>
                  </a:lnTo>
                  <a:lnTo>
                    <a:pt x="847344" y="1395508"/>
                  </a:lnTo>
                  <a:lnTo>
                    <a:pt x="839248" y="1389602"/>
                  </a:lnTo>
                  <a:lnTo>
                    <a:pt x="836962" y="1398270"/>
                  </a:lnTo>
                  <a:lnTo>
                    <a:pt x="829818" y="1398556"/>
                  </a:lnTo>
                  <a:lnTo>
                    <a:pt x="829628" y="1405223"/>
                  </a:lnTo>
                  <a:lnTo>
                    <a:pt x="821150" y="1402271"/>
                  </a:lnTo>
                  <a:lnTo>
                    <a:pt x="820960" y="1398556"/>
                  </a:lnTo>
                  <a:lnTo>
                    <a:pt x="818483" y="1398175"/>
                  </a:lnTo>
                  <a:lnTo>
                    <a:pt x="817340" y="1401794"/>
                  </a:lnTo>
                  <a:lnTo>
                    <a:pt x="810482" y="1398746"/>
                  </a:lnTo>
                  <a:lnTo>
                    <a:pt x="804291" y="1403985"/>
                  </a:lnTo>
                  <a:lnTo>
                    <a:pt x="795719" y="1403604"/>
                  </a:lnTo>
                  <a:lnTo>
                    <a:pt x="791146" y="1401889"/>
                  </a:lnTo>
                  <a:lnTo>
                    <a:pt x="793337" y="1392174"/>
                  </a:lnTo>
                  <a:lnTo>
                    <a:pt x="802291" y="1389412"/>
                  </a:lnTo>
                  <a:lnTo>
                    <a:pt x="817912" y="1378268"/>
                  </a:lnTo>
                  <a:lnTo>
                    <a:pt x="811816" y="1372172"/>
                  </a:lnTo>
                  <a:lnTo>
                    <a:pt x="799243" y="1380077"/>
                  </a:lnTo>
                  <a:lnTo>
                    <a:pt x="798290" y="1377696"/>
                  </a:lnTo>
                  <a:lnTo>
                    <a:pt x="803053" y="1375601"/>
                  </a:lnTo>
                  <a:lnTo>
                    <a:pt x="799624" y="1368171"/>
                  </a:lnTo>
                  <a:lnTo>
                    <a:pt x="800862" y="1355598"/>
                  </a:lnTo>
                  <a:lnTo>
                    <a:pt x="792575" y="1352455"/>
                  </a:lnTo>
                  <a:lnTo>
                    <a:pt x="805148" y="1336929"/>
                  </a:lnTo>
                  <a:lnTo>
                    <a:pt x="798671" y="1335119"/>
                  </a:lnTo>
                  <a:lnTo>
                    <a:pt x="791337" y="1338453"/>
                  </a:lnTo>
                  <a:lnTo>
                    <a:pt x="773525" y="1339215"/>
                  </a:lnTo>
                  <a:lnTo>
                    <a:pt x="747331" y="1349502"/>
                  </a:lnTo>
                  <a:lnTo>
                    <a:pt x="723900" y="1352074"/>
                  </a:lnTo>
                  <a:lnTo>
                    <a:pt x="729996" y="1393793"/>
                  </a:lnTo>
                  <a:lnTo>
                    <a:pt x="726377" y="1407128"/>
                  </a:lnTo>
                  <a:lnTo>
                    <a:pt x="727138" y="1418939"/>
                  </a:lnTo>
                  <a:lnTo>
                    <a:pt x="718661" y="1426464"/>
                  </a:lnTo>
                  <a:lnTo>
                    <a:pt x="715518" y="1425416"/>
                  </a:lnTo>
                  <a:lnTo>
                    <a:pt x="713994" y="1428655"/>
                  </a:lnTo>
                  <a:lnTo>
                    <a:pt x="668179" y="1448276"/>
                  </a:lnTo>
                  <a:lnTo>
                    <a:pt x="664083" y="1449038"/>
                  </a:lnTo>
                  <a:lnTo>
                    <a:pt x="659702" y="1444657"/>
                  </a:lnTo>
                  <a:lnTo>
                    <a:pt x="650938" y="1445228"/>
                  </a:lnTo>
                  <a:lnTo>
                    <a:pt x="650558" y="1440847"/>
                  </a:lnTo>
                  <a:lnTo>
                    <a:pt x="640175" y="1440561"/>
                  </a:lnTo>
                  <a:lnTo>
                    <a:pt x="634270" y="1441704"/>
                  </a:lnTo>
                  <a:lnTo>
                    <a:pt x="634746" y="1444466"/>
                  </a:lnTo>
                  <a:lnTo>
                    <a:pt x="630746" y="1448657"/>
                  </a:lnTo>
                  <a:lnTo>
                    <a:pt x="621221" y="1445705"/>
                  </a:lnTo>
                  <a:lnTo>
                    <a:pt x="615505" y="1449134"/>
                  </a:lnTo>
                  <a:lnTo>
                    <a:pt x="610553" y="1437227"/>
                  </a:lnTo>
                  <a:lnTo>
                    <a:pt x="613029" y="1431608"/>
                  </a:lnTo>
                  <a:lnTo>
                    <a:pt x="607219" y="1410557"/>
                  </a:lnTo>
                  <a:lnTo>
                    <a:pt x="584740" y="1413891"/>
                  </a:lnTo>
                  <a:lnTo>
                    <a:pt x="583025" y="1409414"/>
                  </a:lnTo>
                  <a:lnTo>
                    <a:pt x="578453" y="1412367"/>
                  </a:lnTo>
                  <a:lnTo>
                    <a:pt x="575120" y="1403795"/>
                  </a:lnTo>
                  <a:lnTo>
                    <a:pt x="564452" y="1405985"/>
                  </a:lnTo>
                  <a:lnTo>
                    <a:pt x="554641" y="1371981"/>
                  </a:lnTo>
                  <a:lnTo>
                    <a:pt x="546640" y="1377887"/>
                  </a:lnTo>
                  <a:lnTo>
                    <a:pt x="538067" y="1380268"/>
                  </a:lnTo>
                  <a:lnTo>
                    <a:pt x="551212" y="1372838"/>
                  </a:lnTo>
                  <a:lnTo>
                    <a:pt x="521113" y="1380172"/>
                  </a:lnTo>
                  <a:lnTo>
                    <a:pt x="520065" y="1377220"/>
                  </a:lnTo>
                  <a:lnTo>
                    <a:pt x="523970" y="1375601"/>
                  </a:lnTo>
                  <a:lnTo>
                    <a:pt x="522922" y="1372267"/>
                  </a:lnTo>
                  <a:lnTo>
                    <a:pt x="529209" y="1368457"/>
                  </a:lnTo>
                  <a:lnTo>
                    <a:pt x="533210" y="1367600"/>
                  </a:lnTo>
                  <a:lnTo>
                    <a:pt x="535305" y="1373600"/>
                  </a:lnTo>
                  <a:lnTo>
                    <a:pt x="554831" y="1368647"/>
                  </a:lnTo>
                  <a:lnTo>
                    <a:pt x="552831" y="1362932"/>
                  </a:lnTo>
                  <a:lnTo>
                    <a:pt x="526256" y="1363218"/>
                  </a:lnTo>
                  <a:lnTo>
                    <a:pt x="525304" y="1354550"/>
                  </a:lnTo>
                  <a:lnTo>
                    <a:pt x="515779" y="1354360"/>
                  </a:lnTo>
                  <a:lnTo>
                    <a:pt x="512636" y="1349597"/>
                  </a:lnTo>
                  <a:lnTo>
                    <a:pt x="515493" y="1347788"/>
                  </a:lnTo>
                  <a:lnTo>
                    <a:pt x="499872" y="1335596"/>
                  </a:lnTo>
                  <a:lnTo>
                    <a:pt x="494252" y="1341596"/>
                  </a:lnTo>
                  <a:lnTo>
                    <a:pt x="483965" y="1343120"/>
                  </a:lnTo>
                  <a:lnTo>
                    <a:pt x="482727" y="1333690"/>
                  </a:lnTo>
                  <a:lnTo>
                    <a:pt x="487013" y="1314736"/>
                  </a:lnTo>
                  <a:lnTo>
                    <a:pt x="487299" y="1295686"/>
                  </a:lnTo>
                  <a:lnTo>
                    <a:pt x="484918" y="1294638"/>
                  </a:lnTo>
                  <a:lnTo>
                    <a:pt x="474345" y="1311688"/>
                  </a:lnTo>
                  <a:lnTo>
                    <a:pt x="456533" y="1286065"/>
                  </a:lnTo>
                  <a:lnTo>
                    <a:pt x="449675" y="1283208"/>
                  </a:lnTo>
                  <a:lnTo>
                    <a:pt x="448818" y="1274636"/>
                  </a:lnTo>
                  <a:lnTo>
                    <a:pt x="415862" y="1279684"/>
                  </a:lnTo>
                  <a:lnTo>
                    <a:pt x="415385" y="1294067"/>
                  </a:lnTo>
                  <a:lnTo>
                    <a:pt x="421577" y="1316069"/>
                  </a:lnTo>
                  <a:lnTo>
                    <a:pt x="419957" y="1321689"/>
                  </a:lnTo>
                  <a:lnTo>
                    <a:pt x="427482" y="1327976"/>
                  </a:lnTo>
                  <a:lnTo>
                    <a:pt x="431292" y="1350836"/>
                  </a:lnTo>
                  <a:lnTo>
                    <a:pt x="434626" y="1351502"/>
                  </a:lnTo>
                  <a:lnTo>
                    <a:pt x="436531" y="1362170"/>
                  </a:lnTo>
                  <a:lnTo>
                    <a:pt x="433292" y="1362456"/>
                  </a:lnTo>
                  <a:lnTo>
                    <a:pt x="428720" y="1370743"/>
                  </a:lnTo>
                  <a:lnTo>
                    <a:pt x="424434" y="1369314"/>
                  </a:lnTo>
                  <a:lnTo>
                    <a:pt x="423672" y="1376172"/>
                  </a:lnTo>
                  <a:lnTo>
                    <a:pt x="381571" y="1383030"/>
                  </a:lnTo>
                  <a:lnTo>
                    <a:pt x="360331" y="1390840"/>
                  </a:lnTo>
                  <a:lnTo>
                    <a:pt x="347472" y="1399985"/>
                  </a:lnTo>
                  <a:lnTo>
                    <a:pt x="340138" y="1414177"/>
                  </a:lnTo>
                  <a:close/>
                  <a:moveTo>
                    <a:pt x="352330" y="468059"/>
                  </a:moveTo>
                  <a:lnTo>
                    <a:pt x="347567" y="478917"/>
                  </a:lnTo>
                  <a:lnTo>
                    <a:pt x="363474" y="489109"/>
                  </a:lnTo>
                  <a:lnTo>
                    <a:pt x="370808" y="486346"/>
                  </a:lnTo>
                  <a:lnTo>
                    <a:pt x="373094" y="492443"/>
                  </a:lnTo>
                  <a:lnTo>
                    <a:pt x="383667" y="498634"/>
                  </a:lnTo>
                  <a:lnTo>
                    <a:pt x="377666" y="507968"/>
                  </a:lnTo>
                  <a:lnTo>
                    <a:pt x="384620" y="518922"/>
                  </a:lnTo>
                  <a:lnTo>
                    <a:pt x="380905" y="528923"/>
                  </a:lnTo>
                  <a:lnTo>
                    <a:pt x="417481" y="539305"/>
                  </a:lnTo>
                  <a:lnTo>
                    <a:pt x="422720" y="539687"/>
                  </a:lnTo>
                  <a:lnTo>
                    <a:pt x="424625" y="535019"/>
                  </a:lnTo>
                  <a:lnTo>
                    <a:pt x="425863" y="538163"/>
                  </a:lnTo>
                  <a:lnTo>
                    <a:pt x="438436" y="543115"/>
                  </a:lnTo>
                  <a:lnTo>
                    <a:pt x="439388" y="567214"/>
                  </a:lnTo>
                  <a:lnTo>
                    <a:pt x="435578" y="592836"/>
                  </a:lnTo>
                  <a:lnTo>
                    <a:pt x="432721" y="593027"/>
                  </a:lnTo>
                  <a:lnTo>
                    <a:pt x="432054" y="599122"/>
                  </a:lnTo>
                  <a:lnTo>
                    <a:pt x="425863" y="598837"/>
                  </a:lnTo>
                  <a:lnTo>
                    <a:pt x="424148" y="612077"/>
                  </a:lnTo>
                  <a:lnTo>
                    <a:pt x="424244" y="616077"/>
                  </a:lnTo>
                  <a:lnTo>
                    <a:pt x="433578" y="626078"/>
                  </a:lnTo>
                  <a:lnTo>
                    <a:pt x="439484" y="644080"/>
                  </a:lnTo>
                  <a:lnTo>
                    <a:pt x="440436" y="663988"/>
                  </a:lnTo>
                  <a:lnTo>
                    <a:pt x="437007" y="671036"/>
                  </a:lnTo>
                  <a:lnTo>
                    <a:pt x="438436" y="680752"/>
                  </a:lnTo>
                  <a:lnTo>
                    <a:pt x="443579" y="699040"/>
                  </a:lnTo>
                  <a:lnTo>
                    <a:pt x="446532" y="697897"/>
                  </a:lnTo>
                  <a:lnTo>
                    <a:pt x="460915" y="736283"/>
                  </a:lnTo>
                  <a:lnTo>
                    <a:pt x="469106" y="750856"/>
                  </a:lnTo>
                  <a:lnTo>
                    <a:pt x="476917" y="782384"/>
                  </a:lnTo>
                  <a:lnTo>
                    <a:pt x="497491" y="790194"/>
                  </a:lnTo>
                  <a:lnTo>
                    <a:pt x="492062" y="796671"/>
                  </a:lnTo>
                  <a:lnTo>
                    <a:pt x="491776" y="802386"/>
                  </a:lnTo>
                  <a:lnTo>
                    <a:pt x="480631" y="801053"/>
                  </a:lnTo>
                  <a:lnTo>
                    <a:pt x="466439" y="805625"/>
                  </a:lnTo>
                  <a:lnTo>
                    <a:pt x="465011" y="817531"/>
                  </a:lnTo>
                  <a:lnTo>
                    <a:pt x="430149" y="815816"/>
                  </a:lnTo>
                  <a:lnTo>
                    <a:pt x="422624" y="816769"/>
                  </a:lnTo>
                  <a:lnTo>
                    <a:pt x="422910" y="819340"/>
                  </a:lnTo>
                  <a:lnTo>
                    <a:pt x="427101" y="818864"/>
                  </a:lnTo>
                  <a:lnTo>
                    <a:pt x="431006" y="830294"/>
                  </a:lnTo>
                  <a:lnTo>
                    <a:pt x="449675" y="822293"/>
                  </a:lnTo>
                  <a:lnTo>
                    <a:pt x="448532" y="840200"/>
                  </a:lnTo>
                  <a:lnTo>
                    <a:pt x="463201" y="839248"/>
                  </a:lnTo>
                  <a:lnTo>
                    <a:pt x="476536" y="864203"/>
                  </a:lnTo>
                  <a:lnTo>
                    <a:pt x="479584" y="876871"/>
                  </a:lnTo>
                  <a:lnTo>
                    <a:pt x="489395" y="874109"/>
                  </a:lnTo>
                  <a:lnTo>
                    <a:pt x="494062" y="868585"/>
                  </a:lnTo>
                  <a:lnTo>
                    <a:pt x="508349" y="876300"/>
                  </a:lnTo>
                  <a:lnTo>
                    <a:pt x="506730" y="889635"/>
                  </a:lnTo>
                  <a:lnTo>
                    <a:pt x="502920" y="895350"/>
                  </a:lnTo>
                  <a:lnTo>
                    <a:pt x="510064" y="906780"/>
                  </a:lnTo>
                  <a:lnTo>
                    <a:pt x="517398" y="909256"/>
                  </a:lnTo>
                  <a:lnTo>
                    <a:pt x="516636" y="911352"/>
                  </a:lnTo>
                  <a:lnTo>
                    <a:pt x="520446" y="914971"/>
                  </a:lnTo>
                  <a:lnTo>
                    <a:pt x="530066" y="910685"/>
                  </a:lnTo>
                  <a:lnTo>
                    <a:pt x="537591" y="916019"/>
                  </a:lnTo>
                  <a:lnTo>
                    <a:pt x="543211" y="914686"/>
                  </a:lnTo>
                  <a:lnTo>
                    <a:pt x="536448" y="909161"/>
                  </a:lnTo>
                  <a:lnTo>
                    <a:pt x="533876" y="898779"/>
                  </a:lnTo>
                  <a:lnTo>
                    <a:pt x="525875" y="893064"/>
                  </a:lnTo>
                  <a:lnTo>
                    <a:pt x="541401" y="898779"/>
                  </a:lnTo>
                  <a:lnTo>
                    <a:pt x="543878" y="910304"/>
                  </a:lnTo>
                  <a:lnTo>
                    <a:pt x="549307" y="913447"/>
                  </a:lnTo>
                  <a:lnTo>
                    <a:pt x="555212" y="905256"/>
                  </a:lnTo>
                  <a:lnTo>
                    <a:pt x="560927" y="906113"/>
                  </a:lnTo>
                  <a:lnTo>
                    <a:pt x="566738" y="902494"/>
                  </a:lnTo>
                  <a:lnTo>
                    <a:pt x="575024" y="906113"/>
                  </a:lnTo>
                  <a:lnTo>
                    <a:pt x="594741" y="907637"/>
                  </a:lnTo>
                  <a:lnTo>
                    <a:pt x="590931" y="902303"/>
                  </a:lnTo>
                  <a:lnTo>
                    <a:pt x="598361" y="892397"/>
                  </a:lnTo>
                  <a:lnTo>
                    <a:pt x="596455" y="888778"/>
                  </a:lnTo>
                  <a:lnTo>
                    <a:pt x="627126" y="870680"/>
                  </a:lnTo>
                  <a:lnTo>
                    <a:pt x="624173" y="865061"/>
                  </a:lnTo>
                  <a:lnTo>
                    <a:pt x="617792" y="860774"/>
                  </a:lnTo>
                  <a:lnTo>
                    <a:pt x="611219" y="837819"/>
                  </a:lnTo>
                  <a:lnTo>
                    <a:pt x="609600" y="822388"/>
                  </a:lnTo>
                  <a:lnTo>
                    <a:pt x="617220" y="821341"/>
                  </a:lnTo>
                  <a:lnTo>
                    <a:pt x="616934" y="818293"/>
                  </a:lnTo>
                  <a:lnTo>
                    <a:pt x="621221" y="817721"/>
                  </a:lnTo>
                  <a:lnTo>
                    <a:pt x="620363" y="808292"/>
                  </a:lnTo>
                  <a:lnTo>
                    <a:pt x="646462" y="801243"/>
                  </a:lnTo>
                  <a:lnTo>
                    <a:pt x="654558" y="804863"/>
                  </a:lnTo>
                  <a:lnTo>
                    <a:pt x="685610" y="805720"/>
                  </a:lnTo>
                  <a:lnTo>
                    <a:pt x="684181" y="824960"/>
                  </a:lnTo>
                  <a:lnTo>
                    <a:pt x="691705" y="823531"/>
                  </a:lnTo>
                  <a:lnTo>
                    <a:pt x="691134" y="818864"/>
                  </a:lnTo>
                  <a:lnTo>
                    <a:pt x="699040" y="819245"/>
                  </a:lnTo>
                  <a:lnTo>
                    <a:pt x="701135" y="810863"/>
                  </a:lnTo>
                  <a:lnTo>
                    <a:pt x="721043" y="810959"/>
                  </a:lnTo>
                  <a:lnTo>
                    <a:pt x="724090" y="800290"/>
                  </a:lnTo>
                  <a:lnTo>
                    <a:pt x="739045" y="783146"/>
                  </a:lnTo>
                  <a:lnTo>
                    <a:pt x="743045" y="787718"/>
                  </a:lnTo>
                  <a:lnTo>
                    <a:pt x="749046" y="780860"/>
                  </a:lnTo>
                  <a:lnTo>
                    <a:pt x="750570" y="783336"/>
                  </a:lnTo>
                  <a:lnTo>
                    <a:pt x="758571" y="784193"/>
                  </a:lnTo>
                  <a:lnTo>
                    <a:pt x="760381" y="775716"/>
                  </a:lnTo>
                  <a:lnTo>
                    <a:pt x="765620" y="780002"/>
                  </a:lnTo>
                  <a:lnTo>
                    <a:pt x="787337" y="747236"/>
                  </a:lnTo>
                  <a:lnTo>
                    <a:pt x="792956" y="742188"/>
                  </a:lnTo>
                  <a:lnTo>
                    <a:pt x="803434" y="742188"/>
                  </a:lnTo>
                  <a:lnTo>
                    <a:pt x="813245" y="702088"/>
                  </a:lnTo>
                  <a:lnTo>
                    <a:pt x="801624" y="700469"/>
                  </a:lnTo>
                  <a:lnTo>
                    <a:pt x="800386" y="689896"/>
                  </a:lnTo>
                  <a:lnTo>
                    <a:pt x="790194" y="687896"/>
                  </a:lnTo>
                  <a:lnTo>
                    <a:pt x="789718" y="691039"/>
                  </a:lnTo>
                  <a:lnTo>
                    <a:pt x="775716" y="691991"/>
                  </a:lnTo>
                  <a:lnTo>
                    <a:pt x="773621" y="671513"/>
                  </a:lnTo>
                  <a:lnTo>
                    <a:pt x="783622" y="668560"/>
                  </a:lnTo>
                  <a:lnTo>
                    <a:pt x="784003" y="649605"/>
                  </a:lnTo>
                  <a:lnTo>
                    <a:pt x="786098" y="650081"/>
                  </a:lnTo>
                  <a:lnTo>
                    <a:pt x="788003" y="629698"/>
                  </a:lnTo>
                  <a:lnTo>
                    <a:pt x="794766" y="619220"/>
                  </a:lnTo>
                  <a:lnTo>
                    <a:pt x="784098" y="589788"/>
                  </a:lnTo>
                  <a:lnTo>
                    <a:pt x="777335" y="591503"/>
                  </a:lnTo>
                  <a:lnTo>
                    <a:pt x="774287" y="583216"/>
                  </a:lnTo>
                  <a:lnTo>
                    <a:pt x="784860" y="565880"/>
                  </a:lnTo>
                  <a:lnTo>
                    <a:pt x="758952" y="577596"/>
                  </a:lnTo>
                  <a:lnTo>
                    <a:pt x="747808" y="588454"/>
                  </a:lnTo>
                  <a:lnTo>
                    <a:pt x="731711" y="596075"/>
                  </a:lnTo>
                  <a:lnTo>
                    <a:pt x="732568" y="600456"/>
                  </a:lnTo>
                  <a:lnTo>
                    <a:pt x="729139" y="600456"/>
                  </a:lnTo>
                  <a:lnTo>
                    <a:pt x="732758" y="614077"/>
                  </a:lnTo>
                  <a:lnTo>
                    <a:pt x="723043" y="618744"/>
                  </a:lnTo>
                  <a:lnTo>
                    <a:pt x="715423" y="612267"/>
                  </a:lnTo>
                  <a:lnTo>
                    <a:pt x="706564" y="591312"/>
                  </a:lnTo>
                  <a:lnTo>
                    <a:pt x="717328" y="582168"/>
                  </a:lnTo>
                  <a:lnTo>
                    <a:pt x="715613" y="571976"/>
                  </a:lnTo>
                  <a:lnTo>
                    <a:pt x="704374" y="565595"/>
                  </a:lnTo>
                  <a:lnTo>
                    <a:pt x="703326" y="567500"/>
                  </a:lnTo>
                  <a:lnTo>
                    <a:pt x="692848" y="563404"/>
                  </a:lnTo>
                  <a:lnTo>
                    <a:pt x="689801" y="567500"/>
                  </a:lnTo>
                  <a:lnTo>
                    <a:pt x="684467" y="563785"/>
                  </a:lnTo>
                  <a:lnTo>
                    <a:pt x="682562" y="555688"/>
                  </a:lnTo>
                  <a:lnTo>
                    <a:pt x="685514" y="551402"/>
                  </a:lnTo>
                  <a:lnTo>
                    <a:pt x="675989" y="553403"/>
                  </a:lnTo>
                  <a:lnTo>
                    <a:pt x="657701" y="518351"/>
                  </a:lnTo>
                  <a:lnTo>
                    <a:pt x="670941" y="504158"/>
                  </a:lnTo>
                  <a:lnTo>
                    <a:pt x="674275" y="502158"/>
                  </a:lnTo>
                  <a:lnTo>
                    <a:pt x="675322" y="504825"/>
                  </a:lnTo>
                  <a:lnTo>
                    <a:pt x="681800" y="501015"/>
                  </a:lnTo>
                  <a:lnTo>
                    <a:pt x="682085" y="494729"/>
                  </a:lnTo>
                  <a:lnTo>
                    <a:pt x="699230" y="489585"/>
                  </a:lnTo>
                  <a:lnTo>
                    <a:pt x="720662" y="477964"/>
                  </a:lnTo>
                  <a:lnTo>
                    <a:pt x="725329" y="472250"/>
                  </a:lnTo>
                  <a:lnTo>
                    <a:pt x="727043" y="463105"/>
                  </a:lnTo>
                  <a:lnTo>
                    <a:pt x="691991" y="470535"/>
                  </a:lnTo>
                  <a:lnTo>
                    <a:pt x="691991" y="467678"/>
                  </a:lnTo>
                  <a:lnTo>
                    <a:pt x="666845" y="458724"/>
                  </a:lnTo>
                  <a:lnTo>
                    <a:pt x="648748" y="466249"/>
                  </a:lnTo>
                  <a:lnTo>
                    <a:pt x="636175" y="466725"/>
                  </a:lnTo>
                  <a:lnTo>
                    <a:pt x="630936" y="464439"/>
                  </a:lnTo>
                  <a:lnTo>
                    <a:pt x="615601" y="469868"/>
                  </a:lnTo>
                  <a:lnTo>
                    <a:pt x="607886" y="454057"/>
                  </a:lnTo>
                  <a:lnTo>
                    <a:pt x="600646" y="445389"/>
                  </a:lnTo>
                  <a:lnTo>
                    <a:pt x="595122" y="444437"/>
                  </a:lnTo>
                  <a:lnTo>
                    <a:pt x="581596" y="461296"/>
                  </a:lnTo>
                  <a:lnTo>
                    <a:pt x="576739" y="451676"/>
                  </a:lnTo>
                  <a:lnTo>
                    <a:pt x="566261" y="441388"/>
                  </a:lnTo>
                  <a:lnTo>
                    <a:pt x="540639" y="465011"/>
                  </a:lnTo>
                  <a:lnTo>
                    <a:pt x="534067" y="475012"/>
                  </a:lnTo>
                  <a:lnTo>
                    <a:pt x="532447" y="469202"/>
                  </a:lnTo>
                  <a:lnTo>
                    <a:pt x="535591" y="467011"/>
                  </a:lnTo>
                  <a:lnTo>
                    <a:pt x="538353" y="456724"/>
                  </a:lnTo>
                  <a:lnTo>
                    <a:pt x="534543" y="443103"/>
                  </a:lnTo>
                  <a:lnTo>
                    <a:pt x="527590" y="447104"/>
                  </a:lnTo>
                  <a:lnTo>
                    <a:pt x="530162" y="461201"/>
                  </a:lnTo>
                  <a:lnTo>
                    <a:pt x="526828" y="448723"/>
                  </a:lnTo>
                  <a:lnTo>
                    <a:pt x="515684" y="455009"/>
                  </a:lnTo>
                  <a:lnTo>
                    <a:pt x="513588" y="448628"/>
                  </a:lnTo>
                  <a:lnTo>
                    <a:pt x="524542" y="439484"/>
                  </a:lnTo>
                  <a:lnTo>
                    <a:pt x="510730" y="421196"/>
                  </a:lnTo>
                  <a:lnTo>
                    <a:pt x="488823" y="416052"/>
                  </a:lnTo>
                  <a:lnTo>
                    <a:pt x="457390" y="447294"/>
                  </a:lnTo>
                  <a:lnTo>
                    <a:pt x="452342" y="445294"/>
                  </a:lnTo>
                  <a:lnTo>
                    <a:pt x="447770" y="447104"/>
                  </a:lnTo>
                  <a:lnTo>
                    <a:pt x="424910" y="419767"/>
                  </a:lnTo>
                  <a:lnTo>
                    <a:pt x="409861" y="415004"/>
                  </a:lnTo>
                  <a:lnTo>
                    <a:pt x="406241" y="421291"/>
                  </a:lnTo>
                  <a:lnTo>
                    <a:pt x="394049" y="419862"/>
                  </a:lnTo>
                  <a:lnTo>
                    <a:pt x="399860" y="417290"/>
                  </a:lnTo>
                  <a:lnTo>
                    <a:pt x="396812" y="409575"/>
                  </a:lnTo>
                  <a:lnTo>
                    <a:pt x="392906" y="411385"/>
                  </a:lnTo>
                  <a:lnTo>
                    <a:pt x="388525" y="401098"/>
                  </a:lnTo>
                  <a:lnTo>
                    <a:pt x="384620" y="402717"/>
                  </a:lnTo>
                  <a:lnTo>
                    <a:pt x="381762" y="436340"/>
                  </a:lnTo>
                  <a:lnTo>
                    <a:pt x="379190" y="441103"/>
                  </a:lnTo>
                  <a:lnTo>
                    <a:pt x="370808" y="434054"/>
                  </a:lnTo>
                  <a:lnTo>
                    <a:pt x="363950" y="455200"/>
                  </a:lnTo>
                  <a:lnTo>
                    <a:pt x="359950" y="454438"/>
                  </a:lnTo>
                  <a:lnTo>
                    <a:pt x="360997" y="463296"/>
                  </a:lnTo>
                  <a:lnTo>
                    <a:pt x="352330" y="46805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5" name="Freihandform: Form 174">
              <a:extLst>
                <a:ext uri="{FF2B5EF4-FFF2-40B4-BE49-F238E27FC236}">
                  <a16:creationId xmlns:a16="http://schemas.microsoft.com/office/drawing/2014/main" id="{2F8FC3E0-CA86-421E-82D4-AF59C7346349}"/>
                </a:ext>
              </a:extLst>
            </p:cNvPr>
            <p:cNvSpPr/>
            <p:nvPr/>
          </p:nvSpPr>
          <p:spPr>
            <a:xfrm>
              <a:off x="1379145" y="2926457"/>
              <a:ext cx="688050" cy="836550"/>
            </a:xfrm>
            <a:custGeom>
              <a:avLst/>
              <a:gdLst>
                <a:gd name="connsiteX0" fmla="*/ 644842 w 1323975"/>
                <a:gd name="connsiteY0" fmla="*/ 1582388 h 1609725"/>
                <a:gd name="connsiteX1" fmla="*/ 636270 w 1323975"/>
                <a:gd name="connsiteY1" fmla="*/ 1581245 h 1609725"/>
                <a:gd name="connsiteX2" fmla="*/ 617410 w 1323975"/>
                <a:gd name="connsiteY2" fmla="*/ 1584674 h 1609725"/>
                <a:gd name="connsiteX3" fmla="*/ 588169 w 1323975"/>
                <a:gd name="connsiteY3" fmla="*/ 1599724 h 1609725"/>
                <a:gd name="connsiteX4" fmla="*/ 570643 w 1323975"/>
                <a:gd name="connsiteY4" fmla="*/ 1604867 h 1609725"/>
                <a:gd name="connsiteX5" fmla="*/ 570262 w 1323975"/>
                <a:gd name="connsiteY5" fmla="*/ 1600581 h 1609725"/>
                <a:gd name="connsiteX6" fmla="*/ 562737 w 1323975"/>
                <a:gd name="connsiteY6" fmla="*/ 1591437 h 1609725"/>
                <a:gd name="connsiteX7" fmla="*/ 542449 w 1323975"/>
                <a:gd name="connsiteY7" fmla="*/ 1553623 h 1609725"/>
                <a:gd name="connsiteX8" fmla="*/ 541592 w 1323975"/>
                <a:gd name="connsiteY8" fmla="*/ 1531906 h 1609725"/>
                <a:gd name="connsiteX9" fmla="*/ 544163 w 1323975"/>
                <a:gd name="connsiteY9" fmla="*/ 1527429 h 1609725"/>
                <a:gd name="connsiteX10" fmla="*/ 544449 w 1323975"/>
                <a:gd name="connsiteY10" fmla="*/ 1522857 h 1609725"/>
                <a:gd name="connsiteX11" fmla="*/ 543401 w 1323975"/>
                <a:gd name="connsiteY11" fmla="*/ 1528001 h 1609725"/>
                <a:gd name="connsiteX12" fmla="*/ 537782 w 1323975"/>
                <a:gd name="connsiteY12" fmla="*/ 1525905 h 1609725"/>
                <a:gd name="connsiteX13" fmla="*/ 532924 w 1323975"/>
                <a:gd name="connsiteY13" fmla="*/ 1535049 h 1609725"/>
                <a:gd name="connsiteX14" fmla="*/ 519970 w 1323975"/>
                <a:gd name="connsiteY14" fmla="*/ 1530477 h 1609725"/>
                <a:gd name="connsiteX15" fmla="*/ 520922 w 1323975"/>
                <a:gd name="connsiteY15" fmla="*/ 1526667 h 1609725"/>
                <a:gd name="connsiteX16" fmla="*/ 518922 w 1323975"/>
                <a:gd name="connsiteY16" fmla="*/ 1525334 h 1609725"/>
                <a:gd name="connsiteX17" fmla="*/ 522065 w 1323975"/>
                <a:gd name="connsiteY17" fmla="*/ 1509331 h 1609725"/>
                <a:gd name="connsiteX18" fmla="*/ 529495 w 1323975"/>
                <a:gd name="connsiteY18" fmla="*/ 1508760 h 1609725"/>
                <a:gd name="connsiteX19" fmla="*/ 534162 w 1323975"/>
                <a:gd name="connsiteY19" fmla="*/ 1512189 h 1609725"/>
                <a:gd name="connsiteX20" fmla="*/ 543020 w 1323975"/>
                <a:gd name="connsiteY20" fmla="*/ 1508474 h 1609725"/>
                <a:gd name="connsiteX21" fmla="*/ 536258 w 1323975"/>
                <a:gd name="connsiteY21" fmla="*/ 1502283 h 1609725"/>
                <a:gd name="connsiteX22" fmla="*/ 538543 w 1323975"/>
                <a:gd name="connsiteY22" fmla="*/ 1496568 h 1609725"/>
                <a:gd name="connsiteX23" fmla="*/ 535115 w 1323975"/>
                <a:gd name="connsiteY23" fmla="*/ 1501140 h 1609725"/>
                <a:gd name="connsiteX24" fmla="*/ 528257 w 1323975"/>
                <a:gd name="connsiteY24" fmla="*/ 1499235 h 1609725"/>
                <a:gd name="connsiteX25" fmla="*/ 529685 w 1323975"/>
                <a:gd name="connsiteY25" fmla="*/ 1497711 h 1609725"/>
                <a:gd name="connsiteX26" fmla="*/ 523780 w 1323975"/>
                <a:gd name="connsiteY26" fmla="*/ 1491424 h 1609725"/>
                <a:gd name="connsiteX27" fmla="*/ 524732 w 1323975"/>
                <a:gd name="connsiteY27" fmla="*/ 1489329 h 1609725"/>
                <a:gd name="connsiteX28" fmla="*/ 521113 w 1323975"/>
                <a:gd name="connsiteY28" fmla="*/ 1487805 h 1609725"/>
                <a:gd name="connsiteX29" fmla="*/ 528447 w 1323975"/>
                <a:gd name="connsiteY29" fmla="*/ 1480756 h 1609725"/>
                <a:gd name="connsiteX30" fmla="*/ 525875 w 1323975"/>
                <a:gd name="connsiteY30" fmla="*/ 1476947 h 1609725"/>
                <a:gd name="connsiteX31" fmla="*/ 531304 w 1323975"/>
                <a:gd name="connsiteY31" fmla="*/ 1480566 h 1609725"/>
                <a:gd name="connsiteX32" fmla="*/ 526447 w 1323975"/>
                <a:gd name="connsiteY32" fmla="*/ 1487805 h 1609725"/>
                <a:gd name="connsiteX33" fmla="*/ 530066 w 1323975"/>
                <a:gd name="connsiteY33" fmla="*/ 1490091 h 1609725"/>
                <a:gd name="connsiteX34" fmla="*/ 539496 w 1323975"/>
                <a:gd name="connsiteY34" fmla="*/ 1483043 h 1609725"/>
                <a:gd name="connsiteX35" fmla="*/ 536829 w 1323975"/>
                <a:gd name="connsiteY35" fmla="*/ 1481519 h 1609725"/>
                <a:gd name="connsiteX36" fmla="*/ 537305 w 1323975"/>
                <a:gd name="connsiteY36" fmla="*/ 1478756 h 1609725"/>
                <a:gd name="connsiteX37" fmla="*/ 532257 w 1323975"/>
                <a:gd name="connsiteY37" fmla="*/ 1478947 h 1609725"/>
                <a:gd name="connsiteX38" fmla="*/ 535305 w 1323975"/>
                <a:gd name="connsiteY38" fmla="*/ 1473708 h 1609725"/>
                <a:gd name="connsiteX39" fmla="*/ 525399 w 1323975"/>
                <a:gd name="connsiteY39" fmla="*/ 1470851 h 1609725"/>
                <a:gd name="connsiteX40" fmla="*/ 522256 w 1323975"/>
                <a:gd name="connsiteY40" fmla="*/ 1465326 h 1609725"/>
                <a:gd name="connsiteX41" fmla="*/ 519017 w 1323975"/>
                <a:gd name="connsiteY41" fmla="*/ 1469422 h 1609725"/>
                <a:gd name="connsiteX42" fmla="*/ 513398 w 1323975"/>
                <a:gd name="connsiteY42" fmla="*/ 1468946 h 1609725"/>
                <a:gd name="connsiteX43" fmla="*/ 506444 w 1323975"/>
                <a:gd name="connsiteY43" fmla="*/ 1454468 h 1609725"/>
                <a:gd name="connsiteX44" fmla="*/ 506349 w 1323975"/>
                <a:gd name="connsiteY44" fmla="*/ 1457420 h 1609725"/>
                <a:gd name="connsiteX45" fmla="*/ 501110 w 1323975"/>
                <a:gd name="connsiteY45" fmla="*/ 1457897 h 1609725"/>
                <a:gd name="connsiteX46" fmla="*/ 502539 w 1323975"/>
                <a:gd name="connsiteY46" fmla="*/ 1441514 h 1609725"/>
                <a:gd name="connsiteX47" fmla="*/ 499967 w 1323975"/>
                <a:gd name="connsiteY47" fmla="*/ 1438656 h 1609725"/>
                <a:gd name="connsiteX48" fmla="*/ 489394 w 1323975"/>
                <a:gd name="connsiteY48" fmla="*/ 1459897 h 1609725"/>
                <a:gd name="connsiteX49" fmla="*/ 489585 w 1323975"/>
                <a:gd name="connsiteY49" fmla="*/ 1475422 h 1609725"/>
                <a:gd name="connsiteX50" fmla="*/ 480536 w 1323975"/>
                <a:gd name="connsiteY50" fmla="*/ 1490281 h 1609725"/>
                <a:gd name="connsiteX51" fmla="*/ 498253 w 1323975"/>
                <a:gd name="connsiteY51" fmla="*/ 1508379 h 1609725"/>
                <a:gd name="connsiteX52" fmla="*/ 503968 w 1323975"/>
                <a:gd name="connsiteY52" fmla="*/ 1504379 h 1609725"/>
                <a:gd name="connsiteX53" fmla="*/ 506349 w 1323975"/>
                <a:gd name="connsiteY53" fmla="*/ 1506093 h 1609725"/>
                <a:gd name="connsiteX54" fmla="*/ 501682 w 1323975"/>
                <a:gd name="connsiteY54" fmla="*/ 1511237 h 1609725"/>
                <a:gd name="connsiteX55" fmla="*/ 496252 w 1323975"/>
                <a:gd name="connsiteY55" fmla="*/ 1511903 h 1609725"/>
                <a:gd name="connsiteX56" fmla="*/ 495395 w 1323975"/>
                <a:gd name="connsiteY56" fmla="*/ 1508093 h 1609725"/>
                <a:gd name="connsiteX57" fmla="*/ 478345 w 1323975"/>
                <a:gd name="connsiteY57" fmla="*/ 1490758 h 1609725"/>
                <a:gd name="connsiteX58" fmla="*/ 482156 w 1323975"/>
                <a:gd name="connsiteY58" fmla="*/ 1479614 h 1609725"/>
                <a:gd name="connsiteX59" fmla="*/ 486442 w 1323975"/>
                <a:gd name="connsiteY59" fmla="*/ 1474565 h 1609725"/>
                <a:gd name="connsiteX60" fmla="*/ 487204 w 1323975"/>
                <a:gd name="connsiteY60" fmla="*/ 1459706 h 1609725"/>
                <a:gd name="connsiteX61" fmla="*/ 499967 w 1323975"/>
                <a:gd name="connsiteY61" fmla="*/ 1430655 h 1609725"/>
                <a:gd name="connsiteX62" fmla="*/ 505873 w 1323975"/>
                <a:gd name="connsiteY62" fmla="*/ 1428655 h 1609725"/>
                <a:gd name="connsiteX63" fmla="*/ 510731 w 1323975"/>
                <a:gd name="connsiteY63" fmla="*/ 1433417 h 1609725"/>
                <a:gd name="connsiteX64" fmla="*/ 515493 w 1323975"/>
                <a:gd name="connsiteY64" fmla="*/ 1428369 h 1609725"/>
                <a:gd name="connsiteX65" fmla="*/ 508159 w 1323975"/>
                <a:gd name="connsiteY65" fmla="*/ 1419511 h 1609725"/>
                <a:gd name="connsiteX66" fmla="*/ 503491 w 1323975"/>
                <a:gd name="connsiteY66" fmla="*/ 1417796 h 1609725"/>
                <a:gd name="connsiteX67" fmla="*/ 493490 w 1323975"/>
                <a:gd name="connsiteY67" fmla="*/ 1420082 h 1609725"/>
                <a:gd name="connsiteX68" fmla="*/ 475583 w 1323975"/>
                <a:gd name="connsiteY68" fmla="*/ 1416272 h 1609725"/>
                <a:gd name="connsiteX69" fmla="*/ 468916 w 1323975"/>
                <a:gd name="connsiteY69" fmla="*/ 1406843 h 1609725"/>
                <a:gd name="connsiteX70" fmla="*/ 470630 w 1323975"/>
                <a:gd name="connsiteY70" fmla="*/ 1388173 h 1609725"/>
                <a:gd name="connsiteX71" fmla="*/ 468249 w 1323975"/>
                <a:gd name="connsiteY71" fmla="*/ 1384078 h 1609725"/>
                <a:gd name="connsiteX72" fmla="*/ 458819 w 1323975"/>
                <a:gd name="connsiteY72" fmla="*/ 1384840 h 1609725"/>
                <a:gd name="connsiteX73" fmla="*/ 455009 w 1323975"/>
                <a:gd name="connsiteY73" fmla="*/ 1376553 h 1609725"/>
                <a:gd name="connsiteX74" fmla="*/ 449961 w 1323975"/>
                <a:gd name="connsiteY74" fmla="*/ 1373886 h 1609725"/>
                <a:gd name="connsiteX75" fmla="*/ 445770 w 1323975"/>
                <a:gd name="connsiteY75" fmla="*/ 1360265 h 1609725"/>
                <a:gd name="connsiteX76" fmla="*/ 446818 w 1323975"/>
                <a:gd name="connsiteY76" fmla="*/ 1356836 h 1609725"/>
                <a:gd name="connsiteX77" fmla="*/ 441960 w 1323975"/>
                <a:gd name="connsiteY77" fmla="*/ 1352550 h 1609725"/>
                <a:gd name="connsiteX78" fmla="*/ 440531 w 1323975"/>
                <a:gd name="connsiteY78" fmla="*/ 1341882 h 1609725"/>
                <a:gd name="connsiteX79" fmla="*/ 437578 w 1323975"/>
                <a:gd name="connsiteY79" fmla="*/ 1340739 h 1609725"/>
                <a:gd name="connsiteX80" fmla="*/ 431101 w 1323975"/>
                <a:gd name="connsiteY80" fmla="*/ 1341120 h 1609725"/>
                <a:gd name="connsiteX81" fmla="*/ 423767 w 1323975"/>
                <a:gd name="connsiteY81" fmla="*/ 1355027 h 1609725"/>
                <a:gd name="connsiteX82" fmla="*/ 406336 w 1323975"/>
                <a:gd name="connsiteY82" fmla="*/ 1372076 h 1609725"/>
                <a:gd name="connsiteX83" fmla="*/ 404336 w 1323975"/>
                <a:gd name="connsiteY83" fmla="*/ 1378744 h 1609725"/>
                <a:gd name="connsiteX84" fmla="*/ 390620 w 1323975"/>
                <a:gd name="connsiteY84" fmla="*/ 1397127 h 1609725"/>
                <a:gd name="connsiteX85" fmla="*/ 395478 w 1323975"/>
                <a:gd name="connsiteY85" fmla="*/ 1415320 h 1609725"/>
                <a:gd name="connsiteX86" fmla="*/ 393478 w 1323975"/>
                <a:gd name="connsiteY86" fmla="*/ 1418082 h 1609725"/>
                <a:gd name="connsiteX87" fmla="*/ 396050 w 1323975"/>
                <a:gd name="connsiteY87" fmla="*/ 1431607 h 1609725"/>
                <a:gd name="connsiteX88" fmla="*/ 399574 w 1323975"/>
                <a:gd name="connsiteY88" fmla="*/ 1438561 h 1609725"/>
                <a:gd name="connsiteX89" fmla="*/ 391382 w 1323975"/>
                <a:gd name="connsiteY89" fmla="*/ 1451420 h 1609725"/>
                <a:gd name="connsiteX90" fmla="*/ 389668 w 1323975"/>
                <a:gd name="connsiteY90" fmla="*/ 1472851 h 1609725"/>
                <a:gd name="connsiteX91" fmla="*/ 378904 w 1323975"/>
                <a:gd name="connsiteY91" fmla="*/ 1487519 h 1609725"/>
                <a:gd name="connsiteX92" fmla="*/ 377095 w 1323975"/>
                <a:gd name="connsiteY92" fmla="*/ 1487138 h 1609725"/>
                <a:gd name="connsiteX93" fmla="*/ 379190 w 1323975"/>
                <a:gd name="connsiteY93" fmla="*/ 1489424 h 1609725"/>
                <a:gd name="connsiteX94" fmla="*/ 372046 w 1323975"/>
                <a:gd name="connsiteY94" fmla="*/ 1486757 h 1609725"/>
                <a:gd name="connsiteX95" fmla="*/ 367856 w 1323975"/>
                <a:gd name="connsiteY95" fmla="*/ 1494663 h 1609725"/>
                <a:gd name="connsiteX96" fmla="*/ 363379 w 1323975"/>
                <a:gd name="connsiteY96" fmla="*/ 1493615 h 1609725"/>
                <a:gd name="connsiteX97" fmla="*/ 352139 w 1323975"/>
                <a:gd name="connsiteY97" fmla="*/ 1498568 h 1609725"/>
                <a:gd name="connsiteX98" fmla="*/ 350996 w 1323975"/>
                <a:gd name="connsiteY98" fmla="*/ 1505045 h 1609725"/>
                <a:gd name="connsiteX99" fmla="*/ 360902 w 1323975"/>
                <a:gd name="connsiteY99" fmla="*/ 1508284 h 1609725"/>
                <a:gd name="connsiteX100" fmla="*/ 359474 w 1323975"/>
                <a:gd name="connsiteY100" fmla="*/ 1506093 h 1609725"/>
                <a:gd name="connsiteX101" fmla="*/ 362045 w 1323975"/>
                <a:gd name="connsiteY101" fmla="*/ 1503331 h 1609725"/>
                <a:gd name="connsiteX102" fmla="*/ 367570 w 1323975"/>
                <a:gd name="connsiteY102" fmla="*/ 1509522 h 1609725"/>
                <a:gd name="connsiteX103" fmla="*/ 357854 w 1323975"/>
                <a:gd name="connsiteY103" fmla="*/ 1531715 h 1609725"/>
                <a:gd name="connsiteX104" fmla="*/ 350329 w 1323975"/>
                <a:gd name="connsiteY104" fmla="*/ 1529429 h 1609725"/>
                <a:gd name="connsiteX105" fmla="*/ 347853 w 1323975"/>
                <a:gd name="connsiteY105" fmla="*/ 1544288 h 1609725"/>
                <a:gd name="connsiteX106" fmla="*/ 322612 w 1323975"/>
                <a:gd name="connsiteY106" fmla="*/ 1533715 h 1609725"/>
                <a:gd name="connsiteX107" fmla="*/ 323945 w 1323975"/>
                <a:gd name="connsiteY107" fmla="*/ 1529715 h 1609725"/>
                <a:gd name="connsiteX108" fmla="*/ 332518 w 1323975"/>
                <a:gd name="connsiteY108" fmla="*/ 1531620 h 1609725"/>
                <a:gd name="connsiteX109" fmla="*/ 331660 w 1323975"/>
                <a:gd name="connsiteY109" fmla="*/ 1528858 h 1609725"/>
                <a:gd name="connsiteX110" fmla="*/ 337566 w 1323975"/>
                <a:gd name="connsiteY110" fmla="*/ 1527620 h 1609725"/>
                <a:gd name="connsiteX111" fmla="*/ 340614 w 1323975"/>
                <a:gd name="connsiteY111" fmla="*/ 1523905 h 1609725"/>
                <a:gd name="connsiteX112" fmla="*/ 337280 w 1323975"/>
                <a:gd name="connsiteY112" fmla="*/ 1513904 h 1609725"/>
                <a:gd name="connsiteX113" fmla="*/ 339852 w 1323975"/>
                <a:gd name="connsiteY113" fmla="*/ 1508093 h 1609725"/>
                <a:gd name="connsiteX114" fmla="*/ 337280 w 1323975"/>
                <a:gd name="connsiteY114" fmla="*/ 1504474 h 1609725"/>
                <a:gd name="connsiteX115" fmla="*/ 334232 w 1323975"/>
                <a:gd name="connsiteY115" fmla="*/ 1505045 h 1609725"/>
                <a:gd name="connsiteX116" fmla="*/ 332994 w 1323975"/>
                <a:gd name="connsiteY116" fmla="*/ 1496473 h 1609725"/>
                <a:gd name="connsiteX117" fmla="*/ 313944 w 1323975"/>
                <a:gd name="connsiteY117" fmla="*/ 1504283 h 1609725"/>
                <a:gd name="connsiteX118" fmla="*/ 313468 w 1323975"/>
                <a:gd name="connsiteY118" fmla="*/ 1495711 h 1609725"/>
                <a:gd name="connsiteX119" fmla="*/ 305752 w 1323975"/>
                <a:gd name="connsiteY119" fmla="*/ 1492472 h 1609725"/>
                <a:gd name="connsiteX120" fmla="*/ 306133 w 1323975"/>
                <a:gd name="connsiteY120" fmla="*/ 1477994 h 1609725"/>
                <a:gd name="connsiteX121" fmla="*/ 299752 w 1323975"/>
                <a:gd name="connsiteY121" fmla="*/ 1476661 h 1609725"/>
                <a:gd name="connsiteX122" fmla="*/ 287560 w 1323975"/>
                <a:gd name="connsiteY122" fmla="*/ 1498664 h 1609725"/>
                <a:gd name="connsiteX123" fmla="*/ 285845 w 1323975"/>
                <a:gd name="connsiteY123" fmla="*/ 1512665 h 1609725"/>
                <a:gd name="connsiteX124" fmla="*/ 289274 w 1323975"/>
                <a:gd name="connsiteY124" fmla="*/ 1524857 h 1609725"/>
                <a:gd name="connsiteX125" fmla="*/ 278225 w 1323975"/>
                <a:gd name="connsiteY125" fmla="*/ 1547431 h 1609725"/>
                <a:gd name="connsiteX126" fmla="*/ 274796 w 1323975"/>
                <a:gd name="connsiteY126" fmla="*/ 1548574 h 1609725"/>
                <a:gd name="connsiteX127" fmla="*/ 271748 w 1323975"/>
                <a:gd name="connsiteY127" fmla="*/ 1530572 h 1609725"/>
                <a:gd name="connsiteX128" fmla="*/ 255175 w 1323975"/>
                <a:gd name="connsiteY128" fmla="*/ 1516094 h 1609725"/>
                <a:gd name="connsiteX129" fmla="*/ 248031 w 1323975"/>
                <a:gd name="connsiteY129" fmla="*/ 1506474 h 1609725"/>
                <a:gd name="connsiteX130" fmla="*/ 246698 w 1323975"/>
                <a:gd name="connsiteY130" fmla="*/ 1498854 h 1609725"/>
                <a:gd name="connsiteX131" fmla="*/ 251269 w 1323975"/>
                <a:gd name="connsiteY131" fmla="*/ 1488377 h 1609725"/>
                <a:gd name="connsiteX132" fmla="*/ 253841 w 1323975"/>
                <a:gd name="connsiteY132" fmla="*/ 1468660 h 1609725"/>
                <a:gd name="connsiteX133" fmla="*/ 253936 w 1323975"/>
                <a:gd name="connsiteY133" fmla="*/ 1454277 h 1609725"/>
                <a:gd name="connsiteX134" fmla="*/ 247078 w 1323975"/>
                <a:gd name="connsiteY134" fmla="*/ 1436561 h 1609725"/>
                <a:gd name="connsiteX135" fmla="*/ 248602 w 1323975"/>
                <a:gd name="connsiteY135" fmla="*/ 1428464 h 1609725"/>
                <a:gd name="connsiteX136" fmla="*/ 252698 w 1323975"/>
                <a:gd name="connsiteY136" fmla="*/ 1418368 h 1609725"/>
                <a:gd name="connsiteX137" fmla="*/ 254699 w 1323975"/>
                <a:gd name="connsiteY137" fmla="*/ 1419035 h 1609725"/>
                <a:gd name="connsiteX138" fmla="*/ 254032 w 1323975"/>
                <a:gd name="connsiteY138" fmla="*/ 1414844 h 1609725"/>
                <a:gd name="connsiteX139" fmla="*/ 258794 w 1323975"/>
                <a:gd name="connsiteY139" fmla="*/ 1402271 h 1609725"/>
                <a:gd name="connsiteX140" fmla="*/ 270034 w 1323975"/>
                <a:gd name="connsiteY140" fmla="*/ 1401318 h 1609725"/>
                <a:gd name="connsiteX141" fmla="*/ 276130 w 1323975"/>
                <a:gd name="connsiteY141" fmla="*/ 1395889 h 1609725"/>
                <a:gd name="connsiteX142" fmla="*/ 281464 w 1323975"/>
                <a:gd name="connsiteY142" fmla="*/ 1395603 h 1609725"/>
                <a:gd name="connsiteX143" fmla="*/ 281464 w 1323975"/>
                <a:gd name="connsiteY143" fmla="*/ 1390079 h 1609725"/>
                <a:gd name="connsiteX144" fmla="*/ 278987 w 1323975"/>
                <a:gd name="connsiteY144" fmla="*/ 1388364 h 1609725"/>
                <a:gd name="connsiteX145" fmla="*/ 283940 w 1323975"/>
                <a:gd name="connsiteY145" fmla="*/ 1382554 h 1609725"/>
                <a:gd name="connsiteX146" fmla="*/ 279844 w 1323975"/>
                <a:gd name="connsiteY146" fmla="*/ 1380363 h 1609725"/>
                <a:gd name="connsiteX147" fmla="*/ 278035 w 1323975"/>
                <a:gd name="connsiteY147" fmla="*/ 1372172 h 1609725"/>
                <a:gd name="connsiteX148" fmla="*/ 289274 w 1323975"/>
                <a:gd name="connsiteY148" fmla="*/ 1367980 h 1609725"/>
                <a:gd name="connsiteX149" fmla="*/ 294132 w 1323975"/>
                <a:gd name="connsiteY149" fmla="*/ 1363123 h 1609725"/>
                <a:gd name="connsiteX150" fmla="*/ 290132 w 1323975"/>
                <a:gd name="connsiteY150" fmla="*/ 1354550 h 1609725"/>
                <a:gd name="connsiteX151" fmla="*/ 290798 w 1323975"/>
                <a:gd name="connsiteY151" fmla="*/ 1342072 h 1609725"/>
                <a:gd name="connsiteX152" fmla="*/ 288131 w 1323975"/>
                <a:gd name="connsiteY152" fmla="*/ 1334834 h 1609725"/>
                <a:gd name="connsiteX153" fmla="*/ 265557 w 1323975"/>
                <a:gd name="connsiteY153" fmla="*/ 1316831 h 1609725"/>
                <a:gd name="connsiteX154" fmla="*/ 254603 w 1323975"/>
                <a:gd name="connsiteY154" fmla="*/ 1304830 h 1609725"/>
                <a:gd name="connsiteX155" fmla="*/ 248126 w 1323975"/>
                <a:gd name="connsiteY155" fmla="*/ 1279589 h 1609725"/>
                <a:gd name="connsiteX156" fmla="*/ 240316 w 1323975"/>
                <a:gd name="connsiteY156" fmla="*/ 1274540 h 1609725"/>
                <a:gd name="connsiteX157" fmla="*/ 249650 w 1323975"/>
                <a:gd name="connsiteY157" fmla="*/ 1240441 h 1609725"/>
                <a:gd name="connsiteX158" fmla="*/ 257842 w 1323975"/>
                <a:gd name="connsiteY158" fmla="*/ 1233202 h 1609725"/>
                <a:gd name="connsiteX159" fmla="*/ 260033 w 1323975"/>
                <a:gd name="connsiteY159" fmla="*/ 1235964 h 1609725"/>
                <a:gd name="connsiteX160" fmla="*/ 262604 w 1323975"/>
                <a:gd name="connsiteY160" fmla="*/ 1233488 h 1609725"/>
                <a:gd name="connsiteX161" fmla="*/ 261842 w 1323975"/>
                <a:gd name="connsiteY161" fmla="*/ 1226058 h 1609725"/>
                <a:gd name="connsiteX162" fmla="*/ 254603 w 1323975"/>
                <a:gd name="connsiteY162" fmla="*/ 1226153 h 1609725"/>
                <a:gd name="connsiteX163" fmla="*/ 267176 w 1323975"/>
                <a:gd name="connsiteY163" fmla="*/ 1223963 h 1609725"/>
                <a:gd name="connsiteX164" fmla="*/ 268224 w 1323975"/>
                <a:gd name="connsiteY164" fmla="*/ 1217486 h 1609725"/>
                <a:gd name="connsiteX165" fmla="*/ 265366 w 1323975"/>
                <a:gd name="connsiteY165" fmla="*/ 1207008 h 1609725"/>
                <a:gd name="connsiteX166" fmla="*/ 272320 w 1323975"/>
                <a:gd name="connsiteY166" fmla="*/ 1201388 h 1609725"/>
                <a:gd name="connsiteX167" fmla="*/ 269462 w 1323975"/>
                <a:gd name="connsiteY167" fmla="*/ 1198721 h 1609725"/>
                <a:gd name="connsiteX168" fmla="*/ 267176 w 1323975"/>
                <a:gd name="connsiteY168" fmla="*/ 1202150 h 1609725"/>
                <a:gd name="connsiteX169" fmla="*/ 265557 w 1323975"/>
                <a:gd name="connsiteY169" fmla="*/ 1198721 h 1609725"/>
                <a:gd name="connsiteX170" fmla="*/ 270319 w 1323975"/>
                <a:gd name="connsiteY170" fmla="*/ 1196149 h 1609725"/>
                <a:gd name="connsiteX171" fmla="*/ 277463 w 1323975"/>
                <a:gd name="connsiteY171" fmla="*/ 1186434 h 1609725"/>
                <a:gd name="connsiteX172" fmla="*/ 261461 w 1323975"/>
                <a:gd name="connsiteY172" fmla="*/ 1186529 h 1609725"/>
                <a:gd name="connsiteX173" fmla="*/ 246602 w 1323975"/>
                <a:gd name="connsiteY173" fmla="*/ 1172909 h 1609725"/>
                <a:gd name="connsiteX174" fmla="*/ 248412 w 1323975"/>
                <a:gd name="connsiteY174" fmla="*/ 1168337 h 1609725"/>
                <a:gd name="connsiteX175" fmla="*/ 244316 w 1323975"/>
                <a:gd name="connsiteY175" fmla="*/ 1162812 h 1609725"/>
                <a:gd name="connsiteX176" fmla="*/ 247078 w 1323975"/>
                <a:gd name="connsiteY176" fmla="*/ 1155859 h 1609725"/>
                <a:gd name="connsiteX177" fmla="*/ 234410 w 1323975"/>
                <a:gd name="connsiteY177" fmla="*/ 1131284 h 1609725"/>
                <a:gd name="connsiteX178" fmla="*/ 226600 w 1323975"/>
                <a:gd name="connsiteY178" fmla="*/ 1126807 h 1609725"/>
                <a:gd name="connsiteX179" fmla="*/ 224885 w 1323975"/>
                <a:gd name="connsiteY179" fmla="*/ 1128236 h 1609725"/>
                <a:gd name="connsiteX180" fmla="*/ 217741 w 1323975"/>
                <a:gd name="connsiteY180" fmla="*/ 1125474 h 1609725"/>
                <a:gd name="connsiteX181" fmla="*/ 214789 w 1323975"/>
                <a:gd name="connsiteY181" fmla="*/ 1122331 h 1609725"/>
                <a:gd name="connsiteX182" fmla="*/ 218027 w 1323975"/>
                <a:gd name="connsiteY182" fmla="*/ 1117568 h 1609725"/>
                <a:gd name="connsiteX183" fmla="*/ 216313 w 1323975"/>
                <a:gd name="connsiteY183" fmla="*/ 1113472 h 1609725"/>
                <a:gd name="connsiteX184" fmla="*/ 207169 w 1323975"/>
                <a:gd name="connsiteY184" fmla="*/ 1111568 h 1609725"/>
                <a:gd name="connsiteX185" fmla="*/ 194310 w 1323975"/>
                <a:gd name="connsiteY185" fmla="*/ 1101947 h 1609725"/>
                <a:gd name="connsiteX186" fmla="*/ 209645 w 1323975"/>
                <a:gd name="connsiteY186" fmla="*/ 1088422 h 1609725"/>
                <a:gd name="connsiteX187" fmla="*/ 210502 w 1323975"/>
                <a:gd name="connsiteY187" fmla="*/ 1080135 h 1609725"/>
                <a:gd name="connsiteX188" fmla="*/ 195834 w 1323975"/>
                <a:gd name="connsiteY188" fmla="*/ 1060895 h 1609725"/>
                <a:gd name="connsiteX189" fmla="*/ 183070 w 1323975"/>
                <a:gd name="connsiteY189" fmla="*/ 1055465 h 1609725"/>
                <a:gd name="connsiteX190" fmla="*/ 175927 w 1323975"/>
                <a:gd name="connsiteY190" fmla="*/ 1044321 h 1609725"/>
                <a:gd name="connsiteX191" fmla="*/ 170974 w 1323975"/>
                <a:gd name="connsiteY191" fmla="*/ 1040892 h 1609725"/>
                <a:gd name="connsiteX192" fmla="*/ 166497 w 1323975"/>
                <a:gd name="connsiteY192" fmla="*/ 1032986 h 1609725"/>
                <a:gd name="connsiteX193" fmla="*/ 163830 w 1323975"/>
                <a:gd name="connsiteY193" fmla="*/ 1020318 h 1609725"/>
                <a:gd name="connsiteX194" fmla="*/ 161544 w 1323975"/>
                <a:gd name="connsiteY194" fmla="*/ 1020413 h 1609725"/>
                <a:gd name="connsiteX195" fmla="*/ 161353 w 1323975"/>
                <a:gd name="connsiteY195" fmla="*/ 1025557 h 1609725"/>
                <a:gd name="connsiteX196" fmla="*/ 151924 w 1323975"/>
                <a:gd name="connsiteY196" fmla="*/ 1038320 h 1609725"/>
                <a:gd name="connsiteX197" fmla="*/ 148590 w 1323975"/>
                <a:gd name="connsiteY197" fmla="*/ 1022985 h 1609725"/>
                <a:gd name="connsiteX198" fmla="*/ 146209 w 1323975"/>
                <a:gd name="connsiteY198" fmla="*/ 1020032 h 1609725"/>
                <a:gd name="connsiteX199" fmla="*/ 142494 w 1323975"/>
                <a:gd name="connsiteY199" fmla="*/ 1024604 h 1609725"/>
                <a:gd name="connsiteX200" fmla="*/ 138970 w 1323975"/>
                <a:gd name="connsiteY200" fmla="*/ 1021842 h 1609725"/>
                <a:gd name="connsiteX201" fmla="*/ 132874 w 1323975"/>
                <a:gd name="connsiteY201" fmla="*/ 1013746 h 1609725"/>
                <a:gd name="connsiteX202" fmla="*/ 133541 w 1323975"/>
                <a:gd name="connsiteY202" fmla="*/ 1008031 h 1609725"/>
                <a:gd name="connsiteX203" fmla="*/ 125444 w 1323975"/>
                <a:gd name="connsiteY203" fmla="*/ 1018699 h 1609725"/>
                <a:gd name="connsiteX204" fmla="*/ 108585 w 1323975"/>
                <a:gd name="connsiteY204" fmla="*/ 1027843 h 1609725"/>
                <a:gd name="connsiteX205" fmla="*/ 84963 w 1323975"/>
                <a:gd name="connsiteY205" fmla="*/ 1026223 h 1609725"/>
                <a:gd name="connsiteX206" fmla="*/ 67723 w 1323975"/>
                <a:gd name="connsiteY206" fmla="*/ 1028033 h 1609725"/>
                <a:gd name="connsiteX207" fmla="*/ 62293 w 1323975"/>
                <a:gd name="connsiteY207" fmla="*/ 1026223 h 1609725"/>
                <a:gd name="connsiteX208" fmla="*/ 51816 w 1323975"/>
                <a:gd name="connsiteY208" fmla="*/ 1014127 h 1609725"/>
                <a:gd name="connsiteX209" fmla="*/ 43053 w 1323975"/>
                <a:gd name="connsiteY209" fmla="*/ 1012603 h 1609725"/>
                <a:gd name="connsiteX210" fmla="*/ 34671 w 1323975"/>
                <a:gd name="connsiteY210" fmla="*/ 1015746 h 1609725"/>
                <a:gd name="connsiteX211" fmla="*/ 19145 w 1323975"/>
                <a:gd name="connsiteY211" fmla="*/ 1011555 h 1609725"/>
                <a:gd name="connsiteX212" fmla="*/ 10001 w 1323975"/>
                <a:gd name="connsiteY212" fmla="*/ 1003078 h 1609725"/>
                <a:gd name="connsiteX213" fmla="*/ 11430 w 1323975"/>
                <a:gd name="connsiteY213" fmla="*/ 972407 h 1609725"/>
                <a:gd name="connsiteX214" fmla="*/ 9525 w 1323975"/>
                <a:gd name="connsiteY214" fmla="*/ 970407 h 1609725"/>
                <a:gd name="connsiteX215" fmla="*/ 13716 w 1323975"/>
                <a:gd name="connsiteY215" fmla="*/ 957834 h 1609725"/>
                <a:gd name="connsiteX216" fmla="*/ 10954 w 1323975"/>
                <a:gd name="connsiteY216" fmla="*/ 954405 h 1609725"/>
                <a:gd name="connsiteX217" fmla="*/ 15621 w 1323975"/>
                <a:gd name="connsiteY217" fmla="*/ 950309 h 1609725"/>
                <a:gd name="connsiteX218" fmla="*/ 10858 w 1323975"/>
                <a:gd name="connsiteY218" fmla="*/ 942118 h 1609725"/>
                <a:gd name="connsiteX219" fmla="*/ 16192 w 1323975"/>
                <a:gd name="connsiteY219" fmla="*/ 936212 h 1609725"/>
                <a:gd name="connsiteX220" fmla="*/ 34195 w 1323975"/>
                <a:gd name="connsiteY220" fmla="*/ 926878 h 1609725"/>
                <a:gd name="connsiteX221" fmla="*/ 36576 w 1323975"/>
                <a:gd name="connsiteY221" fmla="*/ 892207 h 1609725"/>
                <a:gd name="connsiteX222" fmla="*/ 30385 w 1323975"/>
                <a:gd name="connsiteY222" fmla="*/ 878396 h 1609725"/>
                <a:gd name="connsiteX223" fmla="*/ 26384 w 1323975"/>
                <a:gd name="connsiteY223" fmla="*/ 855154 h 1609725"/>
                <a:gd name="connsiteX224" fmla="*/ 42005 w 1323975"/>
                <a:gd name="connsiteY224" fmla="*/ 813054 h 1609725"/>
                <a:gd name="connsiteX225" fmla="*/ 33528 w 1323975"/>
                <a:gd name="connsiteY225" fmla="*/ 814959 h 1609725"/>
                <a:gd name="connsiteX226" fmla="*/ 31242 w 1323975"/>
                <a:gd name="connsiteY226" fmla="*/ 812578 h 1609725"/>
                <a:gd name="connsiteX227" fmla="*/ 46387 w 1323975"/>
                <a:gd name="connsiteY227" fmla="*/ 802100 h 1609725"/>
                <a:gd name="connsiteX228" fmla="*/ 47911 w 1323975"/>
                <a:gd name="connsiteY228" fmla="*/ 796385 h 1609725"/>
                <a:gd name="connsiteX229" fmla="*/ 45720 w 1323975"/>
                <a:gd name="connsiteY229" fmla="*/ 782764 h 1609725"/>
                <a:gd name="connsiteX230" fmla="*/ 38290 w 1323975"/>
                <a:gd name="connsiteY230" fmla="*/ 768287 h 1609725"/>
                <a:gd name="connsiteX231" fmla="*/ 44482 w 1323975"/>
                <a:gd name="connsiteY231" fmla="*/ 758476 h 1609725"/>
                <a:gd name="connsiteX232" fmla="*/ 50101 w 1323975"/>
                <a:gd name="connsiteY232" fmla="*/ 723519 h 1609725"/>
                <a:gd name="connsiteX233" fmla="*/ 58579 w 1323975"/>
                <a:gd name="connsiteY233" fmla="*/ 722090 h 1609725"/>
                <a:gd name="connsiteX234" fmla="*/ 56102 w 1323975"/>
                <a:gd name="connsiteY234" fmla="*/ 709898 h 1609725"/>
                <a:gd name="connsiteX235" fmla="*/ 70675 w 1323975"/>
                <a:gd name="connsiteY235" fmla="*/ 669227 h 1609725"/>
                <a:gd name="connsiteX236" fmla="*/ 73533 w 1323975"/>
                <a:gd name="connsiteY236" fmla="*/ 665321 h 1609725"/>
                <a:gd name="connsiteX237" fmla="*/ 76771 w 1323975"/>
                <a:gd name="connsiteY237" fmla="*/ 667036 h 1609725"/>
                <a:gd name="connsiteX238" fmla="*/ 76486 w 1323975"/>
                <a:gd name="connsiteY238" fmla="*/ 664178 h 1609725"/>
                <a:gd name="connsiteX239" fmla="*/ 80582 w 1323975"/>
                <a:gd name="connsiteY239" fmla="*/ 664845 h 1609725"/>
                <a:gd name="connsiteX240" fmla="*/ 83344 w 1323975"/>
                <a:gd name="connsiteY240" fmla="*/ 669131 h 1609725"/>
                <a:gd name="connsiteX241" fmla="*/ 85534 w 1323975"/>
                <a:gd name="connsiteY241" fmla="*/ 667703 h 1609725"/>
                <a:gd name="connsiteX242" fmla="*/ 81153 w 1323975"/>
                <a:gd name="connsiteY242" fmla="*/ 662083 h 1609725"/>
                <a:gd name="connsiteX243" fmla="*/ 88392 w 1323975"/>
                <a:gd name="connsiteY243" fmla="*/ 656654 h 1609725"/>
                <a:gd name="connsiteX244" fmla="*/ 91726 w 1323975"/>
                <a:gd name="connsiteY244" fmla="*/ 658749 h 1609725"/>
                <a:gd name="connsiteX245" fmla="*/ 92678 w 1323975"/>
                <a:gd name="connsiteY245" fmla="*/ 654368 h 1609725"/>
                <a:gd name="connsiteX246" fmla="*/ 95631 w 1323975"/>
                <a:gd name="connsiteY246" fmla="*/ 654177 h 1609725"/>
                <a:gd name="connsiteX247" fmla="*/ 102870 w 1323975"/>
                <a:gd name="connsiteY247" fmla="*/ 656368 h 1609725"/>
                <a:gd name="connsiteX248" fmla="*/ 107537 w 1323975"/>
                <a:gd name="connsiteY248" fmla="*/ 654177 h 1609725"/>
                <a:gd name="connsiteX249" fmla="*/ 126778 w 1323975"/>
                <a:gd name="connsiteY249" fmla="*/ 659606 h 1609725"/>
                <a:gd name="connsiteX250" fmla="*/ 126968 w 1323975"/>
                <a:gd name="connsiteY250" fmla="*/ 661797 h 1609725"/>
                <a:gd name="connsiteX251" fmla="*/ 135922 w 1323975"/>
                <a:gd name="connsiteY251" fmla="*/ 657796 h 1609725"/>
                <a:gd name="connsiteX252" fmla="*/ 139636 w 1323975"/>
                <a:gd name="connsiteY252" fmla="*/ 661702 h 1609725"/>
                <a:gd name="connsiteX253" fmla="*/ 147923 w 1323975"/>
                <a:gd name="connsiteY253" fmla="*/ 660845 h 1609725"/>
                <a:gd name="connsiteX254" fmla="*/ 150304 w 1323975"/>
                <a:gd name="connsiteY254" fmla="*/ 662940 h 1609725"/>
                <a:gd name="connsiteX255" fmla="*/ 152495 w 1323975"/>
                <a:gd name="connsiteY255" fmla="*/ 659702 h 1609725"/>
                <a:gd name="connsiteX256" fmla="*/ 155734 w 1323975"/>
                <a:gd name="connsiteY256" fmla="*/ 666179 h 1609725"/>
                <a:gd name="connsiteX257" fmla="*/ 163830 w 1323975"/>
                <a:gd name="connsiteY257" fmla="*/ 667417 h 1609725"/>
                <a:gd name="connsiteX258" fmla="*/ 165163 w 1323975"/>
                <a:gd name="connsiteY258" fmla="*/ 661321 h 1609725"/>
                <a:gd name="connsiteX259" fmla="*/ 168307 w 1323975"/>
                <a:gd name="connsiteY259" fmla="*/ 661892 h 1609725"/>
                <a:gd name="connsiteX260" fmla="*/ 169450 w 1323975"/>
                <a:gd name="connsiteY260" fmla="*/ 659321 h 1609725"/>
                <a:gd name="connsiteX261" fmla="*/ 173355 w 1323975"/>
                <a:gd name="connsiteY261" fmla="*/ 664083 h 1609725"/>
                <a:gd name="connsiteX262" fmla="*/ 175927 w 1323975"/>
                <a:gd name="connsiteY262" fmla="*/ 653224 h 1609725"/>
                <a:gd name="connsiteX263" fmla="*/ 190024 w 1323975"/>
                <a:gd name="connsiteY263" fmla="*/ 652939 h 1609725"/>
                <a:gd name="connsiteX264" fmla="*/ 193072 w 1323975"/>
                <a:gd name="connsiteY264" fmla="*/ 649510 h 1609725"/>
                <a:gd name="connsiteX265" fmla="*/ 186785 w 1323975"/>
                <a:gd name="connsiteY265" fmla="*/ 646747 h 1609725"/>
                <a:gd name="connsiteX266" fmla="*/ 197739 w 1323975"/>
                <a:gd name="connsiteY266" fmla="*/ 640842 h 1609725"/>
                <a:gd name="connsiteX267" fmla="*/ 196310 w 1323975"/>
                <a:gd name="connsiteY267" fmla="*/ 638842 h 1609725"/>
                <a:gd name="connsiteX268" fmla="*/ 203549 w 1323975"/>
                <a:gd name="connsiteY268" fmla="*/ 631412 h 1609725"/>
                <a:gd name="connsiteX269" fmla="*/ 200025 w 1323975"/>
                <a:gd name="connsiteY269" fmla="*/ 626936 h 1609725"/>
                <a:gd name="connsiteX270" fmla="*/ 224504 w 1323975"/>
                <a:gd name="connsiteY270" fmla="*/ 605409 h 1609725"/>
                <a:gd name="connsiteX271" fmla="*/ 214408 w 1323975"/>
                <a:gd name="connsiteY271" fmla="*/ 591598 h 1609725"/>
                <a:gd name="connsiteX272" fmla="*/ 223361 w 1323975"/>
                <a:gd name="connsiteY272" fmla="*/ 584645 h 1609725"/>
                <a:gd name="connsiteX273" fmla="*/ 227648 w 1323975"/>
                <a:gd name="connsiteY273" fmla="*/ 591407 h 1609725"/>
                <a:gd name="connsiteX274" fmla="*/ 231172 w 1323975"/>
                <a:gd name="connsiteY274" fmla="*/ 589597 h 1609725"/>
                <a:gd name="connsiteX275" fmla="*/ 226124 w 1323975"/>
                <a:gd name="connsiteY275" fmla="*/ 582454 h 1609725"/>
                <a:gd name="connsiteX276" fmla="*/ 232029 w 1323975"/>
                <a:gd name="connsiteY276" fmla="*/ 577596 h 1609725"/>
                <a:gd name="connsiteX277" fmla="*/ 218980 w 1323975"/>
                <a:gd name="connsiteY277" fmla="*/ 565213 h 1609725"/>
                <a:gd name="connsiteX278" fmla="*/ 220885 w 1323975"/>
                <a:gd name="connsiteY278" fmla="*/ 562165 h 1609725"/>
                <a:gd name="connsiteX279" fmla="*/ 225171 w 1323975"/>
                <a:gd name="connsiteY279" fmla="*/ 561594 h 1609725"/>
                <a:gd name="connsiteX280" fmla="*/ 219456 w 1323975"/>
                <a:gd name="connsiteY280" fmla="*/ 553021 h 1609725"/>
                <a:gd name="connsiteX281" fmla="*/ 225457 w 1323975"/>
                <a:gd name="connsiteY281" fmla="*/ 549402 h 1609725"/>
                <a:gd name="connsiteX282" fmla="*/ 220885 w 1323975"/>
                <a:gd name="connsiteY282" fmla="*/ 542354 h 1609725"/>
                <a:gd name="connsiteX283" fmla="*/ 223075 w 1323975"/>
                <a:gd name="connsiteY283" fmla="*/ 543496 h 1609725"/>
                <a:gd name="connsiteX284" fmla="*/ 231743 w 1323975"/>
                <a:gd name="connsiteY284" fmla="*/ 534543 h 1609725"/>
                <a:gd name="connsiteX285" fmla="*/ 225742 w 1323975"/>
                <a:gd name="connsiteY285" fmla="*/ 528638 h 1609725"/>
                <a:gd name="connsiteX286" fmla="*/ 232219 w 1323975"/>
                <a:gd name="connsiteY286" fmla="*/ 521970 h 1609725"/>
                <a:gd name="connsiteX287" fmla="*/ 236791 w 1323975"/>
                <a:gd name="connsiteY287" fmla="*/ 523113 h 1609725"/>
                <a:gd name="connsiteX288" fmla="*/ 237839 w 1323975"/>
                <a:gd name="connsiteY288" fmla="*/ 514540 h 1609725"/>
                <a:gd name="connsiteX289" fmla="*/ 243840 w 1323975"/>
                <a:gd name="connsiteY289" fmla="*/ 515874 h 1609725"/>
                <a:gd name="connsiteX290" fmla="*/ 244126 w 1323975"/>
                <a:gd name="connsiteY290" fmla="*/ 510159 h 1609725"/>
                <a:gd name="connsiteX291" fmla="*/ 251650 w 1323975"/>
                <a:gd name="connsiteY291" fmla="*/ 509206 h 1609725"/>
                <a:gd name="connsiteX292" fmla="*/ 249650 w 1323975"/>
                <a:gd name="connsiteY292" fmla="*/ 497872 h 1609725"/>
                <a:gd name="connsiteX293" fmla="*/ 254413 w 1323975"/>
                <a:gd name="connsiteY293" fmla="*/ 497014 h 1609725"/>
                <a:gd name="connsiteX294" fmla="*/ 256984 w 1323975"/>
                <a:gd name="connsiteY294" fmla="*/ 491014 h 1609725"/>
                <a:gd name="connsiteX295" fmla="*/ 256984 w 1323975"/>
                <a:gd name="connsiteY295" fmla="*/ 476917 h 1609725"/>
                <a:gd name="connsiteX296" fmla="*/ 251365 w 1323975"/>
                <a:gd name="connsiteY296" fmla="*/ 467868 h 1609725"/>
                <a:gd name="connsiteX297" fmla="*/ 246983 w 1323975"/>
                <a:gd name="connsiteY297" fmla="*/ 470154 h 1609725"/>
                <a:gd name="connsiteX298" fmla="*/ 245364 w 1323975"/>
                <a:gd name="connsiteY298" fmla="*/ 460820 h 1609725"/>
                <a:gd name="connsiteX299" fmla="*/ 241840 w 1323975"/>
                <a:gd name="connsiteY299" fmla="*/ 460724 h 1609725"/>
                <a:gd name="connsiteX300" fmla="*/ 234696 w 1323975"/>
                <a:gd name="connsiteY300" fmla="*/ 453199 h 1609725"/>
                <a:gd name="connsiteX301" fmla="*/ 239268 w 1323975"/>
                <a:gd name="connsiteY301" fmla="*/ 462439 h 1609725"/>
                <a:gd name="connsiteX302" fmla="*/ 209741 w 1323975"/>
                <a:gd name="connsiteY302" fmla="*/ 461201 h 1609725"/>
                <a:gd name="connsiteX303" fmla="*/ 208502 w 1323975"/>
                <a:gd name="connsiteY303" fmla="*/ 441388 h 1609725"/>
                <a:gd name="connsiteX304" fmla="*/ 202787 w 1323975"/>
                <a:gd name="connsiteY304" fmla="*/ 434721 h 1609725"/>
                <a:gd name="connsiteX305" fmla="*/ 203073 w 1323975"/>
                <a:gd name="connsiteY305" fmla="*/ 423577 h 1609725"/>
                <a:gd name="connsiteX306" fmla="*/ 200692 w 1323975"/>
                <a:gd name="connsiteY306" fmla="*/ 421100 h 1609725"/>
                <a:gd name="connsiteX307" fmla="*/ 214789 w 1323975"/>
                <a:gd name="connsiteY307" fmla="*/ 421100 h 1609725"/>
                <a:gd name="connsiteX308" fmla="*/ 252889 w 1323975"/>
                <a:gd name="connsiteY308" fmla="*/ 428244 h 1609725"/>
                <a:gd name="connsiteX309" fmla="*/ 266891 w 1323975"/>
                <a:gd name="connsiteY309" fmla="*/ 425291 h 1609725"/>
                <a:gd name="connsiteX310" fmla="*/ 275749 w 1323975"/>
                <a:gd name="connsiteY310" fmla="*/ 419957 h 1609725"/>
                <a:gd name="connsiteX311" fmla="*/ 293370 w 1323975"/>
                <a:gd name="connsiteY311" fmla="*/ 417957 h 1609725"/>
                <a:gd name="connsiteX312" fmla="*/ 299561 w 1323975"/>
                <a:gd name="connsiteY312" fmla="*/ 404908 h 1609725"/>
                <a:gd name="connsiteX313" fmla="*/ 301942 w 1323975"/>
                <a:gd name="connsiteY313" fmla="*/ 384143 h 1609725"/>
                <a:gd name="connsiteX314" fmla="*/ 312229 w 1323975"/>
                <a:gd name="connsiteY314" fmla="*/ 371761 h 1609725"/>
                <a:gd name="connsiteX315" fmla="*/ 312610 w 1323975"/>
                <a:gd name="connsiteY315" fmla="*/ 362903 h 1609725"/>
                <a:gd name="connsiteX316" fmla="*/ 303943 w 1323975"/>
                <a:gd name="connsiteY316" fmla="*/ 360712 h 1609725"/>
                <a:gd name="connsiteX317" fmla="*/ 309848 w 1323975"/>
                <a:gd name="connsiteY317" fmla="*/ 356235 h 1609725"/>
                <a:gd name="connsiteX318" fmla="*/ 307181 w 1323975"/>
                <a:gd name="connsiteY318" fmla="*/ 352520 h 1609725"/>
                <a:gd name="connsiteX319" fmla="*/ 278606 w 1323975"/>
                <a:gd name="connsiteY319" fmla="*/ 354997 h 1609725"/>
                <a:gd name="connsiteX320" fmla="*/ 279083 w 1323975"/>
                <a:gd name="connsiteY320" fmla="*/ 352615 h 1609725"/>
                <a:gd name="connsiteX321" fmla="*/ 257937 w 1323975"/>
                <a:gd name="connsiteY321" fmla="*/ 346901 h 1609725"/>
                <a:gd name="connsiteX322" fmla="*/ 204502 w 1323975"/>
                <a:gd name="connsiteY322" fmla="*/ 342329 h 1609725"/>
                <a:gd name="connsiteX323" fmla="*/ 205550 w 1323975"/>
                <a:gd name="connsiteY323" fmla="*/ 329184 h 1609725"/>
                <a:gd name="connsiteX324" fmla="*/ 231267 w 1323975"/>
                <a:gd name="connsiteY324" fmla="*/ 329946 h 1609725"/>
                <a:gd name="connsiteX325" fmla="*/ 235839 w 1323975"/>
                <a:gd name="connsiteY325" fmla="*/ 314706 h 1609725"/>
                <a:gd name="connsiteX326" fmla="*/ 251269 w 1323975"/>
                <a:gd name="connsiteY326" fmla="*/ 318516 h 1609725"/>
                <a:gd name="connsiteX327" fmla="*/ 252032 w 1323975"/>
                <a:gd name="connsiteY327" fmla="*/ 314896 h 1609725"/>
                <a:gd name="connsiteX328" fmla="*/ 254794 w 1323975"/>
                <a:gd name="connsiteY328" fmla="*/ 314801 h 1609725"/>
                <a:gd name="connsiteX329" fmla="*/ 256413 w 1323975"/>
                <a:gd name="connsiteY329" fmla="*/ 306229 h 1609725"/>
                <a:gd name="connsiteX330" fmla="*/ 252889 w 1323975"/>
                <a:gd name="connsiteY330" fmla="*/ 306229 h 1609725"/>
                <a:gd name="connsiteX331" fmla="*/ 253079 w 1323975"/>
                <a:gd name="connsiteY331" fmla="*/ 302800 h 1609725"/>
                <a:gd name="connsiteX332" fmla="*/ 259270 w 1323975"/>
                <a:gd name="connsiteY332" fmla="*/ 288036 h 1609725"/>
                <a:gd name="connsiteX333" fmla="*/ 274987 w 1323975"/>
                <a:gd name="connsiteY333" fmla="*/ 275654 h 1609725"/>
                <a:gd name="connsiteX334" fmla="*/ 278797 w 1323975"/>
                <a:gd name="connsiteY334" fmla="*/ 266033 h 1609725"/>
                <a:gd name="connsiteX335" fmla="*/ 291275 w 1323975"/>
                <a:gd name="connsiteY335" fmla="*/ 270796 h 1609725"/>
                <a:gd name="connsiteX336" fmla="*/ 296513 w 1323975"/>
                <a:gd name="connsiteY336" fmla="*/ 260032 h 1609725"/>
                <a:gd name="connsiteX337" fmla="*/ 327946 w 1323975"/>
                <a:gd name="connsiteY337" fmla="*/ 273272 h 1609725"/>
                <a:gd name="connsiteX338" fmla="*/ 322802 w 1323975"/>
                <a:gd name="connsiteY338" fmla="*/ 262699 h 1609725"/>
                <a:gd name="connsiteX339" fmla="*/ 326993 w 1323975"/>
                <a:gd name="connsiteY339" fmla="*/ 243173 h 1609725"/>
                <a:gd name="connsiteX340" fmla="*/ 324707 w 1323975"/>
                <a:gd name="connsiteY340" fmla="*/ 237172 h 1609725"/>
                <a:gd name="connsiteX341" fmla="*/ 331375 w 1323975"/>
                <a:gd name="connsiteY341" fmla="*/ 237649 h 1609725"/>
                <a:gd name="connsiteX342" fmla="*/ 334042 w 1323975"/>
                <a:gd name="connsiteY342" fmla="*/ 219361 h 1609725"/>
                <a:gd name="connsiteX343" fmla="*/ 339566 w 1323975"/>
                <a:gd name="connsiteY343" fmla="*/ 204692 h 1609725"/>
                <a:gd name="connsiteX344" fmla="*/ 336137 w 1323975"/>
                <a:gd name="connsiteY344" fmla="*/ 200692 h 1609725"/>
                <a:gd name="connsiteX345" fmla="*/ 338137 w 1323975"/>
                <a:gd name="connsiteY345" fmla="*/ 195644 h 1609725"/>
                <a:gd name="connsiteX346" fmla="*/ 347758 w 1323975"/>
                <a:gd name="connsiteY346" fmla="*/ 180404 h 1609725"/>
                <a:gd name="connsiteX347" fmla="*/ 352330 w 1323975"/>
                <a:gd name="connsiteY347" fmla="*/ 178594 h 1609725"/>
                <a:gd name="connsiteX348" fmla="*/ 358235 w 1323975"/>
                <a:gd name="connsiteY348" fmla="*/ 162973 h 1609725"/>
                <a:gd name="connsiteX349" fmla="*/ 381191 w 1323975"/>
                <a:gd name="connsiteY349" fmla="*/ 147447 h 1609725"/>
                <a:gd name="connsiteX350" fmla="*/ 383000 w 1323975"/>
                <a:gd name="connsiteY350" fmla="*/ 144399 h 1609725"/>
                <a:gd name="connsiteX351" fmla="*/ 380143 w 1323975"/>
                <a:gd name="connsiteY351" fmla="*/ 143923 h 1609725"/>
                <a:gd name="connsiteX352" fmla="*/ 382048 w 1323975"/>
                <a:gd name="connsiteY352" fmla="*/ 119062 h 1609725"/>
                <a:gd name="connsiteX353" fmla="*/ 392144 w 1323975"/>
                <a:gd name="connsiteY353" fmla="*/ 119729 h 1609725"/>
                <a:gd name="connsiteX354" fmla="*/ 398431 w 1323975"/>
                <a:gd name="connsiteY354" fmla="*/ 127921 h 1609725"/>
                <a:gd name="connsiteX355" fmla="*/ 402717 w 1323975"/>
                <a:gd name="connsiteY355" fmla="*/ 124682 h 1609725"/>
                <a:gd name="connsiteX356" fmla="*/ 413385 w 1323975"/>
                <a:gd name="connsiteY356" fmla="*/ 111347 h 1609725"/>
                <a:gd name="connsiteX357" fmla="*/ 410242 w 1323975"/>
                <a:gd name="connsiteY357" fmla="*/ 103156 h 1609725"/>
                <a:gd name="connsiteX358" fmla="*/ 422815 w 1323975"/>
                <a:gd name="connsiteY358" fmla="*/ 87344 h 1609725"/>
                <a:gd name="connsiteX359" fmla="*/ 426910 w 1323975"/>
                <a:gd name="connsiteY359" fmla="*/ 77534 h 1609725"/>
                <a:gd name="connsiteX360" fmla="*/ 433102 w 1323975"/>
                <a:gd name="connsiteY360" fmla="*/ 87630 h 1609725"/>
                <a:gd name="connsiteX361" fmla="*/ 441198 w 1323975"/>
                <a:gd name="connsiteY361" fmla="*/ 84582 h 1609725"/>
                <a:gd name="connsiteX362" fmla="*/ 445294 w 1323975"/>
                <a:gd name="connsiteY362" fmla="*/ 94583 h 1609725"/>
                <a:gd name="connsiteX363" fmla="*/ 453676 w 1323975"/>
                <a:gd name="connsiteY363" fmla="*/ 91440 h 1609725"/>
                <a:gd name="connsiteX364" fmla="*/ 457676 w 1323975"/>
                <a:gd name="connsiteY364" fmla="*/ 102013 h 1609725"/>
                <a:gd name="connsiteX365" fmla="*/ 476250 w 1323975"/>
                <a:gd name="connsiteY365" fmla="*/ 102489 h 1609725"/>
                <a:gd name="connsiteX366" fmla="*/ 477298 w 1323975"/>
                <a:gd name="connsiteY366" fmla="*/ 99917 h 1609725"/>
                <a:gd name="connsiteX367" fmla="*/ 485299 w 1323975"/>
                <a:gd name="connsiteY367" fmla="*/ 98107 h 1609725"/>
                <a:gd name="connsiteX368" fmla="*/ 483870 w 1323975"/>
                <a:gd name="connsiteY368" fmla="*/ 109633 h 1609725"/>
                <a:gd name="connsiteX369" fmla="*/ 506444 w 1323975"/>
                <a:gd name="connsiteY369" fmla="*/ 111728 h 1609725"/>
                <a:gd name="connsiteX370" fmla="*/ 515398 w 1323975"/>
                <a:gd name="connsiteY370" fmla="*/ 110299 h 1609725"/>
                <a:gd name="connsiteX371" fmla="*/ 513588 w 1323975"/>
                <a:gd name="connsiteY371" fmla="*/ 102298 h 1609725"/>
                <a:gd name="connsiteX372" fmla="*/ 516541 w 1323975"/>
                <a:gd name="connsiteY372" fmla="*/ 101822 h 1609725"/>
                <a:gd name="connsiteX373" fmla="*/ 536353 w 1323975"/>
                <a:gd name="connsiteY373" fmla="*/ 107918 h 1609725"/>
                <a:gd name="connsiteX374" fmla="*/ 546544 w 1323975"/>
                <a:gd name="connsiteY374" fmla="*/ 107728 h 1609725"/>
                <a:gd name="connsiteX375" fmla="*/ 548164 w 1323975"/>
                <a:gd name="connsiteY375" fmla="*/ 114490 h 1609725"/>
                <a:gd name="connsiteX376" fmla="*/ 584930 w 1323975"/>
                <a:gd name="connsiteY376" fmla="*/ 101060 h 1609725"/>
                <a:gd name="connsiteX377" fmla="*/ 587692 w 1323975"/>
                <a:gd name="connsiteY377" fmla="*/ 116967 h 1609725"/>
                <a:gd name="connsiteX378" fmla="*/ 592455 w 1323975"/>
                <a:gd name="connsiteY378" fmla="*/ 116777 h 1609725"/>
                <a:gd name="connsiteX379" fmla="*/ 591884 w 1323975"/>
                <a:gd name="connsiteY379" fmla="*/ 108966 h 1609725"/>
                <a:gd name="connsiteX380" fmla="*/ 606552 w 1323975"/>
                <a:gd name="connsiteY380" fmla="*/ 107442 h 1609725"/>
                <a:gd name="connsiteX381" fmla="*/ 607219 w 1323975"/>
                <a:gd name="connsiteY381" fmla="*/ 110680 h 1609725"/>
                <a:gd name="connsiteX382" fmla="*/ 623316 w 1323975"/>
                <a:gd name="connsiteY382" fmla="*/ 115729 h 1609725"/>
                <a:gd name="connsiteX383" fmla="*/ 623792 w 1323975"/>
                <a:gd name="connsiteY383" fmla="*/ 112395 h 1609725"/>
                <a:gd name="connsiteX384" fmla="*/ 610648 w 1323975"/>
                <a:gd name="connsiteY384" fmla="*/ 96584 h 1609725"/>
                <a:gd name="connsiteX385" fmla="*/ 615029 w 1323975"/>
                <a:gd name="connsiteY385" fmla="*/ 90106 h 1609725"/>
                <a:gd name="connsiteX386" fmla="*/ 630745 w 1323975"/>
                <a:gd name="connsiteY386" fmla="*/ 83439 h 1609725"/>
                <a:gd name="connsiteX387" fmla="*/ 629507 w 1323975"/>
                <a:gd name="connsiteY387" fmla="*/ 80962 h 1609725"/>
                <a:gd name="connsiteX388" fmla="*/ 634936 w 1323975"/>
                <a:gd name="connsiteY388" fmla="*/ 78962 h 1609725"/>
                <a:gd name="connsiteX389" fmla="*/ 632841 w 1323975"/>
                <a:gd name="connsiteY389" fmla="*/ 71914 h 1609725"/>
                <a:gd name="connsiteX390" fmla="*/ 637413 w 1323975"/>
                <a:gd name="connsiteY390" fmla="*/ 69437 h 1609725"/>
                <a:gd name="connsiteX391" fmla="*/ 636270 w 1323975"/>
                <a:gd name="connsiteY391" fmla="*/ 57340 h 1609725"/>
                <a:gd name="connsiteX392" fmla="*/ 651605 w 1323975"/>
                <a:gd name="connsiteY392" fmla="*/ 52102 h 1609725"/>
                <a:gd name="connsiteX393" fmla="*/ 662654 w 1323975"/>
                <a:gd name="connsiteY393" fmla="*/ 52102 h 1609725"/>
                <a:gd name="connsiteX394" fmla="*/ 682085 w 1323975"/>
                <a:gd name="connsiteY394" fmla="*/ 43529 h 1609725"/>
                <a:gd name="connsiteX395" fmla="*/ 681323 w 1323975"/>
                <a:gd name="connsiteY395" fmla="*/ 40862 h 1609725"/>
                <a:gd name="connsiteX396" fmla="*/ 696659 w 1323975"/>
                <a:gd name="connsiteY396" fmla="*/ 39243 h 1609725"/>
                <a:gd name="connsiteX397" fmla="*/ 697420 w 1323975"/>
                <a:gd name="connsiteY397" fmla="*/ 42672 h 1609725"/>
                <a:gd name="connsiteX398" fmla="*/ 701516 w 1323975"/>
                <a:gd name="connsiteY398" fmla="*/ 42577 h 1609725"/>
                <a:gd name="connsiteX399" fmla="*/ 706184 w 1323975"/>
                <a:gd name="connsiteY399" fmla="*/ 58484 h 1609725"/>
                <a:gd name="connsiteX400" fmla="*/ 716566 w 1323975"/>
                <a:gd name="connsiteY400" fmla="*/ 51530 h 1609725"/>
                <a:gd name="connsiteX401" fmla="*/ 715994 w 1323975"/>
                <a:gd name="connsiteY401" fmla="*/ 47720 h 1609725"/>
                <a:gd name="connsiteX402" fmla="*/ 744188 w 1323975"/>
                <a:gd name="connsiteY402" fmla="*/ 45720 h 1609725"/>
                <a:gd name="connsiteX403" fmla="*/ 788384 w 1323975"/>
                <a:gd name="connsiteY403" fmla="*/ 35433 h 1609725"/>
                <a:gd name="connsiteX404" fmla="*/ 842867 w 1323975"/>
                <a:gd name="connsiteY404" fmla="*/ 29242 h 1609725"/>
                <a:gd name="connsiteX405" fmla="*/ 903923 w 1323975"/>
                <a:gd name="connsiteY405" fmla="*/ 17240 h 1609725"/>
                <a:gd name="connsiteX406" fmla="*/ 936593 w 1323975"/>
                <a:gd name="connsiteY406" fmla="*/ 15716 h 1609725"/>
                <a:gd name="connsiteX407" fmla="*/ 959644 w 1323975"/>
                <a:gd name="connsiteY407" fmla="*/ 9525 h 1609725"/>
                <a:gd name="connsiteX408" fmla="*/ 992029 w 1323975"/>
                <a:gd name="connsiteY408" fmla="*/ 9715 h 1609725"/>
                <a:gd name="connsiteX409" fmla="*/ 1007840 w 1323975"/>
                <a:gd name="connsiteY409" fmla="*/ 59150 h 1609725"/>
                <a:gd name="connsiteX410" fmla="*/ 1005268 w 1323975"/>
                <a:gd name="connsiteY410" fmla="*/ 78867 h 1609725"/>
                <a:gd name="connsiteX411" fmla="*/ 1030319 w 1323975"/>
                <a:gd name="connsiteY411" fmla="*/ 64103 h 1609725"/>
                <a:gd name="connsiteX412" fmla="*/ 1043464 w 1323975"/>
                <a:gd name="connsiteY412" fmla="*/ 50197 h 1609725"/>
                <a:gd name="connsiteX413" fmla="*/ 1047369 w 1323975"/>
                <a:gd name="connsiteY413" fmla="*/ 58674 h 1609725"/>
                <a:gd name="connsiteX414" fmla="*/ 1061371 w 1323975"/>
                <a:gd name="connsiteY414" fmla="*/ 74104 h 1609725"/>
                <a:gd name="connsiteX415" fmla="*/ 1045750 w 1323975"/>
                <a:gd name="connsiteY415" fmla="*/ 106489 h 1609725"/>
                <a:gd name="connsiteX416" fmla="*/ 1047655 w 1323975"/>
                <a:gd name="connsiteY416" fmla="*/ 112204 h 1609725"/>
                <a:gd name="connsiteX417" fmla="*/ 1034891 w 1323975"/>
                <a:gd name="connsiteY417" fmla="*/ 118586 h 1609725"/>
                <a:gd name="connsiteX418" fmla="*/ 1047464 w 1323975"/>
                <a:gd name="connsiteY418" fmla="*/ 144018 h 1609725"/>
                <a:gd name="connsiteX419" fmla="*/ 1055465 w 1323975"/>
                <a:gd name="connsiteY419" fmla="*/ 174974 h 1609725"/>
                <a:gd name="connsiteX420" fmla="*/ 1060990 w 1323975"/>
                <a:gd name="connsiteY420" fmla="*/ 176403 h 1609725"/>
                <a:gd name="connsiteX421" fmla="*/ 1065085 w 1323975"/>
                <a:gd name="connsiteY421" fmla="*/ 171260 h 1609725"/>
                <a:gd name="connsiteX422" fmla="*/ 1093565 w 1323975"/>
                <a:gd name="connsiteY422" fmla="*/ 177927 h 1609725"/>
                <a:gd name="connsiteX423" fmla="*/ 1116901 w 1323975"/>
                <a:gd name="connsiteY423" fmla="*/ 176403 h 1609725"/>
                <a:gd name="connsiteX424" fmla="*/ 1146524 w 1323975"/>
                <a:gd name="connsiteY424" fmla="*/ 182213 h 1609725"/>
                <a:gd name="connsiteX425" fmla="*/ 1137094 w 1323975"/>
                <a:gd name="connsiteY425" fmla="*/ 198025 h 1609725"/>
                <a:gd name="connsiteX426" fmla="*/ 1132332 w 1323975"/>
                <a:gd name="connsiteY426" fmla="*/ 219742 h 1609725"/>
                <a:gd name="connsiteX427" fmla="*/ 1146238 w 1323975"/>
                <a:gd name="connsiteY427" fmla="*/ 220504 h 1609725"/>
                <a:gd name="connsiteX428" fmla="*/ 1149763 w 1323975"/>
                <a:gd name="connsiteY428" fmla="*/ 236506 h 1609725"/>
                <a:gd name="connsiteX429" fmla="*/ 1155478 w 1323975"/>
                <a:gd name="connsiteY429" fmla="*/ 247269 h 1609725"/>
                <a:gd name="connsiteX430" fmla="*/ 1180052 w 1323975"/>
                <a:gd name="connsiteY430" fmla="*/ 242697 h 1609725"/>
                <a:gd name="connsiteX431" fmla="*/ 1185196 w 1323975"/>
                <a:gd name="connsiteY431" fmla="*/ 266224 h 1609725"/>
                <a:gd name="connsiteX432" fmla="*/ 1169765 w 1323975"/>
                <a:gd name="connsiteY432" fmla="*/ 270320 h 1609725"/>
                <a:gd name="connsiteX433" fmla="*/ 1160240 w 1323975"/>
                <a:gd name="connsiteY433" fmla="*/ 282607 h 1609725"/>
                <a:gd name="connsiteX434" fmla="*/ 1126045 w 1323975"/>
                <a:gd name="connsiteY434" fmla="*/ 301752 h 1609725"/>
                <a:gd name="connsiteX435" fmla="*/ 1133284 w 1323975"/>
                <a:gd name="connsiteY435" fmla="*/ 325946 h 1609725"/>
                <a:gd name="connsiteX436" fmla="*/ 1147096 w 1323975"/>
                <a:gd name="connsiteY436" fmla="*/ 331375 h 1609725"/>
                <a:gd name="connsiteX437" fmla="*/ 1138904 w 1323975"/>
                <a:gd name="connsiteY437" fmla="*/ 334613 h 1609725"/>
                <a:gd name="connsiteX438" fmla="*/ 1143000 w 1323975"/>
                <a:gd name="connsiteY438" fmla="*/ 338614 h 1609725"/>
                <a:gd name="connsiteX439" fmla="*/ 1125760 w 1323975"/>
                <a:gd name="connsiteY439" fmla="*/ 351663 h 1609725"/>
                <a:gd name="connsiteX440" fmla="*/ 1124236 w 1323975"/>
                <a:gd name="connsiteY440" fmla="*/ 355092 h 1609725"/>
                <a:gd name="connsiteX441" fmla="*/ 1129284 w 1323975"/>
                <a:gd name="connsiteY441" fmla="*/ 370332 h 1609725"/>
                <a:gd name="connsiteX442" fmla="*/ 1156716 w 1323975"/>
                <a:gd name="connsiteY442" fmla="*/ 368713 h 1609725"/>
                <a:gd name="connsiteX443" fmla="*/ 1158716 w 1323975"/>
                <a:gd name="connsiteY443" fmla="*/ 385286 h 1609725"/>
                <a:gd name="connsiteX444" fmla="*/ 1156621 w 1323975"/>
                <a:gd name="connsiteY444" fmla="*/ 385477 h 1609725"/>
                <a:gd name="connsiteX445" fmla="*/ 1156907 w 1323975"/>
                <a:gd name="connsiteY445" fmla="*/ 389191 h 1609725"/>
                <a:gd name="connsiteX446" fmla="*/ 1161669 w 1323975"/>
                <a:gd name="connsiteY446" fmla="*/ 389287 h 1609725"/>
                <a:gd name="connsiteX447" fmla="*/ 1164145 w 1323975"/>
                <a:gd name="connsiteY447" fmla="*/ 393763 h 1609725"/>
                <a:gd name="connsiteX448" fmla="*/ 1156430 w 1323975"/>
                <a:gd name="connsiteY448" fmla="*/ 394811 h 1609725"/>
                <a:gd name="connsiteX449" fmla="*/ 1156335 w 1323975"/>
                <a:gd name="connsiteY449" fmla="*/ 400050 h 1609725"/>
                <a:gd name="connsiteX450" fmla="*/ 1169765 w 1323975"/>
                <a:gd name="connsiteY450" fmla="*/ 398907 h 1609725"/>
                <a:gd name="connsiteX451" fmla="*/ 1170813 w 1323975"/>
                <a:gd name="connsiteY451" fmla="*/ 402812 h 1609725"/>
                <a:gd name="connsiteX452" fmla="*/ 1176147 w 1323975"/>
                <a:gd name="connsiteY452" fmla="*/ 401669 h 1609725"/>
                <a:gd name="connsiteX453" fmla="*/ 1177100 w 1323975"/>
                <a:gd name="connsiteY453" fmla="*/ 405955 h 1609725"/>
                <a:gd name="connsiteX454" fmla="*/ 1189577 w 1323975"/>
                <a:gd name="connsiteY454" fmla="*/ 407575 h 1609725"/>
                <a:gd name="connsiteX455" fmla="*/ 1193768 w 1323975"/>
                <a:gd name="connsiteY455" fmla="*/ 415671 h 1609725"/>
                <a:gd name="connsiteX456" fmla="*/ 1193483 w 1323975"/>
                <a:gd name="connsiteY456" fmla="*/ 431102 h 1609725"/>
                <a:gd name="connsiteX457" fmla="*/ 1199102 w 1323975"/>
                <a:gd name="connsiteY457" fmla="*/ 428530 h 1609725"/>
                <a:gd name="connsiteX458" fmla="*/ 1197769 w 1323975"/>
                <a:gd name="connsiteY458" fmla="*/ 419862 h 1609725"/>
                <a:gd name="connsiteX459" fmla="*/ 1200721 w 1323975"/>
                <a:gd name="connsiteY459" fmla="*/ 412432 h 1609725"/>
                <a:gd name="connsiteX460" fmla="*/ 1215295 w 1323975"/>
                <a:gd name="connsiteY460" fmla="*/ 416243 h 1609725"/>
                <a:gd name="connsiteX461" fmla="*/ 1227868 w 1323975"/>
                <a:gd name="connsiteY461" fmla="*/ 412909 h 1609725"/>
                <a:gd name="connsiteX462" fmla="*/ 1227487 w 1323975"/>
                <a:gd name="connsiteY462" fmla="*/ 417290 h 1609725"/>
                <a:gd name="connsiteX463" fmla="*/ 1242060 w 1323975"/>
                <a:gd name="connsiteY463" fmla="*/ 418719 h 1609725"/>
                <a:gd name="connsiteX464" fmla="*/ 1240345 w 1323975"/>
                <a:gd name="connsiteY464" fmla="*/ 423005 h 1609725"/>
                <a:gd name="connsiteX465" fmla="*/ 1231106 w 1323975"/>
                <a:gd name="connsiteY465" fmla="*/ 424529 h 1609725"/>
                <a:gd name="connsiteX466" fmla="*/ 1240060 w 1323975"/>
                <a:gd name="connsiteY466" fmla="*/ 424244 h 1609725"/>
                <a:gd name="connsiteX467" fmla="*/ 1238631 w 1323975"/>
                <a:gd name="connsiteY467" fmla="*/ 434912 h 1609725"/>
                <a:gd name="connsiteX468" fmla="*/ 1242536 w 1323975"/>
                <a:gd name="connsiteY468" fmla="*/ 442055 h 1609725"/>
                <a:gd name="connsiteX469" fmla="*/ 1240250 w 1323975"/>
                <a:gd name="connsiteY469" fmla="*/ 444055 h 1609725"/>
                <a:gd name="connsiteX470" fmla="*/ 1246060 w 1323975"/>
                <a:gd name="connsiteY470" fmla="*/ 453104 h 1609725"/>
                <a:gd name="connsiteX471" fmla="*/ 1253776 w 1323975"/>
                <a:gd name="connsiteY471" fmla="*/ 451295 h 1609725"/>
                <a:gd name="connsiteX472" fmla="*/ 1253585 w 1323975"/>
                <a:gd name="connsiteY472" fmla="*/ 461581 h 1609725"/>
                <a:gd name="connsiteX473" fmla="*/ 1272159 w 1323975"/>
                <a:gd name="connsiteY473" fmla="*/ 454628 h 1609725"/>
                <a:gd name="connsiteX474" fmla="*/ 1271397 w 1323975"/>
                <a:gd name="connsiteY474" fmla="*/ 467201 h 1609725"/>
                <a:gd name="connsiteX475" fmla="*/ 1289113 w 1323975"/>
                <a:gd name="connsiteY475" fmla="*/ 473583 h 1609725"/>
                <a:gd name="connsiteX476" fmla="*/ 1312354 w 1323975"/>
                <a:gd name="connsiteY476" fmla="*/ 474440 h 1609725"/>
                <a:gd name="connsiteX477" fmla="*/ 1316260 w 1323975"/>
                <a:gd name="connsiteY477" fmla="*/ 472821 h 1609725"/>
                <a:gd name="connsiteX478" fmla="*/ 1319022 w 1323975"/>
                <a:gd name="connsiteY478" fmla="*/ 491299 h 1609725"/>
                <a:gd name="connsiteX479" fmla="*/ 1316069 w 1323975"/>
                <a:gd name="connsiteY479" fmla="*/ 491776 h 1609725"/>
                <a:gd name="connsiteX480" fmla="*/ 1314831 w 1323975"/>
                <a:gd name="connsiteY480" fmla="*/ 487966 h 1609725"/>
                <a:gd name="connsiteX481" fmla="*/ 1306354 w 1323975"/>
                <a:gd name="connsiteY481" fmla="*/ 487966 h 1609725"/>
                <a:gd name="connsiteX482" fmla="*/ 1292161 w 1323975"/>
                <a:gd name="connsiteY482" fmla="*/ 492919 h 1609725"/>
                <a:gd name="connsiteX483" fmla="*/ 1278826 w 1323975"/>
                <a:gd name="connsiteY483" fmla="*/ 492157 h 1609725"/>
                <a:gd name="connsiteX484" fmla="*/ 1260634 w 1323975"/>
                <a:gd name="connsiteY484" fmla="*/ 488156 h 1609725"/>
                <a:gd name="connsiteX485" fmla="*/ 1258824 w 1323975"/>
                <a:gd name="connsiteY485" fmla="*/ 485013 h 1609725"/>
                <a:gd name="connsiteX486" fmla="*/ 1236535 w 1323975"/>
                <a:gd name="connsiteY486" fmla="*/ 484918 h 1609725"/>
                <a:gd name="connsiteX487" fmla="*/ 1232630 w 1323975"/>
                <a:gd name="connsiteY487" fmla="*/ 485489 h 1609725"/>
                <a:gd name="connsiteX488" fmla="*/ 1223391 w 1323975"/>
                <a:gd name="connsiteY488" fmla="*/ 495871 h 1609725"/>
                <a:gd name="connsiteX489" fmla="*/ 1228916 w 1323975"/>
                <a:gd name="connsiteY489" fmla="*/ 499301 h 1609725"/>
                <a:gd name="connsiteX490" fmla="*/ 1233202 w 1323975"/>
                <a:gd name="connsiteY490" fmla="*/ 507587 h 1609725"/>
                <a:gd name="connsiteX491" fmla="*/ 1251299 w 1323975"/>
                <a:gd name="connsiteY491" fmla="*/ 501205 h 1609725"/>
                <a:gd name="connsiteX492" fmla="*/ 1270254 w 1323975"/>
                <a:gd name="connsiteY492" fmla="*/ 509969 h 1609725"/>
                <a:gd name="connsiteX493" fmla="*/ 1282732 w 1323975"/>
                <a:gd name="connsiteY493" fmla="*/ 511778 h 1609725"/>
                <a:gd name="connsiteX494" fmla="*/ 1277017 w 1323975"/>
                <a:gd name="connsiteY494" fmla="*/ 512254 h 1609725"/>
                <a:gd name="connsiteX495" fmla="*/ 1276159 w 1323975"/>
                <a:gd name="connsiteY495" fmla="*/ 525399 h 1609725"/>
                <a:gd name="connsiteX496" fmla="*/ 1261777 w 1323975"/>
                <a:gd name="connsiteY496" fmla="*/ 523304 h 1609725"/>
                <a:gd name="connsiteX497" fmla="*/ 1248918 w 1323975"/>
                <a:gd name="connsiteY497" fmla="*/ 516541 h 1609725"/>
                <a:gd name="connsiteX498" fmla="*/ 1228630 w 1323975"/>
                <a:gd name="connsiteY498" fmla="*/ 531209 h 1609725"/>
                <a:gd name="connsiteX499" fmla="*/ 1233868 w 1323975"/>
                <a:gd name="connsiteY499" fmla="*/ 535019 h 1609725"/>
                <a:gd name="connsiteX500" fmla="*/ 1213485 w 1323975"/>
                <a:gd name="connsiteY500" fmla="*/ 557403 h 1609725"/>
                <a:gd name="connsiteX501" fmla="*/ 1222819 w 1323975"/>
                <a:gd name="connsiteY501" fmla="*/ 565118 h 1609725"/>
                <a:gd name="connsiteX502" fmla="*/ 1217009 w 1323975"/>
                <a:gd name="connsiteY502" fmla="*/ 569023 h 1609725"/>
                <a:gd name="connsiteX503" fmla="*/ 1214152 w 1323975"/>
                <a:gd name="connsiteY503" fmla="*/ 575120 h 1609725"/>
                <a:gd name="connsiteX504" fmla="*/ 1210532 w 1323975"/>
                <a:gd name="connsiteY504" fmla="*/ 594265 h 1609725"/>
                <a:gd name="connsiteX505" fmla="*/ 1205293 w 1323975"/>
                <a:gd name="connsiteY505" fmla="*/ 593407 h 1609725"/>
                <a:gd name="connsiteX506" fmla="*/ 1204341 w 1323975"/>
                <a:gd name="connsiteY506" fmla="*/ 602266 h 1609725"/>
                <a:gd name="connsiteX507" fmla="*/ 1198435 w 1323975"/>
                <a:gd name="connsiteY507" fmla="*/ 603409 h 1609725"/>
                <a:gd name="connsiteX508" fmla="*/ 1199483 w 1323975"/>
                <a:gd name="connsiteY508" fmla="*/ 615791 h 1609725"/>
                <a:gd name="connsiteX509" fmla="*/ 1187386 w 1323975"/>
                <a:gd name="connsiteY509" fmla="*/ 615887 h 1609725"/>
                <a:gd name="connsiteX510" fmla="*/ 1197674 w 1323975"/>
                <a:gd name="connsiteY510" fmla="*/ 651034 h 1609725"/>
                <a:gd name="connsiteX511" fmla="*/ 1204912 w 1323975"/>
                <a:gd name="connsiteY511" fmla="*/ 650367 h 1609725"/>
                <a:gd name="connsiteX512" fmla="*/ 1205770 w 1323975"/>
                <a:gd name="connsiteY512" fmla="*/ 653510 h 1609725"/>
                <a:gd name="connsiteX513" fmla="*/ 1211009 w 1323975"/>
                <a:gd name="connsiteY513" fmla="*/ 653129 h 1609725"/>
                <a:gd name="connsiteX514" fmla="*/ 1225677 w 1323975"/>
                <a:gd name="connsiteY514" fmla="*/ 689324 h 1609725"/>
                <a:gd name="connsiteX515" fmla="*/ 1233107 w 1323975"/>
                <a:gd name="connsiteY515" fmla="*/ 687324 h 1609725"/>
                <a:gd name="connsiteX516" fmla="*/ 1233583 w 1323975"/>
                <a:gd name="connsiteY516" fmla="*/ 692372 h 1609725"/>
                <a:gd name="connsiteX517" fmla="*/ 1225391 w 1323975"/>
                <a:gd name="connsiteY517" fmla="*/ 693039 h 1609725"/>
                <a:gd name="connsiteX518" fmla="*/ 1224058 w 1323975"/>
                <a:gd name="connsiteY518" fmla="*/ 709327 h 1609725"/>
                <a:gd name="connsiteX519" fmla="*/ 1228058 w 1323975"/>
                <a:gd name="connsiteY519" fmla="*/ 716566 h 1609725"/>
                <a:gd name="connsiteX520" fmla="*/ 1224248 w 1323975"/>
                <a:gd name="connsiteY520" fmla="*/ 718661 h 1609725"/>
                <a:gd name="connsiteX521" fmla="*/ 1227487 w 1323975"/>
                <a:gd name="connsiteY521" fmla="*/ 734473 h 1609725"/>
                <a:gd name="connsiteX522" fmla="*/ 1231963 w 1323975"/>
                <a:gd name="connsiteY522" fmla="*/ 740950 h 1609725"/>
                <a:gd name="connsiteX523" fmla="*/ 1233773 w 1323975"/>
                <a:gd name="connsiteY523" fmla="*/ 772478 h 1609725"/>
                <a:gd name="connsiteX524" fmla="*/ 1194816 w 1323975"/>
                <a:gd name="connsiteY524" fmla="*/ 786289 h 1609725"/>
                <a:gd name="connsiteX525" fmla="*/ 1196531 w 1323975"/>
                <a:gd name="connsiteY525" fmla="*/ 798671 h 1609725"/>
                <a:gd name="connsiteX526" fmla="*/ 1181291 w 1323975"/>
                <a:gd name="connsiteY526" fmla="*/ 804005 h 1609725"/>
                <a:gd name="connsiteX527" fmla="*/ 1172909 w 1323975"/>
                <a:gd name="connsiteY527" fmla="*/ 804577 h 1609725"/>
                <a:gd name="connsiteX528" fmla="*/ 1173194 w 1323975"/>
                <a:gd name="connsiteY528" fmla="*/ 797147 h 1609725"/>
                <a:gd name="connsiteX529" fmla="*/ 1162526 w 1323975"/>
                <a:gd name="connsiteY529" fmla="*/ 800481 h 1609725"/>
                <a:gd name="connsiteX530" fmla="*/ 1138904 w 1323975"/>
                <a:gd name="connsiteY530" fmla="*/ 799719 h 1609725"/>
                <a:gd name="connsiteX531" fmla="*/ 1137571 w 1323975"/>
                <a:gd name="connsiteY531" fmla="*/ 801910 h 1609725"/>
                <a:gd name="connsiteX532" fmla="*/ 1126141 w 1323975"/>
                <a:gd name="connsiteY532" fmla="*/ 785813 h 1609725"/>
                <a:gd name="connsiteX533" fmla="*/ 1124617 w 1323975"/>
                <a:gd name="connsiteY533" fmla="*/ 796385 h 1609725"/>
                <a:gd name="connsiteX534" fmla="*/ 1107281 w 1323975"/>
                <a:gd name="connsiteY534" fmla="*/ 804958 h 1609725"/>
                <a:gd name="connsiteX535" fmla="*/ 1094994 w 1323975"/>
                <a:gd name="connsiteY535" fmla="*/ 820960 h 1609725"/>
                <a:gd name="connsiteX536" fmla="*/ 1087184 w 1323975"/>
                <a:gd name="connsiteY536" fmla="*/ 841057 h 1609725"/>
                <a:gd name="connsiteX537" fmla="*/ 1097185 w 1323975"/>
                <a:gd name="connsiteY537" fmla="*/ 841629 h 1609725"/>
                <a:gd name="connsiteX538" fmla="*/ 1089088 w 1323975"/>
                <a:gd name="connsiteY538" fmla="*/ 849535 h 1609725"/>
                <a:gd name="connsiteX539" fmla="*/ 1079659 w 1323975"/>
                <a:gd name="connsiteY539" fmla="*/ 845248 h 1609725"/>
                <a:gd name="connsiteX540" fmla="*/ 1083088 w 1323975"/>
                <a:gd name="connsiteY540" fmla="*/ 835628 h 1609725"/>
                <a:gd name="connsiteX541" fmla="*/ 1090517 w 1323975"/>
                <a:gd name="connsiteY541" fmla="*/ 828389 h 1609725"/>
                <a:gd name="connsiteX542" fmla="*/ 1086231 w 1323975"/>
                <a:gd name="connsiteY542" fmla="*/ 825627 h 1609725"/>
                <a:gd name="connsiteX543" fmla="*/ 1089755 w 1323975"/>
                <a:gd name="connsiteY543" fmla="*/ 820103 h 1609725"/>
                <a:gd name="connsiteX544" fmla="*/ 1075753 w 1323975"/>
                <a:gd name="connsiteY544" fmla="*/ 816769 h 1609725"/>
                <a:gd name="connsiteX545" fmla="*/ 1043750 w 1323975"/>
                <a:gd name="connsiteY545" fmla="*/ 802577 h 1609725"/>
                <a:gd name="connsiteX546" fmla="*/ 1035177 w 1323975"/>
                <a:gd name="connsiteY546" fmla="*/ 794576 h 1609725"/>
                <a:gd name="connsiteX547" fmla="*/ 1028700 w 1323975"/>
                <a:gd name="connsiteY547" fmla="*/ 792671 h 1609725"/>
                <a:gd name="connsiteX548" fmla="*/ 1017175 w 1323975"/>
                <a:gd name="connsiteY548" fmla="*/ 794671 h 1609725"/>
                <a:gd name="connsiteX549" fmla="*/ 1014412 w 1323975"/>
                <a:gd name="connsiteY549" fmla="*/ 790575 h 1609725"/>
                <a:gd name="connsiteX550" fmla="*/ 1004030 w 1323975"/>
                <a:gd name="connsiteY550" fmla="*/ 796766 h 1609725"/>
                <a:gd name="connsiteX551" fmla="*/ 1000411 w 1323975"/>
                <a:gd name="connsiteY551" fmla="*/ 796004 h 1609725"/>
                <a:gd name="connsiteX552" fmla="*/ 984599 w 1323975"/>
                <a:gd name="connsiteY552" fmla="*/ 805148 h 1609725"/>
                <a:gd name="connsiteX553" fmla="*/ 979075 w 1323975"/>
                <a:gd name="connsiteY553" fmla="*/ 812482 h 1609725"/>
                <a:gd name="connsiteX554" fmla="*/ 980789 w 1323975"/>
                <a:gd name="connsiteY554" fmla="*/ 825246 h 1609725"/>
                <a:gd name="connsiteX555" fmla="*/ 986218 w 1323975"/>
                <a:gd name="connsiteY555" fmla="*/ 832485 h 1609725"/>
                <a:gd name="connsiteX556" fmla="*/ 984313 w 1323975"/>
                <a:gd name="connsiteY556" fmla="*/ 836200 h 1609725"/>
                <a:gd name="connsiteX557" fmla="*/ 986790 w 1323975"/>
                <a:gd name="connsiteY557" fmla="*/ 841820 h 1609725"/>
                <a:gd name="connsiteX558" fmla="*/ 984980 w 1323975"/>
                <a:gd name="connsiteY558" fmla="*/ 842581 h 1609725"/>
                <a:gd name="connsiteX559" fmla="*/ 988695 w 1323975"/>
                <a:gd name="connsiteY559" fmla="*/ 852869 h 1609725"/>
                <a:gd name="connsiteX560" fmla="*/ 983266 w 1323975"/>
                <a:gd name="connsiteY560" fmla="*/ 846201 h 1609725"/>
                <a:gd name="connsiteX561" fmla="*/ 977170 w 1323975"/>
                <a:gd name="connsiteY561" fmla="*/ 850487 h 1609725"/>
                <a:gd name="connsiteX562" fmla="*/ 978599 w 1323975"/>
                <a:gd name="connsiteY562" fmla="*/ 868775 h 1609725"/>
                <a:gd name="connsiteX563" fmla="*/ 969359 w 1323975"/>
                <a:gd name="connsiteY563" fmla="*/ 876586 h 1609725"/>
                <a:gd name="connsiteX564" fmla="*/ 966597 w 1323975"/>
                <a:gd name="connsiteY564" fmla="*/ 883158 h 1609725"/>
                <a:gd name="connsiteX565" fmla="*/ 966407 w 1323975"/>
                <a:gd name="connsiteY565" fmla="*/ 889540 h 1609725"/>
                <a:gd name="connsiteX566" fmla="*/ 971645 w 1323975"/>
                <a:gd name="connsiteY566" fmla="*/ 904685 h 1609725"/>
                <a:gd name="connsiteX567" fmla="*/ 968121 w 1323975"/>
                <a:gd name="connsiteY567" fmla="*/ 906494 h 1609725"/>
                <a:gd name="connsiteX568" fmla="*/ 969835 w 1323975"/>
                <a:gd name="connsiteY568" fmla="*/ 914114 h 1609725"/>
                <a:gd name="connsiteX569" fmla="*/ 967740 w 1323975"/>
                <a:gd name="connsiteY569" fmla="*/ 922687 h 1609725"/>
                <a:gd name="connsiteX570" fmla="*/ 977170 w 1323975"/>
                <a:gd name="connsiteY570" fmla="*/ 942880 h 1609725"/>
                <a:gd name="connsiteX571" fmla="*/ 975836 w 1323975"/>
                <a:gd name="connsiteY571" fmla="*/ 944309 h 1609725"/>
                <a:gd name="connsiteX572" fmla="*/ 959834 w 1323975"/>
                <a:gd name="connsiteY572" fmla="*/ 948214 h 1609725"/>
                <a:gd name="connsiteX573" fmla="*/ 949547 w 1323975"/>
                <a:gd name="connsiteY573" fmla="*/ 948119 h 1609725"/>
                <a:gd name="connsiteX574" fmla="*/ 930021 w 1323975"/>
                <a:gd name="connsiteY574" fmla="*/ 961072 h 1609725"/>
                <a:gd name="connsiteX575" fmla="*/ 913352 w 1323975"/>
                <a:gd name="connsiteY575" fmla="*/ 959739 h 1609725"/>
                <a:gd name="connsiteX576" fmla="*/ 916972 w 1323975"/>
                <a:gd name="connsiteY576" fmla="*/ 946880 h 1609725"/>
                <a:gd name="connsiteX577" fmla="*/ 910304 w 1323975"/>
                <a:gd name="connsiteY577" fmla="*/ 939737 h 1609725"/>
                <a:gd name="connsiteX578" fmla="*/ 910876 w 1323975"/>
                <a:gd name="connsiteY578" fmla="*/ 919734 h 1609725"/>
                <a:gd name="connsiteX579" fmla="*/ 916305 w 1323975"/>
                <a:gd name="connsiteY579" fmla="*/ 903065 h 1609725"/>
                <a:gd name="connsiteX580" fmla="*/ 913828 w 1323975"/>
                <a:gd name="connsiteY580" fmla="*/ 892969 h 1609725"/>
                <a:gd name="connsiteX581" fmla="*/ 914495 w 1323975"/>
                <a:gd name="connsiteY581" fmla="*/ 878967 h 1609725"/>
                <a:gd name="connsiteX582" fmla="*/ 918591 w 1323975"/>
                <a:gd name="connsiteY582" fmla="*/ 862013 h 1609725"/>
                <a:gd name="connsiteX583" fmla="*/ 906780 w 1323975"/>
                <a:gd name="connsiteY583" fmla="*/ 850487 h 1609725"/>
                <a:gd name="connsiteX584" fmla="*/ 880682 w 1323975"/>
                <a:gd name="connsiteY584" fmla="*/ 872585 h 1609725"/>
                <a:gd name="connsiteX585" fmla="*/ 881158 w 1323975"/>
                <a:gd name="connsiteY585" fmla="*/ 888778 h 1609725"/>
                <a:gd name="connsiteX586" fmla="*/ 889444 w 1323975"/>
                <a:gd name="connsiteY586" fmla="*/ 894112 h 1609725"/>
                <a:gd name="connsiteX587" fmla="*/ 896588 w 1323975"/>
                <a:gd name="connsiteY587" fmla="*/ 890683 h 1609725"/>
                <a:gd name="connsiteX588" fmla="*/ 898779 w 1323975"/>
                <a:gd name="connsiteY588" fmla="*/ 895160 h 1609725"/>
                <a:gd name="connsiteX589" fmla="*/ 889635 w 1323975"/>
                <a:gd name="connsiteY589" fmla="*/ 897827 h 1609725"/>
                <a:gd name="connsiteX590" fmla="*/ 886492 w 1323975"/>
                <a:gd name="connsiteY590" fmla="*/ 895826 h 1609725"/>
                <a:gd name="connsiteX591" fmla="*/ 882491 w 1323975"/>
                <a:gd name="connsiteY591" fmla="*/ 900970 h 1609725"/>
                <a:gd name="connsiteX592" fmla="*/ 875062 w 1323975"/>
                <a:gd name="connsiteY592" fmla="*/ 903827 h 1609725"/>
                <a:gd name="connsiteX593" fmla="*/ 859250 w 1323975"/>
                <a:gd name="connsiteY593" fmla="*/ 902113 h 1609725"/>
                <a:gd name="connsiteX594" fmla="*/ 857155 w 1323975"/>
                <a:gd name="connsiteY594" fmla="*/ 927259 h 1609725"/>
                <a:gd name="connsiteX595" fmla="*/ 865346 w 1323975"/>
                <a:gd name="connsiteY595" fmla="*/ 944975 h 1609725"/>
                <a:gd name="connsiteX596" fmla="*/ 874490 w 1323975"/>
                <a:gd name="connsiteY596" fmla="*/ 956405 h 1609725"/>
                <a:gd name="connsiteX597" fmla="*/ 871537 w 1323975"/>
                <a:gd name="connsiteY597" fmla="*/ 976313 h 1609725"/>
                <a:gd name="connsiteX598" fmla="*/ 873157 w 1323975"/>
                <a:gd name="connsiteY598" fmla="*/ 993934 h 1609725"/>
                <a:gd name="connsiteX599" fmla="*/ 857441 w 1323975"/>
                <a:gd name="connsiteY599" fmla="*/ 996887 h 1609725"/>
                <a:gd name="connsiteX600" fmla="*/ 838962 w 1323975"/>
                <a:gd name="connsiteY600" fmla="*/ 987076 h 1609725"/>
                <a:gd name="connsiteX601" fmla="*/ 816388 w 1323975"/>
                <a:gd name="connsiteY601" fmla="*/ 978503 h 1609725"/>
                <a:gd name="connsiteX602" fmla="*/ 808863 w 1323975"/>
                <a:gd name="connsiteY602" fmla="*/ 977932 h 1609725"/>
                <a:gd name="connsiteX603" fmla="*/ 807149 w 1323975"/>
                <a:gd name="connsiteY603" fmla="*/ 998601 h 1609725"/>
                <a:gd name="connsiteX604" fmla="*/ 794957 w 1323975"/>
                <a:gd name="connsiteY604" fmla="*/ 1003840 h 1609725"/>
                <a:gd name="connsiteX605" fmla="*/ 792670 w 1323975"/>
                <a:gd name="connsiteY605" fmla="*/ 996887 h 1609725"/>
                <a:gd name="connsiteX606" fmla="*/ 778288 w 1323975"/>
                <a:gd name="connsiteY606" fmla="*/ 998125 h 1609725"/>
                <a:gd name="connsiteX607" fmla="*/ 775335 w 1323975"/>
                <a:gd name="connsiteY607" fmla="*/ 988695 h 1609725"/>
                <a:gd name="connsiteX608" fmla="*/ 761333 w 1323975"/>
                <a:gd name="connsiteY608" fmla="*/ 987457 h 1609725"/>
                <a:gd name="connsiteX609" fmla="*/ 749427 w 1323975"/>
                <a:gd name="connsiteY609" fmla="*/ 980408 h 1609725"/>
                <a:gd name="connsiteX610" fmla="*/ 740759 w 1323975"/>
                <a:gd name="connsiteY610" fmla="*/ 994601 h 1609725"/>
                <a:gd name="connsiteX611" fmla="*/ 763715 w 1323975"/>
                <a:gd name="connsiteY611" fmla="*/ 1002697 h 1609725"/>
                <a:gd name="connsiteX612" fmla="*/ 762000 w 1323975"/>
                <a:gd name="connsiteY612" fmla="*/ 1007364 h 1609725"/>
                <a:gd name="connsiteX613" fmla="*/ 766858 w 1323975"/>
                <a:gd name="connsiteY613" fmla="*/ 1007173 h 1609725"/>
                <a:gd name="connsiteX614" fmla="*/ 768001 w 1323975"/>
                <a:gd name="connsiteY614" fmla="*/ 1011746 h 1609725"/>
                <a:gd name="connsiteX615" fmla="*/ 773811 w 1323975"/>
                <a:gd name="connsiteY615" fmla="*/ 1014889 h 1609725"/>
                <a:gd name="connsiteX616" fmla="*/ 772096 w 1323975"/>
                <a:gd name="connsiteY616" fmla="*/ 1017461 h 1609725"/>
                <a:gd name="connsiteX617" fmla="*/ 758761 w 1323975"/>
                <a:gd name="connsiteY617" fmla="*/ 1007364 h 1609725"/>
                <a:gd name="connsiteX618" fmla="*/ 756857 w 1323975"/>
                <a:gd name="connsiteY618" fmla="*/ 1013174 h 1609725"/>
                <a:gd name="connsiteX619" fmla="*/ 768572 w 1323975"/>
                <a:gd name="connsiteY619" fmla="*/ 1020889 h 1609725"/>
                <a:gd name="connsiteX620" fmla="*/ 783431 w 1323975"/>
                <a:gd name="connsiteY620" fmla="*/ 1042035 h 1609725"/>
                <a:gd name="connsiteX621" fmla="*/ 787241 w 1323975"/>
                <a:gd name="connsiteY621" fmla="*/ 1055370 h 1609725"/>
                <a:gd name="connsiteX622" fmla="*/ 784288 w 1323975"/>
                <a:gd name="connsiteY622" fmla="*/ 1074991 h 1609725"/>
                <a:gd name="connsiteX623" fmla="*/ 798004 w 1323975"/>
                <a:gd name="connsiteY623" fmla="*/ 1074991 h 1609725"/>
                <a:gd name="connsiteX624" fmla="*/ 798862 w 1323975"/>
                <a:gd name="connsiteY624" fmla="*/ 1064323 h 1609725"/>
                <a:gd name="connsiteX625" fmla="*/ 802195 w 1323975"/>
                <a:gd name="connsiteY625" fmla="*/ 1063085 h 1609725"/>
                <a:gd name="connsiteX626" fmla="*/ 810959 w 1323975"/>
                <a:gd name="connsiteY626" fmla="*/ 1049560 h 1609725"/>
                <a:gd name="connsiteX627" fmla="*/ 820674 w 1323975"/>
                <a:gd name="connsiteY627" fmla="*/ 1044893 h 1609725"/>
                <a:gd name="connsiteX628" fmla="*/ 828961 w 1323975"/>
                <a:gd name="connsiteY628" fmla="*/ 1030986 h 1609725"/>
                <a:gd name="connsiteX629" fmla="*/ 835342 w 1323975"/>
                <a:gd name="connsiteY629" fmla="*/ 1027081 h 1609725"/>
                <a:gd name="connsiteX630" fmla="*/ 853631 w 1323975"/>
                <a:gd name="connsiteY630" fmla="*/ 1034034 h 1609725"/>
                <a:gd name="connsiteX631" fmla="*/ 865156 w 1323975"/>
                <a:gd name="connsiteY631" fmla="*/ 1043559 h 1609725"/>
                <a:gd name="connsiteX632" fmla="*/ 878681 w 1323975"/>
                <a:gd name="connsiteY632" fmla="*/ 1040225 h 1609725"/>
                <a:gd name="connsiteX633" fmla="*/ 891731 w 1323975"/>
                <a:gd name="connsiteY633" fmla="*/ 1044702 h 1609725"/>
                <a:gd name="connsiteX634" fmla="*/ 878015 w 1323975"/>
                <a:gd name="connsiteY634" fmla="*/ 1053846 h 1609725"/>
                <a:gd name="connsiteX635" fmla="*/ 871633 w 1323975"/>
                <a:gd name="connsiteY635" fmla="*/ 1067943 h 1609725"/>
                <a:gd name="connsiteX636" fmla="*/ 872204 w 1323975"/>
                <a:gd name="connsiteY636" fmla="*/ 1086803 h 1609725"/>
                <a:gd name="connsiteX637" fmla="*/ 879062 w 1323975"/>
                <a:gd name="connsiteY637" fmla="*/ 1084993 h 1609725"/>
                <a:gd name="connsiteX638" fmla="*/ 881729 w 1323975"/>
                <a:gd name="connsiteY638" fmla="*/ 1090517 h 1609725"/>
                <a:gd name="connsiteX639" fmla="*/ 889444 w 1323975"/>
                <a:gd name="connsiteY639" fmla="*/ 1080706 h 1609725"/>
                <a:gd name="connsiteX640" fmla="*/ 900112 w 1323975"/>
                <a:gd name="connsiteY640" fmla="*/ 1086993 h 1609725"/>
                <a:gd name="connsiteX641" fmla="*/ 898017 w 1323975"/>
                <a:gd name="connsiteY641" fmla="*/ 1091184 h 1609725"/>
                <a:gd name="connsiteX642" fmla="*/ 900970 w 1323975"/>
                <a:gd name="connsiteY642" fmla="*/ 1098423 h 1609725"/>
                <a:gd name="connsiteX643" fmla="*/ 891921 w 1323975"/>
                <a:gd name="connsiteY643" fmla="*/ 1109281 h 1609725"/>
                <a:gd name="connsiteX644" fmla="*/ 898112 w 1323975"/>
                <a:gd name="connsiteY644" fmla="*/ 1109853 h 1609725"/>
                <a:gd name="connsiteX645" fmla="*/ 902779 w 1323975"/>
                <a:gd name="connsiteY645" fmla="*/ 1120807 h 1609725"/>
                <a:gd name="connsiteX646" fmla="*/ 887254 w 1323975"/>
                <a:gd name="connsiteY646" fmla="*/ 1136714 h 1609725"/>
                <a:gd name="connsiteX647" fmla="*/ 886587 w 1323975"/>
                <a:gd name="connsiteY647" fmla="*/ 1149096 h 1609725"/>
                <a:gd name="connsiteX648" fmla="*/ 878681 w 1323975"/>
                <a:gd name="connsiteY648" fmla="*/ 1155478 h 1609725"/>
                <a:gd name="connsiteX649" fmla="*/ 889921 w 1323975"/>
                <a:gd name="connsiteY649" fmla="*/ 1162526 h 1609725"/>
                <a:gd name="connsiteX650" fmla="*/ 881634 w 1323975"/>
                <a:gd name="connsiteY650" fmla="*/ 1176433 h 1609725"/>
                <a:gd name="connsiteX651" fmla="*/ 888397 w 1323975"/>
                <a:gd name="connsiteY651" fmla="*/ 1179481 h 1609725"/>
                <a:gd name="connsiteX652" fmla="*/ 886777 w 1323975"/>
                <a:gd name="connsiteY652" fmla="*/ 1185958 h 1609725"/>
                <a:gd name="connsiteX653" fmla="*/ 892588 w 1323975"/>
                <a:gd name="connsiteY653" fmla="*/ 1191578 h 1609725"/>
                <a:gd name="connsiteX654" fmla="*/ 887825 w 1323975"/>
                <a:gd name="connsiteY654" fmla="*/ 1197102 h 1609725"/>
                <a:gd name="connsiteX655" fmla="*/ 901256 w 1323975"/>
                <a:gd name="connsiteY655" fmla="*/ 1208818 h 1609725"/>
                <a:gd name="connsiteX656" fmla="*/ 897065 w 1323975"/>
                <a:gd name="connsiteY656" fmla="*/ 1212152 h 1609725"/>
                <a:gd name="connsiteX657" fmla="*/ 896779 w 1323975"/>
                <a:gd name="connsiteY657" fmla="*/ 1225487 h 1609725"/>
                <a:gd name="connsiteX658" fmla="*/ 892874 w 1323975"/>
                <a:gd name="connsiteY658" fmla="*/ 1236440 h 1609725"/>
                <a:gd name="connsiteX659" fmla="*/ 895064 w 1323975"/>
                <a:gd name="connsiteY659" fmla="*/ 1242060 h 1609725"/>
                <a:gd name="connsiteX660" fmla="*/ 882872 w 1323975"/>
                <a:gd name="connsiteY660" fmla="*/ 1248728 h 1609725"/>
                <a:gd name="connsiteX661" fmla="*/ 883825 w 1323975"/>
                <a:gd name="connsiteY661" fmla="*/ 1252823 h 1609725"/>
                <a:gd name="connsiteX662" fmla="*/ 894302 w 1323975"/>
                <a:gd name="connsiteY662" fmla="*/ 1254919 h 1609725"/>
                <a:gd name="connsiteX663" fmla="*/ 892874 w 1323975"/>
                <a:gd name="connsiteY663" fmla="*/ 1260348 h 1609725"/>
                <a:gd name="connsiteX664" fmla="*/ 895541 w 1323975"/>
                <a:gd name="connsiteY664" fmla="*/ 1263110 h 1609725"/>
                <a:gd name="connsiteX665" fmla="*/ 899922 w 1323975"/>
                <a:gd name="connsiteY665" fmla="*/ 1262729 h 1609725"/>
                <a:gd name="connsiteX666" fmla="*/ 898684 w 1323975"/>
                <a:gd name="connsiteY666" fmla="*/ 1266254 h 1609725"/>
                <a:gd name="connsiteX667" fmla="*/ 904399 w 1323975"/>
                <a:gd name="connsiteY667" fmla="*/ 1270635 h 1609725"/>
                <a:gd name="connsiteX668" fmla="*/ 904589 w 1323975"/>
                <a:gd name="connsiteY668" fmla="*/ 1275969 h 1609725"/>
                <a:gd name="connsiteX669" fmla="*/ 913352 w 1323975"/>
                <a:gd name="connsiteY669" fmla="*/ 1277969 h 1609725"/>
                <a:gd name="connsiteX670" fmla="*/ 918210 w 1323975"/>
                <a:gd name="connsiteY670" fmla="*/ 1283875 h 1609725"/>
                <a:gd name="connsiteX671" fmla="*/ 935831 w 1323975"/>
                <a:gd name="connsiteY671" fmla="*/ 1287018 h 1609725"/>
                <a:gd name="connsiteX672" fmla="*/ 942499 w 1323975"/>
                <a:gd name="connsiteY672" fmla="*/ 1304925 h 1609725"/>
                <a:gd name="connsiteX673" fmla="*/ 967073 w 1323975"/>
                <a:gd name="connsiteY673" fmla="*/ 1319498 h 1609725"/>
                <a:gd name="connsiteX674" fmla="*/ 975741 w 1323975"/>
                <a:gd name="connsiteY674" fmla="*/ 1338453 h 1609725"/>
                <a:gd name="connsiteX675" fmla="*/ 969264 w 1323975"/>
                <a:gd name="connsiteY675" fmla="*/ 1338548 h 1609725"/>
                <a:gd name="connsiteX676" fmla="*/ 968121 w 1323975"/>
                <a:gd name="connsiteY676" fmla="*/ 1353026 h 1609725"/>
                <a:gd name="connsiteX677" fmla="*/ 956596 w 1323975"/>
                <a:gd name="connsiteY677" fmla="*/ 1364171 h 1609725"/>
                <a:gd name="connsiteX678" fmla="*/ 953071 w 1323975"/>
                <a:gd name="connsiteY678" fmla="*/ 1363123 h 1609725"/>
                <a:gd name="connsiteX679" fmla="*/ 950881 w 1323975"/>
                <a:gd name="connsiteY679" fmla="*/ 1365790 h 1609725"/>
                <a:gd name="connsiteX680" fmla="*/ 948023 w 1323975"/>
                <a:gd name="connsiteY680" fmla="*/ 1377696 h 1609725"/>
                <a:gd name="connsiteX681" fmla="*/ 954976 w 1323975"/>
                <a:gd name="connsiteY681" fmla="*/ 1395794 h 1609725"/>
                <a:gd name="connsiteX682" fmla="*/ 953738 w 1323975"/>
                <a:gd name="connsiteY682" fmla="*/ 1403318 h 1609725"/>
                <a:gd name="connsiteX683" fmla="*/ 945166 w 1323975"/>
                <a:gd name="connsiteY683" fmla="*/ 1410653 h 1609725"/>
                <a:gd name="connsiteX684" fmla="*/ 933736 w 1323975"/>
                <a:gd name="connsiteY684" fmla="*/ 1403509 h 1609725"/>
                <a:gd name="connsiteX685" fmla="*/ 944785 w 1323975"/>
                <a:gd name="connsiteY685" fmla="*/ 1410843 h 1609725"/>
                <a:gd name="connsiteX686" fmla="*/ 935831 w 1323975"/>
                <a:gd name="connsiteY686" fmla="*/ 1420178 h 1609725"/>
                <a:gd name="connsiteX687" fmla="*/ 934974 w 1323975"/>
                <a:gd name="connsiteY687" fmla="*/ 1425321 h 1609725"/>
                <a:gd name="connsiteX688" fmla="*/ 942023 w 1323975"/>
                <a:gd name="connsiteY688" fmla="*/ 1435989 h 1609725"/>
                <a:gd name="connsiteX689" fmla="*/ 939832 w 1323975"/>
                <a:gd name="connsiteY689" fmla="*/ 1433989 h 1609725"/>
                <a:gd name="connsiteX690" fmla="*/ 943261 w 1323975"/>
                <a:gd name="connsiteY690" fmla="*/ 1444847 h 1609725"/>
                <a:gd name="connsiteX691" fmla="*/ 945166 w 1323975"/>
                <a:gd name="connsiteY691" fmla="*/ 1443990 h 1609725"/>
                <a:gd name="connsiteX692" fmla="*/ 939641 w 1323975"/>
                <a:gd name="connsiteY692" fmla="*/ 1447800 h 1609725"/>
                <a:gd name="connsiteX693" fmla="*/ 929164 w 1323975"/>
                <a:gd name="connsiteY693" fmla="*/ 1450467 h 1609725"/>
                <a:gd name="connsiteX694" fmla="*/ 927735 w 1323975"/>
                <a:gd name="connsiteY694" fmla="*/ 1453039 h 1609725"/>
                <a:gd name="connsiteX695" fmla="*/ 936688 w 1323975"/>
                <a:gd name="connsiteY695" fmla="*/ 1463230 h 1609725"/>
                <a:gd name="connsiteX696" fmla="*/ 939641 w 1323975"/>
                <a:gd name="connsiteY696" fmla="*/ 1458754 h 1609725"/>
                <a:gd name="connsiteX697" fmla="*/ 926306 w 1323975"/>
                <a:gd name="connsiteY697" fmla="*/ 1481804 h 1609725"/>
                <a:gd name="connsiteX698" fmla="*/ 921353 w 1323975"/>
                <a:gd name="connsiteY698" fmla="*/ 1504093 h 1609725"/>
                <a:gd name="connsiteX699" fmla="*/ 922687 w 1323975"/>
                <a:gd name="connsiteY699" fmla="*/ 1523238 h 1609725"/>
                <a:gd name="connsiteX700" fmla="*/ 915734 w 1323975"/>
                <a:gd name="connsiteY700" fmla="*/ 1530287 h 1609725"/>
                <a:gd name="connsiteX701" fmla="*/ 895255 w 1323975"/>
                <a:gd name="connsiteY701" fmla="*/ 1536859 h 1609725"/>
                <a:gd name="connsiteX702" fmla="*/ 885634 w 1323975"/>
                <a:gd name="connsiteY702" fmla="*/ 1548289 h 1609725"/>
                <a:gd name="connsiteX703" fmla="*/ 871347 w 1323975"/>
                <a:gd name="connsiteY703" fmla="*/ 1555242 h 1609725"/>
                <a:gd name="connsiteX704" fmla="*/ 872871 w 1323975"/>
                <a:gd name="connsiteY704" fmla="*/ 1556671 h 1609725"/>
                <a:gd name="connsiteX705" fmla="*/ 865918 w 1323975"/>
                <a:gd name="connsiteY705" fmla="*/ 1571625 h 1609725"/>
                <a:gd name="connsiteX706" fmla="*/ 867251 w 1323975"/>
                <a:gd name="connsiteY706" fmla="*/ 1573911 h 1609725"/>
                <a:gd name="connsiteX707" fmla="*/ 858298 w 1323975"/>
                <a:gd name="connsiteY707" fmla="*/ 1572387 h 1609725"/>
                <a:gd name="connsiteX708" fmla="*/ 857536 w 1323975"/>
                <a:gd name="connsiteY708" fmla="*/ 1574102 h 1609725"/>
                <a:gd name="connsiteX709" fmla="*/ 864965 w 1323975"/>
                <a:gd name="connsiteY709" fmla="*/ 1577721 h 1609725"/>
                <a:gd name="connsiteX710" fmla="*/ 869347 w 1323975"/>
                <a:gd name="connsiteY710" fmla="*/ 1590675 h 1609725"/>
                <a:gd name="connsiteX711" fmla="*/ 846201 w 1323975"/>
                <a:gd name="connsiteY711" fmla="*/ 1592104 h 1609725"/>
                <a:gd name="connsiteX712" fmla="*/ 845820 w 1323975"/>
                <a:gd name="connsiteY712" fmla="*/ 1589056 h 1609725"/>
                <a:gd name="connsiteX713" fmla="*/ 845534 w 1323975"/>
                <a:gd name="connsiteY713" fmla="*/ 1592485 h 1609725"/>
                <a:gd name="connsiteX714" fmla="*/ 834009 w 1323975"/>
                <a:gd name="connsiteY714" fmla="*/ 1578483 h 1609725"/>
                <a:gd name="connsiteX715" fmla="*/ 826484 w 1323975"/>
                <a:gd name="connsiteY715" fmla="*/ 1576578 h 1609725"/>
                <a:gd name="connsiteX716" fmla="*/ 825246 w 1323975"/>
                <a:gd name="connsiteY716" fmla="*/ 1579816 h 1609725"/>
                <a:gd name="connsiteX717" fmla="*/ 814959 w 1323975"/>
                <a:gd name="connsiteY717" fmla="*/ 1580102 h 1609725"/>
                <a:gd name="connsiteX718" fmla="*/ 818483 w 1323975"/>
                <a:gd name="connsiteY718" fmla="*/ 1578769 h 1609725"/>
                <a:gd name="connsiteX719" fmla="*/ 812959 w 1323975"/>
                <a:gd name="connsiteY719" fmla="*/ 1577340 h 1609725"/>
                <a:gd name="connsiteX720" fmla="*/ 793337 w 1323975"/>
                <a:gd name="connsiteY720" fmla="*/ 1588484 h 1609725"/>
                <a:gd name="connsiteX721" fmla="*/ 790766 w 1323975"/>
                <a:gd name="connsiteY721" fmla="*/ 1582579 h 1609725"/>
                <a:gd name="connsiteX722" fmla="*/ 781621 w 1323975"/>
                <a:gd name="connsiteY722" fmla="*/ 1577149 h 1609725"/>
                <a:gd name="connsiteX723" fmla="*/ 768953 w 1323975"/>
                <a:gd name="connsiteY723" fmla="*/ 1576388 h 1609725"/>
                <a:gd name="connsiteX724" fmla="*/ 765905 w 1323975"/>
                <a:gd name="connsiteY724" fmla="*/ 1566101 h 1609725"/>
                <a:gd name="connsiteX725" fmla="*/ 756857 w 1323975"/>
                <a:gd name="connsiteY725" fmla="*/ 1556956 h 1609725"/>
                <a:gd name="connsiteX726" fmla="*/ 759238 w 1323975"/>
                <a:gd name="connsiteY726" fmla="*/ 1567910 h 1609725"/>
                <a:gd name="connsiteX727" fmla="*/ 749999 w 1323975"/>
                <a:gd name="connsiteY727" fmla="*/ 1566672 h 1609725"/>
                <a:gd name="connsiteX728" fmla="*/ 743998 w 1323975"/>
                <a:gd name="connsiteY728" fmla="*/ 1573149 h 1609725"/>
                <a:gd name="connsiteX729" fmla="*/ 734949 w 1323975"/>
                <a:gd name="connsiteY729" fmla="*/ 1575245 h 1609725"/>
                <a:gd name="connsiteX730" fmla="*/ 727043 w 1323975"/>
                <a:gd name="connsiteY730" fmla="*/ 1586960 h 1609725"/>
                <a:gd name="connsiteX731" fmla="*/ 714280 w 1323975"/>
                <a:gd name="connsiteY731" fmla="*/ 1592961 h 1609725"/>
                <a:gd name="connsiteX732" fmla="*/ 706660 w 1323975"/>
                <a:gd name="connsiteY732" fmla="*/ 1602772 h 1609725"/>
                <a:gd name="connsiteX733" fmla="*/ 693325 w 1323975"/>
                <a:gd name="connsiteY733" fmla="*/ 1607534 h 1609725"/>
                <a:gd name="connsiteX734" fmla="*/ 685991 w 1323975"/>
                <a:gd name="connsiteY734" fmla="*/ 1606487 h 1609725"/>
                <a:gd name="connsiteX735" fmla="*/ 680085 w 1323975"/>
                <a:gd name="connsiteY735" fmla="*/ 1598295 h 1609725"/>
                <a:gd name="connsiteX736" fmla="*/ 644842 w 1323975"/>
                <a:gd name="connsiteY736" fmla="*/ 1582388 h 1609725"/>
                <a:gd name="connsiteX737" fmla="*/ 520922 w 1323975"/>
                <a:gd name="connsiteY737" fmla="*/ 1526667 h 1609725"/>
                <a:gd name="connsiteX738" fmla="*/ 523780 w 1323975"/>
                <a:gd name="connsiteY738" fmla="*/ 1529334 h 1609725"/>
                <a:gd name="connsiteX739" fmla="*/ 526733 w 1323975"/>
                <a:gd name="connsiteY739" fmla="*/ 1529048 h 1609725"/>
                <a:gd name="connsiteX740" fmla="*/ 527113 w 1323975"/>
                <a:gd name="connsiteY740" fmla="*/ 1526096 h 1609725"/>
                <a:gd name="connsiteX741" fmla="*/ 534162 w 1323975"/>
                <a:gd name="connsiteY741" fmla="*/ 1530287 h 1609725"/>
                <a:gd name="connsiteX742" fmla="*/ 535686 w 1323975"/>
                <a:gd name="connsiteY742" fmla="*/ 1517142 h 1609725"/>
                <a:gd name="connsiteX743" fmla="*/ 527209 w 1323975"/>
                <a:gd name="connsiteY743" fmla="*/ 1516189 h 1609725"/>
                <a:gd name="connsiteX744" fmla="*/ 520922 w 1323975"/>
                <a:gd name="connsiteY744" fmla="*/ 1526667 h 1609725"/>
                <a:gd name="connsiteX745" fmla="*/ 838486 w 1323975"/>
                <a:gd name="connsiteY745" fmla="*/ 1582484 h 1609725"/>
                <a:gd name="connsiteX746" fmla="*/ 843439 w 1323975"/>
                <a:gd name="connsiteY746" fmla="*/ 1584960 h 1609725"/>
                <a:gd name="connsiteX747" fmla="*/ 841248 w 1323975"/>
                <a:gd name="connsiteY747" fmla="*/ 1581055 h 1609725"/>
                <a:gd name="connsiteX748" fmla="*/ 838486 w 1323975"/>
                <a:gd name="connsiteY748" fmla="*/ 1582484 h 1609725"/>
                <a:gd name="connsiteX749" fmla="*/ 346519 w 1323975"/>
                <a:gd name="connsiteY749" fmla="*/ 1546479 h 1609725"/>
                <a:gd name="connsiteX750" fmla="*/ 352234 w 1323975"/>
                <a:gd name="connsiteY750" fmla="*/ 1545050 h 1609725"/>
                <a:gd name="connsiteX751" fmla="*/ 362045 w 1323975"/>
                <a:gd name="connsiteY751" fmla="*/ 1552480 h 1609725"/>
                <a:gd name="connsiteX752" fmla="*/ 365665 w 1323975"/>
                <a:gd name="connsiteY752" fmla="*/ 1558385 h 1609725"/>
                <a:gd name="connsiteX753" fmla="*/ 361664 w 1323975"/>
                <a:gd name="connsiteY753" fmla="*/ 1554575 h 1609725"/>
                <a:gd name="connsiteX754" fmla="*/ 360521 w 1323975"/>
                <a:gd name="connsiteY754" fmla="*/ 1556290 h 1609725"/>
                <a:gd name="connsiteX755" fmla="*/ 357283 w 1323975"/>
                <a:gd name="connsiteY755" fmla="*/ 1550289 h 1609725"/>
                <a:gd name="connsiteX756" fmla="*/ 350329 w 1323975"/>
                <a:gd name="connsiteY756" fmla="*/ 1552575 h 1609725"/>
                <a:gd name="connsiteX757" fmla="*/ 346519 w 1323975"/>
                <a:gd name="connsiteY757" fmla="*/ 1546479 h 160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</a:cxnLst>
              <a:rect l="l" t="t" r="r" b="b"/>
              <a:pathLst>
                <a:path w="1323975" h="1609725">
                  <a:moveTo>
                    <a:pt x="644842" y="1582388"/>
                  </a:moveTo>
                  <a:lnTo>
                    <a:pt x="636270" y="1581245"/>
                  </a:lnTo>
                  <a:lnTo>
                    <a:pt x="617410" y="1584674"/>
                  </a:lnTo>
                  <a:lnTo>
                    <a:pt x="588169" y="1599724"/>
                  </a:lnTo>
                  <a:lnTo>
                    <a:pt x="570643" y="1604867"/>
                  </a:lnTo>
                  <a:lnTo>
                    <a:pt x="570262" y="1600581"/>
                  </a:lnTo>
                  <a:lnTo>
                    <a:pt x="562737" y="1591437"/>
                  </a:lnTo>
                  <a:lnTo>
                    <a:pt x="542449" y="1553623"/>
                  </a:lnTo>
                  <a:lnTo>
                    <a:pt x="541592" y="1531906"/>
                  </a:lnTo>
                  <a:lnTo>
                    <a:pt x="544163" y="1527429"/>
                  </a:lnTo>
                  <a:lnTo>
                    <a:pt x="544449" y="1522857"/>
                  </a:lnTo>
                  <a:lnTo>
                    <a:pt x="543401" y="1528001"/>
                  </a:lnTo>
                  <a:lnTo>
                    <a:pt x="537782" y="1525905"/>
                  </a:lnTo>
                  <a:lnTo>
                    <a:pt x="532924" y="1535049"/>
                  </a:lnTo>
                  <a:lnTo>
                    <a:pt x="519970" y="1530477"/>
                  </a:lnTo>
                  <a:lnTo>
                    <a:pt x="520922" y="1526667"/>
                  </a:lnTo>
                  <a:lnTo>
                    <a:pt x="518922" y="1525334"/>
                  </a:lnTo>
                  <a:lnTo>
                    <a:pt x="522065" y="1509331"/>
                  </a:lnTo>
                  <a:lnTo>
                    <a:pt x="529495" y="1508760"/>
                  </a:lnTo>
                  <a:lnTo>
                    <a:pt x="534162" y="1512189"/>
                  </a:lnTo>
                  <a:lnTo>
                    <a:pt x="543020" y="1508474"/>
                  </a:lnTo>
                  <a:lnTo>
                    <a:pt x="536258" y="1502283"/>
                  </a:lnTo>
                  <a:lnTo>
                    <a:pt x="538543" y="1496568"/>
                  </a:lnTo>
                  <a:lnTo>
                    <a:pt x="535115" y="1501140"/>
                  </a:lnTo>
                  <a:lnTo>
                    <a:pt x="528257" y="1499235"/>
                  </a:lnTo>
                  <a:lnTo>
                    <a:pt x="529685" y="1497711"/>
                  </a:lnTo>
                  <a:lnTo>
                    <a:pt x="523780" y="1491424"/>
                  </a:lnTo>
                  <a:lnTo>
                    <a:pt x="524732" y="1489329"/>
                  </a:lnTo>
                  <a:lnTo>
                    <a:pt x="521113" y="1487805"/>
                  </a:lnTo>
                  <a:lnTo>
                    <a:pt x="528447" y="1480756"/>
                  </a:lnTo>
                  <a:lnTo>
                    <a:pt x="525875" y="1476947"/>
                  </a:lnTo>
                  <a:lnTo>
                    <a:pt x="531304" y="1480566"/>
                  </a:lnTo>
                  <a:lnTo>
                    <a:pt x="526447" y="1487805"/>
                  </a:lnTo>
                  <a:lnTo>
                    <a:pt x="530066" y="1490091"/>
                  </a:lnTo>
                  <a:lnTo>
                    <a:pt x="539496" y="1483043"/>
                  </a:lnTo>
                  <a:lnTo>
                    <a:pt x="536829" y="1481519"/>
                  </a:lnTo>
                  <a:lnTo>
                    <a:pt x="537305" y="1478756"/>
                  </a:lnTo>
                  <a:lnTo>
                    <a:pt x="532257" y="1478947"/>
                  </a:lnTo>
                  <a:lnTo>
                    <a:pt x="535305" y="1473708"/>
                  </a:lnTo>
                  <a:lnTo>
                    <a:pt x="525399" y="1470851"/>
                  </a:lnTo>
                  <a:lnTo>
                    <a:pt x="522256" y="1465326"/>
                  </a:lnTo>
                  <a:lnTo>
                    <a:pt x="519017" y="1469422"/>
                  </a:lnTo>
                  <a:lnTo>
                    <a:pt x="513398" y="1468946"/>
                  </a:lnTo>
                  <a:lnTo>
                    <a:pt x="506444" y="1454468"/>
                  </a:lnTo>
                  <a:lnTo>
                    <a:pt x="506349" y="1457420"/>
                  </a:lnTo>
                  <a:lnTo>
                    <a:pt x="501110" y="1457897"/>
                  </a:lnTo>
                  <a:lnTo>
                    <a:pt x="502539" y="1441514"/>
                  </a:lnTo>
                  <a:lnTo>
                    <a:pt x="499967" y="1438656"/>
                  </a:lnTo>
                  <a:lnTo>
                    <a:pt x="489394" y="1459897"/>
                  </a:lnTo>
                  <a:lnTo>
                    <a:pt x="489585" y="1475422"/>
                  </a:lnTo>
                  <a:lnTo>
                    <a:pt x="480536" y="1490281"/>
                  </a:lnTo>
                  <a:lnTo>
                    <a:pt x="498253" y="1508379"/>
                  </a:lnTo>
                  <a:lnTo>
                    <a:pt x="503968" y="1504379"/>
                  </a:lnTo>
                  <a:lnTo>
                    <a:pt x="506349" y="1506093"/>
                  </a:lnTo>
                  <a:lnTo>
                    <a:pt x="501682" y="1511237"/>
                  </a:lnTo>
                  <a:lnTo>
                    <a:pt x="496252" y="1511903"/>
                  </a:lnTo>
                  <a:lnTo>
                    <a:pt x="495395" y="1508093"/>
                  </a:lnTo>
                  <a:lnTo>
                    <a:pt x="478345" y="1490758"/>
                  </a:lnTo>
                  <a:lnTo>
                    <a:pt x="482156" y="1479614"/>
                  </a:lnTo>
                  <a:lnTo>
                    <a:pt x="486442" y="1474565"/>
                  </a:lnTo>
                  <a:lnTo>
                    <a:pt x="487204" y="1459706"/>
                  </a:lnTo>
                  <a:lnTo>
                    <a:pt x="499967" y="1430655"/>
                  </a:lnTo>
                  <a:lnTo>
                    <a:pt x="505873" y="1428655"/>
                  </a:lnTo>
                  <a:lnTo>
                    <a:pt x="510731" y="1433417"/>
                  </a:lnTo>
                  <a:lnTo>
                    <a:pt x="515493" y="1428369"/>
                  </a:lnTo>
                  <a:lnTo>
                    <a:pt x="508159" y="1419511"/>
                  </a:lnTo>
                  <a:lnTo>
                    <a:pt x="503491" y="1417796"/>
                  </a:lnTo>
                  <a:lnTo>
                    <a:pt x="493490" y="1420082"/>
                  </a:lnTo>
                  <a:lnTo>
                    <a:pt x="475583" y="1416272"/>
                  </a:lnTo>
                  <a:lnTo>
                    <a:pt x="468916" y="1406843"/>
                  </a:lnTo>
                  <a:lnTo>
                    <a:pt x="470630" y="1388173"/>
                  </a:lnTo>
                  <a:lnTo>
                    <a:pt x="468249" y="1384078"/>
                  </a:lnTo>
                  <a:lnTo>
                    <a:pt x="458819" y="1384840"/>
                  </a:lnTo>
                  <a:lnTo>
                    <a:pt x="455009" y="1376553"/>
                  </a:lnTo>
                  <a:lnTo>
                    <a:pt x="449961" y="1373886"/>
                  </a:lnTo>
                  <a:lnTo>
                    <a:pt x="445770" y="1360265"/>
                  </a:lnTo>
                  <a:lnTo>
                    <a:pt x="446818" y="1356836"/>
                  </a:lnTo>
                  <a:lnTo>
                    <a:pt x="441960" y="1352550"/>
                  </a:lnTo>
                  <a:lnTo>
                    <a:pt x="440531" y="1341882"/>
                  </a:lnTo>
                  <a:lnTo>
                    <a:pt x="437578" y="1340739"/>
                  </a:lnTo>
                  <a:lnTo>
                    <a:pt x="431101" y="1341120"/>
                  </a:lnTo>
                  <a:lnTo>
                    <a:pt x="423767" y="1355027"/>
                  </a:lnTo>
                  <a:lnTo>
                    <a:pt x="406336" y="1372076"/>
                  </a:lnTo>
                  <a:lnTo>
                    <a:pt x="404336" y="1378744"/>
                  </a:lnTo>
                  <a:lnTo>
                    <a:pt x="390620" y="1397127"/>
                  </a:lnTo>
                  <a:lnTo>
                    <a:pt x="395478" y="1415320"/>
                  </a:lnTo>
                  <a:lnTo>
                    <a:pt x="393478" y="1418082"/>
                  </a:lnTo>
                  <a:lnTo>
                    <a:pt x="396050" y="1431607"/>
                  </a:lnTo>
                  <a:lnTo>
                    <a:pt x="399574" y="1438561"/>
                  </a:lnTo>
                  <a:lnTo>
                    <a:pt x="391382" y="1451420"/>
                  </a:lnTo>
                  <a:lnTo>
                    <a:pt x="389668" y="1472851"/>
                  </a:lnTo>
                  <a:lnTo>
                    <a:pt x="378904" y="1487519"/>
                  </a:lnTo>
                  <a:lnTo>
                    <a:pt x="377095" y="1487138"/>
                  </a:lnTo>
                  <a:lnTo>
                    <a:pt x="379190" y="1489424"/>
                  </a:lnTo>
                  <a:lnTo>
                    <a:pt x="372046" y="1486757"/>
                  </a:lnTo>
                  <a:lnTo>
                    <a:pt x="367856" y="1494663"/>
                  </a:lnTo>
                  <a:lnTo>
                    <a:pt x="363379" y="1493615"/>
                  </a:lnTo>
                  <a:lnTo>
                    <a:pt x="352139" y="1498568"/>
                  </a:lnTo>
                  <a:lnTo>
                    <a:pt x="350996" y="1505045"/>
                  </a:lnTo>
                  <a:lnTo>
                    <a:pt x="360902" y="1508284"/>
                  </a:lnTo>
                  <a:lnTo>
                    <a:pt x="359474" y="1506093"/>
                  </a:lnTo>
                  <a:lnTo>
                    <a:pt x="362045" y="1503331"/>
                  </a:lnTo>
                  <a:lnTo>
                    <a:pt x="367570" y="1509522"/>
                  </a:lnTo>
                  <a:lnTo>
                    <a:pt x="357854" y="1531715"/>
                  </a:lnTo>
                  <a:lnTo>
                    <a:pt x="350329" y="1529429"/>
                  </a:lnTo>
                  <a:lnTo>
                    <a:pt x="347853" y="1544288"/>
                  </a:lnTo>
                  <a:lnTo>
                    <a:pt x="322612" y="1533715"/>
                  </a:lnTo>
                  <a:lnTo>
                    <a:pt x="323945" y="1529715"/>
                  </a:lnTo>
                  <a:lnTo>
                    <a:pt x="332518" y="1531620"/>
                  </a:lnTo>
                  <a:lnTo>
                    <a:pt x="331660" y="1528858"/>
                  </a:lnTo>
                  <a:lnTo>
                    <a:pt x="337566" y="1527620"/>
                  </a:lnTo>
                  <a:lnTo>
                    <a:pt x="340614" y="1523905"/>
                  </a:lnTo>
                  <a:lnTo>
                    <a:pt x="337280" y="1513904"/>
                  </a:lnTo>
                  <a:lnTo>
                    <a:pt x="339852" y="1508093"/>
                  </a:lnTo>
                  <a:lnTo>
                    <a:pt x="337280" y="1504474"/>
                  </a:lnTo>
                  <a:lnTo>
                    <a:pt x="334232" y="1505045"/>
                  </a:lnTo>
                  <a:lnTo>
                    <a:pt x="332994" y="1496473"/>
                  </a:lnTo>
                  <a:lnTo>
                    <a:pt x="313944" y="1504283"/>
                  </a:lnTo>
                  <a:lnTo>
                    <a:pt x="313468" y="1495711"/>
                  </a:lnTo>
                  <a:lnTo>
                    <a:pt x="305752" y="1492472"/>
                  </a:lnTo>
                  <a:lnTo>
                    <a:pt x="306133" y="1477994"/>
                  </a:lnTo>
                  <a:lnTo>
                    <a:pt x="299752" y="1476661"/>
                  </a:lnTo>
                  <a:lnTo>
                    <a:pt x="287560" y="1498664"/>
                  </a:lnTo>
                  <a:lnTo>
                    <a:pt x="285845" y="1512665"/>
                  </a:lnTo>
                  <a:lnTo>
                    <a:pt x="289274" y="1524857"/>
                  </a:lnTo>
                  <a:lnTo>
                    <a:pt x="278225" y="1547431"/>
                  </a:lnTo>
                  <a:lnTo>
                    <a:pt x="274796" y="1548574"/>
                  </a:lnTo>
                  <a:lnTo>
                    <a:pt x="271748" y="1530572"/>
                  </a:lnTo>
                  <a:lnTo>
                    <a:pt x="255175" y="1516094"/>
                  </a:lnTo>
                  <a:lnTo>
                    <a:pt x="248031" y="1506474"/>
                  </a:lnTo>
                  <a:lnTo>
                    <a:pt x="246698" y="1498854"/>
                  </a:lnTo>
                  <a:lnTo>
                    <a:pt x="251269" y="1488377"/>
                  </a:lnTo>
                  <a:lnTo>
                    <a:pt x="253841" y="1468660"/>
                  </a:lnTo>
                  <a:lnTo>
                    <a:pt x="253936" y="1454277"/>
                  </a:lnTo>
                  <a:lnTo>
                    <a:pt x="247078" y="1436561"/>
                  </a:lnTo>
                  <a:lnTo>
                    <a:pt x="248602" y="1428464"/>
                  </a:lnTo>
                  <a:lnTo>
                    <a:pt x="252698" y="1418368"/>
                  </a:lnTo>
                  <a:lnTo>
                    <a:pt x="254699" y="1419035"/>
                  </a:lnTo>
                  <a:lnTo>
                    <a:pt x="254032" y="1414844"/>
                  </a:lnTo>
                  <a:lnTo>
                    <a:pt x="258794" y="1402271"/>
                  </a:lnTo>
                  <a:lnTo>
                    <a:pt x="270034" y="1401318"/>
                  </a:lnTo>
                  <a:lnTo>
                    <a:pt x="276130" y="1395889"/>
                  </a:lnTo>
                  <a:lnTo>
                    <a:pt x="281464" y="1395603"/>
                  </a:lnTo>
                  <a:lnTo>
                    <a:pt x="281464" y="1390079"/>
                  </a:lnTo>
                  <a:lnTo>
                    <a:pt x="278987" y="1388364"/>
                  </a:lnTo>
                  <a:lnTo>
                    <a:pt x="283940" y="1382554"/>
                  </a:lnTo>
                  <a:lnTo>
                    <a:pt x="279844" y="1380363"/>
                  </a:lnTo>
                  <a:lnTo>
                    <a:pt x="278035" y="1372172"/>
                  </a:lnTo>
                  <a:lnTo>
                    <a:pt x="289274" y="1367980"/>
                  </a:lnTo>
                  <a:lnTo>
                    <a:pt x="294132" y="1363123"/>
                  </a:lnTo>
                  <a:lnTo>
                    <a:pt x="290132" y="1354550"/>
                  </a:lnTo>
                  <a:lnTo>
                    <a:pt x="290798" y="1342072"/>
                  </a:lnTo>
                  <a:lnTo>
                    <a:pt x="288131" y="1334834"/>
                  </a:lnTo>
                  <a:lnTo>
                    <a:pt x="265557" y="1316831"/>
                  </a:lnTo>
                  <a:lnTo>
                    <a:pt x="254603" y="1304830"/>
                  </a:lnTo>
                  <a:lnTo>
                    <a:pt x="248126" y="1279589"/>
                  </a:lnTo>
                  <a:lnTo>
                    <a:pt x="240316" y="1274540"/>
                  </a:lnTo>
                  <a:lnTo>
                    <a:pt x="249650" y="1240441"/>
                  </a:lnTo>
                  <a:lnTo>
                    <a:pt x="257842" y="1233202"/>
                  </a:lnTo>
                  <a:lnTo>
                    <a:pt x="260033" y="1235964"/>
                  </a:lnTo>
                  <a:lnTo>
                    <a:pt x="262604" y="1233488"/>
                  </a:lnTo>
                  <a:lnTo>
                    <a:pt x="261842" y="1226058"/>
                  </a:lnTo>
                  <a:lnTo>
                    <a:pt x="254603" y="1226153"/>
                  </a:lnTo>
                  <a:lnTo>
                    <a:pt x="267176" y="1223963"/>
                  </a:lnTo>
                  <a:lnTo>
                    <a:pt x="268224" y="1217486"/>
                  </a:lnTo>
                  <a:lnTo>
                    <a:pt x="265366" y="1207008"/>
                  </a:lnTo>
                  <a:lnTo>
                    <a:pt x="272320" y="1201388"/>
                  </a:lnTo>
                  <a:lnTo>
                    <a:pt x="269462" y="1198721"/>
                  </a:lnTo>
                  <a:lnTo>
                    <a:pt x="267176" y="1202150"/>
                  </a:lnTo>
                  <a:lnTo>
                    <a:pt x="265557" y="1198721"/>
                  </a:lnTo>
                  <a:lnTo>
                    <a:pt x="270319" y="1196149"/>
                  </a:lnTo>
                  <a:lnTo>
                    <a:pt x="277463" y="1186434"/>
                  </a:lnTo>
                  <a:lnTo>
                    <a:pt x="261461" y="1186529"/>
                  </a:lnTo>
                  <a:lnTo>
                    <a:pt x="246602" y="1172909"/>
                  </a:lnTo>
                  <a:lnTo>
                    <a:pt x="248412" y="1168337"/>
                  </a:lnTo>
                  <a:lnTo>
                    <a:pt x="244316" y="1162812"/>
                  </a:lnTo>
                  <a:lnTo>
                    <a:pt x="247078" y="1155859"/>
                  </a:lnTo>
                  <a:lnTo>
                    <a:pt x="234410" y="1131284"/>
                  </a:lnTo>
                  <a:lnTo>
                    <a:pt x="226600" y="1126807"/>
                  </a:lnTo>
                  <a:lnTo>
                    <a:pt x="224885" y="1128236"/>
                  </a:lnTo>
                  <a:lnTo>
                    <a:pt x="217741" y="1125474"/>
                  </a:lnTo>
                  <a:lnTo>
                    <a:pt x="214789" y="1122331"/>
                  </a:lnTo>
                  <a:lnTo>
                    <a:pt x="218027" y="1117568"/>
                  </a:lnTo>
                  <a:lnTo>
                    <a:pt x="216313" y="1113472"/>
                  </a:lnTo>
                  <a:lnTo>
                    <a:pt x="207169" y="1111568"/>
                  </a:lnTo>
                  <a:lnTo>
                    <a:pt x="194310" y="1101947"/>
                  </a:lnTo>
                  <a:lnTo>
                    <a:pt x="209645" y="1088422"/>
                  </a:lnTo>
                  <a:lnTo>
                    <a:pt x="210502" y="1080135"/>
                  </a:lnTo>
                  <a:lnTo>
                    <a:pt x="195834" y="1060895"/>
                  </a:lnTo>
                  <a:lnTo>
                    <a:pt x="183070" y="1055465"/>
                  </a:lnTo>
                  <a:lnTo>
                    <a:pt x="175927" y="1044321"/>
                  </a:lnTo>
                  <a:lnTo>
                    <a:pt x="170974" y="1040892"/>
                  </a:lnTo>
                  <a:lnTo>
                    <a:pt x="166497" y="1032986"/>
                  </a:lnTo>
                  <a:lnTo>
                    <a:pt x="163830" y="1020318"/>
                  </a:lnTo>
                  <a:lnTo>
                    <a:pt x="161544" y="1020413"/>
                  </a:lnTo>
                  <a:lnTo>
                    <a:pt x="161353" y="1025557"/>
                  </a:lnTo>
                  <a:lnTo>
                    <a:pt x="151924" y="1038320"/>
                  </a:lnTo>
                  <a:lnTo>
                    <a:pt x="148590" y="1022985"/>
                  </a:lnTo>
                  <a:lnTo>
                    <a:pt x="146209" y="1020032"/>
                  </a:lnTo>
                  <a:lnTo>
                    <a:pt x="142494" y="1024604"/>
                  </a:lnTo>
                  <a:lnTo>
                    <a:pt x="138970" y="1021842"/>
                  </a:lnTo>
                  <a:lnTo>
                    <a:pt x="132874" y="1013746"/>
                  </a:lnTo>
                  <a:lnTo>
                    <a:pt x="133541" y="1008031"/>
                  </a:lnTo>
                  <a:lnTo>
                    <a:pt x="125444" y="1018699"/>
                  </a:lnTo>
                  <a:lnTo>
                    <a:pt x="108585" y="1027843"/>
                  </a:lnTo>
                  <a:lnTo>
                    <a:pt x="84963" y="1026223"/>
                  </a:lnTo>
                  <a:lnTo>
                    <a:pt x="67723" y="1028033"/>
                  </a:lnTo>
                  <a:lnTo>
                    <a:pt x="62293" y="1026223"/>
                  </a:lnTo>
                  <a:lnTo>
                    <a:pt x="51816" y="1014127"/>
                  </a:lnTo>
                  <a:lnTo>
                    <a:pt x="43053" y="1012603"/>
                  </a:lnTo>
                  <a:lnTo>
                    <a:pt x="34671" y="1015746"/>
                  </a:lnTo>
                  <a:lnTo>
                    <a:pt x="19145" y="1011555"/>
                  </a:lnTo>
                  <a:lnTo>
                    <a:pt x="10001" y="1003078"/>
                  </a:lnTo>
                  <a:lnTo>
                    <a:pt x="11430" y="972407"/>
                  </a:lnTo>
                  <a:lnTo>
                    <a:pt x="9525" y="970407"/>
                  </a:lnTo>
                  <a:lnTo>
                    <a:pt x="13716" y="957834"/>
                  </a:lnTo>
                  <a:lnTo>
                    <a:pt x="10954" y="954405"/>
                  </a:lnTo>
                  <a:lnTo>
                    <a:pt x="15621" y="950309"/>
                  </a:lnTo>
                  <a:lnTo>
                    <a:pt x="10858" y="942118"/>
                  </a:lnTo>
                  <a:lnTo>
                    <a:pt x="16192" y="936212"/>
                  </a:lnTo>
                  <a:lnTo>
                    <a:pt x="34195" y="926878"/>
                  </a:lnTo>
                  <a:lnTo>
                    <a:pt x="36576" y="892207"/>
                  </a:lnTo>
                  <a:lnTo>
                    <a:pt x="30385" y="878396"/>
                  </a:lnTo>
                  <a:lnTo>
                    <a:pt x="26384" y="855154"/>
                  </a:lnTo>
                  <a:lnTo>
                    <a:pt x="42005" y="813054"/>
                  </a:lnTo>
                  <a:lnTo>
                    <a:pt x="33528" y="814959"/>
                  </a:lnTo>
                  <a:lnTo>
                    <a:pt x="31242" y="812578"/>
                  </a:lnTo>
                  <a:lnTo>
                    <a:pt x="46387" y="802100"/>
                  </a:lnTo>
                  <a:lnTo>
                    <a:pt x="47911" y="796385"/>
                  </a:lnTo>
                  <a:lnTo>
                    <a:pt x="45720" y="782764"/>
                  </a:lnTo>
                  <a:lnTo>
                    <a:pt x="38290" y="768287"/>
                  </a:lnTo>
                  <a:lnTo>
                    <a:pt x="44482" y="758476"/>
                  </a:lnTo>
                  <a:lnTo>
                    <a:pt x="50101" y="723519"/>
                  </a:lnTo>
                  <a:lnTo>
                    <a:pt x="58579" y="722090"/>
                  </a:lnTo>
                  <a:lnTo>
                    <a:pt x="56102" y="709898"/>
                  </a:lnTo>
                  <a:lnTo>
                    <a:pt x="70675" y="669227"/>
                  </a:lnTo>
                  <a:lnTo>
                    <a:pt x="73533" y="665321"/>
                  </a:lnTo>
                  <a:lnTo>
                    <a:pt x="76771" y="667036"/>
                  </a:lnTo>
                  <a:lnTo>
                    <a:pt x="76486" y="664178"/>
                  </a:lnTo>
                  <a:lnTo>
                    <a:pt x="80582" y="664845"/>
                  </a:lnTo>
                  <a:lnTo>
                    <a:pt x="83344" y="669131"/>
                  </a:lnTo>
                  <a:lnTo>
                    <a:pt x="85534" y="667703"/>
                  </a:lnTo>
                  <a:lnTo>
                    <a:pt x="81153" y="662083"/>
                  </a:lnTo>
                  <a:lnTo>
                    <a:pt x="88392" y="656654"/>
                  </a:lnTo>
                  <a:lnTo>
                    <a:pt x="91726" y="658749"/>
                  </a:lnTo>
                  <a:lnTo>
                    <a:pt x="92678" y="654368"/>
                  </a:lnTo>
                  <a:lnTo>
                    <a:pt x="95631" y="654177"/>
                  </a:lnTo>
                  <a:lnTo>
                    <a:pt x="102870" y="656368"/>
                  </a:lnTo>
                  <a:lnTo>
                    <a:pt x="107537" y="654177"/>
                  </a:lnTo>
                  <a:lnTo>
                    <a:pt x="126778" y="659606"/>
                  </a:lnTo>
                  <a:lnTo>
                    <a:pt x="126968" y="661797"/>
                  </a:lnTo>
                  <a:lnTo>
                    <a:pt x="135922" y="657796"/>
                  </a:lnTo>
                  <a:lnTo>
                    <a:pt x="139636" y="661702"/>
                  </a:lnTo>
                  <a:lnTo>
                    <a:pt x="147923" y="660845"/>
                  </a:lnTo>
                  <a:lnTo>
                    <a:pt x="150304" y="662940"/>
                  </a:lnTo>
                  <a:lnTo>
                    <a:pt x="152495" y="659702"/>
                  </a:lnTo>
                  <a:lnTo>
                    <a:pt x="155734" y="666179"/>
                  </a:lnTo>
                  <a:lnTo>
                    <a:pt x="163830" y="667417"/>
                  </a:lnTo>
                  <a:lnTo>
                    <a:pt x="165163" y="661321"/>
                  </a:lnTo>
                  <a:lnTo>
                    <a:pt x="168307" y="661892"/>
                  </a:lnTo>
                  <a:lnTo>
                    <a:pt x="169450" y="659321"/>
                  </a:lnTo>
                  <a:lnTo>
                    <a:pt x="173355" y="664083"/>
                  </a:lnTo>
                  <a:lnTo>
                    <a:pt x="175927" y="653224"/>
                  </a:lnTo>
                  <a:lnTo>
                    <a:pt x="190024" y="652939"/>
                  </a:lnTo>
                  <a:lnTo>
                    <a:pt x="193072" y="649510"/>
                  </a:lnTo>
                  <a:lnTo>
                    <a:pt x="186785" y="646747"/>
                  </a:lnTo>
                  <a:lnTo>
                    <a:pt x="197739" y="640842"/>
                  </a:lnTo>
                  <a:lnTo>
                    <a:pt x="196310" y="638842"/>
                  </a:lnTo>
                  <a:lnTo>
                    <a:pt x="203549" y="631412"/>
                  </a:lnTo>
                  <a:lnTo>
                    <a:pt x="200025" y="626936"/>
                  </a:lnTo>
                  <a:lnTo>
                    <a:pt x="224504" y="605409"/>
                  </a:lnTo>
                  <a:lnTo>
                    <a:pt x="214408" y="591598"/>
                  </a:lnTo>
                  <a:lnTo>
                    <a:pt x="223361" y="584645"/>
                  </a:lnTo>
                  <a:lnTo>
                    <a:pt x="227648" y="591407"/>
                  </a:lnTo>
                  <a:lnTo>
                    <a:pt x="231172" y="589597"/>
                  </a:lnTo>
                  <a:lnTo>
                    <a:pt x="226124" y="582454"/>
                  </a:lnTo>
                  <a:lnTo>
                    <a:pt x="232029" y="577596"/>
                  </a:lnTo>
                  <a:lnTo>
                    <a:pt x="218980" y="565213"/>
                  </a:lnTo>
                  <a:lnTo>
                    <a:pt x="220885" y="562165"/>
                  </a:lnTo>
                  <a:lnTo>
                    <a:pt x="225171" y="561594"/>
                  </a:lnTo>
                  <a:lnTo>
                    <a:pt x="219456" y="553021"/>
                  </a:lnTo>
                  <a:lnTo>
                    <a:pt x="225457" y="549402"/>
                  </a:lnTo>
                  <a:lnTo>
                    <a:pt x="220885" y="542354"/>
                  </a:lnTo>
                  <a:lnTo>
                    <a:pt x="223075" y="543496"/>
                  </a:lnTo>
                  <a:lnTo>
                    <a:pt x="231743" y="534543"/>
                  </a:lnTo>
                  <a:lnTo>
                    <a:pt x="225742" y="528638"/>
                  </a:lnTo>
                  <a:lnTo>
                    <a:pt x="232219" y="521970"/>
                  </a:lnTo>
                  <a:lnTo>
                    <a:pt x="236791" y="523113"/>
                  </a:lnTo>
                  <a:lnTo>
                    <a:pt x="237839" y="514540"/>
                  </a:lnTo>
                  <a:lnTo>
                    <a:pt x="243840" y="515874"/>
                  </a:lnTo>
                  <a:lnTo>
                    <a:pt x="244126" y="510159"/>
                  </a:lnTo>
                  <a:lnTo>
                    <a:pt x="251650" y="509206"/>
                  </a:lnTo>
                  <a:lnTo>
                    <a:pt x="249650" y="497872"/>
                  </a:lnTo>
                  <a:lnTo>
                    <a:pt x="254413" y="497014"/>
                  </a:lnTo>
                  <a:lnTo>
                    <a:pt x="256984" y="491014"/>
                  </a:lnTo>
                  <a:lnTo>
                    <a:pt x="256984" y="476917"/>
                  </a:lnTo>
                  <a:lnTo>
                    <a:pt x="251365" y="467868"/>
                  </a:lnTo>
                  <a:lnTo>
                    <a:pt x="246983" y="470154"/>
                  </a:lnTo>
                  <a:lnTo>
                    <a:pt x="245364" y="460820"/>
                  </a:lnTo>
                  <a:lnTo>
                    <a:pt x="241840" y="460724"/>
                  </a:lnTo>
                  <a:lnTo>
                    <a:pt x="234696" y="453199"/>
                  </a:lnTo>
                  <a:lnTo>
                    <a:pt x="239268" y="462439"/>
                  </a:lnTo>
                  <a:lnTo>
                    <a:pt x="209741" y="461201"/>
                  </a:lnTo>
                  <a:lnTo>
                    <a:pt x="208502" y="441388"/>
                  </a:lnTo>
                  <a:lnTo>
                    <a:pt x="202787" y="434721"/>
                  </a:lnTo>
                  <a:lnTo>
                    <a:pt x="203073" y="423577"/>
                  </a:lnTo>
                  <a:lnTo>
                    <a:pt x="200692" y="421100"/>
                  </a:lnTo>
                  <a:lnTo>
                    <a:pt x="214789" y="421100"/>
                  </a:lnTo>
                  <a:lnTo>
                    <a:pt x="252889" y="428244"/>
                  </a:lnTo>
                  <a:lnTo>
                    <a:pt x="266891" y="425291"/>
                  </a:lnTo>
                  <a:lnTo>
                    <a:pt x="275749" y="419957"/>
                  </a:lnTo>
                  <a:lnTo>
                    <a:pt x="293370" y="417957"/>
                  </a:lnTo>
                  <a:lnTo>
                    <a:pt x="299561" y="404908"/>
                  </a:lnTo>
                  <a:lnTo>
                    <a:pt x="301942" y="384143"/>
                  </a:lnTo>
                  <a:lnTo>
                    <a:pt x="312229" y="371761"/>
                  </a:lnTo>
                  <a:lnTo>
                    <a:pt x="312610" y="362903"/>
                  </a:lnTo>
                  <a:lnTo>
                    <a:pt x="303943" y="360712"/>
                  </a:lnTo>
                  <a:lnTo>
                    <a:pt x="309848" y="356235"/>
                  </a:lnTo>
                  <a:lnTo>
                    <a:pt x="307181" y="352520"/>
                  </a:lnTo>
                  <a:lnTo>
                    <a:pt x="278606" y="354997"/>
                  </a:lnTo>
                  <a:lnTo>
                    <a:pt x="279083" y="352615"/>
                  </a:lnTo>
                  <a:lnTo>
                    <a:pt x="257937" y="346901"/>
                  </a:lnTo>
                  <a:lnTo>
                    <a:pt x="204502" y="342329"/>
                  </a:lnTo>
                  <a:lnTo>
                    <a:pt x="205550" y="329184"/>
                  </a:lnTo>
                  <a:lnTo>
                    <a:pt x="231267" y="329946"/>
                  </a:lnTo>
                  <a:lnTo>
                    <a:pt x="235839" y="314706"/>
                  </a:lnTo>
                  <a:lnTo>
                    <a:pt x="251269" y="318516"/>
                  </a:lnTo>
                  <a:lnTo>
                    <a:pt x="252032" y="314896"/>
                  </a:lnTo>
                  <a:lnTo>
                    <a:pt x="254794" y="314801"/>
                  </a:lnTo>
                  <a:lnTo>
                    <a:pt x="256413" y="306229"/>
                  </a:lnTo>
                  <a:lnTo>
                    <a:pt x="252889" y="306229"/>
                  </a:lnTo>
                  <a:lnTo>
                    <a:pt x="253079" y="302800"/>
                  </a:lnTo>
                  <a:lnTo>
                    <a:pt x="259270" y="288036"/>
                  </a:lnTo>
                  <a:lnTo>
                    <a:pt x="274987" y="275654"/>
                  </a:lnTo>
                  <a:lnTo>
                    <a:pt x="278797" y="266033"/>
                  </a:lnTo>
                  <a:lnTo>
                    <a:pt x="291275" y="270796"/>
                  </a:lnTo>
                  <a:lnTo>
                    <a:pt x="296513" y="260032"/>
                  </a:lnTo>
                  <a:lnTo>
                    <a:pt x="327946" y="273272"/>
                  </a:lnTo>
                  <a:lnTo>
                    <a:pt x="322802" y="262699"/>
                  </a:lnTo>
                  <a:lnTo>
                    <a:pt x="326993" y="243173"/>
                  </a:lnTo>
                  <a:lnTo>
                    <a:pt x="324707" y="237172"/>
                  </a:lnTo>
                  <a:lnTo>
                    <a:pt x="331375" y="237649"/>
                  </a:lnTo>
                  <a:lnTo>
                    <a:pt x="334042" y="219361"/>
                  </a:lnTo>
                  <a:lnTo>
                    <a:pt x="339566" y="204692"/>
                  </a:lnTo>
                  <a:lnTo>
                    <a:pt x="336137" y="200692"/>
                  </a:lnTo>
                  <a:lnTo>
                    <a:pt x="338137" y="195644"/>
                  </a:lnTo>
                  <a:lnTo>
                    <a:pt x="347758" y="180404"/>
                  </a:lnTo>
                  <a:lnTo>
                    <a:pt x="352330" y="178594"/>
                  </a:lnTo>
                  <a:lnTo>
                    <a:pt x="358235" y="162973"/>
                  </a:lnTo>
                  <a:lnTo>
                    <a:pt x="381191" y="147447"/>
                  </a:lnTo>
                  <a:lnTo>
                    <a:pt x="383000" y="144399"/>
                  </a:lnTo>
                  <a:lnTo>
                    <a:pt x="380143" y="143923"/>
                  </a:lnTo>
                  <a:lnTo>
                    <a:pt x="382048" y="119062"/>
                  </a:lnTo>
                  <a:lnTo>
                    <a:pt x="392144" y="119729"/>
                  </a:lnTo>
                  <a:lnTo>
                    <a:pt x="398431" y="127921"/>
                  </a:lnTo>
                  <a:lnTo>
                    <a:pt x="402717" y="124682"/>
                  </a:lnTo>
                  <a:lnTo>
                    <a:pt x="413385" y="111347"/>
                  </a:lnTo>
                  <a:lnTo>
                    <a:pt x="410242" y="103156"/>
                  </a:lnTo>
                  <a:lnTo>
                    <a:pt x="422815" y="87344"/>
                  </a:lnTo>
                  <a:lnTo>
                    <a:pt x="426910" y="77534"/>
                  </a:lnTo>
                  <a:lnTo>
                    <a:pt x="433102" y="87630"/>
                  </a:lnTo>
                  <a:lnTo>
                    <a:pt x="441198" y="84582"/>
                  </a:lnTo>
                  <a:lnTo>
                    <a:pt x="445294" y="94583"/>
                  </a:lnTo>
                  <a:lnTo>
                    <a:pt x="453676" y="91440"/>
                  </a:lnTo>
                  <a:lnTo>
                    <a:pt x="457676" y="102013"/>
                  </a:lnTo>
                  <a:lnTo>
                    <a:pt x="476250" y="102489"/>
                  </a:lnTo>
                  <a:lnTo>
                    <a:pt x="477298" y="99917"/>
                  </a:lnTo>
                  <a:lnTo>
                    <a:pt x="485299" y="98107"/>
                  </a:lnTo>
                  <a:lnTo>
                    <a:pt x="483870" y="109633"/>
                  </a:lnTo>
                  <a:lnTo>
                    <a:pt x="506444" y="111728"/>
                  </a:lnTo>
                  <a:lnTo>
                    <a:pt x="515398" y="110299"/>
                  </a:lnTo>
                  <a:lnTo>
                    <a:pt x="513588" y="102298"/>
                  </a:lnTo>
                  <a:lnTo>
                    <a:pt x="516541" y="101822"/>
                  </a:lnTo>
                  <a:lnTo>
                    <a:pt x="536353" y="107918"/>
                  </a:lnTo>
                  <a:lnTo>
                    <a:pt x="546544" y="107728"/>
                  </a:lnTo>
                  <a:lnTo>
                    <a:pt x="548164" y="114490"/>
                  </a:lnTo>
                  <a:lnTo>
                    <a:pt x="584930" y="101060"/>
                  </a:lnTo>
                  <a:lnTo>
                    <a:pt x="587692" y="116967"/>
                  </a:lnTo>
                  <a:lnTo>
                    <a:pt x="592455" y="116777"/>
                  </a:lnTo>
                  <a:lnTo>
                    <a:pt x="591884" y="108966"/>
                  </a:lnTo>
                  <a:lnTo>
                    <a:pt x="606552" y="107442"/>
                  </a:lnTo>
                  <a:lnTo>
                    <a:pt x="607219" y="110680"/>
                  </a:lnTo>
                  <a:lnTo>
                    <a:pt x="623316" y="115729"/>
                  </a:lnTo>
                  <a:lnTo>
                    <a:pt x="623792" y="112395"/>
                  </a:lnTo>
                  <a:lnTo>
                    <a:pt x="610648" y="96584"/>
                  </a:lnTo>
                  <a:lnTo>
                    <a:pt x="615029" y="90106"/>
                  </a:lnTo>
                  <a:lnTo>
                    <a:pt x="630745" y="83439"/>
                  </a:lnTo>
                  <a:lnTo>
                    <a:pt x="629507" y="80962"/>
                  </a:lnTo>
                  <a:lnTo>
                    <a:pt x="634936" y="78962"/>
                  </a:lnTo>
                  <a:lnTo>
                    <a:pt x="632841" y="71914"/>
                  </a:lnTo>
                  <a:lnTo>
                    <a:pt x="637413" y="69437"/>
                  </a:lnTo>
                  <a:lnTo>
                    <a:pt x="636270" y="57340"/>
                  </a:lnTo>
                  <a:lnTo>
                    <a:pt x="651605" y="52102"/>
                  </a:lnTo>
                  <a:lnTo>
                    <a:pt x="662654" y="52102"/>
                  </a:lnTo>
                  <a:lnTo>
                    <a:pt x="682085" y="43529"/>
                  </a:lnTo>
                  <a:lnTo>
                    <a:pt x="681323" y="40862"/>
                  </a:lnTo>
                  <a:lnTo>
                    <a:pt x="696659" y="39243"/>
                  </a:lnTo>
                  <a:lnTo>
                    <a:pt x="697420" y="42672"/>
                  </a:lnTo>
                  <a:lnTo>
                    <a:pt x="701516" y="42577"/>
                  </a:lnTo>
                  <a:lnTo>
                    <a:pt x="706184" y="58484"/>
                  </a:lnTo>
                  <a:lnTo>
                    <a:pt x="716566" y="51530"/>
                  </a:lnTo>
                  <a:lnTo>
                    <a:pt x="715994" y="47720"/>
                  </a:lnTo>
                  <a:lnTo>
                    <a:pt x="744188" y="45720"/>
                  </a:lnTo>
                  <a:lnTo>
                    <a:pt x="788384" y="35433"/>
                  </a:lnTo>
                  <a:lnTo>
                    <a:pt x="842867" y="29242"/>
                  </a:lnTo>
                  <a:lnTo>
                    <a:pt x="903923" y="17240"/>
                  </a:lnTo>
                  <a:lnTo>
                    <a:pt x="936593" y="15716"/>
                  </a:lnTo>
                  <a:lnTo>
                    <a:pt x="959644" y="9525"/>
                  </a:lnTo>
                  <a:lnTo>
                    <a:pt x="992029" y="9715"/>
                  </a:lnTo>
                  <a:lnTo>
                    <a:pt x="1007840" y="59150"/>
                  </a:lnTo>
                  <a:lnTo>
                    <a:pt x="1005268" y="78867"/>
                  </a:lnTo>
                  <a:lnTo>
                    <a:pt x="1030319" y="64103"/>
                  </a:lnTo>
                  <a:lnTo>
                    <a:pt x="1043464" y="50197"/>
                  </a:lnTo>
                  <a:lnTo>
                    <a:pt x="1047369" y="58674"/>
                  </a:lnTo>
                  <a:lnTo>
                    <a:pt x="1061371" y="74104"/>
                  </a:lnTo>
                  <a:lnTo>
                    <a:pt x="1045750" y="106489"/>
                  </a:lnTo>
                  <a:lnTo>
                    <a:pt x="1047655" y="112204"/>
                  </a:lnTo>
                  <a:lnTo>
                    <a:pt x="1034891" y="118586"/>
                  </a:lnTo>
                  <a:lnTo>
                    <a:pt x="1047464" y="144018"/>
                  </a:lnTo>
                  <a:lnTo>
                    <a:pt x="1055465" y="174974"/>
                  </a:lnTo>
                  <a:lnTo>
                    <a:pt x="1060990" y="176403"/>
                  </a:lnTo>
                  <a:lnTo>
                    <a:pt x="1065085" y="171260"/>
                  </a:lnTo>
                  <a:lnTo>
                    <a:pt x="1093565" y="177927"/>
                  </a:lnTo>
                  <a:lnTo>
                    <a:pt x="1116901" y="176403"/>
                  </a:lnTo>
                  <a:lnTo>
                    <a:pt x="1146524" y="182213"/>
                  </a:lnTo>
                  <a:lnTo>
                    <a:pt x="1137094" y="198025"/>
                  </a:lnTo>
                  <a:lnTo>
                    <a:pt x="1132332" y="219742"/>
                  </a:lnTo>
                  <a:lnTo>
                    <a:pt x="1146238" y="220504"/>
                  </a:lnTo>
                  <a:lnTo>
                    <a:pt x="1149763" y="236506"/>
                  </a:lnTo>
                  <a:lnTo>
                    <a:pt x="1155478" y="247269"/>
                  </a:lnTo>
                  <a:lnTo>
                    <a:pt x="1180052" y="242697"/>
                  </a:lnTo>
                  <a:lnTo>
                    <a:pt x="1185196" y="266224"/>
                  </a:lnTo>
                  <a:lnTo>
                    <a:pt x="1169765" y="270320"/>
                  </a:lnTo>
                  <a:lnTo>
                    <a:pt x="1160240" y="282607"/>
                  </a:lnTo>
                  <a:lnTo>
                    <a:pt x="1126045" y="301752"/>
                  </a:lnTo>
                  <a:lnTo>
                    <a:pt x="1133284" y="325946"/>
                  </a:lnTo>
                  <a:lnTo>
                    <a:pt x="1147096" y="331375"/>
                  </a:lnTo>
                  <a:lnTo>
                    <a:pt x="1138904" y="334613"/>
                  </a:lnTo>
                  <a:lnTo>
                    <a:pt x="1143000" y="338614"/>
                  </a:lnTo>
                  <a:lnTo>
                    <a:pt x="1125760" y="351663"/>
                  </a:lnTo>
                  <a:lnTo>
                    <a:pt x="1124236" y="355092"/>
                  </a:lnTo>
                  <a:lnTo>
                    <a:pt x="1129284" y="370332"/>
                  </a:lnTo>
                  <a:lnTo>
                    <a:pt x="1156716" y="368713"/>
                  </a:lnTo>
                  <a:lnTo>
                    <a:pt x="1158716" y="385286"/>
                  </a:lnTo>
                  <a:lnTo>
                    <a:pt x="1156621" y="385477"/>
                  </a:lnTo>
                  <a:lnTo>
                    <a:pt x="1156907" y="389191"/>
                  </a:lnTo>
                  <a:lnTo>
                    <a:pt x="1161669" y="389287"/>
                  </a:lnTo>
                  <a:lnTo>
                    <a:pt x="1164145" y="393763"/>
                  </a:lnTo>
                  <a:lnTo>
                    <a:pt x="1156430" y="394811"/>
                  </a:lnTo>
                  <a:lnTo>
                    <a:pt x="1156335" y="400050"/>
                  </a:lnTo>
                  <a:lnTo>
                    <a:pt x="1169765" y="398907"/>
                  </a:lnTo>
                  <a:lnTo>
                    <a:pt x="1170813" y="402812"/>
                  </a:lnTo>
                  <a:lnTo>
                    <a:pt x="1176147" y="401669"/>
                  </a:lnTo>
                  <a:lnTo>
                    <a:pt x="1177100" y="405955"/>
                  </a:lnTo>
                  <a:lnTo>
                    <a:pt x="1189577" y="407575"/>
                  </a:lnTo>
                  <a:lnTo>
                    <a:pt x="1193768" y="415671"/>
                  </a:lnTo>
                  <a:lnTo>
                    <a:pt x="1193483" y="431102"/>
                  </a:lnTo>
                  <a:lnTo>
                    <a:pt x="1199102" y="428530"/>
                  </a:lnTo>
                  <a:lnTo>
                    <a:pt x="1197769" y="419862"/>
                  </a:lnTo>
                  <a:lnTo>
                    <a:pt x="1200721" y="412432"/>
                  </a:lnTo>
                  <a:lnTo>
                    <a:pt x="1215295" y="416243"/>
                  </a:lnTo>
                  <a:lnTo>
                    <a:pt x="1227868" y="412909"/>
                  </a:lnTo>
                  <a:lnTo>
                    <a:pt x="1227487" y="417290"/>
                  </a:lnTo>
                  <a:lnTo>
                    <a:pt x="1242060" y="418719"/>
                  </a:lnTo>
                  <a:lnTo>
                    <a:pt x="1240345" y="423005"/>
                  </a:lnTo>
                  <a:lnTo>
                    <a:pt x="1231106" y="424529"/>
                  </a:lnTo>
                  <a:lnTo>
                    <a:pt x="1240060" y="424244"/>
                  </a:lnTo>
                  <a:lnTo>
                    <a:pt x="1238631" y="434912"/>
                  </a:lnTo>
                  <a:lnTo>
                    <a:pt x="1242536" y="442055"/>
                  </a:lnTo>
                  <a:lnTo>
                    <a:pt x="1240250" y="444055"/>
                  </a:lnTo>
                  <a:lnTo>
                    <a:pt x="1246060" y="453104"/>
                  </a:lnTo>
                  <a:lnTo>
                    <a:pt x="1253776" y="451295"/>
                  </a:lnTo>
                  <a:lnTo>
                    <a:pt x="1253585" y="461581"/>
                  </a:lnTo>
                  <a:lnTo>
                    <a:pt x="1272159" y="454628"/>
                  </a:lnTo>
                  <a:lnTo>
                    <a:pt x="1271397" y="467201"/>
                  </a:lnTo>
                  <a:lnTo>
                    <a:pt x="1289113" y="473583"/>
                  </a:lnTo>
                  <a:lnTo>
                    <a:pt x="1312354" y="474440"/>
                  </a:lnTo>
                  <a:lnTo>
                    <a:pt x="1316260" y="472821"/>
                  </a:lnTo>
                  <a:lnTo>
                    <a:pt x="1319022" y="491299"/>
                  </a:lnTo>
                  <a:lnTo>
                    <a:pt x="1316069" y="491776"/>
                  </a:lnTo>
                  <a:lnTo>
                    <a:pt x="1314831" y="487966"/>
                  </a:lnTo>
                  <a:lnTo>
                    <a:pt x="1306354" y="487966"/>
                  </a:lnTo>
                  <a:lnTo>
                    <a:pt x="1292161" y="492919"/>
                  </a:lnTo>
                  <a:lnTo>
                    <a:pt x="1278826" y="492157"/>
                  </a:lnTo>
                  <a:lnTo>
                    <a:pt x="1260634" y="488156"/>
                  </a:lnTo>
                  <a:lnTo>
                    <a:pt x="1258824" y="485013"/>
                  </a:lnTo>
                  <a:lnTo>
                    <a:pt x="1236535" y="484918"/>
                  </a:lnTo>
                  <a:lnTo>
                    <a:pt x="1232630" y="485489"/>
                  </a:lnTo>
                  <a:lnTo>
                    <a:pt x="1223391" y="495871"/>
                  </a:lnTo>
                  <a:lnTo>
                    <a:pt x="1228916" y="499301"/>
                  </a:lnTo>
                  <a:lnTo>
                    <a:pt x="1233202" y="507587"/>
                  </a:lnTo>
                  <a:lnTo>
                    <a:pt x="1251299" y="501205"/>
                  </a:lnTo>
                  <a:lnTo>
                    <a:pt x="1270254" y="509969"/>
                  </a:lnTo>
                  <a:lnTo>
                    <a:pt x="1282732" y="511778"/>
                  </a:lnTo>
                  <a:lnTo>
                    <a:pt x="1277017" y="512254"/>
                  </a:lnTo>
                  <a:lnTo>
                    <a:pt x="1276159" y="525399"/>
                  </a:lnTo>
                  <a:lnTo>
                    <a:pt x="1261777" y="523304"/>
                  </a:lnTo>
                  <a:lnTo>
                    <a:pt x="1248918" y="516541"/>
                  </a:lnTo>
                  <a:lnTo>
                    <a:pt x="1228630" y="531209"/>
                  </a:lnTo>
                  <a:lnTo>
                    <a:pt x="1233868" y="535019"/>
                  </a:lnTo>
                  <a:lnTo>
                    <a:pt x="1213485" y="557403"/>
                  </a:lnTo>
                  <a:lnTo>
                    <a:pt x="1222819" y="565118"/>
                  </a:lnTo>
                  <a:lnTo>
                    <a:pt x="1217009" y="569023"/>
                  </a:lnTo>
                  <a:lnTo>
                    <a:pt x="1214152" y="575120"/>
                  </a:lnTo>
                  <a:lnTo>
                    <a:pt x="1210532" y="594265"/>
                  </a:lnTo>
                  <a:lnTo>
                    <a:pt x="1205293" y="593407"/>
                  </a:lnTo>
                  <a:lnTo>
                    <a:pt x="1204341" y="602266"/>
                  </a:lnTo>
                  <a:lnTo>
                    <a:pt x="1198435" y="603409"/>
                  </a:lnTo>
                  <a:lnTo>
                    <a:pt x="1199483" y="615791"/>
                  </a:lnTo>
                  <a:lnTo>
                    <a:pt x="1187386" y="615887"/>
                  </a:lnTo>
                  <a:lnTo>
                    <a:pt x="1197674" y="651034"/>
                  </a:lnTo>
                  <a:lnTo>
                    <a:pt x="1204912" y="650367"/>
                  </a:lnTo>
                  <a:lnTo>
                    <a:pt x="1205770" y="653510"/>
                  </a:lnTo>
                  <a:lnTo>
                    <a:pt x="1211009" y="653129"/>
                  </a:lnTo>
                  <a:lnTo>
                    <a:pt x="1225677" y="689324"/>
                  </a:lnTo>
                  <a:lnTo>
                    <a:pt x="1233107" y="687324"/>
                  </a:lnTo>
                  <a:lnTo>
                    <a:pt x="1233583" y="692372"/>
                  </a:lnTo>
                  <a:lnTo>
                    <a:pt x="1225391" y="693039"/>
                  </a:lnTo>
                  <a:lnTo>
                    <a:pt x="1224058" y="709327"/>
                  </a:lnTo>
                  <a:lnTo>
                    <a:pt x="1228058" y="716566"/>
                  </a:lnTo>
                  <a:lnTo>
                    <a:pt x="1224248" y="718661"/>
                  </a:lnTo>
                  <a:lnTo>
                    <a:pt x="1227487" y="734473"/>
                  </a:lnTo>
                  <a:lnTo>
                    <a:pt x="1231963" y="740950"/>
                  </a:lnTo>
                  <a:lnTo>
                    <a:pt x="1233773" y="772478"/>
                  </a:lnTo>
                  <a:lnTo>
                    <a:pt x="1194816" y="786289"/>
                  </a:lnTo>
                  <a:lnTo>
                    <a:pt x="1196531" y="798671"/>
                  </a:lnTo>
                  <a:lnTo>
                    <a:pt x="1181291" y="804005"/>
                  </a:lnTo>
                  <a:lnTo>
                    <a:pt x="1172909" y="804577"/>
                  </a:lnTo>
                  <a:lnTo>
                    <a:pt x="1173194" y="797147"/>
                  </a:lnTo>
                  <a:lnTo>
                    <a:pt x="1162526" y="800481"/>
                  </a:lnTo>
                  <a:lnTo>
                    <a:pt x="1138904" y="799719"/>
                  </a:lnTo>
                  <a:lnTo>
                    <a:pt x="1137571" y="801910"/>
                  </a:lnTo>
                  <a:lnTo>
                    <a:pt x="1126141" y="785813"/>
                  </a:lnTo>
                  <a:lnTo>
                    <a:pt x="1124617" y="796385"/>
                  </a:lnTo>
                  <a:lnTo>
                    <a:pt x="1107281" y="804958"/>
                  </a:lnTo>
                  <a:lnTo>
                    <a:pt x="1094994" y="820960"/>
                  </a:lnTo>
                  <a:lnTo>
                    <a:pt x="1087184" y="841057"/>
                  </a:lnTo>
                  <a:lnTo>
                    <a:pt x="1097185" y="841629"/>
                  </a:lnTo>
                  <a:lnTo>
                    <a:pt x="1089088" y="849535"/>
                  </a:lnTo>
                  <a:lnTo>
                    <a:pt x="1079659" y="845248"/>
                  </a:lnTo>
                  <a:lnTo>
                    <a:pt x="1083088" y="835628"/>
                  </a:lnTo>
                  <a:lnTo>
                    <a:pt x="1090517" y="828389"/>
                  </a:lnTo>
                  <a:lnTo>
                    <a:pt x="1086231" y="825627"/>
                  </a:lnTo>
                  <a:lnTo>
                    <a:pt x="1089755" y="820103"/>
                  </a:lnTo>
                  <a:lnTo>
                    <a:pt x="1075753" y="816769"/>
                  </a:lnTo>
                  <a:lnTo>
                    <a:pt x="1043750" y="802577"/>
                  </a:lnTo>
                  <a:lnTo>
                    <a:pt x="1035177" y="794576"/>
                  </a:lnTo>
                  <a:lnTo>
                    <a:pt x="1028700" y="792671"/>
                  </a:lnTo>
                  <a:lnTo>
                    <a:pt x="1017175" y="794671"/>
                  </a:lnTo>
                  <a:lnTo>
                    <a:pt x="1014412" y="790575"/>
                  </a:lnTo>
                  <a:lnTo>
                    <a:pt x="1004030" y="796766"/>
                  </a:lnTo>
                  <a:lnTo>
                    <a:pt x="1000411" y="796004"/>
                  </a:lnTo>
                  <a:lnTo>
                    <a:pt x="984599" y="805148"/>
                  </a:lnTo>
                  <a:lnTo>
                    <a:pt x="979075" y="812482"/>
                  </a:lnTo>
                  <a:lnTo>
                    <a:pt x="980789" y="825246"/>
                  </a:lnTo>
                  <a:lnTo>
                    <a:pt x="986218" y="832485"/>
                  </a:lnTo>
                  <a:lnTo>
                    <a:pt x="984313" y="836200"/>
                  </a:lnTo>
                  <a:lnTo>
                    <a:pt x="986790" y="841820"/>
                  </a:lnTo>
                  <a:lnTo>
                    <a:pt x="984980" y="842581"/>
                  </a:lnTo>
                  <a:lnTo>
                    <a:pt x="988695" y="852869"/>
                  </a:lnTo>
                  <a:lnTo>
                    <a:pt x="983266" y="846201"/>
                  </a:lnTo>
                  <a:lnTo>
                    <a:pt x="977170" y="850487"/>
                  </a:lnTo>
                  <a:lnTo>
                    <a:pt x="978599" y="868775"/>
                  </a:lnTo>
                  <a:lnTo>
                    <a:pt x="969359" y="876586"/>
                  </a:lnTo>
                  <a:lnTo>
                    <a:pt x="966597" y="883158"/>
                  </a:lnTo>
                  <a:lnTo>
                    <a:pt x="966407" y="889540"/>
                  </a:lnTo>
                  <a:lnTo>
                    <a:pt x="971645" y="904685"/>
                  </a:lnTo>
                  <a:lnTo>
                    <a:pt x="968121" y="906494"/>
                  </a:lnTo>
                  <a:lnTo>
                    <a:pt x="969835" y="914114"/>
                  </a:lnTo>
                  <a:lnTo>
                    <a:pt x="967740" y="922687"/>
                  </a:lnTo>
                  <a:lnTo>
                    <a:pt x="977170" y="942880"/>
                  </a:lnTo>
                  <a:lnTo>
                    <a:pt x="975836" y="944309"/>
                  </a:lnTo>
                  <a:lnTo>
                    <a:pt x="959834" y="948214"/>
                  </a:lnTo>
                  <a:lnTo>
                    <a:pt x="949547" y="948119"/>
                  </a:lnTo>
                  <a:lnTo>
                    <a:pt x="930021" y="961072"/>
                  </a:lnTo>
                  <a:lnTo>
                    <a:pt x="913352" y="959739"/>
                  </a:lnTo>
                  <a:lnTo>
                    <a:pt x="916972" y="946880"/>
                  </a:lnTo>
                  <a:lnTo>
                    <a:pt x="910304" y="939737"/>
                  </a:lnTo>
                  <a:lnTo>
                    <a:pt x="910876" y="919734"/>
                  </a:lnTo>
                  <a:lnTo>
                    <a:pt x="916305" y="903065"/>
                  </a:lnTo>
                  <a:lnTo>
                    <a:pt x="913828" y="892969"/>
                  </a:lnTo>
                  <a:lnTo>
                    <a:pt x="914495" y="878967"/>
                  </a:lnTo>
                  <a:lnTo>
                    <a:pt x="918591" y="862013"/>
                  </a:lnTo>
                  <a:lnTo>
                    <a:pt x="906780" y="850487"/>
                  </a:lnTo>
                  <a:lnTo>
                    <a:pt x="880682" y="872585"/>
                  </a:lnTo>
                  <a:lnTo>
                    <a:pt x="881158" y="888778"/>
                  </a:lnTo>
                  <a:lnTo>
                    <a:pt x="889444" y="894112"/>
                  </a:lnTo>
                  <a:lnTo>
                    <a:pt x="896588" y="890683"/>
                  </a:lnTo>
                  <a:lnTo>
                    <a:pt x="898779" y="895160"/>
                  </a:lnTo>
                  <a:lnTo>
                    <a:pt x="889635" y="897827"/>
                  </a:lnTo>
                  <a:lnTo>
                    <a:pt x="886492" y="895826"/>
                  </a:lnTo>
                  <a:lnTo>
                    <a:pt x="882491" y="900970"/>
                  </a:lnTo>
                  <a:lnTo>
                    <a:pt x="875062" y="903827"/>
                  </a:lnTo>
                  <a:lnTo>
                    <a:pt x="859250" y="902113"/>
                  </a:lnTo>
                  <a:lnTo>
                    <a:pt x="857155" y="927259"/>
                  </a:lnTo>
                  <a:lnTo>
                    <a:pt x="865346" y="944975"/>
                  </a:lnTo>
                  <a:lnTo>
                    <a:pt x="874490" y="956405"/>
                  </a:lnTo>
                  <a:lnTo>
                    <a:pt x="871537" y="976313"/>
                  </a:lnTo>
                  <a:lnTo>
                    <a:pt x="873157" y="993934"/>
                  </a:lnTo>
                  <a:lnTo>
                    <a:pt x="857441" y="996887"/>
                  </a:lnTo>
                  <a:lnTo>
                    <a:pt x="838962" y="987076"/>
                  </a:lnTo>
                  <a:lnTo>
                    <a:pt x="816388" y="978503"/>
                  </a:lnTo>
                  <a:lnTo>
                    <a:pt x="808863" y="977932"/>
                  </a:lnTo>
                  <a:lnTo>
                    <a:pt x="807149" y="998601"/>
                  </a:lnTo>
                  <a:lnTo>
                    <a:pt x="794957" y="1003840"/>
                  </a:lnTo>
                  <a:lnTo>
                    <a:pt x="792670" y="996887"/>
                  </a:lnTo>
                  <a:lnTo>
                    <a:pt x="778288" y="998125"/>
                  </a:lnTo>
                  <a:lnTo>
                    <a:pt x="775335" y="988695"/>
                  </a:lnTo>
                  <a:lnTo>
                    <a:pt x="761333" y="987457"/>
                  </a:lnTo>
                  <a:lnTo>
                    <a:pt x="749427" y="980408"/>
                  </a:lnTo>
                  <a:lnTo>
                    <a:pt x="740759" y="994601"/>
                  </a:lnTo>
                  <a:lnTo>
                    <a:pt x="763715" y="1002697"/>
                  </a:lnTo>
                  <a:lnTo>
                    <a:pt x="762000" y="1007364"/>
                  </a:lnTo>
                  <a:lnTo>
                    <a:pt x="766858" y="1007173"/>
                  </a:lnTo>
                  <a:lnTo>
                    <a:pt x="768001" y="1011746"/>
                  </a:lnTo>
                  <a:lnTo>
                    <a:pt x="773811" y="1014889"/>
                  </a:lnTo>
                  <a:lnTo>
                    <a:pt x="772096" y="1017461"/>
                  </a:lnTo>
                  <a:lnTo>
                    <a:pt x="758761" y="1007364"/>
                  </a:lnTo>
                  <a:lnTo>
                    <a:pt x="756857" y="1013174"/>
                  </a:lnTo>
                  <a:lnTo>
                    <a:pt x="768572" y="1020889"/>
                  </a:lnTo>
                  <a:lnTo>
                    <a:pt x="783431" y="1042035"/>
                  </a:lnTo>
                  <a:lnTo>
                    <a:pt x="787241" y="1055370"/>
                  </a:lnTo>
                  <a:lnTo>
                    <a:pt x="784288" y="1074991"/>
                  </a:lnTo>
                  <a:lnTo>
                    <a:pt x="798004" y="1074991"/>
                  </a:lnTo>
                  <a:lnTo>
                    <a:pt x="798862" y="1064323"/>
                  </a:lnTo>
                  <a:lnTo>
                    <a:pt x="802195" y="1063085"/>
                  </a:lnTo>
                  <a:lnTo>
                    <a:pt x="810959" y="1049560"/>
                  </a:lnTo>
                  <a:lnTo>
                    <a:pt x="820674" y="1044893"/>
                  </a:lnTo>
                  <a:lnTo>
                    <a:pt x="828961" y="1030986"/>
                  </a:lnTo>
                  <a:lnTo>
                    <a:pt x="835342" y="1027081"/>
                  </a:lnTo>
                  <a:lnTo>
                    <a:pt x="853631" y="1034034"/>
                  </a:lnTo>
                  <a:lnTo>
                    <a:pt x="865156" y="1043559"/>
                  </a:lnTo>
                  <a:lnTo>
                    <a:pt x="878681" y="1040225"/>
                  </a:lnTo>
                  <a:lnTo>
                    <a:pt x="891731" y="1044702"/>
                  </a:lnTo>
                  <a:lnTo>
                    <a:pt x="878015" y="1053846"/>
                  </a:lnTo>
                  <a:lnTo>
                    <a:pt x="871633" y="1067943"/>
                  </a:lnTo>
                  <a:lnTo>
                    <a:pt x="872204" y="1086803"/>
                  </a:lnTo>
                  <a:lnTo>
                    <a:pt x="879062" y="1084993"/>
                  </a:lnTo>
                  <a:lnTo>
                    <a:pt x="881729" y="1090517"/>
                  </a:lnTo>
                  <a:lnTo>
                    <a:pt x="889444" y="1080706"/>
                  </a:lnTo>
                  <a:lnTo>
                    <a:pt x="900112" y="1086993"/>
                  </a:lnTo>
                  <a:lnTo>
                    <a:pt x="898017" y="1091184"/>
                  </a:lnTo>
                  <a:lnTo>
                    <a:pt x="900970" y="1098423"/>
                  </a:lnTo>
                  <a:lnTo>
                    <a:pt x="891921" y="1109281"/>
                  </a:lnTo>
                  <a:lnTo>
                    <a:pt x="898112" y="1109853"/>
                  </a:lnTo>
                  <a:lnTo>
                    <a:pt x="902779" y="1120807"/>
                  </a:lnTo>
                  <a:lnTo>
                    <a:pt x="887254" y="1136714"/>
                  </a:lnTo>
                  <a:lnTo>
                    <a:pt x="886587" y="1149096"/>
                  </a:lnTo>
                  <a:lnTo>
                    <a:pt x="878681" y="1155478"/>
                  </a:lnTo>
                  <a:lnTo>
                    <a:pt x="889921" y="1162526"/>
                  </a:lnTo>
                  <a:lnTo>
                    <a:pt x="881634" y="1176433"/>
                  </a:lnTo>
                  <a:lnTo>
                    <a:pt x="888397" y="1179481"/>
                  </a:lnTo>
                  <a:lnTo>
                    <a:pt x="886777" y="1185958"/>
                  </a:lnTo>
                  <a:lnTo>
                    <a:pt x="892588" y="1191578"/>
                  </a:lnTo>
                  <a:lnTo>
                    <a:pt x="887825" y="1197102"/>
                  </a:lnTo>
                  <a:lnTo>
                    <a:pt x="901256" y="1208818"/>
                  </a:lnTo>
                  <a:lnTo>
                    <a:pt x="897065" y="1212152"/>
                  </a:lnTo>
                  <a:lnTo>
                    <a:pt x="896779" y="1225487"/>
                  </a:lnTo>
                  <a:lnTo>
                    <a:pt x="892874" y="1236440"/>
                  </a:lnTo>
                  <a:lnTo>
                    <a:pt x="895064" y="1242060"/>
                  </a:lnTo>
                  <a:lnTo>
                    <a:pt x="882872" y="1248728"/>
                  </a:lnTo>
                  <a:lnTo>
                    <a:pt x="883825" y="1252823"/>
                  </a:lnTo>
                  <a:lnTo>
                    <a:pt x="894302" y="1254919"/>
                  </a:lnTo>
                  <a:lnTo>
                    <a:pt x="892874" y="1260348"/>
                  </a:lnTo>
                  <a:lnTo>
                    <a:pt x="895541" y="1263110"/>
                  </a:lnTo>
                  <a:lnTo>
                    <a:pt x="899922" y="1262729"/>
                  </a:lnTo>
                  <a:lnTo>
                    <a:pt x="898684" y="1266254"/>
                  </a:lnTo>
                  <a:lnTo>
                    <a:pt x="904399" y="1270635"/>
                  </a:lnTo>
                  <a:lnTo>
                    <a:pt x="904589" y="1275969"/>
                  </a:lnTo>
                  <a:lnTo>
                    <a:pt x="913352" y="1277969"/>
                  </a:lnTo>
                  <a:lnTo>
                    <a:pt x="918210" y="1283875"/>
                  </a:lnTo>
                  <a:lnTo>
                    <a:pt x="935831" y="1287018"/>
                  </a:lnTo>
                  <a:lnTo>
                    <a:pt x="942499" y="1304925"/>
                  </a:lnTo>
                  <a:lnTo>
                    <a:pt x="967073" y="1319498"/>
                  </a:lnTo>
                  <a:lnTo>
                    <a:pt x="975741" y="1338453"/>
                  </a:lnTo>
                  <a:lnTo>
                    <a:pt x="969264" y="1338548"/>
                  </a:lnTo>
                  <a:lnTo>
                    <a:pt x="968121" y="1353026"/>
                  </a:lnTo>
                  <a:lnTo>
                    <a:pt x="956596" y="1364171"/>
                  </a:lnTo>
                  <a:lnTo>
                    <a:pt x="953071" y="1363123"/>
                  </a:lnTo>
                  <a:lnTo>
                    <a:pt x="950881" y="1365790"/>
                  </a:lnTo>
                  <a:lnTo>
                    <a:pt x="948023" y="1377696"/>
                  </a:lnTo>
                  <a:lnTo>
                    <a:pt x="954976" y="1395794"/>
                  </a:lnTo>
                  <a:lnTo>
                    <a:pt x="953738" y="1403318"/>
                  </a:lnTo>
                  <a:lnTo>
                    <a:pt x="945166" y="1410653"/>
                  </a:lnTo>
                  <a:lnTo>
                    <a:pt x="933736" y="1403509"/>
                  </a:lnTo>
                  <a:lnTo>
                    <a:pt x="944785" y="1410843"/>
                  </a:lnTo>
                  <a:lnTo>
                    <a:pt x="935831" y="1420178"/>
                  </a:lnTo>
                  <a:lnTo>
                    <a:pt x="934974" y="1425321"/>
                  </a:lnTo>
                  <a:lnTo>
                    <a:pt x="942023" y="1435989"/>
                  </a:lnTo>
                  <a:lnTo>
                    <a:pt x="939832" y="1433989"/>
                  </a:lnTo>
                  <a:lnTo>
                    <a:pt x="943261" y="1444847"/>
                  </a:lnTo>
                  <a:lnTo>
                    <a:pt x="945166" y="1443990"/>
                  </a:lnTo>
                  <a:lnTo>
                    <a:pt x="939641" y="1447800"/>
                  </a:lnTo>
                  <a:lnTo>
                    <a:pt x="929164" y="1450467"/>
                  </a:lnTo>
                  <a:lnTo>
                    <a:pt x="927735" y="1453039"/>
                  </a:lnTo>
                  <a:lnTo>
                    <a:pt x="936688" y="1463230"/>
                  </a:lnTo>
                  <a:lnTo>
                    <a:pt x="939641" y="1458754"/>
                  </a:lnTo>
                  <a:lnTo>
                    <a:pt x="926306" y="1481804"/>
                  </a:lnTo>
                  <a:lnTo>
                    <a:pt x="921353" y="1504093"/>
                  </a:lnTo>
                  <a:lnTo>
                    <a:pt x="922687" y="1523238"/>
                  </a:lnTo>
                  <a:lnTo>
                    <a:pt x="915734" y="1530287"/>
                  </a:lnTo>
                  <a:lnTo>
                    <a:pt x="895255" y="1536859"/>
                  </a:lnTo>
                  <a:lnTo>
                    <a:pt x="885634" y="1548289"/>
                  </a:lnTo>
                  <a:lnTo>
                    <a:pt x="871347" y="1555242"/>
                  </a:lnTo>
                  <a:lnTo>
                    <a:pt x="872871" y="1556671"/>
                  </a:lnTo>
                  <a:lnTo>
                    <a:pt x="865918" y="1571625"/>
                  </a:lnTo>
                  <a:lnTo>
                    <a:pt x="867251" y="1573911"/>
                  </a:lnTo>
                  <a:lnTo>
                    <a:pt x="858298" y="1572387"/>
                  </a:lnTo>
                  <a:lnTo>
                    <a:pt x="857536" y="1574102"/>
                  </a:lnTo>
                  <a:lnTo>
                    <a:pt x="864965" y="1577721"/>
                  </a:lnTo>
                  <a:lnTo>
                    <a:pt x="869347" y="1590675"/>
                  </a:lnTo>
                  <a:lnTo>
                    <a:pt x="846201" y="1592104"/>
                  </a:lnTo>
                  <a:lnTo>
                    <a:pt x="845820" y="1589056"/>
                  </a:lnTo>
                  <a:lnTo>
                    <a:pt x="845534" y="1592485"/>
                  </a:lnTo>
                  <a:lnTo>
                    <a:pt x="834009" y="1578483"/>
                  </a:lnTo>
                  <a:lnTo>
                    <a:pt x="826484" y="1576578"/>
                  </a:lnTo>
                  <a:lnTo>
                    <a:pt x="825246" y="1579816"/>
                  </a:lnTo>
                  <a:lnTo>
                    <a:pt x="814959" y="1580102"/>
                  </a:lnTo>
                  <a:lnTo>
                    <a:pt x="818483" y="1578769"/>
                  </a:lnTo>
                  <a:lnTo>
                    <a:pt x="812959" y="1577340"/>
                  </a:lnTo>
                  <a:lnTo>
                    <a:pt x="793337" y="1588484"/>
                  </a:lnTo>
                  <a:lnTo>
                    <a:pt x="790766" y="1582579"/>
                  </a:lnTo>
                  <a:lnTo>
                    <a:pt x="781621" y="1577149"/>
                  </a:lnTo>
                  <a:lnTo>
                    <a:pt x="768953" y="1576388"/>
                  </a:lnTo>
                  <a:lnTo>
                    <a:pt x="765905" y="1566101"/>
                  </a:lnTo>
                  <a:lnTo>
                    <a:pt x="756857" y="1556956"/>
                  </a:lnTo>
                  <a:lnTo>
                    <a:pt x="759238" y="1567910"/>
                  </a:lnTo>
                  <a:lnTo>
                    <a:pt x="749999" y="1566672"/>
                  </a:lnTo>
                  <a:lnTo>
                    <a:pt x="743998" y="1573149"/>
                  </a:lnTo>
                  <a:lnTo>
                    <a:pt x="734949" y="1575245"/>
                  </a:lnTo>
                  <a:lnTo>
                    <a:pt x="727043" y="1586960"/>
                  </a:lnTo>
                  <a:lnTo>
                    <a:pt x="714280" y="1592961"/>
                  </a:lnTo>
                  <a:lnTo>
                    <a:pt x="706660" y="1602772"/>
                  </a:lnTo>
                  <a:lnTo>
                    <a:pt x="693325" y="1607534"/>
                  </a:lnTo>
                  <a:lnTo>
                    <a:pt x="685991" y="1606487"/>
                  </a:lnTo>
                  <a:lnTo>
                    <a:pt x="680085" y="1598295"/>
                  </a:lnTo>
                  <a:lnTo>
                    <a:pt x="644842" y="1582388"/>
                  </a:lnTo>
                  <a:close/>
                  <a:moveTo>
                    <a:pt x="520922" y="1526667"/>
                  </a:moveTo>
                  <a:lnTo>
                    <a:pt x="523780" y="1529334"/>
                  </a:lnTo>
                  <a:lnTo>
                    <a:pt x="526733" y="1529048"/>
                  </a:lnTo>
                  <a:lnTo>
                    <a:pt x="527113" y="1526096"/>
                  </a:lnTo>
                  <a:lnTo>
                    <a:pt x="534162" y="1530287"/>
                  </a:lnTo>
                  <a:lnTo>
                    <a:pt x="535686" y="1517142"/>
                  </a:lnTo>
                  <a:lnTo>
                    <a:pt x="527209" y="1516189"/>
                  </a:lnTo>
                  <a:lnTo>
                    <a:pt x="520922" y="1526667"/>
                  </a:lnTo>
                  <a:close/>
                  <a:moveTo>
                    <a:pt x="838486" y="1582484"/>
                  </a:moveTo>
                  <a:lnTo>
                    <a:pt x="843439" y="1584960"/>
                  </a:lnTo>
                  <a:lnTo>
                    <a:pt x="841248" y="1581055"/>
                  </a:lnTo>
                  <a:lnTo>
                    <a:pt x="838486" y="1582484"/>
                  </a:lnTo>
                  <a:close/>
                  <a:moveTo>
                    <a:pt x="346519" y="1546479"/>
                  </a:moveTo>
                  <a:lnTo>
                    <a:pt x="352234" y="1545050"/>
                  </a:lnTo>
                  <a:lnTo>
                    <a:pt x="362045" y="1552480"/>
                  </a:lnTo>
                  <a:lnTo>
                    <a:pt x="365665" y="1558385"/>
                  </a:lnTo>
                  <a:lnTo>
                    <a:pt x="361664" y="1554575"/>
                  </a:lnTo>
                  <a:lnTo>
                    <a:pt x="360521" y="1556290"/>
                  </a:lnTo>
                  <a:lnTo>
                    <a:pt x="357283" y="1550289"/>
                  </a:lnTo>
                  <a:lnTo>
                    <a:pt x="350329" y="1552575"/>
                  </a:lnTo>
                  <a:lnTo>
                    <a:pt x="346519" y="15464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6" name="Freihandform: Form 175">
              <a:extLst>
                <a:ext uri="{FF2B5EF4-FFF2-40B4-BE49-F238E27FC236}">
                  <a16:creationId xmlns:a16="http://schemas.microsoft.com/office/drawing/2014/main" id="{CD5FB9FD-EF60-41F8-A4B4-7EC80B28D7CC}"/>
                </a:ext>
              </a:extLst>
            </p:cNvPr>
            <p:cNvSpPr/>
            <p:nvPr/>
          </p:nvSpPr>
          <p:spPr>
            <a:xfrm>
              <a:off x="1706192" y="3095549"/>
              <a:ext cx="960300" cy="935550"/>
            </a:xfrm>
            <a:custGeom>
              <a:avLst/>
              <a:gdLst>
                <a:gd name="connsiteX0" fmla="*/ 844963 w 1847850"/>
                <a:gd name="connsiteY0" fmla="*/ 1549146 h 1800225"/>
                <a:gd name="connsiteX1" fmla="*/ 854583 w 1847850"/>
                <a:gd name="connsiteY1" fmla="*/ 1541050 h 1800225"/>
                <a:gd name="connsiteX2" fmla="*/ 859536 w 1847850"/>
                <a:gd name="connsiteY2" fmla="*/ 1529429 h 1800225"/>
                <a:gd name="connsiteX3" fmla="*/ 876395 w 1847850"/>
                <a:gd name="connsiteY3" fmla="*/ 1530191 h 1800225"/>
                <a:gd name="connsiteX4" fmla="*/ 885158 w 1847850"/>
                <a:gd name="connsiteY4" fmla="*/ 1525048 h 1800225"/>
                <a:gd name="connsiteX5" fmla="*/ 886206 w 1847850"/>
                <a:gd name="connsiteY5" fmla="*/ 1517714 h 1800225"/>
                <a:gd name="connsiteX6" fmla="*/ 888492 w 1847850"/>
                <a:gd name="connsiteY6" fmla="*/ 1517904 h 1800225"/>
                <a:gd name="connsiteX7" fmla="*/ 892969 w 1847850"/>
                <a:gd name="connsiteY7" fmla="*/ 1508951 h 1800225"/>
                <a:gd name="connsiteX8" fmla="*/ 888492 w 1847850"/>
                <a:gd name="connsiteY8" fmla="*/ 1505140 h 1800225"/>
                <a:gd name="connsiteX9" fmla="*/ 889826 w 1847850"/>
                <a:gd name="connsiteY9" fmla="*/ 1499235 h 1800225"/>
                <a:gd name="connsiteX10" fmla="*/ 897827 w 1847850"/>
                <a:gd name="connsiteY10" fmla="*/ 1492949 h 1800225"/>
                <a:gd name="connsiteX11" fmla="*/ 896874 w 1847850"/>
                <a:gd name="connsiteY11" fmla="*/ 1487900 h 1800225"/>
                <a:gd name="connsiteX12" fmla="*/ 892873 w 1847850"/>
                <a:gd name="connsiteY12" fmla="*/ 1484185 h 1800225"/>
                <a:gd name="connsiteX13" fmla="*/ 904875 w 1847850"/>
                <a:gd name="connsiteY13" fmla="*/ 1478185 h 1800225"/>
                <a:gd name="connsiteX14" fmla="*/ 898398 w 1847850"/>
                <a:gd name="connsiteY14" fmla="*/ 1479900 h 1800225"/>
                <a:gd name="connsiteX15" fmla="*/ 897541 w 1847850"/>
                <a:gd name="connsiteY15" fmla="*/ 1476565 h 1800225"/>
                <a:gd name="connsiteX16" fmla="*/ 885920 w 1847850"/>
                <a:gd name="connsiteY16" fmla="*/ 1480185 h 1800225"/>
                <a:gd name="connsiteX17" fmla="*/ 857821 w 1847850"/>
                <a:gd name="connsiteY17" fmla="*/ 1498854 h 1800225"/>
                <a:gd name="connsiteX18" fmla="*/ 847820 w 1847850"/>
                <a:gd name="connsiteY18" fmla="*/ 1501807 h 1800225"/>
                <a:gd name="connsiteX19" fmla="*/ 850297 w 1847850"/>
                <a:gd name="connsiteY19" fmla="*/ 1488662 h 1800225"/>
                <a:gd name="connsiteX20" fmla="*/ 864013 w 1847850"/>
                <a:gd name="connsiteY20" fmla="*/ 1476851 h 1800225"/>
                <a:gd name="connsiteX21" fmla="*/ 867442 w 1847850"/>
                <a:gd name="connsiteY21" fmla="*/ 1466564 h 1800225"/>
                <a:gd name="connsiteX22" fmla="*/ 863251 w 1847850"/>
                <a:gd name="connsiteY22" fmla="*/ 1461230 h 1800225"/>
                <a:gd name="connsiteX23" fmla="*/ 852106 w 1847850"/>
                <a:gd name="connsiteY23" fmla="*/ 1463707 h 1800225"/>
                <a:gd name="connsiteX24" fmla="*/ 844391 w 1847850"/>
                <a:gd name="connsiteY24" fmla="*/ 1462087 h 1800225"/>
                <a:gd name="connsiteX25" fmla="*/ 840296 w 1847850"/>
                <a:gd name="connsiteY25" fmla="*/ 1457801 h 1800225"/>
                <a:gd name="connsiteX26" fmla="*/ 842010 w 1847850"/>
                <a:gd name="connsiteY26" fmla="*/ 1455610 h 1800225"/>
                <a:gd name="connsiteX27" fmla="*/ 838581 w 1847850"/>
                <a:gd name="connsiteY27" fmla="*/ 1452658 h 1800225"/>
                <a:gd name="connsiteX28" fmla="*/ 840010 w 1847850"/>
                <a:gd name="connsiteY28" fmla="*/ 1450276 h 1800225"/>
                <a:gd name="connsiteX29" fmla="*/ 833152 w 1847850"/>
                <a:gd name="connsiteY29" fmla="*/ 1450658 h 1800225"/>
                <a:gd name="connsiteX30" fmla="*/ 828485 w 1847850"/>
                <a:gd name="connsiteY30" fmla="*/ 1453896 h 1800225"/>
                <a:gd name="connsiteX31" fmla="*/ 812959 w 1847850"/>
                <a:gd name="connsiteY31" fmla="*/ 1445990 h 1800225"/>
                <a:gd name="connsiteX32" fmla="*/ 804101 w 1847850"/>
                <a:gd name="connsiteY32" fmla="*/ 1447800 h 1800225"/>
                <a:gd name="connsiteX33" fmla="*/ 797147 w 1847850"/>
                <a:gd name="connsiteY33" fmla="*/ 1439894 h 1800225"/>
                <a:gd name="connsiteX34" fmla="*/ 791146 w 1847850"/>
                <a:gd name="connsiteY34" fmla="*/ 1442085 h 1800225"/>
                <a:gd name="connsiteX35" fmla="*/ 790289 w 1847850"/>
                <a:gd name="connsiteY35" fmla="*/ 1430846 h 1800225"/>
                <a:gd name="connsiteX36" fmla="*/ 781621 w 1847850"/>
                <a:gd name="connsiteY36" fmla="*/ 1432465 h 1800225"/>
                <a:gd name="connsiteX37" fmla="*/ 775240 w 1847850"/>
                <a:gd name="connsiteY37" fmla="*/ 1442752 h 1800225"/>
                <a:gd name="connsiteX38" fmla="*/ 760857 w 1847850"/>
                <a:gd name="connsiteY38" fmla="*/ 1433227 h 1800225"/>
                <a:gd name="connsiteX39" fmla="*/ 753618 w 1847850"/>
                <a:gd name="connsiteY39" fmla="*/ 1433036 h 1800225"/>
                <a:gd name="connsiteX40" fmla="*/ 749427 w 1847850"/>
                <a:gd name="connsiteY40" fmla="*/ 1419987 h 1800225"/>
                <a:gd name="connsiteX41" fmla="*/ 740283 w 1847850"/>
                <a:gd name="connsiteY41" fmla="*/ 1414748 h 1800225"/>
                <a:gd name="connsiteX42" fmla="*/ 722757 w 1847850"/>
                <a:gd name="connsiteY42" fmla="*/ 1398175 h 1800225"/>
                <a:gd name="connsiteX43" fmla="*/ 728091 w 1847850"/>
                <a:gd name="connsiteY43" fmla="*/ 1384173 h 1800225"/>
                <a:gd name="connsiteX44" fmla="*/ 725900 w 1847850"/>
                <a:gd name="connsiteY44" fmla="*/ 1384459 h 1800225"/>
                <a:gd name="connsiteX45" fmla="*/ 725234 w 1847850"/>
                <a:gd name="connsiteY45" fmla="*/ 1373124 h 1800225"/>
                <a:gd name="connsiteX46" fmla="*/ 729044 w 1847850"/>
                <a:gd name="connsiteY46" fmla="*/ 1372648 h 1800225"/>
                <a:gd name="connsiteX47" fmla="*/ 731425 w 1847850"/>
                <a:gd name="connsiteY47" fmla="*/ 1359694 h 1800225"/>
                <a:gd name="connsiteX48" fmla="*/ 736092 w 1847850"/>
                <a:gd name="connsiteY48" fmla="*/ 1353598 h 1800225"/>
                <a:gd name="connsiteX49" fmla="*/ 730282 w 1847850"/>
                <a:gd name="connsiteY49" fmla="*/ 1351026 h 1800225"/>
                <a:gd name="connsiteX50" fmla="*/ 729329 w 1847850"/>
                <a:gd name="connsiteY50" fmla="*/ 1344835 h 1800225"/>
                <a:gd name="connsiteX51" fmla="*/ 725138 w 1847850"/>
                <a:gd name="connsiteY51" fmla="*/ 1345692 h 1800225"/>
                <a:gd name="connsiteX52" fmla="*/ 723424 w 1847850"/>
                <a:gd name="connsiteY52" fmla="*/ 1351121 h 1800225"/>
                <a:gd name="connsiteX53" fmla="*/ 716185 w 1847850"/>
                <a:gd name="connsiteY53" fmla="*/ 1345978 h 1800225"/>
                <a:gd name="connsiteX54" fmla="*/ 717995 w 1847850"/>
                <a:gd name="connsiteY54" fmla="*/ 1340739 h 1800225"/>
                <a:gd name="connsiteX55" fmla="*/ 714565 w 1847850"/>
                <a:gd name="connsiteY55" fmla="*/ 1337786 h 1800225"/>
                <a:gd name="connsiteX56" fmla="*/ 712756 w 1847850"/>
                <a:gd name="connsiteY56" fmla="*/ 1340358 h 1800225"/>
                <a:gd name="connsiteX57" fmla="*/ 706088 w 1847850"/>
                <a:gd name="connsiteY57" fmla="*/ 1340263 h 1800225"/>
                <a:gd name="connsiteX58" fmla="*/ 705898 w 1847850"/>
                <a:gd name="connsiteY58" fmla="*/ 1337405 h 1800225"/>
                <a:gd name="connsiteX59" fmla="*/ 700564 w 1847850"/>
                <a:gd name="connsiteY59" fmla="*/ 1343501 h 1800225"/>
                <a:gd name="connsiteX60" fmla="*/ 695420 w 1847850"/>
                <a:gd name="connsiteY60" fmla="*/ 1345406 h 1800225"/>
                <a:gd name="connsiteX61" fmla="*/ 693706 w 1847850"/>
                <a:gd name="connsiteY61" fmla="*/ 1350836 h 1800225"/>
                <a:gd name="connsiteX62" fmla="*/ 685705 w 1847850"/>
                <a:gd name="connsiteY62" fmla="*/ 1355693 h 1800225"/>
                <a:gd name="connsiteX63" fmla="*/ 670941 w 1847850"/>
                <a:gd name="connsiteY63" fmla="*/ 1349502 h 1800225"/>
                <a:gd name="connsiteX64" fmla="*/ 672179 w 1847850"/>
                <a:gd name="connsiteY64" fmla="*/ 1347121 h 1800225"/>
                <a:gd name="connsiteX65" fmla="*/ 679609 w 1847850"/>
                <a:gd name="connsiteY65" fmla="*/ 1347502 h 1800225"/>
                <a:gd name="connsiteX66" fmla="*/ 688943 w 1847850"/>
                <a:gd name="connsiteY66" fmla="*/ 1344168 h 1800225"/>
                <a:gd name="connsiteX67" fmla="*/ 687896 w 1847850"/>
                <a:gd name="connsiteY67" fmla="*/ 1341691 h 1800225"/>
                <a:gd name="connsiteX68" fmla="*/ 691039 w 1847850"/>
                <a:gd name="connsiteY68" fmla="*/ 1339882 h 1800225"/>
                <a:gd name="connsiteX69" fmla="*/ 688943 w 1847850"/>
                <a:gd name="connsiteY69" fmla="*/ 1337691 h 1800225"/>
                <a:gd name="connsiteX70" fmla="*/ 683133 w 1847850"/>
                <a:gd name="connsiteY70" fmla="*/ 1340263 h 1800225"/>
                <a:gd name="connsiteX71" fmla="*/ 674465 w 1847850"/>
                <a:gd name="connsiteY71" fmla="*/ 1330833 h 1800225"/>
                <a:gd name="connsiteX72" fmla="*/ 668941 w 1847850"/>
                <a:gd name="connsiteY72" fmla="*/ 1335119 h 1800225"/>
                <a:gd name="connsiteX73" fmla="*/ 665702 w 1847850"/>
                <a:gd name="connsiteY73" fmla="*/ 1327595 h 1800225"/>
                <a:gd name="connsiteX74" fmla="*/ 668750 w 1847850"/>
                <a:gd name="connsiteY74" fmla="*/ 1318736 h 1800225"/>
                <a:gd name="connsiteX75" fmla="*/ 675322 w 1847850"/>
                <a:gd name="connsiteY75" fmla="*/ 1313402 h 1800225"/>
                <a:gd name="connsiteX76" fmla="*/ 669131 w 1847850"/>
                <a:gd name="connsiteY76" fmla="*/ 1317403 h 1800225"/>
                <a:gd name="connsiteX77" fmla="*/ 664750 w 1847850"/>
                <a:gd name="connsiteY77" fmla="*/ 1317212 h 1800225"/>
                <a:gd name="connsiteX78" fmla="*/ 672465 w 1847850"/>
                <a:gd name="connsiteY78" fmla="*/ 1298639 h 1800225"/>
                <a:gd name="connsiteX79" fmla="*/ 671227 w 1847850"/>
                <a:gd name="connsiteY79" fmla="*/ 1296257 h 1800225"/>
                <a:gd name="connsiteX80" fmla="*/ 652177 w 1847850"/>
                <a:gd name="connsiteY80" fmla="*/ 1289685 h 1800225"/>
                <a:gd name="connsiteX81" fmla="*/ 650938 w 1847850"/>
                <a:gd name="connsiteY81" fmla="*/ 1268825 h 1800225"/>
                <a:gd name="connsiteX82" fmla="*/ 654653 w 1847850"/>
                <a:gd name="connsiteY82" fmla="*/ 1266349 h 1800225"/>
                <a:gd name="connsiteX83" fmla="*/ 653701 w 1847850"/>
                <a:gd name="connsiteY83" fmla="*/ 1262634 h 1800225"/>
                <a:gd name="connsiteX84" fmla="*/ 665321 w 1847850"/>
                <a:gd name="connsiteY84" fmla="*/ 1262158 h 1800225"/>
                <a:gd name="connsiteX85" fmla="*/ 670179 w 1847850"/>
                <a:gd name="connsiteY85" fmla="*/ 1257110 h 1800225"/>
                <a:gd name="connsiteX86" fmla="*/ 687419 w 1847850"/>
                <a:gd name="connsiteY86" fmla="*/ 1249489 h 1800225"/>
                <a:gd name="connsiteX87" fmla="*/ 674275 w 1847850"/>
                <a:gd name="connsiteY87" fmla="*/ 1238345 h 1800225"/>
                <a:gd name="connsiteX88" fmla="*/ 663512 w 1847850"/>
                <a:gd name="connsiteY88" fmla="*/ 1233678 h 1800225"/>
                <a:gd name="connsiteX89" fmla="*/ 663321 w 1847850"/>
                <a:gd name="connsiteY89" fmla="*/ 1223391 h 1800225"/>
                <a:gd name="connsiteX90" fmla="*/ 661035 w 1847850"/>
                <a:gd name="connsiteY90" fmla="*/ 1220343 h 1800225"/>
                <a:gd name="connsiteX91" fmla="*/ 645033 w 1847850"/>
                <a:gd name="connsiteY91" fmla="*/ 1217771 h 1800225"/>
                <a:gd name="connsiteX92" fmla="*/ 640461 w 1847850"/>
                <a:gd name="connsiteY92" fmla="*/ 1219772 h 1800225"/>
                <a:gd name="connsiteX93" fmla="*/ 637794 w 1847850"/>
                <a:gd name="connsiteY93" fmla="*/ 1205389 h 1800225"/>
                <a:gd name="connsiteX94" fmla="*/ 633413 w 1847850"/>
                <a:gd name="connsiteY94" fmla="*/ 1198721 h 1800225"/>
                <a:gd name="connsiteX95" fmla="*/ 625602 w 1847850"/>
                <a:gd name="connsiteY95" fmla="*/ 1200626 h 1800225"/>
                <a:gd name="connsiteX96" fmla="*/ 619315 w 1847850"/>
                <a:gd name="connsiteY96" fmla="*/ 1198055 h 1800225"/>
                <a:gd name="connsiteX97" fmla="*/ 608933 w 1847850"/>
                <a:gd name="connsiteY97" fmla="*/ 1201293 h 1800225"/>
                <a:gd name="connsiteX98" fmla="*/ 593408 w 1847850"/>
                <a:gd name="connsiteY98" fmla="*/ 1196435 h 1800225"/>
                <a:gd name="connsiteX99" fmla="*/ 590645 w 1847850"/>
                <a:gd name="connsiteY99" fmla="*/ 1192530 h 1800225"/>
                <a:gd name="connsiteX100" fmla="*/ 593884 w 1847850"/>
                <a:gd name="connsiteY100" fmla="*/ 1185196 h 1800225"/>
                <a:gd name="connsiteX101" fmla="*/ 591503 w 1847850"/>
                <a:gd name="connsiteY101" fmla="*/ 1181957 h 1800225"/>
                <a:gd name="connsiteX102" fmla="*/ 580644 w 1847850"/>
                <a:gd name="connsiteY102" fmla="*/ 1185863 h 1800225"/>
                <a:gd name="connsiteX103" fmla="*/ 567214 w 1847850"/>
                <a:gd name="connsiteY103" fmla="*/ 1181957 h 1800225"/>
                <a:gd name="connsiteX104" fmla="*/ 554927 w 1847850"/>
                <a:gd name="connsiteY104" fmla="*/ 1210532 h 1800225"/>
                <a:gd name="connsiteX105" fmla="*/ 555308 w 1847850"/>
                <a:gd name="connsiteY105" fmla="*/ 1226248 h 1800225"/>
                <a:gd name="connsiteX106" fmla="*/ 548545 w 1847850"/>
                <a:gd name="connsiteY106" fmla="*/ 1252728 h 1800225"/>
                <a:gd name="connsiteX107" fmla="*/ 546735 w 1847850"/>
                <a:gd name="connsiteY107" fmla="*/ 1252252 h 1800225"/>
                <a:gd name="connsiteX108" fmla="*/ 544925 w 1847850"/>
                <a:gd name="connsiteY108" fmla="*/ 1257872 h 1800225"/>
                <a:gd name="connsiteX109" fmla="*/ 542544 w 1847850"/>
                <a:gd name="connsiteY109" fmla="*/ 1271111 h 1800225"/>
                <a:gd name="connsiteX110" fmla="*/ 536448 w 1847850"/>
                <a:gd name="connsiteY110" fmla="*/ 1278541 h 1800225"/>
                <a:gd name="connsiteX111" fmla="*/ 519684 w 1847850"/>
                <a:gd name="connsiteY111" fmla="*/ 1280446 h 1800225"/>
                <a:gd name="connsiteX112" fmla="*/ 500825 w 1847850"/>
                <a:gd name="connsiteY112" fmla="*/ 1292542 h 1800225"/>
                <a:gd name="connsiteX113" fmla="*/ 482155 w 1847850"/>
                <a:gd name="connsiteY113" fmla="*/ 1296733 h 1800225"/>
                <a:gd name="connsiteX114" fmla="*/ 475869 w 1847850"/>
                <a:gd name="connsiteY114" fmla="*/ 1295686 h 1800225"/>
                <a:gd name="connsiteX115" fmla="*/ 469963 w 1847850"/>
                <a:gd name="connsiteY115" fmla="*/ 1299210 h 1800225"/>
                <a:gd name="connsiteX116" fmla="*/ 468725 w 1847850"/>
                <a:gd name="connsiteY116" fmla="*/ 1315403 h 1800225"/>
                <a:gd name="connsiteX117" fmla="*/ 476917 w 1847850"/>
                <a:gd name="connsiteY117" fmla="*/ 1341215 h 1800225"/>
                <a:gd name="connsiteX118" fmla="*/ 469011 w 1847850"/>
                <a:gd name="connsiteY118" fmla="*/ 1336357 h 1800225"/>
                <a:gd name="connsiteX119" fmla="*/ 458629 w 1847850"/>
                <a:gd name="connsiteY119" fmla="*/ 1335596 h 1800225"/>
                <a:gd name="connsiteX120" fmla="*/ 449580 w 1847850"/>
                <a:gd name="connsiteY120" fmla="*/ 1338167 h 1800225"/>
                <a:gd name="connsiteX121" fmla="*/ 435578 w 1847850"/>
                <a:gd name="connsiteY121" fmla="*/ 1330166 h 1800225"/>
                <a:gd name="connsiteX122" fmla="*/ 426148 w 1847850"/>
                <a:gd name="connsiteY122" fmla="*/ 1321403 h 1800225"/>
                <a:gd name="connsiteX123" fmla="*/ 407479 w 1847850"/>
                <a:gd name="connsiteY123" fmla="*/ 1312831 h 1800225"/>
                <a:gd name="connsiteX124" fmla="*/ 403479 w 1847850"/>
                <a:gd name="connsiteY124" fmla="*/ 1313974 h 1800225"/>
                <a:gd name="connsiteX125" fmla="*/ 394430 w 1847850"/>
                <a:gd name="connsiteY125" fmla="*/ 1325689 h 1800225"/>
                <a:gd name="connsiteX126" fmla="*/ 378619 w 1847850"/>
                <a:gd name="connsiteY126" fmla="*/ 1337215 h 1800225"/>
                <a:gd name="connsiteX127" fmla="*/ 365474 w 1847850"/>
                <a:gd name="connsiteY127" fmla="*/ 1340834 h 1800225"/>
                <a:gd name="connsiteX128" fmla="*/ 360997 w 1847850"/>
                <a:gd name="connsiteY128" fmla="*/ 1339215 h 1800225"/>
                <a:gd name="connsiteX129" fmla="*/ 359569 w 1847850"/>
                <a:gd name="connsiteY129" fmla="*/ 1346073 h 1800225"/>
                <a:gd name="connsiteX130" fmla="*/ 361760 w 1847850"/>
                <a:gd name="connsiteY130" fmla="*/ 1355217 h 1800225"/>
                <a:gd name="connsiteX131" fmla="*/ 356330 w 1847850"/>
                <a:gd name="connsiteY131" fmla="*/ 1388840 h 1800225"/>
                <a:gd name="connsiteX132" fmla="*/ 364903 w 1847850"/>
                <a:gd name="connsiteY132" fmla="*/ 1403509 h 1800225"/>
                <a:gd name="connsiteX133" fmla="*/ 365570 w 1847850"/>
                <a:gd name="connsiteY133" fmla="*/ 1411129 h 1800225"/>
                <a:gd name="connsiteX134" fmla="*/ 361379 w 1847850"/>
                <a:gd name="connsiteY134" fmla="*/ 1418177 h 1800225"/>
                <a:gd name="connsiteX135" fmla="*/ 339376 w 1847850"/>
                <a:gd name="connsiteY135" fmla="*/ 1433512 h 1800225"/>
                <a:gd name="connsiteX136" fmla="*/ 317754 w 1847850"/>
                <a:gd name="connsiteY136" fmla="*/ 1429798 h 1800225"/>
                <a:gd name="connsiteX137" fmla="*/ 299847 w 1847850"/>
                <a:gd name="connsiteY137" fmla="*/ 1423226 h 1800225"/>
                <a:gd name="connsiteX138" fmla="*/ 290036 w 1847850"/>
                <a:gd name="connsiteY138" fmla="*/ 1413701 h 1800225"/>
                <a:gd name="connsiteX139" fmla="*/ 292798 w 1847850"/>
                <a:gd name="connsiteY139" fmla="*/ 1404461 h 1800225"/>
                <a:gd name="connsiteX140" fmla="*/ 292037 w 1847850"/>
                <a:gd name="connsiteY140" fmla="*/ 1396174 h 1800225"/>
                <a:gd name="connsiteX141" fmla="*/ 296894 w 1847850"/>
                <a:gd name="connsiteY141" fmla="*/ 1383221 h 1800225"/>
                <a:gd name="connsiteX142" fmla="*/ 293465 w 1847850"/>
                <a:gd name="connsiteY142" fmla="*/ 1371790 h 1800225"/>
                <a:gd name="connsiteX143" fmla="*/ 278606 w 1847850"/>
                <a:gd name="connsiteY143" fmla="*/ 1374077 h 1800225"/>
                <a:gd name="connsiteX144" fmla="*/ 268605 w 1847850"/>
                <a:gd name="connsiteY144" fmla="*/ 1372838 h 1800225"/>
                <a:gd name="connsiteX145" fmla="*/ 258699 w 1847850"/>
                <a:gd name="connsiteY145" fmla="*/ 1383030 h 1800225"/>
                <a:gd name="connsiteX146" fmla="*/ 254984 w 1847850"/>
                <a:gd name="connsiteY146" fmla="*/ 1383697 h 1800225"/>
                <a:gd name="connsiteX147" fmla="*/ 252317 w 1847850"/>
                <a:gd name="connsiteY147" fmla="*/ 1389507 h 1800225"/>
                <a:gd name="connsiteX148" fmla="*/ 244697 w 1847850"/>
                <a:gd name="connsiteY148" fmla="*/ 1383221 h 1800225"/>
                <a:gd name="connsiteX149" fmla="*/ 241268 w 1847850"/>
                <a:gd name="connsiteY149" fmla="*/ 1375791 h 1800225"/>
                <a:gd name="connsiteX150" fmla="*/ 226790 w 1847850"/>
                <a:gd name="connsiteY150" fmla="*/ 1375696 h 1800225"/>
                <a:gd name="connsiteX151" fmla="*/ 226314 w 1847850"/>
                <a:gd name="connsiteY151" fmla="*/ 1366933 h 1800225"/>
                <a:gd name="connsiteX152" fmla="*/ 209836 w 1847850"/>
                <a:gd name="connsiteY152" fmla="*/ 1364552 h 1800225"/>
                <a:gd name="connsiteX153" fmla="*/ 210312 w 1847850"/>
                <a:gd name="connsiteY153" fmla="*/ 1379982 h 1800225"/>
                <a:gd name="connsiteX154" fmla="*/ 203073 w 1847850"/>
                <a:gd name="connsiteY154" fmla="*/ 1374172 h 1800225"/>
                <a:gd name="connsiteX155" fmla="*/ 185356 w 1847850"/>
                <a:gd name="connsiteY155" fmla="*/ 1372648 h 1800225"/>
                <a:gd name="connsiteX156" fmla="*/ 183642 w 1847850"/>
                <a:gd name="connsiteY156" fmla="*/ 1368933 h 1800225"/>
                <a:gd name="connsiteX157" fmla="*/ 168307 w 1847850"/>
                <a:gd name="connsiteY157" fmla="*/ 1362170 h 1800225"/>
                <a:gd name="connsiteX158" fmla="*/ 147161 w 1847850"/>
                <a:gd name="connsiteY158" fmla="*/ 1362265 h 1800225"/>
                <a:gd name="connsiteX159" fmla="*/ 144018 w 1847850"/>
                <a:gd name="connsiteY159" fmla="*/ 1353407 h 1800225"/>
                <a:gd name="connsiteX160" fmla="*/ 140494 w 1847850"/>
                <a:gd name="connsiteY160" fmla="*/ 1352360 h 1800225"/>
                <a:gd name="connsiteX161" fmla="*/ 141256 w 1847850"/>
                <a:gd name="connsiteY161" fmla="*/ 1368171 h 1800225"/>
                <a:gd name="connsiteX162" fmla="*/ 126683 w 1847850"/>
                <a:gd name="connsiteY162" fmla="*/ 1378458 h 1800225"/>
                <a:gd name="connsiteX163" fmla="*/ 119348 w 1847850"/>
                <a:gd name="connsiteY163" fmla="*/ 1370076 h 1800225"/>
                <a:gd name="connsiteX164" fmla="*/ 119158 w 1847850"/>
                <a:gd name="connsiteY164" fmla="*/ 1363980 h 1800225"/>
                <a:gd name="connsiteX165" fmla="*/ 115253 w 1847850"/>
                <a:gd name="connsiteY165" fmla="*/ 1358932 h 1800225"/>
                <a:gd name="connsiteX166" fmla="*/ 111919 w 1847850"/>
                <a:gd name="connsiteY166" fmla="*/ 1355598 h 1800225"/>
                <a:gd name="connsiteX167" fmla="*/ 108490 w 1847850"/>
                <a:gd name="connsiteY167" fmla="*/ 1357979 h 1800225"/>
                <a:gd name="connsiteX168" fmla="*/ 106489 w 1847850"/>
                <a:gd name="connsiteY168" fmla="*/ 1356265 h 1800225"/>
                <a:gd name="connsiteX169" fmla="*/ 106680 w 1847850"/>
                <a:gd name="connsiteY169" fmla="*/ 1349121 h 1800225"/>
                <a:gd name="connsiteX170" fmla="*/ 84487 w 1847850"/>
                <a:gd name="connsiteY170" fmla="*/ 1360170 h 1800225"/>
                <a:gd name="connsiteX171" fmla="*/ 78105 w 1847850"/>
                <a:gd name="connsiteY171" fmla="*/ 1363599 h 1800225"/>
                <a:gd name="connsiteX172" fmla="*/ 73057 w 1847850"/>
                <a:gd name="connsiteY172" fmla="*/ 1356646 h 1800225"/>
                <a:gd name="connsiteX173" fmla="*/ 67532 w 1847850"/>
                <a:gd name="connsiteY173" fmla="*/ 1360837 h 1800225"/>
                <a:gd name="connsiteX174" fmla="*/ 71819 w 1847850"/>
                <a:gd name="connsiteY174" fmla="*/ 1350073 h 1800225"/>
                <a:gd name="connsiteX175" fmla="*/ 69628 w 1847850"/>
                <a:gd name="connsiteY175" fmla="*/ 1342168 h 1800225"/>
                <a:gd name="connsiteX176" fmla="*/ 74104 w 1847850"/>
                <a:gd name="connsiteY176" fmla="*/ 1328547 h 1800225"/>
                <a:gd name="connsiteX177" fmla="*/ 59531 w 1847850"/>
                <a:gd name="connsiteY177" fmla="*/ 1323213 h 1800225"/>
                <a:gd name="connsiteX178" fmla="*/ 48578 w 1847850"/>
                <a:gd name="connsiteY178" fmla="*/ 1329595 h 1800225"/>
                <a:gd name="connsiteX179" fmla="*/ 34480 w 1847850"/>
                <a:gd name="connsiteY179" fmla="*/ 1333119 h 1800225"/>
                <a:gd name="connsiteX180" fmla="*/ 23431 w 1847850"/>
                <a:gd name="connsiteY180" fmla="*/ 1328833 h 1800225"/>
                <a:gd name="connsiteX181" fmla="*/ 15430 w 1847850"/>
                <a:gd name="connsiteY181" fmla="*/ 1318355 h 1800225"/>
                <a:gd name="connsiteX182" fmla="*/ 16764 w 1847850"/>
                <a:gd name="connsiteY182" fmla="*/ 1321308 h 1800225"/>
                <a:gd name="connsiteX183" fmla="*/ 10001 w 1847850"/>
                <a:gd name="connsiteY183" fmla="*/ 1318450 h 1800225"/>
                <a:gd name="connsiteX184" fmla="*/ 14573 w 1847850"/>
                <a:gd name="connsiteY184" fmla="*/ 1315974 h 1800225"/>
                <a:gd name="connsiteX185" fmla="*/ 15050 w 1847850"/>
                <a:gd name="connsiteY185" fmla="*/ 1294543 h 1800225"/>
                <a:gd name="connsiteX186" fmla="*/ 10763 w 1847850"/>
                <a:gd name="connsiteY186" fmla="*/ 1295686 h 1800225"/>
                <a:gd name="connsiteX187" fmla="*/ 14669 w 1847850"/>
                <a:gd name="connsiteY187" fmla="*/ 1291304 h 1800225"/>
                <a:gd name="connsiteX188" fmla="*/ 14669 w 1847850"/>
                <a:gd name="connsiteY188" fmla="*/ 1283303 h 1800225"/>
                <a:gd name="connsiteX189" fmla="*/ 13621 w 1847850"/>
                <a:gd name="connsiteY189" fmla="*/ 1272445 h 1800225"/>
                <a:gd name="connsiteX190" fmla="*/ 11144 w 1847850"/>
                <a:gd name="connsiteY190" fmla="*/ 1272730 h 1800225"/>
                <a:gd name="connsiteX191" fmla="*/ 9525 w 1847850"/>
                <a:gd name="connsiteY191" fmla="*/ 1269397 h 1800225"/>
                <a:gd name="connsiteX192" fmla="*/ 14954 w 1847850"/>
                <a:gd name="connsiteY192" fmla="*/ 1264634 h 1800225"/>
                <a:gd name="connsiteX193" fmla="*/ 15526 w 1847850"/>
                <a:gd name="connsiteY193" fmla="*/ 1257014 h 1800225"/>
                <a:gd name="connsiteX194" fmla="*/ 50768 w 1847850"/>
                <a:gd name="connsiteY194" fmla="*/ 1272921 h 1800225"/>
                <a:gd name="connsiteX195" fmla="*/ 56674 w 1847850"/>
                <a:gd name="connsiteY195" fmla="*/ 1281113 h 1800225"/>
                <a:gd name="connsiteX196" fmla="*/ 64008 w 1847850"/>
                <a:gd name="connsiteY196" fmla="*/ 1282160 h 1800225"/>
                <a:gd name="connsiteX197" fmla="*/ 77343 w 1847850"/>
                <a:gd name="connsiteY197" fmla="*/ 1277398 h 1800225"/>
                <a:gd name="connsiteX198" fmla="*/ 84963 w 1847850"/>
                <a:gd name="connsiteY198" fmla="*/ 1267587 h 1800225"/>
                <a:gd name="connsiteX199" fmla="*/ 97727 w 1847850"/>
                <a:gd name="connsiteY199" fmla="*/ 1261586 h 1800225"/>
                <a:gd name="connsiteX200" fmla="*/ 105632 w 1847850"/>
                <a:gd name="connsiteY200" fmla="*/ 1249871 h 1800225"/>
                <a:gd name="connsiteX201" fmla="*/ 114681 w 1847850"/>
                <a:gd name="connsiteY201" fmla="*/ 1247775 h 1800225"/>
                <a:gd name="connsiteX202" fmla="*/ 120682 w 1847850"/>
                <a:gd name="connsiteY202" fmla="*/ 1241298 h 1800225"/>
                <a:gd name="connsiteX203" fmla="*/ 129921 w 1847850"/>
                <a:gd name="connsiteY203" fmla="*/ 1242536 h 1800225"/>
                <a:gd name="connsiteX204" fmla="*/ 127540 w 1847850"/>
                <a:gd name="connsiteY204" fmla="*/ 1231582 h 1800225"/>
                <a:gd name="connsiteX205" fmla="*/ 136588 w 1847850"/>
                <a:gd name="connsiteY205" fmla="*/ 1240727 h 1800225"/>
                <a:gd name="connsiteX206" fmla="*/ 139637 w 1847850"/>
                <a:gd name="connsiteY206" fmla="*/ 1251014 h 1800225"/>
                <a:gd name="connsiteX207" fmla="*/ 152305 w 1847850"/>
                <a:gd name="connsiteY207" fmla="*/ 1251775 h 1800225"/>
                <a:gd name="connsiteX208" fmla="*/ 161449 w 1847850"/>
                <a:gd name="connsiteY208" fmla="*/ 1257205 h 1800225"/>
                <a:gd name="connsiteX209" fmla="*/ 164020 w 1847850"/>
                <a:gd name="connsiteY209" fmla="*/ 1263110 h 1800225"/>
                <a:gd name="connsiteX210" fmla="*/ 183642 w 1847850"/>
                <a:gd name="connsiteY210" fmla="*/ 1251966 h 1800225"/>
                <a:gd name="connsiteX211" fmla="*/ 189167 w 1847850"/>
                <a:gd name="connsiteY211" fmla="*/ 1253395 h 1800225"/>
                <a:gd name="connsiteX212" fmla="*/ 185642 w 1847850"/>
                <a:gd name="connsiteY212" fmla="*/ 1254728 h 1800225"/>
                <a:gd name="connsiteX213" fmla="*/ 195929 w 1847850"/>
                <a:gd name="connsiteY213" fmla="*/ 1254442 h 1800225"/>
                <a:gd name="connsiteX214" fmla="*/ 197168 w 1847850"/>
                <a:gd name="connsiteY214" fmla="*/ 1251204 h 1800225"/>
                <a:gd name="connsiteX215" fmla="*/ 204692 w 1847850"/>
                <a:gd name="connsiteY215" fmla="*/ 1253109 h 1800225"/>
                <a:gd name="connsiteX216" fmla="*/ 216218 w 1847850"/>
                <a:gd name="connsiteY216" fmla="*/ 1267111 h 1800225"/>
                <a:gd name="connsiteX217" fmla="*/ 216503 w 1847850"/>
                <a:gd name="connsiteY217" fmla="*/ 1263682 h 1800225"/>
                <a:gd name="connsiteX218" fmla="*/ 216884 w 1847850"/>
                <a:gd name="connsiteY218" fmla="*/ 1266730 h 1800225"/>
                <a:gd name="connsiteX219" fmla="*/ 240030 w 1847850"/>
                <a:gd name="connsiteY219" fmla="*/ 1265301 h 1800225"/>
                <a:gd name="connsiteX220" fmla="*/ 235648 w 1847850"/>
                <a:gd name="connsiteY220" fmla="*/ 1252347 h 1800225"/>
                <a:gd name="connsiteX221" fmla="*/ 228219 w 1847850"/>
                <a:gd name="connsiteY221" fmla="*/ 1248728 h 1800225"/>
                <a:gd name="connsiteX222" fmla="*/ 228981 w 1847850"/>
                <a:gd name="connsiteY222" fmla="*/ 1247013 h 1800225"/>
                <a:gd name="connsiteX223" fmla="*/ 237935 w 1847850"/>
                <a:gd name="connsiteY223" fmla="*/ 1248537 h 1800225"/>
                <a:gd name="connsiteX224" fmla="*/ 236601 w 1847850"/>
                <a:gd name="connsiteY224" fmla="*/ 1246251 h 1800225"/>
                <a:gd name="connsiteX225" fmla="*/ 243554 w 1847850"/>
                <a:gd name="connsiteY225" fmla="*/ 1231297 h 1800225"/>
                <a:gd name="connsiteX226" fmla="*/ 242030 w 1847850"/>
                <a:gd name="connsiteY226" fmla="*/ 1229868 h 1800225"/>
                <a:gd name="connsiteX227" fmla="*/ 256318 w 1847850"/>
                <a:gd name="connsiteY227" fmla="*/ 1222915 h 1800225"/>
                <a:gd name="connsiteX228" fmla="*/ 265938 w 1847850"/>
                <a:gd name="connsiteY228" fmla="*/ 1211485 h 1800225"/>
                <a:gd name="connsiteX229" fmla="*/ 286417 w 1847850"/>
                <a:gd name="connsiteY229" fmla="*/ 1204913 h 1800225"/>
                <a:gd name="connsiteX230" fmla="*/ 293370 w 1847850"/>
                <a:gd name="connsiteY230" fmla="*/ 1197864 h 1800225"/>
                <a:gd name="connsiteX231" fmla="*/ 292037 w 1847850"/>
                <a:gd name="connsiteY231" fmla="*/ 1178719 h 1800225"/>
                <a:gd name="connsiteX232" fmla="*/ 296989 w 1847850"/>
                <a:gd name="connsiteY232" fmla="*/ 1156430 h 1800225"/>
                <a:gd name="connsiteX233" fmla="*/ 310325 w 1847850"/>
                <a:gd name="connsiteY233" fmla="*/ 1133380 h 1800225"/>
                <a:gd name="connsiteX234" fmla="*/ 307372 w 1847850"/>
                <a:gd name="connsiteY234" fmla="*/ 1137856 h 1800225"/>
                <a:gd name="connsiteX235" fmla="*/ 298418 w 1847850"/>
                <a:gd name="connsiteY235" fmla="*/ 1127665 h 1800225"/>
                <a:gd name="connsiteX236" fmla="*/ 299847 w 1847850"/>
                <a:gd name="connsiteY236" fmla="*/ 1125093 h 1800225"/>
                <a:gd name="connsiteX237" fmla="*/ 310325 w 1847850"/>
                <a:gd name="connsiteY237" fmla="*/ 1122426 h 1800225"/>
                <a:gd name="connsiteX238" fmla="*/ 315849 w 1847850"/>
                <a:gd name="connsiteY238" fmla="*/ 1118616 h 1800225"/>
                <a:gd name="connsiteX239" fmla="*/ 313944 w 1847850"/>
                <a:gd name="connsiteY239" fmla="*/ 1119473 h 1800225"/>
                <a:gd name="connsiteX240" fmla="*/ 310515 w 1847850"/>
                <a:gd name="connsiteY240" fmla="*/ 1108615 h 1800225"/>
                <a:gd name="connsiteX241" fmla="*/ 312706 w 1847850"/>
                <a:gd name="connsiteY241" fmla="*/ 1110615 h 1800225"/>
                <a:gd name="connsiteX242" fmla="*/ 305657 w 1847850"/>
                <a:gd name="connsiteY242" fmla="*/ 1099947 h 1800225"/>
                <a:gd name="connsiteX243" fmla="*/ 306514 w 1847850"/>
                <a:gd name="connsiteY243" fmla="*/ 1094804 h 1800225"/>
                <a:gd name="connsiteX244" fmla="*/ 315468 w 1847850"/>
                <a:gd name="connsiteY244" fmla="*/ 1085469 h 1800225"/>
                <a:gd name="connsiteX245" fmla="*/ 304419 w 1847850"/>
                <a:gd name="connsiteY245" fmla="*/ 1078135 h 1800225"/>
                <a:gd name="connsiteX246" fmla="*/ 315849 w 1847850"/>
                <a:gd name="connsiteY246" fmla="*/ 1085279 h 1800225"/>
                <a:gd name="connsiteX247" fmla="*/ 324421 w 1847850"/>
                <a:gd name="connsiteY247" fmla="*/ 1077944 h 1800225"/>
                <a:gd name="connsiteX248" fmla="*/ 325660 w 1847850"/>
                <a:gd name="connsiteY248" fmla="*/ 1070420 h 1800225"/>
                <a:gd name="connsiteX249" fmla="*/ 318706 w 1847850"/>
                <a:gd name="connsiteY249" fmla="*/ 1052322 h 1800225"/>
                <a:gd name="connsiteX250" fmla="*/ 321564 w 1847850"/>
                <a:gd name="connsiteY250" fmla="*/ 1040416 h 1800225"/>
                <a:gd name="connsiteX251" fmla="*/ 323755 w 1847850"/>
                <a:gd name="connsiteY251" fmla="*/ 1037749 h 1800225"/>
                <a:gd name="connsiteX252" fmla="*/ 327279 w 1847850"/>
                <a:gd name="connsiteY252" fmla="*/ 1038796 h 1800225"/>
                <a:gd name="connsiteX253" fmla="*/ 338804 w 1847850"/>
                <a:gd name="connsiteY253" fmla="*/ 1027652 h 1800225"/>
                <a:gd name="connsiteX254" fmla="*/ 339947 w 1847850"/>
                <a:gd name="connsiteY254" fmla="*/ 1013174 h 1800225"/>
                <a:gd name="connsiteX255" fmla="*/ 346424 w 1847850"/>
                <a:gd name="connsiteY255" fmla="*/ 1013079 h 1800225"/>
                <a:gd name="connsiteX256" fmla="*/ 337756 w 1847850"/>
                <a:gd name="connsiteY256" fmla="*/ 994124 h 1800225"/>
                <a:gd name="connsiteX257" fmla="*/ 313182 w 1847850"/>
                <a:gd name="connsiteY257" fmla="*/ 979551 h 1800225"/>
                <a:gd name="connsiteX258" fmla="*/ 306514 w 1847850"/>
                <a:gd name="connsiteY258" fmla="*/ 961644 h 1800225"/>
                <a:gd name="connsiteX259" fmla="*/ 288893 w 1847850"/>
                <a:gd name="connsiteY259" fmla="*/ 958501 h 1800225"/>
                <a:gd name="connsiteX260" fmla="*/ 284036 w 1847850"/>
                <a:gd name="connsiteY260" fmla="*/ 952595 h 1800225"/>
                <a:gd name="connsiteX261" fmla="*/ 275272 w 1847850"/>
                <a:gd name="connsiteY261" fmla="*/ 950595 h 1800225"/>
                <a:gd name="connsiteX262" fmla="*/ 275082 w 1847850"/>
                <a:gd name="connsiteY262" fmla="*/ 945261 h 1800225"/>
                <a:gd name="connsiteX263" fmla="*/ 269367 w 1847850"/>
                <a:gd name="connsiteY263" fmla="*/ 940879 h 1800225"/>
                <a:gd name="connsiteX264" fmla="*/ 270605 w 1847850"/>
                <a:gd name="connsiteY264" fmla="*/ 937355 h 1800225"/>
                <a:gd name="connsiteX265" fmla="*/ 266224 w 1847850"/>
                <a:gd name="connsiteY265" fmla="*/ 937736 h 1800225"/>
                <a:gd name="connsiteX266" fmla="*/ 263557 w 1847850"/>
                <a:gd name="connsiteY266" fmla="*/ 934974 h 1800225"/>
                <a:gd name="connsiteX267" fmla="*/ 264986 w 1847850"/>
                <a:gd name="connsiteY267" fmla="*/ 929545 h 1800225"/>
                <a:gd name="connsiteX268" fmla="*/ 254508 w 1847850"/>
                <a:gd name="connsiteY268" fmla="*/ 927449 h 1800225"/>
                <a:gd name="connsiteX269" fmla="*/ 253555 w 1847850"/>
                <a:gd name="connsiteY269" fmla="*/ 923354 h 1800225"/>
                <a:gd name="connsiteX270" fmla="*/ 265747 w 1847850"/>
                <a:gd name="connsiteY270" fmla="*/ 916686 h 1800225"/>
                <a:gd name="connsiteX271" fmla="*/ 263557 w 1847850"/>
                <a:gd name="connsiteY271" fmla="*/ 911066 h 1800225"/>
                <a:gd name="connsiteX272" fmla="*/ 267462 w 1847850"/>
                <a:gd name="connsiteY272" fmla="*/ 900113 h 1800225"/>
                <a:gd name="connsiteX273" fmla="*/ 267748 w 1847850"/>
                <a:gd name="connsiteY273" fmla="*/ 886778 h 1800225"/>
                <a:gd name="connsiteX274" fmla="*/ 271939 w 1847850"/>
                <a:gd name="connsiteY274" fmla="*/ 883444 h 1800225"/>
                <a:gd name="connsiteX275" fmla="*/ 258509 w 1847850"/>
                <a:gd name="connsiteY275" fmla="*/ 871728 h 1800225"/>
                <a:gd name="connsiteX276" fmla="*/ 263271 w 1847850"/>
                <a:gd name="connsiteY276" fmla="*/ 866204 h 1800225"/>
                <a:gd name="connsiteX277" fmla="*/ 257461 w 1847850"/>
                <a:gd name="connsiteY277" fmla="*/ 860584 h 1800225"/>
                <a:gd name="connsiteX278" fmla="*/ 259080 w 1847850"/>
                <a:gd name="connsiteY278" fmla="*/ 854107 h 1800225"/>
                <a:gd name="connsiteX279" fmla="*/ 252317 w 1847850"/>
                <a:gd name="connsiteY279" fmla="*/ 851059 h 1800225"/>
                <a:gd name="connsiteX280" fmla="*/ 260604 w 1847850"/>
                <a:gd name="connsiteY280" fmla="*/ 837152 h 1800225"/>
                <a:gd name="connsiteX281" fmla="*/ 249364 w 1847850"/>
                <a:gd name="connsiteY281" fmla="*/ 830104 h 1800225"/>
                <a:gd name="connsiteX282" fmla="*/ 257270 w 1847850"/>
                <a:gd name="connsiteY282" fmla="*/ 823722 h 1800225"/>
                <a:gd name="connsiteX283" fmla="*/ 257937 w 1847850"/>
                <a:gd name="connsiteY283" fmla="*/ 811339 h 1800225"/>
                <a:gd name="connsiteX284" fmla="*/ 273463 w 1847850"/>
                <a:gd name="connsiteY284" fmla="*/ 795433 h 1800225"/>
                <a:gd name="connsiteX285" fmla="*/ 268796 w 1847850"/>
                <a:gd name="connsiteY285" fmla="*/ 784479 h 1800225"/>
                <a:gd name="connsiteX286" fmla="*/ 262604 w 1847850"/>
                <a:gd name="connsiteY286" fmla="*/ 783907 h 1800225"/>
                <a:gd name="connsiteX287" fmla="*/ 271653 w 1847850"/>
                <a:gd name="connsiteY287" fmla="*/ 773049 h 1800225"/>
                <a:gd name="connsiteX288" fmla="*/ 268700 w 1847850"/>
                <a:gd name="connsiteY288" fmla="*/ 765810 h 1800225"/>
                <a:gd name="connsiteX289" fmla="*/ 270796 w 1847850"/>
                <a:gd name="connsiteY289" fmla="*/ 761619 h 1800225"/>
                <a:gd name="connsiteX290" fmla="*/ 260128 w 1847850"/>
                <a:gd name="connsiteY290" fmla="*/ 755332 h 1800225"/>
                <a:gd name="connsiteX291" fmla="*/ 252412 w 1847850"/>
                <a:gd name="connsiteY291" fmla="*/ 765143 h 1800225"/>
                <a:gd name="connsiteX292" fmla="*/ 249745 w 1847850"/>
                <a:gd name="connsiteY292" fmla="*/ 759619 h 1800225"/>
                <a:gd name="connsiteX293" fmla="*/ 242887 w 1847850"/>
                <a:gd name="connsiteY293" fmla="*/ 761429 h 1800225"/>
                <a:gd name="connsiteX294" fmla="*/ 242316 w 1847850"/>
                <a:gd name="connsiteY294" fmla="*/ 742569 h 1800225"/>
                <a:gd name="connsiteX295" fmla="*/ 248698 w 1847850"/>
                <a:gd name="connsiteY295" fmla="*/ 728472 h 1800225"/>
                <a:gd name="connsiteX296" fmla="*/ 262414 w 1847850"/>
                <a:gd name="connsiteY296" fmla="*/ 719328 h 1800225"/>
                <a:gd name="connsiteX297" fmla="*/ 249364 w 1847850"/>
                <a:gd name="connsiteY297" fmla="*/ 714851 h 1800225"/>
                <a:gd name="connsiteX298" fmla="*/ 235839 w 1847850"/>
                <a:gd name="connsiteY298" fmla="*/ 718185 h 1800225"/>
                <a:gd name="connsiteX299" fmla="*/ 224314 w 1847850"/>
                <a:gd name="connsiteY299" fmla="*/ 708660 h 1800225"/>
                <a:gd name="connsiteX300" fmla="*/ 206026 w 1847850"/>
                <a:gd name="connsiteY300" fmla="*/ 701707 h 1800225"/>
                <a:gd name="connsiteX301" fmla="*/ 199644 w 1847850"/>
                <a:gd name="connsiteY301" fmla="*/ 705612 h 1800225"/>
                <a:gd name="connsiteX302" fmla="*/ 191357 w 1847850"/>
                <a:gd name="connsiteY302" fmla="*/ 719519 h 1800225"/>
                <a:gd name="connsiteX303" fmla="*/ 181642 w 1847850"/>
                <a:gd name="connsiteY303" fmla="*/ 724186 h 1800225"/>
                <a:gd name="connsiteX304" fmla="*/ 172879 w 1847850"/>
                <a:gd name="connsiteY304" fmla="*/ 737711 h 1800225"/>
                <a:gd name="connsiteX305" fmla="*/ 169545 w 1847850"/>
                <a:gd name="connsiteY305" fmla="*/ 738949 h 1800225"/>
                <a:gd name="connsiteX306" fmla="*/ 168688 w 1847850"/>
                <a:gd name="connsiteY306" fmla="*/ 749617 h 1800225"/>
                <a:gd name="connsiteX307" fmla="*/ 154972 w 1847850"/>
                <a:gd name="connsiteY307" fmla="*/ 749617 h 1800225"/>
                <a:gd name="connsiteX308" fmla="*/ 157925 w 1847850"/>
                <a:gd name="connsiteY308" fmla="*/ 729996 h 1800225"/>
                <a:gd name="connsiteX309" fmla="*/ 154114 w 1847850"/>
                <a:gd name="connsiteY309" fmla="*/ 716661 h 1800225"/>
                <a:gd name="connsiteX310" fmla="*/ 139255 w 1847850"/>
                <a:gd name="connsiteY310" fmla="*/ 695515 h 1800225"/>
                <a:gd name="connsiteX311" fmla="*/ 127540 w 1847850"/>
                <a:gd name="connsiteY311" fmla="*/ 687800 h 1800225"/>
                <a:gd name="connsiteX312" fmla="*/ 129445 w 1847850"/>
                <a:gd name="connsiteY312" fmla="*/ 681990 h 1800225"/>
                <a:gd name="connsiteX313" fmla="*/ 142780 w 1847850"/>
                <a:gd name="connsiteY313" fmla="*/ 692087 h 1800225"/>
                <a:gd name="connsiteX314" fmla="*/ 144494 w 1847850"/>
                <a:gd name="connsiteY314" fmla="*/ 689515 h 1800225"/>
                <a:gd name="connsiteX315" fmla="*/ 138684 w 1847850"/>
                <a:gd name="connsiteY315" fmla="*/ 686371 h 1800225"/>
                <a:gd name="connsiteX316" fmla="*/ 137541 w 1847850"/>
                <a:gd name="connsiteY316" fmla="*/ 681799 h 1800225"/>
                <a:gd name="connsiteX317" fmla="*/ 132683 w 1847850"/>
                <a:gd name="connsiteY317" fmla="*/ 681990 h 1800225"/>
                <a:gd name="connsiteX318" fmla="*/ 134398 w 1847850"/>
                <a:gd name="connsiteY318" fmla="*/ 677323 h 1800225"/>
                <a:gd name="connsiteX319" fmla="*/ 111443 w 1847850"/>
                <a:gd name="connsiteY319" fmla="*/ 669227 h 1800225"/>
                <a:gd name="connsiteX320" fmla="*/ 120110 w 1847850"/>
                <a:gd name="connsiteY320" fmla="*/ 655034 h 1800225"/>
                <a:gd name="connsiteX321" fmla="*/ 132017 w 1847850"/>
                <a:gd name="connsiteY321" fmla="*/ 662083 h 1800225"/>
                <a:gd name="connsiteX322" fmla="*/ 146018 w 1847850"/>
                <a:gd name="connsiteY322" fmla="*/ 663321 h 1800225"/>
                <a:gd name="connsiteX323" fmla="*/ 148971 w 1847850"/>
                <a:gd name="connsiteY323" fmla="*/ 672751 h 1800225"/>
                <a:gd name="connsiteX324" fmla="*/ 163354 w 1847850"/>
                <a:gd name="connsiteY324" fmla="*/ 671513 h 1800225"/>
                <a:gd name="connsiteX325" fmla="*/ 165640 w 1847850"/>
                <a:gd name="connsiteY325" fmla="*/ 678466 h 1800225"/>
                <a:gd name="connsiteX326" fmla="*/ 177832 w 1847850"/>
                <a:gd name="connsiteY326" fmla="*/ 673227 h 1800225"/>
                <a:gd name="connsiteX327" fmla="*/ 179546 w 1847850"/>
                <a:gd name="connsiteY327" fmla="*/ 652558 h 1800225"/>
                <a:gd name="connsiteX328" fmla="*/ 187071 w 1847850"/>
                <a:gd name="connsiteY328" fmla="*/ 653129 h 1800225"/>
                <a:gd name="connsiteX329" fmla="*/ 209645 w 1847850"/>
                <a:gd name="connsiteY329" fmla="*/ 661702 h 1800225"/>
                <a:gd name="connsiteX330" fmla="*/ 228124 w 1847850"/>
                <a:gd name="connsiteY330" fmla="*/ 671513 h 1800225"/>
                <a:gd name="connsiteX331" fmla="*/ 243840 w 1847850"/>
                <a:gd name="connsiteY331" fmla="*/ 668560 h 1800225"/>
                <a:gd name="connsiteX332" fmla="*/ 242221 w 1847850"/>
                <a:gd name="connsiteY332" fmla="*/ 650938 h 1800225"/>
                <a:gd name="connsiteX333" fmla="*/ 245173 w 1847850"/>
                <a:gd name="connsiteY333" fmla="*/ 631031 h 1800225"/>
                <a:gd name="connsiteX334" fmla="*/ 236029 w 1847850"/>
                <a:gd name="connsiteY334" fmla="*/ 619601 h 1800225"/>
                <a:gd name="connsiteX335" fmla="*/ 227838 w 1847850"/>
                <a:gd name="connsiteY335" fmla="*/ 601885 h 1800225"/>
                <a:gd name="connsiteX336" fmla="*/ 229934 w 1847850"/>
                <a:gd name="connsiteY336" fmla="*/ 576739 h 1800225"/>
                <a:gd name="connsiteX337" fmla="*/ 245745 w 1847850"/>
                <a:gd name="connsiteY337" fmla="*/ 578453 h 1800225"/>
                <a:gd name="connsiteX338" fmla="*/ 253175 w 1847850"/>
                <a:gd name="connsiteY338" fmla="*/ 575596 h 1800225"/>
                <a:gd name="connsiteX339" fmla="*/ 257175 w 1847850"/>
                <a:gd name="connsiteY339" fmla="*/ 570452 h 1800225"/>
                <a:gd name="connsiteX340" fmla="*/ 260318 w 1847850"/>
                <a:gd name="connsiteY340" fmla="*/ 572453 h 1800225"/>
                <a:gd name="connsiteX341" fmla="*/ 269462 w 1847850"/>
                <a:gd name="connsiteY341" fmla="*/ 569786 h 1800225"/>
                <a:gd name="connsiteX342" fmla="*/ 267271 w 1847850"/>
                <a:gd name="connsiteY342" fmla="*/ 565309 h 1800225"/>
                <a:gd name="connsiteX343" fmla="*/ 260128 w 1847850"/>
                <a:gd name="connsiteY343" fmla="*/ 568738 h 1800225"/>
                <a:gd name="connsiteX344" fmla="*/ 251841 w 1847850"/>
                <a:gd name="connsiteY344" fmla="*/ 563404 h 1800225"/>
                <a:gd name="connsiteX345" fmla="*/ 251365 w 1847850"/>
                <a:gd name="connsiteY345" fmla="*/ 547211 h 1800225"/>
                <a:gd name="connsiteX346" fmla="*/ 277463 w 1847850"/>
                <a:gd name="connsiteY346" fmla="*/ 525113 h 1800225"/>
                <a:gd name="connsiteX347" fmla="*/ 289274 w 1847850"/>
                <a:gd name="connsiteY347" fmla="*/ 536638 h 1800225"/>
                <a:gd name="connsiteX348" fmla="*/ 285179 w 1847850"/>
                <a:gd name="connsiteY348" fmla="*/ 553593 h 1800225"/>
                <a:gd name="connsiteX349" fmla="*/ 284512 w 1847850"/>
                <a:gd name="connsiteY349" fmla="*/ 567595 h 1800225"/>
                <a:gd name="connsiteX350" fmla="*/ 286988 w 1847850"/>
                <a:gd name="connsiteY350" fmla="*/ 577691 h 1800225"/>
                <a:gd name="connsiteX351" fmla="*/ 281559 w 1847850"/>
                <a:gd name="connsiteY351" fmla="*/ 594360 h 1800225"/>
                <a:gd name="connsiteX352" fmla="*/ 280987 w 1847850"/>
                <a:gd name="connsiteY352" fmla="*/ 614363 h 1800225"/>
                <a:gd name="connsiteX353" fmla="*/ 287655 w 1847850"/>
                <a:gd name="connsiteY353" fmla="*/ 621506 h 1800225"/>
                <a:gd name="connsiteX354" fmla="*/ 284036 w 1847850"/>
                <a:gd name="connsiteY354" fmla="*/ 634365 h 1800225"/>
                <a:gd name="connsiteX355" fmla="*/ 300704 w 1847850"/>
                <a:gd name="connsiteY355" fmla="*/ 635698 h 1800225"/>
                <a:gd name="connsiteX356" fmla="*/ 320230 w 1847850"/>
                <a:gd name="connsiteY356" fmla="*/ 622745 h 1800225"/>
                <a:gd name="connsiteX357" fmla="*/ 330518 w 1847850"/>
                <a:gd name="connsiteY357" fmla="*/ 622840 h 1800225"/>
                <a:gd name="connsiteX358" fmla="*/ 346520 w 1847850"/>
                <a:gd name="connsiteY358" fmla="*/ 618935 h 1800225"/>
                <a:gd name="connsiteX359" fmla="*/ 347853 w 1847850"/>
                <a:gd name="connsiteY359" fmla="*/ 617506 h 1800225"/>
                <a:gd name="connsiteX360" fmla="*/ 338423 w 1847850"/>
                <a:gd name="connsiteY360" fmla="*/ 597313 h 1800225"/>
                <a:gd name="connsiteX361" fmla="*/ 340519 w 1847850"/>
                <a:gd name="connsiteY361" fmla="*/ 588740 h 1800225"/>
                <a:gd name="connsiteX362" fmla="*/ 338804 w 1847850"/>
                <a:gd name="connsiteY362" fmla="*/ 581120 h 1800225"/>
                <a:gd name="connsiteX363" fmla="*/ 342329 w 1847850"/>
                <a:gd name="connsiteY363" fmla="*/ 579311 h 1800225"/>
                <a:gd name="connsiteX364" fmla="*/ 337090 w 1847850"/>
                <a:gd name="connsiteY364" fmla="*/ 564166 h 1800225"/>
                <a:gd name="connsiteX365" fmla="*/ 337280 w 1847850"/>
                <a:gd name="connsiteY365" fmla="*/ 557784 h 1800225"/>
                <a:gd name="connsiteX366" fmla="*/ 340043 w 1847850"/>
                <a:gd name="connsiteY366" fmla="*/ 551212 h 1800225"/>
                <a:gd name="connsiteX367" fmla="*/ 349282 w 1847850"/>
                <a:gd name="connsiteY367" fmla="*/ 543401 h 1800225"/>
                <a:gd name="connsiteX368" fmla="*/ 347853 w 1847850"/>
                <a:gd name="connsiteY368" fmla="*/ 525113 h 1800225"/>
                <a:gd name="connsiteX369" fmla="*/ 353949 w 1847850"/>
                <a:gd name="connsiteY369" fmla="*/ 520827 h 1800225"/>
                <a:gd name="connsiteX370" fmla="*/ 359378 w 1847850"/>
                <a:gd name="connsiteY370" fmla="*/ 527495 h 1800225"/>
                <a:gd name="connsiteX371" fmla="*/ 355663 w 1847850"/>
                <a:gd name="connsiteY371" fmla="*/ 517207 h 1800225"/>
                <a:gd name="connsiteX372" fmla="*/ 357473 w 1847850"/>
                <a:gd name="connsiteY372" fmla="*/ 516446 h 1800225"/>
                <a:gd name="connsiteX373" fmla="*/ 354997 w 1847850"/>
                <a:gd name="connsiteY373" fmla="*/ 510826 h 1800225"/>
                <a:gd name="connsiteX374" fmla="*/ 356902 w 1847850"/>
                <a:gd name="connsiteY374" fmla="*/ 507111 h 1800225"/>
                <a:gd name="connsiteX375" fmla="*/ 351472 w 1847850"/>
                <a:gd name="connsiteY375" fmla="*/ 499872 h 1800225"/>
                <a:gd name="connsiteX376" fmla="*/ 349758 w 1847850"/>
                <a:gd name="connsiteY376" fmla="*/ 487108 h 1800225"/>
                <a:gd name="connsiteX377" fmla="*/ 355283 w 1847850"/>
                <a:gd name="connsiteY377" fmla="*/ 479774 h 1800225"/>
                <a:gd name="connsiteX378" fmla="*/ 371094 w 1847850"/>
                <a:gd name="connsiteY378" fmla="*/ 470630 h 1800225"/>
                <a:gd name="connsiteX379" fmla="*/ 374713 w 1847850"/>
                <a:gd name="connsiteY379" fmla="*/ 471392 h 1800225"/>
                <a:gd name="connsiteX380" fmla="*/ 385096 w 1847850"/>
                <a:gd name="connsiteY380" fmla="*/ 465201 h 1800225"/>
                <a:gd name="connsiteX381" fmla="*/ 387858 w 1847850"/>
                <a:gd name="connsiteY381" fmla="*/ 469297 h 1800225"/>
                <a:gd name="connsiteX382" fmla="*/ 399383 w 1847850"/>
                <a:gd name="connsiteY382" fmla="*/ 467296 h 1800225"/>
                <a:gd name="connsiteX383" fmla="*/ 405860 w 1847850"/>
                <a:gd name="connsiteY383" fmla="*/ 469202 h 1800225"/>
                <a:gd name="connsiteX384" fmla="*/ 414433 w 1847850"/>
                <a:gd name="connsiteY384" fmla="*/ 477203 h 1800225"/>
                <a:gd name="connsiteX385" fmla="*/ 446437 w 1847850"/>
                <a:gd name="connsiteY385" fmla="*/ 491395 h 1800225"/>
                <a:gd name="connsiteX386" fmla="*/ 460438 w 1847850"/>
                <a:gd name="connsiteY386" fmla="*/ 494729 h 1800225"/>
                <a:gd name="connsiteX387" fmla="*/ 456914 w 1847850"/>
                <a:gd name="connsiteY387" fmla="*/ 500253 h 1800225"/>
                <a:gd name="connsiteX388" fmla="*/ 461201 w 1847850"/>
                <a:gd name="connsiteY388" fmla="*/ 503015 h 1800225"/>
                <a:gd name="connsiteX389" fmla="*/ 453771 w 1847850"/>
                <a:gd name="connsiteY389" fmla="*/ 510254 h 1800225"/>
                <a:gd name="connsiteX390" fmla="*/ 450342 w 1847850"/>
                <a:gd name="connsiteY390" fmla="*/ 519874 h 1800225"/>
                <a:gd name="connsiteX391" fmla="*/ 459772 w 1847850"/>
                <a:gd name="connsiteY391" fmla="*/ 524161 h 1800225"/>
                <a:gd name="connsiteX392" fmla="*/ 467868 w 1847850"/>
                <a:gd name="connsiteY392" fmla="*/ 516255 h 1800225"/>
                <a:gd name="connsiteX393" fmla="*/ 457867 w 1847850"/>
                <a:gd name="connsiteY393" fmla="*/ 515683 h 1800225"/>
                <a:gd name="connsiteX394" fmla="*/ 465677 w 1847850"/>
                <a:gd name="connsiteY394" fmla="*/ 495586 h 1800225"/>
                <a:gd name="connsiteX395" fmla="*/ 477964 w 1847850"/>
                <a:gd name="connsiteY395" fmla="*/ 479584 h 1800225"/>
                <a:gd name="connsiteX396" fmla="*/ 495300 w 1847850"/>
                <a:gd name="connsiteY396" fmla="*/ 471011 h 1800225"/>
                <a:gd name="connsiteX397" fmla="*/ 496824 w 1847850"/>
                <a:gd name="connsiteY397" fmla="*/ 460438 h 1800225"/>
                <a:gd name="connsiteX398" fmla="*/ 508254 w 1847850"/>
                <a:gd name="connsiteY398" fmla="*/ 476536 h 1800225"/>
                <a:gd name="connsiteX399" fmla="*/ 509587 w 1847850"/>
                <a:gd name="connsiteY399" fmla="*/ 474345 h 1800225"/>
                <a:gd name="connsiteX400" fmla="*/ 533210 w 1847850"/>
                <a:gd name="connsiteY400" fmla="*/ 475107 h 1800225"/>
                <a:gd name="connsiteX401" fmla="*/ 543878 w 1847850"/>
                <a:gd name="connsiteY401" fmla="*/ 471773 h 1800225"/>
                <a:gd name="connsiteX402" fmla="*/ 543592 w 1847850"/>
                <a:gd name="connsiteY402" fmla="*/ 479203 h 1800225"/>
                <a:gd name="connsiteX403" fmla="*/ 551974 w 1847850"/>
                <a:gd name="connsiteY403" fmla="*/ 478631 h 1800225"/>
                <a:gd name="connsiteX404" fmla="*/ 567214 w 1847850"/>
                <a:gd name="connsiteY404" fmla="*/ 473297 h 1800225"/>
                <a:gd name="connsiteX405" fmla="*/ 565499 w 1847850"/>
                <a:gd name="connsiteY405" fmla="*/ 460915 h 1800225"/>
                <a:gd name="connsiteX406" fmla="*/ 604456 w 1847850"/>
                <a:gd name="connsiteY406" fmla="*/ 447104 h 1800225"/>
                <a:gd name="connsiteX407" fmla="*/ 602647 w 1847850"/>
                <a:gd name="connsiteY407" fmla="*/ 415576 h 1800225"/>
                <a:gd name="connsiteX408" fmla="*/ 598170 w 1847850"/>
                <a:gd name="connsiteY408" fmla="*/ 409099 h 1800225"/>
                <a:gd name="connsiteX409" fmla="*/ 594931 w 1847850"/>
                <a:gd name="connsiteY409" fmla="*/ 393287 h 1800225"/>
                <a:gd name="connsiteX410" fmla="*/ 598742 w 1847850"/>
                <a:gd name="connsiteY410" fmla="*/ 391192 h 1800225"/>
                <a:gd name="connsiteX411" fmla="*/ 594741 w 1847850"/>
                <a:gd name="connsiteY411" fmla="*/ 383953 h 1800225"/>
                <a:gd name="connsiteX412" fmla="*/ 596075 w 1847850"/>
                <a:gd name="connsiteY412" fmla="*/ 367665 h 1800225"/>
                <a:gd name="connsiteX413" fmla="*/ 604266 w 1847850"/>
                <a:gd name="connsiteY413" fmla="*/ 366998 h 1800225"/>
                <a:gd name="connsiteX414" fmla="*/ 603790 w 1847850"/>
                <a:gd name="connsiteY414" fmla="*/ 361950 h 1800225"/>
                <a:gd name="connsiteX415" fmla="*/ 596360 w 1847850"/>
                <a:gd name="connsiteY415" fmla="*/ 363950 h 1800225"/>
                <a:gd name="connsiteX416" fmla="*/ 581692 w 1847850"/>
                <a:gd name="connsiteY416" fmla="*/ 327755 h 1800225"/>
                <a:gd name="connsiteX417" fmla="*/ 576453 w 1847850"/>
                <a:gd name="connsiteY417" fmla="*/ 328136 h 1800225"/>
                <a:gd name="connsiteX418" fmla="*/ 575596 w 1847850"/>
                <a:gd name="connsiteY418" fmla="*/ 324993 h 1800225"/>
                <a:gd name="connsiteX419" fmla="*/ 568357 w 1847850"/>
                <a:gd name="connsiteY419" fmla="*/ 325660 h 1800225"/>
                <a:gd name="connsiteX420" fmla="*/ 558070 w 1847850"/>
                <a:gd name="connsiteY420" fmla="*/ 290512 h 1800225"/>
                <a:gd name="connsiteX421" fmla="*/ 570167 w 1847850"/>
                <a:gd name="connsiteY421" fmla="*/ 290417 h 1800225"/>
                <a:gd name="connsiteX422" fmla="*/ 569119 w 1847850"/>
                <a:gd name="connsiteY422" fmla="*/ 278035 h 1800225"/>
                <a:gd name="connsiteX423" fmla="*/ 575024 w 1847850"/>
                <a:gd name="connsiteY423" fmla="*/ 276892 h 1800225"/>
                <a:gd name="connsiteX424" fmla="*/ 575977 w 1847850"/>
                <a:gd name="connsiteY424" fmla="*/ 268033 h 1800225"/>
                <a:gd name="connsiteX425" fmla="*/ 581215 w 1847850"/>
                <a:gd name="connsiteY425" fmla="*/ 268891 h 1800225"/>
                <a:gd name="connsiteX426" fmla="*/ 584835 w 1847850"/>
                <a:gd name="connsiteY426" fmla="*/ 249745 h 1800225"/>
                <a:gd name="connsiteX427" fmla="*/ 587693 w 1847850"/>
                <a:gd name="connsiteY427" fmla="*/ 243649 h 1800225"/>
                <a:gd name="connsiteX428" fmla="*/ 593503 w 1847850"/>
                <a:gd name="connsiteY428" fmla="*/ 239744 h 1800225"/>
                <a:gd name="connsiteX429" fmla="*/ 584168 w 1847850"/>
                <a:gd name="connsiteY429" fmla="*/ 232029 h 1800225"/>
                <a:gd name="connsiteX430" fmla="*/ 604552 w 1847850"/>
                <a:gd name="connsiteY430" fmla="*/ 209645 h 1800225"/>
                <a:gd name="connsiteX431" fmla="*/ 599313 w 1847850"/>
                <a:gd name="connsiteY431" fmla="*/ 205835 h 1800225"/>
                <a:gd name="connsiteX432" fmla="*/ 619601 w 1847850"/>
                <a:gd name="connsiteY432" fmla="*/ 191167 h 1800225"/>
                <a:gd name="connsiteX433" fmla="*/ 632460 w 1847850"/>
                <a:gd name="connsiteY433" fmla="*/ 197929 h 1800225"/>
                <a:gd name="connsiteX434" fmla="*/ 646843 w 1847850"/>
                <a:gd name="connsiteY434" fmla="*/ 200025 h 1800225"/>
                <a:gd name="connsiteX435" fmla="*/ 647700 w 1847850"/>
                <a:gd name="connsiteY435" fmla="*/ 186880 h 1800225"/>
                <a:gd name="connsiteX436" fmla="*/ 653415 w 1847850"/>
                <a:gd name="connsiteY436" fmla="*/ 186404 h 1800225"/>
                <a:gd name="connsiteX437" fmla="*/ 640937 w 1847850"/>
                <a:gd name="connsiteY437" fmla="*/ 184595 h 1800225"/>
                <a:gd name="connsiteX438" fmla="*/ 621983 w 1847850"/>
                <a:gd name="connsiteY438" fmla="*/ 175831 h 1800225"/>
                <a:gd name="connsiteX439" fmla="*/ 603885 w 1847850"/>
                <a:gd name="connsiteY439" fmla="*/ 182213 h 1800225"/>
                <a:gd name="connsiteX440" fmla="*/ 599599 w 1847850"/>
                <a:gd name="connsiteY440" fmla="*/ 173927 h 1800225"/>
                <a:gd name="connsiteX441" fmla="*/ 594074 w 1847850"/>
                <a:gd name="connsiteY441" fmla="*/ 170497 h 1800225"/>
                <a:gd name="connsiteX442" fmla="*/ 603313 w 1847850"/>
                <a:gd name="connsiteY442" fmla="*/ 160115 h 1800225"/>
                <a:gd name="connsiteX443" fmla="*/ 607219 w 1847850"/>
                <a:gd name="connsiteY443" fmla="*/ 159544 h 1800225"/>
                <a:gd name="connsiteX444" fmla="*/ 629507 w 1847850"/>
                <a:gd name="connsiteY444" fmla="*/ 159639 h 1800225"/>
                <a:gd name="connsiteX445" fmla="*/ 631317 w 1847850"/>
                <a:gd name="connsiteY445" fmla="*/ 162782 h 1800225"/>
                <a:gd name="connsiteX446" fmla="*/ 649510 w 1847850"/>
                <a:gd name="connsiteY446" fmla="*/ 166783 h 1800225"/>
                <a:gd name="connsiteX447" fmla="*/ 662845 w 1847850"/>
                <a:gd name="connsiteY447" fmla="*/ 167545 h 1800225"/>
                <a:gd name="connsiteX448" fmla="*/ 677037 w 1847850"/>
                <a:gd name="connsiteY448" fmla="*/ 162592 h 1800225"/>
                <a:gd name="connsiteX449" fmla="*/ 685514 w 1847850"/>
                <a:gd name="connsiteY449" fmla="*/ 162592 h 1800225"/>
                <a:gd name="connsiteX450" fmla="*/ 686753 w 1847850"/>
                <a:gd name="connsiteY450" fmla="*/ 166402 h 1800225"/>
                <a:gd name="connsiteX451" fmla="*/ 689705 w 1847850"/>
                <a:gd name="connsiteY451" fmla="*/ 165925 h 1800225"/>
                <a:gd name="connsiteX452" fmla="*/ 686943 w 1847850"/>
                <a:gd name="connsiteY452" fmla="*/ 147447 h 1800225"/>
                <a:gd name="connsiteX453" fmla="*/ 683038 w 1847850"/>
                <a:gd name="connsiteY453" fmla="*/ 149066 h 1800225"/>
                <a:gd name="connsiteX454" fmla="*/ 690372 w 1847850"/>
                <a:gd name="connsiteY454" fmla="*/ 134874 h 1800225"/>
                <a:gd name="connsiteX455" fmla="*/ 703231 w 1847850"/>
                <a:gd name="connsiteY455" fmla="*/ 125730 h 1800225"/>
                <a:gd name="connsiteX456" fmla="*/ 724471 w 1847850"/>
                <a:gd name="connsiteY456" fmla="*/ 117920 h 1800225"/>
                <a:gd name="connsiteX457" fmla="*/ 766572 w 1847850"/>
                <a:gd name="connsiteY457" fmla="*/ 111062 h 1800225"/>
                <a:gd name="connsiteX458" fmla="*/ 767334 w 1847850"/>
                <a:gd name="connsiteY458" fmla="*/ 104204 h 1800225"/>
                <a:gd name="connsiteX459" fmla="*/ 771620 w 1847850"/>
                <a:gd name="connsiteY459" fmla="*/ 105632 h 1800225"/>
                <a:gd name="connsiteX460" fmla="*/ 776192 w 1847850"/>
                <a:gd name="connsiteY460" fmla="*/ 97345 h 1800225"/>
                <a:gd name="connsiteX461" fmla="*/ 779431 w 1847850"/>
                <a:gd name="connsiteY461" fmla="*/ 97060 h 1800225"/>
                <a:gd name="connsiteX462" fmla="*/ 777526 w 1847850"/>
                <a:gd name="connsiteY462" fmla="*/ 86392 h 1800225"/>
                <a:gd name="connsiteX463" fmla="*/ 774192 w 1847850"/>
                <a:gd name="connsiteY463" fmla="*/ 85725 h 1800225"/>
                <a:gd name="connsiteX464" fmla="*/ 770382 w 1847850"/>
                <a:gd name="connsiteY464" fmla="*/ 62865 h 1800225"/>
                <a:gd name="connsiteX465" fmla="*/ 762857 w 1847850"/>
                <a:gd name="connsiteY465" fmla="*/ 56579 h 1800225"/>
                <a:gd name="connsiteX466" fmla="*/ 764477 w 1847850"/>
                <a:gd name="connsiteY466" fmla="*/ 50959 h 1800225"/>
                <a:gd name="connsiteX467" fmla="*/ 758285 w 1847850"/>
                <a:gd name="connsiteY467" fmla="*/ 28956 h 1800225"/>
                <a:gd name="connsiteX468" fmla="*/ 758762 w 1847850"/>
                <a:gd name="connsiteY468" fmla="*/ 14573 h 1800225"/>
                <a:gd name="connsiteX469" fmla="*/ 791718 w 1847850"/>
                <a:gd name="connsiteY469" fmla="*/ 9525 h 1800225"/>
                <a:gd name="connsiteX470" fmla="*/ 792575 w 1847850"/>
                <a:gd name="connsiteY470" fmla="*/ 18097 h 1800225"/>
                <a:gd name="connsiteX471" fmla="*/ 799433 w 1847850"/>
                <a:gd name="connsiteY471" fmla="*/ 20955 h 1800225"/>
                <a:gd name="connsiteX472" fmla="*/ 817245 w 1847850"/>
                <a:gd name="connsiteY472" fmla="*/ 46577 h 1800225"/>
                <a:gd name="connsiteX473" fmla="*/ 827818 w 1847850"/>
                <a:gd name="connsiteY473" fmla="*/ 29528 h 1800225"/>
                <a:gd name="connsiteX474" fmla="*/ 830199 w 1847850"/>
                <a:gd name="connsiteY474" fmla="*/ 30575 h 1800225"/>
                <a:gd name="connsiteX475" fmla="*/ 829913 w 1847850"/>
                <a:gd name="connsiteY475" fmla="*/ 49625 h 1800225"/>
                <a:gd name="connsiteX476" fmla="*/ 825627 w 1847850"/>
                <a:gd name="connsiteY476" fmla="*/ 68580 h 1800225"/>
                <a:gd name="connsiteX477" fmla="*/ 826865 w 1847850"/>
                <a:gd name="connsiteY477" fmla="*/ 78010 h 1800225"/>
                <a:gd name="connsiteX478" fmla="*/ 837152 w 1847850"/>
                <a:gd name="connsiteY478" fmla="*/ 76486 h 1800225"/>
                <a:gd name="connsiteX479" fmla="*/ 842772 w 1847850"/>
                <a:gd name="connsiteY479" fmla="*/ 70485 h 1800225"/>
                <a:gd name="connsiteX480" fmla="*/ 858393 w 1847850"/>
                <a:gd name="connsiteY480" fmla="*/ 82677 h 1800225"/>
                <a:gd name="connsiteX481" fmla="*/ 855536 w 1847850"/>
                <a:gd name="connsiteY481" fmla="*/ 84487 h 1800225"/>
                <a:gd name="connsiteX482" fmla="*/ 858679 w 1847850"/>
                <a:gd name="connsiteY482" fmla="*/ 89249 h 1800225"/>
                <a:gd name="connsiteX483" fmla="*/ 868204 w 1847850"/>
                <a:gd name="connsiteY483" fmla="*/ 89440 h 1800225"/>
                <a:gd name="connsiteX484" fmla="*/ 869156 w 1847850"/>
                <a:gd name="connsiteY484" fmla="*/ 98107 h 1800225"/>
                <a:gd name="connsiteX485" fmla="*/ 895731 w 1847850"/>
                <a:gd name="connsiteY485" fmla="*/ 97822 h 1800225"/>
                <a:gd name="connsiteX486" fmla="*/ 897731 w 1847850"/>
                <a:gd name="connsiteY486" fmla="*/ 103537 h 1800225"/>
                <a:gd name="connsiteX487" fmla="*/ 878205 w 1847850"/>
                <a:gd name="connsiteY487" fmla="*/ 108490 h 1800225"/>
                <a:gd name="connsiteX488" fmla="*/ 876110 w 1847850"/>
                <a:gd name="connsiteY488" fmla="*/ 102489 h 1800225"/>
                <a:gd name="connsiteX489" fmla="*/ 872109 w 1847850"/>
                <a:gd name="connsiteY489" fmla="*/ 103346 h 1800225"/>
                <a:gd name="connsiteX490" fmla="*/ 865822 w 1847850"/>
                <a:gd name="connsiteY490" fmla="*/ 107156 h 1800225"/>
                <a:gd name="connsiteX491" fmla="*/ 866870 w 1847850"/>
                <a:gd name="connsiteY491" fmla="*/ 110490 h 1800225"/>
                <a:gd name="connsiteX492" fmla="*/ 862965 w 1847850"/>
                <a:gd name="connsiteY492" fmla="*/ 112109 h 1800225"/>
                <a:gd name="connsiteX493" fmla="*/ 864013 w 1847850"/>
                <a:gd name="connsiteY493" fmla="*/ 115062 h 1800225"/>
                <a:gd name="connsiteX494" fmla="*/ 894112 w 1847850"/>
                <a:gd name="connsiteY494" fmla="*/ 107728 h 1800225"/>
                <a:gd name="connsiteX495" fmla="*/ 880967 w 1847850"/>
                <a:gd name="connsiteY495" fmla="*/ 115157 h 1800225"/>
                <a:gd name="connsiteX496" fmla="*/ 889540 w 1847850"/>
                <a:gd name="connsiteY496" fmla="*/ 112776 h 1800225"/>
                <a:gd name="connsiteX497" fmla="*/ 897541 w 1847850"/>
                <a:gd name="connsiteY497" fmla="*/ 106870 h 1800225"/>
                <a:gd name="connsiteX498" fmla="*/ 907352 w 1847850"/>
                <a:gd name="connsiteY498" fmla="*/ 140875 h 1800225"/>
                <a:gd name="connsiteX499" fmla="*/ 918020 w 1847850"/>
                <a:gd name="connsiteY499" fmla="*/ 138684 h 1800225"/>
                <a:gd name="connsiteX500" fmla="*/ 921353 w 1847850"/>
                <a:gd name="connsiteY500" fmla="*/ 147256 h 1800225"/>
                <a:gd name="connsiteX501" fmla="*/ 925925 w 1847850"/>
                <a:gd name="connsiteY501" fmla="*/ 144304 h 1800225"/>
                <a:gd name="connsiteX502" fmla="*/ 927640 w 1847850"/>
                <a:gd name="connsiteY502" fmla="*/ 148780 h 1800225"/>
                <a:gd name="connsiteX503" fmla="*/ 950119 w 1847850"/>
                <a:gd name="connsiteY503" fmla="*/ 145447 h 1800225"/>
                <a:gd name="connsiteX504" fmla="*/ 955929 w 1847850"/>
                <a:gd name="connsiteY504" fmla="*/ 166497 h 1800225"/>
                <a:gd name="connsiteX505" fmla="*/ 953453 w 1847850"/>
                <a:gd name="connsiteY505" fmla="*/ 172117 h 1800225"/>
                <a:gd name="connsiteX506" fmla="*/ 958405 w 1847850"/>
                <a:gd name="connsiteY506" fmla="*/ 184023 h 1800225"/>
                <a:gd name="connsiteX507" fmla="*/ 964121 w 1847850"/>
                <a:gd name="connsiteY507" fmla="*/ 180594 h 1800225"/>
                <a:gd name="connsiteX508" fmla="*/ 973646 w 1847850"/>
                <a:gd name="connsiteY508" fmla="*/ 183547 h 1800225"/>
                <a:gd name="connsiteX509" fmla="*/ 977646 w 1847850"/>
                <a:gd name="connsiteY509" fmla="*/ 179356 h 1800225"/>
                <a:gd name="connsiteX510" fmla="*/ 977170 w 1847850"/>
                <a:gd name="connsiteY510" fmla="*/ 176594 h 1800225"/>
                <a:gd name="connsiteX511" fmla="*/ 983075 w 1847850"/>
                <a:gd name="connsiteY511" fmla="*/ 175450 h 1800225"/>
                <a:gd name="connsiteX512" fmla="*/ 993458 w 1847850"/>
                <a:gd name="connsiteY512" fmla="*/ 175736 h 1800225"/>
                <a:gd name="connsiteX513" fmla="*/ 993838 w 1847850"/>
                <a:gd name="connsiteY513" fmla="*/ 180118 h 1800225"/>
                <a:gd name="connsiteX514" fmla="*/ 1002602 w 1847850"/>
                <a:gd name="connsiteY514" fmla="*/ 179546 h 1800225"/>
                <a:gd name="connsiteX515" fmla="*/ 1006983 w 1847850"/>
                <a:gd name="connsiteY515" fmla="*/ 183928 h 1800225"/>
                <a:gd name="connsiteX516" fmla="*/ 1011079 w 1847850"/>
                <a:gd name="connsiteY516" fmla="*/ 183166 h 1800225"/>
                <a:gd name="connsiteX517" fmla="*/ 1056894 w 1847850"/>
                <a:gd name="connsiteY517" fmla="*/ 163544 h 1800225"/>
                <a:gd name="connsiteX518" fmla="*/ 1058418 w 1847850"/>
                <a:gd name="connsiteY518" fmla="*/ 160306 h 1800225"/>
                <a:gd name="connsiteX519" fmla="*/ 1061561 w 1847850"/>
                <a:gd name="connsiteY519" fmla="*/ 161354 h 1800225"/>
                <a:gd name="connsiteX520" fmla="*/ 1070039 w 1847850"/>
                <a:gd name="connsiteY520" fmla="*/ 153829 h 1800225"/>
                <a:gd name="connsiteX521" fmla="*/ 1069277 w 1847850"/>
                <a:gd name="connsiteY521" fmla="*/ 142018 h 1800225"/>
                <a:gd name="connsiteX522" fmla="*/ 1072896 w 1847850"/>
                <a:gd name="connsiteY522" fmla="*/ 128683 h 1800225"/>
                <a:gd name="connsiteX523" fmla="*/ 1066800 w 1847850"/>
                <a:gd name="connsiteY523" fmla="*/ 86963 h 1800225"/>
                <a:gd name="connsiteX524" fmla="*/ 1090231 w 1847850"/>
                <a:gd name="connsiteY524" fmla="*/ 84391 h 1800225"/>
                <a:gd name="connsiteX525" fmla="*/ 1116425 w 1847850"/>
                <a:gd name="connsiteY525" fmla="*/ 74104 h 1800225"/>
                <a:gd name="connsiteX526" fmla="*/ 1134237 w 1847850"/>
                <a:gd name="connsiteY526" fmla="*/ 73342 h 1800225"/>
                <a:gd name="connsiteX527" fmla="*/ 1141571 w 1847850"/>
                <a:gd name="connsiteY527" fmla="*/ 70009 h 1800225"/>
                <a:gd name="connsiteX528" fmla="*/ 1148048 w 1847850"/>
                <a:gd name="connsiteY528" fmla="*/ 71819 h 1800225"/>
                <a:gd name="connsiteX529" fmla="*/ 1135475 w 1847850"/>
                <a:gd name="connsiteY529" fmla="*/ 87344 h 1800225"/>
                <a:gd name="connsiteX530" fmla="*/ 1143762 w 1847850"/>
                <a:gd name="connsiteY530" fmla="*/ 90487 h 1800225"/>
                <a:gd name="connsiteX531" fmla="*/ 1142524 w 1847850"/>
                <a:gd name="connsiteY531" fmla="*/ 103061 h 1800225"/>
                <a:gd name="connsiteX532" fmla="*/ 1145953 w 1847850"/>
                <a:gd name="connsiteY532" fmla="*/ 110490 h 1800225"/>
                <a:gd name="connsiteX533" fmla="*/ 1141190 w 1847850"/>
                <a:gd name="connsiteY533" fmla="*/ 112586 h 1800225"/>
                <a:gd name="connsiteX534" fmla="*/ 1142143 w 1847850"/>
                <a:gd name="connsiteY534" fmla="*/ 114967 h 1800225"/>
                <a:gd name="connsiteX535" fmla="*/ 1154716 w 1847850"/>
                <a:gd name="connsiteY535" fmla="*/ 107061 h 1800225"/>
                <a:gd name="connsiteX536" fmla="*/ 1160812 w 1847850"/>
                <a:gd name="connsiteY536" fmla="*/ 113157 h 1800225"/>
                <a:gd name="connsiteX537" fmla="*/ 1145191 w 1847850"/>
                <a:gd name="connsiteY537" fmla="*/ 124301 h 1800225"/>
                <a:gd name="connsiteX538" fmla="*/ 1136237 w 1847850"/>
                <a:gd name="connsiteY538" fmla="*/ 127063 h 1800225"/>
                <a:gd name="connsiteX539" fmla="*/ 1134047 w 1847850"/>
                <a:gd name="connsiteY539" fmla="*/ 136779 h 1800225"/>
                <a:gd name="connsiteX540" fmla="*/ 1138619 w 1847850"/>
                <a:gd name="connsiteY540" fmla="*/ 138494 h 1800225"/>
                <a:gd name="connsiteX541" fmla="*/ 1147191 w 1847850"/>
                <a:gd name="connsiteY541" fmla="*/ 138874 h 1800225"/>
                <a:gd name="connsiteX542" fmla="*/ 1153382 w 1847850"/>
                <a:gd name="connsiteY542" fmla="*/ 133636 h 1800225"/>
                <a:gd name="connsiteX543" fmla="*/ 1160240 w 1847850"/>
                <a:gd name="connsiteY543" fmla="*/ 136684 h 1800225"/>
                <a:gd name="connsiteX544" fmla="*/ 1161383 w 1847850"/>
                <a:gd name="connsiteY544" fmla="*/ 133064 h 1800225"/>
                <a:gd name="connsiteX545" fmla="*/ 1163860 w 1847850"/>
                <a:gd name="connsiteY545" fmla="*/ 133445 h 1800225"/>
                <a:gd name="connsiteX546" fmla="*/ 1164050 w 1847850"/>
                <a:gd name="connsiteY546" fmla="*/ 137160 h 1800225"/>
                <a:gd name="connsiteX547" fmla="*/ 1172528 w 1847850"/>
                <a:gd name="connsiteY547" fmla="*/ 140113 h 1800225"/>
                <a:gd name="connsiteX548" fmla="*/ 1172718 w 1847850"/>
                <a:gd name="connsiteY548" fmla="*/ 133445 h 1800225"/>
                <a:gd name="connsiteX549" fmla="*/ 1179862 w 1847850"/>
                <a:gd name="connsiteY549" fmla="*/ 133160 h 1800225"/>
                <a:gd name="connsiteX550" fmla="*/ 1182148 w 1847850"/>
                <a:gd name="connsiteY550" fmla="*/ 124492 h 1800225"/>
                <a:gd name="connsiteX551" fmla="*/ 1190244 w 1847850"/>
                <a:gd name="connsiteY551" fmla="*/ 130397 h 1800225"/>
                <a:gd name="connsiteX552" fmla="*/ 1203579 w 1847850"/>
                <a:gd name="connsiteY552" fmla="*/ 123254 h 1800225"/>
                <a:gd name="connsiteX553" fmla="*/ 1213580 w 1847850"/>
                <a:gd name="connsiteY553" fmla="*/ 125539 h 1800225"/>
                <a:gd name="connsiteX554" fmla="*/ 1215485 w 1847850"/>
                <a:gd name="connsiteY554" fmla="*/ 129445 h 1800225"/>
                <a:gd name="connsiteX555" fmla="*/ 1216438 w 1847850"/>
                <a:gd name="connsiteY555" fmla="*/ 118110 h 1800225"/>
                <a:gd name="connsiteX556" fmla="*/ 1224248 w 1847850"/>
                <a:gd name="connsiteY556" fmla="*/ 110490 h 1800225"/>
                <a:gd name="connsiteX557" fmla="*/ 1236821 w 1847850"/>
                <a:gd name="connsiteY557" fmla="*/ 114681 h 1800225"/>
                <a:gd name="connsiteX558" fmla="*/ 1235297 w 1847850"/>
                <a:gd name="connsiteY558" fmla="*/ 128778 h 1800225"/>
                <a:gd name="connsiteX559" fmla="*/ 1227772 w 1847850"/>
                <a:gd name="connsiteY559" fmla="*/ 134303 h 1800225"/>
                <a:gd name="connsiteX560" fmla="*/ 1238060 w 1847850"/>
                <a:gd name="connsiteY560" fmla="*/ 142494 h 1800225"/>
                <a:gd name="connsiteX561" fmla="*/ 1248347 w 1847850"/>
                <a:gd name="connsiteY561" fmla="*/ 144399 h 1800225"/>
                <a:gd name="connsiteX562" fmla="*/ 1247965 w 1847850"/>
                <a:gd name="connsiteY562" fmla="*/ 157639 h 1800225"/>
                <a:gd name="connsiteX563" fmla="*/ 1258253 w 1847850"/>
                <a:gd name="connsiteY563" fmla="*/ 160401 h 1800225"/>
                <a:gd name="connsiteX564" fmla="*/ 1270635 w 1847850"/>
                <a:gd name="connsiteY564" fmla="*/ 170116 h 1800225"/>
                <a:gd name="connsiteX565" fmla="*/ 1271588 w 1847850"/>
                <a:gd name="connsiteY565" fmla="*/ 164497 h 1800225"/>
                <a:gd name="connsiteX566" fmla="*/ 1281970 w 1847850"/>
                <a:gd name="connsiteY566" fmla="*/ 164973 h 1800225"/>
                <a:gd name="connsiteX567" fmla="*/ 1286161 w 1847850"/>
                <a:gd name="connsiteY567" fmla="*/ 151447 h 1800225"/>
                <a:gd name="connsiteX568" fmla="*/ 1297305 w 1847850"/>
                <a:gd name="connsiteY568" fmla="*/ 142875 h 1800225"/>
                <a:gd name="connsiteX569" fmla="*/ 1300163 w 1847850"/>
                <a:gd name="connsiteY569" fmla="*/ 151257 h 1800225"/>
                <a:gd name="connsiteX570" fmla="*/ 1304449 w 1847850"/>
                <a:gd name="connsiteY570" fmla="*/ 148780 h 1800225"/>
                <a:gd name="connsiteX571" fmla="*/ 1306925 w 1847850"/>
                <a:gd name="connsiteY571" fmla="*/ 156400 h 1800225"/>
                <a:gd name="connsiteX572" fmla="*/ 1308735 w 1847850"/>
                <a:gd name="connsiteY572" fmla="*/ 151162 h 1800225"/>
                <a:gd name="connsiteX573" fmla="*/ 1314069 w 1847850"/>
                <a:gd name="connsiteY573" fmla="*/ 148685 h 1800225"/>
                <a:gd name="connsiteX574" fmla="*/ 1318355 w 1847850"/>
                <a:gd name="connsiteY574" fmla="*/ 152686 h 1800225"/>
                <a:gd name="connsiteX575" fmla="*/ 1319403 w 1847850"/>
                <a:gd name="connsiteY575" fmla="*/ 159734 h 1800225"/>
                <a:gd name="connsiteX576" fmla="*/ 1325689 w 1847850"/>
                <a:gd name="connsiteY576" fmla="*/ 164687 h 1800225"/>
                <a:gd name="connsiteX577" fmla="*/ 1326261 w 1847850"/>
                <a:gd name="connsiteY577" fmla="*/ 176689 h 1800225"/>
                <a:gd name="connsiteX578" fmla="*/ 1337786 w 1847850"/>
                <a:gd name="connsiteY578" fmla="*/ 177927 h 1800225"/>
                <a:gd name="connsiteX579" fmla="*/ 1336262 w 1847850"/>
                <a:gd name="connsiteY579" fmla="*/ 187642 h 1800225"/>
                <a:gd name="connsiteX580" fmla="*/ 1338358 w 1847850"/>
                <a:gd name="connsiteY580" fmla="*/ 192214 h 1800225"/>
                <a:gd name="connsiteX581" fmla="*/ 1345121 w 1847850"/>
                <a:gd name="connsiteY581" fmla="*/ 191929 h 1800225"/>
                <a:gd name="connsiteX582" fmla="*/ 1346930 w 1847850"/>
                <a:gd name="connsiteY582" fmla="*/ 194024 h 1800225"/>
                <a:gd name="connsiteX583" fmla="*/ 1341501 w 1847850"/>
                <a:gd name="connsiteY583" fmla="*/ 212217 h 1800225"/>
                <a:gd name="connsiteX584" fmla="*/ 1348454 w 1847850"/>
                <a:gd name="connsiteY584" fmla="*/ 207645 h 1800225"/>
                <a:gd name="connsiteX585" fmla="*/ 1349216 w 1847850"/>
                <a:gd name="connsiteY585" fmla="*/ 215455 h 1800225"/>
                <a:gd name="connsiteX586" fmla="*/ 1368266 w 1847850"/>
                <a:gd name="connsiteY586" fmla="*/ 218313 h 1800225"/>
                <a:gd name="connsiteX587" fmla="*/ 1376744 w 1847850"/>
                <a:gd name="connsiteY587" fmla="*/ 222218 h 1800225"/>
                <a:gd name="connsiteX588" fmla="*/ 1376363 w 1847850"/>
                <a:gd name="connsiteY588" fmla="*/ 226886 h 1800225"/>
                <a:gd name="connsiteX589" fmla="*/ 1393508 w 1847850"/>
                <a:gd name="connsiteY589" fmla="*/ 221266 h 1800225"/>
                <a:gd name="connsiteX590" fmla="*/ 1407605 w 1847850"/>
                <a:gd name="connsiteY590" fmla="*/ 227552 h 1800225"/>
                <a:gd name="connsiteX591" fmla="*/ 1415415 w 1847850"/>
                <a:gd name="connsiteY591" fmla="*/ 241268 h 1800225"/>
                <a:gd name="connsiteX592" fmla="*/ 1415510 w 1847850"/>
                <a:gd name="connsiteY592" fmla="*/ 271653 h 1800225"/>
                <a:gd name="connsiteX593" fmla="*/ 1417511 w 1847850"/>
                <a:gd name="connsiteY593" fmla="*/ 270796 h 1800225"/>
                <a:gd name="connsiteX594" fmla="*/ 1418939 w 1847850"/>
                <a:gd name="connsiteY594" fmla="*/ 279940 h 1800225"/>
                <a:gd name="connsiteX595" fmla="*/ 1420463 w 1847850"/>
                <a:gd name="connsiteY595" fmla="*/ 281940 h 1800225"/>
                <a:gd name="connsiteX596" fmla="*/ 1431227 w 1847850"/>
                <a:gd name="connsiteY596" fmla="*/ 280130 h 1800225"/>
                <a:gd name="connsiteX597" fmla="*/ 1431322 w 1847850"/>
                <a:gd name="connsiteY597" fmla="*/ 285083 h 1800225"/>
                <a:gd name="connsiteX598" fmla="*/ 1434560 w 1847850"/>
                <a:gd name="connsiteY598" fmla="*/ 284893 h 1800225"/>
                <a:gd name="connsiteX599" fmla="*/ 1434751 w 1847850"/>
                <a:gd name="connsiteY599" fmla="*/ 288798 h 1800225"/>
                <a:gd name="connsiteX600" fmla="*/ 1441514 w 1847850"/>
                <a:gd name="connsiteY600" fmla="*/ 289941 h 1800225"/>
                <a:gd name="connsiteX601" fmla="*/ 1440847 w 1847850"/>
                <a:gd name="connsiteY601" fmla="*/ 296894 h 1800225"/>
                <a:gd name="connsiteX602" fmla="*/ 1468946 w 1847850"/>
                <a:gd name="connsiteY602" fmla="*/ 296037 h 1800225"/>
                <a:gd name="connsiteX603" fmla="*/ 1478661 w 1847850"/>
                <a:gd name="connsiteY603" fmla="*/ 296989 h 1800225"/>
                <a:gd name="connsiteX604" fmla="*/ 1485329 w 1847850"/>
                <a:gd name="connsiteY604" fmla="*/ 301276 h 1800225"/>
                <a:gd name="connsiteX605" fmla="*/ 1489901 w 1847850"/>
                <a:gd name="connsiteY605" fmla="*/ 295085 h 1800225"/>
                <a:gd name="connsiteX606" fmla="*/ 1498664 w 1847850"/>
                <a:gd name="connsiteY606" fmla="*/ 297847 h 1800225"/>
                <a:gd name="connsiteX607" fmla="*/ 1505140 w 1847850"/>
                <a:gd name="connsiteY607" fmla="*/ 295275 h 1800225"/>
                <a:gd name="connsiteX608" fmla="*/ 1509141 w 1847850"/>
                <a:gd name="connsiteY608" fmla="*/ 289560 h 1800225"/>
                <a:gd name="connsiteX609" fmla="*/ 1509427 w 1847850"/>
                <a:gd name="connsiteY609" fmla="*/ 277654 h 1800225"/>
                <a:gd name="connsiteX610" fmla="*/ 1521143 w 1847850"/>
                <a:gd name="connsiteY610" fmla="*/ 282988 h 1800225"/>
                <a:gd name="connsiteX611" fmla="*/ 1533049 w 1847850"/>
                <a:gd name="connsiteY611" fmla="*/ 279940 h 1800225"/>
                <a:gd name="connsiteX612" fmla="*/ 1532763 w 1847850"/>
                <a:gd name="connsiteY612" fmla="*/ 286417 h 1800225"/>
                <a:gd name="connsiteX613" fmla="*/ 1540955 w 1847850"/>
                <a:gd name="connsiteY613" fmla="*/ 290322 h 1800225"/>
                <a:gd name="connsiteX614" fmla="*/ 1548479 w 1847850"/>
                <a:gd name="connsiteY614" fmla="*/ 299085 h 1800225"/>
                <a:gd name="connsiteX615" fmla="*/ 1546765 w 1847850"/>
                <a:gd name="connsiteY615" fmla="*/ 303276 h 1800225"/>
                <a:gd name="connsiteX616" fmla="*/ 1554766 w 1847850"/>
                <a:gd name="connsiteY616" fmla="*/ 299275 h 1800225"/>
                <a:gd name="connsiteX617" fmla="*/ 1563434 w 1847850"/>
                <a:gd name="connsiteY617" fmla="*/ 311467 h 1800225"/>
                <a:gd name="connsiteX618" fmla="*/ 1569244 w 1847850"/>
                <a:gd name="connsiteY618" fmla="*/ 327946 h 1800225"/>
                <a:gd name="connsiteX619" fmla="*/ 1567529 w 1847850"/>
                <a:gd name="connsiteY619" fmla="*/ 341281 h 1800225"/>
                <a:gd name="connsiteX620" fmla="*/ 1570577 w 1847850"/>
                <a:gd name="connsiteY620" fmla="*/ 346900 h 1800225"/>
                <a:gd name="connsiteX621" fmla="*/ 1574673 w 1847850"/>
                <a:gd name="connsiteY621" fmla="*/ 345091 h 1800225"/>
                <a:gd name="connsiteX622" fmla="*/ 1579245 w 1847850"/>
                <a:gd name="connsiteY622" fmla="*/ 350425 h 1800225"/>
                <a:gd name="connsiteX623" fmla="*/ 1574673 w 1847850"/>
                <a:gd name="connsiteY623" fmla="*/ 353949 h 1800225"/>
                <a:gd name="connsiteX624" fmla="*/ 1585151 w 1847850"/>
                <a:gd name="connsiteY624" fmla="*/ 364998 h 1800225"/>
                <a:gd name="connsiteX625" fmla="*/ 1592389 w 1847850"/>
                <a:gd name="connsiteY625" fmla="*/ 383572 h 1800225"/>
                <a:gd name="connsiteX626" fmla="*/ 1583912 w 1847850"/>
                <a:gd name="connsiteY626" fmla="*/ 387382 h 1800225"/>
                <a:gd name="connsiteX627" fmla="*/ 1564862 w 1847850"/>
                <a:gd name="connsiteY627" fmla="*/ 387667 h 1800225"/>
                <a:gd name="connsiteX628" fmla="*/ 1550003 w 1847850"/>
                <a:gd name="connsiteY628" fmla="*/ 392716 h 1800225"/>
                <a:gd name="connsiteX629" fmla="*/ 1540573 w 1847850"/>
                <a:gd name="connsiteY629" fmla="*/ 431197 h 1800225"/>
                <a:gd name="connsiteX630" fmla="*/ 1523047 w 1847850"/>
                <a:gd name="connsiteY630" fmla="*/ 445008 h 1800225"/>
                <a:gd name="connsiteX631" fmla="*/ 1521047 w 1847850"/>
                <a:gd name="connsiteY631" fmla="*/ 449485 h 1800225"/>
                <a:gd name="connsiteX632" fmla="*/ 1488853 w 1847850"/>
                <a:gd name="connsiteY632" fmla="*/ 430625 h 1800225"/>
                <a:gd name="connsiteX633" fmla="*/ 1472755 w 1847850"/>
                <a:gd name="connsiteY633" fmla="*/ 436150 h 1800225"/>
                <a:gd name="connsiteX634" fmla="*/ 1460659 w 1847850"/>
                <a:gd name="connsiteY634" fmla="*/ 445008 h 1800225"/>
                <a:gd name="connsiteX635" fmla="*/ 1450277 w 1847850"/>
                <a:gd name="connsiteY635" fmla="*/ 446532 h 1800225"/>
                <a:gd name="connsiteX636" fmla="*/ 1439418 w 1847850"/>
                <a:gd name="connsiteY636" fmla="*/ 452723 h 1800225"/>
                <a:gd name="connsiteX637" fmla="*/ 1419892 w 1847850"/>
                <a:gd name="connsiteY637" fmla="*/ 470345 h 1800225"/>
                <a:gd name="connsiteX638" fmla="*/ 1396270 w 1847850"/>
                <a:gd name="connsiteY638" fmla="*/ 499110 h 1800225"/>
                <a:gd name="connsiteX639" fmla="*/ 1391603 w 1847850"/>
                <a:gd name="connsiteY639" fmla="*/ 508540 h 1800225"/>
                <a:gd name="connsiteX640" fmla="*/ 1387412 w 1847850"/>
                <a:gd name="connsiteY640" fmla="*/ 504444 h 1800225"/>
                <a:gd name="connsiteX641" fmla="*/ 1386173 w 1847850"/>
                <a:gd name="connsiteY641" fmla="*/ 545878 h 1800225"/>
                <a:gd name="connsiteX642" fmla="*/ 1372743 w 1847850"/>
                <a:gd name="connsiteY642" fmla="*/ 569309 h 1800225"/>
                <a:gd name="connsiteX643" fmla="*/ 1355217 w 1847850"/>
                <a:gd name="connsiteY643" fmla="*/ 584073 h 1800225"/>
                <a:gd name="connsiteX644" fmla="*/ 1354836 w 1847850"/>
                <a:gd name="connsiteY644" fmla="*/ 590360 h 1800225"/>
                <a:gd name="connsiteX645" fmla="*/ 1360742 w 1847850"/>
                <a:gd name="connsiteY645" fmla="*/ 597884 h 1800225"/>
                <a:gd name="connsiteX646" fmla="*/ 1410557 w 1847850"/>
                <a:gd name="connsiteY646" fmla="*/ 585502 h 1800225"/>
                <a:gd name="connsiteX647" fmla="*/ 1423702 w 1847850"/>
                <a:gd name="connsiteY647" fmla="*/ 576548 h 1800225"/>
                <a:gd name="connsiteX648" fmla="*/ 1424464 w 1847850"/>
                <a:gd name="connsiteY648" fmla="*/ 584549 h 1800225"/>
                <a:gd name="connsiteX649" fmla="*/ 1418939 w 1847850"/>
                <a:gd name="connsiteY649" fmla="*/ 593312 h 1800225"/>
                <a:gd name="connsiteX650" fmla="*/ 1420749 w 1847850"/>
                <a:gd name="connsiteY650" fmla="*/ 601885 h 1800225"/>
                <a:gd name="connsiteX651" fmla="*/ 1419225 w 1847850"/>
                <a:gd name="connsiteY651" fmla="*/ 609314 h 1800225"/>
                <a:gd name="connsiteX652" fmla="*/ 1423702 w 1847850"/>
                <a:gd name="connsiteY652" fmla="*/ 625412 h 1800225"/>
                <a:gd name="connsiteX653" fmla="*/ 1444085 w 1847850"/>
                <a:gd name="connsiteY653" fmla="*/ 621030 h 1800225"/>
                <a:gd name="connsiteX654" fmla="*/ 1444657 w 1847850"/>
                <a:gd name="connsiteY654" fmla="*/ 631031 h 1800225"/>
                <a:gd name="connsiteX655" fmla="*/ 1449229 w 1847850"/>
                <a:gd name="connsiteY655" fmla="*/ 642842 h 1800225"/>
                <a:gd name="connsiteX656" fmla="*/ 1458278 w 1847850"/>
                <a:gd name="connsiteY656" fmla="*/ 647033 h 1800225"/>
                <a:gd name="connsiteX657" fmla="*/ 1461802 w 1847850"/>
                <a:gd name="connsiteY657" fmla="*/ 661892 h 1800225"/>
                <a:gd name="connsiteX658" fmla="*/ 1487519 w 1847850"/>
                <a:gd name="connsiteY658" fmla="*/ 708184 h 1800225"/>
                <a:gd name="connsiteX659" fmla="*/ 1466945 w 1847850"/>
                <a:gd name="connsiteY659" fmla="*/ 719804 h 1800225"/>
                <a:gd name="connsiteX660" fmla="*/ 1471231 w 1847850"/>
                <a:gd name="connsiteY660" fmla="*/ 726567 h 1800225"/>
                <a:gd name="connsiteX661" fmla="*/ 1459325 w 1847850"/>
                <a:gd name="connsiteY661" fmla="*/ 737330 h 1800225"/>
                <a:gd name="connsiteX662" fmla="*/ 1469041 w 1847850"/>
                <a:gd name="connsiteY662" fmla="*/ 752189 h 1800225"/>
                <a:gd name="connsiteX663" fmla="*/ 1472946 w 1847850"/>
                <a:gd name="connsiteY663" fmla="*/ 786098 h 1800225"/>
                <a:gd name="connsiteX664" fmla="*/ 1484567 w 1847850"/>
                <a:gd name="connsiteY664" fmla="*/ 783622 h 1800225"/>
                <a:gd name="connsiteX665" fmla="*/ 1493330 w 1847850"/>
                <a:gd name="connsiteY665" fmla="*/ 802386 h 1800225"/>
                <a:gd name="connsiteX666" fmla="*/ 1506474 w 1847850"/>
                <a:gd name="connsiteY666" fmla="*/ 799147 h 1800225"/>
                <a:gd name="connsiteX667" fmla="*/ 1506855 w 1847850"/>
                <a:gd name="connsiteY667" fmla="*/ 813340 h 1800225"/>
                <a:gd name="connsiteX668" fmla="*/ 1515332 w 1847850"/>
                <a:gd name="connsiteY668" fmla="*/ 811530 h 1800225"/>
                <a:gd name="connsiteX669" fmla="*/ 1519142 w 1847850"/>
                <a:gd name="connsiteY669" fmla="*/ 813911 h 1800225"/>
                <a:gd name="connsiteX670" fmla="*/ 1521047 w 1847850"/>
                <a:gd name="connsiteY670" fmla="*/ 830199 h 1800225"/>
                <a:gd name="connsiteX671" fmla="*/ 1508379 w 1847850"/>
                <a:gd name="connsiteY671" fmla="*/ 853630 h 1800225"/>
                <a:gd name="connsiteX672" fmla="*/ 1506760 w 1847850"/>
                <a:gd name="connsiteY672" fmla="*/ 871252 h 1800225"/>
                <a:gd name="connsiteX673" fmla="*/ 1524857 w 1847850"/>
                <a:gd name="connsiteY673" fmla="*/ 907352 h 1800225"/>
                <a:gd name="connsiteX674" fmla="*/ 1526191 w 1847850"/>
                <a:gd name="connsiteY674" fmla="*/ 922211 h 1800225"/>
                <a:gd name="connsiteX675" fmla="*/ 1533620 w 1847850"/>
                <a:gd name="connsiteY675" fmla="*/ 927925 h 1800225"/>
                <a:gd name="connsiteX676" fmla="*/ 1546098 w 1847850"/>
                <a:gd name="connsiteY676" fmla="*/ 923639 h 1800225"/>
                <a:gd name="connsiteX677" fmla="*/ 1567720 w 1847850"/>
                <a:gd name="connsiteY677" fmla="*/ 910209 h 1800225"/>
                <a:gd name="connsiteX678" fmla="*/ 1578769 w 1847850"/>
                <a:gd name="connsiteY678" fmla="*/ 910209 h 1800225"/>
                <a:gd name="connsiteX679" fmla="*/ 1583246 w 1847850"/>
                <a:gd name="connsiteY679" fmla="*/ 914400 h 1800225"/>
                <a:gd name="connsiteX680" fmla="*/ 1576864 w 1847850"/>
                <a:gd name="connsiteY680" fmla="*/ 927449 h 1800225"/>
                <a:gd name="connsiteX681" fmla="*/ 1554956 w 1847850"/>
                <a:gd name="connsiteY681" fmla="*/ 944785 h 1800225"/>
                <a:gd name="connsiteX682" fmla="*/ 1554671 w 1847850"/>
                <a:gd name="connsiteY682" fmla="*/ 960215 h 1800225"/>
                <a:gd name="connsiteX683" fmla="*/ 1560386 w 1847850"/>
                <a:gd name="connsiteY683" fmla="*/ 973264 h 1800225"/>
                <a:gd name="connsiteX684" fmla="*/ 1574197 w 1847850"/>
                <a:gd name="connsiteY684" fmla="*/ 978789 h 1800225"/>
                <a:gd name="connsiteX685" fmla="*/ 1596962 w 1847850"/>
                <a:gd name="connsiteY685" fmla="*/ 976598 h 1800225"/>
                <a:gd name="connsiteX686" fmla="*/ 1599724 w 1847850"/>
                <a:gd name="connsiteY686" fmla="*/ 972026 h 1800225"/>
                <a:gd name="connsiteX687" fmla="*/ 1599724 w 1847850"/>
                <a:gd name="connsiteY687" fmla="*/ 955072 h 1800225"/>
                <a:gd name="connsiteX688" fmla="*/ 1606772 w 1847850"/>
                <a:gd name="connsiteY688" fmla="*/ 949071 h 1800225"/>
                <a:gd name="connsiteX689" fmla="*/ 1610773 w 1847850"/>
                <a:gd name="connsiteY689" fmla="*/ 954310 h 1800225"/>
                <a:gd name="connsiteX690" fmla="*/ 1613345 w 1847850"/>
                <a:gd name="connsiteY690" fmla="*/ 969931 h 1800225"/>
                <a:gd name="connsiteX691" fmla="*/ 1616773 w 1847850"/>
                <a:gd name="connsiteY691" fmla="*/ 971836 h 1800225"/>
                <a:gd name="connsiteX692" fmla="*/ 1647063 w 1847850"/>
                <a:gd name="connsiteY692" fmla="*/ 958977 h 1800225"/>
                <a:gd name="connsiteX693" fmla="*/ 1656683 w 1847850"/>
                <a:gd name="connsiteY693" fmla="*/ 961168 h 1800225"/>
                <a:gd name="connsiteX694" fmla="*/ 1693736 w 1847850"/>
                <a:gd name="connsiteY694" fmla="*/ 1005173 h 1800225"/>
                <a:gd name="connsiteX695" fmla="*/ 1710785 w 1847850"/>
                <a:gd name="connsiteY695" fmla="*/ 1014603 h 1800225"/>
                <a:gd name="connsiteX696" fmla="*/ 1716500 w 1847850"/>
                <a:gd name="connsiteY696" fmla="*/ 1012412 h 1800225"/>
                <a:gd name="connsiteX697" fmla="*/ 1716786 w 1847850"/>
                <a:gd name="connsiteY697" fmla="*/ 1008126 h 1800225"/>
                <a:gd name="connsiteX698" fmla="*/ 1708214 w 1847850"/>
                <a:gd name="connsiteY698" fmla="*/ 1004983 h 1800225"/>
                <a:gd name="connsiteX699" fmla="*/ 1695450 w 1847850"/>
                <a:gd name="connsiteY699" fmla="*/ 988314 h 1800225"/>
                <a:gd name="connsiteX700" fmla="*/ 1696688 w 1847850"/>
                <a:gd name="connsiteY700" fmla="*/ 983361 h 1800225"/>
                <a:gd name="connsiteX701" fmla="*/ 1706975 w 1847850"/>
                <a:gd name="connsiteY701" fmla="*/ 975360 h 1800225"/>
                <a:gd name="connsiteX702" fmla="*/ 1714690 w 1847850"/>
                <a:gd name="connsiteY702" fmla="*/ 982123 h 1800225"/>
                <a:gd name="connsiteX703" fmla="*/ 1726978 w 1847850"/>
                <a:gd name="connsiteY703" fmla="*/ 1003935 h 1800225"/>
                <a:gd name="connsiteX704" fmla="*/ 1742599 w 1847850"/>
                <a:gd name="connsiteY704" fmla="*/ 1012317 h 1800225"/>
                <a:gd name="connsiteX705" fmla="*/ 1748409 w 1847850"/>
                <a:gd name="connsiteY705" fmla="*/ 1006697 h 1800225"/>
                <a:gd name="connsiteX706" fmla="*/ 1754314 w 1847850"/>
                <a:gd name="connsiteY706" fmla="*/ 981361 h 1800225"/>
                <a:gd name="connsiteX707" fmla="*/ 1758029 w 1847850"/>
                <a:gd name="connsiteY707" fmla="*/ 976503 h 1800225"/>
                <a:gd name="connsiteX708" fmla="*/ 1769840 w 1847850"/>
                <a:gd name="connsiteY708" fmla="*/ 973836 h 1800225"/>
                <a:gd name="connsiteX709" fmla="*/ 1781080 w 1847850"/>
                <a:gd name="connsiteY709" fmla="*/ 976408 h 1800225"/>
                <a:gd name="connsiteX710" fmla="*/ 1788605 w 1847850"/>
                <a:gd name="connsiteY710" fmla="*/ 981456 h 1800225"/>
                <a:gd name="connsiteX711" fmla="*/ 1798320 w 1847850"/>
                <a:gd name="connsiteY711" fmla="*/ 979741 h 1800225"/>
                <a:gd name="connsiteX712" fmla="*/ 1822037 w 1847850"/>
                <a:gd name="connsiteY712" fmla="*/ 947547 h 1800225"/>
                <a:gd name="connsiteX713" fmla="*/ 1837944 w 1847850"/>
                <a:gd name="connsiteY713" fmla="*/ 941070 h 1800225"/>
                <a:gd name="connsiteX714" fmla="*/ 1844230 w 1847850"/>
                <a:gd name="connsiteY714" fmla="*/ 943070 h 1800225"/>
                <a:gd name="connsiteX715" fmla="*/ 1845659 w 1847850"/>
                <a:gd name="connsiteY715" fmla="*/ 948404 h 1800225"/>
                <a:gd name="connsiteX716" fmla="*/ 1833467 w 1847850"/>
                <a:gd name="connsiteY716" fmla="*/ 965263 h 1800225"/>
                <a:gd name="connsiteX717" fmla="*/ 1830991 w 1847850"/>
                <a:gd name="connsiteY717" fmla="*/ 978503 h 1800225"/>
                <a:gd name="connsiteX718" fmla="*/ 1833658 w 1847850"/>
                <a:gd name="connsiteY718" fmla="*/ 988314 h 1800225"/>
                <a:gd name="connsiteX719" fmla="*/ 1845850 w 1847850"/>
                <a:gd name="connsiteY719" fmla="*/ 1001173 h 1800225"/>
                <a:gd name="connsiteX720" fmla="*/ 1847374 w 1847850"/>
                <a:gd name="connsiteY720" fmla="*/ 1009555 h 1800225"/>
                <a:gd name="connsiteX721" fmla="*/ 1845564 w 1847850"/>
                <a:gd name="connsiteY721" fmla="*/ 1029843 h 1800225"/>
                <a:gd name="connsiteX722" fmla="*/ 1840611 w 1847850"/>
                <a:gd name="connsiteY722" fmla="*/ 1036320 h 1800225"/>
                <a:gd name="connsiteX723" fmla="*/ 1829943 w 1847850"/>
                <a:gd name="connsiteY723" fmla="*/ 1043178 h 1800225"/>
                <a:gd name="connsiteX724" fmla="*/ 1826323 w 1847850"/>
                <a:gd name="connsiteY724" fmla="*/ 1050131 h 1800225"/>
                <a:gd name="connsiteX725" fmla="*/ 1825752 w 1847850"/>
                <a:gd name="connsiteY725" fmla="*/ 1062514 h 1800225"/>
                <a:gd name="connsiteX726" fmla="*/ 1819085 w 1847850"/>
                <a:gd name="connsiteY726" fmla="*/ 1068514 h 1800225"/>
                <a:gd name="connsiteX727" fmla="*/ 1797463 w 1847850"/>
                <a:gd name="connsiteY727" fmla="*/ 1066610 h 1800225"/>
                <a:gd name="connsiteX728" fmla="*/ 1793558 w 1847850"/>
                <a:gd name="connsiteY728" fmla="*/ 1076801 h 1800225"/>
                <a:gd name="connsiteX729" fmla="*/ 1783747 w 1847850"/>
                <a:gd name="connsiteY729" fmla="*/ 1076897 h 1800225"/>
                <a:gd name="connsiteX730" fmla="*/ 1779270 w 1847850"/>
                <a:gd name="connsiteY730" fmla="*/ 1093756 h 1800225"/>
                <a:gd name="connsiteX731" fmla="*/ 1780604 w 1847850"/>
                <a:gd name="connsiteY731" fmla="*/ 1095947 h 1800225"/>
                <a:gd name="connsiteX732" fmla="*/ 1776508 w 1847850"/>
                <a:gd name="connsiteY732" fmla="*/ 1101852 h 1800225"/>
                <a:gd name="connsiteX733" fmla="*/ 1773650 w 1847850"/>
                <a:gd name="connsiteY733" fmla="*/ 1123474 h 1800225"/>
                <a:gd name="connsiteX734" fmla="*/ 1752886 w 1847850"/>
                <a:gd name="connsiteY734" fmla="*/ 1140809 h 1800225"/>
                <a:gd name="connsiteX735" fmla="*/ 1745456 w 1847850"/>
                <a:gd name="connsiteY735" fmla="*/ 1156049 h 1800225"/>
                <a:gd name="connsiteX736" fmla="*/ 1742980 w 1847850"/>
                <a:gd name="connsiteY736" fmla="*/ 1153858 h 1800225"/>
                <a:gd name="connsiteX737" fmla="*/ 1712214 w 1847850"/>
                <a:gd name="connsiteY737" fmla="*/ 1175861 h 1800225"/>
                <a:gd name="connsiteX738" fmla="*/ 1700975 w 1847850"/>
                <a:gd name="connsiteY738" fmla="*/ 1180910 h 1800225"/>
                <a:gd name="connsiteX739" fmla="*/ 1685735 w 1847850"/>
                <a:gd name="connsiteY739" fmla="*/ 1194911 h 1800225"/>
                <a:gd name="connsiteX740" fmla="*/ 1688687 w 1847850"/>
                <a:gd name="connsiteY740" fmla="*/ 1205198 h 1800225"/>
                <a:gd name="connsiteX741" fmla="*/ 1683163 w 1847850"/>
                <a:gd name="connsiteY741" fmla="*/ 1208437 h 1800225"/>
                <a:gd name="connsiteX742" fmla="*/ 1691545 w 1847850"/>
                <a:gd name="connsiteY742" fmla="*/ 1216533 h 1800225"/>
                <a:gd name="connsiteX743" fmla="*/ 1690021 w 1847850"/>
                <a:gd name="connsiteY743" fmla="*/ 1220343 h 1800225"/>
                <a:gd name="connsiteX744" fmla="*/ 1678686 w 1847850"/>
                <a:gd name="connsiteY744" fmla="*/ 1225582 h 1800225"/>
                <a:gd name="connsiteX745" fmla="*/ 1677543 w 1847850"/>
                <a:gd name="connsiteY745" fmla="*/ 1223772 h 1800225"/>
                <a:gd name="connsiteX746" fmla="*/ 1661827 w 1847850"/>
                <a:gd name="connsiteY746" fmla="*/ 1229201 h 1800225"/>
                <a:gd name="connsiteX747" fmla="*/ 1655731 w 1847850"/>
                <a:gd name="connsiteY747" fmla="*/ 1220629 h 1800225"/>
                <a:gd name="connsiteX748" fmla="*/ 1653350 w 1847850"/>
                <a:gd name="connsiteY748" fmla="*/ 1211771 h 1800225"/>
                <a:gd name="connsiteX749" fmla="*/ 1661827 w 1847850"/>
                <a:gd name="connsiteY749" fmla="*/ 1207961 h 1800225"/>
                <a:gd name="connsiteX750" fmla="*/ 1664875 w 1847850"/>
                <a:gd name="connsiteY750" fmla="*/ 1205674 h 1800225"/>
                <a:gd name="connsiteX751" fmla="*/ 1663637 w 1847850"/>
                <a:gd name="connsiteY751" fmla="*/ 1204341 h 1800225"/>
                <a:gd name="connsiteX752" fmla="*/ 1651254 w 1847850"/>
                <a:gd name="connsiteY752" fmla="*/ 1206151 h 1800225"/>
                <a:gd name="connsiteX753" fmla="*/ 1644205 w 1847850"/>
                <a:gd name="connsiteY753" fmla="*/ 1193197 h 1800225"/>
                <a:gd name="connsiteX754" fmla="*/ 1637729 w 1847850"/>
                <a:gd name="connsiteY754" fmla="*/ 1187005 h 1800225"/>
                <a:gd name="connsiteX755" fmla="*/ 1636300 w 1847850"/>
                <a:gd name="connsiteY755" fmla="*/ 1189768 h 1800225"/>
                <a:gd name="connsiteX756" fmla="*/ 1618964 w 1847850"/>
                <a:gd name="connsiteY756" fmla="*/ 1191292 h 1800225"/>
                <a:gd name="connsiteX757" fmla="*/ 1612678 w 1847850"/>
                <a:gd name="connsiteY757" fmla="*/ 1190054 h 1800225"/>
                <a:gd name="connsiteX758" fmla="*/ 1611249 w 1847850"/>
                <a:gd name="connsiteY758" fmla="*/ 1186148 h 1800225"/>
                <a:gd name="connsiteX759" fmla="*/ 1564196 w 1847850"/>
                <a:gd name="connsiteY759" fmla="*/ 1197102 h 1800225"/>
                <a:gd name="connsiteX760" fmla="*/ 1549146 w 1847850"/>
                <a:gd name="connsiteY760" fmla="*/ 1209294 h 1800225"/>
                <a:gd name="connsiteX761" fmla="*/ 1552670 w 1847850"/>
                <a:gd name="connsiteY761" fmla="*/ 1224153 h 1800225"/>
                <a:gd name="connsiteX762" fmla="*/ 1565815 w 1847850"/>
                <a:gd name="connsiteY762" fmla="*/ 1228915 h 1800225"/>
                <a:gd name="connsiteX763" fmla="*/ 1566101 w 1847850"/>
                <a:gd name="connsiteY763" fmla="*/ 1231392 h 1800225"/>
                <a:gd name="connsiteX764" fmla="*/ 1562767 w 1847850"/>
                <a:gd name="connsiteY764" fmla="*/ 1243489 h 1800225"/>
                <a:gd name="connsiteX765" fmla="*/ 1544288 w 1847850"/>
                <a:gd name="connsiteY765" fmla="*/ 1255300 h 1800225"/>
                <a:gd name="connsiteX766" fmla="*/ 1526762 w 1847850"/>
                <a:gd name="connsiteY766" fmla="*/ 1262824 h 1800225"/>
                <a:gd name="connsiteX767" fmla="*/ 1523047 w 1847850"/>
                <a:gd name="connsiteY767" fmla="*/ 1258253 h 1800225"/>
                <a:gd name="connsiteX768" fmla="*/ 1511713 w 1847850"/>
                <a:gd name="connsiteY768" fmla="*/ 1261491 h 1800225"/>
                <a:gd name="connsiteX769" fmla="*/ 1507617 w 1847850"/>
                <a:gd name="connsiteY769" fmla="*/ 1257395 h 1800225"/>
                <a:gd name="connsiteX770" fmla="*/ 1499616 w 1847850"/>
                <a:gd name="connsiteY770" fmla="*/ 1258348 h 1800225"/>
                <a:gd name="connsiteX771" fmla="*/ 1489615 w 1847850"/>
                <a:gd name="connsiteY771" fmla="*/ 1253204 h 1800225"/>
                <a:gd name="connsiteX772" fmla="*/ 1469517 w 1847850"/>
                <a:gd name="connsiteY772" fmla="*/ 1254919 h 1800225"/>
                <a:gd name="connsiteX773" fmla="*/ 1460945 w 1847850"/>
                <a:gd name="connsiteY773" fmla="*/ 1248251 h 1800225"/>
                <a:gd name="connsiteX774" fmla="*/ 1450658 w 1847850"/>
                <a:gd name="connsiteY774" fmla="*/ 1257490 h 1800225"/>
                <a:gd name="connsiteX775" fmla="*/ 1453325 w 1847850"/>
                <a:gd name="connsiteY775" fmla="*/ 1261205 h 1800225"/>
                <a:gd name="connsiteX776" fmla="*/ 1448372 w 1847850"/>
                <a:gd name="connsiteY776" fmla="*/ 1263015 h 1800225"/>
                <a:gd name="connsiteX777" fmla="*/ 1449229 w 1847850"/>
                <a:gd name="connsiteY777" fmla="*/ 1275016 h 1800225"/>
                <a:gd name="connsiteX778" fmla="*/ 1463135 w 1847850"/>
                <a:gd name="connsiteY778" fmla="*/ 1281208 h 1800225"/>
                <a:gd name="connsiteX779" fmla="*/ 1466660 w 1847850"/>
                <a:gd name="connsiteY779" fmla="*/ 1285208 h 1800225"/>
                <a:gd name="connsiteX780" fmla="*/ 1462278 w 1847850"/>
                <a:gd name="connsiteY780" fmla="*/ 1290828 h 1800225"/>
                <a:gd name="connsiteX781" fmla="*/ 1467422 w 1847850"/>
                <a:gd name="connsiteY781" fmla="*/ 1292542 h 1800225"/>
                <a:gd name="connsiteX782" fmla="*/ 1462088 w 1847850"/>
                <a:gd name="connsiteY782" fmla="*/ 1300829 h 1800225"/>
                <a:gd name="connsiteX783" fmla="*/ 1457325 w 1847850"/>
                <a:gd name="connsiteY783" fmla="*/ 1319308 h 1800225"/>
                <a:gd name="connsiteX784" fmla="*/ 1437227 w 1847850"/>
                <a:gd name="connsiteY784" fmla="*/ 1331690 h 1800225"/>
                <a:gd name="connsiteX785" fmla="*/ 1442561 w 1847850"/>
                <a:gd name="connsiteY785" fmla="*/ 1338739 h 1800225"/>
                <a:gd name="connsiteX786" fmla="*/ 1440371 w 1847850"/>
                <a:gd name="connsiteY786" fmla="*/ 1338072 h 1800225"/>
                <a:gd name="connsiteX787" fmla="*/ 1437132 w 1847850"/>
                <a:gd name="connsiteY787" fmla="*/ 1349502 h 1800225"/>
                <a:gd name="connsiteX788" fmla="*/ 1442085 w 1847850"/>
                <a:gd name="connsiteY788" fmla="*/ 1361599 h 1800225"/>
                <a:gd name="connsiteX789" fmla="*/ 1440275 w 1847850"/>
                <a:gd name="connsiteY789" fmla="*/ 1382649 h 1800225"/>
                <a:gd name="connsiteX790" fmla="*/ 1442942 w 1847850"/>
                <a:gd name="connsiteY790" fmla="*/ 1392936 h 1800225"/>
                <a:gd name="connsiteX791" fmla="*/ 1452467 w 1847850"/>
                <a:gd name="connsiteY791" fmla="*/ 1401318 h 1800225"/>
                <a:gd name="connsiteX792" fmla="*/ 1451324 w 1847850"/>
                <a:gd name="connsiteY792" fmla="*/ 1409795 h 1800225"/>
                <a:gd name="connsiteX793" fmla="*/ 1456754 w 1847850"/>
                <a:gd name="connsiteY793" fmla="*/ 1428274 h 1800225"/>
                <a:gd name="connsiteX794" fmla="*/ 1470660 w 1847850"/>
                <a:gd name="connsiteY794" fmla="*/ 1448753 h 1800225"/>
                <a:gd name="connsiteX795" fmla="*/ 1472089 w 1847850"/>
                <a:gd name="connsiteY795" fmla="*/ 1455230 h 1800225"/>
                <a:gd name="connsiteX796" fmla="*/ 1477613 w 1847850"/>
                <a:gd name="connsiteY796" fmla="*/ 1459230 h 1800225"/>
                <a:gd name="connsiteX797" fmla="*/ 1476756 w 1847850"/>
                <a:gd name="connsiteY797" fmla="*/ 1465040 h 1800225"/>
                <a:gd name="connsiteX798" fmla="*/ 1480566 w 1847850"/>
                <a:gd name="connsiteY798" fmla="*/ 1469612 h 1800225"/>
                <a:gd name="connsiteX799" fmla="*/ 1484567 w 1847850"/>
                <a:gd name="connsiteY799" fmla="*/ 1488567 h 1800225"/>
                <a:gd name="connsiteX800" fmla="*/ 1492568 w 1847850"/>
                <a:gd name="connsiteY800" fmla="*/ 1501712 h 1800225"/>
                <a:gd name="connsiteX801" fmla="*/ 1488758 w 1847850"/>
                <a:gd name="connsiteY801" fmla="*/ 1510951 h 1800225"/>
                <a:gd name="connsiteX802" fmla="*/ 1486853 w 1847850"/>
                <a:gd name="connsiteY802" fmla="*/ 1511713 h 1800225"/>
                <a:gd name="connsiteX803" fmla="*/ 1489424 w 1847850"/>
                <a:gd name="connsiteY803" fmla="*/ 1505998 h 1800225"/>
                <a:gd name="connsiteX804" fmla="*/ 1487519 w 1847850"/>
                <a:gd name="connsiteY804" fmla="*/ 1503235 h 1800225"/>
                <a:gd name="connsiteX805" fmla="*/ 1479042 w 1847850"/>
                <a:gd name="connsiteY805" fmla="*/ 1510474 h 1800225"/>
                <a:gd name="connsiteX806" fmla="*/ 1470946 w 1847850"/>
                <a:gd name="connsiteY806" fmla="*/ 1523143 h 1800225"/>
                <a:gd name="connsiteX807" fmla="*/ 1466660 w 1847850"/>
                <a:gd name="connsiteY807" fmla="*/ 1523714 h 1800225"/>
                <a:gd name="connsiteX808" fmla="*/ 1466088 w 1847850"/>
                <a:gd name="connsiteY808" fmla="*/ 1528381 h 1800225"/>
                <a:gd name="connsiteX809" fmla="*/ 1445419 w 1847850"/>
                <a:gd name="connsiteY809" fmla="*/ 1544669 h 1800225"/>
                <a:gd name="connsiteX810" fmla="*/ 1449134 w 1847850"/>
                <a:gd name="connsiteY810" fmla="*/ 1547336 h 1800225"/>
                <a:gd name="connsiteX811" fmla="*/ 1447038 w 1847850"/>
                <a:gd name="connsiteY811" fmla="*/ 1550099 h 1800225"/>
                <a:gd name="connsiteX812" fmla="*/ 1451801 w 1847850"/>
                <a:gd name="connsiteY812" fmla="*/ 1554671 h 1800225"/>
                <a:gd name="connsiteX813" fmla="*/ 1444085 w 1847850"/>
                <a:gd name="connsiteY813" fmla="*/ 1564196 h 1800225"/>
                <a:gd name="connsiteX814" fmla="*/ 1458849 w 1847850"/>
                <a:gd name="connsiteY814" fmla="*/ 1556766 h 1800225"/>
                <a:gd name="connsiteX815" fmla="*/ 1465231 w 1847850"/>
                <a:gd name="connsiteY815" fmla="*/ 1559624 h 1800225"/>
                <a:gd name="connsiteX816" fmla="*/ 1468184 w 1847850"/>
                <a:gd name="connsiteY816" fmla="*/ 1557719 h 1800225"/>
                <a:gd name="connsiteX817" fmla="*/ 1471422 w 1847850"/>
                <a:gd name="connsiteY817" fmla="*/ 1562290 h 1800225"/>
                <a:gd name="connsiteX818" fmla="*/ 1468469 w 1847850"/>
                <a:gd name="connsiteY818" fmla="*/ 1565910 h 1800225"/>
                <a:gd name="connsiteX819" fmla="*/ 1474470 w 1847850"/>
                <a:gd name="connsiteY819" fmla="*/ 1566672 h 1800225"/>
                <a:gd name="connsiteX820" fmla="*/ 1475613 w 1847850"/>
                <a:gd name="connsiteY820" fmla="*/ 1569339 h 1800225"/>
                <a:gd name="connsiteX821" fmla="*/ 1468564 w 1847850"/>
                <a:gd name="connsiteY821" fmla="*/ 1586484 h 1800225"/>
                <a:gd name="connsiteX822" fmla="*/ 1463802 w 1847850"/>
                <a:gd name="connsiteY822" fmla="*/ 1585246 h 1800225"/>
                <a:gd name="connsiteX823" fmla="*/ 1461611 w 1847850"/>
                <a:gd name="connsiteY823" fmla="*/ 1589627 h 1800225"/>
                <a:gd name="connsiteX824" fmla="*/ 1466755 w 1847850"/>
                <a:gd name="connsiteY824" fmla="*/ 1594200 h 1800225"/>
                <a:gd name="connsiteX825" fmla="*/ 1469612 w 1847850"/>
                <a:gd name="connsiteY825" fmla="*/ 1594200 h 1800225"/>
                <a:gd name="connsiteX826" fmla="*/ 1471231 w 1847850"/>
                <a:gd name="connsiteY826" fmla="*/ 1590389 h 1800225"/>
                <a:gd name="connsiteX827" fmla="*/ 1480280 w 1847850"/>
                <a:gd name="connsiteY827" fmla="*/ 1593247 h 1800225"/>
                <a:gd name="connsiteX828" fmla="*/ 1475708 w 1847850"/>
                <a:gd name="connsiteY828" fmla="*/ 1609153 h 1800225"/>
                <a:gd name="connsiteX829" fmla="*/ 1470184 w 1847850"/>
                <a:gd name="connsiteY829" fmla="*/ 1609153 h 1800225"/>
                <a:gd name="connsiteX830" fmla="*/ 1448086 w 1847850"/>
                <a:gd name="connsiteY830" fmla="*/ 1621822 h 1800225"/>
                <a:gd name="connsiteX831" fmla="*/ 1446371 w 1847850"/>
                <a:gd name="connsiteY831" fmla="*/ 1620488 h 1800225"/>
                <a:gd name="connsiteX832" fmla="*/ 1443228 w 1847850"/>
                <a:gd name="connsiteY832" fmla="*/ 1627346 h 1800225"/>
                <a:gd name="connsiteX833" fmla="*/ 1446752 w 1847850"/>
                <a:gd name="connsiteY833" fmla="*/ 1625917 h 1800225"/>
                <a:gd name="connsiteX834" fmla="*/ 1451039 w 1847850"/>
                <a:gd name="connsiteY834" fmla="*/ 1634681 h 1800225"/>
                <a:gd name="connsiteX835" fmla="*/ 1449514 w 1847850"/>
                <a:gd name="connsiteY835" fmla="*/ 1641539 h 1800225"/>
                <a:gd name="connsiteX836" fmla="*/ 1441037 w 1847850"/>
                <a:gd name="connsiteY836" fmla="*/ 1643729 h 1800225"/>
                <a:gd name="connsiteX837" fmla="*/ 1441514 w 1847850"/>
                <a:gd name="connsiteY837" fmla="*/ 1656684 h 1800225"/>
                <a:gd name="connsiteX838" fmla="*/ 1453705 w 1847850"/>
                <a:gd name="connsiteY838" fmla="*/ 1668971 h 1800225"/>
                <a:gd name="connsiteX839" fmla="*/ 1457611 w 1847850"/>
                <a:gd name="connsiteY839" fmla="*/ 1683163 h 1800225"/>
                <a:gd name="connsiteX840" fmla="*/ 1461992 w 1847850"/>
                <a:gd name="connsiteY840" fmla="*/ 1685735 h 1800225"/>
                <a:gd name="connsiteX841" fmla="*/ 1474565 w 1847850"/>
                <a:gd name="connsiteY841" fmla="*/ 1686020 h 1800225"/>
                <a:gd name="connsiteX842" fmla="*/ 1469803 w 1847850"/>
                <a:gd name="connsiteY842" fmla="*/ 1691259 h 1800225"/>
                <a:gd name="connsiteX843" fmla="*/ 1469422 w 1847850"/>
                <a:gd name="connsiteY843" fmla="*/ 1695926 h 1800225"/>
                <a:gd name="connsiteX844" fmla="*/ 1456849 w 1847850"/>
                <a:gd name="connsiteY844" fmla="*/ 1709261 h 1800225"/>
                <a:gd name="connsiteX845" fmla="*/ 1460754 w 1847850"/>
                <a:gd name="connsiteY845" fmla="*/ 1730121 h 1800225"/>
                <a:gd name="connsiteX846" fmla="*/ 1452181 w 1847850"/>
                <a:gd name="connsiteY846" fmla="*/ 1739551 h 1800225"/>
                <a:gd name="connsiteX847" fmla="*/ 1433894 w 1847850"/>
                <a:gd name="connsiteY847" fmla="*/ 1731835 h 1800225"/>
                <a:gd name="connsiteX848" fmla="*/ 1433798 w 1847850"/>
                <a:gd name="connsiteY848" fmla="*/ 1740217 h 1800225"/>
                <a:gd name="connsiteX849" fmla="*/ 1420463 w 1847850"/>
                <a:gd name="connsiteY849" fmla="*/ 1741456 h 1800225"/>
                <a:gd name="connsiteX850" fmla="*/ 1407700 w 1847850"/>
                <a:gd name="connsiteY850" fmla="*/ 1736884 h 1800225"/>
                <a:gd name="connsiteX851" fmla="*/ 1401223 w 1847850"/>
                <a:gd name="connsiteY851" fmla="*/ 1738789 h 1800225"/>
                <a:gd name="connsiteX852" fmla="*/ 1397889 w 1847850"/>
                <a:gd name="connsiteY852" fmla="*/ 1740980 h 1800225"/>
                <a:gd name="connsiteX853" fmla="*/ 1394651 w 1847850"/>
                <a:gd name="connsiteY853" fmla="*/ 1754124 h 1800225"/>
                <a:gd name="connsiteX854" fmla="*/ 1387316 w 1847850"/>
                <a:gd name="connsiteY854" fmla="*/ 1759172 h 1800225"/>
                <a:gd name="connsiteX855" fmla="*/ 1363504 w 1847850"/>
                <a:gd name="connsiteY855" fmla="*/ 1766983 h 1800225"/>
                <a:gd name="connsiteX856" fmla="*/ 1350550 w 1847850"/>
                <a:gd name="connsiteY856" fmla="*/ 1777270 h 1800225"/>
                <a:gd name="connsiteX857" fmla="*/ 1347597 w 1847850"/>
                <a:gd name="connsiteY857" fmla="*/ 1791081 h 1800225"/>
                <a:gd name="connsiteX858" fmla="*/ 1345121 w 1847850"/>
                <a:gd name="connsiteY858" fmla="*/ 1785271 h 1800225"/>
                <a:gd name="connsiteX859" fmla="*/ 1349788 w 1847850"/>
                <a:gd name="connsiteY859" fmla="*/ 1773365 h 1800225"/>
                <a:gd name="connsiteX860" fmla="*/ 1364742 w 1847850"/>
                <a:gd name="connsiteY860" fmla="*/ 1756886 h 1800225"/>
                <a:gd name="connsiteX861" fmla="*/ 1367885 w 1847850"/>
                <a:gd name="connsiteY861" fmla="*/ 1744123 h 1800225"/>
                <a:gd name="connsiteX862" fmla="*/ 1352550 w 1847850"/>
                <a:gd name="connsiteY862" fmla="*/ 1732502 h 1800225"/>
                <a:gd name="connsiteX863" fmla="*/ 1337786 w 1847850"/>
                <a:gd name="connsiteY863" fmla="*/ 1713071 h 1800225"/>
                <a:gd name="connsiteX864" fmla="*/ 1314260 w 1847850"/>
                <a:gd name="connsiteY864" fmla="*/ 1706785 h 1800225"/>
                <a:gd name="connsiteX865" fmla="*/ 1303306 w 1847850"/>
                <a:gd name="connsiteY865" fmla="*/ 1706594 h 1800225"/>
                <a:gd name="connsiteX866" fmla="*/ 1280731 w 1847850"/>
                <a:gd name="connsiteY866" fmla="*/ 1694212 h 1800225"/>
                <a:gd name="connsiteX867" fmla="*/ 1275302 w 1847850"/>
                <a:gd name="connsiteY867" fmla="*/ 1675734 h 1800225"/>
                <a:gd name="connsiteX868" fmla="*/ 1275874 w 1847850"/>
                <a:gd name="connsiteY868" fmla="*/ 1645825 h 1800225"/>
                <a:gd name="connsiteX869" fmla="*/ 1285780 w 1847850"/>
                <a:gd name="connsiteY869" fmla="*/ 1621536 h 1800225"/>
                <a:gd name="connsiteX870" fmla="*/ 1286542 w 1847850"/>
                <a:gd name="connsiteY870" fmla="*/ 1611058 h 1800225"/>
                <a:gd name="connsiteX871" fmla="*/ 1281017 w 1847850"/>
                <a:gd name="connsiteY871" fmla="*/ 1603725 h 1800225"/>
                <a:gd name="connsiteX872" fmla="*/ 1269968 w 1847850"/>
                <a:gd name="connsiteY872" fmla="*/ 1599724 h 1800225"/>
                <a:gd name="connsiteX873" fmla="*/ 1263015 w 1847850"/>
                <a:gd name="connsiteY873" fmla="*/ 1587246 h 1800225"/>
                <a:gd name="connsiteX874" fmla="*/ 1267301 w 1847850"/>
                <a:gd name="connsiteY874" fmla="*/ 1578959 h 1800225"/>
                <a:gd name="connsiteX875" fmla="*/ 1272350 w 1847850"/>
                <a:gd name="connsiteY875" fmla="*/ 1575626 h 1800225"/>
                <a:gd name="connsiteX876" fmla="*/ 1276445 w 1847850"/>
                <a:gd name="connsiteY876" fmla="*/ 1564005 h 1800225"/>
                <a:gd name="connsiteX877" fmla="*/ 1275112 w 1847850"/>
                <a:gd name="connsiteY877" fmla="*/ 1538954 h 1800225"/>
                <a:gd name="connsiteX878" fmla="*/ 1267397 w 1847850"/>
                <a:gd name="connsiteY878" fmla="*/ 1528191 h 1800225"/>
                <a:gd name="connsiteX879" fmla="*/ 1281875 w 1847850"/>
                <a:gd name="connsiteY879" fmla="*/ 1522095 h 1800225"/>
                <a:gd name="connsiteX880" fmla="*/ 1289971 w 1847850"/>
                <a:gd name="connsiteY880" fmla="*/ 1515332 h 1800225"/>
                <a:gd name="connsiteX881" fmla="*/ 1282446 w 1847850"/>
                <a:gd name="connsiteY881" fmla="*/ 1514475 h 1800225"/>
                <a:gd name="connsiteX882" fmla="*/ 1276922 w 1847850"/>
                <a:gd name="connsiteY882" fmla="*/ 1509522 h 1800225"/>
                <a:gd name="connsiteX883" fmla="*/ 1279493 w 1847850"/>
                <a:gd name="connsiteY883" fmla="*/ 1496092 h 1800225"/>
                <a:gd name="connsiteX884" fmla="*/ 1273683 w 1847850"/>
                <a:gd name="connsiteY884" fmla="*/ 1494187 h 1800225"/>
                <a:gd name="connsiteX885" fmla="*/ 1271778 w 1847850"/>
                <a:gd name="connsiteY885" fmla="*/ 1478661 h 1800225"/>
                <a:gd name="connsiteX886" fmla="*/ 1268921 w 1847850"/>
                <a:gd name="connsiteY886" fmla="*/ 1477518 h 1800225"/>
                <a:gd name="connsiteX887" fmla="*/ 1270921 w 1847850"/>
                <a:gd name="connsiteY887" fmla="*/ 1471803 h 1800225"/>
                <a:gd name="connsiteX888" fmla="*/ 1289590 w 1847850"/>
                <a:gd name="connsiteY888" fmla="*/ 1479994 h 1800225"/>
                <a:gd name="connsiteX889" fmla="*/ 1315117 w 1847850"/>
                <a:gd name="connsiteY889" fmla="*/ 1481423 h 1800225"/>
                <a:gd name="connsiteX890" fmla="*/ 1327690 w 1847850"/>
                <a:gd name="connsiteY890" fmla="*/ 1457515 h 1800225"/>
                <a:gd name="connsiteX891" fmla="*/ 1329214 w 1847850"/>
                <a:gd name="connsiteY891" fmla="*/ 1445895 h 1800225"/>
                <a:gd name="connsiteX892" fmla="*/ 1318641 w 1847850"/>
                <a:gd name="connsiteY892" fmla="*/ 1433608 h 1800225"/>
                <a:gd name="connsiteX893" fmla="*/ 1310735 w 1847850"/>
                <a:gd name="connsiteY893" fmla="*/ 1430369 h 1800225"/>
                <a:gd name="connsiteX894" fmla="*/ 1307497 w 1847850"/>
                <a:gd name="connsiteY894" fmla="*/ 1413129 h 1800225"/>
                <a:gd name="connsiteX895" fmla="*/ 1299496 w 1847850"/>
                <a:gd name="connsiteY895" fmla="*/ 1405890 h 1800225"/>
                <a:gd name="connsiteX896" fmla="*/ 1297972 w 1847850"/>
                <a:gd name="connsiteY896" fmla="*/ 1397889 h 1800225"/>
                <a:gd name="connsiteX897" fmla="*/ 1288923 w 1847850"/>
                <a:gd name="connsiteY897" fmla="*/ 1386173 h 1800225"/>
                <a:gd name="connsiteX898" fmla="*/ 1277779 w 1847850"/>
                <a:gd name="connsiteY898" fmla="*/ 1378363 h 1800225"/>
                <a:gd name="connsiteX899" fmla="*/ 1250061 w 1847850"/>
                <a:gd name="connsiteY899" fmla="*/ 1381887 h 1800225"/>
                <a:gd name="connsiteX900" fmla="*/ 1238440 w 1847850"/>
                <a:gd name="connsiteY900" fmla="*/ 1386078 h 1800225"/>
                <a:gd name="connsiteX901" fmla="*/ 1205389 w 1847850"/>
                <a:gd name="connsiteY901" fmla="*/ 1379506 h 1800225"/>
                <a:gd name="connsiteX902" fmla="*/ 1199674 w 1847850"/>
                <a:gd name="connsiteY902" fmla="*/ 1373124 h 1800225"/>
                <a:gd name="connsiteX903" fmla="*/ 1202246 w 1847850"/>
                <a:gd name="connsiteY903" fmla="*/ 1365980 h 1800225"/>
                <a:gd name="connsiteX904" fmla="*/ 1196530 w 1847850"/>
                <a:gd name="connsiteY904" fmla="*/ 1367790 h 1800225"/>
                <a:gd name="connsiteX905" fmla="*/ 1184339 w 1847850"/>
                <a:gd name="connsiteY905" fmla="*/ 1379030 h 1800225"/>
                <a:gd name="connsiteX906" fmla="*/ 1183577 w 1847850"/>
                <a:gd name="connsiteY906" fmla="*/ 1382935 h 1800225"/>
                <a:gd name="connsiteX907" fmla="*/ 1179957 w 1847850"/>
                <a:gd name="connsiteY907" fmla="*/ 1384173 h 1800225"/>
                <a:gd name="connsiteX908" fmla="*/ 1169194 w 1847850"/>
                <a:gd name="connsiteY908" fmla="*/ 1378458 h 1800225"/>
                <a:gd name="connsiteX909" fmla="*/ 1154144 w 1847850"/>
                <a:gd name="connsiteY909" fmla="*/ 1361599 h 1800225"/>
                <a:gd name="connsiteX910" fmla="*/ 1146810 w 1847850"/>
                <a:gd name="connsiteY910" fmla="*/ 1359217 h 1800225"/>
                <a:gd name="connsiteX911" fmla="*/ 1142619 w 1847850"/>
                <a:gd name="connsiteY911" fmla="*/ 1354550 h 1800225"/>
                <a:gd name="connsiteX912" fmla="*/ 1140143 w 1847850"/>
                <a:gd name="connsiteY912" fmla="*/ 1355884 h 1800225"/>
                <a:gd name="connsiteX913" fmla="*/ 1129665 w 1847850"/>
                <a:gd name="connsiteY913" fmla="*/ 1352645 h 1800225"/>
                <a:gd name="connsiteX914" fmla="*/ 1116521 w 1847850"/>
                <a:gd name="connsiteY914" fmla="*/ 1362361 h 1800225"/>
                <a:gd name="connsiteX915" fmla="*/ 1107281 w 1847850"/>
                <a:gd name="connsiteY915" fmla="*/ 1364456 h 1800225"/>
                <a:gd name="connsiteX916" fmla="*/ 1101947 w 1847850"/>
                <a:gd name="connsiteY916" fmla="*/ 1362647 h 1800225"/>
                <a:gd name="connsiteX917" fmla="*/ 1096328 w 1847850"/>
                <a:gd name="connsiteY917" fmla="*/ 1367980 h 1800225"/>
                <a:gd name="connsiteX918" fmla="*/ 1073563 w 1847850"/>
                <a:gd name="connsiteY918" fmla="*/ 1365409 h 1800225"/>
                <a:gd name="connsiteX919" fmla="*/ 1069467 w 1847850"/>
                <a:gd name="connsiteY919" fmla="*/ 1368171 h 1800225"/>
                <a:gd name="connsiteX920" fmla="*/ 1065371 w 1847850"/>
                <a:gd name="connsiteY920" fmla="*/ 1362361 h 1800225"/>
                <a:gd name="connsiteX921" fmla="*/ 1056989 w 1847850"/>
                <a:gd name="connsiteY921" fmla="*/ 1367219 h 1800225"/>
                <a:gd name="connsiteX922" fmla="*/ 1055942 w 1847850"/>
                <a:gd name="connsiteY922" fmla="*/ 1374077 h 1800225"/>
                <a:gd name="connsiteX923" fmla="*/ 1065086 w 1847850"/>
                <a:gd name="connsiteY923" fmla="*/ 1387697 h 1800225"/>
                <a:gd name="connsiteX924" fmla="*/ 1067467 w 1847850"/>
                <a:gd name="connsiteY924" fmla="*/ 1405128 h 1800225"/>
                <a:gd name="connsiteX925" fmla="*/ 1060323 w 1847850"/>
                <a:gd name="connsiteY925" fmla="*/ 1407509 h 1800225"/>
                <a:gd name="connsiteX926" fmla="*/ 1057370 w 1847850"/>
                <a:gd name="connsiteY926" fmla="*/ 1411796 h 1800225"/>
                <a:gd name="connsiteX927" fmla="*/ 1050131 w 1847850"/>
                <a:gd name="connsiteY927" fmla="*/ 1409224 h 1800225"/>
                <a:gd name="connsiteX928" fmla="*/ 1035748 w 1847850"/>
                <a:gd name="connsiteY928" fmla="*/ 1414748 h 1800225"/>
                <a:gd name="connsiteX929" fmla="*/ 1007650 w 1847850"/>
                <a:gd name="connsiteY929" fmla="*/ 1412748 h 1800225"/>
                <a:gd name="connsiteX930" fmla="*/ 996696 w 1847850"/>
                <a:gd name="connsiteY930" fmla="*/ 1420368 h 1800225"/>
                <a:gd name="connsiteX931" fmla="*/ 996601 w 1847850"/>
                <a:gd name="connsiteY931" fmla="*/ 1433417 h 1800225"/>
                <a:gd name="connsiteX932" fmla="*/ 1002697 w 1847850"/>
                <a:gd name="connsiteY932" fmla="*/ 1445895 h 1800225"/>
                <a:gd name="connsiteX933" fmla="*/ 1001649 w 1847850"/>
                <a:gd name="connsiteY933" fmla="*/ 1457896 h 1800225"/>
                <a:gd name="connsiteX934" fmla="*/ 1008602 w 1847850"/>
                <a:gd name="connsiteY934" fmla="*/ 1464088 h 1800225"/>
                <a:gd name="connsiteX935" fmla="*/ 1008983 w 1847850"/>
                <a:gd name="connsiteY935" fmla="*/ 1468565 h 1800225"/>
                <a:gd name="connsiteX936" fmla="*/ 1008507 w 1847850"/>
                <a:gd name="connsiteY936" fmla="*/ 1482090 h 1800225"/>
                <a:gd name="connsiteX937" fmla="*/ 1003459 w 1847850"/>
                <a:gd name="connsiteY937" fmla="*/ 1487805 h 1800225"/>
                <a:gd name="connsiteX938" fmla="*/ 1005078 w 1847850"/>
                <a:gd name="connsiteY938" fmla="*/ 1496378 h 1800225"/>
                <a:gd name="connsiteX939" fmla="*/ 997744 w 1847850"/>
                <a:gd name="connsiteY939" fmla="*/ 1506093 h 1800225"/>
                <a:gd name="connsiteX940" fmla="*/ 975455 w 1847850"/>
                <a:gd name="connsiteY940" fmla="*/ 1504855 h 1800225"/>
                <a:gd name="connsiteX941" fmla="*/ 962120 w 1847850"/>
                <a:gd name="connsiteY941" fmla="*/ 1507998 h 1800225"/>
                <a:gd name="connsiteX942" fmla="*/ 953071 w 1847850"/>
                <a:gd name="connsiteY942" fmla="*/ 1506379 h 1800225"/>
                <a:gd name="connsiteX943" fmla="*/ 942404 w 1847850"/>
                <a:gd name="connsiteY943" fmla="*/ 1509998 h 1800225"/>
                <a:gd name="connsiteX944" fmla="*/ 939355 w 1847850"/>
                <a:gd name="connsiteY944" fmla="*/ 1514094 h 1800225"/>
                <a:gd name="connsiteX945" fmla="*/ 949452 w 1847850"/>
                <a:gd name="connsiteY945" fmla="*/ 1517333 h 1800225"/>
                <a:gd name="connsiteX946" fmla="*/ 944785 w 1847850"/>
                <a:gd name="connsiteY946" fmla="*/ 1528096 h 1800225"/>
                <a:gd name="connsiteX947" fmla="*/ 936022 w 1847850"/>
                <a:gd name="connsiteY947" fmla="*/ 1535240 h 1800225"/>
                <a:gd name="connsiteX948" fmla="*/ 938022 w 1847850"/>
                <a:gd name="connsiteY948" fmla="*/ 1537430 h 1800225"/>
                <a:gd name="connsiteX949" fmla="*/ 935260 w 1847850"/>
                <a:gd name="connsiteY949" fmla="*/ 1544193 h 1800225"/>
                <a:gd name="connsiteX950" fmla="*/ 930497 w 1847850"/>
                <a:gd name="connsiteY950" fmla="*/ 1539907 h 1800225"/>
                <a:gd name="connsiteX951" fmla="*/ 923830 w 1847850"/>
                <a:gd name="connsiteY951" fmla="*/ 1550575 h 1800225"/>
                <a:gd name="connsiteX952" fmla="*/ 919448 w 1847850"/>
                <a:gd name="connsiteY952" fmla="*/ 1568006 h 1800225"/>
                <a:gd name="connsiteX953" fmla="*/ 914781 w 1847850"/>
                <a:gd name="connsiteY953" fmla="*/ 1562195 h 1800225"/>
                <a:gd name="connsiteX954" fmla="*/ 919544 w 1847850"/>
                <a:gd name="connsiteY954" fmla="*/ 1551909 h 1800225"/>
                <a:gd name="connsiteX955" fmla="*/ 915067 w 1847850"/>
                <a:gd name="connsiteY955" fmla="*/ 1538287 h 1800225"/>
                <a:gd name="connsiteX956" fmla="*/ 915543 w 1847850"/>
                <a:gd name="connsiteY956" fmla="*/ 1531525 h 1800225"/>
                <a:gd name="connsiteX957" fmla="*/ 911066 w 1847850"/>
                <a:gd name="connsiteY957" fmla="*/ 1523143 h 1800225"/>
                <a:gd name="connsiteX958" fmla="*/ 894683 w 1847850"/>
                <a:gd name="connsiteY958" fmla="*/ 1527143 h 1800225"/>
                <a:gd name="connsiteX959" fmla="*/ 893350 w 1847850"/>
                <a:gd name="connsiteY959" fmla="*/ 1531620 h 1800225"/>
                <a:gd name="connsiteX960" fmla="*/ 892969 w 1847850"/>
                <a:gd name="connsiteY960" fmla="*/ 1528762 h 1800225"/>
                <a:gd name="connsiteX961" fmla="*/ 880491 w 1847850"/>
                <a:gd name="connsiteY961" fmla="*/ 1533906 h 1800225"/>
                <a:gd name="connsiteX962" fmla="*/ 883920 w 1847850"/>
                <a:gd name="connsiteY962" fmla="*/ 1541717 h 1800225"/>
                <a:gd name="connsiteX963" fmla="*/ 873538 w 1847850"/>
                <a:gd name="connsiteY963" fmla="*/ 1539621 h 1800225"/>
                <a:gd name="connsiteX964" fmla="*/ 870109 w 1847850"/>
                <a:gd name="connsiteY964" fmla="*/ 1535430 h 1800225"/>
                <a:gd name="connsiteX965" fmla="*/ 863346 w 1847850"/>
                <a:gd name="connsiteY965" fmla="*/ 1538383 h 1800225"/>
                <a:gd name="connsiteX966" fmla="*/ 848392 w 1847850"/>
                <a:gd name="connsiteY966" fmla="*/ 1553813 h 1800225"/>
                <a:gd name="connsiteX967" fmla="*/ 844963 w 1847850"/>
                <a:gd name="connsiteY967" fmla="*/ 1549146 h 1800225"/>
                <a:gd name="connsiteX968" fmla="*/ 209169 w 1847850"/>
                <a:gd name="connsiteY968" fmla="*/ 1257110 h 1800225"/>
                <a:gd name="connsiteX969" fmla="*/ 211931 w 1847850"/>
                <a:gd name="connsiteY969" fmla="*/ 1255681 h 1800225"/>
                <a:gd name="connsiteX970" fmla="*/ 214122 w 1847850"/>
                <a:gd name="connsiteY970" fmla="*/ 1259586 h 1800225"/>
                <a:gd name="connsiteX971" fmla="*/ 209169 w 1847850"/>
                <a:gd name="connsiteY971" fmla="*/ 1257110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</a:cxnLst>
              <a:rect l="l" t="t" r="r" b="b"/>
              <a:pathLst>
                <a:path w="1847850" h="1800225">
                  <a:moveTo>
                    <a:pt x="844963" y="1549146"/>
                  </a:moveTo>
                  <a:lnTo>
                    <a:pt x="854583" y="1541050"/>
                  </a:lnTo>
                  <a:lnTo>
                    <a:pt x="859536" y="1529429"/>
                  </a:lnTo>
                  <a:lnTo>
                    <a:pt x="876395" y="1530191"/>
                  </a:lnTo>
                  <a:lnTo>
                    <a:pt x="885158" y="1525048"/>
                  </a:lnTo>
                  <a:lnTo>
                    <a:pt x="886206" y="1517714"/>
                  </a:lnTo>
                  <a:lnTo>
                    <a:pt x="888492" y="1517904"/>
                  </a:lnTo>
                  <a:lnTo>
                    <a:pt x="892969" y="1508951"/>
                  </a:lnTo>
                  <a:lnTo>
                    <a:pt x="888492" y="1505140"/>
                  </a:lnTo>
                  <a:lnTo>
                    <a:pt x="889826" y="1499235"/>
                  </a:lnTo>
                  <a:lnTo>
                    <a:pt x="897827" y="1492949"/>
                  </a:lnTo>
                  <a:lnTo>
                    <a:pt x="896874" y="1487900"/>
                  </a:lnTo>
                  <a:lnTo>
                    <a:pt x="892873" y="1484185"/>
                  </a:lnTo>
                  <a:lnTo>
                    <a:pt x="904875" y="1478185"/>
                  </a:lnTo>
                  <a:lnTo>
                    <a:pt x="898398" y="1479900"/>
                  </a:lnTo>
                  <a:lnTo>
                    <a:pt x="897541" y="1476565"/>
                  </a:lnTo>
                  <a:lnTo>
                    <a:pt x="885920" y="1480185"/>
                  </a:lnTo>
                  <a:lnTo>
                    <a:pt x="857821" y="1498854"/>
                  </a:lnTo>
                  <a:lnTo>
                    <a:pt x="847820" y="1501807"/>
                  </a:lnTo>
                  <a:lnTo>
                    <a:pt x="850297" y="1488662"/>
                  </a:lnTo>
                  <a:lnTo>
                    <a:pt x="864013" y="1476851"/>
                  </a:lnTo>
                  <a:lnTo>
                    <a:pt x="867442" y="1466564"/>
                  </a:lnTo>
                  <a:lnTo>
                    <a:pt x="863251" y="1461230"/>
                  </a:lnTo>
                  <a:lnTo>
                    <a:pt x="852106" y="1463707"/>
                  </a:lnTo>
                  <a:lnTo>
                    <a:pt x="844391" y="1462087"/>
                  </a:lnTo>
                  <a:lnTo>
                    <a:pt x="840296" y="1457801"/>
                  </a:lnTo>
                  <a:lnTo>
                    <a:pt x="842010" y="1455610"/>
                  </a:lnTo>
                  <a:lnTo>
                    <a:pt x="838581" y="1452658"/>
                  </a:lnTo>
                  <a:lnTo>
                    <a:pt x="840010" y="1450276"/>
                  </a:lnTo>
                  <a:lnTo>
                    <a:pt x="833152" y="1450658"/>
                  </a:lnTo>
                  <a:lnTo>
                    <a:pt x="828485" y="1453896"/>
                  </a:lnTo>
                  <a:lnTo>
                    <a:pt x="812959" y="1445990"/>
                  </a:lnTo>
                  <a:lnTo>
                    <a:pt x="804101" y="1447800"/>
                  </a:lnTo>
                  <a:lnTo>
                    <a:pt x="797147" y="1439894"/>
                  </a:lnTo>
                  <a:lnTo>
                    <a:pt x="791146" y="1442085"/>
                  </a:lnTo>
                  <a:lnTo>
                    <a:pt x="790289" y="1430846"/>
                  </a:lnTo>
                  <a:lnTo>
                    <a:pt x="781621" y="1432465"/>
                  </a:lnTo>
                  <a:lnTo>
                    <a:pt x="775240" y="1442752"/>
                  </a:lnTo>
                  <a:lnTo>
                    <a:pt x="760857" y="1433227"/>
                  </a:lnTo>
                  <a:lnTo>
                    <a:pt x="753618" y="1433036"/>
                  </a:lnTo>
                  <a:lnTo>
                    <a:pt x="749427" y="1419987"/>
                  </a:lnTo>
                  <a:lnTo>
                    <a:pt x="740283" y="1414748"/>
                  </a:lnTo>
                  <a:lnTo>
                    <a:pt x="722757" y="1398175"/>
                  </a:lnTo>
                  <a:lnTo>
                    <a:pt x="728091" y="1384173"/>
                  </a:lnTo>
                  <a:lnTo>
                    <a:pt x="725900" y="1384459"/>
                  </a:lnTo>
                  <a:lnTo>
                    <a:pt x="725234" y="1373124"/>
                  </a:lnTo>
                  <a:lnTo>
                    <a:pt x="729044" y="1372648"/>
                  </a:lnTo>
                  <a:lnTo>
                    <a:pt x="731425" y="1359694"/>
                  </a:lnTo>
                  <a:lnTo>
                    <a:pt x="736092" y="1353598"/>
                  </a:lnTo>
                  <a:lnTo>
                    <a:pt x="730282" y="1351026"/>
                  </a:lnTo>
                  <a:lnTo>
                    <a:pt x="729329" y="1344835"/>
                  </a:lnTo>
                  <a:lnTo>
                    <a:pt x="725138" y="1345692"/>
                  </a:lnTo>
                  <a:lnTo>
                    <a:pt x="723424" y="1351121"/>
                  </a:lnTo>
                  <a:lnTo>
                    <a:pt x="716185" y="1345978"/>
                  </a:lnTo>
                  <a:lnTo>
                    <a:pt x="717995" y="1340739"/>
                  </a:lnTo>
                  <a:lnTo>
                    <a:pt x="714565" y="1337786"/>
                  </a:lnTo>
                  <a:lnTo>
                    <a:pt x="712756" y="1340358"/>
                  </a:lnTo>
                  <a:lnTo>
                    <a:pt x="706088" y="1340263"/>
                  </a:lnTo>
                  <a:lnTo>
                    <a:pt x="705898" y="1337405"/>
                  </a:lnTo>
                  <a:lnTo>
                    <a:pt x="700564" y="1343501"/>
                  </a:lnTo>
                  <a:lnTo>
                    <a:pt x="695420" y="1345406"/>
                  </a:lnTo>
                  <a:lnTo>
                    <a:pt x="693706" y="1350836"/>
                  </a:lnTo>
                  <a:lnTo>
                    <a:pt x="685705" y="1355693"/>
                  </a:lnTo>
                  <a:lnTo>
                    <a:pt x="670941" y="1349502"/>
                  </a:lnTo>
                  <a:lnTo>
                    <a:pt x="672179" y="1347121"/>
                  </a:lnTo>
                  <a:lnTo>
                    <a:pt x="679609" y="1347502"/>
                  </a:lnTo>
                  <a:lnTo>
                    <a:pt x="688943" y="1344168"/>
                  </a:lnTo>
                  <a:lnTo>
                    <a:pt x="687896" y="1341691"/>
                  </a:lnTo>
                  <a:lnTo>
                    <a:pt x="691039" y="1339882"/>
                  </a:lnTo>
                  <a:lnTo>
                    <a:pt x="688943" y="1337691"/>
                  </a:lnTo>
                  <a:lnTo>
                    <a:pt x="683133" y="1340263"/>
                  </a:lnTo>
                  <a:lnTo>
                    <a:pt x="674465" y="1330833"/>
                  </a:lnTo>
                  <a:lnTo>
                    <a:pt x="668941" y="1335119"/>
                  </a:lnTo>
                  <a:lnTo>
                    <a:pt x="665702" y="1327595"/>
                  </a:lnTo>
                  <a:lnTo>
                    <a:pt x="668750" y="1318736"/>
                  </a:lnTo>
                  <a:lnTo>
                    <a:pt x="675322" y="1313402"/>
                  </a:lnTo>
                  <a:lnTo>
                    <a:pt x="669131" y="1317403"/>
                  </a:lnTo>
                  <a:lnTo>
                    <a:pt x="664750" y="1317212"/>
                  </a:lnTo>
                  <a:lnTo>
                    <a:pt x="672465" y="1298639"/>
                  </a:lnTo>
                  <a:lnTo>
                    <a:pt x="671227" y="1296257"/>
                  </a:lnTo>
                  <a:lnTo>
                    <a:pt x="652177" y="1289685"/>
                  </a:lnTo>
                  <a:lnTo>
                    <a:pt x="650938" y="1268825"/>
                  </a:lnTo>
                  <a:lnTo>
                    <a:pt x="654653" y="1266349"/>
                  </a:lnTo>
                  <a:lnTo>
                    <a:pt x="653701" y="1262634"/>
                  </a:lnTo>
                  <a:lnTo>
                    <a:pt x="665321" y="1262158"/>
                  </a:lnTo>
                  <a:lnTo>
                    <a:pt x="670179" y="1257110"/>
                  </a:lnTo>
                  <a:lnTo>
                    <a:pt x="687419" y="1249489"/>
                  </a:lnTo>
                  <a:lnTo>
                    <a:pt x="674275" y="1238345"/>
                  </a:lnTo>
                  <a:lnTo>
                    <a:pt x="663512" y="1233678"/>
                  </a:lnTo>
                  <a:lnTo>
                    <a:pt x="663321" y="1223391"/>
                  </a:lnTo>
                  <a:lnTo>
                    <a:pt x="661035" y="1220343"/>
                  </a:lnTo>
                  <a:lnTo>
                    <a:pt x="645033" y="1217771"/>
                  </a:lnTo>
                  <a:lnTo>
                    <a:pt x="640461" y="1219772"/>
                  </a:lnTo>
                  <a:lnTo>
                    <a:pt x="637794" y="1205389"/>
                  </a:lnTo>
                  <a:lnTo>
                    <a:pt x="633413" y="1198721"/>
                  </a:lnTo>
                  <a:lnTo>
                    <a:pt x="625602" y="1200626"/>
                  </a:lnTo>
                  <a:lnTo>
                    <a:pt x="619315" y="1198055"/>
                  </a:lnTo>
                  <a:lnTo>
                    <a:pt x="608933" y="1201293"/>
                  </a:lnTo>
                  <a:lnTo>
                    <a:pt x="593408" y="1196435"/>
                  </a:lnTo>
                  <a:lnTo>
                    <a:pt x="590645" y="1192530"/>
                  </a:lnTo>
                  <a:lnTo>
                    <a:pt x="593884" y="1185196"/>
                  </a:lnTo>
                  <a:lnTo>
                    <a:pt x="591503" y="1181957"/>
                  </a:lnTo>
                  <a:lnTo>
                    <a:pt x="580644" y="1185863"/>
                  </a:lnTo>
                  <a:lnTo>
                    <a:pt x="567214" y="1181957"/>
                  </a:lnTo>
                  <a:lnTo>
                    <a:pt x="554927" y="1210532"/>
                  </a:lnTo>
                  <a:lnTo>
                    <a:pt x="555308" y="1226248"/>
                  </a:lnTo>
                  <a:lnTo>
                    <a:pt x="548545" y="1252728"/>
                  </a:lnTo>
                  <a:lnTo>
                    <a:pt x="546735" y="1252252"/>
                  </a:lnTo>
                  <a:lnTo>
                    <a:pt x="544925" y="1257872"/>
                  </a:lnTo>
                  <a:lnTo>
                    <a:pt x="542544" y="1271111"/>
                  </a:lnTo>
                  <a:lnTo>
                    <a:pt x="536448" y="1278541"/>
                  </a:lnTo>
                  <a:lnTo>
                    <a:pt x="519684" y="1280446"/>
                  </a:lnTo>
                  <a:lnTo>
                    <a:pt x="500825" y="1292542"/>
                  </a:lnTo>
                  <a:lnTo>
                    <a:pt x="482155" y="1296733"/>
                  </a:lnTo>
                  <a:lnTo>
                    <a:pt x="475869" y="1295686"/>
                  </a:lnTo>
                  <a:lnTo>
                    <a:pt x="469963" y="1299210"/>
                  </a:lnTo>
                  <a:lnTo>
                    <a:pt x="468725" y="1315403"/>
                  </a:lnTo>
                  <a:lnTo>
                    <a:pt x="476917" y="1341215"/>
                  </a:lnTo>
                  <a:lnTo>
                    <a:pt x="469011" y="1336357"/>
                  </a:lnTo>
                  <a:lnTo>
                    <a:pt x="458629" y="1335596"/>
                  </a:lnTo>
                  <a:lnTo>
                    <a:pt x="449580" y="1338167"/>
                  </a:lnTo>
                  <a:lnTo>
                    <a:pt x="435578" y="1330166"/>
                  </a:lnTo>
                  <a:lnTo>
                    <a:pt x="426148" y="1321403"/>
                  </a:lnTo>
                  <a:lnTo>
                    <a:pt x="407479" y="1312831"/>
                  </a:lnTo>
                  <a:lnTo>
                    <a:pt x="403479" y="1313974"/>
                  </a:lnTo>
                  <a:lnTo>
                    <a:pt x="394430" y="1325689"/>
                  </a:lnTo>
                  <a:lnTo>
                    <a:pt x="378619" y="1337215"/>
                  </a:lnTo>
                  <a:lnTo>
                    <a:pt x="365474" y="1340834"/>
                  </a:lnTo>
                  <a:lnTo>
                    <a:pt x="360997" y="1339215"/>
                  </a:lnTo>
                  <a:lnTo>
                    <a:pt x="359569" y="1346073"/>
                  </a:lnTo>
                  <a:lnTo>
                    <a:pt x="361760" y="1355217"/>
                  </a:lnTo>
                  <a:lnTo>
                    <a:pt x="356330" y="1388840"/>
                  </a:lnTo>
                  <a:lnTo>
                    <a:pt x="364903" y="1403509"/>
                  </a:lnTo>
                  <a:lnTo>
                    <a:pt x="365570" y="1411129"/>
                  </a:lnTo>
                  <a:lnTo>
                    <a:pt x="361379" y="1418177"/>
                  </a:lnTo>
                  <a:lnTo>
                    <a:pt x="339376" y="1433512"/>
                  </a:lnTo>
                  <a:lnTo>
                    <a:pt x="317754" y="1429798"/>
                  </a:lnTo>
                  <a:lnTo>
                    <a:pt x="299847" y="1423226"/>
                  </a:lnTo>
                  <a:lnTo>
                    <a:pt x="290036" y="1413701"/>
                  </a:lnTo>
                  <a:lnTo>
                    <a:pt x="292798" y="1404461"/>
                  </a:lnTo>
                  <a:lnTo>
                    <a:pt x="292037" y="1396174"/>
                  </a:lnTo>
                  <a:lnTo>
                    <a:pt x="296894" y="1383221"/>
                  </a:lnTo>
                  <a:lnTo>
                    <a:pt x="293465" y="1371790"/>
                  </a:lnTo>
                  <a:lnTo>
                    <a:pt x="278606" y="1374077"/>
                  </a:lnTo>
                  <a:lnTo>
                    <a:pt x="268605" y="1372838"/>
                  </a:lnTo>
                  <a:lnTo>
                    <a:pt x="258699" y="1383030"/>
                  </a:lnTo>
                  <a:lnTo>
                    <a:pt x="254984" y="1383697"/>
                  </a:lnTo>
                  <a:lnTo>
                    <a:pt x="252317" y="1389507"/>
                  </a:lnTo>
                  <a:lnTo>
                    <a:pt x="244697" y="1383221"/>
                  </a:lnTo>
                  <a:lnTo>
                    <a:pt x="241268" y="1375791"/>
                  </a:lnTo>
                  <a:lnTo>
                    <a:pt x="226790" y="1375696"/>
                  </a:lnTo>
                  <a:lnTo>
                    <a:pt x="226314" y="1366933"/>
                  </a:lnTo>
                  <a:lnTo>
                    <a:pt x="209836" y="1364552"/>
                  </a:lnTo>
                  <a:lnTo>
                    <a:pt x="210312" y="1379982"/>
                  </a:lnTo>
                  <a:lnTo>
                    <a:pt x="203073" y="1374172"/>
                  </a:lnTo>
                  <a:lnTo>
                    <a:pt x="185356" y="1372648"/>
                  </a:lnTo>
                  <a:lnTo>
                    <a:pt x="183642" y="1368933"/>
                  </a:lnTo>
                  <a:lnTo>
                    <a:pt x="168307" y="1362170"/>
                  </a:lnTo>
                  <a:lnTo>
                    <a:pt x="147161" y="1362265"/>
                  </a:lnTo>
                  <a:lnTo>
                    <a:pt x="144018" y="1353407"/>
                  </a:lnTo>
                  <a:lnTo>
                    <a:pt x="140494" y="1352360"/>
                  </a:lnTo>
                  <a:lnTo>
                    <a:pt x="141256" y="1368171"/>
                  </a:lnTo>
                  <a:lnTo>
                    <a:pt x="126683" y="1378458"/>
                  </a:lnTo>
                  <a:lnTo>
                    <a:pt x="119348" y="1370076"/>
                  </a:lnTo>
                  <a:lnTo>
                    <a:pt x="119158" y="1363980"/>
                  </a:lnTo>
                  <a:lnTo>
                    <a:pt x="115253" y="1358932"/>
                  </a:lnTo>
                  <a:lnTo>
                    <a:pt x="111919" y="1355598"/>
                  </a:lnTo>
                  <a:lnTo>
                    <a:pt x="108490" y="1357979"/>
                  </a:lnTo>
                  <a:lnTo>
                    <a:pt x="106489" y="1356265"/>
                  </a:lnTo>
                  <a:lnTo>
                    <a:pt x="106680" y="1349121"/>
                  </a:lnTo>
                  <a:lnTo>
                    <a:pt x="84487" y="1360170"/>
                  </a:lnTo>
                  <a:lnTo>
                    <a:pt x="78105" y="1363599"/>
                  </a:lnTo>
                  <a:lnTo>
                    <a:pt x="73057" y="1356646"/>
                  </a:lnTo>
                  <a:lnTo>
                    <a:pt x="67532" y="1360837"/>
                  </a:lnTo>
                  <a:lnTo>
                    <a:pt x="71819" y="1350073"/>
                  </a:lnTo>
                  <a:lnTo>
                    <a:pt x="69628" y="1342168"/>
                  </a:lnTo>
                  <a:lnTo>
                    <a:pt x="74104" y="1328547"/>
                  </a:lnTo>
                  <a:lnTo>
                    <a:pt x="59531" y="1323213"/>
                  </a:lnTo>
                  <a:lnTo>
                    <a:pt x="48578" y="1329595"/>
                  </a:lnTo>
                  <a:lnTo>
                    <a:pt x="34480" y="1333119"/>
                  </a:lnTo>
                  <a:lnTo>
                    <a:pt x="23431" y="1328833"/>
                  </a:lnTo>
                  <a:lnTo>
                    <a:pt x="15430" y="1318355"/>
                  </a:lnTo>
                  <a:lnTo>
                    <a:pt x="16764" y="1321308"/>
                  </a:lnTo>
                  <a:lnTo>
                    <a:pt x="10001" y="1318450"/>
                  </a:lnTo>
                  <a:lnTo>
                    <a:pt x="14573" y="1315974"/>
                  </a:lnTo>
                  <a:lnTo>
                    <a:pt x="15050" y="1294543"/>
                  </a:lnTo>
                  <a:lnTo>
                    <a:pt x="10763" y="1295686"/>
                  </a:lnTo>
                  <a:lnTo>
                    <a:pt x="14669" y="1291304"/>
                  </a:lnTo>
                  <a:lnTo>
                    <a:pt x="14669" y="1283303"/>
                  </a:lnTo>
                  <a:lnTo>
                    <a:pt x="13621" y="1272445"/>
                  </a:lnTo>
                  <a:lnTo>
                    <a:pt x="11144" y="1272730"/>
                  </a:lnTo>
                  <a:lnTo>
                    <a:pt x="9525" y="1269397"/>
                  </a:lnTo>
                  <a:lnTo>
                    <a:pt x="14954" y="1264634"/>
                  </a:lnTo>
                  <a:lnTo>
                    <a:pt x="15526" y="1257014"/>
                  </a:lnTo>
                  <a:lnTo>
                    <a:pt x="50768" y="1272921"/>
                  </a:lnTo>
                  <a:lnTo>
                    <a:pt x="56674" y="1281113"/>
                  </a:lnTo>
                  <a:lnTo>
                    <a:pt x="64008" y="1282160"/>
                  </a:lnTo>
                  <a:lnTo>
                    <a:pt x="77343" y="1277398"/>
                  </a:lnTo>
                  <a:lnTo>
                    <a:pt x="84963" y="1267587"/>
                  </a:lnTo>
                  <a:lnTo>
                    <a:pt x="97727" y="1261586"/>
                  </a:lnTo>
                  <a:lnTo>
                    <a:pt x="105632" y="1249871"/>
                  </a:lnTo>
                  <a:lnTo>
                    <a:pt x="114681" y="1247775"/>
                  </a:lnTo>
                  <a:lnTo>
                    <a:pt x="120682" y="1241298"/>
                  </a:lnTo>
                  <a:lnTo>
                    <a:pt x="129921" y="1242536"/>
                  </a:lnTo>
                  <a:lnTo>
                    <a:pt x="127540" y="1231582"/>
                  </a:lnTo>
                  <a:lnTo>
                    <a:pt x="136588" y="1240727"/>
                  </a:lnTo>
                  <a:lnTo>
                    <a:pt x="139637" y="1251014"/>
                  </a:lnTo>
                  <a:lnTo>
                    <a:pt x="152305" y="1251775"/>
                  </a:lnTo>
                  <a:lnTo>
                    <a:pt x="161449" y="1257205"/>
                  </a:lnTo>
                  <a:lnTo>
                    <a:pt x="164020" y="1263110"/>
                  </a:lnTo>
                  <a:lnTo>
                    <a:pt x="183642" y="1251966"/>
                  </a:lnTo>
                  <a:lnTo>
                    <a:pt x="189167" y="1253395"/>
                  </a:lnTo>
                  <a:lnTo>
                    <a:pt x="185642" y="1254728"/>
                  </a:lnTo>
                  <a:lnTo>
                    <a:pt x="195929" y="1254442"/>
                  </a:lnTo>
                  <a:lnTo>
                    <a:pt x="197168" y="1251204"/>
                  </a:lnTo>
                  <a:lnTo>
                    <a:pt x="204692" y="1253109"/>
                  </a:lnTo>
                  <a:lnTo>
                    <a:pt x="216218" y="1267111"/>
                  </a:lnTo>
                  <a:lnTo>
                    <a:pt x="216503" y="1263682"/>
                  </a:lnTo>
                  <a:lnTo>
                    <a:pt x="216884" y="1266730"/>
                  </a:lnTo>
                  <a:lnTo>
                    <a:pt x="240030" y="1265301"/>
                  </a:lnTo>
                  <a:lnTo>
                    <a:pt x="235648" y="1252347"/>
                  </a:lnTo>
                  <a:lnTo>
                    <a:pt x="228219" y="1248728"/>
                  </a:lnTo>
                  <a:lnTo>
                    <a:pt x="228981" y="1247013"/>
                  </a:lnTo>
                  <a:lnTo>
                    <a:pt x="237935" y="1248537"/>
                  </a:lnTo>
                  <a:lnTo>
                    <a:pt x="236601" y="1246251"/>
                  </a:lnTo>
                  <a:lnTo>
                    <a:pt x="243554" y="1231297"/>
                  </a:lnTo>
                  <a:lnTo>
                    <a:pt x="242030" y="1229868"/>
                  </a:lnTo>
                  <a:lnTo>
                    <a:pt x="256318" y="1222915"/>
                  </a:lnTo>
                  <a:lnTo>
                    <a:pt x="265938" y="1211485"/>
                  </a:lnTo>
                  <a:lnTo>
                    <a:pt x="286417" y="1204913"/>
                  </a:lnTo>
                  <a:lnTo>
                    <a:pt x="293370" y="1197864"/>
                  </a:lnTo>
                  <a:lnTo>
                    <a:pt x="292037" y="1178719"/>
                  </a:lnTo>
                  <a:lnTo>
                    <a:pt x="296989" y="1156430"/>
                  </a:lnTo>
                  <a:lnTo>
                    <a:pt x="310325" y="1133380"/>
                  </a:lnTo>
                  <a:lnTo>
                    <a:pt x="307372" y="1137856"/>
                  </a:lnTo>
                  <a:lnTo>
                    <a:pt x="298418" y="1127665"/>
                  </a:lnTo>
                  <a:lnTo>
                    <a:pt x="299847" y="1125093"/>
                  </a:lnTo>
                  <a:lnTo>
                    <a:pt x="310325" y="1122426"/>
                  </a:lnTo>
                  <a:lnTo>
                    <a:pt x="315849" y="1118616"/>
                  </a:lnTo>
                  <a:lnTo>
                    <a:pt x="313944" y="1119473"/>
                  </a:lnTo>
                  <a:lnTo>
                    <a:pt x="310515" y="1108615"/>
                  </a:lnTo>
                  <a:lnTo>
                    <a:pt x="312706" y="1110615"/>
                  </a:lnTo>
                  <a:lnTo>
                    <a:pt x="305657" y="1099947"/>
                  </a:lnTo>
                  <a:lnTo>
                    <a:pt x="306514" y="1094804"/>
                  </a:lnTo>
                  <a:lnTo>
                    <a:pt x="315468" y="1085469"/>
                  </a:lnTo>
                  <a:lnTo>
                    <a:pt x="304419" y="1078135"/>
                  </a:lnTo>
                  <a:lnTo>
                    <a:pt x="315849" y="1085279"/>
                  </a:lnTo>
                  <a:lnTo>
                    <a:pt x="324421" y="1077944"/>
                  </a:lnTo>
                  <a:lnTo>
                    <a:pt x="325660" y="1070420"/>
                  </a:lnTo>
                  <a:lnTo>
                    <a:pt x="318706" y="1052322"/>
                  </a:lnTo>
                  <a:lnTo>
                    <a:pt x="321564" y="1040416"/>
                  </a:lnTo>
                  <a:lnTo>
                    <a:pt x="323755" y="1037749"/>
                  </a:lnTo>
                  <a:lnTo>
                    <a:pt x="327279" y="1038796"/>
                  </a:lnTo>
                  <a:lnTo>
                    <a:pt x="338804" y="1027652"/>
                  </a:lnTo>
                  <a:lnTo>
                    <a:pt x="339947" y="1013174"/>
                  </a:lnTo>
                  <a:lnTo>
                    <a:pt x="346424" y="1013079"/>
                  </a:lnTo>
                  <a:lnTo>
                    <a:pt x="337756" y="994124"/>
                  </a:lnTo>
                  <a:lnTo>
                    <a:pt x="313182" y="979551"/>
                  </a:lnTo>
                  <a:lnTo>
                    <a:pt x="306514" y="961644"/>
                  </a:lnTo>
                  <a:lnTo>
                    <a:pt x="288893" y="958501"/>
                  </a:lnTo>
                  <a:lnTo>
                    <a:pt x="284036" y="952595"/>
                  </a:lnTo>
                  <a:lnTo>
                    <a:pt x="275272" y="950595"/>
                  </a:lnTo>
                  <a:lnTo>
                    <a:pt x="275082" y="945261"/>
                  </a:lnTo>
                  <a:lnTo>
                    <a:pt x="269367" y="940879"/>
                  </a:lnTo>
                  <a:lnTo>
                    <a:pt x="270605" y="937355"/>
                  </a:lnTo>
                  <a:lnTo>
                    <a:pt x="266224" y="937736"/>
                  </a:lnTo>
                  <a:lnTo>
                    <a:pt x="263557" y="934974"/>
                  </a:lnTo>
                  <a:lnTo>
                    <a:pt x="264986" y="929545"/>
                  </a:lnTo>
                  <a:lnTo>
                    <a:pt x="254508" y="927449"/>
                  </a:lnTo>
                  <a:lnTo>
                    <a:pt x="253555" y="923354"/>
                  </a:lnTo>
                  <a:lnTo>
                    <a:pt x="265747" y="916686"/>
                  </a:lnTo>
                  <a:lnTo>
                    <a:pt x="263557" y="911066"/>
                  </a:lnTo>
                  <a:lnTo>
                    <a:pt x="267462" y="900113"/>
                  </a:lnTo>
                  <a:lnTo>
                    <a:pt x="267748" y="886778"/>
                  </a:lnTo>
                  <a:lnTo>
                    <a:pt x="271939" y="883444"/>
                  </a:lnTo>
                  <a:lnTo>
                    <a:pt x="258509" y="871728"/>
                  </a:lnTo>
                  <a:lnTo>
                    <a:pt x="263271" y="866204"/>
                  </a:lnTo>
                  <a:lnTo>
                    <a:pt x="257461" y="860584"/>
                  </a:lnTo>
                  <a:lnTo>
                    <a:pt x="259080" y="854107"/>
                  </a:lnTo>
                  <a:lnTo>
                    <a:pt x="252317" y="851059"/>
                  </a:lnTo>
                  <a:lnTo>
                    <a:pt x="260604" y="837152"/>
                  </a:lnTo>
                  <a:lnTo>
                    <a:pt x="249364" y="830104"/>
                  </a:lnTo>
                  <a:lnTo>
                    <a:pt x="257270" y="823722"/>
                  </a:lnTo>
                  <a:lnTo>
                    <a:pt x="257937" y="811339"/>
                  </a:lnTo>
                  <a:lnTo>
                    <a:pt x="273463" y="795433"/>
                  </a:lnTo>
                  <a:lnTo>
                    <a:pt x="268796" y="784479"/>
                  </a:lnTo>
                  <a:lnTo>
                    <a:pt x="262604" y="783907"/>
                  </a:lnTo>
                  <a:lnTo>
                    <a:pt x="271653" y="773049"/>
                  </a:lnTo>
                  <a:lnTo>
                    <a:pt x="268700" y="765810"/>
                  </a:lnTo>
                  <a:lnTo>
                    <a:pt x="270796" y="761619"/>
                  </a:lnTo>
                  <a:lnTo>
                    <a:pt x="260128" y="755332"/>
                  </a:lnTo>
                  <a:lnTo>
                    <a:pt x="252412" y="765143"/>
                  </a:lnTo>
                  <a:lnTo>
                    <a:pt x="249745" y="759619"/>
                  </a:lnTo>
                  <a:lnTo>
                    <a:pt x="242887" y="761429"/>
                  </a:lnTo>
                  <a:lnTo>
                    <a:pt x="242316" y="742569"/>
                  </a:lnTo>
                  <a:lnTo>
                    <a:pt x="248698" y="728472"/>
                  </a:lnTo>
                  <a:lnTo>
                    <a:pt x="262414" y="719328"/>
                  </a:lnTo>
                  <a:lnTo>
                    <a:pt x="249364" y="714851"/>
                  </a:lnTo>
                  <a:lnTo>
                    <a:pt x="235839" y="718185"/>
                  </a:lnTo>
                  <a:lnTo>
                    <a:pt x="224314" y="708660"/>
                  </a:lnTo>
                  <a:lnTo>
                    <a:pt x="206026" y="701707"/>
                  </a:lnTo>
                  <a:lnTo>
                    <a:pt x="199644" y="705612"/>
                  </a:lnTo>
                  <a:lnTo>
                    <a:pt x="191357" y="719519"/>
                  </a:lnTo>
                  <a:lnTo>
                    <a:pt x="181642" y="724186"/>
                  </a:lnTo>
                  <a:lnTo>
                    <a:pt x="172879" y="737711"/>
                  </a:lnTo>
                  <a:lnTo>
                    <a:pt x="169545" y="738949"/>
                  </a:lnTo>
                  <a:lnTo>
                    <a:pt x="168688" y="749617"/>
                  </a:lnTo>
                  <a:lnTo>
                    <a:pt x="154972" y="749617"/>
                  </a:lnTo>
                  <a:lnTo>
                    <a:pt x="157925" y="729996"/>
                  </a:lnTo>
                  <a:lnTo>
                    <a:pt x="154114" y="716661"/>
                  </a:lnTo>
                  <a:lnTo>
                    <a:pt x="139255" y="695515"/>
                  </a:lnTo>
                  <a:lnTo>
                    <a:pt x="127540" y="687800"/>
                  </a:lnTo>
                  <a:lnTo>
                    <a:pt x="129445" y="681990"/>
                  </a:lnTo>
                  <a:lnTo>
                    <a:pt x="142780" y="692087"/>
                  </a:lnTo>
                  <a:lnTo>
                    <a:pt x="144494" y="689515"/>
                  </a:lnTo>
                  <a:lnTo>
                    <a:pt x="138684" y="686371"/>
                  </a:lnTo>
                  <a:lnTo>
                    <a:pt x="137541" y="681799"/>
                  </a:lnTo>
                  <a:lnTo>
                    <a:pt x="132683" y="681990"/>
                  </a:lnTo>
                  <a:lnTo>
                    <a:pt x="134398" y="677323"/>
                  </a:lnTo>
                  <a:lnTo>
                    <a:pt x="111443" y="669227"/>
                  </a:lnTo>
                  <a:lnTo>
                    <a:pt x="120110" y="655034"/>
                  </a:lnTo>
                  <a:lnTo>
                    <a:pt x="132017" y="662083"/>
                  </a:lnTo>
                  <a:lnTo>
                    <a:pt x="146018" y="663321"/>
                  </a:lnTo>
                  <a:lnTo>
                    <a:pt x="148971" y="672751"/>
                  </a:lnTo>
                  <a:lnTo>
                    <a:pt x="163354" y="671513"/>
                  </a:lnTo>
                  <a:lnTo>
                    <a:pt x="165640" y="678466"/>
                  </a:lnTo>
                  <a:lnTo>
                    <a:pt x="177832" y="673227"/>
                  </a:lnTo>
                  <a:lnTo>
                    <a:pt x="179546" y="652558"/>
                  </a:lnTo>
                  <a:lnTo>
                    <a:pt x="187071" y="653129"/>
                  </a:lnTo>
                  <a:lnTo>
                    <a:pt x="209645" y="661702"/>
                  </a:lnTo>
                  <a:lnTo>
                    <a:pt x="228124" y="671513"/>
                  </a:lnTo>
                  <a:lnTo>
                    <a:pt x="243840" y="668560"/>
                  </a:lnTo>
                  <a:lnTo>
                    <a:pt x="242221" y="650938"/>
                  </a:lnTo>
                  <a:lnTo>
                    <a:pt x="245173" y="631031"/>
                  </a:lnTo>
                  <a:lnTo>
                    <a:pt x="236029" y="619601"/>
                  </a:lnTo>
                  <a:lnTo>
                    <a:pt x="227838" y="601885"/>
                  </a:lnTo>
                  <a:lnTo>
                    <a:pt x="229934" y="576739"/>
                  </a:lnTo>
                  <a:lnTo>
                    <a:pt x="245745" y="578453"/>
                  </a:lnTo>
                  <a:lnTo>
                    <a:pt x="253175" y="575596"/>
                  </a:lnTo>
                  <a:lnTo>
                    <a:pt x="257175" y="570452"/>
                  </a:lnTo>
                  <a:lnTo>
                    <a:pt x="260318" y="572453"/>
                  </a:lnTo>
                  <a:lnTo>
                    <a:pt x="269462" y="569786"/>
                  </a:lnTo>
                  <a:lnTo>
                    <a:pt x="267271" y="565309"/>
                  </a:lnTo>
                  <a:lnTo>
                    <a:pt x="260128" y="568738"/>
                  </a:lnTo>
                  <a:lnTo>
                    <a:pt x="251841" y="563404"/>
                  </a:lnTo>
                  <a:lnTo>
                    <a:pt x="251365" y="547211"/>
                  </a:lnTo>
                  <a:lnTo>
                    <a:pt x="277463" y="525113"/>
                  </a:lnTo>
                  <a:lnTo>
                    <a:pt x="289274" y="536638"/>
                  </a:lnTo>
                  <a:lnTo>
                    <a:pt x="285179" y="553593"/>
                  </a:lnTo>
                  <a:lnTo>
                    <a:pt x="284512" y="567595"/>
                  </a:lnTo>
                  <a:lnTo>
                    <a:pt x="286988" y="577691"/>
                  </a:lnTo>
                  <a:lnTo>
                    <a:pt x="281559" y="594360"/>
                  </a:lnTo>
                  <a:lnTo>
                    <a:pt x="280987" y="614363"/>
                  </a:lnTo>
                  <a:lnTo>
                    <a:pt x="287655" y="621506"/>
                  </a:lnTo>
                  <a:lnTo>
                    <a:pt x="284036" y="634365"/>
                  </a:lnTo>
                  <a:lnTo>
                    <a:pt x="300704" y="635698"/>
                  </a:lnTo>
                  <a:lnTo>
                    <a:pt x="320230" y="622745"/>
                  </a:lnTo>
                  <a:lnTo>
                    <a:pt x="330518" y="622840"/>
                  </a:lnTo>
                  <a:lnTo>
                    <a:pt x="346520" y="618935"/>
                  </a:lnTo>
                  <a:lnTo>
                    <a:pt x="347853" y="617506"/>
                  </a:lnTo>
                  <a:lnTo>
                    <a:pt x="338423" y="597313"/>
                  </a:lnTo>
                  <a:lnTo>
                    <a:pt x="340519" y="588740"/>
                  </a:lnTo>
                  <a:lnTo>
                    <a:pt x="338804" y="581120"/>
                  </a:lnTo>
                  <a:lnTo>
                    <a:pt x="342329" y="579311"/>
                  </a:lnTo>
                  <a:lnTo>
                    <a:pt x="337090" y="564166"/>
                  </a:lnTo>
                  <a:lnTo>
                    <a:pt x="337280" y="557784"/>
                  </a:lnTo>
                  <a:lnTo>
                    <a:pt x="340043" y="551212"/>
                  </a:lnTo>
                  <a:lnTo>
                    <a:pt x="349282" y="543401"/>
                  </a:lnTo>
                  <a:lnTo>
                    <a:pt x="347853" y="525113"/>
                  </a:lnTo>
                  <a:lnTo>
                    <a:pt x="353949" y="520827"/>
                  </a:lnTo>
                  <a:lnTo>
                    <a:pt x="359378" y="527495"/>
                  </a:lnTo>
                  <a:lnTo>
                    <a:pt x="355663" y="517207"/>
                  </a:lnTo>
                  <a:lnTo>
                    <a:pt x="357473" y="516446"/>
                  </a:lnTo>
                  <a:lnTo>
                    <a:pt x="354997" y="510826"/>
                  </a:lnTo>
                  <a:lnTo>
                    <a:pt x="356902" y="507111"/>
                  </a:lnTo>
                  <a:lnTo>
                    <a:pt x="351472" y="499872"/>
                  </a:lnTo>
                  <a:lnTo>
                    <a:pt x="349758" y="487108"/>
                  </a:lnTo>
                  <a:lnTo>
                    <a:pt x="355283" y="479774"/>
                  </a:lnTo>
                  <a:lnTo>
                    <a:pt x="371094" y="470630"/>
                  </a:lnTo>
                  <a:lnTo>
                    <a:pt x="374713" y="471392"/>
                  </a:lnTo>
                  <a:lnTo>
                    <a:pt x="385096" y="465201"/>
                  </a:lnTo>
                  <a:lnTo>
                    <a:pt x="387858" y="469297"/>
                  </a:lnTo>
                  <a:lnTo>
                    <a:pt x="399383" y="467296"/>
                  </a:lnTo>
                  <a:lnTo>
                    <a:pt x="405860" y="469202"/>
                  </a:lnTo>
                  <a:lnTo>
                    <a:pt x="414433" y="477203"/>
                  </a:lnTo>
                  <a:lnTo>
                    <a:pt x="446437" y="491395"/>
                  </a:lnTo>
                  <a:lnTo>
                    <a:pt x="460438" y="494729"/>
                  </a:lnTo>
                  <a:lnTo>
                    <a:pt x="456914" y="500253"/>
                  </a:lnTo>
                  <a:lnTo>
                    <a:pt x="461201" y="503015"/>
                  </a:lnTo>
                  <a:lnTo>
                    <a:pt x="453771" y="510254"/>
                  </a:lnTo>
                  <a:lnTo>
                    <a:pt x="450342" y="519874"/>
                  </a:lnTo>
                  <a:lnTo>
                    <a:pt x="459772" y="524161"/>
                  </a:lnTo>
                  <a:lnTo>
                    <a:pt x="467868" y="516255"/>
                  </a:lnTo>
                  <a:lnTo>
                    <a:pt x="457867" y="515683"/>
                  </a:lnTo>
                  <a:lnTo>
                    <a:pt x="465677" y="495586"/>
                  </a:lnTo>
                  <a:lnTo>
                    <a:pt x="477964" y="479584"/>
                  </a:lnTo>
                  <a:lnTo>
                    <a:pt x="495300" y="471011"/>
                  </a:lnTo>
                  <a:lnTo>
                    <a:pt x="496824" y="460438"/>
                  </a:lnTo>
                  <a:lnTo>
                    <a:pt x="508254" y="476536"/>
                  </a:lnTo>
                  <a:lnTo>
                    <a:pt x="509587" y="474345"/>
                  </a:lnTo>
                  <a:lnTo>
                    <a:pt x="533210" y="475107"/>
                  </a:lnTo>
                  <a:lnTo>
                    <a:pt x="543878" y="471773"/>
                  </a:lnTo>
                  <a:lnTo>
                    <a:pt x="543592" y="479203"/>
                  </a:lnTo>
                  <a:lnTo>
                    <a:pt x="551974" y="478631"/>
                  </a:lnTo>
                  <a:lnTo>
                    <a:pt x="567214" y="473297"/>
                  </a:lnTo>
                  <a:lnTo>
                    <a:pt x="565499" y="460915"/>
                  </a:lnTo>
                  <a:lnTo>
                    <a:pt x="604456" y="447104"/>
                  </a:lnTo>
                  <a:lnTo>
                    <a:pt x="602647" y="415576"/>
                  </a:lnTo>
                  <a:lnTo>
                    <a:pt x="598170" y="409099"/>
                  </a:lnTo>
                  <a:lnTo>
                    <a:pt x="594931" y="393287"/>
                  </a:lnTo>
                  <a:lnTo>
                    <a:pt x="598742" y="391192"/>
                  </a:lnTo>
                  <a:lnTo>
                    <a:pt x="594741" y="383953"/>
                  </a:lnTo>
                  <a:lnTo>
                    <a:pt x="596075" y="367665"/>
                  </a:lnTo>
                  <a:lnTo>
                    <a:pt x="604266" y="366998"/>
                  </a:lnTo>
                  <a:lnTo>
                    <a:pt x="603790" y="361950"/>
                  </a:lnTo>
                  <a:lnTo>
                    <a:pt x="596360" y="363950"/>
                  </a:lnTo>
                  <a:lnTo>
                    <a:pt x="581692" y="327755"/>
                  </a:lnTo>
                  <a:lnTo>
                    <a:pt x="576453" y="328136"/>
                  </a:lnTo>
                  <a:lnTo>
                    <a:pt x="575596" y="324993"/>
                  </a:lnTo>
                  <a:lnTo>
                    <a:pt x="568357" y="325660"/>
                  </a:lnTo>
                  <a:lnTo>
                    <a:pt x="558070" y="290512"/>
                  </a:lnTo>
                  <a:lnTo>
                    <a:pt x="570167" y="290417"/>
                  </a:lnTo>
                  <a:lnTo>
                    <a:pt x="569119" y="278035"/>
                  </a:lnTo>
                  <a:lnTo>
                    <a:pt x="575024" y="276892"/>
                  </a:lnTo>
                  <a:lnTo>
                    <a:pt x="575977" y="268033"/>
                  </a:lnTo>
                  <a:lnTo>
                    <a:pt x="581215" y="268891"/>
                  </a:lnTo>
                  <a:lnTo>
                    <a:pt x="584835" y="249745"/>
                  </a:lnTo>
                  <a:lnTo>
                    <a:pt x="587693" y="243649"/>
                  </a:lnTo>
                  <a:lnTo>
                    <a:pt x="593503" y="239744"/>
                  </a:lnTo>
                  <a:lnTo>
                    <a:pt x="584168" y="232029"/>
                  </a:lnTo>
                  <a:lnTo>
                    <a:pt x="604552" y="209645"/>
                  </a:lnTo>
                  <a:lnTo>
                    <a:pt x="599313" y="205835"/>
                  </a:lnTo>
                  <a:lnTo>
                    <a:pt x="619601" y="191167"/>
                  </a:lnTo>
                  <a:lnTo>
                    <a:pt x="632460" y="197929"/>
                  </a:lnTo>
                  <a:lnTo>
                    <a:pt x="646843" y="200025"/>
                  </a:lnTo>
                  <a:lnTo>
                    <a:pt x="647700" y="186880"/>
                  </a:lnTo>
                  <a:lnTo>
                    <a:pt x="653415" y="186404"/>
                  </a:lnTo>
                  <a:lnTo>
                    <a:pt x="640937" y="184595"/>
                  </a:lnTo>
                  <a:lnTo>
                    <a:pt x="621983" y="175831"/>
                  </a:lnTo>
                  <a:lnTo>
                    <a:pt x="603885" y="182213"/>
                  </a:lnTo>
                  <a:lnTo>
                    <a:pt x="599599" y="173927"/>
                  </a:lnTo>
                  <a:lnTo>
                    <a:pt x="594074" y="170497"/>
                  </a:lnTo>
                  <a:lnTo>
                    <a:pt x="603313" y="160115"/>
                  </a:lnTo>
                  <a:lnTo>
                    <a:pt x="607219" y="159544"/>
                  </a:lnTo>
                  <a:lnTo>
                    <a:pt x="629507" y="159639"/>
                  </a:lnTo>
                  <a:lnTo>
                    <a:pt x="631317" y="162782"/>
                  </a:lnTo>
                  <a:lnTo>
                    <a:pt x="649510" y="166783"/>
                  </a:lnTo>
                  <a:lnTo>
                    <a:pt x="662845" y="167545"/>
                  </a:lnTo>
                  <a:lnTo>
                    <a:pt x="677037" y="162592"/>
                  </a:lnTo>
                  <a:lnTo>
                    <a:pt x="685514" y="162592"/>
                  </a:lnTo>
                  <a:lnTo>
                    <a:pt x="686753" y="166402"/>
                  </a:lnTo>
                  <a:lnTo>
                    <a:pt x="689705" y="165925"/>
                  </a:lnTo>
                  <a:lnTo>
                    <a:pt x="686943" y="147447"/>
                  </a:lnTo>
                  <a:lnTo>
                    <a:pt x="683038" y="149066"/>
                  </a:lnTo>
                  <a:lnTo>
                    <a:pt x="690372" y="134874"/>
                  </a:lnTo>
                  <a:lnTo>
                    <a:pt x="703231" y="125730"/>
                  </a:lnTo>
                  <a:lnTo>
                    <a:pt x="724471" y="117920"/>
                  </a:lnTo>
                  <a:lnTo>
                    <a:pt x="766572" y="111062"/>
                  </a:lnTo>
                  <a:lnTo>
                    <a:pt x="767334" y="104204"/>
                  </a:lnTo>
                  <a:lnTo>
                    <a:pt x="771620" y="105632"/>
                  </a:lnTo>
                  <a:lnTo>
                    <a:pt x="776192" y="97345"/>
                  </a:lnTo>
                  <a:lnTo>
                    <a:pt x="779431" y="97060"/>
                  </a:lnTo>
                  <a:lnTo>
                    <a:pt x="777526" y="86392"/>
                  </a:lnTo>
                  <a:lnTo>
                    <a:pt x="774192" y="85725"/>
                  </a:lnTo>
                  <a:lnTo>
                    <a:pt x="770382" y="62865"/>
                  </a:lnTo>
                  <a:lnTo>
                    <a:pt x="762857" y="56579"/>
                  </a:lnTo>
                  <a:lnTo>
                    <a:pt x="764477" y="50959"/>
                  </a:lnTo>
                  <a:lnTo>
                    <a:pt x="758285" y="28956"/>
                  </a:lnTo>
                  <a:lnTo>
                    <a:pt x="758762" y="14573"/>
                  </a:lnTo>
                  <a:lnTo>
                    <a:pt x="791718" y="9525"/>
                  </a:lnTo>
                  <a:lnTo>
                    <a:pt x="792575" y="18097"/>
                  </a:lnTo>
                  <a:lnTo>
                    <a:pt x="799433" y="20955"/>
                  </a:lnTo>
                  <a:lnTo>
                    <a:pt x="817245" y="46577"/>
                  </a:lnTo>
                  <a:lnTo>
                    <a:pt x="827818" y="29528"/>
                  </a:lnTo>
                  <a:lnTo>
                    <a:pt x="830199" y="30575"/>
                  </a:lnTo>
                  <a:lnTo>
                    <a:pt x="829913" y="49625"/>
                  </a:lnTo>
                  <a:lnTo>
                    <a:pt x="825627" y="68580"/>
                  </a:lnTo>
                  <a:lnTo>
                    <a:pt x="826865" y="78010"/>
                  </a:lnTo>
                  <a:lnTo>
                    <a:pt x="837152" y="76486"/>
                  </a:lnTo>
                  <a:lnTo>
                    <a:pt x="842772" y="70485"/>
                  </a:lnTo>
                  <a:lnTo>
                    <a:pt x="858393" y="82677"/>
                  </a:lnTo>
                  <a:lnTo>
                    <a:pt x="855536" y="84487"/>
                  </a:lnTo>
                  <a:lnTo>
                    <a:pt x="858679" y="89249"/>
                  </a:lnTo>
                  <a:lnTo>
                    <a:pt x="868204" y="89440"/>
                  </a:lnTo>
                  <a:lnTo>
                    <a:pt x="869156" y="98107"/>
                  </a:lnTo>
                  <a:lnTo>
                    <a:pt x="895731" y="97822"/>
                  </a:lnTo>
                  <a:lnTo>
                    <a:pt x="897731" y="103537"/>
                  </a:lnTo>
                  <a:lnTo>
                    <a:pt x="878205" y="108490"/>
                  </a:lnTo>
                  <a:lnTo>
                    <a:pt x="876110" y="102489"/>
                  </a:lnTo>
                  <a:lnTo>
                    <a:pt x="872109" y="103346"/>
                  </a:lnTo>
                  <a:lnTo>
                    <a:pt x="865822" y="107156"/>
                  </a:lnTo>
                  <a:lnTo>
                    <a:pt x="866870" y="110490"/>
                  </a:lnTo>
                  <a:lnTo>
                    <a:pt x="862965" y="112109"/>
                  </a:lnTo>
                  <a:lnTo>
                    <a:pt x="864013" y="115062"/>
                  </a:lnTo>
                  <a:lnTo>
                    <a:pt x="894112" y="107728"/>
                  </a:lnTo>
                  <a:lnTo>
                    <a:pt x="880967" y="115157"/>
                  </a:lnTo>
                  <a:lnTo>
                    <a:pt x="889540" y="112776"/>
                  </a:lnTo>
                  <a:lnTo>
                    <a:pt x="897541" y="106870"/>
                  </a:lnTo>
                  <a:lnTo>
                    <a:pt x="907352" y="140875"/>
                  </a:lnTo>
                  <a:lnTo>
                    <a:pt x="918020" y="138684"/>
                  </a:lnTo>
                  <a:lnTo>
                    <a:pt x="921353" y="147256"/>
                  </a:lnTo>
                  <a:lnTo>
                    <a:pt x="925925" y="144304"/>
                  </a:lnTo>
                  <a:lnTo>
                    <a:pt x="927640" y="148780"/>
                  </a:lnTo>
                  <a:lnTo>
                    <a:pt x="950119" y="145447"/>
                  </a:lnTo>
                  <a:lnTo>
                    <a:pt x="955929" y="166497"/>
                  </a:lnTo>
                  <a:lnTo>
                    <a:pt x="953453" y="172117"/>
                  </a:lnTo>
                  <a:lnTo>
                    <a:pt x="958405" y="184023"/>
                  </a:lnTo>
                  <a:lnTo>
                    <a:pt x="964121" y="180594"/>
                  </a:lnTo>
                  <a:lnTo>
                    <a:pt x="973646" y="183547"/>
                  </a:lnTo>
                  <a:lnTo>
                    <a:pt x="977646" y="179356"/>
                  </a:lnTo>
                  <a:lnTo>
                    <a:pt x="977170" y="176594"/>
                  </a:lnTo>
                  <a:lnTo>
                    <a:pt x="983075" y="175450"/>
                  </a:lnTo>
                  <a:lnTo>
                    <a:pt x="993458" y="175736"/>
                  </a:lnTo>
                  <a:lnTo>
                    <a:pt x="993838" y="180118"/>
                  </a:lnTo>
                  <a:lnTo>
                    <a:pt x="1002602" y="179546"/>
                  </a:lnTo>
                  <a:lnTo>
                    <a:pt x="1006983" y="183928"/>
                  </a:lnTo>
                  <a:lnTo>
                    <a:pt x="1011079" y="183166"/>
                  </a:lnTo>
                  <a:lnTo>
                    <a:pt x="1056894" y="163544"/>
                  </a:lnTo>
                  <a:lnTo>
                    <a:pt x="1058418" y="160306"/>
                  </a:lnTo>
                  <a:lnTo>
                    <a:pt x="1061561" y="161354"/>
                  </a:lnTo>
                  <a:lnTo>
                    <a:pt x="1070039" y="153829"/>
                  </a:lnTo>
                  <a:lnTo>
                    <a:pt x="1069277" y="142018"/>
                  </a:lnTo>
                  <a:lnTo>
                    <a:pt x="1072896" y="128683"/>
                  </a:lnTo>
                  <a:lnTo>
                    <a:pt x="1066800" y="86963"/>
                  </a:lnTo>
                  <a:lnTo>
                    <a:pt x="1090231" y="84391"/>
                  </a:lnTo>
                  <a:lnTo>
                    <a:pt x="1116425" y="74104"/>
                  </a:lnTo>
                  <a:lnTo>
                    <a:pt x="1134237" y="73342"/>
                  </a:lnTo>
                  <a:lnTo>
                    <a:pt x="1141571" y="70009"/>
                  </a:lnTo>
                  <a:lnTo>
                    <a:pt x="1148048" y="71819"/>
                  </a:lnTo>
                  <a:lnTo>
                    <a:pt x="1135475" y="87344"/>
                  </a:lnTo>
                  <a:lnTo>
                    <a:pt x="1143762" y="90487"/>
                  </a:lnTo>
                  <a:lnTo>
                    <a:pt x="1142524" y="103061"/>
                  </a:lnTo>
                  <a:lnTo>
                    <a:pt x="1145953" y="110490"/>
                  </a:lnTo>
                  <a:lnTo>
                    <a:pt x="1141190" y="112586"/>
                  </a:lnTo>
                  <a:lnTo>
                    <a:pt x="1142143" y="114967"/>
                  </a:lnTo>
                  <a:lnTo>
                    <a:pt x="1154716" y="107061"/>
                  </a:lnTo>
                  <a:lnTo>
                    <a:pt x="1160812" y="113157"/>
                  </a:lnTo>
                  <a:lnTo>
                    <a:pt x="1145191" y="124301"/>
                  </a:lnTo>
                  <a:lnTo>
                    <a:pt x="1136237" y="127063"/>
                  </a:lnTo>
                  <a:lnTo>
                    <a:pt x="1134047" y="136779"/>
                  </a:lnTo>
                  <a:lnTo>
                    <a:pt x="1138619" y="138494"/>
                  </a:lnTo>
                  <a:lnTo>
                    <a:pt x="1147191" y="138874"/>
                  </a:lnTo>
                  <a:lnTo>
                    <a:pt x="1153382" y="133636"/>
                  </a:lnTo>
                  <a:lnTo>
                    <a:pt x="1160240" y="136684"/>
                  </a:lnTo>
                  <a:lnTo>
                    <a:pt x="1161383" y="133064"/>
                  </a:lnTo>
                  <a:lnTo>
                    <a:pt x="1163860" y="133445"/>
                  </a:lnTo>
                  <a:lnTo>
                    <a:pt x="1164050" y="137160"/>
                  </a:lnTo>
                  <a:lnTo>
                    <a:pt x="1172528" y="140113"/>
                  </a:lnTo>
                  <a:lnTo>
                    <a:pt x="1172718" y="133445"/>
                  </a:lnTo>
                  <a:lnTo>
                    <a:pt x="1179862" y="133160"/>
                  </a:lnTo>
                  <a:lnTo>
                    <a:pt x="1182148" y="124492"/>
                  </a:lnTo>
                  <a:lnTo>
                    <a:pt x="1190244" y="130397"/>
                  </a:lnTo>
                  <a:lnTo>
                    <a:pt x="1203579" y="123254"/>
                  </a:lnTo>
                  <a:lnTo>
                    <a:pt x="1213580" y="125539"/>
                  </a:lnTo>
                  <a:lnTo>
                    <a:pt x="1215485" y="129445"/>
                  </a:lnTo>
                  <a:lnTo>
                    <a:pt x="1216438" y="118110"/>
                  </a:lnTo>
                  <a:lnTo>
                    <a:pt x="1224248" y="110490"/>
                  </a:lnTo>
                  <a:lnTo>
                    <a:pt x="1236821" y="114681"/>
                  </a:lnTo>
                  <a:lnTo>
                    <a:pt x="1235297" y="128778"/>
                  </a:lnTo>
                  <a:lnTo>
                    <a:pt x="1227772" y="134303"/>
                  </a:lnTo>
                  <a:lnTo>
                    <a:pt x="1238060" y="142494"/>
                  </a:lnTo>
                  <a:lnTo>
                    <a:pt x="1248347" y="144399"/>
                  </a:lnTo>
                  <a:lnTo>
                    <a:pt x="1247965" y="157639"/>
                  </a:lnTo>
                  <a:lnTo>
                    <a:pt x="1258253" y="160401"/>
                  </a:lnTo>
                  <a:lnTo>
                    <a:pt x="1270635" y="170116"/>
                  </a:lnTo>
                  <a:lnTo>
                    <a:pt x="1271588" y="164497"/>
                  </a:lnTo>
                  <a:lnTo>
                    <a:pt x="1281970" y="164973"/>
                  </a:lnTo>
                  <a:lnTo>
                    <a:pt x="1286161" y="151447"/>
                  </a:lnTo>
                  <a:lnTo>
                    <a:pt x="1297305" y="142875"/>
                  </a:lnTo>
                  <a:lnTo>
                    <a:pt x="1300163" y="151257"/>
                  </a:lnTo>
                  <a:lnTo>
                    <a:pt x="1304449" y="148780"/>
                  </a:lnTo>
                  <a:lnTo>
                    <a:pt x="1306925" y="156400"/>
                  </a:lnTo>
                  <a:lnTo>
                    <a:pt x="1308735" y="151162"/>
                  </a:lnTo>
                  <a:lnTo>
                    <a:pt x="1314069" y="148685"/>
                  </a:lnTo>
                  <a:lnTo>
                    <a:pt x="1318355" y="152686"/>
                  </a:lnTo>
                  <a:lnTo>
                    <a:pt x="1319403" y="159734"/>
                  </a:lnTo>
                  <a:lnTo>
                    <a:pt x="1325689" y="164687"/>
                  </a:lnTo>
                  <a:lnTo>
                    <a:pt x="1326261" y="176689"/>
                  </a:lnTo>
                  <a:lnTo>
                    <a:pt x="1337786" y="177927"/>
                  </a:lnTo>
                  <a:lnTo>
                    <a:pt x="1336262" y="187642"/>
                  </a:lnTo>
                  <a:lnTo>
                    <a:pt x="1338358" y="192214"/>
                  </a:lnTo>
                  <a:lnTo>
                    <a:pt x="1345121" y="191929"/>
                  </a:lnTo>
                  <a:lnTo>
                    <a:pt x="1346930" y="194024"/>
                  </a:lnTo>
                  <a:lnTo>
                    <a:pt x="1341501" y="212217"/>
                  </a:lnTo>
                  <a:lnTo>
                    <a:pt x="1348454" y="207645"/>
                  </a:lnTo>
                  <a:lnTo>
                    <a:pt x="1349216" y="215455"/>
                  </a:lnTo>
                  <a:lnTo>
                    <a:pt x="1368266" y="218313"/>
                  </a:lnTo>
                  <a:lnTo>
                    <a:pt x="1376744" y="222218"/>
                  </a:lnTo>
                  <a:lnTo>
                    <a:pt x="1376363" y="226886"/>
                  </a:lnTo>
                  <a:lnTo>
                    <a:pt x="1393508" y="221266"/>
                  </a:lnTo>
                  <a:lnTo>
                    <a:pt x="1407605" y="227552"/>
                  </a:lnTo>
                  <a:lnTo>
                    <a:pt x="1415415" y="241268"/>
                  </a:lnTo>
                  <a:lnTo>
                    <a:pt x="1415510" y="271653"/>
                  </a:lnTo>
                  <a:lnTo>
                    <a:pt x="1417511" y="270796"/>
                  </a:lnTo>
                  <a:lnTo>
                    <a:pt x="1418939" y="279940"/>
                  </a:lnTo>
                  <a:lnTo>
                    <a:pt x="1420463" y="281940"/>
                  </a:lnTo>
                  <a:lnTo>
                    <a:pt x="1431227" y="280130"/>
                  </a:lnTo>
                  <a:lnTo>
                    <a:pt x="1431322" y="285083"/>
                  </a:lnTo>
                  <a:lnTo>
                    <a:pt x="1434560" y="284893"/>
                  </a:lnTo>
                  <a:lnTo>
                    <a:pt x="1434751" y="288798"/>
                  </a:lnTo>
                  <a:lnTo>
                    <a:pt x="1441514" y="289941"/>
                  </a:lnTo>
                  <a:lnTo>
                    <a:pt x="1440847" y="296894"/>
                  </a:lnTo>
                  <a:lnTo>
                    <a:pt x="1468946" y="296037"/>
                  </a:lnTo>
                  <a:lnTo>
                    <a:pt x="1478661" y="296989"/>
                  </a:lnTo>
                  <a:lnTo>
                    <a:pt x="1485329" y="301276"/>
                  </a:lnTo>
                  <a:lnTo>
                    <a:pt x="1489901" y="295085"/>
                  </a:lnTo>
                  <a:lnTo>
                    <a:pt x="1498664" y="297847"/>
                  </a:lnTo>
                  <a:lnTo>
                    <a:pt x="1505140" y="295275"/>
                  </a:lnTo>
                  <a:lnTo>
                    <a:pt x="1509141" y="289560"/>
                  </a:lnTo>
                  <a:lnTo>
                    <a:pt x="1509427" y="277654"/>
                  </a:lnTo>
                  <a:lnTo>
                    <a:pt x="1521143" y="282988"/>
                  </a:lnTo>
                  <a:lnTo>
                    <a:pt x="1533049" y="279940"/>
                  </a:lnTo>
                  <a:lnTo>
                    <a:pt x="1532763" y="286417"/>
                  </a:lnTo>
                  <a:lnTo>
                    <a:pt x="1540955" y="290322"/>
                  </a:lnTo>
                  <a:lnTo>
                    <a:pt x="1548479" y="299085"/>
                  </a:lnTo>
                  <a:lnTo>
                    <a:pt x="1546765" y="303276"/>
                  </a:lnTo>
                  <a:lnTo>
                    <a:pt x="1554766" y="299275"/>
                  </a:lnTo>
                  <a:lnTo>
                    <a:pt x="1563434" y="311467"/>
                  </a:lnTo>
                  <a:lnTo>
                    <a:pt x="1569244" y="327946"/>
                  </a:lnTo>
                  <a:lnTo>
                    <a:pt x="1567529" y="341281"/>
                  </a:lnTo>
                  <a:lnTo>
                    <a:pt x="1570577" y="346900"/>
                  </a:lnTo>
                  <a:lnTo>
                    <a:pt x="1574673" y="345091"/>
                  </a:lnTo>
                  <a:lnTo>
                    <a:pt x="1579245" y="350425"/>
                  </a:lnTo>
                  <a:lnTo>
                    <a:pt x="1574673" y="353949"/>
                  </a:lnTo>
                  <a:lnTo>
                    <a:pt x="1585151" y="364998"/>
                  </a:lnTo>
                  <a:lnTo>
                    <a:pt x="1592389" y="383572"/>
                  </a:lnTo>
                  <a:lnTo>
                    <a:pt x="1583912" y="387382"/>
                  </a:lnTo>
                  <a:lnTo>
                    <a:pt x="1564862" y="387667"/>
                  </a:lnTo>
                  <a:lnTo>
                    <a:pt x="1550003" y="392716"/>
                  </a:lnTo>
                  <a:lnTo>
                    <a:pt x="1540573" y="431197"/>
                  </a:lnTo>
                  <a:lnTo>
                    <a:pt x="1523047" y="445008"/>
                  </a:lnTo>
                  <a:lnTo>
                    <a:pt x="1521047" y="449485"/>
                  </a:lnTo>
                  <a:lnTo>
                    <a:pt x="1488853" y="430625"/>
                  </a:lnTo>
                  <a:lnTo>
                    <a:pt x="1472755" y="436150"/>
                  </a:lnTo>
                  <a:lnTo>
                    <a:pt x="1460659" y="445008"/>
                  </a:lnTo>
                  <a:lnTo>
                    <a:pt x="1450277" y="446532"/>
                  </a:lnTo>
                  <a:lnTo>
                    <a:pt x="1439418" y="452723"/>
                  </a:lnTo>
                  <a:lnTo>
                    <a:pt x="1419892" y="470345"/>
                  </a:lnTo>
                  <a:lnTo>
                    <a:pt x="1396270" y="499110"/>
                  </a:lnTo>
                  <a:lnTo>
                    <a:pt x="1391603" y="508540"/>
                  </a:lnTo>
                  <a:lnTo>
                    <a:pt x="1387412" y="504444"/>
                  </a:lnTo>
                  <a:lnTo>
                    <a:pt x="1386173" y="545878"/>
                  </a:lnTo>
                  <a:lnTo>
                    <a:pt x="1372743" y="569309"/>
                  </a:lnTo>
                  <a:lnTo>
                    <a:pt x="1355217" y="584073"/>
                  </a:lnTo>
                  <a:lnTo>
                    <a:pt x="1354836" y="590360"/>
                  </a:lnTo>
                  <a:lnTo>
                    <a:pt x="1360742" y="597884"/>
                  </a:lnTo>
                  <a:lnTo>
                    <a:pt x="1410557" y="585502"/>
                  </a:lnTo>
                  <a:lnTo>
                    <a:pt x="1423702" y="576548"/>
                  </a:lnTo>
                  <a:lnTo>
                    <a:pt x="1424464" y="584549"/>
                  </a:lnTo>
                  <a:lnTo>
                    <a:pt x="1418939" y="593312"/>
                  </a:lnTo>
                  <a:lnTo>
                    <a:pt x="1420749" y="601885"/>
                  </a:lnTo>
                  <a:lnTo>
                    <a:pt x="1419225" y="609314"/>
                  </a:lnTo>
                  <a:lnTo>
                    <a:pt x="1423702" y="625412"/>
                  </a:lnTo>
                  <a:lnTo>
                    <a:pt x="1444085" y="621030"/>
                  </a:lnTo>
                  <a:lnTo>
                    <a:pt x="1444657" y="631031"/>
                  </a:lnTo>
                  <a:lnTo>
                    <a:pt x="1449229" y="642842"/>
                  </a:lnTo>
                  <a:lnTo>
                    <a:pt x="1458278" y="647033"/>
                  </a:lnTo>
                  <a:lnTo>
                    <a:pt x="1461802" y="661892"/>
                  </a:lnTo>
                  <a:lnTo>
                    <a:pt x="1487519" y="708184"/>
                  </a:lnTo>
                  <a:lnTo>
                    <a:pt x="1466945" y="719804"/>
                  </a:lnTo>
                  <a:lnTo>
                    <a:pt x="1471231" y="726567"/>
                  </a:lnTo>
                  <a:lnTo>
                    <a:pt x="1459325" y="737330"/>
                  </a:lnTo>
                  <a:lnTo>
                    <a:pt x="1469041" y="752189"/>
                  </a:lnTo>
                  <a:lnTo>
                    <a:pt x="1472946" y="786098"/>
                  </a:lnTo>
                  <a:lnTo>
                    <a:pt x="1484567" y="783622"/>
                  </a:lnTo>
                  <a:lnTo>
                    <a:pt x="1493330" y="802386"/>
                  </a:lnTo>
                  <a:lnTo>
                    <a:pt x="1506474" y="799147"/>
                  </a:lnTo>
                  <a:lnTo>
                    <a:pt x="1506855" y="813340"/>
                  </a:lnTo>
                  <a:lnTo>
                    <a:pt x="1515332" y="811530"/>
                  </a:lnTo>
                  <a:lnTo>
                    <a:pt x="1519142" y="813911"/>
                  </a:lnTo>
                  <a:lnTo>
                    <a:pt x="1521047" y="830199"/>
                  </a:lnTo>
                  <a:lnTo>
                    <a:pt x="1508379" y="853630"/>
                  </a:lnTo>
                  <a:lnTo>
                    <a:pt x="1506760" y="871252"/>
                  </a:lnTo>
                  <a:lnTo>
                    <a:pt x="1524857" y="907352"/>
                  </a:lnTo>
                  <a:lnTo>
                    <a:pt x="1526191" y="922211"/>
                  </a:lnTo>
                  <a:lnTo>
                    <a:pt x="1533620" y="927925"/>
                  </a:lnTo>
                  <a:lnTo>
                    <a:pt x="1546098" y="923639"/>
                  </a:lnTo>
                  <a:lnTo>
                    <a:pt x="1567720" y="910209"/>
                  </a:lnTo>
                  <a:lnTo>
                    <a:pt x="1578769" y="910209"/>
                  </a:lnTo>
                  <a:lnTo>
                    <a:pt x="1583246" y="914400"/>
                  </a:lnTo>
                  <a:lnTo>
                    <a:pt x="1576864" y="927449"/>
                  </a:lnTo>
                  <a:lnTo>
                    <a:pt x="1554956" y="944785"/>
                  </a:lnTo>
                  <a:lnTo>
                    <a:pt x="1554671" y="960215"/>
                  </a:lnTo>
                  <a:lnTo>
                    <a:pt x="1560386" y="973264"/>
                  </a:lnTo>
                  <a:lnTo>
                    <a:pt x="1574197" y="978789"/>
                  </a:lnTo>
                  <a:lnTo>
                    <a:pt x="1596962" y="976598"/>
                  </a:lnTo>
                  <a:lnTo>
                    <a:pt x="1599724" y="972026"/>
                  </a:lnTo>
                  <a:lnTo>
                    <a:pt x="1599724" y="955072"/>
                  </a:lnTo>
                  <a:lnTo>
                    <a:pt x="1606772" y="949071"/>
                  </a:lnTo>
                  <a:lnTo>
                    <a:pt x="1610773" y="954310"/>
                  </a:lnTo>
                  <a:lnTo>
                    <a:pt x="1613345" y="969931"/>
                  </a:lnTo>
                  <a:lnTo>
                    <a:pt x="1616773" y="971836"/>
                  </a:lnTo>
                  <a:lnTo>
                    <a:pt x="1647063" y="958977"/>
                  </a:lnTo>
                  <a:lnTo>
                    <a:pt x="1656683" y="961168"/>
                  </a:lnTo>
                  <a:lnTo>
                    <a:pt x="1693736" y="1005173"/>
                  </a:lnTo>
                  <a:lnTo>
                    <a:pt x="1710785" y="1014603"/>
                  </a:lnTo>
                  <a:lnTo>
                    <a:pt x="1716500" y="1012412"/>
                  </a:lnTo>
                  <a:lnTo>
                    <a:pt x="1716786" y="1008126"/>
                  </a:lnTo>
                  <a:lnTo>
                    <a:pt x="1708214" y="1004983"/>
                  </a:lnTo>
                  <a:lnTo>
                    <a:pt x="1695450" y="988314"/>
                  </a:lnTo>
                  <a:lnTo>
                    <a:pt x="1696688" y="983361"/>
                  </a:lnTo>
                  <a:lnTo>
                    <a:pt x="1706975" y="975360"/>
                  </a:lnTo>
                  <a:lnTo>
                    <a:pt x="1714690" y="982123"/>
                  </a:lnTo>
                  <a:lnTo>
                    <a:pt x="1726978" y="1003935"/>
                  </a:lnTo>
                  <a:lnTo>
                    <a:pt x="1742599" y="1012317"/>
                  </a:lnTo>
                  <a:lnTo>
                    <a:pt x="1748409" y="1006697"/>
                  </a:lnTo>
                  <a:lnTo>
                    <a:pt x="1754314" y="981361"/>
                  </a:lnTo>
                  <a:lnTo>
                    <a:pt x="1758029" y="976503"/>
                  </a:lnTo>
                  <a:lnTo>
                    <a:pt x="1769840" y="973836"/>
                  </a:lnTo>
                  <a:lnTo>
                    <a:pt x="1781080" y="976408"/>
                  </a:lnTo>
                  <a:lnTo>
                    <a:pt x="1788605" y="981456"/>
                  </a:lnTo>
                  <a:lnTo>
                    <a:pt x="1798320" y="979741"/>
                  </a:lnTo>
                  <a:lnTo>
                    <a:pt x="1822037" y="947547"/>
                  </a:lnTo>
                  <a:lnTo>
                    <a:pt x="1837944" y="941070"/>
                  </a:lnTo>
                  <a:lnTo>
                    <a:pt x="1844230" y="943070"/>
                  </a:lnTo>
                  <a:lnTo>
                    <a:pt x="1845659" y="948404"/>
                  </a:lnTo>
                  <a:lnTo>
                    <a:pt x="1833467" y="965263"/>
                  </a:lnTo>
                  <a:lnTo>
                    <a:pt x="1830991" y="978503"/>
                  </a:lnTo>
                  <a:lnTo>
                    <a:pt x="1833658" y="988314"/>
                  </a:lnTo>
                  <a:lnTo>
                    <a:pt x="1845850" y="1001173"/>
                  </a:lnTo>
                  <a:lnTo>
                    <a:pt x="1847374" y="1009555"/>
                  </a:lnTo>
                  <a:lnTo>
                    <a:pt x="1845564" y="1029843"/>
                  </a:lnTo>
                  <a:lnTo>
                    <a:pt x="1840611" y="1036320"/>
                  </a:lnTo>
                  <a:lnTo>
                    <a:pt x="1829943" y="1043178"/>
                  </a:lnTo>
                  <a:lnTo>
                    <a:pt x="1826323" y="1050131"/>
                  </a:lnTo>
                  <a:lnTo>
                    <a:pt x="1825752" y="1062514"/>
                  </a:lnTo>
                  <a:lnTo>
                    <a:pt x="1819085" y="1068514"/>
                  </a:lnTo>
                  <a:lnTo>
                    <a:pt x="1797463" y="1066610"/>
                  </a:lnTo>
                  <a:lnTo>
                    <a:pt x="1793558" y="1076801"/>
                  </a:lnTo>
                  <a:lnTo>
                    <a:pt x="1783747" y="1076897"/>
                  </a:lnTo>
                  <a:lnTo>
                    <a:pt x="1779270" y="1093756"/>
                  </a:lnTo>
                  <a:lnTo>
                    <a:pt x="1780604" y="1095947"/>
                  </a:lnTo>
                  <a:lnTo>
                    <a:pt x="1776508" y="1101852"/>
                  </a:lnTo>
                  <a:lnTo>
                    <a:pt x="1773650" y="1123474"/>
                  </a:lnTo>
                  <a:lnTo>
                    <a:pt x="1752886" y="1140809"/>
                  </a:lnTo>
                  <a:lnTo>
                    <a:pt x="1745456" y="1156049"/>
                  </a:lnTo>
                  <a:lnTo>
                    <a:pt x="1742980" y="1153858"/>
                  </a:lnTo>
                  <a:lnTo>
                    <a:pt x="1712214" y="1175861"/>
                  </a:lnTo>
                  <a:lnTo>
                    <a:pt x="1700975" y="1180910"/>
                  </a:lnTo>
                  <a:lnTo>
                    <a:pt x="1685735" y="1194911"/>
                  </a:lnTo>
                  <a:lnTo>
                    <a:pt x="1688687" y="1205198"/>
                  </a:lnTo>
                  <a:lnTo>
                    <a:pt x="1683163" y="1208437"/>
                  </a:lnTo>
                  <a:lnTo>
                    <a:pt x="1691545" y="1216533"/>
                  </a:lnTo>
                  <a:lnTo>
                    <a:pt x="1690021" y="1220343"/>
                  </a:lnTo>
                  <a:lnTo>
                    <a:pt x="1678686" y="1225582"/>
                  </a:lnTo>
                  <a:lnTo>
                    <a:pt x="1677543" y="1223772"/>
                  </a:lnTo>
                  <a:lnTo>
                    <a:pt x="1661827" y="1229201"/>
                  </a:lnTo>
                  <a:lnTo>
                    <a:pt x="1655731" y="1220629"/>
                  </a:lnTo>
                  <a:lnTo>
                    <a:pt x="1653350" y="1211771"/>
                  </a:lnTo>
                  <a:lnTo>
                    <a:pt x="1661827" y="1207961"/>
                  </a:lnTo>
                  <a:lnTo>
                    <a:pt x="1664875" y="1205674"/>
                  </a:lnTo>
                  <a:lnTo>
                    <a:pt x="1663637" y="1204341"/>
                  </a:lnTo>
                  <a:lnTo>
                    <a:pt x="1651254" y="1206151"/>
                  </a:lnTo>
                  <a:lnTo>
                    <a:pt x="1644205" y="1193197"/>
                  </a:lnTo>
                  <a:lnTo>
                    <a:pt x="1637729" y="1187005"/>
                  </a:lnTo>
                  <a:lnTo>
                    <a:pt x="1636300" y="1189768"/>
                  </a:lnTo>
                  <a:lnTo>
                    <a:pt x="1618964" y="1191292"/>
                  </a:lnTo>
                  <a:lnTo>
                    <a:pt x="1612678" y="1190054"/>
                  </a:lnTo>
                  <a:lnTo>
                    <a:pt x="1611249" y="1186148"/>
                  </a:lnTo>
                  <a:lnTo>
                    <a:pt x="1564196" y="1197102"/>
                  </a:lnTo>
                  <a:lnTo>
                    <a:pt x="1549146" y="1209294"/>
                  </a:lnTo>
                  <a:lnTo>
                    <a:pt x="1552670" y="1224153"/>
                  </a:lnTo>
                  <a:lnTo>
                    <a:pt x="1565815" y="1228915"/>
                  </a:lnTo>
                  <a:lnTo>
                    <a:pt x="1566101" y="1231392"/>
                  </a:lnTo>
                  <a:lnTo>
                    <a:pt x="1562767" y="1243489"/>
                  </a:lnTo>
                  <a:lnTo>
                    <a:pt x="1544288" y="1255300"/>
                  </a:lnTo>
                  <a:lnTo>
                    <a:pt x="1526762" y="1262824"/>
                  </a:lnTo>
                  <a:lnTo>
                    <a:pt x="1523047" y="1258253"/>
                  </a:lnTo>
                  <a:lnTo>
                    <a:pt x="1511713" y="1261491"/>
                  </a:lnTo>
                  <a:lnTo>
                    <a:pt x="1507617" y="1257395"/>
                  </a:lnTo>
                  <a:lnTo>
                    <a:pt x="1499616" y="1258348"/>
                  </a:lnTo>
                  <a:lnTo>
                    <a:pt x="1489615" y="1253204"/>
                  </a:lnTo>
                  <a:lnTo>
                    <a:pt x="1469517" y="1254919"/>
                  </a:lnTo>
                  <a:lnTo>
                    <a:pt x="1460945" y="1248251"/>
                  </a:lnTo>
                  <a:lnTo>
                    <a:pt x="1450658" y="1257490"/>
                  </a:lnTo>
                  <a:lnTo>
                    <a:pt x="1453325" y="1261205"/>
                  </a:lnTo>
                  <a:lnTo>
                    <a:pt x="1448372" y="1263015"/>
                  </a:lnTo>
                  <a:lnTo>
                    <a:pt x="1449229" y="1275016"/>
                  </a:lnTo>
                  <a:lnTo>
                    <a:pt x="1463135" y="1281208"/>
                  </a:lnTo>
                  <a:lnTo>
                    <a:pt x="1466660" y="1285208"/>
                  </a:lnTo>
                  <a:lnTo>
                    <a:pt x="1462278" y="1290828"/>
                  </a:lnTo>
                  <a:lnTo>
                    <a:pt x="1467422" y="1292542"/>
                  </a:lnTo>
                  <a:lnTo>
                    <a:pt x="1462088" y="1300829"/>
                  </a:lnTo>
                  <a:lnTo>
                    <a:pt x="1457325" y="1319308"/>
                  </a:lnTo>
                  <a:lnTo>
                    <a:pt x="1437227" y="1331690"/>
                  </a:lnTo>
                  <a:lnTo>
                    <a:pt x="1442561" y="1338739"/>
                  </a:lnTo>
                  <a:lnTo>
                    <a:pt x="1440371" y="1338072"/>
                  </a:lnTo>
                  <a:lnTo>
                    <a:pt x="1437132" y="1349502"/>
                  </a:lnTo>
                  <a:lnTo>
                    <a:pt x="1442085" y="1361599"/>
                  </a:lnTo>
                  <a:lnTo>
                    <a:pt x="1440275" y="1382649"/>
                  </a:lnTo>
                  <a:lnTo>
                    <a:pt x="1442942" y="1392936"/>
                  </a:lnTo>
                  <a:lnTo>
                    <a:pt x="1452467" y="1401318"/>
                  </a:lnTo>
                  <a:lnTo>
                    <a:pt x="1451324" y="1409795"/>
                  </a:lnTo>
                  <a:lnTo>
                    <a:pt x="1456754" y="1428274"/>
                  </a:lnTo>
                  <a:lnTo>
                    <a:pt x="1470660" y="1448753"/>
                  </a:lnTo>
                  <a:lnTo>
                    <a:pt x="1472089" y="1455230"/>
                  </a:lnTo>
                  <a:lnTo>
                    <a:pt x="1477613" y="1459230"/>
                  </a:lnTo>
                  <a:lnTo>
                    <a:pt x="1476756" y="1465040"/>
                  </a:lnTo>
                  <a:lnTo>
                    <a:pt x="1480566" y="1469612"/>
                  </a:lnTo>
                  <a:lnTo>
                    <a:pt x="1484567" y="1488567"/>
                  </a:lnTo>
                  <a:lnTo>
                    <a:pt x="1492568" y="1501712"/>
                  </a:lnTo>
                  <a:lnTo>
                    <a:pt x="1488758" y="1510951"/>
                  </a:lnTo>
                  <a:lnTo>
                    <a:pt x="1486853" y="1511713"/>
                  </a:lnTo>
                  <a:lnTo>
                    <a:pt x="1489424" y="1505998"/>
                  </a:lnTo>
                  <a:lnTo>
                    <a:pt x="1487519" y="1503235"/>
                  </a:lnTo>
                  <a:lnTo>
                    <a:pt x="1479042" y="1510474"/>
                  </a:lnTo>
                  <a:lnTo>
                    <a:pt x="1470946" y="1523143"/>
                  </a:lnTo>
                  <a:lnTo>
                    <a:pt x="1466660" y="1523714"/>
                  </a:lnTo>
                  <a:lnTo>
                    <a:pt x="1466088" y="1528381"/>
                  </a:lnTo>
                  <a:lnTo>
                    <a:pt x="1445419" y="1544669"/>
                  </a:lnTo>
                  <a:lnTo>
                    <a:pt x="1449134" y="1547336"/>
                  </a:lnTo>
                  <a:lnTo>
                    <a:pt x="1447038" y="1550099"/>
                  </a:lnTo>
                  <a:lnTo>
                    <a:pt x="1451801" y="1554671"/>
                  </a:lnTo>
                  <a:lnTo>
                    <a:pt x="1444085" y="1564196"/>
                  </a:lnTo>
                  <a:lnTo>
                    <a:pt x="1458849" y="1556766"/>
                  </a:lnTo>
                  <a:lnTo>
                    <a:pt x="1465231" y="1559624"/>
                  </a:lnTo>
                  <a:lnTo>
                    <a:pt x="1468184" y="1557719"/>
                  </a:lnTo>
                  <a:lnTo>
                    <a:pt x="1471422" y="1562290"/>
                  </a:lnTo>
                  <a:lnTo>
                    <a:pt x="1468469" y="1565910"/>
                  </a:lnTo>
                  <a:lnTo>
                    <a:pt x="1474470" y="1566672"/>
                  </a:lnTo>
                  <a:lnTo>
                    <a:pt x="1475613" y="1569339"/>
                  </a:lnTo>
                  <a:lnTo>
                    <a:pt x="1468564" y="1586484"/>
                  </a:lnTo>
                  <a:lnTo>
                    <a:pt x="1463802" y="1585246"/>
                  </a:lnTo>
                  <a:lnTo>
                    <a:pt x="1461611" y="1589627"/>
                  </a:lnTo>
                  <a:lnTo>
                    <a:pt x="1466755" y="1594200"/>
                  </a:lnTo>
                  <a:lnTo>
                    <a:pt x="1469612" y="1594200"/>
                  </a:lnTo>
                  <a:lnTo>
                    <a:pt x="1471231" y="1590389"/>
                  </a:lnTo>
                  <a:lnTo>
                    <a:pt x="1480280" y="1593247"/>
                  </a:lnTo>
                  <a:lnTo>
                    <a:pt x="1475708" y="1609153"/>
                  </a:lnTo>
                  <a:lnTo>
                    <a:pt x="1470184" y="1609153"/>
                  </a:lnTo>
                  <a:lnTo>
                    <a:pt x="1448086" y="1621822"/>
                  </a:lnTo>
                  <a:lnTo>
                    <a:pt x="1446371" y="1620488"/>
                  </a:lnTo>
                  <a:lnTo>
                    <a:pt x="1443228" y="1627346"/>
                  </a:lnTo>
                  <a:lnTo>
                    <a:pt x="1446752" y="1625917"/>
                  </a:lnTo>
                  <a:lnTo>
                    <a:pt x="1451039" y="1634681"/>
                  </a:lnTo>
                  <a:lnTo>
                    <a:pt x="1449514" y="1641539"/>
                  </a:lnTo>
                  <a:lnTo>
                    <a:pt x="1441037" y="1643729"/>
                  </a:lnTo>
                  <a:lnTo>
                    <a:pt x="1441514" y="1656684"/>
                  </a:lnTo>
                  <a:lnTo>
                    <a:pt x="1453705" y="1668971"/>
                  </a:lnTo>
                  <a:lnTo>
                    <a:pt x="1457611" y="1683163"/>
                  </a:lnTo>
                  <a:lnTo>
                    <a:pt x="1461992" y="1685735"/>
                  </a:lnTo>
                  <a:lnTo>
                    <a:pt x="1474565" y="1686020"/>
                  </a:lnTo>
                  <a:lnTo>
                    <a:pt x="1469803" y="1691259"/>
                  </a:lnTo>
                  <a:lnTo>
                    <a:pt x="1469422" y="1695926"/>
                  </a:lnTo>
                  <a:lnTo>
                    <a:pt x="1456849" y="1709261"/>
                  </a:lnTo>
                  <a:lnTo>
                    <a:pt x="1460754" y="1730121"/>
                  </a:lnTo>
                  <a:lnTo>
                    <a:pt x="1452181" y="1739551"/>
                  </a:lnTo>
                  <a:lnTo>
                    <a:pt x="1433894" y="1731835"/>
                  </a:lnTo>
                  <a:lnTo>
                    <a:pt x="1433798" y="1740217"/>
                  </a:lnTo>
                  <a:lnTo>
                    <a:pt x="1420463" y="1741456"/>
                  </a:lnTo>
                  <a:lnTo>
                    <a:pt x="1407700" y="1736884"/>
                  </a:lnTo>
                  <a:lnTo>
                    <a:pt x="1401223" y="1738789"/>
                  </a:lnTo>
                  <a:lnTo>
                    <a:pt x="1397889" y="1740980"/>
                  </a:lnTo>
                  <a:lnTo>
                    <a:pt x="1394651" y="1754124"/>
                  </a:lnTo>
                  <a:lnTo>
                    <a:pt x="1387316" y="1759172"/>
                  </a:lnTo>
                  <a:lnTo>
                    <a:pt x="1363504" y="1766983"/>
                  </a:lnTo>
                  <a:lnTo>
                    <a:pt x="1350550" y="1777270"/>
                  </a:lnTo>
                  <a:lnTo>
                    <a:pt x="1347597" y="1791081"/>
                  </a:lnTo>
                  <a:lnTo>
                    <a:pt x="1345121" y="1785271"/>
                  </a:lnTo>
                  <a:lnTo>
                    <a:pt x="1349788" y="1773365"/>
                  </a:lnTo>
                  <a:lnTo>
                    <a:pt x="1364742" y="1756886"/>
                  </a:lnTo>
                  <a:lnTo>
                    <a:pt x="1367885" y="1744123"/>
                  </a:lnTo>
                  <a:lnTo>
                    <a:pt x="1352550" y="1732502"/>
                  </a:lnTo>
                  <a:lnTo>
                    <a:pt x="1337786" y="1713071"/>
                  </a:lnTo>
                  <a:lnTo>
                    <a:pt x="1314260" y="1706785"/>
                  </a:lnTo>
                  <a:lnTo>
                    <a:pt x="1303306" y="1706594"/>
                  </a:lnTo>
                  <a:lnTo>
                    <a:pt x="1280731" y="1694212"/>
                  </a:lnTo>
                  <a:lnTo>
                    <a:pt x="1275302" y="1675734"/>
                  </a:lnTo>
                  <a:lnTo>
                    <a:pt x="1275874" y="1645825"/>
                  </a:lnTo>
                  <a:lnTo>
                    <a:pt x="1285780" y="1621536"/>
                  </a:lnTo>
                  <a:lnTo>
                    <a:pt x="1286542" y="1611058"/>
                  </a:lnTo>
                  <a:lnTo>
                    <a:pt x="1281017" y="1603725"/>
                  </a:lnTo>
                  <a:lnTo>
                    <a:pt x="1269968" y="1599724"/>
                  </a:lnTo>
                  <a:lnTo>
                    <a:pt x="1263015" y="1587246"/>
                  </a:lnTo>
                  <a:lnTo>
                    <a:pt x="1267301" y="1578959"/>
                  </a:lnTo>
                  <a:lnTo>
                    <a:pt x="1272350" y="1575626"/>
                  </a:lnTo>
                  <a:lnTo>
                    <a:pt x="1276445" y="1564005"/>
                  </a:lnTo>
                  <a:lnTo>
                    <a:pt x="1275112" y="1538954"/>
                  </a:lnTo>
                  <a:lnTo>
                    <a:pt x="1267397" y="1528191"/>
                  </a:lnTo>
                  <a:lnTo>
                    <a:pt x="1281875" y="1522095"/>
                  </a:lnTo>
                  <a:lnTo>
                    <a:pt x="1289971" y="1515332"/>
                  </a:lnTo>
                  <a:lnTo>
                    <a:pt x="1282446" y="1514475"/>
                  </a:lnTo>
                  <a:lnTo>
                    <a:pt x="1276922" y="1509522"/>
                  </a:lnTo>
                  <a:lnTo>
                    <a:pt x="1279493" y="1496092"/>
                  </a:lnTo>
                  <a:lnTo>
                    <a:pt x="1273683" y="1494187"/>
                  </a:lnTo>
                  <a:lnTo>
                    <a:pt x="1271778" y="1478661"/>
                  </a:lnTo>
                  <a:lnTo>
                    <a:pt x="1268921" y="1477518"/>
                  </a:lnTo>
                  <a:lnTo>
                    <a:pt x="1270921" y="1471803"/>
                  </a:lnTo>
                  <a:lnTo>
                    <a:pt x="1289590" y="1479994"/>
                  </a:lnTo>
                  <a:lnTo>
                    <a:pt x="1315117" y="1481423"/>
                  </a:lnTo>
                  <a:lnTo>
                    <a:pt x="1327690" y="1457515"/>
                  </a:lnTo>
                  <a:lnTo>
                    <a:pt x="1329214" y="1445895"/>
                  </a:lnTo>
                  <a:lnTo>
                    <a:pt x="1318641" y="1433608"/>
                  </a:lnTo>
                  <a:lnTo>
                    <a:pt x="1310735" y="1430369"/>
                  </a:lnTo>
                  <a:lnTo>
                    <a:pt x="1307497" y="1413129"/>
                  </a:lnTo>
                  <a:lnTo>
                    <a:pt x="1299496" y="1405890"/>
                  </a:lnTo>
                  <a:lnTo>
                    <a:pt x="1297972" y="1397889"/>
                  </a:lnTo>
                  <a:lnTo>
                    <a:pt x="1288923" y="1386173"/>
                  </a:lnTo>
                  <a:lnTo>
                    <a:pt x="1277779" y="1378363"/>
                  </a:lnTo>
                  <a:lnTo>
                    <a:pt x="1250061" y="1381887"/>
                  </a:lnTo>
                  <a:lnTo>
                    <a:pt x="1238440" y="1386078"/>
                  </a:lnTo>
                  <a:lnTo>
                    <a:pt x="1205389" y="1379506"/>
                  </a:lnTo>
                  <a:lnTo>
                    <a:pt x="1199674" y="1373124"/>
                  </a:lnTo>
                  <a:lnTo>
                    <a:pt x="1202246" y="1365980"/>
                  </a:lnTo>
                  <a:lnTo>
                    <a:pt x="1196530" y="1367790"/>
                  </a:lnTo>
                  <a:lnTo>
                    <a:pt x="1184339" y="1379030"/>
                  </a:lnTo>
                  <a:lnTo>
                    <a:pt x="1183577" y="1382935"/>
                  </a:lnTo>
                  <a:lnTo>
                    <a:pt x="1179957" y="1384173"/>
                  </a:lnTo>
                  <a:lnTo>
                    <a:pt x="1169194" y="1378458"/>
                  </a:lnTo>
                  <a:lnTo>
                    <a:pt x="1154144" y="1361599"/>
                  </a:lnTo>
                  <a:lnTo>
                    <a:pt x="1146810" y="1359217"/>
                  </a:lnTo>
                  <a:lnTo>
                    <a:pt x="1142619" y="1354550"/>
                  </a:lnTo>
                  <a:lnTo>
                    <a:pt x="1140143" y="1355884"/>
                  </a:lnTo>
                  <a:lnTo>
                    <a:pt x="1129665" y="1352645"/>
                  </a:lnTo>
                  <a:lnTo>
                    <a:pt x="1116521" y="1362361"/>
                  </a:lnTo>
                  <a:lnTo>
                    <a:pt x="1107281" y="1364456"/>
                  </a:lnTo>
                  <a:lnTo>
                    <a:pt x="1101947" y="1362647"/>
                  </a:lnTo>
                  <a:lnTo>
                    <a:pt x="1096328" y="1367980"/>
                  </a:lnTo>
                  <a:lnTo>
                    <a:pt x="1073563" y="1365409"/>
                  </a:lnTo>
                  <a:lnTo>
                    <a:pt x="1069467" y="1368171"/>
                  </a:lnTo>
                  <a:lnTo>
                    <a:pt x="1065371" y="1362361"/>
                  </a:lnTo>
                  <a:lnTo>
                    <a:pt x="1056989" y="1367219"/>
                  </a:lnTo>
                  <a:lnTo>
                    <a:pt x="1055942" y="1374077"/>
                  </a:lnTo>
                  <a:lnTo>
                    <a:pt x="1065086" y="1387697"/>
                  </a:lnTo>
                  <a:lnTo>
                    <a:pt x="1067467" y="1405128"/>
                  </a:lnTo>
                  <a:lnTo>
                    <a:pt x="1060323" y="1407509"/>
                  </a:lnTo>
                  <a:lnTo>
                    <a:pt x="1057370" y="1411796"/>
                  </a:lnTo>
                  <a:lnTo>
                    <a:pt x="1050131" y="1409224"/>
                  </a:lnTo>
                  <a:lnTo>
                    <a:pt x="1035748" y="1414748"/>
                  </a:lnTo>
                  <a:lnTo>
                    <a:pt x="1007650" y="1412748"/>
                  </a:lnTo>
                  <a:lnTo>
                    <a:pt x="996696" y="1420368"/>
                  </a:lnTo>
                  <a:lnTo>
                    <a:pt x="996601" y="1433417"/>
                  </a:lnTo>
                  <a:lnTo>
                    <a:pt x="1002697" y="1445895"/>
                  </a:lnTo>
                  <a:lnTo>
                    <a:pt x="1001649" y="1457896"/>
                  </a:lnTo>
                  <a:lnTo>
                    <a:pt x="1008602" y="1464088"/>
                  </a:lnTo>
                  <a:lnTo>
                    <a:pt x="1008983" y="1468565"/>
                  </a:lnTo>
                  <a:lnTo>
                    <a:pt x="1008507" y="1482090"/>
                  </a:lnTo>
                  <a:lnTo>
                    <a:pt x="1003459" y="1487805"/>
                  </a:lnTo>
                  <a:lnTo>
                    <a:pt x="1005078" y="1496378"/>
                  </a:lnTo>
                  <a:lnTo>
                    <a:pt x="997744" y="1506093"/>
                  </a:lnTo>
                  <a:lnTo>
                    <a:pt x="975455" y="1504855"/>
                  </a:lnTo>
                  <a:lnTo>
                    <a:pt x="962120" y="1507998"/>
                  </a:lnTo>
                  <a:lnTo>
                    <a:pt x="953071" y="1506379"/>
                  </a:lnTo>
                  <a:lnTo>
                    <a:pt x="942404" y="1509998"/>
                  </a:lnTo>
                  <a:lnTo>
                    <a:pt x="939355" y="1514094"/>
                  </a:lnTo>
                  <a:lnTo>
                    <a:pt x="949452" y="1517333"/>
                  </a:lnTo>
                  <a:lnTo>
                    <a:pt x="944785" y="1528096"/>
                  </a:lnTo>
                  <a:lnTo>
                    <a:pt x="936022" y="1535240"/>
                  </a:lnTo>
                  <a:lnTo>
                    <a:pt x="938022" y="1537430"/>
                  </a:lnTo>
                  <a:lnTo>
                    <a:pt x="935260" y="1544193"/>
                  </a:lnTo>
                  <a:lnTo>
                    <a:pt x="930497" y="1539907"/>
                  </a:lnTo>
                  <a:lnTo>
                    <a:pt x="923830" y="1550575"/>
                  </a:lnTo>
                  <a:lnTo>
                    <a:pt x="919448" y="1568006"/>
                  </a:lnTo>
                  <a:lnTo>
                    <a:pt x="914781" y="1562195"/>
                  </a:lnTo>
                  <a:lnTo>
                    <a:pt x="919544" y="1551909"/>
                  </a:lnTo>
                  <a:lnTo>
                    <a:pt x="915067" y="1538287"/>
                  </a:lnTo>
                  <a:lnTo>
                    <a:pt x="915543" y="1531525"/>
                  </a:lnTo>
                  <a:lnTo>
                    <a:pt x="911066" y="1523143"/>
                  </a:lnTo>
                  <a:lnTo>
                    <a:pt x="894683" y="1527143"/>
                  </a:lnTo>
                  <a:lnTo>
                    <a:pt x="893350" y="1531620"/>
                  </a:lnTo>
                  <a:lnTo>
                    <a:pt x="892969" y="1528762"/>
                  </a:lnTo>
                  <a:lnTo>
                    <a:pt x="880491" y="1533906"/>
                  </a:lnTo>
                  <a:lnTo>
                    <a:pt x="883920" y="1541717"/>
                  </a:lnTo>
                  <a:lnTo>
                    <a:pt x="873538" y="1539621"/>
                  </a:lnTo>
                  <a:lnTo>
                    <a:pt x="870109" y="1535430"/>
                  </a:lnTo>
                  <a:lnTo>
                    <a:pt x="863346" y="1538383"/>
                  </a:lnTo>
                  <a:lnTo>
                    <a:pt x="848392" y="1553813"/>
                  </a:lnTo>
                  <a:lnTo>
                    <a:pt x="844963" y="1549146"/>
                  </a:lnTo>
                  <a:close/>
                  <a:moveTo>
                    <a:pt x="209169" y="1257110"/>
                  </a:moveTo>
                  <a:lnTo>
                    <a:pt x="211931" y="1255681"/>
                  </a:lnTo>
                  <a:lnTo>
                    <a:pt x="214122" y="1259586"/>
                  </a:lnTo>
                  <a:lnTo>
                    <a:pt x="209169" y="12571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7" name="Freihandform: Form 176">
              <a:extLst>
                <a:ext uri="{FF2B5EF4-FFF2-40B4-BE49-F238E27FC236}">
                  <a16:creationId xmlns:a16="http://schemas.microsoft.com/office/drawing/2014/main" id="{C054AFB6-055D-458F-AB7A-6AD546DC8B24}"/>
                </a:ext>
              </a:extLst>
            </p:cNvPr>
            <p:cNvSpPr/>
            <p:nvPr/>
          </p:nvSpPr>
          <p:spPr>
            <a:xfrm>
              <a:off x="1675600" y="3704845"/>
              <a:ext cx="509850" cy="678150"/>
            </a:xfrm>
            <a:custGeom>
              <a:avLst/>
              <a:gdLst>
                <a:gd name="connsiteX0" fmla="*/ 33242 w 981075"/>
                <a:gd name="connsiteY0" fmla="*/ 808101 h 1304925"/>
                <a:gd name="connsiteX1" fmla="*/ 32671 w 981075"/>
                <a:gd name="connsiteY1" fmla="*/ 804767 h 1304925"/>
                <a:gd name="connsiteX2" fmla="*/ 37624 w 981075"/>
                <a:gd name="connsiteY2" fmla="*/ 798862 h 1304925"/>
                <a:gd name="connsiteX3" fmla="*/ 64770 w 981075"/>
                <a:gd name="connsiteY3" fmla="*/ 784193 h 1304925"/>
                <a:gd name="connsiteX4" fmla="*/ 59341 w 981075"/>
                <a:gd name="connsiteY4" fmla="*/ 780669 h 1304925"/>
                <a:gd name="connsiteX5" fmla="*/ 61912 w 981075"/>
                <a:gd name="connsiteY5" fmla="*/ 762095 h 1304925"/>
                <a:gd name="connsiteX6" fmla="*/ 65818 w 981075"/>
                <a:gd name="connsiteY6" fmla="*/ 762095 h 1304925"/>
                <a:gd name="connsiteX7" fmla="*/ 66865 w 981075"/>
                <a:gd name="connsiteY7" fmla="*/ 745045 h 1304925"/>
                <a:gd name="connsiteX8" fmla="*/ 60293 w 981075"/>
                <a:gd name="connsiteY8" fmla="*/ 746474 h 1304925"/>
                <a:gd name="connsiteX9" fmla="*/ 50387 w 981075"/>
                <a:gd name="connsiteY9" fmla="*/ 739711 h 1304925"/>
                <a:gd name="connsiteX10" fmla="*/ 55340 w 981075"/>
                <a:gd name="connsiteY10" fmla="*/ 728186 h 1304925"/>
                <a:gd name="connsiteX11" fmla="*/ 54864 w 981075"/>
                <a:gd name="connsiteY11" fmla="*/ 725900 h 1304925"/>
                <a:gd name="connsiteX12" fmla="*/ 49625 w 981075"/>
                <a:gd name="connsiteY12" fmla="*/ 727424 h 1304925"/>
                <a:gd name="connsiteX13" fmla="*/ 47435 w 981075"/>
                <a:gd name="connsiteY13" fmla="*/ 720185 h 1304925"/>
                <a:gd name="connsiteX14" fmla="*/ 41053 w 981075"/>
                <a:gd name="connsiteY14" fmla="*/ 721328 h 1304925"/>
                <a:gd name="connsiteX15" fmla="*/ 40005 w 981075"/>
                <a:gd name="connsiteY15" fmla="*/ 718280 h 1304925"/>
                <a:gd name="connsiteX16" fmla="*/ 33337 w 981075"/>
                <a:gd name="connsiteY16" fmla="*/ 723043 h 1304925"/>
                <a:gd name="connsiteX17" fmla="*/ 22288 w 981075"/>
                <a:gd name="connsiteY17" fmla="*/ 707612 h 1304925"/>
                <a:gd name="connsiteX18" fmla="*/ 15812 w 981075"/>
                <a:gd name="connsiteY18" fmla="*/ 707612 h 1304925"/>
                <a:gd name="connsiteX19" fmla="*/ 17145 w 981075"/>
                <a:gd name="connsiteY19" fmla="*/ 698373 h 1304925"/>
                <a:gd name="connsiteX20" fmla="*/ 9525 w 981075"/>
                <a:gd name="connsiteY20" fmla="*/ 685038 h 1304925"/>
                <a:gd name="connsiteX21" fmla="*/ 11716 w 981075"/>
                <a:gd name="connsiteY21" fmla="*/ 681514 h 1304925"/>
                <a:gd name="connsiteX22" fmla="*/ 15716 w 981075"/>
                <a:gd name="connsiteY22" fmla="*/ 681895 h 1304925"/>
                <a:gd name="connsiteX23" fmla="*/ 18764 w 981075"/>
                <a:gd name="connsiteY23" fmla="*/ 678847 h 1304925"/>
                <a:gd name="connsiteX24" fmla="*/ 29146 w 981075"/>
                <a:gd name="connsiteY24" fmla="*/ 685705 h 1304925"/>
                <a:gd name="connsiteX25" fmla="*/ 33623 w 981075"/>
                <a:gd name="connsiteY25" fmla="*/ 675989 h 1304925"/>
                <a:gd name="connsiteX26" fmla="*/ 42672 w 981075"/>
                <a:gd name="connsiteY26" fmla="*/ 671799 h 1304925"/>
                <a:gd name="connsiteX27" fmla="*/ 44196 w 981075"/>
                <a:gd name="connsiteY27" fmla="*/ 674656 h 1304925"/>
                <a:gd name="connsiteX28" fmla="*/ 47149 w 981075"/>
                <a:gd name="connsiteY28" fmla="*/ 673036 h 1304925"/>
                <a:gd name="connsiteX29" fmla="*/ 54483 w 981075"/>
                <a:gd name="connsiteY29" fmla="*/ 677894 h 1304925"/>
                <a:gd name="connsiteX30" fmla="*/ 61436 w 981075"/>
                <a:gd name="connsiteY30" fmla="*/ 674846 h 1304925"/>
                <a:gd name="connsiteX31" fmla="*/ 65532 w 981075"/>
                <a:gd name="connsiteY31" fmla="*/ 676466 h 1304925"/>
                <a:gd name="connsiteX32" fmla="*/ 69152 w 981075"/>
                <a:gd name="connsiteY32" fmla="*/ 661607 h 1304925"/>
                <a:gd name="connsiteX33" fmla="*/ 71152 w 981075"/>
                <a:gd name="connsiteY33" fmla="*/ 660845 h 1304925"/>
                <a:gd name="connsiteX34" fmla="*/ 70771 w 981075"/>
                <a:gd name="connsiteY34" fmla="*/ 654844 h 1304925"/>
                <a:gd name="connsiteX35" fmla="*/ 76676 w 981075"/>
                <a:gd name="connsiteY35" fmla="*/ 648938 h 1304925"/>
                <a:gd name="connsiteX36" fmla="*/ 87058 w 981075"/>
                <a:gd name="connsiteY36" fmla="*/ 649034 h 1304925"/>
                <a:gd name="connsiteX37" fmla="*/ 87439 w 981075"/>
                <a:gd name="connsiteY37" fmla="*/ 645319 h 1304925"/>
                <a:gd name="connsiteX38" fmla="*/ 91154 w 981075"/>
                <a:gd name="connsiteY38" fmla="*/ 650272 h 1304925"/>
                <a:gd name="connsiteX39" fmla="*/ 92297 w 981075"/>
                <a:gd name="connsiteY39" fmla="*/ 644176 h 1304925"/>
                <a:gd name="connsiteX40" fmla="*/ 89821 w 981075"/>
                <a:gd name="connsiteY40" fmla="*/ 643795 h 1304925"/>
                <a:gd name="connsiteX41" fmla="*/ 90011 w 981075"/>
                <a:gd name="connsiteY41" fmla="*/ 641223 h 1304925"/>
                <a:gd name="connsiteX42" fmla="*/ 102203 w 981075"/>
                <a:gd name="connsiteY42" fmla="*/ 624745 h 1304925"/>
                <a:gd name="connsiteX43" fmla="*/ 114014 w 981075"/>
                <a:gd name="connsiteY43" fmla="*/ 614649 h 1304925"/>
                <a:gd name="connsiteX44" fmla="*/ 118110 w 981075"/>
                <a:gd name="connsiteY44" fmla="*/ 617315 h 1304925"/>
                <a:gd name="connsiteX45" fmla="*/ 133445 w 981075"/>
                <a:gd name="connsiteY45" fmla="*/ 601694 h 1304925"/>
                <a:gd name="connsiteX46" fmla="*/ 141827 w 981075"/>
                <a:gd name="connsiteY46" fmla="*/ 601694 h 1304925"/>
                <a:gd name="connsiteX47" fmla="*/ 149828 w 981075"/>
                <a:gd name="connsiteY47" fmla="*/ 592169 h 1304925"/>
                <a:gd name="connsiteX48" fmla="*/ 154019 w 981075"/>
                <a:gd name="connsiteY48" fmla="*/ 591502 h 1304925"/>
                <a:gd name="connsiteX49" fmla="*/ 161354 w 981075"/>
                <a:gd name="connsiteY49" fmla="*/ 574643 h 1304925"/>
                <a:gd name="connsiteX50" fmla="*/ 170402 w 981075"/>
                <a:gd name="connsiteY50" fmla="*/ 567690 h 1304925"/>
                <a:gd name="connsiteX51" fmla="*/ 186023 w 981075"/>
                <a:gd name="connsiteY51" fmla="*/ 546735 h 1304925"/>
                <a:gd name="connsiteX52" fmla="*/ 182499 w 981075"/>
                <a:gd name="connsiteY52" fmla="*/ 540163 h 1304925"/>
                <a:gd name="connsiteX53" fmla="*/ 201930 w 981075"/>
                <a:gd name="connsiteY53" fmla="*/ 533876 h 1304925"/>
                <a:gd name="connsiteX54" fmla="*/ 214122 w 981075"/>
                <a:gd name="connsiteY54" fmla="*/ 523494 h 1304925"/>
                <a:gd name="connsiteX55" fmla="*/ 219742 w 981075"/>
                <a:gd name="connsiteY55" fmla="*/ 511302 h 1304925"/>
                <a:gd name="connsiteX56" fmla="*/ 229933 w 981075"/>
                <a:gd name="connsiteY56" fmla="*/ 506730 h 1304925"/>
                <a:gd name="connsiteX57" fmla="*/ 236315 w 981075"/>
                <a:gd name="connsiteY57" fmla="*/ 498920 h 1304925"/>
                <a:gd name="connsiteX58" fmla="*/ 248793 w 981075"/>
                <a:gd name="connsiteY58" fmla="*/ 490918 h 1304925"/>
                <a:gd name="connsiteX59" fmla="*/ 264128 w 981075"/>
                <a:gd name="connsiteY59" fmla="*/ 469868 h 1304925"/>
                <a:gd name="connsiteX60" fmla="*/ 274320 w 981075"/>
                <a:gd name="connsiteY60" fmla="*/ 468916 h 1304925"/>
                <a:gd name="connsiteX61" fmla="*/ 281845 w 981075"/>
                <a:gd name="connsiteY61" fmla="*/ 447770 h 1304925"/>
                <a:gd name="connsiteX62" fmla="*/ 281178 w 981075"/>
                <a:gd name="connsiteY62" fmla="*/ 435578 h 1304925"/>
                <a:gd name="connsiteX63" fmla="*/ 277844 w 981075"/>
                <a:gd name="connsiteY63" fmla="*/ 427291 h 1304925"/>
                <a:gd name="connsiteX64" fmla="*/ 280321 w 981075"/>
                <a:gd name="connsiteY64" fmla="*/ 420148 h 1304925"/>
                <a:gd name="connsiteX65" fmla="*/ 273748 w 981075"/>
                <a:gd name="connsiteY65" fmla="*/ 421195 h 1304925"/>
                <a:gd name="connsiteX66" fmla="*/ 253460 w 981075"/>
                <a:gd name="connsiteY66" fmla="*/ 414147 h 1304925"/>
                <a:gd name="connsiteX67" fmla="*/ 236506 w 981075"/>
                <a:gd name="connsiteY67" fmla="*/ 412432 h 1304925"/>
                <a:gd name="connsiteX68" fmla="*/ 217551 w 981075"/>
                <a:gd name="connsiteY68" fmla="*/ 397478 h 1304925"/>
                <a:gd name="connsiteX69" fmla="*/ 210312 w 981075"/>
                <a:gd name="connsiteY69" fmla="*/ 395954 h 1304925"/>
                <a:gd name="connsiteX70" fmla="*/ 190690 w 981075"/>
                <a:gd name="connsiteY70" fmla="*/ 409670 h 1304925"/>
                <a:gd name="connsiteX71" fmla="*/ 172783 w 981075"/>
                <a:gd name="connsiteY71" fmla="*/ 404336 h 1304925"/>
                <a:gd name="connsiteX72" fmla="*/ 158591 w 981075"/>
                <a:gd name="connsiteY72" fmla="*/ 410527 h 1304925"/>
                <a:gd name="connsiteX73" fmla="*/ 148209 w 981075"/>
                <a:gd name="connsiteY73" fmla="*/ 408623 h 1304925"/>
                <a:gd name="connsiteX74" fmla="*/ 136398 w 981075"/>
                <a:gd name="connsiteY74" fmla="*/ 399479 h 1304925"/>
                <a:gd name="connsiteX75" fmla="*/ 136779 w 981075"/>
                <a:gd name="connsiteY75" fmla="*/ 385286 h 1304925"/>
                <a:gd name="connsiteX76" fmla="*/ 131826 w 981075"/>
                <a:gd name="connsiteY76" fmla="*/ 375380 h 1304925"/>
                <a:gd name="connsiteX77" fmla="*/ 135922 w 981075"/>
                <a:gd name="connsiteY77" fmla="*/ 370523 h 1304925"/>
                <a:gd name="connsiteX78" fmla="*/ 136303 w 981075"/>
                <a:gd name="connsiteY78" fmla="*/ 363379 h 1304925"/>
                <a:gd name="connsiteX79" fmla="*/ 130112 w 981075"/>
                <a:gd name="connsiteY79" fmla="*/ 353092 h 1304925"/>
                <a:gd name="connsiteX80" fmla="*/ 134969 w 981075"/>
                <a:gd name="connsiteY80" fmla="*/ 344710 h 1304925"/>
                <a:gd name="connsiteX81" fmla="*/ 133064 w 981075"/>
                <a:gd name="connsiteY81" fmla="*/ 340519 h 1304925"/>
                <a:gd name="connsiteX82" fmla="*/ 134493 w 981075"/>
                <a:gd name="connsiteY82" fmla="*/ 330708 h 1304925"/>
                <a:gd name="connsiteX83" fmla="*/ 126206 w 981075"/>
                <a:gd name="connsiteY83" fmla="*/ 326041 h 1304925"/>
                <a:gd name="connsiteX84" fmla="*/ 118491 w 981075"/>
                <a:gd name="connsiteY84" fmla="*/ 329470 h 1304925"/>
                <a:gd name="connsiteX85" fmla="*/ 103632 w 981075"/>
                <a:gd name="connsiteY85" fmla="*/ 325469 h 1304925"/>
                <a:gd name="connsiteX86" fmla="*/ 99250 w 981075"/>
                <a:gd name="connsiteY86" fmla="*/ 311277 h 1304925"/>
                <a:gd name="connsiteX87" fmla="*/ 104013 w 981075"/>
                <a:gd name="connsiteY87" fmla="*/ 299085 h 1304925"/>
                <a:gd name="connsiteX88" fmla="*/ 123063 w 981075"/>
                <a:gd name="connsiteY88" fmla="*/ 288417 h 1304925"/>
                <a:gd name="connsiteX89" fmla="*/ 133921 w 981075"/>
                <a:gd name="connsiteY89" fmla="*/ 277939 h 1304925"/>
                <a:gd name="connsiteX90" fmla="*/ 147066 w 981075"/>
                <a:gd name="connsiteY90" fmla="*/ 270320 h 1304925"/>
                <a:gd name="connsiteX91" fmla="*/ 166116 w 981075"/>
                <a:gd name="connsiteY91" fmla="*/ 247269 h 1304925"/>
                <a:gd name="connsiteX92" fmla="*/ 166687 w 981075"/>
                <a:gd name="connsiteY92" fmla="*/ 245269 h 1304925"/>
                <a:gd name="connsiteX93" fmla="*/ 164020 w 981075"/>
                <a:gd name="connsiteY93" fmla="*/ 244602 h 1304925"/>
                <a:gd name="connsiteX94" fmla="*/ 170021 w 981075"/>
                <a:gd name="connsiteY94" fmla="*/ 230886 h 1304925"/>
                <a:gd name="connsiteX95" fmla="*/ 152876 w 981075"/>
                <a:gd name="connsiteY95" fmla="*/ 225647 h 1304925"/>
                <a:gd name="connsiteX96" fmla="*/ 143828 w 981075"/>
                <a:gd name="connsiteY96" fmla="*/ 194691 h 1304925"/>
                <a:gd name="connsiteX97" fmla="*/ 147637 w 981075"/>
                <a:gd name="connsiteY97" fmla="*/ 191834 h 1304925"/>
                <a:gd name="connsiteX98" fmla="*/ 143351 w 981075"/>
                <a:gd name="connsiteY98" fmla="*/ 187738 h 1304925"/>
                <a:gd name="connsiteX99" fmla="*/ 165545 w 981075"/>
                <a:gd name="connsiteY99" fmla="*/ 176689 h 1304925"/>
                <a:gd name="connsiteX100" fmla="*/ 165354 w 981075"/>
                <a:gd name="connsiteY100" fmla="*/ 183832 h 1304925"/>
                <a:gd name="connsiteX101" fmla="*/ 167354 w 981075"/>
                <a:gd name="connsiteY101" fmla="*/ 185547 h 1304925"/>
                <a:gd name="connsiteX102" fmla="*/ 170783 w 981075"/>
                <a:gd name="connsiteY102" fmla="*/ 183166 h 1304925"/>
                <a:gd name="connsiteX103" fmla="*/ 174117 w 981075"/>
                <a:gd name="connsiteY103" fmla="*/ 186499 h 1304925"/>
                <a:gd name="connsiteX104" fmla="*/ 178022 w 981075"/>
                <a:gd name="connsiteY104" fmla="*/ 191548 h 1304925"/>
                <a:gd name="connsiteX105" fmla="*/ 178213 w 981075"/>
                <a:gd name="connsiteY105" fmla="*/ 197644 h 1304925"/>
                <a:gd name="connsiteX106" fmla="*/ 185547 w 981075"/>
                <a:gd name="connsiteY106" fmla="*/ 206026 h 1304925"/>
                <a:gd name="connsiteX107" fmla="*/ 200120 w 981075"/>
                <a:gd name="connsiteY107" fmla="*/ 195739 h 1304925"/>
                <a:gd name="connsiteX108" fmla="*/ 199358 w 981075"/>
                <a:gd name="connsiteY108" fmla="*/ 179927 h 1304925"/>
                <a:gd name="connsiteX109" fmla="*/ 202882 w 981075"/>
                <a:gd name="connsiteY109" fmla="*/ 180975 h 1304925"/>
                <a:gd name="connsiteX110" fmla="*/ 206026 w 981075"/>
                <a:gd name="connsiteY110" fmla="*/ 189833 h 1304925"/>
                <a:gd name="connsiteX111" fmla="*/ 227171 w 981075"/>
                <a:gd name="connsiteY111" fmla="*/ 189738 h 1304925"/>
                <a:gd name="connsiteX112" fmla="*/ 242506 w 981075"/>
                <a:gd name="connsiteY112" fmla="*/ 196501 h 1304925"/>
                <a:gd name="connsiteX113" fmla="*/ 244221 w 981075"/>
                <a:gd name="connsiteY113" fmla="*/ 200215 h 1304925"/>
                <a:gd name="connsiteX114" fmla="*/ 261937 w 981075"/>
                <a:gd name="connsiteY114" fmla="*/ 201739 h 1304925"/>
                <a:gd name="connsiteX115" fmla="*/ 269177 w 981075"/>
                <a:gd name="connsiteY115" fmla="*/ 207550 h 1304925"/>
                <a:gd name="connsiteX116" fmla="*/ 268700 w 981075"/>
                <a:gd name="connsiteY116" fmla="*/ 192119 h 1304925"/>
                <a:gd name="connsiteX117" fmla="*/ 285179 w 981075"/>
                <a:gd name="connsiteY117" fmla="*/ 194501 h 1304925"/>
                <a:gd name="connsiteX118" fmla="*/ 285655 w 981075"/>
                <a:gd name="connsiteY118" fmla="*/ 203263 h 1304925"/>
                <a:gd name="connsiteX119" fmla="*/ 300133 w 981075"/>
                <a:gd name="connsiteY119" fmla="*/ 203359 h 1304925"/>
                <a:gd name="connsiteX120" fmla="*/ 303562 w 981075"/>
                <a:gd name="connsiteY120" fmla="*/ 210788 h 1304925"/>
                <a:gd name="connsiteX121" fmla="*/ 311182 w 981075"/>
                <a:gd name="connsiteY121" fmla="*/ 217075 h 1304925"/>
                <a:gd name="connsiteX122" fmla="*/ 313849 w 981075"/>
                <a:gd name="connsiteY122" fmla="*/ 211264 h 1304925"/>
                <a:gd name="connsiteX123" fmla="*/ 317563 w 981075"/>
                <a:gd name="connsiteY123" fmla="*/ 210598 h 1304925"/>
                <a:gd name="connsiteX124" fmla="*/ 327470 w 981075"/>
                <a:gd name="connsiteY124" fmla="*/ 200406 h 1304925"/>
                <a:gd name="connsiteX125" fmla="*/ 337471 w 981075"/>
                <a:gd name="connsiteY125" fmla="*/ 201644 h 1304925"/>
                <a:gd name="connsiteX126" fmla="*/ 352330 w 981075"/>
                <a:gd name="connsiteY126" fmla="*/ 199358 h 1304925"/>
                <a:gd name="connsiteX127" fmla="*/ 355759 w 981075"/>
                <a:gd name="connsiteY127" fmla="*/ 210788 h 1304925"/>
                <a:gd name="connsiteX128" fmla="*/ 350901 w 981075"/>
                <a:gd name="connsiteY128" fmla="*/ 223742 h 1304925"/>
                <a:gd name="connsiteX129" fmla="*/ 351663 w 981075"/>
                <a:gd name="connsiteY129" fmla="*/ 232029 h 1304925"/>
                <a:gd name="connsiteX130" fmla="*/ 348901 w 981075"/>
                <a:gd name="connsiteY130" fmla="*/ 241268 h 1304925"/>
                <a:gd name="connsiteX131" fmla="*/ 358712 w 981075"/>
                <a:gd name="connsiteY131" fmla="*/ 250793 h 1304925"/>
                <a:gd name="connsiteX132" fmla="*/ 376619 w 981075"/>
                <a:gd name="connsiteY132" fmla="*/ 257366 h 1304925"/>
                <a:gd name="connsiteX133" fmla="*/ 398240 w 981075"/>
                <a:gd name="connsiteY133" fmla="*/ 261080 h 1304925"/>
                <a:gd name="connsiteX134" fmla="*/ 420243 w 981075"/>
                <a:gd name="connsiteY134" fmla="*/ 245745 h 1304925"/>
                <a:gd name="connsiteX135" fmla="*/ 424434 w 981075"/>
                <a:gd name="connsiteY135" fmla="*/ 238696 h 1304925"/>
                <a:gd name="connsiteX136" fmla="*/ 423767 w 981075"/>
                <a:gd name="connsiteY136" fmla="*/ 231077 h 1304925"/>
                <a:gd name="connsiteX137" fmla="*/ 415195 w 981075"/>
                <a:gd name="connsiteY137" fmla="*/ 216408 h 1304925"/>
                <a:gd name="connsiteX138" fmla="*/ 420624 w 981075"/>
                <a:gd name="connsiteY138" fmla="*/ 182785 h 1304925"/>
                <a:gd name="connsiteX139" fmla="*/ 418433 w 981075"/>
                <a:gd name="connsiteY139" fmla="*/ 173641 h 1304925"/>
                <a:gd name="connsiteX140" fmla="*/ 419862 w 981075"/>
                <a:gd name="connsiteY140" fmla="*/ 166783 h 1304925"/>
                <a:gd name="connsiteX141" fmla="*/ 424339 w 981075"/>
                <a:gd name="connsiteY141" fmla="*/ 168402 h 1304925"/>
                <a:gd name="connsiteX142" fmla="*/ 437483 w 981075"/>
                <a:gd name="connsiteY142" fmla="*/ 164782 h 1304925"/>
                <a:gd name="connsiteX143" fmla="*/ 453295 w 981075"/>
                <a:gd name="connsiteY143" fmla="*/ 153257 h 1304925"/>
                <a:gd name="connsiteX144" fmla="*/ 462344 w 981075"/>
                <a:gd name="connsiteY144" fmla="*/ 141541 h 1304925"/>
                <a:gd name="connsiteX145" fmla="*/ 466344 w 981075"/>
                <a:gd name="connsiteY145" fmla="*/ 140398 h 1304925"/>
                <a:gd name="connsiteX146" fmla="*/ 485013 w 981075"/>
                <a:gd name="connsiteY146" fmla="*/ 148971 h 1304925"/>
                <a:gd name="connsiteX147" fmla="*/ 494443 w 981075"/>
                <a:gd name="connsiteY147" fmla="*/ 157734 h 1304925"/>
                <a:gd name="connsiteX148" fmla="*/ 508445 w 981075"/>
                <a:gd name="connsiteY148" fmla="*/ 165735 h 1304925"/>
                <a:gd name="connsiteX149" fmla="*/ 517493 w 981075"/>
                <a:gd name="connsiteY149" fmla="*/ 163163 h 1304925"/>
                <a:gd name="connsiteX150" fmla="*/ 527875 w 981075"/>
                <a:gd name="connsiteY150" fmla="*/ 163925 h 1304925"/>
                <a:gd name="connsiteX151" fmla="*/ 535781 w 981075"/>
                <a:gd name="connsiteY151" fmla="*/ 168783 h 1304925"/>
                <a:gd name="connsiteX152" fmla="*/ 527590 w 981075"/>
                <a:gd name="connsiteY152" fmla="*/ 142970 h 1304925"/>
                <a:gd name="connsiteX153" fmla="*/ 528828 w 981075"/>
                <a:gd name="connsiteY153" fmla="*/ 126778 h 1304925"/>
                <a:gd name="connsiteX154" fmla="*/ 534733 w 981075"/>
                <a:gd name="connsiteY154" fmla="*/ 123254 h 1304925"/>
                <a:gd name="connsiteX155" fmla="*/ 541020 w 981075"/>
                <a:gd name="connsiteY155" fmla="*/ 124301 h 1304925"/>
                <a:gd name="connsiteX156" fmla="*/ 559689 w 981075"/>
                <a:gd name="connsiteY156" fmla="*/ 120110 h 1304925"/>
                <a:gd name="connsiteX157" fmla="*/ 578548 w 981075"/>
                <a:gd name="connsiteY157" fmla="*/ 108013 h 1304925"/>
                <a:gd name="connsiteX158" fmla="*/ 595313 w 981075"/>
                <a:gd name="connsiteY158" fmla="*/ 106109 h 1304925"/>
                <a:gd name="connsiteX159" fmla="*/ 601408 w 981075"/>
                <a:gd name="connsiteY159" fmla="*/ 98679 h 1304925"/>
                <a:gd name="connsiteX160" fmla="*/ 603790 w 981075"/>
                <a:gd name="connsiteY160" fmla="*/ 85439 h 1304925"/>
                <a:gd name="connsiteX161" fmla="*/ 605599 w 981075"/>
                <a:gd name="connsiteY161" fmla="*/ 79820 h 1304925"/>
                <a:gd name="connsiteX162" fmla="*/ 607409 w 981075"/>
                <a:gd name="connsiteY162" fmla="*/ 80296 h 1304925"/>
                <a:gd name="connsiteX163" fmla="*/ 614172 w 981075"/>
                <a:gd name="connsiteY163" fmla="*/ 53816 h 1304925"/>
                <a:gd name="connsiteX164" fmla="*/ 613791 w 981075"/>
                <a:gd name="connsiteY164" fmla="*/ 38100 h 1304925"/>
                <a:gd name="connsiteX165" fmla="*/ 626078 w 981075"/>
                <a:gd name="connsiteY165" fmla="*/ 9525 h 1304925"/>
                <a:gd name="connsiteX166" fmla="*/ 639508 w 981075"/>
                <a:gd name="connsiteY166" fmla="*/ 13430 h 1304925"/>
                <a:gd name="connsiteX167" fmla="*/ 650367 w 981075"/>
                <a:gd name="connsiteY167" fmla="*/ 9525 h 1304925"/>
                <a:gd name="connsiteX168" fmla="*/ 652748 w 981075"/>
                <a:gd name="connsiteY168" fmla="*/ 12763 h 1304925"/>
                <a:gd name="connsiteX169" fmla="*/ 649510 w 981075"/>
                <a:gd name="connsiteY169" fmla="*/ 20098 h 1304925"/>
                <a:gd name="connsiteX170" fmla="*/ 652272 w 981075"/>
                <a:gd name="connsiteY170" fmla="*/ 24003 h 1304925"/>
                <a:gd name="connsiteX171" fmla="*/ 667798 w 981075"/>
                <a:gd name="connsiteY171" fmla="*/ 28861 h 1304925"/>
                <a:gd name="connsiteX172" fmla="*/ 678180 w 981075"/>
                <a:gd name="connsiteY172" fmla="*/ 25622 h 1304925"/>
                <a:gd name="connsiteX173" fmla="*/ 684466 w 981075"/>
                <a:gd name="connsiteY173" fmla="*/ 28194 h 1304925"/>
                <a:gd name="connsiteX174" fmla="*/ 692277 w 981075"/>
                <a:gd name="connsiteY174" fmla="*/ 26289 h 1304925"/>
                <a:gd name="connsiteX175" fmla="*/ 696658 w 981075"/>
                <a:gd name="connsiteY175" fmla="*/ 32956 h 1304925"/>
                <a:gd name="connsiteX176" fmla="*/ 699325 w 981075"/>
                <a:gd name="connsiteY176" fmla="*/ 47339 h 1304925"/>
                <a:gd name="connsiteX177" fmla="*/ 703897 w 981075"/>
                <a:gd name="connsiteY177" fmla="*/ 45339 h 1304925"/>
                <a:gd name="connsiteX178" fmla="*/ 719899 w 981075"/>
                <a:gd name="connsiteY178" fmla="*/ 47911 h 1304925"/>
                <a:gd name="connsiteX179" fmla="*/ 722186 w 981075"/>
                <a:gd name="connsiteY179" fmla="*/ 50959 h 1304925"/>
                <a:gd name="connsiteX180" fmla="*/ 722376 w 981075"/>
                <a:gd name="connsiteY180" fmla="*/ 61246 h 1304925"/>
                <a:gd name="connsiteX181" fmla="*/ 733139 w 981075"/>
                <a:gd name="connsiteY181" fmla="*/ 65913 h 1304925"/>
                <a:gd name="connsiteX182" fmla="*/ 746284 w 981075"/>
                <a:gd name="connsiteY182" fmla="*/ 77057 h 1304925"/>
                <a:gd name="connsiteX183" fmla="*/ 729044 w 981075"/>
                <a:gd name="connsiteY183" fmla="*/ 84677 h 1304925"/>
                <a:gd name="connsiteX184" fmla="*/ 724186 w 981075"/>
                <a:gd name="connsiteY184" fmla="*/ 89726 h 1304925"/>
                <a:gd name="connsiteX185" fmla="*/ 712565 w 981075"/>
                <a:gd name="connsiteY185" fmla="*/ 90202 h 1304925"/>
                <a:gd name="connsiteX186" fmla="*/ 713518 w 981075"/>
                <a:gd name="connsiteY186" fmla="*/ 93916 h 1304925"/>
                <a:gd name="connsiteX187" fmla="*/ 709803 w 981075"/>
                <a:gd name="connsiteY187" fmla="*/ 96393 h 1304925"/>
                <a:gd name="connsiteX188" fmla="*/ 711041 w 981075"/>
                <a:gd name="connsiteY188" fmla="*/ 117253 h 1304925"/>
                <a:gd name="connsiteX189" fmla="*/ 730091 w 981075"/>
                <a:gd name="connsiteY189" fmla="*/ 123825 h 1304925"/>
                <a:gd name="connsiteX190" fmla="*/ 731329 w 981075"/>
                <a:gd name="connsiteY190" fmla="*/ 126206 h 1304925"/>
                <a:gd name="connsiteX191" fmla="*/ 723614 w 981075"/>
                <a:gd name="connsiteY191" fmla="*/ 144780 h 1304925"/>
                <a:gd name="connsiteX192" fmla="*/ 727996 w 981075"/>
                <a:gd name="connsiteY192" fmla="*/ 144970 h 1304925"/>
                <a:gd name="connsiteX193" fmla="*/ 734187 w 981075"/>
                <a:gd name="connsiteY193" fmla="*/ 140970 h 1304925"/>
                <a:gd name="connsiteX194" fmla="*/ 727615 w 981075"/>
                <a:gd name="connsiteY194" fmla="*/ 146304 h 1304925"/>
                <a:gd name="connsiteX195" fmla="*/ 724567 w 981075"/>
                <a:gd name="connsiteY195" fmla="*/ 155162 h 1304925"/>
                <a:gd name="connsiteX196" fmla="*/ 727805 w 981075"/>
                <a:gd name="connsiteY196" fmla="*/ 162687 h 1304925"/>
                <a:gd name="connsiteX197" fmla="*/ 733330 w 981075"/>
                <a:gd name="connsiteY197" fmla="*/ 158401 h 1304925"/>
                <a:gd name="connsiteX198" fmla="*/ 741997 w 981075"/>
                <a:gd name="connsiteY198" fmla="*/ 167830 h 1304925"/>
                <a:gd name="connsiteX199" fmla="*/ 747808 w 981075"/>
                <a:gd name="connsiteY199" fmla="*/ 165259 h 1304925"/>
                <a:gd name="connsiteX200" fmla="*/ 749903 w 981075"/>
                <a:gd name="connsiteY200" fmla="*/ 167449 h 1304925"/>
                <a:gd name="connsiteX201" fmla="*/ 746760 w 981075"/>
                <a:gd name="connsiteY201" fmla="*/ 169259 h 1304925"/>
                <a:gd name="connsiteX202" fmla="*/ 747808 w 981075"/>
                <a:gd name="connsiteY202" fmla="*/ 171736 h 1304925"/>
                <a:gd name="connsiteX203" fmla="*/ 738473 w 981075"/>
                <a:gd name="connsiteY203" fmla="*/ 175070 h 1304925"/>
                <a:gd name="connsiteX204" fmla="*/ 731044 w 981075"/>
                <a:gd name="connsiteY204" fmla="*/ 174688 h 1304925"/>
                <a:gd name="connsiteX205" fmla="*/ 729805 w 981075"/>
                <a:gd name="connsiteY205" fmla="*/ 177070 h 1304925"/>
                <a:gd name="connsiteX206" fmla="*/ 744569 w 981075"/>
                <a:gd name="connsiteY206" fmla="*/ 183261 h 1304925"/>
                <a:gd name="connsiteX207" fmla="*/ 752570 w 981075"/>
                <a:gd name="connsiteY207" fmla="*/ 178403 h 1304925"/>
                <a:gd name="connsiteX208" fmla="*/ 754285 w 981075"/>
                <a:gd name="connsiteY208" fmla="*/ 172974 h 1304925"/>
                <a:gd name="connsiteX209" fmla="*/ 759428 w 981075"/>
                <a:gd name="connsiteY209" fmla="*/ 171069 h 1304925"/>
                <a:gd name="connsiteX210" fmla="*/ 764762 w 981075"/>
                <a:gd name="connsiteY210" fmla="*/ 164973 h 1304925"/>
                <a:gd name="connsiteX211" fmla="*/ 764953 w 981075"/>
                <a:gd name="connsiteY211" fmla="*/ 167830 h 1304925"/>
                <a:gd name="connsiteX212" fmla="*/ 771620 w 981075"/>
                <a:gd name="connsiteY212" fmla="*/ 167926 h 1304925"/>
                <a:gd name="connsiteX213" fmla="*/ 773430 w 981075"/>
                <a:gd name="connsiteY213" fmla="*/ 165354 h 1304925"/>
                <a:gd name="connsiteX214" fmla="*/ 776859 w 981075"/>
                <a:gd name="connsiteY214" fmla="*/ 168307 h 1304925"/>
                <a:gd name="connsiteX215" fmla="*/ 775049 w 981075"/>
                <a:gd name="connsiteY215" fmla="*/ 173545 h 1304925"/>
                <a:gd name="connsiteX216" fmla="*/ 782288 w 981075"/>
                <a:gd name="connsiteY216" fmla="*/ 178689 h 1304925"/>
                <a:gd name="connsiteX217" fmla="*/ 784003 w 981075"/>
                <a:gd name="connsiteY217" fmla="*/ 173260 h 1304925"/>
                <a:gd name="connsiteX218" fmla="*/ 788194 w 981075"/>
                <a:gd name="connsiteY218" fmla="*/ 172403 h 1304925"/>
                <a:gd name="connsiteX219" fmla="*/ 789146 w 981075"/>
                <a:gd name="connsiteY219" fmla="*/ 178594 h 1304925"/>
                <a:gd name="connsiteX220" fmla="*/ 794956 w 981075"/>
                <a:gd name="connsiteY220" fmla="*/ 181165 h 1304925"/>
                <a:gd name="connsiteX221" fmla="*/ 790289 w 981075"/>
                <a:gd name="connsiteY221" fmla="*/ 187262 h 1304925"/>
                <a:gd name="connsiteX222" fmla="*/ 787908 w 981075"/>
                <a:gd name="connsiteY222" fmla="*/ 200215 h 1304925"/>
                <a:gd name="connsiteX223" fmla="*/ 784098 w 981075"/>
                <a:gd name="connsiteY223" fmla="*/ 200692 h 1304925"/>
                <a:gd name="connsiteX224" fmla="*/ 784765 w 981075"/>
                <a:gd name="connsiteY224" fmla="*/ 212027 h 1304925"/>
                <a:gd name="connsiteX225" fmla="*/ 786955 w 981075"/>
                <a:gd name="connsiteY225" fmla="*/ 211741 h 1304925"/>
                <a:gd name="connsiteX226" fmla="*/ 781621 w 981075"/>
                <a:gd name="connsiteY226" fmla="*/ 225743 h 1304925"/>
                <a:gd name="connsiteX227" fmla="*/ 799147 w 981075"/>
                <a:gd name="connsiteY227" fmla="*/ 242316 h 1304925"/>
                <a:gd name="connsiteX228" fmla="*/ 808291 w 981075"/>
                <a:gd name="connsiteY228" fmla="*/ 247555 h 1304925"/>
                <a:gd name="connsiteX229" fmla="*/ 812482 w 981075"/>
                <a:gd name="connsiteY229" fmla="*/ 260604 h 1304925"/>
                <a:gd name="connsiteX230" fmla="*/ 819721 w 981075"/>
                <a:gd name="connsiteY230" fmla="*/ 260795 h 1304925"/>
                <a:gd name="connsiteX231" fmla="*/ 834104 w 981075"/>
                <a:gd name="connsiteY231" fmla="*/ 270320 h 1304925"/>
                <a:gd name="connsiteX232" fmla="*/ 840486 w 981075"/>
                <a:gd name="connsiteY232" fmla="*/ 260032 h 1304925"/>
                <a:gd name="connsiteX233" fmla="*/ 849154 w 981075"/>
                <a:gd name="connsiteY233" fmla="*/ 258413 h 1304925"/>
                <a:gd name="connsiteX234" fmla="*/ 850011 w 981075"/>
                <a:gd name="connsiteY234" fmla="*/ 269653 h 1304925"/>
                <a:gd name="connsiteX235" fmla="*/ 856012 w 981075"/>
                <a:gd name="connsiteY235" fmla="*/ 267462 h 1304925"/>
                <a:gd name="connsiteX236" fmla="*/ 862965 w 981075"/>
                <a:gd name="connsiteY236" fmla="*/ 275367 h 1304925"/>
                <a:gd name="connsiteX237" fmla="*/ 871823 w 981075"/>
                <a:gd name="connsiteY237" fmla="*/ 273558 h 1304925"/>
                <a:gd name="connsiteX238" fmla="*/ 887349 w 981075"/>
                <a:gd name="connsiteY238" fmla="*/ 281464 h 1304925"/>
                <a:gd name="connsiteX239" fmla="*/ 892016 w 981075"/>
                <a:gd name="connsiteY239" fmla="*/ 278225 h 1304925"/>
                <a:gd name="connsiteX240" fmla="*/ 898874 w 981075"/>
                <a:gd name="connsiteY240" fmla="*/ 277844 h 1304925"/>
                <a:gd name="connsiteX241" fmla="*/ 897446 w 981075"/>
                <a:gd name="connsiteY241" fmla="*/ 280225 h 1304925"/>
                <a:gd name="connsiteX242" fmla="*/ 900874 w 981075"/>
                <a:gd name="connsiteY242" fmla="*/ 283178 h 1304925"/>
                <a:gd name="connsiteX243" fmla="*/ 899160 w 981075"/>
                <a:gd name="connsiteY243" fmla="*/ 285369 h 1304925"/>
                <a:gd name="connsiteX244" fmla="*/ 903256 w 981075"/>
                <a:gd name="connsiteY244" fmla="*/ 289655 h 1304925"/>
                <a:gd name="connsiteX245" fmla="*/ 910971 w 981075"/>
                <a:gd name="connsiteY245" fmla="*/ 291275 h 1304925"/>
                <a:gd name="connsiteX246" fmla="*/ 922115 w 981075"/>
                <a:gd name="connsiteY246" fmla="*/ 288798 h 1304925"/>
                <a:gd name="connsiteX247" fmla="*/ 926306 w 981075"/>
                <a:gd name="connsiteY247" fmla="*/ 294132 h 1304925"/>
                <a:gd name="connsiteX248" fmla="*/ 922877 w 981075"/>
                <a:gd name="connsiteY248" fmla="*/ 304419 h 1304925"/>
                <a:gd name="connsiteX249" fmla="*/ 909161 w 981075"/>
                <a:gd name="connsiteY249" fmla="*/ 316230 h 1304925"/>
                <a:gd name="connsiteX250" fmla="*/ 906685 w 981075"/>
                <a:gd name="connsiteY250" fmla="*/ 329375 h 1304925"/>
                <a:gd name="connsiteX251" fmla="*/ 916686 w 981075"/>
                <a:gd name="connsiteY251" fmla="*/ 326422 h 1304925"/>
                <a:gd name="connsiteX252" fmla="*/ 944785 w 981075"/>
                <a:gd name="connsiteY252" fmla="*/ 307753 h 1304925"/>
                <a:gd name="connsiteX253" fmla="*/ 956405 w 981075"/>
                <a:gd name="connsiteY253" fmla="*/ 304133 h 1304925"/>
                <a:gd name="connsiteX254" fmla="*/ 957263 w 981075"/>
                <a:gd name="connsiteY254" fmla="*/ 307467 h 1304925"/>
                <a:gd name="connsiteX255" fmla="*/ 963739 w 981075"/>
                <a:gd name="connsiteY255" fmla="*/ 305752 h 1304925"/>
                <a:gd name="connsiteX256" fmla="*/ 951738 w 981075"/>
                <a:gd name="connsiteY256" fmla="*/ 311753 h 1304925"/>
                <a:gd name="connsiteX257" fmla="*/ 955738 w 981075"/>
                <a:gd name="connsiteY257" fmla="*/ 315468 h 1304925"/>
                <a:gd name="connsiteX258" fmla="*/ 956691 w 981075"/>
                <a:gd name="connsiteY258" fmla="*/ 320516 h 1304925"/>
                <a:gd name="connsiteX259" fmla="*/ 948690 w 981075"/>
                <a:gd name="connsiteY259" fmla="*/ 326803 h 1304925"/>
                <a:gd name="connsiteX260" fmla="*/ 947356 w 981075"/>
                <a:gd name="connsiteY260" fmla="*/ 332708 h 1304925"/>
                <a:gd name="connsiteX261" fmla="*/ 951833 w 981075"/>
                <a:gd name="connsiteY261" fmla="*/ 336518 h 1304925"/>
                <a:gd name="connsiteX262" fmla="*/ 947356 w 981075"/>
                <a:gd name="connsiteY262" fmla="*/ 345472 h 1304925"/>
                <a:gd name="connsiteX263" fmla="*/ 945071 w 981075"/>
                <a:gd name="connsiteY263" fmla="*/ 345281 h 1304925"/>
                <a:gd name="connsiteX264" fmla="*/ 944023 w 981075"/>
                <a:gd name="connsiteY264" fmla="*/ 352616 h 1304925"/>
                <a:gd name="connsiteX265" fmla="*/ 935260 w 981075"/>
                <a:gd name="connsiteY265" fmla="*/ 357759 h 1304925"/>
                <a:gd name="connsiteX266" fmla="*/ 918400 w 981075"/>
                <a:gd name="connsiteY266" fmla="*/ 356997 h 1304925"/>
                <a:gd name="connsiteX267" fmla="*/ 913447 w 981075"/>
                <a:gd name="connsiteY267" fmla="*/ 368618 h 1304925"/>
                <a:gd name="connsiteX268" fmla="*/ 903827 w 981075"/>
                <a:gd name="connsiteY268" fmla="*/ 376714 h 1304925"/>
                <a:gd name="connsiteX269" fmla="*/ 902208 w 981075"/>
                <a:gd name="connsiteY269" fmla="*/ 373856 h 1304925"/>
                <a:gd name="connsiteX270" fmla="*/ 881539 w 981075"/>
                <a:gd name="connsiteY270" fmla="*/ 369284 h 1304925"/>
                <a:gd name="connsiteX271" fmla="*/ 865251 w 981075"/>
                <a:gd name="connsiteY271" fmla="*/ 374809 h 1304925"/>
                <a:gd name="connsiteX272" fmla="*/ 855250 w 981075"/>
                <a:gd name="connsiteY272" fmla="*/ 386905 h 1304925"/>
                <a:gd name="connsiteX273" fmla="*/ 855631 w 981075"/>
                <a:gd name="connsiteY273" fmla="*/ 397002 h 1304925"/>
                <a:gd name="connsiteX274" fmla="*/ 849630 w 981075"/>
                <a:gd name="connsiteY274" fmla="*/ 418814 h 1304925"/>
                <a:gd name="connsiteX275" fmla="*/ 856107 w 981075"/>
                <a:gd name="connsiteY275" fmla="*/ 431673 h 1304925"/>
                <a:gd name="connsiteX276" fmla="*/ 870680 w 981075"/>
                <a:gd name="connsiteY276" fmla="*/ 449866 h 1304925"/>
                <a:gd name="connsiteX277" fmla="*/ 871633 w 981075"/>
                <a:gd name="connsiteY277" fmla="*/ 461391 h 1304925"/>
                <a:gd name="connsiteX278" fmla="*/ 879348 w 981075"/>
                <a:gd name="connsiteY278" fmla="*/ 478155 h 1304925"/>
                <a:gd name="connsiteX279" fmla="*/ 877824 w 981075"/>
                <a:gd name="connsiteY279" fmla="*/ 482536 h 1304925"/>
                <a:gd name="connsiteX280" fmla="*/ 855154 w 981075"/>
                <a:gd name="connsiteY280" fmla="*/ 507302 h 1304925"/>
                <a:gd name="connsiteX281" fmla="*/ 855536 w 981075"/>
                <a:gd name="connsiteY281" fmla="*/ 511873 h 1304925"/>
                <a:gd name="connsiteX282" fmla="*/ 878396 w 981075"/>
                <a:gd name="connsiteY282" fmla="*/ 523208 h 1304925"/>
                <a:gd name="connsiteX283" fmla="*/ 886206 w 981075"/>
                <a:gd name="connsiteY283" fmla="*/ 532162 h 1304925"/>
                <a:gd name="connsiteX284" fmla="*/ 904875 w 981075"/>
                <a:gd name="connsiteY284" fmla="*/ 538163 h 1304925"/>
                <a:gd name="connsiteX285" fmla="*/ 905732 w 981075"/>
                <a:gd name="connsiteY285" fmla="*/ 545782 h 1304925"/>
                <a:gd name="connsiteX286" fmla="*/ 910590 w 981075"/>
                <a:gd name="connsiteY286" fmla="*/ 554927 h 1304925"/>
                <a:gd name="connsiteX287" fmla="*/ 908780 w 981075"/>
                <a:gd name="connsiteY287" fmla="*/ 559498 h 1304925"/>
                <a:gd name="connsiteX288" fmla="*/ 913543 w 981075"/>
                <a:gd name="connsiteY288" fmla="*/ 565404 h 1304925"/>
                <a:gd name="connsiteX289" fmla="*/ 912495 w 981075"/>
                <a:gd name="connsiteY289" fmla="*/ 568261 h 1304925"/>
                <a:gd name="connsiteX290" fmla="*/ 918115 w 981075"/>
                <a:gd name="connsiteY290" fmla="*/ 573214 h 1304925"/>
                <a:gd name="connsiteX291" fmla="*/ 918210 w 981075"/>
                <a:gd name="connsiteY291" fmla="*/ 577405 h 1304925"/>
                <a:gd name="connsiteX292" fmla="*/ 915543 w 981075"/>
                <a:gd name="connsiteY292" fmla="*/ 578930 h 1304925"/>
                <a:gd name="connsiteX293" fmla="*/ 919639 w 981075"/>
                <a:gd name="connsiteY293" fmla="*/ 590645 h 1304925"/>
                <a:gd name="connsiteX294" fmla="*/ 914686 w 981075"/>
                <a:gd name="connsiteY294" fmla="*/ 603218 h 1304925"/>
                <a:gd name="connsiteX295" fmla="*/ 917543 w 981075"/>
                <a:gd name="connsiteY295" fmla="*/ 613886 h 1304925"/>
                <a:gd name="connsiteX296" fmla="*/ 916114 w 981075"/>
                <a:gd name="connsiteY296" fmla="*/ 625221 h 1304925"/>
                <a:gd name="connsiteX297" fmla="*/ 922115 w 981075"/>
                <a:gd name="connsiteY297" fmla="*/ 631889 h 1304925"/>
                <a:gd name="connsiteX298" fmla="*/ 923639 w 981075"/>
                <a:gd name="connsiteY298" fmla="*/ 639223 h 1304925"/>
                <a:gd name="connsiteX299" fmla="*/ 916877 w 981075"/>
                <a:gd name="connsiteY299" fmla="*/ 650748 h 1304925"/>
                <a:gd name="connsiteX300" fmla="*/ 916400 w 981075"/>
                <a:gd name="connsiteY300" fmla="*/ 660559 h 1304925"/>
                <a:gd name="connsiteX301" fmla="*/ 911447 w 981075"/>
                <a:gd name="connsiteY301" fmla="*/ 669131 h 1304925"/>
                <a:gd name="connsiteX302" fmla="*/ 908304 w 981075"/>
                <a:gd name="connsiteY302" fmla="*/ 694468 h 1304925"/>
                <a:gd name="connsiteX303" fmla="*/ 901827 w 981075"/>
                <a:gd name="connsiteY303" fmla="*/ 704183 h 1304925"/>
                <a:gd name="connsiteX304" fmla="*/ 903161 w 981075"/>
                <a:gd name="connsiteY304" fmla="*/ 715899 h 1304925"/>
                <a:gd name="connsiteX305" fmla="*/ 895826 w 981075"/>
                <a:gd name="connsiteY305" fmla="*/ 724758 h 1304925"/>
                <a:gd name="connsiteX306" fmla="*/ 906875 w 981075"/>
                <a:gd name="connsiteY306" fmla="*/ 734283 h 1304925"/>
                <a:gd name="connsiteX307" fmla="*/ 915448 w 981075"/>
                <a:gd name="connsiteY307" fmla="*/ 735616 h 1304925"/>
                <a:gd name="connsiteX308" fmla="*/ 930878 w 981075"/>
                <a:gd name="connsiteY308" fmla="*/ 749046 h 1304925"/>
                <a:gd name="connsiteX309" fmla="*/ 919353 w 981075"/>
                <a:gd name="connsiteY309" fmla="*/ 753333 h 1304925"/>
                <a:gd name="connsiteX310" fmla="*/ 914400 w 981075"/>
                <a:gd name="connsiteY310" fmla="*/ 760190 h 1304925"/>
                <a:gd name="connsiteX311" fmla="*/ 913638 w 981075"/>
                <a:gd name="connsiteY311" fmla="*/ 779907 h 1304925"/>
                <a:gd name="connsiteX312" fmla="*/ 922020 w 981075"/>
                <a:gd name="connsiteY312" fmla="*/ 778097 h 1304925"/>
                <a:gd name="connsiteX313" fmla="*/ 936212 w 981075"/>
                <a:gd name="connsiteY313" fmla="*/ 785813 h 1304925"/>
                <a:gd name="connsiteX314" fmla="*/ 948785 w 981075"/>
                <a:gd name="connsiteY314" fmla="*/ 806863 h 1304925"/>
                <a:gd name="connsiteX315" fmla="*/ 951071 w 981075"/>
                <a:gd name="connsiteY315" fmla="*/ 829151 h 1304925"/>
                <a:gd name="connsiteX316" fmla="*/ 954596 w 981075"/>
                <a:gd name="connsiteY316" fmla="*/ 839534 h 1304925"/>
                <a:gd name="connsiteX317" fmla="*/ 961835 w 981075"/>
                <a:gd name="connsiteY317" fmla="*/ 846296 h 1304925"/>
                <a:gd name="connsiteX318" fmla="*/ 958024 w 981075"/>
                <a:gd name="connsiteY318" fmla="*/ 865251 h 1304925"/>
                <a:gd name="connsiteX319" fmla="*/ 972598 w 981075"/>
                <a:gd name="connsiteY319" fmla="*/ 892302 h 1304925"/>
                <a:gd name="connsiteX320" fmla="*/ 958882 w 981075"/>
                <a:gd name="connsiteY320" fmla="*/ 913543 h 1304925"/>
                <a:gd name="connsiteX321" fmla="*/ 937450 w 981075"/>
                <a:gd name="connsiteY321" fmla="*/ 918020 h 1304925"/>
                <a:gd name="connsiteX322" fmla="*/ 912971 w 981075"/>
                <a:gd name="connsiteY322" fmla="*/ 930307 h 1304925"/>
                <a:gd name="connsiteX323" fmla="*/ 914210 w 981075"/>
                <a:gd name="connsiteY323" fmla="*/ 934974 h 1304925"/>
                <a:gd name="connsiteX324" fmla="*/ 924401 w 981075"/>
                <a:gd name="connsiteY324" fmla="*/ 932021 h 1304925"/>
                <a:gd name="connsiteX325" fmla="*/ 956120 w 981075"/>
                <a:gd name="connsiteY325" fmla="*/ 999839 h 1304925"/>
                <a:gd name="connsiteX326" fmla="*/ 935831 w 981075"/>
                <a:gd name="connsiteY326" fmla="*/ 995743 h 1304925"/>
                <a:gd name="connsiteX327" fmla="*/ 931450 w 981075"/>
                <a:gd name="connsiteY327" fmla="*/ 997172 h 1304925"/>
                <a:gd name="connsiteX328" fmla="*/ 925354 w 981075"/>
                <a:gd name="connsiteY328" fmla="*/ 991076 h 1304925"/>
                <a:gd name="connsiteX329" fmla="*/ 912209 w 981075"/>
                <a:gd name="connsiteY329" fmla="*/ 992981 h 1304925"/>
                <a:gd name="connsiteX330" fmla="*/ 914971 w 981075"/>
                <a:gd name="connsiteY330" fmla="*/ 1002316 h 1304925"/>
                <a:gd name="connsiteX331" fmla="*/ 911733 w 981075"/>
                <a:gd name="connsiteY331" fmla="*/ 1027176 h 1304925"/>
                <a:gd name="connsiteX332" fmla="*/ 917353 w 981075"/>
                <a:gd name="connsiteY332" fmla="*/ 1048036 h 1304925"/>
                <a:gd name="connsiteX333" fmla="*/ 911066 w 981075"/>
                <a:gd name="connsiteY333" fmla="*/ 1053942 h 1304925"/>
                <a:gd name="connsiteX334" fmla="*/ 900970 w 981075"/>
                <a:gd name="connsiteY334" fmla="*/ 1057751 h 1304925"/>
                <a:gd name="connsiteX335" fmla="*/ 900684 w 981075"/>
                <a:gd name="connsiteY335" fmla="*/ 1061275 h 1304925"/>
                <a:gd name="connsiteX336" fmla="*/ 917353 w 981075"/>
                <a:gd name="connsiteY336" fmla="*/ 1079278 h 1304925"/>
                <a:gd name="connsiteX337" fmla="*/ 922115 w 981075"/>
                <a:gd name="connsiteY337" fmla="*/ 1098804 h 1304925"/>
                <a:gd name="connsiteX338" fmla="*/ 923925 w 981075"/>
                <a:gd name="connsiteY338" fmla="*/ 1102138 h 1304925"/>
                <a:gd name="connsiteX339" fmla="*/ 930402 w 981075"/>
                <a:gd name="connsiteY339" fmla="*/ 1104138 h 1304925"/>
                <a:gd name="connsiteX340" fmla="*/ 930402 w 981075"/>
                <a:gd name="connsiteY340" fmla="*/ 1114901 h 1304925"/>
                <a:gd name="connsiteX341" fmla="*/ 941546 w 981075"/>
                <a:gd name="connsiteY341" fmla="*/ 1126141 h 1304925"/>
                <a:gd name="connsiteX342" fmla="*/ 929449 w 981075"/>
                <a:gd name="connsiteY342" fmla="*/ 1145381 h 1304925"/>
                <a:gd name="connsiteX343" fmla="*/ 921067 w 981075"/>
                <a:gd name="connsiteY343" fmla="*/ 1146905 h 1304925"/>
                <a:gd name="connsiteX344" fmla="*/ 914495 w 981075"/>
                <a:gd name="connsiteY344" fmla="*/ 1157288 h 1304925"/>
                <a:gd name="connsiteX345" fmla="*/ 889635 w 981075"/>
                <a:gd name="connsiteY345" fmla="*/ 1162812 h 1304925"/>
                <a:gd name="connsiteX346" fmla="*/ 897541 w 981075"/>
                <a:gd name="connsiteY346" fmla="*/ 1172433 h 1304925"/>
                <a:gd name="connsiteX347" fmla="*/ 897160 w 981075"/>
                <a:gd name="connsiteY347" fmla="*/ 1180433 h 1304925"/>
                <a:gd name="connsiteX348" fmla="*/ 891826 w 981075"/>
                <a:gd name="connsiteY348" fmla="*/ 1186815 h 1304925"/>
                <a:gd name="connsiteX349" fmla="*/ 913829 w 981075"/>
                <a:gd name="connsiteY349" fmla="*/ 1201388 h 1304925"/>
                <a:gd name="connsiteX350" fmla="*/ 911733 w 981075"/>
                <a:gd name="connsiteY350" fmla="*/ 1205389 h 1304925"/>
                <a:gd name="connsiteX351" fmla="*/ 907828 w 981075"/>
                <a:gd name="connsiteY351" fmla="*/ 1203770 h 1304925"/>
                <a:gd name="connsiteX352" fmla="*/ 907352 w 981075"/>
                <a:gd name="connsiteY352" fmla="*/ 1208056 h 1304925"/>
                <a:gd name="connsiteX353" fmla="*/ 916877 w 981075"/>
                <a:gd name="connsiteY353" fmla="*/ 1213009 h 1304925"/>
                <a:gd name="connsiteX354" fmla="*/ 914210 w 981075"/>
                <a:gd name="connsiteY354" fmla="*/ 1220534 h 1304925"/>
                <a:gd name="connsiteX355" fmla="*/ 915924 w 981075"/>
                <a:gd name="connsiteY355" fmla="*/ 1250061 h 1304925"/>
                <a:gd name="connsiteX356" fmla="*/ 923354 w 981075"/>
                <a:gd name="connsiteY356" fmla="*/ 1267397 h 1304925"/>
                <a:gd name="connsiteX357" fmla="*/ 912781 w 981075"/>
                <a:gd name="connsiteY357" fmla="*/ 1271683 h 1304925"/>
                <a:gd name="connsiteX358" fmla="*/ 909447 w 981075"/>
                <a:gd name="connsiteY358" fmla="*/ 1278731 h 1304925"/>
                <a:gd name="connsiteX359" fmla="*/ 904970 w 981075"/>
                <a:gd name="connsiteY359" fmla="*/ 1281208 h 1304925"/>
                <a:gd name="connsiteX360" fmla="*/ 902494 w 981075"/>
                <a:gd name="connsiteY360" fmla="*/ 1292923 h 1304925"/>
                <a:gd name="connsiteX361" fmla="*/ 897160 w 981075"/>
                <a:gd name="connsiteY361" fmla="*/ 1297972 h 1304925"/>
                <a:gd name="connsiteX362" fmla="*/ 884872 w 981075"/>
                <a:gd name="connsiteY362" fmla="*/ 1302258 h 1304925"/>
                <a:gd name="connsiteX363" fmla="*/ 882396 w 981075"/>
                <a:gd name="connsiteY363" fmla="*/ 1294543 h 1304925"/>
                <a:gd name="connsiteX364" fmla="*/ 871919 w 981075"/>
                <a:gd name="connsiteY364" fmla="*/ 1289495 h 1304925"/>
                <a:gd name="connsiteX365" fmla="*/ 865156 w 981075"/>
                <a:gd name="connsiteY365" fmla="*/ 1282351 h 1304925"/>
                <a:gd name="connsiteX366" fmla="*/ 856202 w 981075"/>
                <a:gd name="connsiteY366" fmla="*/ 1279303 h 1304925"/>
                <a:gd name="connsiteX367" fmla="*/ 855250 w 981075"/>
                <a:gd name="connsiteY367" fmla="*/ 1273302 h 1304925"/>
                <a:gd name="connsiteX368" fmla="*/ 849154 w 981075"/>
                <a:gd name="connsiteY368" fmla="*/ 1266063 h 1304925"/>
                <a:gd name="connsiteX369" fmla="*/ 820579 w 981075"/>
                <a:gd name="connsiteY369" fmla="*/ 1260443 h 1304925"/>
                <a:gd name="connsiteX370" fmla="*/ 809244 w 981075"/>
                <a:gd name="connsiteY370" fmla="*/ 1246537 h 1304925"/>
                <a:gd name="connsiteX371" fmla="*/ 802481 w 981075"/>
                <a:gd name="connsiteY371" fmla="*/ 1241870 h 1304925"/>
                <a:gd name="connsiteX372" fmla="*/ 794195 w 981075"/>
                <a:gd name="connsiteY372" fmla="*/ 1239679 h 1304925"/>
                <a:gd name="connsiteX373" fmla="*/ 790480 w 981075"/>
                <a:gd name="connsiteY373" fmla="*/ 1244632 h 1304925"/>
                <a:gd name="connsiteX374" fmla="*/ 794480 w 981075"/>
                <a:gd name="connsiteY374" fmla="*/ 1230154 h 1304925"/>
                <a:gd name="connsiteX375" fmla="*/ 780288 w 981075"/>
                <a:gd name="connsiteY375" fmla="*/ 1227773 h 1304925"/>
                <a:gd name="connsiteX376" fmla="*/ 742093 w 981075"/>
                <a:gd name="connsiteY376" fmla="*/ 1198245 h 1304925"/>
                <a:gd name="connsiteX377" fmla="*/ 738188 w 981075"/>
                <a:gd name="connsiteY377" fmla="*/ 1204055 h 1304925"/>
                <a:gd name="connsiteX378" fmla="*/ 739521 w 981075"/>
                <a:gd name="connsiteY378" fmla="*/ 1208627 h 1304925"/>
                <a:gd name="connsiteX379" fmla="*/ 733996 w 981075"/>
                <a:gd name="connsiteY379" fmla="*/ 1214152 h 1304925"/>
                <a:gd name="connsiteX380" fmla="*/ 731615 w 981075"/>
                <a:gd name="connsiteY380" fmla="*/ 1229392 h 1304925"/>
                <a:gd name="connsiteX381" fmla="*/ 725519 w 981075"/>
                <a:gd name="connsiteY381" fmla="*/ 1235488 h 1304925"/>
                <a:gd name="connsiteX382" fmla="*/ 722376 w 981075"/>
                <a:gd name="connsiteY382" fmla="*/ 1243108 h 1304925"/>
                <a:gd name="connsiteX383" fmla="*/ 722376 w 981075"/>
                <a:gd name="connsiteY383" fmla="*/ 1258062 h 1304925"/>
                <a:gd name="connsiteX384" fmla="*/ 726377 w 981075"/>
                <a:gd name="connsiteY384" fmla="*/ 1260824 h 1304925"/>
                <a:gd name="connsiteX385" fmla="*/ 720566 w 981075"/>
                <a:gd name="connsiteY385" fmla="*/ 1272254 h 1304925"/>
                <a:gd name="connsiteX386" fmla="*/ 726186 w 981075"/>
                <a:gd name="connsiteY386" fmla="*/ 1275683 h 1304925"/>
                <a:gd name="connsiteX387" fmla="*/ 722566 w 981075"/>
                <a:gd name="connsiteY387" fmla="*/ 1289304 h 1304925"/>
                <a:gd name="connsiteX388" fmla="*/ 717518 w 981075"/>
                <a:gd name="connsiteY388" fmla="*/ 1296734 h 1304925"/>
                <a:gd name="connsiteX389" fmla="*/ 700849 w 981075"/>
                <a:gd name="connsiteY389" fmla="*/ 1291876 h 1304925"/>
                <a:gd name="connsiteX390" fmla="*/ 682942 w 981075"/>
                <a:gd name="connsiteY390" fmla="*/ 1298257 h 1304925"/>
                <a:gd name="connsiteX391" fmla="*/ 677132 w 981075"/>
                <a:gd name="connsiteY391" fmla="*/ 1291114 h 1304925"/>
                <a:gd name="connsiteX392" fmla="*/ 681323 w 981075"/>
                <a:gd name="connsiteY392" fmla="*/ 1284256 h 1304925"/>
                <a:gd name="connsiteX393" fmla="*/ 684086 w 981075"/>
                <a:gd name="connsiteY393" fmla="*/ 1270064 h 1304925"/>
                <a:gd name="connsiteX394" fmla="*/ 691420 w 981075"/>
                <a:gd name="connsiteY394" fmla="*/ 1274540 h 1304925"/>
                <a:gd name="connsiteX395" fmla="*/ 704564 w 981075"/>
                <a:gd name="connsiteY395" fmla="*/ 1245870 h 1304925"/>
                <a:gd name="connsiteX396" fmla="*/ 686181 w 981075"/>
                <a:gd name="connsiteY396" fmla="*/ 1245680 h 1304925"/>
                <a:gd name="connsiteX397" fmla="*/ 671989 w 981075"/>
                <a:gd name="connsiteY397" fmla="*/ 1236821 h 1304925"/>
                <a:gd name="connsiteX398" fmla="*/ 662178 w 981075"/>
                <a:gd name="connsiteY398" fmla="*/ 1236631 h 1304925"/>
                <a:gd name="connsiteX399" fmla="*/ 656558 w 981075"/>
                <a:gd name="connsiteY399" fmla="*/ 1240536 h 1304925"/>
                <a:gd name="connsiteX400" fmla="*/ 650462 w 981075"/>
                <a:gd name="connsiteY400" fmla="*/ 1239298 h 1304925"/>
                <a:gd name="connsiteX401" fmla="*/ 635127 w 981075"/>
                <a:gd name="connsiteY401" fmla="*/ 1225392 h 1304925"/>
                <a:gd name="connsiteX402" fmla="*/ 632460 w 981075"/>
                <a:gd name="connsiteY402" fmla="*/ 1213104 h 1304925"/>
                <a:gd name="connsiteX403" fmla="*/ 623411 w 981075"/>
                <a:gd name="connsiteY403" fmla="*/ 1226534 h 1304925"/>
                <a:gd name="connsiteX404" fmla="*/ 622078 w 981075"/>
                <a:gd name="connsiteY404" fmla="*/ 1237679 h 1304925"/>
                <a:gd name="connsiteX405" fmla="*/ 614172 w 981075"/>
                <a:gd name="connsiteY405" fmla="*/ 1226725 h 1304925"/>
                <a:gd name="connsiteX406" fmla="*/ 598741 w 981075"/>
                <a:gd name="connsiteY406" fmla="*/ 1232154 h 1304925"/>
                <a:gd name="connsiteX407" fmla="*/ 596455 w 981075"/>
                <a:gd name="connsiteY407" fmla="*/ 1230535 h 1304925"/>
                <a:gd name="connsiteX408" fmla="*/ 594836 w 981075"/>
                <a:gd name="connsiteY408" fmla="*/ 1225486 h 1304925"/>
                <a:gd name="connsiteX409" fmla="*/ 584073 w 981075"/>
                <a:gd name="connsiteY409" fmla="*/ 1213675 h 1304925"/>
                <a:gd name="connsiteX410" fmla="*/ 588931 w 981075"/>
                <a:gd name="connsiteY410" fmla="*/ 1208341 h 1304925"/>
                <a:gd name="connsiteX411" fmla="*/ 589216 w 981075"/>
                <a:gd name="connsiteY411" fmla="*/ 1196245 h 1304925"/>
                <a:gd name="connsiteX412" fmla="*/ 580358 w 981075"/>
                <a:gd name="connsiteY412" fmla="*/ 1197388 h 1304925"/>
                <a:gd name="connsiteX413" fmla="*/ 581215 w 981075"/>
                <a:gd name="connsiteY413" fmla="*/ 1187386 h 1304925"/>
                <a:gd name="connsiteX414" fmla="*/ 575024 w 981075"/>
                <a:gd name="connsiteY414" fmla="*/ 1170718 h 1304925"/>
                <a:gd name="connsiteX415" fmla="*/ 573214 w 981075"/>
                <a:gd name="connsiteY415" fmla="*/ 1168146 h 1304925"/>
                <a:gd name="connsiteX416" fmla="*/ 558451 w 981075"/>
                <a:gd name="connsiteY416" fmla="*/ 1166622 h 1304925"/>
                <a:gd name="connsiteX417" fmla="*/ 552831 w 981075"/>
                <a:gd name="connsiteY417" fmla="*/ 1141381 h 1304925"/>
                <a:gd name="connsiteX418" fmla="*/ 554260 w 981075"/>
                <a:gd name="connsiteY418" fmla="*/ 1128332 h 1304925"/>
                <a:gd name="connsiteX419" fmla="*/ 556736 w 981075"/>
                <a:gd name="connsiteY419" fmla="*/ 1116711 h 1304925"/>
                <a:gd name="connsiteX420" fmla="*/ 561499 w 981075"/>
                <a:gd name="connsiteY420" fmla="*/ 1111758 h 1304925"/>
                <a:gd name="connsiteX421" fmla="*/ 566356 w 981075"/>
                <a:gd name="connsiteY421" fmla="*/ 1112044 h 1304925"/>
                <a:gd name="connsiteX422" fmla="*/ 563023 w 981075"/>
                <a:gd name="connsiteY422" fmla="*/ 1108615 h 1304925"/>
                <a:gd name="connsiteX423" fmla="*/ 587978 w 981075"/>
                <a:gd name="connsiteY423" fmla="*/ 1083469 h 1304925"/>
                <a:gd name="connsiteX424" fmla="*/ 606838 w 981075"/>
                <a:gd name="connsiteY424" fmla="*/ 1074801 h 1304925"/>
                <a:gd name="connsiteX425" fmla="*/ 611410 w 981075"/>
                <a:gd name="connsiteY425" fmla="*/ 1065848 h 1304925"/>
                <a:gd name="connsiteX426" fmla="*/ 616744 w 981075"/>
                <a:gd name="connsiteY426" fmla="*/ 1067752 h 1304925"/>
                <a:gd name="connsiteX427" fmla="*/ 620268 w 981075"/>
                <a:gd name="connsiteY427" fmla="*/ 1062324 h 1304925"/>
                <a:gd name="connsiteX428" fmla="*/ 627412 w 981075"/>
                <a:gd name="connsiteY428" fmla="*/ 1062418 h 1304925"/>
                <a:gd name="connsiteX429" fmla="*/ 629888 w 981075"/>
                <a:gd name="connsiteY429" fmla="*/ 1055180 h 1304925"/>
                <a:gd name="connsiteX430" fmla="*/ 624935 w 981075"/>
                <a:gd name="connsiteY430" fmla="*/ 1050703 h 1304925"/>
                <a:gd name="connsiteX431" fmla="*/ 630555 w 981075"/>
                <a:gd name="connsiteY431" fmla="*/ 1034415 h 1304925"/>
                <a:gd name="connsiteX432" fmla="*/ 611886 w 981075"/>
                <a:gd name="connsiteY432" fmla="*/ 1015079 h 1304925"/>
                <a:gd name="connsiteX433" fmla="*/ 594074 w 981075"/>
                <a:gd name="connsiteY433" fmla="*/ 988505 h 1304925"/>
                <a:gd name="connsiteX434" fmla="*/ 588359 w 981075"/>
                <a:gd name="connsiteY434" fmla="*/ 987171 h 1304925"/>
                <a:gd name="connsiteX435" fmla="*/ 578072 w 981075"/>
                <a:gd name="connsiteY435" fmla="*/ 969645 h 1304925"/>
                <a:gd name="connsiteX436" fmla="*/ 563689 w 981075"/>
                <a:gd name="connsiteY436" fmla="*/ 953071 h 1304925"/>
                <a:gd name="connsiteX437" fmla="*/ 568071 w 981075"/>
                <a:gd name="connsiteY437" fmla="*/ 947166 h 1304925"/>
                <a:gd name="connsiteX438" fmla="*/ 566547 w 981075"/>
                <a:gd name="connsiteY438" fmla="*/ 939355 h 1304925"/>
                <a:gd name="connsiteX439" fmla="*/ 571214 w 981075"/>
                <a:gd name="connsiteY439" fmla="*/ 934688 h 1304925"/>
                <a:gd name="connsiteX440" fmla="*/ 561594 w 981075"/>
                <a:gd name="connsiteY440" fmla="*/ 936689 h 1304925"/>
                <a:gd name="connsiteX441" fmla="*/ 550640 w 981075"/>
                <a:gd name="connsiteY441" fmla="*/ 928974 h 1304925"/>
                <a:gd name="connsiteX442" fmla="*/ 536448 w 981075"/>
                <a:gd name="connsiteY442" fmla="*/ 924496 h 1304925"/>
                <a:gd name="connsiteX443" fmla="*/ 536257 w 981075"/>
                <a:gd name="connsiteY443" fmla="*/ 927545 h 1304925"/>
                <a:gd name="connsiteX444" fmla="*/ 532162 w 981075"/>
                <a:gd name="connsiteY444" fmla="*/ 927925 h 1304925"/>
                <a:gd name="connsiteX445" fmla="*/ 527685 w 981075"/>
                <a:gd name="connsiteY445" fmla="*/ 941927 h 1304925"/>
                <a:gd name="connsiteX446" fmla="*/ 528066 w 981075"/>
                <a:gd name="connsiteY446" fmla="*/ 949166 h 1304925"/>
                <a:gd name="connsiteX447" fmla="*/ 524161 w 981075"/>
                <a:gd name="connsiteY447" fmla="*/ 955262 h 1304925"/>
                <a:gd name="connsiteX448" fmla="*/ 516350 w 981075"/>
                <a:gd name="connsiteY448" fmla="*/ 958310 h 1304925"/>
                <a:gd name="connsiteX449" fmla="*/ 507682 w 981075"/>
                <a:gd name="connsiteY449" fmla="*/ 952976 h 1304925"/>
                <a:gd name="connsiteX450" fmla="*/ 502063 w 981075"/>
                <a:gd name="connsiteY450" fmla="*/ 940689 h 1304925"/>
                <a:gd name="connsiteX451" fmla="*/ 508540 w 981075"/>
                <a:gd name="connsiteY451" fmla="*/ 935927 h 1304925"/>
                <a:gd name="connsiteX452" fmla="*/ 515779 w 981075"/>
                <a:gd name="connsiteY452" fmla="*/ 913162 h 1304925"/>
                <a:gd name="connsiteX453" fmla="*/ 508159 w 981075"/>
                <a:gd name="connsiteY453" fmla="*/ 889730 h 1304925"/>
                <a:gd name="connsiteX454" fmla="*/ 503206 w 981075"/>
                <a:gd name="connsiteY454" fmla="*/ 886111 h 1304925"/>
                <a:gd name="connsiteX455" fmla="*/ 503587 w 981075"/>
                <a:gd name="connsiteY455" fmla="*/ 878777 h 1304925"/>
                <a:gd name="connsiteX456" fmla="*/ 498443 w 981075"/>
                <a:gd name="connsiteY456" fmla="*/ 877348 h 1304925"/>
                <a:gd name="connsiteX457" fmla="*/ 487108 w 981075"/>
                <a:gd name="connsiteY457" fmla="*/ 880682 h 1304925"/>
                <a:gd name="connsiteX458" fmla="*/ 481679 w 981075"/>
                <a:gd name="connsiteY458" fmla="*/ 878014 h 1304925"/>
                <a:gd name="connsiteX459" fmla="*/ 461010 w 981075"/>
                <a:gd name="connsiteY459" fmla="*/ 877634 h 1304925"/>
                <a:gd name="connsiteX460" fmla="*/ 452152 w 981075"/>
                <a:gd name="connsiteY460" fmla="*/ 882968 h 1304925"/>
                <a:gd name="connsiteX461" fmla="*/ 453009 w 981075"/>
                <a:gd name="connsiteY461" fmla="*/ 886206 h 1304925"/>
                <a:gd name="connsiteX462" fmla="*/ 432149 w 981075"/>
                <a:gd name="connsiteY462" fmla="*/ 885349 h 1304925"/>
                <a:gd name="connsiteX463" fmla="*/ 426529 w 981075"/>
                <a:gd name="connsiteY463" fmla="*/ 890301 h 1304925"/>
                <a:gd name="connsiteX464" fmla="*/ 427768 w 981075"/>
                <a:gd name="connsiteY464" fmla="*/ 898779 h 1304925"/>
                <a:gd name="connsiteX465" fmla="*/ 421577 w 981075"/>
                <a:gd name="connsiteY465" fmla="*/ 902303 h 1304925"/>
                <a:gd name="connsiteX466" fmla="*/ 420910 w 981075"/>
                <a:gd name="connsiteY466" fmla="*/ 908590 h 1304925"/>
                <a:gd name="connsiteX467" fmla="*/ 424434 w 981075"/>
                <a:gd name="connsiteY467" fmla="*/ 914781 h 1304925"/>
                <a:gd name="connsiteX468" fmla="*/ 415766 w 981075"/>
                <a:gd name="connsiteY468" fmla="*/ 925354 h 1304925"/>
                <a:gd name="connsiteX469" fmla="*/ 412147 w 981075"/>
                <a:gd name="connsiteY469" fmla="*/ 938784 h 1304925"/>
                <a:gd name="connsiteX470" fmla="*/ 423862 w 981075"/>
                <a:gd name="connsiteY470" fmla="*/ 944880 h 1304925"/>
                <a:gd name="connsiteX471" fmla="*/ 409861 w 981075"/>
                <a:gd name="connsiteY471" fmla="*/ 947833 h 1304925"/>
                <a:gd name="connsiteX472" fmla="*/ 388334 w 981075"/>
                <a:gd name="connsiteY472" fmla="*/ 939451 h 1304925"/>
                <a:gd name="connsiteX473" fmla="*/ 384715 w 981075"/>
                <a:gd name="connsiteY473" fmla="*/ 948118 h 1304925"/>
                <a:gd name="connsiteX474" fmla="*/ 371285 w 981075"/>
                <a:gd name="connsiteY474" fmla="*/ 952405 h 1304925"/>
                <a:gd name="connsiteX475" fmla="*/ 364046 w 981075"/>
                <a:gd name="connsiteY475" fmla="*/ 960120 h 1304925"/>
                <a:gd name="connsiteX476" fmla="*/ 349282 w 981075"/>
                <a:gd name="connsiteY476" fmla="*/ 959548 h 1304925"/>
                <a:gd name="connsiteX477" fmla="*/ 334423 w 981075"/>
                <a:gd name="connsiteY477" fmla="*/ 967359 h 1304925"/>
                <a:gd name="connsiteX478" fmla="*/ 312706 w 981075"/>
                <a:gd name="connsiteY478" fmla="*/ 974312 h 1304925"/>
                <a:gd name="connsiteX479" fmla="*/ 305276 w 981075"/>
                <a:gd name="connsiteY479" fmla="*/ 980694 h 1304925"/>
                <a:gd name="connsiteX480" fmla="*/ 300037 w 981075"/>
                <a:gd name="connsiteY480" fmla="*/ 972502 h 1304925"/>
                <a:gd name="connsiteX481" fmla="*/ 288131 w 981075"/>
                <a:gd name="connsiteY481" fmla="*/ 979170 h 1304925"/>
                <a:gd name="connsiteX482" fmla="*/ 282892 w 981075"/>
                <a:gd name="connsiteY482" fmla="*/ 964597 h 1304925"/>
                <a:gd name="connsiteX483" fmla="*/ 275082 w 981075"/>
                <a:gd name="connsiteY483" fmla="*/ 955643 h 1304925"/>
                <a:gd name="connsiteX484" fmla="*/ 268510 w 981075"/>
                <a:gd name="connsiteY484" fmla="*/ 953071 h 1304925"/>
                <a:gd name="connsiteX485" fmla="*/ 268319 w 981075"/>
                <a:gd name="connsiteY485" fmla="*/ 951262 h 1304925"/>
                <a:gd name="connsiteX486" fmla="*/ 275082 w 981075"/>
                <a:gd name="connsiteY486" fmla="*/ 952405 h 1304925"/>
                <a:gd name="connsiteX487" fmla="*/ 287274 w 981075"/>
                <a:gd name="connsiteY487" fmla="*/ 946404 h 1304925"/>
                <a:gd name="connsiteX488" fmla="*/ 305467 w 981075"/>
                <a:gd name="connsiteY488" fmla="*/ 947547 h 1304925"/>
                <a:gd name="connsiteX489" fmla="*/ 304990 w 981075"/>
                <a:gd name="connsiteY489" fmla="*/ 943261 h 1304925"/>
                <a:gd name="connsiteX490" fmla="*/ 281940 w 981075"/>
                <a:gd name="connsiteY490" fmla="*/ 940213 h 1304925"/>
                <a:gd name="connsiteX491" fmla="*/ 273939 w 981075"/>
                <a:gd name="connsiteY491" fmla="*/ 936784 h 1304925"/>
                <a:gd name="connsiteX492" fmla="*/ 272224 w 981075"/>
                <a:gd name="connsiteY492" fmla="*/ 941546 h 1304925"/>
                <a:gd name="connsiteX493" fmla="*/ 271558 w 981075"/>
                <a:gd name="connsiteY493" fmla="*/ 938213 h 1304925"/>
                <a:gd name="connsiteX494" fmla="*/ 276225 w 981075"/>
                <a:gd name="connsiteY494" fmla="*/ 933164 h 1304925"/>
                <a:gd name="connsiteX495" fmla="*/ 276320 w 981075"/>
                <a:gd name="connsiteY495" fmla="*/ 926878 h 1304925"/>
                <a:gd name="connsiteX496" fmla="*/ 285179 w 981075"/>
                <a:gd name="connsiteY496" fmla="*/ 921258 h 1304925"/>
                <a:gd name="connsiteX497" fmla="*/ 282988 w 981075"/>
                <a:gd name="connsiteY497" fmla="*/ 919639 h 1304925"/>
                <a:gd name="connsiteX498" fmla="*/ 283940 w 981075"/>
                <a:gd name="connsiteY498" fmla="*/ 915067 h 1304925"/>
                <a:gd name="connsiteX499" fmla="*/ 276606 w 981075"/>
                <a:gd name="connsiteY499" fmla="*/ 909351 h 1304925"/>
                <a:gd name="connsiteX500" fmla="*/ 274511 w 981075"/>
                <a:gd name="connsiteY500" fmla="*/ 914114 h 1304925"/>
                <a:gd name="connsiteX501" fmla="*/ 267748 w 981075"/>
                <a:gd name="connsiteY501" fmla="*/ 911543 h 1304925"/>
                <a:gd name="connsiteX502" fmla="*/ 262128 w 981075"/>
                <a:gd name="connsiteY502" fmla="*/ 913448 h 1304925"/>
                <a:gd name="connsiteX503" fmla="*/ 259556 w 981075"/>
                <a:gd name="connsiteY503" fmla="*/ 909733 h 1304925"/>
                <a:gd name="connsiteX504" fmla="*/ 251365 w 981075"/>
                <a:gd name="connsiteY504" fmla="*/ 913829 h 1304925"/>
                <a:gd name="connsiteX505" fmla="*/ 249745 w 981075"/>
                <a:gd name="connsiteY505" fmla="*/ 910114 h 1304925"/>
                <a:gd name="connsiteX506" fmla="*/ 245269 w 981075"/>
                <a:gd name="connsiteY506" fmla="*/ 910876 h 1304925"/>
                <a:gd name="connsiteX507" fmla="*/ 243459 w 981075"/>
                <a:gd name="connsiteY507" fmla="*/ 907066 h 1304925"/>
                <a:gd name="connsiteX508" fmla="*/ 239173 w 981075"/>
                <a:gd name="connsiteY508" fmla="*/ 906399 h 1304925"/>
                <a:gd name="connsiteX509" fmla="*/ 238030 w 981075"/>
                <a:gd name="connsiteY509" fmla="*/ 912686 h 1304925"/>
                <a:gd name="connsiteX510" fmla="*/ 226123 w 981075"/>
                <a:gd name="connsiteY510" fmla="*/ 903446 h 1304925"/>
                <a:gd name="connsiteX511" fmla="*/ 224219 w 981075"/>
                <a:gd name="connsiteY511" fmla="*/ 907542 h 1304925"/>
                <a:gd name="connsiteX512" fmla="*/ 206026 w 981075"/>
                <a:gd name="connsiteY512" fmla="*/ 894874 h 1304925"/>
                <a:gd name="connsiteX513" fmla="*/ 188500 w 981075"/>
                <a:gd name="connsiteY513" fmla="*/ 899160 h 1304925"/>
                <a:gd name="connsiteX514" fmla="*/ 178498 w 981075"/>
                <a:gd name="connsiteY514" fmla="*/ 893255 h 1304925"/>
                <a:gd name="connsiteX515" fmla="*/ 165163 w 981075"/>
                <a:gd name="connsiteY515" fmla="*/ 895064 h 1304925"/>
                <a:gd name="connsiteX516" fmla="*/ 164116 w 981075"/>
                <a:gd name="connsiteY516" fmla="*/ 897731 h 1304925"/>
                <a:gd name="connsiteX517" fmla="*/ 166973 w 981075"/>
                <a:gd name="connsiteY517" fmla="*/ 900399 h 1304925"/>
                <a:gd name="connsiteX518" fmla="*/ 164306 w 981075"/>
                <a:gd name="connsiteY518" fmla="*/ 903351 h 1304925"/>
                <a:gd name="connsiteX519" fmla="*/ 162687 w 981075"/>
                <a:gd name="connsiteY519" fmla="*/ 916495 h 1304925"/>
                <a:gd name="connsiteX520" fmla="*/ 165068 w 981075"/>
                <a:gd name="connsiteY520" fmla="*/ 918020 h 1304925"/>
                <a:gd name="connsiteX521" fmla="*/ 167640 w 981075"/>
                <a:gd name="connsiteY521" fmla="*/ 928783 h 1304925"/>
                <a:gd name="connsiteX522" fmla="*/ 165830 w 981075"/>
                <a:gd name="connsiteY522" fmla="*/ 938879 h 1304925"/>
                <a:gd name="connsiteX523" fmla="*/ 169069 w 981075"/>
                <a:gd name="connsiteY523" fmla="*/ 946214 h 1304925"/>
                <a:gd name="connsiteX524" fmla="*/ 178784 w 981075"/>
                <a:gd name="connsiteY524" fmla="*/ 944594 h 1304925"/>
                <a:gd name="connsiteX525" fmla="*/ 180213 w 981075"/>
                <a:gd name="connsiteY525" fmla="*/ 952214 h 1304925"/>
                <a:gd name="connsiteX526" fmla="*/ 183452 w 981075"/>
                <a:gd name="connsiteY526" fmla="*/ 952691 h 1304925"/>
                <a:gd name="connsiteX527" fmla="*/ 182785 w 981075"/>
                <a:gd name="connsiteY527" fmla="*/ 957739 h 1304925"/>
                <a:gd name="connsiteX528" fmla="*/ 174974 w 981075"/>
                <a:gd name="connsiteY528" fmla="*/ 975836 h 1304925"/>
                <a:gd name="connsiteX529" fmla="*/ 165163 w 981075"/>
                <a:gd name="connsiteY529" fmla="*/ 965454 h 1304925"/>
                <a:gd name="connsiteX530" fmla="*/ 158115 w 981075"/>
                <a:gd name="connsiteY530" fmla="*/ 971074 h 1304925"/>
                <a:gd name="connsiteX531" fmla="*/ 146495 w 981075"/>
                <a:gd name="connsiteY531" fmla="*/ 973836 h 1304925"/>
                <a:gd name="connsiteX532" fmla="*/ 137541 w 981075"/>
                <a:gd name="connsiteY532" fmla="*/ 960311 h 1304925"/>
                <a:gd name="connsiteX533" fmla="*/ 136684 w 981075"/>
                <a:gd name="connsiteY533" fmla="*/ 954024 h 1304925"/>
                <a:gd name="connsiteX534" fmla="*/ 110966 w 981075"/>
                <a:gd name="connsiteY534" fmla="*/ 929450 h 1304925"/>
                <a:gd name="connsiteX535" fmla="*/ 96298 w 981075"/>
                <a:gd name="connsiteY535" fmla="*/ 908971 h 1304925"/>
                <a:gd name="connsiteX536" fmla="*/ 80200 w 981075"/>
                <a:gd name="connsiteY536" fmla="*/ 895064 h 1304925"/>
                <a:gd name="connsiteX537" fmla="*/ 77153 w 981075"/>
                <a:gd name="connsiteY537" fmla="*/ 886968 h 1304925"/>
                <a:gd name="connsiteX538" fmla="*/ 71914 w 981075"/>
                <a:gd name="connsiteY538" fmla="*/ 889159 h 1304925"/>
                <a:gd name="connsiteX539" fmla="*/ 62389 w 981075"/>
                <a:gd name="connsiteY539" fmla="*/ 883920 h 1304925"/>
                <a:gd name="connsiteX540" fmla="*/ 79534 w 981075"/>
                <a:gd name="connsiteY540" fmla="*/ 869347 h 1304925"/>
                <a:gd name="connsiteX541" fmla="*/ 80772 w 981075"/>
                <a:gd name="connsiteY541" fmla="*/ 853345 h 1304925"/>
                <a:gd name="connsiteX542" fmla="*/ 78105 w 981075"/>
                <a:gd name="connsiteY542" fmla="*/ 846677 h 1304925"/>
                <a:gd name="connsiteX543" fmla="*/ 73723 w 981075"/>
                <a:gd name="connsiteY543" fmla="*/ 844201 h 1304925"/>
                <a:gd name="connsiteX544" fmla="*/ 70580 w 981075"/>
                <a:gd name="connsiteY544" fmla="*/ 854678 h 1304925"/>
                <a:gd name="connsiteX545" fmla="*/ 60960 w 981075"/>
                <a:gd name="connsiteY545" fmla="*/ 844296 h 1304925"/>
                <a:gd name="connsiteX546" fmla="*/ 39243 w 981075"/>
                <a:gd name="connsiteY546" fmla="*/ 828580 h 1304925"/>
                <a:gd name="connsiteX547" fmla="*/ 41720 w 981075"/>
                <a:gd name="connsiteY547" fmla="*/ 818864 h 1304925"/>
                <a:gd name="connsiteX548" fmla="*/ 33242 w 981075"/>
                <a:gd name="connsiteY548" fmla="*/ 808101 h 13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</a:cxnLst>
              <a:rect l="l" t="t" r="r" b="b"/>
              <a:pathLst>
                <a:path w="981075" h="1304925">
                  <a:moveTo>
                    <a:pt x="33242" y="808101"/>
                  </a:moveTo>
                  <a:lnTo>
                    <a:pt x="32671" y="804767"/>
                  </a:lnTo>
                  <a:lnTo>
                    <a:pt x="37624" y="798862"/>
                  </a:lnTo>
                  <a:lnTo>
                    <a:pt x="64770" y="784193"/>
                  </a:lnTo>
                  <a:lnTo>
                    <a:pt x="59341" y="780669"/>
                  </a:lnTo>
                  <a:lnTo>
                    <a:pt x="61912" y="762095"/>
                  </a:lnTo>
                  <a:lnTo>
                    <a:pt x="65818" y="762095"/>
                  </a:lnTo>
                  <a:lnTo>
                    <a:pt x="66865" y="745045"/>
                  </a:lnTo>
                  <a:lnTo>
                    <a:pt x="60293" y="746474"/>
                  </a:lnTo>
                  <a:lnTo>
                    <a:pt x="50387" y="739711"/>
                  </a:lnTo>
                  <a:lnTo>
                    <a:pt x="55340" y="728186"/>
                  </a:lnTo>
                  <a:lnTo>
                    <a:pt x="54864" y="725900"/>
                  </a:lnTo>
                  <a:lnTo>
                    <a:pt x="49625" y="727424"/>
                  </a:lnTo>
                  <a:lnTo>
                    <a:pt x="47435" y="720185"/>
                  </a:lnTo>
                  <a:lnTo>
                    <a:pt x="41053" y="721328"/>
                  </a:lnTo>
                  <a:lnTo>
                    <a:pt x="40005" y="718280"/>
                  </a:lnTo>
                  <a:lnTo>
                    <a:pt x="33337" y="723043"/>
                  </a:lnTo>
                  <a:lnTo>
                    <a:pt x="22288" y="707612"/>
                  </a:lnTo>
                  <a:lnTo>
                    <a:pt x="15812" y="707612"/>
                  </a:lnTo>
                  <a:lnTo>
                    <a:pt x="17145" y="698373"/>
                  </a:lnTo>
                  <a:lnTo>
                    <a:pt x="9525" y="685038"/>
                  </a:lnTo>
                  <a:lnTo>
                    <a:pt x="11716" y="681514"/>
                  </a:lnTo>
                  <a:lnTo>
                    <a:pt x="15716" y="681895"/>
                  </a:lnTo>
                  <a:lnTo>
                    <a:pt x="18764" y="678847"/>
                  </a:lnTo>
                  <a:lnTo>
                    <a:pt x="29146" y="685705"/>
                  </a:lnTo>
                  <a:lnTo>
                    <a:pt x="33623" y="675989"/>
                  </a:lnTo>
                  <a:lnTo>
                    <a:pt x="42672" y="671799"/>
                  </a:lnTo>
                  <a:lnTo>
                    <a:pt x="44196" y="674656"/>
                  </a:lnTo>
                  <a:lnTo>
                    <a:pt x="47149" y="673036"/>
                  </a:lnTo>
                  <a:lnTo>
                    <a:pt x="54483" y="677894"/>
                  </a:lnTo>
                  <a:lnTo>
                    <a:pt x="61436" y="674846"/>
                  </a:lnTo>
                  <a:lnTo>
                    <a:pt x="65532" y="676466"/>
                  </a:lnTo>
                  <a:lnTo>
                    <a:pt x="69152" y="661607"/>
                  </a:lnTo>
                  <a:lnTo>
                    <a:pt x="71152" y="660845"/>
                  </a:lnTo>
                  <a:lnTo>
                    <a:pt x="70771" y="654844"/>
                  </a:lnTo>
                  <a:lnTo>
                    <a:pt x="76676" y="648938"/>
                  </a:lnTo>
                  <a:lnTo>
                    <a:pt x="87058" y="649034"/>
                  </a:lnTo>
                  <a:lnTo>
                    <a:pt x="87439" y="645319"/>
                  </a:lnTo>
                  <a:lnTo>
                    <a:pt x="91154" y="650272"/>
                  </a:lnTo>
                  <a:lnTo>
                    <a:pt x="92297" y="644176"/>
                  </a:lnTo>
                  <a:lnTo>
                    <a:pt x="89821" y="643795"/>
                  </a:lnTo>
                  <a:lnTo>
                    <a:pt x="90011" y="641223"/>
                  </a:lnTo>
                  <a:lnTo>
                    <a:pt x="102203" y="624745"/>
                  </a:lnTo>
                  <a:lnTo>
                    <a:pt x="114014" y="614649"/>
                  </a:lnTo>
                  <a:lnTo>
                    <a:pt x="118110" y="617315"/>
                  </a:lnTo>
                  <a:lnTo>
                    <a:pt x="133445" y="601694"/>
                  </a:lnTo>
                  <a:lnTo>
                    <a:pt x="141827" y="601694"/>
                  </a:lnTo>
                  <a:lnTo>
                    <a:pt x="149828" y="592169"/>
                  </a:lnTo>
                  <a:lnTo>
                    <a:pt x="154019" y="591502"/>
                  </a:lnTo>
                  <a:lnTo>
                    <a:pt x="161354" y="574643"/>
                  </a:lnTo>
                  <a:lnTo>
                    <a:pt x="170402" y="567690"/>
                  </a:lnTo>
                  <a:lnTo>
                    <a:pt x="186023" y="546735"/>
                  </a:lnTo>
                  <a:lnTo>
                    <a:pt x="182499" y="540163"/>
                  </a:lnTo>
                  <a:lnTo>
                    <a:pt x="201930" y="533876"/>
                  </a:lnTo>
                  <a:lnTo>
                    <a:pt x="214122" y="523494"/>
                  </a:lnTo>
                  <a:lnTo>
                    <a:pt x="219742" y="511302"/>
                  </a:lnTo>
                  <a:lnTo>
                    <a:pt x="229933" y="506730"/>
                  </a:lnTo>
                  <a:lnTo>
                    <a:pt x="236315" y="498920"/>
                  </a:lnTo>
                  <a:lnTo>
                    <a:pt x="248793" y="490918"/>
                  </a:lnTo>
                  <a:lnTo>
                    <a:pt x="264128" y="469868"/>
                  </a:lnTo>
                  <a:lnTo>
                    <a:pt x="274320" y="468916"/>
                  </a:lnTo>
                  <a:lnTo>
                    <a:pt x="281845" y="447770"/>
                  </a:lnTo>
                  <a:lnTo>
                    <a:pt x="281178" y="435578"/>
                  </a:lnTo>
                  <a:lnTo>
                    <a:pt x="277844" y="427291"/>
                  </a:lnTo>
                  <a:lnTo>
                    <a:pt x="280321" y="420148"/>
                  </a:lnTo>
                  <a:lnTo>
                    <a:pt x="273748" y="421195"/>
                  </a:lnTo>
                  <a:lnTo>
                    <a:pt x="253460" y="414147"/>
                  </a:lnTo>
                  <a:lnTo>
                    <a:pt x="236506" y="412432"/>
                  </a:lnTo>
                  <a:lnTo>
                    <a:pt x="217551" y="397478"/>
                  </a:lnTo>
                  <a:lnTo>
                    <a:pt x="210312" y="395954"/>
                  </a:lnTo>
                  <a:lnTo>
                    <a:pt x="190690" y="409670"/>
                  </a:lnTo>
                  <a:lnTo>
                    <a:pt x="172783" y="404336"/>
                  </a:lnTo>
                  <a:lnTo>
                    <a:pt x="158591" y="410527"/>
                  </a:lnTo>
                  <a:lnTo>
                    <a:pt x="148209" y="408623"/>
                  </a:lnTo>
                  <a:lnTo>
                    <a:pt x="136398" y="399479"/>
                  </a:lnTo>
                  <a:lnTo>
                    <a:pt x="136779" y="385286"/>
                  </a:lnTo>
                  <a:lnTo>
                    <a:pt x="131826" y="375380"/>
                  </a:lnTo>
                  <a:lnTo>
                    <a:pt x="135922" y="370523"/>
                  </a:lnTo>
                  <a:lnTo>
                    <a:pt x="136303" y="363379"/>
                  </a:lnTo>
                  <a:lnTo>
                    <a:pt x="130112" y="353092"/>
                  </a:lnTo>
                  <a:lnTo>
                    <a:pt x="134969" y="344710"/>
                  </a:lnTo>
                  <a:lnTo>
                    <a:pt x="133064" y="340519"/>
                  </a:lnTo>
                  <a:lnTo>
                    <a:pt x="134493" y="330708"/>
                  </a:lnTo>
                  <a:lnTo>
                    <a:pt x="126206" y="326041"/>
                  </a:lnTo>
                  <a:lnTo>
                    <a:pt x="118491" y="329470"/>
                  </a:lnTo>
                  <a:lnTo>
                    <a:pt x="103632" y="325469"/>
                  </a:lnTo>
                  <a:lnTo>
                    <a:pt x="99250" y="311277"/>
                  </a:lnTo>
                  <a:lnTo>
                    <a:pt x="104013" y="299085"/>
                  </a:lnTo>
                  <a:lnTo>
                    <a:pt x="123063" y="288417"/>
                  </a:lnTo>
                  <a:lnTo>
                    <a:pt x="133921" y="277939"/>
                  </a:lnTo>
                  <a:lnTo>
                    <a:pt x="147066" y="270320"/>
                  </a:lnTo>
                  <a:lnTo>
                    <a:pt x="166116" y="247269"/>
                  </a:lnTo>
                  <a:lnTo>
                    <a:pt x="166687" y="245269"/>
                  </a:lnTo>
                  <a:lnTo>
                    <a:pt x="164020" y="244602"/>
                  </a:lnTo>
                  <a:lnTo>
                    <a:pt x="170021" y="230886"/>
                  </a:lnTo>
                  <a:lnTo>
                    <a:pt x="152876" y="225647"/>
                  </a:lnTo>
                  <a:lnTo>
                    <a:pt x="143828" y="194691"/>
                  </a:lnTo>
                  <a:lnTo>
                    <a:pt x="147637" y="191834"/>
                  </a:lnTo>
                  <a:lnTo>
                    <a:pt x="143351" y="187738"/>
                  </a:lnTo>
                  <a:lnTo>
                    <a:pt x="165545" y="176689"/>
                  </a:lnTo>
                  <a:lnTo>
                    <a:pt x="165354" y="183832"/>
                  </a:lnTo>
                  <a:lnTo>
                    <a:pt x="167354" y="185547"/>
                  </a:lnTo>
                  <a:lnTo>
                    <a:pt x="170783" y="183166"/>
                  </a:lnTo>
                  <a:lnTo>
                    <a:pt x="174117" y="186499"/>
                  </a:lnTo>
                  <a:lnTo>
                    <a:pt x="178022" y="191548"/>
                  </a:lnTo>
                  <a:lnTo>
                    <a:pt x="178213" y="197644"/>
                  </a:lnTo>
                  <a:lnTo>
                    <a:pt x="185547" y="206026"/>
                  </a:lnTo>
                  <a:lnTo>
                    <a:pt x="200120" y="195739"/>
                  </a:lnTo>
                  <a:lnTo>
                    <a:pt x="199358" y="179927"/>
                  </a:lnTo>
                  <a:lnTo>
                    <a:pt x="202882" y="180975"/>
                  </a:lnTo>
                  <a:lnTo>
                    <a:pt x="206026" y="189833"/>
                  </a:lnTo>
                  <a:lnTo>
                    <a:pt x="227171" y="189738"/>
                  </a:lnTo>
                  <a:lnTo>
                    <a:pt x="242506" y="196501"/>
                  </a:lnTo>
                  <a:lnTo>
                    <a:pt x="244221" y="200215"/>
                  </a:lnTo>
                  <a:lnTo>
                    <a:pt x="261937" y="201739"/>
                  </a:lnTo>
                  <a:lnTo>
                    <a:pt x="269177" y="207550"/>
                  </a:lnTo>
                  <a:lnTo>
                    <a:pt x="268700" y="192119"/>
                  </a:lnTo>
                  <a:lnTo>
                    <a:pt x="285179" y="194501"/>
                  </a:lnTo>
                  <a:lnTo>
                    <a:pt x="285655" y="203263"/>
                  </a:lnTo>
                  <a:lnTo>
                    <a:pt x="300133" y="203359"/>
                  </a:lnTo>
                  <a:lnTo>
                    <a:pt x="303562" y="210788"/>
                  </a:lnTo>
                  <a:lnTo>
                    <a:pt x="311182" y="217075"/>
                  </a:lnTo>
                  <a:lnTo>
                    <a:pt x="313849" y="211264"/>
                  </a:lnTo>
                  <a:lnTo>
                    <a:pt x="317563" y="210598"/>
                  </a:lnTo>
                  <a:lnTo>
                    <a:pt x="327470" y="200406"/>
                  </a:lnTo>
                  <a:lnTo>
                    <a:pt x="337471" y="201644"/>
                  </a:lnTo>
                  <a:lnTo>
                    <a:pt x="352330" y="199358"/>
                  </a:lnTo>
                  <a:lnTo>
                    <a:pt x="355759" y="210788"/>
                  </a:lnTo>
                  <a:lnTo>
                    <a:pt x="350901" y="223742"/>
                  </a:lnTo>
                  <a:lnTo>
                    <a:pt x="351663" y="232029"/>
                  </a:lnTo>
                  <a:lnTo>
                    <a:pt x="348901" y="241268"/>
                  </a:lnTo>
                  <a:lnTo>
                    <a:pt x="358712" y="250793"/>
                  </a:lnTo>
                  <a:lnTo>
                    <a:pt x="376619" y="257366"/>
                  </a:lnTo>
                  <a:lnTo>
                    <a:pt x="398240" y="261080"/>
                  </a:lnTo>
                  <a:lnTo>
                    <a:pt x="420243" y="245745"/>
                  </a:lnTo>
                  <a:lnTo>
                    <a:pt x="424434" y="238696"/>
                  </a:lnTo>
                  <a:lnTo>
                    <a:pt x="423767" y="231077"/>
                  </a:lnTo>
                  <a:lnTo>
                    <a:pt x="415195" y="216408"/>
                  </a:lnTo>
                  <a:lnTo>
                    <a:pt x="420624" y="182785"/>
                  </a:lnTo>
                  <a:lnTo>
                    <a:pt x="418433" y="173641"/>
                  </a:lnTo>
                  <a:lnTo>
                    <a:pt x="419862" y="166783"/>
                  </a:lnTo>
                  <a:lnTo>
                    <a:pt x="424339" y="168402"/>
                  </a:lnTo>
                  <a:lnTo>
                    <a:pt x="437483" y="164782"/>
                  </a:lnTo>
                  <a:lnTo>
                    <a:pt x="453295" y="153257"/>
                  </a:lnTo>
                  <a:lnTo>
                    <a:pt x="462344" y="141541"/>
                  </a:lnTo>
                  <a:lnTo>
                    <a:pt x="466344" y="140398"/>
                  </a:lnTo>
                  <a:lnTo>
                    <a:pt x="485013" y="148971"/>
                  </a:lnTo>
                  <a:lnTo>
                    <a:pt x="494443" y="157734"/>
                  </a:lnTo>
                  <a:lnTo>
                    <a:pt x="508445" y="165735"/>
                  </a:lnTo>
                  <a:lnTo>
                    <a:pt x="517493" y="163163"/>
                  </a:lnTo>
                  <a:lnTo>
                    <a:pt x="527875" y="163925"/>
                  </a:lnTo>
                  <a:lnTo>
                    <a:pt x="535781" y="168783"/>
                  </a:lnTo>
                  <a:lnTo>
                    <a:pt x="527590" y="142970"/>
                  </a:lnTo>
                  <a:lnTo>
                    <a:pt x="528828" y="126778"/>
                  </a:lnTo>
                  <a:lnTo>
                    <a:pt x="534733" y="123254"/>
                  </a:lnTo>
                  <a:lnTo>
                    <a:pt x="541020" y="124301"/>
                  </a:lnTo>
                  <a:lnTo>
                    <a:pt x="559689" y="120110"/>
                  </a:lnTo>
                  <a:lnTo>
                    <a:pt x="578548" y="108013"/>
                  </a:lnTo>
                  <a:lnTo>
                    <a:pt x="595313" y="106109"/>
                  </a:lnTo>
                  <a:lnTo>
                    <a:pt x="601408" y="98679"/>
                  </a:lnTo>
                  <a:lnTo>
                    <a:pt x="603790" y="85439"/>
                  </a:lnTo>
                  <a:lnTo>
                    <a:pt x="605599" y="79820"/>
                  </a:lnTo>
                  <a:lnTo>
                    <a:pt x="607409" y="80296"/>
                  </a:lnTo>
                  <a:lnTo>
                    <a:pt x="614172" y="53816"/>
                  </a:lnTo>
                  <a:lnTo>
                    <a:pt x="613791" y="38100"/>
                  </a:lnTo>
                  <a:lnTo>
                    <a:pt x="626078" y="9525"/>
                  </a:lnTo>
                  <a:lnTo>
                    <a:pt x="639508" y="13430"/>
                  </a:lnTo>
                  <a:lnTo>
                    <a:pt x="650367" y="9525"/>
                  </a:lnTo>
                  <a:lnTo>
                    <a:pt x="652748" y="12763"/>
                  </a:lnTo>
                  <a:lnTo>
                    <a:pt x="649510" y="20098"/>
                  </a:lnTo>
                  <a:lnTo>
                    <a:pt x="652272" y="24003"/>
                  </a:lnTo>
                  <a:lnTo>
                    <a:pt x="667798" y="28861"/>
                  </a:lnTo>
                  <a:lnTo>
                    <a:pt x="678180" y="25622"/>
                  </a:lnTo>
                  <a:lnTo>
                    <a:pt x="684466" y="28194"/>
                  </a:lnTo>
                  <a:lnTo>
                    <a:pt x="692277" y="26289"/>
                  </a:lnTo>
                  <a:lnTo>
                    <a:pt x="696658" y="32956"/>
                  </a:lnTo>
                  <a:lnTo>
                    <a:pt x="699325" y="47339"/>
                  </a:lnTo>
                  <a:lnTo>
                    <a:pt x="703897" y="45339"/>
                  </a:lnTo>
                  <a:lnTo>
                    <a:pt x="719899" y="47911"/>
                  </a:lnTo>
                  <a:lnTo>
                    <a:pt x="722186" y="50959"/>
                  </a:lnTo>
                  <a:lnTo>
                    <a:pt x="722376" y="61246"/>
                  </a:lnTo>
                  <a:lnTo>
                    <a:pt x="733139" y="65913"/>
                  </a:lnTo>
                  <a:lnTo>
                    <a:pt x="746284" y="77057"/>
                  </a:lnTo>
                  <a:lnTo>
                    <a:pt x="729044" y="84677"/>
                  </a:lnTo>
                  <a:lnTo>
                    <a:pt x="724186" y="89726"/>
                  </a:lnTo>
                  <a:lnTo>
                    <a:pt x="712565" y="90202"/>
                  </a:lnTo>
                  <a:lnTo>
                    <a:pt x="713518" y="93916"/>
                  </a:lnTo>
                  <a:lnTo>
                    <a:pt x="709803" y="96393"/>
                  </a:lnTo>
                  <a:lnTo>
                    <a:pt x="711041" y="117253"/>
                  </a:lnTo>
                  <a:lnTo>
                    <a:pt x="730091" y="123825"/>
                  </a:lnTo>
                  <a:lnTo>
                    <a:pt x="731329" y="126206"/>
                  </a:lnTo>
                  <a:lnTo>
                    <a:pt x="723614" y="144780"/>
                  </a:lnTo>
                  <a:lnTo>
                    <a:pt x="727996" y="144970"/>
                  </a:lnTo>
                  <a:lnTo>
                    <a:pt x="734187" y="140970"/>
                  </a:lnTo>
                  <a:lnTo>
                    <a:pt x="727615" y="146304"/>
                  </a:lnTo>
                  <a:lnTo>
                    <a:pt x="724567" y="155162"/>
                  </a:lnTo>
                  <a:lnTo>
                    <a:pt x="727805" y="162687"/>
                  </a:lnTo>
                  <a:lnTo>
                    <a:pt x="733330" y="158401"/>
                  </a:lnTo>
                  <a:lnTo>
                    <a:pt x="741997" y="167830"/>
                  </a:lnTo>
                  <a:lnTo>
                    <a:pt x="747808" y="165259"/>
                  </a:lnTo>
                  <a:lnTo>
                    <a:pt x="749903" y="167449"/>
                  </a:lnTo>
                  <a:lnTo>
                    <a:pt x="746760" y="169259"/>
                  </a:lnTo>
                  <a:lnTo>
                    <a:pt x="747808" y="171736"/>
                  </a:lnTo>
                  <a:lnTo>
                    <a:pt x="738473" y="175070"/>
                  </a:lnTo>
                  <a:lnTo>
                    <a:pt x="731044" y="174688"/>
                  </a:lnTo>
                  <a:lnTo>
                    <a:pt x="729805" y="177070"/>
                  </a:lnTo>
                  <a:lnTo>
                    <a:pt x="744569" y="183261"/>
                  </a:lnTo>
                  <a:lnTo>
                    <a:pt x="752570" y="178403"/>
                  </a:lnTo>
                  <a:lnTo>
                    <a:pt x="754285" y="172974"/>
                  </a:lnTo>
                  <a:lnTo>
                    <a:pt x="759428" y="171069"/>
                  </a:lnTo>
                  <a:lnTo>
                    <a:pt x="764762" y="164973"/>
                  </a:lnTo>
                  <a:lnTo>
                    <a:pt x="764953" y="167830"/>
                  </a:lnTo>
                  <a:lnTo>
                    <a:pt x="771620" y="167926"/>
                  </a:lnTo>
                  <a:lnTo>
                    <a:pt x="773430" y="165354"/>
                  </a:lnTo>
                  <a:lnTo>
                    <a:pt x="776859" y="168307"/>
                  </a:lnTo>
                  <a:lnTo>
                    <a:pt x="775049" y="173545"/>
                  </a:lnTo>
                  <a:lnTo>
                    <a:pt x="782288" y="178689"/>
                  </a:lnTo>
                  <a:lnTo>
                    <a:pt x="784003" y="173260"/>
                  </a:lnTo>
                  <a:lnTo>
                    <a:pt x="788194" y="172403"/>
                  </a:lnTo>
                  <a:lnTo>
                    <a:pt x="789146" y="178594"/>
                  </a:lnTo>
                  <a:lnTo>
                    <a:pt x="794956" y="181165"/>
                  </a:lnTo>
                  <a:lnTo>
                    <a:pt x="790289" y="187262"/>
                  </a:lnTo>
                  <a:lnTo>
                    <a:pt x="787908" y="200215"/>
                  </a:lnTo>
                  <a:lnTo>
                    <a:pt x="784098" y="200692"/>
                  </a:lnTo>
                  <a:lnTo>
                    <a:pt x="784765" y="212027"/>
                  </a:lnTo>
                  <a:lnTo>
                    <a:pt x="786955" y="211741"/>
                  </a:lnTo>
                  <a:lnTo>
                    <a:pt x="781621" y="225743"/>
                  </a:lnTo>
                  <a:lnTo>
                    <a:pt x="799147" y="242316"/>
                  </a:lnTo>
                  <a:lnTo>
                    <a:pt x="808291" y="247555"/>
                  </a:lnTo>
                  <a:lnTo>
                    <a:pt x="812482" y="260604"/>
                  </a:lnTo>
                  <a:lnTo>
                    <a:pt x="819721" y="260795"/>
                  </a:lnTo>
                  <a:lnTo>
                    <a:pt x="834104" y="270320"/>
                  </a:lnTo>
                  <a:lnTo>
                    <a:pt x="840486" y="260032"/>
                  </a:lnTo>
                  <a:lnTo>
                    <a:pt x="849154" y="258413"/>
                  </a:lnTo>
                  <a:lnTo>
                    <a:pt x="850011" y="269653"/>
                  </a:lnTo>
                  <a:lnTo>
                    <a:pt x="856012" y="267462"/>
                  </a:lnTo>
                  <a:lnTo>
                    <a:pt x="862965" y="275367"/>
                  </a:lnTo>
                  <a:lnTo>
                    <a:pt x="871823" y="273558"/>
                  </a:lnTo>
                  <a:lnTo>
                    <a:pt x="887349" y="281464"/>
                  </a:lnTo>
                  <a:lnTo>
                    <a:pt x="892016" y="278225"/>
                  </a:lnTo>
                  <a:lnTo>
                    <a:pt x="898874" y="277844"/>
                  </a:lnTo>
                  <a:lnTo>
                    <a:pt x="897446" y="280225"/>
                  </a:lnTo>
                  <a:lnTo>
                    <a:pt x="900874" y="283178"/>
                  </a:lnTo>
                  <a:lnTo>
                    <a:pt x="899160" y="285369"/>
                  </a:lnTo>
                  <a:lnTo>
                    <a:pt x="903256" y="289655"/>
                  </a:lnTo>
                  <a:lnTo>
                    <a:pt x="910971" y="291275"/>
                  </a:lnTo>
                  <a:lnTo>
                    <a:pt x="922115" y="288798"/>
                  </a:lnTo>
                  <a:lnTo>
                    <a:pt x="926306" y="294132"/>
                  </a:lnTo>
                  <a:lnTo>
                    <a:pt x="922877" y="304419"/>
                  </a:lnTo>
                  <a:lnTo>
                    <a:pt x="909161" y="316230"/>
                  </a:lnTo>
                  <a:lnTo>
                    <a:pt x="906685" y="329375"/>
                  </a:lnTo>
                  <a:lnTo>
                    <a:pt x="916686" y="326422"/>
                  </a:lnTo>
                  <a:lnTo>
                    <a:pt x="944785" y="307753"/>
                  </a:lnTo>
                  <a:lnTo>
                    <a:pt x="956405" y="304133"/>
                  </a:lnTo>
                  <a:lnTo>
                    <a:pt x="957263" y="307467"/>
                  </a:lnTo>
                  <a:lnTo>
                    <a:pt x="963739" y="305752"/>
                  </a:lnTo>
                  <a:lnTo>
                    <a:pt x="951738" y="311753"/>
                  </a:lnTo>
                  <a:lnTo>
                    <a:pt x="955738" y="315468"/>
                  </a:lnTo>
                  <a:lnTo>
                    <a:pt x="956691" y="320516"/>
                  </a:lnTo>
                  <a:lnTo>
                    <a:pt x="948690" y="326803"/>
                  </a:lnTo>
                  <a:lnTo>
                    <a:pt x="947356" y="332708"/>
                  </a:lnTo>
                  <a:lnTo>
                    <a:pt x="951833" y="336518"/>
                  </a:lnTo>
                  <a:lnTo>
                    <a:pt x="947356" y="345472"/>
                  </a:lnTo>
                  <a:lnTo>
                    <a:pt x="945071" y="345281"/>
                  </a:lnTo>
                  <a:lnTo>
                    <a:pt x="944023" y="352616"/>
                  </a:lnTo>
                  <a:lnTo>
                    <a:pt x="935260" y="357759"/>
                  </a:lnTo>
                  <a:lnTo>
                    <a:pt x="918400" y="356997"/>
                  </a:lnTo>
                  <a:lnTo>
                    <a:pt x="913447" y="368618"/>
                  </a:lnTo>
                  <a:lnTo>
                    <a:pt x="903827" y="376714"/>
                  </a:lnTo>
                  <a:lnTo>
                    <a:pt x="902208" y="373856"/>
                  </a:lnTo>
                  <a:lnTo>
                    <a:pt x="881539" y="369284"/>
                  </a:lnTo>
                  <a:lnTo>
                    <a:pt x="865251" y="374809"/>
                  </a:lnTo>
                  <a:lnTo>
                    <a:pt x="855250" y="386905"/>
                  </a:lnTo>
                  <a:lnTo>
                    <a:pt x="855631" y="397002"/>
                  </a:lnTo>
                  <a:lnTo>
                    <a:pt x="849630" y="418814"/>
                  </a:lnTo>
                  <a:lnTo>
                    <a:pt x="856107" y="431673"/>
                  </a:lnTo>
                  <a:lnTo>
                    <a:pt x="870680" y="449866"/>
                  </a:lnTo>
                  <a:lnTo>
                    <a:pt x="871633" y="461391"/>
                  </a:lnTo>
                  <a:lnTo>
                    <a:pt x="879348" y="478155"/>
                  </a:lnTo>
                  <a:lnTo>
                    <a:pt x="877824" y="482536"/>
                  </a:lnTo>
                  <a:lnTo>
                    <a:pt x="855154" y="507302"/>
                  </a:lnTo>
                  <a:lnTo>
                    <a:pt x="855536" y="511873"/>
                  </a:lnTo>
                  <a:lnTo>
                    <a:pt x="878396" y="523208"/>
                  </a:lnTo>
                  <a:lnTo>
                    <a:pt x="886206" y="532162"/>
                  </a:lnTo>
                  <a:lnTo>
                    <a:pt x="904875" y="538163"/>
                  </a:lnTo>
                  <a:lnTo>
                    <a:pt x="905732" y="545782"/>
                  </a:lnTo>
                  <a:lnTo>
                    <a:pt x="910590" y="554927"/>
                  </a:lnTo>
                  <a:lnTo>
                    <a:pt x="908780" y="559498"/>
                  </a:lnTo>
                  <a:lnTo>
                    <a:pt x="913543" y="565404"/>
                  </a:lnTo>
                  <a:lnTo>
                    <a:pt x="912495" y="568261"/>
                  </a:lnTo>
                  <a:lnTo>
                    <a:pt x="918115" y="573214"/>
                  </a:lnTo>
                  <a:lnTo>
                    <a:pt x="918210" y="577405"/>
                  </a:lnTo>
                  <a:lnTo>
                    <a:pt x="915543" y="578930"/>
                  </a:lnTo>
                  <a:lnTo>
                    <a:pt x="919639" y="590645"/>
                  </a:lnTo>
                  <a:lnTo>
                    <a:pt x="914686" y="603218"/>
                  </a:lnTo>
                  <a:lnTo>
                    <a:pt x="917543" y="613886"/>
                  </a:lnTo>
                  <a:lnTo>
                    <a:pt x="916114" y="625221"/>
                  </a:lnTo>
                  <a:lnTo>
                    <a:pt x="922115" y="631889"/>
                  </a:lnTo>
                  <a:lnTo>
                    <a:pt x="923639" y="639223"/>
                  </a:lnTo>
                  <a:lnTo>
                    <a:pt x="916877" y="650748"/>
                  </a:lnTo>
                  <a:lnTo>
                    <a:pt x="916400" y="660559"/>
                  </a:lnTo>
                  <a:lnTo>
                    <a:pt x="911447" y="669131"/>
                  </a:lnTo>
                  <a:lnTo>
                    <a:pt x="908304" y="694468"/>
                  </a:lnTo>
                  <a:lnTo>
                    <a:pt x="901827" y="704183"/>
                  </a:lnTo>
                  <a:lnTo>
                    <a:pt x="903161" y="715899"/>
                  </a:lnTo>
                  <a:lnTo>
                    <a:pt x="895826" y="724758"/>
                  </a:lnTo>
                  <a:lnTo>
                    <a:pt x="906875" y="734283"/>
                  </a:lnTo>
                  <a:lnTo>
                    <a:pt x="915448" y="735616"/>
                  </a:lnTo>
                  <a:lnTo>
                    <a:pt x="930878" y="749046"/>
                  </a:lnTo>
                  <a:lnTo>
                    <a:pt x="919353" y="753333"/>
                  </a:lnTo>
                  <a:lnTo>
                    <a:pt x="914400" y="760190"/>
                  </a:lnTo>
                  <a:lnTo>
                    <a:pt x="913638" y="779907"/>
                  </a:lnTo>
                  <a:lnTo>
                    <a:pt x="922020" y="778097"/>
                  </a:lnTo>
                  <a:lnTo>
                    <a:pt x="936212" y="785813"/>
                  </a:lnTo>
                  <a:lnTo>
                    <a:pt x="948785" y="806863"/>
                  </a:lnTo>
                  <a:lnTo>
                    <a:pt x="951071" y="829151"/>
                  </a:lnTo>
                  <a:lnTo>
                    <a:pt x="954596" y="839534"/>
                  </a:lnTo>
                  <a:lnTo>
                    <a:pt x="961835" y="846296"/>
                  </a:lnTo>
                  <a:lnTo>
                    <a:pt x="958024" y="865251"/>
                  </a:lnTo>
                  <a:lnTo>
                    <a:pt x="972598" y="892302"/>
                  </a:lnTo>
                  <a:lnTo>
                    <a:pt x="958882" y="913543"/>
                  </a:lnTo>
                  <a:lnTo>
                    <a:pt x="937450" y="918020"/>
                  </a:lnTo>
                  <a:lnTo>
                    <a:pt x="912971" y="930307"/>
                  </a:lnTo>
                  <a:lnTo>
                    <a:pt x="914210" y="934974"/>
                  </a:lnTo>
                  <a:lnTo>
                    <a:pt x="924401" y="932021"/>
                  </a:lnTo>
                  <a:lnTo>
                    <a:pt x="956120" y="999839"/>
                  </a:lnTo>
                  <a:lnTo>
                    <a:pt x="935831" y="995743"/>
                  </a:lnTo>
                  <a:lnTo>
                    <a:pt x="931450" y="997172"/>
                  </a:lnTo>
                  <a:lnTo>
                    <a:pt x="925354" y="991076"/>
                  </a:lnTo>
                  <a:lnTo>
                    <a:pt x="912209" y="992981"/>
                  </a:lnTo>
                  <a:lnTo>
                    <a:pt x="914971" y="1002316"/>
                  </a:lnTo>
                  <a:lnTo>
                    <a:pt x="911733" y="1027176"/>
                  </a:lnTo>
                  <a:lnTo>
                    <a:pt x="917353" y="1048036"/>
                  </a:lnTo>
                  <a:lnTo>
                    <a:pt x="911066" y="1053942"/>
                  </a:lnTo>
                  <a:lnTo>
                    <a:pt x="900970" y="1057751"/>
                  </a:lnTo>
                  <a:lnTo>
                    <a:pt x="900684" y="1061275"/>
                  </a:lnTo>
                  <a:lnTo>
                    <a:pt x="917353" y="1079278"/>
                  </a:lnTo>
                  <a:lnTo>
                    <a:pt x="922115" y="1098804"/>
                  </a:lnTo>
                  <a:lnTo>
                    <a:pt x="923925" y="1102138"/>
                  </a:lnTo>
                  <a:lnTo>
                    <a:pt x="930402" y="1104138"/>
                  </a:lnTo>
                  <a:lnTo>
                    <a:pt x="930402" y="1114901"/>
                  </a:lnTo>
                  <a:lnTo>
                    <a:pt x="941546" y="1126141"/>
                  </a:lnTo>
                  <a:lnTo>
                    <a:pt x="929449" y="1145381"/>
                  </a:lnTo>
                  <a:lnTo>
                    <a:pt x="921067" y="1146905"/>
                  </a:lnTo>
                  <a:lnTo>
                    <a:pt x="914495" y="1157288"/>
                  </a:lnTo>
                  <a:lnTo>
                    <a:pt x="889635" y="1162812"/>
                  </a:lnTo>
                  <a:lnTo>
                    <a:pt x="897541" y="1172433"/>
                  </a:lnTo>
                  <a:lnTo>
                    <a:pt x="897160" y="1180433"/>
                  </a:lnTo>
                  <a:lnTo>
                    <a:pt x="891826" y="1186815"/>
                  </a:lnTo>
                  <a:lnTo>
                    <a:pt x="913829" y="1201388"/>
                  </a:lnTo>
                  <a:lnTo>
                    <a:pt x="911733" y="1205389"/>
                  </a:lnTo>
                  <a:lnTo>
                    <a:pt x="907828" y="1203770"/>
                  </a:lnTo>
                  <a:lnTo>
                    <a:pt x="907352" y="1208056"/>
                  </a:lnTo>
                  <a:lnTo>
                    <a:pt x="916877" y="1213009"/>
                  </a:lnTo>
                  <a:lnTo>
                    <a:pt x="914210" y="1220534"/>
                  </a:lnTo>
                  <a:lnTo>
                    <a:pt x="915924" y="1250061"/>
                  </a:lnTo>
                  <a:lnTo>
                    <a:pt x="923354" y="1267397"/>
                  </a:lnTo>
                  <a:lnTo>
                    <a:pt x="912781" y="1271683"/>
                  </a:lnTo>
                  <a:lnTo>
                    <a:pt x="909447" y="1278731"/>
                  </a:lnTo>
                  <a:lnTo>
                    <a:pt x="904970" y="1281208"/>
                  </a:lnTo>
                  <a:lnTo>
                    <a:pt x="902494" y="1292923"/>
                  </a:lnTo>
                  <a:lnTo>
                    <a:pt x="897160" y="1297972"/>
                  </a:lnTo>
                  <a:lnTo>
                    <a:pt x="884872" y="1302258"/>
                  </a:lnTo>
                  <a:lnTo>
                    <a:pt x="882396" y="1294543"/>
                  </a:lnTo>
                  <a:lnTo>
                    <a:pt x="871919" y="1289495"/>
                  </a:lnTo>
                  <a:lnTo>
                    <a:pt x="865156" y="1282351"/>
                  </a:lnTo>
                  <a:lnTo>
                    <a:pt x="856202" y="1279303"/>
                  </a:lnTo>
                  <a:lnTo>
                    <a:pt x="855250" y="1273302"/>
                  </a:lnTo>
                  <a:lnTo>
                    <a:pt x="849154" y="1266063"/>
                  </a:lnTo>
                  <a:lnTo>
                    <a:pt x="820579" y="1260443"/>
                  </a:lnTo>
                  <a:lnTo>
                    <a:pt x="809244" y="1246537"/>
                  </a:lnTo>
                  <a:lnTo>
                    <a:pt x="802481" y="1241870"/>
                  </a:lnTo>
                  <a:lnTo>
                    <a:pt x="794195" y="1239679"/>
                  </a:lnTo>
                  <a:lnTo>
                    <a:pt x="790480" y="1244632"/>
                  </a:lnTo>
                  <a:lnTo>
                    <a:pt x="794480" y="1230154"/>
                  </a:lnTo>
                  <a:lnTo>
                    <a:pt x="780288" y="1227773"/>
                  </a:lnTo>
                  <a:lnTo>
                    <a:pt x="742093" y="1198245"/>
                  </a:lnTo>
                  <a:lnTo>
                    <a:pt x="738188" y="1204055"/>
                  </a:lnTo>
                  <a:lnTo>
                    <a:pt x="739521" y="1208627"/>
                  </a:lnTo>
                  <a:lnTo>
                    <a:pt x="733996" y="1214152"/>
                  </a:lnTo>
                  <a:lnTo>
                    <a:pt x="731615" y="1229392"/>
                  </a:lnTo>
                  <a:lnTo>
                    <a:pt x="725519" y="1235488"/>
                  </a:lnTo>
                  <a:lnTo>
                    <a:pt x="722376" y="1243108"/>
                  </a:lnTo>
                  <a:lnTo>
                    <a:pt x="722376" y="1258062"/>
                  </a:lnTo>
                  <a:lnTo>
                    <a:pt x="726377" y="1260824"/>
                  </a:lnTo>
                  <a:lnTo>
                    <a:pt x="720566" y="1272254"/>
                  </a:lnTo>
                  <a:lnTo>
                    <a:pt x="726186" y="1275683"/>
                  </a:lnTo>
                  <a:lnTo>
                    <a:pt x="722566" y="1289304"/>
                  </a:lnTo>
                  <a:lnTo>
                    <a:pt x="717518" y="1296734"/>
                  </a:lnTo>
                  <a:lnTo>
                    <a:pt x="700849" y="1291876"/>
                  </a:lnTo>
                  <a:lnTo>
                    <a:pt x="682942" y="1298257"/>
                  </a:lnTo>
                  <a:lnTo>
                    <a:pt x="677132" y="1291114"/>
                  </a:lnTo>
                  <a:lnTo>
                    <a:pt x="681323" y="1284256"/>
                  </a:lnTo>
                  <a:lnTo>
                    <a:pt x="684086" y="1270064"/>
                  </a:lnTo>
                  <a:lnTo>
                    <a:pt x="691420" y="1274540"/>
                  </a:lnTo>
                  <a:lnTo>
                    <a:pt x="704564" y="1245870"/>
                  </a:lnTo>
                  <a:lnTo>
                    <a:pt x="686181" y="1245680"/>
                  </a:lnTo>
                  <a:lnTo>
                    <a:pt x="671989" y="1236821"/>
                  </a:lnTo>
                  <a:lnTo>
                    <a:pt x="662178" y="1236631"/>
                  </a:lnTo>
                  <a:lnTo>
                    <a:pt x="656558" y="1240536"/>
                  </a:lnTo>
                  <a:lnTo>
                    <a:pt x="650462" y="1239298"/>
                  </a:lnTo>
                  <a:lnTo>
                    <a:pt x="635127" y="1225392"/>
                  </a:lnTo>
                  <a:lnTo>
                    <a:pt x="632460" y="1213104"/>
                  </a:lnTo>
                  <a:lnTo>
                    <a:pt x="623411" y="1226534"/>
                  </a:lnTo>
                  <a:lnTo>
                    <a:pt x="622078" y="1237679"/>
                  </a:lnTo>
                  <a:lnTo>
                    <a:pt x="614172" y="1226725"/>
                  </a:lnTo>
                  <a:lnTo>
                    <a:pt x="598741" y="1232154"/>
                  </a:lnTo>
                  <a:lnTo>
                    <a:pt x="596455" y="1230535"/>
                  </a:lnTo>
                  <a:lnTo>
                    <a:pt x="594836" y="1225486"/>
                  </a:lnTo>
                  <a:lnTo>
                    <a:pt x="584073" y="1213675"/>
                  </a:lnTo>
                  <a:lnTo>
                    <a:pt x="588931" y="1208341"/>
                  </a:lnTo>
                  <a:lnTo>
                    <a:pt x="589216" y="1196245"/>
                  </a:lnTo>
                  <a:lnTo>
                    <a:pt x="580358" y="1197388"/>
                  </a:lnTo>
                  <a:lnTo>
                    <a:pt x="581215" y="1187386"/>
                  </a:lnTo>
                  <a:lnTo>
                    <a:pt x="575024" y="1170718"/>
                  </a:lnTo>
                  <a:lnTo>
                    <a:pt x="573214" y="1168146"/>
                  </a:lnTo>
                  <a:lnTo>
                    <a:pt x="558451" y="1166622"/>
                  </a:lnTo>
                  <a:lnTo>
                    <a:pt x="552831" y="1141381"/>
                  </a:lnTo>
                  <a:lnTo>
                    <a:pt x="554260" y="1128332"/>
                  </a:lnTo>
                  <a:lnTo>
                    <a:pt x="556736" y="1116711"/>
                  </a:lnTo>
                  <a:lnTo>
                    <a:pt x="561499" y="1111758"/>
                  </a:lnTo>
                  <a:lnTo>
                    <a:pt x="566356" y="1112044"/>
                  </a:lnTo>
                  <a:lnTo>
                    <a:pt x="563023" y="1108615"/>
                  </a:lnTo>
                  <a:lnTo>
                    <a:pt x="587978" y="1083469"/>
                  </a:lnTo>
                  <a:lnTo>
                    <a:pt x="606838" y="1074801"/>
                  </a:lnTo>
                  <a:lnTo>
                    <a:pt x="611410" y="1065848"/>
                  </a:lnTo>
                  <a:lnTo>
                    <a:pt x="616744" y="1067752"/>
                  </a:lnTo>
                  <a:lnTo>
                    <a:pt x="620268" y="1062324"/>
                  </a:lnTo>
                  <a:lnTo>
                    <a:pt x="627412" y="1062418"/>
                  </a:lnTo>
                  <a:lnTo>
                    <a:pt x="629888" y="1055180"/>
                  </a:lnTo>
                  <a:lnTo>
                    <a:pt x="624935" y="1050703"/>
                  </a:lnTo>
                  <a:lnTo>
                    <a:pt x="630555" y="1034415"/>
                  </a:lnTo>
                  <a:lnTo>
                    <a:pt x="611886" y="1015079"/>
                  </a:lnTo>
                  <a:lnTo>
                    <a:pt x="594074" y="988505"/>
                  </a:lnTo>
                  <a:lnTo>
                    <a:pt x="588359" y="987171"/>
                  </a:lnTo>
                  <a:lnTo>
                    <a:pt x="578072" y="969645"/>
                  </a:lnTo>
                  <a:lnTo>
                    <a:pt x="563689" y="953071"/>
                  </a:lnTo>
                  <a:lnTo>
                    <a:pt x="568071" y="947166"/>
                  </a:lnTo>
                  <a:lnTo>
                    <a:pt x="566547" y="939355"/>
                  </a:lnTo>
                  <a:lnTo>
                    <a:pt x="571214" y="934688"/>
                  </a:lnTo>
                  <a:lnTo>
                    <a:pt x="561594" y="936689"/>
                  </a:lnTo>
                  <a:lnTo>
                    <a:pt x="550640" y="928974"/>
                  </a:lnTo>
                  <a:lnTo>
                    <a:pt x="536448" y="924496"/>
                  </a:lnTo>
                  <a:lnTo>
                    <a:pt x="536257" y="927545"/>
                  </a:lnTo>
                  <a:lnTo>
                    <a:pt x="532162" y="927925"/>
                  </a:lnTo>
                  <a:lnTo>
                    <a:pt x="527685" y="941927"/>
                  </a:lnTo>
                  <a:lnTo>
                    <a:pt x="528066" y="949166"/>
                  </a:lnTo>
                  <a:lnTo>
                    <a:pt x="524161" y="955262"/>
                  </a:lnTo>
                  <a:lnTo>
                    <a:pt x="516350" y="958310"/>
                  </a:lnTo>
                  <a:lnTo>
                    <a:pt x="507682" y="952976"/>
                  </a:lnTo>
                  <a:lnTo>
                    <a:pt x="502063" y="940689"/>
                  </a:lnTo>
                  <a:lnTo>
                    <a:pt x="508540" y="935927"/>
                  </a:lnTo>
                  <a:lnTo>
                    <a:pt x="515779" y="913162"/>
                  </a:lnTo>
                  <a:lnTo>
                    <a:pt x="508159" y="889730"/>
                  </a:lnTo>
                  <a:lnTo>
                    <a:pt x="503206" y="886111"/>
                  </a:lnTo>
                  <a:lnTo>
                    <a:pt x="503587" y="878777"/>
                  </a:lnTo>
                  <a:lnTo>
                    <a:pt x="498443" y="877348"/>
                  </a:lnTo>
                  <a:lnTo>
                    <a:pt x="487108" y="880682"/>
                  </a:lnTo>
                  <a:lnTo>
                    <a:pt x="481679" y="878014"/>
                  </a:lnTo>
                  <a:lnTo>
                    <a:pt x="461010" y="877634"/>
                  </a:lnTo>
                  <a:lnTo>
                    <a:pt x="452152" y="882968"/>
                  </a:lnTo>
                  <a:lnTo>
                    <a:pt x="453009" y="886206"/>
                  </a:lnTo>
                  <a:lnTo>
                    <a:pt x="432149" y="885349"/>
                  </a:lnTo>
                  <a:lnTo>
                    <a:pt x="426529" y="890301"/>
                  </a:lnTo>
                  <a:lnTo>
                    <a:pt x="427768" y="898779"/>
                  </a:lnTo>
                  <a:lnTo>
                    <a:pt x="421577" y="902303"/>
                  </a:lnTo>
                  <a:lnTo>
                    <a:pt x="420910" y="908590"/>
                  </a:lnTo>
                  <a:lnTo>
                    <a:pt x="424434" y="914781"/>
                  </a:lnTo>
                  <a:lnTo>
                    <a:pt x="415766" y="925354"/>
                  </a:lnTo>
                  <a:lnTo>
                    <a:pt x="412147" y="938784"/>
                  </a:lnTo>
                  <a:lnTo>
                    <a:pt x="423862" y="944880"/>
                  </a:lnTo>
                  <a:lnTo>
                    <a:pt x="409861" y="947833"/>
                  </a:lnTo>
                  <a:lnTo>
                    <a:pt x="388334" y="939451"/>
                  </a:lnTo>
                  <a:lnTo>
                    <a:pt x="384715" y="948118"/>
                  </a:lnTo>
                  <a:lnTo>
                    <a:pt x="371285" y="952405"/>
                  </a:lnTo>
                  <a:lnTo>
                    <a:pt x="364046" y="960120"/>
                  </a:lnTo>
                  <a:lnTo>
                    <a:pt x="349282" y="959548"/>
                  </a:lnTo>
                  <a:lnTo>
                    <a:pt x="334423" y="967359"/>
                  </a:lnTo>
                  <a:lnTo>
                    <a:pt x="312706" y="974312"/>
                  </a:lnTo>
                  <a:lnTo>
                    <a:pt x="305276" y="980694"/>
                  </a:lnTo>
                  <a:lnTo>
                    <a:pt x="300037" y="972502"/>
                  </a:lnTo>
                  <a:lnTo>
                    <a:pt x="288131" y="979170"/>
                  </a:lnTo>
                  <a:lnTo>
                    <a:pt x="282892" y="964597"/>
                  </a:lnTo>
                  <a:lnTo>
                    <a:pt x="275082" y="955643"/>
                  </a:lnTo>
                  <a:lnTo>
                    <a:pt x="268510" y="953071"/>
                  </a:lnTo>
                  <a:lnTo>
                    <a:pt x="268319" y="951262"/>
                  </a:lnTo>
                  <a:lnTo>
                    <a:pt x="275082" y="952405"/>
                  </a:lnTo>
                  <a:lnTo>
                    <a:pt x="287274" y="946404"/>
                  </a:lnTo>
                  <a:lnTo>
                    <a:pt x="305467" y="947547"/>
                  </a:lnTo>
                  <a:lnTo>
                    <a:pt x="304990" y="943261"/>
                  </a:lnTo>
                  <a:lnTo>
                    <a:pt x="281940" y="940213"/>
                  </a:lnTo>
                  <a:lnTo>
                    <a:pt x="273939" y="936784"/>
                  </a:lnTo>
                  <a:lnTo>
                    <a:pt x="272224" y="941546"/>
                  </a:lnTo>
                  <a:lnTo>
                    <a:pt x="271558" y="938213"/>
                  </a:lnTo>
                  <a:lnTo>
                    <a:pt x="276225" y="933164"/>
                  </a:lnTo>
                  <a:lnTo>
                    <a:pt x="276320" y="926878"/>
                  </a:lnTo>
                  <a:lnTo>
                    <a:pt x="285179" y="921258"/>
                  </a:lnTo>
                  <a:lnTo>
                    <a:pt x="282988" y="919639"/>
                  </a:lnTo>
                  <a:lnTo>
                    <a:pt x="283940" y="915067"/>
                  </a:lnTo>
                  <a:lnTo>
                    <a:pt x="276606" y="909351"/>
                  </a:lnTo>
                  <a:lnTo>
                    <a:pt x="274511" y="914114"/>
                  </a:lnTo>
                  <a:lnTo>
                    <a:pt x="267748" y="911543"/>
                  </a:lnTo>
                  <a:lnTo>
                    <a:pt x="262128" y="913448"/>
                  </a:lnTo>
                  <a:lnTo>
                    <a:pt x="259556" y="909733"/>
                  </a:lnTo>
                  <a:lnTo>
                    <a:pt x="251365" y="913829"/>
                  </a:lnTo>
                  <a:lnTo>
                    <a:pt x="249745" y="910114"/>
                  </a:lnTo>
                  <a:lnTo>
                    <a:pt x="245269" y="910876"/>
                  </a:lnTo>
                  <a:lnTo>
                    <a:pt x="243459" y="907066"/>
                  </a:lnTo>
                  <a:lnTo>
                    <a:pt x="239173" y="906399"/>
                  </a:lnTo>
                  <a:lnTo>
                    <a:pt x="238030" y="912686"/>
                  </a:lnTo>
                  <a:lnTo>
                    <a:pt x="226123" y="903446"/>
                  </a:lnTo>
                  <a:lnTo>
                    <a:pt x="224219" y="907542"/>
                  </a:lnTo>
                  <a:lnTo>
                    <a:pt x="206026" y="894874"/>
                  </a:lnTo>
                  <a:lnTo>
                    <a:pt x="188500" y="899160"/>
                  </a:lnTo>
                  <a:lnTo>
                    <a:pt x="178498" y="893255"/>
                  </a:lnTo>
                  <a:lnTo>
                    <a:pt x="165163" y="895064"/>
                  </a:lnTo>
                  <a:lnTo>
                    <a:pt x="164116" y="897731"/>
                  </a:lnTo>
                  <a:lnTo>
                    <a:pt x="166973" y="900399"/>
                  </a:lnTo>
                  <a:lnTo>
                    <a:pt x="164306" y="903351"/>
                  </a:lnTo>
                  <a:lnTo>
                    <a:pt x="162687" y="916495"/>
                  </a:lnTo>
                  <a:lnTo>
                    <a:pt x="165068" y="918020"/>
                  </a:lnTo>
                  <a:lnTo>
                    <a:pt x="167640" y="928783"/>
                  </a:lnTo>
                  <a:lnTo>
                    <a:pt x="165830" y="938879"/>
                  </a:lnTo>
                  <a:lnTo>
                    <a:pt x="169069" y="946214"/>
                  </a:lnTo>
                  <a:lnTo>
                    <a:pt x="178784" y="944594"/>
                  </a:lnTo>
                  <a:lnTo>
                    <a:pt x="180213" y="952214"/>
                  </a:lnTo>
                  <a:lnTo>
                    <a:pt x="183452" y="952691"/>
                  </a:lnTo>
                  <a:lnTo>
                    <a:pt x="182785" y="957739"/>
                  </a:lnTo>
                  <a:lnTo>
                    <a:pt x="174974" y="975836"/>
                  </a:lnTo>
                  <a:lnTo>
                    <a:pt x="165163" y="965454"/>
                  </a:lnTo>
                  <a:lnTo>
                    <a:pt x="158115" y="971074"/>
                  </a:lnTo>
                  <a:lnTo>
                    <a:pt x="146495" y="973836"/>
                  </a:lnTo>
                  <a:lnTo>
                    <a:pt x="137541" y="960311"/>
                  </a:lnTo>
                  <a:lnTo>
                    <a:pt x="136684" y="954024"/>
                  </a:lnTo>
                  <a:lnTo>
                    <a:pt x="110966" y="929450"/>
                  </a:lnTo>
                  <a:lnTo>
                    <a:pt x="96298" y="908971"/>
                  </a:lnTo>
                  <a:lnTo>
                    <a:pt x="80200" y="895064"/>
                  </a:lnTo>
                  <a:lnTo>
                    <a:pt x="77153" y="886968"/>
                  </a:lnTo>
                  <a:lnTo>
                    <a:pt x="71914" y="889159"/>
                  </a:lnTo>
                  <a:lnTo>
                    <a:pt x="62389" y="883920"/>
                  </a:lnTo>
                  <a:lnTo>
                    <a:pt x="79534" y="869347"/>
                  </a:lnTo>
                  <a:lnTo>
                    <a:pt x="80772" y="853345"/>
                  </a:lnTo>
                  <a:lnTo>
                    <a:pt x="78105" y="846677"/>
                  </a:lnTo>
                  <a:lnTo>
                    <a:pt x="73723" y="844201"/>
                  </a:lnTo>
                  <a:lnTo>
                    <a:pt x="70580" y="854678"/>
                  </a:lnTo>
                  <a:lnTo>
                    <a:pt x="60960" y="844296"/>
                  </a:lnTo>
                  <a:lnTo>
                    <a:pt x="39243" y="828580"/>
                  </a:lnTo>
                  <a:lnTo>
                    <a:pt x="41720" y="818864"/>
                  </a:lnTo>
                  <a:lnTo>
                    <a:pt x="33242" y="8081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8" name="Freihandform: Form 177">
              <a:extLst>
                <a:ext uri="{FF2B5EF4-FFF2-40B4-BE49-F238E27FC236}">
                  <a16:creationId xmlns:a16="http://schemas.microsoft.com/office/drawing/2014/main" id="{3D99472C-10B0-47D2-A4AC-4F7E6DB5ABD8}"/>
                </a:ext>
              </a:extLst>
            </p:cNvPr>
            <p:cNvSpPr/>
            <p:nvPr/>
          </p:nvSpPr>
          <p:spPr>
            <a:xfrm>
              <a:off x="2339296" y="2505955"/>
              <a:ext cx="851400" cy="782100"/>
            </a:xfrm>
            <a:custGeom>
              <a:avLst/>
              <a:gdLst>
                <a:gd name="connsiteX0" fmla="*/ 332137 w 1638300"/>
                <a:gd name="connsiteY0" fmla="*/ 450914 h 1504950"/>
                <a:gd name="connsiteX1" fmla="*/ 330899 w 1638300"/>
                <a:gd name="connsiteY1" fmla="*/ 447484 h 1504950"/>
                <a:gd name="connsiteX2" fmla="*/ 345281 w 1638300"/>
                <a:gd name="connsiteY2" fmla="*/ 442246 h 1504950"/>
                <a:gd name="connsiteX3" fmla="*/ 342138 w 1638300"/>
                <a:gd name="connsiteY3" fmla="*/ 433102 h 1504950"/>
                <a:gd name="connsiteX4" fmla="*/ 396430 w 1638300"/>
                <a:gd name="connsiteY4" fmla="*/ 418909 h 1504950"/>
                <a:gd name="connsiteX5" fmla="*/ 395954 w 1638300"/>
                <a:gd name="connsiteY5" fmla="*/ 414147 h 1504950"/>
                <a:gd name="connsiteX6" fmla="*/ 402717 w 1638300"/>
                <a:gd name="connsiteY6" fmla="*/ 413575 h 1504950"/>
                <a:gd name="connsiteX7" fmla="*/ 410718 w 1638300"/>
                <a:gd name="connsiteY7" fmla="*/ 402622 h 1504950"/>
                <a:gd name="connsiteX8" fmla="*/ 405860 w 1638300"/>
                <a:gd name="connsiteY8" fmla="*/ 393859 h 1504950"/>
                <a:gd name="connsiteX9" fmla="*/ 426625 w 1638300"/>
                <a:gd name="connsiteY9" fmla="*/ 386239 h 1504950"/>
                <a:gd name="connsiteX10" fmla="*/ 463868 w 1638300"/>
                <a:gd name="connsiteY10" fmla="*/ 381095 h 1504950"/>
                <a:gd name="connsiteX11" fmla="*/ 486156 w 1638300"/>
                <a:gd name="connsiteY11" fmla="*/ 375094 h 1504950"/>
                <a:gd name="connsiteX12" fmla="*/ 478250 w 1638300"/>
                <a:gd name="connsiteY12" fmla="*/ 342709 h 1504950"/>
                <a:gd name="connsiteX13" fmla="*/ 472916 w 1638300"/>
                <a:gd name="connsiteY13" fmla="*/ 336709 h 1504950"/>
                <a:gd name="connsiteX14" fmla="*/ 502253 w 1638300"/>
                <a:gd name="connsiteY14" fmla="*/ 334708 h 1504950"/>
                <a:gd name="connsiteX15" fmla="*/ 501015 w 1638300"/>
                <a:gd name="connsiteY15" fmla="*/ 329851 h 1504950"/>
                <a:gd name="connsiteX16" fmla="*/ 511778 w 1638300"/>
                <a:gd name="connsiteY16" fmla="*/ 328612 h 1504950"/>
                <a:gd name="connsiteX17" fmla="*/ 509207 w 1638300"/>
                <a:gd name="connsiteY17" fmla="*/ 313563 h 1504950"/>
                <a:gd name="connsiteX18" fmla="*/ 533971 w 1638300"/>
                <a:gd name="connsiteY18" fmla="*/ 307943 h 1504950"/>
                <a:gd name="connsiteX19" fmla="*/ 525875 w 1638300"/>
                <a:gd name="connsiteY19" fmla="*/ 277368 h 1504950"/>
                <a:gd name="connsiteX20" fmla="*/ 537210 w 1638300"/>
                <a:gd name="connsiteY20" fmla="*/ 272415 h 1504950"/>
                <a:gd name="connsiteX21" fmla="*/ 542354 w 1638300"/>
                <a:gd name="connsiteY21" fmla="*/ 284702 h 1504950"/>
                <a:gd name="connsiteX22" fmla="*/ 545878 w 1638300"/>
                <a:gd name="connsiteY22" fmla="*/ 282892 h 1504950"/>
                <a:gd name="connsiteX23" fmla="*/ 547497 w 1638300"/>
                <a:gd name="connsiteY23" fmla="*/ 287750 h 1504950"/>
                <a:gd name="connsiteX24" fmla="*/ 551117 w 1638300"/>
                <a:gd name="connsiteY24" fmla="*/ 287274 h 1504950"/>
                <a:gd name="connsiteX25" fmla="*/ 548545 w 1638300"/>
                <a:gd name="connsiteY25" fmla="*/ 281559 h 1504950"/>
                <a:gd name="connsiteX26" fmla="*/ 563023 w 1638300"/>
                <a:gd name="connsiteY26" fmla="*/ 276034 h 1504950"/>
                <a:gd name="connsiteX27" fmla="*/ 568738 w 1638300"/>
                <a:gd name="connsiteY27" fmla="*/ 288226 h 1504950"/>
                <a:gd name="connsiteX28" fmla="*/ 585692 w 1638300"/>
                <a:gd name="connsiteY28" fmla="*/ 285941 h 1504950"/>
                <a:gd name="connsiteX29" fmla="*/ 596551 w 1638300"/>
                <a:gd name="connsiteY29" fmla="*/ 281559 h 1504950"/>
                <a:gd name="connsiteX30" fmla="*/ 599694 w 1638300"/>
                <a:gd name="connsiteY30" fmla="*/ 291179 h 1504950"/>
                <a:gd name="connsiteX31" fmla="*/ 611696 w 1638300"/>
                <a:gd name="connsiteY31" fmla="*/ 290703 h 1504950"/>
                <a:gd name="connsiteX32" fmla="*/ 617220 w 1638300"/>
                <a:gd name="connsiteY32" fmla="*/ 282702 h 1504950"/>
                <a:gd name="connsiteX33" fmla="*/ 629412 w 1638300"/>
                <a:gd name="connsiteY33" fmla="*/ 276701 h 1504950"/>
                <a:gd name="connsiteX34" fmla="*/ 627317 w 1638300"/>
                <a:gd name="connsiteY34" fmla="*/ 271177 h 1504950"/>
                <a:gd name="connsiteX35" fmla="*/ 642938 w 1638300"/>
                <a:gd name="connsiteY35" fmla="*/ 265462 h 1504950"/>
                <a:gd name="connsiteX36" fmla="*/ 647700 w 1638300"/>
                <a:gd name="connsiteY36" fmla="*/ 261271 h 1504950"/>
                <a:gd name="connsiteX37" fmla="*/ 659988 w 1638300"/>
                <a:gd name="connsiteY37" fmla="*/ 239077 h 1504950"/>
                <a:gd name="connsiteX38" fmla="*/ 673894 w 1638300"/>
                <a:gd name="connsiteY38" fmla="*/ 233648 h 1504950"/>
                <a:gd name="connsiteX39" fmla="*/ 665798 w 1638300"/>
                <a:gd name="connsiteY39" fmla="*/ 215456 h 1504950"/>
                <a:gd name="connsiteX40" fmla="*/ 654748 w 1638300"/>
                <a:gd name="connsiteY40" fmla="*/ 213836 h 1504950"/>
                <a:gd name="connsiteX41" fmla="*/ 656273 w 1638300"/>
                <a:gd name="connsiteY41" fmla="*/ 205359 h 1504950"/>
                <a:gd name="connsiteX42" fmla="*/ 669036 w 1638300"/>
                <a:gd name="connsiteY42" fmla="*/ 201644 h 1504950"/>
                <a:gd name="connsiteX43" fmla="*/ 670846 w 1638300"/>
                <a:gd name="connsiteY43" fmla="*/ 194882 h 1504950"/>
                <a:gd name="connsiteX44" fmla="*/ 668941 w 1638300"/>
                <a:gd name="connsiteY44" fmla="*/ 193548 h 1504950"/>
                <a:gd name="connsiteX45" fmla="*/ 675132 w 1638300"/>
                <a:gd name="connsiteY45" fmla="*/ 184690 h 1504950"/>
                <a:gd name="connsiteX46" fmla="*/ 683133 w 1638300"/>
                <a:gd name="connsiteY46" fmla="*/ 179260 h 1504950"/>
                <a:gd name="connsiteX47" fmla="*/ 682085 w 1638300"/>
                <a:gd name="connsiteY47" fmla="*/ 174879 h 1504950"/>
                <a:gd name="connsiteX48" fmla="*/ 701516 w 1638300"/>
                <a:gd name="connsiteY48" fmla="*/ 169735 h 1504950"/>
                <a:gd name="connsiteX49" fmla="*/ 703136 w 1638300"/>
                <a:gd name="connsiteY49" fmla="*/ 150781 h 1504950"/>
                <a:gd name="connsiteX50" fmla="*/ 695801 w 1638300"/>
                <a:gd name="connsiteY50" fmla="*/ 152876 h 1504950"/>
                <a:gd name="connsiteX51" fmla="*/ 679038 w 1638300"/>
                <a:gd name="connsiteY51" fmla="*/ 129159 h 1504950"/>
                <a:gd name="connsiteX52" fmla="*/ 682085 w 1638300"/>
                <a:gd name="connsiteY52" fmla="*/ 123539 h 1504950"/>
                <a:gd name="connsiteX53" fmla="*/ 691991 w 1638300"/>
                <a:gd name="connsiteY53" fmla="*/ 126206 h 1504950"/>
                <a:gd name="connsiteX54" fmla="*/ 692277 w 1638300"/>
                <a:gd name="connsiteY54" fmla="*/ 122777 h 1504950"/>
                <a:gd name="connsiteX55" fmla="*/ 706946 w 1638300"/>
                <a:gd name="connsiteY55" fmla="*/ 123158 h 1504950"/>
                <a:gd name="connsiteX56" fmla="*/ 705612 w 1638300"/>
                <a:gd name="connsiteY56" fmla="*/ 116300 h 1504950"/>
                <a:gd name="connsiteX57" fmla="*/ 707993 w 1638300"/>
                <a:gd name="connsiteY57" fmla="*/ 115157 h 1504950"/>
                <a:gd name="connsiteX58" fmla="*/ 699707 w 1638300"/>
                <a:gd name="connsiteY58" fmla="*/ 106013 h 1504950"/>
                <a:gd name="connsiteX59" fmla="*/ 703993 w 1638300"/>
                <a:gd name="connsiteY59" fmla="*/ 103251 h 1504950"/>
                <a:gd name="connsiteX60" fmla="*/ 701897 w 1638300"/>
                <a:gd name="connsiteY60" fmla="*/ 100679 h 1504950"/>
                <a:gd name="connsiteX61" fmla="*/ 704374 w 1638300"/>
                <a:gd name="connsiteY61" fmla="*/ 99536 h 1504950"/>
                <a:gd name="connsiteX62" fmla="*/ 697897 w 1638300"/>
                <a:gd name="connsiteY62" fmla="*/ 101632 h 1504950"/>
                <a:gd name="connsiteX63" fmla="*/ 699325 w 1638300"/>
                <a:gd name="connsiteY63" fmla="*/ 96107 h 1504950"/>
                <a:gd name="connsiteX64" fmla="*/ 696754 w 1638300"/>
                <a:gd name="connsiteY64" fmla="*/ 90297 h 1504950"/>
                <a:gd name="connsiteX65" fmla="*/ 703993 w 1638300"/>
                <a:gd name="connsiteY65" fmla="*/ 82582 h 1504950"/>
                <a:gd name="connsiteX66" fmla="*/ 704659 w 1638300"/>
                <a:gd name="connsiteY66" fmla="*/ 78010 h 1504950"/>
                <a:gd name="connsiteX67" fmla="*/ 700850 w 1638300"/>
                <a:gd name="connsiteY67" fmla="*/ 73819 h 1504950"/>
                <a:gd name="connsiteX68" fmla="*/ 707136 w 1638300"/>
                <a:gd name="connsiteY68" fmla="*/ 68294 h 1504950"/>
                <a:gd name="connsiteX69" fmla="*/ 704374 w 1638300"/>
                <a:gd name="connsiteY69" fmla="*/ 64484 h 1504950"/>
                <a:gd name="connsiteX70" fmla="*/ 698564 w 1638300"/>
                <a:gd name="connsiteY70" fmla="*/ 63341 h 1504950"/>
                <a:gd name="connsiteX71" fmla="*/ 699802 w 1638300"/>
                <a:gd name="connsiteY71" fmla="*/ 58674 h 1504950"/>
                <a:gd name="connsiteX72" fmla="*/ 702850 w 1638300"/>
                <a:gd name="connsiteY72" fmla="*/ 59150 h 1504950"/>
                <a:gd name="connsiteX73" fmla="*/ 702088 w 1638300"/>
                <a:gd name="connsiteY73" fmla="*/ 56388 h 1504950"/>
                <a:gd name="connsiteX74" fmla="*/ 692563 w 1638300"/>
                <a:gd name="connsiteY74" fmla="*/ 59817 h 1504950"/>
                <a:gd name="connsiteX75" fmla="*/ 691991 w 1638300"/>
                <a:gd name="connsiteY75" fmla="*/ 56769 h 1504950"/>
                <a:gd name="connsiteX76" fmla="*/ 697897 w 1638300"/>
                <a:gd name="connsiteY76" fmla="*/ 46291 h 1504950"/>
                <a:gd name="connsiteX77" fmla="*/ 693897 w 1638300"/>
                <a:gd name="connsiteY77" fmla="*/ 43339 h 1504950"/>
                <a:gd name="connsiteX78" fmla="*/ 695706 w 1638300"/>
                <a:gd name="connsiteY78" fmla="*/ 39433 h 1504950"/>
                <a:gd name="connsiteX79" fmla="*/ 684562 w 1638300"/>
                <a:gd name="connsiteY79" fmla="*/ 38195 h 1504950"/>
                <a:gd name="connsiteX80" fmla="*/ 684562 w 1638300"/>
                <a:gd name="connsiteY80" fmla="*/ 27622 h 1504950"/>
                <a:gd name="connsiteX81" fmla="*/ 690563 w 1638300"/>
                <a:gd name="connsiteY81" fmla="*/ 30194 h 1504950"/>
                <a:gd name="connsiteX82" fmla="*/ 698088 w 1638300"/>
                <a:gd name="connsiteY82" fmla="*/ 22574 h 1504950"/>
                <a:gd name="connsiteX83" fmla="*/ 724186 w 1638300"/>
                <a:gd name="connsiteY83" fmla="*/ 10382 h 1504950"/>
                <a:gd name="connsiteX84" fmla="*/ 730377 w 1638300"/>
                <a:gd name="connsiteY84" fmla="*/ 9525 h 1504950"/>
                <a:gd name="connsiteX85" fmla="*/ 732377 w 1638300"/>
                <a:gd name="connsiteY85" fmla="*/ 17812 h 1504950"/>
                <a:gd name="connsiteX86" fmla="*/ 738474 w 1638300"/>
                <a:gd name="connsiteY86" fmla="*/ 18288 h 1504950"/>
                <a:gd name="connsiteX87" fmla="*/ 735521 w 1638300"/>
                <a:gd name="connsiteY87" fmla="*/ 22098 h 1504950"/>
                <a:gd name="connsiteX88" fmla="*/ 731234 w 1638300"/>
                <a:gd name="connsiteY88" fmla="*/ 19241 h 1504950"/>
                <a:gd name="connsiteX89" fmla="*/ 727234 w 1638300"/>
                <a:gd name="connsiteY89" fmla="*/ 24384 h 1504950"/>
                <a:gd name="connsiteX90" fmla="*/ 732949 w 1638300"/>
                <a:gd name="connsiteY90" fmla="*/ 32766 h 1504950"/>
                <a:gd name="connsiteX91" fmla="*/ 736282 w 1638300"/>
                <a:gd name="connsiteY91" fmla="*/ 46291 h 1504950"/>
                <a:gd name="connsiteX92" fmla="*/ 739521 w 1638300"/>
                <a:gd name="connsiteY92" fmla="*/ 48863 h 1504950"/>
                <a:gd name="connsiteX93" fmla="*/ 734568 w 1638300"/>
                <a:gd name="connsiteY93" fmla="*/ 57626 h 1504950"/>
                <a:gd name="connsiteX94" fmla="*/ 738092 w 1638300"/>
                <a:gd name="connsiteY94" fmla="*/ 62293 h 1504950"/>
                <a:gd name="connsiteX95" fmla="*/ 735616 w 1638300"/>
                <a:gd name="connsiteY95" fmla="*/ 64960 h 1504950"/>
                <a:gd name="connsiteX96" fmla="*/ 741712 w 1638300"/>
                <a:gd name="connsiteY96" fmla="*/ 69533 h 1504950"/>
                <a:gd name="connsiteX97" fmla="*/ 737711 w 1638300"/>
                <a:gd name="connsiteY97" fmla="*/ 75914 h 1504950"/>
                <a:gd name="connsiteX98" fmla="*/ 740473 w 1638300"/>
                <a:gd name="connsiteY98" fmla="*/ 88773 h 1504950"/>
                <a:gd name="connsiteX99" fmla="*/ 761619 w 1638300"/>
                <a:gd name="connsiteY99" fmla="*/ 93440 h 1504950"/>
                <a:gd name="connsiteX100" fmla="*/ 767049 w 1638300"/>
                <a:gd name="connsiteY100" fmla="*/ 92202 h 1504950"/>
                <a:gd name="connsiteX101" fmla="*/ 772001 w 1638300"/>
                <a:gd name="connsiteY101" fmla="*/ 83725 h 1504950"/>
                <a:gd name="connsiteX102" fmla="*/ 792766 w 1638300"/>
                <a:gd name="connsiteY102" fmla="*/ 79724 h 1504950"/>
                <a:gd name="connsiteX103" fmla="*/ 794671 w 1638300"/>
                <a:gd name="connsiteY103" fmla="*/ 79819 h 1504950"/>
                <a:gd name="connsiteX104" fmla="*/ 797243 w 1638300"/>
                <a:gd name="connsiteY104" fmla="*/ 88964 h 1504950"/>
                <a:gd name="connsiteX105" fmla="*/ 802481 w 1638300"/>
                <a:gd name="connsiteY105" fmla="*/ 92011 h 1504950"/>
                <a:gd name="connsiteX106" fmla="*/ 812578 w 1638300"/>
                <a:gd name="connsiteY106" fmla="*/ 90583 h 1504950"/>
                <a:gd name="connsiteX107" fmla="*/ 817912 w 1638300"/>
                <a:gd name="connsiteY107" fmla="*/ 86487 h 1504950"/>
                <a:gd name="connsiteX108" fmla="*/ 821627 w 1638300"/>
                <a:gd name="connsiteY108" fmla="*/ 91726 h 1504950"/>
                <a:gd name="connsiteX109" fmla="*/ 825532 w 1638300"/>
                <a:gd name="connsiteY109" fmla="*/ 89154 h 1504950"/>
                <a:gd name="connsiteX110" fmla="*/ 838771 w 1638300"/>
                <a:gd name="connsiteY110" fmla="*/ 107823 h 1504950"/>
                <a:gd name="connsiteX111" fmla="*/ 840963 w 1638300"/>
                <a:gd name="connsiteY111" fmla="*/ 114871 h 1504950"/>
                <a:gd name="connsiteX112" fmla="*/ 846868 w 1638300"/>
                <a:gd name="connsiteY112" fmla="*/ 113062 h 1504950"/>
                <a:gd name="connsiteX113" fmla="*/ 850297 w 1638300"/>
                <a:gd name="connsiteY113" fmla="*/ 117634 h 1504950"/>
                <a:gd name="connsiteX114" fmla="*/ 864394 w 1638300"/>
                <a:gd name="connsiteY114" fmla="*/ 119348 h 1504950"/>
                <a:gd name="connsiteX115" fmla="*/ 883920 w 1638300"/>
                <a:gd name="connsiteY115" fmla="*/ 132493 h 1504950"/>
                <a:gd name="connsiteX116" fmla="*/ 885349 w 1638300"/>
                <a:gd name="connsiteY116" fmla="*/ 136208 h 1504950"/>
                <a:gd name="connsiteX117" fmla="*/ 872109 w 1638300"/>
                <a:gd name="connsiteY117" fmla="*/ 150400 h 1504950"/>
                <a:gd name="connsiteX118" fmla="*/ 864584 w 1638300"/>
                <a:gd name="connsiteY118" fmla="*/ 150590 h 1504950"/>
                <a:gd name="connsiteX119" fmla="*/ 866870 w 1638300"/>
                <a:gd name="connsiteY119" fmla="*/ 160306 h 1504950"/>
                <a:gd name="connsiteX120" fmla="*/ 879634 w 1638300"/>
                <a:gd name="connsiteY120" fmla="*/ 158210 h 1504950"/>
                <a:gd name="connsiteX121" fmla="*/ 883063 w 1638300"/>
                <a:gd name="connsiteY121" fmla="*/ 173450 h 1504950"/>
                <a:gd name="connsiteX122" fmla="*/ 890683 w 1638300"/>
                <a:gd name="connsiteY122" fmla="*/ 172688 h 1504950"/>
                <a:gd name="connsiteX123" fmla="*/ 904875 w 1638300"/>
                <a:gd name="connsiteY123" fmla="*/ 176117 h 1504950"/>
                <a:gd name="connsiteX124" fmla="*/ 904875 w 1638300"/>
                <a:gd name="connsiteY124" fmla="*/ 197072 h 1504950"/>
                <a:gd name="connsiteX125" fmla="*/ 920782 w 1638300"/>
                <a:gd name="connsiteY125" fmla="*/ 192881 h 1504950"/>
                <a:gd name="connsiteX126" fmla="*/ 922306 w 1638300"/>
                <a:gd name="connsiteY126" fmla="*/ 195643 h 1504950"/>
                <a:gd name="connsiteX127" fmla="*/ 932022 w 1638300"/>
                <a:gd name="connsiteY127" fmla="*/ 187928 h 1504950"/>
                <a:gd name="connsiteX128" fmla="*/ 938499 w 1638300"/>
                <a:gd name="connsiteY128" fmla="*/ 186023 h 1504950"/>
                <a:gd name="connsiteX129" fmla="*/ 934308 w 1638300"/>
                <a:gd name="connsiteY129" fmla="*/ 182118 h 1504950"/>
                <a:gd name="connsiteX130" fmla="*/ 933355 w 1638300"/>
                <a:gd name="connsiteY130" fmla="*/ 167926 h 1504950"/>
                <a:gd name="connsiteX131" fmla="*/ 937260 w 1638300"/>
                <a:gd name="connsiteY131" fmla="*/ 165449 h 1504950"/>
                <a:gd name="connsiteX132" fmla="*/ 937546 w 1638300"/>
                <a:gd name="connsiteY132" fmla="*/ 161734 h 1504950"/>
                <a:gd name="connsiteX133" fmla="*/ 939927 w 1638300"/>
                <a:gd name="connsiteY133" fmla="*/ 161734 h 1504950"/>
                <a:gd name="connsiteX134" fmla="*/ 942880 w 1638300"/>
                <a:gd name="connsiteY134" fmla="*/ 151638 h 1504950"/>
                <a:gd name="connsiteX135" fmla="*/ 977265 w 1638300"/>
                <a:gd name="connsiteY135" fmla="*/ 151924 h 1504950"/>
                <a:gd name="connsiteX136" fmla="*/ 977837 w 1638300"/>
                <a:gd name="connsiteY136" fmla="*/ 162306 h 1504950"/>
                <a:gd name="connsiteX137" fmla="*/ 985552 w 1638300"/>
                <a:gd name="connsiteY137" fmla="*/ 158210 h 1504950"/>
                <a:gd name="connsiteX138" fmla="*/ 992410 w 1638300"/>
                <a:gd name="connsiteY138" fmla="*/ 162020 h 1504950"/>
                <a:gd name="connsiteX139" fmla="*/ 1007078 w 1638300"/>
                <a:gd name="connsiteY139" fmla="*/ 160877 h 1504950"/>
                <a:gd name="connsiteX140" fmla="*/ 1009936 w 1638300"/>
                <a:gd name="connsiteY140" fmla="*/ 169735 h 1504950"/>
                <a:gd name="connsiteX141" fmla="*/ 1021556 w 1638300"/>
                <a:gd name="connsiteY141" fmla="*/ 167735 h 1504950"/>
                <a:gd name="connsiteX142" fmla="*/ 1025271 w 1638300"/>
                <a:gd name="connsiteY142" fmla="*/ 180213 h 1504950"/>
                <a:gd name="connsiteX143" fmla="*/ 1051846 w 1638300"/>
                <a:gd name="connsiteY143" fmla="*/ 173926 h 1504950"/>
                <a:gd name="connsiteX144" fmla="*/ 1070896 w 1638300"/>
                <a:gd name="connsiteY144" fmla="*/ 164973 h 1504950"/>
                <a:gd name="connsiteX145" fmla="*/ 1078897 w 1638300"/>
                <a:gd name="connsiteY145" fmla="*/ 158210 h 1504950"/>
                <a:gd name="connsiteX146" fmla="*/ 1108329 w 1638300"/>
                <a:gd name="connsiteY146" fmla="*/ 148590 h 1504950"/>
                <a:gd name="connsiteX147" fmla="*/ 1122236 w 1638300"/>
                <a:gd name="connsiteY147" fmla="*/ 147352 h 1504950"/>
                <a:gd name="connsiteX148" fmla="*/ 1131665 w 1638300"/>
                <a:gd name="connsiteY148" fmla="*/ 149257 h 1504950"/>
                <a:gd name="connsiteX149" fmla="*/ 1142238 w 1638300"/>
                <a:gd name="connsiteY149" fmla="*/ 144590 h 1504950"/>
                <a:gd name="connsiteX150" fmla="*/ 1156145 w 1638300"/>
                <a:gd name="connsiteY150" fmla="*/ 148685 h 1504950"/>
                <a:gd name="connsiteX151" fmla="*/ 1166146 w 1638300"/>
                <a:gd name="connsiteY151" fmla="*/ 144685 h 1504950"/>
                <a:gd name="connsiteX152" fmla="*/ 1177195 w 1638300"/>
                <a:gd name="connsiteY152" fmla="*/ 136112 h 1504950"/>
                <a:gd name="connsiteX153" fmla="*/ 1181672 w 1638300"/>
                <a:gd name="connsiteY153" fmla="*/ 147447 h 1504950"/>
                <a:gd name="connsiteX154" fmla="*/ 1185958 w 1638300"/>
                <a:gd name="connsiteY154" fmla="*/ 150495 h 1504950"/>
                <a:gd name="connsiteX155" fmla="*/ 1189863 w 1638300"/>
                <a:gd name="connsiteY155" fmla="*/ 148685 h 1504950"/>
                <a:gd name="connsiteX156" fmla="*/ 1190149 w 1638300"/>
                <a:gd name="connsiteY156" fmla="*/ 144970 h 1504950"/>
                <a:gd name="connsiteX157" fmla="*/ 1202150 w 1638300"/>
                <a:gd name="connsiteY157" fmla="*/ 144113 h 1504950"/>
                <a:gd name="connsiteX158" fmla="*/ 1198436 w 1638300"/>
                <a:gd name="connsiteY158" fmla="*/ 136493 h 1504950"/>
                <a:gd name="connsiteX159" fmla="*/ 1207103 w 1638300"/>
                <a:gd name="connsiteY159" fmla="*/ 129731 h 1504950"/>
                <a:gd name="connsiteX160" fmla="*/ 1208913 w 1638300"/>
                <a:gd name="connsiteY160" fmla="*/ 131064 h 1504950"/>
                <a:gd name="connsiteX161" fmla="*/ 1207580 w 1638300"/>
                <a:gd name="connsiteY161" fmla="*/ 127444 h 1504950"/>
                <a:gd name="connsiteX162" fmla="*/ 1219009 w 1638300"/>
                <a:gd name="connsiteY162" fmla="*/ 122396 h 1504950"/>
                <a:gd name="connsiteX163" fmla="*/ 1223486 w 1638300"/>
                <a:gd name="connsiteY163" fmla="*/ 123158 h 1504950"/>
                <a:gd name="connsiteX164" fmla="*/ 1225201 w 1638300"/>
                <a:gd name="connsiteY164" fmla="*/ 120301 h 1504950"/>
                <a:gd name="connsiteX165" fmla="*/ 1226439 w 1638300"/>
                <a:gd name="connsiteY165" fmla="*/ 125540 h 1504950"/>
                <a:gd name="connsiteX166" fmla="*/ 1233869 w 1638300"/>
                <a:gd name="connsiteY166" fmla="*/ 125063 h 1504950"/>
                <a:gd name="connsiteX167" fmla="*/ 1237583 w 1638300"/>
                <a:gd name="connsiteY167" fmla="*/ 128111 h 1504950"/>
                <a:gd name="connsiteX168" fmla="*/ 1241679 w 1638300"/>
                <a:gd name="connsiteY168" fmla="*/ 125825 h 1504950"/>
                <a:gd name="connsiteX169" fmla="*/ 1244727 w 1638300"/>
                <a:gd name="connsiteY169" fmla="*/ 128873 h 1504950"/>
                <a:gd name="connsiteX170" fmla="*/ 1244822 w 1638300"/>
                <a:gd name="connsiteY170" fmla="*/ 126301 h 1504950"/>
                <a:gd name="connsiteX171" fmla="*/ 1253680 w 1638300"/>
                <a:gd name="connsiteY171" fmla="*/ 126683 h 1504950"/>
                <a:gd name="connsiteX172" fmla="*/ 1258634 w 1638300"/>
                <a:gd name="connsiteY172" fmla="*/ 129349 h 1504950"/>
                <a:gd name="connsiteX173" fmla="*/ 1260824 w 1638300"/>
                <a:gd name="connsiteY173" fmla="*/ 138017 h 1504950"/>
                <a:gd name="connsiteX174" fmla="*/ 1277684 w 1638300"/>
                <a:gd name="connsiteY174" fmla="*/ 149161 h 1504950"/>
                <a:gd name="connsiteX175" fmla="*/ 1272064 w 1638300"/>
                <a:gd name="connsiteY175" fmla="*/ 158020 h 1504950"/>
                <a:gd name="connsiteX176" fmla="*/ 1278541 w 1638300"/>
                <a:gd name="connsiteY176" fmla="*/ 172021 h 1504950"/>
                <a:gd name="connsiteX177" fmla="*/ 1280636 w 1638300"/>
                <a:gd name="connsiteY177" fmla="*/ 173450 h 1504950"/>
                <a:gd name="connsiteX178" fmla="*/ 1285304 w 1638300"/>
                <a:gd name="connsiteY178" fmla="*/ 169545 h 1504950"/>
                <a:gd name="connsiteX179" fmla="*/ 1287113 w 1638300"/>
                <a:gd name="connsiteY179" fmla="*/ 173260 h 1504950"/>
                <a:gd name="connsiteX180" fmla="*/ 1298067 w 1638300"/>
                <a:gd name="connsiteY180" fmla="*/ 176593 h 1504950"/>
                <a:gd name="connsiteX181" fmla="*/ 1301496 w 1638300"/>
                <a:gd name="connsiteY181" fmla="*/ 174022 h 1504950"/>
                <a:gd name="connsiteX182" fmla="*/ 1297019 w 1638300"/>
                <a:gd name="connsiteY182" fmla="*/ 166878 h 1504950"/>
                <a:gd name="connsiteX183" fmla="*/ 1302639 w 1638300"/>
                <a:gd name="connsiteY183" fmla="*/ 175355 h 1504950"/>
                <a:gd name="connsiteX184" fmla="*/ 1310830 w 1638300"/>
                <a:gd name="connsiteY184" fmla="*/ 169545 h 1504950"/>
                <a:gd name="connsiteX185" fmla="*/ 1317974 w 1638300"/>
                <a:gd name="connsiteY185" fmla="*/ 173260 h 1504950"/>
                <a:gd name="connsiteX186" fmla="*/ 1315117 w 1638300"/>
                <a:gd name="connsiteY186" fmla="*/ 183833 h 1504950"/>
                <a:gd name="connsiteX187" fmla="*/ 1316736 w 1638300"/>
                <a:gd name="connsiteY187" fmla="*/ 189643 h 1504950"/>
                <a:gd name="connsiteX188" fmla="*/ 1320832 w 1638300"/>
                <a:gd name="connsiteY188" fmla="*/ 191833 h 1504950"/>
                <a:gd name="connsiteX189" fmla="*/ 1320927 w 1638300"/>
                <a:gd name="connsiteY189" fmla="*/ 195548 h 1504950"/>
                <a:gd name="connsiteX190" fmla="*/ 1324166 w 1638300"/>
                <a:gd name="connsiteY190" fmla="*/ 194691 h 1504950"/>
                <a:gd name="connsiteX191" fmla="*/ 1327881 w 1638300"/>
                <a:gd name="connsiteY191" fmla="*/ 197358 h 1504950"/>
                <a:gd name="connsiteX192" fmla="*/ 1331690 w 1638300"/>
                <a:gd name="connsiteY192" fmla="*/ 204121 h 1504950"/>
                <a:gd name="connsiteX193" fmla="*/ 1325118 w 1638300"/>
                <a:gd name="connsiteY193" fmla="*/ 210788 h 1504950"/>
                <a:gd name="connsiteX194" fmla="*/ 1330452 w 1638300"/>
                <a:gd name="connsiteY194" fmla="*/ 219456 h 1504950"/>
                <a:gd name="connsiteX195" fmla="*/ 1324451 w 1638300"/>
                <a:gd name="connsiteY195" fmla="*/ 221170 h 1504950"/>
                <a:gd name="connsiteX196" fmla="*/ 1329785 w 1638300"/>
                <a:gd name="connsiteY196" fmla="*/ 230410 h 1504950"/>
                <a:gd name="connsiteX197" fmla="*/ 1321403 w 1638300"/>
                <a:gd name="connsiteY197" fmla="*/ 238696 h 1504950"/>
                <a:gd name="connsiteX198" fmla="*/ 1322927 w 1638300"/>
                <a:gd name="connsiteY198" fmla="*/ 244602 h 1504950"/>
                <a:gd name="connsiteX199" fmla="*/ 1332548 w 1638300"/>
                <a:gd name="connsiteY199" fmla="*/ 249745 h 1504950"/>
                <a:gd name="connsiteX200" fmla="*/ 1350073 w 1638300"/>
                <a:gd name="connsiteY200" fmla="*/ 251841 h 1504950"/>
                <a:gd name="connsiteX201" fmla="*/ 1366361 w 1638300"/>
                <a:gd name="connsiteY201" fmla="*/ 246221 h 1504950"/>
                <a:gd name="connsiteX202" fmla="*/ 1380173 w 1638300"/>
                <a:gd name="connsiteY202" fmla="*/ 236887 h 1504950"/>
                <a:gd name="connsiteX203" fmla="*/ 1382268 w 1638300"/>
                <a:gd name="connsiteY203" fmla="*/ 231743 h 1504950"/>
                <a:gd name="connsiteX204" fmla="*/ 1389602 w 1638300"/>
                <a:gd name="connsiteY204" fmla="*/ 237268 h 1504950"/>
                <a:gd name="connsiteX205" fmla="*/ 1408176 w 1638300"/>
                <a:gd name="connsiteY205" fmla="*/ 222123 h 1504950"/>
                <a:gd name="connsiteX206" fmla="*/ 1421225 w 1638300"/>
                <a:gd name="connsiteY206" fmla="*/ 238887 h 1504950"/>
                <a:gd name="connsiteX207" fmla="*/ 1439513 w 1638300"/>
                <a:gd name="connsiteY207" fmla="*/ 250984 h 1504950"/>
                <a:gd name="connsiteX208" fmla="*/ 1441799 w 1638300"/>
                <a:gd name="connsiteY208" fmla="*/ 261271 h 1504950"/>
                <a:gd name="connsiteX209" fmla="*/ 1453515 w 1638300"/>
                <a:gd name="connsiteY209" fmla="*/ 272701 h 1504950"/>
                <a:gd name="connsiteX210" fmla="*/ 1458183 w 1638300"/>
                <a:gd name="connsiteY210" fmla="*/ 275082 h 1504950"/>
                <a:gd name="connsiteX211" fmla="*/ 1458944 w 1638300"/>
                <a:gd name="connsiteY211" fmla="*/ 269843 h 1504950"/>
                <a:gd name="connsiteX212" fmla="*/ 1463421 w 1638300"/>
                <a:gd name="connsiteY212" fmla="*/ 271653 h 1504950"/>
                <a:gd name="connsiteX213" fmla="*/ 1463517 w 1638300"/>
                <a:gd name="connsiteY213" fmla="*/ 266033 h 1504950"/>
                <a:gd name="connsiteX214" fmla="*/ 1470660 w 1638300"/>
                <a:gd name="connsiteY214" fmla="*/ 272510 h 1504950"/>
                <a:gd name="connsiteX215" fmla="*/ 1469707 w 1638300"/>
                <a:gd name="connsiteY215" fmla="*/ 278130 h 1504950"/>
                <a:gd name="connsiteX216" fmla="*/ 1478375 w 1638300"/>
                <a:gd name="connsiteY216" fmla="*/ 278892 h 1504950"/>
                <a:gd name="connsiteX217" fmla="*/ 1479042 w 1638300"/>
                <a:gd name="connsiteY217" fmla="*/ 274987 h 1504950"/>
                <a:gd name="connsiteX218" fmla="*/ 1479328 w 1638300"/>
                <a:gd name="connsiteY218" fmla="*/ 281273 h 1504950"/>
                <a:gd name="connsiteX219" fmla="*/ 1484662 w 1638300"/>
                <a:gd name="connsiteY219" fmla="*/ 286321 h 1504950"/>
                <a:gd name="connsiteX220" fmla="*/ 1488377 w 1638300"/>
                <a:gd name="connsiteY220" fmla="*/ 284416 h 1504950"/>
                <a:gd name="connsiteX221" fmla="*/ 1488757 w 1638300"/>
                <a:gd name="connsiteY221" fmla="*/ 280797 h 1504950"/>
                <a:gd name="connsiteX222" fmla="*/ 1503998 w 1638300"/>
                <a:gd name="connsiteY222" fmla="*/ 288608 h 1504950"/>
                <a:gd name="connsiteX223" fmla="*/ 1503902 w 1638300"/>
                <a:gd name="connsiteY223" fmla="*/ 292703 h 1504950"/>
                <a:gd name="connsiteX224" fmla="*/ 1512856 w 1638300"/>
                <a:gd name="connsiteY224" fmla="*/ 299942 h 1504950"/>
                <a:gd name="connsiteX225" fmla="*/ 1513618 w 1638300"/>
                <a:gd name="connsiteY225" fmla="*/ 305086 h 1504950"/>
                <a:gd name="connsiteX226" fmla="*/ 1504283 w 1638300"/>
                <a:gd name="connsiteY226" fmla="*/ 306705 h 1504950"/>
                <a:gd name="connsiteX227" fmla="*/ 1499616 w 1638300"/>
                <a:gd name="connsiteY227" fmla="*/ 316801 h 1504950"/>
                <a:gd name="connsiteX228" fmla="*/ 1500092 w 1638300"/>
                <a:gd name="connsiteY228" fmla="*/ 322707 h 1504950"/>
                <a:gd name="connsiteX229" fmla="*/ 1501617 w 1638300"/>
                <a:gd name="connsiteY229" fmla="*/ 330994 h 1504950"/>
                <a:gd name="connsiteX230" fmla="*/ 1510855 w 1638300"/>
                <a:gd name="connsiteY230" fmla="*/ 342995 h 1504950"/>
                <a:gd name="connsiteX231" fmla="*/ 1504855 w 1638300"/>
                <a:gd name="connsiteY231" fmla="*/ 358997 h 1504950"/>
                <a:gd name="connsiteX232" fmla="*/ 1498188 w 1638300"/>
                <a:gd name="connsiteY232" fmla="*/ 357854 h 1504950"/>
                <a:gd name="connsiteX233" fmla="*/ 1483805 w 1638300"/>
                <a:gd name="connsiteY233" fmla="*/ 364808 h 1504950"/>
                <a:gd name="connsiteX234" fmla="*/ 1483043 w 1638300"/>
                <a:gd name="connsiteY234" fmla="*/ 370808 h 1504950"/>
                <a:gd name="connsiteX235" fmla="*/ 1488663 w 1638300"/>
                <a:gd name="connsiteY235" fmla="*/ 384715 h 1504950"/>
                <a:gd name="connsiteX236" fmla="*/ 1495997 w 1638300"/>
                <a:gd name="connsiteY236" fmla="*/ 384143 h 1504950"/>
                <a:gd name="connsiteX237" fmla="*/ 1501521 w 1638300"/>
                <a:gd name="connsiteY237" fmla="*/ 402622 h 1504950"/>
                <a:gd name="connsiteX238" fmla="*/ 1515618 w 1638300"/>
                <a:gd name="connsiteY238" fmla="*/ 395954 h 1504950"/>
                <a:gd name="connsiteX239" fmla="*/ 1518285 w 1638300"/>
                <a:gd name="connsiteY239" fmla="*/ 399574 h 1504950"/>
                <a:gd name="connsiteX240" fmla="*/ 1542383 w 1638300"/>
                <a:gd name="connsiteY240" fmla="*/ 394335 h 1504950"/>
                <a:gd name="connsiteX241" fmla="*/ 1558385 w 1638300"/>
                <a:gd name="connsiteY241" fmla="*/ 386525 h 1504950"/>
                <a:gd name="connsiteX242" fmla="*/ 1564577 w 1638300"/>
                <a:gd name="connsiteY242" fmla="*/ 388049 h 1504950"/>
                <a:gd name="connsiteX243" fmla="*/ 1568672 w 1638300"/>
                <a:gd name="connsiteY243" fmla="*/ 407384 h 1504950"/>
                <a:gd name="connsiteX244" fmla="*/ 1588961 w 1638300"/>
                <a:gd name="connsiteY244" fmla="*/ 395478 h 1504950"/>
                <a:gd name="connsiteX245" fmla="*/ 1592580 w 1638300"/>
                <a:gd name="connsiteY245" fmla="*/ 400907 h 1504950"/>
                <a:gd name="connsiteX246" fmla="*/ 1590390 w 1638300"/>
                <a:gd name="connsiteY246" fmla="*/ 409480 h 1504950"/>
                <a:gd name="connsiteX247" fmla="*/ 1592104 w 1638300"/>
                <a:gd name="connsiteY247" fmla="*/ 416433 h 1504950"/>
                <a:gd name="connsiteX248" fmla="*/ 1589818 w 1638300"/>
                <a:gd name="connsiteY248" fmla="*/ 417195 h 1504950"/>
                <a:gd name="connsiteX249" fmla="*/ 1595342 w 1638300"/>
                <a:gd name="connsiteY249" fmla="*/ 426244 h 1504950"/>
                <a:gd name="connsiteX250" fmla="*/ 1614011 w 1638300"/>
                <a:gd name="connsiteY250" fmla="*/ 426149 h 1504950"/>
                <a:gd name="connsiteX251" fmla="*/ 1613249 w 1638300"/>
                <a:gd name="connsiteY251" fmla="*/ 433007 h 1504950"/>
                <a:gd name="connsiteX252" fmla="*/ 1620679 w 1638300"/>
                <a:gd name="connsiteY252" fmla="*/ 445865 h 1504950"/>
                <a:gd name="connsiteX253" fmla="*/ 1620774 w 1638300"/>
                <a:gd name="connsiteY253" fmla="*/ 457200 h 1504950"/>
                <a:gd name="connsiteX254" fmla="*/ 1613916 w 1638300"/>
                <a:gd name="connsiteY254" fmla="*/ 458248 h 1504950"/>
                <a:gd name="connsiteX255" fmla="*/ 1613631 w 1638300"/>
                <a:gd name="connsiteY255" fmla="*/ 460629 h 1504950"/>
                <a:gd name="connsiteX256" fmla="*/ 1602772 w 1638300"/>
                <a:gd name="connsiteY256" fmla="*/ 467963 h 1504950"/>
                <a:gd name="connsiteX257" fmla="*/ 1604106 w 1638300"/>
                <a:gd name="connsiteY257" fmla="*/ 485394 h 1504950"/>
                <a:gd name="connsiteX258" fmla="*/ 1613059 w 1638300"/>
                <a:gd name="connsiteY258" fmla="*/ 486156 h 1504950"/>
                <a:gd name="connsiteX259" fmla="*/ 1613916 w 1638300"/>
                <a:gd name="connsiteY259" fmla="*/ 492252 h 1504950"/>
                <a:gd name="connsiteX260" fmla="*/ 1626203 w 1638300"/>
                <a:gd name="connsiteY260" fmla="*/ 485870 h 1504950"/>
                <a:gd name="connsiteX261" fmla="*/ 1631823 w 1638300"/>
                <a:gd name="connsiteY261" fmla="*/ 489490 h 1504950"/>
                <a:gd name="connsiteX262" fmla="*/ 1621727 w 1638300"/>
                <a:gd name="connsiteY262" fmla="*/ 494824 h 1504950"/>
                <a:gd name="connsiteX263" fmla="*/ 1628490 w 1638300"/>
                <a:gd name="connsiteY263" fmla="*/ 518636 h 1504950"/>
                <a:gd name="connsiteX264" fmla="*/ 1623822 w 1638300"/>
                <a:gd name="connsiteY264" fmla="*/ 525113 h 1504950"/>
                <a:gd name="connsiteX265" fmla="*/ 1629918 w 1638300"/>
                <a:gd name="connsiteY265" fmla="*/ 549402 h 1504950"/>
                <a:gd name="connsiteX266" fmla="*/ 1625251 w 1638300"/>
                <a:gd name="connsiteY266" fmla="*/ 562451 h 1504950"/>
                <a:gd name="connsiteX267" fmla="*/ 1632109 w 1638300"/>
                <a:gd name="connsiteY267" fmla="*/ 564261 h 1504950"/>
                <a:gd name="connsiteX268" fmla="*/ 1636681 w 1638300"/>
                <a:gd name="connsiteY268" fmla="*/ 580739 h 1504950"/>
                <a:gd name="connsiteX269" fmla="*/ 1610392 w 1638300"/>
                <a:gd name="connsiteY269" fmla="*/ 578453 h 1504950"/>
                <a:gd name="connsiteX270" fmla="*/ 1606582 w 1638300"/>
                <a:gd name="connsiteY270" fmla="*/ 585121 h 1504950"/>
                <a:gd name="connsiteX271" fmla="*/ 1598200 w 1638300"/>
                <a:gd name="connsiteY271" fmla="*/ 579882 h 1504950"/>
                <a:gd name="connsiteX272" fmla="*/ 1590675 w 1638300"/>
                <a:gd name="connsiteY272" fmla="*/ 580930 h 1504950"/>
                <a:gd name="connsiteX273" fmla="*/ 1590294 w 1638300"/>
                <a:gd name="connsiteY273" fmla="*/ 578072 h 1504950"/>
                <a:gd name="connsiteX274" fmla="*/ 1570863 w 1638300"/>
                <a:gd name="connsiteY274" fmla="*/ 573786 h 1504950"/>
                <a:gd name="connsiteX275" fmla="*/ 1555528 w 1638300"/>
                <a:gd name="connsiteY275" fmla="*/ 564547 h 1504950"/>
                <a:gd name="connsiteX276" fmla="*/ 1551337 w 1638300"/>
                <a:gd name="connsiteY276" fmla="*/ 550354 h 1504950"/>
                <a:gd name="connsiteX277" fmla="*/ 1545907 w 1638300"/>
                <a:gd name="connsiteY277" fmla="*/ 548735 h 1504950"/>
                <a:gd name="connsiteX278" fmla="*/ 1547717 w 1638300"/>
                <a:gd name="connsiteY278" fmla="*/ 555498 h 1504950"/>
                <a:gd name="connsiteX279" fmla="*/ 1545336 w 1638300"/>
                <a:gd name="connsiteY279" fmla="*/ 556165 h 1504950"/>
                <a:gd name="connsiteX280" fmla="*/ 1542479 w 1638300"/>
                <a:gd name="connsiteY280" fmla="*/ 545497 h 1504950"/>
                <a:gd name="connsiteX281" fmla="*/ 1535621 w 1638300"/>
                <a:gd name="connsiteY281" fmla="*/ 548068 h 1504950"/>
                <a:gd name="connsiteX282" fmla="*/ 1534287 w 1638300"/>
                <a:gd name="connsiteY282" fmla="*/ 540734 h 1504950"/>
                <a:gd name="connsiteX283" fmla="*/ 1537621 w 1638300"/>
                <a:gd name="connsiteY283" fmla="*/ 559689 h 1504950"/>
                <a:gd name="connsiteX284" fmla="*/ 1521714 w 1638300"/>
                <a:gd name="connsiteY284" fmla="*/ 564928 h 1504950"/>
                <a:gd name="connsiteX285" fmla="*/ 1518761 w 1638300"/>
                <a:gd name="connsiteY285" fmla="*/ 570357 h 1504950"/>
                <a:gd name="connsiteX286" fmla="*/ 1488853 w 1638300"/>
                <a:gd name="connsiteY286" fmla="*/ 590836 h 1504950"/>
                <a:gd name="connsiteX287" fmla="*/ 1479995 w 1638300"/>
                <a:gd name="connsiteY287" fmla="*/ 589121 h 1504950"/>
                <a:gd name="connsiteX288" fmla="*/ 1481042 w 1638300"/>
                <a:gd name="connsiteY288" fmla="*/ 592169 h 1504950"/>
                <a:gd name="connsiteX289" fmla="*/ 1477709 w 1638300"/>
                <a:gd name="connsiteY289" fmla="*/ 591407 h 1504950"/>
                <a:gd name="connsiteX290" fmla="*/ 1465993 w 1638300"/>
                <a:gd name="connsiteY290" fmla="*/ 598360 h 1504950"/>
                <a:gd name="connsiteX291" fmla="*/ 1468850 w 1638300"/>
                <a:gd name="connsiteY291" fmla="*/ 605409 h 1504950"/>
                <a:gd name="connsiteX292" fmla="*/ 1465707 w 1638300"/>
                <a:gd name="connsiteY292" fmla="*/ 606742 h 1504950"/>
                <a:gd name="connsiteX293" fmla="*/ 1461897 w 1638300"/>
                <a:gd name="connsiteY293" fmla="*/ 602742 h 1504950"/>
                <a:gd name="connsiteX294" fmla="*/ 1470565 w 1638300"/>
                <a:gd name="connsiteY294" fmla="*/ 630650 h 1504950"/>
                <a:gd name="connsiteX295" fmla="*/ 1475613 w 1638300"/>
                <a:gd name="connsiteY295" fmla="*/ 629126 h 1504950"/>
                <a:gd name="connsiteX296" fmla="*/ 1479232 w 1638300"/>
                <a:gd name="connsiteY296" fmla="*/ 634460 h 1504950"/>
                <a:gd name="connsiteX297" fmla="*/ 1483995 w 1638300"/>
                <a:gd name="connsiteY297" fmla="*/ 630841 h 1504950"/>
                <a:gd name="connsiteX298" fmla="*/ 1491520 w 1638300"/>
                <a:gd name="connsiteY298" fmla="*/ 645795 h 1504950"/>
                <a:gd name="connsiteX299" fmla="*/ 1484186 w 1638300"/>
                <a:gd name="connsiteY299" fmla="*/ 648176 h 1504950"/>
                <a:gd name="connsiteX300" fmla="*/ 1488757 w 1638300"/>
                <a:gd name="connsiteY300" fmla="*/ 657416 h 1504950"/>
                <a:gd name="connsiteX301" fmla="*/ 1481995 w 1638300"/>
                <a:gd name="connsiteY301" fmla="*/ 660559 h 1504950"/>
                <a:gd name="connsiteX302" fmla="*/ 1471041 w 1638300"/>
                <a:gd name="connsiteY302" fmla="*/ 661225 h 1504950"/>
                <a:gd name="connsiteX303" fmla="*/ 1480661 w 1638300"/>
                <a:gd name="connsiteY303" fmla="*/ 681800 h 1504950"/>
                <a:gd name="connsiteX304" fmla="*/ 1456563 w 1638300"/>
                <a:gd name="connsiteY304" fmla="*/ 682181 h 1504950"/>
                <a:gd name="connsiteX305" fmla="*/ 1441514 w 1638300"/>
                <a:gd name="connsiteY305" fmla="*/ 689039 h 1504950"/>
                <a:gd name="connsiteX306" fmla="*/ 1446276 w 1638300"/>
                <a:gd name="connsiteY306" fmla="*/ 707898 h 1504950"/>
                <a:gd name="connsiteX307" fmla="*/ 1454753 w 1638300"/>
                <a:gd name="connsiteY307" fmla="*/ 727329 h 1504950"/>
                <a:gd name="connsiteX308" fmla="*/ 1447324 w 1638300"/>
                <a:gd name="connsiteY308" fmla="*/ 725710 h 1504950"/>
                <a:gd name="connsiteX309" fmla="*/ 1439609 w 1638300"/>
                <a:gd name="connsiteY309" fmla="*/ 729520 h 1504950"/>
                <a:gd name="connsiteX310" fmla="*/ 1373505 w 1638300"/>
                <a:gd name="connsiteY310" fmla="*/ 737997 h 1504950"/>
                <a:gd name="connsiteX311" fmla="*/ 1375791 w 1638300"/>
                <a:gd name="connsiteY311" fmla="*/ 745617 h 1504950"/>
                <a:gd name="connsiteX312" fmla="*/ 1371315 w 1638300"/>
                <a:gd name="connsiteY312" fmla="*/ 747808 h 1504950"/>
                <a:gd name="connsiteX313" fmla="*/ 1376839 w 1638300"/>
                <a:gd name="connsiteY313" fmla="*/ 746569 h 1504950"/>
                <a:gd name="connsiteX314" fmla="*/ 1380458 w 1638300"/>
                <a:gd name="connsiteY314" fmla="*/ 756666 h 1504950"/>
                <a:gd name="connsiteX315" fmla="*/ 1377887 w 1638300"/>
                <a:gd name="connsiteY315" fmla="*/ 763905 h 1504950"/>
                <a:gd name="connsiteX316" fmla="*/ 1359980 w 1638300"/>
                <a:gd name="connsiteY316" fmla="*/ 772096 h 1504950"/>
                <a:gd name="connsiteX317" fmla="*/ 1351598 w 1638300"/>
                <a:gd name="connsiteY317" fmla="*/ 780574 h 1504950"/>
                <a:gd name="connsiteX318" fmla="*/ 1361694 w 1638300"/>
                <a:gd name="connsiteY318" fmla="*/ 815435 h 1504950"/>
                <a:gd name="connsiteX319" fmla="*/ 1361504 w 1638300"/>
                <a:gd name="connsiteY319" fmla="*/ 833152 h 1504950"/>
                <a:gd name="connsiteX320" fmla="*/ 1364075 w 1638300"/>
                <a:gd name="connsiteY320" fmla="*/ 833914 h 1504950"/>
                <a:gd name="connsiteX321" fmla="*/ 1360647 w 1638300"/>
                <a:gd name="connsiteY321" fmla="*/ 833723 h 1504950"/>
                <a:gd name="connsiteX322" fmla="*/ 1346645 w 1638300"/>
                <a:gd name="connsiteY322" fmla="*/ 825627 h 1504950"/>
                <a:gd name="connsiteX323" fmla="*/ 1331309 w 1638300"/>
                <a:gd name="connsiteY323" fmla="*/ 826579 h 1504950"/>
                <a:gd name="connsiteX324" fmla="*/ 1329880 w 1638300"/>
                <a:gd name="connsiteY324" fmla="*/ 820007 h 1504950"/>
                <a:gd name="connsiteX325" fmla="*/ 1319213 w 1638300"/>
                <a:gd name="connsiteY325" fmla="*/ 822389 h 1504950"/>
                <a:gd name="connsiteX326" fmla="*/ 1303877 w 1638300"/>
                <a:gd name="connsiteY326" fmla="*/ 807529 h 1504950"/>
                <a:gd name="connsiteX327" fmla="*/ 1309307 w 1638300"/>
                <a:gd name="connsiteY327" fmla="*/ 821722 h 1504950"/>
                <a:gd name="connsiteX328" fmla="*/ 1264158 w 1638300"/>
                <a:gd name="connsiteY328" fmla="*/ 834961 h 1504950"/>
                <a:gd name="connsiteX329" fmla="*/ 1270254 w 1638300"/>
                <a:gd name="connsiteY329" fmla="*/ 838867 h 1504950"/>
                <a:gd name="connsiteX330" fmla="*/ 1265397 w 1638300"/>
                <a:gd name="connsiteY330" fmla="*/ 848677 h 1504950"/>
                <a:gd name="connsiteX331" fmla="*/ 1255681 w 1638300"/>
                <a:gd name="connsiteY331" fmla="*/ 859536 h 1504950"/>
                <a:gd name="connsiteX332" fmla="*/ 1241489 w 1638300"/>
                <a:gd name="connsiteY332" fmla="*/ 890778 h 1504950"/>
                <a:gd name="connsiteX333" fmla="*/ 1249966 w 1638300"/>
                <a:gd name="connsiteY333" fmla="*/ 895731 h 1504950"/>
                <a:gd name="connsiteX334" fmla="*/ 1277588 w 1638300"/>
                <a:gd name="connsiteY334" fmla="*/ 893350 h 1504950"/>
                <a:gd name="connsiteX335" fmla="*/ 1294733 w 1638300"/>
                <a:gd name="connsiteY335" fmla="*/ 898208 h 1504950"/>
                <a:gd name="connsiteX336" fmla="*/ 1290638 w 1638300"/>
                <a:gd name="connsiteY336" fmla="*/ 913257 h 1504950"/>
                <a:gd name="connsiteX337" fmla="*/ 1304449 w 1638300"/>
                <a:gd name="connsiteY337" fmla="*/ 936784 h 1504950"/>
                <a:gd name="connsiteX338" fmla="*/ 1317593 w 1638300"/>
                <a:gd name="connsiteY338" fmla="*/ 950500 h 1504950"/>
                <a:gd name="connsiteX339" fmla="*/ 1313402 w 1638300"/>
                <a:gd name="connsiteY339" fmla="*/ 962977 h 1504950"/>
                <a:gd name="connsiteX340" fmla="*/ 1333976 w 1638300"/>
                <a:gd name="connsiteY340" fmla="*/ 964597 h 1504950"/>
                <a:gd name="connsiteX341" fmla="*/ 1334738 w 1638300"/>
                <a:gd name="connsiteY341" fmla="*/ 967359 h 1504950"/>
                <a:gd name="connsiteX342" fmla="*/ 1367124 w 1638300"/>
                <a:gd name="connsiteY342" fmla="*/ 963930 h 1504950"/>
                <a:gd name="connsiteX343" fmla="*/ 1367219 w 1638300"/>
                <a:gd name="connsiteY343" fmla="*/ 966692 h 1504950"/>
                <a:gd name="connsiteX344" fmla="*/ 1376363 w 1638300"/>
                <a:gd name="connsiteY344" fmla="*/ 966978 h 1504950"/>
                <a:gd name="connsiteX345" fmla="*/ 1376458 w 1638300"/>
                <a:gd name="connsiteY345" fmla="*/ 971169 h 1504950"/>
                <a:gd name="connsiteX346" fmla="*/ 1373410 w 1638300"/>
                <a:gd name="connsiteY346" fmla="*/ 973455 h 1504950"/>
                <a:gd name="connsiteX347" fmla="*/ 1377601 w 1638300"/>
                <a:gd name="connsiteY347" fmla="*/ 977170 h 1504950"/>
                <a:gd name="connsiteX348" fmla="*/ 1356265 w 1638300"/>
                <a:gd name="connsiteY348" fmla="*/ 984314 h 1504950"/>
                <a:gd name="connsiteX349" fmla="*/ 1359313 w 1638300"/>
                <a:gd name="connsiteY349" fmla="*/ 992886 h 1504950"/>
                <a:gd name="connsiteX350" fmla="*/ 1354264 w 1638300"/>
                <a:gd name="connsiteY350" fmla="*/ 992791 h 1504950"/>
                <a:gd name="connsiteX351" fmla="*/ 1358551 w 1638300"/>
                <a:gd name="connsiteY351" fmla="*/ 1001649 h 1504950"/>
                <a:gd name="connsiteX352" fmla="*/ 1359027 w 1638300"/>
                <a:gd name="connsiteY352" fmla="*/ 1008983 h 1504950"/>
                <a:gd name="connsiteX353" fmla="*/ 1337977 w 1638300"/>
                <a:gd name="connsiteY353" fmla="*/ 1007650 h 1504950"/>
                <a:gd name="connsiteX354" fmla="*/ 1333500 w 1638300"/>
                <a:gd name="connsiteY354" fmla="*/ 1009459 h 1504950"/>
                <a:gd name="connsiteX355" fmla="*/ 1332262 w 1638300"/>
                <a:gd name="connsiteY355" fmla="*/ 1012793 h 1504950"/>
                <a:gd name="connsiteX356" fmla="*/ 1326071 w 1638300"/>
                <a:gd name="connsiteY356" fmla="*/ 1014222 h 1504950"/>
                <a:gd name="connsiteX357" fmla="*/ 1323213 w 1638300"/>
                <a:gd name="connsiteY357" fmla="*/ 1013936 h 1504950"/>
                <a:gd name="connsiteX358" fmla="*/ 1318832 w 1638300"/>
                <a:gd name="connsiteY358" fmla="*/ 1007650 h 1504950"/>
                <a:gd name="connsiteX359" fmla="*/ 1305497 w 1638300"/>
                <a:gd name="connsiteY359" fmla="*/ 1006126 h 1504950"/>
                <a:gd name="connsiteX360" fmla="*/ 1300353 w 1638300"/>
                <a:gd name="connsiteY360" fmla="*/ 1047750 h 1504950"/>
                <a:gd name="connsiteX361" fmla="*/ 1295019 w 1638300"/>
                <a:gd name="connsiteY361" fmla="*/ 1047559 h 1504950"/>
                <a:gd name="connsiteX362" fmla="*/ 1296543 w 1638300"/>
                <a:gd name="connsiteY362" fmla="*/ 1053560 h 1504950"/>
                <a:gd name="connsiteX363" fmla="*/ 1299020 w 1638300"/>
                <a:gd name="connsiteY363" fmla="*/ 1052322 h 1504950"/>
                <a:gd name="connsiteX364" fmla="*/ 1299306 w 1638300"/>
                <a:gd name="connsiteY364" fmla="*/ 1055084 h 1504950"/>
                <a:gd name="connsiteX365" fmla="*/ 1301687 w 1638300"/>
                <a:gd name="connsiteY365" fmla="*/ 1054418 h 1504950"/>
                <a:gd name="connsiteX366" fmla="*/ 1302925 w 1638300"/>
                <a:gd name="connsiteY366" fmla="*/ 1056989 h 1504950"/>
                <a:gd name="connsiteX367" fmla="*/ 1299400 w 1638300"/>
                <a:gd name="connsiteY367" fmla="*/ 1084707 h 1504950"/>
                <a:gd name="connsiteX368" fmla="*/ 1317498 w 1638300"/>
                <a:gd name="connsiteY368" fmla="*/ 1083278 h 1504950"/>
                <a:gd name="connsiteX369" fmla="*/ 1314926 w 1638300"/>
                <a:gd name="connsiteY369" fmla="*/ 1090708 h 1504950"/>
                <a:gd name="connsiteX370" fmla="*/ 1327690 w 1638300"/>
                <a:gd name="connsiteY370" fmla="*/ 1096327 h 1504950"/>
                <a:gd name="connsiteX371" fmla="*/ 1336167 w 1638300"/>
                <a:gd name="connsiteY371" fmla="*/ 1102709 h 1504950"/>
                <a:gd name="connsiteX372" fmla="*/ 1348169 w 1638300"/>
                <a:gd name="connsiteY372" fmla="*/ 1119092 h 1504950"/>
                <a:gd name="connsiteX373" fmla="*/ 1352074 w 1638300"/>
                <a:gd name="connsiteY373" fmla="*/ 1118235 h 1504950"/>
                <a:gd name="connsiteX374" fmla="*/ 1349121 w 1638300"/>
                <a:gd name="connsiteY374" fmla="*/ 1147096 h 1504950"/>
                <a:gd name="connsiteX375" fmla="*/ 1339692 w 1638300"/>
                <a:gd name="connsiteY375" fmla="*/ 1175576 h 1504950"/>
                <a:gd name="connsiteX376" fmla="*/ 1331786 w 1638300"/>
                <a:gd name="connsiteY376" fmla="*/ 1185672 h 1504950"/>
                <a:gd name="connsiteX377" fmla="*/ 1328166 w 1638300"/>
                <a:gd name="connsiteY377" fmla="*/ 1200531 h 1504950"/>
                <a:gd name="connsiteX378" fmla="*/ 1319308 w 1638300"/>
                <a:gd name="connsiteY378" fmla="*/ 1205675 h 1504950"/>
                <a:gd name="connsiteX379" fmla="*/ 1310545 w 1638300"/>
                <a:gd name="connsiteY379" fmla="*/ 1216438 h 1504950"/>
                <a:gd name="connsiteX380" fmla="*/ 1310450 w 1638300"/>
                <a:gd name="connsiteY380" fmla="*/ 1228344 h 1504950"/>
                <a:gd name="connsiteX381" fmla="*/ 1293209 w 1638300"/>
                <a:gd name="connsiteY381" fmla="*/ 1227963 h 1504950"/>
                <a:gd name="connsiteX382" fmla="*/ 1245965 w 1638300"/>
                <a:gd name="connsiteY382" fmla="*/ 1216438 h 1504950"/>
                <a:gd name="connsiteX383" fmla="*/ 1218438 w 1638300"/>
                <a:gd name="connsiteY383" fmla="*/ 1227868 h 1504950"/>
                <a:gd name="connsiteX384" fmla="*/ 1216914 w 1638300"/>
                <a:gd name="connsiteY384" fmla="*/ 1237488 h 1504950"/>
                <a:gd name="connsiteX385" fmla="*/ 1223867 w 1638300"/>
                <a:gd name="connsiteY385" fmla="*/ 1244536 h 1504950"/>
                <a:gd name="connsiteX386" fmla="*/ 1227582 w 1638300"/>
                <a:gd name="connsiteY386" fmla="*/ 1269968 h 1504950"/>
                <a:gd name="connsiteX387" fmla="*/ 1233011 w 1638300"/>
                <a:gd name="connsiteY387" fmla="*/ 1282732 h 1504950"/>
                <a:gd name="connsiteX388" fmla="*/ 1240536 w 1638300"/>
                <a:gd name="connsiteY388" fmla="*/ 1291114 h 1504950"/>
                <a:gd name="connsiteX389" fmla="*/ 1220914 w 1638300"/>
                <a:gd name="connsiteY389" fmla="*/ 1299782 h 1504950"/>
                <a:gd name="connsiteX390" fmla="*/ 1216247 w 1638300"/>
                <a:gd name="connsiteY390" fmla="*/ 1297115 h 1504950"/>
                <a:gd name="connsiteX391" fmla="*/ 1203103 w 1638300"/>
                <a:gd name="connsiteY391" fmla="*/ 1308735 h 1504950"/>
                <a:gd name="connsiteX392" fmla="*/ 1167384 w 1638300"/>
                <a:gd name="connsiteY392" fmla="*/ 1306925 h 1504950"/>
                <a:gd name="connsiteX393" fmla="*/ 1145667 w 1638300"/>
                <a:gd name="connsiteY393" fmla="*/ 1308544 h 1504950"/>
                <a:gd name="connsiteX394" fmla="*/ 1139667 w 1638300"/>
                <a:gd name="connsiteY394" fmla="*/ 1305211 h 1504950"/>
                <a:gd name="connsiteX395" fmla="*/ 1139571 w 1638300"/>
                <a:gd name="connsiteY395" fmla="*/ 1286542 h 1504950"/>
                <a:gd name="connsiteX396" fmla="*/ 1136714 w 1638300"/>
                <a:gd name="connsiteY396" fmla="*/ 1287209 h 1504950"/>
                <a:gd name="connsiteX397" fmla="*/ 1139190 w 1638300"/>
                <a:gd name="connsiteY397" fmla="*/ 1277684 h 1504950"/>
                <a:gd name="connsiteX398" fmla="*/ 1129760 w 1638300"/>
                <a:gd name="connsiteY398" fmla="*/ 1265968 h 1504950"/>
                <a:gd name="connsiteX399" fmla="*/ 1128617 w 1638300"/>
                <a:gd name="connsiteY399" fmla="*/ 1257776 h 1504950"/>
                <a:gd name="connsiteX400" fmla="*/ 1122616 w 1638300"/>
                <a:gd name="connsiteY400" fmla="*/ 1246251 h 1504950"/>
                <a:gd name="connsiteX401" fmla="*/ 1116711 w 1638300"/>
                <a:gd name="connsiteY401" fmla="*/ 1251014 h 1504950"/>
                <a:gd name="connsiteX402" fmla="*/ 1125093 w 1638300"/>
                <a:gd name="connsiteY402" fmla="*/ 1258634 h 1504950"/>
                <a:gd name="connsiteX403" fmla="*/ 1125664 w 1638300"/>
                <a:gd name="connsiteY403" fmla="*/ 1267111 h 1504950"/>
                <a:gd name="connsiteX404" fmla="*/ 1103662 w 1638300"/>
                <a:gd name="connsiteY404" fmla="*/ 1278065 h 1504950"/>
                <a:gd name="connsiteX405" fmla="*/ 1082707 w 1638300"/>
                <a:gd name="connsiteY405" fmla="*/ 1295305 h 1504950"/>
                <a:gd name="connsiteX406" fmla="*/ 1062419 w 1638300"/>
                <a:gd name="connsiteY406" fmla="*/ 1301401 h 1504950"/>
                <a:gd name="connsiteX407" fmla="*/ 1056418 w 1638300"/>
                <a:gd name="connsiteY407" fmla="*/ 1305973 h 1504950"/>
                <a:gd name="connsiteX408" fmla="*/ 1049274 w 1638300"/>
                <a:gd name="connsiteY408" fmla="*/ 1296257 h 1504950"/>
                <a:gd name="connsiteX409" fmla="*/ 1014508 w 1638300"/>
                <a:gd name="connsiteY409" fmla="*/ 1305306 h 1504950"/>
                <a:gd name="connsiteX410" fmla="*/ 1000983 w 1638300"/>
                <a:gd name="connsiteY410" fmla="*/ 1315021 h 1504950"/>
                <a:gd name="connsiteX411" fmla="*/ 981456 w 1638300"/>
                <a:gd name="connsiteY411" fmla="*/ 1315974 h 1504950"/>
                <a:gd name="connsiteX412" fmla="*/ 961358 w 1638300"/>
                <a:gd name="connsiteY412" fmla="*/ 1329500 h 1504950"/>
                <a:gd name="connsiteX413" fmla="*/ 931164 w 1638300"/>
                <a:gd name="connsiteY413" fmla="*/ 1328737 h 1504950"/>
                <a:gd name="connsiteX414" fmla="*/ 918496 w 1638300"/>
                <a:gd name="connsiteY414" fmla="*/ 1320736 h 1504950"/>
                <a:gd name="connsiteX415" fmla="*/ 913638 w 1638300"/>
                <a:gd name="connsiteY415" fmla="*/ 1309402 h 1504950"/>
                <a:gd name="connsiteX416" fmla="*/ 898113 w 1638300"/>
                <a:gd name="connsiteY416" fmla="*/ 1289114 h 1504950"/>
                <a:gd name="connsiteX417" fmla="*/ 900875 w 1638300"/>
                <a:gd name="connsiteY417" fmla="*/ 1273302 h 1504950"/>
                <a:gd name="connsiteX418" fmla="*/ 895255 w 1638300"/>
                <a:gd name="connsiteY418" fmla="*/ 1260443 h 1504950"/>
                <a:gd name="connsiteX419" fmla="*/ 877634 w 1638300"/>
                <a:gd name="connsiteY419" fmla="*/ 1257300 h 1504950"/>
                <a:gd name="connsiteX420" fmla="*/ 866299 w 1638300"/>
                <a:gd name="connsiteY420" fmla="*/ 1259015 h 1504950"/>
                <a:gd name="connsiteX421" fmla="*/ 849154 w 1638300"/>
                <a:gd name="connsiteY421" fmla="*/ 1263872 h 1504950"/>
                <a:gd name="connsiteX422" fmla="*/ 838295 w 1638300"/>
                <a:gd name="connsiteY422" fmla="*/ 1271111 h 1504950"/>
                <a:gd name="connsiteX423" fmla="*/ 825722 w 1638300"/>
                <a:gd name="connsiteY423" fmla="*/ 1281779 h 1504950"/>
                <a:gd name="connsiteX424" fmla="*/ 815816 w 1638300"/>
                <a:gd name="connsiteY424" fmla="*/ 1295686 h 1504950"/>
                <a:gd name="connsiteX425" fmla="*/ 817912 w 1638300"/>
                <a:gd name="connsiteY425" fmla="*/ 1312354 h 1504950"/>
                <a:gd name="connsiteX426" fmla="*/ 828199 w 1638300"/>
                <a:gd name="connsiteY426" fmla="*/ 1319593 h 1504950"/>
                <a:gd name="connsiteX427" fmla="*/ 837343 w 1638300"/>
                <a:gd name="connsiteY427" fmla="*/ 1320736 h 1504950"/>
                <a:gd name="connsiteX428" fmla="*/ 838200 w 1638300"/>
                <a:gd name="connsiteY428" fmla="*/ 1328261 h 1504950"/>
                <a:gd name="connsiteX429" fmla="*/ 848201 w 1638300"/>
                <a:gd name="connsiteY429" fmla="*/ 1334834 h 1504950"/>
                <a:gd name="connsiteX430" fmla="*/ 844296 w 1638300"/>
                <a:gd name="connsiteY430" fmla="*/ 1335500 h 1504950"/>
                <a:gd name="connsiteX431" fmla="*/ 840010 w 1638300"/>
                <a:gd name="connsiteY431" fmla="*/ 1342834 h 1504950"/>
                <a:gd name="connsiteX432" fmla="*/ 846677 w 1638300"/>
                <a:gd name="connsiteY432" fmla="*/ 1352550 h 1504950"/>
                <a:gd name="connsiteX433" fmla="*/ 840963 w 1638300"/>
                <a:gd name="connsiteY433" fmla="*/ 1362170 h 1504950"/>
                <a:gd name="connsiteX434" fmla="*/ 836295 w 1638300"/>
                <a:gd name="connsiteY434" fmla="*/ 1382554 h 1504950"/>
                <a:gd name="connsiteX435" fmla="*/ 834295 w 1638300"/>
                <a:gd name="connsiteY435" fmla="*/ 1385030 h 1504950"/>
                <a:gd name="connsiteX436" fmla="*/ 823341 w 1638300"/>
                <a:gd name="connsiteY436" fmla="*/ 1383316 h 1504950"/>
                <a:gd name="connsiteX437" fmla="*/ 817531 w 1638300"/>
                <a:gd name="connsiteY437" fmla="*/ 1396175 h 1504950"/>
                <a:gd name="connsiteX438" fmla="*/ 809149 w 1638300"/>
                <a:gd name="connsiteY438" fmla="*/ 1405700 h 1504950"/>
                <a:gd name="connsiteX439" fmla="*/ 807339 w 1638300"/>
                <a:gd name="connsiteY439" fmla="*/ 1413891 h 1504950"/>
                <a:gd name="connsiteX440" fmla="*/ 794957 w 1638300"/>
                <a:gd name="connsiteY440" fmla="*/ 1415891 h 1504950"/>
                <a:gd name="connsiteX441" fmla="*/ 776859 w 1638300"/>
                <a:gd name="connsiteY441" fmla="*/ 1413986 h 1504950"/>
                <a:gd name="connsiteX442" fmla="*/ 749903 w 1638300"/>
                <a:gd name="connsiteY442" fmla="*/ 1423607 h 1504950"/>
                <a:gd name="connsiteX443" fmla="*/ 750284 w 1638300"/>
                <a:gd name="connsiteY443" fmla="*/ 1427893 h 1504950"/>
                <a:gd name="connsiteX444" fmla="*/ 724186 w 1638300"/>
                <a:gd name="connsiteY444" fmla="*/ 1422273 h 1504950"/>
                <a:gd name="connsiteX445" fmla="*/ 687610 w 1638300"/>
                <a:gd name="connsiteY445" fmla="*/ 1422654 h 1504950"/>
                <a:gd name="connsiteX446" fmla="*/ 671227 w 1638300"/>
                <a:gd name="connsiteY446" fmla="*/ 1427702 h 1504950"/>
                <a:gd name="connsiteX447" fmla="*/ 642176 w 1638300"/>
                <a:gd name="connsiteY447" fmla="*/ 1427512 h 1504950"/>
                <a:gd name="connsiteX448" fmla="*/ 655034 w 1638300"/>
                <a:gd name="connsiteY448" fmla="*/ 1443990 h 1504950"/>
                <a:gd name="connsiteX449" fmla="*/ 648271 w 1638300"/>
                <a:gd name="connsiteY449" fmla="*/ 1449229 h 1504950"/>
                <a:gd name="connsiteX450" fmla="*/ 644271 w 1638300"/>
                <a:gd name="connsiteY450" fmla="*/ 1457611 h 1504950"/>
                <a:gd name="connsiteX451" fmla="*/ 638842 w 1638300"/>
                <a:gd name="connsiteY451" fmla="*/ 1462468 h 1504950"/>
                <a:gd name="connsiteX452" fmla="*/ 621792 w 1638300"/>
                <a:gd name="connsiteY452" fmla="*/ 1449800 h 1504950"/>
                <a:gd name="connsiteX453" fmla="*/ 614267 w 1638300"/>
                <a:gd name="connsiteY453" fmla="*/ 1438656 h 1504950"/>
                <a:gd name="connsiteX454" fmla="*/ 601028 w 1638300"/>
                <a:gd name="connsiteY454" fmla="*/ 1448657 h 1504950"/>
                <a:gd name="connsiteX455" fmla="*/ 586740 w 1638300"/>
                <a:gd name="connsiteY455" fmla="*/ 1452467 h 1504950"/>
                <a:gd name="connsiteX456" fmla="*/ 571500 w 1638300"/>
                <a:gd name="connsiteY456" fmla="*/ 1451324 h 1504950"/>
                <a:gd name="connsiteX457" fmla="*/ 562356 w 1638300"/>
                <a:gd name="connsiteY457" fmla="*/ 1446943 h 1504950"/>
                <a:gd name="connsiteX458" fmla="*/ 540163 w 1638300"/>
                <a:gd name="connsiteY458" fmla="*/ 1462754 h 1504950"/>
                <a:gd name="connsiteX459" fmla="*/ 536353 w 1638300"/>
                <a:gd name="connsiteY459" fmla="*/ 1479614 h 1504950"/>
                <a:gd name="connsiteX460" fmla="*/ 523589 w 1638300"/>
                <a:gd name="connsiteY460" fmla="*/ 1495996 h 1504950"/>
                <a:gd name="connsiteX461" fmla="*/ 505016 w 1638300"/>
                <a:gd name="connsiteY461" fmla="*/ 1486376 h 1504950"/>
                <a:gd name="connsiteX462" fmla="*/ 503968 w 1638300"/>
                <a:gd name="connsiteY462" fmla="*/ 1480947 h 1504950"/>
                <a:gd name="connsiteX463" fmla="*/ 500253 w 1638300"/>
                <a:gd name="connsiteY463" fmla="*/ 1477613 h 1504950"/>
                <a:gd name="connsiteX464" fmla="*/ 484823 w 1638300"/>
                <a:gd name="connsiteY464" fmla="*/ 1475803 h 1504950"/>
                <a:gd name="connsiteX465" fmla="*/ 471487 w 1638300"/>
                <a:gd name="connsiteY465" fmla="*/ 1480947 h 1504950"/>
                <a:gd name="connsiteX466" fmla="*/ 461010 w 1638300"/>
                <a:gd name="connsiteY466" fmla="*/ 1464469 h 1504950"/>
                <a:gd name="connsiteX467" fmla="*/ 455200 w 1638300"/>
                <a:gd name="connsiteY467" fmla="*/ 1466659 h 1504950"/>
                <a:gd name="connsiteX468" fmla="*/ 441388 w 1638300"/>
                <a:gd name="connsiteY468" fmla="*/ 1464850 h 1504950"/>
                <a:gd name="connsiteX469" fmla="*/ 419291 w 1638300"/>
                <a:gd name="connsiteY469" fmla="*/ 1468279 h 1504950"/>
                <a:gd name="connsiteX470" fmla="*/ 387763 w 1638300"/>
                <a:gd name="connsiteY470" fmla="*/ 1477804 h 1504950"/>
                <a:gd name="connsiteX471" fmla="*/ 385572 w 1638300"/>
                <a:gd name="connsiteY471" fmla="*/ 1474089 h 1504950"/>
                <a:gd name="connsiteX472" fmla="*/ 360998 w 1638300"/>
                <a:gd name="connsiteY472" fmla="*/ 1484948 h 1504950"/>
                <a:gd name="connsiteX473" fmla="*/ 356426 w 1638300"/>
                <a:gd name="connsiteY473" fmla="*/ 1479614 h 1504950"/>
                <a:gd name="connsiteX474" fmla="*/ 352330 w 1638300"/>
                <a:gd name="connsiteY474" fmla="*/ 1481423 h 1504950"/>
                <a:gd name="connsiteX475" fmla="*/ 349282 w 1638300"/>
                <a:gd name="connsiteY475" fmla="*/ 1475803 h 1504950"/>
                <a:gd name="connsiteX476" fmla="*/ 350996 w 1638300"/>
                <a:gd name="connsiteY476" fmla="*/ 1462468 h 1504950"/>
                <a:gd name="connsiteX477" fmla="*/ 345186 w 1638300"/>
                <a:gd name="connsiteY477" fmla="*/ 1445990 h 1504950"/>
                <a:gd name="connsiteX478" fmla="*/ 336518 w 1638300"/>
                <a:gd name="connsiteY478" fmla="*/ 1433798 h 1504950"/>
                <a:gd name="connsiteX479" fmla="*/ 328517 w 1638300"/>
                <a:gd name="connsiteY479" fmla="*/ 1437799 h 1504950"/>
                <a:gd name="connsiteX480" fmla="*/ 330232 w 1638300"/>
                <a:gd name="connsiteY480" fmla="*/ 1433608 h 1504950"/>
                <a:gd name="connsiteX481" fmla="*/ 322707 w 1638300"/>
                <a:gd name="connsiteY481" fmla="*/ 1424845 h 1504950"/>
                <a:gd name="connsiteX482" fmla="*/ 314516 w 1638300"/>
                <a:gd name="connsiteY482" fmla="*/ 1420940 h 1504950"/>
                <a:gd name="connsiteX483" fmla="*/ 314801 w 1638300"/>
                <a:gd name="connsiteY483" fmla="*/ 1414462 h 1504950"/>
                <a:gd name="connsiteX484" fmla="*/ 302895 w 1638300"/>
                <a:gd name="connsiteY484" fmla="*/ 1417510 h 1504950"/>
                <a:gd name="connsiteX485" fmla="*/ 291179 w 1638300"/>
                <a:gd name="connsiteY485" fmla="*/ 1412176 h 1504950"/>
                <a:gd name="connsiteX486" fmla="*/ 290894 w 1638300"/>
                <a:gd name="connsiteY486" fmla="*/ 1424083 h 1504950"/>
                <a:gd name="connsiteX487" fmla="*/ 286893 w 1638300"/>
                <a:gd name="connsiteY487" fmla="*/ 1429798 h 1504950"/>
                <a:gd name="connsiteX488" fmla="*/ 280416 w 1638300"/>
                <a:gd name="connsiteY488" fmla="*/ 1432369 h 1504950"/>
                <a:gd name="connsiteX489" fmla="*/ 271653 w 1638300"/>
                <a:gd name="connsiteY489" fmla="*/ 1429607 h 1504950"/>
                <a:gd name="connsiteX490" fmla="*/ 267081 w 1638300"/>
                <a:gd name="connsiteY490" fmla="*/ 1435799 h 1504950"/>
                <a:gd name="connsiteX491" fmla="*/ 260413 w 1638300"/>
                <a:gd name="connsiteY491" fmla="*/ 1431512 h 1504950"/>
                <a:gd name="connsiteX492" fmla="*/ 250698 w 1638300"/>
                <a:gd name="connsiteY492" fmla="*/ 1430560 h 1504950"/>
                <a:gd name="connsiteX493" fmla="*/ 222599 w 1638300"/>
                <a:gd name="connsiteY493" fmla="*/ 1431417 h 1504950"/>
                <a:gd name="connsiteX494" fmla="*/ 223266 w 1638300"/>
                <a:gd name="connsiteY494" fmla="*/ 1424464 h 1504950"/>
                <a:gd name="connsiteX495" fmla="*/ 216503 w 1638300"/>
                <a:gd name="connsiteY495" fmla="*/ 1423321 h 1504950"/>
                <a:gd name="connsiteX496" fmla="*/ 216313 w 1638300"/>
                <a:gd name="connsiteY496" fmla="*/ 1419416 h 1504950"/>
                <a:gd name="connsiteX497" fmla="*/ 213074 w 1638300"/>
                <a:gd name="connsiteY497" fmla="*/ 1419606 h 1504950"/>
                <a:gd name="connsiteX498" fmla="*/ 212979 w 1638300"/>
                <a:gd name="connsiteY498" fmla="*/ 1414653 h 1504950"/>
                <a:gd name="connsiteX499" fmla="*/ 202216 w 1638300"/>
                <a:gd name="connsiteY499" fmla="*/ 1416463 h 1504950"/>
                <a:gd name="connsiteX500" fmla="*/ 200692 w 1638300"/>
                <a:gd name="connsiteY500" fmla="*/ 1414462 h 1504950"/>
                <a:gd name="connsiteX501" fmla="*/ 199263 w 1638300"/>
                <a:gd name="connsiteY501" fmla="*/ 1405318 h 1504950"/>
                <a:gd name="connsiteX502" fmla="*/ 197263 w 1638300"/>
                <a:gd name="connsiteY502" fmla="*/ 1406176 h 1504950"/>
                <a:gd name="connsiteX503" fmla="*/ 197168 w 1638300"/>
                <a:gd name="connsiteY503" fmla="*/ 1375791 h 1504950"/>
                <a:gd name="connsiteX504" fmla="*/ 189357 w 1638300"/>
                <a:gd name="connsiteY504" fmla="*/ 1362075 h 1504950"/>
                <a:gd name="connsiteX505" fmla="*/ 175260 w 1638300"/>
                <a:gd name="connsiteY505" fmla="*/ 1355789 h 1504950"/>
                <a:gd name="connsiteX506" fmla="*/ 158115 w 1638300"/>
                <a:gd name="connsiteY506" fmla="*/ 1361408 h 1504950"/>
                <a:gd name="connsiteX507" fmla="*/ 158496 w 1638300"/>
                <a:gd name="connsiteY507" fmla="*/ 1356741 h 1504950"/>
                <a:gd name="connsiteX508" fmla="*/ 150019 w 1638300"/>
                <a:gd name="connsiteY508" fmla="*/ 1352836 h 1504950"/>
                <a:gd name="connsiteX509" fmla="*/ 130969 w 1638300"/>
                <a:gd name="connsiteY509" fmla="*/ 1349978 h 1504950"/>
                <a:gd name="connsiteX510" fmla="*/ 130207 w 1638300"/>
                <a:gd name="connsiteY510" fmla="*/ 1342168 h 1504950"/>
                <a:gd name="connsiteX511" fmla="*/ 123254 w 1638300"/>
                <a:gd name="connsiteY511" fmla="*/ 1346740 h 1504950"/>
                <a:gd name="connsiteX512" fmla="*/ 128683 w 1638300"/>
                <a:gd name="connsiteY512" fmla="*/ 1328547 h 1504950"/>
                <a:gd name="connsiteX513" fmla="*/ 126873 w 1638300"/>
                <a:gd name="connsiteY513" fmla="*/ 1326451 h 1504950"/>
                <a:gd name="connsiteX514" fmla="*/ 120110 w 1638300"/>
                <a:gd name="connsiteY514" fmla="*/ 1326737 h 1504950"/>
                <a:gd name="connsiteX515" fmla="*/ 118015 w 1638300"/>
                <a:gd name="connsiteY515" fmla="*/ 1322165 h 1504950"/>
                <a:gd name="connsiteX516" fmla="*/ 119539 w 1638300"/>
                <a:gd name="connsiteY516" fmla="*/ 1312450 h 1504950"/>
                <a:gd name="connsiteX517" fmla="*/ 108013 w 1638300"/>
                <a:gd name="connsiteY517" fmla="*/ 1311211 h 1504950"/>
                <a:gd name="connsiteX518" fmla="*/ 107442 w 1638300"/>
                <a:gd name="connsiteY518" fmla="*/ 1299210 h 1504950"/>
                <a:gd name="connsiteX519" fmla="*/ 101155 w 1638300"/>
                <a:gd name="connsiteY519" fmla="*/ 1294257 h 1504950"/>
                <a:gd name="connsiteX520" fmla="*/ 100108 w 1638300"/>
                <a:gd name="connsiteY520" fmla="*/ 1287209 h 1504950"/>
                <a:gd name="connsiteX521" fmla="*/ 95821 w 1638300"/>
                <a:gd name="connsiteY521" fmla="*/ 1283208 h 1504950"/>
                <a:gd name="connsiteX522" fmla="*/ 90487 w 1638300"/>
                <a:gd name="connsiteY522" fmla="*/ 1285684 h 1504950"/>
                <a:gd name="connsiteX523" fmla="*/ 88678 w 1638300"/>
                <a:gd name="connsiteY523" fmla="*/ 1290923 h 1504950"/>
                <a:gd name="connsiteX524" fmla="*/ 86201 w 1638300"/>
                <a:gd name="connsiteY524" fmla="*/ 1283303 h 1504950"/>
                <a:gd name="connsiteX525" fmla="*/ 81915 w 1638300"/>
                <a:gd name="connsiteY525" fmla="*/ 1285780 h 1504950"/>
                <a:gd name="connsiteX526" fmla="*/ 79058 w 1638300"/>
                <a:gd name="connsiteY526" fmla="*/ 1277398 h 1504950"/>
                <a:gd name="connsiteX527" fmla="*/ 67913 w 1638300"/>
                <a:gd name="connsiteY527" fmla="*/ 1285970 h 1504950"/>
                <a:gd name="connsiteX528" fmla="*/ 63722 w 1638300"/>
                <a:gd name="connsiteY528" fmla="*/ 1299496 h 1504950"/>
                <a:gd name="connsiteX529" fmla="*/ 53340 w 1638300"/>
                <a:gd name="connsiteY529" fmla="*/ 1299019 h 1504950"/>
                <a:gd name="connsiteX530" fmla="*/ 52387 w 1638300"/>
                <a:gd name="connsiteY530" fmla="*/ 1304639 h 1504950"/>
                <a:gd name="connsiteX531" fmla="*/ 40005 w 1638300"/>
                <a:gd name="connsiteY531" fmla="*/ 1294924 h 1504950"/>
                <a:gd name="connsiteX532" fmla="*/ 29718 w 1638300"/>
                <a:gd name="connsiteY532" fmla="*/ 1292161 h 1504950"/>
                <a:gd name="connsiteX533" fmla="*/ 30099 w 1638300"/>
                <a:gd name="connsiteY533" fmla="*/ 1278922 h 1504950"/>
                <a:gd name="connsiteX534" fmla="*/ 19812 w 1638300"/>
                <a:gd name="connsiteY534" fmla="*/ 1277017 h 1504950"/>
                <a:gd name="connsiteX535" fmla="*/ 9525 w 1638300"/>
                <a:gd name="connsiteY535" fmla="*/ 1268825 h 1504950"/>
                <a:gd name="connsiteX536" fmla="*/ 17050 w 1638300"/>
                <a:gd name="connsiteY536" fmla="*/ 1263301 h 1504950"/>
                <a:gd name="connsiteX537" fmla="*/ 18574 w 1638300"/>
                <a:gd name="connsiteY537" fmla="*/ 1249204 h 1504950"/>
                <a:gd name="connsiteX538" fmla="*/ 26099 w 1638300"/>
                <a:gd name="connsiteY538" fmla="*/ 1204341 h 1504950"/>
                <a:gd name="connsiteX539" fmla="*/ 39434 w 1638300"/>
                <a:gd name="connsiteY539" fmla="*/ 1212151 h 1504950"/>
                <a:gd name="connsiteX540" fmla="*/ 49720 w 1638300"/>
                <a:gd name="connsiteY540" fmla="*/ 1214152 h 1504950"/>
                <a:gd name="connsiteX541" fmla="*/ 42196 w 1638300"/>
                <a:gd name="connsiteY541" fmla="*/ 1209961 h 1504950"/>
                <a:gd name="connsiteX542" fmla="*/ 36386 w 1638300"/>
                <a:gd name="connsiteY542" fmla="*/ 1202436 h 1504950"/>
                <a:gd name="connsiteX543" fmla="*/ 37148 w 1638300"/>
                <a:gd name="connsiteY543" fmla="*/ 1197674 h 1504950"/>
                <a:gd name="connsiteX544" fmla="*/ 49054 w 1638300"/>
                <a:gd name="connsiteY544" fmla="*/ 1182338 h 1504950"/>
                <a:gd name="connsiteX545" fmla="*/ 35528 w 1638300"/>
                <a:gd name="connsiteY545" fmla="*/ 1153763 h 1504950"/>
                <a:gd name="connsiteX546" fmla="*/ 39624 w 1638300"/>
                <a:gd name="connsiteY546" fmla="*/ 1152144 h 1504950"/>
                <a:gd name="connsiteX547" fmla="*/ 38100 w 1638300"/>
                <a:gd name="connsiteY547" fmla="*/ 1148620 h 1504950"/>
                <a:gd name="connsiteX548" fmla="*/ 48959 w 1638300"/>
                <a:gd name="connsiteY548" fmla="*/ 1143476 h 1504950"/>
                <a:gd name="connsiteX549" fmla="*/ 52007 w 1638300"/>
                <a:gd name="connsiteY549" fmla="*/ 1148525 h 1504950"/>
                <a:gd name="connsiteX550" fmla="*/ 58198 w 1638300"/>
                <a:gd name="connsiteY550" fmla="*/ 1143095 h 1504950"/>
                <a:gd name="connsiteX551" fmla="*/ 65913 w 1638300"/>
                <a:gd name="connsiteY551" fmla="*/ 1142428 h 1504950"/>
                <a:gd name="connsiteX552" fmla="*/ 91059 w 1638300"/>
                <a:gd name="connsiteY552" fmla="*/ 1159002 h 1504950"/>
                <a:gd name="connsiteX553" fmla="*/ 101727 w 1638300"/>
                <a:gd name="connsiteY553" fmla="*/ 1160335 h 1504950"/>
                <a:gd name="connsiteX554" fmla="*/ 105728 w 1638300"/>
                <a:gd name="connsiteY554" fmla="*/ 1150429 h 1504950"/>
                <a:gd name="connsiteX555" fmla="*/ 102299 w 1638300"/>
                <a:gd name="connsiteY555" fmla="*/ 1147096 h 1504950"/>
                <a:gd name="connsiteX556" fmla="*/ 109919 w 1638300"/>
                <a:gd name="connsiteY556" fmla="*/ 1148715 h 1504950"/>
                <a:gd name="connsiteX557" fmla="*/ 111252 w 1638300"/>
                <a:gd name="connsiteY557" fmla="*/ 1143286 h 1504950"/>
                <a:gd name="connsiteX558" fmla="*/ 108013 w 1638300"/>
                <a:gd name="connsiteY558" fmla="*/ 1142238 h 1504950"/>
                <a:gd name="connsiteX559" fmla="*/ 108871 w 1638300"/>
                <a:gd name="connsiteY559" fmla="*/ 1134523 h 1504950"/>
                <a:gd name="connsiteX560" fmla="*/ 111252 w 1638300"/>
                <a:gd name="connsiteY560" fmla="*/ 1134618 h 1504950"/>
                <a:gd name="connsiteX561" fmla="*/ 116015 w 1638300"/>
                <a:gd name="connsiteY561" fmla="*/ 1116044 h 1504950"/>
                <a:gd name="connsiteX562" fmla="*/ 115253 w 1638300"/>
                <a:gd name="connsiteY562" fmla="*/ 1106995 h 1504950"/>
                <a:gd name="connsiteX563" fmla="*/ 109633 w 1638300"/>
                <a:gd name="connsiteY563" fmla="*/ 1108519 h 1504950"/>
                <a:gd name="connsiteX564" fmla="*/ 108109 w 1638300"/>
                <a:gd name="connsiteY564" fmla="*/ 1102709 h 1504950"/>
                <a:gd name="connsiteX565" fmla="*/ 94583 w 1638300"/>
                <a:gd name="connsiteY565" fmla="*/ 1107091 h 1504950"/>
                <a:gd name="connsiteX566" fmla="*/ 85154 w 1638300"/>
                <a:gd name="connsiteY566" fmla="*/ 1080135 h 1504950"/>
                <a:gd name="connsiteX567" fmla="*/ 94393 w 1638300"/>
                <a:gd name="connsiteY567" fmla="*/ 1077087 h 1504950"/>
                <a:gd name="connsiteX568" fmla="*/ 86773 w 1638300"/>
                <a:gd name="connsiteY568" fmla="*/ 1056799 h 1504950"/>
                <a:gd name="connsiteX569" fmla="*/ 85249 w 1638300"/>
                <a:gd name="connsiteY569" fmla="*/ 1057561 h 1504950"/>
                <a:gd name="connsiteX570" fmla="*/ 82677 w 1638300"/>
                <a:gd name="connsiteY570" fmla="*/ 1047845 h 1504950"/>
                <a:gd name="connsiteX571" fmla="*/ 80772 w 1638300"/>
                <a:gd name="connsiteY571" fmla="*/ 1048607 h 1504950"/>
                <a:gd name="connsiteX572" fmla="*/ 78391 w 1638300"/>
                <a:gd name="connsiteY572" fmla="*/ 1039177 h 1504950"/>
                <a:gd name="connsiteX573" fmla="*/ 71247 w 1638300"/>
                <a:gd name="connsiteY573" fmla="*/ 1041749 h 1504950"/>
                <a:gd name="connsiteX574" fmla="*/ 68580 w 1638300"/>
                <a:gd name="connsiteY574" fmla="*/ 1031843 h 1504950"/>
                <a:gd name="connsiteX575" fmla="*/ 60484 w 1638300"/>
                <a:gd name="connsiteY575" fmla="*/ 1032605 h 1504950"/>
                <a:gd name="connsiteX576" fmla="*/ 56198 w 1638300"/>
                <a:gd name="connsiteY576" fmla="*/ 1023842 h 1504950"/>
                <a:gd name="connsiteX577" fmla="*/ 60865 w 1638300"/>
                <a:gd name="connsiteY577" fmla="*/ 1020794 h 1504950"/>
                <a:gd name="connsiteX578" fmla="*/ 59341 w 1638300"/>
                <a:gd name="connsiteY578" fmla="*/ 1010126 h 1504950"/>
                <a:gd name="connsiteX579" fmla="*/ 53340 w 1638300"/>
                <a:gd name="connsiteY579" fmla="*/ 1001268 h 1504950"/>
                <a:gd name="connsiteX580" fmla="*/ 63627 w 1638300"/>
                <a:gd name="connsiteY580" fmla="*/ 994982 h 1504950"/>
                <a:gd name="connsiteX581" fmla="*/ 70390 w 1638300"/>
                <a:gd name="connsiteY581" fmla="*/ 997172 h 1504950"/>
                <a:gd name="connsiteX582" fmla="*/ 88678 w 1638300"/>
                <a:gd name="connsiteY582" fmla="*/ 991648 h 1504950"/>
                <a:gd name="connsiteX583" fmla="*/ 99536 w 1638300"/>
                <a:gd name="connsiteY583" fmla="*/ 992600 h 1504950"/>
                <a:gd name="connsiteX584" fmla="*/ 102013 w 1638300"/>
                <a:gd name="connsiteY584" fmla="*/ 990028 h 1504950"/>
                <a:gd name="connsiteX585" fmla="*/ 93059 w 1638300"/>
                <a:gd name="connsiteY585" fmla="*/ 979075 h 1504950"/>
                <a:gd name="connsiteX586" fmla="*/ 100012 w 1638300"/>
                <a:gd name="connsiteY586" fmla="*/ 973455 h 1504950"/>
                <a:gd name="connsiteX587" fmla="*/ 103632 w 1638300"/>
                <a:gd name="connsiteY587" fmla="*/ 976408 h 1504950"/>
                <a:gd name="connsiteX588" fmla="*/ 99822 w 1638300"/>
                <a:gd name="connsiteY588" fmla="*/ 980980 h 1504950"/>
                <a:gd name="connsiteX589" fmla="*/ 104299 w 1638300"/>
                <a:gd name="connsiteY589" fmla="*/ 986885 h 1504950"/>
                <a:gd name="connsiteX590" fmla="*/ 112395 w 1638300"/>
                <a:gd name="connsiteY590" fmla="*/ 984980 h 1504950"/>
                <a:gd name="connsiteX591" fmla="*/ 115062 w 1638300"/>
                <a:gd name="connsiteY591" fmla="*/ 993648 h 1504950"/>
                <a:gd name="connsiteX592" fmla="*/ 116681 w 1638300"/>
                <a:gd name="connsiteY592" fmla="*/ 992791 h 1504950"/>
                <a:gd name="connsiteX593" fmla="*/ 112586 w 1638300"/>
                <a:gd name="connsiteY593" fmla="*/ 969169 h 1504950"/>
                <a:gd name="connsiteX594" fmla="*/ 112871 w 1638300"/>
                <a:gd name="connsiteY594" fmla="*/ 941642 h 1504950"/>
                <a:gd name="connsiteX595" fmla="*/ 135445 w 1638300"/>
                <a:gd name="connsiteY595" fmla="*/ 938022 h 1504950"/>
                <a:gd name="connsiteX596" fmla="*/ 137446 w 1638300"/>
                <a:gd name="connsiteY596" fmla="*/ 942880 h 1504950"/>
                <a:gd name="connsiteX597" fmla="*/ 139637 w 1638300"/>
                <a:gd name="connsiteY597" fmla="*/ 942784 h 1504950"/>
                <a:gd name="connsiteX598" fmla="*/ 143351 w 1638300"/>
                <a:gd name="connsiteY598" fmla="*/ 930878 h 1504950"/>
                <a:gd name="connsiteX599" fmla="*/ 164116 w 1638300"/>
                <a:gd name="connsiteY599" fmla="*/ 932688 h 1504950"/>
                <a:gd name="connsiteX600" fmla="*/ 166307 w 1638300"/>
                <a:gd name="connsiteY600" fmla="*/ 929354 h 1504950"/>
                <a:gd name="connsiteX601" fmla="*/ 170212 w 1638300"/>
                <a:gd name="connsiteY601" fmla="*/ 931354 h 1504950"/>
                <a:gd name="connsiteX602" fmla="*/ 175832 w 1638300"/>
                <a:gd name="connsiteY602" fmla="*/ 921353 h 1504950"/>
                <a:gd name="connsiteX603" fmla="*/ 184595 w 1638300"/>
                <a:gd name="connsiteY603" fmla="*/ 926116 h 1504950"/>
                <a:gd name="connsiteX604" fmla="*/ 196977 w 1638300"/>
                <a:gd name="connsiteY604" fmla="*/ 899827 h 1504950"/>
                <a:gd name="connsiteX605" fmla="*/ 210026 w 1638300"/>
                <a:gd name="connsiteY605" fmla="*/ 883920 h 1504950"/>
                <a:gd name="connsiteX606" fmla="*/ 199549 w 1638300"/>
                <a:gd name="connsiteY606" fmla="*/ 881443 h 1504950"/>
                <a:gd name="connsiteX607" fmla="*/ 202311 w 1638300"/>
                <a:gd name="connsiteY607" fmla="*/ 877062 h 1504950"/>
                <a:gd name="connsiteX608" fmla="*/ 204692 w 1638300"/>
                <a:gd name="connsiteY608" fmla="*/ 860869 h 1504950"/>
                <a:gd name="connsiteX609" fmla="*/ 194691 w 1638300"/>
                <a:gd name="connsiteY609" fmla="*/ 863632 h 1504950"/>
                <a:gd name="connsiteX610" fmla="*/ 188690 w 1638300"/>
                <a:gd name="connsiteY610" fmla="*/ 850678 h 1504950"/>
                <a:gd name="connsiteX611" fmla="*/ 188404 w 1638300"/>
                <a:gd name="connsiteY611" fmla="*/ 837533 h 1504950"/>
                <a:gd name="connsiteX612" fmla="*/ 200311 w 1638300"/>
                <a:gd name="connsiteY612" fmla="*/ 831437 h 1504950"/>
                <a:gd name="connsiteX613" fmla="*/ 202978 w 1638300"/>
                <a:gd name="connsiteY613" fmla="*/ 826770 h 1504950"/>
                <a:gd name="connsiteX614" fmla="*/ 226409 w 1638300"/>
                <a:gd name="connsiteY614" fmla="*/ 816388 h 1504950"/>
                <a:gd name="connsiteX615" fmla="*/ 232791 w 1638300"/>
                <a:gd name="connsiteY615" fmla="*/ 811244 h 1504950"/>
                <a:gd name="connsiteX616" fmla="*/ 243554 w 1638300"/>
                <a:gd name="connsiteY616" fmla="*/ 812578 h 1504950"/>
                <a:gd name="connsiteX617" fmla="*/ 246602 w 1638300"/>
                <a:gd name="connsiteY617" fmla="*/ 813721 h 1504950"/>
                <a:gd name="connsiteX618" fmla="*/ 246031 w 1638300"/>
                <a:gd name="connsiteY618" fmla="*/ 816864 h 1504950"/>
                <a:gd name="connsiteX619" fmla="*/ 252127 w 1638300"/>
                <a:gd name="connsiteY619" fmla="*/ 824293 h 1504950"/>
                <a:gd name="connsiteX620" fmla="*/ 272605 w 1638300"/>
                <a:gd name="connsiteY620" fmla="*/ 814959 h 1504950"/>
                <a:gd name="connsiteX621" fmla="*/ 276606 w 1638300"/>
                <a:gd name="connsiteY621" fmla="*/ 820674 h 1504950"/>
                <a:gd name="connsiteX622" fmla="*/ 278797 w 1638300"/>
                <a:gd name="connsiteY622" fmla="*/ 820293 h 1504950"/>
                <a:gd name="connsiteX623" fmla="*/ 277749 w 1638300"/>
                <a:gd name="connsiteY623" fmla="*/ 822960 h 1504950"/>
                <a:gd name="connsiteX624" fmla="*/ 286893 w 1638300"/>
                <a:gd name="connsiteY624" fmla="*/ 829437 h 1504950"/>
                <a:gd name="connsiteX625" fmla="*/ 311849 w 1638300"/>
                <a:gd name="connsiteY625" fmla="*/ 833057 h 1504950"/>
                <a:gd name="connsiteX626" fmla="*/ 326517 w 1638300"/>
                <a:gd name="connsiteY626" fmla="*/ 830866 h 1504950"/>
                <a:gd name="connsiteX627" fmla="*/ 327279 w 1638300"/>
                <a:gd name="connsiteY627" fmla="*/ 845915 h 1504950"/>
                <a:gd name="connsiteX628" fmla="*/ 331089 w 1638300"/>
                <a:gd name="connsiteY628" fmla="*/ 847439 h 1504950"/>
                <a:gd name="connsiteX629" fmla="*/ 326898 w 1638300"/>
                <a:gd name="connsiteY629" fmla="*/ 855631 h 1504950"/>
                <a:gd name="connsiteX630" fmla="*/ 339471 w 1638300"/>
                <a:gd name="connsiteY630" fmla="*/ 857821 h 1504950"/>
                <a:gd name="connsiteX631" fmla="*/ 347758 w 1638300"/>
                <a:gd name="connsiteY631" fmla="*/ 853059 h 1504950"/>
                <a:gd name="connsiteX632" fmla="*/ 354997 w 1638300"/>
                <a:gd name="connsiteY632" fmla="*/ 855250 h 1504950"/>
                <a:gd name="connsiteX633" fmla="*/ 365093 w 1638300"/>
                <a:gd name="connsiteY633" fmla="*/ 849725 h 1504950"/>
                <a:gd name="connsiteX634" fmla="*/ 367379 w 1638300"/>
                <a:gd name="connsiteY634" fmla="*/ 856012 h 1504950"/>
                <a:gd name="connsiteX635" fmla="*/ 359378 w 1638300"/>
                <a:gd name="connsiteY635" fmla="*/ 867156 h 1504950"/>
                <a:gd name="connsiteX636" fmla="*/ 366998 w 1638300"/>
                <a:gd name="connsiteY636" fmla="*/ 872490 h 1504950"/>
                <a:gd name="connsiteX637" fmla="*/ 365570 w 1638300"/>
                <a:gd name="connsiteY637" fmla="*/ 874014 h 1504950"/>
                <a:gd name="connsiteX638" fmla="*/ 377857 w 1638300"/>
                <a:gd name="connsiteY638" fmla="*/ 878110 h 1504950"/>
                <a:gd name="connsiteX639" fmla="*/ 378714 w 1638300"/>
                <a:gd name="connsiteY639" fmla="*/ 884777 h 1504950"/>
                <a:gd name="connsiteX640" fmla="*/ 385096 w 1638300"/>
                <a:gd name="connsiteY640" fmla="*/ 885063 h 1504950"/>
                <a:gd name="connsiteX641" fmla="*/ 382715 w 1638300"/>
                <a:gd name="connsiteY641" fmla="*/ 888397 h 1504950"/>
                <a:gd name="connsiteX642" fmla="*/ 386144 w 1638300"/>
                <a:gd name="connsiteY642" fmla="*/ 895350 h 1504950"/>
                <a:gd name="connsiteX643" fmla="*/ 380048 w 1638300"/>
                <a:gd name="connsiteY643" fmla="*/ 904875 h 1504950"/>
                <a:gd name="connsiteX644" fmla="*/ 379857 w 1638300"/>
                <a:gd name="connsiteY644" fmla="*/ 912590 h 1504950"/>
                <a:gd name="connsiteX645" fmla="*/ 388334 w 1638300"/>
                <a:gd name="connsiteY645" fmla="*/ 922592 h 1504950"/>
                <a:gd name="connsiteX646" fmla="*/ 395002 w 1638300"/>
                <a:gd name="connsiteY646" fmla="*/ 947166 h 1504950"/>
                <a:gd name="connsiteX647" fmla="*/ 387763 w 1638300"/>
                <a:gd name="connsiteY647" fmla="*/ 946214 h 1504950"/>
                <a:gd name="connsiteX648" fmla="*/ 385382 w 1638300"/>
                <a:gd name="connsiteY648" fmla="*/ 949166 h 1504950"/>
                <a:gd name="connsiteX649" fmla="*/ 385286 w 1638300"/>
                <a:gd name="connsiteY649" fmla="*/ 958120 h 1504950"/>
                <a:gd name="connsiteX650" fmla="*/ 376809 w 1638300"/>
                <a:gd name="connsiteY650" fmla="*/ 959358 h 1504950"/>
                <a:gd name="connsiteX651" fmla="*/ 368903 w 1638300"/>
                <a:gd name="connsiteY651" fmla="*/ 966121 h 1504950"/>
                <a:gd name="connsiteX652" fmla="*/ 363379 w 1638300"/>
                <a:gd name="connsiteY652" fmla="*/ 965549 h 1504950"/>
                <a:gd name="connsiteX653" fmla="*/ 355759 w 1638300"/>
                <a:gd name="connsiteY653" fmla="*/ 973074 h 1504950"/>
                <a:gd name="connsiteX654" fmla="*/ 321945 w 1638300"/>
                <a:gd name="connsiteY654" fmla="*/ 973931 h 1504950"/>
                <a:gd name="connsiteX655" fmla="*/ 315182 w 1638300"/>
                <a:gd name="connsiteY655" fmla="*/ 966787 h 1504950"/>
                <a:gd name="connsiteX656" fmla="*/ 301085 w 1638300"/>
                <a:gd name="connsiteY656" fmla="*/ 970598 h 1504950"/>
                <a:gd name="connsiteX657" fmla="*/ 304991 w 1638300"/>
                <a:gd name="connsiteY657" fmla="*/ 986600 h 1504950"/>
                <a:gd name="connsiteX658" fmla="*/ 293465 w 1638300"/>
                <a:gd name="connsiteY658" fmla="*/ 998410 h 1504950"/>
                <a:gd name="connsiteX659" fmla="*/ 298037 w 1638300"/>
                <a:gd name="connsiteY659" fmla="*/ 1003744 h 1504950"/>
                <a:gd name="connsiteX660" fmla="*/ 298990 w 1638300"/>
                <a:gd name="connsiteY660" fmla="*/ 1001173 h 1504950"/>
                <a:gd name="connsiteX661" fmla="*/ 303848 w 1638300"/>
                <a:gd name="connsiteY661" fmla="*/ 1000506 h 1504950"/>
                <a:gd name="connsiteX662" fmla="*/ 318707 w 1638300"/>
                <a:gd name="connsiteY662" fmla="*/ 1000887 h 1504950"/>
                <a:gd name="connsiteX663" fmla="*/ 318326 w 1638300"/>
                <a:gd name="connsiteY663" fmla="*/ 1002697 h 1504950"/>
                <a:gd name="connsiteX664" fmla="*/ 330041 w 1638300"/>
                <a:gd name="connsiteY664" fmla="*/ 1004983 h 1504950"/>
                <a:gd name="connsiteX665" fmla="*/ 330232 w 1638300"/>
                <a:gd name="connsiteY665" fmla="*/ 1002983 h 1504950"/>
                <a:gd name="connsiteX666" fmla="*/ 338519 w 1638300"/>
                <a:gd name="connsiteY666" fmla="*/ 1001744 h 1504950"/>
                <a:gd name="connsiteX667" fmla="*/ 337090 w 1638300"/>
                <a:gd name="connsiteY667" fmla="*/ 1006126 h 1504950"/>
                <a:gd name="connsiteX668" fmla="*/ 351568 w 1638300"/>
                <a:gd name="connsiteY668" fmla="*/ 1010507 h 1504950"/>
                <a:gd name="connsiteX669" fmla="*/ 351854 w 1638300"/>
                <a:gd name="connsiteY669" fmla="*/ 1013936 h 1504950"/>
                <a:gd name="connsiteX670" fmla="*/ 358140 w 1638300"/>
                <a:gd name="connsiteY670" fmla="*/ 1013174 h 1504950"/>
                <a:gd name="connsiteX671" fmla="*/ 359759 w 1638300"/>
                <a:gd name="connsiteY671" fmla="*/ 1016317 h 1504950"/>
                <a:gd name="connsiteX672" fmla="*/ 365855 w 1638300"/>
                <a:gd name="connsiteY672" fmla="*/ 1014889 h 1504950"/>
                <a:gd name="connsiteX673" fmla="*/ 366617 w 1638300"/>
                <a:gd name="connsiteY673" fmla="*/ 1017746 h 1504950"/>
                <a:gd name="connsiteX674" fmla="*/ 383953 w 1638300"/>
                <a:gd name="connsiteY674" fmla="*/ 1012793 h 1504950"/>
                <a:gd name="connsiteX675" fmla="*/ 385858 w 1638300"/>
                <a:gd name="connsiteY675" fmla="*/ 1020699 h 1504950"/>
                <a:gd name="connsiteX676" fmla="*/ 393763 w 1638300"/>
                <a:gd name="connsiteY676" fmla="*/ 1026414 h 1504950"/>
                <a:gd name="connsiteX677" fmla="*/ 501301 w 1638300"/>
                <a:gd name="connsiteY677" fmla="*/ 1002411 h 1504950"/>
                <a:gd name="connsiteX678" fmla="*/ 528542 w 1638300"/>
                <a:gd name="connsiteY678" fmla="*/ 989076 h 1504950"/>
                <a:gd name="connsiteX679" fmla="*/ 530733 w 1638300"/>
                <a:gd name="connsiteY679" fmla="*/ 987076 h 1504950"/>
                <a:gd name="connsiteX680" fmla="*/ 513779 w 1638300"/>
                <a:gd name="connsiteY680" fmla="*/ 963168 h 1504950"/>
                <a:gd name="connsiteX681" fmla="*/ 515398 w 1638300"/>
                <a:gd name="connsiteY681" fmla="*/ 949166 h 1504950"/>
                <a:gd name="connsiteX682" fmla="*/ 524351 w 1638300"/>
                <a:gd name="connsiteY682" fmla="*/ 952024 h 1504950"/>
                <a:gd name="connsiteX683" fmla="*/ 524542 w 1638300"/>
                <a:gd name="connsiteY683" fmla="*/ 948500 h 1504950"/>
                <a:gd name="connsiteX684" fmla="*/ 516065 w 1638300"/>
                <a:gd name="connsiteY684" fmla="*/ 944404 h 1504950"/>
                <a:gd name="connsiteX685" fmla="*/ 517588 w 1638300"/>
                <a:gd name="connsiteY685" fmla="*/ 938879 h 1504950"/>
                <a:gd name="connsiteX686" fmla="*/ 537972 w 1638300"/>
                <a:gd name="connsiteY686" fmla="*/ 939356 h 1504950"/>
                <a:gd name="connsiteX687" fmla="*/ 552736 w 1638300"/>
                <a:gd name="connsiteY687" fmla="*/ 933545 h 1504950"/>
                <a:gd name="connsiteX688" fmla="*/ 556546 w 1638300"/>
                <a:gd name="connsiteY688" fmla="*/ 926211 h 1504950"/>
                <a:gd name="connsiteX689" fmla="*/ 577120 w 1638300"/>
                <a:gd name="connsiteY689" fmla="*/ 929640 h 1504950"/>
                <a:gd name="connsiteX690" fmla="*/ 597122 w 1638300"/>
                <a:gd name="connsiteY690" fmla="*/ 936212 h 1504950"/>
                <a:gd name="connsiteX691" fmla="*/ 595408 w 1638300"/>
                <a:gd name="connsiteY691" fmla="*/ 921829 h 1504950"/>
                <a:gd name="connsiteX692" fmla="*/ 607409 w 1638300"/>
                <a:gd name="connsiteY692" fmla="*/ 918972 h 1504950"/>
                <a:gd name="connsiteX693" fmla="*/ 611791 w 1638300"/>
                <a:gd name="connsiteY693" fmla="*/ 913448 h 1504950"/>
                <a:gd name="connsiteX694" fmla="*/ 613124 w 1638300"/>
                <a:gd name="connsiteY694" fmla="*/ 916972 h 1504950"/>
                <a:gd name="connsiteX695" fmla="*/ 617506 w 1638300"/>
                <a:gd name="connsiteY695" fmla="*/ 905827 h 1504950"/>
                <a:gd name="connsiteX696" fmla="*/ 622459 w 1638300"/>
                <a:gd name="connsiteY696" fmla="*/ 901636 h 1504950"/>
                <a:gd name="connsiteX697" fmla="*/ 621316 w 1638300"/>
                <a:gd name="connsiteY697" fmla="*/ 905923 h 1504950"/>
                <a:gd name="connsiteX698" fmla="*/ 626174 w 1638300"/>
                <a:gd name="connsiteY698" fmla="*/ 910400 h 1504950"/>
                <a:gd name="connsiteX699" fmla="*/ 630269 w 1638300"/>
                <a:gd name="connsiteY699" fmla="*/ 906590 h 1504950"/>
                <a:gd name="connsiteX700" fmla="*/ 634555 w 1638300"/>
                <a:gd name="connsiteY700" fmla="*/ 909447 h 1504950"/>
                <a:gd name="connsiteX701" fmla="*/ 629984 w 1638300"/>
                <a:gd name="connsiteY701" fmla="*/ 916400 h 1504950"/>
                <a:gd name="connsiteX702" fmla="*/ 634651 w 1638300"/>
                <a:gd name="connsiteY702" fmla="*/ 915829 h 1504950"/>
                <a:gd name="connsiteX703" fmla="*/ 636079 w 1638300"/>
                <a:gd name="connsiteY703" fmla="*/ 919067 h 1504950"/>
                <a:gd name="connsiteX704" fmla="*/ 640842 w 1638300"/>
                <a:gd name="connsiteY704" fmla="*/ 912876 h 1504950"/>
                <a:gd name="connsiteX705" fmla="*/ 643319 w 1638300"/>
                <a:gd name="connsiteY705" fmla="*/ 912685 h 1504950"/>
                <a:gd name="connsiteX706" fmla="*/ 645890 w 1638300"/>
                <a:gd name="connsiteY706" fmla="*/ 918019 h 1504950"/>
                <a:gd name="connsiteX707" fmla="*/ 653510 w 1638300"/>
                <a:gd name="connsiteY707" fmla="*/ 912400 h 1504950"/>
                <a:gd name="connsiteX708" fmla="*/ 667608 w 1638300"/>
                <a:gd name="connsiteY708" fmla="*/ 907447 h 1504950"/>
                <a:gd name="connsiteX709" fmla="*/ 663893 w 1638300"/>
                <a:gd name="connsiteY709" fmla="*/ 899827 h 1504950"/>
                <a:gd name="connsiteX710" fmla="*/ 656082 w 1638300"/>
                <a:gd name="connsiteY710" fmla="*/ 863251 h 1504950"/>
                <a:gd name="connsiteX711" fmla="*/ 638556 w 1638300"/>
                <a:gd name="connsiteY711" fmla="*/ 862775 h 1504950"/>
                <a:gd name="connsiteX712" fmla="*/ 625602 w 1638300"/>
                <a:gd name="connsiteY712" fmla="*/ 865537 h 1504950"/>
                <a:gd name="connsiteX713" fmla="*/ 615315 w 1638300"/>
                <a:gd name="connsiteY713" fmla="*/ 836485 h 1504950"/>
                <a:gd name="connsiteX714" fmla="*/ 617315 w 1638300"/>
                <a:gd name="connsiteY714" fmla="*/ 822579 h 1504950"/>
                <a:gd name="connsiteX715" fmla="*/ 629984 w 1638300"/>
                <a:gd name="connsiteY715" fmla="*/ 817626 h 1504950"/>
                <a:gd name="connsiteX716" fmla="*/ 640271 w 1638300"/>
                <a:gd name="connsiteY716" fmla="*/ 800481 h 1504950"/>
                <a:gd name="connsiteX717" fmla="*/ 646272 w 1638300"/>
                <a:gd name="connsiteY717" fmla="*/ 794957 h 1504950"/>
                <a:gd name="connsiteX718" fmla="*/ 643319 w 1638300"/>
                <a:gd name="connsiteY718" fmla="*/ 783526 h 1504950"/>
                <a:gd name="connsiteX719" fmla="*/ 646557 w 1638300"/>
                <a:gd name="connsiteY719" fmla="*/ 777716 h 1504950"/>
                <a:gd name="connsiteX720" fmla="*/ 671799 w 1638300"/>
                <a:gd name="connsiteY720" fmla="*/ 775144 h 1504950"/>
                <a:gd name="connsiteX721" fmla="*/ 660749 w 1638300"/>
                <a:gd name="connsiteY721" fmla="*/ 763810 h 1504950"/>
                <a:gd name="connsiteX722" fmla="*/ 672465 w 1638300"/>
                <a:gd name="connsiteY722" fmla="*/ 755904 h 1504950"/>
                <a:gd name="connsiteX723" fmla="*/ 673132 w 1638300"/>
                <a:gd name="connsiteY723" fmla="*/ 750284 h 1504950"/>
                <a:gd name="connsiteX724" fmla="*/ 666083 w 1638300"/>
                <a:gd name="connsiteY724" fmla="*/ 751427 h 1504950"/>
                <a:gd name="connsiteX725" fmla="*/ 665036 w 1638300"/>
                <a:gd name="connsiteY725" fmla="*/ 748284 h 1504950"/>
                <a:gd name="connsiteX726" fmla="*/ 659511 w 1638300"/>
                <a:gd name="connsiteY726" fmla="*/ 749522 h 1504950"/>
                <a:gd name="connsiteX727" fmla="*/ 657892 w 1638300"/>
                <a:gd name="connsiteY727" fmla="*/ 746569 h 1504950"/>
                <a:gd name="connsiteX728" fmla="*/ 668941 w 1638300"/>
                <a:gd name="connsiteY728" fmla="*/ 738950 h 1504950"/>
                <a:gd name="connsiteX729" fmla="*/ 679609 w 1638300"/>
                <a:gd name="connsiteY729" fmla="*/ 735997 h 1504950"/>
                <a:gd name="connsiteX730" fmla="*/ 678656 w 1638300"/>
                <a:gd name="connsiteY730" fmla="*/ 720281 h 1504950"/>
                <a:gd name="connsiteX731" fmla="*/ 668846 w 1638300"/>
                <a:gd name="connsiteY731" fmla="*/ 676370 h 1504950"/>
                <a:gd name="connsiteX732" fmla="*/ 669131 w 1638300"/>
                <a:gd name="connsiteY732" fmla="*/ 660844 h 1504950"/>
                <a:gd name="connsiteX733" fmla="*/ 662750 w 1638300"/>
                <a:gd name="connsiteY733" fmla="*/ 658940 h 1504950"/>
                <a:gd name="connsiteX734" fmla="*/ 664464 w 1638300"/>
                <a:gd name="connsiteY734" fmla="*/ 652367 h 1504950"/>
                <a:gd name="connsiteX735" fmla="*/ 670084 w 1638300"/>
                <a:gd name="connsiteY735" fmla="*/ 646081 h 1504950"/>
                <a:gd name="connsiteX736" fmla="*/ 673227 w 1638300"/>
                <a:gd name="connsiteY736" fmla="*/ 624173 h 1504950"/>
                <a:gd name="connsiteX737" fmla="*/ 682466 w 1638300"/>
                <a:gd name="connsiteY737" fmla="*/ 605409 h 1504950"/>
                <a:gd name="connsiteX738" fmla="*/ 674561 w 1638300"/>
                <a:gd name="connsiteY738" fmla="*/ 597408 h 1504950"/>
                <a:gd name="connsiteX739" fmla="*/ 673608 w 1638300"/>
                <a:gd name="connsiteY739" fmla="*/ 593122 h 1504950"/>
                <a:gd name="connsiteX740" fmla="*/ 665322 w 1638300"/>
                <a:gd name="connsiteY740" fmla="*/ 593122 h 1504950"/>
                <a:gd name="connsiteX741" fmla="*/ 667893 w 1638300"/>
                <a:gd name="connsiteY741" fmla="*/ 586931 h 1504950"/>
                <a:gd name="connsiteX742" fmla="*/ 663512 w 1638300"/>
                <a:gd name="connsiteY742" fmla="*/ 586550 h 1504950"/>
                <a:gd name="connsiteX743" fmla="*/ 666179 w 1638300"/>
                <a:gd name="connsiteY743" fmla="*/ 582930 h 1504950"/>
                <a:gd name="connsiteX744" fmla="*/ 665226 w 1638300"/>
                <a:gd name="connsiteY744" fmla="*/ 578834 h 1504950"/>
                <a:gd name="connsiteX745" fmla="*/ 659892 w 1638300"/>
                <a:gd name="connsiteY745" fmla="*/ 574262 h 1504950"/>
                <a:gd name="connsiteX746" fmla="*/ 653987 w 1638300"/>
                <a:gd name="connsiteY746" fmla="*/ 576167 h 1504950"/>
                <a:gd name="connsiteX747" fmla="*/ 647795 w 1638300"/>
                <a:gd name="connsiteY747" fmla="*/ 565309 h 1504950"/>
                <a:gd name="connsiteX748" fmla="*/ 638842 w 1638300"/>
                <a:gd name="connsiteY748" fmla="*/ 561023 h 1504950"/>
                <a:gd name="connsiteX749" fmla="*/ 633032 w 1638300"/>
                <a:gd name="connsiteY749" fmla="*/ 561880 h 1504950"/>
                <a:gd name="connsiteX750" fmla="*/ 627888 w 1638300"/>
                <a:gd name="connsiteY750" fmla="*/ 557212 h 1504950"/>
                <a:gd name="connsiteX751" fmla="*/ 623221 w 1638300"/>
                <a:gd name="connsiteY751" fmla="*/ 556927 h 1504950"/>
                <a:gd name="connsiteX752" fmla="*/ 616649 w 1638300"/>
                <a:gd name="connsiteY752" fmla="*/ 559879 h 1504950"/>
                <a:gd name="connsiteX753" fmla="*/ 614934 w 1638300"/>
                <a:gd name="connsiteY753" fmla="*/ 563499 h 1504950"/>
                <a:gd name="connsiteX754" fmla="*/ 608648 w 1638300"/>
                <a:gd name="connsiteY754" fmla="*/ 564642 h 1504950"/>
                <a:gd name="connsiteX755" fmla="*/ 608648 w 1638300"/>
                <a:gd name="connsiteY755" fmla="*/ 560927 h 1504950"/>
                <a:gd name="connsiteX756" fmla="*/ 618363 w 1638300"/>
                <a:gd name="connsiteY756" fmla="*/ 557212 h 1504950"/>
                <a:gd name="connsiteX757" fmla="*/ 624173 w 1638300"/>
                <a:gd name="connsiteY757" fmla="*/ 549688 h 1504950"/>
                <a:gd name="connsiteX758" fmla="*/ 615887 w 1638300"/>
                <a:gd name="connsiteY758" fmla="*/ 533114 h 1504950"/>
                <a:gd name="connsiteX759" fmla="*/ 610838 w 1638300"/>
                <a:gd name="connsiteY759" fmla="*/ 528637 h 1504950"/>
                <a:gd name="connsiteX760" fmla="*/ 608076 w 1638300"/>
                <a:gd name="connsiteY760" fmla="*/ 527114 h 1504950"/>
                <a:gd name="connsiteX761" fmla="*/ 604933 w 1638300"/>
                <a:gd name="connsiteY761" fmla="*/ 542639 h 1504950"/>
                <a:gd name="connsiteX762" fmla="*/ 599123 w 1638300"/>
                <a:gd name="connsiteY762" fmla="*/ 548068 h 1504950"/>
                <a:gd name="connsiteX763" fmla="*/ 581406 w 1638300"/>
                <a:gd name="connsiteY763" fmla="*/ 533876 h 1504950"/>
                <a:gd name="connsiteX764" fmla="*/ 578168 w 1638300"/>
                <a:gd name="connsiteY764" fmla="*/ 534638 h 1504950"/>
                <a:gd name="connsiteX765" fmla="*/ 571595 w 1638300"/>
                <a:gd name="connsiteY765" fmla="*/ 542734 h 1504950"/>
                <a:gd name="connsiteX766" fmla="*/ 576072 w 1638300"/>
                <a:gd name="connsiteY766" fmla="*/ 531304 h 1504950"/>
                <a:gd name="connsiteX767" fmla="*/ 525209 w 1638300"/>
                <a:gd name="connsiteY767" fmla="*/ 497586 h 1504950"/>
                <a:gd name="connsiteX768" fmla="*/ 520637 w 1638300"/>
                <a:gd name="connsiteY768" fmla="*/ 503491 h 1504950"/>
                <a:gd name="connsiteX769" fmla="*/ 521684 w 1638300"/>
                <a:gd name="connsiteY769" fmla="*/ 505301 h 1504950"/>
                <a:gd name="connsiteX770" fmla="*/ 500253 w 1638300"/>
                <a:gd name="connsiteY770" fmla="*/ 515493 h 1504950"/>
                <a:gd name="connsiteX771" fmla="*/ 491014 w 1638300"/>
                <a:gd name="connsiteY771" fmla="*/ 523018 h 1504950"/>
                <a:gd name="connsiteX772" fmla="*/ 489871 w 1638300"/>
                <a:gd name="connsiteY772" fmla="*/ 521208 h 1504950"/>
                <a:gd name="connsiteX773" fmla="*/ 475012 w 1638300"/>
                <a:gd name="connsiteY773" fmla="*/ 527399 h 1504950"/>
                <a:gd name="connsiteX774" fmla="*/ 466058 w 1638300"/>
                <a:gd name="connsiteY774" fmla="*/ 526637 h 1504950"/>
                <a:gd name="connsiteX775" fmla="*/ 459010 w 1638300"/>
                <a:gd name="connsiteY775" fmla="*/ 507492 h 1504950"/>
                <a:gd name="connsiteX776" fmla="*/ 446723 w 1638300"/>
                <a:gd name="connsiteY776" fmla="*/ 517493 h 1504950"/>
                <a:gd name="connsiteX777" fmla="*/ 438912 w 1638300"/>
                <a:gd name="connsiteY777" fmla="*/ 519875 h 1504950"/>
                <a:gd name="connsiteX778" fmla="*/ 436721 w 1638300"/>
                <a:gd name="connsiteY778" fmla="*/ 516826 h 1504950"/>
                <a:gd name="connsiteX779" fmla="*/ 425482 w 1638300"/>
                <a:gd name="connsiteY779" fmla="*/ 517208 h 1504950"/>
                <a:gd name="connsiteX780" fmla="*/ 428911 w 1638300"/>
                <a:gd name="connsiteY780" fmla="*/ 527114 h 1504950"/>
                <a:gd name="connsiteX781" fmla="*/ 399383 w 1638300"/>
                <a:gd name="connsiteY781" fmla="*/ 540925 h 1504950"/>
                <a:gd name="connsiteX782" fmla="*/ 388715 w 1638300"/>
                <a:gd name="connsiteY782" fmla="*/ 549402 h 1504950"/>
                <a:gd name="connsiteX783" fmla="*/ 379381 w 1638300"/>
                <a:gd name="connsiteY783" fmla="*/ 532733 h 1504950"/>
                <a:gd name="connsiteX784" fmla="*/ 374809 w 1638300"/>
                <a:gd name="connsiteY784" fmla="*/ 534638 h 1504950"/>
                <a:gd name="connsiteX785" fmla="*/ 369665 w 1638300"/>
                <a:gd name="connsiteY785" fmla="*/ 526256 h 1504950"/>
                <a:gd name="connsiteX786" fmla="*/ 366712 w 1638300"/>
                <a:gd name="connsiteY786" fmla="*/ 526351 h 1504950"/>
                <a:gd name="connsiteX787" fmla="*/ 332137 w 1638300"/>
                <a:gd name="connsiteY787" fmla="*/ 450914 h 1504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</a:cxnLst>
              <a:rect l="l" t="t" r="r" b="b"/>
              <a:pathLst>
                <a:path w="1638300" h="1504950">
                  <a:moveTo>
                    <a:pt x="332137" y="450914"/>
                  </a:moveTo>
                  <a:lnTo>
                    <a:pt x="330899" y="447484"/>
                  </a:lnTo>
                  <a:lnTo>
                    <a:pt x="345281" y="442246"/>
                  </a:lnTo>
                  <a:lnTo>
                    <a:pt x="342138" y="433102"/>
                  </a:lnTo>
                  <a:lnTo>
                    <a:pt x="396430" y="418909"/>
                  </a:lnTo>
                  <a:lnTo>
                    <a:pt x="395954" y="414147"/>
                  </a:lnTo>
                  <a:lnTo>
                    <a:pt x="402717" y="413575"/>
                  </a:lnTo>
                  <a:lnTo>
                    <a:pt x="410718" y="402622"/>
                  </a:lnTo>
                  <a:lnTo>
                    <a:pt x="405860" y="393859"/>
                  </a:lnTo>
                  <a:lnTo>
                    <a:pt x="426625" y="386239"/>
                  </a:lnTo>
                  <a:lnTo>
                    <a:pt x="463868" y="381095"/>
                  </a:lnTo>
                  <a:lnTo>
                    <a:pt x="486156" y="375094"/>
                  </a:lnTo>
                  <a:lnTo>
                    <a:pt x="478250" y="342709"/>
                  </a:lnTo>
                  <a:lnTo>
                    <a:pt x="472916" y="336709"/>
                  </a:lnTo>
                  <a:lnTo>
                    <a:pt x="502253" y="334708"/>
                  </a:lnTo>
                  <a:lnTo>
                    <a:pt x="501015" y="329851"/>
                  </a:lnTo>
                  <a:lnTo>
                    <a:pt x="511778" y="328612"/>
                  </a:lnTo>
                  <a:lnTo>
                    <a:pt x="509207" y="313563"/>
                  </a:lnTo>
                  <a:lnTo>
                    <a:pt x="533971" y="307943"/>
                  </a:lnTo>
                  <a:lnTo>
                    <a:pt x="525875" y="277368"/>
                  </a:lnTo>
                  <a:lnTo>
                    <a:pt x="537210" y="272415"/>
                  </a:lnTo>
                  <a:lnTo>
                    <a:pt x="542354" y="284702"/>
                  </a:lnTo>
                  <a:lnTo>
                    <a:pt x="545878" y="282892"/>
                  </a:lnTo>
                  <a:lnTo>
                    <a:pt x="547497" y="287750"/>
                  </a:lnTo>
                  <a:lnTo>
                    <a:pt x="551117" y="287274"/>
                  </a:lnTo>
                  <a:lnTo>
                    <a:pt x="548545" y="281559"/>
                  </a:lnTo>
                  <a:lnTo>
                    <a:pt x="563023" y="276034"/>
                  </a:lnTo>
                  <a:lnTo>
                    <a:pt x="568738" y="288226"/>
                  </a:lnTo>
                  <a:lnTo>
                    <a:pt x="585692" y="285941"/>
                  </a:lnTo>
                  <a:lnTo>
                    <a:pt x="596551" y="281559"/>
                  </a:lnTo>
                  <a:lnTo>
                    <a:pt x="599694" y="291179"/>
                  </a:lnTo>
                  <a:lnTo>
                    <a:pt x="611696" y="290703"/>
                  </a:lnTo>
                  <a:lnTo>
                    <a:pt x="617220" y="282702"/>
                  </a:lnTo>
                  <a:lnTo>
                    <a:pt x="629412" y="276701"/>
                  </a:lnTo>
                  <a:lnTo>
                    <a:pt x="627317" y="271177"/>
                  </a:lnTo>
                  <a:lnTo>
                    <a:pt x="642938" y="265462"/>
                  </a:lnTo>
                  <a:lnTo>
                    <a:pt x="647700" y="261271"/>
                  </a:lnTo>
                  <a:lnTo>
                    <a:pt x="659988" y="239077"/>
                  </a:lnTo>
                  <a:lnTo>
                    <a:pt x="673894" y="233648"/>
                  </a:lnTo>
                  <a:lnTo>
                    <a:pt x="665798" y="215456"/>
                  </a:lnTo>
                  <a:lnTo>
                    <a:pt x="654748" y="213836"/>
                  </a:lnTo>
                  <a:lnTo>
                    <a:pt x="656273" y="205359"/>
                  </a:lnTo>
                  <a:lnTo>
                    <a:pt x="669036" y="201644"/>
                  </a:lnTo>
                  <a:lnTo>
                    <a:pt x="670846" y="194882"/>
                  </a:lnTo>
                  <a:lnTo>
                    <a:pt x="668941" y="193548"/>
                  </a:lnTo>
                  <a:lnTo>
                    <a:pt x="675132" y="184690"/>
                  </a:lnTo>
                  <a:lnTo>
                    <a:pt x="683133" y="179260"/>
                  </a:lnTo>
                  <a:lnTo>
                    <a:pt x="682085" y="174879"/>
                  </a:lnTo>
                  <a:lnTo>
                    <a:pt x="701516" y="169735"/>
                  </a:lnTo>
                  <a:lnTo>
                    <a:pt x="703136" y="150781"/>
                  </a:lnTo>
                  <a:lnTo>
                    <a:pt x="695801" y="152876"/>
                  </a:lnTo>
                  <a:lnTo>
                    <a:pt x="679038" y="129159"/>
                  </a:lnTo>
                  <a:lnTo>
                    <a:pt x="682085" y="123539"/>
                  </a:lnTo>
                  <a:lnTo>
                    <a:pt x="691991" y="126206"/>
                  </a:lnTo>
                  <a:lnTo>
                    <a:pt x="692277" y="122777"/>
                  </a:lnTo>
                  <a:lnTo>
                    <a:pt x="706946" y="123158"/>
                  </a:lnTo>
                  <a:lnTo>
                    <a:pt x="705612" y="116300"/>
                  </a:lnTo>
                  <a:lnTo>
                    <a:pt x="707993" y="115157"/>
                  </a:lnTo>
                  <a:lnTo>
                    <a:pt x="699707" y="106013"/>
                  </a:lnTo>
                  <a:lnTo>
                    <a:pt x="703993" y="103251"/>
                  </a:lnTo>
                  <a:lnTo>
                    <a:pt x="701897" y="100679"/>
                  </a:lnTo>
                  <a:lnTo>
                    <a:pt x="704374" y="99536"/>
                  </a:lnTo>
                  <a:lnTo>
                    <a:pt x="697897" y="101632"/>
                  </a:lnTo>
                  <a:lnTo>
                    <a:pt x="699325" y="96107"/>
                  </a:lnTo>
                  <a:lnTo>
                    <a:pt x="696754" y="90297"/>
                  </a:lnTo>
                  <a:lnTo>
                    <a:pt x="703993" y="82582"/>
                  </a:lnTo>
                  <a:lnTo>
                    <a:pt x="704659" y="78010"/>
                  </a:lnTo>
                  <a:lnTo>
                    <a:pt x="700850" y="73819"/>
                  </a:lnTo>
                  <a:lnTo>
                    <a:pt x="707136" y="68294"/>
                  </a:lnTo>
                  <a:lnTo>
                    <a:pt x="704374" y="64484"/>
                  </a:lnTo>
                  <a:lnTo>
                    <a:pt x="698564" y="63341"/>
                  </a:lnTo>
                  <a:lnTo>
                    <a:pt x="699802" y="58674"/>
                  </a:lnTo>
                  <a:lnTo>
                    <a:pt x="702850" y="59150"/>
                  </a:lnTo>
                  <a:lnTo>
                    <a:pt x="702088" y="56388"/>
                  </a:lnTo>
                  <a:lnTo>
                    <a:pt x="692563" y="59817"/>
                  </a:lnTo>
                  <a:lnTo>
                    <a:pt x="691991" y="56769"/>
                  </a:lnTo>
                  <a:lnTo>
                    <a:pt x="697897" y="46291"/>
                  </a:lnTo>
                  <a:lnTo>
                    <a:pt x="693897" y="43339"/>
                  </a:lnTo>
                  <a:lnTo>
                    <a:pt x="695706" y="39433"/>
                  </a:lnTo>
                  <a:lnTo>
                    <a:pt x="684562" y="38195"/>
                  </a:lnTo>
                  <a:lnTo>
                    <a:pt x="684562" y="27622"/>
                  </a:lnTo>
                  <a:lnTo>
                    <a:pt x="690563" y="30194"/>
                  </a:lnTo>
                  <a:lnTo>
                    <a:pt x="698088" y="22574"/>
                  </a:lnTo>
                  <a:lnTo>
                    <a:pt x="724186" y="10382"/>
                  </a:lnTo>
                  <a:lnTo>
                    <a:pt x="730377" y="9525"/>
                  </a:lnTo>
                  <a:lnTo>
                    <a:pt x="732377" y="17812"/>
                  </a:lnTo>
                  <a:lnTo>
                    <a:pt x="738474" y="18288"/>
                  </a:lnTo>
                  <a:lnTo>
                    <a:pt x="735521" y="22098"/>
                  </a:lnTo>
                  <a:lnTo>
                    <a:pt x="731234" y="19241"/>
                  </a:lnTo>
                  <a:lnTo>
                    <a:pt x="727234" y="24384"/>
                  </a:lnTo>
                  <a:lnTo>
                    <a:pt x="732949" y="32766"/>
                  </a:lnTo>
                  <a:lnTo>
                    <a:pt x="736282" y="46291"/>
                  </a:lnTo>
                  <a:lnTo>
                    <a:pt x="739521" y="48863"/>
                  </a:lnTo>
                  <a:lnTo>
                    <a:pt x="734568" y="57626"/>
                  </a:lnTo>
                  <a:lnTo>
                    <a:pt x="738092" y="62293"/>
                  </a:lnTo>
                  <a:lnTo>
                    <a:pt x="735616" y="64960"/>
                  </a:lnTo>
                  <a:lnTo>
                    <a:pt x="741712" y="69533"/>
                  </a:lnTo>
                  <a:lnTo>
                    <a:pt x="737711" y="75914"/>
                  </a:lnTo>
                  <a:lnTo>
                    <a:pt x="740473" y="88773"/>
                  </a:lnTo>
                  <a:lnTo>
                    <a:pt x="761619" y="93440"/>
                  </a:lnTo>
                  <a:lnTo>
                    <a:pt x="767049" y="92202"/>
                  </a:lnTo>
                  <a:lnTo>
                    <a:pt x="772001" y="83725"/>
                  </a:lnTo>
                  <a:lnTo>
                    <a:pt x="792766" y="79724"/>
                  </a:lnTo>
                  <a:lnTo>
                    <a:pt x="794671" y="79819"/>
                  </a:lnTo>
                  <a:lnTo>
                    <a:pt x="797243" y="88964"/>
                  </a:lnTo>
                  <a:lnTo>
                    <a:pt x="802481" y="92011"/>
                  </a:lnTo>
                  <a:lnTo>
                    <a:pt x="812578" y="90583"/>
                  </a:lnTo>
                  <a:lnTo>
                    <a:pt x="817912" y="86487"/>
                  </a:lnTo>
                  <a:lnTo>
                    <a:pt x="821627" y="91726"/>
                  </a:lnTo>
                  <a:lnTo>
                    <a:pt x="825532" y="89154"/>
                  </a:lnTo>
                  <a:lnTo>
                    <a:pt x="838771" y="107823"/>
                  </a:lnTo>
                  <a:lnTo>
                    <a:pt x="840963" y="114871"/>
                  </a:lnTo>
                  <a:lnTo>
                    <a:pt x="846868" y="113062"/>
                  </a:lnTo>
                  <a:lnTo>
                    <a:pt x="850297" y="117634"/>
                  </a:lnTo>
                  <a:lnTo>
                    <a:pt x="864394" y="119348"/>
                  </a:lnTo>
                  <a:lnTo>
                    <a:pt x="883920" y="132493"/>
                  </a:lnTo>
                  <a:lnTo>
                    <a:pt x="885349" y="136208"/>
                  </a:lnTo>
                  <a:lnTo>
                    <a:pt x="872109" y="150400"/>
                  </a:lnTo>
                  <a:lnTo>
                    <a:pt x="864584" y="150590"/>
                  </a:lnTo>
                  <a:lnTo>
                    <a:pt x="866870" y="160306"/>
                  </a:lnTo>
                  <a:lnTo>
                    <a:pt x="879634" y="158210"/>
                  </a:lnTo>
                  <a:lnTo>
                    <a:pt x="883063" y="173450"/>
                  </a:lnTo>
                  <a:lnTo>
                    <a:pt x="890683" y="172688"/>
                  </a:lnTo>
                  <a:lnTo>
                    <a:pt x="904875" y="176117"/>
                  </a:lnTo>
                  <a:lnTo>
                    <a:pt x="904875" y="197072"/>
                  </a:lnTo>
                  <a:lnTo>
                    <a:pt x="920782" y="192881"/>
                  </a:lnTo>
                  <a:lnTo>
                    <a:pt x="922306" y="195643"/>
                  </a:lnTo>
                  <a:lnTo>
                    <a:pt x="932022" y="187928"/>
                  </a:lnTo>
                  <a:lnTo>
                    <a:pt x="938499" y="186023"/>
                  </a:lnTo>
                  <a:lnTo>
                    <a:pt x="934308" y="182118"/>
                  </a:lnTo>
                  <a:lnTo>
                    <a:pt x="933355" y="167926"/>
                  </a:lnTo>
                  <a:lnTo>
                    <a:pt x="937260" y="165449"/>
                  </a:lnTo>
                  <a:lnTo>
                    <a:pt x="937546" y="161734"/>
                  </a:lnTo>
                  <a:lnTo>
                    <a:pt x="939927" y="161734"/>
                  </a:lnTo>
                  <a:lnTo>
                    <a:pt x="942880" y="151638"/>
                  </a:lnTo>
                  <a:lnTo>
                    <a:pt x="977265" y="151924"/>
                  </a:lnTo>
                  <a:lnTo>
                    <a:pt x="977837" y="162306"/>
                  </a:lnTo>
                  <a:lnTo>
                    <a:pt x="985552" y="158210"/>
                  </a:lnTo>
                  <a:lnTo>
                    <a:pt x="992410" y="162020"/>
                  </a:lnTo>
                  <a:lnTo>
                    <a:pt x="1007078" y="160877"/>
                  </a:lnTo>
                  <a:lnTo>
                    <a:pt x="1009936" y="169735"/>
                  </a:lnTo>
                  <a:lnTo>
                    <a:pt x="1021556" y="167735"/>
                  </a:lnTo>
                  <a:lnTo>
                    <a:pt x="1025271" y="180213"/>
                  </a:lnTo>
                  <a:lnTo>
                    <a:pt x="1051846" y="173926"/>
                  </a:lnTo>
                  <a:lnTo>
                    <a:pt x="1070896" y="164973"/>
                  </a:lnTo>
                  <a:lnTo>
                    <a:pt x="1078897" y="158210"/>
                  </a:lnTo>
                  <a:lnTo>
                    <a:pt x="1108329" y="148590"/>
                  </a:lnTo>
                  <a:lnTo>
                    <a:pt x="1122236" y="147352"/>
                  </a:lnTo>
                  <a:lnTo>
                    <a:pt x="1131665" y="149257"/>
                  </a:lnTo>
                  <a:lnTo>
                    <a:pt x="1142238" y="144590"/>
                  </a:lnTo>
                  <a:lnTo>
                    <a:pt x="1156145" y="148685"/>
                  </a:lnTo>
                  <a:lnTo>
                    <a:pt x="1166146" y="144685"/>
                  </a:lnTo>
                  <a:lnTo>
                    <a:pt x="1177195" y="136112"/>
                  </a:lnTo>
                  <a:lnTo>
                    <a:pt x="1181672" y="147447"/>
                  </a:lnTo>
                  <a:lnTo>
                    <a:pt x="1185958" y="150495"/>
                  </a:lnTo>
                  <a:lnTo>
                    <a:pt x="1189863" y="148685"/>
                  </a:lnTo>
                  <a:lnTo>
                    <a:pt x="1190149" y="144970"/>
                  </a:lnTo>
                  <a:lnTo>
                    <a:pt x="1202150" y="144113"/>
                  </a:lnTo>
                  <a:lnTo>
                    <a:pt x="1198436" y="136493"/>
                  </a:lnTo>
                  <a:lnTo>
                    <a:pt x="1207103" y="129731"/>
                  </a:lnTo>
                  <a:lnTo>
                    <a:pt x="1208913" y="131064"/>
                  </a:lnTo>
                  <a:lnTo>
                    <a:pt x="1207580" y="127444"/>
                  </a:lnTo>
                  <a:lnTo>
                    <a:pt x="1219009" y="122396"/>
                  </a:lnTo>
                  <a:lnTo>
                    <a:pt x="1223486" y="123158"/>
                  </a:lnTo>
                  <a:lnTo>
                    <a:pt x="1225201" y="120301"/>
                  </a:lnTo>
                  <a:lnTo>
                    <a:pt x="1226439" y="125540"/>
                  </a:lnTo>
                  <a:lnTo>
                    <a:pt x="1233869" y="125063"/>
                  </a:lnTo>
                  <a:lnTo>
                    <a:pt x="1237583" y="128111"/>
                  </a:lnTo>
                  <a:lnTo>
                    <a:pt x="1241679" y="125825"/>
                  </a:lnTo>
                  <a:lnTo>
                    <a:pt x="1244727" y="128873"/>
                  </a:lnTo>
                  <a:lnTo>
                    <a:pt x="1244822" y="126301"/>
                  </a:lnTo>
                  <a:lnTo>
                    <a:pt x="1253680" y="126683"/>
                  </a:lnTo>
                  <a:lnTo>
                    <a:pt x="1258634" y="129349"/>
                  </a:lnTo>
                  <a:lnTo>
                    <a:pt x="1260824" y="138017"/>
                  </a:lnTo>
                  <a:lnTo>
                    <a:pt x="1277684" y="149161"/>
                  </a:lnTo>
                  <a:lnTo>
                    <a:pt x="1272064" y="158020"/>
                  </a:lnTo>
                  <a:lnTo>
                    <a:pt x="1278541" y="172021"/>
                  </a:lnTo>
                  <a:lnTo>
                    <a:pt x="1280636" y="173450"/>
                  </a:lnTo>
                  <a:lnTo>
                    <a:pt x="1285304" y="169545"/>
                  </a:lnTo>
                  <a:lnTo>
                    <a:pt x="1287113" y="173260"/>
                  </a:lnTo>
                  <a:lnTo>
                    <a:pt x="1298067" y="176593"/>
                  </a:lnTo>
                  <a:lnTo>
                    <a:pt x="1301496" y="174022"/>
                  </a:lnTo>
                  <a:lnTo>
                    <a:pt x="1297019" y="166878"/>
                  </a:lnTo>
                  <a:lnTo>
                    <a:pt x="1302639" y="175355"/>
                  </a:lnTo>
                  <a:lnTo>
                    <a:pt x="1310830" y="169545"/>
                  </a:lnTo>
                  <a:lnTo>
                    <a:pt x="1317974" y="173260"/>
                  </a:lnTo>
                  <a:lnTo>
                    <a:pt x="1315117" y="183833"/>
                  </a:lnTo>
                  <a:lnTo>
                    <a:pt x="1316736" y="189643"/>
                  </a:lnTo>
                  <a:lnTo>
                    <a:pt x="1320832" y="191833"/>
                  </a:lnTo>
                  <a:lnTo>
                    <a:pt x="1320927" y="195548"/>
                  </a:lnTo>
                  <a:lnTo>
                    <a:pt x="1324166" y="194691"/>
                  </a:lnTo>
                  <a:lnTo>
                    <a:pt x="1327881" y="197358"/>
                  </a:lnTo>
                  <a:lnTo>
                    <a:pt x="1331690" y="204121"/>
                  </a:lnTo>
                  <a:lnTo>
                    <a:pt x="1325118" y="210788"/>
                  </a:lnTo>
                  <a:lnTo>
                    <a:pt x="1330452" y="219456"/>
                  </a:lnTo>
                  <a:lnTo>
                    <a:pt x="1324451" y="221170"/>
                  </a:lnTo>
                  <a:lnTo>
                    <a:pt x="1329785" y="230410"/>
                  </a:lnTo>
                  <a:lnTo>
                    <a:pt x="1321403" y="238696"/>
                  </a:lnTo>
                  <a:lnTo>
                    <a:pt x="1322927" y="244602"/>
                  </a:lnTo>
                  <a:lnTo>
                    <a:pt x="1332548" y="249745"/>
                  </a:lnTo>
                  <a:lnTo>
                    <a:pt x="1350073" y="251841"/>
                  </a:lnTo>
                  <a:lnTo>
                    <a:pt x="1366361" y="246221"/>
                  </a:lnTo>
                  <a:lnTo>
                    <a:pt x="1380173" y="236887"/>
                  </a:lnTo>
                  <a:lnTo>
                    <a:pt x="1382268" y="231743"/>
                  </a:lnTo>
                  <a:lnTo>
                    <a:pt x="1389602" y="237268"/>
                  </a:lnTo>
                  <a:lnTo>
                    <a:pt x="1408176" y="222123"/>
                  </a:lnTo>
                  <a:lnTo>
                    <a:pt x="1421225" y="238887"/>
                  </a:lnTo>
                  <a:lnTo>
                    <a:pt x="1439513" y="250984"/>
                  </a:lnTo>
                  <a:lnTo>
                    <a:pt x="1441799" y="261271"/>
                  </a:lnTo>
                  <a:lnTo>
                    <a:pt x="1453515" y="272701"/>
                  </a:lnTo>
                  <a:lnTo>
                    <a:pt x="1458183" y="275082"/>
                  </a:lnTo>
                  <a:lnTo>
                    <a:pt x="1458944" y="269843"/>
                  </a:lnTo>
                  <a:lnTo>
                    <a:pt x="1463421" y="271653"/>
                  </a:lnTo>
                  <a:lnTo>
                    <a:pt x="1463517" y="266033"/>
                  </a:lnTo>
                  <a:lnTo>
                    <a:pt x="1470660" y="272510"/>
                  </a:lnTo>
                  <a:lnTo>
                    <a:pt x="1469707" y="278130"/>
                  </a:lnTo>
                  <a:lnTo>
                    <a:pt x="1478375" y="278892"/>
                  </a:lnTo>
                  <a:lnTo>
                    <a:pt x="1479042" y="274987"/>
                  </a:lnTo>
                  <a:lnTo>
                    <a:pt x="1479328" y="281273"/>
                  </a:lnTo>
                  <a:lnTo>
                    <a:pt x="1484662" y="286321"/>
                  </a:lnTo>
                  <a:lnTo>
                    <a:pt x="1488377" y="284416"/>
                  </a:lnTo>
                  <a:lnTo>
                    <a:pt x="1488757" y="280797"/>
                  </a:lnTo>
                  <a:lnTo>
                    <a:pt x="1503998" y="288608"/>
                  </a:lnTo>
                  <a:lnTo>
                    <a:pt x="1503902" y="292703"/>
                  </a:lnTo>
                  <a:lnTo>
                    <a:pt x="1512856" y="299942"/>
                  </a:lnTo>
                  <a:lnTo>
                    <a:pt x="1513618" y="305086"/>
                  </a:lnTo>
                  <a:lnTo>
                    <a:pt x="1504283" y="306705"/>
                  </a:lnTo>
                  <a:lnTo>
                    <a:pt x="1499616" y="316801"/>
                  </a:lnTo>
                  <a:lnTo>
                    <a:pt x="1500092" y="322707"/>
                  </a:lnTo>
                  <a:lnTo>
                    <a:pt x="1501617" y="330994"/>
                  </a:lnTo>
                  <a:lnTo>
                    <a:pt x="1510855" y="342995"/>
                  </a:lnTo>
                  <a:lnTo>
                    <a:pt x="1504855" y="358997"/>
                  </a:lnTo>
                  <a:lnTo>
                    <a:pt x="1498188" y="357854"/>
                  </a:lnTo>
                  <a:lnTo>
                    <a:pt x="1483805" y="364808"/>
                  </a:lnTo>
                  <a:lnTo>
                    <a:pt x="1483043" y="370808"/>
                  </a:lnTo>
                  <a:lnTo>
                    <a:pt x="1488663" y="384715"/>
                  </a:lnTo>
                  <a:lnTo>
                    <a:pt x="1495997" y="384143"/>
                  </a:lnTo>
                  <a:lnTo>
                    <a:pt x="1501521" y="402622"/>
                  </a:lnTo>
                  <a:lnTo>
                    <a:pt x="1515618" y="395954"/>
                  </a:lnTo>
                  <a:lnTo>
                    <a:pt x="1518285" y="399574"/>
                  </a:lnTo>
                  <a:lnTo>
                    <a:pt x="1542383" y="394335"/>
                  </a:lnTo>
                  <a:lnTo>
                    <a:pt x="1558385" y="386525"/>
                  </a:lnTo>
                  <a:lnTo>
                    <a:pt x="1564577" y="388049"/>
                  </a:lnTo>
                  <a:lnTo>
                    <a:pt x="1568672" y="407384"/>
                  </a:lnTo>
                  <a:lnTo>
                    <a:pt x="1588961" y="395478"/>
                  </a:lnTo>
                  <a:lnTo>
                    <a:pt x="1592580" y="400907"/>
                  </a:lnTo>
                  <a:lnTo>
                    <a:pt x="1590390" y="409480"/>
                  </a:lnTo>
                  <a:lnTo>
                    <a:pt x="1592104" y="416433"/>
                  </a:lnTo>
                  <a:lnTo>
                    <a:pt x="1589818" y="417195"/>
                  </a:lnTo>
                  <a:lnTo>
                    <a:pt x="1595342" y="426244"/>
                  </a:lnTo>
                  <a:lnTo>
                    <a:pt x="1614011" y="426149"/>
                  </a:lnTo>
                  <a:lnTo>
                    <a:pt x="1613249" y="433007"/>
                  </a:lnTo>
                  <a:lnTo>
                    <a:pt x="1620679" y="445865"/>
                  </a:lnTo>
                  <a:lnTo>
                    <a:pt x="1620774" y="457200"/>
                  </a:lnTo>
                  <a:lnTo>
                    <a:pt x="1613916" y="458248"/>
                  </a:lnTo>
                  <a:lnTo>
                    <a:pt x="1613631" y="460629"/>
                  </a:lnTo>
                  <a:lnTo>
                    <a:pt x="1602772" y="467963"/>
                  </a:lnTo>
                  <a:lnTo>
                    <a:pt x="1604106" y="485394"/>
                  </a:lnTo>
                  <a:lnTo>
                    <a:pt x="1613059" y="486156"/>
                  </a:lnTo>
                  <a:lnTo>
                    <a:pt x="1613916" y="492252"/>
                  </a:lnTo>
                  <a:lnTo>
                    <a:pt x="1626203" y="485870"/>
                  </a:lnTo>
                  <a:lnTo>
                    <a:pt x="1631823" y="489490"/>
                  </a:lnTo>
                  <a:lnTo>
                    <a:pt x="1621727" y="494824"/>
                  </a:lnTo>
                  <a:lnTo>
                    <a:pt x="1628490" y="518636"/>
                  </a:lnTo>
                  <a:lnTo>
                    <a:pt x="1623822" y="525113"/>
                  </a:lnTo>
                  <a:lnTo>
                    <a:pt x="1629918" y="549402"/>
                  </a:lnTo>
                  <a:lnTo>
                    <a:pt x="1625251" y="562451"/>
                  </a:lnTo>
                  <a:lnTo>
                    <a:pt x="1632109" y="564261"/>
                  </a:lnTo>
                  <a:lnTo>
                    <a:pt x="1636681" y="580739"/>
                  </a:lnTo>
                  <a:lnTo>
                    <a:pt x="1610392" y="578453"/>
                  </a:lnTo>
                  <a:lnTo>
                    <a:pt x="1606582" y="585121"/>
                  </a:lnTo>
                  <a:lnTo>
                    <a:pt x="1598200" y="579882"/>
                  </a:lnTo>
                  <a:lnTo>
                    <a:pt x="1590675" y="580930"/>
                  </a:lnTo>
                  <a:lnTo>
                    <a:pt x="1590294" y="578072"/>
                  </a:lnTo>
                  <a:lnTo>
                    <a:pt x="1570863" y="573786"/>
                  </a:lnTo>
                  <a:lnTo>
                    <a:pt x="1555528" y="564547"/>
                  </a:lnTo>
                  <a:lnTo>
                    <a:pt x="1551337" y="550354"/>
                  </a:lnTo>
                  <a:lnTo>
                    <a:pt x="1545907" y="548735"/>
                  </a:lnTo>
                  <a:lnTo>
                    <a:pt x="1547717" y="555498"/>
                  </a:lnTo>
                  <a:lnTo>
                    <a:pt x="1545336" y="556165"/>
                  </a:lnTo>
                  <a:lnTo>
                    <a:pt x="1542479" y="545497"/>
                  </a:lnTo>
                  <a:lnTo>
                    <a:pt x="1535621" y="548068"/>
                  </a:lnTo>
                  <a:lnTo>
                    <a:pt x="1534287" y="540734"/>
                  </a:lnTo>
                  <a:lnTo>
                    <a:pt x="1537621" y="559689"/>
                  </a:lnTo>
                  <a:lnTo>
                    <a:pt x="1521714" y="564928"/>
                  </a:lnTo>
                  <a:lnTo>
                    <a:pt x="1518761" y="570357"/>
                  </a:lnTo>
                  <a:lnTo>
                    <a:pt x="1488853" y="590836"/>
                  </a:lnTo>
                  <a:lnTo>
                    <a:pt x="1479995" y="589121"/>
                  </a:lnTo>
                  <a:lnTo>
                    <a:pt x="1481042" y="592169"/>
                  </a:lnTo>
                  <a:lnTo>
                    <a:pt x="1477709" y="591407"/>
                  </a:lnTo>
                  <a:lnTo>
                    <a:pt x="1465993" y="598360"/>
                  </a:lnTo>
                  <a:lnTo>
                    <a:pt x="1468850" y="605409"/>
                  </a:lnTo>
                  <a:lnTo>
                    <a:pt x="1465707" y="606742"/>
                  </a:lnTo>
                  <a:lnTo>
                    <a:pt x="1461897" y="602742"/>
                  </a:lnTo>
                  <a:lnTo>
                    <a:pt x="1470565" y="630650"/>
                  </a:lnTo>
                  <a:lnTo>
                    <a:pt x="1475613" y="629126"/>
                  </a:lnTo>
                  <a:lnTo>
                    <a:pt x="1479232" y="634460"/>
                  </a:lnTo>
                  <a:lnTo>
                    <a:pt x="1483995" y="630841"/>
                  </a:lnTo>
                  <a:lnTo>
                    <a:pt x="1491520" y="645795"/>
                  </a:lnTo>
                  <a:lnTo>
                    <a:pt x="1484186" y="648176"/>
                  </a:lnTo>
                  <a:lnTo>
                    <a:pt x="1488757" y="657416"/>
                  </a:lnTo>
                  <a:lnTo>
                    <a:pt x="1481995" y="660559"/>
                  </a:lnTo>
                  <a:lnTo>
                    <a:pt x="1471041" y="661225"/>
                  </a:lnTo>
                  <a:lnTo>
                    <a:pt x="1480661" y="681800"/>
                  </a:lnTo>
                  <a:lnTo>
                    <a:pt x="1456563" y="682181"/>
                  </a:lnTo>
                  <a:lnTo>
                    <a:pt x="1441514" y="689039"/>
                  </a:lnTo>
                  <a:lnTo>
                    <a:pt x="1446276" y="707898"/>
                  </a:lnTo>
                  <a:lnTo>
                    <a:pt x="1454753" y="727329"/>
                  </a:lnTo>
                  <a:lnTo>
                    <a:pt x="1447324" y="725710"/>
                  </a:lnTo>
                  <a:lnTo>
                    <a:pt x="1439609" y="729520"/>
                  </a:lnTo>
                  <a:lnTo>
                    <a:pt x="1373505" y="737997"/>
                  </a:lnTo>
                  <a:lnTo>
                    <a:pt x="1375791" y="745617"/>
                  </a:lnTo>
                  <a:lnTo>
                    <a:pt x="1371315" y="747808"/>
                  </a:lnTo>
                  <a:lnTo>
                    <a:pt x="1376839" y="746569"/>
                  </a:lnTo>
                  <a:lnTo>
                    <a:pt x="1380458" y="756666"/>
                  </a:lnTo>
                  <a:lnTo>
                    <a:pt x="1377887" y="763905"/>
                  </a:lnTo>
                  <a:lnTo>
                    <a:pt x="1359980" y="772096"/>
                  </a:lnTo>
                  <a:lnTo>
                    <a:pt x="1351598" y="780574"/>
                  </a:lnTo>
                  <a:lnTo>
                    <a:pt x="1361694" y="815435"/>
                  </a:lnTo>
                  <a:lnTo>
                    <a:pt x="1361504" y="833152"/>
                  </a:lnTo>
                  <a:lnTo>
                    <a:pt x="1364075" y="833914"/>
                  </a:lnTo>
                  <a:lnTo>
                    <a:pt x="1360647" y="833723"/>
                  </a:lnTo>
                  <a:lnTo>
                    <a:pt x="1346645" y="825627"/>
                  </a:lnTo>
                  <a:lnTo>
                    <a:pt x="1331309" y="826579"/>
                  </a:lnTo>
                  <a:lnTo>
                    <a:pt x="1329880" y="820007"/>
                  </a:lnTo>
                  <a:lnTo>
                    <a:pt x="1319213" y="822389"/>
                  </a:lnTo>
                  <a:lnTo>
                    <a:pt x="1303877" y="807529"/>
                  </a:lnTo>
                  <a:lnTo>
                    <a:pt x="1309307" y="821722"/>
                  </a:lnTo>
                  <a:lnTo>
                    <a:pt x="1264158" y="834961"/>
                  </a:lnTo>
                  <a:lnTo>
                    <a:pt x="1270254" y="838867"/>
                  </a:lnTo>
                  <a:lnTo>
                    <a:pt x="1265397" y="848677"/>
                  </a:lnTo>
                  <a:lnTo>
                    <a:pt x="1255681" y="859536"/>
                  </a:lnTo>
                  <a:lnTo>
                    <a:pt x="1241489" y="890778"/>
                  </a:lnTo>
                  <a:lnTo>
                    <a:pt x="1249966" y="895731"/>
                  </a:lnTo>
                  <a:lnTo>
                    <a:pt x="1277588" y="893350"/>
                  </a:lnTo>
                  <a:lnTo>
                    <a:pt x="1294733" y="898208"/>
                  </a:lnTo>
                  <a:lnTo>
                    <a:pt x="1290638" y="913257"/>
                  </a:lnTo>
                  <a:lnTo>
                    <a:pt x="1304449" y="936784"/>
                  </a:lnTo>
                  <a:lnTo>
                    <a:pt x="1317593" y="950500"/>
                  </a:lnTo>
                  <a:lnTo>
                    <a:pt x="1313402" y="962977"/>
                  </a:lnTo>
                  <a:lnTo>
                    <a:pt x="1333976" y="964597"/>
                  </a:lnTo>
                  <a:lnTo>
                    <a:pt x="1334738" y="967359"/>
                  </a:lnTo>
                  <a:lnTo>
                    <a:pt x="1367124" y="963930"/>
                  </a:lnTo>
                  <a:lnTo>
                    <a:pt x="1367219" y="966692"/>
                  </a:lnTo>
                  <a:lnTo>
                    <a:pt x="1376363" y="966978"/>
                  </a:lnTo>
                  <a:lnTo>
                    <a:pt x="1376458" y="971169"/>
                  </a:lnTo>
                  <a:lnTo>
                    <a:pt x="1373410" y="973455"/>
                  </a:lnTo>
                  <a:lnTo>
                    <a:pt x="1377601" y="977170"/>
                  </a:lnTo>
                  <a:lnTo>
                    <a:pt x="1356265" y="984314"/>
                  </a:lnTo>
                  <a:lnTo>
                    <a:pt x="1359313" y="992886"/>
                  </a:lnTo>
                  <a:lnTo>
                    <a:pt x="1354264" y="992791"/>
                  </a:lnTo>
                  <a:lnTo>
                    <a:pt x="1358551" y="1001649"/>
                  </a:lnTo>
                  <a:lnTo>
                    <a:pt x="1359027" y="1008983"/>
                  </a:lnTo>
                  <a:lnTo>
                    <a:pt x="1337977" y="1007650"/>
                  </a:lnTo>
                  <a:lnTo>
                    <a:pt x="1333500" y="1009459"/>
                  </a:lnTo>
                  <a:lnTo>
                    <a:pt x="1332262" y="1012793"/>
                  </a:lnTo>
                  <a:lnTo>
                    <a:pt x="1326071" y="1014222"/>
                  </a:lnTo>
                  <a:lnTo>
                    <a:pt x="1323213" y="1013936"/>
                  </a:lnTo>
                  <a:lnTo>
                    <a:pt x="1318832" y="1007650"/>
                  </a:lnTo>
                  <a:lnTo>
                    <a:pt x="1305497" y="1006126"/>
                  </a:lnTo>
                  <a:lnTo>
                    <a:pt x="1300353" y="1047750"/>
                  </a:lnTo>
                  <a:lnTo>
                    <a:pt x="1295019" y="1047559"/>
                  </a:lnTo>
                  <a:lnTo>
                    <a:pt x="1296543" y="1053560"/>
                  </a:lnTo>
                  <a:lnTo>
                    <a:pt x="1299020" y="1052322"/>
                  </a:lnTo>
                  <a:lnTo>
                    <a:pt x="1299306" y="1055084"/>
                  </a:lnTo>
                  <a:lnTo>
                    <a:pt x="1301687" y="1054418"/>
                  </a:lnTo>
                  <a:lnTo>
                    <a:pt x="1302925" y="1056989"/>
                  </a:lnTo>
                  <a:lnTo>
                    <a:pt x="1299400" y="1084707"/>
                  </a:lnTo>
                  <a:lnTo>
                    <a:pt x="1317498" y="1083278"/>
                  </a:lnTo>
                  <a:lnTo>
                    <a:pt x="1314926" y="1090708"/>
                  </a:lnTo>
                  <a:lnTo>
                    <a:pt x="1327690" y="1096327"/>
                  </a:lnTo>
                  <a:lnTo>
                    <a:pt x="1336167" y="1102709"/>
                  </a:lnTo>
                  <a:lnTo>
                    <a:pt x="1348169" y="1119092"/>
                  </a:lnTo>
                  <a:lnTo>
                    <a:pt x="1352074" y="1118235"/>
                  </a:lnTo>
                  <a:lnTo>
                    <a:pt x="1349121" y="1147096"/>
                  </a:lnTo>
                  <a:lnTo>
                    <a:pt x="1339692" y="1175576"/>
                  </a:lnTo>
                  <a:lnTo>
                    <a:pt x="1331786" y="1185672"/>
                  </a:lnTo>
                  <a:lnTo>
                    <a:pt x="1328166" y="1200531"/>
                  </a:lnTo>
                  <a:lnTo>
                    <a:pt x="1319308" y="1205675"/>
                  </a:lnTo>
                  <a:lnTo>
                    <a:pt x="1310545" y="1216438"/>
                  </a:lnTo>
                  <a:lnTo>
                    <a:pt x="1310450" y="1228344"/>
                  </a:lnTo>
                  <a:lnTo>
                    <a:pt x="1293209" y="1227963"/>
                  </a:lnTo>
                  <a:lnTo>
                    <a:pt x="1245965" y="1216438"/>
                  </a:lnTo>
                  <a:lnTo>
                    <a:pt x="1218438" y="1227868"/>
                  </a:lnTo>
                  <a:lnTo>
                    <a:pt x="1216914" y="1237488"/>
                  </a:lnTo>
                  <a:lnTo>
                    <a:pt x="1223867" y="1244536"/>
                  </a:lnTo>
                  <a:lnTo>
                    <a:pt x="1227582" y="1269968"/>
                  </a:lnTo>
                  <a:lnTo>
                    <a:pt x="1233011" y="1282732"/>
                  </a:lnTo>
                  <a:lnTo>
                    <a:pt x="1240536" y="1291114"/>
                  </a:lnTo>
                  <a:lnTo>
                    <a:pt x="1220914" y="1299782"/>
                  </a:lnTo>
                  <a:lnTo>
                    <a:pt x="1216247" y="1297115"/>
                  </a:lnTo>
                  <a:lnTo>
                    <a:pt x="1203103" y="1308735"/>
                  </a:lnTo>
                  <a:lnTo>
                    <a:pt x="1167384" y="1306925"/>
                  </a:lnTo>
                  <a:lnTo>
                    <a:pt x="1145667" y="1308544"/>
                  </a:lnTo>
                  <a:lnTo>
                    <a:pt x="1139667" y="1305211"/>
                  </a:lnTo>
                  <a:lnTo>
                    <a:pt x="1139571" y="1286542"/>
                  </a:lnTo>
                  <a:lnTo>
                    <a:pt x="1136714" y="1287209"/>
                  </a:lnTo>
                  <a:lnTo>
                    <a:pt x="1139190" y="1277684"/>
                  </a:lnTo>
                  <a:lnTo>
                    <a:pt x="1129760" y="1265968"/>
                  </a:lnTo>
                  <a:lnTo>
                    <a:pt x="1128617" y="1257776"/>
                  </a:lnTo>
                  <a:lnTo>
                    <a:pt x="1122616" y="1246251"/>
                  </a:lnTo>
                  <a:lnTo>
                    <a:pt x="1116711" y="1251014"/>
                  </a:lnTo>
                  <a:lnTo>
                    <a:pt x="1125093" y="1258634"/>
                  </a:lnTo>
                  <a:lnTo>
                    <a:pt x="1125664" y="1267111"/>
                  </a:lnTo>
                  <a:lnTo>
                    <a:pt x="1103662" y="1278065"/>
                  </a:lnTo>
                  <a:lnTo>
                    <a:pt x="1082707" y="1295305"/>
                  </a:lnTo>
                  <a:lnTo>
                    <a:pt x="1062419" y="1301401"/>
                  </a:lnTo>
                  <a:lnTo>
                    <a:pt x="1056418" y="1305973"/>
                  </a:lnTo>
                  <a:lnTo>
                    <a:pt x="1049274" y="1296257"/>
                  </a:lnTo>
                  <a:lnTo>
                    <a:pt x="1014508" y="1305306"/>
                  </a:lnTo>
                  <a:lnTo>
                    <a:pt x="1000983" y="1315021"/>
                  </a:lnTo>
                  <a:lnTo>
                    <a:pt x="981456" y="1315974"/>
                  </a:lnTo>
                  <a:lnTo>
                    <a:pt x="961358" y="1329500"/>
                  </a:lnTo>
                  <a:lnTo>
                    <a:pt x="931164" y="1328737"/>
                  </a:lnTo>
                  <a:lnTo>
                    <a:pt x="918496" y="1320736"/>
                  </a:lnTo>
                  <a:lnTo>
                    <a:pt x="913638" y="1309402"/>
                  </a:lnTo>
                  <a:lnTo>
                    <a:pt x="898113" y="1289114"/>
                  </a:lnTo>
                  <a:lnTo>
                    <a:pt x="900875" y="1273302"/>
                  </a:lnTo>
                  <a:lnTo>
                    <a:pt x="895255" y="1260443"/>
                  </a:lnTo>
                  <a:lnTo>
                    <a:pt x="877634" y="1257300"/>
                  </a:lnTo>
                  <a:lnTo>
                    <a:pt x="866299" y="1259015"/>
                  </a:lnTo>
                  <a:lnTo>
                    <a:pt x="849154" y="1263872"/>
                  </a:lnTo>
                  <a:lnTo>
                    <a:pt x="838295" y="1271111"/>
                  </a:lnTo>
                  <a:lnTo>
                    <a:pt x="825722" y="1281779"/>
                  </a:lnTo>
                  <a:lnTo>
                    <a:pt x="815816" y="1295686"/>
                  </a:lnTo>
                  <a:lnTo>
                    <a:pt x="817912" y="1312354"/>
                  </a:lnTo>
                  <a:lnTo>
                    <a:pt x="828199" y="1319593"/>
                  </a:lnTo>
                  <a:lnTo>
                    <a:pt x="837343" y="1320736"/>
                  </a:lnTo>
                  <a:lnTo>
                    <a:pt x="838200" y="1328261"/>
                  </a:lnTo>
                  <a:lnTo>
                    <a:pt x="848201" y="1334834"/>
                  </a:lnTo>
                  <a:lnTo>
                    <a:pt x="844296" y="1335500"/>
                  </a:lnTo>
                  <a:lnTo>
                    <a:pt x="840010" y="1342834"/>
                  </a:lnTo>
                  <a:lnTo>
                    <a:pt x="846677" y="1352550"/>
                  </a:lnTo>
                  <a:lnTo>
                    <a:pt x="840963" y="1362170"/>
                  </a:lnTo>
                  <a:lnTo>
                    <a:pt x="836295" y="1382554"/>
                  </a:lnTo>
                  <a:lnTo>
                    <a:pt x="834295" y="1385030"/>
                  </a:lnTo>
                  <a:lnTo>
                    <a:pt x="823341" y="1383316"/>
                  </a:lnTo>
                  <a:lnTo>
                    <a:pt x="817531" y="1396175"/>
                  </a:lnTo>
                  <a:lnTo>
                    <a:pt x="809149" y="1405700"/>
                  </a:lnTo>
                  <a:lnTo>
                    <a:pt x="807339" y="1413891"/>
                  </a:lnTo>
                  <a:lnTo>
                    <a:pt x="794957" y="1415891"/>
                  </a:lnTo>
                  <a:lnTo>
                    <a:pt x="776859" y="1413986"/>
                  </a:lnTo>
                  <a:lnTo>
                    <a:pt x="749903" y="1423607"/>
                  </a:lnTo>
                  <a:lnTo>
                    <a:pt x="750284" y="1427893"/>
                  </a:lnTo>
                  <a:lnTo>
                    <a:pt x="724186" y="1422273"/>
                  </a:lnTo>
                  <a:lnTo>
                    <a:pt x="687610" y="1422654"/>
                  </a:lnTo>
                  <a:lnTo>
                    <a:pt x="671227" y="1427702"/>
                  </a:lnTo>
                  <a:lnTo>
                    <a:pt x="642176" y="1427512"/>
                  </a:lnTo>
                  <a:lnTo>
                    <a:pt x="655034" y="1443990"/>
                  </a:lnTo>
                  <a:lnTo>
                    <a:pt x="648271" y="1449229"/>
                  </a:lnTo>
                  <a:lnTo>
                    <a:pt x="644271" y="1457611"/>
                  </a:lnTo>
                  <a:lnTo>
                    <a:pt x="638842" y="1462468"/>
                  </a:lnTo>
                  <a:lnTo>
                    <a:pt x="621792" y="1449800"/>
                  </a:lnTo>
                  <a:lnTo>
                    <a:pt x="614267" y="1438656"/>
                  </a:lnTo>
                  <a:lnTo>
                    <a:pt x="601028" y="1448657"/>
                  </a:lnTo>
                  <a:lnTo>
                    <a:pt x="586740" y="1452467"/>
                  </a:lnTo>
                  <a:lnTo>
                    <a:pt x="571500" y="1451324"/>
                  </a:lnTo>
                  <a:lnTo>
                    <a:pt x="562356" y="1446943"/>
                  </a:lnTo>
                  <a:lnTo>
                    <a:pt x="540163" y="1462754"/>
                  </a:lnTo>
                  <a:lnTo>
                    <a:pt x="536353" y="1479614"/>
                  </a:lnTo>
                  <a:lnTo>
                    <a:pt x="523589" y="1495996"/>
                  </a:lnTo>
                  <a:lnTo>
                    <a:pt x="505016" y="1486376"/>
                  </a:lnTo>
                  <a:lnTo>
                    <a:pt x="503968" y="1480947"/>
                  </a:lnTo>
                  <a:lnTo>
                    <a:pt x="500253" y="1477613"/>
                  </a:lnTo>
                  <a:lnTo>
                    <a:pt x="484823" y="1475803"/>
                  </a:lnTo>
                  <a:lnTo>
                    <a:pt x="471487" y="1480947"/>
                  </a:lnTo>
                  <a:lnTo>
                    <a:pt x="461010" y="1464469"/>
                  </a:lnTo>
                  <a:lnTo>
                    <a:pt x="455200" y="1466659"/>
                  </a:lnTo>
                  <a:lnTo>
                    <a:pt x="441388" y="1464850"/>
                  </a:lnTo>
                  <a:lnTo>
                    <a:pt x="419291" y="1468279"/>
                  </a:lnTo>
                  <a:lnTo>
                    <a:pt x="387763" y="1477804"/>
                  </a:lnTo>
                  <a:lnTo>
                    <a:pt x="385572" y="1474089"/>
                  </a:lnTo>
                  <a:lnTo>
                    <a:pt x="360998" y="1484948"/>
                  </a:lnTo>
                  <a:lnTo>
                    <a:pt x="356426" y="1479614"/>
                  </a:lnTo>
                  <a:lnTo>
                    <a:pt x="352330" y="1481423"/>
                  </a:lnTo>
                  <a:lnTo>
                    <a:pt x="349282" y="1475803"/>
                  </a:lnTo>
                  <a:lnTo>
                    <a:pt x="350996" y="1462468"/>
                  </a:lnTo>
                  <a:lnTo>
                    <a:pt x="345186" y="1445990"/>
                  </a:lnTo>
                  <a:lnTo>
                    <a:pt x="336518" y="1433798"/>
                  </a:lnTo>
                  <a:lnTo>
                    <a:pt x="328517" y="1437799"/>
                  </a:lnTo>
                  <a:lnTo>
                    <a:pt x="330232" y="1433608"/>
                  </a:lnTo>
                  <a:lnTo>
                    <a:pt x="322707" y="1424845"/>
                  </a:lnTo>
                  <a:lnTo>
                    <a:pt x="314516" y="1420940"/>
                  </a:lnTo>
                  <a:lnTo>
                    <a:pt x="314801" y="1414462"/>
                  </a:lnTo>
                  <a:lnTo>
                    <a:pt x="302895" y="1417510"/>
                  </a:lnTo>
                  <a:lnTo>
                    <a:pt x="291179" y="1412176"/>
                  </a:lnTo>
                  <a:lnTo>
                    <a:pt x="290894" y="1424083"/>
                  </a:lnTo>
                  <a:lnTo>
                    <a:pt x="286893" y="1429798"/>
                  </a:lnTo>
                  <a:lnTo>
                    <a:pt x="280416" y="1432369"/>
                  </a:lnTo>
                  <a:lnTo>
                    <a:pt x="271653" y="1429607"/>
                  </a:lnTo>
                  <a:lnTo>
                    <a:pt x="267081" y="1435799"/>
                  </a:lnTo>
                  <a:lnTo>
                    <a:pt x="260413" y="1431512"/>
                  </a:lnTo>
                  <a:lnTo>
                    <a:pt x="250698" y="1430560"/>
                  </a:lnTo>
                  <a:lnTo>
                    <a:pt x="222599" y="1431417"/>
                  </a:lnTo>
                  <a:lnTo>
                    <a:pt x="223266" y="1424464"/>
                  </a:lnTo>
                  <a:lnTo>
                    <a:pt x="216503" y="1423321"/>
                  </a:lnTo>
                  <a:lnTo>
                    <a:pt x="216313" y="1419416"/>
                  </a:lnTo>
                  <a:lnTo>
                    <a:pt x="213074" y="1419606"/>
                  </a:lnTo>
                  <a:lnTo>
                    <a:pt x="212979" y="1414653"/>
                  </a:lnTo>
                  <a:lnTo>
                    <a:pt x="202216" y="1416463"/>
                  </a:lnTo>
                  <a:lnTo>
                    <a:pt x="200692" y="1414462"/>
                  </a:lnTo>
                  <a:lnTo>
                    <a:pt x="199263" y="1405318"/>
                  </a:lnTo>
                  <a:lnTo>
                    <a:pt x="197263" y="1406176"/>
                  </a:lnTo>
                  <a:lnTo>
                    <a:pt x="197168" y="1375791"/>
                  </a:lnTo>
                  <a:lnTo>
                    <a:pt x="189357" y="1362075"/>
                  </a:lnTo>
                  <a:lnTo>
                    <a:pt x="175260" y="1355789"/>
                  </a:lnTo>
                  <a:lnTo>
                    <a:pt x="158115" y="1361408"/>
                  </a:lnTo>
                  <a:lnTo>
                    <a:pt x="158496" y="1356741"/>
                  </a:lnTo>
                  <a:lnTo>
                    <a:pt x="150019" y="1352836"/>
                  </a:lnTo>
                  <a:lnTo>
                    <a:pt x="130969" y="1349978"/>
                  </a:lnTo>
                  <a:lnTo>
                    <a:pt x="130207" y="1342168"/>
                  </a:lnTo>
                  <a:lnTo>
                    <a:pt x="123254" y="1346740"/>
                  </a:lnTo>
                  <a:lnTo>
                    <a:pt x="128683" y="1328547"/>
                  </a:lnTo>
                  <a:lnTo>
                    <a:pt x="126873" y="1326451"/>
                  </a:lnTo>
                  <a:lnTo>
                    <a:pt x="120110" y="1326737"/>
                  </a:lnTo>
                  <a:lnTo>
                    <a:pt x="118015" y="1322165"/>
                  </a:lnTo>
                  <a:lnTo>
                    <a:pt x="119539" y="1312450"/>
                  </a:lnTo>
                  <a:lnTo>
                    <a:pt x="108013" y="1311211"/>
                  </a:lnTo>
                  <a:lnTo>
                    <a:pt x="107442" y="1299210"/>
                  </a:lnTo>
                  <a:lnTo>
                    <a:pt x="101155" y="1294257"/>
                  </a:lnTo>
                  <a:lnTo>
                    <a:pt x="100108" y="1287209"/>
                  </a:lnTo>
                  <a:lnTo>
                    <a:pt x="95821" y="1283208"/>
                  </a:lnTo>
                  <a:lnTo>
                    <a:pt x="90487" y="1285684"/>
                  </a:lnTo>
                  <a:lnTo>
                    <a:pt x="88678" y="1290923"/>
                  </a:lnTo>
                  <a:lnTo>
                    <a:pt x="86201" y="1283303"/>
                  </a:lnTo>
                  <a:lnTo>
                    <a:pt x="81915" y="1285780"/>
                  </a:lnTo>
                  <a:lnTo>
                    <a:pt x="79058" y="1277398"/>
                  </a:lnTo>
                  <a:lnTo>
                    <a:pt x="67913" y="1285970"/>
                  </a:lnTo>
                  <a:lnTo>
                    <a:pt x="63722" y="1299496"/>
                  </a:lnTo>
                  <a:lnTo>
                    <a:pt x="53340" y="1299019"/>
                  </a:lnTo>
                  <a:lnTo>
                    <a:pt x="52387" y="1304639"/>
                  </a:lnTo>
                  <a:lnTo>
                    <a:pt x="40005" y="1294924"/>
                  </a:lnTo>
                  <a:lnTo>
                    <a:pt x="29718" y="1292161"/>
                  </a:lnTo>
                  <a:lnTo>
                    <a:pt x="30099" y="1278922"/>
                  </a:lnTo>
                  <a:lnTo>
                    <a:pt x="19812" y="1277017"/>
                  </a:lnTo>
                  <a:lnTo>
                    <a:pt x="9525" y="1268825"/>
                  </a:lnTo>
                  <a:lnTo>
                    <a:pt x="17050" y="1263301"/>
                  </a:lnTo>
                  <a:lnTo>
                    <a:pt x="18574" y="1249204"/>
                  </a:lnTo>
                  <a:lnTo>
                    <a:pt x="26099" y="1204341"/>
                  </a:lnTo>
                  <a:lnTo>
                    <a:pt x="39434" y="1212151"/>
                  </a:lnTo>
                  <a:lnTo>
                    <a:pt x="49720" y="1214152"/>
                  </a:lnTo>
                  <a:lnTo>
                    <a:pt x="42196" y="1209961"/>
                  </a:lnTo>
                  <a:lnTo>
                    <a:pt x="36386" y="1202436"/>
                  </a:lnTo>
                  <a:lnTo>
                    <a:pt x="37148" y="1197674"/>
                  </a:lnTo>
                  <a:lnTo>
                    <a:pt x="49054" y="1182338"/>
                  </a:lnTo>
                  <a:lnTo>
                    <a:pt x="35528" y="1153763"/>
                  </a:lnTo>
                  <a:lnTo>
                    <a:pt x="39624" y="1152144"/>
                  </a:lnTo>
                  <a:lnTo>
                    <a:pt x="38100" y="1148620"/>
                  </a:lnTo>
                  <a:lnTo>
                    <a:pt x="48959" y="1143476"/>
                  </a:lnTo>
                  <a:lnTo>
                    <a:pt x="52007" y="1148525"/>
                  </a:lnTo>
                  <a:lnTo>
                    <a:pt x="58198" y="1143095"/>
                  </a:lnTo>
                  <a:lnTo>
                    <a:pt x="65913" y="1142428"/>
                  </a:lnTo>
                  <a:lnTo>
                    <a:pt x="91059" y="1159002"/>
                  </a:lnTo>
                  <a:lnTo>
                    <a:pt x="101727" y="1160335"/>
                  </a:lnTo>
                  <a:lnTo>
                    <a:pt x="105728" y="1150429"/>
                  </a:lnTo>
                  <a:lnTo>
                    <a:pt x="102299" y="1147096"/>
                  </a:lnTo>
                  <a:lnTo>
                    <a:pt x="109919" y="1148715"/>
                  </a:lnTo>
                  <a:lnTo>
                    <a:pt x="111252" y="1143286"/>
                  </a:lnTo>
                  <a:lnTo>
                    <a:pt x="108013" y="1142238"/>
                  </a:lnTo>
                  <a:lnTo>
                    <a:pt x="108871" y="1134523"/>
                  </a:lnTo>
                  <a:lnTo>
                    <a:pt x="111252" y="1134618"/>
                  </a:lnTo>
                  <a:lnTo>
                    <a:pt x="116015" y="1116044"/>
                  </a:lnTo>
                  <a:lnTo>
                    <a:pt x="115253" y="1106995"/>
                  </a:lnTo>
                  <a:lnTo>
                    <a:pt x="109633" y="1108519"/>
                  </a:lnTo>
                  <a:lnTo>
                    <a:pt x="108109" y="1102709"/>
                  </a:lnTo>
                  <a:lnTo>
                    <a:pt x="94583" y="1107091"/>
                  </a:lnTo>
                  <a:lnTo>
                    <a:pt x="85154" y="1080135"/>
                  </a:lnTo>
                  <a:lnTo>
                    <a:pt x="94393" y="1077087"/>
                  </a:lnTo>
                  <a:lnTo>
                    <a:pt x="86773" y="1056799"/>
                  </a:lnTo>
                  <a:lnTo>
                    <a:pt x="85249" y="1057561"/>
                  </a:lnTo>
                  <a:lnTo>
                    <a:pt x="82677" y="1047845"/>
                  </a:lnTo>
                  <a:lnTo>
                    <a:pt x="80772" y="1048607"/>
                  </a:lnTo>
                  <a:lnTo>
                    <a:pt x="78391" y="1039177"/>
                  </a:lnTo>
                  <a:lnTo>
                    <a:pt x="71247" y="1041749"/>
                  </a:lnTo>
                  <a:lnTo>
                    <a:pt x="68580" y="1031843"/>
                  </a:lnTo>
                  <a:lnTo>
                    <a:pt x="60484" y="1032605"/>
                  </a:lnTo>
                  <a:lnTo>
                    <a:pt x="56198" y="1023842"/>
                  </a:lnTo>
                  <a:lnTo>
                    <a:pt x="60865" y="1020794"/>
                  </a:lnTo>
                  <a:lnTo>
                    <a:pt x="59341" y="1010126"/>
                  </a:lnTo>
                  <a:lnTo>
                    <a:pt x="53340" y="1001268"/>
                  </a:lnTo>
                  <a:lnTo>
                    <a:pt x="63627" y="994982"/>
                  </a:lnTo>
                  <a:lnTo>
                    <a:pt x="70390" y="997172"/>
                  </a:lnTo>
                  <a:lnTo>
                    <a:pt x="88678" y="991648"/>
                  </a:lnTo>
                  <a:lnTo>
                    <a:pt x="99536" y="992600"/>
                  </a:lnTo>
                  <a:lnTo>
                    <a:pt x="102013" y="990028"/>
                  </a:lnTo>
                  <a:lnTo>
                    <a:pt x="93059" y="979075"/>
                  </a:lnTo>
                  <a:lnTo>
                    <a:pt x="100012" y="973455"/>
                  </a:lnTo>
                  <a:lnTo>
                    <a:pt x="103632" y="976408"/>
                  </a:lnTo>
                  <a:lnTo>
                    <a:pt x="99822" y="980980"/>
                  </a:lnTo>
                  <a:lnTo>
                    <a:pt x="104299" y="986885"/>
                  </a:lnTo>
                  <a:lnTo>
                    <a:pt x="112395" y="984980"/>
                  </a:lnTo>
                  <a:lnTo>
                    <a:pt x="115062" y="993648"/>
                  </a:lnTo>
                  <a:lnTo>
                    <a:pt x="116681" y="992791"/>
                  </a:lnTo>
                  <a:lnTo>
                    <a:pt x="112586" y="969169"/>
                  </a:lnTo>
                  <a:lnTo>
                    <a:pt x="112871" y="941642"/>
                  </a:lnTo>
                  <a:lnTo>
                    <a:pt x="135445" y="938022"/>
                  </a:lnTo>
                  <a:lnTo>
                    <a:pt x="137446" y="942880"/>
                  </a:lnTo>
                  <a:lnTo>
                    <a:pt x="139637" y="942784"/>
                  </a:lnTo>
                  <a:lnTo>
                    <a:pt x="143351" y="930878"/>
                  </a:lnTo>
                  <a:lnTo>
                    <a:pt x="164116" y="932688"/>
                  </a:lnTo>
                  <a:lnTo>
                    <a:pt x="166307" y="929354"/>
                  </a:lnTo>
                  <a:lnTo>
                    <a:pt x="170212" y="931354"/>
                  </a:lnTo>
                  <a:lnTo>
                    <a:pt x="175832" y="921353"/>
                  </a:lnTo>
                  <a:lnTo>
                    <a:pt x="184595" y="926116"/>
                  </a:lnTo>
                  <a:lnTo>
                    <a:pt x="196977" y="899827"/>
                  </a:lnTo>
                  <a:lnTo>
                    <a:pt x="210026" y="883920"/>
                  </a:lnTo>
                  <a:lnTo>
                    <a:pt x="199549" y="881443"/>
                  </a:lnTo>
                  <a:lnTo>
                    <a:pt x="202311" y="877062"/>
                  </a:lnTo>
                  <a:lnTo>
                    <a:pt x="204692" y="860869"/>
                  </a:lnTo>
                  <a:lnTo>
                    <a:pt x="194691" y="863632"/>
                  </a:lnTo>
                  <a:lnTo>
                    <a:pt x="188690" y="850678"/>
                  </a:lnTo>
                  <a:lnTo>
                    <a:pt x="188404" y="837533"/>
                  </a:lnTo>
                  <a:lnTo>
                    <a:pt x="200311" y="831437"/>
                  </a:lnTo>
                  <a:lnTo>
                    <a:pt x="202978" y="826770"/>
                  </a:lnTo>
                  <a:lnTo>
                    <a:pt x="226409" y="816388"/>
                  </a:lnTo>
                  <a:lnTo>
                    <a:pt x="232791" y="811244"/>
                  </a:lnTo>
                  <a:lnTo>
                    <a:pt x="243554" y="812578"/>
                  </a:lnTo>
                  <a:lnTo>
                    <a:pt x="246602" y="813721"/>
                  </a:lnTo>
                  <a:lnTo>
                    <a:pt x="246031" y="816864"/>
                  </a:lnTo>
                  <a:lnTo>
                    <a:pt x="252127" y="824293"/>
                  </a:lnTo>
                  <a:lnTo>
                    <a:pt x="272605" y="814959"/>
                  </a:lnTo>
                  <a:lnTo>
                    <a:pt x="276606" y="820674"/>
                  </a:lnTo>
                  <a:lnTo>
                    <a:pt x="278797" y="820293"/>
                  </a:lnTo>
                  <a:lnTo>
                    <a:pt x="277749" y="822960"/>
                  </a:lnTo>
                  <a:lnTo>
                    <a:pt x="286893" y="829437"/>
                  </a:lnTo>
                  <a:lnTo>
                    <a:pt x="311849" y="833057"/>
                  </a:lnTo>
                  <a:lnTo>
                    <a:pt x="326517" y="830866"/>
                  </a:lnTo>
                  <a:lnTo>
                    <a:pt x="327279" y="845915"/>
                  </a:lnTo>
                  <a:lnTo>
                    <a:pt x="331089" y="847439"/>
                  </a:lnTo>
                  <a:lnTo>
                    <a:pt x="326898" y="855631"/>
                  </a:lnTo>
                  <a:lnTo>
                    <a:pt x="339471" y="857821"/>
                  </a:lnTo>
                  <a:lnTo>
                    <a:pt x="347758" y="853059"/>
                  </a:lnTo>
                  <a:lnTo>
                    <a:pt x="354997" y="855250"/>
                  </a:lnTo>
                  <a:lnTo>
                    <a:pt x="365093" y="849725"/>
                  </a:lnTo>
                  <a:lnTo>
                    <a:pt x="367379" y="856012"/>
                  </a:lnTo>
                  <a:lnTo>
                    <a:pt x="359378" y="867156"/>
                  </a:lnTo>
                  <a:lnTo>
                    <a:pt x="366998" y="872490"/>
                  </a:lnTo>
                  <a:lnTo>
                    <a:pt x="365570" y="874014"/>
                  </a:lnTo>
                  <a:lnTo>
                    <a:pt x="377857" y="878110"/>
                  </a:lnTo>
                  <a:lnTo>
                    <a:pt x="378714" y="884777"/>
                  </a:lnTo>
                  <a:lnTo>
                    <a:pt x="385096" y="885063"/>
                  </a:lnTo>
                  <a:lnTo>
                    <a:pt x="382715" y="888397"/>
                  </a:lnTo>
                  <a:lnTo>
                    <a:pt x="386144" y="895350"/>
                  </a:lnTo>
                  <a:lnTo>
                    <a:pt x="380048" y="904875"/>
                  </a:lnTo>
                  <a:lnTo>
                    <a:pt x="379857" y="912590"/>
                  </a:lnTo>
                  <a:lnTo>
                    <a:pt x="388334" y="922592"/>
                  </a:lnTo>
                  <a:lnTo>
                    <a:pt x="395002" y="947166"/>
                  </a:lnTo>
                  <a:lnTo>
                    <a:pt x="387763" y="946214"/>
                  </a:lnTo>
                  <a:lnTo>
                    <a:pt x="385382" y="949166"/>
                  </a:lnTo>
                  <a:lnTo>
                    <a:pt x="385286" y="958120"/>
                  </a:lnTo>
                  <a:lnTo>
                    <a:pt x="376809" y="959358"/>
                  </a:lnTo>
                  <a:lnTo>
                    <a:pt x="368903" y="966121"/>
                  </a:lnTo>
                  <a:lnTo>
                    <a:pt x="363379" y="965549"/>
                  </a:lnTo>
                  <a:lnTo>
                    <a:pt x="355759" y="973074"/>
                  </a:lnTo>
                  <a:lnTo>
                    <a:pt x="321945" y="973931"/>
                  </a:lnTo>
                  <a:lnTo>
                    <a:pt x="315182" y="966787"/>
                  </a:lnTo>
                  <a:lnTo>
                    <a:pt x="301085" y="970598"/>
                  </a:lnTo>
                  <a:lnTo>
                    <a:pt x="304991" y="986600"/>
                  </a:lnTo>
                  <a:lnTo>
                    <a:pt x="293465" y="998410"/>
                  </a:lnTo>
                  <a:lnTo>
                    <a:pt x="298037" y="1003744"/>
                  </a:lnTo>
                  <a:lnTo>
                    <a:pt x="298990" y="1001173"/>
                  </a:lnTo>
                  <a:lnTo>
                    <a:pt x="303848" y="1000506"/>
                  </a:lnTo>
                  <a:lnTo>
                    <a:pt x="318707" y="1000887"/>
                  </a:lnTo>
                  <a:lnTo>
                    <a:pt x="318326" y="1002697"/>
                  </a:lnTo>
                  <a:lnTo>
                    <a:pt x="330041" y="1004983"/>
                  </a:lnTo>
                  <a:lnTo>
                    <a:pt x="330232" y="1002983"/>
                  </a:lnTo>
                  <a:lnTo>
                    <a:pt x="338519" y="1001744"/>
                  </a:lnTo>
                  <a:lnTo>
                    <a:pt x="337090" y="1006126"/>
                  </a:lnTo>
                  <a:lnTo>
                    <a:pt x="351568" y="1010507"/>
                  </a:lnTo>
                  <a:lnTo>
                    <a:pt x="351854" y="1013936"/>
                  </a:lnTo>
                  <a:lnTo>
                    <a:pt x="358140" y="1013174"/>
                  </a:lnTo>
                  <a:lnTo>
                    <a:pt x="359759" y="1016317"/>
                  </a:lnTo>
                  <a:lnTo>
                    <a:pt x="365855" y="1014889"/>
                  </a:lnTo>
                  <a:lnTo>
                    <a:pt x="366617" y="1017746"/>
                  </a:lnTo>
                  <a:lnTo>
                    <a:pt x="383953" y="1012793"/>
                  </a:lnTo>
                  <a:lnTo>
                    <a:pt x="385858" y="1020699"/>
                  </a:lnTo>
                  <a:lnTo>
                    <a:pt x="393763" y="1026414"/>
                  </a:lnTo>
                  <a:lnTo>
                    <a:pt x="501301" y="1002411"/>
                  </a:lnTo>
                  <a:lnTo>
                    <a:pt x="528542" y="989076"/>
                  </a:lnTo>
                  <a:lnTo>
                    <a:pt x="530733" y="987076"/>
                  </a:lnTo>
                  <a:lnTo>
                    <a:pt x="513779" y="963168"/>
                  </a:lnTo>
                  <a:lnTo>
                    <a:pt x="515398" y="949166"/>
                  </a:lnTo>
                  <a:lnTo>
                    <a:pt x="524351" y="952024"/>
                  </a:lnTo>
                  <a:lnTo>
                    <a:pt x="524542" y="948500"/>
                  </a:lnTo>
                  <a:lnTo>
                    <a:pt x="516065" y="944404"/>
                  </a:lnTo>
                  <a:lnTo>
                    <a:pt x="517588" y="938879"/>
                  </a:lnTo>
                  <a:lnTo>
                    <a:pt x="537972" y="939356"/>
                  </a:lnTo>
                  <a:lnTo>
                    <a:pt x="552736" y="933545"/>
                  </a:lnTo>
                  <a:lnTo>
                    <a:pt x="556546" y="926211"/>
                  </a:lnTo>
                  <a:lnTo>
                    <a:pt x="577120" y="929640"/>
                  </a:lnTo>
                  <a:lnTo>
                    <a:pt x="597122" y="936212"/>
                  </a:lnTo>
                  <a:lnTo>
                    <a:pt x="595408" y="921829"/>
                  </a:lnTo>
                  <a:lnTo>
                    <a:pt x="607409" y="918972"/>
                  </a:lnTo>
                  <a:lnTo>
                    <a:pt x="611791" y="913448"/>
                  </a:lnTo>
                  <a:lnTo>
                    <a:pt x="613124" y="916972"/>
                  </a:lnTo>
                  <a:lnTo>
                    <a:pt x="617506" y="905827"/>
                  </a:lnTo>
                  <a:lnTo>
                    <a:pt x="622459" y="901636"/>
                  </a:lnTo>
                  <a:lnTo>
                    <a:pt x="621316" y="905923"/>
                  </a:lnTo>
                  <a:lnTo>
                    <a:pt x="626174" y="910400"/>
                  </a:lnTo>
                  <a:lnTo>
                    <a:pt x="630269" y="906590"/>
                  </a:lnTo>
                  <a:lnTo>
                    <a:pt x="634555" y="909447"/>
                  </a:lnTo>
                  <a:lnTo>
                    <a:pt x="629984" y="916400"/>
                  </a:lnTo>
                  <a:lnTo>
                    <a:pt x="634651" y="915829"/>
                  </a:lnTo>
                  <a:lnTo>
                    <a:pt x="636079" y="919067"/>
                  </a:lnTo>
                  <a:lnTo>
                    <a:pt x="640842" y="912876"/>
                  </a:lnTo>
                  <a:lnTo>
                    <a:pt x="643319" y="912685"/>
                  </a:lnTo>
                  <a:lnTo>
                    <a:pt x="645890" y="918019"/>
                  </a:lnTo>
                  <a:lnTo>
                    <a:pt x="653510" y="912400"/>
                  </a:lnTo>
                  <a:lnTo>
                    <a:pt x="667608" y="907447"/>
                  </a:lnTo>
                  <a:lnTo>
                    <a:pt x="663893" y="899827"/>
                  </a:lnTo>
                  <a:lnTo>
                    <a:pt x="656082" y="863251"/>
                  </a:lnTo>
                  <a:lnTo>
                    <a:pt x="638556" y="862775"/>
                  </a:lnTo>
                  <a:lnTo>
                    <a:pt x="625602" y="865537"/>
                  </a:lnTo>
                  <a:lnTo>
                    <a:pt x="615315" y="836485"/>
                  </a:lnTo>
                  <a:lnTo>
                    <a:pt x="617315" y="822579"/>
                  </a:lnTo>
                  <a:lnTo>
                    <a:pt x="629984" y="817626"/>
                  </a:lnTo>
                  <a:lnTo>
                    <a:pt x="640271" y="800481"/>
                  </a:lnTo>
                  <a:lnTo>
                    <a:pt x="646272" y="794957"/>
                  </a:lnTo>
                  <a:lnTo>
                    <a:pt x="643319" y="783526"/>
                  </a:lnTo>
                  <a:lnTo>
                    <a:pt x="646557" y="777716"/>
                  </a:lnTo>
                  <a:lnTo>
                    <a:pt x="671799" y="775144"/>
                  </a:lnTo>
                  <a:lnTo>
                    <a:pt x="660749" y="763810"/>
                  </a:lnTo>
                  <a:lnTo>
                    <a:pt x="672465" y="755904"/>
                  </a:lnTo>
                  <a:lnTo>
                    <a:pt x="673132" y="750284"/>
                  </a:lnTo>
                  <a:lnTo>
                    <a:pt x="666083" y="751427"/>
                  </a:lnTo>
                  <a:lnTo>
                    <a:pt x="665036" y="748284"/>
                  </a:lnTo>
                  <a:lnTo>
                    <a:pt x="659511" y="749522"/>
                  </a:lnTo>
                  <a:lnTo>
                    <a:pt x="657892" y="746569"/>
                  </a:lnTo>
                  <a:lnTo>
                    <a:pt x="668941" y="738950"/>
                  </a:lnTo>
                  <a:lnTo>
                    <a:pt x="679609" y="735997"/>
                  </a:lnTo>
                  <a:lnTo>
                    <a:pt x="678656" y="720281"/>
                  </a:lnTo>
                  <a:lnTo>
                    <a:pt x="668846" y="676370"/>
                  </a:lnTo>
                  <a:lnTo>
                    <a:pt x="669131" y="660844"/>
                  </a:lnTo>
                  <a:lnTo>
                    <a:pt x="662750" y="658940"/>
                  </a:lnTo>
                  <a:lnTo>
                    <a:pt x="664464" y="652367"/>
                  </a:lnTo>
                  <a:lnTo>
                    <a:pt x="670084" y="646081"/>
                  </a:lnTo>
                  <a:lnTo>
                    <a:pt x="673227" y="624173"/>
                  </a:lnTo>
                  <a:lnTo>
                    <a:pt x="682466" y="605409"/>
                  </a:lnTo>
                  <a:lnTo>
                    <a:pt x="674561" y="597408"/>
                  </a:lnTo>
                  <a:lnTo>
                    <a:pt x="673608" y="593122"/>
                  </a:lnTo>
                  <a:lnTo>
                    <a:pt x="665322" y="593122"/>
                  </a:lnTo>
                  <a:lnTo>
                    <a:pt x="667893" y="586931"/>
                  </a:lnTo>
                  <a:lnTo>
                    <a:pt x="663512" y="586550"/>
                  </a:lnTo>
                  <a:lnTo>
                    <a:pt x="666179" y="582930"/>
                  </a:lnTo>
                  <a:lnTo>
                    <a:pt x="665226" y="578834"/>
                  </a:lnTo>
                  <a:lnTo>
                    <a:pt x="659892" y="574262"/>
                  </a:lnTo>
                  <a:lnTo>
                    <a:pt x="653987" y="576167"/>
                  </a:lnTo>
                  <a:lnTo>
                    <a:pt x="647795" y="565309"/>
                  </a:lnTo>
                  <a:lnTo>
                    <a:pt x="638842" y="561023"/>
                  </a:lnTo>
                  <a:lnTo>
                    <a:pt x="633032" y="561880"/>
                  </a:lnTo>
                  <a:lnTo>
                    <a:pt x="627888" y="557212"/>
                  </a:lnTo>
                  <a:lnTo>
                    <a:pt x="623221" y="556927"/>
                  </a:lnTo>
                  <a:lnTo>
                    <a:pt x="616649" y="559879"/>
                  </a:lnTo>
                  <a:lnTo>
                    <a:pt x="614934" y="563499"/>
                  </a:lnTo>
                  <a:lnTo>
                    <a:pt x="608648" y="564642"/>
                  </a:lnTo>
                  <a:lnTo>
                    <a:pt x="608648" y="560927"/>
                  </a:lnTo>
                  <a:lnTo>
                    <a:pt x="618363" y="557212"/>
                  </a:lnTo>
                  <a:lnTo>
                    <a:pt x="624173" y="549688"/>
                  </a:lnTo>
                  <a:lnTo>
                    <a:pt x="615887" y="533114"/>
                  </a:lnTo>
                  <a:lnTo>
                    <a:pt x="610838" y="528637"/>
                  </a:lnTo>
                  <a:lnTo>
                    <a:pt x="608076" y="527114"/>
                  </a:lnTo>
                  <a:lnTo>
                    <a:pt x="604933" y="542639"/>
                  </a:lnTo>
                  <a:lnTo>
                    <a:pt x="599123" y="548068"/>
                  </a:lnTo>
                  <a:lnTo>
                    <a:pt x="581406" y="533876"/>
                  </a:lnTo>
                  <a:lnTo>
                    <a:pt x="578168" y="534638"/>
                  </a:lnTo>
                  <a:lnTo>
                    <a:pt x="571595" y="542734"/>
                  </a:lnTo>
                  <a:lnTo>
                    <a:pt x="576072" y="531304"/>
                  </a:lnTo>
                  <a:lnTo>
                    <a:pt x="525209" y="497586"/>
                  </a:lnTo>
                  <a:lnTo>
                    <a:pt x="520637" y="503491"/>
                  </a:lnTo>
                  <a:lnTo>
                    <a:pt x="521684" y="505301"/>
                  </a:lnTo>
                  <a:lnTo>
                    <a:pt x="500253" y="515493"/>
                  </a:lnTo>
                  <a:lnTo>
                    <a:pt x="491014" y="523018"/>
                  </a:lnTo>
                  <a:lnTo>
                    <a:pt x="489871" y="521208"/>
                  </a:lnTo>
                  <a:lnTo>
                    <a:pt x="475012" y="527399"/>
                  </a:lnTo>
                  <a:lnTo>
                    <a:pt x="466058" y="526637"/>
                  </a:lnTo>
                  <a:lnTo>
                    <a:pt x="459010" y="507492"/>
                  </a:lnTo>
                  <a:lnTo>
                    <a:pt x="446723" y="517493"/>
                  </a:lnTo>
                  <a:lnTo>
                    <a:pt x="438912" y="519875"/>
                  </a:lnTo>
                  <a:lnTo>
                    <a:pt x="436721" y="516826"/>
                  </a:lnTo>
                  <a:lnTo>
                    <a:pt x="425482" y="517208"/>
                  </a:lnTo>
                  <a:lnTo>
                    <a:pt x="428911" y="527114"/>
                  </a:lnTo>
                  <a:lnTo>
                    <a:pt x="399383" y="540925"/>
                  </a:lnTo>
                  <a:lnTo>
                    <a:pt x="388715" y="549402"/>
                  </a:lnTo>
                  <a:lnTo>
                    <a:pt x="379381" y="532733"/>
                  </a:lnTo>
                  <a:lnTo>
                    <a:pt x="374809" y="534638"/>
                  </a:lnTo>
                  <a:lnTo>
                    <a:pt x="369665" y="526256"/>
                  </a:lnTo>
                  <a:lnTo>
                    <a:pt x="366712" y="526351"/>
                  </a:lnTo>
                  <a:lnTo>
                    <a:pt x="332137" y="45091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9" name="Freihandform: Form 178">
              <a:extLst>
                <a:ext uri="{FF2B5EF4-FFF2-40B4-BE49-F238E27FC236}">
                  <a16:creationId xmlns:a16="http://schemas.microsoft.com/office/drawing/2014/main" id="{FB2920A9-A46B-4AB9-92B6-8CBF22B39905}"/>
                </a:ext>
              </a:extLst>
            </p:cNvPr>
            <p:cNvSpPr/>
            <p:nvPr/>
          </p:nvSpPr>
          <p:spPr>
            <a:xfrm>
              <a:off x="2405330" y="3148663"/>
              <a:ext cx="747450" cy="980100"/>
            </a:xfrm>
            <a:custGeom>
              <a:avLst/>
              <a:gdLst>
                <a:gd name="connsiteX0" fmla="*/ 106870 w 1438275"/>
                <a:gd name="connsiteY0" fmla="*/ 1637347 h 1885950"/>
                <a:gd name="connsiteX1" fmla="*/ 115443 w 1438275"/>
                <a:gd name="connsiteY1" fmla="*/ 1627918 h 1885950"/>
                <a:gd name="connsiteX2" fmla="*/ 111538 w 1438275"/>
                <a:gd name="connsiteY2" fmla="*/ 1607058 h 1885950"/>
                <a:gd name="connsiteX3" fmla="*/ 124111 w 1438275"/>
                <a:gd name="connsiteY3" fmla="*/ 1593723 h 1885950"/>
                <a:gd name="connsiteX4" fmla="*/ 124492 w 1438275"/>
                <a:gd name="connsiteY4" fmla="*/ 1589055 h 1885950"/>
                <a:gd name="connsiteX5" fmla="*/ 129254 w 1438275"/>
                <a:gd name="connsiteY5" fmla="*/ 1583817 h 1885950"/>
                <a:gd name="connsiteX6" fmla="*/ 116681 w 1438275"/>
                <a:gd name="connsiteY6" fmla="*/ 1583531 h 1885950"/>
                <a:gd name="connsiteX7" fmla="*/ 112300 w 1438275"/>
                <a:gd name="connsiteY7" fmla="*/ 1580959 h 1885950"/>
                <a:gd name="connsiteX8" fmla="*/ 108395 w 1438275"/>
                <a:gd name="connsiteY8" fmla="*/ 1566767 h 1885950"/>
                <a:gd name="connsiteX9" fmla="*/ 96203 w 1438275"/>
                <a:gd name="connsiteY9" fmla="*/ 1554480 h 1885950"/>
                <a:gd name="connsiteX10" fmla="*/ 95726 w 1438275"/>
                <a:gd name="connsiteY10" fmla="*/ 1541526 h 1885950"/>
                <a:gd name="connsiteX11" fmla="*/ 104204 w 1438275"/>
                <a:gd name="connsiteY11" fmla="*/ 1539335 h 1885950"/>
                <a:gd name="connsiteX12" fmla="*/ 105728 w 1438275"/>
                <a:gd name="connsiteY12" fmla="*/ 1532477 h 1885950"/>
                <a:gd name="connsiteX13" fmla="*/ 101441 w 1438275"/>
                <a:gd name="connsiteY13" fmla="*/ 1523714 h 1885950"/>
                <a:gd name="connsiteX14" fmla="*/ 97917 w 1438275"/>
                <a:gd name="connsiteY14" fmla="*/ 1525143 h 1885950"/>
                <a:gd name="connsiteX15" fmla="*/ 101060 w 1438275"/>
                <a:gd name="connsiteY15" fmla="*/ 1518285 h 1885950"/>
                <a:gd name="connsiteX16" fmla="*/ 102775 w 1438275"/>
                <a:gd name="connsiteY16" fmla="*/ 1519618 h 1885950"/>
                <a:gd name="connsiteX17" fmla="*/ 124873 w 1438275"/>
                <a:gd name="connsiteY17" fmla="*/ 1506950 h 1885950"/>
                <a:gd name="connsiteX18" fmla="*/ 130397 w 1438275"/>
                <a:gd name="connsiteY18" fmla="*/ 1506950 h 1885950"/>
                <a:gd name="connsiteX19" fmla="*/ 134969 w 1438275"/>
                <a:gd name="connsiteY19" fmla="*/ 1491043 h 1885950"/>
                <a:gd name="connsiteX20" fmla="*/ 125920 w 1438275"/>
                <a:gd name="connsiteY20" fmla="*/ 1488186 h 1885950"/>
                <a:gd name="connsiteX21" fmla="*/ 124301 w 1438275"/>
                <a:gd name="connsiteY21" fmla="*/ 1491996 h 1885950"/>
                <a:gd name="connsiteX22" fmla="*/ 121444 w 1438275"/>
                <a:gd name="connsiteY22" fmla="*/ 1491996 h 1885950"/>
                <a:gd name="connsiteX23" fmla="*/ 116300 w 1438275"/>
                <a:gd name="connsiteY23" fmla="*/ 1487424 h 1885950"/>
                <a:gd name="connsiteX24" fmla="*/ 118491 w 1438275"/>
                <a:gd name="connsiteY24" fmla="*/ 1483043 h 1885950"/>
                <a:gd name="connsiteX25" fmla="*/ 123254 w 1438275"/>
                <a:gd name="connsiteY25" fmla="*/ 1484280 h 1885950"/>
                <a:gd name="connsiteX26" fmla="*/ 130302 w 1438275"/>
                <a:gd name="connsiteY26" fmla="*/ 1467135 h 1885950"/>
                <a:gd name="connsiteX27" fmla="*/ 129159 w 1438275"/>
                <a:gd name="connsiteY27" fmla="*/ 1464469 h 1885950"/>
                <a:gd name="connsiteX28" fmla="*/ 123158 w 1438275"/>
                <a:gd name="connsiteY28" fmla="*/ 1463707 h 1885950"/>
                <a:gd name="connsiteX29" fmla="*/ 126111 w 1438275"/>
                <a:gd name="connsiteY29" fmla="*/ 1460087 h 1885950"/>
                <a:gd name="connsiteX30" fmla="*/ 122873 w 1438275"/>
                <a:gd name="connsiteY30" fmla="*/ 1455515 h 1885950"/>
                <a:gd name="connsiteX31" fmla="*/ 119920 w 1438275"/>
                <a:gd name="connsiteY31" fmla="*/ 1457420 h 1885950"/>
                <a:gd name="connsiteX32" fmla="*/ 113538 w 1438275"/>
                <a:gd name="connsiteY32" fmla="*/ 1454562 h 1885950"/>
                <a:gd name="connsiteX33" fmla="*/ 98774 w 1438275"/>
                <a:gd name="connsiteY33" fmla="*/ 1461992 h 1885950"/>
                <a:gd name="connsiteX34" fmla="*/ 106490 w 1438275"/>
                <a:gd name="connsiteY34" fmla="*/ 1452467 h 1885950"/>
                <a:gd name="connsiteX35" fmla="*/ 101727 w 1438275"/>
                <a:gd name="connsiteY35" fmla="*/ 1447895 h 1885950"/>
                <a:gd name="connsiteX36" fmla="*/ 103823 w 1438275"/>
                <a:gd name="connsiteY36" fmla="*/ 1445133 h 1885950"/>
                <a:gd name="connsiteX37" fmla="*/ 100108 w 1438275"/>
                <a:gd name="connsiteY37" fmla="*/ 1442466 h 1885950"/>
                <a:gd name="connsiteX38" fmla="*/ 120777 w 1438275"/>
                <a:gd name="connsiteY38" fmla="*/ 1426178 h 1885950"/>
                <a:gd name="connsiteX39" fmla="*/ 121349 w 1438275"/>
                <a:gd name="connsiteY39" fmla="*/ 1421511 h 1885950"/>
                <a:gd name="connsiteX40" fmla="*/ 125635 w 1438275"/>
                <a:gd name="connsiteY40" fmla="*/ 1420939 h 1885950"/>
                <a:gd name="connsiteX41" fmla="*/ 133731 w 1438275"/>
                <a:gd name="connsiteY41" fmla="*/ 1408271 h 1885950"/>
                <a:gd name="connsiteX42" fmla="*/ 142208 w 1438275"/>
                <a:gd name="connsiteY42" fmla="*/ 1401032 h 1885950"/>
                <a:gd name="connsiteX43" fmla="*/ 144113 w 1438275"/>
                <a:gd name="connsiteY43" fmla="*/ 1403795 h 1885950"/>
                <a:gd name="connsiteX44" fmla="*/ 141542 w 1438275"/>
                <a:gd name="connsiteY44" fmla="*/ 1409509 h 1885950"/>
                <a:gd name="connsiteX45" fmla="*/ 143447 w 1438275"/>
                <a:gd name="connsiteY45" fmla="*/ 1408747 h 1885950"/>
                <a:gd name="connsiteX46" fmla="*/ 147257 w 1438275"/>
                <a:gd name="connsiteY46" fmla="*/ 1399508 h 1885950"/>
                <a:gd name="connsiteX47" fmla="*/ 139256 w 1438275"/>
                <a:gd name="connsiteY47" fmla="*/ 1386364 h 1885950"/>
                <a:gd name="connsiteX48" fmla="*/ 135255 w 1438275"/>
                <a:gd name="connsiteY48" fmla="*/ 1367409 h 1885950"/>
                <a:gd name="connsiteX49" fmla="*/ 131445 w 1438275"/>
                <a:gd name="connsiteY49" fmla="*/ 1362837 h 1885950"/>
                <a:gd name="connsiteX50" fmla="*/ 132302 w 1438275"/>
                <a:gd name="connsiteY50" fmla="*/ 1357027 h 1885950"/>
                <a:gd name="connsiteX51" fmla="*/ 126778 w 1438275"/>
                <a:gd name="connsiteY51" fmla="*/ 1353026 h 1885950"/>
                <a:gd name="connsiteX52" fmla="*/ 125349 w 1438275"/>
                <a:gd name="connsiteY52" fmla="*/ 1346549 h 1885950"/>
                <a:gd name="connsiteX53" fmla="*/ 111443 w 1438275"/>
                <a:gd name="connsiteY53" fmla="*/ 1326070 h 1885950"/>
                <a:gd name="connsiteX54" fmla="*/ 106013 w 1438275"/>
                <a:gd name="connsiteY54" fmla="*/ 1307592 h 1885950"/>
                <a:gd name="connsiteX55" fmla="*/ 107156 w 1438275"/>
                <a:gd name="connsiteY55" fmla="*/ 1299115 h 1885950"/>
                <a:gd name="connsiteX56" fmla="*/ 97631 w 1438275"/>
                <a:gd name="connsiteY56" fmla="*/ 1290733 h 1885950"/>
                <a:gd name="connsiteX57" fmla="*/ 94964 w 1438275"/>
                <a:gd name="connsiteY57" fmla="*/ 1280446 h 1885950"/>
                <a:gd name="connsiteX58" fmla="*/ 96774 w 1438275"/>
                <a:gd name="connsiteY58" fmla="*/ 1259395 h 1885950"/>
                <a:gd name="connsiteX59" fmla="*/ 91821 w 1438275"/>
                <a:gd name="connsiteY59" fmla="*/ 1247299 h 1885950"/>
                <a:gd name="connsiteX60" fmla="*/ 95060 w 1438275"/>
                <a:gd name="connsiteY60" fmla="*/ 1235869 h 1885950"/>
                <a:gd name="connsiteX61" fmla="*/ 97250 w 1438275"/>
                <a:gd name="connsiteY61" fmla="*/ 1236535 h 1885950"/>
                <a:gd name="connsiteX62" fmla="*/ 91916 w 1438275"/>
                <a:gd name="connsiteY62" fmla="*/ 1229487 h 1885950"/>
                <a:gd name="connsiteX63" fmla="*/ 112014 w 1438275"/>
                <a:gd name="connsiteY63" fmla="*/ 1217105 h 1885950"/>
                <a:gd name="connsiteX64" fmla="*/ 116777 w 1438275"/>
                <a:gd name="connsiteY64" fmla="*/ 1198626 h 1885950"/>
                <a:gd name="connsiteX65" fmla="*/ 122111 w 1438275"/>
                <a:gd name="connsiteY65" fmla="*/ 1190339 h 1885950"/>
                <a:gd name="connsiteX66" fmla="*/ 116967 w 1438275"/>
                <a:gd name="connsiteY66" fmla="*/ 1188625 h 1885950"/>
                <a:gd name="connsiteX67" fmla="*/ 121349 w 1438275"/>
                <a:gd name="connsiteY67" fmla="*/ 1183005 h 1885950"/>
                <a:gd name="connsiteX68" fmla="*/ 117824 w 1438275"/>
                <a:gd name="connsiteY68" fmla="*/ 1179005 h 1885950"/>
                <a:gd name="connsiteX69" fmla="*/ 103918 w 1438275"/>
                <a:gd name="connsiteY69" fmla="*/ 1172813 h 1885950"/>
                <a:gd name="connsiteX70" fmla="*/ 103061 w 1438275"/>
                <a:gd name="connsiteY70" fmla="*/ 1160812 h 1885950"/>
                <a:gd name="connsiteX71" fmla="*/ 108014 w 1438275"/>
                <a:gd name="connsiteY71" fmla="*/ 1159002 h 1885950"/>
                <a:gd name="connsiteX72" fmla="*/ 105347 w 1438275"/>
                <a:gd name="connsiteY72" fmla="*/ 1155287 h 1885950"/>
                <a:gd name="connsiteX73" fmla="*/ 115634 w 1438275"/>
                <a:gd name="connsiteY73" fmla="*/ 1146048 h 1885950"/>
                <a:gd name="connsiteX74" fmla="*/ 124206 w 1438275"/>
                <a:gd name="connsiteY74" fmla="*/ 1152715 h 1885950"/>
                <a:gd name="connsiteX75" fmla="*/ 144304 w 1438275"/>
                <a:gd name="connsiteY75" fmla="*/ 1151001 h 1885950"/>
                <a:gd name="connsiteX76" fmla="*/ 154305 w 1438275"/>
                <a:gd name="connsiteY76" fmla="*/ 1156144 h 1885950"/>
                <a:gd name="connsiteX77" fmla="*/ 162306 w 1438275"/>
                <a:gd name="connsiteY77" fmla="*/ 1155192 h 1885950"/>
                <a:gd name="connsiteX78" fmla="*/ 166402 w 1438275"/>
                <a:gd name="connsiteY78" fmla="*/ 1159288 h 1885950"/>
                <a:gd name="connsiteX79" fmla="*/ 177737 w 1438275"/>
                <a:gd name="connsiteY79" fmla="*/ 1156049 h 1885950"/>
                <a:gd name="connsiteX80" fmla="*/ 181451 w 1438275"/>
                <a:gd name="connsiteY80" fmla="*/ 1160621 h 1885950"/>
                <a:gd name="connsiteX81" fmla="*/ 198977 w 1438275"/>
                <a:gd name="connsiteY81" fmla="*/ 1153097 h 1885950"/>
                <a:gd name="connsiteX82" fmla="*/ 217456 w 1438275"/>
                <a:gd name="connsiteY82" fmla="*/ 1141285 h 1885950"/>
                <a:gd name="connsiteX83" fmla="*/ 220790 w 1438275"/>
                <a:gd name="connsiteY83" fmla="*/ 1129189 h 1885950"/>
                <a:gd name="connsiteX84" fmla="*/ 220504 w 1438275"/>
                <a:gd name="connsiteY84" fmla="*/ 1126712 h 1885950"/>
                <a:gd name="connsiteX85" fmla="*/ 207359 w 1438275"/>
                <a:gd name="connsiteY85" fmla="*/ 1121950 h 1885950"/>
                <a:gd name="connsiteX86" fmla="*/ 203835 w 1438275"/>
                <a:gd name="connsiteY86" fmla="*/ 1107091 h 1885950"/>
                <a:gd name="connsiteX87" fmla="*/ 218885 w 1438275"/>
                <a:gd name="connsiteY87" fmla="*/ 1094899 h 1885950"/>
                <a:gd name="connsiteX88" fmla="*/ 265938 w 1438275"/>
                <a:gd name="connsiteY88" fmla="*/ 1083945 h 1885950"/>
                <a:gd name="connsiteX89" fmla="*/ 267367 w 1438275"/>
                <a:gd name="connsiteY89" fmla="*/ 1087850 h 1885950"/>
                <a:gd name="connsiteX90" fmla="*/ 273653 w 1438275"/>
                <a:gd name="connsiteY90" fmla="*/ 1089089 h 1885950"/>
                <a:gd name="connsiteX91" fmla="*/ 290989 w 1438275"/>
                <a:gd name="connsiteY91" fmla="*/ 1087564 h 1885950"/>
                <a:gd name="connsiteX92" fmla="*/ 292418 w 1438275"/>
                <a:gd name="connsiteY92" fmla="*/ 1084802 h 1885950"/>
                <a:gd name="connsiteX93" fmla="*/ 298895 w 1438275"/>
                <a:gd name="connsiteY93" fmla="*/ 1090993 h 1885950"/>
                <a:gd name="connsiteX94" fmla="*/ 305943 w 1438275"/>
                <a:gd name="connsiteY94" fmla="*/ 1103947 h 1885950"/>
                <a:gd name="connsiteX95" fmla="*/ 318326 w 1438275"/>
                <a:gd name="connsiteY95" fmla="*/ 1102138 h 1885950"/>
                <a:gd name="connsiteX96" fmla="*/ 319564 w 1438275"/>
                <a:gd name="connsiteY96" fmla="*/ 1103471 h 1885950"/>
                <a:gd name="connsiteX97" fmla="*/ 316516 w 1438275"/>
                <a:gd name="connsiteY97" fmla="*/ 1105757 h 1885950"/>
                <a:gd name="connsiteX98" fmla="*/ 308039 w 1438275"/>
                <a:gd name="connsiteY98" fmla="*/ 1109567 h 1885950"/>
                <a:gd name="connsiteX99" fmla="*/ 310420 w 1438275"/>
                <a:gd name="connsiteY99" fmla="*/ 1118425 h 1885950"/>
                <a:gd name="connsiteX100" fmla="*/ 316516 w 1438275"/>
                <a:gd name="connsiteY100" fmla="*/ 1126998 h 1885950"/>
                <a:gd name="connsiteX101" fmla="*/ 332232 w 1438275"/>
                <a:gd name="connsiteY101" fmla="*/ 1121569 h 1885950"/>
                <a:gd name="connsiteX102" fmla="*/ 333375 w 1438275"/>
                <a:gd name="connsiteY102" fmla="*/ 1123378 h 1885950"/>
                <a:gd name="connsiteX103" fmla="*/ 344710 w 1438275"/>
                <a:gd name="connsiteY103" fmla="*/ 1118140 h 1885950"/>
                <a:gd name="connsiteX104" fmla="*/ 346234 w 1438275"/>
                <a:gd name="connsiteY104" fmla="*/ 1114330 h 1885950"/>
                <a:gd name="connsiteX105" fmla="*/ 337852 w 1438275"/>
                <a:gd name="connsiteY105" fmla="*/ 1106233 h 1885950"/>
                <a:gd name="connsiteX106" fmla="*/ 343376 w 1438275"/>
                <a:gd name="connsiteY106" fmla="*/ 1102995 h 1885950"/>
                <a:gd name="connsiteX107" fmla="*/ 340424 w 1438275"/>
                <a:gd name="connsiteY107" fmla="*/ 1092708 h 1885950"/>
                <a:gd name="connsiteX108" fmla="*/ 355664 w 1438275"/>
                <a:gd name="connsiteY108" fmla="*/ 1078706 h 1885950"/>
                <a:gd name="connsiteX109" fmla="*/ 366903 w 1438275"/>
                <a:gd name="connsiteY109" fmla="*/ 1073658 h 1885950"/>
                <a:gd name="connsiteX110" fmla="*/ 397669 w 1438275"/>
                <a:gd name="connsiteY110" fmla="*/ 1051655 h 1885950"/>
                <a:gd name="connsiteX111" fmla="*/ 400145 w 1438275"/>
                <a:gd name="connsiteY111" fmla="*/ 1053846 h 1885950"/>
                <a:gd name="connsiteX112" fmla="*/ 407575 w 1438275"/>
                <a:gd name="connsiteY112" fmla="*/ 1038606 h 1885950"/>
                <a:gd name="connsiteX113" fmla="*/ 428339 w 1438275"/>
                <a:gd name="connsiteY113" fmla="*/ 1021270 h 1885950"/>
                <a:gd name="connsiteX114" fmla="*/ 431197 w 1438275"/>
                <a:gd name="connsiteY114" fmla="*/ 999649 h 1885950"/>
                <a:gd name="connsiteX115" fmla="*/ 435293 w 1438275"/>
                <a:gd name="connsiteY115" fmla="*/ 993743 h 1885950"/>
                <a:gd name="connsiteX116" fmla="*/ 433959 w 1438275"/>
                <a:gd name="connsiteY116" fmla="*/ 991552 h 1885950"/>
                <a:gd name="connsiteX117" fmla="*/ 438436 w 1438275"/>
                <a:gd name="connsiteY117" fmla="*/ 974693 h 1885950"/>
                <a:gd name="connsiteX118" fmla="*/ 448247 w 1438275"/>
                <a:gd name="connsiteY118" fmla="*/ 974598 h 1885950"/>
                <a:gd name="connsiteX119" fmla="*/ 452152 w 1438275"/>
                <a:gd name="connsiteY119" fmla="*/ 964406 h 1885950"/>
                <a:gd name="connsiteX120" fmla="*/ 473774 w 1438275"/>
                <a:gd name="connsiteY120" fmla="*/ 966311 h 1885950"/>
                <a:gd name="connsiteX121" fmla="*/ 480441 w 1438275"/>
                <a:gd name="connsiteY121" fmla="*/ 960310 h 1885950"/>
                <a:gd name="connsiteX122" fmla="*/ 481012 w 1438275"/>
                <a:gd name="connsiteY122" fmla="*/ 947928 h 1885950"/>
                <a:gd name="connsiteX123" fmla="*/ 484632 w 1438275"/>
                <a:gd name="connsiteY123" fmla="*/ 940975 h 1885950"/>
                <a:gd name="connsiteX124" fmla="*/ 495300 w 1438275"/>
                <a:gd name="connsiteY124" fmla="*/ 934117 h 1885950"/>
                <a:gd name="connsiteX125" fmla="*/ 500253 w 1438275"/>
                <a:gd name="connsiteY125" fmla="*/ 927640 h 1885950"/>
                <a:gd name="connsiteX126" fmla="*/ 502063 w 1438275"/>
                <a:gd name="connsiteY126" fmla="*/ 907351 h 1885950"/>
                <a:gd name="connsiteX127" fmla="*/ 500539 w 1438275"/>
                <a:gd name="connsiteY127" fmla="*/ 898969 h 1885950"/>
                <a:gd name="connsiteX128" fmla="*/ 488347 w 1438275"/>
                <a:gd name="connsiteY128" fmla="*/ 886111 h 1885950"/>
                <a:gd name="connsiteX129" fmla="*/ 485680 w 1438275"/>
                <a:gd name="connsiteY129" fmla="*/ 876300 h 1885950"/>
                <a:gd name="connsiteX130" fmla="*/ 488156 w 1438275"/>
                <a:gd name="connsiteY130" fmla="*/ 863060 h 1885950"/>
                <a:gd name="connsiteX131" fmla="*/ 500348 w 1438275"/>
                <a:gd name="connsiteY131" fmla="*/ 846201 h 1885950"/>
                <a:gd name="connsiteX132" fmla="*/ 498920 w 1438275"/>
                <a:gd name="connsiteY132" fmla="*/ 840867 h 1885950"/>
                <a:gd name="connsiteX133" fmla="*/ 492633 w 1438275"/>
                <a:gd name="connsiteY133" fmla="*/ 838867 h 1885950"/>
                <a:gd name="connsiteX134" fmla="*/ 476726 w 1438275"/>
                <a:gd name="connsiteY134" fmla="*/ 845344 h 1885950"/>
                <a:gd name="connsiteX135" fmla="*/ 453009 w 1438275"/>
                <a:gd name="connsiteY135" fmla="*/ 877538 h 1885950"/>
                <a:gd name="connsiteX136" fmla="*/ 443294 w 1438275"/>
                <a:gd name="connsiteY136" fmla="*/ 879253 h 1885950"/>
                <a:gd name="connsiteX137" fmla="*/ 435769 w 1438275"/>
                <a:gd name="connsiteY137" fmla="*/ 874204 h 1885950"/>
                <a:gd name="connsiteX138" fmla="*/ 424529 w 1438275"/>
                <a:gd name="connsiteY138" fmla="*/ 871633 h 1885950"/>
                <a:gd name="connsiteX139" fmla="*/ 412718 w 1438275"/>
                <a:gd name="connsiteY139" fmla="*/ 874300 h 1885950"/>
                <a:gd name="connsiteX140" fmla="*/ 409004 w 1438275"/>
                <a:gd name="connsiteY140" fmla="*/ 879157 h 1885950"/>
                <a:gd name="connsiteX141" fmla="*/ 403098 w 1438275"/>
                <a:gd name="connsiteY141" fmla="*/ 904494 h 1885950"/>
                <a:gd name="connsiteX142" fmla="*/ 397288 w 1438275"/>
                <a:gd name="connsiteY142" fmla="*/ 910114 h 1885950"/>
                <a:gd name="connsiteX143" fmla="*/ 381667 w 1438275"/>
                <a:gd name="connsiteY143" fmla="*/ 901732 h 1885950"/>
                <a:gd name="connsiteX144" fmla="*/ 369379 w 1438275"/>
                <a:gd name="connsiteY144" fmla="*/ 879919 h 1885950"/>
                <a:gd name="connsiteX145" fmla="*/ 361664 w 1438275"/>
                <a:gd name="connsiteY145" fmla="*/ 873157 h 1885950"/>
                <a:gd name="connsiteX146" fmla="*/ 351377 w 1438275"/>
                <a:gd name="connsiteY146" fmla="*/ 881158 h 1885950"/>
                <a:gd name="connsiteX147" fmla="*/ 350139 w 1438275"/>
                <a:gd name="connsiteY147" fmla="*/ 886111 h 1885950"/>
                <a:gd name="connsiteX148" fmla="*/ 362903 w 1438275"/>
                <a:gd name="connsiteY148" fmla="*/ 902779 h 1885950"/>
                <a:gd name="connsiteX149" fmla="*/ 371475 w 1438275"/>
                <a:gd name="connsiteY149" fmla="*/ 905923 h 1885950"/>
                <a:gd name="connsiteX150" fmla="*/ 371189 w 1438275"/>
                <a:gd name="connsiteY150" fmla="*/ 910209 h 1885950"/>
                <a:gd name="connsiteX151" fmla="*/ 365474 w 1438275"/>
                <a:gd name="connsiteY151" fmla="*/ 912400 h 1885950"/>
                <a:gd name="connsiteX152" fmla="*/ 348425 w 1438275"/>
                <a:gd name="connsiteY152" fmla="*/ 902970 h 1885950"/>
                <a:gd name="connsiteX153" fmla="*/ 311372 w 1438275"/>
                <a:gd name="connsiteY153" fmla="*/ 858964 h 1885950"/>
                <a:gd name="connsiteX154" fmla="*/ 301752 w 1438275"/>
                <a:gd name="connsiteY154" fmla="*/ 856774 h 1885950"/>
                <a:gd name="connsiteX155" fmla="*/ 271462 w 1438275"/>
                <a:gd name="connsiteY155" fmla="*/ 869632 h 1885950"/>
                <a:gd name="connsiteX156" fmla="*/ 268034 w 1438275"/>
                <a:gd name="connsiteY156" fmla="*/ 867727 h 1885950"/>
                <a:gd name="connsiteX157" fmla="*/ 265462 w 1438275"/>
                <a:gd name="connsiteY157" fmla="*/ 852106 h 1885950"/>
                <a:gd name="connsiteX158" fmla="*/ 261461 w 1438275"/>
                <a:gd name="connsiteY158" fmla="*/ 846868 h 1885950"/>
                <a:gd name="connsiteX159" fmla="*/ 254413 w 1438275"/>
                <a:gd name="connsiteY159" fmla="*/ 852868 h 1885950"/>
                <a:gd name="connsiteX160" fmla="*/ 254413 w 1438275"/>
                <a:gd name="connsiteY160" fmla="*/ 869823 h 1885950"/>
                <a:gd name="connsiteX161" fmla="*/ 251651 w 1438275"/>
                <a:gd name="connsiteY161" fmla="*/ 874395 h 1885950"/>
                <a:gd name="connsiteX162" fmla="*/ 228886 w 1438275"/>
                <a:gd name="connsiteY162" fmla="*/ 876586 h 1885950"/>
                <a:gd name="connsiteX163" fmla="*/ 215075 w 1438275"/>
                <a:gd name="connsiteY163" fmla="*/ 871061 h 1885950"/>
                <a:gd name="connsiteX164" fmla="*/ 209360 w 1438275"/>
                <a:gd name="connsiteY164" fmla="*/ 858012 h 1885950"/>
                <a:gd name="connsiteX165" fmla="*/ 209645 w 1438275"/>
                <a:gd name="connsiteY165" fmla="*/ 842581 h 1885950"/>
                <a:gd name="connsiteX166" fmla="*/ 231553 w 1438275"/>
                <a:gd name="connsiteY166" fmla="*/ 825246 h 1885950"/>
                <a:gd name="connsiteX167" fmla="*/ 237935 w 1438275"/>
                <a:gd name="connsiteY167" fmla="*/ 812197 h 1885950"/>
                <a:gd name="connsiteX168" fmla="*/ 233458 w 1438275"/>
                <a:gd name="connsiteY168" fmla="*/ 808006 h 1885950"/>
                <a:gd name="connsiteX169" fmla="*/ 222409 w 1438275"/>
                <a:gd name="connsiteY169" fmla="*/ 808006 h 1885950"/>
                <a:gd name="connsiteX170" fmla="*/ 200787 w 1438275"/>
                <a:gd name="connsiteY170" fmla="*/ 821436 h 1885950"/>
                <a:gd name="connsiteX171" fmla="*/ 188309 w 1438275"/>
                <a:gd name="connsiteY171" fmla="*/ 825722 h 1885950"/>
                <a:gd name="connsiteX172" fmla="*/ 180880 w 1438275"/>
                <a:gd name="connsiteY172" fmla="*/ 820007 h 1885950"/>
                <a:gd name="connsiteX173" fmla="*/ 179546 w 1438275"/>
                <a:gd name="connsiteY173" fmla="*/ 805148 h 1885950"/>
                <a:gd name="connsiteX174" fmla="*/ 161449 w 1438275"/>
                <a:gd name="connsiteY174" fmla="*/ 769048 h 1885950"/>
                <a:gd name="connsiteX175" fmla="*/ 163068 w 1438275"/>
                <a:gd name="connsiteY175" fmla="*/ 751427 h 1885950"/>
                <a:gd name="connsiteX176" fmla="*/ 175736 w 1438275"/>
                <a:gd name="connsiteY176" fmla="*/ 727996 h 1885950"/>
                <a:gd name="connsiteX177" fmla="*/ 173831 w 1438275"/>
                <a:gd name="connsiteY177" fmla="*/ 711708 h 1885950"/>
                <a:gd name="connsiteX178" fmla="*/ 170021 w 1438275"/>
                <a:gd name="connsiteY178" fmla="*/ 709326 h 1885950"/>
                <a:gd name="connsiteX179" fmla="*/ 161544 w 1438275"/>
                <a:gd name="connsiteY179" fmla="*/ 711136 h 1885950"/>
                <a:gd name="connsiteX180" fmla="*/ 161163 w 1438275"/>
                <a:gd name="connsiteY180" fmla="*/ 696944 h 1885950"/>
                <a:gd name="connsiteX181" fmla="*/ 148019 w 1438275"/>
                <a:gd name="connsiteY181" fmla="*/ 700183 h 1885950"/>
                <a:gd name="connsiteX182" fmla="*/ 139256 w 1438275"/>
                <a:gd name="connsiteY182" fmla="*/ 681418 h 1885950"/>
                <a:gd name="connsiteX183" fmla="*/ 127635 w 1438275"/>
                <a:gd name="connsiteY183" fmla="*/ 683895 h 1885950"/>
                <a:gd name="connsiteX184" fmla="*/ 123730 w 1438275"/>
                <a:gd name="connsiteY184" fmla="*/ 649986 h 1885950"/>
                <a:gd name="connsiteX185" fmla="*/ 114014 w 1438275"/>
                <a:gd name="connsiteY185" fmla="*/ 635127 h 1885950"/>
                <a:gd name="connsiteX186" fmla="*/ 125920 w 1438275"/>
                <a:gd name="connsiteY186" fmla="*/ 624364 h 1885950"/>
                <a:gd name="connsiteX187" fmla="*/ 121634 w 1438275"/>
                <a:gd name="connsiteY187" fmla="*/ 617601 h 1885950"/>
                <a:gd name="connsiteX188" fmla="*/ 142208 w 1438275"/>
                <a:gd name="connsiteY188" fmla="*/ 605980 h 1885950"/>
                <a:gd name="connsiteX189" fmla="*/ 116491 w 1438275"/>
                <a:gd name="connsiteY189" fmla="*/ 559689 h 1885950"/>
                <a:gd name="connsiteX190" fmla="*/ 112967 w 1438275"/>
                <a:gd name="connsiteY190" fmla="*/ 544830 h 1885950"/>
                <a:gd name="connsiteX191" fmla="*/ 103918 w 1438275"/>
                <a:gd name="connsiteY191" fmla="*/ 540639 h 1885950"/>
                <a:gd name="connsiteX192" fmla="*/ 99346 w 1438275"/>
                <a:gd name="connsiteY192" fmla="*/ 528828 h 1885950"/>
                <a:gd name="connsiteX193" fmla="*/ 98774 w 1438275"/>
                <a:gd name="connsiteY193" fmla="*/ 518826 h 1885950"/>
                <a:gd name="connsiteX194" fmla="*/ 78391 w 1438275"/>
                <a:gd name="connsiteY194" fmla="*/ 523208 h 1885950"/>
                <a:gd name="connsiteX195" fmla="*/ 73914 w 1438275"/>
                <a:gd name="connsiteY195" fmla="*/ 507111 h 1885950"/>
                <a:gd name="connsiteX196" fmla="*/ 75438 w 1438275"/>
                <a:gd name="connsiteY196" fmla="*/ 499681 h 1885950"/>
                <a:gd name="connsiteX197" fmla="*/ 73628 w 1438275"/>
                <a:gd name="connsiteY197" fmla="*/ 491109 h 1885950"/>
                <a:gd name="connsiteX198" fmla="*/ 79153 w 1438275"/>
                <a:gd name="connsiteY198" fmla="*/ 482346 h 1885950"/>
                <a:gd name="connsiteX199" fmla="*/ 78391 w 1438275"/>
                <a:gd name="connsiteY199" fmla="*/ 474345 h 1885950"/>
                <a:gd name="connsiteX200" fmla="*/ 65246 w 1438275"/>
                <a:gd name="connsiteY200" fmla="*/ 483298 h 1885950"/>
                <a:gd name="connsiteX201" fmla="*/ 15431 w 1438275"/>
                <a:gd name="connsiteY201" fmla="*/ 495681 h 1885950"/>
                <a:gd name="connsiteX202" fmla="*/ 9525 w 1438275"/>
                <a:gd name="connsiteY202" fmla="*/ 488156 h 1885950"/>
                <a:gd name="connsiteX203" fmla="*/ 9906 w 1438275"/>
                <a:gd name="connsiteY203" fmla="*/ 481870 h 1885950"/>
                <a:gd name="connsiteX204" fmla="*/ 27432 w 1438275"/>
                <a:gd name="connsiteY204" fmla="*/ 467106 h 1885950"/>
                <a:gd name="connsiteX205" fmla="*/ 40862 w 1438275"/>
                <a:gd name="connsiteY205" fmla="*/ 443674 h 1885950"/>
                <a:gd name="connsiteX206" fmla="*/ 42101 w 1438275"/>
                <a:gd name="connsiteY206" fmla="*/ 402241 h 1885950"/>
                <a:gd name="connsiteX207" fmla="*/ 46292 w 1438275"/>
                <a:gd name="connsiteY207" fmla="*/ 406336 h 1885950"/>
                <a:gd name="connsiteX208" fmla="*/ 50959 w 1438275"/>
                <a:gd name="connsiteY208" fmla="*/ 396907 h 1885950"/>
                <a:gd name="connsiteX209" fmla="*/ 74581 w 1438275"/>
                <a:gd name="connsiteY209" fmla="*/ 368141 h 1885950"/>
                <a:gd name="connsiteX210" fmla="*/ 94107 w 1438275"/>
                <a:gd name="connsiteY210" fmla="*/ 350520 h 1885950"/>
                <a:gd name="connsiteX211" fmla="*/ 104966 w 1438275"/>
                <a:gd name="connsiteY211" fmla="*/ 344329 h 1885950"/>
                <a:gd name="connsiteX212" fmla="*/ 115348 w 1438275"/>
                <a:gd name="connsiteY212" fmla="*/ 342805 h 1885950"/>
                <a:gd name="connsiteX213" fmla="*/ 127445 w 1438275"/>
                <a:gd name="connsiteY213" fmla="*/ 333946 h 1885950"/>
                <a:gd name="connsiteX214" fmla="*/ 143542 w 1438275"/>
                <a:gd name="connsiteY214" fmla="*/ 328422 h 1885950"/>
                <a:gd name="connsiteX215" fmla="*/ 175736 w 1438275"/>
                <a:gd name="connsiteY215" fmla="*/ 347281 h 1885950"/>
                <a:gd name="connsiteX216" fmla="*/ 177737 w 1438275"/>
                <a:gd name="connsiteY216" fmla="*/ 342805 h 1885950"/>
                <a:gd name="connsiteX217" fmla="*/ 195262 w 1438275"/>
                <a:gd name="connsiteY217" fmla="*/ 328993 h 1885950"/>
                <a:gd name="connsiteX218" fmla="*/ 204692 w 1438275"/>
                <a:gd name="connsiteY218" fmla="*/ 290512 h 1885950"/>
                <a:gd name="connsiteX219" fmla="*/ 219551 w 1438275"/>
                <a:gd name="connsiteY219" fmla="*/ 285464 h 1885950"/>
                <a:gd name="connsiteX220" fmla="*/ 238601 w 1438275"/>
                <a:gd name="connsiteY220" fmla="*/ 285178 h 1885950"/>
                <a:gd name="connsiteX221" fmla="*/ 247079 w 1438275"/>
                <a:gd name="connsiteY221" fmla="*/ 281368 h 1885950"/>
                <a:gd name="connsiteX222" fmla="*/ 239840 w 1438275"/>
                <a:gd name="connsiteY222" fmla="*/ 262795 h 1885950"/>
                <a:gd name="connsiteX223" fmla="*/ 229362 w 1438275"/>
                <a:gd name="connsiteY223" fmla="*/ 251746 h 1885950"/>
                <a:gd name="connsiteX224" fmla="*/ 233934 w 1438275"/>
                <a:gd name="connsiteY224" fmla="*/ 248221 h 1885950"/>
                <a:gd name="connsiteX225" fmla="*/ 258509 w 1438275"/>
                <a:gd name="connsiteY225" fmla="*/ 237363 h 1885950"/>
                <a:gd name="connsiteX226" fmla="*/ 260699 w 1438275"/>
                <a:gd name="connsiteY226" fmla="*/ 241078 h 1885950"/>
                <a:gd name="connsiteX227" fmla="*/ 292227 w 1438275"/>
                <a:gd name="connsiteY227" fmla="*/ 231553 h 1885950"/>
                <a:gd name="connsiteX228" fmla="*/ 314325 w 1438275"/>
                <a:gd name="connsiteY228" fmla="*/ 228124 h 1885950"/>
                <a:gd name="connsiteX229" fmla="*/ 328136 w 1438275"/>
                <a:gd name="connsiteY229" fmla="*/ 229933 h 1885950"/>
                <a:gd name="connsiteX230" fmla="*/ 333947 w 1438275"/>
                <a:gd name="connsiteY230" fmla="*/ 227742 h 1885950"/>
                <a:gd name="connsiteX231" fmla="*/ 344424 w 1438275"/>
                <a:gd name="connsiteY231" fmla="*/ 244221 h 1885950"/>
                <a:gd name="connsiteX232" fmla="*/ 357759 w 1438275"/>
                <a:gd name="connsiteY232" fmla="*/ 239077 h 1885950"/>
                <a:gd name="connsiteX233" fmla="*/ 373190 w 1438275"/>
                <a:gd name="connsiteY233" fmla="*/ 240887 h 1885950"/>
                <a:gd name="connsiteX234" fmla="*/ 376904 w 1438275"/>
                <a:gd name="connsiteY234" fmla="*/ 244221 h 1885950"/>
                <a:gd name="connsiteX235" fmla="*/ 377952 w 1438275"/>
                <a:gd name="connsiteY235" fmla="*/ 249650 h 1885950"/>
                <a:gd name="connsiteX236" fmla="*/ 396526 w 1438275"/>
                <a:gd name="connsiteY236" fmla="*/ 259270 h 1885950"/>
                <a:gd name="connsiteX237" fmla="*/ 409289 w 1438275"/>
                <a:gd name="connsiteY237" fmla="*/ 242887 h 1885950"/>
                <a:gd name="connsiteX238" fmla="*/ 413099 w 1438275"/>
                <a:gd name="connsiteY238" fmla="*/ 226028 h 1885950"/>
                <a:gd name="connsiteX239" fmla="*/ 435293 w 1438275"/>
                <a:gd name="connsiteY239" fmla="*/ 210217 h 1885950"/>
                <a:gd name="connsiteX240" fmla="*/ 444437 w 1438275"/>
                <a:gd name="connsiteY240" fmla="*/ 214598 h 1885950"/>
                <a:gd name="connsiteX241" fmla="*/ 459677 w 1438275"/>
                <a:gd name="connsiteY241" fmla="*/ 215741 h 1885950"/>
                <a:gd name="connsiteX242" fmla="*/ 473964 w 1438275"/>
                <a:gd name="connsiteY242" fmla="*/ 211931 h 1885950"/>
                <a:gd name="connsiteX243" fmla="*/ 487204 w 1438275"/>
                <a:gd name="connsiteY243" fmla="*/ 201930 h 1885950"/>
                <a:gd name="connsiteX244" fmla="*/ 494729 w 1438275"/>
                <a:gd name="connsiteY244" fmla="*/ 213074 h 1885950"/>
                <a:gd name="connsiteX245" fmla="*/ 511778 w 1438275"/>
                <a:gd name="connsiteY245" fmla="*/ 225742 h 1885950"/>
                <a:gd name="connsiteX246" fmla="*/ 517208 w 1438275"/>
                <a:gd name="connsiteY246" fmla="*/ 220884 h 1885950"/>
                <a:gd name="connsiteX247" fmla="*/ 521208 w 1438275"/>
                <a:gd name="connsiteY247" fmla="*/ 212503 h 1885950"/>
                <a:gd name="connsiteX248" fmla="*/ 527971 w 1438275"/>
                <a:gd name="connsiteY248" fmla="*/ 207264 h 1885950"/>
                <a:gd name="connsiteX249" fmla="*/ 515112 w 1438275"/>
                <a:gd name="connsiteY249" fmla="*/ 190786 h 1885950"/>
                <a:gd name="connsiteX250" fmla="*/ 544164 w 1438275"/>
                <a:gd name="connsiteY250" fmla="*/ 190976 h 1885950"/>
                <a:gd name="connsiteX251" fmla="*/ 560546 w 1438275"/>
                <a:gd name="connsiteY251" fmla="*/ 185928 h 1885950"/>
                <a:gd name="connsiteX252" fmla="*/ 597123 w 1438275"/>
                <a:gd name="connsiteY252" fmla="*/ 185547 h 1885950"/>
                <a:gd name="connsiteX253" fmla="*/ 623221 w 1438275"/>
                <a:gd name="connsiteY253" fmla="*/ 191167 h 1885950"/>
                <a:gd name="connsiteX254" fmla="*/ 622840 w 1438275"/>
                <a:gd name="connsiteY254" fmla="*/ 186880 h 1885950"/>
                <a:gd name="connsiteX255" fmla="*/ 649796 w 1438275"/>
                <a:gd name="connsiteY255" fmla="*/ 177260 h 1885950"/>
                <a:gd name="connsiteX256" fmla="*/ 667893 w 1438275"/>
                <a:gd name="connsiteY256" fmla="*/ 179165 h 1885950"/>
                <a:gd name="connsiteX257" fmla="*/ 680276 w 1438275"/>
                <a:gd name="connsiteY257" fmla="*/ 177165 h 1885950"/>
                <a:gd name="connsiteX258" fmla="*/ 682085 w 1438275"/>
                <a:gd name="connsiteY258" fmla="*/ 168973 h 1885950"/>
                <a:gd name="connsiteX259" fmla="*/ 690467 w 1438275"/>
                <a:gd name="connsiteY259" fmla="*/ 159448 h 1885950"/>
                <a:gd name="connsiteX260" fmla="*/ 696278 w 1438275"/>
                <a:gd name="connsiteY260" fmla="*/ 146590 h 1885950"/>
                <a:gd name="connsiteX261" fmla="*/ 707232 w 1438275"/>
                <a:gd name="connsiteY261" fmla="*/ 148304 h 1885950"/>
                <a:gd name="connsiteX262" fmla="*/ 709231 w 1438275"/>
                <a:gd name="connsiteY262" fmla="*/ 145828 h 1885950"/>
                <a:gd name="connsiteX263" fmla="*/ 713899 w 1438275"/>
                <a:gd name="connsiteY263" fmla="*/ 125444 h 1885950"/>
                <a:gd name="connsiteX264" fmla="*/ 719614 w 1438275"/>
                <a:gd name="connsiteY264" fmla="*/ 115824 h 1885950"/>
                <a:gd name="connsiteX265" fmla="*/ 712946 w 1438275"/>
                <a:gd name="connsiteY265" fmla="*/ 106108 h 1885950"/>
                <a:gd name="connsiteX266" fmla="*/ 717233 w 1438275"/>
                <a:gd name="connsiteY266" fmla="*/ 98774 h 1885950"/>
                <a:gd name="connsiteX267" fmla="*/ 721138 w 1438275"/>
                <a:gd name="connsiteY267" fmla="*/ 98107 h 1885950"/>
                <a:gd name="connsiteX268" fmla="*/ 711137 w 1438275"/>
                <a:gd name="connsiteY268" fmla="*/ 91535 h 1885950"/>
                <a:gd name="connsiteX269" fmla="*/ 710280 w 1438275"/>
                <a:gd name="connsiteY269" fmla="*/ 84010 h 1885950"/>
                <a:gd name="connsiteX270" fmla="*/ 701135 w 1438275"/>
                <a:gd name="connsiteY270" fmla="*/ 82867 h 1885950"/>
                <a:gd name="connsiteX271" fmla="*/ 690848 w 1438275"/>
                <a:gd name="connsiteY271" fmla="*/ 75628 h 1885950"/>
                <a:gd name="connsiteX272" fmla="*/ 688753 w 1438275"/>
                <a:gd name="connsiteY272" fmla="*/ 58959 h 1885950"/>
                <a:gd name="connsiteX273" fmla="*/ 698659 w 1438275"/>
                <a:gd name="connsiteY273" fmla="*/ 45053 h 1885950"/>
                <a:gd name="connsiteX274" fmla="*/ 711232 w 1438275"/>
                <a:gd name="connsiteY274" fmla="*/ 34385 h 1885950"/>
                <a:gd name="connsiteX275" fmla="*/ 722091 w 1438275"/>
                <a:gd name="connsiteY275" fmla="*/ 27146 h 1885950"/>
                <a:gd name="connsiteX276" fmla="*/ 739235 w 1438275"/>
                <a:gd name="connsiteY276" fmla="*/ 22288 h 1885950"/>
                <a:gd name="connsiteX277" fmla="*/ 750570 w 1438275"/>
                <a:gd name="connsiteY277" fmla="*/ 20574 h 1885950"/>
                <a:gd name="connsiteX278" fmla="*/ 768191 w 1438275"/>
                <a:gd name="connsiteY278" fmla="*/ 23717 h 1885950"/>
                <a:gd name="connsiteX279" fmla="*/ 773811 w 1438275"/>
                <a:gd name="connsiteY279" fmla="*/ 36576 h 1885950"/>
                <a:gd name="connsiteX280" fmla="*/ 771049 w 1438275"/>
                <a:gd name="connsiteY280" fmla="*/ 52387 h 1885950"/>
                <a:gd name="connsiteX281" fmla="*/ 786574 w 1438275"/>
                <a:gd name="connsiteY281" fmla="*/ 72675 h 1885950"/>
                <a:gd name="connsiteX282" fmla="*/ 791432 w 1438275"/>
                <a:gd name="connsiteY282" fmla="*/ 84010 h 1885950"/>
                <a:gd name="connsiteX283" fmla="*/ 804101 w 1438275"/>
                <a:gd name="connsiteY283" fmla="*/ 92011 h 1885950"/>
                <a:gd name="connsiteX284" fmla="*/ 834295 w 1438275"/>
                <a:gd name="connsiteY284" fmla="*/ 92773 h 1885950"/>
                <a:gd name="connsiteX285" fmla="*/ 854393 w 1438275"/>
                <a:gd name="connsiteY285" fmla="*/ 79248 h 1885950"/>
                <a:gd name="connsiteX286" fmla="*/ 873919 w 1438275"/>
                <a:gd name="connsiteY286" fmla="*/ 78295 h 1885950"/>
                <a:gd name="connsiteX287" fmla="*/ 887444 w 1438275"/>
                <a:gd name="connsiteY287" fmla="*/ 68580 h 1885950"/>
                <a:gd name="connsiteX288" fmla="*/ 922211 w 1438275"/>
                <a:gd name="connsiteY288" fmla="*/ 59531 h 1885950"/>
                <a:gd name="connsiteX289" fmla="*/ 929355 w 1438275"/>
                <a:gd name="connsiteY289" fmla="*/ 69247 h 1885950"/>
                <a:gd name="connsiteX290" fmla="*/ 935355 w 1438275"/>
                <a:gd name="connsiteY290" fmla="*/ 64675 h 1885950"/>
                <a:gd name="connsiteX291" fmla="*/ 955643 w 1438275"/>
                <a:gd name="connsiteY291" fmla="*/ 58579 h 1885950"/>
                <a:gd name="connsiteX292" fmla="*/ 976598 w 1438275"/>
                <a:gd name="connsiteY292" fmla="*/ 41338 h 1885950"/>
                <a:gd name="connsiteX293" fmla="*/ 998601 w 1438275"/>
                <a:gd name="connsiteY293" fmla="*/ 30384 h 1885950"/>
                <a:gd name="connsiteX294" fmla="*/ 998029 w 1438275"/>
                <a:gd name="connsiteY294" fmla="*/ 21907 h 1885950"/>
                <a:gd name="connsiteX295" fmla="*/ 989647 w 1438275"/>
                <a:gd name="connsiteY295" fmla="*/ 14287 h 1885950"/>
                <a:gd name="connsiteX296" fmla="*/ 995553 w 1438275"/>
                <a:gd name="connsiteY296" fmla="*/ 9525 h 1885950"/>
                <a:gd name="connsiteX297" fmla="*/ 1001554 w 1438275"/>
                <a:gd name="connsiteY297" fmla="*/ 21050 h 1885950"/>
                <a:gd name="connsiteX298" fmla="*/ 1002697 w 1438275"/>
                <a:gd name="connsiteY298" fmla="*/ 29242 h 1885950"/>
                <a:gd name="connsiteX299" fmla="*/ 1012127 w 1438275"/>
                <a:gd name="connsiteY299" fmla="*/ 40957 h 1885950"/>
                <a:gd name="connsiteX300" fmla="*/ 1009650 w 1438275"/>
                <a:gd name="connsiteY300" fmla="*/ 50482 h 1885950"/>
                <a:gd name="connsiteX301" fmla="*/ 1012508 w 1438275"/>
                <a:gd name="connsiteY301" fmla="*/ 49816 h 1885950"/>
                <a:gd name="connsiteX302" fmla="*/ 1012603 w 1438275"/>
                <a:gd name="connsiteY302" fmla="*/ 68484 h 1885950"/>
                <a:gd name="connsiteX303" fmla="*/ 1018604 w 1438275"/>
                <a:gd name="connsiteY303" fmla="*/ 71818 h 1885950"/>
                <a:gd name="connsiteX304" fmla="*/ 1040321 w 1438275"/>
                <a:gd name="connsiteY304" fmla="*/ 70199 h 1885950"/>
                <a:gd name="connsiteX305" fmla="*/ 1076039 w 1438275"/>
                <a:gd name="connsiteY305" fmla="*/ 72009 h 1885950"/>
                <a:gd name="connsiteX306" fmla="*/ 1089184 w 1438275"/>
                <a:gd name="connsiteY306" fmla="*/ 60388 h 1885950"/>
                <a:gd name="connsiteX307" fmla="*/ 1093851 w 1438275"/>
                <a:gd name="connsiteY307" fmla="*/ 63055 h 1885950"/>
                <a:gd name="connsiteX308" fmla="*/ 1113472 w 1438275"/>
                <a:gd name="connsiteY308" fmla="*/ 54388 h 1885950"/>
                <a:gd name="connsiteX309" fmla="*/ 1128141 w 1438275"/>
                <a:gd name="connsiteY309" fmla="*/ 63532 h 1885950"/>
                <a:gd name="connsiteX310" fmla="*/ 1114997 w 1438275"/>
                <a:gd name="connsiteY310" fmla="*/ 79057 h 1885950"/>
                <a:gd name="connsiteX311" fmla="*/ 1134523 w 1438275"/>
                <a:gd name="connsiteY311" fmla="*/ 88392 h 1885950"/>
                <a:gd name="connsiteX312" fmla="*/ 1138333 w 1438275"/>
                <a:gd name="connsiteY312" fmla="*/ 88011 h 1885950"/>
                <a:gd name="connsiteX313" fmla="*/ 1140905 w 1438275"/>
                <a:gd name="connsiteY313" fmla="*/ 82582 h 1885950"/>
                <a:gd name="connsiteX314" fmla="*/ 1137000 w 1438275"/>
                <a:gd name="connsiteY314" fmla="*/ 70866 h 1885950"/>
                <a:gd name="connsiteX315" fmla="*/ 1130808 w 1438275"/>
                <a:gd name="connsiteY315" fmla="*/ 64294 h 1885950"/>
                <a:gd name="connsiteX316" fmla="*/ 1137190 w 1438275"/>
                <a:gd name="connsiteY316" fmla="*/ 54578 h 1885950"/>
                <a:gd name="connsiteX317" fmla="*/ 1140905 w 1438275"/>
                <a:gd name="connsiteY317" fmla="*/ 59150 h 1885950"/>
                <a:gd name="connsiteX318" fmla="*/ 1139381 w 1438275"/>
                <a:gd name="connsiteY318" fmla="*/ 64103 h 1885950"/>
                <a:gd name="connsiteX319" fmla="*/ 1142429 w 1438275"/>
                <a:gd name="connsiteY319" fmla="*/ 63817 h 1885950"/>
                <a:gd name="connsiteX320" fmla="*/ 1143667 w 1438275"/>
                <a:gd name="connsiteY320" fmla="*/ 66484 h 1885950"/>
                <a:gd name="connsiteX321" fmla="*/ 1153192 w 1438275"/>
                <a:gd name="connsiteY321" fmla="*/ 68484 h 1885950"/>
                <a:gd name="connsiteX322" fmla="*/ 1156906 w 1438275"/>
                <a:gd name="connsiteY322" fmla="*/ 65437 h 1885950"/>
                <a:gd name="connsiteX323" fmla="*/ 1169289 w 1438275"/>
                <a:gd name="connsiteY323" fmla="*/ 71628 h 1885950"/>
                <a:gd name="connsiteX324" fmla="*/ 1177957 w 1438275"/>
                <a:gd name="connsiteY324" fmla="*/ 66199 h 1885950"/>
                <a:gd name="connsiteX325" fmla="*/ 1185863 w 1438275"/>
                <a:gd name="connsiteY325" fmla="*/ 67437 h 1885950"/>
                <a:gd name="connsiteX326" fmla="*/ 1190911 w 1438275"/>
                <a:gd name="connsiteY326" fmla="*/ 60960 h 1885950"/>
                <a:gd name="connsiteX327" fmla="*/ 1192816 w 1438275"/>
                <a:gd name="connsiteY327" fmla="*/ 52578 h 1885950"/>
                <a:gd name="connsiteX328" fmla="*/ 1197769 w 1438275"/>
                <a:gd name="connsiteY328" fmla="*/ 50578 h 1885950"/>
                <a:gd name="connsiteX329" fmla="*/ 1203579 w 1438275"/>
                <a:gd name="connsiteY329" fmla="*/ 67246 h 1885950"/>
                <a:gd name="connsiteX330" fmla="*/ 1209771 w 1438275"/>
                <a:gd name="connsiteY330" fmla="*/ 76295 h 1885950"/>
                <a:gd name="connsiteX331" fmla="*/ 1215676 w 1438275"/>
                <a:gd name="connsiteY331" fmla="*/ 76486 h 1885950"/>
                <a:gd name="connsiteX332" fmla="*/ 1223677 w 1438275"/>
                <a:gd name="connsiteY332" fmla="*/ 101536 h 1885950"/>
                <a:gd name="connsiteX333" fmla="*/ 1228154 w 1438275"/>
                <a:gd name="connsiteY333" fmla="*/ 99060 h 1885950"/>
                <a:gd name="connsiteX334" fmla="*/ 1233678 w 1438275"/>
                <a:gd name="connsiteY334" fmla="*/ 101441 h 1885950"/>
                <a:gd name="connsiteX335" fmla="*/ 1241775 w 1438275"/>
                <a:gd name="connsiteY335" fmla="*/ 99155 h 1885950"/>
                <a:gd name="connsiteX336" fmla="*/ 1243870 w 1438275"/>
                <a:gd name="connsiteY336" fmla="*/ 118396 h 1885950"/>
                <a:gd name="connsiteX337" fmla="*/ 1259300 w 1438275"/>
                <a:gd name="connsiteY337" fmla="*/ 114205 h 1885950"/>
                <a:gd name="connsiteX338" fmla="*/ 1270350 w 1438275"/>
                <a:gd name="connsiteY338" fmla="*/ 122301 h 1885950"/>
                <a:gd name="connsiteX339" fmla="*/ 1280351 w 1438275"/>
                <a:gd name="connsiteY339" fmla="*/ 123920 h 1885950"/>
                <a:gd name="connsiteX340" fmla="*/ 1278922 w 1438275"/>
                <a:gd name="connsiteY340" fmla="*/ 115633 h 1885950"/>
                <a:gd name="connsiteX341" fmla="*/ 1296067 w 1438275"/>
                <a:gd name="connsiteY341" fmla="*/ 108871 h 1885950"/>
                <a:gd name="connsiteX342" fmla="*/ 1303592 w 1438275"/>
                <a:gd name="connsiteY342" fmla="*/ 121539 h 1885950"/>
                <a:gd name="connsiteX343" fmla="*/ 1304735 w 1438275"/>
                <a:gd name="connsiteY343" fmla="*/ 130111 h 1885950"/>
                <a:gd name="connsiteX344" fmla="*/ 1315498 w 1438275"/>
                <a:gd name="connsiteY344" fmla="*/ 126301 h 1885950"/>
                <a:gd name="connsiteX345" fmla="*/ 1324261 w 1438275"/>
                <a:gd name="connsiteY345" fmla="*/ 137541 h 1885950"/>
                <a:gd name="connsiteX346" fmla="*/ 1329881 w 1438275"/>
                <a:gd name="connsiteY346" fmla="*/ 139350 h 1885950"/>
                <a:gd name="connsiteX347" fmla="*/ 1324547 w 1438275"/>
                <a:gd name="connsiteY347" fmla="*/ 145447 h 1885950"/>
                <a:gd name="connsiteX348" fmla="*/ 1328547 w 1438275"/>
                <a:gd name="connsiteY348" fmla="*/ 156400 h 1885950"/>
                <a:gd name="connsiteX349" fmla="*/ 1320641 w 1438275"/>
                <a:gd name="connsiteY349" fmla="*/ 158877 h 1885950"/>
                <a:gd name="connsiteX350" fmla="*/ 1323309 w 1438275"/>
                <a:gd name="connsiteY350" fmla="*/ 169735 h 1885950"/>
                <a:gd name="connsiteX351" fmla="*/ 1321594 w 1438275"/>
                <a:gd name="connsiteY351" fmla="*/ 174022 h 1885950"/>
                <a:gd name="connsiteX352" fmla="*/ 1288447 w 1438275"/>
                <a:gd name="connsiteY352" fmla="*/ 176403 h 1885950"/>
                <a:gd name="connsiteX353" fmla="*/ 1266444 w 1438275"/>
                <a:gd name="connsiteY353" fmla="*/ 186023 h 1885950"/>
                <a:gd name="connsiteX354" fmla="*/ 1271683 w 1438275"/>
                <a:gd name="connsiteY354" fmla="*/ 199644 h 1885950"/>
                <a:gd name="connsiteX355" fmla="*/ 1268921 w 1438275"/>
                <a:gd name="connsiteY355" fmla="*/ 202597 h 1885950"/>
                <a:gd name="connsiteX356" fmla="*/ 1272921 w 1438275"/>
                <a:gd name="connsiteY356" fmla="*/ 205073 h 1885950"/>
                <a:gd name="connsiteX357" fmla="*/ 1260729 w 1438275"/>
                <a:gd name="connsiteY357" fmla="*/ 216884 h 1885950"/>
                <a:gd name="connsiteX358" fmla="*/ 1268730 w 1438275"/>
                <a:gd name="connsiteY358" fmla="*/ 224409 h 1885950"/>
                <a:gd name="connsiteX359" fmla="*/ 1249775 w 1438275"/>
                <a:gd name="connsiteY359" fmla="*/ 232315 h 1885950"/>
                <a:gd name="connsiteX360" fmla="*/ 1224153 w 1438275"/>
                <a:gd name="connsiteY360" fmla="*/ 232886 h 1885950"/>
                <a:gd name="connsiteX361" fmla="*/ 1201769 w 1438275"/>
                <a:gd name="connsiteY361" fmla="*/ 253365 h 1885950"/>
                <a:gd name="connsiteX362" fmla="*/ 1200722 w 1438275"/>
                <a:gd name="connsiteY362" fmla="*/ 258127 h 1885950"/>
                <a:gd name="connsiteX363" fmla="*/ 1205198 w 1438275"/>
                <a:gd name="connsiteY363" fmla="*/ 256794 h 1885950"/>
                <a:gd name="connsiteX364" fmla="*/ 1208532 w 1438275"/>
                <a:gd name="connsiteY364" fmla="*/ 264033 h 1885950"/>
                <a:gd name="connsiteX365" fmla="*/ 1211008 w 1438275"/>
                <a:gd name="connsiteY365" fmla="*/ 277273 h 1885950"/>
                <a:gd name="connsiteX366" fmla="*/ 1210437 w 1438275"/>
                <a:gd name="connsiteY366" fmla="*/ 293084 h 1885950"/>
                <a:gd name="connsiteX367" fmla="*/ 1225963 w 1438275"/>
                <a:gd name="connsiteY367" fmla="*/ 297084 h 1885950"/>
                <a:gd name="connsiteX368" fmla="*/ 1223581 w 1438275"/>
                <a:gd name="connsiteY368" fmla="*/ 311182 h 1885950"/>
                <a:gd name="connsiteX369" fmla="*/ 1216533 w 1438275"/>
                <a:gd name="connsiteY369" fmla="*/ 316420 h 1885950"/>
                <a:gd name="connsiteX370" fmla="*/ 1210342 w 1438275"/>
                <a:gd name="connsiteY370" fmla="*/ 316706 h 1885950"/>
                <a:gd name="connsiteX371" fmla="*/ 1207484 w 1438275"/>
                <a:gd name="connsiteY371" fmla="*/ 308419 h 1885950"/>
                <a:gd name="connsiteX372" fmla="*/ 1197864 w 1438275"/>
                <a:gd name="connsiteY372" fmla="*/ 306324 h 1885950"/>
                <a:gd name="connsiteX373" fmla="*/ 1195006 w 1438275"/>
                <a:gd name="connsiteY373" fmla="*/ 297656 h 1885950"/>
                <a:gd name="connsiteX374" fmla="*/ 1189101 w 1438275"/>
                <a:gd name="connsiteY374" fmla="*/ 297751 h 1885950"/>
                <a:gd name="connsiteX375" fmla="*/ 1185958 w 1438275"/>
                <a:gd name="connsiteY375" fmla="*/ 312039 h 1885950"/>
                <a:gd name="connsiteX376" fmla="*/ 1176528 w 1438275"/>
                <a:gd name="connsiteY376" fmla="*/ 309562 h 1885950"/>
                <a:gd name="connsiteX377" fmla="*/ 1176242 w 1438275"/>
                <a:gd name="connsiteY377" fmla="*/ 311944 h 1885950"/>
                <a:gd name="connsiteX378" fmla="*/ 1169384 w 1438275"/>
                <a:gd name="connsiteY378" fmla="*/ 313182 h 1885950"/>
                <a:gd name="connsiteX379" fmla="*/ 1170337 w 1438275"/>
                <a:gd name="connsiteY379" fmla="*/ 327850 h 1885950"/>
                <a:gd name="connsiteX380" fmla="*/ 1161860 w 1438275"/>
                <a:gd name="connsiteY380" fmla="*/ 327184 h 1885950"/>
                <a:gd name="connsiteX381" fmla="*/ 1164432 w 1438275"/>
                <a:gd name="connsiteY381" fmla="*/ 314801 h 1885950"/>
                <a:gd name="connsiteX382" fmla="*/ 1157192 w 1438275"/>
                <a:gd name="connsiteY382" fmla="*/ 314992 h 1885950"/>
                <a:gd name="connsiteX383" fmla="*/ 1154430 w 1438275"/>
                <a:gd name="connsiteY383" fmla="*/ 323374 h 1885950"/>
                <a:gd name="connsiteX384" fmla="*/ 1156621 w 1438275"/>
                <a:gd name="connsiteY384" fmla="*/ 324612 h 1885950"/>
                <a:gd name="connsiteX385" fmla="*/ 1156240 w 1438275"/>
                <a:gd name="connsiteY385" fmla="*/ 350615 h 1885950"/>
                <a:gd name="connsiteX386" fmla="*/ 1143857 w 1438275"/>
                <a:gd name="connsiteY386" fmla="*/ 355854 h 1885950"/>
                <a:gd name="connsiteX387" fmla="*/ 1141857 w 1438275"/>
                <a:gd name="connsiteY387" fmla="*/ 365760 h 1885950"/>
                <a:gd name="connsiteX388" fmla="*/ 1136618 w 1438275"/>
                <a:gd name="connsiteY388" fmla="*/ 364617 h 1885950"/>
                <a:gd name="connsiteX389" fmla="*/ 1136142 w 1438275"/>
                <a:gd name="connsiteY389" fmla="*/ 357473 h 1885950"/>
                <a:gd name="connsiteX390" fmla="*/ 1133571 w 1438275"/>
                <a:gd name="connsiteY390" fmla="*/ 373761 h 1885950"/>
                <a:gd name="connsiteX391" fmla="*/ 1136618 w 1438275"/>
                <a:gd name="connsiteY391" fmla="*/ 375380 h 1885950"/>
                <a:gd name="connsiteX392" fmla="*/ 1136333 w 1438275"/>
                <a:gd name="connsiteY392" fmla="*/ 380047 h 1885950"/>
                <a:gd name="connsiteX393" fmla="*/ 1131856 w 1438275"/>
                <a:gd name="connsiteY393" fmla="*/ 380333 h 1885950"/>
                <a:gd name="connsiteX394" fmla="*/ 1131856 w 1438275"/>
                <a:gd name="connsiteY394" fmla="*/ 386048 h 1885950"/>
                <a:gd name="connsiteX395" fmla="*/ 1127284 w 1438275"/>
                <a:gd name="connsiteY395" fmla="*/ 386524 h 1885950"/>
                <a:gd name="connsiteX396" fmla="*/ 1126808 w 1438275"/>
                <a:gd name="connsiteY396" fmla="*/ 391954 h 1885950"/>
                <a:gd name="connsiteX397" fmla="*/ 1132237 w 1438275"/>
                <a:gd name="connsiteY397" fmla="*/ 393763 h 1885950"/>
                <a:gd name="connsiteX398" fmla="*/ 1129760 w 1438275"/>
                <a:gd name="connsiteY398" fmla="*/ 399383 h 1885950"/>
                <a:gd name="connsiteX399" fmla="*/ 1135952 w 1438275"/>
                <a:gd name="connsiteY399" fmla="*/ 401098 h 1885950"/>
                <a:gd name="connsiteX400" fmla="*/ 1132999 w 1438275"/>
                <a:gd name="connsiteY400" fmla="*/ 424529 h 1885950"/>
                <a:gd name="connsiteX401" fmla="*/ 1141381 w 1438275"/>
                <a:gd name="connsiteY401" fmla="*/ 445198 h 1885950"/>
                <a:gd name="connsiteX402" fmla="*/ 1145191 w 1438275"/>
                <a:gd name="connsiteY402" fmla="*/ 447103 h 1885950"/>
                <a:gd name="connsiteX403" fmla="*/ 1141952 w 1438275"/>
                <a:gd name="connsiteY403" fmla="*/ 449294 h 1885950"/>
                <a:gd name="connsiteX404" fmla="*/ 1148810 w 1438275"/>
                <a:gd name="connsiteY404" fmla="*/ 456438 h 1885950"/>
                <a:gd name="connsiteX405" fmla="*/ 1145667 w 1438275"/>
                <a:gd name="connsiteY405" fmla="*/ 462534 h 1885950"/>
                <a:gd name="connsiteX406" fmla="*/ 1147572 w 1438275"/>
                <a:gd name="connsiteY406" fmla="*/ 463963 h 1885950"/>
                <a:gd name="connsiteX407" fmla="*/ 1133380 w 1438275"/>
                <a:gd name="connsiteY407" fmla="*/ 472154 h 1885950"/>
                <a:gd name="connsiteX408" fmla="*/ 1133380 w 1438275"/>
                <a:gd name="connsiteY408" fmla="*/ 477202 h 1885950"/>
                <a:gd name="connsiteX409" fmla="*/ 1137666 w 1438275"/>
                <a:gd name="connsiteY409" fmla="*/ 476821 h 1885950"/>
                <a:gd name="connsiteX410" fmla="*/ 1133571 w 1438275"/>
                <a:gd name="connsiteY410" fmla="*/ 478917 h 1885950"/>
                <a:gd name="connsiteX411" fmla="*/ 1133665 w 1438275"/>
                <a:gd name="connsiteY411" fmla="*/ 487013 h 1885950"/>
                <a:gd name="connsiteX412" fmla="*/ 1140048 w 1438275"/>
                <a:gd name="connsiteY412" fmla="*/ 501491 h 1885950"/>
                <a:gd name="connsiteX413" fmla="*/ 1157478 w 1438275"/>
                <a:gd name="connsiteY413" fmla="*/ 522541 h 1885950"/>
                <a:gd name="connsiteX414" fmla="*/ 1145953 w 1438275"/>
                <a:gd name="connsiteY414" fmla="*/ 532447 h 1885950"/>
                <a:gd name="connsiteX415" fmla="*/ 1144333 w 1438275"/>
                <a:gd name="connsiteY415" fmla="*/ 538734 h 1885950"/>
                <a:gd name="connsiteX416" fmla="*/ 1146239 w 1438275"/>
                <a:gd name="connsiteY416" fmla="*/ 548830 h 1885950"/>
                <a:gd name="connsiteX417" fmla="*/ 1141191 w 1438275"/>
                <a:gd name="connsiteY417" fmla="*/ 555498 h 1885950"/>
                <a:gd name="connsiteX418" fmla="*/ 1136523 w 1438275"/>
                <a:gd name="connsiteY418" fmla="*/ 557308 h 1885950"/>
                <a:gd name="connsiteX419" fmla="*/ 1132618 w 1438275"/>
                <a:gd name="connsiteY419" fmla="*/ 584168 h 1885950"/>
                <a:gd name="connsiteX420" fmla="*/ 1138047 w 1438275"/>
                <a:gd name="connsiteY420" fmla="*/ 601408 h 1885950"/>
                <a:gd name="connsiteX421" fmla="*/ 1155192 w 1438275"/>
                <a:gd name="connsiteY421" fmla="*/ 595217 h 1885950"/>
                <a:gd name="connsiteX422" fmla="*/ 1156621 w 1438275"/>
                <a:gd name="connsiteY422" fmla="*/ 598265 h 1885950"/>
                <a:gd name="connsiteX423" fmla="*/ 1164717 w 1438275"/>
                <a:gd name="connsiteY423" fmla="*/ 594455 h 1885950"/>
                <a:gd name="connsiteX424" fmla="*/ 1191292 w 1438275"/>
                <a:gd name="connsiteY424" fmla="*/ 590645 h 1885950"/>
                <a:gd name="connsiteX425" fmla="*/ 1202246 w 1438275"/>
                <a:gd name="connsiteY425" fmla="*/ 634174 h 1885950"/>
                <a:gd name="connsiteX426" fmla="*/ 1199388 w 1438275"/>
                <a:gd name="connsiteY426" fmla="*/ 640461 h 1885950"/>
                <a:gd name="connsiteX427" fmla="*/ 1202627 w 1438275"/>
                <a:gd name="connsiteY427" fmla="*/ 654558 h 1885950"/>
                <a:gd name="connsiteX428" fmla="*/ 1193578 w 1438275"/>
                <a:gd name="connsiteY428" fmla="*/ 661416 h 1885950"/>
                <a:gd name="connsiteX429" fmla="*/ 1196055 w 1438275"/>
                <a:gd name="connsiteY429" fmla="*/ 665702 h 1885950"/>
                <a:gd name="connsiteX430" fmla="*/ 1184720 w 1438275"/>
                <a:gd name="connsiteY430" fmla="*/ 664083 h 1885950"/>
                <a:gd name="connsiteX431" fmla="*/ 1187482 w 1438275"/>
                <a:gd name="connsiteY431" fmla="*/ 671322 h 1885950"/>
                <a:gd name="connsiteX432" fmla="*/ 1179195 w 1438275"/>
                <a:gd name="connsiteY432" fmla="*/ 676275 h 1885950"/>
                <a:gd name="connsiteX433" fmla="*/ 1183958 w 1438275"/>
                <a:gd name="connsiteY433" fmla="*/ 681038 h 1885950"/>
                <a:gd name="connsiteX434" fmla="*/ 1178814 w 1438275"/>
                <a:gd name="connsiteY434" fmla="*/ 687514 h 1885950"/>
                <a:gd name="connsiteX435" fmla="*/ 1182433 w 1438275"/>
                <a:gd name="connsiteY435" fmla="*/ 692753 h 1885950"/>
                <a:gd name="connsiteX436" fmla="*/ 1184529 w 1438275"/>
                <a:gd name="connsiteY436" fmla="*/ 691229 h 1885950"/>
                <a:gd name="connsiteX437" fmla="*/ 1198341 w 1438275"/>
                <a:gd name="connsiteY437" fmla="*/ 718090 h 1885950"/>
                <a:gd name="connsiteX438" fmla="*/ 1194530 w 1438275"/>
                <a:gd name="connsiteY438" fmla="*/ 719614 h 1885950"/>
                <a:gd name="connsiteX439" fmla="*/ 1192816 w 1438275"/>
                <a:gd name="connsiteY439" fmla="*/ 715042 h 1885950"/>
                <a:gd name="connsiteX440" fmla="*/ 1189577 w 1438275"/>
                <a:gd name="connsiteY440" fmla="*/ 717137 h 1885950"/>
                <a:gd name="connsiteX441" fmla="*/ 1188339 w 1438275"/>
                <a:gd name="connsiteY441" fmla="*/ 714946 h 1885950"/>
                <a:gd name="connsiteX442" fmla="*/ 1178528 w 1438275"/>
                <a:gd name="connsiteY442" fmla="*/ 724186 h 1885950"/>
                <a:gd name="connsiteX443" fmla="*/ 1177005 w 1438275"/>
                <a:gd name="connsiteY443" fmla="*/ 733615 h 1885950"/>
                <a:gd name="connsiteX444" fmla="*/ 1184910 w 1438275"/>
                <a:gd name="connsiteY444" fmla="*/ 729710 h 1885950"/>
                <a:gd name="connsiteX445" fmla="*/ 1185958 w 1438275"/>
                <a:gd name="connsiteY445" fmla="*/ 739616 h 1885950"/>
                <a:gd name="connsiteX446" fmla="*/ 1194626 w 1438275"/>
                <a:gd name="connsiteY446" fmla="*/ 738568 h 1885950"/>
                <a:gd name="connsiteX447" fmla="*/ 1195769 w 1438275"/>
                <a:gd name="connsiteY447" fmla="*/ 742950 h 1885950"/>
                <a:gd name="connsiteX448" fmla="*/ 1190244 w 1438275"/>
                <a:gd name="connsiteY448" fmla="*/ 745903 h 1885950"/>
                <a:gd name="connsiteX449" fmla="*/ 1190815 w 1438275"/>
                <a:gd name="connsiteY449" fmla="*/ 750760 h 1885950"/>
                <a:gd name="connsiteX450" fmla="*/ 1204437 w 1438275"/>
                <a:gd name="connsiteY450" fmla="*/ 749713 h 1885950"/>
                <a:gd name="connsiteX451" fmla="*/ 1203484 w 1438275"/>
                <a:gd name="connsiteY451" fmla="*/ 756666 h 1885950"/>
                <a:gd name="connsiteX452" fmla="*/ 1197388 w 1438275"/>
                <a:gd name="connsiteY452" fmla="*/ 763524 h 1885950"/>
                <a:gd name="connsiteX453" fmla="*/ 1212533 w 1438275"/>
                <a:gd name="connsiteY453" fmla="*/ 784860 h 1885950"/>
                <a:gd name="connsiteX454" fmla="*/ 1215866 w 1438275"/>
                <a:gd name="connsiteY454" fmla="*/ 794004 h 1885950"/>
                <a:gd name="connsiteX455" fmla="*/ 1223105 w 1438275"/>
                <a:gd name="connsiteY455" fmla="*/ 792194 h 1885950"/>
                <a:gd name="connsiteX456" fmla="*/ 1225106 w 1438275"/>
                <a:gd name="connsiteY456" fmla="*/ 795909 h 1885950"/>
                <a:gd name="connsiteX457" fmla="*/ 1229201 w 1438275"/>
                <a:gd name="connsiteY457" fmla="*/ 794099 h 1885950"/>
                <a:gd name="connsiteX458" fmla="*/ 1239203 w 1438275"/>
                <a:gd name="connsiteY458" fmla="*/ 785431 h 1885950"/>
                <a:gd name="connsiteX459" fmla="*/ 1240727 w 1438275"/>
                <a:gd name="connsiteY459" fmla="*/ 780955 h 1885950"/>
                <a:gd name="connsiteX460" fmla="*/ 1242537 w 1438275"/>
                <a:gd name="connsiteY460" fmla="*/ 786384 h 1885950"/>
                <a:gd name="connsiteX461" fmla="*/ 1226630 w 1438275"/>
                <a:gd name="connsiteY461" fmla="*/ 801624 h 1885950"/>
                <a:gd name="connsiteX462" fmla="*/ 1226725 w 1438275"/>
                <a:gd name="connsiteY462" fmla="*/ 805053 h 1885950"/>
                <a:gd name="connsiteX463" fmla="*/ 1230725 w 1438275"/>
                <a:gd name="connsiteY463" fmla="*/ 807053 h 1885950"/>
                <a:gd name="connsiteX464" fmla="*/ 1228725 w 1438275"/>
                <a:gd name="connsiteY464" fmla="*/ 813149 h 1885950"/>
                <a:gd name="connsiteX465" fmla="*/ 1232345 w 1438275"/>
                <a:gd name="connsiteY465" fmla="*/ 817340 h 1885950"/>
                <a:gd name="connsiteX466" fmla="*/ 1243108 w 1438275"/>
                <a:gd name="connsiteY466" fmla="*/ 809434 h 1885950"/>
                <a:gd name="connsiteX467" fmla="*/ 1244441 w 1438275"/>
                <a:gd name="connsiteY467" fmla="*/ 811149 h 1885950"/>
                <a:gd name="connsiteX468" fmla="*/ 1234631 w 1438275"/>
                <a:gd name="connsiteY468" fmla="*/ 820864 h 1885950"/>
                <a:gd name="connsiteX469" fmla="*/ 1241108 w 1438275"/>
                <a:gd name="connsiteY469" fmla="*/ 830389 h 1885950"/>
                <a:gd name="connsiteX470" fmla="*/ 1248537 w 1438275"/>
                <a:gd name="connsiteY470" fmla="*/ 836009 h 1885950"/>
                <a:gd name="connsiteX471" fmla="*/ 1258919 w 1438275"/>
                <a:gd name="connsiteY471" fmla="*/ 819817 h 1885950"/>
                <a:gd name="connsiteX472" fmla="*/ 1261967 w 1438275"/>
                <a:gd name="connsiteY472" fmla="*/ 822769 h 1885950"/>
                <a:gd name="connsiteX473" fmla="*/ 1261205 w 1438275"/>
                <a:gd name="connsiteY473" fmla="*/ 825627 h 1885950"/>
                <a:gd name="connsiteX474" fmla="*/ 1253490 w 1438275"/>
                <a:gd name="connsiteY474" fmla="*/ 838486 h 1885950"/>
                <a:gd name="connsiteX475" fmla="*/ 1256919 w 1438275"/>
                <a:gd name="connsiteY475" fmla="*/ 841724 h 1885950"/>
                <a:gd name="connsiteX476" fmla="*/ 1259015 w 1438275"/>
                <a:gd name="connsiteY476" fmla="*/ 839248 h 1885950"/>
                <a:gd name="connsiteX477" fmla="*/ 1264825 w 1438275"/>
                <a:gd name="connsiteY477" fmla="*/ 838867 h 1885950"/>
                <a:gd name="connsiteX478" fmla="*/ 1270730 w 1438275"/>
                <a:gd name="connsiteY478" fmla="*/ 851154 h 1885950"/>
                <a:gd name="connsiteX479" fmla="*/ 1275017 w 1438275"/>
                <a:gd name="connsiteY479" fmla="*/ 850201 h 1885950"/>
                <a:gd name="connsiteX480" fmla="*/ 1284256 w 1438275"/>
                <a:gd name="connsiteY480" fmla="*/ 856869 h 1885950"/>
                <a:gd name="connsiteX481" fmla="*/ 1288828 w 1438275"/>
                <a:gd name="connsiteY481" fmla="*/ 855059 h 1885950"/>
                <a:gd name="connsiteX482" fmla="*/ 1305115 w 1438275"/>
                <a:gd name="connsiteY482" fmla="*/ 835342 h 1885950"/>
                <a:gd name="connsiteX483" fmla="*/ 1312641 w 1438275"/>
                <a:gd name="connsiteY483" fmla="*/ 837057 h 1885950"/>
                <a:gd name="connsiteX484" fmla="*/ 1316641 w 1438275"/>
                <a:gd name="connsiteY484" fmla="*/ 840867 h 1885950"/>
                <a:gd name="connsiteX485" fmla="*/ 1323022 w 1438275"/>
                <a:gd name="connsiteY485" fmla="*/ 840105 h 1885950"/>
                <a:gd name="connsiteX486" fmla="*/ 1330548 w 1438275"/>
                <a:gd name="connsiteY486" fmla="*/ 843058 h 1885950"/>
                <a:gd name="connsiteX487" fmla="*/ 1335215 w 1438275"/>
                <a:gd name="connsiteY487" fmla="*/ 846487 h 1885950"/>
                <a:gd name="connsiteX488" fmla="*/ 1342072 w 1438275"/>
                <a:gd name="connsiteY488" fmla="*/ 859631 h 1885950"/>
                <a:gd name="connsiteX489" fmla="*/ 1340644 w 1438275"/>
                <a:gd name="connsiteY489" fmla="*/ 863536 h 1885950"/>
                <a:gd name="connsiteX490" fmla="*/ 1347312 w 1438275"/>
                <a:gd name="connsiteY490" fmla="*/ 881824 h 1885950"/>
                <a:gd name="connsiteX491" fmla="*/ 1358456 w 1438275"/>
                <a:gd name="connsiteY491" fmla="*/ 887539 h 1885950"/>
                <a:gd name="connsiteX492" fmla="*/ 1360266 w 1438275"/>
                <a:gd name="connsiteY492" fmla="*/ 898874 h 1885950"/>
                <a:gd name="connsiteX493" fmla="*/ 1358741 w 1438275"/>
                <a:gd name="connsiteY493" fmla="*/ 901255 h 1885950"/>
                <a:gd name="connsiteX494" fmla="*/ 1349121 w 1438275"/>
                <a:gd name="connsiteY494" fmla="*/ 902017 h 1885950"/>
                <a:gd name="connsiteX495" fmla="*/ 1336929 w 1438275"/>
                <a:gd name="connsiteY495" fmla="*/ 917162 h 1885950"/>
                <a:gd name="connsiteX496" fmla="*/ 1320070 w 1438275"/>
                <a:gd name="connsiteY496" fmla="*/ 917448 h 1885950"/>
                <a:gd name="connsiteX497" fmla="*/ 1305115 w 1438275"/>
                <a:gd name="connsiteY497" fmla="*/ 925068 h 1885950"/>
                <a:gd name="connsiteX498" fmla="*/ 1310355 w 1438275"/>
                <a:gd name="connsiteY498" fmla="*/ 940022 h 1885950"/>
                <a:gd name="connsiteX499" fmla="*/ 1323594 w 1438275"/>
                <a:gd name="connsiteY499" fmla="*/ 956691 h 1885950"/>
                <a:gd name="connsiteX500" fmla="*/ 1325594 w 1438275"/>
                <a:gd name="connsiteY500" fmla="*/ 968502 h 1885950"/>
                <a:gd name="connsiteX501" fmla="*/ 1319403 w 1438275"/>
                <a:gd name="connsiteY501" fmla="*/ 969645 h 1885950"/>
                <a:gd name="connsiteX502" fmla="*/ 1323499 w 1438275"/>
                <a:gd name="connsiteY502" fmla="*/ 980503 h 1885950"/>
                <a:gd name="connsiteX503" fmla="*/ 1335596 w 1438275"/>
                <a:gd name="connsiteY503" fmla="*/ 998220 h 1885950"/>
                <a:gd name="connsiteX504" fmla="*/ 1316832 w 1438275"/>
                <a:gd name="connsiteY504" fmla="*/ 1012126 h 1885950"/>
                <a:gd name="connsiteX505" fmla="*/ 1319784 w 1438275"/>
                <a:gd name="connsiteY505" fmla="*/ 1018984 h 1885950"/>
                <a:gd name="connsiteX506" fmla="*/ 1311974 w 1438275"/>
                <a:gd name="connsiteY506" fmla="*/ 1021937 h 1885950"/>
                <a:gd name="connsiteX507" fmla="*/ 1306830 w 1438275"/>
                <a:gd name="connsiteY507" fmla="*/ 1032796 h 1885950"/>
                <a:gd name="connsiteX508" fmla="*/ 1308830 w 1438275"/>
                <a:gd name="connsiteY508" fmla="*/ 1036891 h 1885950"/>
                <a:gd name="connsiteX509" fmla="*/ 1305021 w 1438275"/>
                <a:gd name="connsiteY509" fmla="*/ 1041463 h 1885950"/>
                <a:gd name="connsiteX510" fmla="*/ 1305401 w 1438275"/>
                <a:gd name="connsiteY510" fmla="*/ 1047940 h 1885950"/>
                <a:gd name="connsiteX511" fmla="*/ 1310640 w 1438275"/>
                <a:gd name="connsiteY511" fmla="*/ 1048988 h 1885950"/>
                <a:gd name="connsiteX512" fmla="*/ 1309306 w 1438275"/>
                <a:gd name="connsiteY512" fmla="*/ 1044607 h 1885950"/>
                <a:gd name="connsiteX513" fmla="*/ 1313117 w 1438275"/>
                <a:gd name="connsiteY513" fmla="*/ 1046035 h 1885950"/>
                <a:gd name="connsiteX514" fmla="*/ 1317117 w 1438275"/>
                <a:gd name="connsiteY514" fmla="*/ 1043940 h 1885950"/>
                <a:gd name="connsiteX515" fmla="*/ 1318355 w 1438275"/>
                <a:gd name="connsiteY515" fmla="*/ 1045940 h 1885950"/>
                <a:gd name="connsiteX516" fmla="*/ 1316069 w 1438275"/>
                <a:gd name="connsiteY516" fmla="*/ 1048702 h 1885950"/>
                <a:gd name="connsiteX517" fmla="*/ 1302353 w 1438275"/>
                <a:gd name="connsiteY517" fmla="*/ 1055275 h 1885950"/>
                <a:gd name="connsiteX518" fmla="*/ 1295305 w 1438275"/>
                <a:gd name="connsiteY518" fmla="*/ 1045464 h 1885950"/>
                <a:gd name="connsiteX519" fmla="*/ 1295686 w 1438275"/>
                <a:gd name="connsiteY519" fmla="*/ 1041844 h 1885950"/>
                <a:gd name="connsiteX520" fmla="*/ 1298162 w 1438275"/>
                <a:gd name="connsiteY520" fmla="*/ 1044511 h 1885950"/>
                <a:gd name="connsiteX521" fmla="*/ 1298734 w 1438275"/>
                <a:gd name="connsiteY521" fmla="*/ 1035272 h 1885950"/>
                <a:gd name="connsiteX522" fmla="*/ 1293019 w 1438275"/>
                <a:gd name="connsiteY522" fmla="*/ 1034320 h 1885950"/>
                <a:gd name="connsiteX523" fmla="*/ 1292448 w 1438275"/>
                <a:gd name="connsiteY523" fmla="*/ 1041559 h 1885950"/>
                <a:gd name="connsiteX524" fmla="*/ 1284351 w 1438275"/>
                <a:gd name="connsiteY524" fmla="*/ 1048417 h 1885950"/>
                <a:gd name="connsiteX525" fmla="*/ 1284066 w 1438275"/>
                <a:gd name="connsiteY525" fmla="*/ 1058989 h 1885950"/>
                <a:gd name="connsiteX526" fmla="*/ 1281494 w 1438275"/>
                <a:gd name="connsiteY526" fmla="*/ 1056322 h 1885950"/>
                <a:gd name="connsiteX527" fmla="*/ 1272826 w 1438275"/>
                <a:gd name="connsiteY527" fmla="*/ 1061942 h 1885950"/>
                <a:gd name="connsiteX528" fmla="*/ 1268158 w 1438275"/>
                <a:gd name="connsiteY528" fmla="*/ 1061942 h 1885950"/>
                <a:gd name="connsiteX529" fmla="*/ 1262824 w 1438275"/>
                <a:gd name="connsiteY529" fmla="*/ 1054608 h 1885950"/>
                <a:gd name="connsiteX530" fmla="*/ 1247109 w 1438275"/>
                <a:gd name="connsiteY530" fmla="*/ 1066990 h 1885950"/>
                <a:gd name="connsiteX531" fmla="*/ 1244823 w 1438275"/>
                <a:gd name="connsiteY531" fmla="*/ 1065466 h 1885950"/>
                <a:gd name="connsiteX532" fmla="*/ 1239393 w 1438275"/>
                <a:gd name="connsiteY532" fmla="*/ 1069657 h 1885950"/>
                <a:gd name="connsiteX533" fmla="*/ 1219676 w 1438275"/>
                <a:gd name="connsiteY533" fmla="*/ 1073563 h 1885950"/>
                <a:gd name="connsiteX534" fmla="*/ 1214914 w 1438275"/>
                <a:gd name="connsiteY534" fmla="*/ 1071467 h 1885950"/>
                <a:gd name="connsiteX535" fmla="*/ 1212628 w 1438275"/>
                <a:gd name="connsiteY535" fmla="*/ 1073848 h 1885950"/>
                <a:gd name="connsiteX536" fmla="*/ 1203960 w 1438275"/>
                <a:gd name="connsiteY536" fmla="*/ 1074801 h 1885950"/>
                <a:gd name="connsiteX537" fmla="*/ 1195006 w 1438275"/>
                <a:gd name="connsiteY537" fmla="*/ 1085278 h 1885950"/>
                <a:gd name="connsiteX538" fmla="*/ 1191864 w 1438275"/>
                <a:gd name="connsiteY538" fmla="*/ 1103471 h 1885950"/>
                <a:gd name="connsiteX539" fmla="*/ 1180147 w 1438275"/>
                <a:gd name="connsiteY539" fmla="*/ 1110901 h 1885950"/>
                <a:gd name="connsiteX540" fmla="*/ 1177290 w 1438275"/>
                <a:gd name="connsiteY540" fmla="*/ 1119568 h 1885950"/>
                <a:gd name="connsiteX541" fmla="*/ 1168051 w 1438275"/>
                <a:gd name="connsiteY541" fmla="*/ 1129189 h 1885950"/>
                <a:gd name="connsiteX542" fmla="*/ 1191673 w 1438275"/>
                <a:gd name="connsiteY542" fmla="*/ 1177385 h 1885950"/>
                <a:gd name="connsiteX543" fmla="*/ 1199293 w 1438275"/>
                <a:gd name="connsiteY543" fmla="*/ 1207103 h 1885950"/>
                <a:gd name="connsiteX544" fmla="*/ 1208627 w 1438275"/>
                <a:gd name="connsiteY544" fmla="*/ 1225391 h 1885950"/>
                <a:gd name="connsiteX545" fmla="*/ 1214056 w 1438275"/>
                <a:gd name="connsiteY545" fmla="*/ 1230725 h 1885950"/>
                <a:gd name="connsiteX546" fmla="*/ 1229106 w 1438275"/>
                <a:gd name="connsiteY546" fmla="*/ 1221200 h 1885950"/>
                <a:gd name="connsiteX547" fmla="*/ 1233773 w 1438275"/>
                <a:gd name="connsiteY547" fmla="*/ 1221105 h 1885950"/>
                <a:gd name="connsiteX548" fmla="*/ 1241393 w 1438275"/>
                <a:gd name="connsiteY548" fmla="*/ 1228249 h 1885950"/>
                <a:gd name="connsiteX549" fmla="*/ 1248918 w 1438275"/>
                <a:gd name="connsiteY549" fmla="*/ 1231106 h 1885950"/>
                <a:gd name="connsiteX550" fmla="*/ 1277303 w 1438275"/>
                <a:gd name="connsiteY550" fmla="*/ 1225582 h 1885950"/>
                <a:gd name="connsiteX551" fmla="*/ 1282065 w 1438275"/>
                <a:gd name="connsiteY551" fmla="*/ 1226915 h 1885950"/>
                <a:gd name="connsiteX552" fmla="*/ 1292257 w 1438275"/>
                <a:gd name="connsiteY552" fmla="*/ 1221486 h 1885950"/>
                <a:gd name="connsiteX553" fmla="*/ 1293971 w 1438275"/>
                <a:gd name="connsiteY553" fmla="*/ 1223963 h 1885950"/>
                <a:gd name="connsiteX554" fmla="*/ 1301687 w 1438275"/>
                <a:gd name="connsiteY554" fmla="*/ 1224820 h 1885950"/>
                <a:gd name="connsiteX555" fmla="*/ 1303877 w 1438275"/>
                <a:gd name="connsiteY555" fmla="*/ 1215961 h 1885950"/>
                <a:gd name="connsiteX556" fmla="*/ 1299687 w 1438275"/>
                <a:gd name="connsiteY556" fmla="*/ 1209294 h 1885950"/>
                <a:gd name="connsiteX557" fmla="*/ 1296639 w 1438275"/>
                <a:gd name="connsiteY557" fmla="*/ 1209389 h 1885950"/>
                <a:gd name="connsiteX558" fmla="*/ 1295972 w 1438275"/>
                <a:gd name="connsiteY558" fmla="*/ 1202626 h 1885950"/>
                <a:gd name="connsiteX559" fmla="*/ 1291876 w 1438275"/>
                <a:gd name="connsiteY559" fmla="*/ 1200817 h 1885950"/>
                <a:gd name="connsiteX560" fmla="*/ 1293495 w 1438275"/>
                <a:gd name="connsiteY560" fmla="*/ 1189863 h 1885950"/>
                <a:gd name="connsiteX561" fmla="*/ 1297496 w 1438275"/>
                <a:gd name="connsiteY561" fmla="*/ 1185386 h 1885950"/>
                <a:gd name="connsiteX562" fmla="*/ 1301687 w 1438275"/>
                <a:gd name="connsiteY562" fmla="*/ 1200626 h 1885950"/>
                <a:gd name="connsiteX563" fmla="*/ 1308830 w 1438275"/>
                <a:gd name="connsiteY563" fmla="*/ 1197578 h 1885950"/>
                <a:gd name="connsiteX564" fmla="*/ 1319594 w 1438275"/>
                <a:gd name="connsiteY564" fmla="*/ 1182624 h 1885950"/>
                <a:gd name="connsiteX565" fmla="*/ 1329309 w 1438275"/>
                <a:gd name="connsiteY565" fmla="*/ 1196626 h 1885950"/>
                <a:gd name="connsiteX566" fmla="*/ 1336167 w 1438275"/>
                <a:gd name="connsiteY566" fmla="*/ 1195197 h 1885950"/>
                <a:gd name="connsiteX567" fmla="*/ 1341406 w 1438275"/>
                <a:gd name="connsiteY567" fmla="*/ 1203103 h 1885950"/>
                <a:gd name="connsiteX568" fmla="*/ 1337787 w 1438275"/>
                <a:gd name="connsiteY568" fmla="*/ 1210342 h 1885950"/>
                <a:gd name="connsiteX569" fmla="*/ 1340358 w 1438275"/>
                <a:gd name="connsiteY569" fmla="*/ 1213675 h 1885950"/>
                <a:gd name="connsiteX570" fmla="*/ 1336262 w 1438275"/>
                <a:gd name="connsiteY570" fmla="*/ 1216533 h 1885950"/>
                <a:gd name="connsiteX571" fmla="*/ 1340930 w 1438275"/>
                <a:gd name="connsiteY571" fmla="*/ 1218057 h 1885950"/>
                <a:gd name="connsiteX572" fmla="*/ 1340453 w 1438275"/>
                <a:gd name="connsiteY572" fmla="*/ 1225105 h 1885950"/>
                <a:gd name="connsiteX573" fmla="*/ 1337787 w 1438275"/>
                <a:gd name="connsiteY573" fmla="*/ 1237869 h 1885950"/>
                <a:gd name="connsiteX574" fmla="*/ 1334453 w 1438275"/>
                <a:gd name="connsiteY574" fmla="*/ 1239869 h 1885950"/>
                <a:gd name="connsiteX575" fmla="*/ 1340168 w 1438275"/>
                <a:gd name="connsiteY575" fmla="*/ 1257300 h 1885950"/>
                <a:gd name="connsiteX576" fmla="*/ 1349502 w 1438275"/>
                <a:gd name="connsiteY576" fmla="*/ 1271588 h 1885950"/>
                <a:gd name="connsiteX577" fmla="*/ 1362742 w 1438275"/>
                <a:gd name="connsiteY577" fmla="*/ 1283018 h 1885950"/>
                <a:gd name="connsiteX578" fmla="*/ 1370267 w 1438275"/>
                <a:gd name="connsiteY578" fmla="*/ 1274255 h 1885950"/>
                <a:gd name="connsiteX579" fmla="*/ 1376458 w 1438275"/>
                <a:gd name="connsiteY579" fmla="*/ 1279684 h 1885950"/>
                <a:gd name="connsiteX580" fmla="*/ 1387698 w 1438275"/>
                <a:gd name="connsiteY580" fmla="*/ 1300924 h 1885950"/>
                <a:gd name="connsiteX581" fmla="*/ 1426274 w 1438275"/>
                <a:gd name="connsiteY581" fmla="*/ 1336262 h 1885950"/>
                <a:gd name="connsiteX582" fmla="*/ 1434274 w 1438275"/>
                <a:gd name="connsiteY582" fmla="*/ 1350454 h 1885950"/>
                <a:gd name="connsiteX583" fmla="*/ 1433798 w 1438275"/>
                <a:gd name="connsiteY583" fmla="*/ 1355121 h 1885950"/>
                <a:gd name="connsiteX584" fmla="*/ 1431512 w 1438275"/>
                <a:gd name="connsiteY584" fmla="*/ 1355121 h 1885950"/>
                <a:gd name="connsiteX585" fmla="*/ 1434560 w 1438275"/>
                <a:gd name="connsiteY585" fmla="*/ 1363980 h 1885950"/>
                <a:gd name="connsiteX586" fmla="*/ 1427512 w 1438275"/>
                <a:gd name="connsiteY586" fmla="*/ 1366171 h 1885950"/>
                <a:gd name="connsiteX587" fmla="*/ 1429036 w 1438275"/>
                <a:gd name="connsiteY587" fmla="*/ 1371505 h 1885950"/>
                <a:gd name="connsiteX588" fmla="*/ 1419321 w 1438275"/>
                <a:gd name="connsiteY588" fmla="*/ 1386554 h 1885950"/>
                <a:gd name="connsiteX589" fmla="*/ 1408462 w 1438275"/>
                <a:gd name="connsiteY589" fmla="*/ 1382935 h 1885950"/>
                <a:gd name="connsiteX590" fmla="*/ 1407414 w 1438275"/>
                <a:gd name="connsiteY590" fmla="*/ 1385030 h 1885950"/>
                <a:gd name="connsiteX591" fmla="*/ 1399699 w 1438275"/>
                <a:gd name="connsiteY591" fmla="*/ 1382077 h 1885950"/>
                <a:gd name="connsiteX592" fmla="*/ 1391412 w 1438275"/>
                <a:gd name="connsiteY592" fmla="*/ 1384459 h 1885950"/>
                <a:gd name="connsiteX593" fmla="*/ 1385126 w 1438275"/>
                <a:gd name="connsiteY593" fmla="*/ 1383125 h 1885950"/>
                <a:gd name="connsiteX594" fmla="*/ 1383316 w 1438275"/>
                <a:gd name="connsiteY594" fmla="*/ 1387602 h 1885950"/>
                <a:gd name="connsiteX595" fmla="*/ 1380268 w 1438275"/>
                <a:gd name="connsiteY595" fmla="*/ 1388269 h 1885950"/>
                <a:gd name="connsiteX596" fmla="*/ 1379506 w 1438275"/>
                <a:gd name="connsiteY596" fmla="*/ 1395603 h 1885950"/>
                <a:gd name="connsiteX597" fmla="*/ 1376934 w 1438275"/>
                <a:gd name="connsiteY597" fmla="*/ 1395984 h 1885950"/>
                <a:gd name="connsiteX598" fmla="*/ 1378173 w 1438275"/>
                <a:gd name="connsiteY598" fmla="*/ 1406461 h 1885950"/>
                <a:gd name="connsiteX599" fmla="*/ 1362171 w 1438275"/>
                <a:gd name="connsiteY599" fmla="*/ 1418558 h 1885950"/>
                <a:gd name="connsiteX600" fmla="*/ 1368076 w 1438275"/>
                <a:gd name="connsiteY600" fmla="*/ 1424749 h 1885950"/>
                <a:gd name="connsiteX601" fmla="*/ 1372839 w 1438275"/>
                <a:gd name="connsiteY601" fmla="*/ 1422845 h 1885950"/>
                <a:gd name="connsiteX602" fmla="*/ 1372743 w 1438275"/>
                <a:gd name="connsiteY602" fmla="*/ 1418844 h 1885950"/>
                <a:gd name="connsiteX603" fmla="*/ 1376553 w 1438275"/>
                <a:gd name="connsiteY603" fmla="*/ 1416748 h 1885950"/>
                <a:gd name="connsiteX604" fmla="*/ 1381982 w 1438275"/>
                <a:gd name="connsiteY604" fmla="*/ 1420368 h 1885950"/>
                <a:gd name="connsiteX605" fmla="*/ 1382173 w 1438275"/>
                <a:gd name="connsiteY605" fmla="*/ 1425321 h 1885950"/>
                <a:gd name="connsiteX606" fmla="*/ 1372553 w 1438275"/>
                <a:gd name="connsiteY606" fmla="*/ 1432465 h 1885950"/>
                <a:gd name="connsiteX607" fmla="*/ 1373124 w 1438275"/>
                <a:gd name="connsiteY607" fmla="*/ 1437608 h 1885950"/>
                <a:gd name="connsiteX608" fmla="*/ 1375505 w 1438275"/>
                <a:gd name="connsiteY608" fmla="*/ 1436561 h 1885950"/>
                <a:gd name="connsiteX609" fmla="*/ 1379506 w 1438275"/>
                <a:gd name="connsiteY609" fmla="*/ 1441895 h 1885950"/>
                <a:gd name="connsiteX610" fmla="*/ 1378934 w 1438275"/>
                <a:gd name="connsiteY610" fmla="*/ 1449134 h 1885950"/>
                <a:gd name="connsiteX611" fmla="*/ 1390269 w 1438275"/>
                <a:gd name="connsiteY611" fmla="*/ 1449895 h 1885950"/>
                <a:gd name="connsiteX612" fmla="*/ 1388745 w 1438275"/>
                <a:gd name="connsiteY612" fmla="*/ 1446943 h 1885950"/>
                <a:gd name="connsiteX613" fmla="*/ 1393603 w 1438275"/>
                <a:gd name="connsiteY613" fmla="*/ 1444847 h 1885950"/>
                <a:gd name="connsiteX614" fmla="*/ 1394460 w 1438275"/>
                <a:gd name="connsiteY614" fmla="*/ 1450943 h 1885950"/>
                <a:gd name="connsiteX615" fmla="*/ 1389602 w 1438275"/>
                <a:gd name="connsiteY615" fmla="*/ 1457039 h 1885950"/>
                <a:gd name="connsiteX616" fmla="*/ 1390746 w 1438275"/>
                <a:gd name="connsiteY616" fmla="*/ 1458753 h 1885950"/>
                <a:gd name="connsiteX617" fmla="*/ 1387126 w 1438275"/>
                <a:gd name="connsiteY617" fmla="*/ 1459135 h 1885950"/>
                <a:gd name="connsiteX618" fmla="*/ 1382554 w 1438275"/>
                <a:gd name="connsiteY618" fmla="*/ 1465993 h 1885950"/>
                <a:gd name="connsiteX619" fmla="*/ 1378744 w 1438275"/>
                <a:gd name="connsiteY619" fmla="*/ 1467135 h 1885950"/>
                <a:gd name="connsiteX620" fmla="*/ 1379030 w 1438275"/>
                <a:gd name="connsiteY620" fmla="*/ 1469517 h 1885950"/>
                <a:gd name="connsiteX621" fmla="*/ 1385316 w 1438275"/>
                <a:gd name="connsiteY621" fmla="*/ 1471803 h 1885950"/>
                <a:gd name="connsiteX622" fmla="*/ 1394270 w 1438275"/>
                <a:gd name="connsiteY622" fmla="*/ 1482090 h 1885950"/>
                <a:gd name="connsiteX623" fmla="*/ 1396080 w 1438275"/>
                <a:gd name="connsiteY623" fmla="*/ 1480280 h 1885950"/>
                <a:gd name="connsiteX624" fmla="*/ 1404842 w 1438275"/>
                <a:gd name="connsiteY624" fmla="*/ 1486090 h 1885950"/>
                <a:gd name="connsiteX625" fmla="*/ 1400747 w 1438275"/>
                <a:gd name="connsiteY625" fmla="*/ 1492948 h 1885950"/>
                <a:gd name="connsiteX626" fmla="*/ 1393032 w 1438275"/>
                <a:gd name="connsiteY626" fmla="*/ 1489615 h 1885950"/>
                <a:gd name="connsiteX627" fmla="*/ 1392555 w 1438275"/>
                <a:gd name="connsiteY627" fmla="*/ 1493615 h 1885950"/>
                <a:gd name="connsiteX628" fmla="*/ 1378744 w 1438275"/>
                <a:gd name="connsiteY628" fmla="*/ 1484757 h 1885950"/>
                <a:gd name="connsiteX629" fmla="*/ 1367981 w 1438275"/>
                <a:gd name="connsiteY629" fmla="*/ 1470660 h 1885950"/>
                <a:gd name="connsiteX630" fmla="*/ 1364933 w 1438275"/>
                <a:gd name="connsiteY630" fmla="*/ 1473422 h 1885950"/>
                <a:gd name="connsiteX631" fmla="*/ 1360551 w 1438275"/>
                <a:gd name="connsiteY631" fmla="*/ 1472946 h 1885950"/>
                <a:gd name="connsiteX632" fmla="*/ 1358456 w 1438275"/>
                <a:gd name="connsiteY632" fmla="*/ 1470946 h 1885950"/>
                <a:gd name="connsiteX633" fmla="*/ 1360646 w 1438275"/>
                <a:gd name="connsiteY633" fmla="*/ 1468184 h 1885950"/>
                <a:gd name="connsiteX634" fmla="*/ 1348740 w 1438275"/>
                <a:gd name="connsiteY634" fmla="*/ 1451515 h 1885950"/>
                <a:gd name="connsiteX635" fmla="*/ 1345121 w 1438275"/>
                <a:gd name="connsiteY635" fmla="*/ 1452658 h 1885950"/>
                <a:gd name="connsiteX636" fmla="*/ 1341787 w 1438275"/>
                <a:gd name="connsiteY636" fmla="*/ 1469231 h 1885950"/>
                <a:gd name="connsiteX637" fmla="*/ 1338930 w 1438275"/>
                <a:gd name="connsiteY637" fmla="*/ 1472565 h 1885950"/>
                <a:gd name="connsiteX638" fmla="*/ 1333596 w 1438275"/>
                <a:gd name="connsiteY638" fmla="*/ 1470184 h 1885950"/>
                <a:gd name="connsiteX639" fmla="*/ 1325404 w 1438275"/>
                <a:gd name="connsiteY639" fmla="*/ 1473994 h 1885950"/>
                <a:gd name="connsiteX640" fmla="*/ 1317022 w 1438275"/>
                <a:gd name="connsiteY640" fmla="*/ 1469803 h 1885950"/>
                <a:gd name="connsiteX641" fmla="*/ 1319594 w 1438275"/>
                <a:gd name="connsiteY641" fmla="*/ 1479328 h 1885950"/>
                <a:gd name="connsiteX642" fmla="*/ 1313402 w 1438275"/>
                <a:gd name="connsiteY642" fmla="*/ 1496092 h 1885950"/>
                <a:gd name="connsiteX643" fmla="*/ 1288257 w 1438275"/>
                <a:gd name="connsiteY643" fmla="*/ 1502854 h 1885950"/>
                <a:gd name="connsiteX644" fmla="*/ 1278446 w 1438275"/>
                <a:gd name="connsiteY644" fmla="*/ 1498282 h 1885950"/>
                <a:gd name="connsiteX645" fmla="*/ 1276731 w 1438275"/>
                <a:gd name="connsiteY645" fmla="*/ 1494758 h 1885950"/>
                <a:gd name="connsiteX646" fmla="*/ 1273016 w 1438275"/>
                <a:gd name="connsiteY646" fmla="*/ 1498378 h 1885950"/>
                <a:gd name="connsiteX647" fmla="*/ 1271016 w 1438275"/>
                <a:gd name="connsiteY647" fmla="*/ 1508570 h 1885950"/>
                <a:gd name="connsiteX648" fmla="*/ 1266635 w 1438275"/>
                <a:gd name="connsiteY648" fmla="*/ 1507427 h 1885950"/>
                <a:gd name="connsiteX649" fmla="*/ 1266159 w 1438275"/>
                <a:gd name="connsiteY649" fmla="*/ 1511046 h 1885950"/>
                <a:gd name="connsiteX650" fmla="*/ 1262920 w 1438275"/>
                <a:gd name="connsiteY650" fmla="*/ 1508760 h 1885950"/>
                <a:gd name="connsiteX651" fmla="*/ 1248156 w 1438275"/>
                <a:gd name="connsiteY651" fmla="*/ 1518571 h 1885950"/>
                <a:gd name="connsiteX652" fmla="*/ 1247680 w 1438275"/>
                <a:gd name="connsiteY652" fmla="*/ 1543717 h 1885950"/>
                <a:gd name="connsiteX653" fmla="*/ 1243489 w 1438275"/>
                <a:gd name="connsiteY653" fmla="*/ 1548479 h 1885950"/>
                <a:gd name="connsiteX654" fmla="*/ 1236821 w 1438275"/>
                <a:gd name="connsiteY654" fmla="*/ 1542955 h 1885950"/>
                <a:gd name="connsiteX655" fmla="*/ 1228154 w 1438275"/>
                <a:gd name="connsiteY655" fmla="*/ 1548955 h 1885950"/>
                <a:gd name="connsiteX656" fmla="*/ 1232154 w 1438275"/>
                <a:gd name="connsiteY656" fmla="*/ 1550575 h 1885950"/>
                <a:gd name="connsiteX657" fmla="*/ 1234821 w 1438275"/>
                <a:gd name="connsiteY657" fmla="*/ 1558099 h 1885950"/>
                <a:gd name="connsiteX658" fmla="*/ 1241965 w 1438275"/>
                <a:gd name="connsiteY658" fmla="*/ 1561433 h 1885950"/>
                <a:gd name="connsiteX659" fmla="*/ 1244727 w 1438275"/>
                <a:gd name="connsiteY659" fmla="*/ 1559337 h 1885950"/>
                <a:gd name="connsiteX660" fmla="*/ 1257396 w 1438275"/>
                <a:gd name="connsiteY660" fmla="*/ 1572959 h 1885950"/>
                <a:gd name="connsiteX661" fmla="*/ 1257205 w 1438275"/>
                <a:gd name="connsiteY661" fmla="*/ 1577340 h 1885950"/>
                <a:gd name="connsiteX662" fmla="*/ 1263682 w 1438275"/>
                <a:gd name="connsiteY662" fmla="*/ 1581055 h 1885950"/>
                <a:gd name="connsiteX663" fmla="*/ 1275207 w 1438275"/>
                <a:gd name="connsiteY663" fmla="*/ 1573053 h 1885950"/>
                <a:gd name="connsiteX664" fmla="*/ 1279398 w 1438275"/>
                <a:gd name="connsiteY664" fmla="*/ 1578673 h 1885950"/>
                <a:gd name="connsiteX665" fmla="*/ 1276540 w 1438275"/>
                <a:gd name="connsiteY665" fmla="*/ 1581435 h 1885950"/>
                <a:gd name="connsiteX666" fmla="*/ 1276540 w 1438275"/>
                <a:gd name="connsiteY666" fmla="*/ 1587151 h 1885950"/>
                <a:gd name="connsiteX667" fmla="*/ 1279589 w 1438275"/>
                <a:gd name="connsiteY667" fmla="*/ 1579245 h 1885950"/>
                <a:gd name="connsiteX668" fmla="*/ 1283113 w 1438275"/>
                <a:gd name="connsiteY668" fmla="*/ 1581245 h 1885950"/>
                <a:gd name="connsiteX669" fmla="*/ 1287208 w 1438275"/>
                <a:gd name="connsiteY669" fmla="*/ 1573816 h 1885950"/>
                <a:gd name="connsiteX670" fmla="*/ 1289114 w 1438275"/>
                <a:gd name="connsiteY670" fmla="*/ 1581340 h 1885950"/>
                <a:gd name="connsiteX671" fmla="*/ 1296543 w 1438275"/>
                <a:gd name="connsiteY671" fmla="*/ 1576768 h 1885950"/>
                <a:gd name="connsiteX672" fmla="*/ 1299781 w 1438275"/>
                <a:gd name="connsiteY672" fmla="*/ 1582674 h 1885950"/>
                <a:gd name="connsiteX673" fmla="*/ 1307592 w 1438275"/>
                <a:gd name="connsiteY673" fmla="*/ 1583721 h 1885950"/>
                <a:gd name="connsiteX674" fmla="*/ 1309116 w 1438275"/>
                <a:gd name="connsiteY674" fmla="*/ 1587341 h 1885950"/>
                <a:gd name="connsiteX675" fmla="*/ 1327976 w 1438275"/>
                <a:gd name="connsiteY675" fmla="*/ 1589913 h 1885950"/>
                <a:gd name="connsiteX676" fmla="*/ 1340930 w 1438275"/>
                <a:gd name="connsiteY676" fmla="*/ 1586389 h 1885950"/>
                <a:gd name="connsiteX677" fmla="*/ 1343025 w 1438275"/>
                <a:gd name="connsiteY677" fmla="*/ 1592580 h 1885950"/>
                <a:gd name="connsiteX678" fmla="*/ 1339691 w 1438275"/>
                <a:gd name="connsiteY678" fmla="*/ 1606201 h 1885950"/>
                <a:gd name="connsiteX679" fmla="*/ 1333405 w 1438275"/>
                <a:gd name="connsiteY679" fmla="*/ 1615630 h 1885950"/>
                <a:gd name="connsiteX680" fmla="*/ 1330928 w 1438275"/>
                <a:gd name="connsiteY680" fmla="*/ 1614678 h 1885950"/>
                <a:gd name="connsiteX681" fmla="*/ 1328833 w 1438275"/>
                <a:gd name="connsiteY681" fmla="*/ 1620488 h 1885950"/>
                <a:gd name="connsiteX682" fmla="*/ 1321784 w 1438275"/>
                <a:gd name="connsiteY682" fmla="*/ 1624774 h 1885950"/>
                <a:gd name="connsiteX683" fmla="*/ 1318641 w 1438275"/>
                <a:gd name="connsiteY683" fmla="*/ 1623536 h 1885950"/>
                <a:gd name="connsiteX684" fmla="*/ 1305592 w 1438275"/>
                <a:gd name="connsiteY684" fmla="*/ 1628489 h 1885950"/>
                <a:gd name="connsiteX685" fmla="*/ 1283589 w 1438275"/>
                <a:gd name="connsiteY685" fmla="*/ 1646111 h 1885950"/>
                <a:gd name="connsiteX686" fmla="*/ 1284256 w 1438275"/>
                <a:gd name="connsiteY686" fmla="*/ 1658112 h 1885950"/>
                <a:gd name="connsiteX687" fmla="*/ 1280446 w 1438275"/>
                <a:gd name="connsiteY687" fmla="*/ 1655826 h 1885950"/>
                <a:gd name="connsiteX688" fmla="*/ 1276922 w 1438275"/>
                <a:gd name="connsiteY688" fmla="*/ 1658112 h 1885950"/>
                <a:gd name="connsiteX689" fmla="*/ 1274541 w 1438275"/>
                <a:gd name="connsiteY689" fmla="*/ 1656779 h 1885950"/>
                <a:gd name="connsiteX690" fmla="*/ 1271397 w 1438275"/>
                <a:gd name="connsiteY690" fmla="*/ 1658112 h 1885950"/>
                <a:gd name="connsiteX691" fmla="*/ 1271969 w 1438275"/>
                <a:gd name="connsiteY691" fmla="*/ 1661065 h 1885950"/>
                <a:gd name="connsiteX692" fmla="*/ 1240727 w 1438275"/>
                <a:gd name="connsiteY692" fmla="*/ 1666399 h 1885950"/>
                <a:gd name="connsiteX693" fmla="*/ 1229487 w 1438275"/>
                <a:gd name="connsiteY693" fmla="*/ 1664208 h 1885950"/>
                <a:gd name="connsiteX694" fmla="*/ 1215390 w 1438275"/>
                <a:gd name="connsiteY694" fmla="*/ 1672018 h 1885950"/>
                <a:gd name="connsiteX695" fmla="*/ 1212818 w 1438275"/>
                <a:gd name="connsiteY695" fmla="*/ 1675352 h 1885950"/>
                <a:gd name="connsiteX696" fmla="*/ 1214533 w 1438275"/>
                <a:gd name="connsiteY696" fmla="*/ 1678781 h 1885950"/>
                <a:gd name="connsiteX697" fmla="*/ 1210056 w 1438275"/>
                <a:gd name="connsiteY697" fmla="*/ 1680591 h 1885950"/>
                <a:gd name="connsiteX698" fmla="*/ 1207199 w 1438275"/>
                <a:gd name="connsiteY698" fmla="*/ 1692402 h 1885950"/>
                <a:gd name="connsiteX699" fmla="*/ 1200817 w 1438275"/>
                <a:gd name="connsiteY699" fmla="*/ 1700879 h 1885950"/>
                <a:gd name="connsiteX700" fmla="*/ 1193578 w 1438275"/>
                <a:gd name="connsiteY700" fmla="*/ 1707832 h 1885950"/>
                <a:gd name="connsiteX701" fmla="*/ 1180910 w 1438275"/>
                <a:gd name="connsiteY701" fmla="*/ 1713357 h 1885950"/>
                <a:gd name="connsiteX702" fmla="*/ 1177481 w 1438275"/>
                <a:gd name="connsiteY702" fmla="*/ 1732693 h 1885950"/>
                <a:gd name="connsiteX703" fmla="*/ 1170242 w 1438275"/>
                <a:gd name="connsiteY703" fmla="*/ 1734312 h 1885950"/>
                <a:gd name="connsiteX704" fmla="*/ 1169289 w 1438275"/>
                <a:gd name="connsiteY704" fmla="*/ 1732597 h 1885950"/>
                <a:gd name="connsiteX705" fmla="*/ 1165193 w 1438275"/>
                <a:gd name="connsiteY705" fmla="*/ 1736979 h 1885950"/>
                <a:gd name="connsiteX706" fmla="*/ 1153192 w 1438275"/>
                <a:gd name="connsiteY706" fmla="*/ 1740312 h 1885950"/>
                <a:gd name="connsiteX707" fmla="*/ 1147477 w 1438275"/>
                <a:gd name="connsiteY707" fmla="*/ 1738408 h 1885950"/>
                <a:gd name="connsiteX708" fmla="*/ 1147572 w 1438275"/>
                <a:gd name="connsiteY708" fmla="*/ 1734312 h 1885950"/>
                <a:gd name="connsiteX709" fmla="*/ 1144905 w 1438275"/>
                <a:gd name="connsiteY709" fmla="*/ 1734026 h 1885950"/>
                <a:gd name="connsiteX710" fmla="*/ 1141857 w 1438275"/>
                <a:gd name="connsiteY710" fmla="*/ 1728978 h 1885950"/>
                <a:gd name="connsiteX711" fmla="*/ 1138714 w 1438275"/>
                <a:gd name="connsiteY711" fmla="*/ 1729264 h 1885950"/>
                <a:gd name="connsiteX712" fmla="*/ 1124236 w 1438275"/>
                <a:gd name="connsiteY712" fmla="*/ 1737741 h 1885950"/>
                <a:gd name="connsiteX713" fmla="*/ 1116330 w 1438275"/>
                <a:gd name="connsiteY713" fmla="*/ 1746218 h 1885950"/>
                <a:gd name="connsiteX714" fmla="*/ 1104614 w 1438275"/>
                <a:gd name="connsiteY714" fmla="*/ 1751076 h 1885950"/>
                <a:gd name="connsiteX715" fmla="*/ 1100709 w 1438275"/>
                <a:gd name="connsiteY715" fmla="*/ 1757267 h 1885950"/>
                <a:gd name="connsiteX716" fmla="*/ 1093756 w 1438275"/>
                <a:gd name="connsiteY716" fmla="*/ 1758315 h 1885950"/>
                <a:gd name="connsiteX717" fmla="*/ 1091470 w 1438275"/>
                <a:gd name="connsiteY717" fmla="*/ 1767364 h 1885950"/>
                <a:gd name="connsiteX718" fmla="*/ 1087089 w 1438275"/>
                <a:gd name="connsiteY718" fmla="*/ 1760505 h 1885950"/>
                <a:gd name="connsiteX719" fmla="*/ 1083564 w 1438275"/>
                <a:gd name="connsiteY719" fmla="*/ 1760505 h 1885950"/>
                <a:gd name="connsiteX720" fmla="*/ 1068133 w 1438275"/>
                <a:gd name="connsiteY720" fmla="*/ 1775079 h 1885950"/>
                <a:gd name="connsiteX721" fmla="*/ 1064133 w 1438275"/>
                <a:gd name="connsiteY721" fmla="*/ 1784413 h 1885950"/>
                <a:gd name="connsiteX722" fmla="*/ 1059180 w 1438275"/>
                <a:gd name="connsiteY722" fmla="*/ 1784985 h 1885950"/>
                <a:gd name="connsiteX723" fmla="*/ 1048131 w 1438275"/>
                <a:gd name="connsiteY723" fmla="*/ 1779651 h 1885950"/>
                <a:gd name="connsiteX724" fmla="*/ 1045369 w 1438275"/>
                <a:gd name="connsiteY724" fmla="*/ 1766697 h 1885950"/>
                <a:gd name="connsiteX725" fmla="*/ 1047083 w 1438275"/>
                <a:gd name="connsiteY725" fmla="*/ 1760505 h 1885950"/>
                <a:gd name="connsiteX726" fmla="*/ 1055751 w 1438275"/>
                <a:gd name="connsiteY726" fmla="*/ 1750409 h 1885950"/>
                <a:gd name="connsiteX727" fmla="*/ 1070229 w 1438275"/>
                <a:gd name="connsiteY727" fmla="*/ 1741075 h 1885950"/>
                <a:gd name="connsiteX728" fmla="*/ 1070896 w 1438275"/>
                <a:gd name="connsiteY728" fmla="*/ 1737931 h 1885950"/>
                <a:gd name="connsiteX729" fmla="*/ 1063466 w 1438275"/>
                <a:gd name="connsiteY729" fmla="*/ 1722691 h 1885950"/>
                <a:gd name="connsiteX730" fmla="*/ 1059942 w 1438275"/>
                <a:gd name="connsiteY730" fmla="*/ 1721929 h 1885950"/>
                <a:gd name="connsiteX731" fmla="*/ 1058037 w 1438275"/>
                <a:gd name="connsiteY731" fmla="*/ 1726787 h 1885950"/>
                <a:gd name="connsiteX732" fmla="*/ 1041083 w 1438275"/>
                <a:gd name="connsiteY732" fmla="*/ 1738979 h 1885950"/>
                <a:gd name="connsiteX733" fmla="*/ 1029462 w 1438275"/>
                <a:gd name="connsiteY733" fmla="*/ 1728311 h 1885950"/>
                <a:gd name="connsiteX734" fmla="*/ 1016508 w 1438275"/>
                <a:gd name="connsiteY734" fmla="*/ 1709166 h 1885950"/>
                <a:gd name="connsiteX735" fmla="*/ 1008793 w 1438275"/>
                <a:gd name="connsiteY735" fmla="*/ 1703261 h 1885950"/>
                <a:gd name="connsiteX736" fmla="*/ 999554 w 1438275"/>
                <a:gd name="connsiteY736" fmla="*/ 1687163 h 1885950"/>
                <a:gd name="connsiteX737" fmla="*/ 988124 w 1438275"/>
                <a:gd name="connsiteY737" fmla="*/ 1679924 h 1885950"/>
                <a:gd name="connsiteX738" fmla="*/ 985076 w 1438275"/>
                <a:gd name="connsiteY738" fmla="*/ 1669352 h 1885950"/>
                <a:gd name="connsiteX739" fmla="*/ 971169 w 1438275"/>
                <a:gd name="connsiteY739" fmla="*/ 1664018 h 1885950"/>
                <a:gd name="connsiteX740" fmla="*/ 962597 w 1438275"/>
                <a:gd name="connsiteY740" fmla="*/ 1669828 h 1885950"/>
                <a:gd name="connsiteX741" fmla="*/ 963358 w 1438275"/>
                <a:gd name="connsiteY741" fmla="*/ 1674400 h 1885950"/>
                <a:gd name="connsiteX742" fmla="*/ 960882 w 1438275"/>
                <a:gd name="connsiteY742" fmla="*/ 1677734 h 1885950"/>
                <a:gd name="connsiteX743" fmla="*/ 953548 w 1438275"/>
                <a:gd name="connsiteY743" fmla="*/ 1678781 h 1885950"/>
                <a:gd name="connsiteX744" fmla="*/ 945928 w 1438275"/>
                <a:gd name="connsiteY744" fmla="*/ 1676019 h 1885950"/>
                <a:gd name="connsiteX745" fmla="*/ 935927 w 1438275"/>
                <a:gd name="connsiteY745" fmla="*/ 1663636 h 1885950"/>
                <a:gd name="connsiteX746" fmla="*/ 920496 w 1438275"/>
                <a:gd name="connsiteY746" fmla="*/ 1677734 h 1885950"/>
                <a:gd name="connsiteX747" fmla="*/ 918972 w 1438275"/>
                <a:gd name="connsiteY747" fmla="*/ 1693164 h 1885950"/>
                <a:gd name="connsiteX748" fmla="*/ 913924 w 1438275"/>
                <a:gd name="connsiteY748" fmla="*/ 1697450 h 1885950"/>
                <a:gd name="connsiteX749" fmla="*/ 895350 w 1438275"/>
                <a:gd name="connsiteY749" fmla="*/ 1687259 h 1885950"/>
                <a:gd name="connsiteX750" fmla="*/ 865632 w 1438275"/>
                <a:gd name="connsiteY750" fmla="*/ 1678400 h 1885950"/>
                <a:gd name="connsiteX751" fmla="*/ 858869 w 1438275"/>
                <a:gd name="connsiteY751" fmla="*/ 1679924 h 1885950"/>
                <a:gd name="connsiteX752" fmla="*/ 854583 w 1438275"/>
                <a:gd name="connsiteY752" fmla="*/ 1686592 h 1885950"/>
                <a:gd name="connsiteX753" fmla="*/ 855059 w 1438275"/>
                <a:gd name="connsiteY753" fmla="*/ 1690306 h 1885950"/>
                <a:gd name="connsiteX754" fmla="*/ 890016 w 1438275"/>
                <a:gd name="connsiteY754" fmla="*/ 1717834 h 1885950"/>
                <a:gd name="connsiteX755" fmla="*/ 890397 w 1438275"/>
                <a:gd name="connsiteY755" fmla="*/ 1720691 h 1885950"/>
                <a:gd name="connsiteX756" fmla="*/ 885063 w 1438275"/>
                <a:gd name="connsiteY756" fmla="*/ 1725073 h 1885950"/>
                <a:gd name="connsiteX757" fmla="*/ 870490 w 1438275"/>
                <a:gd name="connsiteY757" fmla="*/ 1724120 h 1885950"/>
                <a:gd name="connsiteX758" fmla="*/ 842010 w 1438275"/>
                <a:gd name="connsiteY758" fmla="*/ 1712309 h 1885950"/>
                <a:gd name="connsiteX759" fmla="*/ 841248 w 1438275"/>
                <a:gd name="connsiteY759" fmla="*/ 1704784 h 1885950"/>
                <a:gd name="connsiteX760" fmla="*/ 838010 w 1438275"/>
                <a:gd name="connsiteY760" fmla="*/ 1703451 h 1885950"/>
                <a:gd name="connsiteX761" fmla="*/ 822103 w 1438275"/>
                <a:gd name="connsiteY761" fmla="*/ 1711071 h 1885950"/>
                <a:gd name="connsiteX762" fmla="*/ 791814 w 1438275"/>
                <a:gd name="connsiteY762" fmla="*/ 1748885 h 1885950"/>
                <a:gd name="connsiteX763" fmla="*/ 784098 w 1438275"/>
                <a:gd name="connsiteY763" fmla="*/ 1752790 h 1885950"/>
                <a:gd name="connsiteX764" fmla="*/ 769334 w 1438275"/>
                <a:gd name="connsiteY764" fmla="*/ 1752314 h 1885950"/>
                <a:gd name="connsiteX765" fmla="*/ 763429 w 1438275"/>
                <a:gd name="connsiteY765" fmla="*/ 1754600 h 1885950"/>
                <a:gd name="connsiteX766" fmla="*/ 755237 w 1438275"/>
                <a:gd name="connsiteY766" fmla="*/ 1766983 h 1885950"/>
                <a:gd name="connsiteX767" fmla="*/ 752475 w 1438275"/>
                <a:gd name="connsiteY767" fmla="*/ 1764411 h 1885950"/>
                <a:gd name="connsiteX768" fmla="*/ 747427 w 1438275"/>
                <a:gd name="connsiteY768" fmla="*/ 1744027 h 1885950"/>
                <a:gd name="connsiteX769" fmla="*/ 740569 w 1438275"/>
                <a:gd name="connsiteY769" fmla="*/ 1736598 h 1885950"/>
                <a:gd name="connsiteX770" fmla="*/ 736092 w 1438275"/>
                <a:gd name="connsiteY770" fmla="*/ 1736121 h 1885950"/>
                <a:gd name="connsiteX771" fmla="*/ 709994 w 1438275"/>
                <a:gd name="connsiteY771" fmla="*/ 1753743 h 1885950"/>
                <a:gd name="connsiteX772" fmla="*/ 703612 w 1438275"/>
                <a:gd name="connsiteY772" fmla="*/ 1770983 h 1885950"/>
                <a:gd name="connsiteX773" fmla="*/ 696564 w 1438275"/>
                <a:gd name="connsiteY773" fmla="*/ 1773174 h 1885950"/>
                <a:gd name="connsiteX774" fmla="*/ 692182 w 1438275"/>
                <a:gd name="connsiteY774" fmla="*/ 1777936 h 1885950"/>
                <a:gd name="connsiteX775" fmla="*/ 682562 w 1438275"/>
                <a:gd name="connsiteY775" fmla="*/ 1777079 h 1885950"/>
                <a:gd name="connsiteX776" fmla="*/ 673132 w 1438275"/>
                <a:gd name="connsiteY776" fmla="*/ 1786033 h 1885950"/>
                <a:gd name="connsiteX777" fmla="*/ 668465 w 1438275"/>
                <a:gd name="connsiteY777" fmla="*/ 1786414 h 1885950"/>
                <a:gd name="connsiteX778" fmla="*/ 661512 w 1438275"/>
                <a:gd name="connsiteY778" fmla="*/ 1780413 h 1885950"/>
                <a:gd name="connsiteX779" fmla="*/ 642366 w 1438275"/>
                <a:gd name="connsiteY779" fmla="*/ 1780318 h 1885950"/>
                <a:gd name="connsiteX780" fmla="*/ 631127 w 1438275"/>
                <a:gd name="connsiteY780" fmla="*/ 1784128 h 1885950"/>
                <a:gd name="connsiteX781" fmla="*/ 621697 w 1438275"/>
                <a:gd name="connsiteY781" fmla="*/ 1782985 h 1885950"/>
                <a:gd name="connsiteX782" fmla="*/ 606076 w 1438275"/>
                <a:gd name="connsiteY782" fmla="*/ 1791367 h 1885950"/>
                <a:gd name="connsiteX783" fmla="*/ 595503 w 1438275"/>
                <a:gd name="connsiteY783" fmla="*/ 1789462 h 1885950"/>
                <a:gd name="connsiteX784" fmla="*/ 575881 w 1438275"/>
                <a:gd name="connsiteY784" fmla="*/ 1791748 h 1885950"/>
                <a:gd name="connsiteX785" fmla="*/ 559499 w 1438275"/>
                <a:gd name="connsiteY785" fmla="*/ 1800606 h 1885950"/>
                <a:gd name="connsiteX786" fmla="*/ 551212 w 1438275"/>
                <a:gd name="connsiteY786" fmla="*/ 1800510 h 1885950"/>
                <a:gd name="connsiteX787" fmla="*/ 545402 w 1438275"/>
                <a:gd name="connsiteY787" fmla="*/ 1804702 h 1885950"/>
                <a:gd name="connsiteX788" fmla="*/ 540449 w 1438275"/>
                <a:gd name="connsiteY788" fmla="*/ 1804511 h 1885950"/>
                <a:gd name="connsiteX789" fmla="*/ 530543 w 1438275"/>
                <a:gd name="connsiteY789" fmla="*/ 1812607 h 1885950"/>
                <a:gd name="connsiteX790" fmla="*/ 517874 w 1438275"/>
                <a:gd name="connsiteY790" fmla="*/ 1809083 h 1885950"/>
                <a:gd name="connsiteX791" fmla="*/ 512445 w 1438275"/>
                <a:gd name="connsiteY791" fmla="*/ 1817751 h 1885950"/>
                <a:gd name="connsiteX792" fmla="*/ 503968 w 1438275"/>
                <a:gd name="connsiteY792" fmla="*/ 1818322 h 1885950"/>
                <a:gd name="connsiteX793" fmla="*/ 490919 w 1438275"/>
                <a:gd name="connsiteY793" fmla="*/ 1811178 h 1885950"/>
                <a:gd name="connsiteX794" fmla="*/ 484346 w 1438275"/>
                <a:gd name="connsiteY794" fmla="*/ 1799844 h 1885950"/>
                <a:gd name="connsiteX795" fmla="*/ 480441 w 1438275"/>
                <a:gd name="connsiteY795" fmla="*/ 1798891 h 1885950"/>
                <a:gd name="connsiteX796" fmla="*/ 476917 w 1438275"/>
                <a:gd name="connsiteY796" fmla="*/ 1793271 h 1885950"/>
                <a:gd name="connsiteX797" fmla="*/ 466820 w 1438275"/>
                <a:gd name="connsiteY797" fmla="*/ 1789080 h 1885950"/>
                <a:gd name="connsiteX798" fmla="*/ 454628 w 1438275"/>
                <a:gd name="connsiteY798" fmla="*/ 1768887 h 1885950"/>
                <a:gd name="connsiteX799" fmla="*/ 445008 w 1438275"/>
                <a:gd name="connsiteY799" fmla="*/ 1768887 h 1885950"/>
                <a:gd name="connsiteX800" fmla="*/ 441770 w 1438275"/>
                <a:gd name="connsiteY800" fmla="*/ 1762887 h 1885950"/>
                <a:gd name="connsiteX801" fmla="*/ 422815 w 1438275"/>
                <a:gd name="connsiteY801" fmla="*/ 1752695 h 1885950"/>
                <a:gd name="connsiteX802" fmla="*/ 409194 w 1438275"/>
                <a:gd name="connsiteY802" fmla="*/ 1755648 h 1885950"/>
                <a:gd name="connsiteX803" fmla="*/ 397193 w 1438275"/>
                <a:gd name="connsiteY803" fmla="*/ 1765745 h 1885950"/>
                <a:gd name="connsiteX804" fmla="*/ 388525 w 1438275"/>
                <a:gd name="connsiteY804" fmla="*/ 1769078 h 1885950"/>
                <a:gd name="connsiteX805" fmla="*/ 364808 w 1438275"/>
                <a:gd name="connsiteY805" fmla="*/ 1764887 h 1885950"/>
                <a:gd name="connsiteX806" fmla="*/ 357664 w 1438275"/>
                <a:gd name="connsiteY806" fmla="*/ 1769459 h 1885950"/>
                <a:gd name="connsiteX807" fmla="*/ 349091 w 1438275"/>
                <a:gd name="connsiteY807" fmla="*/ 1783461 h 1885950"/>
                <a:gd name="connsiteX808" fmla="*/ 347758 w 1438275"/>
                <a:gd name="connsiteY808" fmla="*/ 1809464 h 1885950"/>
                <a:gd name="connsiteX809" fmla="*/ 342900 w 1438275"/>
                <a:gd name="connsiteY809" fmla="*/ 1816894 h 1885950"/>
                <a:gd name="connsiteX810" fmla="*/ 344329 w 1438275"/>
                <a:gd name="connsiteY810" fmla="*/ 1822037 h 1885950"/>
                <a:gd name="connsiteX811" fmla="*/ 329375 w 1438275"/>
                <a:gd name="connsiteY811" fmla="*/ 1837277 h 1885950"/>
                <a:gd name="connsiteX812" fmla="*/ 324041 w 1438275"/>
                <a:gd name="connsiteY812" fmla="*/ 1839944 h 1885950"/>
                <a:gd name="connsiteX813" fmla="*/ 317373 w 1438275"/>
                <a:gd name="connsiteY813" fmla="*/ 1839087 h 1885950"/>
                <a:gd name="connsiteX814" fmla="*/ 310515 w 1438275"/>
                <a:gd name="connsiteY814" fmla="*/ 1843278 h 1885950"/>
                <a:gd name="connsiteX815" fmla="*/ 301943 w 1438275"/>
                <a:gd name="connsiteY815" fmla="*/ 1837849 h 1885950"/>
                <a:gd name="connsiteX816" fmla="*/ 292132 w 1438275"/>
                <a:gd name="connsiteY816" fmla="*/ 1836515 h 1885950"/>
                <a:gd name="connsiteX817" fmla="*/ 282035 w 1438275"/>
                <a:gd name="connsiteY817" fmla="*/ 1844135 h 1885950"/>
                <a:gd name="connsiteX818" fmla="*/ 259461 w 1438275"/>
                <a:gd name="connsiteY818" fmla="*/ 1851755 h 1885950"/>
                <a:gd name="connsiteX819" fmla="*/ 259270 w 1438275"/>
                <a:gd name="connsiteY819" fmla="*/ 1858899 h 1885950"/>
                <a:gd name="connsiteX820" fmla="*/ 250984 w 1438275"/>
                <a:gd name="connsiteY820" fmla="*/ 1860518 h 1885950"/>
                <a:gd name="connsiteX821" fmla="*/ 241649 w 1438275"/>
                <a:gd name="connsiteY821" fmla="*/ 1874329 h 1885950"/>
                <a:gd name="connsiteX822" fmla="*/ 221170 w 1438275"/>
                <a:gd name="connsiteY822" fmla="*/ 1883759 h 1885950"/>
                <a:gd name="connsiteX823" fmla="*/ 217361 w 1438275"/>
                <a:gd name="connsiteY823" fmla="*/ 1870424 h 1885950"/>
                <a:gd name="connsiteX824" fmla="*/ 221361 w 1438275"/>
                <a:gd name="connsiteY824" fmla="*/ 1852993 h 1885950"/>
                <a:gd name="connsiteX825" fmla="*/ 219647 w 1438275"/>
                <a:gd name="connsiteY825" fmla="*/ 1834324 h 1885950"/>
                <a:gd name="connsiteX826" fmla="*/ 213646 w 1438275"/>
                <a:gd name="connsiteY826" fmla="*/ 1815560 h 1885950"/>
                <a:gd name="connsiteX827" fmla="*/ 213455 w 1438275"/>
                <a:gd name="connsiteY827" fmla="*/ 1788700 h 1885950"/>
                <a:gd name="connsiteX828" fmla="*/ 210788 w 1438275"/>
                <a:gd name="connsiteY828" fmla="*/ 1786890 h 1885950"/>
                <a:gd name="connsiteX829" fmla="*/ 210693 w 1438275"/>
                <a:gd name="connsiteY829" fmla="*/ 1790509 h 1885950"/>
                <a:gd name="connsiteX830" fmla="*/ 178784 w 1438275"/>
                <a:gd name="connsiteY830" fmla="*/ 1787652 h 1885950"/>
                <a:gd name="connsiteX831" fmla="*/ 171260 w 1438275"/>
                <a:gd name="connsiteY831" fmla="*/ 1775174 h 1885950"/>
                <a:gd name="connsiteX832" fmla="*/ 156210 w 1438275"/>
                <a:gd name="connsiteY832" fmla="*/ 1774698 h 1885950"/>
                <a:gd name="connsiteX833" fmla="*/ 146685 w 1438275"/>
                <a:gd name="connsiteY833" fmla="*/ 1777651 h 1885950"/>
                <a:gd name="connsiteX834" fmla="*/ 132588 w 1438275"/>
                <a:gd name="connsiteY834" fmla="*/ 1791367 h 1885950"/>
                <a:gd name="connsiteX835" fmla="*/ 120587 w 1438275"/>
                <a:gd name="connsiteY835" fmla="*/ 1785461 h 1885950"/>
                <a:gd name="connsiteX836" fmla="*/ 101156 w 1438275"/>
                <a:gd name="connsiteY836" fmla="*/ 1770507 h 1885950"/>
                <a:gd name="connsiteX837" fmla="*/ 104489 w 1438275"/>
                <a:gd name="connsiteY837" fmla="*/ 1756124 h 1885950"/>
                <a:gd name="connsiteX838" fmla="*/ 103727 w 1438275"/>
                <a:gd name="connsiteY838" fmla="*/ 1743170 h 1885950"/>
                <a:gd name="connsiteX839" fmla="*/ 120491 w 1438275"/>
                <a:gd name="connsiteY839" fmla="*/ 1727359 h 1885950"/>
                <a:gd name="connsiteX840" fmla="*/ 127445 w 1438275"/>
                <a:gd name="connsiteY840" fmla="*/ 1703737 h 1885950"/>
                <a:gd name="connsiteX841" fmla="*/ 125444 w 1438275"/>
                <a:gd name="connsiteY841" fmla="*/ 1696593 h 1885950"/>
                <a:gd name="connsiteX842" fmla="*/ 117348 w 1438275"/>
                <a:gd name="connsiteY842" fmla="*/ 1689449 h 1885950"/>
                <a:gd name="connsiteX843" fmla="*/ 105061 w 1438275"/>
                <a:gd name="connsiteY843" fmla="*/ 1665255 h 1885950"/>
                <a:gd name="connsiteX844" fmla="*/ 104108 w 1438275"/>
                <a:gd name="connsiteY844" fmla="*/ 1660493 h 1885950"/>
                <a:gd name="connsiteX845" fmla="*/ 110395 w 1438275"/>
                <a:gd name="connsiteY845" fmla="*/ 1645253 h 1885950"/>
                <a:gd name="connsiteX846" fmla="*/ 106870 w 1438275"/>
                <a:gd name="connsiteY846" fmla="*/ 1637347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</a:cxnLst>
              <a:rect l="l" t="t" r="r" b="b"/>
              <a:pathLst>
                <a:path w="1438275" h="1885950">
                  <a:moveTo>
                    <a:pt x="106870" y="1637347"/>
                  </a:moveTo>
                  <a:lnTo>
                    <a:pt x="115443" y="1627918"/>
                  </a:lnTo>
                  <a:lnTo>
                    <a:pt x="111538" y="1607058"/>
                  </a:lnTo>
                  <a:lnTo>
                    <a:pt x="124111" y="1593723"/>
                  </a:lnTo>
                  <a:lnTo>
                    <a:pt x="124492" y="1589055"/>
                  </a:lnTo>
                  <a:lnTo>
                    <a:pt x="129254" y="1583817"/>
                  </a:lnTo>
                  <a:lnTo>
                    <a:pt x="116681" y="1583531"/>
                  </a:lnTo>
                  <a:lnTo>
                    <a:pt x="112300" y="1580959"/>
                  </a:lnTo>
                  <a:lnTo>
                    <a:pt x="108395" y="1566767"/>
                  </a:lnTo>
                  <a:lnTo>
                    <a:pt x="96203" y="1554480"/>
                  </a:lnTo>
                  <a:lnTo>
                    <a:pt x="95726" y="1541526"/>
                  </a:lnTo>
                  <a:lnTo>
                    <a:pt x="104204" y="1539335"/>
                  </a:lnTo>
                  <a:lnTo>
                    <a:pt x="105728" y="1532477"/>
                  </a:lnTo>
                  <a:lnTo>
                    <a:pt x="101441" y="1523714"/>
                  </a:lnTo>
                  <a:lnTo>
                    <a:pt x="97917" y="1525143"/>
                  </a:lnTo>
                  <a:lnTo>
                    <a:pt x="101060" y="1518285"/>
                  </a:lnTo>
                  <a:lnTo>
                    <a:pt x="102775" y="1519618"/>
                  </a:lnTo>
                  <a:lnTo>
                    <a:pt x="124873" y="1506950"/>
                  </a:lnTo>
                  <a:lnTo>
                    <a:pt x="130397" y="1506950"/>
                  </a:lnTo>
                  <a:lnTo>
                    <a:pt x="134969" y="1491043"/>
                  </a:lnTo>
                  <a:lnTo>
                    <a:pt x="125920" y="1488186"/>
                  </a:lnTo>
                  <a:lnTo>
                    <a:pt x="124301" y="1491996"/>
                  </a:lnTo>
                  <a:lnTo>
                    <a:pt x="121444" y="1491996"/>
                  </a:lnTo>
                  <a:lnTo>
                    <a:pt x="116300" y="1487424"/>
                  </a:lnTo>
                  <a:lnTo>
                    <a:pt x="118491" y="1483043"/>
                  </a:lnTo>
                  <a:lnTo>
                    <a:pt x="123254" y="1484280"/>
                  </a:lnTo>
                  <a:lnTo>
                    <a:pt x="130302" y="1467135"/>
                  </a:lnTo>
                  <a:lnTo>
                    <a:pt x="129159" y="1464469"/>
                  </a:lnTo>
                  <a:lnTo>
                    <a:pt x="123158" y="1463707"/>
                  </a:lnTo>
                  <a:lnTo>
                    <a:pt x="126111" y="1460087"/>
                  </a:lnTo>
                  <a:lnTo>
                    <a:pt x="122873" y="1455515"/>
                  </a:lnTo>
                  <a:lnTo>
                    <a:pt x="119920" y="1457420"/>
                  </a:lnTo>
                  <a:lnTo>
                    <a:pt x="113538" y="1454562"/>
                  </a:lnTo>
                  <a:lnTo>
                    <a:pt x="98774" y="1461992"/>
                  </a:lnTo>
                  <a:lnTo>
                    <a:pt x="106490" y="1452467"/>
                  </a:lnTo>
                  <a:lnTo>
                    <a:pt x="101727" y="1447895"/>
                  </a:lnTo>
                  <a:lnTo>
                    <a:pt x="103823" y="1445133"/>
                  </a:lnTo>
                  <a:lnTo>
                    <a:pt x="100108" y="1442466"/>
                  </a:lnTo>
                  <a:lnTo>
                    <a:pt x="120777" y="1426178"/>
                  </a:lnTo>
                  <a:lnTo>
                    <a:pt x="121349" y="1421511"/>
                  </a:lnTo>
                  <a:lnTo>
                    <a:pt x="125635" y="1420939"/>
                  </a:lnTo>
                  <a:lnTo>
                    <a:pt x="133731" y="1408271"/>
                  </a:lnTo>
                  <a:lnTo>
                    <a:pt x="142208" y="1401032"/>
                  </a:lnTo>
                  <a:lnTo>
                    <a:pt x="144113" y="1403795"/>
                  </a:lnTo>
                  <a:lnTo>
                    <a:pt x="141542" y="1409509"/>
                  </a:lnTo>
                  <a:lnTo>
                    <a:pt x="143447" y="1408747"/>
                  </a:lnTo>
                  <a:lnTo>
                    <a:pt x="147257" y="1399508"/>
                  </a:lnTo>
                  <a:lnTo>
                    <a:pt x="139256" y="1386364"/>
                  </a:lnTo>
                  <a:lnTo>
                    <a:pt x="135255" y="1367409"/>
                  </a:lnTo>
                  <a:lnTo>
                    <a:pt x="131445" y="1362837"/>
                  </a:lnTo>
                  <a:lnTo>
                    <a:pt x="132302" y="1357027"/>
                  </a:lnTo>
                  <a:lnTo>
                    <a:pt x="126778" y="1353026"/>
                  </a:lnTo>
                  <a:lnTo>
                    <a:pt x="125349" y="1346549"/>
                  </a:lnTo>
                  <a:lnTo>
                    <a:pt x="111443" y="1326070"/>
                  </a:lnTo>
                  <a:lnTo>
                    <a:pt x="106013" y="1307592"/>
                  </a:lnTo>
                  <a:lnTo>
                    <a:pt x="107156" y="1299115"/>
                  </a:lnTo>
                  <a:lnTo>
                    <a:pt x="97631" y="1290733"/>
                  </a:lnTo>
                  <a:lnTo>
                    <a:pt x="94964" y="1280446"/>
                  </a:lnTo>
                  <a:lnTo>
                    <a:pt x="96774" y="1259395"/>
                  </a:lnTo>
                  <a:lnTo>
                    <a:pt x="91821" y="1247299"/>
                  </a:lnTo>
                  <a:lnTo>
                    <a:pt x="95060" y="1235869"/>
                  </a:lnTo>
                  <a:lnTo>
                    <a:pt x="97250" y="1236535"/>
                  </a:lnTo>
                  <a:lnTo>
                    <a:pt x="91916" y="1229487"/>
                  </a:lnTo>
                  <a:lnTo>
                    <a:pt x="112014" y="1217105"/>
                  </a:lnTo>
                  <a:lnTo>
                    <a:pt x="116777" y="1198626"/>
                  </a:lnTo>
                  <a:lnTo>
                    <a:pt x="122111" y="1190339"/>
                  </a:lnTo>
                  <a:lnTo>
                    <a:pt x="116967" y="1188625"/>
                  </a:lnTo>
                  <a:lnTo>
                    <a:pt x="121349" y="1183005"/>
                  </a:lnTo>
                  <a:lnTo>
                    <a:pt x="117824" y="1179005"/>
                  </a:lnTo>
                  <a:lnTo>
                    <a:pt x="103918" y="1172813"/>
                  </a:lnTo>
                  <a:lnTo>
                    <a:pt x="103061" y="1160812"/>
                  </a:lnTo>
                  <a:lnTo>
                    <a:pt x="108014" y="1159002"/>
                  </a:lnTo>
                  <a:lnTo>
                    <a:pt x="105347" y="1155287"/>
                  </a:lnTo>
                  <a:lnTo>
                    <a:pt x="115634" y="1146048"/>
                  </a:lnTo>
                  <a:lnTo>
                    <a:pt x="124206" y="1152715"/>
                  </a:lnTo>
                  <a:lnTo>
                    <a:pt x="144304" y="1151001"/>
                  </a:lnTo>
                  <a:lnTo>
                    <a:pt x="154305" y="1156144"/>
                  </a:lnTo>
                  <a:lnTo>
                    <a:pt x="162306" y="1155192"/>
                  </a:lnTo>
                  <a:lnTo>
                    <a:pt x="166402" y="1159288"/>
                  </a:lnTo>
                  <a:lnTo>
                    <a:pt x="177737" y="1156049"/>
                  </a:lnTo>
                  <a:lnTo>
                    <a:pt x="181451" y="1160621"/>
                  </a:lnTo>
                  <a:lnTo>
                    <a:pt x="198977" y="1153097"/>
                  </a:lnTo>
                  <a:lnTo>
                    <a:pt x="217456" y="1141285"/>
                  </a:lnTo>
                  <a:lnTo>
                    <a:pt x="220790" y="1129189"/>
                  </a:lnTo>
                  <a:lnTo>
                    <a:pt x="220504" y="1126712"/>
                  </a:lnTo>
                  <a:lnTo>
                    <a:pt x="207359" y="1121950"/>
                  </a:lnTo>
                  <a:lnTo>
                    <a:pt x="203835" y="1107091"/>
                  </a:lnTo>
                  <a:lnTo>
                    <a:pt x="218885" y="1094899"/>
                  </a:lnTo>
                  <a:lnTo>
                    <a:pt x="265938" y="1083945"/>
                  </a:lnTo>
                  <a:lnTo>
                    <a:pt x="267367" y="1087850"/>
                  </a:lnTo>
                  <a:lnTo>
                    <a:pt x="273653" y="1089089"/>
                  </a:lnTo>
                  <a:lnTo>
                    <a:pt x="290989" y="1087564"/>
                  </a:lnTo>
                  <a:lnTo>
                    <a:pt x="292418" y="1084802"/>
                  </a:lnTo>
                  <a:lnTo>
                    <a:pt x="298895" y="1090993"/>
                  </a:lnTo>
                  <a:lnTo>
                    <a:pt x="305943" y="1103947"/>
                  </a:lnTo>
                  <a:lnTo>
                    <a:pt x="318326" y="1102138"/>
                  </a:lnTo>
                  <a:lnTo>
                    <a:pt x="319564" y="1103471"/>
                  </a:lnTo>
                  <a:lnTo>
                    <a:pt x="316516" y="1105757"/>
                  </a:lnTo>
                  <a:lnTo>
                    <a:pt x="308039" y="1109567"/>
                  </a:lnTo>
                  <a:lnTo>
                    <a:pt x="310420" y="1118425"/>
                  </a:lnTo>
                  <a:lnTo>
                    <a:pt x="316516" y="1126998"/>
                  </a:lnTo>
                  <a:lnTo>
                    <a:pt x="332232" y="1121569"/>
                  </a:lnTo>
                  <a:lnTo>
                    <a:pt x="333375" y="1123378"/>
                  </a:lnTo>
                  <a:lnTo>
                    <a:pt x="344710" y="1118140"/>
                  </a:lnTo>
                  <a:lnTo>
                    <a:pt x="346234" y="1114330"/>
                  </a:lnTo>
                  <a:lnTo>
                    <a:pt x="337852" y="1106233"/>
                  </a:lnTo>
                  <a:lnTo>
                    <a:pt x="343376" y="1102995"/>
                  </a:lnTo>
                  <a:lnTo>
                    <a:pt x="340424" y="1092708"/>
                  </a:lnTo>
                  <a:lnTo>
                    <a:pt x="355664" y="1078706"/>
                  </a:lnTo>
                  <a:lnTo>
                    <a:pt x="366903" y="1073658"/>
                  </a:lnTo>
                  <a:lnTo>
                    <a:pt x="397669" y="1051655"/>
                  </a:lnTo>
                  <a:lnTo>
                    <a:pt x="400145" y="1053846"/>
                  </a:lnTo>
                  <a:lnTo>
                    <a:pt x="407575" y="1038606"/>
                  </a:lnTo>
                  <a:lnTo>
                    <a:pt x="428339" y="1021270"/>
                  </a:lnTo>
                  <a:lnTo>
                    <a:pt x="431197" y="999649"/>
                  </a:lnTo>
                  <a:lnTo>
                    <a:pt x="435293" y="993743"/>
                  </a:lnTo>
                  <a:lnTo>
                    <a:pt x="433959" y="991552"/>
                  </a:lnTo>
                  <a:lnTo>
                    <a:pt x="438436" y="974693"/>
                  </a:lnTo>
                  <a:lnTo>
                    <a:pt x="448247" y="974598"/>
                  </a:lnTo>
                  <a:lnTo>
                    <a:pt x="452152" y="964406"/>
                  </a:lnTo>
                  <a:lnTo>
                    <a:pt x="473774" y="966311"/>
                  </a:lnTo>
                  <a:lnTo>
                    <a:pt x="480441" y="960310"/>
                  </a:lnTo>
                  <a:lnTo>
                    <a:pt x="481012" y="947928"/>
                  </a:lnTo>
                  <a:lnTo>
                    <a:pt x="484632" y="940975"/>
                  </a:lnTo>
                  <a:lnTo>
                    <a:pt x="495300" y="934117"/>
                  </a:lnTo>
                  <a:lnTo>
                    <a:pt x="500253" y="927640"/>
                  </a:lnTo>
                  <a:lnTo>
                    <a:pt x="502063" y="907351"/>
                  </a:lnTo>
                  <a:lnTo>
                    <a:pt x="500539" y="898969"/>
                  </a:lnTo>
                  <a:lnTo>
                    <a:pt x="488347" y="886111"/>
                  </a:lnTo>
                  <a:lnTo>
                    <a:pt x="485680" y="876300"/>
                  </a:lnTo>
                  <a:lnTo>
                    <a:pt x="488156" y="863060"/>
                  </a:lnTo>
                  <a:lnTo>
                    <a:pt x="500348" y="846201"/>
                  </a:lnTo>
                  <a:lnTo>
                    <a:pt x="498920" y="840867"/>
                  </a:lnTo>
                  <a:lnTo>
                    <a:pt x="492633" y="838867"/>
                  </a:lnTo>
                  <a:lnTo>
                    <a:pt x="476726" y="845344"/>
                  </a:lnTo>
                  <a:lnTo>
                    <a:pt x="453009" y="877538"/>
                  </a:lnTo>
                  <a:lnTo>
                    <a:pt x="443294" y="879253"/>
                  </a:lnTo>
                  <a:lnTo>
                    <a:pt x="435769" y="874204"/>
                  </a:lnTo>
                  <a:lnTo>
                    <a:pt x="424529" y="871633"/>
                  </a:lnTo>
                  <a:lnTo>
                    <a:pt x="412718" y="874300"/>
                  </a:lnTo>
                  <a:lnTo>
                    <a:pt x="409004" y="879157"/>
                  </a:lnTo>
                  <a:lnTo>
                    <a:pt x="403098" y="904494"/>
                  </a:lnTo>
                  <a:lnTo>
                    <a:pt x="397288" y="910114"/>
                  </a:lnTo>
                  <a:lnTo>
                    <a:pt x="381667" y="901732"/>
                  </a:lnTo>
                  <a:lnTo>
                    <a:pt x="369379" y="879919"/>
                  </a:lnTo>
                  <a:lnTo>
                    <a:pt x="361664" y="873157"/>
                  </a:lnTo>
                  <a:lnTo>
                    <a:pt x="351377" y="881158"/>
                  </a:lnTo>
                  <a:lnTo>
                    <a:pt x="350139" y="886111"/>
                  </a:lnTo>
                  <a:lnTo>
                    <a:pt x="362903" y="902779"/>
                  </a:lnTo>
                  <a:lnTo>
                    <a:pt x="371475" y="905923"/>
                  </a:lnTo>
                  <a:lnTo>
                    <a:pt x="371189" y="910209"/>
                  </a:lnTo>
                  <a:lnTo>
                    <a:pt x="365474" y="912400"/>
                  </a:lnTo>
                  <a:lnTo>
                    <a:pt x="348425" y="902970"/>
                  </a:lnTo>
                  <a:lnTo>
                    <a:pt x="311372" y="858964"/>
                  </a:lnTo>
                  <a:lnTo>
                    <a:pt x="301752" y="856774"/>
                  </a:lnTo>
                  <a:lnTo>
                    <a:pt x="271462" y="869632"/>
                  </a:lnTo>
                  <a:lnTo>
                    <a:pt x="268034" y="867727"/>
                  </a:lnTo>
                  <a:lnTo>
                    <a:pt x="265462" y="852106"/>
                  </a:lnTo>
                  <a:lnTo>
                    <a:pt x="261461" y="846868"/>
                  </a:lnTo>
                  <a:lnTo>
                    <a:pt x="254413" y="852868"/>
                  </a:lnTo>
                  <a:lnTo>
                    <a:pt x="254413" y="869823"/>
                  </a:lnTo>
                  <a:lnTo>
                    <a:pt x="251651" y="874395"/>
                  </a:lnTo>
                  <a:lnTo>
                    <a:pt x="228886" y="876586"/>
                  </a:lnTo>
                  <a:lnTo>
                    <a:pt x="215075" y="871061"/>
                  </a:lnTo>
                  <a:lnTo>
                    <a:pt x="209360" y="858012"/>
                  </a:lnTo>
                  <a:lnTo>
                    <a:pt x="209645" y="842581"/>
                  </a:lnTo>
                  <a:lnTo>
                    <a:pt x="231553" y="825246"/>
                  </a:lnTo>
                  <a:lnTo>
                    <a:pt x="237935" y="812197"/>
                  </a:lnTo>
                  <a:lnTo>
                    <a:pt x="233458" y="808006"/>
                  </a:lnTo>
                  <a:lnTo>
                    <a:pt x="222409" y="808006"/>
                  </a:lnTo>
                  <a:lnTo>
                    <a:pt x="200787" y="821436"/>
                  </a:lnTo>
                  <a:lnTo>
                    <a:pt x="188309" y="825722"/>
                  </a:lnTo>
                  <a:lnTo>
                    <a:pt x="180880" y="820007"/>
                  </a:lnTo>
                  <a:lnTo>
                    <a:pt x="179546" y="805148"/>
                  </a:lnTo>
                  <a:lnTo>
                    <a:pt x="161449" y="769048"/>
                  </a:lnTo>
                  <a:lnTo>
                    <a:pt x="163068" y="751427"/>
                  </a:lnTo>
                  <a:lnTo>
                    <a:pt x="175736" y="727996"/>
                  </a:lnTo>
                  <a:lnTo>
                    <a:pt x="173831" y="711708"/>
                  </a:lnTo>
                  <a:lnTo>
                    <a:pt x="170021" y="709326"/>
                  </a:lnTo>
                  <a:lnTo>
                    <a:pt x="161544" y="711136"/>
                  </a:lnTo>
                  <a:lnTo>
                    <a:pt x="161163" y="696944"/>
                  </a:lnTo>
                  <a:lnTo>
                    <a:pt x="148019" y="700183"/>
                  </a:lnTo>
                  <a:lnTo>
                    <a:pt x="139256" y="681418"/>
                  </a:lnTo>
                  <a:lnTo>
                    <a:pt x="127635" y="683895"/>
                  </a:lnTo>
                  <a:lnTo>
                    <a:pt x="123730" y="649986"/>
                  </a:lnTo>
                  <a:lnTo>
                    <a:pt x="114014" y="635127"/>
                  </a:lnTo>
                  <a:lnTo>
                    <a:pt x="125920" y="624364"/>
                  </a:lnTo>
                  <a:lnTo>
                    <a:pt x="121634" y="617601"/>
                  </a:lnTo>
                  <a:lnTo>
                    <a:pt x="142208" y="605980"/>
                  </a:lnTo>
                  <a:lnTo>
                    <a:pt x="116491" y="559689"/>
                  </a:lnTo>
                  <a:lnTo>
                    <a:pt x="112967" y="544830"/>
                  </a:lnTo>
                  <a:lnTo>
                    <a:pt x="103918" y="540639"/>
                  </a:lnTo>
                  <a:lnTo>
                    <a:pt x="99346" y="528828"/>
                  </a:lnTo>
                  <a:lnTo>
                    <a:pt x="98774" y="518826"/>
                  </a:lnTo>
                  <a:lnTo>
                    <a:pt x="78391" y="523208"/>
                  </a:lnTo>
                  <a:lnTo>
                    <a:pt x="73914" y="507111"/>
                  </a:lnTo>
                  <a:lnTo>
                    <a:pt x="75438" y="499681"/>
                  </a:lnTo>
                  <a:lnTo>
                    <a:pt x="73628" y="491109"/>
                  </a:lnTo>
                  <a:lnTo>
                    <a:pt x="79153" y="482346"/>
                  </a:lnTo>
                  <a:lnTo>
                    <a:pt x="78391" y="474345"/>
                  </a:lnTo>
                  <a:lnTo>
                    <a:pt x="65246" y="483298"/>
                  </a:lnTo>
                  <a:lnTo>
                    <a:pt x="15431" y="495681"/>
                  </a:lnTo>
                  <a:lnTo>
                    <a:pt x="9525" y="488156"/>
                  </a:lnTo>
                  <a:lnTo>
                    <a:pt x="9906" y="481870"/>
                  </a:lnTo>
                  <a:lnTo>
                    <a:pt x="27432" y="467106"/>
                  </a:lnTo>
                  <a:lnTo>
                    <a:pt x="40862" y="443674"/>
                  </a:lnTo>
                  <a:lnTo>
                    <a:pt x="42101" y="402241"/>
                  </a:lnTo>
                  <a:lnTo>
                    <a:pt x="46292" y="406336"/>
                  </a:lnTo>
                  <a:lnTo>
                    <a:pt x="50959" y="396907"/>
                  </a:lnTo>
                  <a:lnTo>
                    <a:pt x="74581" y="368141"/>
                  </a:lnTo>
                  <a:lnTo>
                    <a:pt x="94107" y="350520"/>
                  </a:lnTo>
                  <a:lnTo>
                    <a:pt x="104966" y="344329"/>
                  </a:lnTo>
                  <a:lnTo>
                    <a:pt x="115348" y="342805"/>
                  </a:lnTo>
                  <a:lnTo>
                    <a:pt x="127445" y="333946"/>
                  </a:lnTo>
                  <a:lnTo>
                    <a:pt x="143542" y="328422"/>
                  </a:lnTo>
                  <a:lnTo>
                    <a:pt x="175736" y="347281"/>
                  </a:lnTo>
                  <a:lnTo>
                    <a:pt x="177737" y="342805"/>
                  </a:lnTo>
                  <a:lnTo>
                    <a:pt x="195262" y="328993"/>
                  </a:lnTo>
                  <a:lnTo>
                    <a:pt x="204692" y="290512"/>
                  </a:lnTo>
                  <a:lnTo>
                    <a:pt x="219551" y="285464"/>
                  </a:lnTo>
                  <a:lnTo>
                    <a:pt x="238601" y="285178"/>
                  </a:lnTo>
                  <a:lnTo>
                    <a:pt x="247079" y="281368"/>
                  </a:lnTo>
                  <a:lnTo>
                    <a:pt x="239840" y="262795"/>
                  </a:lnTo>
                  <a:lnTo>
                    <a:pt x="229362" y="251746"/>
                  </a:lnTo>
                  <a:lnTo>
                    <a:pt x="233934" y="248221"/>
                  </a:lnTo>
                  <a:lnTo>
                    <a:pt x="258509" y="237363"/>
                  </a:lnTo>
                  <a:lnTo>
                    <a:pt x="260699" y="241078"/>
                  </a:lnTo>
                  <a:lnTo>
                    <a:pt x="292227" y="231553"/>
                  </a:lnTo>
                  <a:lnTo>
                    <a:pt x="314325" y="228124"/>
                  </a:lnTo>
                  <a:lnTo>
                    <a:pt x="328136" y="229933"/>
                  </a:lnTo>
                  <a:lnTo>
                    <a:pt x="333947" y="227742"/>
                  </a:lnTo>
                  <a:lnTo>
                    <a:pt x="344424" y="244221"/>
                  </a:lnTo>
                  <a:lnTo>
                    <a:pt x="357759" y="239077"/>
                  </a:lnTo>
                  <a:lnTo>
                    <a:pt x="373190" y="240887"/>
                  </a:lnTo>
                  <a:lnTo>
                    <a:pt x="376904" y="244221"/>
                  </a:lnTo>
                  <a:lnTo>
                    <a:pt x="377952" y="249650"/>
                  </a:lnTo>
                  <a:lnTo>
                    <a:pt x="396526" y="259270"/>
                  </a:lnTo>
                  <a:lnTo>
                    <a:pt x="409289" y="242887"/>
                  </a:lnTo>
                  <a:lnTo>
                    <a:pt x="413099" y="226028"/>
                  </a:lnTo>
                  <a:lnTo>
                    <a:pt x="435293" y="210217"/>
                  </a:lnTo>
                  <a:lnTo>
                    <a:pt x="444437" y="214598"/>
                  </a:lnTo>
                  <a:lnTo>
                    <a:pt x="459677" y="215741"/>
                  </a:lnTo>
                  <a:lnTo>
                    <a:pt x="473964" y="211931"/>
                  </a:lnTo>
                  <a:lnTo>
                    <a:pt x="487204" y="201930"/>
                  </a:lnTo>
                  <a:lnTo>
                    <a:pt x="494729" y="213074"/>
                  </a:lnTo>
                  <a:lnTo>
                    <a:pt x="511778" y="225742"/>
                  </a:lnTo>
                  <a:lnTo>
                    <a:pt x="517208" y="220884"/>
                  </a:lnTo>
                  <a:lnTo>
                    <a:pt x="521208" y="212503"/>
                  </a:lnTo>
                  <a:lnTo>
                    <a:pt x="527971" y="207264"/>
                  </a:lnTo>
                  <a:lnTo>
                    <a:pt x="515112" y="190786"/>
                  </a:lnTo>
                  <a:lnTo>
                    <a:pt x="544164" y="190976"/>
                  </a:lnTo>
                  <a:lnTo>
                    <a:pt x="560546" y="185928"/>
                  </a:lnTo>
                  <a:lnTo>
                    <a:pt x="597123" y="185547"/>
                  </a:lnTo>
                  <a:lnTo>
                    <a:pt x="623221" y="191167"/>
                  </a:lnTo>
                  <a:lnTo>
                    <a:pt x="622840" y="186880"/>
                  </a:lnTo>
                  <a:lnTo>
                    <a:pt x="649796" y="177260"/>
                  </a:lnTo>
                  <a:lnTo>
                    <a:pt x="667893" y="179165"/>
                  </a:lnTo>
                  <a:lnTo>
                    <a:pt x="680276" y="177165"/>
                  </a:lnTo>
                  <a:lnTo>
                    <a:pt x="682085" y="168973"/>
                  </a:lnTo>
                  <a:lnTo>
                    <a:pt x="690467" y="159448"/>
                  </a:lnTo>
                  <a:lnTo>
                    <a:pt x="696278" y="146590"/>
                  </a:lnTo>
                  <a:lnTo>
                    <a:pt x="707232" y="148304"/>
                  </a:lnTo>
                  <a:lnTo>
                    <a:pt x="709231" y="145828"/>
                  </a:lnTo>
                  <a:lnTo>
                    <a:pt x="713899" y="125444"/>
                  </a:lnTo>
                  <a:lnTo>
                    <a:pt x="719614" y="115824"/>
                  </a:lnTo>
                  <a:lnTo>
                    <a:pt x="712946" y="106108"/>
                  </a:lnTo>
                  <a:lnTo>
                    <a:pt x="717233" y="98774"/>
                  </a:lnTo>
                  <a:lnTo>
                    <a:pt x="721138" y="98107"/>
                  </a:lnTo>
                  <a:lnTo>
                    <a:pt x="711137" y="91535"/>
                  </a:lnTo>
                  <a:lnTo>
                    <a:pt x="710280" y="84010"/>
                  </a:lnTo>
                  <a:lnTo>
                    <a:pt x="701135" y="82867"/>
                  </a:lnTo>
                  <a:lnTo>
                    <a:pt x="690848" y="75628"/>
                  </a:lnTo>
                  <a:lnTo>
                    <a:pt x="688753" y="58959"/>
                  </a:lnTo>
                  <a:lnTo>
                    <a:pt x="698659" y="45053"/>
                  </a:lnTo>
                  <a:lnTo>
                    <a:pt x="711232" y="34385"/>
                  </a:lnTo>
                  <a:lnTo>
                    <a:pt x="722091" y="27146"/>
                  </a:lnTo>
                  <a:lnTo>
                    <a:pt x="739235" y="22288"/>
                  </a:lnTo>
                  <a:lnTo>
                    <a:pt x="750570" y="20574"/>
                  </a:lnTo>
                  <a:lnTo>
                    <a:pt x="768191" y="23717"/>
                  </a:lnTo>
                  <a:lnTo>
                    <a:pt x="773811" y="36576"/>
                  </a:lnTo>
                  <a:lnTo>
                    <a:pt x="771049" y="52387"/>
                  </a:lnTo>
                  <a:lnTo>
                    <a:pt x="786574" y="72675"/>
                  </a:lnTo>
                  <a:lnTo>
                    <a:pt x="791432" y="84010"/>
                  </a:lnTo>
                  <a:lnTo>
                    <a:pt x="804101" y="92011"/>
                  </a:lnTo>
                  <a:lnTo>
                    <a:pt x="834295" y="92773"/>
                  </a:lnTo>
                  <a:lnTo>
                    <a:pt x="854393" y="79248"/>
                  </a:lnTo>
                  <a:lnTo>
                    <a:pt x="873919" y="78295"/>
                  </a:lnTo>
                  <a:lnTo>
                    <a:pt x="887444" y="68580"/>
                  </a:lnTo>
                  <a:lnTo>
                    <a:pt x="922211" y="59531"/>
                  </a:lnTo>
                  <a:lnTo>
                    <a:pt x="929355" y="69247"/>
                  </a:lnTo>
                  <a:lnTo>
                    <a:pt x="935355" y="64675"/>
                  </a:lnTo>
                  <a:lnTo>
                    <a:pt x="955643" y="58579"/>
                  </a:lnTo>
                  <a:lnTo>
                    <a:pt x="976598" y="41338"/>
                  </a:lnTo>
                  <a:lnTo>
                    <a:pt x="998601" y="30384"/>
                  </a:lnTo>
                  <a:lnTo>
                    <a:pt x="998029" y="21907"/>
                  </a:lnTo>
                  <a:lnTo>
                    <a:pt x="989647" y="14287"/>
                  </a:lnTo>
                  <a:lnTo>
                    <a:pt x="995553" y="9525"/>
                  </a:lnTo>
                  <a:lnTo>
                    <a:pt x="1001554" y="21050"/>
                  </a:lnTo>
                  <a:lnTo>
                    <a:pt x="1002697" y="29242"/>
                  </a:lnTo>
                  <a:lnTo>
                    <a:pt x="1012127" y="40957"/>
                  </a:lnTo>
                  <a:lnTo>
                    <a:pt x="1009650" y="50482"/>
                  </a:lnTo>
                  <a:lnTo>
                    <a:pt x="1012508" y="49816"/>
                  </a:lnTo>
                  <a:lnTo>
                    <a:pt x="1012603" y="68484"/>
                  </a:lnTo>
                  <a:lnTo>
                    <a:pt x="1018604" y="71818"/>
                  </a:lnTo>
                  <a:lnTo>
                    <a:pt x="1040321" y="70199"/>
                  </a:lnTo>
                  <a:lnTo>
                    <a:pt x="1076039" y="72009"/>
                  </a:lnTo>
                  <a:lnTo>
                    <a:pt x="1089184" y="60388"/>
                  </a:lnTo>
                  <a:lnTo>
                    <a:pt x="1093851" y="63055"/>
                  </a:lnTo>
                  <a:lnTo>
                    <a:pt x="1113472" y="54388"/>
                  </a:lnTo>
                  <a:lnTo>
                    <a:pt x="1128141" y="63532"/>
                  </a:lnTo>
                  <a:lnTo>
                    <a:pt x="1114997" y="79057"/>
                  </a:lnTo>
                  <a:lnTo>
                    <a:pt x="1134523" y="88392"/>
                  </a:lnTo>
                  <a:lnTo>
                    <a:pt x="1138333" y="88011"/>
                  </a:lnTo>
                  <a:lnTo>
                    <a:pt x="1140905" y="82582"/>
                  </a:lnTo>
                  <a:lnTo>
                    <a:pt x="1137000" y="70866"/>
                  </a:lnTo>
                  <a:lnTo>
                    <a:pt x="1130808" y="64294"/>
                  </a:lnTo>
                  <a:lnTo>
                    <a:pt x="1137190" y="54578"/>
                  </a:lnTo>
                  <a:lnTo>
                    <a:pt x="1140905" y="59150"/>
                  </a:lnTo>
                  <a:lnTo>
                    <a:pt x="1139381" y="64103"/>
                  </a:lnTo>
                  <a:lnTo>
                    <a:pt x="1142429" y="63817"/>
                  </a:lnTo>
                  <a:lnTo>
                    <a:pt x="1143667" y="66484"/>
                  </a:lnTo>
                  <a:lnTo>
                    <a:pt x="1153192" y="68484"/>
                  </a:lnTo>
                  <a:lnTo>
                    <a:pt x="1156906" y="65437"/>
                  </a:lnTo>
                  <a:lnTo>
                    <a:pt x="1169289" y="71628"/>
                  </a:lnTo>
                  <a:lnTo>
                    <a:pt x="1177957" y="66199"/>
                  </a:lnTo>
                  <a:lnTo>
                    <a:pt x="1185863" y="67437"/>
                  </a:lnTo>
                  <a:lnTo>
                    <a:pt x="1190911" y="60960"/>
                  </a:lnTo>
                  <a:lnTo>
                    <a:pt x="1192816" y="52578"/>
                  </a:lnTo>
                  <a:lnTo>
                    <a:pt x="1197769" y="50578"/>
                  </a:lnTo>
                  <a:lnTo>
                    <a:pt x="1203579" y="67246"/>
                  </a:lnTo>
                  <a:lnTo>
                    <a:pt x="1209771" y="76295"/>
                  </a:lnTo>
                  <a:lnTo>
                    <a:pt x="1215676" y="76486"/>
                  </a:lnTo>
                  <a:lnTo>
                    <a:pt x="1223677" y="101536"/>
                  </a:lnTo>
                  <a:lnTo>
                    <a:pt x="1228154" y="99060"/>
                  </a:lnTo>
                  <a:lnTo>
                    <a:pt x="1233678" y="101441"/>
                  </a:lnTo>
                  <a:lnTo>
                    <a:pt x="1241775" y="99155"/>
                  </a:lnTo>
                  <a:lnTo>
                    <a:pt x="1243870" y="118396"/>
                  </a:lnTo>
                  <a:lnTo>
                    <a:pt x="1259300" y="114205"/>
                  </a:lnTo>
                  <a:lnTo>
                    <a:pt x="1270350" y="122301"/>
                  </a:lnTo>
                  <a:lnTo>
                    <a:pt x="1280351" y="123920"/>
                  </a:lnTo>
                  <a:lnTo>
                    <a:pt x="1278922" y="115633"/>
                  </a:lnTo>
                  <a:lnTo>
                    <a:pt x="1296067" y="108871"/>
                  </a:lnTo>
                  <a:lnTo>
                    <a:pt x="1303592" y="121539"/>
                  </a:lnTo>
                  <a:lnTo>
                    <a:pt x="1304735" y="130111"/>
                  </a:lnTo>
                  <a:lnTo>
                    <a:pt x="1315498" y="126301"/>
                  </a:lnTo>
                  <a:lnTo>
                    <a:pt x="1324261" y="137541"/>
                  </a:lnTo>
                  <a:lnTo>
                    <a:pt x="1329881" y="139350"/>
                  </a:lnTo>
                  <a:lnTo>
                    <a:pt x="1324547" y="145447"/>
                  </a:lnTo>
                  <a:lnTo>
                    <a:pt x="1328547" y="156400"/>
                  </a:lnTo>
                  <a:lnTo>
                    <a:pt x="1320641" y="158877"/>
                  </a:lnTo>
                  <a:lnTo>
                    <a:pt x="1323309" y="169735"/>
                  </a:lnTo>
                  <a:lnTo>
                    <a:pt x="1321594" y="174022"/>
                  </a:lnTo>
                  <a:lnTo>
                    <a:pt x="1288447" y="176403"/>
                  </a:lnTo>
                  <a:lnTo>
                    <a:pt x="1266444" y="186023"/>
                  </a:lnTo>
                  <a:lnTo>
                    <a:pt x="1271683" y="199644"/>
                  </a:lnTo>
                  <a:lnTo>
                    <a:pt x="1268921" y="202597"/>
                  </a:lnTo>
                  <a:lnTo>
                    <a:pt x="1272921" y="205073"/>
                  </a:lnTo>
                  <a:lnTo>
                    <a:pt x="1260729" y="216884"/>
                  </a:lnTo>
                  <a:lnTo>
                    <a:pt x="1268730" y="224409"/>
                  </a:lnTo>
                  <a:lnTo>
                    <a:pt x="1249775" y="232315"/>
                  </a:lnTo>
                  <a:lnTo>
                    <a:pt x="1224153" y="232886"/>
                  </a:lnTo>
                  <a:lnTo>
                    <a:pt x="1201769" y="253365"/>
                  </a:lnTo>
                  <a:lnTo>
                    <a:pt x="1200722" y="258127"/>
                  </a:lnTo>
                  <a:lnTo>
                    <a:pt x="1205198" y="256794"/>
                  </a:lnTo>
                  <a:lnTo>
                    <a:pt x="1208532" y="264033"/>
                  </a:lnTo>
                  <a:lnTo>
                    <a:pt x="1211008" y="277273"/>
                  </a:lnTo>
                  <a:lnTo>
                    <a:pt x="1210437" y="293084"/>
                  </a:lnTo>
                  <a:lnTo>
                    <a:pt x="1225963" y="297084"/>
                  </a:lnTo>
                  <a:lnTo>
                    <a:pt x="1223581" y="311182"/>
                  </a:lnTo>
                  <a:lnTo>
                    <a:pt x="1216533" y="316420"/>
                  </a:lnTo>
                  <a:lnTo>
                    <a:pt x="1210342" y="316706"/>
                  </a:lnTo>
                  <a:lnTo>
                    <a:pt x="1207484" y="308419"/>
                  </a:lnTo>
                  <a:lnTo>
                    <a:pt x="1197864" y="306324"/>
                  </a:lnTo>
                  <a:lnTo>
                    <a:pt x="1195006" y="297656"/>
                  </a:lnTo>
                  <a:lnTo>
                    <a:pt x="1189101" y="297751"/>
                  </a:lnTo>
                  <a:lnTo>
                    <a:pt x="1185958" y="312039"/>
                  </a:lnTo>
                  <a:lnTo>
                    <a:pt x="1176528" y="309562"/>
                  </a:lnTo>
                  <a:lnTo>
                    <a:pt x="1176242" y="311944"/>
                  </a:lnTo>
                  <a:lnTo>
                    <a:pt x="1169384" y="313182"/>
                  </a:lnTo>
                  <a:lnTo>
                    <a:pt x="1170337" y="327850"/>
                  </a:lnTo>
                  <a:lnTo>
                    <a:pt x="1161860" y="327184"/>
                  </a:lnTo>
                  <a:lnTo>
                    <a:pt x="1164432" y="314801"/>
                  </a:lnTo>
                  <a:lnTo>
                    <a:pt x="1157192" y="314992"/>
                  </a:lnTo>
                  <a:lnTo>
                    <a:pt x="1154430" y="323374"/>
                  </a:lnTo>
                  <a:lnTo>
                    <a:pt x="1156621" y="324612"/>
                  </a:lnTo>
                  <a:lnTo>
                    <a:pt x="1156240" y="350615"/>
                  </a:lnTo>
                  <a:lnTo>
                    <a:pt x="1143857" y="355854"/>
                  </a:lnTo>
                  <a:lnTo>
                    <a:pt x="1141857" y="365760"/>
                  </a:lnTo>
                  <a:lnTo>
                    <a:pt x="1136618" y="364617"/>
                  </a:lnTo>
                  <a:lnTo>
                    <a:pt x="1136142" y="357473"/>
                  </a:lnTo>
                  <a:lnTo>
                    <a:pt x="1133571" y="373761"/>
                  </a:lnTo>
                  <a:lnTo>
                    <a:pt x="1136618" y="375380"/>
                  </a:lnTo>
                  <a:lnTo>
                    <a:pt x="1136333" y="380047"/>
                  </a:lnTo>
                  <a:lnTo>
                    <a:pt x="1131856" y="380333"/>
                  </a:lnTo>
                  <a:lnTo>
                    <a:pt x="1131856" y="386048"/>
                  </a:lnTo>
                  <a:lnTo>
                    <a:pt x="1127284" y="386524"/>
                  </a:lnTo>
                  <a:lnTo>
                    <a:pt x="1126808" y="391954"/>
                  </a:lnTo>
                  <a:lnTo>
                    <a:pt x="1132237" y="393763"/>
                  </a:lnTo>
                  <a:lnTo>
                    <a:pt x="1129760" y="399383"/>
                  </a:lnTo>
                  <a:lnTo>
                    <a:pt x="1135952" y="401098"/>
                  </a:lnTo>
                  <a:lnTo>
                    <a:pt x="1132999" y="424529"/>
                  </a:lnTo>
                  <a:lnTo>
                    <a:pt x="1141381" y="445198"/>
                  </a:lnTo>
                  <a:lnTo>
                    <a:pt x="1145191" y="447103"/>
                  </a:lnTo>
                  <a:lnTo>
                    <a:pt x="1141952" y="449294"/>
                  </a:lnTo>
                  <a:lnTo>
                    <a:pt x="1148810" y="456438"/>
                  </a:lnTo>
                  <a:lnTo>
                    <a:pt x="1145667" y="462534"/>
                  </a:lnTo>
                  <a:lnTo>
                    <a:pt x="1147572" y="463963"/>
                  </a:lnTo>
                  <a:lnTo>
                    <a:pt x="1133380" y="472154"/>
                  </a:lnTo>
                  <a:lnTo>
                    <a:pt x="1133380" y="477202"/>
                  </a:lnTo>
                  <a:lnTo>
                    <a:pt x="1137666" y="476821"/>
                  </a:lnTo>
                  <a:lnTo>
                    <a:pt x="1133571" y="478917"/>
                  </a:lnTo>
                  <a:lnTo>
                    <a:pt x="1133665" y="487013"/>
                  </a:lnTo>
                  <a:lnTo>
                    <a:pt x="1140048" y="501491"/>
                  </a:lnTo>
                  <a:lnTo>
                    <a:pt x="1157478" y="522541"/>
                  </a:lnTo>
                  <a:lnTo>
                    <a:pt x="1145953" y="532447"/>
                  </a:lnTo>
                  <a:lnTo>
                    <a:pt x="1144333" y="538734"/>
                  </a:lnTo>
                  <a:lnTo>
                    <a:pt x="1146239" y="548830"/>
                  </a:lnTo>
                  <a:lnTo>
                    <a:pt x="1141191" y="555498"/>
                  </a:lnTo>
                  <a:lnTo>
                    <a:pt x="1136523" y="557308"/>
                  </a:lnTo>
                  <a:lnTo>
                    <a:pt x="1132618" y="584168"/>
                  </a:lnTo>
                  <a:lnTo>
                    <a:pt x="1138047" y="601408"/>
                  </a:lnTo>
                  <a:lnTo>
                    <a:pt x="1155192" y="595217"/>
                  </a:lnTo>
                  <a:lnTo>
                    <a:pt x="1156621" y="598265"/>
                  </a:lnTo>
                  <a:lnTo>
                    <a:pt x="1164717" y="594455"/>
                  </a:lnTo>
                  <a:lnTo>
                    <a:pt x="1191292" y="590645"/>
                  </a:lnTo>
                  <a:lnTo>
                    <a:pt x="1202246" y="634174"/>
                  </a:lnTo>
                  <a:lnTo>
                    <a:pt x="1199388" y="640461"/>
                  </a:lnTo>
                  <a:lnTo>
                    <a:pt x="1202627" y="654558"/>
                  </a:lnTo>
                  <a:lnTo>
                    <a:pt x="1193578" y="661416"/>
                  </a:lnTo>
                  <a:lnTo>
                    <a:pt x="1196055" y="665702"/>
                  </a:lnTo>
                  <a:lnTo>
                    <a:pt x="1184720" y="664083"/>
                  </a:lnTo>
                  <a:lnTo>
                    <a:pt x="1187482" y="671322"/>
                  </a:lnTo>
                  <a:lnTo>
                    <a:pt x="1179195" y="676275"/>
                  </a:lnTo>
                  <a:lnTo>
                    <a:pt x="1183958" y="681038"/>
                  </a:lnTo>
                  <a:lnTo>
                    <a:pt x="1178814" y="687514"/>
                  </a:lnTo>
                  <a:lnTo>
                    <a:pt x="1182433" y="692753"/>
                  </a:lnTo>
                  <a:lnTo>
                    <a:pt x="1184529" y="691229"/>
                  </a:lnTo>
                  <a:lnTo>
                    <a:pt x="1198341" y="718090"/>
                  </a:lnTo>
                  <a:lnTo>
                    <a:pt x="1194530" y="719614"/>
                  </a:lnTo>
                  <a:lnTo>
                    <a:pt x="1192816" y="715042"/>
                  </a:lnTo>
                  <a:lnTo>
                    <a:pt x="1189577" y="717137"/>
                  </a:lnTo>
                  <a:lnTo>
                    <a:pt x="1188339" y="714946"/>
                  </a:lnTo>
                  <a:lnTo>
                    <a:pt x="1178528" y="724186"/>
                  </a:lnTo>
                  <a:lnTo>
                    <a:pt x="1177005" y="733615"/>
                  </a:lnTo>
                  <a:lnTo>
                    <a:pt x="1184910" y="729710"/>
                  </a:lnTo>
                  <a:lnTo>
                    <a:pt x="1185958" y="739616"/>
                  </a:lnTo>
                  <a:lnTo>
                    <a:pt x="1194626" y="738568"/>
                  </a:lnTo>
                  <a:lnTo>
                    <a:pt x="1195769" y="742950"/>
                  </a:lnTo>
                  <a:lnTo>
                    <a:pt x="1190244" y="745903"/>
                  </a:lnTo>
                  <a:lnTo>
                    <a:pt x="1190815" y="750760"/>
                  </a:lnTo>
                  <a:lnTo>
                    <a:pt x="1204437" y="749713"/>
                  </a:lnTo>
                  <a:lnTo>
                    <a:pt x="1203484" y="756666"/>
                  </a:lnTo>
                  <a:lnTo>
                    <a:pt x="1197388" y="763524"/>
                  </a:lnTo>
                  <a:lnTo>
                    <a:pt x="1212533" y="784860"/>
                  </a:lnTo>
                  <a:lnTo>
                    <a:pt x="1215866" y="794004"/>
                  </a:lnTo>
                  <a:lnTo>
                    <a:pt x="1223105" y="792194"/>
                  </a:lnTo>
                  <a:lnTo>
                    <a:pt x="1225106" y="795909"/>
                  </a:lnTo>
                  <a:lnTo>
                    <a:pt x="1229201" y="794099"/>
                  </a:lnTo>
                  <a:lnTo>
                    <a:pt x="1239203" y="785431"/>
                  </a:lnTo>
                  <a:lnTo>
                    <a:pt x="1240727" y="780955"/>
                  </a:lnTo>
                  <a:lnTo>
                    <a:pt x="1242537" y="786384"/>
                  </a:lnTo>
                  <a:lnTo>
                    <a:pt x="1226630" y="801624"/>
                  </a:lnTo>
                  <a:lnTo>
                    <a:pt x="1226725" y="805053"/>
                  </a:lnTo>
                  <a:lnTo>
                    <a:pt x="1230725" y="807053"/>
                  </a:lnTo>
                  <a:lnTo>
                    <a:pt x="1228725" y="813149"/>
                  </a:lnTo>
                  <a:lnTo>
                    <a:pt x="1232345" y="817340"/>
                  </a:lnTo>
                  <a:lnTo>
                    <a:pt x="1243108" y="809434"/>
                  </a:lnTo>
                  <a:lnTo>
                    <a:pt x="1244441" y="811149"/>
                  </a:lnTo>
                  <a:lnTo>
                    <a:pt x="1234631" y="820864"/>
                  </a:lnTo>
                  <a:lnTo>
                    <a:pt x="1241108" y="830389"/>
                  </a:lnTo>
                  <a:lnTo>
                    <a:pt x="1248537" y="836009"/>
                  </a:lnTo>
                  <a:lnTo>
                    <a:pt x="1258919" y="819817"/>
                  </a:lnTo>
                  <a:lnTo>
                    <a:pt x="1261967" y="822769"/>
                  </a:lnTo>
                  <a:lnTo>
                    <a:pt x="1261205" y="825627"/>
                  </a:lnTo>
                  <a:lnTo>
                    <a:pt x="1253490" y="838486"/>
                  </a:lnTo>
                  <a:lnTo>
                    <a:pt x="1256919" y="841724"/>
                  </a:lnTo>
                  <a:lnTo>
                    <a:pt x="1259015" y="839248"/>
                  </a:lnTo>
                  <a:lnTo>
                    <a:pt x="1264825" y="838867"/>
                  </a:lnTo>
                  <a:lnTo>
                    <a:pt x="1270730" y="851154"/>
                  </a:lnTo>
                  <a:lnTo>
                    <a:pt x="1275017" y="850201"/>
                  </a:lnTo>
                  <a:lnTo>
                    <a:pt x="1284256" y="856869"/>
                  </a:lnTo>
                  <a:lnTo>
                    <a:pt x="1288828" y="855059"/>
                  </a:lnTo>
                  <a:lnTo>
                    <a:pt x="1305115" y="835342"/>
                  </a:lnTo>
                  <a:lnTo>
                    <a:pt x="1312641" y="837057"/>
                  </a:lnTo>
                  <a:lnTo>
                    <a:pt x="1316641" y="840867"/>
                  </a:lnTo>
                  <a:lnTo>
                    <a:pt x="1323022" y="840105"/>
                  </a:lnTo>
                  <a:lnTo>
                    <a:pt x="1330548" y="843058"/>
                  </a:lnTo>
                  <a:lnTo>
                    <a:pt x="1335215" y="846487"/>
                  </a:lnTo>
                  <a:lnTo>
                    <a:pt x="1342072" y="859631"/>
                  </a:lnTo>
                  <a:lnTo>
                    <a:pt x="1340644" y="863536"/>
                  </a:lnTo>
                  <a:lnTo>
                    <a:pt x="1347312" y="881824"/>
                  </a:lnTo>
                  <a:lnTo>
                    <a:pt x="1358456" y="887539"/>
                  </a:lnTo>
                  <a:lnTo>
                    <a:pt x="1360266" y="898874"/>
                  </a:lnTo>
                  <a:lnTo>
                    <a:pt x="1358741" y="901255"/>
                  </a:lnTo>
                  <a:lnTo>
                    <a:pt x="1349121" y="902017"/>
                  </a:lnTo>
                  <a:lnTo>
                    <a:pt x="1336929" y="917162"/>
                  </a:lnTo>
                  <a:lnTo>
                    <a:pt x="1320070" y="917448"/>
                  </a:lnTo>
                  <a:lnTo>
                    <a:pt x="1305115" y="925068"/>
                  </a:lnTo>
                  <a:lnTo>
                    <a:pt x="1310355" y="940022"/>
                  </a:lnTo>
                  <a:lnTo>
                    <a:pt x="1323594" y="956691"/>
                  </a:lnTo>
                  <a:lnTo>
                    <a:pt x="1325594" y="968502"/>
                  </a:lnTo>
                  <a:lnTo>
                    <a:pt x="1319403" y="969645"/>
                  </a:lnTo>
                  <a:lnTo>
                    <a:pt x="1323499" y="980503"/>
                  </a:lnTo>
                  <a:lnTo>
                    <a:pt x="1335596" y="998220"/>
                  </a:lnTo>
                  <a:lnTo>
                    <a:pt x="1316832" y="1012126"/>
                  </a:lnTo>
                  <a:lnTo>
                    <a:pt x="1319784" y="1018984"/>
                  </a:lnTo>
                  <a:lnTo>
                    <a:pt x="1311974" y="1021937"/>
                  </a:lnTo>
                  <a:lnTo>
                    <a:pt x="1306830" y="1032796"/>
                  </a:lnTo>
                  <a:lnTo>
                    <a:pt x="1308830" y="1036891"/>
                  </a:lnTo>
                  <a:lnTo>
                    <a:pt x="1305021" y="1041463"/>
                  </a:lnTo>
                  <a:lnTo>
                    <a:pt x="1305401" y="1047940"/>
                  </a:lnTo>
                  <a:lnTo>
                    <a:pt x="1310640" y="1048988"/>
                  </a:lnTo>
                  <a:lnTo>
                    <a:pt x="1309306" y="1044607"/>
                  </a:lnTo>
                  <a:lnTo>
                    <a:pt x="1313117" y="1046035"/>
                  </a:lnTo>
                  <a:lnTo>
                    <a:pt x="1317117" y="1043940"/>
                  </a:lnTo>
                  <a:lnTo>
                    <a:pt x="1318355" y="1045940"/>
                  </a:lnTo>
                  <a:lnTo>
                    <a:pt x="1316069" y="1048702"/>
                  </a:lnTo>
                  <a:lnTo>
                    <a:pt x="1302353" y="1055275"/>
                  </a:lnTo>
                  <a:lnTo>
                    <a:pt x="1295305" y="1045464"/>
                  </a:lnTo>
                  <a:lnTo>
                    <a:pt x="1295686" y="1041844"/>
                  </a:lnTo>
                  <a:lnTo>
                    <a:pt x="1298162" y="1044511"/>
                  </a:lnTo>
                  <a:lnTo>
                    <a:pt x="1298734" y="1035272"/>
                  </a:lnTo>
                  <a:lnTo>
                    <a:pt x="1293019" y="1034320"/>
                  </a:lnTo>
                  <a:lnTo>
                    <a:pt x="1292448" y="1041559"/>
                  </a:lnTo>
                  <a:lnTo>
                    <a:pt x="1284351" y="1048417"/>
                  </a:lnTo>
                  <a:lnTo>
                    <a:pt x="1284066" y="1058989"/>
                  </a:lnTo>
                  <a:lnTo>
                    <a:pt x="1281494" y="1056322"/>
                  </a:lnTo>
                  <a:lnTo>
                    <a:pt x="1272826" y="1061942"/>
                  </a:lnTo>
                  <a:lnTo>
                    <a:pt x="1268158" y="1061942"/>
                  </a:lnTo>
                  <a:lnTo>
                    <a:pt x="1262824" y="1054608"/>
                  </a:lnTo>
                  <a:lnTo>
                    <a:pt x="1247109" y="1066990"/>
                  </a:lnTo>
                  <a:lnTo>
                    <a:pt x="1244823" y="1065466"/>
                  </a:lnTo>
                  <a:lnTo>
                    <a:pt x="1239393" y="1069657"/>
                  </a:lnTo>
                  <a:lnTo>
                    <a:pt x="1219676" y="1073563"/>
                  </a:lnTo>
                  <a:lnTo>
                    <a:pt x="1214914" y="1071467"/>
                  </a:lnTo>
                  <a:lnTo>
                    <a:pt x="1212628" y="1073848"/>
                  </a:lnTo>
                  <a:lnTo>
                    <a:pt x="1203960" y="1074801"/>
                  </a:lnTo>
                  <a:lnTo>
                    <a:pt x="1195006" y="1085278"/>
                  </a:lnTo>
                  <a:lnTo>
                    <a:pt x="1191864" y="1103471"/>
                  </a:lnTo>
                  <a:lnTo>
                    <a:pt x="1180147" y="1110901"/>
                  </a:lnTo>
                  <a:lnTo>
                    <a:pt x="1177290" y="1119568"/>
                  </a:lnTo>
                  <a:lnTo>
                    <a:pt x="1168051" y="1129189"/>
                  </a:lnTo>
                  <a:lnTo>
                    <a:pt x="1191673" y="1177385"/>
                  </a:lnTo>
                  <a:lnTo>
                    <a:pt x="1199293" y="1207103"/>
                  </a:lnTo>
                  <a:lnTo>
                    <a:pt x="1208627" y="1225391"/>
                  </a:lnTo>
                  <a:lnTo>
                    <a:pt x="1214056" y="1230725"/>
                  </a:lnTo>
                  <a:lnTo>
                    <a:pt x="1229106" y="1221200"/>
                  </a:lnTo>
                  <a:lnTo>
                    <a:pt x="1233773" y="1221105"/>
                  </a:lnTo>
                  <a:lnTo>
                    <a:pt x="1241393" y="1228249"/>
                  </a:lnTo>
                  <a:lnTo>
                    <a:pt x="1248918" y="1231106"/>
                  </a:lnTo>
                  <a:lnTo>
                    <a:pt x="1277303" y="1225582"/>
                  </a:lnTo>
                  <a:lnTo>
                    <a:pt x="1282065" y="1226915"/>
                  </a:lnTo>
                  <a:lnTo>
                    <a:pt x="1292257" y="1221486"/>
                  </a:lnTo>
                  <a:lnTo>
                    <a:pt x="1293971" y="1223963"/>
                  </a:lnTo>
                  <a:lnTo>
                    <a:pt x="1301687" y="1224820"/>
                  </a:lnTo>
                  <a:lnTo>
                    <a:pt x="1303877" y="1215961"/>
                  </a:lnTo>
                  <a:lnTo>
                    <a:pt x="1299687" y="1209294"/>
                  </a:lnTo>
                  <a:lnTo>
                    <a:pt x="1296639" y="1209389"/>
                  </a:lnTo>
                  <a:lnTo>
                    <a:pt x="1295972" y="1202626"/>
                  </a:lnTo>
                  <a:lnTo>
                    <a:pt x="1291876" y="1200817"/>
                  </a:lnTo>
                  <a:lnTo>
                    <a:pt x="1293495" y="1189863"/>
                  </a:lnTo>
                  <a:lnTo>
                    <a:pt x="1297496" y="1185386"/>
                  </a:lnTo>
                  <a:lnTo>
                    <a:pt x="1301687" y="1200626"/>
                  </a:lnTo>
                  <a:lnTo>
                    <a:pt x="1308830" y="1197578"/>
                  </a:lnTo>
                  <a:lnTo>
                    <a:pt x="1319594" y="1182624"/>
                  </a:lnTo>
                  <a:lnTo>
                    <a:pt x="1329309" y="1196626"/>
                  </a:lnTo>
                  <a:lnTo>
                    <a:pt x="1336167" y="1195197"/>
                  </a:lnTo>
                  <a:lnTo>
                    <a:pt x="1341406" y="1203103"/>
                  </a:lnTo>
                  <a:lnTo>
                    <a:pt x="1337787" y="1210342"/>
                  </a:lnTo>
                  <a:lnTo>
                    <a:pt x="1340358" y="1213675"/>
                  </a:lnTo>
                  <a:lnTo>
                    <a:pt x="1336262" y="1216533"/>
                  </a:lnTo>
                  <a:lnTo>
                    <a:pt x="1340930" y="1218057"/>
                  </a:lnTo>
                  <a:lnTo>
                    <a:pt x="1340453" y="1225105"/>
                  </a:lnTo>
                  <a:lnTo>
                    <a:pt x="1337787" y="1237869"/>
                  </a:lnTo>
                  <a:lnTo>
                    <a:pt x="1334453" y="1239869"/>
                  </a:lnTo>
                  <a:lnTo>
                    <a:pt x="1340168" y="1257300"/>
                  </a:lnTo>
                  <a:lnTo>
                    <a:pt x="1349502" y="1271588"/>
                  </a:lnTo>
                  <a:lnTo>
                    <a:pt x="1362742" y="1283018"/>
                  </a:lnTo>
                  <a:lnTo>
                    <a:pt x="1370267" y="1274255"/>
                  </a:lnTo>
                  <a:lnTo>
                    <a:pt x="1376458" y="1279684"/>
                  </a:lnTo>
                  <a:lnTo>
                    <a:pt x="1387698" y="1300924"/>
                  </a:lnTo>
                  <a:lnTo>
                    <a:pt x="1426274" y="1336262"/>
                  </a:lnTo>
                  <a:lnTo>
                    <a:pt x="1434274" y="1350454"/>
                  </a:lnTo>
                  <a:lnTo>
                    <a:pt x="1433798" y="1355121"/>
                  </a:lnTo>
                  <a:lnTo>
                    <a:pt x="1431512" y="1355121"/>
                  </a:lnTo>
                  <a:lnTo>
                    <a:pt x="1434560" y="1363980"/>
                  </a:lnTo>
                  <a:lnTo>
                    <a:pt x="1427512" y="1366171"/>
                  </a:lnTo>
                  <a:lnTo>
                    <a:pt x="1429036" y="1371505"/>
                  </a:lnTo>
                  <a:lnTo>
                    <a:pt x="1419321" y="1386554"/>
                  </a:lnTo>
                  <a:lnTo>
                    <a:pt x="1408462" y="1382935"/>
                  </a:lnTo>
                  <a:lnTo>
                    <a:pt x="1407414" y="1385030"/>
                  </a:lnTo>
                  <a:lnTo>
                    <a:pt x="1399699" y="1382077"/>
                  </a:lnTo>
                  <a:lnTo>
                    <a:pt x="1391412" y="1384459"/>
                  </a:lnTo>
                  <a:lnTo>
                    <a:pt x="1385126" y="1383125"/>
                  </a:lnTo>
                  <a:lnTo>
                    <a:pt x="1383316" y="1387602"/>
                  </a:lnTo>
                  <a:lnTo>
                    <a:pt x="1380268" y="1388269"/>
                  </a:lnTo>
                  <a:lnTo>
                    <a:pt x="1379506" y="1395603"/>
                  </a:lnTo>
                  <a:lnTo>
                    <a:pt x="1376934" y="1395984"/>
                  </a:lnTo>
                  <a:lnTo>
                    <a:pt x="1378173" y="1406461"/>
                  </a:lnTo>
                  <a:lnTo>
                    <a:pt x="1362171" y="1418558"/>
                  </a:lnTo>
                  <a:lnTo>
                    <a:pt x="1368076" y="1424749"/>
                  </a:lnTo>
                  <a:lnTo>
                    <a:pt x="1372839" y="1422845"/>
                  </a:lnTo>
                  <a:lnTo>
                    <a:pt x="1372743" y="1418844"/>
                  </a:lnTo>
                  <a:lnTo>
                    <a:pt x="1376553" y="1416748"/>
                  </a:lnTo>
                  <a:lnTo>
                    <a:pt x="1381982" y="1420368"/>
                  </a:lnTo>
                  <a:lnTo>
                    <a:pt x="1382173" y="1425321"/>
                  </a:lnTo>
                  <a:lnTo>
                    <a:pt x="1372553" y="1432465"/>
                  </a:lnTo>
                  <a:lnTo>
                    <a:pt x="1373124" y="1437608"/>
                  </a:lnTo>
                  <a:lnTo>
                    <a:pt x="1375505" y="1436561"/>
                  </a:lnTo>
                  <a:lnTo>
                    <a:pt x="1379506" y="1441895"/>
                  </a:lnTo>
                  <a:lnTo>
                    <a:pt x="1378934" y="1449134"/>
                  </a:lnTo>
                  <a:lnTo>
                    <a:pt x="1390269" y="1449895"/>
                  </a:lnTo>
                  <a:lnTo>
                    <a:pt x="1388745" y="1446943"/>
                  </a:lnTo>
                  <a:lnTo>
                    <a:pt x="1393603" y="1444847"/>
                  </a:lnTo>
                  <a:lnTo>
                    <a:pt x="1394460" y="1450943"/>
                  </a:lnTo>
                  <a:lnTo>
                    <a:pt x="1389602" y="1457039"/>
                  </a:lnTo>
                  <a:lnTo>
                    <a:pt x="1390746" y="1458753"/>
                  </a:lnTo>
                  <a:lnTo>
                    <a:pt x="1387126" y="1459135"/>
                  </a:lnTo>
                  <a:lnTo>
                    <a:pt x="1382554" y="1465993"/>
                  </a:lnTo>
                  <a:lnTo>
                    <a:pt x="1378744" y="1467135"/>
                  </a:lnTo>
                  <a:lnTo>
                    <a:pt x="1379030" y="1469517"/>
                  </a:lnTo>
                  <a:lnTo>
                    <a:pt x="1385316" y="1471803"/>
                  </a:lnTo>
                  <a:lnTo>
                    <a:pt x="1394270" y="1482090"/>
                  </a:lnTo>
                  <a:lnTo>
                    <a:pt x="1396080" y="1480280"/>
                  </a:lnTo>
                  <a:lnTo>
                    <a:pt x="1404842" y="1486090"/>
                  </a:lnTo>
                  <a:lnTo>
                    <a:pt x="1400747" y="1492948"/>
                  </a:lnTo>
                  <a:lnTo>
                    <a:pt x="1393032" y="1489615"/>
                  </a:lnTo>
                  <a:lnTo>
                    <a:pt x="1392555" y="1493615"/>
                  </a:lnTo>
                  <a:lnTo>
                    <a:pt x="1378744" y="1484757"/>
                  </a:lnTo>
                  <a:lnTo>
                    <a:pt x="1367981" y="1470660"/>
                  </a:lnTo>
                  <a:lnTo>
                    <a:pt x="1364933" y="1473422"/>
                  </a:lnTo>
                  <a:lnTo>
                    <a:pt x="1360551" y="1472946"/>
                  </a:lnTo>
                  <a:lnTo>
                    <a:pt x="1358456" y="1470946"/>
                  </a:lnTo>
                  <a:lnTo>
                    <a:pt x="1360646" y="1468184"/>
                  </a:lnTo>
                  <a:lnTo>
                    <a:pt x="1348740" y="1451515"/>
                  </a:lnTo>
                  <a:lnTo>
                    <a:pt x="1345121" y="1452658"/>
                  </a:lnTo>
                  <a:lnTo>
                    <a:pt x="1341787" y="1469231"/>
                  </a:lnTo>
                  <a:lnTo>
                    <a:pt x="1338930" y="1472565"/>
                  </a:lnTo>
                  <a:lnTo>
                    <a:pt x="1333596" y="1470184"/>
                  </a:lnTo>
                  <a:lnTo>
                    <a:pt x="1325404" y="1473994"/>
                  </a:lnTo>
                  <a:lnTo>
                    <a:pt x="1317022" y="1469803"/>
                  </a:lnTo>
                  <a:lnTo>
                    <a:pt x="1319594" y="1479328"/>
                  </a:lnTo>
                  <a:lnTo>
                    <a:pt x="1313402" y="1496092"/>
                  </a:lnTo>
                  <a:lnTo>
                    <a:pt x="1288257" y="1502854"/>
                  </a:lnTo>
                  <a:lnTo>
                    <a:pt x="1278446" y="1498282"/>
                  </a:lnTo>
                  <a:lnTo>
                    <a:pt x="1276731" y="1494758"/>
                  </a:lnTo>
                  <a:lnTo>
                    <a:pt x="1273016" y="1498378"/>
                  </a:lnTo>
                  <a:lnTo>
                    <a:pt x="1271016" y="1508570"/>
                  </a:lnTo>
                  <a:lnTo>
                    <a:pt x="1266635" y="1507427"/>
                  </a:lnTo>
                  <a:lnTo>
                    <a:pt x="1266159" y="1511046"/>
                  </a:lnTo>
                  <a:lnTo>
                    <a:pt x="1262920" y="1508760"/>
                  </a:lnTo>
                  <a:lnTo>
                    <a:pt x="1248156" y="1518571"/>
                  </a:lnTo>
                  <a:lnTo>
                    <a:pt x="1247680" y="1543717"/>
                  </a:lnTo>
                  <a:lnTo>
                    <a:pt x="1243489" y="1548479"/>
                  </a:lnTo>
                  <a:lnTo>
                    <a:pt x="1236821" y="1542955"/>
                  </a:lnTo>
                  <a:lnTo>
                    <a:pt x="1228154" y="1548955"/>
                  </a:lnTo>
                  <a:lnTo>
                    <a:pt x="1232154" y="1550575"/>
                  </a:lnTo>
                  <a:lnTo>
                    <a:pt x="1234821" y="1558099"/>
                  </a:lnTo>
                  <a:lnTo>
                    <a:pt x="1241965" y="1561433"/>
                  </a:lnTo>
                  <a:lnTo>
                    <a:pt x="1244727" y="1559337"/>
                  </a:lnTo>
                  <a:lnTo>
                    <a:pt x="1257396" y="1572959"/>
                  </a:lnTo>
                  <a:lnTo>
                    <a:pt x="1257205" y="1577340"/>
                  </a:lnTo>
                  <a:lnTo>
                    <a:pt x="1263682" y="1581055"/>
                  </a:lnTo>
                  <a:lnTo>
                    <a:pt x="1275207" y="1573053"/>
                  </a:lnTo>
                  <a:lnTo>
                    <a:pt x="1279398" y="1578673"/>
                  </a:lnTo>
                  <a:lnTo>
                    <a:pt x="1276540" y="1581435"/>
                  </a:lnTo>
                  <a:lnTo>
                    <a:pt x="1276540" y="1587151"/>
                  </a:lnTo>
                  <a:lnTo>
                    <a:pt x="1279589" y="1579245"/>
                  </a:lnTo>
                  <a:lnTo>
                    <a:pt x="1283113" y="1581245"/>
                  </a:lnTo>
                  <a:lnTo>
                    <a:pt x="1287208" y="1573816"/>
                  </a:lnTo>
                  <a:lnTo>
                    <a:pt x="1289114" y="1581340"/>
                  </a:lnTo>
                  <a:lnTo>
                    <a:pt x="1296543" y="1576768"/>
                  </a:lnTo>
                  <a:lnTo>
                    <a:pt x="1299781" y="1582674"/>
                  </a:lnTo>
                  <a:lnTo>
                    <a:pt x="1307592" y="1583721"/>
                  </a:lnTo>
                  <a:lnTo>
                    <a:pt x="1309116" y="1587341"/>
                  </a:lnTo>
                  <a:lnTo>
                    <a:pt x="1327976" y="1589913"/>
                  </a:lnTo>
                  <a:lnTo>
                    <a:pt x="1340930" y="1586389"/>
                  </a:lnTo>
                  <a:lnTo>
                    <a:pt x="1343025" y="1592580"/>
                  </a:lnTo>
                  <a:lnTo>
                    <a:pt x="1339691" y="1606201"/>
                  </a:lnTo>
                  <a:lnTo>
                    <a:pt x="1333405" y="1615630"/>
                  </a:lnTo>
                  <a:lnTo>
                    <a:pt x="1330928" y="1614678"/>
                  </a:lnTo>
                  <a:lnTo>
                    <a:pt x="1328833" y="1620488"/>
                  </a:lnTo>
                  <a:lnTo>
                    <a:pt x="1321784" y="1624774"/>
                  </a:lnTo>
                  <a:lnTo>
                    <a:pt x="1318641" y="1623536"/>
                  </a:lnTo>
                  <a:lnTo>
                    <a:pt x="1305592" y="1628489"/>
                  </a:lnTo>
                  <a:lnTo>
                    <a:pt x="1283589" y="1646111"/>
                  </a:lnTo>
                  <a:lnTo>
                    <a:pt x="1284256" y="1658112"/>
                  </a:lnTo>
                  <a:lnTo>
                    <a:pt x="1280446" y="1655826"/>
                  </a:lnTo>
                  <a:lnTo>
                    <a:pt x="1276922" y="1658112"/>
                  </a:lnTo>
                  <a:lnTo>
                    <a:pt x="1274541" y="1656779"/>
                  </a:lnTo>
                  <a:lnTo>
                    <a:pt x="1271397" y="1658112"/>
                  </a:lnTo>
                  <a:lnTo>
                    <a:pt x="1271969" y="1661065"/>
                  </a:lnTo>
                  <a:lnTo>
                    <a:pt x="1240727" y="1666399"/>
                  </a:lnTo>
                  <a:lnTo>
                    <a:pt x="1229487" y="1664208"/>
                  </a:lnTo>
                  <a:lnTo>
                    <a:pt x="1215390" y="1672018"/>
                  </a:lnTo>
                  <a:lnTo>
                    <a:pt x="1212818" y="1675352"/>
                  </a:lnTo>
                  <a:lnTo>
                    <a:pt x="1214533" y="1678781"/>
                  </a:lnTo>
                  <a:lnTo>
                    <a:pt x="1210056" y="1680591"/>
                  </a:lnTo>
                  <a:lnTo>
                    <a:pt x="1207199" y="1692402"/>
                  </a:lnTo>
                  <a:lnTo>
                    <a:pt x="1200817" y="1700879"/>
                  </a:lnTo>
                  <a:lnTo>
                    <a:pt x="1193578" y="1707832"/>
                  </a:lnTo>
                  <a:lnTo>
                    <a:pt x="1180910" y="1713357"/>
                  </a:lnTo>
                  <a:lnTo>
                    <a:pt x="1177481" y="1732693"/>
                  </a:lnTo>
                  <a:lnTo>
                    <a:pt x="1170242" y="1734312"/>
                  </a:lnTo>
                  <a:lnTo>
                    <a:pt x="1169289" y="1732597"/>
                  </a:lnTo>
                  <a:lnTo>
                    <a:pt x="1165193" y="1736979"/>
                  </a:lnTo>
                  <a:lnTo>
                    <a:pt x="1153192" y="1740312"/>
                  </a:lnTo>
                  <a:lnTo>
                    <a:pt x="1147477" y="1738408"/>
                  </a:lnTo>
                  <a:lnTo>
                    <a:pt x="1147572" y="1734312"/>
                  </a:lnTo>
                  <a:lnTo>
                    <a:pt x="1144905" y="1734026"/>
                  </a:lnTo>
                  <a:lnTo>
                    <a:pt x="1141857" y="1728978"/>
                  </a:lnTo>
                  <a:lnTo>
                    <a:pt x="1138714" y="1729264"/>
                  </a:lnTo>
                  <a:lnTo>
                    <a:pt x="1124236" y="1737741"/>
                  </a:lnTo>
                  <a:lnTo>
                    <a:pt x="1116330" y="1746218"/>
                  </a:lnTo>
                  <a:lnTo>
                    <a:pt x="1104614" y="1751076"/>
                  </a:lnTo>
                  <a:lnTo>
                    <a:pt x="1100709" y="1757267"/>
                  </a:lnTo>
                  <a:lnTo>
                    <a:pt x="1093756" y="1758315"/>
                  </a:lnTo>
                  <a:lnTo>
                    <a:pt x="1091470" y="1767364"/>
                  </a:lnTo>
                  <a:lnTo>
                    <a:pt x="1087089" y="1760505"/>
                  </a:lnTo>
                  <a:lnTo>
                    <a:pt x="1083564" y="1760505"/>
                  </a:lnTo>
                  <a:lnTo>
                    <a:pt x="1068133" y="1775079"/>
                  </a:lnTo>
                  <a:lnTo>
                    <a:pt x="1064133" y="1784413"/>
                  </a:lnTo>
                  <a:lnTo>
                    <a:pt x="1059180" y="1784985"/>
                  </a:lnTo>
                  <a:lnTo>
                    <a:pt x="1048131" y="1779651"/>
                  </a:lnTo>
                  <a:lnTo>
                    <a:pt x="1045369" y="1766697"/>
                  </a:lnTo>
                  <a:lnTo>
                    <a:pt x="1047083" y="1760505"/>
                  </a:lnTo>
                  <a:lnTo>
                    <a:pt x="1055751" y="1750409"/>
                  </a:lnTo>
                  <a:lnTo>
                    <a:pt x="1070229" y="1741075"/>
                  </a:lnTo>
                  <a:lnTo>
                    <a:pt x="1070896" y="1737931"/>
                  </a:lnTo>
                  <a:lnTo>
                    <a:pt x="1063466" y="1722691"/>
                  </a:lnTo>
                  <a:lnTo>
                    <a:pt x="1059942" y="1721929"/>
                  </a:lnTo>
                  <a:lnTo>
                    <a:pt x="1058037" y="1726787"/>
                  </a:lnTo>
                  <a:lnTo>
                    <a:pt x="1041083" y="1738979"/>
                  </a:lnTo>
                  <a:lnTo>
                    <a:pt x="1029462" y="1728311"/>
                  </a:lnTo>
                  <a:lnTo>
                    <a:pt x="1016508" y="1709166"/>
                  </a:lnTo>
                  <a:lnTo>
                    <a:pt x="1008793" y="1703261"/>
                  </a:lnTo>
                  <a:lnTo>
                    <a:pt x="999554" y="1687163"/>
                  </a:lnTo>
                  <a:lnTo>
                    <a:pt x="988124" y="1679924"/>
                  </a:lnTo>
                  <a:lnTo>
                    <a:pt x="985076" y="1669352"/>
                  </a:lnTo>
                  <a:lnTo>
                    <a:pt x="971169" y="1664018"/>
                  </a:lnTo>
                  <a:lnTo>
                    <a:pt x="962597" y="1669828"/>
                  </a:lnTo>
                  <a:lnTo>
                    <a:pt x="963358" y="1674400"/>
                  </a:lnTo>
                  <a:lnTo>
                    <a:pt x="960882" y="1677734"/>
                  </a:lnTo>
                  <a:lnTo>
                    <a:pt x="953548" y="1678781"/>
                  </a:lnTo>
                  <a:lnTo>
                    <a:pt x="945928" y="1676019"/>
                  </a:lnTo>
                  <a:lnTo>
                    <a:pt x="935927" y="1663636"/>
                  </a:lnTo>
                  <a:lnTo>
                    <a:pt x="920496" y="1677734"/>
                  </a:lnTo>
                  <a:lnTo>
                    <a:pt x="918972" y="1693164"/>
                  </a:lnTo>
                  <a:lnTo>
                    <a:pt x="913924" y="1697450"/>
                  </a:lnTo>
                  <a:lnTo>
                    <a:pt x="895350" y="1687259"/>
                  </a:lnTo>
                  <a:lnTo>
                    <a:pt x="865632" y="1678400"/>
                  </a:lnTo>
                  <a:lnTo>
                    <a:pt x="858869" y="1679924"/>
                  </a:lnTo>
                  <a:lnTo>
                    <a:pt x="854583" y="1686592"/>
                  </a:lnTo>
                  <a:lnTo>
                    <a:pt x="855059" y="1690306"/>
                  </a:lnTo>
                  <a:lnTo>
                    <a:pt x="890016" y="1717834"/>
                  </a:lnTo>
                  <a:lnTo>
                    <a:pt x="890397" y="1720691"/>
                  </a:lnTo>
                  <a:lnTo>
                    <a:pt x="885063" y="1725073"/>
                  </a:lnTo>
                  <a:lnTo>
                    <a:pt x="870490" y="1724120"/>
                  </a:lnTo>
                  <a:lnTo>
                    <a:pt x="842010" y="1712309"/>
                  </a:lnTo>
                  <a:lnTo>
                    <a:pt x="841248" y="1704784"/>
                  </a:lnTo>
                  <a:lnTo>
                    <a:pt x="838010" y="1703451"/>
                  </a:lnTo>
                  <a:lnTo>
                    <a:pt x="822103" y="1711071"/>
                  </a:lnTo>
                  <a:lnTo>
                    <a:pt x="791814" y="1748885"/>
                  </a:lnTo>
                  <a:lnTo>
                    <a:pt x="784098" y="1752790"/>
                  </a:lnTo>
                  <a:lnTo>
                    <a:pt x="769334" y="1752314"/>
                  </a:lnTo>
                  <a:lnTo>
                    <a:pt x="763429" y="1754600"/>
                  </a:lnTo>
                  <a:lnTo>
                    <a:pt x="755237" y="1766983"/>
                  </a:lnTo>
                  <a:lnTo>
                    <a:pt x="752475" y="1764411"/>
                  </a:lnTo>
                  <a:lnTo>
                    <a:pt x="747427" y="1744027"/>
                  </a:lnTo>
                  <a:lnTo>
                    <a:pt x="740569" y="1736598"/>
                  </a:lnTo>
                  <a:lnTo>
                    <a:pt x="736092" y="1736121"/>
                  </a:lnTo>
                  <a:lnTo>
                    <a:pt x="709994" y="1753743"/>
                  </a:lnTo>
                  <a:lnTo>
                    <a:pt x="703612" y="1770983"/>
                  </a:lnTo>
                  <a:lnTo>
                    <a:pt x="696564" y="1773174"/>
                  </a:lnTo>
                  <a:lnTo>
                    <a:pt x="692182" y="1777936"/>
                  </a:lnTo>
                  <a:lnTo>
                    <a:pt x="682562" y="1777079"/>
                  </a:lnTo>
                  <a:lnTo>
                    <a:pt x="673132" y="1786033"/>
                  </a:lnTo>
                  <a:lnTo>
                    <a:pt x="668465" y="1786414"/>
                  </a:lnTo>
                  <a:lnTo>
                    <a:pt x="661512" y="1780413"/>
                  </a:lnTo>
                  <a:lnTo>
                    <a:pt x="642366" y="1780318"/>
                  </a:lnTo>
                  <a:lnTo>
                    <a:pt x="631127" y="1784128"/>
                  </a:lnTo>
                  <a:lnTo>
                    <a:pt x="621697" y="1782985"/>
                  </a:lnTo>
                  <a:lnTo>
                    <a:pt x="606076" y="1791367"/>
                  </a:lnTo>
                  <a:lnTo>
                    <a:pt x="595503" y="1789462"/>
                  </a:lnTo>
                  <a:lnTo>
                    <a:pt x="575881" y="1791748"/>
                  </a:lnTo>
                  <a:lnTo>
                    <a:pt x="559499" y="1800606"/>
                  </a:lnTo>
                  <a:lnTo>
                    <a:pt x="551212" y="1800510"/>
                  </a:lnTo>
                  <a:lnTo>
                    <a:pt x="545402" y="1804702"/>
                  </a:lnTo>
                  <a:lnTo>
                    <a:pt x="540449" y="1804511"/>
                  </a:lnTo>
                  <a:lnTo>
                    <a:pt x="530543" y="1812607"/>
                  </a:lnTo>
                  <a:lnTo>
                    <a:pt x="517874" y="1809083"/>
                  </a:lnTo>
                  <a:lnTo>
                    <a:pt x="512445" y="1817751"/>
                  </a:lnTo>
                  <a:lnTo>
                    <a:pt x="503968" y="1818322"/>
                  </a:lnTo>
                  <a:lnTo>
                    <a:pt x="490919" y="1811178"/>
                  </a:lnTo>
                  <a:lnTo>
                    <a:pt x="484346" y="1799844"/>
                  </a:lnTo>
                  <a:lnTo>
                    <a:pt x="480441" y="1798891"/>
                  </a:lnTo>
                  <a:lnTo>
                    <a:pt x="476917" y="1793271"/>
                  </a:lnTo>
                  <a:lnTo>
                    <a:pt x="466820" y="1789080"/>
                  </a:lnTo>
                  <a:lnTo>
                    <a:pt x="454628" y="1768887"/>
                  </a:lnTo>
                  <a:lnTo>
                    <a:pt x="445008" y="1768887"/>
                  </a:lnTo>
                  <a:lnTo>
                    <a:pt x="441770" y="1762887"/>
                  </a:lnTo>
                  <a:lnTo>
                    <a:pt x="422815" y="1752695"/>
                  </a:lnTo>
                  <a:lnTo>
                    <a:pt x="409194" y="1755648"/>
                  </a:lnTo>
                  <a:lnTo>
                    <a:pt x="397193" y="1765745"/>
                  </a:lnTo>
                  <a:lnTo>
                    <a:pt x="388525" y="1769078"/>
                  </a:lnTo>
                  <a:lnTo>
                    <a:pt x="364808" y="1764887"/>
                  </a:lnTo>
                  <a:lnTo>
                    <a:pt x="357664" y="1769459"/>
                  </a:lnTo>
                  <a:lnTo>
                    <a:pt x="349091" y="1783461"/>
                  </a:lnTo>
                  <a:lnTo>
                    <a:pt x="347758" y="1809464"/>
                  </a:lnTo>
                  <a:lnTo>
                    <a:pt x="342900" y="1816894"/>
                  </a:lnTo>
                  <a:lnTo>
                    <a:pt x="344329" y="1822037"/>
                  </a:lnTo>
                  <a:lnTo>
                    <a:pt x="329375" y="1837277"/>
                  </a:lnTo>
                  <a:lnTo>
                    <a:pt x="324041" y="1839944"/>
                  </a:lnTo>
                  <a:lnTo>
                    <a:pt x="317373" y="1839087"/>
                  </a:lnTo>
                  <a:lnTo>
                    <a:pt x="310515" y="1843278"/>
                  </a:lnTo>
                  <a:lnTo>
                    <a:pt x="301943" y="1837849"/>
                  </a:lnTo>
                  <a:lnTo>
                    <a:pt x="292132" y="1836515"/>
                  </a:lnTo>
                  <a:lnTo>
                    <a:pt x="282035" y="1844135"/>
                  </a:lnTo>
                  <a:lnTo>
                    <a:pt x="259461" y="1851755"/>
                  </a:lnTo>
                  <a:lnTo>
                    <a:pt x="259270" y="1858899"/>
                  </a:lnTo>
                  <a:lnTo>
                    <a:pt x="250984" y="1860518"/>
                  </a:lnTo>
                  <a:lnTo>
                    <a:pt x="241649" y="1874329"/>
                  </a:lnTo>
                  <a:lnTo>
                    <a:pt x="221170" y="1883759"/>
                  </a:lnTo>
                  <a:lnTo>
                    <a:pt x="217361" y="1870424"/>
                  </a:lnTo>
                  <a:lnTo>
                    <a:pt x="221361" y="1852993"/>
                  </a:lnTo>
                  <a:lnTo>
                    <a:pt x="219647" y="1834324"/>
                  </a:lnTo>
                  <a:lnTo>
                    <a:pt x="213646" y="1815560"/>
                  </a:lnTo>
                  <a:lnTo>
                    <a:pt x="213455" y="1788700"/>
                  </a:lnTo>
                  <a:lnTo>
                    <a:pt x="210788" y="1786890"/>
                  </a:lnTo>
                  <a:lnTo>
                    <a:pt x="210693" y="1790509"/>
                  </a:lnTo>
                  <a:lnTo>
                    <a:pt x="178784" y="1787652"/>
                  </a:lnTo>
                  <a:lnTo>
                    <a:pt x="171260" y="1775174"/>
                  </a:lnTo>
                  <a:lnTo>
                    <a:pt x="156210" y="1774698"/>
                  </a:lnTo>
                  <a:lnTo>
                    <a:pt x="146685" y="1777651"/>
                  </a:lnTo>
                  <a:lnTo>
                    <a:pt x="132588" y="1791367"/>
                  </a:lnTo>
                  <a:lnTo>
                    <a:pt x="120587" y="1785461"/>
                  </a:lnTo>
                  <a:lnTo>
                    <a:pt x="101156" y="1770507"/>
                  </a:lnTo>
                  <a:lnTo>
                    <a:pt x="104489" y="1756124"/>
                  </a:lnTo>
                  <a:lnTo>
                    <a:pt x="103727" y="1743170"/>
                  </a:lnTo>
                  <a:lnTo>
                    <a:pt x="120491" y="1727359"/>
                  </a:lnTo>
                  <a:lnTo>
                    <a:pt x="127445" y="1703737"/>
                  </a:lnTo>
                  <a:lnTo>
                    <a:pt x="125444" y="1696593"/>
                  </a:lnTo>
                  <a:lnTo>
                    <a:pt x="117348" y="1689449"/>
                  </a:lnTo>
                  <a:lnTo>
                    <a:pt x="105061" y="1665255"/>
                  </a:lnTo>
                  <a:lnTo>
                    <a:pt x="104108" y="1660493"/>
                  </a:lnTo>
                  <a:lnTo>
                    <a:pt x="110395" y="1645253"/>
                  </a:lnTo>
                  <a:lnTo>
                    <a:pt x="106870" y="1637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0" name="Freihandform: Form 179">
              <a:extLst>
                <a:ext uri="{FF2B5EF4-FFF2-40B4-BE49-F238E27FC236}">
                  <a16:creationId xmlns:a16="http://schemas.microsoft.com/office/drawing/2014/main" id="{7C7BAEEB-EC2D-41C6-A5DA-815CE2B667B0}"/>
                </a:ext>
              </a:extLst>
            </p:cNvPr>
            <p:cNvSpPr/>
            <p:nvPr/>
          </p:nvSpPr>
          <p:spPr>
            <a:xfrm>
              <a:off x="3457254" y="2433487"/>
              <a:ext cx="638550" cy="673200"/>
            </a:xfrm>
            <a:custGeom>
              <a:avLst/>
              <a:gdLst>
                <a:gd name="connsiteX0" fmla="*/ 139065 w 1228725"/>
                <a:gd name="connsiteY0" fmla="*/ 1254347 h 1295400"/>
                <a:gd name="connsiteX1" fmla="*/ 138779 w 1228725"/>
                <a:gd name="connsiteY1" fmla="*/ 1239869 h 1295400"/>
                <a:gd name="connsiteX2" fmla="*/ 143160 w 1228725"/>
                <a:gd name="connsiteY2" fmla="*/ 1234916 h 1295400"/>
                <a:gd name="connsiteX3" fmla="*/ 137826 w 1228725"/>
                <a:gd name="connsiteY3" fmla="*/ 1226439 h 1295400"/>
                <a:gd name="connsiteX4" fmla="*/ 141637 w 1228725"/>
                <a:gd name="connsiteY4" fmla="*/ 1222248 h 1295400"/>
                <a:gd name="connsiteX5" fmla="*/ 140970 w 1228725"/>
                <a:gd name="connsiteY5" fmla="*/ 1215104 h 1295400"/>
                <a:gd name="connsiteX6" fmla="*/ 138112 w 1228725"/>
                <a:gd name="connsiteY6" fmla="*/ 1207198 h 1295400"/>
                <a:gd name="connsiteX7" fmla="*/ 130397 w 1228725"/>
                <a:gd name="connsiteY7" fmla="*/ 1202912 h 1295400"/>
                <a:gd name="connsiteX8" fmla="*/ 132112 w 1228725"/>
                <a:gd name="connsiteY8" fmla="*/ 1199483 h 1295400"/>
                <a:gd name="connsiteX9" fmla="*/ 129444 w 1228725"/>
                <a:gd name="connsiteY9" fmla="*/ 1195292 h 1295400"/>
                <a:gd name="connsiteX10" fmla="*/ 133540 w 1228725"/>
                <a:gd name="connsiteY10" fmla="*/ 1192054 h 1295400"/>
                <a:gd name="connsiteX11" fmla="*/ 133635 w 1228725"/>
                <a:gd name="connsiteY11" fmla="*/ 1186910 h 1295400"/>
                <a:gd name="connsiteX12" fmla="*/ 139636 w 1228725"/>
                <a:gd name="connsiteY12" fmla="*/ 1177576 h 1295400"/>
                <a:gd name="connsiteX13" fmla="*/ 129159 w 1228725"/>
                <a:gd name="connsiteY13" fmla="*/ 1160050 h 1295400"/>
                <a:gd name="connsiteX14" fmla="*/ 125825 w 1228725"/>
                <a:gd name="connsiteY14" fmla="*/ 1151191 h 1295400"/>
                <a:gd name="connsiteX15" fmla="*/ 127635 w 1228725"/>
                <a:gd name="connsiteY15" fmla="*/ 1150144 h 1295400"/>
                <a:gd name="connsiteX16" fmla="*/ 123158 w 1228725"/>
                <a:gd name="connsiteY16" fmla="*/ 1142047 h 1295400"/>
                <a:gd name="connsiteX17" fmla="*/ 133350 w 1228725"/>
                <a:gd name="connsiteY17" fmla="*/ 1119664 h 1295400"/>
                <a:gd name="connsiteX18" fmla="*/ 149542 w 1228725"/>
                <a:gd name="connsiteY18" fmla="*/ 1113949 h 1295400"/>
                <a:gd name="connsiteX19" fmla="*/ 147066 w 1228725"/>
                <a:gd name="connsiteY19" fmla="*/ 1109853 h 1295400"/>
                <a:gd name="connsiteX20" fmla="*/ 149923 w 1228725"/>
                <a:gd name="connsiteY20" fmla="*/ 1100709 h 1295400"/>
                <a:gd name="connsiteX21" fmla="*/ 107537 w 1228725"/>
                <a:gd name="connsiteY21" fmla="*/ 1064323 h 1295400"/>
                <a:gd name="connsiteX22" fmla="*/ 106966 w 1228725"/>
                <a:gd name="connsiteY22" fmla="*/ 1066705 h 1295400"/>
                <a:gd name="connsiteX23" fmla="*/ 116300 w 1228725"/>
                <a:gd name="connsiteY23" fmla="*/ 1073944 h 1295400"/>
                <a:gd name="connsiteX24" fmla="*/ 111633 w 1228725"/>
                <a:gd name="connsiteY24" fmla="*/ 1079659 h 1295400"/>
                <a:gd name="connsiteX25" fmla="*/ 102488 w 1228725"/>
                <a:gd name="connsiteY25" fmla="*/ 1072229 h 1295400"/>
                <a:gd name="connsiteX26" fmla="*/ 100393 w 1228725"/>
                <a:gd name="connsiteY26" fmla="*/ 1074896 h 1295400"/>
                <a:gd name="connsiteX27" fmla="*/ 86106 w 1228725"/>
                <a:gd name="connsiteY27" fmla="*/ 1065562 h 1295400"/>
                <a:gd name="connsiteX28" fmla="*/ 82582 w 1228725"/>
                <a:gd name="connsiteY28" fmla="*/ 1078230 h 1295400"/>
                <a:gd name="connsiteX29" fmla="*/ 74104 w 1228725"/>
                <a:gd name="connsiteY29" fmla="*/ 1082421 h 1295400"/>
                <a:gd name="connsiteX30" fmla="*/ 40195 w 1228725"/>
                <a:gd name="connsiteY30" fmla="*/ 1082612 h 1295400"/>
                <a:gd name="connsiteX31" fmla="*/ 50196 w 1228725"/>
                <a:gd name="connsiteY31" fmla="*/ 1056513 h 1295400"/>
                <a:gd name="connsiteX32" fmla="*/ 37147 w 1228725"/>
                <a:gd name="connsiteY32" fmla="*/ 1028700 h 1295400"/>
                <a:gd name="connsiteX33" fmla="*/ 34671 w 1228725"/>
                <a:gd name="connsiteY33" fmla="*/ 1015555 h 1295400"/>
                <a:gd name="connsiteX34" fmla="*/ 36956 w 1228725"/>
                <a:gd name="connsiteY34" fmla="*/ 1013746 h 1295400"/>
                <a:gd name="connsiteX35" fmla="*/ 9525 w 1228725"/>
                <a:gd name="connsiteY35" fmla="*/ 990029 h 1295400"/>
                <a:gd name="connsiteX36" fmla="*/ 50292 w 1228725"/>
                <a:gd name="connsiteY36" fmla="*/ 952881 h 1295400"/>
                <a:gd name="connsiteX37" fmla="*/ 56292 w 1228725"/>
                <a:gd name="connsiteY37" fmla="*/ 943546 h 1295400"/>
                <a:gd name="connsiteX38" fmla="*/ 58674 w 1228725"/>
                <a:gd name="connsiteY38" fmla="*/ 945356 h 1295400"/>
                <a:gd name="connsiteX39" fmla="*/ 60769 w 1228725"/>
                <a:gd name="connsiteY39" fmla="*/ 940022 h 1295400"/>
                <a:gd name="connsiteX40" fmla="*/ 53911 w 1228725"/>
                <a:gd name="connsiteY40" fmla="*/ 933450 h 1295400"/>
                <a:gd name="connsiteX41" fmla="*/ 60769 w 1228725"/>
                <a:gd name="connsiteY41" fmla="*/ 915638 h 1295400"/>
                <a:gd name="connsiteX42" fmla="*/ 50482 w 1228725"/>
                <a:gd name="connsiteY42" fmla="*/ 899827 h 1295400"/>
                <a:gd name="connsiteX43" fmla="*/ 59531 w 1228725"/>
                <a:gd name="connsiteY43" fmla="*/ 892492 h 1295400"/>
                <a:gd name="connsiteX44" fmla="*/ 56006 w 1228725"/>
                <a:gd name="connsiteY44" fmla="*/ 885349 h 1295400"/>
                <a:gd name="connsiteX45" fmla="*/ 62007 w 1228725"/>
                <a:gd name="connsiteY45" fmla="*/ 878586 h 1295400"/>
                <a:gd name="connsiteX46" fmla="*/ 54863 w 1228725"/>
                <a:gd name="connsiteY46" fmla="*/ 869347 h 1295400"/>
                <a:gd name="connsiteX47" fmla="*/ 60197 w 1228725"/>
                <a:gd name="connsiteY47" fmla="*/ 868108 h 1295400"/>
                <a:gd name="connsiteX48" fmla="*/ 55435 w 1228725"/>
                <a:gd name="connsiteY48" fmla="*/ 864203 h 1295400"/>
                <a:gd name="connsiteX49" fmla="*/ 57721 w 1228725"/>
                <a:gd name="connsiteY49" fmla="*/ 861917 h 1295400"/>
                <a:gd name="connsiteX50" fmla="*/ 52864 w 1228725"/>
                <a:gd name="connsiteY50" fmla="*/ 857821 h 1295400"/>
                <a:gd name="connsiteX51" fmla="*/ 64103 w 1228725"/>
                <a:gd name="connsiteY51" fmla="*/ 847439 h 1295400"/>
                <a:gd name="connsiteX52" fmla="*/ 77343 w 1228725"/>
                <a:gd name="connsiteY52" fmla="*/ 840677 h 1295400"/>
                <a:gd name="connsiteX53" fmla="*/ 82772 w 1228725"/>
                <a:gd name="connsiteY53" fmla="*/ 842867 h 1295400"/>
                <a:gd name="connsiteX54" fmla="*/ 89439 w 1228725"/>
                <a:gd name="connsiteY54" fmla="*/ 834771 h 1295400"/>
                <a:gd name="connsiteX55" fmla="*/ 96488 w 1228725"/>
                <a:gd name="connsiteY55" fmla="*/ 831247 h 1295400"/>
                <a:gd name="connsiteX56" fmla="*/ 99441 w 1228725"/>
                <a:gd name="connsiteY56" fmla="*/ 819721 h 1295400"/>
                <a:gd name="connsiteX57" fmla="*/ 109537 w 1228725"/>
                <a:gd name="connsiteY57" fmla="*/ 813625 h 1295400"/>
                <a:gd name="connsiteX58" fmla="*/ 100012 w 1228725"/>
                <a:gd name="connsiteY58" fmla="*/ 797623 h 1295400"/>
                <a:gd name="connsiteX59" fmla="*/ 114871 w 1228725"/>
                <a:gd name="connsiteY59" fmla="*/ 779812 h 1295400"/>
                <a:gd name="connsiteX60" fmla="*/ 111347 w 1228725"/>
                <a:gd name="connsiteY60" fmla="*/ 773239 h 1295400"/>
                <a:gd name="connsiteX61" fmla="*/ 105441 w 1228725"/>
                <a:gd name="connsiteY61" fmla="*/ 780383 h 1295400"/>
                <a:gd name="connsiteX62" fmla="*/ 100489 w 1228725"/>
                <a:gd name="connsiteY62" fmla="*/ 771430 h 1295400"/>
                <a:gd name="connsiteX63" fmla="*/ 85344 w 1228725"/>
                <a:gd name="connsiteY63" fmla="*/ 776954 h 1295400"/>
                <a:gd name="connsiteX64" fmla="*/ 86296 w 1228725"/>
                <a:gd name="connsiteY64" fmla="*/ 779907 h 1295400"/>
                <a:gd name="connsiteX65" fmla="*/ 84296 w 1228725"/>
                <a:gd name="connsiteY65" fmla="*/ 781145 h 1295400"/>
                <a:gd name="connsiteX66" fmla="*/ 78200 w 1228725"/>
                <a:gd name="connsiteY66" fmla="*/ 778764 h 1295400"/>
                <a:gd name="connsiteX67" fmla="*/ 68675 w 1228725"/>
                <a:gd name="connsiteY67" fmla="*/ 756475 h 1295400"/>
                <a:gd name="connsiteX68" fmla="*/ 40671 w 1228725"/>
                <a:gd name="connsiteY68" fmla="*/ 731044 h 1295400"/>
                <a:gd name="connsiteX69" fmla="*/ 40862 w 1228725"/>
                <a:gd name="connsiteY69" fmla="*/ 724948 h 1295400"/>
                <a:gd name="connsiteX70" fmla="*/ 48958 w 1228725"/>
                <a:gd name="connsiteY70" fmla="*/ 717423 h 1295400"/>
                <a:gd name="connsiteX71" fmla="*/ 51054 w 1228725"/>
                <a:gd name="connsiteY71" fmla="*/ 708660 h 1295400"/>
                <a:gd name="connsiteX72" fmla="*/ 56864 w 1228725"/>
                <a:gd name="connsiteY72" fmla="*/ 699706 h 1295400"/>
                <a:gd name="connsiteX73" fmla="*/ 79914 w 1228725"/>
                <a:gd name="connsiteY73" fmla="*/ 679418 h 1295400"/>
                <a:gd name="connsiteX74" fmla="*/ 89154 w 1228725"/>
                <a:gd name="connsiteY74" fmla="*/ 657415 h 1295400"/>
                <a:gd name="connsiteX75" fmla="*/ 85439 w 1228725"/>
                <a:gd name="connsiteY75" fmla="*/ 643509 h 1295400"/>
                <a:gd name="connsiteX76" fmla="*/ 87535 w 1228725"/>
                <a:gd name="connsiteY76" fmla="*/ 636937 h 1295400"/>
                <a:gd name="connsiteX77" fmla="*/ 80676 w 1228725"/>
                <a:gd name="connsiteY77" fmla="*/ 630841 h 1295400"/>
                <a:gd name="connsiteX78" fmla="*/ 67437 w 1228725"/>
                <a:gd name="connsiteY78" fmla="*/ 639032 h 1295400"/>
                <a:gd name="connsiteX79" fmla="*/ 61817 w 1228725"/>
                <a:gd name="connsiteY79" fmla="*/ 637413 h 1295400"/>
                <a:gd name="connsiteX80" fmla="*/ 71723 w 1228725"/>
                <a:gd name="connsiteY80" fmla="*/ 622268 h 1295400"/>
                <a:gd name="connsiteX81" fmla="*/ 79247 w 1228725"/>
                <a:gd name="connsiteY81" fmla="*/ 576739 h 1295400"/>
                <a:gd name="connsiteX82" fmla="*/ 102775 w 1228725"/>
                <a:gd name="connsiteY82" fmla="*/ 546354 h 1295400"/>
                <a:gd name="connsiteX83" fmla="*/ 119443 w 1228725"/>
                <a:gd name="connsiteY83" fmla="*/ 533876 h 1295400"/>
                <a:gd name="connsiteX84" fmla="*/ 145828 w 1228725"/>
                <a:gd name="connsiteY84" fmla="*/ 502063 h 1295400"/>
                <a:gd name="connsiteX85" fmla="*/ 152114 w 1228725"/>
                <a:gd name="connsiteY85" fmla="*/ 483013 h 1295400"/>
                <a:gd name="connsiteX86" fmla="*/ 172688 w 1228725"/>
                <a:gd name="connsiteY86" fmla="*/ 444627 h 1295400"/>
                <a:gd name="connsiteX87" fmla="*/ 185261 w 1228725"/>
                <a:gd name="connsiteY87" fmla="*/ 430244 h 1295400"/>
                <a:gd name="connsiteX88" fmla="*/ 197167 w 1228725"/>
                <a:gd name="connsiteY88" fmla="*/ 431673 h 1295400"/>
                <a:gd name="connsiteX89" fmla="*/ 188404 w 1228725"/>
                <a:gd name="connsiteY89" fmla="*/ 416909 h 1295400"/>
                <a:gd name="connsiteX90" fmla="*/ 204597 w 1228725"/>
                <a:gd name="connsiteY90" fmla="*/ 399574 h 1295400"/>
                <a:gd name="connsiteX91" fmla="*/ 202406 w 1228725"/>
                <a:gd name="connsiteY91" fmla="*/ 391096 h 1295400"/>
                <a:gd name="connsiteX92" fmla="*/ 207550 w 1228725"/>
                <a:gd name="connsiteY92" fmla="*/ 388334 h 1295400"/>
                <a:gd name="connsiteX93" fmla="*/ 209359 w 1228725"/>
                <a:gd name="connsiteY93" fmla="*/ 383191 h 1295400"/>
                <a:gd name="connsiteX94" fmla="*/ 213455 w 1228725"/>
                <a:gd name="connsiteY94" fmla="*/ 382048 h 1295400"/>
                <a:gd name="connsiteX95" fmla="*/ 212597 w 1228725"/>
                <a:gd name="connsiteY95" fmla="*/ 376714 h 1295400"/>
                <a:gd name="connsiteX96" fmla="*/ 217075 w 1228725"/>
                <a:gd name="connsiteY96" fmla="*/ 366712 h 1295400"/>
                <a:gd name="connsiteX97" fmla="*/ 212407 w 1228725"/>
                <a:gd name="connsiteY97" fmla="*/ 358330 h 1295400"/>
                <a:gd name="connsiteX98" fmla="*/ 220027 w 1228725"/>
                <a:gd name="connsiteY98" fmla="*/ 352996 h 1295400"/>
                <a:gd name="connsiteX99" fmla="*/ 217455 w 1228725"/>
                <a:gd name="connsiteY99" fmla="*/ 325946 h 1295400"/>
                <a:gd name="connsiteX100" fmla="*/ 207454 w 1228725"/>
                <a:gd name="connsiteY100" fmla="*/ 330613 h 1295400"/>
                <a:gd name="connsiteX101" fmla="*/ 203644 w 1228725"/>
                <a:gd name="connsiteY101" fmla="*/ 329755 h 1295400"/>
                <a:gd name="connsiteX102" fmla="*/ 201168 w 1228725"/>
                <a:gd name="connsiteY102" fmla="*/ 321659 h 1295400"/>
                <a:gd name="connsiteX103" fmla="*/ 202787 w 1228725"/>
                <a:gd name="connsiteY103" fmla="*/ 317373 h 1295400"/>
                <a:gd name="connsiteX104" fmla="*/ 195548 w 1228725"/>
                <a:gd name="connsiteY104" fmla="*/ 297752 h 1295400"/>
                <a:gd name="connsiteX105" fmla="*/ 184404 w 1228725"/>
                <a:gd name="connsiteY105" fmla="*/ 300609 h 1295400"/>
                <a:gd name="connsiteX106" fmla="*/ 180213 w 1228725"/>
                <a:gd name="connsiteY106" fmla="*/ 288227 h 1295400"/>
                <a:gd name="connsiteX107" fmla="*/ 158591 w 1228725"/>
                <a:gd name="connsiteY107" fmla="*/ 288893 h 1295400"/>
                <a:gd name="connsiteX108" fmla="*/ 148780 w 1228725"/>
                <a:gd name="connsiteY108" fmla="*/ 297275 h 1295400"/>
                <a:gd name="connsiteX109" fmla="*/ 141827 w 1228725"/>
                <a:gd name="connsiteY109" fmla="*/ 296608 h 1295400"/>
                <a:gd name="connsiteX110" fmla="*/ 142780 w 1228725"/>
                <a:gd name="connsiteY110" fmla="*/ 299180 h 1295400"/>
                <a:gd name="connsiteX111" fmla="*/ 134874 w 1228725"/>
                <a:gd name="connsiteY111" fmla="*/ 302704 h 1295400"/>
                <a:gd name="connsiteX112" fmla="*/ 128682 w 1228725"/>
                <a:gd name="connsiteY112" fmla="*/ 301180 h 1295400"/>
                <a:gd name="connsiteX113" fmla="*/ 126968 w 1228725"/>
                <a:gd name="connsiteY113" fmla="*/ 304038 h 1295400"/>
                <a:gd name="connsiteX114" fmla="*/ 123063 w 1228725"/>
                <a:gd name="connsiteY114" fmla="*/ 301466 h 1295400"/>
                <a:gd name="connsiteX115" fmla="*/ 110966 w 1228725"/>
                <a:gd name="connsiteY115" fmla="*/ 303562 h 1295400"/>
                <a:gd name="connsiteX116" fmla="*/ 110204 w 1228725"/>
                <a:gd name="connsiteY116" fmla="*/ 297942 h 1295400"/>
                <a:gd name="connsiteX117" fmla="*/ 108204 w 1228725"/>
                <a:gd name="connsiteY117" fmla="*/ 299847 h 1295400"/>
                <a:gd name="connsiteX118" fmla="*/ 103822 w 1228725"/>
                <a:gd name="connsiteY118" fmla="*/ 298513 h 1295400"/>
                <a:gd name="connsiteX119" fmla="*/ 102394 w 1228725"/>
                <a:gd name="connsiteY119" fmla="*/ 301180 h 1295400"/>
                <a:gd name="connsiteX120" fmla="*/ 105060 w 1228725"/>
                <a:gd name="connsiteY120" fmla="*/ 303181 h 1295400"/>
                <a:gd name="connsiteX121" fmla="*/ 103155 w 1228725"/>
                <a:gd name="connsiteY121" fmla="*/ 304610 h 1295400"/>
                <a:gd name="connsiteX122" fmla="*/ 97726 w 1228725"/>
                <a:gd name="connsiteY122" fmla="*/ 302704 h 1295400"/>
                <a:gd name="connsiteX123" fmla="*/ 100298 w 1228725"/>
                <a:gd name="connsiteY123" fmla="*/ 300419 h 1295400"/>
                <a:gd name="connsiteX124" fmla="*/ 96298 w 1228725"/>
                <a:gd name="connsiteY124" fmla="*/ 274129 h 1295400"/>
                <a:gd name="connsiteX125" fmla="*/ 112300 w 1228725"/>
                <a:gd name="connsiteY125" fmla="*/ 270224 h 1295400"/>
                <a:gd name="connsiteX126" fmla="*/ 109918 w 1228725"/>
                <a:gd name="connsiteY126" fmla="*/ 253174 h 1295400"/>
                <a:gd name="connsiteX127" fmla="*/ 126778 w 1228725"/>
                <a:gd name="connsiteY127" fmla="*/ 251174 h 1295400"/>
                <a:gd name="connsiteX128" fmla="*/ 120967 w 1228725"/>
                <a:gd name="connsiteY128" fmla="*/ 234315 h 1295400"/>
                <a:gd name="connsiteX129" fmla="*/ 127730 w 1228725"/>
                <a:gd name="connsiteY129" fmla="*/ 232600 h 1295400"/>
                <a:gd name="connsiteX130" fmla="*/ 124206 w 1228725"/>
                <a:gd name="connsiteY130" fmla="*/ 222218 h 1295400"/>
                <a:gd name="connsiteX131" fmla="*/ 120967 w 1228725"/>
                <a:gd name="connsiteY131" fmla="*/ 223837 h 1295400"/>
                <a:gd name="connsiteX132" fmla="*/ 117824 w 1228725"/>
                <a:gd name="connsiteY132" fmla="*/ 217741 h 1295400"/>
                <a:gd name="connsiteX133" fmla="*/ 120015 w 1228725"/>
                <a:gd name="connsiteY133" fmla="*/ 198882 h 1295400"/>
                <a:gd name="connsiteX134" fmla="*/ 112966 w 1228725"/>
                <a:gd name="connsiteY134" fmla="*/ 179927 h 1295400"/>
                <a:gd name="connsiteX135" fmla="*/ 126016 w 1228725"/>
                <a:gd name="connsiteY135" fmla="*/ 167164 h 1295400"/>
                <a:gd name="connsiteX136" fmla="*/ 135541 w 1228725"/>
                <a:gd name="connsiteY136" fmla="*/ 165354 h 1295400"/>
                <a:gd name="connsiteX137" fmla="*/ 135350 w 1228725"/>
                <a:gd name="connsiteY137" fmla="*/ 155448 h 1295400"/>
                <a:gd name="connsiteX138" fmla="*/ 142017 w 1228725"/>
                <a:gd name="connsiteY138" fmla="*/ 154876 h 1295400"/>
                <a:gd name="connsiteX139" fmla="*/ 140779 w 1228725"/>
                <a:gd name="connsiteY139" fmla="*/ 146590 h 1295400"/>
                <a:gd name="connsiteX140" fmla="*/ 132016 w 1228725"/>
                <a:gd name="connsiteY140" fmla="*/ 133921 h 1295400"/>
                <a:gd name="connsiteX141" fmla="*/ 131540 w 1228725"/>
                <a:gd name="connsiteY141" fmla="*/ 127921 h 1295400"/>
                <a:gd name="connsiteX142" fmla="*/ 137064 w 1228725"/>
                <a:gd name="connsiteY142" fmla="*/ 128683 h 1295400"/>
                <a:gd name="connsiteX143" fmla="*/ 144875 w 1228725"/>
                <a:gd name="connsiteY143" fmla="*/ 134969 h 1295400"/>
                <a:gd name="connsiteX144" fmla="*/ 144208 w 1228725"/>
                <a:gd name="connsiteY144" fmla="*/ 136874 h 1295400"/>
                <a:gd name="connsiteX145" fmla="*/ 151829 w 1228725"/>
                <a:gd name="connsiteY145" fmla="*/ 139922 h 1295400"/>
                <a:gd name="connsiteX146" fmla="*/ 153257 w 1228725"/>
                <a:gd name="connsiteY146" fmla="*/ 128587 h 1295400"/>
                <a:gd name="connsiteX147" fmla="*/ 163544 w 1228725"/>
                <a:gd name="connsiteY147" fmla="*/ 110109 h 1295400"/>
                <a:gd name="connsiteX148" fmla="*/ 190119 w 1228725"/>
                <a:gd name="connsiteY148" fmla="*/ 80677 h 1295400"/>
                <a:gd name="connsiteX149" fmla="*/ 181546 w 1228725"/>
                <a:gd name="connsiteY149" fmla="*/ 79248 h 1295400"/>
                <a:gd name="connsiteX150" fmla="*/ 179927 w 1228725"/>
                <a:gd name="connsiteY150" fmla="*/ 71342 h 1295400"/>
                <a:gd name="connsiteX151" fmla="*/ 174784 w 1228725"/>
                <a:gd name="connsiteY151" fmla="*/ 72580 h 1295400"/>
                <a:gd name="connsiteX152" fmla="*/ 173355 w 1228725"/>
                <a:gd name="connsiteY152" fmla="*/ 64198 h 1295400"/>
                <a:gd name="connsiteX153" fmla="*/ 174974 w 1228725"/>
                <a:gd name="connsiteY153" fmla="*/ 62960 h 1295400"/>
                <a:gd name="connsiteX154" fmla="*/ 180498 w 1228725"/>
                <a:gd name="connsiteY154" fmla="*/ 61531 h 1295400"/>
                <a:gd name="connsiteX155" fmla="*/ 188023 w 1228725"/>
                <a:gd name="connsiteY155" fmla="*/ 69818 h 1295400"/>
                <a:gd name="connsiteX156" fmla="*/ 193738 w 1228725"/>
                <a:gd name="connsiteY156" fmla="*/ 68866 h 1295400"/>
                <a:gd name="connsiteX157" fmla="*/ 198787 w 1228725"/>
                <a:gd name="connsiteY157" fmla="*/ 71437 h 1295400"/>
                <a:gd name="connsiteX158" fmla="*/ 198691 w 1228725"/>
                <a:gd name="connsiteY158" fmla="*/ 66104 h 1295400"/>
                <a:gd name="connsiteX159" fmla="*/ 204692 w 1228725"/>
                <a:gd name="connsiteY159" fmla="*/ 58674 h 1295400"/>
                <a:gd name="connsiteX160" fmla="*/ 212407 w 1228725"/>
                <a:gd name="connsiteY160" fmla="*/ 56959 h 1295400"/>
                <a:gd name="connsiteX161" fmla="*/ 233076 w 1228725"/>
                <a:gd name="connsiteY161" fmla="*/ 38576 h 1295400"/>
                <a:gd name="connsiteX162" fmla="*/ 241363 w 1228725"/>
                <a:gd name="connsiteY162" fmla="*/ 52768 h 1295400"/>
                <a:gd name="connsiteX163" fmla="*/ 243649 w 1228725"/>
                <a:gd name="connsiteY163" fmla="*/ 51149 h 1295400"/>
                <a:gd name="connsiteX164" fmla="*/ 246126 w 1228725"/>
                <a:gd name="connsiteY164" fmla="*/ 53912 h 1295400"/>
                <a:gd name="connsiteX165" fmla="*/ 264985 w 1228725"/>
                <a:gd name="connsiteY165" fmla="*/ 54388 h 1295400"/>
                <a:gd name="connsiteX166" fmla="*/ 278416 w 1228725"/>
                <a:gd name="connsiteY166" fmla="*/ 50101 h 1295400"/>
                <a:gd name="connsiteX167" fmla="*/ 279939 w 1228725"/>
                <a:gd name="connsiteY167" fmla="*/ 46006 h 1295400"/>
                <a:gd name="connsiteX168" fmla="*/ 285273 w 1228725"/>
                <a:gd name="connsiteY168" fmla="*/ 43720 h 1295400"/>
                <a:gd name="connsiteX169" fmla="*/ 281464 w 1228725"/>
                <a:gd name="connsiteY169" fmla="*/ 40386 h 1295400"/>
                <a:gd name="connsiteX170" fmla="*/ 293084 w 1228725"/>
                <a:gd name="connsiteY170" fmla="*/ 31813 h 1295400"/>
                <a:gd name="connsiteX171" fmla="*/ 294608 w 1228725"/>
                <a:gd name="connsiteY171" fmla="*/ 29813 h 1295400"/>
                <a:gd name="connsiteX172" fmla="*/ 292322 w 1228725"/>
                <a:gd name="connsiteY172" fmla="*/ 28861 h 1295400"/>
                <a:gd name="connsiteX173" fmla="*/ 303847 w 1228725"/>
                <a:gd name="connsiteY173" fmla="*/ 18479 h 1295400"/>
                <a:gd name="connsiteX174" fmla="*/ 306038 w 1228725"/>
                <a:gd name="connsiteY174" fmla="*/ 9525 h 1295400"/>
                <a:gd name="connsiteX175" fmla="*/ 314325 w 1228725"/>
                <a:gd name="connsiteY175" fmla="*/ 9525 h 1295400"/>
                <a:gd name="connsiteX176" fmla="*/ 327088 w 1228725"/>
                <a:gd name="connsiteY176" fmla="*/ 20002 h 1295400"/>
                <a:gd name="connsiteX177" fmla="*/ 332327 w 1228725"/>
                <a:gd name="connsiteY177" fmla="*/ 19907 h 1295400"/>
                <a:gd name="connsiteX178" fmla="*/ 335661 w 1228725"/>
                <a:gd name="connsiteY178" fmla="*/ 27527 h 1295400"/>
                <a:gd name="connsiteX179" fmla="*/ 346424 w 1228725"/>
                <a:gd name="connsiteY179" fmla="*/ 32575 h 1295400"/>
                <a:gd name="connsiteX180" fmla="*/ 344710 w 1228725"/>
                <a:gd name="connsiteY180" fmla="*/ 34576 h 1295400"/>
                <a:gd name="connsiteX181" fmla="*/ 350139 w 1228725"/>
                <a:gd name="connsiteY181" fmla="*/ 32861 h 1295400"/>
                <a:gd name="connsiteX182" fmla="*/ 356139 w 1228725"/>
                <a:gd name="connsiteY182" fmla="*/ 38386 h 1295400"/>
                <a:gd name="connsiteX183" fmla="*/ 363855 w 1228725"/>
                <a:gd name="connsiteY183" fmla="*/ 37719 h 1295400"/>
                <a:gd name="connsiteX184" fmla="*/ 366998 w 1228725"/>
                <a:gd name="connsiteY184" fmla="*/ 39529 h 1295400"/>
                <a:gd name="connsiteX185" fmla="*/ 366617 w 1228725"/>
                <a:gd name="connsiteY185" fmla="*/ 42386 h 1295400"/>
                <a:gd name="connsiteX186" fmla="*/ 369189 w 1228725"/>
                <a:gd name="connsiteY186" fmla="*/ 42005 h 1295400"/>
                <a:gd name="connsiteX187" fmla="*/ 368808 w 1228725"/>
                <a:gd name="connsiteY187" fmla="*/ 45148 h 1295400"/>
                <a:gd name="connsiteX188" fmla="*/ 372046 w 1228725"/>
                <a:gd name="connsiteY188" fmla="*/ 43339 h 1295400"/>
                <a:gd name="connsiteX189" fmla="*/ 375761 w 1228725"/>
                <a:gd name="connsiteY189" fmla="*/ 45910 h 1295400"/>
                <a:gd name="connsiteX190" fmla="*/ 372237 w 1228725"/>
                <a:gd name="connsiteY190" fmla="*/ 63532 h 1295400"/>
                <a:gd name="connsiteX191" fmla="*/ 373951 w 1228725"/>
                <a:gd name="connsiteY191" fmla="*/ 70009 h 1295400"/>
                <a:gd name="connsiteX192" fmla="*/ 372523 w 1228725"/>
                <a:gd name="connsiteY192" fmla="*/ 83058 h 1295400"/>
                <a:gd name="connsiteX193" fmla="*/ 366426 w 1228725"/>
                <a:gd name="connsiteY193" fmla="*/ 83439 h 1295400"/>
                <a:gd name="connsiteX194" fmla="*/ 377761 w 1228725"/>
                <a:gd name="connsiteY194" fmla="*/ 98298 h 1295400"/>
                <a:gd name="connsiteX195" fmla="*/ 391763 w 1228725"/>
                <a:gd name="connsiteY195" fmla="*/ 108490 h 1295400"/>
                <a:gd name="connsiteX196" fmla="*/ 404241 w 1228725"/>
                <a:gd name="connsiteY196" fmla="*/ 108680 h 1295400"/>
                <a:gd name="connsiteX197" fmla="*/ 430530 w 1228725"/>
                <a:gd name="connsiteY197" fmla="*/ 118491 h 1295400"/>
                <a:gd name="connsiteX198" fmla="*/ 447389 w 1228725"/>
                <a:gd name="connsiteY198" fmla="*/ 105918 h 1295400"/>
                <a:gd name="connsiteX199" fmla="*/ 456533 w 1228725"/>
                <a:gd name="connsiteY199" fmla="*/ 102584 h 1295400"/>
                <a:gd name="connsiteX200" fmla="*/ 457771 w 1228725"/>
                <a:gd name="connsiteY200" fmla="*/ 99536 h 1295400"/>
                <a:gd name="connsiteX201" fmla="*/ 461296 w 1228725"/>
                <a:gd name="connsiteY201" fmla="*/ 102203 h 1295400"/>
                <a:gd name="connsiteX202" fmla="*/ 458057 w 1228725"/>
                <a:gd name="connsiteY202" fmla="*/ 94202 h 1295400"/>
                <a:gd name="connsiteX203" fmla="*/ 456152 w 1228725"/>
                <a:gd name="connsiteY203" fmla="*/ 94393 h 1295400"/>
                <a:gd name="connsiteX204" fmla="*/ 459391 w 1228725"/>
                <a:gd name="connsiteY204" fmla="*/ 92869 h 1295400"/>
                <a:gd name="connsiteX205" fmla="*/ 457009 w 1228725"/>
                <a:gd name="connsiteY205" fmla="*/ 89725 h 1295400"/>
                <a:gd name="connsiteX206" fmla="*/ 458819 w 1228725"/>
                <a:gd name="connsiteY206" fmla="*/ 90297 h 1295400"/>
                <a:gd name="connsiteX207" fmla="*/ 457295 w 1228725"/>
                <a:gd name="connsiteY207" fmla="*/ 88963 h 1295400"/>
                <a:gd name="connsiteX208" fmla="*/ 459295 w 1228725"/>
                <a:gd name="connsiteY208" fmla="*/ 86868 h 1295400"/>
                <a:gd name="connsiteX209" fmla="*/ 461391 w 1228725"/>
                <a:gd name="connsiteY209" fmla="*/ 89821 h 1295400"/>
                <a:gd name="connsiteX210" fmla="*/ 476916 w 1228725"/>
                <a:gd name="connsiteY210" fmla="*/ 85820 h 1295400"/>
                <a:gd name="connsiteX211" fmla="*/ 480441 w 1228725"/>
                <a:gd name="connsiteY211" fmla="*/ 86582 h 1295400"/>
                <a:gd name="connsiteX212" fmla="*/ 492823 w 1228725"/>
                <a:gd name="connsiteY212" fmla="*/ 109823 h 1295400"/>
                <a:gd name="connsiteX213" fmla="*/ 527304 w 1228725"/>
                <a:gd name="connsiteY213" fmla="*/ 132207 h 1295400"/>
                <a:gd name="connsiteX214" fmla="*/ 532829 w 1228725"/>
                <a:gd name="connsiteY214" fmla="*/ 119158 h 1295400"/>
                <a:gd name="connsiteX215" fmla="*/ 549116 w 1228725"/>
                <a:gd name="connsiteY215" fmla="*/ 114395 h 1295400"/>
                <a:gd name="connsiteX216" fmla="*/ 553878 w 1228725"/>
                <a:gd name="connsiteY216" fmla="*/ 109156 h 1295400"/>
                <a:gd name="connsiteX217" fmla="*/ 563785 w 1228725"/>
                <a:gd name="connsiteY217" fmla="*/ 106299 h 1295400"/>
                <a:gd name="connsiteX218" fmla="*/ 585406 w 1228725"/>
                <a:gd name="connsiteY218" fmla="*/ 111633 h 1295400"/>
                <a:gd name="connsiteX219" fmla="*/ 600551 w 1228725"/>
                <a:gd name="connsiteY219" fmla="*/ 106870 h 1295400"/>
                <a:gd name="connsiteX220" fmla="*/ 607600 w 1228725"/>
                <a:gd name="connsiteY220" fmla="*/ 109442 h 1295400"/>
                <a:gd name="connsiteX221" fmla="*/ 612362 w 1228725"/>
                <a:gd name="connsiteY221" fmla="*/ 104965 h 1295400"/>
                <a:gd name="connsiteX222" fmla="*/ 619030 w 1228725"/>
                <a:gd name="connsiteY222" fmla="*/ 109633 h 1295400"/>
                <a:gd name="connsiteX223" fmla="*/ 635984 w 1228725"/>
                <a:gd name="connsiteY223" fmla="*/ 108204 h 1295400"/>
                <a:gd name="connsiteX224" fmla="*/ 636175 w 1228725"/>
                <a:gd name="connsiteY224" fmla="*/ 104584 h 1295400"/>
                <a:gd name="connsiteX225" fmla="*/ 631888 w 1228725"/>
                <a:gd name="connsiteY225" fmla="*/ 102679 h 1295400"/>
                <a:gd name="connsiteX226" fmla="*/ 640651 w 1228725"/>
                <a:gd name="connsiteY226" fmla="*/ 90487 h 1295400"/>
                <a:gd name="connsiteX227" fmla="*/ 641032 w 1228725"/>
                <a:gd name="connsiteY227" fmla="*/ 81058 h 1295400"/>
                <a:gd name="connsiteX228" fmla="*/ 657891 w 1228725"/>
                <a:gd name="connsiteY228" fmla="*/ 75057 h 1295400"/>
                <a:gd name="connsiteX229" fmla="*/ 665512 w 1228725"/>
                <a:gd name="connsiteY229" fmla="*/ 125825 h 1295400"/>
                <a:gd name="connsiteX230" fmla="*/ 663321 w 1228725"/>
                <a:gd name="connsiteY230" fmla="*/ 128492 h 1295400"/>
                <a:gd name="connsiteX231" fmla="*/ 665606 w 1228725"/>
                <a:gd name="connsiteY231" fmla="*/ 137636 h 1295400"/>
                <a:gd name="connsiteX232" fmla="*/ 671893 w 1228725"/>
                <a:gd name="connsiteY232" fmla="*/ 144113 h 1295400"/>
                <a:gd name="connsiteX233" fmla="*/ 671607 w 1228725"/>
                <a:gd name="connsiteY233" fmla="*/ 151447 h 1295400"/>
                <a:gd name="connsiteX234" fmla="*/ 685323 w 1228725"/>
                <a:gd name="connsiteY234" fmla="*/ 146590 h 1295400"/>
                <a:gd name="connsiteX235" fmla="*/ 689514 w 1228725"/>
                <a:gd name="connsiteY235" fmla="*/ 161925 h 1295400"/>
                <a:gd name="connsiteX236" fmla="*/ 710946 w 1228725"/>
                <a:gd name="connsiteY236" fmla="*/ 158687 h 1295400"/>
                <a:gd name="connsiteX237" fmla="*/ 728948 w 1228725"/>
                <a:gd name="connsiteY237" fmla="*/ 152781 h 1295400"/>
                <a:gd name="connsiteX238" fmla="*/ 736568 w 1228725"/>
                <a:gd name="connsiteY238" fmla="*/ 156305 h 1295400"/>
                <a:gd name="connsiteX239" fmla="*/ 745617 w 1228725"/>
                <a:gd name="connsiteY239" fmla="*/ 155162 h 1295400"/>
                <a:gd name="connsiteX240" fmla="*/ 762762 w 1228725"/>
                <a:gd name="connsiteY240" fmla="*/ 149542 h 1295400"/>
                <a:gd name="connsiteX241" fmla="*/ 770096 w 1228725"/>
                <a:gd name="connsiteY241" fmla="*/ 160401 h 1295400"/>
                <a:gd name="connsiteX242" fmla="*/ 777335 w 1228725"/>
                <a:gd name="connsiteY242" fmla="*/ 157829 h 1295400"/>
                <a:gd name="connsiteX243" fmla="*/ 789337 w 1228725"/>
                <a:gd name="connsiteY243" fmla="*/ 178213 h 1295400"/>
                <a:gd name="connsiteX244" fmla="*/ 795432 w 1228725"/>
                <a:gd name="connsiteY244" fmla="*/ 201739 h 1295400"/>
                <a:gd name="connsiteX245" fmla="*/ 800195 w 1228725"/>
                <a:gd name="connsiteY245" fmla="*/ 205168 h 1295400"/>
                <a:gd name="connsiteX246" fmla="*/ 781145 w 1228725"/>
                <a:gd name="connsiteY246" fmla="*/ 212503 h 1295400"/>
                <a:gd name="connsiteX247" fmla="*/ 790860 w 1228725"/>
                <a:gd name="connsiteY247" fmla="*/ 237363 h 1295400"/>
                <a:gd name="connsiteX248" fmla="*/ 788194 w 1228725"/>
                <a:gd name="connsiteY248" fmla="*/ 253174 h 1295400"/>
                <a:gd name="connsiteX249" fmla="*/ 793432 w 1228725"/>
                <a:gd name="connsiteY249" fmla="*/ 264509 h 1295400"/>
                <a:gd name="connsiteX250" fmla="*/ 789908 w 1228725"/>
                <a:gd name="connsiteY250" fmla="*/ 275272 h 1295400"/>
                <a:gd name="connsiteX251" fmla="*/ 791337 w 1228725"/>
                <a:gd name="connsiteY251" fmla="*/ 278416 h 1295400"/>
                <a:gd name="connsiteX252" fmla="*/ 787432 w 1228725"/>
                <a:gd name="connsiteY252" fmla="*/ 285940 h 1295400"/>
                <a:gd name="connsiteX253" fmla="*/ 789051 w 1228725"/>
                <a:gd name="connsiteY253" fmla="*/ 285179 h 1295400"/>
                <a:gd name="connsiteX254" fmla="*/ 797909 w 1228725"/>
                <a:gd name="connsiteY254" fmla="*/ 304800 h 1295400"/>
                <a:gd name="connsiteX255" fmla="*/ 815625 w 1228725"/>
                <a:gd name="connsiteY255" fmla="*/ 320040 h 1295400"/>
                <a:gd name="connsiteX256" fmla="*/ 806196 w 1228725"/>
                <a:gd name="connsiteY256" fmla="*/ 324136 h 1295400"/>
                <a:gd name="connsiteX257" fmla="*/ 808196 w 1228725"/>
                <a:gd name="connsiteY257" fmla="*/ 332422 h 1295400"/>
                <a:gd name="connsiteX258" fmla="*/ 804863 w 1228725"/>
                <a:gd name="connsiteY258" fmla="*/ 333565 h 1295400"/>
                <a:gd name="connsiteX259" fmla="*/ 806386 w 1228725"/>
                <a:gd name="connsiteY259" fmla="*/ 339947 h 1295400"/>
                <a:gd name="connsiteX260" fmla="*/ 802767 w 1228725"/>
                <a:gd name="connsiteY260" fmla="*/ 348996 h 1295400"/>
                <a:gd name="connsiteX261" fmla="*/ 803053 w 1228725"/>
                <a:gd name="connsiteY261" fmla="*/ 360045 h 1295400"/>
                <a:gd name="connsiteX262" fmla="*/ 818006 w 1228725"/>
                <a:gd name="connsiteY262" fmla="*/ 363474 h 1295400"/>
                <a:gd name="connsiteX263" fmla="*/ 827627 w 1228725"/>
                <a:gd name="connsiteY263" fmla="*/ 357187 h 1295400"/>
                <a:gd name="connsiteX264" fmla="*/ 821055 w 1228725"/>
                <a:gd name="connsiteY264" fmla="*/ 317945 h 1295400"/>
                <a:gd name="connsiteX265" fmla="*/ 831151 w 1228725"/>
                <a:gd name="connsiteY265" fmla="*/ 316135 h 1295400"/>
                <a:gd name="connsiteX266" fmla="*/ 834485 w 1228725"/>
                <a:gd name="connsiteY266" fmla="*/ 334994 h 1295400"/>
                <a:gd name="connsiteX267" fmla="*/ 866870 w 1228725"/>
                <a:gd name="connsiteY267" fmla="*/ 322421 h 1295400"/>
                <a:gd name="connsiteX268" fmla="*/ 888492 w 1228725"/>
                <a:gd name="connsiteY268" fmla="*/ 326707 h 1295400"/>
                <a:gd name="connsiteX269" fmla="*/ 886015 w 1228725"/>
                <a:gd name="connsiteY269" fmla="*/ 336995 h 1295400"/>
                <a:gd name="connsiteX270" fmla="*/ 890588 w 1228725"/>
                <a:gd name="connsiteY270" fmla="*/ 338423 h 1295400"/>
                <a:gd name="connsiteX271" fmla="*/ 889921 w 1228725"/>
                <a:gd name="connsiteY271" fmla="*/ 342043 h 1295400"/>
                <a:gd name="connsiteX272" fmla="*/ 885920 w 1228725"/>
                <a:gd name="connsiteY272" fmla="*/ 341662 h 1295400"/>
                <a:gd name="connsiteX273" fmla="*/ 885825 w 1228725"/>
                <a:gd name="connsiteY273" fmla="*/ 344614 h 1295400"/>
                <a:gd name="connsiteX274" fmla="*/ 882586 w 1228725"/>
                <a:gd name="connsiteY274" fmla="*/ 345091 h 1295400"/>
                <a:gd name="connsiteX275" fmla="*/ 880586 w 1228725"/>
                <a:gd name="connsiteY275" fmla="*/ 350139 h 1295400"/>
                <a:gd name="connsiteX276" fmla="*/ 881729 w 1228725"/>
                <a:gd name="connsiteY276" fmla="*/ 362712 h 1295400"/>
                <a:gd name="connsiteX277" fmla="*/ 879062 w 1228725"/>
                <a:gd name="connsiteY277" fmla="*/ 364331 h 1295400"/>
                <a:gd name="connsiteX278" fmla="*/ 880681 w 1228725"/>
                <a:gd name="connsiteY278" fmla="*/ 370904 h 1295400"/>
                <a:gd name="connsiteX279" fmla="*/ 890397 w 1228725"/>
                <a:gd name="connsiteY279" fmla="*/ 385191 h 1295400"/>
                <a:gd name="connsiteX280" fmla="*/ 895445 w 1228725"/>
                <a:gd name="connsiteY280" fmla="*/ 406622 h 1295400"/>
                <a:gd name="connsiteX281" fmla="*/ 876966 w 1228725"/>
                <a:gd name="connsiteY281" fmla="*/ 412147 h 1295400"/>
                <a:gd name="connsiteX282" fmla="*/ 857535 w 1228725"/>
                <a:gd name="connsiteY282" fmla="*/ 426720 h 1295400"/>
                <a:gd name="connsiteX283" fmla="*/ 863060 w 1228725"/>
                <a:gd name="connsiteY283" fmla="*/ 439674 h 1295400"/>
                <a:gd name="connsiteX284" fmla="*/ 893159 w 1228725"/>
                <a:gd name="connsiteY284" fmla="*/ 447675 h 1295400"/>
                <a:gd name="connsiteX285" fmla="*/ 907351 w 1228725"/>
                <a:gd name="connsiteY285" fmla="*/ 440912 h 1295400"/>
                <a:gd name="connsiteX286" fmla="*/ 917162 w 1228725"/>
                <a:gd name="connsiteY286" fmla="*/ 441960 h 1295400"/>
                <a:gd name="connsiteX287" fmla="*/ 926496 w 1228725"/>
                <a:gd name="connsiteY287" fmla="*/ 438055 h 1295400"/>
                <a:gd name="connsiteX288" fmla="*/ 939450 w 1228725"/>
                <a:gd name="connsiteY288" fmla="*/ 439388 h 1295400"/>
                <a:gd name="connsiteX289" fmla="*/ 941546 w 1228725"/>
                <a:gd name="connsiteY289" fmla="*/ 446722 h 1295400"/>
                <a:gd name="connsiteX290" fmla="*/ 963168 w 1228725"/>
                <a:gd name="connsiteY290" fmla="*/ 449771 h 1295400"/>
                <a:gd name="connsiteX291" fmla="*/ 969835 w 1228725"/>
                <a:gd name="connsiteY291" fmla="*/ 453390 h 1295400"/>
                <a:gd name="connsiteX292" fmla="*/ 969835 w 1228725"/>
                <a:gd name="connsiteY292" fmla="*/ 458248 h 1295400"/>
                <a:gd name="connsiteX293" fmla="*/ 965454 w 1228725"/>
                <a:gd name="connsiteY293" fmla="*/ 463105 h 1295400"/>
                <a:gd name="connsiteX294" fmla="*/ 966788 w 1228725"/>
                <a:gd name="connsiteY294" fmla="*/ 464820 h 1295400"/>
                <a:gd name="connsiteX295" fmla="*/ 972598 w 1228725"/>
                <a:gd name="connsiteY295" fmla="*/ 460820 h 1295400"/>
                <a:gd name="connsiteX296" fmla="*/ 987361 w 1228725"/>
                <a:gd name="connsiteY296" fmla="*/ 469678 h 1295400"/>
                <a:gd name="connsiteX297" fmla="*/ 995457 w 1228725"/>
                <a:gd name="connsiteY297" fmla="*/ 478917 h 1295400"/>
                <a:gd name="connsiteX298" fmla="*/ 994029 w 1228725"/>
                <a:gd name="connsiteY298" fmla="*/ 483203 h 1295400"/>
                <a:gd name="connsiteX299" fmla="*/ 997744 w 1228725"/>
                <a:gd name="connsiteY299" fmla="*/ 486537 h 1295400"/>
                <a:gd name="connsiteX300" fmla="*/ 998315 w 1228725"/>
                <a:gd name="connsiteY300" fmla="*/ 491299 h 1295400"/>
                <a:gd name="connsiteX301" fmla="*/ 1002125 w 1228725"/>
                <a:gd name="connsiteY301" fmla="*/ 494538 h 1295400"/>
                <a:gd name="connsiteX302" fmla="*/ 1003839 w 1228725"/>
                <a:gd name="connsiteY302" fmla="*/ 493109 h 1295400"/>
                <a:gd name="connsiteX303" fmla="*/ 1005935 w 1228725"/>
                <a:gd name="connsiteY303" fmla="*/ 499872 h 1295400"/>
                <a:gd name="connsiteX304" fmla="*/ 1013364 w 1228725"/>
                <a:gd name="connsiteY304" fmla="*/ 504158 h 1295400"/>
                <a:gd name="connsiteX305" fmla="*/ 1015841 w 1228725"/>
                <a:gd name="connsiteY305" fmla="*/ 501967 h 1295400"/>
                <a:gd name="connsiteX306" fmla="*/ 1018318 w 1228725"/>
                <a:gd name="connsiteY306" fmla="*/ 506254 h 1295400"/>
                <a:gd name="connsiteX307" fmla="*/ 1021746 w 1228725"/>
                <a:gd name="connsiteY307" fmla="*/ 504063 h 1295400"/>
                <a:gd name="connsiteX308" fmla="*/ 1020889 w 1228725"/>
                <a:gd name="connsiteY308" fmla="*/ 500444 h 1295400"/>
                <a:gd name="connsiteX309" fmla="*/ 1013555 w 1228725"/>
                <a:gd name="connsiteY309" fmla="*/ 495014 h 1295400"/>
                <a:gd name="connsiteX310" fmla="*/ 1009269 w 1228725"/>
                <a:gd name="connsiteY310" fmla="*/ 495014 h 1295400"/>
                <a:gd name="connsiteX311" fmla="*/ 1009079 w 1228725"/>
                <a:gd name="connsiteY311" fmla="*/ 491014 h 1295400"/>
                <a:gd name="connsiteX312" fmla="*/ 1006411 w 1228725"/>
                <a:gd name="connsiteY312" fmla="*/ 489680 h 1295400"/>
                <a:gd name="connsiteX313" fmla="*/ 1011364 w 1228725"/>
                <a:gd name="connsiteY313" fmla="*/ 472249 h 1295400"/>
                <a:gd name="connsiteX314" fmla="*/ 1039558 w 1228725"/>
                <a:gd name="connsiteY314" fmla="*/ 461105 h 1295400"/>
                <a:gd name="connsiteX315" fmla="*/ 1038606 w 1228725"/>
                <a:gd name="connsiteY315" fmla="*/ 454533 h 1295400"/>
                <a:gd name="connsiteX316" fmla="*/ 1044035 w 1228725"/>
                <a:gd name="connsiteY316" fmla="*/ 456152 h 1295400"/>
                <a:gd name="connsiteX317" fmla="*/ 1041463 w 1228725"/>
                <a:gd name="connsiteY317" fmla="*/ 457581 h 1295400"/>
                <a:gd name="connsiteX318" fmla="*/ 1041463 w 1228725"/>
                <a:gd name="connsiteY318" fmla="*/ 461105 h 1295400"/>
                <a:gd name="connsiteX319" fmla="*/ 1047845 w 1228725"/>
                <a:gd name="connsiteY319" fmla="*/ 458724 h 1295400"/>
                <a:gd name="connsiteX320" fmla="*/ 1051655 w 1228725"/>
                <a:gd name="connsiteY320" fmla="*/ 453580 h 1295400"/>
                <a:gd name="connsiteX321" fmla="*/ 1057084 w 1228725"/>
                <a:gd name="connsiteY321" fmla="*/ 455676 h 1295400"/>
                <a:gd name="connsiteX322" fmla="*/ 1065371 w 1228725"/>
                <a:gd name="connsiteY322" fmla="*/ 454247 h 1295400"/>
                <a:gd name="connsiteX323" fmla="*/ 1065085 w 1228725"/>
                <a:gd name="connsiteY323" fmla="*/ 443960 h 1295400"/>
                <a:gd name="connsiteX324" fmla="*/ 1081468 w 1228725"/>
                <a:gd name="connsiteY324" fmla="*/ 435388 h 1295400"/>
                <a:gd name="connsiteX325" fmla="*/ 1083945 w 1228725"/>
                <a:gd name="connsiteY325" fmla="*/ 454533 h 1295400"/>
                <a:gd name="connsiteX326" fmla="*/ 1082040 w 1228725"/>
                <a:gd name="connsiteY326" fmla="*/ 466058 h 1295400"/>
                <a:gd name="connsiteX327" fmla="*/ 1085373 w 1228725"/>
                <a:gd name="connsiteY327" fmla="*/ 465868 h 1295400"/>
                <a:gd name="connsiteX328" fmla="*/ 1087374 w 1228725"/>
                <a:gd name="connsiteY328" fmla="*/ 477298 h 1295400"/>
                <a:gd name="connsiteX329" fmla="*/ 1095470 w 1228725"/>
                <a:gd name="connsiteY329" fmla="*/ 475679 h 1295400"/>
                <a:gd name="connsiteX330" fmla="*/ 1107471 w 1228725"/>
                <a:gd name="connsiteY330" fmla="*/ 483394 h 1295400"/>
                <a:gd name="connsiteX331" fmla="*/ 1112996 w 1228725"/>
                <a:gd name="connsiteY331" fmla="*/ 491871 h 1295400"/>
                <a:gd name="connsiteX332" fmla="*/ 1111282 w 1228725"/>
                <a:gd name="connsiteY332" fmla="*/ 501967 h 1295400"/>
                <a:gd name="connsiteX333" fmla="*/ 1113377 w 1228725"/>
                <a:gd name="connsiteY333" fmla="*/ 513397 h 1295400"/>
                <a:gd name="connsiteX334" fmla="*/ 1123664 w 1228725"/>
                <a:gd name="connsiteY334" fmla="*/ 520351 h 1295400"/>
                <a:gd name="connsiteX335" fmla="*/ 1126903 w 1228725"/>
                <a:gd name="connsiteY335" fmla="*/ 567214 h 1295400"/>
                <a:gd name="connsiteX336" fmla="*/ 1136046 w 1228725"/>
                <a:gd name="connsiteY336" fmla="*/ 594931 h 1295400"/>
                <a:gd name="connsiteX337" fmla="*/ 1134903 w 1228725"/>
                <a:gd name="connsiteY337" fmla="*/ 605980 h 1295400"/>
                <a:gd name="connsiteX338" fmla="*/ 1137285 w 1228725"/>
                <a:gd name="connsiteY338" fmla="*/ 605885 h 1295400"/>
                <a:gd name="connsiteX339" fmla="*/ 1143381 w 1228725"/>
                <a:gd name="connsiteY339" fmla="*/ 633031 h 1295400"/>
                <a:gd name="connsiteX340" fmla="*/ 1145857 w 1228725"/>
                <a:gd name="connsiteY340" fmla="*/ 633413 h 1295400"/>
                <a:gd name="connsiteX341" fmla="*/ 1153001 w 1228725"/>
                <a:gd name="connsiteY341" fmla="*/ 651320 h 1295400"/>
                <a:gd name="connsiteX342" fmla="*/ 1154239 w 1228725"/>
                <a:gd name="connsiteY342" fmla="*/ 668369 h 1295400"/>
                <a:gd name="connsiteX343" fmla="*/ 1143190 w 1228725"/>
                <a:gd name="connsiteY343" fmla="*/ 669607 h 1295400"/>
                <a:gd name="connsiteX344" fmla="*/ 1139285 w 1228725"/>
                <a:gd name="connsiteY344" fmla="*/ 680466 h 1295400"/>
                <a:gd name="connsiteX345" fmla="*/ 1145476 w 1228725"/>
                <a:gd name="connsiteY345" fmla="*/ 682942 h 1295400"/>
                <a:gd name="connsiteX346" fmla="*/ 1160145 w 1228725"/>
                <a:gd name="connsiteY346" fmla="*/ 678466 h 1295400"/>
                <a:gd name="connsiteX347" fmla="*/ 1173194 w 1228725"/>
                <a:gd name="connsiteY347" fmla="*/ 696182 h 1295400"/>
                <a:gd name="connsiteX348" fmla="*/ 1178147 w 1228725"/>
                <a:gd name="connsiteY348" fmla="*/ 708088 h 1295400"/>
                <a:gd name="connsiteX349" fmla="*/ 1191673 w 1228725"/>
                <a:gd name="connsiteY349" fmla="*/ 706946 h 1295400"/>
                <a:gd name="connsiteX350" fmla="*/ 1189196 w 1228725"/>
                <a:gd name="connsiteY350" fmla="*/ 710755 h 1295400"/>
                <a:gd name="connsiteX351" fmla="*/ 1190720 w 1228725"/>
                <a:gd name="connsiteY351" fmla="*/ 726757 h 1295400"/>
                <a:gd name="connsiteX352" fmla="*/ 1199579 w 1228725"/>
                <a:gd name="connsiteY352" fmla="*/ 737330 h 1295400"/>
                <a:gd name="connsiteX353" fmla="*/ 1221105 w 1228725"/>
                <a:gd name="connsiteY353" fmla="*/ 744760 h 1295400"/>
                <a:gd name="connsiteX354" fmla="*/ 1224819 w 1228725"/>
                <a:gd name="connsiteY354" fmla="*/ 762571 h 1295400"/>
                <a:gd name="connsiteX355" fmla="*/ 1225486 w 1228725"/>
                <a:gd name="connsiteY355" fmla="*/ 767144 h 1295400"/>
                <a:gd name="connsiteX356" fmla="*/ 1205674 w 1228725"/>
                <a:gd name="connsiteY356" fmla="*/ 780574 h 1295400"/>
                <a:gd name="connsiteX357" fmla="*/ 1191768 w 1228725"/>
                <a:gd name="connsiteY357" fmla="*/ 800481 h 1295400"/>
                <a:gd name="connsiteX358" fmla="*/ 1189768 w 1228725"/>
                <a:gd name="connsiteY358" fmla="*/ 811054 h 1295400"/>
                <a:gd name="connsiteX359" fmla="*/ 1192435 w 1228725"/>
                <a:gd name="connsiteY359" fmla="*/ 818102 h 1295400"/>
                <a:gd name="connsiteX360" fmla="*/ 1189577 w 1228725"/>
                <a:gd name="connsiteY360" fmla="*/ 827627 h 1295400"/>
                <a:gd name="connsiteX361" fmla="*/ 1193959 w 1228725"/>
                <a:gd name="connsiteY361" fmla="*/ 837247 h 1295400"/>
                <a:gd name="connsiteX362" fmla="*/ 1192339 w 1228725"/>
                <a:gd name="connsiteY362" fmla="*/ 840581 h 1295400"/>
                <a:gd name="connsiteX363" fmla="*/ 1187672 w 1228725"/>
                <a:gd name="connsiteY363" fmla="*/ 836200 h 1295400"/>
                <a:gd name="connsiteX364" fmla="*/ 1152239 w 1228725"/>
                <a:gd name="connsiteY364" fmla="*/ 831342 h 1295400"/>
                <a:gd name="connsiteX365" fmla="*/ 1145953 w 1228725"/>
                <a:gd name="connsiteY365" fmla="*/ 823150 h 1295400"/>
                <a:gd name="connsiteX366" fmla="*/ 1144428 w 1228725"/>
                <a:gd name="connsiteY366" fmla="*/ 815340 h 1295400"/>
                <a:gd name="connsiteX367" fmla="*/ 1134999 w 1228725"/>
                <a:gd name="connsiteY367" fmla="*/ 813435 h 1295400"/>
                <a:gd name="connsiteX368" fmla="*/ 1121950 w 1228725"/>
                <a:gd name="connsiteY368" fmla="*/ 833819 h 1295400"/>
                <a:gd name="connsiteX369" fmla="*/ 1107948 w 1228725"/>
                <a:gd name="connsiteY369" fmla="*/ 828389 h 1295400"/>
                <a:gd name="connsiteX370" fmla="*/ 1081278 w 1228725"/>
                <a:gd name="connsiteY370" fmla="*/ 836581 h 1295400"/>
                <a:gd name="connsiteX371" fmla="*/ 1079563 w 1228725"/>
                <a:gd name="connsiteY371" fmla="*/ 840010 h 1295400"/>
                <a:gd name="connsiteX372" fmla="*/ 1072610 w 1228725"/>
                <a:gd name="connsiteY372" fmla="*/ 837724 h 1295400"/>
                <a:gd name="connsiteX373" fmla="*/ 1069848 w 1228725"/>
                <a:gd name="connsiteY373" fmla="*/ 843820 h 1295400"/>
                <a:gd name="connsiteX374" fmla="*/ 1060894 w 1228725"/>
                <a:gd name="connsiteY374" fmla="*/ 842963 h 1295400"/>
                <a:gd name="connsiteX375" fmla="*/ 1057180 w 1228725"/>
                <a:gd name="connsiteY375" fmla="*/ 846868 h 1295400"/>
                <a:gd name="connsiteX376" fmla="*/ 1043749 w 1228725"/>
                <a:gd name="connsiteY376" fmla="*/ 844772 h 1295400"/>
                <a:gd name="connsiteX377" fmla="*/ 1038796 w 1228725"/>
                <a:gd name="connsiteY377" fmla="*/ 841153 h 1295400"/>
                <a:gd name="connsiteX378" fmla="*/ 1028129 w 1228725"/>
                <a:gd name="connsiteY378" fmla="*/ 851345 h 1295400"/>
                <a:gd name="connsiteX379" fmla="*/ 1016984 w 1228725"/>
                <a:gd name="connsiteY379" fmla="*/ 851345 h 1295400"/>
                <a:gd name="connsiteX380" fmla="*/ 1012507 w 1228725"/>
                <a:gd name="connsiteY380" fmla="*/ 854202 h 1295400"/>
                <a:gd name="connsiteX381" fmla="*/ 997839 w 1228725"/>
                <a:gd name="connsiteY381" fmla="*/ 841153 h 1295400"/>
                <a:gd name="connsiteX382" fmla="*/ 995553 w 1228725"/>
                <a:gd name="connsiteY382" fmla="*/ 844963 h 1295400"/>
                <a:gd name="connsiteX383" fmla="*/ 990029 w 1228725"/>
                <a:gd name="connsiteY383" fmla="*/ 846487 h 1295400"/>
                <a:gd name="connsiteX384" fmla="*/ 987837 w 1228725"/>
                <a:gd name="connsiteY384" fmla="*/ 851535 h 1295400"/>
                <a:gd name="connsiteX385" fmla="*/ 971550 w 1228725"/>
                <a:gd name="connsiteY385" fmla="*/ 835152 h 1295400"/>
                <a:gd name="connsiteX386" fmla="*/ 950976 w 1228725"/>
                <a:gd name="connsiteY386" fmla="*/ 839248 h 1295400"/>
                <a:gd name="connsiteX387" fmla="*/ 938974 w 1228725"/>
                <a:gd name="connsiteY387" fmla="*/ 847725 h 1295400"/>
                <a:gd name="connsiteX388" fmla="*/ 903731 w 1228725"/>
                <a:gd name="connsiteY388" fmla="*/ 865441 h 1295400"/>
                <a:gd name="connsiteX389" fmla="*/ 892778 w 1228725"/>
                <a:gd name="connsiteY389" fmla="*/ 857440 h 1295400"/>
                <a:gd name="connsiteX390" fmla="*/ 875729 w 1228725"/>
                <a:gd name="connsiteY390" fmla="*/ 854678 h 1295400"/>
                <a:gd name="connsiteX391" fmla="*/ 872585 w 1228725"/>
                <a:gd name="connsiteY391" fmla="*/ 831342 h 1295400"/>
                <a:gd name="connsiteX392" fmla="*/ 869822 w 1228725"/>
                <a:gd name="connsiteY392" fmla="*/ 828770 h 1295400"/>
                <a:gd name="connsiteX393" fmla="*/ 826198 w 1228725"/>
                <a:gd name="connsiteY393" fmla="*/ 848678 h 1295400"/>
                <a:gd name="connsiteX394" fmla="*/ 843439 w 1228725"/>
                <a:gd name="connsiteY394" fmla="*/ 885635 h 1295400"/>
                <a:gd name="connsiteX395" fmla="*/ 837438 w 1228725"/>
                <a:gd name="connsiteY395" fmla="*/ 895445 h 1295400"/>
                <a:gd name="connsiteX396" fmla="*/ 783717 w 1228725"/>
                <a:gd name="connsiteY396" fmla="*/ 899350 h 1295400"/>
                <a:gd name="connsiteX397" fmla="*/ 768858 w 1228725"/>
                <a:gd name="connsiteY397" fmla="*/ 902779 h 1295400"/>
                <a:gd name="connsiteX398" fmla="*/ 759142 w 1228725"/>
                <a:gd name="connsiteY398" fmla="*/ 910590 h 1295400"/>
                <a:gd name="connsiteX399" fmla="*/ 762095 w 1228725"/>
                <a:gd name="connsiteY399" fmla="*/ 917257 h 1295400"/>
                <a:gd name="connsiteX400" fmla="*/ 757618 w 1228725"/>
                <a:gd name="connsiteY400" fmla="*/ 921829 h 1295400"/>
                <a:gd name="connsiteX401" fmla="*/ 726376 w 1228725"/>
                <a:gd name="connsiteY401" fmla="*/ 943261 h 1295400"/>
                <a:gd name="connsiteX402" fmla="*/ 705040 w 1228725"/>
                <a:gd name="connsiteY402" fmla="*/ 954405 h 1295400"/>
                <a:gd name="connsiteX403" fmla="*/ 699421 w 1228725"/>
                <a:gd name="connsiteY403" fmla="*/ 960501 h 1295400"/>
                <a:gd name="connsiteX404" fmla="*/ 715708 w 1228725"/>
                <a:gd name="connsiteY404" fmla="*/ 989933 h 1295400"/>
                <a:gd name="connsiteX405" fmla="*/ 713804 w 1228725"/>
                <a:gd name="connsiteY405" fmla="*/ 990695 h 1295400"/>
                <a:gd name="connsiteX406" fmla="*/ 714946 w 1228725"/>
                <a:gd name="connsiteY406" fmla="*/ 993838 h 1295400"/>
                <a:gd name="connsiteX407" fmla="*/ 709422 w 1228725"/>
                <a:gd name="connsiteY407" fmla="*/ 994410 h 1295400"/>
                <a:gd name="connsiteX408" fmla="*/ 707231 w 1228725"/>
                <a:gd name="connsiteY408" fmla="*/ 998506 h 1295400"/>
                <a:gd name="connsiteX409" fmla="*/ 712851 w 1228725"/>
                <a:gd name="connsiteY409" fmla="*/ 999458 h 1295400"/>
                <a:gd name="connsiteX410" fmla="*/ 715041 w 1228725"/>
                <a:gd name="connsiteY410" fmla="*/ 1003840 h 1295400"/>
                <a:gd name="connsiteX411" fmla="*/ 695420 w 1228725"/>
                <a:gd name="connsiteY411" fmla="*/ 1013270 h 1295400"/>
                <a:gd name="connsiteX412" fmla="*/ 692372 w 1228725"/>
                <a:gd name="connsiteY412" fmla="*/ 1009840 h 1295400"/>
                <a:gd name="connsiteX413" fmla="*/ 676084 w 1228725"/>
                <a:gd name="connsiteY413" fmla="*/ 1015651 h 1295400"/>
                <a:gd name="connsiteX414" fmla="*/ 678561 w 1228725"/>
                <a:gd name="connsiteY414" fmla="*/ 1022890 h 1295400"/>
                <a:gd name="connsiteX415" fmla="*/ 667512 w 1228725"/>
                <a:gd name="connsiteY415" fmla="*/ 1029843 h 1295400"/>
                <a:gd name="connsiteX416" fmla="*/ 662749 w 1228725"/>
                <a:gd name="connsiteY416" fmla="*/ 1038035 h 1295400"/>
                <a:gd name="connsiteX417" fmla="*/ 662082 w 1228725"/>
                <a:gd name="connsiteY417" fmla="*/ 1044416 h 1295400"/>
                <a:gd name="connsiteX418" fmla="*/ 668560 w 1228725"/>
                <a:gd name="connsiteY418" fmla="*/ 1049179 h 1295400"/>
                <a:gd name="connsiteX419" fmla="*/ 675037 w 1228725"/>
                <a:gd name="connsiteY419" fmla="*/ 1071944 h 1295400"/>
                <a:gd name="connsiteX420" fmla="*/ 656463 w 1228725"/>
                <a:gd name="connsiteY420" fmla="*/ 1109377 h 1295400"/>
                <a:gd name="connsiteX421" fmla="*/ 656939 w 1228725"/>
                <a:gd name="connsiteY421" fmla="*/ 1115187 h 1295400"/>
                <a:gd name="connsiteX422" fmla="*/ 663416 w 1228725"/>
                <a:gd name="connsiteY422" fmla="*/ 1122997 h 1295400"/>
                <a:gd name="connsiteX423" fmla="*/ 654558 w 1228725"/>
                <a:gd name="connsiteY423" fmla="*/ 1127855 h 1295400"/>
                <a:gd name="connsiteX424" fmla="*/ 638556 w 1228725"/>
                <a:gd name="connsiteY424" fmla="*/ 1127284 h 1295400"/>
                <a:gd name="connsiteX425" fmla="*/ 625221 w 1228725"/>
                <a:gd name="connsiteY425" fmla="*/ 1121569 h 1295400"/>
                <a:gd name="connsiteX426" fmla="*/ 601503 w 1228725"/>
                <a:gd name="connsiteY426" fmla="*/ 1142333 h 1295400"/>
                <a:gd name="connsiteX427" fmla="*/ 596932 w 1228725"/>
                <a:gd name="connsiteY427" fmla="*/ 1138904 h 1295400"/>
                <a:gd name="connsiteX428" fmla="*/ 574071 w 1228725"/>
                <a:gd name="connsiteY428" fmla="*/ 1110805 h 1295400"/>
                <a:gd name="connsiteX429" fmla="*/ 575881 w 1228725"/>
                <a:gd name="connsiteY429" fmla="*/ 1103090 h 1295400"/>
                <a:gd name="connsiteX430" fmla="*/ 574071 w 1228725"/>
                <a:gd name="connsiteY430" fmla="*/ 1100995 h 1295400"/>
                <a:gd name="connsiteX431" fmla="*/ 582168 w 1228725"/>
                <a:gd name="connsiteY431" fmla="*/ 1096137 h 1295400"/>
                <a:gd name="connsiteX432" fmla="*/ 580930 w 1228725"/>
                <a:gd name="connsiteY432" fmla="*/ 1087946 h 1295400"/>
                <a:gd name="connsiteX433" fmla="*/ 590169 w 1228725"/>
                <a:gd name="connsiteY433" fmla="*/ 1073944 h 1295400"/>
                <a:gd name="connsiteX434" fmla="*/ 583120 w 1228725"/>
                <a:gd name="connsiteY434" fmla="*/ 1066229 h 1295400"/>
                <a:gd name="connsiteX435" fmla="*/ 572357 w 1228725"/>
                <a:gd name="connsiteY435" fmla="*/ 1066419 h 1295400"/>
                <a:gd name="connsiteX436" fmla="*/ 568833 w 1228725"/>
                <a:gd name="connsiteY436" fmla="*/ 1068514 h 1295400"/>
                <a:gd name="connsiteX437" fmla="*/ 569690 w 1228725"/>
                <a:gd name="connsiteY437" fmla="*/ 1071944 h 1295400"/>
                <a:gd name="connsiteX438" fmla="*/ 563308 w 1228725"/>
                <a:gd name="connsiteY438" fmla="*/ 1072610 h 1295400"/>
                <a:gd name="connsiteX439" fmla="*/ 561498 w 1228725"/>
                <a:gd name="connsiteY439" fmla="*/ 1095565 h 1295400"/>
                <a:gd name="connsiteX440" fmla="*/ 553783 w 1228725"/>
                <a:gd name="connsiteY440" fmla="*/ 1098328 h 1295400"/>
                <a:gd name="connsiteX441" fmla="*/ 555307 w 1228725"/>
                <a:gd name="connsiteY441" fmla="*/ 1100899 h 1295400"/>
                <a:gd name="connsiteX442" fmla="*/ 522351 w 1228725"/>
                <a:gd name="connsiteY442" fmla="*/ 1106138 h 1295400"/>
                <a:gd name="connsiteX443" fmla="*/ 522446 w 1228725"/>
                <a:gd name="connsiteY443" fmla="*/ 1101280 h 1295400"/>
                <a:gd name="connsiteX444" fmla="*/ 514064 w 1228725"/>
                <a:gd name="connsiteY444" fmla="*/ 1103186 h 1295400"/>
                <a:gd name="connsiteX445" fmla="*/ 513588 w 1228725"/>
                <a:gd name="connsiteY445" fmla="*/ 1100423 h 1295400"/>
                <a:gd name="connsiteX446" fmla="*/ 505968 w 1228725"/>
                <a:gd name="connsiteY446" fmla="*/ 1098709 h 1295400"/>
                <a:gd name="connsiteX447" fmla="*/ 492252 w 1228725"/>
                <a:gd name="connsiteY447" fmla="*/ 1101090 h 1295400"/>
                <a:gd name="connsiteX448" fmla="*/ 478726 w 1228725"/>
                <a:gd name="connsiteY448" fmla="*/ 1107186 h 1295400"/>
                <a:gd name="connsiteX449" fmla="*/ 478060 w 1228725"/>
                <a:gd name="connsiteY449" fmla="*/ 1101947 h 1295400"/>
                <a:gd name="connsiteX450" fmla="*/ 483489 w 1228725"/>
                <a:gd name="connsiteY450" fmla="*/ 1090994 h 1295400"/>
                <a:gd name="connsiteX451" fmla="*/ 482822 w 1228725"/>
                <a:gd name="connsiteY451" fmla="*/ 1085755 h 1295400"/>
                <a:gd name="connsiteX452" fmla="*/ 473964 w 1228725"/>
                <a:gd name="connsiteY452" fmla="*/ 1087374 h 1295400"/>
                <a:gd name="connsiteX453" fmla="*/ 471392 w 1228725"/>
                <a:gd name="connsiteY453" fmla="*/ 1089184 h 1295400"/>
                <a:gd name="connsiteX454" fmla="*/ 475106 w 1228725"/>
                <a:gd name="connsiteY454" fmla="*/ 1108234 h 1295400"/>
                <a:gd name="connsiteX455" fmla="*/ 454723 w 1228725"/>
                <a:gd name="connsiteY455" fmla="*/ 1114520 h 1295400"/>
                <a:gd name="connsiteX456" fmla="*/ 446913 w 1228725"/>
                <a:gd name="connsiteY456" fmla="*/ 1120330 h 1295400"/>
                <a:gd name="connsiteX457" fmla="*/ 449199 w 1228725"/>
                <a:gd name="connsiteY457" fmla="*/ 1127760 h 1295400"/>
                <a:gd name="connsiteX458" fmla="*/ 444341 w 1228725"/>
                <a:gd name="connsiteY458" fmla="*/ 1129094 h 1295400"/>
                <a:gd name="connsiteX459" fmla="*/ 445579 w 1228725"/>
                <a:gd name="connsiteY459" fmla="*/ 1131570 h 1295400"/>
                <a:gd name="connsiteX460" fmla="*/ 441864 w 1228725"/>
                <a:gd name="connsiteY460" fmla="*/ 1131094 h 1295400"/>
                <a:gd name="connsiteX461" fmla="*/ 441864 w 1228725"/>
                <a:gd name="connsiteY461" fmla="*/ 1136904 h 1295400"/>
                <a:gd name="connsiteX462" fmla="*/ 423576 w 1228725"/>
                <a:gd name="connsiteY462" fmla="*/ 1145667 h 1295400"/>
                <a:gd name="connsiteX463" fmla="*/ 404146 w 1228725"/>
                <a:gd name="connsiteY463" fmla="*/ 1159192 h 1295400"/>
                <a:gd name="connsiteX464" fmla="*/ 403384 w 1228725"/>
                <a:gd name="connsiteY464" fmla="*/ 1181957 h 1295400"/>
                <a:gd name="connsiteX465" fmla="*/ 400335 w 1228725"/>
                <a:gd name="connsiteY465" fmla="*/ 1182719 h 1295400"/>
                <a:gd name="connsiteX466" fmla="*/ 404146 w 1228725"/>
                <a:gd name="connsiteY466" fmla="*/ 1199483 h 1295400"/>
                <a:gd name="connsiteX467" fmla="*/ 401574 w 1228725"/>
                <a:gd name="connsiteY467" fmla="*/ 1207865 h 1295400"/>
                <a:gd name="connsiteX468" fmla="*/ 403669 w 1228725"/>
                <a:gd name="connsiteY468" fmla="*/ 1220629 h 1295400"/>
                <a:gd name="connsiteX469" fmla="*/ 384334 w 1228725"/>
                <a:gd name="connsiteY469" fmla="*/ 1225867 h 1295400"/>
                <a:gd name="connsiteX470" fmla="*/ 366903 w 1228725"/>
                <a:gd name="connsiteY470" fmla="*/ 1225391 h 1295400"/>
                <a:gd name="connsiteX471" fmla="*/ 364997 w 1228725"/>
                <a:gd name="connsiteY471" fmla="*/ 1227677 h 1295400"/>
                <a:gd name="connsiteX472" fmla="*/ 366712 w 1228725"/>
                <a:gd name="connsiteY472" fmla="*/ 1235964 h 1295400"/>
                <a:gd name="connsiteX473" fmla="*/ 334137 w 1228725"/>
                <a:gd name="connsiteY473" fmla="*/ 1230725 h 1295400"/>
                <a:gd name="connsiteX474" fmla="*/ 313563 w 1228725"/>
                <a:gd name="connsiteY474" fmla="*/ 1243489 h 1295400"/>
                <a:gd name="connsiteX475" fmla="*/ 294131 w 1228725"/>
                <a:gd name="connsiteY475" fmla="*/ 1246727 h 1295400"/>
                <a:gd name="connsiteX476" fmla="*/ 285940 w 1228725"/>
                <a:gd name="connsiteY476" fmla="*/ 1236916 h 1295400"/>
                <a:gd name="connsiteX477" fmla="*/ 268414 w 1228725"/>
                <a:gd name="connsiteY477" fmla="*/ 1198150 h 1295400"/>
                <a:gd name="connsiteX478" fmla="*/ 260985 w 1228725"/>
                <a:gd name="connsiteY478" fmla="*/ 1205579 h 1295400"/>
                <a:gd name="connsiteX479" fmla="*/ 269938 w 1228725"/>
                <a:gd name="connsiteY479" fmla="*/ 1237774 h 1295400"/>
                <a:gd name="connsiteX480" fmla="*/ 281844 w 1228725"/>
                <a:gd name="connsiteY480" fmla="*/ 1253204 h 1295400"/>
                <a:gd name="connsiteX481" fmla="*/ 273844 w 1228725"/>
                <a:gd name="connsiteY481" fmla="*/ 1261110 h 1295400"/>
                <a:gd name="connsiteX482" fmla="*/ 262985 w 1228725"/>
                <a:gd name="connsiteY482" fmla="*/ 1255776 h 1295400"/>
                <a:gd name="connsiteX483" fmla="*/ 254984 w 1228725"/>
                <a:gd name="connsiteY483" fmla="*/ 1240250 h 1295400"/>
                <a:gd name="connsiteX484" fmla="*/ 249841 w 1228725"/>
                <a:gd name="connsiteY484" fmla="*/ 1218247 h 1295400"/>
                <a:gd name="connsiteX485" fmla="*/ 249745 w 1228725"/>
                <a:gd name="connsiteY485" fmla="*/ 1233202 h 1295400"/>
                <a:gd name="connsiteX486" fmla="*/ 234505 w 1228725"/>
                <a:gd name="connsiteY486" fmla="*/ 1240917 h 1295400"/>
                <a:gd name="connsiteX487" fmla="*/ 237077 w 1228725"/>
                <a:gd name="connsiteY487" fmla="*/ 1279970 h 1295400"/>
                <a:gd name="connsiteX488" fmla="*/ 232600 w 1228725"/>
                <a:gd name="connsiteY488" fmla="*/ 1285970 h 1295400"/>
                <a:gd name="connsiteX489" fmla="*/ 215836 w 1228725"/>
                <a:gd name="connsiteY489" fmla="*/ 1289590 h 1295400"/>
                <a:gd name="connsiteX490" fmla="*/ 214884 w 1228725"/>
                <a:gd name="connsiteY490" fmla="*/ 1269016 h 1295400"/>
                <a:gd name="connsiteX491" fmla="*/ 211169 w 1228725"/>
                <a:gd name="connsiteY491" fmla="*/ 1253776 h 1295400"/>
                <a:gd name="connsiteX492" fmla="*/ 199263 w 1228725"/>
                <a:gd name="connsiteY492" fmla="*/ 1260920 h 1295400"/>
                <a:gd name="connsiteX493" fmla="*/ 207169 w 1228725"/>
                <a:gd name="connsiteY493" fmla="*/ 1272159 h 1295400"/>
                <a:gd name="connsiteX494" fmla="*/ 200406 w 1228725"/>
                <a:gd name="connsiteY494" fmla="*/ 1270730 h 1295400"/>
                <a:gd name="connsiteX495" fmla="*/ 190119 w 1228725"/>
                <a:gd name="connsiteY495" fmla="*/ 1279398 h 1295400"/>
                <a:gd name="connsiteX496" fmla="*/ 185642 w 1228725"/>
                <a:gd name="connsiteY496" fmla="*/ 1270159 h 1295400"/>
                <a:gd name="connsiteX497" fmla="*/ 165354 w 1228725"/>
                <a:gd name="connsiteY497" fmla="*/ 1282922 h 1295400"/>
                <a:gd name="connsiteX498" fmla="*/ 144970 w 1228725"/>
                <a:gd name="connsiteY498" fmla="*/ 1255490 h 1295400"/>
                <a:gd name="connsiteX499" fmla="*/ 139065 w 1228725"/>
                <a:gd name="connsiteY499" fmla="*/ 1254347 h 1295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</a:cxnLst>
              <a:rect l="l" t="t" r="r" b="b"/>
              <a:pathLst>
                <a:path w="1228725" h="1295400">
                  <a:moveTo>
                    <a:pt x="139065" y="1254347"/>
                  </a:moveTo>
                  <a:lnTo>
                    <a:pt x="138779" y="1239869"/>
                  </a:lnTo>
                  <a:lnTo>
                    <a:pt x="143160" y="1234916"/>
                  </a:lnTo>
                  <a:lnTo>
                    <a:pt x="137826" y="1226439"/>
                  </a:lnTo>
                  <a:lnTo>
                    <a:pt x="141637" y="1222248"/>
                  </a:lnTo>
                  <a:lnTo>
                    <a:pt x="140970" y="1215104"/>
                  </a:lnTo>
                  <a:lnTo>
                    <a:pt x="138112" y="1207198"/>
                  </a:lnTo>
                  <a:lnTo>
                    <a:pt x="130397" y="1202912"/>
                  </a:lnTo>
                  <a:lnTo>
                    <a:pt x="132112" y="1199483"/>
                  </a:lnTo>
                  <a:lnTo>
                    <a:pt x="129444" y="1195292"/>
                  </a:lnTo>
                  <a:lnTo>
                    <a:pt x="133540" y="1192054"/>
                  </a:lnTo>
                  <a:lnTo>
                    <a:pt x="133635" y="1186910"/>
                  </a:lnTo>
                  <a:lnTo>
                    <a:pt x="139636" y="1177576"/>
                  </a:lnTo>
                  <a:lnTo>
                    <a:pt x="129159" y="1160050"/>
                  </a:lnTo>
                  <a:lnTo>
                    <a:pt x="125825" y="1151191"/>
                  </a:lnTo>
                  <a:lnTo>
                    <a:pt x="127635" y="1150144"/>
                  </a:lnTo>
                  <a:lnTo>
                    <a:pt x="123158" y="1142047"/>
                  </a:lnTo>
                  <a:lnTo>
                    <a:pt x="133350" y="1119664"/>
                  </a:lnTo>
                  <a:lnTo>
                    <a:pt x="149542" y="1113949"/>
                  </a:lnTo>
                  <a:lnTo>
                    <a:pt x="147066" y="1109853"/>
                  </a:lnTo>
                  <a:lnTo>
                    <a:pt x="149923" y="1100709"/>
                  </a:lnTo>
                  <a:lnTo>
                    <a:pt x="107537" y="1064323"/>
                  </a:lnTo>
                  <a:lnTo>
                    <a:pt x="106966" y="1066705"/>
                  </a:lnTo>
                  <a:lnTo>
                    <a:pt x="116300" y="1073944"/>
                  </a:lnTo>
                  <a:lnTo>
                    <a:pt x="111633" y="1079659"/>
                  </a:lnTo>
                  <a:lnTo>
                    <a:pt x="102488" y="1072229"/>
                  </a:lnTo>
                  <a:lnTo>
                    <a:pt x="100393" y="1074896"/>
                  </a:lnTo>
                  <a:lnTo>
                    <a:pt x="86106" y="1065562"/>
                  </a:lnTo>
                  <a:lnTo>
                    <a:pt x="82582" y="1078230"/>
                  </a:lnTo>
                  <a:lnTo>
                    <a:pt x="74104" y="1082421"/>
                  </a:lnTo>
                  <a:lnTo>
                    <a:pt x="40195" y="1082612"/>
                  </a:lnTo>
                  <a:lnTo>
                    <a:pt x="50196" y="1056513"/>
                  </a:lnTo>
                  <a:lnTo>
                    <a:pt x="37147" y="1028700"/>
                  </a:lnTo>
                  <a:lnTo>
                    <a:pt x="34671" y="1015555"/>
                  </a:lnTo>
                  <a:lnTo>
                    <a:pt x="36956" y="1013746"/>
                  </a:lnTo>
                  <a:lnTo>
                    <a:pt x="9525" y="990029"/>
                  </a:lnTo>
                  <a:lnTo>
                    <a:pt x="50292" y="952881"/>
                  </a:lnTo>
                  <a:lnTo>
                    <a:pt x="56292" y="943546"/>
                  </a:lnTo>
                  <a:lnTo>
                    <a:pt x="58674" y="945356"/>
                  </a:lnTo>
                  <a:lnTo>
                    <a:pt x="60769" y="940022"/>
                  </a:lnTo>
                  <a:lnTo>
                    <a:pt x="53911" y="933450"/>
                  </a:lnTo>
                  <a:lnTo>
                    <a:pt x="60769" y="915638"/>
                  </a:lnTo>
                  <a:lnTo>
                    <a:pt x="50482" y="899827"/>
                  </a:lnTo>
                  <a:lnTo>
                    <a:pt x="59531" y="892492"/>
                  </a:lnTo>
                  <a:lnTo>
                    <a:pt x="56006" y="885349"/>
                  </a:lnTo>
                  <a:lnTo>
                    <a:pt x="62007" y="878586"/>
                  </a:lnTo>
                  <a:lnTo>
                    <a:pt x="54863" y="869347"/>
                  </a:lnTo>
                  <a:lnTo>
                    <a:pt x="60197" y="868108"/>
                  </a:lnTo>
                  <a:lnTo>
                    <a:pt x="55435" y="864203"/>
                  </a:lnTo>
                  <a:lnTo>
                    <a:pt x="57721" y="861917"/>
                  </a:lnTo>
                  <a:lnTo>
                    <a:pt x="52864" y="857821"/>
                  </a:lnTo>
                  <a:lnTo>
                    <a:pt x="64103" y="847439"/>
                  </a:lnTo>
                  <a:lnTo>
                    <a:pt x="77343" y="840677"/>
                  </a:lnTo>
                  <a:lnTo>
                    <a:pt x="82772" y="842867"/>
                  </a:lnTo>
                  <a:lnTo>
                    <a:pt x="89439" y="834771"/>
                  </a:lnTo>
                  <a:lnTo>
                    <a:pt x="96488" y="831247"/>
                  </a:lnTo>
                  <a:lnTo>
                    <a:pt x="99441" y="819721"/>
                  </a:lnTo>
                  <a:lnTo>
                    <a:pt x="109537" y="813625"/>
                  </a:lnTo>
                  <a:lnTo>
                    <a:pt x="100012" y="797623"/>
                  </a:lnTo>
                  <a:lnTo>
                    <a:pt x="114871" y="779812"/>
                  </a:lnTo>
                  <a:lnTo>
                    <a:pt x="111347" y="773239"/>
                  </a:lnTo>
                  <a:lnTo>
                    <a:pt x="105441" y="780383"/>
                  </a:lnTo>
                  <a:lnTo>
                    <a:pt x="100489" y="771430"/>
                  </a:lnTo>
                  <a:lnTo>
                    <a:pt x="85344" y="776954"/>
                  </a:lnTo>
                  <a:lnTo>
                    <a:pt x="86296" y="779907"/>
                  </a:lnTo>
                  <a:lnTo>
                    <a:pt x="84296" y="781145"/>
                  </a:lnTo>
                  <a:lnTo>
                    <a:pt x="78200" y="778764"/>
                  </a:lnTo>
                  <a:lnTo>
                    <a:pt x="68675" y="756475"/>
                  </a:lnTo>
                  <a:lnTo>
                    <a:pt x="40671" y="731044"/>
                  </a:lnTo>
                  <a:lnTo>
                    <a:pt x="40862" y="724948"/>
                  </a:lnTo>
                  <a:lnTo>
                    <a:pt x="48958" y="717423"/>
                  </a:lnTo>
                  <a:lnTo>
                    <a:pt x="51054" y="708660"/>
                  </a:lnTo>
                  <a:lnTo>
                    <a:pt x="56864" y="699706"/>
                  </a:lnTo>
                  <a:lnTo>
                    <a:pt x="79914" y="679418"/>
                  </a:lnTo>
                  <a:lnTo>
                    <a:pt x="89154" y="657415"/>
                  </a:lnTo>
                  <a:lnTo>
                    <a:pt x="85439" y="643509"/>
                  </a:lnTo>
                  <a:lnTo>
                    <a:pt x="87535" y="636937"/>
                  </a:lnTo>
                  <a:lnTo>
                    <a:pt x="80676" y="630841"/>
                  </a:lnTo>
                  <a:lnTo>
                    <a:pt x="67437" y="639032"/>
                  </a:lnTo>
                  <a:lnTo>
                    <a:pt x="61817" y="637413"/>
                  </a:lnTo>
                  <a:lnTo>
                    <a:pt x="71723" y="622268"/>
                  </a:lnTo>
                  <a:lnTo>
                    <a:pt x="79247" y="576739"/>
                  </a:lnTo>
                  <a:lnTo>
                    <a:pt x="102775" y="546354"/>
                  </a:lnTo>
                  <a:lnTo>
                    <a:pt x="119443" y="533876"/>
                  </a:lnTo>
                  <a:lnTo>
                    <a:pt x="145828" y="502063"/>
                  </a:lnTo>
                  <a:lnTo>
                    <a:pt x="152114" y="483013"/>
                  </a:lnTo>
                  <a:lnTo>
                    <a:pt x="172688" y="444627"/>
                  </a:lnTo>
                  <a:lnTo>
                    <a:pt x="185261" y="430244"/>
                  </a:lnTo>
                  <a:lnTo>
                    <a:pt x="197167" y="431673"/>
                  </a:lnTo>
                  <a:lnTo>
                    <a:pt x="188404" y="416909"/>
                  </a:lnTo>
                  <a:lnTo>
                    <a:pt x="204597" y="399574"/>
                  </a:lnTo>
                  <a:lnTo>
                    <a:pt x="202406" y="391096"/>
                  </a:lnTo>
                  <a:lnTo>
                    <a:pt x="207550" y="388334"/>
                  </a:lnTo>
                  <a:lnTo>
                    <a:pt x="209359" y="383191"/>
                  </a:lnTo>
                  <a:lnTo>
                    <a:pt x="213455" y="382048"/>
                  </a:lnTo>
                  <a:lnTo>
                    <a:pt x="212597" y="376714"/>
                  </a:lnTo>
                  <a:lnTo>
                    <a:pt x="217075" y="366712"/>
                  </a:lnTo>
                  <a:lnTo>
                    <a:pt x="212407" y="358330"/>
                  </a:lnTo>
                  <a:lnTo>
                    <a:pt x="220027" y="352996"/>
                  </a:lnTo>
                  <a:lnTo>
                    <a:pt x="217455" y="325946"/>
                  </a:lnTo>
                  <a:lnTo>
                    <a:pt x="207454" y="330613"/>
                  </a:lnTo>
                  <a:lnTo>
                    <a:pt x="203644" y="329755"/>
                  </a:lnTo>
                  <a:lnTo>
                    <a:pt x="201168" y="321659"/>
                  </a:lnTo>
                  <a:lnTo>
                    <a:pt x="202787" y="317373"/>
                  </a:lnTo>
                  <a:lnTo>
                    <a:pt x="195548" y="297752"/>
                  </a:lnTo>
                  <a:lnTo>
                    <a:pt x="184404" y="300609"/>
                  </a:lnTo>
                  <a:lnTo>
                    <a:pt x="180213" y="288227"/>
                  </a:lnTo>
                  <a:lnTo>
                    <a:pt x="158591" y="288893"/>
                  </a:lnTo>
                  <a:lnTo>
                    <a:pt x="148780" y="297275"/>
                  </a:lnTo>
                  <a:lnTo>
                    <a:pt x="141827" y="296608"/>
                  </a:lnTo>
                  <a:lnTo>
                    <a:pt x="142780" y="299180"/>
                  </a:lnTo>
                  <a:lnTo>
                    <a:pt x="134874" y="302704"/>
                  </a:lnTo>
                  <a:lnTo>
                    <a:pt x="128682" y="301180"/>
                  </a:lnTo>
                  <a:lnTo>
                    <a:pt x="126968" y="304038"/>
                  </a:lnTo>
                  <a:lnTo>
                    <a:pt x="123063" y="301466"/>
                  </a:lnTo>
                  <a:lnTo>
                    <a:pt x="110966" y="303562"/>
                  </a:lnTo>
                  <a:lnTo>
                    <a:pt x="110204" y="297942"/>
                  </a:lnTo>
                  <a:lnTo>
                    <a:pt x="108204" y="299847"/>
                  </a:lnTo>
                  <a:lnTo>
                    <a:pt x="103822" y="298513"/>
                  </a:lnTo>
                  <a:lnTo>
                    <a:pt x="102394" y="301180"/>
                  </a:lnTo>
                  <a:lnTo>
                    <a:pt x="105060" y="303181"/>
                  </a:lnTo>
                  <a:lnTo>
                    <a:pt x="103155" y="304610"/>
                  </a:lnTo>
                  <a:lnTo>
                    <a:pt x="97726" y="302704"/>
                  </a:lnTo>
                  <a:lnTo>
                    <a:pt x="100298" y="300419"/>
                  </a:lnTo>
                  <a:lnTo>
                    <a:pt x="96298" y="274129"/>
                  </a:lnTo>
                  <a:lnTo>
                    <a:pt x="112300" y="270224"/>
                  </a:lnTo>
                  <a:lnTo>
                    <a:pt x="109918" y="253174"/>
                  </a:lnTo>
                  <a:lnTo>
                    <a:pt x="126778" y="251174"/>
                  </a:lnTo>
                  <a:lnTo>
                    <a:pt x="120967" y="234315"/>
                  </a:lnTo>
                  <a:lnTo>
                    <a:pt x="127730" y="232600"/>
                  </a:lnTo>
                  <a:lnTo>
                    <a:pt x="124206" y="222218"/>
                  </a:lnTo>
                  <a:lnTo>
                    <a:pt x="120967" y="223837"/>
                  </a:lnTo>
                  <a:lnTo>
                    <a:pt x="117824" y="217741"/>
                  </a:lnTo>
                  <a:lnTo>
                    <a:pt x="120015" y="198882"/>
                  </a:lnTo>
                  <a:lnTo>
                    <a:pt x="112966" y="179927"/>
                  </a:lnTo>
                  <a:lnTo>
                    <a:pt x="126016" y="167164"/>
                  </a:lnTo>
                  <a:lnTo>
                    <a:pt x="135541" y="165354"/>
                  </a:lnTo>
                  <a:lnTo>
                    <a:pt x="135350" y="155448"/>
                  </a:lnTo>
                  <a:lnTo>
                    <a:pt x="142017" y="154876"/>
                  </a:lnTo>
                  <a:lnTo>
                    <a:pt x="140779" y="146590"/>
                  </a:lnTo>
                  <a:lnTo>
                    <a:pt x="132016" y="133921"/>
                  </a:lnTo>
                  <a:lnTo>
                    <a:pt x="131540" y="127921"/>
                  </a:lnTo>
                  <a:lnTo>
                    <a:pt x="137064" y="128683"/>
                  </a:lnTo>
                  <a:lnTo>
                    <a:pt x="144875" y="134969"/>
                  </a:lnTo>
                  <a:lnTo>
                    <a:pt x="144208" y="136874"/>
                  </a:lnTo>
                  <a:lnTo>
                    <a:pt x="151829" y="139922"/>
                  </a:lnTo>
                  <a:lnTo>
                    <a:pt x="153257" y="128587"/>
                  </a:lnTo>
                  <a:lnTo>
                    <a:pt x="163544" y="110109"/>
                  </a:lnTo>
                  <a:lnTo>
                    <a:pt x="190119" y="80677"/>
                  </a:lnTo>
                  <a:lnTo>
                    <a:pt x="181546" y="79248"/>
                  </a:lnTo>
                  <a:lnTo>
                    <a:pt x="179927" y="71342"/>
                  </a:lnTo>
                  <a:lnTo>
                    <a:pt x="174784" y="72580"/>
                  </a:lnTo>
                  <a:lnTo>
                    <a:pt x="173355" y="64198"/>
                  </a:lnTo>
                  <a:lnTo>
                    <a:pt x="174974" y="62960"/>
                  </a:lnTo>
                  <a:lnTo>
                    <a:pt x="180498" y="61531"/>
                  </a:lnTo>
                  <a:lnTo>
                    <a:pt x="188023" y="69818"/>
                  </a:lnTo>
                  <a:lnTo>
                    <a:pt x="193738" y="68866"/>
                  </a:lnTo>
                  <a:lnTo>
                    <a:pt x="198787" y="71437"/>
                  </a:lnTo>
                  <a:lnTo>
                    <a:pt x="198691" y="66104"/>
                  </a:lnTo>
                  <a:lnTo>
                    <a:pt x="204692" y="58674"/>
                  </a:lnTo>
                  <a:lnTo>
                    <a:pt x="212407" y="56959"/>
                  </a:lnTo>
                  <a:lnTo>
                    <a:pt x="233076" y="38576"/>
                  </a:lnTo>
                  <a:lnTo>
                    <a:pt x="241363" y="52768"/>
                  </a:lnTo>
                  <a:lnTo>
                    <a:pt x="243649" y="51149"/>
                  </a:lnTo>
                  <a:lnTo>
                    <a:pt x="246126" y="53912"/>
                  </a:lnTo>
                  <a:lnTo>
                    <a:pt x="264985" y="54388"/>
                  </a:lnTo>
                  <a:lnTo>
                    <a:pt x="278416" y="50101"/>
                  </a:lnTo>
                  <a:lnTo>
                    <a:pt x="279939" y="46006"/>
                  </a:lnTo>
                  <a:lnTo>
                    <a:pt x="285273" y="43720"/>
                  </a:lnTo>
                  <a:lnTo>
                    <a:pt x="281464" y="40386"/>
                  </a:lnTo>
                  <a:lnTo>
                    <a:pt x="293084" y="31813"/>
                  </a:lnTo>
                  <a:lnTo>
                    <a:pt x="294608" y="29813"/>
                  </a:lnTo>
                  <a:lnTo>
                    <a:pt x="292322" y="28861"/>
                  </a:lnTo>
                  <a:lnTo>
                    <a:pt x="303847" y="18479"/>
                  </a:lnTo>
                  <a:lnTo>
                    <a:pt x="306038" y="9525"/>
                  </a:lnTo>
                  <a:lnTo>
                    <a:pt x="314325" y="9525"/>
                  </a:lnTo>
                  <a:lnTo>
                    <a:pt x="327088" y="20002"/>
                  </a:lnTo>
                  <a:lnTo>
                    <a:pt x="332327" y="19907"/>
                  </a:lnTo>
                  <a:lnTo>
                    <a:pt x="335661" y="27527"/>
                  </a:lnTo>
                  <a:lnTo>
                    <a:pt x="346424" y="32575"/>
                  </a:lnTo>
                  <a:lnTo>
                    <a:pt x="344710" y="34576"/>
                  </a:lnTo>
                  <a:lnTo>
                    <a:pt x="350139" y="32861"/>
                  </a:lnTo>
                  <a:lnTo>
                    <a:pt x="356139" y="38386"/>
                  </a:lnTo>
                  <a:lnTo>
                    <a:pt x="363855" y="37719"/>
                  </a:lnTo>
                  <a:lnTo>
                    <a:pt x="366998" y="39529"/>
                  </a:lnTo>
                  <a:lnTo>
                    <a:pt x="366617" y="42386"/>
                  </a:lnTo>
                  <a:lnTo>
                    <a:pt x="369189" y="42005"/>
                  </a:lnTo>
                  <a:lnTo>
                    <a:pt x="368808" y="45148"/>
                  </a:lnTo>
                  <a:lnTo>
                    <a:pt x="372046" y="43339"/>
                  </a:lnTo>
                  <a:lnTo>
                    <a:pt x="375761" y="45910"/>
                  </a:lnTo>
                  <a:lnTo>
                    <a:pt x="372237" y="63532"/>
                  </a:lnTo>
                  <a:lnTo>
                    <a:pt x="373951" y="70009"/>
                  </a:lnTo>
                  <a:lnTo>
                    <a:pt x="372523" y="83058"/>
                  </a:lnTo>
                  <a:lnTo>
                    <a:pt x="366426" y="83439"/>
                  </a:lnTo>
                  <a:lnTo>
                    <a:pt x="377761" y="98298"/>
                  </a:lnTo>
                  <a:lnTo>
                    <a:pt x="391763" y="108490"/>
                  </a:lnTo>
                  <a:lnTo>
                    <a:pt x="404241" y="108680"/>
                  </a:lnTo>
                  <a:lnTo>
                    <a:pt x="430530" y="118491"/>
                  </a:lnTo>
                  <a:lnTo>
                    <a:pt x="447389" y="105918"/>
                  </a:lnTo>
                  <a:lnTo>
                    <a:pt x="456533" y="102584"/>
                  </a:lnTo>
                  <a:lnTo>
                    <a:pt x="457771" y="99536"/>
                  </a:lnTo>
                  <a:lnTo>
                    <a:pt x="461296" y="102203"/>
                  </a:lnTo>
                  <a:lnTo>
                    <a:pt x="458057" y="94202"/>
                  </a:lnTo>
                  <a:lnTo>
                    <a:pt x="456152" y="94393"/>
                  </a:lnTo>
                  <a:lnTo>
                    <a:pt x="459391" y="92869"/>
                  </a:lnTo>
                  <a:lnTo>
                    <a:pt x="457009" y="89725"/>
                  </a:lnTo>
                  <a:lnTo>
                    <a:pt x="458819" y="90297"/>
                  </a:lnTo>
                  <a:lnTo>
                    <a:pt x="457295" y="88963"/>
                  </a:lnTo>
                  <a:lnTo>
                    <a:pt x="459295" y="86868"/>
                  </a:lnTo>
                  <a:lnTo>
                    <a:pt x="461391" y="89821"/>
                  </a:lnTo>
                  <a:lnTo>
                    <a:pt x="476916" y="85820"/>
                  </a:lnTo>
                  <a:lnTo>
                    <a:pt x="480441" y="86582"/>
                  </a:lnTo>
                  <a:lnTo>
                    <a:pt x="492823" y="109823"/>
                  </a:lnTo>
                  <a:lnTo>
                    <a:pt x="527304" y="132207"/>
                  </a:lnTo>
                  <a:lnTo>
                    <a:pt x="532829" y="119158"/>
                  </a:lnTo>
                  <a:lnTo>
                    <a:pt x="549116" y="114395"/>
                  </a:lnTo>
                  <a:lnTo>
                    <a:pt x="553878" y="109156"/>
                  </a:lnTo>
                  <a:lnTo>
                    <a:pt x="563785" y="106299"/>
                  </a:lnTo>
                  <a:lnTo>
                    <a:pt x="585406" y="111633"/>
                  </a:lnTo>
                  <a:lnTo>
                    <a:pt x="600551" y="106870"/>
                  </a:lnTo>
                  <a:lnTo>
                    <a:pt x="607600" y="109442"/>
                  </a:lnTo>
                  <a:lnTo>
                    <a:pt x="612362" y="104965"/>
                  </a:lnTo>
                  <a:lnTo>
                    <a:pt x="619030" y="109633"/>
                  </a:lnTo>
                  <a:lnTo>
                    <a:pt x="635984" y="108204"/>
                  </a:lnTo>
                  <a:lnTo>
                    <a:pt x="636175" y="104584"/>
                  </a:lnTo>
                  <a:lnTo>
                    <a:pt x="631888" y="102679"/>
                  </a:lnTo>
                  <a:lnTo>
                    <a:pt x="640651" y="90487"/>
                  </a:lnTo>
                  <a:lnTo>
                    <a:pt x="641032" y="81058"/>
                  </a:lnTo>
                  <a:lnTo>
                    <a:pt x="657891" y="75057"/>
                  </a:lnTo>
                  <a:lnTo>
                    <a:pt x="665512" y="125825"/>
                  </a:lnTo>
                  <a:lnTo>
                    <a:pt x="663321" y="128492"/>
                  </a:lnTo>
                  <a:lnTo>
                    <a:pt x="665606" y="137636"/>
                  </a:lnTo>
                  <a:lnTo>
                    <a:pt x="671893" y="144113"/>
                  </a:lnTo>
                  <a:lnTo>
                    <a:pt x="671607" y="151447"/>
                  </a:lnTo>
                  <a:lnTo>
                    <a:pt x="685323" y="146590"/>
                  </a:lnTo>
                  <a:lnTo>
                    <a:pt x="689514" y="161925"/>
                  </a:lnTo>
                  <a:lnTo>
                    <a:pt x="710946" y="158687"/>
                  </a:lnTo>
                  <a:lnTo>
                    <a:pt x="728948" y="152781"/>
                  </a:lnTo>
                  <a:lnTo>
                    <a:pt x="736568" y="156305"/>
                  </a:lnTo>
                  <a:lnTo>
                    <a:pt x="745617" y="155162"/>
                  </a:lnTo>
                  <a:lnTo>
                    <a:pt x="762762" y="149542"/>
                  </a:lnTo>
                  <a:lnTo>
                    <a:pt x="770096" y="160401"/>
                  </a:lnTo>
                  <a:lnTo>
                    <a:pt x="777335" y="157829"/>
                  </a:lnTo>
                  <a:lnTo>
                    <a:pt x="789337" y="178213"/>
                  </a:lnTo>
                  <a:lnTo>
                    <a:pt x="795432" y="201739"/>
                  </a:lnTo>
                  <a:lnTo>
                    <a:pt x="800195" y="205168"/>
                  </a:lnTo>
                  <a:lnTo>
                    <a:pt x="781145" y="212503"/>
                  </a:lnTo>
                  <a:lnTo>
                    <a:pt x="790860" y="237363"/>
                  </a:lnTo>
                  <a:lnTo>
                    <a:pt x="788194" y="253174"/>
                  </a:lnTo>
                  <a:lnTo>
                    <a:pt x="793432" y="264509"/>
                  </a:lnTo>
                  <a:lnTo>
                    <a:pt x="789908" y="275272"/>
                  </a:lnTo>
                  <a:lnTo>
                    <a:pt x="791337" y="278416"/>
                  </a:lnTo>
                  <a:lnTo>
                    <a:pt x="787432" y="285940"/>
                  </a:lnTo>
                  <a:lnTo>
                    <a:pt x="789051" y="285179"/>
                  </a:lnTo>
                  <a:lnTo>
                    <a:pt x="797909" y="304800"/>
                  </a:lnTo>
                  <a:lnTo>
                    <a:pt x="815625" y="320040"/>
                  </a:lnTo>
                  <a:lnTo>
                    <a:pt x="806196" y="324136"/>
                  </a:lnTo>
                  <a:lnTo>
                    <a:pt x="808196" y="332422"/>
                  </a:lnTo>
                  <a:lnTo>
                    <a:pt x="804863" y="333565"/>
                  </a:lnTo>
                  <a:lnTo>
                    <a:pt x="806386" y="339947"/>
                  </a:lnTo>
                  <a:lnTo>
                    <a:pt x="802767" y="348996"/>
                  </a:lnTo>
                  <a:lnTo>
                    <a:pt x="803053" y="360045"/>
                  </a:lnTo>
                  <a:lnTo>
                    <a:pt x="818006" y="363474"/>
                  </a:lnTo>
                  <a:lnTo>
                    <a:pt x="827627" y="357187"/>
                  </a:lnTo>
                  <a:lnTo>
                    <a:pt x="821055" y="317945"/>
                  </a:lnTo>
                  <a:lnTo>
                    <a:pt x="831151" y="316135"/>
                  </a:lnTo>
                  <a:lnTo>
                    <a:pt x="834485" y="334994"/>
                  </a:lnTo>
                  <a:lnTo>
                    <a:pt x="866870" y="322421"/>
                  </a:lnTo>
                  <a:lnTo>
                    <a:pt x="888492" y="326707"/>
                  </a:lnTo>
                  <a:lnTo>
                    <a:pt x="886015" y="336995"/>
                  </a:lnTo>
                  <a:lnTo>
                    <a:pt x="890588" y="338423"/>
                  </a:lnTo>
                  <a:lnTo>
                    <a:pt x="889921" y="342043"/>
                  </a:lnTo>
                  <a:lnTo>
                    <a:pt x="885920" y="341662"/>
                  </a:lnTo>
                  <a:lnTo>
                    <a:pt x="885825" y="344614"/>
                  </a:lnTo>
                  <a:lnTo>
                    <a:pt x="882586" y="345091"/>
                  </a:lnTo>
                  <a:lnTo>
                    <a:pt x="880586" y="350139"/>
                  </a:lnTo>
                  <a:lnTo>
                    <a:pt x="881729" y="362712"/>
                  </a:lnTo>
                  <a:lnTo>
                    <a:pt x="879062" y="364331"/>
                  </a:lnTo>
                  <a:lnTo>
                    <a:pt x="880681" y="370904"/>
                  </a:lnTo>
                  <a:lnTo>
                    <a:pt x="890397" y="385191"/>
                  </a:lnTo>
                  <a:lnTo>
                    <a:pt x="895445" y="406622"/>
                  </a:lnTo>
                  <a:lnTo>
                    <a:pt x="876966" y="412147"/>
                  </a:lnTo>
                  <a:lnTo>
                    <a:pt x="857535" y="426720"/>
                  </a:lnTo>
                  <a:lnTo>
                    <a:pt x="863060" y="439674"/>
                  </a:lnTo>
                  <a:lnTo>
                    <a:pt x="893159" y="447675"/>
                  </a:lnTo>
                  <a:lnTo>
                    <a:pt x="907351" y="440912"/>
                  </a:lnTo>
                  <a:lnTo>
                    <a:pt x="917162" y="441960"/>
                  </a:lnTo>
                  <a:lnTo>
                    <a:pt x="926496" y="438055"/>
                  </a:lnTo>
                  <a:lnTo>
                    <a:pt x="939450" y="439388"/>
                  </a:lnTo>
                  <a:lnTo>
                    <a:pt x="941546" y="446722"/>
                  </a:lnTo>
                  <a:lnTo>
                    <a:pt x="963168" y="449771"/>
                  </a:lnTo>
                  <a:lnTo>
                    <a:pt x="969835" y="453390"/>
                  </a:lnTo>
                  <a:lnTo>
                    <a:pt x="969835" y="458248"/>
                  </a:lnTo>
                  <a:lnTo>
                    <a:pt x="965454" y="463105"/>
                  </a:lnTo>
                  <a:lnTo>
                    <a:pt x="966788" y="464820"/>
                  </a:lnTo>
                  <a:lnTo>
                    <a:pt x="972598" y="460820"/>
                  </a:lnTo>
                  <a:lnTo>
                    <a:pt x="987361" y="469678"/>
                  </a:lnTo>
                  <a:lnTo>
                    <a:pt x="995457" y="478917"/>
                  </a:lnTo>
                  <a:lnTo>
                    <a:pt x="994029" y="483203"/>
                  </a:lnTo>
                  <a:lnTo>
                    <a:pt x="997744" y="486537"/>
                  </a:lnTo>
                  <a:lnTo>
                    <a:pt x="998315" y="491299"/>
                  </a:lnTo>
                  <a:lnTo>
                    <a:pt x="1002125" y="494538"/>
                  </a:lnTo>
                  <a:lnTo>
                    <a:pt x="1003839" y="493109"/>
                  </a:lnTo>
                  <a:lnTo>
                    <a:pt x="1005935" y="499872"/>
                  </a:lnTo>
                  <a:lnTo>
                    <a:pt x="1013364" y="504158"/>
                  </a:lnTo>
                  <a:lnTo>
                    <a:pt x="1015841" y="501967"/>
                  </a:lnTo>
                  <a:lnTo>
                    <a:pt x="1018318" y="506254"/>
                  </a:lnTo>
                  <a:lnTo>
                    <a:pt x="1021746" y="504063"/>
                  </a:lnTo>
                  <a:lnTo>
                    <a:pt x="1020889" y="500444"/>
                  </a:lnTo>
                  <a:lnTo>
                    <a:pt x="1013555" y="495014"/>
                  </a:lnTo>
                  <a:lnTo>
                    <a:pt x="1009269" y="495014"/>
                  </a:lnTo>
                  <a:lnTo>
                    <a:pt x="1009079" y="491014"/>
                  </a:lnTo>
                  <a:lnTo>
                    <a:pt x="1006411" y="489680"/>
                  </a:lnTo>
                  <a:lnTo>
                    <a:pt x="1011364" y="472249"/>
                  </a:lnTo>
                  <a:lnTo>
                    <a:pt x="1039558" y="461105"/>
                  </a:lnTo>
                  <a:lnTo>
                    <a:pt x="1038606" y="454533"/>
                  </a:lnTo>
                  <a:lnTo>
                    <a:pt x="1044035" y="456152"/>
                  </a:lnTo>
                  <a:lnTo>
                    <a:pt x="1041463" y="457581"/>
                  </a:lnTo>
                  <a:lnTo>
                    <a:pt x="1041463" y="461105"/>
                  </a:lnTo>
                  <a:lnTo>
                    <a:pt x="1047845" y="458724"/>
                  </a:lnTo>
                  <a:lnTo>
                    <a:pt x="1051655" y="453580"/>
                  </a:lnTo>
                  <a:lnTo>
                    <a:pt x="1057084" y="455676"/>
                  </a:lnTo>
                  <a:lnTo>
                    <a:pt x="1065371" y="454247"/>
                  </a:lnTo>
                  <a:lnTo>
                    <a:pt x="1065085" y="443960"/>
                  </a:lnTo>
                  <a:lnTo>
                    <a:pt x="1081468" y="435388"/>
                  </a:lnTo>
                  <a:lnTo>
                    <a:pt x="1083945" y="454533"/>
                  </a:lnTo>
                  <a:lnTo>
                    <a:pt x="1082040" y="466058"/>
                  </a:lnTo>
                  <a:lnTo>
                    <a:pt x="1085373" y="465868"/>
                  </a:lnTo>
                  <a:lnTo>
                    <a:pt x="1087374" y="477298"/>
                  </a:lnTo>
                  <a:lnTo>
                    <a:pt x="1095470" y="475679"/>
                  </a:lnTo>
                  <a:lnTo>
                    <a:pt x="1107471" y="483394"/>
                  </a:lnTo>
                  <a:lnTo>
                    <a:pt x="1112996" y="491871"/>
                  </a:lnTo>
                  <a:lnTo>
                    <a:pt x="1111282" y="501967"/>
                  </a:lnTo>
                  <a:lnTo>
                    <a:pt x="1113377" y="513397"/>
                  </a:lnTo>
                  <a:lnTo>
                    <a:pt x="1123664" y="520351"/>
                  </a:lnTo>
                  <a:lnTo>
                    <a:pt x="1126903" y="567214"/>
                  </a:lnTo>
                  <a:lnTo>
                    <a:pt x="1136046" y="594931"/>
                  </a:lnTo>
                  <a:lnTo>
                    <a:pt x="1134903" y="605980"/>
                  </a:lnTo>
                  <a:lnTo>
                    <a:pt x="1137285" y="605885"/>
                  </a:lnTo>
                  <a:lnTo>
                    <a:pt x="1143381" y="633031"/>
                  </a:lnTo>
                  <a:lnTo>
                    <a:pt x="1145857" y="633413"/>
                  </a:lnTo>
                  <a:lnTo>
                    <a:pt x="1153001" y="651320"/>
                  </a:lnTo>
                  <a:lnTo>
                    <a:pt x="1154239" y="668369"/>
                  </a:lnTo>
                  <a:lnTo>
                    <a:pt x="1143190" y="669607"/>
                  </a:lnTo>
                  <a:lnTo>
                    <a:pt x="1139285" y="680466"/>
                  </a:lnTo>
                  <a:lnTo>
                    <a:pt x="1145476" y="682942"/>
                  </a:lnTo>
                  <a:lnTo>
                    <a:pt x="1160145" y="678466"/>
                  </a:lnTo>
                  <a:lnTo>
                    <a:pt x="1173194" y="696182"/>
                  </a:lnTo>
                  <a:lnTo>
                    <a:pt x="1178147" y="708088"/>
                  </a:lnTo>
                  <a:lnTo>
                    <a:pt x="1191673" y="706946"/>
                  </a:lnTo>
                  <a:lnTo>
                    <a:pt x="1189196" y="710755"/>
                  </a:lnTo>
                  <a:lnTo>
                    <a:pt x="1190720" y="726757"/>
                  </a:lnTo>
                  <a:lnTo>
                    <a:pt x="1199579" y="737330"/>
                  </a:lnTo>
                  <a:lnTo>
                    <a:pt x="1221105" y="744760"/>
                  </a:lnTo>
                  <a:lnTo>
                    <a:pt x="1224819" y="762571"/>
                  </a:lnTo>
                  <a:lnTo>
                    <a:pt x="1225486" y="767144"/>
                  </a:lnTo>
                  <a:lnTo>
                    <a:pt x="1205674" y="780574"/>
                  </a:lnTo>
                  <a:lnTo>
                    <a:pt x="1191768" y="800481"/>
                  </a:lnTo>
                  <a:lnTo>
                    <a:pt x="1189768" y="811054"/>
                  </a:lnTo>
                  <a:lnTo>
                    <a:pt x="1192435" y="818102"/>
                  </a:lnTo>
                  <a:lnTo>
                    <a:pt x="1189577" y="827627"/>
                  </a:lnTo>
                  <a:lnTo>
                    <a:pt x="1193959" y="837247"/>
                  </a:lnTo>
                  <a:lnTo>
                    <a:pt x="1192339" y="840581"/>
                  </a:lnTo>
                  <a:lnTo>
                    <a:pt x="1187672" y="836200"/>
                  </a:lnTo>
                  <a:lnTo>
                    <a:pt x="1152239" y="831342"/>
                  </a:lnTo>
                  <a:lnTo>
                    <a:pt x="1145953" y="823150"/>
                  </a:lnTo>
                  <a:lnTo>
                    <a:pt x="1144428" y="815340"/>
                  </a:lnTo>
                  <a:lnTo>
                    <a:pt x="1134999" y="813435"/>
                  </a:lnTo>
                  <a:lnTo>
                    <a:pt x="1121950" y="833819"/>
                  </a:lnTo>
                  <a:lnTo>
                    <a:pt x="1107948" y="828389"/>
                  </a:lnTo>
                  <a:lnTo>
                    <a:pt x="1081278" y="836581"/>
                  </a:lnTo>
                  <a:lnTo>
                    <a:pt x="1079563" y="840010"/>
                  </a:lnTo>
                  <a:lnTo>
                    <a:pt x="1072610" y="837724"/>
                  </a:lnTo>
                  <a:lnTo>
                    <a:pt x="1069848" y="843820"/>
                  </a:lnTo>
                  <a:lnTo>
                    <a:pt x="1060894" y="842963"/>
                  </a:lnTo>
                  <a:lnTo>
                    <a:pt x="1057180" y="846868"/>
                  </a:lnTo>
                  <a:lnTo>
                    <a:pt x="1043749" y="844772"/>
                  </a:lnTo>
                  <a:lnTo>
                    <a:pt x="1038796" y="841153"/>
                  </a:lnTo>
                  <a:lnTo>
                    <a:pt x="1028129" y="851345"/>
                  </a:lnTo>
                  <a:lnTo>
                    <a:pt x="1016984" y="851345"/>
                  </a:lnTo>
                  <a:lnTo>
                    <a:pt x="1012507" y="854202"/>
                  </a:lnTo>
                  <a:lnTo>
                    <a:pt x="997839" y="841153"/>
                  </a:lnTo>
                  <a:lnTo>
                    <a:pt x="995553" y="844963"/>
                  </a:lnTo>
                  <a:lnTo>
                    <a:pt x="990029" y="846487"/>
                  </a:lnTo>
                  <a:lnTo>
                    <a:pt x="987837" y="851535"/>
                  </a:lnTo>
                  <a:lnTo>
                    <a:pt x="971550" y="835152"/>
                  </a:lnTo>
                  <a:lnTo>
                    <a:pt x="950976" y="839248"/>
                  </a:lnTo>
                  <a:lnTo>
                    <a:pt x="938974" y="847725"/>
                  </a:lnTo>
                  <a:lnTo>
                    <a:pt x="903731" y="865441"/>
                  </a:lnTo>
                  <a:lnTo>
                    <a:pt x="892778" y="857440"/>
                  </a:lnTo>
                  <a:lnTo>
                    <a:pt x="875729" y="854678"/>
                  </a:lnTo>
                  <a:lnTo>
                    <a:pt x="872585" y="831342"/>
                  </a:lnTo>
                  <a:lnTo>
                    <a:pt x="869822" y="828770"/>
                  </a:lnTo>
                  <a:lnTo>
                    <a:pt x="826198" y="848678"/>
                  </a:lnTo>
                  <a:lnTo>
                    <a:pt x="843439" y="885635"/>
                  </a:lnTo>
                  <a:lnTo>
                    <a:pt x="837438" y="895445"/>
                  </a:lnTo>
                  <a:lnTo>
                    <a:pt x="783717" y="899350"/>
                  </a:lnTo>
                  <a:lnTo>
                    <a:pt x="768858" y="902779"/>
                  </a:lnTo>
                  <a:lnTo>
                    <a:pt x="759142" y="910590"/>
                  </a:lnTo>
                  <a:lnTo>
                    <a:pt x="762095" y="917257"/>
                  </a:lnTo>
                  <a:lnTo>
                    <a:pt x="757618" y="921829"/>
                  </a:lnTo>
                  <a:lnTo>
                    <a:pt x="726376" y="943261"/>
                  </a:lnTo>
                  <a:lnTo>
                    <a:pt x="705040" y="954405"/>
                  </a:lnTo>
                  <a:lnTo>
                    <a:pt x="699421" y="960501"/>
                  </a:lnTo>
                  <a:lnTo>
                    <a:pt x="715708" y="989933"/>
                  </a:lnTo>
                  <a:lnTo>
                    <a:pt x="713804" y="990695"/>
                  </a:lnTo>
                  <a:lnTo>
                    <a:pt x="714946" y="993838"/>
                  </a:lnTo>
                  <a:lnTo>
                    <a:pt x="709422" y="994410"/>
                  </a:lnTo>
                  <a:lnTo>
                    <a:pt x="707231" y="998506"/>
                  </a:lnTo>
                  <a:lnTo>
                    <a:pt x="712851" y="999458"/>
                  </a:lnTo>
                  <a:lnTo>
                    <a:pt x="715041" y="1003840"/>
                  </a:lnTo>
                  <a:lnTo>
                    <a:pt x="695420" y="1013270"/>
                  </a:lnTo>
                  <a:lnTo>
                    <a:pt x="692372" y="1009840"/>
                  </a:lnTo>
                  <a:lnTo>
                    <a:pt x="676084" y="1015651"/>
                  </a:lnTo>
                  <a:lnTo>
                    <a:pt x="678561" y="1022890"/>
                  </a:lnTo>
                  <a:lnTo>
                    <a:pt x="667512" y="1029843"/>
                  </a:lnTo>
                  <a:lnTo>
                    <a:pt x="662749" y="1038035"/>
                  </a:lnTo>
                  <a:lnTo>
                    <a:pt x="662082" y="1044416"/>
                  </a:lnTo>
                  <a:lnTo>
                    <a:pt x="668560" y="1049179"/>
                  </a:lnTo>
                  <a:lnTo>
                    <a:pt x="675037" y="1071944"/>
                  </a:lnTo>
                  <a:lnTo>
                    <a:pt x="656463" y="1109377"/>
                  </a:lnTo>
                  <a:lnTo>
                    <a:pt x="656939" y="1115187"/>
                  </a:lnTo>
                  <a:lnTo>
                    <a:pt x="663416" y="1122997"/>
                  </a:lnTo>
                  <a:lnTo>
                    <a:pt x="654558" y="1127855"/>
                  </a:lnTo>
                  <a:lnTo>
                    <a:pt x="638556" y="1127284"/>
                  </a:lnTo>
                  <a:lnTo>
                    <a:pt x="625221" y="1121569"/>
                  </a:lnTo>
                  <a:lnTo>
                    <a:pt x="601503" y="1142333"/>
                  </a:lnTo>
                  <a:lnTo>
                    <a:pt x="596932" y="1138904"/>
                  </a:lnTo>
                  <a:lnTo>
                    <a:pt x="574071" y="1110805"/>
                  </a:lnTo>
                  <a:lnTo>
                    <a:pt x="575881" y="1103090"/>
                  </a:lnTo>
                  <a:lnTo>
                    <a:pt x="574071" y="1100995"/>
                  </a:lnTo>
                  <a:lnTo>
                    <a:pt x="582168" y="1096137"/>
                  </a:lnTo>
                  <a:lnTo>
                    <a:pt x="580930" y="1087946"/>
                  </a:lnTo>
                  <a:lnTo>
                    <a:pt x="590169" y="1073944"/>
                  </a:lnTo>
                  <a:lnTo>
                    <a:pt x="583120" y="1066229"/>
                  </a:lnTo>
                  <a:lnTo>
                    <a:pt x="572357" y="1066419"/>
                  </a:lnTo>
                  <a:lnTo>
                    <a:pt x="568833" y="1068514"/>
                  </a:lnTo>
                  <a:lnTo>
                    <a:pt x="569690" y="1071944"/>
                  </a:lnTo>
                  <a:lnTo>
                    <a:pt x="563308" y="1072610"/>
                  </a:lnTo>
                  <a:lnTo>
                    <a:pt x="561498" y="1095565"/>
                  </a:lnTo>
                  <a:lnTo>
                    <a:pt x="553783" y="1098328"/>
                  </a:lnTo>
                  <a:lnTo>
                    <a:pt x="555307" y="1100899"/>
                  </a:lnTo>
                  <a:lnTo>
                    <a:pt x="522351" y="1106138"/>
                  </a:lnTo>
                  <a:lnTo>
                    <a:pt x="522446" y="1101280"/>
                  </a:lnTo>
                  <a:lnTo>
                    <a:pt x="514064" y="1103186"/>
                  </a:lnTo>
                  <a:lnTo>
                    <a:pt x="513588" y="1100423"/>
                  </a:lnTo>
                  <a:lnTo>
                    <a:pt x="505968" y="1098709"/>
                  </a:lnTo>
                  <a:lnTo>
                    <a:pt x="492252" y="1101090"/>
                  </a:lnTo>
                  <a:lnTo>
                    <a:pt x="478726" y="1107186"/>
                  </a:lnTo>
                  <a:lnTo>
                    <a:pt x="478060" y="1101947"/>
                  </a:lnTo>
                  <a:lnTo>
                    <a:pt x="483489" y="1090994"/>
                  </a:lnTo>
                  <a:lnTo>
                    <a:pt x="482822" y="1085755"/>
                  </a:lnTo>
                  <a:lnTo>
                    <a:pt x="473964" y="1087374"/>
                  </a:lnTo>
                  <a:lnTo>
                    <a:pt x="471392" y="1089184"/>
                  </a:lnTo>
                  <a:lnTo>
                    <a:pt x="475106" y="1108234"/>
                  </a:lnTo>
                  <a:lnTo>
                    <a:pt x="454723" y="1114520"/>
                  </a:lnTo>
                  <a:lnTo>
                    <a:pt x="446913" y="1120330"/>
                  </a:lnTo>
                  <a:lnTo>
                    <a:pt x="449199" y="1127760"/>
                  </a:lnTo>
                  <a:lnTo>
                    <a:pt x="444341" y="1129094"/>
                  </a:lnTo>
                  <a:lnTo>
                    <a:pt x="445579" y="1131570"/>
                  </a:lnTo>
                  <a:lnTo>
                    <a:pt x="441864" y="1131094"/>
                  </a:lnTo>
                  <a:lnTo>
                    <a:pt x="441864" y="1136904"/>
                  </a:lnTo>
                  <a:lnTo>
                    <a:pt x="423576" y="1145667"/>
                  </a:lnTo>
                  <a:lnTo>
                    <a:pt x="404146" y="1159192"/>
                  </a:lnTo>
                  <a:lnTo>
                    <a:pt x="403384" y="1181957"/>
                  </a:lnTo>
                  <a:lnTo>
                    <a:pt x="400335" y="1182719"/>
                  </a:lnTo>
                  <a:lnTo>
                    <a:pt x="404146" y="1199483"/>
                  </a:lnTo>
                  <a:lnTo>
                    <a:pt x="401574" y="1207865"/>
                  </a:lnTo>
                  <a:lnTo>
                    <a:pt x="403669" y="1220629"/>
                  </a:lnTo>
                  <a:lnTo>
                    <a:pt x="384334" y="1225867"/>
                  </a:lnTo>
                  <a:lnTo>
                    <a:pt x="366903" y="1225391"/>
                  </a:lnTo>
                  <a:lnTo>
                    <a:pt x="364997" y="1227677"/>
                  </a:lnTo>
                  <a:lnTo>
                    <a:pt x="366712" y="1235964"/>
                  </a:lnTo>
                  <a:lnTo>
                    <a:pt x="334137" y="1230725"/>
                  </a:lnTo>
                  <a:lnTo>
                    <a:pt x="313563" y="1243489"/>
                  </a:lnTo>
                  <a:lnTo>
                    <a:pt x="294131" y="1246727"/>
                  </a:lnTo>
                  <a:lnTo>
                    <a:pt x="285940" y="1236916"/>
                  </a:lnTo>
                  <a:lnTo>
                    <a:pt x="268414" y="1198150"/>
                  </a:lnTo>
                  <a:lnTo>
                    <a:pt x="260985" y="1205579"/>
                  </a:lnTo>
                  <a:lnTo>
                    <a:pt x="269938" y="1237774"/>
                  </a:lnTo>
                  <a:lnTo>
                    <a:pt x="281844" y="1253204"/>
                  </a:lnTo>
                  <a:lnTo>
                    <a:pt x="273844" y="1261110"/>
                  </a:lnTo>
                  <a:lnTo>
                    <a:pt x="262985" y="1255776"/>
                  </a:lnTo>
                  <a:lnTo>
                    <a:pt x="254984" y="1240250"/>
                  </a:lnTo>
                  <a:lnTo>
                    <a:pt x="249841" y="1218247"/>
                  </a:lnTo>
                  <a:lnTo>
                    <a:pt x="249745" y="1233202"/>
                  </a:lnTo>
                  <a:lnTo>
                    <a:pt x="234505" y="1240917"/>
                  </a:lnTo>
                  <a:lnTo>
                    <a:pt x="237077" y="1279970"/>
                  </a:lnTo>
                  <a:lnTo>
                    <a:pt x="232600" y="1285970"/>
                  </a:lnTo>
                  <a:lnTo>
                    <a:pt x="215836" y="1289590"/>
                  </a:lnTo>
                  <a:lnTo>
                    <a:pt x="214884" y="1269016"/>
                  </a:lnTo>
                  <a:lnTo>
                    <a:pt x="211169" y="1253776"/>
                  </a:lnTo>
                  <a:lnTo>
                    <a:pt x="199263" y="1260920"/>
                  </a:lnTo>
                  <a:lnTo>
                    <a:pt x="207169" y="1272159"/>
                  </a:lnTo>
                  <a:lnTo>
                    <a:pt x="200406" y="1270730"/>
                  </a:lnTo>
                  <a:lnTo>
                    <a:pt x="190119" y="1279398"/>
                  </a:lnTo>
                  <a:lnTo>
                    <a:pt x="185642" y="1270159"/>
                  </a:lnTo>
                  <a:lnTo>
                    <a:pt x="165354" y="1282922"/>
                  </a:lnTo>
                  <a:lnTo>
                    <a:pt x="144970" y="1255490"/>
                  </a:lnTo>
                  <a:lnTo>
                    <a:pt x="139065" y="1254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1" name="Freihandform: Form 180">
              <a:extLst>
                <a:ext uri="{FF2B5EF4-FFF2-40B4-BE49-F238E27FC236}">
                  <a16:creationId xmlns:a16="http://schemas.microsoft.com/office/drawing/2014/main" id="{4B4AA2F9-B9B2-42E9-9470-CB813FD448AC}"/>
                </a:ext>
              </a:extLst>
            </p:cNvPr>
            <p:cNvSpPr/>
            <p:nvPr/>
          </p:nvSpPr>
          <p:spPr>
            <a:xfrm>
              <a:off x="2440524" y="2735337"/>
              <a:ext cx="257400" cy="306900"/>
            </a:xfrm>
            <a:custGeom>
              <a:avLst/>
              <a:gdLst>
                <a:gd name="connsiteX0" fmla="*/ 31623 w 495300"/>
                <a:gd name="connsiteY0" fmla="*/ 374999 h 590550"/>
                <a:gd name="connsiteX1" fmla="*/ 30766 w 495300"/>
                <a:gd name="connsiteY1" fmla="*/ 368713 h 590550"/>
                <a:gd name="connsiteX2" fmla="*/ 38576 w 495300"/>
                <a:gd name="connsiteY2" fmla="*/ 353473 h 590550"/>
                <a:gd name="connsiteX3" fmla="*/ 38576 w 495300"/>
                <a:gd name="connsiteY3" fmla="*/ 339661 h 590550"/>
                <a:gd name="connsiteX4" fmla="*/ 44482 w 495300"/>
                <a:gd name="connsiteY4" fmla="*/ 333661 h 590550"/>
                <a:gd name="connsiteX5" fmla="*/ 44387 w 495300"/>
                <a:gd name="connsiteY5" fmla="*/ 325469 h 590550"/>
                <a:gd name="connsiteX6" fmla="*/ 31528 w 495300"/>
                <a:gd name="connsiteY6" fmla="*/ 308134 h 590550"/>
                <a:gd name="connsiteX7" fmla="*/ 30289 w 495300"/>
                <a:gd name="connsiteY7" fmla="*/ 301942 h 590550"/>
                <a:gd name="connsiteX8" fmla="*/ 35909 w 495300"/>
                <a:gd name="connsiteY8" fmla="*/ 300704 h 590550"/>
                <a:gd name="connsiteX9" fmla="*/ 34576 w 495300"/>
                <a:gd name="connsiteY9" fmla="*/ 282702 h 590550"/>
                <a:gd name="connsiteX10" fmla="*/ 26194 w 495300"/>
                <a:gd name="connsiteY10" fmla="*/ 258794 h 590550"/>
                <a:gd name="connsiteX11" fmla="*/ 36481 w 495300"/>
                <a:gd name="connsiteY11" fmla="*/ 255079 h 590550"/>
                <a:gd name="connsiteX12" fmla="*/ 35338 w 495300"/>
                <a:gd name="connsiteY12" fmla="*/ 242792 h 590550"/>
                <a:gd name="connsiteX13" fmla="*/ 60579 w 495300"/>
                <a:gd name="connsiteY13" fmla="*/ 239744 h 590550"/>
                <a:gd name="connsiteX14" fmla="*/ 58103 w 495300"/>
                <a:gd name="connsiteY14" fmla="*/ 229552 h 590550"/>
                <a:gd name="connsiteX15" fmla="*/ 67246 w 495300"/>
                <a:gd name="connsiteY15" fmla="*/ 229552 h 590550"/>
                <a:gd name="connsiteX16" fmla="*/ 78867 w 495300"/>
                <a:gd name="connsiteY16" fmla="*/ 224504 h 590550"/>
                <a:gd name="connsiteX17" fmla="*/ 102013 w 495300"/>
                <a:gd name="connsiteY17" fmla="*/ 230600 h 590550"/>
                <a:gd name="connsiteX18" fmla="*/ 110776 w 495300"/>
                <a:gd name="connsiteY18" fmla="*/ 228505 h 590550"/>
                <a:gd name="connsiteX19" fmla="*/ 111823 w 495300"/>
                <a:gd name="connsiteY19" fmla="*/ 225171 h 590550"/>
                <a:gd name="connsiteX20" fmla="*/ 115253 w 495300"/>
                <a:gd name="connsiteY20" fmla="*/ 224980 h 590550"/>
                <a:gd name="connsiteX21" fmla="*/ 114681 w 495300"/>
                <a:gd name="connsiteY21" fmla="*/ 218503 h 590550"/>
                <a:gd name="connsiteX22" fmla="*/ 116014 w 495300"/>
                <a:gd name="connsiteY22" fmla="*/ 214598 h 590550"/>
                <a:gd name="connsiteX23" fmla="*/ 118110 w 495300"/>
                <a:gd name="connsiteY23" fmla="*/ 214979 h 590550"/>
                <a:gd name="connsiteX24" fmla="*/ 107537 w 495300"/>
                <a:gd name="connsiteY24" fmla="*/ 212503 h 590550"/>
                <a:gd name="connsiteX25" fmla="*/ 105346 w 495300"/>
                <a:gd name="connsiteY25" fmla="*/ 208883 h 590550"/>
                <a:gd name="connsiteX26" fmla="*/ 106204 w 495300"/>
                <a:gd name="connsiteY26" fmla="*/ 201454 h 590550"/>
                <a:gd name="connsiteX27" fmla="*/ 103537 w 495300"/>
                <a:gd name="connsiteY27" fmla="*/ 198596 h 590550"/>
                <a:gd name="connsiteX28" fmla="*/ 72295 w 495300"/>
                <a:gd name="connsiteY28" fmla="*/ 199453 h 590550"/>
                <a:gd name="connsiteX29" fmla="*/ 68389 w 495300"/>
                <a:gd name="connsiteY29" fmla="*/ 191452 h 590550"/>
                <a:gd name="connsiteX30" fmla="*/ 50673 w 495300"/>
                <a:gd name="connsiteY30" fmla="*/ 196500 h 590550"/>
                <a:gd name="connsiteX31" fmla="*/ 49530 w 495300"/>
                <a:gd name="connsiteY31" fmla="*/ 193834 h 590550"/>
                <a:gd name="connsiteX32" fmla="*/ 33814 w 495300"/>
                <a:gd name="connsiteY32" fmla="*/ 202787 h 590550"/>
                <a:gd name="connsiteX33" fmla="*/ 18383 w 495300"/>
                <a:gd name="connsiteY33" fmla="*/ 206692 h 590550"/>
                <a:gd name="connsiteX34" fmla="*/ 9525 w 495300"/>
                <a:gd name="connsiteY34" fmla="*/ 173164 h 590550"/>
                <a:gd name="connsiteX35" fmla="*/ 11335 w 495300"/>
                <a:gd name="connsiteY35" fmla="*/ 168973 h 590550"/>
                <a:gd name="connsiteX36" fmla="*/ 14954 w 495300"/>
                <a:gd name="connsiteY36" fmla="*/ 168783 h 590550"/>
                <a:gd name="connsiteX37" fmla="*/ 13145 w 495300"/>
                <a:gd name="connsiteY37" fmla="*/ 151257 h 590550"/>
                <a:gd name="connsiteX38" fmla="*/ 15716 w 495300"/>
                <a:gd name="connsiteY38" fmla="*/ 139636 h 590550"/>
                <a:gd name="connsiteX39" fmla="*/ 19145 w 495300"/>
                <a:gd name="connsiteY39" fmla="*/ 139350 h 590550"/>
                <a:gd name="connsiteX40" fmla="*/ 17907 w 495300"/>
                <a:gd name="connsiteY40" fmla="*/ 131445 h 590550"/>
                <a:gd name="connsiteX41" fmla="*/ 24860 w 495300"/>
                <a:gd name="connsiteY41" fmla="*/ 130588 h 590550"/>
                <a:gd name="connsiteX42" fmla="*/ 23050 w 495300"/>
                <a:gd name="connsiteY42" fmla="*/ 118300 h 590550"/>
                <a:gd name="connsiteX43" fmla="*/ 19621 w 495300"/>
                <a:gd name="connsiteY43" fmla="*/ 118491 h 590550"/>
                <a:gd name="connsiteX44" fmla="*/ 19240 w 495300"/>
                <a:gd name="connsiteY44" fmla="*/ 109728 h 590550"/>
                <a:gd name="connsiteX45" fmla="*/ 34957 w 495300"/>
                <a:gd name="connsiteY45" fmla="*/ 107632 h 590550"/>
                <a:gd name="connsiteX46" fmla="*/ 73723 w 495300"/>
                <a:gd name="connsiteY46" fmla="*/ 91440 h 590550"/>
                <a:gd name="connsiteX47" fmla="*/ 71342 w 495300"/>
                <a:gd name="connsiteY47" fmla="*/ 85249 h 590550"/>
                <a:gd name="connsiteX48" fmla="*/ 76676 w 495300"/>
                <a:gd name="connsiteY48" fmla="*/ 82486 h 590550"/>
                <a:gd name="connsiteX49" fmla="*/ 73152 w 495300"/>
                <a:gd name="connsiteY49" fmla="*/ 75438 h 590550"/>
                <a:gd name="connsiteX50" fmla="*/ 75438 w 495300"/>
                <a:gd name="connsiteY50" fmla="*/ 74200 h 590550"/>
                <a:gd name="connsiteX51" fmla="*/ 74390 w 495300"/>
                <a:gd name="connsiteY51" fmla="*/ 72295 h 590550"/>
                <a:gd name="connsiteX52" fmla="*/ 81724 w 495300"/>
                <a:gd name="connsiteY52" fmla="*/ 68961 h 590550"/>
                <a:gd name="connsiteX53" fmla="*/ 76200 w 495300"/>
                <a:gd name="connsiteY53" fmla="*/ 50006 h 590550"/>
                <a:gd name="connsiteX54" fmla="*/ 86296 w 495300"/>
                <a:gd name="connsiteY54" fmla="*/ 45625 h 590550"/>
                <a:gd name="connsiteX55" fmla="*/ 86392 w 495300"/>
                <a:gd name="connsiteY55" fmla="*/ 40767 h 590550"/>
                <a:gd name="connsiteX56" fmla="*/ 94393 w 495300"/>
                <a:gd name="connsiteY56" fmla="*/ 36100 h 590550"/>
                <a:gd name="connsiteX57" fmla="*/ 95440 w 495300"/>
                <a:gd name="connsiteY57" fmla="*/ 38386 h 590550"/>
                <a:gd name="connsiteX58" fmla="*/ 119348 w 495300"/>
                <a:gd name="connsiteY58" fmla="*/ 28575 h 590550"/>
                <a:gd name="connsiteX59" fmla="*/ 117538 w 495300"/>
                <a:gd name="connsiteY59" fmla="*/ 24574 h 590550"/>
                <a:gd name="connsiteX60" fmla="*/ 136874 w 495300"/>
                <a:gd name="connsiteY60" fmla="*/ 17716 h 590550"/>
                <a:gd name="connsiteX61" fmla="*/ 134493 w 495300"/>
                <a:gd name="connsiteY61" fmla="*/ 10763 h 590550"/>
                <a:gd name="connsiteX62" fmla="*/ 137350 w 495300"/>
                <a:gd name="connsiteY62" fmla="*/ 9525 h 590550"/>
                <a:gd name="connsiteX63" fmla="*/ 171926 w 495300"/>
                <a:gd name="connsiteY63" fmla="*/ 84963 h 590550"/>
                <a:gd name="connsiteX64" fmla="*/ 174879 w 495300"/>
                <a:gd name="connsiteY64" fmla="*/ 84867 h 590550"/>
                <a:gd name="connsiteX65" fmla="*/ 180022 w 495300"/>
                <a:gd name="connsiteY65" fmla="*/ 93250 h 590550"/>
                <a:gd name="connsiteX66" fmla="*/ 184595 w 495300"/>
                <a:gd name="connsiteY66" fmla="*/ 91345 h 590550"/>
                <a:gd name="connsiteX67" fmla="*/ 193929 w 495300"/>
                <a:gd name="connsiteY67" fmla="*/ 108013 h 590550"/>
                <a:gd name="connsiteX68" fmla="*/ 204597 w 495300"/>
                <a:gd name="connsiteY68" fmla="*/ 99536 h 590550"/>
                <a:gd name="connsiteX69" fmla="*/ 234124 w 495300"/>
                <a:gd name="connsiteY69" fmla="*/ 85725 h 590550"/>
                <a:gd name="connsiteX70" fmla="*/ 230695 w 495300"/>
                <a:gd name="connsiteY70" fmla="*/ 75819 h 590550"/>
                <a:gd name="connsiteX71" fmla="*/ 241935 w 495300"/>
                <a:gd name="connsiteY71" fmla="*/ 75438 h 590550"/>
                <a:gd name="connsiteX72" fmla="*/ 244126 w 495300"/>
                <a:gd name="connsiteY72" fmla="*/ 78486 h 590550"/>
                <a:gd name="connsiteX73" fmla="*/ 251936 w 495300"/>
                <a:gd name="connsiteY73" fmla="*/ 76105 h 590550"/>
                <a:gd name="connsiteX74" fmla="*/ 264223 w 495300"/>
                <a:gd name="connsiteY74" fmla="*/ 66103 h 590550"/>
                <a:gd name="connsiteX75" fmla="*/ 271272 w 495300"/>
                <a:gd name="connsiteY75" fmla="*/ 85249 h 590550"/>
                <a:gd name="connsiteX76" fmla="*/ 280225 w 495300"/>
                <a:gd name="connsiteY76" fmla="*/ 86011 h 590550"/>
                <a:gd name="connsiteX77" fmla="*/ 295085 w 495300"/>
                <a:gd name="connsiteY77" fmla="*/ 79819 h 590550"/>
                <a:gd name="connsiteX78" fmla="*/ 296228 w 495300"/>
                <a:gd name="connsiteY78" fmla="*/ 81629 h 590550"/>
                <a:gd name="connsiteX79" fmla="*/ 305467 w 495300"/>
                <a:gd name="connsiteY79" fmla="*/ 74104 h 590550"/>
                <a:gd name="connsiteX80" fmla="*/ 326898 w 495300"/>
                <a:gd name="connsiteY80" fmla="*/ 63913 h 590550"/>
                <a:gd name="connsiteX81" fmla="*/ 325850 w 495300"/>
                <a:gd name="connsiteY81" fmla="*/ 62103 h 590550"/>
                <a:gd name="connsiteX82" fmla="*/ 330422 w 495300"/>
                <a:gd name="connsiteY82" fmla="*/ 56197 h 590550"/>
                <a:gd name="connsiteX83" fmla="*/ 381286 w 495300"/>
                <a:gd name="connsiteY83" fmla="*/ 89916 h 590550"/>
                <a:gd name="connsiteX84" fmla="*/ 376809 w 495300"/>
                <a:gd name="connsiteY84" fmla="*/ 101346 h 590550"/>
                <a:gd name="connsiteX85" fmla="*/ 383381 w 495300"/>
                <a:gd name="connsiteY85" fmla="*/ 93250 h 590550"/>
                <a:gd name="connsiteX86" fmla="*/ 386620 w 495300"/>
                <a:gd name="connsiteY86" fmla="*/ 92488 h 590550"/>
                <a:gd name="connsiteX87" fmla="*/ 404336 w 495300"/>
                <a:gd name="connsiteY87" fmla="*/ 106680 h 590550"/>
                <a:gd name="connsiteX88" fmla="*/ 410146 w 495300"/>
                <a:gd name="connsiteY88" fmla="*/ 101250 h 590550"/>
                <a:gd name="connsiteX89" fmla="*/ 413290 w 495300"/>
                <a:gd name="connsiteY89" fmla="*/ 85725 h 590550"/>
                <a:gd name="connsiteX90" fmla="*/ 416052 w 495300"/>
                <a:gd name="connsiteY90" fmla="*/ 87249 h 590550"/>
                <a:gd name="connsiteX91" fmla="*/ 421100 w 495300"/>
                <a:gd name="connsiteY91" fmla="*/ 91725 h 590550"/>
                <a:gd name="connsiteX92" fmla="*/ 429387 w 495300"/>
                <a:gd name="connsiteY92" fmla="*/ 108299 h 590550"/>
                <a:gd name="connsiteX93" fmla="*/ 423577 w 495300"/>
                <a:gd name="connsiteY93" fmla="*/ 115824 h 590550"/>
                <a:gd name="connsiteX94" fmla="*/ 413861 w 495300"/>
                <a:gd name="connsiteY94" fmla="*/ 119539 h 590550"/>
                <a:gd name="connsiteX95" fmla="*/ 413861 w 495300"/>
                <a:gd name="connsiteY95" fmla="*/ 123253 h 590550"/>
                <a:gd name="connsiteX96" fmla="*/ 420148 w 495300"/>
                <a:gd name="connsiteY96" fmla="*/ 122110 h 590550"/>
                <a:gd name="connsiteX97" fmla="*/ 421862 w 495300"/>
                <a:gd name="connsiteY97" fmla="*/ 118491 h 590550"/>
                <a:gd name="connsiteX98" fmla="*/ 428435 w 495300"/>
                <a:gd name="connsiteY98" fmla="*/ 115538 h 590550"/>
                <a:gd name="connsiteX99" fmla="*/ 433102 w 495300"/>
                <a:gd name="connsiteY99" fmla="*/ 115824 h 590550"/>
                <a:gd name="connsiteX100" fmla="*/ 438245 w 495300"/>
                <a:gd name="connsiteY100" fmla="*/ 120491 h 590550"/>
                <a:gd name="connsiteX101" fmla="*/ 444055 w 495300"/>
                <a:gd name="connsiteY101" fmla="*/ 119634 h 590550"/>
                <a:gd name="connsiteX102" fmla="*/ 453009 w 495300"/>
                <a:gd name="connsiteY102" fmla="*/ 123920 h 590550"/>
                <a:gd name="connsiteX103" fmla="*/ 459200 w 495300"/>
                <a:gd name="connsiteY103" fmla="*/ 134779 h 590550"/>
                <a:gd name="connsiteX104" fmla="*/ 465106 w 495300"/>
                <a:gd name="connsiteY104" fmla="*/ 132874 h 590550"/>
                <a:gd name="connsiteX105" fmla="*/ 470440 w 495300"/>
                <a:gd name="connsiteY105" fmla="*/ 137446 h 590550"/>
                <a:gd name="connsiteX106" fmla="*/ 471392 w 495300"/>
                <a:gd name="connsiteY106" fmla="*/ 141541 h 590550"/>
                <a:gd name="connsiteX107" fmla="*/ 468725 w 495300"/>
                <a:gd name="connsiteY107" fmla="*/ 145161 h 590550"/>
                <a:gd name="connsiteX108" fmla="*/ 473107 w 495300"/>
                <a:gd name="connsiteY108" fmla="*/ 145542 h 590550"/>
                <a:gd name="connsiteX109" fmla="*/ 470535 w 495300"/>
                <a:gd name="connsiteY109" fmla="*/ 151733 h 590550"/>
                <a:gd name="connsiteX110" fmla="*/ 478822 w 495300"/>
                <a:gd name="connsiteY110" fmla="*/ 151733 h 590550"/>
                <a:gd name="connsiteX111" fmla="*/ 479774 w 495300"/>
                <a:gd name="connsiteY111" fmla="*/ 156019 h 590550"/>
                <a:gd name="connsiteX112" fmla="*/ 487680 w 495300"/>
                <a:gd name="connsiteY112" fmla="*/ 164020 h 590550"/>
                <a:gd name="connsiteX113" fmla="*/ 478441 w 495300"/>
                <a:gd name="connsiteY113" fmla="*/ 182784 h 590550"/>
                <a:gd name="connsiteX114" fmla="*/ 475298 w 495300"/>
                <a:gd name="connsiteY114" fmla="*/ 204692 h 590550"/>
                <a:gd name="connsiteX115" fmla="*/ 469678 w 495300"/>
                <a:gd name="connsiteY115" fmla="*/ 210979 h 590550"/>
                <a:gd name="connsiteX116" fmla="*/ 467963 w 495300"/>
                <a:gd name="connsiteY116" fmla="*/ 217551 h 590550"/>
                <a:gd name="connsiteX117" fmla="*/ 474345 w 495300"/>
                <a:gd name="connsiteY117" fmla="*/ 219456 h 590550"/>
                <a:gd name="connsiteX118" fmla="*/ 474059 w 495300"/>
                <a:gd name="connsiteY118" fmla="*/ 234982 h 590550"/>
                <a:gd name="connsiteX119" fmla="*/ 483870 w 495300"/>
                <a:gd name="connsiteY119" fmla="*/ 278892 h 590550"/>
                <a:gd name="connsiteX120" fmla="*/ 484823 w 495300"/>
                <a:gd name="connsiteY120" fmla="*/ 294608 h 590550"/>
                <a:gd name="connsiteX121" fmla="*/ 474154 w 495300"/>
                <a:gd name="connsiteY121" fmla="*/ 297561 h 590550"/>
                <a:gd name="connsiteX122" fmla="*/ 463105 w 495300"/>
                <a:gd name="connsiteY122" fmla="*/ 305181 h 590550"/>
                <a:gd name="connsiteX123" fmla="*/ 464725 w 495300"/>
                <a:gd name="connsiteY123" fmla="*/ 308134 h 590550"/>
                <a:gd name="connsiteX124" fmla="*/ 470249 w 495300"/>
                <a:gd name="connsiteY124" fmla="*/ 306895 h 590550"/>
                <a:gd name="connsiteX125" fmla="*/ 471297 w 495300"/>
                <a:gd name="connsiteY125" fmla="*/ 310039 h 590550"/>
                <a:gd name="connsiteX126" fmla="*/ 478345 w 495300"/>
                <a:gd name="connsiteY126" fmla="*/ 308896 h 590550"/>
                <a:gd name="connsiteX127" fmla="*/ 477679 w 495300"/>
                <a:gd name="connsiteY127" fmla="*/ 314515 h 590550"/>
                <a:gd name="connsiteX128" fmla="*/ 465963 w 495300"/>
                <a:gd name="connsiteY128" fmla="*/ 322421 h 590550"/>
                <a:gd name="connsiteX129" fmla="*/ 477012 w 495300"/>
                <a:gd name="connsiteY129" fmla="*/ 333756 h 590550"/>
                <a:gd name="connsiteX130" fmla="*/ 451771 w 495300"/>
                <a:gd name="connsiteY130" fmla="*/ 336328 h 590550"/>
                <a:gd name="connsiteX131" fmla="*/ 448532 w 495300"/>
                <a:gd name="connsiteY131" fmla="*/ 342138 h 590550"/>
                <a:gd name="connsiteX132" fmla="*/ 451485 w 495300"/>
                <a:gd name="connsiteY132" fmla="*/ 353568 h 590550"/>
                <a:gd name="connsiteX133" fmla="*/ 445484 w 495300"/>
                <a:gd name="connsiteY133" fmla="*/ 359092 h 590550"/>
                <a:gd name="connsiteX134" fmla="*/ 435197 w 495300"/>
                <a:gd name="connsiteY134" fmla="*/ 376237 h 590550"/>
                <a:gd name="connsiteX135" fmla="*/ 422529 w 495300"/>
                <a:gd name="connsiteY135" fmla="*/ 381190 h 590550"/>
                <a:gd name="connsiteX136" fmla="*/ 420529 w 495300"/>
                <a:gd name="connsiteY136" fmla="*/ 395097 h 590550"/>
                <a:gd name="connsiteX137" fmla="*/ 430816 w 495300"/>
                <a:gd name="connsiteY137" fmla="*/ 424148 h 590550"/>
                <a:gd name="connsiteX138" fmla="*/ 443770 w 495300"/>
                <a:gd name="connsiteY138" fmla="*/ 421386 h 590550"/>
                <a:gd name="connsiteX139" fmla="*/ 461296 w 495300"/>
                <a:gd name="connsiteY139" fmla="*/ 421862 h 590550"/>
                <a:gd name="connsiteX140" fmla="*/ 469106 w 495300"/>
                <a:gd name="connsiteY140" fmla="*/ 458438 h 590550"/>
                <a:gd name="connsiteX141" fmla="*/ 472821 w 495300"/>
                <a:gd name="connsiteY141" fmla="*/ 466058 h 590550"/>
                <a:gd name="connsiteX142" fmla="*/ 458724 w 495300"/>
                <a:gd name="connsiteY142" fmla="*/ 471011 h 590550"/>
                <a:gd name="connsiteX143" fmla="*/ 451104 w 495300"/>
                <a:gd name="connsiteY143" fmla="*/ 476631 h 590550"/>
                <a:gd name="connsiteX144" fmla="*/ 448532 w 495300"/>
                <a:gd name="connsiteY144" fmla="*/ 471297 h 590550"/>
                <a:gd name="connsiteX145" fmla="*/ 446056 w 495300"/>
                <a:gd name="connsiteY145" fmla="*/ 471487 h 590550"/>
                <a:gd name="connsiteX146" fmla="*/ 441293 w 495300"/>
                <a:gd name="connsiteY146" fmla="*/ 477679 h 590550"/>
                <a:gd name="connsiteX147" fmla="*/ 439864 w 495300"/>
                <a:gd name="connsiteY147" fmla="*/ 474440 h 590550"/>
                <a:gd name="connsiteX148" fmla="*/ 435197 w 495300"/>
                <a:gd name="connsiteY148" fmla="*/ 475012 h 590550"/>
                <a:gd name="connsiteX149" fmla="*/ 439769 w 495300"/>
                <a:gd name="connsiteY149" fmla="*/ 468058 h 590550"/>
                <a:gd name="connsiteX150" fmla="*/ 435483 w 495300"/>
                <a:gd name="connsiteY150" fmla="*/ 465201 h 590550"/>
                <a:gd name="connsiteX151" fmla="*/ 431387 w 495300"/>
                <a:gd name="connsiteY151" fmla="*/ 469011 h 590550"/>
                <a:gd name="connsiteX152" fmla="*/ 426529 w 495300"/>
                <a:gd name="connsiteY152" fmla="*/ 464534 h 590550"/>
                <a:gd name="connsiteX153" fmla="*/ 427672 w 495300"/>
                <a:gd name="connsiteY153" fmla="*/ 460248 h 590550"/>
                <a:gd name="connsiteX154" fmla="*/ 422720 w 495300"/>
                <a:gd name="connsiteY154" fmla="*/ 464439 h 590550"/>
                <a:gd name="connsiteX155" fmla="*/ 418338 w 495300"/>
                <a:gd name="connsiteY155" fmla="*/ 475583 h 590550"/>
                <a:gd name="connsiteX156" fmla="*/ 417004 w 495300"/>
                <a:gd name="connsiteY156" fmla="*/ 472059 h 590550"/>
                <a:gd name="connsiteX157" fmla="*/ 412623 w 495300"/>
                <a:gd name="connsiteY157" fmla="*/ 477583 h 590550"/>
                <a:gd name="connsiteX158" fmla="*/ 400621 w 495300"/>
                <a:gd name="connsiteY158" fmla="*/ 480441 h 590550"/>
                <a:gd name="connsiteX159" fmla="*/ 402336 w 495300"/>
                <a:gd name="connsiteY159" fmla="*/ 494824 h 590550"/>
                <a:gd name="connsiteX160" fmla="*/ 382333 w 495300"/>
                <a:gd name="connsiteY160" fmla="*/ 488251 h 590550"/>
                <a:gd name="connsiteX161" fmla="*/ 361760 w 495300"/>
                <a:gd name="connsiteY161" fmla="*/ 484822 h 590550"/>
                <a:gd name="connsiteX162" fmla="*/ 357949 w 495300"/>
                <a:gd name="connsiteY162" fmla="*/ 492157 h 590550"/>
                <a:gd name="connsiteX163" fmla="*/ 343186 w 495300"/>
                <a:gd name="connsiteY163" fmla="*/ 497967 h 590550"/>
                <a:gd name="connsiteX164" fmla="*/ 322802 w 495300"/>
                <a:gd name="connsiteY164" fmla="*/ 497491 h 590550"/>
                <a:gd name="connsiteX165" fmla="*/ 321278 w 495300"/>
                <a:gd name="connsiteY165" fmla="*/ 503015 h 590550"/>
                <a:gd name="connsiteX166" fmla="*/ 329755 w 495300"/>
                <a:gd name="connsiteY166" fmla="*/ 507111 h 590550"/>
                <a:gd name="connsiteX167" fmla="*/ 329565 w 495300"/>
                <a:gd name="connsiteY167" fmla="*/ 510635 h 590550"/>
                <a:gd name="connsiteX168" fmla="*/ 320612 w 495300"/>
                <a:gd name="connsiteY168" fmla="*/ 507778 h 590550"/>
                <a:gd name="connsiteX169" fmla="*/ 318992 w 495300"/>
                <a:gd name="connsiteY169" fmla="*/ 521779 h 590550"/>
                <a:gd name="connsiteX170" fmla="*/ 335947 w 495300"/>
                <a:gd name="connsiteY170" fmla="*/ 545687 h 590550"/>
                <a:gd name="connsiteX171" fmla="*/ 333756 w 495300"/>
                <a:gd name="connsiteY171" fmla="*/ 547688 h 590550"/>
                <a:gd name="connsiteX172" fmla="*/ 306514 w 495300"/>
                <a:gd name="connsiteY172" fmla="*/ 561022 h 590550"/>
                <a:gd name="connsiteX173" fmla="*/ 198977 w 495300"/>
                <a:gd name="connsiteY173" fmla="*/ 585025 h 590550"/>
                <a:gd name="connsiteX174" fmla="*/ 191071 w 495300"/>
                <a:gd name="connsiteY174" fmla="*/ 579310 h 590550"/>
                <a:gd name="connsiteX175" fmla="*/ 189166 w 495300"/>
                <a:gd name="connsiteY175" fmla="*/ 571405 h 590550"/>
                <a:gd name="connsiteX176" fmla="*/ 171831 w 495300"/>
                <a:gd name="connsiteY176" fmla="*/ 576358 h 590550"/>
                <a:gd name="connsiteX177" fmla="*/ 171069 w 495300"/>
                <a:gd name="connsiteY177" fmla="*/ 573500 h 590550"/>
                <a:gd name="connsiteX178" fmla="*/ 164973 w 495300"/>
                <a:gd name="connsiteY178" fmla="*/ 574929 h 590550"/>
                <a:gd name="connsiteX179" fmla="*/ 163354 w 495300"/>
                <a:gd name="connsiteY179" fmla="*/ 571786 h 590550"/>
                <a:gd name="connsiteX180" fmla="*/ 157067 w 495300"/>
                <a:gd name="connsiteY180" fmla="*/ 572548 h 590550"/>
                <a:gd name="connsiteX181" fmla="*/ 156781 w 495300"/>
                <a:gd name="connsiteY181" fmla="*/ 569119 h 590550"/>
                <a:gd name="connsiteX182" fmla="*/ 142304 w 495300"/>
                <a:gd name="connsiteY182" fmla="*/ 564737 h 590550"/>
                <a:gd name="connsiteX183" fmla="*/ 143732 w 495300"/>
                <a:gd name="connsiteY183" fmla="*/ 560356 h 590550"/>
                <a:gd name="connsiteX184" fmla="*/ 135445 w 495300"/>
                <a:gd name="connsiteY184" fmla="*/ 561594 h 590550"/>
                <a:gd name="connsiteX185" fmla="*/ 135255 w 495300"/>
                <a:gd name="connsiteY185" fmla="*/ 563594 h 590550"/>
                <a:gd name="connsiteX186" fmla="*/ 123539 w 495300"/>
                <a:gd name="connsiteY186" fmla="*/ 561308 h 590550"/>
                <a:gd name="connsiteX187" fmla="*/ 123920 w 495300"/>
                <a:gd name="connsiteY187" fmla="*/ 559498 h 590550"/>
                <a:gd name="connsiteX188" fmla="*/ 109061 w 495300"/>
                <a:gd name="connsiteY188" fmla="*/ 559117 h 590550"/>
                <a:gd name="connsiteX189" fmla="*/ 104204 w 495300"/>
                <a:gd name="connsiteY189" fmla="*/ 559784 h 590550"/>
                <a:gd name="connsiteX190" fmla="*/ 103251 w 495300"/>
                <a:gd name="connsiteY190" fmla="*/ 562356 h 590550"/>
                <a:gd name="connsiteX191" fmla="*/ 98679 w 495300"/>
                <a:gd name="connsiteY191" fmla="*/ 557022 h 590550"/>
                <a:gd name="connsiteX192" fmla="*/ 110204 w 495300"/>
                <a:gd name="connsiteY192" fmla="*/ 545211 h 590550"/>
                <a:gd name="connsiteX193" fmla="*/ 106299 w 495300"/>
                <a:gd name="connsiteY193" fmla="*/ 529209 h 590550"/>
                <a:gd name="connsiteX194" fmla="*/ 120396 w 495300"/>
                <a:gd name="connsiteY194" fmla="*/ 525399 h 590550"/>
                <a:gd name="connsiteX195" fmla="*/ 127159 w 495300"/>
                <a:gd name="connsiteY195" fmla="*/ 532543 h 590550"/>
                <a:gd name="connsiteX196" fmla="*/ 160972 w 495300"/>
                <a:gd name="connsiteY196" fmla="*/ 531685 h 590550"/>
                <a:gd name="connsiteX197" fmla="*/ 168593 w 495300"/>
                <a:gd name="connsiteY197" fmla="*/ 524161 h 590550"/>
                <a:gd name="connsiteX198" fmla="*/ 174117 w 495300"/>
                <a:gd name="connsiteY198" fmla="*/ 524732 h 590550"/>
                <a:gd name="connsiteX199" fmla="*/ 182023 w 495300"/>
                <a:gd name="connsiteY199" fmla="*/ 517969 h 590550"/>
                <a:gd name="connsiteX200" fmla="*/ 190500 w 495300"/>
                <a:gd name="connsiteY200" fmla="*/ 516731 h 590550"/>
                <a:gd name="connsiteX201" fmla="*/ 190595 w 495300"/>
                <a:gd name="connsiteY201" fmla="*/ 507778 h 590550"/>
                <a:gd name="connsiteX202" fmla="*/ 192977 w 495300"/>
                <a:gd name="connsiteY202" fmla="*/ 504825 h 590550"/>
                <a:gd name="connsiteX203" fmla="*/ 200215 w 495300"/>
                <a:gd name="connsiteY203" fmla="*/ 505777 h 590550"/>
                <a:gd name="connsiteX204" fmla="*/ 193548 w 495300"/>
                <a:gd name="connsiteY204" fmla="*/ 481203 h 590550"/>
                <a:gd name="connsiteX205" fmla="*/ 185071 w 495300"/>
                <a:gd name="connsiteY205" fmla="*/ 471201 h 590550"/>
                <a:gd name="connsiteX206" fmla="*/ 185261 w 495300"/>
                <a:gd name="connsiteY206" fmla="*/ 463486 h 590550"/>
                <a:gd name="connsiteX207" fmla="*/ 191357 w 495300"/>
                <a:gd name="connsiteY207" fmla="*/ 453961 h 590550"/>
                <a:gd name="connsiteX208" fmla="*/ 187928 w 495300"/>
                <a:gd name="connsiteY208" fmla="*/ 447008 h 590550"/>
                <a:gd name="connsiteX209" fmla="*/ 190310 w 495300"/>
                <a:gd name="connsiteY209" fmla="*/ 443674 h 590550"/>
                <a:gd name="connsiteX210" fmla="*/ 183928 w 495300"/>
                <a:gd name="connsiteY210" fmla="*/ 443389 h 590550"/>
                <a:gd name="connsiteX211" fmla="*/ 183070 w 495300"/>
                <a:gd name="connsiteY211" fmla="*/ 436721 h 590550"/>
                <a:gd name="connsiteX212" fmla="*/ 170783 w 495300"/>
                <a:gd name="connsiteY212" fmla="*/ 432625 h 590550"/>
                <a:gd name="connsiteX213" fmla="*/ 172212 w 495300"/>
                <a:gd name="connsiteY213" fmla="*/ 431101 h 590550"/>
                <a:gd name="connsiteX214" fmla="*/ 164592 w 495300"/>
                <a:gd name="connsiteY214" fmla="*/ 425767 h 590550"/>
                <a:gd name="connsiteX215" fmla="*/ 172593 w 495300"/>
                <a:gd name="connsiteY215" fmla="*/ 414623 h 590550"/>
                <a:gd name="connsiteX216" fmla="*/ 170307 w 495300"/>
                <a:gd name="connsiteY216" fmla="*/ 408337 h 590550"/>
                <a:gd name="connsiteX217" fmla="*/ 160211 w 495300"/>
                <a:gd name="connsiteY217" fmla="*/ 413861 h 590550"/>
                <a:gd name="connsiteX218" fmla="*/ 152971 w 495300"/>
                <a:gd name="connsiteY218" fmla="*/ 411670 h 590550"/>
                <a:gd name="connsiteX219" fmla="*/ 144685 w 495300"/>
                <a:gd name="connsiteY219" fmla="*/ 416433 h 590550"/>
                <a:gd name="connsiteX220" fmla="*/ 132112 w 495300"/>
                <a:gd name="connsiteY220" fmla="*/ 414242 h 590550"/>
                <a:gd name="connsiteX221" fmla="*/ 136303 w 495300"/>
                <a:gd name="connsiteY221" fmla="*/ 406050 h 590550"/>
                <a:gd name="connsiteX222" fmla="*/ 132493 w 495300"/>
                <a:gd name="connsiteY222" fmla="*/ 404526 h 590550"/>
                <a:gd name="connsiteX223" fmla="*/ 131731 w 495300"/>
                <a:gd name="connsiteY223" fmla="*/ 389477 h 590550"/>
                <a:gd name="connsiteX224" fmla="*/ 117062 w 495300"/>
                <a:gd name="connsiteY224" fmla="*/ 391668 h 590550"/>
                <a:gd name="connsiteX225" fmla="*/ 92107 w 495300"/>
                <a:gd name="connsiteY225" fmla="*/ 388048 h 590550"/>
                <a:gd name="connsiteX226" fmla="*/ 82963 w 495300"/>
                <a:gd name="connsiteY226" fmla="*/ 381571 h 590550"/>
                <a:gd name="connsiteX227" fmla="*/ 84011 w 495300"/>
                <a:gd name="connsiteY227" fmla="*/ 378904 h 590550"/>
                <a:gd name="connsiteX228" fmla="*/ 81820 w 495300"/>
                <a:gd name="connsiteY228" fmla="*/ 379285 h 590550"/>
                <a:gd name="connsiteX229" fmla="*/ 77819 w 495300"/>
                <a:gd name="connsiteY229" fmla="*/ 373570 h 590550"/>
                <a:gd name="connsiteX230" fmla="*/ 57340 w 495300"/>
                <a:gd name="connsiteY230" fmla="*/ 382905 h 590550"/>
                <a:gd name="connsiteX231" fmla="*/ 51245 w 495300"/>
                <a:gd name="connsiteY231" fmla="*/ 375475 h 590550"/>
                <a:gd name="connsiteX232" fmla="*/ 51816 w 495300"/>
                <a:gd name="connsiteY232" fmla="*/ 372332 h 590550"/>
                <a:gd name="connsiteX233" fmla="*/ 48768 w 495300"/>
                <a:gd name="connsiteY233" fmla="*/ 371189 h 590550"/>
                <a:gd name="connsiteX234" fmla="*/ 38005 w 495300"/>
                <a:gd name="connsiteY234" fmla="*/ 369856 h 590550"/>
                <a:gd name="connsiteX235" fmla="*/ 31623 w 495300"/>
                <a:gd name="connsiteY235" fmla="*/ 374999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</a:cxnLst>
              <a:rect l="l" t="t" r="r" b="b"/>
              <a:pathLst>
                <a:path w="495300" h="590550">
                  <a:moveTo>
                    <a:pt x="31623" y="374999"/>
                  </a:moveTo>
                  <a:lnTo>
                    <a:pt x="30766" y="368713"/>
                  </a:lnTo>
                  <a:lnTo>
                    <a:pt x="38576" y="353473"/>
                  </a:lnTo>
                  <a:lnTo>
                    <a:pt x="38576" y="339661"/>
                  </a:lnTo>
                  <a:lnTo>
                    <a:pt x="44482" y="333661"/>
                  </a:lnTo>
                  <a:lnTo>
                    <a:pt x="44387" y="325469"/>
                  </a:lnTo>
                  <a:lnTo>
                    <a:pt x="31528" y="308134"/>
                  </a:lnTo>
                  <a:lnTo>
                    <a:pt x="30289" y="301942"/>
                  </a:lnTo>
                  <a:lnTo>
                    <a:pt x="35909" y="300704"/>
                  </a:lnTo>
                  <a:lnTo>
                    <a:pt x="34576" y="282702"/>
                  </a:lnTo>
                  <a:lnTo>
                    <a:pt x="26194" y="258794"/>
                  </a:lnTo>
                  <a:lnTo>
                    <a:pt x="36481" y="255079"/>
                  </a:lnTo>
                  <a:lnTo>
                    <a:pt x="35338" y="242792"/>
                  </a:lnTo>
                  <a:lnTo>
                    <a:pt x="60579" y="239744"/>
                  </a:lnTo>
                  <a:lnTo>
                    <a:pt x="58103" y="229552"/>
                  </a:lnTo>
                  <a:lnTo>
                    <a:pt x="67246" y="229552"/>
                  </a:lnTo>
                  <a:lnTo>
                    <a:pt x="78867" y="224504"/>
                  </a:lnTo>
                  <a:lnTo>
                    <a:pt x="102013" y="230600"/>
                  </a:lnTo>
                  <a:lnTo>
                    <a:pt x="110776" y="228505"/>
                  </a:lnTo>
                  <a:lnTo>
                    <a:pt x="111823" y="225171"/>
                  </a:lnTo>
                  <a:lnTo>
                    <a:pt x="115253" y="224980"/>
                  </a:lnTo>
                  <a:lnTo>
                    <a:pt x="114681" y="218503"/>
                  </a:lnTo>
                  <a:lnTo>
                    <a:pt x="116014" y="214598"/>
                  </a:lnTo>
                  <a:lnTo>
                    <a:pt x="118110" y="214979"/>
                  </a:lnTo>
                  <a:lnTo>
                    <a:pt x="107537" y="212503"/>
                  </a:lnTo>
                  <a:lnTo>
                    <a:pt x="105346" y="208883"/>
                  </a:lnTo>
                  <a:lnTo>
                    <a:pt x="106204" y="201454"/>
                  </a:lnTo>
                  <a:lnTo>
                    <a:pt x="103537" y="198596"/>
                  </a:lnTo>
                  <a:lnTo>
                    <a:pt x="72295" y="199453"/>
                  </a:lnTo>
                  <a:lnTo>
                    <a:pt x="68389" y="191452"/>
                  </a:lnTo>
                  <a:lnTo>
                    <a:pt x="50673" y="196500"/>
                  </a:lnTo>
                  <a:lnTo>
                    <a:pt x="49530" y="193834"/>
                  </a:lnTo>
                  <a:lnTo>
                    <a:pt x="33814" y="202787"/>
                  </a:lnTo>
                  <a:lnTo>
                    <a:pt x="18383" y="206692"/>
                  </a:lnTo>
                  <a:lnTo>
                    <a:pt x="9525" y="173164"/>
                  </a:lnTo>
                  <a:lnTo>
                    <a:pt x="11335" y="168973"/>
                  </a:lnTo>
                  <a:lnTo>
                    <a:pt x="14954" y="168783"/>
                  </a:lnTo>
                  <a:lnTo>
                    <a:pt x="13145" y="151257"/>
                  </a:lnTo>
                  <a:lnTo>
                    <a:pt x="15716" y="139636"/>
                  </a:lnTo>
                  <a:lnTo>
                    <a:pt x="19145" y="139350"/>
                  </a:lnTo>
                  <a:lnTo>
                    <a:pt x="17907" y="131445"/>
                  </a:lnTo>
                  <a:lnTo>
                    <a:pt x="24860" y="130588"/>
                  </a:lnTo>
                  <a:lnTo>
                    <a:pt x="23050" y="118300"/>
                  </a:lnTo>
                  <a:lnTo>
                    <a:pt x="19621" y="118491"/>
                  </a:lnTo>
                  <a:lnTo>
                    <a:pt x="19240" y="109728"/>
                  </a:lnTo>
                  <a:lnTo>
                    <a:pt x="34957" y="107632"/>
                  </a:lnTo>
                  <a:lnTo>
                    <a:pt x="73723" y="91440"/>
                  </a:lnTo>
                  <a:lnTo>
                    <a:pt x="71342" y="85249"/>
                  </a:lnTo>
                  <a:lnTo>
                    <a:pt x="76676" y="82486"/>
                  </a:lnTo>
                  <a:lnTo>
                    <a:pt x="73152" y="75438"/>
                  </a:lnTo>
                  <a:lnTo>
                    <a:pt x="75438" y="74200"/>
                  </a:lnTo>
                  <a:lnTo>
                    <a:pt x="74390" y="72295"/>
                  </a:lnTo>
                  <a:lnTo>
                    <a:pt x="81724" y="68961"/>
                  </a:lnTo>
                  <a:lnTo>
                    <a:pt x="76200" y="50006"/>
                  </a:lnTo>
                  <a:lnTo>
                    <a:pt x="86296" y="45625"/>
                  </a:lnTo>
                  <a:lnTo>
                    <a:pt x="86392" y="40767"/>
                  </a:lnTo>
                  <a:lnTo>
                    <a:pt x="94393" y="36100"/>
                  </a:lnTo>
                  <a:lnTo>
                    <a:pt x="95440" y="38386"/>
                  </a:lnTo>
                  <a:lnTo>
                    <a:pt x="119348" y="28575"/>
                  </a:lnTo>
                  <a:lnTo>
                    <a:pt x="117538" y="24574"/>
                  </a:lnTo>
                  <a:lnTo>
                    <a:pt x="136874" y="17716"/>
                  </a:lnTo>
                  <a:lnTo>
                    <a:pt x="134493" y="10763"/>
                  </a:lnTo>
                  <a:lnTo>
                    <a:pt x="137350" y="9525"/>
                  </a:lnTo>
                  <a:lnTo>
                    <a:pt x="171926" y="84963"/>
                  </a:lnTo>
                  <a:lnTo>
                    <a:pt x="174879" y="84867"/>
                  </a:lnTo>
                  <a:lnTo>
                    <a:pt x="180022" y="93250"/>
                  </a:lnTo>
                  <a:lnTo>
                    <a:pt x="184595" y="91345"/>
                  </a:lnTo>
                  <a:lnTo>
                    <a:pt x="193929" y="108013"/>
                  </a:lnTo>
                  <a:lnTo>
                    <a:pt x="204597" y="99536"/>
                  </a:lnTo>
                  <a:lnTo>
                    <a:pt x="234124" y="85725"/>
                  </a:lnTo>
                  <a:lnTo>
                    <a:pt x="230695" y="75819"/>
                  </a:lnTo>
                  <a:lnTo>
                    <a:pt x="241935" y="75438"/>
                  </a:lnTo>
                  <a:lnTo>
                    <a:pt x="244126" y="78486"/>
                  </a:lnTo>
                  <a:lnTo>
                    <a:pt x="251936" y="76105"/>
                  </a:lnTo>
                  <a:lnTo>
                    <a:pt x="264223" y="66103"/>
                  </a:lnTo>
                  <a:lnTo>
                    <a:pt x="271272" y="85249"/>
                  </a:lnTo>
                  <a:lnTo>
                    <a:pt x="280225" y="86011"/>
                  </a:lnTo>
                  <a:lnTo>
                    <a:pt x="295085" y="79819"/>
                  </a:lnTo>
                  <a:lnTo>
                    <a:pt x="296228" y="81629"/>
                  </a:lnTo>
                  <a:lnTo>
                    <a:pt x="305467" y="74104"/>
                  </a:lnTo>
                  <a:lnTo>
                    <a:pt x="326898" y="63913"/>
                  </a:lnTo>
                  <a:lnTo>
                    <a:pt x="325850" y="62103"/>
                  </a:lnTo>
                  <a:lnTo>
                    <a:pt x="330422" y="56197"/>
                  </a:lnTo>
                  <a:lnTo>
                    <a:pt x="381286" y="89916"/>
                  </a:lnTo>
                  <a:lnTo>
                    <a:pt x="376809" y="101346"/>
                  </a:lnTo>
                  <a:lnTo>
                    <a:pt x="383381" y="93250"/>
                  </a:lnTo>
                  <a:lnTo>
                    <a:pt x="386620" y="92488"/>
                  </a:lnTo>
                  <a:lnTo>
                    <a:pt x="404336" y="106680"/>
                  </a:lnTo>
                  <a:lnTo>
                    <a:pt x="410146" y="101250"/>
                  </a:lnTo>
                  <a:lnTo>
                    <a:pt x="413290" y="85725"/>
                  </a:lnTo>
                  <a:lnTo>
                    <a:pt x="416052" y="87249"/>
                  </a:lnTo>
                  <a:lnTo>
                    <a:pt x="421100" y="91725"/>
                  </a:lnTo>
                  <a:lnTo>
                    <a:pt x="429387" y="108299"/>
                  </a:lnTo>
                  <a:lnTo>
                    <a:pt x="423577" y="115824"/>
                  </a:lnTo>
                  <a:lnTo>
                    <a:pt x="413861" y="119539"/>
                  </a:lnTo>
                  <a:lnTo>
                    <a:pt x="413861" y="123253"/>
                  </a:lnTo>
                  <a:lnTo>
                    <a:pt x="420148" y="122110"/>
                  </a:lnTo>
                  <a:lnTo>
                    <a:pt x="421862" y="118491"/>
                  </a:lnTo>
                  <a:lnTo>
                    <a:pt x="428435" y="115538"/>
                  </a:lnTo>
                  <a:lnTo>
                    <a:pt x="433102" y="115824"/>
                  </a:lnTo>
                  <a:lnTo>
                    <a:pt x="438245" y="120491"/>
                  </a:lnTo>
                  <a:lnTo>
                    <a:pt x="444055" y="119634"/>
                  </a:lnTo>
                  <a:lnTo>
                    <a:pt x="453009" y="123920"/>
                  </a:lnTo>
                  <a:lnTo>
                    <a:pt x="459200" y="134779"/>
                  </a:lnTo>
                  <a:lnTo>
                    <a:pt x="465106" y="132874"/>
                  </a:lnTo>
                  <a:lnTo>
                    <a:pt x="470440" y="137446"/>
                  </a:lnTo>
                  <a:lnTo>
                    <a:pt x="471392" y="141541"/>
                  </a:lnTo>
                  <a:lnTo>
                    <a:pt x="468725" y="145161"/>
                  </a:lnTo>
                  <a:lnTo>
                    <a:pt x="473107" y="145542"/>
                  </a:lnTo>
                  <a:lnTo>
                    <a:pt x="470535" y="151733"/>
                  </a:lnTo>
                  <a:lnTo>
                    <a:pt x="478822" y="151733"/>
                  </a:lnTo>
                  <a:lnTo>
                    <a:pt x="479774" y="156019"/>
                  </a:lnTo>
                  <a:lnTo>
                    <a:pt x="487680" y="164020"/>
                  </a:lnTo>
                  <a:lnTo>
                    <a:pt x="478441" y="182784"/>
                  </a:lnTo>
                  <a:lnTo>
                    <a:pt x="475298" y="204692"/>
                  </a:lnTo>
                  <a:lnTo>
                    <a:pt x="469678" y="210979"/>
                  </a:lnTo>
                  <a:lnTo>
                    <a:pt x="467963" y="217551"/>
                  </a:lnTo>
                  <a:lnTo>
                    <a:pt x="474345" y="219456"/>
                  </a:lnTo>
                  <a:lnTo>
                    <a:pt x="474059" y="234982"/>
                  </a:lnTo>
                  <a:lnTo>
                    <a:pt x="483870" y="278892"/>
                  </a:lnTo>
                  <a:lnTo>
                    <a:pt x="484823" y="294608"/>
                  </a:lnTo>
                  <a:lnTo>
                    <a:pt x="474154" y="297561"/>
                  </a:lnTo>
                  <a:lnTo>
                    <a:pt x="463105" y="305181"/>
                  </a:lnTo>
                  <a:lnTo>
                    <a:pt x="464725" y="308134"/>
                  </a:lnTo>
                  <a:lnTo>
                    <a:pt x="470249" y="306895"/>
                  </a:lnTo>
                  <a:lnTo>
                    <a:pt x="471297" y="310039"/>
                  </a:lnTo>
                  <a:lnTo>
                    <a:pt x="478345" y="308896"/>
                  </a:lnTo>
                  <a:lnTo>
                    <a:pt x="477679" y="314515"/>
                  </a:lnTo>
                  <a:lnTo>
                    <a:pt x="465963" y="322421"/>
                  </a:lnTo>
                  <a:lnTo>
                    <a:pt x="477012" y="333756"/>
                  </a:lnTo>
                  <a:lnTo>
                    <a:pt x="451771" y="336328"/>
                  </a:lnTo>
                  <a:lnTo>
                    <a:pt x="448532" y="342138"/>
                  </a:lnTo>
                  <a:lnTo>
                    <a:pt x="451485" y="353568"/>
                  </a:lnTo>
                  <a:lnTo>
                    <a:pt x="445484" y="359092"/>
                  </a:lnTo>
                  <a:lnTo>
                    <a:pt x="435197" y="376237"/>
                  </a:lnTo>
                  <a:lnTo>
                    <a:pt x="422529" y="381190"/>
                  </a:lnTo>
                  <a:lnTo>
                    <a:pt x="420529" y="395097"/>
                  </a:lnTo>
                  <a:lnTo>
                    <a:pt x="430816" y="424148"/>
                  </a:lnTo>
                  <a:lnTo>
                    <a:pt x="443770" y="421386"/>
                  </a:lnTo>
                  <a:lnTo>
                    <a:pt x="461296" y="421862"/>
                  </a:lnTo>
                  <a:lnTo>
                    <a:pt x="469106" y="458438"/>
                  </a:lnTo>
                  <a:lnTo>
                    <a:pt x="472821" y="466058"/>
                  </a:lnTo>
                  <a:lnTo>
                    <a:pt x="458724" y="471011"/>
                  </a:lnTo>
                  <a:lnTo>
                    <a:pt x="451104" y="476631"/>
                  </a:lnTo>
                  <a:lnTo>
                    <a:pt x="448532" y="471297"/>
                  </a:lnTo>
                  <a:lnTo>
                    <a:pt x="446056" y="471487"/>
                  </a:lnTo>
                  <a:lnTo>
                    <a:pt x="441293" y="477679"/>
                  </a:lnTo>
                  <a:lnTo>
                    <a:pt x="439864" y="474440"/>
                  </a:lnTo>
                  <a:lnTo>
                    <a:pt x="435197" y="475012"/>
                  </a:lnTo>
                  <a:lnTo>
                    <a:pt x="439769" y="468058"/>
                  </a:lnTo>
                  <a:lnTo>
                    <a:pt x="435483" y="465201"/>
                  </a:lnTo>
                  <a:lnTo>
                    <a:pt x="431387" y="469011"/>
                  </a:lnTo>
                  <a:lnTo>
                    <a:pt x="426529" y="464534"/>
                  </a:lnTo>
                  <a:lnTo>
                    <a:pt x="427672" y="460248"/>
                  </a:lnTo>
                  <a:lnTo>
                    <a:pt x="422720" y="464439"/>
                  </a:lnTo>
                  <a:lnTo>
                    <a:pt x="418338" y="475583"/>
                  </a:lnTo>
                  <a:lnTo>
                    <a:pt x="417004" y="472059"/>
                  </a:lnTo>
                  <a:lnTo>
                    <a:pt x="412623" y="477583"/>
                  </a:lnTo>
                  <a:lnTo>
                    <a:pt x="400621" y="480441"/>
                  </a:lnTo>
                  <a:lnTo>
                    <a:pt x="402336" y="494824"/>
                  </a:lnTo>
                  <a:lnTo>
                    <a:pt x="382333" y="488251"/>
                  </a:lnTo>
                  <a:lnTo>
                    <a:pt x="361760" y="484822"/>
                  </a:lnTo>
                  <a:lnTo>
                    <a:pt x="357949" y="492157"/>
                  </a:lnTo>
                  <a:lnTo>
                    <a:pt x="343186" y="497967"/>
                  </a:lnTo>
                  <a:lnTo>
                    <a:pt x="322802" y="497491"/>
                  </a:lnTo>
                  <a:lnTo>
                    <a:pt x="321278" y="503015"/>
                  </a:lnTo>
                  <a:lnTo>
                    <a:pt x="329755" y="507111"/>
                  </a:lnTo>
                  <a:lnTo>
                    <a:pt x="329565" y="510635"/>
                  </a:lnTo>
                  <a:lnTo>
                    <a:pt x="320612" y="507778"/>
                  </a:lnTo>
                  <a:lnTo>
                    <a:pt x="318992" y="521779"/>
                  </a:lnTo>
                  <a:lnTo>
                    <a:pt x="335947" y="545687"/>
                  </a:lnTo>
                  <a:lnTo>
                    <a:pt x="333756" y="547688"/>
                  </a:lnTo>
                  <a:lnTo>
                    <a:pt x="306514" y="561022"/>
                  </a:lnTo>
                  <a:lnTo>
                    <a:pt x="198977" y="585025"/>
                  </a:lnTo>
                  <a:lnTo>
                    <a:pt x="191071" y="579310"/>
                  </a:lnTo>
                  <a:lnTo>
                    <a:pt x="189166" y="571405"/>
                  </a:lnTo>
                  <a:lnTo>
                    <a:pt x="171831" y="576358"/>
                  </a:lnTo>
                  <a:lnTo>
                    <a:pt x="171069" y="573500"/>
                  </a:lnTo>
                  <a:lnTo>
                    <a:pt x="164973" y="574929"/>
                  </a:lnTo>
                  <a:lnTo>
                    <a:pt x="163354" y="571786"/>
                  </a:lnTo>
                  <a:lnTo>
                    <a:pt x="157067" y="572548"/>
                  </a:lnTo>
                  <a:lnTo>
                    <a:pt x="156781" y="569119"/>
                  </a:lnTo>
                  <a:lnTo>
                    <a:pt x="142304" y="564737"/>
                  </a:lnTo>
                  <a:lnTo>
                    <a:pt x="143732" y="560356"/>
                  </a:lnTo>
                  <a:lnTo>
                    <a:pt x="135445" y="561594"/>
                  </a:lnTo>
                  <a:lnTo>
                    <a:pt x="135255" y="563594"/>
                  </a:lnTo>
                  <a:lnTo>
                    <a:pt x="123539" y="561308"/>
                  </a:lnTo>
                  <a:lnTo>
                    <a:pt x="123920" y="559498"/>
                  </a:lnTo>
                  <a:lnTo>
                    <a:pt x="109061" y="559117"/>
                  </a:lnTo>
                  <a:lnTo>
                    <a:pt x="104204" y="559784"/>
                  </a:lnTo>
                  <a:lnTo>
                    <a:pt x="103251" y="562356"/>
                  </a:lnTo>
                  <a:lnTo>
                    <a:pt x="98679" y="557022"/>
                  </a:lnTo>
                  <a:lnTo>
                    <a:pt x="110204" y="545211"/>
                  </a:lnTo>
                  <a:lnTo>
                    <a:pt x="106299" y="529209"/>
                  </a:lnTo>
                  <a:lnTo>
                    <a:pt x="120396" y="525399"/>
                  </a:lnTo>
                  <a:lnTo>
                    <a:pt x="127159" y="532543"/>
                  </a:lnTo>
                  <a:lnTo>
                    <a:pt x="160972" y="531685"/>
                  </a:lnTo>
                  <a:lnTo>
                    <a:pt x="168593" y="524161"/>
                  </a:lnTo>
                  <a:lnTo>
                    <a:pt x="174117" y="524732"/>
                  </a:lnTo>
                  <a:lnTo>
                    <a:pt x="182023" y="517969"/>
                  </a:lnTo>
                  <a:lnTo>
                    <a:pt x="190500" y="516731"/>
                  </a:lnTo>
                  <a:lnTo>
                    <a:pt x="190595" y="507778"/>
                  </a:lnTo>
                  <a:lnTo>
                    <a:pt x="192977" y="504825"/>
                  </a:lnTo>
                  <a:lnTo>
                    <a:pt x="200215" y="505777"/>
                  </a:lnTo>
                  <a:lnTo>
                    <a:pt x="193548" y="481203"/>
                  </a:lnTo>
                  <a:lnTo>
                    <a:pt x="185071" y="471201"/>
                  </a:lnTo>
                  <a:lnTo>
                    <a:pt x="185261" y="463486"/>
                  </a:lnTo>
                  <a:lnTo>
                    <a:pt x="191357" y="453961"/>
                  </a:lnTo>
                  <a:lnTo>
                    <a:pt x="187928" y="447008"/>
                  </a:lnTo>
                  <a:lnTo>
                    <a:pt x="190310" y="443674"/>
                  </a:lnTo>
                  <a:lnTo>
                    <a:pt x="183928" y="443389"/>
                  </a:lnTo>
                  <a:lnTo>
                    <a:pt x="183070" y="436721"/>
                  </a:lnTo>
                  <a:lnTo>
                    <a:pt x="170783" y="432625"/>
                  </a:lnTo>
                  <a:lnTo>
                    <a:pt x="172212" y="431101"/>
                  </a:lnTo>
                  <a:lnTo>
                    <a:pt x="164592" y="425767"/>
                  </a:lnTo>
                  <a:lnTo>
                    <a:pt x="172593" y="414623"/>
                  </a:lnTo>
                  <a:lnTo>
                    <a:pt x="170307" y="408337"/>
                  </a:lnTo>
                  <a:lnTo>
                    <a:pt x="160211" y="413861"/>
                  </a:lnTo>
                  <a:lnTo>
                    <a:pt x="152971" y="411670"/>
                  </a:lnTo>
                  <a:lnTo>
                    <a:pt x="144685" y="416433"/>
                  </a:lnTo>
                  <a:lnTo>
                    <a:pt x="132112" y="414242"/>
                  </a:lnTo>
                  <a:lnTo>
                    <a:pt x="136303" y="406050"/>
                  </a:lnTo>
                  <a:lnTo>
                    <a:pt x="132493" y="404526"/>
                  </a:lnTo>
                  <a:lnTo>
                    <a:pt x="131731" y="389477"/>
                  </a:lnTo>
                  <a:lnTo>
                    <a:pt x="117062" y="391668"/>
                  </a:lnTo>
                  <a:lnTo>
                    <a:pt x="92107" y="388048"/>
                  </a:lnTo>
                  <a:lnTo>
                    <a:pt x="82963" y="381571"/>
                  </a:lnTo>
                  <a:lnTo>
                    <a:pt x="84011" y="378904"/>
                  </a:lnTo>
                  <a:lnTo>
                    <a:pt x="81820" y="379285"/>
                  </a:lnTo>
                  <a:lnTo>
                    <a:pt x="77819" y="373570"/>
                  </a:lnTo>
                  <a:lnTo>
                    <a:pt x="57340" y="382905"/>
                  </a:lnTo>
                  <a:lnTo>
                    <a:pt x="51245" y="375475"/>
                  </a:lnTo>
                  <a:lnTo>
                    <a:pt x="51816" y="372332"/>
                  </a:lnTo>
                  <a:lnTo>
                    <a:pt x="48768" y="371189"/>
                  </a:lnTo>
                  <a:lnTo>
                    <a:pt x="38005" y="369856"/>
                  </a:lnTo>
                  <a:lnTo>
                    <a:pt x="31623" y="37499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2" name="Freihandform: Form 181">
              <a:extLst>
                <a:ext uri="{FF2B5EF4-FFF2-40B4-BE49-F238E27FC236}">
                  <a16:creationId xmlns:a16="http://schemas.microsoft.com/office/drawing/2014/main" id="{C6204962-6E18-4D3F-AD92-D59D1CD71E42}"/>
                </a:ext>
              </a:extLst>
            </p:cNvPr>
            <p:cNvSpPr/>
            <p:nvPr/>
          </p:nvSpPr>
          <p:spPr>
            <a:xfrm>
              <a:off x="2966758" y="2729942"/>
              <a:ext cx="683100" cy="975150"/>
            </a:xfrm>
            <a:custGeom>
              <a:avLst/>
              <a:gdLst>
                <a:gd name="connsiteX0" fmla="*/ 1028319 w 1314450"/>
                <a:gd name="connsiteY0" fmla="*/ 1498568 h 1876425"/>
                <a:gd name="connsiteX1" fmla="*/ 1030986 w 1314450"/>
                <a:gd name="connsiteY1" fmla="*/ 1498473 h 1876425"/>
                <a:gd name="connsiteX2" fmla="*/ 1028224 w 1314450"/>
                <a:gd name="connsiteY2" fmla="*/ 1500664 h 1876425"/>
                <a:gd name="connsiteX3" fmla="*/ 1025271 w 1314450"/>
                <a:gd name="connsiteY3" fmla="*/ 1499521 h 1876425"/>
                <a:gd name="connsiteX4" fmla="*/ 1028319 w 1314450"/>
                <a:gd name="connsiteY4" fmla="*/ 1498568 h 1876425"/>
                <a:gd name="connsiteX5" fmla="*/ 279940 w 1314450"/>
                <a:gd name="connsiteY5" fmla="*/ 1704594 h 1876425"/>
                <a:gd name="connsiteX6" fmla="*/ 278130 w 1314450"/>
                <a:gd name="connsiteY6" fmla="*/ 1693259 h 1876425"/>
                <a:gd name="connsiteX7" fmla="*/ 266986 w 1314450"/>
                <a:gd name="connsiteY7" fmla="*/ 1687544 h 1876425"/>
                <a:gd name="connsiteX8" fmla="*/ 260318 w 1314450"/>
                <a:gd name="connsiteY8" fmla="*/ 1669256 h 1876425"/>
                <a:gd name="connsiteX9" fmla="*/ 261747 w 1314450"/>
                <a:gd name="connsiteY9" fmla="*/ 1665351 h 1876425"/>
                <a:gd name="connsiteX10" fmla="*/ 254889 w 1314450"/>
                <a:gd name="connsiteY10" fmla="*/ 1652207 h 1876425"/>
                <a:gd name="connsiteX11" fmla="*/ 250222 w 1314450"/>
                <a:gd name="connsiteY11" fmla="*/ 1648778 h 1876425"/>
                <a:gd name="connsiteX12" fmla="*/ 242697 w 1314450"/>
                <a:gd name="connsiteY12" fmla="*/ 1645825 h 1876425"/>
                <a:gd name="connsiteX13" fmla="*/ 236315 w 1314450"/>
                <a:gd name="connsiteY13" fmla="*/ 1646587 h 1876425"/>
                <a:gd name="connsiteX14" fmla="*/ 232315 w 1314450"/>
                <a:gd name="connsiteY14" fmla="*/ 1642777 h 1876425"/>
                <a:gd name="connsiteX15" fmla="*/ 224790 w 1314450"/>
                <a:gd name="connsiteY15" fmla="*/ 1641062 h 1876425"/>
                <a:gd name="connsiteX16" fmla="*/ 208502 w 1314450"/>
                <a:gd name="connsiteY16" fmla="*/ 1660779 h 1876425"/>
                <a:gd name="connsiteX17" fmla="*/ 203930 w 1314450"/>
                <a:gd name="connsiteY17" fmla="*/ 1662589 h 1876425"/>
                <a:gd name="connsiteX18" fmla="*/ 194691 w 1314450"/>
                <a:gd name="connsiteY18" fmla="*/ 1655921 h 1876425"/>
                <a:gd name="connsiteX19" fmla="*/ 190405 w 1314450"/>
                <a:gd name="connsiteY19" fmla="*/ 1656874 h 1876425"/>
                <a:gd name="connsiteX20" fmla="*/ 184499 w 1314450"/>
                <a:gd name="connsiteY20" fmla="*/ 1644587 h 1876425"/>
                <a:gd name="connsiteX21" fmla="*/ 178689 w 1314450"/>
                <a:gd name="connsiteY21" fmla="*/ 1644968 h 1876425"/>
                <a:gd name="connsiteX22" fmla="*/ 176593 w 1314450"/>
                <a:gd name="connsiteY22" fmla="*/ 1647444 h 1876425"/>
                <a:gd name="connsiteX23" fmla="*/ 173164 w 1314450"/>
                <a:gd name="connsiteY23" fmla="*/ 1644206 h 1876425"/>
                <a:gd name="connsiteX24" fmla="*/ 180880 w 1314450"/>
                <a:gd name="connsiteY24" fmla="*/ 1631347 h 1876425"/>
                <a:gd name="connsiteX25" fmla="*/ 181642 w 1314450"/>
                <a:gd name="connsiteY25" fmla="*/ 1628489 h 1876425"/>
                <a:gd name="connsiteX26" fmla="*/ 178594 w 1314450"/>
                <a:gd name="connsiteY26" fmla="*/ 1625537 h 1876425"/>
                <a:gd name="connsiteX27" fmla="*/ 168211 w 1314450"/>
                <a:gd name="connsiteY27" fmla="*/ 1641729 h 1876425"/>
                <a:gd name="connsiteX28" fmla="*/ 160782 w 1314450"/>
                <a:gd name="connsiteY28" fmla="*/ 1636109 h 1876425"/>
                <a:gd name="connsiteX29" fmla="*/ 154305 w 1314450"/>
                <a:gd name="connsiteY29" fmla="*/ 1626584 h 1876425"/>
                <a:gd name="connsiteX30" fmla="*/ 164116 w 1314450"/>
                <a:gd name="connsiteY30" fmla="*/ 1616869 h 1876425"/>
                <a:gd name="connsiteX31" fmla="*/ 162782 w 1314450"/>
                <a:gd name="connsiteY31" fmla="*/ 1615154 h 1876425"/>
                <a:gd name="connsiteX32" fmla="*/ 152019 w 1314450"/>
                <a:gd name="connsiteY32" fmla="*/ 1623060 h 1876425"/>
                <a:gd name="connsiteX33" fmla="*/ 148400 w 1314450"/>
                <a:gd name="connsiteY33" fmla="*/ 1618869 h 1876425"/>
                <a:gd name="connsiteX34" fmla="*/ 150400 w 1314450"/>
                <a:gd name="connsiteY34" fmla="*/ 1612773 h 1876425"/>
                <a:gd name="connsiteX35" fmla="*/ 146399 w 1314450"/>
                <a:gd name="connsiteY35" fmla="*/ 1610773 h 1876425"/>
                <a:gd name="connsiteX36" fmla="*/ 146304 w 1314450"/>
                <a:gd name="connsiteY36" fmla="*/ 1607344 h 1876425"/>
                <a:gd name="connsiteX37" fmla="*/ 162211 w 1314450"/>
                <a:gd name="connsiteY37" fmla="*/ 1592104 h 1876425"/>
                <a:gd name="connsiteX38" fmla="*/ 160401 w 1314450"/>
                <a:gd name="connsiteY38" fmla="*/ 1586675 h 1876425"/>
                <a:gd name="connsiteX39" fmla="*/ 158877 w 1314450"/>
                <a:gd name="connsiteY39" fmla="*/ 1591151 h 1876425"/>
                <a:gd name="connsiteX40" fmla="*/ 148876 w 1314450"/>
                <a:gd name="connsiteY40" fmla="*/ 1599819 h 1876425"/>
                <a:gd name="connsiteX41" fmla="*/ 144780 w 1314450"/>
                <a:gd name="connsiteY41" fmla="*/ 1601629 h 1876425"/>
                <a:gd name="connsiteX42" fmla="*/ 142780 w 1314450"/>
                <a:gd name="connsiteY42" fmla="*/ 1597914 h 1876425"/>
                <a:gd name="connsiteX43" fmla="*/ 135541 w 1314450"/>
                <a:gd name="connsiteY43" fmla="*/ 1599724 h 1876425"/>
                <a:gd name="connsiteX44" fmla="*/ 132207 w 1314450"/>
                <a:gd name="connsiteY44" fmla="*/ 1590580 h 1876425"/>
                <a:gd name="connsiteX45" fmla="*/ 117062 w 1314450"/>
                <a:gd name="connsiteY45" fmla="*/ 1569244 h 1876425"/>
                <a:gd name="connsiteX46" fmla="*/ 123158 w 1314450"/>
                <a:gd name="connsiteY46" fmla="*/ 1562386 h 1876425"/>
                <a:gd name="connsiteX47" fmla="*/ 124111 w 1314450"/>
                <a:gd name="connsiteY47" fmla="*/ 1555433 h 1876425"/>
                <a:gd name="connsiteX48" fmla="*/ 110490 w 1314450"/>
                <a:gd name="connsiteY48" fmla="*/ 1556480 h 1876425"/>
                <a:gd name="connsiteX49" fmla="*/ 109918 w 1314450"/>
                <a:gd name="connsiteY49" fmla="*/ 1551623 h 1876425"/>
                <a:gd name="connsiteX50" fmla="*/ 115443 w 1314450"/>
                <a:gd name="connsiteY50" fmla="*/ 1548670 h 1876425"/>
                <a:gd name="connsiteX51" fmla="*/ 114300 w 1314450"/>
                <a:gd name="connsiteY51" fmla="*/ 1544288 h 1876425"/>
                <a:gd name="connsiteX52" fmla="*/ 105632 w 1314450"/>
                <a:gd name="connsiteY52" fmla="*/ 1545336 h 1876425"/>
                <a:gd name="connsiteX53" fmla="*/ 104584 w 1314450"/>
                <a:gd name="connsiteY53" fmla="*/ 1535430 h 1876425"/>
                <a:gd name="connsiteX54" fmla="*/ 96679 w 1314450"/>
                <a:gd name="connsiteY54" fmla="*/ 1539335 h 1876425"/>
                <a:gd name="connsiteX55" fmla="*/ 98203 w 1314450"/>
                <a:gd name="connsiteY55" fmla="*/ 1529906 h 1876425"/>
                <a:gd name="connsiteX56" fmla="*/ 108014 w 1314450"/>
                <a:gd name="connsiteY56" fmla="*/ 1520667 h 1876425"/>
                <a:gd name="connsiteX57" fmla="*/ 109251 w 1314450"/>
                <a:gd name="connsiteY57" fmla="*/ 1522857 h 1876425"/>
                <a:gd name="connsiteX58" fmla="*/ 112490 w 1314450"/>
                <a:gd name="connsiteY58" fmla="*/ 1520762 h 1876425"/>
                <a:gd name="connsiteX59" fmla="*/ 114205 w 1314450"/>
                <a:gd name="connsiteY59" fmla="*/ 1525334 h 1876425"/>
                <a:gd name="connsiteX60" fmla="*/ 118015 w 1314450"/>
                <a:gd name="connsiteY60" fmla="*/ 1523810 h 1876425"/>
                <a:gd name="connsiteX61" fmla="*/ 104204 w 1314450"/>
                <a:gd name="connsiteY61" fmla="*/ 1496949 h 1876425"/>
                <a:gd name="connsiteX62" fmla="*/ 102108 w 1314450"/>
                <a:gd name="connsiteY62" fmla="*/ 1498473 h 1876425"/>
                <a:gd name="connsiteX63" fmla="*/ 98489 w 1314450"/>
                <a:gd name="connsiteY63" fmla="*/ 1493234 h 1876425"/>
                <a:gd name="connsiteX64" fmla="*/ 103632 w 1314450"/>
                <a:gd name="connsiteY64" fmla="*/ 1486758 h 1876425"/>
                <a:gd name="connsiteX65" fmla="*/ 98870 w 1314450"/>
                <a:gd name="connsiteY65" fmla="*/ 1481995 h 1876425"/>
                <a:gd name="connsiteX66" fmla="*/ 107156 w 1314450"/>
                <a:gd name="connsiteY66" fmla="*/ 1477042 h 1876425"/>
                <a:gd name="connsiteX67" fmla="*/ 104394 w 1314450"/>
                <a:gd name="connsiteY67" fmla="*/ 1469803 h 1876425"/>
                <a:gd name="connsiteX68" fmla="*/ 115729 w 1314450"/>
                <a:gd name="connsiteY68" fmla="*/ 1471422 h 1876425"/>
                <a:gd name="connsiteX69" fmla="*/ 113252 w 1314450"/>
                <a:gd name="connsiteY69" fmla="*/ 1467136 h 1876425"/>
                <a:gd name="connsiteX70" fmla="*/ 122301 w 1314450"/>
                <a:gd name="connsiteY70" fmla="*/ 1460278 h 1876425"/>
                <a:gd name="connsiteX71" fmla="*/ 119062 w 1314450"/>
                <a:gd name="connsiteY71" fmla="*/ 1446181 h 1876425"/>
                <a:gd name="connsiteX72" fmla="*/ 121920 w 1314450"/>
                <a:gd name="connsiteY72" fmla="*/ 1439894 h 1876425"/>
                <a:gd name="connsiteX73" fmla="*/ 110966 w 1314450"/>
                <a:gd name="connsiteY73" fmla="*/ 1396365 h 1876425"/>
                <a:gd name="connsiteX74" fmla="*/ 84391 w 1314450"/>
                <a:gd name="connsiteY74" fmla="*/ 1400175 h 1876425"/>
                <a:gd name="connsiteX75" fmla="*/ 76295 w 1314450"/>
                <a:gd name="connsiteY75" fmla="*/ 1403985 h 1876425"/>
                <a:gd name="connsiteX76" fmla="*/ 74866 w 1314450"/>
                <a:gd name="connsiteY76" fmla="*/ 1400937 h 1876425"/>
                <a:gd name="connsiteX77" fmla="*/ 57721 w 1314450"/>
                <a:gd name="connsiteY77" fmla="*/ 1407128 h 1876425"/>
                <a:gd name="connsiteX78" fmla="*/ 52292 w 1314450"/>
                <a:gd name="connsiteY78" fmla="*/ 1389888 h 1876425"/>
                <a:gd name="connsiteX79" fmla="*/ 56198 w 1314450"/>
                <a:gd name="connsiteY79" fmla="*/ 1363028 h 1876425"/>
                <a:gd name="connsiteX80" fmla="*/ 60865 w 1314450"/>
                <a:gd name="connsiteY80" fmla="*/ 1361218 h 1876425"/>
                <a:gd name="connsiteX81" fmla="*/ 65913 w 1314450"/>
                <a:gd name="connsiteY81" fmla="*/ 1354550 h 1876425"/>
                <a:gd name="connsiteX82" fmla="*/ 64008 w 1314450"/>
                <a:gd name="connsiteY82" fmla="*/ 1344454 h 1876425"/>
                <a:gd name="connsiteX83" fmla="*/ 65627 w 1314450"/>
                <a:gd name="connsiteY83" fmla="*/ 1338167 h 1876425"/>
                <a:gd name="connsiteX84" fmla="*/ 77152 w 1314450"/>
                <a:gd name="connsiteY84" fmla="*/ 1328261 h 1876425"/>
                <a:gd name="connsiteX85" fmla="*/ 59722 w 1314450"/>
                <a:gd name="connsiteY85" fmla="*/ 1307211 h 1876425"/>
                <a:gd name="connsiteX86" fmla="*/ 53340 w 1314450"/>
                <a:gd name="connsiteY86" fmla="*/ 1292733 h 1876425"/>
                <a:gd name="connsiteX87" fmla="*/ 53245 w 1314450"/>
                <a:gd name="connsiteY87" fmla="*/ 1284637 h 1876425"/>
                <a:gd name="connsiteX88" fmla="*/ 57341 w 1314450"/>
                <a:gd name="connsiteY88" fmla="*/ 1282542 h 1876425"/>
                <a:gd name="connsiteX89" fmla="*/ 53054 w 1314450"/>
                <a:gd name="connsiteY89" fmla="*/ 1282922 h 1876425"/>
                <a:gd name="connsiteX90" fmla="*/ 53054 w 1314450"/>
                <a:gd name="connsiteY90" fmla="*/ 1277874 h 1876425"/>
                <a:gd name="connsiteX91" fmla="*/ 67246 w 1314450"/>
                <a:gd name="connsiteY91" fmla="*/ 1269683 h 1876425"/>
                <a:gd name="connsiteX92" fmla="*/ 65341 w 1314450"/>
                <a:gd name="connsiteY92" fmla="*/ 1268254 h 1876425"/>
                <a:gd name="connsiteX93" fmla="*/ 68485 w 1314450"/>
                <a:gd name="connsiteY93" fmla="*/ 1262158 h 1876425"/>
                <a:gd name="connsiteX94" fmla="*/ 61626 w 1314450"/>
                <a:gd name="connsiteY94" fmla="*/ 1255014 h 1876425"/>
                <a:gd name="connsiteX95" fmla="*/ 64865 w 1314450"/>
                <a:gd name="connsiteY95" fmla="*/ 1252823 h 1876425"/>
                <a:gd name="connsiteX96" fmla="*/ 61055 w 1314450"/>
                <a:gd name="connsiteY96" fmla="*/ 1250918 h 1876425"/>
                <a:gd name="connsiteX97" fmla="*/ 52674 w 1314450"/>
                <a:gd name="connsiteY97" fmla="*/ 1230249 h 1876425"/>
                <a:gd name="connsiteX98" fmla="*/ 55626 w 1314450"/>
                <a:gd name="connsiteY98" fmla="*/ 1206818 h 1876425"/>
                <a:gd name="connsiteX99" fmla="*/ 49435 w 1314450"/>
                <a:gd name="connsiteY99" fmla="*/ 1205103 h 1876425"/>
                <a:gd name="connsiteX100" fmla="*/ 51911 w 1314450"/>
                <a:gd name="connsiteY100" fmla="*/ 1199484 h 1876425"/>
                <a:gd name="connsiteX101" fmla="*/ 46482 w 1314450"/>
                <a:gd name="connsiteY101" fmla="*/ 1197674 h 1876425"/>
                <a:gd name="connsiteX102" fmla="*/ 46958 w 1314450"/>
                <a:gd name="connsiteY102" fmla="*/ 1192244 h 1876425"/>
                <a:gd name="connsiteX103" fmla="*/ 51530 w 1314450"/>
                <a:gd name="connsiteY103" fmla="*/ 1191768 h 1876425"/>
                <a:gd name="connsiteX104" fmla="*/ 51530 w 1314450"/>
                <a:gd name="connsiteY104" fmla="*/ 1186053 h 1876425"/>
                <a:gd name="connsiteX105" fmla="*/ 56007 w 1314450"/>
                <a:gd name="connsiteY105" fmla="*/ 1185767 h 1876425"/>
                <a:gd name="connsiteX106" fmla="*/ 56292 w 1314450"/>
                <a:gd name="connsiteY106" fmla="*/ 1181100 h 1876425"/>
                <a:gd name="connsiteX107" fmla="*/ 53245 w 1314450"/>
                <a:gd name="connsiteY107" fmla="*/ 1179481 h 1876425"/>
                <a:gd name="connsiteX108" fmla="*/ 55816 w 1314450"/>
                <a:gd name="connsiteY108" fmla="*/ 1163193 h 1876425"/>
                <a:gd name="connsiteX109" fmla="*/ 56292 w 1314450"/>
                <a:gd name="connsiteY109" fmla="*/ 1170337 h 1876425"/>
                <a:gd name="connsiteX110" fmla="*/ 61532 w 1314450"/>
                <a:gd name="connsiteY110" fmla="*/ 1171480 h 1876425"/>
                <a:gd name="connsiteX111" fmla="*/ 63532 w 1314450"/>
                <a:gd name="connsiteY111" fmla="*/ 1161574 h 1876425"/>
                <a:gd name="connsiteX112" fmla="*/ 75914 w 1314450"/>
                <a:gd name="connsiteY112" fmla="*/ 1156335 h 1876425"/>
                <a:gd name="connsiteX113" fmla="*/ 76295 w 1314450"/>
                <a:gd name="connsiteY113" fmla="*/ 1130332 h 1876425"/>
                <a:gd name="connsiteX114" fmla="*/ 74105 w 1314450"/>
                <a:gd name="connsiteY114" fmla="*/ 1129094 h 1876425"/>
                <a:gd name="connsiteX115" fmla="*/ 76867 w 1314450"/>
                <a:gd name="connsiteY115" fmla="*/ 1120712 h 1876425"/>
                <a:gd name="connsiteX116" fmla="*/ 84106 w 1314450"/>
                <a:gd name="connsiteY116" fmla="*/ 1120521 h 1876425"/>
                <a:gd name="connsiteX117" fmla="*/ 81534 w 1314450"/>
                <a:gd name="connsiteY117" fmla="*/ 1132904 h 1876425"/>
                <a:gd name="connsiteX118" fmla="*/ 90011 w 1314450"/>
                <a:gd name="connsiteY118" fmla="*/ 1133570 h 1876425"/>
                <a:gd name="connsiteX119" fmla="*/ 89058 w 1314450"/>
                <a:gd name="connsiteY119" fmla="*/ 1118902 h 1876425"/>
                <a:gd name="connsiteX120" fmla="*/ 95917 w 1314450"/>
                <a:gd name="connsiteY120" fmla="*/ 1117664 h 1876425"/>
                <a:gd name="connsiteX121" fmla="*/ 96202 w 1314450"/>
                <a:gd name="connsiteY121" fmla="*/ 1115283 h 1876425"/>
                <a:gd name="connsiteX122" fmla="*/ 105632 w 1314450"/>
                <a:gd name="connsiteY122" fmla="*/ 1117759 h 1876425"/>
                <a:gd name="connsiteX123" fmla="*/ 108775 w 1314450"/>
                <a:gd name="connsiteY123" fmla="*/ 1103471 h 1876425"/>
                <a:gd name="connsiteX124" fmla="*/ 114681 w 1314450"/>
                <a:gd name="connsiteY124" fmla="*/ 1103376 h 1876425"/>
                <a:gd name="connsiteX125" fmla="*/ 117539 w 1314450"/>
                <a:gd name="connsiteY125" fmla="*/ 1112044 h 1876425"/>
                <a:gd name="connsiteX126" fmla="*/ 127158 w 1314450"/>
                <a:gd name="connsiteY126" fmla="*/ 1114139 h 1876425"/>
                <a:gd name="connsiteX127" fmla="*/ 130016 w 1314450"/>
                <a:gd name="connsiteY127" fmla="*/ 1122426 h 1876425"/>
                <a:gd name="connsiteX128" fmla="*/ 136207 w 1314450"/>
                <a:gd name="connsiteY128" fmla="*/ 1122140 h 1876425"/>
                <a:gd name="connsiteX129" fmla="*/ 143256 w 1314450"/>
                <a:gd name="connsiteY129" fmla="*/ 1116902 h 1876425"/>
                <a:gd name="connsiteX130" fmla="*/ 145637 w 1314450"/>
                <a:gd name="connsiteY130" fmla="*/ 1102805 h 1876425"/>
                <a:gd name="connsiteX131" fmla="*/ 130111 w 1314450"/>
                <a:gd name="connsiteY131" fmla="*/ 1098804 h 1876425"/>
                <a:gd name="connsiteX132" fmla="*/ 130683 w 1314450"/>
                <a:gd name="connsiteY132" fmla="*/ 1082993 h 1876425"/>
                <a:gd name="connsiteX133" fmla="*/ 128207 w 1314450"/>
                <a:gd name="connsiteY133" fmla="*/ 1069753 h 1876425"/>
                <a:gd name="connsiteX134" fmla="*/ 124873 w 1314450"/>
                <a:gd name="connsiteY134" fmla="*/ 1062514 h 1876425"/>
                <a:gd name="connsiteX135" fmla="*/ 120396 w 1314450"/>
                <a:gd name="connsiteY135" fmla="*/ 1063847 h 1876425"/>
                <a:gd name="connsiteX136" fmla="*/ 121444 w 1314450"/>
                <a:gd name="connsiteY136" fmla="*/ 1059085 h 1876425"/>
                <a:gd name="connsiteX137" fmla="*/ 143827 w 1314450"/>
                <a:gd name="connsiteY137" fmla="*/ 1038606 h 1876425"/>
                <a:gd name="connsiteX138" fmla="*/ 169450 w 1314450"/>
                <a:gd name="connsiteY138" fmla="*/ 1038035 h 1876425"/>
                <a:gd name="connsiteX139" fmla="*/ 188405 w 1314450"/>
                <a:gd name="connsiteY139" fmla="*/ 1030129 h 1876425"/>
                <a:gd name="connsiteX140" fmla="*/ 180404 w 1314450"/>
                <a:gd name="connsiteY140" fmla="*/ 1022604 h 1876425"/>
                <a:gd name="connsiteX141" fmla="*/ 192595 w 1314450"/>
                <a:gd name="connsiteY141" fmla="*/ 1010793 h 1876425"/>
                <a:gd name="connsiteX142" fmla="*/ 188595 w 1314450"/>
                <a:gd name="connsiteY142" fmla="*/ 1008317 h 1876425"/>
                <a:gd name="connsiteX143" fmla="*/ 191357 w 1314450"/>
                <a:gd name="connsiteY143" fmla="*/ 1005364 h 1876425"/>
                <a:gd name="connsiteX144" fmla="*/ 186118 w 1314450"/>
                <a:gd name="connsiteY144" fmla="*/ 991743 h 1876425"/>
                <a:gd name="connsiteX145" fmla="*/ 208121 w 1314450"/>
                <a:gd name="connsiteY145" fmla="*/ 982123 h 1876425"/>
                <a:gd name="connsiteX146" fmla="*/ 241268 w 1314450"/>
                <a:gd name="connsiteY146" fmla="*/ 979742 h 1876425"/>
                <a:gd name="connsiteX147" fmla="*/ 242983 w 1314450"/>
                <a:gd name="connsiteY147" fmla="*/ 975455 h 1876425"/>
                <a:gd name="connsiteX148" fmla="*/ 240316 w 1314450"/>
                <a:gd name="connsiteY148" fmla="*/ 964597 h 1876425"/>
                <a:gd name="connsiteX149" fmla="*/ 248221 w 1314450"/>
                <a:gd name="connsiteY149" fmla="*/ 962120 h 1876425"/>
                <a:gd name="connsiteX150" fmla="*/ 244221 w 1314450"/>
                <a:gd name="connsiteY150" fmla="*/ 951167 h 1876425"/>
                <a:gd name="connsiteX151" fmla="*/ 249555 w 1314450"/>
                <a:gd name="connsiteY151" fmla="*/ 945071 h 1876425"/>
                <a:gd name="connsiteX152" fmla="*/ 243935 w 1314450"/>
                <a:gd name="connsiteY152" fmla="*/ 943261 h 1876425"/>
                <a:gd name="connsiteX153" fmla="*/ 235172 w 1314450"/>
                <a:gd name="connsiteY153" fmla="*/ 932021 h 1876425"/>
                <a:gd name="connsiteX154" fmla="*/ 224409 w 1314450"/>
                <a:gd name="connsiteY154" fmla="*/ 935831 h 1876425"/>
                <a:gd name="connsiteX155" fmla="*/ 223266 w 1314450"/>
                <a:gd name="connsiteY155" fmla="*/ 927259 h 1876425"/>
                <a:gd name="connsiteX156" fmla="*/ 215741 w 1314450"/>
                <a:gd name="connsiteY156" fmla="*/ 914591 h 1876425"/>
                <a:gd name="connsiteX157" fmla="*/ 198596 w 1314450"/>
                <a:gd name="connsiteY157" fmla="*/ 921353 h 1876425"/>
                <a:gd name="connsiteX158" fmla="*/ 200025 w 1314450"/>
                <a:gd name="connsiteY158" fmla="*/ 929640 h 1876425"/>
                <a:gd name="connsiteX159" fmla="*/ 190024 w 1314450"/>
                <a:gd name="connsiteY159" fmla="*/ 928021 h 1876425"/>
                <a:gd name="connsiteX160" fmla="*/ 178975 w 1314450"/>
                <a:gd name="connsiteY160" fmla="*/ 919925 h 1876425"/>
                <a:gd name="connsiteX161" fmla="*/ 163544 w 1314450"/>
                <a:gd name="connsiteY161" fmla="*/ 924116 h 1876425"/>
                <a:gd name="connsiteX162" fmla="*/ 161449 w 1314450"/>
                <a:gd name="connsiteY162" fmla="*/ 904875 h 1876425"/>
                <a:gd name="connsiteX163" fmla="*/ 153352 w 1314450"/>
                <a:gd name="connsiteY163" fmla="*/ 907161 h 1876425"/>
                <a:gd name="connsiteX164" fmla="*/ 147828 w 1314450"/>
                <a:gd name="connsiteY164" fmla="*/ 904780 h 1876425"/>
                <a:gd name="connsiteX165" fmla="*/ 143351 w 1314450"/>
                <a:gd name="connsiteY165" fmla="*/ 907256 h 1876425"/>
                <a:gd name="connsiteX166" fmla="*/ 135350 w 1314450"/>
                <a:gd name="connsiteY166" fmla="*/ 882206 h 1876425"/>
                <a:gd name="connsiteX167" fmla="*/ 129445 w 1314450"/>
                <a:gd name="connsiteY167" fmla="*/ 882015 h 1876425"/>
                <a:gd name="connsiteX168" fmla="*/ 123254 w 1314450"/>
                <a:gd name="connsiteY168" fmla="*/ 872966 h 1876425"/>
                <a:gd name="connsiteX169" fmla="*/ 117443 w 1314450"/>
                <a:gd name="connsiteY169" fmla="*/ 856298 h 1876425"/>
                <a:gd name="connsiteX170" fmla="*/ 112490 w 1314450"/>
                <a:gd name="connsiteY170" fmla="*/ 858298 h 1876425"/>
                <a:gd name="connsiteX171" fmla="*/ 110585 w 1314450"/>
                <a:gd name="connsiteY171" fmla="*/ 866680 h 1876425"/>
                <a:gd name="connsiteX172" fmla="*/ 105537 w 1314450"/>
                <a:gd name="connsiteY172" fmla="*/ 873157 h 1876425"/>
                <a:gd name="connsiteX173" fmla="*/ 97631 w 1314450"/>
                <a:gd name="connsiteY173" fmla="*/ 871919 h 1876425"/>
                <a:gd name="connsiteX174" fmla="*/ 88964 w 1314450"/>
                <a:gd name="connsiteY174" fmla="*/ 877348 h 1876425"/>
                <a:gd name="connsiteX175" fmla="*/ 76581 w 1314450"/>
                <a:gd name="connsiteY175" fmla="*/ 871157 h 1876425"/>
                <a:gd name="connsiteX176" fmla="*/ 72866 w 1314450"/>
                <a:gd name="connsiteY176" fmla="*/ 874204 h 1876425"/>
                <a:gd name="connsiteX177" fmla="*/ 63341 w 1314450"/>
                <a:gd name="connsiteY177" fmla="*/ 872204 h 1876425"/>
                <a:gd name="connsiteX178" fmla="*/ 62103 w 1314450"/>
                <a:gd name="connsiteY178" fmla="*/ 869537 h 1876425"/>
                <a:gd name="connsiteX179" fmla="*/ 59055 w 1314450"/>
                <a:gd name="connsiteY179" fmla="*/ 869823 h 1876425"/>
                <a:gd name="connsiteX180" fmla="*/ 60579 w 1314450"/>
                <a:gd name="connsiteY180" fmla="*/ 864870 h 1876425"/>
                <a:gd name="connsiteX181" fmla="*/ 56864 w 1314450"/>
                <a:gd name="connsiteY181" fmla="*/ 860298 h 1876425"/>
                <a:gd name="connsiteX182" fmla="*/ 50482 w 1314450"/>
                <a:gd name="connsiteY182" fmla="*/ 870014 h 1876425"/>
                <a:gd name="connsiteX183" fmla="*/ 56674 w 1314450"/>
                <a:gd name="connsiteY183" fmla="*/ 876586 h 1876425"/>
                <a:gd name="connsiteX184" fmla="*/ 60579 w 1314450"/>
                <a:gd name="connsiteY184" fmla="*/ 888302 h 1876425"/>
                <a:gd name="connsiteX185" fmla="*/ 58007 w 1314450"/>
                <a:gd name="connsiteY185" fmla="*/ 893731 h 1876425"/>
                <a:gd name="connsiteX186" fmla="*/ 54197 w 1314450"/>
                <a:gd name="connsiteY186" fmla="*/ 894112 h 1876425"/>
                <a:gd name="connsiteX187" fmla="*/ 34671 w 1314450"/>
                <a:gd name="connsiteY187" fmla="*/ 884777 h 1876425"/>
                <a:gd name="connsiteX188" fmla="*/ 47816 w 1314450"/>
                <a:gd name="connsiteY188" fmla="*/ 869252 h 1876425"/>
                <a:gd name="connsiteX189" fmla="*/ 33147 w 1314450"/>
                <a:gd name="connsiteY189" fmla="*/ 860108 h 1876425"/>
                <a:gd name="connsiteX190" fmla="*/ 25622 w 1314450"/>
                <a:gd name="connsiteY190" fmla="*/ 851726 h 1876425"/>
                <a:gd name="connsiteX191" fmla="*/ 20193 w 1314450"/>
                <a:gd name="connsiteY191" fmla="*/ 838962 h 1876425"/>
                <a:gd name="connsiteX192" fmla="*/ 16478 w 1314450"/>
                <a:gd name="connsiteY192" fmla="*/ 813530 h 1876425"/>
                <a:gd name="connsiteX193" fmla="*/ 9525 w 1314450"/>
                <a:gd name="connsiteY193" fmla="*/ 806482 h 1876425"/>
                <a:gd name="connsiteX194" fmla="*/ 11049 w 1314450"/>
                <a:gd name="connsiteY194" fmla="*/ 796862 h 1876425"/>
                <a:gd name="connsiteX195" fmla="*/ 38576 w 1314450"/>
                <a:gd name="connsiteY195" fmla="*/ 785432 h 1876425"/>
                <a:gd name="connsiteX196" fmla="*/ 85820 w 1314450"/>
                <a:gd name="connsiteY196" fmla="*/ 796957 h 1876425"/>
                <a:gd name="connsiteX197" fmla="*/ 103061 w 1314450"/>
                <a:gd name="connsiteY197" fmla="*/ 797338 h 1876425"/>
                <a:gd name="connsiteX198" fmla="*/ 103156 w 1314450"/>
                <a:gd name="connsiteY198" fmla="*/ 785432 h 1876425"/>
                <a:gd name="connsiteX199" fmla="*/ 111919 w 1314450"/>
                <a:gd name="connsiteY199" fmla="*/ 774668 h 1876425"/>
                <a:gd name="connsiteX200" fmla="*/ 120777 w 1314450"/>
                <a:gd name="connsiteY200" fmla="*/ 769525 h 1876425"/>
                <a:gd name="connsiteX201" fmla="*/ 124396 w 1314450"/>
                <a:gd name="connsiteY201" fmla="*/ 754666 h 1876425"/>
                <a:gd name="connsiteX202" fmla="*/ 132302 w 1314450"/>
                <a:gd name="connsiteY202" fmla="*/ 744569 h 1876425"/>
                <a:gd name="connsiteX203" fmla="*/ 141732 w 1314450"/>
                <a:gd name="connsiteY203" fmla="*/ 716090 h 1876425"/>
                <a:gd name="connsiteX204" fmla="*/ 144685 w 1314450"/>
                <a:gd name="connsiteY204" fmla="*/ 687229 h 1876425"/>
                <a:gd name="connsiteX205" fmla="*/ 140780 w 1314450"/>
                <a:gd name="connsiteY205" fmla="*/ 688086 h 1876425"/>
                <a:gd name="connsiteX206" fmla="*/ 128778 w 1314450"/>
                <a:gd name="connsiteY206" fmla="*/ 671703 h 1876425"/>
                <a:gd name="connsiteX207" fmla="*/ 120301 w 1314450"/>
                <a:gd name="connsiteY207" fmla="*/ 665321 h 1876425"/>
                <a:gd name="connsiteX208" fmla="*/ 107537 w 1314450"/>
                <a:gd name="connsiteY208" fmla="*/ 659702 h 1876425"/>
                <a:gd name="connsiteX209" fmla="*/ 110109 w 1314450"/>
                <a:gd name="connsiteY209" fmla="*/ 652272 h 1876425"/>
                <a:gd name="connsiteX210" fmla="*/ 92011 w 1314450"/>
                <a:gd name="connsiteY210" fmla="*/ 653701 h 1876425"/>
                <a:gd name="connsiteX211" fmla="*/ 95536 w 1314450"/>
                <a:gd name="connsiteY211" fmla="*/ 625983 h 1876425"/>
                <a:gd name="connsiteX212" fmla="*/ 94298 w 1314450"/>
                <a:gd name="connsiteY212" fmla="*/ 623411 h 1876425"/>
                <a:gd name="connsiteX213" fmla="*/ 91916 w 1314450"/>
                <a:gd name="connsiteY213" fmla="*/ 624078 h 1876425"/>
                <a:gd name="connsiteX214" fmla="*/ 91630 w 1314450"/>
                <a:gd name="connsiteY214" fmla="*/ 621316 h 1876425"/>
                <a:gd name="connsiteX215" fmla="*/ 89154 w 1314450"/>
                <a:gd name="connsiteY215" fmla="*/ 622554 h 1876425"/>
                <a:gd name="connsiteX216" fmla="*/ 87630 w 1314450"/>
                <a:gd name="connsiteY216" fmla="*/ 616553 h 1876425"/>
                <a:gd name="connsiteX217" fmla="*/ 92964 w 1314450"/>
                <a:gd name="connsiteY217" fmla="*/ 616744 h 1876425"/>
                <a:gd name="connsiteX218" fmla="*/ 98107 w 1314450"/>
                <a:gd name="connsiteY218" fmla="*/ 575120 h 1876425"/>
                <a:gd name="connsiteX219" fmla="*/ 111443 w 1314450"/>
                <a:gd name="connsiteY219" fmla="*/ 576644 h 1876425"/>
                <a:gd name="connsiteX220" fmla="*/ 115824 w 1314450"/>
                <a:gd name="connsiteY220" fmla="*/ 582930 h 1876425"/>
                <a:gd name="connsiteX221" fmla="*/ 118682 w 1314450"/>
                <a:gd name="connsiteY221" fmla="*/ 583216 h 1876425"/>
                <a:gd name="connsiteX222" fmla="*/ 124873 w 1314450"/>
                <a:gd name="connsiteY222" fmla="*/ 581787 h 1876425"/>
                <a:gd name="connsiteX223" fmla="*/ 126111 w 1314450"/>
                <a:gd name="connsiteY223" fmla="*/ 578453 h 1876425"/>
                <a:gd name="connsiteX224" fmla="*/ 130588 w 1314450"/>
                <a:gd name="connsiteY224" fmla="*/ 576644 h 1876425"/>
                <a:gd name="connsiteX225" fmla="*/ 151638 w 1314450"/>
                <a:gd name="connsiteY225" fmla="*/ 577977 h 1876425"/>
                <a:gd name="connsiteX226" fmla="*/ 151162 w 1314450"/>
                <a:gd name="connsiteY226" fmla="*/ 570643 h 1876425"/>
                <a:gd name="connsiteX227" fmla="*/ 146875 w 1314450"/>
                <a:gd name="connsiteY227" fmla="*/ 561785 h 1876425"/>
                <a:gd name="connsiteX228" fmla="*/ 151924 w 1314450"/>
                <a:gd name="connsiteY228" fmla="*/ 561880 h 1876425"/>
                <a:gd name="connsiteX229" fmla="*/ 148876 w 1314450"/>
                <a:gd name="connsiteY229" fmla="*/ 553308 h 1876425"/>
                <a:gd name="connsiteX230" fmla="*/ 170212 w 1314450"/>
                <a:gd name="connsiteY230" fmla="*/ 546164 h 1876425"/>
                <a:gd name="connsiteX231" fmla="*/ 166021 w 1314450"/>
                <a:gd name="connsiteY231" fmla="*/ 542449 h 1876425"/>
                <a:gd name="connsiteX232" fmla="*/ 169069 w 1314450"/>
                <a:gd name="connsiteY232" fmla="*/ 540163 h 1876425"/>
                <a:gd name="connsiteX233" fmla="*/ 168973 w 1314450"/>
                <a:gd name="connsiteY233" fmla="*/ 535972 h 1876425"/>
                <a:gd name="connsiteX234" fmla="*/ 159830 w 1314450"/>
                <a:gd name="connsiteY234" fmla="*/ 535686 h 1876425"/>
                <a:gd name="connsiteX235" fmla="*/ 159734 w 1314450"/>
                <a:gd name="connsiteY235" fmla="*/ 532924 h 1876425"/>
                <a:gd name="connsiteX236" fmla="*/ 127349 w 1314450"/>
                <a:gd name="connsiteY236" fmla="*/ 536353 h 1876425"/>
                <a:gd name="connsiteX237" fmla="*/ 126587 w 1314450"/>
                <a:gd name="connsiteY237" fmla="*/ 533591 h 1876425"/>
                <a:gd name="connsiteX238" fmla="*/ 106013 w 1314450"/>
                <a:gd name="connsiteY238" fmla="*/ 531971 h 1876425"/>
                <a:gd name="connsiteX239" fmla="*/ 110204 w 1314450"/>
                <a:gd name="connsiteY239" fmla="*/ 519494 h 1876425"/>
                <a:gd name="connsiteX240" fmla="*/ 97060 w 1314450"/>
                <a:gd name="connsiteY240" fmla="*/ 505778 h 1876425"/>
                <a:gd name="connsiteX241" fmla="*/ 83248 w 1314450"/>
                <a:gd name="connsiteY241" fmla="*/ 482251 h 1876425"/>
                <a:gd name="connsiteX242" fmla="*/ 87344 w 1314450"/>
                <a:gd name="connsiteY242" fmla="*/ 467201 h 1876425"/>
                <a:gd name="connsiteX243" fmla="*/ 70199 w 1314450"/>
                <a:gd name="connsiteY243" fmla="*/ 462344 h 1876425"/>
                <a:gd name="connsiteX244" fmla="*/ 42576 w 1314450"/>
                <a:gd name="connsiteY244" fmla="*/ 464725 h 1876425"/>
                <a:gd name="connsiteX245" fmla="*/ 34100 w 1314450"/>
                <a:gd name="connsiteY245" fmla="*/ 459772 h 1876425"/>
                <a:gd name="connsiteX246" fmla="*/ 48292 w 1314450"/>
                <a:gd name="connsiteY246" fmla="*/ 428530 h 1876425"/>
                <a:gd name="connsiteX247" fmla="*/ 58007 w 1314450"/>
                <a:gd name="connsiteY247" fmla="*/ 417671 h 1876425"/>
                <a:gd name="connsiteX248" fmla="*/ 62865 w 1314450"/>
                <a:gd name="connsiteY248" fmla="*/ 407861 h 1876425"/>
                <a:gd name="connsiteX249" fmla="*/ 56769 w 1314450"/>
                <a:gd name="connsiteY249" fmla="*/ 403955 h 1876425"/>
                <a:gd name="connsiteX250" fmla="*/ 101918 w 1314450"/>
                <a:gd name="connsiteY250" fmla="*/ 390716 h 1876425"/>
                <a:gd name="connsiteX251" fmla="*/ 96488 w 1314450"/>
                <a:gd name="connsiteY251" fmla="*/ 376523 h 1876425"/>
                <a:gd name="connsiteX252" fmla="*/ 111823 w 1314450"/>
                <a:gd name="connsiteY252" fmla="*/ 391382 h 1876425"/>
                <a:gd name="connsiteX253" fmla="*/ 122491 w 1314450"/>
                <a:gd name="connsiteY253" fmla="*/ 389001 h 1876425"/>
                <a:gd name="connsiteX254" fmla="*/ 123920 w 1314450"/>
                <a:gd name="connsiteY254" fmla="*/ 395573 h 1876425"/>
                <a:gd name="connsiteX255" fmla="*/ 139255 w 1314450"/>
                <a:gd name="connsiteY255" fmla="*/ 394621 h 1876425"/>
                <a:gd name="connsiteX256" fmla="*/ 153257 w 1314450"/>
                <a:gd name="connsiteY256" fmla="*/ 402717 h 1876425"/>
                <a:gd name="connsiteX257" fmla="*/ 156686 w 1314450"/>
                <a:gd name="connsiteY257" fmla="*/ 402908 h 1876425"/>
                <a:gd name="connsiteX258" fmla="*/ 154114 w 1314450"/>
                <a:gd name="connsiteY258" fmla="*/ 402146 h 1876425"/>
                <a:gd name="connsiteX259" fmla="*/ 154305 w 1314450"/>
                <a:gd name="connsiteY259" fmla="*/ 384429 h 1876425"/>
                <a:gd name="connsiteX260" fmla="*/ 144209 w 1314450"/>
                <a:gd name="connsiteY260" fmla="*/ 349568 h 1876425"/>
                <a:gd name="connsiteX261" fmla="*/ 152591 w 1314450"/>
                <a:gd name="connsiteY261" fmla="*/ 341090 h 1876425"/>
                <a:gd name="connsiteX262" fmla="*/ 170498 w 1314450"/>
                <a:gd name="connsiteY262" fmla="*/ 332899 h 1876425"/>
                <a:gd name="connsiteX263" fmla="*/ 173069 w 1314450"/>
                <a:gd name="connsiteY263" fmla="*/ 325660 h 1876425"/>
                <a:gd name="connsiteX264" fmla="*/ 169450 w 1314450"/>
                <a:gd name="connsiteY264" fmla="*/ 315563 h 1876425"/>
                <a:gd name="connsiteX265" fmla="*/ 163925 w 1314450"/>
                <a:gd name="connsiteY265" fmla="*/ 316802 h 1876425"/>
                <a:gd name="connsiteX266" fmla="*/ 168402 w 1314450"/>
                <a:gd name="connsiteY266" fmla="*/ 314611 h 1876425"/>
                <a:gd name="connsiteX267" fmla="*/ 166116 w 1314450"/>
                <a:gd name="connsiteY267" fmla="*/ 306991 h 1876425"/>
                <a:gd name="connsiteX268" fmla="*/ 232220 w 1314450"/>
                <a:gd name="connsiteY268" fmla="*/ 298514 h 1876425"/>
                <a:gd name="connsiteX269" fmla="*/ 239935 w 1314450"/>
                <a:gd name="connsiteY269" fmla="*/ 294704 h 1876425"/>
                <a:gd name="connsiteX270" fmla="*/ 247364 w 1314450"/>
                <a:gd name="connsiteY270" fmla="*/ 296323 h 1876425"/>
                <a:gd name="connsiteX271" fmla="*/ 238887 w 1314450"/>
                <a:gd name="connsiteY271" fmla="*/ 276892 h 1876425"/>
                <a:gd name="connsiteX272" fmla="*/ 234125 w 1314450"/>
                <a:gd name="connsiteY272" fmla="*/ 258032 h 1876425"/>
                <a:gd name="connsiteX273" fmla="*/ 249174 w 1314450"/>
                <a:gd name="connsiteY273" fmla="*/ 251174 h 1876425"/>
                <a:gd name="connsiteX274" fmla="*/ 273272 w 1314450"/>
                <a:gd name="connsiteY274" fmla="*/ 250793 h 1876425"/>
                <a:gd name="connsiteX275" fmla="*/ 263652 w 1314450"/>
                <a:gd name="connsiteY275" fmla="*/ 230219 h 1876425"/>
                <a:gd name="connsiteX276" fmla="*/ 274606 w 1314450"/>
                <a:gd name="connsiteY276" fmla="*/ 229553 h 1876425"/>
                <a:gd name="connsiteX277" fmla="*/ 281368 w 1314450"/>
                <a:gd name="connsiteY277" fmla="*/ 226409 h 1876425"/>
                <a:gd name="connsiteX278" fmla="*/ 276796 w 1314450"/>
                <a:gd name="connsiteY278" fmla="*/ 217170 h 1876425"/>
                <a:gd name="connsiteX279" fmla="*/ 284131 w 1314450"/>
                <a:gd name="connsiteY279" fmla="*/ 214789 h 1876425"/>
                <a:gd name="connsiteX280" fmla="*/ 276606 w 1314450"/>
                <a:gd name="connsiteY280" fmla="*/ 199835 h 1876425"/>
                <a:gd name="connsiteX281" fmla="*/ 271843 w 1314450"/>
                <a:gd name="connsiteY281" fmla="*/ 203454 h 1876425"/>
                <a:gd name="connsiteX282" fmla="*/ 268224 w 1314450"/>
                <a:gd name="connsiteY282" fmla="*/ 198120 h 1876425"/>
                <a:gd name="connsiteX283" fmla="*/ 263176 w 1314450"/>
                <a:gd name="connsiteY283" fmla="*/ 199644 h 1876425"/>
                <a:gd name="connsiteX284" fmla="*/ 254508 w 1314450"/>
                <a:gd name="connsiteY284" fmla="*/ 171736 h 1876425"/>
                <a:gd name="connsiteX285" fmla="*/ 258318 w 1314450"/>
                <a:gd name="connsiteY285" fmla="*/ 175736 h 1876425"/>
                <a:gd name="connsiteX286" fmla="*/ 261461 w 1314450"/>
                <a:gd name="connsiteY286" fmla="*/ 174403 h 1876425"/>
                <a:gd name="connsiteX287" fmla="*/ 258604 w 1314450"/>
                <a:gd name="connsiteY287" fmla="*/ 167354 h 1876425"/>
                <a:gd name="connsiteX288" fmla="*/ 270320 w 1314450"/>
                <a:gd name="connsiteY288" fmla="*/ 160401 h 1876425"/>
                <a:gd name="connsiteX289" fmla="*/ 273653 w 1314450"/>
                <a:gd name="connsiteY289" fmla="*/ 161163 h 1876425"/>
                <a:gd name="connsiteX290" fmla="*/ 272605 w 1314450"/>
                <a:gd name="connsiteY290" fmla="*/ 158115 h 1876425"/>
                <a:gd name="connsiteX291" fmla="*/ 281464 w 1314450"/>
                <a:gd name="connsiteY291" fmla="*/ 159829 h 1876425"/>
                <a:gd name="connsiteX292" fmla="*/ 311372 w 1314450"/>
                <a:gd name="connsiteY292" fmla="*/ 139351 h 1876425"/>
                <a:gd name="connsiteX293" fmla="*/ 314325 w 1314450"/>
                <a:gd name="connsiteY293" fmla="*/ 133921 h 1876425"/>
                <a:gd name="connsiteX294" fmla="*/ 330232 w 1314450"/>
                <a:gd name="connsiteY294" fmla="*/ 128683 h 1876425"/>
                <a:gd name="connsiteX295" fmla="*/ 326898 w 1314450"/>
                <a:gd name="connsiteY295" fmla="*/ 109728 h 1876425"/>
                <a:gd name="connsiteX296" fmla="*/ 328232 w 1314450"/>
                <a:gd name="connsiteY296" fmla="*/ 117062 h 1876425"/>
                <a:gd name="connsiteX297" fmla="*/ 335089 w 1314450"/>
                <a:gd name="connsiteY297" fmla="*/ 114491 h 1876425"/>
                <a:gd name="connsiteX298" fmla="*/ 337947 w 1314450"/>
                <a:gd name="connsiteY298" fmla="*/ 125159 h 1876425"/>
                <a:gd name="connsiteX299" fmla="*/ 340328 w 1314450"/>
                <a:gd name="connsiteY299" fmla="*/ 124492 h 1876425"/>
                <a:gd name="connsiteX300" fmla="*/ 338518 w 1314450"/>
                <a:gd name="connsiteY300" fmla="*/ 117729 h 1876425"/>
                <a:gd name="connsiteX301" fmla="*/ 343948 w 1314450"/>
                <a:gd name="connsiteY301" fmla="*/ 119348 h 1876425"/>
                <a:gd name="connsiteX302" fmla="*/ 348139 w 1314450"/>
                <a:gd name="connsiteY302" fmla="*/ 133541 h 1876425"/>
                <a:gd name="connsiteX303" fmla="*/ 363474 w 1314450"/>
                <a:gd name="connsiteY303" fmla="*/ 142780 h 1876425"/>
                <a:gd name="connsiteX304" fmla="*/ 382905 w 1314450"/>
                <a:gd name="connsiteY304" fmla="*/ 147066 h 1876425"/>
                <a:gd name="connsiteX305" fmla="*/ 383286 w 1314450"/>
                <a:gd name="connsiteY305" fmla="*/ 149924 h 1876425"/>
                <a:gd name="connsiteX306" fmla="*/ 390811 w 1314450"/>
                <a:gd name="connsiteY306" fmla="*/ 148876 h 1876425"/>
                <a:gd name="connsiteX307" fmla="*/ 399192 w 1314450"/>
                <a:gd name="connsiteY307" fmla="*/ 154115 h 1876425"/>
                <a:gd name="connsiteX308" fmla="*/ 403003 w 1314450"/>
                <a:gd name="connsiteY308" fmla="*/ 147447 h 1876425"/>
                <a:gd name="connsiteX309" fmla="*/ 429292 w 1314450"/>
                <a:gd name="connsiteY309" fmla="*/ 149733 h 1876425"/>
                <a:gd name="connsiteX310" fmla="*/ 439102 w 1314450"/>
                <a:gd name="connsiteY310" fmla="*/ 158020 h 1876425"/>
                <a:gd name="connsiteX311" fmla="*/ 440245 w 1314450"/>
                <a:gd name="connsiteY311" fmla="*/ 150781 h 1876425"/>
                <a:gd name="connsiteX312" fmla="*/ 451009 w 1314450"/>
                <a:gd name="connsiteY312" fmla="*/ 159449 h 1876425"/>
                <a:gd name="connsiteX313" fmla="*/ 453390 w 1314450"/>
                <a:gd name="connsiteY313" fmla="*/ 158210 h 1876425"/>
                <a:gd name="connsiteX314" fmla="*/ 464058 w 1314450"/>
                <a:gd name="connsiteY314" fmla="*/ 171164 h 1876425"/>
                <a:gd name="connsiteX315" fmla="*/ 465677 w 1314450"/>
                <a:gd name="connsiteY315" fmla="*/ 169640 h 1876425"/>
                <a:gd name="connsiteX316" fmla="*/ 468630 w 1314450"/>
                <a:gd name="connsiteY316" fmla="*/ 172688 h 1876425"/>
                <a:gd name="connsiteX317" fmla="*/ 466344 w 1314450"/>
                <a:gd name="connsiteY317" fmla="*/ 179546 h 1876425"/>
                <a:gd name="connsiteX318" fmla="*/ 468820 w 1314450"/>
                <a:gd name="connsiteY318" fmla="*/ 188976 h 1876425"/>
                <a:gd name="connsiteX319" fmla="*/ 483870 w 1314450"/>
                <a:gd name="connsiteY319" fmla="*/ 181642 h 1876425"/>
                <a:gd name="connsiteX320" fmla="*/ 485680 w 1314450"/>
                <a:gd name="connsiteY320" fmla="*/ 188786 h 1876425"/>
                <a:gd name="connsiteX321" fmla="*/ 488823 w 1314450"/>
                <a:gd name="connsiteY321" fmla="*/ 187547 h 1876425"/>
                <a:gd name="connsiteX322" fmla="*/ 499205 w 1314450"/>
                <a:gd name="connsiteY322" fmla="*/ 203168 h 1876425"/>
                <a:gd name="connsiteX323" fmla="*/ 493776 w 1314450"/>
                <a:gd name="connsiteY323" fmla="*/ 207454 h 1876425"/>
                <a:gd name="connsiteX324" fmla="*/ 498539 w 1314450"/>
                <a:gd name="connsiteY324" fmla="*/ 213265 h 1876425"/>
                <a:gd name="connsiteX325" fmla="*/ 507302 w 1314450"/>
                <a:gd name="connsiteY325" fmla="*/ 210788 h 1876425"/>
                <a:gd name="connsiteX326" fmla="*/ 501586 w 1314450"/>
                <a:gd name="connsiteY326" fmla="*/ 214027 h 1876425"/>
                <a:gd name="connsiteX327" fmla="*/ 501872 w 1314450"/>
                <a:gd name="connsiteY327" fmla="*/ 217932 h 1876425"/>
                <a:gd name="connsiteX328" fmla="*/ 496634 w 1314450"/>
                <a:gd name="connsiteY328" fmla="*/ 221837 h 1876425"/>
                <a:gd name="connsiteX329" fmla="*/ 485870 w 1314450"/>
                <a:gd name="connsiteY329" fmla="*/ 225552 h 1876425"/>
                <a:gd name="connsiteX330" fmla="*/ 469392 w 1314450"/>
                <a:gd name="connsiteY330" fmla="*/ 246412 h 1876425"/>
                <a:gd name="connsiteX331" fmla="*/ 464630 w 1314450"/>
                <a:gd name="connsiteY331" fmla="*/ 243935 h 1876425"/>
                <a:gd name="connsiteX332" fmla="*/ 460534 w 1314450"/>
                <a:gd name="connsiteY332" fmla="*/ 249650 h 1876425"/>
                <a:gd name="connsiteX333" fmla="*/ 464534 w 1314450"/>
                <a:gd name="connsiteY333" fmla="*/ 254508 h 1876425"/>
                <a:gd name="connsiteX334" fmla="*/ 457486 w 1314450"/>
                <a:gd name="connsiteY334" fmla="*/ 265557 h 1876425"/>
                <a:gd name="connsiteX335" fmla="*/ 466154 w 1314450"/>
                <a:gd name="connsiteY335" fmla="*/ 277940 h 1876425"/>
                <a:gd name="connsiteX336" fmla="*/ 455105 w 1314450"/>
                <a:gd name="connsiteY336" fmla="*/ 271462 h 1876425"/>
                <a:gd name="connsiteX337" fmla="*/ 450437 w 1314450"/>
                <a:gd name="connsiteY337" fmla="*/ 272225 h 1876425"/>
                <a:gd name="connsiteX338" fmla="*/ 425863 w 1314450"/>
                <a:gd name="connsiteY338" fmla="*/ 297085 h 1876425"/>
                <a:gd name="connsiteX339" fmla="*/ 450247 w 1314450"/>
                <a:gd name="connsiteY339" fmla="*/ 323469 h 1876425"/>
                <a:gd name="connsiteX340" fmla="*/ 456533 w 1314450"/>
                <a:gd name="connsiteY340" fmla="*/ 334042 h 1876425"/>
                <a:gd name="connsiteX341" fmla="*/ 456629 w 1314450"/>
                <a:gd name="connsiteY341" fmla="*/ 338900 h 1876425"/>
                <a:gd name="connsiteX342" fmla="*/ 446723 w 1314450"/>
                <a:gd name="connsiteY342" fmla="*/ 343471 h 1876425"/>
                <a:gd name="connsiteX343" fmla="*/ 454819 w 1314450"/>
                <a:gd name="connsiteY343" fmla="*/ 351568 h 1876425"/>
                <a:gd name="connsiteX344" fmla="*/ 451961 w 1314450"/>
                <a:gd name="connsiteY344" fmla="*/ 355854 h 1876425"/>
                <a:gd name="connsiteX345" fmla="*/ 437864 w 1314450"/>
                <a:gd name="connsiteY345" fmla="*/ 364903 h 1876425"/>
                <a:gd name="connsiteX346" fmla="*/ 437483 w 1314450"/>
                <a:gd name="connsiteY346" fmla="*/ 367856 h 1876425"/>
                <a:gd name="connsiteX347" fmla="*/ 430530 w 1314450"/>
                <a:gd name="connsiteY347" fmla="*/ 370808 h 1876425"/>
                <a:gd name="connsiteX348" fmla="*/ 432625 w 1314450"/>
                <a:gd name="connsiteY348" fmla="*/ 372332 h 1876425"/>
                <a:gd name="connsiteX349" fmla="*/ 419005 w 1314450"/>
                <a:gd name="connsiteY349" fmla="*/ 386715 h 1876425"/>
                <a:gd name="connsiteX350" fmla="*/ 422243 w 1314450"/>
                <a:gd name="connsiteY350" fmla="*/ 384048 h 1876425"/>
                <a:gd name="connsiteX351" fmla="*/ 425958 w 1314450"/>
                <a:gd name="connsiteY351" fmla="*/ 388334 h 1876425"/>
                <a:gd name="connsiteX352" fmla="*/ 410623 w 1314450"/>
                <a:gd name="connsiteY352" fmla="*/ 408051 h 1876425"/>
                <a:gd name="connsiteX353" fmla="*/ 415766 w 1314450"/>
                <a:gd name="connsiteY353" fmla="*/ 414147 h 1876425"/>
                <a:gd name="connsiteX354" fmla="*/ 402145 w 1314450"/>
                <a:gd name="connsiteY354" fmla="*/ 430816 h 1876425"/>
                <a:gd name="connsiteX355" fmla="*/ 395383 w 1314450"/>
                <a:gd name="connsiteY355" fmla="*/ 429292 h 1876425"/>
                <a:gd name="connsiteX356" fmla="*/ 390525 w 1314450"/>
                <a:gd name="connsiteY356" fmla="*/ 436054 h 1876425"/>
                <a:gd name="connsiteX357" fmla="*/ 395478 w 1314450"/>
                <a:gd name="connsiteY357" fmla="*/ 440531 h 1876425"/>
                <a:gd name="connsiteX358" fmla="*/ 381667 w 1314450"/>
                <a:gd name="connsiteY358" fmla="*/ 460724 h 1876425"/>
                <a:gd name="connsiteX359" fmla="*/ 382048 w 1314450"/>
                <a:gd name="connsiteY359" fmla="*/ 468154 h 1876425"/>
                <a:gd name="connsiteX360" fmla="*/ 379095 w 1314450"/>
                <a:gd name="connsiteY360" fmla="*/ 474821 h 1876425"/>
                <a:gd name="connsiteX361" fmla="*/ 379952 w 1314450"/>
                <a:gd name="connsiteY361" fmla="*/ 480536 h 1876425"/>
                <a:gd name="connsiteX362" fmla="*/ 393478 w 1314450"/>
                <a:gd name="connsiteY362" fmla="*/ 478155 h 1876425"/>
                <a:gd name="connsiteX363" fmla="*/ 408146 w 1314450"/>
                <a:gd name="connsiteY363" fmla="*/ 482632 h 1876425"/>
                <a:gd name="connsiteX364" fmla="*/ 412718 w 1314450"/>
                <a:gd name="connsiteY364" fmla="*/ 491395 h 1876425"/>
                <a:gd name="connsiteX365" fmla="*/ 413671 w 1314450"/>
                <a:gd name="connsiteY365" fmla="*/ 504254 h 1876425"/>
                <a:gd name="connsiteX366" fmla="*/ 430244 w 1314450"/>
                <a:gd name="connsiteY366" fmla="*/ 523685 h 1876425"/>
                <a:gd name="connsiteX367" fmla="*/ 428339 w 1314450"/>
                <a:gd name="connsiteY367" fmla="*/ 530638 h 1876425"/>
                <a:gd name="connsiteX368" fmla="*/ 421386 w 1314450"/>
                <a:gd name="connsiteY368" fmla="*/ 535305 h 1876425"/>
                <a:gd name="connsiteX369" fmla="*/ 417671 w 1314450"/>
                <a:gd name="connsiteY369" fmla="*/ 534258 h 1876425"/>
                <a:gd name="connsiteX370" fmla="*/ 410718 w 1314450"/>
                <a:gd name="connsiteY370" fmla="*/ 539496 h 1876425"/>
                <a:gd name="connsiteX371" fmla="*/ 388620 w 1314450"/>
                <a:gd name="connsiteY371" fmla="*/ 546830 h 1876425"/>
                <a:gd name="connsiteX372" fmla="*/ 388239 w 1314450"/>
                <a:gd name="connsiteY372" fmla="*/ 571595 h 1876425"/>
                <a:gd name="connsiteX373" fmla="*/ 384239 w 1314450"/>
                <a:gd name="connsiteY373" fmla="*/ 577691 h 1876425"/>
                <a:gd name="connsiteX374" fmla="*/ 403289 w 1314450"/>
                <a:gd name="connsiteY374" fmla="*/ 598265 h 1876425"/>
                <a:gd name="connsiteX375" fmla="*/ 422815 w 1314450"/>
                <a:gd name="connsiteY375" fmla="*/ 611505 h 1876425"/>
                <a:gd name="connsiteX376" fmla="*/ 416909 w 1314450"/>
                <a:gd name="connsiteY376" fmla="*/ 619316 h 1876425"/>
                <a:gd name="connsiteX377" fmla="*/ 421291 w 1314450"/>
                <a:gd name="connsiteY377" fmla="*/ 632746 h 1876425"/>
                <a:gd name="connsiteX378" fmla="*/ 441960 w 1314450"/>
                <a:gd name="connsiteY378" fmla="*/ 654749 h 1876425"/>
                <a:gd name="connsiteX379" fmla="*/ 435197 w 1314450"/>
                <a:gd name="connsiteY379" fmla="*/ 665036 h 1876425"/>
                <a:gd name="connsiteX380" fmla="*/ 445103 w 1314450"/>
                <a:gd name="connsiteY380" fmla="*/ 677990 h 1876425"/>
                <a:gd name="connsiteX381" fmla="*/ 456152 w 1314450"/>
                <a:gd name="connsiteY381" fmla="*/ 677704 h 1876425"/>
                <a:gd name="connsiteX382" fmla="*/ 456724 w 1314450"/>
                <a:gd name="connsiteY382" fmla="*/ 681323 h 1876425"/>
                <a:gd name="connsiteX383" fmla="*/ 465106 w 1314450"/>
                <a:gd name="connsiteY383" fmla="*/ 680466 h 1876425"/>
                <a:gd name="connsiteX384" fmla="*/ 469487 w 1314450"/>
                <a:gd name="connsiteY384" fmla="*/ 691039 h 1876425"/>
                <a:gd name="connsiteX385" fmla="*/ 478155 w 1314450"/>
                <a:gd name="connsiteY385" fmla="*/ 690944 h 1876425"/>
                <a:gd name="connsiteX386" fmla="*/ 495967 w 1314450"/>
                <a:gd name="connsiteY386" fmla="*/ 697135 h 1876425"/>
                <a:gd name="connsiteX387" fmla="*/ 497014 w 1314450"/>
                <a:gd name="connsiteY387" fmla="*/ 691991 h 1876425"/>
                <a:gd name="connsiteX388" fmla="*/ 501396 w 1314450"/>
                <a:gd name="connsiteY388" fmla="*/ 694658 h 1876425"/>
                <a:gd name="connsiteX389" fmla="*/ 500443 w 1314450"/>
                <a:gd name="connsiteY389" fmla="*/ 698659 h 1876425"/>
                <a:gd name="connsiteX390" fmla="*/ 517207 w 1314450"/>
                <a:gd name="connsiteY390" fmla="*/ 706184 h 1876425"/>
                <a:gd name="connsiteX391" fmla="*/ 532829 w 1314450"/>
                <a:gd name="connsiteY391" fmla="*/ 702659 h 1876425"/>
                <a:gd name="connsiteX392" fmla="*/ 538449 w 1314450"/>
                <a:gd name="connsiteY392" fmla="*/ 697897 h 1876425"/>
                <a:gd name="connsiteX393" fmla="*/ 554736 w 1314450"/>
                <a:gd name="connsiteY393" fmla="*/ 693420 h 1876425"/>
                <a:gd name="connsiteX394" fmla="*/ 571024 w 1314450"/>
                <a:gd name="connsiteY394" fmla="*/ 695516 h 1876425"/>
                <a:gd name="connsiteX395" fmla="*/ 606933 w 1314450"/>
                <a:gd name="connsiteY395" fmla="*/ 687515 h 1876425"/>
                <a:gd name="connsiteX396" fmla="*/ 610648 w 1314450"/>
                <a:gd name="connsiteY396" fmla="*/ 685324 h 1876425"/>
                <a:gd name="connsiteX397" fmla="*/ 609505 w 1314450"/>
                <a:gd name="connsiteY397" fmla="*/ 675799 h 1876425"/>
                <a:gd name="connsiteX398" fmla="*/ 613982 w 1314450"/>
                <a:gd name="connsiteY398" fmla="*/ 678085 h 1876425"/>
                <a:gd name="connsiteX399" fmla="*/ 619030 w 1314450"/>
                <a:gd name="connsiteY399" fmla="*/ 675894 h 1876425"/>
                <a:gd name="connsiteX400" fmla="*/ 622554 w 1314450"/>
                <a:gd name="connsiteY400" fmla="*/ 681895 h 1876425"/>
                <a:gd name="connsiteX401" fmla="*/ 625030 w 1314450"/>
                <a:gd name="connsiteY401" fmla="*/ 668846 h 1876425"/>
                <a:gd name="connsiteX402" fmla="*/ 627126 w 1314450"/>
                <a:gd name="connsiteY402" fmla="*/ 668941 h 1876425"/>
                <a:gd name="connsiteX403" fmla="*/ 626650 w 1314450"/>
                <a:gd name="connsiteY403" fmla="*/ 673037 h 1876425"/>
                <a:gd name="connsiteX404" fmla="*/ 629412 w 1314450"/>
                <a:gd name="connsiteY404" fmla="*/ 673513 h 1876425"/>
                <a:gd name="connsiteX405" fmla="*/ 629221 w 1314450"/>
                <a:gd name="connsiteY405" fmla="*/ 675799 h 1876425"/>
                <a:gd name="connsiteX406" fmla="*/ 636841 w 1314450"/>
                <a:gd name="connsiteY406" fmla="*/ 679609 h 1876425"/>
                <a:gd name="connsiteX407" fmla="*/ 641890 w 1314450"/>
                <a:gd name="connsiteY407" fmla="*/ 678561 h 1876425"/>
                <a:gd name="connsiteX408" fmla="*/ 646938 w 1314450"/>
                <a:gd name="connsiteY408" fmla="*/ 682085 h 1876425"/>
                <a:gd name="connsiteX409" fmla="*/ 655701 w 1314450"/>
                <a:gd name="connsiteY409" fmla="*/ 675704 h 1876425"/>
                <a:gd name="connsiteX410" fmla="*/ 665607 w 1314450"/>
                <a:gd name="connsiteY410" fmla="*/ 689229 h 1876425"/>
                <a:gd name="connsiteX411" fmla="*/ 668274 w 1314450"/>
                <a:gd name="connsiteY411" fmla="*/ 685514 h 1876425"/>
                <a:gd name="connsiteX412" fmla="*/ 676084 w 1314450"/>
                <a:gd name="connsiteY412" fmla="*/ 686943 h 1876425"/>
                <a:gd name="connsiteX413" fmla="*/ 675989 w 1314450"/>
                <a:gd name="connsiteY413" fmla="*/ 689134 h 1876425"/>
                <a:gd name="connsiteX414" fmla="*/ 680085 w 1314450"/>
                <a:gd name="connsiteY414" fmla="*/ 688467 h 1876425"/>
                <a:gd name="connsiteX415" fmla="*/ 677133 w 1314450"/>
                <a:gd name="connsiteY415" fmla="*/ 695230 h 1876425"/>
                <a:gd name="connsiteX416" fmla="*/ 681133 w 1314450"/>
                <a:gd name="connsiteY416" fmla="*/ 695801 h 1876425"/>
                <a:gd name="connsiteX417" fmla="*/ 681514 w 1314450"/>
                <a:gd name="connsiteY417" fmla="*/ 699611 h 1876425"/>
                <a:gd name="connsiteX418" fmla="*/ 690563 w 1314450"/>
                <a:gd name="connsiteY418" fmla="*/ 697040 h 1876425"/>
                <a:gd name="connsiteX419" fmla="*/ 689039 w 1314450"/>
                <a:gd name="connsiteY419" fmla="*/ 703136 h 1876425"/>
                <a:gd name="connsiteX420" fmla="*/ 699516 w 1314450"/>
                <a:gd name="connsiteY420" fmla="*/ 702088 h 1876425"/>
                <a:gd name="connsiteX421" fmla="*/ 699040 w 1314450"/>
                <a:gd name="connsiteY421" fmla="*/ 705421 h 1876425"/>
                <a:gd name="connsiteX422" fmla="*/ 695801 w 1314450"/>
                <a:gd name="connsiteY422" fmla="*/ 706374 h 1876425"/>
                <a:gd name="connsiteX423" fmla="*/ 707231 w 1314450"/>
                <a:gd name="connsiteY423" fmla="*/ 716661 h 1876425"/>
                <a:gd name="connsiteX424" fmla="*/ 719900 w 1314450"/>
                <a:gd name="connsiteY424" fmla="*/ 738378 h 1876425"/>
                <a:gd name="connsiteX425" fmla="*/ 723900 w 1314450"/>
                <a:gd name="connsiteY425" fmla="*/ 735521 h 1876425"/>
                <a:gd name="connsiteX426" fmla="*/ 725329 w 1314450"/>
                <a:gd name="connsiteY426" fmla="*/ 739140 h 1876425"/>
                <a:gd name="connsiteX427" fmla="*/ 721233 w 1314450"/>
                <a:gd name="connsiteY427" fmla="*/ 741712 h 1876425"/>
                <a:gd name="connsiteX428" fmla="*/ 719614 w 1314450"/>
                <a:gd name="connsiteY428" fmla="*/ 753618 h 1876425"/>
                <a:gd name="connsiteX429" fmla="*/ 722281 w 1314450"/>
                <a:gd name="connsiteY429" fmla="*/ 766096 h 1876425"/>
                <a:gd name="connsiteX430" fmla="*/ 726377 w 1314450"/>
                <a:gd name="connsiteY430" fmla="*/ 766096 h 1876425"/>
                <a:gd name="connsiteX431" fmla="*/ 745807 w 1314450"/>
                <a:gd name="connsiteY431" fmla="*/ 785051 h 1876425"/>
                <a:gd name="connsiteX432" fmla="*/ 750475 w 1314450"/>
                <a:gd name="connsiteY432" fmla="*/ 785051 h 1876425"/>
                <a:gd name="connsiteX433" fmla="*/ 778288 w 1314450"/>
                <a:gd name="connsiteY433" fmla="*/ 779336 h 1876425"/>
                <a:gd name="connsiteX434" fmla="*/ 797147 w 1314450"/>
                <a:gd name="connsiteY434" fmla="*/ 770858 h 1876425"/>
                <a:gd name="connsiteX435" fmla="*/ 801814 w 1314450"/>
                <a:gd name="connsiteY435" fmla="*/ 762000 h 1876425"/>
                <a:gd name="connsiteX436" fmla="*/ 797909 w 1314450"/>
                <a:gd name="connsiteY436" fmla="*/ 754761 h 1876425"/>
                <a:gd name="connsiteX437" fmla="*/ 805720 w 1314450"/>
                <a:gd name="connsiteY437" fmla="*/ 746189 h 1876425"/>
                <a:gd name="connsiteX438" fmla="*/ 811816 w 1314450"/>
                <a:gd name="connsiteY438" fmla="*/ 752189 h 1876425"/>
                <a:gd name="connsiteX439" fmla="*/ 817626 w 1314450"/>
                <a:gd name="connsiteY439" fmla="*/ 752666 h 1876425"/>
                <a:gd name="connsiteX440" fmla="*/ 822389 w 1314450"/>
                <a:gd name="connsiteY440" fmla="*/ 749046 h 1876425"/>
                <a:gd name="connsiteX441" fmla="*/ 819436 w 1314450"/>
                <a:gd name="connsiteY441" fmla="*/ 733425 h 1876425"/>
                <a:gd name="connsiteX442" fmla="*/ 811244 w 1314450"/>
                <a:gd name="connsiteY442" fmla="*/ 730758 h 1876425"/>
                <a:gd name="connsiteX443" fmla="*/ 810673 w 1314450"/>
                <a:gd name="connsiteY443" fmla="*/ 726758 h 1876425"/>
                <a:gd name="connsiteX444" fmla="*/ 805149 w 1314450"/>
                <a:gd name="connsiteY444" fmla="*/ 725805 h 1876425"/>
                <a:gd name="connsiteX445" fmla="*/ 806768 w 1314450"/>
                <a:gd name="connsiteY445" fmla="*/ 722281 h 1876425"/>
                <a:gd name="connsiteX446" fmla="*/ 789051 w 1314450"/>
                <a:gd name="connsiteY446" fmla="*/ 710756 h 1876425"/>
                <a:gd name="connsiteX447" fmla="*/ 775335 w 1314450"/>
                <a:gd name="connsiteY447" fmla="*/ 705517 h 1876425"/>
                <a:gd name="connsiteX448" fmla="*/ 773335 w 1314450"/>
                <a:gd name="connsiteY448" fmla="*/ 695801 h 1876425"/>
                <a:gd name="connsiteX449" fmla="*/ 764953 w 1314450"/>
                <a:gd name="connsiteY449" fmla="*/ 693611 h 1876425"/>
                <a:gd name="connsiteX450" fmla="*/ 759809 w 1314450"/>
                <a:gd name="connsiteY450" fmla="*/ 678752 h 1876425"/>
                <a:gd name="connsiteX451" fmla="*/ 756190 w 1314450"/>
                <a:gd name="connsiteY451" fmla="*/ 675418 h 1876425"/>
                <a:gd name="connsiteX452" fmla="*/ 751141 w 1314450"/>
                <a:gd name="connsiteY452" fmla="*/ 675227 h 1876425"/>
                <a:gd name="connsiteX453" fmla="*/ 754285 w 1314450"/>
                <a:gd name="connsiteY453" fmla="*/ 666369 h 1876425"/>
                <a:gd name="connsiteX454" fmla="*/ 757618 w 1314450"/>
                <a:gd name="connsiteY454" fmla="*/ 663893 h 1876425"/>
                <a:gd name="connsiteX455" fmla="*/ 761619 w 1314450"/>
                <a:gd name="connsiteY455" fmla="*/ 666655 h 1876425"/>
                <a:gd name="connsiteX456" fmla="*/ 765143 w 1314450"/>
                <a:gd name="connsiteY456" fmla="*/ 665798 h 1876425"/>
                <a:gd name="connsiteX457" fmla="*/ 766191 w 1314450"/>
                <a:gd name="connsiteY457" fmla="*/ 662845 h 1876425"/>
                <a:gd name="connsiteX458" fmla="*/ 761619 w 1314450"/>
                <a:gd name="connsiteY458" fmla="*/ 660273 h 1876425"/>
                <a:gd name="connsiteX459" fmla="*/ 762095 w 1314450"/>
                <a:gd name="connsiteY459" fmla="*/ 656273 h 1876425"/>
                <a:gd name="connsiteX460" fmla="*/ 765048 w 1314450"/>
                <a:gd name="connsiteY460" fmla="*/ 655415 h 1876425"/>
                <a:gd name="connsiteX461" fmla="*/ 765429 w 1314450"/>
                <a:gd name="connsiteY461" fmla="*/ 651510 h 1876425"/>
                <a:gd name="connsiteX462" fmla="*/ 762286 w 1314450"/>
                <a:gd name="connsiteY462" fmla="*/ 648176 h 1876425"/>
                <a:gd name="connsiteX463" fmla="*/ 768572 w 1314450"/>
                <a:gd name="connsiteY463" fmla="*/ 615125 h 1876425"/>
                <a:gd name="connsiteX464" fmla="*/ 767049 w 1314450"/>
                <a:gd name="connsiteY464" fmla="*/ 610934 h 1876425"/>
                <a:gd name="connsiteX465" fmla="*/ 760857 w 1314450"/>
                <a:gd name="connsiteY465" fmla="*/ 647510 h 1876425"/>
                <a:gd name="connsiteX466" fmla="*/ 759714 w 1314450"/>
                <a:gd name="connsiteY466" fmla="*/ 640080 h 1876425"/>
                <a:gd name="connsiteX467" fmla="*/ 765810 w 1314450"/>
                <a:gd name="connsiteY467" fmla="*/ 610743 h 1876425"/>
                <a:gd name="connsiteX468" fmla="*/ 748570 w 1314450"/>
                <a:gd name="connsiteY468" fmla="*/ 607600 h 1876425"/>
                <a:gd name="connsiteX469" fmla="*/ 746093 w 1314450"/>
                <a:gd name="connsiteY469" fmla="*/ 586931 h 1876425"/>
                <a:gd name="connsiteX470" fmla="*/ 733996 w 1314450"/>
                <a:gd name="connsiteY470" fmla="*/ 566833 h 1876425"/>
                <a:gd name="connsiteX471" fmla="*/ 741521 w 1314450"/>
                <a:gd name="connsiteY471" fmla="*/ 563404 h 1876425"/>
                <a:gd name="connsiteX472" fmla="*/ 739426 w 1314450"/>
                <a:gd name="connsiteY472" fmla="*/ 552641 h 1876425"/>
                <a:gd name="connsiteX473" fmla="*/ 743902 w 1314450"/>
                <a:gd name="connsiteY473" fmla="*/ 547497 h 1876425"/>
                <a:gd name="connsiteX474" fmla="*/ 748093 w 1314450"/>
                <a:gd name="connsiteY474" fmla="*/ 533305 h 1876425"/>
                <a:gd name="connsiteX475" fmla="*/ 753618 w 1314450"/>
                <a:gd name="connsiteY475" fmla="*/ 529876 h 1876425"/>
                <a:gd name="connsiteX476" fmla="*/ 753999 w 1314450"/>
                <a:gd name="connsiteY476" fmla="*/ 523113 h 1876425"/>
                <a:gd name="connsiteX477" fmla="*/ 760000 w 1314450"/>
                <a:gd name="connsiteY477" fmla="*/ 520446 h 1876425"/>
                <a:gd name="connsiteX478" fmla="*/ 764095 w 1314450"/>
                <a:gd name="connsiteY478" fmla="*/ 525590 h 1876425"/>
                <a:gd name="connsiteX479" fmla="*/ 759714 w 1314450"/>
                <a:gd name="connsiteY479" fmla="*/ 515969 h 1876425"/>
                <a:gd name="connsiteX480" fmla="*/ 768477 w 1314450"/>
                <a:gd name="connsiteY480" fmla="*/ 508826 h 1876425"/>
                <a:gd name="connsiteX481" fmla="*/ 771716 w 1314450"/>
                <a:gd name="connsiteY481" fmla="*/ 500729 h 1876425"/>
                <a:gd name="connsiteX482" fmla="*/ 775335 w 1314450"/>
                <a:gd name="connsiteY482" fmla="*/ 497205 h 1876425"/>
                <a:gd name="connsiteX483" fmla="*/ 782669 w 1314450"/>
                <a:gd name="connsiteY483" fmla="*/ 495586 h 1876425"/>
                <a:gd name="connsiteX484" fmla="*/ 782860 w 1314450"/>
                <a:gd name="connsiteY484" fmla="*/ 492347 h 1876425"/>
                <a:gd name="connsiteX485" fmla="*/ 796480 w 1314450"/>
                <a:gd name="connsiteY485" fmla="*/ 482441 h 1876425"/>
                <a:gd name="connsiteX486" fmla="*/ 806482 w 1314450"/>
                <a:gd name="connsiteY486" fmla="*/ 479679 h 1876425"/>
                <a:gd name="connsiteX487" fmla="*/ 803434 w 1314450"/>
                <a:gd name="connsiteY487" fmla="*/ 478155 h 1876425"/>
                <a:gd name="connsiteX488" fmla="*/ 803910 w 1314450"/>
                <a:gd name="connsiteY488" fmla="*/ 470535 h 1876425"/>
                <a:gd name="connsiteX489" fmla="*/ 812387 w 1314450"/>
                <a:gd name="connsiteY489" fmla="*/ 458438 h 1876425"/>
                <a:gd name="connsiteX490" fmla="*/ 802862 w 1314450"/>
                <a:gd name="connsiteY490" fmla="*/ 440055 h 1876425"/>
                <a:gd name="connsiteX491" fmla="*/ 786003 w 1314450"/>
                <a:gd name="connsiteY491" fmla="*/ 419100 h 1876425"/>
                <a:gd name="connsiteX492" fmla="*/ 789432 w 1314450"/>
                <a:gd name="connsiteY492" fmla="*/ 422243 h 1876425"/>
                <a:gd name="connsiteX493" fmla="*/ 798862 w 1314450"/>
                <a:gd name="connsiteY493" fmla="*/ 411766 h 1876425"/>
                <a:gd name="connsiteX494" fmla="*/ 793242 w 1314450"/>
                <a:gd name="connsiteY494" fmla="*/ 403860 h 1876425"/>
                <a:gd name="connsiteX495" fmla="*/ 798862 w 1314450"/>
                <a:gd name="connsiteY495" fmla="*/ 400050 h 1876425"/>
                <a:gd name="connsiteX496" fmla="*/ 792670 w 1314450"/>
                <a:gd name="connsiteY496" fmla="*/ 388049 h 1876425"/>
                <a:gd name="connsiteX497" fmla="*/ 790575 w 1314450"/>
                <a:gd name="connsiteY497" fmla="*/ 389001 h 1876425"/>
                <a:gd name="connsiteX498" fmla="*/ 775240 w 1314450"/>
                <a:gd name="connsiteY498" fmla="*/ 369284 h 1876425"/>
                <a:gd name="connsiteX499" fmla="*/ 767334 w 1314450"/>
                <a:gd name="connsiteY499" fmla="*/ 372713 h 1876425"/>
                <a:gd name="connsiteX500" fmla="*/ 761619 w 1314450"/>
                <a:gd name="connsiteY500" fmla="*/ 355854 h 1876425"/>
                <a:gd name="connsiteX501" fmla="*/ 761619 w 1314450"/>
                <a:gd name="connsiteY501" fmla="*/ 341090 h 1876425"/>
                <a:gd name="connsiteX502" fmla="*/ 754475 w 1314450"/>
                <a:gd name="connsiteY502" fmla="*/ 342043 h 1876425"/>
                <a:gd name="connsiteX503" fmla="*/ 752666 w 1314450"/>
                <a:gd name="connsiteY503" fmla="*/ 337566 h 1876425"/>
                <a:gd name="connsiteX504" fmla="*/ 748379 w 1314450"/>
                <a:gd name="connsiteY504" fmla="*/ 341186 h 1876425"/>
                <a:gd name="connsiteX505" fmla="*/ 743331 w 1314450"/>
                <a:gd name="connsiteY505" fmla="*/ 313658 h 1876425"/>
                <a:gd name="connsiteX506" fmla="*/ 745522 w 1314450"/>
                <a:gd name="connsiteY506" fmla="*/ 312706 h 1876425"/>
                <a:gd name="connsiteX507" fmla="*/ 741045 w 1314450"/>
                <a:gd name="connsiteY507" fmla="*/ 301752 h 1876425"/>
                <a:gd name="connsiteX508" fmla="*/ 751427 w 1314450"/>
                <a:gd name="connsiteY508" fmla="*/ 293846 h 1876425"/>
                <a:gd name="connsiteX509" fmla="*/ 747332 w 1314450"/>
                <a:gd name="connsiteY509" fmla="*/ 284226 h 1876425"/>
                <a:gd name="connsiteX510" fmla="*/ 751237 w 1314450"/>
                <a:gd name="connsiteY510" fmla="*/ 282321 h 1876425"/>
                <a:gd name="connsiteX511" fmla="*/ 748093 w 1314450"/>
                <a:gd name="connsiteY511" fmla="*/ 273177 h 1876425"/>
                <a:gd name="connsiteX512" fmla="*/ 753618 w 1314450"/>
                <a:gd name="connsiteY512" fmla="*/ 254603 h 1876425"/>
                <a:gd name="connsiteX513" fmla="*/ 751141 w 1314450"/>
                <a:gd name="connsiteY513" fmla="*/ 244221 h 1876425"/>
                <a:gd name="connsiteX514" fmla="*/ 748379 w 1314450"/>
                <a:gd name="connsiteY514" fmla="*/ 245174 h 1876425"/>
                <a:gd name="connsiteX515" fmla="*/ 746950 w 1314450"/>
                <a:gd name="connsiteY515" fmla="*/ 234982 h 1876425"/>
                <a:gd name="connsiteX516" fmla="*/ 744188 w 1314450"/>
                <a:gd name="connsiteY516" fmla="*/ 233934 h 1876425"/>
                <a:gd name="connsiteX517" fmla="*/ 743712 w 1314450"/>
                <a:gd name="connsiteY517" fmla="*/ 226695 h 1876425"/>
                <a:gd name="connsiteX518" fmla="*/ 747808 w 1314450"/>
                <a:gd name="connsiteY518" fmla="*/ 223933 h 1876425"/>
                <a:gd name="connsiteX519" fmla="*/ 736568 w 1314450"/>
                <a:gd name="connsiteY519" fmla="*/ 206502 h 1876425"/>
                <a:gd name="connsiteX520" fmla="*/ 739521 w 1314450"/>
                <a:gd name="connsiteY520" fmla="*/ 206978 h 1876425"/>
                <a:gd name="connsiteX521" fmla="*/ 737807 w 1314450"/>
                <a:gd name="connsiteY521" fmla="*/ 202692 h 1876425"/>
                <a:gd name="connsiteX522" fmla="*/ 749046 w 1314450"/>
                <a:gd name="connsiteY522" fmla="*/ 200501 h 1876425"/>
                <a:gd name="connsiteX523" fmla="*/ 764286 w 1314450"/>
                <a:gd name="connsiteY523" fmla="*/ 203740 h 1876425"/>
                <a:gd name="connsiteX524" fmla="*/ 767525 w 1314450"/>
                <a:gd name="connsiteY524" fmla="*/ 223076 h 1876425"/>
                <a:gd name="connsiteX525" fmla="*/ 777716 w 1314450"/>
                <a:gd name="connsiteY525" fmla="*/ 221266 h 1876425"/>
                <a:gd name="connsiteX526" fmla="*/ 784384 w 1314450"/>
                <a:gd name="connsiteY526" fmla="*/ 219456 h 1876425"/>
                <a:gd name="connsiteX527" fmla="*/ 782384 w 1314450"/>
                <a:gd name="connsiteY527" fmla="*/ 202025 h 1876425"/>
                <a:gd name="connsiteX528" fmla="*/ 800958 w 1314450"/>
                <a:gd name="connsiteY528" fmla="*/ 199835 h 1876425"/>
                <a:gd name="connsiteX529" fmla="*/ 804005 w 1314450"/>
                <a:gd name="connsiteY529" fmla="*/ 201930 h 1876425"/>
                <a:gd name="connsiteX530" fmla="*/ 803339 w 1314450"/>
                <a:gd name="connsiteY530" fmla="*/ 204502 h 1876425"/>
                <a:gd name="connsiteX531" fmla="*/ 838105 w 1314450"/>
                <a:gd name="connsiteY531" fmla="*/ 188119 h 1876425"/>
                <a:gd name="connsiteX532" fmla="*/ 834580 w 1314450"/>
                <a:gd name="connsiteY532" fmla="*/ 155448 h 1876425"/>
                <a:gd name="connsiteX533" fmla="*/ 827341 w 1314450"/>
                <a:gd name="connsiteY533" fmla="*/ 156115 h 1876425"/>
                <a:gd name="connsiteX534" fmla="*/ 824579 w 1314450"/>
                <a:gd name="connsiteY534" fmla="*/ 149162 h 1876425"/>
                <a:gd name="connsiteX535" fmla="*/ 836105 w 1314450"/>
                <a:gd name="connsiteY535" fmla="*/ 151448 h 1876425"/>
                <a:gd name="connsiteX536" fmla="*/ 823817 w 1314450"/>
                <a:gd name="connsiteY536" fmla="*/ 116967 h 1876425"/>
                <a:gd name="connsiteX537" fmla="*/ 825341 w 1314450"/>
                <a:gd name="connsiteY537" fmla="*/ 114300 h 1876425"/>
                <a:gd name="connsiteX538" fmla="*/ 820960 w 1314450"/>
                <a:gd name="connsiteY538" fmla="*/ 113252 h 1876425"/>
                <a:gd name="connsiteX539" fmla="*/ 818674 w 1314450"/>
                <a:gd name="connsiteY539" fmla="*/ 99917 h 1876425"/>
                <a:gd name="connsiteX540" fmla="*/ 813245 w 1314450"/>
                <a:gd name="connsiteY540" fmla="*/ 88392 h 1876425"/>
                <a:gd name="connsiteX541" fmla="*/ 817055 w 1314450"/>
                <a:gd name="connsiteY541" fmla="*/ 86773 h 1876425"/>
                <a:gd name="connsiteX542" fmla="*/ 823913 w 1314450"/>
                <a:gd name="connsiteY542" fmla="*/ 84392 h 1876425"/>
                <a:gd name="connsiteX543" fmla="*/ 812482 w 1314450"/>
                <a:gd name="connsiteY543" fmla="*/ 55626 h 1876425"/>
                <a:gd name="connsiteX544" fmla="*/ 846011 w 1314450"/>
                <a:gd name="connsiteY544" fmla="*/ 22955 h 1876425"/>
                <a:gd name="connsiteX545" fmla="*/ 856774 w 1314450"/>
                <a:gd name="connsiteY545" fmla="*/ 18098 h 1876425"/>
                <a:gd name="connsiteX546" fmla="*/ 865823 w 1314450"/>
                <a:gd name="connsiteY546" fmla="*/ 9525 h 1876425"/>
                <a:gd name="connsiteX547" fmla="*/ 873633 w 1314450"/>
                <a:gd name="connsiteY547" fmla="*/ 24956 h 1876425"/>
                <a:gd name="connsiteX548" fmla="*/ 887730 w 1314450"/>
                <a:gd name="connsiteY548" fmla="*/ 42672 h 1876425"/>
                <a:gd name="connsiteX549" fmla="*/ 889730 w 1314450"/>
                <a:gd name="connsiteY549" fmla="*/ 47625 h 1876425"/>
                <a:gd name="connsiteX550" fmla="*/ 887349 w 1314450"/>
                <a:gd name="connsiteY550" fmla="*/ 48768 h 1876425"/>
                <a:gd name="connsiteX551" fmla="*/ 892016 w 1314450"/>
                <a:gd name="connsiteY551" fmla="*/ 60579 h 1876425"/>
                <a:gd name="connsiteX552" fmla="*/ 902018 w 1314450"/>
                <a:gd name="connsiteY552" fmla="*/ 77057 h 1876425"/>
                <a:gd name="connsiteX553" fmla="*/ 905542 w 1314450"/>
                <a:gd name="connsiteY553" fmla="*/ 75057 h 1876425"/>
                <a:gd name="connsiteX554" fmla="*/ 913543 w 1314450"/>
                <a:gd name="connsiteY554" fmla="*/ 91345 h 1876425"/>
                <a:gd name="connsiteX555" fmla="*/ 922591 w 1314450"/>
                <a:gd name="connsiteY555" fmla="*/ 93154 h 1876425"/>
                <a:gd name="connsiteX556" fmla="*/ 933736 w 1314450"/>
                <a:gd name="connsiteY556" fmla="*/ 84487 h 1876425"/>
                <a:gd name="connsiteX557" fmla="*/ 937832 w 1314450"/>
                <a:gd name="connsiteY557" fmla="*/ 85154 h 1876425"/>
                <a:gd name="connsiteX558" fmla="*/ 953452 w 1314450"/>
                <a:gd name="connsiteY558" fmla="*/ 76771 h 1876425"/>
                <a:gd name="connsiteX559" fmla="*/ 953738 w 1314450"/>
                <a:gd name="connsiteY559" fmla="*/ 80772 h 1876425"/>
                <a:gd name="connsiteX560" fmla="*/ 951833 w 1314450"/>
                <a:gd name="connsiteY560" fmla="*/ 81058 h 1876425"/>
                <a:gd name="connsiteX561" fmla="*/ 953548 w 1314450"/>
                <a:gd name="connsiteY561" fmla="*/ 89916 h 1876425"/>
                <a:gd name="connsiteX562" fmla="*/ 957072 w 1314450"/>
                <a:gd name="connsiteY562" fmla="*/ 90487 h 1876425"/>
                <a:gd name="connsiteX563" fmla="*/ 960501 w 1314450"/>
                <a:gd name="connsiteY563" fmla="*/ 102013 h 1876425"/>
                <a:gd name="connsiteX564" fmla="*/ 947833 w 1314450"/>
                <a:gd name="connsiteY564" fmla="*/ 120015 h 1876425"/>
                <a:gd name="connsiteX565" fmla="*/ 952976 w 1314450"/>
                <a:gd name="connsiteY565" fmla="*/ 128587 h 1876425"/>
                <a:gd name="connsiteX566" fmla="*/ 949261 w 1314450"/>
                <a:gd name="connsiteY566" fmla="*/ 132017 h 1876425"/>
                <a:gd name="connsiteX567" fmla="*/ 952119 w 1314450"/>
                <a:gd name="connsiteY567" fmla="*/ 138208 h 1876425"/>
                <a:gd name="connsiteX568" fmla="*/ 948690 w 1314450"/>
                <a:gd name="connsiteY568" fmla="*/ 144780 h 1876425"/>
                <a:gd name="connsiteX569" fmla="*/ 958405 w 1314450"/>
                <a:gd name="connsiteY569" fmla="*/ 145447 h 1876425"/>
                <a:gd name="connsiteX570" fmla="*/ 960311 w 1314450"/>
                <a:gd name="connsiteY570" fmla="*/ 171069 h 1876425"/>
                <a:gd name="connsiteX571" fmla="*/ 972408 w 1314450"/>
                <a:gd name="connsiteY571" fmla="*/ 159925 h 1876425"/>
                <a:gd name="connsiteX572" fmla="*/ 984695 w 1314450"/>
                <a:gd name="connsiteY572" fmla="*/ 154495 h 1876425"/>
                <a:gd name="connsiteX573" fmla="*/ 984504 w 1314450"/>
                <a:gd name="connsiteY573" fmla="*/ 160592 h 1876425"/>
                <a:gd name="connsiteX574" fmla="*/ 1012507 w 1314450"/>
                <a:gd name="connsiteY574" fmla="*/ 186023 h 1876425"/>
                <a:gd name="connsiteX575" fmla="*/ 1022032 w 1314450"/>
                <a:gd name="connsiteY575" fmla="*/ 208312 h 1876425"/>
                <a:gd name="connsiteX576" fmla="*/ 1028129 w 1314450"/>
                <a:gd name="connsiteY576" fmla="*/ 210693 h 1876425"/>
                <a:gd name="connsiteX577" fmla="*/ 1030129 w 1314450"/>
                <a:gd name="connsiteY577" fmla="*/ 209455 h 1876425"/>
                <a:gd name="connsiteX578" fmla="*/ 1029176 w 1314450"/>
                <a:gd name="connsiteY578" fmla="*/ 206502 h 1876425"/>
                <a:gd name="connsiteX579" fmla="*/ 1044321 w 1314450"/>
                <a:gd name="connsiteY579" fmla="*/ 200978 h 1876425"/>
                <a:gd name="connsiteX580" fmla="*/ 1049274 w 1314450"/>
                <a:gd name="connsiteY580" fmla="*/ 209931 h 1876425"/>
                <a:gd name="connsiteX581" fmla="*/ 1055180 w 1314450"/>
                <a:gd name="connsiteY581" fmla="*/ 202787 h 1876425"/>
                <a:gd name="connsiteX582" fmla="*/ 1058704 w 1314450"/>
                <a:gd name="connsiteY582" fmla="*/ 209360 h 1876425"/>
                <a:gd name="connsiteX583" fmla="*/ 1043845 w 1314450"/>
                <a:gd name="connsiteY583" fmla="*/ 227171 h 1876425"/>
                <a:gd name="connsiteX584" fmla="*/ 1053370 w 1314450"/>
                <a:gd name="connsiteY584" fmla="*/ 243173 h 1876425"/>
                <a:gd name="connsiteX585" fmla="*/ 1043274 w 1314450"/>
                <a:gd name="connsiteY585" fmla="*/ 249269 h 1876425"/>
                <a:gd name="connsiteX586" fmla="*/ 1040320 w 1314450"/>
                <a:gd name="connsiteY586" fmla="*/ 260795 h 1876425"/>
                <a:gd name="connsiteX587" fmla="*/ 1033272 w 1314450"/>
                <a:gd name="connsiteY587" fmla="*/ 264319 h 1876425"/>
                <a:gd name="connsiteX588" fmla="*/ 1026605 w 1314450"/>
                <a:gd name="connsiteY588" fmla="*/ 272415 h 1876425"/>
                <a:gd name="connsiteX589" fmla="*/ 1021175 w 1314450"/>
                <a:gd name="connsiteY589" fmla="*/ 270224 h 1876425"/>
                <a:gd name="connsiteX590" fmla="*/ 1007936 w 1314450"/>
                <a:gd name="connsiteY590" fmla="*/ 276987 h 1876425"/>
                <a:gd name="connsiteX591" fmla="*/ 996696 w 1314450"/>
                <a:gd name="connsiteY591" fmla="*/ 287369 h 1876425"/>
                <a:gd name="connsiteX592" fmla="*/ 1001554 w 1314450"/>
                <a:gd name="connsiteY592" fmla="*/ 291465 h 1876425"/>
                <a:gd name="connsiteX593" fmla="*/ 999268 w 1314450"/>
                <a:gd name="connsiteY593" fmla="*/ 293751 h 1876425"/>
                <a:gd name="connsiteX594" fmla="*/ 1004030 w 1314450"/>
                <a:gd name="connsiteY594" fmla="*/ 297656 h 1876425"/>
                <a:gd name="connsiteX595" fmla="*/ 998696 w 1314450"/>
                <a:gd name="connsiteY595" fmla="*/ 298895 h 1876425"/>
                <a:gd name="connsiteX596" fmla="*/ 1005840 w 1314450"/>
                <a:gd name="connsiteY596" fmla="*/ 308134 h 1876425"/>
                <a:gd name="connsiteX597" fmla="*/ 999839 w 1314450"/>
                <a:gd name="connsiteY597" fmla="*/ 314896 h 1876425"/>
                <a:gd name="connsiteX598" fmla="*/ 1003364 w 1314450"/>
                <a:gd name="connsiteY598" fmla="*/ 322040 h 1876425"/>
                <a:gd name="connsiteX599" fmla="*/ 994315 w 1314450"/>
                <a:gd name="connsiteY599" fmla="*/ 329375 h 1876425"/>
                <a:gd name="connsiteX600" fmla="*/ 1004601 w 1314450"/>
                <a:gd name="connsiteY600" fmla="*/ 345186 h 1876425"/>
                <a:gd name="connsiteX601" fmla="*/ 997744 w 1314450"/>
                <a:gd name="connsiteY601" fmla="*/ 362998 h 1876425"/>
                <a:gd name="connsiteX602" fmla="*/ 1004601 w 1314450"/>
                <a:gd name="connsiteY602" fmla="*/ 369570 h 1876425"/>
                <a:gd name="connsiteX603" fmla="*/ 1002506 w 1314450"/>
                <a:gd name="connsiteY603" fmla="*/ 374904 h 1876425"/>
                <a:gd name="connsiteX604" fmla="*/ 1000125 w 1314450"/>
                <a:gd name="connsiteY604" fmla="*/ 373094 h 1876425"/>
                <a:gd name="connsiteX605" fmla="*/ 994124 w 1314450"/>
                <a:gd name="connsiteY605" fmla="*/ 382429 h 1876425"/>
                <a:gd name="connsiteX606" fmla="*/ 953358 w 1314450"/>
                <a:gd name="connsiteY606" fmla="*/ 419576 h 1876425"/>
                <a:gd name="connsiteX607" fmla="*/ 980789 w 1314450"/>
                <a:gd name="connsiteY607" fmla="*/ 443294 h 1876425"/>
                <a:gd name="connsiteX608" fmla="*/ 978503 w 1314450"/>
                <a:gd name="connsiteY608" fmla="*/ 445103 h 1876425"/>
                <a:gd name="connsiteX609" fmla="*/ 980980 w 1314450"/>
                <a:gd name="connsiteY609" fmla="*/ 458248 h 1876425"/>
                <a:gd name="connsiteX610" fmla="*/ 994029 w 1314450"/>
                <a:gd name="connsiteY610" fmla="*/ 486061 h 1876425"/>
                <a:gd name="connsiteX611" fmla="*/ 984028 w 1314450"/>
                <a:gd name="connsiteY611" fmla="*/ 512159 h 1876425"/>
                <a:gd name="connsiteX612" fmla="*/ 1017937 w 1314450"/>
                <a:gd name="connsiteY612" fmla="*/ 511969 h 1876425"/>
                <a:gd name="connsiteX613" fmla="*/ 1026414 w 1314450"/>
                <a:gd name="connsiteY613" fmla="*/ 507778 h 1876425"/>
                <a:gd name="connsiteX614" fmla="*/ 1029938 w 1314450"/>
                <a:gd name="connsiteY614" fmla="*/ 495110 h 1876425"/>
                <a:gd name="connsiteX615" fmla="*/ 1044226 w 1314450"/>
                <a:gd name="connsiteY615" fmla="*/ 504444 h 1876425"/>
                <a:gd name="connsiteX616" fmla="*/ 1046321 w 1314450"/>
                <a:gd name="connsiteY616" fmla="*/ 501777 h 1876425"/>
                <a:gd name="connsiteX617" fmla="*/ 1055465 w 1314450"/>
                <a:gd name="connsiteY617" fmla="*/ 509207 h 1876425"/>
                <a:gd name="connsiteX618" fmla="*/ 1060132 w 1314450"/>
                <a:gd name="connsiteY618" fmla="*/ 503492 h 1876425"/>
                <a:gd name="connsiteX619" fmla="*/ 1050798 w 1314450"/>
                <a:gd name="connsiteY619" fmla="*/ 496253 h 1876425"/>
                <a:gd name="connsiteX620" fmla="*/ 1051370 w 1314450"/>
                <a:gd name="connsiteY620" fmla="*/ 493871 h 1876425"/>
                <a:gd name="connsiteX621" fmla="*/ 1093756 w 1314450"/>
                <a:gd name="connsiteY621" fmla="*/ 530257 h 1876425"/>
                <a:gd name="connsiteX622" fmla="*/ 1090899 w 1314450"/>
                <a:gd name="connsiteY622" fmla="*/ 539401 h 1876425"/>
                <a:gd name="connsiteX623" fmla="*/ 1093375 w 1314450"/>
                <a:gd name="connsiteY623" fmla="*/ 543496 h 1876425"/>
                <a:gd name="connsiteX624" fmla="*/ 1077183 w 1314450"/>
                <a:gd name="connsiteY624" fmla="*/ 549212 h 1876425"/>
                <a:gd name="connsiteX625" fmla="*/ 1066991 w 1314450"/>
                <a:gd name="connsiteY625" fmla="*/ 571595 h 1876425"/>
                <a:gd name="connsiteX626" fmla="*/ 1071467 w 1314450"/>
                <a:gd name="connsiteY626" fmla="*/ 579692 h 1876425"/>
                <a:gd name="connsiteX627" fmla="*/ 1069657 w 1314450"/>
                <a:gd name="connsiteY627" fmla="*/ 580739 h 1876425"/>
                <a:gd name="connsiteX628" fmla="*/ 1072992 w 1314450"/>
                <a:gd name="connsiteY628" fmla="*/ 589598 h 1876425"/>
                <a:gd name="connsiteX629" fmla="*/ 1083469 w 1314450"/>
                <a:gd name="connsiteY629" fmla="*/ 607124 h 1876425"/>
                <a:gd name="connsiteX630" fmla="*/ 1077468 w 1314450"/>
                <a:gd name="connsiteY630" fmla="*/ 616458 h 1876425"/>
                <a:gd name="connsiteX631" fmla="*/ 1077373 w 1314450"/>
                <a:gd name="connsiteY631" fmla="*/ 621602 h 1876425"/>
                <a:gd name="connsiteX632" fmla="*/ 1073277 w 1314450"/>
                <a:gd name="connsiteY632" fmla="*/ 624840 h 1876425"/>
                <a:gd name="connsiteX633" fmla="*/ 1075944 w 1314450"/>
                <a:gd name="connsiteY633" fmla="*/ 629031 h 1876425"/>
                <a:gd name="connsiteX634" fmla="*/ 1074230 w 1314450"/>
                <a:gd name="connsiteY634" fmla="*/ 632460 h 1876425"/>
                <a:gd name="connsiteX635" fmla="*/ 1081945 w 1314450"/>
                <a:gd name="connsiteY635" fmla="*/ 636746 h 1876425"/>
                <a:gd name="connsiteX636" fmla="*/ 1084802 w 1314450"/>
                <a:gd name="connsiteY636" fmla="*/ 644652 h 1876425"/>
                <a:gd name="connsiteX637" fmla="*/ 1085469 w 1314450"/>
                <a:gd name="connsiteY637" fmla="*/ 651796 h 1876425"/>
                <a:gd name="connsiteX638" fmla="*/ 1081659 w 1314450"/>
                <a:gd name="connsiteY638" fmla="*/ 655987 h 1876425"/>
                <a:gd name="connsiteX639" fmla="*/ 1086993 w 1314450"/>
                <a:gd name="connsiteY639" fmla="*/ 664464 h 1876425"/>
                <a:gd name="connsiteX640" fmla="*/ 1082611 w 1314450"/>
                <a:gd name="connsiteY640" fmla="*/ 669417 h 1876425"/>
                <a:gd name="connsiteX641" fmla="*/ 1082897 w 1314450"/>
                <a:gd name="connsiteY641" fmla="*/ 683895 h 1876425"/>
                <a:gd name="connsiteX642" fmla="*/ 1082897 w 1314450"/>
                <a:gd name="connsiteY642" fmla="*/ 699897 h 1876425"/>
                <a:gd name="connsiteX643" fmla="*/ 1069753 w 1314450"/>
                <a:gd name="connsiteY643" fmla="*/ 715328 h 1876425"/>
                <a:gd name="connsiteX644" fmla="*/ 1064038 w 1314450"/>
                <a:gd name="connsiteY644" fmla="*/ 725996 h 1876425"/>
                <a:gd name="connsiteX645" fmla="*/ 1080611 w 1314450"/>
                <a:gd name="connsiteY645" fmla="*/ 750856 h 1876425"/>
                <a:gd name="connsiteX646" fmla="*/ 1095280 w 1314450"/>
                <a:gd name="connsiteY646" fmla="*/ 767715 h 1876425"/>
                <a:gd name="connsiteX647" fmla="*/ 1088136 w 1314450"/>
                <a:gd name="connsiteY647" fmla="*/ 771716 h 1876425"/>
                <a:gd name="connsiteX648" fmla="*/ 1098709 w 1314450"/>
                <a:gd name="connsiteY648" fmla="*/ 786479 h 1876425"/>
                <a:gd name="connsiteX649" fmla="*/ 1095566 w 1314450"/>
                <a:gd name="connsiteY649" fmla="*/ 789623 h 1876425"/>
                <a:gd name="connsiteX650" fmla="*/ 1093280 w 1314450"/>
                <a:gd name="connsiteY650" fmla="*/ 800195 h 1876425"/>
                <a:gd name="connsiteX651" fmla="*/ 1094041 w 1314450"/>
                <a:gd name="connsiteY651" fmla="*/ 812387 h 1876425"/>
                <a:gd name="connsiteX652" fmla="*/ 1106329 w 1314450"/>
                <a:gd name="connsiteY652" fmla="*/ 814864 h 1876425"/>
                <a:gd name="connsiteX653" fmla="*/ 1122902 w 1314450"/>
                <a:gd name="connsiteY653" fmla="*/ 811435 h 1876425"/>
                <a:gd name="connsiteX654" fmla="*/ 1126617 w 1314450"/>
                <a:gd name="connsiteY654" fmla="*/ 816483 h 1876425"/>
                <a:gd name="connsiteX655" fmla="*/ 1133951 w 1314450"/>
                <a:gd name="connsiteY655" fmla="*/ 818102 h 1876425"/>
                <a:gd name="connsiteX656" fmla="*/ 1189291 w 1314450"/>
                <a:gd name="connsiteY656" fmla="*/ 804386 h 1876425"/>
                <a:gd name="connsiteX657" fmla="*/ 1192244 w 1314450"/>
                <a:gd name="connsiteY657" fmla="*/ 830485 h 1876425"/>
                <a:gd name="connsiteX658" fmla="*/ 1197388 w 1314450"/>
                <a:gd name="connsiteY658" fmla="*/ 831723 h 1876425"/>
                <a:gd name="connsiteX659" fmla="*/ 1192625 w 1314450"/>
                <a:gd name="connsiteY659" fmla="*/ 854488 h 1876425"/>
                <a:gd name="connsiteX660" fmla="*/ 1180433 w 1314450"/>
                <a:gd name="connsiteY660" fmla="*/ 877062 h 1876425"/>
                <a:gd name="connsiteX661" fmla="*/ 1161574 w 1314450"/>
                <a:gd name="connsiteY661" fmla="*/ 894588 h 1876425"/>
                <a:gd name="connsiteX662" fmla="*/ 1148429 w 1314450"/>
                <a:gd name="connsiteY662" fmla="*/ 912781 h 1876425"/>
                <a:gd name="connsiteX663" fmla="*/ 1144143 w 1314450"/>
                <a:gd name="connsiteY663" fmla="*/ 924116 h 1876425"/>
                <a:gd name="connsiteX664" fmla="*/ 1131951 w 1314450"/>
                <a:gd name="connsiteY664" fmla="*/ 933831 h 1876425"/>
                <a:gd name="connsiteX665" fmla="*/ 1078706 w 1314450"/>
                <a:gd name="connsiteY665" fmla="*/ 918496 h 1876425"/>
                <a:gd name="connsiteX666" fmla="*/ 1075658 w 1314450"/>
                <a:gd name="connsiteY666" fmla="*/ 917067 h 1876425"/>
                <a:gd name="connsiteX667" fmla="*/ 1068800 w 1314450"/>
                <a:gd name="connsiteY667" fmla="*/ 903446 h 1876425"/>
                <a:gd name="connsiteX668" fmla="*/ 1066609 w 1314450"/>
                <a:gd name="connsiteY668" fmla="*/ 905161 h 1876425"/>
                <a:gd name="connsiteX669" fmla="*/ 1063276 w 1314450"/>
                <a:gd name="connsiteY669" fmla="*/ 914019 h 1876425"/>
                <a:gd name="connsiteX670" fmla="*/ 1053751 w 1314450"/>
                <a:gd name="connsiteY670" fmla="*/ 926211 h 1876425"/>
                <a:gd name="connsiteX671" fmla="*/ 1048417 w 1314450"/>
                <a:gd name="connsiteY671" fmla="*/ 939737 h 1876425"/>
                <a:gd name="connsiteX672" fmla="*/ 1042130 w 1314450"/>
                <a:gd name="connsiteY672" fmla="*/ 941165 h 1876425"/>
                <a:gd name="connsiteX673" fmla="*/ 1039939 w 1314450"/>
                <a:gd name="connsiteY673" fmla="*/ 947071 h 1876425"/>
                <a:gd name="connsiteX674" fmla="*/ 1037844 w 1314450"/>
                <a:gd name="connsiteY674" fmla="*/ 944975 h 1876425"/>
                <a:gd name="connsiteX675" fmla="*/ 1034605 w 1314450"/>
                <a:gd name="connsiteY675" fmla="*/ 950119 h 1876425"/>
                <a:gd name="connsiteX676" fmla="*/ 1033749 w 1314450"/>
                <a:gd name="connsiteY676" fmla="*/ 967359 h 1876425"/>
                <a:gd name="connsiteX677" fmla="*/ 1038034 w 1314450"/>
                <a:gd name="connsiteY677" fmla="*/ 981837 h 1876425"/>
                <a:gd name="connsiteX678" fmla="*/ 1029748 w 1314450"/>
                <a:gd name="connsiteY678" fmla="*/ 1000696 h 1876425"/>
                <a:gd name="connsiteX679" fmla="*/ 1032129 w 1314450"/>
                <a:gd name="connsiteY679" fmla="*/ 1022414 h 1876425"/>
                <a:gd name="connsiteX680" fmla="*/ 1035653 w 1314450"/>
                <a:gd name="connsiteY680" fmla="*/ 1017556 h 1876425"/>
                <a:gd name="connsiteX681" fmla="*/ 1035748 w 1314450"/>
                <a:gd name="connsiteY681" fmla="*/ 1011174 h 1876425"/>
                <a:gd name="connsiteX682" fmla="*/ 1039559 w 1314450"/>
                <a:gd name="connsiteY682" fmla="*/ 1012603 h 1876425"/>
                <a:gd name="connsiteX683" fmla="*/ 1039177 w 1314450"/>
                <a:gd name="connsiteY683" fmla="*/ 1017556 h 1876425"/>
                <a:gd name="connsiteX684" fmla="*/ 1033843 w 1314450"/>
                <a:gd name="connsiteY684" fmla="*/ 1024795 h 1876425"/>
                <a:gd name="connsiteX685" fmla="*/ 1036034 w 1314450"/>
                <a:gd name="connsiteY685" fmla="*/ 1029938 h 1876425"/>
                <a:gd name="connsiteX686" fmla="*/ 1032986 w 1314450"/>
                <a:gd name="connsiteY686" fmla="*/ 1034415 h 1876425"/>
                <a:gd name="connsiteX687" fmla="*/ 1046321 w 1314450"/>
                <a:gd name="connsiteY687" fmla="*/ 1035463 h 1876425"/>
                <a:gd name="connsiteX688" fmla="*/ 1053370 w 1314450"/>
                <a:gd name="connsiteY688" fmla="*/ 1043464 h 1876425"/>
                <a:gd name="connsiteX689" fmla="*/ 1055656 w 1314450"/>
                <a:gd name="connsiteY689" fmla="*/ 1054799 h 1876425"/>
                <a:gd name="connsiteX690" fmla="*/ 1064133 w 1314450"/>
                <a:gd name="connsiteY690" fmla="*/ 1055656 h 1876425"/>
                <a:gd name="connsiteX691" fmla="*/ 1130808 w 1314450"/>
                <a:gd name="connsiteY691" fmla="*/ 1037177 h 1876425"/>
                <a:gd name="connsiteX692" fmla="*/ 1147953 w 1314450"/>
                <a:gd name="connsiteY692" fmla="*/ 1066514 h 1876425"/>
                <a:gd name="connsiteX693" fmla="*/ 1156621 w 1314450"/>
                <a:gd name="connsiteY693" fmla="*/ 1072801 h 1876425"/>
                <a:gd name="connsiteX694" fmla="*/ 1151287 w 1314450"/>
                <a:gd name="connsiteY694" fmla="*/ 1080992 h 1876425"/>
                <a:gd name="connsiteX695" fmla="*/ 1139190 w 1314450"/>
                <a:gd name="connsiteY695" fmla="*/ 1084898 h 1876425"/>
                <a:gd name="connsiteX696" fmla="*/ 1136523 w 1314450"/>
                <a:gd name="connsiteY696" fmla="*/ 1107567 h 1876425"/>
                <a:gd name="connsiteX697" fmla="*/ 1128236 w 1314450"/>
                <a:gd name="connsiteY697" fmla="*/ 1114330 h 1876425"/>
                <a:gd name="connsiteX698" fmla="*/ 1125569 w 1314450"/>
                <a:gd name="connsiteY698" fmla="*/ 1115378 h 1876425"/>
                <a:gd name="connsiteX699" fmla="*/ 1124045 w 1314450"/>
                <a:gd name="connsiteY699" fmla="*/ 1113377 h 1876425"/>
                <a:gd name="connsiteX700" fmla="*/ 1108520 w 1314450"/>
                <a:gd name="connsiteY700" fmla="*/ 1130237 h 1876425"/>
                <a:gd name="connsiteX701" fmla="*/ 1116806 w 1314450"/>
                <a:gd name="connsiteY701" fmla="*/ 1143572 h 1876425"/>
                <a:gd name="connsiteX702" fmla="*/ 1118711 w 1314450"/>
                <a:gd name="connsiteY702" fmla="*/ 1154811 h 1876425"/>
                <a:gd name="connsiteX703" fmla="*/ 1126617 w 1314450"/>
                <a:gd name="connsiteY703" fmla="*/ 1172147 h 1876425"/>
                <a:gd name="connsiteX704" fmla="*/ 1142048 w 1314450"/>
                <a:gd name="connsiteY704" fmla="*/ 1186720 h 1876425"/>
                <a:gd name="connsiteX705" fmla="*/ 1144810 w 1314450"/>
                <a:gd name="connsiteY705" fmla="*/ 1205294 h 1876425"/>
                <a:gd name="connsiteX706" fmla="*/ 1141190 w 1314450"/>
                <a:gd name="connsiteY706" fmla="*/ 1212628 h 1876425"/>
                <a:gd name="connsiteX707" fmla="*/ 1142333 w 1314450"/>
                <a:gd name="connsiteY707" fmla="*/ 1216819 h 1876425"/>
                <a:gd name="connsiteX708" fmla="*/ 1152144 w 1314450"/>
                <a:gd name="connsiteY708" fmla="*/ 1223391 h 1876425"/>
                <a:gd name="connsiteX709" fmla="*/ 1161859 w 1314450"/>
                <a:gd name="connsiteY709" fmla="*/ 1238631 h 1876425"/>
                <a:gd name="connsiteX710" fmla="*/ 1177767 w 1314450"/>
                <a:gd name="connsiteY710" fmla="*/ 1252919 h 1876425"/>
                <a:gd name="connsiteX711" fmla="*/ 1182338 w 1314450"/>
                <a:gd name="connsiteY711" fmla="*/ 1247394 h 1876425"/>
                <a:gd name="connsiteX712" fmla="*/ 1187577 w 1314450"/>
                <a:gd name="connsiteY712" fmla="*/ 1247775 h 1876425"/>
                <a:gd name="connsiteX713" fmla="*/ 1193197 w 1314450"/>
                <a:gd name="connsiteY713" fmla="*/ 1257681 h 1876425"/>
                <a:gd name="connsiteX714" fmla="*/ 1207294 w 1314450"/>
                <a:gd name="connsiteY714" fmla="*/ 1258919 h 1876425"/>
                <a:gd name="connsiteX715" fmla="*/ 1215771 w 1314450"/>
                <a:gd name="connsiteY715" fmla="*/ 1253776 h 1876425"/>
                <a:gd name="connsiteX716" fmla="*/ 1221486 w 1314450"/>
                <a:gd name="connsiteY716" fmla="*/ 1257205 h 1876425"/>
                <a:gd name="connsiteX717" fmla="*/ 1226439 w 1314450"/>
                <a:gd name="connsiteY717" fmla="*/ 1256919 h 1876425"/>
                <a:gd name="connsiteX718" fmla="*/ 1235107 w 1314450"/>
                <a:gd name="connsiteY718" fmla="*/ 1250156 h 1876425"/>
                <a:gd name="connsiteX719" fmla="*/ 1242632 w 1314450"/>
                <a:gd name="connsiteY719" fmla="*/ 1261872 h 1876425"/>
                <a:gd name="connsiteX720" fmla="*/ 1260062 w 1314450"/>
                <a:gd name="connsiteY720" fmla="*/ 1260825 h 1876425"/>
                <a:gd name="connsiteX721" fmla="*/ 1269682 w 1314450"/>
                <a:gd name="connsiteY721" fmla="*/ 1266254 h 1876425"/>
                <a:gd name="connsiteX722" fmla="*/ 1280827 w 1314450"/>
                <a:gd name="connsiteY722" fmla="*/ 1263015 h 1876425"/>
                <a:gd name="connsiteX723" fmla="*/ 1290352 w 1314450"/>
                <a:gd name="connsiteY723" fmla="*/ 1255681 h 1876425"/>
                <a:gd name="connsiteX724" fmla="*/ 1296448 w 1314450"/>
                <a:gd name="connsiteY724" fmla="*/ 1258634 h 1876425"/>
                <a:gd name="connsiteX725" fmla="*/ 1305877 w 1314450"/>
                <a:gd name="connsiteY725" fmla="*/ 1269683 h 1876425"/>
                <a:gd name="connsiteX726" fmla="*/ 1285399 w 1314450"/>
                <a:gd name="connsiteY726" fmla="*/ 1315308 h 1876425"/>
                <a:gd name="connsiteX727" fmla="*/ 1290257 w 1314450"/>
                <a:gd name="connsiteY727" fmla="*/ 1334453 h 1876425"/>
                <a:gd name="connsiteX728" fmla="*/ 1297400 w 1314450"/>
                <a:gd name="connsiteY728" fmla="*/ 1344168 h 1876425"/>
                <a:gd name="connsiteX729" fmla="*/ 1297305 w 1314450"/>
                <a:gd name="connsiteY729" fmla="*/ 1348359 h 1876425"/>
                <a:gd name="connsiteX730" fmla="*/ 1278064 w 1314450"/>
                <a:gd name="connsiteY730" fmla="*/ 1349121 h 1876425"/>
                <a:gd name="connsiteX731" fmla="*/ 1258919 w 1314450"/>
                <a:gd name="connsiteY731" fmla="*/ 1355312 h 1876425"/>
                <a:gd name="connsiteX732" fmla="*/ 1257491 w 1314450"/>
                <a:gd name="connsiteY732" fmla="*/ 1377315 h 1876425"/>
                <a:gd name="connsiteX733" fmla="*/ 1251585 w 1314450"/>
                <a:gd name="connsiteY733" fmla="*/ 1396365 h 1876425"/>
                <a:gd name="connsiteX734" fmla="*/ 1248537 w 1314450"/>
                <a:gd name="connsiteY734" fmla="*/ 1396746 h 1876425"/>
                <a:gd name="connsiteX735" fmla="*/ 1247775 w 1314450"/>
                <a:gd name="connsiteY735" fmla="*/ 1401509 h 1876425"/>
                <a:gd name="connsiteX736" fmla="*/ 1223391 w 1314450"/>
                <a:gd name="connsiteY736" fmla="*/ 1419035 h 1876425"/>
                <a:gd name="connsiteX737" fmla="*/ 1215009 w 1314450"/>
                <a:gd name="connsiteY737" fmla="*/ 1416272 h 1876425"/>
                <a:gd name="connsiteX738" fmla="*/ 1212628 w 1314450"/>
                <a:gd name="connsiteY738" fmla="*/ 1418368 h 1876425"/>
                <a:gd name="connsiteX739" fmla="*/ 1208818 w 1314450"/>
                <a:gd name="connsiteY739" fmla="*/ 1417320 h 1876425"/>
                <a:gd name="connsiteX740" fmla="*/ 1208246 w 1314450"/>
                <a:gd name="connsiteY740" fmla="*/ 1423607 h 1876425"/>
                <a:gd name="connsiteX741" fmla="*/ 1201864 w 1314450"/>
                <a:gd name="connsiteY741" fmla="*/ 1425607 h 1876425"/>
                <a:gd name="connsiteX742" fmla="*/ 1196435 w 1314450"/>
                <a:gd name="connsiteY742" fmla="*/ 1419701 h 1876425"/>
                <a:gd name="connsiteX743" fmla="*/ 1197007 w 1314450"/>
                <a:gd name="connsiteY743" fmla="*/ 1432751 h 1876425"/>
                <a:gd name="connsiteX744" fmla="*/ 1199007 w 1314450"/>
                <a:gd name="connsiteY744" fmla="*/ 1434179 h 1876425"/>
                <a:gd name="connsiteX745" fmla="*/ 1196245 w 1314450"/>
                <a:gd name="connsiteY745" fmla="*/ 1435608 h 1876425"/>
                <a:gd name="connsiteX746" fmla="*/ 1177100 w 1314450"/>
                <a:gd name="connsiteY746" fmla="*/ 1437323 h 1876425"/>
                <a:gd name="connsiteX747" fmla="*/ 1164145 w 1314450"/>
                <a:gd name="connsiteY747" fmla="*/ 1435132 h 1876425"/>
                <a:gd name="connsiteX748" fmla="*/ 1154716 w 1314450"/>
                <a:gd name="connsiteY748" fmla="*/ 1440180 h 1876425"/>
                <a:gd name="connsiteX749" fmla="*/ 1153954 w 1314450"/>
                <a:gd name="connsiteY749" fmla="*/ 1451801 h 1876425"/>
                <a:gd name="connsiteX750" fmla="*/ 1158240 w 1314450"/>
                <a:gd name="connsiteY750" fmla="*/ 1458087 h 1876425"/>
                <a:gd name="connsiteX751" fmla="*/ 1157954 w 1314450"/>
                <a:gd name="connsiteY751" fmla="*/ 1469327 h 1876425"/>
                <a:gd name="connsiteX752" fmla="*/ 1162431 w 1314450"/>
                <a:gd name="connsiteY752" fmla="*/ 1479233 h 1876425"/>
                <a:gd name="connsiteX753" fmla="*/ 1159859 w 1314450"/>
                <a:gd name="connsiteY753" fmla="*/ 1497425 h 1876425"/>
                <a:gd name="connsiteX754" fmla="*/ 1149858 w 1314450"/>
                <a:gd name="connsiteY754" fmla="*/ 1492853 h 1876425"/>
                <a:gd name="connsiteX755" fmla="*/ 1134618 w 1314450"/>
                <a:gd name="connsiteY755" fmla="*/ 1495997 h 1876425"/>
                <a:gd name="connsiteX756" fmla="*/ 1129951 w 1314450"/>
                <a:gd name="connsiteY756" fmla="*/ 1491044 h 1876425"/>
                <a:gd name="connsiteX757" fmla="*/ 1117473 w 1314450"/>
                <a:gd name="connsiteY757" fmla="*/ 1487519 h 1876425"/>
                <a:gd name="connsiteX758" fmla="*/ 1100424 w 1314450"/>
                <a:gd name="connsiteY758" fmla="*/ 1487900 h 1876425"/>
                <a:gd name="connsiteX759" fmla="*/ 1094994 w 1314450"/>
                <a:gd name="connsiteY759" fmla="*/ 1490567 h 1876425"/>
                <a:gd name="connsiteX760" fmla="*/ 1095756 w 1314450"/>
                <a:gd name="connsiteY760" fmla="*/ 1498378 h 1876425"/>
                <a:gd name="connsiteX761" fmla="*/ 1093184 w 1314450"/>
                <a:gd name="connsiteY761" fmla="*/ 1498283 h 1876425"/>
                <a:gd name="connsiteX762" fmla="*/ 1091375 w 1314450"/>
                <a:gd name="connsiteY762" fmla="*/ 1505903 h 1876425"/>
                <a:gd name="connsiteX763" fmla="*/ 1085564 w 1314450"/>
                <a:gd name="connsiteY763" fmla="*/ 1506474 h 1876425"/>
                <a:gd name="connsiteX764" fmla="*/ 1082230 w 1314450"/>
                <a:gd name="connsiteY764" fmla="*/ 1514570 h 1876425"/>
                <a:gd name="connsiteX765" fmla="*/ 1078325 w 1314450"/>
                <a:gd name="connsiteY765" fmla="*/ 1513713 h 1876425"/>
                <a:gd name="connsiteX766" fmla="*/ 1073277 w 1314450"/>
                <a:gd name="connsiteY766" fmla="*/ 1516856 h 1876425"/>
                <a:gd name="connsiteX767" fmla="*/ 1066895 w 1314450"/>
                <a:gd name="connsiteY767" fmla="*/ 1514475 h 1876425"/>
                <a:gd name="connsiteX768" fmla="*/ 1064133 w 1314450"/>
                <a:gd name="connsiteY768" fmla="*/ 1509046 h 1876425"/>
                <a:gd name="connsiteX769" fmla="*/ 1067181 w 1314450"/>
                <a:gd name="connsiteY769" fmla="*/ 1497330 h 1876425"/>
                <a:gd name="connsiteX770" fmla="*/ 1064133 w 1314450"/>
                <a:gd name="connsiteY770" fmla="*/ 1491044 h 1876425"/>
                <a:gd name="connsiteX771" fmla="*/ 1061180 w 1314450"/>
                <a:gd name="connsiteY771" fmla="*/ 1492092 h 1876425"/>
                <a:gd name="connsiteX772" fmla="*/ 1052799 w 1314450"/>
                <a:gd name="connsiteY772" fmla="*/ 1505426 h 1876425"/>
                <a:gd name="connsiteX773" fmla="*/ 1040987 w 1314450"/>
                <a:gd name="connsiteY773" fmla="*/ 1498092 h 1876425"/>
                <a:gd name="connsiteX774" fmla="*/ 1035272 w 1314450"/>
                <a:gd name="connsiteY774" fmla="*/ 1497425 h 1876425"/>
                <a:gd name="connsiteX775" fmla="*/ 1028605 w 1314450"/>
                <a:gd name="connsiteY775" fmla="*/ 1497902 h 1876425"/>
                <a:gd name="connsiteX776" fmla="*/ 1025366 w 1314450"/>
                <a:gd name="connsiteY776" fmla="*/ 1499235 h 1876425"/>
                <a:gd name="connsiteX777" fmla="*/ 1027176 w 1314450"/>
                <a:gd name="connsiteY777" fmla="*/ 1489329 h 1876425"/>
                <a:gd name="connsiteX778" fmla="*/ 1012412 w 1314450"/>
                <a:gd name="connsiteY778" fmla="*/ 1487519 h 1876425"/>
                <a:gd name="connsiteX779" fmla="*/ 999839 w 1314450"/>
                <a:gd name="connsiteY779" fmla="*/ 1478852 h 1876425"/>
                <a:gd name="connsiteX780" fmla="*/ 997648 w 1314450"/>
                <a:gd name="connsiteY780" fmla="*/ 1461707 h 1876425"/>
                <a:gd name="connsiteX781" fmla="*/ 989552 w 1314450"/>
                <a:gd name="connsiteY781" fmla="*/ 1461421 h 1876425"/>
                <a:gd name="connsiteX782" fmla="*/ 978027 w 1314450"/>
                <a:gd name="connsiteY782" fmla="*/ 1455230 h 1876425"/>
                <a:gd name="connsiteX783" fmla="*/ 973645 w 1314450"/>
                <a:gd name="connsiteY783" fmla="*/ 1456754 h 1876425"/>
                <a:gd name="connsiteX784" fmla="*/ 980123 w 1314450"/>
                <a:gd name="connsiteY784" fmla="*/ 1485424 h 1876425"/>
                <a:gd name="connsiteX785" fmla="*/ 977646 w 1314450"/>
                <a:gd name="connsiteY785" fmla="*/ 1495139 h 1876425"/>
                <a:gd name="connsiteX786" fmla="*/ 973455 w 1314450"/>
                <a:gd name="connsiteY786" fmla="*/ 1501140 h 1876425"/>
                <a:gd name="connsiteX787" fmla="*/ 972979 w 1314450"/>
                <a:gd name="connsiteY787" fmla="*/ 1507712 h 1876425"/>
                <a:gd name="connsiteX788" fmla="*/ 965454 w 1314450"/>
                <a:gd name="connsiteY788" fmla="*/ 1515618 h 1876425"/>
                <a:gd name="connsiteX789" fmla="*/ 960025 w 1314450"/>
                <a:gd name="connsiteY789" fmla="*/ 1517523 h 1876425"/>
                <a:gd name="connsiteX790" fmla="*/ 947261 w 1314450"/>
                <a:gd name="connsiteY790" fmla="*/ 1538954 h 1876425"/>
                <a:gd name="connsiteX791" fmla="*/ 954024 w 1314450"/>
                <a:gd name="connsiteY791" fmla="*/ 1544669 h 1876425"/>
                <a:gd name="connsiteX792" fmla="*/ 950405 w 1314450"/>
                <a:gd name="connsiteY792" fmla="*/ 1547717 h 1876425"/>
                <a:gd name="connsiteX793" fmla="*/ 958405 w 1314450"/>
                <a:gd name="connsiteY793" fmla="*/ 1552861 h 1876425"/>
                <a:gd name="connsiteX794" fmla="*/ 955262 w 1314450"/>
                <a:gd name="connsiteY794" fmla="*/ 1561434 h 1876425"/>
                <a:gd name="connsiteX795" fmla="*/ 957453 w 1314450"/>
                <a:gd name="connsiteY795" fmla="*/ 1564005 h 1876425"/>
                <a:gd name="connsiteX796" fmla="*/ 952119 w 1314450"/>
                <a:gd name="connsiteY796" fmla="*/ 1570959 h 1876425"/>
                <a:gd name="connsiteX797" fmla="*/ 956882 w 1314450"/>
                <a:gd name="connsiteY797" fmla="*/ 1575626 h 1876425"/>
                <a:gd name="connsiteX798" fmla="*/ 940784 w 1314450"/>
                <a:gd name="connsiteY798" fmla="*/ 1582579 h 1876425"/>
                <a:gd name="connsiteX799" fmla="*/ 935641 w 1314450"/>
                <a:gd name="connsiteY799" fmla="*/ 1589246 h 1876425"/>
                <a:gd name="connsiteX800" fmla="*/ 925639 w 1314450"/>
                <a:gd name="connsiteY800" fmla="*/ 1580484 h 1876425"/>
                <a:gd name="connsiteX801" fmla="*/ 921448 w 1314450"/>
                <a:gd name="connsiteY801" fmla="*/ 1582293 h 1876425"/>
                <a:gd name="connsiteX802" fmla="*/ 914495 w 1314450"/>
                <a:gd name="connsiteY802" fmla="*/ 1580388 h 1876425"/>
                <a:gd name="connsiteX803" fmla="*/ 912114 w 1314450"/>
                <a:gd name="connsiteY803" fmla="*/ 1577912 h 1876425"/>
                <a:gd name="connsiteX804" fmla="*/ 911733 w 1314450"/>
                <a:gd name="connsiteY804" fmla="*/ 1569053 h 1876425"/>
                <a:gd name="connsiteX805" fmla="*/ 910495 w 1314450"/>
                <a:gd name="connsiteY805" fmla="*/ 1571435 h 1876425"/>
                <a:gd name="connsiteX806" fmla="*/ 904875 w 1314450"/>
                <a:gd name="connsiteY806" fmla="*/ 1570101 h 1876425"/>
                <a:gd name="connsiteX807" fmla="*/ 910876 w 1314450"/>
                <a:gd name="connsiteY807" fmla="*/ 1557338 h 1876425"/>
                <a:gd name="connsiteX808" fmla="*/ 908114 w 1314450"/>
                <a:gd name="connsiteY808" fmla="*/ 1550575 h 1876425"/>
                <a:gd name="connsiteX809" fmla="*/ 914019 w 1314450"/>
                <a:gd name="connsiteY809" fmla="*/ 1535621 h 1876425"/>
                <a:gd name="connsiteX810" fmla="*/ 905733 w 1314450"/>
                <a:gd name="connsiteY810" fmla="*/ 1525238 h 1876425"/>
                <a:gd name="connsiteX811" fmla="*/ 896874 w 1314450"/>
                <a:gd name="connsiteY811" fmla="*/ 1521524 h 1876425"/>
                <a:gd name="connsiteX812" fmla="*/ 897922 w 1314450"/>
                <a:gd name="connsiteY812" fmla="*/ 1513999 h 1876425"/>
                <a:gd name="connsiteX813" fmla="*/ 894302 w 1314450"/>
                <a:gd name="connsiteY813" fmla="*/ 1511808 h 1876425"/>
                <a:gd name="connsiteX814" fmla="*/ 885254 w 1314450"/>
                <a:gd name="connsiteY814" fmla="*/ 1521047 h 1876425"/>
                <a:gd name="connsiteX815" fmla="*/ 877062 w 1314450"/>
                <a:gd name="connsiteY815" fmla="*/ 1513237 h 1876425"/>
                <a:gd name="connsiteX816" fmla="*/ 860107 w 1314450"/>
                <a:gd name="connsiteY816" fmla="*/ 1514856 h 1876425"/>
                <a:gd name="connsiteX817" fmla="*/ 851630 w 1314450"/>
                <a:gd name="connsiteY817" fmla="*/ 1510856 h 1876425"/>
                <a:gd name="connsiteX818" fmla="*/ 851725 w 1314450"/>
                <a:gd name="connsiteY818" fmla="*/ 1514761 h 1876425"/>
                <a:gd name="connsiteX819" fmla="*/ 846391 w 1314450"/>
                <a:gd name="connsiteY819" fmla="*/ 1514666 h 1876425"/>
                <a:gd name="connsiteX820" fmla="*/ 846487 w 1314450"/>
                <a:gd name="connsiteY820" fmla="*/ 1517904 h 1876425"/>
                <a:gd name="connsiteX821" fmla="*/ 841057 w 1314450"/>
                <a:gd name="connsiteY821" fmla="*/ 1518000 h 1876425"/>
                <a:gd name="connsiteX822" fmla="*/ 843153 w 1314450"/>
                <a:gd name="connsiteY822" fmla="*/ 1527429 h 1876425"/>
                <a:gd name="connsiteX823" fmla="*/ 840295 w 1314450"/>
                <a:gd name="connsiteY823" fmla="*/ 1526000 h 1876425"/>
                <a:gd name="connsiteX824" fmla="*/ 828770 w 1314450"/>
                <a:gd name="connsiteY824" fmla="*/ 1532859 h 1876425"/>
                <a:gd name="connsiteX825" fmla="*/ 833057 w 1314450"/>
                <a:gd name="connsiteY825" fmla="*/ 1541050 h 1876425"/>
                <a:gd name="connsiteX826" fmla="*/ 834580 w 1314450"/>
                <a:gd name="connsiteY826" fmla="*/ 1540383 h 1876425"/>
                <a:gd name="connsiteX827" fmla="*/ 832295 w 1314450"/>
                <a:gd name="connsiteY827" fmla="*/ 1545431 h 1876425"/>
                <a:gd name="connsiteX828" fmla="*/ 834676 w 1314450"/>
                <a:gd name="connsiteY828" fmla="*/ 1546670 h 1876425"/>
                <a:gd name="connsiteX829" fmla="*/ 830580 w 1314450"/>
                <a:gd name="connsiteY829" fmla="*/ 1551718 h 1876425"/>
                <a:gd name="connsiteX830" fmla="*/ 846011 w 1314450"/>
                <a:gd name="connsiteY830" fmla="*/ 1576197 h 1876425"/>
                <a:gd name="connsiteX831" fmla="*/ 840962 w 1314450"/>
                <a:gd name="connsiteY831" fmla="*/ 1578102 h 1876425"/>
                <a:gd name="connsiteX832" fmla="*/ 843534 w 1314450"/>
                <a:gd name="connsiteY832" fmla="*/ 1585055 h 1876425"/>
                <a:gd name="connsiteX833" fmla="*/ 835819 w 1314450"/>
                <a:gd name="connsiteY833" fmla="*/ 1592009 h 1876425"/>
                <a:gd name="connsiteX834" fmla="*/ 836676 w 1314450"/>
                <a:gd name="connsiteY834" fmla="*/ 1599057 h 1876425"/>
                <a:gd name="connsiteX835" fmla="*/ 832390 w 1314450"/>
                <a:gd name="connsiteY835" fmla="*/ 1602200 h 1876425"/>
                <a:gd name="connsiteX836" fmla="*/ 837724 w 1314450"/>
                <a:gd name="connsiteY836" fmla="*/ 1608868 h 1876425"/>
                <a:gd name="connsiteX837" fmla="*/ 837724 w 1314450"/>
                <a:gd name="connsiteY837" fmla="*/ 1615154 h 1876425"/>
                <a:gd name="connsiteX838" fmla="*/ 842105 w 1314450"/>
                <a:gd name="connsiteY838" fmla="*/ 1618202 h 1876425"/>
                <a:gd name="connsiteX839" fmla="*/ 835819 w 1314450"/>
                <a:gd name="connsiteY839" fmla="*/ 1619441 h 1876425"/>
                <a:gd name="connsiteX840" fmla="*/ 835057 w 1314450"/>
                <a:gd name="connsiteY840" fmla="*/ 1628204 h 1876425"/>
                <a:gd name="connsiteX841" fmla="*/ 832675 w 1314450"/>
                <a:gd name="connsiteY841" fmla="*/ 1624965 h 1876425"/>
                <a:gd name="connsiteX842" fmla="*/ 826294 w 1314450"/>
                <a:gd name="connsiteY842" fmla="*/ 1630299 h 1876425"/>
                <a:gd name="connsiteX843" fmla="*/ 810292 w 1314450"/>
                <a:gd name="connsiteY843" fmla="*/ 1635157 h 1876425"/>
                <a:gd name="connsiteX844" fmla="*/ 799243 w 1314450"/>
                <a:gd name="connsiteY844" fmla="*/ 1643158 h 1876425"/>
                <a:gd name="connsiteX845" fmla="*/ 793528 w 1314450"/>
                <a:gd name="connsiteY845" fmla="*/ 1644492 h 1876425"/>
                <a:gd name="connsiteX846" fmla="*/ 787527 w 1314450"/>
                <a:gd name="connsiteY846" fmla="*/ 1639824 h 1876425"/>
                <a:gd name="connsiteX847" fmla="*/ 776668 w 1314450"/>
                <a:gd name="connsiteY847" fmla="*/ 1647159 h 1876425"/>
                <a:gd name="connsiteX848" fmla="*/ 776764 w 1314450"/>
                <a:gd name="connsiteY848" fmla="*/ 1650492 h 1876425"/>
                <a:gd name="connsiteX849" fmla="*/ 773239 w 1314450"/>
                <a:gd name="connsiteY849" fmla="*/ 1650016 h 1876425"/>
                <a:gd name="connsiteX850" fmla="*/ 771049 w 1314450"/>
                <a:gd name="connsiteY850" fmla="*/ 1652492 h 1876425"/>
                <a:gd name="connsiteX851" fmla="*/ 766476 w 1314450"/>
                <a:gd name="connsiteY851" fmla="*/ 1650397 h 1876425"/>
                <a:gd name="connsiteX852" fmla="*/ 766858 w 1314450"/>
                <a:gd name="connsiteY852" fmla="*/ 1652302 h 1876425"/>
                <a:gd name="connsiteX853" fmla="*/ 761048 w 1314450"/>
                <a:gd name="connsiteY853" fmla="*/ 1655445 h 1876425"/>
                <a:gd name="connsiteX854" fmla="*/ 754189 w 1314450"/>
                <a:gd name="connsiteY854" fmla="*/ 1654683 h 1876425"/>
                <a:gd name="connsiteX855" fmla="*/ 749332 w 1314450"/>
                <a:gd name="connsiteY855" fmla="*/ 1659827 h 1876425"/>
                <a:gd name="connsiteX856" fmla="*/ 746665 w 1314450"/>
                <a:gd name="connsiteY856" fmla="*/ 1675829 h 1876425"/>
                <a:gd name="connsiteX857" fmla="*/ 743902 w 1314450"/>
                <a:gd name="connsiteY857" fmla="*/ 1676781 h 1876425"/>
                <a:gd name="connsiteX858" fmla="*/ 745903 w 1314450"/>
                <a:gd name="connsiteY858" fmla="*/ 1684401 h 1876425"/>
                <a:gd name="connsiteX859" fmla="*/ 743998 w 1314450"/>
                <a:gd name="connsiteY859" fmla="*/ 1691164 h 1876425"/>
                <a:gd name="connsiteX860" fmla="*/ 736664 w 1314450"/>
                <a:gd name="connsiteY860" fmla="*/ 1695831 h 1876425"/>
                <a:gd name="connsiteX861" fmla="*/ 778955 w 1314450"/>
                <a:gd name="connsiteY861" fmla="*/ 1713834 h 1876425"/>
                <a:gd name="connsiteX862" fmla="*/ 783145 w 1314450"/>
                <a:gd name="connsiteY862" fmla="*/ 1708500 h 1876425"/>
                <a:gd name="connsiteX863" fmla="*/ 799624 w 1314450"/>
                <a:gd name="connsiteY863" fmla="*/ 1698117 h 1876425"/>
                <a:gd name="connsiteX864" fmla="*/ 799338 w 1314450"/>
                <a:gd name="connsiteY864" fmla="*/ 1702784 h 1876425"/>
                <a:gd name="connsiteX865" fmla="*/ 783622 w 1314450"/>
                <a:gd name="connsiteY865" fmla="*/ 1715834 h 1876425"/>
                <a:gd name="connsiteX866" fmla="*/ 787241 w 1314450"/>
                <a:gd name="connsiteY866" fmla="*/ 1717262 h 1876425"/>
                <a:gd name="connsiteX867" fmla="*/ 792766 w 1314450"/>
                <a:gd name="connsiteY867" fmla="*/ 1711738 h 1876425"/>
                <a:gd name="connsiteX868" fmla="*/ 795147 w 1314450"/>
                <a:gd name="connsiteY868" fmla="*/ 1715072 h 1876425"/>
                <a:gd name="connsiteX869" fmla="*/ 793052 w 1314450"/>
                <a:gd name="connsiteY869" fmla="*/ 1719072 h 1876425"/>
                <a:gd name="connsiteX870" fmla="*/ 811816 w 1314450"/>
                <a:gd name="connsiteY870" fmla="*/ 1722406 h 1876425"/>
                <a:gd name="connsiteX871" fmla="*/ 819150 w 1314450"/>
                <a:gd name="connsiteY871" fmla="*/ 1718882 h 1876425"/>
                <a:gd name="connsiteX872" fmla="*/ 821055 w 1314450"/>
                <a:gd name="connsiteY872" fmla="*/ 1720406 h 1876425"/>
                <a:gd name="connsiteX873" fmla="*/ 826008 w 1314450"/>
                <a:gd name="connsiteY873" fmla="*/ 1714500 h 1876425"/>
                <a:gd name="connsiteX874" fmla="*/ 828199 w 1314450"/>
                <a:gd name="connsiteY874" fmla="*/ 1715453 h 1876425"/>
                <a:gd name="connsiteX875" fmla="*/ 835247 w 1314450"/>
                <a:gd name="connsiteY875" fmla="*/ 1705356 h 1876425"/>
                <a:gd name="connsiteX876" fmla="*/ 840391 w 1314450"/>
                <a:gd name="connsiteY876" fmla="*/ 1709357 h 1876425"/>
                <a:gd name="connsiteX877" fmla="*/ 850964 w 1314450"/>
                <a:gd name="connsiteY877" fmla="*/ 1710595 h 1876425"/>
                <a:gd name="connsiteX878" fmla="*/ 853440 w 1314450"/>
                <a:gd name="connsiteY878" fmla="*/ 1714881 h 1876425"/>
                <a:gd name="connsiteX879" fmla="*/ 856679 w 1314450"/>
                <a:gd name="connsiteY879" fmla="*/ 1715072 h 1876425"/>
                <a:gd name="connsiteX880" fmla="*/ 863251 w 1314450"/>
                <a:gd name="connsiteY880" fmla="*/ 1712214 h 1876425"/>
                <a:gd name="connsiteX881" fmla="*/ 860012 w 1314450"/>
                <a:gd name="connsiteY881" fmla="*/ 1708118 h 1876425"/>
                <a:gd name="connsiteX882" fmla="*/ 866204 w 1314450"/>
                <a:gd name="connsiteY882" fmla="*/ 1704880 h 1876425"/>
                <a:gd name="connsiteX883" fmla="*/ 871633 w 1314450"/>
                <a:gd name="connsiteY883" fmla="*/ 1712119 h 1876425"/>
                <a:gd name="connsiteX884" fmla="*/ 871251 w 1314450"/>
                <a:gd name="connsiteY884" fmla="*/ 1715929 h 1876425"/>
                <a:gd name="connsiteX885" fmla="*/ 878205 w 1314450"/>
                <a:gd name="connsiteY885" fmla="*/ 1722596 h 1876425"/>
                <a:gd name="connsiteX886" fmla="*/ 879824 w 1314450"/>
                <a:gd name="connsiteY886" fmla="*/ 1729264 h 1876425"/>
                <a:gd name="connsiteX887" fmla="*/ 870871 w 1314450"/>
                <a:gd name="connsiteY887" fmla="*/ 1738884 h 1876425"/>
                <a:gd name="connsiteX888" fmla="*/ 874109 w 1314450"/>
                <a:gd name="connsiteY888" fmla="*/ 1748981 h 1876425"/>
                <a:gd name="connsiteX889" fmla="*/ 860679 w 1314450"/>
                <a:gd name="connsiteY889" fmla="*/ 1756696 h 1876425"/>
                <a:gd name="connsiteX890" fmla="*/ 838295 w 1314450"/>
                <a:gd name="connsiteY890" fmla="*/ 1755077 h 1876425"/>
                <a:gd name="connsiteX891" fmla="*/ 826580 w 1314450"/>
                <a:gd name="connsiteY891" fmla="*/ 1763173 h 1876425"/>
                <a:gd name="connsiteX892" fmla="*/ 814483 w 1314450"/>
                <a:gd name="connsiteY892" fmla="*/ 1760030 h 1876425"/>
                <a:gd name="connsiteX893" fmla="*/ 807625 w 1314450"/>
                <a:gd name="connsiteY893" fmla="*/ 1755267 h 1876425"/>
                <a:gd name="connsiteX894" fmla="*/ 791813 w 1314450"/>
                <a:gd name="connsiteY894" fmla="*/ 1754505 h 1876425"/>
                <a:gd name="connsiteX895" fmla="*/ 785241 w 1314450"/>
                <a:gd name="connsiteY895" fmla="*/ 1772793 h 1876425"/>
                <a:gd name="connsiteX896" fmla="*/ 786479 w 1314450"/>
                <a:gd name="connsiteY896" fmla="*/ 1774889 h 1876425"/>
                <a:gd name="connsiteX897" fmla="*/ 777907 w 1314450"/>
                <a:gd name="connsiteY897" fmla="*/ 1786700 h 1876425"/>
                <a:gd name="connsiteX898" fmla="*/ 758761 w 1314450"/>
                <a:gd name="connsiteY898" fmla="*/ 1790414 h 1876425"/>
                <a:gd name="connsiteX899" fmla="*/ 750856 w 1314450"/>
                <a:gd name="connsiteY899" fmla="*/ 1779651 h 1876425"/>
                <a:gd name="connsiteX900" fmla="*/ 728376 w 1314450"/>
                <a:gd name="connsiteY900" fmla="*/ 1762316 h 1876425"/>
                <a:gd name="connsiteX901" fmla="*/ 721900 w 1314450"/>
                <a:gd name="connsiteY901" fmla="*/ 1749933 h 1876425"/>
                <a:gd name="connsiteX902" fmla="*/ 715804 w 1314450"/>
                <a:gd name="connsiteY902" fmla="*/ 1745456 h 1876425"/>
                <a:gd name="connsiteX903" fmla="*/ 713232 w 1314450"/>
                <a:gd name="connsiteY903" fmla="*/ 1737741 h 1876425"/>
                <a:gd name="connsiteX904" fmla="*/ 709517 w 1314450"/>
                <a:gd name="connsiteY904" fmla="*/ 1741456 h 1876425"/>
                <a:gd name="connsiteX905" fmla="*/ 696277 w 1314450"/>
                <a:gd name="connsiteY905" fmla="*/ 1738027 h 1876425"/>
                <a:gd name="connsiteX906" fmla="*/ 668274 w 1314450"/>
                <a:gd name="connsiteY906" fmla="*/ 1739170 h 1876425"/>
                <a:gd name="connsiteX907" fmla="*/ 657796 w 1314450"/>
                <a:gd name="connsiteY907" fmla="*/ 1748123 h 1876425"/>
                <a:gd name="connsiteX908" fmla="*/ 651129 w 1314450"/>
                <a:gd name="connsiteY908" fmla="*/ 1749743 h 1876425"/>
                <a:gd name="connsiteX909" fmla="*/ 654939 w 1314450"/>
                <a:gd name="connsiteY909" fmla="*/ 1759077 h 1876425"/>
                <a:gd name="connsiteX910" fmla="*/ 656654 w 1314450"/>
                <a:gd name="connsiteY910" fmla="*/ 1783556 h 1876425"/>
                <a:gd name="connsiteX911" fmla="*/ 644366 w 1314450"/>
                <a:gd name="connsiteY911" fmla="*/ 1795463 h 1876425"/>
                <a:gd name="connsiteX912" fmla="*/ 651986 w 1314450"/>
                <a:gd name="connsiteY912" fmla="*/ 1811369 h 1876425"/>
                <a:gd name="connsiteX913" fmla="*/ 651986 w 1314450"/>
                <a:gd name="connsiteY913" fmla="*/ 1832801 h 1876425"/>
                <a:gd name="connsiteX914" fmla="*/ 641414 w 1314450"/>
                <a:gd name="connsiteY914" fmla="*/ 1847184 h 1876425"/>
                <a:gd name="connsiteX915" fmla="*/ 636841 w 1314450"/>
                <a:gd name="connsiteY915" fmla="*/ 1847374 h 1876425"/>
                <a:gd name="connsiteX916" fmla="*/ 635794 w 1314450"/>
                <a:gd name="connsiteY916" fmla="*/ 1850231 h 1876425"/>
                <a:gd name="connsiteX917" fmla="*/ 633793 w 1314450"/>
                <a:gd name="connsiteY917" fmla="*/ 1843850 h 1876425"/>
                <a:gd name="connsiteX918" fmla="*/ 629508 w 1314450"/>
                <a:gd name="connsiteY918" fmla="*/ 1844707 h 1876425"/>
                <a:gd name="connsiteX919" fmla="*/ 629508 w 1314450"/>
                <a:gd name="connsiteY919" fmla="*/ 1841087 h 1876425"/>
                <a:gd name="connsiteX920" fmla="*/ 626745 w 1314450"/>
                <a:gd name="connsiteY920" fmla="*/ 1841850 h 1876425"/>
                <a:gd name="connsiteX921" fmla="*/ 620077 w 1314450"/>
                <a:gd name="connsiteY921" fmla="*/ 1844802 h 1876425"/>
                <a:gd name="connsiteX922" fmla="*/ 618839 w 1314450"/>
                <a:gd name="connsiteY922" fmla="*/ 1848898 h 1876425"/>
                <a:gd name="connsiteX923" fmla="*/ 606933 w 1314450"/>
                <a:gd name="connsiteY923" fmla="*/ 1860709 h 1876425"/>
                <a:gd name="connsiteX924" fmla="*/ 598170 w 1314450"/>
                <a:gd name="connsiteY924" fmla="*/ 1855375 h 1876425"/>
                <a:gd name="connsiteX925" fmla="*/ 582930 w 1314450"/>
                <a:gd name="connsiteY925" fmla="*/ 1863281 h 1876425"/>
                <a:gd name="connsiteX926" fmla="*/ 576453 w 1314450"/>
                <a:gd name="connsiteY926" fmla="*/ 1855851 h 1876425"/>
                <a:gd name="connsiteX927" fmla="*/ 563689 w 1314450"/>
                <a:gd name="connsiteY927" fmla="*/ 1858233 h 1876425"/>
                <a:gd name="connsiteX928" fmla="*/ 549307 w 1314450"/>
                <a:gd name="connsiteY928" fmla="*/ 1857280 h 1876425"/>
                <a:gd name="connsiteX929" fmla="*/ 545306 w 1314450"/>
                <a:gd name="connsiteY929" fmla="*/ 1858137 h 1876425"/>
                <a:gd name="connsiteX930" fmla="*/ 535781 w 1314450"/>
                <a:gd name="connsiteY930" fmla="*/ 1867281 h 1876425"/>
                <a:gd name="connsiteX931" fmla="*/ 535210 w 1314450"/>
                <a:gd name="connsiteY931" fmla="*/ 1873758 h 1876425"/>
                <a:gd name="connsiteX932" fmla="*/ 525209 w 1314450"/>
                <a:gd name="connsiteY932" fmla="*/ 1876139 h 1876425"/>
                <a:gd name="connsiteX933" fmla="*/ 524446 w 1314450"/>
                <a:gd name="connsiteY933" fmla="*/ 1870805 h 1876425"/>
                <a:gd name="connsiteX934" fmla="*/ 533971 w 1314450"/>
                <a:gd name="connsiteY934" fmla="*/ 1855946 h 1876425"/>
                <a:gd name="connsiteX935" fmla="*/ 518922 w 1314450"/>
                <a:gd name="connsiteY935" fmla="*/ 1856804 h 1876425"/>
                <a:gd name="connsiteX936" fmla="*/ 521208 w 1314450"/>
                <a:gd name="connsiteY936" fmla="*/ 1852803 h 1876425"/>
                <a:gd name="connsiteX937" fmla="*/ 531686 w 1314450"/>
                <a:gd name="connsiteY937" fmla="*/ 1852994 h 1876425"/>
                <a:gd name="connsiteX938" fmla="*/ 526447 w 1314450"/>
                <a:gd name="connsiteY938" fmla="*/ 1840802 h 1876425"/>
                <a:gd name="connsiteX939" fmla="*/ 520732 w 1314450"/>
                <a:gd name="connsiteY939" fmla="*/ 1839183 h 1876425"/>
                <a:gd name="connsiteX940" fmla="*/ 511588 w 1314450"/>
                <a:gd name="connsiteY940" fmla="*/ 1831658 h 1876425"/>
                <a:gd name="connsiteX941" fmla="*/ 502348 w 1314450"/>
                <a:gd name="connsiteY941" fmla="*/ 1818037 h 1876425"/>
                <a:gd name="connsiteX942" fmla="*/ 496252 w 1314450"/>
                <a:gd name="connsiteY942" fmla="*/ 1814417 h 1876425"/>
                <a:gd name="connsiteX943" fmla="*/ 493300 w 1314450"/>
                <a:gd name="connsiteY943" fmla="*/ 1804130 h 1876425"/>
                <a:gd name="connsiteX944" fmla="*/ 487489 w 1314450"/>
                <a:gd name="connsiteY944" fmla="*/ 1798701 h 1876425"/>
                <a:gd name="connsiteX945" fmla="*/ 487775 w 1314450"/>
                <a:gd name="connsiteY945" fmla="*/ 1790129 h 1876425"/>
                <a:gd name="connsiteX946" fmla="*/ 504158 w 1314450"/>
                <a:gd name="connsiteY946" fmla="*/ 1778603 h 1876425"/>
                <a:gd name="connsiteX947" fmla="*/ 511873 w 1314450"/>
                <a:gd name="connsiteY947" fmla="*/ 1768317 h 1876425"/>
                <a:gd name="connsiteX948" fmla="*/ 518255 w 1314450"/>
                <a:gd name="connsiteY948" fmla="*/ 1751648 h 1876425"/>
                <a:gd name="connsiteX949" fmla="*/ 532257 w 1314450"/>
                <a:gd name="connsiteY949" fmla="*/ 1738694 h 1876425"/>
                <a:gd name="connsiteX950" fmla="*/ 527018 w 1314450"/>
                <a:gd name="connsiteY950" fmla="*/ 1732121 h 1876425"/>
                <a:gd name="connsiteX951" fmla="*/ 520827 w 1314450"/>
                <a:gd name="connsiteY951" fmla="*/ 1731645 h 1876425"/>
                <a:gd name="connsiteX952" fmla="*/ 520636 w 1314450"/>
                <a:gd name="connsiteY952" fmla="*/ 1728026 h 1876425"/>
                <a:gd name="connsiteX953" fmla="*/ 527304 w 1314450"/>
                <a:gd name="connsiteY953" fmla="*/ 1709547 h 1876425"/>
                <a:gd name="connsiteX954" fmla="*/ 528733 w 1314450"/>
                <a:gd name="connsiteY954" fmla="*/ 1691640 h 1876425"/>
                <a:gd name="connsiteX955" fmla="*/ 533686 w 1314450"/>
                <a:gd name="connsiteY955" fmla="*/ 1682306 h 1876425"/>
                <a:gd name="connsiteX956" fmla="*/ 522923 w 1314450"/>
                <a:gd name="connsiteY956" fmla="*/ 1671352 h 1876425"/>
                <a:gd name="connsiteX957" fmla="*/ 520922 w 1314450"/>
                <a:gd name="connsiteY957" fmla="*/ 1664589 h 1876425"/>
                <a:gd name="connsiteX958" fmla="*/ 523017 w 1314450"/>
                <a:gd name="connsiteY958" fmla="*/ 1661732 h 1876425"/>
                <a:gd name="connsiteX959" fmla="*/ 512064 w 1314450"/>
                <a:gd name="connsiteY959" fmla="*/ 1670018 h 1876425"/>
                <a:gd name="connsiteX960" fmla="*/ 493300 w 1314450"/>
                <a:gd name="connsiteY960" fmla="*/ 1665923 h 1876425"/>
                <a:gd name="connsiteX961" fmla="*/ 486918 w 1314450"/>
                <a:gd name="connsiteY961" fmla="*/ 1655350 h 1876425"/>
                <a:gd name="connsiteX962" fmla="*/ 463963 w 1314450"/>
                <a:gd name="connsiteY962" fmla="*/ 1632680 h 1876425"/>
                <a:gd name="connsiteX963" fmla="*/ 442436 w 1314450"/>
                <a:gd name="connsiteY963" fmla="*/ 1600391 h 1876425"/>
                <a:gd name="connsiteX964" fmla="*/ 455486 w 1314450"/>
                <a:gd name="connsiteY964" fmla="*/ 1587246 h 1876425"/>
                <a:gd name="connsiteX965" fmla="*/ 465106 w 1314450"/>
                <a:gd name="connsiteY965" fmla="*/ 1567148 h 1876425"/>
                <a:gd name="connsiteX966" fmla="*/ 483584 w 1314450"/>
                <a:gd name="connsiteY966" fmla="*/ 1555147 h 1876425"/>
                <a:gd name="connsiteX967" fmla="*/ 488823 w 1314450"/>
                <a:gd name="connsiteY967" fmla="*/ 1544384 h 1876425"/>
                <a:gd name="connsiteX968" fmla="*/ 484823 w 1314450"/>
                <a:gd name="connsiteY968" fmla="*/ 1538288 h 1876425"/>
                <a:gd name="connsiteX969" fmla="*/ 473583 w 1314450"/>
                <a:gd name="connsiteY969" fmla="*/ 1530477 h 1876425"/>
                <a:gd name="connsiteX970" fmla="*/ 472726 w 1314450"/>
                <a:gd name="connsiteY970" fmla="*/ 1525524 h 1876425"/>
                <a:gd name="connsiteX971" fmla="*/ 466344 w 1314450"/>
                <a:gd name="connsiteY971" fmla="*/ 1521238 h 1876425"/>
                <a:gd name="connsiteX972" fmla="*/ 466154 w 1314450"/>
                <a:gd name="connsiteY972" fmla="*/ 1517237 h 1876425"/>
                <a:gd name="connsiteX973" fmla="*/ 460724 w 1314450"/>
                <a:gd name="connsiteY973" fmla="*/ 1512665 h 1876425"/>
                <a:gd name="connsiteX974" fmla="*/ 461962 w 1314450"/>
                <a:gd name="connsiteY974" fmla="*/ 1511237 h 1876425"/>
                <a:gd name="connsiteX975" fmla="*/ 454819 w 1314450"/>
                <a:gd name="connsiteY975" fmla="*/ 1505808 h 1876425"/>
                <a:gd name="connsiteX976" fmla="*/ 446056 w 1314450"/>
                <a:gd name="connsiteY976" fmla="*/ 1509998 h 1876425"/>
                <a:gd name="connsiteX977" fmla="*/ 436436 w 1314450"/>
                <a:gd name="connsiteY977" fmla="*/ 1510189 h 1876425"/>
                <a:gd name="connsiteX978" fmla="*/ 430149 w 1314450"/>
                <a:gd name="connsiteY978" fmla="*/ 1515809 h 1876425"/>
                <a:gd name="connsiteX979" fmla="*/ 430244 w 1314450"/>
                <a:gd name="connsiteY979" fmla="*/ 1523429 h 1876425"/>
                <a:gd name="connsiteX980" fmla="*/ 436626 w 1314450"/>
                <a:gd name="connsiteY980" fmla="*/ 1528858 h 1876425"/>
                <a:gd name="connsiteX981" fmla="*/ 425863 w 1314450"/>
                <a:gd name="connsiteY981" fmla="*/ 1541526 h 1876425"/>
                <a:gd name="connsiteX982" fmla="*/ 407670 w 1314450"/>
                <a:gd name="connsiteY982" fmla="*/ 1553242 h 1876425"/>
                <a:gd name="connsiteX983" fmla="*/ 397288 w 1314450"/>
                <a:gd name="connsiteY983" fmla="*/ 1554099 h 1876425"/>
                <a:gd name="connsiteX984" fmla="*/ 387858 w 1314450"/>
                <a:gd name="connsiteY984" fmla="*/ 1558576 h 1876425"/>
                <a:gd name="connsiteX985" fmla="*/ 370713 w 1314450"/>
                <a:gd name="connsiteY985" fmla="*/ 1570959 h 1876425"/>
                <a:gd name="connsiteX986" fmla="*/ 378714 w 1314450"/>
                <a:gd name="connsiteY986" fmla="*/ 1576007 h 1876425"/>
                <a:gd name="connsiteX987" fmla="*/ 384048 w 1314450"/>
                <a:gd name="connsiteY987" fmla="*/ 1586484 h 1876425"/>
                <a:gd name="connsiteX988" fmla="*/ 381571 w 1314450"/>
                <a:gd name="connsiteY988" fmla="*/ 1587627 h 1876425"/>
                <a:gd name="connsiteX989" fmla="*/ 383572 w 1314450"/>
                <a:gd name="connsiteY989" fmla="*/ 1596390 h 1876425"/>
                <a:gd name="connsiteX990" fmla="*/ 398621 w 1314450"/>
                <a:gd name="connsiteY990" fmla="*/ 1613250 h 1876425"/>
                <a:gd name="connsiteX991" fmla="*/ 397955 w 1314450"/>
                <a:gd name="connsiteY991" fmla="*/ 1617917 h 1876425"/>
                <a:gd name="connsiteX992" fmla="*/ 379286 w 1314450"/>
                <a:gd name="connsiteY992" fmla="*/ 1631442 h 1876425"/>
                <a:gd name="connsiteX993" fmla="*/ 373380 w 1314450"/>
                <a:gd name="connsiteY993" fmla="*/ 1639062 h 1876425"/>
                <a:gd name="connsiteX994" fmla="*/ 366426 w 1314450"/>
                <a:gd name="connsiteY994" fmla="*/ 1641729 h 1876425"/>
                <a:gd name="connsiteX995" fmla="*/ 341852 w 1314450"/>
                <a:gd name="connsiteY995" fmla="*/ 1664303 h 1876425"/>
                <a:gd name="connsiteX996" fmla="*/ 330994 w 1314450"/>
                <a:gd name="connsiteY996" fmla="*/ 1661922 h 1876425"/>
                <a:gd name="connsiteX997" fmla="*/ 321659 w 1314450"/>
                <a:gd name="connsiteY997" fmla="*/ 1646873 h 1876425"/>
                <a:gd name="connsiteX998" fmla="*/ 315373 w 1314450"/>
                <a:gd name="connsiteY998" fmla="*/ 1652492 h 1876425"/>
                <a:gd name="connsiteX999" fmla="*/ 312039 w 1314450"/>
                <a:gd name="connsiteY999" fmla="*/ 1660303 h 1876425"/>
                <a:gd name="connsiteX1000" fmla="*/ 314611 w 1314450"/>
                <a:gd name="connsiteY1000" fmla="*/ 1669923 h 1876425"/>
                <a:gd name="connsiteX1001" fmla="*/ 311944 w 1314450"/>
                <a:gd name="connsiteY1001" fmla="*/ 1674686 h 1876425"/>
                <a:gd name="connsiteX1002" fmla="*/ 279940 w 1314450"/>
                <a:gd name="connsiteY1002" fmla="*/ 1704594 h 1876425"/>
                <a:gd name="connsiteX1003" fmla="*/ 810768 w 1314450"/>
                <a:gd name="connsiteY1003" fmla="*/ 480251 h 1876425"/>
                <a:gd name="connsiteX1004" fmla="*/ 824293 w 1314450"/>
                <a:gd name="connsiteY1004" fmla="*/ 483775 h 1876425"/>
                <a:gd name="connsiteX1005" fmla="*/ 825246 w 1314450"/>
                <a:gd name="connsiteY1005" fmla="*/ 477584 h 1876425"/>
                <a:gd name="connsiteX1006" fmla="*/ 820008 w 1314450"/>
                <a:gd name="connsiteY1006" fmla="*/ 481870 h 1876425"/>
                <a:gd name="connsiteX1007" fmla="*/ 810768 w 1314450"/>
                <a:gd name="connsiteY1007" fmla="*/ 480251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</a:cxnLst>
              <a:rect l="l" t="t" r="r" b="b"/>
              <a:pathLst>
                <a:path w="1314450" h="1876425">
                  <a:moveTo>
                    <a:pt x="1028319" y="1498568"/>
                  </a:moveTo>
                  <a:lnTo>
                    <a:pt x="1030986" y="1498473"/>
                  </a:lnTo>
                  <a:lnTo>
                    <a:pt x="1028224" y="1500664"/>
                  </a:lnTo>
                  <a:lnTo>
                    <a:pt x="1025271" y="1499521"/>
                  </a:lnTo>
                  <a:lnTo>
                    <a:pt x="1028319" y="1498568"/>
                  </a:lnTo>
                  <a:close/>
                  <a:moveTo>
                    <a:pt x="279940" y="1704594"/>
                  </a:moveTo>
                  <a:lnTo>
                    <a:pt x="278130" y="1693259"/>
                  </a:lnTo>
                  <a:lnTo>
                    <a:pt x="266986" y="1687544"/>
                  </a:lnTo>
                  <a:lnTo>
                    <a:pt x="260318" y="1669256"/>
                  </a:lnTo>
                  <a:lnTo>
                    <a:pt x="261747" y="1665351"/>
                  </a:lnTo>
                  <a:lnTo>
                    <a:pt x="254889" y="1652207"/>
                  </a:lnTo>
                  <a:lnTo>
                    <a:pt x="250222" y="1648778"/>
                  </a:lnTo>
                  <a:lnTo>
                    <a:pt x="242697" y="1645825"/>
                  </a:lnTo>
                  <a:lnTo>
                    <a:pt x="236315" y="1646587"/>
                  </a:lnTo>
                  <a:lnTo>
                    <a:pt x="232315" y="1642777"/>
                  </a:lnTo>
                  <a:lnTo>
                    <a:pt x="224790" y="1641062"/>
                  </a:lnTo>
                  <a:lnTo>
                    <a:pt x="208502" y="1660779"/>
                  </a:lnTo>
                  <a:lnTo>
                    <a:pt x="203930" y="1662589"/>
                  </a:lnTo>
                  <a:lnTo>
                    <a:pt x="194691" y="1655921"/>
                  </a:lnTo>
                  <a:lnTo>
                    <a:pt x="190405" y="1656874"/>
                  </a:lnTo>
                  <a:lnTo>
                    <a:pt x="184499" y="1644587"/>
                  </a:lnTo>
                  <a:lnTo>
                    <a:pt x="178689" y="1644968"/>
                  </a:lnTo>
                  <a:lnTo>
                    <a:pt x="176593" y="1647444"/>
                  </a:lnTo>
                  <a:lnTo>
                    <a:pt x="173164" y="1644206"/>
                  </a:lnTo>
                  <a:lnTo>
                    <a:pt x="180880" y="1631347"/>
                  </a:lnTo>
                  <a:lnTo>
                    <a:pt x="181642" y="1628489"/>
                  </a:lnTo>
                  <a:lnTo>
                    <a:pt x="178594" y="1625537"/>
                  </a:lnTo>
                  <a:lnTo>
                    <a:pt x="168211" y="1641729"/>
                  </a:lnTo>
                  <a:lnTo>
                    <a:pt x="160782" y="1636109"/>
                  </a:lnTo>
                  <a:lnTo>
                    <a:pt x="154305" y="1626584"/>
                  </a:lnTo>
                  <a:lnTo>
                    <a:pt x="164116" y="1616869"/>
                  </a:lnTo>
                  <a:lnTo>
                    <a:pt x="162782" y="1615154"/>
                  </a:lnTo>
                  <a:lnTo>
                    <a:pt x="152019" y="1623060"/>
                  </a:lnTo>
                  <a:lnTo>
                    <a:pt x="148400" y="1618869"/>
                  </a:lnTo>
                  <a:lnTo>
                    <a:pt x="150400" y="1612773"/>
                  </a:lnTo>
                  <a:lnTo>
                    <a:pt x="146399" y="1610773"/>
                  </a:lnTo>
                  <a:lnTo>
                    <a:pt x="146304" y="1607344"/>
                  </a:lnTo>
                  <a:lnTo>
                    <a:pt x="162211" y="1592104"/>
                  </a:lnTo>
                  <a:lnTo>
                    <a:pt x="160401" y="1586675"/>
                  </a:lnTo>
                  <a:lnTo>
                    <a:pt x="158877" y="1591151"/>
                  </a:lnTo>
                  <a:lnTo>
                    <a:pt x="148876" y="1599819"/>
                  </a:lnTo>
                  <a:lnTo>
                    <a:pt x="144780" y="1601629"/>
                  </a:lnTo>
                  <a:lnTo>
                    <a:pt x="142780" y="1597914"/>
                  </a:lnTo>
                  <a:lnTo>
                    <a:pt x="135541" y="1599724"/>
                  </a:lnTo>
                  <a:lnTo>
                    <a:pt x="132207" y="1590580"/>
                  </a:lnTo>
                  <a:lnTo>
                    <a:pt x="117062" y="1569244"/>
                  </a:lnTo>
                  <a:lnTo>
                    <a:pt x="123158" y="1562386"/>
                  </a:lnTo>
                  <a:lnTo>
                    <a:pt x="124111" y="1555433"/>
                  </a:lnTo>
                  <a:lnTo>
                    <a:pt x="110490" y="1556480"/>
                  </a:lnTo>
                  <a:lnTo>
                    <a:pt x="109918" y="1551623"/>
                  </a:lnTo>
                  <a:lnTo>
                    <a:pt x="115443" y="1548670"/>
                  </a:lnTo>
                  <a:lnTo>
                    <a:pt x="114300" y="1544288"/>
                  </a:lnTo>
                  <a:lnTo>
                    <a:pt x="105632" y="1545336"/>
                  </a:lnTo>
                  <a:lnTo>
                    <a:pt x="104584" y="1535430"/>
                  </a:lnTo>
                  <a:lnTo>
                    <a:pt x="96679" y="1539335"/>
                  </a:lnTo>
                  <a:lnTo>
                    <a:pt x="98203" y="1529906"/>
                  </a:lnTo>
                  <a:lnTo>
                    <a:pt x="108014" y="1520667"/>
                  </a:lnTo>
                  <a:lnTo>
                    <a:pt x="109251" y="1522857"/>
                  </a:lnTo>
                  <a:lnTo>
                    <a:pt x="112490" y="1520762"/>
                  </a:lnTo>
                  <a:lnTo>
                    <a:pt x="114205" y="1525334"/>
                  </a:lnTo>
                  <a:lnTo>
                    <a:pt x="118015" y="1523810"/>
                  </a:lnTo>
                  <a:lnTo>
                    <a:pt x="104204" y="1496949"/>
                  </a:lnTo>
                  <a:lnTo>
                    <a:pt x="102108" y="1498473"/>
                  </a:lnTo>
                  <a:lnTo>
                    <a:pt x="98489" y="1493234"/>
                  </a:lnTo>
                  <a:lnTo>
                    <a:pt x="103632" y="1486758"/>
                  </a:lnTo>
                  <a:lnTo>
                    <a:pt x="98870" y="1481995"/>
                  </a:lnTo>
                  <a:lnTo>
                    <a:pt x="107156" y="1477042"/>
                  </a:lnTo>
                  <a:lnTo>
                    <a:pt x="104394" y="1469803"/>
                  </a:lnTo>
                  <a:lnTo>
                    <a:pt x="115729" y="1471422"/>
                  </a:lnTo>
                  <a:lnTo>
                    <a:pt x="113252" y="1467136"/>
                  </a:lnTo>
                  <a:lnTo>
                    <a:pt x="122301" y="1460278"/>
                  </a:lnTo>
                  <a:lnTo>
                    <a:pt x="119062" y="1446181"/>
                  </a:lnTo>
                  <a:lnTo>
                    <a:pt x="121920" y="1439894"/>
                  </a:lnTo>
                  <a:lnTo>
                    <a:pt x="110966" y="1396365"/>
                  </a:lnTo>
                  <a:lnTo>
                    <a:pt x="84391" y="1400175"/>
                  </a:lnTo>
                  <a:lnTo>
                    <a:pt x="76295" y="1403985"/>
                  </a:lnTo>
                  <a:lnTo>
                    <a:pt x="74866" y="1400937"/>
                  </a:lnTo>
                  <a:lnTo>
                    <a:pt x="57721" y="1407128"/>
                  </a:lnTo>
                  <a:lnTo>
                    <a:pt x="52292" y="1389888"/>
                  </a:lnTo>
                  <a:lnTo>
                    <a:pt x="56198" y="1363028"/>
                  </a:lnTo>
                  <a:lnTo>
                    <a:pt x="60865" y="1361218"/>
                  </a:lnTo>
                  <a:lnTo>
                    <a:pt x="65913" y="1354550"/>
                  </a:lnTo>
                  <a:lnTo>
                    <a:pt x="64008" y="1344454"/>
                  </a:lnTo>
                  <a:lnTo>
                    <a:pt x="65627" y="1338167"/>
                  </a:lnTo>
                  <a:lnTo>
                    <a:pt x="77152" y="1328261"/>
                  </a:lnTo>
                  <a:lnTo>
                    <a:pt x="59722" y="1307211"/>
                  </a:lnTo>
                  <a:lnTo>
                    <a:pt x="53340" y="1292733"/>
                  </a:lnTo>
                  <a:lnTo>
                    <a:pt x="53245" y="1284637"/>
                  </a:lnTo>
                  <a:lnTo>
                    <a:pt x="57341" y="1282542"/>
                  </a:lnTo>
                  <a:lnTo>
                    <a:pt x="53054" y="1282922"/>
                  </a:lnTo>
                  <a:lnTo>
                    <a:pt x="53054" y="1277874"/>
                  </a:lnTo>
                  <a:lnTo>
                    <a:pt x="67246" y="1269683"/>
                  </a:lnTo>
                  <a:lnTo>
                    <a:pt x="65341" y="1268254"/>
                  </a:lnTo>
                  <a:lnTo>
                    <a:pt x="68485" y="1262158"/>
                  </a:lnTo>
                  <a:lnTo>
                    <a:pt x="61626" y="1255014"/>
                  </a:lnTo>
                  <a:lnTo>
                    <a:pt x="64865" y="1252823"/>
                  </a:lnTo>
                  <a:lnTo>
                    <a:pt x="61055" y="1250918"/>
                  </a:lnTo>
                  <a:lnTo>
                    <a:pt x="52674" y="1230249"/>
                  </a:lnTo>
                  <a:lnTo>
                    <a:pt x="55626" y="1206818"/>
                  </a:lnTo>
                  <a:lnTo>
                    <a:pt x="49435" y="1205103"/>
                  </a:lnTo>
                  <a:lnTo>
                    <a:pt x="51911" y="1199484"/>
                  </a:lnTo>
                  <a:lnTo>
                    <a:pt x="46482" y="1197674"/>
                  </a:lnTo>
                  <a:lnTo>
                    <a:pt x="46958" y="1192244"/>
                  </a:lnTo>
                  <a:lnTo>
                    <a:pt x="51530" y="1191768"/>
                  </a:lnTo>
                  <a:lnTo>
                    <a:pt x="51530" y="1186053"/>
                  </a:lnTo>
                  <a:lnTo>
                    <a:pt x="56007" y="1185767"/>
                  </a:lnTo>
                  <a:lnTo>
                    <a:pt x="56292" y="1181100"/>
                  </a:lnTo>
                  <a:lnTo>
                    <a:pt x="53245" y="1179481"/>
                  </a:lnTo>
                  <a:lnTo>
                    <a:pt x="55816" y="1163193"/>
                  </a:lnTo>
                  <a:lnTo>
                    <a:pt x="56292" y="1170337"/>
                  </a:lnTo>
                  <a:lnTo>
                    <a:pt x="61532" y="1171480"/>
                  </a:lnTo>
                  <a:lnTo>
                    <a:pt x="63532" y="1161574"/>
                  </a:lnTo>
                  <a:lnTo>
                    <a:pt x="75914" y="1156335"/>
                  </a:lnTo>
                  <a:lnTo>
                    <a:pt x="76295" y="1130332"/>
                  </a:lnTo>
                  <a:lnTo>
                    <a:pt x="74105" y="1129094"/>
                  </a:lnTo>
                  <a:lnTo>
                    <a:pt x="76867" y="1120712"/>
                  </a:lnTo>
                  <a:lnTo>
                    <a:pt x="84106" y="1120521"/>
                  </a:lnTo>
                  <a:lnTo>
                    <a:pt x="81534" y="1132904"/>
                  </a:lnTo>
                  <a:lnTo>
                    <a:pt x="90011" y="1133570"/>
                  </a:lnTo>
                  <a:lnTo>
                    <a:pt x="89058" y="1118902"/>
                  </a:lnTo>
                  <a:lnTo>
                    <a:pt x="95917" y="1117664"/>
                  </a:lnTo>
                  <a:lnTo>
                    <a:pt x="96202" y="1115283"/>
                  </a:lnTo>
                  <a:lnTo>
                    <a:pt x="105632" y="1117759"/>
                  </a:lnTo>
                  <a:lnTo>
                    <a:pt x="108775" y="1103471"/>
                  </a:lnTo>
                  <a:lnTo>
                    <a:pt x="114681" y="1103376"/>
                  </a:lnTo>
                  <a:lnTo>
                    <a:pt x="117539" y="1112044"/>
                  </a:lnTo>
                  <a:lnTo>
                    <a:pt x="127158" y="1114139"/>
                  </a:lnTo>
                  <a:lnTo>
                    <a:pt x="130016" y="1122426"/>
                  </a:lnTo>
                  <a:lnTo>
                    <a:pt x="136207" y="1122140"/>
                  </a:lnTo>
                  <a:lnTo>
                    <a:pt x="143256" y="1116902"/>
                  </a:lnTo>
                  <a:lnTo>
                    <a:pt x="145637" y="1102805"/>
                  </a:lnTo>
                  <a:lnTo>
                    <a:pt x="130111" y="1098804"/>
                  </a:lnTo>
                  <a:lnTo>
                    <a:pt x="130683" y="1082993"/>
                  </a:lnTo>
                  <a:lnTo>
                    <a:pt x="128207" y="1069753"/>
                  </a:lnTo>
                  <a:lnTo>
                    <a:pt x="124873" y="1062514"/>
                  </a:lnTo>
                  <a:lnTo>
                    <a:pt x="120396" y="1063847"/>
                  </a:lnTo>
                  <a:lnTo>
                    <a:pt x="121444" y="1059085"/>
                  </a:lnTo>
                  <a:lnTo>
                    <a:pt x="143827" y="1038606"/>
                  </a:lnTo>
                  <a:lnTo>
                    <a:pt x="169450" y="1038035"/>
                  </a:lnTo>
                  <a:lnTo>
                    <a:pt x="188405" y="1030129"/>
                  </a:lnTo>
                  <a:lnTo>
                    <a:pt x="180404" y="1022604"/>
                  </a:lnTo>
                  <a:lnTo>
                    <a:pt x="192595" y="1010793"/>
                  </a:lnTo>
                  <a:lnTo>
                    <a:pt x="188595" y="1008317"/>
                  </a:lnTo>
                  <a:lnTo>
                    <a:pt x="191357" y="1005364"/>
                  </a:lnTo>
                  <a:lnTo>
                    <a:pt x="186118" y="991743"/>
                  </a:lnTo>
                  <a:lnTo>
                    <a:pt x="208121" y="982123"/>
                  </a:lnTo>
                  <a:lnTo>
                    <a:pt x="241268" y="979742"/>
                  </a:lnTo>
                  <a:lnTo>
                    <a:pt x="242983" y="975455"/>
                  </a:lnTo>
                  <a:lnTo>
                    <a:pt x="240316" y="964597"/>
                  </a:lnTo>
                  <a:lnTo>
                    <a:pt x="248221" y="962120"/>
                  </a:lnTo>
                  <a:lnTo>
                    <a:pt x="244221" y="951167"/>
                  </a:lnTo>
                  <a:lnTo>
                    <a:pt x="249555" y="945071"/>
                  </a:lnTo>
                  <a:lnTo>
                    <a:pt x="243935" y="943261"/>
                  </a:lnTo>
                  <a:lnTo>
                    <a:pt x="235172" y="932021"/>
                  </a:lnTo>
                  <a:lnTo>
                    <a:pt x="224409" y="935831"/>
                  </a:lnTo>
                  <a:lnTo>
                    <a:pt x="223266" y="927259"/>
                  </a:lnTo>
                  <a:lnTo>
                    <a:pt x="215741" y="914591"/>
                  </a:lnTo>
                  <a:lnTo>
                    <a:pt x="198596" y="921353"/>
                  </a:lnTo>
                  <a:lnTo>
                    <a:pt x="200025" y="929640"/>
                  </a:lnTo>
                  <a:lnTo>
                    <a:pt x="190024" y="928021"/>
                  </a:lnTo>
                  <a:lnTo>
                    <a:pt x="178975" y="919925"/>
                  </a:lnTo>
                  <a:lnTo>
                    <a:pt x="163544" y="924116"/>
                  </a:lnTo>
                  <a:lnTo>
                    <a:pt x="161449" y="904875"/>
                  </a:lnTo>
                  <a:lnTo>
                    <a:pt x="153352" y="907161"/>
                  </a:lnTo>
                  <a:lnTo>
                    <a:pt x="147828" y="904780"/>
                  </a:lnTo>
                  <a:lnTo>
                    <a:pt x="143351" y="907256"/>
                  </a:lnTo>
                  <a:lnTo>
                    <a:pt x="135350" y="882206"/>
                  </a:lnTo>
                  <a:lnTo>
                    <a:pt x="129445" y="882015"/>
                  </a:lnTo>
                  <a:lnTo>
                    <a:pt x="123254" y="872966"/>
                  </a:lnTo>
                  <a:lnTo>
                    <a:pt x="117443" y="856298"/>
                  </a:lnTo>
                  <a:lnTo>
                    <a:pt x="112490" y="858298"/>
                  </a:lnTo>
                  <a:lnTo>
                    <a:pt x="110585" y="866680"/>
                  </a:lnTo>
                  <a:lnTo>
                    <a:pt x="105537" y="873157"/>
                  </a:lnTo>
                  <a:lnTo>
                    <a:pt x="97631" y="871919"/>
                  </a:lnTo>
                  <a:lnTo>
                    <a:pt x="88964" y="877348"/>
                  </a:lnTo>
                  <a:lnTo>
                    <a:pt x="76581" y="871157"/>
                  </a:lnTo>
                  <a:lnTo>
                    <a:pt x="72866" y="874204"/>
                  </a:lnTo>
                  <a:lnTo>
                    <a:pt x="63341" y="872204"/>
                  </a:lnTo>
                  <a:lnTo>
                    <a:pt x="62103" y="869537"/>
                  </a:lnTo>
                  <a:lnTo>
                    <a:pt x="59055" y="869823"/>
                  </a:lnTo>
                  <a:lnTo>
                    <a:pt x="60579" y="864870"/>
                  </a:lnTo>
                  <a:lnTo>
                    <a:pt x="56864" y="860298"/>
                  </a:lnTo>
                  <a:lnTo>
                    <a:pt x="50482" y="870014"/>
                  </a:lnTo>
                  <a:lnTo>
                    <a:pt x="56674" y="876586"/>
                  </a:lnTo>
                  <a:lnTo>
                    <a:pt x="60579" y="888302"/>
                  </a:lnTo>
                  <a:lnTo>
                    <a:pt x="58007" y="893731"/>
                  </a:lnTo>
                  <a:lnTo>
                    <a:pt x="54197" y="894112"/>
                  </a:lnTo>
                  <a:lnTo>
                    <a:pt x="34671" y="884777"/>
                  </a:lnTo>
                  <a:lnTo>
                    <a:pt x="47816" y="869252"/>
                  </a:lnTo>
                  <a:lnTo>
                    <a:pt x="33147" y="860108"/>
                  </a:lnTo>
                  <a:lnTo>
                    <a:pt x="25622" y="851726"/>
                  </a:lnTo>
                  <a:lnTo>
                    <a:pt x="20193" y="838962"/>
                  </a:lnTo>
                  <a:lnTo>
                    <a:pt x="16478" y="813530"/>
                  </a:lnTo>
                  <a:lnTo>
                    <a:pt x="9525" y="806482"/>
                  </a:lnTo>
                  <a:lnTo>
                    <a:pt x="11049" y="796862"/>
                  </a:lnTo>
                  <a:lnTo>
                    <a:pt x="38576" y="785432"/>
                  </a:lnTo>
                  <a:lnTo>
                    <a:pt x="85820" y="796957"/>
                  </a:lnTo>
                  <a:lnTo>
                    <a:pt x="103061" y="797338"/>
                  </a:lnTo>
                  <a:lnTo>
                    <a:pt x="103156" y="785432"/>
                  </a:lnTo>
                  <a:lnTo>
                    <a:pt x="111919" y="774668"/>
                  </a:lnTo>
                  <a:lnTo>
                    <a:pt x="120777" y="769525"/>
                  </a:lnTo>
                  <a:lnTo>
                    <a:pt x="124396" y="754666"/>
                  </a:lnTo>
                  <a:lnTo>
                    <a:pt x="132302" y="744569"/>
                  </a:lnTo>
                  <a:lnTo>
                    <a:pt x="141732" y="716090"/>
                  </a:lnTo>
                  <a:lnTo>
                    <a:pt x="144685" y="687229"/>
                  </a:lnTo>
                  <a:lnTo>
                    <a:pt x="140780" y="688086"/>
                  </a:lnTo>
                  <a:lnTo>
                    <a:pt x="128778" y="671703"/>
                  </a:lnTo>
                  <a:lnTo>
                    <a:pt x="120301" y="665321"/>
                  </a:lnTo>
                  <a:lnTo>
                    <a:pt x="107537" y="659702"/>
                  </a:lnTo>
                  <a:lnTo>
                    <a:pt x="110109" y="652272"/>
                  </a:lnTo>
                  <a:lnTo>
                    <a:pt x="92011" y="653701"/>
                  </a:lnTo>
                  <a:lnTo>
                    <a:pt x="95536" y="625983"/>
                  </a:lnTo>
                  <a:lnTo>
                    <a:pt x="94298" y="623411"/>
                  </a:lnTo>
                  <a:lnTo>
                    <a:pt x="91916" y="624078"/>
                  </a:lnTo>
                  <a:lnTo>
                    <a:pt x="91630" y="621316"/>
                  </a:lnTo>
                  <a:lnTo>
                    <a:pt x="89154" y="622554"/>
                  </a:lnTo>
                  <a:lnTo>
                    <a:pt x="87630" y="616553"/>
                  </a:lnTo>
                  <a:lnTo>
                    <a:pt x="92964" y="616744"/>
                  </a:lnTo>
                  <a:lnTo>
                    <a:pt x="98107" y="575120"/>
                  </a:lnTo>
                  <a:lnTo>
                    <a:pt x="111443" y="576644"/>
                  </a:lnTo>
                  <a:lnTo>
                    <a:pt x="115824" y="582930"/>
                  </a:lnTo>
                  <a:lnTo>
                    <a:pt x="118682" y="583216"/>
                  </a:lnTo>
                  <a:lnTo>
                    <a:pt x="124873" y="581787"/>
                  </a:lnTo>
                  <a:lnTo>
                    <a:pt x="126111" y="578453"/>
                  </a:lnTo>
                  <a:lnTo>
                    <a:pt x="130588" y="576644"/>
                  </a:lnTo>
                  <a:lnTo>
                    <a:pt x="151638" y="577977"/>
                  </a:lnTo>
                  <a:lnTo>
                    <a:pt x="151162" y="570643"/>
                  </a:lnTo>
                  <a:lnTo>
                    <a:pt x="146875" y="561785"/>
                  </a:lnTo>
                  <a:lnTo>
                    <a:pt x="151924" y="561880"/>
                  </a:lnTo>
                  <a:lnTo>
                    <a:pt x="148876" y="553308"/>
                  </a:lnTo>
                  <a:lnTo>
                    <a:pt x="170212" y="546164"/>
                  </a:lnTo>
                  <a:lnTo>
                    <a:pt x="166021" y="542449"/>
                  </a:lnTo>
                  <a:lnTo>
                    <a:pt x="169069" y="540163"/>
                  </a:lnTo>
                  <a:lnTo>
                    <a:pt x="168973" y="535972"/>
                  </a:lnTo>
                  <a:lnTo>
                    <a:pt x="159830" y="535686"/>
                  </a:lnTo>
                  <a:lnTo>
                    <a:pt x="159734" y="532924"/>
                  </a:lnTo>
                  <a:lnTo>
                    <a:pt x="127349" y="536353"/>
                  </a:lnTo>
                  <a:lnTo>
                    <a:pt x="126587" y="533591"/>
                  </a:lnTo>
                  <a:lnTo>
                    <a:pt x="106013" y="531971"/>
                  </a:lnTo>
                  <a:lnTo>
                    <a:pt x="110204" y="519494"/>
                  </a:lnTo>
                  <a:lnTo>
                    <a:pt x="97060" y="505778"/>
                  </a:lnTo>
                  <a:lnTo>
                    <a:pt x="83248" y="482251"/>
                  </a:lnTo>
                  <a:lnTo>
                    <a:pt x="87344" y="467201"/>
                  </a:lnTo>
                  <a:lnTo>
                    <a:pt x="70199" y="462344"/>
                  </a:lnTo>
                  <a:lnTo>
                    <a:pt x="42576" y="464725"/>
                  </a:lnTo>
                  <a:lnTo>
                    <a:pt x="34100" y="459772"/>
                  </a:lnTo>
                  <a:lnTo>
                    <a:pt x="48292" y="428530"/>
                  </a:lnTo>
                  <a:lnTo>
                    <a:pt x="58007" y="417671"/>
                  </a:lnTo>
                  <a:lnTo>
                    <a:pt x="62865" y="407861"/>
                  </a:lnTo>
                  <a:lnTo>
                    <a:pt x="56769" y="403955"/>
                  </a:lnTo>
                  <a:lnTo>
                    <a:pt x="101918" y="390716"/>
                  </a:lnTo>
                  <a:lnTo>
                    <a:pt x="96488" y="376523"/>
                  </a:lnTo>
                  <a:lnTo>
                    <a:pt x="111823" y="391382"/>
                  </a:lnTo>
                  <a:lnTo>
                    <a:pt x="122491" y="389001"/>
                  </a:lnTo>
                  <a:lnTo>
                    <a:pt x="123920" y="395573"/>
                  </a:lnTo>
                  <a:lnTo>
                    <a:pt x="139255" y="394621"/>
                  </a:lnTo>
                  <a:lnTo>
                    <a:pt x="153257" y="402717"/>
                  </a:lnTo>
                  <a:lnTo>
                    <a:pt x="156686" y="402908"/>
                  </a:lnTo>
                  <a:lnTo>
                    <a:pt x="154114" y="402146"/>
                  </a:lnTo>
                  <a:lnTo>
                    <a:pt x="154305" y="384429"/>
                  </a:lnTo>
                  <a:lnTo>
                    <a:pt x="144209" y="349568"/>
                  </a:lnTo>
                  <a:lnTo>
                    <a:pt x="152591" y="341090"/>
                  </a:lnTo>
                  <a:lnTo>
                    <a:pt x="170498" y="332899"/>
                  </a:lnTo>
                  <a:lnTo>
                    <a:pt x="173069" y="325660"/>
                  </a:lnTo>
                  <a:lnTo>
                    <a:pt x="169450" y="315563"/>
                  </a:lnTo>
                  <a:lnTo>
                    <a:pt x="163925" y="316802"/>
                  </a:lnTo>
                  <a:lnTo>
                    <a:pt x="168402" y="314611"/>
                  </a:lnTo>
                  <a:lnTo>
                    <a:pt x="166116" y="306991"/>
                  </a:lnTo>
                  <a:lnTo>
                    <a:pt x="232220" y="298514"/>
                  </a:lnTo>
                  <a:lnTo>
                    <a:pt x="239935" y="294704"/>
                  </a:lnTo>
                  <a:lnTo>
                    <a:pt x="247364" y="296323"/>
                  </a:lnTo>
                  <a:lnTo>
                    <a:pt x="238887" y="276892"/>
                  </a:lnTo>
                  <a:lnTo>
                    <a:pt x="234125" y="258032"/>
                  </a:lnTo>
                  <a:lnTo>
                    <a:pt x="249174" y="251174"/>
                  </a:lnTo>
                  <a:lnTo>
                    <a:pt x="273272" y="250793"/>
                  </a:lnTo>
                  <a:lnTo>
                    <a:pt x="263652" y="230219"/>
                  </a:lnTo>
                  <a:lnTo>
                    <a:pt x="274606" y="229553"/>
                  </a:lnTo>
                  <a:lnTo>
                    <a:pt x="281368" y="226409"/>
                  </a:lnTo>
                  <a:lnTo>
                    <a:pt x="276796" y="217170"/>
                  </a:lnTo>
                  <a:lnTo>
                    <a:pt x="284131" y="214789"/>
                  </a:lnTo>
                  <a:lnTo>
                    <a:pt x="276606" y="199835"/>
                  </a:lnTo>
                  <a:lnTo>
                    <a:pt x="271843" y="203454"/>
                  </a:lnTo>
                  <a:lnTo>
                    <a:pt x="268224" y="198120"/>
                  </a:lnTo>
                  <a:lnTo>
                    <a:pt x="263176" y="199644"/>
                  </a:lnTo>
                  <a:lnTo>
                    <a:pt x="254508" y="171736"/>
                  </a:lnTo>
                  <a:lnTo>
                    <a:pt x="258318" y="175736"/>
                  </a:lnTo>
                  <a:lnTo>
                    <a:pt x="261461" y="174403"/>
                  </a:lnTo>
                  <a:lnTo>
                    <a:pt x="258604" y="167354"/>
                  </a:lnTo>
                  <a:lnTo>
                    <a:pt x="270320" y="160401"/>
                  </a:lnTo>
                  <a:lnTo>
                    <a:pt x="273653" y="161163"/>
                  </a:lnTo>
                  <a:lnTo>
                    <a:pt x="272605" y="158115"/>
                  </a:lnTo>
                  <a:lnTo>
                    <a:pt x="281464" y="159829"/>
                  </a:lnTo>
                  <a:lnTo>
                    <a:pt x="311372" y="139351"/>
                  </a:lnTo>
                  <a:lnTo>
                    <a:pt x="314325" y="133921"/>
                  </a:lnTo>
                  <a:lnTo>
                    <a:pt x="330232" y="128683"/>
                  </a:lnTo>
                  <a:lnTo>
                    <a:pt x="326898" y="109728"/>
                  </a:lnTo>
                  <a:lnTo>
                    <a:pt x="328232" y="117062"/>
                  </a:lnTo>
                  <a:lnTo>
                    <a:pt x="335089" y="114491"/>
                  </a:lnTo>
                  <a:lnTo>
                    <a:pt x="337947" y="125159"/>
                  </a:lnTo>
                  <a:lnTo>
                    <a:pt x="340328" y="124492"/>
                  </a:lnTo>
                  <a:lnTo>
                    <a:pt x="338518" y="117729"/>
                  </a:lnTo>
                  <a:lnTo>
                    <a:pt x="343948" y="119348"/>
                  </a:lnTo>
                  <a:lnTo>
                    <a:pt x="348139" y="133541"/>
                  </a:lnTo>
                  <a:lnTo>
                    <a:pt x="363474" y="142780"/>
                  </a:lnTo>
                  <a:lnTo>
                    <a:pt x="382905" y="147066"/>
                  </a:lnTo>
                  <a:lnTo>
                    <a:pt x="383286" y="149924"/>
                  </a:lnTo>
                  <a:lnTo>
                    <a:pt x="390811" y="148876"/>
                  </a:lnTo>
                  <a:lnTo>
                    <a:pt x="399192" y="154115"/>
                  </a:lnTo>
                  <a:lnTo>
                    <a:pt x="403003" y="147447"/>
                  </a:lnTo>
                  <a:lnTo>
                    <a:pt x="429292" y="149733"/>
                  </a:lnTo>
                  <a:lnTo>
                    <a:pt x="439102" y="158020"/>
                  </a:lnTo>
                  <a:lnTo>
                    <a:pt x="440245" y="150781"/>
                  </a:lnTo>
                  <a:lnTo>
                    <a:pt x="451009" y="159449"/>
                  </a:lnTo>
                  <a:lnTo>
                    <a:pt x="453390" y="158210"/>
                  </a:lnTo>
                  <a:lnTo>
                    <a:pt x="464058" y="171164"/>
                  </a:lnTo>
                  <a:lnTo>
                    <a:pt x="465677" y="169640"/>
                  </a:lnTo>
                  <a:lnTo>
                    <a:pt x="468630" y="172688"/>
                  </a:lnTo>
                  <a:lnTo>
                    <a:pt x="466344" y="179546"/>
                  </a:lnTo>
                  <a:lnTo>
                    <a:pt x="468820" y="188976"/>
                  </a:lnTo>
                  <a:lnTo>
                    <a:pt x="483870" y="181642"/>
                  </a:lnTo>
                  <a:lnTo>
                    <a:pt x="485680" y="188786"/>
                  </a:lnTo>
                  <a:lnTo>
                    <a:pt x="488823" y="187547"/>
                  </a:lnTo>
                  <a:lnTo>
                    <a:pt x="499205" y="203168"/>
                  </a:lnTo>
                  <a:lnTo>
                    <a:pt x="493776" y="207454"/>
                  </a:lnTo>
                  <a:lnTo>
                    <a:pt x="498539" y="213265"/>
                  </a:lnTo>
                  <a:lnTo>
                    <a:pt x="507302" y="210788"/>
                  </a:lnTo>
                  <a:lnTo>
                    <a:pt x="501586" y="214027"/>
                  </a:lnTo>
                  <a:lnTo>
                    <a:pt x="501872" y="217932"/>
                  </a:lnTo>
                  <a:lnTo>
                    <a:pt x="496634" y="221837"/>
                  </a:lnTo>
                  <a:lnTo>
                    <a:pt x="485870" y="225552"/>
                  </a:lnTo>
                  <a:lnTo>
                    <a:pt x="469392" y="246412"/>
                  </a:lnTo>
                  <a:lnTo>
                    <a:pt x="464630" y="243935"/>
                  </a:lnTo>
                  <a:lnTo>
                    <a:pt x="460534" y="249650"/>
                  </a:lnTo>
                  <a:lnTo>
                    <a:pt x="464534" y="254508"/>
                  </a:lnTo>
                  <a:lnTo>
                    <a:pt x="457486" y="265557"/>
                  </a:lnTo>
                  <a:lnTo>
                    <a:pt x="466154" y="277940"/>
                  </a:lnTo>
                  <a:lnTo>
                    <a:pt x="455105" y="271462"/>
                  </a:lnTo>
                  <a:lnTo>
                    <a:pt x="450437" y="272225"/>
                  </a:lnTo>
                  <a:lnTo>
                    <a:pt x="425863" y="297085"/>
                  </a:lnTo>
                  <a:lnTo>
                    <a:pt x="450247" y="323469"/>
                  </a:lnTo>
                  <a:lnTo>
                    <a:pt x="456533" y="334042"/>
                  </a:lnTo>
                  <a:lnTo>
                    <a:pt x="456629" y="338900"/>
                  </a:lnTo>
                  <a:lnTo>
                    <a:pt x="446723" y="343471"/>
                  </a:lnTo>
                  <a:lnTo>
                    <a:pt x="454819" y="351568"/>
                  </a:lnTo>
                  <a:lnTo>
                    <a:pt x="451961" y="355854"/>
                  </a:lnTo>
                  <a:lnTo>
                    <a:pt x="437864" y="364903"/>
                  </a:lnTo>
                  <a:lnTo>
                    <a:pt x="437483" y="367856"/>
                  </a:lnTo>
                  <a:lnTo>
                    <a:pt x="430530" y="370808"/>
                  </a:lnTo>
                  <a:lnTo>
                    <a:pt x="432625" y="372332"/>
                  </a:lnTo>
                  <a:lnTo>
                    <a:pt x="419005" y="386715"/>
                  </a:lnTo>
                  <a:lnTo>
                    <a:pt x="422243" y="384048"/>
                  </a:lnTo>
                  <a:lnTo>
                    <a:pt x="425958" y="388334"/>
                  </a:lnTo>
                  <a:lnTo>
                    <a:pt x="410623" y="408051"/>
                  </a:lnTo>
                  <a:lnTo>
                    <a:pt x="415766" y="414147"/>
                  </a:lnTo>
                  <a:lnTo>
                    <a:pt x="402145" y="430816"/>
                  </a:lnTo>
                  <a:lnTo>
                    <a:pt x="395383" y="429292"/>
                  </a:lnTo>
                  <a:lnTo>
                    <a:pt x="390525" y="436054"/>
                  </a:lnTo>
                  <a:lnTo>
                    <a:pt x="395478" y="440531"/>
                  </a:lnTo>
                  <a:lnTo>
                    <a:pt x="381667" y="460724"/>
                  </a:lnTo>
                  <a:lnTo>
                    <a:pt x="382048" y="468154"/>
                  </a:lnTo>
                  <a:lnTo>
                    <a:pt x="379095" y="474821"/>
                  </a:lnTo>
                  <a:lnTo>
                    <a:pt x="379952" y="480536"/>
                  </a:lnTo>
                  <a:lnTo>
                    <a:pt x="393478" y="478155"/>
                  </a:lnTo>
                  <a:lnTo>
                    <a:pt x="408146" y="482632"/>
                  </a:lnTo>
                  <a:lnTo>
                    <a:pt x="412718" y="491395"/>
                  </a:lnTo>
                  <a:lnTo>
                    <a:pt x="413671" y="504254"/>
                  </a:lnTo>
                  <a:lnTo>
                    <a:pt x="430244" y="523685"/>
                  </a:lnTo>
                  <a:lnTo>
                    <a:pt x="428339" y="530638"/>
                  </a:lnTo>
                  <a:lnTo>
                    <a:pt x="421386" y="535305"/>
                  </a:lnTo>
                  <a:lnTo>
                    <a:pt x="417671" y="534258"/>
                  </a:lnTo>
                  <a:lnTo>
                    <a:pt x="410718" y="539496"/>
                  </a:lnTo>
                  <a:lnTo>
                    <a:pt x="388620" y="546830"/>
                  </a:lnTo>
                  <a:lnTo>
                    <a:pt x="388239" y="571595"/>
                  </a:lnTo>
                  <a:lnTo>
                    <a:pt x="384239" y="577691"/>
                  </a:lnTo>
                  <a:lnTo>
                    <a:pt x="403289" y="598265"/>
                  </a:lnTo>
                  <a:lnTo>
                    <a:pt x="422815" y="611505"/>
                  </a:lnTo>
                  <a:lnTo>
                    <a:pt x="416909" y="619316"/>
                  </a:lnTo>
                  <a:lnTo>
                    <a:pt x="421291" y="632746"/>
                  </a:lnTo>
                  <a:lnTo>
                    <a:pt x="441960" y="654749"/>
                  </a:lnTo>
                  <a:lnTo>
                    <a:pt x="435197" y="665036"/>
                  </a:lnTo>
                  <a:lnTo>
                    <a:pt x="445103" y="677990"/>
                  </a:lnTo>
                  <a:lnTo>
                    <a:pt x="456152" y="677704"/>
                  </a:lnTo>
                  <a:lnTo>
                    <a:pt x="456724" y="681323"/>
                  </a:lnTo>
                  <a:lnTo>
                    <a:pt x="465106" y="680466"/>
                  </a:lnTo>
                  <a:lnTo>
                    <a:pt x="469487" y="691039"/>
                  </a:lnTo>
                  <a:lnTo>
                    <a:pt x="478155" y="690944"/>
                  </a:lnTo>
                  <a:lnTo>
                    <a:pt x="495967" y="697135"/>
                  </a:lnTo>
                  <a:lnTo>
                    <a:pt x="497014" y="691991"/>
                  </a:lnTo>
                  <a:lnTo>
                    <a:pt x="501396" y="694658"/>
                  </a:lnTo>
                  <a:lnTo>
                    <a:pt x="500443" y="698659"/>
                  </a:lnTo>
                  <a:lnTo>
                    <a:pt x="517207" y="706184"/>
                  </a:lnTo>
                  <a:lnTo>
                    <a:pt x="532829" y="702659"/>
                  </a:lnTo>
                  <a:lnTo>
                    <a:pt x="538449" y="697897"/>
                  </a:lnTo>
                  <a:lnTo>
                    <a:pt x="554736" y="693420"/>
                  </a:lnTo>
                  <a:lnTo>
                    <a:pt x="571024" y="695516"/>
                  </a:lnTo>
                  <a:lnTo>
                    <a:pt x="606933" y="687515"/>
                  </a:lnTo>
                  <a:lnTo>
                    <a:pt x="610648" y="685324"/>
                  </a:lnTo>
                  <a:lnTo>
                    <a:pt x="609505" y="675799"/>
                  </a:lnTo>
                  <a:lnTo>
                    <a:pt x="613982" y="678085"/>
                  </a:lnTo>
                  <a:lnTo>
                    <a:pt x="619030" y="675894"/>
                  </a:lnTo>
                  <a:lnTo>
                    <a:pt x="622554" y="681895"/>
                  </a:lnTo>
                  <a:lnTo>
                    <a:pt x="625030" y="668846"/>
                  </a:lnTo>
                  <a:lnTo>
                    <a:pt x="627126" y="668941"/>
                  </a:lnTo>
                  <a:lnTo>
                    <a:pt x="626650" y="673037"/>
                  </a:lnTo>
                  <a:lnTo>
                    <a:pt x="629412" y="673513"/>
                  </a:lnTo>
                  <a:lnTo>
                    <a:pt x="629221" y="675799"/>
                  </a:lnTo>
                  <a:lnTo>
                    <a:pt x="636841" y="679609"/>
                  </a:lnTo>
                  <a:lnTo>
                    <a:pt x="641890" y="678561"/>
                  </a:lnTo>
                  <a:lnTo>
                    <a:pt x="646938" y="682085"/>
                  </a:lnTo>
                  <a:lnTo>
                    <a:pt x="655701" y="675704"/>
                  </a:lnTo>
                  <a:lnTo>
                    <a:pt x="665607" y="689229"/>
                  </a:lnTo>
                  <a:lnTo>
                    <a:pt x="668274" y="685514"/>
                  </a:lnTo>
                  <a:lnTo>
                    <a:pt x="676084" y="686943"/>
                  </a:lnTo>
                  <a:lnTo>
                    <a:pt x="675989" y="689134"/>
                  </a:lnTo>
                  <a:lnTo>
                    <a:pt x="680085" y="688467"/>
                  </a:lnTo>
                  <a:lnTo>
                    <a:pt x="677133" y="695230"/>
                  </a:lnTo>
                  <a:lnTo>
                    <a:pt x="681133" y="695801"/>
                  </a:lnTo>
                  <a:lnTo>
                    <a:pt x="681514" y="699611"/>
                  </a:lnTo>
                  <a:lnTo>
                    <a:pt x="690563" y="697040"/>
                  </a:lnTo>
                  <a:lnTo>
                    <a:pt x="689039" y="703136"/>
                  </a:lnTo>
                  <a:lnTo>
                    <a:pt x="699516" y="702088"/>
                  </a:lnTo>
                  <a:lnTo>
                    <a:pt x="699040" y="705421"/>
                  </a:lnTo>
                  <a:lnTo>
                    <a:pt x="695801" y="706374"/>
                  </a:lnTo>
                  <a:lnTo>
                    <a:pt x="707231" y="716661"/>
                  </a:lnTo>
                  <a:lnTo>
                    <a:pt x="719900" y="738378"/>
                  </a:lnTo>
                  <a:lnTo>
                    <a:pt x="723900" y="735521"/>
                  </a:lnTo>
                  <a:lnTo>
                    <a:pt x="725329" y="739140"/>
                  </a:lnTo>
                  <a:lnTo>
                    <a:pt x="721233" y="741712"/>
                  </a:lnTo>
                  <a:lnTo>
                    <a:pt x="719614" y="753618"/>
                  </a:lnTo>
                  <a:lnTo>
                    <a:pt x="722281" y="766096"/>
                  </a:lnTo>
                  <a:lnTo>
                    <a:pt x="726377" y="766096"/>
                  </a:lnTo>
                  <a:lnTo>
                    <a:pt x="745807" y="785051"/>
                  </a:lnTo>
                  <a:lnTo>
                    <a:pt x="750475" y="785051"/>
                  </a:lnTo>
                  <a:lnTo>
                    <a:pt x="778288" y="779336"/>
                  </a:lnTo>
                  <a:lnTo>
                    <a:pt x="797147" y="770858"/>
                  </a:lnTo>
                  <a:lnTo>
                    <a:pt x="801814" y="762000"/>
                  </a:lnTo>
                  <a:lnTo>
                    <a:pt x="797909" y="754761"/>
                  </a:lnTo>
                  <a:lnTo>
                    <a:pt x="805720" y="746189"/>
                  </a:lnTo>
                  <a:lnTo>
                    <a:pt x="811816" y="752189"/>
                  </a:lnTo>
                  <a:lnTo>
                    <a:pt x="817626" y="752666"/>
                  </a:lnTo>
                  <a:lnTo>
                    <a:pt x="822389" y="749046"/>
                  </a:lnTo>
                  <a:lnTo>
                    <a:pt x="819436" y="733425"/>
                  </a:lnTo>
                  <a:lnTo>
                    <a:pt x="811244" y="730758"/>
                  </a:lnTo>
                  <a:lnTo>
                    <a:pt x="810673" y="726758"/>
                  </a:lnTo>
                  <a:lnTo>
                    <a:pt x="805149" y="725805"/>
                  </a:lnTo>
                  <a:lnTo>
                    <a:pt x="806768" y="722281"/>
                  </a:lnTo>
                  <a:lnTo>
                    <a:pt x="789051" y="710756"/>
                  </a:lnTo>
                  <a:lnTo>
                    <a:pt x="775335" y="705517"/>
                  </a:lnTo>
                  <a:lnTo>
                    <a:pt x="773335" y="695801"/>
                  </a:lnTo>
                  <a:lnTo>
                    <a:pt x="764953" y="693611"/>
                  </a:lnTo>
                  <a:lnTo>
                    <a:pt x="759809" y="678752"/>
                  </a:lnTo>
                  <a:lnTo>
                    <a:pt x="756190" y="675418"/>
                  </a:lnTo>
                  <a:lnTo>
                    <a:pt x="751141" y="675227"/>
                  </a:lnTo>
                  <a:lnTo>
                    <a:pt x="754285" y="666369"/>
                  </a:lnTo>
                  <a:lnTo>
                    <a:pt x="757618" y="663893"/>
                  </a:lnTo>
                  <a:lnTo>
                    <a:pt x="761619" y="666655"/>
                  </a:lnTo>
                  <a:lnTo>
                    <a:pt x="765143" y="665798"/>
                  </a:lnTo>
                  <a:lnTo>
                    <a:pt x="766191" y="662845"/>
                  </a:lnTo>
                  <a:lnTo>
                    <a:pt x="761619" y="660273"/>
                  </a:lnTo>
                  <a:lnTo>
                    <a:pt x="762095" y="656273"/>
                  </a:lnTo>
                  <a:lnTo>
                    <a:pt x="765048" y="655415"/>
                  </a:lnTo>
                  <a:lnTo>
                    <a:pt x="765429" y="651510"/>
                  </a:lnTo>
                  <a:lnTo>
                    <a:pt x="762286" y="648176"/>
                  </a:lnTo>
                  <a:lnTo>
                    <a:pt x="768572" y="615125"/>
                  </a:lnTo>
                  <a:lnTo>
                    <a:pt x="767049" y="610934"/>
                  </a:lnTo>
                  <a:lnTo>
                    <a:pt x="760857" y="647510"/>
                  </a:lnTo>
                  <a:lnTo>
                    <a:pt x="759714" y="640080"/>
                  </a:lnTo>
                  <a:lnTo>
                    <a:pt x="765810" y="610743"/>
                  </a:lnTo>
                  <a:lnTo>
                    <a:pt x="748570" y="607600"/>
                  </a:lnTo>
                  <a:lnTo>
                    <a:pt x="746093" y="586931"/>
                  </a:lnTo>
                  <a:lnTo>
                    <a:pt x="733996" y="566833"/>
                  </a:lnTo>
                  <a:lnTo>
                    <a:pt x="741521" y="563404"/>
                  </a:lnTo>
                  <a:lnTo>
                    <a:pt x="739426" y="552641"/>
                  </a:lnTo>
                  <a:lnTo>
                    <a:pt x="743902" y="547497"/>
                  </a:lnTo>
                  <a:lnTo>
                    <a:pt x="748093" y="533305"/>
                  </a:lnTo>
                  <a:lnTo>
                    <a:pt x="753618" y="529876"/>
                  </a:lnTo>
                  <a:lnTo>
                    <a:pt x="753999" y="523113"/>
                  </a:lnTo>
                  <a:lnTo>
                    <a:pt x="760000" y="520446"/>
                  </a:lnTo>
                  <a:lnTo>
                    <a:pt x="764095" y="525590"/>
                  </a:lnTo>
                  <a:lnTo>
                    <a:pt x="759714" y="515969"/>
                  </a:lnTo>
                  <a:lnTo>
                    <a:pt x="768477" y="508826"/>
                  </a:lnTo>
                  <a:lnTo>
                    <a:pt x="771716" y="500729"/>
                  </a:lnTo>
                  <a:lnTo>
                    <a:pt x="775335" y="497205"/>
                  </a:lnTo>
                  <a:lnTo>
                    <a:pt x="782669" y="495586"/>
                  </a:lnTo>
                  <a:lnTo>
                    <a:pt x="782860" y="492347"/>
                  </a:lnTo>
                  <a:lnTo>
                    <a:pt x="796480" y="482441"/>
                  </a:lnTo>
                  <a:lnTo>
                    <a:pt x="806482" y="479679"/>
                  </a:lnTo>
                  <a:lnTo>
                    <a:pt x="803434" y="478155"/>
                  </a:lnTo>
                  <a:lnTo>
                    <a:pt x="803910" y="470535"/>
                  </a:lnTo>
                  <a:lnTo>
                    <a:pt x="812387" y="458438"/>
                  </a:lnTo>
                  <a:lnTo>
                    <a:pt x="802862" y="440055"/>
                  </a:lnTo>
                  <a:lnTo>
                    <a:pt x="786003" y="419100"/>
                  </a:lnTo>
                  <a:lnTo>
                    <a:pt x="789432" y="422243"/>
                  </a:lnTo>
                  <a:lnTo>
                    <a:pt x="798862" y="411766"/>
                  </a:lnTo>
                  <a:lnTo>
                    <a:pt x="793242" y="403860"/>
                  </a:lnTo>
                  <a:lnTo>
                    <a:pt x="798862" y="400050"/>
                  </a:lnTo>
                  <a:lnTo>
                    <a:pt x="792670" y="388049"/>
                  </a:lnTo>
                  <a:lnTo>
                    <a:pt x="790575" y="389001"/>
                  </a:lnTo>
                  <a:lnTo>
                    <a:pt x="775240" y="369284"/>
                  </a:lnTo>
                  <a:lnTo>
                    <a:pt x="767334" y="372713"/>
                  </a:lnTo>
                  <a:lnTo>
                    <a:pt x="761619" y="355854"/>
                  </a:lnTo>
                  <a:lnTo>
                    <a:pt x="761619" y="341090"/>
                  </a:lnTo>
                  <a:lnTo>
                    <a:pt x="754475" y="342043"/>
                  </a:lnTo>
                  <a:lnTo>
                    <a:pt x="752666" y="337566"/>
                  </a:lnTo>
                  <a:lnTo>
                    <a:pt x="748379" y="341186"/>
                  </a:lnTo>
                  <a:lnTo>
                    <a:pt x="743331" y="313658"/>
                  </a:lnTo>
                  <a:lnTo>
                    <a:pt x="745522" y="312706"/>
                  </a:lnTo>
                  <a:lnTo>
                    <a:pt x="741045" y="301752"/>
                  </a:lnTo>
                  <a:lnTo>
                    <a:pt x="751427" y="293846"/>
                  </a:lnTo>
                  <a:lnTo>
                    <a:pt x="747332" y="284226"/>
                  </a:lnTo>
                  <a:lnTo>
                    <a:pt x="751237" y="282321"/>
                  </a:lnTo>
                  <a:lnTo>
                    <a:pt x="748093" y="273177"/>
                  </a:lnTo>
                  <a:lnTo>
                    <a:pt x="753618" y="254603"/>
                  </a:lnTo>
                  <a:lnTo>
                    <a:pt x="751141" y="244221"/>
                  </a:lnTo>
                  <a:lnTo>
                    <a:pt x="748379" y="245174"/>
                  </a:lnTo>
                  <a:lnTo>
                    <a:pt x="746950" y="234982"/>
                  </a:lnTo>
                  <a:lnTo>
                    <a:pt x="744188" y="233934"/>
                  </a:lnTo>
                  <a:lnTo>
                    <a:pt x="743712" y="226695"/>
                  </a:lnTo>
                  <a:lnTo>
                    <a:pt x="747808" y="223933"/>
                  </a:lnTo>
                  <a:lnTo>
                    <a:pt x="736568" y="206502"/>
                  </a:lnTo>
                  <a:lnTo>
                    <a:pt x="739521" y="206978"/>
                  </a:lnTo>
                  <a:lnTo>
                    <a:pt x="737807" y="202692"/>
                  </a:lnTo>
                  <a:lnTo>
                    <a:pt x="749046" y="200501"/>
                  </a:lnTo>
                  <a:lnTo>
                    <a:pt x="764286" y="203740"/>
                  </a:lnTo>
                  <a:lnTo>
                    <a:pt x="767525" y="223076"/>
                  </a:lnTo>
                  <a:lnTo>
                    <a:pt x="777716" y="221266"/>
                  </a:lnTo>
                  <a:lnTo>
                    <a:pt x="784384" y="219456"/>
                  </a:lnTo>
                  <a:lnTo>
                    <a:pt x="782384" y="202025"/>
                  </a:lnTo>
                  <a:lnTo>
                    <a:pt x="800958" y="199835"/>
                  </a:lnTo>
                  <a:lnTo>
                    <a:pt x="804005" y="201930"/>
                  </a:lnTo>
                  <a:lnTo>
                    <a:pt x="803339" y="204502"/>
                  </a:lnTo>
                  <a:lnTo>
                    <a:pt x="838105" y="188119"/>
                  </a:lnTo>
                  <a:lnTo>
                    <a:pt x="834580" y="155448"/>
                  </a:lnTo>
                  <a:lnTo>
                    <a:pt x="827341" y="156115"/>
                  </a:lnTo>
                  <a:lnTo>
                    <a:pt x="824579" y="149162"/>
                  </a:lnTo>
                  <a:lnTo>
                    <a:pt x="836105" y="151448"/>
                  </a:lnTo>
                  <a:lnTo>
                    <a:pt x="823817" y="116967"/>
                  </a:lnTo>
                  <a:lnTo>
                    <a:pt x="825341" y="114300"/>
                  </a:lnTo>
                  <a:lnTo>
                    <a:pt x="820960" y="113252"/>
                  </a:lnTo>
                  <a:lnTo>
                    <a:pt x="818674" y="99917"/>
                  </a:lnTo>
                  <a:lnTo>
                    <a:pt x="813245" y="88392"/>
                  </a:lnTo>
                  <a:lnTo>
                    <a:pt x="817055" y="86773"/>
                  </a:lnTo>
                  <a:lnTo>
                    <a:pt x="823913" y="84392"/>
                  </a:lnTo>
                  <a:lnTo>
                    <a:pt x="812482" y="55626"/>
                  </a:lnTo>
                  <a:lnTo>
                    <a:pt x="846011" y="22955"/>
                  </a:lnTo>
                  <a:lnTo>
                    <a:pt x="856774" y="18098"/>
                  </a:lnTo>
                  <a:lnTo>
                    <a:pt x="865823" y="9525"/>
                  </a:lnTo>
                  <a:lnTo>
                    <a:pt x="873633" y="24956"/>
                  </a:lnTo>
                  <a:lnTo>
                    <a:pt x="887730" y="42672"/>
                  </a:lnTo>
                  <a:lnTo>
                    <a:pt x="889730" y="47625"/>
                  </a:lnTo>
                  <a:lnTo>
                    <a:pt x="887349" y="48768"/>
                  </a:lnTo>
                  <a:lnTo>
                    <a:pt x="892016" y="60579"/>
                  </a:lnTo>
                  <a:lnTo>
                    <a:pt x="902018" y="77057"/>
                  </a:lnTo>
                  <a:lnTo>
                    <a:pt x="905542" y="75057"/>
                  </a:lnTo>
                  <a:lnTo>
                    <a:pt x="913543" y="91345"/>
                  </a:lnTo>
                  <a:lnTo>
                    <a:pt x="922591" y="93154"/>
                  </a:lnTo>
                  <a:lnTo>
                    <a:pt x="933736" y="84487"/>
                  </a:lnTo>
                  <a:lnTo>
                    <a:pt x="937832" y="85154"/>
                  </a:lnTo>
                  <a:lnTo>
                    <a:pt x="953452" y="76771"/>
                  </a:lnTo>
                  <a:lnTo>
                    <a:pt x="953738" y="80772"/>
                  </a:lnTo>
                  <a:lnTo>
                    <a:pt x="951833" y="81058"/>
                  </a:lnTo>
                  <a:lnTo>
                    <a:pt x="953548" y="89916"/>
                  </a:lnTo>
                  <a:lnTo>
                    <a:pt x="957072" y="90487"/>
                  </a:lnTo>
                  <a:lnTo>
                    <a:pt x="960501" y="102013"/>
                  </a:lnTo>
                  <a:lnTo>
                    <a:pt x="947833" y="120015"/>
                  </a:lnTo>
                  <a:lnTo>
                    <a:pt x="952976" y="128587"/>
                  </a:lnTo>
                  <a:lnTo>
                    <a:pt x="949261" y="132017"/>
                  </a:lnTo>
                  <a:lnTo>
                    <a:pt x="952119" y="138208"/>
                  </a:lnTo>
                  <a:lnTo>
                    <a:pt x="948690" y="144780"/>
                  </a:lnTo>
                  <a:lnTo>
                    <a:pt x="958405" y="145447"/>
                  </a:lnTo>
                  <a:lnTo>
                    <a:pt x="960311" y="171069"/>
                  </a:lnTo>
                  <a:lnTo>
                    <a:pt x="972408" y="159925"/>
                  </a:lnTo>
                  <a:lnTo>
                    <a:pt x="984695" y="154495"/>
                  </a:lnTo>
                  <a:lnTo>
                    <a:pt x="984504" y="160592"/>
                  </a:lnTo>
                  <a:lnTo>
                    <a:pt x="1012507" y="186023"/>
                  </a:lnTo>
                  <a:lnTo>
                    <a:pt x="1022032" y="208312"/>
                  </a:lnTo>
                  <a:lnTo>
                    <a:pt x="1028129" y="210693"/>
                  </a:lnTo>
                  <a:lnTo>
                    <a:pt x="1030129" y="209455"/>
                  </a:lnTo>
                  <a:lnTo>
                    <a:pt x="1029176" y="206502"/>
                  </a:lnTo>
                  <a:lnTo>
                    <a:pt x="1044321" y="200978"/>
                  </a:lnTo>
                  <a:lnTo>
                    <a:pt x="1049274" y="209931"/>
                  </a:lnTo>
                  <a:lnTo>
                    <a:pt x="1055180" y="202787"/>
                  </a:lnTo>
                  <a:lnTo>
                    <a:pt x="1058704" y="209360"/>
                  </a:lnTo>
                  <a:lnTo>
                    <a:pt x="1043845" y="227171"/>
                  </a:lnTo>
                  <a:lnTo>
                    <a:pt x="1053370" y="243173"/>
                  </a:lnTo>
                  <a:lnTo>
                    <a:pt x="1043274" y="249269"/>
                  </a:lnTo>
                  <a:lnTo>
                    <a:pt x="1040320" y="260795"/>
                  </a:lnTo>
                  <a:lnTo>
                    <a:pt x="1033272" y="264319"/>
                  </a:lnTo>
                  <a:lnTo>
                    <a:pt x="1026605" y="272415"/>
                  </a:lnTo>
                  <a:lnTo>
                    <a:pt x="1021175" y="270224"/>
                  </a:lnTo>
                  <a:lnTo>
                    <a:pt x="1007936" y="276987"/>
                  </a:lnTo>
                  <a:lnTo>
                    <a:pt x="996696" y="287369"/>
                  </a:lnTo>
                  <a:lnTo>
                    <a:pt x="1001554" y="291465"/>
                  </a:lnTo>
                  <a:lnTo>
                    <a:pt x="999268" y="293751"/>
                  </a:lnTo>
                  <a:lnTo>
                    <a:pt x="1004030" y="297656"/>
                  </a:lnTo>
                  <a:lnTo>
                    <a:pt x="998696" y="298895"/>
                  </a:lnTo>
                  <a:lnTo>
                    <a:pt x="1005840" y="308134"/>
                  </a:lnTo>
                  <a:lnTo>
                    <a:pt x="999839" y="314896"/>
                  </a:lnTo>
                  <a:lnTo>
                    <a:pt x="1003364" y="322040"/>
                  </a:lnTo>
                  <a:lnTo>
                    <a:pt x="994315" y="329375"/>
                  </a:lnTo>
                  <a:lnTo>
                    <a:pt x="1004601" y="345186"/>
                  </a:lnTo>
                  <a:lnTo>
                    <a:pt x="997744" y="362998"/>
                  </a:lnTo>
                  <a:lnTo>
                    <a:pt x="1004601" y="369570"/>
                  </a:lnTo>
                  <a:lnTo>
                    <a:pt x="1002506" y="374904"/>
                  </a:lnTo>
                  <a:lnTo>
                    <a:pt x="1000125" y="373094"/>
                  </a:lnTo>
                  <a:lnTo>
                    <a:pt x="994124" y="382429"/>
                  </a:lnTo>
                  <a:lnTo>
                    <a:pt x="953358" y="419576"/>
                  </a:lnTo>
                  <a:lnTo>
                    <a:pt x="980789" y="443294"/>
                  </a:lnTo>
                  <a:lnTo>
                    <a:pt x="978503" y="445103"/>
                  </a:lnTo>
                  <a:lnTo>
                    <a:pt x="980980" y="458248"/>
                  </a:lnTo>
                  <a:lnTo>
                    <a:pt x="994029" y="486061"/>
                  </a:lnTo>
                  <a:lnTo>
                    <a:pt x="984028" y="512159"/>
                  </a:lnTo>
                  <a:lnTo>
                    <a:pt x="1017937" y="511969"/>
                  </a:lnTo>
                  <a:lnTo>
                    <a:pt x="1026414" y="507778"/>
                  </a:lnTo>
                  <a:lnTo>
                    <a:pt x="1029938" y="495110"/>
                  </a:lnTo>
                  <a:lnTo>
                    <a:pt x="1044226" y="504444"/>
                  </a:lnTo>
                  <a:lnTo>
                    <a:pt x="1046321" y="501777"/>
                  </a:lnTo>
                  <a:lnTo>
                    <a:pt x="1055465" y="509207"/>
                  </a:lnTo>
                  <a:lnTo>
                    <a:pt x="1060132" y="503492"/>
                  </a:lnTo>
                  <a:lnTo>
                    <a:pt x="1050798" y="496253"/>
                  </a:lnTo>
                  <a:lnTo>
                    <a:pt x="1051370" y="493871"/>
                  </a:lnTo>
                  <a:lnTo>
                    <a:pt x="1093756" y="530257"/>
                  </a:lnTo>
                  <a:lnTo>
                    <a:pt x="1090899" y="539401"/>
                  </a:lnTo>
                  <a:lnTo>
                    <a:pt x="1093375" y="543496"/>
                  </a:lnTo>
                  <a:lnTo>
                    <a:pt x="1077183" y="549212"/>
                  </a:lnTo>
                  <a:lnTo>
                    <a:pt x="1066991" y="571595"/>
                  </a:lnTo>
                  <a:lnTo>
                    <a:pt x="1071467" y="579692"/>
                  </a:lnTo>
                  <a:lnTo>
                    <a:pt x="1069657" y="580739"/>
                  </a:lnTo>
                  <a:lnTo>
                    <a:pt x="1072992" y="589598"/>
                  </a:lnTo>
                  <a:lnTo>
                    <a:pt x="1083469" y="607124"/>
                  </a:lnTo>
                  <a:lnTo>
                    <a:pt x="1077468" y="616458"/>
                  </a:lnTo>
                  <a:lnTo>
                    <a:pt x="1077373" y="621602"/>
                  </a:lnTo>
                  <a:lnTo>
                    <a:pt x="1073277" y="624840"/>
                  </a:lnTo>
                  <a:lnTo>
                    <a:pt x="1075944" y="629031"/>
                  </a:lnTo>
                  <a:lnTo>
                    <a:pt x="1074230" y="632460"/>
                  </a:lnTo>
                  <a:lnTo>
                    <a:pt x="1081945" y="636746"/>
                  </a:lnTo>
                  <a:lnTo>
                    <a:pt x="1084802" y="644652"/>
                  </a:lnTo>
                  <a:lnTo>
                    <a:pt x="1085469" y="651796"/>
                  </a:lnTo>
                  <a:lnTo>
                    <a:pt x="1081659" y="655987"/>
                  </a:lnTo>
                  <a:lnTo>
                    <a:pt x="1086993" y="664464"/>
                  </a:lnTo>
                  <a:lnTo>
                    <a:pt x="1082611" y="669417"/>
                  </a:lnTo>
                  <a:lnTo>
                    <a:pt x="1082897" y="683895"/>
                  </a:lnTo>
                  <a:lnTo>
                    <a:pt x="1082897" y="699897"/>
                  </a:lnTo>
                  <a:lnTo>
                    <a:pt x="1069753" y="715328"/>
                  </a:lnTo>
                  <a:lnTo>
                    <a:pt x="1064038" y="725996"/>
                  </a:lnTo>
                  <a:lnTo>
                    <a:pt x="1080611" y="750856"/>
                  </a:lnTo>
                  <a:lnTo>
                    <a:pt x="1095280" y="767715"/>
                  </a:lnTo>
                  <a:lnTo>
                    <a:pt x="1088136" y="771716"/>
                  </a:lnTo>
                  <a:lnTo>
                    <a:pt x="1098709" y="786479"/>
                  </a:lnTo>
                  <a:lnTo>
                    <a:pt x="1095566" y="789623"/>
                  </a:lnTo>
                  <a:lnTo>
                    <a:pt x="1093280" y="800195"/>
                  </a:lnTo>
                  <a:lnTo>
                    <a:pt x="1094041" y="812387"/>
                  </a:lnTo>
                  <a:lnTo>
                    <a:pt x="1106329" y="814864"/>
                  </a:lnTo>
                  <a:lnTo>
                    <a:pt x="1122902" y="811435"/>
                  </a:lnTo>
                  <a:lnTo>
                    <a:pt x="1126617" y="816483"/>
                  </a:lnTo>
                  <a:lnTo>
                    <a:pt x="1133951" y="818102"/>
                  </a:lnTo>
                  <a:lnTo>
                    <a:pt x="1189291" y="804386"/>
                  </a:lnTo>
                  <a:lnTo>
                    <a:pt x="1192244" y="830485"/>
                  </a:lnTo>
                  <a:lnTo>
                    <a:pt x="1197388" y="831723"/>
                  </a:lnTo>
                  <a:lnTo>
                    <a:pt x="1192625" y="854488"/>
                  </a:lnTo>
                  <a:lnTo>
                    <a:pt x="1180433" y="877062"/>
                  </a:lnTo>
                  <a:lnTo>
                    <a:pt x="1161574" y="894588"/>
                  </a:lnTo>
                  <a:lnTo>
                    <a:pt x="1148429" y="912781"/>
                  </a:lnTo>
                  <a:lnTo>
                    <a:pt x="1144143" y="924116"/>
                  </a:lnTo>
                  <a:lnTo>
                    <a:pt x="1131951" y="933831"/>
                  </a:lnTo>
                  <a:lnTo>
                    <a:pt x="1078706" y="918496"/>
                  </a:lnTo>
                  <a:lnTo>
                    <a:pt x="1075658" y="917067"/>
                  </a:lnTo>
                  <a:lnTo>
                    <a:pt x="1068800" y="903446"/>
                  </a:lnTo>
                  <a:lnTo>
                    <a:pt x="1066609" y="905161"/>
                  </a:lnTo>
                  <a:lnTo>
                    <a:pt x="1063276" y="914019"/>
                  </a:lnTo>
                  <a:lnTo>
                    <a:pt x="1053751" y="926211"/>
                  </a:lnTo>
                  <a:lnTo>
                    <a:pt x="1048417" y="939737"/>
                  </a:lnTo>
                  <a:lnTo>
                    <a:pt x="1042130" y="941165"/>
                  </a:lnTo>
                  <a:lnTo>
                    <a:pt x="1039939" y="947071"/>
                  </a:lnTo>
                  <a:lnTo>
                    <a:pt x="1037844" y="944975"/>
                  </a:lnTo>
                  <a:lnTo>
                    <a:pt x="1034605" y="950119"/>
                  </a:lnTo>
                  <a:lnTo>
                    <a:pt x="1033749" y="967359"/>
                  </a:lnTo>
                  <a:lnTo>
                    <a:pt x="1038034" y="981837"/>
                  </a:lnTo>
                  <a:lnTo>
                    <a:pt x="1029748" y="1000696"/>
                  </a:lnTo>
                  <a:lnTo>
                    <a:pt x="1032129" y="1022414"/>
                  </a:lnTo>
                  <a:lnTo>
                    <a:pt x="1035653" y="1017556"/>
                  </a:lnTo>
                  <a:lnTo>
                    <a:pt x="1035748" y="1011174"/>
                  </a:lnTo>
                  <a:lnTo>
                    <a:pt x="1039559" y="1012603"/>
                  </a:lnTo>
                  <a:lnTo>
                    <a:pt x="1039177" y="1017556"/>
                  </a:lnTo>
                  <a:lnTo>
                    <a:pt x="1033843" y="1024795"/>
                  </a:lnTo>
                  <a:lnTo>
                    <a:pt x="1036034" y="1029938"/>
                  </a:lnTo>
                  <a:lnTo>
                    <a:pt x="1032986" y="1034415"/>
                  </a:lnTo>
                  <a:lnTo>
                    <a:pt x="1046321" y="1035463"/>
                  </a:lnTo>
                  <a:lnTo>
                    <a:pt x="1053370" y="1043464"/>
                  </a:lnTo>
                  <a:lnTo>
                    <a:pt x="1055656" y="1054799"/>
                  </a:lnTo>
                  <a:lnTo>
                    <a:pt x="1064133" y="1055656"/>
                  </a:lnTo>
                  <a:lnTo>
                    <a:pt x="1130808" y="1037177"/>
                  </a:lnTo>
                  <a:lnTo>
                    <a:pt x="1147953" y="1066514"/>
                  </a:lnTo>
                  <a:lnTo>
                    <a:pt x="1156621" y="1072801"/>
                  </a:lnTo>
                  <a:lnTo>
                    <a:pt x="1151287" y="1080992"/>
                  </a:lnTo>
                  <a:lnTo>
                    <a:pt x="1139190" y="1084898"/>
                  </a:lnTo>
                  <a:lnTo>
                    <a:pt x="1136523" y="1107567"/>
                  </a:lnTo>
                  <a:lnTo>
                    <a:pt x="1128236" y="1114330"/>
                  </a:lnTo>
                  <a:lnTo>
                    <a:pt x="1125569" y="1115378"/>
                  </a:lnTo>
                  <a:lnTo>
                    <a:pt x="1124045" y="1113377"/>
                  </a:lnTo>
                  <a:lnTo>
                    <a:pt x="1108520" y="1130237"/>
                  </a:lnTo>
                  <a:lnTo>
                    <a:pt x="1116806" y="1143572"/>
                  </a:lnTo>
                  <a:lnTo>
                    <a:pt x="1118711" y="1154811"/>
                  </a:lnTo>
                  <a:lnTo>
                    <a:pt x="1126617" y="1172147"/>
                  </a:lnTo>
                  <a:lnTo>
                    <a:pt x="1142048" y="1186720"/>
                  </a:lnTo>
                  <a:lnTo>
                    <a:pt x="1144810" y="1205294"/>
                  </a:lnTo>
                  <a:lnTo>
                    <a:pt x="1141190" y="1212628"/>
                  </a:lnTo>
                  <a:lnTo>
                    <a:pt x="1142333" y="1216819"/>
                  </a:lnTo>
                  <a:lnTo>
                    <a:pt x="1152144" y="1223391"/>
                  </a:lnTo>
                  <a:lnTo>
                    <a:pt x="1161859" y="1238631"/>
                  </a:lnTo>
                  <a:lnTo>
                    <a:pt x="1177767" y="1252919"/>
                  </a:lnTo>
                  <a:lnTo>
                    <a:pt x="1182338" y="1247394"/>
                  </a:lnTo>
                  <a:lnTo>
                    <a:pt x="1187577" y="1247775"/>
                  </a:lnTo>
                  <a:lnTo>
                    <a:pt x="1193197" y="1257681"/>
                  </a:lnTo>
                  <a:lnTo>
                    <a:pt x="1207294" y="1258919"/>
                  </a:lnTo>
                  <a:lnTo>
                    <a:pt x="1215771" y="1253776"/>
                  </a:lnTo>
                  <a:lnTo>
                    <a:pt x="1221486" y="1257205"/>
                  </a:lnTo>
                  <a:lnTo>
                    <a:pt x="1226439" y="1256919"/>
                  </a:lnTo>
                  <a:lnTo>
                    <a:pt x="1235107" y="1250156"/>
                  </a:lnTo>
                  <a:lnTo>
                    <a:pt x="1242632" y="1261872"/>
                  </a:lnTo>
                  <a:lnTo>
                    <a:pt x="1260062" y="1260825"/>
                  </a:lnTo>
                  <a:lnTo>
                    <a:pt x="1269682" y="1266254"/>
                  </a:lnTo>
                  <a:lnTo>
                    <a:pt x="1280827" y="1263015"/>
                  </a:lnTo>
                  <a:lnTo>
                    <a:pt x="1290352" y="1255681"/>
                  </a:lnTo>
                  <a:lnTo>
                    <a:pt x="1296448" y="1258634"/>
                  </a:lnTo>
                  <a:lnTo>
                    <a:pt x="1305877" y="1269683"/>
                  </a:lnTo>
                  <a:lnTo>
                    <a:pt x="1285399" y="1315308"/>
                  </a:lnTo>
                  <a:lnTo>
                    <a:pt x="1290257" y="1334453"/>
                  </a:lnTo>
                  <a:lnTo>
                    <a:pt x="1297400" y="1344168"/>
                  </a:lnTo>
                  <a:lnTo>
                    <a:pt x="1297305" y="1348359"/>
                  </a:lnTo>
                  <a:lnTo>
                    <a:pt x="1278064" y="1349121"/>
                  </a:lnTo>
                  <a:lnTo>
                    <a:pt x="1258919" y="1355312"/>
                  </a:lnTo>
                  <a:lnTo>
                    <a:pt x="1257491" y="1377315"/>
                  </a:lnTo>
                  <a:lnTo>
                    <a:pt x="1251585" y="1396365"/>
                  </a:lnTo>
                  <a:lnTo>
                    <a:pt x="1248537" y="1396746"/>
                  </a:lnTo>
                  <a:lnTo>
                    <a:pt x="1247775" y="1401509"/>
                  </a:lnTo>
                  <a:lnTo>
                    <a:pt x="1223391" y="1419035"/>
                  </a:lnTo>
                  <a:lnTo>
                    <a:pt x="1215009" y="1416272"/>
                  </a:lnTo>
                  <a:lnTo>
                    <a:pt x="1212628" y="1418368"/>
                  </a:lnTo>
                  <a:lnTo>
                    <a:pt x="1208818" y="1417320"/>
                  </a:lnTo>
                  <a:lnTo>
                    <a:pt x="1208246" y="1423607"/>
                  </a:lnTo>
                  <a:lnTo>
                    <a:pt x="1201864" y="1425607"/>
                  </a:lnTo>
                  <a:lnTo>
                    <a:pt x="1196435" y="1419701"/>
                  </a:lnTo>
                  <a:lnTo>
                    <a:pt x="1197007" y="1432751"/>
                  </a:lnTo>
                  <a:lnTo>
                    <a:pt x="1199007" y="1434179"/>
                  </a:lnTo>
                  <a:lnTo>
                    <a:pt x="1196245" y="1435608"/>
                  </a:lnTo>
                  <a:lnTo>
                    <a:pt x="1177100" y="1437323"/>
                  </a:lnTo>
                  <a:lnTo>
                    <a:pt x="1164145" y="1435132"/>
                  </a:lnTo>
                  <a:lnTo>
                    <a:pt x="1154716" y="1440180"/>
                  </a:lnTo>
                  <a:lnTo>
                    <a:pt x="1153954" y="1451801"/>
                  </a:lnTo>
                  <a:lnTo>
                    <a:pt x="1158240" y="1458087"/>
                  </a:lnTo>
                  <a:lnTo>
                    <a:pt x="1157954" y="1469327"/>
                  </a:lnTo>
                  <a:lnTo>
                    <a:pt x="1162431" y="1479233"/>
                  </a:lnTo>
                  <a:lnTo>
                    <a:pt x="1159859" y="1497425"/>
                  </a:lnTo>
                  <a:lnTo>
                    <a:pt x="1149858" y="1492853"/>
                  </a:lnTo>
                  <a:lnTo>
                    <a:pt x="1134618" y="1495997"/>
                  </a:lnTo>
                  <a:lnTo>
                    <a:pt x="1129951" y="1491044"/>
                  </a:lnTo>
                  <a:lnTo>
                    <a:pt x="1117473" y="1487519"/>
                  </a:lnTo>
                  <a:lnTo>
                    <a:pt x="1100424" y="1487900"/>
                  </a:lnTo>
                  <a:lnTo>
                    <a:pt x="1094994" y="1490567"/>
                  </a:lnTo>
                  <a:lnTo>
                    <a:pt x="1095756" y="1498378"/>
                  </a:lnTo>
                  <a:lnTo>
                    <a:pt x="1093184" y="1498283"/>
                  </a:lnTo>
                  <a:lnTo>
                    <a:pt x="1091375" y="1505903"/>
                  </a:lnTo>
                  <a:lnTo>
                    <a:pt x="1085564" y="1506474"/>
                  </a:lnTo>
                  <a:lnTo>
                    <a:pt x="1082230" y="1514570"/>
                  </a:lnTo>
                  <a:lnTo>
                    <a:pt x="1078325" y="1513713"/>
                  </a:lnTo>
                  <a:lnTo>
                    <a:pt x="1073277" y="1516856"/>
                  </a:lnTo>
                  <a:lnTo>
                    <a:pt x="1066895" y="1514475"/>
                  </a:lnTo>
                  <a:lnTo>
                    <a:pt x="1064133" y="1509046"/>
                  </a:lnTo>
                  <a:lnTo>
                    <a:pt x="1067181" y="1497330"/>
                  </a:lnTo>
                  <a:lnTo>
                    <a:pt x="1064133" y="1491044"/>
                  </a:lnTo>
                  <a:lnTo>
                    <a:pt x="1061180" y="1492092"/>
                  </a:lnTo>
                  <a:lnTo>
                    <a:pt x="1052799" y="1505426"/>
                  </a:lnTo>
                  <a:lnTo>
                    <a:pt x="1040987" y="1498092"/>
                  </a:lnTo>
                  <a:lnTo>
                    <a:pt x="1035272" y="1497425"/>
                  </a:lnTo>
                  <a:lnTo>
                    <a:pt x="1028605" y="1497902"/>
                  </a:lnTo>
                  <a:lnTo>
                    <a:pt x="1025366" y="1499235"/>
                  </a:lnTo>
                  <a:lnTo>
                    <a:pt x="1027176" y="1489329"/>
                  </a:lnTo>
                  <a:lnTo>
                    <a:pt x="1012412" y="1487519"/>
                  </a:lnTo>
                  <a:lnTo>
                    <a:pt x="999839" y="1478852"/>
                  </a:lnTo>
                  <a:lnTo>
                    <a:pt x="997648" y="1461707"/>
                  </a:lnTo>
                  <a:lnTo>
                    <a:pt x="989552" y="1461421"/>
                  </a:lnTo>
                  <a:lnTo>
                    <a:pt x="978027" y="1455230"/>
                  </a:lnTo>
                  <a:lnTo>
                    <a:pt x="973645" y="1456754"/>
                  </a:lnTo>
                  <a:lnTo>
                    <a:pt x="980123" y="1485424"/>
                  </a:lnTo>
                  <a:lnTo>
                    <a:pt x="977646" y="1495139"/>
                  </a:lnTo>
                  <a:lnTo>
                    <a:pt x="973455" y="1501140"/>
                  </a:lnTo>
                  <a:lnTo>
                    <a:pt x="972979" y="1507712"/>
                  </a:lnTo>
                  <a:lnTo>
                    <a:pt x="965454" y="1515618"/>
                  </a:lnTo>
                  <a:lnTo>
                    <a:pt x="960025" y="1517523"/>
                  </a:lnTo>
                  <a:lnTo>
                    <a:pt x="947261" y="1538954"/>
                  </a:lnTo>
                  <a:lnTo>
                    <a:pt x="954024" y="1544669"/>
                  </a:lnTo>
                  <a:lnTo>
                    <a:pt x="950405" y="1547717"/>
                  </a:lnTo>
                  <a:lnTo>
                    <a:pt x="958405" y="1552861"/>
                  </a:lnTo>
                  <a:lnTo>
                    <a:pt x="955262" y="1561434"/>
                  </a:lnTo>
                  <a:lnTo>
                    <a:pt x="957453" y="1564005"/>
                  </a:lnTo>
                  <a:lnTo>
                    <a:pt x="952119" y="1570959"/>
                  </a:lnTo>
                  <a:lnTo>
                    <a:pt x="956882" y="1575626"/>
                  </a:lnTo>
                  <a:lnTo>
                    <a:pt x="940784" y="1582579"/>
                  </a:lnTo>
                  <a:lnTo>
                    <a:pt x="935641" y="1589246"/>
                  </a:lnTo>
                  <a:lnTo>
                    <a:pt x="925639" y="1580484"/>
                  </a:lnTo>
                  <a:lnTo>
                    <a:pt x="921448" y="1582293"/>
                  </a:lnTo>
                  <a:lnTo>
                    <a:pt x="914495" y="1580388"/>
                  </a:lnTo>
                  <a:lnTo>
                    <a:pt x="912114" y="1577912"/>
                  </a:lnTo>
                  <a:lnTo>
                    <a:pt x="911733" y="1569053"/>
                  </a:lnTo>
                  <a:lnTo>
                    <a:pt x="910495" y="1571435"/>
                  </a:lnTo>
                  <a:lnTo>
                    <a:pt x="904875" y="1570101"/>
                  </a:lnTo>
                  <a:lnTo>
                    <a:pt x="910876" y="1557338"/>
                  </a:lnTo>
                  <a:lnTo>
                    <a:pt x="908114" y="1550575"/>
                  </a:lnTo>
                  <a:lnTo>
                    <a:pt x="914019" y="1535621"/>
                  </a:lnTo>
                  <a:lnTo>
                    <a:pt x="905733" y="1525238"/>
                  </a:lnTo>
                  <a:lnTo>
                    <a:pt x="896874" y="1521524"/>
                  </a:lnTo>
                  <a:lnTo>
                    <a:pt x="897922" y="1513999"/>
                  </a:lnTo>
                  <a:lnTo>
                    <a:pt x="894302" y="1511808"/>
                  </a:lnTo>
                  <a:lnTo>
                    <a:pt x="885254" y="1521047"/>
                  </a:lnTo>
                  <a:lnTo>
                    <a:pt x="877062" y="1513237"/>
                  </a:lnTo>
                  <a:lnTo>
                    <a:pt x="860107" y="1514856"/>
                  </a:lnTo>
                  <a:lnTo>
                    <a:pt x="851630" y="1510856"/>
                  </a:lnTo>
                  <a:lnTo>
                    <a:pt x="851725" y="1514761"/>
                  </a:lnTo>
                  <a:lnTo>
                    <a:pt x="846391" y="1514666"/>
                  </a:lnTo>
                  <a:lnTo>
                    <a:pt x="846487" y="1517904"/>
                  </a:lnTo>
                  <a:lnTo>
                    <a:pt x="841057" y="1518000"/>
                  </a:lnTo>
                  <a:lnTo>
                    <a:pt x="843153" y="1527429"/>
                  </a:lnTo>
                  <a:lnTo>
                    <a:pt x="840295" y="1526000"/>
                  </a:lnTo>
                  <a:lnTo>
                    <a:pt x="828770" y="1532859"/>
                  </a:lnTo>
                  <a:lnTo>
                    <a:pt x="833057" y="1541050"/>
                  </a:lnTo>
                  <a:lnTo>
                    <a:pt x="834580" y="1540383"/>
                  </a:lnTo>
                  <a:lnTo>
                    <a:pt x="832295" y="1545431"/>
                  </a:lnTo>
                  <a:lnTo>
                    <a:pt x="834676" y="1546670"/>
                  </a:lnTo>
                  <a:lnTo>
                    <a:pt x="830580" y="1551718"/>
                  </a:lnTo>
                  <a:lnTo>
                    <a:pt x="846011" y="1576197"/>
                  </a:lnTo>
                  <a:lnTo>
                    <a:pt x="840962" y="1578102"/>
                  </a:lnTo>
                  <a:lnTo>
                    <a:pt x="843534" y="1585055"/>
                  </a:lnTo>
                  <a:lnTo>
                    <a:pt x="835819" y="1592009"/>
                  </a:lnTo>
                  <a:lnTo>
                    <a:pt x="836676" y="1599057"/>
                  </a:lnTo>
                  <a:lnTo>
                    <a:pt x="832390" y="1602200"/>
                  </a:lnTo>
                  <a:lnTo>
                    <a:pt x="837724" y="1608868"/>
                  </a:lnTo>
                  <a:lnTo>
                    <a:pt x="837724" y="1615154"/>
                  </a:lnTo>
                  <a:lnTo>
                    <a:pt x="842105" y="1618202"/>
                  </a:lnTo>
                  <a:lnTo>
                    <a:pt x="835819" y="1619441"/>
                  </a:lnTo>
                  <a:lnTo>
                    <a:pt x="835057" y="1628204"/>
                  </a:lnTo>
                  <a:lnTo>
                    <a:pt x="832675" y="1624965"/>
                  </a:lnTo>
                  <a:lnTo>
                    <a:pt x="826294" y="1630299"/>
                  </a:lnTo>
                  <a:lnTo>
                    <a:pt x="810292" y="1635157"/>
                  </a:lnTo>
                  <a:lnTo>
                    <a:pt x="799243" y="1643158"/>
                  </a:lnTo>
                  <a:lnTo>
                    <a:pt x="793528" y="1644492"/>
                  </a:lnTo>
                  <a:lnTo>
                    <a:pt x="787527" y="1639824"/>
                  </a:lnTo>
                  <a:lnTo>
                    <a:pt x="776668" y="1647159"/>
                  </a:lnTo>
                  <a:lnTo>
                    <a:pt x="776764" y="1650492"/>
                  </a:lnTo>
                  <a:lnTo>
                    <a:pt x="773239" y="1650016"/>
                  </a:lnTo>
                  <a:lnTo>
                    <a:pt x="771049" y="1652492"/>
                  </a:lnTo>
                  <a:lnTo>
                    <a:pt x="766476" y="1650397"/>
                  </a:lnTo>
                  <a:lnTo>
                    <a:pt x="766858" y="1652302"/>
                  </a:lnTo>
                  <a:lnTo>
                    <a:pt x="761048" y="1655445"/>
                  </a:lnTo>
                  <a:lnTo>
                    <a:pt x="754189" y="1654683"/>
                  </a:lnTo>
                  <a:lnTo>
                    <a:pt x="749332" y="1659827"/>
                  </a:lnTo>
                  <a:lnTo>
                    <a:pt x="746665" y="1675829"/>
                  </a:lnTo>
                  <a:lnTo>
                    <a:pt x="743902" y="1676781"/>
                  </a:lnTo>
                  <a:lnTo>
                    <a:pt x="745903" y="1684401"/>
                  </a:lnTo>
                  <a:lnTo>
                    <a:pt x="743998" y="1691164"/>
                  </a:lnTo>
                  <a:lnTo>
                    <a:pt x="736664" y="1695831"/>
                  </a:lnTo>
                  <a:lnTo>
                    <a:pt x="778955" y="1713834"/>
                  </a:lnTo>
                  <a:lnTo>
                    <a:pt x="783145" y="1708500"/>
                  </a:lnTo>
                  <a:lnTo>
                    <a:pt x="799624" y="1698117"/>
                  </a:lnTo>
                  <a:lnTo>
                    <a:pt x="799338" y="1702784"/>
                  </a:lnTo>
                  <a:lnTo>
                    <a:pt x="783622" y="1715834"/>
                  </a:lnTo>
                  <a:lnTo>
                    <a:pt x="787241" y="1717262"/>
                  </a:lnTo>
                  <a:lnTo>
                    <a:pt x="792766" y="1711738"/>
                  </a:lnTo>
                  <a:lnTo>
                    <a:pt x="795147" y="1715072"/>
                  </a:lnTo>
                  <a:lnTo>
                    <a:pt x="793052" y="1719072"/>
                  </a:lnTo>
                  <a:lnTo>
                    <a:pt x="811816" y="1722406"/>
                  </a:lnTo>
                  <a:lnTo>
                    <a:pt x="819150" y="1718882"/>
                  </a:lnTo>
                  <a:lnTo>
                    <a:pt x="821055" y="1720406"/>
                  </a:lnTo>
                  <a:lnTo>
                    <a:pt x="826008" y="1714500"/>
                  </a:lnTo>
                  <a:lnTo>
                    <a:pt x="828199" y="1715453"/>
                  </a:lnTo>
                  <a:lnTo>
                    <a:pt x="835247" y="1705356"/>
                  </a:lnTo>
                  <a:lnTo>
                    <a:pt x="840391" y="1709357"/>
                  </a:lnTo>
                  <a:lnTo>
                    <a:pt x="850964" y="1710595"/>
                  </a:lnTo>
                  <a:lnTo>
                    <a:pt x="853440" y="1714881"/>
                  </a:lnTo>
                  <a:lnTo>
                    <a:pt x="856679" y="1715072"/>
                  </a:lnTo>
                  <a:lnTo>
                    <a:pt x="863251" y="1712214"/>
                  </a:lnTo>
                  <a:lnTo>
                    <a:pt x="860012" y="1708118"/>
                  </a:lnTo>
                  <a:lnTo>
                    <a:pt x="866204" y="1704880"/>
                  </a:lnTo>
                  <a:lnTo>
                    <a:pt x="871633" y="1712119"/>
                  </a:lnTo>
                  <a:lnTo>
                    <a:pt x="871251" y="1715929"/>
                  </a:lnTo>
                  <a:lnTo>
                    <a:pt x="878205" y="1722596"/>
                  </a:lnTo>
                  <a:lnTo>
                    <a:pt x="879824" y="1729264"/>
                  </a:lnTo>
                  <a:lnTo>
                    <a:pt x="870871" y="1738884"/>
                  </a:lnTo>
                  <a:lnTo>
                    <a:pt x="874109" y="1748981"/>
                  </a:lnTo>
                  <a:lnTo>
                    <a:pt x="860679" y="1756696"/>
                  </a:lnTo>
                  <a:lnTo>
                    <a:pt x="838295" y="1755077"/>
                  </a:lnTo>
                  <a:lnTo>
                    <a:pt x="826580" y="1763173"/>
                  </a:lnTo>
                  <a:lnTo>
                    <a:pt x="814483" y="1760030"/>
                  </a:lnTo>
                  <a:lnTo>
                    <a:pt x="807625" y="1755267"/>
                  </a:lnTo>
                  <a:lnTo>
                    <a:pt x="791813" y="1754505"/>
                  </a:lnTo>
                  <a:lnTo>
                    <a:pt x="785241" y="1772793"/>
                  </a:lnTo>
                  <a:lnTo>
                    <a:pt x="786479" y="1774889"/>
                  </a:lnTo>
                  <a:lnTo>
                    <a:pt x="777907" y="1786700"/>
                  </a:lnTo>
                  <a:lnTo>
                    <a:pt x="758761" y="1790414"/>
                  </a:lnTo>
                  <a:lnTo>
                    <a:pt x="750856" y="1779651"/>
                  </a:lnTo>
                  <a:lnTo>
                    <a:pt x="728376" y="1762316"/>
                  </a:lnTo>
                  <a:lnTo>
                    <a:pt x="721900" y="1749933"/>
                  </a:lnTo>
                  <a:lnTo>
                    <a:pt x="715804" y="1745456"/>
                  </a:lnTo>
                  <a:lnTo>
                    <a:pt x="713232" y="1737741"/>
                  </a:lnTo>
                  <a:lnTo>
                    <a:pt x="709517" y="1741456"/>
                  </a:lnTo>
                  <a:lnTo>
                    <a:pt x="696277" y="1738027"/>
                  </a:lnTo>
                  <a:lnTo>
                    <a:pt x="668274" y="1739170"/>
                  </a:lnTo>
                  <a:lnTo>
                    <a:pt x="657796" y="1748123"/>
                  </a:lnTo>
                  <a:lnTo>
                    <a:pt x="651129" y="1749743"/>
                  </a:lnTo>
                  <a:lnTo>
                    <a:pt x="654939" y="1759077"/>
                  </a:lnTo>
                  <a:lnTo>
                    <a:pt x="656654" y="1783556"/>
                  </a:lnTo>
                  <a:lnTo>
                    <a:pt x="644366" y="1795463"/>
                  </a:lnTo>
                  <a:lnTo>
                    <a:pt x="651986" y="1811369"/>
                  </a:lnTo>
                  <a:lnTo>
                    <a:pt x="651986" y="1832801"/>
                  </a:lnTo>
                  <a:lnTo>
                    <a:pt x="641414" y="1847184"/>
                  </a:lnTo>
                  <a:lnTo>
                    <a:pt x="636841" y="1847374"/>
                  </a:lnTo>
                  <a:lnTo>
                    <a:pt x="635794" y="1850231"/>
                  </a:lnTo>
                  <a:lnTo>
                    <a:pt x="633793" y="1843850"/>
                  </a:lnTo>
                  <a:lnTo>
                    <a:pt x="629508" y="1844707"/>
                  </a:lnTo>
                  <a:lnTo>
                    <a:pt x="629508" y="1841087"/>
                  </a:lnTo>
                  <a:lnTo>
                    <a:pt x="626745" y="1841850"/>
                  </a:lnTo>
                  <a:lnTo>
                    <a:pt x="620077" y="1844802"/>
                  </a:lnTo>
                  <a:lnTo>
                    <a:pt x="618839" y="1848898"/>
                  </a:lnTo>
                  <a:lnTo>
                    <a:pt x="606933" y="1860709"/>
                  </a:lnTo>
                  <a:lnTo>
                    <a:pt x="598170" y="1855375"/>
                  </a:lnTo>
                  <a:lnTo>
                    <a:pt x="582930" y="1863281"/>
                  </a:lnTo>
                  <a:lnTo>
                    <a:pt x="576453" y="1855851"/>
                  </a:lnTo>
                  <a:lnTo>
                    <a:pt x="563689" y="1858233"/>
                  </a:lnTo>
                  <a:lnTo>
                    <a:pt x="549307" y="1857280"/>
                  </a:lnTo>
                  <a:lnTo>
                    <a:pt x="545306" y="1858137"/>
                  </a:lnTo>
                  <a:lnTo>
                    <a:pt x="535781" y="1867281"/>
                  </a:lnTo>
                  <a:lnTo>
                    <a:pt x="535210" y="1873758"/>
                  </a:lnTo>
                  <a:lnTo>
                    <a:pt x="525209" y="1876139"/>
                  </a:lnTo>
                  <a:lnTo>
                    <a:pt x="524446" y="1870805"/>
                  </a:lnTo>
                  <a:lnTo>
                    <a:pt x="533971" y="1855946"/>
                  </a:lnTo>
                  <a:lnTo>
                    <a:pt x="518922" y="1856804"/>
                  </a:lnTo>
                  <a:lnTo>
                    <a:pt x="521208" y="1852803"/>
                  </a:lnTo>
                  <a:lnTo>
                    <a:pt x="531686" y="1852994"/>
                  </a:lnTo>
                  <a:lnTo>
                    <a:pt x="526447" y="1840802"/>
                  </a:lnTo>
                  <a:lnTo>
                    <a:pt x="520732" y="1839183"/>
                  </a:lnTo>
                  <a:lnTo>
                    <a:pt x="511588" y="1831658"/>
                  </a:lnTo>
                  <a:lnTo>
                    <a:pt x="502348" y="1818037"/>
                  </a:lnTo>
                  <a:lnTo>
                    <a:pt x="496252" y="1814417"/>
                  </a:lnTo>
                  <a:lnTo>
                    <a:pt x="493300" y="1804130"/>
                  </a:lnTo>
                  <a:lnTo>
                    <a:pt x="487489" y="1798701"/>
                  </a:lnTo>
                  <a:lnTo>
                    <a:pt x="487775" y="1790129"/>
                  </a:lnTo>
                  <a:lnTo>
                    <a:pt x="504158" y="1778603"/>
                  </a:lnTo>
                  <a:lnTo>
                    <a:pt x="511873" y="1768317"/>
                  </a:lnTo>
                  <a:lnTo>
                    <a:pt x="518255" y="1751648"/>
                  </a:lnTo>
                  <a:lnTo>
                    <a:pt x="532257" y="1738694"/>
                  </a:lnTo>
                  <a:lnTo>
                    <a:pt x="527018" y="1732121"/>
                  </a:lnTo>
                  <a:lnTo>
                    <a:pt x="520827" y="1731645"/>
                  </a:lnTo>
                  <a:lnTo>
                    <a:pt x="520636" y="1728026"/>
                  </a:lnTo>
                  <a:lnTo>
                    <a:pt x="527304" y="1709547"/>
                  </a:lnTo>
                  <a:lnTo>
                    <a:pt x="528733" y="1691640"/>
                  </a:lnTo>
                  <a:lnTo>
                    <a:pt x="533686" y="1682306"/>
                  </a:lnTo>
                  <a:lnTo>
                    <a:pt x="522923" y="1671352"/>
                  </a:lnTo>
                  <a:lnTo>
                    <a:pt x="520922" y="1664589"/>
                  </a:lnTo>
                  <a:lnTo>
                    <a:pt x="523017" y="1661732"/>
                  </a:lnTo>
                  <a:lnTo>
                    <a:pt x="512064" y="1670018"/>
                  </a:lnTo>
                  <a:lnTo>
                    <a:pt x="493300" y="1665923"/>
                  </a:lnTo>
                  <a:lnTo>
                    <a:pt x="486918" y="1655350"/>
                  </a:lnTo>
                  <a:lnTo>
                    <a:pt x="463963" y="1632680"/>
                  </a:lnTo>
                  <a:lnTo>
                    <a:pt x="442436" y="1600391"/>
                  </a:lnTo>
                  <a:lnTo>
                    <a:pt x="455486" y="1587246"/>
                  </a:lnTo>
                  <a:lnTo>
                    <a:pt x="465106" y="1567148"/>
                  </a:lnTo>
                  <a:lnTo>
                    <a:pt x="483584" y="1555147"/>
                  </a:lnTo>
                  <a:lnTo>
                    <a:pt x="488823" y="1544384"/>
                  </a:lnTo>
                  <a:lnTo>
                    <a:pt x="484823" y="1538288"/>
                  </a:lnTo>
                  <a:lnTo>
                    <a:pt x="473583" y="1530477"/>
                  </a:lnTo>
                  <a:lnTo>
                    <a:pt x="472726" y="1525524"/>
                  </a:lnTo>
                  <a:lnTo>
                    <a:pt x="466344" y="1521238"/>
                  </a:lnTo>
                  <a:lnTo>
                    <a:pt x="466154" y="1517237"/>
                  </a:lnTo>
                  <a:lnTo>
                    <a:pt x="460724" y="1512665"/>
                  </a:lnTo>
                  <a:lnTo>
                    <a:pt x="461962" y="1511237"/>
                  </a:lnTo>
                  <a:lnTo>
                    <a:pt x="454819" y="1505808"/>
                  </a:lnTo>
                  <a:lnTo>
                    <a:pt x="446056" y="1509998"/>
                  </a:lnTo>
                  <a:lnTo>
                    <a:pt x="436436" y="1510189"/>
                  </a:lnTo>
                  <a:lnTo>
                    <a:pt x="430149" y="1515809"/>
                  </a:lnTo>
                  <a:lnTo>
                    <a:pt x="430244" y="1523429"/>
                  </a:lnTo>
                  <a:lnTo>
                    <a:pt x="436626" y="1528858"/>
                  </a:lnTo>
                  <a:lnTo>
                    <a:pt x="425863" y="1541526"/>
                  </a:lnTo>
                  <a:lnTo>
                    <a:pt x="407670" y="1553242"/>
                  </a:lnTo>
                  <a:lnTo>
                    <a:pt x="397288" y="1554099"/>
                  </a:lnTo>
                  <a:lnTo>
                    <a:pt x="387858" y="1558576"/>
                  </a:lnTo>
                  <a:lnTo>
                    <a:pt x="370713" y="1570959"/>
                  </a:lnTo>
                  <a:lnTo>
                    <a:pt x="378714" y="1576007"/>
                  </a:lnTo>
                  <a:lnTo>
                    <a:pt x="384048" y="1586484"/>
                  </a:lnTo>
                  <a:lnTo>
                    <a:pt x="381571" y="1587627"/>
                  </a:lnTo>
                  <a:lnTo>
                    <a:pt x="383572" y="1596390"/>
                  </a:lnTo>
                  <a:lnTo>
                    <a:pt x="398621" y="1613250"/>
                  </a:lnTo>
                  <a:lnTo>
                    <a:pt x="397955" y="1617917"/>
                  </a:lnTo>
                  <a:lnTo>
                    <a:pt x="379286" y="1631442"/>
                  </a:lnTo>
                  <a:lnTo>
                    <a:pt x="373380" y="1639062"/>
                  </a:lnTo>
                  <a:lnTo>
                    <a:pt x="366426" y="1641729"/>
                  </a:lnTo>
                  <a:lnTo>
                    <a:pt x="341852" y="1664303"/>
                  </a:lnTo>
                  <a:lnTo>
                    <a:pt x="330994" y="1661922"/>
                  </a:lnTo>
                  <a:lnTo>
                    <a:pt x="321659" y="1646873"/>
                  </a:lnTo>
                  <a:lnTo>
                    <a:pt x="315373" y="1652492"/>
                  </a:lnTo>
                  <a:lnTo>
                    <a:pt x="312039" y="1660303"/>
                  </a:lnTo>
                  <a:lnTo>
                    <a:pt x="314611" y="1669923"/>
                  </a:lnTo>
                  <a:lnTo>
                    <a:pt x="311944" y="1674686"/>
                  </a:lnTo>
                  <a:lnTo>
                    <a:pt x="279940" y="1704594"/>
                  </a:lnTo>
                  <a:close/>
                  <a:moveTo>
                    <a:pt x="810768" y="480251"/>
                  </a:moveTo>
                  <a:lnTo>
                    <a:pt x="824293" y="483775"/>
                  </a:lnTo>
                  <a:lnTo>
                    <a:pt x="825246" y="477584"/>
                  </a:lnTo>
                  <a:lnTo>
                    <a:pt x="820008" y="481870"/>
                  </a:lnTo>
                  <a:lnTo>
                    <a:pt x="810768" y="48025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4" name="Freihandform: Form 183">
              <a:extLst>
                <a:ext uri="{FF2B5EF4-FFF2-40B4-BE49-F238E27FC236}">
                  <a16:creationId xmlns:a16="http://schemas.microsoft.com/office/drawing/2014/main" id="{C89AD7C8-786F-4153-A2C9-F64E38AF0030}"/>
                </a:ext>
              </a:extLst>
            </p:cNvPr>
            <p:cNvSpPr/>
            <p:nvPr/>
          </p:nvSpPr>
          <p:spPr>
            <a:xfrm>
              <a:off x="3158818" y="2734100"/>
              <a:ext cx="247500" cy="405900"/>
            </a:xfrm>
            <a:custGeom>
              <a:avLst/>
              <a:gdLst>
                <a:gd name="connsiteX0" fmla="*/ 441198 w 476250"/>
                <a:gd name="connsiteY0" fmla="*/ 472249 h 781050"/>
                <a:gd name="connsiteX1" fmla="*/ 450438 w 476250"/>
                <a:gd name="connsiteY1" fmla="*/ 473869 h 781050"/>
                <a:gd name="connsiteX2" fmla="*/ 455676 w 476250"/>
                <a:gd name="connsiteY2" fmla="*/ 469582 h 781050"/>
                <a:gd name="connsiteX3" fmla="*/ 454723 w 476250"/>
                <a:gd name="connsiteY3" fmla="*/ 475774 h 781050"/>
                <a:gd name="connsiteX4" fmla="*/ 441198 w 476250"/>
                <a:gd name="connsiteY4" fmla="*/ 472249 h 781050"/>
                <a:gd name="connsiteX5" fmla="*/ 59722 w 476250"/>
                <a:gd name="connsiteY5" fmla="*/ 141732 h 781050"/>
                <a:gd name="connsiteX6" fmla="*/ 55150 w 476250"/>
                <a:gd name="connsiteY6" fmla="*/ 125254 h 781050"/>
                <a:gd name="connsiteX7" fmla="*/ 48292 w 476250"/>
                <a:gd name="connsiteY7" fmla="*/ 123444 h 781050"/>
                <a:gd name="connsiteX8" fmla="*/ 52959 w 476250"/>
                <a:gd name="connsiteY8" fmla="*/ 110395 h 781050"/>
                <a:gd name="connsiteX9" fmla="*/ 46863 w 476250"/>
                <a:gd name="connsiteY9" fmla="*/ 86106 h 781050"/>
                <a:gd name="connsiteX10" fmla="*/ 51531 w 476250"/>
                <a:gd name="connsiteY10" fmla="*/ 79629 h 781050"/>
                <a:gd name="connsiteX11" fmla="*/ 44768 w 476250"/>
                <a:gd name="connsiteY11" fmla="*/ 55816 h 781050"/>
                <a:gd name="connsiteX12" fmla="*/ 54864 w 476250"/>
                <a:gd name="connsiteY12" fmla="*/ 50482 h 781050"/>
                <a:gd name="connsiteX13" fmla="*/ 61056 w 476250"/>
                <a:gd name="connsiteY13" fmla="*/ 50101 h 781050"/>
                <a:gd name="connsiteX14" fmla="*/ 70866 w 476250"/>
                <a:gd name="connsiteY14" fmla="*/ 42862 h 781050"/>
                <a:gd name="connsiteX15" fmla="*/ 79439 w 476250"/>
                <a:gd name="connsiteY15" fmla="*/ 41053 h 781050"/>
                <a:gd name="connsiteX16" fmla="*/ 82963 w 476250"/>
                <a:gd name="connsiteY16" fmla="*/ 37052 h 781050"/>
                <a:gd name="connsiteX17" fmla="*/ 101060 w 476250"/>
                <a:gd name="connsiteY17" fmla="*/ 31432 h 781050"/>
                <a:gd name="connsiteX18" fmla="*/ 109061 w 476250"/>
                <a:gd name="connsiteY18" fmla="*/ 33433 h 781050"/>
                <a:gd name="connsiteX19" fmla="*/ 123158 w 476250"/>
                <a:gd name="connsiteY19" fmla="*/ 44005 h 781050"/>
                <a:gd name="connsiteX20" fmla="*/ 150305 w 476250"/>
                <a:gd name="connsiteY20" fmla="*/ 48673 h 781050"/>
                <a:gd name="connsiteX21" fmla="*/ 150305 w 476250"/>
                <a:gd name="connsiteY21" fmla="*/ 45720 h 781050"/>
                <a:gd name="connsiteX22" fmla="*/ 182404 w 476250"/>
                <a:gd name="connsiteY22" fmla="*/ 33433 h 781050"/>
                <a:gd name="connsiteX23" fmla="*/ 197930 w 476250"/>
                <a:gd name="connsiteY23" fmla="*/ 22288 h 781050"/>
                <a:gd name="connsiteX24" fmla="*/ 207073 w 476250"/>
                <a:gd name="connsiteY24" fmla="*/ 20002 h 781050"/>
                <a:gd name="connsiteX25" fmla="*/ 209265 w 476250"/>
                <a:gd name="connsiteY25" fmla="*/ 22098 h 781050"/>
                <a:gd name="connsiteX26" fmla="*/ 235458 w 476250"/>
                <a:gd name="connsiteY26" fmla="*/ 11334 h 781050"/>
                <a:gd name="connsiteX27" fmla="*/ 246698 w 476250"/>
                <a:gd name="connsiteY27" fmla="*/ 9525 h 781050"/>
                <a:gd name="connsiteX28" fmla="*/ 249936 w 476250"/>
                <a:gd name="connsiteY28" fmla="*/ 9906 h 781050"/>
                <a:gd name="connsiteX29" fmla="*/ 255365 w 476250"/>
                <a:gd name="connsiteY29" fmla="*/ 17526 h 781050"/>
                <a:gd name="connsiteX30" fmla="*/ 287084 w 476250"/>
                <a:gd name="connsiteY30" fmla="*/ 22193 h 781050"/>
                <a:gd name="connsiteX31" fmla="*/ 315373 w 476250"/>
                <a:gd name="connsiteY31" fmla="*/ 40672 h 781050"/>
                <a:gd name="connsiteX32" fmla="*/ 341948 w 476250"/>
                <a:gd name="connsiteY32" fmla="*/ 47053 h 781050"/>
                <a:gd name="connsiteX33" fmla="*/ 347949 w 476250"/>
                <a:gd name="connsiteY33" fmla="*/ 52578 h 781050"/>
                <a:gd name="connsiteX34" fmla="*/ 362141 w 476250"/>
                <a:gd name="connsiteY34" fmla="*/ 51816 h 781050"/>
                <a:gd name="connsiteX35" fmla="*/ 361569 w 476250"/>
                <a:gd name="connsiteY35" fmla="*/ 58293 h 781050"/>
                <a:gd name="connsiteX36" fmla="*/ 358902 w 476250"/>
                <a:gd name="connsiteY36" fmla="*/ 60960 h 781050"/>
                <a:gd name="connsiteX37" fmla="*/ 360616 w 476250"/>
                <a:gd name="connsiteY37" fmla="*/ 74581 h 781050"/>
                <a:gd name="connsiteX38" fmla="*/ 369665 w 476250"/>
                <a:gd name="connsiteY38" fmla="*/ 75057 h 781050"/>
                <a:gd name="connsiteX39" fmla="*/ 398716 w 476250"/>
                <a:gd name="connsiteY39" fmla="*/ 60007 h 781050"/>
                <a:gd name="connsiteX40" fmla="*/ 414147 w 476250"/>
                <a:gd name="connsiteY40" fmla="*/ 55816 h 781050"/>
                <a:gd name="connsiteX41" fmla="*/ 415100 w 476250"/>
                <a:gd name="connsiteY41" fmla="*/ 59341 h 781050"/>
                <a:gd name="connsiteX42" fmla="*/ 428720 w 476250"/>
                <a:gd name="connsiteY42" fmla="*/ 62008 h 781050"/>
                <a:gd name="connsiteX43" fmla="*/ 432340 w 476250"/>
                <a:gd name="connsiteY43" fmla="*/ 60007 h 781050"/>
                <a:gd name="connsiteX44" fmla="*/ 447485 w 476250"/>
                <a:gd name="connsiteY44" fmla="*/ 78772 h 781050"/>
                <a:gd name="connsiteX45" fmla="*/ 443675 w 476250"/>
                <a:gd name="connsiteY45" fmla="*/ 80391 h 781050"/>
                <a:gd name="connsiteX46" fmla="*/ 449104 w 476250"/>
                <a:gd name="connsiteY46" fmla="*/ 91916 h 781050"/>
                <a:gd name="connsiteX47" fmla="*/ 451390 w 476250"/>
                <a:gd name="connsiteY47" fmla="*/ 105251 h 781050"/>
                <a:gd name="connsiteX48" fmla="*/ 455772 w 476250"/>
                <a:gd name="connsiteY48" fmla="*/ 106299 h 781050"/>
                <a:gd name="connsiteX49" fmla="*/ 454247 w 476250"/>
                <a:gd name="connsiteY49" fmla="*/ 108966 h 781050"/>
                <a:gd name="connsiteX50" fmla="*/ 466535 w 476250"/>
                <a:gd name="connsiteY50" fmla="*/ 143446 h 781050"/>
                <a:gd name="connsiteX51" fmla="*/ 455009 w 476250"/>
                <a:gd name="connsiteY51" fmla="*/ 141160 h 781050"/>
                <a:gd name="connsiteX52" fmla="*/ 457771 w 476250"/>
                <a:gd name="connsiteY52" fmla="*/ 148114 h 781050"/>
                <a:gd name="connsiteX53" fmla="*/ 465011 w 476250"/>
                <a:gd name="connsiteY53" fmla="*/ 147447 h 781050"/>
                <a:gd name="connsiteX54" fmla="*/ 468535 w 476250"/>
                <a:gd name="connsiteY54" fmla="*/ 180117 h 781050"/>
                <a:gd name="connsiteX55" fmla="*/ 433769 w 476250"/>
                <a:gd name="connsiteY55" fmla="*/ 196500 h 781050"/>
                <a:gd name="connsiteX56" fmla="*/ 434435 w 476250"/>
                <a:gd name="connsiteY56" fmla="*/ 193929 h 781050"/>
                <a:gd name="connsiteX57" fmla="*/ 431388 w 476250"/>
                <a:gd name="connsiteY57" fmla="*/ 191833 h 781050"/>
                <a:gd name="connsiteX58" fmla="*/ 412814 w 476250"/>
                <a:gd name="connsiteY58" fmla="*/ 194024 h 781050"/>
                <a:gd name="connsiteX59" fmla="*/ 414814 w 476250"/>
                <a:gd name="connsiteY59" fmla="*/ 211455 h 781050"/>
                <a:gd name="connsiteX60" fmla="*/ 408147 w 476250"/>
                <a:gd name="connsiteY60" fmla="*/ 213265 h 781050"/>
                <a:gd name="connsiteX61" fmla="*/ 397955 w 476250"/>
                <a:gd name="connsiteY61" fmla="*/ 215074 h 781050"/>
                <a:gd name="connsiteX62" fmla="*/ 394716 w 476250"/>
                <a:gd name="connsiteY62" fmla="*/ 195739 h 781050"/>
                <a:gd name="connsiteX63" fmla="*/ 379476 w 476250"/>
                <a:gd name="connsiteY63" fmla="*/ 192500 h 781050"/>
                <a:gd name="connsiteX64" fmla="*/ 368237 w 476250"/>
                <a:gd name="connsiteY64" fmla="*/ 194691 h 781050"/>
                <a:gd name="connsiteX65" fmla="*/ 369951 w 476250"/>
                <a:gd name="connsiteY65" fmla="*/ 198977 h 781050"/>
                <a:gd name="connsiteX66" fmla="*/ 366999 w 476250"/>
                <a:gd name="connsiteY66" fmla="*/ 198501 h 781050"/>
                <a:gd name="connsiteX67" fmla="*/ 378238 w 476250"/>
                <a:gd name="connsiteY67" fmla="*/ 215932 h 781050"/>
                <a:gd name="connsiteX68" fmla="*/ 374142 w 476250"/>
                <a:gd name="connsiteY68" fmla="*/ 218694 h 781050"/>
                <a:gd name="connsiteX69" fmla="*/ 374618 w 476250"/>
                <a:gd name="connsiteY69" fmla="*/ 225933 h 781050"/>
                <a:gd name="connsiteX70" fmla="*/ 377380 w 476250"/>
                <a:gd name="connsiteY70" fmla="*/ 226981 h 781050"/>
                <a:gd name="connsiteX71" fmla="*/ 378809 w 476250"/>
                <a:gd name="connsiteY71" fmla="*/ 237172 h 781050"/>
                <a:gd name="connsiteX72" fmla="*/ 381571 w 476250"/>
                <a:gd name="connsiteY72" fmla="*/ 236220 h 781050"/>
                <a:gd name="connsiteX73" fmla="*/ 384048 w 476250"/>
                <a:gd name="connsiteY73" fmla="*/ 246602 h 781050"/>
                <a:gd name="connsiteX74" fmla="*/ 378523 w 476250"/>
                <a:gd name="connsiteY74" fmla="*/ 265176 h 781050"/>
                <a:gd name="connsiteX75" fmla="*/ 381667 w 476250"/>
                <a:gd name="connsiteY75" fmla="*/ 274320 h 781050"/>
                <a:gd name="connsiteX76" fmla="*/ 377762 w 476250"/>
                <a:gd name="connsiteY76" fmla="*/ 276225 h 781050"/>
                <a:gd name="connsiteX77" fmla="*/ 381857 w 476250"/>
                <a:gd name="connsiteY77" fmla="*/ 285845 h 781050"/>
                <a:gd name="connsiteX78" fmla="*/ 371475 w 476250"/>
                <a:gd name="connsiteY78" fmla="*/ 293751 h 781050"/>
                <a:gd name="connsiteX79" fmla="*/ 375952 w 476250"/>
                <a:gd name="connsiteY79" fmla="*/ 304705 h 781050"/>
                <a:gd name="connsiteX80" fmla="*/ 373761 w 476250"/>
                <a:gd name="connsiteY80" fmla="*/ 305657 h 781050"/>
                <a:gd name="connsiteX81" fmla="*/ 378809 w 476250"/>
                <a:gd name="connsiteY81" fmla="*/ 333184 h 781050"/>
                <a:gd name="connsiteX82" fmla="*/ 383096 w 476250"/>
                <a:gd name="connsiteY82" fmla="*/ 329565 h 781050"/>
                <a:gd name="connsiteX83" fmla="*/ 384906 w 476250"/>
                <a:gd name="connsiteY83" fmla="*/ 334042 h 781050"/>
                <a:gd name="connsiteX84" fmla="*/ 392049 w 476250"/>
                <a:gd name="connsiteY84" fmla="*/ 333089 h 781050"/>
                <a:gd name="connsiteX85" fmla="*/ 392049 w 476250"/>
                <a:gd name="connsiteY85" fmla="*/ 347853 h 781050"/>
                <a:gd name="connsiteX86" fmla="*/ 397764 w 476250"/>
                <a:gd name="connsiteY86" fmla="*/ 364712 h 781050"/>
                <a:gd name="connsiteX87" fmla="*/ 405670 w 476250"/>
                <a:gd name="connsiteY87" fmla="*/ 361283 h 781050"/>
                <a:gd name="connsiteX88" fmla="*/ 421005 w 476250"/>
                <a:gd name="connsiteY88" fmla="*/ 381000 h 781050"/>
                <a:gd name="connsiteX89" fmla="*/ 423100 w 476250"/>
                <a:gd name="connsiteY89" fmla="*/ 380047 h 781050"/>
                <a:gd name="connsiteX90" fmla="*/ 429292 w 476250"/>
                <a:gd name="connsiteY90" fmla="*/ 392049 h 781050"/>
                <a:gd name="connsiteX91" fmla="*/ 423672 w 476250"/>
                <a:gd name="connsiteY91" fmla="*/ 395859 h 781050"/>
                <a:gd name="connsiteX92" fmla="*/ 429292 w 476250"/>
                <a:gd name="connsiteY92" fmla="*/ 403765 h 781050"/>
                <a:gd name="connsiteX93" fmla="*/ 419862 w 476250"/>
                <a:gd name="connsiteY93" fmla="*/ 414242 h 781050"/>
                <a:gd name="connsiteX94" fmla="*/ 416433 w 476250"/>
                <a:gd name="connsiteY94" fmla="*/ 411099 h 781050"/>
                <a:gd name="connsiteX95" fmla="*/ 433292 w 476250"/>
                <a:gd name="connsiteY95" fmla="*/ 432054 h 781050"/>
                <a:gd name="connsiteX96" fmla="*/ 442817 w 476250"/>
                <a:gd name="connsiteY96" fmla="*/ 450437 h 781050"/>
                <a:gd name="connsiteX97" fmla="*/ 434340 w 476250"/>
                <a:gd name="connsiteY97" fmla="*/ 462534 h 781050"/>
                <a:gd name="connsiteX98" fmla="*/ 433864 w 476250"/>
                <a:gd name="connsiteY98" fmla="*/ 470154 h 781050"/>
                <a:gd name="connsiteX99" fmla="*/ 436912 w 476250"/>
                <a:gd name="connsiteY99" fmla="*/ 471678 h 781050"/>
                <a:gd name="connsiteX100" fmla="*/ 426911 w 476250"/>
                <a:gd name="connsiteY100" fmla="*/ 474440 h 781050"/>
                <a:gd name="connsiteX101" fmla="*/ 413290 w 476250"/>
                <a:gd name="connsiteY101" fmla="*/ 484346 h 781050"/>
                <a:gd name="connsiteX102" fmla="*/ 413099 w 476250"/>
                <a:gd name="connsiteY102" fmla="*/ 487584 h 781050"/>
                <a:gd name="connsiteX103" fmla="*/ 405765 w 476250"/>
                <a:gd name="connsiteY103" fmla="*/ 489204 h 781050"/>
                <a:gd name="connsiteX104" fmla="*/ 402146 w 476250"/>
                <a:gd name="connsiteY104" fmla="*/ 492728 h 781050"/>
                <a:gd name="connsiteX105" fmla="*/ 398907 w 476250"/>
                <a:gd name="connsiteY105" fmla="*/ 500824 h 781050"/>
                <a:gd name="connsiteX106" fmla="*/ 390144 w 476250"/>
                <a:gd name="connsiteY106" fmla="*/ 507968 h 781050"/>
                <a:gd name="connsiteX107" fmla="*/ 394525 w 476250"/>
                <a:gd name="connsiteY107" fmla="*/ 517588 h 781050"/>
                <a:gd name="connsiteX108" fmla="*/ 390430 w 476250"/>
                <a:gd name="connsiteY108" fmla="*/ 512445 h 781050"/>
                <a:gd name="connsiteX109" fmla="*/ 384429 w 476250"/>
                <a:gd name="connsiteY109" fmla="*/ 515112 h 781050"/>
                <a:gd name="connsiteX110" fmla="*/ 384048 w 476250"/>
                <a:gd name="connsiteY110" fmla="*/ 521875 h 781050"/>
                <a:gd name="connsiteX111" fmla="*/ 378523 w 476250"/>
                <a:gd name="connsiteY111" fmla="*/ 525304 h 781050"/>
                <a:gd name="connsiteX112" fmla="*/ 374332 w 476250"/>
                <a:gd name="connsiteY112" fmla="*/ 539496 h 781050"/>
                <a:gd name="connsiteX113" fmla="*/ 369856 w 476250"/>
                <a:gd name="connsiteY113" fmla="*/ 544639 h 781050"/>
                <a:gd name="connsiteX114" fmla="*/ 371951 w 476250"/>
                <a:gd name="connsiteY114" fmla="*/ 555403 h 781050"/>
                <a:gd name="connsiteX115" fmla="*/ 364427 w 476250"/>
                <a:gd name="connsiteY115" fmla="*/ 558832 h 781050"/>
                <a:gd name="connsiteX116" fmla="*/ 376524 w 476250"/>
                <a:gd name="connsiteY116" fmla="*/ 578929 h 781050"/>
                <a:gd name="connsiteX117" fmla="*/ 379000 w 476250"/>
                <a:gd name="connsiteY117" fmla="*/ 599599 h 781050"/>
                <a:gd name="connsiteX118" fmla="*/ 396240 w 476250"/>
                <a:gd name="connsiteY118" fmla="*/ 602742 h 781050"/>
                <a:gd name="connsiteX119" fmla="*/ 390144 w 476250"/>
                <a:gd name="connsiteY119" fmla="*/ 632079 h 781050"/>
                <a:gd name="connsiteX120" fmla="*/ 391287 w 476250"/>
                <a:gd name="connsiteY120" fmla="*/ 639508 h 781050"/>
                <a:gd name="connsiteX121" fmla="*/ 397479 w 476250"/>
                <a:gd name="connsiteY121" fmla="*/ 602932 h 781050"/>
                <a:gd name="connsiteX122" fmla="*/ 399002 w 476250"/>
                <a:gd name="connsiteY122" fmla="*/ 607123 h 781050"/>
                <a:gd name="connsiteX123" fmla="*/ 392716 w 476250"/>
                <a:gd name="connsiteY123" fmla="*/ 640175 h 781050"/>
                <a:gd name="connsiteX124" fmla="*/ 395859 w 476250"/>
                <a:gd name="connsiteY124" fmla="*/ 643509 h 781050"/>
                <a:gd name="connsiteX125" fmla="*/ 395478 w 476250"/>
                <a:gd name="connsiteY125" fmla="*/ 647414 h 781050"/>
                <a:gd name="connsiteX126" fmla="*/ 392525 w 476250"/>
                <a:gd name="connsiteY126" fmla="*/ 648271 h 781050"/>
                <a:gd name="connsiteX127" fmla="*/ 392049 w 476250"/>
                <a:gd name="connsiteY127" fmla="*/ 652272 h 781050"/>
                <a:gd name="connsiteX128" fmla="*/ 396621 w 476250"/>
                <a:gd name="connsiteY128" fmla="*/ 654844 h 781050"/>
                <a:gd name="connsiteX129" fmla="*/ 395574 w 476250"/>
                <a:gd name="connsiteY129" fmla="*/ 657796 h 781050"/>
                <a:gd name="connsiteX130" fmla="*/ 392049 w 476250"/>
                <a:gd name="connsiteY130" fmla="*/ 658654 h 781050"/>
                <a:gd name="connsiteX131" fmla="*/ 388048 w 476250"/>
                <a:gd name="connsiteY131" fmla="*/ 655891 h 781050"/>
                <a:gd name="connsiteX132" fmla="*/ 384715 w 476250"/>
                <a:gd name="connsiteY132" fmla="*/ 658368 h 781050"/>
                <a:gd name="connsiteX133" fmla="*/ 381571 w 476250"/>
                <a:gd name="connsiteY133" fmla="*/ 667226 h 781050"/>
                <a:gd name="connsiteX134" fmla="*/ 386620 w 476250"/>
                <a:gd name="connsiteY134" fmla="*/ 667417 h 781050"/>
                <a:gd name="connsiteX135" fmla="*/ 390240 w 476250"/>
                <a:gd name="connsiteY135" fmla="*/ 670750 h 781050"/>
                <a:gd name="connsiteX136" fmla="*/ 395383 w 476250"/>
                <a:gd name="connsiteY136" fmla="*/ 685609 h 781050"/>
                <a:gd name="connsiteX137" fmla="*/ 403765 w 476250"/>
                <a:gd name="connsiteY137" fmla="*/ 687800 h 781050"/>
                <a:gd name="connsiteX138" fmla="*/ 405765 w 476250"/>
                <a:gd name="connsiteY138" fmla="*/ 697516 h 781050"/>
                <a:gd name="connsiteX139" fmla="*/ 419481 w 476250"/>
                <a:gd name="connsiteY139" fmla="*/ 702754 h 781050"/>
                <a:gd name="connsiteX140" fmla="*/ 437198 w 476250"/>
                <a:gd name="connsiteY140" fmla="*/ 714280 h 781050"/>
                <a:gd name="connsiteX141" fmla="*/ 435579 w 476250"/>
                <a:gd name="connsiteY141" fmla="*/ 717804 h 781050"/>
                <a:gd name="connsiteX142" fmla="*/ 441103 w 476250"/>
                <a:gd name="connsiteY142" fmla="*/ 718756 h 781050"/>
                <a:gd name="connsiteX143" fmla="*/ 441674 w 476250"/>
                <a:gd name="connsiteY143" fmla="*/ 722757 h 781050"/>
                <a:gd name="connsiteX144" fmla="*/ 449866 w 476250"/>
                <a:gd name="connsiteY144" fmla="*/ 725424 h 781050"/>
                <a:gd name="connsiteX145" fmla="*/ 452819 w 476250"/>
                <a:gd name="connsiteY145" fmla="*/ 741045 h 781050"/>
                <a:gd name="connsiteX146" fmla="*/ 448056 w 476250"/>
                <a:gd name="connsiteY146" fmla="*/ 744664 h 781050"/>
                <a:gd name="connsiteX147" fmla="*/ 442246 w 476250"/>
                <a:gd name="connsiteY147" fmla="*/ 744188 h 781050"/>
                <a:gd name="connsiteX148" fmla="*/ 436150 w 476250"/>
                <a:gd name="connsiteY148" fmla="*/ 738188 h 781050"/>
                <a:gd name="connsiteX149" fmla="*/ 428340 w 476250"/>
                <a:gd name="connsiteY149" fmla="*/ 746760 h 781050"/>
                <a:gd name="connsiteX150" fmla="*/ 432245 w 476250"/>
                <a:gd name="connsiteY150" fmla="*/ 753999 h 781050"/>
                <a:gd name="connsiteX151" fmla="*/ 427577 w 476250"/>
                <a:gd name="connsiteY151" fmla="*/ 762857 h 781050"/>
                <a:gd name="connsiteX152" fmla="*/ 408718 w 476250"/>
                <a:gd name="connsiteY152" fmla="*/ 771334 h 781050"/>
                <a:gd name="connsiteX153" fmla="*/ 380905 w 476250"/>
                <a:gd name="connsiteY153" fmla="*/ 777049 h 781050"/>
                <a:gd name="connsiteX154" fmla="*/ 376237 w 476250"/>
                <a:gd name="connsiteY154" fmla="*/ 777049 h 781050"/>
                <a:gd name="connsiteX155" fmla="*/ 356807 w 476250"/>
                <a:gd name="connsiteY155" fmla="*/ 758095 h 781050"/>
                <a:gd name="connsiteX156" fmla="*/ 352711 w 476250"/>
                <a:gd name="connsiteY156" fmla="*/ 758095 h 781050"/>
                <a:gd name="connsiteX157" fmla="*/ 350044 w 476250"/>
                <a:gd name="connsiteY157" fmla="*/ 745617 h 781050"/>
                <a:gd name="connsiteX158" fmla="*/ 351663 w 476250"/>
                <a:gd name="connsiteY158" fmla="*/ 733711 h 781050"/>
                <a:gd name="connsiteX159" fmla="*/ 355759 w 476250"/>
                <a:gd name="connsiteY159" fmla="*/ 731139 h 781050"/>
                <a:gd name="connsiteX160" fmla="*/ 354330 w 476250"/>
                <a:gd name="connsiteY160" fmla="*/ 727519 h 781050"/>
                <a:gd name="connsiteX161" fmla="*/ 350330 w 476250"/>
                <a:gd name="connsiteY161" fmla="*/ 730377 h 781050"/>
                <a:gd name="connsiteX162" fmla="*/ 337661 w 476250"/>
                <a:gd name="connsiteY162" fmla="*/ 708660 h 781050"/>
                <a:gd name="connsiteX163" fmla="*/ 326231 w 476250"/>
                <a:gd name="connsiteY163" fmla="*/ 698373 h 781050"/>
                <a:gd name="connsiteX164" fmla="*/ 329470 w 476250"/>
                <a:gd name="connsiteY164" fmla="*/ 697420 h 781050"/>
                <a:gd name="connsiteX165" fmla="*/ 329946 w 476250"/>
                <a:gd name="connsiteY165" fmla="*/ 694087 h 781050"/>
                <a:gd name="connsiteX166" fmla="*/ 319469 w 476250"/>
                <a:gd name="connsiteY166" fmla="*/ 695134 h 781050"/>
                <a:gd name="connsiteX167" fmla="*/ 320993 w 476250"/>
                <a:gd name="connsiteY167" fmla="*/ 689038 h 781050"/>
                <a:gd name="connsiteX168" fmla="*/ 311944 w 476250"/>
                <a:gd name="connsiteY168" fmla="*/ 691610 h 781050"/>
                <a:gd name="connsiteX169" fmla="*/ 311563 w 476250"/>
                <a:gd name="connsiteY169" fmla="*/ 687800 h 781050"/>
                <a:gd name="connsiteX170" fmla="*/ 307563 w 476250"/>
                <a:gd name="connsiteY170" fmla="*/ 687229 h 781050"/>
                <a:gd name="connsiteX171" fmla="*/ 310515 w 476250"/>
                <a:gd name="connsiteY171" fmla="*/ 680466 h 781050"/>
                <a:gd name="connsiteX172" fmla="*/ 306419 w 476250"/>
                <a:gd name="connsiteY172" fmla="*/ 681133 h 781050"/>
                <a:gd name="connsiteX173" fmla="*/ 306514 w 476250"/>
                <a:gd name="connsiteY173" fmla="*/ 678942 h 781050"/>
                <a:gd name="connsiteX174" fmla="*/ 298704 w 476250"/>
                <a:gd name="connsiteY174" fmla="*/ 677513 h 781050"/>
                <a:gd name="connsiteX175" fmla="*/ 296037 w 476250"/>
                <a:gd name="connsiteY175" fmla="*/ 681228 h 781050"/>
                <a:gd name="connsiteX176" fmla="*/ 286131 w 476250"/>
                <a:gd name="connsiteY176" fmla="*/ 667702 h 781050"/>
                <a:gd name="connsiteX177" fmla="*/ 277368 w 476250"/>
                <a:gd name="connsiteY177" fmla="*/ 674084 h 781050"/>
                <a:gd name="connsiteX178" fmla="*/ 272320 w 476250"/>
                <a:gd name="connsiteY178" fmla="*/ 670560 h 781050"/>
                <a:gd name="connsiteX179" fmla="*/ 267271 w 476250"/>
                <a:gd name="connsiteY179" fmla="*/ 671608 h 781050"/>
                <a:gd name="connsiteX180" fmla="*/ 259652 w 476250"/>
                <a:gd name="connsiteY180" fmla="*/ 667798 h 781050"/>
                <a:gd name="connsiteX181" fmla="*/ 259842 w 476250"/>
                <a:gd name="connsiteY181" fmla="*/ 665512 h 781050"/>
                <a:gd name="connsiteX182" fmla="*/ 257080 w 476250"/>
                <a:gd name="connsiteY182" fmla="*/ 665035 h 781050"/>
                <a:gd name="connsiteX183" fmla="*/ 257556 w 476250"/>
                <a:gd name="connsiteY183" fmla="*/ 660940 h 781050"/>
                <a:gd name="connsiteX184" fmla="*/ 255461 w 476250"/>
                <a:gd name="connsiteY184" fmla="*/ 660844 h 781050"/>
                <a:gd name="connsiteX185" fmla="*/ 252984 w 476250"/>
                <a:gd name="connsiteY185" fmla="*/ 673894 h 781050"/>
                <a:gd name="connsiteX186" fmla="*/ 249460 w 476250"/>
                <a:gd name="connsiteY186" fmla="*/ 667893 h 781050"/>
                <a:gd name="connsiteX187" fmla="*/ 244412 w 476250"/>
                <a:gd name="connsiteY187" fmla="*/ 670084 h 781050"/>
                <a:gd name="connsiteX188" fmla="*/ 239935 w 476250"/>
                <a:gd name="connsiteY188" fmla="*/ 667798 h 781050"/>
                <a:gd name="connsiteX189" fmla="*/ 241078 w 476250"/>
                <a:gd name="connsiteY189" fmla="*/ 677323 h 781050"/>
                <a:gd name="connsiteX190" fmla="*/ 237363 w 476250"/>
                <a:gd name="connsiteY190" fmla="*/ 679513 h 781050"/>
                <a:gd name="connsiteX191" fmla="*/ 201454 w 476250"/>
                <a:gd name="connsiteY191" fmla="*/ 687514 h 781050"/>
                <a:gd name="connsiteX192" fmla="*/ 185166 w 476250"/>
                <a:gd name="connsiteY192" fmla="*/ 685419 h 781050"/>
                <a:gd name="connsiteX193" fmla="*/ 168879 w 476250"/>
                <a:gd name="connsiteY193" fmla="*/ 689896 h 781050"/>
                <a:gd name="connsiteX194" fmla="*/ 163259 w 476250"/>
                <a:gd name="connsiteY194" fmla="*/ 694658 h 781050"/>
                <a:gd name="connsiteX195" fmla="*/ 147637 w 476250"/>
                <a:gd name="connsiteY195" fmla="*/ 698182 h 781050"/>
                <a:gd name="connsiteX196" fmla="*/ 130873 w 476250"/>
                <a:gd name="connsiteY196" fmla="*/ 690658 h 781050"/>
                <a:gd name="connsiteX197" fmla="*/ 131826 w 476250"/>
                <a:gd name="connsiteY197" fmla="*/ 686657 h 781050"/>
                <a:gd name="connsiteX198" fmla="*/ 127445 w 476250"/>
                <a:gd name="connsiteY198" fmla="*/ 683990 h 781050"/>
                <a:gd name="connsiteX199" fmla="*/ 126397 w 476250"/>
                <a:gd name="connsiteY199" fmla="*/ 689134 h 781050"/>
                <a:gd name="connsiteX200" fmla="*/ 108585 w 476250"/>
                <a:gd name="connsiteY200" fmla="*/ 682942 h 781050"/>
                <a:gd name="connsiteX201" fmla="*/ 99917 w 476250"/>
                <a:gd name="connsiteY201" fmla="*/ 683038 h 781050"/>
                <a:gd name="connsiteX202" fmla="*/ 95536 w 476250"/>
                <a:gd name="connsiteY202" fmla="*/ 672465 h 781050"/>
                <a:gd name="connsiteX203" fmla="*/ 87154 w 476250"/>
                <a:gd name="connsiteY203" fmla="*/ 673322 h 781050"/>
                <a:gd name="connsiteX204" fmla="*/ 86582 w 476250"/>
                <a:gd name="connsiteY204" fmla="*/ 669703 h 781050"/>
                <a:gd name="connsiteX205" fmla="*/ 75533 w 476250"/>
                <a:gd name="connsiteY205" fmla="*/ 669988 h 781050"/>
                <a:gd name="connsiteX206" fmla="*/ 65627 w 476250"/>
                <a:gd name="connsiteY206" fmla="*/ 657034 h 781050"/>
                <a:gd name="connsiteX207" fmla="*/ 72390 w 476250"/>
                <a:gd name="connsiteY207" fmla="*/ 646747 h 781050"/>
                <a:gd name="connsiteX208" fmla="*/ 51721 w 476250"/>
                <a:gd name="connsiteY208" fmla="*/ 624745 h 781050"/>
                <a:gd name="connsiteX209" fmla="*/ 47340 w 476250"/>
                <a:gd name="connsiteY209" fmla="*/ 611314 h 781050"/>
                <a:gd name="connsiteX210" fmla="*/ 53245 w 476250"/>
                <a:gd name="connsiteY210" fmla="*/ 603504 h 781050"/>
                <a:gd name="connsiteX211" fmla="*/ 33719 w 476250"/>
                <a:gd name="connsiteY211" fmla="*/ 590264 h 781050"/>
                <a:gd name="connsiteX212" fmla="*/ 14669 w 476250"/>
                <a:gd name="connsiteY212" fmla="*/ 569690 h 781050"/>
                <a:gd name="connsiteX213" fmla="*/ 18669 w 476250"/>
                <a:gd name="connsiteY213" fmla="*/ 563594 h 781050"/>
                <a:gd name="connsiteX214" fmla="*/ 19050 w 476250"/>
                <a:gd name="connsiteY214" fmla="*/ 538829 h 781050"/>
                <a:gd name="connsiteX215" fmla="*/ 41148 w 476250"/>
                <a:gd name="connsiteY215" fmla="*/ 531495 h 781050"/>
                <a:gd name="connsiteX216" fmla="*/ 48101 w 476250"/>
                <a:gd name="connsiteY216" fmla="*/ 526256 h 781050"/>
                <a:gd name="connsiteX217" fmla="*/ 51816 w 476250"/>
                <a:gd name="connsiteY217" fmla="*/ 527304 h 781050"/>
                <a:gd name="connsiteX218" fmla="*/ 58769 w 476250"/>
                <a:gd name="connsiteY218" fmla="*/ 522637 h 781050"/>
                <a:gd name="connsiteX219" fmla="*/ 60674 w 476250"/>
                <a:gd name="connsiteY219" fmla="*/ 515683 h 781050"/>
                <a:gd name="connsiteX220" fmla="*/ 44101 w 476250"/>
                <a:gd name="connsiteY220" fmla="*/ 496252 h 781050"/>
                <a:gd name="connsiteX221" fmla="*/ 43149 w 476250"/>
                <a:gd name="connsiteY221" fmla="*/ 483394 h 781050"/>
                <a:gd name="connsiteX222" fmla="*/ 38576 w 476250"/>
                <a:gd name="connsiteY222" fmla="*/ 474631 h 781050"/>
                <a:gd name="connsiteX223" fmla="*/ 23908 w 476250"/>
                <a:gd name="connsiteY223" fmla="*/ 470154 h 781050"/>
                <a:gd name="connsiteX224" fmla="*/ 10382 w 476250"/>
                <a:gd name="connsiteY224" fmla="*/ 472535 h 781050"/>
                <a:gd name="connsiteX225" fmla="*/ 9525 w 476250"/>
                <a:gd name="connsiteY225" fmla="*/ 466820 h 781050"/>
                <a:gd name="connsiteX226" fmla="*/ 12478 w 476250"/>
                <a:gd name="connsiteY226" fmla="*/ 460153 h 781050"/>
                <a:gd name="connsiteX227" fmla="*/ 12097 w 476250"/>
                <a:gd name="connsiteY227" fmla="*/ 452723 h 781050"/>
                <a:gd name="connsiteX228" fmla="*/ 25908 w 476250"/>
                <a:gd name="connsiteY228" fmla="*/ 432530 h 781050"/>
                <a:gd name="connsiteX229" fmla="*/ 20955 w 476250"/>
                <a:gd name="connsiteY229" fmla="*/ 428053 h 781050"/>
                <a:gd name="connsiteX230" fmla="*/ 25813 w 476250"/>
                <a:gd name="connsiteY230" fmla="*/ 421291 h 781050"/>
                <a:gd name="connsiteX231" fmla="*/ 32575 w 476250"/>
                <a:gd name="connsiteY231" fmla="*/ 422815 h 781050"/>
                <a:gd name="connsiteX232" fmla="*/ 46197 w 476250"/>
                <a:gd name="connsiteY232" fmla="*/ 406146 h 781050"/>
                <a:gd name="connsiteX233" fmla="*/ 41053 w 476250"/>
                <a:gd name="connsiteY233" fmla="*/ 400050 h 781050"/>
                <a:gd name="connsiteX234" fmla="*/ 56388 w 476250"/>
                <a:gd name="connsiteY234" fmla="*/ 380333 h 781050"/>
                <a:gd name="connsiteX235" fmla="*/ 52674 w 476250"/>
                <a:gd name="connsiteY235" fmla="*/ 376047 h 781050"/>
                <a:gd name="connsiteX236" fmla="*/ 49435 w 476250"/>
                <a:gd name="connsiteY236" fmla="*/ 378714 h 781050"/>
                <a:gd name="connsiteX237" fmla="*/ 63055 w 476250"/>
                <a:gd name="connsiteY237" fmla="*/ 364331 h 781050"/>
                <a:gd name="connsiteX238" fmla="*/ 60960 w 476250"/>
                <a:gd name="connsiteY238" fmla="*/ 362807 h 781050"/>
                <a:gd name="connsiteX239" fmla="*/ 67913 w 476250"/>
                <a:gd name="connsiteY239" fmla="*/ 359854 h 781050"/>
                <a:gd name="connsiteX240" fmla="*/ 68294 w 476250"/>
                <a:gd name="connsiteY240" fmla="*/ 356901 h 781050"/>
                <a:gd name="connsiteX241" fmla="*/ 82391 w 476250"/>
                <a:gd name="connsiteY241" fmla="*/ 347853 h 781050"/>
                <a:gd name="connsiteX242" fmla="*/ 85249 w 476250"/>
                <a:gd name="connsiteY242" fmla="*/ 343567 h 781050"/>
                <a:gd name="connsiteX243" fmla="*/ 77153 w 476250"/>
                <a:gd name="connsiteY243" fmla="*/ 335470 h 781050"/>
                <a:gd name="connsiteX244" fmla="*/ 87059 w 476250"/>
                <a:gd name="connsiteY244" fmla="*/ 330898 h 781050"/>
                <a:gd name="connsiteX245" fmla="*/ 86963 w 476250"/>
                <a:gd name="connsiteY245" fmla="*/ 326041 h 781050"/>
                <a:gd name="connsiteX246" fmla="*/ 80677 w 476250"/>
                <a:gd name="connsiteY246" fmla="*/ 315468 h 781050"/>
                <a:gd name="connsiteX247" fmla="*/ 56293 w 476250"/>
                <a:gd name="connsiteY247" fmla="*/ 289084 h 781050"/>
                <a:gd name="connsiteX248" fmla="*/ 80867 w 476250"/>
                <a:gd name="connsiteY248" fmla="*/ 264223 h 781050"/>
                <a:gd name="connsiteX249" fmla="*/ 85535 w 476250"/>
                <a:gd name="connsiteY249" fmla="*/ 263461 h 781050"/>
                <a:gd name="connsiteX250" fmla="*/ 96584 w 476250"/>
                <a:gd name="connsiteY250" fmla="*/ 269938 h 781050"/>
                <a:gd name="connsiteX251" fmla="*/ 87916 w 476250"/>
                <a:gd name="connsiteY251" fmla="*/ 257556 h 781050"/>
                <a:gd name="connsiteX252" fmla="*/ 94965 w 476250"/>
                <a:gd name="connsiteY252" fmla="*/ 246507 h 781050"/>
                <a:gd name="connsiteX253" fmla="*/ 90964 w 476250"/>
                <a:gd name="connsiteY253" fmla="*/ 241649 h 781050"/>
                <a:gd name="connsiteX254" fmla="*/ 95060 w 476250"/>
                <a:gd name="connsiteY254" fmla="*/ 235934 h 781050"/>
                <a:gd name="connsiteX255" fmla="*/ 99822 w 476250"/>
                <a:gd name="connsiteY255" fmla="*/ 238411 h 781050"/>
                <a:gd name="connsiteX256" fmla="*/ 116300 w 476250"/>
                <a:gd name="connsiteY256" fmla="*/ 217551 h 781050"/>
                <a:gd name="connsiteX257" fmla="*/ 127064 w 476250"/>
                <a:gd name="connsiteY257" fmla="*/ 213836 h 781050"/>
                <a:gd name="connsiteX258" fmla="*/ 132302 w 476250"/>
                <a:gd name="connsiteY258" fmla="*/ 209931 h 781050"/>
                <a:gd name="connsiteX259" fmla="*/ 132016 w 476250"/>
                <a:gd name="connsiteY259" fmla="*/ 206025 h 781050"/>
                <a:gd name="connsiteX260" fmla="*/ 137732 w 476250"/>
                <a:gd name="connsiteY260" fmla="*/ 202787 h 781050"/>
                <a:gd name="connsiteX261" fmla="*/ 128969 w 476250"/>
                <a:gd name="connsiteY261" fmla="*/ 205264 h 781050"/>
                <a:gd name="connsiteX262" fmla="*/ 124206 w 476250"/>
                <a:gd name="connsiteY262" fmla="*/ 199453 h 781050"/>
                <a:gd name="connsiteX263" fmla="*/ 129635 w 476250"/>
                <a:gd name="connsiteY263" fmla="*/ 195167 h 781050"/>
                <a:gd name="connsiteX264" fmla="*/ 119253 w 476250"/>
                <a:gd name="connsiteY264" fmla="*/ 179546 h 781050"/>
                <a:gd name="connsiteX265" fmla="*/ 116110 w 476250"/>
                <a:gd name="connsiteY265" fmla="*/ 180784 h 781050"/>
                <a:gd name="connsiteX266" fmla="*/ 114300 w 476250"/>
                <a:gd name="connsiteY266" fmla="*/ 173641 h 781050"/>
                <a:gd name="connsiteX267" fmla="*/ 99250 w 476250"/>
                <a:gd name="connsiteY267" fmla="*/ 180975 h 781050"/>
                <a:gd name="connsiteX268" fmla="*/ 96774 w 476250"/>
                <a:gd name="connsiteY268" fmla="*/ 171545 h 781050"/>
                <a:gd name="connsiteX269" fmla="*/ 99060 w 476250"/>
                <a:gd name="connsiteY269" fmla="*/ 164687 h 781050"/>
                <a:gd name="connsiteX270" fmla="*/ 96107 w 476250"/>
                <a:gd name="connsiteY270" fmla="*/ 161639 h 781050"/>
                <a:gd name="connsiteX271" fmla="*/ 94488 w 476250"/>
                <a:gd name="connsiteY271" fmla="*/ 163163 h 781050"/>
                <a:gd name="connsiteX272" fmla="*/ 83820 w 476250"/>
                <a:gd name="connsiteY272" fmla="*/ 150209 h 781050"/>
                <a:gd name="connsiteX273" fmla="*/ 81439 w 476250"/>
                <a:gd name="connsiteY273" fmla="*/ 151447 h 781050"/>
                <a:gd name="connsiteX274" fmla="*/ 70675 w 476250"/>
                <a:gd name="connsiteY274" fmla="*/ 142780 h 781050"/>
                <a:gd name="connsiteX275" fmla="*/ 69532 w 476250"/>
                <a:gd name="connsiteY275" fmla="*/ 150019 h 781050"/>
                <a:gd name="connsiteX276" fmla="*/ 59722 w 476250"/>
                <a:gd name="connsiteY276" fmla="*/ 141732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476250" h="781050">
                  <a:moveTo>
                    <a:pt x="441198" y="472249"/>
                  </a:moveTo>
                  <a:lnTo>
                    <a:pt x="450438" y="473869"/>
                  </a:lnTo>
                  <a:lnTo>
                    <a:pt x="455676" y="469582"/>
                  </a:lnTo>
                  <a:lnTo>
                    <a:pt x="454723" y="475774"/>
                  </a:lnTo>
                  <a:lnTo>
                    <a:pt x="441198" y="472249"/>
                  </a:lnTo>
                  <a:close/>
                  <a:moveTo>
                    <a:pt x="59722" y="141732"/>
                  </a:moveTo>
                  <a:lnTo>
                    <a:pt x="55150" y="125254"/>
                  </a:lnTo>
                  <a:lnTo>
                    <a:pt x="48292" y="123444"/>
                  </a:lnTo>
                  <a:lnTo>
                    <a:pt x="52959" y="110395"/>
                  </a:lnTo>
                  <a:lnTo>
                    <a:pt x="46863" y="86106"/>
                  </a:lnTo>
                  <a:lnTo>
                    <a:pt x="51531" y="79629"/>
                  </a:lnTo>
                  <a:lnTo>
                    <a:pt x="44768" y="55816"/>
                  </a:lnTo>
                  <a:lnTo>
                    <a:pt x="54864" y="50482"/>
                  </a:lnTo>
                  <a:lnTo>
                    <a:pt x="61056" y="50101"/>
                  </a:lnTo>
                  <a:lnTo>
                    <a:pt x="70866" y="42862"/>
                  </a:lnTo>
                  <a:lnTo>
                    <a:pt x="79439" y="41053"/>
                  </a:lnTo>
                  <a:lnTo>
                    <a:pt x="82963" y="37052"/>
                  </a:lnTo>
                  <a:lnTo>
                    <a:pt x="101060" y="31432"/>
                  </a:lnTo>
                  <a:lnTo>
                    <a:pt x="109061" y="33433"/>
                  </a:lnTo>
                  <a:lnTo>
                    <a:pt x="123158" y="44005"/>
                  </a:lnTo>
                  <a:lnTo>
                    <a:pt x="150305" y="48673"/>
                  </a:lnTo>
                  <a:lnTo>
                    <a:pt x="150305" y="45720"/>
                  </a:lnTo>
                  <a:lnTo>
                    <a:pt x="182404" y="33433"/>
                  </a:lnTo>
                  <a:lnTo>
                    <a:pt x="197930" y="22288"/>
                  </a:lnTo>
                  <a:lnTo>
                    <a:pt x="207073" y="20002"/>
                  </a:lnTo>
                  <a:lnTo>
                    <a:pt x="209265" y="22098"/>
                  </a:lnTo>
                  <a:lnTo>
                    <a:pt x="235458" y="11334"/>
                  </a:lnTo>
                  <a:lnTo>
                    <a:pt x="246698" y="9525"/>
                  </a:lnTo>
                  <a:lnTo>
                    <a:pt x="249936" y="9906"/>
                  </a:lnTo>
                  <a:lnTo>
                    <a:pt x="255365" y="17526"/>
                  </a:lnTo>
                  <a:lnTo>
                    <a:pt x="287084" y="22193"/>
                  </a:lnTo>
                  <a:lnTo>
                    <a:pt x="315373" y="40672"/>
                  </a:lnTo>
                  <a:lnTo>
                    <a:pt x="341948" y="47053"/>
                  </a:lnTo>
                  <a:lnTo>
                    <a:pt x="347949" y="52578"/>
                  </a:lnTo>
                  <a:lnTo>
                    <a:pt x="362141" y="51816"/>
                  </a:lnTo>
                  <a:lnTo>
                    <a:pt x="361569" y="58293"/>
                  </a:lnTo>
                  <a:lnTo>
                    <a:pt x="358902" y="60960"/>
                  </a:lnTo>
                  <a:lnTo>
                    <a:pt x="360616" y="74581"/>
                  </a:lnTo>
                  <a:lnTo>
                    <a:pt x="369665" y="75057"/>
                  </a:lnTo>
                  <a:lnTo>
                    <a:pt x="398716" y="60007"/>
                  </a:lnTo>
                  <a:lnTo>
                    <a:pt x="414147" y="55816"/>
                  </a:lnTo>
                  <a:lnTo>
                    <a:pt x="415100" y="59341"/>
                  </a:lnTo>
                  <a:lnTo>
                    <a:pt x="428720" y="62008"/>
                  </a:lnTo>
                  <a:lnTo>
                    <a:pt x="432340" y="60007"/>
                  </a:lnTo>
                  <a:lnTo>
                    <a:pt x="447485" y="78772"/>
                  </a:lnTo>
                  <a:lnTo>
                    <a:pt x="443675" y="80391"/>
                  </a:lnTo>
                  <a:lnTo>
                    <a:pt x="449104" y="91916"/>
                  </a:lnTo>
                  <a:lnTo>
                    <a:pt x="451390" y="105251"/>
                  </a:lnTo>
                  <a:lnTo>
                    <a:pt x="455772" y="106299"/>
                  </a:lnTo>
                  <a:lnTo>
                    <a:pt x="454247" y="108966"/>
                  </a:lnTo>
                  <a:lnTo>
                    <a:pt x="466535" y="143446"/>
                  </a:lnTo>
                  <a:lnTo>
                    <a:pt x="455009" y="141160"/>
                  </a:lnTo>
                  <a:lnTo>
                    <a:pt x="457771" y="148114"/>
                  </a:lnTo>
                  <a:lnTo>
                    <a:pt x="465011" y="147447"/>
                  </a:lnTo>
                  <a:lnTo>
                    <a:pt x="468535" y="180117"/>
                  </a:lnTo>
                  <a:lnTo>
                    <a:pt x="433769" y="196500"/>
                  </a:lnTo>
                  <a:lnTo>
                    <a:pt x="434435" y="193929"/>
                  </a:lnTo>
                  <a:lnTo>
                    <a:pt x="431388" y="191833"/>
                  </a:lnTo>
                  <a:lnTo>
                    <a:pt x="412814" y="194024"/>
                  </a:lnTo>
                  <a:lnTo>
                    <a:pt x="414814" y="211455"/>
                  </a:lnTo>
                  <a:lnTo>
                    <a:pt x="408147" y="213265"/>
                  </a:lnTo>
                  <a:lnTo>
                    <a:pt x="397955" y="215074"/>
                  </a:lnTo>
                  <a:lnTo>
                    <a:pt x="394716" y="195739"/>
                  </a:lnTo>
                  <a:lnTo>
                    <a:pt x="379476" y="192500"/>
                  </a:lnTo>
                  <a:lnTo>
                    <a:pt x="368237" y="194691"/>
                  </a:lnTo>
                  <a:lnTo>
                    <a:pt x="369951" y="198977"/>
                  </a:lnTo>
                  <a:lnTo>
                    <a:pt x="366999" y="198501"/>
                  </a:lnTo>
                  <a:lnTo>
                    <a:pt x="378238" y="215932"/>
                  </a:lnTo>
                  <a:lnTo>
                    <a:pt x="374142" y="218694"/>
                  </a:lnTo>
                  <a:lnTo>
                    <a:pt x="374618" y="225933"/>
                  </a:lnTo>
                  <a:lnTo>
                    <a:pt x="377380" y="226981"/>
                  </a:lnTo>
                  <a:lnTo>
                    <a:pt x="378809" y="237172"/>
                  </a:lnTo>
                  <a:lnTo>
                    <a:pt x="381571" y="236220"/>
                  </a:lnTo>
                  <a:lnTo>
                    <a:pt x="384048" y="246602"/>
                  </a:lnTo>
                  <a:lnTo>
                    <a:pt x="378523" y="265176"/>
                  </a:lnTo>
                  <a:lnTo>
                    <a:pt x="381667" y="274320"/>
                  </a:lnTo>
                  <a:lnTo>
                    <a:pt x="377762" y="276225"/>
                  </a:lnTo>
                  <a:lnTo>
                    <a:pt x="381857" y="285845"/>
                  </a:lnTo>
                  <a:lnTo>
                    <a:pt x="371475" y="293751"/>
                  </a:lnTo>
                  <a:lnTo>
                    <a:pt x="375952" y="304705"/>
                  </a:lnTo>
                  <a:lnTo>
                    <a:pt x="373761" y="305657"/>
                  </a:lnTo>
                  <a:lnTo>
                    <a:pt x="378809" y="333184"/>
                  </a:lnTo>
                  <a:lnTo>
                    <a:pt x="383096" y="329565"/>
                  </a:lnTo>
                  <a:lnTo>
                    <a:pt x="384906" y="334042"/>
                  </a:lnTo>
                  <a:lnTo>
                    <a:pt x="392049" y="333089"/>
                  </a:lnTo>
                  <a:lnTo>
                    <a:pt x="392049" y="347853"/>
                  </a:lnTo>
                  <a:lnTo>
                    <a:pt x="397764" y="364712"/>
                  </a:lnTo>
                  <a:lnTo>
                    <a:pt x="405670" y="361283"/>
                  </a:lnTo>
                  <a:lnTo>
                    <a:pt x="421005" y="381000"/>
                  </a:lnTo>
                  <a:lnTo>
                    <a:pt x="423100" y="380047"/>
                  </a:lnTo>
                  <a:lnTo>
                    <a:pt x="429292" y="392049"/>
                  </a:lnTo>
                  <a:lnTo>
                    <a:pt x="423672" y="395859"/>
                  </a:lnTo>
                  <a:lnTo>
                    <a:pt x="429292" y="403765"/>
                  </a:lnTo>
                  <a:lnTo>
                    <a:pt x="419862" y="414242"/>
                  </a:lnTo>
                  <a:lnTo>
                    <a:pt x="416433" y="411099"/>
                  </a:lnTo>
                  <a:lnTo>
                    <a:pt x="433292" y="432054"/>
                  </a:lnTo>
                  <a:lnTo>
                    <a:pt x="442817" y="450437"/>
                  </a:lnTo>
                  <a:lnTo>
                    <a:pt x="434340" y="462534"/>
                  </a:lnTo>
                  <a:lnTo>
                    <a:pt x="433864" y="470154"/>
                  </a:lnTo>
                  <a:lnTo>
                    <a:pt x="436912" y="471678"/>
                  </a:lnTo>
                  <a:lnTo>
                    <a:pt x="426911" y="474440"/>
                  </a:lnTo>
                  <a:lnTo>
                    <a:pt x="413290" y="484346"/>
                  </a:lnTo>
                  <a:lnTo>
                    <a:pt x="413099" y="487584"/>
                  </a:lnTo>
                  <a:lnTo>
                    <a:pt x="405765" y="489204"/>
                  </a:lnTo>
                  <a:lnTo>
                    <a:pt x="402146" y="492728"/>
                  </a:lnTo>
                  <a:lnTo>
                    <a:pt x="398907" y="500824"/>
                  </a:lnTo>
                  <a:lnTo>
                    <a:pt x="390144" y="507968"/>
                  </a:lnTo>
                  <a:lnTo>
                    <a:pt x="394525" y="517588"/>
                  </a:lnTo>
                  <a:lnTo>
                    <a:pt x="390430" y="512445"/>
                  </a:lnTo>
                  <a:lnTo>
                    <a:pt x="384429" y="515112"/>
                  </a:lnTo>
                  <a:lnTo>
                    <a:pt x="384048" y="521875"/>
                  </a:lnTo>
                  <a:lnTo>
                    <a:pt x="378523" y="525304"/>
                  </a:lnTo>
                  <a:lnTo>
                    <a:pt x="374332" y="539496"/>
                  </a:lnTo>
                  <a:lnTo>
                    <a:pt x="369856" y="544639"/>
                  </a:lnTo>
                  <a:lnTo>
                    <a:pt x="371951" y="555403"/>
                  </a:lnTo>
                  <a:lnTo>
                    <a:pt x="364427" y="558832"/>
                  </a:lnTo>
                  <a:lnTo>
                    <a:pt x="376524" y="578929"/>
                  </a:lnTo>
                  <a:lnTo>
                    <a:pt x="379000" y="599599"/>
                  </a:lnTo>
                  <a:lnTo>
                    <a:pt x="396240" y="602742"/>
                  </a:lnTo>
                  <a:lnTo>
                    <a:pt x="390144" y="632079"/>
                  </a:lnTo>
                  <a:lnTo>
                    <a:pt x="391287" y="639508"/>
                  </a:lnTo>
                  <a:lnTo>
                    <a:pt x="397479" y="602932"/>
                  </a:lnTo>
                  <a:lnTo>
                    <a:pt x="399002" y="607123"/>
                  </a:lnTo>
                  <a:lnTo>
                    <a:pt x="392716" y="640175"/>
                  </a:lnTo>
                  <a:lnTo>
                    <a:pt x="395859" y="643509"/>
                  </a:lnTo>
                  <a:lnTo>
                    <a:pt x="395478" y="647414"/>
                  </a:lnTo>
                  <a:lnTo>
                    <a:pt x="392525" y="648271"/>
                  </a:lnTo>
                  <a:lnTo>
                    <a:pt x="392049" y="652272"/>
                  </a:lnTo>
                  <a:lnTo>
                    <a:pt x="396621" y="654844"/>
                  </a:lnTo>
                  <a:lnTo>
                    <a:pt x="395574" y="657796"/>
                  </a:lnTo>
                  <a:lnTo>
                    <a:pt x="392049" y="658654"/>
                  </a:lnTo>
                  <a:lnTo>
                    <a:pt x="388048" y="655891"/>
                  </a:lnTo>
                  <a:lnTo>
                    <a:pt x="384715" y="658368"/>
                  </a:lnTo>
                  <a:lnTo>
                    <a:pt x="381571" y="667226"/>
                  </a:lnTo>
                  <a:lnTo>
                    <a:pt x="386620" y="667417"/>
                  </a:lnTo>
                  <a:lnTo>
                    <a:pt x="390240" y="670750"/>
                  </a:lnTo>
                  <a:lnTo>
                    <a:pt x="395383" y="685609"/>
                  </a:lnTo>
                  <a:lnTo>
                    <a:pt x="403765" y="687800"/>
                  </a:lnTo>
                  <a:lnTo>
                    <a:pt x="405765" y="697516"/>
                  </a:lnTo>
                  <a:lnTo>
                    <a:pt x="419481" y="702754"/>
                  </a:lnTo>
                  <a:lnTo>
                    <a:pt x="437198" y="714280"/>
                  </a:lnTo>
                  <a:lnTo>
                    <a:pt x="435579" y="717804"/>
                  </a:lnTo>
                  <a:lnTo>
                    <a:pt x="441103" y="718756"/>
                  </a:lnTo>
                  <a:lnTo>
                    <a:pt x="441674" y="722757"/>
                  </a:lnTo>
                  <a:lnTo>
                    <a:pt x="449866" y="725424"/>
                  </a:lnTo>
                  <a:lnTo>
                    <a:pt x="452819" y="741045"/>
                  </a:lnTo>
                  <a:lnTo>
                    <a:pt x="448056" y="744664"/>
                  </a:lnTo>
                  <a:lnTo>
                    <a:pt x="442246" y="744188"/>
                  </a:lnTo>
                  <a:lnTo>
                    <a:pt x="436150" y="738188"/>
                  </a:lnTo>
                  <a:lnTo>
                    <a:pt x="428340" y="746760"/>
                  </a:lnTo>
                  <a:lnTo>
                    <a:pt x="432245" y="753999"/>
                  </a:lnTo>
                  <a:lnTo>
                    <a:pt x="427577" y="762857"/>
                  </a:lnTo>
                  <a:lnTo>
                    <a:pt x="408718" y="771334"/>
                  </a:lnTo>
                  <a:lnTo>
                    <a:pt x="380905" y="777049"/>
                  </a:lnTo>
                  <a:lnTo>
                    <a:pt x="376237" y="777049"/>
                  </a:lnTo>
                  <a:lnTo>
                    <a:pt x="356807" y="758095"/>
                  </a:lnTo>
                  <a:lnTo>
                    <a:pt x="352711" y="758095"/>
                  </a:lnTo>
                  <a:lnTo>
                    <a:pt x="350044" y="745617"/>
                  </a:lnTo>
                  <a:lnTo>
                    <a:pt x="351663" y="733711"/>
                  </a:lnTo>
                  <a:lnTo>
                    <a:pt x="355759" y="731139"/>
                  </a:lnTo>
                  <a:lnTo>
                    <a:pt x="354330" y="727519"/>
                  </a:lnTo>
                  <a:lnTo>
                    <a:pt x="350330" y="730377"/>
                  </a:lnTo>
                  <a:lnTo>
                    <a:pt x="337661" y="708660"/>
                  </a:lnTo>
                  <a:lnTo>
                    <a:pt x="326231" y="698373"/>
                  </a:lnTo>
                  <a:lnTo>
                    <a:pt x="329470" y="697420"/>
                  </a:lnTo>
                  <a:lnTo>
                    <a:pt x="329946" y="694087"/>
                  </a:lnTo>
                  <a:lnTo>
                    <a:pt x="319469" y="695134"/>
                  </a:lnTo>
                  <a:lnTo>
                    <a:pt x="320993" y="689038"/>
                  </a:lnTo>
                  <a:lnTo>
                    <a:pt x="311944" y="691610"/>
                  </a:lnTo>
                  <a:lnTo>
                    <a:pt x="311563" y="687800"/>
                  </a:lnTo>
                  <a:lnTo>
                    <a:pt x="307563" y="687229"/>
                  </a:lnTo>
                  <a:lnTo>
                    <a:pt x="310515" y="680466"/>
                  </a:lnTo>
                  <a:lnTo>
                    <a:pt x="306419" y="681133"/>
                  </a:lnTo>
                  <a:lnTo>
                    <a:pt x="306514" y="678942"/>
                  </a:lnTo>
                  <a:lnTo>
                    <a:pt x="298704" y="677513"/>
                  </a:lnTo>
                  <a:lnTo>
                    <a:pt x="296037" y="681228"/>
                  </a:lnTo>
                  <a:lnTo>
                    <a:pt x="286131" y="667702"/>
                  </a:lnTo>
                  <a:lnTo>
                    <a:pt x="277368" y="674084"/>
                  </a:lnTo>
                  <a:lnTo>
                    <a:pt x="272320" y="670560"/>
                  </a:lnTo>
                  <a:lnTo>
                    <a:pt x="267271" y="671608"/>
                  </a:lnTo>
                  <a:lnTo>
                    <a:pt x="259652" y="667798"/>
                  </a:lnTo>
                  <a:lnTo>
                    <a:pt x="259842" y="665512"/>
                  </a:lnTo>
                  <a:lnTo>
                    <a:pt x="257080" y="665035"/>
                  </a:lnTo>
                  <a:lnTo>
                    <a:pt x="257556" y="660940"/>
                  </a:lnTo>
                  <a:lnTo>
                    <a:pt x="255461" y="660844"/>
                  </a:lnTo>
                  <a:lnTo>
                    <a:pt x="252984" y="673894"/>
                  </a:lnTo>
                  <a:lnTo>
                    <a:pt x="249460" y="667893"/>
                  </a:lnTo>
                  <a:lnTo>
                    <a:pt x="244412" y="670084"/>
                  </a:lnTo>
                  <a:lnTo>
                    <a:pt x="239935" y="667798"/>
                  </a:lnTo>
                  <a:lnTo>
                    <a:pt x="241078" y="677323"/>
                  </a:lnTo>
                  <a:lnTo>
                    <a:pt x="237363" y="679513"/>
                  </a:lnTo>
                  <a:lnTo>
                    <a:pt x="201454" y="687514"/>
                  </a:lnTo>
                  <a:lnTo>
                    <a:pt x="185166" y="685419"/>
                  </a:lnTo>
                  <a:lnTo>
                    <a:pt x="168879" y="689896"/>
                  </a:lnTo>
                  <a:lnTo>
                    <a:pt x="163259" y="694658"/>
                  </a:lnTo>
                  <a:lnTo>
                    <a:pt x="147637" y="698182"/>
                  </a:lnTo>
                  <a:lnTo>
                    <a:pt x="130873" y="690658"/>
                  </a:lnTo>
                  <a:lnTo>
                    <a:pt x="131826" y="686657"/>
                  </a:lnTo>
                  <a:lnTo>
                    <a:pt x="127445" y="683990"/>
                  </a:lnTo>
                  <a:lnTo>
                    <a:pt x="126397" y="689134"/>
                  </a:lnTo>
                  <a:lnTo>
                    <a:pt x="108585" y="682942"/>
                  </a:lnTo>
                  <a:lnTo>
                    <a:pt x="99917" y="683038"/>
                  </a:lnTo>
                  <a:lnTo>
                    <a:pt x="95536" y="672465"/>
                  </a:lnTo>
                  <a:lnTo>
                    <a:pt x="87154" y="673322"/>
                  </a:lnTo>
                  <a:lnTo>
                    <a:pt x="86582" y="669703"/>
                  </a:lnTo>
                  <a:lnTo>
                    <a:pt x="75533" y="669988"/>
                  </a:lnTo>
                  <a:lnTo>
                    <a:pt x="65627" y="657034"/>
                  </a:lnTo>
                  <a:lnTo>
                    <a:pt x="72390" y="646747"/>
                  </a:lnTo>
                  <a:lnTo>
                    <a:pt x="51721" y="624745"/>
                  </a:lnTo>
                  <a:lnTo>
                    <a:pt x="47340" y="611314"/>
                  </a:lnTo>
                  <a:lnTo>
                    <a:pt x="53245" y="603504"/>
                  </a:lnTo>
                  <a:lnTo>
                    <a:pt x="33719" y="590264"/>
                  </a:lnTo>
                  <a:lnTo>
                    <a:pt x="14669" y="569690"/>
                  </a:lnTo>
                  <a:lnTo>
                    <a:pt x="18669" y="563594"/>
                  </a:lnTo>
                  <a:lnTo>
                    <a:pt x="19050" y="538829"/>
                  </a:lnTo>
                  <a:lnTo>
                    <a:pt x="41148" y="531495"/>
                  </a:lnTo>
                  <a:lnTo>
                    <a:pt x="48101" y="526256"/>
                  </a:lnTo>
                  <a:lnTo>
                    <a:pt x="51816" y="527304"/>
                  </a:lnTo>
                  <a:lnTo>
                    <a:pt x="58769" y="522637"/>
                  </a:lnTo>
                  <a:lnTo>
                    <a:pt x="60674" y="515683"/>
                  </a:lnTo>
                  <a:lnTo>
                    <a:pt x="44101" y="496252"/>
                  </a:lnTo>
                  <a:lnTo>
                    <a:pt x="43149" y="483394"/>
                  </a:lnTo>
                  <a:lnTo>
                    <a:pt x="38576" y="474631"/>
                  </a:lnTo>
                  <a:lnTo>
                    <a:pt x="23908" y="470154"/>
                  </a:lnTo>
                  <a:lnTo>
                    <a:pt x="10382" y="472535"/>
                  </a:lnTo>
                  <a:lnTo>
                    <a:pt x="9525" y="466820"/>
                  </a:lnTo>
                  <a:lnTo>
                    <a:pt x="12478" y="460153"/>
                  </a:lnTo>
                  <a:lnTo>
                    <a:pt x="12097" y="452723"/>
                  </a:lnTo>
                  <a:lnTo>
                    <a:pt x="25908" y="432530"/>
                  </a:lnTo>
                  <a:lnTo>
                    <a:pt x="20955" y="428053"/>
                  </a:lnTo>
                  <a:lnTo>
                    <a:pt x="25813" y="421291"/>
                  </a:lnTo>
                  <a:lnTo>
                    <a:pt x="32575" y="422815"/>
                  </a:lnTo>
                  <a:lnTo>
                    <a:pt x="46197" y="406146"/>
                  </a:lnTo>
                  <a:lnTo>
                    <a:pt x="41053" y="400050"/>
                  </a:lnTo>
                  <a:lnTo>
                    <a:pt x="56388" y="380333"/>
                  </a:lnTo>
                  <a:lnTo>
                    <a:pt x="52674" y="376047"/>
                  </a:lnTo>
                  <a:lnTo>
                    <a:pt x="49435" y="378714"/>
                  </a:lnTo>
                  <a:lnTo>
                    <a:pt x="63055" y="364331"/>
                  </a:lnTo>
                  <a:lnTo>
                    <a:pt x="60960" y="362807"/>
                  </a:lnTo>
                  <a:lnTo>
                    <a:pt x="67913" y="359854"/>
                  </a:lnTo>
                  <a:lnTo>
                    <a:pt x="68294" y="356901"/>
                  </a:lnTo>
                  <a:lnTo>
                    <a:pt x="82391" y="347853"/>
                  </a:lnTo>
                  <a:lnTo>
                    <a:pt x="85249" y="343567"/>
                  </a:lnTo>
                  <a:lnTo>
                    <a:pt x="77153" y="335470"/>
                  </a:lnTo>
                  <a:lnTo>
                    <a:pt x="87059" y="330898"/>
                  </a:lnTo>
                  <a:lnTo>
                    <a:pt x="86963" y="326041"/>
                  </a:lnTo>
                  <a:lnTo>
                    <a:pt x="80677" y="315468"/>
                  </a:lnTo>
                  <a:lnTo>
                    <a:pt x="56293" y="289084"/>
                  </a:lnTo>
                  <a:lnTo>
                    <a:pt x="80867" y="264223"/>
                  </a:lnTo>
                  <a:lnTo>
                    <a:pt x="85535" y="263461"/>
                  </a:lnTo>
                  <a:lnTo>
                    <a:pt x="96584" y="269938"/>
                  </a:lnTo>
                  <a:lnTo>
                    <a:pt x="87916" y="257556"/>
                  </a:lnTo>
                  <a:lnTo>
                    <a:pt x="94965" y="246507"/>
                  </a:lnTo>
                  <a:lnTo>
                    <a:pt x="90964" y="241649"/>
                  </a:lnTo>
                  <a:lnTo>
                    <a:pt x="95060" y="235934"/>
                  </a:lnTo>
                  <a:lnTo>
                    <a:pt x="99822" y="238411"/>
                  </a:lnTo>
                  <a:lnTo>
                    <a:pt x="116300" y="217551"/>
                  </a:lnTo>
                  <a:lnTo>
                    <a:pt x="127064" y="213836"/>
                  </a:lnTo>
                  <a:lnTo>
                    <a:pt x="132302" y="209931"/>
                  </a:lnTo>
                  <a:lnTo>
                    <a:pt x="132016" y="206025"/>
                  </a:lnTo>
                  <a:lnTo>
                    <a:pt x="137732" y="202787"/>
                  </a:lnTo>
                  <a:lnTo>
                    <a:pt x="128969" y="205264"/>
                  </a:lnTo>
                  <a:lnTo>
                    <a:pt x="124206" y="199453"/>
                  </a:lnTo>
                  <a:lnTo>
                    <a:pt x="129635" y="195167"/>
                  </a:lnTo>
                  <a:lnTo>
                    <a:pt x="119253" y="179546"/>
                  </a:lnTo>
                  <a:lnTo>
                    <a:pt x="116110" y="180784"/>
                  </a:lnTo>
                  <a:lnTo>
                    <a:pt x="114300" y="173641"/>
                  </a:lnTo>
                  <a:lnTo>
                    <a:pt x="99250" y="180975"/>
                  </a:lnTo>
                  <a:lnTo>
                    <a:pt x="96774" y="171545"/>
                  </a:lnTo>
                  <a:lnTo>
                    <a:pt x="99060" y="164687"/>
                  </a:lnTo>
                  <a:lnTo>
                    <a:pt x="96107" y="161639"/>
                  </a:lnTo>
                  <a:lnTo>
                    <a:pt x="94488" y="163163"/>
                  </a:lnTo>
                  <a:lnTo>
                    <a:pt x="83820" y="150209"/>
                  </a:lnTo>
                  <a:lnTo>
                    <a:pt x="81439" y="151447"/>
                  </a:lnTo>
                  <a:lnTo>
                    <a:pt x="70675" y="142780"/>
                  </a:lnTo>
                  <a:lnTo>
                    <a:pt x="69532" y="150019"/>
                  </a:lnTo>
                  <a:lnTo>
                    <a:pt x="59722" y="14173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5" name="Freihandform: Form 184">
              <a:extLst>
                <a:ext uri="{FF2B5EF4-FFF2-40B4-BE49-F238E27FC236}">
                  <a16:creationId xmlns:a16="http://schemas.microsoft.com/office/drawing/2014/main" id="{2E6034E9-B73E-4005-B4F3-5E08C1F8C4FB}"/>
                </a:ext>
              </a:extLst>
            </p:cNvPr>
            <p:cNvSpPr/>
            <p:nvPr/>
          </p:nvSpPr>
          <p:spPr>
            <a:xfrm>
              <a:off x="1108132" y="3445365"/>
              <a:ext cx="425700" cy="297000"/>
            </a:xfrm>
            <a:custGeom>
              <a:avLst/>
              <a:gdLst>
                <a:gd name="connsiteX0" fmla="*/ 97250 w 819150"/>
                <a:gd name="connsiteY0" fmla="*/ 468725 h 571500"/>
                <a:gd name="connsiteX1" fmla="*/ 84772 w 819150"/>
                <a:gd name="connsiteY1" fmla="*/ 468440 h 571500"/>
                <a:gd name="connsiteX2" fmla="*/ 77152 w 819150"/>
                <a:gd name="connsiteY2" fmla="*/ 459010 h 571500"/>
                <a:gd name="connsiteX3" fmla="*/ 69818 w 819150"/>
                <a:gd name="connsiteY3" fmla="*/ 458819 h 571500"/>
                <a:gd name="connsiteX4" fmla="*/ 66484 w 819150"/>
                <a:gd name="connsiteY4" fmla="*/ 455295 h 571500"/>
                <a:gd name="connsiteX5" fmla="*/ 67437 w 819150"/>
                <a:gd name="connsiteY5" fmla="*/ 452723 h 571500"/>
                <a:gd name="connsiteX6" fmla="*/ 58007 w 819150"/>
                <a:gd name="connsiteY6" fmla="*/ 448247 h 571500"/>
                <a:gd name="connsiteX7" fmla="*/ 53435 w 819150"/>
                <a:gd name="connsiteY7" fmla="*/ 447675 h 571500"/>
                <a:gd name="connsiteX8" fmla="*/ 52292 w 819150"/>
                <a:gd name="connsiteY8" fmla="*/ 455867 h 571500"/>
                <a:gd name="connsiteX9" fmla="*/ 47339 w 819150"/>
                <a:gd name="connsiteY9" fmla="*/ 455676 h 571500"/>
                <a:gd name="connsiteX10" fmla="*/ 47434 w 819150"/>
                <a:gd name="connsiteY10" fmla="*/ 453390 h 571500"/>
                <a:gd name="connsiteX11" fmla="*/ 42767 w 819150"/>
                <a:gd name="connsiteY11" fmla="*/ 450723 h 571500"/>
                <a:gd name="connsiteX12" fmla="*/ 31147 w 819150"/>
                <a:gd name="connsiteY12" fmla="*/ 454247 h 571500"/>
                <a:gd name="connsiteX13" fmla="*/ 28194 w 819150"/>
                <a:gd name="connsiteY13" fmla="*/ 452533 h 571500"/>
                <a:gd name="connsiteX14" fmla="*/ 26194 w 819150"/>
                <a:gd name="connsiteY14" fmla="*/ 445294 h 571500"/>
                <a:gd name="connsiteX15" fmla="*/ 31909 w 819150"/>
                <a:gd name="connsiteY15" fmla="*/ 441770 h 571500"/>
                <a:gd name="connsiteX16" fmla="*/ 33814 w 819150"/>
                <a:gd name="connsiteY16" fmla="*/ 442912 h 571500"/>
                <a:gd name="connsiteX17" fmla="*/ 36385 w 819150"/>
                <a:gd name="connsiteY17" fmla="*/ 439484 h 571500"/>
                <a:gd name="connsiteX18" fmla="*/ 34957 w 819150"/>
                <a:gd name="connsiteY18" fmla="*/ 436817 h 571500"/>
                <a:gd name="connsiteX19" fmla="*/ 37052 w 819150"/>
                <a:gd name="connsiteY19" fmla="*/ 435578 h 571500"/>
                <a:gd name="connsiteX20" fmla="*/ 33623 w 819150"/>
                <a:gd name="connsiteY20" fmla="*/ 433197 h 571500"/>
                <a:gd name="connsiteX21" fmla="*/ 49244 w 819150"/>
                <a:gd name="connsiteY21" fmla="*/ 421577 h 571500"/>
                <a:gd name="connsiteX22" fmla="*/ 62008 w 819150"/>
                <a:gd name="connsiteY22" fmla="*/ 415862 h 571500"/>
                <a:gd name="connsiteX23" fmla="*/ 58960 w 819150"/>
                <a:gd name="connsiteY23" fmla="*/ 417004 h 571500"/>
                <a:gd name="connsiteX24" fmla="*/ 57817 w 819150"/>
                <a:gd name="connsiteY24" fmla="*/ 413766 h 571500"/>
                <a:gd name="connsiteX25" fmla="*/ 47720 w 819150"/>
                <a:gd name="connsiteY25" fmla="*/ 417291 h 571500"/>
                <a:gd name="connsiteX26" fmla="*/ 36481 w 819150"/>
                <a:gd name="connsiteY26" fmla="*/ 408432 h 571500"/>
                <a:gd name="connsiteX27" fmla="*/ 28099 w 819150"/>
                <a:gd name="connsiteY27" fmla="*/ 412814 h 571500"/>
                <a:gd name="connsiteX28" fmla="*/ 25051 w 819150"/>
                <a:gd name="connsiteY28" fmla="*/ 417957 h 571500"/>
                <a:gd name="connsiteX29" fmla="*/ 16192 w 819150"/>
                <a:gd name="connsiteY29" fmla="*/ 412718 h 571500"/>
                <a:gd name="connsiteX30" fmla="*/ 11716 w 819150"/>
                <a:gd name="connsiteY30" fmla="*/ 404622 h 571500"/>
                <a:gd name="connsiteX31" fmla="*/ 14383 w 819150"/>
                <a:gd name="connsiteY31" fmla="*/ 386810 h 571500"/>
                <a:gd name="connsiteX32" fmla="*/ 11335 w 819150"/>
                <a:gd name="connsiteY32" fmla="*/ 378619 h 571500"/>
                <a:gd name="connsiteX33" fmla="*/ 14764 w 819150"/>
                <a:gd name="connsiteY33" fmla="*/ 366522 h 571500"/>
                <a:gd name="connsiteX34" fmla="*/ 9525 w 819150"/>
                <a:gd name="connsiteY34" fmla="*/ 365474 h 571500"/>
                <a:gd name="connsiteX35" fmla="*/ 12287 w 819150"/>
                <a:gd name="connsiteY35" fmla="*/ 362331 h 571500"/>
                <a:gd name="connsiteX36" fmla="*/ 21145 w 819150"/>
                <a:gd name="connsiteY36" fmla="*/ 358045 h 571500"/>
                <a:gd name="connsiteX37" fmla="*/ 39910 w 819150"/>
                <a:gd name="connsiteY37" fmla="*/ 356997 h 571500"/>
                <a:gd name="connsiteX38" fmla="*/ 40958 w 819150"/>
                <a:gd name="connsiteY38" fmla="*/ 346805 h 571500"/>
                <a:gd name="connsiteX39" fmla="*/ 43624 w 819150"/>
                <a:gd name="connsiteY39" fmla="*/ 343853 h 571500"/>
                <a:gd name="connsiteX40" fmla="*/ 52387 w 819150"/>
                <a:gd name="connsiteY40" fmla="*/ 340900 h 571500"/>
                <a:gd name="connsiteX41" fmla="*/ 63151 w 819150"/>
                <a:gd name="connsiteY41" fmla="*/ 348044 h 571500"/>
                <a:gd name="connsiteX42" fmla="*/ 71628 w 819150"/>
                <a:gd name="connsiteY42" fmla="*/ 338804 h 571500"/>
                <a:gd name="connsiteX43" fmla="*/ 88773 w 819150"/>
                <a:gd name="connsiteY43" fmla="*/ 334994 h 571500"/>
                <a:gd name="connsiteX44" fmla="*/ 96774 w 819150"/>
                <a:gd name="connsiteY44" fmla="*/ 341186 h 571500"/>
                <a:gd name="connsiteX45" fmla="*/ 104584 w 819150"/>
                <a:gd name="connsiteY45" fmla="*/ 357092 h 571500"/>
                <a:gd name="connsiteX46" fmla="*/ 111442 w 819150"/>
                <a:gd name="connsiteY46" fmla="*/ 358616 h 571500"/>
                <a:gd name="connsiteX47" fmla="*/ 114776 w 819150"/>
                <a:gd name="connsiteY47" fmla="*/ 356521 h 571500"/>
                <a:gd name="connsiteX48" fmla="*/ 114205 w 819150"/>
                <a:gd name="connsiteY48" fmla="*/ 341948 h 571500"/>
                <a:gd name="connsiteX49" fmla="*/ 119158 w 819150"/>
                <a:gd name="connsiteY49" fmla="*/ 340424 h 571500"/>
                <a:gd name="connsiteX50" fmla="*/ 115919 w 819150"/>
                <a:gd name="connsiteY50" fmla="*/ 344615 h 571500"/>
                <a:gd name="connsiteX51" fmla="*/ 116681 w 819150"/>
                <a:gd name="connsiteY51" fmla="*/ 352139 h 571500"/>
                <a:gd name="connsiteX52" fmla="*/ 124396 w 819150"/>
                <a:gd name="connsiteY52" fmla="*/ 355473 h 571500"/>
                <a:gd name="connsiteX53" fmla="*/ 126397 w 819150"/>
                <a:gd name="connsiteY53" fmla="*/ 352520 h 571500"/>
                <a:gd name="connsiteX54" fmla="*/ 123920 w 819150"/>
                <a:gd name="connsiteY54" fmla="*/ 346805 h 571500"/>
                <a:gd name="connsiteX55" fmla="*/ 128302 w 819150"/>
                <a:gd name="connsiteY55" fmla="*/ 344615 h 571500"/>
                <a:gd name="connsiteX56" fmla="*/ 129826 w 819150"/>
                <a:gd name="connsiteY56" fmla="*/ 336995 h 571500"/>
                <a:gd name="connsiteX57" fmla="*/ 123825 w 819150"/>
                <a:gd name="connsiteY57" fmla="*/ 324136 h 571500"/>
                <a:gd name="connsiteX58" fmla="*/ 132397 w 819150"/>
                <a:gd name="connsiteY58" fmla="*/ 317278 h 571500"/>
                <a:gd name="connsiteX59" fmla="*/ 132207 w 819150"/>
                <a:gd name="connsiteY59" fmla="*/ 314706 h 571500"/>
                <a:gd name="connsiteX60" fmla="*/ 135922 w 819150"/>
                <a:gd name="connsiteY60" fmla="*/ 316897 h 571500"/>
                <a:gd name="connsiteX61" fmla="*/ 143161 w 819150"/>
                <a:gd name="connsiteY61" fmla="*/ 315278 h 571500"/>
                <a:gd name="connsiteX62" fmla="*/ 154305 w 819150"/>
                <a:gd name="connsiteY62" fmla="*/ 317183 h 571500"/>
                <a:gd name="connsiteX63" fmla="*/ 140113 w 819150"/>
                <a:gd name="connsiteY63" fmla="*/ 301657 h 571500"/>
                <a:gd name="connsiteX64" fmla="*/ 141065 w 819150"/>
                <a:gd name="connsiteY64" fmla="*/ 287179 h 571500"/>
                <a:gd name="connsiteX65" fmla="*/ 149352 w 819150"/>
                <a:gd name="connsiteY65" fmla="*/ 296132 h 571500"/>
                <a:gd name="connsiteX66" fmla="*/ 153829 w 819150"/>
                <a:gd name="connsiteY66" fmla="*/ 297180 h 571500"/>
                <a:gd name="connsiteX67" fmla="*/ 164116 w 819150"/>
                <a:gd name="connsiteY67" fmla="*/ 291560 h 571500"/>
                <a:gd name="connsiteX68" fmla="*/ 178784 w 819150"/>
                <a:gd name="connsiteY68" fmla="*/ 276797 h 571500"/>
                <a:gd name="connsiteX69" fmla="*/ 181832 w 819150"/>
                <a:gd name="connsiteY69" fmla="*/ 277654 h 571500"/>
                <a:gd name="connsiteX70" fmla="*/ 182213 w 819150"/>
                <a:gd name="connsiteY70" fmla="*/ 282131 h 571500"/>
                <a:gd name="connsiteX71" fmla="*/ 185356 w 819150"/>
                <a:gd name="connsiteY71" fmla="*/ 284798 h 571500"/>
                <a:gd name="connsiteX72" fmla="*/ 203359 w 819150"/>
                <a:gd name="connsiteY72" fmla="*/ 284226 h 571500"/>
                <a:gd name="connsiteX73" fmla="*/ 216979 w 819150"/>
                <a:gd name="connsiteY73" fmla="*/ 266795 h 571500"/>
                <a:gd name="connsiteX74" fmla="*/ 209074 w 819150"/>
                <a:gd name="connsiteY74" fmla="*/ 254794 h 571500"/>
                <a:gd name="connsiteX75" fmla="*/ 210598 w 819150"/>
                <a:gd name="connsiteY75" fmla="*/ 247174 h 571500"/>
                <a:gd name="connsiteX76" fmla="*/ 208502 w 819150"/>
                <a:gd name="connsiteY76" fmla="*/ 241745 h 571500"/>
                <a:gd name="connsiteX77" fmla="*/ 214027 w 819150"/>
                <a:gd name="connsiteY77" fmla="*/ 228219 h 571500"/>
                <a:gd name="connsiteX78" fmla="*/ 223552 w 819150"/>
                <a:gd name="connsiteY78" fmla="*/ 220504 h 571500"/>
                <a:gd name="connsiteX79" fmla="*/ 231553 w 819150"/>
                <a:gd name="connsiteY79" fmla="*/ 208407 h 571500"/>
                <a:gd name="connsiteX80" fmla="*/ 241554 w 819150"/>
                <a:gd name="connsiteY80" fmla="*/ 212408 h 571500"/>
                <a:gd name="connsiteX81" fmla="*/ 264128 w 819150"/>
                <a:gd name="connsiteY81" fmla="*/ 196691 h 571500"/>
                <a:gd name="connsiteX82" fmla="*/ 275082 w 819150"/>
                <a:gd name="connsiteY82" fmla="*/ 200311 h 571500"/>
                <a:gd name="connsiteX83" fmla="*/ 277844 w 819150"/>
                <a:gd name="connsiteY83" fmla="*/ 204692 h 571500"/>
                <a:gd name="connsiteX84" fmla="*/ 277368 w 819150"/>
                <a:gd name="connsiteY84" fmla="*/ 213265 h 571500"/>
                <a:gd name="connsiteX85" fmla="*/ 282797 w 819150"/>
                <a:gd name="connsiteY85" fmla="*/ 215741 h 571500"/>
                <a:gd name="connsiteX86" fmla="*/ 288322 w 819150"/>
                <a:gd name="connsiteY86" fmla="*/ 224981 h 571500"/>
                <a:gd name="connsiteX87" fmla="*/ 311182 w 819150"/>
                <a:gd name="connsiteY87" fmla="*/ 235553 h 571500"/>
                <a:gd name="connsiteX88" fmla="*/ 315849 w 819150"/>
                <a:gd name="connsiteY88" fmla="*/ 243459 h 571500"/>
                <a:gd name="connsiteX89" fmla="*/ 320992 w 819150"/>
                <a:gd name="connsiteY89" fmla="*/ 245269 h 571500"/>
                <a:gd name="connsiteX90" fmla="*/ 332518 w 819150"/>
                <a:gd name="connsiteY90" fmla="*/ 260795 h 571500"/>
                <a:gd name="connsiteX91" fmla="*/ 333470 w 819150"/>
                <a:gd name="connsiteY91" fmla="*/ 271653 h 571500"/>
                <a:gd name="connsiteX92" fmla="*/ 334518 w 819150"/>
                <a:gd name="connsiteY92" fmla="*/ 264986 h 571500"/>
                <a:gd name="connsiteX93" fmla="*/ 340042 w 819150"/>
                <a:gd name="connsiteY93" fmla="*/ 266129 h 571500"/>
                <a:gd name="connsiteX94" fmla="*/ 340995 w 819150"/>
                <a:gd name="connsiteY94" fmla="*/ 263462 h 571500"/>
                <a:gd name="connsiteX95" fmla="*/ 348234 w 819150"/>
                <a:gd name="connsiteY95" fmla="*/ 262795 h 571500"/>
                <a:gd name="connsiteX96" fmla="*/ 353473 w 819150"/>
                <a:gd name="connsiteY96" fmla="*/ 256889 h 571500"/>
                <a:gd name="connsiteX97" fmla="*/ 356235 w 819150"/>
                <a:gd name="connsiteY97" fmla="*/ 257651 h 571500"/>
                <a:gd name="connsiteX98" fmla="*/ 358902 w 819150"/>
                <a:gd name="connsiteY98" fmla="*/ 253651 h 571500"/>
                <a:gd name="connsiteX99" fmla="*/ 367284 w 819150"/>
                <a:gd name="connsiteY99" fmla="*/ 252032 h 571500"/>
                <a:gd name="connsiteX100" fmla="*/ 390239 w 819150"/>
                <a:gd name="connsiteY100" fmla="*/ 258413 h 571500"/>
                <a:gd name="connsiteX101" fmla="*/ 375475 w 819150"/>
                <a:gd name="connsiteY101" fmla="*/ 257556 h 571500"/>
                <a:gd name="connsiteX102" fmla="*/ 367951 w 819150"/>
                <a:gd name="connsiteY102" fmla="*/ 263271 h 571500"/>
                <a:gd name="connsiteX103" fmla="*/ 358426 w 819150"/>
                <a:gd name="connsiteY103" fmla="*/ 258032 h 571500"/>
                <a:gd name="connsiteX104" fmla="*/ 348710 w 819150"/>
                <a:gd name="connsiteY104" fmla="*/ 266033 h 571500"/>
                <a:gd name="connsiteX105" fmla="*/ 342900 w 819150"/>
                <a:gd name="connsiteY105" fmla="*/ 266795 h 571500"/>
                <a:gd name="connsiteX106" fmla="*/ 341376 w 819150"/>
                <a:gd name="connsiteY106" fmla="*/ 272320 h 571500"/>
                <a:gd name="connsiteX107" fmla="*/ 352425 w 819150"/>
                <a:gd name="connsiteY107" fmla="*/ 274606 h 571500"/>
                <a:gd name="connsiteX108" fmla="*/ 364522 w 819150"/>
                <a:gd name="connsiteY108" fmla="*/ 281654 h 571500"/>
                <a:gd name="connsiteX109" fmla="*/ 367284 w 819150"/>
                <a:gd name="connsiteY109" fmla="*/ 286036 h 571500"/>
                <a:gd name="connsiteX110" fmla="*/ 374809 w 819150"/>
                <a:gd name="connsiteY110" fmla="*/ 285464 h 571500"/>
                <a:gd name="connsiteX111" fmla="*/ 374523 w 819150"/>
                <a:gd name="connsiteY111" fmla="*/ 289846 h 571500"/>
                <a:gd name="connsiteX112" fmla="*/ 377190 w 819150"/>
                <a:gd name="connsiteY112" fmla="*/ 291465 h 571500"/>
                <a:gd name="connsiteX113" fmla="*/ 380047 w 819150"/>
                <a:gd name="connsiteY113" fmla="*/ 278416 h 571500"/>
                <a:gd name="connsiteX114" fmla="*/ 382619 w 819150"/>
                <a:gd name="connsiteY114" fmla="*/ 281559 h 571500"/>
                <a:gd name="connsiteX115" fmla="*/ 388715 w 819150"/>
                <a:gd name="connsiteY115" fmla="*/ 278797 h 571500"/>
                <a:gd name="connsiteX116" fmla="*/ 399955 w 819150"/>
                <a:gd name="connsiteY116" fmla="*/ 284417 h 571500"/>
                <a:gd name="connsiteX117" fmla="*/ 402908 w 819150"/>
                <a:gd name="connsiteY117" fmla="*/ 283369 h 571500"/>
                <a:gd name="connsiteX118" fmla="*/ 400240 w 819150"/>
                <a:gd name="connsiteY118" fmla="*/ 275558 h 571500"/>
                <a:gd name="connsiteX119" fmla="*/ 394621 w 819150"/>
                <a:gd name="connsiteY119" fmla="*/ 274225 h 571500"/>
                <a:gd name="connsiteX120" fmla="*/ 392430 w 819150"/>
                <a:gd name="connsiteY120" fmla="*/ 278225 h 571500"/>
                <a:gd name="connsiteX121" fmla="*/ 389096 w 819150"/>
                <a:gd name="connsiteY121" fmla="*/ 276987 h 571500"/>
                <a:gd name="connsiteX122" fmla="*/ 394335 w 819150"/>
                <a:gd name="connsiteY122" fmla="*/ 272129 h 571500"/>
                <a:gd name="connsiteX123" fmla="*/ 394335 w 819150"/>
                <a:gd name="connsiteY123" fmla="*/ 267176 h 571500"/>
                <a:gd name="connsiteX124" fmla="*/ 399193 w 819150"/>
                <a:gd name="connsiteY124" fmla="*/ 268510 h 571500"/>
                <a:gd name="connsiteX125" fmla="*/ 404336 w 819150"/>
                <a:gd name="connsiteY125" fmla="*/ 275939 h 571500"/>
                <a:gd name="connsiteX126" fmla="*/ 405670 w 819150"/>
                <a:gd name="connsiteY126" fmla="*/ 268319 h 571500"/>
                <a:gd name="connsiteX127" fmla="*/ 404717 w 819150"/>
                <a:gd name="connsiteY127" fmla="*/ 261366 h 571500"/>
                <a:gd name="connsiteX128" fmla="*/ 399288 w 819150"/>
                <a:gd name="connsiteY128" fmla="*/ 261080 h 571500"/>
                <a:gd name="connsiteX129" fmla="*/ 395287 w 819150"/>
                <a:gd name="connsiteY129" fmla="*/ 252317 h 571500"/>
                <a:gd name="connsiteX130" fmla="*/ 389572 w 819150"/>
                <a:gd name="connsiteY130" fmla="*/ 251651 h 571500"/>
                <a:gd name="connsiteX131" fmla="*/ 389191 w 819150"/>
                <a:gd name="connsiteY131" fmla="*/ 249745 h 571500"/>
                <a:gd name="connsiteX132" fmla="*/ 389858 w 819150"/>
                <a:gd name="connsiteY132" fmla="*/ 244316 h 571500"/>
                <a:gd name="connsiteX133" fmla="*/ 394049 w 819150"/>
                <a:gd name="connsiteY133" fmla="*/ 240983 h 571500"/>
                <a:gd name="connsiteX134" fmla="*/ 401383 w 819150"/>
                <a:gd name="connsiteY134" fmla="*/ 246983 h 571500"/>
                <a:gd name="connsiteX135" fmla="*/ 404336 w 819150"/>
                <a:gd name="connsiteY135" fmla="*/ 244697 h 571500"/>
                <a:gd name="connsiteX136" fmla="*/ 402622 w 819150"/>
                <a:gd name="connsiteY136" fmla="*/ 240411 h 571500"/>
                <a:gd name="connsiteX137" fmla="*/ 406717 w 819150"/>
                <a:gd name="connsiteY137" fmla="*/ 214789 h 571500"/>
                <a:gd name="connsiteX138" fmla="*/ 401955 w 819150"/>
                <a:gd name="connsiteY138" fmla="*/ 206312 h 571500"/>
                <a:gd name="connsiteX139" fmla="*/ 404717 w 819150"/>
                <a:gd name="connsiteY139" fmla="*/ 195834 h 571500"/>
                <a:gd name="connsiteX140" fmla="*/ 397383 w 819150"/>
                <a:gd name="connsiteY140" fmla="*/ 166211 h 571500"/>
                <a:gd name="connsiteX141" fmla="*/ 398431 w 819150"/>
                <a:gd name="connsiteY141" fmla="*/ 158877 h 571500"/>
                <a:gd name="connsiteX142" fmla="*/ 410146 w 819150"/>
                <a:gd name="connsiteY142" fmla="*/ 151448 h 571500"/>
                <a:gd name="connsiteX143" fmla="*/ 410623 w 819150"/>
                <a:gd name="connsiteY143" fmla="*/ 135255 h 571500"/>
                <a:gd name="connsiteX144" fmla="*/ 426529 w 819150"/>
                <a:gd name="connsiteY144" fmla="*/ 115729 h 571500"/>
                <a:gd name="connsiteX145" fmla="*/ 447484 w 819150"/>
                <a:gd name="connsiteY145" fmla="*/ 108014 h 571500"/>
                <a:gd name="connsiteX146" fmla="*/ 490252 w 819150"/>
                <a:gd name="connsiteY146" fmla="*/ 122206 h 571500"/>
                <a:gd name="connsiteX147" fmla="*/ 506158 w 819150"/>
                <a:gd name="connsiteY147" fmla="*/ 120872 h 571500"/>
                <a:gd name="connsiteX148" fmla="*/ 507206 w 819150"/>
                <a:gd name="connsiteY148" fmla="*/ 111824 h 571500"/>
                <a:gd name="connsiteX149" fmla="*/ 516350 w 819150"/>
                <a:gd name="connsiteY149" fmla="*/ 107156 h 571500"/>
                <a:gd name="connsiteX150" fmla="*/ 527209 w 819150"/>
                <a:gd name="connsiteY150" fmla="*/ 113633 h 571500"/>
                <a:gd name="connsiteX151" fmla="*/ 538639 w 819150"/>
                <a:gd name="connsiteY151" fmla="*/ 99822 h 571500"/>
                <a:gd name="connsiteX152" fmla="*/ 537019 w 819150"/>
                <a:gd name="connsiteY152" fmla="*/ 84296 h 571500"/>
                <a:gd name="connsiteX153" fmla="*/ 546259 w 819150"/>
                <a:gd name="connsiteY153" fmla="*/ 67723 h 571500"/>
                <a:gd name="connsiteX154" fmla="*/ 548545 w 819150"/>
                <a:gd name="connsiteY154" fmla="*/ 52292 h 571500"/>
                <a:gd name="connsiteX155" fmla="*/ 545021 w 819150"/>
                <a:gd name="connsiteY155" fmla="*/ 35719 h 571500"/>
                <a:gd name="connsiteX156" fmla="*/ 545878 w 819150"/>
                <a:gd name="connsiteY156" fmla="*/ 27813 h 571500"/>
                <a:gd name="connsiteX157" fmla="*/ 556165 w 819150"/>
                <a:gd name="connsiteY157" fmla="*/ 17240 h 571500"/>
                <a:gd name="connsiteX158" fmla="*/ 564547 w 819150"/>
                <a:gd name="connsiteY158" fmla="*/ 14097 h 571500"/>
                <a:gd name="connsiteX159" fmla="*/ 573310 w 819150"/>
                <a:gd name="connsiteY159" fmla="*/ 15621 h 571500"/>
                <a:gd name="connsiteX160" fmla="*/ 583787 w 819150"/>
                <a:gd name="connsiteY160" fmla="*/ 27718 h 571500"/>
                <a:gd name="connsiteX161" fmla="*/ 589217 w 819150"/>
                <a:gd name="connsiteY161" fmla="*/ 29528 h 571500"/>
                <a:gd name="connsiteX162" fmla="*/ 606457 w 819150"/>
                <a:gd name="connsiteY162" fmla="*/ 27718 h 571500"/>
                <a:gd name="connsiteX163" fmla="*/ 630079 w 819150"/>
                <a:gd name="connsiteY163" fmla="*/ 29337 h 571500"/>
                <a:gd name="connsiteX164" fmla="*/ 646938 w 819150"/>
                <a:gd name="connsiteY164" fmla="*/ 20193 h 571500"/>
                <a:gd name="connsiteX165" fmla="*/ 655034 w 819150"/>
                <a:gd name="connsiteY165" fmla="*/ 9525 h 571500"/>
                <a:gd name="connsiteX166" fmla="*/ 654367 w 819150"/>
                <a:gd name="connsiteY166" fmla="*/ 15240 h 571500"/>
                <a:gd name="connsiteX167" fmla="*/ 660463 w 819150"/>
                <a:gd name="connsiteY167" fmla="*/ 23336 h 571500"/>
                <a:gd name="connsiteX168" fmla="*/ 663988 w 819150"/>
                <a:gd name="connsiteY168" fmla="*/ 26099 h 571500"/>
                <a:gd name="connsiteX169" fmla="*/ 667702 w 819150"/>
                <a:gd name="connsiteY169" fmla="*/ 21527 h 571500"/>
                <a:gd name="connsiteX170" fmla="*/ 670084 w 819150"/>
                <a:gd name="connsiteY170" fmla="*/ 24479 h 571500"/>
                <a:gd name="connsiteX171" fmla="*/ 673417 w 819150"/>
                <a:gd name="connsiteY171" fmla="*/ 39815 h 571500"/>
                <a:gd name="connsiteX172" fmla="*/ 682847 w 819150"/>
                <a:gd name="connsiteY172" fmla="*/ 27051 h 571500"/>
                <a:gd name="connsiteX173" fmla="*/ 683038 w 819150"/>
                <a:gd name="connsiteY173" fmla="*/ 21908 h 571500"/>
                <a:gd name="connsiteX174" fmla="*/ 685324 w 819150"/>
                <a:gd name="connsiteY174" fmla="*/ 21812 h 571500"/>
                <a:gd name="connsiteX175" fmla="*/ 687991 w 819150"/>
                <a:gd name="connsiteY175" fmla="*/ 34481 h 571500"/>
                <a:gd name="connsiteX176" fmla="*/ 692467 w 819150"/>
                <a:gd name="connsiteY176" fmla="*/ 42386 h 571500"/>
                <a:gd name="connsiteX177" fmla="*/ 697420 w 819150"/>
                <a:gd name="connsiteY177" fmla="*/ 45815 h 571500"/>
                <a:gd name="connsiteX178" fmla="*/ 704564 w 819150"/>
                <a:gd name="connsiteY178" fmla="*/ 56960 h 571500"/>
                <a:gd name="connsiteX179" fmla="*/ 717328 w 819150"/>
                <a:gd name="connsiteY179" fmla="*/ 62389 h 571500"/>
                <a:gd name="connsiteX180" fmla="*/ 731996 w 819150"/>
                <a:gd name="connsiteY180" fmla="*/ 81629 h 571500"/>
                <a:gd name="connsiteX181" fmla="*/ 731139 w 819150"/>
                <a:gd name="connsiteY181" fmla="*/ 89916 h 571500"/>
                <a:gd name="connsiteX182" fmla="*/ 715804 w 819150"/>
                <a:gd name="connsiteY182" fmla="*/ 103442 h 571500"/>
                <a:gd name="connsiteX183" fmla="*/ 728662 w 819150"/>
                <a:gd name="connsiteY183" fmla="*/ 113062 h 571500"/>
                <a:gd name="connsiteX184" fmla="*/ 737807 w 819150"/>
                <a:gd name="connsiteY184" fmla="*/ 114967 h 571500"/>
                <a:gd name="connsiteX185" fmla="*/ 739521 w 819150"/>
                <a:gd name="connsiteY185" fmla="*/ 119062 h 571500"/>
                <a:gd name="connsiteX186" fmla="*/ 736283 w 819150"/>
                <a:gd name="connsiteY186" fmla="*/ 123825 h 571500"/>
                <a:gd name="connsiteX187" fmla="*/ 739235 w 819150"/>
                <a:gd name="connsiteY187" fmla="*/ 126968 h 571500"/>
                <a:gd name="connsiteX188" fmla="*/ 746379 w 819150"/>
                <a:gd name="connsiteY188" fmla="*/ 129731 h 571500"/>
                <a:gd name="connsiteX189" fmla="*/ 748093 w 819150"/>
                <a:gd name="connsiteY189" fmla="*/ 128302 h 571500"/>
                <a:gd name="connsiteX190" fmla="*/ 755904 w 819150"/>
                <a:gd name="connsiteY190" fmla="*/ 132779 h 571500"/>
                <a:gd name="connsiteX191" fmla="*/ 768572 w 819150"/>
                <a:gd name="connsiteY191" fmla="*/ 157353 h 571500"/>
                <a:gd name="connsiteX192" fmla="*/ 765810 w 819150"/>
                <a:gd name="connsiteY192" fmla="*/ 164306 h 571500"/>
                <a:gd name="connsiteX193" fmla="*/ 769906 w 819150"/>
                <a:gd name="connsiteY193" fmla="*/ 169831 h 571500"/>
                <a:gd name="connsiteX194" fmla="*/ 768096 w 819150"/>
                <a:gd name="connsiteY194" fmla="*/ 174403 h 571500"/>
                <a:gd name="connsiteX195" fmla="*/ 782955 w 819150"/>
                <a:gd name="connsiteY195" fmla="*/ 188024 h 571500"/>
                <a:gd name="connsiteX196" fmla="*/ 798957 w 819150"/>
                <a:gd name="connsiteY196" fmla="*/ 187928 h 571500"/>
                <a:gd name="connsiteX197" fmla="*/ 791813 w 819150"/>
                <a:gd name="connsiteY197" fmla="*/ 197644 h 571500"/>
                <a:gd name="connsiteX198" fmla="*/ 787051 w 819150"/>
                <a:gd name="connsiteY198" fmla="*/ 200216 h 571500"/>
                <a:gd name="connsiteX199" fmla="*/ 788670 w 819150"/>
                <a:gd name="connsiteY199" fmla="*/ 203645 h 571500"/>
                <a:gd name="connsiteX200" fmla="*/ 790956 w 819150"/>
                <a:gd name="connsiteY200" fmla="*/ 200216 h 571500"/>
                <a:gd name="connsiteX201" fmla="*/ 793813 w 819150"/>
                <a:gd name="connsiteY201" fmla="*/ 202883 h 571500"/>
                <a:gd name="connsiteX202" fmla="*/ 786860 w 819150"/>
                <a:gd name="connsiteY202" fmla="*/ 208502 h 571500"/>
                <a:gd name="connsiteX203" fmla="*/ 789718 w 819150"/>
                <a:gd name="connsiteY203" fmla="*/ 218980 h 571500"/>
                <a:gd name="connsiteX204" fmla="*/ 788670 w 819150"/>
                <a:gd name="connsiteY204" fmla="*/ 225457 h 571500"/>
                <a:gd name="connsiteX205" fmla="*/ 776097 w 819150"/>
                <a:gd name="connsiteY205" fmla="*/ 227648 h 571500"/>
                <a:gd name="connsiteX206" fmla="*/ 783336 w 819150"/>
                <a:gd name="connsiteY206" fmla="*/ 227552 h 571500"/>
                <a:gd name="connsiteX207" fmla="*/ 784098 w 819150"/>
                <a:gd name="connsiteY207" fmla="*/ 234982 h 571500"/>
                <a:gd name="connsiteX208" fmla="*/ 781526 w 819150"/>
                <a:gd name="connsiteY208" fmla="*/ 237458 h 571500"/>
                <a:gd name="connsiteX209" fmla="*/ 779335 w 819150"/>
                <a:gd name="connsiteY209" fmla="*/ 234696 h 571500"/>
                <a:gd name="connsiteX210" fmla="*/ 771144 w 819150"/>
                <a:gd name="connsiteY210" fmla="*/ 241935 h 571500"/>
                <a:gd name="connsiteX211" fmla="*/ 761809 w 819150"/>
                <a:gd name="connsiteY211" fmla="*/ 276035 h 571500"/>
                <a:gd name="connsiteX212" fmla="*/ 769620 w 819150"/>
                <a:gd name="connsiteY212" fmla="*/ 281083 h 571500"/>
                <a:gd name="connsiteX213" fmla="*/ 776097 w 819150"/>
                <a:gd name="connsiteY213" fmla="*/ 306324 h 571500"/>
                <a:gd name="connsiteX214" fmla="*/ 787051 w 819150"/>
                <a:gd name="connsiteY214" fmla="*/ 318326 h 571500"/>
                <a:gd name="connsiteX215" fmla="*/ 809625 w 819150"/>
                <a:gd name="connsiteY215" fmla="*/ 336328 h 571500"/>
                <a:gd name="connsiteX216" fmla="*/ 812292 w 819150"/>
                <a:gd name="connsiteY216" fmla="*/ 343567 h 571500"/>
                <a:gd name="connsiteX217" fmla="*/ 811625 w 819150"/>
                <a:gd name="connsiteY217" fmla="*/ 356045 h 571500"/>
                <a:gd name="connsiteX218" fmla="*/ 815626 w 819150"/>
                <a:gd name="connsiteY218" fmla="*/ 364617 h 571500"/>
                <a:gd name="connsiteX219" fmla="*/ 810768 w 819150"/>
                <a:gd name="connsiteY219" fmla="*/ 369475 h 571500"/>
                <a:gd name="connsiteX220" fmla="*/ 799528 w 819150"/>
                <a:gd name="connsiteY220" fmla="*/ 373666 h 571500"/>
                <a:gd name="connsiteX221" fmla="*/ 801338 w 819150"/>
                <a:gd name="connsiteY221" fmla="*/ 381857 h 571500"/>
                <a:gd name="connsiteX222" fmla="*/ 805434 w 819150"/>
                <a:gd name="connsiteY222" fmla="*/ 384048 h 571500"/>
                <a:gd name="connsiteX223" fmla="*/ 800481 w 819150"/>
                <a:gd name="connsiteY223" fmla="*/ 389858 h 571500"/>
                <a:gd name="connsiteX224" fmla="*/ 802958 w 819150"/>
                <a:gd name="connsiteY224" fmla="*/ 391573 h 571500"/>
                <a:gd name="connsiteX225" fmla="*/ 802958 w 819150"/>
                <a:gd name="connsiteY225" fmla="*/ 397097 h 571500"/>
                <a:gd name="connsiteX226" fmla="*/ 797624 w 819150"/>
                <a:gd name="connsiteY226" fmla="*/ 397383 h 571500"/>
                <a:gd name="connsiteX227" fmla="*/ 791527 w 819150"/>
                <a:gd name="connsiteY227" fmla="*/ 402812 h 571500"/>
                <a:gd name="connsiteX228" fmla="*/ 780288 w 819150"/>
                <a:gd name="connsiteY228" fmla="*/ 403765 h 571500"/>
                <a:gd name="connsiteX229" fmla="*/ 775525 w 819150"/>
                <a:gd name="connsiteY229" fmla="*/ 416338 h 571500"/>
                <a:gd name="connsiteX230" fmla="*/ 776192 w 819150"/>
                <a:gd name="connsiteY230" fmla="*/ 420529 h 571500"/>
                <a:gd name="connsiteX231" fmla="*/ 774192 w 819150"/>
                <a:gd name="connsiteY231" fmla="*/ 419862 h 571500"/>
                <a:gd name="connsiteX232" fmla="*/ 770096 w 819150"/>
                <a:gd name="connsiteY232" fmla="*/ 429959 h 571500"/>
                <a:gd name="connsiteX233" fmla="*/ 768572 w 819150"/>
                <a:gd name="connsiteY233" fmla="*/ 438055 h 571500"/>
                <a:gd name="connsiteX234" fmla="*/ 775430 w 819150"/>
                <a:gd name="connsiteY234" fmla="*/ 455771 h 571500"/>
                <a:gd name="connsiteX235" fmla="*/ 775335 w 819150"/>
                <a:gd name="connsiteY235" fmla="*/ 470154 h 571500"/>
                <a:gd name="connsiteX236" fmla="*/ 771620 w 819150"/>
                <a:gd name="connsiteY236" fmla="*/ 475583 h 571500"/>
                <a:gd name="connsiteX237" fmla="*/ 757618 w 819150"/>
                <a:gd name="connsiteY237" fmla="*/ 469202 h 571500"/>
                <a:gd name="connsiteX238" fmla="*/ 745522 w 819150"/>
                <a:gd name="connsiteY238" fmla="*/ 471964 h 571500"/>
                <a:gd name="connsiteX239" fmla="*/ 744569 w 819150"/>
                <a:gd name="connsiteY239" fmla="*/ 470440 h 571500"/>
                <a:gd name="connsiteX240" fmla="*/ 727329 w 819150"/>
                <a:gd name="connsiteY240" fmla="*/ 484918 h 571500"/>
                <a:gd name="connsiteX241" fmla="*/ 727805 w 819150"/>
                <a:gd name="connsiteY241" fmla="*/ 489776 h 571500"/>
                <a:gd name="connsiteX242" fmla="*/ 729901 w 819150"/>
                <a:gd name="connsiteY242" fmla="*/ 489395 h 571500"/>
                <a:gd name="connsiteX243" fmla="*/ 728853 w 819150"/>
                <a:gd name="connsiteY243" fmla="*/ 492538 h 571500"/>
                <a:gd name="connsiteX244" fmla="*/ 718852 w 819150"/>
                <a:gd name="connsiteY244" fmla="*/ 497777 h 571500"/>
                <a:gd name="connsiteX245" fmla="*/ 715613 w 819150"/>
                <a:gd name="connsiteY245" fmla="*/ 485299 h 571500"/>
                <a:gd name="connsiteX246" fmla="*/ 708850 w 819150"/>
                <a:gd name="connsiteY246" fmla="*/ 479012 h 571500"/>
                <a:gd name="connsiteX247" fmla="*/ 702659 w 819150"/>
                <a:gd name="connsiteY247" fmla="*/ 476155 h 571500"/>
                <a:gd name="connsiteX248" fmla="*/ 693706 w 819150"/>
                <a:gd name="connsiteY248" fmla="*/ 477298 h 571500"/>
                <a:gd name="connsiteX249" fmla="*/ 670084 w 819150"/>
                <a:gd name="connsiteY249" fmla="*/ 463963 h 571500"/>
                <a:gd name="connsiteX250" fmla="*/ 665417 w 819150"/>
                <a:gd name="connsiteY250" fmla="*/ 458343 h 571500"/>
                <a:gd name="connsiteX251" fmla="*/ 666274 w 819150"/>
                <a:gd name="connsiteY251" fmla="*/ 454152 h 571500"/>
                <a:gd name="connsiteX252" fmla="*/ 656177 w 819150"/>
                <a:gd name="connsiteY252" fmla="*/ 448056 h 571500"/>
                <a:gd name="connsiteX253" fmla="*/ 656368 w 819150"/>
                <a:gd name="connsiteY253" fmla="*/ 436817 h 571500"/>
                <a:gd name="connsiteX254" fmla="*/ 639794 w 819150"/>
                <a:gd name="connsiteY254" fmla="*/ 437579 h 571500"/>
                <a:gd name="connsiteX255" fmla="*/ 638270 w 819150"/>
                <a:gd name="connsiteY255" fmla="*/ 429673 h 571500"/>
                <a:gd name="connsiteX256" fmla="*/ 629507 w 819150"/>
                <a:gd name="connsiteY256" fmla="*/ 423196 h 571500"/>
                <a:gd name="connsiteX257" fmla="*/ 618173 w 819150"/>
                <a:gd name="connsiteY257" fmla="*/ 409289 h 571500"/>
                <a:gd name="connsiteX258" fmla="*/ 615506 w 819150"/>
                <a:gd name="connsiteY258" fmla="*/ 403860 h 571500"/>
                <a:gd name="connsiteX259" fmla="*/ 621601 w 819150"/>
                <a:gd name="connsiteY259" fmla="*/ 388239 h 571500"/>
                <a:gd name="connsiteX260" fmla="*/ 621030 w 819150"/>
                <a:gd name="connsiteY260" fmla="*/ 380905 h 571500"/>
                <a:gd name="connsiteX261" fmla="*/ 608933 w 819150"/>
                <a:gd name="connsiteY261" fmla="*/ 374047 h 571500"/>
                <a:gd name="connsiteX262" fmla="*/ 602837 w 819150"/>
                <a:gd name="connsiteY262" fmla="*/ 365284 h 571500"/>
                <a:gd name="connsiteX263" fmla="*/ 600456 w 819150"/>
                <a:gd name="connsiteY263" fmla="*/ 334137 h 571500"/>
                <a:gd name="connsiteX264" fmla="*/ 597408 w 819150"/>
                <a:gd name="connsiteY264" fmla="*/ 330232 h 571500"/>
                <a:gd name="connsiteX265" fmla="*/ 576643 w 819150"/>
                <a:gd name="connsiteY265" fmla="*/ 330518 h 571500"/>
                <a:gd name="connsiteX266" fmla="*/ 564166 w 819150"/>
                <a:gd name="connsiteY266" fmla="*/ 335471 h 571500"/>
                <a:gd name="connsiteX267" fmla="*/ 549878 w 819150"/>
                <a:gd name="connsiteY267" fmla="*/ 334613 h 571500"/>
                <a:gd name="connsiteX268" fmla="*/ 544735 w 819150"/>
                <a:gd name="connsiteY268" fmla="*/ 332137 h 571500"/>
                <a:gd name="connsiteX269" fmla="*/ 541115 w 819150"/>
                <a:gd name="connsiteY269" fmla="*/ 325374 h 571500"/>
                <a:gd name="connsiteX270" fmla="*/ 535210 w 819150"/>
                <a:gd name="connsiteY270" fmla="*/ 324136 h 571500"/>
                <a:gd name="connsiteX271" fmla="*/ 527018 w 819150"/>
                <a:gd name="connsiteY271" fmla="*/ 326993 h 571500"/>
                <a:gd name="connsiteX272" fmla="*/ 532067 w 819150"/>
                <a:gd name="connsiteY272" fmla="*/ 336804 h 571500"/>
                <a:gd name="connsiteX273" fmla="*/ 526256 w 819150"/>
                <a:gd name="connsiteY273" fmla="*/ 345758 h 571500"/>
                <a:gd name="connsiteX274" fmla="*/ 527780 w 819150"/>
                <a:gd name="connsiteY274" fmla="*/ 351568 h 571500"/>
                <a:gd name="connsiteX275" fmla="*/ 517017 w 819150"/>
                <a:gd name="connsiteY275" fmla="*/ 376523 h 571500"/>
                <a:gd name="connsiteX276" fmla="*/ 503777 w 819150"/>
                <a:gd name="connsiteY276" fmla="*/ 385572 h 571500"/>
                <a:gd name="connsiteX277" fmla="*/ 499872 w 819150"/>
                <a:gd name="connsiteY277" fmla="*/ 393287 h 571500"/>
                <a:gd name="connsiteX278" fmla="*/ 501491 w 819150"/>
                <a:gd name="connsiteY278" fmla="*/ 403574 h 571500"/>
                <a:gd name="connsiteX279" fmla="*/ 499491 w 819150"/>
                <a:gd name="connsiteY279" fmla="*/ 411480 h 571500"/>
                <a:gd name="connsiteX280" fmla="*/ 491204 w 819150"/>
                <a:gd name="connsiteY280" fmla="*/ 422243 h 571500"/>
                <a:gd name="connsiteX281" fmla="*/ 490918 w 819150"/>
                <a:gd name="connsiteY281" fmla="*/ 426529 h 571500"/>
                <a:gd name="connsiteX282" fmla="*/ 472916 w 819150"/>
                <a:gd name="connsiteY282" fmla="*/ 436912 h 571500"/>
                <a:gd name="connsiteX283" fmla="*/ 465582 w 819150"/>
                <a:gd name="connsiteY283" fmla="*/ 447770 h 571500"/>
                <a:gd name="connsiteX284" fmla="*/ 465868 w 819150"/>
                <a:gd name="connsiteY284" fmla="*/ 460724 h 571500"/>
                <a:gd name="connsiteX285" fmla="*/ 473869 w 819150"/>
                <a:gd name="connsiteY285" fmla="*/ 471392 h 571500"/>
                <a:gd name="connsiteX286" fmla="*/ 471392 w 819150"/>
                <a:gd name="connsiteY286" fmla="*/ 480060 h 571500"/>
                <a:gd name="connsiteX287" fmla="*/ 461486 w 819150"/>
                <a:gd name="connsiteY287" fmla="*/ 482251 h 571500"/>
                <a:gd name="connsiteX288" fmla="*/ 452247 w 819150"/>
                <a:gd name="connsiteY288" fmla="*/ 478060 h 571500"/>
                <a:gd name="connsiteX289" fmla="*/ 446056 w 819150"/>
                <a:gd name="connsiteY289" fmla="*/ 484442 h 571500"/>
                <a:gd name="connsiteX290" fmla="*/ 445198 w 819150"/>
                <a:gd name="connsiteY290" fmla="*/ 501206 h 571500"/>
                <a:gd name="connsiteX291" fmla="*/ 438721 w 819150"/>
                <a:gd name="connsiteY291" fmla="*/ 500062 h 571500"/>
                <a:gd name="connsiteX292" fmla="*/ 424148 w 819150"/>
                <a:gd name="connsiteY292" fmla="*/ 503682 h 571500"/>
                <a:gd name="connsiteX293" fmla="*/ 418147 w 819150"/>
                <a:gd name="connsiteY293" fmla="*/ 502158 h 571500"/>
                <a:gd name="connsiteX294" fmla="*/ 415861 w 819150"/>
                <a:gd name="connsiteY294" fmla="*/ 511874 h 571500"/>
                <a:gd name="connsiteX295" fmla="*/ 410337 w 819150"/>
                <a:gd name="connsiteY295" fmla="*/ 510350 h 571500"/>
                <a:gd name="connsiteX296" fmla="*/ 412051 w 819150"/>
                <a:gd name="connsiteY296" fmla="*/ 495872 h 571500"/>
                <a:gd name="connsiteX297" fmla="*/ 417385 w 819150"/>
                <a:gd name="connsiteY297" fmla="*/ 482441 h 571500"/>
                <a:gd name="connsiteX298" fmla="*/ 412528 w 819150"/>
                <a:gd name="connsiteY298" fmla="*/ 481012 h 571500"/>
                <a:gd name="connsiteX299" fmla="*/ 407098 w 819150"/>
                <a:gd name="connsiteY299" fmla="*/ 471583 h 571500"/>
                <a:gd name="connsiteX300" fmla="*/ 403193 w 819150"/>
                <a:gd name="connsiteY300" fmla="*/ 472821 h 571500"/>
                <a:gd name="connsiteX301" fmla="*/ 393192 w 819150"/>
                <a:gd name="connsiteY301" fmla="*/ 489014 h 571500"/>
                <a:gd name="connsiteX302" fmla="*/ 391287 w 819150"/>
                <a:gd name="connsiteY302" fmla="*/ 507778 h 571500"/>
                <a:gd name="connsiteX303" fmla="*/ 399193 w 819150"/>
                <a:gd name="connsiteY303" fmla="*/ 524351 h 571500"/>
                <a:gd name="connsiteX304" fmla="*/ 410908 w 819150"/>
                <a:gd name="connsiteY304" fmla="*/ 523113 h 571500"/>
                <a:gd name="connsiteX305" fmla="*/ 397288 w 819150"/>
                <a:gd name="connsiteY305" fmla="*/ 532257 h 571500"/>
                <a:gd name="connsiteX306" fmla="*/ 378333 w 819150"/>
                <a:gd name="connsiteY306" fmla="*/ 538163 h 571500"/>
                <a:gd name="connsiteX307" fmla="*/ 362807 w 819150"/>
                <a:gd name="connsiteY307" fmla="*/ 537115 h 571500"/>
                <a:gd name="connsiteX308" fmla="*/ 352615 w 819150"/>
                <a:gd name="connsiteY308" fmla="*/ 546164 h 571500"/>
                <a:gd name="connsiteX309" fmla="*/ 344519 w 819150"/>
                <a:gd name="connsiteY309" fmla="*/ 559879 h 571500"/>
                <a:gd name="connsiteX310" fmla="*/ 326803 w 819150"/>
                <a:gd name="connsiteY310" fmla="*/ 554355 h 571500"/>
                <a:gd name="connsiteX311" fmla="*/ 314134 w 819150"/>
                <a:gd name="connsiteY311" fmla="*/ 561880 h 571500"/>
                <a:gd name="connsiteX312" fmla="*/ 308324 w 819150"/>
                <a:gd name="connsiteY312" fmla="*/ 570071 h 571500"/>
                <a:gd name="connsiteX313" fmla="*/ 304705 w 819150"/>
                <a:gd name="connsiteY313" fmla="*/ 562070 h 571500"/>
                <a:gd name="connsiteX314" fmla="*/ 289560 w 819150"/>
                <a:gd name="connsiteY314" fmla="*/ 557879 h 571500"/>
                <a:gd name="connsiteX315" fmla="*/ 290417 w 819150"/>
                <a:gd name="connsiteY315" fmla="*/ 540734 h 571500"/>
                <a:gd name="connsiteX316" fmla="*/ 298133 w 819150"/>
                <a:gd name="connsiteY316" fmla="*/ 528161 h 571500"/>
                <a:gd name="connsiteX317" fmla="*/ 297371 w 819150"/>
                <a:gd name="connsiteY317" fmla="*/ 525494 h 571500"/>
                <a:gd name="connsiteX318" fmla="*/ 275272 w 819150"/>
                <a:gd name="connsiteY318" fmla="*/ 519779 h 571500"/>
                <a:gd name="connsiteX319" fmla="*/ 265366 w 819150"/>
                <a:gd name="connsiteY319" fmla="*/ 505682 h 571500"/>
                <a:gd name="connsiteX320" fmla="*/ 227171 w 819150"/>
                <a:gd name="connsiteY320" fmla="*/ 488252 h 571500"/>
                <a:gd name="connsiteX321" fmla="*/ 202787 w 819150"/>
                <a:gd name="connsiteY321" fmla="*/ 484251 h 571500"/>
                <a:gd name="connsiteX322" fmla="*/ 186976 w 819150"/>
                <a:gd name="connsiteY322" fmla="*/ 487871 h 571500"/>
                <a:gd name="connsiteX323" fmla="*/ 184975 w 819150"/>
                <a:gd name="connsiteY323" fmla="*/ 480632 h 571500"/>
                <a:gd name="connsiteX324" fmla="*/ 171640 w 819150"/>
                <a:gd name="connsiteY324" fmla="*/ 485870 h 571500"/>
                <a:gd name="connsiteX325" fmla="*/ 173450 w 819150"/>
                <a:gd name="connsiteY325" fmla="*/ 473202 h 571500"/>
                <a:gd name="connsiteX326" fmla="*/ 168783 w 819150"/>
                <a:gd name="connsiteY326" fmla="*/ 463296 h 571500"/>
                <a:gd name="connsiteX327" fmla="*/ 163068 w 819150"/>
                <a:gd name="connsiteY327" fmla="*/ 458534 h 571500"/>
                <a:gd name="connsiteX328" fmla="*/ 147447 w 819150"/>
                <a:gd name="connsiteY328" fmla="*/ 458153 h 571500"/>
                <a:gd name="connsiteX329" fmla="*/ 137255 w 819150"/>
                <a:gd name="connsiteY329" fmla="*/ 466154 h 571500"/>
                <a:gd name="connsiteX330" fmla="*/ 106204 w 819150"/>
                <a:gd name="connsiteY330" fmla="*/ 469773 h 571500"/>
                <a:gd name="connsiteX331" fmla="*/ 107251 w 819150"/>
                <a:gd name="connsiteY331" fmla="*/ 467868 h 571500"/>
                <a:gd name="connsiteX332" fmla="*/ 97250 w 819150"/>
                <a:gd name="connsiteY332" fmla="*/ 468725 h 571500"/>
                <a:gd name="connsiteX333" fmla="*/ 26765 w 819150"/>
                <a:gd name="connsiteY333" fmla="*/ 447389 h 571500"/>
                <a:gd name="connsiteX334" fmla="*/ 28670 w 819150"/>
                <a:gd name="connsiteY334" fmla="*/ 450818 h 571500"/>
                <a:gd name="connsiteX335" fmla="*/ 31909 w 819150"/>
                <a:gd name="connsiteY335" fmla="*/ 449485 h 571500"/>
                <a:gd name="connsiteX336" fmla="*/ 29718 w 819150"/>
                <a:gd name="connsiteY336" fmla="*/ 446532 h 571500"/>
                <a:gd name="connsiteX337" fmla="*/ 26765 w 819150"/>
                <a:gd name="connsiteY337" fmla="*/ 447389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819150" h="571500">
                  <a:moveTo>
                    <a:pt x="97250" y="468725"/>
                  </a:moveTo>
                  <a:lnTo>
                    <a:pt x="84772" y="468440"/>
                  </a:lnTo>
                  <a:lnTo>
                    <a:pt x="77152" y="459010"/>
                  </a:lnTo>
                  <a:lnTo>
                    <a:pt x="69818" y="458819"/>
                  </a:lnTo>
                  <a:lnTo>
                    <a:pt x="66484" y="455295"/>
                  </a:lnTo>
                  <a:lnTo>
                    <a:pt x="67437" y="452723"/>
                  </a:lnTo>
                  <a:lnTo>
                    <a:pt x="58007" y="448247"/>
                  </a:lnTo>
                  <a:lnTo>
                    <a:pt x="53435" y="447675"/>
                  </a:lnTo>
                  <a:lnTo>
                    <a:pt x="52292" y="455867"/>
                  </a:lnTo>
                  <a:lnTo>
                    <a:pt x="47339" y="455676"/>
                  </a:lnTo>
                  <a:lnTo>
                    <a:pt x="47434" y="453390"/>
                  </a:lnTo>
                  <a:lnTo>
                    <a:pt x="42767" y="450723"/>
                  </a:lnTo>
                  <a:lnTo>
                    <a:pt x="31147" y="454247"/>
                  </a:lnTo>
                  <a:lnTo>
                    <a:pt x="28194" y="452533"/>
                  </a:lnTo>
                  <a:lnTo>
                    <a:pt x="26194" y="445294"/>
                  </a:lnTo>
                  <a:lnTo>
                    <a:pt x="31909" y="441770"/>
                  </a:lnTo>
                  <a:lnTo>
                    <a:pt x="33814" y="442912"/>
                  </a:lnTo>
                  <a:lnTo>
                    <a:pt x="36385" y="439484"/>
                  </a:lnTo>
                  <a:lnTo>
                    <a:pt x="34957" y="436817"/>
                  </a:lnTo>
                  <a:lnTo>
                    <a:pt x="37052" y="435578"/>
                  </a:lnTo>
                  <a:lnTo>
                    <a:pt x="33623" y="433197"/>
                  </a:lnTo>
                  <a:lnTo>
                    <a:pt x="49244" y="421577"/>
                  </a:lnTo>
                  <a:lnTo>
                    <a:pt x="62008" y="415862"/>
                  </a:lnTo>
                  <a:lnTo>
                    <a:pt x="58960" y="417004"/>
                  </a:lnTo>
                  <a:lnTo>
                    <a:pt x="57817" y="413766"/>
                  </a:lnTo>
                  <a:lnTo>
                    <a:pt x="47720" y="417291"/>
                  </a:lnTo>
                  <a:lnTo>
                    <a:pt x="36481" y="408432"/>
                  </a:lnTo>
                  <a:lnTo>
                    <a:pt x="28099" y="412814"/>
                  </a:lnTo>
                  <a:lnTo>
                    <a:pt x="25051" y="417957"/>
                  </a:lnTo>
                  <a:lnTo>
                    <a:pt x="16192" y="412718"/>
                  </a:lnTo>
                  <a:lnTo>
                    <a:pt x="11716" y="404622"/>
                  </a:lnTo>
                  <a:lnTo>
                    <a:pt x="14383" y="386810"/>
                  </a:lnTo>
                  <a:lnTo>
                    <a:pt x="11335" y="378619"/>
                  </a:lnTo>
                  <a:lnTo>
                    <a:pt x="14764" y="366522"/>
                  </a:lnTo>
                  <a:lnTo>
                    <a:pt x="9525" y="365474"/>
                  </a:lnTo>
                  <a:lnTo>
                    <a:pt x="12287" y="362331"/>
                  </a:lnTo>
                  <a:lnTo>
                    <a:pt x="21145" y="358045"/>
                  </a:lnTo>
                  <a:lnTo>
                    <a:pt x="39910" y="356997"/>
                  </a:lnTo>
                  <a:lnTo>
                    <a:pt x="40958" y="346805"/>
                  </a:lnTo>
                  <a:lnTo>
                    <a:pt x="43624" y="343853"/>
                  </a:lnTo>
                  <a:lnTo>
                    <a:pt x="52387" y="340900"/>
                  </a:lnTo>
                  <a:lnTo>
                    <a:pt x="63151" y="348044"/>
                  </a:lnTo>
                  <a:lnTo>
                    <a:pt x="71628" y="338804"/>
                  </a:lnTo>
                  <a:lnTo>
                    <a:pt x="88773" y="334994"/>
                  </a:lnTo>
                  <a:lnTo>
                    <a:pt x="96774" y="341186"/>
                  </a:lnTo>
                  <a:lnTo>
                    <a:pt x="104584" y="357092"/>
                  </a:lnTo>
                  <a:lnTo>
                    <a:pt x="111442" y="358616"/>
                  </a:lnTo>
                  <a:lnTo>
                    <a:pt x="114776" y="356521"/>
                  </a:lnTo>
                  <a:lnTo>
                    <a:pt x="114205" y="341948"/>
                  </a:lnTo>
                  <a:lnTo>
                    <a:pt x="119158" y="340424"/>
                  </a:lnTo>
                  <a:lnTo>
                    <a:pt x="115919" y="344615"/>
                  </a:lnTo>
                  <a:lnTo>
                    <a:pt x="116681" y="352139"/>
                  </a:lnTo>
                  <a:lnTo>
                    <a:pt x="124396" y="355473"/>
                  </a:lnTo>
                  <a:lnTo>
                    <a:pt x="126397" y="352520"/>
                  </a:lnTo>
                  <a:lnTo>
                    <a:pt x="123920" y="346805"/>
                  </a:lnTo>
                  <a:lnTo>
                    <a:pt x="128302" y="344615"/>
                  </a:lnTo>
                  <a:lnTo>
                    <a:pt x="129826" y="336995"/>
                  </a:lnTo>
                  <a:lnTo>
                    <a:pt x="123825" y="324136"/>
                  </a:lnTo>
                  <a:lnTo>
                    <a:pt x="132397" y="317278"/>
                  </a:lnTo>
                  <a:lnTo>
                    <a:pt x="132207" y="314706"/>
                  </a:lnTo>
                  <a:lnTo>
                    <a:pt x="135922" y="316897"/>
                  </a:lnTo>
                  <a:lnTo>
                    <a:pt x="143161" y="315278"/>
                  </a:lnTo>
                  <a:lnTo>
                    <a:pt x="154305" y="317183"/>
                  </a:lnTo>
                  <a:lnTo>
                    <a:pt x="140113" y="301657"/>
                  </a:lnTo>
                  <a:lnTo>
                    <a:pt x="141065" y="287179"/>
                  </a:lnTo>
                  <a:lnTo>
                    <a:pt x="149352" y="296132"/>
                  </a:lnTo>
                  <a:lnTo>
                    <a:pt x="153829" y="297180"/>
                  </a:lnTo>
                  <a:lnTo>
                    <a:pt x="164116" y="291560"/>
                  </a:lnTo>
                  <a:lnTo>
                    <a:pt x="178784" y="276797"/>
                  </a:lnTo>
                  <a:lnTo>
                    <a:pt x="181832" y="277654"/>
                  </a:lnTo>
                  <a:lnTo>
                    <a:pt x="182213" y="282131"/>
                  </a:lnTo>
                  <a:lnTo>
                    <a:pt x="185356" y="284798"/>
                  </a:lnTo>
                  <a:lnTo>
                    <a:pt x="203359" y="284226"/>
                  </a:lnTo>
                  <a:lnTo>
                    <a:pt x="216979" y="266795"/>
                  </a:lnTo>
                  <a:lnTo>
                    <a:pt x="209074" y="254794"/>
                  </a:lnTo>
                  <a:lnTo>
                    <a:pt x="210598" y="247174"/>
                  </a:lnTo>
                  <a:lnTo>
                    <a:pt x="208502" y="241745"/>
                  </a:lnTo>
                  <a:lnTo>
                    <a:pt x="214027" y="228219"/>
                  </a:lnTo>
                  <a:lnTo>
                    <a:pt x="223552" y="220504"/>
                  </a:lnTo>
                  <a:lnTo>
                    <a:pt x="231553" y="208407"/>
                  </a:lnTo>
                  <a:lnTo>
                    <a:pt x="241554" y="212408"/>
                  </a:lnTo>
                  <a:lnTo>
                    <a:pt x="264128" y="196691"/>
                  </a:lnTo>
                  <a:lnTo>
                    <a:pt x="275082" y="200311"/>
                  </a:lnTo>
                  <a:lnTo>
                    <a:pt x="277844" y="204692"/>
                  </a:lnTo>
                  <a:lnTo>
                    <a:pt x="277368" y="213265"/>
                  </a:lnTo>
                  <a:lnTo>
                    <a:pt x="282797" y="215741"/>
                  </a:lnTo>
                  <a:lnTo>
                    <a:pt x="288322" y="224981"/>
                  </a:lnTo>
                  <a:lnTo>
                    <a:pt x="311182" y="235553"/>
                  </a:lnTo>
                  <a:lnTo>
                    <a:pt x="315849" y="243459"/>
                  </a:lnTo>
                  <a:lnTo>
                    <a:pt x="320992" y="245269"/>
                  </a:lnTo>
                  <a:lnTo>
                    <a:pt x="332518" y="260795"/>
                  </a:lnTo>
                  <a:lnTo>
                    <a:pt x="333470" y="271653"/>
                  </a:lnTo>
                  <a:lnTo>
                    <a:pt x="334518" y="264986"/>
                  </a:lnTo>
                  <a:lnTo>
                    <a:pt x="340042" y="266129"/>
                  </a:lnTo>
                  <a:lnTo>
                    <a:pt x="340995" y="263462"/>
                  </a:lnTo>
                  <a:lnTo>
                    <a:pt x="348234" y="262795"/>
                  </a:lnTo>
                  <a:lnTo>
                    <a:pt x="353473" y="256889"/>
                  </a:lnTo>
                  <a:lnTo>
                    <a:pt x="356235" y="257651"/>
                  </a:lnTo>
                  <a:lnTo>
                    <a:pt x="358902" y="253651"/>
                  </a:lnTo>
                  <a:lnTo>
                    <a:pt x="367284" y="252032"/>
                  </a:lnTo>
                  <a:lnTo>
                    <a:pt x="390239" y="258413"/>
                  </a:lnTo>
                  <a:lnTo>
                    <a:pt x="375475" y="257556"/>
                  </a:lnTo>
                  <a:lnTo>
                    <a:pt x="367951" y="263271"/>
                  </a:lnTo>
                  <a:lnTo>
                    <a:pt x="358426" y="258032"/>
                  </a:lnTo>
                  <a:lnTo>
                    <a:pt x="348710" y="266033"/>
                  </a:lnTo>
                  <a:lnTo>
                    <a:pt x="342900" y="266795"/>
                  </a:lnTo>
                  <a:lnTo>
                    <a:pt x="341376" y="272320"/>
                  </a:lnTo>
                  <a:lnTo>
                    <a:pt x="352425" y="274606"/>
                  </a:lnTo>
                  <a:lnTo>
                    <a:pt x="364522" y="281654"/>
                  </a:lnTo>
                  <a:lnTo>
                    <a:pt x="367284" y="286036"/>
                  </a:lnTo>
                  <a:lnTo>
                    <a:pt x="374809" y="285464"/>
                  </a:lnTo>
                  <a:lnTo>
                    <a:pt x="374523" y="289846"/>
                  </a:lnTo>
                  <a:lnTo>
                    <a:pt x="377190" y="291465"/>
                  </a:lnTo>
                  <a:lnTo>
                    <a:pt x="380047" y="278416"/>
                  </a:lnTo>
                  <a:lnTo>
                    <a:pt x="382619" y="281559"/>
                  </a:lnTo>
                  <a:lnTo>
                    <a:pt x="388715" y="278797"/>
                  </a:lnTo>
                  <a:lnTo>
                    <a:pt x="399955" y="284417"/>
                  </a:lnTo>
                  <a:lnTo>
                    <a:pt x="402908" y="283369"/>
                  </a:lnTo>
                  <a:lnTo>
                    <a:pt x="400240" y="275558"/>
                  </a:lnTo>
                  <a:lnTo>
                    <a:pt x="394621" y="274225"/>
                  </a:lnTo>
                  <a:lnTo>
                    <a:pt x="392430" y="278225"/>
                  </a:lnTo>
                  <a:lnTo>
                    <a:pt x="389096" y="276987"/>
                  </a:lnTo>
                  <a:lnTo>
                    <a:pt x="394335" y="272129"/>
                  </a:lnTo>
                  <a:lnTo>
                    <a:pt x="394335" y="267176"/>
                  </a:lnTo>
                  <a:lnTo>
                    <a:pt x="399193" y="268510"/>
                  </a:lnTo>
                  <a:lnTo>
                    <a:pt x="404336" y="275939"/>
                  </a:lnTo>
                  <a:lnTo>
                    <a:pt x="405670" y="268319"/>
                  </a:lnTo>
                  <a:lnTo>
                    <a:pt x="404717" y="261366"/>
                  </a:lnTo>
                  <a:lnTo>
                    <a:pt x="399288" y="261080"/>
                  </a:lnTo>
                  <a:lnTo>
                    <a:pt x="395287" y="252317"/>
                  </a:lnTo>
                  <a:lnTo>
                    <a:pt x="389572" y="251651"/>
                  </a:lnTo>
                  <a:lnTo>
                    <a:pt x="389191" y="249745"/>
                  </a:lnTo>
                  <a:lnTo>
                    <a:pt x="389858" y="244316"/>
                  </a:lnTo>
                  <a:lnTo>
                    <a:pt x="394049" y="240983"/>
                  </a:lnTo>
                  <a:lnTo>
                    <a:pt x="401383" y="246983"/>
                  </a:lnTo>
                  <a:lnTo>
                    <a:pt x="404336" y="244697"/>
                  </a:lnTo>
                  <a:lnTo>
                    <a:pt x="402622" y="240411"/>
                  </a:lnTo>
                  <a:lnTo>
                    <a:pt x="406717" y="214789"/>
                  </a:lnTo>
                  <a:lnTo>
                    <a:pt x="401955" y="206312"/>
                  </a:lnTo>
                  <a:lnTo>
                    <a:pt x="404717" y="195834"/>
                  </a:lnTo>
                  <a:lnTo>
                    <a:pt x="397383" y="166211"/>
                  </a:lnTo>
                  <a:lnTo>
                    <a:pt x="398431" y="158877"/>
                  </a:lnTo>
                  <a:lnTo>
                    <a:pt x="410146" y="151448"/>
                  </a:lnTo>
                  <a:lnTo>
                    <a:pt x="410623" y="135255"/>
                  </a:lnTo>
                  <a:lnTo>
                    <a:pt x="426529" y="115729"/>
                  </a:lnTo>
                  <a:lnTo>
                    <a:pt x="447484" y="108014"/>
                  </a:lnTo>
                  <a:lnTo>
                    <a:pt x="490252" y="122206"/>
                  </a:lnTo>
                  <a:lnTo>
                    <a:pt x="506158" y="120872"/>
                  </a:lnTo>
                  <a:lnTo>
                    <a:pt x="507206" y="111824"/>
                  </a:lnTo>
                  <a:lnTo>
                    <a:pt x="516350" y="107156"/>
                  </a:lnTo>
                  <a:lnTo>
                    <a:pt x="527209" y="113633"/>
                  </a:lnTo>
                  <a:lnTo>
                    <a:pt x="538639" y="99822"/>
                  </a:lnTo>
                  <a:lnTo>
                    <a:pt x="537019" y="84296"/>
                  </a:lnTo>
                  <a:lnTo>
                    <a:pt x="546259" y="67723"/>
                  </a:lnTo>
                  <a:lnTo>
                    <a:pt x="548545" y="52292"/>
                  </a:lnTo>
                  <a:lnTo>
                    <a:pt x="545021" y="35719"/>
                  </a:lnTo>
                  <a:lnTo>
                    <a:pt x="545878" y="27813"/>
                  </a:lnTo>
                  <a:lnTo>
                    <a:pt x="556165" y="17240"/>
                  </a:lnTo>
                  <a:lnTo>
                    <a:pt x="564547" y="14097"/>
                  </a:lnTo>
                  <a:lnTo>
                    <a:pt x="573310" y="15621"/>
                  </a:lnTo>
                  <a:lnTo>
                    <a:pt x="583787" y="27718"/>
                  </a:lnTo>
                  <a:lnTo>
                    <a:pt x="589217" y="29528"/>
                  </a:lnTo>
                  <a:lnTo>
                    <a:pt x="606457" y="27718"/>
                  </a:lnTo>
                  <a:lnTo>
                    <a:pt x="630079" y="29337"/>
                  </a:lnTo>
                  <a:lnTo>
                    <a:pt x="646938" y="20193"/>
                  </a:lnTo>
                  <a:lnTo>
                    <a:pt x="655034" y="9525"/>
                  </a:lnTo>
                  <a:lnTo>
                    <a:pt x="654367" y="15240"/>
                  </a:lnTo>
                  <a:lnTo>
                    <a:pt x="660463" y="23336"/>
                  </a:lnTo>
                  <a:lnTo>
                    <a:pt x="663988" y="26099"/>
                  </a:lnTo>
                  <a:lnTo>
                    <a:pt x="667702" y="21527"/>
                  </a:lnTo>
                  <a:lnTo>
                    <a:pt x="670084" y="24479"/>
                  </a:lnTo>
                  <a:lnTo>
                    <a:pt x="673417" y="39815"/>
                  </a:lnTo>
                  <a:lnTo>
                    <a:pt x="682847" y="27051"/>
                  </a:lnTo>
                  <a:lnTo>
                    <a:pt x="683038" y="21908"/>
                  </a:lnTo>
                  <a:lnTo>
                    <a:pt x="685324" y="21812"/>
                  </a:lnTo>
                  <a:lnTo>
                    <a:pt x="687991" y="34481"/>
                  </a:lnTo>
                  <a:lnTo>
                    <a:pt x="692467" y="42386"/>
                  </a:lnTo>
                  <a:lnTo>
                    <a:pt x="697420" y="45815"/>
                  </a:lnTo>
                  <a:lnTo>
                    <a:pt x="704564" y="56960"/>
                  </a:lnTo>
                  <a:lnTo>
                    <a:pt x="717328" y="62389"/>
                  </a:lnTo>
                  <a:lnTo>
                    <a:pt x="731996" y="81629"/>
                  </a:lnTo>
                  <a:lnTo>
                    <a:pt x="731139" y="89916"/>
                  </a:lnTo>
                  <a:lnTo>
                    <a:pt x="715804" y="103442"/>
                  </a:lnTo>
                  <a:lnTo>
                    <a:pt x="728662" y="113062"/>
                  </a:lnTo>
                  <a:lnTo>
                    <a:pt x="737807" y="114967"/>
                  </a:lnTo>
                  <a:lnTo>
                    <a:pt x="739521" y="119062"/>
                  </a:lnTo>
                  <a:lnTo>
                    <a:pt x="736283" y="123825"/>
                  </a:lnTo>
                  <a:lnTo>
                    <a:pt x="739235" y="126968"/>
                  </a:lnTo>
                  <a:lnTo>
                    <a:pt x="746379" y="129731"/>
                  </a:lnTo>
                  <a:lnTo>
                    <a:pt x="748093" y="128302"/>
                  </a:lnTo>
                  <a:lnTo>
                    <a:pt x="755904" y="132779"/>
                  </a:lnTo>
                  <a:lnTo>
                    <a:pt x="768572" y="157353"/>
                  </a:lnTo>
                  <a:lnTo>
                    <a:pt x="765810" y="164306"/>
                  </a:lnTo>
                  <a:lnTo>
                    <a:pt x="769906" y="169831"/>
                  </a:lnTo>
                  <a:lnTo>
                    <a:pt x="768096" y="174403"/>
                  </a:lnTo>
                  <a:lnTo>
                    <a:pt x="782955" y="188024"/>
                  </a:lnTo>
                  <a:lnTo>
                    <a:pt x="798957" y="187928"/>
                  </a:lnTo>
                  <a:lnTo>
                    <a:pt x="791813" y="197644"/>
                  </a:lnTo>
                  <a:lnTo>
                    <a:pt x="787051" y="200216"/>
                  </a:lnTo>
                  <a:lnTo>
                    <a:pt x="788670" y="203645"/>
                  </a:lnTo>
                  <a:lnTo>
                    <a:pt x="790956" y="200216"/>
                  </a:lnTo>
                  <a:lnTo>
                    <a:pt x="793813" y="202883"/>
                  </a:lnTo>
                  <a:lnTo>
                    <a:pt x="786860" y="208502"/>
                  </a:lnTo>
                  <a:lnTo>
                    <a:pt x="789718" y="218980"/>
                  </a:lnTo>
                  <a:lnTo>
                    <a:pt x="788670" y="225457"/>
                  </a:lnTo>
                  <a:lnTo>
                    <a:pt x="776097" y="227648"/>
                  </a:lnTo>
                  <a:lnTo>
                    <a:pt x="783336" y="227552"/>
                  </a:lnTo>
                  <a:lnTo>
                    <a:pt x="784098" y="234982"/>
                  </a:lnTo>
                  <a:lnTo>
                    <a:pt x="781526" y="237458"/>
                  </a:lnTo>
                  <a:lnTo>
                    <a:pt x="779335" y="234696"/>
                  </a:lnTo>
                  <a:lnTo>
                    <a:pt x="771144" y="241935"/>
                  </a:lnTo>
                  <a:lnTo>
                    <a:pt x="761809" y="276035"/>
                  </a:lnTo>
                  <a:lnTo>
                    <a:pt x="769620" y="281083"/>
                  </a:lnTo>
                  <a:lnTo>
                    <a:pt x="776097" y="306324"/>
                  </a:lnTo>
                  <a:lnTo>
                    <a:pt x="787051" y="318326"/>
                  </a:lnTo>
                  <a:lnTo>
                    <a:pt x="809625" y="336328"/>
                  </a:lnTo>
                  <a:lnTo>
                    <a:pt x="812292" y="343567"/>
                  </a:lnTo>
                  <a:lnTo>
                    <a:pt x="811625" y="356045"/>
                  </a:lnTo>
                  <a:lnTo>
                    <a:pt x="815626" y="364617"/>
                  </a:lnTo>
                  <a:lnTo>
                    <a:pt x="810768" y="369475"/>
                  </a:lnTo>
                  <a:lnTo>
                    <a:pt x="799528" y="373666"/>
                  </a:lnTo>
                  <a:lnTo>
                    <a:pt x="801338" y="381857"/>
                  </a:lnTo>
                  <a:lnTo>
                    <a:pt x="805434" y="384048"/>
                  </a:lnTo>
                  <a:lnTo>
                    <a:pt x="800481" y="389858"/>
                  </a:lnTo>
                  <a:lnTo>
                    <a:pt x="802958" y="391573"/>
                  </a:lnTo>
                  <a:lnTo>
                    <a:pt x="802958" y="397097"/>
                  </a:lnTo>
                  <a:lnTo>
                    <a:pt x="797624" y="397383"/>
                  </a:lnTo>
                  <a:lnTo>
                    <a:pt x="791527" y="402812"/>
                  </a:lnTo>
                  <a:lnTo>
                    <a:pt x="780288" y="403765"/>
                  </a:lnTo>
                  <a:lnTo>
                    <a:pt x="775525" y="416338"/>
                  </a:lnTo>
                  <a:lnTo>
                    <a:pt x="776192" y="420529"/>
                  </a:lnTo>
                  <a:lnTo>
                    <a:pt x="774192" y="419862"/>
                  </a:lnTo>
                  <a:lnTo>
                    <a:pt x="770096" y="429959"/>
                  </a:lnTo>
                  <a:lnTo>
                    <a:pt x="768572" y="438055"/>
                  </a:lnTo>
                  <a:lnTo>
                    <a:pt x="775430" y="455771"/>
                  </a:lnTo>
                  <a:lnTo>
                    <a:pt x="775335" y="470154"/>
                  </a:lnTo>
                  <a:lnTo>
                    <a:pt x="771620" y="475583"/>
                  </a:lnTo>
                  <a:lnTo>
                    <a:pt x="757618" y="469202"/>
                  </a:lnTo>
                  <a:lnTo>
                    <a:pt x="745522" y="471964"/>
                  </a:lnTo>
                  <a:lnTo>
                    <a:pt x="744569" y="470440"/>
                  </a:lnTo>
                  <a:lnTo>
                    <a:pt x="727329" y="484918"/>
                  </a:lnTo>
                  <a:lnTo>
                    <a:pt x="727805" y="489776"/>
                  </a:lnTo>
                  <a:lnTo>
                    <a:pt x="729901" y="489395"/>
                  </a:lnTo>
                  <a:lnTo>
                    <a:pt x="728853" y="492538"/>
                  </a:lnTo>
                  <a:lnTo>
                    <a:pt x="718852" y="497777"/>
                  </a:lnTo>
                  <a:lnTo>
                    <a:pt x="715613" y="485299"/>
                  </a:lnTo>
                  <a:lnTo>
                    <a:pt x="708850" y="479012"/>
                  </a:lnTo>
                  <a:lnTo>
                    <a:pt x="702659" y="476155"/>
                  </a:lnTo>
                  <a:lnTo>
                    <a:pt x="693706" y="477298"/>
                  </a:lnTo>
                  <a:lnTo>
                    <a:pt x="670084" y="463963"/>
                  </a:lnTo>
                  <a:lnTo>
                    <a:pt x="665417" y="458343"/>
                  </a:lnTo>
                  <a:lnTo>
                    <a:pt x="666274" y="454152"/>
                  </a:lnTo>
                  <a:lnTo>
                    <a:pt x="656177" y="448056"/>
                  </a:lnTo>
                  <a:lnTo>
                    <a:pt x="656368" y="436817"/>
                  </a:lnTo>
                  <a:lnTo>
                    <a:pt x="639794" y="437579"/>
                  </a:lnTo>
                  <a:lnTo>
                    <a:pt x="638270" y="429673"/>
                  </a:lnTo>
                  <a:lnTo>
                    <a:pt x="629507" y="423196"/>
                  </a:lnTo>
                  <a:lnTo>
                    <a:pt x="618173" y="409289"/>
                  </a:lnTo>
                  <a:lnTo>
                    <a:pt x="615506" y="403860"/>
                  </a:lnTo>
                  <a:lnTo>
                    <a:pt x="621601" y="388239"/>
                  </a:lnTo>
                  <a:lnTo>
                    <a:pt x="621030" y="380905"/>
                  </a:lnTo>
                  <a:lnTo>
                    <a:pt x="608933" y="374047"/>
                  </a:lnTo>
                  <a:lnTo>
                    <a:pt x="602837" y="365284"/>
                  </a:lnTo>
                  <a:lnTo>
                    <a:pt x="600456" y="334137"/>
                  </a:lnTo>
                  <a:lnTo>
                    <a:pt x="597408" y="330232"/>
                  </a:lnTo>
                  <a:lnTo>
                    <a:pt x="576643" y="330518"/>
                  </a:lnTo>
                  <a:lnTo>
                    <a:pt x="564166" y="335471"/>
                  </a:lnTo>
                  <a:lnTo>
                    <a:pt x="549878" y="334613"/>
                  </a:lnTo>
                  <a:lnTo>
                    <a:pt x="544735" y="332137"/>
                  </a:lnTo>
                  <a:lnTo>
                    <a:pt x="541115" y="325374"/>
                  </a:lnTo>
                  <a:lnTo>
                    <a:pt x="535210" y="324136"/>
                  </a:lnTo>
                  <a:lnTo>
                    <a:pt x="527018" y="326993"/>
                  </a:lnTo>
                  <a:lnTo>
                    <a:pt x="532067" y="336804"/>
                  </a:lnTo>
                  <a:lnTo>
                    <a:pt x="526256" y="345758"/>
                  </a:lnTo>
                  <a:lnTo>
                    <a:pt x="527780" y="351568"/>
                  </a:lnTo>
                  <a:lnTo>
                    <a:pt x="517017" y="376523"/>
                  </a:lnTo>
                  <a:lnTo>
                    <a:pt x="503777" y="385572"/>
                  </a:lnTo>
                  <a:lnTo>
                    <a:pt x="499872" y="393287"/>
                  </a:lnTo>
                  <a:lnTo>
                    <a:pt x="501491" y="403574"/>
                  </a:lnTo>
                  <a:lnTo>
                    <a:pt x="499491" y="411480"/>
                  </a:lnTo>
                  <a:lnTo>
                    <a:pt x="491204" y="422243"/>
                  </a:lnTo>
                  <a:lnTo>
                    <a:pt x="490918" y="426529"/>
                  </a:lnTo>
                  <a:lnTo>
                    <a:pt x="472916" y="436912"/>
                  </a:lnTo>
                  <a:lnTo>
                    <a:pt x="465582" y="447770"/>
                  </a:lnTo>
                  <a:lnTo>
                    <a:pt x="465868" y="460724"/>
                  </a:lnTo>
                  <a:lnTo>
                    <a:pt x="473869" y="471392"/>
                  </a:lnTo>
                  <a:lnTo>
                    <a:pt x="471392" y="480060"/>
                  </a:lnTo>
                  <a:lnTo>
                    <a:pt x="461486" y="482251"/>
                  </a:lnTo>
                  <a:lnTo>
                    <a:pt x="452247" y="478060"/>
                  </a:lnTo>
                  <a:lnTo>
                    <a:pt x="446056" y="484442"/>
                  </a:lnTo>
                  <a:lnTo>
                    <a:pt x="445198" y="501206"/>
                  </a:lnTo>
                  <a:lnTo>
                    <a:pt x="438721" y="500062"/>
                  </a:lnTo>
                  <a:lnTo>
                    <a:pt x="424148" y="503682"/>
                  </a:lnTo>
                  <a:lnTo>
                    <a:pt x="418147" y="502158"/>
                  </a:lnTo>
                  <a:lnTo>
                    <a:pt x="415861" y="511874"/>
                  </a:lnTo>
                  <a:lnTo>
                    <a:pt x="410337" y="510350"/>
                  </a:lnTo>
                  <a:lnTo>
                    <a:pt x="412051" y="495872"/>
                  </a:lnTo>
                  <a:lnTo>
                    <a:pt x="417385" y="482441"/>
                  </a:lnTo>
                  <a:lnTo>
                    <a:pt x="412528" y="481012"/>
                  </a:lnTo>
                  <a:lnTo>
                    <a:pt x="407098" y="471583"/>
                  </a:lnTo>
                  <a:lnTo>
                    <a:pt x="403193" y="472821"/>
                  </a:lnTo>
                  <a:lnTo>
                    <a:pt x="393192" y="489014"/>
                  </a:lnTo>
                  <a:lnTo>
                    <a:pt x="391287" y="507778"/>
                  </a:lnTo>
                  <a:lnTo>
                    <a:pt x="399193" y="524351"/>
                  </a:lnTo>
                  <a:lnTo>
                    <a:pt x="410908" y="523113"/>
                  </a:lnTo>
                  <a:lnTo>
                    <a:pt x="397288" y="532257"/>
                  </a:lnTo>
                  <a:lnTo>
                    <a:pt x="378333" y="538163"/>
                  </a:lnTo>
                  <a:lnTo>
                    <a:pt x="362807" y="537115"/>
                  </a:lnTo>
                  <a:lnTo>
                    <a:pt x="352615" y="546164"/>
                  </a:lnTo>
                  <a:lnTo>
                    <a:pt x="344519" y="559879"/>
                  </a:lnTo>
                  <a:lnTo>
                    <a:pt x="326803" y="554355"/>
                  </a:lnTo>
                  <a:lnTo>
                    <a:pt x="314134" y="561880"/>
                  </a:lnTo>
                  <a:lnTo>
                    <a:pt x="308324" y="570071"/>
                  </a:lnTo>
                  <a:lnTo>
                    <a:pt x="304705" y="562070"/>
                  </a:lnTo>
                  <a:lnTo>
                    <a:pt x="289560" y="557879"/>
                  </a:lnTo>
                  <a:lnTo>
                    <a:pt x="290417" y="540734"/>
                  </a:lnTo>
                  <a:lnTo>
                    <a:pt x="298133" y="528161"/>
                  </a:lnTo>
                  <a:lnTo>
                    <a:pt x="297371" y="525494"/>
                  </a:lnTo>
                  <a:lnTo>
                    <a:pt x="275272" y="519779"/>
                  </a:lnTo>
                  <a:lnTo>
                    <a:pt x="265366" y="505682"/>
                  </a:lnTo>
                  <a:lnTo>
                    <a:pt x="227171" y="488252"/>
                  </a:lnTo>
                  <a:lnTo>
                    <a:pt x="202787" y="484251"/>
                  </a:lnTo>
                  <a:lnTo>
                    <a:pt x="186976" y="487871"/>
                  </a:lnTo>
                  <a:lnTo>
                    <a:pt x="184975" y="480632"/>
                  </a:lnTo>
                  <a:lnTo>
                    <a:pt x="171640" y="485870"/>
                  </a:lnTo>
                  <a:lnTo>
                    <a:pt x="173450" y="473202"/>
                  </a:lnTo>
                  <a:lnTo>
                    <a:pt x="168783" y="463296"/>
                  </a:lnTo>
                  <a:lnTo>
                    <a:pt x="163068" y="458534"/>
                  </a:lnTo>
                  <a:lnTo>
                    <a:pt x="147447" y="458153"/>
                  </a:lnTo>
                  <a:lnTo>
                    <a:pt x="137255" y="466154"/>
                  </a:lnTo>
                  <a:lnTo>
                    <a:pt x="106204" y="469773"/>
                  </a:lnTo>
                  <a:lnTo>
                    <a:pt x="107251" y="467868"/>
                  </a:lnTo>
                  <a:lnTo>
                    <a:pt x="97250" y="468725"/>
                  </a:lnTo>
                  <a:close/>
                  <a:moveTo>
                    <a:pt x="26765" y="447389"/>
                  </a:moveTo>
                  <a:lnTo>
                    <a:pt x="28670" y="450818"/>
                  </a:lnTo>
                  <a:lnTo>
                    <a:pt x="31909" y="449485"/>
                  </a:lnTo>
                  <a:lnTo>
                    <a:pt x="29718" y="446532"/>
                  </a:lnTo>
                  <a:lnTo>
                    <a:pt x="26765" y="44738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6" name="Freihandform: Form 185">
              <a:extLst>
                <a:ext uri="{FF2B5EF4-FFF2-40B4-BE49-F238E27FC236}">
                  <a16:creationId xmlns:a16="http://schemas.microsoft.com/office/drawing/2014/main" id="{CC93AB56-E068-4FE2-AEEB-BB1765A4BAB5}"/>
                </a:ext>
              </a:extLst>
            </p:cNvPr>
            <p:cNvSpPr/>
            <p:nvPr/>
          </p:nvSpPr>
          <p:spPr>
            <a:xfrm>
              <a:off x="2060067" y="2641585"/>
              <a:ext cx="247500" cy="277200"/>
            </a:xfrm>
            <a:custGeom>
              <a:avLst/>
              <a:gdLst>
                <a:gd name="connsiteX0" fmla="*/ 14287 w 476250"/>
                <a:gd name="connsiteY0" fmla="*/ 76486 h 533400"/>
                <a:gd name="connsiteX1" fmla="*/ 22955 w 476250"/>
                <a:gd name="connsiteY1" fmla="*/ 71723 h 533400"/>
                <a:gd name="connsiteX2" fmla="*/ 21908 w 476250"/>
                <a:gd name="connsiteY2" fmla="*/ 62865 h 533400"/>
                <a:gd name="connsiteX3" fmla="*/ 25908 w 476250"/>
                <a:gd name="connsiteY3" fmla="*/ 63627 h 533400"/>
                <a:gd name="connsiteX4" fmla="*/ 32766 w 476250"/>
                <a:gd name="connsiteY4" fmla="*/ 42481 h 533400"/>
                <a:gd name="connsiteX5" fmla="*/ 41148 w 476250"/>
                <a:gd name="connsiteY5" fmla="*/ 49530 h 533400"/>
                <a:gd name="connsiteX6" fmla="*/ 43720 w 476250"/>
                <a:gd name="connsiteY6" fmla="*/ 44767 h 533400"/>
                <a:gd name="connsiteX7" fmla="*/ 46577 w 476250"/>
                <a:gd name="connsiteY7" fmla="*/ 11144 h 533400"/>
                <a:gd name="connsiteX8" fmla="*/ 50483 w 476250"/>
                <a:gd name="connsiteY8" fmla="*/ 9525 h 533400"/>
                <a:gd name="connsiteX9" fmla="*/ 54864 w 476250"/>
                <a:gd name="connsiteY9" fmla="*/ 19812 h 533400"/>
                <a:gd name="connsiteX10" fmla="*/ 58769 w 476250"/>
                <a:gd name="connsiteY10" fmla="*/ 18002 h 533400"/>
                <a:gd name="connsiteX11" fmla="*/ 61817 w 476250"/>
                <a:gd name="connsiteY11" fmla="*/ 25717 h 533400"/>
                <a:gd name="connsiteX12" fmla="*/ 56007 w 476250"/>
                <a:gd name="connsiteY12" fmla="*/ 28289 h 533400"/>
                <a:gd name="connsiteX13" fmla="*/ 68199 w 476250"/>
                <a:gd name="connsiteY13" fmla="*/ 29718 h 533400"/>
                <a:gd name="connsiteX14" fmla="*/ 71819 w 476250"/>
                <a:gd name="connsiteY14" fmla="*/ 23431 h 533400"/>
                <a:gd name="connsiteX15" fmla="*/ 86868 w 476250"/>
                <a:gd name="connsiteY15" fmla="*/ 28194 h 533400"/>
                <a:gd name="connsiteX16" fmla="*/ 109728 w 476250"/>
                <a:gd name="connsiteY16" fmla="*/ 55531 h 533400"/>
                <a:gd name="connsiteX17" fmla="*/ 114300 w 476250"/>
                <a:gd name="connsiteY17" fmla="*/ 53721 h 533400"/>
                <a:gd name="connsiteX18" fmla="*/ 119348 w 476250"/>
                <a:gd name="connsiteY18" fmla="*/ 55721 h 533400"/>
                <a:gd name="connsiteX19" fmla="*/ 150781 w 476250"/>
                <a:gd name="connsiteY19" fmla="*/ 24479 h 533400"/>
                <a:gd name="connsiteX20" fmla="*/ 172688 w 476250"/>
                <a:gd name="connsiteY20" fmla="*/ 29623 h 533400"/>
                <a:gd name="connsiteX21" fmla="*/ 186500 w 476250"/>
                <a:gd name="connsiteY21" fmla="*/ 47911 h 533400"/>
                <a:gd name="connsiteX22" fmla="*/ 175546 w 476250"/>
                <a:gd name="connsiteY22" fmla="*/ 57055 h 533400"/>
                <a:gd name="connsiteX23" fmla="*/ 177641 w 476250"/>
                <a:gd name="connsiteY23" fmla="*/ 63436 h 533400"/>
                <a:gd name="connsiteX24" fmla="*/ 188786 w 476250"/>
                <a:gd name="connsiteY24" fmla="*/ 57150 h 533400"/>
                <a:gd name="connsiteX25" fmla="*/ 192119 w 476250"/>
                <a:gd name="connsiteY25" fmla="*/ 69628 h 533400"/>
                <a:gd name="connsiteX26" fmla="*/ 189548 w 476250"/>
                <a:gd name="connsiteY26" fmla="*/ 55531 h 533400"/>
                <a:gd name="connsiteX27" fmla="*/ 196501 w 476250"/>
                <a:gd name="connsiteY27" fmla="*/ 51530 h 533400"/>
                <a:gd name="connsiteX28" fmla="*/ 200311 w 476250"/>
                <a:gd name="connsiteY28" fmla="*/ 65151 h 533400"/>
                <a:gd name="connsiteX29" fmla="*/ 197549 w 476250"/>
                <a:gd name="connsiteY29" fmla="*/ 75438 h 533400"/>
                <a:gd name="connsiteX30" fmla="*/ 194405 w 476250"/>
                <a:gd name="connsiteY30" fmla="*/ 77629 h 533400"/>
                <a:gd name="connsiteX31" fmla="*/ 196025 w 476250"/>
                <a:gd name="connsiteY31" fmla="*/ 83439 h 533400"/>
                <a:gd name="connsiteX32" fmla="*/ 202597 w 476250"/>
                <a:gd name="connsiteY32" fmla="*/ 73438 h 533400"/>
                <a:gd name="connsiteX33" fmla="*/ 228219 w 476250"/>
                <a:gd name="connsiteY33" fmla="*/ 49816 h 533400"/>
                <a:gd name="connsiteX34" fmla="*/ 238697 w 476250"/>
                <a:gd name="connsiteY34" fmla="*/ 60103 h 533400"/>
                <a:gd name="connsiteX35" fmla="*/ 243554 w 476250"/>
                <a:gd name="connsiteY35" fmla="*/ 69723 h 533400"/>
                <a:gd name="connsiteX36" fmla="*/ 257080 w 476250"/>
                <a:gd name="connsiteY36" fmla="*/ 52864 h 533400"/>
                <a:gd name="connsiteX37" fmla="*/ 262604 w 476250"/>
                <a:gd name="connsiteY37" fmla="*/ 53816 h 533400"/>
                <a:gd name="connsiteX38" fmla="*/ 269843 w 476250"/>
                <a:gd name="connsiteY38" fmla="*/ 62484 h 533400"/>
                <a:gd name="connsiteX39" fmla="*/ 277559 w 476250"/>
                <a:gd name="connsiteY39" fmla="*/ 78295 h 533400"/>
                <a:gd name="connsiteX40" fmla="*/ 292894 w 476250"/>
                <a:gd name="connsiteY40" fmla="*/ 72866 h 533400"/>
                <a:gd name="connsiteX41" fmla="*/ 298133 w 476250"/>
                <a:gd name="connsiteY41" fmla="*/ 75152 h 533400"/>
                <a:gd name="connsiteX42" fmla="*/ 310706 w 476250"/>
                <a:gd name="connsiteY42" fmla="*/ 74676 h 533400"/>
                <a:gd name="connsiteX43" fmla="*/ 328803 w 476250"/>
                <a:gd name="connsiteY43" fmla="*/ 67151 h 533400"/>
                <a:gd name="connsiteX44" fmla="*/ 353949 w 476250"/>
                <a:gd name="connsiteY44" fmla="*/ 76105 h 533400"/>
                <a:gd name="connsiteX45" fmla="*/ 353949 w 476250"/>
                <a:gd name="connsiteY45" fmla="*/ 78962 h 533400"/>
                <a:gd name="connsiteX46" fmla="*/ 389001 w 476250"/>
                <a:gd name="connsiteY46" fmla="*/ 71533 h 533400"/>
                <a:gd name="connsiteX47" fmla="*/ 387287 w 476250"/>
                <a:gd name="connsiteY47" fmla="*/ 80677 h 533400"/>
                <a:gd name="connsiteX48" fmla="*/ 382619 w 476250"/>
                <a:gd name="connsiteY48" fmla="*/ 86392 h 533400"/>
                <a:gd name="connsiteX49" fmla="*/ 361188 w 476250"/>
                <a:gd name="connsiteY49" fmla="*/ 98012 h 533400"/>
                <a:gd name="connsiteX50" fmla="*/ 344043 w 476250"/>
                <a:gd name="connsiteY50" fmla="*/ 103156 h 533400"/>
                <a:gd name="connsiteX51" fmla="*/ 343757 w 476250"/>
                <a:gd name="connsiteY51" fmla="*/ 109442 h 533400"/>
                <a:gd name="connsiteX52" fmla="*/ 337280 w 476250"/>
                <a:gd name="connsiteY52" fmla="*/ 113252 h 533400"/>
                <a:gd name="connsiteX53" fmla="*/ 336233 w 476250"/>
                <a:gd name="connsiteY53" fmla="*/ 110585 h 533400"/>
                <a:gd name="connsiteX54" fmla="*/ 332899 w 476250"/>
                <a:gd name="connsiteY54" fmla="*/ 112585 h 533400"/>
                <a:gd name="connsiteX55" fmla="*/ 319659 w 476250"/>
                <a:gd name="connsiteY55" fmla="*/ 126778 h 533400"/>
                <a:gd name="connsiteX56" fmla="*/ 337947 w 476250"/>
                <a:gd name="connsiteY56" fmla="*/ 161830 h 533400"/>
                <a:gd name="connsiteX57" fmla="*/ 347472 w 476250"/>
                <a:gd name="connsiteY57" fmla="*/ 159829 h 533400"/>
                <a:gd name="connsiteX58" fmla="*/ 344519 w 476250"/>
                <a:gd name="connsiteY58" fmla="*/ 164116 h 533400"/>
                <a:gd name="connsiteX59" fmla="*/ 346424 w 476250"/>
                <a:gd name="connsiteY59" fmla="*/ 172212 h 533400"/>
                <a:gd name="connsiteX60" fmla="*/ 351758 w 476250"/>
                <a:gd name="connsiteY60" fmla="*/ 175927 h 533400"/>
                <a:gd name="connsiteX61" fmla="*/ 354806 w 476250"/>
                <a:gd name="connsiteY61" fmla="*/ 171831 h 533400"/>
                <a:gd name="connsiteX62" fmla="*/ 365284 w 476250"/>
                <a:gd name="connsiteY62" fmla="*/ 175927 h 533400"/>
                <a:gd name="connsiteX63" fmla="*/ 366332 w 476250"/>
                <a:gd name="connsiteY63" fmla="*/ 174022 h 533400"/>
                <a:gd name="connsiteX64" fmla="*/ 377571 w 476250"/>
                <a:gd name="connsiteY64" fmla="*/ 180404 h 533400"/>
                <a:gd name="connsiteX65" fmla="*/ 379286 w 476250"/>
                <a:gd name="connsiteY65" fmla="*/ 190595 h 533400"/>
                <a:gd name="connsiteX66" fmla="*/ 368522 w 476250"/>
                <a:gd name="connsiteY66" fmla="*/ 199739 h 533400"/>
                <a:gd name="connsiteX67" fmla="*/ 377381 w 476250"/>
                <a:gd name="connsiteY67" fmla="*/ 220694 h 533400"/>
                <a:gd name="connsiteX68" fmla="*/ 385001 w 476250"/>
                <a:gd name="connsiteY68" fmla="*/ 227171 h 533400"/>
                <a:gd name="connsiteX69" fmla="*/ 394716 w 476250"/>
                <a:gd name="connsiteY69" fmla="*/ 222504 h 533400"/>
                <a:gd name="connsiteX70" fmla="*/ 391097 w 476250"/>
                <a:gd name="connsiteY70" fmla="*/ 208883 h 533400"/>
                <a:gd name="connsiteX71" fmla="*/ 394526 w 476250"/>
                <a:gd name="connsiteY71" fmla="*/ 208883 h 533400"/>
                <a:gd name="connsiteX72" fmla="*/ 393668 w 476250"/>
                <a:gd name="connsiteY72" fmla="*/ 204502 h 533400"/>
                <a:gd name="connsiteX73" fmla="*/ 409766 w 476250"/>
                <a:gd name="connsiteY73" fmla="*/ 196882 h 533400"/>
                <a:gd name="connsiteX74" fmla="*/ 420910 w 476250"/>
                <a:gd name="connsiteY74" fmla="*/ 186023 h 533400"/>
                <a:gd name="connsiteX75" fmla="*/ 446818 w 476250"/>
                <a:gd name="connsiteY75" fmla="*/ 174307 h 533400"/>
                <a:gd name="connsiteX76" fmla="*/ 436245 w 476250"/>
                <a:gd name="connsiteY76" fmla="*/ 191643 h 533400"/>
                <a:gd name="connsiteX77" fmla="*/ 439293 w 476250"/>
                <a:gd name="connsiteY77" fmla="*/ 199930 h 533400"/>
                <a:gd name="connsiteX78" fmla="*/ 446056 w 476250"/>
                <a:gd name="connsiteY78" fmla="*/ 198215 h 533400"/>
                <a:gd name="connsiteX79" fmla="*/ 456724 w 476250"/>
                <a:gd name="connsiteY79" fmla="*/ 227647 h 533400"/>
                <a:gd name="connsiteX80" fmla="*/ 449961 w 476250"/>
                <a:gd name="connsiteY80" fmla="*/ 238125 h 533400"/>
                <a:gd name="connsiteX81" fmla="*/ 448056 w 476250"/>
                <a:gd name="connsiteY81" fmla="*/ 258508 h 533400"/>
                <a:gd name="connsiteX82" fmla="*/ 445961 w 476250"/>
                <a:gd name="connsiteY82" fmla="*/ 258032 h 533400"/>
                <a:gd name="connsiteX83" fmla="*/ 445579 w 476250"/>
                <a:gd name="connsiteY83" fmla="*/ 276987 h 533400"/>
                <a:gd name="connsiteX84" fmla="*/ 435578 w 476250"/>
                <a:gd name="connsiteY84" fmla="*/ 279940 h 533400"/>
                <a:gd name="connsiteX85" fmla="*/ 437674 w 476250"/>
                <a:gd name="connsiteY85" fmla="*/ 300418 h 533400"/>
                <a:gd name="connsiteX86" fmla="*/ 451676 w 476250"/>
                <a:gd name="connsiteY86" fmla="*/ 299466 h 533400"/>
                <a:gd name="connsiteX87" fmla="*/ 452152 w 476250"/>
                <a:gd name="connsiteY87" fmla="*/ 296323 h 533400"/>
                <a:gd name="connsiteX88" fmla="*/ 462344 w 476250"/>
                <a:gd name="connsiteY88" fmla="*/ 298323 h 533400"/>
                <a:gd name="connsiteX89" fmla="*/ 463582 w 476250"/>
                <a:gd name="connsiteY89" fmla="*/ 308896 h 533400"/>
                <a:gd name="connsiteX90" fmla="*/ 475202 w 476250"/>
                <a:gd name="connsiteY90" fmla="*/ 310515 h 533400"/>
                <a:gd name="connsiteX91" fmla="*/ 465392 w 476250"/>
                <a:gd name="connsiteY91" fmla="*/ 350615 h 533400"/>
                <a:gd name="connsiteX92" fmla="*/ 454914 w 476250"/>
                <a:gd name="connsiteY92" fmla="*/ 350615 h 533400"/>
                <a:gd name="connsiteX93" fmla="*/ 449294 w 476250"/>
                <a:gd name="connsiteY93" fmla="*/ 355663 h 533400"/>
                <a:gd name="connsiteX94" fmla="*/ 427577 w 476250"/>
                <a:gd name="connsiteY94" fmla="*/ 388429 h 533400"/>
                <a:gd name="connsiteX95" fmla="*/ 422339 w 476250"/>
                <a:gd name="connsiteY95" fmla="*/ 384143 h 533400"/>
                <a:gd name="connsiteX96" fmla="*/ 420529 w 476250"/>
                <a:gd name="connsiteY96" fmla="*/ 392621 h 533400"/>
                <a:gd name="connsiteX97" fmla="*/ 412528 w 476250"/>
                <a:gd name="connsiteY97" fmla="*/ 391763 h 533400"/>
                <a:gd name="connsiteX98" fmla="*/ 411004 w 476250"/>
                <a:gd name="connsiteY98" fmla="*/ 389287 h 533400"/>
                <a:gd name="connsiteX99" fmla="*/ 405003 w 476250"/>
                <a:gd name="connsiteY99" fmla="*/ 396145 h 533400"/>
                <a:gd name="connsiteX100" fmla="*/ 401003 w 476250"/>
                <a:gd name="connsiteY100" fmla="*/ 391573 h 533400"/>
                <a:gd name="connsiteX101" fmla="*/ 386048 w 476250"/>
                <a:gd name="connsiteY101" fmla="*/ 408717 h 533400"/>
                <a:gd name="connsiteX102" fmla="*/ 383000 w 476250"/>
                <a:gd name="connsiteY102" fmla="*/ 419386 h 533400"/>
                <a:gd name="connsiteX103" fmla="*/ 363093 w 476250"/>
                <a:gd name="connsiteY103" fmla="*/ 419290 h 533400"/>
                <a:gd name="connsiteX104" fmla="*/ 360998 w 476250"/>
                <a:gd name="connsiteY104" fmla="*/ 427672 h 533400"/>
                <a:gd name="connsiteX105" fmla="*/ 353092 w 476250"/>
                <a:gd name="connsiteY105" fmla="*/ 427291 h 533400"/>
                <a:gd name="connsiteX106" fmla="*/ 353663 w 476250"/>
                <a:gd name="connsiteY106" fmla="*/ 431959 h 533400"/>
                <a:gd name="connsiteX107" fmla="*/ 346139 w 476250"/>
                <a:gd name="connsiteY107" fmla="*/ 433387 h 533400"/>
                <a:gd name="connsiteX108" fmla="*/ 347567 w 476250"/>
                <a:gd name="connsiteY108" fmla="*/ 414147 h 533400"/>
                <a:gd name="connsiteX109" fmla="*/ 316516 w 476250"/>
                <a:gd name="connsiteY109" fmla="*/ 413290 h 533400"/>
                <a:gd name="connsiteX110" fmla="*/ 308420 w 476250"/>
                <a:gd name="connsiteY110" fmla="*/ 409670 h 533400"/>
                <a:gd name="connsiteX111" fmla="*/ 282321 w 476250"/>
                <a:gd name="connsiteY111" fmla="*/ 416719 h 533400"/>
                <a:gd name="connsiteX112" fmla="*/ 283178 w 476250"/>
                <a:gd name="connsiteY112" fmla="*/ 426148 h 533400"/>
                <a:gd name="connsiteX113" fmla="*/ 278892 w 476250"/>
                <a:gd name="connsiteY113" fmla="*/ 426720 h 533400"/>
                <a:gd name="connsiteX114" fmla="*/ 279178 w 476250"/>
                <a:gd name="connsiteY114" fmla="*/ 429768 h 533400"/>
                <a:gd name="connsiteX115" fmla="*/ 271558 w 476250"/>
                <a:gd name="connsiteY115" fmla="*/ 430816 h 533400"/>
                <a:gd name="connsiteX116" fmla="*/ 273177 w 476250"/>
                <a:gd name="connsiteY116" fmla="*/ 446246 h 533400"/>
                <a:gd name="connsiteX117" fmla="*/ 279749 w 476250"/>
                <a:gd name="connsiteY117" fmla="*/ 469201 h 533400"/>
                <a:gd name="connsiteX118" fmla="*/ 286131 w 476250"/>
                <a:gd name="connsiteY118" fmla="*/ 473488 h 533400"/>
                <a:gd name="connsiteX119" fmla="*/ 289084 w 476250"/>
                <a:gd name="connsiteY119" fmla="*/ 479107 h 533400"/>
                <a:gd name="connsiteX120" fmla="*/ 258413 w 476250"/>
                <a:gd name="connsiteY120" fmla="*/ 497205 h 533400"/>
                <a:gd name="connsiteX121" fmla="*/ 260318 w 476250"/>
                <a:gd name="connsiteY121" fmla="*/ 500824 h 533400"/>
                <a:gd name="connsiteX122" fmla="*/ 252889 w 476250"/>
                <a:gd name="connsiteY122" fmla="*/ 510730 h 533400"/>
                <a:gd name="connsiteX123" fmla="*/ 256699 w 476250"/>
                <a:gd name="connsiteY123" fmla="*/ 516064 h 533400"/>
                <a:gd name="connsiteX124" fmla="*/ 236982 w 476250"/>
                <a:gd name="connsiteY124" fmla="*/ 514540 h 533400"/>
                <a:gd name="connsiteX125" fmla="*/ 228695 w 476250"/>
                <a:gd name="connsiteY125" fmla="*/ 510921 h 533400"/>
                <a:gd name="connsiteX126" fmla="*/ 222885 w 476250"/>
                <a:gd name="connsiteY126" fmla="*/ 514540 h 533400"/>
                <a:gd name="connsiteX127" fmla="*/ 217170 w 476250"/>
                <a:gd name="connsiteY127" fmla="*/ 513683 h 533400"/>
                <a:gd name="connsiteX128" fmla="*/ 211265 w 476250"/>
                <a:gd name="connsiteY128" fmla="*/ 521875 h 533400"/>
                <a:gd name="connsiteX129" fmla="*/ 205835 w 476250"/>
                <a:gd name="connsiteY129" fmla="*/ 518731 h 533400"/>
                <a:gd name="connsiteX130" fmla="*/ 203359 w 476250"/>
                <a:gd name="connsiteY130" fmla="*/ 507206 h 533400"/>
                <a:gd name="connsiteX131" fmla="*/ 187833 w 476250"/>
                <a:gd name="connsiteY131" fmla="*/ 501491 h 533400"/>
                <a:gd name="connsiteX132" fmla="*/ 195834 w 476250"/>
                <a:gd name="connsiteY132" fmla="*/ 507206 h 533400"/>
                <a:gd name="connsiteX133" fmla="*/ 198406 w 476250"/>
                <a:gd name="connsiteY133" fmla="*/ 517588 h 533400"/>
                <a:gd name="connsiteX134" fmla="*/ 205169 w 476250"/>
                <a:gd name="connsiteY134" fmla="*/ 523113 h 533400"/>
                <a:gd name="connsiteX135" fmla="*/ 199549 w 476250"/>
                <a:gd name="connsiteY135" fmla="*/ 524446 h 533400"/>
                <a:gd name="connsiteX136" fmla="*/ 192024 w 476250"/>
                <a:gd name="connsiteY136" fmla="*/ 519112 h 533400"/>
                <a:gd name="connsiteX137" fmla="*/ 182404 w 476250"/>
                <a:gd name="connsiteY137" fmla="*/ 523399 h 533400"/>
                <a:gd name="connsiteX138" fmla="*/ 178594 w 476250"/>
                <a:gd name="connsiteY138" fmla="*/ 519779 h 533400"/>
                <a:gd name="connsiteX139" fmla="*/ 179356 w 476250"/>
                <a:gd name="connsiteY139" fmla="*/ 517684 h 533400"/>
                <a:gd name="connsiteX140" fmla="*/ 172022 w 476250"/>
                <a:gd name="connsiteY140" fmla="*/ 515207 h 533400"/>
                <a:gd name="connsiteX141" fmla="*/ 164878 w 476250"/>
                <a:gd name="connsiteY141" fmla="*/ 503777 h 533400"/>
                <a:gd name="connsiteX142" fmla="*/ 168688 w 476250"/>
                <a:gd name="connsiteY142" fmla="*/ 498062 h 533400"/>
                <a:gd name="connsiteX143" fmla="*/ 170307 w 476250"/>
                <a:gd name="connsiteY143" fmla="*/ 484727 h 533400"/>
                <a:gd name="connsiteX144" fmla="*/ 156020 w 476250"/>
                <a:gd name="connsiteY144" fmla="*/ 477012 h 533400"/>
                <a:gd name="connsiteX145" fmla="*/ 151352 w 476250"/>
                <a:gd name="connsiteY145" fmla="*/ 482536 h 533400"/>
                <a:gd name="connsiteX146" fmla="*/ 141542 w 476250"/>
                <a:gd name="connsiteY146" fmla="*/ 485299 h 533400"/>
                <a:gd name="connsiteX147" fmla="*/ 138494 w 476250"/>
                <a:gd name="connsiteY147" fmla="*/ 472630 h 533400"/>
                <a:gd name="connsiteX148" fmla="*/ 125159 w 476250"/>
                <a:gd name="connsiteY148" fmla="*/ 447675 h 533400"/>
                <a:gd name="connsiteX149" fmla="*/ 110490 w 476250"/>
                <a:gd name="connsiteY149" fmla="*/ 448627 h 533400"/>
                <a:gd name="connsiteX150" fmla="*/ 111633 w 476250"/>
                <a:gd name="connsiteY150" fmla="*/ 430721 h 533400"/>
                <a:gd name="connsiteX151" fmla="*/ 92964 w 476250"/>
                <a:gd name="connsiteY151" fmla="*/ 438721 h 533400"/>
                <a:gd name="connsiteX152" fmla="*/ 89059 w 476250"/>
                <a:gd name="connsiteY152" fmla="*/ 427291 h 533400"/>
                <a:gd name="connsiteX153" fmla="*/ 84868 w 476250"/>
                <a:gd name="connsiteY153" fmla="*/ 427767 h 533400"/>
                <a:gd name="connsiteX154" fmla="*/ 84582 w 476250"/>
                <a:gd name="connsiteY154" fmla="*/ 425196 h 533400"/>
                <a:gd name="connsiteX155" fmla="*/ 92107 w 476250"/>
                <a:gd name="connsiteY155" fmla="*/ 424243 h 533400"/>
                <a:gd name="connsiteX156" fmla="*/ 126968 w 476250"/>
                <a:gd name="connsiteY156" fmla="*/ 425958 h 533400"/>
                <a:gd name="connsiteX157" fmla="*/ 128397 w 476250"/>
                <a:gd name="connsiteY157" fmla="*/ 414052 h 533400"/>
                <a:gd name="connsiteX158" fmla="*/ 142589 w 476250"/>
                <a:gd name="connsiteY158" fmla="*/ 409480 h 533400"/>
                <a:gd name="connsiteX159" fmla="*/ 153734 w 476250"/>
                <a:gd name="connsiteY159" fmla="*/ 410813 h 533400"/>
                <a:gd name="connsiteX160" fmla="*/ 154019 w 476250"/>
                <a:gd name="connsiteY160" fmla="*/ 405098 h 533400"/>
                <a:gd name="connsiteX161" fmla="*/ 159449 w 476250"/>
                <a:gd name="connsiteY161" fmla="*/ 398621 h 533400"/>
                <a:gd name="connsiteX162" fmla="*/ 138875 w 476250"/>
                <a:gd name="connsiteY162" fmla="*/ 390811 h 533400"/>
                <a:gd name="connsiteX163" fmla="*/ 131064 w 476250"/>
                <a:gd name="connsiteY163" fmla="*/ 359283 h 533400"/>
                <a:gd name="connsiteX164" fmla="*/ 122873 w 476250"/>
                <a:gd name="connsiteY164" fmla="*/ 344710 h 533400"/>
                <a:gd name="connsiteX165" fmla="*/ 108490 w 476250"/>
                <a:gd name="connsiteY165" fmla="*/ 306324 h 533400"/>
                <a:gd name="connsiteX166" fmla="*/ 105537 w 476250"/>
                <a:gd name="connsiteY166" fmla="*/ 307467 h 533400"/>
                <a:gd name="connsiteX167" fmla="*/ 100394 w 476250"/>
                <a:gd name="connsiteY167" fmla="*/ 289179 h 533400"/>
                <a:gd name="connsiteX168" fmla="*/ 98965 w 476250"/>
                <a:gd name="connsiteY168" fmla="*/ 279463 h 533400"/>
                <a:gd name="connsiteX169" fmla="*/ 102394 w 476250"/>
                <a:gd name="connsiteY169" fmla="*/ 272415 h 533400"/>
                <a:gd name="connsiteX170" fmla="*/ 101441 w 476250"/>
                <a:gd name="connsiteY170" fmla="*/ 252508 h 533400"/>
                <a:gd name="connsiteX171" fmla="*/ 95536 w 476250"/>
                <a:gd name="connsiteY171" fmla="*/ 234505 h 533400"/>
                <a:gd name="connsiteX172" fmla="*/ 86201 w 476250"/>
                <a:gd name="connsiteY172" fmla="*/ 224504 h 533400"/>
                <a:gd name="connsiteX173" fmla="*/ 86106 w 476250"/>
                <a:gd name="connsiteY173" fmla="*/ 220504 h 533400"/>
                <a:gd name="connsiteX174" fmla="*/ 87820 w 476250"/>
                <a:gd name="connsiteY174" fmla="*/ 207264 h 533400"/>
                <a:gd name="connsiteX175" fmla="*/ 94012 w 476250"/>
                <a:gd name="connsiteY175" fmla="*/ 207550 h 533400"/>
                <a:gd name="connsiteX176" fmla="*/ 94679 w 476250"/>
                <a:gd name="connsiteY176" fmla="*/ 201454 h 533400"/>
                <a:gd name="connsiteX177" fmla="*/ 97536 w 476250"/>
                <a:gd name="connsiteY177" fmla="*/ 201263 h 533400"/>
                <a:gd name="connsiteX178" fmla="*/ 101346 w 476250"/>
                <a:gd name="connsiteY178" fmla="*/ 175641 h 533400"/>
                <a:gd name="connsiteX179" fmla="*/ 100394 w 476250"/>
                <a:gd name="connsiteY179" fmla="*/ 151542 h 533400"/>
                <a:gd name="connsiteX180" fmla="*/ 87820 w 476250"/>
                <a:gd name="connsiteY180" fmla="*/ 146590 h 533400"/>
                <a:gd name="connsiteX181" fmla="*/ 86582 w 476250"/>
                <a:gd name="connsiteY181" fmla="*/ 143446 h 533400"/>
                <a:gd name="connsiteX182" fmla="*/ 84677 w 476250"/>
                <a:gd name="connsiteY182" fmla="*/ 148114 h 533400"/>
                <a:gd name="connsiteX183" fmla="*/ 79439 w 476250"/>
                <a:gd name="connsiteY183" fmla="*/ 147733 h 533400"/>
                <a:gd name="connsiteX184" fmla="*/ 42862 w 476250"/>
                <a:gd name="connsiteY184" fmla="*/ 137350 h 533400"/>
                <a:gd name="connsiteX185" fmla="*/ 46577 w 476250"/>
                <a:gd name="connsiteY185" fmla="*/ 127349 h 533400"/>
                <a:gd name="connsiteX186" fmla="*/ 39624 w 476250"/>
                <a:gd name="connsiteY186" fmla="*/ 116395 h 533400"/>
                <a:gd name="connsiteX187" fmla="*/ 45625 w 476250"/>
                <a:gd name="connsiteY187" fmla="*/ 107061 h 533400"/>
                <a:gd name="connsiteX188" fmla="*/ 35052 w 476250"/>
                <a:gd name="connsiteY188" fmla="*/ 100870 h 533400"/>
                <a:gd name="connsiteX189" fmla="*/ 32766 w 476250"/>
                <a:gd name="connsiteY189" fmla="*/ 94774 h 533400"/>
                <a:gd name="connsiteX190" fmla="*/ 25432 w 476250"/>
                <a:gd name="connsiteY190" fmla="*/ 97536 h 533400"/>
                <a:gd name="connsiteX191" fmla="*/ 9525 w 476250"/>
                <a:gd name="connsiteY191" fmla="*/ 87344 h 533400"/>
                <a:gd name="connsiteX192" fmla="*/ 14287 w 476250"/>
                <a:gd name="connsiteY192" fmla="*/ 76486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</a:cxnLst>
              <a:rect l="l" t="t" r="r" b="b"/>
              <a:pathLst>
                <a:path w="476250" h="533400">
                  <a:moveTo>
                    <a:pt x="14287" y="76486"/>
                  </a:moveTo>
                  <a:lnTo>
                    <a:pt x="22955" y="71723"/>
                  </a:lnTo>
                  <a:lnTo>
                    <a:pt x="21908" y="62865"/>
                  </a:lnTo>
                  <a:lnTo>
                    <a:pt x="25908" y="63627"/>
                  </a:lnTo>
                  <a:lnTo>
                    <a:pt x="32766" y="42481"/>
                  </a:lnTo>
                  <a:lnTo>
                    <a:pt x="41148" y="49530"/>
                  </a:lnTo>
                  <a:lnTo>
                    <a:pt x="43720" y="44767"/>
                  </a:lnTo>
                  <a:lnTo>
                    <a:pt x="46577" y="11144"/>
                  </a:lnTo>
                  <a:lnTo>
                    <a:pt x="50483" y="9525"/>
                  </a:lnTo>
                  <a:lnTo>
                    <a:pt x="54864" y="19812"/>
                  </a:lnTo>
                  <a:lnTo>
                    <a:pt x="58769" y="18002"/>
                  </a:lnTo>
                  <a:lnTo>
                    <a:pt x="61817" y="25717"/>
                  </a:lnTo>
                  <a:lnTo>
                    <a:pt x="56007" y="28289"/>
                  </a:lnTo>
                  <a:lnTo>
                    <a:pt x="68199" y="29718"/>
                  </a:lnTo>
                  <a:lnTo>
                    <a:pt x="71819" y="23431"/>
                  </a:lnTo>
                  <a:lnTo>
                    <a:pt x="86868" y="28194"/>
                  </a:lnTo>
                  <a:lnTo>
                    <a:pt x="109728" y="55531"/>
                  </a:lnTo>
                  <a:lnTo>
                    <a:pt x="114300" y="53721"/>
                  </a:lnTo>
                  <a:lnTo>
                    <a:pt x="119348" y="55721"/>
                  </a:lnTo>
                  <a:lnTo>
                    <a:pt x="150781" y="24479"/>
                  </a:lnTo>
                  <a:lnTo>
                    <a:pt x="172688" y="29623"/>
                  </a:lnTo>
                  <a:lnTo>
                    <a:pt x="186500" y="47911"/>
                  </a:lnTo>
                  <a:lnTo>
                    <a:pt x="175546" y="57055"/>
                  </a:lnTo>
                  <a:lnTo>
                    <a:pt x="177641" y="63436"/>
                  </a:lnTo>
                  <a:lnTo>
                    <a:pt x="188786" y="57150"/>
                  </a:lnTo>
                  <a:lnTo>
                    <a:pt x="192119" y="69628"/>
                  </a:lnTo>
                  <a:lnTo>
                    <a:pt x="189548" y="55531"/>
                  </a:lnTo>
                  <a:lnTo>
                    <a:pt x="196501" y="51530"/>
                  </a:lnTo>
                  <a:lnTo>
                    <a:pt x="200311" y="65151"/>
                  </a:lnTo>
                  <a:lnTo>
                    <a:pt x="197549" y="75438"/>
                  </a:lnTo>
                  <a:lnTo>
                    <a:pt x="194405" y="77629"/>
                  </a:lnTo>
                  <a:lnTo>
                    <a:pt x="196025" y="83439"/>
                  </a:lnTo>
                  <a:lnTo>
                    <a:pt x="202597" y="73438"/>
                  </a:lnTo>
                  <a:lnTo>
                    <a:pt x="228219" y="49816"/>
                  </a:lnTo>
                  <a:lnTo>
                    <a:pt x="238697" y="60103"/>
                  </a:lnTo>
                  <a:lnTo>
                    <a:pt x="243554" y="69723"/>
                  </a:lnTo>
                  <a:lnTo>
                    <a:pt x="257080" y="52864"/>
                  </a:lnTo>
                  <a:lnTo>
                    <a:pt x="262604" y="53816"/>
                  </a:lnTo>
                  <a:lnTo>
                    <a:pt x="269843" y="62484"/>
                  </a:lnTo>
                  <a:lnTo>
                    <a:pt x="277559" y="78295"/>
                  </a:lnTo>
                  <a:lnTo>
                    <a:pt x="292894" y="72866"/>
                  </a:lnTo>
                  <a:lnTo>
                    <a:pt x="298133" y="75152"/>
                  </a:lnTo>
                  <a:lnTo>
                    <a:pt x="310706" y="74676"/>
                  </a:lnTo>
                  <a:lnTo>
                    <a:pt x="328803" y="67151"/>
                  </a:lnTo>
                  <a:lnTo>
                    <a:pt x="353949" y="76105"/>
                  </a:lnTo>
                  <a:lnTo>
                    <a:pt x="353949" y="78962"/>
                  </a:lnTo>
                  <a:lnTo>
                    <a:pt x="389001" y="71533"/>
                  </a:lnTo>
                  <a:lnTo>
                    <a:pt x="387287" y="80677"/>
                  </a:lnTo>
                  <a:lnTo>
                    <a:pt x="382619" y="86392"/>
                  </a:lnTo>
                  <a:lnTo>
                    <a:pt x="361188" y="98012"/>
                  </a:lnTo>
                  <a:lnTo>
                    <a:pt x="344043" y="103156"/>
                  </a:lnTo>
                  <a:lnTo>
                    <a:pt x="343757" y="109442"/>
                  </a:lnTo>
                  <a:lnTo>
                    <a:pt x="337280" y="113252"/>
                  </a:lnTo>
                  <a:lnTo>
                    <a:pt x="336233" y="110585"/>
                  </a:lnTo>
                  <a:lnTo>
                    <a:pt x="332899" y="112585"/>
                  </a:lnTo>
                  <a:lnTo>
                    <a:pt x="319659" y="126778"/>
                  </a:lnTo>
                  <a:lnTo>
                    <a:pt x="337947" y="161830"/>
                  </a:lnTo>
                  <a:lnTo>
                    <a:pt x="347472" y="159829"/>
                  </a:lnTo>
                  <a:lnTo>
                    <a:pt x="344519" y="164116"/>
                  </a:lnTo>
                  <a:lnTo>
                    <a:pt x="346424" y="172212"/>
                  </a:lnTo>
                  <a:lnTo>
                    <a:pt x="351758" y="175927"/>
                  </a:lnTo>
                  <a:lnTo>
                    <a:pt x="354806" y="171831"/>
                  </a:lnTo>
                  <a:lnTo>
                    <a:pt x="365284" y="175927"/>
                  </a:lnTo>
                  <a:lnTo>
                    <a:pt x="366332" y="174022"/>
                  </a:lnTo>
                  <a:lnTo>
                    <a:pt x="377571" y="180404"/>
                  </a:lnTo>
                  <a:lnTo>
                    <a:pt x="379286" y="190595"/>
                  </a:lnTo>
                  <a:lnTo>
                    <a:pt x="368522" y="199739"/>
                  </a:lnTo>
                  <a:lnTo>
                    <a:pt x="377381" y="220694"/>
                  </a:lnTo>
                  <a:lnTo>
                    <a:pt x="385001" y="227171"/>
                  </a:lnTo>
                  <a:lnTo>
                    <a:pt x="394716" y="222504"/>
                  </a:lnTo>
                  <a:lnTo>
                    <a:pt x="391097" y="208883"/>
                  </a:lnTo>
                  <a:lnTo>
                    <a:pt x="394526" y="208883"/>
                  </a:lnTo>
                  <a:lnTo>
                    <a:pt x="393668" y="204502"/>
                  </a:lnTo>
                  <a:lnTo>
                    <a:pt x="409766" y="196882"/>
                  </a:lnTo>
                  <a:lnTo>
                    <a:pt x="420910" y="186023"/>
                  </a:lnTo>
                  <a:lnTo>
                    <a:pt x="446818" y="174307"/>
                  </a:lnTo>
                  <a:lnTo>
                    <a:pt x="436245" y="191643"/>
                  </a:lnTo>
                  <a:lnTo>
                    <a:pt x="439293" y="199930"/>
                  </a:lnTo>
                  <a:lnTo>
                    <a:pt x="446056" y="198215"/>
                  </a:lnTo>
                  <a:lnTo>
                    <a:pt x="456724" y="227647"/>
                  </a:lnTo>
                  <a:lnTo>
                    <a:pt x="449961" y="238125"/>
                  </a:lnTo>
                  <a:lnTo>
                    <a:pt x="448056" y="258508"/>
                  </a:lnTo>
                  <a:lnTo>
                    <a:pt x="445961" y="258032"/>
                  </a:lnTo>
                  <a:lnTo>
                    <a:pt x="445579" y="276987"/>
                  </a:lnTo>
                  <a:lnTo>
                    <a:pt x="435578" y="279940"/>
                  </a:lnTo>
                  <a:lnTo>
                    <a:pt x="437674" y="300418"/>
                  </a:lnTo>
                  <a:lnTo>
                    <a:pt x="451676" y="299466"/>
                  </a:lnTo>
                  <a:lnTo>
                    <a:pt x="452152" y="296323"/>
                  </a:lnTo>
                  <a:lnTo>
                    <a:pt x="462344" y="298323"/>
                  </a:lnTo>
                  <a:lnTo>
                    <a:pt x="463582" y="308896"/>
                  </a:lnTo>
                  <a:lnTo>
                    <a:pt x="475202" y="310515"/>
                  </a:lnTo>
                  <a:lnTo>
                    <a:pt x="465392" y="350615"/>
                  </a:lnTo>
                  <a:lnTo>
                    <a:pt x="454914" y="350615"/>
                  </a:lnTo>
                  <a:lnTo>
                    <a:pt x="449294" y="355663"/>
                  </a:lnTo>
                  <a:lnTo>
                    <a:pt x="427577" y="388429"/>
                  </a:lnTo>
                  <a:lnTo>
                    <a:pt x="422339" y="384143"/>
                  </a:lnTo>
                  <a:lnTo>
                    <a:pt x="420529" y="392621"/>
                  </a:lnTo>
                  <a:lnTo>
                    <a:pt x="412528" y="391763"/>
                  </a:lnTo>
                  <a:lnTo>
                    <a:pt x="411004" y="389287"/>
                  </a:lnTo>
                  <a:lnTo>
                    <a:pt x="405003" y="396145"/>
                  </a:lnTo>
                  <a:lnTo>
                    <a:pt x="401003" y="391573"/>
                  </a:lnTo>
                  <a:lnTo>
                    <a:pt x="386048" y="408717"/>
                  </a:lnTo>
                  <a:lnTo>
                    <a:pt x="383000" y="419386"/>
                  </a:lnTo>
                  <a:lnTo>
                    <a:pt x="363093" y="419290"/>
                  </a:lnTo>
                  <a:lnTo>
                    <a:pt x="360998" y="427672"/>
                  </a:lnTo>
                  <a:lnTo>
                    <a:pt x="353092" y="427291"/>
                  </a:lnTo>
                  <a:lnTo>
                    <a:pt x="353663" y="431959"/>
                  </a:lnTo>
                  <a:lnTo>
                    <a:pt x="346139" y="433387"/>
                  </a:lnTo>
                  <a:lnTo>
                    <a:pt x="347567" y="414147"/>
                  </a:lnTo>
                  <a:lnTo>
                    <a:pt x="316516" y="413290"/>
                  </a:lnTo>
                  <a:lnTo>
                    <a:pt x="308420" y="409670"/>
                  </a:lnTo>
                  <a:lnTo>
                    <a:pt x="282321" y="416719"/>
                  </a:lnTo>
                  <a:lnTo>
                    <a:pt x="283178" y="426148"/>
                  </a:lnTo>
                  <a:lnTo>
                    <a:pt x="278892" y="426720"/>
                  </a:lnTo>
                  <a:lnTo>
                    <a:pt x="279178" y="429768"/>
                  </a:lnTo>
                  <a:lnTo>
                    <a:pt x="271558" y="430816"/>
                  </a:lnTo>
                  <a:lnTo>
                    <a:pt x="273177" y="446246"/>
                  </a:lnTo>
                  <a:lnTo>
                    <a:pt x="279749" y="469201"/>
                  </a:lnTo>
                  <a:lnTo>
                    <a:pt x="286131" y="473488"/>
                  </a:lnTo>
                  <a:lnTo>
                    <a:pt x="289084" y="479107"/>
                  </a:lnTo>
                  <a:lnTo>
                    <a:pt x="258413" y="497205"/>
                  </a:lnTo>
                  <a:lnTo>
                    <a:pt x="260318" y="500824"/>
                  </a:lnTo>
                  <a:lnTo>
                    <a:pt x="252889" y="510730"/>
                  </a:lnTo>
                  <a:lnTo>
                    <a:pt x="256699" y="516064"/>
                  </a:lnTo>
                  <a:lnTo>
                    <a:pt x="236982" y="514540"/>
                  </a:lnTo>
                  <a:lnTo>
                    <a:pt x="228695" y="510921"/>
                  </a:lnTo>
                  <a:lnTo>
                    <a:pt x="222885" y="514540"/>
                  </a:lnTo>
                  <a:lnTo>
                    <a:pt x="217170" y="513683"/>
                  </a:lnTo>
                  <a:lnTo>
                    <a:pt x="211265" y="521875"/>
                  </a:lnTo>
                  <a:lnTo>
                    <a:pt x="205835" y="518731"/>
                  </a:lnTo>
                  <a:lnTo>
                    <a:pt x="203359" y="507206"/>
                  </a:lnTo>
                  <a:lnTo>
                    <a:pt x="187833" y="501491"/>
                  </a:lnTo>
                  <a:lnTo>
                    <a:pt x="195834" y="507206"/>
                  </a:lnTo>
                  <a:lnTo>
                    <a:pt x="198406" y="517588"/>
                  </a:lnTo>
                  <a:lnTo>
                    <a:pt x="205169" y="523113"/>
                  </a:lnTo>
                  <a:lnTo>
                    <a:pt x="199549" y="524446"/>
                  </a:lnTo>
                  <a:lnTo>
                    <a:pt x="192024" y="519112"/>
                  </a:lnTo>
                  <a:lnTo>
                    <a:pt x="182404" y="523399"/>
                  </a:lnTo>
                  <a:lnTo>
                    <a:pt x="178594" y="519779"/>
                  </a:lnTo>
                  <a:lnTo>
                    <a:pt x="179356" y="517684"/>
                  </a:lnTo>
                  <a:lnTo>
                    <a:pt x="172022" y="515207"/>
                  </a:lnTo>
                  <a:lnTo>
                    <a:pt x="164878" y="503777"/>
                  </a:lnTo>
                  <a:lnTo>
                    <a:pt x="168688" y="498062"/>
                  </a:lnTo>
                  <a:lnTo>
                    <a:pt x="170307" y="484727"/>
                  </a:lnTo>
                  <a:lnTo>
                    <a:pt x="156020" y="477012"/>
                  </a:lnTo>
                  <a:lnTo>
                    <a:pt x="151352" y="482536"/>
                  </a:lnTo>
                  <a:lnTo>
                    <a:pt x="141542" y="485299"/>
                  </a:lnTo>
                  <a:lnTo>
                    <a:pt x="138494" y="472630"/>
                  </a:lnTo>
                  <a:lnTo>
                    <a:pt x="125159" y="447675"/>
                  </a:lnTo>
                  <a:lnTo>
                    <a:pt x="110490" y="448627"/>
                  </a:lnTo>
                  <a:lnTo>
                    <a:pt x="111633" y="430721"/>
                  </a:lnTo>
                  <a:lnTo>
                    <a:pt x="92964" y="438721"/>
                  </a:lnTo>
                  <a:lnTo>
                    <a:pt x="89059" y="427291"/>
                  </a:lnTo>
                  <a:lnTo>
                    <a:pt x="84868" y="427767"/>
                  </a:lnTo>
                  <a:lnTo>
                    <a:pt x="84582" y="425196"/>
                  </a:lnTo>
                  <a:lnTo>
                    <a:pt x="92107" y="424243"/>
                  </a:lnTo>
                  <a:lnTo>
                    <a:pt x="126968" y="425958"/>
                  </a:lnTo>
                  <a:lnTo>
                    <a:pt x="128397" y="414052"/>
                  </a:lnTo>
                  <a:lnTo>
                    <a:pt x="142589" y="409480"/>
                  </a:lnTo>
                  <a:lnTo>
                    <a:pt x="153734" y="410813"/>
                  </a:lnTo>
                  <a:lnTo>
                    <a:pt x="154019" y="405098"/>
                  </a:lnTo>
                  <a:lnTo>
                    <a:pt x="159449" y="398621"/>
                  </a:lnTo>
                  <a:lnTo>
                    <a:pt x="138875" y="390811"/>
                  </a:lnTo>
                  <a:lnTo>
                    <a:pt x="131064" y="359283"/>
                  </a:lnTo>
                  <a:lnTo>
                    <a:pt x="122873" y="344710"/>
                  </a:lnTo>
                  <a:lnTo>
                    <a:pt x="108490" y="306324"/>
                  </a:lnTo>
                  <a:lnTo>
                    <a:pt x="105537" y="307467"/>
                  </a:lnTo>
                  <a:lnTo>
                    <a:pt x="100394" y="289179"/>
                  </a:lnTo>
                  <a:lnTo>
                    <a:pt x="98965" y="279463"/>
                  </a:lnTo>
                  <a:lnTo>
                    <a:pt x="102394" y="272415"/>
                  </a:lnTo>
                  <a:lnTo>
                    <a:pt x="101441" y="252508"/>
                  </a:lnTo>
                  <a:lnTo>
                    <a:pt x="95536" y="234505"/>
                  </a:lnTo>
                  <a:lnTo>
                    <a:pt x="86201" y="224504"/>
                  </a:lnTo>
                  <a:lnTo>
                    <a:pt x="86106" y="220504"/>
                  </a:lnTo>
                  <a:lnTo>
                    <a:pt x="87820" y="207264"/>
                  </a:lnTo>
                  <a:lnTo>
                    <a:pt x="94012" y="207550"/>
                  </a:lnTo>
                  <a:lnTo>
                    <a:pt x="94679" y="201454"/>
                  </a:lnTo>
                  <a:lnTo>
                    <a:pt x="97536" y="201263"/>
                  </a:lnTo>
                  <a:lnTo>
                    <a:pt x="101346" y="175641"/>
                  </a:lnTo>
                  <a:lnTo>
                    <a:pt x="100394" y="151542"/>
                  </a:lnTo>
                  <a:lnTo>
                    <a:pt x="87820" y="146590"/>
                  </a:lnTo>
                  <a:lnTo>
                    <a:pt x="86582" y="143446"/>
                  </a:lnTo>
                  <a:lnTo>
                    <a:pt x="84677" y="148114"/>
                  </a:lnTo>
                  <a:lnTo>
                    <a:pt x="79439" y="147733"/>
                  </a:lnTo>
                  <a:lnTo>
                    <a:pt x="42862" y="137350"/>
                  </a:lnTo>
                  <a:lnTo>
                    <a:pt x="46577" y="127349"/>
                  </a:lnTo>
                  <a:lnTo>
                    <a:pt x="39624" y="116395"/>
                  </a:lnTo>
                  <a:lnTo>
                    <a:pt x="45625" y="107061"/>
                  </a:lnTo>
                  <a:lnTo>
                    <a:pt x="35052" y="100870"/>
                  </a:lnTo>
                  <a:lnTo>
                    <a:pt x="32766" y="94774"/>
                  </a:lnTo>
                  <a:lnTo>
                    <a:pt x="25432" y="97536"/>
                  </a:lnTo>
                  <a:lnTo>
                    <a:pt x="9525" y="87344"/>
                  </a:lnTo>
                  <a:lnTo>
                    <a:pt x="14287" y="764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7" name="Freihandform: Form 186">
              <a:extLst>
                <a:ext uri="{FF2B5EF4-FFF2-40B4-BE49-F238E27FC236}">
                  <a16:creationId xmlns:a16="http://schemas.microsoft.com/office/drawing/2014/main" id="{569685F8-8392-46C2-869A-672127093A0C}"/>
                </a:ext>
              </a:extLst>
            </p:cNvPr>
            <p:cNvSpPr/>
            <p:nvPr/>
          </p:nvSpPr>
          <p:spPr>
            <a:xfrm>
              <a:off x="1520022" y="2552979"/>
              <a:ext cx="465300" cy="435600"/>
            </a:xfrm>
            <a:custGeom>
              <a:avLst/>
              <a:gdLst>
                <a:gd name="connsiteX0" fmla="*/ 245459 w 895350"/>
                <a:gd name="connsiteY0" fmla="*/ 820484 h 838200"/>
                <a:gd name="connsiteX1" fmla="*/ 241078 w 895350"/>
                <a:gd name="connsiteY1" fmla="*/ 789337 h 838200"/>
                <a:gd name="connsiteX2" fmla="*/ 237744 w 895350"/>
                <a:gd name="connsiteY2" fmla="*/ 789051 h 838200"/>
                <a:gd name="connsiteX3" fmla="*/ 236696 w 895350"/>
                <a:gd name="connsiteY3" fmla="*/ 780383 h 838200"/>
                <a:gd name="connsiteX4" fmla="*/ 234600 w 895350"/>
                <a:gd name="connsiteY4" fmla="*/ 780860 h 838200"/>
                <a:gd name="connsiteX5" fmla="*/ 231934 w 895350"/>
                <a:gd name="connsiteY5" fmla="*/ 756571 h 838200"/>
                <a:gd name="connsiteX6" fmla="*/ 258889 w 895350"/>
                <a:gd name="connsiteY6" fmla="*/ 747046 h 838200"/>
                <a:gd name="connsiteX7" fmla="*/ 258223 w 895350"/>
                <a:gd name="connsiteY7" fmla="*/ 743808 h 838200"/>
                <a:gd name="connsiteX8" fmla="*/ 261842 w 895350"/>
                <a:gd name="connsiteY8" fmla="*/ 741617 h 838200"/>
                <a:gd name="connsiteX9" fmla="*/ 274129 w 895350"/>
                <a:gd name="connsiteY9" fmla="*/ 737902 h 838200"/>
                <a:gd name="connsiteX10" fmla="*/ 295370 w 895350"/>
                <a:gd name="connsiteY10" fmla="*/ 721995 h 838200"/>
                <a:gd name="connsiteX11" fmla="*/ 294322 w 895350"/>
                <a:gd name="connsiteY11" fmla="*/ 719804 h 838200"/>
                <a:gd name="connsiteX12" fmla="*/ 308705 w 895350"/>
                <a:gd name="connsiteY12" fmla="*/ 713042 h 838200"/>
                <a:gd name="connsiteX13" fmla="*/ 319945 w 895350"/>
                <a:gd name="connsiteY13" fmla="*/ 702659 h 838200"/>
                <a:gd name="connsiteX14" fmla="*/ 318135 w 895350"/>
                <a:gd name="connsiteY14" fmla="*/ 695516 h 838200"/>
                <a:gd name="connsiteX15" fmla="*/ 313944 w 895350"/>
                <a:gd name="connsiteY15" fmla="*/ 695706 h 838200"/>
                <a:gd name="connsiteX16" fmla="*/ 315182 w 895350"/>
                <a:gd name="connsiteY16" fmla="*/ 686943 h 838200"/>
                <a:gd name="connsiteX17" fmla="*/ 311563 w 895350"/>
                <a:gd name="connsiteY17" fmla="*/ 669608 h 838200"/>
                <a:gd name="connsiteX18" fmla="*/ 308800 w 895350"/>
                <a:gd name="connsiteY18" fmla="*/ 670084 h 838200"/>
                <a:gd name="connsiteX19" fmla="*/ 302990 w 895350"/>
                <a:gd name="connsiteY19" fmla="*/ 647605 h 838200"/>
                <a:gd name="connsiteX20" fmla="*/ 295561 w 895350"/>
                <a:gd name="connsiteY20" fmla="*/ 650081 h 838200"/>
                <a:gd name="connsiteX21" fmla="*/ 294608 w 895350"/>
                <a:gd name="connsiteY21" fmla="*/ 647319 h 838200"/>
                <a:gd name="connsiteX22" fmla="*/ 298894 w 895350"/>
                <a:gd name="connsiteY22" fmla="*/ 643414 h 838200"/>
                <a:gd name="connsiteX23" fmla="*/ 296608 w 895350"/>
                <a:gd name="connsiteY23" fmla="*/ 637318 h 838200"/>
                <a:gd name="connsiteX24" fmla="*/ 292798 w 895350"/>
                <a:gd name="connsiteY24" fmla="*/ 638270 h 838200"/>
                <a:gd name="connsiteX25" fmla="*/ 290989 w 895350"/>
                <a:gd name="connsiteY25" fmla="*/ 632270 h 838200"/>
                <a:gd name="connsiteX26" fmla="*/ 285655 w 895350"/>
                <a:gd name="connsiteY26" fmla="*/ 633889 h 838200"/>
                <a:gd name="connsiteX27" fmla="*/ 279463 w 895350"/>
                <a:gd name="connsiteY27" fmla="*/ 615125 h 838200"/>
                <a:gd name="connsiteX28" fmla="*/ 270510 w 895350"/>
                <a:gd name="connsiteY28" fmla="*/ 615887 h 838200"/>
                <a:gd name="connsiteX29" fmla="*/ 270605 w 895350"/>
                <a:gd name="connsiteY29" fmla="*/ 613886 h 838200"/>
                <a:gd name="connsiteX30" fmla="*/ 267081 w 895350"/>
                <a:gd name="connsiteY30" fmla="*/ 613791 h 838200"/>
                <a:gd name="connsiteX31" fmla="*/ 266795 w 895350"/>
                <a:gd name="connsiteY31" fmla="*/ 609886 h 838200"/>
                <a:gd name="connsiteX32" fmla="*/ 255556 w 895350"/>
                <a:gd name="connsiteY32" fmla="*/ 609029 h 838200"/>
                <a:gd name="connsiteX33" fmla="*/ 254413 w 895350"/>
                <a:gd name="connsiteY33" fmla="*/ 602837 h 838200"/>
                <a:gd name="connsiteX34" fmla="*/ 245554 w 895350"/>
                <a:gd name="connsiteY34" fmla="*/ 594170 h 838200"/>
                <a:gd name="connsiteX35" fmla="*/ 219837 w 895350"/>
                <a:gd name="connsiteY35" fmla="*/ 599408 h 838200"/>
                <a:gd name="connsiteX36" fmla="*/ 220504 w 895350"/>
                <a:gd name="connsiteY36" fmla="*/ 602742 h 838200"/>
                <a:gd name="connsiteX37" fmla="*/ 216694 w 895350"/>
                <a:gd name="connsiteY37" fmla="*/ 603790 h 838200"/>
                <a:gd name="connsiteX38" fmla="*/ 218694 w 895350"/>
                <a:gd name="connsiteY38" fmla="*/ 612172 h 838200"/>
                <a:gd name="connsiteX39" fmla="*/ 189357 w 895350"/>
                <a:gd name="connsiteY39" fmla="*/ 622840 h 838200"/>
                <a:gd name="connsiteX40" fmla="*/ 187833 w 895350"/>
                <a:gd name="connsiteY40" fmla="*/ 615982 h 838200"/>
                <a:gd name="connsiteX41" fmla="*/ 174307 w 895350"/>
                <a:gd name="connsiteY41" fmla="*/ 620840 h 838200"/>
                <a:gd name="connsiteX42" fmla="*/ 142304 w 895350"/>
                <a:gd name="connsiteY42" fmla="*/ 621792 h 838200"/>
                <a:gd name="connsiteX43" fmla="*/ 138779 w 895350"/>
                <a:gd name="connsiteY43" fmla="*/ 606552 h 838200"/>
                <a:gd name="connsiteX44" fmla="*/ 132588 w 895350"/>
                <a:gd name="connsiteY44" fmla="*/ 607504 h 838200"/>
                <a:gd name="connsiteX45" fmla="*/ 129445 w 895350"/>
                <a:gd name="connsiteY45" fmla="*/ 574834 h 838200"/>
                <a:gd name="connsiteX46" fmla="*/ 121920 w 895350"/>
                <a:gd name="connsiteY46" fmla="*/ 538544 h 838200"/>
                <a:gd name="connsiteX47" fmla="*/ 93440 w 895350"/>
                <a:gd name="connsiteY47" fmla="*/ 536829 h 838200"/>
                <a:gd name="connsiteX48" fmla="*/ 77914 w 895350"/>
                <a:gd name="connsiteY48" fmla="*/ 528828 h 838200"/>
                <a:gd name="connsiteX49" fmla="*/ 74485 w 895350"/>
                <a:gd name="connsiteY49" fmla="*/ 545497 h 838200"/>
                <a:gd name="connsiteX50" fmla="*/ 65246 w 895350"/>
                <a:gd name="connsiteY50" fmla="*/ 543496 h 838200"/>
                <a:gd name="connsiteX51" fmla="*/ 63913 w 895350"/>
                <a:gd name="connsiteY51" fmla="*/ 520256 h 838200"/>
                <a:gd name="connsiteX52" fmla="*/ 42672 w 895350"/>
                <a:gd name="connsiteY52" fmla="*/ 522732 h 838200"/>
                <a:gd name="connsiteX53" fmla="*/ 43529 w 895350"/>
                <a:gd name="connsiteY53" fmla="*/ 507016 h 838200"/>
                <a:gd name="connsiteX54" fmla="*/ 47625 w 895350"/>
                <a:gd name="connsiteY54" fmla="*/ 506444 h 838200"/>
                <a:gd name="connsiteX55" fmla="*/ 37433 w 895350"/>
                <a:gd name="connsiteY55" fmla="*/ 467582 h 838200"/>
                <a:gd name="connsiteX56" fmla="*/ 63913 w 895350"/>
                <a:gd name="connsiteY56" fmla="*/ 456724 h 838200"/>
                <a:gd name="connsiteX57" fmla="*/ 80867 w 895350"/>
                <a:gd name="connsiteY57" fmla="*/ 445008 h 838200"/>
                <a:gd name="connsiteX58" fmla="*/ 97345 w 895350"/>
                <a:gd name="connsiteY58" fmla="*/ 421862 h 838200"/>
                <a:gd name="connsiteX59" fmla="*/ 114300 w 895350"/>
                <a:gd name="connsiteY59" fmla="*/ 410337 h 838200"/>
                <a:gd name="connsiteX60" fmla="*/ 96107 w 895350"/>
                <a:gd name="connsiteY60" fmla="*/ 369665 h 838200"/>
                <a:gd name="connsiteX61" fmla="*/ 92773 w 895350"/>
                <a:gd name="connsiteY61" fmla="*/ 370427 h 838200"/>
                <a:gd name="connsiteX62" fmla="*/ 89916 w 895350"/>
                <a:gd name="connsiteY62" fmla="*/ 365379 h 838200"/>
                <a:gd name="connsiteX63" fmla="*/ 80486 w 895350"/>
                <a:gd name="connsiteY63" fmla="*/ 366903 h 838200"/>
                <a:gd name="connsiteX64" fmla="*/ 79248 w 895350"/>
                <a:gd name="connsiteY64" fmla="*/ 363379 h 838200"/>
                <a:gd name="connsiteX65" fmla="*/ 57340 w 895350"/>
                <a:gd name="connsiteY65" fmla="*/ 368522 h 838200"/>
                <a:gd name="connsiteX66" fmla="*/ 55531 w 895350"/>
                <a:gd name="connsiteY66" fmla="*/ 364712 h 838200"/>
                <a:gd name="connsiteX67" fmla="*/ 42672 w 895350"/>
                <a:gd name="connsiteY67" fmla="*/ 368332 h 838200"/>
                <a:gd name="connsiteX68" fmla="*/ 40481 w 895350"/>
                <a:gd name="connsiteY68" fmla="*/ 364427 h 838200"/>
                <a:gd name="connsiteX69" fmla="*/ 36385 w 895350"/>
                <a:gd name="connsiteY69" fmla="*/ 366617 h 838200"/>
                <a:gd name="connsiteX70" fmla="*/ 33147 w 895350"/>
                <a:gd name="connsiteY70" fmla="*/ 362998 h 838200"/>
                <a:gd name="connsiteX71" fmla="*/ 17335 w 895350"/>
                <a:gd name="connsiteY71" fmla="*/ 312039 h 838200"/>
                <a:gd name="connsiteX72" fmla="*/ 9525 w 895350"/>
                <a:gd name="connsiteY72" fmla="*/ 258032 h 838200"/>
                <a:gd name="connsiteX73" fmla="*/ 30480 w 895350"/>
                <a:gd name="connsiteY73" fmla="*/ 253556 h 838200"/>
                <a:gd name="connsiteX74" fmla="*/ 46387 w 895350"/>
                <a:gd name="connsiteY74" fmla="*/ 247745 h 838200"/>
                <a:gd name="connsiteX75" fmla="*/ 67532 w 895350"/>
                <a:gd name="connsiteY75" fmla="*/ 246221 h 838200"/>
                <a:gd name="connsiteX76" fmla="*/ 81153 w 895350"/>
                <a:gd name="connsiteY76" fmla="*/ 249745 h 838200"/>
                <a:gd name="connsiteX77" fmla="*/ 83725 w 895350"/>
                <a:gd name="connsiteY77" fmla="*/ 258699 h 838200"/>
                <a:gd name="connsiteX78" fmla="*/ 109537 w 895350"/>
                <a:gd name="connsiteY78" fmla="*/ 262509 h 838200"/>
                <a:gd name="connsiteX79" fmla="*/ 120872 w 895350"/>
                <a:gd name="connsiteY79" fmla="*/ 261461 h 838200"/>
                <a:gd name="connsiteX80" fmla="*/ 128016 w 895350"/>
                <a:gd name="connsiteY80" fmla="*/ 257746 h 838200"/>
                <a:gd name="connsiteX81" fmla="*/ 145447 w 895350"/>
                <a:gd name="connsiteY81" fmla="*/ 275654 h 838200"/>
                <a:gd name="connsiteX82" fmla="*/ 162020 w 895350"/>
                <a:gd name="connsiteY82" fmla="*/ 274701 h 838200"/>
                <a:gd name="connsiteX83" fmla="*/ 162973 w 895350"/>
                <a:gd name="connsiteY83" fmla="*/ 280987 h 838200"/>
                <a:gd name="connsiteX84" fmla="*/ 160210 w 895350"/>
                <a:gd name="connsiteY84" fmla="*/ 286988 h 838200"/>
                <a:gd name="connsiteX85" fmla="*/ 167830 w 895350"/>
                <a:gd name="connsiteY85" fmla="*/ 300323 h 838200"/>
                <a:gd name="connsiteX86" fmla="*/ 189833 w 895350"/>
                <a:gd name="connsiteY86" fmla="*/ 297942 h 838200"/>
                <a:gd name="connsiteX87" fmla="*/ 191929 w 895350"/>
                <a:gd name="connsiteY87" fmla="*/ 302419 h 838200"/>
                <a:gd name="connsiteX88" fmla="*/ 198882 w 895350"/>
                <a:gd name="connsiteY88" fmla="*/ 299371 h 838200"/>
                <a:gd name="connsiteX89" fmla="*/ 198977 w 895350"/>
                <a:gd name="connsiteY89" fmla="*/ 303086 h 838200"/>
                <a:gd name="connsiteX90" fmla="*/ 207454 w 895350"/>
                <a:gd name="connsiteY90" fmla="*/ 290798 h 838200"/>
                <a:gd name="connsiteX91" fmla="*/ 214789 w 895350"/>
                <a:gd name="connsiteY91" fmla="*/ 287465 h 838200"/>
                <a:gd name="connsiteX92" fmla="*/ 206788 w 895350"/>
                <a:gd name="connsiteY92" fmla="*/ 261271 h 838200"/>
                <a:gd name="connsiteX93" fmla="*/ 211931 w 895350"/>
                <a:gd name="connsiteY93" fmla="*/ 259747 h 838200"/>
                <a:gd name="connsiteX94" fmla="*/ 210026 w 895350"/>
                <a:gd name="connsiteY94" fmla="*/ 254984 h 838200"/>
                <a:gd name="connsiteX95" fmla="*/ 214693 w 895350"/>
                <a:gd name="connsiteY95" fmla="*/ 252794 h 838200"/>
                <a:gd name="connsiteX96" fmla="*/ 212026 w 895350"/>
                <a:gd name="connsiteY96" fmla="*/ 245364 h 838200"/>
                <a:gd name="connsiteX97" fmla="*/ 218504 w 895350"/>
                <a:gd name="connsiteY97" fmla="*/ 243269 h 838200"/>
                <a:gd name="connsiteX98" fmla="*/ 219742 w 895350"/>
                <a:gd name="connsiteY98" fmla="*/ 231362 h 838200"/>
                <a:gd name="connsiteX99" fmla="*/ 226028 w 895350"/>
                <a:gd name="connsiteY99" fmla="*/ 228791 h 838200"/>
                <a:gd name="connsiteX100" fmla="*/ 245459 w 895350"/>
                <a:gd name="connsiteY100" fmla="*/ 228029 h 838200"/>
                <a:gd name="connsiteX101" fmla="*/ 256222 w 895350"/>
                <a:gd name="connsiteY101" fmla="*/ 219646 h 838200"/>
                <a:gd name="connsiteX102" fmla="*/ 256127 w 895350"/>
                <a:gd name="connsiteY102" fmla="*/ 214694 h 838200"/>
                <a:gd name="connsiteX103" fmla="*/ 262890 w 895350"/>
                <a:gd name="connsiteY103" fmla="*/ 214979 h 838200"/>
                <a:gd name="connsiteX104" fmla="*/ 263366 w 895350"/>
                <a:gd name="connsiteY104" fmla="*/ 210598 h 838200"/>
                <a:gd name="connsiteX105" fmla="*/ 284416 w 895350"/>
                <a:gd name="connsiteY105" fmla="*/ 208788 h 838200"/>
                <a:gd name="connsiteX106" fmla="*/ 283654 w 895350"/>
                <a:gd name="connsiteY106" fmla="*/ 205359 h 838200"/>
                <a:gd name="connsiteX107" fmla="*/ 300228 w 895350"/>
                <a:gd name="connsiteY107" fmla="*/ 198596 h 838200"/>
                <a:gd name="connsiteX108" fmla="*/ 298990 w 895350"/>
                <a:gd name="connsiteY108" fmla="*/ 196025 h 838200"/>
                <a:gd name="connsiteX109" fmla="*/ 302895 w 895350"/>
                <a:gd name="connsiteY109" fmla="*/ 194596 h 838200"/>
                <a:gd name="connsiteX110" fmla="*/ 306991 w 895350"/>
                <a:gd name="connsiteY110" fmla="*/ 197263 h 838200"/>
                <a:gd name="connsiteX111" fmla="*/ 310610 w 895350"/>
                <a:gd name="connsiteY111" fmla="*/ 193739 h 838200"/>
                <a:gd name="connsiteX112" fmla="*/ 309277 w 895350"/>
                <a:gd name="connsiteY112" fmla="*/ 188119 h 838200"/>
                <a:gd name="connsiteX113" fmla="*/ 313087 w 895350"/>
                <a:gd name="connsiteY113" fmla="*/ 189548 h 838200"/>
                <a:gd name="connsiteX114" fmla="*/ 317754 w 895350"/>
                <a:gd name="connsiteY114" fmla="*/ 188214 h 838200"/>
                <a:gd name="connsiteX115" fmla="*/ 317278 w 895350"/>
                <a:gd name="connsiteY115" fmla="*/ 186500 h 838200"/>
                <a:gd name="connsiteX116" fmla="*/ 325279 w 895350"/>
                <a:gd name="connsiteY116" fmla="*/ 186881 h 838200"/>
                <a:gd name="connsiteX117" fmla="*/ 326231 w 895350"/>
                <a:gd name="connsiteY117" fmla="*/ 184023 h 838200"/>
                <a:gd name="connsiteX118" fmla="*/ 349948 w 895350"/>
                <a:gd name="connsiteY118" fmla="*/ 182118 h 838200"/>
                <a:gd name="connsiteX119" fmla="*/ 349187 w 895350"/>
                <a:gd name="connsiteY119" fmla="*/ 177832 h 838200"/>
                <a:gd name="connsiteX120" fmla="*/ 351949 w 895350"/>
                <a:gd name="connsiteY120" fmla="*/ 176117 h 838200"/>
                <a:gd name="connsiteX121" fmla="*/ 365474 w 895350"/>
                <a:gd name="connsiteY121" fmla="*/ 173450 h 838200"/>
                <a:gd name="connsiteX122" fmla="*/ 359473 w 895350"/>
                <a:gd name="connsiteY122" fmla="*/ 134684 h 838200"/>
                <a:gd name="connsiteX123" fmla="*/ 349663 w 895350"/>
                <a:gd name="connsiteY123" fmla="*/ 136493 h 838200"/>
                <a:gd name="connsiteX124" fmla="*/ 346234 w 895350"/>
                <a:gd name="connsiteY124" fmla="*/ 117824 h 838200"/>
                <a:gd name="connsiteX125" fmla="*/ 341376 w 895350"/>
                <a:gd name="connsiteY125" fmla="*/ 118586 h 838200"/>
                <a:gd name="connsiteX126" fmla="*/ 339566 w 895350"/>
                <a:gd name="connsiteY126" fmla="*/ 101251 h 838200"/>
                <a:gd name="connsiteX127" fmla="*/ 335280 w 895350"/>
                <a:gd name="connsiteY127" fmla="*/ 102394 h 838200"/>
                <a:gd name="connsiteX128" fmla="*/ 332422 w 895350"/>
                <a:gd name="connsiteY128" fmla="*/ 91726 h 838200"/>
                <a:gd name="connsiteX129" fmla="*/ 337090 w 895350"/>
                <a:gd name="connsiteY129" fmla="*/ 90107 h 838200"/>
                <a:gd name="connsiteX130" fmla="*/ 334708 w 895350"/>
                <a:gd name="connsiteY130" fmla="*/ 80772 h 838200"/>
                <a:gd name="connsiteX131" fmla="*/ 374428 w 895350"/>
                <a:gd name="connsiteY131" fmla="*/ 64579 h 838200"/>
                <a:gd name="connsiteX132" fmla="*/ 379952 w 895350"/>
                <a:gd name="connsiteY132" fmla="*/ 104299 h 838200"/>
                <a:gd name="connsiteX133" fmla="*/ 388239 w 895350"/>
                <a:gd name="connsiteY133" fmla="*/ 103156 h 838200"/>
                <a:gd name="connsiteX134" fmla="*/ 396621 w 895350"/>
                <a:gd name="connsiteY134" fmla="*/ 98012 h 838200"/>
                <a:gd name="connsiteX135" fmla="*/ 423767 w 895350"/>
                <a:gd name="connsiteY135" fmla="*/ 98108 h 838200"/>
                <a:gd name="connsiteX136" fmla="*/ 429673 w 895350"/>
                <a:gd name="connsiteY136" fmla="*/ 95155 h 838200"/>
                <a:gd name="connsiteX137" fmla="*/ 432054 w 895350"/>
                <a:gd name="connsiteY137" fmla="*/ 99536 h 838200"/>
                <a:gd name="connsiteX138" fmla="*/ 444722 w 895350"/>
                <a:gd name="connsiteY138" fmla="*/ 101727 h 838200"/>
                <a:gd name="connsiteX139" fmla="*/ 454723 w 895350"/>
                <a:gd name="connsiteY139" fmla="*/ 97345 h 838200"/>
                <a:gd name="connsiteX140" fmla="*/ 459867 w 895350"/>
                <a:gd name="connsiteY140" fmla="*/ 90583 h 838200"/>
                <a:gd name="connsiteX141" fmla="*/ 463010 w 895350"/>
                <a:gd name="connsiteY141" fmla="*/ 84392 h 838200"/>
                <a:gd name="connsiteX142" fmla="*/ 462629 w 895350"/>
                <a:gd name="connsiteY142" fmla="*/ 70580 h 838200"/>
                <a:gd name="connsiteX143" fmla="*/ 465582 w 895350"/>
                <a:gd name="connsiteY143" fmla="*/ 69437 h 838200"/>
                <a:gd name="connsiteX144" fmla="*/ 465582 w 895350"/>
                <a:gd name="connsiteY144" fmla="*/ 66199 h 838200"/>
                <a:gd name="connsiteX145" fmla="*/ 472630 w 895350"/>
                <a:gd name="connsiteY145" fmla="*/ 65913 h 838200"/>
                <a:gd name="connsiteX146" fmla="*/ 478155 w 895350"/>
                <a:gd name="connsiteY146" fmla="*/ 70390 h 838200"/>
                <a:gd name="connsiteX147" fmla="*/ 487394 w 895350"/>
                <a:gd name="connsiteY147" fmla="*/ 72676 h 838200"/>
                <a:gd name="connsiteX148" fmla="*/ 492823 w 895350"/>
                <a:gd name="connsiteY148" fmla="*/ 77629 h 838200"/>
                <a:gd name="connsiteX149" fmla="*/ 492633 w 895350"/>
                <a:gd name="connsiteY149" fmla="*/ 84296 h 838200"/>
                <a:gd name="connsiteX150" fmla="*/ 499300 w 895350"/>
                <a:gd name="connsiteY150" fmla="*/ 84582 h 838200"/>
                <a:gd name="connsiteX151" fmla="*/ 499681 w 895350"/>
                <a:gd name="connsiteY151" fmla="*/ 81629 h 838200"/>
                <a:gd name="connsiteX152" fmla="*/ 502348 w 895350"/>
                <a:gd name="connsiteY152" fmla="*/ 80962 h 838200"/>
                <a:gd name="connsiteX153" fmla="*/ 502920 w 895350"/>
                <a:gd name="connsiteY153" fmla="*/ 71342 h 838200"/>
                <a:gd name="connsiteX154" fmla="*/ 512064 w 895350"/>
                <a:gd name="connsiteY154" fmla="*/ 74390 h 838200"/>
                <a:gd name="connsiteX155" fmla="*/ 518255 w 895350"/>
                <a:gd name="connsiteY155" fmla="*/ 10192 h 838200"/>
                <a:gd name="connsiteX156" fmla="*/ 525780 w 895350"/>
                <a:gd name="connsiteY156" fmla="*/ 10192 h 838200"/>
                <a:gd name="connsiteX157" fmla="*/ 526637 w 895350"/>
                <a:gd name="connsiteY157" fmla="*/ 20384 h 838200"/>
                <a:gd name="connsiteX158" fmla="*/ 581215 w 895350"/>
                <a:gd name="connsiteY158" fmla="*/ 9525 h 838200"/>
                <a:gd name="connsiteX159" fmla="*/ 580549 w 895350"/>
                <a:gd name="connsiteY159" fmla="*/ 17907 h 838200"/>
                <a:gd name="connsiteX160" fmla="*/ 593788 w 895350"/>
                <a:gd name="connsiteY160" fmla="*/ 18193 h 838200"/>
                <a:gd name="connsiteX161" fmla="*/ 594169 w 895350"/>
                <a:gd name="connsiteY161" fmla="*/ 25622 h 838200"/>
                <a:gd name="connsiteX162" fmla="*/ 599408 w 895350"/>
                <a:gd name="connsiteY162" fmla="*/ 25908 h 838200"/>
                <a:gd name="connsiteX163" fmla="*/ 598837 w 895350"/>
                <a:gd name="connsiteY163" fmla="*/ 30194 h 838200"/>
                <a:gd name="connsiteX164" fmla="*/ 622935 w 895350"/>
                <a:gd name="connsiteY164" fmla="*/ 33909 h 838200"/>
                <a:gd name="connsiteX165" fmla="*/ 616839 w 895350"/>
                <a:gd name="connsiteY165" fmla="*/ 43720 h 838200"/>
                <a:gd name="connsiteX166" fmla="*/ 614743 w 895350"/>
                <a:gd name="connsiteY166" fmla="*/ 54674 h 838200"/>
                <a:gd name="connsiteX167" fmla="*/ 623506 w 895350"/>
                <a:gd name="connsiteY167" fmla="*/ 69818 h 838200"/>
                <a:gd name="connsiteX168" fmla="*/ 633127 w 895350"/>
                <a:gd name="connsiteY168" fmla="*/ 72200 h 838200"/>
                <a:gd name="connsiteX169" fmla="*/ 651319 w 895350"/>
                <a:gd name="connsiteY169" fmla="*/ 69437 h 838200"/>
                <a:gd name="connsiteX170" fmla="*/ 645795 w 895350"/>
                <a:gd name="connsiteY170" fmla="*/ 78105 h 838200"/>
                <a:gd name="connsiteX171" fmla="*/ 644842 w 895350"/>
                <a:gd name="connsiteY171" fmla="*/ 89630 h 838200"/>
                <a:gd name="connsiteX172" fmla="*/ 656749 w 895350"/>
                <a:gd name="connsiteY172" fmla="*/ 92488 h 838200"/>
                <a:gd name="connsiteX173" fmla="*/ 642747 w 895350"/>
                <a:gd name="connsiteY173" fmla="*/ 130493 h 838200"/>
                <a:gd name="connsiteX174" fmla="*/ 656939 w 895350"/>
                <a:gd name="connsiteY174" fmla="*/ 129254 h 838200"/>
                <a:gd name="connsiteX175" fmla="*/ 656749 w 895350"/>
                <a:gd name="connsiteY175" fmla="*/ 127064 h 838200"/>
                <a:gd name="connsiteX176" fmla="*/ 669607 w 895350"/>
                <a:gd name="connsiteY176" fmla="*/ 124682 h 838200"/>
                <a:gd name="connsiteX177" fmla="*/ 669322 w 895350"/>
                <a:gd name="connsiteY177" fmla="*/ 135731 h 838200"/>
                <a:gd name="connsiteX178" fmla="*/ 676656 w 895350"/>
                <a:gd name="connsiteY178" fmla="*/ 166783 h 838200"/>
                <a:gd name="connsiteX179" fmla="*/ 681514 w 895350"/>
                <a:gd name="connsiteY179" fmla="*/ 205645 h 838200"/>
                <a:gd name="connsiteX180" fmla="*/ 696944 w 895350"/>
                <a:gd name="connsiteY180" fmla="*/ 202978 h 838200"/>
                <a:gd name="connsiteX181" fmla="*/ 705993 w 895350"/>
                <a:gd name="connsiteY181" fmla="*/ 216789 h 838200"/>
                <a:gd name="connsiteX182" fmla="*/ 707612 w 895350"/>
                <a:gd name="connsiteY182" fmla="*/ 218313 h 838200"/>
                <a:gd name="connsiteX183" fmla="*/ 709708 w 895350"/>
                <a:gd name="connsiteY183" fmla="*/ 216408 h 838200"/>
                <a:gd name="connsiteX184" fmla="*/ 712851 w 895350"/>
                <a:gd name="connsiteY184" fmla="*/ 219361 h 838200"/>
                <a:gd name="connsiteX185" fmla="*/ 734854 w 895350"/>
                <a:gd name="connsiteY185" fmla="*/ 251079 h 838200"/>
                <a:gd name="connsiteX186" fmla="*/ 746474 w 895350"/>
                <a:gd name="connsiteY186" fmla="*/ 253175 h 838200"/>
                <a:gd name="connsiteX187" fmla="*/ 753427 w 895350"/>
                <a:gd name="connsiteY187" fmla="*/ 288036 h 838200"/>
                <a:gd name="connsiteX188" fmla="*/ 746093 w 895350"/>
                <a:gd name="connsiteY188" fmla="*/ 290227 h 838200"/>
                <a:gd name="connsiteX189" fmla="*/ 747331 w 895350"/>
                <a:gd name="connsiteY189" fmla="*/ 294132 h 838200"/>
                <a:gd name="connsiteX190" fmla="*/ 739712 w 895350"/>
                <a:gd name="connsiteY190" fmla="*/ 296132 h 838200"/>
                <a:gd name="connsiteX191" fmla="*/ 745236 w 895350"/>
                <a:gd name="connsiteY191" fmla="*/ 311658 h 838200"/>
                <a:gd name="connsiteX192" fmla="*/ 789908 w 895350"/>
                <a:gd name="connsiteY192" fmla="*/ 302609 h 838200"/>
                <a:gd name="connsiteX193" fmla="*/ 788194 w 895350"/>
                <a:gd name="connsiteY193" fmla="*/ 288322 h 838200"/>
                <a:gd name="connsiteX194" fmla="*/ 815626 w 895350"/>
                <a:gd name="connsiteY194" fmla="*/ 282702 h 838200"/>
                <a:gd name="connsiteX195" fmla="*/ 811435 w 895350"/>
                <a:gd name="connsiteY195" fmla="*/ 275463 h 838200"/>
                <a:gd name="connsiteX196" fmla="*/ 802100 w 895350"/>
                <a:gd name="connsiteY196" fmla="*/ 270986 h 838200"/>
                <a:gd name="connsiteX197" fmla="*/ 826579 w 895350"/>
                <a:gd name="connsiteY197" fmla="*/ 273844 h 838200"/>
                <a:gd name="connsiteX198" fmla="*/ 870966 w 895350"/>
                <a:gd name="connsiteY198" fmla="*/ 271462 h 838200"/>
                <a:gd name="connsiteX199" fmla="*/ 872680 w 895350"/>
                <a:gd name="connsiteY199" fmla="*/ 266319 h 838200"/>
                <a:gd name="connsiteX200" fmla="*/ 881158 w 895350"/>
                <a:gd name="connsiteY200" fmla="*/ 267367 h 838200"/>
                <a:gd name="connsiteX201" fmla="*/ 876205 w 895350"/>
                <a:gd name="connsiteY201" fmla="*/ 306515 h 838200"/>
                <a:gd name="connsiteX202" fmla="*/ 855726 w 895350"/>
                <a:gd name="connsiteY202" fmla="*/ 305848 h 838200"/>
                <a:gd name="connsiteX203" fmla="*/ 855535 w 895350"/>
                <a:gd name="connsiteY203" fmla="*/ 336328 h 838200"/>
                <a:gd name="connsiteX204" fmla="*/ 859917 w 895350"/>
                <a:gd name="connsiteY204" fmla="*/ 337376 h 838200"/>
                <a:gd name="connsiteX205" fmla="*/ 864203 w 895350"/>
                <a:gd name="connsiteY205" fmla="*/ 335090 h 838200"/>
                <a:gd name="connsiteX206" fmla="*/ 889921 w 895350"/>
                <a:gd name="connsiteY206" fmla="*/ 393478 h 838200"/>
                <a:gd name="connsiteX207" fmla="*/ 879443 w 895350"/>
                <a:gd name="connsiteY207" fmla="*/ 396050 h 838200"/>
                <a:gd name="connsiteX208" fmla="*/ 881824 w 895350"/>
                <a:gd name="connsiteY208" fmla="*/ 404908 h 838200"/>
                <a:gd name="connsiteX209" fmla="*/ 874776 w 895350"/>
                <a:gd name="connsiteY209" fmla="*/ 406622 h 838200"/>
                <a:gd name="connsiteX210" fmla="*/ 877348 w 895350"/>
                <a:gd name="connsiteY210" fmla="*/ 412814 h 838200"/>
                <a:gd name="connsiteX211" fmla="*/ 867918 w 895350"/>
                <a:gd name="connsiteY211" fmla="*/ 415100 h 838200"/>
                <a:gd name="connsiteX212" fmla="*/ 870299 w 895350"/>
                <a:gd name="connsiteY212" fmla="*/ 424625 h 838200"/>
                <a:gd name="connsiteX213" fmla="*/ 861631 w 895350"/>
                <a:gd name="connsiteY213" fmla="*/ 427006 h 838200"/>
                <a:gd name="connsiteX214" fmla="*/ 862584 w 895350"/>
                <a:gd name="connsiteY214" fmla="*/ 430625 h 838200"/>
                <a:gd name="connsiteX215" fmla="*/ 848106 w 895350"/>
                <a:gd name="connsiteY215" fmla="*/ 436626 h 838200"/>
                <a:gd name="connsiteX216" fmla="*/ 842200 w 895350"/>
                <a:gd name="connsiteY216" fmla="*/ 431006 h 838200"/>
                <a:gd name="connsiteX217" fmla="*/ 834580 w 895350"/>
                <a:gd name="connsiteY217" fmla="*/ 433197 h 838200"/>
                <a:gd name="connsiteX218" fmla="*/ 838771 w 895350"/>
                <a:gd name="connsiteY218" fmla="*/ 446913 h 838200"/>
                <a:gd name="connsiteX219" fmla="*/ 826198 w 895350"/>
                <a:gd name="connsiteY219" fmla="*/ 449104 h 838200"/>
                <a:gd name="connsiteX220" fmla="*/ 818959 w 895350"/>
                <a:gd name="connsiteY220" fmla="*/ 454724 h 838200"/>
                <a:gd name="connsiteX221" fmla="*/ 805720 w 895350"/>
                <a:gd name="connsiteY221" fmla="*/ 459772 h 838200"/>
                <a:gd name="connsiteX222" fmla="*/ 804386 w 895350"/>
                <a:gd name="connsiteY222" fmla="*/ 457010 h 838200"/>
                <a:gd name="connsiteX223" fmla="*/ 778097 w 895350"/>
                <a:gd name="connsiteY223" fmla="*/ 468344 h 838200"/>
                <a:gd name="connsiteX224" fmla="*/ 785146 w 895350"/>
                <a:gd name="connsiteY224" fmla="*/ 477012 h 838200"/>
                <a:gd name="connsiteX225" fmla="*/ 782383 w 895350"/>
                <a:gd name="connsiteY225" fmla="*/ 478441 h 838200"/>
                <a:gd name="connsiteX226" fmla="*/ 784860 w 895350"/>
                <a:gd name="connsiteY226" fmla="*/ 483108 h 838200"/>
                <a:gd name="connsiteX227" fmla="*/ 781145 w 895350"/>
                <a:gd name="connsiteY227" fmla="*/ 485204 h 838200"/>
                <a:gd name="connsiteX228" fmla="*/ 787622 w 895350"/>
                <a:gd name="connsiteY228" fmla="*/ 503206 h 838200"/>
                <a:gd name="connsiteX229" fmla="*/ 787432 w 895350"/>
                <a:gd name="connsiteY229" fmla="*/ 509397 h 838200"/>
                <a:gd name="connsiteX230" fmla="*/ 780669 w 895350"/>
                <a:gd name="connsiteY230" fmla="*/ 511016 h 838200"/>
                <a:gd name="connsiteX231" fmla="*/ 784574 w 895350"/>
                <a:gd name="connsiteY231" fmla="*/ 537877 h 838200"/>
                <a:gd name="connsiteX232" fmla="*/ 782098 w 895350"/>
                <a:gd name="connsiteY232" fmla="*/ 538829 h 838200"/>
                <a:gd name="connsiteX233" fmla="*/ 783812 w 895350"/>
                <a:gd name="connsiteY233" fmla="*/ 555117 h 838200"/>
                <a:gd name="connsiteX234" fmla="*/ 787717 w 895350"/>
                <a:gd name="connsiteY234" fmla="*/ 571786 h 838200"/>
                <a:gd name="connsiteX235" fmla="*/ 793337 w 895350"/>
                <a:gd name="connsiteY235" fmla="*/ 574739 h 838200"/>
                <a:gd name="connsiteX236" fmla="*/ 798862 w 895350"/>
                <a:gd name="connsiteY236" fmla="*/ 582359 h 838200"/>
                <a:gd name="connsiteX237" fmla="*/ 801433 w 895350"/>
                <a:gd name="connsiteY237" fmla="*/ 580454 h 838200"/>
                <a:gd name="connsiteX238" fmla="*/ 808577 w 895350"/>
                <a:gd name="connsiteY238" fmla="*/ 607886 h 838200"/>
                <a:gd name="connsiteX239" fmla="*/ 818769 w 895350"/>
                <a:gd name="connsiteY239" fmla="*/ 611410 h 838200"/>
                <a:gd name="connsiteX240" fmla="*/ 824103 w 895350"/>
                <a:gd name="connsiteY240" fmla="*/ 625031 h 838200"/>
                <a:gd name="connsiteX241" fmla="*/ 825055 w 895350"/>
                <a:gd name="connsiteY241" fmla="*/ 635032 h 838200"/>
                <a:gd name="connsiteX242" fmla="*/ 831723 w 895350"/>
                <a:gd name="connsiteY242" fmla="*/ 641033 h 838200"/>
                <a:gd name="connsiteX243" fmla="*/ 835914 w 895350"/>
                <a:gd name="connsiteY243" fmla="*/ 653415 h 838200"/>
                <a:gd name="connsiteX244" fmla="*/ 836390 w 895350"/>
                <a:gd name="connsiteY244" fmla="*/ 673132 h 838200"/>
                <a:gd name="connsiteX245" fmla="*/ 829151 w 895350"/>
                <a:gd name="connsiteY245" fmla="*/ 676370 h 838200"/>
                <a:gd name="connsiteX246" fmla="*/ 816483 w 895350"/>
                <a:gd name="connsiteY246" fmla="*/ 672560 h 838200"/>
                <a:gd name="connsiteX247" fmla="*/ 815340 w 895350"/>
                <a:gd name="connsiteY247" fmla="*/ 674275 h 838200"/>
                <a:gd name="connsiteX248" fmla="*/ 798100 w 895350"/>
                <a:gd name="connsiteY248" fmla="*/ 665702 h 838200"/>
                <a:gd name="connsiteX249" fmla="*/ 791908 w 895350"/>
                <a:gd name="connsiteY249" fmla="*/ 659797 h 838200"/>
                <a:gd name="connsiteX250" fmla="*/ 797528 w 895350"/>
                <a:gd name="connsiteY250" fmla="*/ 666369 h 838200"/>
                <a:gd name="connsiteX251" fmla="*/ 795338 w 895350"/>
                <a:gd name="connsiteY251" fmla="*/ 667988 h 838200"/>
                <a:gd name="connsiteX252" fmla="*/ 780002 w 895350"/>
                <a:gd name="connsiteY252" fmla="*/ 659797 h 838200"/>
                <a:gd name="connsiteX253" fmla="*/ 773430 w 895350"/>
                <a:gd name="connsiteY253" fmla="*/ 664178 h 838200"/>
                <a:gd name="connsiteX254" fmla="*/ 767048 w 895350"/>
                <a:gd name="connsiteY254" fmla="*/ 659606 h 838200"/>
                <a:gd name="connsiteX255" fmla="*/ 757523 w 895350"/>
                <a:gd name="connsiteY255" fmla="*/ 667512 h 838200"/>
                <a:gd name="connsiteX256" fmla="*/ 746284 w 895350"/>
                <a:gd name="connsiteY256" fmla="*/ 664845 h 838200"/>
                <a:gd name="connsiteX257" fmla="*/ 745046 w 895350"/>
                <a:gd name="connsiteY257" fmla="*/ 674942 h 838200"/>
                <a:gd name="connsiteX258" fmla="*/ 737044 w 895350"/>
                <a:gd name="connsiteY258" fmla="*/ 670846 h 838200"/>
                <a:gd name="connsiteX259" fmla="*/ 722947 w 895350"/>
                <a:gd name="connsiteY259" fmla="*/ 654844 h 838200"/>
                <a:gd name="connsiteX260" fmla="*/ 711994 w 895350"/>
                <a:gd name="connsiteY260" fmla="*/ 666750 h 838200"/>
                <a:gd name="connsiteX261" fmla="*/ 710660 w 895350"/>
                <a:gd name="connsiteY261" fmla="*/ 672370 h 838200"/>
                <a:gd name="connsiteX262" fmla="*/ 714280 w 895350"/>
                <a:gd name="connsiteY262" fmla="*/ 702564 h 838200"/>
                <a:gd name="connsiteX263" fmla="*/ 720947 w 895350"/>
                <a:gd name="connsiteY263" fmla="*/ 728377 h 838200"/>
                <a:gd name="connsiteX264" fmla="*/ 688562 w 895350"/>
                <a:gd name="connsiteY264" fmla="*/ 728186 h 838200"/>
                <a:gd name="connsiteX265" fmla="*/ 665512 w 895350"/>
                <a:gd name="connsiteY265" fmla="*/ 734378 h 838200"/>
                <a:gd name="connsiteX266" fmla="*/ 632841 w 895350"/>
                <a:gd name="connsiteY266" fmla="*/ 735902 h 838200"/>
                <a:gd name="connsiteX267" fmla="*/ 571786 w 895350"/>
                <a:gd name="connsiteY267" fmla="*/ 747903 h 838200"/>
                <a:gd name="connsiteX268" fmla="*/ 517303 w 895350"/>
                <a:gd name="connsiteY268" fmla="*/ 754094 h 838200"/>
                <a:gd name="connsiteX269" fmla="*/ 473107 w 895350"/>
                <a:gd name="connsiteY269" fmla="*/ 764381 h 838200"/>
                <a:gd name="connsiteX270" fmla="*/ 444913 w 895350"/>
                <a:gd name="connsiteY270" fmla="*/ 766382 h 838200"/>
                <a:gd name="connsiteX271" fmla="*/ 445484 w 895350"/>
                <a:gd name="connsiteY271" fmla="*/ 770192 h 838200"/>
                <a:gd name="connsiteX272" fmla="*/ 435102 w 895350"/>
                <a:gd name="connsiteY272" fmla="*/ 777145 h 838200"/>
                <a:gd name="connsiteX273" fmla="*/ 430435 w 895350"/>
                <a:gd name="connsiteY273" fmla="*/ 761238 h 838200"/>
                <a:gd name="connsiteX274" fmla="*/ 426339 w 895350"/>
                <a:gd name="connsiteY274" fmla="*/ 761333 h 838200"/>
                <a:gd name="connsiteX275" fmla="*/ 425577 w 895350"/>
                <a:gd name="connsiteY275" fmla="*/ 757904 h 838200"/>
                <a:gd name="connsiteX276" fmla="*/ 410242 w 895350"/>
                <a:gd name="connsiteY276" fmla="*/ 759524 h 838200"/>
                <a:gd name="connsiteX277" fmla="*/ 411004 w 895350"/>
                <a:gd name="connsiteY277" fmla="*/ 762191 h 838200"/>
                <a:gd name="connsiteX278" fmla="*/ 391573 w 895350"/>
                <a:gd name="connsiteY278" fmla="*/ 770763 h 838200"/>
                <a:gd name="connsiteX279" fmla="*/ 380524 w 895350"/>
                <a:gd name="connsiteY279" fmla="*/ 770763 h 838200"/>
                <a:gd name="connsiteX280" fmla="*/ 365188 w 895350"/>
                <a:gd name="connsiteY280" fmla="*/ 776002 h 838200"/>
                <a:gd name="connsiteX281" fmla="*/ 366331 w 895350"/>
                <a:gd name="connsiteY281" fmla="*/ 788099 h 838200"/>
                <a:gd name="connsiteX282" fmla="*/ 361759 w 895350"/>
                <a:gd name="connsiteY282" fmla="*/ 790575 h 838200"/>
                <a:gd name="connsiteX283" fmla="*/ 363855 w 895350"/>
                <a:gd name="connsiteY283" fmla="*/ 797624 h 838200"/>
                <a:gd name="connsiteX284" fmla="*/ 358425 w 895350"/>
                <a:gd name="connsiteY284" fmla="*/ 799624 h 838200"/>
                <a:gd name="connsiteX285" fmla="*/ 359664 w 895350"/>
                <a:gd name="connsiteY285" fmla="*/ 802100 h 838200"/>
                <a:gd name="connsiteX286" fmla="*/ 343948 w 895350"/>
                <a:gd name="connsiteY286" fmla="*/ 808768 h 838200"/>
                <a:gd name="connsiteX287" fmla="*/ 339566 w 895350"/>
                <a:gd name="connsiteY287" fmla="*/ 815245 h 838200"/>
                <a:gd name="connsiteX288" fmla="*/ 352711 w 895350"/>
                <a:gd name="connsiteY288" fmla="*/ 831056 h 838200"/>
                <a:gd name="connsiteX289" fmla="*/ 352234 w 895350"/>
                <a:gd name="connsiteY289" fmla="*/ 834390 h 838200"/>
                <a:gd name="connsiteX290" fmla="*/ 336137 w 895350"/>
                <a:gd name="connsiteY290" fmla="*/ 829342 h 838200"/>
                <a:gd name="connsiteX291" fmla="*/ 335471 w 895350"/>
                <a:gd name="connsiteY291" fmla="*/ 826103 h 838200"/>
                <a:gd name="connsiteX292" fmla="*/ 320802 w 895350"/>
                <a:gd name="connsiteY292" fmla="*/ 827627 h 838200"/>
                <a:gd name="connsiteX293" fmla="*/ 321373 w 895350"/>
                <a:gd name="connsiteY293" fmla="*/ 835438 h 838200"/>
                <a:gd name="connsiteX294" fmla="*/ 316611 w 895350"/>
                <a:gd name="connsiteY294" fmla="*/ 835628 h 838200"/>
                <a:gd name="connsiteX295" fmla="*/ 313849 w 895350"/>
                <a:gd name="connsiteY295" fmla="*/ 819721 h 838200"/>
                <a:gd name="connsiteX296" fmla="*/ 277082 w 895350"/>
                <a:gd name="connsiteY296" fmla="*/ 833152 h 838200"/>
                <a:gd name="connsiteX297" fmla="*/ 275463 w 895350"/>
                <a:gd name="connsiteY297" fmla="*/ 826389 h 838200"/>
                <a:gd name="connsiteX298" fmla="*/ 265271 w 895350"/>
                <a:gd name="connsiteY298" fmla="*/ 826579 h 838200"/>
                <a:gd name="connsiteX299" fmla="*/ 245459 w 895350"/>
                <a:gd name="connsiteY299" fmla="*/ 82048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895350" h="838200">
                  <a:moveTo>
                    <a:pt x="245459" y="820484"/>
                  </a:moveTo>
                  <a:lnTo>
                    <a:pt x="241078" y="789337"/>
                  </a:lnTo>
                  <a:lnTo>
                    <a:pt x="237744" y="789051"/>
                  </a:lnTo>
                  <a:lnTo>
                    <a:pt x="236696" y="780383"/>
                  </a:lnTo>
                  <a:lnTo>
                    <a:pt x="234600" y="780860"/>
                  </a:lnTo>
                  <a:lnTo>
                    <a:pt x="231934" y="756571"/>
                  </a:lnTo>
                  <a:lnTo>
                    <a:pt x="258889" y="747046"/>
                  </a:lnTo>
                  <a:lnTo>
                    <a:pt x="258223" y="743808"/>
                  </a:lnTo>
                  <a:lnTo>
                    <a:pt x="261842" y="741617"/>
                  </a:lnTo>
                  <a:lnTo>
                    <a:pt x="274129" y="737902"/>
                  </a:lnTo>
                  <a:lnTo>
                    <a:pt x="295370" y="721995"/>
                  </a:lnTo>
                  <a:lnTo>
                    <a:pt x="294322" y="719804"/>
                  </a:lnTo>
                  <a:lnTo>
                    <a:pt x="308705" y="713042"/>
                  </a:lnTo>
                  <a:lnTo>
                    <a:pt x="319945" y="702659"/>
                  </a:lnTo>
                  <a:lnTo>
                    <a:pt x="318135" y="695516"/>
                  </a:lnTo>
                  <a:lnTo>
                    <a:pt x="313944" y="695706"/>
                  </a:lnTo>
                  <a:lnTo>
                    <a:pt x="315182" y="686943"/>
                  </a:lnTo>
                  <a:lnTo>
                    <a:pt x="311563" y="669608"/>
                  </a:lnTo>
                  <a:lnTo>
                    <a:pt x="308800" y="670084"/>
                  </a:lnTo>
                  <a:lnTo>
                    <a:pt x="302990" y="647605"/>
                  </a:lnTo>
                  <a:lnTo>
                    <a:pt x="295561" y="650081"/>
                  </a:lnTo>
                  <a:lnTo>
                    <a:pt x="294608" y="647319"/>
                  </a:lnTo>
                  <a:lnTo>
                    <a:pt x="298894" y="643414"/>
                  </a:lnTo>
                  <a:lnTo>
                    <a:pt x="296608" y="637318"/>
                  </a:lnTo>
                  <a:lnTo>
                    <a:pt x="292798" y="638270"/>
                  </a:lnTo>
                  <a:lnTo>
                    <a:pt x="290989" y="632270"/>
                  </a:lnTo>
                  <a:lnTo>
                    <a:pt x="285655" y="633889"/>
                  </a:lnTo>
                  <a:lnTo>
                    <a:pt x="279463" y="615125"/>
                  </a:lnTo>
                  <a:lnTo>
                    <a:pt x="270510" y="615887"/>
                  </a:lnTo>
                  <a:lnTo>
                    <a:pt x="270605" y="613886"/>
                  </a:lnTo>
                  <a:lnTo>
                    <a:pt x="267081" y="613791"/>
                  </a:lnTo>
                  <a:lnTo>
                    <a:pt x="266795" y="609886"/>
                  </a:lnTo>
                  <a:lnTo>
                    <a:pt x="255556" y="609029"/>
                  </a:lnTo>
                  <a:lnTo>
                    <a:pt x="254413" y="602837"/>
                  </a:lnTo>
                  <a:lnTo>
                    <a:pt x="245554" y="594170"/>
                  </a:lnTo>
                  <a:lnTo>
                    <a:pt x="219837" y="599408"/>
                  </a:lnTo>
                  <a:lnTo>
                    <a:pt x="220504" y="602742"/>
                  </a:lnTo>
                  <a:lnTo>
                    <a:pt x="216694" y="603790"/>
                  </a:lnTo>
                  <a:lnTo>
                    <a:pt x="218694" y="612172"/>
                  </a:lnTo>
                  <a:lnTo>
                    <a:pt x="189357" y="622840"/>
                  </a:lnTo>
                  <a:lnTo>
                    <a:pt x="187833" y="615982"/>
                  </a:lnTo>
                  <a:lnTo>
                    <a:pt x="174307" y="620840"/>
                  </a:lnTo>
                  <a:lnTo>
                    <a:pt x="142304" y="621792"/>
                  </a:lnTo>
                  <a:lnTo>
                    <a:pt x="138779" y="606552"/>
                  </a:lnTo>
                  <a:lnTo>
                    <a:pt x="132588" y="607504"/>
                  </a:lnTo>
                  <a:lnTo>
                    <a:pt x="129445" y="574834"/>
                  </a:lnTo>
                  <a:lnTo>
                    <a:pt x="121920" y="538544"/>
                  </a:lnTo>
                  <a:lnTo>
                    <a:pt x="93440" y="536829"/>
                  </a:lnTo>
                  <a:lnTo>
                    <a:pt x="77914" y="528828"/>
                  </a:lnTo>
                  <a:lnTo>
                    <a:pt x="74485" y="545497"/>
                  </a:lnTo>
                  <a:lnTo>
                    <a:pt x="65246" y="543496"/>
                  </a:lnTo>
                  <a:lnTo>
                    <a:pt x="63913" y="520256"/>
                  </a:lnTo>
                  <a:lnTo>
                    <a:pt x="42672" y="522732"/>
                  </a:lnTo>
                  <a:lnTo>
                    <a:pt x="43529" y="507016"/>
                  </a:lnTo>
                  <a:lnTo>
                    <a:pt x="47625" y="506444"/>
                  </a:lnTo>
                  <a:lnTo>
                    <a:pt x="37433" y="467582"/>
                  </a:lnTo>
                  <a:lnTo>
                    <a:pt x="63913" y="456724"/>
                  </a:lnTo>
                  <a:lnTo>
                    <a:pt x="80867" y="445008"/>
                  </a:lnTo>
                  <a:lnTo>
                    <a:pt x="97345" y="421862"/>
                  </a:lnTo>
                  <a:lnTo>
                    <a:pt x="114300" y="410337"/>
                  </a:lnTo>
                  <a:lnTo>
                    <a:pt x="96107" y="369665"/>
                  </a:lnTo>
                  <a:lnTo>
                    <a:pt x="92773" y="370427"/>
                  </a:lnTo>
                  <a:lnTo>
                    <a:pt x="89916" y="365379"/>
                  </a:lnTo>
                  <a:lnTo>
                    <a:pt x="80486" y="366903"/>
                  </a:lnTo>
                  <a:lnTo>
                    <a:pt x="79248" y="363379"/>
                  </a:lnTo>
                  <a:lnTo>
                    <a:pt x="57340" y="368522"/>
                  </a:lnTo>
                  <a:lnTo>
                    <a:pt x="55531" y="364712"/>
                  </a:lnTo>
                  <a:lnTo>
                    <a:pt x="42672" y="368332"/>
                  </a:lnTo>
                  <a:lnTo>
                    <a:pt x="40481" y="364427"/>
                  </a:lnTo>
                  <a:lnTo>
                    <a:pt x="36385" y="366617"/>
                  </a:lnTo>
                  <a:lnTo>
                    <a:pt x="33147" y="362998"/>
                  </a:lnTo>
                  <a:lnTo>
                    <a:pt x="17335" y="312039"/>
                  </a:lnTo>
                  <a:lnTo>
                    <a:pt x="9525" y="258032"/>
                  </a:lnTo>
                  <a:lnTo>
                    <a:pt x="30480" y="253556"/>
                  </a:lnTo>
                  <a:lnTo>
                    <a:pt x="46387" y="247745"/>
                  </a:lnTo>
                  <a:lnTo>
                    <a:pt x="67532" y="246221"/>
                  </a:lnTo>
                  <a:lnTo>
                    <a:pt x="81153" y="249745"/>
                  </a:lnTo>
                  <a:lnTo>
                    <a:pt x="83725" y="258699"/>
                  </a:lnTo>
                  <a:lnTo>
                    <a:pt x="109537" y="262509"/>
                  </a:lnTo>
                  <a:lnTo>
                    <a:pt x="120872" y="261461"/>
                  </a:lnTo>
                  <a:lnTo>
                    <a:pt x="128016" y="257746"/>
                  </a:lnTo>
                  <a:lnTo>
                    <a:pt x="145447" y="275654"/>
                  </a:lnTo>
                  <a:lnTo>
                    <a:pt x="162020" y="274701"/>
                  </a:lnTo>
                  <a:lnTo>
                    <a:pt x="162973" y="280987"/>
                  </a:lnTo>
                  <a:lnTo>
                    <a:pt x="160210" y="286988"/>
                  </a:lnTo>
                  <a:lnTo>
                    <a:pt x="167830" y="300323"/>
                  </a:lnTo>
                  <a:lnTo>
                    <a:pt x="189833" y="297942"/>
                  </a:lnTo>
                  <a:lnTo>
                    <a:pt x="191929" y="302419"/>
                  </a:lnTo>
                  <a:lnTo>
                    <a:pt x="198882" y="299371"/>
                  </a:lnTo>
                  <a:lnTo>
                    <a:pt x="198977" y="303086"/>
                  </a:lnTo>
                  <a:lnTo>
                    <a:pt x="207454" y="290798"/>
                  </a:lnTo>
                  <a:lnTo>
                    <a:pt x="214789" y="287465"/>
                  </a:lnTo>
                  <a:lnTo>
                    <a:pt x="206788" y="261271"/>
                  </a:lnTo>
                  <a:lnTo>
                    <a:pt x="211931" y="259747"/>
                  </a:lnTo>
                  <a:lnTo>
                    <a:pt x="210026" y="254984"/>
                  </a:lnTo>
                  <a:lnTo>
                    <a:pt x="214693" y="252794"/>
                  </a:lnTo>
                  <a:lnTo>
                    <a:pt x="212026" y="245364"/>
                  </a:lnTo>
                  <a:lnTo>
                    <a:pt x="218504" y="243269"/>
                  </a:lnTo>
                  <a:lnTo>
                    <a:pt x="219742" y="231362"/>
                  </a:lnTo>
                  <a:lnTo>
                    <a:pt x="226028" y="228791"/>
                  </a:lnTo>
                  <a:lnTo>
                    <a:pt x="245459" y="228029"/>
                  </a:lnTo>
                  <a:lnTo>
                    <a:pt x="256222" y="219646"/>
                  </a:lnTo>
                  <a:lnTo>
                    <a:pt x="256127" y="214694"/>
                  </a:lnTo>
                  <a:lnTo>
                    <a:pt x="262890" y="214979"/>
                  </a:lnTo>
                  <a:lnTo>
                    <a:pt x="263366" y="210598"/>
                  </a:lnTo>
                  <a:lnTo>
                    <a:pt x="284416" y="208788"/>
                  </a:lnTo>
                  <a:lnTo>
                    <a:pt x="283654" y="205359"/>
                  </a:lnTo>
                  <a:lnTo>
                    <a:pt x="300228" y="198596"/>
                  </a:lnTo>
                  <a:lnTo>
                    <a:pt x="298990" y="196025"/>
                  </a:lnTo>
                  <a:lnTo>
                    <a:pt x="302895" y="194596"/>
                  </a:lnTo>
                  <a:lnTo>
                    <a:pt x="306991" y="197263"/>
                  </a:lnTo>
                  <a:lnTo>
                    <a:pt x="310610" y="193739"/>
                  </a:lnTo>
                  <a:lnTo>
                    <a:pt x="309277" y="188119"/>
                  </a:lnTo>
                  <a:lnTo>
                    <a:pt x="313087" y="189548"/>
                  </a:lnTo>
                  <a:lnTo>
                    <a:pt x="317754" y="188214"/>
                  </a:lnTo>
                  <a:lnTo>
                    <a:pt x="317278" y="186500"/>
                  </a:lnTo>
                  <a:lnTo>
                    <a:pt x="325279" y="186881"/>
                  </a:lnTo>
                  <a:lnTo>
                    <a:pt x="326231" y="184023"/>
                  </a:lnTo>
                  <a:lnTo>
                    <a:pt x="349948" y="182118"/>
                  </a:lnTo>
                  <a:lnTo>
                    <a:pt x="349187" y="177832"/>
                  </a:lnTo>
                  <a:lnTo>
                    <a:pt x="351949" y="176117"/>
                  </a:lnTo>
                  <a:lnTo>
                    <a:pt x="365474" y="173450"/>
                  </a:lnTo>
                  <a:lnTo>
                    <a:pt x="359473" y="134684"/>
                  </a:lnTo>
                  <a:lnTo>
                    <a:pt x="349663" y="136493"/>
                  </a:lnTo>
                  <a:lnTo>
                    <a:pt x="346234" y="117824"/>
                  </a:lnTo>
                  <a:lnTo>
                    <a:pt x="341376" y="118586"/>
                  </a:lnTo>
                  <a:lnTo>
                    <a:pt x="339566" y="101251"/>
                  </a:lnTo>
                  <a:lnTo>
                    <a:pt x="335280" y="102394"/>
                  </a:lnTo>
                  <a:lnTo>
                    <a:pt x="332422" y="91726"/>
                  </a:lnTo>
                  <a:lnTo>
                    <a:pt x="337090" y="90107"/>
                  </a:lnTo>
                  <a:lnTo>
                    <a:pt x="334708" y="80772"/>
                  </a:lnTo>
                  <a:lnTo>
                    <a:pt x="374428" y="64579"/>
                  </a:lnTo>
                  <a:lnTo>
                    <a:pt x="379952" y="104299"/>
                  </a:lnTo>
                  <a:lnTo>
                    <a:pt x="388239" y="103156"/>
                  </a:lnTo>
                  <a:lnTo>
                    <a:pt x="396621" y="98012"/>
                  </a:lnTo>
                  <a:lnTo>
                    <a:pt x="423767" y="98108"/>
                  </a:lnTo>
                  <a:lnTo>
                    <a:pt x="429673" y="95155"/>
                  </a:lnTo>
                  <a:lnTo>
                    <a:pt x="432054" y="99536"/>
                  </a:lnTo>
                  <a:lnTo>
                    <a:pt x="444722" y="101727"/>
                  </a:lnTo>
                  <a:lnTo>
                    <a:pt x="454723" y="97345"/>
                  </a:lnTo>
                  <a:lnTo>
                    <a:pt x="459867" y="90583"/>
                  </a:lnTo>
                  <a:lnTo>
                    <a:pt x="463010" y="84392"/>
                  </a:lnTo>
                  <a:lnTo>
                    <a:pt x="462629" y="70580"/>
                  </a:lnTo>
                  <a:lnTo>
                    <a:pt x="465582" y="69437"/>
                  </a:lnTo>
                  <a:lnTo>
                    <a:pt x="465582" y="66199"/>
                  </a:lnTo>
                  <a:lnTo>
                    <a:pt x="472630" y="65913"/>
                  </a:lnTo>
                  <a:lnTo>
                    <a:pt x="478155" y="70390"/>
                  </a:lnTo>
                  <a:lnTo>
                    <a:pt x="487394" y="72676"/>
                  </a:lnTo>
                  <a:lnTo>
                    <a:pt x="492823" y="77629"/>
                  </a:lnTo>
                  <a:lnTo>
                    <a:pt x="492633" y="84296"/>
                  </a:lnTo>
                  <a:lnTo>
                    <a:pt x="499300" y="84582"/>
                  </a:lnTo>
                  <a:lnTo>
                    <a:pt x="499681" y="81629"/>
                  </a:lnTo>
                  <a:lnTo>
                    <a:pt x="502348" y="80962"/>
                  </a:lnTo>
                  <a:lnTo>
                    <a:pt x="502920" y="71342"/>
                  </a:lnTo>
                  <a:lnTo>
                    <a:pt x="512064" y="74390"/>
                  </a:lnTo>
                  <a:lnTo>
                    <a:pt x="518255" y="10192"/>
                  </a:lnTo>
                  <a:lnTo>
                    <a:pt x="525780" y="10192"/>
                  </a:lnTo>
                  <a:lnTo>
                    <a:pt x="526637" y="20384"/>
                  </a:lnTo>
                  <a:lnTo>
                    <a:pt x="581215" y="9525"/>
                  </a:lnTo>
                  <a:lnTo>
                    <a:pt x="580549" y="17907"/>
                  </a:lnTo>
                  <a:lnTo>
                    <a:pt x="593788" y="18193"/>
                  </a:lnTo>
                  <a:lnTo>
                    <a:pt x="594169" y="25622"/>
                  </a:lnTo>
                  <a:lnTo>
                    <a:pt x="599408" y="25908"/>
                  </a:lnTo>
                  <a:lnTo>
                    <a:pt x="598837" y="30194"/>
                  </a:lnTo>
                  <a:lnTo>
                    <a:pt x="622935" y="33909"/>
                  </a:lnTo>
                  <a:lnTo>
                    <a:pt x="616839" y="43720"/>
                  </a:lnTo>
                  <a:lnTo>
                    <a:pt x="614743" y="54674"/>
                  </a:lnTo>
                  <a:lnTo>
                    <a:pt x="623506" y="69818"/>
                  </a:lnTo>
                  <a:lnTo>
                    <a:pt x="633127" y="72200"/>
                  </a:lnTo>
                  <a:lnTo>
                    <a:pt x="651319" y="69437"/>
                  </a:lnTo>
                  <a:lnTo>
                    <a:pt x="645795" y="78105"/>
                  </a:lnTo>
                  <a:lnTo>
                    <a:pt x="644842" y="89630"/>
                  </a:lnTo>
                  <a:lnTo>
                    <a:pt x="656749" y="92488"/>
                  </a:lnTo>
                  <a:lnTo>
                    <a:pt x="642747" y="130493"/>
                  </a:lnTo>
                  <a:lnTo>
                    <a:pt x="656939" y="129254"/>
                  </a:lnTo>
                  <a:lnTo>
                    <a:pt x="656749" y="127064"/>
                  </a:lnTo>
                  <a:lnTo>
                    <a:pt x="669607" y="124682"/>
                  </a:lnTo>
                  <a:lnTo>
                    <a:pt x="669322" y="135731"/>
                  </a:lnTo>
                  <a:lnTo>
                    <a:pt x="676656" y="166783"/>
                  </a:lnTo>
                  <a:lnTo>
                    <a:pt x="681514" y="205645"/>
                  </a:lnTo>
                  <a:lnTo>
                    <a:pt x="696944" y="202978"/>
                  </a:lnTo>
                  <a:lnTo>
                    <a:pt x="705993" y="216789"/>
                  </a:lnTo>
                  <a:lnTo>
                    <a:pt x="707612" y="218313"/>
                  </a:lnTo>
                  <a:lnTo>
                    <a:pt x="709708" y="216408"/>
                  </a:lnTo>
                  <a:lnTo>
                    <a:pt x="712851" y="219361"/>
                  </a:lnTo>
                  <a:lnTo>
                    <a:pt x="734854" y="251079"/>
                  </a:lnTo>
                  <a:lnTo>
                    <a:pt x="746474" y="253175"/>
                  </a:lnTo>
                  <a:lnTo>
                    <a:pt x="753427" y="288036"/>
                  </a:lnTo>
                  <a:lnTo>
                    <a:pt x="746093" y="290227"/>
                  </a:lnTo>
                  <a:lnTo>
                    <a:pt x="747331" y="294132"/>
                  </a:lnTo>
                  <a:lnTo>
                    <a:pt x="739712" y="296132"/>
                  </a:lnTo>
                  <a:lnTo>
                    <a:pt x="745236" y="311658"/>
                  </a:lnTo>
                  <a:lnTo>
                    <a:pt x="789908" y="302609"/>
                  </a:lnTo>
                  <a:lnTo>
                    <a:pt x="788194" y="288322"/>
                  </a:lnTo>
                  <a:lnTo>
                    <a:pt x="815626" y="282702"/>
                  </a:lnTo>
                  <a:lnTo>
                    <a:pt x="811435" y="275463"/>
                  </a:lnTo>
                  <a:lnTo>
                    <a:pt x="802100" y="270986"/>
                  </a:lnTo>
                  <a:lnTo>
                    <a:pt x="826579" y="273844"/>
                  </a:lnTo>
                  <a:lnTo>
                    <a:pt x="870966" y="271462"/>
                  </a:lnTo>
                  <a:lnTo>
                    <a:pt x="872680" y="266319"/>
                  </a:lnTo>
                  <a:lnTo>
                    <a:pt x="881158" y="267367"/>
                  </a:lnTo>
                  <a:lnTo>
                    <a:pt x="876205" y="306515"/>
                  </a:lnTo>
                  <a:lnTo>
                    <a:pt x="855726" y="305848"/>
                  </a:lnTo>
                  <a:lnTo>
                    <a:pt x="855535" y="336328"/>
                  </a:lnTo>
                  <a:lnTo>
                    <a:pt x="859917" y="337376"/>
                  </a:lnTo>
                  <a:lnTo>
                    <a:pt x="864203" y="335090"/>
                  </a:lnTo>
                  <a:lnTo>
                    <a:pt x="889921" y="393478"/>
                  </a:lnTo>
                  <a:lnTo>
                    <a:pt x="879443" y="396050"/>
                  </a:lnTo>
                  <a:lnTo>
                    <a:pt x="881824" y="404908"/>
                  </a:lnTo>
                  <a:lnTo>
                    <a:pt x="874776" y="406622"/>
                  </a:lnTo>
                  <a:lnTo>
                    <a:pt x="877348" y="412814"/>
                  </a:lnTo>
                  <a:lnTo>
                    <a:pt x="867918" y="415100"/>
                  </a:lnTo>
                  <a:lnTo>
                    <a:pt x="870299" y="424625"/>
                  </a:lnTo>
                  <a:lnTo>
                    <a:pt x="861631" y="427006"/>
                  </a:lnTo>
                  <a:lnTo>
                    <a:pt x="862584" y="430625"/>
                  </a:lnTo>
                  <a:lnTo>
                    <a:pt x="848106" y="436626"/>
                  </a:lnTo>
                  <a:lnTo>
                    <a:pt x="842200" y="431006"/>
                  </a:lnTo>
                  <a:lnTo>
                    <a:pt x="834580" y="433197"/>
                  </a:lnTo>
                  <a:lnTo>
                    <a:pt x="838771" y="446913"/>
                  </a:lnTo>
                  <a:lnTo>
                    <a:pt x="826198" y="449104"/>
                  </a:lnTo>
                  <a:lnTo>
                    <a:pt x="818959" y="454724"/>
                  </a:lnTo>
                  <a:lnTo>
                    <a:pt x="805720" y="459772"/>
                  </a:lnTo>
                  <a:lnTo>
                    <a:pt x="804386" y="457010"/>
                  </a:lnTo>
                  <a:lnTo>
                    <a:pt x="778097" y="468344"/>
                  </a:lnTo>
                  <a:lnTo>
                    <a:pt x="785146" y="477012"/>
                  </a:lnTo>
                  <a:lnTo>
                    <a:pt x="782383" y="478441"/>
                  </a:lnTo>
                  <a:lnTo>
                    <a:pt x="784860" y="483108"/>
                  </a:lnTo>
                  <a:lnTo>
                    <a:pt x="781145" y="485204"/>
                  </a:lnTo>
                  <a:lnTo>
                    <a:pt x="787622" y="503206"/>
                  </a:lnTo>
                  <a:lnTo>
                    <a:pt x="787432" y="509397"/>
                  </a:lnTo>
                  <a:lnTo>
                    <a:pt x="780669" y="511016"/>
                  </a:lnTo>
                  <a:lnTo>
                    <a:pt x="784574" y="537877"/>
                  </a:lnTo>
                  <a:lnTo>
                    <a:pt x="782098" y="538829"/>
                  </a:lnTo>
                  <a:lnTo>
                    <a:pt x="783812" y="555117"/>
                  </a:lnTo>
                  <a:lnTo>
                    <a:pt x="787717" y="571786"/>
                  </a:lnTo>
                  <a:lnTo>
                    <a:pt x="793337" y="574739"/>
                  </a:lnTo>
                  <a:lnTo>
                    <a:pt x="798862" y="582359"/>
                  </a:lnTo>
                  <a:lnTo>
                    <a:pt x="801433" y="580454"/>
                  </a:lnTo>
                  <a:lnTo>
                    <a:pt x="808577" y="607886"/>
                  </a:lnTo>
                  <a:lnTo>
                    <a:pt x="818769" y="611410"/>
                  </a:lnTo>
                  <a:lnTo>
                    <a:pt x="824103" y="625031"/>
                  </a:lnTo>
                  <a:lnTo>
                    <a:pt x="825055" y="635032"/>
                  </a:lnTo>
                  <a:lnTo>
                    <a:pt x="831723" y="641033"/>
                  </a:lnTo>
                  <a:lnTo>
                    <a:pt x="835914" y="653415"/>
                  </a:lnTo>
                  <a:lnTo>
                    <a:pt x="836390" y="673132"/>
                  </a:lnTo>
                  <a:lnTo>
                    <a:pt x="829151" y="676370"/>
                  </a:lnTo>
                  <a:lnTo>
                    <a:pt x="816483" y="672560"/>
                  </a:lnTo>
                  <a:lnTo>
                    <a:pt x="815340" y="674275"/>
                  </a:lnTo>
                  <a:lnTo>
                    <a:pt x="798100" y="665702"/>
                  </a:lnTo>
                  <a:lnTo>
                    <a:pt x="791908" y="659797"/>
                  </a:lnTo>
                  <a:lnTo>
                    <a:pt x="797528" y="666369"/>
                  </a:lnTo>
                  <a:lnTo>
                    <a:pt x="795338" y="667988"/>
                  </a:lnTo>
                  <a:lnTo>
                    <a:pt x="780002" y="659797"/>
                  </a:lnTo>
                  <a:lnTo>
                    <a:pt x="773430" y="664178"/>
                  </a:lnTo>
                  <a:lnTo>
                    <a:pt x="767048" y="659606"/>
                  </a:lnTo>
                  <a:lnTo>
                    <a:pt x="757523" y="667512"/>
                  </a:lnTo>
                  <a:lnTo>
                    <a:pt x="746284" y="664845"/>
                  </a:lnTo>
                  <a:lnTo>
                    <a:pt x="745046" y="674942"/>
                  </a:lnTo>
                  <a:lnTo>
                    <a:pt x="737044" y="670846"/>
                  </a:lnTo>
                  <a:lnTo>
                    <a:pt x="722947" y="654844"/>
                  </a:lnTo>
                  <a:lnTo>
                    <a:pt x="711994" y="666750"/>
                  </a:lnTo>
                  <a:lnTo>
                    <a:pt x="710660" y="672370"/>
                  </a:lnTo>
                  <a:lnTo>
                    <a:pt x="714280" y="702564"/>
                  </a:lnTo>
                  <a:lnTo>
                    <a:pt x="720947" y="728377"/>
                  </a:lnTo>
                  <a:lnTo>
                    <a:pt x="688562" y="728186"/>
                  </a:lnTo>
                  <a:lnTo>
                    <a:pt x="665512" y="734378"/>
                  </a:lnTo>
                  <a:lnTo>
                    <a:pt x="632841" y="735902"/>
                  </a:lnTo>
                  <a:lnTo>
                    <a:pt x="571786" y="747903"/>
                  </a:lnTo>
                  <a:lnTo>
                    <a:pt x="517303" y="754094"/>
                  </a:lnTo>
                  <a:lnTo>
                    <a:pt x="473107" y="764381"/>
                  </a:lnTo>
                  <a:lnTo>
                    <a:pt x="444913" y="766382"/>
                  </a:lnTo>
                  <a:lnTo>
                    <a:pt x="445484" y="770192"/>
                  </a:lnTo>
                  <a:lnTo>
                    <a:pt x="435102" y="777145"/>
                  </a:lnTo>
                  <a:lnTo>
                    <a:pt x="430435" y="761238"/>
                  </a:lnTo>
                  <a:lnTo>
                    <a:pt x="426339" y="761333"/>
                  </a:lnTo>
                  <a:lnTo>
                    <a:pt x="425577" y="757904"/>
                  </a:lnTo>
                  <a:lnTo>
                    <a:pt x="410242" y="759524"/>
                  </a:lnTo>
                  <a:lnTo>
                    <a:pt x="411004" y="762191"/>
                  </a:lnTo>
                  <a:lnTo>
                    <a:pt x="391573" y="770763"/>
                  </a:lnTo>
                  <a:lnTo>
                    <a:pt x="380524" y="770763"/>
                  </a:lnTo>
                  <a:lnTo>
                    <a:pt x="365188" y="776002"/>
                  </a:lnTo>
                  <a:lnTo>
                    <a:pt x="366331" y="788099"/>
                  </a:lnTo>
                  <a:lnTo>
                    <a:pt x="361759" y="790575"/>
                  </a:lnTo>
                  <a:lnTo>
                    <a:pt x="363855" y="797624"/>
                  </a:lnTo>
                  <a:lnTo>
                    <a:pt x="358425" y="799624"/>
                  </a:lnTo>
                  <a:lnTo>
                    <a:pt x="359664" y="802100"/>
                  </a:lnTo>
                  <a:lnTo>
                    <a:pt x="343948" y="808768"/>
                  </a:lnTo>
                  <a:lnTo>
                    <a:pt x="339566" y="815245"/>
                  </a:lnTo>
                  <a:lnTo>
                    <a:pt x="352711" y="831056"/>
                  </a:lnTo>
                  <a:lnTo>
                    <a:pt x="352234" y="834390"/>
                  </a:lnTo>
                  <a:lnTo>
                    <a:pt x="336137" y="829342"/>
                  </a:lnTo>
                  <a:lnTo>
                    <a:pt x="335471" y="826103"/>
                  </a:lnTo>
                  <a:lnTo>
                    <a:pt x="320802" y="827627"/>
                  </a:lnTo>
                  <a:lnTo>
                    <a:pt x="321373" y="835438"/>
                  </a:lnTo>
                  <a:lnTo>
                    <a:pt x="316611" y="835628"/>
                  </a:lnTo>
                  <a:lnTo>
                    <a:pt x="313849" y="819721"/>
                  </a:lnTo>
                  <a:lnTo>
                    <a:pt x="277082" y="833152"/>
                  </a:lnTo>
                  <a:lnTo>
                    <a:pt x="275463" y="826389"/>
                  </a:lnTo>
                  <a:lnTo>
                    <a:pt x="265271" y="826579"/>
                  </a:lnTo>
                  <a:lnTo>
                    <a:pt x="245459" y="82048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8" name="Freihandform: Form 187">
              <a:extLst>
                <a:ext uri="{FF2B5EF4-FFF2-40B4-BE49-F238E27FC236}">
                  <a16:creationId xmlns:a16="http://schemas.microsoft.com/office/drawing/2014/main" id="{0FD26657-7BA4-478F-9240-E38841BB9471}"/>
                </a:ext>
              </a:extLst>
            </p:cNvPr>
            <p:cNvSpPr/>
            <p:nvPr/>
          </p:nvSpPr>
          <p:spPr>
            <a:xfrm>
              <a:off x="184958" y="1418291"/>
              <a:ext cx="871200" cy="920700"/>
            </a:xfrm>
            <a:custGeom>
              <a:avLst/>
              <a:gdLst>
                <a:gd name="connsiteX0" fmla="*/ 791337 w 1676400"/>
                <a:gd name="connsiteY0" fmla="*/ 1763363 h 1771650"/>
                <a:gd name="connsiteX1" fmla="*/ 764381 w 1676400"/>
                <a:gd name="connsiteY1" fmla="*/ 1757267 h 1771650"/>
                <a:gd name="connsiteX2" fmla="*/ 761143 w 1676400"/>
                <a:gd name="connsiteY2" fmla="*/ 1747933 h 1771650"/>
                <a:gd name="connsiteX3" fmla="*/ 765810 w 1676400"/>
                <a:gd name="connsiteY3" fmla="*/ 1744504 h 1771650"/>
                <a:gd name="connsiteX4" fmla="*/ 764381 w 1676400"/>
                <a:gd name="connsiteY4" fmla="*/ 1736979 h 1771650"/>
                <a:gd name="connsiteX5" fmla="*/ 749808 w 1676400"/>
                <a:gd name="connsiteY5" fmla="*/ 1722025 h 1771650"/>
                <a:gd name="connsiteX6" fmla="*/ 739902 w 1676400"/>
                <a:gd name="connsiteY6" fmla="*/ 1705832 h 1771650"/>
                <a:gd name="connsiteX7" fmla="*/ 724472 w 1676400"/>
                <a:gd name="connsiteY7" fmla="*/ 1693640 h 1771650"/>
                <a:gd name="connsiteX8" fmla="*/ 715423 w 1676400"/>
                <a:gd name="connsiteY8" fmla="*/ 1690402 h 1771650"/>
                <a:gd name="connsiteX9" fmla="*/ 711613 w 1676400"/>
                <a:gd name="connsiteY9" fmla="*/ 1684020 h 1771650"/>
                <a:gd name="connsiteX10" fmla="*/ 688181 w 1676400"/>
                <a:gd name="connsiteY10" fmla="*/ 1673352 h 1771650"/>
                <a:gd name="connsiteX11" fmla="*/ 675608 w 1676400"/>
                <a:gd name="connsiteY11" fmla="*/ 1671161 h 1771650"/>
                <a:gd name="connsiteX12" fmla="*/ 666941 w 1676400"/>
                <a:gd name="connsiteY12" fmla="*/ 1689354 h 1771650"/>
                <a:gd name="connsiteX13" fmla="*/ 634937 w 1676400"/>
                <a:gd name="connsiteY13" fmla="*/ 1698689 h 1771650"/>
                <a:gd name="connsiteX14" fmla="*/ 634460 w 1676400"/>
                <a:gd name="connsiteY14" fmla="*/ 1693926 h 1771650"/>
                <a:gd name="connsiteX15" fmla="*/ 630841 w 1676400"/>
                <a:gd name="connsiteY15" fmla="*/ 1691545 h 1771650"/>
                <a:gd name="connsiteX16" fmla="*/ 618935 w 1676400"/>
                <a:gd name="connsiteY16" fmla="*/ 1671542 h 1771650"/>
                <a:gd name="connsiteX17" fmla="*/ 618839 w 1676400"/>
                <a:gd name="connsiteY17" fmla="*/ 1658779 h 1771650"/>
                <a:gd name="connsiteX18" fmla="*/ 615505 w 1676400"/>
                <a:gd name="connsiteY18" fmla="*/ 1653635 h 1771650"/>
                <a:gd name="connsiteX19" fmla="*/ 623030 w 1676400"/>
                <a:gd name="connsiteY19" fmla="*/ 1648111 h 1771650"/>
                <a:gd name="connsiteX20" fmla="*/ 607409 w 1676400"/>
                <a:gd name="connsiteY20" fmla="*/ 1640586 h 1771650"/>
                <a:gd name="connsiteX21" fmla="*/ 605504 w 1676400"/>
                <a:gd name="connsiteY21" fmla="*/ 1643253 h 1771650"/>
                <a:gd name="connsiteX22" fmla="*/ 601028 w 1676400"/>
                <a:gd name="connsiteY22" fmla="*/ 1641920 h 1771650"/>
                <a:gd name="connsiteX23" fmla="*/ 599408 w 1676400"/>
                <a:gd name="connsiteY23" fmla="*/ 1648016 h 1771650"/>
                <a:gd name="connsiteX24" fmla="*/ 578739 w 1676400"/>
                <a:gd name="connsiteY24" fmla="*/ 1643729 h 1771650"/>
                <a:gd name="connsiteX25" fmla="*/ 571310 w 1676400"/>
                <a:gd name="connsiteY25" fmla="*/ 1645539 h 1771650"/>
                <a:gd name="connsiteX26" fmla="*/ 564833 w 1676400"/>
                <a:gd name="connsiteY26" fmla="*/ 1647920 h 1771650"/>
                <a:gd name="connsiteX27" fmla="*/ 558355 w 1676400"/>
                <a:gd name="connsiteY27" fmla="*/ 1654302 h 1771650"/>
                <a:gd name="connsiteX28" fmla="*/ 535114 w 1676400"/>
                <a:gd name="connsiteY28" fmla="*/ 1661255 h 1771650"/>
                <a:gd name="connsiteX29" fmla="*/ 530924 w 1676400"/>
                <a:gd name="connsiteY29" fmla="*/ 1654588 h 1771650"/>
                <a:gd name="connsiteX30" fmla="*/ 530162 w 1676400"/>
                <a:gd name="connsiteY30" fmla="*/ 1642872 h 1771650"/>
                <a:gd name="connsiteX31" fmla="*/ 519494 w 1676400"/>
                <a:gd name="connsiteY31" fmla="*/ 1638395 h 1771650"/>
                <a:gd name="connsiteX32" fmla="*/ 515302 w 1676400"/>
                <a:gd name="connsiteY32" fmla="*/ 1633347 h 1771650"/>
                <a:gd name="connsiteX33" fmla="*/ 496538 w 1676400"/>
                <a:gd name="connsiteY33" fmla="*/ 1635252 h 1771650"/>
                <a:gd name="connsiteX34" fmla="*/ 491014 w 1676400"/>
                <a:gd name="connsiteY34" fmla="*/ 1639919 h 1771650"/>
                <a:gd name="connsiteX35" fmla="*/ 480727 w 1676400"/>
                <a:gd name="connsiteY35" fmla="*/ 1634585 h 1771650"/>
                <a:gd name="connsiteX36" fmla="*/ 476631 w 1676400"/>
                <a:gd name="connsiteY36" fmla="*/ 1629823 h 1771650"/>
                <a:gd name="connsiteX37" fmla="*/ 475012 w 1676400"/>
                <a:gd name="connsiteY37" fmla="*/ 1614297 h 1771650"/>
                <a:gd name="connsiteX38" fmla="*/ 472059 w 1676400"/>
                <a:gd name="connsiteY38" fmla="*/ 1612678 h 1771650"/>
                <a:gd name="connsiteX39" fmla="*/ 466915 w 1676400"/>
                <a:gd name="connsiteY39" fmla="*/ 1611820 h 1771650"/>
                <a:gd name="connsiteX40" fmla="*/ 459581 w 1676400"/>
                <a:gd name="connsiteY40" fmla="*/ 1620679 h 1771650"/>
                <a:gd name="connsiteX41" fmla="*/ 447008 w 1676400"/>
                <a:gd name="connsiteY41" fmla="*/ 1626013 h 1771650"/>
                <a:gd name="connsiteX42" fmla="*/ 442627 w 1676400"/>
                <a:gd name="connsiteY42" fmla="*/ 1623441 h 1771650"/>
                <a:gd name="connsiteX43" fmla="*/ 435007 w 1676400"/>
                <a:gd name="connsiteY43" fmla="*/ 1626489 h 1771650"/>
                <a:gd name="connsiteX44" fmla="*/ 425005 w 1676400"/>
                <a:gd name="connsiteY44" fmla="*/ 1623060 h 1771650"/>
                <a:gd name="connsiteX45" fmla="*/ 411956 w 1676400"/>
                <a:gd name="connsiteY45" fmla="*/ 1612392 h 1771650"/>
                <a:gd name="connsiteX46" fmla="*/ 409384 w 1676400"/>
                <a:gd name="connsiteY46" fmla="*/ 1607058 h 1771650"/>
                <a:gd name="connsiteX47" fmla="*/ 410242 w 1676400"/>
                <a:gd name="connsiteY47" fmla="*/ 1597724 h 1771650"/>
                <a:gd name="connsiteX48" fmla="*/ 417004 w 1676400"/>
                <a:gd name="connsiteY48" fmla="*/ 1581912 h 1771650"/>
                <a:gd name="connsiteX49" fmla="*/ 418719 w 1676400"/>
                <a:gd name="connsiteY49" fmla="*/ 1564100 h 1771650"/>
                <a:gd name="connsiteX50" fmla="*/ 421672 w 1676400"/>
                <a:gd name="connsiteY50" fmla="*/ 1557242 h 1771650"/>
                <a:gd name="connsiteX51" fmla="*/ 425958 w 1676400"/>
                <a:gd name="connsiteY51" fmla="*/ 1551813 h 1771650"/>
                <a:gd name="connsiteX52" fmla="*/ 440246 w 1676400"/>
                <a:gd name="connsiteY52" fmla="*/ 1543241 h 1771650"/>
                <a:gd name="connsiteX53" fmla="*/ 428149 w 1676400"/>
                <a:gd name="connsiteY53" fmla="*/ 1538478 h 1771650"/>
                <a:gd name="connsiteX54" fmla="*/ 413671 w 1676400"/>
                <a:gd name="connsiteY54" fmla="*/ 1539526 h 1771650"/>
                <a:gd name="connsiteX55" fmla="*/ 406051 w 1676400"/>
                <a:gd name="connsiteY55" fmla="*/ 1531525 h 1771650"/>
                <a:gd name="connsiteX56" fmla="*/ 413385 w 1676400"/>
                <a:gd name="connsiteY56" fmla="*/ 1526857 h 1771650"/>
                <a:gd name="connsiteX57" fmla="*/ 409384 w 1676400"/>
                <a:gd name="connsiteY57" fmla="*/ 1517809 h 1771650"/>
                <a:gd name="connsiteX58" fmla="*/ 398621 w 1676400"/>
                <a:gd name="connsiteY58" fmla="*/ 1509522 h 1771650"/>
                <a:gd name="connsiteX59" fmla="*/ 397288 w 1676400"/>
                <a:gd name="connsiteY59" fmla="*/ 1503807 h 1771650"/>
                <a:gd name="connsiteX60" fmla="*/ 393859 w 1676400"/>
                <a:gd name="connsiteY60" fmla="*/ 1501426 h 1771650"/>
                <a:gd name="connsiteX61" fmla="*/ 376142 w 1676400"/>
                <a:gd name="connsiteY61" fmla="*/ 1497997 h 1771650"/>
                <a:gd name="connsiteX62" fmla="*/ 373094 w 1676400"/>
                <a:gd name="connsiteY62" fmla="*/ 1493139 h 1771650"/>
                <a:gd name="connsiteX63" fmla="*/ 363093 w 1676400"/>
                <a:gd name="connsiteY63" fmla="*/ 1492663 h 1771650"/>
                <a:gd name="connsiteX64" fmla="*/ 355092 w 1676400"/>
                <a:gd name="connsiteY64" fmla="*/ 1504378 h 1771650"/>
                <a:gd name="connsiteX65" fmla="*/ 352711 w 1676400"/>
                <a:gd name="connsiteY65" fmla="*/ 1497520 h 1771650"/>
                <a:gd name="connsiteX66" fmla="*/ 359092 w 1676400"/>
                <a:gd name="connsiteY66" fmla="*/ 1490472 h 1771650"/>
                <a:gd name="connsiteX67" fmla="*/ 360997 w 1676400"/>
                <a:gd name="connsiteY67" fmla="*/ 1476185 h 1771650"/>
                <a:gd name="connsiteX68" fmla="*/ 358616 w 1676400"/>
                <a:gd name="connsiteY68" fmla="*/ 1472374 h 1771650"/>
                <a:gd name="connsiteX69" fmla="*/ 352806 w 1676400"/>
                <a:gd name="connsiteY69" fmla="*/ 1473327 h 1771650"/>
                <a:gd name="connsiteX70" fmla="*/ 354235 w 1676400"/>
                <a:gd name="connsiteY70" fmla="*/ 1464755 h 1771650"/>
                <a:gd name="connsiteX71" fmla="*/ 350329 w 1676400"/>
                <a:gd name="connsiteY71" fmla="*/ 1456658 h 1771650"/>
                <a:gd name="connsiteX72" fmla="*/ 351091 w 1676400"/>
                <a:gd name="connsiteY72" fmla="*/ 1450753 h 1771650"/>
                <a:gd name="connsiteX73" fmla="*/ 360521 w 1676400"/>
                <a:gd name="connsiteY73" fmla="*/ 1447705 h 1771650"/>
                <a:gd name="connsiteX74" fmla="*/ 367094 w 1676400"/>
                <a:gd name="connsiteY74" fmla="*/ 1437132 h 1771650"/>
                <a:gd name="connsiteX75" fmla="*/ 372237 w 1676400"/>
                <a:gd name="connsiteY75" fmla="*/ 1441323 h 1771650"/>
                <a:gd name="connsiteX76" fmla="*/ 380333 w 1676400"/>
                <a:gd name="connsiteY76" fmla="*/ 1435703 h 1771650"/>
                <a:gd name="connsiteX77" fmla="*/ 387763 w 1676400"/>
                <a:gd name="connsiteY77" fmla="*/ 1410748 h 1771650"/>
                <a:gd name="connsiteX78" fmla="*/ 386810 w 1676400"/>
                <a:gd name="connsiteY78" fmla="*/ 1400175 h 1771650"/>
                <a:gd name="connsiteX79" fmla="*/ 369475 w 1676400"/>
                <a:gd name="connsiteY79" fmla="*/ 1386649 h 1771650"/>
                <a:gd name="connsiteX80" fmla="*/ 363569 w 1676400"/>
                <a:gd name="connsiteY80" fmla="*/ 1393031 h 1771650"/>
                <a:gd name="connsiteX81" fmla="*/ 357664 w 1676400"/>
                <a:gd name="connsiteY81" fmla="*/ 1393127 h 1771650"/>
                <a:gd name="connsiteX82" fmla="*/ 334804 w 1676400"/>
                <a:gd name="connsiteY82" fmla="*/ 1381411 h 1771650"/>
                <a:gd name="connsiteX83" fmla="*/ 304705 w 1676400"/>
                <a:gd name="connsiteY83" fmla="*/ 1393412 h 1771650"/>
                <a:gd name="connsiteX84" fmla="*/ 303276 w 1676400"/>
                <a:gd name="connsiteY84" fmla="*/ 1389316 h 1771650"/>
                <a:gd name="connsiteX85" fmla="*/ 294227 w 1676400"/>
                <a:gd name="connsiteY85" fmla="*/ 1385507 h 1771650"/>
                <a:gd name="connsiteX86" fmla="*/ 294418 w 1676400"/>
                <a:gd name="connsiteY86" fmla="*/ 1381411 h 1771650"/>
                <a:gd name="connsiteX87" fmla="*/ 285845 w 1676400"/>
                <a:gd name="connsiteY87" fmla="*/ 1378839 h 1771650"/>
                <a:gd name="connsiteX88" fmla="*/ 279749 w 1676400"/>
                <a:gd name="connsiteY88" fmla="*/ 1381030 h 1771650"/>
                <a:gd name="connsiteX89" fmla="*/ 277654 w 1676400"/>
                <a:gd name="connsiteY89" fmla="*/ 1371886 h 1771650"/>
                <a:gd name="connsiteX90" fmla="*/ 256603 w 1676400"/>
                <a:gd name="connsiteY90" fmla="*/ 1370076 h 1771650"/>
                <a:gd name="connsiteX91" fmla="*/ 234601 w 1676400"/>
                <a:gd name="connsiteY91" fmla="*/ 1354645 h 1771650"/>
                <a:gd name="connsiteX92" fmla="*/ 210598 w 1676400"/>
                <a:gd name="connsiteY92" fmla="*/ 1367504 h 1771650"/>
                <a:gd name="connsiteX93" fmla="*/ 199834 w 1676400"/>
                <a:gd name="connsiteY93" fmla="*/ 1361123 h 1771650"/>
                <a:gd name="connsiteX94" fmla="*/ 176403 w 1676400"/>
                <a:gd name="connsiteY94" fmla="*/ 1371505 h 1771650"/>
                <a:gd name="connsiteX95" fmla="*/ 163258 w 1676400"/>
                <a:gd name="connsiteY95" fmla="*/ 1364552 h 1771650"/>
                <a:gd name="connsiteX96" fmla="*/ 148495 w 1676400"/>
                <a:gd name="connsiteY96" fmla="*/ 1366647 h 1771650"/>
                <a:gd name="connsiteX97" fmla="*/ 160306 w 1676400"/>
                <a:gd name="connsiteY97" fmla="*/ 1333310 h 1771650"/>
                <a:gd name="connsiteX98" fmla="*/ 157353 w 1676400"/>
                <a:gd name="connsiteY98" fmla="*/ 1327976 h 1771650"/>
                <a:gd name="connsiteX99" fmla="*/ 142875 w 1676400"/>
                <a:gd name="connsiteY99" fmla="*/ 1321022 h 1771650"/>
                <a:gd name="connsiteX100" fmla="*/ 140017 w 1676400"/>
                <a:gd name="connsiteY100" fmla="*/ 1299686 h 1771650"/>
                <a:gd name="connsiteX101" fmla="*/ 111728 w 1676400"/>
                <a:gd name="connsiteY101" fmla="*/ 1278541 h 1771650"/>
                <a:gd name="connsiteX102" fmla="*/ 98965 w 1676400"/>
                <a:gd name="connsiteY102" fmla="*/ 1280922 h 1771650"/>
                <a:gd name="connsiteX103" fmla="*/ 76676 w 1676400"/>
                <a:gd name="connsiteY103" fmla="*/ 1290447 h 1771650"/>
                <a:gd name="connsiteX104" fmla="*/ 59626 w 1676400"/>
                <a:gd name="connsiteY104" fmla="*/ 1278255 h 1771650"/>
                <a:gd name="connsiteX105" fmla="*/ 53149 w 1676400"/>
                <a:gd name="connsiteY105" fmla="*/ 1266253 h 1771650"/>
                <a:gd name="connsiteX106" fmla="*/ 82391 w 1676400"/>
                <a:gd name="connsiteY106" fmla="*/ 1223677 h 1771650"/>
                <a:gd name="connsiteX107" fmla="*/ 82296 w 1676400"/>
                <a:gd name="connsiteY107" fmla="*/ 1218914 h 1771650"/>
                <a:gd name="connsiteX108" fmla="*/ 76295 w 1676400"/>
                <a:gd name="connsiteY108" fmla="*/ 1209961 h 1771650"/>
                <a:gd name="connsiteX109" fmla="*/ 79343 w 1676400"/>
                <a:gd name="connsiteY109" fmla="*/ 1196721 h 1771650"/>
                <a:gd name="connsiteX110" fmla="*/ 75724 w 1676400"/>
                <a:gd name="connsiteY110" fmla="*/ 1187958 h 1771650"/>
                <a:gd name="connsiteX111" fmla="*/ 77819 w 1676400"/>
                <a:gd name="connsiteY111" fmla="*/ 1185101 h 1771650"/>
                <a:gd name="connsiteX112" fmla="*/ 68199 w 1676400"/>
                <a:gd name="connsiteY112" fmla="*/ 1175671 h 1771650"/>
                <a:gd name="connsiteX113" fmla="*/ 69818 w 1676400"/>
                <a:gd name="connsiteY113" fmla="*/ 1162431 h 1771650"/>
                <a:gd name="connsiteX114" fmla="*/ 66580 w 1676400"/>
                <a:gd name="connsiteY114" fmla="*/ 1150334 h 1771650"/>
                <a:gd name="connsiteX115" fmla="*/ 61722 w 1676400"/>
                <a:gd name="connsiteY115" fmla="*/ 1145857 h 1771650"/>
                <a:gd name="connsiteX116" fmla="*/ 54864 w 1676400"/>
                <a:gd name="connsiteY116" fmla="*/ 1147001 h 1771650"/>
                <a:gd name="connsiteX117" fmla="*/ 53626 w 1676400"/>
                <a:gd name="connsiteY117" fmla="*/ 1143000 h 1771650"/>
                <a:gd name="connsiteX118" fmla="*/ 37528 w 1676400"/>
                <a:gd name="connsiteY118" fmla="*/ 1137380 h 1771650"/>
                <a:gd name="connsiteX119" fmla="*/ 28194 w 1676400"/>
                <a:gd name="connsiteY119" fmla="*/ 1127474 h 1771650"/>
                <a:gd name="connsiteX120" fmla="*/ 31909 w 1676400"/>
                <a:gd name="connsiteY120" fmla="*/ 1122998 h 1771650"/>
                <a:gd name="connsiteX121" fmla="*/ 31337 w 1676400"/>
                <a:gd name="connsiteY121" fmla="*/ 1116235 h 1771650"/>
                <a:gd name="connsiteX122" fmla="*/ 36481 w 1676400"/>
                <a:gd name="connsiteY122" fmla="*/ 1102043 h 1771650"/>
                <a:gd name="connsiteX123" fmla="*/ 28765 w 1676400"/>
                <a:gd name="connsiteY123" fmla="*/ 1093375 h 1771650"/>
                <a:gd name="connsiteX124" fmla="*/ 30289 w 1676400"/>
                <a:gd name="connsiteY124" fmla="*/ 1079945 h 1771650"/>
                <a:gd name="connsiteX125" fmla="*/ 22669 w 1676400"/>
                <a:gd name="connsiteY125" fmla="*/ 1071182 h 1771650"/>
                <a:gd name="connsiteX126" fmla="*/ 16097 w 1676400"/>
                <a:gd name="connsiteY126" fmla="*/ 1069467 h 1771650"/>
                <a:gd name="connsiteX127" fmla="*/ 16954 w 1676400"/>
                <a:gd name="connsiteY127" fmla="*/ 1044226 h 1771650"/>
                <a:gd name="connsiteX128" fmla="*/ 9525 w 1676400"/>
                <a:gd name="connsiteY128" fmla="*/ 1010031 h 1771650"/>
                <a:gd name="connsiteX129" fmla="*/ 15716 w 1676400"/>
                <a:gd name="connsiteY129" fmla="*/ 988219 h 1771650"/>
                <a:gd name="connsiteX130" fmla="*/ 23241 w 1676400"/>
                <a:gd name="connsiteY130" fmla="*/ 986409 h 1771650"/>
                <a:gd name="connsiteX131" fmla="*/ 23146 w 1676400"/>
                <a:gd name="connsiteY131" fmla="*/ 974217 h 1771650"/>
                <a:gd name="connsiteX132" fmla="*/ 61341 w 1676400"/>
                <a:gd name="connsiteY132" fmla="*/ 959072 h 1771650"/>
                <a:gd name="connsiteX133" fmla="*/ 74485 w 1676400"/>
                <a:gd name="connsiteY133" fmla="*/ 944785 h 1771650"/>
                <a:gd name="connsiteX134" fmla="*/ 90964 w 1676400"/>
                <a:gd name="connsiteY134" fmla="*/ 912971 h 1771650"/>
                <a:gd name="connsiteX135" fmla="*/ 97917 w 1676400"/>
                <a:gd name="connsiteY135" fmla="*/ 905065 h 1771650"/>
                <a:gd name="connsiteX136" fmla="*/ 112490 w 1676400"/>
                <a:gd name="connsiteY136" fmla="*/ 899255 h 1771650"/>
                <a:gd name="connsiteX137" fmla="*/ 124396 w 1676400"/>
                <a:gd name="connsiteY137" fmla="*/ 886396 h 1771650"/>
                <a:gd name="connsiteX138" fmla="*/ 122968 w 1676400"/>
                <a:gd name="connsiteY138" fmla="*/ 884873 h 1771650"/>
                <a:gd name="connsiteX139" fmla="*/ 164497 w 1676400"/>
                <a:gd name="connsiteY139" fmla="*/ 872109 h 1771650"/>
                <a:gd name="connsiteX140" fmla="*/ 182785 w 1676400"/>
                <a:gd name="connsiteY140" fmla="*/ 872395 h 1771650"/>
                <a:gd name="connsiteX141" fmla="*/ 188214 w 1676400"/>
                <a:gd name="connsiteY141" fmla="*/ 856393 h 1771650"/>
                <a:gd name="connsiteX142" fmla="*/ 199358 w 1676400"/>
                <a:gd name="connsiteY142" fmla="*/ 847820 h 1771650"/>
                <a:gd name="connsiteX143" fmla="*/ 216789 w 1676400"/>
                <a:gd name="connsiteY143" fmla="*/ 848582 h 1771650"/>
                <a:gd name="connsiteX144" fmla="*/ 219456 w 1676400"/>
                <a:gd name="connsiteY144" fmla="*/ 841343 h 1771650"/>
                <a:gd name="connsiteX145" fmla="*/ 217741 w 1676400"/>
                <a:gd name="connsiteY145" fmla="*/ 830866 h 1771650"/>
                <a:gd name="connsiteX146" fmla="*/ 231267 w 1676400"/>
                <a:gd name="connsiteY146" fmla="*/ 827627 h 1771650"/>
                <a:gd name="connsiteX147" fmla="*/ 236410 w 1676400"/>
                <a:gd name="connsiteY147" fmla="*/ 815721 h 1771650"/>
                <a:gd name="connsiteX148" fmla="*/ 235553 w 1676400"/>
                <a:gd name="connsiteY148" fmla="*/ 807720 h 1771650"/>
                <a:gd name="connsiteX149" fmla="*/ 240506 w 1676400"/>
                <a:gd name="connsiteY149" fmla="*/ 788003 h 1771650"/>
                <a:gd name="connsiteX150" fmla="*/ 238411 w 1676400"/>
                <a:gd name="connsiteY150" fmla="*/ 777526 h 1771650"/>
                <a:gd name="connsiteX151" fmla="*/ 240506 w 1676400"/>
                <a:gd name="connsiteY151" fmla="*/ 773906 h 1771650"/>
                <a:gd name="connsiteX152" fmla="*/ 262033 w 1676400"/>
                <a:gd name="connsiteY152" fmla="*/ 777240 h 1771650"/>
                <a:gd name="connsiteX153" fmla="*/ 261842 w 1676400"/>
                <a:gd name="connsiteY153" fmla="*/ 780860 h 1771650"/>
                <a:gd name="connsiteX154" fmla="*/ 280130 w 1676400"/>
                <a:gd name="connsiteY154" fmla="*/ 781621 h 1771650"/>
                <a:gd name="connsiteX155" fmla="*/ 307276 w 1676400"/>
                <a:gd name="connsiteY155" fmla="*/ 773335 h 1771650"/>
                <a:gd name="connsiteX156" fmla="*/ 317468 w 1676400"/>
                <a:gd name="connsiteY156" fmla="*/ 776764 h 1771650"/>
                <a:gd name="connsiteX157" fmla="*/ 330136 w 1676400"/>
                <a:gd name="connsiteY157" fmla="*/ 761905 h 1771650"/>
                <a:gd name="connsiteX158" fmla="*/ 326803 w 1676400"/>
                <a:gd name="connsiteY158" fmla="*/ 752665 h 1771650"/>
                <a:gd name="connsiteX159" fmla="*/ 332327 w 1676400"/>
                <a:gd name="connsiteY159" fmla="*/ 741140 h 1771650"/>
                <a:gd name="connsiteX160" fmla="*/ 350901 w 1676400"/>
                <a:gd name="connsiteY160" fmla="*/ 735330 h 1771650"/>
                <a:gd name="connsiteX161" fmla="*/ 355092 w 1676400"/>
                <a:gd name="connsiteY161" fmla="*/ 725615 h 1771650"/>
                <a:gd name="connsiteX162" fmla="*/ 351187 w 1676400"/>
                <a:gd name="connsiteY162" fmla="*/ 719423 h 1771650"/>
                <a:gd name="connsiteX163" fmla="*/ 346138 w 1676400"/>
                <a:gd name="connsiteY163" fmla="*/ 720757 h 1771650"/>
                <a:gd name="connsiteX164" fmla="*/ 344233 w 1676400"/>
                <a:gd name="connsiteY164" fmla="*/ 714280 h 1771650"/>
                <a:gd name="connsiteX165" fmla="*/ 348424 w 1676400"/>
                <a:gd name="connsiteY165" fmla="*/ 710279 h 1771650"/>
                <a:gd name="connsiteX166" fmla="*/ 338899 w 1676400"/>
                <a:gd name="connsiteY166" fmla="*/ 705517 h 1771650"/>
                <a:gd name="connsiteX167" fmla="*/ 340042 w 1676400"/>
                <a:gd name="connsiteY167" fmla="*/ 703802 h 1771650"/>
                <a:gd name="connsiteX168" fmla="*/ 352139 w 1676400"/>
                <a:gd name="connsiteY168" fmla="*/ 709327 h 1771650"/>
                <a:gd name="connsiteX169" fmla="*/ 366141 w 1676400"/>
                <a:gd name="connsiteY169" fmla="*/ 707898 h 1771650"/>
                <a:gd name="connsiteX170" fmla="*/ 374047 w 1676400"/>
                <a:gd name="connsiteY170" fmla="*/ 709994 h 1771650"/>
                <a:gd name="connsiteX171" fmla="*/ 380428 w 1676400"/>
                <a:gd name="connsiteY171" fmla="*/ 721519 h 1771650"/>
                <a:gd name="connsiteX172" fmla="*/ 375952 w 1676400"/>
                <a:gd name="connsiteY172" fmla="*/ 739902 h 1771650"/>
                <a:gd name="connsiteX173" fmla="*/ 379000 w 1676400"/>
                <a:gd name="connsiteY173" fmla="*/ 745331 h 1771650"/>
                <a:gd name="connsiteX174" fmla="*/ 389668 w 1676400"/>
                <a:gd name="connsiteY174" fmla="*/ 748379 h 1771650"/>
                <a:gd name="connsiteX175" fmla="*/ 392239 w 1676400"/>
                <a:gd name="connsiteY175" fmla="*/ 752380 h 1771650"/>
                <a:gd name="connsiteX176" fmla="*/ 389953 w 1676400"/>
                <a:gd name="connsiteY176" fmla="*/ 776192 h 1771650"/>
                <a:gd name="connsiteX177" fmla="*/ 404622 w 1676400"/>
                <a:gd name="connsiteY177" fmla="*/ 781812 h 1771650"/>
                <a:gd name="connsiteX178" fmla="*/ 411956 w 1676400"/>
                <a:gd name="connsiteY178" fmla="*/ 782098 h 1771650"/>
                <a:gd name="connsiteX179" fmla="*/ 418624 w 1676400"/>
                <a:gd name="connsiteY179" fmla="*/ 776954 h 1771650"/>
                <a:gd name="connsiteX180" fmla="*/ 429673 w 1676400"/>
                <a:gd name="connsiteY180" fmla="*/ 754856 h 1771650"/>
                <a:gd name="connsiteX181" fmla="*/ 428530 w 1676400"/>
                <a:gd name="connsiteY181" fmla="*/ 716185 h 1771650"/>
                <a:gd name="connsiteX182" fmla="*/ 431387 w 1676400"/>
                <a:gd name="connsiteY182" fmla="*/ 710946 h 1771650"/>
                <a:gd name="connsiteX183" fmla="*/ 460534 w 1676400"/>
                <a:gd name="connsiteY183" fmla="*/ 706279 h 1771650"/>
                <a:gd name="connsiteX184" fmla="*/ 480727 w 1676400"/>
                <a:gd name="connsiteY184" fmla="*/ 714756 h 1771650"/>
                <a:gd name="connsiteX185" fmla="*/ 498348 w 1676400"/>
                <a:gd name="connsiteY185" fmla="*/ 713423 h 1771650"/>
                <a:gd name="connsiteX186" fmla="*/ 497681 w 1676400"/>
                <a:gd name="connsiteY186" fmla="*/ 715327 h 1771650"/>
                <a:gd name="connsiteX187" fmla="*/ 509778 w 1676400"/>
                <a:gd name="connsiteY187" fmla="*/ 720185 h 1771650"/>
                <a:gd name="connsiteX188" fmla="*/ 513683 w 1676400"/>
                <a:gd name="connsiteY188" fmla="*/ 727139 h 1771650"/>
                <a:gd name="connsiteX189" fmla="*/ 525018 w 1676400"/>
                <a:gd name="connsiteY189" fmla="*/ 724948 h 1771650"/>
                <a:gd name="connsiteX190" fmla="*/ 525304 w 1676400"/>
                <a:gd name="connsiteY190" fmla="*/ 727139 h 1771650"/>
                <a:gd name="connsiteX191" fmla="*/ 531590 w 1676400"/>
                <a:gd name="connsiteY191" fmla="*/ 728663 h 1771650"/>
                <a:gd name="connsiteX192" fmla="*/ 542735 w 1676400"/>
                <a:gd name="connsiteY192" fmla="*/ 710565 h 1771650"/>
                <a:gd name="connsiteX193" fmla="*/ 552545 w 1676400"/>
                <a:gd name="connsiteY193" fmla="*/ 711613 h 1771650"/>
                <a:gd name="connsiteX194" fmla="*/ 559403 w 1676400"/>
                <a:gd name="connsiteY194" fmla="*/ 707517 h 1771650"/>
                <a:gd name="connsiteX195" fmla="*/ 567595 w 1676400"/>
                <a:gd name="connsiteY195" fmla="*/ 712756 h 1771650"/>
                <a:gd name="connsiteX196" fmla="*/ 572072 w 1676400"/>
                <a:gd name="connsiteY196" fmla="*/ 704850 h 1771650"/>
                <a:gd name="connsiteX197" fmla="*/ 574929 w 1676400"/>
                <a:gd name="connsiteY197" fmla="*/ 706279 h 1771650"/>
                <a:gd name="connsiteX198" fmla="*/ 572834 w 1676400"/>
                <a:gd name="connsiteY198" fmla="*/ 710660 h 1771650"/>
                <a:gd name="connsiteX199" fmla="*/ 578168 w 1676400"/>
                <a:gd name="connsiteY199" fmla="*/ 712089 h 1771650"/>
                <a:gd name="connsiteX200" fmla="*/ 584359 w 1676400"/>
                <a:gd name="connsiteY200" fmla="*/ 719519 h 1771650"/>
                <a:gd name="connsiteX201" fmla="*/ 583120 w 1676400"/>
                <a:gd name="connsiteY201" fmla="*/ 721138 h 1771650"/>
                <a:gd name="connsiteX202" fmla="*/ 597599 w 1676400"/>
                <a:gd name="connsiteY202" fmla="*/ 730758 h 1771650"/>
                <a:gd name="connsiteX203" fmla="*/ 605504 w 1676400"/>
                <a:gd name="connsiteY203" fmla="*/ 732663 h 1771650"/>
                <a:gd name="connsiteX204" fmla="*/ 627412 w 1676400"/>
                <a:gd name="connsiteY204" fmla="*/ 728186 h 1771650"/>
                <a:gd name="connsiteX205" fmla="*/ 633412 w 1676400"/>
                <a:gd name="connsiteY205" fmla="*/ 722281 h 1771650"/>
                <a:gd name="connsiteX206" fmla="*/ 596837 w 1676400"/>
                <a:gd name="connsiteY206" fmla="*/ 698468 h 1771650"/>
                <a:gd name="connsiteX207" fmla="*/ 592836 w 1676400"/>
                <a:gd name="connsiteY207" fmla="*/ 687324 h 1771650"/>
                <a:gd name="connsiteX208" fmla="*/ 600170 w 1676400"/>
                <a:gd name="connsiteY208" fmla="*/ 685705 h 1771650"/>
                <a:gd name="connsiteX209" fmla="*/ 593122 w 1676400"/>
                <a:gd name="connsiteY209" fmla="*/ 673989 h 1771650"/>
                <a:gd name="connsiteX210" fmla="*/ 599408 w 1676400"/>
                <a:gd name="connsiteY210" fmla="*/ 665321 h 1771650"/>
                <a:gd name="connsiteX211" fmla="*/ 614743 w 1676400"/>
                <a:gd name="connsiteY211" fmla="*/ 658559 h 1771650"/>
                <a:gd name="connsiteX212" fmla="*/ 621983 w 1676400"/>
                <a:gd name="connsiteY212" fmla="*/ 658844 h 1771650"/>
                <a:gd name="connsiteX213" fmla="*/ 625316 w 1676400"/>
                <a:gd name="connsiteY213" fmla="*/ 653129 h 1771650"/>
                <a:gd name="connsiteX214" fmla="*/ 636080 w 1676400"/>
                <a:gd name="connsiteY214" fmla="*/ 668465 h 1771650"/>
                <a:gd name="connsiteX215" fmla="*/ 640366 w 1676400"/>
                <a:gd name="connsiteY215" fmla="*/ 661225 h 1771650"/>
                <a:gd name="connsiteX216" fmla="*/ 639509 w 1676400"/>
                <a:gd name="connsiteY216" fmla="*/ 657035 h 1771650"/>
                <a:gd name="connsiteX217" fmla="*/ 643414 w 1676400"/>
                <a:gd name="connsiteY217" fmla="*/ 655034 h 1771650"/>
                <a:gd name="connsiteX218" fmla="*/ 668845 w 1676400"/>
                <a:gd name="connsiteY218" fmla="*/ 665321 h 1771650"/>
                <a:gd name="connsiteX219" fmla="*/ 685800 w 1676400"/>
                <a:gd name="connsiteY219" fmla="*/ 656368 h 1771650"/>
                <a:gd name="connsiteX220" fmla="*/ 687038 w 1676400"/>
                <a:gd name="connsiteY220" fmla="*/ 645795 h 1771650"/>
                <a:gd name="connsiteX221" fmla="*/ 699230 w 1676400"/>
                <a:gd name="connsiteY221" fmla="*/ 616934 h 1771650"/>
                <a:gd name="connsiteX222" fmla="*/ 693896 w 1676400"/>
                <a:gd name="connsiteY222" fmla="*/ 613791 h 1771650"/>
                <a:gd name="connsiteX223" fmla="*/ 693039 w 1676400"/>
                <a:gd name="connsiteY223" fmla="*/ 606362 h 1771650"/>
                <a:gd name="connsiteX224" fmla="*/ 699421 w 1676400"/>
                <a:gd name="connsiteY224" fmla="*/ 603599 h 1771650"/>
                <a:gd name="connsiteX225" fmla="*/ 706945 w 1676400"/>
                <a:gd name="connsiteY225" fmla="*/ 591217 h 1771650"/>
                <a:gd name="connsiteX226" fmla="*/ 716470 w 1676400"/>
                <a:gd name="connsiteY226" fmla="*/ 587312 h 1771650"/>
                <a:gd name="connsiteX227" fmla="*/ 715899 w 1676400"/>
                <a:gd name="connsiteY227" fmla="*/ 574167 h 1771650"/>
                <a:gd name="connsiteX228" fmla="*/ 705612 w 1676400"/>
                <a:gd name="connsiteY228" fmla="*/ 571976 h 1771650"/>
                <a:gd name="connsiteX229" fmla="*/ 696944 w 1676400"/>
                <a:gd name="connsiteY229" fmla="*/ 565214 h 1771650"/>
                <a:gd name="connsiteX230" fmla="*/ 694563 w 1676400"/>
                <a:gd name="connsiteY230" fmla="*/ 553307 h 1771650"/>
                <a:gd name="connsiteX231" fmla="*/ 710089 w 1676400"/>
                <a:gd name="connsiteY231" fmla="*/ 542735 h 1771650"/>
                <a:gd name="connsiteX232" fmla="*/ 717042 w 1676400"/>
                <a:gd name="connsiteY232" fmla="*/ 522351 h 1771650"/>
                <a:gd name="connsiteX233" fmla="*/ 726948 w 1676400"/>
                <a:gd name="connsiteY233" fmla="*/ 515017 h 1771650"/>
                <a:gd name="connsiteX234" fmla="*/ 725710 w 1676400"/>
                <a:gd name="connsiteY234" fmla="*/ 506825 h 1771650"/>
                <a:gd name="connsiteX235" fmla="*/ 737235 w 1676400"/>
                <a:gd name="connsiteY235" fmla="*/ 502920 h 1771650"/>
                <a:gd name="connsiteX236" fmla="*/ 757047 w 1676400"/>
                <a:gd name="connsiteY236" fmla="*/ 481679 h 1771650"/>
                <a:gd name="connsiteX237" fmla="*/ 767905 w 1676400"/>
                <a:gd name="connsiteY237" fmla="*/ 477774 h 1771650"/>
                <a:gd name="connsiteX238" fmla="*/ 785146 w 1676400"/>
                <a:gd name="connsiteY238" fmla="*/ 500825 h 1771650"/>
                <a:gd name="connsiteX239" fmla="*/ 783431 w 1676400"/>
                <a:gd name="connsiteY239" fmla="*/ 501872 h 1771650"/>
                <a:gd name="connsiteX240" fmla="*/ 792766 w 1676400"/>
                <a:gd name="connsiteY240" fmla="*/ 508444 h 1771650"/>
                <a:gd name="connsiteX241" fmla="*/ 788289 w 1676400"/>
                <a:gd name="connsiteY241" fmla="*/ 514160 h 1771650"/>
                <a:gd name="connsiteX242" fmla="*/ 793433 w 1676400"/>
                <a:gd name="connsiteY242" fmla="*/ 516350 h 1771650"/>
                <a:gd name="connsiteX243" fmla="*/ 796957 w 1676400"/>
                <a:gd name="connsiteY243" fmla="*/ 512921 h 1771650"/>
                <a:gd name="connsiteX244" fmla="*/ 799052 w 1676400"/>
                <a:gd name="connsiteY244" fmla="*/ 514731 h 1771650"/>
                <a:gd name="connsiteX245" fmla="*/ 792956 w 1676400"/>
                <a:gd name="connsiteY245" fmla="*/ 520256 h 1771650"/>
                <a:gd name="connsiteX246" fmla="*/ 798576 w 1676400"/>
                <a:gd name="connsiteY246" fmla="*/ 521494 h 1771650"/>
                <a:gd name="connsiteX247" fmla="*/ 795242 w 1676400"/>
                <a:gd name="connsiteY247" fmla="*/ 539782 h 1771650"/>
                <a:gd name="connsiteX248" fmla="*/ 799624 w 1676400"/>
                <a:gd name="connsiteY248" fmla="*/ 552355 h 1771650"/>
                <a:gd name="connsiteX249" fmla="*/ 810959 w 1676400"/>
                <a:gd name="connsiteY249" fmla="*/ 543687 h 1771650"/>
                <a:gd name="connsiteX250" fmla="*/ 819626 w 1676400"/>
                <a:gd name="connsiteY250" fmla="*/ 547973 h 1771650"/>
                <a:gd name="connsiteX251" fmla="*/ 822484 w 1676400"/>
                <a:gd name="connsiteY251" fmla="*/ 536162 h 1771650"/>
                <a:gd name="connsiteX252" fmla="*/ 825722 w 1676400"/>
                <a:gd name="connsiteY252" fmla="*/ 535210 h 1771650"/>
                <a:gd name="connsiteX253" fmla="*/ 828008 w 1676400"/>
                <a:gd name="connsiteY253" fmla="*/ 539306 h 1771650"/>
                <a:gd name="connsiteX254" fmla="*/ 832485 w 1676400"/>
                <a:gd name="connsiteY254" fmla="*/ 537305 h 1771650"/>
                <a:gd name="connsiteX255" fmla="*/ 834962 w 1676400"/>
                <a:gd name="connsiteY255" fmla="*/ 545021 h 1771650"/>
                <a:gd name="connsiteX256" fmla="*/ 838486 w 1676400"/>
                <a:gd name="connsiteY256" fmla="*/ 543877 h 1771650"/>
                <a:gd name="connsiteX257" fmla="*/ 843343 w 1676400"/>
                <a:gd name="connsiteY257" fmla="*/ 548164 h 1771650"/>
                <a:gd name="connsiteX258" fmla="*/ 849059 w 1676400"/>
                <a:gd name="connsiteY258" fmla="*/ 545687 h 1771650"/>
                <a:gd name="connsiteX259" fmla="*/ 846201 w 1676400"/>
                <a:gd name="connsiteY259" fmla="*/ 537591 h 1771650"/>
                <a:gd name="connsiteX260" fmla="*/ 854107 w 1676400"/>
                <a:gd name="connsiteY260" fmla="*/ 528352 h 1771650"/>
                <a:gd name="connsiteX261" fmla="*/ 855535 w 1676400"/>
                <a:gd name="connsiteY261" fmla="*/ 518731 h 1771650"/>
                <a:gd name="connsiteX262" fmla="*/ 871442 w 1676400"/>
                <a:gd name="connsiteY262" fmla="*/ 513112 h 1771650"/>
                <a:gd name="connsiteX263" fmla="*/ 873824 w 1676400"/>
                <a:gd name="connsiteY263" fmla="*/ 491014 h 1771650"/>
                <a:gd name="connsiteX264" fmla="*/ 894016 w 1676400"/>
                <a:gd name="connsiteY264" fmla="*/ 490442 h 1771650"/>
                <a:gd name="connsiteX265" fmla="*/ 894302 w 1676400"/>
                <a:gd name="connsiteY265" fmla="*/ 487108 h 1771650"/>
                <a:gd name="connsiteX266" fmla="*/ 923353 w 1676400"/>
                <a:gd name="connsiteY266" fmla="*/ 481012 h 1771650"/>
                <a:gd name="connsiteX267" fmla="*/ 928973 w 1676400"/>
                <a:gd name="connsiteY267" fmla="*/ 474535 h 1771650"/>
                <a:gd name="connsiteX268" fmla="*/ 949357 w 1676400"/>
                <a:gd name="connsiteY268" fmla="*/ 470440 h 1771650"/>
                <a:gd name="connsiteX269" fmla="*/ 952405 w 1676400"/>
                <a:gd name="connsiteY269" fmla="*/ 467963 h 1771650"/>
                <a:gd name="connsiteX270" fmla="*/ 947166 w 1676400"/>
                <a:gd name="connsiteY270" fmla="*/ 460248 h 1771650"/>
                <a:gd name="connsiteX271" fmla="*/ 950690 w 1676400"/>
                <a:gd name="connsiteY271" fmla="*/ 456724 h 1771650"/>
                <a:gd name="connsiteX272" fmla="*/ 961739 w 1676400"/>
                <a:gd name="connsiteY272" fmla="*/ 456248 h 1771650"/>
                <a:gd name="connsiteX273" fmla="*/ 962882 w 1676400"/>
                <a:gd name="connsiteY273" fmla="*/ 452247 h 1771650"/>
                <a:gd name="connsiteX274" fmla="*/ 972979 w 1676400"/>
                <a:gd name="connsiteY274" fmla="*/ 448818 h 1771650"/>
                <a:gd name="connsiteX275" fmla="*/ 980503 w 1676400"/>
                <a:gd name="connsiteY275" fmla="*/ 442627 h 1771650"/>
                <a:gd name="connsiteX276" fmla="*/ 990314 w 1676400"/>
                <a:gd name="connsiteY276" fmla="*/ 443484 h 1771650"/>
                <a:gd name="connsiteX277" fmla="*/ 999268 w 1676400"/>
                <a:gd name="connsiteY277" fmla="*/ 449866 h 1771650"/>
                <a:gd name="connsiteX278" fmla="*/ 1010984 w 1676400"/>
                <a:gd name="connsiteY278" fmla="*/ 447675 h 1771650"/>
                <a:gd name="connsiteX279" fmla="*/ 1013841 w 1676400"/>
                <a:gd name="connsiteY279" fmla="*/ 444627 h 1771650"/>
                <a:gd name="connsiteX280" fmla="*/ 1022604 w 1676400"/>
                <a:gd name="connsiteY280" fmla="*/ 444437 h 1771650"/>
                <a:gd name="connsiteX281" fmla="*/ 1026414 w 1676400"/>
                <a:gd name="connsiteY281" fmla="*/ 435959 h 1771650"/>
                <a:gd name="connsiteX282" fmla="*/ 1020128 w 1676400"/>
                <a:gd name="connsiteY282" fmla="*/ 424529 h 1771650"/>
                <a:gd name="connsiteX283" fmla="*/ 1021270 w 1676400"/>
                <a:gd name="connsiteY283" fmla="*/ 397192 h 1771650"/>
                <a:gd name="connsiteX284" fmla="*/ 1027271 w 1676400"/>
                <a:gd name="connsiteY284" fmla="*/ 381381 h 1771650"/>
                <a:gd name="connsiteX285" fmla="*/ 1036701 w 1676400"/>
                <a:gd name="connsiteY285" fmla="*/ 372904 h 1771650"/>
                <a:gd name="connsiteX286" fmla="*/ 1043654 w 1676400"/>
                <a:gd name="connsiteY286" fmla="*/ 351758 h 1771650"/>
                <a:gd name="connsiteX287" fmla="*/ 1059561 w 1676400"/>
                <a:gd name="connsiteY287" fmla="*/ 349472 h 1771650"/>
                <a:gd name="connsiteX288" fmla="*/ 1070705 w 1676400"/>
                <a:gd name="connsiteY288" fmla="*/ 356235 h 1771650"/>
                <a:gd name="connsiteX289" fmla="*/ 1103185 w 1676400"/>
                <a:gd name="connsiteY289" fmla="*/ 340519 h 1771650"/>
                <a:gd name="connsiteX290" fmla="*/ 1135380 w 1676400"/>
                <a:gd name="connsiteY290" fmla="*/ 331660 h 1771650"/>
                <a:gd name="connsiteX291" fmla="*/ 1140523 w 1676400"/>
                <a:gd name="connsiteY291" fmla="*/ 312325 h 1771650"/>
                <a:gd name="connsiteX292" fmla="*/ 1137666 w 1676400"/>
                <a:gd name="connsiteY292" fmla="*/ 300895 h 1771650"/>
                <a:gd name="connsiteX293" fmla="*/ 1149668 w 1676400"/>
                <a:gd name="connsiteY293" fmla="*/ 290227 h 1771650"/>
                <a:gd name="connsiteX294" fmla="*/ 1149286 w 1676400"/>
                <a:gd name="connsiteY294" fmla="*/ 276892 h 1771650"/>
                <a:gd name="connsiteX295" fmla="*/ 1162717 w 1676400"/>
                <a:gd name="connsiteY295" fmla="*/ 262128 h 1771650"/>
                <a:gd name="connsiteX296" fmla="*/ 1184243 w 1676400"/>
                <a:gd name="connsiteY296" fmla="*/ 250317 h 1771650"/>
                <a:gd name="connsiteX297" fmla="*/ 1186148 w 1676400"/>
                <a:gd name="connsiteY297" fmla="*/ 240125 h 1771650"/>
                <a:gd name="connsiteX298" fmla="*/ 1199293 w 1676400"/>
                <a:gd name="connsiteY298" fmla="*/ 232696 h 1771650"/>
                <a:gd name="connsiteX299" fmla="*/ 1203293 w 1676400"/>
                <a:gd name="connsiteY299" fmla="*/ 226885 h 1771650"/>
                <a:gd name="connsiteX300" fmla="*/ 1204246 w 1676400"/>
                <a:gd name="connsiteY300" fmla="*/ 214884 h 1771650"/>
                <a:gd name="connsiteX301" fmla="*/ 1198531 w 1676400"/>
                <a:gd name="connsiteY301" fmla="*/ 212788 h 1771650"/>
                <a:gd name="connsiteX302" fmla="*/ 1204627 w 1676400"/>
                <a:gd name="connsiteY302" fmla="*/ 197072 h 1771650"/>
                <a:gd name="connsiteX303" fmla="*/ 1212914 w 1676400"/>
                <a:gd name="connsiteY303" fmla="*/ 186309 h 1771650"/>
                <a:gd name="connsiteX304" fmla="*/ 1213390 w 1676400"/>
                <a:gd name="connsiteY304" fmla="*/ 180213 h 1771650"/>
                <a:gd name="connsiteX305" fmla="*/ 1201960 w 1676400"/>
                <a:gd name="connsiteY305" fmla="*/ 177451 h 1771650"/>
                <a:gd name="connsiteX306" fmla="*/ 1191292 w 1676400"/>
                <a:gd name="connsiteY306" fmla="*/ 170497 h 1771650"/>
                <a:gd name="connsiteX307" fmla="*/ 1197007 w 1676400"/>
                <a:gd name="connsiteY307" fmla="*/ 166497 h 1771650"/>
                <a:gd name="connsiteX308" fmla="*/ 1201388 w 1676400"/>
                <a:gd name="connsiteY308" fmla="*/ 166973 h 1771650"/>
                <a:gd name="connsiteX309" fmla="*/ 1218248 w 1676400"/>
                <a:gd name="connsiteY309" fmla="*/ 160210 h 1771650"/>
                <a:gd name="connsiteX310" fmla="*/ 1224344 w 1676400"/>
                <a:gd name="connsiteY310" fmla="*/ 145828 h 1771650"/>
                <a:gd name="connsiteX311" fmla="*/ 1228915 w 1676400"/>
                <a:gd name="connsiteY311" fmla="*/ 144113 h 1771650"/>
                <a:gd name="connsiteX312" fmla="*/ 1230630 w 1676400"/>
                <a:gd name="connsiteY312" fmla="*/ 136017 h 1771650"/>
                <a:gd name="connsiteX313" fmla="*/ 1231011 w 1676400"/>
                <a:gd name="connsiteY313" fmla="*/ 114871 h 1771650"/>
                <a:gd name="connsiteX314" fmla="*/ 1225582 w 1676400"/>
                <a:gd name="connsiteY314" fmla="*/ 104775 h 1771650"/>
                <a:gd name="connsiteX315" fmla="*/ 1228344 w 1676400"/>
                <a:gd name="connsiteY315" fmla="*/ 104394 h 1771650"/>
                <a:gd name="connsiteX316" fmla="*/ 1229582 w 1676400"/>
                <a:gd name="connsiteY316" fmla="*/ 97250 h 1771650"/>
                <a:gd name="connsiteX317" fmla="*/ 1230154 w 1676400"/>
                <a:gd name="connsiteY317" fmla="*/ 91440 h 1771650"/>
                <a:gd name="connsiteX318" fmla="*/ 1225868 w 1676400"/>
                <a:gd name="connsiteY318" fmla="*/ 79057 h 1771650"/>
                <a:gd name="connsiteX319" fmla="*/ 1229011 w 1676400"/>
                <a:gd name="connsiteY319" fmla="*/ 69913 h 1771650"/>
                <a:gd name="connsiteX320" fmla="*/ 1223772 w 1676400"/>
                <a:gd name="connsiteY320" fmla="*/ 64103 h 1771650"/>
                <a:gd name="connsiteX321" fmla="*/ 1223581 w 1676400"/>
                <a:gd name="connsiteY321" fmla="*/ 54197 h 1771650"/>
                <a:gd name="connsiteX322" fmla="*/ 1214342 w 1676400"/>
                <a:gd name="connsiteY322" fmla="*/ 50006 h 1771650"/>
                <a:gd name="connsiteX323" fmla="*/ 1203579 w 1676400"/>
                <a:gd name="connsiteY323" fmla="*/ 38290 h 1771650"/>
                <a:gd name="connsiteX324" fmla="*/ 1209008 w 1676400"/>
                <a:gd name="connsiteY324" fmla="*/ 32766 h 1771650"/>
                <a:gd name="connsiteX325" fmla="*/ 1223391 w 1676400"/>
                <a:gd name="connsiteY325" fmla="*/ 28575 h 1771650"/>
                <a:gd name="connsiteX326" fmla="*/ 1257205 w 1676400"/>
                <a:gd name="connsiteY326" fmla="*/ 39243 h 1771650"/>
                <a:gd name="connsiteX327" fmla="*/ 1278160 w 1676400"/>
                <a:gd name="connsiteY327" fmla="*/ 32671 h 1771650"/>
                <a:gd name="connsiteX328" fmla="*/ 1302353 w 1676400"/>
                <a:gd name="connsiteY328" fmla="*/ 36766 h 1771650"/>
                <a:gd name="connsiteX329" fmla="*/ 1337691 w 1676400"/>
                <a:gd name="connsiteY329" fmla="*/ 23336 h 1771650"/>
                <a:gd name="connsiteX330" fmla="*/ 1356741 w 1676400"/>
                <a:gd name="connsiteY330" fmla="*/ 11620 h 1771650"/>
                <a:gd name="connsiteX331" fmla="*/ 1366552 w 1676400"/>
                <a:gd name="connsiteY331" fmla="*/ 9525 h 1771650"/>
                <a:gd name="connsiteX332" fmla="*/ 1395222 w 1676400"/>
                <a:gd name="connsiteY332" fmla="*/ 20193 h 1771650"/>
                <a:gd name="connsiteX333" fmla="*/ 1399889 w 1676400"/>
                <a:gd name="connsiteY333" fmla="*/ 19240 h 1771650"/>
                <a:gd name="connsiteX334" fmla="*/ 1407414 w 1676400"/>
                <a:gd name="connsiteY334" fmla="*/ 22288 h 1771650"/>
                <a:gd name="connsiteX335" fmla="*/ 1413224 w 1676400"/>
                <a:gd name="connsiteY335" fmla="*/ 26289 h 1771650"/>
                <a:gd name="connsiteX336" fmla="*/ 1413224 w 1676400"/>
                <a:gd name="connsiteY336" fmla="*/ 34385 h 1771650"/>
                <a:gd name="connsiteX337" fmla="*/ 1419035 w 1676400"/>
                <a:gd name="connsiteY337" fmla="*/ 36671 h 1771650"/>
                <a:gd name="connsiteX338" fmla="*/ 1422178 w 1676400"/>
                <a:gd name="connsiteY338" fmla="*/ 43148 h 1771650"/>
                <a:gd name="connsiteX339" fmla="*/ 1427988 w 1676400"/>
                <a:gd name="connsiteY339" fmla="*/ 47244 h 1771650"/>
                <a:gd name="connsiteX340" fmla="*/ 1436180 w 1676400"/>
                <a:gd name="connsiteY340" fmla="*/ 48006 h 1771650"/>
                <a:gd name="connsiteX341" fmla="*/ 1441704 w 1676400"/>
                <a:gd name="connsiteY341" fmla="*/ 44386 h 1771650"/>
                <a:gd name="connsiteX342" fmla="*/ 1458087 w 1676400"/>
                <a:gd name="connsiteY342" fmla="*/ 53721 h 1771650"/>
                <a:gd name="connsiteX343" fmla="*/ 1467802 w 1676400"/>
                <a:gd name="connsiteY343" fmla="*/ 48006 h 1771650"/>
                <a:gd name="connsiteX344" fmla="*/ 1470755 w 1676400"/>
                <a:gd name="connsiteY344" fmla="*/ 53530 h 1771650"/>
                <a:gd name="connsiteX345" fmla="*/ 1482471 w 1676400"/>
                <a:gd name="connsiteY345" fmla="*/ 54197 h 1771650"/>
                <a:gd name="connsiteX346" fmla="*/ 1490567 w 1676400"/>
                <a:gd name="connsiteY346" fmla="*/ 58198 h 1771650"/>
                <a:gd name="connsiteX347" fmla="*/ 1496663 w 1676400"/>
                <a:gd name="connsiteY347" fmla="*/ 64198 h 1771650"/>
                <a:gd name="connsiteX348" fmla="*/ 1518761 w 1676400"/>
                <a:gd name="connsiteY348" fmla="*/ 75343 h 1771650"/>
                <a:gd name="connsiteX349" fmla="*/ 1524095 w 1676400"/>
                <a:gd name="connsiteY349" fmla="*/ 82105 h 1771650"/>
                <a:gd name="connsiteX350" fmla="*/ 1523048 w 1676400"/>
                <a:gd name="connsiteY350" fmla="*/ 92583 h 1771650"/>
                <a:gd name="connsiteX351" fmla="*/ 1529620 w 1676400"/>
                <a:gd name="connsiteY351" fmla="*/ 95917 h 1771650"/>
                <a:gd name="connsiteX352" fmla="*/ 1537240 w 1676400"/>
                <a:gd name="connsiteY352" fmla="*/ 106966 h 1771650"/>
                <a:gd name="connsiteX353" fmla="*/ 1534477 w 1676400"/>
                <a:gd name="connsiteY353" fmla="*/ 118015 h 1771650"/>
                <a:gd name="connsiteX354" fmla="*/ 1524190 w 1676400"/>
                <a:gd name="connsiteY354" fmla="*/ 133921 h 1771650"/>
                <a:gd name="connsiteX355" fmla="*/ 1519619 w 1676400"/>
                <a:gd name="connsiteY355" fmla="*/ 164973 h 1771650"/>
                <a:gd name="connsiteX356" fmla="*/ 1513046 w 1676400"/>
                <a:gd name="connsiteY356" fmla="*/ 172212 h 1771650"/>
                <a:gd name="connsiteX357" fmla="*/ 1512856 w 1676400"/>
                <a:gd name="connsiteY357" fmla="*/ 177165 h 1771650"/>
                <a:gd name="connsiteX358" fmla="*/ 1502188 w 1676400"/>
                <a:gd name="connsiteY358" fmla="*/ 180880 h 1771650"/>
                <a:gd name="connsiteX359" fmla="*/ 1493806 w 1676400"/>
                <a:gd name="connsiteY359" fmla="*/ 179356 h 1771650"/>
                <a:gd name="connsiteX360" fmla="*/ 1485329 w 1676400"/>
                <a:gd name="connsiteY360" fmla="*/ 185356 h 1771650"/>
                <a:gd name="connsiteX361" fmla="*/ 1498473 w 1676400"/>
                <a:gd name="connsiteY361" fmla="*/ 193262 h 1771650"/>
                <a:gd name="connsiteX362" fmla="*/ 1519238 w 1676400"/>
                <a:gd name="connsiteY362" fmla="*/ 211836 h 1771650"/>
                <a:gd name="connsiteX363" fmla="*/ 1532287 w 1676400"/>
                <a:gd name="connsiteY363" fmla="*/ 211645 h 1771650"/>
                <a:gd name="connsiteX364" fmla="*/ 1537526 w 1676400"/>
                <a:gd name="connsiteY364" fmla="*/ 215075 h 1771650"/>
                <a:gd name="connsiteX365" fmla="*/ 1549527 w 1676400"/>
                <a:gd name="connsiteY365" fmla="*/ 215741 h 1771650"/>
                <a:gd name="connsiteX366" fmla="*/ 1586294 w 1676400"/>
                <a:gd name="connsiteY366" fmla="*/ 230314 h 1771650"/>
                <a:gd name="connsiteX367" fmla="*/ 1582484 w 1676400"/>
                <a:gd name="connsiteY367" fmla="*/ 246316 h 1771650"/>
                <a:gd name="connsiteX368" fmla="*/ 1592294 w 1676400"/>
                <a:gd name="connsiteY368" fmla="*/ 239839 h 1771650"/>
                <a:gd name="connsiteX369" fmla="*/ 1600962 w 1676400"/>
                <a:gd name="connsiteY369" fmla="*/ 237934 h 1771650"/>
                <a:gd name="connsiteX370" fmla="*/ 1600105 w 1676400"/>
                <a:gd name="connsiteY370" fmla="*/ 246697 h 1771650"/>
                <a:gd name="connsiteX371" fmla="*/ 1606391 w 1676400"/>
                <a:gd name="connsiteY371" fmla="*/ 246793 h 1771650"/>
                <a:gd name="connsiteX372" fmla="*/ 1606010 w 1676400"/>
                <a:gd name="connsiteY372" fmla="*/ 255841 h 1771650"/>
                <a:gd name="connsiteX373" fmla="*/ 1597819 w 1676400"/>
                <a:gd name="connsiteY373" fmla="*/ 260699 h 1771650"/>
                <a:gd name="connsiteX374" fmla="*/ 1598390 w 1676400"/>
                <a:gd name="connsiteY374" fmla="*/ 267367 h 1771650"/>
                <a:gd name="connsiteX375" fmla="*/ 1588960 w 1676400"/>
                <a:gd name="connsiteY375" fmla="*/ 269081 h 1771650"/>
                <a:gd name="connsiteX376" fmla="*/ 1589818 w 1676400"/>
                <a:gd name="connsiteY376" fmla="*/ 273463 h 1771650"/>
                <a:gd name="connsiteX377" fmla="*/ 1593723 w 1676400"/>
                <a:gd name="connsiteY377" fmla="*/ 274891 h 1771650"/>
                <a:gd name="connsiteX378" fmla="*/ 1588865 w 1676400"/>
                <a:gd name="connsiteY378" fmla="*/ 281273 h 1771650"/>
                <a:gd name="connsiteX379" fmla="*/ 1595056 w 1676400"/>
                <a:gd name="connsiteY379" fmla="*/ 297561 h 1771650"/>
                <a:gd name="connsiteX380" fmla="*/ 1607153 w 1676400"/>
                <a:gd name="connsiteY380" fmla="*/ 297371 h 1771650"/>
                <a:gd name="connsiteX381" fmla="*/ 1616297 w 1676400"/>
                <a:gd name="connsiteY381" fmla="*/ 301371 h 1771650"/>
                <a:gd name="connsiteX382" fmla="*/ 1617440 w 1676400"/>
                <a:gd name="connsiteY382" fmla="*/ 304800 h 1771650"/>
                <a:gd name="connsiteX383" fmla="*/ 1643825 w 1676400"/>
                <a:gd name="connsiteY383" fmla="*/ 302514 h 1771650"/>
                <a:gd name="connsiteX384" fmla="*/ 1658398 w 1676400"/>
                <a:gd name="connsiteY384" fmla="*/ 304895 h 1771650"/>
                <a:gd name="connsiteX385" fmla="*/ 1669923 w 1676400"/>
                <a:gd name="connsiteY385" fmla="*/ 315182 h 1771650"/>
                <a:gd name="connsiteX386" fmla="*/ 1669923 w 1676400"/>
                <a:gd name="connsiteY386" fmla="*/ 320516 h 1771650"/>
                <a:gd name="connsiteX387" fmla="*/ 1640681 w 1676400"/>
                <a:gd name="connsiteY387" fmla="*/ 324231 h 1771650"/>
                <a:gd name="connsiteX388" fmla="*/ 1639443 w 1676400"/>
                <a:gd name="connsiteY388" fmla="*/ 338614 h 1771650"/>
                <a:gd name="connsiteX389" fmla="*/ 1637633 w 1676400"/>
                <a:gd name="connsiteY389" fmla="*/ 338614 h 1771650"/>
                <a:gd name="connsiteX390" fmla="*/ 1637252 w 1676400"/>
                <a:gd name="connsiteY390" fmla="*/ 343948 h 1771650"/>
                <a:gd name="connsiteX391" fmla="*/ 1634871 w 1676400"/>
                <a:gd name="connsiteY391" fmla="*/ 344138 h 1771650"/>
                <a:gd name="connsiteX392" fmla="*/ 1636300 w 1676400"/>
                <a:gd name="connsiteY392" fmla="*/ 359092 h 1771650"/>
                <a:gd name="connsiteX393" fmla="*/ 1632014 w 1676400"/>
                <a:gd name="connsiteY393" fmla="*/ 361283 h 1771650"/>
                <a:gd name="connsiteX394" fmla="*/ 1636490 w 1676400"/>
                <a:gd name="connsiteY394" fmla="*/ 379381 h 1771650"/>
                <a:gd name="connsiteX395" fmla="*/ 1624489 w 1676400"/>
                <a:gd name="connsiteY395" fmla="*/ 389287 h 1771650"/>
                <a:gd name="connsiteX396" fmla="*/ 1622869 w 1676400"/>
                <a:gd name="connsiteY396" fmla="*/ 397573 h 1771650"/>
                <a:gd name="connsiteX397" fmla="*/ 1614202 w 1676400"/>
                <a:gd name="connsiteY397" fmla="*/ 401383 h 1771650"/>
                <a:gd name="connsiteX398" fmla="*/ 1615059 w 1676400"/>
                <a:gd name="connsiteY398" fmla="*/ 409385 h 1771650"/>
                <a:gd name="connsiteX399" fmla="*/ 1611344 w 1676400"/>
                <a:gd name="connsiteY399" fmla="*/ 425101 h 1771650"/>
                <a:gd name="connsiteX400" fmla="*/ 1599248 w 1676400"/>
                <a:gd name="connsiteY400" fmla="*/ 425291 h 1771650"/>
                <a:gd name="connsiteX401" fmla="*/ 1603724 w 1676400"/>
                <a:gd name="connsiteY401" fmla="*/ 431959 h 1771650"/>
                <a:gd name="connsiteX402" fmla="*/ 1616964 w 1676400"/>
                <a:gd name="connsiteY402" fmla="*/ 435007 h 1771650"/>
                <a:gd name="connsiteX403" fmla="*/ 1626965 w 1676400"/>
                <a:gd name="connsiteY403" fmla="*/ 443103 h 1771650"/>
                <a:gd name="connsiteX404" fmla="*/ 1613059 w 1676400"/>
                <a:gd name="connsiteY404" fmla="*/ 465106 h 1771650"/>
                <a:gd name="connsiteX405" fmla="*/ 1616869 w 1676400"/>
                <a:gd name="connsiteY405" fmla="*/ 475488 h 1771650"/>
                <a:gd name="connsiteX406" fmla="*/ 1614773 w 1676400"/>
                <a:gd name="connsiteY406" fmla="*/ 484441 h 1771650"/>
                <a:gd name="connsiteX407" fmla="*/ 1606106 w 1676400"/>
                <a:gd name="connsiteY407" fmla="*/ 490728 h 1771650"/>
                <a:gd name="connsiteX408" fmla="*/ 1604010 w 1676400"/>
                <a:gd name="connsiteY408" fmla="*/ 498253 h 1771650"/>
                <a:gd name="connsiteX409" fmla="*/ 1589437 w 1676400"/>
                <a:gd name="connsiteY409" fmla="*/ 498158 h 1771650"/>
                <a:gd name="connsiteX410" fmla="*/ 1587151 w 1676400"/>
                <a:gd name="connsiteY410" fmla="*/ 505301 h 1771650"/>
                <a:gd name="connsiteX411" fmla="*/ 1583531 w 1676400"/>
                <a:gd name="connsiteY411" fmla="*/ 527018 h 1771650"/>
                <a:gd name="connsiteX412" fmla="*/ 1587341 w 1676400"/>
                <a:gd name="connsiteY412" fmla="*/ 527018 h 1771650"/>
                <a:gd name="connsiteX413" fmla="*/ 1590865 w 1676400"/>
                <a:gd name="connsiteY413" fmla="*/ 540163 h 1771650"/>
                <a:gd name="connsiteX414" fmla="*/ 1587722 w 1676400"/>
                <a:gd name="connsiteY414" fmla="*/ 540258 h 1771650"/>
                <a:gd name="connsiteX415" fmla="*/ 1586865 w 1676400"/>
                <a:gd name="connsiteY415" fmla="*/ 544259 h 1771650"/>
                <a:gd name="connsiteX416" fmla="*/ 1580864 w 1676400"/>
                <a:gd name="connsiteY416" fmla="*/ 543973 h 1771650"/>
                <a:gd name="connsiteX417" fmla="*/ 1586008 w 1676400"/>
                <a:gd name="connsiteY417" fmla="*/ 557403 h 1771650"/>
                <a:gd name="connsiteX418" fmla="*/ 1582960 w 1676400"/>
                <a:gd name="connsiteY418" fmla="*/ 558641 h 1771650"/>
                <a:gd name="connsiteX419" fmla="*/ 1585055 w 1676400"/>
                <a:gd name="connsiteY419" fmla="*/ 572357 h 1771650"/>
                <a:gd name="connsiteX420" fmla="*/ 1590865 w 1676400"/>
                <a:gd name="connsiteY420" fmla="*/ 572167 h 1771650"/>
                <a:gd name="connsiteX421" fmla="*/ 1592009 w 1676400"/>
                <a:gd name="connsiteY421" fmla="*/ 577787 h 1771650"/>
                <a:gd name="connsiteX422" fmla="*/ 1572959 w 1676400"/>
                <a:gd name="connsiteY422" fmla="*/ 586073 h 1771650"/>
                <a:gd name="connsiteX423" fmla="*/ 1566863 w 1676400"/>
                <a:gd name="connsiteY423" fmla="*/ 592265 h 1771650"/>
                <a:gd name="connsiteX424" fmla="*/ 1567910 w 1676400"/>
                <a:gd name="connsiteY424" fmla="*/ 601790 h 1771650"/>
                <a:gd name="connsiteX425" fmla="*/ 1573054 w 1676400"/>
                <a:gd name="connsiteY425" fmla="*/ 608838 h 1771650"/>
                <a:gd name="connsiteX426" fmla="*/ 1577816 w 1676400"/>
                <a:gd name="connsiteY426" fmla="*/ 607981 h 1771650"/>
                <a:gd name="connsiteX427" fmla="*/ 1592580 w 1676400"/>
                <a:gd name="connsiteY427" fmla="*/ 615410 h 1771650"/>
                <a:gd name="connsiteX428" fmla="*/ 1597438 w 1676400"/>
                <a:gd name="connsiteY428" fmla="*/ 623506 h 1771650"/>
                <a:gd name="connsiteX429" fmla="*/ 1594104 w 1676400"/>
                <a:gd name="connsiteY429" fmla="*/ 625792 h 1771650"/>
                <a:gd name="connsiteX430" fmla="*/ 1600676 w 1676400"/>
                <a:gd name="connsiteY430" fmla="*/ 634365 h 1771650"/>
                <a:gd name="connsiteX431" fmla="*/ 1597438 w 1676400"/>
                <a:gd name="connsiteY431" fmla="*/ 637699 h 1771650"/>
                <a:gd name="connsiteX432" fmla="*/ 1612678 w 1676400"/>
                <a:gd name="connsiteY432" fmla="*/ 660464 h 1771650"/>
                <a:gd name="connsiteX433" fmla="*/ 1623060 w 1676400"/>
                <a:gd name="connsiteY433" fmla="*/ 671227 h 1771650"/>
                <a:gd name="connsiteX434" fmla="*/ 1624013 w 1676400"/>
                <a:gd name="connsiteY434" fmla="*/ 682181 h 1771650"/>
                <a:gd name="connsiteX435" fmla="*/ 1618107 w 1676400"/>
                <a:gd name="connsiteY435" fmla="*/ 687419 h 1771650"/>
                <a:gd name="connsiteX436" fmla="*/ 1590199 w 1676400"/>
                <a:gd name="connsiteY436" fmla="*/ 694277 h 1771650"/>
                <a:gd name="connsiteX437" fmla="*/ 1580674 w 1676400"/>
                <a:gd name="connsiteY437" fmla="*/ 705898 h 1771650"/>
                <a:gd name="connsiteX438" fmla="*/ 1573625 w 1676400"/>
                <a:gd name="connsiteY438" fmla="*/ 710184 h 1771650"/>
                <a:gd name="connsiteX439" fmla="*/ 1557623 w 1676400"/>
                <a:gd name="connsiteY439" fmla="*/ 712089 h 1771650"/>
                <a:gd name="connsiteX440" fmla="*/ 1551718 w 1676400"/>
                <a:gd name="connsiteY440" fmla="*/ 715327 h 1771650"/>
                <a:gd name="connsiteX441" fmla="*/ 1541145 w 1676400"/>
                <a:gd name="connsiteY441" fmla="*/ 713042 h 1771650"/>
                <a:gd name="connsiteX442" fmla="*/ 1539050 w 1676400"/>
                <a:gd name="connsiteY442" fmla="*/ 722090 h 1771650"/>
                <a:gd name="connsiteX443" fmla="*/ 1548860 w 1676400"/>
                <a:gd name="connsiteY443" fmla="*/ 723043 h 1771650"/>
                <a:gd name="connsiteX444" fmla="*/ 1550289 w 1676400"/>
                <a:gd name="connsiteY444" fmla="*/ 726186 h 1771650"/>
                <a:gd name="connsiteX445" fmla="*/ 1557814 w 1676400"/>
                <a:gd name="connsiteY445" fmla="*/ 723995 h 1771650"/>
                <a:gd name="connsiteX446" fmla="*/ 1573149 w 1676400"/>
                <a:gd name="connsiteY446" fmla="*/ 724471 h 1771650"/>
                <a:gd name="connsiteX447" fmla="*/ 1573244 w 1676400"/>
                <a:gd name="connsiteY447" fmla="*/ 726662 h 1771650"/>
                <a:gd name="connsiteX448" fmla="*/ 1577626 w 1676400"/>
                <a:gd name="connsiteY448" fmla="*/ 726948 h 1771650"/>
                <a:gd name="connsiteX449" fmla="*/ 1578673 w 1676400"/>
                <a:gd name="connsiteY449" fmla="*/ 742760 h 1771650"/>
                <a:gd name="connsiteX450" fmla="*/ 1565624 w 1676400"/>
                <a:gd name="connsiteY450" fmla="*/ 741902 h 1771650"/>
                <a:gd name="connsiteX451" fmla="*/ 1569339 w 1676400"/>
                <a:gd name="connsiteY451" fmla="*/ 753427 h 1771650"/>
                <a:gd name="connsiteX452" fmla="*/ 1580960 w 1676400"/>
                <a:gd name="connsiteY452" fmla="*/ 764191 h 1771650"/>
                <a:gd name="connsiteX453" fmla="*/ 1562005 w 1676400"/>
                <a:gd name="connsiteY453" fmla="*/ 754761 h 1771650"/>
                <a:gd name="connsiteX454" fmla="*/ 1545622 w 1676400"/>
                <a:gd name="connsiteY454" fmla="*/ 752094 h 1771650"/>
                <a:gd name="connsiteX455" fmla="*/ 1535811 w 1676400"/>
                <a:gd name="connsiteY455" fmla="*/ 745903 h 1771650"/>
                <a:gd name="connsiteX456" fmla="*/ 1536097 w 1676400"/>
                <a:gd name="connsiteY456" fmla="*/ 763429 h 1771650"/>
                <a:gd name="connsiteX457" fmla="*/ 1533144 w 1676400"/>
                <a:gd name="connsiteY457" fmla="*/ 762762 h 1771650"/>
                <a:gd name="connsiteX458" fmla="*/ 1533239 w 1676400"/>
                <a:gd name="connsiteY458" fmla="*/ 771906 h 1771650"/>
                <a:gd name="connsiteX459" fmla="*/ 1518190 w 1676400"/>
                <a:gd name="connsiteY459" fmla="*/ 768477 h 1771650"/>
                <a:gd name="connsiteX460" fmla="*/ 1517999 w 1676400"/>
                <a:gd name="connsiteY460" fmla="*/ 770192 h 1771650"/>
                <a:gd name="connsiteX461" fmla="*/ 1517904 w 1676400"/>
                <a:gd name="connsiteY461" fmla="*/ 780479 h 1771650"/>
                <a:gd name="connsiteX462" fmla="*/ 1559433 w 1676400"/>
                <a:gd name="connsiteY462" fmla="*/ 792861 h 1771650"/>
                <a:gd name="connsiteX463" fmla="*/ 1560671 w 1676400"/>
                <a:gd name="connsiteY463" fmla="*/ 801815 h 1771650"/>
                <a:gd name="connsiteX464" fmla="*/ 1555718 w 1676400"/>
                <a:gd name="connsiteY464" fmla="*/ 805910 h 1771650"/>
                <a:gd name="connsiteX465" fmla="*/ 1556956 w 1676400"/>
                <a:gd name="connsiteY465" fmla="*/ 813625 h 1771650"/>
                <a:gd name="connsiteX466" fmla="*/ 1561052 w 1676400"/>
                <a:gd name="connsiteY466" fmla="*/ 813340 h 1771650"/>
                <a:gd name="connsiteX467" fmla="*/ 1561624 w 1676400"/>
                <a:gd name="connsiteY467" fmla="*/ 815912 h 1771650"/>
                <a:gd name="connsiteX468" fmla="*/ 1556385 w 1676400"/>
                <a:gd name="connsiteY468" fmla="*/ 817531 h 1771650"/>
                <a:gd name="connsiteX469" fmla="*/ 1561624 w 1676400"/>
                <a:gd name="connsiteY469" fmla="*/ 832294 h 1771650"/>
                <a:gd name="connsiteX470" fmla="*/ 1565815 w 1676400"/>
                <a:gd name="connsiteY470" fmla="*/ 830294 h 1771650"/>
                <a:gd name="connsiteX471" fmla="*/ 1566101 w 1676400"/>
                <a:gd name="connsiteY471" fmla="*/ 832675 h 1771650"/>
                <a:gd name="connsiteX472" fmla="*/ 1563815 w 1676400"/>
                <a:gd name="connsiteY472" fmla="*/ 845248 h 1771650"/>
                <a:gd name="connsiteX473" fmla="*/ 1558195 w 1676400"/>
                <a:gd name="connsiteY473" fmla="*/ 852106 h 1771650"/>
                <a:gd name="connsiteX474" fmla="*/ 1555718 w 1676400"/>
                <a:gd name="connsiteY474" fmla="*/ 876967 h 1771650"/>
                <a:gd name="connsiteX475" fmla="*/ 1558861 w 1676400"/>
                <a:gd name="connsiteY475" fmla="*/ 879824 h 1771650"/>
                <a:gd name="connsiteX476" fmla="*/ 1567244 w 1676400"/>
                <a:gd name="connsiteY476" fmla="*/ 878205 h 1771650"/>
                <a:gd name="connsiteX477" fmla="*/ 1576673 w 1676400"/>
                <a:gd name="connsiteY477" fmla="*/ 871156 h 1771650"/>
                <a:gd name="connsiteX478" fmla="*/ 1581531 w 1676400"/>
                <a:gd name="connsiteY478" fmla="*/ 875062 h 1771650"/>
                <a:gd name="connsiteX479" fmla="*/ 1594580 w 1676400"/>
                <a:gd name="connsiteY479" fmla="*/ 909923 h 1771650"/>
                <a:gd name="connsiteX480" fmla="*/ 1596485 w 1676400"/>
                <a:gd name="connsiteY480" fmla="*/ 931736 h 1771650"/>
                <a:gd name="connsiteX481" fmla="*/ 1619345 w 1676400"/>
                <a:gd name="connsiteY481" fmla="*/ 957263 h 1771650"/>
                <a:gd name="connsiteX482" fmla="*/ 1627537 w 1676400"/>
                <a:gd name="connsiteY482" fmla="*/ 963263 h 1771650"/>
                <a:gd name="connsiteX483" fmla="*/ 1635823 w 1676400"/>
                <a:gd name="connsiteY483" fmla="*/ 965740 h 1771650"/>
                <a:gd name="connsiteX484" fmla="*/ 1637348 w 1676400"/>
                <a:gd name="connsiteY484" fmla="*/ 971455 h 1771650"/>
                <a:gd name="connsiteX485" fmla="*/ 1639252 w 1676400"/>
                <a:gd name="connsiteY485" fmla="*/ 979456 h 1771650"/>
                <a:gd name="connsiteX486" fmla="*/ 1633442 w 1676400"/>
                <a:gd name="connsiteY486" fmla="*/ 998791 h 1771650"/>
                <a:gd name="connsiteX487" fmla="*/ 1612773 w 1676400"/>
                <a:gd name="connsiteY487" fmla="*/ 1026128 h 1771650"/>
                <a:gd name="connsiteX488" fmla="*/ 1577054 w 1676400"/>
                <a:gd name="connsiteY488" fmla="*/ 1051274 h 1771650"/>
                <a:gd name="connsiteX489" fmla="*/ 1566386 w 1676400"/>
                <a:gd name="connsiteY489" fmla="*/ 1054703 h 1771650"/>
                <a:gd name="connsiteX490" fmla="*/ 1555814 w 1676400"/>
                <a:gd name="connsiteY490" fmla="*/ 1064133 h 1771650"/>
                <a:gd name="connsiteX491" fmla="*/ 1535621 w 1676400"/>
                <a:gd name="connsiteY491" fmla="*/ 1072515 h 1771650"/>
                <a:gd name="connsiteX492" fmla="*/ 1533811 w 1676400"/>
                <a:gd name="connsiteY492" fmla="*/ 1087184 h 1771650"/>
                <a:gd name="connsiteX493" fmla="*/ 1534954 w 1676400"/>
                <a:gd name="connsiteY493" fmla="*/ 1097852 h 1771650"/>
                <a:gd name="connsiteX494" fmla="*/ 1502378 w 1676400"/>
                <a:gd name="connsiteY494" fmla="*/ 1100423 h 1771650"/>
                <a:gd name="connsiteX495" fmla="*/ 1475804 w 1676400"/>
                <a:gd name="connsiteY495" fmla="*/ 1098137 h 1771650"/>
                <a:gd name="connsiteX496" fmla="*/ 1471136 w 1676400"/>
                <a:gd name="connsiteY496" fmla="*/ 1100899 h 1771650"/>
                <a:gd name="connsiteX497" fmla="*/ 1468755 w 1676400"/>
                <a:gd name="connsiteY497" fmla="*/ 1113949 h 1771650"/>
                <a:gd name="connsiteX498" fmla="*/ 1470946 w 1676400"/>
                <a:gd name="connsiteY498" fmla="*/ 1117759 h 1771650"/>
                <a:gd name="connsiteX499" fmla="*/ 1470089 w 1676400"/>
                <a:gd name="connsiteY499" fmla="*/ 1127474 h 1771650"/>
                <a:gd name="connsiteX500" fmla="*/ 1476947 w 1676400"/>
                <a:gd name="connsiteY500" fmla="*/ 1128427 h 1771650"/>
                <a:gd name="connsiteX501" fmla="*/ 1477709 w 1676400"/>
                <a:gd name="connsiteY501" fmla="*/ 1142810 h 1771650"/>
                <a:gd name="connsiteX502" fmla="*/ 1479614 w 1676400"/>
                <a:gd name="connsiteY502" fmla="*/ 1144715 h 1771650"/>
                <a:gd name="connsiteX503" fmla="*/ 1482852 w 1676400"/>
                <a:gd name="connsiteY503" fmla="*/ 1143381 h 1771650"/>
                <a:gd name="connsiteX504" fmla="*/ 1485805 w 1676400"/>
                <a:gd name="connsiteY504" fmla="*/ 1148048 h 1771650"/>
                <a:gd name="connsiteX505" fmla="*/ 1485900 w 1676400"/>
                <a:gd name="connsiteY505" fmla="*/ 1154620 h 1771650"/>
                <a:gd name="connsiteX506" fmla="*/ 1502664 w 1676400"/>
                <a:gd name="connsiteY506" fmla="*/ 1143381 h 1771650"/>
                <a:gd name="connsiteX507" fmla="*/ 1499997 w 1676400"/>
                <a:gd name="connsiteY507" fmla="*/ 1154240 h 1771650"/>
                <a:gd name="connsiteX508" fmla="*/ 1507046 w 1676400"/>
                <a:gd name="connsiteY508" fmla="*/ 1165098 h 1771650"/>
                <a:gd name="connsiteX509" fmla="*/ 1515713 w 1676400"/>
                <a:gd name="connsiteY509" fmla="*/ 1168241 h 1771650"/>
                <a:gd name="connsiteX510" fmla="*/ 1511236 w 1676400"/>
                <a:gd name="connsiteY510" fmla="*/ 1171575 h 1771650"/>
                <a:gd name="connsiteX511" fmla="*/ 1512094 w 1676400"/>
                <a:gd name="connsiteY511" fmla="*/ 1174052 h 1771650"/>
                <a:gd name="connsiteX512" fmla="*/ 1528572 w 1676400"/>
                <a:gd name="connsiteY512" fmla="*/ 1169765 h 1771650"/>
                <a:gd name="connsiteX513" fmla="*/ 1524762 w 1676400"/>
                <a:gd name="connsiteY513" fmla="*/ 1198626 h 1771650"/>
                <a:gd name="connsiteX514" fmla="*/ 1519809 w 1676400"/>
                <a:gd name="connsiteY514" fmla="*/ 1200150 h 1771650"/>
                <a:gd name="connsiteX515" fmla="*/ 1509808 w 1676400"/>
                <a:gd name="connsiteY515" fmla="*/ 1212152 h 1771650"/>
                <a:gd name="connsiteX516" fmla="*/ 1497902 w 1676400"/>
                <a:gd name="connsiteY516" fmla="*/ 1211485 h 1771650"/>
                <a:gd name="connsiteX517" fmla="*/ 1465802 w 1676400"/>
                <a:gd name="connsiteY517" fmla="*/ 1220629 h 1771650"/>
                <a:gd name="connsiteX518" fmla="*/ 1419225 w 1676400"/>
                <a:gd name="connsiteY518" fmla="*/ 1223677 h 1771650"/>
                <a:gd name="connsiteX519" fmla="*/ 1400651 w 1676400"/>
                <a:gd name="connsiteY519" fmla="*/ 1240822 h 1771650"/>
                <a:gd name="connsiteX520" fmla="*/ 1308926 w 1676400"/>
                <a:gd name="connsiteY520" fmla="*/ 1300544 h 1771650"/>
                <a:gd name="connsiteX521" fmla="*/ 1296543 w 1676400"/>
                <a:gd name="connsiteY521" fmla="*/ 1323785 h 1771650"/>
                <a:gd name="connsiteX522" fmla="*/ 1302258 w 1676400"/>
                <a:gd name="connsiteY522" fmla="*/ 1337977 h 1771650"/>
                <a:gd name="connsiteX523" fmla="*/ 1289304 w 1676400"/>
                <a:gd name="connsiteY523" fmla="*/ 1339024 h 1771650"/>
                <a:gd name="connsiteX524" fmla="*/ 1274635 w 1676400"/>
                <a:gd name="connsiteY524" fmla="*/ 1335405 h 1771650"/>
                <a:gd name="connsiteX525" fmla="*/ 1252347 w 1676400"/>
                <a:gd name="connsiteY525" fmla="*/ 1343692 h 1771650"/>
                <a:gd name="connsiteX526" fmla="*/ 1240631 w 1676400"/>
                <a:gd name="connsiteY526" fmla="*/ 1361027 h 1771650"/>
                <a:gd name="connsiteX527" fmla="*/ 1237774 w 1676400"/>
                <a:gd name="connsiteY527" fmla="*/ 1369790 h 1771650"/>
                <a:gd name="connsiteX528" fmla="*/ 1206056 w 1676400"/>
                <a:gd name="connsiteY528" fmla="*/ 1364552 h 1771650"/>
                <a:gd name="connsiteX529" fmla="*/ 1192625 w 1676400"/>
                <a:gd name="connsiteY529" fmla="*/ 1387602 h 1771650"/>
                <a:gd name="connsiteX530" fmla="*/ 1189196 w 1676400"/>
                <a:gd name="connsiteY530" fmla="*/ 1416558 h 1771650"/>
                <a:gd name="connsiteX531" fmla="*/ 1213676 w 1676400"/>
                <a:gd name="connsiteY531" fmla="*/ 1432274 h 1771650"/>
                <a:gd name="connsiteX532" fmla="*/ 1215676 w 1676400"/>
                <a:gd name="connsiteY532" fmla="*/ 1423892 h 1771650"/>
                <a:gd name="connsiteX533" fmla="*/ 1219581 w 1676400"/>
                <a:gd name="connsiteY533" fmla="*/ 1425131 h 1771650"/>
                <a:gd name="connsiteX534" fmla="*/ 1238726 w 1676400"/>
                <a:gd name="connsiteY534" fmla="*/ 1443038 h 1771650"/>
                <a:gd name="connsiteX535" fmla="*/ 1237393 w 1676400"/>
                <a:gd name="connsiteY535" fmla="*/ 1454849 h 1771650"/>
                <a:gd name="connsiteX536" fmla="*/ 1241108 w 1676400"/>
                <a:gd name="connsiteY536" fmla="*/ 1479709 h 1771650"/>
                <a:gd name="connsiteX537" fmla="*/ 1233678 w 1676400"/>
                <a:gd name="connsiteY537" fmla="*/ 1480185 h 1771650"/>
                <a:gd name="connsiteX538" fmla="*/ 1235011 w 1676400"/>
                <a:gd name="connsiteY538" fmla="*/ 1487519 h 1771650"/>
                <a:gd name="connsiteX539" fmla="*/ 1240631 w 1676400"/>
                <a:gd name="connsiteY539" fmla="*/ 1486662 h 1771650"/>
                <a:gd name="connsiteX540" fmla="*/ 1244156 w 1676400"/>
                <a:gd name="connsiteY540" fmla="*/ 1506855 h 1771650"/>
                <a:gd name="connsiteX541" fmla="*/ 1215771 w 1676400"/>
                <a:gd name="connsiteY541" fmla="*/ 1504474 h 1771650"/>
                <a:gd name="connsiteX542" fmla="*/ 1213294 w 1676400"/>
                <a:gd name="connsiteY542" fmla="*/ 1490663 h 1771650"/>
                <a:gd name="connsiteX543" fmla="*/ 1187291 w 1676400"/>
                <a:gd name="connsiteY543" fmla="*/ 1499330 h 1771650"/>
                <a:gd name="connsiteX544" fmla="*/ 1163193 w 1676400"/>
                <a:gd name="connsiteY544" fmla="*/ 1513523 h 1771650"/>
                <a:gd name="connsiteX545" fmla="*/ 1146905 w 1676400"/>
                <a:gd name="connsiteY545" fmla="*/ 1532001 h 1771650"/>
                <a:gd name="connsiteX546" fmla="*/ 1133189 w 1676400"/>
                <a:gd name="connsiteY546" fmla="*/ 1543145 h 1771650"/>
                <a:gd name="connsiteX547" fmla="*/ 1133570 w 1676400"/>
                <a:gd name="connsiteY547" fmla="*/ 1552099 h 1771650"/>
                <a:gd name="connsiteX548" fmla="*/ 1119569 w 1676400"/>
                <a:gd name="connsiteY548" fmla="*/ 1557147 h 1771650"/>
                <a:gd name="connsiteX549" fmla="*/ 1120235 w 1676400"/>
                <a:gd name="connsiteY549" fmla="*/ 1561719 h 1771650"/>
                <a:gd name="connsiteX550" fmla="*/ 1089184 w 1676400"/>
                <a:gd name="connsiteY550" fmla="*/ 1584007 h 1771650"/>
                <a:gd name="connsiteX551" fmla="*/ 1090613 w 1676400"/>
                <a:gd name="connsiteY551" fmla="*/ 1591628 h 1771650"/>
                <a:gd name="connsiteX552" fmla="*/ 1085183 w 1676400"/>
                <a:gd name="connsiteY552" fmla="*/ 1594390 h 1771650"/>
                <a:gd name="connsiteX553" fmla="*/ 1084707 w 1676400"/>
                <a:gd name="connsiteY553" fmla="*/ 1598676 h 1771650"/>
                <a:gd name="connsiteX554" fmla="*/ 1091375 w 1676400"/>
                <a:gd name="connsiteY554" fmla="*/ 1600486 h 1771650"/>
                <a:gd name="connsiteX555" fmla="*/ 1091756 w 1676400"/>
                <a:gd name="connsiteY555" fmla="*/ 1607534 h 1771650"/>
                <a:gd name="connsiteX556" fmla="*/ 1089660 w 1676400"/>
                <a:gd name="connsiteY556" fmla="*/ 1607820 h 1771650"/>
                <a:gd name="connsiteX557" fmla="*/ 1094042 w 1676400"/>
                <a:gd name="connsiteY557" fmla="*/ 1620012 h 1771650"/>
                <a:gd name="connsiteX558" fmla="*/ 1089851 w 1676400"/>
                <a:gd name="connsiteY558" fmla="*/ 1621917 h 1771650"/>
                <a:gd name="connsiteX559" fmla="*/ 1094042 w 1676400"/>
                <a:gd name="connsiteY559" fmla="*/ 1644872 h 1771650"/>
                <a:gd name="connsiteX560" fmla="*/ 1079849 w 1676400"/>
                <a:gd name="connsiteY560" fmla="*/ 1650778 h 1771650"/>
                <a:gd name="connsiteX561" fmla="*/ 1083088 w 1676400"/>
                <a:gd name="connsiteY561" fmla="*/ 1660017 h 1771650"/>
                <a:gd name="connsiteX562" fmla="*/ 1078897 w 1676400"/>
                <a:gd name="connsiteY562" fmla="*/ 1694688 h 1771650"/>
                <a:gd name="connsiteX563" fmla="*/ 1083183 w 1676400"/>
                <a:gd name="connsiteY563" fmla="*/ 1711262 h 1771650"/>
                <a:gd name="connsiteX564" fmla="*/ 1049179 w 1676400"/>
                <a:gd name="connsiteY564" fmla="*/ 1723453 h 1771650"/>
                <a:gd name="connsiteX565" fmla="*/ 1038797 w 1676400"/>
                <a:gd name="connsiteY565" fmla="*/ 1720977 h 1771650"/>
                <a:gd name="connsiteX566" fmla="*/ 1040511 w 1676400"/>
                <a:gd name="connsiteY566" fmla="*/ 1703451 h 1771650"/>
                <a:gd name="connsiteX567" fmla="*/ 1030129 w 1676400"/>
                <a:gd name="connsiteY567" fmla="*/ 1699832 h 1771650"/>
                <a:gd name="connsiteX568" fmla="*/ 1030224 w 1676400"/>
                <a:gd name="connsiteY568" fmla="*/ 1697355 h 1771650"/>
                <a:gd name="connsiteX569" fmla="*/ 1019842 w 1676400"/>
                <a:gd name="connsiteY569" fmla="*/ 1698689 h 1771650"/>
                <a:gd name="connsiteX570" fmla="*/ 1019747 w 1676400"/>
                <a:gd name="connsiteY570" fmla="*/ 1682687 h 1771650"/>
                <a:gd name="connsiteX571" fmla="*/ 1004602 w 1676400"/>
                <a:gd name="connsiteY571" fmla="*/ 1684687 h 1771650"/>
                <a:gd name="connsiteX572" fmla="*/ 1004316 w 1676400"/>
                <a:gd name="connsiteY572" fmla="*/ 1676019 h 1771650"/>
                <a:gd name="connsiteX573" fmla="*/ 994601 w 1676400"/>
                <a:gd name="connsiteY573" fmla="*/ 1679353 h 1771650"/>
                <a:gd name="connsiteX574" fmla="*/ 993267 w 1676400"/>
                <a:gd name="connsiteY574" fmla="*/ 1674209 h 1771650"/>
                <a:gd name="connsiteX575" fmla="*/ 990028 w 1676400"/>
                <a:gd name="connsiteY575" fmla="*/ 1675924 h 1771650"/>
                <a:gd name="connsiteX576" fmla="*/ 988505 w 1676400"/>
                <a:gd name="connsiteY576" fmla="*/ 1672590 h 1771650"/>
                <a:gd name="connsiteX577" fmla="*/ 986123 w 1676400"/>
                <a:gd name="connsiteY577" fmla="*/ 1672876 h 1771650"/>
                <a:gd name="connsiteX578" fmla="*/ 985837 w 1676400"/>
                <a:gd name="connsiteY578" fmla="*/ 1669542 h 1771650"/>
                <a:gd name="connsiteX579" fmla="*/ 994982 w 1676400"/>
                <a:gd name="connsiteY579" fmla="*/ 1668304 h 1771650"/>
                <a:gd name="connsiteX580" fmla="*/ 1005935 w 1676400"/>
                <a:gd name="connsiteY580" fmla="*/ 1660207 h 1771650"/>
                <a:gd name="connsiteX581" fmla="*/ 1005268 w 1676400"/>
                <a:gd name="connsiteY581" fmla="*/ 1656398 h 1771650"/>
                <a:gd name="connsiteX582" fmla="*/ 1009269 w 1676400"/>
                <a:gd name="connsiteY582" fmla="*/ 1653921 h 1771650"/>
                <a:gd name="connsiteX583" fmla="*/ 1008031 w 1676400"/>
                <a:gd name="connsiteY583" fmla="*/ 1651540 h 1771650"/>
                <a:gd name="connsiteX584" fmla="*/ 997744 w 1676400"/>
                <a:gd name="connsiteY584" fmla="*/ 1649159 h 1771650"/>
                <a:gd name="connsiteX585" fmla="*/ 978980 w 1676400"/>
                <a:gd name="connsiteY585" fmla="*/ 1652778 h 1771650"/>
                <a:gd name="connsiteX586" fmla="*/ 974884 w 1676400"/>
                <a:gd name="connsiteY586" fmla="*/ 1656016 h 1771650"/>
                <a:gd name="connsiteX587" fmla="*/ 969931 w 1676400"/>
                <a:gd name="connsiteY587" fmla="*/ 1652397 h 1771650"/>
                <a:gd name="connsiteX588" fmla="*/ 960025 w 1676400"/>
                <a:gd name="connsiteY588" fmla="*/ 1634299 h 1771650"/>
                <a:gd name="connsiteX589" fmla="*/ 955453 w 1676400"/>
                <a:gd name="connsiteY589" fmla="*/ 1632871 h 1771650"/>
                <a:gd name="connsiteX590" fmla="*/ 959168 w 1676400"/>
                <a:gd name="connsiteY590" fmla="*/ 1625537 h 1771650"/>
                <a:gd name="connsiteX591" fmla="*/ 957739 w 1676400"/>
                <a:gd name="connsiteY591" fmla="*/ 1614011 h 1771650"/>
                <a:gd name="connsiteX592" fmla="*/ 934974 w 1676400"/>
                <a:gd name="connsiteY592" fmla="*/ 1625822 h 1771650"/>
                <a:gd name="connsiteX593" fmla="*/ 921925 w 1676400"/>
                <a:gd name="connsiteY593" fmla="*/ 1627251 h 1771650"/>
                <a:gd name="connsiteX594" fmla="*/ 903827 w 1676400"/>
                <a:gd name="connsiteY594" fmla="*/ 1622203 h 1771650"/>
                <a:gd name="connsiteX595" fmla="*/ 909637 w 1676400"/>
                <a:gd name="connsiteY595" fmla="*/ 1604963 h 1771650"/>
                <a:gd name="connsiteX596" fmla="*/ 915257 w 1676400"/>
                <a:gd name="connsiteY596" fmla="*/ 1598200 h 1771650"/>
                <a:gd name="connsiteX597" fmla="*/ 911352 w 1676400"/>
                <a:gd name="connsiteY597" fmla="*/ 1589532 h 1771650"/>
                <a:gd name="connsiteX598" fmla="*/ 902589 w 1676400"/>
                <a:gd name="connsiteY598" fmla="*/ 1598105 h 1771650"/>
                <a:gd name="connsiteX599" fmla="*/ 882587 w 1676400"/>
                <a:gd name="connsiteY599" fmla="*/ 1597628 h 1771650"/>
                <a:gd name="connsiteX600" fmla="*/ 873157 w 1676400"/>
                <a:gd name="connsiteY600" fmla="*/ 1600105 h 1771650"/>
                <a:gd name="connsiteX601" fmla="*/ 868394 w 1676400"/>
                <a:gd name="connsiteY601" fmla="*/ 1604201 h 1771650"/>
                <a:gd name="connsiteX602" fmla="*/ 851630 w 1676400"/>
                <a:gd name="connsiteY602" fmla="*/ 1595247 h 1771650"/>
                <a:gd name="connsiteX603" fmla="*/ 848582 w 1676400"/>
                <a:gd name="connsiteY603" fmla="*/ 1587437 h 1771650"/>
                <a:gd name="connsiteX604" fmla="*/ 853440 w 1676400"/>
                <a:gd name="connsiteY604" fmla="*/ 1584674 h 1771650"/>
                <a:gd name="connsiteX605" fmla="*/ 843343 w 1676400"/>
                <a:gd name="connsiteY605" fmla="*/ 1583245 h 1771650"/>
                <a:gd name="connsiteX606" fmla="*/ 843915 w 1676400"/>
                <a:gd name="connsiteY606" fmla="*/ 1585055 h 1771650"/>
                <a:gd name="connsiteX607" fmla="*/ 836390 w 1676400"/>
                <a:gd name="connsiteY607" fmla="*/ 1589246 h 1771650"/>
                <a:gd name="connsiteX608" fmla="*/ 822389 w 1676400"/>
                <a:gd name="connsiteY608" fmla="*/ 1584770 h 1771650"/>
                <a:gd name="connsiteX609" fmla="*/ 804196 w 1676400"/>
                <a:gd name="connsiteY609" fmla="*/ 1598200 h 1771650"/>
                <a:gd name="connsiteX610" fmla="*/ 799719 w 1676400"/>
                <a:gd name="connsiteY610" fmla="*/ 1606582 h 1771650"/>
                <a:gd name="connsiteX611" fmla="*/ 786765 w 1676400"/>
                <a:gd name="connsiteY611" fmla="*/ 1602486 h 1771650"/>
                <a:gd name="connsiteX612" fmla="*/ 789908 w 1676400"/>
                <a:gd name="connsiteY612" fmla="*/ 1604963 h 1771650"/>
                <a:gd name="connsiteX613" fmla="*/ 788099 w 1676400"/>
                <a:gd name="connsiteY613" fmla="*/ 1609916 h 1771650"/>
                <a:gd name="connsiteX614" fmla="*/ 780478 w 1676400"/>
                <a:gd name="connsiteY614" fmla="*/ 1606582 h 1771650"/>
                <a:gd name="connsiteX615" fmla="*/ 780764 w 1676400"/>
                <a:gd name="connsiteY615" fmla="*/ 1605344 h 1771650"/>
                <a:gd name="connsiteX616" fmla="*/ 780193 w 1676400"/>
                <a:gd name="connsiteY616" fmla="*/ 1604963 h 1771650"/>
                <a:gd name="connsiteX617" fmla="*/ 774954 w 1676400"/>
                <a:gd name="connsiteY617" fmla="*/ 1605534 h 1771650"/>
                <a:gd name="connsiteX618" fmla="*/ 768001 w 1676400"/>
                <a:gd name="connsiteY618" fmla="*/ 1604486 h 1771650"/>
                <a:gd name="connsiteX619" fmla="*/ 769334 w 1676400"/>
                <a:gd name="connsiteY619" fmla="*/ 1603915 h 1771650"/>
                <a:gd name="connsiteX620" fmla="*/ 775049 w 1676400"/>
                <a:gd name="connsiteY620" fmla="*/ 1605344 h 1771650"/>
                <a:gd name="connsiteX621" fmla="*/ 777145 w 1676400"/>
                <a:gd name="connsiteY621" fmla="*/ 1604486 h 1771650"/>
                <a:gd name="connsiteX622" fmla="*/ 780288 w 1676400"/>
                <a:gd name="connsiteY622" fmla="*/ 1604677 h 1771650"/>
                <a:gd name="connsiteX623" fmla="*/ 780764 w 1676400"/>
                <a:gd name="connsiteY623" fmla="*/ 1605248 h 1771650"/>
                <a:gd name="connsiteX624" fmla="*/ 782193 w 1676400"/>
                <a:gd name="connsiteY624" fmla="*/ 1600105 h 1771650"/>
                <a:gd name="connsiteX625" fmla="*/ 778288 w 1676400"/>
                <a:gd name="connsiteY625" fmla="*/ 1597247 h 1771650"/>
                <a:gd name="connsiteX626" fmla="*/ 774573 w 1676400"/>
                <a:gd name="connsiteY626" fmla="*/ 1602010 h 1771650"/>
                <a:gd name="connsiteX627" fmla="*/ 761333 w 1676400"/>
                <a:gd name="connsiteY627" fmla="*/ 1605058 h 1771650"/>
                <a:gd name="connsiteX628" fmla="*/ 760381 w 1676400"/>
                <a:gd name="connsiteY628" fmla="*/ 1616012 h 1771650"/>
                <a:gd name="connsiteX629" fmla="*/ 756857 w 1676400"/>
                <a:gd name="connsiteY629" fmla="*/ 1617631 h 1771650"/>
                <a:gd name="connsiteX630" fmla="*/ 756190 w 1676400"/>
                <a:gd name="connsiteY630" fmla="*/ 1622774 h 1771650"/>
                <a:gd name="connsiteX631" fmla="*/ 759619 w 1676400"/>
                <a:gd name="connsiteY631" fmla="*/ 1634014 h 1771650"/>
                <a:gd name="connsiteX632" fmla="*/ 757714 w 1676400"/>
                <a:gd name="connsiteY632" fmla="*/ 1637633 h 1771650"/>
                <a:gd name="connsiteX633" fmla="*/ 760285 w 1676400"/>
                <a:gd name="connsiteY633" fmla="*/ 1638681 h 1771650"/>
                <a:gd name="connsiteX634" fmla="*/ 756666 w 1676400"/>
                <a:gd name="connsiteY634" fmla="*/ 1642205 h 1771650"/>
                <a:gd name="connsiteX635" fmla="*/ 749903 w 1676400"/>
                <a:gd name="connsiteY635" fmla="*/ 1642301 h 1771650"/>
                <a:gd name="connsiteX636" fmla="*/ 739807 w 1676400"/>
                <a:gd name="connsiteY636" fmla="*/ 1634204 h 1771650"/>
                <a:gd name="connsiteX637" fmla="*/ 732472 w 1676400"/>
                <a:gd name="connsiteY637" fmla="*/ 1641920 h 1771650"/>
                <a:gd name="connsiteX638" fmla="*/ 733044 w 1676400"/>
                <a:gd name="connsiteY638" fmla="*/ 1663160 h 1771650"/>
                <a:gd name="connsiteX639" fmla="*/ 737807 w 1676400"/>
                <a:gd name="connsiteY639" fmla="*/ 1661541 h 1771650"/>
                <a:gd name="connsiteX640" fmla="*/ 744474 w 1676400"/>
                <a:gd name="connsiteY640" fmla="*/ 1663256 h 1771650"/>
                <a:gd name="connsiteX641" fmla="*/ 748093 w 1676400"/>
                <a:gd name="connsiteY641" fmla="*/ 1678686 h 1771650"/>
                <a:gd name="connsiteX642" fmla="*/ 760666 w 1676400"/>
                <a:gd name="connsiteY642" fmla="*/ 1676781 h 1771650"/>
                <a:gd name="connsiteX643" fmla="*/ 763905 w 1676400"/>
                <a:gd name="connsiteY643" fmla="*/ 1681448 h 1771650"/>
                <a:gd name="connsiteX644" fmla="*/ 761619 w 1676400"/>
                <a:gd name="connsiteY644" fmla="*/ 1685544 h 1771650"/>
                <a:gd name="connsiteX645" fmla="*/ 754856 w 1676400"/>
                <a:gd name="connsiteY645" fmla="*/ 1683830 h 1771650"/>
                <a:gd name="connsiteX646" fmla="*/ 754570 w 1676400"/>
                <a:gd name="connsiteY646" fmla="*/ 1688782 h 1771650"/>
                <a:gd name="connsiteX647" fmla="*/ 765334 w 1676400"/>
                <a:gd name="connsiteY647" fmla="*/ 1693450 h 1771650"/>
                <a:gd name="connsiteX648" fmla="*/ 762572 w 1676400"/>
                <a:gd name="connsiteY648" fmla="*/ 1699927 h 1771650"/>
                <a:gd name="connsiteX649" fmla="*/ 770191 w 1676400"/>
                <a:gd name="connsiteY649" fmla="*/ 1700879 h 1771650"/>
                <a:gd name="connsiteX650" fmla="*/ 774764 w 1676400"/>
                <a:gd name="connsiteY650" fmla="*/ 1705737 h 1771650"/>
                <a:gd name="connsiteX651" fmla="*/ 773335 w 1676400"/>
                <a:gd name="connsiteY651" fmla="*/ 1707737 h 1771650"/>
                <a:gd name="connsiteX652" fmla="*/ 793242 w 1676400"/>
                <a:gd name="connsiteY652" fmla="*/ 1723835 h 1771650"/>
                <a:gd name="connsiteX653" fmla="*/ 777526 w 1676400"/>
                <a:gd name="connsiteY653" fmla="*/ 1723453 h 1771650"/>
                <a:gd name="connsiteX654" fmla="*/ 777335 w 1676400"/>
                <a:gd name="connsiteY654" fmla="*/ 1726882 h 1771650"/>
                <a:gd name="connsiteX655" fmla="*/ 779812 w 1676400"/>
                <a:gd name="connsiteY655" fmla="*/ 1730121 h 1771650"/>
                <a:gd name="connsiteX656" fmla="*/ 778574 w 1676400"/>
                <a:gd name="connsiteY656" fmla="*/ 1731740 h 1771650"/>
                <a:gd name="connsiteX657" fmla="*/ 796862 w 1676400"/>
                <a:gd name="connsiteY657" fmla="*/ 1737455 h 1771650"/>
                <a:gd name="connsiteX658" fmla="*/ 792670 w 1676400"/>
                <a:gd name="connsiteY658" fmla="*/ 1741646 h 1771650"/>
                <a:gd name="connsiteX659" fmla="*/ 787527 w 1676400"/>
                <a:gd name="connsiteY659" fmla="*/ 1742313 h 1771650"/>
                <a:gd name="connsiteX660" fmla="*/ 786193 w 1676400"/>
                <a:gd name="connsiteY660" fmla="*/ 1740027 h 1771650"/>
                <a:gd name="connsiteX661" fmla="*/ 791051 w 1676400"/>
                <a:gd name="connsiteY661" fmla="*/ 1740313 h 1771650"/>
                <a:gd name="connsiteX662" fmla="*/ 793718 w 1676400"/>
                <a:gd name="connsiteY662" fmla="*/ 1737265 h 1771650"/>
                <a:gd name="connsiteX663" fmla="*/ 785146 w 1676400"/>
                <a:gd name="connsiteY663" fmla="*/ 1735265 h 1771650"/>
                <a:gd name="connsiteX664" fmla="*/ 785051 w 1676400"/>
                <a:gd name="connsiteY664" fmla="*/ 1741170 h 1771650"/>
                <a:gd name="connsiteX665" fmla="*/ 780383 w 1676400"/>
                <a:gd name="connsiteY665" fmla="*/ 1741837 h 1771650"/>
                <a:gd name="connsiteX666" fmla="*/ 779240 w 1676400"/>
                <a:gd name="connsiteY666" fmla="*/ 1744694 h 1771650"/>
                <a:gd name="connsiteX667" fmla="*/ 794957 w 1676400"/>
                <a:gd name="connsiteY667" fmla="*/ 1759172 h 1771650"/>
                <a:gd name="connsiteX668" fmla="*/ 791337 w 1676400"/>
                <a:gd name="connsiteY668" fmla="*/ 1763363 h 1771650"/>
                <a:gd name="connsiteX669" fmla="*/ 1511808 w 1676400"/>
                <a:gd name="connsiteY669" fmla="*/ 781145 h 1771650"/>
                <a:gd name="connsiteX670" fmla="*/ 1509617 w 1676400"/>
                <a:gd name="connsiteY670" fmla="*/ 761714 h 1771650"/>
                <a:gd name="connsiteX671" fmla="*/ 1492568 w 1676400"/>
                <a:gd name="connsiteY671" fmla="*/ 769144 h 1771650"/>
                <a:gd name="connsiteX672" fmla="*/ 1493139 w 1676400"/>
                <a:gd name="connsiteY672" fmla="*/ 778954 h 1771650"/>
                <a:gd name="connsiteX673" fmla="*/ 1496377 w 1676400"/>
                <a:gd name="connsiteY673" fmla="*/ 781336 h 1771650"/>
                <a:gd name="connsiteX674" fmla="*/ 1511808 w 1676400"/>
                <a:gd name="connsiteY674" fmla="*/ 781145 h 177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</a:cxnLst>
              <a:rect l="l" t="t" r="r" b="b"/>
              <a:pathLst>
                <a:path w="1676400" h="1771650">
                  <a:moveTo>
                    <a:pt x="791337" y="1763363"/>
                  </a:moveTo>
                  <a:lnTo>
                    <a:pt x="764381" y="1757267"/>
                  </a:lnTo>
                  <a:lnTo>
                    <a:pt x="761143" y="1747933"/>
                  </a:lnTo>
                  <a:lnTo>
                    <a:pt x="765810" y="1744504"/>
                  </a:lnTo>
                  <a:lnTo>
                    <a:pt x="764381" y="1736979"/>
                  </a:lnTo>
                  <a:lnTo>
                    <a:pt x="749808" y="1722025"/>
                  </a:lnTo>
                  <a:lnTo>
                    <a:pt x="739902" y="1705832"/>
                  </a:lnTo>
                  <a:lnTo>
                    <a:pt x="724472" y="1693640"/>
                  </a:lnTo>
                  <a:lnTo>
                    <a:pt x="715423" y="1690402"/>
                  </a:lnTo>
                  <a:lnTo>
                    <a:pt x="711613" y="1684020"/>
                  </a:lnTo>
                  <a:lnTo>
                    <a:pt x="688181" y="1673352"/>
                  </a:lnTo>
                  <a:lnTo>
                    <a:pt x="675608" y="1671161"/>
                  </a:lnTo>
                  <a:lnTo>
                    <a:pt x="666941" y="1689354"/>
                  </a:lnTo>
                  <a:lnTo>
                    <a:pt x="634937" y="1698689"/>
                  </a:lnTo>
                  <a:lnTo>
                    <a:pt x="634460" y="1693926"/>
                  </a:lnTo>
                  <a:lnTo>
                    <a:pt x="630841" y="1691545"/>
                  </a:lnTo>
                  <a:lnTo>
                    <a:pt x="618935" y="1671542"/>
                  </a:lnTo>
                  <a:lnTo>
                    <a:pt x="618839" y="1658779"/>
                  </a:lnTo>
                  <a:lnTo>
                    <a:pt x="615505" y="1653635"/>
                  </a:lnTo>
                  <a:lnTo>
                    <a:pt x="623030" y="1648111"/>
                  </a:lnTo>
                  <a:lnTo>
                    <a:pt x="607409" y="1640586"/>
                  </a:lnTo>
                  <a:lnTo>
                    <a:pt x="605504" y="1643253"/>
                  </a:lnTo>
                  <a:lnTo>
                    <a:pt x="601028" y="1641920"/>
                  </a:lnTo>
                  <a:lnTo>
                    <a:pt x="599408" y="1648016"/>
                  </a:lnTo>
                  <a:lnTo>
                    <a:pt x="578739" y="1643729"/>
                  </a:lnTo>
                  <a:lnTo>
                    <a:pt x="571310" y="1645539"/>
                  </a:lnTo>
                  <a:lnTo>
                    <a:pt x="564833" y="1647920"/>
                  </a:lnTo>
                  <a:lnTo>
                    <a:pt x="558355" y="1654302"/>
                  </a:lnTo>
                  <a:lnTo>
                    <a:pt x="535114" y="1661255"/>
                  </a:lnTo>
                  <a:lnTo>
                    <a:pt x="530924" y="1654588"/>
                  </a:lnTo>
                  <a:lnTo>
                    <a:pt x="530162" y="1642872"/>
                  </a:lnTo>
                  <a:lnTo>
                    <a:pt x="519494" y="1638395"/>
                  </a:lnTo>
                  <a:lnTo>
                    <a:pt x="515302" y="1633347"/>
                  </a:lnTo>
                  <a:lnTo>
                    <a:pt x="496538" y="1635252"/>
                  </a:lnTo>
                  <a:lnTo>
                    <a:pt x="491014" y="1639919"/>
                  </a:lnTo>
                  <a:lnTo>
                    <a:pt x="480727" y="1634585"/>
                  </a:lnTo>
                  <a:lnTo>
                    <a:pt x="476631" y="1629823"/>
                  </a:lnTo>
                  <a:lnTo>
                    <a:pt x="475012" y="1614297"/>
                  </a:lnTo>
                  <a:lnTo>
                    <a:pt x="472059" y="1612678"/>
                  </a:lnTo>
                  <a:lnTo>
                    <a:pt x="466915" y="1611820"/>
                  </a:lnTo>
                  <a:lnTo>
                    <a:pt x="459581" y="1620679"/>
                  </a:lnTo>
                  <a:lnTo>
                    <a:pt x="447008" y="1626013"/>
                  </a:lnTo>
                  <a:lnTo>
                    <a:pt x="442627" y="1623441"/>
                  </a:lnTo>
                  <a:lnTo>
                    <a:pt x="435007" y="1626489"/>
                  </a:lnTo>
                  <a:lnTo>
                    <a:pt x="425005" y="1623060"/>
                  </a:lnTo>
                  <a:lnTo>
                    <a:pt x="411956" y="1612392"/>
                  </a:lnTo>
                  <a:lnTo>
                    <a:pt x="409384" y="1607058"/>
                  </a:lnTo>
                  <a:lnTo>
                    <a:pt x="410242" y="1597724"/>
                  </a:lnTo>
                  <a:lnTo>
                    <a:pt x="417004" y="1581912"/>
                  </a:lnTo>
                  <a:lnTo>
                    <a:pt x="418719" y="1564100"/>
                  </a:lnTo>
                  <a:lnTo>
                    <a:pt x="421672" y="1557242"/>
                  </a:lnTo>
                  <a:lnTo>
                    <a:pt x="425958" y="1551813"/>
                  </a:lnTo>
                  <a:lnTo>
                    <a:pt x="440246" y="1543241"/>
                  </a:lnTo>
                  <a:lnTo>
                    <a:pt x="428149" y="1538478"/>
                  </a:lnTo>
                  <a:lnTo>
                    <a:pt x="413671" y="1539526"/>
                  </a:lnTo>
                  <a:lnTo>
                    <a:pt x="406051" y="1531525"/>
                  </a:lnTo>
                  <a:lnTo>
                    <a:pt x="413385" y="1526857"/>
                  </a:lnTo>
                  <a:lnTo>
                    <a:pt x="409384" y="1517809"/>
                  </a:lnTo>
                  <a:lnTo>
                    <a:pt x="398621" y="1509522"/>
                  </a:lnTo>
                  <a:lnTo>
                    <a:pt x="397288" y="1503807"/>
                  </a:lnTo>
                  <a:lnTo>
                    <a:pt x="393859" y="1501426"/>
                  </a:lnTo>
                  <a:lnTo>
                    <a:pt x="376142" y="1497997"/>
                  </a:lnTo>
                  <a:lnTo>
                    <a:pt x="373094" y="1493139"/>
                  </a:lnTo>
                  <a:lnTo>
                    <a:pt x="363093" y="1492663"/>
                  </a:lnTo>
                  <a:lnTo>
                    <a:pt x="355092" y="1504378"/>
                  </a:lnTo>
                  <a:lnTo>
                    <a:pt x="352711" y="1497520"/>
                  </a:lnTo>
                  <a:lnTo>
                    <a:pt x="359092" y="1490472"/>
                  </a:lnTo>
                  <a:lnTo>
                    <a:pt x="360997" y="1476185"/>
                  </a:lnTo>
                  <a:lnTo>
                    <a:pt x="358616" y="1472374"/>
                  </a:lnTo>
                  <a:lnTo>
                    <a:pt x="352806" y="1473327"/>
                  </a:lnTo>
                  <a:lnTo>
                    <a:pt x="354235" y="1464755"/>
                  </a:lnTo>
                  <a:lnTo>
                    <a:pt x="350329" y="1456658"/>
                  </a:lnTo>
                  <a:lnTo>
                    <a:pt x="351091" y="1450753"/>
                  </a:lnTo>
                  <a:lnTo>
                    <a:pt x="360521" y="1447705"/>
                  </a:lnTo>
                  <a:lnTo>
                    <a:pt x="367094" y="1437132"/>
                  </a:lnTo>
                  <a:lnTo>
                    <a:pt x="372237" y="1441323"/>
                  </a:lnTo>
                  <a:lnTo>
                    <a:pt x="380333" y="1435703"/>
                  </a:lnTo>
                  <a:lnTo>
                    <a:pt x="387763" y="1410748"/>
                  </a:lnTo>
                  <a:lnTo>
                    <a:pt x="386810" y="1400175"/>
                  </a:lnTo>
                  <a:lnTo>
                    <a:pt x="369475" y="1386649"/>
                  </a:lnTo>
                  <a:lnTo>
                    <a:pt x="363569" y="1393031"/>
                  </a:lnTo>
                  <a:lnTo>
                    <a:pt x="357664" y="1393127"/>
                  </a:lnTo>
                  <a:lnTo>
                    <a:pt x="334804" y="1381411"/>
                  </a:lnTo>
                  <a:lnTo>
                    <a:pt x="304705" y="1393412"/>
                  </a:lnTo>
                  <a:lnTo>
                    <a:pt x="303276" y="1389316"/>
                  </a:lnTo>
                  <a:lnTo>
                    <a:pt x="294227" y="1385507"/>
                  </a:lnTo>
                  <a:lnTo>
                    <a:pt x="294418" y="1381411"/>
                  </a:lnTo>
                  <a:lnTo>
                    <a:pt x="285845" y="1378839"/>
                  </a:lnTo>
                  <a:lnTo>
                    <a:pt x="279749" y="1381030"/>
                  </a:lnTo>
                  <a:lnTo>
                    <a:pt x="277654" y="1371886"/>
                  </a:lnTo>
                  <a:lnTo>
                    <a:pt x="256603" y="1370076"/>
                  </a:lnTo>
                  <a:lnTo>
                    <a:pt x="234601" y="1354645"/>
                  </a:lnTo>
                  <a:lnTo>
                    <a:pt x="210598" y="1367504"/>
                  </a:lnTo>
                  <a:lnTo>
                    <a:pt x="199834" y="1361123"/>
                  </a:lnTo>
                  <a:lnTo>
                    <a:pt x="176403" y="1371505"/>
                  </a:lnTo>
                  <a:lnTo>
                    <a:pt x="163258" y="1364552"/>
                  </a:lnTo>
                  <a:lnTo>
                    <a:pt x="148495" y="1366647"/>
                  </a:lnTo>
                  <a:lnTo>
                    <a:pt x="160306" y="1333310"/>
                  </a:lnTo>
                  <a:lnTo>
                    <a:pt x="157353" y="1327976"/>
                  </a:lnTo>
                  <a:lnTo>
                    <a:pt x="142875" y="1321022"/>
                  </a:lnTo>
                  <a:lnTo>
                    <a:pt x="140017" y="1299686"/>
                  </a:lnTo>
                  <a:lnTo>
                    <a:pt x="111728" y="1278541"/>
                  </a:lnTo>
                  <a:lnTo>
                    <a:pt x="98965" y="1280922"/>
                  </a:lnTo>
                  <a:lnTo>
                    <a:pt x="76676" y="1290447"/>
                  </a:lnTo>
                  <a:lnTo>
                    <a:pt x="59626" y="1278255"/>
                  </a:lnTo>
                  <a:lnTo>
                    <a:pt x="53149" y="1266253"/>
                  </a:lnTo>
                  <a:lnTo>
                    <a:pt x="82391" y="1223677"/>
                  </a:lnTo>
                  <a:lnTo>
                    <a:pt x="82296" y="1218914"/>
                  </a:lnTo>
                  <a:lnTo>
                    <a:pt x="76295" y="1209961"/>
                  </a:lnTo>
                  <a:lnTo>
                    <a:pt x="79343" y="1196721"/>
                  </a:lnTo>
                  <a:lnTo>
                    <a:pt x="75724" y="1187958"/>
                  </a:lnTo>
                  <a:lnTo>
                    <a:pt x="77819" y="1185101"/>
                  </a:lnTo>
                  <a:lnTo>
                    <a:pt x="68199" y="1175671"/>
                  </a:lnTo>
                  <a:lnTo>
                    <a:pt x="69818" y="1162431"/>
                  </a:lnTo>
                  <a:lnTo>
                    <a:pt x="66580" y="1150334"/>
                  </a:lnTo>
                  <a:lnTo>
                    <a:pt x="61722" y="1145857"/>
                  </a:lnTo>
                  <a:lnTo>
                    <a:pt x="54864" y="1147001"/>
                  </a:lnTo>
                  <a:lnTo>
                    <a:pt x="53626" y="1143000"/>
                  </a:lnTo>
                  <a:lnTo>
                    <a:pt x="37528" y="1137380"/>
                  </a:lnTo>
                  <a:lnTo>
                    <a:pt x="28194" y="1127474"/>
                  </a:lnTo>
                  <a:lnTo>
                    <a:pt x="31909" y="1122998"/>
                  </a:lnTo>
                  <a:lnTo>
                    <a:pt x="31337" y="1116235"/>
                  </a:lnTo>
                  <a:lnTo>
                    <a:pt x="36481" y="1102043"/>
                  </a:lnTo>
                  <a:lnTo>
                    <a:pt x="28765" y="1093375"/>
                  </a:lnTo>
                  <a:lnTo>
                    <a:pt x="30289" y="1079945"/>
                  </a:lnTo>
                  <a:lnTo>
                    <a:pt x="22669" y="1071182"/>
                  </a:lnTo>
                  <a:lnTo>
                    <a:pt x="16097" y="1069467"/>
                  </a:lnTo>
                  <a:lnTo>
                    <a:pt x="16954" y="1044226"/>
                  </a:lnTo>
                  <a:lnTo>
                    <a:pt x="9525" y="1010031"/>
                  </a:lnTo>
                  <a:lnTo>
                    <a:pt x="15716" y="988219"/>
                  </a:lnTo>
                  <a:lnTo>
                    <a:pt x="23241" y="986409"/>
                  </a:lnTo>
                  <a:lnTo>
                    <a:pt x="23146" y="974217"/>
                  </a:lnTo>
                  <a:lnTo>
                    <a:pt x="61341" y="959072"/>
                  </a:lnTo>
                  <a:lnTo>
                    <a:pt x="74485" y="944785"/>
                  </a:lnTo>
                  <a:lnTo>
                    <a:pt x="90964" y="912971"/>
                  </a:lnTo>
                  <a:lnTo>
                    <a:pt x="97917" y="905065"/>
                  </a:lnTo>
                  <a:lnTo>
                    <a:pt x="112490" y="899255"/>
                  </a:lnTo>
                  <a:lnTo>
                    <a:pt x="124396" y="886396"/>
                  </a:lnTo>
                  <a:lnTo>
                    <a:pt x="122968" y="884873"/>
                  </a:lnTo>
                  <a:lnTo>
                    <a:pt x="164497" y="872109"/>
                  </a:lnTo>
                  <a:lnTo>
                    <a:pt x="182785" y="872395"/>
                  </a:lnTo>
                  <a:lnTo>
                    <a:pt x="188214" y="856393"/>
                  </a:lnTo>
                  <a:lnTo>
                    <a:pt x="199358" y="847820"/>
                  </a:lnTo>
                  <a:lnTo>
                    <a:pt x="216789" y="848582"/>
                  </a:lnTo>
                  <a:lnTo>
                    <a:pt x="219456" y="841343"/>
                  </a:lnTo>
                  <a:lnTo>
                    <a:pt x="217741" y="830866"/>
                  </a:lnTo>
                  <a:lnTo>
                    <a:pt x="231267" y="827627"/>
                  </a:lnTo>
                  <a:lnTo>
                    <a:pt x="236410" y="815721"/>
                  </a:lnTo>
                  <a:lnTo>
                    <a:pt x="235553" y="807720"/>
                  </a:lnTo>
                  <a:lnTo>
                    <a:pt x="240506" y="788003"/>
                  </a:lnTo>
                  <a:lnTo>
                    <a:pt x="238411" y="777526"/>
                  </a:lnTo>
                  <a:lnTo>
                    <a:pt x="240506" y="773906"/>
                  </a:lnTo>
                  <a:lnTo>
                    <a:pt x="262033" y="777240"/>
                  </a:lnTo>
                  <a:lnTo>
                    <a:pt x="261842" y="780860"/>
                  </a:lnTo>
                  <a:lnTo>
                    <a:pt x="280130" y="781621"/>
                  </a:lnTo>
                  <a:lnTo>
                    <a:pt x="307276" y="773335"/>
                  </a:lnTo>
                  <a:lnTo>
                    <a:pt x="317468" y="776764"/>
                  </a:lnTo>
                  <a:lnTo>
                    <a:pt x="330136" y="761905"/>
                  </a:lnTo>
                  <a:lnTo>
                    <a:pt x="326803" y="752665"/>
                  </a:lnTo>
                  <a:lnTo>
                    <a:pt x="332327" y="741140"/>
                  </a:lnTo>
                  <a:lnTo>
                    <a:pt x="350901" y="735330"/>
                  </a:lnTo>
                  <a:lnTo>
                    <a:pt x="355092" y="725615"/>
                  </a:lnTo>
                  <a:lnTo>
                    <a:pt x="351187" y="719423"/>
                  </a:lnTo>
                  <a:lnTo>
                    <a:pt x="346138" y="720757"/>
                  </a:lnTo>
                  <a:lnTo>
                    <a:pt x="344233" y="714280"/>
                  </a:lnTo>
                  <a:lnTo>
                    <a:pt x="348424" y="710279"/>
                  </a:lnTo>
                  <a:lnTo>
                    <a:pt x="338899" y="705517"/>
                  </a:lnTo>
                  <a:lnTo>
                    <a:pt x="340042" y="703802"/>
                  </a:lnTo>
                  <a:lnTo>
                    <a:pt x="352139" y="709327"/>
                  </a:lnTo>
                  <a:lnTo>
                    <a:pt x="366141" y="707898"/>
                  </a:lnTo>
                  <a:lnTo>
                    <a:pt x="374047" y="709994"/>
                  </a:lnTo>
                  <a:lnTo>
                    <a:pt x="380428" y="721519"/>
                  </a:lnTo>
                  <a:lnTo>
                    <a:pt x="375952" y="739902"/>
                  </a:lnTo>
                  <a:lnTo>
                    <a:pt x="379000" y="745331"/>
                  </a:lnTo>
                  <a:lnTo>
                    <a:pt x="389668" y="748379"/>
                  </a:lnTo>
                  <a:lnTo>
                    <a:pt x="392239" y="752380"/>
                  </a:lnTo>
                  <a:lnTo>
                    <a:pt x="389953" y="776192"/>
                  </a:lnTo>
                  <a:lnTo>
                    <a:pt x="404622" y="781812"/>
                  </a:lnTo>
                  <a:lnTo>
                    <a:pt x="411956" y="782098"/>
                  </a:lnTo>
                  <a:lnTo>
                    <a:pt x="418624" y="776954"/>
                  </a:lnTo>
                  <a:lnTo>
                    <a:pt x="429673" y="754856"/>
                  </a:lnTo>
                  <a:lnTo>
                    <a:pt x="428530" y="716185"/>
                  </a:lnTo>
                  <a:lnTo>
                    <a:pt x="431387" y="710946"/>
                  </a:lnTo>
                  <a:lnTo>
                    <a:pt x="460534" y="706279"/>
                  </a:lnTo>
                  <a:lnTo>
                    <a:pt x="480727" y="714756"/>
                  </a:lnTo>
                  <a:lnTo>
                    <a:pt x="498348" y="713423"/>
                  </a:lnTo>
                  <a:lnTo>
                    <a:pt x="497681" y="715327"/>
                  </a:lnTo>
                  <a:lnTo>
                    <a:pt x="509778" y="720185"/>
                  </a:lnTo>
                  <a:lnTo>
                    <a:pt x="513683" y="727139"/>
                  </a:lnTo>
                  <a:lnTo>
                    <a:pt x="525018" y="724948"/>
                  </a:lnTo>
                  <a:lnTo>
                    <a:pt x="525304" y="727139"/>
                  </a:lnTo>
                  <a:lnTo>
                    <a:pt x="531590" y="728663"/>
                  </a:lnTo>
                  <a:lnTo>
                    <a:pt x="542735" y="710565"/>
                  </a:lnTo>
                  <a:lnTo>
                    <a:pt x="552545" y="711613"/>
                  </a:lnTo>
                  <a:lnTo>
                    <a:pt x="559403" y="707517"/>
                  </a:lnTo>
                  <a:lnTo>
                    <a:pt x="567595" y="712756"/>
                  </a:lnTo>
                  <a:lnTo>
                    <a:pt x="572072" y="704850"/>
                  </a:lnTo>
                  <a:lnTo>
                    <a:pt x="574929" y="706279"/>
                  </a:lnTo>
                  <a:lnTo>
                    <a:pt x="572834" y="710660"/>
                  </a:lnTo>
                  <a:lnTo>
                    <a:pt x="578168" y="712089"/>
                  </a:lnTo>
                  <a:lnTo>
                    <a:pt x="584359" y="719519"/>
                  </a:lnTo>
                  <a:lnTo>
                    <a:pt x="583120" y="721138"/>
                  </a:lnTo>
                  <a:lnTo>
                    <a:pt x="597599" y="730758"/>
                  </a:lnTo>
                  <a:lnTo>
                    <a:pt x="605504" y="732663"/>
                  </a:lnTo>
                  <a:lnTo>
                    <a:pt x="627412" y="728186"/>
                  </a:lnTo>
                  <a:lnTo>
                    <a:pt x="633412" y="722281"/>
                  </a:lnTo>
                  <a:lnTo>
                    <a:pt x="596837" y="698468"/>
                  </a:lnTo>
                  <a:lnTo>
                    <a:pt x="592836" y="687324"/>
                  </a:lnTo>
                  <a:lnTo>
                    <a:pt x="600170" y="685705"/>
                  </a:lnTo>
                  <a:lnTo>
                    <a:pt x="593122" y="673989"/>
                  </a:lnTo>
                  <a:lnTo>
                    <a:pt x="599408" y="665321"/>
                  </a:lnTo>
                  <a:lnTo>
                    <a:pt x="614743" y="658559"/>
                  </a:lnTo>
                  <a:lnTo>
                    <a:pt x="621983" y="658844"/>
                  </a:lnTo>
                  <a:lnTo>
                    <a:pt x="625316" y="653129"/>
                  </a:lnTo>
                  <a:lnTo>
                    <a:pt x="636080" y="668465"/>
                  </a:lnTo>
                  <a:lnTo>
                    <a:pt x="640366" y="661225"/>
                  </a:lnTo>
                  <a:lnTo>
                    <a:pt x="639509" y="657035"/>
                  </a:lnTo>
                  <a:lnTo>
                    <a:pt x="643414" y="655034"/>
                  </a:lnTo>
                  <a:lnTo>
                    <a:pt x="668845" y="665321"/>
                  </a:lnTo>
                  <a:lnTo>
                    <a:pt x="685800" y="656368"/>
                  </a:lnTo>
                  <a:lnTo>
                    <a:pt x="687038" y="645795"/>
                  </a:lnTo>
                  <a:lnTo>
                    <a:pt x="699230" y="616934"/>
                  </a:lnTo>
                  <a:lnTo>
                    <a:pt x="693896" y="613791"/>
                  </a:lnTo>
                  <a:lnTo>
                    <a:pt x="693039" y="606362"/>
                  </a:lnTo>
                  <a:lnTo>
                    <a:pt x="699421" y="603599"/>
                  </a:lnTo>
                  <a:lnTo>
                    <a:pt x="706945" y="591217"/>
                  </a:lnTo>
                  <a:lnTo>
                    <a:pt x="716470" y="587312"/>
                  </a:lnTo>
                  <a:lnTo>
                    <a:pt x="715899" y="574167"/>
                  </a:lnTo>
                  <a:lnTo>
                    <a:pt x="705612" y="571976"/>
                  </a:lnTo>
                  <a:lnTo>
                    <a:pt x="696944" y="565214"/>
                  </a:lnTo>
                  <a:lnTo>
                    <a:pt x="694563" y="553307"/>
                  </a:lnTo>
                  <a:lnTo>
                    <a:pt x="710089" y="542735"/>
                  </a:lnTo>
                  <a:lnTo>
                    <a:pt x="717042" y="522351"/>
                  </a:lnTo>
                  <a:lnTo>
                    <a:pt x="726948" y="515017"/>
                  </a:lnTo>
                  <a:lnTo>
                    <a:pt x="725710" y="506825"/>
                  </a:lnTo>
                  <a:lnTo>
                    <a:pt x="737235" y="502920"/>
                  </a:lnTo>
                  <a:lnTo>
                    <a:pt x="757047" y="481679"/>
                  </a:lnTo>
                  <a:lnTo>
                    <a:pt x="767905" y="477774"/>
                  </a:lnTo>
                  <a:lnTo>
                    <a:pt x="785146" y="500825"/>
                  </a:lnTo>
                  <a:lnTo>
                    <a:pt x="783431" y="501872"/>
                  </a:lnTo>
                  <a:lnTo>
                    <a:pt x="792766" y="508444"/>
                  </a:lnTo>
                  <a:lnTo>
                    <a:pt x="788289" y="514160"/>
                  </a:lnTo>
                  <a:lnTo>
                    <a:pt x="793433" y="516350"/>
                  </a:lnTo>
                  <a:lnTo>
                    <a:pt x="796957" y="512921"/>
                  </a:lnTo>
                  <a:lnTo>
                    <a:pt x="799052" y="514731"/>
                  </a:lnTo>
                  <a:lnTo>
                    <a:pt x="792956" y="520256"/>
                  </a:lnTo>
                  <a:lnTo>
                    <a:pt x="798576" y="521494"/>
                  </a:lnTo>
                  <a:lnTo>
                    <a:pt x="795242" y="539782"/>
                  </a:lnTo>
                  <a:lnTo>
                    <a:pt x="799624" y="552355"/>
                  </a:lnTo>
                  <a:lnTo>
                    <a:pt x="810959" y="543687"/>
                  </a:lnTo>
                  <a:lnTo>
                    <a:pt x="819626" y="547973"/>
                  </a:lnTo>
                  <a:lnTo>
                    <a:pt x="822484" y="536162"/>
                  </a:lnTo>
                  <a:lnTo>
                    <a:pt x="825722" y="535210"/>
                  </a:lnTo>
                  <a:lnTo>
                    <a:pt x="828008" y="539306"/>
                  </a:lnTo>
                  <a:lnTo>
                    <a:pt x="832485" y="537305"/>
                  </a:lnTo>
                  <a:lnTo>
                    <a:pt x="834962" y="545021"/>
                  </a:lnTo>
                  <a:lnTo>
                    <a:pt x="838486" y="543877"/>
                  </a:lnTo>
                  <a:lnTo>
                    <a:pt x="843343" y="548164"/>
                  </a:lnTo>
                  <a:lnTo>
                    <a:pt x="849059" y="545687"/>
                  </a:lnTo>
                  <a:lnTo>
                    <a:pt x="846201" y="537591"/>
                  </a:lnTo>
                  <a:lnTo>
                    <a:pt x="854107" y="528352"/>
                  </a:lnTo>
                  <a:lnTo>
                    <a:pt x="855535" y="518731"/>
                  </a:lnTo>
                  <a:lnTo>
                    <a:pt x="871442" y="513112"/>
                  </a:lnTo>
                  <a:lnTo>
                    <a:pt x="873824" y="491014"/>
                  </a:lnTo>
                  <a:lnTo>
                    <a:pt x="894016" y="490442"/>
                  </a:lnTo>
                  <a:lnTo>
                    <a:pt x="894302" y="487108"/>
                  </a:lnTo>
                  <a:lnTo>
                    <a:pt x="923353" y="481012"/>
                  </a:lnTo>
                  <a:lnTo>
                    <a:pt x="928973" y="474535"/>
                  </a:lnTo>
                  <a:lnTo>
                    <a:pt x="949357" y="470440"/>
                  </a:lnTo>
                  <a:lnTo>
                    <a:pt x="952405" y="467963"/>
                  </a:lnTo>
                  <a:lnTo>
                    <a:pt x="947166" y="460248"/>
                  </a:lnTo>
                  <a:lnTo>
                    <a:pt x="950690" y="456724"/>
                  </a:lnTo>
                  <a:lnTo>
                    <a:pt x="961739" y="456248"/>
                  </a:lnTo>
                  <a:lnTo>
                    <a:pt x="962882" y="452247"/>
                  </a:lnTo>
                  <a:lnTo>
                    <a:pt x="972979" y="448818"/>
                  </a:lnTo>
                  <a:lnTo>
                    <a:pt x="980503" y="442627"/>
                  </a:lnTo>
                  <a:lnTo>
                    <a:pt x="990314" y="443484"/>
                  </a:lnTo>
                  <a:lnTo>
                    <a:pt x="999268" y="449866"/>
                  </a:lnTo>
                  <a:lnTo>
                    <a:pt x="1010984" y="447675"/>
                  </a:lnTo>
                  <a:lnTo>
                    <a:pt x="1013841" y="444627"/>
                  </a:lnTo>
                  <a:lnTo>
                    <a:pt x="1022604" y="444437"/>
                  </a:lnTo>
                  <a:lnTo>
                    <a:pt x="1026414" y="435959"/>
                  </a:lnTo>
                  <a:lnTo>
                    <a:pt x="1020128" y="424529"/>
                  </a:lnTo>
                  <a:lnTo>
                    <a:pt x="1021270" y="397192"/>
                  </a:lnTo>
                  <a:lnTo>
                    <a:pt x="1027271" y="381381"/>
                  </a:lnTo>
                  <a:lnTo>
                    <a:pt x="1036701" y="372904"/>
                  </a:lnTo>
                  <a:lnTo>
                    <a:pt x="1043654" y="351758"/>
                  </a:lnTo>
                  <a:lnTo>
                    <a:pt x="1059561" y="349472"/>
                  </a:lnTo>
                  <a:lnTo>
                    <a:pt x="1070705" y="356235"/>
                  </a:lnTo>
                  <a:lnTo>
                    <a:pt x="1103185" y="340519"/>
                  </a:lnTo>
                  <a:lnTo>
                    <a:pt x="1135380" y="331660"/>
                  </a:lnTo>
                  <a:lnTo>
                    <a:pt x="1140523" y="312325"/>
                  </a:lnTo>
                  <a:lnTo>
                    <a:pt x="1137666" y="300895"/>
                  </a:lnTo>
                  <a:lnTo>
                    <a:pt x="1149668" y="290227"/>
                  </a:lnTo>
                  <a:lnTo>
                    <a:pt x="1149286" y="276892"/>
                  </a:lnTo>
                  <a:lnTo>
                    <a:pt x="1162717" y="262128"/>
                  </a:lnTo>
                  <a:lnTo>
                    <a:pt x="1184243" y="250317"/>
                  </a:lnTo>
                  <a:lnTo>
                    <a:pt x="1186148" y="240125"/>
                  </a:lnTo>
                  <a:lnTo>
                    <a:pt x="1199293" y="232696"/>
                  </a:lnTo>
                  <a:lnTo>
                    <a:pt x="1203293" y="226885"/>
                  </a:lnTo>
                  <a:lnTo>
                    <a:pt x="1204246" y="214884"/>
                  </a:lnTo>
                  <a:lnTo>
                    <a:pt x="1198531" y="212788"/>
                  </a:lnTo>
                  <a:lnTo>
                    <a:pt x="1204627" y="197072"/>
                  </a:lnTo>
                  <a:lnTo>
                    <a:pt x="1212914" y="186309"/>
                  </a:lnTo>
                  <a:lnTo>
                    <a:pt x="1213390" y="180213"/>
                  </a:lnTo>
                  <a:lnTo>
                    <a:pt x="1201960" y="177451"/>
                  </a:lnTo>
                  <a:lnTo>
                    <a:pt x="1191292" y="170497"/>
                  </a:lnTo>
                  <a:lnTo>
                    <a:pt x="1197007" y="166497"/>
                  </a:lnTo>
                  <a:lnTo>
                    <a:pt x="1201388" y="166973"/>
                  </a:lnTo>
                  <a:lnTo>
                    <a:pt x="1218248" y="160210"/>
                  </a:lnTo>
                  <a:lnTo>
                    <a:pt x="1224344" y="145828"/>
                  </a:lnTo>
                  <a:lnTo>
                    <a:pt x="1228915" y="144113"/>
                  </a:lnTo>
                  <a:lnTo>
                    <a:pt x="1230630" y="136017"/>
                  </a:lnTo>
                  <a:lnTo>
                    <a:pt x="1231011" y="114871"/>
                  </a:lnTo>
                  <a:lnTo>
                    <a:pt x="1225582" y="104775"/>
                  </a:lnTo>
                  <a:lnTo>
                    <a:pt x="1228344" y="104394"/>
                  </a:lnTo>
                  <a:lnTo>
                    <a:pt x="1229582" y="97250"/>
                  </a:lnTo>
                  <a:lnTo>
                    <a:pt x="1230154" y="91440"/>
                  </a:lnTo>
                  <a:lnTo>
                    <a:pt x="1225868" y="79057"/>
                  </a:lnTo>
                  <a:lnTo>
                    <a:pt x="1229011" y="69913"/>
                  </a:lnTo>
                  <a:lnTo>
                    <a:pt x="1223772" y="64103"/>
                  </a:lnTo>
                  <a:lnTo>
                    <a:pt x="1223581" y="54197"/>
                  </a:lnTo>
                  <a:lnTo>
                    <a:pt x="1214342" y="50006"/>
                  </a:lnTo>
                  <a:lnTo>
                    <a:pt x="1203579" y="38290"/>
                  </a:lnTo>
                  <a:lnTo>
                    <a:pt x="1209008" y="32766"/>
                  </a:lnTo>
                  <a:lnTo>
                    <a:pt x="1223391" y="28575"/>
                  </a:lnTo>
                  <a:lnTo>
                    <a:pt x="1257205" y="39243"/>
                  </a:lnTo>
                  <a:lnTo>
                    <a:pt x="1278160" y="32671"/>
                  </a:lnTo>
                  <a:lnTo>
                    <a:pt x="1302353" y="36766"/>
                  </a:lnTo>
                  <a:lnTo>
                    <a:pt x="1337691" y="23336"/>
                  </a:lnTo>
                  <a:lnTo>
                    <a:pt x="1356741" y="11620"/>
                  </a:lnTo>
                  <a:lnTo>
                    <a:pt x="1366552" y="9525"/>
                  </a:lnTo>
                  <a:lnTo>
                    <a:pt x="1395222" y="20193"/>
                  </a:lnTo>
                  <a:lnTo>
                    <a:pt x="1399889" y="19240"/>
                  </a:lnTo>
                  <a:lnTo>
                    <a:pt x="1407414" y="22288"/>
                  </a:lnTo>
                  <a:lnTo>
                    <a:pt x="1413224" y="26289"/>
                  </a:lnTo>
                  <a:lnTo>
                    <a:pt x="1413224" y="34385"/>
                  </a:lnTo>
                  <a:lnTo>
                    <a:pt x="1419035" y="36671"/>
                  </a:lnTo>
                  <a:lnTo>
                    <a:pt x="1422178" y="43148"/>
                  </a:lnTo>
                  <a:lnTo>
                    <a:pt x="1427988" y="47244"/>
                  </a:lnTo>
                  <a:lnTo>
                    <a:pt x="1436180" y="48006"/>
                  </a:lnTo>
                  <a:lnTo>
                    <a:pt x="1441704" y="44386"/>
                  </a:lnTo>
                  <a:lnTo>
                    <a:pt x="1458087" y="53721"/>
                  </a:lnTo>
                  <a:lnTo>
                    <a:pt x="1467802" y="48006"/>
                  </a:lnTo>
                  <a:lnTo>
                    <a:pt x="1470755" y="53530"/>
                  </a:lnTo>
                  <a:lnTo>
                    <a:pt x="1482471" y="54197"/>
                  </a:lnTo>
                  <a:lnTo>
                    <a:pt x="1490567" y="58198"/>
                  </a:lnTo>
                  <a:lnTo>
                    <a:pt x="1496663" y="64198"/>
                  </a:lnTo>
                  <a:lnTo>
                    <a:pt x="1518761" y="75343"/>
                  </a:lnTo>
                  <a:lnTo>
                    <a:pt x="1524095" y="82105"/>
                  </a:lnTo>
                  <a:lnTo>
                    <a:pt x="1523048" y="92583"/>
                  </a:lnTo>
                  <a:lnTo>
                    <a:pt x="1529620" y="95917"/>
                  </a:lnTo>
                  <a:lnTo>
                    <a:pt x="1537240" y="106966"/>
                  </a:lnTo>
                  <a:lnTo>
                    <a:pt x="1534477" y="118015"/>
                  </a:lnTo>
                  <a:lnTo>
                    <a:pt x="1524190" y="133921"/>
                  </a:lnTo>
                  <a:lnTo>
                    <a:pt x="1519619" y="164973"/>
                  </a:lnTo>
                  <a:lnTo>
                    <a:pt x="1513046" y="172212"/>
                  </a:lnTo>
                  <a:lnTo>
                    <a:pt x="1512856" y="177165"/>
                  </a:lnTo>
                  <a:lnTo>
                    <a:pt x="1502188" y="180880"/>
                  </a:lnTo>
                  <a:lnTo>
                    <a:pt x="1493806" y="179356"/>
                  </a:lnTo>
                  <a:lnTo>
                    <a:pt x="1485329" y="185356"/>
                  </a:lnTo>
                  <a:lnTo>
                    <a:pt x="1498473" y="193262"/>
                  </a:lnTo>
                  <a:lnTo>
                    <a:pt x="1519238" y="211836"/>
                  </a:lnTo>
                  <a:lnTo>
                    <a:pt x="1532287" y="211645"/>
                  </a:lnTo>
                  <a:lnTo>
                    <a:pt x="1537526" y="215075"/>
                  </a:lnTo>
                  <a:lnTo>
                    <a:pt x="1549527" y="215741"/>
                  </a:lnTo>
                  <a:lnTo>
                    <a:pt x="1586294" y="230314"/>
                  </a:lnTo>
                  <a:lnTo>
                    <a:pt x="1582484" y="246316"/>
                  </a:lnTo>
                  <a:lnTo>
                    <a:pt x="1592294" y="239839"/>
                  </a:lnTo>
                  <a:lnTo>
                    <a:pt x="1600962" y="237934"/>
                  </a:lnTo>
                  <a:lnTo>
                    <a:pt x="1600105" y="246697"/>
                  </a:lnTo>
                  <a:lnTo>
                    <a:pt x="1606391" y="246793"/>
                  </a:lnTo>
                  <a:lnTo>
                    <a:pt x="1606010" y="255841"/>
                  </a:lnTo>
                  <a:lnTo>
                    <a:pt x="1597819" y="260699"/>
                  </a:lnTo>
                  <a:lnTo>
                    <a:pt x="1598390" y="267367"/>
                  </a:lnTo>
                  <a:lnTo>
                    <a:pt x="1588960" y="269081"/>
                  </a:lnTo>
                  <a:lnTo>
                    <a:pt x="1589818" y="273463"/>
                  </a:lnTo>
                  <a:lnTo>
                    <a:pt x="1593723" y="274891"/>
                  </a:lnTo>
                  <a:lnTo>
                    <a:pt x="1588865" y="281273"/>
                  </a:lnTo>
                  <a:lnTo>
                    <a:pt x="1595056" y="297561"/>
                  </a:lnTo>
                  <a:lnTo>
                    <a:pt x="1607153" y="297371"/>
                  </a:lnTo>
                  <a:lnTo>
                    <a:pt x="1616297" y="301371"/>
                  </a:lnTo>
                  <a:lnTo>
                    <a:pt x="1617440" y="304800"/>
                  </a:lnTo>
                  <a:lnTo>
                    <a:pt x="1643825" y="302514"/>
                  </a:lnTo>
                  <a:lnTo>
                    <a:pt x="1658398" y="304895"/>
                  </a:lnTo>
                  <a:lnTo>
                    <a:pt x="1669923" y="315182"/>
                  </a:lnTo>
                  <a:lnTo>
                    <a:pt x="1669923" y="320516"/>
                  </a:lnTo>
                  <a:lnTo>
                    <a:pt x="1640681" y="324231"/>
                  </a:lnTo>
                  <a:lnTo>
                    <a:pt x="1639443" y="338614"/>
                  </a:lnTo>
                  <a:lnTo>
                    <a:pt x="1637633" y="338614"/>
                  </a:lnTo>
                  <a:lnTo>
                    <a:pt x="1637252" y="343948"/>
                  </a:lnTo>
                  <a:lnTo>
                    <a:pt x="1634871" y="344138"/>
                  </a:lnTo>
                  <a:lnTo>
                    <a:pt x="1636300" y="359092"/>
                  </a:lnTo>
                  <a:lnTo>
                    <a:pt x="1632014" y="361283"/>
                  </a:lnTo>
                  <a:lnTo>
                    <a:pt x="1636490" y="379381"/>
                  </a:lnTo>
                  <a:lnTo>
                    <a:pt x="1624489" y="389287"/>
                  </a:lnTo>
                  <a:lnTo>
                    <a:pt x="1622869" y="397573"/>
                  </a:lnTo>
                  <a:lnTo>
                    <a:pt x="1614202" y="401383"/>
                  </a:lnTo>
                  <a:lnTo>
                    <a:pt x="1615059" y="409385"/>
                  </a:lnTo>
                  <a:lnTo>
                    <a:pt x="1611344" y="425101"/>
                  </a:lnTo>
                  <a:lnTo>
                    <a:pt x="1599248" y="425291"/>
                  </a:lnTo>
                  <a:lnTo>
                    <a:pt x="1603724" y="431959"/>
                  </a:lnTo>
                  <a:lnTo>
                    <a:pt x="1616964" y="435007"/>
                  </a:lnTo>
                  <a:lnTo>
                    <a:pt x="1626965" y="443103"/>
                  </a:lnTo>
                  <a:lnTo>
                    <a:pt x="1613059" y="465106"/>
                  </a:lnTo>
                  <a:lnTo>
                    <a:pt x="1616869" y="475488"/>
                  </a:lnTo>
                  <a:lnTo>
                    <a:pt x="1614773" y="484441"/>
                  </a:lnTo>
                  <a:lnTo>
                    <a:pt x="1606106" y="490728"/>
                  </a:lnTo>
                  <a:lnTo>
                    <a:pt x="1604010" y="498253"/>
                  </a:lnTo>
                  <a:lnTo>
                    <a:pt x="1589437" y="498158"/>
                  </a:lnTo>
                  <a:lnTo>
                    <a:pt x="1587151" y="505301"/>
                  </a:lnTo>
                  <a:lnTo>
                    <a:pt x="1583531" y="527018"/>
                  </a:lnTo>
                  <a:lnTo>
                    <a:pt x="1587341" y="527018"/>
                  </a:lnTo>
                  <a:lnTo>
                    <a:pt x="1590865" y="540163"/>
                  </a:lnTo>
                  <a:lnTo>
                    <a:pt x="1587722" y="540258"/>
                  </a:lnTo>
                  <a:lnTo>
                    <a:pt x="1586865" y="544259"/>
                  </a:lnTo>
                  <a:lnTo>
                    <a:pt x="1580864" y="543973"/>
                  </a:lnTo>
                  <a:lnTo>
                    <a:pt x="1586008" y="557403"/>
                  </a:lnTo>
                  <a:lnTo>
                    <a:pt x="1582960" y="558641"/>
                  </a:lnTo>
                  <a:lnTo>
                    <a:pt x="1585055" y="572357"/>
                  </a:lnTo>
                  <a:lnTo>
                    <a:pt x="1590865" y="572167"/>
                  </a:lnTo>
                  <a:lnTo>
                    <a:pt x="1592009" y="577787"/>
                  </a:lnTo>
                  <a:lnTo>
                    <a:pt x="1572959" y="586073"/>
                  </a:lnTo>
                  <a:lnTo>
                    <a:pt x="1566863" y="592265"/>
                  </a:lnTo>
                  <a:lnTo>
                    <a:pt x="1567910" y="601790"/>
                  </a:lnTo>
                  <a:lnTo>
                    <a:pt x="1573054" y="608838"/>
                  </a:lnTo>
                  <a:lnTo>
                    <a:pt x="1577816" y="607981"/>
                  </a:lnTo>
                  <a:lnTo>
                    <a:pt x="1592580" y="615410"/>
                  </a:lnTo>
                  <a:lnTo>
                    <a:pt x="1597438" y="623506"/>
                  </a:lnTo>
                  <a:lnTo>
                    <a:pt x="1594104" y="625792"/>
                  </a:lnTo>
                  <a:lnTo>
                    <a:pt x="1600676" y="634365"/>
                  </a:lnTo>
                  <a:lnTo>
                    <a:pt x="1597438" y="637699"/>
                  </a:lnTo>
                  <a:lnTo>
                    <a:pt x="1612678" y="660464"/>
                  </a:lnTo>
                  <a:lnTo>
                    <a:pt x="1623060" y="671227"/>
                  </a:lnTo>
                  <a:lnTo>
                    <a:pt x="1624013" y="682181"/>
                  </a:lnTo>
                  <a:lnTo>
                    <a:pt x="1618107" y="687419"/>
                  </a:lnTo>
                  <a:lnTo>
                    <a:pt x="1590199" y="694277"/>
                  </a:lnTo>
                  <a:lnTo>
                    <a:pt x="1580674" y="705898"/>
                  </a:lnTo>
                  <a:lnTo>
                    <a:pt x="1573625" y="710184"/>
                  </a:lnTo>
                  <a:lnTo>
                    <a:pt x="1557623" y="712089"/>
                  </a:lnTo>
                  <a:lnTo>
                    <a:pt x="1551718" y="715327"/>
                  </a:lnTo>
                  <a:lnTo>
                    <a:pt x="1541145" y="713042"/>
                  </a:lnTo>
                  <a:lnTo>
                    <a:pt x="1539050" y="722090"/>
                  </a:lnTo>
                  <a:lnTo>
                    <a:pt x="1548860" y="723043"/>
                  </a:lnTo>
                  <a:lnTo>
                    <a:pt x="1550289" y="726186"/>
                  </a:lnTo>
                  <a:lnTo>
                    <a:pt x="1557814" y="723995"/>
                  </a:lnTo>
                  <a:lnTo>
                    <a:pt x="1573149" y="724471"/>
                  </a:lnTo>
                  <a:lnTo>
                    <a:pt x="1573244" y="726662"/>
                  </a:lnTo>
                  <a:lnTo>
                    <a:pt x="1577626" y="726948"/>
                  </a:lnTo>
                  <a:lnTo>
                    <a:pt x="1578673" y="742760"/>
                  </a:lnTo>
                  <a:lnTo>
                    <a:pt x="1565624" y="741902"/>
                  </a:lnTo>
                  <a:lnTo>
                    <a:pt x="1569339" y="753427"/>
                  </a:lnTo>
                  <a:lnTo>
                    <a:pt x="1580960" y="764191"/>
                  </a:lnTo>
                  <a:lnTo>
                    <a:pt x="1562005" y="754761"/>
                  </a:lnTo>
                  <a:lnTo>
                    <a:pt x="1545622" y="752094"/>
                  </a:lnTo>
                  <a:lnTo>
                    <a:pt x="1535811" y="745903"/>
                  </a:lnTo>
                  <a:lnTo>
                    <a:pt x="1536097" y="763429"/>
                  </a:lnTo>
                  <a:lnTo>
                    <a:pt x="1533144" y="762762"/>
                  </a:lnTo>
                  <a:lnTo>
                    <a:pt x="1533239" y="771906"/>
                  </a:lnTo>
                  <a:lnTo>
                    <a:pt x="1518190" y="768477"/>
                  </a:lnTo>
                  <a:lnTo>
                    <a:pt x="1517999" y="770192"/>
                  </a:lnTo>
                  <a:lnTo>
                    <a:pt x="1517904" y="780479"/>
                  </a:lnTo>
                  <a:lnTo>
                    <a:pt x="1559433" y="792861"/>
                  </a:lnTo>
                  <a:lnTo>
                    <a:pt x="1560671" y="801815"/>
                  </a:lnTo>
                  <a:lnTo>
                    <a:pt x="1555718" y="805910"/>
                  </a:lnTo>
                  <a:lnTo>
                    <a:pt x="1556956" y="813625"/>
                  </a:lnTo>
                  <a:lnTo>
                    <a:pt x="1561052" y="813340"/>
                  </a:lnTo>
                  <a:lnTo>
                    <a:pt x="1561624" y="815912"/>
                  </a:lnTo>
                  <a:lnTo>
                    <a:pt x="1556385" y="817531"/>
                  </a:lnTo>
                  <a:lnTo>
                    <a:pt x="1561624" y="832294"/>
                  </a:lnTo>
                  <a:lnTo>
                    <a:pt x="1565815" y="830294"/>
                  </a:lnTo>
                  <a:lnTo>
                    <a:pt x="1566101" y="832675"/>
                  </a:lnTo>
                  <a:lnTo>
                    <a:pt x="1563815" y="845248"/>
                  </a:lnTo>
                  <a:lnTo>
                    <a:pt x="1558195" y="852106"/>
                  </a:lnTo>
                  <a:lnTo>
                    <a:pt x="1555718" y="876967"/>
                  </a:lnTo>
                  <a:lnTo>
                    <a:pt x="1558861" y="879824"/>
                  </a:lnTo>
                  <a:lnTo>
                    <a:pt x="1567244" y="878205"/>
                  </a:lnTo>
                  <a:lnTo>
                    <a:pt x="1576673" y="871156"/>
                  </a:lnTo>
                  <a:lnTo>
                    <a:pt x="1581531" y="875062"/>
                  </a:lnTo>
                  <a:lnTo>
                    <a:pt x="1594580" y="909923"/>
                  </a:lnTo>
                  <a:lnTo>
                    <a:pt x="1596485" y="931736"/>
                  </a:lnTo>
                  <a:lnTo>
                    <a:pt x="1619345" y="957263"/>
                  </a:lnTo>
                  <a:lnTo>
                    <a:pt x="1627537" y="963263"/>
                  </a:lnTo>
                  <a:lnTo>
                    <a:pt x="1635823" y="965740"/>
                  </a:lnTo>
                  <a:lnTo>
                    <a:pt x="1637348" y="971455"/>
                  </a:lnTo>
                  <a:lnTo>
                    <a:pt x="1639252" y="979456"/>
                  </a:lnTo>
                  <a:lnTo>
                    <a:pt x="1633442" y="998791"/>
                  </a:lnTo>
                  <a:lnTo>
                    <a:pt x="1612773" y="1026128"/>
                  </a:lnTo>
                  <a:lnTo>
                    <a:pt x="1577054" y="1051274"/>
                  </a:lnTo>
                  <a:lnTo>
                    <a:pt x="1566386" y="1054703"/>
                  </a:lnTo>
                  <a:lnTo>
                    <a:pt x="1555814" y="1064133"/>
                  </a:lnTo>
                  <a:lnTo>
                    <a:pt x="1535621" y="1072515"/>
                  </a:lnTo>
                  <a:lnTo>
                    <a:pt x="1533811" y="1087184"/>
                  </a:lnTo>
                  <a:lnTo>
                    <a:pt x="1534954" y="1097852"/>
                  </a:lnTo>
                  <a:lnTo>
                    <a:pt x="1502378" y="1100423"/>
                  </a:lnTo>
                  <a:lnTo>
                    <a:pt x="1475804" y="1098137"/>
                  </a:lnTo>
                  <a:lnTo>
                    <a:pt x="1471136" y="1100899"/>
                  </a:lnTo>
                  <a:lnTo>
                    <a:pt x="1468755" y="1113949"/>
                  </a:lnTo>
                  <a:lnTo>
                    <a:pt x="1470946" y="1117759"/>
                  </a:lnTo>
                  <a:lnTo>
                    <a:pt x="1470089" y="1127474"/>
                  </a:lnTo>
                  <a:lnTo>
                    <a:pt x="1476947" y="1128427"/>
                  </a:lnTo>
                  <a:lnTo>
                    <a:pt x="1477709" y="1142810"/>
                  </a:lnTo>
                  <a:lnTo>
                    <a:pt x="1479614" y="1144715"/>
                  </a:lnTo>
                  <a:lnTo>
                    <a:pt x="1482852" y="1143381"/>
                  </a:lnTo>
                  <a:lnTo>
                    <a:pt x="1485805" y="1148048"/>
                  </a:lnTo>
                  <a:lnTo>
                    <a:pt x="1485900" y="1154620"/>
                  </a:lnTo>
                  <a:lnTo>
                    <a:pt x="1502664" y="1143381"/>
                  </a:lnTo>
                  <a:lnTo>
                    <a:pt x="1499997" y="1154240"/>
                  </a:lnTo>
                  <a:lnTo>
                    <a:pt x="1507046" y="1165098"/>
                  </a:lnTo>
                  <a:lnTo>
                    <a:pt x="1515713" y="1168241"/>
                  </a:lnTo>
                  <a:lnTo>
                    <a:pt x="1511236" y="1171575"/>
                  </a:lnTo>
                  <a:lnTo>
                    <a:pt x="1512094" y="1174052"/>
                  </a:lnTo>
                  <a:lnTo>
                    <a:pt x="1528572" y="1169765"/>
                  </a:lnTo>
                  <a:lnTo>
                    <a:pt x="1524762" y="1198626"/>
                  </a:lnTo>
                  <a:lnTo>
                    <a:pt x="1519809" y="1200150"/>
                  </a:lnTo>
                  <a:lnTo>
                    <a:pt x="1509808" y="1212152"/>
                  </a:lnTo>
                  <a:lnTo>
                    <a:pt x="1497902" y="1211485"/>
                  </a:lnTo>
                  <a:lnTo>
                    <a:pt x="1465802" y="1220629"/>
                  </a:lnTo>
                  <a:lnTo>
                    <a:pt x="1419225" y="1223677"/>
                  </a:lnTo>
                  <a:lnTo>
                    <a:pt x="1400651" y="1240822"/>
                  </a:lnTo>
                  <a:lnTo>
                    <a:pt x="1308926" y="1300544"/>
                  </a:lnTo>
                  <a:lnTo>
                    <a:pt x="1296543" y="1323785"/>
                  </a:lnTo>
                  <a:lnTo>
                    <a:pt x="1302258" y="1337977"/>
                  </a:lnTo>
                  <a:lnTo>
                    <a:pt x="1289304" y="1339024"/>
                  </a:lnTo>
                  <a:lnTo>
                    <a:pt x="1274635" y="1335405"/>
                  </a:lnTo>
                  <a:lnTo>
                    <a:pt x="1252347" y="1343692"/>
                  </a:lnTo>
                  <a:lnTo>
                    <a:pt x="1240631" y="1361027"/>
                  </a:lnTo>
                  <a:lnTo>
                    <a:pt x="1237774" y="1369790"/>
                  </a:lnTo>
                  <a:lnTo>
                    <a:pt x="1206056" y="1364552"/>
                  </a:lnTo>
                  <a:lnTo>
                    <a:pt x="1192625" y="1387602"/>
                  </a:lnTo>
                  <a:lnTo>
                    <a:pt x="1189196" y="1416558"/>
                  </a:lnTo>
                  <a:lnTo>
                    <a:pt x="1213676" y="1432274"/>
                  </a:lnTo>
                  <a:lnTo>
                    <a:pt x="1215676" y="1423892"/>
                  </a:lnTo>
                  <a:lnTo>
                    <a:pt x="1219581" y="1425131"/>
                  </a:lnTo>
                  <a:lnTo>
                    <a:pt x="1238726" y="1443038"/>
                  </a:lnTo>
                  <a:lnTo>
                    <a:pt x="1237393" y="1454849"/>
                  </a:lnTo>
                  <a:lnTo>
                    <a:pt x="1241108" y="1479709"/>
                  </a:lnTo>
                  <a:lnTo>
                    <a:pt x="1233678" y="1480185"/>
                  </a:lnTo>
                  <a:lnTo>
                    <a:pt x="1235011" y="1487519"/>
                  </a:lnTo>
                  <a:lnTo>
                    <a:pt x="1240631" y="1486662"/>
                  </a:lnTo>
                  <a:lnTo>
                    <a:pt x="1244156" y="1506855"/>
                  </a:lnTo>
                  <a:lnTo>
                    <a:pt x="1215771" y="1504474"/>
                  </a:lnTo>
                  <a:lnTo>
                    <a:pt x="1213294" y="1490663"/>
                  </a:lnTo>
                  <a:lnTo>
                    <a:pt x="1187291" y="1499330"/>
                  </a:lnTo>
                  <a:lnTo>
                    <a:pt x="1163193" y="1513523"/>
                  </a:lnTo>
                  <a:lnTo>
                    <a:pt x="1146905" y="1532001"/>
                  </a:lnTo>
                  <a:lnTo>
                    <a:pt x="1133189" y="1543145"/>
                  </a:lnTo>
                  <a:lnTo>
                    <a:pt x="1133570" y="1552099"/>
                  </a:lnTo>
                  <a:lnTo>
                    <a:pt x="1119569" y="1557147"/>
                  </a:lnTo>
                  <a:lnTo>
                    <a:pt x="1120235" y="1561719"/>
                  </a:lnTo>
                  <a:lnTo>
                    <a:pt x="1089184" y="1584007"/>
                  </a:lnTo>
                  <a:lnTo>
                    <a:pt x="1090613" y="1591628"/>
                  </a:lnTo>
                  <a:lnTo>
                    <a:pt x="1085183" y="1594390"/>
                  </a:lnTo>
                  <a:lnTo>
                    <a:pt x="1084707" y="1598676"/>
                  </a:lnTo>
                  <a:lnTo>
                    <a:pt x="1091375" y="1600486"/>
                  </a:lnTo>
                  <a:lnTo>
                    <a:pt x="1091756" y="1607534"/>
                  </a:lnTo>
                  <a:lnTo>
                    <a:pt x="1089660" y="1607820"/>
                  </a:lnTo>
                  <a:lnTo>
                    <a:pt x="1094042" y="1620012"/>
                  </a:lnTo>
                  <a:lnTo>
                    <a:pt x="1089851" y="1621917"/>
                  </a:lnTo>
                  <a:lnTo>
                    <a:pt x="1094042" y="1644872"/>
                  </a:lnTo>
                  <a:lnTo>
                    <a:pt x="1079849" y="1650778"/>
                  </a:lnTo>
                  <a:lnTo>
                    <a:pt x="1083088" y="1660017"/>
                  </a:lnTo>
                  <a:lnTo>
                    <a:pt x="1078897" y="1694688"/>
                  </a:lnTo>
                  <a:lnTo>
                    <a:pt x="1083183" y="1711262"/>
                  </a:lnTo>
                  <a:lnTo>
                    <a:pt x="1049179" y="1723453"/>
                  </a:lnTo>
                  <a:lnTo>
                    <a:pt x="1038797" y="1720977"/>
                  </a:lnTo>
                  <a:lnTo>
                    <a:pt x="1040511" y="1703451"/>
                  </a:lnTo>
                  <a:lnTo>
                    <a:pt x="1030129" y="1699832"/>
                  </a:lnTo>
                  <a:lnTo>
                    <a:pt x="1030224" y="1697355"/>
                  </a:lnTo>
                  <a:lnTo>
                    <a:pt x="1019842" y="1698689"/>
                  </a:lnTo>
                  <a:lnTo>
                    <a:pt x="1019747" y="1682687"/>
                  </a:lnTo>
                  <a:lnTo>
                    <a:pt x="1004602" y="1684687"/>
                  </a:lnTo>
                  <a:lnTo>
                    <a:pt x="1004316" y="1676019"/>
                  </a:lnTo>
                  <a:lnTo>
                    <a:pt x="994601" y="1679353"/>
                  </a:lnTo>
                  <a:lnTo>
                    <a:pt x="993267" y="1674209"/>
                  </a:lnTo>
                  <a:lnTo>
                    <a:pt x="990028" y="1675924"/>
                  </a:lnTo>
                  <a:lnTo>
                    <a:pt x="988505" y="1672590"/>
                  </a:lnTo>
                  <a:lnTo>
                    <a:pt x="986123" y="1672876"/>
                  </a:lnTo>
                  <a:lnTo>
                    <a:pt x="985837" y="1669542"/>
                  </a:lnTo>
                  <a:lnTo>
                    <a:pt x="994982" y="1668304"/>
                  </a:lnTo>
                  <a:lnTo>
                    <a:pt x="1005935" y="1660207"/>
                  </a:lnTo>
                  <a:lnTo>
                    <a:pt x="1005268" y="1656398"/>
                  </a:lnTo>
                  <a:lnTo>
                    <a:pt x="1009269" y="1653921"/>
                  </a:lnTo>
                  <a:lnTo>
                    <a:pt x="1008031" y="1651540"/>
                  </a:lnTo>
                  <a:lnTo>
                    <a:pt x="997744" y="1649159"/>
                  </a:lnTo>
                  <a:lnTo>
                    <a:pt x="978980" y="1652778"/>
                  </a:lnTo>
                  <a:lnTo>
                    <a:pt x="974884" y="1656016"/>
                  </a:lnTo>
                  <a:lnTo>
                    <a:pt x="969931" y="1652397"/>
                  </a:lnTo>
                  <a:lnTo>
                    <a:pt x="960025" y="1634299"/>
                  </a:lnTo>
                  <a:lnTo>
                    <a:pt x="955453" y="1632871"/>
                  </a:lnTo>
                  <a:lnTo>
                    <a:pt x="959168" y="1625537"/>
                  </a:lnTo>
                  <a:lnTo>
                    <a:pt x="957739" y="1614011"/>
                  </a:lnTo>
                  <a:lnTo>
                    <a:pt x="934974" y="1625822"/>
                  </a:lnTo>
                  <a:lnTo>
                    <a:pt x="921925" y="1627251"/>
                  </a:lnTo>
                  <a:lnTo>
                    <a:pt x="903827" y="1622203"/>
                  </a:lnTo>
                  <a:lnTo>
                    <a:pt x="909637" y="1604963"/>
                  </a:lnTo>
                  <a:lnTo>
                    <a:pt x="915257" y="1598200"/>
                  </a:lnTo>
                  <a:lnTo>
                    <a:pt x="911352" y="1589532"/>
                  </a:lnTo>
                  <a:lnTo>
                    <a:pt x="902589" y="1598105"/>
                  </a:lnTo>
                  <a:lnTo>
                    <a:pt x="882587" y="1597628"/>
                  </a:lnTo>
                  <a:lnTo>
                    <a:pt x="873157" y="1600105"/>
                  </a:lnTo>
                  <a:lnTo>
                    <a:pt x="868394" y="1604201"/>
                  </a:lnTo>
                  <a:lnTo>
                    <a:pt x="851630" y="1595247"/>
                  </a:lnTo>
                  <a:lnTo>
                    <a:pt x="848582" y="1587437"/>
                  </a:lnTo>
                  <a:lnTo>
                    <a:pt x="853440" y="1584674"/>
                  </a:lnTo>
                  <a:lnTo>
                    <a:pt x="843343" y="1583245"/>
                  </a:lnTo>
                  <a:lnTo>
                    <a:pt x="843915" y="1585055"/>
                  </a:lnTo>
                  <a:lnTo>
                    <a:pt x="836390" y="1589246"/>
                  </a:lnTo>
                  <a:lnTo>
                    <a:pt x="822389" y="1584770"/>
                  </a:lnTo>
                  <a:lnTo>
                    <a:pt x="804196" y="1598200"/>
                  </a:lnTo>
                  <a:lnTo>
                    <a:pt x="799719" y="1606582"/>
                  </a:lnTo>
                  <a:lnTo>
                    <a:pt x="786765" y="1602486"/>
                  </a:lnTo>
                  <a:lnTo>
                    <a:pt x="789908" y="1604963"/>
                  </a:lnTo>
                  <a:lnTo>
                    <a:pt x="788099" y="1609916"/>
                  </a:lnTo>
                  <a:lnTo>
                    <a:pt x="780478" y="1606582"/>
                  </a:lnTo>
                  <a:lnTo>
                    <a:pt x="780764" y="1605344"/>
                  </a:lnTo>
                  <a:lnTo>
                    <a:pt x="780193" y="1604963"/>
                  </a:lnTo>
                  <a:lnTo>
                    <a:pt x="774954" y="1605534"/>
                  </a:lnTo>
                  <a:lnTo>
                    <a:pt x="768001" y="1604486"/>
                  </a:lnTo>
                  <a:lnTo>
                    <a:pt x="769334" y="1603915"/>
                  </a:lnTo>
                  <a:lnTo>
                    <a:pt x="775049" y="1605344"/>
                  </a:lnTo>
                  <a:lnTo>
                    <a:pt x="777145" y="1604486"/>
                  </a:lnTo>
                  <a:lnTo>
                    <a:pt x="780288" y="1604677"/>
                  </a:lnTo>
                  <a:lnTo>
                    <a:pt x="780764" y="1605248"/>
                  </a:lnTo>
                  <a:lnTo>
                    <a:pt x="782193" y="1600105"/>
                  </a:lnTo>
                  <a:lnTo>
                    <a:pt x="778288" y="1597247"/>
                  </a:lnTo>
                  <a:lnTo>
                    <a:pt x="774573" y="1602010"/>
                  </a:lnTo>
                  <a:lnTo>
                    <a:pt x="761333" y="1605058"/>
                  </a:lnTo>
                  <a:lnTo>
                    <a:pt x="760381" y="1616012"/>
                  </a:lnTo>
                  <a:lnTo>
                    <a:pt x="756857" y="1617631"/>
                  </a:lnTo>
                  <a:lnTo>
                    <a:pt x="756190" y="1622774"/>
                  </a:lnTo>
                  <a:lnTo>
                    <a:pt x="759619" y="1634014"/>
                  </a:lnTo>
                  <a:lnTo>
                    <a:pt x="757714" y="1637633"/>
                  </a:lnTo>
                  <a:lnTo>
                    <a:pt x="760285" y="1638681"/>
                  </a:lnTo>
                  <a:lnTo>
                    <a:pt x="756666" y="1642205"/>
                  </a:lnTo>
                  <a:lnTo>
                    <a:pt x="749903" y="1642301"/>
                  </a:lnTo>
                  <a:lnTo>
                    <a:pt x="739807" y="1634204"/>
                  </a:lnTo>
                  <a:lnTo>
                    <a:pt x="732472" y="1641920"/>
                  </a:lnTo>
                  <a:lnTo>
                    <a:pt x="733044" y="1663160"/>
                  </a:lnTo>
                  <a:lnTo>
                    <a:pt x="737807" y="1661541"/>
                  </a:lnTo>
                  <a:lnTo>
                    <a:pt x="744474" y="1663256"/>
                  </a:lnTo>
                  <a:lnTo>
                    <a:pt x="748093" y="1678686"/>
                  </a:lnTo>
                  <a:lnTo>
                    <a:pt x="760666" y="1676781"/>
                  </a:lnTo>
                  <a:lnTo>
                    <a:pt x="763905" y="1681448"/>
                  </a:lnTo>
                  <a:lnTo>
                    <a:pt x="761619" y="1685544"/>
                  </a:lnTo>
                  <a:lnTo>
                    <a:pt x="754856" y="1683830"/>
                  </a:lnTo>
                  <a:lnTo>
                    <a:pt x="754570" y="1688782"/>
                  </a:lnTo>
                  <a:lnTo>
                    <a:pt x="765334" y="1693450"/>
                  </a:lnTo>
                  <a:lnTo>
                    <a:pt x="762572" y="1699927"/>
                  </a:lnTo>
                  <a:lnTo>
                    <a:pt x="770191" y="1700879"/>
                  </a:lnTo>
                  <a:lnTo>
                    <a:pt x="774764" y="1705737"/>
                  </a:lnTo>
                  <a:lnTo>
                    <a:pt x="773335" y="1707737"/>
                  </a:lnTo>
                  <a:lnTo>
                    <a:pt x="793242" y="1723835"/>
                  </a:lnTo>
                  <a:lnTo>
                    <a:pt x="777526" y="1723453"/>
                  </a:lnTo>
                  <a:lnTo>
                    <a:pt x="777335" y="1726882"/>
                  </a:lnTo>
                  <a:lnTo>
                    <a:pt x="779812" y="1730121"/>
                  </a:lnTo>
                  <a:lnTo>
                    <a:pt x="778574" y="1731740"/>
                  </a:lnTo>
                  <a:lnTo>
                    <a:pt x="796862" y="1737455"/>
                  </a:lnTo>
                  <a:lnTo>
                    <a:pt x="792670" y="1741646"/>
                  </a:lnTo>
                  <a:lnTo>
                    <a:pt x="787527" y="1742313"/>
                  </a:lnTo>
                  <a:lnTo>
                    <a:pt x="786193" y="1740027"/>
                  </a:lnTo>
                  <a:lnTo>
                    <a:pt x="791051" y="1740313"/>
                  </a:lnTo>
                  <a:lnTo>
                    <a:pt x="793718" y="1737265"/>
                  </a:lnTo>
                  <a:lnTo>
                    <a:pt x="785146" y="1735265"/>
                  </a:lnTo>
                  <a:lnTo>
                    <a:pt x="785051" y="1741170"/>
                  </a:lnTo>
                  <a:lnTo>
                    <a:pt x="780383" y="1741837"/>
                  </a:lnTo>
                  <a:lnTo>
                    <a:pt x="779240" y="1744694"/>
                  </a:lnTo>
                  <a:lnTo>
                    <a:pt x="794957" y="1759172"/>
                  </a:lnTo>
                  <a:lnTo>
                    <a:pt x="791337" y="1763363"/>
                  </a:lnTo>
                  <a:close/>
                  <a:moveTo>
                    <a:pt x="1511808" y="781145"/>
                  </a:moveTo>
                  <a:lnTo>
                    <a:pt x="1509617" y="761714"/>
                  </a:lnTo>
                  <a:lnTo>
                    <a:pt x="1492568" y="769144"/>
                  </a:lnTo>
                  <a:lnTo>
                    <a:pt x="1493139" y="778954"/>
                  </a:lnTo>
                  <a:lnTo>
                    <a:pt x="1496377" y="781336"/>
                  </a:lnTo>
                  <a:lnTo>
                    <a:pt x="1511808" y="78114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9" name="Freihandform: Form 188">
              <a:extLst>
                <a:ext uri="{FF2B5EF4-FFF2-40B4-BE49-F238E27FC236}">
                  <a16:creationId xmlns:a16="http://schemas.microsoft.com/office/drawing/2014/main" id="{C24A39DB-3108-4EF0-BD9E-67B37F231A41}"/>
                </a:ext>
              </a:extLst>
            </p:cNvPr>
            <p:cNvSpPr/>
            <p:nvPr/>
          </p:nvSpPr>
          <p:spPr>
            <a:xfrm>
              <a:off x="1529922" y="2005064"/>
              <a:ext cx="886050" cy="712800"/>
            </a:xfrm>
            <a:custGeom>
              <a:avLst/>
              <a:gdLst>
                <a:gd name="connsiteX0" fmla="*/ 1561052 w 1704975"/>
                <a:gd name="connsiteY0" fmla="*/ 465201 h 1371600"/>
                <a:gd name="connsiteX1" fmla="*/ 1564005 w 1704975"/>
                <a:gd name="connsiteY1" fmla="*/ 467296 h 1371600"/>
                <a:gd name="connsiteX2" fmla="*/ 1559052 w 1704975"/>
                <a:gd name="connsiteY2" fmla="*/ 465487 h 1371600"/>
                <a:gd name="connsiteX3" fmla="*/ 1561052 w 1704975"/>
                <a:gd name="connsiteY3" fmla="*/ 465201 h 1371600"/>
                <a:gd name="connsiteX4" fmla="*/ 11430 w 1704975"/>
                <a:gd name="connsiteY4" fmla="*/ 1307878 h 1371600"/>
                <a:gd name="connsiteX5" fmla="*/ 9525 w 1704975"/>
                <a:gd name="connsiteY5" fmla="*/ 1301782 h 1371600"/>
                <a:gd name="connsiteX6" fmla="*/ 30004 w 1704975"/>
                <a:gd name="connsiteY6" fmla="*/ 1296543 h 1371600"/>
                <a:gd name="connsiteX7" fmla="*/ 28670 w 1704975"/>
                <a:gd name="connsiteY7" fmla="*/ 1276255 h 1371600"/>
                <a:gd name="connsiteX8" fmla="*/ 34290 w 1704975"/>
                <a:gd name="connsiteY8" fmla="*/ 1275778 h 1371600"/>
                <a:gd name="connsiteX9" fmla="*/ 31718 w 1704975"/>
                <a:gd name="connsiteY9" fmla="*/ 1255871 h 1371600"/>
                <a:gd name="connsiteX10" fmla="*/ 34290 w 1704975"/>
                <a:gd name="connsiteY10" fmla="*/ 1255014 h 1371600"/>
                <a:gd name="connsiteX11" fmla="*/ 27051 w 1704975"/>
                <a:gd name="connsiteY11" fmla="*/ 1227392 h 1371600"/>
                <a:gd name="connsiteX12" fmla="*/ 32766 w 1704975"/>
                <a:gd name="connsiteY12" fmla="*/ 1221105 h 1371600"/>
                <a:gd name="connsiteX13" fmla="*/ 27146 w 1704975"/>
                <a:gd name="connsiteY13" fmla="*/ 1210627 h 1371600"/>
                <a:gd name="connsiteX14" fmla="*/ 29813 w 1704975"/>
                <a:gd name="connsiteY14" fmla="*/ 1209389 h 1371600"/>
                <a:gd name="connsiteX15" fmla="*/ 30385 w 1704975"/>
                <a:gd name="connsiteY15" fmla="*/ 1197483 h 1371600"/>
                <a:gd name="connsiteX16" fmla="*/ 27241 w 1704975"/>
                <a:gd name="connsiteY16" fmla="*/ 1193197 h 1371600"/>
                <a:gd name="connsiteX17" fmla="*/ 35338 w 1704975"/>
                <a:gd name="connsiteY17" fmla="*/ 1187863 h 1371600"/>
                <a:gd name="connsiteX18" fmla="*/ 33242 w 1704975"/>
                <a:gd name="connsiteY18" fmla="*/ 1184910 h 1371600"/>
                <a:gd name="connsiteX19" fmla="*/ 34480 w 1704975"/>
                <a:gd name="connsiteY19" fmla="*/ 1175480 h 1371600"/>
                <a:gd name="connsiteX20" fmla="*/ 27527 w 1704975"/>
                <a:gd name="connsiteY20" fmla="*/ 1178909 h 1371600"/>
                <a:gd name="connsiteX21" fmla="*/ 21812 w 1704975"/>
                <a:gd name="connsiteY21" fmla="*/ 1168718 h 1371600"/>
                <a:gd name="connsiteX22" fmla="*/ 18383 w 1704975"/>
                <a:gd name="connsiteY22" fmla="*/ 1168527 h 1371600"/>
                <a:gd name="connsiteX23" fmla="*/ 14097 w 1704975"/>
                <a:gd name="connsiteY23" fmla="*/ 1158716 h 1371600"/>
                <a:gd name="connsiteX24" fmla="*/ 22383 w 1704975"/>
                <a:gd name="connsiteY24" fmla="*/ 1155287 h 1371600"/>
                <a:gd name="connsiteX25" fmla="*/ 21907 w 1704975"/>
                <a:gd name="connsiteY25" fmla="*/ 1150049 h 1371600"/>
                <a:gd name="connsiteX26" fmla="*/ 47530 w 1704975"/>
                <a:gd name="connsiteY26" fmla="*/ 1145286 h 1371600"/>
                <a:gd name="connsiteX27" fmla="*/ 76009 w 1704975"/>
                <a:gd name="connsiteY27" fmla="*/ 1133570 h 1371600"/>
                <a:gd name="connsiteX28" fmla="*/ 76962 w 1704975"/>
                <a:gd name="connsiteY28" fmla="*/ 1125569 h 1371600"/>
                <a:gd name="connsiteX29" fmla="*/ 79153 w 1704975"/>
                <a:gd name="connsiteY29" fmla="*/ 1125093 h 1371600"/>
                <a:gd name="connsiteX30" fmla="*/ 77533 w 1704975"/>
                <a:gd name="connsiteY30" fmla="*/ 1114806 h 1371600"/>
                <a:gd name="connsiteX31" fmla="*/ 83344 w 1704975"/>
                <a:gd name="connsiteY31" fmla="*/ 1110806 h 1371600"/>
                <a:gd name="connsiteX32" fmla="*/ 70675 w 1704975"/>
                <a:gd name="connsiteY32" fmla="*/ 1054418 h 1371600"/>
                <a:gd name="connsiteX33" fmla="*/ 61531 w 1704975"/>
                <a:gd name="connsiteY33" fmla="*/ 1058132 h 1371600"/>
                <a:gd name="connsiteX34" fmla="*/ 54292 w 1704975"/>
                <a:gd name="connsiteY34" fmla="*/ 1039749 h 1371600"/>
                <a:gd name="connsiteX35" fmla="*/ 60865 w 1704975"/>
                <a:gd name="connsiteY35" fmla="*/ 1033367 h 1371600"/>
                <a:gd name="connsiteX36" fmla="*/ 53245 w 1704975"/>
                <a:gd name="connsiteY36" fmla="*/ 1023461 h 1371600"/>
                <a:gd name="connsiteX37" fmla="*/ 55721 w 1704975"/>
                <a:gd name="connsiteY37" fmla="*/ 1022699 h 1371600"/>
                <a:gd name="connsiteX38" fmla="*/ 54102 w 1704975"/>
                <a:gd name="connsiteY38" fmla="*/ 1018127 h 1371600"/>
                <a:gd name="connsiteX39" fmla="*/ 51340 w 1704975"/>
                <a:gd name="connsiteY39" fmla="*/ 1018794 h 1371600"/>
                <a:gd name="connsiteX40" fmla="*/ 50292 w 1704975"/>
                <a:gd name="connsiteY40" fmla="*/ 996220 h 1371600"/>
                <a:gd name="connsiteX41" fmla="*/ 58007 w 1704975"/>
                <a:gd name="connsiteY41" fmla="*/ 994982 h 1371600"/>
                <a:gd name="connsiteX42" fmla="*/ 61531 w 1704975"/>
                <a:gd name="connsiteY42" fmla="*/ 987647 h 1371600"/>
                <a:gd name="connsiteX43" fmla="*/ 42577 w 1704975"/>
                <a:gd name="connsiteY43" fmla="*/ 903732 h 1371600"/>
                <a:gd name="connsiteX44" fmla="*/ 47149 w 1704975"/>
                <a:gd name="connsiteY44" fmla="*/ 902113 h 1371600"/>
                <a:gd name="connsiteX45" fmla="*/ 38671 w 1704975"/>
                <a:gd name="connsiteY45" fmla="*/ 876014 h 1371600"/>
                <a:gd name="connsiteX46" fmla="*/ 62579 w 1704975"/>
                <a:gd name="connsiteY46" fmla="*/ 865727 h 1371600"/>
                <a:gd name="connsiteX47" fmla="*/ 69723 w 1704975"/>
                <a:gd name="connsiteY47" fmla="*/ 874300 h 1371600"/>
                <a:gd name="connsiteX48" fmla="*/ 80772 w 1704975"/>
                <a:gd name="connsiteY48" fmla="*/ 872490 h 1371600"/>
                <a:gd name="connsiteX49" fmla="*/ 82677 w 1704975"/>
                <a:gd name="connsiteY49" fmla="*/ 869918 h 1371600"/>
                <a:gd name="connsiteX50" fmla="*/ 79057 w 1704975"/>
                <a:gd name="connsiteY50" fmla="*/ 871538 h 1371600"/>
                <a:gd name="connsiteX51" fmla="*/ 75914 w 1704975"/>
                <a:gd name="connsiteY51" fmla="*/ 865442 h 1371600"/>
                <a:gd name="connsiteX52" fmla="*/ 100965 w 1704975"/>
                <a:gd name="connsiteY52" fmla="*/ 850392 h 1371600"/>
                <a:gd name="connsiteX53" fmla="*/ 100489 w 1704975"/>
                <a:gd name="connsiteY53" fmla="*/ 837819 h 1371600"/>
                <a:gd name="connsiteX54" fmla="*/ 115443 w 1704975"/>
                <a:gd name="connsiteY54" fmla="*/ 843725 h 1371600"/>
                <a:gd name="connsiteX55" fmla="*/ 130778 w 1704975"/>
                <a:gd name="connsiteY55" fmla="*/ 840581 h 1371600"/>
                <a:gd name="connsiteX56" fmla="*/ 118967 w 1704975"/>
                <a:gd name="connsiteY56" fmla="*/ 810482 h 1371600"/>
                <a:gd name="connsiteX57" fmla="*/ 119062 w 1704975"/>
                <a:gd name="connsiteY57" fmla="*/ 802005 h 1371600"/>
                <a:gd name="connsiteX58" fmla="*/ 138970 w 1704975"/>
                <a:gd name="connsiteY58" fmla="*/ 804863 h 1371600"/>
                <a:gd name="connsiteX59" fmla="*/ 137922 w 1704975"/>
                <a:gd name="connsiteY59" fmla="*/ 791623 h 1371600"/>
                <a:gd name="connsiteX60" fmla="*/ 147256 w 1704975"/>
                <a:gd name="connsiteY60" fmla="*/ 792480 h 1371600"/>
                <a:gd name="connsiteX61" fmla="*/ 150114 w 1704975"/>
                <a:gd name="connsiteY61" fmla="*/ 785241 h 1371600"/>
                <a:gd name="connsiteX62" fmla="*/ 150781 w 1704975"/>
                <a:gd name="connsiteY62" fmla="*/ 777812 h 1371600"/>
                <a:gd name="connsiteX63" fmla="*/ 141065 w 1704975"/>
                <a:gd name="connsiteY63" fmla="*/ 777621 h 1371600"/>
                <a:gd name="connsiteX64" fmla="*/ 140303 w 1704975"/>
                <a:gd name="connsiteY64" fmla="*/ 766572 h 1371600"/>
                <a:gd name="connsiteX65" fmla="*/ 120300 w 1704975"/>
                <a:gd name="connsiteY65" fmla="*/ 763619 h 1371600"/>
                <a:gd name="connsiteX66" fmla="*/ 121444 w 1704975"/>
                <a:gd name="connsiteY66" fmla="*/ 713994 h 1371600"/>
                <a:gd name="connsiteX67" fmla="*/ 124587 w 1704975"/>
                <a:gd name="connsiteY67" fmla="*/ 713232 h 1371600"/>
                <a:gd name="connsiteX68" fmla="*/ 122206 w 1704975"/>
                <a:gd name="connsiteY68" fmla="*/ 704088 h 1371600"/>
                <a:gd name="connsiteX69" fmla="*/ 124587 w 1704975"/>
                <a:gd name="connsiteY69" fmla="*/ 700373 h 1371600"/>
                <a:gd name="connsiteX70" fmla="*/ 111633 w 1704975"/>
                <a:gd name="connsiteY70" fmla="*/ 661225 h 1371600"/>
                <a:gd name="connsiteX71" fmla="*/ 109252 w 1704975"/>
                <a:gd name="connsiteY71" fmla="*/ 645890 h 1371600"/>
                <a:gd name="connsiteX72" fmla="*/ 110204 w 1704975"/>
                <a:gd name="connsiteY72" fmla="*/ 643414 h 1371600"/>
                <a:gd name="connsiteX73" fmla="*/ 115729 w 1704975"/>
                <a:gd name="connsiteY73" fmla="*/ 642557 h 1371600"/>
                <a:gd name="connsiteX74" fmla="*/ 110014 w 1704975"/>
                <a:gd name="connsiteY74" fmla="*/ 642652 h 1371600"/>
                <a:gd name="connsiteX75" fmla="*/ 128016 w 1704975"/>
                <a:gd name="connsiteY75" fmla="*/ 639413 h 1371600"/>
                <a:gd name="connsiteX76" fmla="*/ 150495 w 1704975"/>
                <a:gd name="connsiteY76" fmla="*/ 629412 h 1371600"/>
                <a:gd name="connsiteX77" fmla="*/ 148875 w 1704975"/>
                <a:gd name="connsiteY77" fmla="*/ 619601 h 1371600"/>
                <a:gd name="connsiteX78" fmla="*/ 136303 w 1704975"/>
                <a:gd name="connsiteY78" fmla="*/ 614839 h 1371600"/>
                <a:gd name="connsiteX79" fmla="*/ 141351 w 1704975"/>
                <a:gd name="connsiteY79" fmla="*/ 582454 h 1371600"/>
                <a:gd name="connsiteX80" fmla="*/ 140494 w 1704975"/>
                <a:gd name="connsiteY80" fmla="*/ 565309 h 1371600"/>
                <a:gd name="connsiteX81" fmla="*/ 152686 w 1704975"/>
                <a:gd name="connsiteY81" fmla="*/ 566833 h 1371600"/>
                <a:gd name="connsiteX82" fmla="*/ 154686 w 1704975"/>
                <a:gd name="connsiteY82" fmla="*/ 529304 h 1371600"/>
                <a:gd name="connsiteX83" fmla="*/ 187071 w 1704975"/>
                <a:gd name="connsiteY83" fmla="*/ 527685 h 1371600"/>
                <a:gd name="connsiteX84" fmla="*/ 207454 w 1704975"/>
                <a:gd name="connsiteY84" fmla="*/ 534353 h 1371600"/>
                <a:gd name="connsiteX85" fmla="*/ 241078 w 1704975"/>
                <a:gd name="connsiteY85" fmla="*/ 529971 h 1371600"/>
                <a:gd name="connsiteX86" fmla="*/ 251460 w 1704975"/>
                <a:gd name="connsiteY86" fmla="*/ 525209 h 1371600"/>
                <a:gd name="connsiteX87" fmla="*/ 261556 w 1704975"/>
                <a:gd name="connsiteY87" fmla="*/ 524542 h 1371600"/>
                <a:gd name="connsiteX88" fmla="*/ 263271 w 1704975"/>
                <a:gd name="connsiteY88" fmla="*/ 534638 h 1371600"/>
                <a:gd name="connsiteX89" fmla="*/ 268796 w 1704975"/>
                <a:gd name="connsiteY89" fmla="*/ 536353 h 1371600"/>
                <a:gd name="connsiteX90" fmla="*/ 280606 w 1704975"/>
                <a:gd name="connsiteY90" fmla="*/ 549592 h 1371600"/>
                <a:gd name="connsiteX91" fmla="*/ 292703 w 1704975"/>
                <a:gd name="connsiteY91" fmla="*/ 550640 h 1371600"/>
                <a:gd name="connsiteX92" fmla="*/ 291846 w 1704975"/>
                <a:gd name="connsiteY92" fmla="*/ 513016 h 1371600"/>
                <a:gd name="connsiteX93" fmla="*/ 296132 w 1704975"/>
                <a:gd name="connsiteY93" fmla="*/ 478631 h 1371600"/>
                <a:gd name="connsiteX94" fmla="*/ 298609 w 1704975"/>
                <a:gd name="connsiteY94" fmla="*/ 479393 h 1371600"/>
                <a:gd name="connsiteX95" fmla="*/ 300228 w 1704975"/>
                <a:gd name="connsiteY95" fmla="*/ 470059 h 1371600"/>
                <a:gd name="connsiteX96" fmla="*/ 305467 w 1704975"/>
                <a:gd name="connsiteY96" fmla="*/ 470821 h 1371600"/>
                <a:gd name="connsiteX97" fmla="*/ 307657 w 1704975"/>
                <a:gd name="connsiteY97" fmla="*/ 463010 h 1371600"/>
                <a:gd name="connsiteX98" fmla="*/ 309562 w 1704975"/>
                <a:gd name="connsiteY98" fmla="*/ 463105 h 1371600"/>
                <a:gd name="connsiteX99" fmla="*/ 310324 w 1704975"/>
                <a:gd name="connsiteY99" fmla="*/ 454057 h 1371600"/>
                <a:gd name="connsiteX100" fmla="*/ 327469 w 1704975"/>
                <a:gd name="connsiteY100" fmla="*/ 455200 h 1371600"/>
                <a:gd name="connsiteX101" fmla="*/ 328136 w 1704975"/>
                <a:gd name="connsiteY101" fmla="*/ 449866 h 1371600"/>
                <a:gd name="connsiteX102" fmla="*/ 334423 w 1704975"/>
                <a:gd name="connsiteY102" fmla="*/ 450342 h 1371600"/>
                <a:gd name="connsiteX103" fmla="*/ 330613 w 1704975"/>
                <a:gd name="connsiteY103" fmla="*/ 473012 h 1371600"/>
                <a:gd name="connsiteX104" fmla="*/ 336613 w 1704975"/>
                <a:gd name="connsiteY104" fmla="*/ 474535 h 1371600"/>
                <a:gd name="connsiteX105" fmla="*/ 337566 w 1704975"/>
                <a:gd name="connsiteY105" fmla="*/ 450247 h 1371600"/>
                <a:gd name="connsiteX106" fmla="*/ 353092 w 1704975"/>
                <a:gd name="connsiteY106" fmla="*/ 450533 h 1371600"/>
                <a:gd name="connsiteX107" fmla="*/ 367189 w 1704975"/>
                <a:gd name="connsiteY107" fmla="*/ 455581 h 1371600"/>
                <a:gd name="connsiteX108" fmla="*/ 370046 w 1704975"/>
                <a:gd name="connsiteY108" fmla="*/ 439579 h 1371600"/>
                <a:gd name="connsiteX109" fmla="*/ 365569 w 1704975"/>
                <a:gd name="connsiteY109" fmla="*/ 433864 h 1371600"/>
                <a:gd name="connsiteX110" fmla="*/ 370713 w 1704975"/>
                <a:gd name="connsiteY110" fmla="*/ 434054 h 1371600"/>
                <a:gd name="connsiteX111" fmla="*/ 375190 w 1704975"/>
                <a:gd name="connsiteY111" fmla="*/ 401860 h 1371600"/>
                <a:gd name="connsiteX112" fmla="*/ 389382 w 1704975"/>
                <a:gd name="connsiteY112" fmla="*/ 405289 h 1371600"/>
                <a:gd name="connsiteX113" fmla="*/ 385477 w 1704975"/>
                <a:gd name="connsiteY113" fmla="*/ 387096 h 1371600"/>
                <a:gd name="connsiteX114" fmla="*/ 385096 w 1704975"/>
                <a:gd name="connsiteY114" fmla="*/ 368237 h 1371600"/>
                <a:gd name="connsiteX115" fmla="*/ 381476 w 1704975"/>
                <a:gd name="connsiteY115" fmla="*/ 348139 h 1371600"/>
                <a:gd name="connsiteX116" fmla="*/ 374428 w 1704975"/>
                <a:gd name="connsiteY116" fmla="*/ 349187 h 1371600"/>
                <a:gd name="connsiteX117" fmla="*/ 373189 w 1704975"/>
                <a:gd name="connsiteY117" fmla="*/ 340424 h 1371600"/>
                <a:gd name="connsiteX118" fmla="*/ 354997 w 1704975"/>
                <a:gd name="connsiteY118" fmla="*/ 345281 h 1371600"/>
                <a:gd name="connsiteX119" fmla="*/ 355854 w 1704975"/>
                <a:gd name="connsiteY119" fmla="*/ 336899 h 1371600"/>
                <a:gd name="connsiteX120" fmla="*/ 344614 w 1704975"/>
                <a:gd name="connsiteY120" fmla="*/ 338614 h 1371600"/>
                <a:gd name="connsiteX121" fmla="*/ 343662 w 1704975"/>
                <a:gd name="connsiteY121" fmla="*/ 328708 h 1371600"/>
                <a:gd name="connsiteX122" fmla="*/ 347091 w 1704975"/>
                <a:gd name="connsiteY122" fmla="*/ 322326 h 1371600"/>
                <a:gd name="connsiteX123" fmla="*/ 342043 w 1704975"/>
                <a:gd name="connsiteY123" fmla="*/ 322421 h 1371600"/>
                <a:gd name="connsiteX124" fmla="*/ 340709 w 1704975"/>
                <a:gd name="connsiteY124" fmla="*/ 314706 h 1371600"/>
                <a:gd name="connsiteX125" fmla="*/ 341471 w 1704975"/>
                <a:gd name="connsiteY125" fmla="*/ 309848 h 1371600"/>
                <a:gd name="connsiteX126" fmla="*/ 344996 w 1704975"/>
                <a:gd name="connsiteY126" fmla="*/ 309848 h 1371600"/>
                <a:gd name="connsiteX127" fmla="*/ 344710 w 1704975"/>
                <a:gd name="connsiteY127" fmla="*/ 305276 h 1371600"/>
                <a:gd name="connsiteX128" fmla="*/ 346424 w 1704975"/>
                <a:gd name="connsiteY128" fmla="*/ 305371 h 1371600"/>
                <a:gd name="connsiteX129" fmla="*/ 345853 w 1704975"/>
                <a:gd name="connsiteY129" fmla="*/ 286607 h 1371600"/>
                <a:gd name="connsiteX130" fmla="*/ 351091 w 1704975"/>
                <a:gd name="connsiteY130" fmla="*/ 282988 h 1371600"/>
                <a:gd name="connsiteX131" fmla="*/ 351758 w 1704975"/>
                <a:gd name="connsiteY131" fmla="*/ 276987 h 1371600"/>
                <a:gd name="connsiteX132" fmla="*/ 356235 w 1704975"/>
                <a:gd name="connsiteY132" fmla="*/ 276320 h 1371600"/>
                <a:gd name="connsiteX133" fmla="*/ 357664 w 1704975"/>
                <a:gd name="connsiteY133" fmla="*/ 269176 h 1371600"/>
                <a:gd name="connsiteX134" fmla="*/ 368808 w 1704975"/>
                <a:gd name="connsiteY134" fmla="*/ 258318 h 1371600"/>
                <a:gd name="connsiteX135" fmla="*/ 408146 w 1704975"/>
                <a:gd name="connsiteY135" fmla="*/ 249650 h 1371600"/>
                <a:gd name="connsiteX136" fmla="*/ 406432 w 1704975"/>
                <a:gd name="connsiteY136" fmla="*/ 234696 h 1371600"/>
                <a:gd name="connsiteX137" fmla="*/ 432625 w 1704975"/>
                <a:gd name="connsiteY137" fmla="*/ 238316 h 1371600"/>
                <a:gd name="connsiteX138" fmla="*/ 434816 w 1704975"/>
                <a:gd name="connsiteY138" fmla="*/ 227743 h 1371600"/>
                <a:gd name="connsiteX139" fmla="*/ 439198 w 1704975"/>
                <a:gd name="connsiteY139" fmla="*/ 227457 h 1371600"/>
                <a:gd name="connsiteX140" fmla="*/ 440150 w 1704975"/>
                <a:gd name="connsiteY140" fmla="*/ 207359 h 1371600"/>
                <a:gd name="connsiteX141" fmla="*/ 441960 w 1704975"/>
                <a:gd name="connsiteY141" fmla="*/ 207359 h 1371600"/>
                <a:gd name="connsiteX142" fmla="*/ 442436 w 1704975"/>
                <a:gd name="connsiteY142" fmla="*/ 203263 h 1371600"/>
                <a:gd name="connsiteX143" fmla="*/ 445484 w 1704975"/>
                <a:gd name="connsiteY143" fmla="*/ 203263 h 1371600"/>
                <a:gd name="connsiteX144" fmla="*/ 446246 w 1704975"/>
                <a:gd name="connsiteY144" fmla="*/ 194596 h 1371600"/>
                <a:gd name="connsiteX145" fmla="*/ 449294 w 1704975"/>
                <a:gd name="connsiteY145" fmla="*/ 194405 h 1371600"/>
                <a:gd name="connsiteX146" fmla="*/ 449008 w 1704975"/>
                <a:gd name="connsiteY146" fmla="*/ 187166 h 1371600"/>
                <a:gd name="connsiteX147" fmla="*/ 454628 w 1704975"/>
                <a:gd name="connsiteY147" fmla="*/ 186214 h 1371600"/>
                <a:gd name="connsiteX148" fmla="*/ 454438 w 1704975"/>
                <a:gd name="connsiteY148" fmla="*/ 178975 h 1371600"/>
                <a:gd name="connsiteX149" fmla="*/ 459581 w 1704975"/>
                <a:gd name="connsiteY149" fmla="*/ 177355 h 1371600"/>
                <a:gd name="connsiteX150" fmla="*/ 455390 w 1704975"/>
                <a:gd name="connsiteY150" fmla="*/ 167830 h 1371600"/>
                <a:gd name="connsiteX151" fmla="*/ 449771 w 1704975"/>
                <a:gd name="connsiteY151" fmla="*/ 169164 h 1371600"/>
                <a:gd name="connsiteX152" fmla="*/ 440150 w 1704975"/>
                <a:gd name="connsiteY152" fmla="*/ 153733 h 1371600"/>
                <a:gd name="connsiteX153" fmla="*/ 457771 w 1704975"/>
                <a:gd name="connsiteY153" fmla="*/ 145447 h 1371600"/>
                <a:gd name="connsiteX154" fmla="*/ 478155 w 1704975"/>
                <a:gd name="connsiteY154" fmla="*/ 142304 h 1371600"/>
                <a:gd name="connsiteX155" fmla="*/ 478536 w 1704975"/>
                <a:gd name="connsiteY155" fmla="*/ 146209 h 1371600"/>
                <a:gd name="connsiteX156" fmla="*/ 499872 w 1704975"/>
                <a:gd name="connsiteY156" fmla="*/ 144780 h 1371600"/>
                <a:gd name="connsiteX157" fmla="*/ 504539 w 1704975"/>
                <a:gd name="connsiteY157" fmla="*/ 142399 h 1371600"/>
                <a:gd name="connsiteX158" fmla="*/ 503587 w 1704975"/>
                <a:gd name="connsiteY158" fmla="*/ 133541 h 1371600"/>
                <a:gd name="connsiteX159" fmla="*/ 506635 w 1704975"/>
                <a:gd name="connsiteY159" fmla="*/ 133064 h 1371600"/>
                <a:gd name="connsiteX160" fmla="*/ 505301 w 1704975"/>
                <a:gd name="connsiteY160" fmla="*/ 127349 h 1371600"/>
                <a:gd name="connsiteX161" fmla="*/ 533400 w 1704975"/>
                <a:gd name="connsiteY161" fmla="*/ 117062 h 1371600"/>
                <a:gd name="connsiteX162" fmla="*/ 540544 w 1704975"/>
                <a:gd name="connsiteY162" fmla="*/ 119062 h 1371600"/>
                <a:gd name="connsiteX163" fmla="*/ 538353 w 1704975"/>
                <a:gd name="connsiteY163" fmla="*/ 116395 h 1371600"/>
                <a:gd name="connsiteX164" fmla="*/ 530828 w 1704975"/>
                <a:gd name="connsiteY164" fmla="*/ 116776 h 1371600"/>
                <a:gd name="connsiteX165" fmla="*/ 529685 w 1704975"/>
                <a:gd name="connsiteY165" fmla="*/ 111442 h 1371600"/>
                <a:gd name="connsiteX166" fmla="*/ 523208 w 1704975"/>
                <a:gd name="connsiteY166" fmla="*/ 109823 h 1371600"/>
                <a:gd name="connsiteX167" fmla="*/ 518922 w 1704975"/>
                <a:gd name="connsiteY167" fmla="*/ 81439 h 1371600"/>
                <a:gd name="connsiteX168" fmla="*/ 512540 w 1704975"/>
                <a:gd name="connsiteY168" fmla="*/ 76581 h 1371600"/>
                <a:gd name="connsiteX169" fmla="*/ 525208 w 1704975"/>
                <a:gd name="connsiteY169" fmla="*/ 65722 h 1371600"/>
                <a:gd name="connsiteX170" fmla="*/ 515112 w 1704975"/>
                <a:gd name="connsiteY170" fmla="*/ 63341 h 1371600"/>
                <a:gd name="connsiteX171" fmla="*/ 502539 w 1704975"/>
                <a:gd name="connsiteY171" fmla="*/ 52483 h 1371600"/>
                <a:gd name="connsiteX172" fmla="*/ 520160 w 1704975"/>
                <a:gd name="connsiteY172" fmla="*/ 47244 h 1371600"/>
                <a:gd name="connsiteX173" fmla="*/ 540448 w 1704975"/>
                <a:gd name="connsiteY173" fmla="*/ 34290 h 1371600"/>
                <a:gd name="connsiteX174" fmla="*/ 538829 w 1704975"/>
                <a:gd name="connsiteY174" fmla="*/ 9525 h 1371600"/>
                <a:gd name="connsiteX175" fmla="*/ 556546 w 1704975"/>
                <a:gd name="connsiteY175" fmla="*/ 12573 h 1371600"/>
                <a:gd name="connsiteX176" fmla="*/ 561594 w 1704975"/>
                <a:gd name="connsiteY176" fmla="*/ 16192 h 1371600"/>
                <a:gd name="connsiteX177" fmla="*/ 564166 w 1704975"/>
                <a:gd name="connsiteY177" fmla="*/ 22479 h 1371600"/>
                <a:gd name="connsiteX178" fmla="*/ 573405 w 1704975"/>
                <a:gd name="connsiteY178" fmla="*/ 22955 h 1371600"/>
                <a:gd name="connsiteX179" fmla="*/ 575119 w 1704975"/>
                <a:gd name="connsiteY179" fmla="*/ 26099 h 1371600"/>
                <a:gd name="connsiteX180" fmla="*/ 592836 w 1704975"/>
                <a:gd name="connsiteY180" fmla="*/ 30385 h 1371600"/>
                <a:gd name="connsiteX181" fmla="*/ 610171 w 1704975"/>
                <a:gd name="connsiteY181" fmla="*/ 39243 h 1371600"/>
                <a:gd name="connsiteX182" fmla="*/ 623602 w 1704975"/>
                <a:gd name="connsiteY182" fmla="*/ 50578 h 1371600"/>
                <a:gd name="connsiteX183" fmla="*/ 634460 w 1704975"/>
                <a:gd name="connsiteY183" fmla="*/ 47911 h 1371600"/>
                <a:gd name="connsiteX184" fmla="*/ 635698 w 1704975"/>
                <a:gd name="connsiteY184" fmla="*/ 53530 h 1371600"/>
                <a:gd name="connsiteX185" fmla="*/ 645033 w 1704975"/>
                <a:gd name="connsiteY185" fmla="*/ 56864 h 1371600"/>
                <a:gd name="connsiteX186" fmla="*/ 646271 w 1704975"/>
                <a:gd name="connsiteY186" fmla="*/ 65246 h 1371600"/>
                <a:gd name="connsiteX187" fmla="*/ 628745 w 1704975"/>
                <a:gd name="connsiteY187" fmla="*/ 63151 h 1371600"/>
                <a:gd name="connsiteX188" fmla="*/ 629602 w 1704975"/>
                <a:gd name="connsiteY188" fmla="*/ 78295 h 1371600"/>
                <a:gd name="connsiteX189" fmla="*/ 624935 w 1704975"/>
                <a:gd name="connsiteY189" fmla="*/ 100108 h 1371600"/>
                <a:gd name="connsiteX190" fmla="*/ 632841 w 1704975"/>
                <a:gd name="connsiteY190" fmla="*/ 102775 h 1371600"/>
                <a:gd name="connsiteX191" fmla="*/ 638175 w 1704975"/>
                <a:gd name="connsiteY191" fmla="*/ 101822 h 1371600"/>
                <a:gd name="connsiteX192" fmla="*/ 642747 w 1704975"/>
                <a:gd name="connsiteY192" fmla="*/ 100489 h 1371600"/>
                <a:gd name="connsiteX193" fmla="*/ 643699 w 1704975"/>
                <a:gd name="connsiteY193" fmla="*/ 96012 h 1371600"/>
                <a:gd name="connsiteX194" fmla="*/ 661892 w 1704975"/>
                <a:gd name="connsiteY194" fmla="*/ 100679 h 1371600"/>
                <a:gd name="connsiteX195" fmla="*/ 665512 w 1704975"/>
                <a:gd name="connsiteY195" fmla="*/ 125920 h 1371600"/>
                <a:gd name="connsiteX196" fmla="*/ 676370 w 1704975"/>
                <a:gd name="connsiteY196" fmla="*/ 123254 h 1371600"/>
                <a:gd name="connsiteX197" fmla="*/ 678847 w 1704975"/>
                <a:gd name="connsiteY197" fmla="*/ 129349 h 1371600"/>
                <a:gd name="connsiteX198" fmla="*/ 682371 w 1704975"/>
                <a:gd name="connsiteY198" fmla="*/ 157448 h 1371600"/>
                <a:gd name="connsiteX199" fmla="*/ 707803 w 1704975"/>
                <a:gd name="connsiteY199" fmla="*/ 154305 h 1371600"/>
                <a:gd name="connsiteX200" fmla="*/ 708279 w 1704975"/>
                <a:gd name="connsiteY200" fmla="*/ 161639 h 1371600"/>
                <a:gd name="connsiteX201" fmla="*/ 742379 w 1704975"/>
                <a:gd name="connsiteY201" fmla="*/ 159639 h 1371600"/>
                <a:gd name="connsiteX202" fmla="*/ 743236 w 1704975"/>
                <a:gd name="connsiteY202" fmla="*/ 173069 h 1371600"/>
                <a:gd name="connsiteX203" fmla="*/ 759714 w 1704975"/>
                <a:gd name="connsiteY203" fmla="*/ 168592 h 1371600"/>
                <a:gd name="connsiteX204" fmla="*/ 758380 w 1704975"/>
                <a:gd name="connsiteY204" fmla="*/ 170212 h 1371600"/>
                <a:gd name="connsiteX205" fmla="*/ 765619 w 1704975"/>
                <a:gd name="connsiteY205" fmla="*/ 176689 h 1371600"/>
                <a:gd name="connsiteX206" fmla="*/ 777716 w 1704975"/>
                <a:gd name="connsiteY206" fmla="*/ 163449 h 1371600"/>
                <a:gd name="connsiteX207" fmla="*/ 776573 w 1704975"/>
                <a:gd name="connsiteY207" fmla="*/ 166021 h 1371600"/>
                <a:gd name="connsiteX208" fmla="*/ 783812 w 1704975"/>
                <a:gd name="connsiteY208" fmla="*/ 168688 h 1371600"/>
                <a:gd name="connsiteX209" fmla="*/ 785527 w 1704975"/>
                <a:gd name="connsiteY209" fmla="*/ 180499 h 1371600"/>
                <a:gd name="connsiteX210" fmla="*/ 788098 w 1704975"/>
                <a:gd name="connsiteY210" fmla="*/ 183356 h 1371600"/>
                <a:gd name="connsiteX211" fmla="*/ 781240 w 1704975"/>
                <a:gd name="connsiteY211" fmla="*/ 178213 h 1371600"/>
                <a:gd name="connsiteX212" fmla="*/ 776764 w 1704975"/>
                <a:gd name="connsiteY212" fmla="*/ 182689 h 1371600"/>
                <a:gd name="connsiteX213" fmla="*/ 777049 w 1704975"/>
                <a:gd name="connsiteY213" fmla="*/ 186023 h 1371600"/>
                <a:gd name="connsiteX214" fmla="*/ 796957 w 1704975"/>
                <a:gd name="connsiteY214" fmla="*/ 211550 h 1371600"/>
                <a:gd name="connsiteX215" fmla="*/ 800100 w 1704975"/>
                <a:gd name="connsiteY215" fmla="*/ 210693 h 1371600"/>
                <a:gd name="connsiteX216" fmla="*/ 792956 w 1704975"/>
                <a:gd name="connsiteY216" fmla="*/ 240506 h 1371600"/>
                <a:gd name="connsiteX217" fmla="*/ 794861 w 1704975"/>
                <a:gd name="connsiteY217" fmla="*/ 244030 h 1371600"/>
                <a:gd name="connsiteX218" fmla="*/ 791337 w 1704975"/>
                <a:gd name="connsiteY218" fmla="*/ 246126 h 1371600"/>
                <a:gd name="connsiteX219" fmla="*/ 793432 w 1704975"/>
                <a:gd name="connsiteY219" fmla="*/ 247650 h 1371600"/>
                <a:gd name="connsiteX220" fmla="*/ 791337 w 1704975"/>
                <a:gd name="connsiteY220" fmla="*/ 249936 h 1371600"/>
                <a:gd name="connsiteX221" fmla="*/ 784669 w 1704975"/>
                <a:gd name="connsiteY221" fmla="*/ 251841 h 1371600"/>
                <a:gd name="connsiteX222" fmla="*/ 787908 w 1704975"/>
                <a:gd name="connsiteY222" fmla="*/ 256032 h 1371600"/>
                <a:gd name="connsiteX223" fmla="*/ 784765 w 1704975"/>
                <a:gd name="connsiteY223" fmla="*/ 265366 h 1371600"/>
                <a:gd name="connsiteX224" fmla="*/ 776288 w 1704975"/>
                <a:gd name="connsiteY224" fmla="*/ 263080 h 1371600"/>
                <a:gd name="connsiteX225" fmla="*/ 778764 w 1704975"/>
                <a:gd name="connsiteY225" fmla="*/ 271653 h 1371600"/>
                <a:gd name="connsiteX226" fmla="*/ 771620 w 1704975"/>
                <a:gd name="connsiteY226" fmla="*/ 275463 h 1371600"/>
                <a:gd name="connsiteX227" fmla="*/ 774382 w 1704975"/>
                <a:gd name="connsiteY227" fmla="*/ 278130 h 1371600"/>
                <a:gd name="connsiteX228" fmla="*/ 769048 w 1704975"/>
                <a:gd name="connsiteY228" fmla="*/ 290989 h 1371600"/>
                <a:gd name="connsiteX229" fmla="*/ 786955 w 1704975"/>
                <a:gd name="connsiteY229" fmla="*/ 297180 h 1371600"/>
                <a:gd name="connsiteX230" fmla="*/ 797147 w 1704975"/>
                <a:gd name="connsiteY230" fmla="*/ 303562 h 1371600"/>
                <a:gd name="connsiteX231" fmla="*/ 802386 w 1704975"/>
                <a:gd name="connsiteY231" fmla="*/ 291084 h 1371600"/>
                <a:gd name="connsiteX232" fmla="*/ 805339 w 1704975"/>
                <a:gd name="connsiteY232" fmla="*/ 292037 h 1371600"/>
                <a:gd name="connsiteX233" fmla="*/ 802672 w 1704975"/>
                <a:gd name="connsiteY233" fmla="*/ 298704 h 1371600"/>
                <a:gd name="connsiteX234" fmla="*/ 818007 w 1704975"/>
                <a:gd name="connsiteY234" fmla="*/ 305657 h 1371600"/>
                <a:gd name="connsiteX235" fmla="*/ 815816 w 1704975"/>
                <a:gd name="connsiteY235" fmla="*/ 309658 h 1371600"/>
                <a:gd name="connsiteX236" fmla="*/ 863346 w 1704975"/>
                <a:gd name="connsiteY236" fmla="*/ 323755 h 1371600"/>
                <a:gd name="connsiteX237" fmla="*/ 860393 w 1704975"/>
                <a:gd name="connsiteY237" fmla="*/ 334518 h 1371600"/>
                <a:gd name="connsiteX238" fmla="*/ 869061 w 1704975"/>
                <a:gd name="connsiteY238" fmla="*/ 336423 h 1371600"/>
                <a:gd name="connsiteX239" fmla="*/ 870109 w 1704975"/>
                <a:gd name="connsiteY239" fmla="*/ 331660 h 1371600"/>
                <a:gd name="connsiteX240" fmla="*/ 943642 w 1704975"/>
                <a:gd name="connsiteY240" fmla="*/ 354044 h 1371600"/>
                <a:gd name="connsiteX241" fmla="*/ 939355 w 1704975"/>
                <a:gd name="connsiteY241" fmla="*/ 375380 h 1371600"/>
                <a:gd name="connsiteX242" fmla="*/ 960501 w 1704975"/>
                <a:gd name="connsiteY242" fmla="*/ 380047 h 1371600"/>
                <a:gd name="connsiteX243" fmla="*/ 962787 w 1704975"/>
                <a:gd name="connsiteY243" fmla="*/ 357759 h 1371600"/>
                <a:gd name="connsiteX244" fmla="*/ 975455 w 1704975"/>
                <a:gd name="connsiteY244" fmla="*/ 359092 h 1371600"/>
                <a:gd name="connsiteX245" fmla="*/ 993838 w 1704975"/>
                <a:gd name="connsiteY245" fmla="*/ 327088 h 1371600"/>
                <a:gd name="connsiteX246" fmla="*/ 1011079 w 1704975"/>
                <a:gd name="connsiteY246" fmla="*/ 337566 h 1371600"/>
                <a:gd name="connsiteX247" fmla="*/ 1019461 w 1704975"/>
                <a:gd name="connsiteY247" fmla="*/ 337661 h 1371600"/>
                <a:gd name="connsiteX248" fmla="*/ 1024318 w 1704975"/>
                <a:gd name="connsiteY248" fmla="*/ 329755 h 1371600"/>
                <a:gd name="connsiteX249" fmla="*/ 1019461 w 1704975"/>
                <a:gd name="connsiteY249" fmla="*/ 322612 h 1371600"/>
                <a:gd name="connsiteX250" fmla="*/ 1044035 w 1704975"/>
                <a:gd name="connsiteY250" fmla="*/ 289370 h 1371600"/>
                <a:gd name="connsiteX251" fmla="*/ 1036320 w 1704975"/>
                <a:gd name="connsiteY251" fmla="*/ 284035 h 1371600"/>
                <a:gd name="connsiteX252" fmla="*/ 1041368 w 1704975"/>
                <a:gd name="connsiteY252" fmla="*/ 278987 h 1371600"/>
                <a:gd name="connsiteX253" fmla="*/ 1048226 w 1704975"/>
                <a:gd name="connsiteY253" fmla="*/ 281273 h 1371600"/>
                <a:gd name="connsiteX254" fmla="*/ 1054037 w 1704975"/>
                <a:gd name="connsiteY254" fmla="*/ 279273 h 1371600"/>
                <a:gd name="connsiteX255" fmla="*/ 1044512 w 1704975"/>
                <a:gd name="connsiteY255" fmla="*/ 264700 h 1371600"/>
                <a:gd name="connsiteX256" fmla="*/ 1054513 w 1704975"/>
                <a:gd name="connsiteY256" fmla="*/ 246316 h 1371600"/>
                <a:gd name="connsiteX257" fmla="*/ 1063752 w 1704975"/>
                <a:gd name="connsiteY257" fmla="*/ 250222 h 1371600"/>
                <a:gd name="connsiteX258" fmla="*/ 1065181 w 1704975"/>
                <a:gd name="connsiteY258" fmla="*/ 258223 h 1371600"/>
                <a:gd name="connsiteX259" fmla="*/ 1075277 w 1704975"/>
                <a:gd name="connsiteY259" fmla="*/ 259366 h 1371600"/>
                <a:gd name="connsiteX260" fmla="*/ 1076611 w 1704975"/>
                <a:gd name="connsiteY260" fmla="*/ 262985 h 1371600"/>
                <a:gd name="connsiteX261" fmla="*/ 1083183 w 1704975"/>
                <a:gd name="connsiteY261" fmla="*/ 264985 h 1371600"/>
                <a:gd name="connsiteX262" fmla="*/ 1088136 w 1704975"/>
                <a:gd name="connsiteY262" fmla="*/ 274987 h 1371600"/>
                <a:gd name="connsiteX263" fmla="*/ 1120521 w 1704975"/>
                <a:gd name="connsiteY263" fmla="*/ 294132 h 1371600"/>
                <a:gd name="connsiteX264" fmla="*/ 1115854 w 1704975"/>
                <a:gd name="connsiteY264" fmla="*/ 302038 h 1371600"/>
                <a:gd name="connsiteX265" fmla="*/ 1124998 w 1704975"/>
                <a:gd name="connsiteY265" fmla="*/ 306324 h 1371600"/>
                <a:gd name="connsiteX266" fmla="*/ 1131570 w 1704975"/>
                <a:gd name="connsiteY266" fmla="*/ 306324 h 1371600"/>
                <a:gd name="connsiteX267" fmla="*/ 1149096 w 1704975"/>
                <a:gd name="connsiteY267" fmla="*/ 324993 h 1371600"/>
                <a:gd name="connsiteX268" fmla="*/ 1165765 w 1704975"/>
                <a:gd name="connsiteY268" fmla="*/ 332422 h 1371600"/>
                <a:gd name="connsiteX269" fmla="*/ 1179005 w 1704975"/>
                <a:gd name="connsiteY269" fmla="*/ 332327 h 1371600"/>
                <a:gd name="connsiteX270" fmla="*/ 1185863 w 1704975"/>
                <a:gd name="connsiteY270" fmla="*/ 329184 h 1371600"/>
                <a:gd name="connsiteX271" fmla="*/ 1197007 w 1704975"/>
                <a:gd name="connsiteY271" fmla="*/ 310420 h 1371600"/>
                <a:gd name="connsiteX272" fmla="*/ 1217581 w 1704975"/>
                <a:gd name="connsiteY272" fmla="*/ 297847 h 1371600"/>
                <a:gd name="connsiteX273" fmla="*/ 1230535 w 1704975"/>
                <a:gd name="connsiteY273" fmla="*/ 271939 h 1371600"/>
                <a:gd name="connsiteX274" fmla="*/ 1241298 w 1704975"/>
                <a:gd name="connsiteY274" fmla="*/ 262033 h 1371600"/>
                <a:gd name="connsiteX275" fmla="*/ 1247775 w 1704975"/>
                <a:gd name="connsiteY275" fmla="*/ 244126 h 1371600"/>
                <a:gd name="connsiteX276" fmla="*/ 1242727 w 1704975"/>
                <a:gd name="connsiteY276" fmla="*/ 232505 h 1371600"/>
                <a:gd name="connsiteX277" fmla="*/ 1249966 w 1704975"/>
                <a:gd name="connsiteY277" fmla="*/ 211741 h 1371600"/>
                <a:gd name="connsiteX278" fmla="*/ 1238726 w 1704975"/>
                <a:gd name="connsiteY278" fmla="*/ 215741 h 1371600"/>
                <a:gd name="connsiteX279" fmla="*/ 1230249 w 1704975"/>
                <a:gd name="connsiteY279" fmla="*/ 215265 h 1371600"/>
                <a:gd name="connsiteX280" fmla="*/ 1234916 w 1704975"/>
                <a:gd name="connsiteY280" fmla="*/ 204025 h 1371600"/>
                <a:gd name="connsiteX281" fmla="*/ 1228915 w 1704975"/>
                <a:gd name="connsiteY281" fmla="*/ 202978 h 1371600"/>
                <a:gd name="connsiteX282" fmla="*/ 1221676 w 1704975"/>
                <a:gd name="connsiteY282" fmla="*/ 215741 h 1371600"/>
                <a:gd name="connsiteX283" fmla="*/ 1207103 w 1704975"/>
                <a:gd name="connsiteY283" fmla="*/ 219932 h 1371600"/>
                <a:gd name="connsiteX284" fmla="*/ 1205579 w 1704975"/>
                <a:gd name="connsiteY284" fmla="*/ 214884 h 1371600"/>
                <a:gd name="connsiteX285" fmla="*/ 1199102 w 1704975"/>
                <a:gd name="connsiteY285" fmla="*/ 217265 h 1371600"/>
                <a:gd name="connsiteX286" fmla="*/ 1188244 w 1704975"/>
                <a:gd name="connsiteY286" fmla="*/ 212026 h 1371600"/>
                <a:gd name="connsiteX287" fmla="*/ 1188053 w 1704975"/>
                <a:gd name="connsiteY287" fmla="*/ 206692 h 1371600"/>
                <a:gd name="connsiteX288" fmla="*/ 1195102 w 1704975"/>
                <a:gd name="connsiteY288" fmla="*/ 202597 h 1371600"/>
                <a:gd name="connsiteX289" fmla="*/ 1211104 w 1704975"/>
                <a:gd name="connsiteY289" fmla="*/ 201263 h 1371600"/>
                <a:gd name="connsiteX290" fmla="*/ 1210342 w 1704975"/>
                <a:gd name="connsiteY290" fmla="*/ 186309 h 1371600"/>
                <a:gd name="connsiteX291" fmla="*/ 1202626 w 1704975"/>
                <a:gd name="connsiteY291" fmla="*/ 177070 h 1371600"/>
                <a:gd name="connsiteX292" fmla="*/ 1201007 w 1704975"/>
                <a:gd name="connsiteY292" fmla="*/ 168402 h 1371600"/>
                <a:gd name="connsiteX293" fmla="*/ 1191577 w 1704975"/>
                <a:gd name="connsiteY293" fmla="*/ 158020 h 1371600"/>
                <a:gd name="connsiteX294" fmla="*/ 1192435 w 1704975"/>
                <a:gd name="connsiteY294" fmla="*/ 155638 h 1371600"/>
                <a:gd name="connsiteX295" fmla="*/ 1200055 w 1704975"/>
                <a:gd name="connsiteY295" fmla="*/ 149828 h 1371600"/>
                <a:gd name="connsiteX296" fmla="*/ 1207198 w 1704975"/>
                <a:gd name="connsiteY296" fmla="*/ 136398 h 1371600"/>
                <a:gd name="connsiteX297" fmla="*/ 1214247 w 1704975"/>
                <a:gd name="connsiteY297" fmla="*/ 133636 h 1371600"/>
                <a:gd name="connsiteX298" fmla="*/ 1228344 w 1704975"/>
                <a:gd name="connsiteY298" fmla="*/ 120777 h 1371600"/>
                <a:gd name="connsiteX299" fmla="*/ 1244060 w 1704975"/>
                <a:gd name="connsiteY299" fmla="*/ 137350 h 1371600"/>
                <a:gd name="connsiteX300" fmla="*/ 1260253 w 1704975"/>
                <a:gd name="connsiteY300" fmla="*/ 131350 h 1371600"/>
                <a:gd name="connsiteX301" fmla="*/ 1265206 w 1704975"/>
                <a:gd name="connsiteY301" fmla="*/ 138398 h 1371600"/>
                <a:gd name="connsiteX302" fmla="*/ 1272730 w 1704975"/>
                <a:gd name="connsiteY302" fmla="*/ 137636 h 1371600"/>
                <a:gd name="connsiteX303" fmla="*/ 1277017 w 1704975"/>
                <a:gd name="connsiteY303" fmla="*/ 146590 h 1371600"/>
                <a:gd name="connsiteX304" fmla="*/ 1273492 w 1704975"/>
                <a:gd name="connsiteY304" fmla="*/ 153543 h 1371600"/>
                <a:gd name="connsiteX305" fmla="*/ 1265491 w 1704975"/>
                <a:gd name="connsiteY305" fmla="*/ 159353 h 1371600"/>
                <a:gd name="connsiteX306" fmla="*/ 1244155 w 1704975"/>
                <a:gd name="connsiteY306" fmla="*/ 165925 h 1371600"/>
                <a:gd name="connsiteX307" fmla="*/ 1239298 w 1704975"/>
                <a:gd name="connsiteY307" fmla="*/ 174784 h 1371600"/>
                <a:gd name="connsiteX308" fmla="*/ 1257872 w 1704975"/>
                <a:gd name="connsiteY308" fmla="*/ 201739 h 1371600"/>
                <a:gd name="connsiteX309" fmla="*/ 1265206 w 1704975"/>
                <a:gd name="connsiteY309" fmla="*/ 197549 h 1371600"/>
                <a:gd name="connsiteX310" fmla="*/ 1273588 w 1704975"/>
                <a:gd name="connsiteY310" fmla="*/ 207645 h 1371600"/>
                <a:gd name="connsiteX311" fmla="*/ 1291304 w 1704975"/>
                <a:gd name="connsiteY311" fmla="*/ 198120 h 1371600"/>
                <a:gd name="connsiteX312" fmla="*/ 1302544 w 1704975"/>
                <a:gd name="connsiteY312" fmla="*/ 197739 h 1371600"/>
                <a:gd name="connsiteX313" fmla="*/ 1315974 w 1704975"/>
                <a:gd name="connsiteY313" fmla="*/ 202311 h 1371600"/>
                <a:gd name="connsiteX314" fmla="*/ 1314450 w 1704975"/>
                <a:gd name="connsiteY314" fmla="*/ 217741 h 1371600"/>
                <a:gd name="connsiteX315" fmla="*/ 1317498 w 1704975"/>
                <a:gd name="connsiteY315" fmla="*/ 219742 h 1371600"/>
                <a:gd name="connsiteX316" fmla="*/ 1316641 w 1704975"/>
                <a:gd name="connsiteY316" fmla="*/ 226314 h 1371600"/>
                <a:gd name="connsiteX317" fmla="*/ 1336453 w 1704975"/>
                <a:gd name="connsiteY317" fmla="*/ 226504 h 1371600"/>
                <a:gd name="connsiteX318" fmla="*/ 1338263 w 1704975"/>
                <a:gd name="connsiteY318" fmla="*/ 235267 h 1371600"/>
                <a:gd name="connsiteX319" fmla="*/ 1336643 w 1704975"/>
                <a:gd name="connsiteY319" fmla="*/ 250317 h 1371600"/>
                <a:gd name="connsiteX320" fmla="*/ 1329499 w 1704975"/>
                <a:gd name="connsiteY320" fmla="*/ 259175 h 1371600"/>
                <a:gd name="connsiteX321" fmla="*/ 1313879 w 1704975"/>
                <a:gd name="connsiteY321" fmla="*/ 266509 h 1371600"/>
                <a:gd name="connsiteX322" fmla="*/ 1316450 w 1704975"/>
                <a:gd name="connsiteY322" fmla="*/ 270129 h 1371600"/>
                <a:gd name="connsiteX323" fmla="*/ 1329499 w 1704975"/>
                <a:gd name="connsiteY323" fmla="*/ 279559 h 1371600"/>
                <a:gd name="connsiteX324" fmla="*/ 1333786 w 1704975"/>
                <a:gd name="connsiteY324" fmla="*/ 273939 h 1371600"/>
                <a:gd name="connsiteX325" fmla="*/ 1343501 w 1704975"/>
                <a:gd name="connsiteY325" fmla="*/ 271177 h 1371600"/>
                <a:gd name="connsiteX326" fmla="*/ 1343215 w 1704975"/>
                <a:gd name="connsiteY326" fmla="*/ 266795 h 1371600"/>
                <a:gd name="connsiteX327" fmla="*/ 1355503 w 1704975"/>
                <a:gd name="connsiteY327" fmla="*/ 276892 h 1371600"/>
                <a:gd name="connsiteX328" fmla="*/ 1364551 w 1704975"/>
                <a:gd name="connsiteY328" fmla="*/ 275654 h 1371600"/>
                <a:gd name="connsiteX329" fmla="*/ 1370552 w 1704975"/>
                <a:gd name="connsiteY329" fmla="*/ 279083 h 1371600"/>
                <a:gd name="connsiteX330" fmla="*/ 1375886 w 1704975"/>
                <a:gd name="connsiteY330" fmla="*/ 277654 h 1371600"/>
                <a:gd name="connsiteX331" fmla="*/ 1376648 w 1704975"/>
                <a:gd name="connsiteY331" fmla="*/ 280225 h 1371600"/>
                <a:gd name="connsiteX332" fmla="*/ 1384649 w 1704975"/>
                <a:gd name="connsiteY332" fmla="*/ 280035 h 1371600"/>
                <a:gd name="connsiteX333" fmla="*/ 1388555 w 1704975"/>
                <a:gd name="connsiteY333" fmla="*/ 275177 h 1371600"/>
                <a:gd name="connsiteX334" fmla="*/ 1390364 w 1704975"/>
                <a:gd name="connsiteY334" fmla="*/ 279083 h 1371600"/>
                <a:gd name="connsiteX335" fmla="*/ 1395222 w 1704975"/>
                <a:gd name="connsiteY335" fmla="*/ 273939 h 1371600"/>
                <a:gd name="connsiteX336" fmla="*/ 1400747 w 1704975"/>
                <a:gd name="connsiteY336" fmla="*/ 284035 h 1371600"/>
                <a:gd name="connsiteX337" fmla="*/ 1399604 w 1704975"/>
                <a:gd name="connsiteY337" fmla="*/ 289370 h 1371600"/>
                <a:gd name="connsiteX338" fmla="*/ 1405033 w 1704975"/>
                <a:gd name="connsiteY338" fmla="*/ 292703 h 1371600"/>
                <a:gd name="connsiteX339" fmla="*/ 1425892 w 1704975"/>
                <a:gd name="connsiteY339" fmla="*/ 287083 h 1371600"/>
                <a:gd name="connsiteX340" fmla="*/ 1423225 w 1704975"/>
                <a:gd name="connsiteY340" fmla="*/ 302704 h 1371600"/>
                <a:gd name="connsiteX341" fmla="*/ 1417510 w 1704975"/>
                <a:gd name="connsiteY341" fmla="*/ 313849 h 1371600"/>
                <a:gd name="connsiteX342" fmla="*/ 1413034 w 1704975"/>
                <a:gd name="connsiteY342" fmla="*/ 316611 h 1371600"/>
                <a:gd name="connsiteX343" fmla="*/ 1402080 w 1704975"/>
                <a:gd name="connsiteY343" fmla="*/ 321088 h 1371600"/>
                <a:gd name="connsiteX344" fmla="*/ 1394650 w 1704975"/>
                <a:gd name="connsiteY344" fmla="*/ 338709 h 1371600"/>
                <a:gd name="connsiteX345" fmla="*/ 1384744 w 1704975"/>
                <a:gd name="connsiteY345" fmla="*/ 346234 h 1371600"/>
                <a:gd name="connsiteX346" fmla="*/ 1391983 w 1704975"/>
                <a:gd name="connsiteY346" fmla="*/ 355283 h 1371600"/>
                <a:gd name="connsiteX347" fmla="*/ 1387792 w 1704975"/>
                <a:gd name="connsiteY347" fmla="*/ 359759 h 1371600"/>
                <a:gd name="connsiteX348" fmla="*/ 1385983 w 1704975"/>
                <a:gd name="connsiteY348" fmla="*/ 368903 h 1371600"/>
                <a:gd name="connsiteX349" fmla="*/ 1374839 w 1704975"/>
                <a:gd name="connsiteY349" fmla="*/ 384715 h 1371600"/>
                <a:gd name="connsiteX350" fmla="*/ 1368742 w 1704975"/>
                <a:gd name="connsiteY350" fmla="*/ 384715 h 1371600"/>
                <a:gd name="connsiteX351" fmla="*/ 1367695 w 1704975"/>
                <a:gd name="connsiteY351" fmla="*/ 391096 h 1371600"/>
                <a:gd name="connsiteX352" fmla="*/ 1363027 w 1704975"/>
                <a:gd name="connsiteY352" fmla="*/ 395002 h 1371600"/>
                <a:gd name="connsiteX353" fmla="*/ 1361980 w 1704975"/>
                <a:gd name="connsiteY353" fmla="*/ 412909 h 1371600"/>
                <a:gd name="connsiteX354" fmla="*/ 1357313 w 1704975"/>
                <a:gd name="connsiteY354" fmla="*/ 424910 h 1371600"/>
                <a:gd name="connsiteX355" fmla="*/ 1365409 w 1704975"/>
                <a:gd name="connsiteY355" fmla="*/ 426149 h 1371600"/>
                <a:gd name="connsiteX356" fmla="*/ 1376077 w 1704975"/>
                <a:gd name="connsiteY356" fmla="*/ 433007 h 1371600"/>
                <a:gd name="connsiteX357" fmla="*/ 1410557 w 1704975"/>
                <a:gd name="connsiteY357" fmla="*/ 433387 h 1371600"/>
                <a:gd name="connsiteX358" fmla="*/ 1427988 w 1704975"/>
                <a:gd name="connsiteY358" fmla="*/ 439769 h 1371600"/>
                <a:gd name="connsiteX359" fmla="*/ 1422654 w 1704975"/>
                <a:gd name="connsiteY359" fmla="*/ 447580 h 1371600"/>
                <a:gd name="connsiteX360" fmla="*/ 1430274 w 1704975"/>
                <a:gd name="connsiteY360" fmla="*/ 447675 h 1371600"/>
                <a:gd name="connsiteX361" fmla="*/ 1426559 w 1704975"/>
                <a:gd name="connsiteY361" fmla="*/ 452628 h 1371600"/>
                <a:gd name="connsiteX362" fmla="*/ 1425607 w 1704975"/>
                <a:gd name="connsiteY362" fmla="*/ 459391 h 1371600"/>
                <a:gd name="connsiteX363" fmla="*/ 1429702 w 1704975"/>
                <a:gd name="connsiteY363" fmla="*/ 469106 h 1371600"/>
                <a:gd name="connsiteX364" fmla="*/ 1421892 w 1704975"/>
                <a:gd name="connsiteY364" fmla="*/ 476631 h 1371600"/>
                <a:gd name="connsiteX365" fmla="*/ 1427512 w 1704975"/>
                <a:gd name="connsiteY365" fmla="*/ 483584 h 1371600"/>
                <a:gd name="connsiteX366" fmla="*/ 1431512 w 1704975"/>
                <a:gd name="connsiteY366" fmla="*/ 500825 h 1371600"/>
                <a:gd name="connsiteX367" fmla="*/ 1444180 w 1704975"/>
                <a:gd name="connsiteY367" fmla="*/ 498253 h 1371600"/>
                <a:gd name="connsiteX368" fmla="*/ 1450848 w 1704975"/>
                <a:gd name="connsiteY368" fmla="*/ 487680 h 1371600"/>
                <a:gd name="connsiteX369" fmla="*/ 1455896 w 1704975"/>
                <a:gd name="connsiteY369" fmla="*/ 487204 h 1371600"/>
                <a:gd name="connsiteX370" fmla="*/ 1460278 w 1704975"/>
                <a:gd name="connsiteY370" fmla="*/ 489109 h 1371600"/>
                <a:gd name="connsiteX371" fmla="*/ 1457801 w 1704975"/>
                <a:gd name="connsiteY371" fmla="*/ 498538 h 1371600"/>
                <a:gd name="connsiteX372" fmla="*/ 1472374 w 1704975"/>
                <a:gd name="connsiteY372" fmla="*/ 501967 h 1371600"/>
                <a:gd name="connsiteX373" fmla="*/ 1472660 w 1704975"/>
                <a:gd name="connsiteY373" fmla="*/ 498729 h 1371600"/>
                <a:gd name="connsiteX374" fmla="*/ 1477899 w 1704975"/>
                <a:gd name="connsiteY374" fmla="*/ 498062 h 1371600"/>
                <a:gd name="connsiteX375" fmla="*/ 1469898 w 1704975"/>
                <a:gd name="connsiteY375" fmla="*/ 481679 h 1371600"/>
                <a:gd name="connsiteX376" fmla="*/ 1494377 w 1704975"/>
                <a:gd name="connsiteY376" fmla="*/ 477964 h 1371600"/>
                <a:gd name="connsiteX377" fmla="*/ 1532287 w 1704975"/>
                <a:gd name="connsiteY377" fmla="*/ 457962 h 1371600"/>
                <a:gd name="connsiteX378" fmla="*/ 1539049 w 1704975"/>
                <a:gd name="connsiteY378" fmla="*/ 459010 h 1371600"/>
                <a:gd name="connsiteX379" fmla="*/ 1577149 w 1704975"/>
                <a:gd name="connsiteY379" fmla="*/ 473392 h 1371600"/>
                <a:gd name="connsiteX380" fmla="*/ 1580769 w 1704975"/>
                <a:gd name="connsiteY380" fmla="*/ 472630 h 1371600"/>
                <a:gd name="connsiteX381" fmla="*/ 1577912 w 1704975"/>
                <a:gd name="connsiteY381" fmla="*/ 491204 h 1371600"/>
                <a:gd name="connsiteX382" fmla="*/ 1581436 w 1704975"/>
                <a:gd name="connsiteY382" fmla="*/ 500443 h 1371600"/>
                <a:gd name="connsiteX383" fmla="*/ 1584007 w 1704975"/>
                <a:gd name="connsiteY383" fmla="*/ 500348 h 1371600"/>
                <a:gd name="connsiteX384" fmla="*/ 1586008 w 1704975"/>
                <a:gd name="connsiteY384" fmla="*/ 513588 h 1371600"/>
                <a:gd name="connsiteX385" fmla="*/ 1590580 w 1704975"/>
                <a:gd name="connsiteY385" fmla="*/ 513302 h 1371600"/>
                <a:gd name="connsiteX386" fmla="*/ 1592199 w 1704975"/>
                <a:gd name="connsiteY386" fmla="*/ 523494 h 1371600"/>
                <a:gd name="connsiteX387" fmla="*/ 1588960 w 1704975"/>
                <a:gd name="connsiteY387" fmla="*/ 525113 h 1371600"/>
                <a:gd name="connsiteX388" fmla="*/ 1592866 w 1704975"/>
                <a:gd name="connsiteY388" fmla="*/ 535591 h 1371600"/>
                <a:gd name="connsiteX389" fmla="*/ 1590675 w 1704975"/>
                <a:gd name="connsiteY389" fmla="*/ 538639 h 1371600"/>
                <a:gd name="connsiteX390" fmla="*/ 1594580 w 1704975"/>
                <a:gd name="connsiteY390" fmla="*/ 538353 h 1371600"/>
                <a:gd name="connsiteX391" fmla="*/ 1601819 w 1704975"/>
                <a:gd name="connsiteY391" fmla="*/ 544449 h 1371600"/>
                <a:gd name="connsiteX392" fmla="*/ 1607439 w 1704975"/>
                <a:gd name="connsiteY392" fmla="*/ 530066 h 1371600"/>
                <a:gd name="connsiteX393" fmla="*/ 1644587 w 1704975"/>
                <a:gd name="connsiteY393" fmla="*/ 540829 h 1371600"/>
                <a:gd name="connsiteX394" fmla="*/ 1648587 w 1704975"/>
                <a:gd name="connsiteY394" fmla="*/ 552164 h 1371600"/>
                <a:gd name="connsiteX395" fmla="*/ 1646968 w 1704975"/>
                <a:gd name="connsiteY395" fmla="*/ 562166 h 1371600"/>
                <a:gd name="connsiteX396" fmla="*/ 1649539 w 1704975"/>
                <a:gd name="connsiteY396" fmla="*/ 573024 h 1371600"/>
                <a:gd name="connsiteX397" fmla="*/ 1648777 w 1704975"/>
                <a:gd name="connsiteY397" fmla="*/ 580454 h 1371600"/>
                <a:gd name="connsiteX398" fmla="*/ 1640681 w 1704975"/>
                <a:gd name="connsiteY398" fmla="*/ 593693 h 1371600"/>
                <a:gd name="connsiteX399" fmla="*/ 1649539 w 1704975"/>
                <a:gd name="connsiteY399" fmla="*/ 593598 h 1371600"/>
                <a:gd name="connsiteX400" fmla="*/ 1654207 w 1704975"/>
                <a:gd name="connsiteY400" fmla="*/ 610171 h 1371600"/>
                <a:gd name="connsiteX401" fmla="*/ 1656016 w 1704975"/>
                <a:gd name="connsiteY401" fmla="*/ 619411 h 1371600"/>
                <a:gd name="connsiteX402" fmla="*/ 1652778 w 1704975"/>
                <a:gd name="connsiteY402" fmla="*/ 638366 h 1371600"/>
                <a:gd name="connsiteX403" fmla="*/ 1694116 w 1704975"/>
                <a:gd name="connsiteY403" fmla="*/ 644938 h 1371600"/>
                <a:gd name="connsiteX404" fmla="*/ 1692307 w 1704975"/>
                <a:gd name="connsiteY404" fmla="*/ 657606 h 1371600"/>
                <a:gd name="connsiteX405" fmla="*/ 1664780 w 1704975"/>
                <a:gd name="connsiteY405" fmla="*/ 657034 h 1371600"/>
                <a:gd name="connsiteX406" fmla="*/ 1665732 w 1704975"/>
                <a:gd name="connsiteY406" fmla="*/ 667988 h 1371600"/>
                <a:gd name="connsiteX407" fmla="*/ 1661827 w 1704975"/>
                <a:gd name="connsiteY407" fmla="*/ 672275 h 1371600"/>
                <a:gd name="connsiteX408" fmla="*/ 1662208 w 1704975"/>
                <a:gd name="connsiteY408" fmla="*/ 676751 h 1371600"/>
                <a:gd name="connsiteX409" fmla="*/ 1674209 w 1704975"/>
                <a:gd name="connsiteY409" fmla="*/ 680752 h 1371600"/>
                <a:gd name="connsiteX410" fmla="*/ 1678210 w 1704975"/>
                <a:gd name="connsiteY410" fmla="*/ 690086 h 1371600"/>
                <a:gd name="connsiteX411" fmla="*/ 1671447 w 1704975"/>
                <a:gd name="connsiteY411" fmla="*/ 709993 h 1371600"/>
                <a:gd name="connsiteX412" fmla="*/ 1667542 w 1704975"/>
                <a:gd name="connsiteY412" fmla="*/ 717899 h 1371600"/>
                <a:gd name="connsiteX413" fmla="*/ 1665446 w 1704975"/>
                <a:gd name="connsiteY413" fmla="*/ 717233 h 1371600"/>
                <a:gd name="connsiteX414" fmla="*/ 1659636 w 1704975"/>
                <a:gd name="connsiteY414" fmla="*/ 733044 h 1371600"/>
                <a:gd name="connsiteX415" fmla="*/ 1648587 w 1704975"/>
                <a:gd name="connsiteY415" fmla="*/ 730853 h 1371600"/>
                <a:gd name="connsiteX416" fmla="*/ 1647539 w 1704975"/>
                <a:gd name="connsiteY416" fmla="*/ 735425 h 1371600"/>
                <a:gd name="connsiteX417" fmla="*/ 1643729 w 1704975"/>
                <a:gd name="connsiteY417" fmla="*/ 733711 h 1371600"/>
                <a:gd name="connsiteX418" fmla="*/ 1643824 w 1704975"/>
                <a:gd name="connsiteY418" fmla="*/ 735425 h 1371600"/>
                <a:gd name="connsiteX419" fmla="*/ 1602676 w 1704975"/>
                <a:gd name="connsiteY419" fmla="*/ 740950 h 1371600"/>
                <a:gd name="connsiteX420" fmla="*/ 1605629 w 1704975"/>
                <a:gd name="connsiteY420" fmla="*/ 747713 h 1371600"/>
                <a:gd name="connsiteX421" fmla="*/ 1608582 w 1704975"/>
                <a:gd name="connsiteY421" fmla="*/ 746950 h 1371600"/>
                <a:gd name="connsiteX422" fmla="*/ 1610201 w 1704975"/>
                <a:gd name="connsiteY422" fmla="*/ 756761 h 1371600"/>
                <a:gd name="connsiteX423" fmla="*/ 1611916 w 1704975"/>
                <a:gd name="connsiteY423" fmla="*/ 756190 h 1371600"/>
                <a:gd name="connsiteX424" fmla="*/ 1619059 w 1704975"/>
                <a:gd name="connsiteY424" fmla="*/ 772287 h 1371600"/>
                <a:gd name="connsiteX425" fmla="*/ 1625441 w 1704975"/>
                <a:gd name="connsiteY425" fmla="*/ 779812 h 1371600"/>
                <a:gd name="connsiteX426" fmla="*/ 1629442 w 1704975"/>
                <a:gd name="connsiteY426" fmla="*/ 810959 h 1371600"/>
                <a:gd name="connsiteX427" fmla="*/ 1638872 w 1704975"/>
                <a:gd name="connsiteY427" fmla="*/ 810768 h 1371600"/>
                <a:gd name="connsiteX428" fmla="*/ 1638109 w 1704975"/>
                <a:gd name="connsiteY428" fmla="*/ 826579 h 1371600"/>
                <a:gd name="connsiteX429" fmla="*/ 1645253 w 1704975"/>
                <a:gd name="connsiteY429" fmla="*/ 823436 h 1371600"/>
                <a:gd name="connsiteX430" fmla="*/ 1645920 w 1704975"/>
                <a:gd name="connsiteY430" fmla="*/ 835438 h 1371600"/>
                <a:gd name="connsiteX431" fmla="*/ 1641824 w 1704975"/>
                <a:gd name="connsiteY431" fmla="*/ 862965 h 1371600"/>
                <a:gd name="connsiteX432" fmla="*/ 1646872 w 1704975"/>
                <a:gd name="connsiteY432" fmla="*/ 862393 h 1371600"/>
                <a:gd name="connsiteX433" fmla="*/ 1642015 w 1704975"/>
                <a:gd name="connsiteY433" fmla="*/ 887825 h 1371600"/>
                <a:gd name="connsiteX434" fmla="*/ 1659064 w 1704975"/>
                <a:gd name="connsiteY434" fmla="*/ 896588 h 1371600"/>
                <a:gd name="connsiteX435" fmla="*/ 1658779 w 1704975"/>
                <a:gd name="connsiteY435" fmla="*/ 899160 h 1371600"/>
                <a:gd name="connsiteX436" fmla="*/ 1663637 w 1704975"/>
                <a:gd name="connsiteY436" fmla="*/ 899636 h 1371600"/>
                <a:gd name="connsiteX437" fmla="*/ 1663446 w 1704975"/>
                <a:gd name="connsiteY437" fmla="*/ 901732 h 1371600"/>
                <a:gd name="connsiteX438" fmla="*/ 1681829 w 1704975"/>
                <a:gd name="connsiteY438" fmla="*/ 908304 h 1371600"/>
                <a:gd name="connsiteX439" fmla="*/ 1698784 w 1704975"/>
                <a:gd name="connsiteY439" fmla="*/ 906399 h 1371600"/>
                <a:gd name="connsiteX440" fmla="*/ 1700308 w 1704975"/>
                <a:gd name="connsiteY440" fmla="*/ 915638 h 1371600"/>
                <a:gd name="connsiteX441" fmla="*/ 1686497 w 1704975"/>
                <a:gd name="connsiteY441" fmla="*/ 919353 h 1371600"/>
                <a:gd name="connsiteX442" fmla="*/ 1689735 w 1704975"/>
                <a:gd name="connsiteY442" fmla="*/ 941737 h 1371600"/>
                <a:gd name="connsiteX443" fmla="*/ 1624108 w 1704975"/>
                <a:gd name="connsiteY443" fmla="*/ 957453 h 1371600"/>
                <a:gd name="connsiteX444" fmla="*/ 1596866 w 1704975"/>
                <a:gd name="connsiteY444" fmla="*/ 976789 h 1371600"/>
                <a:gd name="connsiteX445" fmla="*/ 1565624 w 1704975"/>
                <a:gd name="connsiteY445" fmla="*/ 990409 h 1371600"/>
                <a:gd name="connsiteX446" fmla="*/ 1564291 w 1704975"/>
                <a:gd name="connsiteY446" fmla="*/ 985838 h 1371600"/>
                <a:gd name="connsiteX447" fmla="*/ 1560195 w 1704975"/>
                <a:gd name="connsiteY447" fmla="*/ 983933 h 1371600"/>
                <a:gd name="connsiteX448" fmla="*/ 1553718 w 1704975"/>
                <a:gd name="connsiteY448" fmla="*/ 981456 h 1371600"/>
                <a:gd name="connsiteX449" fmla="*/ 1546955 w 1704975"/>
                <a:gd name="connsiteY449" fmla="*/ 982504 h 1371600"/>
                <a:gd name="connsiteX450" fmla="*/ 1548384 w 1704975"/>
                <a:gd name="connsiteY450" fmla="*/ 959263 h 1371600"/>
                <a:gd name="connsiteX451" fmla="*/ 1551051 w 1704975"/>
                <a:gd name="connsiteY451" fmla="*/ 959072 h 1371600"/>
                <a:gd name="connsiteX452" fmla="*/ 1549146 w 1704975"/>
                <a:gd name="connsiteY452" fmla="*/ 930974 h 1371600"/>
                <a:gd name="connsiteX453" fmla="*/ 1522190 w 1704975"/>
                <a:gd name="connsiteY453" fmla="*/ 932402 h 1371600"/>
                <a:gd name="connsiteX454" fmla="*/ 1518285 w 1704975"/>
                <a:gd name="connsiteY454" fmla="*/ 927735 h 1371600"/>
                <a:gd name="connsiteX455" fmla="*/ 1514951 w 1704975"/>
                <a:gd name="connsiteY455" fmla="*/ 929450 h 1371600"/>
                <a:gd name="connsiteX456" fmla="*/ 1508189 w 1704975"/>
                <a:gd name="connsiteY456" fmla="*/ 909447 h 1371600"/>
                <a:gd name="connsiteX457" fmla="*/ 1504188 w 1704975"/>
                <a:gd name="connsiteY457" fmla="*/ 909923 h 1371600"/>
                <a:gd name="connsiteX458" fmla="*/ 1504283 w 1704975"/>
                <a:gd name="connsiteY458" fmla="*/ 907447 h 1371600"/>
                <a:gd name="connsiteX459" fmla="*/ 1492472 w 1704975"/>
                <a:gd name="connsiteY459" fmla="*/ 906971 h 1371600"/>
                <a:gd name="connsiteX460" fmla="*/ 1491139 w 1704975"/>
                <a:gd name="connsiteY460" fmla="*/ 916305 h 1371600"/>
                <a:gd name="connsiteX461" fmla="*/ 1485614 w 1704975"/>
                <a:gd name="connsiteY461" fmla="*/ 915353 h 1371600"/>
                <a:gd name="connsiteX462" fmla="*/ 1482090 w 1704975"/>
                <a:gd name="connsiteY462" fmla="*/ 941356 h 1371600"/>
                <a:gd name="connsiteX463" fmla="*/ 1483519 w 1704975"/>
                <a:gd name="connsiteY463" fmla="*/ 950214 h 1371600"/>
                <a:gd name="connsiteX464" fmla="*/ 1468469 w 1704975"/>
                <a:gd name="connsiteY464" fmla="*/ 955929 h 1371600"/>
                <a:gd name="connsiteX465" fmla="*/ 1469231 w 1704975"/>
                <a:gd name="connsiteY465" fmla="*/ 961739 h 1371600"/>
                <a:gd name="connsiteX466" fmla="*/ 1450753 w 1704975"/>
                <a:gd name="connsiteY466" fmla="*/ 966978 h 1371600"/>
                <a:gd name="connsiteX467" fmla="*/ 1446371 w 1704975"/>
                <a:gd name="connsiteY467" fmla="*/ 954881 h 1371600"/>
                <a:gd name="connsiteX468" fmla="*/ 1420939 w 1704975"/>
                <a:gd name="connsiteY468" fmla="*/ 962311 h 1371600"/>
                <a:gd name="connsiteX469" fmla="*/ 1414367 w 1704975"/>
                <a:gd name="connsiteY469" fmla="*/ 947071 h 1371600"/>
                <a:gd name="connsiteX470" fmla="*/ 1409129 w 1704975"/>
                <a:gd name="connsiteY470" fmla="*/ 948880 h 1371600"/>
                <a:gd name="connsiteX471" fmla="*/ 1394746 w 1704975"/>
                <a:gd name="connsiteY471" fmla="*/ 943070 h 1371600"/>
                <a:gd name="connsiteX472" fmla="*/ 1393984 w 1704975"/>
                <a:gd name="connsiteY472" fmla="*/ 946309 h 1371600"/>
                <a:gd name="connsiteX473" fmla="*/ 1347597 w 1704975"/>
                <a:gd name="connsiteY473" fmla="*/ 956120 h 1371600"/>
                <a:gd name="connsiteX474" fmla="*/ 1348264 w 1704975"/>
                <a:gd name="connsiteY474" fmla="*/ 959263 h 1371600"/>
                <a:gd name="connsiteX475" fmla="*/ 1333690 w 1704975"/>
                <a:gd name="connsiteY475" fmla="*/ 957453 h 1371600"/>
                <a:gd name="connsiteX476" fmla="*/ 1333500 w 1704975"/>
                <a:gd name="connsiteY476" fmla="*/ 955738 h 1371600"/>
                <a:gd name="connsiteX477" fmla="*/ 1323308 w 1704975"/>
                <a:gd name="connsiteY477" fmla="*/ 956024 h 1371600"/>
                <a:gd name="connsiteX478" fmla="*/ 1293876 w 1704975"/>
                <a:gd name="connsiteY478" fmla="*/ 962120 h 1371600"/>
                <a:gd name="connsiteX479" fmla="*/ 1273969 w 1704975"/>
                <a:gd name="connsiteY479" fmla="*/ 963835 h 1371600"/>
                <a:gd name="connsiteX480" fmla="*/ 1273397 w 1704975"/>
                <a:gd name="connsiteY480" fmla="*/ 961834 h 1371600"/>
                <a:gd name="connsiteX481" fmla="*/ 1254538 w 1704975"/>
                <a:gd name="connsiteY481" fmla="*/ 965168 h 1371600"/>
                <a:gd name="connsiteX482" fmla="*/ 1254823 w 1704975"/>
                <a:gd name="connsiteY482" fmla="*/ 961739 h 1371600"/>
                <a:gd name="connsiteX483" fmla="*/ 1248823 w 1704975"/>
                <a:gd name="connsiteY483" fmla="*/ 961549 h 1371600"/>
                <a:gd name="connsiteX484" fmla="*/ 1233488 w 1704975"/>
                <a:gd name="connsiteY484" fmla="*/ 966025 h 1371600"/>
                <a:gd name="connsiteX485" fmla="*/ 1233392 w 1704975"/>
                <a:gd name="connsiteY485" fmla="*/ 958691 h 1371600"/>
                <a:gd name="connsiteX486" fmla="*/ 1227106 w 1704975"/>
                <a:gd name="connsiteY486" fmla="*/ 959644 h 1371600"/>
                <a:gd name="connsiteX487" fmla="*/ 1228344 w 1704975"/>
                <a:gd name="connsiteY487" fmla="*/ 954214 h 1371600"/>
                <a:gd name="connsiteX488" fmla="*/ 1211485 w 1704975"/>
                <a:gd name="connsiteY488" fmla="*/ 954976 h 1371600"/>
                <a:gd name="connsiteX489" fmla="*/ 1203389 w 1704975"/>
                <a:gd name="connsiteY489" fmla="*/ 952309 h 1371600"/>
                <a:gd name="connsiteX490" fmla="*/ 1196245 w 1704975"/>
                <a:gd name="connsiteY490" fmla="*/ 954500 h 1371600"/>
                <a:gd name="connsiteX491" fmla="*/ 1195388 w 1704975"/>
                <a:gd name="connsiteY491" fmla="*/ 951738 h 1371600"/>
                <a:gd name="connsiteX492" fmla="*/ 1176338 w 1704975"/>
                <a:gd name="connsiteY492" fmla="*/ 954405 h 1371600"/>
                <a:gd name="connsiteX493" fmla="*/ 1175956 w 1704975"/>
                <a:gd name="connsiteY493" fmla="*/ 950690 h 1371600"/>
                <a:gd name="connsiteX494" fmla="*/ 1161002 w 1704975"/>
                <a:gd name="connsiteY494" fmla="*/ 954310 h 1371600"/>
                <a:gd name="connsiteX495" fmla="*/ 1156525 w 1704975"/>
                <a:gd name="connsiteY495" fmla="*/ 951071 h 1371600"/>
                <a:gd name="connsiteX496" fmla="*/ 1150430 w 1704975"/>
                <a:gd name="connsiteY496" fmla="*/ 951167 h 1371600"/>
                <a:gd name="connsiteX497" fmla="*/ 1148048 w 1704975"/>
                <a:gd name="connsiteY497" fmla="*/ 942022 h 1371600"/>
                <a:gd name="connsiteX498" fmla="*/ 1133475 w 1704975"/>
                <a:gd name="connsiteY498" fmla="*/ 942975 h 1371600"/>
                <a:gd name="connsiteX499" fmla="*/ 1131760 w 1704975"/>
                <a:gd name="connsiteY499" fmla="*/ 951071 h 1371600"/>
                <a:gd name="connsiteX500" fmla="*/ 1124712 w 1704975"/>
                <a:gd name="connsiteY500" fmla="*/ 953548 h 1371600"/>
                <a:gd name="connsiteX501" fmla="*/ 1085374 w 1704975"/>
                <a:gd name="connsiteY501" fmla="*/ 954881 h 1371600"/>
                <a:gd name="connsiteX502" fmla="*/ 1083755 w 1704975"/>
                <a:gd name="connsiteY502" fmla="*/ 945928 h 1371600"/>
                <a:gd name="connsiteX503" fmla="*/ 1070039 w 1704975"/>
                <a:gd name="connsiteY503" fmla="*/ 948118 h 1371600"/>
                <a:gd name="connsiteX504" fmla="*/ 1065181 w 1704975"/>
                <a:gd name="connsiteY504" fmla="*/ 931926 h 1371600"/>
                <a:gd name="connsiteX505" fmla="*/ 1033272 w 1704975"/>
                <a:gd name="connsiteY505" fmla="*/ 940879 h 1371600"/>
                <a:gd name="connsiteX506" fmla="*/ 985552 w 1704975"/>
                <a:gd name="connsiteY506" fmla="*/ 947928 h 1371600"/>
                <a:gd name="connsiteX507" fmla="*/ 942784 w 1704975"/>
                <a:gd name="connsiteY507" fmla="*/ 943737 h 1371600"/>
                <a:gd name="connsiteX508" fmla="*/ 915067 w 1704975"/>
                <a:gd name="connsiteY508" fmla="*/ 946499 h 1371600"/>
                <a:gd name="connsiteX509" fmla="*/ 916686 w 1704975"/>
                <a:gd name="connsiteY509" fmla="*/ 959358 h 1371600"/>
                <a:gd name="connsiteX510" fmla="*/ 913066 w 1704975"/>
                <a:gd name="connsiteY510" fmla="*/ 959739 h 1371600"/>
                <a:gd name="connsiteX511" fmla="*/ 914686 w 1704975"/>
                <a:gd name="connsiteY511" fmla="*/ 965359 h 1371600"/>
                <a:gd name="connsiteX512" fmla="*/ 905542 w 1704975"/>
                <a:gd name="connsiteY512" fmla="*/ 990886 h 1371600"/>
                <a:gd name="connsiteX513" fmla="*/ 911066 w 1704975"/>
                <a:gd name="connsiteY513" fmla="*/ 1020794 h 1371600"/>
                <a:gd name="connsiteX514" fmla="*/ 905923 w 1704975"/>
                <a:gd name="connsiteY514" fmla="*/ 1023652 h 1371600"/>
                <a:gd name="connsiteX515" fmla="*/ 905065 w 1704975"/>
                <a:gd name="connsiteY515" fmla="*/ 1054894 h 1371600"/>
                <a:gd name="connsiteX516" fmla="*/ 906875 w 1704975"/>
                <a:gd name="connsiteY516" fmla="*/ 1055180 h 1371600"/>
                <a:gd name="connsiteX517" fmla="*/ 913162 w 1704975"/>
                <a:gd name="connsiteY517" fmla="*/ 1097090 h 1371600"/>
                <a:gd name="connsiteX518" fmla="*/ 913924 w 1704975"/>
                <a:gd name="connsiteY518" fmla="*/ 1099566 h 1371600"/>
                <a:gd name="connsiteX519" fmla="*/ 916210 w 1704975"/>
                <a:gd name="connsiteY519" fmla="*/ 1097375 h 1371600"/>
                <a:gd name="connsiteX520" fmla="*/ 918115 w 1704975"/>
                <a:gd name="connsiteY520" fmla="*/ 1109282 h 1371600"/>
                <a:gd name="connsiteX521" fmla="*/ 932879 w 1704975"/>
                <a:gd name="connsiteY521" fmla="*/ 1114520 h 1371600"/>
                <a:gd name="connsiteX522" fmla="*/ 930497 w 1704975"/>
                <a:gd name="connsiteY522" fmla="*/ 1131284 h 1371600"/>
                <a:gd name="connsiteX523" fmla="*/ 922591 w 1704975"/>
                <a:gd name="connsiteY523" fmla="*/ 1152620 h 1371600"/>
                <a:gd name="connsiteX524" fmla="*/ 926878 w 1704975"/>
                <a:gd name="connsiteY524" fmla="*/ 1156621 h 1371600"/>
                <a:gd name="connsiteX525" fmla="*/ 926116 w 1704975"/>
                <a:gd name="connsiteY525" fmla="*/ 1164050 h 1371600"/>
                <a:gd name="connsiteX526" fmla="*/ 924115 w 1704975"/>
                <a:gd name="connsiteY526" fmla="*/ 1164622 h 1371600"/>
                <a:gd name="connsiteX527" fmla="*/ 928116 w 1704975"/>
                <a:gd name="connsiteY527" fmla="*/ 1176052 h 1371600"/>
                <a:gd name="connsiteX528" fmla="*/ 939927 w 1704975"/>
                <a:gd name="connsiteY528" fmla="*/ 1194530 h 1371600"/>
                <a:gd name="connsiteX529" fmla="*/ 943070 w 1704975"/>
                <a:gd name="connsiteY529" fmla="*/ 1206722 h 1371600"/>
                <a:gd name="connsiteX530" fmla="*/ 949833 w 1704975"/>
                <a:gd name="connsiteY530" fmla="*/ 1206246 h 1371600"/>
                <a:gd name="connsiteX531" fmla="*/ 951929 w 1704975"/>
                <a:gd name="connsiteY531" fmla="*/ 1203865 h 1371600"/>
                <a:gd name="connsiteX532" fmla="*/ 953929 w 1704975"/>
                <a:gd name="connsiteY532" fmla="*/ 1208723 h 1371600"/>
                <a:gd name="connsiteX533" fmla="*/ 955167 w 1704975"/>
                <a:gd name="connsiteY533" fmla="*/ 1227582 h 1371600"/>
                <a:gd name="connsiteX534" fmla="*/ 947928 w 1704975"/>
                <a:gd name="connsiteY534" fmla="*/ 1227868 h 1371600"/>
                <a:gd name="connsiteX535" fmla="*/ 947071 w 1704975"/>
                <a:gd name="connsiteY535" fmla="*/ 1246156 h 1371600"/>
                <a:gd name="connsiteX536" fmla="*/ 980504 w 1704975"/>
                <a:gd name="connsiteY536" fmla="*/ 1255967 h 1371600"/>
                <a:gd name="connsiteX537" fmla="*/ 981456 w 1704975"/>
                <a:gd name="connsiteY537" fmla="*/ 1264444 h 1371600"/>
                <a:gd name="connsiteX538" fmla="*/ 955262 w 1704975"/>
                <a:gd name="connsiteY538" fmla="*/ 1280255 h 1371600"/>
                <a:gd name="connsiteX539" fmla="*/ 953548 w 1704975"/>
                <a:gd name="connsiteY539" fmla="*/ 1272445 h 1371600"/>
                <a:gd name="connsiteX540" fmla="*/ 948023 w 1704975"/>
                <a:gd name="connsiteY540" fmla="*/ 1273016 h 1371600"/>
                <a:gd name="connsiteX541" fmla="*/ 945928 w 1704975"/>
                <a:gd name="connsiteY541" fmla="*/ 1263491 h 1371600"/>
                <a:gd name="connsiteX542" fmla="*/ 944118 w 1704975"/>
                <a:gd name="connsiteY542" fmla="*/ 1264063 h 1371600"/>
                <a:gd name="connsiteX543" fmla="*/ 944404 w 1704975"/>
                <a:gd name="connsiteY543" fmla="*/ 1265968 h 1371600"/>
                <a:gd name="connsiteX544" fmla="*/ 934402 w 1704975"/>
                <a:gd name="connsiteY544" fmla="*/ 1270254 h 1371600"/>
                <a:gd name="connsiteX545" fmla="*/ 937736 w 1704975"/>
                <a:gd name="connsiteY545" fmla="*/ 1279493 h 1371600"/>
                <a:gd name="connsiteX546" fmla="*/ 934879 w 1704975"/>
                <a:gd name="connsiteY546" fmla="*/ 1280065 h 1371600"/>
                <a:gd name="connsiteX547" fmla="*/ 935355 w 1704975"/>
                <a:gd name="connsiteY547" fmla="*/ 1285875 h 1371600"/>
                <a:gd name="connsiteX548" fmla="*/ 924973 w 1704975"/>
                <a:gd name="connsiteY548" fmla="*/ 1286827 h 1371600"/>
                <a:gd name="connsiteX549" fmla="*/ 923734 w 1704975"/>
                <a:gd name="connsiteY549" fmla="*/ 1292924 h 1371600"/>
                <a:gd name="connsiteX550" fmla="*/ 882301 w 1704975"/>
                <a:gd name="connsiteY550" fmla="*/ 1298829 h 1371600"/>
                <a:gd name="connsiteX551" fmla="*/ 864775 w 1704975"/>
                <a:gd name="connsiteY551" fmla="*/ 1289114 h 1371600"/>
                <a:gd name="connsiteX552" fmla="*/ 853630 w 1704975"/>
                <a:gd name="connsiteY552" fmla="*/ 1320641 h 1371600"/>
                <a:gd name="connsiteX553" fmla="*/ 851916 w 1704975"/>
                <a:gd name="connsiteY553" fmla="*/ 1325785 h 1371600"/>
                <a:gd name="connsiteX554" fmla="*/ 807529 w 1704975"/>
                <a:gd name="connsiteY554" fmla="*/ 1328166 h 1371600"/>
                <a:gd name="connsiteX555" fmla="*/ 783050 w 1704975"/>
                <a:gd name="connsiteY555" fmla="*/ 1325309 h 1371600"/>
                <a:gd name="connsiteX556" fmla="*/ 792385 w 1704975"/>
                <a:gd name="connsiteY556" fmla="*/ 1329785 h 1371600"/>
                <a:gd name="connsiteX557" fmla="*/ 796576 w 1704975"/>
                <a:gd name="connsiteY557" fmla="*/ 1337024 h 1371600"/>
                <a:gd name="connsiteX558" fmla="*/ 769144 w 1704975"/>
                <a:gd name="connsiteY558" fmla="*/ 1342644 h 1371600"/>
                <a:gd name="connsiteX559" fmla="*/ 770858 w 1704975"/>
                <a:gd name="connsiteY559" fmla="*/ 1356932 h 1371600"/>
                <a:gd name="connsiteX560" fmla="*/ 726186 w 1704975"/>
                <a:gd name="connsiteY560" fmla="*/ 1365980 h 1371600"/>
                <a:gd name="connsiteX561" fmla="*/ 720662 w 1704975"/>
                <a:gd name="connsiteY561" fmla="*/ 1350455 h 1371600"/>
                <a:gd name="connsiteX562" fmla="*/ 728281 w 1704975"/>
                <a:gd name="connsiteY562" fmla="*/ 1348454 h 1371600"/>
                <a:gd name="connsiteX563" fmla="*/ 727043 w 1704975"/>
                <a:gd name="connsiteY563" fmla="*/ 1344549 h 1371600"/>
                <a:gd name="connsiteX564" fmla="*/ 734377 w 1704975"/>
                <a:gd name="connsiteY564" fmla="*/ 1342358 h 1371600"/>
                <a:gd name="connsiteX565" fmla="*/ 727424 w 1704975"/>
                <a:gd name="connsiteY565" fmla="*/ 1307497 h 1371600"/>
                <a:gd name="connsiteX566" fmla="*/ 715804 w 1704975"/>
                <a:gd name="connsiteY566" fmla="*/ 1305401 h 1371600"/>
                <a:gd name="connsiteX567" fmla="*/ 693801 w 1704975"/>
                <a:gd name="connsiteY567" fmla="*/ 1273683 h 1371600"/>
                <a:gd name="connsiteX568" fmla="*/ 690658 w 1704975"/>
                <a:gd name="connsiteY568" fmla="*/ 1270730 h 1371600"/>
                <a:gd name="connsiteX569" fmla="*/ 688562 w 1704975"/>
                <a:gd name="connsiteY569" fmla="*/ 1272635 h 1371600"/>
                <a:gd name="connsiteX570" fmla="*/ 686943 w 1704975"/>
                <a:gd name="connsiteY570" fmla="*/ 1271111 h 1371600"/>
                <a:gd name="connsiteX571" fmla="*/ 677894 w 1704975"/>
                <a:gd name="connsiteY571" fmla="*/ 1257300 h 1371600"/>
                <a:gd name="connsiteX572" fmla="*/ 662464 w 1704975"/>
                <a:gd name="connsiteY572" fmla="*/ 1259967 h 1371600"/>
                <a:gd name="connsiteX573" fmla="*/ 657606 w 1704975"/>
                <a:gd name="connsiteY573" fmla="*/ 1221105 h 1371600"/>
                <a:gd name="connsiteX574" fmla="*/ 650272 w 1704975"/>
                <a:gd name="connsiteY574" fmla="*/ 1190053 h 1371600"/>
                <a:gd name="connsiteX575" fmla="*/ 650557 w 1704975"/>
                <a:gd name="connsiteY575" fmla="*/ 1179005 h 1371600"/>
                <a:gd name="connsiteX576" fmla="*/ 637699 w 1704975"/>
                <a:gd name="connsiteY576" fmla="*/ 1181386 h 1371600"/>
                <a:gd name="connsiteX577" fmla="*/ 637889 w 1704975"/>
                <a:gd name="connsiteY577" fmla="*/ 1183576 h 1371600"/>
                <a:gd name="connsiteX578" fmla="*/ 623697 w 1704975"/>
                <a:gd name="connsiteY578" fmla="*/ 1184815 h 1371600"/>
                <a:gd name="connsiteX579" fmla="*/ 637699 w 1704975"/>
                <a:gd name="connsiteY579" fmla="*/ 1146810 h 1371600"/>
                <a:gd name="connsiteX580" fmla="*/ 625792 w 1704975"/>
                <a:gd name="connsiteY580" fmla="*/ 1143952 h 1371600"/>
                <a:gd name="connsiteX581" fmla="*/ 626745 w 1704975"/>
                <a:gd name="connsiteY581" fmla="*/ 1132427 h 1371600"/>
                <a:gd name="connsiteX582" fmla="*/ 632269 w 1704975"/>
                <a:gd name="connsiteY582" fmla="*/ 1123759 h 1371600"/>
                <a:gd name="connsiteX583" fmla="*/ 614077 w 1704975"/>
                <a:gd name="connsiteY583" fmla="*/ 1126522 h 1371600"/>
                <a:gd name="connsiteX584" fmla="*/ 604456 w 1704975"/>
                <a:gd name="connsiteY584" fmla="*/ 1124141 h 1371600"/>
                <a:gd name="connsiteX585" fmla="*/ 595693 w 1704975"/>
                <a:gd name="connsiteY585" fmla="*/ 1108996 h 1371600"/>
                <a:gd name="connsiteX586" fmla="*/ 597789 w 1704975"/>
                <a:gd name="connsiteY586" fmla="*/ 1098042 h 1371600"/>
                <a:gd name="connsiteX587" fmla="*/ 603885 w 1704975"/>
                <a:gd name="connsiteY587" fmla="*/ 1088231 h 1371600"/>
                <a:gd name="connsiteX588" fmla="*/ 579787 w 1704975"/>
                <a:gd name="connsiteY588" fmla="*/ 1084517 h 1371600"/>
                <a:gd name="connsiteX589" fmla="*/ 580358 w 1704975"/>
                <a:gd name="connsiteY589" fmla="*/ 1080230 h 1371600"/>
                <a:gd name="connsiteX590" fmla="*/ 575119 w 1704975"/>
                <a:gd name="connsiteY590" fmla="*/ 1079944 h 1371600"/>
                <a:gd name="connsiteX591" fmla="*/ 574738 w 1704975"/>
                <a:gd name="connsiteY591" fmla="*/ 1072515 h 1371600"/>
                <a:gd name="connsiteX592" fmla="*/ 561499 w 1704975"/>
                <a:gd name="connsiteY592" fmla="*/ 1072229 h 1371600"/>
                <a:gd name="connsiteX593" fmla="*/ 562165 w 1704975"/>
                <a:gd name="connsiteY593" fmla="*/ 1063847 h 1371600"/>
                <a:gd name="connsiteX594" fmla="*/ 507587 w 1704975"/>
                <a:gd name="connsiteY594" fmla="*/ 1074706 h 1371600"/>
                <a:gd name="connsiteX595" fmla="*/ 506730 w 1704975"/>
                <a:gd name="connsiteY595" fmla="*/ 1064514 h 1371600"/>
                <a:gd name="connsiteX596" fmla="*/ 499205 w 1704975"/>
                <a:gd name="connsiteY596" fmla="*/ 1064514 h 1371600"/>
                <a:gd name="connsiteX597" fmla="*/ 493014 w 1704975"/>
                <a:gd name="connsiteY597" fmla="*/ 1128712 h 1371600"/>
                <a:gd name="connsiteX598" fmla="*/ 483870 w 1704975"/>
                <a:gd name="connsiteY598" fmla="*/ 1125665 h 1371600"/>
                <a:gd name="connsiteX599" fmla="*/ 483298 w 1704975"/>
                <a:gd name="connsiteY599" fmla="*/ 1135285 h 1371600"/>
                <a:gd name="connsiteX600" fmla="*/ 480631 w 1704975"/>
                <a:gd name="connsiteY600" fmla="*/ 1135951 h 1371600"/>
                <a:gd name="connsiteX601" fmla="*/ 480250 w 1704975"/>
                <a:gd name="connsiteY601" fmla="*/ 1138904 h 1371600"/>
                <a:gd name="connsiteX602" fmla="*/ 473583 w 1704975"/>
                <a:gd name="connsiteY602" fmla="*/ 1138618 h 1371600"/>
                <a:gd name="connsiteX603" fmla="*/ 473773 w 1704975"/>
                <a:gd name="connsiteY603" fmla="*/ 1131951 h 1371600"/>
                <a:gd name="connsiteX604" fmla="*/ 468344 w 1704975"/>
                <a:gd name="connsiteY604" fmla="*/ 1126998 h 1371600"/>
                <a:gd name="connsiteX605" fmla="*/ 459105 w 1704975"/>
                <a:gd name="connsiteY605" fmla="*/ 1124712 h 1371600"/>
                <a:gd name="connsiteX606" fmla="*/ 453580 w 1704975"/>
                <a:gd name="connsiteY606" fmla="*/ 1120235 h 1371600"/>
                <a:gd name="connsiteX607" fmla="*/ 446532 w 1704975"/>
                <a:gd name="connsiteY607" fmla="*/ 1120521 h 1371600"/>
                <a:gd name="connsiteX608" fmla="*/ 446532 w 1704975"/>
                <a:gd name="connsiteY608" fmla="*/ 1123759 h 1371600"/>
                <a:gd name="connsiteX609" fmla="*/ 443579 w 1704975"/>
                <a:gd name="connsiteY609" fmla="*/ 1124902 h 1371600"/>
                <a:gd name="connsiteX610" fmla="*/ 443960 w 1704975"/>
                <a:gd name="connsiteY610" fmla="*/ 1138714 h 1371600"/>
                <a:gd name="connsiteX611" fmla="*/ 440817 w 1704975"/>
                <a:gd name="connsiteY611" fmla="*/ 1144905 h 1371600"/>
                <a:gd name="connsiteX612" fmla="*/ 435673 w 1704975"/>
                <a:gd name="connsiteY612" fmla="*/ 1151668 h 1371600"/>
                <a:gd name="connsiteX613" fmla="*/ 425672 w 1704975"/>
                <a:gd name="connsiteY613" fmla="*/ 1156049 h 1371600"/>
                <a:gd name="connsiteX614" fmla="*/ 413004 w 1704975"/>
                <a:gd name="connsiteY614" fmla="*/ 1153859 h 1371600"/>
                <a:gd name="connsiteX615" fmla="*/ 410623 w 1704975"/>
                <a:gd name="connsiteY615" fmla="*/ 1149477 h 1371600"/>
                <a:gd name="connsiteX616" fmla="*/ 404717 w 1704975"/>
                <a:gd name="connsiteY616" fmla="*/ 1152430 h 1371600"/>
                <a:gd name="connsiteX617" fmla="*/ 377571 w 1704975"/>
                <a:gd name="connsiteY617" fmla="*/ 1152334 h 1371600"/>
                <a:gd name="connsiteX618" fmla="*/ 369189 w 1704975"/>
                <a:gd name="connsiteY618" fmla="*/ 1157478 h 1371600"/>
                <a:gd name="connsiteX619" fmla="*/ 360902 w 1704975"/>
                <a:gd name="connsiteY619" fmla="*/ 1158621 h 1371600"/>
                <a:gd name="connsiteX620" fmla="*/ 355378 w 1704975"/>
                <a:gd name="connsiteY620" fmla="*/ 1118902 h 1371600"/>
                <a:gd name="connsiteX621" fmla="*/ 315658 w 1704975"/>
                <a:gd name="connsiteY621" fmla="*/ 1135094 h 1371600"/>
                <a:gd name="connsiteX622" fmla="*/ 318040 w 1704975"/>
                <a:gd name="connsiteY622" fmla="*/ 1144429 h 1371600"/>
                <a:gd name="connsiteX623" fmla="*/ 313372 w 1704975"/>
                <a:gd name="connsiteY623" fmla="*/ 1146048 h 1371600"/>
                <a:gd name="connsiteX624" fmla="*/ 316230 w 1704975"/>
                <a:gd name="connsiteY624" fmla="*/ 1156716 h 1371600"/>
                <a:gd name="connsiteX625" fmla="*/ 320516 w 1704975"/>
                <a:gd name="connsiteY625" fmla="*/ 1155573 h 1371600"/>
                <a:gd name="connsiteX626" fmla="*/ 322326 w 1704975"/>
                <a:gd name="connsiteY626" fmla="*/ 1172909 h 1371600"/>
                <a:gd name="connsiteX627" fmla="*/ 327184 w 1704975"/>
                <a:gd name="connsiteY627" fmla="*/ 1172147 h 1371600"/>
                <a:gd name="connsiteX628" fmla="*/ 330613 w 1704975"/>
                <a:gd name="connsiteY628" fmla="*/ 1190816 h 1371600"/>
                <a:gd name="connsiteX629" fmla="*/ 340423 w 1704975"/>
                <a:gd name="connsiteY629" fmla="*/ 1189006 h 1371600"/>
                <a:gd name="connsiteX630" fmla="*/ 346424 w 1704975"/>
                <a:gd name="connsiteY630" fmla="*/ 1227773 h 1371600"/>
                <a:gd name="connsiteX631" fmla="*/ 332899 w 1704975"/>
                <a:gd name="connsiteY631" fmla="*/ 1230440 h 1371600"/>
                <a:gd name="connsiteX632" fmla="*/ 330137 w 1704975"/>
                <a:gd name="connsiteY632" fmla="*/ 1232154 h 1371600"/>
                <a:gd name="connsiteX633" fmla="*/ 330898 w 1704975"/>
                <a:gd name="connsiteY633" fmla="*/ 1236440 h 1371600"/>
                <a:gd name="connsiteX634" fmla="*/ 307181 w 1704975"/>
                <a:gd name="connsiteY634" fmla="*/ 1238345 h 1371600"/>
                <a:gd name="connsiteX635" fmla="*/ 306229 w 1704975"/>
                <a:gd name="connsiteY635" fmla="*/ 1241203 h 1371600"/>
                <a:gd name="connsiteX636" fmla="*/ 298228 w 1704975"/>
                <a:gd name="connsiteY636" fmla="*/ 1240822 h 1371600"/>
                <a:gd name="connsiteX637" fmla="*/ 298704 w 1704975"/>
                <a:gd name="connsiteY637" fmla="*/ 1242536 h 1371600"/>
                <a:gd name="connsiteX638" fmla="*/ 294037 w 1704975"/>
                <a:gd name="connsiteY638" fmla="*/ 1243870 h 1371600"/>
                <a:gd name="connsiteX639" fmla="*/ 290227 w 1704975"/>
                <a:gd name="connsiteY639" fmla="*/ 1242441 h 1371600"/>
                <a:gd name="connsiteX640" fmla="*/ 291560 w 1704975"/>
                <a:gd name="connsiteY640" fmla="*/ 1248061 h 1371600"/>
                <a:gd name="connsiteX641" fmla="*/ 287941 w 1704975"/>
                <a:gd name="connsiteY641" fmla="*/ 1251585 h 1371600"/>
                <a:gd name="connsiteX642" fmla="*/ 283845 w 1704975"/>
                <a:gd name="connsiteY642" fmla="*/ 1248918 h 1371600"/>
                <a:gd name="connsiteX643" fmla="*/ 279940 w 1704975"/>
                <a:gd name="connsiteY643" fmla="*/ 1250347 h 1371600"/>
                <a:gd name="connsiteX644" fmla="*/ 281178 w 1704975"/>
                <a:gd name="connsiteY644" fmla="*/ 1252918 h 1371600"/>
                <a:gd name="connsiteX645" fmla="*/ 264604 w 1704975"/>
                <a:gd name="connsiteY645" fmla="*/ 1259681 h 1371600"/>
                <a:gd name="connsiteX646" fmla="*/ 265366 w 1704975"/>
                <a:gd name="connsiteY646" fmla="*/ 1263110 h 1371600"/>
                <a:gd name="connsiteX647" fmla="*/ 244316 w 1704975"/>
                <a:gd name="connsiteY647" fmla="*/ 1264920 h 1371600"/>
                <a:gd name="connsiteX648" fmla="*/ 243840 w 1704975"/>
                <a:gd name="connsiteY648" fmla="*/ 1269301 h 1371600"/>
                <a:gd name="connsiteX649" fmla="*/ 237077 w 1704975"/>
                <a:gd name="connsiteY649" fmla="*/ 1269016 h 1371600"/>
                <a:gd name="connsiteX650" fmla="*/ 237172 w 1704975"/>
                <a:gd name="connsiteY650" fmla="*/ 1273969 h 1371600"/>
                <a:gd name="connsiteX651" fmla="*/ 226409 w 1704975"/>
                <a:gd name="connsiteY651" fmla="*/ 1282351 h 1371600"/>
                <a:gd name="connsiteX652" fmla="*/ 206978 w 1704975"/>
                <a:gd name="connsiteY652" fmla="*/ 1283113 h 1371600"/>
                <a:gd name="connsiteX653" fmla="*/ 200692 w 1704975"/>
                <a:gd name="connsiteY653" fmla="*/ 1285684 h 1371600"/>
                <a:gd name="connsiteX654" fmla="*/ 199454 w 1704975"/>
                <a:gd name="connsiteY654" fmla="*/ 1297591 h 1371600"/>
                <a:gd name="connsiteX655" fmla="*/ 192976 w 1704975"/>
                <a:gd name="connsiteY655" fmla="*/ 1299686 h 1371600"/>
                <a:gd name="connsiteX656" fmla="*/ 195643 w 1704975"/>
                <a:gd name="connsiteY656" fmla="*/ 1307116 h 1371600"/>
                <a:gd name="connsiteX657" fmla="*/ 190976 w 1704975"/>
                <a:gd name="connsiteY657" fmla="*/ 1309307 h 1371600"/>
                <a:gd name="connsiteX658" fmla="*/ 192881 w 1704975"/>
                <a:gd name="connsiteY658" fmla="*/ 1314069 h 1371600"/>
                <a:gd name="connsiteX659" fmla="*/ 187738 w 1704975"/>
                <a:gd name="connsiteY659" fmla="*/ 1315593 h 1371600"/>
                <a:gd name="connsiteX660" fmla="*/ 195739 w 1704975"/>
                <a:gd name="connsiteY660" fmla="*/ 1341787 h 1371600"/>
                <a:gd name="connsiteX661" fmla="*/ 188404 w 1704975"/>
                <a:gd name="connsiteY661" fmla="*/ 1345120 h 1371600"/>
                <a:gd name="connsiteX662" fmla="*/ 179927 w 1704975"/>
                <a:gd name="connsiteY662" fmla="*/ 1357408 h 1371600"/>
                <a:gd name="connsiteX663" fmla="*/ 179832 w 1704975"/>
                <a:gd name="connsiteY663" fmla="*/ 1353693 h 1371600"/>
                <a:gd name="connsiteX664" fmla="*/ 172879 w 1704975"/>
                <a:gd name="connsiteY664" fmla="*/ 1356741 h 1371600"/>
                <a:gd name="connsiteX665" fmla="*/ 170783 w 1704975"/>
                <a:gd name="connsiteY665" fmla="*/ 1352264 h 1371600"/>
                <a:gd name="connsiteX666" fmla="*/ 148780 w 1704975"/>
                <a:gd name="connsiteY666" fmla="*/ 1354645 h 1371600"/>
                <a:gd name="connsiteX667" fmla="*/ 141160 w 1704975"/>
                <a:gd name="connsiteY667" fmla="*/ 1341310 h 1371600"/>
                <a:gd name="connsiteX668" fmla="*/ 143923 w 1704975"/>
                <a:gd name="connsiteY668" fmla="*/ 1335310 h 1371600"/>
                <a:gd name="connsiteX669" fmla="*/ 142970 w 1704975"/>
                <a:gd name="connsiteY669" fmla="*/ 1329023 h 1371600"/>
                <a:gd name="connsiteX670" fmla="*/ 126397 w 1704975"/>
                <a:gd name="connsiteY670" fmla="*/ 1329976 h 1371600"/>
                <a:gd name="connsiteX671" fmla="*/ 108966 w 1704975"/>
                <a:gd name="connsiteY671" fmla="*/ 1312069 h 1371600"/>
                <a:gd name="connsiteX672" fmla="*/ 101822 w 1704975"/>
                <a:gd name="connsiteY672" fmla="*/ 1315784 h 1371600"/>
                <a:gd name="connsiteX673" fmla="*/ 90487 w 1704975"/>
                <a:gd name="connsiteY673" fmla="*/ 1316831 h 1371600"/>
                <a:gd name="connsiteX674" fmla="*/ 64675 w 1704975"/>
                <a:gd name="connsiteY674" fmla="*/ 1313021 h 1371600"/>
                <a:gd name="connsiteX675" fmla="*/ 62103 w 1704975"/>
                <a:gd name="connsiteY675" fmla="*/ 1304068 h 1371600"/>
                <a:gd name="connsiteX676" fmla="*/ 48482 w 1704975"/>
                <a:gd name="connsiteY676" fmla="*/ 1300543 h 1371600"/>
                <a:gd name="connsiteX677" fmla="*/ 27337 w 1704975"/>
                <a:gd name="connsiteY677" fmla="*/ 1302068 h 1371600"/>
                <a:gd name="connsiteX678" fmla="*/ 11430 w 1704975"/>
                <a:gd name="connsiteY678" fmla="*/ 1307878 h 1371600"/>
                <a:gd name="connsiteX679" fmla="*/ 1570672 w 1704975"/>
                <a:gd name="connsiteY679" fmla="*/ 510540 h 1371600"/>
                <a:gd name="connsiteX680" fmla="*/ 1564957 w 1704975"/>
                <a:gd name="connsiteY680" fmla="*/ 511683 h 1371600"/>
                <a:gd name="connsiteX681" fmla="*/ 1565243 w 1704975"/>
                <a:gd name="connsiteY681" fmla="*/ 516446 h 1371600"/>
                <a:gd name="connsiteX682" fmla="*/ 1570196 w 1704975"/>
                <a:gd name="connsiteY682" fmla="*/ 516255 h 1371600"/>
                <a:gd name="connsiteX683" fmla="*/ 1570672 w 1704975"/>
                <a:gd name="connsiteY683" fmla="*/ 510540 h 1371600"/>
                <a:gd name="connsiteX684" fmla="*/ 1570291 w 1704975"/>
                <a:gd name="connsiteY684" fmla="*/ 516350 h 1371600"/>
                <a:gd name="connsiteX685" fmla="*/ 1573054 w 1704975"/>
                <a:gd name="connsiteY685" fmla="*/ 517588 h 1371600"/>
                <a:gd name="connsiteX686" fmla="*/ 1574768 w 1704975"/>
                <a:gd name="connsiteY686" fmla="*/ 516922 h 1371600"/>
                <a:gd name="connsiteX687" fmla="*/ 1575435 w 1704975"/>
                <a:gd name="connsiteY687" fmla="*/ 517588 h 1371600"/>
                <a:gd name="connsiteX688" fmla="*/ 1576388 w 1704975"/>
                <a:gd name="connsiteY688" fmla="*/ 516826 h 1371600"/>
                <a:gd name="connsiteX689" fmla="*/ 1577435 w 1704975"/>
                <a:gd name="connsiteY689" fmla="*/ 517112 h 1371600"/>
                <a:gd name="connsiteX690" fmla="*/ 1578769 w 1704975"/>
                <a:gd name="connsiteY690" fmla="*/ 516541 h 1371600"/>
                <a:gd name="connsiteX691" fmla="*/ 1576578 w 1704975"/>
                <a:gd name="connsiteY691" fmla="*/ 514445 h 1371600"/>
                <a:gd name="connsiteX692" fmla="*/ 1570291 w 1704975"/>
                <a:gd name="connsiteY692" fmla="*/ 516350 h 1371600"/>
                <a:gd name="connsiteX693" fmla="*/ 1582864 w 1704975"/>
                <a:gd name="connsiteY693" fmla="*/ 514159 h 1371600"/>
                <a:gd name="connsiteX694" fmla="*/ 1581626 w 1704975"/>
                <a:gd name="connsiteY694" fmla="*/ 514350 h 1371600"/>
                <a:gd name="connsiteX695" fmla="*/ 1581150 w 1704975"/>
                <a:gd name="connsiteY695" fmla="*/ 515683 h 1371600"/>
                <a:gd name="connsiteX696" fmla="*/ 1580007 w 1704975"/>
                <a:gd name="connsiteY696" fmla="*/ 515398 h 1371600"/>
                <a:gd name="connsiteX697" fmla="*/ 1579435 w 1704975"/>
                <a:gd name="connsiteY697" fmla="*/ 516160 h 1371600"/>
                <a:gd name="connsiteX698" fmla="*/ 1578388 w 1704975"/>
                <a:gd name="connsiteY698" fmla="*/ 516826 h 1371600"/>
                <a:gd name="connsiteX699" fmla="*/ 1577149 w 1704975"/>
                <a:gd name="connsiteY699" fmla="*/ 517112 h 1371600"/>
                <a:gd name="connsiteX700" fmla="*/ 1576292 w 1704975"/>
                <a:gd name="connsiteY700" fmla="*/ 516922 h 1371600"/>
                <a:gd name="connsiteX701" fmla="*/ 1575816 w 1704975"/>
                <a:gd name="connsiteY701" fmla="*/ 517398 h 1371600"/>
                <a:gd name="connsiteX702" fmla="*/ 1581340 w 1704975"/>
                <a:gd name="connsiteY702" fmla="*/ 535114 h 1371600"/>
                <a:gd name="connsiteX703" fmla="*/ 1587246 w 1704975"/>
                <a:gd name="connsiteY703" fmla="*/ 526256 h 1371600"/>
                <a:gd name="connsiteX704" fmla="*/ 1585436 w 1704975"/>
                <a:gd name="connsiteY704" fmla="*/ 514826 h 1371600"/>
                <a:gd name="connsiteX705" fmla="*/ 1582864 w 1704975"/>
                <a:gd name="connsiteY705" fmla="*/ 514159 h 1371600"/>
                <a:gd name="connsiteX706" fmla="*/ 622649 w 1704975"/>
                <a:gd name="connsiteY706" fmla="*/ 106013 h 1371600"/>
                <a:gd name="connsiteX707" fmla="*/ 618649 w 1704975"/>
                <a:gd name="connsiteY707" fmla="*/ 114395 h 1371600"/>
                <a:gd name="connsiteX708" fmla="*/ 618077 w 1704975"/>
                <a:gd name="connsiteY708" fmla="*/ 123825 h 1371600"/>
                <a:gd name="connsiteX709" fmla="*/ 630746 w 1704975"/>
                <a:gd name="connsiteY709" fmla="*/ 124111 h 1371600"/>
                <a:gd name="connsiteX710" fmla="*/ 627412 w 1704975"/>
                <a:gd name="connsiteY710" fmla="*/ 104966 h 1371600"/>
                <a:gd name="connsiteX711" fmla="*/ 622649 w 1704975"/>
                <a:gd name="connsiteY711" fmla="*/ 106013 h 1371600"/>
                <a:gd name="connsiteX712" fmla="*/ 622744 w 1704975"/>
                <a:gd name="connsiteY712" fmla="*/ 105823 h 1371600"/>
                <a:gd name="connsiteX713" fmla="*/ 627412 w 1704975"/>
                <a:gd name="connsiteY713" fmla="*/ 104775 h 1371600"/>
                <a:gd name="connsiteX714" fmla="*/ 626840 w 1704975"/>
                <a:gd name="connsiteY714" fmla="*/ 101251 h 1371600"/>
                <a:gd name="connsiteX715" fmla="*/ 624745 w 1704975"/>
                <a:gd name="connsiteY715" fmla="*/ 100584 h 1371600"/>
                <a:gd name="connsiteX716" fmla="*/ 622744 w 1704975"/>
                <a:gd name="connsiteY716" fmla="*/ 105823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</a:cxnLst>
              <a:rect l="l" t="t" r="r" b="b"/>
              <a:pathLst>
                <a:path w="1704975" h="1371600">
                  <a:moveTo>
                    <a:pt x="1561052" y="465201"/>
                  </a:moveTo>
                  <a:lnTo>
                    <a:pt x="1564005" y="467296"/>
                  </a:lnTo>
                  <a:lnTo>
                    <a:pt x="1559052" y="465487"/>
                  </a:lnTo>
                  <a:lnTo>
                    <a:pt x="1561052" y="465201"/>
                  </a:lnTo>
                  <a:close/>
                  <a:moveTo>
                    <a:pt x="11430" y="1307878"/>
                  </a:moveTo>
                  <a:lnTo>
                    <a:pt x="9525" y="1301782"/>
                  </a:lnTo>
                  <a:lnTo>
                    <a:pt x="30004" y="1296543"/>
                  </a:lnTo>
                  <a:lnTo>
                    <a:pt x="28670" y="1276255"/>
                  </a:lnTo>
                  <a:lnTo>
                    <a:pt x="34290" y="1275778"/>
                  </a:lnTo>
                  <a:lnTo>
                    <a:pt x="31718" y="1255871"/>
                  </a:lnTo>
                  <a:lnTo>
                    <a:pt x="34290" y="1255014"/>
                  </a:lnTo>
                  <a:lnTo>
                    <a:pt x="27051" y="1227392"/>
                  </a:lnTo>
                  <a:lnTo>
                    <a:pt x="32766" y="1221105"/>
                  </a:lnTo>
                  <a:lnTo>
                    <a:pt x="27146" y="1210627"/>
                  </a:lnTo>
                  <a:lnTo>
                    <a:pt x="29813" y="1209389"/>
                  </a:lnTo>
                  <a:lnTo>
                    <a:pt x="30385" y="1197483"/>
                  </a:lnTo>
                  <a:lnTo>
                    <a:pt x="27241" y="1193197"/>
                  </a:lnTo>
                  <a:lnTo>
                    <a:pt x="35338" y="1187863"/>
                  </a:lnTo>
                  <a:lnTo>
                    <a:pt x="33242" y="1184910"/>
                  </a:lnTo>
                  <a:lnTo>
                    <a:pt x="34480" y="1175480"/>
                  </a:lnTo>
                  <a:lnTo>
                    <a:pt x="27527" y="1178909"/>
                  </a:lnTo>
                  <a:lnTo>
                    <a:pt x="21812" y="1168718"/>
                  </a:lnTo>
                  <a:lnTo>
                    <a:pt x="18383" y="1168527"/>
                  </a:lnTo>
                  <a:lnTo>
                    <a:pt x="14097" y="1158716"/>
                  </a:lnTo>
                  <a:lnTo>
                    <a:pt x="22383" y="1155287"/>
                  </a:lnTo>
                  <a:lnTo>
                    <a:pt x="21907" y="1150049"/>
                  </a:lnTo>
                  <a:lnTo>
                    <a:pt x="47530" y="1145286"/>
                  </a:lnTo>
                  <a:lnTo>
                    <a:pt x="76009" y="1133570"/>
                  </a:lnTo>
                  <a:lnTo>
                    <a:pt x="76962" y="1125569"/>
                  </a:lnTo>
                  <a:lnTo>
                    <a:pt x="79153" y="1125093"/>
                  </a:lnTo>
                  <a:lnTo>
                    <a:pt x="77533" y="1114806"/>
                  </a:lnTo>
                  <a:lnTo>
                    <a:pt x="83344" y="1110806"/>
                  </a:lnTo>
                  <a:lnTo>
                    <a:pt x="70675" y="1054418"/>
                  </a:lnTo>
                  <a:lnTo>
                    <a:pt x="61531" y="1058132"/>
                  </a:lnTo>
                  <a:lnTo>
                    <a:pt x="54292" y="1039749"/>
                  </a:lnTo>
                  <a:lnTo>
                    <a:pt x="60865" y="1033367"/>
                  </a:lnTo>
                  <a:lnTo>
                    <a:pt x="53245" y="1023461"/>
                  </a:lnTo>
                  <a:lnTo>
                    <a:pt x="55721" y="1022699"/>
                  </a:lnTo>
                  <a:lnTo>
                    <a:pt x="54102" y="1018127"/>
                  </a:lnTo>
                  <a:lnTo>
                    <a:pt x="51340" y="1018794"/>
                  </a:lnTo>
                  <a:lnTo>
                    <a:pt x="50292" y="996220"/>
                  </a:lnTo>
                  <a:lnTo>
                    <a:pt x="58007" y="994982"/>
                  </a:lnTo>
                  <a:lnTo>
                    <a:pt x="61531" y="987647"/>
                  </a:lnTo>
                  <a:lnTo>
                    <a:pt x="42577" y="903732"/>
                  </a:lnTo>
                  <a:lnTo>
                    <a:pt x="47149" y="902113"/>
                  </a:lnTo>
                  <a:lnTo>
                    <a:pt x="38671" y="876014"/>
                  </a:lnTo>
                  <a:lnTo>
                    <a:pt x="62579" y="865727"/>
                  </a:lnTo>
                  <a:lnTo>
                    <a:pt x="69723" y="874300"/>
                  </a:lnTo>
                  <a:lnTo>
                    <a:pt x="80772" y="872490"/>
                  </a:lnTo>
                  <a:lnTo>
                    <a:pt x="82677" y="869918"/>
                  </a:lnTo>
                  <a:lnTo>
                    <a:pt x="79057" y="871538"/>
                  </a:lnTo>
                  <a:lnTo>
                    <a:pt x="75914" y="865442"/>
                  </a:lnTo>
                  <a:lnTo>
                    <a:pt x="100965" y="850392"/>
                  </a:lnTo>
                  <a:lnTo>
                    <a:pt x="100489" y="837819"/>
                  </a:lnTo>
                  <a:lnTo>
                    <a:pt x="115443" y="843725"/>
                  </a:lnTo>
                  <a:lnTo>
                    <a:pt x="130778" y="840581"/>
                  </a:lnTo>
                  <a:lnTo>
                    <a:pt x="118967" y="810482"/>
                  </a:lnTo>
                  <a:lnTo>
                    <a:pt x="119062" y="802005"/>
                  </a:lnTo>
                  <a:lnTo>
                    <a:pt x="138970" y="804863"/>
                  </a:lnTo>
                  <a:lnTo>
                    <a:pt x="137922" y="791623"/>
                  </a:lnTo>
                  <a:lnTo>
                    <a:pt x="147256" y="792480"/>
                  </a:lnTo>
                  <a:lnTo>
                    <a:pt x="150114" y="785241"/>
                  </a:lnTo>
                  <a:lnTo>
                    <a:pt x="150781" y="777812"/>
                  </a:lnTo>
                  <a:lnTo>
                    <a:pt x="141065" y="777621"/>
                  </a:lnTo>
                  <a:lnTo>
                    <a:pt x="140303" y="766572"/>
                  </a:lnTo>
                  <a:lnTo>
                    <a:pt x="120300" y="763619"/>
                  </a:lnTo>
                  <a:lnTo>
                    <a:pt x="121444" y="713994"/>
                  </a:lnTo>
                  <a:lnTo>
                    <a:pt x="124587" y="713232"/>
                  </a:lnTo>
                  <a:lnTo>
                    <a:pt x="122206" y="704088"/>
                  </a:lnTo>
                  <a:lnTo>
                    <a:pt x="124587" y="700373"/>
                  </a:lnTo>
                  <a:lnTo>
                    <a:pt x="111633" y="661225"/>
                  </a:lnTo>
                  <a:lnTo>
                    <a:pt x="109252" y="645890"/>
                  </a:lnTo>
                  <a:lnTo>
                    <a:pt x="110204" y="643414"/>
                  </a:lnTo>
                  <a:lnTo>
                    <a:pt x="115729" y="642557"/>
                  </a:lnTo>
                  <a:lnTo>
                    <a:pt x="110014" y="642652"/>
                  </a:lnTo>
                  <a:lnTo>
                    <a:pt x="128016" y="639413"/>
                  </a:lnTo>
                  <a:lnTo>
                    <a:pt x="150495" y="629412"/>
                  </a:lnTo>
                  <a:lnTo>
                    <a:pt x="148875" y="619601"/>
                  </a:lnTo>
                  <a:lnTo>
                    <a:pt x="136303" y="614839"/>
                  </a:lnTo>
                  <a:lnTo>
                    <a:pt x="141351" y="582454"/>
                  </a:lnTo>
                  <a:lnTo>
                    <a:pt x="140494" y="565309"/>
                  </a:lnTo>
                  <a:lnTo>
                    <a:pt x="152686" y="566833"/>
                  </a:lnTo>
                  <a:lnTo>
                    <a:pt x="154686" y="529304"/>
                  </a:lnTo>
                  <a:lnTo>
                    <a:pt x="187071" y="527685"/>
                  </a:lnTo>
                  <a:lnTo>
                    <a:pt x="207454" y="534353"/>
                  </a:lnTo>
                  <a:lnTo>
                    <a:pt x="241078" y="529971"/>
                  </a:lnTo>
                  <a:lnTo>
                    <a:pt x="251460" y="525209"/>
                  </a:lnTo>
                  <a:lnTo>
                    <a:pt x="261556" y="524542"/>
                  </a:lnTo>
                  <a:lnTo>
                    <a:pt x="263271" y="534638"/>
                  </a:lnTo>
                  <a:lnTo>
                    <a:pt x="268796" y="536353"/>
                  </a:lnTo>
                  <a:lnTo>
                    <a:pt x="280606" y="549592"/>
                  </a:lnTo>
                  <a:lnTo>
                    <a:pt x="292703" y="550640"/>
                  </a:lnTo>
                  <a:lnTo>
                    <a:pt x="291846" y="513016"/>
                  </a:lnTo>
                  <a:lnTo>
                    <a:pt x="296132" y="478631"/>
                  </a:lnTo>
                  <a:lnTo>
                    <a:pt x="298609" y="479393"/>
                  </a:lnTo>
                  <a:lnTo>
                    <a:pt x="300228" y="470059"/>
                  </a:lnTo>
                  <a:lnTo>
                    <a:pt x="305467" y="470821"/>
                  </a:lnTo>
                  <a:lnTo>
                    <a:pt x="307657" y="463010"/>
                  </a:lnTo>
                  <a:lnTo>
                    <a:pt x="309562" y="463105"/>
                  </a:lnTo>
                  <a:lnTo>
                    <a:pt x="310324" y="454057"/>
                  </a:lnTo>
                  <a:lnTo>
                    <a:pt x="327469" y="455200"/>
                  </a:lnTo>
                  <a:lnTo>
                    <a:pt x="328136" y="449866"/>
                  </a:lnTo>
                  <a:lnTo>
                    <a:pt x="334423" y="450342"/>
                  </a:lnTo>
                  <a:lnTo>
                    <a:pt x="330613" y="473012"/>
                  </a:lnTo>
                  <a:lnTo>
                    <a:pt x="336613" y="474535"/>
                  </a:lnTo>
                  <a:lnTo>
                    <a:pt x="337566" y="450247"/>
                  </a:lnTo>
                  <a:lnTo>
                    <a:pt x="353092" y="450533"/>
                  </a:lnTo>
                  <a:lnTo>
                    <a:pt x="367189" y="455581"/>
                  </a:lnTo>
                  <a:lnTo>
                    <a:pt x="370046" y="439579"/>
                  </a:lnTo>
                  <a:lnTo>
                    <a:pt x="365569" y="433864"/>
                  </a:lnTo>
                  <a:lnTo>
                    <a:pt x="370713" y="434054"/>
                  </a:lnTo>
                  <a:lnTo>
                    <a:pt x="375190" y="401860"/>
                  </a:lnTo>
                  <a:lnTo>
                    <a:pt x="389382" y="405289"/>
                  </a:lnTo>
                  <a:lnTo>
                    <a:pt x="385477" y="387096"/>
                  </a:lnTo>
                  <a:lnTo>
                    <a:pt x="385096" y="368237"/>
                  </a:lnTo>
                  <a:lnTo>
                    <a:pt x="381476" y="348139"/>
                  </a:lnTo>
                  <a:lnTo>
                    <a:pt x="374428" y="349187"/>
                  </a:lnTo>
                  <a:lnTo>
                    <a:pt x="373189" y="340424"/>
                  </a:lnTo>
                  <a:lnTo>
                    <a:pt x="354997" y="345281"/>
                  </a:lnTo>
                  <a:lnTo>
                    <a:pt x="355854" y="336899"/>
                  </a:lnTo>
                  <a:lnTo>
                    <a:pt x="344614" y="338614"/>
                  </a:lnTo>
                  <a:lnTo>
                    <a:pt x="343662" y="328708"/>
                  </a:lnTo>
                  <a:lnTo>
                    <a:pt x="347091" y="322326"/>
                  </a:lnTo>
                  <a:lnTo>
                    <a:pt x="342043" y="322421"/>
                  </a:lnTo>
                  <a:lnTo>
                    <a:pt x="340709" y="314706"/>
                  </a:lnTo>
                  <a:lnTo>
                    <a:pt x="341471" y="309848"/>
                  </a:lnTo>
                  <a:lnTo>
                    <a:pt x="344996" y="309848"/>
                  </a:lnTo>
                  <a:lnTo>
                    <a:pt x="344710" y="305276"/>
                  </a:lnTo>
                  <a:lnTo>
                    <a:pt x="346424" y="305371"/>
                  </a:lnTo>
                  <a:lnTo>
                    <a:pt x="345853" y="286607"/>
                  </a:lnTo>
                  <a:lnTo>
                    <a:pt x="351091" y="282988"/>
                  </a:lnTo>
                  <a:lnTo>
                    <a:pt x="351758" y="276987"/>
                  </a:lnTo>
                  <a:lnTo>
                    <a:pt x="356235" y="276320"/>
                  </a:lnTo>
                  <a:lnTo>
                    <a:pt x="357664" y="269176"/>
                  </a:lnTo>
                  <a:lnTo>
                    <a:pt x="368808" y="258318"/>
                  </a:lnTo>
                  <a:lnTo>
                    <a:pt x="408146" y="249650"/>
                  </a:lnTo>
                  <a:lnTo>
                    <a:pt x="406432" y="234696"/>
                  </a:lnTo>
                  <a:lnTo>
                    <a:pt x="432625" y="238316"/>
                  </a:lnTo>
                  <a:lnTo>
                    <a:pt x="434816" y="227743"/>
                  </a:lnTo>
                  <a:lnTo>
                    <a:pt x="439198" y="227457"/>
                  </a:lnTo>
                  <a:lnTo>
                    <a:pt x="440150" y="207359"/>
                  </a:lnTo>
                  <a:lnTo>
                    <a:pt x="441960" y="207359"/>
                  </a:lnTo>
                  <a:lnTo>
                    <a:pt x="442436" y="203263"/>
                  </a:lnTo>
                  <a:lnTo>
                    <a:pt x="445484" y="203263"/>
                  </a:lnTo>
                  <a:lnTo>
                    <a:pt x="446246" y="194596"/>
                  </a:lnTo>
                  <a:lnTo>
                    <a:pt x="449294" y="194405"/>
                  </a:lnTo>
                  <a:lnTo>
                    <a:pt x="449008" y="187166"/>
                  </a:lnTo>
                  <a:lnTo>
                    <a:pt x="454628" y="186214"/>
                  </a:lnTo>
                  <a:lnTo>
                    <a:pt x="454438" y="178975"/>
                  </a:lnTo>
                  <a:lnTo>
                    <a:pt x="459581" y="177355"/>
                  </a:lnTo>
                  <a:lnTo>
                    <a:pt x="455390" y="167830"/>
                  </a:lnTo>
                  <a:lnTo>
                    <a:pt x="449771" y="169164"/>
                  </a:lnTo>
                  <a:lnTo>
                    <a:pt x="440150" y="153733"/>
                  </a:lnTo>
                  <a:lnTo>
                    <a:pt x="457771" y="145447"/>
                  </a:lnTo>
                  <a:lnTo>
                    <a:pt x="478155" y="142304"/>
                  </a:lnTo>
                  <a:lnTo>
                    <a:pt x="478536" y="146209"/>
                  </a:lnTo>
                  <a:lnTo>
                    <a:pt x="499872" y="144780"/>
                  </a:lnTo>
                  <a:lnTo>
                    <a:pt x="504539" y="142399"/>
                  </a:lnTo>
                  <a:lnTo>
                    <a:pt x="503587" y="133541"/>
                  </a:lnTo>
                  <a:lnTo>
                    <a:pt x="506635" y="133064"/>
                  </a:lnTo>
                  <a:lnTo>
                    <a:pt x="505301" y="127349"/>
                  </a:lnTo>
                  <a:lnTo>
                    <a:pt x="533400" y="117062"/>
                  </a:lnTo>
                  <a:lnTo>
                    <a:pt x="540544" y="119062"/>
                  </a:lnTo>
                  <a:lnTo>
                    <a:pt x="538353" y="116395"/>
                  </a:lnTo>
                  <a:lnTo>
                    <a:pt x="530828" y="116776"/>
                  </a:lnTo>
                  <a:lnTo>
                    <a:pt x="529685" y="111442"/>
                  </a:lnTo>
                  <a:lnTo>
                    <a:pt x="523208" y="109823"/>
                  </a:lnTo>
                  <a:lnTo>
                    <a:pt x="518922" y="81439"/>
                  </a:lnTo>
                  <a:lnTo>
                    <a:pt x="512540" y="76581"/>
                  </a:lnTo>
                  <a:lnTo>
                    <a:pt x="525208" y="65722"/>
                  </a:lnTo>
                  <a:lnTo>
                    <a:pt x="515112" y="63341"/>
                  </a:lnTo>
                  <a:lnTo>
                    <a:pt x="502539" y="52483"/>
                  </a:lnTo>
                  <a:lnTo>
                    <a:pt x="520160" y="47244"/>
                  </a:lnTo>
                  <a:lnTo>
                    <a:pt x="540448" y="34290"/>
                  </a:lnTo>
                  <a:lnTo>
                    <a:pt x="538829" y="9525"/>
                  </a:lnTo>
                  <a:lnTo>
                    <a:pt x="556546" y="12573"/>
                  </a:lnTo>
                  <a:lnTo>
                    <a:pt x="561594" y="16192"/>
                  </a:lnTo>
                  <a:lnTo>
                    <a:pt x="564166" y="22479"/>
                  </a:lnTo>
                  <a:lnTo>
                    <a:pt x="573405" y="22955"/>
                  </a:lnTo>
                  <a:lnTo>
                    <a:pt x="575119" y="26099"/>
                  </a:lnTo>
                  <a:lnTo>
                    <a:pt x="592836" y="30385"/>
                  </a:lnTo>
                  <a:lnTo>
                    <a:pt x="610171" y="39243"/>
                  </a:lnTo>
                  <a:lnTo>
                    <a:pt x="623602" y="50578"/>
                  </a:lnTo>
                  <a:lnTo>
                    <a:pt x="634460" y="47911"/>
                  </a:lnTo>
                  <a:lnTo>
                    <a:pt x="635698" y="53530"/>
                  </a:lnTo>
                  <a:lnTo>
                    <a:pt x="645033" y="56864"/>
                  </a:lnTo>
                  <a:lnTo>
                    <a:pt x="646271" y="65246"/>
                  </a:lnTo>
                  <a:lnTo>
                    <a:pt x="628745" y="63151"/>
                  </a:lnTo>
                  <a:lnTo>
                    <a:pt x="629602" y="78295"/>
                  </a:lnTo>
                  <a:lnTo>
                    <a:pt x="624935" y="100108"/>
                  </a:lnTo>
                  <a:lnTo>
                    <a:pt x="632841" y="102775"/>
                  </a:lnTo>
                  <a:lnTo>
                    <a:pt x="638175" y="101822"/>
                  </a:lnTo>
                  <a:lnTo>
                    <a:pt x="642747" y="100489"/>
                  </a:lnTo>
                  <a:lnTo>
                    <a:pt x="643699" y="96012"/>
                  </a:lnTo>
                  <a:lnTo>
                    <a:pt x="661892" y="100679"/>
                  </a:lnTo>
                  <a:lnTo>
                    <a:pt x="665512" y="125920"/>
                  </a:lnTo>
                  <a:lnTo>
                    <a:pt x="676370" y="123254"/>
                  </a:lnTo>
                  <a:lnTo>
                    <a:pt x="678847" y="129349"/>
                  </a:lnTo>
                  <a:lnTo>
                    <a:pt x="682371" y="157448"/>
                  </a:lnTo>
                  <a:lnTo>
                    <a:pt x="707803" y="154305"/>
                  </a:lnTo>
                  <a:lnTo>
                    <a:pt x="708279" y="161639"/>
                  </a:lnTo>
                  <a:lnTo>
                    <a:pt x="742379" y="159639"/>
                  </a:lnTo>
                  <a:lnTo>
                    <a:pt x="743236" y="173069"/>
                  </a:lnTo>
                  <a:lnTo>
                    <a:pt x="759714" y="168592"/>
                  </a:lnTo>
                  <a:lnTo>
                    <a:pt x="758380" y="170212"/>
                  </a:lnTo>
                  <a:lnTo>
                    <a:pt x="765619" y="176689"/>
                  </a:lnTo>
                  <a:lnTo>
                    <a:pt x="777716" y="163449"/>
                  </a:lnTo>
                  <a:lnTo>
                    <a:pt x="776573" y="166021"/>
                  </a:lnTo>
                  <a:lnTo>
                    <a:pt x="783812" y="168688"/>
                  </a:lnTo>
                  <a:lnTo>
                    <a:pt x="785527" y="180499"/>
                  </a:lnTo>
                  <a:lnTo>
                    <a:pt x="788098" y="183356"/>
                  </a:lnTo>
                  <a:lnTo>
                    <a:pt x="781240" y="178213"/>
                  </a:lnTo>
                  <a:lnTo>
                    <a:pt x="776764" y="182689"/>
                  </a:lnTo>
                  <a:lnTo>
                    <a:pt x="777049" y="186023"/>
                  </a:lnTo>
                  <a:lnTo>
                    <a:pt x="796957" y="211550"/>
                  </a:lnTo>
                  <a:lnTo>
                    <a:pt x="800100" y="210693"/>
                  </a:lnTo>
                  <a:lnTo>
                    <a:pt x="792956" y="240506"/>
                  </a:lnTo>
                  <a:lnTo>
                    <a:pt x="794861" y="244030"/>
                  </a:lnTo>
                  <a:lnTo>
                    <a:pt x="791337" y="246126"/>
                  </a:lnTo>
                  <a:lnTo>
                    <a:pt x="793432" y="247650"/>
                  </a:lnTo>
                  <a:lnTo>
                    <a:pt x="791337" y="249936"/>
                  </a:lnTo>
                  <a:lnTo>
                    <a:pt x="784669" y="251841"/>
                  </a:lnTo>
                  <a:lnTo>
                    <a:pt x="787908" y="256032"/>
                  </a:lnTo>
                  <a:lnTo>
                    <a:pt x="784765" y="265366"/>
                  </a:lnTo>
                  <a:lnTo>
                    <a:pt x="776288" y="263080"/>
                  </a:lnTo>
                  <a:lnTo>
                    <a:pt x="778764" y="271653"/>
                  </a:lnTo>
                  <a:lnTo>
                    <a:pt x="771620" y="275463"/>
                  </a:lnTo>
                  <a:lnTo>
                    <a:pt x="774382" y="278130"/>
                  </a:lnTo>
                  <a:lnTo>
                    <a:pt x="769048" y="290989"/>
                  </a:lnTo>
                  <a:lnTo>
                    <a:pt x="786955" y="297180"/>
                  </a:lnTo>
                  <a:lnTo>
                    <a:pt x="797147" y="303562"/>
                  </a:lnTo>
                  <a:lnTo>
                    <a:pt x="802386" y="291084"/>
                  </a:lnTo>
                  <a:lnTo>
                    <a:pt x="805339" y="292037"/>
                  </a:lnTo>
                  <a:lnTo>
                    <a:pt x="802672" y="298704"/>
                  </a:lnTo>
                  <a:lnTo>
                    <a:pt x="818007" y="305657"/>
                  </a:lnTo>
                  <a:lnTo>
                    <a:pt x="815816" y="309658"/>
                  </a:lnTo>
                  <a:lnTo>
                    <a:pt x="863346" y="323755"/>
                  </a:lnTo>
                  <a:lnTo>
                    <a:pt x="860393" y="334518"/>
                  </a:lnTo>
                  <a:lnTo>
                    <a:pt x="869061" y="336423"/>
                  </a:lnTo>
                  <a:lnTo>
                    <a:pt x="870109" y="331660"/>
                  </a:lnTo>
                  <a:lnTo>
                    <a:pt x="943642" y="354044"/>
                  </a:lnTo>
                  <a:lnTo>
                    <a:pt x="939355" y="375380"/>
                  </a:lnTo>
                  <a:lnTo>
                    <a:pt x="960501" y="380047"/>
                  </a:lnTo>
                  <a:lnTo>
                    <a:pt x="962787" y="357759"/>
                  </a:lnTo>
                  <a:lnTo>
                    <a:pt x="975455" y="359092"/>
                  </a:lnTo>
                  <a:lnTo>
                    <a:pt x="993838" y="327088"/>
                  </a:lnTo>
                  <a:lnTo>
                    <a:pt x="1011079" y="337566"/>
                  </a:lnTo>
                  <a:lnTo>
                    <a:pt x="1019461" y="337661"/>
                  </a:lnTo>
                  <a:lnTo>
                    <a:pt x="1024318" y="329755"/>
                  </a:lnTo>
                  <a:lnTo>
                    <a:pt x="1019461" y="322612"/>
                  </a:lnTo>
                  <a:lnTo>
                    <a:pt x="1044035" y="289370"/>
                  </a:lnTo>
                  <a:lnTo>
                    <a:pt x="1036320" y="284035"/>
                  </a:lnTo>
                  <a:lnTo>
                    <a:pt x="1041368" y="278987"/>
                  </a:lnTo>
                  <a:lnTo>
                    <a:pt x="1048226" y="281273"/>
                  </a:lnTo>
                  <a:lnTo>
                    <a:pt x="1054037" y="279273"/>
                  </a:lnTo>
                  <a:lnTo>
                    <a:pt x="1044512" y="264700"/>
                  </a:lnTo>
                  <a:lnTo>
                    <a:pt x="1054513" y="246316"/>
                  </a:lnTo>
                  <a:lnTo>
                    <a:pt x="1063752" y="250222"/>
                  </a:lnTo>
                  <a:lnTo>
                    <a:pt x="1065181" y="258223"/>
                  </a:lnTo>
                  <a:lnTo>
                    <a:pt x="1075277" y="259366"/>
                  </a:lnTo>
                  <a:lnTo>
                    <a:pt x="1076611" y="262985"/>
                  </a:lnTo>
                  <a:lnTo>
                    <a:pt x="1083183" y="264985"/>
                  </a:lnTo>
                  <a:lnTo>
                    <a:pt x="1088136" y="274987"/>
                  </a:lnTo>
                  <a:lnTo>
                    <a:pt x="1120521" y="294132"/>
                  </a:lnTo>
                  <a:lnTo>
                    <a:pt x="1115854" y="302038"/>
                  </a:lnTo>
                  <a:lnTo>
                    <a:pt x="1124998" y="306324"/>
                  </a:lnTo>
                  <a:lnTo>
                    <a:pt x="1131570" y="306324"/>
                  </a:lnTo>
                  <a:lnTo>
                    <a:pt x="1149096" y="324993"/>
                  </a:lnTo>
                  <a:lnTo>
                    <a:pt x="1165765" y="332422"/>
                  </a:lnTo>
                  <a:lnTo>
                    <a:pt x="1179005" y="332327"/>
                  </a:lnTo>
                  <a:lnTo>
                    <a:pt x="1185863" y="329184"/>
                  </a:lnTo>
                  <a:lnTo>
                    <a:pt x="1197007" y="310420"/>
                  </a:lnTo>
                  <a:lnTo>
                    <a:pt x="1217581" y="297847"/>
                  </a:lnTo>
                  <a:lnTo>
                    <a:pt x="1230535" y="271939"/>
                  </a:lnTo>
                  <a:lnTo>
                    <a:pt x="1241298" y="262033"/>
                  </a:lnTo>
                  <a:lnTo>
                    <a:pt x="1247775" y="244126"/>
                  </a:lnTo>
                  <a:lnTo>
                    <a:pt x="1242727" y="232505"/>
                  </a:lnTo>
                  <a:lnTo>
                    <a:pt x="1249966" y="211741"/>
                  </a:lnTo>
                  <a:lnTo>
                    <a:pt x="1238726" y="215741"/>
                  </a:lnTo>
                  <a:lnTo>
                    <a:pt x="1230249" y="215265"/>
                  </a:lnTo>
                  <a:lnTo>
                    <a:pt x="1234916" y="204025"/>
                  </a:lnTo>
                  <a:lnTo>
                    <a:pt x="1228915" y="202978"/>
                  </a:lnTo>
                  <a:lnTo>
                    <a:pt x="1221676" y="215741"/>
                  </a:lnTo>
                  <a:lnTo>
                    <a:pt x="1207103" y="219932"/>
                  </a:lnTo>
                  <a:lnTo>
                    <a:pt x="1205579" y="214884"/>
                  </a:lnTo>
                  <a:lnTo>
                    <a:pt x="1199102" y="217265"/>
                  </a:lnTo>
                  <a:lnTo>
                    <a:pt x="1188244" y="212026"/>
                  </a:lnTo>
                  <a:lnTo>
                    <a:pt x="1188053" y="206692"/>
                  </a:lnTo>
                  <a:lnTo>
                    <a:pt x="1195102" y="202597"/>
                  </a:lnTo>
                  <a:lnTo>
                    <a:pt x="1211104" y="201263"/>
                  </a:lnTo>
                  <a:lnTo>
                    <a:pt x="1210342" y="186309"/>
                  </a:lnTo>
                  <a:lnTo>
                    <a:pt x="1202626" y="177070"/>
                  </a:lnTo>
                  <a:lnTo>
                    <a:pt x="1201007" y="168402"/>
                  </a:lnTo>
                  <a:lnTo>
                    <a:pt x="1191577" y="158020"/>
                  </a:lnTo>
                  <a:lnTo>
                    <a:pt x="1192435" y="155638"/>
                  </a:lnTo>
                  <a:lnTo>
                    <a:pt x="1200055" y="149828"/>
                  </a:lnTo>
                  <a:lnTo>
                    <a:pt x="1207198" y="136398"/>
                  </a:lnTo>
                  <a:lnTo>
                    <a:pt x="1214247" y="133636"/>
                  </a:lnTo>
                  <a:lnTo>
                    <a:pt x="1228344" y="120777"/>
                  </a:lnTo>
                  <a:lnTo>
                    <a:pt x="1244060" y="137350"/>
                  </a:lnTo>
                  <a:lnTo>
                    <a:pt x="1260253" y="131350"/>
                  </a:lnTo>
                  <a:lnTo>
                    <a:pt x="1265206" y="138398"/>
                  </a:lnTo>
                  <a:lnTo>
                    <a:pt x="1272730" y="137636"/>
                  </a:lnTo>
                  <a:lnTo>
                    <a:pt x="1277017" y="146590"/>
                  </a:lnTo>
                  <a:lnTo>
                    <a:pt x="1273492" y="153543"/>
                  </a:lnTo>
                  <a:lnTo>
                    <a:pt x="1265491" y="159353"/>
                  </a:lnTo>
                  <a:lnTo>
                    <a:pt x="1244155" y="165925"/>
                  </a:lnTo>
                  <a:lnTo>
                    <a:pt x="1239298" y="174784"/>
                  </a:lnTo>
                  <a:lnTo>
                    <a:pt x="1257872" y="201739"/>
                  </a:lnTo>
                  <a:lnTo>
                    <a:pt x="1265206" y="197549"/>
                  </a:lnTo>
                  <a:lnTo>
                    <a:pt x="1273588" y="207645"/>
                  </a:lnTo>
                  <a:lnTo>
                    <a:pt x="1291304" y="198120"/>
                  </a:lnTo>
                  <a:lnTo>
                    <a:pt x="1302544" y="197739"/>
                  </a:lnTo>
                  <a:lnTo>
                    <a:pt x="1315974" y="202311"/>
                  </a:lnTo>
                  <a:lnTo>
                    <a:pt x="1314450" y="217741"/>
                  </a:lnTo>
                  <a:lnTo>
                    <a:pt x="1317498" y="219742"/>
                  </a:lnTo>
                  <a:lnTo>
                    <a:pt x="1316641" y="226314"/>
                  </a:lnTo>
                  <a:lnTo>
                    <a:pt x="1336453" y="226504"/>
                  </a:lnTo>
                  <a:lnTo>
                    <a:pt x="1338263" y="235267"/>
                  </a:lnTo>
                  <a:lnTo>
                    <a:pt x="1336643" y="250317"/>
                  </a:lnTo>
                  <a:lnTo>
                    <a:pt x="1329499" y="259175"/>
                  </a:lnTo>
                  <a:lnTo>
                    <a:pt x="1313879" y="266509"/>
                  </a:lnTo>
                  <a:lnTo>
                    <a:pt x="1316450" y="270129"/>
                  </a:lnTo>
                  <a:lnTo>
                    <a:pt x="1329499" y="279559"/>
                  </a:lnTo>
                  <a:lnTo>
                    <a:pt x="1333786" y="273939"/>
                  </a:lnTo>
                  <a:lnTo>
                    <a:pt x="1343501" y="271177"/>
                  </a:lnTo>
                  <a:lnTo>
                    <a:pt x="1343215" y="266795"/>
                  </a:lnTo>
                  <a:lnTo>
                    <a:pt x="1355503" y="276892"/>
                  </a:lnTo>
                  <a:lnTo>
                    <a:pt x="1364551" y="275654"/>
                  </a:lnTo>
                  <a:lnTo>
                    <a:pt x="1370552" y="279083"/>
                  </a:lnTo>
                  <a:lnTo>
                    <a:pt x="1375886" y="277654"/>
                  </a:lnTo>
                  <a:lnTo>
                    <a:pt x="1376648" y="280225"/>
                  </a:lnTo>
                  <a:lnTo>
                    <a:pt x="1384649" y="280035"/>
                  </a:lnTo>
                  <a:lnTo>
                    <a:pt x="1388555" y="275177"/>
                  </a:lnTo>
                  <a:lnTo>
                    <a:pt x="1390364" y="279083"/>
                  </a:lnTo>
                  <a:lnTo>
                    <a:pt x="1395222" y="273939"/>
                  </a:lnTo>
                  <a:lnTo>
                    <a:pt x="1400747" y="284035"/>
                  </a:lnTo>
                  <a:lnTo>
                    <a:pt x="1399604" y="289370"/>
                  </a:lnTo>
                  <a:lnTo>
                    <a:pt x="1405033" y="292703"/>
                  </a:lnTo>
                  <a:lnTo>
                    <a:pt x="1425892" y="287083"/>
                  </a:lnTo>
                  <a:lnTo>
                    <a:pt x="1423225" y="302704"/>
                  </a:lnTo>
                  <a:lnTo>
                    <a:pt x="1417510" y="313849"/>
                  </a:lnTo>
                  <a:lnTo>
                    <a:pt x="1413034" y="316611"/>
                  </a:lnTo>
                  <a:lnTo>
                    <a:pt x="1402080" y="321088"/>
                  </a:lnTo>
                  <a:lnTo>
                    <a:pt x="1394650" y="338709"/>
                  </a:lnTo>
                  <a:lnTo>
                    <a:pt x="1384744" y="346234"/>
                  </a:lnTo>
                  <a:lnTo>
                    <a:pt x="1391983" y="355283"/>
                  </a:lnTo>
                  <a:lnTo>
                    <a:pt x="1387792" y="359759"/>
                  </a:lnTo>
                  <a:lnTo>
                    <a:pt x="1385983" y="368903"/>
                  </a:lnTo>
                  <a:lnTo>
                    <a:pt x="1374839" y="384715"/>
                  </a:lnTo>
                  <a:lnTo>
                    <a:pt x="1368742" y="384715"/>
                  </a:lnTo>
                  <a:lnTo>
                    <a:pt x="1367695" y="391096"/>
                  </a:lnTo>
                  <a:lnTo>
                    <a:pt x="1363027" y="395002"/>
                  </a:lnTo>
                  <a:lnTo>
                    <a:pt x="1361980" y="412909"/>
                  </a:lnTo>
                  <a:lnTo>
                    <a:pt x="1357313" y="424910"/>
                  </a:lnTo>
                  <a:lnTo>
                    <a:pt x="1365409" y="426149"/>
                  </a:lnTo>
                  <a:lnTo>
                    <a:pt x="1376077" y="433007"/>
                  </a:lnTo>
                  <a:lnTo>
                    <a:pt x="1410557" y="433387"/>
                  </a:lnTo>
                  <a:lnTo>
                    <a:pt x="1427988" y="439769"/>
                  </a:lnTo>
                  <a:lnTo>
                    <a:pt x="1422654" y="447580"/>
                  </a:lnTo>
                  <a:lnTo>
                    <a:pt x="1430274" y="447675"/>
                  </a:lnTo>
                  <a:lnTo>
                    <a:pt x="1426559" y="452628"/>
                  </a:lnTo>
                  <a:lnTo>
                    <a:pt x="1425607" y="459391"/>
                  </a:lnTo>
                  <a:lnTo>
                    <a:pt x="1429702" y="469106"/>
                  </a:lnTo>
                  <a:lnTo>
                    <a:pt x="1421892" y="476631"/>
                  </a:lnTo>
                  <a:lnTo>
                    <a:pt x="1427512" y="483584"/>
                  </a:lnTo>
                  <a:lnTo>
                    <a:pt x="1431512" y="500825"/>
                  </a:lnTo>
                  <a:lnTo>
                    <a:pt x="1444180" y="498253"/>
                  </a:lnTo>
                  <a:lnTo>
                    <a:pt x="1450848" y="487680"/>
                  </a:lnTo>
                  <a:lnTo>
                    <a:pt x="1455896" y="487204"/>
                  </a:lnTo>
                  <a:lnTo>
                    <a:pt x="1460278" y="489109"/>
                  </a:lnTo>
                  <a:lnTo>
                    <a:pt x="1457801" y="498538"/>
                  </a:lnTo>
                  <a:lnTo>
                    <a:pt x="1472374" y="501967"/>
                  </a:lnTo>
                  <a:lnTo>
                    <a:pt x="1472660" y="498729"/>
                  </a:lnTo>
                  <a:lnTo>
                    <a:pt x="1477899" y="498062"/>
                  </a:lnTo>
                  <a:lnTo>
                    <a:pt x="1469898" y="481679"/>
                  </a:lnTo>
                  <a:lnTo>
                    <a:pt x="1494377" y="477964"/>
                  </a:lnTo>
                  <a:lnTo>
                    <a:pt x="1532287" y="457962"/>
                  </a:lnTo>
                  <a:lnTo>
                    <a:pt x="1539049" y="459010"/>
                  </a:lnTo>
                  <a:lnTo>
                    <a:pt x="1577149" y="473392"/>
                  </a:lnTo>
                  <a:lnTo>
                    <a:pt x="1580769" y="472630"/>
                  </a:lnTo>
                  <a:lnTo>
                    <a:pt x="1577912" y="491204"/>
                  </a:lnTo>
                  <a:lnTo>
                    <a:pt x="1581436" y="500443"/>
                  </a:lnTo>
                  <a:lnTo>
                    <a:pt x="1584007" y="500348"/>
                  </a:lnTo>
                  <a:lnTo>
                    <a:pt x="1586008" y="513588"/>
                  </a:lnTo>
                  <a:lnTo>
                    <a:pt x="1590580" y="513302"/>
                  </a:lnTo>
                  <a:lnTo>
                    <a:pt x="1592199" y="523494"/>
                  </a:lnTo>
                  <a:lnTo>
                    <a:pt x="1588960" y="525113"/>
                  </a:lnTo>
                  <a:lnTo>
                    <a:pt x="1592866" y="535591"/>
                  </a:lnTo>
                  <a:lnTo>
                    <a:pt x="1590675" y="538639"/>
                  </a:lnTo>
                  <a:lnTo>
                    <a:pt x="1594580" y="538353"/>
                  </a:lnTo>
                  <a:lnTo>
                    <a:pt x="1601819" y="544449"/>
                  </a:lnTo>
                  <a:lnTo>
                    <a:pt x="1607439" y="530066"/>
                  </a:lnTo>
                  <a:lnTo>
                    <a:pt x="1644587" y="540829"/>
                  </a:lnTo>
                  <a:lnTo>
                    <a:pt x="1648587" y="552164"/>
                  </a:lnTo>
                  <a:lnTo>
                    <a:pt x="1646968" y="562166"/>
                  </a:lnTo>
                  <a:lnTo>
                    <a:pt x="1649539" y="573024"/>
                  </a:lnTo>
                  <a:lnTo>
                    <a:pt x="1648777" y="580454"/>
                  </a:lnTo>
                  <a:lnTo>
                    <a:pt x="1640681" y="593693"/>
                  </a:lnTo>
                  <a:lnTo>
                    <a:pt x="1649539" y="593598"/>
                  </a:lnTo>
                  <a:lnTo>
                    <a:pt x="1654207" y="610171"/>
                  </a:lnTo>
                  <a:lnTo>
                    <a:pt x="1656016" y="619411"/>
                  </a:lnTo>
                  <a:lnTo>
                    <a:pt x="1652778" y="638366"/>
                  </a:lnTo>
                  <a:lnTo>
                    <a:pt x="1694116" y="644938"/>
                  </a:lnTo>
                  <a:lnTo>
                    <a:pt x="1692307" y="657606"/>
                  </a:lnTo>
                  <a:lnTo>
                    <a:pt x="1664780" y="657034"/>
                  </a:lnTo>
                  <a:lnTo>
                    <a:pt x="1665732" y="667988"/>
                  </a:lnTo>
                  <a:lnTo>
                    <a:pt x="1661827" y="672275"/>
                  </a:lnTo>
                  <a:lnTo>
                    <a:pt x="1662208" y="676751"/>
                  </a:lnTo>
                  <a:lnTo>
                    <a:pt x="1674209" y="680752"/>
                  </a:lnTo>
                  <a:lnTo>
                    <a:pt x="1678210" y="690086"/>
                  </a:lnTo>
                  <a:lnTo>
                    <a:pt x="1671447" y="709993"/>
                  </a:lnTo>
                  <a:lnTo>
                    <a:pt x="1667542" y="717899"/>
                  </a:lnTo>
                  <a:lnTo>
                    <a:pt x="1665446" y="717233"/>
                  </a:lnTo>
                  <a:lnTo>
                    <a:pt x="1659636" y="733044"/>
                  </a:lnTo>
                  <a:lnTo>
                    <a:pt x="1648587" y="730853"/>
                  </a:lnTo>
                  <a:lnTo>
                    <a:pt x="1647539" y="735425"/>
                  </a:lnTo>
                  <a:lnTo>
                    <a:pt x="1643729" y="733711"/>
                  </a:lnTo>
                  <a:lnTo>
                    <a:pt x="1643824" y="735425"/>
                  </a:lnTo>
                  <a:lnTo>
                    <a:pt x="1602676" y="740950"/>
                  </a:lnTo>
                  <a:lnTo>
                    <a:pt x="1605629" y="747713"/>
                  </a:lnTo>
                  <a:lnTo>
                    <a:pt x="1608582" y="746950"/>
                  </a:lnTo>
                  <a:lnTo>
                    <a:pt x="1610201" y="756761"/>
                  </a:lnTo>
                  <a:lnTo>
                    <a:pt x="1611916" y="756190"/>
                  </a:lnTo>
                  <a:lnTo>
                    <a:pt x="1619059" y="772287"/>
                  </a:lnTo>
                  <a:lnTo>
                    <a:pt x="1625441" y="779812"/>
                  </a:lnTo>
                  <a:lnTo>
                    <a:pt x="1629442" y="810959"/>
                  </a:lnTo>
                  <a:lnTo>
                    <a:pt x="1638872" y="810768"/>
                  </a:lnTo>
                  <a:lnTo>
                    <a:pt x="1638109" y="826579"/>
                  </a:lnTo>
                  <a:lnTo>
                    <a:pt x="1645253" y="823436"/>
                  </a:lnTo>
                  <a:lnTo>
                    <a:pt x="1645920" y="835438"/>
                  </a:lnTo>
                  <a:lnTo>
                    <a:pt x="1641824" y="862965"/>
                  </a:lnTo>
                  <a:lnTo>
                    <a:pt x="1646872" y="862393"/>
                  </a:lnTo>
                  <a:lnTo>
                    <a:pt x="1642015" y="887825"/>
                  </a:lnTo>
                  <a:lnTo>
                    <a:pt x="1659064" y="896588"/>
                  </a:lnTo>
                  <a:lnTo>
                    <a:pt x="1658779" y="899160"/>
                  </a:lnTo>
                  <a:lnTo>
                    <a:pt x="1663637" y="899636"/>
                  </a:lnTo>
                  <a:lnTo>
                    <a:pt x="1663446" y="901732"/>
                  </a:lnTo>
                  <a:lnTo>
                    <a:pt x="1681829" y="908304"/>
                  </a:lnTo>
                  <a:lnTo>
                    <a:pt x="1698784" y="906399"/>
                  </a:lnTo>
                  <a:lnTo>
                    <a:pt x="1700308" y="915638"/>
                  </a:lnTo>
                  <a:lnTo>
                    <a:pt x="1686497" y="919353"/>
                  </a:lnTo>
                  <a:lnTo>
                    <a:pt x="1689735" y="941737"/>
                  </a:lnTo>
                  <a:lnTo>
                    <a:pt x="1624108" y="957453"/>
                  </a:lnTo>
                  <a:lnTo>
                    <a:pt x="1596866" y="976789"/>
                  </a:lnTo>
                  <a:lnTo>
                    <a:pt x="1565624" y="990409"/>
                  </a:lnTo>
                  <a:lnTo>
                    <a:pt x="1564291" y="985838"/>
                  </a:lnTo>
                  <a:lnTo>
                    <a:pt x="1560195" y="983933"/>
                  </a:lnTo>
                  <a:lnTo>
                    <a:pt x="1553718" y="981456"/>
                  </a:lnTo>
                  <a:lnTo>
                    <a:pt x="1546955" y="982504"/>
                  </a:lnTo>
                  <a:lnTo>
                    <a:pt x="1548384" y="959263"/>
                  </a:lnTo>
                  <a:lnTo>
                    <a:pt x="1551051" y="959072"/>
                  </a:lnTo>
                  <a:lnTo>
                    <a:pt x="1549146" y="930974"/>
                  </a:lnTo>
                  <a:lnTo>
                    <a:pt x="1522190" y="932402"/>
                  </a:lnTo>
                  <a:lnTo>
                    <a:pt x="1518285" y="927735"/>
                  </a:lnTo>
                  <a:lnTo>
                    <a:pt x="1514951" y="929450"/>
                  </a:lnTo>
                  <a:lnTo>
                    <a:pt x="1508189" y="909447"/>
                  </a:lnTo>
                  <a:lnTo>
                    <a:pt x="1504188" y="909923"/>
                  </a:lnTo>
                  <a:lnTo>
                    <a:pt x="1504283" y="907447"/>
                  </a:lnTo>
                  <a:lnTo>
                    <a:pt x="1492472" y="906971"/>
                  </a:lnTo>
                  <a:lnTo>
                    <a:pt x="1491139" y="916305"/>
                  </a:lnTo>
                  <a:lnTo>
                    <a:pt x="1485614" y="915353"/>
                  </a:lnTo>
                  <a:lnTo>
                    <a:pt x="1482090" y="941356"/>
                  </a:lnTo>
                  <a:lnTo>
                    <a:pt x="1483519" y="950214"/>
                  </a:lnTo>
                  <a:lnTo>
                    <a:pt x="1468469" y="955929"/>
                  </a:lnTo>
                  <a:lnTo>
                    <a:pt x="1469231" y="961739"/>
                  </a:lnTo>
                  <a:lnTo>
                    <a:pt x="1450753" y="966978"/>
                  </a:lnTo>
                  <a:lnTo>
                    <a:pt x="1446371" y="954881"/>
                  </a:lnTo>
                  <a:lnTo>
                    <a:pt x="1420939" y="962311"/>
                  </a:lnTo>
                  <a:lnTo>
                    <a:pt x="1414367" y="947071"/>
                  </a:lnTo>
                  <a:lnTo>
                    <a:pt x="1409129" y="948880"/>
                  </a:lnTo>
                  <a:lnTo>
                    <a:pt x="1394746" y="943070"/>
                  </a:lnTo>
                  <a:lnTo>
                    <a:pt x="1393984" y="946309"/>
                  </a:lnTo>
                  <a:lnTo>
                    <a:pt x="1347597" y="956120"/>
                  </a:lnTo>
                  <a:lnTo>
                    <a:pt x="1348264" y="959263"/>
                  </a:lnTo>
                  <a:lnTo>
                    <a:pt x="1333690" y="957453"/>
                  </a:lnTo>
                  <a:lnTo>
                    <a:pt x="1333500" y="955738"/>
                  </a:lnTo>
                  <a:lnTo>
                    <a:pt x="1323308" y="956024"/>
                  </a:lnTo>
                  <a:lnTo>
                    <a:pt x="1293876" y="962120"/>
                  </a:lnTo>
                  <a:lnTo>
                    <a:pt x="1273969" y="963835"/>
                  </a:lnTo>
                  <a:lnTo>
                    <a:pt x="1273397" y="961834"/>
                  </a:lnTo>
                  <a:lnTo>
                    <a:pt x="1254538" y="965168"/>
                  </a:lnTo>
                  <a:lnTo>
                    <a:pt x="1254823" y="961739"/>
                  </a:lnTo>
                  <a:lnTo>
                    <a:pt x="1248823" y="961549"/>
                  </a:lnTo>
                  <a:lnTo>
                    <a:pt x="1233488" y="966025"/>
                  </a:lnTo>
                  <a:lnTo>
                    <a:pt x="1233392" y="958691"/>
                  </a:lnTo>
                  <a:lnTo>
                    <a:pt x="1227106" y="959644"/>
                  </a:lnTo>
                  <a:lnTo>
                    <a:pt x="1228344" y="954214"/>
                  </a:lnTo>
                  <a:lnTo>
                    <a:pt x="1211485" y="954976"/>
                  </a:lnTo>
                  <a:lnTo>
                    <a:pt x="1203389" y="952309"/>
                  </a:lnTo>
                  <a:lnTo>
                    <a:pt x="1196245" y="954500"/>
                  </a:lnTo>
                  <a:lnTo>
                    <a:pt x="1195388" y="951738"/>
                  </a:lnTo>
                  <a:lnTo>
                    <a:pt x="1176338" y="954405"/>
                  </a:lnTo>
                  <a:lnTo>
                    <a:pt x="1175956" y="950690"/>
                  </a:lnTo>
                  <a:lnTo>
                    <a:pt x="1161002" y="954310"/>
                  </a:lnTo>
                  <a:lnTo>
                    <a:pt x="1156525" y="951071"/>
                  </a:lnTo>
                  <a:lnTo>
                    <a:pt x="1150430" y="951167"/>
                  </a:lnTo>
                  <a:lnTo>
                    <a:pt x="1148048" y="942022"/>
                  </a:lnTo>
                  <a:lnTo>
                    <a:pt x="1133475" y="942975"/>
                  </a:lnTo>
                  <a:lnTo>
                    <a:pt x="1131760" y="951071"/>
                  </a:lnTo>
                  <a:lnTo>
                    <a:pt x="1124712" y="953548"/>
                  </a:lnTo>
                  <a:lnTo>
                    <a:pt x="1085374" y="954881"/>
                  </a:lnTo>
                  <a:lnTo>
                    <a:pt x="1083755" y="945928"/>
                  </a:lnTo>
                  <a:lnTo>
                    <a:pt x="1070039" y="948118"/>
                  </a:lnTo>
                  <a:lnTo>
                    <a:pt x="1065181" y="931926"/>
                  </a:lnTo>
                  <a:lnTo>
                    <a:pt x="1033272" y="940879"/>
                  </a:lnTo>
                  <a:lnTo>
                    <a:pt x="985552" y="947928"/>
                  </a:lnTo>
                  <a:lnTo>
                    <a:pt x="942784" y="943737"/>
                  </a:lnTo>
                  <a:lnTo>
                    <a:pt x="915067" y="946499"/>
                  </a:lnTo>
                  <a:lnTo>
                    <a:pt x="916686" y="959358"/>
                  </a:lnTo>
                  <a:lnTo>
                    <a:pt x="913066" y="959739"/>
                  </a:lnTo>
                  <a:lnTo>
                    <a:pt x="914686" y="965359"/>
                  </a:lnTo>
                  <a:lnTo>
                    <a:pt x="905542" y="990886"/>
                  </a:lnTo>
                  <a:lnTo>
                    <a:pt x="911066" y="1020794"/>
                  </a:lnTo>
                  <a:lnTo>
                    <a:pt x="905923" y="1023652"/>
                  </a:lnTo>
                  <a:lnTo>
                    <a:pt x="905065" y="1054894"/>
                  </a:lnTo>
                  <a:lnTo>
                    <a:pt x="906875" y="1055180"/>
                  </a:lnTo>
                  <a:lnTo>
                    <a:pt x="913162" y="1097090"/>
                  </a:lnTo>
                  <a:lnTo>
                    <a:pt x="913924" y="1099566"/>
                  </a:lnTo>
                  <a:lnTo>
                    <a:pt x="916210" y="1097375"/>
                  </a:lnTo>
                  <a:lnTo>
                    <a:pt x="918115" y="1109282"/>
                  </a:lnTo>
                  <a:lnTo>
                    <a:pt x="932879" y="1114520"/>
                  </a:lnTo>
                  <a:lnTo>
                    <a:pt x="930497" y="1131284"/>
                  </a:lnTo>
                  <a:lnTo>
                    <a:pt x="922591" y="1152620"/>
                  </a:lnTo>
                  <a:lnTo>
                    <a:pt x="926878" y="1156621"/>
                  </a:lnTo>
                  <a:lnTo>
                    <a:pt x="926116" y="1164050"/>
                  </a:lnTo>
                  <a:lnTo>
                    <a:pt x="924115" y="1164622"/>
                  </a:lnTo>
                  <a:lnTo>
                    <a:pt x="928116" y="1176052"/>
                  </a:lnTo>
                  <a:lnTo>
                    <a:pt x="939927" y="1194530"/>
                  </a:lnTo>
                  <a:lnTo>
                    <a:pt x="943070" y="1206722"/>
                  </a:lnTo>
                  <a:lnTo>
                    <a:pt x="949833" y="1206246"/>
                  </a:lnTo>
                  <a:lnTo>
                    <a:pt x="951929" y="1203865"/>
                  </a:lnTo>
                  <a:lnTo>
                    <a:pt x="953929" y="1208723"/>
                  </a:lnTo>
                  <a:lnTo>
                    <a:pt x="955167" y="1227582"/>
                  </a:lnTo>
                  <a:lnTo>
                    <a:pt x="947928" y="1227868"/>
                  </a:lnTo>
                  <a:lnTo>
                    <a:pt x="947071" y="1246156"/>
                  </a:lnTo>
                  <a:lnTo>
                    <a:pt x="980504" y="1255967"/>
                  </a:lnTo>
                  <a:lnTo>
                    <a:pt x="981456" y="1264444"/>
                  </a:lnTo>
                  <a:lnTo>
                    <a:pt x="955262" y="1280255"/>
                  </a:lnTo>
                  <a:lnTo>
                    <a:pt x="953548" y="1272445"/>
                  </a:lnTo>
                  <a:lnTo>
                    <a:pt x="948023" y="1273016"/>
                  </a:lnTo>
                  <a:lnTo>
                    <a:pt x="945928" y="1263491"/>
                  </a:lnTo>
                  <a:lnTo>
                    <a:pt x="944118" y="1264063"/>
                  </a:lnTo>
                  <a:lnTo>
                    <a:pt x="944404" y="1265968"/>
                  </a:lnTo>
                  <a:lnTo>
                    <a:pt x="934402" y="1270254"/>
                  </a:lnTo>
                  <a:lnTo>
                    <a:pt x="937736" y="1279493"/>
                  </a:lnTo>
                  <a:lnTo>
                    <a:pt x="934879" y="1280065"/>
                  </a:lnTo>
                  <a:lnTo>
                    <a:pt x="935355" y="1285875"/>
                  </a:lnTo>
                  <a:lnTo>
                    <a:pt x="924973" y="1286827"/>
                  </a:lnTo>
                  <a:lnTo>
                    <a:pt x="923734" y="1292924"/>
                  </a:lnTo>
                  <a:lnTo>
                    <a:pt x="882301" y="1298829"/>
                  </a:lnTo>
                  <a:lnTo>
                    <a:pt x="864775" y="1289114"/>
                  </a:lnTo>
                  <a:lnTo>
                    <a:pt x="853630" y="1320641"/>
                  </a:lnTo>
                  <a:lnTo>
                    <a:pt x="851916" y="1325785"/>
                  </a:lnTo>
                  <a:lnTo>
                    <a:pt x="807529" y="1328166"/>
                  </a:lnTo>
                  <a:lnTo>
                    <a:pt x="783050" y="1325309"/>
                  </a:lnTo>
                  <a:lnTo>
                    <a:pt x="792385" y="1329785"/>
                  </a:lnTo>
                  <a:lnTo>
                    <a:pt x="796576" y="1337024"/>
                  </a:lnTo>
                  <a:lnTo>
                    <a:pt x="769144" y="1342644"/>
                  </a:lnTo>
                  <a:lnTo>
                    <a:pt x="770858" y="1356932"/>
                  </a:lnTo>
                  <a:lnTo>
                    <a:pt x="726186" y="1365980"/>
                  </a:lnTo>
                  <a:lnTo>
                    <a:pt x="720662" y="1350455"/>
                  </a:lnTo>
                  <a:lnTo>
                    <a:pt x="728281" y="1348454"/>
                  </a:lnTo>
                  <a:lnTo>
                    <a:pt x="727043" y="1344549"/>
                  </a:lnTo>
                  <a:lnTo>
                    <a:pt x="734377" y="1342358"/>
                  </a:lnTo>
                  <a:lnTo>
                    <a:pt x="727424" y="1307497"/>
                  </a:lnTo>
                  <a:lnTo>
                    <a:pt x="715804" y="1305401"/>
                  </a:lnTo>
                  <a:lnTo>
                    <a:pt x="693801" y="1273683"/>
                  </a:lnTo>
                  <a:lnTo>
                    <a:pt x="690658" y="1270730"/>
                  </a:lnTo>
                  <a:lnTo>
                    <a:pt x="688562" y="1272635"/>
                  </a:lnTo>
                  <a:lnTo>
                    <a:pt x="686943" y="1271111"/>
                  </a:lnTo>
                  <a:lnTo>
                    <a:pt x="677894" y="1257300"/>
                  </a:lnTo>
                  <a:lnTo>
                    <a:pt x="662464" y="1259967"/>
                  </a:lnTo>
                  <a:lnTo>
                    <a:pt x="657606" y="1221105"/>
                  </a:lnTo>
                  <a:lnTo>
                    <a:pt x="650272" y="1190053"/>
                  </a:lnTo>
                  <a:lnTo>
                    <a:pt x="650557" y="1179005"/>
                  </a:lnTo>
                  <a:lnTo>
                    <a:pt x="637699" y="1181386"/>
                  </a:lnTo>
                  <a:lnTo>
                    <a:pt x="637889" y="1183576"/>
                  </a:lnTo>
                  <a:lnTo>
                    <a:pt x="623697" y="1184815"/>
                  </a:lnTo>
                  <a:lnTo>
                    <a:pt x="637699" y="1146810"/>
                  </a:lnTo>
                  <a:lnTo>
                    <a:pt x="625792" y="1143952"/>
                  </a:lnTo>
                  <a:lnTo>
                    <a:pt x="626745" y="1132427"/>
                  </a:lnTo>
                  <a:lnTo>
                    <a:pt x="632269" y="1123759"/>
                  </a:lnTo>
                  <a:lnTo>
                    <a:pt x="614077" y="1126522"/>
                  </a:lnTo>
                  <a:lnTo>
                    <a:pt x="604456" y="1124141"/>
                  </a:lnTo>
                  <a:lnTo>
                    <a:pt x="595693" y="1108996"/>
                  </a:lnTo>
                  <a:lnTo>
                    <a:pt x="597789" y="1098042"/>
                  </a:lnTo>
                  <a:lnTo>
                    <a:pt x="603885" y="1088231"/>
                  </a:lnTo>
                  <a:lnTo>
                    <a:pt x="579787" y="1084517"/>
                  </a:lnTo>
                  <a:lnTo>
                    <a:pt x="580358" y="1080230"/>
                  </a:lnTo>
                  <a:lnTo>
                    <a:pt x="575119" y="1079944"/>
                  </a:lnTo>
                  <a:lnTo>
                    <a:pt x="574738" y="1072515"/>
                  </a:lnTo>
                  <a:lnTo>
                    <a:pt x="561499" y="1072229"/>
                  </a:lnTo>
                  <a:lnTo>
                    <a:pt x="562165" y="1063847"/>
                  </a:lnTo>
                  <a:lnTo>
                    <a:pt x="507587" y="1074706"/>
                  </a:lnTo>
                  <a:lnTo>
                    <a:pt x="506730" y="1064514"/>
                  </a:lnTo>
                  <a:lnTo>
                    <a:pt x="499205" y="1064514"/>
                  </a:lnTo>
                  <a:lnTo>
                    <a:pt x="493014" y="1128712"/>
                  </a:lnTo>
                  <a:lnTo>
                    <a:pt x="483870" y="1125665"/>
                  </a:lnTo>
                  <a:lnTo>
                    <a:pt x="483298" y="1135285"/>
                  </a:lnTo>
                  <a:lnTo>
                    <a:pt x="480631" y="1135951"/>
                  </a:lnTo>
                  <a:lnTo>
                    <a:pt x="480250" y="1138904"/>
                  </a:lnTo>
                  <a:lnTo>
                    <a:pt x="473583" y="1138618"/>
                  </a:lnTo>
                  <a:lnTo>
                    <a:pt x="473773" y="1131951"/>
                  </a:lnTo>
                  <a:lnTo>
                    <a:pt x="468344" y="1126998"/>
                  </a:lnTo>
                  <a:lnTo>
                    <a:pt x="459105" y="1124712"/>
                  </a:lnTo>
                  <a:lnTo>
                    <a:pt x="453580" y="1120235"/>
                  </a:lnTo>
                  <a:lnTo>
                    <a:pt x="446532" y="1120521"/>
                  </a:lnTo>
                  <a:lnTo>
                    <a:pt x="446532" y="1123759"/>
                  </a:lnTo>
                  <a:lnTo>
                    <a:pt x="443579" y="1124902"/>
                  </a:lnTo>
                  <a:lnTo>
                    <a:pt x="443960" y="1138714"/>
                  </a:lnTo>
                  <a:lnTo>
                    <a:pt x="440817" y="1144905"/>
                  </a:lnTo>
                  <a:lnTo>
                    <a:pt x="435673" y="1151668"/>
                  </a:lnTo>
                  <a:lnTo>
                    <a:pt x="425672" y="1156049"/>
                  </a:lnTo>
                  <a:lnTo>
                    <a:pt x="413004" y="1153859"/>
                  </a:lnTo>
                  <a:lnTo>
                    <a:pt x="410623" y="1149477"/>
                  </a:lnTo>
                  <a:lnTo>
                    <a:pt x="404717" y="1152430"/>
                  </a:lnTo>
                  <a:lnTo>
                    <a:pt x="377571" y="1152334"/>
                  </a:lnTo>
                  <a:lnTo>
                    <a:pt x="369189" y="1157478"/>
                  </a:lnTo>
                  <a:lnTo>
                    <a:pt x="360902" y="1158621"/>
                  </a:lnTo>
                  <a:lnTo>
                    <a:pt x="355378" y="1118902"/>
                  </a:lnTo>
                  <a:lnTo>
                    <a:pt x="315658" y="1135094"/>
                  </a:lnTo>
                  <a:lnTo>
                    <a:pt x="318040" y="1144429"/>
                  </a:lnTo>
                  <a:lnTo>
                    <a:pt x="313372" y="1146048"/>
                  </a:lnTo>
                  <a:lnTo>
                    <a:pt x="316230" y="1156716"/>
                  </a:lnTo>
                  <a:lnTo>
                    <a:pt x="320516" y="1155573"/>
                  </a:lnTo>
                  <a:lnTo>
                    <a:pt x="322326" y="1172909"/>
                  </a:lnTo>
                  <a:lnTo>
                    <a:pt x="327184" y="1172147"/>
                  </a:lnTo>
                  <a:lnTo>
                    <a:pt x="330613" y="1190816"/>
                  </a:lnTo>
                  <a:lnTo>
                    <a:pt x="340423" y="1189006"/>
                  </a:lnTo>
                  <a:lnTo>
                    <a:pt x="346424" y="1227773"/>
                  </a:lnTo>
                  <a:lnTo>
                    <a:pt x="332899" y="1230440"/>
                  </a:lnTo>
                  <a:lnTo>
                    <a:pt x="330137" y="1232154"/>
                  </a:lnTo>
                  <a:lnTo>
                    <a:pt x="330898" y="1236440"/>
                  </a:lnTo>
                  <a:lnTo>
                    <a:pt x="307181" y="1238345"/>
                  </a:lnTo>
                  <a:lnTo>
                    <a:pt x="306229" y="1241203"/>
                  </a:lnTo>
                  <a:lnTo>
                    <a:pt x="298228" y="1240822"/>
                  </a:lnTo>
                  <a:lnTo>
                    <a:pt x="298704" y="1242536"/>
                  </a:lnTo>
                  <a:lnTo>
                    <a:pt x="294037" y="1243870"/>
                  </a:lnTo>
                  <a:lnTo>
                    <a:pt x="290227" y="1242441"/>
                  </a:lnTo>
                  <a:lnTo>
                    <a:pt x="291560" y="1248061"/>
                  </a:lnTo>
                  <a:lnTo>
                    <a:pt x="287941" y="1251585"/>
                  </a:lnTo>
                  <a:lnTo>
                    <a:pt x="283845" y="1248918"/>
                  </a:lnTo>
                  <a:lnTo>
                    <a:pt x="279940" y="1250347"/>
                  </a:lnTo>
                  <a:lnTo>
                    <a:pt x="281178" y="1252918"/>
                  </a:lnTo>
                  <a:lnTo>
                    <a:pt x="264604" y="1259681"/>
                  </a:lnTo>
                  <a:lnTo>
                    <a:pt x="265366" y="1263110"/>
                  </a:lnTo>
                  <a:lnTo>
                    <a:pt x="244316" y="1264920"/>
                  </a:lnTo>
                  <a:lnTo>
                    <a:pt x="243840" y="1269301"/>
                  </a:lnTo>
                  <a:lnTo>
                    <a:pt x="237077" y="1269016"/>
                  </a:lnTo>
                  <a:lnTo>
                    <a:pt x="237172" y="1273969"/>
                  </a:lnTo>
                  <a:lnTo>
                    <a:pt x="226409" y="1282351"/>
                  </a:lnTo>
                  <a:lnTo>
                    <a:pt x="206978" y="1283113"/>
                  </a:lnTo>
                  <a:lnTo>
                    <a:pt x="200692" y="1285684"/>
                  </a:lnTo>
                  <a:lnTo>
                    <a:pt x="199454" y="1297591"/>
                  </a:lnTo>
                  <a:lnTo>
                    <a:pt x="192976" y="1299686"/>
                  </a:lnTo>
                  <a:lnTo>
                    <a:pt x="195643" y="1307116"/>
                  </a:lnTo>
                  <a:lnTo>
                    <a:pt x="190976" y="1309307"/>
                  </a:lnTo>
                  <a:lnTo>
                    <a:pt x="192881" y="1314069"/>
                  </a:lnTo>
                  <a:lnTo>
                    <a:pt x="187738" y="1315593"/>
                  </a:lnTo>
                  <a:lnTo>
                    <a:pt x="195739" y="1341787"/>
                  </a:lnTo>
                  <a:lnTo>
                    <a:pt x="188404" y="1345120"/>
                  </a:lnTo>
                  <a:lnTo>
                    <a:pt x="179927" y="1357408"/>
                  </a:lnTo>
                  <a:lnTo>
                    <a:pt x="179832" y="1353693"/>
                  </a:lnTo>
                  <a:lnTo>
                    <a:pt x="172879" y="1356741"/>
                  </a:lnTo>
                  <a:lnTo>
                    <a:pt x="170783" y="1352264"/>
                  </a:lnTo>
                  <a:lnTo>
                    <a:pt x="148780" y="1354645"/>
                  </a:lnTo>
                  <a:lnTo>
                    <a:pt x="141160" y="1341310"/>
                  </a:lnTo>
                  <a:lnTo>
                    <a:pt x="143923" y="1335310"/>
                  </a:lnTo>
                  <a:lnTo>
                    <a:pt x="142970" y="1329023"/>
                  </a:lnTo>
                  <a:lnTo>
                    <a:pt x="126397" y="1329976"/>
                  </a:lnTo>
                  <a:lnTo>
                    <a:pt x="108966" y="1312069"/>
                  </a:lnTo>
                  <a:lnTo>
                    <a:pt x="101822" y="1315784"/>
                  </a:lnTo>
                  <a:lnTo>
                    <a:pt x="90487" y="1316831"/>
                  </a:lnTo>
                  <a:lnTo>
                    <a:pt x="64675" y="1313021"/>
                  </a:lnTo>
                  <a:lnTo>
                    <a:pt x="62103" y="1304068"/>
                  </a:lnTo>
                  <a:lnTo>
                    <a:pt x="48482" y="1300543"/>
                  </a:lnTo>
                  <a:lnTo>
                    <a:pt x="27337" y="1302068"/>
                  </a:lnTo>
                  <a:lnTo>
                    <a:pt x="11430" y="1307878"/>
                  </a:lnTo>
                  <a:close/>
                  <a:moveTo>
                    <a:pt x="1570672" y="510540"/>
                  </a:moveTo>
                  <a:lnTo>
                    <a:pt x="1564957" y="511683"/>
                  </a:lnTo>
                  <a:lnTo>
                    <a:pt x="1565243" y="516446"/>
                  </a:lnTo>
                  <a:lnTo>
                    <a:pt x="1570196" y="516255"/>
                  </a:lnTo>
                  <a:lnTo>
                    <a:pt x="1570672" y="510540"/>
                  </a:lnTo>
                  <a:close/>
                  <a:moveTo>
                    <a:pt x="1570291" y="516350"/>
                  </a:moveTo>
                  <a:lnTo>
                    <a:pt x="1573054" y="517588"/>
                  </a:lnTo>
                  <a:lnTo>
                    <a:pt x="1574768" y="516922"/>
                  </a:lnTo>
                  <a:lnTo>
                    <a:pt x="1575435" y="517588"/>
                  </a:lnTo>
                  <a:lnTo>
                    <a:pt x="1576388" y="516826"/>
                  </a:lnTo>
                  <a:lnTo>
                    <a:pt x="1577435" y="517112"/>
                  </a:lnTo>
                  <a:lnTo>
                    <a:pt x="1578769" y="516541"/>
                  </a:lnTo>
                  <a:lnTo>
                    <a:pt x="1576578" y="514445"/>
                  </a:lnTo>
                  <a:lnTo>
                    <a:pt x="1570291" y="516350"/>
                  </a:lnTo>
                  <a:close/>
                  <a:moveTo>
                    <a:pt x="1582864" y="514159"/>
                  </a:moveTo>
                  <a:lnTo>
                    <a:pt x="1581626" y="514350"/>
                  </a:lnTo>
                  <a:lnTo>
                    <a:pt x="1581150" y="515683"/>
                  </a:lnTo>
                  <a:lnTo>
                    <a:pt x="1580007" y="515398"/>
                  </a:lnTo>
                  <a:lnTo>
                    <a:pt x="1579435" y="516160"/>
                  </a:lnTo>
                  <a:lnTo>
                    <a:pt x="1578388" y="516826"/>
                  </a:lnTo>
                  <a:lnTo>
                    <a:pt x="1577149" y="517112"/>
                  </a:lnTo>
                  <a:lnTo>
                    <a:pt x="1576292" y="516922"/>
                  </a:lnTo>
                  <a:lnTo>
                    <a:pt x="1575816" y="517398"/>
                  </a:lnTo>
                  <a:lnTo>
                    <a:pt x="1581340" y="535114"/>
                  </a:lnTo>
                  <a:lnTo>
                    <a:pt x="1587246" y="526256"/>
                  </a:lnTo>
                  <a:lnTo>
                    <a:pt x="1585436" y="514826"/>
                  </a:lnTo>
                  <a:lnTo>
                    <a:pt x="1582864" y="514159"/>
                  </a:lnTo>
                  <a:close/>
                  <a:moveTo>
                    <a:pt x="622649" y="106013"/>
                  </a:moveTo>
                  <a:lnTo>
                    <a:pt x="618649" y="114395"/>
                  </a:lnTo>
                  <a:lnTo>
                    <a:pt x="618077" y="123825"/>
                  </a:lnTo>
                  <a:lnTo>
                    <a:pt x="630746" y="124111"/>
                  </a:lnTo>
                  <a:lnTo>
                    <a:pt x="627412" y="104966"/>
                  </a:lnTo>
                  <a:lnTo>
                    <a:pt x="622649" y="106013"/>
                  </a:lnTo>
                  <a:close/>
                  <a:moveTo>
                    <a:pt x="622744" y="105823"/>
                  </a:moveTo>
                  <a:lnTo>
                    <a:pt x="627412" y="104775"/>
                  </a:lnTo>
                  <a:lnTo>
                    <a:pt x="626840" y="101251"/>
                  </a:lnTo>
                  <a:lnTo>
                    <a:pt x="624745" y="100584"/>
                  </a:lnTo>
                  <a:lnTo>
                    <a:pt x="622744" y="1058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0" name="Freihandform: Form 189">
              <a:extLst>
                <a:ext uri="{FF2B5EF4-FFF2-40B4-BE49-F238E27FC236}">
                  <a16:creationId xmlns:a16="http://schemas.microsoft.com/office/drawing/2014/main" id="{2C74C27A-B4B9-49BF-ABDA-5225C52CC650}"/>
                </a:ext>
              </a:extLst>
            </p:cNvPr>
            <p:cNvSpPr/>
            <p:nvPr/>
          </p:nvSpPr>
          <p:spPr>
            <a:xfrm>
              <a:off x="882165" y="2492589"/>
              <a:ext cx="806850" cy="900900"/>
            </a:xfrm>
            <a:custGeom>
              <a:avLst/>
              <a:gdLst>
                <a:gd name="connsiteX0" fmla="*/ 39815 w 1552575"/>
                <a:gd name="connsiteY0" fmla="*/ 1163764 h 1733550"/>
                <a:gd name="connsiteX1" fmla="*/ 21336 w 1552575"/>
                <a:gd name="connsiteY1" fmla="*/ 1144238 h 1733550"/>
                <a:gd name="connsiteX2" fmla="*/ 13335 w 1552575"/>
                <a:gd name="connsiteY2" fmla="*/ 1118902 h 1733550"/>
                <a:gd name="connsiteX3" fmla="*/ 13621 w 1552575"/>
                <a:gd name="connsiteY3" fmla="*/ 1112425 h 1733550"/>
                <a:gd name="connsiteX4" fmla="*/ 9525 w 1552575"/>
                <a:gd name="connsiteY4" fmla="*/ 1105757 h 1733550"/>
                <a:gd name="connsiteX5" fmla="*/ 22289 w 1552575"/>
                <a:gd name="connsiteY5" fmla="*/ 1093756 h 1733550"/>
                <a:gd name="connsiteX6" fmla="*/ 25051 w 1552575"/>
                <a:gd name="connsiteY6" fmla="*/ 1072610 h 1733550"/>
                <a:gd name="connsiteX7" fmla="*/ 39529 w 1552575"/>
                <a:gd name="connsiteY7" fmla="*/ 1051370 h 1733550"/>
                <a:gd name="connsiteX8" fmla="*/ 44863 w 1552575"/>
                <a:gd name="connsiteY8" fmla="*/ 1027747 h 1733550"/>
                <a:gd name="connsiteX9" fmla="*/ 57626 w 1552575"/>
                <a:gd name="connsiteY9" fmla="*/ 1001173 h 1733550"/>
                <a:gd name="connsiteX10" fmla="*/ 68675 w 1552575"/>
                <a:gd name="connsiteY10" fmla="*/ 991838 h 1733550"/>
                <a:gd name="connsiteX11" fmla="*/ 72199 w 1552575"/>
                <a:gd name="connsiteY11" fmla="*/ 985838 h 1733550"/>
                <a:gd name="connsiteX12" fmla="*/ 93821 w 1552575"/>
                <a:gd name="connsiteY12" fmla="*/ 979551 h 1733550"/>
                <a:gd name="connsiteX13" fmla="*/ 102394 w 1552575"/>
                <a:gd name="connsiteY13" fmla="*/ 973646 h 1733550"/>
                <a:gd name="connsiteX14" fmla="*/ 101156 w 1552575"/>
                <a:gd name="connsiteY14" fmla="*/ 964406 h 1733550"/>
                <a:gd name="connsiteX15" fmla="*/ 96012 w 1552575"/>
                <a:gd name="connsiteY15" fmla="*/ 956786 h 1733550"/>
                <a:gd name="connsiteX16" fmla="*/ 100584 w 1552575"/>
                <a:gd name="connsiteY16" fmla="*/ 943070 h 1733550"/>
                <a:gd name="connsiteX17" fmla="*/ 102775 w 1552575"/>
                <a:gd name="connsiteY17" fmla="*/ 942404 h 1733550"/>
                <a:gd name="connsiteX18" fmla="*/ 102013 w 1552575"/>
                <a:gd name="connsiteY18" fmla="*/ 932497 h 1733550"/>
                <a:gd name="connsiteX19" fmla="*/ 104394 w 1552575"/>
                <a:gd name="connsiteY19" fmla="*/ 928973 h 1733550"/>
                <a:gd name="connsiteX20" fmla="*/ 101727 w 1552575"/>
                <a:gd name="connsiteY20" fmla="*/ 922211 h 1733550"/>
                <a:gd name="connsiteX21" fmla="*/ 106585 w 1552575"/>
                <a:gd name="connsiteY21" fmla="*/ 915638 h 1733550"/>
                <a:gd name="connsiteX22" fmla="*/ 110109 w 1552575"/>
                <a:gd name="connsiteY22" fmla="*/ 917448 h 1733550"/>
                <a:gd name="connsiteX23" fmla="*/ 116205 w 1552575"/>
                <a:gd name="connsiteY23" fmla="*/ 911733 h 1733550"/>
                <a:gd name="connsiteX24" fmla="*/ 119158 w 1552575"/>
                <a:gd name="connsiteY24" fmla="*/ 903637 h 1733550"/>
                <a:gd name="connsiteX25" fmla="*/ 147733 w 1552575"/>
                <a:gd name="connsiteY25" fmla="*/ 901922 h 1733550"/>
                <a:gd name="connsiteX26" fmla="*/ 148400 w 1552575"/>
                <a:gd name="connsiteY26" fmla="*/ 896588 h 1733550"/>
                <a:gd name="connsiteX27" fmla="*/ 156591 w 1552575"/>
                <a:gd name="connsiteY27" fmla="*/ 896303 h 1733550"/>
                <a:gd name="connsiteX28" fmla="*/ 168688 w 1552575"/>
                <a:gd name="connsiteY28" fmla="*/ 890302 h 1733550"/>
                <a:gd name="connsiteX29" fmla="*/ 179546 w 1552575"/>
                <a:gd name="connsiteY29" fmla="*/ 894112 h 1733550"/>
                <a:gd name="connsiteX30" fmla="*/ 201263 w 1552575"/>
                <a:gd name="connsiteY30" fmla="*/ 892588 h 1733550"/>
                <a:gd name="connsiteX31" fmla="*/ 212122 w 1552575"/>
                <a:gd name="connsiteY31" fmla="*/ 887254 h 1733550"/>
                <a:gd name="connsiteX32" fmla="*/ 221933 w 1552575"/>
                <a:gd name="connsiteY32" fmla="*/ 865537 h 1733550"/>
                <a:gd name="connsiteX33" fmla="*/ 223171 w 1552575"/>
                <a:gd name="connsiteY33" fmla="*/ 893540 h 1733550"/>
                <a:gd name="connsiteX34" fmla="*/ 226124 w 1552575"/>
                <a:gd name="connsiteY34" fmla="*/ 896017 h 1733550"/>
                <a:gd name="connsiteX35" fmla="*/ 231458 w 1552575"/>
                <a:gd name="connsiteY35" fmla="*/ 895255 h 1733550"/>
                <a:gd name="connsiteX36" fmla="*/ 227266 w 1552575"/>
                <a:gd name="connsiteY36" fmla="*/ 903446 h 1733550"/>
                <a:gd name="connsiteX37" fmla="*/ 227552 w 1552575"/>
                <a:gd name="connsiteY37" fmla="*/ 918496 h 1733550"/>
                <a:gd name="connsiteX38" fmla="*/ 221170 w 1552575"/>
                <a:gd name="connsiteY38" fmla="*/ 941261 h 1733550"/>
                <a:gd name="connsiteX39" fmla="*/ 225266 w 1552575"/>
                <a:gd name="connsiteY39" fmla="*/ 951643 h 1733550"/>
                <a:gd name="connsiteX40" fmla="*/ 238506 w 1552575"/>
                <a:gd name="connsiteY40" fmla="*/ 960406 h 1733550"/>
                <a:gd name="connsiteX41" fmla="*/ 242792 w 1552575"/>
                <a:gd name="connsiteY41" fmla="*/ 966788 h 1733550"/>
                <a:gd name="connsiteX42" fmla="*/ 256985 w 1552575"/>
                <a:gd name="connsiteY42" fmla="*/ 953453 h 1733550"/>
                <a:gd name="connsiteX43" fmla="*/ 262414 w 1552575"/>
                <a:gd name="connsiteY43" fmla="*/ 961454 h 1733550"/>
                <a:gd name="connsiteX44" fmla="*/ 266795 w 1552575"/>
                <a:gd name="connsiteY44" fmla="*/ 957548 h 1733550"/>
                <a:gd name="connsiteX45" fmla="*/ 270605 w 1552575"/>
                <a:gd name="connsiteY45" fmla="*/ 947738 h 1733550"/>
                <a:gd name="connsiteX46" fmla="*/ 270510 w 1552575"/>
                <a:gd name="connsiteY46" fmla="*/ 938213 h 1733550"/>
                <a:gd name="connsiteX47" fmla="*/ 263652 w 1552575"/>
                <a:gd name="connsiteY47" fmla="*/ 924401 h 1733550"/>
                <a:gd name="connsiteX48" fmla="*/ 265557 w 1552575"/>
                <a:gd name="connsiteY48" fmla="*/ 911257 h 1733550"/>
                <a:gd name="connsiteX49" fmla="*/ 262604 w 1552575"/>
                <a:gd name="connsiteY49" fmla="*/ 904684 h 1733550"/>
                <a:gd name="connsiteX50" fmla="*/ 233172 w 1552575"/>
                <a:gd name="connsiteY50" fmla="*/ 893159 h 1733550"/>
                <a:gd name="connsiteX51" fmla="*/ 234887 w 1552575"/>
                <a:gd name="connsiteY51" fmla="*/ 880872 h 1733550"/>
                <a:gd name="connsiteX52" fmla="*/ 231267 w 1552575"/>
                <a:gd name="connsiteY52" fmla="*/ 855250 h 1733550"/>
                <a:gd name="connsiteX53" fmla="*/ 257651 w 1552575"/>
                <a:gd name="connsiteY53" fmla="*/ 842867 h 1733550"/>
                <a:gd name="connsiteX54" fmla="*/ 249555 w 1552575"/>
                <a:gd name="connsiteY54" fmla="*/ 834199 h 1733550"/>
                <a:gd name="connsiteX55" fmla="*/ 251841 w 1552575"/>
                <a:gd name="connsiteY55" fmla="*/ 815435 h 1733550"/>
                <a:gd name="connsiteX56" fmla="*/ 257366 w 1552575"/>
                <a:gd name="connsiteY56" fmla="*/ 804863 h 1733550"/>
                <a:gd name="connsiteX57" fmla="*/ 265938 w 1552575"/>
                <a:gd name="connsiteY57" fmla="*/ 797242 h 1733550"/>
                <a:gd name="connsiteX58" fmla="*/ 273653 w 1552575"/>
                <a:gd name="connsiteY58" fmla="*/ 799909 h 1733550"/>
                <a:gd name="connsiteX59" fmla="*/ 280130 w 1552575"/>
                <a:gd name="connsiteY59" fmla="*/ 789813 h 1733550"/>
                <a:gd name="connsiteX60" fmla="*/ 284131 w 1552575"/>
                <a:gd name="connsiteY60" fmla="*/ 777430 h 1733550"/>
                <a:gd name="connsiteX61" fmla="*/ 274796 w 1552575"/>
                <a:gd name="connsiteY61" fmla="*/ 776192 h 1733550"/>
                <a:gd name="connsiteX62" fmla="*/ 273558 w 1552575"/>
                <a:gd name="connsiteY62" fmla="*/ 755237 h 1733550"/>
                <a:gd name="connsiteX63" fmla="*/ 268796 w 1552575"/>
                <a:gd name="connsiteY63" fmla="*/ 744379 h 1733550"/>
                <a:gd name="connsiteX64" fmla="*/ 269367 w 1552575"/>
                <a:gd name="connsiteY64" fmla="*/ 728853 h 1733550"/>
                <a:gd name="connsiteX65" fmla="*/ 272891 w 1552575"/>
                <a:gd name="connsiteY65" fmla="*/ 729710 h 1733550"/>
                <a:gd name="connsiteX66" fmla="*/ 284512 w 1552575"/>
                <a:gd name="connsiteY66" fmla="*/ 702373 h 1733550"/>
                <a:gd name="connsiteX67" fmla="*/ 291656 w 1552575"/>
                <a:gd name="connsiteY67" fmla="*/ 705612 h 1733550"/>
                <a:gd name="connsiteX68" fmla="*/ 296323 w 1552575"/>
                <a:gd name="connsiteY68" fmla="*/ 694182 h 1733550"/>
                <a:gd name="connsiteX69" fmla="*/ 299180 w 1552575"/>
                <a:gd name="connsiteY69" fmla="*/ 695039 h 1733550"/>
                <a:gd name="connsiteX70" fmla="*/ 302704 w 1552575"/>
                <a:gd name="connsiteY70" fmla="*/ 684086 h 1733550"/>
                <a:gd name="connsiteX71" fmla="*/ 309658 w 1552575"/>
                <a:gd name="connsiteY71" fmla="*/ 680561 h 1733550"/>
                <a:gd name="connsiteX72" fmla="*/ 305848 w 1552575"/>
                <a:gd name="connsiteY72" fmla="*/ 674465 h 1733550"/>
                <a:gd name="connsiteX73" fmla="*/ 326803 w 1552575"/>
                <a:gd name="connsiteY73" fmla="*/ 653224 h 1733550"/>
                <a:gd name="connsiteX74" fmla="*/ 324612 w 1552575"/>
                <a:gd name="connsiteY74" fmla="*/ 648462 h 1733550"/>
                <a:gd name="connsiteX75" fmla="*/ 313277 w 1552575"/>
                <a:gd name="connsiteY75" fmla="*/ 653605 h 1733550"/>
                <a:gd name="connsiteX76" fmla="*/ 297847 w 1552575"/>
                <a:gd name="connsiteY76" fmla="*/ 656177 h 1733550"/>
                <a:gd name="connsiteX77" fmla="*/ 283274 w 1552575"/>
                <a:gd name="connsiteY77" fmla="*/ 656272 h 1733550"/>
                <a:gd name="connsiteX78" fmla="*/ 282702 w 1552575"/>
                <a:gd name="connsiteY78" fmla="*/ 652653 h 1733550"/>
                <a:gd name="connsiteX79" fmla="*/ 272796 w 1552575"/>
                <a:gd name="connsiteY79" fmla="*/ 652653 h 1733550"/>
                <a:gd name="connsiteX80" fmla="*/ 272606 w 1552575"/>
                <a:gd name="connsiteY80" fmla="*/ 649605 h 1733550"/>
                <a:gd name="connsiteX81" fmla="*/ 262509 w 1552575"/>
                <a:gd name="connsiteY81" fmla="*/ 650176 h 1733550"/>
                <a:gd name="connsiteX82" fmla="*/ 261747 w 1552575"/>
                <a:gd name="connsiteY82" fmla="*/ 653224 h 1733550"/>
                <a:gd name="connsiteX83" fmla="*/ 253556 w 1552575"/>
                <a:gd name="connsiteY83" fmla="*/ 647414 h 1733550"/>
                <a:gd name="connsiteX84" fmla="*/ 252317 w 1552575"/>
                <a:gd name="connsiteY84" fmla="*/ 648653 h 1733550"/>
                <a:gd name="connsiteX85" fmla="*/ 244221 w 1552575"/>
                <a:gd name="connsiteY85" fmla="*/ 639889 h 1733550"/>
                <a:gd name="connsiteX86" fmla="*/ 237744 w 1552575"/>
                <a:gd name="connsiteY86" fmla="*/ 640461 h 1733550"/>
                <a:gd name="connsiteX87" fmla="*/ 232696 w 1552575"/>
                <a:gd name="connsiteY87" fmla="*/ 631603 h 1733550"/>
                <a:gd name="connsiteX88" fmla="*/ 232600 w 1552575"/>
                <a:gd name="connsiteY88" fmla="*/ 626554 h 1733550"/>
                <a:gd name="connsiteX89" fmla="*/ 238030 w 1552575"/>
                <a:gd name="connsiteY89" fmla="*/ 623697 h 1733550"/>
                <a:gd name="connsiteX90" fmla="*/ 232886 w 1552575"/>
                <a:gd name="connsiteY90" fmla="*/ 610171 h 1733550"/>
                <a:gd name="connsiteX91" fmla="*/ 224885 w 1552575"/>
                <a:gd name="connsiteY91" fmla="*/ 614172 h 1733550"/>
                <a:gd name="connsiteX92" fmla="*/ 215360 w 1552575"/>
                <a:gd name="connsiteY92" fmla="*/ 601313 h 1733550"/>
                <a:gd name="connsiteX93" fmla="*/ 220028 w 1552575"/>
                <a:gd name="connsiteY93" fmla="*/ 598075 h 1733550"/>
                <a:gd name="connsiteX94" fmla="*/ 218504 w 1552575"/>
                <a:gd name="connsiteY94" fmla="*/ 580549 h 1733550"/>
                <a:gd name="connsiteX95" fmla="*/ 225743 w 1552575"/>
                <a:gd name="connsiteY95" fmla="*/ 576929 h 1733550"/>
                <a:gd name="connsiteX96" fmla="*/ 219170 w 1552575"/>
                <a:gd name="connsiteY96" fmla="*/ 564356 h 1733550"/>
                <a:gd name="connsiteX97" fmla="*/ 213836 w 1552575"/>
                <a:gd name="connsiteY97" fmla="*/ 562261 h 1733550"/>
                <a:gd name="connsiteX98" fmla="*/ 211836 w 1552575"/>
                <a:gd name="connsiteY98" fmla="*/ 553783 h 1733550"/>
                <a:gd name="connsiteX99" fmla="*/ 216599 w 1552575"/>
                <a:gd name="connsiteY99" fmla="*/ 534162 h 1733550"/>
                <a:gd name="connsiteX100" fmla="*/ 242316 w 1552575"/>
                <a:gd name="connsiteY100" fmla="*/ 534543 h 1733550"/>
                <a:gd name="connsiteX101" fmla="*/ 253175 w 1552575"/>
                <a:gd name="connsiteY101" fmla="*/ 532352 h 1733550"/>
                <a:gd name="connsiteX102" fmla="*/ 254222 w 1552575"/>
                <a:gd name="connsiteY102" fmla="*/ 537877 h 1733550"/>
                <a:gd name="connsiteX103" fmla="*/ 258890 w 1552575"/>
                <a:gd name="connsiteY103" fmla="*/ 540067 h 1733550"/>
                <a:gd name="connsiteX104" fmla="*/ 267843 w 1552575"/>
                <a:gd name="connsiteY104" fmla="*/ 533686 h 1733550"/>
                <a:gd name="connsiteX105" fmla="*/ 290322 w 1552575"/>
                <a:gd name="connsiteY105" fmla="*/ 524351 h 1733550"/>
                <a:gd name="connsiteX106" fmla="*/ 285655 w 1552575"/>
                <a:gd name="connsiteY106" fmla="*/ 511778 h 1733550"/>
                <a:gd name="connsiteX107" fmla="*/ 292608 w 1552575"/>
                <a:gd name="connsiteY107" fmla="*/ 509587 h 1733550"/>
                <a:gd name="connsiteX108" fmla="*/ 292132 w 1552575"/>
                <a:gd name="connsiteY108" fmla="*/ 507397 h 1733550"/>
                <a:gd name="connsiteX109" fmla="*/ 310039 w 1552575"/>
                <a:gd name="connsiteY109" fmla="*/ 494062 h 1733550"/>
                <a:gd name="connsiteX110" fmla="*/ 312515 w 1552575"/>
                <a:gd name="connsiteY110" fmla="*/ 493109 h 1733550"/>
                <a:gd name="connsiteX111" fmla="*/ 312991 w 1552575"/>
                <a:gd name="connsiteY111" fmla="*/ 499681 h 1733550"/>
                <a:gd name="connsiteX112" fmla="*/ 325088 w 1552575"/>
                <a:gd name="connsiteY112" fmla="*/ 499491 h 1733550"/>
                <a:gd name="connsiteX113" fmla="*/ 324136 w 1552575"/>
                <a:gd name="connsiteY113" fmla="*/ 488156 h 1733550"/>
                <a:gd name="connsiteX114" fmla="*/ 326327 w 1552575"/>
                <a:gd name="connsiteY114" fmla="*/ 486632 h 1733550"/>
                <a:gd name="connsiteX115" fmla="*/ 348329 w 1552575"/>
                <a:gd name="connsiteY115" fmla="*/ 483489 h 1733550"/>
                <a:gd name="connsiteX116" fmla="*/ 385667 w 1552575"/>
                <a:gd name="connsiteY116" fmla="*/ 466154 h 1733550"/>
                <a:gd name="connsiteX117" fmla="*/ 394525 w 1552575"/>
                <a:gd name="connsiteY117" fmla="*/ 457867 h 1733550"/>
                <a:gd name="connsiteX118" fmla="*/ 398431 w 1552575"/>
                <a:gd name="connsiteY118" fmla="*/ 462248 h 1733550"/>
                <a:gd name="connsiteX119" fmla="*/ 415957 w 1552575"/>
                <a:gd name="connsiteY119" fmla="*/ 448913 h 1733550"/>
                <a:gd name="connsiteX120" fmla="*/ 436150 w 1552575"/>
                <a:gd name="connsiteY120" fmla="*/ 441674 h 1733550"/>
                <a:gd name="connsiteX121" fmla="*/ 440817 w 1552575"/>
                <a:gd name="connsiteY121" fmla="*/ 424148 h 1733550"/>
                <a:gd name="connsiteX122" fmla="*/ 443579 w 1552575"/>
                <a:gd name="connsiteY122" fmla="*/ 423767 h 1733550"/>
                <a:gd name="connsiteX123" fmla="*/ 442627 w 1552575"/>
                <a:gd name="connsiteY123" fmla="*/ 413861 h 1733550"/>
                <a:gd name="connsiteX124" fmla="*/ 457200 w 1552575"/>
                <a:gd name="connsiteY124" fmla="*/ 406241 h 1733550"/>
                <a:gd name="connsiteX125" fmla="*/ 485585 w 1552575"/>
                <a:gd name="connsiteY125" fmla="*/ 402146 h 1733550"/>
                <a:gd name="connsiteX126" fmla="*/ 486728 w 1552575"/>
                <a:gd name="connsiteY126" fmla="*/ 411385 h 1733550"/>
                <a:gd name="connsiteX127" fmla="*/ 488061 w 1552575"/>
                <a:gd name="connsiteY127" fmla="*/ 403003 h 1733550"/>
                <a:gd name="connsiteX128" fmla="*/ 502158 w 1552575"/>
                <a:gd name="connsiteY128" fmla="*/ 407098 h 1733550"/>
                <a:gd name="connsiteX129" fmla="*/ 503491 w 1552575"/>
                <a:gd name="connsiteY129" fmla="*/ 403288 h 1733550"/>
                <a:gd name="connsiteX130" fmla="*/ 507587 w 1552575"/>
                <a:gd name="connsiteY130" fmla="*/ 402050 h 1733550"/>
                <a:gd name="connsiteX131" fmla="*/ 519398 w 1552575"/>
                <a:gd name="connsiteY131" fmla="*/ 402336 h 1733550"/>
                <a:gd name="connsiteX132" fmla="*/ 523589 w 1552575"/>
                <a:gd name="connsiteY132" fmla="*/ 394430 h 1733550"/>
                <a:gd name="connsiteX133" fmla="*/ 536924 w 1552575"/>
                <a:gd name="connsiteY133" fmla="*/ 394906 h 1733550"/>
                <a:gd name="connsiteX134" fmla="*/ 531495 w 1552575"/>
                <a:gd name="connsiteY134" fmla="*/ 392049 h 1733550"/>
                <a:gd name="connsiteX135" fmla="*/ 532257 w 1552575"/>
                <a:gd name="connsiteY135" fmla="*/ 387667 h 1733550"/>
                <a:gd name="connsiteX136" fmla="*/ 549402 w 1552575"/>
                <a:gd name="connsiteY136" fmla="*/ 373094 h 1733550"/>
                <a:gd name="connsiteX137" fmla="*/ 549497 w 1552575"/>
                <a:gd name="connsiteY137" fmla="*/ 363379 h 1733550"/>
                <a:gd name="connsiteX138" fmla="*/ 576929 w 1552575"/>
                <a:gd name="connsiteY138" fmla="*/ 331851 h 1733550"/>
                <a:gd name="connsiteX139" fmla="*/ 584168 w 1552575"/>
                <a:gd name="connsiteY139" fmla="*/ 335089 h 1733550"/>
                <a:gd name="connsiteX140" fmla="*/ 582644 w 1552575"/>
                <a:gd name="connsiteY140" fmla="*/ 329184 h 1733550"/>
                <a:gd name="connsiteX141" fmla="*/ 588264 w 1552575"/>
                <a:gd name="connsiteY141" fmla="*/ 328231 h 1733550"/>
                <a:gd name="connsiteX142" fmla="*/ 590836 w 1552575"/>
                <a:gd name="connsiteY142" fmla="*/ 335947 h 1733550"/>
                <a:gd name="connsiteX143" fmla="*/ 593122 w 1552575"/>
                <a:gd name="connsiteY143" fmla="*/ 335375 h 1733550"/>
                <a:gd name="connsiteX144" fmla="*/ 600456 w 1552575"/>
                <a:gd name="connsiteY144" fmla="*/ 343090 h 1733550"/>
                <a:gd name="connsiteX145" fmla="*/ 603980 w 1552575"/>
                <a:gd name="connsiteY145" fmla="*/ 341471 h 1733550"/>
                <a:gd name="connsiteX146" fmla="*/ 597884 w 1552575"/>
                <a:gd name="connsiteY146" fmla="*/ 356330 h 1733550"/>
                <a:gd name="connsiteX147" fmla="*/ 604075 w 1552575"/>
                <a:gd name="connsiteY147" fmla="*/ 361379 h 1733550"/>
                <a:gd name="connsiteX148" fmla="*/ 617601 w 1552575"/>
                <a:gd name="connsiteY148" fmla="*/ 360997 h 1733550"/>
                <a:gd name="connsiteX149" fmla="*/ 619125 w 1552575"/>
                <a:gd name="connsiteY149" fmla="*/ 358045 h 1733550"/>
                <a:gd name="connsiteX150" fmla="*/ 631603 w 1552575"/>
                <a:gd name="connsiteY150" fmla="*/ 353282 h 1733550"/>
                <a:gd name="connsiteX151" fmla="*/ 634651 w 1552575"/>
                <a:gd name="connsiteY151" fmla="*/ 359854 h 1733550"/>
                <a:gd name="connsiteX152" fmla="*/ 645604 w 1552575"/>
                <a:gd name="connsiteY152" fmla="*/ 359188 h 1733550"/>
                <a:gd name="connsiteX153" fmla="*/ 654272 w 1552575"/>
                <a:gd name="connsiteY153" fmla="*/ 356806 h 1733550"/>
                <a:gd name="connsiteX154" fmla="*/ 653320 w 1552575"/>
                <a:gd name="connsiteY154" fmla="*/ 354044 h 1733550"/>
                <a:gd name="connsiteX155" fmla="*/ 658178 w 1552575"/>
                <a:gd name="connsiteY155" fmla="*/ 352330 h 1733550"/>
                <a:gd name="connsiteX156" fmla="*/ 652272 w 1552575"/>
                <a:gd name="connsiteY156" fmla="*/ 338614 h 1733550"/>
                <a:gd name="connsiteX157" fmla="*/ 655606 w 1552575"/>
                <a:gd name="connsiteY157" fmla="*/ 334137 h 1733550"/>
                <a:gd name="connsiteX158" fmla="*/ 683324 w 1552575"/>
                <a:gd name="connsiteY158" fmla="*/ 328041 h 1733550"/>
                <a:gd name="connsiteX159" fmla="*/ 680275 w 1552575"/>
                <a:gd name="connsiteY159" fmla="*/ 318611 h 1733550"/>
                <a:gd name="connsiteX160" fmla="*/ 689134 w 1552575"/>
                <a:gd name="connsiteY160" fmla="*/ 314611 h 1733550"/>
                <a:gd name="connsiteX161" fmla="*/ 690848 w 1552575"/>
                <a:gd name="connsiteY161" fmla="*/ 319278 h 1733550"/>
                <a:gd name="connsiteX162" fmla="*/ 705421 w 1552575"/>
                <a:gd name="connsiteY162" fmla="*/ 314706 h 1733550"/>
                <a:gd name="connsiteX163" fmla="*/ 715518 w 1552575"/>
                <a:gd name="connsiteY163" fmla="*/ 330898 h 1733550"/>
                <a:gd name="connsiteX164" fmla="*/ 727424 w 1552575"/>
                <a:gd name="connsiteY164" fmla="*/ 332899 h 1733550"/>
                <a:gd name="connsiteX165" fmla="*/ 757047 w 1552575"/>
                <a:gd name="connsiteY165" fmla="*/ 328898 h 1733550"/>
                <a:gd name="connsiteX166" fmla="*/ 763334 w 1552575"/>
                <a:gd name="connsiteY166" fmla="*/ 320897 h 1733550"/>
                <a:gd name="connsiteX167" fmla="*/ 799624 w 1552575"/>
                <a:gd name="connsiteY167" fmla="*/ 296989 h 1733550"/>
                <a:gd name="connsiteX168" fmla="*/ 800576 w 1552575"/>
                <a:gd name="connsiteY168" fmla="*/ 292894 h 1733550"/>
                <a:gd name="connsiteX169" fmla="*/ 811625 w 1552575"/>
                <a:gd name="connsiteY169" fmla="*/ 288893 h 1733550"/>
                <a:gd name="connsiteX170" fmla="*/ 808577 w 1552575"/>
                <a:gd name="connsiteY170" fmla="*/ 280416 h 1733550"/>
                <a:gd name="connsiteX171" fmla="*/ 834676 w 1552575"/>
                <a:gd name="connsiteY171" fmla="*/ 268129 h 1733550"/>
                <a:gd name="connsiteX172" fmla="*/ 836104 w 1552575"/>
                <a:gd name="connsiteY172" fmla="*/ 271558 h 1733550"/>
                <a:gd name="connsiteX173" fmla="*/ 838771 w 1552575"/>
                <a:gd name="connsiteY173" fmla="*/ 269843 h 1733550"/>
                <a:gd name="connsiteX174" fmla="*/ 841820 w 1552575"/>
                <a:gd name="connsiteY174" fmla="*/ 266319 h 1733550"/>
                <a:gd name="connsiteX175" fmla="*/ 838200 w 1552575"/>
                <a:gd name="connsiteY175" fmla="*/ 262795 h 1733550"/>
                <a:gd name="connsiteX176" fmla="*/ 840105 w 1552575"/>
                <a:gd name="connsiteY176" fmla="*/ 260318 h 1733550"/>
                <a:gd name="connsiteX177" fmla="*/ 835247 w 1552575"/>
                <a:gd name="connsiteY177" fmla="*/ 246793 h 1733550"/>
                <a:gd name="connsiteX178" fmla="*/ 837343 w 1552575"/>
                <a:gd name="connsiteY178" fmla="*/ 245840 h 1733550"/>
                <a:gd name="connsiteX179" fmla="*/ 826961 w 1552575"/>
                <a:gd name="connsiteY179" fmla="*/ 216598 h 1733550"/>
                <a:gd name="connsiteX180" fmla="*/ 814102 w 1552575"/>
                <a:gd name="connsiteY180" fmla="*/ 193167 h 1733550"/>
                <a:gd name="connsiteX181" fmla="*/ 822389 w 1552575"/>
                <a:gd name="connsiteY181" fmla="*/ 186309 h 1733550"/>
                <a:gd name="connsiteX182" fmla="*/ 819817 w 1552575"/>
                <a:gd name="connsiteY182" fmla="*/ 179546 h 1733550"/>
                <a:gd name="connsiteX183" fmla="*/ 824103 w 1552575"/>
                <a:gd name="connsiteY183" fmla="*/ 175927 h 1733550"/>
                <a:gd name="connsiteX184" fmla="*/ 817436 w 1552575"/>
                <a:gd name="connsiteY184" fmla="*/ 166687 h 1733550"/>
                <a:gd name="connsiteX185" fmla="*/ 809149 w 1552575"/>
                <a:gd name="connsiteY185" fmla="*/ 170974 h 1733550"/>
                <a:gd name="connsiteX186" fmla="*/ 799433 w 1552575"/>
                <a:gd name="connsiteY186" fmla="*/ 152400 h 1733550"/>
                <a:gd name="connsiteX187" fmla="*/ 793909 w 1552575"/>
                <a:gd name="connsiteY187" fmla="*/ 155734 h 1733550"/>
                <a:gd name="connsiteX188" fmla="*/ 792099 w 1552575"/>
                <a:gd name="connsiteY188" fmla="*/ 149828 h 1733550"/>
                <a:gd name="connsiteX189" fmla="*/ 795242 w 1552575"/>
                <a:gd name="connsiteY189" fmla="*/ 148495 h 1733550"/>
                <a:gd name="connsiteX190" fmla="*/ 794385 w 1552575"/>
                <a:gd name="connsiteY190" fmla="*/ 143351 h 1733550"/>
                <a:gd name="connsiteX191" fmla="*/ 820579 w 1552575"/>
                <a:gd name="connsiteY191" fmla="*/ 118300 h 1733550"/>
                <a:gd name="connsiteX192" fmla="*/ 814007 w 1552575"/>
                <a:gd name="connsiteY192" fmla="*/ 84391 h 1733550"/>
                <a:gd name="connsiteX193" fmla="*/ 820198 w 1552575"/>
                <a:gd name="connsiteY193" fmla="*/ 82010 h 1733550"/>
                <a:gd name="connsiteX194" fmla="*/ 824675 w 1552575"/>
                <a:gd name="connsiteY194" fmla="*/ 75152 h 1733550"/>
                <a:gd name="connsiteX195" fmla="*/ 822579 w 1552575"/>
                <a:gd name="connsiteY195" fmla="*/ 69628 h 1733550"/>
                <a:gd name="connsiteX196" fmla="*/ 812483 w 1552575"/>
                <a:gd name="connsiteY196" fmla="*/ 70485 h 1733550"/>
                <a:gd name="connsiteX197" fmla="*/ 822674 w 1552575"/>
                <a:gd name="connsiteY197" fmla="*/ 55054 h 1733550"/>
                <a:gd name="connsiteX198" fmla="*/ 832009 w 1552575"/>
                <a:gd name="connsiteY198" fmla="*/ 48101 h 1733550"/>
                <a:gd name="connsiteX199" fmla="*/ 849535 w 1552575"/>
                <a:gd name="connsiteY199" fmla="*/ 44196 h 1733550"/>
                <a:gd name="connsiteX200" fmla="*/ 862870 w 1552575"/>
                <a:gd name="connsiteY200" fmla="*/ 34290 h 1733550"/>
                <a:gd name="connsiteX201" fmla="*/ 870680 w 1552575"/>
                <a:gd name="connsiteY201" fmla="*/ 32385 h 1733550"/>
                <a:gd name="connsiteX202" fmla="*/ 885444 w 1552575"/>
                <a:gd name="connsiteY202" fmla="*/ 14192 h 1733550"/>
                <a:gd name="connsiteX203" fmla="*/ 893540 w 1552575"/>
                <a:gd name="connsiteY203" fmla="*/ 9525 h 1733550"/>
                <a:gd name="connsiteX204" fmla="*/ 908590 w 1552575"/>
                <a:gd name="connsiteY204" fmla="*/ 11906 h 1733550"/>
                <a:gd name="connsiteX205" fmla="*/ 926402 w 1552575"/>
                <a:gd name="connsiteY205" fmla="*/ 10477 h 1733550"/>
                <a:gd name="connsiteX206" fmla="*/ 950404 w 1552575"/>
                <a:gd name="connsiteY206" fmla="*/ 19621 h 1733550"/>
                <a:gd name="connsiteX207" fmla="*/ 960215 w 1552575"/>
                <a:gd name="connsiteY207" fmla="*/ 28289 h 1733550"/>
                <a:gd name="connsiteX208" fmla="*/ 957358 w 1552575"/>
                <a:gd name="connsiteY208" fmla="*/ 34766 h 1733550"/>
                <a:gd name="connsiteX209" fmla="*/ 966502 w 1552575"/>
                <a:gd name="connsiteY209" fmla="*/ 37433 h 1733550"/>
                <a:gd name="connsiteX210" fmla="*/ 978122 w 1552575"/>
                <a:gd name="connsiteY210" fmla="*/ 35528 h 1733550"/>
                <a:gd name="connsiteX211" fmla="*/ 986885 w 1552575"/>
                <a:gd name="connsiteY211" fmla="*/ 56007 h 1733550"/>
                <a:gd name="connsiteX212" fmla="*/ 990029 w 1552575"/>
                <a:gd name="connsiteY212" fmla="*/ 54197 h 1733550"/>
                <a:gd name="connsiteX213" fmla="*/ 998887 w 1552575"/>
                <a:gd name="connsiteY213" fmla="*/ 89059 h 1733550"/>
                <a:gd name="connsiteX214" fmla="*/ 1013079 w 1552575"/>
                <a:gd name="connsiteY214" fmla="*/ 84201 h 1733550"/>
                <a:gd name="connsiteX215" fmla="*/ 1032701 w 1552575"/>
                <a:gd name="connsiteY215" fmla="*/ 82677 h 1733550"/>
                <a:gd name="connsiteX216" fmla="*/ 1054132 w 1552575"/>
                <a:gd name="connsiteY216" fmla="*/ 74581 h 1733550"/>
                <a:gd name="connsiteX217" fmla="*/ 1105948 w 1552575"/>
                <a:gd name="connsiteY217" fmla="*/ 64770 h 1733550"/>
                <a:gd name="connsiteX218" fmla="*/ 1182243 w 1552575"/>
                <a:gd name="connsiteY218" fmla="*/ 77914 h 1733550"/>
                <a:gd name="connsiteX219" fmla="*/ 1241679 w 1552575"/>
                <a:gd name="connsiteY219" fmla="*/ 66770 h 1733550"/>
                <a:gd name="connsiteX220" fmla="*/ 1266158 w 1552575"/>
                <a:gd name="connsiteY220" fmla="*/ 65341 h 1733550"/>
                <a:gd name="connsiteX221" fmla="*/ 1296734 w 1552575"/>
                <a:gd name="connsiteY221" fmla="*/ 58102 h 1733550"/>
                <a:gd name="connsiteX222" fmla="*/ 1297781 w 1552575"/>
                <a:gd name="connsiteY222" fmla="*/ 80677 h 1733550"/>
                <a:gd name="connsiteX223" fmla="*/ 1300544 w 1552575"/>
                <a:gd name="connsiteY223" fmla="*/ 80010 h 1733550"/>
                <a:gd name="connsiteX224" fmla="*/ 1302163 w 1552575"/>
                <a:gd name="connsiteY224" fmla="*/ 84582 h 1733550"/>
                <a:gd name="connsiteX225" fmla="*/ 1299686 w 1552575"/>
                <a:gd name="connsiteY225" fmla="*/ 85344 h 1733550"/>
                <a:gd name="connsiteX226" fmla="*/ 1307306 w 1552575"/>
                <a:gd name="connsiteY226" fmla="*/ 95250 h 1733550"/>
                <a:gd name="connsiteX227" fmla="*/ 1300734 w 1552575"/>
                <a:gd name="connsiteY227" fmla="*/ 101632 h 1733550"/>
                <a:gd name="connsiteX228" fmla="*/ 1307973 w 1552575"/>
                <a:gd name="connsiteY228" fmla="*/ 120015 h 1733550"/>
                <a:gd name="connsiteX229" fmla="*/ 1317117 w 1552575"/>
                <a:gd name="connsiteY229" fmla="*/ 116300 h 1733550"/>
                <a:gd name="connsiteX230" fmla="*/ 1329785 w 1552575"/>
                <a:gd name="connsiteY230" fmla="*/ 172688 h 1733550"/>
                <a:gd name="connsiteX231" fmla="*/ 1323975 w 1552575"/>
                <a:gd name="connsiteY231" fmla="*/ 176689 h 1733550"/>
                <a:gd name="connsiteX232" fmla="*/ 1325594 w 1552575"/>
                <a:gd name="connsiteY232" fmla="*/ 186976 h 1733550"/>
                <a:gd name="connsiteX233" fmla="*/ 1323404 w 1552575"/>
                <a:gd name="connsiteY233" fmla="*/ 187452 h 1733550"/>
                <a:gd name="connsiteX234" fmla="*/ 1322451 w 1552575"/>
                <a:gd name="connsiteY234" fmla="*/ 195453 h 1733550"/>
                <a:gd name="connsiteX235" fmla="*/ 1293971 w 1552575"/>
                <a:gd name="connsiteY235" fmla="*/ 207169 h 1733550"/>
                <a:gd name="connsiteX236" fmla="*/ 1268349 w 1552575"/>
                <a:gd name="connsiteY236" fmla="*/ 211931 h 1733550"/>
                <a:gd name="connsiteX237" fmla="*/ 1268825 w 1552575"/>
                <a:gd name="connsiteY237" fmla="*/ 217170 h 1733550"/>
                <a:gd name="connsiteX238" fmla="*/ 1260539 w 1552575"/>
                <a:gd name="connsiteY238" fmla="*/ 220599 h 1733550"/>
                <a:gd name="connsiteX239" fmla="*/ 1264825 w 1552575"/>
                <a:gd name="connsiteY239" fmla="*/ 230410 h 1733550"/>
                <a:gd name="connsiteX240" fmla="*/ 1268254 w 1552575"/>
                <a:gd name="connsiteY240" fmla="*/ 230600 h 1733550"/>
                <a:gd name="connsiteX241" fmla="*/ 1273969 w 1552575"/>
                <a:gd name="connsiteY241" fmla="*/ 240792 h 1733550"/>
                <a:gd name="connsiteX242" fmla="*/ 1280922 w 1552575"/>
                <a:gd name="connsiteY242" fmla="*/ 237363 h 1733550"/>
                <a:gd name="connsiteX243" fmla="*/ 1279684 w 1552575"/>
                <a:gd name="connsiteY243" fmla="*/ 246793 h 1733550"/>
                <a:gd name="connsiteX244" fmla="*/ 1281779 w 1552575"/>
                <a:gd name="connsiteY244" fmla="*/ 249745 h 1733550"/>
                <a:gd name="connsiteX245" fmla="*/ 1273683 w 1552575"/>
                <a:gd name="connsiteY245" fmla="*/ 255079 h 1733550"/>
                <a:gd name="connsiteX246" fmla="*/ 1276826 w 1552575"/>
                <a:gd name="connsiteY246" fmla="*/ 259366 h 1733550"/>
                <a:gd name="connsiteX247" fmla="*/ 1276255 w 1552575"/>
                <a:gd name="connsiteY247" fmla="*/ 271272 h 1733550"/>
                <a:gd name="connsiteX248" fmla="*/ 1273588 w 1552575"/>
                <a:gd name="connsiteY248" fmla="*/ 272510 h 1733550"/>
                <a:gd name="connsiteX249" fmla="*/ 1279208 w 1552575"/>
                <a:gd name="connsiteY249" fmla="*/ 282988 h 1733550"/>
                <a:gd name="connsiteX250" fmla="*/ 1273493 w 1552575"/>
                <a:gd name="connsiteY250" fmla="*/ 289274 h 1733550"/>
                <a:gd name="connsiteX251" fmla="*/ 1280731 w 1552575"/>
                <a:gd name="connsiteY251" fmla="*/ 316897 h 1733550"/>
                <a:gd name="connsiteX252" fmla="*/ 1278160 w 1552575"/>
                <a:gd name="connsiteY252" fmla="*/ 317754 h 1733550"/>
                <a:gd name="connsiteX253" fmla="*/ 1280731 w 1552575"/>
                <a:gd name="connsiteY253" fmla="*/ 337661 h 1733550"/>
                <a:gd name="connsiteX254" fmla="*/ 1275112 w 1552575"/>
                <a:gd name="connsiteY254" fmla="*/ 338137 h 1733550"/>
                <a:gd name="connsiteX255" fmla="*/ 1276445 w 1552575"/>
                <a:gd name="connsiteY255" fmla="*/ 358426 h 1733550"/>
                <a:gd name="connsiteX256" fmla="*/ 1255967 w 1552575"/>
                <a:gd name="connsiteY256" fmla="*/ 363664 h 1733550"/>
                <a:gd name="connsiteX257" fmla="*/ 1257872 w 1552575"/>
                <a:gd name="connsiteY257" fmla="*/ 369761 h 1733550"/>
                <a:gd name="connsiteX258" fmla="*/ 1236917 w 1552575"/>
                <a:gd name="connsiteY258" fmla="*/ 374237 h 1733550"/>
                <a:gd name="connsiteX259" fmla="*/ 1244727 w 1552575"/>
                <a:gd name="connsiteY259" fmla="*/ 428244 h 1733550"/>
                <a:gd name="connsiteX260" fmla="*/ 1260539 w 1552575"/>
                <a:gd name="connsiteY260" fmla="*/ 479203 h 1733550"/>
                <a:gd name="connsiteX261" fmla="*/ 1263777 w 1552575"/>
                <a:gd name="connsiteY261" fmla="*/ 482822 h 1733550"/>
                <a:gd name="connsiteX262" fmla="*/ 1267873 w 1552575"/>
                <a:gd name="connsiteY262" fmla="*/ 480631 h 1733550"/>
                <a:gd name="connsiteX263" fmla="*/ 1270064 w 1552575"/>
                <a:gd name="connsiteY263" fmla="*/ 484537 h 1733550"/>
                <a:gd name="connsiteX264" fmla="*/ 1282922 w 1552575"/>
                <a:gd name="connsiteY264" fmla="*/ 480917 h 1733550"/>
                <a:gd name="connsiteX265" fmla="*/ 1284732 w 1552575"/>
                <a:gd name="connsiteY265" fmla="*/ 484727 h 1733550"/>
                <a:gd name="connsiteX266" fmla="*/ 1306639 w 1552575"/>
                <a:gd name="connsiteY266" fmla="*/ 479584 h 1733550"/>
                <a:gd name="connsiteX267" fmla="*/ 1307878 w 1552575"/>
                <a:gd name="connsiteY267" fmla="*/ 483108 h 1733550"/>
                <a:gd name="connsiteX268" fmla="*/ 1317308 w 1552575"/>
                <a:gd name="connsiteY268" fmla="*/ 481584 h 1733550"/>
                <a:gd name="connsiteX269" fmla="*/ 1320165 w 1552575"/>
                <a:gd name="connsiteY269" fmla="*/ 486632 h 1733550"/>
                <a:gd name="connsiteX270" fmla="*/ 1323499 w 1552575"/>
                <a:gd name="connsiteY270" fmla="*/ 485870 h 1733550"/>
                <a:gd name="connsiteX271" fmla="*/ 1341692 w 1552575"/>
                <a:gd name="connsiteY271" fmla="*/ 526542 h 1733550"/>
                <a:gd name="connsiteX272" fmla="*/ 1324737 w 1552575"/>
                <a:gd name="connsiteY272" fmla="*/ 538067 h 1733550"/>
                <a:gd name="connsiteX273" fmla="*/ 1308259 w 1552575"/>
                <a:gd name="connsiteY273" fmla="*/ 561213 h 1733550"/>
                <a:gd name="connsiteX274" fmla="*/ 1291304 w 1552575"/>
                <a:gd name="connsiteY274" fmla="*/ 572929 h 1733550"/>
                <a:gd name="connsiteX275" fmla="*/ 1264825 w 1552575"/>
                <a:gd name="connsiteY275" fmla="*/ 583787 h 1733550"/>
                <a:gd name="connsiteX276" fmla="*/ 1275017 w 1552575"/>
                <a:gd name="connsiteY276" fmla="*/ 622649 h 1733550"/>
                <a:gd name="connsiteX277" fmla="*/ 1270921 w 1552575"/>
                <a:gd name="connsiteY277" fmla="*/ 623221 h 1733550"/>
                <a:gd name="connsiteX278" fmla="*/ 1270064 w 1552575"/>
                <a:gd name="connsiteY278" fmla="*/ 638937 h 1733550"/>
                <a:gd name="connsiteX279" fmla="*/ 1291304 w 1552575"/>
                <a:gd name="connsiteY279" fmla="*/ 636461 h 1733550"/>
                <a:gd name="connsiteX280" fmla="*/ 1292638 w 1552575"/>
                <a:gd name="connsiteY280" fmla="*/ 659701 h 1733550"/>
                <a:gd name="connsiteX281" fmla="*/ 1301877 w 1552575"/>
                <a:gd name="connsiteY281" fmla="*/ 661702 h 1733550"/>
                <a:gd name="connsiteX282" fmla="*/ 1305306 w 1552575"/>
                <a:gd name="connsiteY282" fmla="*/ 645033 h 1733550"/>
                <a:gd name="connsiteX283" fmla="*/ 1320832 w 1552575"/>
                <a:gd name="connsiteY283" fmla="*/ 653034 h 1733550"/>
                <a:gd name="connsiteX284" fmla="*/ 1349312 w 1552575"/>
                <a:gd name="connsiteY284" fmla="*/ 654748 h 1733550"/>
                <a:gd name="connsiteX285" fmla="*/ 1356836 w 1552575"/>
                <a:gd name="connsiteY285" fmla="*/ 691039 h 1733550"/>
                <a:gd name="connsiteX286" fmla="*/ 1359980 w 1552575"/>
                <a:gd name="connsiteY286" fmla="*/ 723709 h 1733550"/>
                <a:gd name="connsiteX287" fmla="*/ 1366171 w 1552575"/>
                <a:gd name="connsiteY287" fmla="*/ 722757 h 1733550"/>
                <a:gd name="connsiteX288" fmla="*/ 1369695 w 1552575"/>
                <a:gd name="connsiteY288" fmla="*/ 737997 h 1733550"/>
                <a:gd name="connsiteX289" fmla="*/ 1401699 w 1552575"/>
                <a:gd name="connsiteY289" fmla="*/ 737045 h 1733550"/>
                <a:gd name="connsiteX290" fmla="*/ 1415225 w 1552575"/>
                <a:gd name="connsiteY290" fmla="*/ 732187 h 1733550"/>
                <a:gd name="connsiteX291" fmla="*/ 1416748 w 1552575"/>
                <a:gd name="connsiteY291" fmla="*/ 739045 h 1733550"/>
                <a:gd name="connsiteX292" fmla="*/ 1446086 w 1552575"/>
                <a:gd name="connsiteY292" fmla="*/ 728377 h 1733550"/>
                <a:gd name="connsiteX293" fmla="*/ 1444085 w 1552575"/>
                <a:gd name="connsiteY293" fmla="*/ 719995 h 1733550"/>
                <a:gd name="connsiteX294" fmla="*/ 1447895 w 1552575"/>
                <a:gd name="connsiteY294" fmla="*/ 718947 h 1733550"/>
                <a:gd name="connsiteX295" fmla="*/ 1447229 w 1552575"/>
                <a:gd name="connsiteY295" fmla="*/ 715613 h 1733550"/>
                <a:gd name="connsiteX296" fmla="*/ 1472946 w 1552575"/>
                <a:gd name="connsiteY296" fmla="*/ 710374 h 1733550"/>
                <a:gd name="connsiteX297" fmla="*/ 1481804 w 1552575"/>
                <a:gd name="connsiteY297" fmla="*/ 719042 h 1733550"/>
                <a:gd name="connsiteX298" fmla="*/ 1482947 w 1552575"/>
                <a:gd name="connsiteY298" fmla="*/ 725233 h 1733550"/>
                <a:gd name="connsiteX299" fmla="*/ 1494187 w 1552575"/>
                <a:gd name="connsiteY299" fmla="*/ 726091 h 1733550"/>
                <a:gd name="connsiteX300" fmla="*/ 1494472 w 1552575"/>
                <a:gd name="connsiteY300" fmla="*/ 729996 h 1733550"/>
                <a:gd name="connsiteX301" fmla="*/ 1497997 w 1552575"/>
                <a:gd name="connsiteY301" fmla="*/ 730091 h 1733550"/>
                <a:gd name="connsiteX302" fmla="*/ 1497902 w 1552575"/>
                <a:gd name="connsiteY302" fmla="*/ 732091 h 1733550"/>
                <a:gd name="connsiteX303" fmla="*/ 1506855 w 1552575"/>
                <a:gd name="connsiteY303" fmla="*/ 731329 h 1733550"/>
                <a:gd name="connsiteX304" fmla="*/ 1513046 w 1552575"/>
                <a:gd name="connsiteY304" fmla="*/ 750094 h 1733550"/>
                <a:gd name="connsiteX305" fmla="*/ 1518380 w 1552575"/>
                <a:gd name="connsiteY305" fmla="*/ 748474 h 1733550"/>
                <a:gd name="connsiteX306" fmla="*/ 1520190 w 1552575"/>
                <a:gd name="connsiteY306" fmla="*/ 754475 h 1733550"/>
                <a:gd name="connsiteX307" fmla="*/ 1524000 w 1552575"/>
                <a:gd name="connsiteY307" fmla="*/ 753523 h 1733550"/>
                <a:gd name="connsiteX308" fmla="*/ 1526286 w 1552575"/>
                <a:gd name="connsiteY308" fmla="*/ 759619 h 1733550"/>
                <a:gd name="connsiteX309" fmla="*/ 1522000 w 1552575"/>
                <a:gd name="connsiteY309" fmla="*/ 763524 h 1733550"/>
                <a:gd name="connsiteX310" fmla="*/ 1522952 w 1552575"/>
                <a:gd name="connsiteY310" fmla="*/ 766286 h 1733550"/>
                <a:gd name="connsiteX311" fmla="*/ 1530382 w 1552575"/>
                <a:gd name="connsiteY311" fmla="*/ 763810 h 1733550"/>
                <a:gd name="connsiteX312" fmla="*/ 1536192 w 1552575"/>
                <a:gd name="connsiteY312" fmla="*/ 786289 h 1733550"/>
                <a:gd name="connsiteX313" fmla="*/ 1538954 w 1552575"/>
                <a:gd name="connsiteY313" fmla="*/ 785813 h 1733550"/>
                <a:gd name="connsiteX314" fmla="*/ 1542574 w 1552575"/>
                <a:gd name="connsiteY314" fmla="*/ 803148 h 1733550"/>
                <a:gd name="connsiteX315" fmla="*/ 1541336 w 1552575"/>
                <a:gd name="connsiteY315" fmla="*/ 811911 h 1733550"/>
                <a:gd name="connsiteX316" fmla="*/ 1545527 w 1552575"/>
                <a:gd name="connsiteY316" fmla="*/ 811721 h 1733550"/>
                <a:gd name="connsiteX317" fmla="*/ 1547336 w 1552575"/>
                <a:gd name="connsiteY317" fmla="*/ 818864 h 1733550"/>
                <a:gd name="connsiteX318" fmla="*/ 1536097 w 1552575"/>
                <a:gd name="connsiteY318" fmla="*/ 829246 h 1733550"/>
                <a:gd name="connsiteX319" fmla="*/ 1521714 w 1552575"/>
                <a:gd name="connsiteY319" fmla="*/ 836009 h 1733550"/>
                <a:gd name="connsiteX320" fmla="*/ 1522762 w 1552575"/>
                <a:gd name="connsiteY320" fmla="*/ 838200 h 1733550"/>
                <a:gd name="connsiteX321" fmla="*/ 1501521 w 1552575"/>
                <a:gd name="connsiteY321" fmla="*/ 854107 h 1733550"/>
                <a:gd name="connsiteX322" fmla="*/ 1489234 w 1552575"/>
                <a:gd name="connsiteY322" fmla="*/ 857821 h 1733550"/>
                <a:gd name="connsiteX323" fmla="*/ 1485614 w 1552575"/>
                <a:gd name="connsiteY323" fmla="*/ 860012 h 1733550"/>
                <a:gd name="connsiteX324" fmla="*/ 1486281 w 1552575"/>
                <a:gd name="connsiteY324" fmla="*/ 863251 h 1733550"/>
                <a:gd name="connsiteX325" fmla="*/ 1459325 w 1552575"/>
                <a:gd name="connsiteY325" fmla="*/ 872776 h 1733550"/>
                <a:gd name="connsiteX326" fmla="*/ 1461992 w 1552575"/>
                <a:gd name="connsiteY326" fmla="*/ 897064 h 1733550"/>
                <a:gd name="connsiteX327" fmla="*/ 1464088 w 1552575"/>
                <a:gd name="connsiteY327" fmla="*/ 896588 h 1733550"/>
                <a:gd name="connsiteX328" fmla="*/ 1465136 w 1552575"/>
                <a:gd name="connsiteY328" fmla="*/ 905256 h 1733550"/>
                <a:gd name="connsiteX329" fmla="*/ 1468469 w 1552575"/>
                <a:gd name="connsiteY329" fmla="*/ 905542 h 1733550"/>
                <a:gd name="connsiteX330" fmla="*/ 1472851 w 1552575"/>
                <a:gd name="connsiteY330" fmla="*/ 936688 h 1733550"/>
                <a:gd name="connsiteX331" fmla="*/ 1469898 w 1552575"/>
                <a:gd name="connsiteY331" fmla="*/ 937165 h 1733550"/>
                <a:gd name="connsiteX332" fmla="*/ 1471708 w 1552575"/>
                <a:gd name="connsiteY332" fmla="*/ 945166 h 1733550"/>
                <a:gd name="connsiteX333" fmla="*/ 1462754 w 1552575"/>
                <a:gd name="connsiteY333" fmla="*/ 946595 h 1733550"/>
                <a:gd name="connsiteX334" fmla="*/ 1440180 w 1552575"/>
                <a:gd name="connsiteY334" fmla="*/ 944499 h 1733550"/>
                <a:gd name="connsiteX335" fmla="*/ 1441609 w 1552575"/>
                <a:gd name="connsiteY335" fmla="*/ 932974 h 1733550"/>
                <a:gd name="connsiteX336" fmla="*/ 1433608 w 1552575"/>
                <a:gd name="connsiteY336" fmla="*/ 934783 h 1733550"/>
                <a:gd name="connsiteX337" fmla="*/ 1432560 w 1552575"/>
                <a:gd name="connsiteY337" fmla="*/ 937355 h 1733550"/>
                <a:gd name="connsiteX338" fmla="*/ 1413986 w 1552575"/>
                <a:gd name="connsiteY338" fmla="*/ 936879 h 1733550"/>
                <a:gd name="connsiteX339" fmla="*/ 1409986 w 1552575"/>
                <a:gd name="connsiteY339" fmla="*/ 926306 h 1733550"/>
                <a:gd name="connsiteX340" fmla="*/ 1401604 w 1552575"/>
                <a:gd name="connsiteY340" fmla="*/ 929449 h 1733550"/>
                <a:gd name="connsiteX341" fmla="*/ 1397508 w 1552575"/>
                <a:gd name="connsiteY341" fmla="*/ 919448 h 1733550"/>
                <a:gd name="connsiteX342" fmla="*/ 1389412 w 1552575"/>
                <a:gd name="connsiteY342" fmla="*/ 922496 h 1733550"/>
                <a:gd name="connsiteX343" fmla="*/ 1383221 w 1552575"/>
                <a:gd name="connsiteY343" fmla="*/ 912400 h 1733550"/>
                <a:gd name="connsiteX344" fmla="*/ 1379125 w 1552575"/>
                <a:gd name="connsiteY344" fmla="*/ 922211 h 1733550"/>
                <a:gd name="connsiteX345" fmla="*/ 1366552 w 1552575"/>
                <a:gd name="connsiteY345" fmla="*/ 938022 h 1733550"/>
                <a:gd name="connsiteX346" fmla="*/ 1369695 w 1552575"/>
                <a:gd name="connsiteY346" fmla="*/ 946213 h 1733550"/>
                <a:gd name="connsiteX347" fmla="*/ 1359027 w 1552575"/>
                <a:gd name="connsiteY347" fmla="*/ 959548 h 1733550"/>
                <a:gd name="connsiteX348" fmla="*/ 1354741 w 1552575"/>
                <a:gd name="connsiteY348" fmla="*/ 962787 h 1733550"/>
                <a:gd name="connsiteX349" fmla="*/ 1348454 w 1552575"/>
                <a:gd name="connsiteY349" fmla="*/ 954596 h 1733550"/>
                <a:gd name="connsiteX350" fmla="*/ 1338358 w 1552575"/>
                <a:gd name="connsiteY350" fmla="*/ 953929 h 1733550"/>
                <a:gd name="connsiteX351" fmla="*/ 1336453 w 1552575"/>
                <a:gd name="connsiteY351" fmla="*/ 978789 h 1733550"/>
                <a:gd name="connsiteX352" fmla="*/ 1339310 w 1552575"/>
                <a:gd name="connsiteY352" fmla="*/ 979265 h 1733550"/>
                <a:gd name="connsiteX353" fmla="*/ 1337501 w 1552575"/>
                <a:gd name="connsiteY353" fmla="*/ 982313 h 1733550"/>
                <a:gd name="connsiteX354" fmla="*/ 1314545 w 1552575"/>
                <a:gd name="connsiteY354" fmla="*/ 997839 h 1733550"/>
                <a:gd name="connsiteX355" fmla="*/ 1308640 w 1552575"/>
                <a:gd name="connsiteY355" fmla="*/ 1013460 h 1733550"/>
                <a:gd name="connsiteX356" fmla="*/ 1304068 w 1552575"/>
                <a:gd name="connsiteY356" fmla="*/ 1015270 h 1733550"/>
                <a:gd name="connsiteX357" fmla="*/ 1294447 w 1552575"/>
                <a:gd name="connsiteY357" fmla="*/ 1030510 h 1733550"/>
                <a:gd name="connsiteX358" fmla="*/ 1292447 w 1552575"/>
                <a:gd name="connsiteY358" fmla="*/ 1035558 h 1733550"/>
                <a:gd name="connsiteX359" fmla="*/ 1295876 w 1552575"/>
                <a:gd name="connsiteY359" fmla="*/ 1039558 h 1733550"/>
                <a:gd name="connsiteX360" fmla="*/ 1290352 w 1552575"/>
                <a:gd name="connsiteY360" fmla="*/ 1054227 h 1733550"/>
                <a:gd name="connsiteX361" fmla="*/ 1287685 w 1552575"/>
                <a:gd name="connsiteY361" fmla="*/ 1072515 h 1733550"/>
                <a:gd name="connsiteX362" fmla="*/ 1281017 w 1552575"/>
                <a:gd name="connsiteY362" fmla="*/ 1072039 h 1733550"/>
                <a:gd name="connsiteX363" fmla="*/ 1283303 w 1552575"/>
                <a:gd name="connsiteY363" fmla="*/ 1078039 h 1733550"/>
                <a:gd name="connsiteX364" fmla="*/ 1279112 w 1552575"/>
                <a:gd name="connsiteY364" fmla="*/ 1097566 h 1733550"/>
                <a:gd name="connsiteX365" fmla="*/ 1284256 w 1552575"/>
                <a:gd name="connsiteY365" fmla="*/ 1108139 h 1733550"/>
                <a:gd name="connsiteX366" fmla="*/ 1252823 w 1552575"/>
                <a:gd name="connsiteY366" fmla="*/ 1094899 h 1733550"/>
                <a:gd name="connsiteX367" fmla="*/ 1247585 w 1552575"/>
                <a:gd name="connsiteY367" fmla="*/ 1105662 h 1733550"/>
                <a:gd name="connsiteX368" fmla="*/ 1235107 w 1552575"/>
                <a:gd name="connsiteY368" fmla="*/ 1100899 h 1733550"/>
                <a:gd name="connsiteX369" fmla="*/ 1231297 w 1552575"/>
                <a:gd name="connsiteY369" fmla="*/ 1110520 h 1733550"/>
                <a:gd name="connsiteX370" fmla="*/ 1215580 w 1552575"/>
                <a:gd name="connsiteY370" fmla="*/ 1122902 h 1733550"/>
                <a:gd name="connsiteX371" fmla="*/ 1209389 w 1552575"/>
                <a:gd name="connsiteY371" fmla="*/ 1137666 h 1733550"/>
                <a:gd name="connsiteX372" fmla="*/ 1209199 w 1552575"/>
                <a:gd name="connsiteY372" fmla="*/ 1141095 h 1733550"/>
                <a:gd name="connsiteX373" fmla="*/ 1212723 w 1552575"/>
                <a:gd name="connsiteY373" fmla="*/ 1141095 h 1733550"/>
                <a:gd name="connsiteX374" fmla="*/ 1211104 w 1552575"/>
                <a:gd name="connsiteY374" fmla="*/ 1149667 h 1733550"/>
                <a:gd name="connsiteX375" fmla="*/ 1208342 w 1552575"/>
                <a:gd name="connsiteY375" fmla="*/ 1149763 h 1733550"/>
                <a:gd name="connsiteX376" fmla="*/ 1207580 w 1552575"/>
                <a:gd name="connsiteY376" fmla="*/ 1153382 h 1733550"/>
                <a:gd name="connsiteX377" fmla="*/ 1192149 w 1552575"/>
                <a:gd name="connsiteY377" fmla="*/ 1149572 h 1733550"/>
                <a:gd name="connsiteX378" fmla="*/ 1187577 w 1552575"/>
                <a:gd name="connsiteY378" fmla="*/ 1164812 h 1733550"/>
                <a:gd name="connsiteX379" fmla="*/ 1161860 w 1552575"/>
                <a:gd name="connsiteY379" fmla="*/ 1164050 h 1733550"/>
                <a:gd name="connsiteX380" fmla="*/ 1160812 w 1552575"/>
                <a:gd name="connsiteY380" fmla="*/ 1177195 h 1733550"/>
                <a:gd name="connsiteX381" fmla="*/ 1214247 w 1552575"/>
                <a:gd name="connsiteY381" fmla="*/ 1181767 h 1733550"/>
                <a:gd name="connsiteX382" fmla="*/ 1235393 w 1552575"/>
                <a:gd name="connsiteY382" fmla="*/ 1187482 h 1733550"/>
                <a:gd name="connsiteX383" fmla="*/ 1234916 w 1552575"/>
                <a:gd name="connsiteY383" fmla="*/ 1189863 h 1733550"/>
                <a:gd name="connsiteX384" fmla="*/ 1263491 w 1552575"/>
                <a:gd name="connsiteY384" fmla="*/ 1187387 h 1733550"/>
                <a:gd name="connsiteX385" fmla="*/ 1266158 w 1552575"/>
                <a:gd name="connsiteY385" fmla="*/ 1191101 h 1733550"/>
                <a:gd name="connsiteX386" fmla="*/ 1260253 w 1552575"/>
                <a:gd name="connsiteY386" fmla="*/ 1195578 h 1733550"/>
                <a:gd name="connsiteX387" fmla="*/ 1268921 w 1552575"/>
                <a:gd name="connsiteY387" fmla="*/ 1197769 h 1733550"/>
                <a:gd name="connsiteX388" fmla="*/ 1268539 w 1552575"/>
                <a:gd name="connsiteY388" fmla="*/ 1206627 h 1733550"/>
                <a:gd name="connsiteX389" fmla="*/ 1258253 w 1552575"/>
                <a:gd name="connsiteY389" fmla="*/ 1219009 h 1733550"/>
                <a:gd name="connsiteX390" fmla="*/ 1255871 w 1552575"/>
                <a:gd name="connsiteY390" fmla="*/ 1239774 h 1733550"/>
                <a:gd name="connsiteX391" fmla="*/ 1249680 w 1552575"/>
                <a:gd name="connsiteY391" fmla="*/ 1252823 h 1733550"/>
                <a:gd name="connsiteX392" fmla="*/ 1232059 w 1552575"/>
                <a:gd name="connsiteY392" fmla="*/ 1254823 h 1733550"/>
                <a:gd name="connsiteX393" fmla="*/ 1223201 w 1552575"/>
                <a:gd name="connsiteY393" fmla="*/ 1260157 h 1733550"/>
                <a:gd name="connsiteX394" fmla="*/ 1209199 w 1552575"/>
                <a:gd name="connsiteY394" fmla="*/ 1263110 h 1733550"/>
                <a:gd name="connsiteX395" fmla="*/ 1171099 w 1552575"/>
                <a:gd name="connsiteY395" fmla="*/ 1255966 h 1733550"/>
                <a:gd name="connsiteX396" fmla="*/ 1157002 w 1552575"/>
                <a:gd name="connsiteY396" fmla="*/ 1255966 h 1733550"/>
                <a:gd name="connsiteX397" fmla="*/ 1159383 w 1552575"/>
                <a:gd name="connsiteY397" fmla="*/ 1258443 h 1733550"/>
                <a:gd name="connsiteX398" fmla="*/ 1159097 w 1552575"/>
                <a:gd name="connsiteY398" fmla="*/ 1269587 h 1733550"/>
                <a:gd name="connsiteX399" fmla="*/ 1164812 w 1552575"/>
                <a:gd name="connsiteY399" fmla="*/ 1276255 h 1733550"/>
                <a:gd name="connsiteX400" fmla="*/ 1166051 w 1552575"/>
                <a:gd name="connsiteY400" fmla="*/ 1296067 h 1733550"/>
                <a:gd name="connsiteX401" fmla="*/ 1195578 w 1552575"/>
                <a:gd name="connsiteY401" fmla="*/ 1297305 h 1733550"/>
                <a:gd name="connsiteX402" fmla="*/ 1191006 w 1552575"/>
                <a:gd name="connsiteY402" fmla="*/ 1288066 h 1733550"/>
                <a:gd name="connsiteX403" fmla="*/ 1198150 w 1552575"/>
                <a:gd name="connsiteY403" fmla="*/ 1295590 h 1733550"/>
                <a:gd name="connsiteX404" fmla="*/ 1201674 w 1552575"/>
                <a:gd name="connsiteY404" fmla="*/ 1295686 h 1733550"/>
                <a:gd name="connsiteX405" fmla="*/ 1203293 w 1552575"/>
                <a:gd name="connsiteY405" fmla="*/ 1305020 h 1733550"/>
                <a:gd name="connsiteX406" fmla="*/ 1207675 w 1552575"/>
                <a:gd name="connsiteY406" fmla="*/ 1302734 h 1733550"/>
                <a:gd name="connsiteX407" fmla="*/ 1213295 w 1552575"/>
                <a:gd name="connsiteY407" fmla="*/ 1311783 h 1733550"/>
                <a:gd name="connsiteX408" fmla="*/ 1213295 w 1552575"/>
                <a:gd name="connsiteY408" fmla="*/ 1325880 h 1733550"/>
                <a:gd name="connsiteX409" fmla="*/ 1210723 w 1552575"/>
                <a:gd name="connsiteY409" fmla="*/ 1331881 h 1733550"/>
                <a:gd name="connsiteX410" fmla="*/ 1205960 w 1552575"/>
                <a:gd name="connsiteY410" fmla="*/ 1332738 h 1733550"/>
                <a:gd name="connsiteX411" fmla="*/ 1207961 w 1552575"/>
                <a:gd name="connsiteY411" fmla="*/ 1344073 h 1733550"/>
                <a:gd name="connsiteX412" fmla="*/ 1200436 w 1552575"/>
                <a:gd name="connsiteY412" fmla="*/ 1345025 h 1733550"/>
                <a:gd name="connsiteX413" fmla="*/ 1200150 w 1552575"/>
                <a:gd name="connsiteY413" fmla="*/ 1350740 h 1733550"/>
                <a:gd name="connsiteX414" fmla="*/ 1194149 w 1552575"/>
                <a:gd name="connsiteY414" fmla="*/ 1349407 h 1733550"/>
                <a:gd name="connsiteX415" fmla="*/ 1193102 w 1552575"/>
                <a:gd name="connsiteY415" fmla="*/ 1357979 h 1733550"/>
                <a:gd name="connsiteX416" fmla="*/ 1188530 w 1552575"/>
                <a:gd name="connsiteY416" fmla="*/ 1356836 h 1733550"/>
                <a:gd name="connsiteX417" fmla="*/ 1182053 w 1552575"/>
                <a:gd name="connsiteY417" fmla="*/ 1363504 h 1733550"/>
                <a:gd name="connsiteX418" fmla="*/ 1188053 w 1552575"/>
                <a:gd name="connsiteY418" fmla="*/ 1369409 h 1733550"/>
                <a:gd name="connsiteX419" fmla="*/ 1179386 w 1552575"/>
                <a:gd name="connsiteY419" fmla="*/ 1378363 h 1733550"/>
                <a:gd name="connsiteX420" fmla="*/ 1177195 w 1552575"/>
                <a:gd name="connsiteY420" fmla="*/ 1377220 h 1733550"/>
                <a:gd name="connsiteX421" fmla="*/ 1181767 w 1552575"/>
                <a:gd name="connsiteY421" fmla="*/ 1384268 h 1733550"/>
                <a:gd name="connsiteX422" fmla="*/ 1175766 w 1552575"/>
                <a:gd name="connsiteY422" fmla="*/ 1387888 h 1733550"/>
                <a:gd name="connsiteX423" fmla="*/ 1181481 w 1552575"/>
                <a:gd name="connsiteY423" fmla="*/ 1396460 h 1733550"/>
                <a:gd name="connsiteX424" fmla="*/ 1177195 w 1552575"/>
                <a:gd name="connsiteY424" fmla="*/ 1397032 h 1733550"/>
                <a:gd name="connsiteX425" fmla="*/ 1175290 w 1552575"/>
                <a:gd name="connsiteY425" fmla="*/ 1400080 h 1733550"/>
                <a:gd name="connsiteX426" fmla="*/ 1188339 w 1552575"/>
                <a:gd name="connsiteY426" fmla="*/ 1412462 h 1733550"/>
                <a:gd name="connsiteX427" fmla="*/ 1182434 w 1552575"/>
                <a:gd name="connsiteY427" fmla="*/ 1417320 h 1733550"/>
                <a:gd name="connsiteX428" fmla="*/ 1187482 w 1552575"/>
                <a:gd name="connsiteY428" fmla="*/ 1424464 h 1733550"/>
                <a:gd name="connsiteX429" fmla="*/ 1183958 w 1552575"/>
                <a:gd name="connsiteY429" fmla="*/ 1426273 h 1733550"/>
                <a:gd name="connsiteX430" fmla="*/ 1179671 w 1552575"/>
                <a:gd name="connsiteY430" fmla="*/ 1419511 h 1733550"/>
                <a:gd name="connsiteX431" fmla="*/ 1170718 w 1552575"/>
                <a:gd name="connsiteY431" fmla="*/ 1426464 h 1733550"/>
                <a:gd name="connsiteX432" fmla="*/ 1180814 w 1552575"/>
                <a:gd name="connsiteY432" fmla="*/ 1440275 h 1733550"/>
                <a:gd name="connsiteX433" fmla="*/ 1156335 w 1552575"/>
                <a:gd name="connsiteY433" fmla="*/ 1461802 h 1733550"/>
                <a:gd name="connsiteX434" fmla="*/ 1159859 w 1552575"/>
                <a:gd name="connsiteY434" fmla="*/ 1466279 h 1733550"/>
                <a:gd name="connsiteX435" fmla="*/ 1152620 w 1552575"/>
                <a:gd name="connsiteY435" fmla="*/ 1473708 h 1733550"/>
                <a:gd name="connsiteX436" fmla="*/ 1154049 w 1552575"/>
                <a:gd name="connsiteY436" fmla="*/ 1475708 h 1733550"/>
                <a:gd name="connsiteX437" fmla="*/ 1143095 w 1552575"/>
                <a:gd name="connsiteY437" fmla="*/ 1481614 h 1733550"/>
                <a:gd name="connsiteX438" fmla="*/ 1149382 w 1552575"/>
                <a:gd name="connsiteY438" fmla="*/ 1484376 h 1733550"/>
                <a:gd name="connsiteX439" fmla="*/ 1146334 w 1552575"/>
                <a:gd name="connsiteY439" fmla="*/ 1487805 h 1733550"/>
                <a:gd name="connsiteX440" fmla="*/ 1132237 w 1552575"/>
                <a:gd name="connsiteY440" fmla="*/ 1488091 h 1733550"/>
                <a:gd name="connsiteX441" fmla="*/ 1129665 w 1552575"/>
                <a:gd name="connsiteY441" fmla="*/ 1498949 h 1733550"/>
                <a:gd name="connsiteX442" fmla="*/ 1125760 w 1552575"/>
                <a:gd name="connsiteY442" fmla="*/ 1494187 h 1733550"/>
                <a:gd name="connsiteX443" fmla="*/ 1124617 w 1552575"/>
                <a:gd name="connsiteY443" fmla="*/ 1496758 h 1733550"/>
                <a:gd name="connsiteX444" fmla="*/ 1121473 w 1552575"/>
                <a:gd name="connsiteY444" fmla="*/ 1496187 h 1733550"/>
                <a:gd name="connsiteX445" fmla="*/ 1120140 w 1552575"/>
                <a:gd name="connsiteY445" fmla="*/ 1502283 h 1733550"/>
                <a:gd name="connsiteX446" fmla="*/ 1112044 w 1552575"/>
                <a:gd name="connsiteY446" fmla="*/ 1501045 h 1733550"/>
                <a:gd name="connsiteX447" fmla="*/ 1108805 w 1552575"/>
                <a:gd name="connsiteY447" fmla="*/ 1494568 h 1733550"/>
                <a:gd name="connsiteX448" fmla="*/ 1106614 w 1552575"/>
                <a:gd name="connsiteY448" fmla="*/ 1497806 h 1733550"/>
                <a:gd name="connsiteX449" fmla="*/ 1104233 w 1552575"/>
                <a:gd name="connsiteY449" fmla="*/ 1495711 h 1733550"/>
                <a:gd name="connsiteX450" fmla="*/ 1095947 w 1552575"/>
                <a:gd name="connsiteY450" fmla="*/ 1496568 h 1733550"/>
                <a:gd name="connsiteX451" fmla="*/ 1092232 w 1552575"/>
                <a:gd name="connsiteY451" fmla="*/ 1492663 h 1733550"/>
                <a:gd name="connsiteX452" fmla="*/ 1083278 w 1552575"/>
                <a:gd name="connsiteY452" fmla="*/ 1496663 h 1733550"/>
                <a:gd name="connsiteX453" fmla="*/ 1083088 w 1552575"/>
                <a:gd name="connsiteY453" fmla="*/ 1494472 h 1733550"/>
                <a:gd name="connsiteX454" fmla="*/ 1063847 w 1552575"/>
                <a:gd name="connsiteY454" fmla="*/ 1489043 h 1733550"/>
                <a:gd name="connsiteX455" fmla="*/ 1059180 w 1552575"/>
                <a:gd name="connsiteY455" fmla="*/ 1491234 h 1733550"/>
                <a:gd name="connsiteX456" fmla="*/ 1051941 w 1552575"/>
                <a:gd name="connsiteY456" fmla="*/ 1489043 h 1733550"/>
                <a:gd name="connsiteX457" fmla="*/ 1048988 w 1552575"/>
                <a:gd name="connsiteY457" fmla="*/ 1489234 h 1733550"/>
                <a:gd name="connsiteX458" fmla="*/ 1048036 w 1552575"/>
                <a:gd name="connsiteY458" fmla="*/ 1493615 h 1733550"/>
                <a:gd name="connsiteX459" fmla="*/ 1044702 w 1552575"/>
                <a:gd name="connsiteY459" fmla="*/ 1491520 h 1733550"/>
                <a:gd name="connsiteX460" fmla="*/ 1037463 w 1552575"/>
                <a:gd name="connsiteY460" fmla="*/ 1496949 h 1733550"/>
                <a:gd name="connsiteX461" fmla="*/ 1041845 w 1552575"/>
                <a:gd name="connsiteY461" fmla="*/ 1502569 h 1733550"/>
                <a:gd name="connsiteX462" fmla="*/ 1039654 w 1552575"/>
                <a:gd name="connsiteY462" fmla="*/ 1503997 h 1733550"/>
                <a:gd name="connsiteX463" fmla="*/ 1036892 w 1552575"/>
                <a:gd name="connsiteY463" fmla="*/ 1499711 h 1733550"/>
                <a:gd name="connsiteX464" fmla="*/ 1032796 w 1552575"/>
                <a:gd name="connsiteY464" fmla="*/ 1499045 h 1733550"/>
                <a:gd name="connsiteX465" fmla="*/ 1033081 w 1552575"/>
                <a:gd name="connsiteY465" fmla="*/ 1501902 h 1733550"/>
                <a:gd name="connsiteX466" fmla="*/ 1029843 w 1552575"/>
                <a:gd name="connsiteY466" fmla="*/ 1500188 h 1733550"/>
                <a:gd name="connsiteX467" fmla="*/ 1026986 w 1552575"/>
                <a:gd name="connsiteY467" fmla="*/ 1504093 h 1733550"/>
                <a:gd name="connsiteX468" fmla="*/ 1012412 w 1552575"/>
                <a:gd name="connsiteY468" fmla="*/ 1544764 h 1733550"/>
                <a:gd name="connsiteX469" fmla="*/ 1014889 w 1552575"/>
                <a:gd name="connsiteY469" fmla="*/ 1556956 h 1733550"/>
                <a:gd name="connsiteX470" fmla="*/ 1006412 w 1552575"/>
                <a:gd name="connsiteY470" fmla="*/ 1558385 h 1733550"/>
                <a:gd name="connsiteX471" fmla="*/ 1000792 w 1552575"/>
                <a:gd name="connsiteY471" fmla="*/ 1593342 h 1733550"/>
                <a:gd name="connsiteX472" fmla="*/ 994600 w 1552575"/>
                <a:gd name="connsiteY472" fmla="*/ 1603153 h 1733550"/>
                <a:gd name="connsiteX473" fmla="*/ 1002030 w 1552575"/>
                <a:gd name="connsiteY473" fmla="*/ 1617631 h 1733550"/>
                <a:gd name="connsiteX474" fmla="*/ 1004221 w 1552575"/>
                <a:gd name="connsiteY474" fmla="*/ 1631251 h 1733550"/>
                <a:gd name="connsiteX475" fmla="*/ 1002697 w 1552575"/>
                <a:gd name="connsiteY475" fmla="*/ 1636966 h 1733550"/>
                <a:gd name="connsiteX476" fmla="*/ 987552 w 1552575"/>
                <a:gd name="connsiteY476" fmla="*/ 1647444 h 1733550"/>
                <a:gd name="connsiteX477" fmla="*/ 989838 w 1552575"/>
                <a:gd name="connsiteY477" fmla="*/ 1649825 h 1733550"/>
                <a:gd name="connsiteX478" fmla="*/ 998315 w 1552575"/>
                <a:gd name="connsiteY478" fmla="*/ 1647920 h 1733550"/>
                <a:gd name="connsiteX479" fmla="*/ 982694 w 1552575"/>
                <a:gd name="connsiteY479" fmla="*/ 1690021 h 1733550"/>
                <a:gd name="connsiteX480" fmla="*/ 986695 w 1552575"/>
                <a:gd name="connsiteY480" fmla="*/ 1713262 h 1733550"/>
                <a:gd name="connsiteX481" fmla="*/ 982313 w 1552575"/>
                <a:gd name="connsiteY481" fmla="*/ 1716310 h 1733550"/>
                <a:gd name="connsiteX482" fmla="*/ 957548 w 1552575"/>
                <a:gd name="connsiteY482" fmla="*/ 1684687 h 1733550"/>
                <a:gd name="connsiteX483" fmla="*/ 945928 w 1552575"/>
                <a:gd name="connsiteY483" fmla="*/ 1679734 h 1733550"/>
                <a:gd name="connsiteX484" fmla="*/ 948785 w 1552575"/>
                <a:gd name="connsiteY484" fmla="*/ 1672685 h 1733550"/>
                <a:gd name="connsiteX485" fmla="*/ 946309 w 1552575"/>
                <a:gd name="connsiteY485" fmla="*/ 1667161 h 1733550"/>
                <a:gd name="connsiteX486" fmla="*/ 932212 w 1552575"/>
                <a:gd name="connsiteY486" fmla="*/ 1669828 h 1733550"/>
                <a:gd name="connsiteX487" fmla="*/ 921734 w 1552575"/>
                <a:gd name="connsiteY487" fmla="*/ 1665827 h 1733550"/>
                <a:gd name="connsiteX488" fmla="*/ 919067 w 1552575"/>
                <a:gd name="connsiteY488" fmla="*/ 1661827 h 1733550"/>
                <a:gd name="connsiteX489" fmla="*/ 921163 w 1552575"/>
                <a:gd name="connsiteY489" fmla="*/ 1656016 h 1733550"/>
                <a:gd name="connsiteX490" fmla="*/ 916972 w 1552575"/>
                <a:gd name="connsiteY490" fmla="*/ 1655350 h 1733550"/>
                <a:gd name="connsiteX491" fmla="*/ 913162 w 1552575"/>
                <a:gd name="connsiteY491" fmla="*/ 1646396 h 1733550"/>
                <a:gd name="connsiteX492" fmla="*/ 908114 w 1552575"/>
                <a:gd name="connsiteY492" fmla="*/ 1642015 h 1733550"/>
                <a:gd name="connsiteX493" fmla="*/ 905732 w 1552575"/>
                <a:gd name="connsiteY493" fmla="*/ 1632966 h 1733550"/>
                <a:gd name="connsiteX494" fmla="*/ 901732 w 1552575"/>
                <a:gd name="connsiteY494" fmla="*/ 1630871 h 1733550"/>
                <a:gd name="connsiteX495" fmla="*/ 891540 w 1552575"/>
                <a:gd name="connsiteY495" fmla="*/ 1641443 h 1733550"/>
                <a:gd name="connsiteX496" fmla="*/ 876491 w 1552575"/>
                <a:gd name="connsiteY496" fmla="*/ 1673352 h 1733550"/>
                <a:gd name="connsiteX497" fmla="*/ 879253 w 1552575"/>
                <a:gd name="connsiteY497" fmla="*/ 1672780 h 1733550"/>
                <a:gd name="connsiteX498" fmla="*/ 863156 w 1552575"/>
                <a:gd name="connsiteY498" fmla="*/ 1695164 h 1733550"/>
                <a:gd name="connsiteX499" fmla="*/ 865251 w 1552575"/>
                <a:gd name="connsiteY499" fmla="*/ 1708595 h 1733550"/>
                <a:gd name="connsiteX500" fmla="*/ 863346 w 1552575"/>
                <a:gd name="connsiteY500" fmla="*/ 1714976 h 1733550"/>
                <a:gd name="connsiteX501" fmla="*/ 852773 w 1552575"/>
                <a:gd name="connsiteY501" fmla="*/ 1726597 h 1733550"/>
                <a:gd name="connsiteX502" fmla="*/ 834390 w 1552575"/>
                <a:gd name="connsiteY502" fmla="*/ 1730883 h 1733550"/>
                <a:gd name="connsiteX503" fmla="*/ 799529 w 1552575"/>
                <a:gd name="connsiteY503" fmla="*/ 1728788 h 1733550"/>
                <a:gd name="connsiteX504" fmla="*/ 784479 w 1552575"/>
                <a:gd name="connsiteY504" fmla="*/ 1722691 h 1733550"/>
                <a:gd name="connsiteX505" fmla="*/ 775811 w 1552575"/>
                <a:gd name="connsiteY505" fmla="*/ 1713547 h 1733550"/>
                <a:gd name="connsiteX506" fmla="*/ 756380 w 1552575"/>
                <a:gd name="connsiteY506" fmla="*/ 1700498 h 1733550"/>
                <a:gd name="connsiteX507" fmla="*/ 718947 w 1552575"/>
                <a:gd name="connsiteY507" fmla="*/ 1699450 h 1733550"/>
                <a:gd name="connsiteX508" fmla="*/ 716090 w 1552575"/>
                <a:gd name="connsiteY508" fmla="*/ 1710690 h 1733550"/>
                <a:gd name="connsiteX509" fmla="*/ 705707 w 1552575"/>
                <a:gd name="connsiteY509" fmla="*/ 1723454 h 1733550"/>
                <a:gd name="connsiteX510" fmla="*/ 704945 w 1552575"/>
                <a:gd name="connsiteY510" fmla="*/ 1732312 h 1733550"/>
                <a:gd name="connsiteX511" fmla="*/ 692563 w 1552575"/>
                <a:gd name="connsiteY511" fmla="*/ 1714976 h 1733550"/>
                <a:gd name="connsiteX512" fmla="*/ 686848 w 1552575"/>
                <a:gd name="connsiteY512" fmla="*/ 1691545 h 1733550"/>
                <a:gd name="connsiteX513" fmla="*/ 680180 w 1552575"/>
                <a:gd name="connsiteY513" fmla="*/ 1681448 h 1733550"/>
                <a:gd name="connsiteX514" fmla="*/ 671894 w 1552575"/>
                <a:gd name="connsiteY514" fmla="*/ 1677257 h 1733550"/>
                <a:gd name="connsiteX515" fmla="*/ 648462 w 1552575"/>
                <a:gd name="connsiteY515" fmla="*/ 1674019 h 1733550"/>
                <a:gd name="connsiteX516" fmla="*/ 626269 w 1552575"/>
                <a:gd name="connsiteY516" fmla="*/ 1651635 h 1733550"/>
                <a:gd name="connsiteX517" fmla="*/ 611410 w 1552575"/>
                <a:gd name="connsiteY517" fmla="*/ 1642586 h 1733550"/>
                <a:gd name="connsiteX518" fmla="*/ 601694 w 1552575"/>
                <a:gd name="connsiteY518" fmla="*/ 1638586 h 1733550"/>
                <a:gd name="connsiteX519" fmla="*/ 592074 w 1552575"/>
                <a:gd name="connsiteY519" fmla="*/ 1638490 h 1733550"/>
                <a:gd name="connsiteX520" fmla="*/ 560451 w 1552575"/>
                <a:gd name="connsiteY520" fmla="*/ 1645920 h 1733550"/>
                <a:gd name="connsiteX521" fmla="*/ 524923 w 1552575"/>
                <a:gd name="connsiteY521" fmla="*/ 1647730 h 1733550"/>
                <a:gd name="connsiteX522" fmla="*/ 496824 w 1552575"/>
                <a:gd name="connsiteY522" fmla="*/ 1626775 h 1733550"/>
                <a:gd name="connsiteX523" fmla="*/ 491109 w 1552575"/>
                <a:gd name="connsiteY523" fmla="*/ 1605820 h 1733550"/>
                <a:gd name="connsiteX524" fmla="*/ 476345 w 1552575"/>
                <a:gd name="connsiteY524" fmla="*/ 1577435 h 1733550"/>
                <a:gd name="connsiteX525" fmla="*/ 474916 w 1552575"/>
                <a:gd name="connsiteY525" fmla="*/ 1568101 h 1733550"/>
                <a:gd name="connsiteX526" fmla="*/ 465582 w 1552575"/>
                <a:gd name="connsiteY526" fmla="*/ 1562100 h 1733550"/>
                <a:gd name="connsiteX527" fmla="*/ 462534 w 1552575"/>
                <a:gd name="connsiteY527" fmla="*/ 1542288 h 1733550"/>
                <a:gd name="connsiteX528" fmla="*/ 463391 w 1552575"/>
                <a:gd name="connsiteY528" fmla="*/ 1527715 h 1733550"/>
                <a:gd name="connsiteX529" fmla="*/ 460534 w 1552575"/>
                <a:gd name="connsiteY529" fmla="*/ 1518380 h 1733550"/>
                <a:gd name="connsiteX530" fmla="*/ 470630 w 1552575"/>
                <a:gd name="connsiteY530" fmla="*/ 1492567 h 1733550"/>
                <a:gd name="connsiteX531" fmla="*/ 464344 w 1552575"/>
                <a:gd name="connsiteY531" fmla="*/ 1481614 h 1733550"/>
                <a:gd name="connsiteX532" fmla="*/ 464153 w 1552575"/>
                <a:gd name="connsiteY532" fmla="*/ 1463802 h 1733550"/>
                <a:gd name="connsiteX533" fmla="*/ 457581 w 1552575"/>
                <a:gd name="connsiteY533" fmla="*/ 1451705 h 1733550"/>
                <a:gd name="connsiteX534" fmla="*/ 445961 w 1552575"/>
                <a:gd name="connsiteY534" fmla="*/ 1439513 h 1733550"/>
                <a:gd name="connsiteX535" fmla="*/ 418148 w 1552575"/>
                <a:gd name="connsiteY535" fmla="*/ 1442275 h 1733550"/>
                <a:gd name="connsiteX536" fmla="*/ 407289 w 1552575"/>
                <a:gd name="connsiteY536" fmla="*/ 1439799 h 1733550"/>
                <a:gd name="connsiteX537" fmla="*/ 399860 w 1552575"/>
                <a:gd name="connsiteY537" fmla="*/ 1447514 h 1733550"/>
                <a:gd name="connsiteX538" fmla="*/ 390620 w 1552575"/>
                <a:gd name="connsiteY538" fmla="*/ 1449514 h 1733550"/>
                <a:gd name="connsiteX539" fmla="*/ 388620 w 1552575"/>
                <a:gd name="connsiteY539" fmla="*/ 1431893 h 1733550"/>
                <a:gd name="connsiteX540" fmla="*/ 392811 w 1552575"/>
                <a:gd name="connsiteY540" fmla="*/ 1422845 h 1733550"/>
                <a:gd name="connsiteX541" fmla="*/ 391954 w 1552575"/>
                <a:gd name="connsiteY541" fmla="*/ 1416939 h 1733550"/>
                <a:gd name="connsiteX542" fmla="*/ 399383 w 1552575"/>
                <a:gd name="connsiteY542" fmla="*/ 1407033 h 1733550"/>
                <a:gd name="connsiteX543" fmla="*/ 394525 w 1552575"/>
                <a:gd name="connsiteY543" fmla="*/ 1392269 h 1733550"/>
                <a:gd name="connsiteX544" fmla="*/ 395859 w 1552575"/>
                <a:gd name="connsiteY544" fmla="*/ 1381601 h 1733550"/>
                <a:gd name="connsiteX545" fmla="*/ 405956 w 1552575"/>
                <a:gd name="connsiteY545" fmla="*/ 1370933 h 1733550"/>
                <a:gd name="connsiteX546" fmla="*/ 409480 w 1552575"/>
                <a:gd name="connsiteY546" fmla="*/ 1359503 h 1733550"/>
                <a:gd name="connsiteX547" fmla="*/ 406432 w 1552575"/>
                <a:gd name="connsiteY547" fmla="*/ 1343882 h 1733550"/>
                <a:gd name="connsiteX548" fmla="*/ 402812 w 1552575"/>
                <a:gd name="connsiteY548" fmla="*/ 1342072 h 1733550"/>
                <a:gd name="connsiteX549" fmla="*/ 397954 w 1552575"/>
                <a:gd name="connsiteY549" fmla="*/ 1327690 h 1733550"/>
                <a:gd name="connsiteX550" fmla="*/ 399860 w 1552575"/>
                <a:gd name="connsiteY550" fmla="*/ 1300448 h 1733550"/>
                <a:gd name="connsiteX551" fmla="*/ 394525 w 1552575"/>
                <a:gd name="connsiteY551" fmla="*/ 1290256 h 1733550"/>
                <a:gd name="connsiteX552" fmla="*/ 393859 w 1552575"/>
                <a:gd name="connsiteY552" fmla="*/ 1269682 h 1733550"/>
                <a:gd name="connsiteX553" fmla="*/ 385667 w 1552575"/>
                <a:gd name="connsiteY553" fmla="*/ 1255205 h 1733550"/>
                <a:gd name="connsiteX554" fmla="*/ 370808 w 1552575"/>
                <a:gd name="connsiteY554" fmla="*/ 1253680 h 1733550"/>
                <a:gd name="connsiteX555" fmla="*/ 351663 w 1552575"/>
                <a:gd name="connsiteY555" fmla="*/ 1229582 h 1733550"/>
                <a:gd name="connsiteX556" fmla="*/ 331756 w 1552575"/>
                <a:gd name="connsiteY556" fmla="*/ 1224820 h 1733550"/>
                <a:gd name="connsiteX557" fmla="*/ 324803 w 1552575"/>
                <a:gd name="connsiteY557" fmla="*/ 1215485 h 1733550"/>
                <a:gd name="connsiteX558" fmla="*/ 315563 w 1552575"/>
                <a:gd name="connsiteY558" fmla="*/ 1217581 h 1733550"/>
                <a:gd name="connsiteX559" fmla="*/ 312611 w 1552575"/>
                <a:gd name="connsiteY559" fmla="*/ 1223200 h 1733550"/>
                <a:gd name="connsiteX560" fmla="*/ 313468 w 1552575"/>
                <a:gd name="connsiteY560" fmla="*/ 1232345 h 1733550"/>
                <a:gd name="connsiteX561" fmla="*/ 282226 w 1552575"/>
                <a:gd name="connsiteY561" fmla="*/ 1231011 h 1733550"/>
                <a:gd name="connsiteX562" fmla="*/ 266700 w 1552575"/>
                <a:gd name="connsiteY562" fmla="*/ 1218057 h 1733550"/>
                <a:gd name="connsiteX563" fmla="*/ 252794 w 1552575"/>
                <a:gd name="connsiteY563" fmla="*/ 1198055 h 1733550"/>
                <a:gd name="connsiteX564" fmla="*/ 188119 w 1552575"/>
                <a:gd name="connsiteY564" fmla="*/ 1156716 h 1733550"/>
                <a:gd name="connsiteX565" fmla="*/ 169926 w 1552575"/>
                <a:gd name="connsiteY565" fmla="*/ 1161574 h 1733550"/>
                <a:gd name="connsiteX566" fmla="*/ 166402 w 1552575"/>
                <a:gd name="connsiteY566" fmla="*/ 1164336 h 1733550"/>
                <a:gd name="connsiteX567" fmla="*/ 161354 w 1552575"/>
                <a:gd name="connsiteY567" fmla="*/ 1176719 h 1733550"/>
                <a:gd name="connsiteX568" fmla="*/ 154972 w 1552575"/>
                <a:gd name="connsiteY568" fmla="*/ 1180529 h 1733550"/>
                <a:gd name="connsiteX569" fmla="*/ 130969 w 1552575"/>
                <a:gd name="connsiteY569" fmla="*/ 1181290 h 1733550"/>
                <a:gd name="connsiteX570" fmla="*/ 112490 w 1552575"/>
                <a:gd name="connsiteY570" fmla="*/ 1174718 h 1733550"/>
                <a:gd name="connsiteX571" fmla="*/ 110109 w 1552575"/>
                <a:gd name="connsiteY571" fmla="*/ 1185481 h 1733550"/>
                <a:gd name="connsiteX572" fmla="*/ 85916 w 1552575"/>
                <a:gd name="connsiteY572" fmla="*/ 1194530 h 1733550"/>
                <a:gd name="connsiteX573" fmla="*/ 78867 w 1552575"/>
                <a:gd name="connsiteY573" fmla="*/ 1194149 h 1733550"/>
                <a:gd name="connsiteX574" fmla="*/ 67151 w 1552575"/>
                <a:gd name="connsiteY574" fmla="*/ 1182338 h 1733550"/>
                <a:gd name="connsiteX575" fmla="*/ 60293 w 1552575"/>
                <a:gd name="connsiteY575" fmla="*/ 1181005 h 1733550"/>
                <a:gd name="connsiteX576" fmla="*/ 50387 w 1552575"/>
                <a:gd name="connsiteY576" fmla="*/ 1166146 h 1733550"/>
                <a:gd name="connsiteX577" fmla="*/ 39815 w 1552575"/>
                <a:gd name="connsiteY577" fmla="*/ 1163764 h 1733550"/>
                <a:gd name="connsiteX578" fmla="*/ 423196 w 1552575"/>
                <a:gd name="connsiteY578" fmla="*/ 1256538 h 1733550"/>
                <a:gd name="connsiteX579" fmla="*/ 427482 w 1552575"/>
                <a:gd name="connsiteY579" fmla="*/ 1255490 h 1733550"/>
                <a:gd name="connsiteX580" fmla="*/ 428339 w 1552575"/>
                <a:gd name="connsiteY580" fmla="*/ 1251871 h 1733550"/>
                <a:gd name="connsiteX581" fmla="*/ 423196 w 1552575"/>
                <a:gd name="connsiteY581" fmla="*/ 1256538 h 1733550"/>
                <a:gd name="connsiteX582" fmla="*/ 369284 w 1552575"/>
                <a:gd name="connsiteY582" fmla="*/ 1220724 h 1733550"/>
                <a:gd name="connsiteX583" fmla="*/ 362712 w 1552575"/>
                <a:gd name="connsiteY583" fmla="*/ 1215485 h 1733550"/>
                <a:gd name="connsiteX584" fmla="*/ 360426 w 1552575"/>
                <a:gd name="connsiteY584" fmla="*/ 1215199 h 1733550"/>
                <a:gd name="connsiteX585" fmla="*/ 364522 w 1552575"/>
                <a:gd name="connsiteY585" fmla="*/ 1217676 h 1733550"/>
                <a:gd name="connsiteX586" fmla="*/ 363569 w 1552575"/>
                <a:gd name="connsiteY586" fmla="*/ 1221962 h 1733550"/>
                <a:gd name="connsiteX587" fmla="*/ 368522 w 1552575"/>
                <a:gd name="connsiteY587" fmla="*/ 1225010 h 1733550"/>
                <a:gd name="connsiteX588" fmla="*/ 369284 w 1552575"/>
                <a:gd name="connsiteY588" fmla="*/ 1220724 h 1733550"/>
                <a:gd name="connsiteX589" fmla="*/ 330994 w 1552575"/>
                <a:gd name="connsiteY589" fmla="*/ 1220629 h 1733550"/>
                <a:gd name="connsiteX590" fmla="*/ 338804 w 1552575"/>
                <a:gd name="connsiteY590" fmla="*/ 1217866 h 1733550"/>
                <a:gd name="connsiteX591" fmla="*/ 338519 w 1552575"/>
                <a:gd name="connsiteY591" fmla="*/ 1215199 h 1733550"/>
                <a:gd name="connsiteX592" fmla="*/ 333375 w 1552575"/>
                <a:gd name="connsiteY592" fmla="*/ 1216914 h 1733550"/>
                <a:gd name="connsiteX593" fmla="*/ 330994 w 1552575"/>
                <a:gd name="connsiteY593" fmla="*/ 1220629 h 173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</a:cxnLst>
              <a:rect l="l" t="t" r="r" b="b"/>
              <a:pathLst>
                <a:path w="1552575" h="1733550">
                  <a:moveTo>
                    <a:pt x="39815" y="1163764"/>
                  </a:moveTo>
                  <a:lnTo>
                    <a:pt x="21336" y="1144238"/>
                  </a:lnTo>
                  <a:lnTo>
                    <a:pt x="13335" y="1118902"/>
                  </a:lnTo>
                  <a:lnTo>
                    <a:pt x="13621" y="1112425"/>
                  </a:lnTo>
                  <a:lnTo>
                    <a:pt x="9525" y="1105757"/>
                  </a:lnTo>
                  <a:lnTo>
                    <a:pt x="22289" y="1093756"/>
                  </a:lnTo>
                  <a:lnTo>
                    <a:pt x="25051" y="1072610"/>
                  </a:lnTo>
                  <a:lnTo>
                    <a:pt x="39529" y="1051370"/>
                  </a:lnTo>
                  <a:lnTo>
                    <a:pt x="44863" y="1027747"/>
                  </a:lnTo>
                  <a:lnTo>
                    <a:pt x="57626" y="1001173"/>
                  </a:lnTo>
                  <a:lnTo>
                    <a:pt x="68675" y="991838"/>
                  </a:lnTo>
                  <a:lnTo>
                    <a:pt x="72199" y="985838"/>
                  </a:lnTo>
                  <a:lnTo>
                    <a:pt x="93821" y="979551"/>
                  </a:lnTo>
                  <a:lnTo>
                    <a:pt x="102394" y="973646"/>
                  </a:lnTo>
                  <a:lnTo>
                    <a:pt x="101156" y="964406"/>
                  </a:lnTo>
                  <a:lnTo>
                    <a:pt x="96012" y="956786"/>
                  </a:lnTo>
                  <a:lnTo>
                    <a:pt x="100584" y="943070"/>
                  </a:lnTo>
                  <a:lnTo>
                    <a:pt x="102775" y="942404"/>
                  </a:lnTo>
                  <a:lnTo>
                    <a:pt x="102013" y="932497"/>
                  </a:lnTo>
                  <a:lnTo>
                    <a:pt x="104394" y="928973"/>
                  </a:lnTo>
                  <a:lnTo>
                    <a:pt x="101727" y="922211"/>
                  </a:lnTo>
                  <a:lnTo>
                    <a:pt x="106585" y="915638"/>
                  </a:lnTo>
                  <a:lnTo>
                    <a:pt x="110109" y="917448"/>
                  </a:lnTo>
                  <a:lnTo>
                    <a:pt x="116205" y="911733"/>
                  </a:lnTo>
                  <a:lnTo>
                    <a:pt x="119158" y="903637"/>
                  </a:lnTo>
                  <a:lnTo>
                    <a:pt x="147733" y="901922"/>
                  </a:lnTo>
                  <a:lnTo>
                    <a:pt x="148400" y="896588"/>
                  </a:lnTo>
                  <a:lnTo>
                    <a:pt x="156591" y="896303"/>
                  </a:lnTo>
                  <a:lnTo>
                    <a:pt x="168688" y="890302"/>
                  </a:lnTo>
                  <a:lnTo>
                    <a:pt x="179546" y="894112"/>
                  </a:lnTo>
                  <a:lnTo>
                    <a:pt x="201263" y="892588"/>
                  </a:lnTo>
                  <a:lnTo>
                    <a:pt x="212122" y="887254"/>
                  </a:lnTo>
                  <a:lnTo>
                    <a:pt x="221933" y="865537"/>
                  </a:lnTo>
                  <a:lnTo>
                    <a:pt x="223171" y="893540"/>
                  </a:lnTo>
                  <a:lnTo>
                    <a:pt x="226124" y="896017"/>
                  </a:lnTo>
                  <a:lnTo>
                    <a:pt x="231458" y="895255"/>
                  </a:lnTo>
                  <a:lnTo>
                    <a:pt x="227266" y="903446"/>
                  </a:lnTo>
                  <a:lnTo>
                    <a:pt x="227552" y="918496"/>
                  </a:lnTo>
                  <a:lnTo>
                    <a:pt x="221170" y="941261"/>
                  </a:lnTo>
                  <a:lnTo>
                    <a:pt x="225266" y="951643"/>
                  </a:lnTo>
                  <a:lnTo>
                    <a:pt x="238506" y="960406"/>
                  </a:lnTo>
                  <a:lnTo>
                    <a:pt x="242792" y="966788"/>
                  </a:lnTo>
                  <a:lnTo>
                    <a:pt x="256985" y="953453"/>
                  </a:lnTo>
                  <a:lnTo>
                    <a:pt x="262414" y="961454"/>
                  </a:lnTo>
                  <a:lnTo>
                    <a:pt x="266795" y="957548"/>
                  </a:lnTo>
                  <a:lnTo>
                    <a:pt x="270605" y="947738"/>
                  </a:lnTo>
                  <a:lnTo>
                    <a:pt x="270510" y="938213"/>
                  </a:lnTo>
                  <a:lnTo>
                    <a:pt x="263652" y="924401"/>
                  </a:lnTo>
                  <a:lnTo>
                    <a:pt x="265557" y="911257"/>
                  </a:lnTo>
                  <a:lnTo>
                    <a:pt x="262604" y="904684"/>
                  </a:lnTo>
                  <a:lnTo>
                    <a:pt x="233172" y="893159"/>
                  </a:lnTo>
                  <a:lnTo>
                    <a:pt x="234887" y="880872"/>
                  </a:lnTo>
                  <a:lnTo>
                    <a:pt x="231267" y="855250"/>
                  </a:lnTo>
                  <a:lnTo>
                    <a:pt x="257651" y="842867"/>
                  </a:lnTo>
                  <a:lnTo>
                    <a:pt x="249555" y="834199"/>
                  </a:lnTo>
                  <a:lnTo>
                    <a:pt x="251841" y="815435"/>
                  </a:lnTo>
                  <a:lnTo>
                    <a:pt x="257366" y="804863"/>
                  </a:lnTo>
                  <a:lnTo>
                    <a:pt x="265938" y="797242"/>
                  </a:lnTo>
                  <a:lnTo>
                    <a:pt x="273653" y="799909"/>
                  </a:lnTo>
                  <a:lnTo>
                    <a:pt x="280130" y="789813"/>
                  </a:lnTo>
                  <a:lnTo>
                    <a:pt x="284131" y="777430"/>
                  </a:lnTo>
                  <a:lnTo>
                    <a:pt x="274796" y="776192"/>
                  </a:lnTo>
                  <a:lnTo>
                    <a:pt x="273558" y="755237"/>
                  </a:lnTo>
                  <a:lnTo>
                    <a:pt x="268796" y="744379"/>
                  </a:lnTo>
                  <a:lnTo>
                    <a:pt x="269367" y="728853"/>
                  </a:lnTo>
                  <a:lnTo>
                    <a:pt x="272891" y="729710"/>
                  </a:lnTo>
                  <a:lnTo>
                    <a:pt x="284512" y="702373"/>
                  </a:lnTo>
                  <a:lnTo>
                    <a:pt x="291656" y="705612"/>
                  </a:lnTo>
                  <a:lnTo>
                    <a:pt x="296323" y="694182"/>
                  </a:lnTo>
                  <a:lnTo>
                    <a:pt x="299180" y="695039"/>
                  </a:lnTo>
                  <a:lnTo>
                    <a:pt x="302704" y="684086"/>
                  </a:lnTo>
                  <a:lnTo>
                    <a:pt x="309658" y="680561"/>
                  </a:lnTo>
                  <a:lnTo>
                    <a:pt x="305848" y="674465"/>
                  </a:lnTo>
                  <a:lnTo>
                    <a:pt x="326803" y="653224"/>
                  </a:lnTo>
                  <a:lnTo>
                    <a:pt x="324612" y="648462"/>
                  </a:lnTo>
                  <a:lnTo>
                    <a:pt x="313277" y="653605"/>
                  </a:lnTo>
                  <a:lnTo>
                    <a:pt x="297847" y="656177"/>
                  </a:lnTo>
                  <a:lnTo>
                    <a:pt x="283274" y="656272"/>
                  </a:lnTo>
                  <a:lnTo>
                    <a:pt x="282702" y="652653"/>
                  </a:lnTo>
                  <a:lnTo>
                    <a:pt x="272796" y="652653"/>
                  </a:lnTo>
                  <a:lnTo>
                    <a:pt x="272606" y="649605"/>
                  </a:lnTo>
                  <a:lnTo>
                    <a:pt x="262509" y="650176"/>
                  </a:lnTo>
                  <a:lnTo>
                    <a:pt x="261747" y="653224"/>
                  </a:lnTo>
                  <a:lnTo>
                    <a:pt x="253556" y="647414"/>
                  </a:lnTo>
                  <a:lnTo>
                    <a:pt x="252317" y="648653"/>
                  </a:lnTo>
                  <a:lnTo>
                    <a:pt x="244221" y="639889"/>
                  </a:lnTo>
                  <a:lnTo>
                    <a:pt x="237744" y="640461"/>
                  </a:lnTo>
                  <a:lnTo>
                    <a:pt x="232696" y="631603"/>
                  </a:lnTo>
                  <a:lnTo>
                    <a:pt x="232600" y="626554"/>
                  </a:lnTo>
                  <a:lnTo>
                    <a:pt x="238030" y="623697"/>
                  </a:lnTo>
                  <a:lnTo>
                    <a:pt x="232886" y="610171"/>
                  </a:lnTo>
                  <a:lnTo>
                    <a:pt x="224885" y="614172"/>
                  </a:lnTo>
                  <a:lnTo>
                    <a:pt x="215360" y="601313"/>
                  </a:lnTo>
                  <a:lnTo>
                    <a:pt x="220028" y="598075"/>
                  </a:lnTo>
                  <a:lnTo>
                    <a:pt x="218504" y="580549"/>
                  </a:lnTo>
                  <a:lnTo>
                    <a:pt x="225743" y="576929"/>
                  </a:lnTo>
                  <a:lnTo>
                    <a:pt x="219170" y="564356"/>
                  </a:lnTo>
                  <a:lnTo>
                    <a:pt x="213836" y="562261"/>
                  </a:lnTo>
                  <a:lnTo>
                    <a:pt x="211836" y="553783"/>
                  </a:lnTo>
                  <a:lnTo>
                    <a:pt x="216599" y="534162"/>
                  </a:lnTo>
                  <a:lnTo>
                    <a:pt x="242316" y="534543"/>
                  </a:lnTo>
                  <a:lnTo>
                    <a:pt x="253175" y="532352"/>
                  </a:lnTo>
                  <a:lnTo>
                    <a:pt x="254222" y="537877"/>
                  </a:lnTo>
                  <a:lnTo>
                    <a:pt x="258890" y="540067"/>
                  </a:lnTo>
                  <a:lnTo>
                    <a:pt x="267843" y="533686"/>
                  </a:lnTo>
                  <a:lnTo>
                    <a:pt x="290322" y="524351"/>
                  </a:lnTo>
                  <a:lnTo>
                    <a:pt x="285655" y="511778"/>
                  </a:lnTo>
                  <a:lnTo>
                    <a:pt x="292608" y="509587"/>
                  </a:lnTo>
                  <a:lnTo>
                    <a:pt x="292132" y="507397"/>
                  </a:lnTo>
                  <a:lnTo>
                    <a:pt x="310039" y="494062"/>
                  </a:lnTo>
                  <a:lnTo>
                    <a:pt x="312515" y="493109"/>
                  </a:lnTo>
                  <a:lnTo>
                    <a:pt x="312991" y="499681"/>
                  </a:lnTo>
                  <a:lnTo>
                    <a:pt x="325088" y="499491"/>
                  </a:lnTo>
                  <a:lnTo>
                    <a:pt x="324136" y="488156"/>
                  </a:lnTo>
                  <a:lnTo>
                    <a:pt x="326327" y="486632"/>
                  </a:lnTo>
                  <a:lnTo>
                    <a:pt x="348329" y="483489"/>
                  </a:lnTo>
                  <a:lnTo>
                    <a:pt x="385667" y="466154"/>
                  </a:lnTo>
                  <a:lnTo>
                    <a:pt x="394525" y="457867"/>
                  </a:lnTo>
                  <a:lnTo>
                    <a:pt x="398431" y="462248"/>
                  </a:lnTo>
                  <a:lnTo>
                    <a:pt x="415957" y="448913"/>
                  </a:lnTo>
                  <a:lnTo>
                    <a:pt x="436150" y="441674"/>
                  </a:lnTo>
                  <a:lnTo>
                    <a:pt x="440817" y="424148"/>
                  </a:lnTo>
                  <a:lnTo>
                    <a:pt x="443579" y="423767"/>
                  </a:lnTo>
                  <a:lnTo>
                    <a:pt x="442627" y="413861"/>
                  </a:lnTo>
                  <a:lnTo>
                    <a:pt x="457200" y="406241"/>
                  </a:lnTo>
                  <a:lnTo>
                    <a:pt x="485585" y="402146"/>
                  </a:lnTo>
                  <a:lnTo>
                    <a:pt x="486728" y="411385"/>
                  </a:lnTo>
                  <a:lnTo>
                    <a:pt x="488061" y="403003"/>
                  </a:lnTo>
                  <a:lnTo>
                    <a:pt x="502158" y="407098"/>
                  </a:lnTo>
                  <a:lnTo>
                    <a:pt x="503491" y="403288"/>
                  </a:lnTo>
                  <a:lnTo>
                    <a:pt x="507587" y="402050"/>
                  </a:lnTo>
                  <a:lnTo>
                    <a:pt x="519398" y="402336"/>
                  </a:lnTo>
                  <a:lnTo>
                    <a:pt x="523589" y="394430"/>
                  </a:lnTo>
                  <a:lnTo>
                    <a:pt x="536924" y="394906"/>
                  </a:lnTo>
                  <a:lnTo>
                    <a:pt x="531495" y="392049"/>
                  </a:lnTo>
                  <a:lnTo>
                    <a:pt x="532257" y="387667"/>
                  </a:lnTo>
                  <a:lnTo>
                    <a:pt x="549402" y="373094"/>
                  </a:lnTo>
                  <a:lnTo>
                    <a:pt x="549497" y="363379"/>
                  </a:lnTo>
                  <a:lnTo>
                    <a:pt x="576929" y="331851"/>
                  </a:lnTo>
                  <a:lnTo>
                    <a:pt x="584168" y="335089"/>
                  </a:lnTo>
                  <a:lnTo>
                    <a:pt x="582644" y="329184"/>
                  </a:lnTo>
                  <a:lnTo>
                    <a:pt x="588264" y="328231"/>
                  </a:lnTo>
                  <a:lnTo>
                    <a:pt x="590836" y="335947"/>
                  </a:lnTo>
                  <a:lnTo>
                    <a:pt x="593122" y="335375"/>
                  </a:lnTo>
                  <a:lnTo>
                    <a:pt x="600456" y="343090"/>
                  </a:lnTo>
                  <a:lnTo>
                    <a:pt x="603980" y="341471"/>
                  </a:lnTo>
                  <a:lnTo>
                    <a:pt x="597884" y="356330"/>
                  </a:lnTo>
                  <a:lnTo>
                    <a:pt x="604075" y="361379"/>
                  </a:lnTo>
                  <a:lnTo>
                    <a:pt x="617601" y="360997"/>
                  </a:lnTo>
                  <a:lnTo>
                    <a:pt x="619125" y="358045"/>
                  </a:lnTo>
                  <a:lnTo>
                    <a:pt x="631603" y="353282"/>
                  </a:lnTo>
                  <a:lnTo>
                    <a:pt x="634651" y="359854"/>
                  </a:lnTo>
                  <a:lnTo>
                    <a:pt x="645604" y="359188"/>
                  </a:lnTo>
                  <a:lnTo>
                    <a:pt x="654272" y="356806"/>
                  </a:lnTo>
                  <a:lnTo>
                    <a:pt x="653320" y="354044"/>
                  </a:lnTo>
                  <a:lnTo>
                    <a:pt x="658178" y="352330"/>
                  </a:lnTo>
                  <a:lnTo>
                    <a:pt x="652272" y="338614"/>
                  </a:lnTo>
                  <a:lnTo>
                    <a:pt x="655606" y="334137"/>
                  </a:lnTo>
                  <a:lnTo>
                    <a:pt x="683324" y="328041"/>
                  </a:lnTo>
                  <a:lnTo>
                    <a:pt x="680275" y="318611"/>
                  </a:lnTo>
                  <a:lnTo>
                    <a:pt x="689134" y="314611"/>
                  </a:lnTo>
                  <a:lnTo>
                    <a:pt x="690848" y="319278"/>
                  </a:lnTo>
                  <a:lnTo>
                    <a:pt x="705421" y="314706"/>
                  </a:lnTo>
                  <a:lnTo>
                    <a:pt x="715518" y="330898"/>
                  </a:lnTo>
                  <a:lnTo>
                    <a:pt x="727424" y="332899"/>
                  </a:lnTo>
                  <a:lnTo>
                    <a:pt x="757047" y="328898"/>
                  </a:lnTo>
                  <a:lnTo>
                    <a:pt x="763334" y="320897"/>
                  </a:lnTo>
                  <a:lnTo>
                    <a:pt x="799624" y="296989"/>
                  </a:lnTo>
                  <a:lnTo>
                    <a:pt x="800576" y="292894"/>
                  </a:lnTo>
                  <a:lnTo>
                    <a:pt x="811625" y="288893"/>
                  </a:lnTo>
                  <a:lnTo>
                    <a:pt x="808577" y="280416"/>
                  </a:lnTo>
                  <a:lnTo>
                    <a:pt x="834676" y="268129"/>
                  </a:lnTo>
                  <a:lnTo>
                    <a:pt x="836104" y="271558"/>
                  </a:lnTo>
                  <a:lnTo>
                    <a:pt x="838771" y="269843"/>
                  </a:lnTo>
                  <a:lnTo>
                    <a:pt x="841820" y="266319"/>
                  </a:lnTo>
                  <a:lnTo>
                    <a:pt x="838200" y="262795"/>
                  </a:lnTo>
                  <a:lnTo>
                    <a:pt x="840105" y="260318"/>
                  </a:lnTo>
                  <a:lnTo>
                    <a:pt x="835247" y="246793"/>
                  </a:lnTo>
                  <a:lnTo>
                    <a:pt x="837343" y="245840"/>
                  </a:lnTo>
                  <a:lnTo>
                    <a:pt x="826961" y="216598"/>
                  </a:lnTo>
                  <a:lnTo>
                    <a:pt x="814102" y="193167"/>
                  </a:lnTo>
                  <a:lnTo>
                    <a:pt x="822389" y="186309"/>
                  </a:lnTo>
                  <a:lnTo>
                    <a:pt x="819817" y="179546"/>
                  </a:lnTo>
                  <a:lnTo>
                    <a:pt x="824103" y="175927"/>
                  </a:lnTo>
                  <a:lnTo>
                    <a:pt x="817436" y="166687"/>
                  </a:lnTo>
                  <a:lnTo>
                    <a:pt x="809149" y="170974"/>
                  </a:lnTo>
                  <a:lnTo>
                    <a:pt x="799433" y="152400"/>
                  </a:lnTo>
                  <a:lnTo>
                    <a:pt x="793909" y="155734"/>
                  </a:lnTo>
                  <a:lnTo>
                    <a:pt x="792099" y="149828"/>
                  </a:lnTo>
                  <a:lnTo>
                    <a:pt x="795242" y="148495"/>
                  </a:lnTo>
                  <a:lnTo>
                    <a:pt x="794385" y="143351"/>
                  </a:lnTo>
                  <a:lnTo>
                    <a:pt x="820579" y="118300"/>
                  </a:lnTo>
                  <a:lnTo>
                    <a:pt x="814007" y="84391"/>
                  </a:lnTo>
                  <a:lnTo>
                    <a:pt x="820198" y="82010"/>
                  </a:lnTo>
                  <a:lnTo>
                    <a:pt x="824675" y="75152"/>
                  </a:lnTo>
                  <a:lnTo>
                    <a:pt x="822579" y="69628"/>
                  </a:lnTo>
                  <a:lnTo>
                    <a:pt x="812483" y="70485"/>
                  </a:lnTo>
                  <a:lnTo>
                    <a:pt x="822674" y="55054"/>
                  </a:lnTo>
                  <a:lnTo>
                    <a:pt x="832009" y="48101"/>
                  </a:lnTo>
                  <a:lnTo>
                    <a:pt x="849535" y="44196"/>
                  </a:lnTo>
                  <a:lnTo>
                    <a:pt x="862870" y="34290"/>
                  </a:lnTo>
                  <a:lnTo>
                    <a:pt x="870680" y="32385"/>
                  </a:lnTo>
                  <a:lnTo>
                    <a:pt x="885444" y="14192"/>
                  </a:lnTo>
                  <a:lnTo>
                    <a:pt x="893540" y="9525"/>
                  </a:lnTo>
                  <a:lnTo>
                    <a:pt x="908590" y="11906"/>
                  </a:lnTo>
                  <a:lnTo>
                    <a:pt x="926402" y="10477"/>
                  </a:lnTo>
                  <a:lnTo>
                    <a:pt x="950404" y="19621"/>
                  </a:lnTo>
                  <a:lnTo>
                    <a:pt x="960215" y="28289"/>
                  </a:lnTo>
                  <a:lnTo>
                    <a:pt x="957358" y="34766"/>
                  </a:lnTo>
                  <a:lnTo>
                    <a:pt x="966502" y="37433"/>
                  </a:lnTo>
                  <a:lnTo>
                    <a:pt x="978122" y="35528"/>
                  </a:lnTo>
                  <a:lnTo>
                    <a:pt x="986885" y="56007"/>
                  </a:lnTo>
                  <a:lnTo>
                    <a:pt x="990029" y="54197"/>
                  </a:lnTo>
                  <a:lnTo>
                    <a:pt x="998887" y="89059"/>
                  </a:lnTo>
                  <a:lnTo>
                    <a:pt x="1013079" y="84201"/>
                  </a:lnTo>
                  <a:lnTo>
                    <a:pt x="1032701" y="82677"/>
                  </a:lnTo>
                  <a:lnTo>
                    <a:pt x="1054132" y="74581"/>
                  </a:lnTo>
                  <a:lnTo>
                    <a:pt x="1105948" y="64770"/>
                  </a:lnTo>
                  <a:lnTo>
                    <a:pt x="1182243" y="77914"/>
                  </a:lnTo>
                  <a:lnTo>
                    <a:pt x="1241679" y="66770"/>
                  </a:lnTo>
                  <a:lnTo>
                    <a:pt x="1266158" y="65341"/>
                  </a:lnTo>
                  <a:lnTo>
                    <a:pt x="1296734" y="58102"/>
                  </a:lnTo>
                  <a:lnTo>
                    <a:pt x="1297781" y="80677"/>
                  </a:lnTo>
                  <a:lnTo>
                    <a:pt x="1300544" y="80010"/>
                  </a:lnTo>
                  <a:lnTo>
                    <a:pt x="1302163" y="84582"/>
                  </a:lnTo>
                  <a:lnTo>
                    <a:pt x="1299686" y="85344"/>
                  </a:lnTo>
                  <a:lnTo>
                    <a:pt x="1307306" y="95250"/>
                  </a:lnTo>
                  <a:lnTo>
                    <a:pt x="1300734" y="101632"/>
                  </a:lnTo>
                  <a:lnTo>
                    <a:pt x="1307973" y="120015"/>
                  </a:lnTo>
                  <a:lnTo>
                    <a:pt x="1317117" y="116300"/>
                  </a:lnTo>
                  <a:lnTo>
                    <a:pt x="1329785" y="172688"/>
                  </a:lnTo>
                  <a:lnTo>
                    <a:pt x="1323975" y="176689"/>
                  </a:lnTo>
                  <a:lnTo>
                    <a:pt x="1325594" y="186976"/>
                  </a:lnTo>
                  <a:lnTo>
                    <a:pt x="1323404" y="187452"/>
                  </a:lnTo>
                  <a:lnTo>
                    <a:pt x="1322451" y="195453"/>
                  </a:lnTo>
                  <a:lnTo>
                    <a:pt x="1293971" y="207169"/>
                  </a:lnTo>
                  <a:lnTo>
                    <a:pt x="1268349" y="211931"/>
                  </a:lnTo>
                  <a:lnTo>
                    <a:pt x="1268825" y="217170"/>
                  </a:lnTo>
                  <a:lnTo>
                    <a:pt x="1260539" y="220599"/>
                  </a:lnTo>
                  <a:lnTo>
                    <a:pt x="1264825" y="230410"/>
                  </a:lnTo>
                  <a:lnTo>
                    <a:pt x="1268254" y="230600"/>
                  </a:lnTo>
                  <a:lnTo>
                    <a:pt x="1273969" y="240792"/>
                  </a:lnTo>
                  <a:lnTo>
                    <a:pt x="1280922" y="237363"/>
                  </a:lnTo>
                  <a:lnTo>
                    <a:pt x="1279684" y="246793"/>
                  </a:lnTo>
                  <a:lnTo>
                    <a:pt x="1281779" y="249745"/>
                  </a:lnTo>
                  <a:lnTo>
                    <a:pt x="1273683" y="255079"/>
                  </a:lnTo>
                  <a:lnTo>
                    <a:pt x="1276826" y="259366"/>
                  </a:lnTo>
                  <a:lnTo>
                    <a:pt x="1276255" y="271272"/>
                  </a:lnTo>
                  <a:lnTo>
                    <a:pt x="1273588" y="272510"/>
                  </a:lnTo>
                  <a:lnTo>
                    <a:pt x="1279208" y="282988"/>
                  </a:lnTo>
                  <a:lnTo>
                    <a:pt x="1273493" y="289274"/>
                  </a:lnTo>
                  <a:lnTo>
                    <a:pt x="1280731" y="316897"/>
                  </a:lnTo>
                  <a:lnTo>
                    <a:pt x="1278160" y="317754"/>
                  </a:lnTo>
                  <a:lnTo>
                    <a:pt x="1280731" y="337661"/>
                  </a:lnTo>
                  <a:lnTo>
                    <a:pt x="1275112" y="338137"/>
                  </a:lnTo>
                  <a:lnTo>
                    <a:pt x="1276445" y="358426"/>
                  </a:lnTo>
                  <a:lnTo>
                    <a:pt x="1255967" y="363664"/>
                  </a:lnTo>
                  <a:lnTo>
                    <a:pt x="1257872" y="369761"/>
                  </a:lnTo>
                  <a:lnTo>
                    <a:pt x="1236917" y="374237"/>
                  </a:lnTo>
                  <a:lnTo>
                    <a:pt x="1244727" y="428244"/>
                  </a:lnTo>
                  <a:lnTo>
                    <a:pt x="1260539" y="479203"/>
                  </a:lnTo>
                  <a:lnTo>
                    <a:pt x="1263777" y="482822"/>
                  </a:lnTo>
                  <a:lnTo>
                    <a:pt x="1267873" y="480631"/>
                  </a:lnTo>
                  <a:lnTo>
                    <a:pt x="1270064" y="484537"/>
                  </a:lnTo>
                  <a:lnTo>
                    <a:pt x="1282922" y="480917"/>
                  </a:lnTo>
                  <a:lnTo>
                    <a:pt x="1284732" y="484727"/>
                  </a:lnTo>
                  <a:lnTo>
                    <a:pt x="1306639" y="479584"/>
                  </a:lnTo>
                  <a:lnTo>
                    <a:pt x="1307878" y="483108"/>
                  </a:lnTo>
                  <a:lnTo>
                    <a:pt x="1317308" y="481584"/>
                  </a:lnTo>
                  <a:lnTo>
                    <a:pt x="1320165" y="486632"/>
                  </a:lnTo>
                  <a:lnTo>
                    <a:pt x="1323499" y="485870"/>
                  </a:lnTo>
                  <a:lnTo>
                    <a:pt x="1341692" y="526542"/>
                  </a:lnTo>
                  <a:lnTo>
                    <a:pt x="1324737" y="538067"/>
                  </a:lnTo>
                  <a:lnTo>
                    <a:pt x="1308259" y="561213"/>
                  </a:lnTo>
                  <a:lnTo>
                    <a:pt x="1291304" y="572929"/>
                  </a:lnTo>
                  <a:lnTo>
                    <a:pt x="1264825" y="583787"/>
                  </a:lnTo>
                  <a:lnTo>
                    <a:pt x="1275017" y="622649"/>
                  </a:lnTo>
                  <a:lnTo>
                    <a:pt x="1270921" y="623221"/>
                  </a:lnTo>
                  <a:lnTo>
                    <a:pt x="1270064" y="638937"/>
                  </a:lnTo>
                  <a:lnTo>
                    <a:pt x="1291304" y="636461"/>
                  </a:lnTo>
                  <a:lnTo>
                    <a:pt x="1292638" y="659701"/>
                  </a:lnTo>
                  <a:lnTo>
                    <a:pt x="1301877" y="661702"/>
                  </a:lnTo>
                  <a:lnTo>
                    <a:pt x="1305306" y="645033"/>
                  </a:lnTo>
                  <a:lnTo>
                    <a:pt x="1320832" y="653034"/>
                  </a:lnTo>
                  <a:lnTo>
                    <a:pt x="1349312" y="654748"/>
                  </a:lnTo>
                  <a:lnTo>
                    <a:pt x="1356836" y="691039"/>
                  </a:lnTo>
                  <a:lnTo>
                    <a:pt x="1359980" y="723709"/>
                  </a:lnTo>
                  <a:lnTo>
                    <a:pt x="1366171" y="722757"/>
                  </a:lnTo>
                  <a:lnTo>
                    <a:pt x="1369695" y="737997"/>
                  </a:lnTo>
                  <a:lnTo>
                    <a:pt x="1401699" y="737045"/>
                  </a:lnTo>
                  <a:lnTo>
                    <a:pt x="1415225" y="732187"/>
                  </a:lnTo>
                  <a:lnTo>
                    <a:pt x="1416748" y="739045"/>
                  </a:lnTo>
                  <a:lnTo>
                    <a:pt x="1446086" y="728377"/>
                  </a:lnTo>
                  <a:lnTo>
                    <a:pt x="1444085" y="719995"/>
                  </a:lnTo>
                  <a:lnTo>
                    <a:pt x="1447895" y="718947"/>
                  </a:lnTo>
                  <a:lnTo>
                    <a:pt x="1447229" y="715613"/>
                  </a:lnTo>
                  <a:lnTo>
                    <a:pt x="1472946" y="710374"/>
                  </a:lnTo>
                  <a:lnTo>
                    <a:pt x="1481804" y="719042"/>
                  </a:lnTo>
                  <a:lnTo>
                    <a:pt x="1482947" y="725233"/>
                  </a:lnTo>
                  <a:lnTo>
                    <a:pt x="1494187" y="726091"/>
                  </a:lnTo>
                  <a:lnTo>
                    <a:pt x="1494472" y="729996"/>
                  </a:lnTo>
                  <a:lnTo>
                    <a:pt x="1497997" y="730091"/>
                  </a:lnTo>
                  <a:lnTo>
                    <a:pt x="1497902" y="732091"/>
                  </a:lnTo>
                  <a:lnTo>
                    <a:pt x="1506855" y="731329"/>
                  </a:lnTo>
                  <a:lnTo>
                    <a:pt x="1513046" y="750094"/>
                  </a:lnTo>
                  <a:lnTo>
                    <a:pt x="1518380" y="748474"/>
                  </a:lnTo>
                  <a:lnTo>
                    <a:pt x="1520190" y="754475"/>
                  </a:lnTo>
                  <a:lnTo>
                    <a:pt x="1524000" y="753523"/>
                  </a:lnTo>
                  <a:lnTo>
                    <a:pt x="1526286" y="759619"/>
                  </a:lnTo>
                  <a:lnTo>
                    <a:pt x="1522000" y="763524"/>
                  </a:lnTo>
                  <a:lnTo>
                    <a:pt x="1522952" y="766286"/>
                  </a:lnTo>
                  <a:lnTo>
                    <a:pt x="1530382" y="763810"/>
                  </a:lnTo>
                  <a:lnTo>
                    <a:pt x="1536192" y="786289"/>
                  </a:lnTo>
                  <a:lnTo>
                    <a:pt x="1538954" y="785813"/>
                  </a:lnTo>
                  <a:lnTo>
                    <a:pt x="1542574" y="803148"/>
                  </a:lnTo>
                  <a:lnTo>
                    <a:pt x="1541336" y="811911"/>
                  </a:lnTo>
                  <a:lnTo>
                    <a:pt x="1545527" y="811721"/>
                  </a:lnTo>
                  <a:lnTo>
                    <a:pt x="1547336" y="818864"/>
                  </a:lnTo>
                  <a:lnTo>
                    <a:pt x="1536097" y="829246"/>
                  </a:lnTo>
                  <a:lnTo>
                    <a:pt x="1521714" y="836009"/>
                  </a:lnTo>
                  <a:lnTo>
                    <a:pt x="1522762" y="838200"/>
                  </a:lnTo>
                  <a:lnTo>
                    <a:pt x="1501521" y="854107"/>
                  </a:lnTo>
                  <a:lnTo>
                    <a:pt x="1489234" y="857821"/>
                  </a:lnTo>
                  <a:lnTo>
                    <a:pt x="1485614" y="860012"/>
                  </a:lnTo>
                  <a:lnTo>
                    <a:pt x="1486281" y="863251"/>
                  </a:lnTo>
                  <a:lnTo>
                    <a:pt x="1459325" y="872776"/>
                  </a:lnTo>
                  <a:lnTo>
                    <a:pt x="1461992" y="897064"/>
                  </a:lnTo>
                  <a:lnTo>
                    <a:pt x="1464088" y="896588"/>
                  </a:lnTo>
                  <a:lnTo>
                    <a:pt x="1465136" y="905256"/>
                  </a:lnTo>
                  <a:lnTo>
                    <a:pt x="1468469" y="905542"/>
                  </a:lnTo>
                  <a:lnTo>
                    <a:pt x="1472851" y="936688"/>
                  </a:lnTo>
                  <a:lnTo>
                    <a:pt x="1469898" y="937165"/>
                  </a:lnTo>
                  <a:lnTo>
                    <a:pt x="1471708" y="945166"/>
                  </a:lnTo>
                  <a:lnTo>
                    <a:pt x="1462754" y="946595"/>
                  </a:lnTo>
                  <a:lnTo>
                    <a:pt x="1440180" y="944499"/>
                  </a:lnTo>
                  <a:lnTo>
                    <a:pt x="1441609" y="932974"/>
                  </a:lnTo>
                  <a:lnTo>
                    <a:pt x="1433608" y="934783"/>
                  </a:lnTo>
                  <a:lnTo>
                    <a:pt x="1432560" y="937355"/>
                  </a:lnTo>
                  <a:lnTo>
                    <a:pt x="1413986" y="936879"/>
                  </a:lnTo>
                  <a:lnTo>
                    <a:pt x="1409986" y="926306"/>
                  </a:lnTo>
                  <a:lnTo>
                    <a:pt x="1401604" y="929449"/>
                  </a:lnTo>
                  <a:lnTo>
                    <a:pt x="1397508" y="919448"/>
                  </a:lnTo>
                  <a:lnTo>
                    <a:pt x="1389412" y="922496"/>
                  </a:lnTo>
                  <a:lnTo>
                    <a:pt x="1383221" y="912400"/>
                  </a:lnTo>
                  <a:lnTo>
                    <a:pt x="1379125" y="922211"/>
                  </a:lnTo>
                  <a:lnTo>
                    <a:pt x="1366552" y="938022"/>
                  </a:lnTo>
                  <a:lnTo>
                    <a:pt x="1369695" y="946213"/>
                  </a:lnTo>
                  <a:lnTo>
                    <a:pt x="1359027" y="959548"/>
                  </a:lnTo>
                  <a:lnTo>
                    <a:pt x="1354741" y="962787"/>
                  </a:lnTo>
                  <a:lnTo>
                    <a:pt x="1348454" y="954596"/>
                  </a:lnTo>
                  <a:lnTo>
                    <a:pt x="1338358" y="953929"/>
                  </a:lnTo>
                  <a:lnTo>
                    <a:pt x="1336453" y="978789"/>
                  </a:lnTo>
                  <a:lnTo>
                    <a:pt x="1339310" y="979265"/>
                  </a:lnTo>
                  <a:lnTo>
                    <a:pt x="1337501" y="982313"/>
                  </a:lnTo>
                  <a:lnTo>
                    <a:pt x="1314545" y="997839"/>
                  </a:lnTo>
                  <a:lnTo>
                    <a:pt x="1308640" y="1013460"/>
                  </a:lnTo>
                  <a:lnTo>
                    <a:pt x="1304068" y="1015270"/>
                  </a:lnTo>
                  <a:lnTo>
                    <a:pt x="1294447" y="1030510"/>
                  </a:lnTo>
                  <a:lnTo>
                    <a:pt x="1292447" y="1035558"/>
                  </a:lnTo>
                  <a:lnTo>
                    <a:pt x="1295876" y="1039558"/>
                  </a:lnTo>
                  <a:lnTo>
                    <a:pt x="1290352" y="1054227"/>
                  </a:lnTo>
                  <a:lnTo>
                    <a:pt x="1287685" y="1072515"/>
                  </a:lnTo>
                  <a:lnTo>
                    <a:pt x="1281017" y="1072039"/>
                  </a:lnTo>
                  <a:lnTo>
                    <a:pt x="1283303" y="1078039"/>
                  </a:lnTo>
                  <a:lnTo>
                    <a:pt x="1279112" y="1097566"/>
                  </a:lnTo>
                  <a:lnTo>
                    <a:pt x="1284256" y="1108139"/>
                  </a:lnTo>
                  <a:lnTo>
                    <a:pt x="1252823" y="1094899"/>
                  </a:lnTo>
                  <a:lnTo>
                    <a:pt x="1247585" y="1105662"/>
                  </a:lnTo>
                  <a:lnTo>
                    <a:pt x="1235107" y="1100899"/>
                  </a:lnTo>
                  <a:lnTo>
                    <a:pt x="1231297" y="1110520"/>
                  </a:lnTo>
                  <a:lnTo>
                    <a:pt x="1215580" y="1122902"/>
                  </a:lnTo>
                  <a:lnTo>
                    <a:pt x="1209389" y="1137666"/>
                  </a:lnTo>
                  <a:lnTo>
                    <a:pt x="1209199" y="1141095"/>
                  </a:lnTo>
                  <a:lnTo>
                    <a:pt x="1212723" y="1141095"/>
                  </a:lnTo>
                  <a:lnTo>
                    <a:pt x="1211104" y="1149667"/>
                  </a:lnTo>
                  <a:lnTo>
                    <a:pt x="1208342" y="1149763"/>
                  </a:lnTo>
                  <a:lnTo>
                    <a:pt x="1207580" y="1153382"/>
                  </a:lnTo>
                  <a:lnTo>
                    <a:pt x="1192149" y="1149572"/>
                  </a:lnTo>
                  <a:lnTo>
                    <a:pt x="1187577" y="1164812"/>
                  </a:lnTo>
                  <a:lnTo>
                    <a:pt x="1161860" y="1164050"/>
                  </a:lnTo>
                  <a:lnTo>
                    <a:pt x="1160812" y="1177195"/>
                  </a:lnTo>
                  <a:lnTo>
                    <a:pt x="1214247" y="1181767"/>
                  </a:lnTo>
                  <a:lnTo>
                    <a:pt x="1235393" y="1187482"/>
                  </a:lnTo>
                  <a:lnTo>
                    <a:pt x="1234916" y="1189863"/>
                  </a:lnTo>
                  <a:lnTo>
                    <a:pt x="1263491" y="1187387"/>
                  </a:lnTo>
                  <a:lnTo>
                    <a:pt x="1266158" y="1191101"/>
                  </a:lnTo>
                  <a:lnTo>
                    <a:pt x="1260253" y="1195578"/>
                  </a:lnTo>
                  <a:lnTo>
                    <a:pt x="1268921" y="1197769"/>
                  </a:lnTo>
                  <a:lnTo>
                    <a:pt x="1268539" y="1206627"/>
                  </a:lnTo>
                  <a:lnTo>
                    <a:pt x="1258253" y="1219009"/>
                  </a:lnTo>
                  <a:lnTo>
                    <a:pt x="1255871" y="1239774"/>
                  </a:lnTo>
                  <a:lnTo>
                    <a:pt x="1249680" y="1252823"/>
                  </a:lnTo>
                  <a:lnTo>
                    <a:pt x="1232059" y="1254823"/>
                  </a:lnTo>
                  <a:lnTo>
                    <a:pt x="1223201" y="1260157"/>
                  </a:lnTo>
                  <a:lnTo>
                    <a:pt x="1209199" y="1263110"/>
                  </a:lnTo>
                  <a:lnTo>
                    <a:pt x="1171099" y="1255966"/>
                  </a:lnTo>
                  <a:lnTo>
                    <a:pt x="1157002" y="1255966"/>
                  </a:lnTo>
                  <a:lnTo>
                    <a:pt x="1159383" y="1258443"/>
                  </a:lnTo>
                  <a:lnTo>
                    <a:pt x="1159097" y="1269587"/>
                  </a:lnTo>
                  <a:lnTo>
                    <a:pt x="1164812" y="1276255"/>
                  </a:lnTo>
                  <a:lnTo>
                    <a:pt x="1166051" y="1296067"/>
                  </a:lnTo>
                  <a:lnTo>
                    <a:pt x="1195578" y="1297305"/>
                  </a:lnTo>
                  <a:lnTo>
                    <a:pt x="1191006" y="1288066"/>
                  </a:lnTo>
                  <a:lnTo>
                    <a:pt x="1198150" y="1295590"/>
                  </a:lnTo>
                  <a:lnTo>
                    <a:pt x="1201674" y="1295686"/>
                  </a:lnTo>
                  <a:lnTo>
                    <a:pt x="1203293" y="1305020"/>
                  </a:lnTo>
                  <a:lnTo>
                    <a:pt x="1207675" y="1302734"/>
                  </a:lnTo>
                  <a:lnTo>
                    <a:pt x="1213295" y="1311783"/>
                  </a:lnTo>
                  <a:lnTo>
                    <a:pt x="1213295" y="1325880"/>
                  </a:lnTo>
                  <a:lnTo>
                    <a:pt x="1210723" y="1331881"/>
                  </a:lnTo>
                  <a:lnTo>
                    <a:pt x="1205960" y="1332738"/>
                  </a:lnTo>
                  <a:lnTo>
                    <a:pt x="1207961" y="1344073"/>
                  </a:lnTo>
                  <a:lnTo>
                    <a:pt x="1200436" y="1345025"/>
                  </a:lnTo>
                  <a:lnTo>
                    <a:pt x="1200150" y="1350740"/>
                  </a:lnTo>
                  <a:lnTo>
                    <a:pt x="1194149" y="1349407"/>
                  </a:lnTo>
                  <a:lnTo>
                    <a:pt x="1193102" y="1357979"/>
                  </a:lnTo>
                  <a:lnTo>
                    <a:pt x="1188530" y="1356836"/>
                  </a:lnTo>
                  <a:lnTo>
                    <a:pt x="1182053" y="1363504"/>
                  </a:lnTo>
                  <a:lnTo>
                    <a:pt x="1188053" y="1369409"/>
                  </a:lnTo>
                  <a:lnTo>
                    <a:pt x="1179386" y="1378363"/>
                  </a:lnTo>
                  <a:lnTo>
                    <a:pt x="1177195" y="1377220"/>
                  </a:lnTo>
                  <a:lnTo>
                    <a:pt x="1181767" y="1384268"/>
                  </a:lnTo>
                  <a:lnTo>
                    <a:pt x="1175766" y="1387888"/>
                  </a:lnTo>
                  <a:lnTo>
                    <a:pt x="1181481" y="1396460"/>
                  </a:lnTo>
                  <a:lnTo>
                    <a:pt x="1177195" y="1397032"/>
                  </a:lnTo>
                  <a:lnTo>
                    <a:pt x="1175290" y="1400080"/>
                  </a:lnTo>
                  <a:lnTo>
                    <a:pt x="1188339" y="1412462"/>
                  </a:lnTo>
                  <a:lnTo>
                    <a:pt x="1182434" y="1417320"/>
                  </a:lnTo>
                  <a:lnTo>
                    <a:pt x="1187482" y="1424464"/>
                  </a:lnTo>
                  <a:lnTo>
                    <a:pt x="1183958" y="1426273"/>
                  </a:lnTo>
                  <a:lnTo>
                    <a:pt x="1179671" y="1419511"/>
                  </a:lnTo>
                  <a:lnTo>
                    <a:pt x="1170718" y="1426464"/>
                  </a:lnTo>
                  <a:lnTo>
                    <a:pt x="1180814" y="1440275"/>
                  </a:lnTo>
                  <a:lnTo>
                    <a:pt x="1156335" y="1461802"/>
                  </a:lnTo>
                  <a:lnTo>
                    <a:pt x="1159859" y="1466279"/>
                  </a:lnTo>
                  <a:lnTo>
                    <a:pt x="1152620" y="1473708"/>
                  </a:lnTo>
                  <a:lnTo>
                    <a:pt x="1154049" y="1475708"/>
                  </a:lnTo>
                  <a:lnTo>
                    <a:pt x="1143095" y="1481614"/>
                  </a:lnTo>
                  <a:lnTo>
                    <a:pt x="1149382" y="1484376"/>
                  </a:lnTo>
                  <a:lnTo>
                    <a:pt x="1146334" y="1487805"/>
                  </a:lnTo>
                  <a:lnTo>
                    <a:pt x="1132237" y="1488091"/>
                  </a:lnTo>
                  <a:lnTo>
                    <a:pt x="1129665" y="1498949"/>
                  </a:lnTo>
                  <a:lnTo>
                    <a:pt x="1125760" y="1494187"/>
                  </a:lnTo>
                  <a:lnTo>
                    <a:pt x="1124617" y="1496758"/>
                  </a:lnTo>
                  <a:lnTo>
                    <a:pt x="1121473" y="1496187"/>
                  </a:lnTo>
                  <a:lnTo>
                    <a:pt x="1120140" y="1502283"/>
                  </a:lnTo>
                  <a:lnTo>
                    <a:pt x="1112044" y="1501045"/>
                  </a:lnTo>
                  <a:lnTo>
                    <a:pt x="1108805" y="1494568"/>
                  </a:lnTo>
                  <a:lnTo>
                    <a:pt x="1106614" y="1497806"/>
                  </a:lnTo>
                  <a:lnTo>
                    <a:pt x="1104233" y="1495711"/>
                  </a:lnTo>
                  <a:lnTo>
                    <a:pt x="1095947" y="1496568"/>
                  </a:lnTo>
                  <a:lnTo>
                    <a:pt x="1092232" y="1492663"/>
                  </a:lnTo>
                  <a:lnTo>
                    <a:pt x="1083278" y="1496663"/>
                  </a:lnTo>
                  <a:lnTo>
                    <a:pt x="1083088" y="1494472"/>
                  </a:lnTo>
                  <a:lnTo>
                    <a:pt x="1063847" y="1489043"/>
                  </a:lnTo>
                  <a:lnTo>
                    <a:pt x="1059180" y="1491234"/>
                  </a:lnTo>
                  <a:lnTo>
                    <a:pt x="1051941" y="1489043"/>
                  </a:lnTo>
                  <a:lnTo>
                    <a:pt x="1048988" y="1489234"/>
                  </a:lnTo>
                  <a:lnTo>
                    <a:pt x="1048036" y="1493615"/>
                  </a:lnTo>
                  <a:lnTo>
                    <a:pt x="1044702" y="1491520"/>
                  </a:lnTo>
                  <a:lnTo>
                    <a:pt x="1037463" y="1496949"/>
                  </a:lnTo>
                  <a:lnTo>
                    <a:pt x="1041845" y="1502569"/>
                  </a:lnTo>
                  <a:lnTo>
                    <a:pt x="1039654" y="1503997"/>
                  </a:lnTo>
                  <a:lnTo>
                    <a:pt x="1036892" y="1499711"/>
                  </a:lnTo>
                  <a:lnTo>
                    <a:pt x="1032796" y="1499045"/>
                  </a:lnTo>
                  <a:lnTo>
                    <a:pt x="1033081" y="1501902"/>
                  </a:lnTo>
                  <a:lnTo>
                    <a:pt x="1029843" y="1500188"/>
                  </a:lnTo>
                  <a:lnTo>
                    <a:pt x="1026986" y="1504093"/>
                  </a:lnTo>
                  <a:lnTo>
                    <a:pt x="1012412" y="1544764"/>
                  </a:lnTo>
                  <a:lnTo>
                    <a:pt x="1014889" y="1556956"/>
                  </a:lnTo>
                  <a:lnTo>
                    <a:pt x="1006412" y="1558385"/>
                  </a:lnTo>
                  <a:lnTo>
                    <a:pt x="1000792" y="1593342"/>
                  </a:lnTo>
                  <a:lnTo>
                    <a:pt x="994600" y="1603153"/>
                  </a:lnTo>
                  <a:lnTo>
                    <a:pt x="1002030" y="1617631"/>
                  </a:lnTo>
                  <a:lnTo>
                    <a:pt x="1004221" y="1631251"/>
                  </a:lnTo>
                  <a:lnTo>
                    <a:pt x="1002697" y="1636966"/>
                  </a:lnTo>
                  <a:lnTo>
                    <a:pt x="987552" y="1647444"/>
                  </a:lnTo>
                  <a:lnTo>
                    <a:pt x="989838" y="1649825"/>
                  </a:lnTo>
                  <a:lnTo>
                    <a:pt x="998315" y="1647920"/>
                  </a:lnTo>
                  <a:lnTo>
                    <a:pt x="982694" y="1690021"/>
                  </a:lnTo>
                  <a:lnTo>
                    <a:pt x="986695" y="1713262"/>
                  </a:lnTo>
                  <a:lnTo>
                    <a:pt x="982313" y="1716310"/>
                  </a:lnTo>
                  <a:lnTo>
                    <a:pt x="957548" y="1684687"/>
                  </a:lnTo>
                  <a:lnTo>
                    <a:pt x="945928" y="1679734"/>
                  </a:lnTo>
                  <a:lnTo>
                    <a:pt x="948785" y="1672685"/>
                  </a:lnTo>
                  <a:lnTo>
                    <a:pt x="946309" y="1667161"/>
                  </a:lnTo>
                  <a:lnTo>
                    <a:pt x="932212" y="1669828"/>
                  </a:lnTo>
                  <a:lnTo>
                    <a:pt x="921734" y="1665827"/>
                  </a:lnTo>
                  <a:lnTo>
                    <a:pt x="919067" y="1661827"/>
                  </a:lnTo>
                  <a:lnTo>
                    <a:pt x="921163" y="1656016"/>
                  </a:lnTo>
                  <a:lnTo>
                    <a:pt x="916972" y="1655350"/>
                  </a:lnTo>
                  <a:lnTo>
                    <a:pt x="913162" y="1646396"/>
                  </a:lnTo>
                  <a:lnTo>
                    <a:pt x="908114" y="1642015"/>
                  </a:lnTo>
                  <a:lnTo>
                    <a:pt x="905732" y="1632966"/>
                  </a:lnTo>
                  <a:lnTo>
                    <a:pt x="901732" y="1630871"/>
                  </a:lnTo>
                  <a:lnTo>
                    <a:pt x="891540" y="1641443"/>
                  </a:lnTo>
                  <a:lnTo>
                    <a:pt x="876491" y="1673352"/>
                  </a:lnTo>
                  <a:lnTo>
                    <a:pt x="879253" y="1672780"/>
                  </a:lnTo>
                  <a:lnTo>
                    <a:pt x="863156" y="1695164"/>
                  </a:lnTo>
                  <a:lnTo>
                    <a:pt x="865251" y="1708595"/>
                  </a:lnTo>
                  <a:lnTo>
                    <a:pt x="863346" y="1714976"/>
                  </a:lnTo>
                  <a:lnTo>
                    <a:pt x="852773" y="1726597"/>
                  </a:lnTo>
                  <a:lnTo>
                    <a:pt x="834390" y="1730883"/>
                  </a:lnTo>
                  <a:lnTo>
                    <a:pt x="799529" y="1728788"/>
                  </a:lnTo>
                  <a:lnTo>
                    <a:pt x="784479" y="1722691"/>
                  </a:lnTo>
                  <a:lnTo>
                    <a:pt x="775811" y="1713547"/>
                  </a:lnTo>
                  <a:lnTo>
                    <a:pt x="756380" y="1700498"/>
                  </a:lnTo>
                  <a:lnTo>
                    <a:pt x="718947" y="1699450"/>
                  </a:lnTo>
                  <a:lnTo>
                    <a:pt x="716090" y="1710690"/>
                  </a:lnTo>
                  <a:lnTo>
                    <a:pt x="705707" y="1723454"/>
                  </a:lnTo>
                  <a:lnTo>
                    <a:pt x="704945" y="1732312"/>
                  </a:lnTo>
                  <a:lnTo>
                    <a:pt x="692563" y="1714976"/>
                  </a:lnTo>
                  <a:lnTo>
                    <a:pt x="686848" y="1691545"/>
                  </a:lnTo>
                  <a:lnTo>
                    <a:pt x="680180" y="1681448"/>
                  </a:lnTo>
                  <a:lnTo>
                    <a:pt x="671894" y="1677257"/>
                  </a:lnTo>
                  <a:lnTo>
                    <a:pt x="648462" y="1674019"/>
                  </a:lnTo>
                  <a:lnTo>
                    <a:pt x="626269" y="1651635"/>
                  </a:lnTo>
                  <a:lnTo>
                    <a:pt x="611410" y="1642586"/>
                  </a:lnTo>
                  <a:lnTo>
                    <a:pt x="601694" y="1638586"/>
                  </a:lnTo>
                  <a:lnTo>
                    <a:pt x="592074" y="1638490"/>
                  </a:lnTo>
                  <a:lnTo>
                    <a:pt x="560451" y="1645920"/>
                  </a:lnTo>
                  <a:lnTo>
                    <a:pt x="524923" y="1647730"/>
                  </a:lnTo>
                  <a:lnTo>
                    <a:pt x="496824" y="1626775"/>
                  </a:lnTo>
                  <a:lnTo>
                    <a:pt x="491109" y="1605820"/>
                  </a:lnTo>
                  <a:lnTo>
                    <a:pt x="476345" y="1577435"/>
                  </a:lnTo>
                  <a:lnTo>
                    <a:pt x="474916" y="1568101"/>
                  </a:lnTo>
                  <a:lnTo>
                    <a:pt x="465582" y="1562100"/>
                  </a:lnTo>
                  <a:lnTo>
                    <a:pt x="462534" y="1542288"/>
                  </a:lnTo>
                  <a:lnTo>
                    <a:pt x="463391" y="1527715"/>
                  </a:lnTo>
                  <a:lnTo>
                    <a:pt x="460534" y="1518380"/>
                  </a:lnTo>
                  <a:lnTo>
                    <a:pt x="470630" y="1492567"/>
                  </a:lnTo>
                  <a:lnTo>
                    <a:pt x="464344" y="1481614"/>
                  </a:lnTo>
                  <a:lnTo>
                    <a:pt x="464153" y="1463802"/>
                  </a:lnTo>
                  <a:lnTo>
                    <a:pt x="457581" y="1451705"/>
                  </a:lnTo>
                  <a:lnTo>
                    <a:pt x="445961" y="1439513"/>
                  </a:lnTo>
                  <a:lnTo>
                    <a:pt x="418148" y="1442275"/>
                  </a:lnTo>
                  <a:lnTo>
                    <a:pt x="407289" y="1439799"/>
                  </a:lnTo>
                  <a:lnTo>
                    <a:pt x="399860" y="1447514"/>
                  </a:lnTo>
                  <a:lnTo>
                    <a:pt x="390620" y="1449514"/>
                  </a:lnTo>
                  <a:lnTo>
                    <a:pt x="388620" y="1431893"/>
                  </a:lnTo>
                  <a:lnTo>
                    <a:pt x="392811" y="1422845"/>
                  </a:lnTo>
                  <a:lnTo>
                    <a:pt x="391954" y="1416939"/>
                  </a:lnTo>
                  <a:lnTo>
                    <a:pt x="399383" y="1407033"/>
                  </a:lnTo>
                  <a:lnTo>
                    <a:pt x="394525" y="1392269"/>
                  </a:lnTo>
                  <a:lnTo>
                    <a:pt x="395859" y="1381601"/>
                  </a:lnTo>
                  <a:lnTo>
                    <a:pt x="405956" y="1370933"/>
                  </a:lnTo>
                  <a:lnTo>
                    <a:pt x="409480" y="1359503"/>
                  </a:lnTo>
                  <a:lnTo>
                    <a:pt x="406432" y="1343882"/>
                  </a:lnTo>
                  <a:lnTo>
                    <a:pt x="402812" y="1342072"/>
                  </a:lnTo>
                  <a:lnTo>
                    <a:pt x="397954" y="1327690"/>
                  </a:lnTo>
                  <a:lnTo>
                    <a:pt x="399860" y="1300448"/>
                  </a:lnTo>
                  <a:lnTo>
                    <a:pt x="394525" y="1290256"/>
                  </a:lnTo>
                  <a:lnTo>
                    <a:pt x="393859" y="1269682"/>
                  </a:lnTo>
                  <a:lnTo>
                    <a:pt x="385667" y="1255205"/>
                  </a:lnTo>
                  <a:lnTo>
                    <a:pt x="370808" y="1253680"/>
                  </a:lnTo>
                  <a:lnTo>
                    <a:pt x="351663" y="1229582"/>
                  </a:lnTo>
                  <a:lnTo>
                    <a:pt x="331756" y="1224820"/>
                  </a:lnTo>
                  <a:lnTo>
                    <a:pt x="324803" y="1215485"/>
                  </a:lnTo>
                  <a:lnTo>
                    <a:pt x="315563" y="1217581"/>
                  </a:lnTo>
                  <a:lnTo>
                    <a:pt x="312611" y="1223200"/>
                  </a:lnTo>
                  <a:lnTo>
                    <a:pt x="313468" y="1232345"/>
                  </a:lnTo>
                  <a:lnTo>
                    <a:pt x="282226" y="1231011"/>
                  </a:lnTo>
                  <a:lnTo>
                    <a:pt x="266700" y="1218057"/>
                  </a:lnTo>
                  <a:lnTo>
                    <a:pt x="252794" y="1198055"/>
                  </a:lnTo>
                  <a:lnTo>
                    <a:pt x="188119" y="1156716"/>
                  </a:lnTo>
                  <a:lnTo>
                    <a:pt x="169926" y="1161574"/>
                  </a:lnTo>
                  <a:lnTo>
                    <a:pt x="166402" y="1164336"/>
                  </a:lnTo>
                  <a:lnTo>
                    <a:pt x="161354" y="1176719"/>
                  </a:lnTo>
                  <a:lnTo>
                    <a:pt x="154972" y="1180529"/>
                  </a:lnTo>
                  <a:lnTo>
                    <a:pt x="130969" y="1181290"/>
                  </a:lnTo>
                  <a:lnTo>
                    <a:pt x="112490" y="1174718"/>
                  </a:lnTo>
                  <a:lnTo>
                    <a:pt x="110109" y="1185481"/>
                  </a:lnTo>
                  <a:lnTo>
                    <a:pt x="85916" y="1194530"/>
                  </a:lnTo>
                  <a:lnTo>
                    <a:pt x="78867" y="1194149"/>
                  </a:lnTo>
                  <a:lnTo>
                    <a:pt x="67151" y="1182338"/>
                  </a:lnTo>
                  <a:lnTo>
                    <a:pt x="60293" y="1181005"/>
                  </a:lnTo>
                  <a:lnTo>
                    <a:pt x="50387" y="1166146"/>
                  </a:lnTo>
                  <a:lnTo>
                    <a:pt x="39815" y="1163764"/>
                  </a:lnTo>
                  <a:close/>
                  <a:moveTo>
                    <a:pt x="423196" y="1256538"/>
                  </a:moveTo>
                  <a:lnTo>
                    <a:pt x="427482" y="1255490"/>
                  </a:lnTo>
                  <a:lnTo>
                    <a:pt x="428339" y="1251871"/>
                  </a:lnTo>
                  <a:lnTo>
                    <a:pt x="423196" y="1256538"/>
                  </a:lnTo>
                  <a:close/>
                  <a:moveTo>
                    <a:pt x="369284" y="1220724"/>
                  </a:moveTo>
                  <a:lnTo>
                    <a:pt x="362712" y="1215485"/>
                  </a:lnTo>
                  <a:lnTo>
                    <a:pt x="360426" y="1215199"/>
                  </a:lnTo>
                  <a:lnTo>
                    <a:pt x="364522" y="1217676"/>
                  </a:lnTo>
                  <a:lnTo>
                    <a:pt x="363569" y="1221962"/>
                  </a:lnTo>
                  <a:lnTo>
                    <a:pt x="368522" y="1225010"/>
                  </a:lnTo>
                  <a:lnTo>
                    <a:pt x="369284" y="1220724"/>
                  </a:lnTo>
                  <a:close/>
                  <a:moveTo>
                    <a:pt x="330994" y="1220629"/>
                  </a:moveTo>
                  <a:lnTo>
                    <a:pt x="338804" y="1217866"/>
                  </a:lnTo>
                  <a:lnTo>
                    <a:pt x="338519" y="1215199"/>
                  </a:lnTo>
                  <a:lnTo>
                    <a:pt x="333375" y="1216914"/>
                  </a:lnTo>
                  <a:lnTo>
                    <a:pt x="330994" y="12206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1" name="Freihandform: Form 190">
              <a:extLst>
                <a:ext uri="{FF2B5EF4-FFF2-40B4-BE49-F238E27FC236}">
                  <a16:creationId xmlns:a16="http://schemas.microsoft.com/office/drawing/2014/main" id="{41C8ED19-6932-47A7-BDF5-9EE569E5BDDF}"/>
                </a:ext>
              </a:extLst>
            </p:cNvPr>
            <p:cNvSpPr/>
            <p:nvPr/>
          </p:nvSpPr>
          <p:spPr>
            <a:xfrm>
              <a:off x="971859" y="3608864"/>
              <a:ext cx="851400" cy="935550"/>
            </a:xfrm>
            <a:custGeom>
              <a:avLst/>
              <a:gdLst>
                <a:gd name="connsiteX0" fmla="*/ 1304639 w 1638300"/>
                <a:gd name="connsiteY0" fmla="*/ 213551 h 1800225"/>
                <a:gd name="connsiteX1" fmla="*/ 1310926 w 1638300"/>
                <a:gd name="connsiteY1" fmla="*/ 203073 h 1800225"/>
                <a:gd name="connsiteX2" fmla="*/ 1319403 w 1638300"/>
                <a:gd name="connsiteY2" fmla="*/ 204026 h 1800225"/>
                <a:gd name="connsiteX3" fmla="*/ 1317879 w 1638300"/>
                <a:gd name="connsiteY3" fmla="*/ 217170 h 1800225"/>
                <a:gd name="connsiteX4" fmla="*/ 1310830 w 1638300"/>
                <a:gd name="connsiteY4" fmla="*/ 212979 h 1800225"/>
                <a:gd name="connsiteX5" fmla="*/ 1310450 w 1638300"/>
                <a:gd name="connsiteY5" fmla="*/ 215932 h 1800225"/>
                <a:gd name="connsiteX6" fmla="*/ 1307497 w 1638300"/>
                <a:gd name="connsiteY6" fmla="*/ 216218 h 1800225"/>
                <a:gd name="connsiteX7" fmla="*/ 1304639 w 1638300"/>
                <a:gd name="connsiteY7" fmla="*/ 213551 h 1800225"/>
                <a:gd name="connsiteX8" fmla="*/ 9525 w 1638300"/>
                <a:gd name="connsiteY8" fmla="*/ 955263 h 1800225"/>
                <a:gd name="connsiteX9" fmla="*/ 18859 w 1638300"/>
                <a:gd name="connsiteY9" fmla="*/ 949262 h 1800225"/>
                <a:gd name="connsiteX10" fmla="*/ 28861 w 1638300"/>
                <a:gd name="connsiteY10" fmla="*/ 958215 h 1800225"/>
                <a:gd name="connsiteX11" fmla="*/ 38290 w 1638300"/>
                <a:gd name="connsiteY11" fmla="*/ 962692 h 1800225"/>
                <a:gd name="connsiteX12" fmla="*/ 38195 w 1638300"/>
                <a:gd name="connsiteY12" fmla="*/ 937451 h 1800225"/>
                <a:gd name="connsiteX13" fmla="*/ 49530 w 1638300"/>
                <a:gd name="connsiteY13" fmla="*/ 928878 h 1800225"/>
                <a:gd name="connsiteX14" fmla="*/ 67818 w 1638300"/>
                <a:gd name="connsiteY14" fmla="*/ 926021 h 1800225"/>
                <a:gd name="connsiteX15" fmla="*/ 68580 w 1638300"/>
                <a:gd name="connsiteY15" fmla="*/ 903827 h 1800225"/>
                <a:gd name="connsiteX16" fmla="*/ 80867 w 1638300"/>
                <a:gd name="connsiteY16" fmla="*/ 898970 h 1800225"/>
                <a:gd name="connsiteX17" fmla="*/ 97536 w 1638300"/>
                <a:gd name="connsiteY17" fmla="*/ 884111 h 1800225"/>
                <a:gd name="connsiteX18" fmla="*/ 94107 w 1638300"/>
                <a:gd name="connsiteY18" fmla="*/ 882968 h 1800225"/>
                <a:gd name="connsiteX19" fmla="*/ 101346 w 1638300"/>
                <a:gd name="connsiteY19" fmla="*/ 871442 h 1800225"/>
                <a:gd name="connsiteX20" fmla="*/ 93345 w 1638300"/>
                <a:gd name="connsiteY20" fmla="*/ 863346 h 1800225"/>
                <a:gd name="connsiteX21" fmla="*/ 92488 w 1638300"/>
                <a:gd name="connsiteY21" fmla="*/ 856393 h 1800225"/>
                <a:gd name="connsiteX22" fmla="*/ 94583 w 1638300"/>
                <a:gd name="connsiteY22" fmla="*/ 851154 h 1800225"/>
                <a:gd name="connsiteX23" fmla="*/ 93059 w 1638300"/>
                <a:gd name="connsiteY23" fmla="*/ 846297 h 1800225"/>
                <a:gd name="connsiteX24" fmla="*/ 95726 w 1638300"/>
                <a:gd name="connsiteY24" fmla="*/ 845344 h 1800225"/>
                <a:gd name="connsiteX25" fmla="*/ 94869 w 1638300"/>
                <a:gd name="connsiteY25" fmla="*/ 842106 h 1800225"/>
                <a:gd name="connsiteX26" fmla="*/ 98203 w 1638300"/>
                <a:gd name="connsiteY26" fmla="*/ 840963 h 1800225"/>
                <a:gd name="connsiteX27" fmla="*/ 99060 w 1638300"/>
                <a:gd name="connsiteY27" fmla="*/ 836200 h 1800225"/>
                <a:gd name="connsiteX28" fmla="*/ 81058 w 1638300"/>
                <a:gd name="connsiteY28" fmla="*/ 840105 h 1800225"/>
                <a:gd name="connsiteX29" fmla="*/ 85439 w 1638300"/>
                <a:gd name="connsiteY29" fmla="*/ 826104 h 1800225"/>
                <a:gd name="connsiteX30" fmla="*/ 79629 w 1638300"/>
                <a:gd name="connsiteY30" fmla="*/ 823913 h 1800225"/>
                <a:gd name="connsiteX31" fmla="*/ 79629 w 1638300"/>
                <a:gd name="connsiteY31" fmla="*/ 815245 h 1800225"/>
                <a:gd name="connsiteX32" fmla="*/ 84487 w 1638300"/>
                <a:gd name="connsiteY32" fmla="*/ 814483 h 1800225"/>
                <a:gd name="connsiteX33" fmla="*/ 97250 w 1638300"/>
                <a:gd name="connsiteY33" fmla="*/ 797147 h 1800225"/>
                <a:gd name="connsiteX34" fmla="*/ 105251 w 1638300"/>
                <a:gd name="connsiteY34" fmla="*/ 762571 h 1800225"/>
                <a:gd name="connsiteX35" fmla="*/ 111157 w 1638300"/>
                <a:gd name="connsiteY35" fmla="*/ 753904 h 1800225"/>
                <a:gd name="connsiteX36" fmla="*/ 110966 w 1638300"/>
                <a:gd name="connsiteY36" fmla="*/ 748855 h 1800225"/>
                <a:gd name="connsiteX37" fmla="*/ 114205 w 1638300"/>
                <a:gd name="connsiteY37" fmla="*/ 749618 h 1800225"/>
                <a:gd name="connsiteX38" fmla="*/ 124015 w 1638300"/>
                <a:gd name="connsiteY38" fmla="*/ 742760 h 1800225"/>
                <a:gd name="connsiteX39" fmla="*/ 132112 w 1638300"/>
                <a:gd name="connsiteY39" fmla="*/ 749522 h 1800225"/>
                <a:gd name="connsiteX40" fmla="*/ 148018 w 1638300"/>
                <a:gd name="connsiteY40" fmla="*/ 749237 h 1800225"/>
                <a:gd name="connsiteX41" fmla="*/ 148971 w 1638300"/>
                <a:gd name="connsiteY41" fmla="*/ 740473 h 1800225"/>
                <a:gd name="connsiteX42" fmla="*/ 153638 w 1638300"/>
                <a:gd name="connsiteY42" fmla="*/ 732568 h 1800225"/>
                <a:gd name="connsiteX43" fmla="*/ 165830 w 1638300"/>
                <a:gd name="connsiteY43" fmla="*/ 725710 h 1800225"/>
                <a:gd name="connsiteX44" fmla="*/ 176498 w 1638300"/>
                <a:gd name="connsiteY44" fmla="*/ 734568 h 1800225"/>
                <a:gd name="connsiteX45" fmla="*/ 171640 w 1638300"/>
                <a:gd name="connsiteY45" fmla="*/ 745331 h 1800225"/>
                <a:gd name="connsiteX46" fmla="*/ 172593 w 1638300"/>
                <a:gd name="connsiteY46" fmla="*/ 754571 h 1800225"/>
                <a:gd name="connsiteX47" fmla="*/ 168021 w 1638300"/>
                <a:gd name="connsiteY47" fmla="*/ 765810 h 1800225"/>
                <a:gd name="connsiteX48" fmla="*/ 179927 w 1638300"/>
                <a:gd name="connsiteY48" fmla="*/ 778097 h 1800225"/>
                <a:gd name="connsiteX49" fmla="*/ 208883 w 1638300"/>
                <a:gd name="connsiteY49" fmla="*/ 788670 h 1800225"/>
                <a:gd name="connsiteX50" fmla="*/ 222218 w 1638300"/>
                <a:gd name="connsiteY50" fmla="*/ 802005 h 1800225"/>
                <a:gd name="connsiteX51" fmla="*/ 236410 w 1638300"/>
                <a:gd name="connsiteY51" fmla="*/ 806577 h 1800225"/>
                <a:gd name="connsiteX52" fmla="*/ 258318 w 1638300"/>
                <a:gd name="connsiteY52" fmla="*/ 802863 h 1800225"/>
                <a:gd name="connsiteX53" fmla="*/ 289084 w 1638300"/>
                <a:gd name="connsiteY53" fmla="*/ 801529 h 1800225"/>
                <a:gd name="connsiteX54" fmla="*/ 289369 w 1638300"/>
                <a:gd name="connsiteY54" fmla="*/ 803243 h 1800225"/>
                <a:gd name="connsiteX55" fmla="*/ 300418 w 1638300"/>
                <a:gd name="connsiteY55" fmla="*/ 796290 h 1800225"/>
                <a:gd name="connsiteX56" fmla="*/ 313087 w 1638300"/>
                <a:gd name="connsiteY56" fmla="*/ 795052 h 1800225"/>
                <a:gd name="connsiteX57" fmla="*/ 314134 w 1638300"/>
                <a:gd name="connsiteY57" fmla="*/ 790194 h 1800225"/>
                <a:gd name="connsiteX58" fmla="*/ 327946 w 1638300"/>
                <a:gd name="connsiteY58" fmla="*/ 785241 h 1800225"/>
                <a:gd name="connsiteX59" fmla="*/ 331279 w 1638300"/>
                <a:gd name="connsiteY59" fmla="*/ 792289 h 1800225"/>
                <a:gd name="connsiteX60" fmla="*/ 334327 w 1638300"/>
                <a:gd name="connsiteY60" fmla="*/ 791528 h 1800225"/>
                <a:gd name="connsiteX61" fmla="*/ 341662 w 1638300"/>
                <a:gd name="connsiteY61" fmla="*/ 795528 h 1800225"/>
                <a:gd name="connsiteX62" fmla="*/ 349472 w 1638300"/>
                <a:gd name="connsiteY62" fmla="*/ 803243 h 1800225"/>
                <a:gd name="connsiteX63" fmla="*/ 356235 w 1638300"/>
                <a:gd name="connsiteY63" fmla="*/ 795433 h 1800225"/>
                <a:gd name="connsiteX64" fmla="*/ 354521 w 1638300"/>
                <a:gd name="connsiteY64" fmla="*/ 793147 h 1800225"/>
                <a:gd name="connsiteX65" fmla="*/ 357378 w 1638300"/>
                <a:gd name="connsiteY65" fmla="*/ 790099 h 1800225"/>
                <a:gd name="connsiteX66" fmla="*/ 374142 w 1638300"/>
                <a:gd name="connsiteY66" fmla="*/ 781145 h 1800225"/>
                <a:gd name="connsiteX67" fmla="*/ 372523 w 1638300"/>
                <a:gd name="connsiteY67" fmla="*/ 776192 h 1800225"/>
                <a:gd name="connsiteX68" fmla="*/ 376523 w 1638300"/>
                <a:gd name="connsiteY68" fmla="*/ 774764 h 1800225"/>
                <a:gd name="connsiteX69" fmla="*/ 380238 w 1638300"/>
                <a:gd name="connsiteY69" fmla="*/ 764191 h 1800225"/>
                <a:gd name="connsiteX70" fmla="*/ 374904 w 1638300"/>
                <a:gd name="connsiteY70" fmla="*/ 762286 h 1800225"/>
                <a:gd name="connsiteX71" fmla="*/ 375761 w 1638300"/>
                <a:gd name="connsiteY71" fmla="*/ 756381 h 1800225"/>
                <a:gd name="connsiteX72" fmla="*/ 370427 w 1638300"/>
                <a:gd name="connsiteY72" fmla="*/ 756476 h 1800225"/>
                <a:gd name="connsiteX73" fmla="*/ 369951 w 1638300"/>
                <a:gd name="connsiteY73" fmla="*/ 759619 h 1800225"/>
                <a:gd name="connsiteX74" fmla="*/ 362426 w 1638300"/>
                <a:gd name="connsiteY74" fmla="*/ 752951 h 1800225"/>
                <a:gd name="connsiteX75" fmla="*/ 370332 w 1638300"/>
                <a:gd name="connsiteY75" fmla="*/ 736759 h 1800225"/>
                <a:gd name="connsiteX76" fmla="*/ 357283 w 1638300"/>
                <a:gd name="connsiteY76" fmla="*/ 732663 h 1800225"/>
                <a:gd name="connsiteX77" fmla="*/ 359473 w 1638300"/>
                <a:gd name="connsiteY77" fmla="*/ 727139 h 1800225"/>
                <a:gd name="connsiteX78" fmla="*/ 348710 w 1638300"/>
                <a:gd name="connsiteY78" fmla="*/ 720376 h 1800225"/>
                <a:gd name="connsiteX79" fmla="*/ 339090 w 1638300"/>
                <a:gd name="connsiteY79" fmla="*/ 709232 h 1800225"/>
                <a:gd name="connsiteX80" fmla="*/ 347567 w 1638300"/>
                <a:gd name="connsiteY80" fmla="*/ 706850 h 1800225"/>
                <a:gd name="connsiteX81" fmla="*/ 344138 w 1638300"/>
                <a:gd name="connsiteY81" fmla="*/ 699897 h 1800225"/>
                <a:gd name="connsiteX82" fmla="*/ 345472 w 1638300"/>
                <a:gd name="connsiteY82" fmla="*/ 698088 h 1800225"/>
                <a:gd name="connsiteX83" fmla="*/ 341185 w 1638300"/>
                <a:gd name="connsiteY83" fmla="*/ 697802 h 1800225"/>
                <a:gd name="connsiteX84" fmla="*/ 346996 w 1638300"/>
                <a:gd name="connsiteY84" fmla="*/ 690563 h 1800225"/>
                <a:gd name="connsiteX85" fmla="*/ 343948 w 1638300"/>
                <a:gd name="connsiteY85" fmla="*/ 691134 h 1800225"/>
                <a:gd name="connsiteX86" fmla="*/ 343471 w 1638300"/>
                <a:gd name="connsiteY86" fmla="*/ 685705 h 1800225"/>
                <a:gd name="connsiteX87" fmla="*/ 340614 w 1638300"/>
                <a:gd name="connsiteY87" fmla="*/ 685229 h 1800225"/>
                <a:gd name="connsiteX88" fmla="*/ 340423 w 1638300"/>
                <a:gd name="connsiteY88" fmla="*/ 680466 h 1800225"/>
                <a:gd name="connsiteX89" fmla="*/ 336804 w 1638300"/>
                <a:gd name="connsiteY89" fmla="*/ 679228 h 1800225"/>
                <a:gd name="connsiteX90" fmla="*/ 331470 w 1638300"/>
                <a:gd name="connsiteY90" fmla="*/ 666465 h 1800225"/>
                <a:gd name="connsiteX91" fmla="*/ 332613 w 1638300"/>
                <a:gd name="connsiteY91" fmla="*/ 659797 h 1800225"/>
                <a:gd name="connsiteX92" fmla="*/ 339185 w 1638300"/>
                <a:gd name="connsiteY92" fmla="*/ 653987 h 1800225"/>
                <a:gd name="connsiteX93" fmla="*/ 333470 w 1638300"/>
                <a:gd name="connsiteY93" fmla="*/ 651129 h 1800225"/>
                <a:gd name="connsiteX94" fmla="*/ 342138 w 1638300"/>
                <a:gd name="connsiteY94" fmla="*/ 640747 h 1800225"/>
                <a:gd name="connsiteX95" fmla="*/ 333661 w 1638300"/>
                <a:gd name="connsiteY95" fmla="*/ 633413 h 1800225"/>
                <a:gd name="connsiteX96" fmla="*/ 329660 w 1638300"/>
                <a:gd name="connsiteY96" fmla="*/ 635889 h 1800225"/>
                <a:gd name="connsiteX97" fmla="*/ 324231 w 1638300"/>
                <a:gd name="connsiteY97" fmla="*/ 624745 h 1800225"/>
                <a:gd name="connsiteX98" fmla="*/ 321754 w 1638300"/>
                <a:gd name="connsiteY98" fmla="*/ 625412 h 1800225"/>
                <a:gd name="connsiteX99" fmla="*/ 319468 w 1638300"/>
                <a:gd name="connsiteY99" fmla="*/ 619696 h 1800225"/>
                <a:gd name="connsiteX100" fmla="*/ 309562 w 1638300"/>
                <a:gd name="connsiteY100" fmla="*/ 610267 h 1800225"/>
                <a:gd name="connsiteX101" fmla="*/ 302514 w 1638300"/>
                <a:gd name="connsiteY101" fmla="*/ 589693 h 1800225"/>
                <a:gd name="connsiteX102" fmla="*/ 291751 w 1638300"/>
                <a:gd name="connsiteY102" fmla="*/ 572834 h 1800225"/>
                <a:gd name="connsiteX103" fmla="*/ 281559 w 1638300"/>
                <a:gd name="connsiteY103" fmla="*/ 538449 h 1800225"/>
                <a:gd name="connsiteX104" fmla="*/ 286607 w 1638300"/>
                <a:gd name="connsiteY104" fmla="*/ 536163 h 1800225"/>
                <a:gd name="connsiteX105" fmla="*/ 295942 w 1638300"/>
                <a:gd name="connsiteY105" fmla="*/ 538734 h 1800225"/>
                <a:gd name="connsiteX106" fmla="*/ 313182 w 1638300"/>
                <a:gd name="connsiteY106" fmla="*/ 527495 h 1800225"/>
                <a:gd name="connsiteX107" fmla="*/ 317373 w 1638300"/>
                <a:gd name="connsiteY107" fmla="*/ 522541 h 1800225"/>
                <a:gd name="connsiteX108" fmla="*/ 320040 w 1638300"/>
                <a:gd name="connsiteY108" fmla="*/ 510445 h 1800225"/>
                <a:gd name="connsiteX109" fmla="*/ 329565 w 1638300"/>
                <a:gd name="connsiteY109" fmla="*/ 505396 h 1800225"/>
                <a:gd name="connsiteX110" fmla="*/ 330803 w 1638300"/>
                <a:gd name="connsiteY110" fmla="*/ 493014 h 1800225"/>
                <a:gd name="connsiteX111" fmla="*/ 335756 w 1638300"/>
                <a:gd name="connsiteY111" fmla="*/ 488538 h 1800225"/>
                <a:gd name="connsiteX112" fmla="*/ 328898 w 1638300"/>
                <a:gd name="connsiteY112" fmla="*/ 476345 h 1800225"/>
                <a:gd name="connsiteX113" fmla="*/ 331089 w 1638300"/>
                <a:gd name="connsiteY113" fmla="*/ 471583 h 1800225"/>
                <a:gd name="connsiteX114" fmla="*/ 327946 w 1638300"/>
                <a:gd name="connsiteY114" fmla="*/ 464534 h 1800225"/>
                <a:gd name="connsiteX115" fmla="*/ 348329 w 1638300"/>
                <a:gd name="connsiteY115" fmla="*/ 466440 h 1800225"/>
                <a:gd name="connsiteX116" fmla="*/ 362998 w 1638300"/>
                <a:gd name="connsiteY116" fmla="*/ 459772 h 1800225"/>
                <a:gd name="connsiteX117" fmla="*/ 361474 w 1638300"/>
                <a:gd name="connsiteY117" fmla="*/ 454057 h 1800225"/>
                <a:gd name="connsiteX118" fmla="*/ 353758 w 1638300"/>
                <a:gd name="connsiteY118" fmla="*/ 451485 h 1800225"/>
                <a:gd name="connsiteX119" fmla="*/ 348425 w 1638300"/>
                <a:gd name="connsiteY119" fmla="*/ 433387 h 1800225"/>
                <a:gd name="connsiteX120" fmla="*/ 350139 w 1638300"/>
                <a:gd name="connsiteY120" fmla="*/ 423672 h 1800225"/>
                <a:gd name="connsiteX121" fmla="*/ 361283 w 1638300"/>
                <a:gd name="connsiteY121" fmla="*/ 417005 h 1800225"/>
                <a:gd name="connsiteX122" fmla="*/ 364807 w 1638300"/>
                <a:gd name="connsiteY122" fmla="*/ 407194 h 1800225"/>
                <a:gd name="connsiteX123" fmla="*/ 363855 w 1638300"/>
                <a:gd name="connsiteY123" fmla="*/ 398145 h 1800225"/>
                <a:gd name="connsiteX124" fmla="*/ 357854 w 1638300"/>
                <a:gd name="connsiteY124" fmla="*/ 392811 h 1800225"/>
                <a:gd name="connsiteX125" fmla="*/ 359283 w 1638300"/>
                <a:gd name="connsiteY125" fmla="*/ 386429 h 1800225"/>
                <a:gd name="connsiteX126" fmla="*/ 355092 w 1638300"/>
                <a:gd name="connsiteY126" fmla="*/ 385762 h 1800225"/>
                <a:gd name="connsiteX127" fmla="*/ 356902 w 1638300"/>
                <a:gd name="connsiteY127" fmla="*/ 364522 h 1800225"/>
                <a:gd name="connsiteX128" fmla="*/ 325279 w 1638300"/>
                <a:gd name="connsiteY128" fmla="*/ 359664 h 1800225"/>
                <a:gd name="connsiteX129" fmla="*/ 324326 w 1638300"/>
                <a:gd name="connsiteY129" fmla="*/ 367189 h 1800225"/>
                <a:gd name="connsiteX130" fmla="*/ 334423 w 1638300"/>
                <a:gd name="connsiteY130" fmla="*/ 368808 h 1800225"/>
                <a:gd name="connsiteX131" fmla="*/ 330708 w 1638300"/>
                <a:gd name="connsiteY131" fmla="*/ 373856 h 1800225"/>
                <a:gd name="connsiteX132" fmla="*/ 322231 w 1638300"/>
                <a:gd name="connsiteY132" fmla="*/ 378047 h 1800225"/>
                <a:gd name="connsiteX133" fmla="*/ 316611 w 1638300"/>
                <a:gd name="connsiteY133" fmla="*/ 374428 h 1800225"/>
                <a:gd name="connsiteX134" fmla="*/ 321088 w 1638300"/>
                <a:gd name="connsiteY134" fmla="*/ 349377 h 1800225"/>
                <a:gd name="connsiteX135" fmla="*/ 318135 w 1638300"/>
                <a:gd name="connsiteY135" fmla="*/ 347662 h 1800225"/>
                <a:gd name="connsiteX136" fmla="*/ 318802 w 1638300"/>
                <a:gd name="connsiteY136" fmla="*/ 342138 h 1800225"/>
                <a:gd name="connsiteX137" fmla="*/ 314801 w 1638300"/>
                <a:gd name="connsiteY137" fmla="*/ 336709 h 1800225"/>
                <a:gd name="connsiteX138" fmla="*/ 301466 w 1638300"/>
                <a:gd name="connsiteY138" fmla="*/ 329184 h 1800225"/>
                <a:gd name="connsiteX139" fmla="*/ 294227 w 1638300"/>
                <a:gd name="connsiteY139" fmla="*/ 336137 h 1800225"/>
                <a:gd name="connsiteX140" fmla="*/ 288512 w 1638300"/>
                <a:gd name="connsiteY140" fmla="*/ 332042 h 1800225"/>
                <a:gd name="connsiteX141" fmla="*/ 286988 w 1638300"/>
                <a:gd name="connsiteY141" fmla="*/ 334423 h 1800225"/>
                <a:gd name="connsiteX142" fmla="*/ 279463 w 1638300"/>
                <a:gd name="connsiteY142" fmla="*/ 331184 h 1800225"/>
                <a:gd name="connsiteX143" fmla="*/ 271653 w 1638300"/>
                <a:gd name="connsiteY143" fmla="*/ 339185 h 1800225"/>
                <a:gd name="connsiteX144" fmla="*/ 264033 w 1638300"/>
                <a:gd name="connsiteY144" fmla="*/ 332137 h 1800225"/>
                <a:gd name="connsiteX145" fmla="*/ 255365 w 1638300"/>
                <a:gd name="connsiteY145" fmla="*/ 335566 h 1800225"/>
                <a:gd name="connsiteX146" fmla="*/ 251269 w 1638300"/>
                <a:gd name="connsiteY146" fmla="*/ 328899 h 1800225"/>
                <a:gd name="connsiteX147" fmla="*/ 257937 w 1638300"/>
                <a:gd name="connsiteY147" fmla="*/ 319564 h 1800225"/>
                <a:gd name="connsiteX148" fmla="*/ 240411 w 1638300"/>
                <a:gd name="connsiteY148" fmla="*/ 312896 h 1800225"/>
                <a:gd name="connsiteX149" fmla="*/ 236696 w 1638300"/>
                <a:gd name="connsiteY149" fmla="*/ 308801 h 1800225"/>
                <a:gd name="connsiteX150" fmla="*/ 226123 w 1638300"/>
                <a:gd name="connsiteY150" fmla="*/ 312230 h 1800225"/>
                <a:gd name="connsiteX151" fmla="*/ 206692 w 1638300"/>
                <a:gd name="connsiteY151" fmla="*/ 311658 h 1800225"/>
                <a:gd name="connsiteX152" fmla="*/ 208597 w 1638300"/>
                <a:gd name="connsiteY152" fmla="*/ 294989 h 1800225"/>
                <a:gd name="connsiteX153" fmla="*/ 237839 w 1638300"/>
                <a:gd name="connsiteY153" fmla="*/ 268796 h 1800225"/>
                <a:gd name="connsiteX154" fmla="*/ 270129 w 1638300"/>
                <a:gd name="connsiteY154" fmla="*/ 245078 h 1800225"/>
                <a:gd name="connsiteX155" fmla="*/ 267938 w 1638300"/>
                <a:gd name="connsiteY155" fmla="*/ 239554 h 1800225"/>
                <a:gd name="connsiteX156" fmla="*/ 270605 w 1638300"/>
                <a:gd name="connsiteY156" fmla="*/ 233649 h 1800225"/>
                <a:gd name="connsiteX157" fmla="*/ 265938 w 1638300"/>
                <a:gd name="connsiteY157" fmla="*/ 230029 h 1800225"/>
                <a:gd name="connsiteX158" fmla="*/ 273939 w 1638300"/>
                <a:gd name="connsiteY158" fmla="*/ 224314 h 1800225"/>
                <a:gd name="connsiteX159" fmla="*/ 267462 w 1638300"/>
                <a:gd name="connsiteY159" fmla="*/ 215551 h 1800225"/>
                <a:gd name="connsiteX160" fmla="*/ 264985 w 1638300"/>
                <a:gd name="connsiteY160" fmla="*/ 202502 h 1800225"/>
                <a:gd name="connsiteX161" fmla="*/ 279082 w 1638300"/>
                <a:gd name="connsiteY161" fmla="*/ 193072 h 1800225"/>
                <a:gd name="connsiteX162" fmla="*/ 289179 w 1638300"/>
                <a:gd name="connsiteY162" fmla="*/ 195929 h 1800225"/>
                <a:gd name="connsiteX163" fmla="*/ 298609 w 1638300"/>
                <a:gd name="connsiteY163" fmla="*/ 206693 h 1800225"/>
                <a:gd name="connsiteX164" fmla="*/ 305276 w 1638300"/>
                <a:gd name="connsiteY164" fmla="*/ 206502 h 1800225"/>
                <a:gd name="connsiteX165" fmla="*/ 305276 w 1638300"/>
                <a:gd name="connsiteY165" fmla="*/ 209836 h 1800225"/>
                <a:gd name="connsiteX166" fmla="*/ 314611 w 1638300"/>
                <a:gd name="connsiteY166" fmla="*/ 210217 h 1800225"/>
                <a:gd name="connsiteX167" fmla="*/ 314611 w 1638300"/>
                <a:gd name="connsiteY167" fmla="*/ 237839 h 1800225"/>
                <a:gd name="connsiteX168" fmla="*/ 326612 w 1638300"/>
                <a:gd name="connsiteY168" fmla="*/ 237077 h 1800225"/>
                <a:gd name="connsiteX169" fmla="*/ 333470 w 1638300"/>
                <a:gd name="connsiteY169" fmla="*/ 198311 h 1800225"/>
                <a:gd name="connsiteX170" fmla="*/ 339090 w 1638300"/>
                <a:gd name="connsiteY170" fmla="*/ 195072 h 1800225"/>
                <a:gd name="connsiteX171" fmla="*/ 349186 w 1638300"/>
                <a:gd name="connsiteY171" fmla="*/ 180880 h 1800225"/>
                <a:gd name="connsiteX172" fmla="*/ 350139 w 1638300"/>
                <a:gd name="connsiteY172" fmla="*/ 168593 h 1800225"/>
                <a:gd name="connsiteX173" fmla="*/ 359473 w 1638300"/>
                <a:gd name="connsiteY173" fmla="*/ 154115 h 1800225"/>
                <a:gd name="connsiteX174" fmla="*/ 369475 w 1638300"/>
                <a:gd name="connsiteY174" fmla="*/ 153257 h 1800225"/>
                <a:gd name="connsiteX175" fmla="*/ 368427 w 1638300"/>
                <a:gd name="connsiteY175" fmla="*/ 155162 h 1800225"/>
                <a:gd name="connsiteX176" fmla="*/ 399478 w 1638300"/>
                <a:gd name="connsiteY176" fmla="*/ 151543 h 1800225"/>
                <a:gd name="connsiteX177" fmla="*/ 409670 w 1638300"/>
                <a:gd name="connsiteY177" fmla="*/ 143542 h 1800225"/>
                <a:gd name="connsiteX178" fmla="*/ 425291 w 1638300"/>
                <a:gd name="connsiteY178" fmla="*/ 143923 h 1800225"/>
                <a:gd name="connsiteX179" fmla="*/ 431006 w 1638300"/>
                <a:gd name="connsiteY179" fmla="*/ 148685 h 1800225"/>
                <a:gd name="connsiteX180" fmla="*/ 435673 w 1638300"/>
                <a:gd name="connsiteY180" fmla="*/ 158591 h 1800225"/>
                <a:gd name="connsiteX181" fmla="*/ 433864 w 1638300"/>
                <a:gd name="connsiteY181" fmla="*/ 171260 h 1800225"/>
                <a:gd name="connsiteX182" fmla="*/ 447199 w 1638300"/>
                <a:gd name="connsiteY182" fmla="*/ 166021 h 1800225"/>
                <a:gd name="connsiteX183" fmla="*/ 449199 w 1638300"/>
                <a:gd name="connsiteY183" fmla="*/ 173260 h 1800225"/>
                <a:gd name="connsiteX184" fmla="*/ 465010 w 1638300"/>
                <a:gd name="connsiteY184" fmla="*/ 169641 h 1800225"/>
                <a:gd name="connsiteX185" fmla="*/ 489394 w 1638300"/>
                <a:gd name="connsiteY185" fmla="*/ 173641 h 1800225"/>
                <a:gd name="connsiteX186" fmla="*/ 527590 w 1638300"/>
                <a:gd name="connsiteY186" fmla="*/ 191072 h 1800225"/>
                <a:gd name="connsiteX187" fmla="*/ 537496 w 1638300"/>
                <a:gd name="connsiteY187" fmla="*/ 205169 h 1800225"/>
                <a:gd name="connsiteX188" fmla="*/ 559594 w 1638300"/>
                <a:gd name="connsiteY188" fmla="*/ 210884 h 1800225"/>
                <a:gd name="connsiteX189" fmla="*/ 560356 w 1638300"/>
                <a:gd name="connsiteY189" fmla="*/ 213551 h 1800225"/>
                <a:gd name="connsiteX190" fmla="*/ 552640 w 1638300"/>
                <a:gd name="connsiteY190" fmla="*/ 226124 h 1800225"/>
                <a:gd name="connsiteX191" fmla="*/ 551783 w 1638300"/>
                <a:gd name="connsiteY191" fmla="*/ 243269 h 1800225"/>
                <a:gd name="connsiteX192" fmla="*/ 566928 w 1638300"/>
                <a:gd name="connsiteY192" fmla="*/ 247460 h 1800225"/>
                <a:gd name="connsiteX193" fmla="*/ 570547 w 1638300"/>
                <a:gd name="connsiteY193" fmla="*/ 255461 h 1800225"/>
                <a:gd name="connsiteX194" fmla="*/ 576358 w 1638300"/>
                <a:gd name="connsiteY194" fmla="*/ 247269 h 1800225"/>
                <a:gd name="connsiteX195" fmla="*/ 589026 w 1638300"/>
                <a:gd name="connsiteY195" fmla="*/ 239744 h 1800225"/>
                <a:gd name="connsiteX196" fmla="*/ 606742 w 1638300"/>
                <a:gd name="connsiteY196" fmla="*/ 245269 h 1800225"/>
                <a:gd name="connsiteX197" fmla="*/ 614839 w 1638300"/>
                <a:gd name="connsiteY197" fmla="*/ 231553 h 1800225"/>
                <a:gd name="connsiteX198" fmla="*/ 625030 w 1638300"/>
                <a:gd name="connsiteY198" fmla="*/ 222504 h 1800225"/>
                <a:gd name="connsiteX199" fmla="*/ 640556 w 1638300"/>
                <a:gd name="connsiteY199" fmla="*/ 223552 h 1800225"/>
                <a:gd name="connsiteX200" fmla="*/ 659511 w 1638300"/>
                <a:gd name="connsiteY200" fmla="*/ 217646 h 1800225"/>
                <a:gd name="connsiteX201" fmla="*/ 673132 w 1638300"/>
                <a:gd name="connsiteY201" fmla="*/ 208502 h 1800225"/>
                <a:gd name="connsiteX202" fmla="*/ 661416 w 1638300"/>
                <a:gd name="connsiteY202" fmla="*/ 209741 h 1800225"/>
                <a:gd name="connsiteX203" fmla="*/ 653510 w 1638300"/>
                <a:gd name="connsiteY203" fmla="*/ 193167 h 1800225"/>
                <a:gd name="connsiteX204" fmla="*/ 655415 w 1638300"/>
                <a:gd name="connsiteY204" fmla="*/ 174403 h 1800225"/>
                <a:gd name="connsiteX205" fmla="*/ 665417 w 1638300"/>
                <a:gd name="connsiteY205" fmla="*/ 158210 h 1800225"/>
                <a:gd name="connsiteX206" fmla="*/ 669322 w 1638300"/>
                <a:gd name="connsiteY206" fmla="*/ 156972 h 1800225"/>
                <a:gd name="connsiteX207" fmla="*/ 674751 w 1638300"/>
                <a:gd name="connsiteY207" fmla="*/ 166402 h 1800225"/>
                <a:gd name="connsiteX208" fmla="*/ 679609 w 1638300"/>
                <a:gd name="connsiteY208" fmla="*/ 167831 h 1800225"/>
                <a:gd name="connsiteX209" fmla="*/ 674275 w 1638300"/>
                <a:gd name="connsiteY209" fmla="*/ 181261 h 1800225"/>
                <a:gd name="connsiteX210" fmla="*/ 672560 w 1638300"/>
                <a:gd name="connsiteY210" fmla="*/ 195739 h 1800225"/>
                <a:gd name="connsiteX211" fmla="*/ 678085 w 1638300"/>
                <a:gd name="connsiteY211" fmla="*/ 197263 h 1800225"/>
                <a:gd name="connsiteX212" fmla="*/ 680371 w 1638300"/>
                <a:gd name="connsiteY212" fmla="*/ 187547 h 1800225"/>
                <a:gd name="connsiteX213" fmla="*/ 686371 w 1638300"/>
                <a:gd name="connsiteY213" fmla="*/ 189071 h 1800225"/>
                <a:gd name="connsiteX214" fmla="*/ 700945 w 1638300"/>
                <a:gd name="connsiteY214" fmla="*/ 185452 h 1800225"/>
                <a:gd name="connsiteX215" fmla="*/ 707422 w 1638300"/>
                <a:gd name="connsiteY215" fmla="*/ 186595 h 1800225"/>
                <a:gd name="connsiteX216" fmla="*/ 708279 w 1638300"/>
                <a:gd name="connsiteY216" fmla="*/ 169831 h 1800225"/>
                <a:gd name="connsiteX217" fmla="*/ 714470 w 1638300"/>
                <a:gd name="connsiteY217" fmla="*/ 163449 h 1800225"/>
                <a:gd name="connsiteX218" fmla="*/ 723709 w 1638300"/>
                <a:gd name="connsiteY218" fmla="*/ 167640 h 1800225"/>
                <a:gd name="connsiteX219" fmla="*/ 733615 w 1638300"/>
                <a:gd name="connsiteY219" fmla="*/ 165449 h 1800225"/>
                <a:gd name="connsiteX220" fmla="*/ 736092 w 1638300"/>
                <a:gd name="connsiteY220" fmla="*/ 156782 h 1800225"/>
                <a:gd name="connsiteX221" fmla="*/ 728091 w 1638300"/>
                <a:gd name="connsiteY221" fmla="*/ 146114 h 1800225"/>
                <a:gd name="connsiteX222" fmla="*/ 727805 w 1638300"/>
                <a:gd name="connsiteY222" fmla="*/ 133160 h 1800225"/>
                <a:gd name="connsiteX223" fmla="*/ 735139 w 1638300"/>
                <a:gd name="connsiteY223" fmla="*/ 122301 h 1800225"/>
                <a:gd name="connsiteX224" fmla="*/ 753142 w 1638300"/>
                <a:gd name="connsiteY224" fmla="*/ 111919 h 1800225"/>
                <a:gd name="connsiteX225" fmla="*/ 753427 w 1638300"/>
                <a:gd name="connsiteY225" fmla="*/ 107633 h 1800225"/>
                <a:gd name="connsiteX226" fmla="*/ 761714 w 1638300"/>
                <a:gd name="connsiteY226" fmla="*/ 96869 h 1800225"/>
                <a:gd name="connsiteX227" fmla="*/ 763714 w 1638300"/>
                <a:gd name="connsiteY227" fmla="*/ 88964 h 1800225"/>
                <a:gd name="connsiteX228" fmla="*/ 762095 w 1638300"/>
                <a:gd name="connsiteY228" fmla="*/ 78677 h 1800225"/>
                <a:gd name="connsiteX229" fmla="*/ 766000 w 1638300"/>
                <a:gd name="connsiteY229" fmla="*/ 70961 h 1800225"/>
                <a:gd name="connsiteX230" fmla="*/ 779240 w 1638300"/>
                <a:gd name="connsiteY230" fmla="*/ 61912 h 1800225"/>
                <a:gd name="connsiteX231" fmla="*/ 790003 w 1638300"/>
                <a:gd name="connsiteY231" fmla="*/ 36957 h 1800225"/>
                <a:gd name="connsiteX232" fmla="*/ 788479 w 1638300"/>
                <a:gd name="connsiteY232" fmla="*/ 31147 h 1800225"/>
                <a:gd name="connsiteX233" fmla="*/ 794290 w 1638300"/>
                <a:gd name="connsiteY233" fmla="*/ 22193 h 1800225"/>
                <a:gd name="connsiteX234" fmla="*/ 789242 w 1638300"/>
                <a:gd name="connsiteY234" fmla="*/ 12383 h 1800225"/>
                <a:gd name="connsiteX235" fmla="*/ 797433 w 1638300"/>
                <a:gd name="connsiteY235" fmla="*/ 9525 h 1800225"/>
                <a:gd name="connsiteX236" fmla="*/ 803338 w 1638300"/>
                <a:gd name="connsiteY236" fmla="*/ 10763 h 1800225"/>
                <a:gd name="connsiteX237" fmla="*/ 806958 w 1638300"/>
                <a:gd name="connsiteY237" fmla="*/ 17526 h 1800225"/>
                <a:gd name="connsiteX238" fmla="*/ 812101 w 1638300"/>
                <a:gd name="connsiteY238" fmla="*/ 20003 h 1800225"/>
                <a:gd name="connsiteX239" fmla="*/ 826389 w 1638300"/>
                <a:gd name="connsiteY239" fmla="*/ 20860 h 1800225"/>
                <a:gd name="connsiteX240" fmla="*/ 838867 w 1638300"/>
                <a:gd name="connsiteY240" fmla="*/ 15907 h 1800225"/>
                <a:gd name="connsiteX241" fmla="*/ 859631 w 1638300"/>
                <a:gd name="connsiteY241" fmla="*/ 15621 h 1800225"/>
                <a:gd name="connsiteX242" fmla="*/ 862679 w 1638300"/>
                <a:gd name="connsiteY242" fmla="*/ 19526 h 1800225"/>
                <a:gd name="connsiteX243" fmla="*/ 865060 w 1638300"/>
                <a:gd name="connsiteY243" fmla="*/ 50673 h 1800225"/>
                <a:gd name="connsiteX244" fmla="*/ 871157 w 1638300"/>
                <a:gd name="connsiteY244" fmla="*/ 59436 h 1800225"/>
                <a:gd name="connsiteX245" fmla="*/ 883253 w 1638300"/>
                <a:gd name="connsiteY245" fmla="*/ 66294 h 1800225"/>
                <a:gd name="connsiteX246" fmla="*/ 883825 w 1638300"/>
                <a:gd name="connsiteY246" fmla="*/ 73628 h 1800225"/>
                <a:gd name="connsiteX247" fmla="*/ 877729 w 1638300"/>
                <a:gd name="connsiteY247" fmla="*/ 89249 h 1800225"/>
                <a:gd name="connsiteX248" fmla="*/ 880396 w 1638300"/>
                <a:gd name="connsiteY248" fmla="*/ 94679 h 1800225"/>
                <a:gd name="connsiteX249" fmla="*/ 891730 w 1638300"/>
                <a:gd name="connsiteY249" fmla="*/ 108585 h 1800225"/>
                <a:gd name="connsiteX250" fmla="*/ 900493 w 1638300"/>
                <a:gd name="connsiteY250" fmla="*/ 115062 h 1800225"/>
                <a:gd name="connsiteX251" fmla="*/ 902017 w 1638300"/>
                <a:gd name="connsiteY251" fmla="*/ 122968 h 1800225"/>
                <a:gd name="connsiteX252" fmla="*/ 918591 w 1638300"/>
                <a:gd name="connsiteY252" fmla="*/ 122206 h 1800225"/>
                <a:gd name="connsiteX253" fmla="*/ 918400 w 1638300"/>
                <a:gd name="connsiteY253" fmla="*/ 133445 h 1800225"/>
                <a:gd name="connsiteX254" fmla="*/ 928497 w 1638300"/>
                <a:gd name="connsiteY254" fmla="*/ 139541 h 1800225"/>
                <a:gd name="connsiteX255" fmla="*/ 927640 w 1638300"/>
                <a:gd name="connsiteY255" fmla="*/ 143732 h 1800225"/>
                <a:gd name="connsiteX256" fmla="*/ 932307 w 1638300"/>
                <a:gd name="connsiteY256" fmla="*/ 149352 h 1800225"/>
                <a:gd name="connsiteX257" fmla="*/ 955929 w 1638300"/>
                <a:gd name="connsiteY257" fmla="*/ 162687 h 1800225"/>
                <a:gd name="connsiteX258" fmla="*/ 964883 w 1638300"/>
                <a:gd name="connsiteY258" fmla="*/ 161544 h 1800225"/>
                <a:gd name="connsiteX259" fmla="*/ 971074 w 1638300"/>
                <a:gd name="connsiteY259" fmla="*/ 164402 h 1800225"/>
                <a:gd name="connsiteX260" fmla="*/ 977836 w 1638300"/>
                <a:gd name="connsiteY260" fmla="*/ 170688 h 1800225"/>
                <a:gd name="connsiteX261" fmla="*/ 981075 w 1638300"/>
                <a:gd name="connsiteY261" fmla="*/ 183166 h 1800225"/>
                <a:gd name="connsiteX262" fmla="*/ 991076 w 1638300"/>
                <a:gd name="connsiteY262" fmla="*/ 177927 h 1800225"/>
                <a:gd name="connsiteX263" fmla="*/ 992124 w 1638300"/>
                <a:gd name="connsiteY263" fmla="*/ 174784 h 1800225"/>
                <a:gd name="connsiteX264" fmla="*/ 990028 w 1638300"/>
                <a:gd name="connsiteY264" fmla="*/ 175165 h 1800225"/>
                <a:gd name="connsiteX265" fmla="*/ 989552 w 1638300"/>
                <a:gd name="connsiteY265" fmla="*/ 170307 h 1800225"/>
                <a:gd name="connsiteX266" fmla="*/ 1006792 w 1638300"/>
                <a:gd name="connsiteY266" fmla="*/ 155829 h 1800225"/>
                <a:gd name="connsiteX267" fmla="*/ 1007745 w 1638300"/>
                <a:gd name="connsiteY267" fmla="*/ 157353 h 1800225"/>
                <a:gd name="connsiteX268" fmla="*/ 1019842 w 1638300"/>
                <a:gd name="connsiteY268" fmla="*/ 154591 h 1800225"/>
                <a:gd name="connsiteX269" fmla="*/ 1033843 w 1638300"/>
                <a:gd name="connsiteY269" fmla="*/ 160973 h 1800225"/>
                <a:gd name="connsiteX270" fmla="*/ 1037558 w 1638300"/>
                <a:gd name="connsiteY270" fmla="*/ 155543 h 1800225"/>
                <a:gd name="connsiteX271" fmla="*/ 1034986 w 1638300"/>
                <a:gd name="connsiteY271" fmla="*/ 175260 h 1800225"/>
                <a:gd name="connsiteX272" fmla="*/ 1030415 w 1638300"/>
                <a:gd name="connsiteY272" fmla="*/ 185737 h 1800225"/>
                <a:gd name="connsiteX273" fmla="*/ 1031748 w 1638300"/>
                <a:gd name="connsiteY273" fmla="*/ 193358 h 1800225"/>
                <a:gd name="connsiteX274" fmla="*/ 1038892 w 1638300"/>
                <a:gd name="connsiteY274" fmla="*/ 202978 h 1800225"/>
                <a:gd name="connsiteX275" fmla="*/ 1055465 w 1638300"/>
                <a:gd name="connsiteY275" fmla="*/ 217456 h 1800225"/>
                <a:gd name="connsiteX276" fmla="*/ 1058513 w 1638300"/>
                <a:gd name="connsiteY276" fmla="*/ 235458 h 1800225"/>
                <a:gd name="connsiteX277" fmla="*/ 1061942 w 1638300"/>
                <a:gd name="connsiteY277" fmla="*/ 234315 h 1800225"/>
                <a:gd name="connsiteX278" fmla="*/ 1072991 w 1638300"/>
                <a:gd name="connsiteY278" fmla="*/ 211741 h 1800225"/>
                <a:gd name="connsiteX279" fmla="*/ 1069562 w 1638300"/>
                <a:gd name="connsiteY279" fmla="*/ 199549 h 1800225"/>
                <a:gd name="connsiteX280" fmla="*/ 1071277 w 1638300"/>
                <a:gd name="connsiteY280" fmla="*/ 185547 h 1800225"/>
                <a:gd name="connsiteX281" fmla="*/ 1083469 w 1638300"/>
                <a:gd name="connsiteY281" fmla="*/ 163544 h 1800225"/>
                <a:gd name="connsiteX282" fmla="*/ 1089851 w 1638300"/>
                <a:gd name="connsiteY282" fmla="*/ 164878 h 1800225"/>
                <a:gd name="connsiteX283" fmla="*/ 1089469 w 1638300"/>
                <a:gd name="connsiteY283" fmla="*/ 179356 h 1800225"/>
                <a:gd name="connsiteX284" fmla="*/ 1097185 w 1638300"/>
                <a:gd name="connsiteY284" fmla="*/ 182594 h 1800225"/>
                <a:gd name="connsiteX285" fmla="*/ 1097661 w 1638300"/>
                <a:gd name="connsiteY285" fmla="*/ 191167 h 1800225"/>
                <a:gd name="connsiteX286" fmla="*/ 1116711 w 1638300"/>
                <a:gd name="connsiteY286" fmla="*/ 183356 h 1800225"/>
                <a:gd name="connsiteX287" fmla="*/ 1117949 w 1638300"/>
                <a:gd name="connsiteY287" fmla="*/ 191929 h 1800225"/>
                <a:gd name="connsiteX288" fmla="*/ 1120997 w 1638300"/>
                <a:gd name="connsiteY288" fmla="*/ 191357 h 1800225"/>
                <a:gd name="connsiteX289" fmla="*/ 1123569 w 1638300"/>
                <a:gd name="connsiteY289" fmla="*/ 194977 h 1800225"/>
                <a:gd name="connsiteX290" fmla="*/ 1120997 w 1638300"/>
                <a:gd name="connsiteY290" fmla="*/ 200787 h 1800225"/>
                <a:gd name="connsiteX291" fmla="*/ 1124331 w 1638300"/>
                <a:gd name="connsiteY291" fmla="*/ 210788 h 1800225"/>
                <a:gd name="connsiteX292" fmla="*/ 1121283 w 1638300"/>
                <a:gd name="connsiteY292" fmla="*/ 214503 h 1800225"/>
                <a:gd name="connsiteX293" fmla="*/ 1115377 w 1638300"/>
                <a:gd name="connsiteY293" fmla="*/ 215741 h 1800225"/>
                <a:gd name="connsiteX294" fmla="*/ 1116235 w 1638300"/>
                <a:gd name="connsiteY294" fmla="*/ 218504 h 1800225"/>
                <a:gd name="connsiteX295" fmla="*/ 1107662 w 1638300"/>
                <a:gd name="connsiteY295" fmla="*/ 216599 h 1800225"/>
                <a:gd name="connsiteX296" fmla="*/ 1106329 w 1638300"/>
                <a:gd name="connsiteY296" fmla="*/ 220599 h 1800225"/>
                <a:gd name="connsiteX297" fmla="*/ 1131570 w 1638300"/>
                <a:gd name="connsiteY297" fmla="*/ 231172 h 1800225"/>
                <a:gd name="connsiteX298" fmla="*/ 1134046 w 1638300"/>
                <a:gd name="connsiteY298" fmla="*/ 216313 h 1800225"/>
                <a:gd name="connsiteX299" fmla="*/ 1141571 w 1638300"/>
                <a:gd name="connsiteY299" fmla="*/ 218599 h 1800225"/>
                <a:gd name="connsiteX300" fmla="*/ 1151287 w 1638300"/>
                <a:gd name="connsiteY300" fmla="*/ 196406 h 1800225"/>
                <a:gd name="connsiteX301" fmla="*/ 1145762 w 1638300"/>
                <a:gd name="connsiteY301" fmla="*/ 190214 h 1800225"/>
                <a:gd name="connsiteX302" fmla="*/ 1143191 w 1638300"/>
                <a:gd name="connsiteY302" fmla="*/ 192977 h 1800225"/>
                <a:gd name="connsiteX303" fmla="*/ 1144619 w 1638300"/>
                <a:gd name="connsiteY303" fmla="*/ 195167 h 1800225"/>
                <a:gd name="connsiteX304" fmla="*/ 1134713 w 1638300"/>
                <a:gd name="connsiteY304" fmla="*/ 191929 h 1800225"/>
                <a:gd name="connsiteX305" fmla="*/ 1135856 w 1638300"/>
                <a:gd name="connsiteY305" fmla="*/ 185452 h 1800225"/>
                <a:gd name="connsiteX306" fmla="*/ 1147096 w 1638300"/>
                <a:gd name="connsiteY306" fmla="*/ 180499 h 1800225"/>
                <a:gd name="connsiteX307" fmla="*/ 1151573 w 1638300"/>
                <a:gd name="connsiteY307" fmla="*/ 181547 h 1800225"/>
                <a:gd name="connsiteX308" fmla="*/ 1155763 w 1638300"/>
                <a:gd name="connsiteY308" fmla="*/ 173641 h 1800225"/>
                <a:gd name="connsiteX309" fmla="*/ 1162907 w 1638300"/>
                <a:gd name="connsiteY309" fmla="*/ 176308 h 1800225"/>
                <a:gd name="connsiteX310" fmla="*/ 1160812 w 1638300"/>
                <a:gd name="connsiteY310" fmla="*/ 174022 h 1800225"/>
                <a:gd name="connsiteX311" fmla="*/ 1162621 w 1638300"/>
                <a:gd name="connsiteY311" fmla="*/ 174403 h 1800225"/>
                <a:gd name="connsiteX312" fmla="*/ 1173385 w 1638300"/>
                <a:gd name="connsiteY312" fmla="*/ 159734 h 1800225"/>
                <a:gd name="connsiteX313" fmla="*/ 1175099 w 1638300"/>
                <a:gd name="connsiteY313" fmla="*/ 138303 h 1800225"/>
                <a:gd name="connsiteX314" fmla="*/ 1183291 w 1638300"/>
                <a:gd name="connsiteY314" fmla="*/ 125444 h 1800225"/>
                <a:gd name="connsiteX315" fmla="*/ 1179767 w 1638300"/>
                <a:gd name="connsiteY315" fmla="*/ 118491 h 1800225"/>
                <a:gd name="connsiteX316" fmla="*/ 1177195 w 1638300"/>
                <a:gd name="connsiteY316" fmla="*/ 104966 h 1800225"/>
                <a:gd name="connsiteX317" fmla="*/ 1179195 w 1638300"/>
                <a:gd name="connsiteY317" fmla="*/ 102203 h 1800225"/>
                <a:gd name="connsiteX318" fmla="*/ 1174337 w 1638300"/>
                <a:gd name="connsiteY318" fmla="*/ 84011 h 1800225"/>
                <a:gd name="connsiteX319" fmla="*/ 1188053 w 1638300"/>
                <a:gd name="connsiteY319" fmla="*/ 65627 h 1800225"/>
                <a:gd name="connsiteX320" fmla="*/ 1190053 w 1638300"/>
                <a:gd name="connsiteY320" fmla="*/ 58960 h 1800225"/>
                <a:gd name="connsiteX321" fmla="*/ 1207484 w 1638300"/>
                <a:gd name="connsiteY321" fmla="*/ 41910 h 1800225"/>
                <a:gd name="connsiteX322" fmla="*/ 1214818 w 1638300"/>
                <a:gd name="connsiteY322" fmla="*/ 28004 h 1800225"/>
                <a:gd name="connsiteX323" fmla="*/ 1221295 w 1638300"/>
                <a:gd name="connsiteY323" fmla="*/ 27623 h 1800225"/>
                <a:gd name="connsiteX324" fmla="*/ 1224248 w 1638300"/>
                <a:gd name="connsiteY324" fmla="*/ 28766 h 1800225"/>
                <a:gd name="connsiteX325" fmla="*/ 1225677 w 1638300"/>
                <a:gd name="connsiteY325" fmla="*/ 39434 h 1800225"/>
                <a:gd name="connsiteX326" fmla="*/ 1230535 w 1638300"/>
                <a:gd name="connsiteY326" fmla="*/ 43720 h 1800225"/>
                <a:gd name="connsiteX327" fmla="*/ 1229487 w 1638300"/>
                <a:gd name="connsiteY327" fmla="*/ 47149 h 1800225"/>
                <a:gd name="connsiteX328" fmla="*/ 1233678 w 1638300"/>
                <a:gd name="connsiteY328" fmla="*/ 60770 h 1800225"/>
                <a:gd name="connsiteX329" fmla="*/ 1238726 w 1638300"/>
                <a:gd name="connsiteY329" fmla="*/ 63437 h 1800225"/>
                <a:gd name="connsiteX330" fmla="*/ 1242536 w 1638300"/>
                <a:gd name="connsiteY330" fmla="*/ 71724 h 1800225"/>
                <a:gd name="connsiteX331" fmla="*/ 1251966 w 1638300"/>
                <a:gd name="connsiteY331" fmla="*/ 70961 h 1800225"/>
                <a:gd name="connsiteX332" fmla="*/ 1254347 w 1638300"/>
                <a:gd name="connsiteY332" fmla="*/ 75057 h 1800225"/>
                <a:gd name="connsiteX333" fmla="*/ 1252633 w 1638300"/>
                <a:gd name="connsiteY333" fmla="*/ 93726 h 1800225"/>
                <a:gd name="connsiteX334" fmla="*/ 1259300 w 1638300"/>
                <a:gd name="connsiteY334" fmla="*/ 103156 h 1800225"/>
                <a:gd name="connsiteX335" fmla="*/ 1277207 w 1638300"/>
                <a:gd name="connsiteY335" fmla="*/ 106966 h 1800225"/>
                <a:gd name="connsiteX336" fmla="*/ 1287209 w 1638300"/>
                <a:gd name="connsiteY336" fmla="*/ 104680 h 1800225"/>
                <a:gd name="connsiteX337" fmla="*/ 1291876 w 1638300"/>
                <a:gd name="connsiteY337" fmla="*/ 106394 h 1800225"/>
                <a:gd name="connsiteX338" fmla="*/ 1299210 w 1638300"/>
                <a:gd name="connsiteY338" fmla="*/ 115253 h 1800225"/>
                <a:gd name="connsiteX339" fmla="*/ 1294448 w 1638300"/>
                <a:gd name="connsiteY339" fmla="*/ 120301 h 1800225"/>
                <a:gd name="connsiteX340" fmla="*/ 1289590 w 1638300"/>
                <a:gd name="connsiteY340" fmla="*/ 115538 h 1800225"/>
                <a:gd name="connsiteX341" fmla="*/ 1283684 w 1638300"/>
                <a:gd name="connsiteY341" fmla="*/ 117539 h 1800225"/>
                <a:gd name="connsiteX342" fmla="*/ 1270921 w 1638300"/>
                <a:gd name="connsiteY342" fmla="*/ 146590 h 1800225"/>
                <a:gd name="connsiteX343" fmla="*/ 1270159 w 1638300"/>
                <a:gd name="connsiteY343" fmla="*/ 161449 h 1800225"/>
                <a:gd name="connsiteX344" fmla="*/ 1265873 w 1638300"/>
                <a:gd name="connsiteY344" fmla="*/ 166497 h 1800225"/>
                <a:gd name="connsiteX345" fmla="*/ 1262062 w 1638300"/>
                <a:gd name="connsiteY345" fmla="*/ 177641 h 1800225"/>
                <a:gd name="connsiteX346" fmla="*/ 1279112 w 1638300"/>
                <a:gd name="connsiteY346" fmla="*/ 194977 h 1800225"/>
                <a:gd name="connsiteX347" fmla="*/ 1279969 w 1638300"/>
                <a:gd name="connsiteY347" fmla="*/ 198787 h 1800225"/>
                <a:gd name="connsiteX348" fmla="*/ 1285399 w 1638300"/>
                <a:gd name="connsiteY348" fmla="*/ 198120 h 1800225"/>
                <a:gd name="connsiteX349" fmla="*/ 1290066 w 1638300"/>
                <a:gd name="connsiteY349" fmla="*/ 192977 h 1800225"/>
                <a:gd name="connsiteX350" fmla="*/ 1287685 w 1638300"/>
                <a:gd name="connsiteY350" fmla="*/ 191262 h 1800225"/>
                <a:gd name="connsiteX351" fmla="*/ 1281970 w 1638300"/>
                <a:gd name="connsiteY351" fmla="*/ 195262 h 1800225"/>
                <a:gd name="connsiteX352" fmla="*/ 1264253 w 1638300"/>
                <a:gd name="connsiteY352" fmla="*/ 177165 h 1800225"/>
                <a:gd name="connsiteX353" fmla="*/ 1273302 w 1638300"/>
                <a:gd name="connsiteY353" fmla="*/ 162306 h 1800225"/>
                <a:gd name="connsiteX354" fmla="*/ 1273111 w 1638300"/>
                <a:gd name="connsiteY354" fmla="*/ 146780 h 1800225"/>
                <a:gd name="connsiteX355" fmla="*/ 1283684 w 1638300"/>
                <a:gd name="connsiteY355" fmla="*/ 125540 h 1800225"/>
                <a:gd name="connsiteX356" fmla="*/ 1286256 w 1638300"/>
                <a:gd name="connsiteY356" fmla="*/ 128397 h 1800225"/>
                <a:gd name="connsiteX357" fmla="*/ 1284827 w 1638300"/>
                <a:gd name="connsiteY357" fmla="*/ 144780 h 1800225"/>
                <a:gd name="connsiteX358" fmla="*/ 1290066 w 1638300"/>
                <a:gd name="connsiteY358" fmla="*/ 144304 h 1800225"/>
                <a:gd name="connsiteX359" fmla="*/ 1290161 w 1638300"/>
                <a:gd name="connsiteY359" fmla="*/ 141351 h 1800225"/>
                <a:gd name="connsiteX360" fmla="*/ 1297115 w 1638300"/>
                <a:gd name="connsiteY360" fmla="*/ 155829 h 1800225"/>
                <a:gd name="connsiteX361" fmla="*/ 1302734 w 1638300"/>
                <a:gd name="connsiteY361" fmla="*/ 156305 h 1800225"/>
                <a:gd name="connsiteX362" fmla="*/ 1305973 w 1638300"/>
                <a:gd name="connsiteY362" fmla="*/ 152210 h 1800225"/>
                <a:gd name="connsiteX363" fmla="*/ 1309116 w 1638300"/>
                <a:gd name="connsiteY363" fmla="*/ 157734 h 1800225"/>
                <a:gd name="connsiteX364" fmla="*/ 1319022 w 1638300"/>
                <a:gd name="connsiteY364" fmla="*/ 160592 h 1800225"/>
                <a:gd name="connsiteX365" fmla="*/ 1315974 w 1638300"/>
                <a:gd name="connsiteY365" fmla="*/ 165830 h 1800225"/>
                <a:gd name="connsiteX366" fmla="*/ 1321022 w 1638300"/>
                <a:gd name="connsiteY366" fmla="*/ 165640 h 1800225"/>
                <a:gd name="connsiteX367" fmla="*/ 1320546 w 1638300"/>
                <a:gd name="connsiteY367" fmla="*/ 168402 h 1800225"/>
                <a:gd name="connsiteX368" fmla="*/ 1323213 w 1638300"/>
                <a:gd name="connsiteY368" fmla="*/ 169926 h 1800225"/>
                <a:gd name="connsiteX369" fmla="*/ 1313783 w 1638300"/>
                <a:gd name="connsiteY369" fmla="*/ 176975 h 1800225"/>
                <a:gd name="connsiteX370" fmla="*/ 1310164 w 1638300"/>
                <a:gd name="connsiteY370" fmla="*/ 174689 h 1800225"/>
                <a:gd name="connsiteX371" fmla="*/ 1315021 w 1638300"/>
                <a:gd name="connsiteY371" fmla="*/ 167450 h 1800225"/>
                <a:gd name="connsiteX372" fmla="*/ 1309592 w 1638300"/>
                <a:gd name="connsiteY372" fmla="*/ 163830 h 1800225"/>
                <a:gd name="connsiteX373" fmla="*/ 1312164 w 1638300"/>
                <a:gd name="connsiteY373" fmla="*/ 167640 h 1800225"/>
                <a:gd name="connsiteX374" fmla="*/ 1304830 w 1638300"/>
                <a:gd name="connsiteY374" fmla="*/ 174689 h 1800225"/>
                <a:gd name="connsiteX375" fmla="*/ 1308449 w 1638300"/>
                <a:gd name="connsiteY375" fmla="*/ 176212 h 1800225"/>
                <a:gd name="connsiteX376" fmla="*/ 1307497 w 1638300"/>
                <a:gd name="connsiteY376" fmla="*/ 178308 h 1800225"/>
                <a:gd name="connsiteX377" fmla="*/ 1313402 w 1638300"/>
                <a:gd name="connsiteY377" fmla="*/ 184595 h 1800225"/>
                <a:gd name="connsiteX378" fmla="*/ 1311974 w 1638300"/>
                <a:gd name="connsiteY378" fmla="*/ 186119 h 1800225"/>
                <a:gd name="connsiteX379" fmla="*/ 1318832 w 1638300"/>
                <a:gd name="connsiteY379" fmla="*/ 188024 h 1800225"/>
                <a:gd name="connsiteX380" fmla="*/ 1322260 w 1638300"/>
                <a:gd name="connsiteY380" fmla="*/ 183452 h 1800225"/>
                <a:gd name="connsiteX381" fmla="*/ 1319975 w 1638300"/>
                <a:gd name="connsiteY381" fmla="*/ 189167 h 1800225"/>
                <a:gd name="connsiteX382" fmla="*/ 1326737 w 1638300"/>
                <a:gd name="connsiteY382" fmla="*/ 195358 h 1800225"/>
                <a:gd name="connsiteX383" fmla="*/ 1317879 w 1638300"/>
                <a:gd name="connsiteY383" fmla="*/ 199073 h 1800225"/>
                <a:gd name="connsiteX384" fmla="*/ 1313212 w 1638300"/>
                <a:gd name="connsiteY384" fmla="*/ 195644 h 1800225"/>
                <a:gd name="connsiteX385" fmla="*/ 1305782 w 1638300"/>
                <a:gd name="connsiteY385" fmla="*/ 196215 h 1800225"/>
                <a:gd name="connsiteX386" fmla="*/ 1302639 w 1638300"/>
                <a:gd name="connsiteY386" fmla="*/ 212217 h 1800225"/>
                <a:gd name="connsiteX387" fmla="*/ 1304639 w 1638300"/>
                <a:gd name="connsiteY387" fmla="*/ 213551 h 1800225"/>
                <a:gd name="connsiteX388" fmla="*/ 1303687 w 1638300"/>
                <a:gd name="connsiteY388" fmla="*/ 217361 h 1800225"/>
                <a:gd name="connsiteX389" fmla="*/ 1316641 w 1638300"/>
                <a:gd name="connsiteY389" fmla="*/ 221933 h 1800225"/>
                <a:gd name="connsiteX390" fmla="*/ 1321499 w 1638300"/>
                <a:gd name="connsiteY390" fmla="*/ 212789 h 1800225"/>
                <a:gd name="connsiteX391" fmla="*/ 1327118 w 1638300"/>
                <a:gd name="connsiteY391" fmla="*/ 214884 h 1800225"/>
                <a:gd name="connsiteX392" fmla="*/ 1328166 w 1638300"/>
                <a:gd name="connsiteY392" fmla="*/ 209741 h 1800225"/>
                <a:gd name="connsiteX393" fmla="*/ 1327880 w 1638300"/>
                <a:gd name="connsiteY393" fmla="*/ 214312 h 1800225"/>
                <a:gd name="connsiteX394" fmla="*/ 1325309 w 1638300"/>
                <a:gd name="connsiteY394" fmla="*/ 218789 h 1800225"/>
                <a:gd name="connsiteX395" fmla="*/ 1326166 w 1638300"/>
                <a:gd name="connsiteY395" fmla="*/ 240506 h 1800225"/>
                <a:gd name="connsiteX396" fmla="*/ 1346454 w 1638300"/>
                <a:gd name="connsiteY396" fmla="*/ 278321 h 1800225"/>
                <a:gd name="connsiteX397" fmla="*/ 1353979 w 1638300"/>
                <a:gd name="connsiteY397" fmla="*/ 287465 h 1800225"/>
                <a:gd name="connsiteX398" fmla="*/ 1354360 w 1638300"/>
                <a:gd name="connsiteY398" fmla="*/ 291751 h 1800225"/>
                <a:gd name="connsiteX399" fmla="*/ 1371886 w 1638300"/>
                <a:gd name="connsiteY399" fmla="*/ 286607 h 1800225"/>
                <a:gd name="connsiteX400" fmla="*/ 1401127 w 1638300"/>
                <a:gd name="connsiteY400" fmla="*/ 271558 h 1800225"/>
                <a:gd name="connsiteX401" fmla="*/ 1419987 w 1638300"/>
                <a:gd name="connsiteY401" fmla="*/ 268129 h 1800225"/>
                <a:gd name="connsiteX402" fmla="*/ 1428559 w 1638300"/>
                <a:gd name="connsiteY402" fmla="*/ 269272 h 1800225"/>
                <a:gd name="connsiteX403" fmla="*/ 1427988 w 1638300"/>
                <a:gd name="connsiteY403" fmla="*/ 276892 h 1800225"/>
                <a:gd name="connsiteX404" fmla="*/ 1422559 w 1638300"/>
                <a:gd name="connsiteY404" fmla="*/ 281654 h 1800225"/>
                <a:gd name="connsiteX405" fmla="*/ 1424178 w 1638300"/>
                <a:gd name="connsiteY405" fmla="*/ 284988 h 1800225"/>
                <a:gd name="connsiteX406" fmla="*/ 1426654 w 1638300"/>
                <a:gd name="connsiteY406" fmla="*/ 284702 h 1800225"/>
                <a:gd name="connsiteX407" fmla="*/ 1427702 w 1638300"/>
                <a:gd name="connsiteY407" fmla="*/ 295561 h 1800225"/>
                <a:gd name="connsiteX408" fmla="*/ 1427702 w 1638300"/>
                <a:gd name="connsiteY408" fmla="*/ 303562 h 1800225"/>
                <a:gd name="connsiteX409" fmla="*/ 1423797 w 1638300"/>
                <a:gd name="connsiteY409" fmla="*/ 307943 h 1800225"/>
                <a:gd name="connsiteX410" fmla="*/ 1428083 w 1638300"/>
                <a:gd name="connsiteY410" fmla="*/ 306800 h 1800225"/>
                <a:gd name="connsiteX411" fmla="*/ 1427607 w 1638300"/>
                <a:gd name="connsiteY411" fmla="*/ 328232 h 1800225"/>
                <a:gd name="connsiteX412" fmla="*/ 1423035 w 1638300"/>
                <a:gd name="connsiteY412" fmla="*/ 330708 h 1800225"/>
                <a:gd name="connsiteX413" fmla="*/ 1429798 w 1638300"/>
                <a:gd name="connsiteY413" fmla="*/ 333566 h 1800225"/>
                <a:gd name="connsiteX414" fmla="*/ 1428464 w 1638300"/>
                <a:gd name="connsiteY414" fmla="*/ 330613 h 1800225"/>
                <a:gd name="connsiteX415" fmla="*/ 1436465 w 1638300"/>
                <a:gd name="connsiteY415" fmla="*/ 341091 h 1800225"/>
                <a:gd name="connsiteX416" fmla="*/ 1447514 w 1638300"/>
                <a:gd name="connsiteY416" fmla="*/ 345377 h 1800225"/>
                <a:gd name="connsiteX417" fmla="*/ 1461611 w 1638300"/>
                <a:gd name="connsiteY417" fmla="*/ 341852 h 1800225"/>
                <a:gd name="connsiteX418" fmla="*/ 1472565 w 1638300"/>
                <a:gd name="connsiteY418" fmla="*/ 335471 h 1800225"/>
                <a:gd name="connsiteX419" fmla="*/ 1487138 w 1638300"/>
                <a:gd name="connsiteY419" fmla="*/ 340805 h 1800225"/>
                <a:gd name="connsiteX420" fmla="*/ 1482661 w 1638300"/>
                <a:gd name="connsiteY420" fmla="*/ 354425 h 1800225"/>
                <a:gd name="connsiteX421" fmla="*/ 1484852 w 1638300"/>
                <a:gd name="connsiteY421" fmla="*/ 362331 h 1800225"/>
                <a:gd name="connsiteX422" fmla="*/ 1480566 w 1638300"/>
                <a:gd name="connsiteY422" fmla="*/ 373094 h 1800225"/>
                <a:gd name="connsiteX423" fmla="*/ 1486091 w 1638300"/>
                <a:gd name="connsiteY423" fmla="*/ 368903 h 1800225"/>
                <a:gd name="connsiteX424" fmla="*/ 1491139 w 1638300"/>
                <a:gd name="connsiteY424" fmla="*/ 375857 h 1800225"/>
                <a:gd name="connsiteX425" fmla="*/ 1497520 w 1638300"/>
                <a:gd name="connsiteY425" fmla="*/ 372428 h 1800225"/>
                <a:gd name="connsiteX426" fmla="*/ 1501807 w 1638300"/>
                <a:gd name="connsiteY426" fmla="*/ 376524 h 1800225"/>
                <a:gd name="connsiteX427" fmla="*/ 1497997 w 1638300"/>
                <a:gd name="connsiteY427" fmla="*/ 379381 h 1800225"/>
                <a:gd name="connsiteX428" fmla="*/ 1507045 w 1638300"/>
                <a:gd name="connsiteY428" fmla="*/ 410337 h 1800225"/>
                <a:gd name="connsiteX429" fmla="*/ 1524191 w 1638300"/>
                <a:gd name="connsiteY429" fmla="*/ 415576 h 1800225"/>
                <a:gd name="connsiteX430" fmla="*/ 1518190 w 1638300"/>
                <a:gd name="connsiteY430" fmla="*/ 429292 h 1800225"/>
                <a:gd name="connsiteX431" fmla="*/ 1520857 w 1638300"/>
                <a:gd name="connsiteY431" fmla="*/ 429959 h 1800225"/>
                <a:gd name="connsiteX432" fmla="*/ 1520285 w 1638300"/>
                <a:gd name="connsiteY432" fmla="*/ 431959 h 1800225"/>
                <a:gd name="connsiteX433" fmla="*/ 1501235 w 1638300"/>
                <a:gd name="connsiteY433" fmla="*/ 455009 h 1800225"/>
                <a:gd name="connsiteX434" fmla="*/ 1488091 w 1638300"/>
                <a:gd name="connsiteY434" fmla="*/ 462629 h 1800225"/>
                <a:gd name="connsiteX435" fmla="*/ 1477232 w 1638300"/>
                <a:gd name="connsiteY435" fmla="*/ 473107 h 1800225"/>
                <a:gd name="connsiteX436" fmla="*/ 1458182 w 1638300"/>
                <a:gd name="connsiteY436" fmla="*/ 483775 h 1800225"/>
                <a:gd name="connsiteX437" fmla="*/ 1453420 w 1638300"/>
                <a:gd name="connsiteY437" fmla="*/ 495967 h 1800225"/>
                <a:gd name="connsiteX438" fmla="*/ 1457801 w 1638300"/>
                <a:gd name="connsiteY438" fmla="*/ 510159 h 1800225"/>
                <a:gd name="connsiteX439" fmla="*/ 1472660 w 1638300"/>
                <a:gd name="connsiteY439" fmla="*/ 514160 h 1800225"/>
                <a:gd name="connsiteX440" fmla="*/ 1480376 w 1638300"/>
                <a:gd name="connsiteY440" fmla="*/ 510730 h 1800225"/>
                <a:gd name="connsiteX441" fmla="*/ 1488662 w 1638300"/>
                <a:gd name="connsiteY441" fmla="*/ 515398 h 1800225"/>
                <a:gd name="connsiteX442" fmla="*/ 1487234 w 1638300"/>
                <a:gd name="connsiteY442" fmla="*/ 525209 h 1800225"/>
                <a:gd name="connsiteX443" fmla="*/ 1489138 w 1638300"/>
                <a:gd name="connsiteY443" fmla="*/ 529400 h 1800225"/>
                <a:gd name="connsiteX444" fmla="*/ 1484281 w 1638300"/>
                <a:gd name="connsiteY444" fmla="*/ 537782 h 1800225"/>
                <a:gd name="connsiteX445" fmla="*/ 1490472 w 1638300"/>
                <a:gd name="connsiteY445" fmla="*/ 548069 h 1800225"/>
                <a:gd name="connsiteX446" fmla="*/ 1490091 w 1638300"/>
                <a:gd name="connsiteY446" fmla="*/ 555213 h 1800225"/>
                <a:gd name="connsiteX447" fmla="*/ 1485995 w 1638300"/>
                <a:gd name="connsiteY447" fmla="*/ 560070 h 1800225"/>
                <a:gd name="connsiteX448" fmla="*/ 1490948 w 1638300"/>
                <a:gd name="connsiteY448" fmla="*/ 569976 h 1800225"/>
                <a:gd name="connsiteX449" fmla="*/ 1490567 w 1638300"/>
                <a:gd name="connsiteY449" fmla="*/ 584168 h 1800225"/>
                <a:gd name="connsiteX450" fmla="*/ 1502378 w 1638300"/>
                <a:gd name="connsiteY450" fmla="*/ 593313 h 1800225"/>
                <a:gd name="connsiteX451" fmla="*/ 1512760 w 1638300"/>
                <a:gd name="connsiteY451" fmla="*/ 595217 h 1800225"/>
                <a:gd name="connsiteX452" fmla="*/ 1526953 w 1638300"/>
                <a:gd name="connsiteY452" fmla="*/ 589026 h 1800225"/>
                <a:gd name="connsiteX453" fmla="*/ 1544860 w 1638300"/>
                <a:gd name="connsiteY453" fmla="*/ 594360 h 1800225"/>
                <a:gd name="connsiteX454" fmla="*/ 1564481 w 1638300"/>
                <a:gd name="connsiteY454" fmla="*/ 580644 h 1800225"/>
                <a:gd name="connsiteX455" fmla="*/ 1571720 w 1638300"/>
                <a:gd name="connsiteY455" fmla="*/ 582168 h 1800225"/>
                <a:gd name="connsiteX456" fmla="*/ 1590675 w 1638300"/>
                <a:gd name="connsiteY456" fmla="*/ 597122 h 1800225"/>
                <a:gd name="connsiteX457" fmla="*/ 1607629 w 1638300"/>
                <a:gd name="connsiteY457" fmla="*/ 598837 h 1800225"/>
                <a:gd name="connsiteX458" fmla="*/ 1627918 w 1638300"/>
                <a:gd name="connsiteY458" fmla="*/ 605885 h 1800225"/>
                <a:gd name="connsiteX459" fmla="*/ 1634490 w 1638300"/>
                <a:gd name="connsiteY459" fmla="*/ 604838 h 1800225"/>
                <a:gd name="connsiteX460" fmla="*/ 1632013 w 1638300"/>
                <a:gd name="connsiteY460" fmla="*/ 611981 h 1800225"/>
                <a:gd name="connsiteX461" fmla="*/ 1635347 w 1638300"/>
                <a:gd name="connsiteY461" fmla="*/ 620268 h 1800225"/>
                <a:gd name="connsiteX462" fmla="*/ 1636014 w 1638300"/>
                <a:gd name="connsiteY462" fmla="*/ 632460 h 1800225"/>
                <a:gd name="connsiteX463" fmla="*/ 1628489 w 1638300"/>
                <a:gd name="connsiteY463" fmla="*/ 653605 h 1800225"/>
                <a:gd name="connsiteX464" fmla="*/ 1618298 w 1638300"/>
                <a:gd name="connsiteY464" fmla="*/ 654558 h 1800225"/>
                <a:gd name="connsiteX465" fmla="*/ 1602962 w 1638300"/>
                <a:gd name="connsiteY465" fmla="*/ 675608 h 1800225"/>
                <a:gd name="connsiteX466" fmla="*/ 1590484 w 1638300"/>
                <a:gd name="connsiteY466" fmla="*/ 683609 h 1800225"/>
                <a:gd name="connsiteX467" fmla="*/ 1584103 w 1638300"/>
                <a:gd name="connsiteY467" fmla="*/ 691420 h 1800225"/>
                <a:gd name="connsiteX468" fmla="*/ 1573911 w 1638300"/>
                <a:gd name="connsiteY468" fmla="*/ 695992 h 1800225"/>
                <a:gd name="connsiteX469" fmla="*/ 1568291 w 1638300"/>
                <a:gd name="connsiteY469" fmla="*/ 708184 h 1800225"/>
                <a:gd name="connsiteX470" fmla="*/ 1556099 w 1638300"/>
                <a:gd name="connsiteY470" fmla="*/ 718566 h 1800225"/>
                <a:gd name="connsiteX471" fmla="*/ 1536668 w 1638300"/>
                <a:gd name="connsiteY471" fmla="*/ 724853 h 1800225"/>
                <a:gd name="connsiteX472" fmla="*/ 1540193 w 1638300"/>
                <a:gd name="connsiteY472" fmla="*/ 731425 h 1800225"/>
                <a:gd name="connsiteX473" fmla="*/ 1524571 w 1638300"/>
                <a:gd name="connsiteY473" fmla="*/ 752380 h 1800225"/>
                <a:gd name="connsiteX474" fmla="*/ 1515523 w 1638300"/>
                <a:gd name="connsiteY474" fmla="*/ 759333 h 1800225"/>
                <a:gd name="connsiteX475" fmla="*/ 1508188 w 1638300"/>
                <a:gd name="connsiteY475" fmla="*/ 776192 h 1800225"/>
                <a:gd name="connsiteX476" fmla="*/ 1503998 w 1638300"/>
                <a:gd name="connsiteY476" fmla="*/ 776859 h 1800225"/>
                <a:gd name="connsiteX477" fmla="*/ 1495996 w 1638300"/>
                <a:gd name="connsiteY477" fmla="*/ 786384 h 1800225"/>
                <a:gd name="connsiteX478" fmla="*/ 1487615 w 1638300"/>
                <a:gd name="connsiteY478" fmla="*/ 786384 h 1800225"/>
                <a:gd name="connsiteX479" fmla="*/ 1472279 w 1638300"/>
                <a:gd name="connsiteY479" fmla="*/ 802005 h 1800225"/>
                <a:gd name="connsiteX480" fmla="*/ 1468184 w 1638300"/>
                <a:gd name="connsiteY480" fmla="*/ 799338 h 1800225"/>
                <a:gd name="connsiteX481" fmla="*/ 1456373 w 1638300"/>
                <a:gd name="connsiteY481" fmla="*/ 809435 h 1800225"/>
                <a:gd name="connsiteX482" fmla="*/ 1444180 w 1638300"/>
                <a:gd name="connsiteY482" fmla="*/ 825913 h 1800225"/>
                <a:gd name="connsiteX483" fmla="*/ 1443990 w 1638300"/>
                <a:gd name="connsiteY483" fmla="*/ 828485 h 1800225"/>
                <a:gd name="connsiteX484" fmla="*/ 1446467 w 1638300"/>
                <a:gd name="connsiteY484" fmla="*/ 828866 h 1800225"/>
                <a:gd name="connsiteX485" fmla="*/ 1445324 w 1638300"/>
                <a:gd name="connsiteY485" fmla="*/ 834962 h 1800225"/>
                <a:gd name="connsiteX486" fmla="*/ 1441609 w 1638300"/>
                <a:gd name="connsiteY486" fmla="*/ 830009 h 1800225"/>
                <a:gd name="connsiteX487" fmla="*/ 1441228 w 1638300"/>
                <a:gd name="connsiteY487" fmla="*/ 833724 h 1800225"/>
                <a:gd name="connsiteX488" fmla="*/ 1430845 w 1638300"/>
                <a:gd name="connsiteY488" fmla="*/ 833628 h 1800225"/>
                <a:gd name="connsiteX489" fmla="*/ 1424940 w 1638300"/>
                <a:gd name="connsiteY489" fmla="*/ 839534 h 1800225"/>
                <a:gd name="connsiteX490" fmla="*/ 1425321 w 1638300"/>
                <a:gd name="connsiteY490" fmla="*/ 845534 h 1800225"/>
                <a:gd name="connsiteX491" fmla="*/ 1423321 w 1638300"/>
                <a:gd name="connsiteY491" fmla="*/ 846297 h 1800225"/>
                <a:gd name="connsiteX492" fmla="*/ 1419701 w 1638300"/>
                <a:gd name="connsiteY492" fmla="*/ 861156 h 1800225"/>
                <a:gd name="connsiteX493" fmla="*/ 1415605 w 1638300"/>
                <a:gd name="connsiteY493" fmla="*/ 859536 h 1800225"/>
                <a:gd name="connsiteX494" fmla="*/ 1408652 w 1638300"/>
                <a:gd name="connsiteY494" fmla="*/ 862584 h 1800225"/>
                <a:gd name="connsiteX495" fmla="*/ 1401318 w 1638300"/>
                <a:gd name="connsiteY495" fmla="*/ 857726 h 1800225"/>
                <a:gd name="connsiteX496" fmla="*/ 1398365 w 1638300"/>
                <a:gd name="connsiteY496" fmla="*/ 859346 h 1800225"/>
                <a:gd name="connsiteX497" fmla="*/ 1396841 w 1638300"/>
                <a:gd name="connsiteY497" fmla="*/ 856488 h 1800225"/>
                <a:gd name="connsiteX498" fmla="*/ 1387793 w 1638300"/>
                <a:gd name="connsiteY498" fmla="*/ 860679 h 1800225"/>
                <a:gd name="connsiteX499" fmla="*/ 1383316 w 1638300"/>
                <a:gd name="connsiteY499" fmla="*/ 870395 h 1800225"/>
                <a:gd name="connsiteX500" fmla="*/ 1372934 w 1638300"/>
                <a:gd name="connsiteY500" fmla="*/ 863537 h 1800225"/>
                <a:gd name="connsiteX501" fmla="*/ 1369885 w 1638300"/>
                <a:gd name="connsiteY501" fmla="*/ 866585 h 1800225"/>
                <a:gd name="connsiteX502" fmla="*/ 1365885 w 1638300"/>
                <a:gd name="connsiteY502" fmla="*/ 866204 h 1800225"/>
                <a:gd name="connsiteX503" fmla="*/ 1363694 w 1638300"/>
                <a:gd name="connsiteY503" fmla="*/ 869728 h 1800225"/>
                <a:gd name="connsiteX504" fmla="*/ 1371314 w 1638300"/>
                <a:gd name="connsiteY504" fmla="*/ 883063 h 1800225"/>
                <a:gd name="connsiteX505" fmla="*/ 1369981 w 1638300"/>
                <a:gd name="connsiteY505" fmla="*/ 892302 h 1800225"/>
                <a:gd name="connsiteX506" fmla="*/ 1376458 w 1638300"/>
                <a:gd name="connsiteY506" fmla="*/ 892302 h 1800225"/>
                <a:gd name="connsiteX507" fmla="*/ 1387507 w 1638300"/>
                <a:gd name="connsiteY507" fmla="*/ 907732 h 1800225"/>
                <a:gd name="connsiteX508" fmla="*/ 1394174 w 1638300"/>
                <a:gd name="connsiteY508" fmla="*/ 902970 h 1800225"/>
                <a:gd name="connsiteX509" fmla="*/ 1395222 w 1638300"/>
                <a:gd name="connsiteY509" fmla="*/ 906018 h 1800225"/>
                <a:gd name="connsiteX510" fmla="*/ 1401604 w 1638300"/>
                <a:gd name="connsiteY510" fmla="*/ 904875 h 1800225"/>
                <a:gd name="connsiteX511" fmla="*/ 1403794 w 1638300"/>
                <a:gd name="connsiteY511" fmla="*/ 912114 h 1800225"/>
                <a:gd name="connsiteX512" fmla="*/ 1409033 w 1638300"/>
                <a:gd name="connsiteY512" fmla="*/ 910590 h 1800225"/>
                <a:gd name="connsiteX513" fmla="*/ 1409509 w 1638300"/>
                <a:gd name="connsiteY513" fmla="*/ 912876 h 1800225"/>
                <a:gd name="connsiteX514" fmla="*/ 1404557 w 1638300"/>
                <a:gd name="connsiteY514" fmla="*/ 924401 h 1800225"/>
                <a:gd name="connsiteX515" fmla="*/ 1414462 w 1638300"/>
                <a:gd name="connsiteY515" fmla="*/ 931164 h 1800225"/>
                <a:gd name="connsiteX516" fmla="*/ 1421035 w 1638300"/>
                <a:gd name="connsiteY516" fmla="*/ 929735 h 1800225"/>
                <a:gd name="connsiteX517" fmla="*/ 1419987 w 1638300"/>
                <a:gd name="connsiteY517" fmla="*/ 946785 h 1800225"/>
                <a:gd name="connsiteX518" fmla="*/ 1416082 w 1638300"/>
                <a:gd name="connsiteY518" fmla="*/ 946785 h 1800225"/>
                <a:gd name="connsiteX519" fmla="*/ 1413510 w 1638300"/>
                <a:gd name="connsiteY519" fmla="*/ 965359 h 1800225"/>
                <a:gd name="connsiteX520" fmla="*/ 1418939 w 1638300"/>
                <a:gd name="connsiteY520" fmla="*/ 968883 h 1800225"/>
                <a:gd name="connsiteX521" fmla="*/ 1391793 w 1638300"/>
                <a:gd name="connsiteY521" fmla="*/ 983552 h 1800225"/>
                <a:gd name="connsiteX522" fmla="*/ 1386840 w 1638300"/>
                <a:gd name="connsiteY522" fmla="*/ 989457 h 1800225"/>
                <a:gd name="connsiteX523" fmla="*/ 1387411 w 1638300"/>
                <a:gd name="connsiteY523" fmla="*/ 992791 h 1800225"/>
                <a:gd name="connsiteX524" fmla="*/ 1377886 w 1638300"/>
                <a:gd name="connsiteY524" fmla="*/ 989076 h 1800225"/>
                <a:gd name="connsiteX525" fmla="*/ 1360265 w 1638300"/>
                <a:gd name="connsiteY525" fmla="*/ 967740 h 1800225"/>
                <a:gd name="connsiteX526" fmla="*/ 1348645 w 1638300"/>
                <a:gd name="connsiteY526" fmla="*/ 966121 h 1800225"/>
                <a:gd name="connsiteX527" fmla="*/ 1311974 w 1638300"/>
                <a:gd name="connsiteY527" fmla="*/ 982789 h 1800225"/>
                <a:gd name="connsiteX528" fmla="*/ 1290733 w 1638300"/>
                <a:gd name="connsiteY528" fmla="*/ 999744 h 1800225"/>
                <a:gd name="connsiteX529" fmla="*/ 1281779 w 1638300"/>
                <a:gd name="connsiteY529" fmla="*/ 990695 h 1800225"/>
                <a:gd name="connsiteX530" fmla="*/ 1272254 w 1638300"/>
                <a:gd name="connsiteY530" fmla="*/ 999077 h 1800225"/>
                <a:gd name="connsiteX531" fmla="*/ 1255681 w 1638300"/>
                <a:gd name="connsiteY531" fmla="*/ 1003268 h 1800225"/>
                <a:gd name="connsiteX532" fmla="*/ 1239584 w 1638300"/>
                <a:gd name="connsiteY532" fmla="*/ 1022699 h 1800225"/>
                <a:gd name="connsiteX533" fmla="*/ 1234250 w 1638300"/>
                <a:gd name="connsiteY533" fmla="*/ 1019080 h 1800225"/>
                <a:gd name="connsiteX534" fmla="*/ 1220629 w 1638300"/>
                <a:gd name="connsiteY534" fmla="*/ 988695 h 1800225"/>
                <a:gd name="connsiteX535" fmla="*/ 1215485 w 1638300"/>
                <a:gd name="connsiteY535" fmla="*/ 986409 h 1800225"/>
                <a:gd name="connsiteX536" fmla="*/ 1222724 w 1638300"/>
                <a:gd name="connsiteY536" fmla="*/ 974598 h 1800225"/>
                <a:gd name="connsiteX537" fmla="*/ 1221581 w 1638300"/>
                <a:gd name="connsiteY537" fmla="*/ 969264 h 1800225"/>
                <a:gd name="connsiteX538" fmla="*/ 1203960 w 1638300"/>
                <a:gd name="connsiteY538" fmla="*/ 966121 h 1800225"/>
                <a:gd name="connsiteX539" fmla="*/ 1197007 w 1638300"/>
                <a:gd name="connsiteY539" fmla="*/ 968121 h 1800225"/>
                <a:gd name="connsiteX540" fmla="*/ 1190339 w 1638300"/>
                <a:gd name="connsiteY540" fmla="*/ 952405 h 1800225"/>
                <a:gd name="connsiteX541" fmla="*/ 1182815 w 1638300"/>
                <a:gd name="connsiteY541" fmla="*/ 952405 h 1800225"/>
                <a:gd name="connsiteX542" fmla="*/ 1169479 w 1638300"/>
                <a:gd name="connsiteY542" fmla="*/ 961835 h 1800225"/>
                <a:gd name="connsiteX543" fmla="*/ 1164241 w 1638300"/>
                <a:gd name="connsiteY543" fmla="*/ 972598 h 1800225"/>
                <a:gd name="connsiteX544" fmla="*/ 1163574 w 1638300"/>
                <a:gd name="connsiteY544" fmla="*/ 985171 h 1800225"/>
                <a:gd name="connsiteX545" fmla="*/ 1148048 w 1638300"/>
                <a:gd name="connsiteY545" fmla="*/ 992981 h 1800225"/>
                <a:gd name="connsiteX546" fmla="*/ 1121283 w 1638300"/>
                <a:gd name="connsiteY546" fmla="*/ 990886 h 1800225"/>
                <a:gd name="connsiteX547" fmla="*/ 1118044 w 1638300"/>
                <a:gd name="connsiteY547" fmla="*/ 981646 h 1800225"/>
                <a:gd name="connsiteX548" fmla="*/ 1078897 w 1638300"/>
                <a:gd name="connsiteY548" fmla="*/ 979265 h 1800225"/>
                <a:gd name="connsiteX549" fmla="*/ 1064228 w 1638300"/>
                <a:gd name="connsiteY549" fmla="*/ 972979 h 1800225"/>
                <a:gd name="connsiteX550" fmla="*/ 1045559 w 1638300"/>
                <a:gd name="connsiteY550" fmla="*/ 993553 h 1800225"/>
                <a:gd name="connsiteX551" fmla="*/ 1036510 w 1638300"/>
                <a:gd name="connsiteY551" fmla="*/ 1007840 h 1800225"/>
                <a:gd name="connsiteX552" fmla="*/ 1026985 w 1638300"/>
                <a:gd name="connsiteY552" fmla="*/ 1002888 h 1800225"/>
                <a:gd name="connsiteX553" fmla="*/ 1015936 w 1638300"/>
                <a:gd name="connsiteY553" fmla="*/ 1012413 h 1800225"/>
                <a:gd name="connsiteX554" fmla="*/ 1010888 w 1638300"/>
                <a:gd name="connsiteY554" fmla="*/ 1011460 h 1800225"/>
                <a:gd name="connsiteX555" fmla="*/ 1010031 w 1638300"/>
                <a:gd name="connsiteY555" fmla="*/ 1019175 h 1800225"/>
                <a:gd name="connsiteX556" fmla="*/ 993553 w 1638300"/>
                <a:gd name="connsiteY556" fmla="*/ 1033463 h 1800225"/>
                <a:gd name="connsiteX557" fmla="*/ 985075 w 1638300"/>
                <a:gd name="connsiteY557" fmla="*/ 1034415 h 1800225"/>
                <a:gd name="connsiteX558" fmla="*/ 975550 w 1638300"/>
                <a:gd name="connsiteY558" fmla="*/ 1028700 h 1800225"/>
                <a:gd name="connsiteX559" fmla="*/ 975360 w 1638300"/>
                <a:gd name="connsiteY559" fmla="*/ 1025080 h 1800225"/>
                <a:gd name="connsiteX560" fmla="*/ 967168 w 1638300"/>
                <a:gd name="connsiteY560" fmla="*/ 1025843 h 1800225"/>
                <a:gd name="connsiteX561" fmla="*/ 954024 w 1638300"/>
                <a:gd name="connsiteY561" fmla="*/ 1021652 h 1800225"/>
                <a:gd name="connsiteX562" fmla="*/ 940403 w 1638300"/>
                <a:gd name="connsiteY562" fmla="*/ 1008698 h 1800225"/>
                <a:gd name="connsiteX563" fmla="*/ 926973 w 1638300"/>
                <a:gd name="connsiteY563" fmla="*/ 1028129 h 1800225"/>
                <a:gd name="connsiteX564" fmla="*/ 909637 w 1638300"/>
                <a:gd name="connsiteY564" fmla="*/ 1066895 h 1800225"/>
                <a:gd name="connsiteX565" fmla="*/ 890207 w 1638300"/>
                <a:gd name="connsiteY565" fmla="*/ 1073468 h 1800225"/>
                <a:gd name="connsiteX566" fmla="*/ 885634 w 1638300"/>
                <a:gd name="connsiteY566" fmla="*/ 1068705 h 1800225"/>
                <a:gd name="connsiteX567" fmla="*/ 880682 w 1638300"/>
                <a:gd name="connsiteY567" fmla="*/ 1075087 h 1800225"/>
                <a:gd name="connsiteX568" fmla="*/ 879729 w 1638300"/>
                <a:gd name="connsiteY568" fmla="*/ 1077754 h 1800225"/>
                <a:gd name="connsiteX569" fmla="*/ 884873 w 1638300"/>
                <a:gd name="connsiteY569" fmla="*/ 1079088 h 1800225"/>
                <a:gd name="connsiteX570" fmla="*/ 877634 w 1638300"/>
                <a:gd name="connsiteY570" fmla="*/ 1083469 h 1800225"/>
                <a:gd name="connsiteX571" fmla="*/ 873061 w 1638300"/>
                <a:gd name="connsiteY571" fmla="*/ 1108901 h 1800225"/>
                <a:gd name="connsiteX572" fmla="*/ 857631 w 1638300"/>
                <a:gd name="connsiteY572" fmla="*/ 1128046 h 1800225"/>
                <a:gd name="connsiteX573" fmla="*/ 842296 w 1638300"/>
                <a:gd name="connsiteY573" fmla="*/ 1129475 h 1800225"/>
                <a:gd name="connsiteX574" fmla="*/ 812578 w 1638300"/>
                <a:gd name="connsiteY574" fmla="*/ 1107948 h 1800225"/>
                <a:gd name="connsiteX575" fmla="*/ 805339 w 1638300"/>
                <a:gd name="connsiteY575" fmla="*/ 1110710 h 1800225"/>
                <a:gd name="connsiteX576" fmla="*/ 803910 w 1638300"/>
                <a:gd name="connsiteY576" fmla="*/ 1107948 h 1800225"/>
                <a:gd name="connsiteX577" fmla="*/ 795718 w 1638300"/>
                <a:gd name="connsiteY577" fmla="*/ 1107091 h 1800225"/>
                <a:gd name="connsiteX578" fmla="*/ 783241 w 1638300"/>
                <a:gd name="connsiteY578" fmla="*/ 1110901 h 1800225"/>
                <a:gd name="connsiteX579" fmla="*/ 747713 w 1638300"/>
                <a:gd name="connsiteY579" fmla="*/ 1106234 h 1800225"/>
                <a:gd name="connsiteX580" fmla="*/ 746950 w 1638300"/>
                <a:gd name="connsiteY580" fmla="*/ 1113949 h 1800225"/>
                <a:gd name="connsiteX581" fmla="*/ 753237 w 1638300"/>
                <a:gd name="connsiteY581" fmla="*/ 1121855 h 1800225"/>
                <a:gd name="connsiteX582" fmla="*/ 752094 w 1638300"/>
                <a:gd name="connsiteY582" fmla="*/ 1132904 h 1800225"/>
                <a:gd name="connsiteX583" fmla="*/ 755428 w 1638300"/>
                <a:gd name="connsiteY583" fmla="*/ 1141857 h 1800225"/>
                <a:gd name="connsiteX584" fmla="*/ 740188 w 1638300"/>
                <a:gd name="connsiteY584" fmla="*/ 1146239 h 1800225"/>
                <a:gd name="connsiteX585" fmla="*/ 742474 w 1638300"/>
                <a:gd name="connsiteY585" fmla="*/ 1170051 h 1800225"/>
                <a:gd name="connsiteX586" fmla="*/ 745426 w 1638300"/>
                <a:gd name="connsiteY586" fmla="*/ 1170241 h 1800225"/>
                <a:gd name="connsiteX587" fmla="*/ 746284 w 1638300"/>
                <a:gd name="connsiteY587" fmla="*/ 1181958 h 1800225"/>
                <a:gd name="connsiteX588" fmla="*/ 752856 w 1638300"/>
                <a:gd name="connsiteY588" fmla="*/ 1176242 h 1800225"/>
                <a:gd name="connsiteX589" fmla="*/ 758857 w 1638300"/>
                <a:gd name="connsiteY589" fmla="*/ 1174814 h 1800225"/>
                <a:gd name="connsiteX590" fmla="*/ 759047 w 1638300"/>
                <a:gd name="connsiteY590" fmla="*/ 1170147 h 1800225"/>
                <a:gd name="connsiteX591" fmla="*/ 762667 w 1638300"/>
                <a:gd name="connsiteY591" fmla="*/ 1166908 h 1800225"/>
                <a:gd name="connsiteX592" fmla="*/ 773525 w 1638300"/>
                <a:gd name="connsiteY592" fmla="*/ 1170241 h 1800225"/>
                <a:gd name="connsiteX593" fmla="*/ 786289 w 1638300"/>
                <a:gd name="connsiteY593" fmla="*/ 1169575 h 1800225"/>
                <a:gd name="connsiteX594" fmla="*/ 786765 w 1638300"/>
                <a:gd name="connsiteY594" fmla="*/ 1174052 h 1800225"/>
                <a:gd name="connsiteX595" fmla="*/ 780955 w 1638300"/>
                <a:gd name="connsiteY595" fmla="*/ 1178243 h 1800225"/>
                <a:gd name="connsiteX596" fmla="*/ 788860 w 1638300"/>
                <a:gd name="connsiteY596" fmla="*/ 1187672 h 1800225"/>
                <a:gd name="connsiteX597" fmla="*/ 784098 w 1638300"/>
                <a:gd name="connsiteY597" fmla="*/ 1189768 h 1800225"/>
                <a:gd name="connsiteX598" fmla="*/ 785622 w 1638300"/>
                <a:gd name="connsiteY598" fmla="*/ 1194531 h 1800225"/>
                <a:gd name="connsiteX599" fmla="*/ 783050 w 1638300"/>
                <a:gd name="connsiteY599" fmla="*/ 1193388 h 1800225"/>
                <a:gd name="connsiteX600" fmla="*/ 782955 w 1638300"/>
                <a:gd name="connsiteY600" fmla="*/ 1204532 h 1800225"/>
                <a:gd name="connsiteX601" fmla="*/ 786575 w 1638300"/>
                <a:gd name="connsiteY601" fmla="*/ 1216343 h 1800225"/>
                <a:gd name="connsiteX602" fmla="*/ 776383 w 1638300"/>
                <a:gd name="connsiteY602" fmla="*/ 1228249 h 1800225"/>
                <a:gd name="connsiteX603" fmla="*/ 772096 w 1638300"/>
                <a:gd name="connsiteY603" fmla="*/ 1227391 h 1800225"/>
                <a:gd name="connsiteX604" fmla="*/ 772573 w 1638300"/>
                <a:gd name="connsiteY604" fmla="*/ 1231392 h 1800225"/>
                <a:gd name="connsiteX605" fmla="*/ 764000 w 1638300"/>
                <a:gd name="connsiteY605" fmla="*/ 1237965 h 1800225"/>
                <a:gd name="connsiteX606" fmla="*/ 750094 w 1638300"/>
                <a:gd name="connsiteY606" fmla="*/ 1239393 h 1800225"/>
                <a:gd name="connsiteX607" fmla="*/ 754094 w 1638300"/>
                <a:gd name="connsiteY607" fmla="*/ 1261206 h 1800225"/>
                <a:gd name="connsiteX608" fmla="*/ 748475 w 1638300"/>
                <a:gd name="connsiteY608" fmla="*/ 1273588 h 1800225"/>
                <a:gd name="connsiteX609" fmla="*/ 753999 w 1638300"/>
                <a:gd name="connsiteY609" fmla="*/ 1292067 h 1800225"/>
                <a:gd name="connsiteX610" fmla="*/ 764000 w 1638300"/>
                <a:gd name="connsiteY610" fmla="*/ 1295876 h 1800225"/>
                <a:gd name="connsiteX611" fmla="*/ 765715 w 1638300"/>
                <a:gd name="connsiteY611" fmla="*/ 1301687 h 1800225"/>
                <a:gd name="connsiteX612" fmla="*/ 770668 w 1638300"/>
                <a:gd name="connsiteY612" fmla="*/ 1303782 h 1800225"/>
                <a:gd name="connsiteX613" fmla="*/ 785908 w 1638300"/>
                <a:gd name="connsiteY613" fmla="*/ 1301782 h 1800225"/>
                <a:gd name="connsiteX614" fmla="*/ 812292 w 1638300"/>
                <a:gd name="connsiteY614" fmla="*/ 1319499 h 1800225"/>
                <a:gd name="connsiteX615" fmla="*/ 816292 w 1638300"/>
                <a:gd name="connsiteY615" fmla="*/ 1314545 h 1800225"/>
                <a:gd name="connsiteX616" fmla="*/ 826103 w 1638300"/>
                <a:gd name="connsiteY616" fmla="*/ 1311593 h 1800225"/>
                <a:gd name="connsiteX617" fmla="*/ 833342 w 1638300"/>
                <a:gd name="connsiteY617" fmla="*/ 1323785 h 1800225"/>
                <a:gd name="connsiteX618" fmla="*/ 841248 w 1638300"/>
                <a:gd name="connsiteY618" fmla="*/ 1328833 h 1800225"/>
                <a:gd name="connsiteX619" fmla="*/ 844867 w 1638300"/>
                <a:gd name="connsiteY619" fmla="*/ 1334072 h 1800225"/>
                <a:gd name="connsiteX620" fmla="*/ 843248 w 1638300"/>
                <a:gd name="connsiteY620" fmla="*/ 1335881 h 1800225"/>
                <a:gd name="connsiteX621" fmla="*/ 851725 w 1638300"/>
                <a:gd name="connsiteY621" fmla="*/ 1338644 h 1800225"/>
                <a:gd name="connsiteX622" fmla="*/ 855821 w 1638300"/>
                <a:gd name="connsiteY622" fmla="*/ 1350740 h 1800225"/>
                <a:gd name="connsiteX623" fmla="*/ 864394 w 1638300"/>
                <a:gd name="connsiteY623" fmla="*/ 1358742 h 1800225"/>
                <a:gd name="connsiteX624" fmla="*/ 867156 w 1638300"/>
                <a:gd name="connsiteY624" fmla="*/ 1357789 h 1800225"/>
                <a:gd name="connsiteX625" fmla="*/ 877443 w 1638300"/>
                <a:gd name="connsiteY625" fmla="*/ 1364647 h 1800225"/>
                <a:gd name="connsiteX626" fmla="*/ 885539 w 1638300"/>
                <a:gd name="connsiteY626" fmla="*/ 1386554 h 1800225"/>
                <a:gd name="connsiteX627" fmla="*/ 902017 w 1638300"/>
                <a:gd name="connsiteY627" fmla="*/ 1400080 h 1800225"/>
                <a:gd name="connsiteX628" fmla="*/ 905446 w 1638300"/>
                <a:gd name="connsiteY628" fmla="*/ 1409033 h 1800225"/>
                <a:gd name="connsiteX629" fmla="*/ 911066 w 1638300"/>
                <a:gd name="connsiteY629" fmla="*/ 1410081 h 1800225"/>
                <a:gd name="connsiteX630" fmla="*/ 917638 w 1638300"/>
                <a:gd name="connsiteY630" fmla="*/ 1406843 h 1800225"/>
                <a:gd name="connsiteX631" fmla="*/ 920305 w 1638300"/>
                <a:gd name="connsiteY631" fmla="*/ 1402080 h 1800225"/>
                <a:gd name="connsiteX632" fmla="*/ 934784 w 1638300"/>
                <a:gd name="connsiteY632" fmla="*/ 1402556 h 1800225"/>
                <a:gd name="connsiteX633" fmla="*/ 944404 w 1638300"/>
                <a:gd name="connsiteY633" fmla="*/ 1400080 h 1800225"/>
                <a:gd name="connsiteX634" fmla="*/ 953834 w 1638300"/>
                <a:gd name="connsiteY634" fmla="*/ 1404557 h 1800225"/>
                <a:gd name="connsiteX635" fmla="*/ 970598 w 1638300"/>
                <a:gd name="connsiteY635" fmla="*/ 1399127 h 1800225"/>
                <a:gd name="connsiteX636" fmla="*/ 970598 w 1638300"/>
                <a:gd name="connsiteY636" fmla="*/ 1397222 h 1800225"/>
                <a:gd name="connsiteX637" fmla="*/ 974122 w 1638300"/>
                <a:gd name="connsiteY637" fmla="*/ 1397413 h 1800225"/>
                <a:gd name="connsiteX638" fmla="*/ 976408 w 1638300"/>
                <a:gd name="connsiteY638" fmla="*/ 1403985 h 1800225"/>
                <a:gd name="connsiteX639" fmla="*/ 981932 w 1638300"/>
                <a:gd name="connsiteY639" fmla="*/ 1408462 h 1800225"/>
                <a:gd name="connsiteX640" fmla="*/ 997363 w 1638300"/>
                <a:gd name="connsiteY640" fmla="*/ 1411605 h 1800225"/>
                <a:gd name="connsiteX641" fmla="*/ 1002030 w 1638300"/>
                <a:gd name="connsiteY641" fmla="*/ 1416844 h 1800225"/>
                <a:gd name="connsiteX642" fmla="*/ 1002697 w 1638300"/>
                <a:gd name="connsiteY642" fmla="*/ 1425321 h 1800225"/>
                <a:gd name="connsiteX643" fmla="*/ 995743 w 1638300"/>
                <a:gd name="connsiteY643" fmla="*/ 1441609 h 1800225"/>
                <a:gd name="connsiteX644" fmla="*/ 999839 w 1638300"/>
                <a:gd name="connsiteY644" fmla="*/ 1445133 h 1800225"/>
                <a:gd name="connsiteX645" fmla="*/ 996029 w 1638300"/>
                <a:gd name="connsiteY645" fmla="*/ 1449896 h 1800225"/>
                <a:gd name="connsiteX646" fmla="*/ 1003268 w 1638300"/>
                <a:gd name="connsiteY646" fmla="*/ 1464945 h 1800225"/>
                <a:gd name="connsiteX647" fmla="*/ 1011460 w 1638300"/>
                <a:gd name="connsiteY647" fmla="*/ 1467993 h 1800225"/>
                <a:gd name="connsiteX648" fmla="*/ 1022033 w 1638300"/>
                <a:gd name="connsiteY648" fmla="*/ 1464850 h 1800225"/>
                <a:gd name="connsiteX649" fmla="*/ 1023842 w 1638300"/>
                <a:gd name="connsiteY649" fmla="*/ 1473613 h 1800225"/>
                <a:gd name="connsiteX650" fmla="*/ 1032415 w 1638300"/>
                <a:gd name="connsiteY650" fmla="*/ 1467517 h 1800225"/>
                <a:gd name="connsiteX651" fmla="*/ 1038701 w 1638300"/>
                <a:gd name="connsiteY651" fmla="*/ 1473422 h 1800225"/>
                <a:gd name="connsiteX652" fmla="*/ 1047559 w 1638300"/>
                <a:gd name="connsiteY652" fmla="*/ 1474851 h 1800225"/>
                <a:gd name="connsiteX653" fmla="*/ 1065276 w 1638300"/>
                <a:gd name="connsiteY653" fmla="*/ 1470470 h 1800225"/>
                <a:gd name="connsiteX654" fmla="*/ 1074801 w 1638300"/>
                <a:gd name="connsiteY654" fmla="*/ 1476375 h 1800225"/>
                <a:gd name="connsiteX655" fmla="*/ 1082040 w 1638300"/>
                <a:gd name="connsiteY655" fmla="*/ 1489139 h 1800225"/>
                <a:gd name="connsiteX656" fmla="*/ 1089755 w 1638300"/>
                <a:gd name="connsiteY656" fmla="*/ 1490853 h 1800225"/>
                <a:gd name="connsiteX657" fmla="*/ 1095470 w 1638300"/>
                <a:gd name="connsiteY657" fmla="*/ 1489901 h 1800225"/>
                <a:gd name="connsiteX658" fmla="*/ 1116806 w 1638300"/>
                <a:gd name="connsiteY658" fmla="*/ 1477899 h 1800225"/>
                <a:gd name="connsiteX659" fmla="*/ 1118330 w 1638300"/>
                <a:gd name="connsiteY659" fmla="*/ 1474851 h 1800225"/>
                <a:gd name="connsiteX660" fmla="*/ 1122045 w 1638300"/>
                <a:gd name="connsiteY660" fmla="*/ 1476851 h 1800225"/>
                <a:gd name="connsiteX661" fmla="*/ 1118330 w 1638300"/>
                <a:gd name="connsiteY661" fmla="*/ 1503807 h 1800225"/>
                <a:gd name="connsiteX662" fmla="*/ 1123093 w 1638300"/>
                <a:gd name="connsiteY662" fmla="*/ 1514094 h 1800225"/>
                <a:gd name="connsiteX663" fmla="*/ 1135856 w 1638300"/>
                <a:gd name="connsiteY663" fmla="*/ 1526572 h 1800225"/>
                <a:gd name="connsiteX664" fmla="*/ 1136999 w 1638300"/>
                <a:gd name="connsiteY664" fmla="*/ 1534954 h 1800225"/>
                <a:gd name="connsiteX665" fmla="*/ 1134332 w 1638300"/>
                <a:gd name="connsiteY665" fmla="*/ 1548860 h 1800225"/>
                <a:gd name="connsiteX666" fmla="*/ 1136237 w 1638300"/>
                <a:gd name="connsiteY666" fmla="*/ 1568196 h 1800225"/>
                <a:gd name="connsiteX667" fmla="*/ 1139571 w 1638300"/>
                <a:gd name="connsiteY667" fmla="*/ 1575816 h 1800225"/>
                <a:gd name="connsiteX668" fmla="*/ 1138904 w 1638300"/>
                <a:gd name="connsiteY668" fmla="*/ 1584103 h 1800225"/>
                <a:gd name="connsiteX669" fmla="*/ 1134427 w 1638300"/>
                <a:gd name="connsiteY669" fmla="*/ 1587532 h 1800225"/>
                <a:gd name="connsiteX670" fmla="*/ 1128427 w 1638300"/>
                <a:gd name="connsiteY670" fmla="*/ 1602296 h 1800225"/>
                <a:gd name="connsiteX671" fmla="*/ 1128236 w 1638300"/>
                <a:gd name="connsiteY671" fmla="*/ 1611630 h 1800225"/>
                <a:gd name="connsiteX672" fmla="*/ 1122426 w 1638300"/>
                <a:gd name="connsiteY672" fmla="*/ 1617631 h 1800225"/>
                <a:gd name="connsiteX673" fmla="*/ 1095566 w 1638300"/>
                <a:gd name="connsiteY673" fmla="*/ 1625727 h 1800225"/>
                <a:gd name="connsiteX674" fmla="*/ 1095661 w 1638300"/>
                <a:gd name="connsiteY674" fmla="*/ 1637538 h 1800225"/>
                <a:gd name="connsiteX675" fmla="*/ 1087279 w 1638300"/>
                <a:gd name="connsiteY675" fmla="*/ 1640205 h 1800225"/>
                <a:gd name="connsiteX676" fmla="*/ 1082897 w 1638300"/>
                <a:gd name="connsiteY676" fmla="*/ 1639062 h 1800225"/>
                <a:gd name="connsiteX677" fmla="*/ 1073753 w 1638300"/>
                <a:gd name="connsiteY677" fmla="*/ 1644682 h 1800225"/>
                <a:gd name="connsiteX678" fmla="*/ 1063847 w 1638300"/>
                <a:gd name="connsiteY678" fmla="*/ 1646397 h 1800225"/>
                <a:gd name="connsiteX679" fmla="*/ 1054036 w 1638300"/>
                <a:gd name="connsiteY679" fmla="*/ 1644301 h 1800225"/>
                <a:gd name="connsiteX680" fmla="*/ 1042607 w 1638300"/>
                <a:gd name="connsiteY680" fmla="*/ 1637919 h 1800225"/>
                <a:gd name="connsiteX681" fmla="*/ 1016317 w 1638300"/>
                <a:gd name="connsiteY681" fmla="*/ 1635538 h 1800225"/>
                <a:gd name="connsiteX682" fmla="*/ 1017556 w 1638300"/>
                <a:gd name="connsiteY682" fmla="*/ 1629918 h 1800225"/>
                <a:gd name="connsiteX683" fmla="*/ 1014127 w 1638300"/>
                <a:gd name="connsiteY683" fmla="*/ 1629537 h 1800225"/>
                <a:gd name="connsiteX684" fmla="*/ 1011841 w 1638300"/>
                <a:gd name="connsiteY684" fmla="*/ 1620870 h 1800225"/>
                <a:gd name="connsiteX685" fmla="*/ 1014698 w 1638300"/>
                <a:gd name="connsiteY685" fmla="*/ 1617536 h 1800225"/>
                <a:gd name="connsiteX686" fmla="*/ 1010221 w 1638300"/>
                <a:gd name="connsiteY686" fmla="*/ 1614774 h 1800225"/>
                <a:gd name="connsiteX687" fmla="*/ 1007459 w 1638300"/>
                <a:gd name="connsiteY687" fmla="*/ 1605249 h 1800225"/>
                <a:gd name="connsiteX688" fmla="*/ 995743 w 1638300"/>
                <a:gd name="connsiteY688" fmla="*/ 1586770 h 1800225"/>
                <a:gd name="connsiteX689" fmla="*/ 975074 w 1638300"/>
                <a:gd name="connsiteY689" fmla="*/ 1593056 h 1800225"/>
                <a:gd name="connsiteX690" fmla="*/ 966311 w 1638300"/>
                <a:gd name="connsiteY690" fmla="*/ 1589532 h 1800225"/>
                <a:gd name="connsiteX691" fmla="*/ 944594 w 1638300"/>
                <a:gd name="connsiteY691" fmla="*/ 1589532 h 1800225"/>
                <a:gd name="connsiteX692" fmla="*/ 952691 w 1638300"/>
                <a:gd name="connsiteY692" fmla="*/ 1600962 h 1800225"/>
                <a:gd name="connsiteX693" fmla="*/ 941165 w 1638300"/>
                <a:gd name="connsiteY693" fmla="*/ 1607725 h 1800225"/>
                <a:gd name="connsiteX694" fmla="*/ 935260 w 1638300"/>
                <a:gd name="connsiteY694" fmla="*/ 1618679 h 1800225"/>
                <a:gd name="connsiteX695" fmla="*/ 928878 w 1638300"/>
                <a:gd name="connsiteY695" fmla="*/ 1623632 h 1800225"/>
                <a:gd name="connsiteX696" fmla="*/ 924973 w 1638300"/>
                <a:gd name="connsiteY696" fmla="*/ 1622489 h 1800225"/>
                <a:gd name="connsiteX697" fmla="*/ 922973 w 1638300"/>
                <a:gd name="connsiteY697" fmla="*/ 1628585 h 1800225"/>
                <a:gd name="connsiteX698" fmla="*/ 917543 w 1638300"/>
                <a:gd name="connsiteY698" fmla="*/ 1629537 h 1800225"/>
                <a:gd name="connsiteX699" fmla="*/ 910304 w 1638300"/>
                <a:gd name="connsiteY699" fmla="*/ 1635823 h 1800225"/>
                <a:gd name="connsiteX700" fmla="*/ 902113 w 1638300"/>
                <a:gd name="connsiteY700" fmla="*/ 1630585 h 1800225"/>
                <a:gd name="connsiteX701" fmla="*/ 895731 w 1638300"/>
                <a:gd name="connsiteY701" fmla="*/ 1634395 h 1800225"/>
                <a:gd name="connsiteX702" fmla="*/ 880777 w 1638300"/>
                <a:gd name="connsiteY702" fmla="*/ 1629156 h 1800225"/>
                <a:gd name="connsiteX703" fmla="*/ 873061 w 1638300"/>
                <a:gd name="connsiteY703" fmla="*/ 1632966 h 1800225"/>
                <a:gd name="connsiteX704" fmla="*/ 865537 w 1638300"/>
                <a:gd name="connsiteY704" fmla="*/ 1631918 h 1800225"/>
                <a:gd name="connsiteX705" fmla="*/ 863060 w 1638300"/>
                <a:gd name="connsiteY705" fmla="*/ 1629251 h 1800225"/>
                <a:gd name="connsiteX706" fmla="*/ 859917 w 1638300"/>
                <a:gd name="connsiteY706" fmla="*/ 1631632 h 1800225"/>
                <a:gd name="connsiteX707" fmla="*/ 855821 w 1638300"/>
                <a:gd name="connsiteY707" fmla="*/ 1630871 h 1800225"/>
                <a:gd name="connsiteX708" fmla="*/ 852297 w 1638300"/>
                <a:gd name="connsiteY708" fmla="*/ 1623346 h 1800225"/>
                <a:gd name="connsiteX709" fmla="*/ 845534 w 1638300"/>
                <a:gd name="connsiteY709" fmla="*/ 1624203 h 1800225"/>
                <a:gd name="connsiteX710" fmla="*/ 844867 w 1638300"/>
                <a:gd name="connsiteY710" fmla="*/ 1620012 h 1800225"/>
                <a:gd name="connsiteX711" fmla="*/ 847630 w 1638300"/>
                <a:gd name="connsiteY711" fmla="*/ 1619917 h 1800225"/>
                <a:gd name="connsiteX712" fmla="*/ 851821 w 1638300"/>
                <a:gd name="connsiteY712" fmla="*/ 1607534 h 1800225"/>
                <a:gd name="connsiteX713" fmla="*/ 831818 w 1638300"/>
                <a:gd name="connsiteY713" fmla="*/ 1596295 h 1800225"/>
                <a:gd name="connsiteX714" fmla="*/ 806291 w 1638300"/>
                <a:gd name="connsiteY714" fmla="*/ 1590580 h 1800225"/>
                <a:gd name="connsiteX715" fmla="*/ 791813 w 1638300"/>
                <a:gd name="connsiteY715" fmla="*/ 1605629 h 1800225"/>
                <a:gd name="connsiteX716" fmla="*/ 791242 w 1638300"/>
                <a:gd name="connsiteY716" fmla="*/ 1609916 h 1800225"/>
                <a:gd name="connsiteX717" fmla="*/ 801243 w 1638300"/>
                <a:gd name="connsiteY717" fmla="*/ 1621822 h 1800225"/>
                <a:gd name="connsiteX718" fmla="*/ 800005 w 1638300"/>
                <a:gd name="connsiteY718" fmla="*/ 1630585 h 1800225"/>
                <a:gd name="connsiteX719" fmla="*/ 795052 w 1638300"/>
                <a:gd name="connsiteY719" fmla="*/ 1631156 h 1800225"/>
                <a:gd name="connsiteX720" fmla="*/ 795909 w 1638300"/>
                <a:gd name="connsiteY720" fmla="*/ 1633538 h 1800225"/>
                <a:gd name="connsiteX721" fmla="*/ 792385 w 1638300"/>
                <a:gd name="connsiteY721" fmla="*/ 1633919 h 1800225"/>
                <a:gd name="connsiteX722" fmla="*/ 792671 w 1638300"/>
                <a:gd name="connsiteY722" fmla="*/ 1637443 h 1800225"/>
                <a:gd name="connsiteX723" fmla="*/ 789813 w 1638300"/>
                <a:gd name="connsiteY723" fmla="*/ 1637252 h 1800225"/>
                <a:gd name="connsiteX724" fmla="*/ 795814 w 1638300"/>
                <a:gd name="connsiteY724" fmla="*/ 1647730 h 1800225"/>
                <a:gd name="connsiteX725" fmla="*/ 793813 w 1638300"/>
                <a:gd name="connsiteY725" fmla="*/ 1682115 h 1800225"/>
                <a:gd name="connsiteX726" fmla="*/ 800671 w 1638300"/>
                <a:gd name="connsiteY726" fmla="*/ 1683734 h 1800225"/>
                <a:gd name="connsiteX727" fmla="*/ 799433 w 1638300"/>
                <a:gd name="connsiteY727" fmla="*/ 1717739 h 1800225"/>
                <a:gd name="connsiteX728" fmla="*/ 807244 w 1638300"/>
                <a:gd name="connsiteY728" fmla="*/ 1758982 h 1800225"/>
                <a:gd name="connsiteX729" fmla="*/ 803434 w 1638300"/>
                <a:gd name="connsiteY729" fmla="*/ 1767174 h 1800225"/>
                <a:gd name="connsiteX730" fmla="*/ 789432 w 1638300"/>
                <a:gd name="connsiteY730" fmla="*/ 1782413 h 1800225"/>
                <a:gd name="connsiteX731" fmla="*/ 787241 w 1638300"/>
                <a:gd name="connsiteY731" fmla="*/ 1792700 h 1800225"/>
                <a:gd name="connsiteX732" fmla="*/ 769715 w 1638300"/>
                <a:gd name="connsiteY732" fmla="*/ 1796796 h 1800225"/>
                <a:gd name="connsiteX733" fmla="*/ 759238 w 1638300"/>
                <a:gd name="connsiteY733" fmla="*/ 1779461 h 1800225"/>
                <a:gd name="connsiteX734" fmla="*/ 747427 w 1638300"/>
                <a:gd name="connsiteY734" fmla="*/ 1772412 h 1800225"/>
                <a:gd name="connsiteX735" fmla="*/ 734473 w 1638300"/>
                <a:gd name="connsiteY735" fmla="*/ 1769364 h 1800225"/>
                <a:gd name="connsiteX736" fmla="*/ 728663 w 1638300"/>
                <a:gd name="connsiteY736" fmla="*/ 1770983 h 1800225"/>
                <a:gd name="connsiteX737" fmla="*/ 724376 w 1638300"/>
                <a:gd name="connsiteY737" fmla="*/ 1763839 h 1800225"/>
                <a:gd name="connsiteX738" fmla="*/ 720757 w 1638300"/>
                <a:gd name="connsiteY738" fmla="*/ 1762887 h 1800225"/>
                <a:gd name="connsiteX739" fmla="*/ 708565 w 1638300"/>
                <a:gd name="connsiteY739" fmla="*/ 1766411 h 1800225"/>
                <a:gd name="connsiteX740" fmla="*/ 693801 w 1638300"/>
                <a:gd name="connsiteY740" fmla="*/ 1742885 h 1800225"/>
                <a:gd name="connsiteX741" fmla="*/ 684752 w 1638300"/>
                <a:gd name="connsiteY741" fmla="*/ 1735170 h 1800225"/>
                <a:gd name="connsiteX742" fmla="*/ 679323 w 1638300"/>
                <a:gd name="connsiteY742" fmla="*/ 1720596 h 1800225"/>
                <a:gd name="connsiteX743" fmla="*/ 682657 w 1638300"/>
                <a:gd name="connsiteY743" fmla="*/ 1705642 h 1800225"/>
                <a:gd name="connsiteX744" fmla="*/ 666083 w 1638300"/>
                <a:gd name="connsiteY744" fmla="*/ 1715453 h 1800225"/>
                <a:gd name="connsiteX745" fmla="*/ 647795 w 1638300"/>
                <a:gd name="connsiteY745" fmla="*/ 1718215 h 1800225"/>
                <a:gd name="connsiteX746" fmla="*/ 643700 w 1638300"/>
                <a:gd name="connsiteY746" fmla="*/ 1724883 h 1800225"/>
                <a:gd name="connsiteX747" fmla="*/ 635603 w 1638300"/>
                <a:gd name="connsiteY747" fmla="*/ 1727264 h 1800225"/>
                <a:gd name="connsiteX748" fmla="*/ 617029 w 1638300"/>
                <a:gd name="connsiteY748" fmla="*/ 1724692 h 1800225"/>
                <a:gd name="connsiteX749" fmla="*/ 609886 w 1638300"/>
                <a:gd name="connsiteY749" fmla="*/ 1718596 h 1800225"/>
                <a:gd name="connsiteX750" fmla="*/ 601694 w 1638300"/>
                <a:gd name="connsiteY750" fmla="*/ 1717072 h 1800225"/>
                <a:gd name="connsiteX751" fmla="*/ 613791 w 1638300"/>
                <a:gd name="connsiteY751" fmla="*/ 1702880 h 1800225"/>
                <a:gd name="connsiteX752" fmla="*/ 611981 w 1638300"/>
                <a:gd name="connsiteY752" fmla="*/ 1694022 h 1800225"/>
                <a:gd name="connsiteX753" fmla="*/ 606647 w 1638300"/>
                <a:gd name="connsiteY753" fmla="*/ 1688402 h 1800225"/>
                <a:gd name="connsiteX754" fmla="*/ 606552 w 1638300"/>
                <a:gd name="connsiteY754" fmla="*/ 1682782 h 1800225"/>
                <a:gd name="connsiteX755" fmla="*/ 570833 w 1638300"/>
                <a:gd name="connsiteY755" fmla="*/ 1703356 h 1800225"/>
                <a:gd name="connsiteX756" fmla="*/ 562451 w 1638300"/>
                <a:gd name="connsiteY756" fmla="*/ 1705737 h 1800225"/>
                <a:gd name="connsiteX757" fmla="*/ 545497 w 1638300"/>
                <a:gd name="connsiteY757" fmla="*/ 1719644 h 1800225"/>
                <a:gd name="connsiteX758" fmla="*/ 540353 w 1638300"/>
                <a:gd name="connsiteY758" fmla="*/ 1721072 h 1800225"/>
                <a:gd name="connsiteX759" fmla="*/ 474345 w 1638300"/>
                <a:gd name="connsiteY759" fmla="*/ 1717643 h 1800225"/>
                <a:gd name="connsiteX760" fmla="*/ 473297 w 1638300"/>
                <a:gd name="connsiteY760" fmla="*/ 1711071 h 1800225"/>
                <a:gd name="connsiteX761" fmla="*/ 462629 w 1638300"/>
                <a:gd name="connsiteY761" fmla="*/ 1690497 h 1800225"/>
                <a:gd name="connsiteX762" fmla="*/ 460819 w 1638300"/>
                <a:gd name="connsiteY762" fmla="*/ 1674400 h 1800225"/>
                <a:gd name="connsiteX763" fmla="*/ 449104 w 1638300"/>
                <a:gd name="connsiteY763" fmla="*/ 1644682 h 1800225"/>
                <a:gd name="connsiteX764" fmla="*/ 431006 w 1638300"/>
                <a:gd name="connsiteY764" fmla="*/ 1623156 h 1800225"/>
                <a:gd name="connsiteX765" fmla="*/ 448818 w 1638300"/>
                <a:gd name="connsiteY765" fmla="*/ 1624299 h 1800225"/>
                <a:gd name="connsiteX766" fmla="*/ 468916 w 1638300"/>
                <a:gd name="connsiteY766" fmla="*/ 1610963 h 1800225"/>
                <a:gd name="connsiteX767" fmla="*/ 470630 w 1638300"/>
                <a:gd name="connsiteY767" fmla="*/ 1606963 h 1800225"/>
                <a:gd name="connsiteX768" fmla="*/ 470440 w 1638300"/>
                <a:gd name="connsiteY768" fmla="*/ 1600200 h 1800225"/>
                <a:gd name="connsiteX769" fmla="*/ 461962 w 1638300"/>
                <a:gd name="connsiteY769" fmla="*/ 1600772 h 1800225"/>
                <a:gd name="connsiteX770" fmla="*/ 455581 w 1638300"/>
                <a:gd name="connsiteY770" fmla="*/ 1592104 h 1800225"/>
                <a:gd name="connsiteX771" fmla="*/ 454438 w 1638300"/>
                <a:gd name="connsiteY771" fmla="*/ 1573435 h 1800225"/>
                <a:gd name="connsiteX772" fmla="*/ 450818 w 1638300"/>
                <a:gd name="connsiteY772" fmla="*/ 1566291 h 1800225"/>
                <a:gd name="connsiteX773" fmla="*/ 442055 w 1638300"/>
                <a:gd name="connsiteY773" fmla="*/ 1557624 h 1800225"/>
                <a:gd name="connsiteX774" fmla="*/ 434150 w 1638300"/>
                <a:gd name="connsiteY774" fmla="*/ 1555909 h 1800225"/>
                <a:gd name="connsiteX775" fmla="*/ 431863 w 1638300"/>
                <a:gd name="connsiteY775" fmla="*/ 1551432 h 1800225"/>
                <a:gd name="connsiteX776" fmla="*/ 435007 w 1638300"/>
                <a:gd name="connsiteY776" fmla="*/ 1535811 h 1800225"/>
                <a:gd name="connsiteX777" fmla="*/ 443103 w 1638300"/>
                <a:gd name="connsiteY777" fmla="*/ 1529429 h 1800225"/>
                <a:gd name="connsiteX778" fmla="*/ 444151 w 1638300"/>
                <a:gd name="connsiteY778" fmla="*/ 1518095 h 1800225"/>
                <a:gd name="connsiteX779" fmla="*/ 456819 w 1638300"/>
                <a:gd name="connsiteY779" fmla="*/ 1509999 h 1800225"/>
                <a:gd name="connsiteX780" fmla="*/ 448246 w 1638300"/>
                <a:gd name="connsiteY780" fmla="*/ 1514856 h 1800225"/>
                <a:gd name="connsiteX781" fmla="*/ 425672 w 1638300"/>
                <a:gd name="connsiteY781" fmla="*/ 1519238 h 1800225"/>
                <a:gd name="connsiteX782" fmla="*/ 418528 w 1638300"/>
                <a:gd name="connsiteY782" fmla="*/ 1523619 h 1800225"/>
                <a:gd name="connsiteX783" fmla="*/ 411194 w 1638300"/>
                <a:gd name="connsiteY783" fmla="*/ 1512284 h 1800225"/>
                <a:gd name="connsiteX784" fmla="*/ 416433 w 1638300"/>
                <a:gd name="connsiteY784" fmla="*/ 1501997 h 1800225"/>
                <a:gd name="connsiteX785" fmla="*/ 417385 w 1638300"/>
                <a:gd name="connsiteY785" fmla="*/ 1485805 h 1800225"/>
                <a:gd name="connsiteX786" fmla="*/ 426529 w 1638300"/>
                <a:gd name="connsiteY786" fmla="*/ 1473613 h 1800225"/>
                <a:gd name="connsiteX787" fmla="*/ 439198 w 1638300"/>
                <a:gd name="connsiteY787" fmla="*/ 1464279 h 1800225"/>
                <a:gd name="connsiteX788" fmla="*/ 437578 w 1638300"/>
                <a:gd name="connsiteY788" fmla="*/ 1457040 h 1800225"/>
                <a:gd name="connsiteX789" fmla="*/ 429863 w 1638300"/>
                <a:gd name="connsiteY789" fmla="*/ 1458563 h 1800225"/>
                <a:gd name="connsiteX790" fmla="*/ 426529 w 1638300"/>
                <a:gd name="connsiteY790" fmla="*/ 1445229 h 1800225"/>
                <a:gd name="connsiteX791" fmla="*/ 428149 w 1638300"/>
                <a:gd name="connsiteY791" fmla="*/ 1436561 h 1800225"/>
                <a:gd name="connsiteX792" fmla="*/ 439960 w 1638300"/>
                <a:gd name="connsiteY792" fmla="*/ 1432179 h 1800225"/>
                <a:gd name="connsiteX793" fmla="*/ 439579 w 1638300"/>
                <a:gd name="connsiteY793" fmla="*/ 1428845 h 1800225"/>
                <a:gd name="connsiteX794" fmla="*/ 448246 w 1638300"/>
                <a:gd name="connsiteY794" fmla="*/ 1419225 h 1800225"/>
                <a:gd name="connsiteX795" fmla="*/ 423386 w 1638300"/>
                <a:gd name="connsiteY795" fmla="*/ 1360265 h 1800225"/>
                <a:gd name="connsiteX796" fmla="*/ 414433 w 1638300"/>
                <a:gd name="connsiteY796" fmla="*/ 1361790 h 1800225"/>
                <a:gd name="connsiteX797" fmla="*/ 411671 w 1638300"/>
                <a:gd name="connsiteY797" fmla="*/ 1354550 h 1800225"/>
                <a:gd name="connsiteX798" fmla="*/ 411099 w 1638300"/>
                <a:gd name="connsiteY798" fmla="*/ 1341215 h 1800225"/>
                <a:gd name="connsiteX799" fmla="*/ 417290 w 1638300"/>
                <a:gd name="connsiteY799" fmla="*/ 1330833 h 1800225"/>
                <a:gd name="connsiteX800" fmla="*/ 415195 w 1638300"/>
                <a:gd name="connsiteY800" fmla="*/ 1322070 h 1800225"/>
                <a:gd name="connsiteX801" fmla="*/ 410527 w 1638300"/>
                <a:gd name="connsiteY801" fmla="*/ 1317307 h 1800225"/>
                <a:gd name="connsiteX802" fmla="*/ 420052 w 1638300"/>
                <a:gd name="connsiteY802" fmla="*/ 1305306 h 1800225"/>
                <a:gd name="connsiteX803" fmla="*/ 419290 w 1638300"/>
                <a:gd name="connsiteY803" fmla="*/ 1291304 h 1800225"/>
                <a:gd name="connsiteX804" fmla="*/ 434340 w 1638300"/>
                <a:gd name="connsiteY804" fmla="*/ 1242536 h 1800225"/>
                <a:gd name="connsiteX805" fmla="*/ 419195 w 1638300"/>
                <a:gd name="connsiteY805" fmla="*/ 1247966 h 1800225"/>
                <a:gd name="connsiteX806" fmla="*/ 400240 w 1638300"/>
                <a:gd name="connsiteY806" fmla="*/ 1242632 h 1800225"/>
                <a:gd name="connsiteX807" fmla="*/ 384143 w 1638300"/>
                <a:gd name="connsiteY807" fmla="*/ 1250156 h 1800225"/>
                <a:gd name="connsiteX808" fmla="*/ 378904 w 1638300"/>
                <a:gd name="connsiteY808" fmla="*/ 1242251 h 1800225"/>
                <a:gd name="connsiteX809" fmla="*/ 372999 w 1638300"/>
                <a:gd name="connsiteY809" fmla="*/ 1243679 h 1800225"/>
                <a:gd name="connsiteX810" fmla="*/ 368998 w 1638300"/>
                <a:gd name="connsiteY810" fmla="*/ 1236440 h 1800225"/>
                <a:gd name="connsiteX811" fmla="*/ 363855 w 1638300"/>
                <a:gd name="connsiteY811" fmla="*/ 1237965 h 1800225"/>
                <a:gd name="connsiteX812" fmla="*/ 359569 w 1638300"/>
                <a:gd name="connsiteY812" fmla="*/ 1232345 h 1800225"/>
                <a:gd name="connsiteX813" fmla="*/ 355473 w 1638300"/>
                <a:gd name="connsiteY813" fmla="*/ 1232345 h 1800225"/>
                <a:gd name="connsiteX814" fmla="*/ 349853 w 1638300"/>
                <a:gd name="connsiteY814" fmla="*/ 1227963 h 1800225"/>
                <a:gd name="connsiteX815" fmla="*/ 333375 w 1638300"/>
                <a:gd name="connsiteY815" fmla="*/ 1227297 h 1800225"/>
                <a:gd name="connsiteX816" fmla="*/ 324231 w 1638300"/>
                <a:gd name="connsiteY816" fmla="*/ 1230439 h 1800225"/>
                <a:gd name="connsiteX817" fmla="*/ 313372 w 1638300"/>
                <a:gd name="connsiteY817" fmla="*/ 1222439 h 1800225"/>
                <a:gd name="connsiteX818" fmla="*/ 304609 w 1638300"/>
                <a:gd name="connsiteY818" fmla="*/ 1213771 h 1800225"/>
                <a:gd name="connsiteX819" fmla="*/ 292036 w 1638300"/>
                <a:gd name="connsiteY819" fmla="*/ 1193578 h 1800225"/>
                <a:gd name="connsiteX820" fmla="*/ 289750 w 1638300"/>
                <a:gd name="connsiteY820" fmla="*/ 1178052 h 1800225"/>
                <a:gd name="connsiteX821" fmla="*/ 293941 w 1638300"/>
                <a:gd name="connsiteY821" fmla="*/ 1175766 h 1800225"/>
                <a:gd name="connsiteX822" fmla="*/ 292513 w 1638300"/>
                <a:gd name="connsiteY822" fmla="*/ 1169384 h 1800225"/>
                <a:gd name="connsiteX823" fmla="*/ 303752 w 1638300"/>
                <a:gd name="connsiteY823" fmla="*/ 1154239 h 1800225"/>
                <a:gd name="connsiteX824" fmla="*/ 301466 w 1638300"/>
                <a:gd name="connsiteY824" fmla="*/ 1146906 h 1800225"/>
                <a:gd name="connsiteX825" fmla="*/ 294322 w 1638300"/>
                <a:gd name="connsiteY825" fmla="*/ 1135666 h 1800225"/>
                <a:gd name="connsiteX826" fmla="*/ 273939 w 1638300"/>
                <a:gd name="connsiteY826" fmla="*/ 1114140 h 1800225"/>
                <a:gd name="connsiteX827" fmla="*/ 270510 w 1638300"/>
                <a:gd name="connsiteY827" fmla="*/ 1118045 h 1800225"/>
                <a:gd name="connsiteX828" fmla="*/ 253555 w 1638300"/>
                <a:gd name="connsiteY828" fmla="*/ 1122712 h 1800225"/>
                <a:gd name="connsiteX829" fmla="*/ 246697 w 1638300"/>
                <a:gd name="connsiteY829" fmla="*/ 1109949 h 1800225"/>
                <a:gd name="connsiteX830" fmla="*/ 244030 w 1638300"/>
                <a:gd name="connsiteY830" fmla="*/ 1108615 h 1800225"/>
                <a:gd name="connsiteX831" fmla="*/ 238887 w 1638300"/>
                <a:gd name="connsiteY831" fmla="*/ 1111092 h 1800225"/>
                <a:gd name="connsiteX832" fmla="*/ 230791 w 1638300"/>
                <a:gd name="connsiteY832" fmla="*/ 1122998 h 1800225"/>
                <a:gd name="connsiteX833" fmla="*/ 234982 w 1638300"/>
                <a:gd name="connsiteY833" fmla="*/ 1130332 h 1800225"/>
                <a:gd name="connsiteX834" fmla="*/ 230505 w 1638300"/>
                <a:gd name="connsiteY834" fmla="*/ 1130713 h 1800225"/>
                <a:gd name="connsiteX835" fmla="*/ 224409 w 1638300"/>
                <a:gd name="connsiteY835" fmla="*/ 1126998 h 1800225"/>
                <a:gd name="connsiteX836" fmla="*/ 222313 w 1638300"/>
                <a:gd name="connsiteY836" fmla="*/ 1132618 h 1800225"/>
                <a:gd name="connsiteX837" fmla="*/ 224790 w 1638300"/>
                <a:gd name="connsiteY837" fmla="*/ 1139667 h 1800225"/>
                <a:gd name="connsiteX838" fmla="*/ 216694 w 1638300"/>
                <a:gd name="connsiteY838" fmla="*/ 1151573 h 1800225"/>
                <a:gd name="connsiteX839" fmla="*/ 217646 w 1638300"/>
                <a:gd name="connsiteY839" fmla="*/ 1156716 h 1800225"/>
                <a:gd name="connsiteX840" fmla="*/ 202120 w 1638300"/>
                <a:gd name="connsiteY840" fmla="*/ 1159383 h 1800225"/>
                <a:gd name="connsiteX841" fmla="*/ 202692 w 1638300"/>
                <a:gd name="connsiteY841" fmla="*/ 1164146 h 1800225"/>
                <a:gd name="connsiteX842" fmla="*/ 197929 w 1638300"/>
                <a:gd name="connsiteY842" fmla="*/ 1164431 h 1800225"/>
                <a:gd name="connsiteX843" fmla="*/ 195358 w 1638300"/>
                <a:gd name="connsiteY843" fmla="*/ 1177480 h 1800225"/>
                <a:gd name="connsiteX844" fmla="*/ 192405 w 1638300"/>
                <a:gd name="connsiteY844" fmla="*/ 1178243 h 1800225"/>
                <a:gd name="connsiteX845" fmla="*/ 190690 w 1638300"/>
                <a:gd name="connsiteY845" fmla="*/ 1173289 h 1800225"/>
                <a:gd name="connsiteX846" fmla="*/ 190976 w 1638300"/>
                <a:gd name="connsiteY846" fmla="*/ 1160812 h 1800225"/>
                <a:gd name="connsiteX847" fmla="*/ 186595 w 1638300"/>
                <a:gd name="connsiteY847" fmla="*/ 1160622 h 1800225"/>
                <a:gd name="connsiteX848" fmla="*/ 186023 w 1638300"/>
                <a:gd name="connsiteY848" fmla="*/ 1135380 h 1800225"/>
                <a:gd name="connsiteX849" fmla="*/ 170593 w 1638300"/>
                <a:gd name="connsiteY849" fmla="*/ 1146143 h 1800225"/>
                <a:gd name="connsiteX850" fmla="*/ 171736 w 1638300"/>
                <a:gd name="connsiteY850" fmla="*/ 1150620 h 1800225"/>
                <a:gd name="connsiteX851" fmla="*/ 166783 w 1638300"/>
                <a:gd name="connsiteY851" fmla="*/ 1155764 h 1800225"/>
                <a:gd name="connsiteX852" fmla="*/ 168116 w 1638300"/>
                <a:gd name="connsiteY852" fmla="*/ 1159383 h 1800225"/>
                <a:gd name="connsiteX853" fmla="*/ 161163 w 1638300"/>
                <a:gd name="connsiteY853" fmla="*/ 1164907 h 1800225"/>
                <a:gd name="connsiteX854" fmla="*/ 159258 w 1638300"/>
                <a:gd name="connsiteY854" fmla="*/ 1160716 h 1800225"/>
                <a:gd name="connsiteX855" fmla="*/ 155353 w 1638300"/>
                <a:gd name="connsiteY855" fmla="*/ 1162431 h 1800225"/>
                <a:gd name="connsiteX856" fmla="*/ 157067 w 1638300"/>
                <a:gd name="connsiteY856" fmla="*/ 1160526 h 1800225"/>
                <a:gd name="connsiteX857" fmla="*/ 154591 w 1638300"/>
                <a:gd name="connsiteY857" fmla="*/ 1153478 h 1800225"/>
                <a:gd name="connsiteX858" fmla="*/ 150114 w 1638300"/>
                <a:gd name="connsiteY858" fmla="*/ 1155859 h 1800225"/>
                <a:gd name="connsiteX859" fmla="*/ 148018 w 1638300"/>
                <a:gd name="connsiteY859" fmla="*/ 1145381 h 1800225"/>
                <a:gd name="connsiteX860" fmla="*/ 141827 w 1638300"/>
                <a:gd name="connsiteY860" fmla="*/ 1151287 h 1800225"/>
                <a:gd name="connsiteX861" fmla="*/ 132969 w 1638300"/>
                <a:gd name="connsiteY861" fmla="*/ 1153287 h 1800225"/>
                <a:gd name="connsiteX862" fmla="*/ 133255 w 1638300"/>
                <a:gd name="connsiteY862" fmla="*/ 1157764 h 1800225"/>
                <a:gd name="connsiteX863" fmla="*/ 128587 w 1638300"/>
                <a:gd name="connsiteY863" fmla="*/ 1160431 h 1800225"/>
                <a:gd name="connsiteX864" fmla="*/ 128111 w 1638300"/>
                <a:gd name="connsiteY864" fmla="*/ 1154145 h 1800225"/>
                <a:gd name="connsiteX865" fmla="*/ 125635 w 1638300"/>
                <a:gd name="connsiteY865" fmla="*/ 1154145 h 1800225"/>
                <a:gd name="connsiteX866" fmla="*/ 125825 w 1638300"/>
                <a:gd name="connsiteY866" fmla="*/ 1142619 h 1800225"/>
                <a:gd name="connsiteX867" fmla="*/ 119443 w 1638300"/>
                <a:gd name="connsiteY867" fmla="*/ 1132237 h 1800225"/>
                <a:gd name="connsiteX868" fmla="*/ 121348 w 1638300"/>
                <a:gd name="connsiteY868" fmla="*/ 1129094 h 1800225"/>
                <a:gd name="connsiteX869" fmla="*/ 112204 w 1638300"/>
                <a:gd name="connsiteY869" fmla="*/ 1122522 h 1800225"/>
                <a:gd name="connsiteX870" fmla="*/ 124968 w 1638300"/>
                <a:gd name="connsiteY870" fmla="*/ 1120997 h 1800225"/>
                <a:gd name="connsiteX871" fmla="*/ 126682 w 1638300"/>
                <a:gd name="connsiteY871" fmla="*/ 1125760 h 1800225"/>
                <a:gd name="connsiteX872" fmla="*/ 129730 w 1638300"/>
                <a:gd name="connsiteY872" fmla="*/ 1125950 h 1800225"/>
                <a:gd name="connsiteX873" fmla="*/ 122396 w 1638300"/>
                <a:gd name="connsiteY873" fmla="*/ 1130046 h 1800225"/>
                <a:gd name="connsiteX874" fmla="*/ 130302 w 1638300"/>
                <a:gd name="connsiteY874" fmla="*/ 1126331 h 1800225"/>
                <a:gd name="connsiteX875" fmla="*/ 129254 w 1638300"/>
                <a:gd name="connsiteY875" fmla="*/ 1117092 h 1800225"/>
                <a:gd name="connsiteX876" fmla="*/ 139732 w 1638300"/>
                <a:gd name="connsiteY876" fmla="*/ 1111568 h 1800225"/>
                <a:gd name="connsiteX877" fmla="*/ 136398 w 1638300"/>
                <a:gd name="connsiteY877" fmla="*/ 1112234 h 1800225"/>
                <a:gd name="connsiteX878" fmla="*/ 133731 w 1638300"/>
                <a:gd name="connsiteY878" fmla="*/ 1107186 h 1800225"/>
                <a:gd name="connsiteX879" fmla="*/ 138303 w 1638300"/>
                <a:gd name="connsiteY879" fmla="*/ 1103662 h 1800225"/>
                <a:gd name="connsiteX880" fmla="*/ 134302 w 1638300"/>
                <a:gd name="connsiteY880" fmla="*/ 1094994 h 1800225"/>
                <a:gd name="connsiteX881" fmla="*/ 123920 w 1638300"/>
                <a:gd name="connsiteY881" fmla="*/ 1097471 h 1800225"/>
                <a:gd name="connsiteX882" fmla="*/ 116110 w 1638300"/>
                <a:gd name="connsiteY882" fmla="*/ 1074801 h 1800225"/>
                <a:gd name="connsiteX883" fmla="*/ 125825 w 1638300"/>
                <a:gd name="connsiteY883" fmla="*/ 1071944 h 1800225"/>
                <a:gd name="connsiteX884" fmla="*/ 125063 w 1638300"/>
                <a:gd name="connsiteY884" fmla="*/ 1070420 h 1800225"/>
                <a:gd name="connsiteX885" fmla="*/ 115443 w 1638300"/>
                <a:gd name="connsiteY885" fmla="*/ 1073182 h 1800225"/>
                <a:gd name="connsiteX886" fmla="*/ 114205 w 1638300"/>
                <a:gd name="connsiteY886" fmla="*/ 1069943 h 1800225"/>
                <a:gd name="connsiteX887" fmla="*/ 101155 w 1638300"/>
                <a:gd name="connsiteY887" fmla="*/ 1074325 h 1800225"/>
                <a:gd name="connsiteX888" fmla="*/ 96488 w 1638300"/>
                <a:gd name="connsiteY888" fmla="*/ 1079849 h 1800225"/>
                <a:gd name="connsiteX889" fmla="*/ 85249 w 1638300"/>
                <a:gd name="connsiteY889" fmla="*/ 1078325 h 1800225"/>
                <a:gd name="connsiteX890" fmla="*/ 75628 w 1638300"/>
                <a:gd name="connsiteY890" fmla="*/ 1082421 h 1800225"/>
                <a:gd name="connsiteX891" fmla="*/ 74676 w 1638300"/>
                <a:gd name="connsiteY891" fmla="*/ 1078230 h 1800225"/>
                <a:gd name="connsiteX892" fmla="*/ 71247 w 1638300"/>
                <a:gd name="connsiteY892" fmla="*/ 1078611 h 1800225"/>
                <a:gd name="connsiteX893" fmla="*/ 64579 w 1638300"/>
                <a:gd name="connsiteY893" fmla="*/ 1066038 h 1800225"/>
                <a:gd name="connsiteX894" fmla="*/ 57626 w 1638300"/>
                <a:gd name="connsiteY894" fmla="*/ 1060704 h 1800225"/>
                <a:gd name="connsiteX895" fmla="*/ 56388 w 1638300"/>
                <a:gd name="connsiteY895" fmla="*/ 1065466 h 1800225"/>
                <a:gd name="connsiteX896" fmla="*/ 53626 w 1638300"/>
                <a:gd name="connsiteY896" fmla="*/ 1061752 h 1800225"/>
                <a:gd name="connsiteX897" fmla="*/ 48387 w 1638300"/>
                <a:gd name="connsiteY897" fmla="*/ 1067276 h 1800225"/>
                <a:gd name="connsiteX898" fmla="*/ 42958 w 1638300"/>
                <a:gd name="connsiteY898" fmla="*/ 1052799 h 1800225"/>
                <a:gd name="connsiteX899" fmla="*/ 36195 w 1638300"/>
                <a:gd name="connsiteY899" fmla="*/ 1048417 h 1800225"/>
                <a:gd name="connsiteX900" fmla="*/ 38481 w 1638300"/>
                <a:gd name="connsiteY900" fmla="*/ 1043654 h 1800225"/>
                <a:gd name="connsiteX901" fmla="*/ 32671 w 1638300"/>
                <a:gd name="connsiteY901" fmla="*/ 1038035 h 1800225"/>
                <a:gd name="connsiteX902" fmla="*/ 36576 w 1638300"/>
                <a:gd name="connsiteY902" fmla="*/ 1017080 h 1800225"/>
                <a:gd name="connsiteX903" fmla="*/ 29527 w 1638300"/>
                <a:gd name="connsiteY903" fmla="*/ 1017080 h 1800225"/>
                <a:gd name="connsiteX904" fmla="*/ 21622 w 1638300"/>
                <a:gd name="connsiteY904" fmla="*/ 998125 h 1800225"/>
                <a:gd name="connsiteX905" fmla="*/ 16288 w 1638300"/>
                <a:gd name="connsiteY905" fmla="*/ 995553 h 1800225"/>
                <a:gd name="connsiteX906" fmla="*/ 18383 w 1638300"/>
                <a:gd name="connsiteY906" fmla="*/ 987171 h 1800225"/>
                <a:gd name="connsiteX907" fmla="*/ 23717 w 1638300"/>
                <a:gd name="connsiteY907" fmla="*/ 980027 h 1800225"/>
                <a:gd name="connsiteX908" fmla="*/ 17716 w 1638300"/>
                <a:gd name="connsiteY908" fmla="*/ 956977 h 1800225"/>
                <a:gd name="connsiteX909" fmla="*/ 13811 w 1638300"/>
                <a:gd name="connsiteY909" fmla="*/ 958405 h 1800225"/>
                <a:gd name="connsiteX910" fmla="*/ 9525 w 1638300"/>
                <a:gd name="connsiteY910" fmla="*/ 955263 h 1800225"/>
                <a:gd name="connsiteX911" fmla="*/ 1130236 w 1638300"/>
                <a:gd name="connsiteY911" fmla="*/ 233362 h 1800225"/>
                <a:gd name="connsiteX912" fmla="*/ 1134046 w 1638300"/>
                <a:gd name="connsiteY912" fmla="*/ 239459 h 1800225"/>
                <a:gd name="connsiteX913" fmla="*/ 1141000 w 1638300"/>
                <a:gd name="connsiteY913" fmla="*/ 237173 h 1800225"/>
                <a:gd name="connsiteX914" fmla="*/ 1144238 w 1638300"/>
                <a:gd name="connsiteY914" fmla="*/ 243174 h 1800225"/>
                <a:gd name="connsiteX915" fmla="*/ 1145381 w 1638300"/>
                <a:gd name="connsiteY915" fmla="*/ 241459 h 1800225"/>
                <a:gd name="connsiteX916" fmla="*/ 1149382 w 1638300"/>
                <a:gd name="connsiteY916" fmla="*/ 245269 h 1800225"/>
                <a:gd name="connsiteX917" fmla="*/ 1145762 w 1638300"/>
                <a:gd name="connsiteY917" fmla="*/ 239363 h 1800225"/>
                <a:gd name="connsiteX918" fmla="*/ 1135951 w 1638300"/>
                <a:gd name="connsiteY918" fmla="*/ 231934 h 1800225"/>
                <a:gd name="connsiteX919" fmla="*/ 1130236 w 1638300"/>
                <a:gd name="connsiteY919" fmla="*/ 23336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</a:cxnLst>
              <a:rect l="l" t="t" r="r" b="b"/>
              <a:pathLst>
                <a:path w="1638300" h="1800225">
                  <a:moveTo>
                    <a:pt x="1304639" y="213551"/>
                  </a:moveTo>
                  <a:lnTo>
                    <a:pt x="1310926" y="203073"/>
                  </a:lnTo>
                  <a:lnTo>
                    <a:pt x="1319403" y="204026"/>
                  </a:lnTo>
                  <a:lnTo>
                    <a:pt x="1317879" y="217170"/>
                  </a:lnTo>
                  <a:lnTo>
                    <a:pt x="1310830" y="212979"/>
                  </a:lnTo>
                  <a:lnTo>
                    <a:pt x="1310450" y="215932"/>
                  </a:lnTo>
                  <a:lnTo>
                    <a:pt x="1307497" y="216218"/>
                  </a:lnTo>
                  <a:lnTo>
                    <a:pt x="1304639" y="213551"/>
                  </a:lnTo>
                  <a:close/>
                  <a:moveTo>
                    <a:pt x="9525" y="955263"/>
                  </a:moveTo>
                  <a:lnTo>
                    <a:pt x="18859" y="949262"/>
                  </a:lnTo>
                  <a:lnTo>
                    <a:pt x="28861" y="958215"/>
                  </a:lnTo>
                  <a:lnTo>
                    <a:pt x="38290" y="962692"/>
                  </a:lnTo>
                  <a:lnTo>
                    <a:pt x="38195" y="937451"/>
                  </a:lnTo>
                  <a:lnTo>
                    <a:pt x="49530" y="928878"/>
                  </a:lnTo>
                  <a:lnTo>
                    <a:pt x="67818" y="926021"/>
                  </a:lnTo>
                  <a:lnTo>
                    <a:pt x="68580" y="903827"/>
                  </a:lnTo>
                  <a:lnTo>
                    <a:pt x="80867" y="898970"/>
                  </a:lnTo>
                  <a:lnTo>
                    <a:pt x="97536" y="884111"/>
                  </a:lnTo>
                  <a:lnTo>
                    <a:pt x="94107" y="882968"/>
                  </a:lnTo>
                  <a:lnTo>
                    <a:pt x="101346" y="871442"/>
                  </a:lnTo>
                  <a:lnTo>
                    <a:pt x="93345" y="863346"/>
                  </a:lnTo>
                  <a:lnTo>
                    <a:pt x="92488" y="856393"/>
                  </a:lnTo>
                  <a:lnTo>
                    <a:pt x="94583" y="851154"/>
                  </a:lnTo>
                  <a:lnTo>
                    <a:pt x="93059" y="846297"/>
                  </a:lnTo>
                  <a:lnTo>
                    <a:pt x="95726" y="845344"/>
                  </a:lnTo>
                  <a:lnTo>
                    <a:pt x="94869" y="842106"/>
                  </a:lnTo>
                  <a:lnTo>
                    <a:pt x="98203" y="840963"/>
                  </a:lnTo>
                  <a:lnTo>
                    <a:pt x="99060" y="836200"/>
                  </a:lnTo>
                  <a:lnTo>
                    <a:pt x="81058" y="840105"/>
                  </a:lnTo>
                  <a:lnTo>
                    <a:pt x="85439" y="826104"/>
                  </a:lnTo>
                  <a:lnTo>
                    <a:pt x="79629" y="823913"/>
                  </a:lnTo>
                  <a:lnTo>
                    <a:pt x="79629" y="815245"/>
                  </a:lnTo>
                  <a:lnTo>
                    <a:pt x="84487" y="814483"/>
                  </a:lnTo>
                  <a:lnTo>
                    <a:pt x="97250" y="797147"/>
                  </a:lnTo>
                  <a:lnTo>
                    <a:pt x="105251" y="762571"/>
                  </a:lnTo>
                  <a:lnTo>
                    <a:pt x="111157" y="753904"/>
                  </a:lnTo>
                  <a:lnTo>
                    <a:pt x="110966" y="748855"/>
                  </a:lnTo>
                  <a:lnTo>
                    <a:pt x="114205" y="749618"/>
                  </a:lnTo>
                  <a:lnTo>
                    <a:pt x="124015" y="742760"/>
                  </a:lnTo>
                  <a:lnTo>
                    <a:pt x="132112" y="749522"/>
                  </a:lnTo>
                  <a:lnTo>
                    <a:pt x="148018" y="749237"/>
                  </a:lnTo>
                  <a:lnTo>
                    <a:pt x="148971" y="740473"/>
                  </a:lnTo>
                  <a:lnTo>
                    <a:pt x="153638" y="732568"/>
                  </a:lnTo>
                  <a:lnTo>
                    <a:pt x="165830" y="725710"/>
                  </a:lnTo>
                  <a:lnTo>
                    <a:pt x="176498" y="734568"/>
                  </a:lnTo>
                  <a:lnTo>
                    <a:pt x="171640" y="745331"/>
                  </a:lnTo>
                  <a:lnTo>
                    <a:pt x="172593" y="754571"/>
                  </a:lnTo>
                  <a:lnTo>
                    <a:pt x="168021" y="765810"/>
                  </a:lnTo>
                  <a:lnTo>
                    <a:pt x="179927" y="778097"/>
                  </a:lnTo>
                  <a:lnTo>
                    <a:pt x="208883" y="788670"/>
                  </a:lnTo>
                  <a:lnTo>
                    <a:pt x="222218" y="802005"/>
                  </a:lnTo>
                  <a:lnTo>
                    <a:pt x="236410" y="806577"/>
                  </a:lnTo>
                  <a:lnTo>
                    <a:pt x="258318" y="802863"/>
                  </a:lnTo>
                  <a:lnTo>
                    <a:pt x="289084" y="801529"/>
                  </a:lnTo>
                  <a:lnTo>
                    <a:pt x="289369" y="803243"/>
                  </a:lnTo>
                  <a:lnTo>
                    <a:pt x="300418" y="796290"/>
                  </a:lnTo>
                  <a:lnTo>
                    <a:pt x="313087" y="795052"/>
                  </a:lnTo>
                  <a:lnTo>
                    <a:pt x="314134" y="790194"/>
                  </a:lnTo>
                  <a:lnTo>
                    <a:pt x="327946" y="785241"/>
                  </a:lnTo>
                  <a:lnTo>
                    <a:pt x="331279" y="792289"/>
                  </a:lnTo>
                  <a:lnTo>
                    <a:pt x="334327" y="791528"/>
                  </a:lnTo>
                  <a:lnTo>
                    <a:pt x="341662" y="795528"/>
                  </a:lnTo>
                  <a:lnTo>
                    <a:pt x="349472" y="803243"/>
                  </a:lnTo>
                  <a:lnTo>
                    <a:pt x="356235" y="795433"/>
                  </a:lnTo>
                  <a:lnTo>
                    <a:pt x="354521" y="793147"/>
                  </a:lnTo>
                  <a:lnTo>
                    <a:pt x="357378" y="790099"/>
                  </a:lnTo>
                  <a:lnTo>
                    <a:pt x="374142" y="781145"/>
                  </a:lnTo>
                  <a:lnTo>
                    <a:pt x="372523" y="776192"/>
                  </a:lnTo>
                  <a:lnTo>
                    <a:pt x="376523" y="774764"/>
                  </a:lnTo>
                  <a:lnTo>
                    <a:pt x="380238" y="764191"/>
                  </a:lnTo>
                  <a:lnTo>
                    <a:pt x="374904" y="762286"/>
                  </a:lnTo>
                  <a:lnTo>
                    <a:pt x="375761" y="756381"/>
                  </a:lnTo>
                  <a:lnTo>
                    <a:pt x="370427" y="756476"/>
                  </a:lnTo>
                  <a:lnTo>
                    <a:pt x="369951" y="759619"/>
                  </a:lnTo>
                  <a:lnTo>
                    <a:pt x="362426" y="752951"/>
                  </a:lnTo>
                  <a:lnTo>
                    <a:pt x="370332" y="736759"/>
                  </a:lnTo>
                  <a:lnTo>
                    <a:pt x="357283" y="732663"/>
                  </a:lnTo>
                  <a:lnTo>
                    <a:pt x="359473" y="727139"/>
                  </a:lnTo>
                  <a:lnTo>
                    <a:pt x="348710" y="720376"/>
                  </a:lnTo>
                  <a:lnTo>
                    <a:pt x="339090" y="709232"/>
                  </a:lnTo>
                  <a:lnTo>
                    <a:pt x="347567" y="706850"/>
                  </a:lnTo>
                  <a:lnTo>
                    <a:pt x="344138" y="699897"/>
                  </a:lnTo>
                  <a:lnTo>
                    <a:pt x="345472" y="698088"/>
                  </a:lnTo>
                  <a:lnTo>
                    <a:pt x="341185" y="697802"/>
                  </a:lnTo>
                  <a:lnTo>
                    <a:pt x="346996" y="690563"/>
                  </a:lnTo>
                  <a:lnTo>
                    <a:pt x="343948" y="691134"/>
                  </a:lnTo>
                  <a:lnTo>
                    <a:pt x="343471" y="685705"/>
                  </a:lnTo>
                  <a:lnTo>
                    <a:pt x="340614" y="685229"/>
                  </a:lnTo>
                  <a:lnTo>
                    <a:pt x="340423" y="680466"/>
                  </a:lnTo>
                  <a:lnTo>
                    <a:pt x="336804" y="679228"/>
                  </a:lnTo>
                  <a:lnTo>
                    <a:pt x="331470" y="666465"/>
                  </a:lnTo>
                  <a:lnTo>
                    <a:pt x="332613" y="659797"/>
                  </a:lnTo>
                  <a:lnTo>
                    <a:pt x="339185" y="653987"/>
                  </a:lnTo>
                  <a:lnTo>
                    <a:pt x="333470" y="651129"/>
                  </a:lnTo>
                  <a:lnTo>
                    <a:pt x="342138" y="640747"/>
                  </a:lnTo>
                  <a:lnTo>
                    <a:pt x="333661" y="633413"/>
                  </a:lnTo>
                  <a:lnTo>
                    <a:pt x="329660" y="635889"/>
                  </a:lnTo>
                  <a:lnTo>
                    <a:pt x="324231" y="624745"/>
                  </a:lnTo>
                  <a:lnTo>
                    <a:pt x="321754" y="625412"/>
                  </a:lnTo>
                  <a:lnTo>
                    <a:pt x="319468" y="619696"/>
                  </a:lnTo>
                  <a:lnTo>
                    <a:pt x="309562" y="610267"/>
                  </a:lnTo>
                  <a:lnTo>
                    <a:pt x="302514" y="589693"/>
                  </a:lnTo>
                  <a:lnTo>
                    <a:pt x="291751" y="572834"/>
                  </a:lnTo>
                  <a:lnTo>
                    <a:pt x="281559" y="538449"/>
                  </a:lnTo>
                  <a:lnTo>
                    <a:pt x="286607" y="536163"/>
                  </a:lnTo>
                  <a:lnTo>
                    <a:pt x="295942" y="538734"/>
                  </a:lnTo>
                  <a:lnTo>
                    <a:pt x="313182" y="527495"/>
                  </a:lnTo>
                  <a:lnTo>
                    <a:pt x="317373" y="522541"/>
                  </a:lnTo>
                  <a:lnTo>
                    <a:pt x="320040" y="510445"/>
                  </a:lnTo>
                  <a:lnTo>
                    <a:pt x="329565" y="505396"/>
                  </a:lnTo>
                  <a:lnTo>
                    <a:pt x="330803" y="493014"/>
                  </a:lnTo>
                  <a:lnTo>
                    <a:pt x="335756" y="488538"/>
                  </a:lnTo>
                  <a:lnTo>
                    <a:pt x="328898" y="476345"/>
                  </a:lnTo>
                  <a:lnTo>
                    <a:pt x="331089" y="471583"/>
                  </a:lnTo>
                  <a:lnTo>
                    <a:pt x="327946" y="464534"/>
                  </a:lnTo>
                  <a:lnTo>
                    <a:pt x="348329" y="466440"/>
                  </a:lnTo>
                  <a:lnTo>
                    <a:pt x="362998" y="459772"/>
                  </a:lnTo>
                  <a:lnTo>
                    <a:pt x="361474" y="454057"/>
                  </a:lnTo>
                  <a:lnTo>
                    <a:pt x="353758" y="451485"/>
                  </a:lnTo>
                  <a:lnTo>
                    <a:pt x="348425" y="433387"/>
                  </a:lnTo>
                  <a:lnTo>
                    <a:pt x="350139" y="423672"/>
                  </a:lnTo>
                  <a:lnTo>
                    <a:pt x="361283" y="417005"/>
                  </a:lnTo>
                  <a:lnTo>
                    <a:pt x="364807" y="407194"/>
                  </a:lnTo>
                  <a:lnTo>
                    <a:pt x="363855" y="398145"/>
                  </a:lnTo>
                  <a:lnTo>
                    <a:pt x="357854" y="392811"/>
                  </a:lnTo>
                  <a:lnTo>
                    <a:pt x="359283" y="386429"/>
                  </a:lnTo>
                  <a:lnTo>
                    <a:pt x="355092" y="385762"/>
                  </a:lnTo>
                  <a:lnTo>
                    <a:pt x="356902" y="364522"/>
                  </a:lnTo>
                  <a:lnTo>
                    <a:pt x="325279" y="359664"/>
                  </a:lnTo>
                  <a:lnTo>
                    <a:pt x="324326" y="367189"/>
                  </a:lnTo>
                  <a:lnTo>
                    <a:pt x="334423" y="368808"/>
                  </a:lnTo>
                  <a:lnTo>
                    <a:pt x="330708" y="373856"/>
                  </a:lnTo>
                  <a:lnTo>
                    <a:pt x="322231" y="378047"/>
                  </a:lnTo>
                  <a:lnTo>
                    <a:pt x="316611" y="374428"/>
                  </a:lnTo>
                  <a:lnTo>
                    <a:pt x="321088" y="349377"/>
                  </a:lnTo>
                  <a:lnTo>
                    <a:pt x="318135" y="347662"/>
                  </a:lnTo>
                  <a:lnTo>
                    <a:pt x="318802" y="342138"/>
                  </a:lnTo>
                  <a:lnTo>
                    <a:pt x="314801" y="336709"/>
                  </a:lnTo>
                  <a:lnTo>
                    <a:pt x="301466" y="329184"/>
                  </a:lnTo>
                  <a:lnTo>
                    <a:pt x="294227" y="336137"/>
                  </a:lnTo>
                  <a:lnTo>
                    <a:pt x="288512" y="332042"/>
                  </a:lnTo>
                  <a:lnTo>
                    <a:pt x="286988" y="334423"/>
                  </a:lnTo>
                  <a:lnTo>
                    <a:pt x="279463" y="331184"/>
                  </a:lnTo>
                  <a:lnTo>
                    <a:pt x="271653" y="339185"/>
                  </a:lnTo>
                  <a:lnTo>
                    <a:pt x="264033" y="332137"/>
                  </a:lnTo>
                  <a:lnTo>
                    <a:pt x="255365" y="335566"/>
                  </a:lnTo>
                  <a:lnTo>
                    <a:pt x="251269" y="328899"/>
                  </a:lnTo>
                  <a:lnTo>
                    <a:pt x="257937" y="319564"/>
                  </a:lnTo>
                  <a:lnTo>
                    <a:pt x="240411" y="312896"/>
                  </a:lnTo>
                  <a:lnTo>
                    <a:pt x="236696" y="308801"/>
                  </a:lnTo>
                  <a:lnTo>
                    <a:pt x="226123" y="312230"/>
                  </a:lnTo>
                  <a:lnTo>
                    <a:pt x="206692" y="311658"/>
                  </a:lnTo>
                  <a:lnTo>
                    <a:pt x="208597" y="294989"/>
                  </a:lnTo>
                  <a:lnTo>
                    <a:pt x="237839" y="268796"/>
                  </a:lnTo>
                  <a:lnTo>
                    <a:pt x="270129" y="245078"/>
                  </a:lnTo>
                  <a:lnTo>
                    <a:pt x="267938" y="239554"/>
                  </a:lnTo>
                  <a:lnTo>
                    <a:pt x="270605" y="233649"/>
                  </a:lnTo>
                  <a:lnTo>
                    <a:pt x="265938" y="230029"/>
                  </a:lnTo>
                  <a:lnTo>
                    <a:pt x="273939" y="224314"/>
                  </a:lnTo>
                  <a:lnTo>
                    <a:pt x="267462" y="215551"/>
                  </a:lnTo>
                  <a:lnTo>
                    <a:pt x="264985" y="202502"/>
                  </a:lnTo>
                  <a:lnTo>
                    <a:pt x="279082" y="193072"/>
                  </a:lnTo>
                  <a:lnTo>
                    <a:pt x="289179" y="195929"/>
                  </a:lnTo>
                  <a:lnTo>
                    <a:pt x="298609" y="206693"/>
                  </a:lnTo>
                  <a:lnTo>
                    <a:pt x="305276" y="206502"/>
                  </a:lnTo>
                  <a:lnTo>
                    <a:pt x="305276" y="209836"/>
                  </a:lnTo>
                  <a:lnTo>
                    <a:pt x="314611" y="210217"/>
                  </a:lnTo>
                  <a:lnTo>
                    <a:pt x="314611" y="237839"/>
                  </a:lnTo>
                  <a:lnTo>
                    <a:pt x="326612" y="237077"/>
                  </a:lnTo>
                  <a:lnTo>
                    <a:pt x="333470" y="198311"/>
                  </a:lnTo>
                  <a:lnTo>
                    <a:pt x="339090" y="195072"/>
                  </a:lnTo>
                  <a:lnTo>
                    <a:pt x="349186" y="180880"/>
                  </a:lnTo>
                  <a:lnTo>
                    <a:pt x="350139" y="168593"/>
                  </a:lnTo>
                  <a:lnTo>
                    <a:pt x="359473" y="154115"/>
                  </a:lnTo>
                  <a:lnTo>
                    <a:pt x="369475" y="153257"/>
                  </a:lnTo>
                  <a:lnTo>
                    <a:pt x="368427" y="155162"/>
                  </a:lnTo>
                  <a:lnTo>
                    <a:pt x="399478" y="151543"/>
                  </a:lnTo>
                  <a:lnTo>
                    <a:pt x="409670" y="143542"/>
                  </a:lnTo>
                  <a:lnTo>
                    <a:pt x="425291" y="143923"/>
                  </a:lnTo>
                  <a:lnTo>
                    <a:pt x="431006" y="148685"/>
                  </a:lnTo>
                  <a:lnTo>
                    <a:pt x="435673" y="158591"/>
                  </a:lnTo>
                  <a:lnTo>
                    <a:pt x="433864" y="171260"/>
                  </a:lnTo>
                  <a:lnTo>
                    <a:pt x="447199" y="166021"/>
                  </a:lnTo>
                  <a:lnTo>
                    <a:pt x="449199" y="173260"/>
                  </a:lnTo>
                  <a:lnTo>
                    <a:pt x="465010" y="169641"/>
                  </a:lnTo>
                  <a:lnTo>
                    <a:pt x="489394" y="173641"/>
                  </a:lnTo>
                  <a:lnTo>
                    <a:pt x="527590" y="191072"/>
                  </a:lnTo>
                  <a:lnTo>
                    <a:pt x="537496" y="205169"/>
                  </a:lnTo>
                  <a:lnTo>
                    <a:pt x="559594" y="210884"/>
                  </a:lnTo>
                  <a:lnTo>
                    <a:pt x="560356" y="213551"/>
                  </a:lnTo>
                  <a:lnTo>
                    <a:pt x="552640" y="226124"/>
                  </a:lnTo>
                  <a:lnTo>
                    <a:pt x="551783" y="243269"/>
                  </a:lnTo>
                  <a:lnTo>
                    <a:pt x="566928" y="247460"/>
                  </a:lnTo>
                  <a:lnTo>
                    <a:pt x="570547" y="255461"/>
                  </a:lnTo>
                  <a:lnTo>
                    <a:pt x="576358" y="247269"/>
                  </a:lnTo>
                  <a:lnTo>
                    <a:pt x="589026" y="239744"/>
                  </a:lnTo>
                  <a:lnTo>
                    <a:pt x="606742" y="245269"/>
                  </a:lnTo>
                  <a:lnTo>
                    <a:pt x="614839" y="231553"/>
                  </a:lnTo>
                  <a:lnTo>
                    <a:pt x="625030" y="222504"/>
                  </a:lnTo>
                  <a:lnTo>
                    <a:pt x="640556" y="223552"/>
                  </a:lnTo>
                  <a:lnTo>
                    <a:pt x="659511" y="217646"/>
                  </a:lnTo>
                  <a:lnTo>
                    <a:pt x="673132" y="208502"/>
                  </a:lnTo>
                  <a:lnTo>
                    <a:pt x="661416" y="209741"/>
                  </a:lnTo>
                  <a:lnTo>
                    <a:pt x="653510" y="193167"/>
                  </a:lnTo>
                  <a:lnTo>
                    <a:pt x="655415" y="174403"/>
                  </a:lnTo>
                  <a:lnTo>
                    <a:pt x="665417" y="158210"/>
                  </a:lnTo>
                  <a:lnTo>
                    <a:pt x="669322" y="156972"/>
                  </a:lnTo>
                  <a:lnTo>
                    <a:pt x="674751" y="166402"/>
                  </a:lnTo>
                  <a:lnTo>
                    <a:pt x="679609" y="167831"/>
                  </a:lnTo>
                  <a:lnTo>
                    <a:pt x="674275" y="181261"/>
                  </a:lnTo>
                  <a:lnTo>
                    <a:pt x="672560" y="195739"/>
                  </a:lnTo>
                  <a:lnTo>
                    <a:pt x="678085" y="197263"/>
                  </a:lnTo>
                  <a:lnTo>
                    <a:pt x="680371" y="187547"/>
                  </a:lnTo>
                  <a:lnTo>
                    <a:pt x="686371" y="189071"/>
                  </a:lnTo>
                  <a:lnTo>
                    <a:pt x="700945" y="185452"/>
                  </a:lnTo>
                  <a:lnTo>
                    <a:pt x="707422" y="186595"/>
                  </a:lnTo>
                  <a:lnTo>
                    <a:pt x="708279" y="169831"/>
                  </a:lnTo>
                  <a:lnTo>
                    <a:pt x="714470" y="163449"/>
                  </a:lnTo>
                  <a:lnTo>
                    <a:pt x="723709" y="167640"/>
                  </a:lnTo>
                  <a:lnTo>
                    <a:pt x="733615" y="165449"/>
                  </a:lnTo>
                  <a:lnTo>
                    <a:pt x="736092" y="156782"/>
                  </a:lnTo>
                  <a:lnTo>
                    <a:pt x="728091" y="146114"/>
                  </a:lnTo>
                  <a:lnTo>
                    <a:pt x="727805" y="133160"/>
                  </a:lnTo>
                  <a:lnTo>
                    <a:pt x="735139" y="122301"/>
                  </a:lnTo>
                  <a:lnTo>
                    <a:pt x="753142" y="111919"/>
                  </a:lnTo>
                  <a:lnTo>
                    <a:pt x="753427" y="107633"/>
                  </a:lnTo>
                  <a:lnTo>
                    <a:pt x="761714" y="96869"/>
                  </a:lnTo>
                  <a:lnTo>
                    <a:pt x="763714" y="88964"/>
                  </a:lnTo>
                  <a:lnTo>
                    <a:pt x="762095" y="78677"/>
                  </a:lnTo>
                  <a:lnTo>
                    <a:pt x="766000" y="70961"/>
                  </a:lnTo>
                  <a:lnTo>
                    <a:pt x="779240" y="61912"/>
                  </a:lnTo>
                  <a:lnTo>
                    <a:pt x="790003" y="36957"/>
                  </a:lnTo>
                  <a:lnTo>
                    <a:pt x="788479" y="31147"/>
                  </a:lnTo>
                  <a:lnTo>
                    <a:pt x="794290" y="22193"/>
                  </a:lnTo>
                  <a:lnTo>
                    <a:pt x="789242" y="12383"/>
                  </a:lnTo>
                  <a:lnTo>
                    <a:pt x="797433" y="9525"/>
                  </a:lnTo>
                  <a:lnTo>
                    <a:pt x="803338" y="10763"/>
                  </a:lnTo>
                  <a:lnTo>
                    <a:pt x="806958" y="17526"/>
                  </a:lnTo>
                  <a:lnTo>
                    <a:pt x="812101" y="20003"/>
                  </a:lnTo>
                  <a:lnTo>
                    <a:pt x="826389" y="20860"/>
                  </a:lnTo>
                  <a:lnTo>
                    <a:pt x="838867" y="15907"/>
                  </a:lnTo>
                  <a:lnTo>
                    <a:pt x="859631" y="15621"/>
                  </a:lnTo>
                  <a:lnTo>
                    <a:pt x="862679" y="19526"/>
                  </a:lnTo>
                  <a:lnTo>
                    <a:pt x="865060" y="50673"/>
                  </a:lnTo>
                  <a:lnTo>
                    <a:pt x="871157" y="59436"/>
                  </a:lnTo>
                  <a:lnTo>
                    <a:pt x="883253" y="66294"/>
                  </a:lnTo>
                  <a:lnTo>
                    <a:pt x="883825" y="73628"/>
                  </a:lnTo>
                  <a:lnTo>
                    <a:pt x="877729" y="89249"/>
                  </a:lnTo>
                  <a:lnTo>
                    <a:pt x="880396" y="94679"/>
                  </a:lnTo>
                  <a:lnTo>
                    <a:pt x="891730" y="108585"/>
                  </a:lnTo>
                  <a:lnTo>
                    <a:pt x="900493" y="115062"/>
                  </a:lnTo>
                  <a:lnTo>
                    <a:pt x="902017" y="122968"/>
                  </a:lnTo>
                  <a:lnTo>
                    <a:pt x="918591" y="122206"/>
                  </a:lnTo>
                  <a:lnTo>
                    <a:pt x="918400" y="133445"/>
                  </a:lnTo>
                  <a:lnTo>
                    <a:pt x="928497" y="139541"/>
                  </a:lnTo>
                  <a:lnTo>
                    <a:pt x="927640" y="143732"/>
                  </a:lnTo>
                  <a:lnTo>
                    <a:pt x="932307" y="149352"/>
                  </a:lnTo>
                  <a:lnTo>
                    <a:pt x="955929" y="162687"/>
                  </a:lnTo>
                  <a:lnTo>
                    <a:pt x="964883" y="161544"/>
                  </a:lnTo>
                  <a:lnTo>
                    <a:pt x="971074" y="164402"/>
                  </a:lnTo>
                  <a:lnTo>
                    <a:pt x="977836" y="170688"/>
                  </a:lnTo>
                  <a:lnTo>
                    <a:pt x="981075" y="183166"/>
                  </a:lnTo>
                  <a:lnTo>
                    <a:pt x="991076" y="177927"/>
                  </a:lnTo>
                  <a:lnTo>
                    <a:pt x="992124" y="174784"/>
                  </a:lnTo>
                  <a:lnTo>
                    <a:pt x="990028" y="175165"/>
                  </a:lnTo>
                  <a:lnTo>
                    <a:pt x="989552" y="170307"/>
                  </a:lnTo>
                  <a:lnTo>
                    <a:pt x="1006792" y="155829"/>
                  </a:lnTo>
                  <a:lnTo>
                    <a:pt x="1007745" y="157353"/>
                  </a:lnTo>
                  <a:lnTo>
                    <a:pt x="1019842" y="154591"/>
                  </a:lnTo>
                  <a:lnTo>
                    <a:pt x="1033843" y="160973"/>
                  </a:lnTo>
                  <a:lnTo>
                    <a:pt x="1037558" y="155543"/>
                  </a:lnTo>
                  <a:lnTo>
                    <a:pt x="1034986" y="175260"/>
                  </a:lnTo>
                  <a:lnTo>
                    <a:pt x="1030415" y="185737"/>
                  </a:lnTo>
                  <a:lnTo>
                    <a:pt x="1031748" y="193358"/>
                  </a:lnTo>
                  <a:lnTo>
                    <a:pt x="1038892" y="202978"/>
                  </a:lnTo>
                  <a:lnTo>
                    <a:pt x="1055465" y="217456"/>
                  </a:lnTo>
                  <a:lnTo>
                    <a:pt x="1058513" y="235458"/>
                  </a:lnTo>
                  <a:lnTo>
                    <a:pt x="1061942" y="234315"/>
                  </a:lnTo>
                  <a:lnTo>
                    <a:pt x="1072991" y="211741"/>
                  </a:lnTo>
                  <a:lnTo>
                    <a:pt x="1069562" y="199549"/>
                  </a:lnTo>
                  <a:lnTo>
                    <a:pt x="1071277" y="185547"/>
                  </a:lnTo>
                  <a:lnTo>
                    <a:pt x="1083469" y="163544"/>
                  </a:lnTo>
                  <a:lnTo>
                    <a:pt x="1089851" y="164878"/>
                  </a:lnTo>
                  <a:lnTo>
                    <a:pt x="1089469" y="179356"/>
                  </a:lnTo>
                  <a:lnTo>
                    <a:pt x="1097185" y="182594"/>
                  </a:lnTo>
                  <a:lnTo>
                    <a:pt x="1097661" y="191167"/>
                  </a:lnTo>
                  <a:lnTo>
                    <a:pt x="1116711" y="183356"/>
                  </a:lnTo>
                  <a:lnTo>
                    <a:pt x="1117949" y="191929"/>
                  </a:lnTo>
                  <a:lnTo>
                    <a:pt x="1120997" y="191357"/>
                  </a:lnTo>
                  <a:lnTo>
                    <a:pt x="1123569" y="194977"/>
                  </a:lnTo>
                  <a:lnTo>
                    <a:pt x="1120997" y="200787"/>
                  </a:lnTo>
                  <a:lnTo>
                    <a:pt x="1124331" y="210788"/>
                  </a:lnTo>
                  <a:lnTo>
                    <a:pt x="1121283" y="214503"/>
                  </a:lnTo>
                  <a:lnTo>
                    <a:pt x="1115377" y="215741"/>
                  </a:lnTo>
                  <a:lnTo>
                    <a:pt x="1116235" y="218504"/>
                  </a:lnTo>
                  <a:lnTo>
                    <a:pt x="1107662" y="216599"/>
                  </a:lnTo>
                  <a:lnTo>
                    <a:pt x="1106329" y="220599"/>
                  </a:lnTo>
                  <a:lnTo>
                    <a:pt x="1131570" y="231172"/>
                  </a:lnTo>
                  <a:lnTo>
                    <a:pt x="1134046" y="216313"/>
                  </a:lnTo>
                  <a:lnTo>
                    <a:pt x="1141571" y="218599"/>
                  </a:lnTo>
                  <a:lnTo>
                    <a:pt x="1151287" y="196406"/>
                  </a:lnTo>
                  <a:lnTo>
                    <a:pt x="1145762" y="190214"/>
                  </a:lnTo>
                  <a:lnTo>
                    <a:pt x="1143191" y="192977"/>
                  </a:lnTo>
                  <a:lnTo>
                    <a:pt x="1144619" y="195167"/>
                  </a:lnTo>
                  <a:lnTo>
                    <a:pt x="1134713" y="191929"/>
                  </a:lnTo>
                  <a:lnTo>
                    <a:pt x="1135856" y="185452"/>
                  </a:lnTo>
                  <a:lnTo>
                    <a:pt x="1147096" y="180499"/>
                  </a:lnTo>
                  <a:lnTo>
                    <a:pt x="1151573" y="181547"/>
                  </a:lnTo>
                  <a:lnTo>
                    <a:pt x="1155763" y="173641"/>
                  </a:lnTo>
                  <a:lnTo>
                    <a:pt x="1162907" y="176308"/>
                  </a:lnTo>
                  <a:lnTo>
                    <a:pt x="1160812" y="174022"/>
                  </a:lnTo>
                  <a:lnTo>
                    <a:pt x="1162621" y="174403"/>
                  </a:lnTo>
                  <a:lnTo>
                    <a:pt x="1173385" y="159734"/>
                  </a:lnTo>
                  <a:lnTo>
                    <a:pt x="1175099" y="138303"/>
                  </a:lnTo>
                  <a:lnTo>
                    <a:pt x="1183291" y="125444"/>
                  </a:lnTo>
                  <a:lnTo>
                    <a:pt x="1179767" y="118491"/>
                  </a:lnTo>
                  <a:lnTo>
                    <a:pt x="1177195" y="104966"/>
                  </a:lnTo>
                  <a:lnTo>
                    <a:pt x="1179195" y="102203"/>
                  </a:lnTo>
                  <a:lnTo>
                    <a:pt x="1174337" y="84011"/>
                  </a:lnTo>
                  <a:lnTo>
                    <a:pt x="1188053" y="65627"/>
                  </a:lnTo>
                  <a:lnTo>
                    <a:pt x="1190053" y="58960"/>
                  </a:lnTo>
                  <a:lnTo>
                    <a:pt x="1207484" y="41910"/>
                  </a:lnTo>
                  <a:lnTo>
                    <a:pt x="1214818" y="28004"/>
                  </a:lnTo>
                  <a:lnTo>
                    <a:pt x="1221295" y="27623"/>
                  </a:lnTo>
                  <a:lnTo>
                    <a:pt x="1224248" y="28766"/>
                  </a:lnTo>
                  <a:lnTo>
                    <a:pt x="1225677" y="39434"/>
                  </a:lnTo>
                  <a:lnTo>
                    <a:pt x="1230535" y="43720"/>
                  </a:lnTo>
                  <a:lnTo>
                    <a:pt x="1229487" y="47149"/>
                  </a:lnTo>
                  <a:lnTo>
                    <a:pt x="1233678" y="60770"/>
                  </a:lnTo>
                  <a:lnTo>
                    <a:pt x="1238726" y="63437"/>
                  </a:lnTo>
                  <a:lnTo>
                    <a:pt x="1242536" y="71724"/>
                  </a:lnTo>
                  <a:lnTo>
                    <a:pt x="1251966" y="70961"/>
                  </a:lnTo>
                  <a:lnTo>
                    <a:pt x="1254347" y="75057"/>
                  </a:lnTo>
                  <a:lnTo>
                    <a:pt x="1252633" y="93726"/>
                  </a:lnTo>
                  <a:lnTo>
                    <a:pt x="1259300" y="103156"/>
                  </a:lnTo>
                  <a:lnTo>
                    <a:pt x="1277207" y="106966"/>
                  </a:lnTo>
                  <a:lnTo>
                    <a:pt x="1287209" y="104680"/>
                  </a:lnTo>
                  <a:lnTo>
                    <a:pt x="1291876" y="106394"/>
                  </a:lnTo>
                  <a:lnTo>
                    <a:pt x="1299210" y="115253"/>
                  </a:lnTo>
                  <a:lnTo>
                    <a:pt x="1294448" y="120301"/>
                  </a:lnTo>
                  <a:lnTo>
                    <a:pt x="1289590" y="115538"/>
                  </a:lnTo>
                  <a:lnTo>
                    <a:pt x="1283684" y="117539"/>
                  </a:lnTo>
                  <a:lnTo>
                    <a:pt x="1270921" y="146590"/>
                  </a:lnTo>
                  <a:lnTo>
                    <a:pt x="1270159" y="161449"/>
                  </a:lnTo>
                  <a:lnTo>
                    <a:pt x="1265873" y="166497"/>
                  </a:lnTo>
                  <a:lnTo>
                    <a:pt x="1262062" y="177641"/>
                  </a:lnTo>
                  <a:lnTo>
                    <a:pt x="1279112" y="194977"/>
                  </a:lnTo>
                  <a:lnTo>
                    <a:pt x="1279969" y="198787"/>
                  </a:lnTo>
                  <a:lnTo>
                    <a:pt x="1285399" y="198120"/>
                  </a:lnTo>
                  <a:lnTo>
                    <a:pt x="1290066" y="192977"/>
                  </a:lnTo>
                  <a:lnTo>
                    <a:pt x="1287685" y="191262"/>
                  </a:lnTo>
                  <a:lnTo>
                    <a:pt x="1281970" y="195262"/>
                  </a:lnTo>
                  <a:lnTo>
                    <a:pt x="1264253" y="177165"/>
                  </a:lnTo>
                  <a:lnTo>
                    <a:pt x="1273302" y="162306"/>
                  </a:lnTo>
                  <a:lnTo>
                    <a:pt x="1273111" y="146780"/>
                  </a:lnTo>
                  <a:lnTo>
                    <a:pt x="1283684" y="125540"/>
                  </a:lnTo>
                  <a:lnTo>
                    <a:pt x="1286256" y="128397"/>
                  </a:lnTo>
                  <a:lnTo>
                    <a:pt x="1284827" y="144780"/>
                  </a:lnTo>
                  <a:lnTo>
                    <a:pt x="1290066" y="144304"/>
                  </a:lnTo>
                  <a:lnTo>
                    <a:pt x="1290161" y="141351"/>
                  </a:lnTo>
                  <a:lnTo>
                    <a:pt x="1297115" y="155829"/>
                  </a:lnTo>
                  <a:lnTo>
                    <a:pt x="1302734" y="156305"/>
                  </a:lnTo>
                  <a:lnTo>
                    <a:pt x="1305973" y="152210"/>
                  </a:lnTo>
                  <a:lnTo>
                    <a:pt x="1309116" y="157734"/>
                  </a:lnTo>
                  <a:lnTo>
                    <a:pt x="1319022" y="160592"/>
                  </a:lnTo>
                  <a:lnTo>
                    <a:pt x="1315974" y="165830"/>
                  </a:lnTo>
                  <a:lnTo>
                    <a:pt x="1321022" y="165640"/>
                  </a:lnTo>
                  <a:lnTo>
                    <a:pt x="1320546" y="168402"/>
                  </a:lnTo>
                  <a:lnTo>
                    <a:pt x="1323213" y="169926"/>
                  </a:lnTo>
                  <a:lnTo>
                    <a:pt x="1313783" y="176975"/>
                  </a:lnTo>
                  <a:lnTo>
                    <a:pt x="1310164" y="174689"/>
                  </a:lnTo>
                  <a:lnTo>
                    <a:pt x="1315021" y="167450"/>
                  </a:lnTo>
                  <a:lnTo>
                    <a:pt x="1309592" y="163830"/>
                  </a:lnTo>
                  <a:lnTo>
                    <a:pt x="1312164" y="167640"/>
                  </a:lnTo>
                  <a:lnTo>
                    <a:pt x="1304830" y="174689"/>
                  </a:lnTo>
                  <a:lnTo>
                    <a:pt x="1308449" y="176212"/>
                  </a:lnTo>
                  <a:lnTo>
                    <a:pt x="1307497" y="178308"/>
                  </a:lnTo>
                  <a:lnTo>
                    <a:pt x="1313402" y="184595"/>
                  </a:lnTo>
                  <a:lnTo>
                    <a:pt x="1311974" y="186119"/>
                  </a:lnTo>
                  <a:lnTo>
                    <a:pt x="1318832" y="188024"/>
                  </a:lnTo>
                  <a:lnTo>
                    <a:pt x="1322260" y="183452"/>
                  </a:lnTo>
                  <a:lnTo>
                    <a:pt x="1319975" y="189167"/>
                  </a:lnTo>
                  <a:lnTo>
                    <a:pt x="1326737" y="195358"/>
                  </a:lnTo>
                  <a:lnTo>
                    <a:pt x="1317879" y="199073"/>
                  </a:lnTo>
                  <a:lnTo>
                    <a:pt x="1313212" y="195644"/>
                  </a:lnTo>
                  <a:lnTo>
                    <a:pt x="1305782" y="196215"/>
                  </a:lnTo>
                  <a:lnTo>
                    <a:pt x="1302639" y="212217"/>
                  </a:lnTo>
                  <a:lnTo>
                    <a:pt x="1304639" y="213551"/>
                  </a:lnTo>
                  <a:lnTo>
                    <a:pt x="1303687" y="217361"/>
                  </a:lnTo>
                  <a:lnTo>
                    <a:pt x="1316641" y="221933"/>
                  </a:lnTo>
                  <a:lnTo>
                    <a:pt x="1321499" y="212789"/>
                  </a:lnTo>
                  <a:lnTo>
                    <a:pt x="1327118" y="214884"/>
                  </a:lnTo>
                  <a:lnTo>
                    <a:pt x="1328166" y="209741"/>
                  </a:lnTo>
                  <a:lnTo>
                    <a:pt x="1327880" y="214312"/>
                  </a:lnTo>
                  <a:lnTo>
                    <a:pt x="1325309" y="218789"/>
                  </a:lnTo>
                  <a:lnTo>
                    <a:pt x="1326166" y="240506"/>
                  </a:lnTo>
                  <a:lnTo>
                    <a:pt x="1346454" y="278321"/>
                  </a:lnTo>
                  <a:lnTo>
                    <a:pt x="1353979" y="287465"/>
                  </a:lnTo>
                  <a:lnTo>
                    <a:pt x="1354360" y="291751"/>
                  </a:lnTo>
                  <a:lnTo>
                    <a:pt x="1371886" y="286607"/>
                  </a:lnTo>
                  <a:lnTo>
                    <a:pt x="1401127" y="271558"/>
                  </a:lnTo>
                  <a:lnTo>
                    <a:pt x="1419987" y="268129"/>
                  </a:lnTo>
                  <a:lnTo>
                    <a:pt x="1428559" y="269272"/>
                  </a:lnTo>
                  <a:lnTo>
                    <a:pt x="1427988" y="276892"/>
                  </a:lnTo>
                  <a:lnTo>
                    <a:pt x="1422559" y="281654"/>
                  </a:lnTo>
                  <a:lnTo>
                    <a:pt x="1424178" y="284988"/>
                  </a:lnTo>
                  <a:lnTo>
                    <a:pt x="1426654" y="284702"/>
                  </a:lnTo>
                  <a:lnTo>
                    <a:pt x="1427702" y="295561"/>
                  </a:lnTo>
                  <a:lnTo>
                    <a:pt x="1427702" y="303562"/>
                  </a:lnTo>
                  <a:lnTo>
                    <a:pt x="1423797" y="307943"/>
                  </a:lnTo>
                  <a:lnTo>
                    <a:pt x="1428083" y="306800"/>
                  </a:lnTo>
                  <a:lnTo>
                    <a:pt x="1427607" y="328232"/>
                  </a:lnTo>
                  <a:lnTo>
                    <a:pt x="1423035" y="330708"/>
                  </a:lnTo>
                  <a:lnTo>
                    <a:pt x="1429798" y="333566"/>
                  </a:lnTo>
                  <a:lnTo>
                    <a:pt x="1428464" y="330613"/>
                  </a:lnTo>
                  <a:lnTo>
                    <a:pt x="1436465" y="341091"/>
                  </a:lnTo>
                  <a:lnTo>
                    <a:pt x="1447514" y="345377"/>
                  </a:lnTo>
                  <a:lnTo>
                    <a:pt x="1461611" y="341852"/>
                  </a:lnTo>
                  <a:lnTo>
                    <a:pt x="1472565" y="335471"/>
                  </a:lnTo>
                  <a:lnTo>
                    <a:pt x="1487138" y="340805"/>
                  </a:lnTo>
                  <a:lnTo>
                    <a:pt x="1482661" y="354425"/>
                  </a:lnTo>
                  <a:lnTo>
                    <a:pt x="1484852" y="362331"/>
                  </a:lnTo>
                  <a:lnTo>
                    <a:pt x="1480566" y="373094"/>
                  </a:lnTo>
                  <a:lnTo>
                    <a:pt x="1486091" y="368903"/>
                  </a:lnTo>
                  <a:lnTo>
                    <a:pt x="1491139" y="375857"/>
                  </a:lnTo>
                  <a:lnTo>
                    <a:pt x="1497520" y="372428"/>
                  </a:lnTo>
                  <a:lnTo>
                    <a:pt x="1501807" y="376524"/>
                  </a:lnTo>
                  <a:lnTo>
                    <a:pt x="1497997" y="379381"/>
                  </a:lnTo>
                  <a:lnTo>
                    <a:pt x="1507045" y="410337"/>
                  </a:lnTo>
                  <a:lnTo>
                    <a:pt x="1524191" y="415576"/>
                  </a:lnTo>
                  <a:lnTo>
                    <a:pt x="1518190" y="429292"/>
                  </a:lnTo>
                  <a:lnTo>
                    <a:pt x="1520857" y="429959"/>
                  </a:lnTo>
                  <a:lnTo>
                    <a:pt x="1520285" y="431959"/>
                  </a:lnTo>
                  <a:lnTo>
                    <a:pt x="1501235" y="455009"/>
                  </a:lnTo>
                  <a:lnTo>
                    <a:pt x="1488091" y="462629"/>
                  </a:lnTo>
                  <a:lnTo>
                    <a:pt x="1477232" y="473107"/>
                  </a:lnTo>
                  <a:lnTo>
                    <a:pt x="1458182" y="483775"/>
                  </a:lnTo>
                  <a:lnTo>
                    <a:pt x="1453420" y="495967"/>
                  </a:lnTo>
                  <a:lnTo>
                    <a:pt x="1457801" y="510159"/>
                  </a:lnTo>
                  <a:lnTo>
                    <a:pt x="1472660" y="514160"/>
                  </a:lnTo>
                  <a:lnTo>
                    <a:pt x="1480376" y="510730"/>
                  </a:lnTo>
                  <a:lnTo>
                    <a:pt x="1488662" y="515398"/>
                  </a:lnTo>
                  <a:lnTo>
                    <a:pt x="1487234" y="525209"/>
                  </a:lnTo>
                  <a:lnTo>
                    <a:pt x="1489138" y="529400"/>
                  </a:lnTo>
                  <a:lnTo>
                    <a:pt x="1484281" y="537782"/>
                  </a:lnTo>
                  <a:lnTo>
                    <a:pt x="1490472" y="548069"/>
                  </a:lnTo>
                  <a:lnTo>
                    <a:pt x="1490091" y="555213"/>
                  </a:lnTo>
                  <a:lnTo>
                    <a:pt x="1485995" y="560070"/>
                  </a:lnTo>
                  <a:lnTo>
                    <a:pt x="1490948" y="569976"/>
                  </a:lnTo>
                  <a:lnTo>
                    <a:pt x="1490567" y="584168"/>
                  </a:lnTo>
                  <a:lnTo>
                    <a:pt x="1502378" y="593313"/>
                  </a:lnTo>
                  <a:lnTo>
                    <a:pt x="1512760" y="595217"/>
                  </a:lnTo>
                  <a:lnTo>
                    <a:pt x="1526953" y="589026"/>
                  </a:lnTo>
                  <a:lnTo>
                    <a:pt x="1544860" y="594360"/>
                  </a:lnTo>
                  <a:lnTo>
                    <a:pt x="1564481" y="580644"/>
                  </a:lnTo>
                  <a:lnTo>
                    <a:pt x="1571720" y="582168"/>
                  </a:lnTo>
                  <a:lnTo>
                    <a:pt x="1590675" y="597122"/>
                  </a:lnTo>
                  <a:lnTo>
                    <a:pt x="1607629" y="598837"/>
                  </a:lnTo>
                  <a:lnTo>
                    <a:pt x="1627918" y="605885"/>
                  </a:lnTo>
                  <a:lnTo>
                    <a:pt x="1634490" y="604838"/>
                  </a:lnTo>
                  <a:lnTo>
                    <a:pt x="1632013" y="611981"/>
                  </a:lnTo>
                  <a:lnTo>
                    <a:pt x="1635347" y="620268"/>
                  </a:lnTo>
                  <a:lnTo>
                    <a:pt x="1636014" y="632460"/>
                  </a:lnTo>
                  <a:lnTo>
                    <a:pt x="1628489" y="653605"/>
                  </a:lnTo>
                  <a:lnTo>
                    <a:pt x="1618298" y="654558"/>
                  </a:lnTo>
                  <a:lnTo>
                    <a:pt x="1602962" y="675608"/>
                  </a:lnTo>
                  <a:lnTo>
                    <a:pt x="1590484" y="683609"/>
                  </a:lnTo>
                  <a:lnTo>
                    <a:pt x="1584103" y="691420"/>
                  </a:lnTo>
                  <a:lnTo>
                    <a:pt x="1573911" y="695992"/>
                  </a:lnTo>
                  <a:lnTo>
                    <a:pt x="1568291" y="708184"/>
                  </a:lnTo>
                  <a:lnTo>
                    <a:pt x="1556099" y="718566"/>
                  </a:lnTo>
                  <a:lnTo>
                    <a:pt x="1536668" y="724853"/>
                  </a:lnTo>
                  <a:lnTo>
                    <a:pt x="1540193" y="731425"/>
                  </a:lnTo>
                  <a:lnTo>
                    <a:pt x="1524571" y="752380"/>
                  </a:lnTo>
                  <a:lnTo>
                    <a:pt x="1515523" y="759333"/>
                  </a:lnTo>
                  <a:lnTo>
                    <a:pt x="1508188" y="776192"/>
                  </a:lnTo>
                  <a:lnTo>
                    <a:pt x="1503998" y="776859"/>
                  </a:lnTo>
                  <a:lnTo>
                    <a:pt x="1495996" y="786384"/>
                  </a:lnTo>
                  <a:lnTo>
                    <a:pt x="1487615" y="786384"/>
                  </a:lnTo>
                  <a:lnTo>
                    <a:pt x="1472279" y="802005"/>
                  </a:lnTo>
                  <a:lnTo>
                    <a:pt x="1468184" y="799338"/>
                  </a:lnTo>
                  <a:lnTo>
                    <a:pt x="1456373" y="809435"/>
                  </a:lnTo>
                  <a:lnTo>
                    <a:pt x="1444180" y="825913"/>
                  </a:lnTo>
                  <a:lnTo>
                    <a:pt x="1443990" y="828485"/>
                  </a:lnTo>
                  <a:lnTo>
                    <a:pt x="1446467" y="828866"/>
                  </a:lnTo>
                  <a:lnTo>
                    <a:pt x="1445324" y="834962"/>
                  </a:lnTo>
                  <a:lnTo>
                    <a:pt x="1441609" y="830009"/>
                  </a:lnTo>
                  <a:lnTo>
                    <a:pt x="1441228" y="833724"/>
                  </a:lnTo>
                  <a:lnTo>
                    <a:pt x="1430845" y="833628"/>
                  </a:lnTo>
                  <a:lnTo>
                    <a:pt x="1424940" y="839534"/>
                  </a:lnTo>
                  <a:lnTo>
                    <a:pt x="1425321" y="845534"/>
                  </a:lnTo>
                  <a:lnTo>
                    <a:pt x="1423321" y="846297"/>
                  </a:lnTo>
                  <a:lnTo>
                    <a:pt x="1419701" y="861156"/>
                  </a:lnTo>
                  <a:lnTo>
                    <a:pt x="1415605" y="859536"/>
                  </a:lnTo>
                  <a:lnTo>
                    <a:pt x="1408652" y="862584"/>
                  </a:lnTo>
                  <a:lnTo>
                    <a:pt x="1401318" y="857726"/>
                  </a:lnTo>
                  <a:lnTo>
                    <a:pt x="1398365" y="859346"/>
                  </a:lnTo>
                  <a:lnTo>
                    <a:pt x="1396841" y="856488"/>
                  </a:lnTo>
                  <a:lnTo>
                    <a:pt x="1387793" y="860679"/>
                  </a:lnTo>
                  <a:lnTo>
                    <a:pt x="1383316" y="870395"/>
                  </a:lnTo>
                  <a:lnTo>
                    <a:pt x="1372934" y="863537"/>
                  </a:lnTo>
                  <a:lnTo>
                    <a:pt x="1369885" y="866585"/>
                  </a:lnTo>
                  <a:lnTo>
                    <a:pt x="1365885" y="866204"/>
                  </a:lnTo>
                  <a:lnTo>
                    <a:pt x="1363694" y="869728"/>
                  </a:lnTo>
                  <a:lnTo>
                    <a:pt x="1371314" y="883063"/>
                  </a:lnTo>
                  <a:lnTo>
                    <a:pt x="1369981" y="892302"/>
                  </a:lnTo>
                  <a:lnTo>
                    <a:pt x="1376458" y="892302"/>
                  </a:lnTo>
                  <a:lnTo>
                    <a:pt x="1387507" y="907732"/>
                  </a:lnTo>
                  <a:lnTo>
                    <a:pt x="1394174" y="902970"/>
                  </a:lnTo>
                  <a:lnTo>
                    <a:pt x="1395222" y="906018"/>
                  </a:lnTo>
                  <a:lnTo>
                    <a:pt x="1401604" y="904875"/>
                  </a:lnTo>
                  <a:lnTo>
                    <a:pt x="1403794" y="912114"/>
                  </a:lnTo>
                  <a:lnTo>
                    <a:pt x="1409033" y="910590"/>
                  </a:lnTo>
                  <a:lnTo>
                    <a:pt x="1409509" y="912876"/>
                  </a:lnTo>
                  <a:lnTo>
                    <a:pt x="1404557" y="924401"/>
                  </a:lnTo>
                  <a:lnTo>
                    <a:pt x="1414462" y="931164"/>
                  </a:lnTo>
                  <a:lnTo>
                    <a:pt x="1421035" y="929735"/>
                  </a:lnTo>
                  <a:lnTo>
                    <a:pt x="1419987" y="946785"/>
                  </a:lnTo>
                  <a:lnTo>
                    <a:pt x="1416082" y="946785"/>
                  </a:lnTo>
                  <a:lnTo>
                    <a:pt x="1413510" y="965359"/>
                  </a:lnTo>
                  <a:lnTo>
                    <a:pt x="1418939" y="968883"/>
                  </a:lnTo>
                  <a:lnTo>
                    <a:pt x="1391793" y="983552"/>
                  </a:lnTo>
                  <a:lnTo>
                    <a:pt x="1386840" y="989457"/>
                  </a:lnTo>
                  <a:lnTo>
                    <a:pt x="1387411" y="992791"/>
                  </a:lnTo>
                  <a:lnTo>
                    <a:pt x="1377886" y="989076"/>
                  </a:lnTo>
                  <a:lnTo>
                    <a:pt x="1360265" y="967740"/>
                  </a:lnTo>
                  <a:lnTo>
                    <a:pt x="1348645" y="966121"/>
                  </a:lnTo>
                  <a:lnTo>
                    <a:pt x="1311974" y="982789"/>
                  </a:lnTo>
                  <a:lnTo>
                    <a:pt x="1290733" y="999744"/>
                  </a:lnTo>
                  <a:lnTo>
                    <a:pt x="1281779" y="990695"/>
                  </a:lnTo>
                  <a:lnTo>
                    <a:pt x="1272254" y="999077"/>
                  </a:lnTo>
                  <a:lnTo>
                    <a:pt x="1255681" y="1003268"/>
                  </a:lnTo>
                  <a:lnTo>
                    <a:pt x="1239584" y="1022699"/>
                  </a:lnTo>
                  <a:lnTo>
                    <a:pt x="1234250" y="1019080"/>
                  </a:lnTo>
                  <a:lnTo>
                    <a:pt x="1220629" y="988695"/>
                  </a:lnTo>
                  <a:lnTo>
                    <a:pt x="1215485" y="986409"/>
                  </a:lnTo>
                  <a:lnTo>
                    <a:pt x="1222724" y="974598"/>
                  </a:lnTo>
                  <a:lnTo>
                    <a:pt x="1221581" y="969264"/>
                  </a:lnTo>
                  <a:lnTo>
                    <a:pt x="1203960" y="966121"/>
                  </a:lnTo>
                  <a:lnTo>
                    <a:pt x="1197007" y="968121"/>
                  </a:lnTo>
                  <a:lnTo>
                    <a:pt x="1190339" y="952405"/>
                  </a:lnTo>
                  <a:lnTo>
                    <a:pt x="1182815" y="952405"/>
                  </a:lnTo>
                  <a:lnTo>
                    <a:pt x="1169479" y="961835"/>
                  </a:lnTo>
                  <a:lnTo>
                    <a:pt x="1164241" y="972598"/>
                  </a:lnTo>
                  <a:lnTo>
                    <a:pt x="1163574" y="985171"/>
                  </a:lnTo>
                  <a:lnTo>
                    <a:pt x="1148048" y="992981"/>
                  </a:lnTo>
                  <a:lnTo>
                    <a:pt x="1121283" y="990886"/>
                  </a:lnTo>
                  <a:lnTo>
                    <a:pt x="1118044" y="981646"/>
                  </a:lnTo>
                  <a:lnTo>
                    <a:pt x="1078897" y="979265"/>
                  </a:lnTo>
                  <a:lnTo>
                    <a:pt x="1064228" y="972979"/>
                  </a:lnTo>
                  <a:lnTo>
                    <a:pt x="1045559" y="993553"/>
                  </a:lnTo>
                  <a:lnTo>
                    <a:pt x="1036510" y="1007840"/>
                  </a:lnTo>
                  <a:lnTo>
                    <a:pt x="1026985" y="1002888"/>
                  </a:lnTo>
                  <a:lnTo>
                    <a:pt x="1015936" y="1012413"/>
                  </a:lnTo>
                  <a:lnTo>
                    <a:pt x="1010888" y="1011460"/>
                  </a:lnTo>
                  <a:lnTo>
                    <a:pt x="1010031" y="1019175"/>
                  </a:lnTo>
                  <a:lnTo>
                    <a:pt x="993553" y="1033463"/>
                  </a:lnTo>
                  <a:lnTo>
                    <a:pt x="985075" y="1034415"/>
                  </a:lnTo>
                  <a:lnTo>
                    <a:pt x="975550" y="1028700"/>
                  </a:lnTo>
                  <a:lnTo>
                    <a:pt x="975360" y="1025080"/>
                  </a:lnTo>
                  <a:lnTo>
                    <a:pt x="967168" y="1025843"/>
                  </a:lnTo>
                  <a:lnTo>
                    <a:pt x="954024" y="1021652"/>
                  </a:lnTo>
                  <a:lnTo>
                    <a:pt x="940403" y="1008698"/>
                  </a:lnTo>
                  <a:lnTo>
                    <a:pt x="926973" y="1028129"/>
                  </a:lnTo>
                  <a:lnTo>
                    <a:pt x="909637" y="1066895"/>
                  </a:lnTo>
                  <a:lnTo>
                    <a:pt x="890207" y="1073468"/>
                  </a:lnTo>
                  <a:lnTo>
                    <a:pt x="885634" y="1068705"/>
                  </a:lnTo>
                  <a:lnTo>
                    <a:pt x="880682" y="1075087"/>
                  </a:lnTo>
                  <a:lnTo>
                    <a:pt x="879729" y="1077754"/>
                  </a:lnTo>
                  <a:lnTo>
                    <a:pt x="884873" y="1079088"/>
                  </a:lnTo>
                  <a:lnTo>
                    <a:pt x="877634" y="1083469"/>
                  </a:lnTo>
                  <a:lnTo>
                    <a:pt x="873061" y="1108901"/>
                  </a:lnTo>
                  <a:lnTo>
                    <a:pt x="857631" y="1128046"/>
                  </a:lnTo>
                  <a:lnTo>
                    <a:pt x="842296" y="1129475"/>
                  </a:lnTo>
                  <a:lnTo>
                    <a:pt x="812578" y="1107948"/>
                  </a:lnTo>
                  <a:lnTo>
                    <a:pt x="805339" y="1110710"/>
                  </a:lnTo>
                  <a:lnTo>
                    <a:pt x="803910" y="1107948"/>
                  </a:lnTo>
                  <a:lnTo>
                    <a:pt x="795718" y="1107091"/>
                  </a:lnTo>
                  <a:lnTo>
                    <a:pt x="783241" y="1110901"/>
                  </a:lnTo>
                  <a:lnTo>
                    <a:pt x="747713" y="1106234"/>
                  </a:lnTo>
                  <a:lnTo>
                    <a:pt x="746950" y="1113949"/>
                  </a:lnTo>
                  <a:lnTo>
                    <a:pt x="753237" y="1121855"/>
                  </a:lnTo>
                  <a:lnTo>
                    <a:pt x="752094" y="1132904"/>
                  </a:lnTo>
                  <a:lnTo>
                    <a:pt x="755428" y="1141857"/>
                  </a:lnTo>
                  <a:lnTo>
                    <a:pt x="740188" y="1146239"/>
                  </a:lnTo>
                  <a:lnTo>
                    <a:pt x="742474" y="1170051"/>
                  </a:lnTo>
                  <a:lnTo>
                    <a:pt x="745426" y="1170241"/>
                  </a:lnTo>
                  <a:lnTo>
                    <a:pt x="746284" y="1181958"/>
                  </a:lnTo>
                  <a:lnTo>
                    <a:pt x="752856" y="1176242"/>
                  </a:lnTo>
                  <a:lnTo>
                    <a:pt x="758857" y="1174814"/>
                  </a:lnTo>
                  <a:lnTo>
                    <a:pt x="759047" y="1170147"/>
                  </a:lnTo>
                  <a:lnTo>
                    <a:pt x="762667" y="1166908"/>
                  </a:lnTo>
                  <a:lnTo>
                    <a:pt x="773525" y="1170241"/>
                  </a:lnTo>
                  <a:lnTo>
                    <a:pt x="786289" y="1169575"/>
                  </a:lnTo>
                  <a:lnTo>
                    <a:pt x="786765" y="1174052"/>
                  </a:lnTo>
                  <a:lnTo>
                    <a:pt x="780955" y="1178243"/>
                  </a:lnTo>
                  <a:lnTo>
                    <a:pt x="788860" y="1187672"/>
                  </a:lnTo>
                  <a:lnTo>
                    <a:pt x="784098" y="1189768"/>
                  </a:lnTo>
                  <a:lnTo>
                    <a:pt x="785622" y="1194531"/>
                  </a:lnTo>
                  <a:lnTo>
                    <a:pt x="783050" y="1193388"/>
                  </a:lnTo>
                  <a:lnTo>
                    <a:pt x="782955" y="1204532"/>
                  </a:lnTo>
                  <a:lnTo>
                    <a:pt x="786575" y="1216343"/>
                  </a:lnTo>
                  <a:lnTo>
                    <a:pt x="776383" y="1228249"/>
                  </a:lnTo>
                  <a:lnTo>
                    <a:pt x="772096" y="1227391"/>
                  </a:lnTo>
                  <a:lnTo>
                    <a:pt x="772573" y="1231392"/>
                  </a:lnTo>
                  <a:lnTo>
                    <a:pt x="764000" y="1237965"/>
                  </a:lnTo>
                  <a:lnTo>
                    <a:pt x="750094" y="1239393"/>
                  </a:lnTo>
                  <a:lnTo>
                    <a:pt x="754094" y="1261206"/>
                  </a:lnTo>
                  <a:lnTo>
                    <a:pt x="748475" y="1273588"/>
                  </a:lnTo>
                  <a:lnTo>
                    <a:pt x="753999" y="1292067"/>
                  </a:lnTo>
                  <a:lnTo>
                    <a:pt x="764000" y="1295876"/>
                  </a:lnTo>
                  <a:lnTo>
                    <a:pt x="765715" y="1301687"/>
                  </a:lnTo>
                  <a:lnTo>
                    <a:pt x="770668" y="1303782"/>
                  </a:lnTo>
                  <a:lnTo>
                    <a:pt x="785908" y="1301782"/>
                  </a:lnTo>
                  <a:lnTo>
                    <a:pt x="812292" y="1319499"/>
                  </a:lnTo>
                  <a:lnTo>
                    <a:pt x="816292" y="1314545"/>
                  </a:lnTo>
                  <a:lnTo>
                    <a:pt x="826103" y="1311593"/>
                  </a:lnTo>
                  <a:lnTo>
                    <a:pt x="833342" y="1323785"/>
                  </a:lnTo>
                  <a:lnTo>
                    <a:pt x="841248" y="1328833"/>
                  </a:lnTo>
                  <a:lnTo>
                    <a:pt x="844867" y="1334072"/>
                  </a:lnTo>
                  <a:lnTo>
                    <a:pt x="843248" y="1335881"/>
                  </a:lnTo>
                  <a:lnTo>
                    <a:pt x="851725" y="1338644"/>
                  </a:lnTo>
                  <a:lnTo>
                    <a:pt x="855821" y="1350740"/>
                  </a:lnTo>
                  <a:lnTo>
                    <a:pt x="864394" y="1358742"/>
                  </a:lnTo>
                  <a:lnTo>
                    <a:pt x="867156" y="1357789"/>
                  </a:lnTo>
                  <a:lnTo>
                    <a:pt x="877443" y="1364647"/>
                  </a:lnTo>
                  <a:lnTo>
                    <a:pt x="885539" y="1386554"/>
                  </a:lnTo>
                  <a:lnTo>
                    <a:pt x="902017" y="1400080"/>
                  </a:lnTo>
                  <a:lnTo>
                    <a:pt x="905446" y="1409033"/>
                  </a:lnTo>
                  <a:lnTo>
                    <a:pt x="911066" y="1410081"/>
                  </a:lnTo>
                  <a:lnTo>
                    <a:pt x="917638" y="1406843"/>
                  </a:lnTo>
                  <a:lnTo>
                    <a:pt x="920305" y="1402080"/>
                  </a:lnTo>
                  <a:lnTo>
                    <a:pt x="934784" y="1402556"/>
                  </a:lnTo>
                  <a:lnTo>
                    <a:pt x="944404" y="1400080"/>
                  </a:lnTo>
                  <a:lnTo>
                    <a:pt x="953834" y="1404557"/>
                  </a:lnTo>
                  <a:lnTo>
                    <a:pt x="970598" y="1399127"/>
                  </a:lnTo>
                  <a:lnTo>
                    <a:pt x="970598" y="1397222"/>
                  </a:lnTo>
                  <a:lnTo>
                    <a:pt x="974122" y="1397413"/>
                  </a:lnTo>
                  <a:lnTo>
                    <a:pt x="976408" y="1403985"/>
                  </a:lnTo>
                  <a:lnTo>
                    <a:pt x="981932" y="1408462"/>
                  </a:lnTo>
                  <a:lnTo>
                    <a:pt x="997363" y="1411605"/>
                  </a:lnTo>
                  <a:lnTo>
                    <a:pt x="1002030" y="1416844"/>
                  </a:lnTo>
                  <a:lnTo>
                    <a:pt x="1002697" y="1425321"/>
                  </a:lnTo>
                  <a:lnTo>
                    <a:pt x="995743" y="1441609"/>
                  </a:lnTo>
                  <a:lnTo>
                    <a:pt x="999839" y="1445133"/>
                  </a:lnTo>
                  <a:lnTo>
                    <a:pt x="996029" y="1449896"/>
                  </a:lnTo>
                  <a:lnTo>
                    <a:pt x="1003268" y="1464945"/>
                  </a:lnTo>
                  <a:lnTo>
                    <a:pt x="1011460" y="1467993"/>
                  </a:lnTo>
                  <a:lnTo>
                    <a:pt x="1022033" y="1464850"/>
                  </a:lnTo>
                  <a:lnTo>
                    <a:pt x="1023842" y="1473613"/>
                  </a:lnTo>
                  <a:lnTo>
                    <a:pt x="1032415" y="1467517"/>
                  </a:lnTo>
                  <a:lnTo>
                    <a:pt x="1038701" y="1473422"/>
                  </a:lnTo>
                  <a:lnTo>
                    <a:pt x="1047559" y="1474851"/>
                  </a:lnTo>
                  <a:lnTo>
                    <a:pt x="1065276" y="1470470"/>
                  </a:lnTo>
                  <a:lnTo>
                    <a:pt x="1074801" y="1476375"/>
                  </a:lnTo>
                  <a:lnTo>
                    <a:pt x="1082040" y="1489139"/>
                  </a:lnTo>
                  <a:lnTo>
                    <a:pt x="1089755" y="1490853"/>
                  </a:lnTo>
                  <a:lnTo>
                    <a:pt x="1095470" y="1489901"/>
                  </a:lnTo>
                  <a:lnTo>
                    <a:pt x="1116806" y="1477899"/>
                  </a:lnTo>
                  <a:lnTo>
                    <a:pt x="1118330" y="1474851"/>
                  </a:lnTo>
                  <a:lnTo>
                    <a:pt x="1122045" y="1476851"/>
                  </a:lnTo>
                  <a:lnTo>
                    <a:pt x="1118330" y="1503807"/>
                  </a:lnTo>
                  <a:lnTo>
                    <a:pt x="1123093" y="1514094"/>
                  </a:lnTo>
                  <a:lnTo>
                    <a:pt x="1135856" y="1526572"/>
                  </a:lnTo>
                  <a:lnTo>
                    <a:pt x="1136999" y="1534954"/>
                  </a:lnTo>
                  <a:lnTo>
                    <a:pt x="1134332" y="1548860"/>
                  </a:lnTo>
                  <a:lnTo>
                    <a:pt x="1136237" y="1568196"/>
                  </a:lnTo>
                  <a:lnTo>
                    <a:pt x="1139571" y="1575816"/>
                  </a:lnTo>
                  <a:lnTo>
                    <a:pt x="1138904" y="1584103"/>
                  </a:lnTo>
                  <a:lnTo>
                    <a:pt x="1134427" y="1587532"/>
                  </a:lnTo>
                  <a:lnTo>
                    <a:pt x="1128427" y="1602296"/>
                  </a:lnTo>
                  <a:lnTo>
                    <a:pt x="1128236" y="1611630"/>
                  </a:lnTo>
                  <a:lnTo>
                    <a:pt x="1122426" y="1617631"/>
                  </a:lnTo>
                  <a:lnTo>
                    <a:pt x="1095566" y="1625727"/>
                  </a:lnTo>
                  <a:lnTo>
                    <a:pt x="1095661" y="1637538"/>
                  </a:lnTo>
                  <a:lnTo>
                    <a:pt x="1087279" y="1640205"/>
                  </a:lnTo>
                  <a:lnTo>
                    <a:pt x="1082897" y="1639062"/>
                  </a:lnTo>
                  <a:lnTo>
                    <a:pt x="1073753" y="1644682"/>
                  </a:lnTo>
                  <a:lnTo>
                    <a:pt x="1063847" y="1646397"/>
                  </a:lnTo>
                  <a:lnTo>
                    <a:pt x="1054036" y="1644301"/>
                  </a:lnTo>
                  <a:lnTo>
                    <a:pt x="1042607" y="1637919"/>
                  </a:lnTo>
                  <a:lnTo>
                    <a:pt x="1016317" y="1635538"/>
                  </a:lnTo>
                  <a:lnTo>
                    <a:pt x="1017556" y="1629918"/>
                  </a:lnTo>
                  <a:lnTo>
                    <a:pt x="1014127" y="1629537"/>
                  </a:lnTo>
                  <a:lnTo>
                    <a:pt x="1011841" y="1620870"/>
                  </a:lnTo>
                  <a:lnTo>
                    <a:pt x="1014698" y="1617536"/>
                  </a:lnTo>
                  <a:lnTo>
                    <a:pt x="1010221" y="1614774"/>
                  </a:lnTo>
                  <a:lnTo>
                    <a:pt x="1007459" y="1605249"/>
                  </a:lnTo>
                  <a:lnTo>
                    <a:pt x="995743" y="1586770"/>
                  </a:lnTo>
                  <a:lnTo>
                    <a:pt x="975074" y="1593056"/>
                  </a:lnTo>
                  <a:lnTo>
                    <a:pt x="966311" y="1589532"/>
                  </a:lnTo>
                  <a:lnTo>
                    <a:pt x="944594" y="1589532"/>
                  </a:lnTo>
                  <a:lnTo>
                    <a:pt x="952691" y="1600962"/>
                  </a:lnTo>
                  <a:lnTo>
                    <a:pt x="941165" y="1607725"/>
                  </a:lnTo>
                  <a:lnTo>
                    <a:pt x="935260" y="1618679"/>
                  </a:lnTo>
                  <a:lnTo>
                    <a:pt x="928878" y="1623632"/>
                  </a:lnTo>
                  <a:lnTo>
                    <a:pt x="924973" y="1622489"/>
                  </a:lnTo>
                  <a:lnTo>
                    <a:pt x="922973" y="1628585"/>
                  </a:lnTo>
                  <a:lnTo>
                    <a:pt x="917543" y="1629537"/>
                  </a:lnTo>
                  <a:lnTo>
                    <a:pt x="910304" y="1635823"/>
                  </a:lnTo>
                  <a:lnTo>
                    <a:pt x="902113" y="1630585"/>
                  </a:lnTo>
                  <a:lnTo>
                    <a:pt x="895731" y="1634395"/>
                  </a:lnTo>
                  <a:lnTo>
                    <a:pt x="880777" y="1629156"/>
                  </a:lnTo>
                  <a:lnTo>
                    <a:pt x="873061" y="1632966"/>
                  </a:lnTo>
                  <a:lnTo>
                    <a:pt x="865537" y="1631918"/>
                  </a:lnTo>
                  <a:lnTo>
                    <a:pt x="863060" y="1629251"/>
                  </a:lnTo>
                  <a:lnTo>
                    <a:pt x="859917" y="1631632"/>
                  </a:lnTo>
                  <a:lnTo>
                    <a:pt x="855821" y="1630871"/>
                  </a:lnTo>
                  <a:lnTo>
                    <a:pt x="852297" y="1623346"/>
                  </a:lnTo>
                  <a:lnTo>
                    <a:pt x="845534" y="1624203"/>
                  </a:lnTo>
                  <a:lnTo>
                    <a:pt x="844867" y="1620012"/>
                  </a:lnTo>
                  <a:lnTo>
                    <a:pt x="847630" y="1619917"/>
                  </a:lnTo>
                  <a:lnTo>
                    <a:pt x="851821" y="1607534"/>
                  </a:lnTo>
                  <a:lnTo>
                    <a:pt x="831818" y="1596295"/>
                  </a:lnTo>
                  <a:lnTo>
                    <a:pt x="806291" y="1590580"/>
                  </a:lnTo>
                  <a:lnTo>
                    <a:pt x="791813" y="1605629"/>
                  </a:lnTo>
                  <a:lnTo>
                    <a:pt x="791242" y="1609916"/>
                  </a:lnTo>
                  <a:lnTo>
                    <a:pt x="801243" y="1621822"/>
                  </a:lnTo>
                  <a:lnTo>
                    <a:pt x="800005" y="1630585"/>
                  </a:lnTo>
                  <a:lnTo>
                    <a:pt x="795052" y="1631156"/>
                  </a:lnTo>
                  <a:lnTo>
                    <a:pt x="795909" y="1633538"/>
                  </a:lnTo>
                  <a:lnTo>
                    <a:pt x="792385" y="1633919"/>
                  </a:lnTo>
                  <a:lnTo>
                    <a:pt x="792671" y="1637443"/>
                  </a:lnTo>
                  <a:lnTo>
                    <a:pt x="789813" y="1637252"/>
                  </a:lnTo>
                  <a:lnTo>
                    <a:pt x="795814" y="1647730"/>
                  </a:lnTo>
                  <a:lnTo>
                    <a:pt x="793813" y="1682115"/>
                  </a:lnTo>
                  <a:lnTo>
                    <a:pt x="800671" y="1683734"/>
                  </a:lnTo>
                  <a:lnTo>
                    <a:pt x="799433" y="1717739"/>
                  </a:lnTo>
                  <a:lnTo>
                    <a:pt x="807244" y="1758982"/>
                  </a:lnTo>
                  <a:lnTo>
                    <a:pt x="803434" y="1767174"/>
                  </a:lnTo>
                  <a:lnTo>
                    <a:pt x="789432" y="1782413"/>
                  </a:lnTo>
                  <a:lnTo>
                    <a:pt x="787241" y="1792700"/>
                  </a:lnTo>
                  <a:lnTo>
                    <a:pt x="769715" y="1796796"/>
                  </a:lnTo>
                  <a:lnTo>
                    <a:pt x="759238" y="1779461"/>
                  </a:lnTo>
                  <a:lnTo>
                    <a:pt x="747427" y="1772412"/>
                  </a:lnTo>
                  <a:lnTo>
                    <a:pt x="734473" y="1769364"/>
                  </a:lnTo>
                  <a:lnTo>
                    <a:pt x="728663" y="1770983"/>
                  </a:lnTo>
                  <a:lnTo>
                    <a:pt x="724376" y="1763839"/>
                  </a:lnTo>
                  <a:lnTo>
                    <a:pt x="720757" y="1762887"/>
                  </a:lnTo>
                  <a:lnTo>
                    <a:pt x="708565" y="1766411"/>
                  </a:lnTo>
                  <a:lnTo>
                    <a:pt x="693801" y="1742885"/>
                  </a:lnTo>
                  <a:lnTo>
                    <a:pt x="684752" y="1735170"/>
                  </a:lnTo>
                  <a:lnTo>
                    <a:pt x="679323" y="1720596"/>
                  </a:lnTo>
                  <a:lnTo>
                    <a:pt x="682657" y="1705642"/>
                  </a:lnTo>
                  <a:lnTo>
                    <a:pt x="666083" y="1715453"/>
                  </a:lnTo>
                  <a:lnTo>
                    <a:pt x="647795" y="1718215"/>
                  </a:lnTo>
                  <a:lnTo>
                    <a:pt x="643700" y="1724883"/>
                  </a:lnTo>
                  <a:lnTo>
                    <a:pt x="635603" y="1727264"/>
                  </a:lnTo>
                  <a:lnTo>
                    <a:pt x="617029" y="1724692"/>
                  </a:lnTo>
                  <a:lnTo>
                    <a:pt x="609886" y="1718596"/>
                  </a:lnTo>
                  <a:lnTo>
                    <a:pt x="601694" y="1717072"/>
                  </a:lnTo>
                  <a:lnTo>
                    <a:pt x="613791" y="1702880"/>
                  </a:lnTo>
                  <a:lnTo>
                    <a:pt x="611981" y="1694022"/>
                  </a:lnTo>
                  <a:lnTo>
                    <a:pt x="606647" y="1688402"/>
                  </a:lnTo>
                  <a:lnTo>
                    <a:pt x="606552" y="1682782"/>
                  </a:lnTo>
                  <a:lnTo>
                    <a:pt x="570833" y="1703356"/>
                  </a:lnTo>
                  <a:lnTo>
                    <a:pt x="562451" y="1705737"/>
                  </a:lnTo>
                  <a:lnTo>
                    <a:pt x="545497" y="1719644"/>
                  </a:lnTo>
                  <a:lnTo>
                    <a:pt x="540353" y="1721072"/>
                  </a:lnTo>
                  <a:lnTo>
                    <a:pt x="474345" y="1717643"/>
                  </a:lnTo>
                  <a:lnTo>
                    <a:pt x="473297" y="1711071"/>
                  </a:lnTo>
                  <a:lnTo>
                    <a:pt x="462629" y="1690497"/>
                  </a:lnTo>
                  <a:lnTo>
                    <a:pt x="460819" y="1674400"/>
                  </a:lnTo>
                  <a:lnTo>
                    <a:pt x="449104" y="1644682"/>
                  </a:lnTo>
                  <a:lnTo>
                    <a:pt x="431006" y="1623156"/>
                  </a:lnTo>
                  <a:lnTo>
                    <a:pt x="448818" y="1624299"/>
                  </a:lnTo>
                  <a:lnTo>
                    <a:pt x="468916" y="1610963"/>
                  </a:lnTo>
                  <a:lnTo>
                    <a:pt x="470630" y="1606963"/>
                  </a:lnTo>
                  <a:lnTo>
                    <a:pt x="470440" y="1600200"/>
                  </a:lnTo>
                  <a:lnTo>
                    <a:pt x="461962" y="1600772"/>
                  </a:lnTo>
                  <a:lnTo>
                    <a:pt x="455581" y="1592104"/>
                  </a:lnTo>
                  <a:lnTo>
                    <a:pt x="454438" y="1573435"/>
                  </a:lnTo>
                  <a:lnTo>
                    <a:pt x="450818" y="1566291"/>
                  </a:lnTo>
                  <a:lnTo>
                    <a:pt x="442055" y="1557624"/>
                  </a:lnTo>
                  <a:lnTo>
                    <a:pt x="434150" y="1555909"/>
                  </a:lnTo>
                  <a:lnTo>
                    <a:pt x="431863" y="1551432"/>
                  </a:lnTo>
                  <a:lnTo>
                    <a:pt x="435007" y="1535811"/>
                  </a:lnTo>
                  <a:lnTo>
                    <a:pt x="443103" y="1529429"/>
                  </a:lnTo>
                  <a:lnTo>
                    <a:pt x="444151" y="1518095"/>
                  </a:lnTo>
                  <a:lnTo>
                    <a:pt x="456819" y="1509999"/>
                  </a:lnTo>
                  <a:lnTo>
                    <a:pt x="448246" y="1514856"/>
                  </a:lnTo>
                  <a:lnTo>
                    <a:pt x="425672" y="1519238"/>
                  </a:lnTo>
                  <a:lnTo>
                    <a:pt x="418528" y="1523619"/>
                  </a:lnTo>
                  <a:lnTo>
                    <a:pt x="411194" y="1512284"/>
                  </a:lnTo>
                  <a:lnTo>
                    <a:pt x="416433" y="1501997"/>
                  </a:lnTo>
                  <a:lnTo>
                    <a:pt x="417385" y="1485805"/>
                  </a:lnTo>
                  <a:lnTo>
                    <a:pt x="426529" y="1473613"/>
                  </a:lnTo>
                  <a:lnTo>
                    <a:pt x="439198" y="1464279"/>
                  </a:lnTo>
                  <a:lnTo>
                    <a:pt x="437578" y="1457040"/>
                  </a:lnTo>
                  <a:lnTo>
                    <a:pt x="429863" y="1458563"/>
                  </a:lnTo>
                  <a:lnTo>
                    <a:pt x="426529" y="1445229"/>
                  </a:lnTo>
                  <a:lnTo>
                    <a:pt x="428149" y="1436561"/>
                  </a:lnTo>
                  <a:lnTo>
                    <a:pt x="439960" y="1432179"/>
                  </a:lnTo>
                  <a:lnTo>
                    <a:pt x="439579" y="1428845"/>
                  </a:lnTo>
                  <a:lnTo>
                    <a:pt x="448246" y="1419225"/>
                  </a:lnTo>
                  <a:lnTo>
                    <a:pt x="423386" y="1360265"/>
                  </a:lnTo>
                  <a:lnTo>
                    <a:pt x="414433" y="1361790"/>
                  </a:lnTo>
                  <a:lnTo>
                    <a:pt x="411671" y="1354550"/>
                  </a:lnTo>
                  <a:lnTo>
                    <a:pt x="411099" y="1341215"/>
                  </a:lnTo>
                  <a:lnTo>
                    <a:pt x="417290" y="1330833"/>
                  </a:lnTo>
                  <a:lnTo>
                    <a:pt x="415195" y="1322070"/>
                  </a:lnTo>
                  <a:lnTo>
                    <a:pt x="410527" y="1317307"/>
                  </a:lnTo>
                  <a:lnTo>
                    <a:pt x="420052" y="1305306"/>
                  </a:lnTo>
                  <a:lnTo>
                    <a:pt x="419290" y="1291304"/>
                  </a:lnTo>
                  <a:lnTo>
                    <a:pt x="434340" y="1242536"/>
                  </a:lnTo>
                  <a:lnTo>
                    <a:pt x="419195" y="1247966"/>
                  </a:lnTo>
                  <a:lnTo>
                    <a:pt x="400240" y="1242632"/>
                  </a:lnTo>
                  <a:lnTo>
                    <a:pt x="384143" y="1250156"/>
                  </a:lnTo>
                  <a:lnTo>
                    <a:pt x="378904" y="1242251"/>
                  </a:lnTo>
                  <a:lnTo>
                    <a:pt x="372999" y="1243679"/>
                  </a:lnTo>
                  <a:lnTo>
                    <a:pt x="368998" y="1236440"/>
                  </a:lnTo>
                  <a:lnTo>
                    <a:pt x="363855" y="1237965"/>
                  </a:lnTo>
                  <a:lnTo>
                    <a:pt x="359569" y="1232345"/>
                  </a:lnTo>
                  <a:lnTo>
                    <a:pt x="355473" y="1232345"/>
                  </a:lnTo>
                  <a:lnTo>
                    <a:pt x="349853" y="1227963"/>
                  </a:lnTo>
                  <a:lnTo>
                    <a:pt x="333375" y="1227297"/>
                  </a:lnTo>
                  <a:lnTo>
                    <a:pt x="324231" y="1230439"/>
                  </a:lnTo>
                  <a:lnTo>
                    <a:pt x="313372" y="1222439"/>
                  </a:lnTo>
                  <a:lnTo>
                    <a:pt x="304609" y="1213771"/>
                  </a:lnTo>
                  <a:lnTo>
                    <a:pt x="292036" y="1193578"/>
                  </a:lnTo>
                  <a:lnTo>
                    <a:pt x="289750" y="1178052"/>
                  </a:lnTo>
                  <a:lnTo>
                    <a:pt x="293941" y="1175766"/>
                  </a:lnTo>
                  <a:lnTo>
                    <a:pt x="292513" y="1169384"/>
                  </a:lnTo>
                  <a:lnTo>
                    <a:pt x="303752" y="1154239"/>
                  </a:lnTo>
                  <a:lnTo>
                    <a:pt x="301466" y="1146906"/>
                  </a:lnTo>
                  <a:lnTo>
                    <a:pt x="294322" y="1135666"/>
                  </a:lnTo>
                  <a:lnTo>
                    <a:pt x="273939" y="1114140"/>
                  </a:lnTo>
                  <a:lnTo>
                    <a:pt x="270510" y="1118045"/>
                  </a:lnTo>
                  <a:lnTo>
                    <a:pt x="253555" y="1122712"/>
                  </a:lnTo>
                  <a:lnTo>
                    <a:pt x="246697" y="1109949"/>
                  </a:lnTo>
                  <a:lnTo>
                    <a:pt x="244030" y="1108615"/>
                  </a:lnTo>
                  <a:lnTo>
                    <a:pt x="238887" y="1111092"/>
                  </a:lnTo>
                  <a:lnTo>
                    <a:pt x="230791" y="1122998"/>
                  </a:lnTo>
                  <a:lnTo>
                    <a:pt x="234982" y="1130332"/>
                  </a:lnTo>
                  <a:lnTo>
                    <a:pt x="230505" y="1130713"/>
                  </a:lnTo>
                  <a:lnTo>
                    <a:pt x="224409" y="1126998"/>
                  </a:lnTo>
                  <a:lnTo>
                    <a:pt x="222313" y="1132618"/>
                  </a:lnTo>
                  <a:lnTo>
                    <a:pt x="224790" y="1139667"/>
                  </a:lnTo>
                  <a:lnTo>
                    <a:pt x="216694" y="1151573"/>
                  </a:lnTo>
                  <a:lnTo>
                    <a:pt x="217646" y="1156716"/>
                  </a:lnTo>
                  <a:lnTo>
                    <a:pt x="202120" y="1159383"/>
                  </a:lnTo>
                  <a:lnTo>
                    <a:pt x="202692" y="1164146"/>
                  </a:lnTo>
                  <a:lnTo>
                    <a:pt x="197929" y="1164431"/>
                  </a:lnTo>
                  <a:lnTo>
                    <a:pt x="195358" y="1177480"/>
                  </a:lnTo>
                  <a:lnTo>
                    <a:pt x="192405" y="1178243"/>
                  </a:lnTo>
                  <a:lnTo>
                    <a:pt x="190690" y="1173289"/>
                  </a:lnTo>
                  <a:lnTo>
                    <a:pt x="190976" y="1160812"/>
                  </a:lnTo>
                  <a:lnTo>
                    <a:pt x="186595" y="1160622"/>
                  </a:lnTo>
                  <a:lnTo>
                    <a:pt x="186023" y="1135380"/>
                  </a:lnTo>
                  <a:lnTo>
                    <a:pt x="170593" y="1146143"/>
                  </a:lnTo>
                  <a:lnTo>
                    <a:pt x="171736" y="1150620"/>
                  </a:lnTo>
                  <a:lnTo>
                    <a:pt x="166783" y="1155764"/>
                  </a:lnTo>
                  <a:lnTo>
                    <a:pt x="168116" y="1159383"/>
                  </a:lnTo>
                  <a:lnTo>
                    <a:pt x="161163" y="1164907"/>
                  </a:lnTo>
                  <a:lnTo>
                    <a:pt x="159258" y="1160716"/>
                  </a:lnTo>
                  <a:lnTo>
                    <a:pt x="155353" y="1162431"/>
                  </a:lnTo>
                  <a:lnTo>
                    <a:pt x="157067" y="1160526"/>
                  </a:lnTo>
                  <a:lnTo>
                    <a:pt x="154591" y="1153478"/>
                  </a:lnTo>
                  <a:lnTo>
                    <a:pt x="150114" y="1155859"/>
                  </a:lnTo>
                  <a:lnTo>
                    <a:pt x="148018" y="1145381"/>
                  </a:lnTo>
                  <a:lnTo>
                    <a:pt x="141827" y="1151287"/>
                  </a:lnTo>
                  <a:lnTo>
                    <a:pt x="132969" y="1153287"/>
                  </a:lnTo>
                  <a:lnTo>
                    <a:pt x="133255" y="1157764"/>
                  </a:lnTo>
                  <a:lnTo>
                    <a:pt x="128587" y="1160431"/>
                  </a:lnTo>
                  <a:lnTo>
                    <a:pt x="128111" y="1154145"/>
                  </a:lnTo>
                  <a:lnTo>
                    <a:pt x="125635" y="1154145"/>
                  </a:lnTo>
                  <a:lnTo>
                    <a:pt x="125825" y="1142619"/>
                  </a:lnTo>
                  <a:lnTo>
                    <a:pt x="119443" y="1132237"/>
                  </a:lnTo>
                  <a:lnTo>
                    <a:pt x="121348" y="1129094"/>
                  </a:lnTo>
                  <a:lnTo>
                    <a:pt x="112204" y="1122522"/>
                  </a:lnTo>
                  <a:lnTo>
                    <a:pt x="124968" y="1120997"/>
                  </a:lnTo>
                  <a:lnTo>
                    <a:pt x="126682" y="1125760"/>
                  </a:lnTo>
                  <a:lnTo>
                    <a:pt x="129730" y="1125950"/>
                  </a:lnTo>
                  <a:lnTo>
                    <a:pt x="122396" y="1130046"/>
                  </a:lnTo>
                  <a:lnTo>
                    <a:pt x="130302" y="1126331"/>
                  </a:lnTo>
                  <a:lnTo>
                    <a:pt x="129254" y="1117092"/>
                  </a:lnTo>
                  <a:lnTo>
                    <a:pt x="139732" y="1111568"/>
                  </a:lnTo>
                  <a:lnTo>
                    <a:pt x="136398" y="1112234"/>
                  </a:lnTo>
                  <a:lnTo>
                    <a:pt x="133731" y="1107186"/>
                  </a:lnTo>
                  <a:lnTo>
                    <a:pt x="138303" y="1103662"/>
                  </a:lnTo>
                  <a:lnTo>
                    <a:pt x="134302" y="1094994"/>
                  </a:lnTo>
                  <a:lnTo>
                    <a:pt x="123920" y="1097471"/>
                  </a:lnTo>
                  <a:lnTo>
                    <a:pt x="116110" y="1074801"/>
                  </a:lnTo>
                  <a:lnTo>
                    <a:pt x="125825" y="1071944"/>
                  </a:lnTo>
                  <a:lnTo>
                    <a:pt x="125063" y="1070420"/>
                  </a:lnTo>
                  <a:lnTo>
                    <a:pt x="115443" y="1073182"/>
                  </a:lnTo>
                  <a:lnTo>
                    <a:pt x="114205" y="1069943"/>
                  </a:lnTo>
                  <a:lnTo>
                    <a:pt x="101155" y="1074325"/>
                  </a:lnTo>
                  <a:lnTo>
                    <a:pt x="96488" y="1079849"/>
                  </a:lnTo>
                  <a:lnTo>
                    <a:pt x="85249" y="1078325"/>
                  </a:lnTo>
                  <a:lnTo>
                    <a:pt x="75628" y="1082421"/>
                  </a:lnTo>
                  <a:lnTo>
                    <a:pt x="74676" y="1078230"/>
                  </a:lnTo>
                  <a:lnTo>
                    <a:pt x="71247" y="1078611"/>
                  </a:lnTo>
                  <a:lnTo>
                    <a:pt x="64579" y="1066038"/>
                  </a:lnTo>
                  <a:lnTo>
                    <a:pt x="57626" y="1060704"/>
                  </a:lnTo>
                  <a:lnTo>
                    <a:pt x="56388" y="1065466"/>
                  </a:lnTo>
                  <a:lnTo>
                    <a:pt x="53626" y="1061752"/>
                  </a:lnTo>
                  <a:lnTo>
                    <a:pt x="48387" y="1067276"/>
                  </a:lnTo>
                  <a:lnTo>
                    <a:pt x="42958" y="1052799"/>
                  </a:lnTo>
                  <a:lnTo>
                    <a:pt x="36195" y="1048417"/>
                  </a:lnTo>
                  <a:lnTo>
                    <a:pt x="38481" y="1043654"/>
                  </a:lnTo>
                  <a:lnTo>
                    <a:pt x="32671" y="1038035"/>
                  </a:lnTo>
                  <a:lnTo>
                    <a:pt x="36576" y="1017080"/>
                  </a:lnTo>
                  <a:lnTo>
                    <a:pt x="29527" y="1017080"/>
                  </a:lnTo>
                  <a:lnTo>
                    <a:pt x="21622" y="998125"/>
                  </a:lnTo>
                  <a:lnTo>
                    <a:pt x="16288" y="995553"/>
                  </a:lnTo>
                  <a:lnTo>
                    <a:pt x="18383" y="987171"/>
                  </a:lnTo>
                  <a:lnTo>
                    <a:pt x="23717" y="980027"/>
                  </a:lnTo>
                  <a:lnTo>
                    <a:pt x="17716" y="956977"/>
                  </a:lnTo>
                  <a:lnTo>
                    <a:pt x="13811" y="958405"/>
                  </a:lnTo>
                  <a:lnTo>
                    <a:pt x="9525" y="955263"/>
                  </a:lnTo>
                  <a:close/>
                  <a:moveTo>
                    <a:pt x="1130236" y="233362"/>
                  </a:moveTo>
                  <a:lnTo>
                    <a:pt x="1134046" y="239459"/>
                  </a:lnTo>
                  <a:lnTo>
                    <a:pt x="1141000" y="237173"/>
                  </a:lnTo>
                  <a:lnTo>
                    <a:pt x="1144238" y="243174"/>
                  </a:lnTo>
                  <a:lnTo>
                    <a:pt x="1145381" y="241459"/>
                  </a:lnTo>
                  <a:lnTo>
                    <a:pt x="1149382" y="245269"/>
                  </a:lnTo>
                  <a:lnTo>
                    <a:pt x="1145762" y="239363"/>
                  </a:lnTo>
                  <a:lnTo>
                    <a:pt x="1135951" y="231934"/>
                  </a:lnTo>
                  <a:lnTo>
                    <a:pt x="1130236" y="2333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grpSp>
          <p:nvGrpSpPr>
            <p:cNvPr id="192" name="Gruppieren 191">
              <a:extLst>
                <a:ext uri="{FF2B5EF4-FFF2-40B4-BE49-F238E27FC236}">
                  <a16:creationId xmlns:a16="http://schemas.microsoft.com/office/drawing/2014/main" id="{EA990A29-B410-4E58-8B23-39E9DD50135E}"/>
                </a:ext>
              </a:extLst>
            </p:cNvPr>
            <p:cNvGrpSpPr/>
            <p:nvPr/>
          </p:nvGrpSpPr>
          <p:grpSpPr>
            <a:xfrm>
              <a:off x="2467216" y="4207963"/>
              <a:ext cx="1220066" cy="426802"/>
              <a:chOff x="667040" y="5742260"/>
              <a:chExt cx="1220066" cy="426802"/>
            </a:xfrm>
          </p:grpSpPr>
          <p:grpSp>
            <p:nvGrpSpPr>
              <p:cNvPr id="220" name="Gruppieren 219">
                <a:extLst>
                  <a:ext uri="{FF2B5EF4-FFF2-40B4-BE49-F238E27FC236}">
                    <a16:creationId xmlns:a16="http://schemas.microsoft.com/office/drawing/2014/main" id="{2D291501-5A8A-477F-A881-5290CCE40C25}"/>
                  </a:ext>
                </a:extLst>
              </p:cNvPr>
              <p:cNvGrpSpPr/>
              <p:nvPr/>
            </p:nvGrpSpPr>
            <p:grpSpPr>
              <a:xfrm>
                <a:off x="667040" y="5742260"/>
                <a:ext cx="1220066" cy="426802"/>
                <a:chOff x="-2458693" y="5096274"/>
                <a:chExt cx="1220066" cy="426802"/>
              </a:xfrm>
            </p:grpSpPr>
            <p:sp>
              <p:nvSpPr>
                <p:cNvPr id="222" name="Freihandform 305">
                  <a:extLst>
                    <a:ext uri="{FF2B5EF4-FFF2-40B4-BE49-F238E27FC236}">
                      <a16:creationId xmlns:a16="http://schemas.microsoft.com/office/drawing/2014/main" id="{15965735-8BE2-4093-AC84-A0958CFBFC33}"/>
                    </a:ext>
                  </a:extLst>
                </p:cNvPr>
                <p:cNvSpPr/>
                <p:nvPr/>
              </p:nvSpPr>
              <p:spPr>
                <a:xfrm>
                  <a:off x="-2121859" y="5310645"/>
                  <a:ext cx="883232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Kreisfreie Stadt</a:t>
                  </a:r>
                </a:p>
              </p:txBody>
            </p:sp>
            <p:sp>
              <p:nvSpPr>
                <p:cNvPr id="223" name="Freihandform 262">
                  <a:extLst>
                    <a:ext uri="{FF2B5EF4-FFF2-40B4-BE49-F238E27FC236}">
                      <a16:creationId xmlns:a16="http://schemas.microsoft.com/office/drawing/2014/main" id="{72E0E1D0-AAA5-49D5-BCC7-A3BBBE613061}"/>
                    </a:ext>
                  </a:extLst>
                </p:cNvPr>
                <p:cNvSpPr/>
                <p:nvPr/>
              </p:nvSpPr>
              <p:spPr>
                <a:xfrm>
                  <a:off x="-2113123" y="5096274"/>
                  <a:ext cx="729215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Kreisgrenze</a:t>
                  </a:r>
                  <a:endParaRPr lang="de-DE" sz="700" b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Microsoft YaHei" pitchFamily="2"/>
                    <a:cs typeface="Mangal" pitchFamily="2"/>
                  </a:endParaRPr>
                </a:p>
              </p:txBody>
            </p:sp>
            <p:sp>
              <p:nvSpPr>
                <p:cNvPr id="224" name="Gerader Verbinder 304">
                  <a:extLst>
                    <a:ext uri="{FF2B5EF4-FFF2-40B4-BE49-F238E27FC236}">
                      <a16:creationId xmlns:a16="http://schemas.microsoft.com/office/drawing/2014/main" id="{FD6A266C-F47A-4BD5-BA77-EA43A7089E6D}"/>
                    </a:ext>
                  </a:extLst>
                </p:cNvPr>
                <p:cNvSpPr/>
                <p:nvPr/>
              </p:nvSpPr>
              <p:spPr>
                <a:xfrm>
                  <a:off x="-2458693" y="5192754"/>
                  <a:ext cx="304560" cy="36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0"/>
                    <a:gd name="f8" fmla="abs f3"/>
                    <a:gd name="f9" fmla="abs f4"/>
                    <a:gd name="f10" fmla="abs f5"/>
                    <a:gd name="f11" fmla="*/ f7 f0 1"/>
                    <a:gd name="f12" fmla="?: f8 f3 1"/>
                    <a:gd name="f13" fmla="?: f9 f4 1"/>
                    <a:gd name="f14" fmla="?: f10 f5 1"/>
                    <a:gd name="f15" fmla="*/ f11 1 f2"/>
                    <a:gd name="f16" fmla="*/ f12 1 21600"/>
                    <a:gd name="f17" fmla="*/ f13 1 21600"/>
                    <a:gd name="f18" fmla="*/ 21600 f12 1"/>
                    <a:gd name="f19" fmla="*/ 21600 f13 1"/>
                    <a:gd name="f20" fmla="+- f15 0 f1"/>
                    <a:gd name="f21" fmla="min f17 f16"/>
                    <a:gd name="f22" fmla="*/ f18 1 f14"/>
                    <a:gd name="f23" fmla="*/ f19 1 f14"/>
                    <a:gd name="f24" fmla="val f22"/>
                    <a:gd name="f25" fmla="val f23"/>
                    <a:gd name="f26" fmla="*/ f6 f21 1"/>
                    <a:gd name="f27" fmla="*/ f24 f21 1"/>
                    <a:gd name="f28" fmla="*/ f25 f2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0">
                      <a:pos x="f26" y="f26"/>
                    </a:cxn>
                    <a:cxn ang="f20">
                      <a:pos x="f27" y="f28"/>
                    </a:cxn>
                  </a:cxnLst>
                  <a:rect l="f26" t="f26" r="f27" b="f28"/>
                  <a:pathLst>
                    <a:path>
                      <a:moveTo>
                        <a:pt x="f26" y="f26"/>
                      </a:moveTo>
                      <a:lnTo>
                        <a:pt x="f27" y="f28"/>
                      </a:lnTo>
                    </a:path>
                  </a:pathLst>
                </a:custGeom>
                <a:noFill/>
                <a:ln w="9360" cap="sq">
                  <a:solidFill>
                    <a:schemeClr val="tx1"/>
                  </a:solidFill>
                  <a:prstDash val="solid"/>
                  <a:miter/>
                </a:ln>
              </p:spPr>
              <p:txBody>
                <a:bodyPr vert="horz" wrap="none" lIns="90000" tIns="46800" rIns="90000" bIns="46800" anchor="ctr" anchorCtr="0" compatLnSpc="0">
                  <a:noAutofit/>
                </a:bodyPr>
                <a:lstStyle/>
                <a:p>
                  <a:pPr marL="0" marR="0" lvl="0" indent="0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</a:pPr>
                  <a:endParaRPr lang="de-DE" sz="1800" b="0" i="0" u="none" strike="noStrike" kern="1200" cap="none" dirty="0">
                    <a:ln>
                      <a:noFill/>
                    </a:ln>
                    <a:latin typeface="Liberation Sans" pitchFamily="18"/>
                    <a:ea typeface="Microsoft YaHei" pitchFamily="2"/>
                    <a:cs typeface="Mangal" pitchFamily="2"/>
                  </a:endParaRPr>
                </a:p>
              </p:txBody>
            </p:sp>
          </p:grpSp>
          <p:sp>
            <p:nvSpPr>
              <p:cNvPr id="221" name="Freihandform: Form 220">
                <a:extLst>
                  <a:ext uri="{FF2B5EF4-FFF2-40B4-BE49-F238E27FC236}">
                    <a16:creationId xmlns:a16="http://schemas.microsoft.com/office/drawing/2014/main" id="{37D701C8-6C1D-4208-A62D-61952E12F078}"/>
                  </a:ext>
                </a:extLst>
              </p:cNvPr>
              <p:cNvSpPr/>
              <p:nvPr/>
            </p:nvSpPr>
            <p:spPr>
              <a:xfrm>
                <a:off x="738939" y="5986838"/>
                <a:ext cx="160653" cy="152016"/>
              </a:xfrm>
              <a:custGeom>
                <a:avLst/>
                <a:gdLst>
                  <a:gd name="connsiteX0" fmla="*/ 174597 w 636190"/>
                  <a:gd name="connsiteY0" fmla="*/ 588011 h 601986"/>
                  <a:gd name="connsiteX1" fmla="*/ 174384 w 636190"/>
                  <a:gd name="connsiteY1" fmla="*/ 587006 h 601986"/>
                  <a:gd name="connsiteX2" fmla="*/ 173865 w 636190"/>
                  <a:gd name="connsiteY2" fmla="*/ 584734 h 601986"/>
                  <a:gd name="connsiteX3" fmla="*/ 173386 w 636190"/>
                  <a:gd name="connsiteY3" fmla="*/ 582634 h 601986"/>
                  <a:gd name="connsiteX4" fmla="*/ 172729 w 636190"/>
                  <a:gd name="connsiteY4" fmla="*/ 579747 h 601986"/>
                  <a:gd name="connsiteX5" fmla="*/ 172845 w 636190"/>
                  <a:gd name="connsiteY5" fmla="*/ 579707 h 601986"/>
                  <a:gd name="connsiteX6" fmla="*/ 173427 w 636190"/>
                  <a:gd name="connsiteY6" fmla="*/ 579173 h 601986"/>
                  <a:gd name="connsiteX7" fmla="*/ 172189 w 636190"/>
                  <a:gd name="connsiteY7" fmla="*/ 570369 h 601986"/>
                  <a:gd name="connsiteX8" fmla="*/ 172154 w 636190"/>
                  <a:gd name="connsiteY8" fmla="*/ 570143 h 601986"/>
                  <a:gd name="connsiteX9" fmla="*/ 171464 w 636190"/>
                  <a:gd name="connsiteY9" fmla="*/ 565573 h 601986"/>
                  <a:gd name="connsiteX10" fmla="*/ 171135 w 636190"/>
                  <a:gd name="connsiteY10" fmla="*/ 565553 h 601986"/>
                  <a:gd name="connsiteX11" fmla="*/ 169049 w 636190"/>
                  <a:gd name="connsiteY11" fmla="*/ 565389 h 601986"/>
                  <a:gd name="connsiteX12" fmla="*/ 169021 w 636190"/>
                  <a:gd name="connsiteY12" fmla="*/ 565149 h 601986"/>
                  <a:gd name="connsiteX13" fmla="*/ 168317 w 636190"/>
                  <a:gd name="connsiteY13" fmla="*/ 559136 h 601986"/>
                  <a:gd name="connsiteX14" fmla="*/ 166826 w 636190"/>
                  <a:gd name="connsiteY14" fmla="*/ 559533 h 601986"/>
                  <a:gd name="connsiteX15" fmla="*/ 166237 w 636190"/>
                  <a:gd name="connsiteY15" fmla="*/ 554717 h 601986"/>
                  <a:gd name="connsiteX16" fmla="*/ 166217 w 636190"/>
                  <a:gd name="connsiteY16" fmla="*/ 554204 h 601986"/>
                  <a:gd name="connsiteX17" fmla="*/ 165594 w 636190"/>
                  <a:gd name="connsiteY17" fmla="*/ 549265 h 601986"/>
                  <a:gd name="connsiteX18" fmla="*/ 165485 w 636190"/>
                  <a:gd name="connsiteY18" fmla="*/ 546796 h 601986"/>
                  <a:gd name="connsiteX19" fmla="*/ 165382 w 636190"/>
                  <a:gd name="connsiteY19" fmla="*/ 545715 h 601986"/>
                  <a:gd name="connsiteX20" fmla="*/ 165204 w 636190"/>
                  <a:gd name="connsiteY20" fmla="*/ 544141 h 601986"/>
                  <a:gd name="connsiteX21" fmla="*/ 164985 w 636190"/>
                  <a:gd name="connsiteY21" fmla="*/ 542506 h 601986"/>
                  <a:gd name="connsiteX22" fmla="*/ 164855 w 636190"/>
                  <a:gd name="connsiteY22" fmla="*/ 542069 h 601986"/>
                  <a:gd name="connsiteX23" fmla="*/ 164938 w 636190"/>
                  <a:gd name="connsiteY23" fmla="*/ 542048 h 601986"/>
                  <a:gd name="connsiteX24" fmla="*/ 170410 w 636190"/>
                  <a:gd name="connsiteY24" fmla="*/ 539743 h 601986"/>
                  <a:gd name="connsiteX25" fmla="*/ 170807 w 636190"/>
                  <a:gd name="connsiteY25" fmla="*/ 539538 h 601986"/>
                  <a:gd name="connsiteX26" fmla="*/ 173146 w 636190"/>
                  <a:gd name="connsiteY26" fmla="*/ 538313 h 601986"/>
                  <a:gd name="connsiteX27" fmla="*/ 173427 w 636190"/>
                  <a:gd name="connsiteY27" fmla="*/ 538176 h 601986"/>
                  <a:gd name="connsiteX28" fmla="*/ 175417 w 636190"/>
                  <a:gd name="connsiteY28" fmla="*/ 537280 h 601986"/>
                  <a:gd name="connsiteX29" fmla="*/ 177230 w 636190"/>
                  <a:gd name="connsiteY29" fmla="*/ 536623 h 601986"/>
                  <a:gd name="connsiteX30" fmla="*/ 177470 w 636190"/>
                  <a:gd name="connsiteY30" fmla="*/ 537000 h 601986"/>
                  <a:gd name="connsiteX31" fmla="*/ 184263 w 636190"/>
                  <a:gd name="connsiteY31" fmla="*/ 535180 h 601986"/>
                  <a:gd name="connsiteX32" fmla="*/ 183777 w 636190"/>
                  <a:gd name="connsiteY32" fmla="*/ 533374 h 601986"/>
                  <a:gd name="connsiteX33" fmla="*/ 183955 w 636190"/>
                  <a:gd name="connsiteY33" fmla="*/ 533333 h 601986"/>
                  <a:gd name="connsiteX34" fmla="*/ 183791 w 636190"/>
                  <a:gd name="connsiteY34" fmla="*/ 532895 h 601986"/>
                  <a:gd name="connsiteX35" fmla="*/ 186568 w 636190"/>
                  <a:gd name="connsiteY35" fmla="*/ 532054 h 601986"/>
                  <a:gd name="connsiteX36" fmla="*/ 186390 w 636190"/>
                  <a:gd name="connsiteY36" fmla="*/ 531301 h 601986"/>
                  <a:gd name="connsiteX37" fmla="*/ 195174 w 636190"/>
                  <a:gd name="connsiteY37" fmla="*/ 528654 h 601986"/>
                  <a:gd name="connsiteX38" fmla="*/ 194941 w 636190"/>
                  <a:gd name="connsiteY38" fmla="*/ 528066 h 601986"/>
                  <a:gd name="connsiteX39" fmla="*/ 195126 w 636190"/>
                  <a:gd name="connsiteY39" fmla="*/ 527970 h 601986"/>
                  <a:gd name="connsiteX40" fmla="*/ 197650 w 636190"/>
                  <a:gd name="connsiteY40" fmla="*/ 526670 h 601986"/>
                  <a:gd name="connsiteX41" fmla="*/ 199066 w 636190"/>
                  <a:gd name="connsiteY41" fmla="*/ 525781 h 601986"/>
                  <a:gd name="connsiteX42" fmla="*/ 200174 w 636190"/>
                  <a:gd name="connsiteY42" fmla="*/ 524666 h 601986"/>
                  <a:gd name="connsiteX43" fmla="*/ 201631 w 636190"/>
                  <a:gd name="connsiteY43" fmla="*/ 523373 h 601986"/>
                  <a:gd name="connsiteX44" fmla="*/ 203164 w 636190"/>
                  <a:gd name="connsiteY44" fmla="*/ 522230 h 601986"/>
                  <a:gd name="connsiteX45" fmla="*/ 204600 w 636190"/>
                  <a:gd name="connsiteY45" fmla="*/ 521026 h 601986"/>
                  <a:gd name="connsiteX46" fmla="*/ 206037 w 636190"/>
                  <a:gd name="connsiteY46" fmla="*/ 519836 h 601986"/>
                  <a:gd name="connsiteX47" fmla="*/ 208520 w 636190"/>
                  <a:gd name="connsiteY47" fmla="*/ 518393 h 601986"/>
                  <a:gd name="connsiteX48" fmla="*/ 210456 w 636190"/>
                  <a:gd name="connsiteY48" fmla="*/ 517202 h 601986"/>
                  <a:gd name="connsiteX49" fmla="*/ 209697 w 636190"/>
                  <a:gd name="connsiteY49" fmla="*/ 515602 h 601986"/>
                  <a:gd name="connsiteX50" fmla="*/ 211393 w 636190"/>
                  <a:gd name="connsiteY50" fmla="*/ 514788 h 601986"/>
                  <a:gd name="connsiteX51" fmla="*/ 213219 w 636190"/>
                  <a:gd name="connsiteY51" fmla="*/ 514138 h 601986"/>
                  <a:gd name="connsiteX52" fmla="*/ 215730 w 636190"/>
                  <a:gd name="connsiteY52" fmla="*/ 513433 h 601986"/>
                  <a:gd name="connsiteX53" fmla="*/ 215675 w 636190"/>
                  <a:gd name="connsiteY53" fmla="*/ 512564 h 601986"/>
                  <a:gd name="connsiteX54" fmla="*/ 215586 w 636190"/>
                  <a:gd name="connsiteY54" fmla="*/ 511798 h 601986"/>
                  <a:gd name="connsiteX55" fmla="*/ 215573 w 636190"/>
                  <a:gd name="connsiteY55" fmla="*/ 511655 h 601986"/>
                  <a:gd name="connsiteX56" fmla="*/ 216743 w 636190"/>
                  <a:gd name="connsiteY56" fmla="*/ 511791 h 601986"/>
                  <a:gd name="connsiteX57" fmla="*/ 217304 w 636190"/>
                  <a:gd name="connsiteY57" fmla="*/ 511791 h 601986"/>
                  <a:gd name="connsiteX58" fmla="*/ 217960 w 636190"/>
                  <a:gd name="connsiteY58" fmla="*/ 511661 h 601986"/>
                  <a:gd name="connsiteX59" fmla="*/ 218514 w 636190"/>
                  <a:gd name="connsiteY59" fmla="*/ 511463 h 601986"/>
                  <a:gd name="connsiteX60" fmla="*/ 219055 w 636190"/>
                  <a:gd name="connsiteY60" fmla="*/ 511251 h 601986"/>
                  <a:gd name="connsiteX61" fmla="*/ 220026 w 636190"/>
                  <a:gd name="connsiteY61" fmla="*/ 510779 h 601986"/>
                  <a:gd name="connsiteX62" fmla="*/ 221962 w 636190"/>
                  <a:gd name="connsiteY62" fmla="*/ 509076 h 601986"/>
                  <a:gd name="connsiteX63" fmla="*/ 226409 w 636190"/>
                  <a:gd name="connsiteY63" fmla="*/ 504752 h 601986"/>
                  <a:gd name="connsiteX64" fmla="*/ 226511 w 636190"/>
                  <a:gd name="connsiteY64" fmla="*/ 504650 h 601986"/>
                  <a:gd name="connsiteX65" fmla="*/ 228119 w 636190"/>
                  <a:gd name="connsiteY65" fmla="*/ 503288 h 601986"/>
                  <a:gd name="connsiteX66" fmla="*/ 228009 w 636190"/>
                  <a:gd name="connsiteY66" fmla="*/ 502960 h 601986"/>
                  <a:gd name="connsiteX67" fmla="*/ 227695 w 636190"/>
                  <a:gd name="connsiteY67" fmla="*/ 501982 h 601986"/>
                  <a:gd name="connsiteX68" fmla="*/ 227599 w 636190"/>
                  <a:gd name="connsiteY68" fmla="*/ 501640 h 601986"/>
                  <a:gd name="connsiteX69" fmla="*/ 227394 w 636190"/>
                  <a:gd name="connsiteY69" fmla="*/ 500983 h 601986"/>
                  <a:gd name="connsiteX70" fmla="*/ 226826 w 636190"/>
                  <a:gd name="connsiteY70" fmla="*/ 498151 h 601986"/>
                  <a:gd name="connsiteX71" fmla="*/ 223795 w 636190"/>
                  <a:gd name="connsiteY71" fmla="*/ 498288 h 601986"/>
                  <a:gd name="connsiteX72" fmla="*/ 224192 w 636190"/>
                  <a:gd name="connsiteY72" fmla="*/ 497015 h 601986"/>
                  <a:gd name="connsiteX73" fmla="*/ 224500 w 636190"/>
                  <a:gd name="connsiteY73" fmla="*/ 495989 h 601986"/>
                  <a:gd name="connsiteX74" fmla="*/ 224541 w 636190"/>
                  <a:gd name="connsiteY74" fmla="*/ 494252 h 601986"/>
                  <a:gd name="connsiteX75" fmla="*/ 224664 w 636190"/>
                  <a:gd name="connsiteY75" fmla="*/ 491981 h 601986"/>
                  <a:gd name="connsiteX76" fmla="*/ 224480 w 636190"/>
                  <a:gd name="connsiteY76" fmla="*/ 490113 h 601986"/>
                  <a:gd name="connsiteX77" fmla="*/ 224124 w 636190"/>
                  <a:gd name="connsiteY77" fmla="*/ 486788 h 601986"/>
                  <a:gd name="connsiteX78" fmla="*/ 222975 w 636190"/>
                  <a:gd name="connsiteY78" fmla="*/ 482677 h 601986"/>
                  <a:gd name="connsiteX79" fmla="*/ 222845 w 636190"/>
                  <a:gd name="connsiteY79" fmla="*/ 482226 h 601986"/>
                  <a:gd name="connsiteX80" fmla="*/ 222270 w 636190"/>
                  <a:gd name="connsiteY80" fmla="*/ 480146 h 601986"/>
                  <a:gd name="connsiteX81" fmla="*/ 222092 w 636190"/>
                  <a:gd name="connsiteY81" fmla="*/ 479537 h 601986"/>
                  <a:gd name="connsiteX82" fmla="*/ 220088 w 636190"/>
                  <a:gd name="connsiteY82" fmla="*/ 479913 h 601986"/>
                  <a:gd name="connsiteX83" fmla="*/ 219616 w 636190"/>
                  <a:gd name="connsiteY83" fmla="*/ 478203 h 601986"/>
                  <a:gd name="connsiteX84" fmla="*/ 219041 w 636190"/>
                  <a:gd name="connsiteY84" fmla="*/ 476151 h 601986"/>
                  <a:gd name="connsiteX85" fmla="*/ 218528 w 636190"/>
                  <a:gd name="connsiteY85" fmla="*/ 473982 h 601986"/>
                  <a:gd name="connsiteX86" fmla="*/ 215908 w 636190"/>
                  <a:gd name="connsiteY86" fmla="*/ 463708 h 601986"/>
                  <a:gd name="connsiteX87" fmla="*/ 210586 w 636190"/>
                  <a:gd name="connsiteY87" fmla="*/ 465486 h 601986"/>
                  <a:gd name="connsiteX88" fmla="*/ 210278 w 636190"/>
                  <a:gd name="connsiteY88" fmla="*/ 464563 h 601986"/>
                  <a:gd name="connsiteX89" fmla="*/ 209909 w 636190"/>
                  <a:gd name="connsiteY89" fmla="*/ 463516 h 601986"/>
                  <a:gd name="connsiteX90" fmla="*/ 211988 w 636190"/>
                  <a:gd name="connsiteY90" fmla="*/ 461615 h 601986"/>
                  <a:gd name="connsiteX91" fmla="*/ 212994 w 636190"/>
                  <a:gd name="connsiteY91" fmla="*/ 460739 h 601986"/>
                  <a:gd name="connsiteX92" fmla="*/ 211318 w 636190"/>
                  <a:gd name="connsiteY92" fmla="*/ 456340 h 601986"/>
                  <a:gd name="connsiteX93" fmla="*/ 209833 w 636190"/>
                  <a:gd name="connsiteY93" fmla="*/ 456710 h 601986"/>
                  <a:gd name="connsiteX94" fmla="*/ 208595 w 636190"/>
                  <a:gd name="connsiteY94" fmla="*/ 456997 h 601986"/>
                  <a:gd name="connsiteX95" fmla="*/ 208219 w 636190"/>
                  <a:gd name="connsiteY95" fmla="*/ 455629 h 601986"/>
                  <a:gd name="connsiteX96" fmla="*/ 207740 w 636190"/>
                  <a:gd name="connsiteY96" fmla="*/ 454069 h 601986"/>
                  <a:gd name="connsiteX97" fmla="*/ 207337 w 636190"/>
                  <a:gd name="connsiteY97" fmla="*/ 452721 h 601986"/>
                  <a:gd name="connsiteX98" fmla="*/ 203471 w 636190"/>
                  <a:gd name="connsiteY98" fmla="*/ 453891 h 601986"/>
                  <a:gd name="connsiteX99" fmla="*/ 202616 w 636190"/>
                  <a:gd name="connsiteY99" fmla="*/ 451237 h 601986"/>
                  <a:gd name="connsiteX100" fmla="*/ 201686 w 636190"/>
                  <a:gd name="connsiteY100" fmla="*/ 448405 h 601986"/>
                  <a:gd name="connsiteX101" fmla="*/ 200749 w 636190"/>
                  <a:gd name="connsiteY101" fmla="*/ 445546 h 601986"/>
                  <a:gd name="connsiteX102" fmla="*/ 199866 w 636190"/>
                  <a:gd name="connsiteY102" fmla="*/ 442960 h 601986"/>
                  <a:gd name="connsiteX103" fmla="*/ 199025 w 636190"/>
                  <a:gd name="connsiteY103" fmla="*/ 440367 h 601986"/>
                  <a:gd name="connsiteX104" fmla="*/ 198868 w 636190"/>
                  <a:gd name="connsiteY104" fmla="*/ 440388 h 601986"/>
                  <a:gd name="connsiteX105" fmla="*/ 195536 w 636190"/>
                  <a:gd name="connsiteY105" fmla="*/ 440750 h 601986"/>
                  <a:gd name="connsiteX106" fmla="*/ 192622 w 636190"/>
                  <a:gd name="connsiteY106" fmla="*/ 440914 h 601986"/>
                  <a:gd name="connsiteX107" fmla="*/ 192649 w 636190"/>
                  <a:gd name="connsiteY107" fmla="*/ 439505 h 601986"/>
                  <a:gd name="connsiteX108" fmla="*/ 190146 w 636190"/>
                  <a:gd name="connsiteY108" fmla="*/ 439437 h 601986"/>
                  <a:gd name="connsiteX109" fmla="*/ 190016 w 636190"/>
                  <a:gd name="connsiteY109" fmla="*/ 437685 h 601986"/>
                  <a:gd name="connsiteX110" fmla="*/ 189927 w 636190"/>
                  <a:gd name="connsiteY110" fmla="*/ 436591 h 601986"/>
                  <a:gd name="connsiteX111" fmla="*/ 185836 w 636190"/>
                  <a:gd name="connsiteY111" fmla="*/ 437084 h 601986"/>
                  <a:gd name="connsiteX112" fmla="*/ 185597 w 636190"/>
                  <a:gd name="connsiteY112" fmla="*/ 435490 h 601986"/>
                  <a:gd name="connsiteX113" fmla="*/ 181855 w 636190"/>
                  <a:gd name="connsiteY113" fmla="*/ 436003 h 601986"/>
                  <a:gd name="connsiteX114" fmla="*/ 181335 w 636190"/>
                  <a:gd name="connsiteY114" fmla="*/ 433396 h 601986"/>
                  <a:gd name="connsiteX115" fmla="*/ 181164 w 636190"/>
                  <a:gd name="connsiteY115" fmla="*/ 432274 h 601986"/>
                  <a:gd name="connsiteX116" fmla="*/ 181123 w 636190"/>
                  <a:gd name="connsiteY116" fmla="*/ 432042 h 601986"/>
                  <a:gd name="connsiteX117" fmla="*/ 181054 w 636190"/>
                  <a:gd name="connsiteY117" fmla="*/ 431549 h 601986"/>
                  <a:gd name="connsiteX118" fmla="*/ 178599 w 636190"/>
                  <a:gd name="connsiteY118" fmla="*/ 430660 h 601986"/>
                  <a:gd name="connsiteX119" fmla="*/ 177394 w 636190"/>
                  <a:gd name="connsiteY119" fmla="*/ 428868 h 601986"/>
                  <a:gd name="connsiteX120" fmla="*/ 177285 w 636190"/>
                  <a:gd name="connsiteY120" fmla="*/ 428717 h 601986"/>
                  <a:gd name="connsiteX121" fmla="*/ 176088 w 636190"/>
                  <a:gd name="connsiteY121" fmla="*/ 426932 h 601986"/>
                  <a:gd name="connsiteX122" fmla="*/ 175397 w 636190"/>
                  <a:gd name="connsiteY122" fmla="*/ 426166 h 601986"/>
                  <a:gd name="connsiteX123" fmla="*/ 174658 w 636190"/>
                  <a:gd name="connsiteY123" fmla="*/ 425331 h 601986"/>
                  <a:gd name="connsiteX124" fmla="*/ 173577 w 636190"/>
                  <a:gd name="connsiteY124" fmla="*/ 425659 h 601986"/>
                  <a:gd name="connsiteX125" fmla="*/ 172141 w 636190"/>
                  <a:gd name="connsiteY125" fmla="*/ 426056 h 601986"/>
                  <a:gd name="connsiteX126" fmla="*/ 170957 w 636190"/>
                  <a:gd name="connsiteY126" fmla="*/ 426323 h 601986"/>
                  <a:gd name="connsiteX127" fmla="*/ 168228 w 636190"/>
                  <a:gd name="connsiteY127" fmla="*/ 427021 h 601986"/>
                  <a:gd name="connsiteX128" fmla="*/ 166018 w 636190"/>
                  <a:gd name="connsiteY128" fmla="*/ 427465 h 601986"/>
                  <a:gd name="connsiteX129" fmla="*/ 163200 w 636190"/>
                  <a:gd name="connsiteY129" fmla="*/ 427972 h 601986"/>
                  <a:gd name="connsiteX130" fmla="*/ 156195 w 636190"/>
                  <a:gd name="connsiteY130" fmla="*/ 429073 h 601986"/>
                  <a:gd name="connsiteX131" fmla="*/ 156667 w 636190"/>
                  <a:gd name="connsiteY131" fmla="*/ 431467 h 601986"/>
                  <a:gd name="connsiteX132" fmla="*/ 155251 w 636190"/>
                  <a:gd name="connsiteY132" fmla="*/ 431857 h 601986"/>
                  <a:gd name="connsiteX133" fmla="*/ 153951 w 636190"/>
                  <a:gd name="connsiteY133" fmla="*/ 432226 h 601986"/>
                  <a:gd name="connsiteX134" fmla="*/ 155367 w 636190"/>
                  <a:gd name="connsiteY134" fmla="*/ 438246 h 601986"/>
                  <a:gd name="connsiteX135" fmla="*/ 151085 w 636190"/>
                  <a:gd name="connsiteY135" fmla="*/ 439744 h 601986"/>
                  <a:gd name="connsiteX136" fmla="*/ 151181 w 636190"/>
                  <a:gd name="connsiteY136" fmla="*/ 440039 h 601986"/>
                  <a:gd name="connsiteX137" fmla="*/ 144702 w 636190"/>
                  <a:gd name="connsiteY137" fmla="*/ 442139 h 601986"/>
                  <a:gd name="connsiteX138" fmla="*/ 144826 w 636190"/>
                  <a:gd name="connsiteY138" fmla="*/ 442754 h 601986"/>
                  <a:gd name="connsiteX139" fmla="*/ 142055 w 636190"/>
                  <a:gd name="connsiteY139" fmla="*/ 443658 h 601986"/>
                  <a:gd name="connsiteX140" fmla="*/ 138724 w 636190"/>
                  <a:gd name="connsiteY140" fmla="*/ 444670 h 601986"/>
                  <a:gd name="connsiteX141" fmla="*/ 134277 w 636190"/>
                  <a:gd name="connsiteY141" fmla="*/ 445915 h 601986"/>
                  <a:gd name="connsiteX142" fmla="*/ 133217 w 636190"/>
                  <a:gd name="connsiteY142" fmla="*/ 441003 h 601986"/>
                  <a:gd name="connsiteX143" fmla="*/ 126540 w 636190"/>
                  <a:gd name="connsiteY143" fmla="*/ 443883 h 601986"/>
                  <a:gd name="connsiteX144" fmla="*/ 123469 w 636190"/>
                  <a:gd name="connsiteY144" fmla="*/ 444485 h 601986"/>
                  <a:gd name="connsiteX145" fmla="*/ 122723 w 636190"/>
                  <a:gd name="connsiteY145" fmla="*/ 444335 h 601986"/>
                  <a:gd name="connsiteX146" fmla="*/ 118454 w 636190"/>
                  <a:gd name="connsiteY146" fmla="*/ 444492 h 601986"/>
                  <a:gd name="connsiteX147" fmla="*/ 116587 w 636190"/>
                  <a:gd name="connsiteY147" fmla="*/ 444725 h 601986"/>
                  <a:gd name="connsiteX148" fmla="*/ 116272 w 636190"/>
                  <a:gd name="connsiteY148" fmla="*/ 444697 h 601986"/>
                  <a:gd name="connsiteX149" fmla="*/ 115834 w 636190"/>
                  <a:gd name="connsiteY149" fmla="*/ 444684 h 601986"/>
                  <a:gd name="connsiteX150" fmla="*/ 114418 w 636190"/>
                  <a:gd name="connsiteY150" fmla="*/ 444451 h 601986"/>
                  <a:gd name="connsiteX151" fmla="*/ 113837 w 636190"/>
                  <a:gd name="connsiteY151" fmla="*/ 444410 h 601986"/>
                  <a:gd name="connsiteX152" fmla="*/ 112216 w 636190"/>
                  <a:gd name="connsiteY152" fmla="*/ 444437 h 601986"/>
                  <a:gd name="connsiteX153" fmla="*/ 111244 w 636190"/>
                  <a:gd name="connsiteY153" fmla="*/ 444506 h 601986"/>
                  <a:gd name="connsiteX154" fmla="*/ 109473 w 636190"/>
                  <a:gd name="connsiteY154" fmla="*/ 444684 h 601986"/>
                  <a:gd name="connsiteX155" fmla="*/ 108556 w 636190"/>
                  <a:gd name="connsiteY155" fmla="*/ 444786 h 601986"/>
                  <a:gd name="connsiteX156" fmla="*/ 108057 w 636190"/>
                  <a:gd name="connsiteY156" fmla="*/ 444855 h 601986"/>
                  <a:gd name="connsiteX157" fmla="*/ 104958 w 636190"/>
                  <a:gd name="connsiteY157" fmla="*/ 445416 h 601986"/>
                  <a:gd name="connsiteX158" fmla="*/ 103788 w 636190"/>
                  <a:gd name="connsiteY158" fmla="*/ 444355 h 601986"/>
                  <a:gd name="connsiteX159" fmla="*/ 100491 w 636190"/>
                  <a:gd name="connsiteY159" fmla="*/ 445156 h 601986"/>
                  <a:gd name="connsiteX160" fmla="*/ 98562 w 636190"/>
                  <a:gd name="connsiteY160" fmla="*/ 437015 h 601986"/>
                  <a:gd name="connsiteX161" fmla="*/ 98309 w 636190"/>
                  <a:gd name="connsiteY161" fmla="*/ 435797 h 601986"/>
                  <a:gd name="connsiteX162" fmla="*/ 98021 w 636190"/>
                  <a:gd name="connsiteY162" fmla="*/ 434251 h 601986"/>
                  <a:gd name="connsiteX163" fmla="*/ 95230 w 636190"/>
                  <a:gd name="connsiteY163" fmla="*/ 434621 h 601986"/>
                  <a:gd name="connsiteX164" fmla="*/ 93547 w 636190"/>
                  <a:gd name="connsiteY164" fmla="*/ 434929 h 601986"/>
                  <a:gd name="connsiteX165" fmla="*/ 93431 w 636190"/>
                  <a:gd name="connsiteY165" fmla="*/ 434334 h 601986"/>
                  <a:gd name="connsiteX166" fmla="*/ 93349 w 636190"/>
                  <a:gd name="connsiteY166" fmla="*/ 433773 h 601986"/>
                  <a:gd name="connsiteX167" fmla="*/ 93130 w 636190"/>
                  <a:gd name="connsiteY167" fmla="*/ 432452 h 601986"/>
                  <a:gd name="connsiteX168" fmla="*/ 92699 w 636190"/>
                  <a:gd name="connsiteY168" fmla="*/ 428013 h 601986"/>
                  <a:gd name="connsiteX169" fmla="*/ 92425 w 636190"/>
                  <a:gd name="connsiteY169" fmla="*/ 424209 h 601986"/>
                  <a:gd name="connsiteX170" fmla="*/ 92542 w 636190"/>
                  <a:gd name="connsiteY170" fmla="*/ 423546 h 601986"/>
                  <a:gd name="connsiteX171" fmla="*/ 91974 w 636190"/>
                  <a:gd name="connsiteY171" fmla="*/ 417998 h 601986"/>
                  <a:gd name="connsiteX172" fmla="*/ 91454 w 636190"/>
                  <a:gd name="connsiteY172" fmla="*/ 413141 h 601986"/>
                  <a:gd name="connsiteX173" fmla="*/ 91454 w 636190"/>
                  <a:gd name="connsiteY173" fmla="*/ 412901 h 601986"/>
                  <a:gd name="connsiteX174" fmla="*/ 91290 w 636190"/>
                  <a:gd name="connsiteY174" fmla="*/ 411424 h 601986"/>
                  <a:gd name="connsiteX175" fmla="*/ 89190 w 636190"/>
                  <a:gd name="connsiteY175" fmla="*/ 398673 h 601986"/>
                  <a:gd name="connsiteX176" fmla="*/ 89169 w 636190"/>
                  <a:gd name="connsiteY176" fmla="*/ 398508 h 601986"/>
                  <a:gd name="connsiteX177" fmla="*/ 88903 w 636190"/>
                  <a:gd name="connsiteY177" fmla="*/ 396880 h 601986"/>
                  <a:gd name="connsiteX178" fmla="*/ 88882 w 636190"/>
                  <a:gd name="connsiteY178" fmla="*/ 396586 h 601986"/>
                  <a:gd name="connsiteX179" fmla="*/ 88731 w 636190"/>
                  <a:gd name="connsiteY179" fmla="*/ 395902 h 601986"/>
                  <a:gd name="connsiteX180" fmla="*/ 88704 w 636190"/>
                  <a:gd name="connsiteY180" fmla="*/ 395786 h 601986"/>
                  <a:gd name="connsiteX181" fmla="*/ 88184 w 636190"/>
                  <a:gd name="connsiteY181" fmla="*/ 393522 h 601986"/>
                  <a:gd name="connsiteX182" fmla="*/ 87288 w 636190"/>
                  <a:gd name="connsiteY182" fmla="*/ 389595 h 601986"/>
                  <a:gd name="connsiteX183" fmla="*/ 86611 w 636190"/>
                  <a:gd name="connsiteY183" fmla="*/ 386462 h 601986"/>
                  <a:gd name="connsiteX184" fmla="*/ 85968 w 636190"/>
                  <a:gd name="connsiteY184" fmla="*/ 385463 h 601986"/>
                  <a:gd name="connsiteX185" fmla="*/ 85872 w 636190"/>
                  <a:gd name="connsiteY185" fmla="*/ 385333 h 601986"/>
                  <a:gd name="connsiteX186" fmla="*/ 85482 w 636190"/>
                  <a:gd name="connsiteY186" fmla="*/ 385313 h 601986"/>
                  <a:gd name="connsiteX187" fmla="*/ 76001 w 636190"/>
                  <a:gd name="connsiteY187" fmla="*/ 384786 h 601986"/>
                  <a:gd name="connsiteX188" fmla="*/ 71397 w 636190"/>
                  <a:gd name="connsiteY188" fmla="*/ 384505 h 601986"/>
                  <a:gd name="connsiteX189" fmla="*/ 66027 w 636190"/>
                  <a:gd name="connsiteY189" fmla="*/ 384204 h 601986"/>
                  <a:gd name="connsiteX190" fmla="*/ 65425 w 636190"/>
                  <a:gd name="connsiteY190" fmla="*/ 384115 h 601986"/>
                  <a:gd name="connsiteX191" fmla="*/ 64912 w 636190"/>
                  <a:gd name="connsiteY191" fmla="*/ 383931 h 601986"/>
                  <a:gd name="connsiteX192" fmla="*/ 64255 w 636190"/>
                  <a:gd name="connsiteY192" fmla="*/ 383643 h 601986"/>
                  <a:gd name="connsiteX193" fmla="*/ 54247 w 636190"/>
                  <a:gd name="connsiteY193" fmla="*/ 378349 h 601986"/>
                  <a:gd name="connsiteX194" fmla="*/ 54179 w 636190"/>
                  <a:gd name="connsiteY194" fmla="*/ 378465 h 601986"/>
                  <a:gd name="connsiteX195" fmla="*/ 53707 w 636190"/>
                  <a:gd name="connsiteY195" fmla="*/ 379655 h 601986"/>
                  <a:gd name="connsiteX196" fmla="*/ 53378 w 636190"/>
                  <a:gd name="connsiteY196" fmla="*/ 381003 h 601986"/>
                  <a:gd name="connsiteX197" fmla="*/ 52742 w 636190"/>
                  <a:gd name="connsiteY197" fmla="*/ 383985 h 601986"/>
                  <a:gd name="connsiteX198" fmla="*/ 51805 w 636190"/>
                  <a:gd name="connsiteY198" fmla="*/ 390361 h 601986"/>
                  <a:gd name="connsiteX199" fmla="*/ 49992 w 636190"/>
                  <a:gd name="connsiteY199" fmla="*/ 389958 h 601986"/>
                  <a:gd name="connsiteX200" fmla="*/ 48022 w 636190"/>
                  <a:gd name="connsiteY200" fmla="*/ 389520 h 601986"/>
                  <a:gd name="connsiteX201" fmla="*/ 45170 w 636190"/>
                  <a:gd name="connsiteY201" fmla="*/ 388883 h 601986"/>
                  <a:gd name="connsiteX202" fmla="*/ 45566 w 636190"/>
                  <a:gd name="connsiteY202" fmla="*/ 386708 h 601986"/>
                  <a:gd name="connsiteX203" fmla="*/ 45272 w 636190"/>
                  <a:gd name="connsiteY203" fmla="*/ 386729 h 601986"/>
                  <a:gd name="connsiteX204" fmla="*/ 45375 w 636190"/>
                  <a:gd name="connsiteY204" fmla="*/ 383404 h 601986"/>
                  <a:gd name="connsiteX205" fmla="*/ 45395 w 636190"/>
                  <a:gd name="connsiteY205" fmla="*/ 382912 h 601986"/>
                  <a:gd name="connsiteX206" fmla="*/ 45409 w 636190"/>
                  <a:gd name="connsiteY206" fmla="*/ 382836 h 601986"/>
                  <a:gd name="connsiteX207" fmla="*/ 45443 w 636190"/>
                  <a:gd name="connsiteY207" fmla="*/ 381277 h 601986"/>
                  <a:gd name="connsiteX208" fmla="*/ 45491 w 636190"/>
                  <a:gd name="connsiteY208" fmla="*/ 380175 h 601986"/>
                  <a:gd name="connsiteX209" fmla="*/ 45491 w 636190"/>
                  <a:gd name="connsiteY209" fmla="*/ 379731 h 601986"/>
                  <a:gd name="connsiteX210" fmla="*/ 45368 w 636190"/>
                  <a:gd name="connsiteY210" fmla="*/ 379491 h 601986"/>
                  <a:gd name="connsiteX211" fmla="*/ 45320 w 636190"/>
                  <a:gd name="connsiteY211" fmla="*/ 378116 h 601986"/>
                  <a:gd name="connsiteX212" fmla="*/ 45217 w 636190"/>
                  <a:gd name="connsiteY212" fmla="*/ 376933 h 601986"/>
                  <a:gd name="connsiteX213" fmla="*/ 44834 w 636190"/>
                  <a:gd name="connsiteY213" fmla="*/ 373341 h 601986"/>
                  <a:gd name="connsiteX214" fmla="*/ 44294 w 636190"/>
                  <a:gd name="connsiteY214" fmla="*/ 372370 h 601986"/>
                  <a:gd name="connsiteX215" fmla="*/ 44212 w 636190"/>
                  <a:gd name="connsiteY215" fmla="*/ 372240 h 601986"/>
                  <a:gd name="connsiteX216" fmla="*/ 28977 w 636190"/>
                  <a:gd name="connsiteY216" fmla="*/ 373991 h 601986"/>
                  <a:gd name="connsiteX217" fmla="*/ 28977 w 636190"/>
                  <a:gd name="connsiteY217" fmla="*/ 373889 h 601986"/>
                  <a:gd name="connsiteX218" fmla="*/ 29073 w 636190"/>
                  <a:gd name="connsiteY218" fmla="*/ 373683 h 601986"/>
                  <a:gd name="connsiteX219" fmla="*/ 29921 w 636190"/>
                  <a:gd name="connsiteY219" fmla="*/ 373588 h 601986"/>
                  <a:gd name="connsiteX220" fmla="*/ 29867 w 636190"/>
                  <a:gd name="connsiteY220" fmla="*/ 371638 h 601986"/>
                  <a:gd name="connsiteX221" fmla="*/ 29812 w 636190"/>
                  <a:gd name="connsiteY221" fmla="*/ 369565 h 601986"/>
                  <a:gd name="connsiteX222" fmla="*/ 29730 w 636190"/>
                  <a:gd name="connsiteY222" fmla="*/ 367233 h 601986"/>
                  <a:gd name="connsiteX223" fmla="*/ 29655 w 636190"/>
                  <a:gd name="connsiteY223" fmla="*/ 365030 h 601986"/>
                  <a:gd name="connsiteX224" fmla="*/ 29573 w 636190"/>
                  <a:gd name="connsiteY224" fmla="*/ 362711 h 601986"/>
                  <a:gd name="connsiteX225" fmla="*/ 32500 w 636190"/>
                  <a:gd name="connsiteY225" fmla="*/ 362314 h 601986"/>
                  <a:gd name="connsiteX226" fmla="*/ 32076 w 636190"/>
                  <a:gd name="connsiteY226" fmla="*/ 360098 h 601986"/>
                  <a:gd name="connsiteX227" fmla="*/ 31139 w 636190"/>
                  <a:gd name="connsiteY227" fmla="*/ 355371 h 601986"/>
                  <a:gd name="connsiteX228" fmla="*/ 30633 w 636190"/>
                  <a:gd name="connsiteY228" fmla="*/ 352901 h 601986"/>
                  <a:gd name="connsiteX229" fmla="*/ 28882 w 636190"/>
                  <a:gd name="connsiteY229" fmla="*/ 352853 h 601986"/>
                  <a:gd name="connsiteX230" fmla="*/ 28587 w 636190"/>
                  <a:gd name="connsiteY230" fmla="*/ 351382 h 601986"/>
                  <a:gd name="connsiteX231" fmla="*/ 28410 w 636190"/>
                  <a:gd name="connsiteY231" fmla="*/ 350500 h 601986"/>
                  <a:gd name="connsiteX232" fmla="*/ 28245 w 636190"/>
                  <a:gd name="connsiteY232" fmla="*/ 349693 h 601986"/>
                  <a:gd name="connsiteX233" fmla="*/ 27917 w 636190"/>
                  <a:gd name="connsiteY233" fmla="*/ 348085 h 601986"/>
                  <a:gd name="connsiteX234" fmla="*/ 27370 w 636190"/>
                  <a:gd name="connsiteY234" fmla="*/ 345301 h 601986"/>
                  <a:gd name="connsiteX235" fmla="*/ 26823 w 636190"/>
                  <a:gd name="connsiteY235" fmla="*/ 342572 h 601986"/>
                  <a:gd name="connsiteX236" fmla="*/ 26433 w 636190"/>
                  <a:gd name="connsiteY236" fmla="*/ 340581 h 601986"/>
                  <a:gd name="connsiteX237" fmla="*/ 26050 w 636190"/>
                  <a:gd name="connsiteY237" fmla="*/ 338672 h 601986"/>
                  <a:gd name="connsiteX238" fmla="*/ 25236 w 636190"/>
                  <a:gd name="connsiteY238" fmla="*/ 334588 h 601986"/>
                  <a:gd name="connsiteX239" fmla="*/ 25208 w 636190"/>
                  <a:gd name="connsiteY239" fmla="*/ 334479 h 601986"/>
                  <a:gd name="connsiteX240" fmla="*/ 25188 w 636190"/>
                  <a:gd name="connsiteY240" fmla="*/ 334342 h 601986"/>
                  <a:gd name="connsiteX241" fmla="*/ 29969 w 636190"/>
                  <a:gd name="connsiteY241" fmla="*/ 332735 h 601986"/>
                  <a:gd name="connsiteX242" fmla="*/ 34293 w 636190"/>
                  <a:gd name="connsiteY242" fmla="*/ 330874 h 601986"/>
                  <a:gd name="connsiteX243" fmla="*/ 39697 w 636190"/>
                  <a:gd name="connsiteY243" fmla="*/ 328534 h 601986"/>
                  <a:gd name="connsiteX244" fmla="*/ 44232 w 636190"/>
                  <a:gd name="connsiteY244" fmla="*/ 326571 h 601986"/>
                  <a:gd name="connsiteX245" fmla="*/ 44663 w 636190"/>
                  <a:gd name="connsiteY245" fmla="*/ 326332 h 601986"/>
                  <a:gd name="connsiteX246" fmla="*/ 45012 w 636190"/>
                  <a:gd name="connsiteY246" fmla="*/ 326065 h 601986"/>
                  <a:gd name="connsiteX247" fmla="*/ 50143 w 636190"/>
                  <a:gd name="connsiteY247" fmla="*/ 321625 h 601986"/>
                  <a:gd name="connsiteX248" fmla="*/ 50533 w 636190"/>
                  <a:gd name="connsiteY248" fmla="*/ 321310 h 601986"/>
                  <a:gd name="connsiteX249" fmla="*/ 50888 w 636190"/>
                  <a:gd name="connsiteY249" fmla="*/ 321091 h 601986"/>
                  <a:gd name="connsiteX250" fmla="*/ 56368 w 636190"/>
                  <a:gd name="connsiteY250" fmla="*/ 318143 h 601986"/>
                  <a:gd name="connsiteX251" fmla="*/ 56669 w 636190"/>
                  <a:gd name="connsiteY251" fmla="*/ 317870 h 601986"/>
                  <a:gd name="connsiteX252" fmla="*/ 61950 w 636190"/>
                  <a:gd name="connsiteY252" fmla="*/ 311077 h 601986"/>
                  <a:gd name="connsiteX253" fmla="*/ 62271 w 636190"/>
                  <a:gd name="connsiteY253" fmla="*/ 310632 h 601986"/>
                  <a:gd name="connsiteX254" fmla="*/ 67888 w 636190"/>
                  <a:gd name="connsiteY254" fmla="*/ 301958 h 601986"/>
                  <a:gd name="connsiteX255" fmla="*/ 68236 w 636190"/>
                  <a:gd name="connsiteY255" fmla="*/ 301479 h 601986"/>
                  <a:gd name="connsiteX256" fmla="*/ 68989 w 636190"/>
                  <a:gd name="connsiteY256" fmla="*/ 300836 h 601986"/>
                  <a:gd name="connsiteX257" fmla="*/ 73846 w 636190"/>
                  <a:gd name="connsiteY257" fmla="*/ 297621 h 601986"/>
                  <a:gd name="connsiteX258" fmla="*/ 80413 w 636190"/>
                  <a:gd name="connsiteY258" fmla="*/ 293195 h 601986"/>
                  <a:gd name="connsiteX259" fmla="*/ 80345 w 636190"/>
                  <a:gd name="connsiteY259" fmla="*/ 293065 h 601986"/>
                  <a:gd name="connsiteX260" fmla="*/ 79640 w 636190"/>
                  <a:gd name="connsiteY260" fmla="*/ 291663 h 601986"/>
                  <a:gd name="connsiteX261" fmla="*/ 78470 w 636190"/>
                  <a:gd name="connsiteY261" fmla="*/ 289392 h 601986"/>
                  <a:gd name="connsiteX262" fmla="*/ 77034 w 636190"/>
                  <a:gd name="connsiteY262" fmla="*/ 286689 h 601986"/>
                  <a:gd name="connsiteX263" fmla="*/ 76569 w 636190"/>
                  <a:gd name="connsiteY263" fmla="*/ 285855 h 601986"/>
                  <a:gd name="connsiteX264" fmla="*/ 76377 w 636190"/>
                  <a:gd name="connsiteY264" fmla="*/ 285581 h 601986"/>
                  <a:gd name="connsiteX265" fmla="*/ 75543 w 636190"/>
                  <a:gd name="connsiteY265" fmla="*/ 284384 h 601986"/>
                  <a:gd name="connsiteX266" fmla="*/ 75207 w 636190"/>
                  <a:gd name="connsiteY266" fmla="*/ 283563 h 601986"/>
                  <a:gd name="connsiteX267" fmla="*/ 74763 w 636190"/>
                  <a:gd name="connsiteY267" fmla="*/ 282489 h 601986"/>
                  <a:gd name="connsiteX268" fmla="*/ 74106 w 636190"/>
                  <a:gd name="connsiteY268" fmla="*/ 280964 h 601986"/>
                  <a:gd name="connsiteX269" fmla="*/ 73032 w 636190"/>
                  <a:gd name="connsiteY269" fmla="*/ 278405 h 601986"/>
                  <a:gd name="connsiteX270" fmla="*/ 73128 w 636190"/>
                  <a:gd name="connsiteY270" fmla="*/ 278378 h 601986"/>
                  <a:gd name="connsiteX271" fmla="*/ 73073 w 636190"/>
                  <a:gd name="connsiteY271" fmla="*/ 278262 h 601986"/>
                  <a:gd name="connsiteX272" fmla="*/ 73005 w 636190"/>
                  <a:gd name="connsiteY272" fmla="*/ 278282 h 601986"/>
                  <a:gd name="connsiteX273" fmla="*/ 69926 w 636190"/>
                  <a:gd name="connsiteY273" fmla="*/ 270990 h 601986"/>
                  <a:gd name="connsiteX274" fmla="*/ 68319 w 636190"/>
                  <a:gd name="connsiteY274" fmla="*/ 267180 h 601986"/>
                  <a:gd name="connsiteX275" fmla="*/ 67675 w 636190"/>
                  <a:gd name="connsiteY275" fmla="*/ 265421 h 601986"/>
                  <a:gd name="connsiteX276" fmla="*/ 67354 w 636190"/>
                  <a:gd name="connsiteY276" fmla="*/ 263951 h 601986"/>
                  <a:gd name="connsiteX277" fmla="*/ 67245 w 636190"/>
                  <a:gd name="connsiteY277" fmla="*/ 263971 h 601986"/>
                  <a:gd name="connsiteX278" fmla="*/ 64953 w 636190"/>
                  <a:gd name="connsiteY278" fmla="*/ 264498 h 601986"/>
                  <a:gd name="connsiteX279" fmla="*/ 64200 w 636190"/>
                  <a:gd name="connsiteY279" fmla="*/ 261967 h 601986"/>
                  <a:gd name="connsiteX280" fmla="*/ 63291 w 636190"/>
                  <a:gd name="connsiteY280" fmla="*/ 262186 h 601986"/>
                  <a:gd name="connsiteX281" fmla="*/ 62928 w 636190"/>
                  <a:gd name="connsiteY281" fmla="*/ 260913 h 601986"/>
                  <a:gd name="connsiteX282" fmla="*/ 60397 w 636190"/>
                  <a:gd name="connsiteY282" fmla="*/ 261167 h 601986"/>
                  <a:gd name="connsiteX283" fmla="*/ 58776 w 636190"/>
                  <a:gd name="connsiteY283" fmla="*/ 261420 h 601986"/>
                  <a:gd name="connsiteX284" fmla="*/ 56115 w 636190"/>
                  <a:gd name="connsiteY284" fmla="*/ 261987 h 601986"/>
                  <a:gd name="connsiteX285" fmla="*/ 55260 w 636190"/>
                  <a:gd name="connsiteY285" fmla="*/ 259477 h 601986"/>
                  <a:gd name="connsiteX286" fmla="*/ 55219 w 636190"/>
                  <a:gd name="connsiteY286" fmla="*/ 259491 h 601986"/>
                  <a:gd name="connsiteX287" fmla="*/ 55020 w 636190"/>
                  <a:gd name="connsiteY287" fmla="*/ 259525 h 601986"/>
                  <a:gd name="connsiteX288" fmla="*/ 48214 w 636190"/>
                  <a:gd name="connsiteY288" fmla="*/ 260790 h 601986"/>
                  <a:gd name="connsiteX289" fmla="*/ 46811 w 636190"/>
                  <a:gd name="connsiteY289" fmla="*/ 261037 h 601986"/>
                  <a:gd name="connsiteX290" fmla="*/ 42249 w 636190"/>
                  <a:gd name="connsiteY290" fmla="*/ 262336 h 601986"/>
                  <a:gd name="connsiteX291" fmla="*/ 39533 w 636190"/>
                  <a:gd name="connsiteY291" fmla="*/ 263178 h 601986"/>
                  <a:gd name="connsiteX292" fmla="*/ 38226 w 636190"/>
                  <a:gd name="connsiteY292" fmla="*/ 260428 h 601986"/>
                  <a:gd name="connsiteX293" fmla="*/ 35394 w 636190"/>
                  <a:gd name="connsiteY293" fmla="*/ 261481 h 601986"/>
                  <a:gd name="connsiteX294" fmla="*/ 33656 w 636190"/>
                  <a:gd name="connsiteY294" fmla="*/ 262213 h 601986"/>
                  <a:gd name="connsiteX295" fmla="*/ 33027 w 636190"/>
                  <a:gd name="connsiteY295" fmla="*/ 261023 h 601986"/>
                  <a:gd name="connsiteX296" fmla="*/ 28943 w 636190"/>
                  <a:gd name="connsiteY296" fmla="*/ 262993 h 601986"/>
                  <a:gd name="connsiteX297" fmla="*/ 27377 w 636190"/>
                  <a:gd name="connsiteY297" fmla="*/ 260216 h 601986"/>
                  <a:gd name="connsiteX298" fmla="*/ 24428 w 636190"/>
                  <a:gd name="connsiteY298" fmla="*/ 261775 h 601986"/>
                  <a:gd name="connsiteX299" fmla="*/ 22609 w 636190"/>
                  <a:gd name="connsiteY299" fmla="*/ 258902 h 601986"/>
                  <a:gd name="connsiteX300" fmla="*/ 22102 w 636190"/>
                  <a:gd name="connsiteY300" fmla="*/ 259169 h 601986"/>
                  <a:gd name="connsiteX301" fmla="*/ 20543 w 636190"/>
                  <a:gd name="connsiteY301" fmla="*/ 256200 h 601986"/>
                  <a:gd name="connsiteX302" fmla="*/ 19831 w 636190"/>
                  <a:gd name="connsiteY302" fmla="*/ 254305 h 601986"/>
                  <a:gd name="connsiteX303" fmla="*/ 18853 w 636190"/>
                  <a:gd name="connsiteY303" fmla="*/ 251316 h 601986"/>
                  <a:gd name="connsiteX304" fmla="*/ 17820 w 636190"/>
                  <a:gd name="connsiteY304" fmla="*/ 247608 h 601986"/>
                  <a:gd name="connsiteX305" fmla="*/ 17020 w 636190"/>
                  <a:gd name="connsiteY305" fmla="*/ 244290 h 601986"/>
                  <a:gd name="connsiteX306" fmla="*/ 16096 w 636190"/>
                  <a:gd name="connsiteY306" fmla="*/ 240070 h 601986"/>
                  <a:gd name="connsiteX307" fmla="*/ 15617 w 636190"/>
                  <a:gd name="connsiteY307" fmla="*/ 237887 h 601986"/>
                  <a:gd name="connsiteX308" fmla="*/ 15173 w 636190"/>
                  <a:gd name="connsiteY308" fmla="*/ 235917 h 601986"/>
                  <a:gd name="connsiteX309" fmla="*/ 14591 w 636190"/>
                  <a:gd name="connsiteY309" fmla="*/ 233564 h 601986"/>
                  <a:gd name="connsiteX310" fmla="*/ 13955 w 636190"/>
                  <a:gd name="connsiteY310" fmla="*/ 230575 h 601986"/>
                  <a:gd name="connsiteX311" fmla="*/ 12751 w 636190"/>
                  <a:gd name="connsiteY311" fmla="*/ 226805 h 601986"/>
                  <a:gd name="connsiteX312" fmla="*/ 12512 w 636190"/>
                  <a:gd name="connsiteY312" fmla="*/ 226190 h 601986"/>
                  <a:gd name="connsiteX313" fmla="*/ 12149 w 636190"/>
                  <a:gd name="connsiteY313" fmla="*/ 225424 h 601986"/>
                  <a:gd name="connsiteX314" fmla="*/ 10877 w 636190"/>
                  <a:gd name="connsiteY314" fmla="*/ 223077 h 601986"/>
                  <a:gd name="connsiteX315" fmla="*/ 10754 w 636190"/>
                  <a:gd name="connsiteY315" fmla="*/ 222591 h 601986"/>
                  <a:gd name="connsiteX316" fmla="*/ 10692 w 636190"/>
                  <a:gd name="connsiteY316" fmla="*/ 222304 h 601986"/>
                  <a:gd name="connsiteX317" fmla="*/ 9960 w 636190"/>
                  <a:gd name="connsiteY317" fmla="*/ 217516 h 601986"/>
                  <a:gd name="connsiteX318" fmla="*/ 9427 w 636190"/>
                  <a:gd name="connsiteY318" fmla="*/ 214410 h 601986"/>
                  <a:gd name="connsiteX319" fmla="*/ 8804 w 636190"/>
                  <a:gd name="connsiteY319" fmla="*/ 211181 h 601986"/>
                  <a:gd name="connsiteX320" fmla="*/ 8257 w 636190"/>
                  <a:gd name="connsiteY320" fmla="*/ 208417 h 601986"/>
                  <a:gd name="connsiteX321" fmla="*/ 8209 w 636190"/>
                  <a:gd name="connsiteY321" fmla="*/ 208103 h 601986"/>
                  <a:gd name="connsiteX322" fmla="*/ 7703 w 636190"/>
                  <a:gd name="connsiteY322" fmla="*/ 204415 h 601986"/>
                  <a:gd name="connsiteX323" fmla="*/ 7627 w 636190"/>
                  <a:gd name="connsiteY323" fmla="*/ 203383 h 601986"/>
                  <a:gd name="connsiteX324" fmla="*/ 7395 w 636190"/>
                  <a:gd name="connsiteY324" fmla="*/ 200256 h 601986"/>
                  <a:gd name="connsiteX325" fmla="*/ 6889 w 636190"/>
                  <a:gd name="connsiteY325" fmla="*/ 196145 h 601986"/>
                  <a:gd name="connsiteX326" fmla="*/ 6423 w 636190"/>
                  <a:gd name="connsiteY326" fmla="*/ 192923 h 601986"/>
                  <a:gd name="connsiteX327" fmla="*/ 5951 w 636190"/>
                  <a:gd name="connsiteY327" fmla="*/ 189667 h 601986"/>
                  <a:gd name="connsiteX328" fmla="*/ 5329 w 636190"/>
                  <a:gd name="connsiteY328" fmla="*/ 185282 h 601986"/>
                  <a:gd name="connsiteX329" fmla="*/ 5131 w 636190"/>
                  <a:gd name="connsiteY329" fmla="*/ 183756 h 601986"/>
                  <a:gd name="connsiteX330" fmla="*/ 10295 w 636190"/>
                  <a:gd name="connsiteY330" fmla="*/ 182498 h 601986"/>
                  <a:gd name="connsiteX331" fmla="*/ 13312 w 636190"/>
                  <a:gd name="connsiteY331" fmla="*/ 182101 h 601986"/>
                  <a:gd name="connsiteX332" fmla="*/ 15693 w 636190"/>
                  <a:gd name="connsiteY332" fmla="*/ 181574 h 601986"/>
                  <a:gd name="connsiteX333" fmla="*/ 20201 w 636190"/>
                  <a:gd name="connsiteY333" fmla="*/ 180500 h 601986"/>
                  <a:gd name="connsiteX334" fmla="*/ 23717 w 636190"/>
                  <a:gd name="connsiteY334" fmla="*/ 179160 h 601986"/>
                  <a:gd name="connsiteX335" fmla="*/ 25598 w 636190"/>
                  <a:gd name="connsiteY335" fmla="*/ 178421 h 601986"/>
                  <a:gd name="connsiteX336" fmla="*/ 28882 w 636190"/>
                  <a:gd name="connsiteY336" fmla="*/ 177463 h 601986"/>
                  <a:gd name="connsiteX337" fmla="*/ 31604 w 636190"/>
                  <a:gd name="connsiteY337" fmla="*/ 176348 h 601986"/>
                  <a:gd name="connsiteX338" fmla="*/ 33020 w 636190"/>
                  <a:gd name="connsiteY338" fmla="*/ 176122 h 601986"/>
                  <a:gd name="connsiteX339" fmla="*/ 38000 w 636190"/>
                  <a:gd name="connsiteY339" fmla="*/ 175910 h 601986"/>
                  <a:gd name="connsiteX340" fmla="*/ 39854 w 636190"/>
                  <a:gd name="connsiteY340" fmla="*/ 176184 h 601986"/>
                  <a:gd name="connsiteX341" fmla="*/ 42508 w 636190"/>
                  <a:gd name="connsiteY341" fmla="*/ 175609 h 601986"/>
                  <a:gd name="connsiteX342" fmla="*/ 45826 w 636190"/>
                  <a:gd name="connsiteY342" fmla="*/ 175260 h 601986"/>
                  <a:gd name="connsiteX343" fmla="*/ 46804 w 636190"/>
                  <a:gd name="connsiteY343" fmla="*/ 175226 h 601986"/>
                  <a:gd name="connsiteX344" fmla="*/ 48631 w 636190"/>
                  <a:gd name="connsiteY344" fmla="*/ 175746 h 601986"/>
                  <a:gd name="connsiteX345" fmla="*/ 51340 w 636190"/>
                  <a:gd name="connsiteY345" fmla="*/ 176553 h 601986"/>
                  <a:gd name="connsiteX346" fmla="*/ 52024 w 636190"/>
                  <a:gd name="connsiteY346" fmla="*/ 176820 h 601986"/>
                  <a:gd name="connsiteX347" fmla="*/ 54110 w 636190"/>
                  <a:gd name="connsiteY347" fmla="*/ 177326 h 601986"/>
                  <a:gd name="connsiteX348" fmla="*/ 55184 w 636190"/>
                  <a:gd name="connsiteY348" fmla="*/ 177429 h 601986"/>
                  <a:gd name="connsiteX349" fmla="*/ 56573 w 636190"/>
                  <a:gd name="connsiteY349" fmla="*/ 177771 h 601986"/>
                  <a:gd name="connsiteX350" fmla="*/ 56559 w 636190"/>
                  <a:gd name="connsiteY350" fmla="*/ 178879 h 601986"/>
                  <a:gd name="connsiteX351" fmla="*/ 56744 w 636190"/>
                  <a:gd name="connsiteY351" fmla="*/ 180165 h 601986"/>
                  <a:gd name="connsiteX352" fmla="*/ 57763 w 636190"/>
                  <a:gd name="connsiteY352" fmla="*/ 183182 h 601986"/>
                  <a:gd name="connsiteX353" fmla="*/ 58119 w 636190"/>
                  <a:gd name="connsiteY353" fmla="*/ 184023 h 601986"/>
                  <a:gd name="connsiteX354" fmla="*/ 58420 w 636190"/>
                  <a:gd name="connsiteY354" fmla="*/ 184215 h 601986"/>
                  <a:gd name="connsiteX355" fmla="*/ 59200 w 636190"/>
                  <a:gd name="connsiteY355" fmla="*/ 184078 h 601986"/>
                  <a:gd name="connsiteX356" fmla="*/ 60479 w 636190"/>
                  <a:gd name="connsiteY356" fmla="*/ 183900 h 601986"/>
                  <a:gd name="connsiteX357" fmla="*/ 61491 w 636190"/>
                  <a:gd name="connsiteY357" fmla="*/ 184591 h 601986"/>
                  <a:gd name="connsiteX358" fmla="*/ 62114 w 636190"/>
                  <a:gd name="connsiteY358" fmla="*/ 184653 h 601986"/>
                  <a:gd name="connsiteX359" fmla="*/ 64064 w 636190"/>
                  <a:gd name="connsiteY359" fmla="*/ 184338 h 601986"/>
                  <a:gd name="connsiteX360" fmla="*/ 65863 w 636190"/>
                  <a:gd name="connsiteY360" fmla="*/ 184331 h 601986"/>
                  <a:gd name="connsiteX361" fmla="*/ 66855 w 636190"/>
                  <a:gd name="connsiteY361" fmla="*/ 184591 h 601986"/>
                  <a:gd name="connsiteX362" fmla="*/ 69413 w 636190"/>
                  <a:gd name="connsiteY362" fmla="*/ 185049 h 601986"/>
                  <a:gd name="connsiteX363" fmla="*/ 70891 w 636190"/>
                  <a:gd name="connsiteY363" fmla="*/ 184919 h 601986"/>
                  <a:gd name="connsiteX364" fmla="*/ 71424 w 636190"/>
                  <a:gd name="connsiteY364" fmla="*/ 184974 h 601986"/>
                  <a:gd name="connsiteX365" fmla="*/ 72286 w 636190"/>
                  <a:gd name="connsiteY365" fmla="*/ 185309 h 601986"/>
                  <a:gd name="connsiteX366" fmla="*/ 73634 w 636190"/>
                  <a:gd name="connsiteY366" fmla="*/ 185980 h 601986"/>
                  <a:gd name="connsiteX367" fmla="*/ 75098 w 636190"/>
                  <a:gd name="connsiteY367" fmla="*/ 186541 h 601986"/>
                  <a:gd name="connsiteX368" fmla="*/ 76042 w 636190"/>
                  <a:gd name="connsiteY368" fmla="*/ 186835 h 601986"/>
                  <a:gd name="connsiteX369" fmla="*/ 76999 w 636190"/>
                  <a:gd name="connsiteY369" fmla="*/ 186931 h 601986"/>
                  <a:gd name="connsiteX370" fmla="*/ 78251 w 636190"/>
                  <a:gd name="connsiteY370" fmla="*/ 186883 h 601986"/>
                  <a:gd name="connsiteX371" fmla="*/ 78778 w 636190"/>
                  <a:gd name="connsiteY371" fmla="*/ 186794 h 601986"/>
                  <a:gd name="connsiteX372" fmla="*/ 80481 w 636190"/>
                  <a:gd name="connsiteY372" fmla="*/ 185857 h 601986"/>
                  <a:gd name="connsiteX373" fmla="*/ 81193 w 636190"/>
                  <a:gd name="connsiteY373" fmla="*/ 185781 h 601986"/>
                  <a:gd name="connsiteX374" fmla="*/ 81986 w 636190"/>
                  <a:gd name="connsiteY374" fmla="*/ 185781 h 601986"/>
                  <a:gd name="connsiteX375" fmla="*/ 82718 w 636190"/>
                  <a:gd name="connsiteY375" fmla="*/ 185918 h 601986"/>
                  <a:gd name="connsiteX376" fmla="*/ 83649 w 636190"/>
                  <a:gd name="connsiteY376" fmla="*/ 186247 h 601986"/>
                  <a:gd name="connsiteX377" fmla="*/ 84381 w 636190"/>
                  <a:gd name="connsiteY377" fmla="*/ 186315 h 601986"/>
                  <a:gd name="connsiteX378" fmla="*/ 85120 w 636190"/>
                  <a:gd name="connsiteY378" fmla="*/ 186212 h 601986"/>
                  <a:gd name="connsiteX379" fmla="*/ 86358 w 636190"/>
                  <a:gd name="connsiteY379" fmla="*/ 185761 h 601986"/>
                  <a:gd name="connsiteX380" fmla="*/ 87206 w 636190"/>
                  <a:gd name="connsiteY380" fmla="*/ 185248 h 601986"/>
                  <a:gd name="connsiteX381" fmla="*/ 88246 w 636190"/>
                  <a:gd name="connsiteY381" fmla="*/ 184530 h 601986"/>
                  <a:gd name="connsiteX382" fmla="*/ 88868 w 636190"/>
                  <a:gd name="connsiteY382" fmla="*/ 184153 h 601986"/>
                  <a:gd name="connsiteX383" fmla="*/ 89381 w 636190"/>
                  <a:gd name="connsiteY383" fmla="*/ 183927 h 601986"/>
                  <a:gd name="connsiteX384" fmla="*/ 89669 w 636190"/>
                  <a:gd name="connsiteY384" fmla="*/ 183839 h 601986"/>
                  <a:gd name="connsiteX385" fmla="*/ 90236 w 636190"/>
                  <a:gd name="connsiteY385" fmla="*/ 183558 h 601986"/>
                  <a:gd name="connsiteX386" fmla="*/ 90209 w 636190"/>
                  <a:gd name="connsiteY386" fmla="*/ 183633 h 601986"/>
                  <a:gd name="connsiteX387" fmla="*/ 92952 w 636190"/>
                  <a:gd name="connsiteY387" fmla="*/ 185275 h 601986"/>
                  <a:gd name="connsiteX388" fmla="*/ 93746 w 636190"/>
                  <a:gd name="connsiteY388" fmla="*/ 186171 h 601986"/>
                  <a:gd name="connsiteX389" fmla="*/ 94744 w 636190"/>
                  <a:gd name="connsiteY389" fmla="*/ 187881 h 601986"/>
                  <a:gd name="connsiteX390" fmla="*/ 95900 w 636190"/>
                  <a:gd name="connsiteY390" fmla="*/ 190844 h 601986"/>
                  <a:gd name="connsiteX391" fmla="*/ 102782 w 636190"/>
                  <a:gd name="connsiteY391" fmla="*/ 196385 h 601986"/>
                  <a:gd name="connsiteX392" fmla="*/ 103740 w 636190"/>
                  <a:gd name="connsiteY392" fmla="*/ 196583 h 601986"/>
                  <a:gd name="connsiteX393" fmla="*/ 105984 w 636190"/>
                  <a:gd name="connsiteY393" fmla="*/ 196898 h 601986"/>
                  <a:gd name="connsiteX394" fmla="*/ 109336 w 636190"/>
                  <a:gd name="connsiteY394" fmla="*/ 196651 h 601986"/>
                  <a:gd name="connsiteX395" fmla="*/ 113823 w 636190"/>
                  <a:gd name="connsiteY395" fmla="*/ 195598 h 601986"/>
                  <a:gd name="connsiteX396" fmla="*/ 114692 w 636190"/>
                  <a:gd name="connsiteY396" fmla="*/ 195748 h 601986"/>
                  <a:gd name="connsiteX397" fmla="*/ 115246 w 636190"/>
                  <a:gd name="connsiteY397" fmla="*/ 196822 h 601986"/>
                  <a:gd name="connsiteX398" fmla="*/ 115404 w 636190"/>
                  <a:gd name="connsiteY398" fmla="*/ 198355 h 601986"/>
                  <a:gd name="connsiteX399" fmla="*/ 115369 w 636190"/>
                  <a:gd name="connsiteY399" fmla="*/ 200277 h 601986"/>
                  <a:gd name="connsiteX400" fmla="*/ 115301 w 636190"/>
                  <a:gd name="connsiteY400" fmla="*/ 200687 h 601986"/>
                  <a:gd name="connsiteX401" fmla="*/ 114672 w 636190"/>
                  <a:gd name="connsiteY401" fmla="*/ 202062 h 601986"/>
                  <a:gd name="connsiteX402" fmla="*/ 114070 w 636190"/>
                  <a:gd name="connsiteY402" fmla="*/ 203027 h 601986"/>
                  <a:gd name="connsiteX403" fmla="*/ 113851 w 636190"/>
                  <a:gd name="connsiteY403" fmla="*/ 203882 h 601986"/>
                  <a:gd name="connsiteX404" fmla="*/ 113591 w 636190"/>
                  <a:gd name="connsiteY404" fmla="*/ 204245 h 601986"/>
                  <a:gd name="connsiteX405" fmla="*/ 113358 w 636190"/>
                  <a:gd name="connsiteY405" fmla="*/ 204573 h 601986"/>
                  <a:gd name="connsiteX406" fmla="*/ 114925 w 636190"/>
                  <a:gd name="connsiteY406" fmla="*/ 208869 h 601986"/>
                  <a:gd name="connsiteX407" fmla="*/ 115315 w 636190"/>
                  <a:gd name="connsiteY407" fmla="*/ 209580 h 601986"/>
                  <a:gd name="connsiteX408" fmla="*/ 116211 w 636190"/>
                  <a:gd name="connsiteY408" fmla="*/ 211065 h 601986"/>
                  <a:gd name="connsiteX409" fmla="*/ 118817 w 636190"/>
                  <a:gd name="connsiteY409" fmla="*/ 214150 h 601986"/>
                  <a:gd name="connsiteX410" fmla="*/ 119754 w 636190"/>
                  <a:gd name="connsiteY410" fmla="*/ 213616 h 601986"/>
                  <a:gd name="connsiteX411" fmla="*/ 119946 w 636190"/>
                  <a:gd name="connsiteY411" fmla="*/ 213507 h 601986"/>
                  <a:gd name="connsiteX412" fmla="*/ 120240 w 636190"/>
                  <a:gd name="connsiteY412" fmla="*/ 214129 h 601986"/>
                  <a:gd name="connsiteX413" fmla="*/ 120513 w 636190"/>
                  <a:gd name="connsiteY413" fmla="*/ 214820 h 601986"/>
                  <a:gd name="connsiteX414" fmla="*/ 123681 w 636190"/>
                  <a:gd name="connsiteY414" fmla="*/ 213267 h 601986"/>
                  <a:gd name="connsiteX415" fmla="*/ 125042 w 636190"/>
                  <a:gd name="connsiteY415" fmla="*/ 212789 h 601986"/>
                  <a:gd name="connsiteX416" fmla="*/ 125514 w 636190"/>
                  <a:gd name="connsiteY416" fmla="*/ 212652 h 601986"/>
                  <a:gd name="connsiteX417" fmla="*/ 125630 w 636190"/>
                  <a:gd name="connsiteY417" fmla="*/ 212926 h 601986"/>
                  <a:gd name="connsiteX418" fmla="*/ 126239 w 636190"/>
                  <a:gd name="connsiteY418" fmla="*/ 213924 h 601986"/>
                  <a:gd name="connsiteX419" fmla="*/ 126356 w 636190"/>
                  <a:gd name="connsiteY419" fmla="*/ 214389 h 601986"/>
                  <a:gd name="connsiteX420" fmla="*/ 129858 w 636190"/>
                  <a:gd name="connsiteY420" fmla="*/ 213692 h 601986"/>
                  <a:gd name="connsiteX421" fmla="*/ 134619 w 636190"/>
                  <a:gd name="connsiteY421" fmla="*/ 212399 h 601986"/>
                  <a:gd name="connsiteX422" fmla="*/ 135365 w 636190"/>
                  <a:gd name="connsiteY422" fmla="*/ 213575 h 601986"/>
                  <a:gd name="connsiteX423" fmla="*/ 136172 w 636190"/>
                  <a:gd name="connsiteY423" fmla="*/ 215676 h 601986"/>
                  <a:gd name="connsiteX424" fmla="*/ 138300 w 636190"/>
                  <a:gd name="connsiteY424" fmla="*/ 214567 h 601986"/>
                  <a:gd name="connsiteX425" fmla="*/ 138833 w 636190"/>
                  <a:gd name="connsiteY425" fmla="*/ 214943 h 601986"/>
                  <a:gd name="connsiteX426" fmla="*/ 140126 w 636190"/>
                  <a:gd name="connsiteY426" fmla="*/ 214061 h 601986"/>
                  <a:gd name="connsiteX427" fmla="*/ 141152 w 636190"/>
                  <a:gd name="connsiteY427" fmla="*/ 213452 h 601986"/>
                  <a:gd name="connsiteX428" fmla="*/ 141823 w 636190"/>
                  <a:gd name="connsiteY428" fmla="*/ 214424 h 601986"/>
                  <a:gd name="connsiteX429" fmla="*/ 141727 w 636190"/>
                  <a:gd name="connsiteY429" fmla="*/ 215032 h 601986"/>
                  <a:gd name="connsiteX430" fmla="*/ 140995 w 636190"/>
                  <a:gd name="connsiteY430" fmla="*/ 215676 h 601986"/>
                  <a:gd name="connsiteX431" fmla="*/ 141241 w 636190"/>
                  <a:gd name="connsiteY431" fmla="*/ 216100 h 601986"/>
                  <a:gd name="connsiteX432" fmla="*/ 142979 w 636190"/>
                  <a:gd name="connsiteY432" fmla="*/ 215094 h 601986"/>
                  <a:gd name="connsiteX433" fmla="*/ 143820 w 636190"/>
                  <a:gd name="connsiteY433" fmla="*/ 214287 h 601986"/>
                  <a:gd name="connsiteX434" fmla="*/ 143143 w 636190"/>
                  <a:gd name="connsiteY434" fmla="*/ 213425 h 601986"/>
                  <a:gd name="connsiteX435" fmla="*/ 142814 w 636190"/>
                  <a:gd name="connsiteY435" fmla="*/ 212953 h 601986"/>
                  <a:gd name="connsiteX436" fmla="*/ 145804 w 636190"/>
                  <a:gd name="connsiteY436" fmla="*/ 208814 h 601986"/>
                  <a:gd name="connsiteX437" fmla="*/ 146207 w 636190"/>
                  <a:gd name="connsiteY437" fmla="*/ 208369 h 601986"/>
                  <a:gd name="connsiteX438" fmla="*/ 146981 w 636190"/>
                  <a:gd name="connsiteY438" fmla="*/ 207768 h 601986"/>
                  <a:gd name="connsiteX439" fmla="*/ 147370 w 636190"/>
                  <a:gd name="connsiteY439" fmla="*/ 207514 h 601986"/>
                  <a:gd name="connsiteX440" fmla="*/ 147275 w 636190"/>
                  <a:gd name="connsiteY440" fmla="*/ 207275 h 601986"/>
                  <a:gd name="connsiteX441" fmla="*/ 148034 w 636190"/>
                  <a:gd name="connsiteY441" fmla="*/ 206830 h 601986"/>
                  <a:gd name="connsiteX442" fmla="*/ 149067 w 636190"/>
                  <a:gd name="connsiteY442" fmla="*/ 206317 h 601986"/>
                  <a:gd name="connsiteX443" fmla="*/ 149279 w 636190"/>
                  <a:gd name="connsiteY443" fmla="*/ 206960 h 601986"/>
                  <a:gd name="connsiteX444" fmla="*/ 152604 w 636190"/>
                  <a:gd name="connsiteY444" fmla="*/ 204901 h 601986"/>
                  <a:gd name="connsiteX445" fmla="*/ 152015 w 636190"/>
                  <a:gd name="connsiteY445" fmla="*/ 201454 h 601986"/>
                  <a:gd name="connsiteX446" fmla="*/ 151605 w 636190"/>
                  <a:gd name="connsiteY446" fmla="*/ 200462 h 601986"/>
                  <a:gd name="connsiteX447" fmla="*/ 150182 w 636190"/>
                  <a:gd name="connsiteY447" fmla="*/ 195782 h 601986"/>
                  <a:gd name="connsiteX448" fmla="*/ 150079 w 636190"/>
                  <a:gd name="connsiteY448" fmla="*/ 195810 h 601986"/>
                  <a:gd name="connsiteX449" fmla="*/ 149142 w 636190"/>
                  <a:gd name="connsiteY449" fmla="*/ 196111 h 601986"/>
                  <a:gd name="connsiteX450" fmla="*/ 147343 w 636190"/>
                  <a:gd name="connsiteY450" fmla="*/ 191658 h 601986"/>
                  <a:gd name="connsiteX451" fmla="*/ 149108 w 636190"/>
                  <a:gd name="connsiteY451" fmla="*/ 190871 h 601986"/>
                  <a:gd name="connsiteX452" fmla="*/ 148089 w 636190"/>
                  <a:gd name="connsiteY452" fmla="*/ 188750 h 601986"/>
                  <a:gd name="connsiteX453" fmla="*/ 146830 w 636190"/>
                  <a:gd name="connsiteY453" fmla="*/ 186096 h 601986"/>
                  <a:gd name="connsiteX454" fmla="*/ 150449 w 636190"/>
                  <a:gd name="connsiteY454" fmla="*/ 185002 h 601986"/>
                  <a:gd name="connsiteX455" fmla="*/ 150503 w 636190"/>
                  <a:gd name="connsiteY455" fmla="*/ 184988 h 601986"/>
                  <a:gd name="connsiteX456" fmla="*/ 149279 w 636190"/>
                  <a:gd name="connsiteY456" fmla="*/ 181725 h 601986"/>
                  <a:gd name="connsiteX457" fmla="*/ 149224 w 636190"/>
                  <a:gd name="connsiteY457" fmla="*/ 181752 h 601986"/>
                  <a:gd name="connsiteX458" fmla="*/ 149149 w 636190"/>
                  <a:gd name="connsiteY458" fmla="*/ 181567 h 601986"/>
                  <a:gd name="connsiteX459" fmla="*/ 149744 w 636190"/>
                  <a:gd name="connsiteY459" fmla="*/ 181301 h 601986"/>
                  <a:gd name="connsiteX460" fmla="*/ 152193 w 636190"/>
                  <a:gd name="connsiteY460" fmla="*/ 180151 h 601986"/>
                  <a:gd name="connsiteX461" fmla="*/ 152522 w 636190"/>
                  <a:gd name="connsiteY461" fmla="*/ 179960 h 601986"/>
                  <a:gd name="connsiteX462" fmla="*/ 150613 w 636190"/>
                  <a:gd name="connsiteY462" fmla="*/ 174638 h 601986"/>
                  <a:gd name="connsiteX463" fmla="*/ 153862 w 636190"/>
                  <a:gd name="connsiteY463" fmla="*/ 173276 h 601986"/>
                  <a:gd name="connsiteX464" fmla="*/ 155135 w 636190"/>
                  <a:gd name="connsiteY464" fmla="*/ 173140 h 601986"/>
                  <a:gd name="connsiteX465" fmla="*/ 155230 w 636190"/>
                  <a:gd name="connsiteY465" fmla="*/ 173140 h 601986"/>
                  <a:gd name="connsiteX466" fmla="*/ 155559 w 636190"/>
                  <a:gd name="connsiteY466" fmla="*/ 168673 h 601986"/>
                  <a:gd name="connsiteX467" fmla="*/ 155607 w 636190"/>
                  <a:gd name="connsiteY467" fmla="*/ 167756 h 601986"/>
                  <a:gd name="connsiteX468" fmla="*/ 155634 w 636190"/>
                  <a:gd name="connsiteY468" fmla="*/ 167277 h 601986"/>
                  <a:gd name="connsiteX469" fmla="*/ 155867 w 636190"/>
                  <a:gd name="connsiteY469" fmla="*/ 165717 h 601986"/>
                  <a:gd name="connsiteX470" fmla="*/ 156202 w 636190"/>
                  <a:gd name="connsiteY470" fmla="*/ 164650 h 601986"/>
                  <a:gd name="connsiteX471" fmla="*/ 156127 w 636190"/>
                  <a:gd name="connsiteY471" fmla="*/ 164589 h 601986"/>
                  <a:gd name="connsiteX472" fmla="*/ 156373 w 636190"/>
                  <a:gd name="connsiteY472" fmla="*/ 164431 h 601986"/>
                  <a:gd name="connsiteX473" fmla="*/ 158001 w 636190"/>
                  <a:gd name="connsiteY473" fmla="*/ 163905 h 601986"/>
                  <a:gd name="connsiteX474" fmla="*/ 160272 w 636190"/>
                  <a:gd name="connsiteY474" fmla="*/ 162838 h 601986"/>
                  <a:gd name="connsiteX475" fmla="*/ 160621 w 636190"/>
                  <a:gd name="connsiteY475" fmla="*/ 162714 h 601986"/>
                  <a:gd name="connsiteX476" fmla="*/ 170048 w 636190"/>
                  <a:gd name="connsiteY476" fmla="*/ 162345 h 601986"/>
                  <a:gd name="connsiteX477" fmla="*/ 174617 w 636190"/>
                  <a:gd name="connsiteY477" fmla="*/ 162181 h 601986"/>
                  <a:gd name="connsiteX478" fmla="*/ 178079 w 636190"/>
                  <a:gd name="connsiteY478" fmla="*/ 159465 h 601986"/>
                  <a:gd name="connsiteX479" fmla="*/ 182313 w 636190"/>
                  <a:gd name="connsiteY479" fmla="*/ 156140 h 601986"/>
                  <a:gd name="connsiteX480" fmla="*/ 182423 w 636190"/>
                  <a:gd name="connsiteY480" fmla="*/ 155928 h 601986"/>
                  <a:gd name="connsiteX481" fmla="*/ 182292 w 636190"/>
                  <a:gd name="connsiteY481" fmla="*/ 152631 h 601986"/>
                  <a:gd name="connsiteX482" fmla="*/ 182429 w 636190"/>
                  <a:gd name="connsiteY482" fmla="*/ 152624 h 601986"/>
                  <a:gd name="connsiteX483" fmla="*/ 184796 w 636190"/>
                  <a:gd name="connsiteY483" fmla="*/ 152740 h 601986"/>
                  <a:gd name="connsiteX484" fmla="*/ 187026 w 636190"/>
                  <a:gd name="connsiteY484" fmla="*/ 152829 h 601986"/>
                  <a:gd name="connsiteX485" fmla="*/ 187095 w 636190"/>
                  <a:gd name="connsiteY485" fmla="*/ 152829 h 601986"/>
                  <a:gd name="connsiteX486" fmla="*/ 187485 w 636190"/>
                  <a:gd name="connsiteY486" fmla="*/ 151160 h 601986"/>
                  <a:gd name="connsiteX487" fmla="*/ 187676 w 636190"/>
                  <a:gd name="connsiteY487" fmla="*/ 150374 h 601986"/>
                  <a:gd name="connsiteX488" fmla="*/ 187471 w 636190"/>
                  <a:gd name="connsiteY488" fmla="*/ 149669 h 601986"/>
                  <a:gd name="connsiteX489" fmla="*/ 189345 w 636190"/>
                  <a:gd name="connsiteY489" fmla="*/ 148971 h 601986"/>
                  <a:gd name="connsiteX490" fmla="*/ 189667 w 636190"/>
                  <a:gd name="connsiteY490" fmla="*/ 149819 h 601986"/>
                  <a:gd name="connsiteX491" fmla="*/ 191664 w 636190"/>
                  <a:gd name="connsiteY491" fmla="*/ 149272 h 601986"/>
                  <a:gd name="connsiteX492" fmla="*/ 191917 w 636190"/>
                  <a:gd name="connsiteY492" fmla="*/ 149908 h 601986"/>
                  <a:gd name="connsiteX493" fmla="*/ 195618 w 636190"/>
                  <a:gd name="connsiteY493" fmla="*/ 149984 h 601986"/>
                  <a:gd name="connsiteX494" fmla="*/ 195796 w 636190"/>
                  <a:gd name="connsiteY494" fmla="*/ 149984 h 601986"/>
                  <a:gd name="connsiteX495" fmla="*/ 198197 w 636190"/>
                  <a:gd name="connsiteY495" fmla="*/ 149423 h 601986"/>
                  <a:gd name="connsiteX496" fmla="*/ 201994 w 636190"/>
                  <a:gd name="connsiteY496" fmla="*/ 148513 h 601986"/>
                  <a:gd name="connsiteX497" fmla="*/ 202603 w 636190"/>
                  <a:gd name="connsiteY497" fmla="*/ 148369 h 601986"/>
                  <a:gd name="connsiteX498" fmla="*/ 202049 w 636190"/>
                  <a:gd name="connsiteY498" fmla="*/ 145913 h 601986"/>
                  <a:gd name="connsiteX499" fmla="*/ 205914 w 636190"/>
                  <a:gd name="connsiteY499" fmla="*/ 144538 h 601986"/>
                  <a:gd name="connsiteX500" fmla="*/ 205879 w 636190"/>
                  <a:gd name="connsiteY500" fmla="*/ 143724 h 601986"/>
                  <a:gd name="connsiteX501" fmla="*/ 208992 w 636190"/>
                  <a:gd name="connsiteY501" fmla="*/ 142746 h 601986"/>
                  <a:gd name="connsiteX502" fmla="*/ 209204 w 636190"/>
                  <a:gd name="connsiteY502" fmla="*/ 142637 h 601986"/>
                  <a:gd name="connsiteX503" fmla="*/ 212235 w 636190"/>
                  <a:gd name="connsiteY503" fmla="*/ 141672 h 601986"/>
                  <a:gd name="connsiteX504" fmla="*/ 213952 w 636190"/>
                  <a:gd name="connsiteY504" fmla="*/ 141022 h 601986"/>
                  <a:gd name="connsiteX505" fmla="*/ 213404 w 636190"/>
                  <a:gd name="connsiteY505" fmla="*/ 139928 h 601986"/>
                  <a:gd name="connsiteX506" fmla="*/ 213049 w 636190"/>
                  <a:gd name="connsiteY506" fmla="*/ 139203 h 601986"/>
                  <a:gd name="connsiteX507" fmla="*/ 214875 w 636190"/>
                  <a:gd name="connsiteY507" fmla="*/ 138491 h 601986"/>
                  <a:gd name="connsiteX508" fmla="*/ 215874 w 636190"/>
                  <a:gd name="connsiteY508" fmla="*/ 138177 h 601986"/>
                  <a:gd name="connsiteX509" fmla="*/ 216031 w 636190"/>
                  <a:gd name="connsiteY509" fmla="*/ 138252 h 601986"/>
                  <a:gd name="connsiteX510" fmla="*/ 216120 w 636190"/>
                  <a:gd name="connsiteY510" fmla="*/ 138389 h 601986"/>
                  <a:gd name="connsiteX511" fmla="*/ 216530 w 636190"/>
                  <a:gd name="connsiteY511" fmla="*/ 138929 h 601986"/>
                  <a:gd name="connsiteX512" fmla="*/ 217693 w 636190"/>
                  <a:gd name="connsiteY512" fmla="*/ 140537 h 601986"/>
                  <a:gd name="connsiteX513" fmla="*/ 217899 w 636190"/>
                  <a:gd name="connsiteY513" fmla="*/ 140584 h 601986"/>
                  <a:gd name="connsiteX514" fmla="*/ 218822 w 636190"/>
                  <a:gd name="connsiteY514" fmla="*/ 140065 h 601986"/>
                  <a:gd name="connsiteX515" fmla="*/ 219239 w 636190"/>
                  <a:gd name="connsiteY515" fmla="*/ 139750 h 601986"/>
                  <a:gd name="connsiteX516" fmla="*/ 219787 w 636190"/>
                  <a:gd name="connsiteY516" fmla="*/ 139257 h 601986"/>
                  <a:gd name="connsiteX517" fmla="*/ 221387 w 636190"/>
                  <a:gd name="connsiteY517" fmla="*/ 137527 h 601986"/>
                  <a:gd name="connsiteX518" fmla="*/ 221408 w 636190"/>
                  <a:gd name="connsiteY518" fmla="*/ 137308 h 601986"/>
                  <a:gd name="connsiteX519" fmla="*/ 221018 w 636190"/>
                  <a:gd name="connsiteY519" fmla="*/ 136583 h 601986"/>
                  <a:gd name="connsiteX520" fmla="*/ 220922 w 636190"/>
                  <a:gd name="connsiteY520" fmla="*/ 136309 h 601986"/>
                  <a:gd name="connsiteX521" fmla="*/ 220888 w 636190"/>
                  <a:gd name="connsiteY521" fmla="*/ 136076 h 601986"/>
                  <a:gd name="connsiteX522" fmla="*/ 220929 w 636190"/>
                  <a:gd name="connsiteY522" fmla="*/ 136049 h 601986"/>
                  <a:gd name="connsiteX523" fmla="*/ 220861 w 636190"/>
                  <a:gd name="connsiteY523" fmla="*/ 135379 h 601986"/>
                  <a:gd name="connsiteX524" fmla="*/ 220861 w 636190"/>
                  <a:gd name="connsiteY524" fmla="*/ 134736 h 601986"/>
                  <a:gd name="connsiteX525" fmla="*/ 220532 w 636190"/>
                  <a:gd name="connsiteY525" fmla="*/ 133709 h 601986"/>
                  <a:gd name="connsiteX526" fmla="*/ 220423 w 636190"/>
                  <a:gd name="connsiteY526" fmla="*/ 133703 h 601986"/>
                  <a:gd name="connsiteX527" fmla="*/ 220416 w 636190"/>
                  <a:gd name="connsiteY527" fmla="*/ 133491 h 601986"/>
                  <a:gd name="connsiteX528" fmla="*/ 220505 w 636190"/>
                  <a:gd name="connsiteY528" fmla="*/ 133491 h 601986"/>
                  <a:gd name="connsiteX529" fmla="*/ 220683 w 636190"/>
                  <a:gd name="connsiteY529" fmla="*/ 133498 h 601986"/>
                  <a:gd name="connsiteX530" fmla="*/ 220772 w 636190"/>
                  <a:gd name="connsiteY530" fmla="*/ 133614 h 601986"/>
                  <a:gd name="connsiteX531" fmla="*/ 220785 w 636190"/>
                  <a:gd name="connsiteY531" fmla="*/ 133696 h 601986"/>
                  <a:gd name="connsiteX532" fmla="*/ 220881 w 636190"/>
                  <a:gd name="connsiteY532" fmla="*/ 133792 h 601986"/>
                  <a:gd name="connsiteX533" fmla="*/ 221011 w 636190"/>
                  <a:gd name="connsiteY533" fmla="*/ 133833 h 601986"/>
                  <a:gd name="connsiteX534" fmla="*/ 221141 w 636190"/>
                  <a:gd name="connsiteY534" fmla="*/ 133675 h 601986"/>
                  <a:gd name="connsiteX535" fmla="*/ 221319 w 636190"/>
                  <a:gd name="connsiteY535" fmla="*/ 133675 h 601986"/>
                  <a:gd name="connsiteX536" fmla="*/ 221476 w 636190"/>
                  <a:gd name="connsiteY536" fmla="*/ 133867 h 601986"/>
                  <a:gd name="connsiteX537" fmla="*/ 221730 w 636190"/>
                  <a:gd name="connsiteY537" fmla="*/ 133874 h 601986"/>
                  <a:gd name="connsiteX538" fmla="*/ 222003 w 636190"/>
                  <a:gd name="connsiteY538" fmla="*/ 133757 h 601986"/>
                  <a:gd name="connsiteX539" fmla="*/ 222202 w 636190"/>
                  <a:gd name="connsiteY539" fmla="*/ 133785 h 601986"/>
                  <a:gd name="connsiteX540" fmla="*/ 222359 w 636190"/>
                  <a:gd name="connsiteY540" fmla="*/ 133997 h 601986"/>
                  <a:gd name="connsiteX541" fmla="*/ 222503 w 636190"/>
                  <a:gd name="connsiteY541" fmla="*/ 134052 h 601986"/>
                  <a:gd name="connsiteX542" fmla="*/ 222803 w 636190"/>
                  <a:gd name="connsiteY542" fmla="*/ 134024 h 601986"/>
                  <a:gd name="connsiteX543" fmla="*/ 223016 w 636190"/>
                  <a:gd name="connsiteY543" fmla="*/ 134284 h 601986"/>
                  <a:gd name="connsiteX544" fmla="*/ 223125 w 636190"/>
                  <a:gd name="connsiteY544" fmla="*/ 134455 h 601986"/>
                  <a:gd name="connsiteX545" fmla="*/ 223193 w 636190"/>
                  <a:gd name="connsiteY545" fmla="*/ 134517 h 601986"/>
                  <a:gd name="connsiteX546" fmla="*/ 223330 w 636190"/>
                  <a:gd name="connsiteY546" fmla="*/ 134462 h 601986"/>
                  <a:gd name="connsiteX547" fmla="*/ 224151 w 636190"/>
                  <a:gd name="connsiteY547" fmla="*/ 133860 h 601986"/>
                  <a:gd name="connsiteX548" fmla="*/ 224329 w 636190"/>
                  <a:gd name="connsiteY548" fmla="*/ 133860 h 601986"/>
                  <a:gd name="connsiteX549" fmla="*/ 224739 w 636190"/>
                  <a:gd name="connsiteY549" fmla="*/ 134017 h 601986"/>
                  <a:gd name="connsiteX550" fmla="*/ 224863 w 636190"/>
                  <a:gd name="connsiteY550" fmla="*/ 133798 h 601986"/>
                  <a:gd name="connsiteX551" fmla="*/ 224952 w 636190"/>
                  <a:gd name="connsiteY551" fmla="*/ 133723 h 601986"/>
                  <a:gd name="connsiteX552" fmla="*/ 225109 w 636190"/>
                  <a:gd name="connsiteY552" fmla="*/ 133703 h 601986"/>
                  <a:gd name="connsiteX553" fmla="*/ 225471 w 636190"/>
                  <a:gd name="connsiteY553" fmla="*/ 133737 h 601986"/>
                  <a:gd name="connsiteX554" fmla="*/ 226491 w 636190"/>
                  <a:gd name="connsiteY554" fmla="*/ 133573 h 601986"/>
                  <a:gd name="connsiteX555" fmla="*/ 226285 w 636190"/>
                  <a:gd name="connsiteY555" fmla="*/ 133436 h 601986"/>
                  <a:gd name="connsiteX556" fmla="*/ 226203 w 636190"/>
                  <a:gd name="connsiteY556" fmla="*/ 133251 h 601986"/>
                  <a:gd name="connsiteX557" fmla="*/ 226121 w 636190"/>
                  <a:gd name="connsiteY557" fmla="*/ 132984 h 601986"/>
                  <a:gd name="connsiteX558" fmla="*/ 226073 w 636190"/>
                  <a:gd name="connsiteY558" fmla="*/ 132861 h 601986"/>
                  <a:gd name="connsiteX559" fmla="*/ 225964 w 636190"/>
                  <a:gd name="connsiteY559" fmla="*/ 132649 h 601986"/>
                  <a:gd name="connsiteX560" fmla="*/ 226176 w 636190"/>
                  <a:gd name="connsiteY560" fmla="*/ 132314 h 601986"/>
                  <a:gd name="connsiteX561" fmla="*/ 226292 w 636190"/>
                  <a:gd name="connsiteY561" fmla="*/ 132328 h 601986"/>
                  <a:gd name="connsiteX562" fmla="*/ 229870 w 636190"/>
                  <a:gd name="connsiteY562" fmla="*/ 132519 h 601986"/>
                  <a:gd name="connsiteX563" fmla="*/ 231950 w 636190"/>
                  <a:gd name="connsiteY563" fmla="*/ 132594 h 601986"/>
                  <a:gd name="connsiteX564" fmla="*/ 232059 w 636190"/>
                  <a:gd name="connsiteY564" fmla="*/ 132246 h 601986"/>
                  <a:gd name="connsiteX565" fmla="*/ 232599 w 636190"/>
                  <a:gd name="connsiteY565" fmla="*/ 130583 h 601986"/>
                  <a:gd name="connsiteX566" fmla="*/ 232900 w 636190"/>
                  <a:gd name="connsiteY566" fmla="*/ 130570 h 601986"/>
                  <a:gd name="connsiteX567" fmla="*/ 235069 w 636190"/>
                  <a:gd name="connsiteY567" fmla="*/ 130460 h 601986"/>
                  <a:gd name="connsiteX568" fmla="*/ 239433 w 636190"/>
                  <a:gd name="connsiteY568" fmla="*/ 130248 h 601986"/>
                  <a:gd name="connsiteX569" fmla="*/ 239536 w 636190"/>
                  <a:gd name="connsiteY569" fmla="*/ 131000 h 601986"/>
                  <a:gd name="connsiteX570" fmla="*/ 240692 w 636190"/>
                  <a:gd name="connsiteY570" fmla="*/ 130802 h 601986"/>
                  <a:gd name="connsiteX571" fmla="*/ 243401 w 636190"/>
                  <a:gd name="connsiteY571" fmla="*/ 130399 h 601986"/>
                  <a:gd name="connsiteX572" fmla="*/ 244256 w 636190"/>
                  <a:gd name="connsiteY572" fmla="*/ 130227 h 601986"/>
                  <a:gd name="connsiteX573" fmla="*/ 245214 w 636190"/>
                  <a:gd name="connsiteY573" fmla="*/ 130036 h 601986"/>
                  <a:gd name="connsiteX574" fmla="*/ 249414 w 636190"/>
                  <a:gd name="connsiteY574" fmla="*/ 129229 h 601986"/>
                  <a:gd name="connsiteX575" fmla="*/ 249626 w 636190"/>
                  <a:gd name="connsiteY575" fmla="*/ 129188 h 601986"/>
                  <a:gd name="connsiteX576" fmla="*/ 249065 w 636190"/>
                  <a:gd name="connsiteY576" fmla="*/ 126089 h 601986"/>
                  <a:gd name="connsiteX577" fmla="*/ 251158 w 636190"/>
                  <a:gd name="connsiteY577" fmla="*/ 125453 h 601986"/>
                  <a:gd name="connsiteX578" fmla="*/ 251049 w 636190"/>
                  <a:gd name="connsiteY578" fmla="*/ 124844 h 601986"/>
                  <a:gd name="connsiteX579" fmla="*/ 254196 w 636190"/>
                  <a:gd name="connsiteY579" fmla="*/ 123961 h 601986"/>
                  <a:gd name="connsiteX580" fmla="*/ 256132 w 636190"/>
                  <a:gd name="connsiteY580" fmla="*/ 123414 h 601986"/>
                  <a:gd name="connsiteX581" fmla="*/ 256330 w 636190"/>
                  <a:gd name="connsiteY581" fmla="*/ 123366 h 601986"/>
                  <a:gd name="connsiteX582" fmla="*/ 258492 w 636190"/>
                  <a:gd name="connsiteY582" fmla="*/ 122744 h 601986"/>
                  <a:gd name="connsiteX583" fmla="*/ 258546 w 636190"/>
                  <a:gd name="connsiteY583" fmla="*/ 123038 h 601986"/>
                  <a:gd name="connsiteX584" fmla="*/ 260804 w 636190"/>
                  <a:gd name="connsiteY584" fmla="*/ 122949 h 601986"/>
                  <a:gd name="connsiteX585" fmla="*/ 260763 w 636190"/>
                  <a:gd name="connsiteY585" fmla="*/ 121957 h 601986"/>
                  <a:gd name="connsiteX586" fmla="*/ 260462 w 636190"/>
                  <a:gd name="connsiteY586" fmla="*/ 118749 h 601986"/>
                  <a:gd name="connsiteX587" fmla="*/ 260065 w 636190"/>
                  <a:gd name="connsiteY587" fmla="*/ 115513 h 601986"/>
                  <a:gd name="connsiteX588" fmla="*/ 259470 w 636190"/>
                  <a:gd name="connsiteY588" fmla="*/ 111155 h 601986"/>
                  <a:gd name="connsiteX589" fmla="*/ 258533 w 636190"/>
                  <a:gd name="connsiteY589" fmla="*/ 103685 h 601986"/>
                  <a:gd name="connsiteX590" fmla="*/ 258259 w 636190"/>
                  <a:gd name="connsiteY590" fmla="*/ 101729 h 601986"/>
                  <a:gd name="connsiteX591" fmla="*/ 257849 w 636190"/>
                  <a:gd name="connsiteY591" fmla="*/ 99985 h 601986"/>
                  <a:gd name="connsiteX592" fmla="*/ 256487 w 636190"/>
                  <a:gd name="connsiteY592" fmla="*/ 95080 h 601986"/>
                  <a:gd name="connsiteX593" fmla="*/ 252869 w 636190"/>
                  <a:gd name="connsiteY593" fmla="*/ 95791 h 601986"/>
                  <a:gd name="connsiteX594" fmla="*/ 249414 w 636190"/>
                  <a:gd name="connsiteY594" fmla="*/ 96407 h 601986"/>
                  <a:gd name="connsiteX595" fmla="*/ 249394 w 636190"/>
                  <a:gd name="connsiteY595" fmla="*/ 96304 h 601986"/>
                  <a:gd name="connsiteX596" fmla="*/ 248634 w 636190"/>
                  <a:gd name="connsiteY596" fmla="*/ 91967 h 601986"/>
                  <a:gd name="connsiteX597" fmla="*/ 248244 w 636190"/>
                  <a:gd name="connsiteY597" fmla="*/ 89799 h 601986"/>
                  <a:gd name="connsiteX598" fmla="*/ 247054 w 636190"/>
                  <a:gd name="connsiteY598" fmla="*/ 83211 h 601986"/>
                  <a:gd name="connsiteX599" fmla="*/ 247034 w 636190"/>
                  <a:gd name="connsiteY599" fmla="*/ 83081 h 601986"/>
                  <a:gd name="connsiteX600" fmla="*/ 247013 w 636190"/>
                  <a:gd name="connsiteY600" fmla="*/ 82999 h 601986"/>
                  <a:gd name="connsiteX601" fmla="*/ 243545 w 636190"/>
                  <a:gd name="connsiteY601" fmla="*/ 83533 h 601986"/>
                  <a:gd name="connsiteX602" fmla="*/ 243504 w 636190"/>
                  <a:gd name="connsiteY602" fmla="*/ 83533 h 601986"/>
                  <a:gd name="connsiteX603" fmla="*/ 243497 w 636190"/>
                  <a:gd name="connsiteY603" fmla="*/ 83423 h 601986"/>
                  <a:gd name="connsiteX604" fmla="*/ 243305 w 636190"/>
                  <a:gd name="connsiteY604" fmla="*/ 80488 h 601986"/>
                  <a:gd name="connsiteX605" fmla="*/ 243271 w 636190"/>
                  <a:gd name="connsiteY605" fmla="*/ 80235 h 601986"/>
                  <a:gd name="connsiteX606" fmla="*/ 243251 w 636190"/>
                  <a:gd name="connsiteY606" fmla="*/ 79798 h 601986"/>
                  <a:gd name="connsiteX607" fmla="*/ 243230 w 636190"/>
                  <a:gd name="connsiteY607" fmla="*/ 79346 h 601986"/>
                  <a:gd name="connsiteX608" fmla="*/ 243223 w 636190"/>
                  <a:gd name="connsiteY608" fmla="*/ 79141 h 601986"/>
                  <a:gd name="connsiteX609" fmla="*/ 243182 w 636190"/>
                  <a:gd name="connsiteY609" fmla="*/ 78771 h 601986"/>
                  <a:gd name="connsiteX610" fmla="*/ 243155 w 636190"/>
                  <a:gd name="connsiteY610" fmla="*/ 78450 h 601986"/>
                  <a:gd name="connsiteX611" fmla="*/ 243018 w 636190"/>
                  <a:gd name="connsiteY611" fmla="*/ 77232 h 601986"/>
                  <a:gd name="connsiteX612" fmla="*/ 243004 w 636190"/>
                  <a:gd name="connsiteY612" fmla="*/ 76979 h 601986"/>
                  <a:gd name="connsiteX613" fmla="*/ 242902 w 636190"/>
                  <a:gd name="connsiteY613" fmla="*/ 76493 h 601986"/>
                  <a:gd name="connsiteX614" fmla="*/ 242861 w 636190"/>
                  <a:gd name="connsiteY614" fmla="*/ 75980 h 601986"/>
                  <a:gd name="connsiteX615" fmla="*/ 242833 w 636190"/>
                  <a:gd name="connsiteY615" fmla="*/ 75556 h 601986"/>
                  <a:gd name="connsiteX616" fmla="*/ 242792 w 636190"/>
                  <a:gd name="connsiteY616" fmla="*/ 75201 h 601986"/>
                  <a:gd name="connsiteX617" fmla="*/ 242751 w 636190"/>
                  <a:gd name="connsiteY617" fmla="*/ 74927 h 601986"/>
                  <a:gd name="connsiteX618" fmla="*/ 242601 w 636190"/>
                  <a:gd name="connsiteY618" fmla="*/ 74092 h 601986"/>
                  <a:gd name="connsiteX619" fmla="*/ 242519 w 636190"/>
                  <a:gd name="connsiteY619" fmla="*/ 73736 h 601986"/>
                  <a:gd name="connsiteX620" fmla="*/ 242505 w 636190"/>
                  <a:gd name="connsiteY620" fmla="*/ 73374 h 601986"/>
                  <a:gd name="connsiteX621" fmla="*/ 242491 w 636190"/>
                  <a:gd name="connsiteY621" fmla="*/ 73100 h 601986"/>
                  <a:gd name="connsiteX622" fmla="*/ 242477 w 636190"/>
                  <a:gd name="connsiteY622" fmla="*/ 72957 h 601986"/>
                  <a:gd name="connsiteX623" fmla="*/ 242437 w 636190"/>
                  <a:gd name="connsiteY623" fmla="*/ 72676 h 601986"/>
                  <a:gd name="connsiteX624" fmla="*/ 242416 w 636190"/>
                  <a:gd name="connsiteY624" fmla="*/ 72423 h 601986"/>
                  <a:gd name="connsiteX625" fmla="*/ 242361 w 636190"/>
                  <a:gd name="connsiteY625" fmla="*/ 72067 h 601986"/>
                  <a:gd name="connsiteX626" fmla="*/ 242313 w 636190"/>
                  <a:gd name="connsiteY626" fmla="*/ 71794 h 601986"/>
                  <a:gd name="connsiteX627" fmla="*/ 242245 w 636190"/>
                  <a:gd name="connsiteY627" fmla="*/ 71383 h 601986"/>
                  <a:gd name="connsiteX628" fmla="*/ 242190 w 636190"/>
                  <a:gd name="connsiteY628" fmla="*/ 71151 h 601986"/>
                  <a:gd name="connsiteX629" fmla="*/ 242163 w 636190"/>
                  <a:gd name="connsiteY629" fmla="*/ 71069 h 601986"/>
                  <a:gd name="connsiteX630" fmla="*/ 242088 w 636190"/>
                  <a:gd name="connsiteY630" fmla="*/ 70925 h 601986"/>
                  <a:gd name="connsiteX631" fmla="*/ 242040 w 636190"/>
                  <a:gd name="connsiteY631" fmla="*/ 70911 h 601986"/>
                  <a:gd name="connsiteX632" fmla="*/ 241917 w 636190"/>
                  <a:gd name="connsiteY632" fmla="*/ 70959 h 601986"/>
                  <a:gd name="connsiteX633" fmla="*/ 241075 w 636190"/>
                  <a:gd name="connsiteY633" fmla="*/ 71329 h 601986"/>
                  <a:gd name="connsiteX634" fmla="*/ 240692 w 636190"/>
                  <a:gd name="connsiteY634" fmla="*/ 71452 h 601986"/>
                  <a:gd name="connsiteX635" fmla="*/ 240507 w 636190"/>
                  <a:gd name="connsiteY635" fmla="*/ 71513 h 601986"/>
                  <a:gd name="connsiteX636" fmla="*/ 240336 w 636190"/>
                  <a:gd name="connsiteY636" fmla="*/ 71602 h 601986"/>
                  <a:gd name="connsiteX637" fmla="*/ 240022 w 636190"/>
                  <a:gd name="connsiteY637" fmla="*/ 71705 h 601986"/>
                  <a:gd name="connsiteX638" fmla="*/ 239796 w 636190"/>
                  <a:gd name="connsiteY638" fmla="*/ 71794 h 601986"/>
                  <a:gd name="connsiteX639" fmla="*/ 239659 w 636190"/>
                  <a:gd name="connsiteY639" fmla="*/ 71814 h 601986"/>
                  <a:gd name="connsiteX640" fmla="*/ 239502 w 636190"/>
                  <a:gd name="connsiteY640" fmla="*/ 71903 h 601986"/>
                  <a:gd name="connsiteX641" fmla="*/ 239324 w 636190"/>
                  <a:gd name="connsiteY641" fmla="*/ 71937 h 601986"/>
                  <a:gd name="connsiteX642" fmla="*/ 239139 w 636190"/>
                  <a:gd name="connsiteY642" fmla="*/ 71910 h 601986"/>
                  <a:gd name="connsiteX643" fmla="*/ 239091 w 636190"/>
                  <a:gd name="connsiteY643" fmla="*/ 71650 h 601986"/>
                  <a:gd name="connsiteX644" fmla="*/ 239057 w 636190"/>
                  <a:gd name="connsiteY644" fmla="*/ 71151 h 601986"/>
                  <a:gd name="connsiteX645" fmla="*/ 239044 w 636190"/>
                  <a:gd name="connsiteY645" fmla="*/ 70932 h 601986"/>
                  <a:gd name="connsiteX646" fmla="*/ 238968 w 636190"/>
                  <a:gd name="connsiteY646" fmla="*/ 70706 h 601986"/>
                  <a:gd name="connsiteX647" fmla="*/ 238893 w 636190"/>
                  <a:gd name="connsiteY647" fmla="*/ 70474 h 601986"/>
                  <a:gd name="connsiteX648" fmla="*/ 238825 w 636190"/>
                  <a:gd name="connsiteY648" fmla="*/ 70002 h 601986"/>
                  <a:gd name="connsiteX649" fmla="*/ 238783 w 636190"/>
                  <a:gd name="connsiteY649" fmla="*/ 69660 h 601986"/>
                  <a:gd name="connsiteX650" fmla="*/ 238578 w 636190"/>
                  <a:gd name="connsiteY650" fmla="*/ 68927 h 601986"/>
                  <a:gd name="connsiteX651" fmla="*/ 238441 w 636190"/>
                  <a:gd name="connsiteY651" fmla="*/ 68305 h 601986"/>
                  <a:gd name="connsiteX652" fmla="*/ 238264 w 636190"/>
                  <a:gd name="connsiteY652" fmla="*/ 67552 h 601986"/>
                  <a:gd name="connsiteX653" fmla="*/ 238216 w 636190"/>
                  <a:gd name="connsiteY653" fmla="*/ 67251 h 601986"/>
                  <a:gd name="connsiteX654" fmla="*/ 238113 w 636190"/>
                  <a:gd name="connsiteY654" fmla="*/ 66855 h 601986"/>
                  <a:gd name="connsiteX655" fmla="*/ 238058 w 636190"/>
                  <a:gd name="connsiteY655" fmla="*/ 66574 h 601986"/>
                  <a:gd name="connsiteX656" fmla="*/ 237744 w 636190"/>
                  <a:gd name="connsiteY656" fmla="*/ 66082 h 601986"/>
                  <a:gd name="connsiteX657" fmla="*/ 237381 w 636190"/>
                  <a:gd name="connsiteY657" fmla="*/ 65220 h 601986"/>
                  <a:gd name="connsiteX658" fmla="*/ 237299 w 636190"/>
                  <a:gd name="connsiteY658" fmla="*/ 64973 h 601986"/>
                  <a:gd name="connsiteX659" fmla="*/ 237183 w 636190"/>
                  <a:gd name="connsiteY659" fmla="*/ 64549 h 601986"/>
                  <a:gd name="connsiteX660" fmla="*/ 237107 w 636190"/>
                  <a:gd name="connsiteY660" fmla="*/ 64337 h 601986"/>
                  <a:gd name="connsiteX661" fmla="*/ 237087 w 636190"/>
                  <a:gd name="connsiteY661" fmla="*/ 64242 h 601986"/>
                  <a:gd name="connsiteX662" fmla="*/ 239132 w 636190"/>
                  <a:gd name="connsiteY662" fmla="*/ 63619 h 601986"/>
                  <a:gd name="connsiteX663" fmla="*/ 239645 w 636190"/>
                  <a:gd name="connsiteY663" fmla="*/ 63434 h 601986"/>
                  <a:gd name="connsiteX664" fmla="*/ 239864 w 636190"/>
                  <a:gd name="connsiteY664" fmla="*/ 63359 h 601986"/>
                  <a:gd name="connsiteX665" fmla="*/ 240056 w 636190"/>
                  <a:gd name="connsiteY665" fmla="*/ 63284 h 601986"/>
                  <a:gd name="connsiteX666" fmla="*/ 240343 w 636190"/>
                  <a:gd name="connsiteY666" fmla="*/ 63140 h 601986"/>
                  <a:gd name="connsiteX667" fmla="*/ 240391 w 636190"/>
                  <a:gd name="connsiteY667" fmla="*/ 63058 h 601986"/>
                  <a:gd name="connsiteX668" fmla="*/ 240384 w 636190"/>
                  <a:gd name="connsiteY668" fmla="*/ 63024 h 601986"/>
                  <a:gd name="connsiteX669" fmla="*/ 240220 w 636190"/>
                  <a:gd name="connsiteY669" fmla="*/ 62737 h 601986"/>
                  <a:gd name="connsiteX670" fmla="*/ 240104 w 636190"/>
                  <a:gd name="connsiteY670" fmla="*/ 62518 h 601986"/>
                  <a:gd name="connsiteX671" fmla="*/ 240028 w 636190"/>
                  <a:gd name="connsiteY671" fmla="*/ 62326 h 601986"/>
                  <a:gd name="connsiteX672" fmla="*/ 239981 w 636190"/>
                  <a:gd name="connsiteY672" fmla="*/ 62176 h 601986"/>
                  <a:gd name="connsiteX673" fmla="*/ 239488 w 636190"/>
                  <a:gd name="connsiteY673" fmla="*/ 60301 h 601986"/>
                  <a:gd name="connsiteX674" fmla="*/ 239413 w 636190"/>
                  <a:gd name="connsiteY674" fmla="*/ 59952 h 601986"/>
                  <a:gd name="connsiteX675" fmla="*/ 239365 w 636190"/>
                  <a:gd name="connsiteY675" fmla="*/ 59740 h 601986"/>
                  <a:gd name="connsiteX676" fmla="*/ 239317 w 636190"/>
                  <a:gd name="connsiteY676" fmla="*/ 59556 h 601986"/>
                  <a:gd name="connsiteX677" fmla="*/ 239255 w 636190"/>
                  <a:gd name="connsiteY677" fmla="*/ 59350 h 601986"/>
                  <a:gd name="connsiteX678" fmla="*/ 239132 w 636190"/>
                  <a:gd name="connsiteY678" fmla="*/ 58995 h 601986"/>
                  <a:gd name="connsiteX679" fmla="*/ 239030 w 636190"/>
                  <a:gd name="connsiteY679" fmla="*/ 58646 h 601986"/>
                  <a:gd name="connsiteX680" fmla="*/ 238982 w 636190"/>
                  <a:gd name="connsiteY680" fmla="*/ 58427 h 601986"/>
                  <a:gd name="connsiteX681" fmla="*/ 238968 w 636190"/>
                  <a:gd name="connsiteY681" fmla="*/ 58222 h 601986"/>
                  <a:gd name="connsiteX682" fmla="*/ 238934 w 636190"/>
                  <a:gd name="connsiteY682" fmla="*/ 57907 h 601986"/>
                  <a:gd name="connsiteX683" fmla="*/ 238886 w 636190"/>
                  <a:gd name="connsiteY683" fmla="*/ 57613 h 601986"/>
                  <a:gd name="connsiteX684" fmla="*/ 238866 w 636190"/>
                  <a:gd name="connsiteY684" fmla="*/ 57387 h 601986"/>
                  <a:gd name="connsiteX685" fmla="*/ 238831 w 636190"/>
                  <a:gd name="connsiteY685" fmla="*/ 57059 h 601986"/>
                  <a:gd name="connsiteX686" fmla="*/ 238770 w 636190"/>
                  <a:gd name="connsiteY686" fmla="*/ 56812 h 601986"/>
                  <a:gd name="connsiteX687" fmla="*/ 238736 w 636190"/>
                  <a:gd name="connsiteY687" fmla="*/ 56580 h 601986"/>
                  <a:gd name="connsiteX688" fmla="*/ 238715 w 636190"/>
                  <a:gd name="connsiteY688" fmla="*/ 56471 h 601986"/>
                  <a:gd name="connsiteX689" fmla="*/ 238729 w 636190"/>
                  <a:gd name="connsiteY689" fmla="*/ 56361 h 601986"/>
                  <a:gd name="connsiteX690" fmla="*/ 238838 w 636190"/>
                  <a:gd name="connsiteY690" fmla="*/ 56300 h 601986"/>
                  <a:gd name="connsiteX691" fmla="*/ 239433 w 636190"/>
                  <a:gd name="connsiteY691" fmla="*/ 56169 h 601986"/>
                  <a:gd name="connsiteX692" fmla="*/ 239420 w 636190"/>
                  <a:gd name="connsiteY692" fmla="*/ 56122 h 601986"/>
                  <a:gd name="connsiteX693" fmla="*/ 239474 w 636190"/>
                  <a:gd name="connsiteY693" fmla="*/ 56108 h 601986"/>
                  <a:gd name="connsiteX694" fmla="*/ 239433 w 636190"/>
                  <a:gd name="connsiteY694" fmla="*/ 55889 h 601986"/>
                  <a:gd name="connsiteX695" fmla="*/ 239563 w 636190"/>
                  <a:gd name="connsiteY695" fmla="*/ 55971 h 601986"/>
                  <a:gd name="connsiteX696" fmla="*/ 242101 w 636190"/>
                  <a:gd name="connsiteY696" fmla="*/ 55342 h 601986"/>
                  <a:gd name="connsiteX697" fmla="*/ 243517 w 636190"/>
                  <a:gd name="connsiteY697" fmla="*/ 54966 h 601986"/>
                  <a:gd name="connsiteX698" fmla="*/ 244632 w 636190"/>
                  <a:gd name="connsiteY698" fmla="*/ 54664 h 601986"/>
                  <a:gd name="connsiteX699" fmla="*/ 246178 w 636190"/>
                  <a:gd name="connsiteY699" fmla="*/ 53987 h 601986"/>
                  <a:gd name="connsiteX700" fmla="*/ 248935 w 636190"/>
                  <a:gd name="connsiteY700" fmla="*/ 52749 h 601986"/>
                  <a:gd name="connsiteX701" fmla="*/ 249763 w 636190"/>
                  <a:gd name="connsiteY701" fmla="*/ 52380 h 601986"/>
                  <a:gd name="connsiteX702" fmla="*/ 250235 w 636190"/>
                  <a:gd name="connsiteY702" fmla="*/ 52168 h 601986"/>
                  <a:gd name="connsiteX703" fmla="*/ 251453 w 636190"/>
                  <a:gd name="connsiteY703" fmla="*/ 51607 h 601986"/>
                  <a:gd name="connsiteX704" fmla="*/ 252294 w 636190"/>
                  <a:gd name="connsiteY704" fmla="*/ 51224 h 601986"/>
                  <a:gd name="connsiteX705" fmla="*/ 253984 w 636190"/>
                  <a:gd name="connsiteY705" fmla="*/ 50464 h 601986"/>
                  <a:gd name="connsiteX706" fmla="*/ 254305 w 636190"/>
                  <a:gd name="connsiteY706" fmla="*/ 50321 h 601986"/>
                  <a:gd name="connsiteX707" fmla="*/ 254688 w 636190"/>
                  <a:gd name="connsiteY707" fmla="*/ 50150 h 601986"/>
                  <a:gd name="connsiteX708" fmla="*/ 255064 w 636190"/>
                  <a:gd name="connsiteY708" fmla="*/ 49979 h 601986"/>
                  <a:gd name="connsiteX709" fmla="*/ 257165 w 636190"/>
                  <a:gd name="connsiteY709" fmla="*/ 49035 h 601986"/>
                  <a:gd name="connsiteX710" fmla="*/ 258594 w 636190"/>
                  <a:gd name="connsiteY710" fmla="*/ 48323 h 601986"/>
                  <a:gd name="connsiteX711" fmla="*/ 259935 w 636190"/>
                  <a:gd name="connsiteY711" fmla="*/ 47728 h 601986"/>
                  <a:gd name="connsiteX712" fmla="*/ 261399 w 636190"/>
                  <a:gd name="connsiteY712" fmla="*/ 47194 h 601986"/>
                  <a:gd name="connsiteX713" fmla="*/ 262001 w 636190"/>
                  <a:gd name="connsiteY713" fmla="*/ 46921 h 601986"/>
                  <a:gd name="connsiteX714" fmla="*/ 262562 w 636190"/>
                  <a:gd name="connsiteY714" fmla="*/ 46668 h 601986"/>
                  <a:gd name="connsiteX715" fmla="*/ 263397 w 636190"/>
                  <a:gd name="connsiteY715" fmla="*/ 46291 h 601986"/>
                  <a:gd name="connsiteX716" fmla="*/ 264204 w 636190"/>
                  <a:gd name="connsiteY716" fmla="*/ 45963 h 601986"/>
                  <a:gd name="connsiteX717" fmla="*/ 265367 w 636190"/>
                  <a:gd name="connsiteY717" fmla="*/ 45471 h 601986"/>
                  <a:gd name="connsiteX718" fmla="*/ 266249 w 636190"/>
                  <a:gd name="connsiteY718" fmla="*/ 45101 h 601986"/>
                  <a:gd name="connsiteX719" fmla="*/ 266988 w 636190"/>
                  <a:gd name="connsiteY719" fmla="*/ 44793 h 601986"/>
                  <a:gd name="connsiteX720" fmla="*/ 267241 w 636190"/>
                  <a:gd name="connsiteY720" fmla="*/ 44691 h 601986"/>
                  <a:gd name="connsiteX721" fmla="*/ 267262 w 636190"/>
                  <a:gd name="connsiteY721" fmla="*/ 44786 h 601986"/>
                  <a:gd name="connsiteX722" fmla="*/ 267357 w 636190"/>
                  <a:gd name="connsiteY722" fmla="*/ 44752 h 601986"/>
                  <a:gd name="connsiteX723" fmla="*/ 268041 w 636190"/>
                  <a:gd name="connsiteY723" fmla="*/ 48460 h 601986"/>
                  <a:gd name="connsiteX724" fmla="*/ 268390 w 636190"/>
                  <a:gd name="connsiteY724" fmla="*/ 50382 h 601986"/>
                  <a:gd name="connsiteX725" fmla="*/ 268767 w 636190"/>
                  <a:gd name="connsiteY725" fmla="*/ 52359 h 601986"/>
                  <a:gd name="connsiteX726" fmla="*/ 269375 w 636190"/>
                  <a:gd name="connsiteY726" fmla="*/ 57421 h 601986"/>
                  <a:gd name="connsiteX727" fmla="*/ 269724 w 636190"/>
                  <a:gd name="connsiteY727" fmla="*/ 60171 h 601986"/>
                  <a:gd name="connsiteX728" fmla="*/ 270100 w 636190"/>
                  <a:gd name="connsiteY728" fmla="*/ 63133 h 601986"/>
                  <a:gd name="connsiteX729" fmla="*/ 270128 w 636190"/>
                  <a:gd name="connsiteY729" fmla="*/ 63325 h 601986"/>
                  <a:gd name="connsiteX730" fmla="*/ 270148 w 636190"/>
                  <a:gd name="connsiteY730" fmla="*/ 63475 h 601986"/>
                  <a:gd name="connsiteX731" fmla="*/ 270559 w 636190"/>
                  <a:gd name="connsiteY731" fmla="*/ 66732 h 601986"/>
                  <a:gd name="connsiteX732" fmla="*/ 270887 w 636190"/>
                  <a:gd name="connsiteY732" fmla="*/ 70248 h 601986"/>
                  <a:gd name="connsiteX733" fmla="*/ 271209 w 636190"/>
                  <a:gd name="connsiteY733" fmla="*/ 73230 h 601986"/>
                  <a:gd name="connsiteX734" fmla="*/ 272317 w 636190"/>
                  <a:gd name="connsiteY734" fmla="*/ 73531 h 601986"/>
                  <a:gd name="connsiteX735" fmla="*/ 272700 w 636190"/>
                  <a:gd name="connsiteY735" fmla="*/ 73593 h 601986"/>
                  <a:gd name="connsiteX736" fmla="*/ 273411 w 636190"/>
                  <a:gd name="connsiteY736" fmla="*/ 73388 h 601986"/>
                  <a:gd name="connsiteX737" fmla="*/ 274780 w 636190"/>
                  <a:gd name="connsiteY737" fmla="*/ 73066 h 601986"/>
                  <a:gd name="connsiteX738" fmla="*/ 275094 w 636190"/>
                  <a:gd name="connsiteY738" fmla="*/ 72792 h 601986"/>
                  <a:gd name="connsiteX739" fmla="*/ 276045 w 636190"/>
                  <a:gd name="connsiteY739" fmla="*/ 72635 h 601986"/>
                  <a:gd name="connsiteX740" fmla="*/ 277133 w 636190"/>
                  <a:gd name="connsiteY740" fmla="*/ 72430 h 601986"/>
                  <a:gd name="connsiteX741" fmla="*/ 277824 w 636190"/>
                  <a:gd name="connsiteY741" fmla="*/ 72020 h 601986"/>
                  <a:gd name="connsiteX742" fmla="*/ 278398 w 636190"/>
                  <a:gd name="connsiteY742" fmla="*/ 71329 h 601986"/>
                  <a:gd name="connsiteX743" fmla="*/ 279821 w 636190"/>
                  <a:gd name="connsiteY743" fmla="*/ 69831 h 601986"/>
                  <a:gd name="connsiteX744" fmla="*/ 281928 w 636190"/>
                  <a:gd name="connsiteY744" fmla="*/ 69037 h 601986"/>
                  <a:gd name="connsiteX745" fmla="*/ 283187 w 636190"/>
                  <a:gd name="connsiteY745" fmla="*/ 68709 h 601986"/>
                  <a:gd name="connsiteX746" fmla="*/ 284630 w 636190"/>
                  <a:gd name="connsiteY746" fmla="*/ 69105 h 601986"/>
                  <a:gd name="connsiteX747" fmla="*/ 286361 w 636190"/>
                  <a:gd name="connsiteY747" fmla="*/ 69133 h 601986"/>
                  <a:gd name="connsiteX748" fmla="*/ 289569 w 636190"/>
                  <a:gd name="connsiteY748" fmla="*/ 68059 h 601986"/>
                  <a:gd name="connsiteX749" fmla="*/ 292696 w 636190"/>
                  <a:gd name="connsiteY749" fmla="*/ 68072 h 601986"/>
                  <a:gd name="connsiteX750" fmla="*/ 292860 w 636190"/>
                  <a:gd name="connsiteY750" fmla="*/ 68627 h 601986"/>
                  <a:gd name="connsiteX751" fmla="*/ 294659 w 636190"/>
                  <a:gd name="connsiteY751" fmla="*/ 68585 h 601986"/>
                  <a:gd name="connsiteX752" fmla="*/ 296266 w 636190"/>
                  <a:gd name="connsiteY752" fmla="*/ 68592 h 601986"/>
                  <a:gd name="connsiteX753" fmla="*/ 299338 w 636190"/>
                  <a:gd name="connsiteY753" fmla="*/ 68709 h 601986"/>
                  <a:gd name="connsiteX754" fmla="*/ 302225 w 636190"/>
                  <a:gd name="connsiteY754" fmla="*/ 68838 h 601986"/>
                  <a:gd name="connsiteX755" fmla="*/ 302635 w 636190"/>
                  <a:gd name="connsiteY755" fmla="*/ 68832 h 601986"/>
                  <a:gd name="connsiteX756" fmla="*/ 303128 w 636190"/>
                  <a:gd name="connsiteY756" fmla="*/ 68175 h 601986"/>
                  <a:gd name="connsiteX757" fmla="*/ 303545 w 636190"/>
                  <a:gd name="connsiteY757" fmla="*/ 67313 h 601986"/>
                  <a:gd name="connsiteX758" fmla="*/ 303620 w 636190"/>
                  <a:gd name="connsiteY758" fmla="*/ 67176 h 601986"/>
                  <a:gd name="connsiteX759" fmla="*/ 303695 w 636190"/>
                  <a:gd name="connsiteY759" fmla="*/ 67183 h 601986"/>
                  <a:gd name="connsiteX760" fmla="*/ 303648 w 636190"/>
                  <a:gd name="connsiteY760" fmla="*/ 67204 h 601986"/>
                  <a:gd name="connsiteX761" fmla="*/ 303634 w 636190"/>
                  <a:gd name="connsiteY761" fmla="*/ 67224 h 601986"/>
                  <a:gd name="connsiteX762" fmla="*/ 303607 w 636190"/>
                  <a:gd name="connsiteY762" fmla="*/ 67258 h 601986"/>
                  <a:gd name="connsiteX763" fmla="*/ 303607 w 636190"/>
                  <a:gd name="connsiteY763" fmla="*/ 67340 h 601986"/>
                  <a:gd name="connsiteX764" fmla="*/ 303798 w 636190"/>
                  <a:gd name="connsiteY764" fmla="*/ 67313 h 601986"/>
                  <a:gd name="connsiteX765" fmla="*/ 304277 w 636190"/>
                  <a:gd name="connsiteY765" fmla="*/ 67053 h 601986"/>
                  <a:gd name="connsiteX766" fmla="*/ 305112 w 636190"/>
                  <a:gd name="connsiteY766" fmla="*/ 66896 h 601986"/>
                  <a:gd name="connsiteX767" fmla="*/ 306172 w 636190"/>
                  <a:gd name="connsiteY767" fmla="*/ 66773 h 601986"/>
                  <a:gd name="connsiteX768" fmla="*/ 306918 w 636190"/>
                  <a:gd name="connsiteY768" fmla="*/ 66656 h 601986"/>
                  <a:gd name="connsiteX769" fmla="*/ 306883 w 636190"/>
                  <a:gd name="connsiteY769" fmla="*/ 67108 h 601986"/>
                  <a:gd name="connsiteX770" fmla="*/ 307355 w 636190"/>
                  <a:gd name="connsiteY770" fmla="*/ 67669 h 601986"/>
                  <a:gd name="connsiteX771" fmla="*/ 307807 w 636190"/>
                  <a:gd name="connsiteY771" fmla="*/ 68565 h 601986"/>
                  <a:gd name="connsiteX772" fmla="*/ 308053 w 636190"/>
                  <a:gd name="connsiteY772" fmla="*/ 69393 h 601986"/>
                  <a:gd name="connsiteX773" fmla="*/ 308101 w 636190"/>
                  <a:gd name="connsiteY773" fmla="*/ 69516 h 601986"/>
                  <a:gd name="connsiteX774" fmla="*/ 308593 w 636190"/>
                  <a:gd name="connsiteY774" fmla="*/ 69824 h 601986"/>
                  <a:gd name="connsiteX775" fmla="*/ 308860 w 636190"/>
                  <a:gd name="connsiteY775" fmla="*/ 69933 h 601986"/>
                  <a:gd name="connsiteX776" fmla="*/ 309278 w 636190"/>
                  <a:gd name="connsiteY776" fmla="*/ 69954 h 601986"/>
                  <a:gd name="connsiteX777" fmla="*/ 310379 w 636190"/>
                  <a:gd name="connsiteY777" fmla="*/ 70159 h 601986"/>
                  <a:gd name="connsiteX778" fmla="*/ 312199 w 636190"/>
                  <a:gd name="connsiteY778" fmla="*/ 70487 h 601986"/>
                  <a:gd name="connsiteX779" fmla="*/ 313977 w 636190"/>
                  <a:gd name="connsiteY779" fmla="*/ 70761 h 601986"/>
                  <a:gd name="connsiteX780" fmla="*/ 314641 w 636190"/>
                  <a:gd name="connsiteY780" fmla="*/ 70870 h 601986"/>
                  <a:gd name="connsiteX781" fmla="*/ 315338 w 636190"/>
                  <a:gd name="connsiteY781" fmla="*/ 71014 h 601986"/>
                  <a:gd name="connsiteX782" fmla="*/ 315858 w 636190"/>
                  <a:gd name="connsiteY782" fmla="*/ 71069 h 601986"/>
                  <a:gd name="connsiteX783" fmla="*/ 316043 w 636190"/>
                  <a:gd name="connsiteY783" fmla="*/ 71192 h 601986"/>
                  <a:gd name="connsiteX784" fmla="*/ 316125 w 636190"/>
                  <a:gd name="connsiteY784" fmla="*/ 71383 h 601986"/>
                  <a:gd name="connsiteX785" fmla="*/ 316139 w 636190"/>
                  <a:gd name="connsiteY785" fmla="*/ 71465 h 601986"/>
                  <a:gd name="connsiteX786" fmla="*/ 316166 w 636190"/>
                  <a:gd name="connsiteY786" fmla="*/ 71520 h 601986"/>
                  <a:gd name="connsiteX787" fmla="*/ 316529 w 636190"/>
                  <a:gd name="connsiteY787" fmla="*/ 71336 h 601986"/>
                  <a:gd name="connsiteX788" fmla="*/ 316686 w 636190"/>
                  <a:gd name="connsiteY788" fmla="*/ 71294 h 601986"/>
                  <a:gd name="connsiteX789" fmla="*/ 316802 w 636190"/>
                  <a:gd name="connsiteY789" fmla="*/ 71281 h 601986"/>
                  <a:gd name="connsiteX790" fmla="*/ 316919 w 636190"/>
                  <a:gd name="connsiteY790" fmla="*/ 71294 h 601986"/>
                  <a:gd name="connsiteX791" fmla="*/ 317076 w 636190"/>
                  <a:gd name="connsiteY791" fmla="*/ 71301 h 601986"/>
                  <a:gd name="connsiteX792" fmla="*/ 317452 w 636190"/>
                  <a:gd name="connsiteY792" fmla="*/ 71397 h 601986"/>
                  <a:gd name="connsiteX793" fmla="*/ 317548 w 636190"/>
                  <a:gd name="connsiteY793" fmla="*/ 71418 h 601986"/>
                  <a:gd name="connsiteX794" fmla="*/ 317623 w 636190"/>
                  <a:gd name="connsiteY794" fmla="*/ 71424 h 601986"/>
                  <a:gd name="connsiteX795" fmla="*/ 317712 w 636190"/>
                  <a:gd name="connsiteY795" fmla="*/ 71424 h 601986"/>
                  <a:gd name="connsiteX796" fmla="*/ 317869 w 636190"/>
                  <a:gd name="connsiteY796" fmla="*/ 71376 h 601986"/>
                  <a:gd name="connsiteX797" fmla="*/ 317986 w 636190"/>
                  <a:gd name="connsiteY797" fmla="*/ 71281 h 601986"/>
                  <a:gd name="connsiteX798" fmla="*/ 318123 w 636190"/>
                  <a:gd name="connsiteY798" fmla="*/ 71034 h 601986"/>
                  <a:gd name="connsiteX799" fmla="*/ 318143 w 636190"/>
                  <a:gd name="connsiteY799" fmla="*/ 71014 h 601986"/>
                  <a:gd name="connsiteX800" fmla="*/ 318177 w 636190"/>
                  <a:gd name="connsiteY800" fmla="*/ 70946 h 601986"/>
                  <a:gd name="connsiteX801" fmla="*/ 318225 w 636190"/>
                  <a:gd name="connsiteY801" fmla="*/ 70877 h 601986"/>
                  <a:gd name="connsiteX802" fmla="*/ 318280 w 636190"/>
                  <a:gd name="connsiteY802" fmla="*/ 70809 h 601986"/>
                  <a:gd name="connsiteX803" fmla="*/ 318328 w 636190"/>
                  <a:gd name="connsiteY803" fmla="*/ 70754 h 601986"/>
                  <a:gd name="connsiteX804" fmla="*/ 318383 w 636190"/>
                  <a:gd name="connsiteY804" fmla="*/ 70706 h 601986"/>
                  <a:gd name="connsiteX805" fmla="*/ 318506 w 636190"/>
                  <a:gd name="connsiteY805" fmla="*/ 70617 h 601986"/>
                  <a:gd name="connsiteX806" fmla="*/ 318622 w 636190"/>
                  <a:gd name="connsiteY806" fmla="*/ 70556 h 601986"/>
                  <a:gd name="connsiteX807" fmla="*/ 318998 w 636190"/>
                  <a:gd name="connsiteY807" fmla="*/ 70426 h 601986"/>
                  <a:gd name="connsiteX808" fmla="*/ 319039 w 636190"/>
                  <a:gd name="connsiteY808" fmla="*/ 70426 h 601986"/>
                  <a:gd name="connsiteX809" fmla="*/ 319080 w 636190"/>
                  <a:gd name="connsiteY809" fmla="*/ 70419 h 601986"/>
                  <a:gd name="connsiteX810" fmla="*/ 319115 w 636190"/>
                  <a:gd name="connsiteY810" fmla="*/ 70405 h 601986"/>
                  <a:gd name="connsiteX811" fmla="*/ 319149 w 636190"/>
                  <a:gd name="connsiteY811" fmla="*/ 70385 h 601986"/>
                  <a:gd name="connsiteX812" fmla="*/ 319176 w 636190"/>
                  <a:gd name="connsiteY812" fmla="*/ 70364 h 601986"/>
                  <a:gd name="connsiteX813" fmla="*/ 319203 w 636190"/>
                  <a:gd name="connsiteY813" fmla="*/ 70343 h 601986"/>
                  <a:gd name="connsiteX814" fmla="*/ 319258 w 636190"/>
                  <a:gd name="connsiteY814" fmla="*/ 70289 h 601986"/>
                  <a:gd name="connsiteX815" fmla="*/ 319272 w 636190"/>
                  <a:gd name="connsiteY815" fmla="*/ 70268 h 601986"/>
                  <a:gd name="connsiteX816" fmla="*/ 319292 w 636190"/>
                  <a:gd name="connsiteY816" fmla="*/ 70234 h 601986"/>
                  <a:gd name="connsiteX817" fmla="*/ 319313 w 636190"/>
                  <a:gd name="connsiteY817" fmla="*/ 70193 h 601986"/>
                  <a:gd name="connsiteX818" fmla="*/ 319327 w 636190"/>
                  <a:gd name="connsiteY818" fmla="*/ 70152 h 601986"/>
                  <a:gd name="connsiteX819" fmla="*/ 319340 w 636190"/>
                  <a:gd name="connsiteY819" fmla="*/ 70111 h 601986"/>
                  <a:gd name="connsiteX820" fmla="*/ 319354 w 636190"/>
                  <a:gd name="connsiteY820" fmla="*/ 70070 h 601986"/>
                  <a:gd name="connsiteX821" fmla="*/ 319361 w 636190"/>
                  <a:gd name="connsiteY821" fmla="*/ 70008 h 601986"/>
                  <a:gd name="connsiteX822" fmla="*/ 319354 w 636190"/>
                  <a:gd name="connsiteY822" fmla="*/ 69735 h 601986"/>
                  <a:gd name="connsiteX823" fmla="*/ 319354 w 636190"/>
                  <a:gd name="connsiteY823" fmla="*/ 69714 h 601986"/>
                  <a:gd name="connsiteX824" fmla="*/ 319368 w 636190"/>
                  <a:gd name="connsiteY824" fmla="*/ 69694 h 601986"/>
                  <a:gd name="connsiteX825" fmla="*/ 319381 w 636190"/>
                  <a:gd name="connsiteY825" fmla="*/ 69687 h 601986"/>
                  <a:gd name="connsiteX826" fmla="*/ 319416 w 636190"/>
                  <a:gd name="connsiteY826" fmla="*/ 69673 h 601986"/>
                  <a:gd name="connsiteX827" fmla="*/ 319436 w 636190"/>
                  <a:gd name="connsiteY827" fmla="*/ 69666 h 601986"/>
                  <a:gd name="connsiteX828" fmla="*/ 319498 w 636190"/>
                  <a:gd name="connsiteY828" fmla="*/ 69660 h 601986"/>
                  <a:gd name="connsiteX829" fmla="*/ 319525 w 636190"/>
                  <a:gd name="connsiteY829" fmla="*/ 69666 h 601986"/>
                  <a:gd name="connsiteX830" fmla="*/ 319552 w 636190"/>
                  <a:gd name="connsiteY830" fmla="*/ 69680 h 601986"/>
                  <a:gd name="connsiteX831" fmla="*/ 319587 w 636190"/>
                  <a:gd name="connsiteY831" fmla="*/ 69694 h 601986"/>
                  <a:gd name="connsiteX832" fmla="*/ 319648 w 636190"/>
                  <a:gd name="connsiteY832" fmla="*/ 69728 h 601986"/>
                  <a:gd name="connsiteX833" fmla="*/ 319710 w 636190"/>
                  <a:gd name="connsiteY833" fmla="*/ 69769 h 601986"/>
                  <a:gd name="connsiteX834" fmla="*/ 319792 w 636190"/>
                  <a:gd name="connsiteY834" fmla="*/ 69810 h 601986"/>
                  <a:gd name="connsiteX835" fmla="*/ 319894 w 636190"/>
                  <a:gd name="connsiteY835" fmla="*/ 69851 h 601986"/>
                  <a:gd name="connsiteX836" fmla="*/ 319949 w 636190"/>
                  <a:gd name="connsiteY836" fmla="*/ 69858 h 601986"/>
                  <a:gd name="connsiteX837" fmla="*/ 320011 w 636190"/>
                  <a:gd name="connsiteY837" fmla="*/ 69858 h 601986"/>
                  <a:gd name="connsiteX838" fmla="*/ 320079 w 636190"/>
                  <a:gd name="connsiteY838" fmla="*/ 69851 h 601986"/>
                  <a:gd name="connsiteX839" fmla="*/ 320113 w 636190"/>
                  <a:gd name="connsiteY839" fmla="*/ 69824 h 601986"/>
                  <a:gd name="connsiteX840" fmla="*/ 320148 w 636190"/>
                  <a:gd name="connsiteY840" fmla="*/ 69783 h 601986"/>
                  <a:gd name="connsiteX841" fmla="*/ 320209 w 636190"/>
                  <a:gd name="connsiteY841" fmla="*/ 69687 h 601986"/>
                  <a:gd name="connsiteX842" fmla="*/ 320236 w 636190"/>
                  <a:gd name="connsiteY842" fmla="*/ 69639 h 601986"/>
                  <a:gd name="connsiteX843" fmla="*/ 320250 w 636190"/>
                  <a:gd name="connsiteY843" fmla="*/ 69591 h 601986"/>
                  <a:gd name="connsiteX844" fmla="*/ 320271 w 636190"/>
                  <a:gd name="connsiteY844" fmla="*/ 69529 h 601986"/>
                  <a:gd name="connsiteX845" fmla="*/ 320305 w 636190"/>
                  <a:gd name="connsiteY845" fmla="*/ 69454 h 601986"/>
                  <a:gd name="connsiteX846" fmla="*/ 320353 w 636190"/>
                  <a:gd name="connsiteY846" fmla="*/ 69365 h 601986"/>
                  <a:gd name="connsiteX847" fmla="*/ 320435 w 636190"/>
                  <a:gd name="connsiteY847" fmla="*/ 69256 h 601986"/>
                  <a:gd name="connsiteX848" fmla="*/ 320462 w 636190"/>
                  <a:gd name="connsiteY848" fmla="*/ 69222 h 601986"/>
                  <a:gd name="connsiteX849" fmla="*/ 320489 w 636190"/>
                  <a:gd name="connsiteY849" fmla="*/ 69188 h 601986"/>
                  <a:gd name="connsiteX850" fmla="*/ 320524 w 636190"/>
                  <a:gd name="connsiteY850" fmla="*/ 69160 h 601986"/>
                  <a:gd name="connsiteX851" fmla="*/ 320551 w 636190"/>
                  <a:gd name="connsiteY851" fmla="*/ 69146 h 601986"/>
                  <a:gd name="connsiteX852" fmla="*/ 320599 w 636190"/>
                  <a:gd name="connsiteY852" fmla="*/ 69126 h 601986"/>
                  <a:gd name="connsiteX853" fmla="*/ 320647 w 636190"/>
                  <a:gd name="connsiteY853" fmla="*/ 69112 h 601986"/>
                  <a:gd name="connsiteX854" fmla="*/ 320688 w 636190"/>
                  <a:gd name="connsiteY854" fmla="*/ 69112 h 601986"/>
                  <a:gd name="connsiteX855" fmla="*/ 320750 w 636190"/>
                  <a:gd name="connsiteY855" fmla="*/ 69105 h 601986"/>
                  <a:gd name="connsiteX856" fmla="*/ 320825 w 636190"/>
                  <a:gd name="connsiteY856" fmla="*/ 69105 h 601986"/>
                  <a:gd name="connsiteX857" fmla="*/ 320879 w 636190"/>
                  <a:gd name="connsiteY857" fmla="*/ 69112 h 601986"/>
                  <a:gd name="connsiteX858" fmla="*/ 320927 w 636190"/>
                  <a:gd name="connsiteY858" fmla="*/ 69119 h 601986"/>
                  <a:gd name="connsiteX859" fmla="*/ 320975 w 636190"/>
                  <a:gd name="connsiteY859" fmla="*/ 69126 h 601986"/>
                  <a:gd name="connsiteX860" fmla="*/ 321023 w 636190"/>
                  <a:gd name="connsiteY860" fmla="*/ 69140 h 601986"/>
                  <a:gd name="connsiteX861" fmla="*/ 321331 w 636190"/>
                  <a:gd name="connsiteY861" fmla="*/ 69235 h 601986"/>
                  <a:gd name="connsiteX862" fmla="*/ 321393 w 636190"/>
                  <a:gd name="connsiteY862" fmla="*/ 69249 h 601986"/>
                  <a:gd name="connsiteX863" fmla="*/ 321440 w 636190"/>
                  <a:gd name="connsiteY863" fmla="*/ 69256 h 601986"/>
                  <a:gd name="connsiteX864" fmla="*/ 321488 w 636190"/>
                  <a:gd name="connsiteY864" fmla="*/ 69256 h 601986"/>
                  <a:gd name="connsiteX865" fmla="*/ 321543 w 636190"/>
                  <a:gd name="connsiteY865" fmla="*/ 69256 h 601986"/>
                  <a:gd name="connsiteX866" fmla="*/ 321591 w 636190"/>
                  <a:gd name="connsiteY866" fmla="*/ 69249 h 601986"/>
                  <a:gd name="connsiteX867" fmla="*/ 321646 w 636190"/>
                  <a:gd name="connsiteY867" fmla="*/ 69242 h 601986"/>
                  <a:gd name="connsiteX868" fmla="*/ 321748 w 636190"/>
                  <a:gd name="connsiteY868" fmla="*/ 69181 h 601986"/>
                  <a:gd name="connsiteX869" fmla="*/ 321837 w 636190"/>
                  <a:gd name="connsiteY869" fmla="*/ 69078 h 601986"/>
                  <a:gd name="connsiteX870" fmla="*/ 322029 w 636190"/>
                  <a:gd name="connsiteY870" fmla="*/ 68825 h 601986"/>
                  <a:gd name="connsiteX871" fmla="*/ 322063 w 636190"/>
                  <a:gd name="connsiteY871" fmla="*/ 68791 h 601986"/>
                  <a:gd name="connsiteX872" fmla="*/ 322097 w 636190"/>
                  <a:gd name="connsiteY872" fmla="*/ 68763 h 601986"/>
                  <a:gd name="connsiteX873" fmla="*/ 322138 w 636190"/>
                  <a:gd name="connsiteY873" fmla="*/ 68750 h 601986"/>
                  <a:gd name="connsiteX874" fmla="*/ 322179 w 636190"/>
                  <a:gd name="connsiteY874" fmla="*/ 68743 h 601986"/>
                  <a:gd name="connsiteX875" fmla="*/ 322227 w 636190"/>
                  <a:gd name="connsiteY875" fmla="*/ 68736 h 601986"/>
                  <a:gd name="connsiteX876" fmla="*/ 322268 w 636190"/>
                  <a:gd name="connsiteY876" fmla="*/ 68743 h 601986"/>
                  <a:gd name="connsiteX877" fmla="*/ 322295 w 636190"/>
                  <a:gd name="connsiteY877" fmla="*/ 68750 h 601986"/>
                  <a:gd name="connsiteX878" fmla="*/ 322364 w 636190"/>
                  <a:gd name="connsiteY878" fmla="*/ 68777 h 601986"/>
                  <a:gd name="connsiteX879" fmla="*/ 322487 w 636190"/>
                  <a:gd name="connsiteY879" fmla="*/ 68811 h 601986"/>
                  <a:gd name="connsiteX880" fmla="*/ 322528 w 636190"/>
                  <a:gd name="connsiteY880" fmla="*/ 68818 h 601986"/>
                  <a:gd name="connsiteX881" fmla="*/ 322555 w 636190"/>
                  <a:gd name="connsiteY881" fmla="*/ 68818 h 601986"/>
                  <a:gd name="connsiteX882" fmla="*/ 322590 w 636190"/>
                  <a:gd name="connsiteY882" fmla="*/ 68818 h 601986"/>
                  <a:gd name="connsiteX883" fmla="*/ 322624 w 636190"/>
                  <a:gd name="connsiteY883" fmla="*/ 68811 h 601986"/>
                  <a:gd name="connsiteX884" fmla="*/ 322685 w 636190"/>
                  <a:gd name="connsiteY884" fmla="*/ 68784 h 601986"/>
                  <a:gd name="connsiteX885" fmla="*/ 322747 w 636190"/>
                  <a:gd name="connsiteY885" fmla="*/ 68750 h 601986"/>
                  <a:gd name="connsiteX886" fmla="*/ 322795 w 636190"/>
                  <a:gd name="connsiteY886" fmla="*/ 68709 h 601986"/>
                  <a:gd name="connsiteX887" fmla="*/ 322850 w 636190"/>
                  <a:gd name="connsiteY887" fmla="*/ 68661 h 601986"/>
                  <a:gd name="connsiteX888" fmla="*/ 323075 w 636190"/>
                  <a:gd name="connsiteY888" fmla="*/ 68428 h 601986"/>
                  <a:gd name="connsiteX889" fmla="*/ 323110 w 636190"/>
                  <a:gd name="connsiteY889" fmla="*/ 68387 h 601986"/>
                  <a:gd name="connsiteX890" fmla="*/ 323157 w 636190"/>
                  <a:gd name="connsiteY890" fmla="*/ 68353 h 601986"/>
                  <a:gd name="connsiteX891" fmla="*/ 323205 w 636190"/>
                  <a:gd name="connsiteY891" fmla="*/ 68312 h 601986"/>
                  <a:gd name="connsiteX892" fmla="*/ 323246 w 636190"/>
                  <a:gd name="connsiteY892" fmla="*/ 68284 h 601986"/>
                  <a:gd name="connsiteX893" fmla="*/ 323315 w 636190"/>
                  <a:gd name="connsiteY893" fmla="*/ 68257 h 601986"/>
                  <a:gd name="connsiteX894" fmla="*/ 323363 w 636190"/>
                  <a:gd name="connsiteY894" fmla="*/ 68237 h 601986"/>
                  <a:gd name="connsiteX895" fmla="*/ 323417 w 636190"/>
                  <a:gd name="connsiteY895" fmla="*/ 68230 h 601986"/>
                  <a:gd name="connsiteX896" fmla="*/ 323472 w 636190"/>
                  <a:gd name="connsiteY896" fmla="*/ 68230 h 601986"/>
                  <a:gd name="connsiteX897" fmla="*/ 323513 w 636190"/>
                  <a:gd name="connsiteY897" fmla="*/ 68223 h 601986"/>
                  <a:gd name="connsiteX898" fmla="*/ 323568 w 636190"/>
                  <a:gd name="connsiteY898" fmla="*/ 68230 h 601986"/>
                  <a:gd name="connsiteX899" fmla="*/ 323698 w 636190"/>
                  <a:gd name="connsiteY899" fmla="*/ 68230 h 601986"/>
                  <a:gd name="connsiteX900" fmla="*/ 323848 w 636190"/>
                  <a:gd name="connsiteY900" fmla="*/ 68250 h 601986"/>
                  <a:gd name="connsiteX901" fmla="*/ 323896 w 636190"/>
                  <a:gd name="connsiteY901" fmla="*/ 68264 h 601986"/>
                  <a:gd name="connsiteX902" fmla="*/ 323992 w 636190"/>
                  <a:gd name="connsiteY902" fmla="*/ 68284 h 601986"/>
                  <a:gd name="connsiteX903" fmla="*/ 324040 w 636190"/>
                  <a:gd name="connsiteY903" fmla="*/ 68298 h 601986"/>
                  <a:gd name="connsiteX904" fmla="*/ 324136 w 636190"/>
                  <a:gd name="connsiteY904" fmla="*/ 68319 h 601986"/>
                  <a:gd name="connsiteX905" fmla="*/ 324197 w 636190"/>
                  <a:gd name="connsiteY905" fmla="*/ 68326 h 601986"/>
                  <a:gd name="connsiteX906" fmla="*/ 324272 w 636190"/>
                  <a:gd name="connsiteY906" fmla="*/ 68339 h 601986"/>
                  <a:gd name="connsiteX907" fmla="*/ 324361 w 636190"/>
                  <a:gd name="connsiteY907" fmla="*/ 68353 h 601986"/>
                  <a:gd name="connsiteX908" fmla="*/ 324450 w 636190"/>
                  <a:gd name="connsiteY908" fmla="*/ 68353 h 601986"/>
                  <a:gd name="connsiteX909" fmla="*/ 324539 w 636190"/>
                  <a:gd name="connsiteY909" fmla="*/ 68353 h 601986"/>
                  <a:gd name="connsiteX910" fmla="*/ 324628 w 636190"/>
                  <a:gd name="connsiteY910" fmla="*/ 68360 h 601986"/>
                  <a:gd name="connsiteX911" fmla="*/ 324724 w 636190"/>
                  <a:gd name="connsiteY911" fmla="*/ 68346 h 601986"/>
                  <a:gd name="connsiteX912" fmla="*/ 324813 w 636190"/>
                  <a:gd name="connsiteY912" fmla="*/ 68319 h 601986"/>
                  <a:gd name="connsiteX913" fmla="*/ 324902 w 636190"/>
                  <a:gd name="connsiteY913" fmla="*/ 68278 h 601986"/>
                  <a:gd name="connsiteX914" fmla="*/ 324950 w 636190"/>
                  <a:gd name="connsiteY914" fmla="*/ 68223 h 601986"/>
                  <a:gd name="connsiteX915" fmla="*/ 324998 w 636190"/>
                  <a:gd name="connsiteY915" fmla="*/ 68175 h 601986"/>
                  <a:gd name="connsiteX916" fmla="*/ 325039 w 636190"/>
                  <a:gd name="connsiteY916" fmla="*/ 68120 h 601986"/>
                  <a:gd name="connsiteX917" fmla="*/ 325312 w 636190"/>
                  <a:gd name="connsiteY917" fmla="*/ 67744 h 601986"/>
                  <a:gd name="connsiteX918" fmla="*/ 325497 w 636190"/>
                  <a:gd name="connsiteY918" fmla="*/ 67470 h 601986"/>
                  <a:gd name="connsiteX919" fmla="*/ 325593 w 636190"/>
                  <a:gd name="connsiteY919" fmla="*/ 67368 h 601986"/>
                  <a:gd name="connsiteX920" fmla="*/ 325723 w 636190"/>
                  <a:gd name="connsiteY920" fmla="*/ 67416 h 601986"/>
                  <a:gd name="connsiteX921" fmla="*/ 325873 w 636190"/>
                  <a:gd name="connsiteY921" fmla="*/ 67416 h 601986"/>
                  <a:gd name="connsiteX922" fmla="*/ 325990 w 636190"/>
                  <a:gd name="connsiteY922" fmla="*/ 67279 h 601986"/>
                  <a:gd name="connsiteX923" fmla="*/ 325969 w 636190"/>
                  <a:gd name="connsiteY923" fmla="*/ 67101 h 601986"/>
                  <a:gd name="connsiteX924" fmla="*/ 325887 w 636190"/>
                  <a:gd name="connsiteY924" fmla="*/ 66704 h 601986"/>
                  <a:gd name="connsiteX925" fmla="*/ 325928 w 636190"/>
                  <a:gd name="connsiteY925" fmla="*/ 66478 h 601986"/>
                  <a:gd name="connsiteX926" fmla="*/ 326017 w 636190"/>
                  <a:gd name="connsiteY926" fmla="*/ 66307 h 601986"/>
                  <a:gd name="connsiteX927" fmla="*/ 326167 w 636190"/>
                  <a:gd name="connsiteY927" fmla="*/ 66225 h 601986"/>
                  <a:gd name="connsiteX928" fmla="*/ 326297 w 636190"/>
                  <a:gd name="connsiteY928" fmla="*/ 66239 h 601986"/>
                  <a:gd name="connsiteX929" fmla="*/ 326578 w 636190"/>
                  <a:gd name="connsiteY929" fmla="*/ 66280 h 601986"/>
                  <a:gd name="connsiteX930" fmla="*/ 326824 w 636190"/>
                  <a:gd name="connsiteY930" fmla="*/ 66191 h 601986"/>
                  <a:gd name="connsiteX931" fmla="*/ 326920 w 636190"/>
                  <a:gd name="connsiteY931" fmla="*/ 66082 h 601986"/>
                  <a:gd name="connsiteX932" fmla="*/ 326988 w 636190"/>
                  <a:gd name="connsiteY932" fmla="*/ 65822 h 601986"/>
                  <a:gd name="connsiteX933" fmla="*/ 327029 w 636190"/>
                  <a:gd name="connsiteY933" fmla="*/ 65480 h 601986"/>
                  <a:gd name="connsiteX934" fmla="*/ 327111 w 636190"/>
                  <a:gd name="connsiteY934" fmla="*/ 65138 h 601986"/>
                  <a:gd name="connsiteX935" fmla="*/ 327207 w 636190"/>
                  <a:gd name="connsiteY935" fmla="*/ 64898 h 601986"/>
                  <a:gd name="connsiteX936" fmla="*/ 327337 w 636190"/>
                  <a:gd name="connsiteY936" fmla="*/ 64741 h 601986"/>
                  <a:gd name="connsiteX937" fmla="*/ 327488 w 636190"/>
                  <a:gd name="connsiteY937" fmla="*/ 64604 h 601986"/>
                  <a:gd name="connsiteX938" fmla="*/ 327789 w 636190"/>
                  <a:gd name="connsiteY938" fmla="*/ 64481 h 601986"/>
                  <a:gd name="connsiteX939" fmla="*/ 328007 w 636190"/>
                  <a:gd name="connsiteY939" fmla="*/ 64324 h 601986"/>
                  <a:gd name="connsiteX940" fmla="*/ 328151 w 636190"/>
                  <a:gd name="connsiteY940" fmla="*/ 64077 h 601986"/>
                  <a:gd name="connsiteX941" fmla="*/ 328302 w 636190"/>
                  <a:gd name="connsiteY941" fmla="*/ 63776 h 601986"/>
                  <a:gd name="connsiteX942" fmla="*/ 328452 w 636190"/>
                  <a:gd name="connsiteY942" fmla="*/ 63551 h 601986"/>
                  <a:gd name="connsiteX943" fmla="*/ 328596 w 636190"/>
                  <a:gd name="connsiteY943" fmla="*/ 63366 h 601986"/>
                  <a:gd name="connsiteX944" fmla="*/ 328760 w 636190"/>
                  <a:gd name="connsiteY944" fmla="*/ 63024 h 601986"/>
                  <a:gd name="connsiteX945" fmla="*/ 328869 w 636190"/>
                  <a:gd name="connsiteY945" fmla="*/ 62689 h 601986"/>
                  <a:gd name="connsiteX946" fmla="*/ 329040 w 636190"/>
                  <a:gd name="connsiteY946" fmla="*/ 62360 h 601986"/>
                  <a:gd name="connsiteX947" fmla="*/ 329266 w 636190"/>
                  <a:gd name="connsiteY947" fmla="*/ 62032 h 601986"/>
                  <a:gd name="connsiteX948" fmla="*/ 329506 w 636190"/>
                  <a:gd name="connsiteY948" fmla="*/ 61779 h 601986"/>
                  <a:gd name="connsiteX949" fmla="*/ 329663 w 636190"/>
                  <a:gd name="connsiteY949" fmla="*/ 61546 h 601986"/>
                  <a:gd name="connsiteX950" fmla="*/ 329759 w 636190"/>
                  <a:gd name="connsiteY950" fmla="*/ 61273 h 601986"/>
                  <a:gd name="connsiteX951" fmla="*/ 329868 w 636190"/>
                  <a:gd name="connsiteY951" fmla="*/ 61026 h 601986"/>
                  <a:gd name="connsiteX952" fmla="*/ 330032 w 636190"/>
                  <a:gd name="connsiteY952" fmla="*/ 60760 h 601986"/>
                  <a:gd name="connsiteX953" fmla="*/ 330272 w 636190"/>
                  <a:gd name="connsiteY953" fmla="*/ 60472 h 601986"/>
                  <a:gd name="connsiteX954" fmla="*/ 330409 w 636190"/>
                  <a:gd name="connsiteY954" fmla="*/ 60233 h 601986"/>
                  <a:gd name="connsiteX955" fmla="*/ 330498 w 636190"/>
                  <a:gd name="connsiteY955" fmla="*/ 59952 h 601986"/>
                  <a:gd name="connsiteX956" fmla="*/ 330545 w 636190"/>
                  <a:gd name="connsiteY956" fmla="*/ 59665 h 601986"/>
                  <a:gd name="connsiteX957" fmla="*/ 330634 w 636190"/>
                  <a:gd name="connsiteY957" fmla="*/ 59385 h 601986"/>
                  <a:gd name="connsiteX958" fmla="*/ 330764 w 636190"/>
                  <a:gd name="connsiteY958" fmla="*/ 59132 h 601986"/>
                  <a:gd name="connsiteX959" fmla="*/ 330833 w 636190"/>
                  <a:gd name="connsiteY959" fmla="*/ 58920 h 601986"/>
                  <a:gd name="connsiteX960" fmla="*/ 330840 w 636190"/>
                  <a:gd name="connsiteY960" fmla="*/ 58714 h 601986"/>
                  <a:gd name="connsiteX961" fmla="*/ 330785 w 636190"/>
                  <a:gd name="connsiteY961" fmla="*/ 58509 h 601986"/>
                  <a:gd name="connsiteX962" fmla="*/ 330614 w 636190"/>
                  <a:gd name="connsiteY962" fmla="*/ 58235 h 601986"/>
                  <a:gd name="connsiteX963" fmla="*/ 330539 w 636190"/>
                  <a:gd name="connsiteY963" fmla="*/ 58071 h 601986"/>
                  <a:gd name="connsiteX964" fmla="*/ 330539 w 636190"/>
                  <a:gd name="connsiteY964" fmla="*/ 57845 h 601986"/>
                  <a:gd name="connsiteX965" fmla="*/ 330607 w 636190"/>
                  <a:gd name="connsiteY965" fmla="*/ 57695 h 601986"/>
                  <a:gd name="connsiteX966" fmla="*/ 330710 w 636190"/>
                  <a:gd name="connsiteY966" fmla="*/ 57387 h 601986"/>
                  <a:gd name="connsiteX967" fmla="*/ 330737 w 636190"/>
                  <a:gd name="connsiteY967" fmla="*/ 57161 h 601986"/>
                  <a:gd name="connsiteX968" fmla="*/ 330737 w 636190"/>
                  <a:gd name="connsiteY968" fmla="*/ 56915 h 601986"/>
                  <a:gd name="connsiteX969" fmla="*/ 330662 w 636190"/>
                  <a:gd name="connsiteY969" fmla="*/ 56614 h 601986"/>
                  <a:gd name="connsiteX970" fmla="*/ 330689 w 636190"/>
                  <a:gd name="connsiteY970" fmla="*/ 56395 h 601986"/>
                  <a:gd name="connsiteX971" fmla="*/ 330922 w 636190"/>
                  <a:gd name="connsiteY971" fmla="*/ 55328 h 601986"/>
                  <a:gd name="connsiteX972" fmla="*/ 330956 w 636190"/>
                  <a:gd name="connsiteY972" fmla="*/ 55068 h 601986"/>
                  <a:gd name="connsiteX973" fmla="*/ 330983 w 636190"/>
                  <a:gd name="connsiteY973" fmla="*/ 54548 h 601986"/>
                  <a:gd name="connsiteX974" fmla="*/ 330928 w 636190"/>
                  <a:gd name="connsiteY974" fmla="*/ 54117 h 601986"/>
                  <a:gd name="connsiteX975" fmla="*/ 330846 w 636190"/>
                  <a:gd name="connsiteY975" fmla="*/ 53755 h 601986"/>
                  <a:gd name="connsiteX976" fmla="*/ 330771 w 636190"/>
                  <a:gd name="connsiteY976" fmla="*/ 53351 h 601986"/>
                  <a:gd name="connsiteX977" fmla="*/ 330778 w 636190"/>
                  <a:gd name="connsiteY977" fmla="*/ 53043 h 601986"/>
                  <a:gd name="connsiteX978" fmla="*/ 330928 w 636190"/>
                  <a:gd name="connsiteY978" fmla="*/ 52359 h 601986"/>
                  <a:gd name="connsiteX979" fmla="*/ 330956 w 636190"/>
                  <a:gd name="connsiteY979" fmla="*/ 52038 h 601986"/>
                  <a:gd name="connsiteX980" fmla="*/ 330853 w 636190"/>
                  <a:gd name="connsiteY980" fmla="*/ 51696 h 601986"/>
                  <a:gd name="connsiteX981" fmla="*/ 330778 w 636190"/>
                  <a:gd name="connsiteY981" fmla="*/ 51306 h 601986"/>
                  <a:gd name="connsiteX982" fmla="*/ 330710 w 636190"/>
                  <a:gd name="connsiteY982" fmla="*/ 50943 h 601986"/>
                  <a:gd name="connsiteX983" fmla="*/ 330669 w 636190"/>
                  <a:gd name="connsiteY983" fmla="*/ 50546 h 601986"/>
                  <a:gd name="connsiteX984" fmla="*/ 330641 w 636190"/>
                  <a:gd name="connsiteY984" fmla="*/ 50163 h 601986"/>
                  <a:gd name="connsiteX985" fmla="*/ 330655 w 636190"/>
                  <a:gd name="connsiteY985" fmla="*/ 49883 h 601986"/>
                  <a:gd name="connsiteX986" fmla="*/ 330682 w 636190"/>
                  <a:gd name="connsiteY986" fmla="*/ 49534 h 601986"/>
                  <a:gd name="connsiteX987" fmla="*/ 330621 w 636190"/>
                  <a:gd name="connsiteY987" fmla="*/ 49233 h 601986"/>
                  <a:gd name="connsiteX988" fmla="*/ 330580 w 636190"/>
                  <a:gd name="connsiteY988" fmla="*/ 49028 h 601986"/>
                  <a:gd name="connsiteX989" fmla="*/ 330682 w 636190"/>
                  <a:gd name="connsiteY989" fmla="*/ 48993 h 601986"/>
                  <a:gd name="connsiteX990" fmla="*/ 331633 w 636190"/>
                  <a:gd name="connsiteY990" fmla="*/ 48754 h 601986"/>
                  <a:gd name="connsiteX991" fmla="*/ 332345 w 636190"/>
                  <a:gd name="connsiteY991" fmla="*/ 48419 h 601986"/>
                  <a:gd name="connsiteX992" fmla="*/ 332659 w 636190"/>
                  <a:gd name="connsiteY992" fmla="*/ 48207 h 601986"/>
                  <a:gd name="connsiteX993" fmla="*/ 332721 w 636190"/>
                  <a:gd name="connsiteY993" fmla="*/ 47584 h 601986"/>
                  <a:gd name="connsiteX994" fmla="*/ 332926 w 636190"/>
                  <a:gd name="connsiteY994" fmla="*/ 46907 h 601986"/>
                  <a:gd name="connsiteX995" fmla="*/ 332741 w 636190"/>
                  <a:gd name="connsiteY995" fmla="*/ 46326 h 601986"/>
                  <a:gd name="connsiteX996" fmla="*/ 332721 w 636190"/>
                  <a:gd name="connsiteY996" fmla="*/ 45895 h 601986"/>
                  <a:gd name="connsiteX997" fmla="*/ 333364 w 636190"/>
                  <a:gd name="connsiteY997" fmla="*/ 45840 h 601986"/>
                  <a:gd name="connsiteX998" fmla="*/ 333973 w 636190"/>
                  <a:gd name="connsiteY998" fmla="*/ 45956 h 601986"/>
                  <a:gd name="connsiteX999" fmla="*/ 337126 w 636190"/>
                  <a:gd name="connsiteY999" fmla="*/ 45772 h 601986"/>
                  <a:gd name="connsiteX1000" fmla="*/ 337721 w 636190"/>
                  <a:gd name="connsiteY1000" fmla="*/ 45635 h 601986"/>
                  <a:gd name="connsiteX1001" fmla="*/ 338672 w 636190"/>
                  <a:gd name="connsiteY1001" fmla="*/ 46127 h 601986"/>
                  <a:gd name="connsiteX1002" fmla="*/ 339213 w 636190"/>
                  <a:gd name="connsiteY1002" fmla="*/ 46497 h 601986"/>
                  <a:gd name="connsiteX1003" fmla="*/ 340526 w 636190"/>
                  <a:gd name="connsiteY1003" fmla="*/ 47646 h 601986"/>
                  <a:gd name="connsiteX1004" fmla="*/ 341470 w 636190"/>
                  <a:gd name="connsiteY1004" fmla="*/ 48645 h 601986"/>
                  <a:gd name="connsiteX1005" fmla="*/ 341696 w 636190"/>
                  <a:gd name="connsiteY1005" fmla="*/ 48904 h 601986"/>
                  <a:gd name="connsiteX1006" fmla="*/ 341997 w 636190"/>
                  <a:gd name="connsiteY1006" fmla="*/ 48980 h 601986"/>
                  <a:gd name="connsiteX1007" fmla="*/ 343256 w 636190"/>
                  <a:gd name="connsiteY1007" fmla="*/ 49370 h 601986"/>
                  <a:gd name="connsiteX1008" fmla="*/ 345123 w 636190"/>
                  <a:gd name="connsiteY1008" fmla="*/ 49931 h 601986"/>
                  <a:gd name="connsiteX1009" fmla="*/ 346231 w 636190"/>
                  <a:gd name="connsiteY1009" fmla="*/ 50136 h 601986"/>
                  <a:gd name="connsiteX1010" fmla="*/ 347415 w 636190"/>
                  <a:gd name="connsiteY1010" fmla="*/ 50218 h 601986"/>
                  <a:gd name="connsiteX1011" fmla="*/ 348338 w 636190"/>
                  <a:gd name="connsiteY1011" fmla="*/ 50540 h 601986"/>
                  <a:gd name="connsiteX1012" fmla="*/ 348756 w 636190"/>
                  <a:gd name="connsiteY1012" fmla="*/ 51046 h 601986"/>
                  <a:gd name="connsiteX1013" fmla="*/ 349741 w 636190"/>
                  <a:gd name="connsiteY1013" fmla="*/ 51928 h 601986"/>
                  <a:gd name="connsiteX1014" fmla="*/ 349802 w 636190"/>
                  <a:gd name="connsiteY1014" fmla="*/ 52058 h 601986"/>
                  <a:gd name="connsiteX1015" fmla="*/ 349809 w 636190"/>
                  <a:gd name="connsiteY1015" fmla="*/ 52688 h 601986"/>
                  <a:gd name="connsiteX1016" fmla="*/ 350589 w 636190"/>
                  <a:gd name="connsiteY1016" fmla="*/ 53146 h 601986"/>
                  <a:gd name="connsiteX1017" fmla="*/ 351116 w 636190"/>
                  <a:gd name="connsiteY1017" fmla="*/ 53358 h 601986"/>
                  <a:gd name="connsiteX1018" fmla="*/ 351930 w 636190"/>
                  <a:gd name="connsiteY1018" fmla="*/ 53837 h 601986"/>
                  <a:gd name="connsiteX1019" fmla="*/ 352265 w 636190"/>
                  <a:gd name="connsiteY1019" fmla="*/ 54104 h 601986"/>
                  <a:gd name="connsiteX1020" fmla="*/ 352258 w 636190"/>
                  <a:gd name="connsiteY1020" fmla="*/ 54138 h 601986"/>
                  <a:gd name="connsiteX1021" fmla="*/ 352251 w 636190"/>
                  <a:gd name="connsiteY1021" fmla="*/ 54548 h 601986"/>
                  <a:gd name="connsiteX1022" fmla="*/ 352162 w 636190"/>
                  <a:gd name="connsiteY1022" fmla="*/ 55704 h 601986"/>
                  <a:gd name="connsiteX1023" fmla="*/ 352094 w 636190"/>
                  <a:gd name="connsiteY1023" fmla="*/ 56696 h 601986"/>
                  <a:gd name="connsiteX1024" fmla="*/ 352087 w 636190"/>
                  <a:gd name="connsiteY1024" fmla="*/ 58865 h 601986"/>
                  <a:gd name="connsiteX1025" fmla="*/ 354707 w 636190"/>
                  <a:gd name="connsiteY1025" fmla="*/ 58564 h 601986"/>
                  <a:gd name="connsiteX1026" fmla="*/ 354919 w 636190"/>
                  <a:gd name="connsiteY1026" fmla="*/ 58960 h 601986"/>
                  <a:gd name="connsiteX1027" fmla="*/ 355042 w 636190"/>
                  <a:gd name="connsiteY1027" fmla="*/ 58967 h 601986"/>
                  <a:gd name="connsiteX1028" fmla="*/ 355973 w 636190"/>
                  <a:gd name="connsiteY1028" fmla="*/ 59056 h 601986"/>
                  <a:gd name="connsiteX1029" fmla="*/ 356875 w 636190"/>
                  <a:gd name="connsiteY1029" fmla="*/ 59070 h 601986"/>
                  <a:gd name="connsiteX1030" fmla="*/ 357156 w 636190"/>
                  <a:gd name="connsiteY1030" fmla="*/ 56936 h 601986"/>
                  <a:gd name="connsiteX1031" fmla="*/ 359113 w 636190"/>
                  <a:gd name="connsiteY1031" fmla="*/ 56457 h 601986"/>
                  <a:gd name="connsiteX1032" fmla="*/ 359119 w 636190"/>
                  <a:gd name="connsiteY1032" fmla="*/ 56382 h 601986"/>
                  <a:gd name="connsiteX1033" fmla="*/ 359215 w 636190"/>
                  <a:gd name="connsiteY1033" fmla="*/ 54651 h 601986"/>
                  <a:gd name="connsiteX1034" fmla="*/ 359407 w 636190"/>
                  <a:gd name="connsiteY1034" fmla="*/ 51511 h 601986"/>
                  <a:gd name="connsiteX1035" fmla="*/ 359516 w 636190"/>
                  <a:gd name="connsiteY1035" fmla="*/ 49596 h 601986"/>
                  <a:gd name="connsiteX1036" fmla="*/ 361917 w 636190"/>
                  <a:gd name="connsiteY1036" fmla="*/ 50403 h 601986"/>
                  <a:gd name="connsiteX1037" fmla="*/ 364325 w 636190"/>
                  <a:gd name="connsiteY1037" fmla="*/ 51196 h 601986"/>
                  <a:gd name="connsiteX1038" fmla="*/ 366056 w 636190"/>
                  <a:gd name="connsiteY1038" fmla="*/ 51791 h 601986"/>
                  <a:gd name="connsiteX1039" fmla="*/ 366070 w 636190"/>
                  <a:gd name="connsiteY1039" fmla="*/ 51579 h 601986"/>
                  <a:gd name="connsiteX1040" fmla="*/ 366247 w 636190"/>
                  <a:gd name="connsiteY1040" fmla="*/ 48857 h 601986"/>
                  <a:gd name="connsiteX1041" fmla="*/ 366432 w 636190"/>
                  <a:gd name="connsiteY1041" fmla="*/ 45744 h 601986"/>
                  <a:gd name="connsiteX1042" fmla="*/ 366637 w 636190"/>
                  <a:gd name="connsiteY1042" fmla="*/ 42502 h 601986"/>
                  <a:gd name="connsiteX1043" fmla="*/ 366836 w 636190"/>
                  <a:gd name="connsiteY1043" fmla="*/ 39362 h 601986"/>
                  <a:gd name="connsiteX1044" fmla="*/ 367410 w 636190"/>
                  <a:gd name="connsiteY1044" fmla="*/ 39334 h 601986"/>
                  <a:gd name="connsiteX1045" fmla="*/ 367431 w 636190"/>
                  <a:gd name="connsiteY1045" fmla="*/ 38951 h 601986"/>
                  <a:gd name="connsiteX1046" fmla="*/ 367588 w 636190"/>
                  <a:gd name="connsiteY1046" fmla="*/ 36441 h 601986"/>
                  <a:gd name="connsiteX1047" fmla="*/ 367684 w 636190"/>
                  <a:gd name="connsiteY1047" fmla="*/ 34950 h 601986"/>
                  <a:gd name="connsiteX1048" fmla="*/ 367766 w 636190"/>
                  <a:gd name="connsiteY1048" fmla="*/ 33821 h 601986"/>
                  <a:gd name="connsiteX1049" fmla="*/ 368101 w 636190"/>
                  <a:gd name="connsiteY1049" fmla="*/ 28588 h 601986"/>
                  <a:gd name="connsiteX1050" fmla="*/ 368313 w 636190"/>
                  <a:gd name="connsiteY1050" fmla="*/ 25263 h 601986"/>
                  <a:gd name="connsiteX1051" fmla="*/ 368546 w 636190"/>
                  <a:gd name="connsiteY1051" fmla="*/ 21726 h 601986"/>
                  <a:gd name="connsiteX1052" fmla="*/ 368744 w 636190"/>
                  <a:gd name="connsiteY1052" fmla="*/ 18449 h 601986"/>
                  <a:gd name="connsiteX1053" fmla="*/ 369435 w 636190"/>
                  <a:gd name="connsiteY1053" fmla="*/ 13408 h 601986"/>
                  <a:gd name="connsiteX1054" fmla="*/ 369681 w 636190"/>
                  <a:gd name="connsiteY1054" fmla="*/ 11527 h 601986"/>
                  <a:gd name="connsiteX1055" fmla="*/ 369976 w 636190"/>
                  <a:gd name="connsiteY1055" fmla="*/ 9399 h 601986"/>
                  <a:gd name="connsiteX1056" fmla="*/ 370352 w 636190"/>
                  <a:gd name="connsiteY1056" fmla="*/ 6499 h 601986"/>
                  <a:gd name="connsiteX1057" fmla="*/ 370482 w 636190"/>
                  <a:gd name="connsiteY1057" fmla="*/ 5596 h 601986"/>
                  <a:gd name="connsiteX1058" fmla="*/ 370926 w 636190"/>
                  <a:gd name="connsiteY1058" fmla="*/ 5596 h 601986"/>
                  <a:gd name="connsiteX1059" fmla="*/ 375900 w 636190"/>
                  <a:gd name="connsiteY1059" fmla="*/ 5609 h 601986"/>
                  <a:gd name="connsiteX1060" fmla="*/ 376071 w 636190"/>
                  <a:gd name="connsiteY1060" fmla="*/ 8496 h 601986"/>
                  <a:gd name="connsiteX1061" fmla="*/ 376132 w 636190"/>
                  <a:gd name="connsiteY1061" fmla="*/ 9105 h 601986"/>
                  <a:gd name="connsiteX1062" fmla="*/ 376255 w 636190"/>
                  <a:gd name="connsiteY1062" fmla="*/ 10295 h 601986"/>
                  <a:gd name="connsiteX1063" fmla="*/ 376310 w 636190"/>
                  <a:gd name="connsiteY1063" fmla="*/ 10795 h 601986"/>
                  <a:gd name="connsiteX1064" fmla="*/ 376509 w 636190"/>
                  <a:gd name="connsiteY1064" fmla="*/ 12922 h 601986"/>
                  <a:gd name="connsiteX1065" fmla="*/ 376529 w 636190"/>
                  <a:gd name="connsiteY1065" fmla="*/ 12922 h 601986"/>
                  <a:gd name="connsiteX1066" fmla="*/ 376666 w 636190"/>
                  <a:gd name="connsiteY1066" fmla="*/ 12915 h 601986"/>
                  <a:gd name="connsiteX1067" fmla="*/ 378492 w 636190"/>
                  <a:gd name="connsiteY1067" fmla="*/ 12567 h 601986"/>
                  <a:gd name="connsiteX1068" fmla="*/ 380148 w 636190"/>
                  <a:gd name="connsiteY1068" fmla="*/ 12245 h 601986"/>
                  <a:gd name="connsiteX1069" fmla="*/ 383472 w 636190"/>
                  <a:gd name="connsiteY1069" fmla="*/ 11588 h 601986"/>
                  <a:gd name="connsiteX1070" fmla="*/ 384410 w 636190"/>
                  <a:gd name="connsiteY1070" fmla="*/ 11403 h 601986"/>
                  <a:gd name="connsiteX1071" fmla="*/ 386578 w 636190"/>
                  <a:gd name="connsiteY1071" fmla="*/ 10959 h 601986"/>
                  <a:gd name="connsiteX1072" fmla="*/ 389704 w 636190"/>
                  <a:gd name="connsiteY1072" fmla="*/ 10336 h 601986"/>
                  <a:gd name="connsiteX1073" fmla="*/ 391743 w 636190"/>
                  <a:gd name="connsiteY1073" fmla="*/ 9933 h 601986"/>
                  <a:gd name="connsiteX1074" fmla="*/ 407148 w 636190"/>
                  <a:gd name="connsiteY1074" fmla="*/ 6827 h 601986"/>
                  <a:gd name="connsiteX1075" fmla="*/ 408352 w 636190"/>
                  <a:gd name="connsiteY1075" fmla="*/ 6588 h 601986"/>
                  <a:gd name="connsiteX1076" fmla="*/ 414577 w 636190"/>
                  <a:gd name="connsiteY1076" fmla="*/ 5370 h 601986"/>
                  <a:gd name="connsiteX1077" fmla="*/ 415706 w 636190"/>
                  <a:gd name="connsiteY1077" fmla="*/ 5131 h 601986"/>
                  <a:gd name="connsiteX1078" fmla="*/ 415255 w 636190"/>
                  <a:gd name="connsiteY1078" fmla="*/ 11068 h 601986"/>
                  <a:gd name="connsiteX1079" fmla="*/ 415248 w 636190"/>
                  <a:gd name="connsiteY1079" fmla="*/ 11150 h 601986"/>
                  <a:gd name="connsiteX1080" fmla="*/ 420631 w 636190"/>
                  <a:gd name="connsiteY1080" fmla="*/ 11479 h 601986"/>
                  <a:gd name="connsiteX1081" fmla="*/ 423915 w 636190"/>
                  <a:gd name="connsiteY1081" fmla="*/ 11390 h 601986"/>
                  <a:gd name="connsiteX1082" fmla="*/ 424770 w 636190"/>
                  <a:gd name="connsiteY1082" fmla="*/ 11356 h 601986"/>
                  <a:gd name="connsiteX1083" fmla="*/ 424982 w 636190"/>
                  <a:gd name="connsiteY1083" fmla="*/ 14728 h 601986"/>
                  <a:gd name="connsiteX1084" fmla="*/ 425016 w 636190"/>
                  <a:gd name="connsiteY1084" fmla="*/ 16726 h 601986"/>
                  <a:gd name="connsiteX1085" fmla="*/ 426740 w 636190"/>
                  <a:gd name="connsiteY1085" fmla="*/ 16822 h 601986"/>
                  <a:gd name="connsiteX1086" fmla="*/ 428786 w 636190"/>
                  <a:gd name="connsiteY1086" fmla="*/ 16890 h 601986"/>
                  <a:gd name="connsiteX1087" fmla="*/ 428416 w 636190"/>
                  <a:gd name="connsiteY1087" fmla="*/ 20016 h 601986"/>
                  <a:gd name="connsiteX1088" fmla="*/ 431241 w 636190"/>
                  <a:gd name="connsiteY1088" fmla="*/ 20201 h 601986"/>
                  <a:gd name="connsiteX1089" fmla="*/ 434019 w 636190"/>
                  <a:gd name="connsiteY1089" fmla="*/ 20399 h 601986"/>
                  <a:gd name="connsiteX1090" fmla="*/ 433704 w 636190"/>
                  <a:gd name="connsiteY1090" fmla="*/ 21206 h 601986"/>
                  <a:gd name="connsiteX1091" fmla="*/ 433909 w 636190"/>
                  <a:gd name="connsiteY1091" fmla="*/ 21234 h 601986"/>
                  <a:gd name="connsiteX1092" fmla="*/ 435996 w 636190"/>
                  <a:gd name="connsiteY1092" fmla="*/ 21473 h 601986"/>
                  <a:gd name="connsiteX1093" fmla="*/ 438965 w 636190"/>
                  <a:gd name="connsiteY1093" fmla="*/ 21815 h 601986"/>
                  <a:gd name="connsiteX1094" fmla="*/ 441468 w 636190"/>
                  <a:gd name="connsiteY1094" fmla="*/ 22096 h 601986"/>
                  <a:gd name="connsiteX1095" fmla="*/ 444000 w 636190"/>
                  <a:gd name="connsiteY1095" fmla="*/ 22390 h 601986"/>
                  <a:gd name="connsiteX1096" fmla="*/ 445669 w 636190"/>
                  <a:gd name="connsiteY1096" fmla="*/ 22698 h 601986"/>
                  <a:gd name="connsiteX1097" fmla="*/ 444827 w 636190"/>
                  <a:gd name="connsiteY1097" fmla="*/ 26125 h 601986"/>
                  <a:gd name="connsiteX1098" fmla="*/ 441332 w 636190"/>
                  <a:gd name="connsiteY1098" fmla="*/ 29689 h 601986"/>
                  <a:gd name="connsiteX1099" fmla="*/ 439820 w 636190"/>
                  <a:gd name="connsiteY1099" fmla="*/ 37563 h 601986"/>
                  <a:gd name="connsiteX1100" fmla="*/ 441927 w 636190"/>
                  <a:gd name="connsiteY1100" fmla="*/ 42166 h 601986"/>
                  <a:gd name="connsiteX1101" fmla="*/ 446086 w 636190"/>
                  <a:gd name="connsiteY1101" fmla="*/ 48501 h 601986"/>
                  <a:gd name="connsiteX1102" fmla="*/ 453009 w 636190"/>
                  <a:gd name="connsiteY1102" fmla="*/ 50204 h 601986"/>
                  <a:gd name="connsiteX1103" fmla="*/ 463112 w 636190"/>
                  <a:gd name="connsiteY1103" fmla="*/ 49062 h 601986"/>
                  <a:gd name="connsiteX1104" fmla="*/ 466068 w 636190"/>
                  <a:gd name="connsiteY1104" fmla="*/ 48214 h 601986"/>
                  <a:gd name="connsiteX1105" fmla="*/ 466020 w 636190"/>
                  <a:gd name="connsiteY1105" fmla="*/ 48303 h 601986"/>
                  <a:gd name="connsiteX1106" fmla="*/ 466095 w 636190"/>
                  <a:gd name="connsiteY1106" fmla="*/ 49329 h 601986"/>
                  <a:gd name="connsiteX1107" fmla="*/ 465787 w 636190"/>
                  <a:gd name="connsiteY1107" fmla="*/ 49726 h 601986"/>
                  <a:gd name="connsiteX1108" fmla="*/ 465418 w 636190"/>
                  <a:gd name="connsiteY1108" fmla="*/ 50396 h 601986"/>
                  <a:gd name="connsiteX1109" fmla="*/ 464679 w 636190"/>
                  <a:gd name="connsiteY1109" fmla="*/ 52400 h 601986"/>
                  <a:gd name="connsiteX1110" fmla="*/ 463277 w 636190"/>
                  <a:gd name="connsiteY1110" fmla="*/ 53399 h 601986"/>
                  <a:gd name="connsiteX1111" fmla="*/ 462134 w 636190"/>
                  <a:gd name="connsiteY1111" fmla="*/ 54452 h 601986"/>
                  <a:gd name="connsiteX1112" fmla="*/ 462004 w 636190"/>
                  <a:gd name="connsiteY1112" fmla="*/ 56806 h 601986"/>
                  <a:gd name="connsiteX1113" fmla="*/ 461799 w 636190"/>
                  <a:gd name="connsiteY1113" fmla="*/ 58735 h 601986"/>
                  <a:gd name="connsiteX1114" fmla="*/ 461628 w 636190"/>
                  <a:gd name="connsiteY1114" fmla="*/ 60664 h 601986"/>
                  <a:gd name="connsiteX1115" fmla="*/ 461443 w 636190"/>
                  <a:gd name="connsiteY1115" fmla="*/ 62743 h 601986"/>
                  <a:gd name="connsiteX1116" fmla="*/ 464597 w 636190"/>
                  <a:gd name="connsiteY1116" fmla="*/ 63311 h 601986"/>
                  <a:gd name="connsiteX1117" fmla="*/ 464570 w 636190"/>
                  <a:gd name="connsiteY1117" fmla="*/ 63776 h 601986"/>
                  <a:gd name="connsiteX1118" fmla="*/ 469967 w 636190"/>
                  <a:gd name="connsiteY1118" fmla="*/ 64796 h 601986"/>
                  <a:gd name="connsiteX1119" fmla="*/ 469461 w 636190"/>
                  <a:gd name="connsiteY1119" fmla="*/ 66253 h 601986"/>
                  <a:gd name="connsiteX1120" fmla="*/ 468667 w 636190"/>
                  <a:gd name="connsiteY1120" fmla="*/ 68503 h 601986"/>
                  <a:gd name="connsiteX1121" fmla="*/ 467894 w 636190"/>
                  <a:gd name="connsiteY1121" fmla="*/ 70604 h 601986"/>
                  <a:gd name="connsiteX1122" fmla="*/ 465780 w 636190"/>
                  <a:gd name="connsiteY1122" fmla="*/ 75720 h 601986"/>
                  <a:gd name="connsiteX1123" fmla="*/ 465206 w 636190"/>
                  <a:gd name="connsiteY1123" fmla="*/ 77034 h 601986"/>
                  <a:gd name="connsiteX1124" fmla="*/ 465014 w 636190"/>
                  <a:gd name="connsiteY1124" fmla="*/ 77000 h 601986"/>
                  <a:gd name="connsiteX1125" fmla="*/ 464180 w 636190"/>
                  <a:gd name="connsiteY1125" fmla="*/ 79250 h 601986"/>
                  <a:gd name="connsiteX1126" fmla="*/ 463803 w 636190"/>
                  <a:gd name="connsiteY1126" fmla="*/ 80310 h 601986"/>
                  <a:gd name="connsiteX1127" fmla="*/ 463359 w 636190"/>
                  <a:gd name="connsiteY1127" fmla="*/ 81515 h 601986"/>
                  <a:gd name="connsiteX1128" fmla="*/ 462627 w 636190"/>
                  <a:gd name="connsiteY1128" fmla="*/ 83963 h 601986"/>
                  <a:gd name="connsiteX1129" fmla="*/ 462039 w 636190"/>
                  <a:gd name="connsiteY1129" fmla="*/ 85776 h 601986"/>
                  <a:gd name="connsiteX1130" fmla="*/ 461785 w 636190"/>
                  <a:gd name="connsiteY1130" fmla="*/ 86631 h 601986"/>
                  <a:gd name="connsiteX1131" fmla="*/ 461485 w 636190"/>
                  <a:gd name="connsiteY1131" fmla="*/ 87603 h 601986"/>
                  <a:gd name="connsiteX1132" fmla="*/ 460705 w 636190"/>
                  <a:gd name="connsiteY1132" fmla="*/ 89847 h 601986"/>
                  <a:gd name="connsiteX1133" fmla="*/ 460144 w 636190"/>
                  <a:gd name="connsiteY1133" fmla="*/ 91201 h 601986"/>
                  <a:gd name="connsiteX1134" fmla="*/ 460075 w 636190"/>
                  <a:gd name="connsiteY1134" fmla="*/ 91358 h 601986"/>
                  <a:gd name="connsiteX1135" fmla="*/ 459918 w 636190"/>
                  <a:gd name="connsiteY1135" fmla="*/ 92090 h 601986"/>
                  <a:gd name="connsiteX1136" fmla="*/ 461019 w 636190"/>
                  <a:gd name="connsiteY1136" fmla="*/ 91960 h 601986"/>
                  <a:gd name="connsiteX1137" fmla="*/ 465021 w 636190"/>
                  <a:gd name="connsiteY1137" fmla="*/ 91666 h 601986"/>
                  <a:gd name="connsiteX1138" fmla="*/ 467983 w 636190"/>
                  <a:gd name="connsiteY1138" fmla="*/ 91406 h 601986"/>
                  <a:gd name="connsiteX1139" fmla="*/ 470090 w 636190"/>
                  <a:gd name="connsiteY1139" fmla="*/ 91221 h 601986"/>
                  <a:gd name="connsiteX1140" fmla="*/ 470001 w 636190"/>
                  <a:gd name="connsiteY1140" fmla="*/ 89648 h 601986"/>
                  <a:gd name="connsiteX1141" fmla="*/ 473483 w 636190"/>
                  <a:gd name="connsiteY1141" fmla="*/ 89039 h 601986"/>
                  <a:gd name="connsiteX1142" fmla="*/ 475180 w 636190"/>
                  <a:gd name="connsiteY1142" fmla="*/ 88711 h 601986"/>
                  <a:gd name="connsiteX1143" fmla="*/ 479195 w 636190"/>
                  <a:gd name="connsiteY1143" fmla="*/ 87904 h 601986"/>
                  <a:gd name="connsiteX1144" fmla="*/ 479496 w 636190"/>
                  <a:gd name="connsiteY1144" fmla="*/ 90257 h 601986"/>
                  <a:gd name="connsiteX1145" fmla="*/ 479948 w 636190"/>
                  <a:gd name="connsiteY1145" fmla="*/ 91995 h 601986"/>
                  <a:gd name="connsiteX1146" fmla="*/ 478607 w 636190"/>
                  <a:gd name="connsiteY1146" fmla="*/ 92473 h 601986"/>
                  <a:gd name="connsiteX1147" fmla="*/ 479428 w 636190"/>
                  <a:gd name="connsiteY1147" fmla="*/ 95675 h 601986"/>
                  <a:gd name="connsiteX1148" fmla="*/ 479038 w 636190"/>
                  <a:gd name="connsiteY1148" fmla="*/ 95832 h 601986"/>
                  <a:gd name="connsiteX1149" fmla="*/ 479633 w 636190"/>
                  <a:gd name="connsiteY1149" fmla="*/ 97823 h 601986"/>
                  <a:gd name="connsiteX1150" fmla="*/ 480125 w 636190"/>
                  <a:gd name="connsiteY1150" fmla="*/ 99485 h 601986"/>
                  <a:gd name="connsiteX1151" fmla="*/ 480379 w 636190"/>
                  <a:gd name="connsiteY1151" fmla="*/ 102434 h 601986"/>
                  <a:gd name="connsiteX1152" fmla="*/ 480392 w 636190"/>
                  <a:gd name="connsiteY1152" fmla="*/ 102536 h 601986"/>
                  <a:gd name="connsiteX1153" fmla="*/ 480625 w 636190"/>
                  <a:gd name="connsiteY1153" fmla="*/ 103897 h 601986"/>
                  <a:gd name="connsiteX1154" fmla="*/ 480666 w 636190"/>
                  <a:gd name="connsiteY1154" fmla="*/ 104151 h 601986"/>
                  <a:gd name="connsiteX1155" fmla="*/ 480953 w 636190"/>
                  <a:gd name="connsiteY1155" fmla="*/ 105656 h 601986"/>
                  <a:gd name="connsiteX1156" fmla="*/ 481261 w 636190"/>
                  <a:gd name="connsiteY1156" fmla="*/ 106825 h 601986"/>
                  <a:gd name="connsiteX1157" fmla="*/ 481740 w 636190"/>
                  <a:gd name="connsiteY1157" fmla="*/ 108652 h 601986"/>
                  <a:gd name="connsiteX1158" fmla="*/ 481822 w 636190"/>
                  <a:gd name="connsiteY1158" fmla="*/ 108919 h 601986"/>
                  <a:gd name="connsiteX1159" fmla="*/ 482766 w 636190"/>
                  <a:gd name="connsiteY1159" fmla="*/ 111846 h 601986"/>
                  <a:gd name="connsiteX1160" fmla="*/ 482848 w 636190"/>
                  <a:gd name="connsiteY1160" fmla="*/ 112113 h 601986"/>
                  <a:gd name="connsiteX1161" fmla="*/ 483765 w 636190"/>
                  <a:gd name="connsiteY1161" fmla="*/ 115376 h 601986"/>
                  <a:gd name="connsiteX1162" fmla="*/ 483840 w 636190"/>
                  <a:gd name="connsiteY1162" fmla="*/ 115794 h 601986"/>
                  <a:gd name="connsiteX1163" fmla="*/ 484203 w 636190"/>
                  <a:gd name="connsiteY1163" fmla="*/ 117771 h 601986"/>
                  <a:gd name="connsiteX1164" fmla="*/ 484251 w 636190"/>
                  <a:gd name="connsiteY1164" fmla="*/ 118044 h 601986"/>
                  <a:gd name="connsiteX1165" fmla="*/ 484285 w 636190"/>
                  <a:gd name="connsiteY1165" fmla="*/ 118161 h 601986"/>
                  <a:gd name="connsiteX1166" fmla="*/ 484422 w 636190"/>
                  <a:gd name="connsiteY1166" fmla="*/ 118995 h 601986"/>
                  <a:gd name="connsiteX1167" fmla="*/ 484805 w 636190"/>
                  <a:gd name="connsiteY1167" fmla="*/ 121998 h 601986"/>
                  <a:gd name="connsiteX1168" fmla="*/ 485448 w 636190"/>
                  <a:gd name="connsiteY1168" fmla="*/ 128640 h 601986"/>
                  <a:gd name="connsiteX1169" fmla="*/ 485831 w 636190"/>
                  <a:gd name="connsiteY1169" fmla="*/ 131993 h 601986"/>
                  <a:gd name="connsiteX1170" fmla="*/ 486207 w 636190"/>
                  <a:gd name="connsiteY1170" fmla="*/ 135331 h 601986"/>
                  <a:gd name="connsiteX1171" fmla="*/ 486700 w 636190"/>
                  <a:gd name="connsiteY1171" fmla="*/ 138696 h 601986"/>
                  <a:gd name="connsiteX1172" fmla="*/ 486775 w 636190"/>
                  <a:gd name="connsiteY1172" fmla="*/ 139093 h 601986"/>
                  <a:gd name="connsiteX1173" fmla="*/ 487110 w 636190"/>
                  <a:gd name="connsiteY1173" fmla="*/ 142042 h 601986"/>
                  <a:gd name="connsiteX1174" fmla="*/ 487308 w 636190"/>
                  <a:gd name="connsiteY1174" fmla="*/ 143690 h 601986"/>
                  <a:gd name="connsiteX1175" fmla="*/ 487767 w 636190"/>
                  <a:gd name="connsiteY1175" fmla="*/ 146071 h 601986"/>
                  <a:gd name="connsiteX1176" fmla="*/ 488581 w 636190"/>
                  <a:gd name="connsiteY1176" fmla="*/ 146078 h 601986"/>
                  <a:gd name="connsiteX1177" fmla="*/ 489265 w 636190"/>
                  <a:gd name="connsiteY1177" fmla="*/ 145770 h 601986"/>
                  <a:gd name="connsiteX1178" fmla="*/ 489573 w 636190"/>
                  <a:gd name="connsiteY1178" fmla="*/ 146502 h 601986"/>
                  <a:gd name="connsiteX1179" fmla="*/ 491132 w 636190"/>
                  <a:gd name="connsiteY1179" fmla="*/ 145722 h 601986"/>
                  <a:gd name="connsiteX1180" fmla="*/ 493164 w 636190"/>
                  <a:gd name="connsiteY1180" fmla="*/ 145086 h 601986"/>
                  <a:gd name="connsiteX1181" fmla="*/ 494560 w 636190"/>
                  <a:gd name="connsiteY1181" fmla="*/ 144696 h 601986"/>
                  <a:gd name="connsiteX1182" fmla="*/ 495982 w 636190"/>
                  <a:gd name="connsiteY1182" fmla="*/ 144456 h 601986"/>
                  <a:gd name="connsiteX1183" fmla="*/ 497392 w 636190"/>
                  <a:gd name="connsiteY1183" fmla="*/ 144320 h 601986"/>
                  <a:gd name="connsiteX1184" fmla="*/ 498828 w 636190"/>
                  <a:gd name="connsiteY1184" fmla="*/ 144148 h 601986"/>
                  <a:gd name="connsiteX1185" fmla="*/ 498828 w 636190"/>
                  <a:gd name="connsiteY1185" fmla="*/ 144155 h 601986"/>
                  <a:gd name="connsiteX1186" fmla="*/ 501455 w 636190"/>
                  <a:gd name="connsiteY1186" fmla="*/ 147706 h 601986"/>
                  <a:gd name="connsiteX1187" fmla="*/ 504615 w 636190"/>
                  <a:gd name="connsiteY1187" fmla="*/ 152994 h 601986"/>
                  <a:gd name="connsiteX1188" fmla="*/ 505368 w 636190"/>
                  <a:gd name="connsiteY1188" fmla="*/ 154115 h 601986"/>
                  <a:gd name="connsiteX1189" fmla="*/ 506497 w 636190"/>
                  <a:gd name="connsiteY1189" fmla="*/ 155203 h 601986"/>
                  <a:gd name="connsiteX1190" fmla="*/ 508043 w 636190"/>
                  <a:gd name="connsiteY1190" fmla="*/ 153801 h 601986"/>
                  <a:gd name="connsiteX1191" fmla="*/ 509438 w 636190"/>
                  <a:gd name="connsiteY1191" fmla="*/ 155039 h 601986"/>
                  <a:gd name="connsiteX1192" fmla="*/ 510300 w 636190"/>
                  <a:gd name="connsiteY1192" fmla="*/ 155928 h 601986"/>
                  <a:gd name="connsiteX1193" fmla="*/ 510909 w 636190"/>
                  <a:gd name="connsiteY1193" fmla="*/ 156818 h 601986"/>
                  <a:gd name="connsiteX1194" fmla="*/ 510519 w 636190"/>
                  <a:gd name="connsiteY1194" fmla="*/ 157043 h 601986"/>
                  <a:gd name="connsiteX1195" fmla="*/ 511661 w 636190"/>
                  <a:gd name="connsiteY1195" fmla="*/ 158979 h 601986"/>
                  <a:gd name="connsiteX1196" fmla="*/ 513084 w 636190"/>
                  <a:gd name="connsiteY1196" fmla="*/ 161237 h 601986"/>
                  <a:gd name="connsiteX1197" fmla="*/ 514022 w 636190"/>
                  <a:gd name="connsiteY1197" fmla="*/ 162666 h 601986"/>
                  <a:gd name="connsiteX1198" fmla="*/ 514719 w 636190"/>
                  <a:gd name="connsiteY1198" fmla="*/ 163604 h 601986"/>
                  <a:gd name="connsiteX1199" fmla="*/ 515499 w 636190"/>
                  <a:gd name="connsiteY1199" fmla="*/ 164596 h 601986"/>
                  <a:gd name="connsiteX1200" fmla="*/ 516840 w 636190"/>
                  <a:gd name="connsiteY1200" fmla="*/ 166347 h 601986"/>
                  <a:gd name="connsiteX1201" fmla="*/ 518016 w 636190"/>
                  <a:gd name="connsiteY1201" fmla="*/ 167907 h 601986"/>
                  <a:gd name="connsiteX1202" fmla="*/ 518188 w 636190"/>
                  <a:gd name="connsiteY1202" fmla="*/ 168139 h 601986"/>
                  <a:gd name="connsiteX1203" fmla="*/ 520322 w 636190"/>
                  <a:gd name="connsiteY1203" fmla="*/ 170745 h 601986"/>
                  <a:gd name="connsiteX1204" fmla="*/ 521765 w 636190"/>
                  <a:gd name="connsiteY1204" fmla="*/ 172640 h 601986"/>
                  <a:gd name="connsiteX1205" fmla="*/ 522935 w 636190"/>
                  <a:gd name="connsiteY1205" fmla="*/ 174241 h 601986"/>
                  <a:gd name="connsiteX1206" fmla="*/ 524132 w 636190"/>
                  <a:gd name="connsiteY1206" fmla="*/ 175842 h 601986"/>
                  <a:gd name="connsiteX1207" fmla="*/ 525671 w 636190"/>
                  <a:gd name="connsiteY1207" fmla="*/ 178181 h 601986"/>
                  <a:gd name="connsiteX1208" fmla="*/ 525842 w 636190"/>
                  <a:gd name="connsiteY1208" fmla="*/ 178441 h 601986"/>
                  <a:gd name="connsiteX1209" fmla="*/ 525938 w 636190"/>
                  <a:gd name="connsiteY1209" fmla="*/ 178592 h 601986"/>
                  <a:gd name="connsiteX1210" fmla="*/ 526048 w 636190"/>
                  <a:gd name="connsiteY1210" fmla="*/ 178770 h 601986"/>
                  <a:gd name="connsiteX1211" fmla="*/ 530378 w 636190"/>
                  <a:gd name="connsiteY1211" fmla="*/ 179967 h 601986"/>
                  <a:gd name="connsiteX1212" fmla="*/ 531103 w 636190"/>
                  <a:gd name="connsiteY1212" fmla="*/ 180158 h 601986"/>
                  <a:gd name="connsiteX1213" fmla="*/ 532088 w 636190"/>
                  <a:gd name="connsiteY1213" fmla="*/ 180295 h 601986"/>
                  <a:gd name="connsiteX1214" fmla="*/ 532587 w 636190"/>
                  <a:gd name="connsiteY1214" fmla="*/ 180329 h 601986"/>
                  <a:gd name="connsiteX1215" fmla="*/ 533053 w 636190"/>
                  <a:gd name="connsiteY1215" fmla="*/ 180343 h 601986"/>
                  <a:gd name="connsiteX1216" fmla="*/ 533552 w 636190"/>
                  <a:gd name="connsiteY1216" fmla="*/ 180329 h 601986"/>
                  <a:gd name="connsiteX1217" fmla="*/ 534421 w 636190"/>
                  <a:gd name="connsiteY1217" fmla="*/ 180227 h 601986"/>
                  <a:gd name="connsiteX1218" fmla="*/ 534468 w 636190"/>
                  <a:gd name="connsiteY1218" fmla="*/ 180514 h 601986"/>
                  <a:gd name="connsiteX1219" fmla="*/ 534722 w 636190"/>
                  <a:gd name="connsiteY1219" fmla="*/ 181834 h 601986"/>
                  <a:gd name="connsiteX1220" fmla="*/ 535351 w 636190"/>
                  <a:gd name="connsiteY1220" fmla="*/ 184228 h 601986"/>
                  <a:gd name="connsiteX1221" fmla="*/ 535460 w 636190"/>
                  <a:gd name="connsiteY1221" fmla="*/ 184577 h 601986"/>
                  <a:gd name="connsiteX1222" fmla="*/ 536630 w 636190"/>
                  <a:gd name="connsiteY1222" fmla="*/ 188278 h 601986"/>
                  <a:gd name="connsiteX1223" fmla="*/ 537130 w 636190"/>
                  <a:gd name="connsiteY1223" fmla="*/ 190173 h 601986"/>
                  <a:gd name="connsiteX1224" fmla="*/ 537335 w 636190"/>
                  <a:gd name="connsiteY1224" fmla="*/ 191124 h 601986"/>
                  <a:gd name="connsiteX1225" fmla="*/ 537800 w 636190"/>
                  <a:gd name="connsiteY1225" fmla="*/ 193997 h 601986"/>
                  <a:gd name="connsiteX1226" fmla="*/ 538122 w 636190"/>
                  <a:gd name="connsiteY1226" fmla="*/ 197199 h 601986"/>
                  <a:gd name="connsiteX1227" fmla="*/ 538333 w 636190"/>
                  <a:gd name="connsiteY1227" fmla="*/ 199901 h 601986"/>
                  <a:gd name="connsiteX1228" fmla="*/ 538710 w 636190"/>
                  <a:gd name="connsiteY1228" fmla="*/ 201987 h 601986"/>
                  <a:gd name="connsiteX1229" fmla="*/ 539237 w 636190"/>
                  <a:gd name="connsiteY1229" fmla="*/ 204730 h 601986"/>
                  <a:gd name="connsiteX1230" fmla="*/ 539408 w 636190"/>
                  <a:gd name="connsiteY1230" fmla="*/ 205284 h 601986"/>
                  <a:gd name="connsiteX1231" fmla="*/ 534174 w 636190"/>
                  <a:gd name="connsiteY1231" fmla="*/ 206919 h 601986"/>
                  <a:gd name="connsiteX1232" fmla="*/ 535064 w 636190"/>
                  <a:gd name="connsiteY1232" fmla="*/ 209662 h 601986"/>
                  <a:gd name="connsiteX1233" fmla="*/ 534366 w 636190"/>
                  <a:gd name="connsiteY1233" fmla="*/ 209881 h 601986"/>
                  <a:gd name="connsiteX1234" fmla="*/ 534277 w 636190"/>
                  <a:gd name="connsiteY1234" fmla="*/ 209649 h 601986"/>
                  <a:gd name="connsiteX1235" fmla="*/ 529591 w 636190"/>
                  <a:gd name="connsiteY1235" fmla="*/ 211126 h 601986"/>
                  <a:gd name="connsiteX1236" fmla="*/ 530679 w 636190"/>
                  <a:gd name="connsiteY1236" fmla="*/ 214704 h 601986"/>
                  <a:gd name="connsiteX1237" fmla="*/ 531862 w 636190"/>
                  <a:gd name="connsiteY1237" fmla="*/ 217577 h 601986"/>
                  <a:gd name="connsiteX1238" fmla="*/ 532731 w 636190"/>
                  <a:gd name="connsiteY1238" fmla="*/ 219718 h 601986"/>
                  <a:gd name="connsiteX1239" fmla="*/ 533531 w 636190"/>
                  <a:gd name="connsiteY1239" fmla="*/ 222119 h 601986"/>
                  <a:gd name="connsiteX1240" fmla="*/ 533552 w 636190"/>
                  <a:gd name="connsiteY1240" fmla="*/ 222202 h 601986"/>
                  <a:gd name="connsiteX1241" fmla="*/ 533566 w 636190"/>
                  <a:gd name="connsiteY1241" fmla="*/ 222297 h 601986"/>
                  <a:gd name="connsiteX1242" fmla="*/ 534434 w 636190"/>
                  <a:gd name="connsiteY1242" fmla="*/ 222031 h 601986"/>
                  <a:gd name="connsiteX1243" fmla="*/ 537164 w 636190"/>
                  <a:gd name="connsiteY1243" fmla="*/ 221189 h 601986"/>
                  <a:gd name="connsiteX1244" fmla="*/ 539969 w 636190"/>
                  <a:gd name="connsiteY1244" fmla="*/ 220484 h 601986"/>
                  <a:gd name="connsiteX1245" fmla="*/ 542712 w 636190"/>
                  <a:gd name="connsiteY1245" fmla="*/ 220040 h 601986"/>
                  <a:gd name="connsiteX1246" fmla="*/ 545448 w 636190"/>
                  <a:gd name="connsiteY1246" fmla="*/ 219568 h 601986"/>
                  <a:gd name="connsiteX1247" fmla="*/ 548342 w 636190"/>
                  <a:gd name="connsiteY1247" fmla="*/ 219212 h 601986"/>
                  <a:gd name="connsiteX1248" fmla="*/ 550784 w 636190"/>
                  <a:gd name="connsiteY1248" fmla="*/ 218850 h 601986"/>
                  <a:gd name="connsiteX1249" fmla="*/ 553862 w 636190"/>
                  <a:gd name="connsiteY1249" fmla="*/ 217995 h 601986"/>
                  <a:gd name="connsiteX1250" fmla="*/ 557105 w 636190"/>
                  <a:gd name="connsiteY1250" fmla="*/ 217201 h 601986"/>
                  <a:gd name="connsiteX1251" fmla="*/ 564452 w 636190"/>
                  <a:gd name="connsiteY1251" fmla="*/ 215976 h 601986"/>
                  <a:gd name="connsiteX1252" fmla="*/ 565649 w 636190"/>
                  <a:gd name="connsiteY1252" fmla="*/ 215751 h 601986"/>
                  <a:gd name="connsiteX1253" fmla="*/ 565211 w 636190"/>
                  <a:gd name="connsiteY1253" fmla="*/ 212488 h 601986"/>
                  <a:gd name="connsiteX1254" fmla="*/ 564889 w 636190"/>
                  <a:gd name="connsiteY1254" fmla="*/ 209956 h 601986"/>
                  <a:gd name="connsiteX1255" fmla="*/ 564664 w 636190"/>
                  <a:gd name="connsiteY1255" fmla="*/ 207788 h 601986"/>
                  <a:gd name="connsiteX1256" fmla="*/ 564404 w 636190"/>
                  <a:gd name="connsiteY1256" fmla="*/ 205496 h 601986"/>
                  <a:gd name="connsiteX1257" fmla="*/ 575376 w 636190"/>
                  <a:gd name="connsiteY1257" fmla="*/ 203246 h 601986"/>
                  <a:gd name="connsiteX1258" fmla="*/ 576717 w 636190"/>
                  <a:gd name="connsiteY1258" fmla="*/ 202986 h 601986"/>
                  <a:gd name="connsiteX1259" fmla="*/ 578126 w 636190"/>
                  <a:gd name="connsiteY1259" fmla="*/ 202699 h 601986"/>
                  <a:gd name="connsiteX1260" fmla="*/ 583845 w 636190"/>
                  <a:gd name="connsiteY1260" fmla="*/ 201522 h 601986"/>
                  <a:gd name="connsiteX1261" fmla="*/ 584057 w 636190"/>
                  <a:gd name="connsiteY1261" fmla="*/ 201467 h 601986"/>
                  <a:gd name="connsiteX1262" fmla="*/ 583175 w 636190"/>
                  <a:gd name="connsiteY1262" fmla="*/ 199244 h 601986"/>
                  <a:gd name="connsiteX1263" fmla="*/ 583072 w 636190"/>
                  <a:gd name="connsiteY1263" fmla="*/ 198998 h 601986"/>
                  <a:gd name="connsiteX1264" fmla="*/ 582812 w 636190"/>
                  <a:gd name="connsiteY1264" fmla="*/ 198423 h 601986"/>
                  <a:gd name="connsiteX1265" fmla="*/ 582381 w 636190"/>
                  <a:gd name="connsiteY1265" fmla="*/ 197643 h 601986"/>
                  <a:gd name="connsiteX1266" fmla="*/ 582026 w 636190"/>
                  <a:gd name="connsiteY1266" fmla="*/ 197199 h 601986"/>
                  <a:gd name="connsiteX1267" fmla="*/ 581629 w 636190"/>
                  <a:gd name="connsiteY1267" fmla="*/ 196768 h 601986"/>
                  <a:gd name="connsiteX1268" fmla="*/ 581082 w 636190"/>
                  <a:gd name="connsiteY1268" fmla="*/ 196275 h 601986"/>
                  <a:gd name="connsiteX1269" fmla="*/ 580719 w 636190"/>
                  <a:gd name="connsiteY1269" fmla="*/ 196029 h 601986"/>
                  <a:gd name="connsiteX1270" fmla="*/ 580295 w 636190"/>
                  <a:gd name="connsiteY1270" fmla="*/ 195735 h 601986"/>
                  <a:gd name="connsiteX1271" fmla="*/ 579816 w 636190"/>
                  <a:gd name="connsiteY1271" fmla="*/ 195495 h 601986"/>
                  <a:gd name="connsiteX1272" fmla="*/ 579269 w 636190"/>
                  <a:gd name="connsiteY1272" fmla="*/ 195263 h 601986"/>
                  <a:gd name="connsiteX1273" fmla="*/ 578373 w 636190"/>
                  <a:gd name="connsiteY1273" fmla="*/ 194921 h 601986"/>
                  <a:gd name="connsiteX1274" fmla="*/ 577326 w 636190"/>
                  <a:gd name="connsiteY1274" fmla="*/ 194531 h 601986"/>
                  <a:gd name="connsiteX1275" fmla="*/ 576854 w 636190"/>
                  <a:gd name="connsiteY1275" fmla="*/ 194346 h 601986"/>
                  <a:gd name="connsiteX1276" fmla="*/ 575718 w 636190"/>
                  <a:gd name="connsiteY1276" fmla="*/ 193901 h 601986"/>
                  <a:gd name="connsiteX1277" fmla="*/ 574938 w 636190"/>
                  <a:gd name="connsiteY1277" fmla="*/ 193587 h 601986"/>
                  <a:gd name="connsiteX1278" fmla="*/ 574234 w 636190"/>
                  <a:gd name="connsiteY1278" fmla="*/ 193272 h 601986"/>
                  <a:gd name="connsiteX1279" fmla="*/ 574343 w 636190"/>
                  <a:gd name="connsiteY1279" fmla="*/ 193087 h 601986"/>
                  <a:gd name="connsiteX1280" fmla="*/ 574569 w 636190"/>
                  <a:gd name="connsiteY1280" fmla="*/ 193039 h 601986"/>
                  <a:gd name="connsiteX1281" fmla="*/ 574891 w 636190"/>
                  <a:gd name="connsiteY1281" fmla="*/ 193005 h 601986"/>
                  <a:gd name="connsiteX1282" fmla="*/ 576197 w 636190"/>
                  <a:gd name="connsiteY1282" fmla="*/ 192916 h 601986"/>
                  <a:gd name="connsiteX1283" fmla="*/ 578414 w 636190"/>
                  <a:gd name="connsiteY1283" fmla="*/ 192520 h 601986"/>
                  <a:gd name="connsiteX1284" fmla="*/ 578715 w 636190"/>
                  <a:gd name="connsiteY1284" fmla="*/ 192478 h 601986"/>
                  <a:gd name="connsiteX1285" fmla="*/ 579159 w 636190"/>
                  <a:gd name="connsiteY1285" fmla="*/ 192848 h 601986"/>
                  <a:gd name="connsiteX1286" fmla="*/ 580090 w 636190"/>
                  <a:gd name="connsiteY1286" fmla="*/ 193279 h 601986"/>
                  <a:gd name="connsiteX1287" fmla="*/ 582655 w 636190"/>
                  <a:gd name="connsiteY1287" fmla="*/ 193778 h 601986"/>
                  <a:gd name="connsiteX1288" fmla="*/ 585384 w 636190"/>
                  <a:gd name="connsiteY1288" fmla="*/ 194373 h 601986"/>
                  <a:gd name="connsiteX1289" fmla="*/ 588264 w 636190"/>
                  <a:gd name="connsiteY1289" fmla="*/ 194510 h 601986"/>
                  <a:gd name="connsiteX1290" fmla="*/ 589940 w 636190"/>
                  <a:gd name="connsiteY1290" fmla="*/ 194428 h 601986"/>
                  <a:gd name="connsiteX1291" fmla="*/ 591165 w 636190"/>
                  <a:gd name="connsiteY1291" fmla="*/ 194291 h 601986"/>
                  <a:gd name="connsiteX1292" fmla="*/ 591979 w 636190"/>
                  <a:gd name="connsiteY1292" fmla="*/ 195126 h 601986"/>
                  <a:gd name="connsiteX1293" fmla="*/ 593675 w 636190"/>
                  <a:gd name="connsiteY1293" fmla="*/ 194982 h 601986"/>
                  <a:gd name="connsiteX1294" fmla="*/ 596480 w 636190"/>
                  <a:gd name="connsiteY1294" fmla="*/ 194366 h 601986"/>
                  <a:gd name="connsiteX1295" fmla="*/ 599866 w 636190"/>
                  <a:gd name="connsiteY1295" fmla="*/ 194182 h 601986"/>
                  <a:gd name="connsiteX1296" fmla="*/ 601843 w 636190"/>
                  <a:gd name="connsiteY1296" fmla="*/ 194134 h 601986"/>
                  <a:gd name="connsiteX1297" fmla="*/ 603389 w 636190"/>
                  <a:gd name="connsiteY1297" fmla="*/ 194100 h 601986"/>
                  <a:gd name="connsiteX1298" fmla="*/ 609183 w 636190"/>
                  <a:gd name="connsiteY1298" fmla="*/ 194195 h 601986"/>
                  <a:gd name="connsiteX1299" fmla="*/ 612310 w 636190"/>
                  <a:gd name="connsiteY1299" fmla="*/ 194038 h 601986"/>
                  <a:gd name="connsiteX1300" fmla="*/ 615470 w 636190"/>
                  <a:gd name="connsiteY1300" fmla="*/ 193799 h 601986"/>
                  <a:gd name="connsiteX1301" fmla="*/ 616907 w 636190"/>
                  <a:gd name="connsiteY1301" fmla="*/ 193682 h 601986"/>
                  <a:gd name="connsiteX1302" fmla="*/ 623795 w 636190"/>
                  <a:gd name="connsiteY1302" fmla="*/ 193402 h 601986"/>
                  <a:gd name="connsiteX1303" fmla="*/ 624062 w 636190"/>
                  <a:gd name="connsiteY1303" fmla="*/ 192622 h 601986"/>
                  <a:gd name="connsiteX1304" fmla="*/ 624459 w 636190"/>
                  <a:gd name="connsiteY1304" fmla="*/ 191425 h 601986"/>
                  <a:gd name="connsiteX1305" fmla="*/ 624924 w 636190"/>
                  <a:gd name="connsiteY1305" fmla="*/ 190023 h 601986"/>
                  <a:gd name="connsiteX1306" fmla="*/ 625026 w 636190"/>
                  <a:gd name="connsiteY1306" fmla="*/ 189722 h 601986"/>
                  <a:gd name="connsiteX1307" fmla="*/ 626443 w 636190"/>
                  <a:gd name="connsiteY1307" fmla="*/ 189906 h 601986"/>
                  <a:gd name="connsiteX1308" fmla="*/ 629042 w 636190"/>
                  <a:gd name="connsiteY1308" fmla="*/ 190221 h 601986"/>
                  <a:gd name="connsiteX1309" fmla="*/ 631170 w 636190"/>
                  <a:gd name="connsiteY1309" fmla="*/ 190481 h 601986"/>
                  <a:gd name="connsiteX1310" fmla="*/ 631142 w 636190"/>
                  <a:gd name="connsiteY1310" fmla="*/ 190693 h 601986"/>
                  <a:gd name="connsiteX1311" fmla="*/ 630821 w 636190"/>
                  <a:gd name="connsiteY1311" fmla="*/ 193224 h 601986"/>
                  <a:gd name="connsiteX1312" fmla="*/ 630465 w 636190"/>
                  <a:gd name="connsiteY1312" fmla="*/ 196022 h 601986"/>
                  <a:gd name="connsiteX1313" fmla="*/ 629767 w 636190"/>
                  <a:gd name="connsiteY1313" fmla="*/ 201570 h 601986"/>
                  <a:gd name="connsiteX1314" fmla="*/ 629412 w 636190"/>
                  <a:gd name="connsiteY1314" fmla="*/ 204354 h 601986"/>
                  <a:gd name="connsiteX1315" fmla="*/ 629329 w 636190"/>
                  <a:gd name="connsiteY1315" fmla="*/ 205004 h 601986"/>
                  <a:gd name="connsiteX1316" fmla="*/ 629049 w 636190"/>
                  <a:gd name="connsiteY1316" fmla="*/ 207145 h 601986"/>
                  <a:gd name="connsiteX1317" fmla="*/ 628317 w 636190"/>
                  <a:gd name="connsiteY1317" fmla="*/ 212720 h 601986"/>
                  <a:gd name="connsiteX1318" fmla="*/ 627968 w 636190"/>
                  <a:gd name="connsiteY1318" fmla="*/ 215511 h 601986"/>
                  <a:gd name="connsiteX1319" fmla="*/ 627578 w 636190"/>
                  <a:gd name="connsiteY1319" fmla="*/ 218603 h 601986"/>
                  <a:gd name="connsiteX1320" fmla="*/ 626169 w 636190"/>
                  <a:gd name="connsiteY1320" fmla="*/ 218768 h 601986"/>
                  <a:gd name="connsiteX1321" fmla="*/ 623864 w 636190"/>
                  <a:gd name="connsiteY1321" fmla="*/ 219048 h 601986"/>
                  <a:gd name="connsiteX1322" fmla="*/ 621818 w 636190"/>
                  <a:gd name="connsiteY1322" fmla="*/ 218925 h 601986"/>
                  <a:gd name="connsiteX1323" fmla="*/ 621538 w 636190"/>
                  <a:gd name="connsiteY1323" fmla="*/ 218904 h 601986"/>
                  <a:gd name="connsiteX1324" fmla="*/ 621291 w 636190"/>
                  <a:gd name="connsiteY1324" fmla="*/ 218884 h 601986"/>
                  <a:gd name="connsiteX1325" fmla="*/ 619410 w 636190"/>
                  <a:gd name="connsiteY1325" fmla="*/ 218610 h 601986"/>
                  <a:gd name="connsiteX1326" fmla="*/ 616633 w 636190"/>
                  <a:gd name="connsiteY1326" fmla="*/ 218207 h 601986"/>
                  <a:gd name="connsiteX1327" fmla="*/ 614724 w 636190"/>
                  <a:gd name="connsiteY1327" fmla="*/ 217297 h 601986"/>
                  <a:gd name="connsiteX1328" fmla="*/ 614587 w 636190"/>
                  <a:gd name="connsiteY1328" fmla="*/ 217577 h 601986"/>
                  <a:gd name="connsiteX1329" fmla="*/ 614334 w 636190"/>
                  <a:gd name="connsiteY1329" fmla="*/ 217509 h 601986"/>
                  <a:gd name="connsiteX1330" fmla="*/ 614061 w 636190"/>
                  <a:gd name="connsiteY1330" fmla="*/ 217522 h 601986"/>
                  <a:gd name="connsiteX1331" fmla="*/ 613705 w 636190"/>
                  <a:gd name="connsiteY1331" fmla="*/ 217625 h 601986"/>
                  <a:gd name="connsiteX1332" fmla="*/ 613568 w 636190"/>
                  <a:gd name="connsiteY1332" fmla="*/ 217721 h 601986"/>
                  <a:gd name="connsiteX1333" fmla="*/ 613425 w 636190"/>
                  <a:gd name="connsiteY1333" fmla="*/ 217844 h 601986"/>
                  <a:gd name="connsiteX1334" fmla="*/ 613322 w 636190"/>
                  <a:gd name="connsiteY1334" fmla="*/ 217899 h 601986"/>
                  <a:gd name="connsiteX1335" fmla="*/ 613144 w 636190"/>
                  <a:gd name="connsiteY1335" fmla="*/ 218008 h 601986"/>
                  <a:gd name="connsiteX1336" fmla="*/ 612898 w 636190"/>
                  <a:gd name="connsiteY1336" fmla="*/ 218138 h 601986"/>
                  <a:gd name="connsiteX1337" fmla="*/ 612994 w 636190"/>
                  <a:gd name="connsiteY1337" fmla="*/ 226087 h 601986"/>
                  <a:gd name="connsiteX1338" fmla="*/ 613028 w 636190"/>
                  <a:gd name="connsiteY1338" fmla="*/ 228208 h 601986"/>
                  <a:gd name="connsiteX1339" fmla="*/ 613035 w 636190"/>
                  <a:gd name="connsiteY1339" fmla="*/ 228741 h 601986"/>
                  <a:gd name="connsiteX1340" fmla="*/ 613048 w 636190"/>
                  <a:gd name="connsiteY1340" fmla="*/ 229637 h 601986"/>
                  <a:gd name="connsiteX1341" fmla="*/ 613103 w 636190"/>
                  <a:gd name="connsiteY1341" fmla="*/ 233427 h 601986"/>
                  <a:gd name="connsiteX1342" fmla="*/ 613151 w 636190"/>
                  <a:gd name="connsiteY1342" fmla="*/ 236745 h 601986"/>
                  <a:gd name="connsiteX1343" fmla="*/ 612741 w 636190"/>
                  <a:gd name="connsiteY1343" fmla="*/ 236902 h 601986"/>
                  <a:gd name="connsiteX1344" fmla="*/ 612686 w 636190"/>
                  <a:gd name="connsiteY1344" fmla="*/ 237258 h 601986"/>
                  <a:gd name="connsiteX1345" fmla="*/ 612768 w 636190"/>
                  <a:gd name="connsiteY1345" fmla="*/ 240035 h 601986"/>
                  <a:gd name="connsiteX1346" fmla="*/ 613035 w 636190"/>
                  <a:gd name="connsiteY1346" fmla="*/ 240179 h 601986"/>
                  <a:gd name="connsiteX1347" fmla="*/ 614355 w 636190"/>
                  <a:gd name="connsiteY1347" fmla="*/ 240548 h 601986"/>
                  <a:gd name="connsiteX1348" fmla="*/ 615039 w 636190"/>
                  <a:gd name="connsiteY1348" fmla="*/ 240726 h 601986"/>
                  <a:gd name="connsiteX1349" fmla="*/ 615887 w 636190"/>
                  <a:gd name="connsiteY1349" fmla="*/ 240781 h 601986"/>
                  <a:gd name="connsiteX1350" fmla="*/ 616920 w 636190"/>
                  <a:gd name="connsiteY1350" fmla="*/ 240480 h 601986"/>
                  <a:gd name="connsiteX1351" fmla="*/ 617522 w 636190"/>
                  <a:gd name="connsiteY1351" fmla="*/ 240070 h 601986"/>
                  <a:gd name="connsiteX1352" fmla="*/ 618432 w 636190"/>
                  <a:gd name="connsiteY1352" fmla="*/ 239338 h 601986"/>
                  <a:gd name="connsiteX1353" fmla="*/ 618904 w 636190"/>
                  <a:gd name="connsiteY1353" fmla="*/ 239146 h 601986"/>
                  <a:gd name="connsiteX1354" fmla="*/ 618979 w 636190"/>
                  <a:gd name="connsiteY1354" fmla="*/ 239119 h 601986"/>
                  <a:gd name="connsiteX1355" fmla="*/ 619636 w 636190"/>
                  <a:gd name="connsiteY1355" fmla="*/ 240418 h 601986"/>
                  <a:gd name="connsiteX1356" fmla="*/ 620231 w 636190"/>
                  <a:gd name="connsiteY1356" fmla="*/ 241609 h 601986"/>
                  <a:gd name="connsiteX1357" fmla="*/ 620895 w 636190"/>
                  <a:gd name="connsiteY1357" fmla="*/ 243141 h 601986"/>
                  <a:gd name="connsiteX1358" fmla="*/ 621038 w 636190"/>
                  <a:gd name="connsiteY1358" fmla="*/ 243497 h 601986"/>
                  <a:gd name="connsiteX1359" fmla="*/ 621161 w 636190"/>
                  <a:gd name="connsiteY1359" fmla="*/ 243846 h 601986"/>
                  <a:gd name="connsiteX1360" fmla="*/ 621182 w 636190"/>
                  <a:gd name="connsiteY1360" fmla="*/ 243907 h 601986"/>
                  <a:gd name="connsiteX1361" fmla="*/ 621955 w 636190"/>
                  <a:gd name="connsiteY1361" fmla="*/ 246028 h 601986"/>
                  <a:gd name="connsiteX1362" fmla="*/ 622646 w 636190"/>
                  <a:gd name="connsiteY1362" fmla="*/ 245966 h 601986"/>
                  <a:gd name="connsiteX1363" fmla="*/ 622701 w 636190"/>
                  <a:gd name="connsiteY1363" fmla="*/ 246158 h 601986"/>
                  <a:gd name="connsiteX1364" fmla="*/ 623180 w 636190"/>
                  <a:gd name="connsiteY1364" fmla="*/ 247895 h 601986"/>
                  <a:gd name="connsiteX1365" fmla="*/ 623693 w 636190"/>
                  <a:gd name="connsiteY1365" fmla="*/ 249804 h 601986"/>
                  <a:gd name="connsiteX1366" fmla="*/ 624493 w 636190"/>
                  <a:gd name="connsiteY1366" fmla="*/ 252657 h 601986"/>
                  <a:gd name="connsiteX1367" fmla="*/ 624739 w 636190"/>
                  <a:gd name="connsiteY1367" fmla="*/ 253491 h 601986"/>
                  <a:gd name="connsiteX1368" fmla="*/ 625136 w 636190"/>
                  <a:gd name="connsiteY1368" fmla="*/ 254483 h 601986"/>
                  <a:gd name="connsiteX1369" fmla="*/ 625553 w 636190"/>
                  <a:gd name="connsiteY1369" fmla="*/ 255345 h 601986"/>
                  <a:gd name="connsiteX1370" fmla="*/ 625806 w 636190"/>
                  <a:gd name="connsiteY1370" fmla="*/ 255872 h 601986"/>
                  <a:gd name="connsiteX1371" fmla="*/ 628057 w 636190"/>
                  <a:gd name="connsiteY1371" fmla="*/ 259025 h 601986"/>
                  <a:gd name="connsiteX1372" fmla="*/ 628878 w 636190"/>
                  <a:gd name="connsiteY1372" fmla="*/ 260647 h 601986"/>
                  <a:gd name="connsiteX1373" fmla="*/ 630102 w 636190"/>
                  <a:gd name="connsiteY1373" fmla="*/ 263171 h 601986"/>
                  <a:gd name="connsiteX1374" fmla="*/ 631553 w 636190"/>
                  <a:gd name="connsiteY1374" fmla="*/ 266721 h 601986"/>
                  <a:gd name="connsiteX1375" fmla="*/ 632462 w 636190"/>
                  <a:gd name="connsiteY1375" fmla="*/ 268753 h 601986"/>
                  <a:gd name="connsiteX1376" fmla="*/ 633365 w 636190"/>
                  <a:gd name="connsiteY1376" fmla="*/ 270778 h 601986"/>
                  <a:gd name="connsiteX1377" fmla="*/ 634029 w 636190"/>
                  <a:gd name="connsiteY1377" fmla="*/ 272290 h 601986"/>
                  <a:gd name="connsiteX1378" fmla="*/ 635253 w 636190"/>
                  <a:gd name="connsiteY1378" fmla="*/ 275074 h 601986"/>
                  <a:gd name="connsiteX1379" fmla="*/ 636327 w 636190"/>
                  <a:gd name="connsiteY1379" fmla="*/ 277550 h 601986"/>
                  <a:gd name="connsiteX1380" fmla="*/ 636540 w 636190"/>
                  <a:gd name="connsiteY1380" fmla="*/ 278043 h 601986"/>
                  <a:gd name="connsiteX1381" fmla="*/ 636608 w 636190"/>
                  <a:gd name="connsiteY1381" fmla="*/ 278207 h 601986"/>
                  <a:gd name="connsiteX1382" fmla="*/ 636628 w 636190"/>
                  <a:gd name="connsiteY1382" fmla="*/ 278262 h 601986"/>
                  <a:gd name="connsiteX1383" fmla="*/ 636642 w 636190"/>
                  <a:gd name="connsiteY1383" fmla="*/ 278303 h 601986"/>
                  <a:gd name="connsiteX1384" fmla="*/ 636799 w 636190"/>
                  <a:gd name="connsiteY1384" fmla="*/ 278925 h 601986"/>
                  <a:gd name="connsiteX1385" fmla="*/ 636868 w 636190"/>
                  <a:gd name="connsiteY1385" fmla="*/ 279240 h 601986"/>
                  <a:gd name="connsiteX1386" fmla="*/ 636998 w 636190"/>
                  <a:gd name="connsiteY1386" fmla="*/ 279698 h 601986"/>
                  <a:gd name="connsiteX1387" fmla="*/ 637101 w 636190"/>
                  <a:gd name="connsiteY1387" fmla="*/ 280061 h 601986"/>
                  <a:gd name="connsiteX1388" fmla="*/ 637415 w 636190"/>
                  <a:gd name="connsiteY1388" fmla="*/ 281032 h 601986"/>
                  <a:gd name="connsiteX1389" fmla="*/ 637442 w 636190"/>
                  <a:gd name="connsiteY1389" fmla="*/ 281107 h 601986"/>
                  <a:gd name="connsiteX1390" fmla="*/ 629911 w 636190"/>
                  <a:gd name="connsiteY1390" fmla="*/ 282927 h 601986"/>
                  <a:gd name="connsiteX1391" fmla="*/ 631635 w 636190"/>
                  <a:gd name="connsiteY1391" fmla="*/ 289303 h 601986"/>
                  <a:gd name="connsiteX1392" fmla="*/ 626538 w 636190"/>
                  <a:gd name="connsiteY1392" fmla="*/ 290527 h 601986"/>
                  <a:gd name="connsiteX1393" fmla="*/ 626791 w 636190"/>
                  <a:gd name="connsiteY1393" fmla="*/ 290732 h 601986"/>
                  <a:gd name="connsiteX1394" fmla="*/ 627038 w 636190"/>
                  <a:gd name="connsiteY1394" fmla="*/ 290979 h 601986"/>
                  <a:gd name="connsiteX1395" fmla="*/ 627229 w 636190"/>
                  <a:gd name="connsiteY1395" fmla="*/ 291232 h 601986"/>
                  <a:gd name="connsiteX1396" fmla="*/ 627407 w 636190"/>
                  <a:gd name="connsiteY1396" fmla="*/ 291498 h 601986"/>
                  <a:gd name="connsiteX1397" fmla="*/ 627523 w 636190"/>
                  <a:gd name="connsiteY1397" fmla="*/ 291799 h 601986"/>
                  <a:gd name="connsiteX1398" fmla="*/ 627612 w 636190"/>
                  <a:gd name="connsiteY1398" fmla="*/ 292107 h 601986"/>
                  <a:gd name="connsiteX1399" fmla="*/ 627872 w 636190"/>
                  <a:gd name="connsiteY1399" fmla="*/ 293715 h 601986"/>
                  <a:gd name="connsiteX1400" fmla="*/ 628009 w 636190"/>
                  <a:gd name="connsiteY1400" fmla="*/ 294242 h 601986"/>
                  <a:gd name="connsiteX1401" fmla="*/ 628105 w 636190"/>
                  <a:gd name="connsiteY1401" fmla="*/ 294495 h 601986"/>
                  <a:gd name="connsiteX1402" fmla="*/ 628235 w 636190"/>
                  <a:gd name="connsiteY1402" fmla="*/ 294734 h 601986"/>
                  <a:gd name="connsiteX1403" fmla="*/ 628385 w 636190"/>
                  <a:gd name="connsiteY1403" fmla="*/ 294987 h 601986"/>
                  <a:gd name="connsiteX1404" fmla="*/ 621633 w 636190"/>
                  <a:gd name="connsiteY1404" fmla="*/ 296615 h 601986"/>
                  <a:gd name="connsiteX1405" fmla="*/ 622844 w 636190"/>
                  <a:gd name="connsiteY1405" fmla="*/ 301849 h 601986"/>
                  <a:gd name="connsiteX1406" fmla="*/ 623371 w 636190"/>
                  <a:gd name="connsiteY1406" fmla="*/ 303155 h 601986"/>
                  <a:gd name="connsiteX1407" fmla="*/ 623207 w 636190"/>
                  <a:gd name="connsiteY1407" fmla="*/ 303223 h 601986"/>
                  <a:gd name="connsiteX1408" fmla="*/ 623323 w 636190"/>
                  <a:gd name="connsiteY1408" fmla="*/ 303470 h 601986"/>
                  <a:gd name="connsiteX1409" fmla="*/ 617112 w 636190"/>
                  <a:gd name="connsiteY1409" fmla="*/ 305187 h 601986"/>
                  <a:gd name="connsiteX1410" fmla="*/ 617290 w 636190"/>
                  <a:gd name="connsiteY1410" fmla="*/ 306008 h 601986"/>
                  <a:gd name="connsiteX1411" fmla="*/ 617789 w 636190"/>
                  <a:gd name="connsiteY1411" fmla="*/ 307766 h 601986"/>
                  <a:gd name="connsiteX1412" fmla="*/ 616154 w 636190"/>
                  <a:gd name="connsiteY1412" fmla="*/ 308464 h 601986"/>
                  <a:gd name="connsiteX1413" fmla="*/ 612829 w 636190"/>
                  <a:gd name="connsiteY1413" fmla="*/ 309756 h 601986"/>
                  <a:gd name="connsiteX1414" fmla="*/ 611769 w 636190"/>
                  <a:gd name="connsiteY1414" fmla="*/ 310167 h 601986"/>
                  <a:gd name="connsiteX1415" fmla="*/ 610066 w 636190"/>
                  <a:gd name="connsiteY1415" fmla="*/ 310899 h 601986"/>
                  <a:gd name="connsiteX1416" fmla="*/ 607384 w 636190"/>
                  <a:gd name="connsiteY1416" fmla="*/ 312110 h 601986"/>
                  <a:gd name="connsiteX1417" fmla="*/ 605414 w 636190"/>
                  <a:gd name="connsiteY1417" fmla="*/ 308730 h 601986"/>
                  <a:gd name="connsiteX1418" fmla="*/ 603594 w 636190"/>
                  <a:gd name="connsiteY1418" fmla="*/ 309305 h 601986"/>
                  <a:gd name="connsiteX1419" fmla="*/ 603164 w 636190"/>
                  <a:gd name="connsiteY1419" fmla="*/ 308094 h 601986"/>
                  <a:gd name="connsiteX1420" fmla="*/ 601453 w 636190"/>
                  <a:gd name="connsiteY1420" fmla="*/ 308744 h 601986"/>
                  <a:gd name="connsiteX1421" fmla="*/ 597677 w 636190"/>
                  <a:gd name="connsiteY1421" fmla="*/ 309647 h 601986"/>
                  <a:gd name="connsiteX1422" fmla="*/ 599196 w 636190"/>
                  <a:gd name="connsiteY1422" fmla="*/ 314805 h 601986"/>
                  <a:gd name="connsiteX1423" fmla="*/ 600735 w 636190"/>
                  <a:gd name="connsiteY1423" fmla="*/ 319464 h 601986"/>
                  <a:gd name="connsiteX1424" fmla="*/ 600653 w 636190"/>
                  <a:gd name="connsiteY1424" fmla="*/ 319464 h 601986"/>
                  <a:gd name="connsiteX1425" fmla="*/ 598265 w 636190"/>
                  <a:gd name="connsiteY1425" fmla="*/ 319874 h 601986"/>
                  <a:gd name="connsiteX1426" fmla="*/ 594955 w 636190"/>
                  <a:gd name="connsiteY1426" fmla="*/ 320469 h 601986"/>
                  <a:gd name="connsiteX1427" fmla="*/ 591644 w 636190"/>
                  <a:gd name="connsiteY1427" fmla="*/ 321078 h 601986"/>
                  <a:gd name="connsiteX1428" fmla="*/ 591548 w 636190"/>
                  <a:gd name="connsiteY1428" fmla="*/ 321146 h 601986"/>
                  <a:gd name="connsiteX1429" fmla="*/ 590809 w 636190"/>
                  <a:gd name="connsiteY1429" fmla="*/ 321598 h 601986"/>
                  <a:gd name="connsiteX1430" fmla="*/ 589708 w 636190"/>
                  <a:gd name="connsiteY1430" fmla="*/ 322104 h 601986"/>
                  <a:gd name="connsiteX1431" fmla="*/ 587840 w 636190"/>
                  <a:gd name="connsiteY1431" fmla="*/ 323992 h 601986"/>
                  <a:gd name="connsiteX1432" fmla="*/ 586458 w 636190"/>
                  <a:gd name="connsiteY1432" fmla="*/ 325093 h 601986"/>
                  <a:gd name="connsiteX1433" fmla="*/ 586410 w 636190"/>
                  <a:gd name="connsiteY1433" fmla="*/ 325045 h 601986"/>
                  <a:gd name="connsiteX1434" fmla="*/ 585405 w 636190"/>
                  <a:gd name="connsiteY1434" fmla="*/ 324396 h 601986"/>
                  <a:gd name="connsiteX1435" fmla="*/ 584543 w 636190"/>
                  <a:gd name="connsiteY1435" fmla="*/ 324676 h 601986"/>
                  <a:gd name="connsiteX1436" fmla="*/ 583715 w 636190"/>
                  <a:gd name="connsiteY1436" fmla="*/ 324943 h 601986"/>
                  <a:gd name="connsiteX1437" fmla="*/ 582498 w 636190"/>
                  <a:gd name="connsiteY1437" fmla="*/ 325572 h 601986"/>
                  <a:gd name="connsiteX1438" fmla="*/ 580083 w 636190"/>
                  <a:gd name="connsiteY1438" fmla="*/ 326995 h 601986"/>
                  <a:gd name="connsiteX1439" fmla="*/ 578537 w 636190"/>
                  <a:gd name="connsiteY1439" fmla="*/ 327898 h 601986"/>
                  <a:gd name="connsiteX1440" fmla="*/ 576950 w 636190"/>
                  <a:gd name="connsiteY1440" fmla="*/ 328726 h 601986"/>
                  <a:gd name="connsiteX1441" fmla="*/ 576013 w 636190"/>
                  <a:gd name="connsiteY1441" fmla="*/ 326735 h 601986"/>
                  <a:gd name="connsiteX1442" fmla="*/ 572572 w 636190"/>
                  <a:gd name="connsiteY1442" fmla="*/ 328322 h 601986"/>
                  <a:gd name="connsiteX1443" fmla="*/ 570820 w 636190"/>
                  <a:gd name="connsiteY1443" fmla="*/ 329068 h 601986"/>
                  <a:gd name="connsiteX1444" fmla="*/ 568624 w 636190"/>
                  <a:gd name="connsiteY1444" fmla="*/ 329971 h 601986"/>
                  <a:gd name="connsiteX1445" fmla="*/ 567455 w 636190"/>
                  <a:gd name="connsiteY1445" fmla="*/ 330422 h 601986"/>
                  <a:gd name="connsiteX1446" fmla="*/ 565088 w 636190"/>
                  <a:gd name="connsiteY1446" fmla="*/ 331195 h 601986"/>
                  <a:gd name="connsiteX1447" fmla="*/ 563610 w 636190"/>
                  <a:gd name="connsiteY1447" fmla="*/ 331695 h 601986"/>
                  <a:gd name="connsiteX1448" fmla="*/ 561264 w 636190"/>
                  <a:gd name="connsiteY1448" fmla="*/ 332495 h 601986"/>
                  <a:gd name="connsiteX1449" fmla="*/ 561072 w 636190"/>
                  <a:gd name="connsiteY1449" fmla="*/ 332563 h 601986"/>
                  <a:gd name="connsiteX1450" fmla="*/ 560026 w 636190"/>
                  <a:gd name="connsiteY1450" fmla="*/ 333152 h 601986"/>
                  <a:gd name="connsiteX1451" fmla="*/ 559157 w 636190"/>
                  <a:gd name="connsiteY1451" fmla="*/ 333644 h 601986"/>
                  <a:gd name="connsiteX1452" fmla="*/ 557139 w 636190"/>
                  <a:gd name="connsiteY1452" fmla="*/ 334930 h 601986"/>
                  <a:gd name="connsiteX1453" fmla="*/ 558801 w 636190"/>
                  <a:gd name="connsiteY1453" fmla="*/ 336210 h 601986"/>
                  <a:gd name="connsiteX1454" fmla="*/ 560600 w 636190"/>
                  <a:gd name="connsiteY1454" fmla="*/ 337893 h 601986"/>
                  <a:gd name="connsiteX1455" fmla="*/ 562174 w 636190"/>
                  <a:gd name="connsiteY1455" fmla="*/ 341114 h 601986"/>
                  <a:gd name="connsiteX1456" fmla="*/ 560183 w 636190"/>
                  <a:gd name="connsiteY1456" fmla="*/ 342175 h 601986"/>
                  <a:gd name="connsiteX1457" fmla="*/ 561989 w 636190"/>
                  <a:gd name="connsiteY1457" fmla="*/ 345540 h 601986"/>
                  <a:gd name="connsiteX1458" fmla="*/ 559287 w 636190"/>
                  <a:gd name="connsiteY1458" fmla="*/ 347004 h 601986"/>
                  <a:gd name="connsiteX1459" fmla="*/ 559355 w 636190"/>
                  <a:gd name="connsiteY1459" fmla="*/ 347175 h 601986"/>
                  <a:gd name="connsiteX1460" fmla="*/ 561079 w 636190"/>
                  <a:gd name="connsiteY1460" fmla="*/ 351752 h 601986"/>
                  <a:gd name="connsiteX1461" fmla="*/ 563986 w 636190"/>
                  <a:gd name="connsiteY1461" fmla="*/ 359968 h 601986"/>
                  <a:gd name="connsiteX1462" fmla="*/ 563172 w 636190"/>
                  <a:gd name="connsiteY1462" fmla="*/ 360152 h 601986"/>
                  <a:gd name="connsiteX1463" fmla="*/ 563193 w 636190"/>
                  <a:gd name="connsiteY1463" fmla="*/ 360316 h 601986"/>
                  <a:gd name="connsiteX1464" fmla="*/ 563254 w 636190"/>
                  <a:gd name="connsiteY1464" fmla="*/ 360700 h 601986"/>
                  <a:gd name="connsiteX1465" fmla="*/ 563569 w 636190"/>
                  <a:gd name="connsiteY1465" fmla="*/ 362765 h 601986"/>
                  <a:gd name="connsiteX1466" fmla="*/ 563822 w 636190"/>
                  <a:gd name="connsiteY1466" fmla="*/ 364428 h 601986"/>
                  <a:gd name="connsiteX1467" fmla="*/ 558958 w 636190"/>
                  <a:gd name="connsiteY1467" fmla="*/ 365577 h 601986"/>
                  <a:gd name="connsiteX1468" fmla="*/ 558993 w 636190"/>
                  <a:gd name="connsiteY1468" fmla="*/ 365707 h 601986"/>
                  <a:gd name="connsiteX1469" fmla="*/ 559218 w 636190"/>
                  <a:gd name="connsiteY1469" fmla="*/ 366672 h 601986"/>
                  <a:gd name="connsiteX1470" fmla="*/ 559444 w 636190"/>
                  <a:gd name="connsiteY1470" fmla="*/ 367794 h 601986"/>
                  <a:gd name="connsiteX1471" fmla="*/ 559266 w 636190"/>
                  <a:gd name="connsiteY1471" fmla="*/ 367834 h 601986"/>
                  <a:gd name="connsiteX1472" fmla="*/ 559971 w 636190"/>
                  <a:gd name="connsiteY1472" fmla="*/ 372493 h 601986"/>
                  <a:gd name="connsiteX1473" fmla="*/ 560402 w 636190"/>
                  <a:gd name="connsiteY1473" fmla="*/ 375660 h 601986"/>
                  <a:gd name="connsiteX1474" fmla="*/ 560737 w 636190"/>
                  <a:gd name="connsiteY1474" fmla="*/ 378068 h 601986"/>
                  <a:gd name="connsiteX1475" fmla="*/ 561469 w 636190"/>
                  <a:gd name="connsiteY1475" fmla="*/ 382508 h 601986"/>
                  <a:gd name="connsiteX1476" fmla="*/ 561722 w 636190"/>
                  <a:gd name="connsiteY1476" fmla="*/ 384464 h 601986"/>
                  <a:gd name="connsiteX1477" fmla="*/ 561770 w 636190"/>
                  <a:gd name="connsiteY1477" fmla="*/ 384847 h 601986"/>
                  <a:gd name="connsiteX1478" fmla="*/ 561490 w 636190"/>
                  <a:gd name="connsiteY1478" fmla="*/ 384889 h 601986"/>
                  <a:gd name="connsiteX1479" fmla="*/ 561537 w 636190"/>
                  <a:gd name="connsiteY1479" fmla="*/ 385292 h 601986"/>
                  <a:gd name="connsiteX1480" fmla="*/ 560217 w 636190"/>
                  <a:gd name="connsiteY1480" fmla="*/ 385490 h 601986"/>
                  <a:gd name="connsiteX1481" fmla="*/ 560019 w 636190"/>
                  <a:gd name="connsiteY1481" fmla="*/ 385525 h 601986"/>
                  <a:gd name="connsiteX1482" fmla="*/ 560771 w 636190"/>
                  <a:gd name="connsiteY1482" fmla="*/ 392105 h 601986"/>
                  <a:gd name="connsiteX1483" fmla="*/ 560922 w 636190"/>
                  <a:gd name="connsiteY1483" fmla="*/ 393932 h 601986"/>
                  <a:gd name="connsiteX1484" fmla="*/ 561243 w 636190"/>
                  <a:gd name="connsiteY1484" fmla="*/ 397298 h 601986"/>
                  <a:gd name="connsiteX1485" fmla="*/ 561448 w 636190"/>
                  <a:gd name="connsiteY1485" fmla="*/ 398816 h 601986"/>
                  <a:gd name="connsiteX1486" fmla="*/ 561784 w 636190"/>
                  <a:gd name="connsiteY1486" fmla="*/ 400855 h 601986"/>
                  <a:gd name="connsiteX1487" fmla="*/ 562824 w 636190"/>
                  <a:gd name="connsiteY1487" fmla="*/ 404850 h 601986"/>
                  <a:gd name="connsiteX1488" fmla="*/ 563036 w 636190"/>
                  <a:gd name="connsiteY1488" fmla="*/ 405479 h 601986"/>
                  <a:gd name="connsiteX1489" fmla="*/ 564212 w 636190"/>
                  <a:gd name="connsiteY1489" fmla="*/ 408975 h 601986"/>
                  <a:gd name="connsiteX1490" fmla="*/ 564041 w 636190"/>
                  <a:gd name="connsiteY1490" fmla="*/ 409269 h 601986"/>
                  <a:gd name="connsiteX1491" fmla="*/ 566812 w 636190"/>
                  <a:gd name="connsiteY1491" fmla="*/ 410439 h 601986"/>
                  <a:gd name="connsiteX1492" fmla="*/ 568070 w 636190"/>
                  <a:gd name="connsiteY1492" fmla="*/ 411362 h 601986"/>
                  <a:gd name="connsiteX1493" fmla="*/ 569534 w 636190"/>
                  <a:gd name="connsiteY1493" fmla="*/ 413202 h 601986"/>
                  <a:gd name="connsiteX1494" fmla="*/ 571498 w 636190"/>
                  <a:gd name="connsiteY1494" fmla="*/ 415857 h 601986"/>
                  <a:gd name="connsiteX1495" fmla="*/ 571723 w 636190"/>
                  <a:gd name="connsiteY1495" fmla="*/ 416260 h 601986"/>
                  <a:gd name="connsiteX1496" fmla="*/ 572059 w 636190"/>
                  <a:gd name="connsiteY1496" fmla="*/ 416821 h 601986"/>
                  <a:gd name="connsiteX1497" fmla="*/ 573885 w 636190"/>
                  <a:gd name="connsiteY1497" fmla="*/ 415474 h 601986"/>
                  <a:gd name="connsiteX1498" fmla="*/ 574323 w 636190"/>
                  <a:gd name="connsiteY1498" fmla="*/ 416281 h 601986"/>
                  <a:gd name="connsiteX1499" fmla="*/ 575322 w 636190"/>
                  <a:gd name="connsiteY1499" fmla="*/ 418641 h 601986"/>
                  <a:gd name="connsiteX1500" fmla="*/ 575937 w 636190"/>
                  <a:gd name="connsiteY1500" fmla="*/ 421343 h 601986"/>
                  <a:gd name="connsiteX1501" fmla="*/ 576286 w 636190"/>
                  <a:gd name="connsiteY1501" fmla="*/ 423518 h 601986"/>
                  <a:gd name="connsiteX1502" fmla="*/ 576963 w 636190"/>
                  <a:gd name="connsiteY1502" fmla="*/ 426467 h 601986"/>
                  <a:gd name="connsiteX1503" fmla="*/ 578085 w 636190"/>
                  <a:gd name="connsiteY1503" fmla="*/ 428710 h 601986"/>
                  <a:gd name="connsiteX1504" fmla="*/ 579447 w 636190"/>
                  <a:gd name="connsiteY1504" fmla="*/ 432555 h 601986"/>
                  <a:gd name="connsiteX1505" fmla="*/ 579050 w 636190"/>
                  <a:gd name="connsiteY1505" fmla="*/ 435161 h 601986"/>
                  <a:gd name="connsiteX1506" fmla="*/ 581971 w 636190"/>
                  <a:gd name="connsiteY1506" fmla="*/ 435825 h 601986"/>
                  <a:gd name="connsiteX1507" fmla="*/ 583476 w 636190"/>
                  <a:gd name="connsiteY1507" fmla="*/ 436057 h 601986"/>
                  <a:gd name="connsiteX1508" fmla="*/ 585473 w 636190"/>
                  <a:gd name="connsiteY1508" fmla="*/ 436187 h 601986"/>
                  <a:gd name="connsiteX1509" fmla="*/ 586342 w 636190"/>
                  <a:gd name="connsiteY1509" fmla="*/ 437720 h 601986"/>
                  <a:gd name="connsiteX1510" fmla="*/ 586602 w 636190"/>
                  <a:gd name="connsiteY1510" fmla="*/ 438671 h 601986"/>
                  <a:gd name="connsiteX1511" fmla="*/ 586862 w 636190"/>
                  <a:gd name="connsiteY1511" fmla="*/ 439293 h 601986"/>
                  <a:gd name="connsiteX1512" fmla="*/ 587484 w 636190"/>
                  <a:gd name="connsiteY1512" fmla="*/ 440572 h 601986"/>
                  <a:gd name="connsiteX1513" fmla="*/ 588032 w 636190"/>
                  <a:gd name="connsiteY1513" fmla="*/ 441646 h 601986"/>
                  <a:gd name="connsiteX1514" fmla="*/ 588360 w 636190"/>
                  <a:gd name="connsiteY1514" fmla="*/ 442672 h 601986"/>
                  <a:gd name="connsiteX1515" fmla="*/ 588928 w 636190"/>
                  <a:gd name="connsiteY1515" fmla="*/ 443651 h 601986"/>
                  <a:gd name="connsiteX1516" fmla="*/ 589578 w 636190"/>
                  <a:gd name="connsiteY1516" fmla="*/ 445457 h 601986"/>
                  <a:gd name="connsiteX1517" fmla="*/ 590159 w 636190"/>
                  <a:gd name="connsiteY1517" fmla="*/ 447502 h 601986"/>
                  <a:gd name="connsiteX1518" fmla="*/ 590351 w 636190"/>
                  <a:gd name="connsiteY1518" fmla="*/ 448494 h 601986"/>
                  <a:gd name="connsiteX1519" fmla="*/ 590597 w 636190"/>
                  <a:gd name="connsiteY1519" fmla="*/ 450272 h 601986"/>
                  <a:gd name="connsiteX1520" fmla="*/ 590652 w 636190"/>
                  <a:gd name="connsiteY1520" fmla="*/ 451620 h 601986"/>
                  <a:gd name="connsiteX1521" fmla="*/ 590741 w 636190"/>
                  <a:gd name="connsiteY1521" fmla="*/ 453474 h 601986"/>
                  <a:gd name="connsiteX1522" fmla="*/ 590830 w 636190"/>
                  <a:gd name="connsiteY1522" fmla="*/ 454698 h 601986"/>
                  <a:gd name="connsiteX1523" fmla="*/ 591089 w 636190"/>
                  <a:gd name="connsiteY1523" fmla="*/ 455335 h 601986"/>
                  <a:gd name="connsiteX1524" fmla="*/ 592102 w 636190"/>
                  <a:gd name="connsiteY1524" fmla="*/ 455677 h 601986"/>
                  <a:gd name="connsiteX1525" fmla="*/ 592204 w 636190"/>
                  <a:gd name="connsiteY1525" fmla="*/ 455752 h 601986"/>
                  <a:gd name="connsiteX1526" fmla="*/ 592984 w 636190"/>
                  <a:gd name="connsiteY1526" fmla="*/ 456340 h 601986"/>
                  <a:gd name="connsiteX1527" fmla="*/ 593716 w 636190"/>
                  <a:gd name="connsiteY1527" fmla="*/ 456764 h 601986"/>
                  <a:gd name="connsiteX1528" fmla="*/ 594195 w 636190"/>
                  <a:gd name="connsiteY1528" fmla="*/ 457120 h 601986"/>
                  <a:gd name="connsiteX1529" fmla="*/ 594455 w 636190"/>
                  <a:gd name="connsiteY1529" fmla="*/ 457312 h 601986"/>
                  <a:gd name="connsiteX1530" fmla="*/ 595659 w 636190"/>
                  <a:gd name="connsiteY1530" fmla="*/ 458981 h 601986"/>
                  <a:gd name="connsiteX1531" fmla="*/ 596179 w 636190"/>
                  <a:gd name="connsiteY1531" fmla="*/ 462025 h 601986"/>
                  <a:gd name="connsiteX1532" fmla="*/ 596767 w 636190"/>
                  <a:gd name="connsiteY1532" fmla="*/ 463742 h 601986"/>
                  <a:gd name="connsiteX1533" fmla="*/ 598621 w 636190"/>
                  <a:gd name="connsiteY1533" fmla="*/ 467915 h 601986"/>
                  <a:gd name="connsiteX1534" fmla="*/ 598409 w 636190"/>
                  <a:gd name="connsiteY1534" fmla="*/ 468483 h 601986"/>
                  <a:gd name="connsiteX1535" fmla="*/ 598259 w 636190"/>
                  <a:gd name="connsiteY1535" fmla="*/ 470466 h 601986"/>
                  <a:gd name="connsiteX1536" fmla="*/ 598649 w 636190"/>
                  <a:gd name="connsiteY1536" fmla="*/ 471397 h 601986"/>
                  <a:gd name="connsiteX1537" fmla="*/ 599203 w 636190"/>
                  <a:gd name="connsiteY1537" fmla="*/ 472697 h 601986"/>
                  <a:gd name="connsiteX1538" fmla="*/ 599264 w 636190"/>
                  <a:gd name="connsiteY1538" fmla="*/ 474215 h 601986"/>
                  <a:gd name="connsiteX1539" fmla="*/ 599079 w 636190"/>
                  <a:gd name="connsiteY1539" fmla="*/ 475919 h 601986"/>
                  <a:gd name="connsiteX1540" fmla="*/ 598874 w 636190"/>
                  <a:gd name="connsiteY1540" fmla="*/ 477608 h 601986"/>
                  <a:gd name="connsiteX1541" fmla="*/ 598991 w 636190"/>
                  <a:gd name="connsiteY1541" fmla="*/ 479462 h 601986"/>
                  <a:gd name="connsiteX1542" fmla="*/ 599093 w 636190"/>
                  <a:gd name="connsiteY1542" fmla="*/ 481439 h 601986"/>
                  <a:gd name="connsiteX1543" fmla="*/ 599045 w 636190"/>
                  <a:gd name="connsiteY1543" fmla="*/ 481925 h 601986"/>
                  <a:gd name="connsiteX1544" fmla="*/ 599025 w 636190"/>
                  <a:gd name="connsiteY1544" fmla="*/ 482082 h 601986"/>
                  <a:gd name="connsiteX1545" fmla="*/ 597869 w 636190"/>
                  <a:gd name="connsiteY1545" fmla="*/ 481453 h 601986"/>
                  <a:gd name="connsiteX1546" fmla="*/ 596733 w 636190"/>
                  <a:gd name="connsiteY1546" fmla="*/ 483136 h 601986"/>
                  <a:gd name="connsiteX1547" fmla="*/ 596405 w 636190"/>
                  <a:gd name="connsiteY1547" fmla="*/ 483471 h 601986"/>
                  <a:gd name="connsiteX1548" fmla="*/ 595604 w 636190"/>
                  <a:gd name="connsiteY1548" fmla="*/ 483963 h 601986"/>
                  <a:gd name="connsiteX1549" fmla="*/ 595003 w 636190"/>
                  <a:gd name="connsiteY1549" fmla="*/ 484298 h 601986"/>
                  <a:gd name="connsiteX1550" fmla="*/ 593805 w 636190"/>
                  <a:gd name="connsiteY1550" fmla="*/ 484435 h 601986"/>
                  <a:gd name="connsiteX1551" fmla="*/ 593306 w 636190"/>
                  <a:gd name="connsiteY1551" fmla="*/ 484278 h 601986"/>
                  <a:gd name="connsiteX1552" fmla="*/ 592656 w 636190"/>
                  <a:gd name="connsiteY1552" fmla="*/ 483949 h 601986"/>
                  <a:gd name="connsiteX1553" fmla="*/ 591069 w 636190"/>
                  <a:gd name="connsiteY1553" fmla="*/ 483341 h 601986"/>
                  <a:gd name="connsiteX1554" fmla="*/ 588791 w 636190"/>
                  <a:gd name="connsiteY1554" fmla="*/ 483163 h 601986"/>
                  <a:gd name="connsiteX1555" fmla="*/ 585056 w 636190"/>
                  <a:gd name="connsiteY1555" fmla="*/ 481774 h 601986"/>
                  <a:gd name="connsiteX1556" fmla="*/ 584673 w 636190"/>
                  <a:gd name="connsiteY1556" fmla="*/ 481671 h 601986"/>
                  <a:gd name="connsiteX1557" fmla="*/ 583907 w 636190"/>
                  <a:gd name="connsiteY1557" fmla="*/ 482917 h 601986"/>
                  <a:gd name="connsiteX1558" fmla="*/ 582840 w 636190"/>
                  <a:gd name="connsiteY1558" fmla="*/ 482171 h 601986"/>
                  <a:gd name="connsiteX1559" fmla="*/ 582942 w 636190"/>
                  <a:gd name="connsiteY1559" fmla="*/ 482048 h 601986"/>
                  <a:gd name="connsiteX1560" fmla="*/ 579084 w 636190"/>
                  <a:gd name="connsiteY1560" fmla="*/ 479866 h 601986"/>
                  <a:gd name="connsiteX1561" fmla="*/ 576402 w 636190"/>
                  <a:gd name="connsiteY1561" fmla="*/ 478579 h 601986"/>
                  <a:gd name="connsiteX1562" fmla="*/ 575821 w 636190"/>
                  <a:gd name="connsiteY1562" fmla="*/ 478299 h 601986"/>
                  <a:gd name="connsiteX1563" fmla="*/ 575191 w 636190"/>
                  <a:gd name="connsiteY1563" fmla="*/ 478012 h 601986"/>
                  <a:gd name="connsiteX1564" fmla="*/ 574070 w 636190"/>
                  <a:gd name="connsiteY1564" fmla="*/ 477615 h 601986"/>
                  <a:gd name="connsiteX1565" fmla="*/ 573639 w 636190"/>
                  <a:gd name="connsiteY1565" fmla="*/ 477471 h 601986"/>
                  <a:gd name="connsiteX1566" fmla="*/ 571511 w 636190"/>
                  <a:gd name="connsiteY1566" fmla="*/ 476739 h 601986"/>
                  <a:gd name="connsiteX1567" fmla="*/ 568159 w 636190"/>
                  <a:gd name="connsiteY1567" fmla="*/ 472874 h 601986"/>
                  <a:gd name="connsiteX1568" fmla="*/ 567079 w 636190"/>
                  <a:gd name="connsiteY1568" fmla="*/ 472491 h 601986"/>
                  <a:gd name="connsiteX1569" fmla="*/ 567448 w 636190"/>
                  <a:gd name="connsiteY1569" fmla="*/ 472991 h 601986"/>
                  <a:gd name="connsiteX1570" fmla="*/ 568371 w 636190"/>
                  <a:gd name="connsiteY1570" fmla="*/ 474195 h 601986"/>
                  <a:gd name="connsiteX1571" fmla="*/ 570595 w 636190"/>
                  <a:gd name="connsiteY1571" fmla="*/ 476650 h 601986"/>
                  <a:gd name="connsiteX1572" fmla="*/ 571073 w 636190"/>
                  <a:gd name="connsiteY1572" fmla="*/ 477191 h 601986"/>
                  <a:gd name="connsiteX1573" fmla="*/ 569493 w 636190"/>
                  <a:gd name="connsiteY1573" fmla="*/ 478354 h 601986"/>
                  <a:gd name="connsiteX1574" fmla="*/ 569069 w 636190"/>
                  <a:gd name="connsiteY1574" fmla="*/ 478060 h 601986"/>
                  <a:gd name="connsiteX1575" fmla="*/ 566586 w 636190"/>
                  <a:gd name="connsiteY1575" fmla="*/ 476302 h 601986"/>
                  <a:gd name="connsiteX1576" fmla="*/ 566504 w 636190"/>
                  <a:gd name="connsiteY1576" fmla="*/ 476233 h 601986"/>
                  <a:gd name="connsiteX1577" fmla="*/ 566388 w 636190"/>
                  <a:gd name="connsiteY1577" fmla="*/ 476172 h 601986"/>
                  <a:gd name="connsiteX1578" fmla="*/ 564185 w 636190"/>
                  <a:gd name="connsiteY1578" fmla="*/ 475207 h 601986"/>
                  <a:gd name="connsiteX1579" fmla="*/ 562420 w 636190"/>
                  <a:gd name="connsiteY1579" fmla="*/ 474400 h 601986"/>
                  <a:gd name="connsiteX1580" fmla="*/ 559848 w 636190"/>
                  <a:gd name="connsiteY1580" fmla="*/ 474058 h 601986"/>
                  <a:gd name="connsiteX1581" fmla="*/ 559697 w 636190"/>
                  <a:gd name="connsiteY1581" fmla="*/ 473278 h 601986"/>
                  <a:gd name="connsiteX1582" fmla="*/ 558739 w 636190"/>
                  <a:gd name="connsiteY1582" fmla="*/ 472799 h 601986"/>
                  <a:gd name="connsiteX1583" fmla="*/ 558473 w 636190"/>
                  <a:gd name="connsiteY1583" fmla="*/ 472471 h 601986"/>
                  <a:gd name="connsiteX1584" fmla="*/ 558206 w 636190"/>
                  <a:gd name="connsiteY1584" fmla="*/ 472779 h 601986"/>
                  <a:gd name="connsiteX1585" fmla="*/ 556865 w 636190"/>
                  <a:gd name="connsiteY1585" fmla="*/ 473791 h 601986"/>
                  <a:gd name="connsiteX1586" fmla="*/ 555853 w 636190"/>
                  <a:gd name="connsiteY1586" fmla="*/ 474625 h 601986"/>
                  <a:gd name="connsiteX1587" fmla="*/ 554601 w 636190"/>
                  <a:gd name="connsiteY1587" fmla="*/ 475296 h 601986"/>
                  <a:gd name="connsiteX1588" fmla="*/ 554143 w 636190"/>
                  <a:gd name="connsiteY1588" fmla="*/ 475618 h 601986"/>
                  <a:gd name="connsiteX1589" fmla="*/ 553759 w 636190"/>
                  <a:gd name="connsiteY1589" fmla="*/ 475665 h 601986"/>
                  <a:gd name="connsiteX1590" fmla="*/ 553322 w 636190"/>
                  <a:gd name="connsiteY1590" fmla="*/ 474673 h 601986"/>
                  <a:gd name="connsiteX1591" fmla="*/ 551926 w 636190"/>
                  <a:gd name="connsiteY1591" fmla="*/ 474044 h 601986"/>
                  <a:gd name="connsiteX1592" fmla="*/ 551776 w 636190"/>
                  <a:gd name="connsiteY1592" fmla="*/ 473982 h 601986"/>
                  <a:gd name="connsiteX1593" fmla="*/ 551605 w 636190"/>
                  <a:gd name="connsiteY1593" fmla="*/ 473764 h 601986"/>
                  <a:gd name="connsiteX1594" fmla="*/ 551502 w 636190"/>
                  <a:gd name="connsiteY1594" fmla="*/ 473599 h 601986"/>
                  <a:gd name="connsiteX1595" fmla="*/ 551194 w 636190"/>
                  <a:gd name="connsiteY1595" fmla="*/ 473203 h 601986"/>
                  <a:gd name="connsiteX1596" fmla="*/ 550736 w 636190"/>
                  <a:gd name="connsiteY1596" fmla="*/ 472929 h 601986"/>
                  <a:gd name="connsiteX1597" fmla="*/ 550257 w 636190"/>
                  <a:gd name="connsiteY1597" fmla="*/ 472601 h 601986"/>
                  <a:gd name="connsiteX1598" fmla="*/ 550059 w 636190"/>
                  <a:gd name="connsiteY1598" fmla="*/ 472464 h 601986"/>
                  <a:gd name="connsiteX1599" fmla="*/ 549901 w 636190"/>
                  <a:gd name="connsiteY1599" fmla="*/ 472464 h 601986"/>
                  <a:gd name="connsiteX1600" fmla="*/ 549491 w 636190"/>
                  <a:gd name="connsiteY1600" fmla="*/ 472437 h 601986"/>
                  <a:gd name="connsiteX1601" fmla="*/ 549197 w 636190"/>
                  <a:gd name="connsiteY1601" fmla="*/ 472389 h 601986"/>
                  <a:gd name="connsiteX1602" fmla="*/ 548711 w 636190"/>
                  <a:gd name="connsiteY1602" fmla="*/ 472683 h 601986"/>
                  <a:gd name="connsiteX1603" fmla="*/ 548321 w 636190"/>
                  <a:gd name="connsiteY1603" fmla="*/ 472840 h 601986"/>
                  <a:gd name="connsiteX1604" fmla="*/ 547897 w 636190"/>
                  <a:gd name="connsiteY1604" fmla="*/ 472991 h 601986"/>
                  <a:gd name="connsiteX1605" fmla="*/ 547336 w 636190"/>
                  <a:gd name="connsiteY1605" fmla="*/ 473340 h 601986"/>
                  <a:gd name="connsiteX1606" fmla="*/ 546987 w 636190"/>
                  <a:gd name="connsiteY1606" fmla="*/ 473545 h 601986"/>
                  <a:gd name="connsiteX1607" fmla="*/ 546713 w 636190"/>
                  <a:gd name="connsiteY1607" fmla="*/ 473859 h 601986"/>
                  <a:gd name="connsiteX1608" fmla="*/ 546549 w 636190"/>
                  <a:gd name="connsiteY1608" fmla="*/ 474003 h 601986"/>
                  <a:gd name="connsiteX1609" fmla="*/ 546344 w 636190"/>
                  <a:gd name="connsiteY1609" fmla="*/ 474126 h 601986"/>
                  <a:gd name="connsiteX1610" fmla="*/ 545961 w 636190"/>
                  <a:gd name="connsiteY1610" fmla="*/ 474359 h 601986"/>
                  <a:gd name="connsiteX1611" fmla="*/ 545318 w 636190"/>
                  <a:gd name="connsiteY1611" fmla="*/ 474906 h 601986"/>
                  <a:gd name="connsiteX1612" fmla="*/ 544860 w 636190"/>
                  <a:gd name="connsiteY1612" fmla="*/ 475173 h 601986"/>
                  <a:gd name="connsiteX1613" fmla="*/ 544545 w 636190"/>
                  <a:gd name="connsiteY1613" fmla="*/ 475405 h 601986"/>
                  <a:gd name="connsiteX1614" fmla="*/ 543909 w 636190"/>
                  <a:gd name="connsiteY1614" fmla="*/ 475905 h 601986"/>
                  <a:gd name="connsiteX1615" fmla="*/ 543382 w 636190"/>
                  <a:gd name="connsiteY1615" fmla="*/ 476493 h 601986"/>
                  <a:gd name="connsiteX1616" fmla="*/ 542930 w 636190"/>
                  <a:gd name="connsiteY1616" fmla="*/ 477335 h 601986"/>
                  <a:gd name="connsiteX1617" fmla="*/ 542807 w 636190"/>
                  <a:gd name="connsiteY1617" fmla="*/ 477608 h 601986"/>
                  <a:gd name="connsiteX1618" fmla="*/ 542356 w 636190"/>
                  <a:gd name="connsiteY1618" fmla="*/ 478032 h 601986"/>
                  <a:gd name="connsiteX1619" fmla="*/ 542069 w 636190"/>
                  <a:gd name="connsiteY1619" fmla="*/ 477998 h 601986"/>
                  <a:gd name="connsiteX1620" fmla="*/ 541720 w 636190"/>
                  <a:gd name="connsiteY1620" fmla="*/ 477848 h 601986"/>
                  <a:gd name="connsiteX1621" fmla="*/ 541453 w 636190"/>
                  <a:gd name="connsiteY1621" fmla="*/ 477724 h 601986"/>
                  <a:gd name="connsiteX1622" fmla="*/ 540516 w 636190"/>
                  <a:gd name="connsiteY1622" fmla="*/ 477451 h 601986"/>
                  <a:gd name="connsiteX1623" fmla="*/ 539989 w 636190"/>
                  <a:gd name="connsiteY1623" fmla="*/ 477362 h 601986"/>
                  <a:gd name="connsiteX1624" fmla="*/ 539476 w 636190"/>
                  <a:gd name="connsiteY1624" fmla="*/ 477335 h 601986"/>
                  <a:gd name="connsiteX1625" fmla="*/ 538785 w 636190"/>
                  <a:gd name="connsiteY1625" fmla="*/ 477348 h 601986"/>
                  <a:gd name="connsiteX1626" fmla="*/ 538217 w 636190"/>
                  <a:gd name="connsiteY1626" fmla="*/ 477280 h 601986"/>
                  <a:gd name="connsiteX1627" fmla="*/ 538080 w 636190"/>
                  <a:gd name="connsiteY1627" fmla="*/ 477198 h 601986"/>
                  <a:gd name="connsiteX1628" fmla="*/ 537677 w 636190"/>
                  <a:gd name="connsiteY1628" fmla="*/ 476856 h 601986"/>
                  <a:gd name="connsiteX1629" fmla="*/ 537349 w 636190"/>
                  <a:gd name="connsiteY1629" fmla="*/ 476657 h 601986"/>
                  <a:gd name="connsiteX1630" fmla="*/ 536979 w 636190"/>
                  <a:gd name="connsiteY1630" fmla="*/ 476459 h 601986"/>
                  <a:gd name="connsiteX1631" fmla="*/ 536466 w 636190"/>
                  <a:gd name="connsiteY1631" fmla="*/ 476302 h 601986"/>
                  <a:gd name="connsiteX1632" fmla="*/ 535611 w 636190"/>
                  <a:gd name="connsiteY1632" fmla="*/ 476213 h 601986"/>
                  <a:gd name="connsiteX1633" fmla="*/ 534578 w 636190"/>
                  <a:gd name="connsiteY1633" fmla="*/ 476219 h 601986"/>
                  <a:gd name="connsiteX1634" fmla="*/ 534311 w 636190"/>
                  <a:gd name="connsiteY1634" fmla="*/ 476110 h 601986"/>
                  <a:gd name="connsiteX1635" fmla="*/ 534222 w 636190"/>
                  <a:gd name="connsiteY1635" fmla="*/ 480201 h 601986"/>
                  <a:gd name="connsiteX1636" fmla="*/ 533374 w 636190"/>
                  <a:gd name="connsiteY1636" fmla="*/ 483354 h 601986"/>
                  <a:gd name="connsiteX1637" fmla="*/ 529523 w 636190"/>
                  <a:gd name="connsiteY1637" fmla="*/ 481412 h 601986"/>
                  <a:gd name="connsiteX1638" fmla="*/ 528271 w 636190"/>
                  <a:gd name="connsiteY1638" fmla="*/ 480892 h 601986"/>
                  <a:gd name="connsiteX1639" fmla="*/ 527669 w 636190"/>
                  <a:gd name="connsiteY1639" fmla="*/ 480420 h 601986"/>
                  <a:gd name="connsiteX1640" fmla="*/ 526178 w 636190"/>
                  <a:gd name="connsiteY1640" fmla="*/ 478552 h 601986"/>
                  <a:gd name="connsiteX1641" fmla="*/ 524030 w 636190"/>
                  <a:gd name="connsiteY1641" fmla="*/ 476548 h 601986"/>
                  <a:gd name="connsiteX1642" fmla="*/ 522716 w 636190"/>
                  <a:gd name="connsiteY1642" fmla="*/ 475371 h 601986"/>
                  <a:gd name="connsiteX1643" fmla="*/ 521191 w 636190"/>
                  <a:gd name="connsiteY1643" fmla="*/ 473627 h 601986"/>
                  <a:gd name="connsiteX1644" fmla="*/ 520698 w 636190"/>
                  <a:gd name="connsiteY1644" fmla="*/ 473353 h 601986"/>
                  <a:gd name="connsiteX1645" fmla="*/ 519768 w 636190"/>
                  <a:gd name="connsiteY1645" fmla="*/ 472265 h 601986"/>
                  <a:gd name="connsiteX1646" fmla="*/ 518913 w 636190"/>
                  <a:gd name="connsiteY1646" fmla="*/ 470802 h 601986"/>
                  <a:gd name="connsiteX1647" fmla="*/ 518714 w 636190"/>
                  <a:gd name="connsiteY1647" fmla="*/ 469858 h 601986"/>
                  <a:gd name="connsiteX1648" fmla="*/ 517702 w 636190"/>
                  <a:gd name="connsiteY1648" fmla="*/ 469064 h 601986"/>
                  <a:gd name="connsiteX1649" fmla="*/ 517524 w 636190"/>
                  <a:gd name="connsiteY1649" fmla="*/ 468934 h 601986"/>
                  <a:gd name="connsiteX1650" fmla="*/ 517353 w 636190"/>
                  <a:gd name="connsiteY1650" fmla="*/ 469577 h 601986"/>
                  <a:gd name="connsiteX1651" fmla="*/ 515150 w 636190"/>
                  <a:gd name="connsiteY1651" fmla="*/ 471157 h 601986"/>
                  <a:gd name="connsiteX1652" fmla="*/ 515096 w 636190"/>
                  <a:gd name="connsiteY1652" fmla="*/ 471198 h 601986"/>
                  <a:gd name="connsiteX1653" fmla="*/ 513686 w 636190"/>
                  <a:gd name="connsiteY1653" fmla="*/ 472553 h 601986"/>
                  <a:gd name="connsiteX1654" fmla="*/ 511703 w 636190"/>
                  <a:gd name="connsiteY1654" fmla="*/ 475118 h 601986"/>
                  <a:gd name="connsiteX1655" fmla="*/ 509637 w 636190"/>
                  <a:gd name="connsiteY1655" fmla="*/ 477512 h 601986"/>
                  <a:gd name="connsiteX1656" fmla="*/ 508747 w 636190"/>
                  <a:gd name="connsiteY1656" fmla="*/ 479619 h 601986"/>
                  <a:gd name="connsiteX1657" fmla="*/ 508693 w 636190"/>
                  <a:gd name="connsiteY1657" fmla="*/ 481507 h 601986"/>
                  <a:gd name="connsiteX1658" fmla="*/ 510061 w 636190"/>
                  <a:gd name="connsiteY1658" fmla="*/ 486159 h 601986"/>
                  <a:gd name="connsiteX1659" fmla="*/ 509383 w 636190"/>
                  <a:gd name="connsiteY1659" fmla="*/ 486269 h 601986"/>
                  <a:gd name="connsiteX1660" fmla="*/ 510759 w 636190"/>
                  <a:gd name="connsiteY1660" fmla="*/ 489826 h 601986"/>
                  <a:gd name="connsiteX1661" fmla="*/ 510820 w 636190"/>
                  <a:gd name="connsiteY1661" fmla="*/ 492446 h 601986"/>
                  <a:gd name="connsiteX1662" fmla="*/ 510765 w 636190"/>
                  <a:gd name="connsiteY1662" fmla="*/ 495825 h 601986"/>
                  <a:gd name="connsiteX1663" fmla="*/ 510759 w 636190"/>
                  <a:gd name="connsiteY1663" fmla="*/ 498972 h 601986"/>
                  <a:gd name="connsiteX1664" fmla="*/ 511326 w 636190"/>
                  <a:gd name="connsiteY1664" fmla="*/ 503213 h 601986"/>
                  <a:gd name="connsiteX1665" fmla="*/ 511627 w 636190"/>
                  <a:gd name="connsiteY1665" fmla="*/ 504615 h 601986"/>
                  <a:gd name="connsiteX1666" fmla="*/ 512106 w 636190"/>
                  <a:gd name="connsiteY1666" fmla="*/ 506360 h 601986"/>
                  <a:gd name="connsiteX1667" fmla="*/ 513002 w 636190"/>
                  <a:gd name="connsiteY1667" fmla="*/ 509445 h 601986"/>
                  <a:gd name="connsiteX1668" fmla="*/ 513385 w 636190"/>
                  <a:gd name="connsiteY1668" fmla="*/ 512469 h 601986"/>
                  <a:gd name="connsiteX1669" fmla="*/ 514281 w 636190"/>
                  <a:gd name="connsiteY1669" fmla="*/ 515137 h 601986"/>
                  <a:gd name="connsiteX1670" fmla="*/ 516320 w 636190"/>
                  <a:gd name="connsiteY1670" fmla="*/ 520103 h 601986"/>
                  <a:gd name="connsiteX1671" fmla="*/ 516751 w 636190"/>
                  <a:gd name="connsiteY1671" fmla="*/ 521868 h 601986"/>
                  <a:gd name="connsiteX1672" fmla="*/ 516060 w 636190"/>
                  <a:gd name="connsiteY1672" fmla="*/ 521806 h 601986"/>
                  <a:gd name="connsiteX1673" fmla="*/ 514357 w 636190"/>
                  <a:gd name="connsiteY1673" fmla="*/ 521642 h 601986"/>
                  <a:gd name="connsiteX1674" fmla="*/ 512380 w 636190"/>
                  <a:gd name="connsiteY1674" fmla="*/ 521423 h 601986"/>
                  <a:gd name="connsiteX1675" fmla="*/ 510745 w 636190"/>
                  <a:gd name="connsiteY1675" fmla="*/ 521266 h 601986"/>
                  <a:gd name="connsiteX1676" fmla="*/ 509089 w 636190"/>
                  <a:gd name="connsiteY1676" fmla="*/ 521245 h 601986"/>
                  <a:gd name="connsiteX1677" fmla="*/ 507434 w 636190"/>
                  <a:gd name="connsiteY1677" fmla="*/ 521211 h 601986"/>
                  <a:gd name="connsiteX1678" fmla="*/ 505792 w 636190"/>
                  <a:gd name="connsiteY1678" fmla="*/ 521252 h 601986"/>
                  <a:gd name="connsiteX1679" fmla="*/ 504410 w 636190"/>
                  <a:gd name="connsiteY1679" fmla="*/ 521328 h 601986"/>
                  <a:gd name="connsiteX1680" fmla="*/ 503117 w 636190"/>
                  <a:gd name="connsiteY1680" fmla="*/ 521389 h 601986"/>
                  <a:gd name="connsiteX1681" fmla="*/ 501770 w 636190"/>
                  <a:gd name="connsiteY1681" fmla="*/ 521437 h 601986"/>
                  <a:gd name="connsiteX1682" fmla="*/ 500607 w 636190"/>
                  <a:gd name="connsiteY1682" fmla="*/ 521512 h 601986"/>
                  <a:gd name="connsiteX1683" fmla="*/ 499362 w 636190"/>
                  <a:gd name="connsiteY1683" fmla="*/ 521608 h 601986"/>
                  <a:gd name="connsiteX1684" fmla="*/ 497768 w 636190"/>
                  <a:gd name="connsiteY1684" fmla="*/ 521656 h 601986"/>
                  <a:gd name="connsiteX1685" fmla="*/ 496058 w 636190"/>
                  <a:gd name="connsiteY1685" fmla="*/ 521628 h 601986"/>
                  <a:gd name="connsiteX1686" fmla="*/ 494867 w 636190"/>
                  <a:gd name="connsiteY1686" fmla="*/ 521649 h 601986"/>
                  <a:gd name="connsiteX1687" fmla="*/ 493431 w 636190"/>
                  <a:gd name="connsiteY1687" fmla="*/ 521642 h 601986"/>
                  <a:gd name="connsiteX1688" fmla="*/ 492815 w 636190"/>
                  <a:gd name="connsiteY1688" fmla="*/ 521649 h 601986"/>
                  <a:gd name="connsiteX1689" fmla="*/ 490393 w 636190"/>
                  <a:gd name="connsiteY1689" fmla="*/ 522080 h 601986"/>
                  <a:gd name="connsiteX1690" fmla="*/ 488116 w 636190"/>
                  <a:gd name="connsiteY1690" fmla="*/ 522477 h 601986"/>
                  <a:gd name="connsiteX1691" fmla="*/ 485783 w 636190"/>
                  <a:gd name="connsiteY1691" fmla="*/ 522976 h 601986"/>
                  <a:gd name="connsiteX1692" fmla="*/ 483320 w 636190"/>
                  <a:gd name="connsiteY1692" fmla="*/ 523516 h 601986"/>
                  <a:gd name="connsiteX1693" fmla="*/ 481849 w 636190"/>
                  <a:gd name="connsiteY1693" fmla="*/ 524194 h 601986"/>
                  <a:gd name="connsiteX1694" fmla="*/ 479852 w 636190"/>
                  <a:gd name="connsiteY1694" fmla="*/ 525124 h 601986"/>
                  <a:gd name="connsiteX1695" fmla="*/ 478039 w 636190"/>
                  <a:gd name="connsiteY1695" fmla="*/ 525651 h 601986"/>
                  <a:gd name="connsiteX1696" fmla="*/ 476247 w 636190"/>
                  <a:gd name="connsiteY1696" fmla="*/ 526075 h 601986"/>
                  <a:gd name="connsiteX1697" fmla="*/ 473818 w 636190"/>
                  <a:gd name="connsiteY1697" fmla="*/ 526294 h 601986"/>
                  <a:gd name="connsiteX1698" fmla="*/ 469981 w 636190"/>
                  <a:gd name="connsiteY1698" fmla="*/ 526547 h 601986"/>
                  <a:gd name="connsiteX1699" fmla="*/ 469379 w 636190"/>
                  <a:gd name="connsiteY1699" fmla="*/ 526670 h 601986"/>
                  <a:gd name="connsiteX1700" fmla="*/ 467155 w 636190"/>
                  <a:gd name="connsiteY1700" fmla="*/ 526944 h 601986"/>
                  <a:gd name="connsiteX1701" fmla="*/ 464528 w 636190"/>
                  <a:gd name="connsiteY1701" fmla="*/ 527238 h 601986"/>
                  <a:gd name="connsiteX1702" fmla="*/ 462121 w 636190"/>
                  <a:gd name="connsiteY1702" fmla="*/ 527525 h 601986"/>
                  <a:gd name="connsiteX1703" fmla="*/ 460588 w 636190"/>
                  <a:gd name="connsiteY1703" fmla="*/ 527689 h 601986"/>
                  <a:gd name="connsiteX1704" fmla="*/ 457948 w 636190"/>
                  <a:gd name="connsiteY1704" fmla="*/ 527532 h 601986"/>
                  <a:gd name="connsiteX1705" fmla="*/ 453022 w 636190"/>
                  <a:gd name="connsiteY1705" fmla="*/ 527149 h 601986"/>
                  <a:gd name="connsiteX1706" fmla="*/ 452817 w 636190"/>
                  <a:gd name="connsiteY1706" fmla="*/ 527163 h 601986"/>
                  <a:gd name="connsiteX1707" fmla="*/ 451456 w 636190"/>
                  <a:gd name="connsiteY1707" fmla="*/ 527429 h 601986"/>
                  <a:gd name="connsiteX1708" fmla="*/ 449725 w 636190"/>
                  <a:gd name="connsiteY1708" fmla="*/ 527744 h 601986"/>
                  <a:gd name="connsiteX1709" fmla="*/ 447776 w 636190"/>
                  <a:gd name="connsiteY1709" fmla="*/ 528100 h 601986"/>
                  <a:gd name="connsiteX1710" fmla="*/ 447228 w 636190"/>
                  <a:gd name="connsiteY1710" fmla="*/ 528237 h 601986"/>
                  <a:gd name="connsiteX1711" fmla="*/ 446093 w 636190"/>
                  <a:gd name="connsiteY1711" fmla="*/ 528579 h 601986"/>
                  <a:gd name="connsiteX1712" fmla="*/ 444752 w 636190"/>
                  <a:gd name="connsiteY1712" fmla="*/ 528975 h 601986"/>
                  <a:gd name="connsiteX1713" fmla="*/ 444239 w 636190"/>
                  <a:gd name="connsiteY1713" fmla="*/ 529119 h 601986"/>
                  <a:gd name="connsiteX1714" fmla="*/ 443924 w 636190"/>
                  <a:gd name="connsiteY1714" fmla="*/ 529201 h 601986"/>
                  <a:gd name="connsiteX1715" fmla="*/ 441468 w 636190"/>
                  <a:gd name="connsiteY1715" fmla="*/ 529714 h 601986"/>
                  <a:gd name="connsiteX1716" fmla="*/ 437624 w 636190"/>
                  <a:gd name="connsiteY1716" fmla="*/ 530515 h 601986"/>
                  <a:gd name="connsiteX1717" fmla="*/ 436194 w 636190"/>
                  <a:gd name="connsiteY1717" fmla="*/ 530809 h 601986"/>
                  <a:gd name="connsiteX1718" fmla="*/ 434812 w 636190"/>
                  <a:gd name="connsiteY1718" fmla="*/ 531082 h 601986"/>
                  <a:gd name="connsiteX1719" fmla="*/ 431925 w 636190"/>
                  <a:gd name="connsiteY1719" fmla="*/ 531636 h 601986"/>
                  <a:gd name="connsiteX1720" fmla="*/ 430469 w 636190"/>
                  <a:gd name="connsiteY1720" fmla="*/ 531883 h 601986"/>
                  <a:gd name="connsiteX1721" fmla="*/ 428546 w 636190"/>
                  <a:gd name="connsiteY1721" fmla="*/ 532293 h 601986"/>
                  <a:gd name="connsiteX1722" fmla="*/ 426809 w 636190"/>
                  <a:gd name="connsiteY1722" fmla="*/ 532608 h 601986"/>
                  <a:gd name="connsiteX1723" fmla="*/ 424079 w 636190"/>
                  <a:gd name="connsiteY1723" fmla="*/ 532991 h 601986"/>
                  <a:gd name="connsiteX1724" fmla="*/ 423847 w 636190"/>
                  <a:gd name="connsiteY1724" fmla="*/ 533018 h 601986"/>
                  <a:gd name="connsiteX1725" fmla="*/ 421316 w 636190"/>
                  <a:gd name="connsiteY1725" fmla="*/ 533408 h 601986"/>
                  <a:gd name="connsiteX1726" fmla="*/ 420385 w 636190"/>
                  <a:gd name="connsiteY1726" fmla="*/ 533559 h 601986"/>
                  <a:gd name="connsiteX1727" fmla="*/ 420057 w 636190"/>
                  <a:gd name="connsiteY1727" fmla="*/ 533607 h 601986"/>
                  <a:gd name="connsiteX1728" fmla="*/ 418962 w 636190"/>
                  <a:gd name="connsiteY1728" fmla="*/ 533778 h 601986"/>
                  <a:gd name="connsiteX1729" fmla="*/ 415740 w 636190"/>
                  <a:gd name="connsiteY1729" fmla="*/ 534427 h 601986"/>
                  <a:gd name="connsiteX1730" fmla="*/ 414564 w 636190"/>
                  <a:gd name="connsiteY1730" fmla="*/ 534681 h 601986"/>
                  <a:gd name="connsiteX1731" fmla="*/ 414181 w 636190"/>
                  <a:gd name="connsiteY1731" fmla="*/ 534763 h 601986"/>
                  <a:gd name="connsiteX1732" fmla="*/ 413319 w 636190"/>
                  <a:gd name="connsiteY1732" fmla="*/ 534954 h 601986"/>
                  <a:gd name="connsiteX1733" fmla="*/ 411971 w 636190"/>
                  <a:gd name="connsiteY1733" fmla="*/ 535235 h 601986"/>
                  <a:gd name="connsiteX1734" fmla="*/ 411526 w 636190"/>
                  <a:gd name="connsiteY1734" fmla="*/ 535331 h 601986"/>
                  <a:gd name="connsiteX1735" fmla="*/ 410706 w 636190"/>
                  <a:gd name="connsiteY1735" fmla="*/ 535495 h 601986"/>
                  <a:gd name="connsiteX1736" fmla="*/ 408934 w 636190"/>
                  <a:gd name="connsiteY1736" fmla="*/ 535796 h 601986"/>
                  <a:gd name="connsiteX1737" fmla="*/ 408756 w 636190"/>
                  <a:gd name="connsiteY1737" fmla="*/ 535823 h 601986"/>
                  <a:gd name="connsiteX1738" fmla="*/ 406909 w 636190"/>
                  <a:gd name="connsiteY1738" fmla="*/ 535960 h 601986"/>
                  <a:gd name="connsiteX1739" fmla="*/ 403851 w 636190"/>
                  <a:gd name="connsiteY1739" fmla="*/ 536343 h 601986"/>
                  <a:gd name="connsiteX1740" fmla="*/ 401306 w 636190"/>
                  <a:gd name="connsiteY1740" fmla="*/ 536528 h 601986"/>
                  <a:gd name="connsiteX1741" fmla="*/ 399624 w 636190"/>
                  <a:gd name="connsiteY1741" fmla="*/ 536651 h 601986"/>
                  <a:gd name="connsiteX1742" fmla="*/ 396901 w 636190"/>
                  <a:gd name="connsiteY1742" fmla="*/ 536883 h 601986"/>
                  <a:gd name="connsiteX1743" fmla="*/ 395403 w 636190"/>
                  <a:gd name="connsiteY1743" fmla="*/ 537123 h 601986"/>
                  <a:gd name="connsiteX1744" fmla="*/ 393446 w 636190"/>
                  <a:gd name="connsiteY1744" fmla="*/ 537444 h 601986"/>
                  <a:gd name="connsiteX1745" fmla="*/ 390183 w 636190"/>
                  <a:gd name="connsiteY1745" fmla="*/ 537944 h 601986"/>
                  <a:gd name="connsiteX1746" fmla="*/ 386387 w 636190"/>
                  <a:gd name="connsiteY1746" fmla="*/ 538306 h 601986"/>
                  <a:gd name="connsiteX1747" fmla="*/ 382275 w 636190"/>
                  <a:gd name="connsiteY1747" fmla="*/ 538730 h 601986"/>
                  <a:gd name="connsiteX1748" fmla="*/ 380428 w 636190"/>
                  <a:gd name="connsiteY1748" fmla="*/ 538908 h 601986"/>
                  <a:gd name="connsiteX1749" fmla="*/ 376522 w 636190"/>
                  <a:gd name="connsiteY1749" fmla="*/ 539278 h 601986"/>
                  <a:gd name="connsiteX1750" fmla="*/ 375633 w 636190"/>
                  <a:gd name="connsiteY1750" fmla="*/ 539414 h 601986"/>
                  <a:gd name="connsiteX1751" fmla="*/ 374217 w 636190"/>
                  <a:gd name="connsiteY1751" fmla="*/ 539517 h 601986"/>
                  <a:gd name="connsiteX1752" fmla="*/ 370687 w 636190"/>
                  <a:gd name="connsiteY1752" fmla="*/ 540119 h 601986"/>
                  <a:gd name="connsiteX1753" fmla="*/ 369798 w 636190"/>
                  <a:gd name="connsiteY1753" fmla="*/ 540269 h 601986"/>
                  <a:gd name="connsiteX1754" fmla="*/ 363477 w 636190"/>
                  <a:gd name="connsiteY1754" fmla="*/ 541952 h 601986"/>
                  <a:gd name="connsiteX1755" fmla="*/ 357731 w 636190"/>
                  <a:gd name="connsiteY1755" fmla="*/ 543273 h 601986"/>
                  <a:gd name="connsiteX1756" fmla="*/ 355973 w 636190"/>
                  <a:gd name="connsiteY1756" fmla="*/ 543669 h 601986"/>
                  <a:gd name="connsiteX1757" fmla="*/ 351697 w 636190"/>
                  <a:gd name="connsiteY1757" fmla="*/ 544593 h 601986"/>
                  <a:gd name="connsiteX1758" fmla="*/ 346416 w 636190"/>
                  <a:gd name="connsiteY1758" fmla="*/ 545728 h 601986"/>
                  <a:gd name="connsiteX1759" fmla="*/ 340218 w 636190"/>
                  <a:gd name="connsiteY1759" fmla="*/ 547144 h 601986"/>
                  <a:gd name="connsiteX1760" fmla="*/ 339356 w 636190"/>
                  <a:gd name="connsiteY1760" fmla="*/ 547336 h 601986"/>
                  <a:gd name="connsiteX1761" fmla="*/ 338070 w 636190"/>
                  <a:gd name="connsiteY1761" fmla="*/ 547637 h 601986"/>
                  <a:gd name="connsiteX1762" fmla="*/ 336305 w 636190"/>
                  <a:gd name="connsiteY1762" fmla="*/ 547904 h 601986"/>
                  <a:gd name="connsiteX1763" fmla="*/ 333727 w 636190"/>
                  <a:gd name="connsiteY1763" fmla="*/ 548219 h 601986"/>
                  <a:gd name="connsiteX1764" fmla="*/ 330443 w 636190"/>
                  <a:gd name="connsiteY1764" fmla="*/ 548513 h 601986"/>
                  <a:gd name="connsiteX1765" fmla="*/ 327392 w 636190"/>
                  <a:gd name="connsiteY1765" fmla="*/ 548745 h 601986"/>
                  <a:gd name="connsiteX1766" fmla="*/ 325579 w 636190"/>
                  <a:gd name="connsiteY1766" fmla="*/ 548930 h 601986"/>
                  <a:gd name="connsiteX1767" fmla="*/ 322426 w 636190"/>
                  <a:gd name="connsiteY1767" fmla="*/ 549245 h 601986"/>
                  <a:gd name="connsiteX1768" fmla="*/ 320134 w 636190"/>
                  <a:gd name="connsiteY1768" fmla="*/ 549429 h 601986"/>
                  <a:gd name="connsiteX1769" fmla="*/ 319573 w 636190"/>
                  <a:gd name="connsiteY1769" fmla="*/ 549409 h 601986"/>
                  <a:gd name="connsiteX1770" fmla="*/ 318998 w 636190"/>
                  <a:gd name="connsiteY1770" fmla="*/ 549313 h 601986"/>
                  <a:gd name="connsiteX1771" fmla="*/ 317863 w 636190"/>
                  <a:gd name="connsiteY1771" fmla="*/ 549094 h 601986"/>
                  <a:gd name="connsiteX1772" fmla="*/ 318266 w 636190"/>
                  <a:gd name="connsiteY1772" fmla="*/ 551865 h 601986"/>
                  <a:gd name="connsiteX1773" fmla="*/ 315892 w 636190"/>
                  <a:gd name="connsiteY1773" fmla="*/ 553452 h 601986"/>
                  <a:gd name="connsiteX1774" fmla="*/ 314757 w 636190"/>
                  <a:gd name="connsiteY1774" fmla="*/ 554204 h 601986"/>
                  <a:gd name="connsiteX1775" fmla="*/ 313361 w 636190"/>
                  <a:gd name="connsiteY1775" fmla="*/ 555141 h 601986"/>
                  <a:gd name="connsiteX1776" fmla="*/ 310823 w 636190"/>
                  <a:gd name="connsiteY1776" fmla="*/ 556824 h 601986"/>
                  <a:gd name="connsiteX1777" fmla="*/ 310707 w 636190"/>
                  <a:gd name="connsiteY1777" fmla="*/ 556509 h 601986"/>
                  <a:gd name="connsiteX1778" fmla="*/ 309763 w 636190"/>
                  <a:gd name="connsiteY1778" fmla="*/ 554033 h 601986"/>
                  <a:gd name="connsiteX1779" fmla="*/ 309667 w 636190"/>
                  <a:gd name="connsiteY1779" fmla="*/ 553739 h 601986"/>
                  <a:gd name="connsiteX1780" fmla="*/ 308888 w 636190"/>
                  <a:gd name="connsiteY1780" fmla="*/ 551187 h 601986"/>
                  <a:gd name="connsiteX1781" fmla="*/ 308840 w 636190"/>
                  <a:gd name="connsiteY1781" fmla="*/ 551037 h 601986"/>
                  <a:gd name="connsiteX1782" fmla="*/ 308115 w 636190"/>
                  <a:gd name="connsiteY1782" fmla="*/ 548321 h 601986"/>
                  <a:gd name="connsiteX1783" fmla="*/ 307444 w 636190"/>
                  <a:gd name="connsiteY1783" fmla="*/ 545407 h 601986"/>
                  <a:gd name="connsiteX1784" fmla="*/ 304509 w 636190"/>
                  <a:gd name="connsiteY1784" fmla="*/ 545496 h 601986"/>
                  <a:gd name="connsiteX1785" fmla="*/ 303976 w 636190"/>
                  <a:gd name="connsiteY1785" fmla="*/ 543026 h 601986"/>
                  <a:gd name="connsiteX1786" fmla="*/ 301130 w 636190"/>
                  <a:gd name="connsiteY1786" fmla="*/ 543341 h 601986"/>
                  <a:gd name="connsiteX1787" fmla="*/ 298298 w 636190"/>
                  <a:gd name="connsiteY1787" fmla="*/ 543738 h 601986"/>
                  <a:gd name="connsiteX1788" fmla="*/ 298127 w 636190"/>
                  <a:gd name="connsiteY1788" fmla="*/ 542999 h 601986"/>
                  <a:gd name="connsiteX1789" fmla="*/ 295569 w 636190"/>
                  <a:gd name="connsiteY1789" fmla="*/ 543574 h 601986"/>
                  <a:gd name="connsiteX1790" fmla="*/ 292955 w 636190"/>
                  <a:gd name="connsiteY1790" fmla="*/ 544148 h 601986"/>
                  <a:gd name="connsiteX1791" fmla="*/ 293482 w 636190"/>
                  <a:gd name="connsiteY1791" fmla="*/ 546057 h 601986"/>
                  <a:gd name="connsiteX1792" fmla="*/ 289556 w 636190"/>
                  <a:gd name="connsiteY1792" fmla="*/ 547363 h 601986"/>
                  <a:gd name="connsiteX1793" fmla="*/ 285212 w 636190"/>
                  <a:gd name="connsiteY1793" fmla="*/ 548561 h 601986"/>
                  <a:gd name="connsiteX1794" fmla="*/ 282968 w 636190"/>
                  <a:gd name="connsiteY1794" fmla="*/ 549812 h 601986"/>
                  <a:gd name="connsiteX1795" fmla="*/ 280827 w 636190"/>
                  <a:gd name="connsiteY1795" fmla="*/ 551030 h 601986"/>
                  <a:gd name="connsiteX1796" fmla="*/ 280793 w 636190"/>
                  <a:gd name="connsiteY1796" fmla="*/ 551051 h 601986"/>
                  <a:gd name="connsiteX1797" fmla="*/ 279554 w 636190"/>
                  <a:gd name="connsiteY1797" fmla="*/ 552166 h 601986"/>
                  <a:gd name="connsiteX1798" fmla="*/ 277755 w 636190"/>
                  <a:gd name="connsiteY1798" fmla="*/ 552371 h 601986"/>
                  <a:gd name="connsiteX1799" fmla="*/ 275984 w 636190"/>
                  <a:gd name="connsiteY1799" fmla="*/ 552562 h 601986"/>
                  <a:gd name="connsiteX1800" fmla="*/ 273316 w 636190"/>
                  <a:gd name="connsiteY1800" fmla="*/ 552371 h 601986"/>
                  <a:gd name="connsiteX1801" fmla="*/ 271633 w 636190"/>
                  <a:gd name="connsiteY1801" fmla="*/ 552261 h 601986"/>
                  <a:gd name="connsiteX1802" fmla="*/ 271886 w 636190"/>
                  <a:gd name="connsiteY1802" fmla="*/ 553233 h 601986"/>
                  <a:gd name="connsiteX1803" fmla="*/ 269724 w 636190"/>
                  <a:gd name="connsiteY1803" fmla="*/ 553725 h 601986"/>
                  <a:gd name="connsiteX1804" fmla="*/ 267734 w 636190"/>
                  <a:gd name="connsiteY1804" fmla="*/ 554197 h 601986"/>
                  <a:gd name="connsiteX1805" fmla="*/ 265647 w 636190"/>
                  <a:gd name="connsiteY1805" fmla="*/ 554690 h 601986"/>
                  <a:gd name="connsiteX1806" fmla="*/ 260729 w 636190"/>
                  <a:gd name="connsiteY1806" fmla="*/ 555990 h 601986"/>
                  <a:gd name="connsiteX1807" fmla="*/ 260605 w 636190"/>
                  <a:gd name="connsiteY1807" fmla="*/ 556024 h 601986"/>
                  <a:gd name="connsiteX1808" fmla="*/ 260605 w 636190"/>
                  <a:gd name="connsiteY1808" fmla="*/ 556249 h 601986"/>
                  <a:gd name="connsiteX1809" fmla="*/ 260660 w 636190"/>
                  <a:gd name="connsiteY1809" fmla="*/ 558931 h 601986"/>
                  <a:gd name="connsiteX1810" fmla="*/ 260790 w 636190"/>
                  <a:gd name="connsiteY1810" fmla="*/ 560552 h 601986"/>
                  <a:gd name="connsiteX1811" fmla="*/ 260982 w 636190"/>
                  <a:gd name="connsiteY1811" fmla="*/ 562119 h 601986"/>
                  <a:gd name="connsiteX1812" fmla="*/ 261427 w 636190"/>
                  <a:gd name="connsiteY1812" fmla="*/ 564718 h 601986"/>
                  <a:gd name="connsiteX1813" fmla="*/ 261214 w 636190"/>
                  <a:gd name="connsiteY1813" fmla="*/ 564773 h 601986"/>
                  <a:gd name="connsiteX1814" fmla="*/ 259196 w 636190"/>
                  <a:gd name="connsiteY1814" fmla="*/ 565443 h 601986"/>
                  <a:gd name="connsiteX1815" fmla="*/ 259463 w 636190"/>
                  <a:gd name="connsiteY1815" fmla="*/ 566025 h 601986"/>
                  <a:gd name="connsiteX1816" fmla="*/ 258109 w 636190"/>
                  <a:gd name="connsiteY1816" fmla="*/ 566463 h 601986"/>
                  <a:gd name="connsiteX1817" fmla="*/ 258854 w 636190"/>
                  <a:gd name="connsiteY1817" fmla="*/ 568241 h 601986"/>
                  <a:gd name="connsiteX1818" fmla="*/ 258239 w 636190"/>
                  <a:gd name="connsiteY1818" fmla="*/ 568467 h 601986"/>
                  <a:gd name="connsiteX1819" fmla="*/ 259655 w 636190"/>
                  <a:gd name="connsiteY1819" fmla="*/ 571539 h 601986"/>
                  <a:gd name="connsiteX1820" fmla="*/ 255714 w 636190"/>
                  <a:gd name="connsiteY1820" fmla="*/ 572989 h 601986"/>
                  <a:gd name="connsiteX1821" fmla="*/ 256597 w 636190"/>
                  <a:gd name="connsiteY1821" fmla="*/ 574774 h 601986"/>
                  <a:gd name="connsiteX1822" fmla="*/ 250235 w 636190"/>
                  <a:gd name="connsiteY1822" fmla="*/ 577476 h 601986"/>
                  <a:gd name="connsiteX1823" fmla="*/ 247998 w 636190"/>
                  <a:gd name="connsiteY1823" fmla="*/ 578427 h 601986"/>
                  <a:gd name="connsiteX1824" fmla="*/ 245364 w 636190"/>
                  <a:gd name="connsiteY1824" fmla="*/ 579570 h 601986"/>
                  <a:gd name="connsiteX1825" fmla="*/ 246055 w 636190"/>
                  <a:gd name="connsiteY1825" fmla="*/ 580151 h 601986"/>
                  <a:gd name="connsiteX1826" fmla="*/ 244215 w 636190"/>
                  <a:gd name="connsiteY1826" fmla="*/ 582080 h 601986"/>
                  <a:gd name="connsiteX1827" fmla="*/ 242156 w 636190"/>
                  <a:gd name="connsiteY1827" fmla="*/ 584215 h 601986"/>
                  <a:gd name="connsiteX1828" fmla="*/ 243517 w 636190"/>
                  <a:gd name="connsiteY1828" fmla="*/ 585624 h 601986"/>
                  <a:gd name="connsiteX1829" fmla="*/ 244749 w 636190"/>
                  <a:gd name="connsiteY1829" fmla="*/ 587272 h 601986"/>
                  <a:gd name="connsiteX1830" fmla="*/ 245809 w 636190"/>
                  <a:gd name="connsiteY1830" fmla="*/ 588586 h 601986"/>
                  <a:gd name="connsiteX1831" fmla="*/ 245693 w 636190"/>
                  <a:gd name="connsiteY1831" fmla="*/ 588750 h 601986"/>
                  <a:gd name="connsiteX1832" fmla="*/ 248299 w 636190"/>
                  <a:gd name="connsiteY1832" fmla="*/ 591185 h 601986"/>
                  <a:gd name="connsiteX1833" fmla="*/ 248778 w 636190"/>
                  <a:gd name="connsiteY1833" fmla="*/ 592198 h 601986"/>
                  <a:gd name="connsiteX1834" fmla="*/ 249455 w 636190"/>
                  <a:gd name="connsiteY1834" fmla="*/ 593634 h 601986"/>
                  <a:gd name="connsiteX1835" fmla="*/ 250495 w 636190"/>
                  <a:gd name="connsiteY1835" fmla="*/ 594879 h 601986"/>
                  <a:gd name="connsiteX1836" fmla="*/ 251637 w 636190"/>
                  <a:gd name="connsiteY1836" fmla="*/ 595563 h 601986"/>
                  <a:gd name="connsiteX1837" fmla="*/ 251542 w 636190"/>
                  <a:gd name="connsiteY1837" fmla="*/ 595885 h 601986"/>
                  <a:gd name="connsiteX1838" fmla="*/ 251863 w 636190"/>
                  <a:gd name="connsiteY1838" fmla="*/ 596938 h 601986"/>
                  <a:gd name="connsiteX1839" fmla="*/ 251282 w 636190"/>
                  <a:gd name="connsiteY1839" fmla="*/ 597075 h 601986"/>
                  <a:gd name="connsiteX1840" fmla="*/ 251302 w 636190"/>
                  <a:gd name="connsiteY1840" fmla="*/ 597951 h 601986"/>
                  <a:gd name="connsiteX1841" fmla="*/ 248880 w 636190"/>
                  <a:gd name="connsiteY1841" fmla="*/ 597185 h 601986"/>
                  <a:gd name="connsiteX1842" fmla="*/ 247752 w 636190"/>
                  <a:gd name="connsiteY1842" fmla="*/ 596808 h 601986"/>
                  <a:gd name="connsiteX1843" fmla="*/ 246090 w 636190"/>
                  <a:gd name="connsiteY1843" fmla="*/ 596316 h 601986"/>
                  <a:gd name="connsiteX1844" fmla="*/ 243811 w 636190"/>
                  <a:gd name="connsiteY1844" fmla="*/ 595604 h 601986"/>
                  <a:gd name="connsiteX1845" fmla="*/ 239919 w 636190"/>
                  <a:gd name="connsiteY1845" fmla="*/ 594366 h 601986"/>
                  <a:gd name="connsiteX1846" fmla="*/ 239775 w 636190"/>
                  <a:gd name="connsiteY1846" fmla="*/ 594325 h 601986"/>
                  <a:gd name="connsiteX1847" fmla="*/ 239714 w 636190"/>
                  <a:gd name="connsiteY1847" fmla="*/ 594318 h 601986"/>
                  <a:gd name="connsiteX1848" fmla="*/ 239269 w 636190"/>
                  <a:gd name="connsiteY1848" fmla="*/ 592013 h 601986"/>
                  <a:gd name="connsiteX1849" fmla="*/ 237750 w 636190"/>
                  <a:gd name="connsiteY1849" fmla="*/ 592991 h 601986"/>
                  <a:gd name="connsiteX1850" fmla="*/ 231416 w 636190"/>
                  <a:gd name="connsiteY1850" fmla="*/ 593060 h 601986"/>
                  <a:gd name="connsiteX1851" fmla="*/ 228714 w 636190"/>
                  <a:gd name="connsiteY1851" fmla="*/ 593087 h 601986"/>
                  <a:gd name="connsiteX1852" fmla="*/ 229104 w 636190"/>
                  <a:gd name="connsiteY1852" fmla="*/ 598744 h 601986"/>
                  <a:gd name="connsiteX1853" fmla="*/ 225684 w 636190"/>
                  <a:gd name="connsiteY1853" fmla="*/ 598861 h 601986"/>
                  <a:gd name="connsiteX1854" fmla="*/ 225670 w 636190"/>
                  <a:gd name="connsiteY1854" fmla="*/ 598669 h 601986"/>
                  <a:gd name="connsiteX1855" fmla="*/ 225259 w 636190"/>
                  <a:gd name="connsiteY1855" fmla="*/ 598669 h 601986"/>
                  <a:gd name="connsiteX1856" fmla="*/ 225300 w 636190"/>
                  <a:gd name="connsiteY1856" fmla="*/ 597821 h 601986"/>
                  <a:gd name="connsiteX1857" fmla="*/ 224746 w 636190"/>
                  <a:gd name="connsiteY1857" fmla="*/ 597875 h 601986"/>
                  <a:gd name="connsiteX1858" fmla="*/ 223754 w 636190"/>
                  <a:gd name="connsiteY1858" fmla="*/ 587553 h 601986"/>
                  <a:gd name="connsiteX1859" fmla="*/ 223720 w 636190"/>
                  <a:gd name="connsiteY1859" fmla="*/ 587443 h 601986"/>
                  <a:gd name="connsiteX1860" fmla="*/ 222297 w 636190"/>
                  <a:gd name="connsiteY1860" fmla="*/ 587703 h 601986"/>
                  <a:gd name="connsiteX1861" fmla="*/ 221442 w 636190"/>
                  <a:gd name="connsiteY1861" fmla="*/ 587991 h 601986"/>
                  <a:gd name="connsiteX1862" fmla="*/ 220669 w 636190"/>
                  <a:gd name="connsiteY1862" fmla="*/ 588264 h 601986"/>
                  <a:gd name="connsiteX1863" fmla="*/ 218159 w 636190"/>
                  <a:gd name="connsiteY1863" fmla="*/ 589113 h 601986"/>
                  <a:gd name="connsiteX1864" fmla="*/ 216161 w 636190"/>
                  <a:gd name="connsiteY1864" fmla="*/ 589694 h 601986"/>
                  <a:gd name="connsiteX1865" fmla="*/ 215710 w 636190"/>
                  <a:gd name="connsiteY1865" fmla="*/ 589831 h 601986"/>
                  <a:gd name="connsiteX1866" fmla="*/ 214273 w 636190"/>
                  <a:gd name="connsiteY1866" fmla="*/ 590357 h 601986"/>
                  <a:gd name="connsiteX1867" fmla="*/ 212857 w 636190"/>
                  <a:gd name="connsiteY1867" fmla="*/ 590980 h 601986"/>
                  <a:gd name="connsiteX1868" fmla="*/ 210470 w 636190"/>
                  <a:gd name="connsiteY1868" fmla="*/ 592013 h 601986"/>
                  <a:gd name="connsiteX1869" fmla="*/ 205093 w 636190"/>
                  <a:gd name="connsiteY1869" fmla="*/ 594414 h 601986"/>
                  <a:gd name="connsiteX1870" fmla="*/ 203068 w 636190"/>
                  <a:gd name="connsiteY1870" fmla="*/ 595351 h 601986"/>
                  <a:gd name="connsiteX1871" fmla="*/ 200557 w 636190"/>
                  <a:gd name="connsiteY1871" fmla="*/ 596350 h 601986"/>
                  <a:gd name="connsiteX1872" fmla="*/ 198307 w 636190"/>
                  <a:gd name="connsiteY1872" fmla="*/ 596856 h 601986"/>
                  <a:gd name="connsiteX1873" fmla="*/ 197294 w 636190"/>
                  <a:gd name="connsiteY1873" fmla="*/ 597055 h 601986"/>
                  <a:gd name="connsiteX1874" fmla="*/ 197103 w 636190"/>
                  <a:gd name="connsiteY1874" fmla="*/ 596213 h 601986"/>
                  <a:gd name="connsiteX1875" fmla="*/ 196624 w 636190"/>
                  <a:gd name="connsiteY1875" fmla="*/ 594175 h 601986"/>
                  <a:gd name="connsiteX1876" fmla="*/ 196419 w 636190"/>
                  <a:gd name="connsiteY1876" fmla="*/ 593238 h 601986"/>
                  <a:gd name="connsiteX1877" fmla="*/ 196398 w 636190"/>
                  <a:gd name="connsiteY1877" fmla="*/ 593128 h 601986"/>
                  <a:gd name="connsiteX1878" fmla="*/ 196186 w 636190"/>
                  <a:gd name="connsiteY1878" fmla="*/ 592334 h 601986"/>
                  <a:gd name="connsiteX1879" fmla="*/ 196186 w 636190"/>
                  <a:gd name="connsiteY1879" fmla="*/ 592252 h 601986"/>
                  <a:gd name="connsiteX1880" fmla="*/ 188825 w 636190"/>
                  <a:gd name="connsiteY1880" fmla="*/ 592341 h 601986"/>
                  <a:gd name="connsiteX1881" fmla="*/ 182149 w 636190"/>
                  <a:gd name="connsiteY1881" fmla="*/ 590795 h 601986"/>
                  <a:gd name="connsiteX1882" fmla="*/ 181663 w 636190"/>
                  <a:gd name="connsiteY1882" fmla="*/ 590618 h 601986"/>
                  <a:gd name="connsiteX1883" fmla="*/ 174651 w 636190"/>
                  <a:gd name="connsiteY1883" fmla="*/ 588004 h 601986"/>
                  <a:gd name="connsiteX1884" fmla="*/ 174597 w 636190"/>
                  <a:gd name="connsiteY1884" fmla="*/ 588011 h 601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</a:cxnLst>
                <a:rect l="l" t="t" r="r" b="b"/>
                <a:pathLst>
                  <a:path w="636190" h="601986">
                    <a:moveTo>
                      <a:pt x="174597" y="588011"/>
                    </a:moveTo>
                    <a:lnTo>
                      <a:pt x="174384" y="587006"/>
                    </a:lnTo>
                    <a:lnTo>
                      <a:pt x="173865" y="584734"/>
                    </a:lnTo>
                    <a:lnTo>
                      <a:pt x="173386" y="582634"/>
                    </a:lnTo>
                    <a:lnTo>
                      <a:pt x="172729" y="579747"/>
                    </a:lnTo>
                    <a:lnTo>
                      <a:pt x="172845" y="579707"/>
                    </a:lnTo>
                    <a:lnTo>
                      <a:pt x="173427" y="579173"/>
                    </a:lnTo>
                    <a:lnTo>
                      <a:pt x="172189" y="570369"/>
                    </a:lnTo>
                    <a:lnTo>
                      <a:pt x="172154" y="570143"/>
                    </a:lnTo>
                    <a:lnTo>
                      <a:pt x="171464" y="565573"/>
                    </a:lnTo>
                    <a:lnTo>
                      <a:pt x="171135" y="565553"/>
                    </a:lnTo>
                    <a:lnTo>
                      <a:pt x="169049" y="565389"/>
                    </a:lnTo>
                    <a:lnTo>
                      <a:pt x="169021" y="565149"/>
                    </a:lnTo>
                    <a:lnTo>
                      <a:pt x="168317" y="559136"/>
                    </a:lnTo>
                    <a:lnTo>
                      <a:pt x="166826" y="559533"/>
                    </a:lnTo>
                    <a:lnTo>
                      <a:pt x="166237" y="554717"/>
                    </a:lnTo>
                    <a:lnTo>
                      <a:pt x="166217" y="554204"/>
                    </a:lnTo>
                    <a:lnTo>
                      <a:pt x="165594" y="549265"/>
                    </a:lnTo>
                    <a:lnTo>
                      <a:pt x="165485" y="546796"/>
                    </a:lnTo>
                    <a:lnTo>
                      <a:pt x="165382" y="545715"/>
                    </a:lnTo>
                    <a:lnTo>
                      <a:pt x="165204" y="544141"/>
                    </a:lnTo>
                    <a:lnTo>
                      <a:pt x="164985" y="542506"/>
                    </a:lnTo>
                    <a:lnTo>
                      <a:pt x="164855" y="542069"/>
                    </a:lnTo>
                    <a:lnTo>
                      <a:pt x="164938" y="542048"/>
                    </a:lnTo>
                    <a:lnTo>
                      <a:pt x="170410" y="539743"/>
                    </a:lnTo>
                    <a:lnTo>
                      <a:pt x="170807" y="539538"/>
                    </a:lnTo>
                    <a:lnTo>
                      <a:pt x="173146" y="538313"/>
                    </a:lnTo>
                    <a:lnTo>
                      <a:pt x="173427" y="538176"/>
                    </a:lnTo>
                    <a:lnTo>
                      <a:pt x="175417" y="537280"/>
                    </a:lnTo>
                    <a:lnTo>
                      <a:pt x="177230" y="536623"/>
                    </a:lnTo>
                    <a:lnTo>
                      <a:pt x="177470" y="537000"/>
                    </a:lnTo>
                    <a:lnTo>
                      <a:pt x="184263" y="535180"/>
                    </a:lnTo>
                    <a:lnTo>
                      <a:pt x="183777" y="533374"/>
                    </a:lnTo>
                    <a:lnTo>
                      <a:pt x="183955" y="533333"/>
                    </a:lnTo>
                    <a:lnTo>
                      <a:pt x="183791" y="532895"/>
                    </a:lnTo>
                    <a:lnTo>
                      <a:pt x="186568" y="532054"/>
                    </a:lnTo>
                    <a:lnTo>
                      <a:pt x="186390" y="531301"/>
                    </a:lnTo>
                    <a:lnTo>
                      <a:pt x="195174" y="528654"/>
                    </a:lnTo>
                    <a:lnTo>
                      <a:pt x="194941" y="528066"/>
                    </a:lnTo>
                    <a:lnTo>
                      <a:pt x="195126" y="527970"/>
                    </a:lnTo>
                    <a:lnTo>
                      <a:pt x="197650" y="526670"/>
                    </a:lnTo>
                    <a:lnTo>
                      <a:pt x="199066" y="525781"/>
                    </a:lnTo>
                    <a:lnTo>
                      <a:pt x="200174" y="524666"/>
                    </a:lnTo>
                    <a:lnTo>
                      <a:pt x="201631" y="523373"/>
                    </a:lnTo>
                    <a:lnTo>
                      <a:pt x="203164" y="522230"/>
                    </a:lnTo>
                    <a:lnTo>
                      <a:pt x="204600" y="521026"/>
                    </a:lnTo>
                    <a:lnTo>
                      <a:pt x="206037" y="519836"/>
                    </a:lnTo>
                    <a:lnTo>
                      <a:pt x="208520" y="518393"/>
                    </a:lnTo>
                    <a:lnTo>
                      <a:pt x="210456" y="517202"/>
                    </a:lnTo>
                    <a:lnTo>
                      <a:pt x="209697" y="515602"/>
                    </a:lnTo>
                    <a:lnTo>
                      <a:pt x="211393" y="514788"/>
                    </a:lnTo>
                    <a:lnTo>
                      <a:pt x="213219" y="514138"/>
                    </a:lnTo>
                    <a:lnTo>
                      <a:pt x="215730" y="513433"/>
                    </a:lnTo>
                    <a:lnTo>
                      <a:pt x="215675" y="512564"/>
                    </a:lnTo>
                    <a:lnTo>
                      <a:pt x="215586" y="511798"/>
                    </a:lnTo>
                    <a:lnTo>
                      <a:pt x="215573" y="511655"/>
                    </a:lnTo>
                    <a:lnTo>
                      <a:pt x="216743" y="511791"/>
                    </a:lnTo>
                    <a:lnTo>
                      <a:pt x="217304" y="511791"/>
                    </a:lnTo>
                    <a:lnTo>
                      <a:pt x="217960" y="511661"/>
                    </a:lnTo>
                    <a:lnTo>
                      <a:pt x="218514" y="511463"/>
                    </a:lnTo>
                    <a:lnTo>
                      <a:pt x="219055" y="511251"/>
                    </a:lnTo>
                    <a:lnTo>
                      <a:pt x="220026" y="510779"/>
                    </a:lnTo>
                    <a:lnTo>
                      <a:pt x="221962" y="509076"/>
                    </a:lnTo>
                    <a:lnTo>
                      <a:pt x="226409" y="504752"/>
                    </a:lnTo>
                    <a:lnTo>
                      <a:pt x="226511" y="504650"/>
                    </a:lnTo>
                    <a:lnTo>
                      <a:pt x="228119" y="503288"/>
                    </a:lnTo>
                    <a:lnTo>
                      <a:pt x="228009" y="502960"/>
                    </a:lnTo>
                    <a:lnTo>
                      <a:pt x="227695" y="501982"/>
                    </a:lnTo>
                    <a:lnTo>
                      <a:pt x="227599" y="501640"/>
                    </a:lnTo>
                    <a:lnTo>
                      <a:pt x="227394" y="500983"/>
                    </a:lnTo>
                    <a:lnTo>
                      <a:pt x="226826" y="498151"/>
                    </a:lnTo>
                    <a:lnTo>
                      <a:pt x="223795" y="498288"/>
                    </a:lnTo>
                    <a:lnTo>
                      <a:pt x="224192" y="497015"/>
                    </a:lnTo>
                    <a:lnTo>
                      <a:pt x="224500" y="495989"/>
                    </a:lnTo>
                    <a:lnTo>
                      <a:pt x="224541" y="494252"/>
                    </a:lnTo>
                    <a:lnTo>
                      <a:pt x="224664" y="491981"/>
                    </a:lnTo>
                    <a:lnTo>
                      <a:pt x="224480" y="490113"/>
                    </a:lnTo>
                    <a:lnTo>
                      <a:pt x="224124" y="486788"/>
                    </a:lnTo>
                    <a:lnTo>
                      <a:pt x="222975" y="482677"/>
                    </a:lnTo>
                    <a:lnTo>
                      <a:pt x="222845" y="482226"/>
                    </a:lnTo>
                    <a:lnTo>
                      <a:pt x="222270" y="480146"/>
                    </a:lnTo>
                    <a:lnTo>
                      <a:pt x="222092" y="479537"/>
                    </a:lnTo>
                    <a:lnTo>
                      <a:pt x="220088" y="479913"/>
                    </a:lnTo>
                    <a:lnTo>
                      <a:pt x="219616" y="478203"/>
                    </a:lnTo>
                    <a:lnTo>
                      <a:pt x="219041" y="476151"/>
                    </a:lnTo>
                    <a:lnTo>
                      <a:pt x="218528" y="473982"/>
                    </a:lnTo>
                    <a:lnTo>
                      <a:pt x="215908" y="463708"/>
                    </a:lnTo>
                    <a:lnTo>
                      <a:pt x="210586" y="465486"/>
                    </a:lnTo>
                    <a:lnTo>
                      <a:pt x="210278" y="464563"/>
                    </a:lnTo>
                    <a:lnTo>
                      <a:pt x="209909" y="463516"/>
                    </a:lnTo>
                    <a:lnTo>
                      <a:pt x="211988" y="461615"/>
                    </a:lnTo>
                    <a:lnTo>
                      <a:pt x="212994" y="460739"/>
                    </a:lnTo>
                    <a:lnTo>
                      <a:pt x="211318" y="456340"/>
                    </a:lnTo>
                    <a:lnTo>
                      <a:pt x="209833" y="456710"/>
                    </a:lnTo>
                    <a:lnTo>
                      <a:pt x="208595" y="456997"/>
                    </a:lnTo>
                    <a:lnTo>
                      <a:pt x="208219" y="455629"/>
                    </a:lnTo>
                    <a:lnTo>
                      <a:pt x="207740" y="454069"/>
                    </a:lnTo>
                    <a:lnTo>
                      <a:pt x="207337" y="452721"/>
                    </a:lnTo>
                    <a:lnTo>
                      <a:pt x="203471" y="453891"/>
                    </a:lnTo>
                    <a:lnTo>
                      <a:pt x="202616" y="451237"/>
                    </a:lnTo>
                    <a:lnTo>
                      <a:pt x="201686" y="448405"/>
                    </a:lnTo>
                    <a:lnTo>
                      <a:pt x="200749" y="445546"/>
                    </a:lnTo>
                    <a:lnTo>
                      <a:pt x="199866" y="442960"/>
                    </a:lnTo>
                    <a:lnTo>
                      <a:pt x="199025" y="440367"/>
                    </a:lnTo>
                    <a:lnTo>
                      <a:pt x="198868" y="440388"/>
                    </a:lnTo>
                    <a:lnTo>
                      <a:pt x="195536" y="440750"/>
                    </a:lnTo>
                    <a:lnTo>
                      <a:pt x="192622" y="440914"/>
                    </a:lnTo>
                    <a:lnTo>
                      <a:pt x="192649" y="439505"/>
                    </a:lnTo>
                    <a:lnTo>
                      <a:pt x="190146" y="439437"/>
                    </a:lnTo>
                    <a:lnTo>
                      <a:pt x="190016" y="437685"/>
                    </a:lnTo>
                    <a:lnTo>
                      <a:pt x="189927" y="436591"/>
                    </a:lnTo>
                    <a:lnTo>
                      <a:pt x="185836" y="437084"/>
                    </a:lnTo>
                    <a:lnTo>
                      <a:pt x="185597" y="435490"/>
                    </a:lnTo>
                    <a:lnTo>
                      <a:pt x="181855" y="436003"/>
                    </a:lnTo>
                    <a:lnTo>
                      <a:pt x="181335" y="433396"/>
                    </a:lnTo>
                    <a:lnTo>
                      <a:pt x="181164" y="432274"/>
                    </a:lnTo>
                    <a:lnTo>
                      <a:pt x="181123" y="432042"/>
                    </a:lnTo>
                    <a:lnTo>
                      <a:pt x="181054" y="431549"/>
                    </a:lnTo>
                    <a:lnTo>
                      <a:pt x="178599" y="430660"/>
                    </a:lnTo>
                    <a:lnTo>
                      <a:pt x="177394" y="428868"/>
                    </a:lnTo>
                    <a:lnTo>
                      <a:pt x="177285" y="428717"/>
                    </a:lnTo>
                    <a:lnTo>
                      <a:pt x="176088" y="426932"/>
                    </a:lnTo>
                    <a:lnTo>
                      <a:pt x="175397" y="426166"/>
                    </a:lnTo>
                    <a:lnTo>
                      <a:pt x="174658" y="425331"/>
                    </a:lnTo>
                    <a:lnTo>
                      <a:pt x="173577" y="425659"/>
                    </a:lnTo>
                    <a:lnTo>
                      <a:pt x="172141" y="426056"/>
                    </a:lnTo>
                    <a:lnTo>
                      <a:pt x="170957" y="426323"/>
                    </a:lnTo>
                    <a:lnTo>
                      <a:pt x="168228" y="427021"/>
                    </a:lnTo>
                    <a:lnTo>
                      <a:pt x="166018" y="427465"/>
                    </a:lnTo>
                    <a:lnTo>
                      <a:pt x="163200" y="427972"/>
                    </a:lnTo>
                    <a:lnTo>
                      <a:pt x="156195" y="429073"/>
                    </a:lnTo>
                    <a:lnTo>
                      <a:pt x="156667" y="431467"/>
                    </a:lnTo>
                    <a:lnTo>
                      <a:pt x="155251" y="431857"/>
                    </a:lnTo>
                    <a:lnTo>
                      <a:pt x="153951" y="432226"/>
                    </a:lnTo>
                    <a:lnTo>
                      <a:pt x="155367" y="438246"/>
                    </a:lnTo>
                    <a:lnTo>
                      <a:pt x="151085" y="439744"/>
                    </a:lnTo>
                    <a:lnTo>
                      <a:pt x="151181" y="440039"/>
                    </a:lnTo>
                    <a:lnTo>
                      <a:pt x="144702" y="442139"/>
                    </a:lnTo>
                    <a:lnTo>
                      <a:pt x="144826" y="442754"/>
                    </a:lnTo>
                    <a:lnTo>
                      <a:pt x="142055" y="443658"/>
                    </a:lnTo>
                    <a:lnTo>
                      <a:pt x="138724" y="444670"/>
                    </a:lnTo>
                    <a:lnTo>
                      <a:pt x="134277" y="445915"/>
                    </a:lnTo>
                    <a:lnTo>
                      <a:pt x="133217" y="441003"/>
                    </a:lnTo>
                    <a:lnTo>
                      <a:pt x="126540" y="443883"/>
                    </a:lnTo>
                    <a:lnTo>
                      <a:pt x="123469" y="444485"/>
                    </a:lnTo>
                    <a:lnTo>
                      <a:pt x="122723" y="444335"/>
                    </a:lnTo>
                    <a:lnTo>
                      <a:pt x="118454" y="444492"/>
                    </a:lnTo>
                    <a:lnTo>
                      <a:pt x="116587" y="444725"/>
                    </a:lnTo>
                    <a:lnTo>
                      <a:pt x="116272" y="444697"/>
                    </a:lnTo>
                    <a:lnTo>
                      <a:pt x="115834" y="444684"/>
                    </a:lnTo>
                    <a:lnTo>
                      <a:pt x="114418" y="444451"/>
                    </a:lnTo>
                    <a:lnTo>
                      <a:pt x="113837" y="444410"/>
                    </a:lnTo>
                    <a:lnTo>
                      <a:pt x="112216" y="444437"/>
                    </a:lnTo>
                    <a:lnTo>
                      <a:pt x="111244" y="444506"/>
                    </a:lnTo>
                    <a:lnTo>
                      <a:pt x="109473" y="444684"/>
                    </a:lnTo>
                    <a:lnTo>
                      <a:pt x="108556" y="444786"/>
                    </a:lnTo>
                    <a:lnTo>
                      <a:pt x="108057" y="444855"/>
                    </a:lnTo>
                    <a:lnTo>
                      <a:pt x="104958" y="445416"/>
                    </a:lnTo>
                    <a:lnTo>
                      <a:pt x="103788" y="444355"/>
                    </a:lnTo>
                    <a:lnTo>
                      <a:pt x="100491" y="445156"/>
                    </a:lnTo>
                    <a:lnTo>
                      <a:pt x="98562" y="437015"/>
                    </a:lnTo>
                    <a:lnTo>
                      <a:pt x="98309" y="435797"/>
                    </a:lnTo>
                    <a:lnTo>
                      <a:pt x="98021" y="434251"/>
                    </a:lnTo>
                    <a:lnTo>
                      <a:pt x="95230" y="434621"/>
                    </a:lnTo>
                    <a:lnTo>
                      <a:pt x="93547" y="434929"/>
                    </a:lnTo>
                    <a:lnTo>
                      <a:pt x="93431" y="434334"/>
                    </a:lnTo>
                    <a:lnTo>
                      <a:pt x="93349" y="433773"/>
                    </a:lnTo>
                    <a:lnTo>
                      <a:pt x="93130" y="432452"/>
                    </a:lnTo>
                    <a:lnTo>
                      <a:pt x="92699" y="428013"/>
                    </a:lnTo>
                    <a:lnTo>
                      <a:pt x="92425" y="424209"/>
                    </a:lnTo>
                    <a:lnTo>
                      <a:pt x="92542" y="423546"/>
                    </a:lnTo>
                    <a:lnTo>
                      <a:pt x="91974" y="417998"/>
                    </a:lnTo>
                    <a:lnTo>
                      <a:pt x="91454" y="413141"/>
                    </a:lnTo>
                    <a:lnTo>
                      <a:pt x="91454" y="412901"/>
                    </a:lnTo>
                    <a:lnTo>
                      <a:pt x="91290" y="411424"/>
                    </a:lnTo>
                    <a:lnTo>
                      <a:pt x="89190" y="398673"/>
                    </a:lnTo>
                    <a:lnTo>
                      <a:pt x="89169" y="398508"/>
                    </a:lnTo>
                    <a:lnTo>
                      <a:pt x="88903" y="396880"/>
                    </a:lnTo>
                    <a:lnTo>
                      <a:pt x="88882" y="396586"/>
                    </a:lnTo>
                    <a:lnTo>
                      <a:pt x="88731" y="395902"/>
                    </a:lnTo>
                    <a:lnTo>
                      <a:pt x="88704" y="395786"/>
                    </a:lnTo>
                    <a:lnTo>
                      <a:pt x="88184" y="393522"/>
                    </a:lnTo>
                    <a:lnTo>
                      <a:pt x="87288" y="389595"/>
                    </a:lnTo>
                    <a:lnTo>
                      <a:pt x="86611" y="386462"/>
                    </a:lnTo>
                    <a:lnTo>
                      <a:pt x="85968" y="385463"/>
                    </a:lnTo>
                    <a:lnTo>
                      <a:pt x="85872" y="385333"/>
                    </a:lnTo>
                    <a:lnTo>
                      <a:pt x="85482" y="385313"/>
                    </a:lnTo>
                    <a:lnTo>
                      <a:pt x="76001" y="384786"/>
                    </a:lnTo>
                    <a:lnTo>
                      <a:pt x="71397" y="384505"/>
                    </a:lnTo>
                    <a:lnTo>
                      <a:pt x="66027" y="384204"/>
                    </a:lnTo>
                    <a:lnTo>
                      <a:pt x="65425" y="384115"/>
                    </a:lnTo>
                    <a:lnTo>
                      <a:pt x="64912" y="383931"/>
                    </a:lnTo>
                    <a:lnTo>
                      <a:pt x="64255" y="383643"/>
                    </a:lnTo>
                    <a:lnTo>
                      <a:pt x="54247" y="378349"/>
                    </a:lnTo>
                    <a:lnTo>
                      <a:pt x="54179" y="378465"/>
                    </a:lnTo>
                    <a:lnTo>
                      <a:pt x="53707" y="379655"/>
                    </a:lnTo>
                    <a:lnTo>
                      <a:pt x="53378" y="381003"/>
                    </a:lnTo>
                    <a:lnTo>
                      <a:pt x="52742" y="383985"/>
                    </a:lnTo>
                    <a:lnTo>
                      <a:pt x="51805" y="390361"/>
                    </a:lnTo>
                    <a:lnTo>
                      <a:pt x="49992" y="389958"/>
                    </a:lnTo>
                    <a:lnTo>
                      <a:pt x="48022" y="389520"/>
                    </a:lnTo>
                    <a:lnTo>
                      <a:pt x="45170" y="388883"/>
                    </a:lnTo>
                    <a:lnTo>
                      <a:pt x="45566" y="386708"/>
                    </a:lnTo>
                    <a:lnTo>
                      <a:pt x="45272" y="386729"/>
                    </a:lnTo>
                    <a:lnTo>
                      <a:pt x="45375" y="383404"/>
                    </a:lnTo>
                    <a:lnTo>
                      <a:pt x="45395" y="382912"/>
                    </a:lnTo>
                    <a:lnTo>
                      <a:pt x="45409" y="382836"/>
                    </a:lnTo>
                    <a:lnTo>
                      <a:pt x="45443" y="381277"/>
                    </a:lnTo>
                    <a:lnTo>
                      <a:pt x="45491" y="380175"/>
                    </a:lnTo>
                    <a:lnTo>
                      <a:pt x="45491" y="379731"/>
                    </a:lnTo>
                    <a:lnTo>
                      <a:pt x="45368" y="379491"/>
                    </a:lnTo>
                    <a:lnTo>
                      <a:pt x="45320" y="378116"/>
                    </a:lnTo>
                    <a:lnTo>
                      <a:pt x="45217" y="376933"/>
                    </a:lnTo>
                    <a:lnTo>
                      <a:pt x="44834" y="373341"/>
                    </a:lnTo>
                    <a:lnTo>
                      <a:pt x="44294" y="372370"/>
                    </a:lnTo>
                    <a:lnTo>
                      <a:pt x="44212" y="372240"/>
                    </a:lnTo>
                    <a:lnTo>
                      <a:pt x="28977" y="373991"/>
                    </a:lnTo>
                    <a:lnTo>
                      <a:pt x="28977" y="373889"/>
                    </a:lnTo>
                    <a:lnTo>
                      <a:pt x="29073" y="373683"/>
                    </a:lnTo>
                    <a:lnTo>
                      <a:pt x="29921" y="373588"/>
                    </a:lnTo>
                    <a:lnTo>
                      <a:pt x="29867" y="371638"/>
                    </a:lnTo>
                    <a:lnTo>
                      <a:pt x="29812" y="369565"/>
                    </a:lnTo>
                    <a:lnTo>
                      <a:pt x="29730" y="367233"/>
                    </a:lnTo>
                    <a:lnTo>
                      <a:pt x="29655" y="365030"/>
                    </a:lnTo>
                    <a:lnTo>
                      <a:pt x="29573" y="362711"/>
                    </a:lnTo>
                    <a:lnTo>
                      <a:pt x="32500" y="362314"/>
                    </a:lnTo>
                    <a:lnTo>
                      <a:pt x="32076" y="360098"/>
                    </a:lnTo>
                    <a:lnTo>
                      <a:pt x="31139" y="355371"/>
                    </a:lnTo>
                    <a:lnTo>
                      <a:pt x="30633" y="352901"/>
                    </a:lnTo>
                    <a:lnTo>
                      <a:pt x="28882" y="352853"/>
                    </a:lnTo>
                    <a:lnTo>
                      <a:pt x="28587" y="351382"/>
                    </a:lnTo>
                    <a:lnTo>
                      <a:pt x="28410" y="350500"/>
                    </a:lnTo>
                    <a:lnTo>
                      <a:pt x="28245" y="349693"/>
                    </a:lnTo>
                    <a:lnTo>
                      <a:pt x="27917" y="348085"/>
                    </a:lnTo>
                    <a:lnTo>
                      <a:pt x="27370" y="345301"/>
                    </a:lnTo>
                    <a:lnTo>
                      <a:pt x="26823" y="342572"/>
                    </a:lnTo>
                    <a:lnTo>
                      <a:pt x="26433" y="340581"/>
                    </a:lnTo>
                    <a:lnTo>
                      <a:pt x="26050" y="338672"/>
                    </a:lnTo>
                    <a:lnTo>
                      <a:pt x="25236" y="334588"/>
                    </a:lnTo>
                    <a:lnTo>
                      <a:pt x="25208" y="334479"/>
                    </a:lnTo>
                    <a:lnTo>
                      <a:pt x="25188" y="334342"/>
                    </a:lnTo>
                    <a:lnTo>
                      <a:pt x="29969" y="332735"/>
                    </a:lnTo>
                    <a:lnTo>
                      <a:pt x="34293" y="330874"/>
                    </a:lnTo>
                    <a:lnTo>
                      <a:pt x="39697" y="328534"/>
                    </a:lnTo>
                    <a:lnTo>
                      <a:pt x="44232" y="326571"/>
                    </a:lnTo>
                    <a:lnTo>
                      <a:pt x="44663" y="326332"/>
                    </a:lnTo>
                    <a:lnTo>
                      <a:pt x="45012" y="326065"/>
                    </a:lnTo>
                    <a:lnTo>
                      <a:pt x="50143" y="321625"/>
                    </a:lnTo>
                    <a:lnTo>
                      <a:pt x="50533" y="321310"/>
                    </a:lnTo>
                    <a:lnTo>
                      <a:pt x="50888" y="321091"/>
                    </a:lnTo>
                    <a:lnTo>
                      <a:pt x="56368" y="318143"/>
                    </a:lnTo>
                    <a:lnTo>
                      <a:pt x="56669" y="317870"/>
                    </a:lnTo>
                    <a:lnTo>
                      <a:pt x="61950" y="311077"/>
                    </a:lnTo>
                    <a:lnTo>
                      <a:pt x="62271" y="310632"/>
                    </a:lnTo>
                    <a:lnTo>
                      <a:pt x="67888" y="301958"/>
                    </a:lnTo>
                    <a:lnTo>
                      <a:pt x="68236" y="301479"/>
                    </a:lnTo>
                    <a:lnTo>
                      <a:pt x="68989" y="300836"/>
                    </a:lnTo>
                    <a:lnTo>
                      <a:pt x="73846" y="297621"/>
                    </a:lnTo>
                    <a:lnTo>
                      <a:pt x="80413" y="293195"/>
                    </a:lnTo>
                    <a:lnTo>
                      <a:pt x="80345" y="293065"/>
                    </a:lnTo>
                    <a:lnTo>
                      <a:pt x="79640" y="291663"/>
                    </a:lnTo>
                    <a:lnTo>
                      <a:pt x="78470" y="289392"/>
                    </a:lnTo>
                    <a:lnTo>
                      <a:pt x="77034" y="286689"/>
                    </a:lnTo>
                    <a:lnTo>
                      <a:pt x="76569" y="285855"/>
                    </a:lnTo>
                    <a:lnTo>
                      <a:pt x="76377" y="285581"/>
                    </a:lnTo>
                    <a:lnTo>
                      <a:pt x="75543" y="284384"/>
                    </a:lnTo>
                    <a:lnTo>
                      <a:pt x="75207" y="283563"/>
                    </a:lnTo>
                    <a:lnTo>
                      <a:pt x="74763" y="282489"/>
                    </a:lnTo>
                    <a:lnTo>
                      <a:pt x="74106" y="280964"/>
                    </a:lnTo>
                    <a:lnTo>
                      <a:pt x="73032" y="278405"/>
                    </a:lnTo>
                    <a:lnTo>
                      <a:pt x="73128" y="278378"/>
                    </a:lnTo>
                    <a:lnTo>
                      <a:pt x="73073" y="278262"/>
                    </a:lnTo>
                    <a:lnTo>
                      <a:pt x="73005" y="278282"/>
                    </a:lnTo>
                    <a:lnTo>
                      <a:pt x="69926" y="270990"/>
                    </a:lnTo>
                    <a:lnTo>
                      <a:pt x="68319" y="267180"/>
                    </a:lnTo>
                    <a:lnTo>
                      <a:pt x="67675" y="265421"/>
                    </a:lnTo>
                    <a:lnTo>
                      <a:pt x="67354" y="263951"/>
                    </a:lnTo>
                    <a:lnTo>
                      <a:pt x="67245" y="263971"/>
                    </a:lnTo>
                    <a:lnTo>
                      <a:pt x="64953" y="264498"/>
                    </a:lnTo>
                    <a:lnTo>
                      <a:pt x="64200" y="261967"/>
                    </a:lnTo>
                    <a:lnTo>
                      <a:pt x="63291" y="262186"/>
                    </a:lnTo>
                    <a:lnTo>
                      <a:pt x="62928" y="260913"/>
                    </a:lnTo>
                    <a:lnTo>
                      <a:pt x="60397" y="261167"/>
                    </a:lnTo>
                    <a:lnTo>
                      <a:pt x="58776" y="261420"/>
                    </a:lnTo>
                    <a:lnTo>
                      <a:pt x="56115" y="261987"/>
                    </a:lnTo>
                    <a:lnTo>
                      <a:pt x="55260" y="259477"/>
                    </a:lnTo>
                    <a:lnTo>
                      <a:pt x="55219" y="259491"/>
                    </a:lnTo>
                    <a:lnTo>
                      <a:pt x="55020" y="259525"/>
                    </a:lnTo>
                    <a:lnTo>
                      <a:pt x="48214" y="260790"/>
                    </a:lnTo>
                    <a:lnTo>
                      <a:pt x="46811" y="261037"/>
                    </a:lnTo>
                    <a:lnTo>
                      <a:pt x="42249" y="262336"/>
                    </a:lnTo>
                    <a:lnTo>
                      <a:pt x="39533" y="263178"/>
                    </a:lnTo>
                    <a:lnTo>
                      <a:pt x="38226" y="260428"/>
                    </a:lnTo>
                    <a:lnTo>
                      <a:pt x="35394" y="261481"/>
                    </a:lnTo>
                    <a:lnTo>
                      <a:pt x="33656" y="262213"/>
                    </a:lnTo>
                    <a:lnTo>
                      <a:pt x="33027" y="261023"/>
                    </a:lnTo>
                    <a:lnTo>
                      <a:pt x="28943" y="262993"/>
                    </a:lnTo>
                    <a:lnTo>
                      <a:pt x="27377" y="260216"/>
                    </a:lnTo>
                    <a:lnTo>
                      <a:pt x="24428" y="261775"/>
                    </a:lnTo>
                    <a:lnTo>
                      <a:pt x="22609" y="258902"/>
                    </a:lnTo>
                    <a:lnTo>
                      <a:pt x="22102" y="259169"/>
                    </a:lnTo>
                    <a:lnTo>
                      <a:pt x="20543" y="256200"/>
                    </a:lnTo>
                    <a:lnTo>
                      <a:pt x="19831" y="254305"/>
                    </a:lnTo>
                    <a:lnTo>
                      <a:pt x="18853" y="251316"/>
                    </a:lnTo>
                    <a:lnTo>
                      <a:pt x="17820" y="247608"/>
                    </a:lnTo>
                    <a:lnTo>
                      <a:pt x="17020" y="244290"/>
                    </a:lnTo>
                    <a:lnTo>
                      <a:pt x="16096" y="240070"/>
                    </a:lnTo>
                    <a:lnTo>
                      <a:pt x="15617" y="237887"/>
                    </a:lnTo>
                    <a:lnTo>
                      <a:pt x="15173" y="235917"/>
                    </a:lnTo>
                    <a:lnTo>
                      <a:pt x="14591" y="233564"/>
                    </a:lnTo>
                    <a:lnTo>
                      <a:pt x="13955" y="230575"/>
                    </a:lnTo>
                    <a:lnTo>
                      <a:pt x="12751" y="226805"/>
                    </a:lnTo>
                    <a:lnTo>
                      <a:pt x="12512" y="226190"/>
                    </a:lnTo>
                    <a:lnTo>
                      <a:pt x="12149" y="225424"/>
                    </a:lnTo>
                    <a:lnTo>
                      <a:pt x="10877" y="223077"/>
                    </a:lnTo>
                    <a:lnTo>
                      <a:pt x="10754" y="222591"/>
                    </a:lnTo>
                    <a:lnTo>
                      <a:pt x="10692" y="222304"/>
                    </a:lnTo>
                    <a:lnTo>
                      <a:pt x="9960" y="217516"/>
                    </a:lnTo>
                    <a:lnTo>
                      <a:pt x="9427" y="214410"/>
                    </a:lnTo>
                    <a:lnTo>
                      <a:pt x="8804" y="211181"/>
                    </a:lnTo>
                    <a:lnTo>
                      <a:pt x="8257" y="208417"/>
                    </a:lnTo>
                    <a:lnTo>
                      <a:pt x="8209" y="208103"/>
                    </a:lnTo>
                    <a:lnTo>
                      <a:pt x="7703" y="204415"/>
                    </a:lnTo>
                    <a:lnTo>
                      <a:pt x="7627" y="203383"/>
                    </a:lnTo>
                    <a:lnTo>
                      <a:pt x="7395" y="200256"/>
                    </a:lnTo>
                    <a:lnTo>
                      <a:pt x="6889" y="196145"/>
                    </a:lnTo>
                    <a:lnTo>
                      <a:pt x="6423" y="192923"/>
                    </a:lnTo>
                    <a:lnTo>
                      <a:pt x="5951" y="189667"/>
                    </a:lnTo>
                    <a:lnTo>
                      <a:pt x="5329" y="185282"/>
                    </a:lnTo>
                    <a:lnTo>
                      <a:pt x="5131" y="183756"/>
                    </a:lnTo>
                    <a:lnTo>
                      <a:pt x="10295" y="182498"/>
                    </a:lnTo>
                    <a:lnTo>
                      <a:pt x="13312" y="182101"/>
                    </a:lnTo>
                    <a:lnTo>
                      <a:pt x="15693" y="181574"/>
                    </a:lnTo>
                    <a:lnTo>
                      <a:pt x="20201" y="180500"/>
                    </a:lnTo>
                    <a:lnTo>
                      <a:pt x="23717" y="179160"/>
                    </a:lnTo>
                    <a:lnTo>
                      <a:pt x="25598" y="178421"/>
                    </a:lnTo>
                    <a:lnTo>
                      <a:pt x="28882" y="177463"/>
                    </a:lnTo>
                    <a:lnTo>
                      <a:pt x="31604" y="176348"/>
                    </a:lnTo>
                    <a:lnTo>
                      <a:pt x="33020" y="176122"/>
                    </a:lnTo>
                    <a:lnTo>
                      <a:pt x="38000" y="175910"/>
                    </a:lnTo>
                    <a:lnTo>
                      <a:pt x="39854" y="176184"/>
                    </a:lnTo>
                    <a:lnTo>
                      <a:pt x="42508" y="175609"/>
                    </a:lnTo>
                    <a:lnTo>
                      <a:pt x="45826" y="175260"/>
                    </a:lnTo>
                    <a:lnTo>
                      <a:pt x="46804" y="175226"/>
                    </a:lnTo>
                    <a:lnTo>
                      <a:pt x="48631" y="175746"/>
                    </a:lnTo>
                    <a:lnTo>
                      <a:pt x="51340" y="176553"/>
                    </a:lnTo>
                    <a:lnTo>
                      <a:pt x="52024" y="176820"/>
                    </a:lnTo>
                    <a:lnTo>
                      <a:pt x="54110" y="177326"/>
                    </a:lnTo>
                    <a:lnTo>
                      <a:pt x="55184" y="177429"/>
                    </a:lnTo>
                    <a:lnTo>
                      <a:pt x="56573" y="177771"/>
                    </a:lnTo>
                    <a:lnTo>
                      <a:pt x="56559" y="178879"/>
                    </a:lnTo>
                    <a:lnTo>
                      <a:pt x="56744" y="180165"/>
                    </a:lnTo>
                    <a:lnTo>
                      <a:pt x="57763" y="183182"/>
                    </a:lnTo>
                    <a:lnTo>
                      <a:pt x="58119" y="184023"/>
                    </a:lnTo>
                    <a:lnTo>
                      <a:pt x="58420" y="184215"/>
                    </a:lnTo>
                    <a:lnTo>
                      <a:pt x="59200" y="184078"/>
                    </a:lnTo>
                    <a:lnTo>
                      <a:pt x="60479" y="183900"/>
                    </a:lnTo>
                    <a:lnTo>
                      <a:pt x="61491" y="184591"/>
                    </a:lnTo>
                    <a:lnTo>
                      <a:pt x="62114" y="184653"/>
                    </a:lnTo>
                    <a:lnTo>
                      <a:pt x="64064" y="184338"/>
                    </a:lnTo>
                    <a:lnTo>
                      <a:pt x="65863" y="184331"/>
                    </a:lnTo>
                    <a:lnTo>
                      <a:pt x="66855" y="184591"/>
                    </a:lnTo>
                    <a:lnTo>
                      <a:pt x="69413" y="185049"/>
                    </a:lnTo>
                    <a:lnTo>
                      <a:pt x="70891" y="184919"/>
                    </a:lnTo>
                    <a:lnTo>
                      <a:pt x="71424" y="184974"/>
                    </a:lnTo>
                    <a:lnTo>
                      <a:pt x="72286" y="185309"/>
                    </a:lnTo>
                    <a:lnTo>
                      <a:pt x="73634" y="185980"/>
                    </a:lnTo>
                    <a:lnTo>
                      <a:pt x="75098" y="186541"/>
                    </a:lnTo>
                    <a:lnTo>
                      <a:pt x="76042" y="186835"/>
                    </a:lnTo>
                    <a:lnTo>
                      <a:pt x="76999" y="186931"/>
                    </a:lnTo>
                    <a:lnTo>
                      <a:pt x="78251" y="186883"/>
                    </a:lnTo>
                    <a:lnTo>
                      <a:pt x="78778" y="186794"/>
                    </a:lnTo>
                    <a:lnTo>
                      <a:pt x="80481" y="185857"/>
                    </a:lnTo>
                    <a:lnTo>
                      <a:pt x="81193" y="185781"/>
                    </a:lnTo>
                    <a:lnTo>
                      <a:pt x="81986" y="185781"/>
                    </a:lnTo>
                    <a:lnTo>
                      <a:pt x="82718" y="185918"/>
                    </a:lnTo>
                    <a:lnTo>
                      <a:pt x="83649" y="186247"/>
                    </a:lnTo>
                    <a:lnTo>
                      <a:pt x="84381" y="186315"/>
                    </a:lnTo>
                    <a:lnTo>
                      <a:pt x="85120" y="186212"/>
                    </a:lnTo>
                    <a:lnTo>
                      <a:pt x="86358" y="185761"/>
                    </a:lnTo>
                    <a:lnTo>
                      <a:pt x="87206" y="185248"/>
                    </a:lnTo>
                    <a:lnTo>
                      <a:pt x="88246" y="184530"/>
                    </a:lnTo>
                    <a:lnTo>
                      <a:pt x="88868" y="184153"/>
                    </a:lnTo>
                    <a:lnTo>
                      <a:pt x="89381" y="183927"/>
                    </a:lnTo>
                    <a:lnTo>
                      <a:pt x="89669" y="183839"/>
                    </a:lnTo>
                    <a:lnTo>
                      <a:pt x="90236" y="183558"/>
                    </a:lnTo>
                    <a:lnTo>
                      <a:pt x="90209" y="183633"/>
                    </a:lnTo>
                    <a:lnTo>
                      <a:pt x="92952" y="185275"/>
                    </a:lnTo>
                    <a:lnTo>
                      <a:pt x="93746" y="186171"/>
                    </a:lnTo>
                    <a:lnTo>
                      <a:pt x="94744" y="187881"/>
                    </a:lnTo>
                    <a:lnTo>
                      <a:pt x="95900" y="190844"/>
                    </a:lnTo>
                    <a:lnTo>
                      <a:pt x="102782" y="196385"/>
                    </a:lnTo>
                    <a:lnTo>
                      <a:pt x="103740" y="196583"/>
                    </a:lnTo>
                    <a:lnTo>
                      <a:pt x="105984" y="196898"/>
                    </a:lnTo>
                    <a:lnTo>
                      <a:pt x="109336" y="196651"/>
                    </a:lnTo>
                    <a:lnTo>
                      <a:pt x="113823" y="195598"/>
                    </a:lnTo>
                    <a:lnTo>
                      <a:pt x="114692" y="195748"/>
                    </a:lnTo>
                    <a:lnTo>
                      <a:pt x="115246" y="196822"/>
                    </a:lnTo>
                    <a:lnTo>
                      <a:pt x="115404" y="198355"/>
                    </a:lnTo>
                    <a:lnTo>
                      <a:pt x="115369" y="200277"/>
                    </a:lnTo>
                    <a:lnTo>
                      <a:pt x="115301" y="200687"/>
                    </a:lnTo>
                    <a:lnTo>
                      <a:pt x="114672" y="202062"/>
                    </a:lnTo>
                    <a:lnTo>
                      <a:pt x="114070" y="203027"/>
                    </a:lnTo>
                    <a:lnTo>
                      <a:pt x="113851" y="203882"/>
                    </a:lnTo>
                    <a:lnTo>
                      <a:pt x="113591" y="204245"/>
                    </a:lnTo>
                    <a:lnTo>
                      <a:pt x="113358" y="204573"/>
                    </a:lnTo>
                    <a:lnTo>
                      <a:pt x="114925" y="208869"/>
                    </a:lnTo>
                    <a:lnTo>
                      <a:pt x="115315" y="209580"/>
                    </a:lnTo>
                    <a:lnTo>
                      <a:pt x="116211" y="211065"/>
                    </a:lnTo>
                    <a:lnTo>
                      <a:pt x="118817" y="214150"/>
                    </a:lnTo>
                    <a:lnTo>
                      <a:pt x="119754" y="213616"/>
                    </a:lnTo>
                    <a:lnTo>
                      <a:pt x="119946" y="213507"/>
                    </a:lnTo>
                    <a:lnTo>
                      <a:pt x="120240" y="214129"/>
                    </a:lnTo>
                    <a:lnTo>
                      <a:pt x="120513" y="214820"/>
                    </a:lnTo>
                    <a:lnTo>
                      <a:pt x="123681" y="213267"/>
                    </a:lnTo>
                    <a:lnTo>
                      <a:pt x="125042" y="212789"/>
                    </a:lnTo>
                    <a:lnTo>
                      <a:pt x="125514" y="212652"/>
                    </a:lnTo>
                    <a:lnTo>
                      <a:pt x="125630" y="212926"/>
                    </a:lnTo>
                    <a:lnTo>
                      <a:pt x="126239" y="213924"/>
                    </a:lnTo>
                    <a:lnTo>
                      <a:pt x="126356" y="214389"/>
                    </a:lnTo>
                    <a:lnTo>
                      <a:pt x="129858" y="213692"/>
                    </a:lnTo>
                    <a:lnTo>
                      <a:pt x="134619" y="212399"/>
                    </a:lnTo>
                    <a:lnTo>
                      <a:pt x="135365" y="213575"/>
                    </a:lnTo>
                    <a:lnTo>
                      <a:pt x="136172" y="215676"/>
                    </a:lnTo>
                    <a:lnTo>
                      <a:pt x="138300" y="214567"/>
                    </a:lnTo>
                    <a:lnTo>
                      <a:pt x="138833" y="214943"/>
                    </a:lnTo>
                    <a:lnTo>
                      <a:pt x="140126" y="214061"/>
                    </a:lnTo>
                    <a:lnTo>
                      <a:pt x="141152" y="213452"/>
                    </a:lnTo>
                    <a:lnTo>
                      <a:pt x="141823" y="214424"/>
                    </a:lnTo>
                    <a:lnTo>
                      <a:pt x="141727" y="215032"/>
                    </a:lnTo>
                    <a:lnTo>
                      <a:pt x="140995" y="215676"/>
                    </a:lnTo>
                    <a:lnTo>
                      <a:pt x="141241" y="216100"/>
                    </a:lnTo>
                    <a:lnTo>
                      <a:pt x="142979" y="215094"/>
                    </a:lnTo>
                    <a:lnTo>
                      <a:pt x="143820" y="214287"/>
                    </a:lnTo>
                    <a:lnTo>
                      <a:pt x="143143" y="213425"/>
                    </a:lnTo>
                    <a:lnTo>
                      <a:pt x="142814" y="212953"/>
                    </a:lnTo>
                    <a:lnTo>
                      <a:pt x="145804" y="208814"/>
                    </a:lnTo>
                    <a:lnTo>
                      <a:pt x="146207" y="208369"/>
                    </a:lnTo>
                    <a:lnTo>
                      <a:pt x="146981" y="207768"/>
                    </a:lnTo>
                    <a:lnTo>
                      <a:pt x="147370" y="207514"/>
                    </a:lnTo>
                    <a:lnTo>
                      <a:pt x="147275" y="207275"/>
                    </a:lnTo>
                    <a:lnTo>
                      <a:pt x="148034" y="206830"/>
                    </a:lnTo>
                    <a:lnTo>
                      <a:pt x="149067" y="206317"/>
                    </a:lnTo>
                    <a:lnTo>
                      <a:pt x="149279" y="206960"/>
                    </a:lnTo>
                    <a:lnTo>
                      <a:pt x="152604" y="204901"/>
                    </a:lnTo>
                    <a:lnTo>
                      <a:pt x="152015" y="201454"/>
                    </a:lnTo>
                    <a:lnTo>
                      <a:pt x="151605" y="200462"/>
                    </a:lnTo>
                    <a:lnTo>
                      <a:pt x="150182" y="195782"/>
                    </a:lnTo>
                    <a:lnTo>
                      <a:pt x="150079" y="195810"/>
                    </a:lnTo>
                    <a:lnTo>
                      <a:pt x="149142" y="196111"/>
                    </a:lnTo>
                    <a:lnTo>
                      <a:pt x="147343" y="191658"/>
                    </a:lnTo>
                    <a:lnTo>
                      <a:pt x="149108" y="190871"/>
                    </a:lnTo>
                    <a:lnTo>
                      <a:pt x="148089" y="188750"/>
                    </a:lnTo>
                    <a:lnTo>
                      <a:pt x="146830" y="186096"/>
                    </a:lnTo>
                    <a:lnTo>
                      <a:pt x="150449" y="185002"/>
                    </a:lnTo>
                    <a:lnTo>
                      <a:pt x="150503" y="184988"/>
                    </a:lnTo>
                    <a:lnTo>
                      <a:pt x="149279" y="181725"/>
                    </a:lnTo>
                    <a:lnTo>
                      <a:pt x="149224" y="181752"/>
                    </a:lnTo>
                    <a:lnTo>
                      <a:pt x="149149" y="181567"/>
                    </a:lnTo>
                    <a:lnTo>
                      <a:pt x="149744" y="181301"/>
                    </a:lnTo>
                    <a:lnTo>
                      <a:pt x="152193" y="180151"/>
                    </a:lnTo>
                    <a:lnTo>
                      <a:pt x="152522" y="179960"/>
                    </a:lnTo>
                    <a:lnTo>
                      <a:pt x="150613" y="174638"/>
                    </a:lnTo>
                    <a:lnTo>
                      <a:pt x="153862" y="173276"/>
                    </a:lnTo>
                    <a:lnTo>
                      <a:pt x="155135" y="173140"/>
                    </a:lnTo>
                    <a:lnTo>
                      <a:pt x="155230" y="173140"/>
                    </a:lnTo>
                    <a:lnTo>
                      <a:pt x="155559" y="168673"/>
                    </a:lnTo>
                    <a:lnTo>
                      <a:pt x="155607" y="167756"/>
                    </a:lnTo>
                    <a:lnTo>
                      <a:pt x="155634" y="167277"/>
                    </a:lnTo>
                    <a:lnTo>
                      <a:pt x="155867" y="165717"/>
                    </a:lnTo>
                    <a:lnTo>
                      <a:pt x="156202" y="164650"/>
                    </a:lnTo>
                    <a:lnTo>
                      <a:pt x="156127" y="164589"/>
                    </a:lnTo>
                    <a:lnTo>
                      <a:pt x="156373" y="164431"/>
                    </a:lnTo>
                    <a:lnTo>
                      <a:pt x="158001" y="163905"/>
                    </a:lnTo>
                    <a:lnTo>
                      <a:pt x="160272" y="162838"/>
                    </a:lnTo>
                    <a:lnTo>
                      <a:pt x="160621" y="162714"/>
                    </a:lnTo>
                    <a:lnTo>
                      <a:pt x="170048" y="162345"/>
                    </a:lnTo>
                    <a:lnTo>
                      <a:pt x="174617" y="162181"/>
                    </a:lnTo>
                    <a:lnTo>
                      <a:pt x="178079" y="159465"/>
                    </a:lnTo>
                    <a:lnTo>
                      <a:pt x="182313" y="156140"/>
                    </a:lnTo>
                    <a:lnTo>
                      <a:pt x="182423" y="155928"/>
                    </a:lnTo>
                    <a:lnTo>
                      <a:pt x="182292" y="152631"/>
                    </a:lnTo>
                    <a:lnTo>
                      <a:pt x="182429" y="152624"/>
                    </a:lnTo>
                    <a:lnTo>
                      <a:pt x="184796" y="152740"/>
                    </a:lnTo>
                    <a:lnTo>
                      <a:pt x="187026" y="152829"/>
                    </a:lnTo>
                    <a:lnTo>
                      <a:pt x="187095" y="152829"/>
                    </a:lnTo>
                    <a:lnTo>
                      <a:pt x="187485" y="151160"/>
                    </a:lnTo>
                    <a:lnTo>
                      <a:pt x="187676" y="150374"/>
                    </a:lnTo>
                    <a:lnTo>
                      <a:pt x="187471" y="149669"/>
                    </a:lnTo>
                    <a:lnTo>
                      <a:pt x="189345" y="148971"/>
                    </a:lnTo>
                    <a:lnTo>
                      <a:pt x="189667" y="149819"/>
                    </a:lnTo>
                    <a:lnTo>
                      <a:pt x="191664" y="149272"/>
                    </a:lnTo>
                    <a:lnTo>
                      <a:pt x="191917" y="149908"/>
                    </a:lnTo>
                    <a:lnTo>
                      <a:pt x="195618" y="149984"/>
                    </a:lnTo>
                    <a:lnTo>
                      <a:pt x="195796" y="149984"/>
                    </a:lnTo>
                    <a:lnTo>
                      <a:pt x="198197" y="149423"/>
                    </a:lnTo>
                    <a:lnTo>
                      <a:pt x="201994" y="148513"/>
                    </a:lnTo>
                    <a:lnTo>
                      <a:pt x="202603" y="148369"/>
                    </a:lnTo>
                    <a:lnTo>
                      <a:pt x="202049" y="145913"/>
                    </a:lnTo>
                    <a:lnTo>
                      <a:pt x="205914" y="144538"/>
                    </a:lnTo>
                    <a:lnTo>
                      <a:pt x="205879" y="143724"/>
                    </a:lnTo>
                    <a:lnTo>
                      <a:pt x="208992" y="142746"/>
                    </a:lnTo>
                    <a:lnTo>
                      <a:pt x="209204" y="142637"/>
                    </a:lnTo>
                    <a:lnTo>
                      <a:pt x="212235" y="141672"/>
                    </a:lnTo>
                    <a:lnTo>
                      <a:pt x="213952" y="141022"/>
                    </a:lnTo>
                    <a:lnTo>
                      <a:pt x="213404" y="139928"/>
                    </a:lnTo>
                    <a:lnTo>
                      <a:pt x="213049" y="139203"/>
                    </a:lnTo>
                    <a:lnTo>
                      <a:pt x="214875" y="138491"/>
                    </a:lnTo>
                    <a:lnTo>
                      <a:pt x="215874" y="138177"/>
                    </a:lnTo>
                    <a:lnTo>
                      <a:pt x="216031" y="138252"/>
                    </a:lnTo>
                    <a:lnTo>
                      <a:pt x="216120" y="138389"/>
                    </a:lnTo>
                    <a:lnTo>
                      <a:pt x="216530" y="138929"/>
                    </a:lnTo>
                    <a:lnTo>
                      <a:pt x="217693" y="140537"/>
                    </a:lnTo>
                    <a:lnTo>
                      <a:pt x="217899" y="140584"/>
                    </a:lnTo>
                    <a:lnTo>
                      <a:pt x="218822" y="140065"/>
                    </a:lnTo>
                    <a:lnTo>
                      <a:pt x="219239" y="139750"/>
                    </a:lnTo>
                    <a:lnTo>
                      <a:pt x="219787" y="139257"/>
                    </a:lnTo>
                    <a:lnTo>
                      <a:pt x="221387" y="137527"/>
                    </a:lnTo>
                    <a:lnTo>
                      <a:pt x="221408" y="137308"/>
                    </a:lnTo>
                    <a:lnTo>
                      <a:pt x="221018" y="136583"/>
                    </a:lnTo>
                    <a:lnTo>
                      <a:pt x="220922" y="136309"/>
                    </a:lnTo>
                    <a:lnTo>
                      <a:pt x="220888" y="136076"/>
                    </a:lnTo>
                    <a:lnTo>
                      <a:pt x="220929" y="136049"/>
                    </a:lnTo>
                    <a:lnTo>
                      <a:pt x="220861" y="135379"/>
                    </a:lnTo>
                    <a:lnTo>
                      <a:pt x="220861" y="134736"/>
                    </a:lnTo>
                    <a:lnTo>
                      <a:pt x="220532" y="133709"/>
                    </a:lnTo>
                    <a:lnTo>
                      <a:pt x="220423" y="133703"/>
                    </a:lnTo>
                    <a:lnTo>
                      <a:pt x="220416" y="133491"/>
                    </a:lnTo>
                    <a:lnTo>
                      <a:pt x="220505" y="133491"/>
                    </a:lnTo>
                    <a:lnTo>
                      <a:pt x="220683" y="133498"/>
                    </a:lnTo>
                    <a:lnTo>
                      <a:pt x="220772" y="133614"/>
                    </a:lnTo>
                    <a:lnTo>
                      <a:pt x="220785" y="133696"/>
                    </a:lnTo>
                    <a:lnTo>
                      <a:pt x="220881" y="133792"/>
                    </a:lnTo>
                    <a:lnTo>
                      <a:pt x="221011" y="133833"/>
                    </a:lnTo>
                    <a:lnTo>
                      <a:pt x="221141" y="133675"/>
                    </a:lnTo>
                    <a:lnTo>
                      <a:pt x="221319" y="133675"/>
                    </a:lnTo>
                    <a:lnTo>
                      <a:pt x="221476" y="133867"/>
                    </a:lnTo>
                    <a:lnTo>
                      <a:pt x="221730" y="133874"/>
                    </a:lnTo>
                    <a:lnTo>
                      <a:pt x="222003" y="133757"/>
                    </a:lnTo>
                    <a:lnTo>
                      <a:pt x="222202" y="133785"/>
                    </a:lnTo>
                    <a:lnTo>
                      <a:pt x="222359" y="133997"/>
                    </a:lnTo>
                    <a:lnTo>
                      <a:pt x="222503" y="134052"/>
                    </a:lnTo>
                    <a:lnTo>
                      <a:pt x="222803" y="134024"/>
                    </a:lnTo>
                    <a:lnTo>
                      <a:pt x="223016" y="134284"/>
                    </a:lnTo>
                    <a:lnTo>
                      <a:pt x="223125" y="134455"/>
                    </a:lnTo>
                    <a:lnTo>
                      <a:pt x="223193" y="134517"/>
                    </a:lnTo>
                    <a:lnTo>
                      <a:pt x="223330" y="134462"/>
                    </a:lnTo>
                    <a:lnTo>
                      <a:pt x="224151" y="133860"/>
                    </a:lnTo>
                    <a:lnTo>
                      <a:pt x="224329" y="133860"/>
                    </a:lnTo>
                    <a:lnTo>
                      <a:pt x="224739" y="134017"/>
                    </a:lnTo>
                    <a:lnTo>
                      <a:pt x="224863" y="133798"/>
                    </a:lnTo>
                    <a:lnTo>
                      <a:pt x="224952" y="133723"/>
                    </a:lnTo>
                    <a:lnTo>
                      <a:pt x="225109" y="133703"/>
                    </a:lnTo>
                    <a:lnTo>
                      <a:pt x="225471" y="133737"/>
                    </a:lnTo>
                    <a:lnTo>
                      <a:pt x="226491" y="133573"/>
                    </a:lnTo>
                    <a:lnTo>
                      <a:pt x="226285" y="133436"/>
                    </a:lnTo>
                    <a:lnTo>
                      <a:pt x="226203" y="133251"/>
                    </a:lnTo>
                    <a:lnTo>
                      <a:pt x="226121" y="132984"/>
                    </a:lnTo>
                    <a:lnTo>
                      <a:pt x="226073" y="132861"/>
                    </a:lnTo>
                    <a:lnTo>
                      <a:pt x="225964" y="132649"/>
                    </a:lnTo>
                    <a:lnTo>
                      <a:pt x="226176" y="132314"/>
                    </a:lnTo>
                    <a:lnTo>
                      <a:pt x="226292" y="132328"/>
                    </a:lnTo>
                    <a:lnTo>
                      <a:pt x="229870" y="132519"/>
                    </a:lnTo>
                    <a:lnTo>
                      <a:pt x="231950" y="132594"/>
                    </a:lnTo>
                    <a:lnTo>
                      <a:pt x="232059" y="132246"/>
                    </a:lnTo>
                    <a:lnTo>
                      <a:pt x="232599" y="130583"/>
                    </a:lnTo>
                    <a:lnTo>
                      <a:pt x="232900" y="130570"/>
                    </a:lnTo>
                    <a:lnTo>
                      <a:pt x="235069" y="130460"/>
                    </a:lnTo>
                    <a:lnTo>
                      <a:pt x="239433" y="130248"/>
                    </a:lnTo>
                    <a:lnTo>
                      <a:pt x="239536" y="131000"/>
                    </a:lnTo>
                    <a:lnTo>
                      <a:pt x="240692" y="130802"/>
                    </a:lnTo>
                    <a:lnTo>
                      <a:pt x="243401" y="130399"/>
                    </a:lnTo>
                    <a:lnTo>
                      <a:pt x="244256" y="130227"/>
                    </a:lnTo>
                    <a:lnTo>
                      <a:pt x="245214" y="130036"/>
                    </a:lnTo>
                    <a:lnTo>
                      <a:pt x="249414" y="129229"/>
                    </a:lnTo>
                    <a:lnTo>
                      <a:pt x="249626" y="129188"/>
                    </a:lnTo>
                    <a:lnTo>
                      <a:pt x="249065" y="126089"/>
                    </a:lnTo>
                    <a:lnTo>
                      <a:pt x="251158" y="125453"/>
                    </a:lnTo>
                    <a:lnTo>
                      <a:pt x="251049" y="124844"/>
                    </a:lnTo>
                    <a:lnTo>
                      <a:pt x="254196" y="123961"/>
                    </a:lnTo>
                    <a:lnTo>
                      <a:pt x="256132" y="123414"/>
                    </a:lnTo>
                    <a:lnTo>
                      <a:pt x="256330" y="123366"/>
                    </a:lnTo>
                    <a:lnTo>
                      <a:pt x="258492" y="122744"/>
                    </a:lnTo>
                    <a:lnTo>
                      <a:pt x="258546" y="123038"/>
                    </a:lnTo>
                    <a:lnTo>
                      <a:pt x="260804" y="122949"/>
                    </a:lnTo>
                    <a:lnTo>
                      <a:pt x="260763" y="121957"/>
                    </a:lnTo>
                    <a:lnTo>
                      <a:pt x="260462" y="118749"/>
                    </a:lnTo>
                    <a:lnTo>
                      <a:pt x="260065" y="115513"/>
                    </a:lnTo>
                    <a:lnTo>
                      <a:pt x="259470" y="111155"/>
                    </a:lnTo>
                    <a:lnTo>
                      <a:pt x="258533" y="103685"/>
                    </a:lnTo>
                    <a:lnTo>
                      <a:pt x="258259" y="101729"/>
                    </a:lnTo>
                    <a:lnTo>
                      <a:pt x="257849" y="99985"/>
                    </a:lnTo>
                    <a:lnTo>
                      <a:pt x="256487" y="95080"/>
                    </a:lnTo>
                    <a:lnTo>
                      <a:pt x="252869" y="95791"/>
                    </a:lnTo>
                    <a:lnTo>
                      <a:pt x="249414" y="96407"/>
                    </a:lnTo>
                    <a:lnTo>
                      <a:pt x="249394" y="96304"/>
                    </a:lnTo>
                    <a:lnTo>
                      <a:pt x="248634" y="91967"/>
                    </a:lnTo>
                    <a:lnTo>
                      <a:pt x="248244" y="89799"/>
                    </a:lnTo>
                    <a:lnTo>
                      <a:pt x="247054" y="83211"/>
                    </a:lnTo>
                    <a:lnTo>
                      <a:pt x="247034" y="83081"/>
                    </a:lnTo>
                    <a:lnTo>
                      <a:pt x="247013" y="82999"/>
                    </a:lnTo>
                    <a:lnTo>
                      <a:pt x="243545" y="83533"/>
                    </a:lnTo>
                    <a:lnTo>
                      <a:pt x="243504" y="83533"/>
                    </a:lnTo>
                    <a:lnTo>
                      <a:pt x="243497" y="83423"/>
                    </a:lnTo>
                    <a:lnTo>
                      <a:pt x="243305" y="80488"/>
                    </a:lnTo>
                    <a:lnTo>
                      <a:pt x="243271" y="80235"/>
                    </a:lnTo>
                    <a:lnTo>
                      <a:pt x="243251" y="79798"/>
                    </a:lnTo>
                    <a:lnTo>
                      <a:pt x="243230" y="79346"/>
                    </a:lnTo>
                    <a:lnTo>
                      <a:pt x="243223" y="79141"/>
                    </a:lnTo>
                    <a:lnTo>
                      <a:pt x="243182" y="78771"/>
                    </a:lnTo>
                    <a:lnTo>
                      <a:pt x="243155" y="78450"/>
                    </a:lnTo>
                    <a:lnTo>
                      <a:pt x="243018" y="77232"/>
                    </a:lnTo>
                    <a:lnTo>
                      <a:pt x="243004" y="76979"/>
                    </a:lnTo>
                    <a:lnTo>
                      <a:pt x="242902" y="76493"/>
                    </a:lnTo>
                    <a:lnTo>
                      <a:pt x="242861" y="75980"/>
                    </a:lnTo>
                    <a:lnTo>
                      <a:pt x="242833" y="75556"/>
                    </a:lnTo>
                    <a:lnTo>
                      <a:pt x="242792" y="75201"/>
                    </a:lnTo>
                    <a:lnTo>
                      <a:pt x="242751" y="74927"/>
                    </a:lnTo>
                    <a:lnTo>
                      <a:pt x="242601" y="74092"/>
                    </a:lnTo>
                    <a:lnTo>
                      <a:pt x="242519" y="73736"/>
                    </a:lnTo>
                    <a:lnTo>
                      <a:pt x="242505" y="73374"/>
                    </a:lnTo>
                    <a:lnTo>
                      <a:pt x="242491" y="73100"/>
                    </a:lnTo>
                    <a:lnTo>
                      <a:pt x="242477" y="72957"/>
                    </a:lnTo>
                    <a:lnTo>
                      <a:pt x="242437" y="72676"/>
                    </a:lnTo>
                    <a:lnTo>
                      <a:pt x="242416" y="72423"/>
                    </a:lnTo>
                    <a:lnTo>
                      <a:pt x="242361" y="72067"/>
                    </a:lnTo>
                    <a:lnTo>
                      <a:pt x="242313" y="71794"/>
                    </a:lnTo>
                    <a:lnTo>
                      <a:pt x="242245" y="71383"/>
                    </a:lnTo>
                    <a:lnTo>
                      <a:pt x="242190" y="71151"/>
                    </a:lnTo>
                    <a:lnTo>
                      <a:pt x="242163" y="71069"/>
                    </a:lnTo>
                    <a:lnTo>
                      <a:pt x="242088" y="70925"/>
                    </a:lnTo>
                    <a:lnTo>
                      <a:pt x="242040" y="70911"/>
                    </a:lnTo>
                    <a:lnTo>
                      <a:pt x="241917" y="70959"/>
                    </a:lnTo>
                    <a:lnTo>
                      <a:pt x="241075" y="71329"/>
                    </a:lnTo>
                    <a:lnTo>
                      <a:pt x="240692" y="71452"/>
                    </a:lnTo>
                    <a:lnTo>
                      <a:pt x="240507" y="71513"/>
                    </a:lnTo>
                    <a:lnTo>
                      <a:pt x="240336" y="71602"/>
                    </a:lnTo>
                    <a:lnTo>
                      <a:pt x="240022" y="71705"/>
                    </a:lnTo>
                    <a:lnTo>
                      <a:pt x="239796" y="71794"/>
                    </a:lnTo>
                    <a:lnTo>
                      <a:pt x="239659" y="71814"/>
                    </a:lnTo>
                    <a:lnTo>
                      <a:pt x="239502" y="71903"/>
                    </a:lnTo>
                    <a:lnTo>
                      <a:pt x="239324" y="71937"/>
                    </a:lnTo>
                    <a:lnTo>
                      <a:pt x="239139" y="71910"/>
                    </a:lnTo>
                    <a:lnTo>
                      <a:pt x="239091" y="71650"/>
                    </a:lnTo>
                    <a:lnTo>
                      <a:pt x="239057" y="71151"/>
                    </a:lnTo>
                    <a:lnTo>
                      <a:pt x="239044" y="70932"/>
                    </a:lnTo>
                    <a:lnTo>
                      <a:pt x="238968" y="70706"/>
                    </a:lnTo>
                    <a:lnTo>
                      <a:pt x="238893" y="70474"/>
                    </a:lnTo>
                    <a:lnTo>
                      <a:pt x="238825" y="70002"/>
                    </a:lnTo>
                    <a:lnTo>
                      <a:pt x="238783" y="69660"/>
                    </a:lnTo>
                    <a:lnTo>
                      <a:pt x="238578" y="68927"/>
                    </a:lnTo>
                    <a:lnTo>
                      <a:pt x="238441" y="68305"/>
                    </a:lnTo>
                    <a:lnTo>
                      <a:pt x="238264" y="67552"/>
                    </a:lnTo>
                    <a:lnTo>
                      <a:pt x="238216" y="67251"/>
                    </a:lnTo>
                    <a:lnTo>
                      <a:pt x="238113" y="66855"/>
                    </a:lnTo>
                    <a:lnTo>
                      <a:pt x="238058" y="66574"/>
                    </a:lnTo>
                    <a:lnTo>
                      <a:pt x="237744" y="66082"/>
                    </a:lnTo>
                    <a:lnTo>
                      <a:pt x="237381" y="65220"/>
                    </a:lnTo>
                    <a:lnTo>
                      <a:pt x="237299" y="64973"/>
                    </a:lnTo>
                    <a:lnTo>
                      <a:pt x="237183" y="64549"/>
                    </a:lnTo>
                    <a:lnTo>
                      <a:pt x="237107" y="64337"/>
                    </a:lnTo>
                    <a:lnTo>
                      <a:pt x="237087" y="64242"/>
                    </a:lnTo>
                    <a:lnTo>
                      <a:pt x="239132" y="63619"/>
                    </a:lnTo>
                    <a:lnTo>
                      <a:pt x="239645" y="63434"/>
                    </a:lnTo>
                    <a:lnTo>
                      <a:pt x="239864" y="63359"/>
                    </a:lnTo>
                    <a:lnTo>
                      <a:pt x="240056" y="63284"/>
                    </a:lnTo>
                    <a:lnTo>
                      <a:pt x="240343" y="63140"/>
                    </a:lnTo>
                    <a:lnTo>
                      <a:pt x="240391" y="63058"/>
                    </a:lnTo>
                    <a:lnTo>
                      <a:pt x="240384" y="63024"/>
                    </a:lnTo>
                    <a:lnTo>
                      <a:pt x="240220" y="62737"/>
                    </a:lnTo>
                    <a:lnTo>
                      <a:pt x="240104" y="62518"/>
                    </a:lnTo>
                    <a:lnTo>
                      <a:pt x="240028" y="62326"/>
                    </a:lnTo>
                    <a:lnTo>
                      <a:pt x="239981" y="62176"/>
                    </a:lnTo>
                    <a:lnTo>
                      <a:pt x="239488" y="60301"/>
                    </a:lnTo>
                    <a:lnTo>
                      <a:pt x="239413" y="59952"/>
                    </a:lnTo>
                    <a:lnTo>
                      <a:pt x="239365" y="59740"/>
                    </a:lnTo>
                    <a:lnTo>
                      <a:pt x="239317" y="59556"/>
                    </a:lnTo>
                    <a:lnTo>
                      <a:pt x="239255" y="59350"/>
                    </a:lnTo>
                    <a:lnTo>
                      <a:pt x="239132" y="58995"/>
                    </a:lnTo>
                    <a:lnTo>
                      <a:pt x="239030" y="58646"/>
                    </a:lnTo>
                    <a:lnTo>
                      <a:pt x="238982" y="58427"/>
                    </a:lnTo>
                    <a:lnTo>
                      <a:pt x="238968" y="58222"/>
                    </a:lnTo>
                    <a:lnTo>
                      <a:pt x="238934" y="57907"/>
                    </a:lnTo>
                    <a:lnTo>
                      <a:pt x="238886" y="57613"/>
                    </a:lnTo>
                    <a:lnTo>
                      <a:pt x="238866" y="57387"/>
                    </a:lnTo>
                    <a:lnTo>
                      <a:pt x="238831" y="57059"/>
                    </a:lnTo>
                    <a:lnTo>
                      <a:pt x="238770" y="56812"/>
                    </a:lnTo>
                    <a:lnTo>
                      <a:pt x="238736" y="56580"/>
                    </a:lnTo>
                    <a:lnTo>
                      <a:pt x="238715" y="56471"/>
                    </a:lnTo>
                    <a:lnTo>
                      <a:pt x="238729" y="56361"/>
                    </a:lnTo>
                    <a:lnTo>
                      <a:pt x="238838" y="56300"/>
                    </a:lnTo>
                    <a:lnTo>
                      <a:pt x="239433" y="56169"/>
                    </a:lnTo>
                    <a:lnTo>
                      <a:pt x="239420" y="56122"/>
                    </a:lnTo>
                    <a:lnTo>
                      <a:pt x="239474" y="56108"/>
                    </a:lnTo>
                    <a:lnTo>
                      <a:pt x="239433" y="55889"/>
                    </a:lnTo>
                    <a:lnTo>
                      <a:pt x="239563" y="55971"/>
                    </a:lnTo>
                    <a:lnTo>
                      <a:pt x="242101" y="55342"/>
                    </a:lnTo>
                    <a:lnTo>
                      <a:pt x="243517" y="54966"/>
                    </a:lnTo>
                    <a:lnTo>
                      <a:pt x="244632" y="54664"/>
                    </a:lnTo>
                    <a:lnTo>
                      <a:pt x="246178" y="53987"/>
                    </a:lnTo>
                    <a:lnTo>
                      <a:pt x="248935" y="52749"/>
                    </a:lnTo>
                    <a:lnTo>
                      <a:pt x="249763" y="52380"/>
                    </a:lnTo>
                    <a:lnTo>
                      <a:pt x="250235" y="52168"/>
                    </a:lnTo>
                    <a:lnTo>
                      <a:pt x="251453" y="51607"/>
                    </a:lnTo>
                    <a:lnTo>
                      <a:pt x="252294" y="51224"/>
                    </a:lnTo>
                    <a:lnTo>
                      <a:pt x="253984" y="50464"/>
                    </a:lnTo>
                    <a:lnTo>
                      <a:pt x="254305" y="50321"/>
                    </a:lnTo>
                    <a:lnTo>
                      <a:pt x="254688" y="50150"/>
                    </a:lnTo>
                    <a:lnTo>
                      <a:pt x="255064" y="49979"/>
                    </a:lnTo>
                    <a:lnTo>
                      <a:pt x="257165" y="49035"/>
                    </a:lnTo>
                    <a:lnTo>
                      <a:pt x="258594" y="48323"/>
                    </a:lnTo>
                    <a:lnTo>
                      <a:pt x="259935" y="47728"/>
                    </a:lnTo>
                    <a:lnTo>
                      <a:pt x="261399" y="47194"/>
                    </a:lnTo>
                    <a:lnTo>
                      <a:pt x="262001" y="46921"/>
                    </a:lnTo>
                    <a:lnTo>
                      <a:pt x="262562" y="46668"/>
                    </a:lnTo>
                    <a:lnTo>
                      <a:pt x="263397" y="46291"/>
                    </a:lnTo>
                    <a:lnTo>
                      <a:pt x="264204" y="45963"/>
                    </a:lnTo>
                    <a:lnTo>
                      <a:pt x="265367" y="45471"/>
                    </a:lnTo>
                    <a:lnTo>
                      <a:pt x="266249" y="45101"/>
                    </a:lnTo>
                    <a:lnTo>
                      <a:pt x="266988" y="44793"/>
                    </a:lnTo>
                    <a:lnTo>
                      <a:pt x="267241" y="44691"/>
                    </a:lnTo>
                    <a:lnTo>
                      <a:pt x="267262" y="44786"/>
                    </a:lnTo>
                    <a:lnTo>
                      <a:pt x="267357" y="44752"/>
                    </a:lnTo>
                    <a:lnTo>
                      <a:pt x="268041" y="48460"/>
                    </a:lnTo>
                    <a:lnTo>
                      <a:pt x="268390" y="50382"/>
                    </a:lnTo>
                    <a:lnTo>
                      <a:pt x="268767" y="52359"/>
                    </a:lnTo>
                    <a:lnTo>
                      <a:pt x="269375" y="57421"/>
                    </a:lnTo>
                    <a:lnTo>
                      <a:pt x="269724" y="60171"/>
                    </a:lnTo>
                    <a:lnTo>
                      <a:pt x="270100" y="63133"/>
                    </a:lnTo>
                    <a:lnTo>
                      <a:pt x="270128" y="63325"/>
                    </a:lnTo>
                    <a:lnTo>
                      <a:pt x="270148" y="63475"/>
                    </a:lnTo>
                    <a:lnTo>
                      <a:pt x="270559" y="66732"/>
                    </a:lnTo>
                    <a:lnTo>
                      <a:pt x="270887" y="70248"/>
                    </a:lnTo>
                    <a:lnTo>
                      <a:pt x="271209" y="73230"/>
                    </a:lnTo>
                    <a:lnTo>
                      <a:pt x="272317" y="73531"/>
                    </a:lnTo>
                    <a:lnTo>
                      <a:pt x="272700" y="73593"/>
                    </a:lnTo>
                    <a:lnTo>
                      <a:pt x="273411" y="73388"/>
                    </a:lnTo>
                    <a:lnTo>
                      <a:pt x="274780" y="73066"/>
                    </a:lnTo>
                    <a:lnTo>
                      <a:pt x="275094" y="72792"/>
                    </a:lnTo>
                    <a:lnTo>
                      <a:pt x="276045" y="72635"/>
                    </a:lnTo>
                    <a:lnTo>
                      <a:pt x="277133" y="72430"/>
                    </a:lnTo>
                    <a:lnTo>
                      <a:pt x="277824" y="72020"/>
                    </a:lnTo>
                    <a:lnTo>
                      <a:pt x="278398" y="71329"/>
                    </a:lnTo>
                    <a:lnTo>
                      <a:pt x="279821" y="69831"/>
                    </a:lnTo>
                    <a:lnTo>
                      <a:pt x="281928" y="69037"/>
                    </a:lnTo>
                    <a:lnTo>
                      <a:pt x="283187" y="68709"/>
                    </a:lnTo>
                    <a:lnTo>
                      <a:pt x="284630" y="69105"/>
                    </a:lnTo>
                    <a:lnTo>
                      <a:pt x="286361" y="69133"/>
                    </a:lnTo>
                    <a:lnTo>
                      <a:pt x="289569" y="68059"/>
                    </a:lnTo>
                    <a:lnTo>
                      <a:pt x="292696" y="68072"/>
                    </a:lnTo>
                    <a:lnTo>
                      <a:pt x="292860" y="68627"/>
                    </a:lnTo>
                    <a:lnTo>
                      <a:pt x="294659" y="68585"/>
                    </a:lnTo>
                    <a:lnTo>
                      <a:pt x="296266" y="68592"/>
                    </a:lnTo>
                    <a:lnTo>
                      <a:pt x="299338" y="68709"/>
                    </a:lnTo>
                    <a:lnTo>
                      <a:pt x="302225" y="68838"/>
                    </a:lnTo>
                    <a:lnTo>
                      <a:pt x="302635" y="68832"/>
                    </a:lnTo>
                    <a:lnTo>
                      <a:pt x="303128" y="68175"/>
                    </a:lnTo>
                    <a:lnTo>
                      <a:pt x="303545" y="67313"/>
                    </a:lnTo>
                    <a:lnTo>
                      <a:pt x="303620" y="67176"/>
                    </a:lnTo>
                    <a:lnTo>
                      <a:pt x="303695" y="67183"/>
                    </a:lnTo>
                    <a:lnTo>
                      <a:pt x="303648" y="67204"/>
                    </a:lnTo>
                    <a:lnTo>
                      <a:pt x="303634" y="67224"/>
                    </a:lnTo>
                    <a:lnTo>
                      <a:pt x="303607" y="67258"/>
                    </a:lnTo>
                    <a:lnTo>
                      <a:pt x="303607" y="67340"/>
                    </a:lnTo>
                    <a:lnTo>
                      <a:pt x="303798" y="67313"/>
                    </a:lnTo>
                    <a:lnTo>
                      <a:pt x="304277" y="67053"/>
                    </a:lnTo>
                    <a:lnTo>
                      <a:pt x="305112" y="66896"/>
                    </a:lnTo>
                    <a:lnTo>
                      <a:pt x="306172" y="66773"/>
                    </a:lnTo>
                    <a:lnTo>
                      <a:pt x="306918" y="66656"/>
                    </a:lnTo>
                    <a:lnTo>
                      <a:pt x="306883" y="67108"/>
                    </a:lnTo>
                    <a:lnTo>
                      <a:pt x="307355" y="67669"/>
                    </a:lnTo>
                    <a:lnTo>
                      <a:pt x="307807" y="68565"/>
                    </a:lnTo>
                    <a:lnTo>
                      <a:pt x="308053" y="69393"/>
                    </a:lnTo>
                    <a:lnTo>
                      <a:pt x="308101" y="69516"/>
                    </a:lnTo>
                    <a:lnTo>
                      <a:pt x="308593" y="69824"/>
                    </a:lnTo>
                    <a:lnTo>
                      <a:pt x="308860" y="69933"/>
                    </a:lnTo>
                    <a:lnTo>
                      <a:pt x="309278" y="69954"/>
                    </a:lnTo>
                    <a:lnTo>
                      <a:pt x="310379" y="70159"/>
                    </a:lnTo>
                    <a:lnTo>
                      <a:pt x="312199" y="70487"/>
                    </a:lnTo>
                    <a:lnTo>
                      <a:pt x="313977" y="70761"/>
                    </a:lnTo>
                    <a:lnTo>
                      <a:pt x="314641" y="70870"/>
                    </a:lnTo>
                    <a:lnTo>
                      <a:pt x="315338" y="71014"/>
                    </a:lnTo>
                    <a:lnTo>
                      <a:pt x="315858" y="71069"/>
                    </a:lnTo>
                    <a:lnTo>
                      <a:pt x="316043" y="71192"/>
                    </a:lnTo>
                    <a:lnTo>
                      <a:pt x="316125" y="71383"/>
                    </a:lnTo>
                    <a:lnTo>
                      <a:pt x="316139" y="71465"/>
                    </a:lnTo>
                    <a:lnTo>
                      <a:pt x="316166" y="71520"/>
                    </a:lnTo>
                    <a:lnTo>
                      <a:pt x="316529" y="71336"/>
                    </a:lnTo>
                    <a:lnTo>
                      <a:pt x="316686" y="71294"/>
                    </a:lnTo>
                    <a:lnTo>
                      <a:pt x="316802" y="71281"/>
                    </a:lnTo>
                    <a:lnTo>
                      <a:pt x="316919" y="71294"/>
                    </a:lnTo>
                    <a:lnTo>
                      <a:pt x="317076" y="71301"/>
                    </a:lnTo>
                    <a:lnTo>
                      <a:pt x="317452" y="71397"/>
                    </a:lnTo>
                    <a:lnTo>
                      <a:pt x="317548" y="71418"/>
                    </a:lnTo>
                    <a:lnTo>
                      <a:pt x="317623" y="71424"/>
                    </a:lnTo>
                    <a:lnTo>
                      <a:pt x="317712" y="71424"/>
                    </a:lnTo>
                    <a:lnTo>
                      <a:pt x="317869" y="71376"/>
                    </a:lnTo>
                    <a:lnTo>
                      <a:pt x="317986" y="71281"/>
                    </a:lnTo>
                    <a:lnTo>
                      <a:pt x="318123" y="71034"/>
                    </a:lnTo>
                    <a:lnTo>
                      <a:pt x="318143" y="71014"/>
                    </a:lnTo>
                    <a:lnTo>
                      <a:pt x="318177" y="70946"/>
                    </a:lnTo>
                    <a:lnTo>
                      <a:pt x="318225" y="70877"/>
                    </a:lnTo>
                    <a:lnTo>
                      <a:pt x="318280" y="70809"/>
                    </a:lnTo>
                    <a:lnTo>
                      <a:pt x="318328" y="70754"/>
                    </a:lnTo>
                    <a:lnTo>
                      <a:pt x="318383" y="70706"/>
                    </a:lnTo>
                    <a:lnTo>
                      <a:pt x="318506" y="70617"/>
                    </a:lnTo>
                    <a:lnTo>
                      <a:pt x="318622" y="70556"/>
                    </a:lnTo>
                    <a:lnTo>
                      <a:pt x="318998" y="70426"/>
                    </a:lnTo>
                    <a:lnTo>
                      <a:pt x="319039" y="70426"/>
                    </a:lnTo>
                    <a:lnTo>
                      <a:pt x="319080" y="70419"/>
                    </a:lnTo>
                    <a:lnTo>
                      <a:pt x="319115" y="70405"/>
                    </a:lnTo>
                    <a:lnTo>
                      <a:pt x="319149" y="70385"/>
                    </a:lnTo>
                    <a:lnTo>
                      <a:pt x="319176" y="70364"/>
                    </a:lnTo>
                    <a:lnTo>
                      <a:pt x="319203" y="70343"/>
                    </a:lnTo>
                    <a:lnTo>
                      <a:pt x="319258" y="70289"/>
                    </a:lnTo>
                    <a:lnTo>
                      <a:pt x="319272" y="70268"/>
                    </a:lnTo>
                    <a:lnTo>
                      <a:pt x="319292" y="70234"/>
                    </a:lnTo>
                    <a:lnTo>
                      <a:pt x="319313" y="70193"/>
                    </a:lnTo>
                    <a:lnTo>
                      <a:pt x="319327" y="70152"/>
                    </a:lnTo>
                    <a:lnTo>
                      <a:pt x="319340" y="70111"/>
                    </a:lnTo>
                    <a:lnTo>
                      <a:pt x="319354" y="70070"/>
                    </a:lnTo>
                    <a:lnTo>
                      <a:pt x="319361" y="70008"/>
                    </a:lnTo>
                    <a:lnTo>
                      <a:pt x="319354" y="69735"/>
                    </a:lnTo>
                    <a:lnTo>
                      <a:pt x="319354" y="69714"/>
                    </a:lnTo>
                    <a:lnTo>
                      <a:pt x="319368" y="69694"/>
                    </a:lnTo>
                    <a:lnTo>
                      <a:pt x="319381" y="69687"/>
                    </a:lnTo>
                    <a:lnTo>
                      <a:pt x="319416" y="69673"/>
                    </a:lnTo>
                    <a:lnTo>
                      <a:pt x="319436" y="69666"/>
                    </a:lnTo>
                    <a:lnTo>
                      <a:pt x="319498" y="69660"/>
                    </a:lnTo>
                    <a:lnTo>
                      <a:pt x="319525" y="69666"/>
                    </a:lnTo>
                    <a:lnTo>
                      <a:pt x="319552" y="69680"/>
                    </a:lnTo>
                    <a:lnTo>
                      <a:pt x="319587" y="69694"/>
                    </a:lnTo>
                    <a:lnTo>
                      <a:pt x="319648" y="69728"/>
                    </a:lnTo>
                    <a:lnTo>
                      <a:pt x="319710" y="69769"/>
                    </a:lnTo>
                    <a:lnTo>
                      <a:pt x="319792" y="69810"/>
                    </a:lnTo>
                    <a:lnTo>
                      <a:pt x="319894" y="69851"/>
                    </a:lnTo>
                    <a:lnTo>
                      <a:pt x="319949" y="69858"/>
                    </a:lnTo>
                    <a:lnTo>
                      <a:pt x="320011" y="69858"/>
                    </a:lnTo>
                    <a:lnTo>
                      <a:pt x="320079" y="69851"/>
                    </a:lnTo>
                    <a:lnTo>
                      <a:pt x="320113" y="69824"/>
                    </a:lnTo>
                    <a:lnTo>
                      <a:pt x="320148" y="69783"/>
                    </a:lnTo>
                    <a:lnTo>
                      <a:pt x="320209" y="69687"/>
                    </a:lnTo>
                    <a:lnTo>
                      <a:pt x="320236" y="69639"/>
                    </a:lnTo>
                    <a:lnTo>
                      <a:pt x="320250" y="69591"/>
                    </a:lnTo>
                    <a:lnTo>
                      <a:pt x="320271" y="69529"/>
                    </a:lnTo>
                    <a:lnTo>
                      <a:pt x="320305" y="69454"/>
                    </a:lnTo>
                    <a:lnTo>
                      <a:pt x="320353" y="69365"/>
                    </a:lnTo>
                    <a:lnTo>
                      <a:pt x="320435" y="69256"/>
                    </a:lnTo>
                    <a:lnTo>
                      <a:pt x="320462" y="69222"/>
                    </a:lnTo>
                    <a:lnTo>
                      <a:pt x="320489" y="69188"/>
                    </a:lnTo>
                    <a:lnTo>
                      <a:pt x="320524" y="69160"/>
                    </a:lnTo>
                    <a:lnTo>
                      <a:pt x="320551" y="69146"/>
                    </a:lnTo>
                    <a:lnTo>
                      <a:pt x="320599" y="69126"/>
                    </a:lnTo>
                    <a:lnTo>
                      <a:pt x="320647" y="69112"/>
                    </a:lnTo>
                    <a:lnTo>
                      <a:pt x="320688" y="69112"/>
                    </a:lnTo>
                    <a:lnTo>
                      <a:pt x="320750" y="69105"/>
                    </a:lnTo>
                    <a:lnTo>
                      <a:pt x="320825" y="69105"/>
                    </a:lnTo>
                    <a:lnTo>
                      <a:pt x="320879" y="69112"/>
                    </a:lnTo>
                    <a:lnTo>
                      <a:pt x="320927" y="69119"/>
                    </a:lnTo>
                    <a:lnTo>
                      <a:pt x="320975" y="69126"/>
                    </a:lnTo>
                    <a:lnTo>
                      <a:pt x="321023" y="69140"/>
                    </a:lnTo>
                    <a:lnTo>
                      <a:pt x="321331" y="69235"/>
                    </a:lnTo>
                    <a:lnTo>
                      <a:pt x="321393" y="69249"/>
                    </a:lnTo>
                    <a:lnTo>
                      <a:pt x="321440" y="69256"/>
                    </a:lnTo>
                    <a:lnTo>
                      <a:pt x="321488" y="69256"/>
                    </a:lnTo>
                    <a:lnTo>
                      <a:pt x="321543" y="69256"/>
                    </a:lnTo>
                    <a:lnTo>
                      <a:pt x="321591" y="69249"/>
                    </a:lnTo>
                    <a:lnTo>
                      <a:pt x="321646" y="69242"/>
                    </a:lnTo>
                    <a:lnTo>
                      <a:pt x="321748" y="69181"/>
                    </a:lnTo>
                    <a:lnTo>
                      <a:pt x="321837" y="69078"/>
                    </a:lnTo>
                    <a:lnTo>
                      <a:pt x="322029" y="68825"/>
                    </a:lnTo>
                    <a:lnTo>
                      <a:pt x="322063" y="68791"/>
                    </a:lnTo>
                    <a:lnTo>
                      <a:pt x="322097" y="68763"/>
                    </a:lnTo>
                    <a:lnTo>
                      <a:pt x="322138" y="68750"/>
                    </a:lnTo>
                    <a:lnTo>
                      <a:pt x="322179" y="68743"/>
                    </a:lnTo>
                    <a:lnTo>
                      <a:pt x="322227" y="68736"/>
                    </a:lnTo>
                    <a:lnTo>
                      <a:pt x="322268" y="68743"/>
                    </a:lnTo>
                    <a:lnTo>
                      <a:pt x="322295" y="68750"/>
                    </a:lnTo>
                    <a:lnTo>
                      <a:pt x="322364" y="68777"/>
                    </a:lnTo>
                    <a:lnTo>
                      <a:pt x="322487" y="68811"/>
                    </a:lnTo>
                    <a:lnTo>
                      <a:pt x="322528" y="68818"/>
                    </a:lnTo>
                    <a:lnTo>
                      <a:pt x="322555" y="68818"/>
                    </a:lnTo>
                    <a:lnTo>
                      <a:pt x="322590" y="68818"/>
                    </a:lnTo>
                    <a:lnTo>
                      <a:pt x="322624" y="68811"/>
                    </a:lnTo>
                    <a:lnTo>
                      <a:pt x="322685" y="68784"/>
                    </a:lnTo>
                    <a:lnTo>
                      <a:pt x="322747" y="68750"/>
                    </a:lnTo>
                    <a:lnTo>
                      <a:pt x="322795" y="68709"/>
                    </a:lnTo>
                    <a:lnTo>
                      <a:pt x="322850" y="68661"/>
                    </a:lnTo>
                    <a:lnTo>
                      <a:pt x="323075" y="68428"/>
                    </a:lnTo>
                    <a:lnTo>
                      <a:pt x="323110" y="68387"/>
                    </a:lnTo>
                    <a:lnTo>
                      <a:pt x="323157" y="68353"/>
                    </a:lnTo>
                    <a:lnTo>
                      <a:pt x="323205" y="68312"/>
                    </a:lnTo>
                    <a:lnTo>
                      <a:pt x="323246" y="68284"/>
                    </a:lnTo>
                    <a:lnTo>
                      <a:pt x="323315" y="68257"/>
                    </a:lnTo>
                    <a:lnTo>
                      <a:pt x="323363" y="68237"/>
                    </a:lnTo>
                    <a:lnTo>
                      <a:pt x="323417" y="68230"/>
                    </a:lnTo>
                    <a:lnTo>
                      <a:pt x="323472" y="68230"/>
                    </a:lnTo>
                    <a:lnTo>
                      <a:pt x="323513" y="68223"/>
                    </a:lnTo>
                    <a:lnTo>
                      <a:pt x="323568" y="68230"/>
                    </a:lnTo>
                    <a:lnTo>
                      <a:pt x="323698" y="68230"/>
                    </a:lnTo>
                    <a:lnTo>
                      <a:pt x="323848" y="68250"/>
                    </a:lnTo>
                    <a:lnTo>
                      <a:pt x="323896" y="68264"/>
                    </a:lnTo>
                    <a:lnTo>
                      <a:pt x="323992" y="68284"/>
                    </a:lnTo>
                    <a:lnTo>
                      <a:pt x="324040" y="68298"/>
                    </a:lnTo>
                    <a:lnTo>
                      <a:pt x="324136" y="68319"/>
                    </a:lnTo>
                    <a:lnTo>
                      <a:pt x="324197" y="68326"/>
                    </a:lnTo>
                    <a:lnTo>
                      <a:pt x="324272" y="68339"/>
                    </a:lnTo>
                    <a:lnTo>
                      <a:pt x="324361" y="68353"/>
                    </a:lnTo>
                    <a:lnTo>
                      <a:pt x="324450" y="68353"/>
                    </a:lnTo>
                    <a:lnTo>
                      <a:pt x="324539" y="68353"/>
                    </a:lnTo>
                    <a:lnTo>
                      <a:pt x="324628" y="68360"/>
                    </a:lnTo>
                    <a:lnTo>
                      <a:pt x="324724" y="68346"/>
                    </a:lnTo>
                    <a:lnTo>
                      <a:pt x="324813" y="68319"/>
                    </a:lnTo>
                    <a:lnTo>
                      <a:pt x="324902" y="68278"/>
                    </a:lnTo>
                    <a:lnTo>
                      <a:pt x="324950" y="68223"/>
                    </a:lnTo>
                    <a:lnTo>
                      <a:pt x="324998" y="68175"/>
                    </a:lnTo>
                    <a:lnTo>
                      <a:pt x="325039" y="68120"/>
                    </a:lnTo>
                    <a:lnTo>
                      <a:pt x="325312" y="67744"/>
                    </a:lnTo>
                    <a:lnTo>
                      <a:pt x="325497" y="67470"/>
                    </a:lnTo>
                    <a:lnTo>
                      <a:pt x="325593" y="67368"/>
                    </a:lnTo>
                    <a:lnTo>
                      <a:pt x="325723" y="67416"/>
                    </a:lnTo>
                    <a:lnTo>
                      <a:pt x="325873" y="67416"/>
                    </a:lnTo>
                    <a:lnTo>
                      <a:pt x="325990" y="67279"/>
                    </a:lnTo>
                    <a:lnTo>
                      <a:pt x="325969" y="67101"/>
                    </a:lnTo>
                    <a:lnTo>
                      <a:pt x="325887" y="66704"/>
                    </a:lnTo>
                    <a:lnTo>
                      <a:pt x="325928" y="66478"/>
                    </a:lnTo>
                    <a:lnTo>
                      <a:pt x="326017" y="66307"/>
                    </a:lnTo>
                    <a:lnTo>
                      <a:pt x="326167" y="66225"/>
                    </a:lnTo>
                    <a:lnTo>
                      <a:pt x="326297" y="66239"/>
                    </a:lnTo>
                    <a:lnTo>
                      <a:pt x="326578" y="66280"/>
                    </a:lnTo>
                    <a:lnTo>
                      <a:pt x="326824" y="66191"/>
                    </a:lnTo>
                    <a:lnTo>
                      <a:pt x="326920" y="66082"/>
                    </a:lnTo>
                    <a:lnTo>
                      <a:pt x="326988" y="65822"/>
                    </a:lnTo>
                    <a:lnTo>
                      <a:pt x="327029" y="65480"/>
                    </a:lnTo>
                    <a:lnTo>
                      <a:pt x="327111" y="65138"/>
                    </a:lnTo>
                    <a:lnTo>
                      <a:pt x="327207" y="64898"/>
                    </a:lnTo>
                    <a:lnTo>
                      <a:pt x="327337" y="64741"/>
                    </a:lnTo>
                    <a:lnTo>
                      <a:pt x="327488" y="64604"/>
                    </a:lnTo>
                    <a:lnTo>
                      <a:pt x="327789" y="64481"/>
                    </a:lnTo>
                    <a:lnTo>
                      <a:pt x="328007" y="64324"/>
                    </a:lnTo>
                    <a:lnTo>
                      <a:pt x="328151" y="64077"/>
                    </a:lnTo>
                    <a:lnTo>
                      <a:pt x="328302" y="63776"/>
                    </a:lnTo>
                    <a:lnTo>
                      <a:pt x="328452" y="63551"/>
                    </a:lnTo>
                    <a:lnTo>
                      <a:pt x="328596" y="63366"/>
                    </a:lnTo>
                    <a:lnTo>
                      <a:pt x="328760" y="63024"/>
                    </a:lnTo>
                    <a:lnTo>
                      <a:pt x="328869" y="62689"/>
                    </a:lnTo>
                    <a:lnTo>
                      <a:pt x="329040" y="62360"/>
                    </a:lnTo>
                    <a:lnTo>
                      <a:pt x="329266" y="62032"/>
                    </a:lnTo>
                    <a:lnTo>
                      <a:pt x="329506" y="61779"/>
                    </a:lnTo>
                    <a:lnTo>
                      <a:pt x="329663" y="61546"/>
                    </a:lnTo>
                    <a:lnTo>
                      <a:pt x="329759" y="61273"/>
                    </a:lnTo>
                    <a:lnTo>
                      <a:pt x="329868" y="61026"/>
                    </a:lnTo>
                    <a:lnTo>
                      <a:pt x="330032" y="60760"/>
                    </a:lnTo>
                    <a:lnTo>
                      <a:pt x="330272" y="60472"/>
                    </a:lnTo>
                    <a:lnTo>
                      <a:pt x="330409" y="60233"/>
                    </a:lnTo>
                    <a:lnTo>
                      <a:pt x="330498" y="59952"/>
                    </a:lnTo>
                    <a:lnTo>
                      <a:pt x="330545" y="59665"/>
                    </a:lnTo>
                    <a:lnTo>
                      <a:pt x="330634" y="59385"/>
                    </a:lnTo>
                    <a:lnTo>
                      <a:pt x="330764" y="59132"/>
                    </a:lnTo>
                    <a:lnTo>
                      <a:pt x="330833" y="58920"/>
                    </a:lnTo>
                    <a:lnTo>
                      <a:pt x="330840" y="58714"/>
                    </a:lnTo>
                    <a:lnTo>
                      <a:pt x="330785" y="58509"/>
                    </a:lnTo>
                    <a:lnTo>
                      <a:pt x="330614" y="58235"/>
                    </a:lnTo>
                    <a:lnTo>
                      <a:pt x="330539" y="58071"/>
                    </a:lnTo>
                    <a:lnTo>
                      <a:pt x="330539" y="57845"/>
                    </a:lnTo>
                    <a:lnTo>
                      <a:pt x="330607" y="57695"/>
                    </a:lnTo>
                    <a:lnTo>
                      <a:pt x="330710" y="57387"/>
                    </a:lnTo>
                    <a:lnTo>
                      <a:pt x="330737" y="57161"/>
                    </a:lnTo>
                    <a:lnTo>
                      <a:pt x="330737" y="56915"/>
                    </a:lnTo>
                    <a:lnTo>
                      <a:pt x="330662" y="56614"/>
                    </a:lnTo>
                    <a:lnTo>
                      <a:pt x="330689" y="56395"/>
                    </a:lnTo>
                    <a:lnTo>
                      <a:pt x="330922" y="55328"/>
                    </a:lnTo>
                    <a:lnTo>
                      <a:pt x="330956" y="55068"/>
                    </a:lnTo>
                    <a:lnTo>
                      <a:pt x="330983" y="54548"/>
                    </a:lnTo>
                    <a:lnTo>
                      <a:pt x="330928" y="54117"/>
                    </a:lnTo>
                    <a:lnTo>
                      <a:pt x="330846" y="53755"/>
                    </a:lnTo>
                    <a:lnTo>
                      <a:pt x="330771" y="53351"/>
                    </a:lnTo>
                    <a:lnTo>
                      <a:pt x="330778" y="53043"/>
                    </a:lnTo>
                    <a:lnTo>
                      <a:pt x="330928" y="52359"/>
                    </a:lnTo>
                    <a:lnTo>
                      <a:pt x="330956" y="52038"/>
                    </a:lnTo>
                    <a:lnTo>
                      <a:pt x="330853" y="51696"/>
                    </a:lnTo>
                    <a:lnTo>
                      <a:pt x="330778" y="51306"/>
                    </a:lnTo>
                    <a:lnTo>
                      <a:pt x="330710" y="50943"/>
                    </a:lnTo>
                    <a:lnTo>
                      <a:pt x="330669" y="50546"/>
                    </a:lnTo>
                    <a:lnTo>
                      <a:pt x="330641" y="50163"/>
                    </a:lnTo>
                    <a:lnTo>
                      <a:pt x="330655" y="49883"/>
                    </a:lnTo>
                    <a:lnTo>
                      <a:pt x="330682" y="49534"/>
                    </a:lnTo>
                    <a:lnTo>
                      <a:pt x="330621" y="49233"/>
                    </a:lnTo>
                    <a:lnTo>
                      <a:pt x="330580" y="49028"/>
                    </a:lnTo>
                    <a:lnTo>
                      <a:pt x="330682" y="48993"/>
                    </a:lnTo>
                    <a:lnTo>
                      <a:pt x="331633" y="48754"/>
                    </a:lnTo>
                    <a:lnTo>
                      <a:pt x="332345" y="48419"/>
                    </a:lnTo>
                    <a:lnTo>
                      <a:pt x="332659" y="48207"/>
                    </a:lnTo>
                    <a:lnTo>
                      <a:pt x="332721" y="47584"/>
                    </a:lnTo>
                    <a:lnTo>
                      <a:pt x="332926" y="46907"/>
                    </a:lnTo>
                    <a:lnTo>
                      <a:pt x="332741" y="46326"/>
                    </a:lnTo>
                    <a:lnTo>
                      <a:pt x="332721" y="45895"/>
                    </a:lnTo>
                    <a:lnTo>
                      <a:pt x="333364" y="45840"/>
                    </a:lnTo>
                    <a:lnTo>
                      <a:pt x="333973" y="45956"/>
                    </a:lnTo>
                    <a:lnTo>
                      <a:pt x="337126" y="45772"/>
                    </a:lnTo>
                    <a:lnTo>
                      <a:pt x="337721" y="45635"/>
                    </a:lnTo>
                    <a:lnTo>
                      <a:pt x="338672" y="46127"/>
                    </a:lnTo>
                    <a:lnTo>
                      <a:pt x="339213" y="46497"/>
                    </a:lnTo>
                    <a:lnTo>
                      <a:pt x="340526" y="47646"/>
                    </a:lnTo>
                    <a:lnTo>
                      <a:pt x="341470" y="48645"/>
                    </a:lnTo>
                    <a:lnTo>
                      <a:pt x="341696" y="48904"/>
                    </a:lnTo>
                    <a:lnTo>
                      <a:pt x="341997" y="48980"/>
                    </a:lnTo>
                    <a:lnTo>
                      <a:pt x="343256" y="49370"/>
                    </a:lnTo>
                    <a:lnTo>
                      <a:pt x="345123" y="49931"/>
                    </a:lnTo>
                    <a:lnTo>
                      <a:pt x="346231" y="50136"/>
                    </a:lnTo>
                    <a:lnTo>
                      <a:pt x="347415" y="50218"/>
                    </a:lnTo>
                    <a:lnTo>
                      <a:pt x="348338" y="50540"/>
                    </a:lnTo>
                    <a:lnTo>
                      <a:pt x="348756" y="51046"/>
                    </a:lnTo>
                    <a:lnTo>
                      <a:pt x="349741" y="51928"/>
                    </a:lnTo>
                    <a:lnTo>
                      <a:pt x="349802" y="52058"/>
                    </a:lnTo>
                    <a:lnTo>
                      <a:pt x="349809" y="52688"/>
                    </a:lnTo>
                    <a:lnTo>
                      <a:pt x="350589" y="53146"/>
                    </a:lnTo>
                    <a:lnTo>
                      <a:pt x="351116" y="53358"/>
                    </a:lnTo>
                    <a:lnTo>
                      <a:pt x="351930" y="53837"/>
                    </a:lnTo>
                    <a:lnTo>
                      <a:pt x="352265" y="54104"/>
                    </a:lnTo>
                    <a:lnTo>
                      <a:pt x="352258" y="54138"/>
                    </a:lnTo>
                    <a:lnTo>
                      <a:pt x="352251" y="54548"/>
                    </a:lnTo>
                    <a:lnTo>
                      <a:pt x="352162" y="55704"/>
                    </a:lnTo>
                    <a:lnTo>
                      <a:pt x="352094" y="56696"/>
                    </a:lnTo>
                    <a:lnTo>
                      <a:pt x="352087" y="58865"/>
                    </a:lnTo>
                    <a:lnTo>
                      <a:pt x="354707" y="58564"/>
                    </a:lnTo>
                    <a:lnTo>
                      <a:pt x="354919" y="58960"/>
                    </a:lnTo>
                    <a:lnTo>
                      <a:pt x="355042" y="58967"/>
                    </a:lnTo>
                    <a:lnTo>
                      <a:pt x="355973" y="59056"/>
                    </a:lnTo>
                    <a:lnTo>
                      <a:pt x="356875" y="59070"/>
                    </a:lnTo>
                    <a:lnTo>
                      <a:pt x="357156" y="56936"/>
                    </a:lnTo>
                    <a:lnTo>
                      <a:pt x="359113" y="56457"/>
                    </a:lnTo>
                    <a:lnTo>
                      <a:pt x="359119" y="56382"/>
                    </a:lnTo>
                    <a:lnTo>
                      <a:pt x="359215" y="54651"/>
                    </a:lnTo>
                    <a:lnTo>
                      <a:pt x="359407" y="51511"/>
                    </a:lnTo>
                    <a:lnTo>
                      <a:pt x="359516" y="49596"/>
                    </a:lnTo>
                    <a:lnTo>
                      <a:pt x="361917" y="50403"/>
                    </a:lnTo>
                    <a:lnTo>
                      <a:pt x="364325" y="51196"/>
                    </a:lnTo>
                    <a:lnTo>
                      <a:pt x="366056" y="51791"/>
                    </a:lnTo>
                    <a:lnTo>
                      <a:pt x="366070" y="51579"/>
                    </a:lnTo>
                    <a:lnTo>
                      <a:pt x="366247" y="48857"/>
                    </a:lnTo>
                    <a:lnTo>
                      <a:pt x="366432" y="45744"/>
                    </a:lnTo>
                    <a:lnTo>
                      <a:pt x="366637" y="42502"/>
                    </a:lnTo>
                    <a:lnTo>
                      <a:pt x="366836" y="39362"/>
                    </a:lnTo>
                    <a:lnTo>
                      <a:pt x="367410" y="39334"/>
                    </a:lnTo>
                    <a:lnTo>
                      <a:pt x="367431" y="38951"/>
                    </a:lnTo>
                    <a:lnTo>
                      <a:pt x="367588" y="36441"/>
                    </a:lnTo>
                    <a:lnTo>
                      <a:pt x="367684" y="34950"/>
                    </a:lnTo>
                    <a:lnTo>
                      <a:pt x="367766" y="33821"/>
                    </a:lnTo>
                    <a:lnTo>
                      <a:pt x="368101" y="28588"/>
                    </a:lnTo>
                    <a:lnTo>
                      <a:pt x="368313" y="25263"/>
                    </a:lnTo>
                    <a:lnTo>
                      <a:pt x="368546" y="21726"/>
                    </a:lnTo>
                    <a:lnTo>
                      <a:pt x="368744" y="18449"/>
                    </a:lnTo>
                    <a:lnTo>
                      <a:pt x="369435" y="13408"/>
                    </a:lnTo>
                    <a:lnTo>
                      <a:pt x="369681" y="11527"/>
                    </a:lnTo>
                    <a:lnTo>
                      <a:pt x="369976" y="9399"/>
                    </a:lnTo>
                    <a:lnTo>
                      <a:pt x="370352" y="6499"/>
                    </a:lnTo>
                    <a:lnTo>
                      <a:pt x="370482" y="5596"/>
                    </a:lnTo>
                    <a:lnTo>
                      <a:pt x="370926" y="5596"/>
                    </a:lnTo>
                    <a:lnTo>
                      <a:pt x="375900" y="5609"/>
                    </a:lnTo>
                    <a:lnTo>
                      <a:pt x="376071" y="8496"/>
                    </a:lnTo>
                    <a:lnTo>
                      <a:pt x="376132" y="9105"/>
                    </a:lnTo>
                    <a:lnTo>
                      <a:pt x="376255" y="10295"/>
                    </a:lnTo>
                    <a:lnTo>
                      <a:pt x="376310" y="10795"/>
                    </a:lnTo>
                    <a:lnTo>
                      <a:pt x="376509" y="12922"/>
                    </a:lnTo>
                    <a:lnTo>
                      <a:pt x="376529" y="12922"/>
                    </a:lnTo>
                    <a:lnTo>
                      <a:pt x="376666" y="12915"/>
                    </a:lnTo>
                    <a:lnTo>
                      <a:pt x="378492" y="12567"/>
                    </a:lnTo>
                    <a:lnTo>
                      <a:pt x="380148" y="12245"/>
                    </a:lnTo>
                    <a:lnTo>
                      <a:pt x="383472" y="11588"/>
                    </a:lnTo>
                    <a:lnTo>
                      <a:pt x="384410" y="11403"/>
                    </a:lnTo>
                    <a:lnTo>
                      <a:pt x="386578" y="10959"/>
                    </a:lnTo>
                    <a:lnTo>
                      <a:pt x="389704" y="10336"/>
                    </a:lnTo>
                    <a:lnTo>
                      <a:pt x="391743" y="9933"/>
                    </a:lnTo>
                    <a:lnTo>
                      <a:pt x="407148" y="6827"/>
                    </a:lnTo>
                    <a:lnTo>
                      <a:pt x="408352" y="6588"/>
                    </a:lnTo>
                    <a:lnTo>
                      <a:pt x="414577" y="5370"/>
                    </a:lnTo>
                    <a:lnTo>
                      <a:pt x="415706" y="5131"/>
                    </a:lnTo>
                    <a:lnTo>
                      <a:pt x="415255" y="11068"/>
                    </a:lnTo>
                    <a:lnTo>
                      <a:pt x="415248" y="11150"/>
                    </a:lnTo>
                    <a:lnTo>
                      <a:pt x="420631" y="11479"/>
                    </a:lnTo>
                    <a:lnTo>
                      <a:pt x="423915" y="11390"/>
                    </a:lnTo>
                    <a:lnTo>
                      <a:pt x="424770" y="11356"/>
                    </a:lnTo>
                    <a:lnTo>
                      <a:pt x="424982" y="14728"/>
                    </a:lnTo>
                    <a:lnTo>
                      <a:pt x="425016" y="16726"/>
                    </a:lnTo>
                    <a:lnTo>
                      <a:pt x="426740" y="16822"/>
                    </a:lnTo>
                    <a:lnTo>
                      <a:pt x="428786" y="16890"/>
                    </a:lnTo>
                    <a:lnTo>
                      <a:pt x="428416" y="20016"/>
                    </a:lnTo>
                    <a:lnTo>
                      <a:pt x="431241" y="20201"/>
                    </a:lnTo>
                    <a:lnTo>
                      <a:pt x="434019" y="20399"/>
                    </a:lnTo>
                    <a:lnTo>
                      <a:pt x="433704" y="21206"/>
                    </a:lnTo>
                    <a:lnTo>
                      <a:pt x="433909" y="21234"/>
                    </a:lnTo>
                    <a:lnTo>
                      <a:pt x="435996" y="21473"/>
                    </a:lnTo>
                    <a:lnTo>
                      <a:pt x="438965" y="21815"/>
                    </a:lnTo>
                    <a:lnTo>
                      <a:pt x="441468" y="22096"/>
                    </a:lnTo>
                    <a:lnTo>
                      <a:pt x="444000" y="22390"/>
                    </a:lnTo>
                    <a:lnTo>
                      <a:pt x="445669" y="22698"/>
                    </a:lnTo>
                    <a:lnTo>
                      <a:pt x="444827" y="26125"/>
                    </a:lnTo>
                    <a:lnTo>
                      <a:pt x="441332" y="29689"/>
                    </a:lnTo>
                    <a:lnTo>
                      <a:pt x="439820" y="37563"/>
                    </a:lnTo>
                    <a:lnTo>
                      <a:pt x="441927" y="42166"/>
                    </a:lnTo>
                    <a:lnTo>
                      <a:pt x="446086" y="48501"/>
                    </a:lnTo>
                    <a:lnTo>
                      <a:pt x="453009" y="50204"/>
                    </a:lnTo>
                    <a:lnTo>
                      <a:pt x="463112" y="49062"/>
                    </a:lnTo>
                    <a:lnTo>
                      <a:pt x="466068" y="48214"/>
                    </a:lnTo>
                    <a:lnTo>
                      <a:pt x="466020" y="48303"/>
                    </a:lnTo>
                    <a:lnTo>
                      <a:pt x="466095" y="49329"/>
                    </a:lnTo>
                    <a:lnTo>
                      <a:pt x="465787" y="49726"/>
                    </a:lnTo>
                    <a:lnTo>
                      <a:pt x="465418" y="50396"/>
                    </a:lnTo>
                    <a:lnTo>
                      <a:pt x="464679" y="52400"/>
                    </a:lnTo>
                    <a:lnTo>
                      <a:pt x="463277" y="53399"/>
                    </a:lnTo>
                    <a:lnTo>
                      <a:pt x="462134" y="54452"/>
                    </a:lnTo>
                    <a:lnTo>
                      <a:pt x="462004" y="56806"/>
                    </a:lnTo>
                    <a:lnTo>
                      <a:pt x="461799" y="58735"/>
                    </a:lnTo>
                    <a:lnTo>
                      <a:pt x="461628" y="60664"/>
                    </a:lnTo>
                    <a:lnTo>
                      <a:pt x="461443" y="62743"/>
                    </a:lnTo>
                    <a:lnTo>
                      <a:pt x="464597" y="63311"/>
                    </a:lnTo>
                    <a:lnTo>
                      <a:pt x="464570" y="63776"/>
                    </a:lnTo>
                    <a:lnTo>
                      <a:pt x="469967" y="64796"/>
                    </a:lnTo>
                    <a:lnTo>
                      <a:pt x="469461" y="66253"/>
                    </a:lnTo>
                    <a:lnTo>
                      <a:pt x="468667" y="68503"/>
                    </a:lnTo>
                    <a:lnTo>
                      <a:pt x="467894" y="70604"/>
                    </a:lnTo>
                    <a:lnTo>
                      <a:pt x="465780" y="75720"/>
                    </a:lnTo>
                    <a:lnTo>
                      <a:pt x="465206" y="77034"/>
                    </a:lnTo>
                    <a:lnTo>
                      <a:pt x="465014" y="77000"/>
                    </a:lnTo>
                    <a:lnTo>
                      <a:pt x="464180" y="79250"/>
                    </a:lnTo>
                    <a:lnTo>
                      <a:pt x="463803" y="80310"/>
                    </a:lnTo>
                    <a:lnTo>
                      <a:pt x="463359" y="81515"/>
                    </a:lnTo>
                    <a:lnTo>
                      <a:pt x="462627" y="83963"/>
                    </a:lnTo>
                    <a:lnTo>
                      <a:pt x="462039" y="85776"/>
                    </a:lnTo>
                    <a:lnTo>
                      <a:pt x="461785" y="86631"/>
                    </a:lnTo>
                    <a:lnTo>
                      <a:pt x="461485" y="87603"/>
                    </a:lnTo>
                    <a:lnTo>
                      <a:pt x="460705" y="89847"/>
                    </a:lnTo>
                    <a:lnTo>
                      <a:pt x="460144" y="91201"/>
                    </a:lnTo>
                    <a:lnTo>
                      <a:pt x="460075" y="91358"/>
                    </a:lnTo>
                    <a:lnTo>
                      <a:pt x="459918" y="92090"/>
                    </a:lnTo>
                    <a:lnTo>
                      <a:pt x="461019" y="91960"/>
                    </a:lnTo>
                    <a:lnTo>
                      <a:pt x="465021" y="91666"/>
                    </a:lnTo>
                    <a:lnTo>
                      <a:pt x="467983" y="91406"/>
                    </a:lnTo>
                    <a:lnTo>
                      <a:pt x="470090" y="91221"/>
                    </a:lnTo>
                    <a:lnTo>
                      <a:pt x="470001" y="89648"/>
                    </a:lnTo>
                    <a:lnTo>
                      <a:pt x="473483" y="89039"/>
                    </a:lnTo>
                    <a:lnTo>
                      <a:pt x="475180" y="88711"/>
                    </a:lnTo>
                    <a:lnTo>
                      <a:pt x="479195" y="87904"/>
                    </a:lnTo>
                    <a:lnTo>
                      <a:pt x="479496" y="90257"/>
                    </a:lnTo>
                    <a:lnTo>
                      <a:pt x="479948" y="91995"/>
                    </a:lnTo>
                    <a:lnTo>
                      <a:pt x="478607" y="92473"/>
                    </a:lnTo>
                    <a:lnTo>
                      <a:pt x="479428" y="95675"/>
                    </a:lnTo>
                    <a:lnTo>
                      <a:pt x="479038" y="95832"/>
                    </a:lnTo>
                    <a:lnTo>
                      <a:pt x="479633" y="97823"/>
                    </a:lnTo>
                    <a:lnTo>
                      <a:pt x="480125" y="99485"/>
                    </a:lnTo>
                    <a:lnTo>
                      <a:pt x="480379" y="102434"/>
                    </a:lnTo>
                    <a:lnTo>
                      <a:pt x="480392" y="102536"/>
                    </a:lnTo>
                    <a:lnTo>
                      <a:pt x="480625" y="103897"/>
                    </a:lnTo>
                    <a:lnTo>
                      <a:pt x="480666" y="104151"/>
                    </a:lnTo>
                    <a:lnTo>
                      <a:pt x="480953" y="105656"/>
                    </a:lnTo>
                    <a:lnTo>
                      <a:pt x="481261" y="106825"/>
                    </a:lnTo>
                    <a:lnTo>
                      <a:pt x="481740" y="108652"/>
                    </a:lnTo>
                    <a:lnTo>
                      <a:pt x="481822" y="108919"/>
                    </a:lnTo>
                    <a:lnTo>
                      <a:pt x="482766" y="111846"/>
                    </a:lnTo>
                    <a:lnTo>
                      <a:pt x="482848" y="112113"/>
                    </a:lnTo>
                    <a:lnTo>
                      <a:pt x="483765" y="115376"/>
                    </a:lnTo>
                    <a:lnTo>
                      <a:pt x="483840" y="115794"/>
                    </a:lnTo>
                    <a:lnTo>
                      <a:pt x="484203" y="117771"/>
                    </a:lnTo>
                    <a:lnTo>
                      <a:pt x="484251" y="118044"/>
                    </a:lnTo>
                    <a:lnTo>
                      <a:pt x="484285" y="118161"/>
                    </a:lnTo>
                    <a:lnTo>
                      <a:pt x="484422" y="118995"/>
                    </a:lnTo>
                    <a:lnTo>
                      <a:pt x="484805" y="121998"/>
                    </a:lnTo>
                    <a:lnTo>
                      <a:pt x="485448" y="128640"/>
                    </a:lnTo>
                    <a:lnTo>
                      <a:pt x="485831" y="131993"/>
                    </a:lnTo>
                    <a:lnTo>
                      <a:pt x="486207" y="135331"/>
                    </a:lnTo>
                    <a:lnTo>
                      <a:pt x="486700" y="138696"/>
                    </a:lnTo>
                    <a:lnTo>
                      <a:pt x="486775" y="139093"/>
                    </a:lnTo>
                    <a:lnTo>
                      <a:pt x="487110" y="142042"/>
                    </a:lnTo>
                    <a:lnTo>
                      <a:pt x="487308" y="143690"/>
                    </a:lnTo>
                    <a:lnTo>
                      <a:pt x="487767" y="146071"/>
                    </a:lnTo>
                    <a:lnTo>
                      <a:pt x="488581" y="146078"/>
                    </a:lnTo>
                    <a:lnTo>
                      <a:pt x="489265" y="145770"/>
                    </a:lnTo>
                    <a:lnTo>
                      <a:pt x="489573" y="146502"/>
                    </a:lnTo>
                    <a:lnTo>
                      <a:pt x="491132" y="145722"/>
                    </a:lnTo>
                    <a:lnTo>
                      <a:pt x="493164" y="145086"/>
                    </a:lnTo>
                    <a:lnTo>
                      <a:pt x="494560" y="144696"/>
                    </a:lnTo>
                    <a:lnTo>
                      <a:pt x="495982" y="144456"/>
                    </a:lnTo>
                    <a:lnTo>
                      <a:pt x="497392" y="144320"/>
                    </a:lnTo>
                    <a:lnTo>
                      <a:pt x="498828" y="144148"/>
                    </a:lnTo>
                    <a:lnTo>
                      <a:pt x="498828" y="144155"/>
                    </a:lnTo>
                    <a:lnTo>
                      <a:pt x="501455" y="147706"/>
                    </a:lnTo>
                    <a:lnTo>
                      <a:pt x="504615" y="152994"/>
                    </a:lnTo>
                    <a:lnTo>
                      <a:pt x="505368" y="154115"/>
                    </a:lnTo>
                    <a:lnTo>
                      <a:pt x="506497" y="155203"/>
                    </a:lnTo>
                    <a:lnTo>
                      <a:pt x="508043" y="153801"/>
                    </a:lnTo>
                    <a:lnTo>
                      <a:pt x="509438" y="155039"/>
                    </a:lnTo>
                    <a:lnTo>
                      <a:pt x="510300" y="155928"/>
                    </a:lnTo>
                    <a:lnTo>
                      <a:pt x="510909" y="156818"/>
                    </a:lnTo>
                    <a:lnTo>
                      <a:pt x="510519" y="157043"/>
                    </a:lnTo>
                    <a:lnTo>
                      <a:pt x="511661" y="158979"/>
                    </a:lnTo>
                    <a:lnTo>
                      <a:pt x="513084" y="161237"/>
                    </a:lnTo>
                    <a:lnTo>
                      <a:pt x="514022" y="162666"/>
                    </a:lnTo>
                    <a:lnTo>
                      <a:pt x="514719" y="163604"/>
                    </a:lnTo>
                    <a:lnTo>
                      <a:pt x="515499" y="164596"/>
                    </a:lnTo>
                    <a:lnTo>
                      <a:pt x="516840" y="166347"/>
                    </a:lnTo>
                    <a:lnTo>
                      <a:pt x="518016" y="167907"/>
                    </a:lnTo>
                    <a:lnTo>
                      <a:pt x="518188" y="168139"/>
                    </a:lnTo>
                    <a:lnTo>
                      <a:pt x="520322" y="170745"/>
                    </a:lnTo>
                    <a:lnTo>
                      <a:pt x="521765" y="172640"/>
                    </a:lnTo>
                    <a:lnTo>
                      <a:pt x="522935" y="174241"/>
                    </a:lnTo>
                    <a:lnTo>
                      <a:pt x="524132" y="175842"/>
                    </a:lnTo>
                    <a:lnTo>
                      <a:pt x="525671" y="178181"/>
                    </a:lnTo>
                    <a:lnTo>
                      <a:pt x="525842" y="178441"/>
                    </a:lnTo>
                    <a:lnTo>
                      <a:pt x="525938" y="178592"/>
                    </a:lnTo>
                    <a:lnTo>
                      <a:pt x="526048" y="178770"/>
                    </a:lnTo>
                    <a:lnTo>
                      <a:pt x="530378" y="179967"/>
                    </a:lnTo>
                    <a:lnTo>
                      <a:pt x="531103" y="180158"/>
                    </a:lnTo>
                    <a:lnTo>
                      <a:pt x="532088" y="180295"/>
                    </a:lnTo>
                    <a:lnTo>
                      <a:pt x="532587" y="180329"/>
                    </a:lnTo>
                    <a:lnTo>
                      <a:pt x="533053" y="180343"/>
                    </a:lnTo>
                    <a:lnTo>
                      <a:pt x="533552" y="180329"/>
                    </a:lnTo>
                    <a:lnTo>
                      <a:pt x="534421" y="180227"/>
                    </a:lnTo>
                    <a:lnTo>
                      <a:pt x="534468" y="180514"/>
                    </a:lnTo>
                    <a:lnTo>
                      <a:pt x="534722" y="181834"/>
                    </a:lnTo>
                    <a:lnTo>
                      <a:pt x="535351" y="184228"/>
                    </a:lnTo>
                    <a:lnTo>
                      <a:pt x="535460" y="184577"/>
                    </a:lnTo>
                    <a:lnTo>
                      <a:pt x="536630" y="188278"/>
                    </a:lnTo>
                    <a:lnTo>
                      <a:pt x="537130" y="190173"/>
                    </a:lnTo>
                    <a:lnTo>
                      <a:pt x="537335" y="191124"/>
                    </a:lnTo>
                    <a:lnTo>
                      <a:pt x="537800" y="193997"/>
                    </a:lnTo>
                    <a:lnTo>
                      <a:pt x="538122" y="197199"/>
                    </a:lnTo>
                    <a:lnTo>
                      <a:pt x="538333" y="199901"/>
                    </a:lnTo>
                    <a:lnTo>
                      <a:pt x="538710" y="201987"/>
                    </a:lnTo>
                    <a:lnTo>
                      <a:pt x="539237" y="204730"/>
                    </a:lnTo>
                    <a:lnTo>
                      <a:pt x="539408" y="205284"/>
                    </a:lnTo>
                    <a:lnTo>
                      <a:pt x="534174" y="206919"/>
                    </a:lnTo>
                    <a:lnTo>
                      <a:pt x="535064" y="209662"/>
                    </a:lnTo>
                    <a:lnTo>
                      <a:pt x="534366" y="209881"/>
                    </a:lnTo>
                    <a:lnTo>
                      <a:pt x="534277" y="209649"/>
                    </a:lnTo>
                    <a:lnTo>
                      <a:pt x="529591" y="211126"/>
                    </a:lnTo>
                    <a:lnTo>
                      <a:pt x="530679" y="214704"/>
                    </a:lnTo>
                    <a:lnTo>
                      <a:pt x="531862" y="217577"/>
                    </a:lnTo>
                    <a:lnTo>
                      <a:pt x="532731" y="219718"/>
                    </a:lnTo>
                    <a:lnTo>
                      <a:pt x="533531" y="222119"/>
                    </a:lnTo>
                    <a:lnTo>
                      <a:pt x="533552" y="222202"/>
                    </a:lnTo>
                    <a:lnTo>
                      <a:pt x="533566" y="222297"/>
                    </a:lnTo>
                    <a:lnTo>
                      <a:pt x="534434" y="222031"/>
                    </a:lnTo>
                    <a:lnTo>
                      <a:pt x="537164" y="221189"/>
                    </a:lnTo>
                    <a:lnTo>
                      <a:pt x="539969" y="220484"/>
                    </a:lnTo>
                    <a:lnTo>
                      <a:pt x="542712" y="220040"/>
                    </a:lnTo>
                    <a:lnTo>
                      <a:pt x="545448" y="219568"/>
                    </a:lnTo>
                    <a:lnTo>
                      <a:pt x="548342" y="219212"/>
                    </a:lnTo>
                    <a:lnTo>
                      <a:pt x="550784" y="218850"/>
                    </a:lnTo>
                    <a:lnTo>
                      <a:pt x="553862" y="217995"/>
                    </a:lnTo>
                    <a:lnTo>
                      <a:pt x="557105" y="217201"/>
                    </a:lnTo>
                    <a:lnTo>
                      <a:pt x="564452" y="215976"/>
                    </a:lnTo>
                    <a:lnTo>
                      <a:pt x="565649" y="215751"/>
                    </a:lnTo>
                    <a:lnTo>
                      <a:pt x="565211" y="212488"/>
                    </a:lnTo>
                    <a:lnTo>
                      <a:pt x="564889" y="209956"/>
                    </a:lnTo>
                    <a:lnTo>
                      <a:pt x="564664" y="207788"/>
                    </a:lnTo>
                    <a:lnTo>
                      <a:pt x="564404" y="205496"/>
                    </a:lnTo>
                    <a:lnTo>
                      <a:pt x="575376" y="203246"/>
                    </a:lnTo>
                    <a:lnTo>
                      <a:pt x="576717" y="202986"/>
                    </a:lnTo>
                    <a:lnTo>
                      <a:pt x="578126" y="202699"/>
                    </a:lnTo>
                    <a:lnTo>
                      <a:pt x="583845" y="201522"/>
                    </a:lnTo>
                    <a:lnTo>
                      <a:pt x="584057" y="201467"/>
                    </a:lnTo>
                    <a:lnTo>
                      <a:pt x="583175" y="199244"/>
                    </a:lnTo>
                    <a:lnTo>
                      <a:pt x="583072" y="198998"/>
                    </a:lnTo>
                    <a:lnTo>
                      <a:pt x="582812" y="198423"/>
                    </a:lnTo>
                    <a:lnTo>
                      <a:pt x="582381" y="197643"/>
                    </a:lnTo>
                    <a:lnTo>
                      <a:pt x="582026" y="197199"/>
                    </a:lnTo>
                    <a:lnTo>
                      <a:pt x="581629" y="196768"/>
                    </a:lnTo>
                    <a:lnTo>
                      <a:pt x="581082" y="196275"/>
                    </a:lnTo>
                    <a:lnTo>
                      <a:pt x="580719" y="196029"/>
                    </a:lnTo>
                    <a:lnTo>
                      <a:pt x="580295" y="195735"/>
                    </a:lnTo>
                    <a:lnTo>
                      <a:pt x="579816" y="195495"/>
                    </a:lnTo>
                    <a:lnTo>
                      <a:pt x="579269" y="195263"/>
                    </a:lnTo>
                    <a:lnTo>
                      <a:pt x="578373" y="194921"/>
                    </a:lnTo>
                    <a:lnTo>
                      <a:pt x="577326" y="194531"/>
                    </a:lnTo>
                    <a:lnTo>
                      <a:pt x="576854" y="194346"/>
                    </a:lnTo>
                    <a:lnTo>
                      <a:pt x="575718" y="193901"/>
                    </a:lnTo>
                    <a:lnTo>
                      <a:pt x="574938" y="193587"/>
                    </a:lnTo>
                    <a:lnTo>
                      <a:pt x="574234" y="193272"/>
                    </a:lnTo>
                    <a:lnTo>
                      <a:pt x="574343" y="193087"/>
                    </a:lnTo>
                    <a:lnTo>
                      <a:pt x="574569" y="193039"/>
                    </a:lnTo>
                    <a:lnTo>
                      <a:pt x="574891" y="193005"/>
                    </a:lnTo>
                    <a:lnTo>
                      <a:pt x="576197" y="192916"/>
                    </a:lnTo>
                    <a:lnTo>
                      <a:pt x="578414" y="192520"/>
                    </a:lnTo>
                    <a:lnTo>
                      <a:pt x="578715" y="192478"/>
                    </a:lnTo>
                    <a:lnTo>
                      <a:pt x="579159" y="192848"/>
                    </a:lnTo>
                    <a:lnTo>
                      <a:pt x="580090" y="193279"/>
                    </a:lnTo>
                    <a:lnTo>
                      <a:pt x="582655" y="193778"/>
                    </a:lnTo>
                    <a:lnTo>
                      <a:pt x="585384" y="194373"/>
                    </a:lnTo>
                    <a:lnTo>
                      <a:pt x="588264" y="194510"/>
                    </a:lnTo>
                    <a:lnTo>
                      <a:pt x="589940" y="194428"/>
                    </a:lnTo>
                    <a:lnTo>
                      <a:pt x="591165" y="194291"/>
                    </a:lnTo>
                    <a:lnTo>
                      <a:pt x="591979" y="195126"/>
                    </a:lnTo>
                    <a:lnTo>
                      <a:pt x="593675" y="194982"/>
                    </a:lnTo>
                    <a:lnTo>
                      <a:pt x="596480" y="194366"/>
                    </a:lnTo>
                    <a:lnTo>
                      <a:pt x="599866" y="194182"/>
                    </a:lnTo>
                    <a:lnTo>
                      <a:pt x="601843" y="194134"/>
                    </a:lnTo>
                    <a:lnTo>
                      <a:pt x="603389" y="194100"/>
                    </a:lnTo>
                    <a:lnTo>
                      <a:pt x="609183" y="194195"/>
                    </a:lnTo>
                    <a:lnTo>
                      <a:pt x="612310" y="194038"/>
                    </a:lnTo>
                    <a:lnTo>
                      <a:pt x="615470" y="193799"/>
                    </a:lnTo>
                    <a:lnTo>
                      <a:pt x="616907" y="193682"/>
                    </a:lnTo>
                    <a:lnTo>
                      <a:pt x="623795" y="193402"/>
                    </a:lnTo>
                    <a:lnTo>
                      <a:pt x="624062" y="192622"/>
                    </a:lnTo>
                    <a:lnTo>
                      <a:pt x="624459" y="191425"/>
                    </a:lnTo>
                    <a:lnTo>
                      <a:pt x="624924" y="190023"/>
                    </a:lnTo>
                    <a:lnTo>
                      <a:pt x="625026" y="189722"/>
                    </a:lnTo>
                    <a:lnTo>
                      <a:pt x="626443" y="189906"/>
                    </a:lnTo>
                    <a:lnTo>
                      <a:pt x="629042" y="190221"/>
                    </a:lnTo>
                    <a:lnTo>
                      <a:pt x="631170" y="190481"/>
                    </a:lnTo>
                    <a:lnTo>
                      <a:pt x="631142" y="190693"/>
                    </a:lnTo>
                    <a:lnTo>
                      <a:pt x="630821" y="193224"/>
                    </a:lnTo>
                    <a:lnTo>
                      <a:pt x="630465" y="196022"/>
                    </a:lnTo>
                    <a:lnTo>
                      <a:pt x="629767" y="201570"/>
                    </a:lnTo>
                    <a:lnTo>
                      <a:pt x="629412" y="204354"/>
                    </a:lnTo>
                    <a:lnTo>
                      <a:pt x="629329" y="205004"/>
                    </a:lnTo>
                    <a:lnTo>
                      <a:pt x="629049" y="207145"/>
                    </a:lnTo>
                    <a:lnTo>
                      <a:pt x="628317" y="212720"/>
                    </a:lnTo>
                    <a:lnTo>
                      <a:pt x="627968" y="215511"/>
                    </a:lnTo>
                    <a:lnTo>
                      <a:pt x="627578" y="218603"/>
                    </a:lnTo>
                    <a:lnTo>
                      <a:pt x="626169" y="218768"/>
                    </a:lnTo>
                    <a:lnTo>
                      <a:pt x="623864" y="219048"/>
                    </a:lnTo>
                    <a:lnTo>
                      <a:pt x="621818" y="218925"/>
                    </a:lnTo>
                    <a:lnTo>
                      <a:pt x="621538" y="218904"/>
                    </a:lnTo>
                    <a:lnTo>
                      <a:pt x="621291" y="218884"/>
                    </a:lnTo>
                    <a:lnTo>
                      <a:pt x="619410" y="218610"/>
                    </a:lnTo>
                    <a:lnTo>
                      <a:pt x="616633" y="218207"/>
                    </a:lnTo>
                    <a:lnTo>
                      <a:pt x="614724" y="217297"/>
                    </a:lnTo>
                    <a:lnTo>
                      <a:pt x="614587" y="217577"/>
                    </a:lnTo>
                    <a:lnTo>
                      <a:pt x="614334" y="217509"/>
                    </a:lnTo>
                    <a:lnTo>
                      <a:pt x="614061" y="217522"/>
                    </a:lnTo>
                    <a:lnTo>
                      <a:pt x="613705" y="217625"/>
                    </a:lnTo>
                    <a:lnTo>
                      <a:pt x="613568" y="217721"/>
                    </a:lnTo>
                    <a:lnTo>
                      <a:pt x="613425" y="217844"/>
                    </a:lnTo>
                    <a:lnTo>
                      <a:pt x="613322" y="217899"/>
                    </a:lnTo>
                    <a:lnTo>
                      <a:pt x="613144" y="218008"/>
                    </a:lnTo>
                    <a:lnTo>
                      <a:pt x="612898" y="218138"/>
                    </a:lnTo>
                    <a:lnTo>
                      <a:pt x="612994" y="226087"/>
                    </a:lnTo>
                    <a:lnTo>
                      <a:pt x="613028" y="228208"/>
                    </a:lnTo>
                    <a:lnTo>
                      <a:pt x="613035" y="228741"/>
                    </a:lnTo>
                    <a:lnTo>
                      <a:pt x="613048" y="229637"/>
                    </a:lnTo>
                    <a:lnTo>
                      <a:pt x="613103" y="233427"/>
                    </a:lnTo>
                    <a:lnTo>
                      <a:pt x="613151" y="236745"/>
                    </a:lnTo>
                    <a:lnTo>
                      <a:pt x="612741" y="236902"/>
                    </a:lnTo>
                    <a:lnTo>
                      <a:pt x="612686" y="237258"/>
                    </a:lnTo>
                    <a:lnTo>
                      <a:pt x="612768" y="240035"/>
                    </a:lnTo>
                    <a:lnTo>
                      <a:pt x="613035" y="240179"/>
                    </a:lnTo>
                    <a:lnTo>
                      <a:pt x="614355" y="240548"/>
                    </a:lnTo>
                    <a:lnTo>
                      <a:pt x="615039" y="240726"/>
                    </a:lnTo>
                    <a:lnTo>
                      <a:pt x="615887" y="240781"/>
                    </a:lnTo>
                    <a:lnTo>
                      <a:pt x="616920" y="240480"/>
                    </a:lnTo>
                    <a:lnTo>
                      <a:pt x="617522" y="240070"/>
                    </a:lnTo>
                    <a:lnTo>
                      <a:pt x="618432" y="239338"/>
                    </a:lnTo>
                    <a:lnTo>
                      <a:pt x="618904" y="239146"/>
                    </a:lnTo>
                    <a:lnTo>
                      <a:pt x="618979" y="239119"/>
                    </a:lnTo>
                    <a:lnTo>
                      <a:pt x="619636" y="240418"/>
                    </a:lnTo>
                    <a:lnTo>
                      <a:pt x="620231" y="241609"/>
                    </a:lnTo>
                    <a:lnTo>
                      <a:pt x="620895" y="243141"/>
                    </a:lnTo>
                    <a:lnTo>
                      <a:pt x="621038" y="243497"/>
                    </a:lnTo>
                    <a:lnTo>
                      <a:pt x="621161" y="243846"/>
                    </a:lnTo>
                    <a:lnTo>
                      <a:pt x="621182" y="243907"/>
                    </a:lnTo>
                    <a:lnTo>
                      <a:pt x="621955" y="246028"/>
                    </a:lnTo>
                    <a:lnTo>
                      <a:pt x="622646" y="245966"/>
                    </a:lnTo>
                    <a:lnTo>
                      <a:pt x="622701" y="246158"/>
                    </a:lnTo>
                    <a:lnTo>
                      <a:pt x="623180" y="247895"/>
                    </a:lnTo>
                    <a:lnTo>
                      <a:pt x="623693" y="249804"/>
                    </a:lnTo>
                    <a:lnTo>
                      <a:pt x="624493" y="252657"/>
                    </a:lnTo>
                    <a:lnTo>
                      <a:pt x="624739" y="253491"/>
                    </a:lnTo>
                    <a:lnTo>
                      <a:pt x="625136" y="254483"/>
                    </a:lnTo>
                    <a:lnTo>
                      <a:pt x="625553" y="255345"/>
                    </a:lnTo>
                    <a:lnTo>
                      <a:pt x="625806" y="255872"/>
                    </a:lnTo>
                    <a:lnTo>
                      <a:pt x="628057" y="259025"/>
                    </a:lnTo>
                    <a:lnTo>
                      <a:pt x="628878" y="260647"/>
                    </a:lnTo>
                    <a:lnTo>
                      <a:pt x="630102" y="263171"/>
                    </a:lnTo>
                    <a:lnTo>
                      <a:pt x="631553" y="266721"/>
                    </a:lnTo>
                    <a:lnTo>
                      <a:pt x="632462" y="268753"/>
                    </a:lnTo>
                    <a:lnTo>
                      <a:pt x="633365" y="270778"/>
                    </a:lnTo>
                    <a:lnTo>
                      <a:pt x="634029" y="272290"/>
                    </a:lnTo>
                    <a:lnTo>
                      <a:pt x="635253" y="275074"/>
                    </a:lnTo>
                    <a:lnTo>
                      <a:pt x="636327" y="277550"/>
                    </a:lnTo>
                    <a:lnTo>
                      <a:pt x="636540" y="278043"/>
                    </a:lnTo>
                    <a:lnTo>
                      <a:pt x="636608" y="278207"/>
                    </a:lnTo>
                    <a:lnTo>
                      <a:pt x="636628" y="278262"/>
                    </a:lnTo>
                    <a:lnTo>
                      <a:pt x="636642" y="278303"/>
                    </a:lnTo>
                    <a:lnTo>
                      <a:pt x="636799" y="278925"/>
                    </a:lnTo>
                    <a:lnTo>
                      <a:pt x="636868" y="279240"/>
                    </a:lnTo>
                    <a:lnTo>
                      <a:pt x="636998" y="279698"/>
                    </a:lnTo>
                    <a:lnTo>
                      <a:pt x="637101" y="280061"/>
                    </a:lnTo>
                    <a:lnTo>
                      <a:pt x="637415" y="281032"/>
                    </a:lnTo>
                    <a:lnTo>
                      <a:pt x="637442" y="281107"/>
                    </a:lnTo>
                    <a:lnTo>
                      <a:pt x="629911" y="282927"/>
                    </a:lnTo>
                    <a:lnTo>
                      <a:pt x="631635" y="289303"/>
                    </a:lnTo>
                    <a:lnTo>
                      <a:pt x="626538" y="290527"/>
                    </a:lnTo>
                    <a:lnTo>
                      <a:pt x="626791" y="290732"/>
                    </a:lnTo>
                    <a:lnTo>
                      <a:pt x="627038" y="290979"/>
                    </a:lnTo>
                    <a:lnTo>
                      <a:pt x="627229" y="291232"/>
                    </a:lnTo>
                    <a:lnTo>
                      <a:pt x="627407" y="291498"/>
                    </a:lnTo>
                    <a:lnTo>
                      <a:pt x="627523" y="291799"/>
                    </a:lnTo>
                    <a:lnTo>
                      <a:pt x="627612" y="292107"/>
                    </a:lnTo>
                    <a:lnTo>
                      <a:pt x="627872" y="293715"/>
                    </a:lnTo>
                    <a:lnTo>
                      <a:pt x="628009" y="294242"/>
                    </a:lnTo>
                    <a:lnTo>
                      <a:pt x="628105" y="294495"/>
                    </a:lnTo>
                    <a:lnTo>
                      <a:pt x="628235" y="294734"/>
                    </a:lnTo>
                    <a:lnTo>
                      <a:pt x="628385" y="294987"/>
                    </a:lnTo>
                    <a:lnTo>
                      <a:pt x="621633" y="296615"/>
                    </a:lnTo>
                    <a:lnTo>
                      <a:pt x="622844" y="301849"/>
                    </a:lnTo>
                    <a:lnTo>
                      <a:pt x="623371" y="303155"/>
                    </a:lnTo>
                    <a:lnTo>
                      <a:pt x="623207" y="303223"/>
                    </a:lnTo>
                    <a:lnTo>
                      <a:pt x="623323" y="303470"/>
                    </a:lnTo>
                    <a:lnTo>
                      <a:pt x="617112" y="305187"/>
                    </a:lnTo>
                    <a:lnTo>
                      <a:pt x="617290" y="306008"/>
                    </a:lnTo>
                    <a:lnTo>
                      <a:pt x="617789" y="307766"/>
                    </a:lnTo>
                    <a:lnTo>
                      <a:pt x="616154" y="308464"/>
                    </a:lnTo>
                    <a:lnTo>
                      <a:pt x="612829" y="309756"/>
                    </a:lnTo>
                    <a:lnTo>
                      <a:pt x="611769" y="310167"/>
                    </a:lnTo>
                    <a:lnTo>
                      <a:pt x="610066" y="310899"/>
                    </a:lnTo>
                    <a:lnTo>
                      <a:pt x="607384" y="312110"/>
                    </a:lnTo>
                    <a:lnTo>
                      <a:pt x="605414" y="308730"/>
                    </a:lnTo>
                    <a:lnTo>
                      <a:pt x="603594" y="309305"/>
                    </a:lnTo>
                    <a:lnTo>
                      <a:pt x="603164" y="308094"/>
                    </a:lnTo>
                    <a:lnTo>
                      <a:pt x="601453" y="308744"/>
                    </a:lnTo>
                    <a:lnTo>
                      <a:pt x="597677" y="309647"/>
                    </a:lnTo>
                    <a:lnTo>
                      <a:pt x="599196" y="314805"/>
                    </a:lnTo>
                    <a:lnTo>
                      <a:pt x="600735" y="319464"/>
                    </a:lnTo>
                    <a:lnTo>
                      <a:pt x="600653" y="319464"/>
                    </a:lnTo>
                    <a:lnTo>
                      <a:pt x="598265" y="319874"/>
                    </a:lnTo>
                    <a:lnTo>
                      <a:pt x="594955" y="320469"/>
                    </a:lnTo>
                    <a:lnTo>
                      <a:pt x="591644" y="321078"/>
                    </a:lnTo>
                    <a:lnTo>
                      <a:pt x="591548" y="321146"/>
                    </a:lnTo>
                    <a:lnTo>
                      <a:pt x="590809" y="321598"/>
                    </a:lnTo>
                    <a:lnTo>
                      <a:pt x="589708" y="322104"/>
                    </a:lnTo>
                    <a:lnTo>
                      <a:pt x="587840" y="323992"/>
                    </a:lnTo>
                    <a:lnTo>
                      <a:pt x="586458" y="325093"/>
                    </a:lnTo>
                    <a:lnTo>
                      <a:pt x="586410" y="325045"/>
                    </a:lnTo>
                    <a:lnTo>
                      <a:pt x="585405" y="324396"/>
                    </a:lnTo>
                    <a:lnTo>
                      <a:pt x="584543" y="324676"/>
                    </a:lnTo>
                    <a:lnTo>
                      <a:pt x="583715" y="324943"/>
                    </a:lnTo>
                    <a:lnTo>
                      <a:pt x="582498" y="325572"/>
                    </a:lnTo>
                    <a:lnTo>
                      <a:pt x="580083" y="326995"/>
                    </a:lnTo>
                    <a:lnTo>
                      <a:pt x="578537" y="327898"/>
                    </a:lnTo>
                    <a:lnTo>
                      <a:pt x="576950" y="328726"/>
                    </a:lnTo>
                    <a:lnTo>
                      <a:pt x="576013" y="326735"/>
                    </a:lnTo>
                    <a:lnTo>
                      <a:pt x="572572" y="328322"/>
                    </a:lnTo>
                    <a:lnTo>
                      <a:pt x="570820" y="329068"/>
                    </a:lnTo>
                    <a:lnTo>
                      <a:pt x="568624" y="329971"/>
                    </a:lnTo>
                    <a:lnTo>
                      <a:pt x="567455" y="330422"/>
                    </a:lnTo>
                    <a:lnTo>
                      <a:pt x="565088" y="331195"/>
                    </a:lnTo>
                    <a:lnTo>
                      <a:pt x="563610" y="331695"/>
                    </a:lnTo>
                    <a:lnTo>
                      <a:pt x="561264" y="332495"/>
                    </a:lnTo>
                    <a:lnTo>
                      <a:pt x="561072" y="332563"/>
                    </a:lnTo>
                    <a:lnTo>
                      <a:pt x="560026" y="333152"/>
                    </a:lnTo>
                    <a:lnTo>
                      <a:pt x="559157" y="333644"/>
                    </a:lnTo>
                    <a:lnTo>
                      <a:pt x="557139" y="334930"/>
                    </a:lnTo>
                    <a:lnTo>
                      <a:pt x="558801" y="336210"/>
                    </a:lnTo>
                    <a:lnTo>
                      <a:pt x="560600" y="337893"/>
                    </a:lnTo>
                    <a:lnTo>
                      <a:pt x="562174" y="341114"/>
                    </a:lnTo>
                    <a:lnTo>
                      <a:pt x="560183" y="342175"/>
                    </a:lnTo>
                    <a:lnTo>
                      <a:pt x="561989" y="345540"/>
                    </a:lnTo>
                    <a:lnTo>
                      <a:pt x="559287" y="347004"/>
                    </a:lnTo>
                    <a:lnTo>
                      <a:pt x="559355" y="347175"/>
                    </a:lnTo>
                    <a:lnTo>
                      <a:pt x="561079" y="351752"/>
                    </a:lnTo>
                    <a:lnTo>
                      <a:pt x="563986" y="359968"/>
                    </a:lnTo>
                    <a:lnTo>
                      <a:pt x="563172" y="360152"/>
                    </a:lnTo>
                    <a:lnTo>
                      <a:pt x="563193" y="360316"/>
                    </a:lnTo>
                    <a:lnTo>
                      <a:pt x="563254" y="360700"/>
                    </a:lnTo>
                    <a:lnTo>
                      <a:pt x="563569" y="362765"/>
                    </a:lnTo>
                    <a:lnTo>
                      <a:pt x="563822" y="364428"/>
                    </a:lnTo>
                    <a:lnTo>
                      <a:pt x="558958" y="365577"/>
                    </a:lnTo>
                    <a:lnTo>
                      <a:pt x="558993" y="365707"/>
                    </a:lnTo>
                    <a:lnTo>
                      <a:pt x="559218" y="366672"/>
                    </a:lnTo>
                    <a:lnTo>
                      <a:pt x="559444" y="367794"/>
                    </a:lnTo>
                    <a:lnTo>
                      <a:pt x="559266" y="367834"/>
                    </a:lnTo>
                    <a:lnTo>
                      <a:pt x="559971" y="372493"/>
                    </a:lnTo>
                    <a:lnTo>
                      <a:pt x="560402" y="375660"/>
                    </a:lnTo>
                    <a:lnTo>
                      <a:pt x="560737" y="378068"/>
                    </a:lnTo>
                    <a:lnTo>
                      <a:pt x="561469" y="382508"/>
                    </a:lnTo>
                    <a:lnTo>
                      <a:pt x="561722" y="384464"/>
                    </a:lnTo>
                    <a:lnTo>
                      <a:pt x="561770" y="384847"/>
                    </a:lnTo>
                    <a:lnTo>
                      <a:pt x="561490" y="384889"/>
                    </a:lnTo>
                    <a:lnTo>
                      <a:pt x="561537" y="385292"/>
                    </a:lnTo>
                    <a:lnTo>
                      <a:pt x="560217" y="385490"/>
                    </a:lnTo>
                    <a:lnTo>
                      <a:pt x="560019" y="385525"/>
                    </a:lnTo>
                    <a:lnTo>
                      <a:pt x="560771" y="392105"/>
                    </a:lnTo>
                    <a:lnTo>
                      <a:pt x="560922" y="393932"/>
                    </a:lnTo>
                    <a:lnTo>
                      <a:pt x="561243" y="397298"/>
                    </a:lnTo>
                    <a:lnTo>
                      <a:pt x="561448" y="398816"/>
                    </a:lnTo>
                    <a:lnTo>
                      <a:pt x="561784" y="400855"/>
                    </a:lnTo>
                    <a:lnTo>
                      <a:pt x="562824" y="404850"/>
                    </a:lnTo>
                    <a:lnTo>
                      <a:pt x="563036" y="405479"/>
                    </a:lnTo>
                    <a:lnTo>
                      <a:pt x="564212" y="408975"/>
                    </a:lnTo>
                    <a:lnTo>
                      <a:pt x="564041" y="409269"/>
                    </a:lnTo>
                    <a:lnTo>
                      <a:pt x="566812" y="410439"/>
                    </a:lnTo>
                    <a:lnTo>
                      <a:pt x="568070" y="411362"/>
                    </a:lnTo>
                    <a:lnTo>
                      <a:pt x="569534" y="413202"/>
                    </a:lnTo>
                    <a:lnTo>
                      <a:pt x="571498" y="415857"/>
                    </a:lnTo>
                    <a:lnTo>
                      <a:pt x="571723" y="416260"/>
                    </a:lnTo>
                    <a:lnTo>
                      <a:pt x="572059" y="416821"/>
                    </a:lnTo>
                    <a:lnTo>
                      <a:pt x="573885" y="415474"/>
                    </a:lnTo>
                    <a:lnTo>
                      <a:pt x="574323" y="416281"/>
                    </a:lnTo>
                    <a:lnTo>
                      <a:pt x="575322" y="418641"/>
                    </a:lnTo>
                    <a:lnTo>
                      <a:pt x="575937" y="421343"/>
                    </a:lnTo>
                    <a:lnTo>
                      <a:pt x="576286" y="423518"/>
                    </a:lnTo>
                    <a:lnTo>
                      <a:pt x="576963" y="426467"/>
                    </a:lnTo>
                    <a:lnTo>
                      <a:pt x="578085" y="428710"/>
                    </a:lnTo>
                    <a:lnTo>
                      <a:pt x="579447" y="432555"/>
                    </a:lnTo>
                    <a:lnTo>
                      <a:pt x="579050" y="435161"/>
                    </a:lnTo>
                    <a:lnTo>
                      <a:pt x="581971" y="435825"/>
                    </a:lnTo>
                    <a:lnTo>
                      <a:pt x="583476" y="436057"/>
                    </a:lnTo>
                    <a:lnTo>
                      <a:pt x="585473" y="436187"/>
                    </a:lnTo>
                    <a:lnTo>
                      <a:pt x="586342" y="437720"/>
                    </a:lnTo>
                    <a:lnTo>
                      <a:pt x="586602" y="438671"/>
                    </a:lnTo>
                    <a:lnTo>
                      <a:pt x="586862" y="439293"/>
                    </a:lnTo>
                    <a:lnTo>
                      <a:pt x="587484" y="440572"/>
                    </a:lnTo>
                    <a:lnTo>
                      <a:pt x="588032" y="441646"/>
                    </a:lnTo>
                    <a:lnTo>
                      <a:pt x="588360" y="442672"/>
                    </a:lnTo>
                    <a:lnTo>
                      <a:pt x="588928" y="443651"/>
                    </a:lnTo>
                    <a:lnTo>
                      <a:pt x="589578" y="445457"/>
                    </a:lnTo>
                    <a:lnTo>
                      <a:pt x="590159" y="447502"/>
                    </a:lnTo>
                    <a:lnTo>
                      <a:pt x="590351" y="448494"/>
                    </a:lnTo>
                    <a:lnTo>
                      <a:pt x="590597" y="450272"/>
                    </a:lnTo>
                    <a:lnTo>
                      <a:pt x="590652" y="451620"/>
                    </a:lnTo>
                    <a:lnTo>
                      <a:pt x="590741" y="453474"/>
                    </a:lnTo>
                    <a:lnTo>
                      <a:pt x="590830" y="454698"/>
                    </a:lnTo>
                    <a:lnTo>
                      <a:pt x="591089" y="455335"/>
                    </a:lnTo>
                    <a:lnTo>
                      <a:pt x="592102" y="455677"/>
                    </a:lnTo>
                    <a:lnTo>
                      <a:pt x="592204" y="455752"/>
                    </a:lnTo>
                    <a:lnTo>
                      <a:pt x="592984" y="456340"/>
                    </a:lnTo>
                    <a:lnTo>
                      <a:pt x="593716" y="456764"/>
                    </a:lnTo>
                    <a:lnTo>
                      <a:pt x="594195" y="457120"/>
                    </a:lnTo>
                    <a:lnTo>
                      <a:pt x="594455" y="457312"/>
                    </a:lnTo>
                    <a:lnTo>
                      <a:pt x="595659" y="458981"/>
                    </a:lnTo>
                    <a:lnTo>
                      <a:pt x="596179" y="462025"/>
                    </a:lnTo>
                    <a:lnTo>
                      <a:pt x="596767" y="463742"/>
                    </a:lnTo>
                    <a:lnTo>
                      <a:pt x="598621" y="467915"/>
                    </a:lnTo>
                    <a:lnTo>
                      <a:pt x="598409" y="468483"/>
                    </a:lnTo>
                    <a:lnTo>
                      <a:pt x="598259" y="470466"/>
                    </a:lnTo>
                    <a:lnTo>
                      <a:pt x="598649" y="471397"/>
                    </a:lnTo>
                    <a:lnTo>
                      <a:pt x="599203" y="472697"/>
                    </a:lnTo>
                    <a:lnTo>
                      <a:pt x="599264" y="474215"/>
                    </a:lnTo>
                    <a:lnTo>
                      <a:pt x="599079" y="475919"/>
                    </a:lnTo>
                    <a:lnTo>
                      <a:pt x="598874" y="477608"/>
                    </a:lnTo>
                    <a:lnTo>
                      <a:pt x="598991" y="479462"/>
                    </a:lnTo>
                    <a:lnTo>
                      <a:pt x="599093" y="481439"/>
                    </a:lnTo>
                    <a:lnTo>
                      <a:pt x="599045" y="481925"/>
                    </a:lnTo>
                    <a:lnTo>
                      <a:pt x="599025" y="482082"/>
                    </a:lnTo>
                    <a:lnTo>
                      <a:pt x="597869" y="481453"/>
                    </a:lnTo>
                    <a:lnTo>
                      <a:pt x="596733" y="483136"/>
                    </a:lnTo>
                    <a:lnTo>
                      <a:pt x="596405" y="483471"/>
                    </a:lnTo>
                    <a:lnTo>
                      <a:pt x="595604" y="483963"/>
                    </a:lnTo>
                    <a:lnTo>
                      <a:pt x="595003" y="484298"/>
                    </a:lnTo>
                    <a:lnTo>
                      <a:pt x="593805" y="484435"/>
                    </a:lnTo>
                    <a:lnTo>
                      <a:pt x="593306" y="484278"/>
                    </a:lnTo>
                    <a:lnTo>
                      <a:pt x="592656" y="483949"/>
                    </a:lnTo>
                    <a:lnTo>
                      <a:pt x="591069" y="483341"/>
                    </a:lnTo>
                    <a:lnTo>
                      <a:pt x="588791" y="483163"/>
                    </a:lnTo>
                    <a:lnTo>
                      <a:pt x="585056" y="481774"/>
                    </a:lnTo>
                    <a:lnTo>
                      <a:pt x="584673" y="481671"/>
                    </a:lnTo>
                    <a:lnTo>
                      <a:pt x="583907" y="482917"/>
                    </a:lnTo>
                    <a:lnTo>
                      <a:pt x="582840" y="482171"/>
                    </a:lnTo>
                    <a:lnTo>
                      <a:pt x="582942" y="482048"/>
                    </a:lnTo>
                    <a:lnTo>
                      <a:pt x="579084" y="479866"/>
                    </a:lnTo>
                    <a:lnTo>
                      <a:pt x="576402" y="478579"/>
                    </a:lnTo>
                    <a:lnTo>
                      <a:pt x="575821" y="478299"/>
                    </a:lnTo>
                    <a:lnTo>
                      <a:pt x="575191" y="478012"/>
                    </a:lnTo>
                    <a:lnTo>
                      <a:pt x="574070" y="477615"/>
                    </a:lnTo>
                    <a:lnTo>
                      <a:pt x="573639" y="477471"/>
                    </a:lnTo>
                    <a:lnTo>
                      <a:pt x="571511" y="476739"/>
                    </a:lnTo>
                    <a:lnTo>
                      <a:pt x="568159" y="472874"/>
                    </a:lnTo>
                    <a:lnTo>
                      <a:pt x="567079" y="472491"/>
                    </a:lnTo>
                    <a:lnTo>
                      <a:pt x="567448" y="472991"/>
                    </a:lnTo>
                    <a:lnTo>
                      <a:pt x="568371" y="474195"/>
                    </a:lnTo>
                    <a:lnTo>
                      <a:pt x="570595" y="476650"/>
                    </a:lnTo>
                    <a:lnTo>
                      <a:pt x="571073" y="477191"/>
                    </a:lnTo>
                    <a:lnTo>
                      <a:pt x="569493" y="478354"/>
                    </a:lnTo>
                    <a:lnTo>
                      <a:pt x="569069" y="478060"/>
                    </a:lnTo>
                    <a:lnTo>
                      <a:pt x="566586" y="476302"/>
                    </a:lnTo>
                    <a:lnTo>
                      <a:pt x="566504" y="476233"/>
                    </a:lnTo>
                    <a:lnTo>
                      <a:pt x="566388" y="476172"/>
                    </a:lnTo>
                    <a:lnTo>
                      <a:pt x="564185" y="475207"/>
                    </a:lnTo>
                    <a:lnTo>
                      <a:pt x="562420" y="474400"/>
                    </a:lnTo>
                    <a:lnTo>
                      <a:pt x="559848" y="474058"/>
                    </a:lnTo>
                    <a:lnTo>
                      <a:pt x="559697" y="473278"/>
                    </a:lnTo>
                    <a:lnTo>
                      <a:pt x="558739" y="472799"/>
                    </a:lnTo>
                    <a:lnTo>
                      <a:pt x="558473" y="472471"/>
                    </a:lnTo>
                    <a:lnTo>
                      <a:pt x="558206" y="472779"/>
                    </a:lnTo>
                    <a:lnTo>
                      <a:pt x="556865" y="473791"/>
                    </a:lnTo>
                    <a:lnTo>
                      <a:pt x="555853" y="474625"/>
                    </a:lnTo>
                    <a:lnTo>
                      <a:pt x="554601" y="475296"/>
                    </a:lnTo>
                    <a:lnTo>
                      <a:pt x="554143" y="475618"/>
                    </a:lnTo>
                    <a:lnTo>
                      <a:pt x="553759" y="475665"/>
                    </a:lnTo>
                    <a:lnTo>
                      <a:pt x="553322" y="474673"/>
                    </a:lnTo>
                    <a:lnTo>
                      <a:pt x="551926" y="474044"/>
                    </a:lnTo>
                    <a:lnTo>
                      <a:pt x="551776" y="473982"/>
                    </a:lnTo>
                    <a:lnTo>
                      <a:pt x="551605" y="473764"/>
                    </a:lnTo>
                    <a:lnTo>
                      <a:pt x="551502" y="473599"/>
                    </a:lnTo>
                    <a:lnTo>
                      <a:pt x="551194" y="473203"/>
                    </a:lnTo>
                    <a:lnTo>
                      <a:pt x="550736" y="472929"/>
                    </a:lnTo>
                    <a:lnTo>
                      <a:pt x="550257" y="472601"/>
                    </a:lnTo>
                    <a:lnTo>
                      <a:pt x="550059" y="472464"/>
                    </a:lnTo>
                    <a:lnTo>
                      <a:pt x="549901" y="472464"/>
                    </a:lnTo>
                    <a:lnTo>
                      <a:pt x="549491" y="472437"/>
                    </a:lnTo>
                    <a:lnTo>
                      <a:pt x="549197" y="472389"/>
                    </a:lnTo>
                    <a:lnTo>
                      <a:pt x="548711" y="472683"/>
                    </a:lnTo>
                    <a:lnTo>
                      <a:pt x="548321" y="472840"/>
                    </a:lnTo>
                    <a:lnTo>
                      <a:pt x="547897" y="472991"/>
                    </a:lnTo>
                    <a:lnTo>
                      <a:pt x="547336" y="473340"/>
                    </a:lnTo>
                    <a:lnTo>
                      <a:pt x="546987" y="473545"/>
                    </a:lnTo>
                    <a:lnTo>
                      <a:pt x="546713" y="473859"/>
                    </a:lnTo>
                    <a:lnTo>
                      <a:pt x="546549" y="474003"/>
                    </a:lnTo>
                    <a:lnTo>
                      <a:pt x="546344" y="474126"/>
                    </a:lnTo>
                    <a:lnTo>
                      <a:pt x="545961" y="474359"/>
                    </a:lnTo>
                    <a:lnTo>
                      <a:pt x="545318" y="474906"/>
                    </a:lnTo>
                    <a:lnTo>
                      <a:pt x="544860" y="475173"/>
                    </a:lnTo>
                    <a:lnTo>
                      <a:pt x="544545" y="475405"/>
                    </a:lnTo>
                    <a:lnTo>
                      <a:pt x="543909" y="475905"/>
                    </a:lnTo>
                    <a:lnTo>
                      <a:pt x="543382" y="476493"/>
                    </a:lnTo>
                    <a:lnTo>
                      <a:pt x="542930" y="477335"/>
                    </a:lnTo>
                    <a:lnTo>
                      <a:pt x="542807" y="477608"/>
                    </a:lnTo>
                    <a:lnTo>
                      <a:pt x="542356" y="478032"/>
                    </a:lnTo>
                    <a:lnTo>
                      <a:pt x="542069" y="477998"/>
                    </a:lnTo>
                    <a:lnTo>
                      <a:pt x="541720" y="477848"/>
                    </a:lnTo>
                    <a:lnTo>
                      <a:pt x="541453" y="477724"/>
                    </a:lnTo>
                    <a:lnTo>
                      <a:pt x="540516" y="477451"/>
                    </a:lnTo>
                    <a:lnTo>
                      <a:pt x="539989" y="477362"/>
                    </a:lnTo>
                    <a:lnTo>
                      <a:pt x="539476" y="477335"/>
                    </a:lnTo>
                    <a:lnTo>
                      <a:pt x="538785" y="477348"/>
                    </a:lnTo>
                    <a:lnTo>
                      <a:pt x="538217" y="477280"/>
                    </a:lnTo>
                    <a:lnTo>
                      <a:pt x="538080" y="477198"/>
                    </a:lnTo>
                    <a:lnTo>
                      <a:pt x="537677" y="476856"/>
                    </a:lnTo>
                    <a:lnTo>
                      <a:pt x="537349" y="476657"/>
                    </a:lnTo>
                    <a:lnTo>
                      <a:pt x="536979" y="476459"/>
                    </a:lnTo>
                    <a:lnTo>
                      <a:pt x="536466" y="476302"/>
                    </a:lnTo>
                    <a:lnTo>
                      <a:pt x="535611" y="476213"/>
                    </a:lnTo>
                    <a:lnTo>
                      <a:pt x="534578" y="476219"/>
                    </a:lnTo>
                    <a:lnTo>
                      <a:pt x="534311" y="476110"/>
                    </a:lnTo>
                    <a:lnTo>
                      <a:pt x="534222" y="480201"/>
                    </a:lnTo>
                    <a:lnTo>
                      <a:pt x="533374" y="483354"/>
                    </a:lnTo>
                    <a:lnTo>
                      <a:pt x="529523" y="481412"/>
                    </a:lnTo>
                    <a:lnTo>
                      <a:pt x="528271" y="480892"/>
                    </a:lnTo>
                    <a:lnTo>
                      <a:pt x="527669" y="480420"/>
                    </a:lnTo>
                    <a:lnTo>
                      <a:pt x="526178" y="478552"/>
                    </a:lnTo>
                    <a:lnTo>
                      <a:pt x="524030" y="476548"/>
                    </a:lnTo>
                    <a:lnTo>
                      <a:pt x="522716" y="475371"/>
                    </a:lnTo>
                    <a:lnTo>
                      <a:pt x="521191" y="473627"/>
                    </a:lnTo>
                    <a:lnTo>
                      <a:pt x="520698" y="473353"/>
                    </a:lnTo>
                    <a:lnTo>
                      <a:pt x="519768" y="472265"/>
                    </a:lnTo>
                    <a:lnTo>
                      <a:pt x="518913" y="470802"/>
                    </a:lnTo>
                    <a:lnTo>
                      <a:pt x="518714" y="469858"/>
                    </a:lnTo>
                    <a:lnTo>
                      <a:pt x="517702" y="469064"/>
                    </a:lnTo>
                    <a:lnTo>
                      <a:pt x="517524" y="468934"/>
                    </a:lnTo>
                    <a:lnTo>
                      <a:pt x="517353" y="469577"/>
                    </a:lnTo>
                    <a:lnTo>
                      <a:pt x="515150" y="471157"/>
                    </a:lnTo>
                    <a:lnTo>
                      <a:pt x="515096" y="471198"/>
                    </a:lnTo>
                    <a:lnTo>
                      <a:pt x="513686" y="472553"/>
                    </a:lnTo>
                    <a:lnTo>
                      <a:pt x="511703" y="475118"/>
                    </a:lnTo>
                    <a:lnTo>
                      <a:pt x="509637" y="477512"/>
                    </a:lnTo>
                    <a:lnTo>
                      <a:pt x="508747" y="479619"/>
                    </a:lnTo>
                    <a:lnTo>
                      <a:pt x="508693" y="481507"/>
                    </a:lnTo>
                    <a:lnTo>
                      <a:pt x="510061" y="486159"/>
                    </a:lnTo>
                    <a:lnTo>
                      <a:pt x="509383" y="486269"/>
                    </a:lnTo>
                    <a:lnTo>
                      <a:pt x="510759" y="489826"/>
                    </a:lnTo>
                    <a:lnTo>
                      <a:pt x="510820" y="492446"/>
                    </a:lnTo>
                    <a:lnTo>
                      <a:pt x="510765" y="495825"/>
                    </a:lnTo>
                    <a:lnTo>
                      <a:pt x="510759" y="498972"/>
                    </a:lnTo>
                    <a:lnTo>
                      <a:pt x="511326" y="503213"/>
                    </a:lnTo>
                    <a:lnTo>
                      <a:pt x="511627" y="504615"/>
                    </a:lnTo>
                    <a:lnTo>
                      <a:pt x="512106" y="506360"/>
                    </a:lnTo>
                    <a:lnTo>
                      <a:pt x="513002" y="509445"/>
                    </a:lnTo>
                    <a:lnTo>
                      <a:pt x="513385" y="512469"/>
                    </a:lnTo>
                    <a:lnTo>
                      <a:pt x="514281" y="515137"/>
                    </a:lnTo>
                    <a:lnTo>
                      <a:pt x="516320" y="520103"/>
                    </a:lnTo>
                    <a:lnTo>
                      <a:pt x="516751" y="521868"/>
                    </a:lnTo>
                    <a:lnTo>
                      <a:pt x="516060" y="521806"/>
                    </a:lnTo>
                    <a:lnTo>
                      <a:pt x="514357" y="521642"/>
                    </a:lnTo>
                    <a:lnTo>
                      <a:pt x="512380" y="521423"/>
                    </a:lnTo>
                    <a:lnTo>
                      <a:pt x="510745" y="521266"/>
                    </a:lnTo>
                    <a:lnTo>
                      <a:pt x="509089" y="521245"/>
                    </a:lnTo>
                    <a:lnTo>
                      <a:pt x="507434" y="521211"/>
                    </a:lnTo>
                    <a:lnTo>
                      <a:pt x="505792" y="521252"/>
                    </a:lnTo>
                    <a:lnTo>
                      <a:pt x="504410" y="521328"/>
                    </a:lnTo>
                    <a:lnTo>
                      <a:pt x="503117" y="521389"/>
                    </a:lnTo>
                    <a:lnTo>
                      <a:pt x="501770" y="521437"/>
                    </a:lnTo>
                    <a:lnTo>
                      <a:pt x="500607" y="521512"/>
                    </a:lnTo>
                    <a:lnTo>
                      <a:pt x="499362" y="521608"/>
                    </a:lnTo>
                    <a:lnTo>
                      <a:pt x="497768" y="521656"/>
                    </a:lnTo>
                    <a:lnTo>
                      <a:pt x="496058" y="521628"/>
                    </a:lnTo>
                    <a:lnTo>
                      <a:pt x="494867" y="521649"/>
                    </a:lnTo>
                    <a:lnTo>
                      <a:pt x="493431" y="521642"/>
                    </a:lnTo>
                    <a:lnTo>
                      <a:pt x="492815" y="521649"/>
                    </a:lnTo>
                    <a:lnTo>
                      <a:pt x="490393" y="522080"/>
                    </a:lnTo>
                    <a:lnTo>
                      <a:pt x="488116" y="522477"/>
                    </a:lnTo>
                    <a:lnTo>
                      <a:pt x="485783" y="522976"/>
                    </a:lnTo>
                    <a:lnTo>
                      <a:pt x="483320" y="523516"/>
                    </a:lnTo>
                    <a:lnTo>
                      <a:pt x="481849" y="524194"/>
                    </a:lnTo>
                    <a:lnTo>
                      <a:pt x="479852" y="525124"/>
                    </a:lnTo>
                    <a:lnTo>
                      <a:pt x="478039" y="525651"/>
                    </a:lnTo>
                    <a:lnTo>
                      <a:pt x="476247" y="526075"/>
                    </a:lnTo>
                    <a:lnTo>
                      <a:pt x="473818" y="526294"/>
                    </a:lnTo>
                    <a:lnTo>
                      <a:pt x="469981" y="526547"/>
                    </a:lnTo>
                    <a:lnTo>
                      <a:pt x="469379" y="526670"/>
                    </a:lnTo>
                    <a:lnTo>
                      <a:pt x="467155" y="526944"/>
                    </a:lnTo>
                    <a:lnTo>
                      <a:pt x="464528" y="527238"/>
                    </a:lnTo>
                    <a:lnTo>
                      <a:pt x="462121" y="527525"/>
                    </a:lnTo>
                    <a:lnTo>
                      <a:pt x="460588" y="527689"/>
                    </a:lnTo>
                    <a:lnTo>
                      <a:pt x="457948" y="527532"/>
                    </a:lnTo>
                    <a:lnTo>
                      <a:pt x="453022" y="527149"/>
                    </a:lnTo>
                    <a:lnTo>
                      <a:pt x="452817" y="527163"/>
                    </a:lnTo>
                    <a:lnTo>
                      <a:pt x="451456" y="527429"/>
                    </a:lnTo>
                    <a:lnTo>
                      <a:pt x="449725" y="527744"/>
                    </a:lnTo>
                    <a:lnTo>
                      <a:pt x="447776" y="528100"/>
                    </a:lnTo>
                    <a:lnTo>
                      <a:pt x="447228" y="528237"/>
                    </a:lnTo>
                    <a:lnTo>
                      <a:pt x="446093" y="528579"/>
                    </a:lnTo>
                    <a:lnTo>
                      <a:pt x="444752" y="528975"/>
                    </a:lnTo>
                    <a:lnTo>
                      <a:pt x="444239" y="529119"/>
                    </a:lnTo>
                    <a:lnTo>
                      <a:pt x="443924" y="529201"/>
                    </a:lnTo>
                    <a:lnTo>
                      <a:pt x="441468" y="529714"/>
                    </a:lnTo>
                    <a:lnTo>
                      <a:pt x="437624" y="530515"/>
                    </a:lnTo>
                    <a:lnTo>
                      <a:pt x="436194" y="530809"/>
                    </a:lnTo>
                    <a:lnTo>
                      <a:pt x="434812" y="531082"/>
                    </a:lnTo>
                    <a:lnTo>
                      <a:pt x="431925" y="531636"/>
                    </a:lnTo>
                    <a:lnTo>
                      <a:pt x="430469" y="531883"/>
                    </a:lnTo>
                    <a:lnTo>
                      <a:pt x="428546" y="532293"/>
                    </a:lnTo>
                    <a:lnTo>
                      <a:pt x="426809" y="532608"/>
                    </a:lnTo>
                    <a:lnTo>
                      <a:pt x="424079" y="532991"/>
                    </a:lnTo>
                    <a:lnTo>
                      <a:pt x="423847" y="533018"/>
                    </a:lnTo>
                    <a:lnTo>
                      <a:pt x="421316" y="533408"/>
                    </a:lnTo>
                    <a:lnTo>
                      <a:pt x="420385" y="533559"/>
                    </a:lnTo>
                    <a:lnTo>
                      <a:pt x="420057" y="533607"/>
                    </a:lnTo>
                    <a:lnTo>
                      <a:pt x="418962" y="533778"/>
                    </a:lnTo>
                    <a:lnTo>
                      <a:pt x="415740" y="534427"/>
                    </a:lnTo>
                    <a:lnTo>
                      <a:pt x="414564" y="534681"/>
                    </a:lnTo>
                    <a:lnTo>
                      <a:pt x="414181" y="534763"/>
                    </a:lnTo>
                    <a:lnTo>
                      <a:pt x="413319" y="534954"/>
                    </a:lnTo>
                    <a:lnTo>
                      <a:pt x="411971" y="535235"/>
                    </a:lnTo>
                    <a:lnTo>
                      <a:pt x="411526" y="535331"/>
                    </a:lnTo>
                    <a:lnTo>
                      <a:pt x="410706" y="535495"/>
                    </a:lnTo>
                    <a:lnTo>
                      <a:pt x="408934" y="535796"/>
                    </a:lnTo>
                    <a:lnTo>
                      <a:pt x="408756" y="535823"/>
                    </a:lnTo>
                    <a:lnTo>
                      <a:pt x="406909" y="535960"/>
                    </a:lnTo>
                    <a:lnTo>
                      <a:pt x="403851" y="536343"/>
                    </a:lnTo>
                    <a:lnTo>
                      <a:pt x="401306" y="536528"/>
                    </a:lnTo>
                    <a:lnTo>
                      <a:pt x="399624" y="536651"/>
                    </a:lnTo>
                    <a:lnTo>
                      <a:pt x="396901" y="536883"/>
                    </a:lnTo>
                    <a:lnTo>
                      <a:pt x="395403" y="537123"/>
                    </a:lnTo>
                    <a:lnTo>
                      <a:pt x="393446" y="537444"/>
                    </a:lnTo>
                    <a:lnTo>
                      <a:pt x="390183" y="537944"/>
                    </a:lnTo>
                    <a:lnTo>
                      <a:pt x="386387" y="538306"/>
                    </a:lnTo>
                    <a:lnTo>
                      <a:pt x="382275" y="538730"/>
                    </a:lnTo>
                    <a:lnTo>
                      <a:pt x="380428" y="538908"/>
                    </a:lnTo>
                    <a:lnTo>
                      <a:pt x="376522" y="539278"/>
                    </a:lnTo>
                    <a:lnTo>
                      <a:pt x="375633" y="539414"/>
                    </a:lnTo>
                    <a:lnTo>
                      <a:pt x="374217" y="539517"/>
                    </a:lnTo>
                    <a:lnTo>
                      <a:pt x="370687" y="540119"/>
                    </a:lnTo>
                    <a:lnTo>
                      <a:pt x="369798" y="540269"/>
                    </a:lnTo>
                    <a:lnTo>
                      <a:pt x="363477" y="541952"/>
                    </a:lnTo>
                    <a:lnTo>
                      <a:pt x="357731" y="543273"/>
                    </a:lnTo>
                    <a:lnTo>
                      <a:pt x="355973" y="543669"/>
                    </a:lnTo>
                    <a:lnTo>
                      <a:pt x="351697" y="544593"/>
                    </a:lnTo>
                    <a:lnTo>
                      <a:pt x="346416" y="545728"/>
                    </a:lnTo>
                    <a:lnTo>
                      <a:pt x="340218" y="547144"/>
                    </a:lnTo>
                    <a:lnTo>
                      <a:pt x="339356" y="547336"/>
                    </a:lnTo>
                    <a:lnTo>
                      <a:pt x="338070" y="547637"/>
                    </a:lnTo>
                    <a:lnTo>
                      <a:pt x="336305" y="547904"/>
                    </a:lnTo>
                    <a:lnTo>
                      <a:pt x="333727" y="548219"/>
                    </a:lnTo>
                    <a:lnTo>
                      <a:pt x="330443" y="548513"/>
                    </a:lnTo>
                    <a:lnTo>
                      <a:pt x="327392" y="548745"/>
                    </a:lnTo>
                    <a:lnTo>
                      <a:pt x="325579" y="548930"/>
                    </a:lnTo>
                    <a:lnTo>
                      <a:pt x="322426" y="549245"/>
                    </a:lnTo>
                    <a:lnTo>
                      <a:pt x="320134" y="549429"/>
                    </a:lnTo>
                    <a:lnTo>
                      <a:pt x="319573" y="549409"/>
                    </a:lnTo>
                    <a:lnTo>
                      <a:pt x="318998" y="549313"/>
                    </a:lnTo>
                    <a:lnTo>
                      <a:pt x="317863" y="549094"/>
                    </a:lnTo>
                    <a:lnTo>
                      <a:pt x="318266" y="551865"/>
                    </a:lnTo>
                    <a:lnTo>
                      <a:pt x="315892" y="553452"/>
                    </a:lnTo>
                    <a:lnTo>
                      <a:pt x="314757" y="554204"/>
                    </a:lnTo>
                    <a:lnTo>
                      <a:pt x="313361" y="555141"/>
                    </a:lnTo>
                    <a:lnTo>
                      <a:pt x="310823" y="556824"/>
                    </a:lnTo>
                    <a:lnTo>
                      <a:pt x="310707" y="556509"/>
                    </a:lnTo>
                    <a:lnTo>
                      <a:pt x="309763" y="554033"/>
                    </a:lnTo>
                    <a:lnTo>
                      <a:pt x="309667" y="553739"/>
                    </a:lnTo>
                    <a:lnTo>
                      <a:pt x="308888" y="551187"/>
                    </a:lnTo>
                    <a:lnTo>
                      <a:pt x="308840" y="551037"/>
                    </a:lnTo>
                    <a:lnTo>
                      <a:pt x="308115" y="548321"/>
                    </a:lnTo>
                    <a:lnTo>
                      <a:pt x="307444" y="545407"/>
                    </a:lnTo>
                    <a:lnTo>
                      <a:pt x="304509" y="545496"/>
                    </a:lnTo>
                    <a:lnTo>
                      <a:pt x="303976" y="543026"/>
                    </a:lnTo>
                    <a:lnTo>
                      <a:pt x="301130" y="543341"/>
                    </a:lnTo>
                    <a:lnTo>
                      <a:pt x="298298" y="543738"/>
                    </a:lnTo>
                    <a:lnTo>
                      <a:pt x="298127" y="542999"/>
                    </a:lnTo>
                    <a:lnTo>
                      <a:pt x="295569" y="543574"/>
                    </a:lnTo>
                    <a:lnTo>
                      <a:pt x="292955" y="544148"/>
                    </a:lnTo>
                    <a:lnTo>
                      <a:pt x="293482" y="546057"/>
                    </a:lnTo>
                    <a:lnTo>
                      <a:pt x="289556" y="547363"/>
                    </a:lnTo>
                    <a:lnTo>
                      <a:pt x="285212" y="548561"/>
                    </a:lnTo>
                    <a:lnTo>
                      <a:pt x="282968" y="549812"/>
                    </a:lnTo>
                    <a:lnTo>
                      <a:pt x="280827" y="551030"/>
                    </a:lnTo>
                    <a:lnTo>
                      <a:pt x="280793" y="551051"/>
                    </a:lnTo>
                    <a:lnTo>
                      <a:pt x="279554" y="552166"/>
                    </a:lnTo>
                    <a:lnTo>
                      <a:pt x="277755" y="552371"/>
                    </a:lnTo>
                    <a:lnTo>
                      <a:pt x="275984" y="552562"/>
                    </a:lnTo>
                    <a:lnTo>
                      <a:pt x="273316" y="552371"/>
                    </a:lnTo>
                    <a:lnTo>
                      <a:pt x="271633" y="552261"/>
                    </a:lnTo>
                    <a:lnTo>
                      <a:pt x="271886" y="553233"/>
                    </a:lnTo>
                    <a:lnTo>
                      <a:pt x="269724" y="553725"/>
                    </a:lnTo>
                    <a:lnTo>
                      <a:pt x="267734" y="554197"/>
                    </a:lnTo>
                    <a:lnTo>
                      <a:pt x="265647" y="554690"/>
                    </a:lnTo>
                    <a:lnTo>
                      <a:pt x="260729" y="555990"/>
                    </a:lnTo>
                    <a:lnTo>
                      <a:pt x="260605" y="556024"/>
                    </a:lnTo>
                    <a:lnTo>
                      <a:pt x="260605" y="556249"/>
                    </a:lnTo>
                    <a:lnTo>
                      <a:pt x="260660" y="558931"/>
                    </a:lnTo>
                    <a:lnTo>
                      <a:pt x="260790" y="560552"/>
                    </a:lnTo>
                    <a:lnTo>
                      <a:pt x="260982" y="562119"/>
                    </a:lnTo>
                    <a:lnTo>
                      <a:pt x="261427" y="564718"/>
                    </a:lnTo>
                    <a:lnTo>
                      <a:pt x="261214" y="564773"/>
                    </a:lnTo>
                    <a:lnTo>
                      <a:pt x="259196" y="565443"/>
                    </a:lnTo>
                    <a:lnTo>
                      <a:pt x="259463" y="566025"/>
                    </a:lnTo>
                    <a:lnTo>
                      <a:pt x="258109" y="566463"/>
                    </a:lnTo>
                    <a:lnTo>
                      <a:pt x="258854" y="568241"/>
                    </a:lnTo>
                    <a:lnTo>
                      <a:pt x="258239" y="568467"/>
                    </a:lnTo>
                    <a:lnTo>
                      <a:pt x="259655" y="571539"/>
                    </a:lnTo>
                    <a:lnTo>
                      <a:pt x="255714" y="572989"/>
                    </a:lnTo>
                    <a:lnTo>
                      <a:pt x="256597" y="574774"/>
                    </a:lnTo>
                    <a:lnTo>
                      <a:pt x="250235" y="577476"/>
                    </a:lnTo>
                    <a:lnTo>
                      <a:pt x="247998" y="578427"/>
                    </a:lnTo>
                    <a:lnTo>
                      <a:pt x="245364" y="579570"/>
                    </a:lnTo>
                    <a:lnTo>
                      <a:pt x="246055" y="580151"/>
                    </a:lnTo>
                    <a:lnTo>
                      <a:pt x="244215" y="582080"/>
                    </a:lnTo>
                    <a:lnTo>
                      <a:pt x="242156" y="584215"/>
                    </a:lnTo>
                    <a:lnTo>
                      <a:pt x="243517" y="585624"/>
                    </a:lnTo>
                    <a:lnTo>
                      <a:pt x="244749" y="587272"/>
                    </a:lnTo>
                    <a:lnTo>
                      <a:pt x="245809" y="588586"/>
                    </a:lnTo>
                    <a:lnTo>
                      <a:pt x="245693" y="588750"/>
                    </a:lnTo>
                    <a:lnTo>
                      <a:pt x="248299" y="591185"/>
                    </a:lnTo>
                    <a:lnTo>
                      <a:pt x="248778" y="592198"/>
                    </a:lnTo>
                    <a:lnTo>
                      <a:pt x="249455" y="593634"/>
                    </a:lnTo>
                    <a:lnTo>
                      <a:pt x="250495" y="594879"/>
                    </a:lnTo>
                    <a:lnTo>
                      <a:pt x="251637" y="595563"/>
                    </a:lnTo>
                    <a:lnTo>
                      <a:pt x="251542" y="595885"/>
                    </a:lnTo>
                    <a:lnTo>
                      <a:pt x="251863" y="596938"/>
                    </a:lnTo>
                    <a:lnTo>
                      <a:pt x="251282" y="597075"/>
                    </a:lnTo>
                    <a:lnTo>
                      <a:pt x="251302" y="597951"/>
                    </a:lnTo>
                    <a:lnTo>
                      <a:pt x="248880" y="597185"/>
                    </a:lnTo>
                    <a:lnTo>
                      <a:pt x="247752" y="596808"/>
                    </a:lnTo>
                    <a:lnTo>
                      <a:pt x="246090" y="596316"/>
                    </a:lnTo>
                    <a:lnTo>
                      <a:pt x="243811" y="595604"/>
                    </a:lnTo>
                    <a:lnTo>
                      <a:pt x="239919" y="594366"/>
                    </a:lnTo>
                    <a:lnTo>
                      <a:pt x="239775" y="594325"/>
                    </a:lnTo>
                    <a:lnTo>
                      <a:pt x="239714" y="594318"/>
                    </a:lnTo>
                    <a:lnTo>
                      <a:pt x="239269" y="592013"/>
                    </a:lnTo>
                    <a:lnTo>
                      <a:pt x="237750" y="592991"/>
                    </a:lnTo>
                    <a:lnTo>
                      <a:pt x="231416" y="593060"/>
                    </a:lnTo>
                    <a:lnTo>
                      <a:pt x="228714" y="593087"/>
                    </a:lnTo>
                    <a:lnTo>
                      <a:pt x="229104" y="598744"/>
                    </a:lnTo>
                    <a:lnTo>
                      <a:pt x="225684" y="598861"/>
                    </a:lnTo>
                    <a:lnTo>
                      <a:pt x="225670" y="598669"/>
                    </a:lnTo>
                    <a:lnTo>
                      <a:pt x="225259" y="598669"/>
                    </a:lnTo>
                    <a:lnTo>
                      <a:pt x="225300" y="597821"/>
                    </a:lnTo>
                    <a:lnTo>
                      <a:pt x="224746" y="597875"/>
                    </a:lnTo>
                    <a:lnTo>
                      <a:pt x="223754" y="587553"/>
                    </a:lnTo>
                    <a:lnTo>
                      <a:pt x="223720" y="587443"/>
                    </a:lnTo>
                    <a:lnTo>
                      <a:pt x="222297" y="587703"/>
                    </a:lnTo>
                    <a:lnTo>
                      <a:pt x="221442" y="587991"/>
                    </a:lnTo>
                    <a:lnTo>
                      <a:pt x="220669" y="588264"/>
                    </a:lnTo>
                    <a:lnTo>
                      <a:pt x="218159" y="589113"/>
                    </a:lnTo>
                    <a:lnTo>
                      <a:pt x="216161" y="589694"/>
                    </a:lnTo>
                    <a:lnTo>
                      <a:pt x="215710" y="589831"/>
                    </a:lnTo>
                    <a:lnTo>
                      <a:pt x="214273" y="590357"/>
                    </a:lnTo>
                    <a:lnTo>
                      <a:pt x="212857" y="590980"/>
                    </a:lnTo>
                    <a:lnTo>
                      <a:pt x="210470" y="592013"/>
                    </a:lnTo>
                    <a:lnTo>
                      <a:pt x="205093" y="594414"/>
                    </a:lnTo>
                    <a:lnTo>
                      <a:pt x="203068" y="595351"/>
                    </a:lnTo>
                    <a:lnTo>
                      <a:pt x="200557" y="596350"/>
                    </a:lnTo>
                    <a:lnTo>
                      <a:pt x="198307" y="596856"/>
                    </a:lnTo>
                    <a:lnTo>
                      <a:pt x="197294" y="597055"/>
                    </a:lnTo>
                    <a:lnTo>
                      <a:pt x="197103" y="596213"/>
                    </a:lnTo>
                    <a:lnTo>
                      <a:pt x="196624" y="594175"/>
                    </a:lnTo>
                    <a:lnTo>
                      <a:pt x="196419" y="593238"/>
                    </a:lnTo>
                    <a:lnTo>
                      <a:pt x="196398" y="593128"/>
                    </a:lnTo>
                    <a:lnTo>
                      <a:pt x="196186" y="592334"/>
                    </a:lnTo>
                    <a:lnTo>
                      <a:pt x="196186" y="592252"/>
                    </a:lnTo>
                    <a:lnTo>
                      <a:pt x="188825" y="592341"/>
                    </a:lnTo>
                    <a:lnTo>
                      <a:pt x="182149" y="590795"/>
                    </a:lnTo>
                    <a:lnTo>
                      <a:pt x="181663" y="590618"/>
                    </a:lnTo>
                    <a:lnTo>
                      <a:pt x="174651" y="588004"/>
                    </a:lnTo>
                    <a:lnTo>
                      <a:pt x="174597" y="58801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de-DE" dirty="0"/>
              </a:p>
            </p:txBody>
          </p:sp>
        </p:grpSp>
        <p:sp>
          <p:nvSpPr>
            <p:cNvPr id="193" name="Textfeld 192">
              <a:extLst>
                <a:ext uri="{FF2B5EF4-FFF2-40B4-BE49-F238E27FC236}">
                  <a16:creationId xmlns:a16="http://schemas.microsoft.com/office/drawing/2014/main" id="{162F9959-D470-4611-B636-80B2C714E78F}"/>
                </a:ext>
              </a:extLst>
            </p:cNvPr>
            <p:cNvSpPr txBox="1"/>
            <p:nvPr/>
          </p:nvSpPr>
          <p:spPr>
            <a:xfrm>
              <a:off x="2627494" y="1490425"/>
              <a:ext cx="87690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de-DE" sz="800" b="1" dirty="0"/>
                <a:t>A   </a:t>
              </a:r>
              <a:r>
                <a:rPr lang="de-DE" sz="800" dirty="0"/>
                <a:t>Erfurt</a:t>
              </a:r>
            </a:p>
            <a:p>
              <a:pPr algn="l"/>
              <a:r>
                <a:rPr lang="de-DE" sz="800" b="1" dirty="0"/>
                <a:t>B   </a:t>
              </a:r>
              <a:r>
                <a:rPr lang="de-DE" sz="800" dirty="0"/>
                <a:t>Weimar</a:t>
              </a:r>
            </a:p>
            <a:p>
              <a:pPr algn="l"/>
              <a:r>
                <a:rPr lang="de-DE" sz="800" b="1" dirty="0"/>
                <a:t>C   </a:t>
              </a:r>
              <a:r>
                <a:rPr lang="de-DE" sz="800" dirty="0"/>
                <a:t>Jena</a:t>
              </a:r>
            </a:p>
            <a:p>
              <a:pPr algn="l"/>
              <a:r>
                <a:rPr lang="de-DE" sz="800" b="1" dirty="0"/>
                <a:t>D  </a:t>
              </a:r>
              <a:r>
                <a:rPr lang="de-DE" sz="800" dirty="0"/>
                <a:t> Gera</a:t>
              </a:r>
            </a:p>
            <a:p>
              <a:pPr algn="l"/>
              <a:r>
                <a:rPr lang="de-DE" sz="800" b="1" dirty="0"/>
                <a:t>E  </a:t>
              </a:r>
              <a:r>
                <a:rPr lang="de-DE" sz="800" dirty="0"/>
                <a:t> Suhl</a:t>
              </a:r>
            </a:p>
          </p:txBody>
        </p:sp>
        <p:grpSp>
          <p:nvGrpSpPr>
            <p:cNvPr id="194" name="Gruppieren 193">
              <a:extLst>
                <a:ext uri="{FF2B5EF4-FFF2-40B4-BE49-F238E27FC236}">
                  <a16:creationId xmlns:a16="http://schemas.microsoft.com/office/drawing/2014/main" id="{665561D8-CD30-44EF-84B7-B3BAE0281ABE}"/>
                </a:ext>
              </a:extLst>
            </p:cNvPr>
            <p:cNvGrpSpPr/>
            <p:nvPr/>
          </p:nvGrpSpPr>
          <p:grpSpPr>
            <a:xfrm>
              <a:off x="348318" y="1592197"/>
              <a:ext cx="3590971" cy="2415251"/>
              <a:chOff x="533445" y="1953120"/>
              <a:chExt cx="4804774" cy="3231641"/>
            </a:xfrm>
          </p:grpSpPr>
          <p:sp>
            <p:nvSpPr>
              <p:cNvPr id="195" name="Freihandform 324">
                <a:extLst>
                  <a:ext uri="{FF2B5EF4-FFF2-40B4-BE49-F238E27FC236}">
                    <a16:creationId xmlns:a16="http://schemas.microsoft.com/office/drawing/2014/main" id="{0C6C4A3B-E336-444C-9690-2FC52BB258CA}"/>
                  </a:ext>
                </a:extLst>
              </p:cNvPr>
              <p:cNvSpPr/>
              <p:nvPr/>
            </p:nvSpPr>
            <p:spPr>
              <a:xfrm>
                <a:off x="1516423" y="19531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Nord-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196" name="LK GTH">
                <a:extLst>
                  <a:ext uri="{FF2B5EF4-FFF2-40B4-BE49-F238E27FC236}">
                    <a16:creationId xmlns:a16="http://schemas.microsoft.com/office/drawing/2014/main" id="{25FA3813-225C-47C2-AC8D-1BCD9DAEF511}"/>
                  </a:ext>
                </a:extLst>
              </p:cNvPr>
              <p:cNvSpPr/>
              <p:nvPr/>
            </p:nvSpPr>
            <p:spPr>
              <a:xfrm>
                <a:off x="1482797" y="363318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Gotha</a:t>
                </a:r>
              </a:p>
            </p:txBody>
          </p:sp>
          <p:sp>
            <p:nvSpPr>
              <p:cNvPr id="197" name="Freihandform 324">
                <a:extLst>
                  <a:ext uri="{FF2B5EF4-FFF2-40B4-BE49-F238E27FC236}">
                    <a16:creationId xmlns:a16="http://schemas.microsoft.com/office/drawing/2014/main" id="{937FE11D-1B1F-4F35-B405-2F7238592193}"/>
                  </a:ext>
                </a:extLst>
              </p:cNvPr>
              <p:cNvSpPr/>
              <p:nvPr/>
            </p:nvSpPr>
            <p:spPr>
              <a:xfrm>
                <a:off x="533445" y="237983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Eichsfeld</a:t>
                </a:r>
              </a:p>
            </p:txBody>
          </p:sp>
          <p:sp>
            <p:nvSpPr>
              <p:cNvPr id="198" name="Freihandform 324">
                <a:extLst>
                  <a:ext uri="{FF2B5EF4-FFF2-40B4-BE49-F238E27FC236}">
                    <a16:creationId xmlns:a16="http://schemas.microsoft.com/office/drawing/2014/main" id="{295A6AA6-B073-47D9-98F6-7E0402DD2B28}"/>
                  </a:ext>
                </a:extLst>
              </p:cNvPr>
              <p:cNvSpPr/>
              <p:nvPr/>
            </p:nvSpPr>
            <p:spPr>
              <a:xfrm>
                <a:off x="1740999" y="249055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Kyffhäuser-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99" name="Freihandform 324">
                <a:extLst>
                  <a:ext uri="{FF2B5EF4-FFF2-40B4-BE49-F238E27FC236}">
                    <a16:creationId xmlns:a16="http://schemas.microsoft.com/office/drawing/2014/main" id="{D1DB3DF8-EDBC-4F90-BCD2-C2DFC79ABD6F}"/>
                  </a:ext>
                </a:extLst>
              </p:cNvPr>
              <p:cNvSpPr/>
              <p:nvPr/>
            </p:nvSpPr>
            <p:spPr>
              <a:xfrm>
                <a:off x="2377998" y="2895919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Sömmerda</a:t>
                </a:r>
              </a:p>
            </p:txBody>
          </p:sp>
          <p:sp>
            <p:nvSpPr>
              <p:cNvPr id="200" name="Freihandform 324">
                <a:extLst>
                  <a:ext uri="{FF2B5EF4-FFF2-40B4-BE49-F238E27FC236}">
                    <a16:creationId xmlns:a16="http://schemas.microsoft.com/office/drawing/2014/main" id="{2ECAA86C-8AE2-42AE-8B84-0A140250EC7E}"/>
                  </a:ext>
                </a:extLst>
              </p:cNvPr>
              <p:cNvSpPr/>
              <p:nvPr/>
            </p:nvSpPr>
            <p:spPr>
              <a:xfrm>
                <a:off x="1152576" y="286472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Unstrut-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Hainich-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01" name="Freihandform 324">
                <a:extLst>
                  <a:ext uri="{FF2B5EF4-FFF2-40B4-BE49-F238E27FC236}">
                    <a16:creationId xmlns:a16="http://schemas.microsoft.com/office/drawing/2014/main" id="{39BFCA84-17DF-42B7-B5AD-775A1BB7B7C7}"/>
                  </a:ext>
                </a:extLst>
              </p:cNvPr>
              <p:cNvSpPr/>
              <p:nvPr/>
            </p:nvSpPr>
            <p:spPr>
              <a:xfrm>
                <a:off x="2077222" y="405369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Ilm-Kreis</a:t>
                </a:r>
              </a:p>
            </p:txBody>
          </p:sp>
          <p:sp>
            <p:nvSpPr>
              <p:cNvPr id="202" name="Freihandform 324">
                <a:extLst>
                  <a:ext uri="{FF2B5EF4-FFF2-40B4-BE49-F238E27FC236}">
                    <a16:creationId xmlns:a16="http://schemas.microsoft.com/office/drawing/2014/main" id="{B6BCEB67-DAC0-4553-9F9D-D310063B397C}"/>
                  </a:ext>
                </a:extLst>
              </p:cNvPr>
              <p:cNvSpPr/>
              <p:nvPr/>
            </p:nvSpPr>
            <p:spPr>
              <a:xfrm>
                <a:off x="3504482" y="452895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Orla-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03" name="Freihandform 324">
                <a:extLst>
                  <a:ext uri="{FF2B5EF4-FFF2-40B4-BE49-F238E27FC236}">
                    <a16:creationId xmlns:a16="http://schemas.microsoft.com/office/drawing/2014/main" id="{0DFF3963-1CE2-45F0-B3D0-5625F3561879}"/>
                  </a:ext>
                </a:extLst>
              </p:cNvPr>
              <p:cNvSpPr/>
              <p:nvPr/>
            </p:nvSpPr>
            <p:spPr>
              <a:xfrm>
                <a:off x="4139508" y="419910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Greiz</a:t>
                </a:r>
              </a:p>
            </p:txBody>
          </p:sp>
          <p:sp>
            <p:nvSpPr>
              <p:cNvPr id="204" name="Freihandform 324">
                <a:extLst>
                  <a:ext uri="{FF2B5EF4-FFF2-40B4-BE49-F238E27FC236}">
                    <a16:creationId xmlns:a16="http://schemas.microsoft.com/office/drawing/2014/main" id="{827BBCB6-F133-4155-90B5-8F19538A202B}"/>
                  </a:ext>
                </a:extLst>
              </p:cNvPr>
              <p:cNvSpPr/>
              <p:nvPr/>
            </p:nvSpPr>
            <p:spPr>
              <a:xfrm>
                <a:off x="4724486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Alten-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burger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05" name="Freihandform 324">
                <a:extLst>
                  <a:ext uri="{FF2B5EF4-FFF2-40B4-BE49-F238E27FC236}">
                    <a16:creationId xmlns:a16="http://schemas.microsoft.com/office/drawing/2014/main" id="{0B243A51-56E1-46A3-9AA1-419D14734187}"/>
                  </a:ext>
                </a:extLst>
              </p:cNvPr>
              <p:cNvSpPr/>
              <p:nvPr/>
            </p:nvSpPr>
            <p:spPr>
              <a:xfrm>
                <a:off x="4134887" y="367214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D</a:t>
                </a:r>
              </a:p>
            </p:txBody>
          </p:sp>
          <p:sp>
            <p:nvSpPr>
              <p:cNvPr id="206" name="Freihandform 324">
                <a:extLst>
                  <a:ext uri="{FF2B5EF4-FFF2-40B4-BE49-F238E27FC236}">
                    <a16:creationId xmlns:a16="http://schemas.microsoft.com/office/drawing/2014/main" id="{F9238C62-344B-4CC5-9667-0308369438F9}"/>
                  </a:ext>
                </a:extLst>
              </p:cNvPr>
              <p:cNvSpPr/>
              <p:nvPr/>
            </p:nvSpPr>
            <p:spPr>
              <a:xfrm>
                <a:off x="3190313" y="35649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C</a:t>
                </a:r>
              </a:p>
            </p:txBody>
          </p:sp>
          <p:sp>
            <p:nvSpPr>
              <p:cNvPr id="207" name="Freihandform 324">
                <a:extLst>
                  <a:ext uri="{FF2B5EF4-FFF2-40B4-BE49-F238E27FC236}">
                    <a16:creationId xmlns:a16="http://schemas.microsoft.com/office/drawing/2014/main" id="{88F02596-A601-4C0A-B73D-92FDD5F32C2C}"/>
                  </a:ext>
                </a:extLst>
              </p:cNvPr>
              <p:cNvSpPr/>
              <p:nvPr/>
            </p:nvSpPr>
            <p:spPr>
              <a:xfrm>
                <a:off x="1012600" y="4293203"/>
                <a:ext cx="613733" cy="4215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Schmalkalden-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Meiningen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08" name="Freihandform 324">
                <a:extLst>
                  <a:ext uri="{FF2B5EF4-FFF2-40B4-BE49-F238E27FC236}">
                    <a16:creationId xmlns:a16="http://schemas.microsoft.com/office/drawing/2014/main" id="{4A55CD0E-6D1D-4ECA-9BB3-E07DDBF31E3F}"/>
                  </a:ext>
                </a:extLst>
              </p:cNvPr>
              <p:cNvSpPr/>
              <p:nvPr/>
            </p:nvSpPr>
            <p:spPr>
              <a:xfrm>
                <a:off x="670084" y="365793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Wartburg-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09" name="Freihandform 324">
                <a:extLst>
                  <a:ext uri="{FF2B5EF4-FFF2-40B4-BE49-F238E27FC236}">
                    <a16:creationId xmlns:a16="http://schemas.microsoft.com/office/drawing/2014/main" id="{C92B083E-9BA1-49E9-ADD8-9A1C697DEDE1}"/>
                  </a:ext>
                </a:extLst>
              </p:cNvPr>
              <p:cNvSpPr/>
              <p:nvPr/>
            </p:nvSpPr>
            <p:spPr>
              <a:xfrm>
                <a:off x="2654133" y="4323763"/>
                <a:ext cx="613733" cy="3837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Saalfeld-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Rudolstadt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10" name="Freihandform 324">
                <a:extLst>
                  <a:ext uri="{FF2B5EF4-FFF2-40B4-BE49-F238E27FC236}">
                    <a16:creationId xmlns:a16="http://schemas.microsoft.com/office/drawing/2014/main" id="{DCB61C35-A544-41B7-8D7B-EF744BB63D26}"/>
                  </a:ext>
                </a:extLst>
              </p:cNvPr>
              <p:cNvSpPr/>
              <p:nvPr/>
            </p:nvSpPr>
            <p:spPr>
              <a:xfrm>
                <a:off x="2681923" y="345053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</a:t>
                </a:r>
              </a:p>
            </p:txBody>
          </p:sp>
          <p:sp>
            <p:nvSpPr>
              <p:cNvPr id="211" name="Freihandform 324">
                <a:extLst>
                  <a:ext uri="{FF2B5EF4-FFF2-40B4-BE49-F238E27FC236}">
                    <a16:creationId xmlns:a16="http://schemas.microsoft.com/office/drawing/2014/main" id="{48199F4A-DF87-4AF2-82D2-C806CF211D2F}"/>
                  </a:ext>
                </a:extLst>
              </p:cNvPr>
              <p:cNvSpPr/>
              <p:nvPr/>
            </p:nvSpPr>
            <p:spPr>
              <a:xfrm>
                <a:off x="2039203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</a:t>
                </a:r>
              </a:p>
            </p:txBody>
          </p:sp>
          <p:sp>
            <p:nvSpPr>
              <p:cNvPr id="212" name="Freihandform 324">
                <a:extLst>
                  <a:ext uri="{FF2B5EF4-FFF2-40B4-BE49-F238E27FC236}">
                    <a16:creationId xmlns:a16="http://schemas.microsoft.com/office/drawing/2014/main" id="{A8E5D338-0574-4734-94A0-AFEC99521C05}"/>
                  </a:ext>
                </a:extLst>
              </p:cNvPr>
              <p:cNvSpPr/>
              <p:nvPr/>
            </p:nvSpPr>
            <p:spPr>
              <a:xfrm>
                <a:off x="2845643" y="321668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Weimarer</a:t>
                </a:r>
              </a:p>
            </p:txBody>
          </p:sp>
          <p:sp>
            <p:nvSpPr>
              <p:cNvPr id="213" name="Freihandform 324">
                <a:extLst>
                  <a:ext uri="{FF2B5EF4-FFF2-40B4-BE49-F238E27FC236}">
                    <a16:creationId xmlns:a16="http://schemas.microsoft.com/office/drawing/2014/main" id="{C57C4AF0-DB24-4500-8B87-FA9F8EFC8658}"/>
                  </a:ext>
                </a:extLst>
              </p:cNvPr>
              <p:cNvSpPr/>
              <p:nvPr/>
            </p:nvSpPr>
            <p:spPr>
              <a:xfrm>
                <a:off x="1877131" y="4490521"/>
                <a:ext cx="191288" cy="1577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square" lIns="0" tIns="0" rIns="0" bIns="0" anchor="ctr" anchorCtr="1" compatLnSpc="0">
                <a:sp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</a:t>
                </a:r>
              </a:p>
            </p:txBody>
          </p:sp>
          <p:sp>
            <p:nvSpPr>
              <p:cNvPr id="214" name="Freihandform 324">
                <a:extLst>
                  <a:ext uri="{FF2B5EF4-FFF2-40B4-BE49-F238E27FC236}">
                    <a16:creationId xmlns:a16="http://schemas.microsoft.com/office/drawing/2014/main" id="{2E5E4B4A-A59C-4FEE-9561-F8BA59575EF9}"/>
                  </a:ext>
                </a:extLst>
              </p:cNvPr>
              <p:cNvSpPr/>
              <p:nvPr/>
            </p:nvSpPr>
            <p:spPr>
              <a:xfrm>
                <a:off x="1634500" y="49490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Hildburg-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215" name="Freihandform 324">
                <a:extLst>
                  <a:ext uri="{FF2B5EF4-FFF2-40B4-BE49-F238E27FC236}">
                    <a16:creationId xmlns:a16="http://schemas.microsoft.com/office/drawing/2014/main" id="{134A1779-2488-4702-B627-7241302AA8AE}"/>
                  </a:ext>
                </a:extLst>
              </p:cNvPr>
              <p:cNvSpPr/>
              <p:nvPr/>
            </p:nvSpPr>
            <p:spPr>
              <a:xfrm>
                <a:off x="2358637" y="50217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Sonne-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berg</a:t>
                </a:r>
              </a:p>
            </p:txBody>
          </p:sp>
          <p:sp>
            <p:nvSpPr>
              <p:cNvPr id="216" name="Freihandform 324">
                <a:extLst>
                  <a:ext uri="{FF2B5EF4-FFF2-40B4-BE49-F238E27FC236}">
                    <a16:creationId xmlns:a16="http://schemas.microsoft.com/office/drawing/2014/main" id="{9D279764-EEB2-4A25-A001-B9B0DCD0FE9D}"/>
                  </a:ext>
                </a:extLst>
              </p:cNvPr>
              <p:cNvSpPr/>
              <p:nvPr/>
            </p:nvSpPr>
            <p:spPr>
              <a:xfrm>
                <a:off x="3582023" y="3424148"/>
                <a:ext cx="613733" cy="10649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rtl="0" hangingPunct="1"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17" name="Freihandform 324">
                <a:extLst>
                  <a:ext uri="{FF2B5EF4-FFF2-40B4-BE49-F238E27FC236}">
                    <a16:creationId xmlns:a16="http://schemas.microsoft.com/office/drawing/2014/main" id="{173EDD00-BE8C-486F-9282-8B61D949B91E}"/>
                  </a:ext>
                </a:extLst>
              </p:cNvPr>
              <p:cNvSpPr/>
              <p:nvPr/>
            </p:nvSpPr>
            <p:spPr>
              <a:xfrm>
                <a:off x="2624990" y="375574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18" name="Freihandform 324">
                <a:extLst>
                  <a:ext uri="{FF2B5EF4-FFF2-40B4-BE49-F238E27FC236}">
                    <a16:creationId xmlns:a16="http://schemas.microsoft.com/office/drawing/2014/main" id="{7AA92963-0069-4D35-B1D2-F46ACD1F1B2F}"/>
                  </a:ext>
                </a:extLst>
              </p:cNvPr>
              <p:cNvSpPr/>
              <p:nvPr/>
            </p:nvSpPr>
            <p:spPr>
              <a:xfrm>
                <a:off x="3180304" y="3914344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19" name="Freihandform 324">
                <a:extLst>
                  <a:ext uri="{FF2B5EF4-FFF2-40B4-BE49-F238E27FC236}">
                    <a16:creationId xmlns:a16="http://schemas.microsoft.com/office/drawing/2014/main" id="{7B4303ED-C308-4343-8E19-11AC49EE4D77}"/>
                  </a:ext>
                </a:extLst>
              </p:cNvPr>
              <p:cNvSpPr/>
              <p:nvPr/>
            </p:nvSpPr>
            <p:spPr>
              <a:xfrm>
                <a:off x="3560948" y="3396926"/>
                <a:ext cx="613733" cy="57850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Holz-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land-</a:t>
                </a:r>
              </a:p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0017186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BEB4EF45-0A8F-403E-AA57-A623BD30A871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553135" y="1357546"/>
            <a:ext cx="8229600" cy="391657"/>
          </a:xfrm>
          <a:prstGeom prst="rect">
            <a:avLst/>
          </a:prstGeom>
        </p:spPr>
        <p:txBody>
          <a:bodyPr/>
          <a:lstStyle/>
          <a:p>
            <a:r>
              <a:rPr lang="de-DE" sz="2000" dirty="0"/>
              <a:t>Wartburgkreis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286AD948-2992-467B-A2F5-FC874658E8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7293DE5-4FA4-45D0-8624-B605E6E6C49E}" type="slidenum">
              <a:rPr lang="de-DE" altLang="de-DE" smtClean="0"/>
              <a:pPr/>
              <a:t>3</a:t>
            </a:fld>
            <a:endParaRPr lang="de-DE" altLang="de-DE" dirty="0"/>
          </a:p>
        </p:txBody>
      </p:sp>
      <p:sp>
        <p:nvSpPr>
          <p:cNvPr id="160" name="Rechteck 159">
            <a:extLst>
              <a:ext uri="{FF2B5EF4-FFF2-40B4-BE49-F238E27FC236}">
                <a16:creationId xmlns:a16="http://schemas.microsoft.com/office/drawing/2014/main" id="{083AF225-F476-4D76-B9AD-88B7C6BF9424}"/>
              </a:ext>
            </a:extLst>
          </p:cNvPr>
          <p:cNvSpPr/>
          <p:nvPr/>
        </p:nvSpPr>
        <p:spPr>
          <a:xfrm>
            <a:off x="313272" y="5376715"/>
            <a:ext cx="1428335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l"/>
            <a:r>
              <a:rPr lang="de-DE" sz="800" dirty="0"/>
              <a:t>2 </a:t>
            </a:r>
            <a:r>
              <a:rPr lang="de-DE" sz="800" dirty="0" err="1"/>
              <a:t>Nazza</a:t>
            </a:r>
            <a:endParaRPr lang="de-DE" sz="800" dirty="0"/>
          </a:p>
          <a:p>
            <a:pPr algn="l"/>
            <a:r>
              <a:rPr lang="de-DE" sz="800" dirty="0"/>
              <a:t>4 Krauthausen</a:t>
            </a:r>
          </a:p>
          <a:p>
            <a:pPr algn="l"/>
            <a:r>
              <a:rPr lang="de-DE" sz="800" dirty="0"/>
              <a:t>5 Lauterbach                               </a:t>
            </a:r>
          </a:p>
          <a:p>
            <a:pPr algn="l"/>
            <a:r>
              <a:rPr lang="de-DE" sz="800" dirty="0"/>
              <a:t>6 </a:t>
            </a:r>
            <a:r>
              <a:rPr lang="de-DE" sz="800" dirty="0" err="1"/>
              <a:t>Bischofroda</a:t>
            </a:r>
            <a:endParaRPr lang="de-DE" sz="800" dirty="0"/>
          </a:p>
          <a:p>
            <a:pPr algn="l"/>
            <a:r>
              <a:rPr lang="de-DE" sz="800" dirty="0"/>
              <a:t>7 Berka vor dem Hainich</a:t>
            </a:r>
          </a:p>
          <a:p>
            <a:pPr algn="l"/>
            <a:r>
              <a:rPr lang="de-DE" sz="800" dirty="0"/>
              <a:t>8 Seebach</a:t>
            </a:r>
          </a:p>
          <a:p>
            <a:pPr algn="l"/>
            <a:r>
              <a:rPr lang="de-DE" sz="800" dirty="0"/>
              <a:t>9 Barchfeld-Immelborn</a:t>
            </a:r>
          </a:p>
          <a:p>
            <a:pPr algn="l"/>
            <a:r>
              <a:rPr lang="de-DE" sz="800" dirty="0"/>
              <a:t>10 Leimbach</a:t>
            </a:r>
          </a:p>
        </p:txBody>
      </p:sp>
      <p:pic>
        <p:nvPicPr>
          <p:cNvPr id="7" name="Grafik 6">
            <a:extLst>
              <a:ext uri="{FF2B5EF4-FFF2-40B4-BE49-F238E27FC236}">
                <a16:creationId xmlns:a16="http://schemas.microsoft.com/office/drawing/2014/main" id="{253792E1-9C17-4B25-A63C-0BC19C842F14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57751" y="1364117"/>
            <a:ext cx="351696" cy="432000"/>
          </a:xfrm>
          <a:prstGeom prst="rect">
            <a:avLst/>
          </a:prstGeom>
        </p:spPr>
      </p:pic>
      <p:grpSp>
        <p:nvGrpSpPr>
          <p:cNvPr id="8" name="Gruppieren 7">
            <a:extLst>
              <a:ext uri="{FF2B5EF4-FFF2-40B4-BE49-F238E27FC236}">
                <a16:creationId xmlns:a16="http://schemas.microsoft.com/office/drawing/2014/main" id="{E5D99945-5AB5-4089-BEA9-6D6432ED6E5F}"/>
              </a:ext>
            </a:extLst>
          </p:cNvPr>
          <p:cNvGrpSpPr/>
          <p:nvPr/>
        </p:nvGrpSpPr>
        <p:grpSpPr>
          <a:xfrm>
            <a:off x="4644000" y="1980000"/>
            <a:ext cx="4035769" cy="4626000"/>
            <a:chOff x="4644000" y="1980000"/>
            <a:chExt cx="4035769" cy="4626000"/>
          </a:xfrm>
        </p:grpSpPr>
        <p:pic>
          <p:nvPicPr>
            <p:cNvPr id="307" name="Grafik 306">
              <a:extLst>
                <a:ext uri="{FF2B5EF4-FFF2-40B4-BE49-F238E27FC236}">
                  <a16:creationId xmlns:a16="http://schemas.microsoft.com/office/drawing/2014/main" id="{33AE1F17-1B08-4403-8491-56FFB065181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4644000" y="1980000"/>
              <a:ext cx="4035769" cy="4626000"/>
            </a:xfrm>
            <a:prstGeom prst="rect">
              <a:avLst/>
            </a:prstGeom>
          </p:spPr>
        </p:pic>
        <p:sp>
          <p:nvSpPr>
            <p:cNvPr id="158" name="Textfeld 157">
              <a:extLst>
                <a:ext uri="{FF2B5EF4-FFF2-40B4-BE49-F238E27FC236}">
                  <a16:creationId xmlns:a16="http://schemas.microsoft.com/office/drawing/2014/main" id="{5ACDB7B4-04A1-4E73-A64A-851B08C94BCA}"/>
                </a:ext>
              </a:extLst>
            </p:cNvPr>
            <p:cNvSpPr txBox="1"/>
            <p:nvPr/>
          </p:nvSpPr>
          <p:spPr>
            <a:xfrm>
              <a:off x="6360364" y="2171634"/>
              <a:ext cx="58691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Treffurt</a:t>
              </a:r>
            </a:p>
          </p:txBody>
        </p:sp>
        <p:sp>
          <p:nvSpPr>
            <p:cNvPr id="162" name="Textfeld 161">
              <a:extLst>
                <a:ext uri="{FF2B5EF4-FFF2-40B4-BE49-F238E27FC236}">
                  <a16:creationId xmlns:a16="http://schemas.microsoft.com/office/drawing/2014/main" id="{77778865-556A-49B6-B634-1F3B7408F9A0}"/>
                </a:ext>
              </a:extLst>
            </p:cNvPr>
            <p:cNvSpPr txBox="1"/>
            <p:nvPr/>
          </p:nvSpPr>
          <p:spPr>
            <a:xfrm>
              <a:off x="6964413" y="2170290"/>
              <a:ext cx="27542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2</a:t>
              </a:r>
            </a:p>
          </p:txBody>
        </p:sp>
        <p:sp>
          <p:nvSpPr>
            <p:cNvPr id="164" name="Textfeld 163">
              <a:extLst>
                <a:ext uri="{FF2B5EF4-FFF2-40B4-BE49-F238E27FC236}">
                  <a16:creationId xmlns:a16="http://schemas.microsoft.com/office/drawing/2014/main" id="{477EE8D5-3336-438D-B7EF-93B2DB9D02E6}"/>
                </a:ext>
              </a:extLst>
            </p:cNvPr>
            <p:cNvSpPr txBox="1"/>
            <p:nvPr/>
          </p:nvSpPr>
          <p:spPr>
            <a:xfrm>
              <a:off x="6370234" y="2546210"/>
              <a:ext cx="756325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Amt </a:t>
              </a:r>
            </a:p>
            <a:p>
              <a:r>
                <a:rPr lang="de-DE" sz="800" dirty="0"/>
                <a:t>Creuzburg</a:t>
              </a:r>
            </a:p>
          </p:txBody>
        </p:sp>
        <p:sp>
          <p:nvSpPr>
            <p:cNvPr id="165" name="Textfeld 164">
              <a:extLst>
                <a:ext uri="{FF2B5EF4-FFF2-40B4-BE49-F238E27FC236}">
                  <a16:creationId xmlns:a16="http://schemas.microsoft.com/office/drawing/2014/main" id="{B99BF5DF-2030-408C-BA07-578CC0AFB11C}"/>
                </a:ext>
              </a:extLst>
            </p:cNvPr>
            <p:cNvSpPr txBox="1"/>
            <p:nvPr/>
          </p:nvSpPr>
          <p:spPr>
            <a:xfrm>
              <a:off x="6577849" y="3013158"/>
              <a:ext cx="27542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4</a:t>
              </a:r>
            </a:p>
          </p:txBody>
        </p:sp>
        <p:sp>
          <p:nvSpPr>
            <p:cNvPr id="166" name="Textfeld 165">
              <a:extLst>
                <a:ext uri="{FF2B5EF4-FFF2-40B4-BE49-F238E27FC236}">
                  <a16:creationId xmlns:a16="http://schemas.microsoft.com/office/drawing/2014/main" id="{6F81BA2B-2647-49A4-895A-47FB052C202C}"/>
                </a:ext>
              </a:extLst>
            </p:cNvPr>
            <p:cNvSpPr txBox="1"/>
            <p:nvPr/>
          </p:nvSpPr>
          <p:spPr>
            <a:xfrm>
              <a:off x="7090422" y="2597103"/>
              <a:ext cx="27542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5</a:t>
              </a:r>
            </a:p>
          </p:txBody>
        </p:sp>
        <p:sp>
          <p:nvSpPr>
            <p:cNvPr id="167" name="Textfeld 166">
              <a:extLst>
                <a:ext uri="{FF2B5EF4-FFF2-40B4-BE49-F238E27FC236}">
                  <a16:creationId xmlns:a16="http://schemas.microsoft.com/office/drawing/2014/main" id="{40FFABF9-B66D-49C1-B166-106A4E6DCC81}"/>
                </a:ext>
              </a:extLst>
            </p:cNvPr>
            <p:cNvSpPr txBox="1"/>
            <p:nvPr/>
          </p:nvSpPr>
          <p:spPr>
            <a:xfrm>
              <a:off x="7160644" y="2689606"/>
              <a:ext cx="27542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6</a:t>
              </a:r>
            </a:p>
          </p:txBody>
        </p:sp>
        <p:sp>
          <p:nvSpPr>
            <p:cNvPr id="168" name="Textfeld 167">
              <a:extLst>
                <a:ext uri="{FF2B5EF4-FFF2-40B4-BE49-F238E27FC236}">
                  <a16:creationId xmlns:a16="http://schemas.microsoft.com/office/drawing/2014/main" id="{E5C1AACF-9D6F-465D-B900-2CD140ACEF09}"/>
                </a:ext>
              </a:extLst>
            </p:cNvPr>
            <p:cNvSpPr txBox="1"/>
            <p:nvPr/>
          </p:nvSpPr>
          <p:spPr>
            <a:xfrm>
              <a:off x="7310935" y="2835816"/>
              <a:ext cx="27542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7</a:t>
              </a:r>
            </a:p>
          </p:txBody>
        </p:sp>
        <p:sp>
          <p:nvSpPr>
            <p:cNvPr id="170" name="Textfeld 169">
              <a:extLst>
                <a:ext uri="{FF2B5EF4-FFF2-40B4-BE49-F238E27FC236}">
                  <a16:creationId xmlns:a16="http://schemas.microsoft.com/office/drawing/2014/main" id="{4F786DB6-82E7-4B87-ACC8-2F4FF93638AF}"/>
                </a:ext>
              </a:extLst>
            </p:cNvPr>
            <p:cNvSpPr txBox="1"/>
            <p:nvPr/>
          </p:nvSpPr>
          <p:spPr>
            <a:xfrm>
              <a:off x="7196153" y="3618331"/>
              <a:ext cx="685283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 err="1"/>
                <a:t>Wutha</a:t>
              </a:r>
              <a:r>
                <a:rPr lang="de-DE" sz="800" dirty="0"/>
                <a:t>-</a:t>
              </a:r>
            </a:p>
            <a:p>
              <a:r>
                <a:rPr lang="de-DE" sz="800" dirty="0"/>
                <a:t>Farnroda</a:t>
              </a:r>
            </a:p>
          </p:txBody>
        </p:sp>
        <p:sp>
          <p:nvSpPr>
            <p:cNvPr id="171" name="Textfeld 170">
              <a:extLst>
                <a:ext uri="{FF2B5EF4-FFF2-40B4-BE49-F238E27FC236}">
                  <a16:creationId xmlns:a16="http://schemas.microsoft.com/office/drawing/2014/main" id="{79A623A2-1E36-4604-AE43-4DD70E722DC6}"/>
                </a:ext>
              </a:extLst>
            </p:cNvPr>
            <p:cNvSpPr txBox="1"/>
            <p:nvPr/>
          </p:nvSpPr>
          <p:spPr>
            <a:xfrm>
              <a:off x="7527183" y="3969658"/>
              <a:ext cx="27542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8</a:t>
              </a:r>
            </a:p>
          </p:txBody>
        </p:sp>
        <p:sp>
          <p:nvSpPr>
            <p:cNvPr id="172" name="Textfeld 171">
              <a:extLst>
                <a:ext uri="{FF2B5EF4-FFF2-40B4-BE49-F238E27FC236}">
                  <a16:creationId xmlns:a16="http://schemas.microsoft.com/office/drawing/2014/main" id="{CB51B5C6-42CF-4B84-AC59-FCA0610C676F}"/>
                </a:ext>
              </a:extLst>
            </p:cNvPr>
            <p:cNvSpPr txBox="1"/>
            <p:nvPr/>
          </p:nvSpPr>
          <p:spPr>
            <a:xfrm>
              <a:off x="7154562" y="4174950"/>
              <a:ext cx="515874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Ruhla</a:t>
              </a:r>
            </a:p>
          </p:txBody>
        </p:sp>
        <p:sp>
          <p:nvSpPr>
            <p:cNvPr id="173" name="Textfeld 172">
              <a:extLst>
                <a:ext uri="{FF2B5EF4-FFF2-40B4-BE49-F238E27FC236}">
                  <a16:creationId xmlns:a16="http://schemas.microsoft.com/office/drawing/2014/main" id="{1EBAEFFC-12D3-40BF-B16E-16682DFEE879}"/>
                </a:ext>
              </a:extLst>
            </p:cNvPr>
            <p:cNvSpPr txBox="1"/>
            <p:nvPr/>
          </p:nvSpPr>
          <p:spPr>
            <a:xfrm>
              <a:off x="6288470" y="3870791"/>
              <a:ext cx="82372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Gerstungen</a:t>
              </a:r>
            </a:p>
          </p:txBody>
        </p:sp>
        <p:sp>
          <p:nvSpPr>
            <p:cNvPr id="174" name="Textfeld 173">
              <a:extLst>
                <a:ext uri="{FF2B5EF4-FFF2-40B4-BE49-F238E27FC236}">
                  <a16:creationId xmlns:a16="http://schemas.microsoft.com/office/drawing/2014/main" id="{CBA2E19A-2CBA-4263-B643-FC102698842D}"/>
                </a:ext>
              </a:extLst>
            </p:cNvPr>
            <p:cNvSpPr txBox="1"/>
            <p:nvPr/>
          </p:nvSpPr>
          <p:spPr>
            <a:xfrm>
              <a:off x="6996716" y="4560344"/>
              <a:ext cx="60148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Bad</a:t>
              </a:r>
            </a:p>
            <a:p>
              <a:r>
                <a:rPr lang="de-DE" sz="800" dirty="0"/>
                <a:t>Lieben-</a:t>
              </a:r>
            </a:p>
            <a:p>
              <a:r>
                <a:rPr lang="de-DE" sz="800" dirty="0"/>
                <a:t>stein</a:t>
              </a:r>
            </a:p>
          </p:txBody>
        </p:sp>
        <p:sp>
          <p:nvSpPr>
            <p:cNvPr id="176" name="Textfeld 175">
              <a:extLst>
                <a:ext uri="{FF2B5EF4-FFF2-40B4-BE49-F238E27FC236}">
                  <a16:creationId xmlns:a16="http://schemas.microsoft.com/office/drawing/2014/main" id="{DA7C3901-1000-4FD3-B9BE-3D9DE9383D12}"/>
                </a:ext>
              </a:extLst>
            </p:cNvPr>
            <p:cNvSpPr txBox="1"/>
            <p:nvPr/>
          </p:nvSpPr>
          <p:spPr>
            <a:xfrm>
              <a:off x="6762243" y="5023491"/>
              <a:ext cx="27542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9</a:t>
              </a:r>
            </a:p>
          </p:txBody>
        </p:sp>
        <p:sp>
          <p:nvSpPr>
            <p:cNvPr id="177" name="Textfeld 176">
              <a:extLst>
                <a:ext uri="{FF2B5EF4-FFF2-40B4-BE49-F238E27FC236}">
                  <a16:creationId xmlns:a16="http://schemas.microsoft.com/office/drawing/2014/main" id="{24E8F36A-EED0-4A07-B2E4-A6864657B43A}"/>
                </a:ext>
              </a:extLst>
            </p:cNvPr>
            <p:cNvSpPr txBox="1"/>
            <p:nvPr/>
          </p:nvSpPr>
          <p:spPr>
            <a:xfrm>
              <a:off x="5319777" y="3897515"/>
              <a:ext cx="10004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Werra-Suhl-Tal</a:t>
              </a:r>
            </a:p>
          </p:txBody>
        </p:sp>
        <p:sp>
          <p:nvSpPr>
            <p:cNvPr id="178" name="Textfeld 177">
              <a:extLst>
                <a:ext uri="{FF2B5EF4-FFF2-40B4-BE49-F238E27FC236}">
                  <a16:creationId xmlns:a16="http://schemas.microsoft.com/office/drawing/2014/main" id="{9686B75E-ACF7-4348-8FA4-5D480700C12C}"/>
                </a:ext>
              </a:extLst>
            </p:cNvPr>
            <p:cNvSpPr txBox="1"/>
            <p:nvPr/>
          </p:nvSpPr>
          <p:spPr>
            <a:xfrm>
              <a:off x="6178713" y="4487172"/>
              <a:ext cx="765433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Bad</a:t>
              </a:r>
            </a:p>
            <a:p>
              <a:r>
                <a:rPr lang="de-DE" sz="800" dirty="0"/>
                <a:t>Salzungen</a:t>
              </a:r>
            </a:p>
          </p:txBody>
        </p:sp>
        <p:sp>
          <p:nvSpPr>
            <p:cNvPr id="179" name="Textfeld 178">
              <a:extLst>
                <a:ext uri="{FF2B5EF4-FFF2-40B4-BE49-F238E27FC236}">
                  <a16:creationId xmlns:a16="http://schemas.microsoft.com/office/drawing/2014/main" id="{03A18C60-7604-4C5E-8FB9-77C2A641A657}"/>
                </a:ext>
              </a:extLst>
            </p:cNvPr>
            <p:cNvSpPr txBox="1"/>
            <p:nvPr/>
          </p:nvSpPr>
          <p:spPr>
            <a:xfrm>
              <a:off x="5657758" y="4710123"/>
              <a:ext cx="34100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11</a:t>
              </a:r>
            </a:p>
          </p:txBody>
        </p:sp>
        <p:sp>
          <p:nvSpPr>
            <p:cNvPr id="180" name="Textfeld 179">
              <a:extLst>
                <a:ext uri="{FF2B5EF4-FFF2-40B4-BE49-F238E27FC236}">
                  <a16:creationId xmlns:a16="http://schemas.microsoft.com/office/drawing/2014/main" id="{31DA9355-D513-4523-9907-7925E1C627BB}"/>
                </a:ext>
              </a:extLst>
            </p:cNvPr>
            <p:cNvSpPr txBox="1"/>
            <p:nvPr/>
          </p:nvSpPr>
          <p:spPr>
            <a:xfrm>
              <a:off x="6191326" y="4890815"/>
              <a:ext cx="34100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10</a:t>
              </a:r>
            </a:p>
          </p:txBody>
        </p:sp>
        <p:sp>
          <p:nvSpPr>
            <p:cNvPr id="181" name="Textfeld 180">
              <a:extLst>
                <a:ext uri="{FF2B5EF4-FFF2-40B4-BE49-F238E27FC236}">
                  <a16:creationId xmlns:a16="http://schemas.microsoft.com/office/drawing/2014/main" id="{88C2090A-BD69-4E0B-8B7C-F493FD8F6226}"/>
                </a:ext>
              </a:extLst>
            </p:cNvPr>
            <p:cNvSpPr txBox="1"/>
            <p:nvPr/>
          </p:nvSpPr>
          <p:spPr>
            <a:xfrm>
              <a:off x="5358884" y="5023491"/>
              <a:ext cx="543198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Vacha</a:t>
              </a:r>
            </a:p>
          </p:txBody>
        </p:sp>
        <p:sp>
          <p:nvSpPr>
            <p:cNvPr id="182" name="Textfeld 181">
              <a:extLst>
                <a:ext uri="{FF2B5EF4-FFF2-40B4-BE49-F238E27FC236}">
                  <a16:creationId xmlns:a16="http://schemas.microsoft.com/office/drawing/2014/main" id="{AB96B19E-4308-4C87-B7EB-786963C6D727}"/>
                </a:ext>
              </a:extLst>
            </p:cNvPr>
            <p:cNvSpPr txBox="1"/>
            <p:nvPr/>
          </p:nvSpPr>
          <p:spPr>
            <a:xfrm>
              <a:off x="5051245" y="4981825"/>
              <a:ext cx="34100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12</a:t>
              </a:r>
            </a:p>
          </p:txBody>
        </p:sp>
        <p:sp>
          <p:nvSpPr>
            <p:cNvPr id="183" name="Textfeld 182">
              <a:extLst>
                <a:ext uri="{FF2B5EF4-FFF2-40B4-BE49-F238E27FC236}">
                  <a16:creationId xmlns:a16="http://schemas.microsoft.com/office/drawing/2014/main" id="{02E9AC9A-96F0-4B99-A13E-25CDFA392BC3}"/>
                </a:ext>
              </a:extLst>
            </p:cNvPr>
            <p:cNvSpPr txBox="1"/>
            <p:nvPr/>
          </p:nvSpPr>
          <p:spPr>
            <a:xfrm>
              <a:off x="4947901" y="5375842"/>
              <a:ext cx="54866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Buttlar</a:t>
              </a:r>
            </a:p>
          </p:txBody>
        </p:sp>
        <p:sp>
          <p:nvSpPr>
            <p:cNvPr id="184" name="Textfeld 183">
              <a:extLst>
                <a:ext uri="{FF2B5EF4-FFF2-40B4-BE49-F238E27FC236}">
                  <a16:creationId xmlns:a16="http://schemas.microsoft.com/office/drawing/2014/main" id="{8B7A18B7-2E7A-4D1C-86A6-A11AE008664D}"/>
                </a:ext>
              </a:extLst>
            </p:cNvPr>
            <p:cNvSpPr txBox="1"/>
            <p:nvPr/>
          </p:nvSpPr>
          <p:spPr>
            <a:xfrm>
              <a:off x="5647387" y="5836842"/>
              <a:ext cx="532269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 err="1"/>
                <a:t>Derm</a:t>
              </a:r>
              <a:r>
                <a:rPr lang="de-DE" sz="800" dirty="0"/>
                <a:t>-</a:t>
              </a:r>
            </a:p>
            <a:p>
              <a:r>
                <a:rPr lang="de-DE" sz="800" dirty="0" err="1"/>
                <a:t>bach</a:t>
              </a:r>
              <a:endParaRPr lang="de-DE" sz="800" dirty="0"/>
            </a:p>
          </p:txBody>
        </p:sp>
        <p:sp>
          <p:nvSpPr>
            <p:cNvPr id="185" name="Textfeld 184">
              <a:extLst>
                <a:ext uri="{FF2B5EF4-FFF2-40B4-BE49-F238E27FC236}">
                  <a16:creationId xmlns:a16="http://schemas.microsoft.com/office/drawing/2014/main" id="{787D96F2-5F9A-441B-9086-24BCB97857B1}"/>
                </a:ext>
              </a:extLst>
            </p:cNvPr>
            <p:cNvSpPr txBox="1"/>
            <p:nvPr/>
          </p:nvSpPr>
          <p:spPr>
            <a:xfrm>
              <a:off x="5534812" y="5506818"/>
              <a:ext cx="34100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13</a:t>
              </a:r>
            </a:p>
          </p:txBody>
        </p:sp>
        <p:sp>
          <p:nvSpPr>
            <p:cNvPr id="186" name="Textfeld 185">
              <a:extLst>
                <a:ext uri="{FF2B5EF4-FFF2-40B4-BE49-F238E27FC236}">
                  <a16:creationId xmlns:a16="http://schemas.microsoft.com/office/drawing/2014/main" id="{209E4ED1-0C1C-46A1-82E1-204B3C081777}"/>
                </a:ext>
              </a:extLst>
            </p:cNvPr>
            <p:cNvSpPr txBox="1"/>
            <p:nvPr/>
          </p:nvSpPr>
          <p:spPr>
            <a:xfrm>
              <a:off x="5834520" y="5348819"/>
              <a:ext cx="53955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Weilar</a:t>
              </a:r>
            </a:p>
          </p:txBody>
        </p:sp>
        <p:sp>
          <p:nvSpPr>
            <p:cNvPr id="187" name="Textfeld 186">
              <a:extLst>
                <a:ext uri="{FF2B5EF4-FFF2-40B4-BE49-F238E27FC236}">
                  <a16:creationId xmlns:a16="http://schemas.microsoft.com/office/drawing/2014/main" id="{814C2EFC-3C44-43EA-A932-0AD2EA05C6A0}"/>
                </a:ext>
              </a:extLst>
            </p:cNvPr>
            <p:cNvSpPr txBox="1"/>
            <p:nvPr/>
          </p:nvSpPr>
          <p:spPr>
            <a:xfrm>
              <a:off x="4983145" y="5643524"/>
              <a:ext cx="515874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Geisa</a:t>
              </a:r>
            </a:p>
          </p:txBody>
        </p:sp>
        <p:sp>
          <p:nvSpPr>
            <p:cNvPr id="188" name="Textfeld 187">
              <a:extLst>
                <a:ext uri="{FF2B5EF4-FFF2-40B4-BE49-F238E27FC236}">
                  <a16:creationId xmlns:a16="http://schemas.microsoft.com/office/drawing/2014/main" id="{1C34DE65-27C0-44BB-A45C-455ED9E93DBD}"/>
                </a:ext>
              </a:extLst>
            </p:cNvPr>
            <p:cNvSpPr txBox="1"/>
            <p:nvPr/>
          </p:nvSpPr>
          <p:spPr>
            <a:xfrm>
              <a:off x="4987403" y="5968391"/>
              <a:ext cx="59420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Schleid</a:t>
              </a:r>
            </a:p>
          </p:txBody>
        </p:sp>
        <p:sp>
          <p:nvSpPr>
            <p:cNvPr id="189" name="Textfeld 188">
              <a:extLst>
                <a:ext uri="{FF2B5EF4-FFF2-40B4-BE49-F238E27FC236}">
                  <a16:creationId xmlns:a16="http://schemas.microsoft.com/office/drawing/2014/main" id="{01D49664-CC92-4868-92D1-1254AA236D6C}"/>
                </a:ext>
              </a:extLst>
            </p:cNvPr>
            <p:cNvSpPr txBox="1"/>
            <p:nvPr/>
          </p:nvSpPr>
          <p:spPr>
            <a:xfrm>
              <a:off x="6063568" y="5876274"/>
              <a:ext cx="34100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14</a:t>
              </a:r>
            </a:p>
          </p:txBody>
        </p:sp>
        <p:sp>
          <p:nvSpPr>
            <p:cNvPr id="190" name="Textfeld 189">
              <a:extLst>
                <a:ext uri="{FF2B5EF4-FFF2-40B4-BE49-F238E27FC236}">
                  <a16:creationId xmlns:a16="http://schemas.microsoft.com/office/drawing/2014/main" id="{3969B0F8-EF49-4E98-8023-7B926A989016}"/>
                </a:ext>
              </a:extLst>
            </p:cNvPr>
            <p:cNvSpPr txBox="1"/>
            <p:nvPr/>
          </p:nvSpPr>
          <p:spPr>
            <a:xfrm>
              <a:off x="5651364" y="6214642"/>
              <a:ext cx="34100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16</a:t>
              </a:r>
            </a:p>
          </p:txBody>
        </p:sp>
        <p:sp>
          <p:nvSpPr>
            <p:cNvPr id="191" name="Textfeld 190">
              <a:extLst>
                <a:ext uri="{FF2B5EF4-FFF2-40B4-BE49-F238E27FC236}">
                  <a16:creationId xmlns:a16="http://schemas.microsoft.com/office/drawing/2014/main" id="{A4031506-D29C-4E82-A0FE-71EE025873C7}"/>
                </a:ext>
              </a:extLst>
            </p:cNvPr>
            <p:cNvSpPr txBox="1"/>
            <p:nvPr/>
          </p:nvSpPr>
          <p:spPr>
            <a:xfrm>
              <a:off x="5431360" y="5909628"/>
              <a:ext cx="34100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15</a:t>
              </a:r>
            </a:p>
          </p:txBody>
        </p:sp>
        <p:sp>
          <p:nvSpPr>
            <p:cNvPr id="192" name="Textfeld 191">
              <a:extLst>
                <a:ext uri="{FF2B5EF4-FFF2-40B4-BE49-F238E27FC236}">
                  <a16:creationId xmlns:a16="http://schemas.microsoft.com/office/drawing/2014/main" id="{9D867301-35A9-49C2-B6ED-5AD0848421D8}"/>
                </a:ext>
              </a:extLst>
            </p:cNvPr>
            <p:cNvSpPr txBox="1"/>
            <p:nvPr/>
          </p:nvSpPr>
          <p:spPr>
            <a:xfrm>
              <a:off x="6515413" y="3338906"/>
              <a:ext cx="692568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Eisenach</a:t>
              </a:r>
            </a:p>
          </p:txBody>
        </p:sp>
      </p:grpSp>
      <p:grpSp>
        <p:nvGrpSpPr>
          <p:cNvPr id="193" name="Gruppieren 192">
            <a:extLst>
              <a:ext uri="{FF2B5EF4-FFF2-40B4-BE49-F238E27FC236}">
                <a16:creationId xmlns:a16="http://schemas.microsoft.com/office/drawing/2014/main" id="{69A07BFF-0609-4936-8D08-F11AE8AFF09A}"/>
              </a:ext>
            </a:extLst>
          </p:cNvPr>
          <p:cNvGrpSpPr/>
          <p:nvPr/>
        </p:nvGrpSpPr>
        <p:grpSpPr>
          <a:xfrm>
            <a:off x="250769" y="1806648"/>
            <a:ext cx="3956733" cy="3354183"/>
            <a:chOff x="139071" y="1280582"/>
            <a:chExt cx="3956733" cy="3354183"/>
          </a:xfrm>
        </p:grpSpPr>
        <p:sp>
          <p:nvSpPr>
            <p:cNvPr id="194" name="Freihandform: Form 193">
              <a:extLst>
                <a:ext uri="{FF2B5EF4-FFF2-40B4-BE49-F238E27FC236}">
                  <a16:creationId xmlns:a16="http://schemas.microsoft.com/office/drawing/2014/main" id="{166BABD4-7ABE-453D-AA90-C096D335297F}"/>
                </a:ext>
              </a:extLst>
            </p:cNvPr>
            <p:cNvSpPr/>
            <p:nvPr/>
          </p:nvSpPr>
          <p:spPr>
            <a:xfrm>
              <a:off x="977106" y="1764445"/>
              <a:ext cx="1410750" cy="529650"/>
            </a:xfrm>
            <a:custGeom>
              <a:avLst/>
              <a:gdLst>
                <a:gd name="connsiteX0" fmla="*/ 858202 w 2714625"/>
                <a:gd name="connsiteY0" fmla="*/ 940308 h 1019175"/>
                <a:gd name="connsiteX1" fmla="*/ 865918 w 2714625"/>
                <a:gd name="connsiteY1" fmla="*/ 938498 h 1019175"/>
                <a:gd name="connsiteX2" fmla="*/ 867346 w 2714625"/>
                <a:gd name="connsiteY2" fmla="*/ 944689 h 1019175"/>
                <a:gd name="connsiteX3" fmla="*/ 860203 w 2714625"/>
                <a:gd name="connsiteY3" fmla="*/ 946595 h 1019175"/>
                <a:gd name="connsiteX4" fmla="*/ 858202 w 2714625"/>
                <a:gd name="connsiteY4" fmla="*/ 940308 h 1019175"/>
                <a:gd name="connsiteX5" fmla="*/ 845534 w 2714625"/>
                <a:gd name="connsiteY5" fmla="*/ 946023 h 1019175"/>
                <a:gd name="connsiteX6" fmla="*/ 851344 w 2714625"/>
                <a:gd name="connsiteY6" fmla="*/ 943832 h 1019175"/>
                <a:gd name="connsiteX7" fmla="*/ 854011 w 2714625"/>
                <a:gd name="connsiteY7" fmla="*/ 952595 h 1019175"/>
                <a:gd name="connsiteX8" fmla="*/ 847725 w 2714625"/>
                <a:gd name="connsiteY8" fmla="*/ 952976 h 1019175"/>
                <a:gd name="connsiteX9" fmla="*/ 845534 w 2714625"/>
                <a:gd name="connsiteY9" fmla="*/ 946023 h 1019175"/>
                <a:gd name="connsiteX10" fmla="*/ 1686401 w 2714625"/>
                <a:gd name="connsiteY10" fmla="*/ 569024 h 1019175"/>
                <a:gd name="connsiteX11" fmla="*/ 1691164 w 2714625"/>
                <a:gd name="connsiteY11" fmla="*/ 567976 h 1019175"/>
                <a:gd name="connsiteX12" fmla="*/ 1694498 w 2714625"/>
                <a:gd name="connsiteY12" fmla="*/ 587121 h 1019175"/>
                <a:gd name="connsiteX13" fmla="*/ 1681829 w 2714625"/>
                <a:gd name="connsiteY13" fmla="*/ 586835 h 1019175"/>
                <a:gd name="connsiteX14" fmla="*/ 1682401 w 2714625"/>
                <a:gd name="connsiteY14" fmla="*/ 577405 h 1019175"/>
                <a:gd name="connsiteX15" fmla="*/ 1686401 w 2714625"/>
                <a:gd name="connsiteY15" fmla="*/ 569024 h 1019175"/>
                <a:gd name="connsiteX16" fmla="*/ 1686496 w 2714625"/>
                <a:gd name="connsiteY16" fmla="*/ 568833 h 1019175"/>
                <a:gd name="connsiteX17" fmla="*/ 1688497 w 2714625"/>
                <a:gd name="connsiteY17" fmla="*/ 563594 h 1019175"/>
                <a:gd name="connsiteX18" fmla="*/ 1690592 w 2714625"/>
                <a:gd name="connsiteY18" fmla="*/ 564261 h 1019175"/>
                <a:gd name="connsiteX19" fmla="*/ 1691164 w 2714625"/>
                <a:gd name="connsiteY19" fmla="*/ 567785 h 1019175"/>
                <a:gd name="connsiteX20" fmla="*/ 1686496 w 2714625"/>
                <a:gd name="connsiteY20" fmla="*/ 568833 h 1019175"/>
                <a:gd name="connsiteX21" fmla="*/ 1218438 w 2714625"/>
                <a:gd name="connsiteY21" fmla="*/ 992314 h 1019175"/>
                <a:gd name="connsiteX22" fmla="*/ 1143381 w 2714625"/>
                <a:gd name="connsiteY22" fmla="*/ 991934 h 1019175"/>
                <a:gd name="connsiteX23" fmla="*/ 1141667 w 2714625"/>
                <a:gd name="connsiteY23" fmla="*/ 940879 h 1019175"/>
                <a:gd name="connsiteX24" fmla="*/ 1108329 w 2714625"/>
                <a:gd name="connsiteY24" fmla="*/ 941832 h 1019175"/>
                <a:gd name="connsiteX25" fmla="*/ 1104709 w 2714625"/>
                <a:gd name="connsiteY25" fmla="*/ 942404 h 1019175"/>
                <a:gd name="connsiteX26" fmla="*/ 1104805 w 2714625"/>
                <a:gd name="connsiteY26" fmla="*/ 944689 h 1019175"/>
                <a:gd name="connsiteX27" fmla="*/ 1095375 w 2714625"/>
                <a:gd name="connsiteY27" fmla="*/ 945642 h 1019175"/>
                <a:gd name="connsiteX28" fmla="*/ 1090993 w 2714625"/>
                <a:gd name="connsiteY28" fmla="*/ 944023 h 1019175"/>
                <a:gd name="connsiteX29" fmla="*/ 1088231 w 2714625"/>
                <a:gd name="connsiteY29" fmla="*/ 933355 h 1019175"/>
                <a:gd name="connsiteX30" fmla="*/ 1070229 w 2714625"/>
                <a:gd name="connsiteY30" fmla="*/ 936117 h 1019175"/>
                <a:gd name="connsiteX31" fmla="*/ 1069562 w 2714625"/>
                <a:gd name="connsiteY31" fmla="*/ 930688 h 1019175"/>
                <a:gd name="connsiteX32" fmla="*/ 1066514 w 2714625"/>
                <a:gd name="connsiteY32" fmla="*/ 930878 h 1019175"/>
                <a:gd name="connsiteX33" fmla="*/ 1050989 w 2714625"/>
                <a:gd name="connsiteY33" fmla="*/ 937832 h 1019175"/>
                <a:gd name="connsiteX34" fmla="*/ 1050893 w 2714625"/>
                <a:gd name="connsiteY34" fmla="*/ 941070 h 1019175"/>
                <a:gd name="connsiteX35" fmla="*/ 1038892 w 2714625"/>
                <a:gd name="connsiteY35" fmla="*/ 944785 h 1019175"/>
                <a:gd name="connsiteX36" fmla="*/ 1030129 w 2714625"/>
                <a:gd name="connsiteY36" fmla="*/ 952500 h 1019175"/>
                <a:gd name="connsiteX37" fmla="*/ 1029271 w 2714625"/>
                <a:gd name="connsiteY37" fmla="*/ 932307 h 1019175"/>
                <a:gd name="connsiteX38" fmla="*/ 1019080 w 2714625"/>
                <a:gd name="connsiteY38" fmla="*/ 939070 h 1019175"/>
                <a:gd name="connsiteX39" fmla="*/ 1018889 w 2714625"/>
                <a:gd name="connsiteY39" fmla="*/ 935260 h 1019175"/>
                <a:gd name="connsiteX40" fmla="*/ 1001363 w 2714625"/>
                <a:gd name="connsiteY40" fmla="*/ 935450 h 1019175"/>
                <a:gd name="connsiteX41" fmla="*/ 1001173 w 2714625"/>
                <a:gd name="connsiteY41" fmla="*/ 929830 h 1019175"/>
                <a:gd name="connsiteX42" fmla="*/ 970502 w 2714625"/>
                <a:gd name="connsiteY42" fmla="*/ 929735 h 1019175"/>
                <a:gd name="connsiteX43" fmla="*/ 974026 w 2714625"/>
                <a:gd name="connsiteY43" fmla="*/ 924211 h 1019175"/>
                <a:gd name="connsiteX44" fmla="*/ 919162 w 2714625"/>
                <a:gd name="connsiteY44" fmla="*/ 926021 h 1019175"/>
                <a:gd name="connsiteX45" fmla="*/ 919162 w 2714625"/>
                <a:gd name="connsiteY45" fmla="*/ 928402 h 1019175"/>
                <a:gd name="connsiteX46" fmla="*/ 903732 w 2714625"/>
                <a:gd name="connsiteY46" fmla="*/ 930021 h 1019175"/>
                <a:gd name="connsiteX47" fmla="*/ 894778 w 2714625"/>
                <a:gd name="connsiteY47" fmla="*/ 934784 h 1019175"/>
                <a:gd name="connsiteX48" fmla="*/ 876205 w 2714625"/>
                <a:gd name="connsiteY48" fmla="*/ 934498 h 1019175"/>
                <a:gd name="connsiteX49" fmla="*/ 860679 w 2714625"/>
                <a:gd name="connsiteY49" fmla="*/ 938975 h 1019175"/>
                <a:gd name="connsiteX50" fmla="*/ 841343 w 2714625"/>
                <a:gd name="connsiteY50" fmla="*/ 947833 h 1019175"/>
                <a:gd name="connsiteX51" fmla="*/ 844106 w 2714625"/>
                <a:gd name="connsiteY51" fmla="*/ 964883 h 1019175"/>
                <a:gd name="connsiteX52" fmla="*/ 834771 w 2714625"/>
                <a:gd name="connsiteY52" fmla="*/ 965359 h 1019175"/>
                <a:gd name="connsiteX53" fmla="*/ 834676 w 2714625"/>
                <a:gd name="connsiteY53" fmla="*/ 971264 h 1019175"/>
                <a:gd name="connsiteX54" fmla="*/ 829437 w 2714625"/>
                <a:gd name="connsiteY54" fmla="*/ 972598 h 1019175"/>
                <a:gd name="connsiteX55" fmla="*/ 825151 w 2714625"/>
                <a:gd name="connsiteY55" fmla="*/ 958405 h 1019175"/>
                <a:gd name="connsiteX56" fmla="*/ 820484 w 2714625"/>
                <a:gd name="connsiteY56" fmla="*/ 958882 h 1019175"/>
                <a:gd name="connsiteX57" fmla="*/ 821817 w 2714625"/>
                <a:gd name="connsiteY57" fmla="*/ 968312 h 1019175"/>
                <a:gd name="connsiteX58" fmla="*/ 809911 w 2714625"/>
                <a:gd name="connsiteY58" fmla="*/ 967835 h 1019175"/>
                <a:gd name="connsiteX59" fmla="*/ 810577 w 2714625"/>
                <a:gd name="connsiteY59" fmla="*/ 975265 h 1019175"/>
                <a:gd name="connsiteX60" fmla="*/ 807815 w 2714625"/>
                <a:gd name="connsiteY60" fmla="*/ 975646 h 1019175"/>
                <a:gd name="connsiteX61" fmla="*/ 808196 w 2714625"/>
                <a:gd name="connsiteY61" fmla="*/ 980694 h 1019175"/>
                <a:gd name="connsiteX62" fmla="*/ 800005 w 2714625"/>
                <a:gd name="connsiteY62" fmla="*/ 980504 h 1019175"/>
                <a:gd name="connsiteX63" fmla="*/ 800386 w 2714625"/>
                <a:gd name="connsiteY63" fmla="*/ 994886 h 1019175"/>
                <a:gd name="connsiteX64" fmla="*/ 774668 w 2714625"/>
                <a:gd name="connsiteY64" fmla="*/ 1007364 h 1019175"/>
                <a:gd name="connsiteX65" fmla="*/ 773335 w 2714625"/>
                <a:gd name="connsiteY65" fmla="*/ 996505 h 1019175"/>
                <a:gd name="connsiteX66" fmla="*/ 775430 w 2714625"/>
                <a:gd name="connsiteY66" fmla="*/ 979742 h 1019175"/>
                <a:gd name="connsiteX67" fmla="*/ 769715 w 2714625"/>
                <a:gd name="connsiteY67" fmla="*/ 978313 h 1019175"/>
                <a:gd name="connsiteX68" fmla="*/ 771239 w 2714625"/>
                <a:gd name="connsiteY68" fmla="*/ 968121 h 1019175"/>
                <a:gd name="connsiteX69" fmla="*/ 772477 w 2714625"/>
                <a:gd name="connsiteY69" fmla="*/ 965168 h 1019175"/>
                <a:gd name="connsiteX70" fmla="*/ 782098 w 2714625"/>
                <a:gd name="connsiteY70" fmla="*/ 960120 h 1019175"/>
                <a:gd name="connsiteX71" fmla="*/ 778764 w 2714625"/>
                <a:gd name="connsiteY71" fmla="*/ 940213 h 1019175"/>
                <a:gd name="connsiteX72" fmla="*/ 771049 w 2714625"/>
                <a:gd name="connsiteY72" fmla="*/ 939260 h 1019175"/>
                <a:gd name="connsiteX73" fmla="*/ 769429 w 2714625"/>
                <a:gd name="connsiteY73" fmla="*/ 932117 h 1019175"/>
                <a:gd name="connsiteX74" fmla="*/ 753904 w 2714625"/>
                <a:gd name="connsiteY74" fmla="*/ 936784 h 1019175"/>
                <a:gd name="connsiteX75" fmla="*/ 753332 w 2714625"/>
                <a:gd name="connsiteY75" fmla="*/ 934498 h 1019175"/>
                <a:gd name="connsiteX76" fmla="*/ 743331 w 2714625"/>
                <a:gd name="connsiteY76" fmla="*/ 935069 h 1019175"/>
                <a:gd name="connsiteX77" fmla="*/ 743141 w 2714625"/>
                <a:gd name="connsiteY77" fmla="*/ 932879 h 1019175"/>
                <a:gd name="connsiteX78" fmla="*/ 735044 w 2714625"/>
                <a:gd name="connsiteY78" fmla="*/ 934784 h 1019175"/>
                <a:gd name="connsiteX79" fmla="*/ 735044 w 2714625"/>
                <a:gd name="connsiteY79" fmla="*/ 950214 h 1019175"/>
                <a:gd name="connsiteX80" fmla="*/ 723614 w 2714625"/>
                <a:gd name="connsiteY80" fmla="*/ 958977 h 1019175"/>
                <a:gd name="connsiteX81" fmla="*/ 708279 w 2714625"/>
                <a:gd name="connsiteY81" fmla="*/ 954119 h 1019175"/>
                <a:gd name="connsiteX82" fmla="*/ 705707 w 2714625"/>
                <a:gd name="connsiteY82" fmla="*/ 957358 h 1019175"/>
                <a:gd name="connsiteX83" fmla="*/ 702469 w 2714625"/>
                <a:gd name="connsiteY83" fmla="*/ 956120 h 1019175"/>
                <a:gd name="connsiteX84" fmla="*/ 700850 w 2714625"/>
                <a:gd name="connsiteY84" fmla="*/ 976027 h 1019175"/>
                <a:gd name="connsiteX85" fmla="*/ 678751 w 2714625"/>
                <a:gd name="connsiteY85" fmla="*/ 965740 h 1019175"/>
                <a:gd name="connsiteX86" fmla="*/ 667988 w 2714625"/>
                <a:gd name="connsiteY86" fmla="*/ 970693 h 1019175"/>
                <a:gd name="connsiteX87" fmla="*/ 655225 w 2714625"/>
                <a:gd name="connsiteY87" fmla="*/ 963644 h 1019175"/>
                <a:gd name="connsiteX88" fmla="*/ 632650 w 2714625"/>
                <a:gd name="connsiteY88" fmla="*/ 957929 h 1019175"/>
                <a:gd name="connsiteX89" fmla="*/ 641413 w 2714625"/>
                <a:gd name="connsiteY89" fmla="*/ 944594 h 1019175"/>
                <a:gd name="connsiteX90" fmla="*/ 625221 w 2714625"/>
                <a:gd name="connsiteY90" fmla="*/ 939070 h 1019175"/>
                <a:gd name="connsiteX91" fmla="*/ 626840 w 2714625"/>
                <a:gd name="connsiteY91" fmla="*/ 931926 h 1019175"/>
                <a:gd name="connsiteX92" fmla="*/ 616553 w 2714625"/>
                <a:gd name="connsiteY92" fmla="*/ 927735 h 1019175"/>
                <a:gd name="connsiteX93" fmla="*/ 616458 w 2714625"/>
                <a:gd name="connsiteY93" fmla="*/ 920591 h 1019175"/>
                <a:gd name="connsiteX94" fmla="*/ 612458 w 2714625"/>
                <a:gd name="connsiteY94" fmla="*/ 918782 h 1019175"/>
                <a:gd name="connsiteX95" fmla="*/ 616839 w 2714625"/>
                <a:gd name="connsiteY95" fmla="*/ 903065 h 1019175"/>
                <a:gd name="connsiteX96" fmla="*/ 616458 w 2714625"/>
                <a:gd name="connsiteY96" fmla="*/ 887730 h 1019175"/>
                <a:gd name="connsiteX97" fmla="*/ 614267 w 2714625"/>
                <a:gd name="connsiteY97" fmla="*/ 888397 h 1019175"/>
                <a:gd name="connsiteX98" fmla="*/ 593884 w 2714625"/>
                <a:gd name="connsiteY98" fmla="*/ 851440 h 1019175"/>
                <a:gd name="connsiteX99" fmla="*/ 595884 w 2714625"/>
                <a:gd name="connsiteY99" fmla="*/ 839914 h 1019175"/>
                <a:gd name="connsiteX100" fmla="*/ 593217 w 2714625"/>
                <a:gd name="connsiteY100" fmla="*/ 839438 h 1019175"/>
                <a:gd name="connsiteX101" fmla="*/ 592550 w 2714625"/>
                <a:gd name="connsiteY101" fmla="*/ 827532 h 1019175"/>
                <a:gd name="connsiteX102" fmla="*/ 587312 w 2714625"/>
                <a:gd name="connsiteY102" fmla="*/ 825437 h 1019175"/>
                <a:gd name="connsiteX103" fmla="*/ 587788 w 2714625"/>
                <a:gd name="connsiteY103" fmla="*/ 820579 h 1019175"/>
                <a:gd name="connsiteX104" fmla="*/ 589597 w 2714625"/>
                <a:gd name="connsiteY104" fmla="*/ 821055 h 1019175"/>
                <a:gd name="connsiteX105" fmla="*/ 586645 w 2714625"/>
                <a:gd name="connsiteY105" fmla="*/ 800291 h 1019175"/>
                <a:gd name="connsiteX106" fmla="*/ 580930 w 2714625"/>
                <a:gd name="connsiteY106" fmla="*/ 800576 h 1019175"/>
                <a:gd name="connsiteX107" fmla="*/ 579501 w 2714625"/>
                <a:gd name="connsiteY107" fmla="*/ 790956 h 1019175"/>
                <a:gd name="connsiteX108" fmla="*/ 576167 w 2714625"/>
                <a:gd name="connsiteY108" fmla="*/ 791718 h 1019175"/>
                <a:gd name="connsiteX109" fmla="*/ 574167 w 2714625"/>
                <a:gd name="connsiteY109" fmla="*/ 786098 h 1019175"/>
                <a:gd name="connsiteX110" fmla="*/ 566452 w 2714625"/>
                <a:gd name="connsiteY110" fmla="*/ 786860 h 1019175"/>
                <a:gd name="connsiteX111" fmla="*/ 557022 w 2714625"/>
                <a:gd name="connsiteY111" fmla="*/ 748379 h 1019175"/>
                <a:gd name="connsiteX112" fmla="*/ 555974 w 2714625"/>
                <a:gd name="connsiteY112" fmla="*/ 737902 h 1019175"/>
                <a:gd name="connsiteX113" fmla="*/ 559117 w 2714625"/>
                <a:gd name="connsiteY113" fmla="*/ 739330 h 1019175"/>
                <a:gd name="connsiteX114" fmla="*/ 557879 w 2714625"/>
                <a:gd name="connsiteY114" fmla="*/ 732758 h 1019175"/>
                <a:gd name="connsiteX115" fmla="*/ 549402 w 2714625"/>
                <a:gd name="connsiteY115" fmla="*/ 706850 h 1019175"/>
                <a:gd name="connsiteX116" fmla="*/ 542639 w 2714625"/>
                <a:gd name="connsiteY116" fmla="*/ 703136 h 1019175"/>
                <a:gd name="connsiteX117" fmla="*/ 540829 w 2714625"/>
                <a:gd name="connsiteY117" fmla="*/ 687229 h 1019175"/>
                <a:gd name="connsiteX118" fmla="*/ 523304 w 2714625"/>
                <a:gd name="connsiteY118" fmla="*/ 683609 h 1019175"/>
                <a:gd name="connsiteX119" fmla="*/ 523208 w 2714625"/>
                <a:gd name="connsiteY119" fmla="*/ 680847 h 1019175"/>
                <a:gd name="connsiteX120" fmla="*/ 517874 w 2714625"/>
                <a:gd name="connsiteY120" fmla="*/ 678561 h 1019175"/>
                <a:gd name="connsiteX121" fmla="*/ 518350 w 2714625"/>
                <a:gd name="connsiteY121" fmla="*/ 674561 h 1019175"/>
                <a:gd name="connsiteX122" fmla="*/ 503206 w 2714625"/>
                <a:gd name="connsiteY122" fmla="*/ 674846 h 1019175"/>
                <a:gd name="connsiteX123" fmla="*/ 488347 w 2714625"/>
                <a:gd name="connsiteY123" fmla="*/ 669036 h 1019175"/>
                <a:gd name="connsiteX124" fmla="*/ 487966 w 2714625"/>
                <a:gd name="connsiteY124" fmla="*/ 660273 h 1019175"/>
                <a:gd name="connsiteX125" fmla="*/ 483013 w 2714625"/>
                <a:gd name="connsiteY125" fmla="*/ 657701 h 1019175"/>
                <a:gd name="connsiteX126" fmla="*/ 480155 w 2714625"/>
                <a:gd name="connsiteY126" fmla="*/ 659035 h 1019175"/>
                <a:gd name="connsiteX127" fmla="*/ 478441 w 2714625"/>
                <a:gd name="connsiteY127" fmla="*/ 664654 h 1019175"/>
                <a:gd name="connsiteX128" fmla="*/ 473869 w 2714625"/>
                <a:gd name="connsiteY128" fmla="*/ 664845 h 1019175"/>
                <a:gd name="connsiteX129" fmla="*/ 450913 w 2714625"/>
                <a:gd name="connsiteY129" fmla="*/ 659416 h 1019175"/>
                <a:gd name="connsiteX130" fmla="*/ 446246 w 2714625"/>
                <a:gd name="connsiteY130" fmla="*/ 648176 h 1019175"/>
                <a:gd name="connsiteX131" fmla="*/ 439864 w 2714625"/>
                <a:gd name="connsiteY131" fmla="*/ 644652 h 1019175"/>
                <a:gd name="connsiteX132" fmla="*/ 430911 w 2714625"/>
                <a:gd name="connsiteY132" fmla="*/ 649700 h 1019175"/>
                <a:gd name="connsiteX133" fmla="*/ 423767 w 2714625"/>
                <a:gd name="connsiteY133" fmla="*/ 650558 h 1019175"/>
                <a:gd name="connsiteX134" fmla="*/ 413575 w 2714625"/>
                <a:gd name="connsiteY134" fmla="*/ 602456 h 1019175"/>
                <a:gd name="connsiteX135" fmla="*/ 408527 w 2714625"/>
                <a:gd name="connsiteY135" fmla="*/ 601694 h 1019175"/>
                <a:gd name="connsiteX136" fmla="*/ 409004 w 2714625"/>
                <a:gd name="connsiteY136" fmla="*/ 597122 h 1019175"/>
                <a:gd name="connsiteX137" fmla="*/ 397288 w 2714625"/>
                <a:gd name="connsiteY137" fmla="*/ 595598 h 1019175"/>
                <a:gd name="connsiteX138" fmla="*/ 398812 w 2714625"/>
                <a:gd name="connsiteY138" fmla="*/ 591121 h 1019175"/>
                <a:gd name="connsiteX139" fmla="*/ 390334 w 2714625"/>
                <a:gd name="connsiteY139" fmla="*/ 587597 h 1019175"/>
                <a:gd name="connsiteX140" fmla="*/ 394430 w 2714625"/>
                <a:gd name="connsiteY140" fmla="*/ 572071 h 1019175"/>
                <a:gd name="connsiteX141" fmla="*/ 365188 w 2714625"/>
                <a:gd name="connsiteY141" fmla="*/ 545211 h 1019175"/>
                <a:gd name="connsiteX142" fmla="*/ 365188 w 2714625"/>
                <a:gd name="connsiteY142" fmla="*/ 532543 h 1019175"/>
                <a:gd name="connsiteX143" fmla="*/ 356711 w 2714625"/>
                <a:gd name="connsiteY143" fmla="*/ 523494 h 1019175"/>
                <a:gd name="connsiteX144" fmla="*/ 339757 w 2714625"/>
                <a:gd name="connsiteY144" fmla="*/ 521494 h 1019175"/>
                <a:gd name="connsiteX145" fmla="*/ 338900 w 2714625"/>
                <a:gd name="connsiteY145" fmla="*/ 516636 h 1019175"/>
                <a:gd name="connsiteX146" fmla="*/ 314134 w 2714625"/>
                <a:gd name="connsiteY146" fmla="*/ 522351 h 1019175"/>
                <a:gd name="connsiteX147" fmla="*/ 283178 w 2714625"/>
                <a:gd name="connsiteY147" fmla="*/ 508825 h 1019175"/>
                <a:gd name="connsiteX148" fmla="*/ 270891 w 2714625"/>
                <a:gd name="connsiteY148" fmla="*/ 507587 h 1019175"/>
                <a:gd name="connsiteX149" fmla="*/ 254794 w 2714625"/>
                <a:gd name="connsiteY149" fmla="*/ 499682 h 1019175"/>
                <a:gd name="connsiteX150" fmla="*/ 246126 w 2714625"/>
                <a:gd name="connsiteY150" fmla="*/ 500062 h 1019175"/>
                <a:gd name="connsiteX151" fmla="*/ 242506 w 2714625"/>
                <a:gd name="connsiteY151" fmla="*/ 489204 h 1019175"/>
                <a:gd name="connsiteX152" fmla="*/ 223266 w 2714625"/>
                <a:gd name="connsiteY152" fmla="*/ 490918 h 1019175"/>
                <a:gd name="connsiteX153" fmla="*/ 218504 w 2714625"/>
                <a:gd name="connsiteY153" fmla="*/ 521208 h 1019175"/>
                <a:gd name="connsiteX154" fmla="*/ 214979 w 2714625"/>
                <a:gd name="connsiteY154" fmla="*/ 520255 h 1019175"/>
                <a:gd name="connsiteX155" fmla="*/ 214312 w 2714625"/>
                <a:gd name="connsiteY155" fmla="*/ 527304 h 1019175"/>
                <a:gd name="connsiteX156" fmla="*/ 204311 w 2714625"/>
                <a:gd name="connsiteY156" fmla="*/ 526447 h 1019175"/>
                <a:gd name="connsiteX157" fmla="*/ 200311 w 2714625"/>
                <a:gd name="connsiteY157" fmla="*/ 544068 h 1019175"/>
                <a:gd name="connsiteX158" fmla="*/ 186500 w 2714625"/>
                <a:gd name="connsiteY158" fmla="*/ 545878 h 1019175"/>
                <a:gd name="connsiteX159" fmla="*/ 186595 w 2714625"/>
                <a:gd name="connsiteY159" fmla="*/ 547973 h 1019175"/>
                <a:gd name="connsiteX160" fmla="*/ 182499 w 2714625"/>
                <a:gd name="connsiteY160" fmla="*/ 548830 h 1019175"/>
                <a:gd name="connsiteX161" fmla="*/ 181642 w 2714625"/>
                <a:gd name="connsiteY161" fmla="*/ 541401 h 1019175"/>
                <a:gd name="connsiteX162" fmla="*/ 174498 w 2714625"/>
                <a:gd name="connsiteY162" fmla="*/ 541020 h 1019175"/>
                <a:gd name="connsiteX163" fmla="*/ 175450 w 2714625"/>
                <a:gd name="connsiteY163" fmla="*/ 550736 h 1019175"/>
                <a:gd name="connsiteX164" fmla="*/ 153638 w 2714625"/>
                <a:gd name="connsiteY164" fmla="*/ 556070 h 1019175"/>
                <a:gd name="connsiteX165" fmla="*/ 152591 w 2714625"/>
                <a:gd name="connsiteY165" fmla="*/ 560737 h 1019175"/>
                <a:gd name="connsiteX166" fmla="*/ 150876 w 2714625"/>
                <a:gd name="connsiteY166" fmla="*/ 560261 h 1019175"/>
                <a:gd name="connsiteX167" fmla="*/ 148495 w 2714625"/>
                <a:gd name="connsiteY167" fmla="*/ 566452 h 1019175"/>
                <a:gd name="connsiteX168" fmla="*/ 145733 w 2714625"/>
                <a:gd name="connsiteY168" fmla="*/ 565785 h 1019175"/>
                <a:gd name="connsiteX169" fmla="*/ 141922 w 2714625"/>
                <a:gd name="connsiteY169" fmla="*/ 575596 h 1019175"/>
                <a:gd name="connsiteX170" fmla="*/ 136303 w 2714625"/>
                <a:gd name="connsiteY170" fmla="*/ 577691 h 1019175"/>
                <a:gd name="connsiteX171" fmla="*/ 133159 w 2714625"/>
                <a:gd name="connsiteY171" fmla="*/ 584740 h 1019175"/>
                <a:gd name="connsiteX172" fmla="*/ 121444 w 2714625"/>
                <a:gd name="connsiteY172" fmla="*/ 585502 h 1019175"/>
                <a:gd name="connsiteX173" fmla="*/ 67151 w 2714625"/>
                <a:gd name="connsiteY173" fmla="*/ 567785 h 1019175"/>
                <a:gd name="connsiteX174" fmla="*/ 61341 w 2714625"/>
                <a:gd name="connsiteY174" fmla="*/ 568738 h 1019175"/>
                <a:gd name="connsiteX175" fmla="*/ 44863 w 2714625"/>
                <a:gd name="connsiteY175" fmla="*/ 559879 h 1019175"/>
                <a:gd name="connsiteX176" fmla="*/ 52102 w 2714625"/>
                <a:gd name="connsiteY176" fmla="*/ 539496 h 1019175"/>
                <a:gd name="connsiteX177" fmla="*/ 52578 w 2714625"/>
                <a:gd name="connsiteY177" fmla="*/ 521113 h 1019175"/>
                <a:gd name="connsiteX178" fmla="*/ 61912 w 2714625"/>
                <a:gd name="connsiteY178" fmla="*/ 520637 h 1019175"/>
                <a:gd name="connsiteX179" fmla="*/ 71818 w 2714625"/>
                <a:gd name="connsiteY179" fmla="*/ 507111 h 1019175"/>
                <a:gd name="connsiteX180" fmla="*/ 75152 w 2714625"/>
                <a:gd name="connsiteY180" fmla="*/ 499872 h 1019175"/>
                <a:gd name="connsiteX181" fmla="*/ 75629 w 2714625"/>
                <a:gd name="connsiteY181" fmla="*/ 486442 h 1019175"/>
                <a:gd name="connsiteX182" fmla="*/ 59245 w 2714625"/>
                <a:gd name="connsiteY182" fmla="*/ 490442 h 1019175"/>
                <a:gd name="connsiteX183" fmla="*/ 58198 w 2714625"/>
                <a:gd name="connsiteY183" fmla="*/ 486537 h 1019175"/>
                <a:gd name="connsiteX184" fmla="*/ 50292 w 2714625"/>
                <a:gd name="connsiteY184" fmla="*/ 486823 h 1019175"/>
                <a:gd name="connsiteX185" fmla="*/ 49530 w 2714625"/>
                <a:gd name="connsiteY185" fmla="*/ 475774 h 1019175"/>
                <a:gd name="connsiteX186" fmla="*/ 52197 w 2714625"/>
                <a:gd name="connsiteY186" fmla="*/ 474631 h 1019175"/>
                <a:gd name="connsiteX187" fmla="*/ 49816 w 2714625"/>
                <a:gd name="connsiteY187" fmla="*/ 473583 h 1019175"/>
                <a:gd name="connsiteX188" fmla="*/ 50959 w 2714625"/>
                <a:gd name="connsiteY188" fmla="*/ 449199 h 1019175"/>
                <a:gd name="connsiteX189" fmla="*/ 54673 w 2714625"/>
                <a:gd name="connsiteY189" fmla="*/ 448818 h 1019175"/>
                <a:gd name="connsiteX190" fmla="*/ 55912 w 2714625"/>
                <a:gd name="connsiteY190" fmla="*/ 444913 h 1019175"/>
                <a:gd name="connsiteX191" fmla="*/ 50387 w 2714625"/>
                <a:gd name="connsiteY191" fmla="*/ 443198 h 1019175"/>
                <a:gd name="connsiteX192" fmla="*/ 45053 w 2714625"/>
                <a:gd name="connsiteY192" fmla="*/ 446627 h 1019175"/>
                <a:gd name="connsiteX193" fmla="*/ 35338 w 2714625"/>
                <a:gd name="connsiteY193" fmla="*/ 442341 h 1019175"/>
                <a:gd name="connsiteX194" fmla="*/ 34480 w 2714625"/>
                <a:gd name="connsiteY194" fmla="*/ 438912 h 1019175"/>
                <a:gd name="connsiteX195" fmla="*/ 24098 w 2714625"/>
                <a:gd name="connsiteY195" fmla="*/ 435483 h 1019175"/>
                <a:gd name="connsiteX196" fmla="*/ 20574 w 2714625"/>
                <a:gd name="connsiteY196" fmla="*/ 426625 h 1019175"/>
                <a:gd name="connsiteX197" fmla="*/ 9525 w 2714625"/>
                <a:gd name="connsiteY197" fmla="*/ 421100 h 1019175"/>
                <a:gd name="connsiteX198" fmla="*/ 11335 w 2714625"/>
                <a:gd name="connsiteY198" fmla="*/ 406432 h 1019175"/>
                <a:gd name="connsiteX199" fmla="*/ 31528 w 2714625"/>
                <a:gd name="connsiteY199" fmla="*/ 398050 h 1019175"/>
                <a:gd name="connsiteX200" fmla="*/ 42100 w 2714625"/>
                <a:gd name="connsiteY200" fmla="*/ 388620 h 1019175"/>
                <a:gd name="connsiteX201" fmla="*/ 52768 w 2714625"/>
                <a:gd name="connsiteY201" fmla="*/ 385191 h 1019175"/>
                <a:gd name="connsiteX202" fmla="*/ 88487 w 2714625"/>
                <a:gd name="connsiteY202" fmla="*/ 360045 h 1019175"/>
                <a:gd name="connsiteX203" fmla="*/ 109156 w 2714625"/>
                <a:gd name="connsiteY203" fmla="*/ 332708 h 1019175"/>
                <a:gd name="connsiteX204" fmla="*/ 114967 w 2714625"/>
                <a:gd name="connsiteY204" fmla="*/ 313372 h 1019175"/>
                <a:gd name="connsiteX205" fmla="*/ 113062 w 2714625"/>
                <a:gd name="connsiteY205" fmla="*/ 305371 h 1019175"/>
                <a:gd name="connsiteX206" fmla="*/ 121063 w 2714625"/>
                <a:gd name="connsiteY206" fmla="*/ 298609 h 1019175"/>
                <a:gd name="connsiteX207" fmla="*/ 124396 w 2714625"/>
                <a:gd name="connsiteY207" fmla="*/ 314896 h 1019175"/>
                <a:gd name="connsiteX208" fmla="*/ 129921 w 2714625"/>
                <a:gd name="connsiteY208" fmla="*/ 320040 h 1019175"/>
                <a:gd name="connsiteX209" fmla="*/ 130492 w 2714625"/>
                <a:gd name="connsiteY209" fmla="*/ 324707 h 1019175"/>
                <a:gd name="connsiteX210" fmla="*/ 132779 w 2714625"/>
                <a:gd name="connsiteY210" fmla="*/ 326517 h 1019175"/>
                <a:gd name="connsiteX211" fmla="*/ 145161 w 2714625"/>
                <a:gd name="connsiteY211" fmla="*/ 323279 h 1019175"/>
                <a:gd name="connsiteX212" fmla="*/ 149733 w 2714625"/>
                <a:gd name="connsiteY212" fmla="*/ 318802 h 1019175"/>
                <a:gd name="connsiteX213" fmla="*/ 152495 w 2714625"/>
                <a:gd name="connsiteY213" fmla="*/ 308991 h 1019175"/>
                <a:gd name="connsiteX214" fmla="*/ 156210 w 2714625"/>
                <a:gd name="connsiteY214" fmla="*/ 292989 h 1019175"/>
                <a:gd name="connsiteX215" fmla="*/ 153924 w 2714625"/>
                <a:gd name="connsiteY215" fmla="*/ 282797 h 1019175"/>
                <a:gd name="connsiteX216" fmla="*/ 156972 w 2714625"/>
                <a:gd name="connsiteY216" fmla="*/ 277749 h 1019175"/>
                <a:gd name="connsiteX217" fmla="*/ 180499 w 2714625"/>
                <a:gd name="connsiteY217" fmla="*/ 270986 h 1019175"/>
                <a:gd name="connsiteX218" fmla="*/ 186404 w 2714625"/>
                <a:gd name="connsiteY218" fmla="*/ 265748 h 1019175"/>
                <a:gd name="connsiteX219" fmla="*/ 188785 w 2714625"/>
                <a:gd name="connsiteY219" fmla="*/ 269938 h 1019175"/>
                <a:gd name="connsiteX220" fmla="*/ 191357 w 2714625"/>
                <a:gd name="connsiteY220" fmla="*/ 264890 h 1019175"/>
                <a:gd name="connsiteX221" fmla="*/ 188690 w 2714625"/>
                <a:gd name="connsiteY221" fmla="*/ 255270 h 1019175"/>
                <a:gd name="connsiteX222" fmla="*/ 190595 w 2714625"/>
                <a:gd name="connsiteY222" fmla="*/ 246888 h 1019175"/>
                <a:gd name="connsiteX223" fmla="*/ 177546 w 2714625"/>
                <a:gd name="connsiteY223" fmla="*/ 249174 h 1019175"/>
                <a:gd name="connsiteX224" fmla="*/ 190119 w 2714625"/>
                <a:gd name="connsiteY224" fmla="*/ 245650 h 1019175"/>
                <a:gd name="connsiteX225" fmla="*/ 187833 w 2714625"/>
                <a:gd name="connsiteY225" fmla="*/ 239363 h 1019175"/>
                <a:gd name="connsiteX226" fmla="*/ 188690 w 2714625"/>
                <a:gd name="connsiteY226" fmla="*/ 224885 h 1019175"/>
                <a:gd name="connsiteX227" fmla="*/ 184690 w 2714625"/>
                <a:gd name="connsiteY227" fmla="*/ 210788 h 1019175"/>
                <a:gd name="connsiteX228" fmla="*/ 189262 w 2714625"/>
                <a:gd name="connsiteY228" fmla="*/ 211169 h 1019175"/>
                <a:gd name="connsiteX229" fmla="*/ 195453 w 2714625"/>
                <a:gd name="connsiteY229" fmla="*/ 207454 h 1019175"/>
                <a:gd name="connsiteX230" fmla="*/ 194977 w 2714625"/>
                <a:gd name="connsiteY230" fmla="*/ 191167 h 1019175"/>
                <a:gd name="connsiteX231" fmla="*/ 200120 w 2714625"/>
                <a:gd name="connsiteY231" fmla="*/ 179927 h 1019175"/>
                <a:gd name="connsiteX232" fmla="*/ 207550 w 2714625"/>
                <a:gd name="connsiteY232" fmla="*/ 184880 h 1019175"/>
                <a:gd name="connsiteX233" fmla="*/ 225552 w 2714625"/>
                <a:gd name="connsiteY233" fmla="*/ 189071 h 1019175"/>
                <a:gd name="connsiteX234" fmla="*/ 232410 w 2714625"/>
                <a:gd name="connsiteY234" fmla="*/ 195739 h 1019175"/>
                <a:gd name="connsiteX235" fmla="*/ 244697 w 2714625"/>
                <a:gd name="connsiteY235" fmla="*/ 197453 h 1019175"/>
                <a:gd name="connsiteX236" fmla="*/ 256889 w 2714625"/>
                <a:gd name="connsiteY236" fmla="*/ 204025 h 1019175"/>
                <a:gd name="connsiteX237" fmla="*/ 297180 w 2714625"/>
                <a:gd name="connsiteY237" fmla="*/ 204025 h 1019175"/>
                <a:gd name="connsiteX238" fmla="*/ 302228 w 2714625"/>
                <a:gd name="connsiteY238" fmla="*/ 210693 h 1019175"/>
                <a:gd name="connsiteX239" fmla="*/ 296513 w 2714625"/>
                <a:gd name="connsiteY239" fmla="*/ 222694 h 1019175"/>
                <a:gd name="connsiteX240" fmla="*/ 301942 w 2714625"/>
                <a:gd name="connsiteY240" fmla="*/ 236791 h 1019175"/>
                <a:gd name="connsiteX241" fmla="*/ 322231 w 2714625"/>
                <a:gd name="connsiteY241" fmla="*/ 242506 h 1019175"/>
                <a:gd name="connsiteX242" fmla="*/ 335947 w 2714625"/>
                <a:gd name="connsiteY242" fmla="*/ 242887 h 1019175"/>
                <a:gd name="connsiteX243" fmla="*/ 353854 w 2714625"/>
                <a:gd name="connsiteY243" fmla="*/ 249364 h 1019175"/>
                <a:gd name="connsiteX244" fmla="*/ 360807 w 2714625"/>
                <a:gd name="connsiteY244" fmla="*/ 258223 h 1019175"/>
                <a:gd name="connsiteX245" fmla="*/ 363283 w 2714625"/>
                <a:gd name="connsiteY245" fmla="*/ 255270 h 1019175"/>
                <a:gd name="connsiteX246" fmla="*/ 360140 w 2714625"/>
                <a:gd name="connsiteY246" fmla="*/ 259556 h 1019175"/>
                <a:gd name="connsiteX247" fmla="*/ 349091 w 2714625"/>
                <a:gd name="connsiteY247" fmla="*/ 268224 h 1019175"/>
                <a:gd name="connsiteX248" fmla="*/ 334613 w 2714625"/>
                <a:gd name="connsiteY248" fmla="*/ 269558 h 1019175"/>
                <a:gd name="connsiteX249" fmla="*/ 330803 w 2714625"/>
                <a:gd name="connsiteY249" fmla="*/ 273844 h 1019175"/>
                <a:gd name="connsiteX250" fmla="*/ 348901 w 2714625"/>
                <a:gd name="connsiteY250" fmla="*/ 271558 h 1019175"/>
                <a:gd name="connsiteX251" fmla="*/ 369570 w 2714625"/>
                <a:gd name="connsiteY251" fmla="*/ 256985 h 1019175"/>
                <a:gd name="connsiteX252" fmla="*/ 373666 w 2714625"/>
                <a:gd name="connsiteY252" fmla="*/ 250508 h 1019175"/>
                <a:gd name="connsiteX253" fmla="*/ 382714 w 2714625"/>
                <a:gd name="connsiteY253" fmla="*/ 242506 h 1019175"/>
                <a:gd name="connsiteX254" fmla="*/ 394335 w 2714625"/>
                <a:gd name="connsiteY254" fmla="*/ 243554 h 1019175"/>
                <a:gd name="connsiteX255" fmla="*/ 395002 w 2714625"/>
                <a:gd name="connsiteY255" fmla="*/ 241459 h 1019175"/>
                <a:gd name="connsiteX256" fmla="*/ 399479 w 2714625"/>
                <a:gd name="connsiteY256" fmla="*/ 244602 h 1019175"/>
                <a:gd name="connsiteX257" fmla="*/ 393763 w 2714625"/>
                <a:gd name="connsiteY257" fmla="*/ 235172 h 1019175"/>
                <a:gd name="connsiteX258" fmla="*/ 393192 w 2714625"/>
                <a:gd name="connsiteY258" fmla="*/ 227171 h 1019175"/>
                <a:gd name="connsiteX259" fmla="*/ 383000 w 2714625"/>
                <a:gd name="connsiteY259" fmla="*/ 223075 h 1019175"/>
                <a:gd name="connsiteX260" fmla="*/ 376237 w 2714625"/>
                <a:gd name="connsiteY260" fmla="*/ 213169 h 1019175"/>
                <a:gd name="connsiteX261" fmla="*/ 376523 w 2714625"/>
                <a:gd name="connsiteY261" fmla="*/ 210598 h 1019175"/>
                <a:gd name="connsiteX262" fmla="*/ 391763 w 2714625"/>
                <a:gd name="connsiteY262" fmla="*/ 198501 h 1019175"/>
                <a:gd name="connsiteX263" fmla="*/ 397383 w 2714625"/>
                <a:gd name="connsiteY263" fmla="*/ 198787 h 1019175"/>
                <a:gd name="connsiteX264" fmla="*/ 403955 w 2714625"/>
                <a:gd name="connsiteY264" fmla="*/ 202883 h 1019175"/>
                <a:gd name="connsiteX265" fmla="*/ 413385 w 2714625"/>
                <a:gd name="connsiteY265" fmla="*/ 203168 h 1019175"/>
                <a:gd name="connsiteX266" fmla="*/ 436912 w 2714625"/>
                <a:gd name="connsiteY266" fmla="*/ 199454 h 1019175"/>
                <a:gd name="connsiteX267" fmla="*/ 440912 w 2714625"/>
                <a:gd name="connsiteY267" fmla="*/ 209740 h 1019175"/>
                <a:gd name="connsiteX268" fmla="*/ 468154 w 2714625"/>
                <a:gd name="connsiteY268" fmla="*/ 199644 h 1019175"/>
                <a:gd name="connsiteX269" fmla="*/ 471583 w 2714625"/>
                <a:gd name="connsiteY269" fmla="*/ 195739 h 1019175"/>
                <a:gd name="connsiteX270" fmla="*/ 482155 w 2714625"/>
                <a:gd name="connsiteY270" fmla="*/ 195834 h 1019175"/>
                <a:gd name="connsiteX271" fmla="*/ 492157 w 2714625"/>
                <a:gd name="connsiteY271" fmla="*/ 192119 h 1019175"/>
                <a:gd name="connsiteX272" fmla="*/ 511112 w 2714625"/>
                <a:gd name="connsiteY272" fmla="*/ 190214 h 1019175"/>
                <a:gd name="connsiteX273" fmla="*/ 551593 w 2714625"/>
                <a:gd name="connsiteY273" fmla="*/ 191548 h 1019175"/>
                <a:gd name="connsiteX274" fmla="*/ 562166 w 2714625"/>
                <a:gd name="connsiteY274" fmla="*/ 198882 h 1019175"/>
                <a:gd name="connsiteX275" fmla="*/ 560356 w 2714625"/>
                <a:gd name="connsiteY275" fmla="*/ 189547 h 1019175"/>
                <a:gd name="connsiteX276" fmla="*/ 577596 w 2714625"/>
                <a:gd name="connsiteY276" fmla="*/ 179260 h 1019175"/>
                <a:gd name="connsiteX277" fmla="*/ 604456 w 2714625"/>
                <a:gd name="connsiteY277" fmla="*/ 172783 h 1019175"/>
                <a:gd name="connsiteX278" fmla="*/ 617982 w 2714625"/>
                <a:gd name="connsiteY278" fmla="*/ 166497 h 1019175"/>
                <a:gd name="connsiteX279" fmla="*/ 639794 w 2714625"/>
                <a:gd name="connsiteY279" fmla="*/ 162877 h 1019175"/>
                <a:gd name="connsiteX280" fmla="*/ 641033 w 2714625"/>
                <a:gd name="connsiteY280" fmla="*/ 168592 h 1019175"/>
                <a:gd name="connsiteX281" fmla="*/ 646271 w 2714625"/>
                <a:gd name="connsiteY281" fmla="*/ 168402 h 1019175"/>
                <a:gd name="connsiteX282" fmla="*/ 642271 w 2714625"/>
                <a:gd name="connsiteY282" fmla="*/ 177737 h 1019175"/>
                <a:gd name="connsiteX283" fmla="*/ 645604 w 2714625"/>
                <a:gd name="connsiteY283" fmla="*/ 182213 h 1019175"/>
                <a:gd name="connsiteX284" fmla="*/ 654463 w 2714625"/>
                <a:gd name="connsiteY284" fmla="*/ 177546 h 1019175"/>
                <a:gd name="connsiteX285" fmla="*/ 663702 w 2714625"/>
                <a:gd name="connsiteY285" fmla="*/ 181642 h 1019175"/>
                <a:gd name="connsiteX286" fmla="*/ 672179 w 2714625"/>
                <a:gd name="connsiteY286" fmla="*/ 189929 h 1019175"/>
                <a:gd name="connsiteX287" fmla="*/ 689038 w 2714625"/>
                <a:gd name="connsiteY287" fmla="*/ 191548 h 1019175"/>
                <a:gd name="connsiteX288" fmla="*/ 705993 w 2714625"/>
                <a:gd name="connsiteY288" fmla="*/ 188690 h 1019175"/>
                <a:gd name="connsiteX289" fmla="*/ 700278 w 2714625"/>
                <a:gd name="connsiteY289" fmla="*/ 184690 h 1019175"/>
                <a:gd name="connsiteX290" fmla="*/ 706755 w 2714625"/>
                <a:gd name="connsiteY290" fmla="*/ 175355 h 1019175"/>
                <a:gd name="connsiteX291" fmla="*/ 715804 w 2714625"/>
                <a:gd name="connsiteY291" fmla="*/ 176784 h 1019175"/>
                <a:gd name="connsiteX292" fmla="*/ 719138 w 2714625"/>
                <a:gd name="connsiteY292" fmla="*/ 169735 h 1019175"/>
                <a:gd name="connsiteX293" fmla="*/ 727329 w 2714625"/>
                <a:gd name="connsiteY293" fmla="*/ 166402 h 1019175"/>
                <a:gd name="connsiteX294" fmla="*/ 728948 w 2714625"/>
                <a:gd name="connsiteY294" fmla="*/ 179260 h 1019175"/>
                <a:gd name="connsiteX295" fmla="*/ 734949 w 2714625"/>
                <a:gd name="connsiteY295" fmla="*/ 187928 h 1019175"/>
                <a:gd name="connsiteX296" fmla="*/ 733996 w 2714625"/>
                <a:gd name="connsiteY296" fmla="*/ 194215 h 1019175"/>
                <a:gd name="connsiteX297" fmla="*/ 736854 w 2714625"/>
                <a:gd name="connsiteY297" fmla="*/ 195453 h 1019175"/>
                <a:gd name="connsiteX298" fmla="*/ 736283 w 2714625"/>
                <a:gd name="connsiteY298" fmla="*/ 198977 h 1019175"/>
                <a:gd name="connsiteX299" fmla="*/ 752761 w 2714625"/>
                <a:gd name="connsiteY299" fmla="*/ 206978 h 1019175"/>
                <a:gd name="connsiteX300" fmla="*/ 762000 w 2714625"/>
                <a:gd name="connsiteY300" fmla="*/ 202787 h 1019175"/>
                <a:gd name="connsiteX301" fmla="*/ 764572 w 2714625"/>
                <a:gd name="connsiteY301" fmla="*/ 198596 h 1019175"/>
                <a:gd name="connsiteX302" fmla="*/ 780097 w 2714625"/>
                <a:gd name="connsiteY302" fmla="*/ 195453 h 1019175"/>
                <a:gd name="connsiteX303" fmla="*/ 782574 w 2714625"/>
                <a:gd name="connsiteY303" fmla="*/ 184594 h 1019175"/>
                <a:gd name="connsiteX304" fmla="*/ 797338 w 2714625"/>
                <a:gd name="connsiteY304" fmla="*/ 158401 h 1019175"/>
                <a:gd name="connsiteX305" fmla="*/ 792194 w 2714625"/>
                <a:gd name="connsiteY305" fmla="*/ 154114 h 1019175"/>
                <a:gd name="connsiteX306" fmla="*/ 793528 w 2714625"/>
                <a:gd name="connsiteY306" fmla="*/ 148495 h 1019175"/>
                <a:gd name="connsiteX307" fmla="*/ 807148 w 2714625"/>
                <a:gd name="connsiteY307" fmla="*/ 128397 h 1019175"/>
                <a:gd name="connsiteX308" fmla="*/ 812483 w 2714625"/>
                <a:gd name="connsiteY308" fmla="*/ 125539 h 1019175"/>
                <a:gd name="connsiteX309" fmla="*/ 814578 w 2714625"/>
                <a:gd name="connsiteY309" fmla="*/ 128683 h 1019175"/>
                <a:gd name="connsiteX310" fmla="*/ 817054 w 2714625"/>
                <a:gd name="connsiteY310" fmla="*/ 126397 h 1019175"/>
                <a:gd name="connsiteX311" fmla="*/ 819245 w 2714625"/>
                <a:gd name="connsiteY311" fmla="*/ 128492 h 1019175"/>
                <a:gd name="connsiteX312" fmla="*/ 823246 w 2714625"/>
                <a:gd name="connsiteY312" fmla="*/ 124301 h 1019175"/>
                <a:gd name="connsiteX313" fmla="*/ 832104 w 2714625"/>
                <a:gd name="connsiteY313" fmla="*/ 123730 h 1019175"/>
                <a:gd name="connsiteX314" fmla="*/ 862679 w 2714625"/>
                <a:gd name="connsiteY314" fmla="*/ 101822 h 1019175"/>
                <a:gd name="connsiteX315" fmla="*/ 876014 w 2714625"/>
                <a:gd name="connsiteY315" fmla="*/ 85630 h 1019175"/>
                <a:gd name="connsiteX316" fmla="*/ 878872 w 2714625"/>
                <a:gd name="connsiteY316" fmla="*/ 73628 h 1019175"/>
                <a:gd name="connsiteX317" fmla="*/ 909828 w 2714625"/>
                <a:gd name="connsiteY317" fmla="*/ 76771 h 1019175"/>
                <a:gd name="connsiteX318" fmla="*/ 910400 w 2714625"/>
                <a:gd name="connsiteY318" fmla="*/ 69152 h 1019175"/>
                <a:gd name="connsiteX319" fmla="*/ 932974 w 2714625"/>
                <a:gd name="connsiteY319" fmla="*/ 67913 h 1019175"/>
                <a:gd name="connsiteX320" fmla="*/ 934021 w 2714625"/>
                <a:gd name="connsiteY320" fmla="*/ 61246 h 1019175"/>
                <a:gd name="connsiteX321" fmla="*/ 948500 w 2714625"/>
                <a:gd name="connsiteY321" fmla="*/ 68866 h 1019175"/>
                <a:gd name="connsiteX322" fmla="*/ 962882 w 2714625"/>
                <a:gd name="connsiteY322" fmla="*/ 69628 h 1019175"/>
                <a:gd name="connsiteX323" fmla="*/ 972788 w 2714625"/>
                <a:gd name="connsiteY323" fmla="*/ 78772 h 1019175"/>
                <a:gd name="connsiteX324" fmla="*/ 980408 w 2714625"/>
                <a:gd name="connsiteY324" fmla="*/ 80581 h 1019175"/>
                <a:gd name="connsiteX325" fmla="*/ 1004697 w 2714625"/>
                <a:gd name="connsiteY325" fmla="*/ 109633 h 1019175"/>
                <a:gd name="connsiteX326" fmla="*/ 1025461 w 2714625"/>
                <a:gd name="connsiteY326" fmla="*/ 110395 h 1019175"/>
                <a:gd name="connsiteX327" fmla="*/ 1035653 w 2714625"/>
                <a:gd name="connsiteY327" fmla="*/ 108299 h 1019175"/>
                <a:gd name="connsiteX328" fmla="*/ 1050036 w 2714625"/>
                <a:gd name="connsiteY328" fmla="*/ 119062 h 1019175"/>
                <a:gd name="connsiteX329" fmla="*/ 1053751 w 2714625"/>
                <a:gd name="connsiteY329" fmla="*/ 117634 h 1019175"/>
                <a:gd name="connsiteX330" fmla="*/ 1073277 w 2714625"/>
                <a:gd name="connsiteY330" fmla="*/ 123539 h 1019175"/>
                <a:gd name="connsiteX331" fmla="*/ 1083469 w 2714625"/>
                <a:gd name="connsiteY331" fmla="*/ 121063 h 1019175"/>
                <a:gd name="connsiteX332" fmla="*/ 1087184 w 2714625"/>
                <a:gd name="connsiteY332" fmla="*/ 122968 h 1019175"/>
                <a:gd name="connsiteX333" fmla="*/ 1092136 w 2714625"/>
                <a:gd name="connsiteY333" fmla="*/ 141637 h 1019175"/>
                <a:gd name="connsiteX334" fmla="*/ 1123664 w 2714625"/>
                <a:gd name="connsiteY334" fmla="*/ 142304 h 1019175"/>
                <a:gd name="connsiteX335" fmla="*/ 1141571 w 2714625"/>
                <a:gd name="connsiteY335" fmla="*/ 146018 h 1019175"/>
                <a:gd name="connsiteX336" fmla="*/ 1149191 w 2714625"/>
                <a:gd name="connsiteY336" fmla="*/ 143065 h 1019175"/>
                <a:gd name="connsiteX337" fmla="*/ 1166717 w 2714625"/>
                <a:gd name="connsiteY337" fmla="*/ 146399 h 1019175"/>
                <a:gd name="connsiteX338" fmla="*/ 1169765 w 2714625"/>
                <a:gd name="connsiteY338" fmla="*/ 128873 h 1019175"/>
                <a:gd name="connsiteX339" fmla="*/ 1177861 w 2714625"/>
                <a:gd name="connsiteY339" fmla="*/ 132493 h 1019175"/>
                <a:gd name="connsiteX340" fmla="*/ 1182338 w 2714625"/>
                <a:gd name="connsiteY340" fmla="*/ 141256 h 1019175"/>
                <a:gd name="connsiteX341" fmla="*/ 1188244 w 2714625"/>
                <a:gd name="connsiteY341" fmla="*/ 134969 h 1019175"/>
                <a:gd name="connsiteX342" fmla="*/ 1192340 w 2714625"/>
                <a:gd name="connsiteY342" fmla="*/ 141922 h 1019175"/>
                <a:gd name="connsiteX343" fmla="*/ 1198531 w 2714625"/>
                <a:gd name="connsiteY343" fmla="*/ 135922 h 1019175"/>
                <a:gd name="connsiteX344" fmla="*/ 1215200 w 2714625"/>
                <a:gd name="connsiteY344" fmla="*/ 137731 h 1019175"/>
                <a:gd name="connsiteX345" fmla="*/ 1233487 w 2714625"/>
                <a:gd name="connsiteY345" fmla="*/ 124968 h 1019175"/>
                <a:gd name="connsiteX346" fmla="*/ 1262634 w 2714625"/>
                <a:gd name="connsiteY346" fmla="*/ 113824 h 1019175"/>
                <a:gd name="connsiteX347" fmla="*/ 1262253 w 2714625"/>
                <a:gd name="connsiteY347" fmla="*/ 101822 h 1019175"/>
                <a:gd name="connsiteX348" fmla="*/ 1274159 w 2714625"/>
                <a:gd name="connsiteY348" fmla="*/ 104108 h 1019175"/>
                <a:gd name="connsiteX349" fmla="*/ 1312069 w 2714625"/>
                <a:gd name="connsiteY349" fmla="*/ 72866 h 1019175"/>
                <a:gd name="connsiteX350" fmla="*/ 1340453 w 2714625"/>
                <a:gd name="connsiteY350" fmla="*/ 38290 h 1019175"/>
                <a:gd name="connsiteX351" fmla="*/ 1341692 w 2714625"/>
                <a:gd name="connsiteY351" fmla="*/ 26670 h 1019175"/>
                <a:gd name="connsiteX352" fmla="*/ 1343311 w 2714625"/>
                <a:gd name="connsiteY352" fmla="*/ 26956 h 1019175"/>
                <a:gd name="connsiteX353" fmla="*/ 1379125 w 2714625"/>
                <a:gd name="connsiteY353" fmla="*/ 32671 h 1019175"/>
                <a:gd name="connsiteX354" fmla="*/ 1389317 w 2714625"/>
                <a:gd name="connsiteY354" fmla="*/ 27337 h 1019175"/>
                <a:gd name="connsiteX355" fmla="*/ 1396936 w 2714625"/>
                <a:gd name="connsiteY355" fmla="*/ 18097 h 1019175"/>
                <a:gd name="connsiteX356" fmla="*/ 1420463 w 2714625"/>
                <a:gd name="connsiteY356" fmla="*/ 18193 h 1019175"/>
                <a:gd name="connsiteX357" fmla="*/ 1423797 w 2714625"/>
                <a:gd name="connsiteY357" fmla="*/ 15716 h 1019175"/>
                <a:gd name="connsiteX358" fmla="*/ 1427893 w 2714625"/>
                <a:gd name="connsiteY358" fmla="*/ 27718 h 1019175"/>
                <a:gd name="connsiteX359" fmla="*/ 1432179 w 2714625"/>
                <a:gd name="connsiteY359" fmla="*/ 27146 h 1019175"/>
                <a:gd name="connsiteX360" fmla="*/ 1433893 w 2714625"/>
                <a:gd name="connsiteY360" fmla="*/ 30480 h 1019175"/>
                <a:gd name="connsiteX361" fmla="*/ 1435418 w 2714625"/>
                <a:gd name="connsiteY361" fmla="*/ 39338 h 1019175"/>
                <a:gd name="connsiteX362" fmla="*/ 1424273 w 2714625"/>
                <a:gd name="connsiteY362" fmla="*/ 37814 h 1019175"/>
                <a:gd name="connsiteX363" fmla="*/ 1409986 w 2714625"/>
                <a:gd name="connsiteY363" fmla="*/ 40767 h 1019175"/>
                <a:gd name="connsiteX364" fmla="*/ 1407985 w 2714625"/>
                <a:gd name="connsiteY364" fmla="*/ 43624 h 1019175"/>
                <a:gd name="connsiteX365" fmla="*/ 1400175 w 2714625"/>
                <a:gd name="connsiteY365" fmla="*/ 39243 h 1019175"/>
                <a:gd name="connsiteX366" fmla="*/ 1391888 w 2714625"/>
                <a:gd name="connsiteY366" fmla="*/ 48387 h 1019175"/>
                <a:gd name="connsiteX367" fmla="*/ 1389412 w 2714625"/>
                <a:gd name="connsiteY367" fmla="*/ 55912 h 1019175"/>
                <a:gd name="connsiteX368" fmla="*/ 1384840 w 2714625"/>
                <a:gd name="connsiteY368" fmla="*/ 57340 h 1019175"/>
                <a:gd name="connsiteX369" fmla="*/ 1379220 w 2714625"/>
                <a:gd name="connsiteY369" fmla="*/ 64484 h 1019175"/>
                <a:gd name="connsiteX370" fmla="*/ 1390555 w 2714625"/>
                <a:gd name="connsiteY370" fmla="*/ 66199 h 1019175"/>
                <a:gd name="connsiteX371" fmla="*/ 1394746 w 2714625"/>
                <a:gd name="connsiteY371" fmla="*/ 64484 h 1019175"/>
                <a:gd name="connsiteX372" fmla="*/ 1421320 w 2714625"/>
                <a:gd name="connsiteY372" fmla="*/ 68961 h 1019175"/>
                <a:gd name="connsiteX373" fmla="*/ 1448371 w 2714625"/>
                <a:gd name="connsiteY373" fmla="*/ 66008 h 1019175"/>
                <a:gd name="connsiteX374" fmla="*/ 1454849 w 2714625"/>
                <a:gd name="connsiteY374" fmla="*/ 67532 h 1019175"/>
                <a:gd name="connsiteX375" fmla="*/ 1460659 w 2714625"/>
                <a:gd name="connsiteY375" fmla="*/ 61055 h 1019175"/>
                <a:gd name="connsiteX376" fmla="*/ 1468279 w 2714625"/>
                <a:gd name="connsiteY376" fmla="*/ 62960 h 1019175"/>
                <a:gd name="connsiteX377" fmla="*/ 1467517 w 2714625"/>
                <a:gd name="connsiteY377" fmla="*/ 55626 h 1019175"/>
                <a:gd name="connsiteX378" fmla="*/ 1471993 w 2714625"/>
                <a:gd name="connsiteY378" fmla="*/ 49339 h 1019175"/>
                <a:gd name="connsiteX379" fmla="*/ 1488662 w 2714625"/>
                <a:gd name="connsiteY379" fmla="*/ 44767 h 1019175"/>
                <a:gd name="connsiteX380" fmla="*/ 1499997 w 2714625"/>
                <a:gd name="connsiteY380" fmla="*/ 45339 h 1019175"/>
                <a:gd name="connsiteX381" fmla="*/ 1510665 w 2714625"/>
                <a:gd name="connsiteY381" fmla="*/ 35338 h 1019175"/>
                <a:gd name="connsiteX382" fmla="*/ 1513237 w 2714625"/>
                <a:gd name="connsiteY382" fmla="*/ 34862 h 1019175"/>
                <a:gd name="connsiteX383" fmla="*/ 1517237 w 2714625"/>
                <a:gd name="connsiteY383" fmla="*/ 39719 h 1019175"/>
                <a:gd name="connsiteX384" fmla="*/ 1521619 w 2714625"/>
                <a:gd name="connsiteY384" fmla="*/ 36100 h 1019175"/>
                <a:gd name="connsiteX385" fmla="*/ 1523048 w 2714625"/>
                <a:gd name="connsiteY385" fmla="*/ 42862 h 1019175"/>
                <a:gd name="connsiteX386" fmla="*/ 1527715 w 2714625"/>
                <a:gd name="connsiteY386" fmla="*/ 43624 h 1019175"/>
                <a:gd name="connsiteX387" fmla="*/ 1525334 w 2714625"/>
                <a:gd name="connsiteY387" fmla="*/ 46577 h 1019175"/>
                <a:gd name="connsiteX388" fmla="*/ 1528191 w 2714625"/>
                <a:gd name="connsiteY388" fmla="*/ 46768 h 1019175"/>
                <a:gd name="connsiteX389" fmla="*/ 1530382 w 2714625"/>
                <a:gd name="connsiteY389" fmla="*/ 43243 h 1019175"/>
                <a:gd name="connsiteX390" fmla="*/ 1540097 w 2714625"/>
                <a:gd name="connsiteY390" fmla="*/ 50578 h 1019175"/>
                <a:gd name="connsiteX391" fmla="*/ 1540764 w 2714625"/>
                <a:gd name="connsiteY391" fmla="*/ 47530 h 1019175"/>
                <a:gd name="connsiteX392" fmla="*/ 1527239 w 2714625"/>
                <a:gd name="connsiteY392" fmla="*/ 36195 h 1019175"/>
                <a:gd name="connsiteX393" fmla="*/ 1526095 w 2714625"/>
                <a:gd name="connsiteY393" fmla="*/ 29527 h 1019175"/>
                <a:gd name="connsiteX394" fmla="*/ 1528096 w 2714625"/>
                <a:gd name="connsiteY394" fmla="*/ 26194 h 1019175"/>
                <a:gd name="connsiteX395" fmla="*/ 1537335 w 2714625"/>
                <a:gd name="connsiteY395" fmla="*/ 23622 h 1019175"/>
                <a:gd name="connsiteX396" fmla="*/ 1536859 w 2714625"/>
                <a:gd name="connsiteY396" fmla="*/ 18097 h 1019175"/>
                <a:gd name="connsiteX397" fmla="*/ 1541621 w 2714625"/>
                <a:gd name="connsiteY397" fmla="*/ 13335 h 1019175"/>
                <a:gd name="connsiteX398" fmla="*/ 1549336 w 2714625"/>
                <a:gd name="connsiteY398" fmla="*/ 11811 h 1019175"/>
                <a:gd name="connsiteX399" fmla="*/ 1554861 w 2714625"/>
                <a:gd name="connsiteY399" fmla="*/ 20193 h 1019175"/>
                <a:gd name="connsiteX400" fmla="*/ 1557242 w 2714625"/>
                <a:gd name="connsiteY400" fmla="*/ 18002 h 1019175"/>
                <a:gd name="connsiteX401" fmla="*/ 1558576 w 2714625"/>
                <a:gd name="connsiteY401" fmla="*/ 20002 h 1019175"/>
                <a:gd name="connsiteX402" fmla="*/ 1567243 w 2714625"/>
                <a:gd name="connsiteY402" fmla="*/ 12478 h 1019175"/>
                <a:gd name="connsiteX403" fmla="*/ 1567529 w 2714625"/>
                <a:gd name="connsiteY403" fmla="*/ 9525 h 1019175"/>
                <a:gd name="connsiteX404" fmla="*/ 1595723 w 2714625"/>
                <a:gd name="connsiteY404" fmla="*/ 13335 h 1019175"/>
                <a:gd name="connsiteX405" fmla="*/ 1615154 w 2714625"/>
                <a:gd name="connsiteY405" fmla="*/ 23812 h 1019175"/>
                <a:gd name="connsiteX406" fmla="*/ 1614202 w 2714625"/>
                <a:gd name="connsiteY406" fmla="*/ 25813 h 1019175"/>
                <a:gd name="connsiteX407" fmla="*/ 1622298 w 2714625"/>
                <a:gd name="connsiteY407" fmla="*/ 28956 h 1019175"/>
                <a:gd name="connsiteX408" fmla="*/ 1623536 w 2714625"/>
                <a:gd name="connsiteY408" fmla="*/ 26765 h 1019175"/>
                <a:gd name="connsiteX409" fmla="*/ 1623632 w 2714625"/>
                <a:gd name="connsiteY409" fmla="*/ 29051 h 1019175"/>
                <a:gd name="connsiteX410" fmla="*/ 1632680 w 2714625"/>
                <a:gd name="connsiteY410" fmla="*/ 31242 h 1019175"/>
                <a:gd name="connsiteX411" fmla="*/ 1632966 w 2714625"/>
                <a:gd name="connsiteY411" fmla="*/ 35052 h 1019175"/>
                <a:gd name="connsiteX412" fmla="*/ 1637919 w 2714625"/>
                <a:gd name="connsiteY412" fmla="*/ 33814 h 1019175"/>
                <a:gd name="connsiteX413" fmla="*/ 1645634 w 2714625"/>
                <a:gd name="connsiteY413" fmla="*/ 39433 h 1019175"/>
                <a:gd name="connsiteX414" fmla="*/ 1652111 w 2714625"/>
                <a:gd name="connsiteY414" fmla="*/ 40481 h 1019175"/>
                <a:gd name="connsiteX415" fmla="*/ 1664208 w 2714625"/>
                <a:gd name="connsiteY415" fmla="*/ 48958 h 1019175"/>
                <a:gd name="connsiteX416" fmla="*/ 1662112 w 2714625"/>
                <a:gd name="connsiteY416" fmla="*/ 53245 h 1019175"/>
                <a:gd name="connsiteX417" fmla="*/ 1664779 w 2714625"/>
                <a:gd name="connsiteY417" fmla="*/ 54769 h 1019175"/>
                <a:gd name="connsiteX418" fmla="*/ 1671828 w 2714625"/>
                <a:gd name="connsiteY418" fmla="*/ 50101 h 1019175"/>
                <a:gd name="connsiteX419" fmla="*/ 1682020 w 2714625"/>
                <a:gd name="connsiteY419" fmla="*/ 50863 h 1019175"/>
                <a:gd name="connsiteX420" fmla="*/ 1684401 w 2714625"/>
                <a:gd name="connsiteY420" fmla="*/ 51721 h 1019175"/>
                <a:gd name="connsiteX421" fmla="*/ 1682020 w 2714625"/>
                <a:gd name="connsiteY421" fmla="*/ 61246 h 1019175"/>
                <a:gd name="connsiteX422" fmla="*/ 1707261 w 2714625"/>
                <a:gd name="connsiteY422" fmla="*/ 65722 h 1019175"/>
                <a:gd name="connsiteX423" fmla="*/ 1714691 w 2714625"/>
                <a:gd name="connsiteY423" fmla="*/ 71056 h 1019175"/>
                <a:gd name="connsiteX424" fmla="*/ 1720025 w 2714625"/>
                <a:gd name="connsiteY424" fmla="*/ 65818 h 1019175"/>
                <a:gd name="connsiteX425" fmla="*/ 1722596 w 2714625"/>
                <a:gd name="connsiteY425" fmla="*/ 67151 h 1019175"/>
                <a:gd name="connsiteX426" fmla="*/ 1725359 w 2714625"/>
                <a:gd name="connsiteY426" fmla="*/ 72199 h 1019175"/>
                <a:gd name="connsiteX427" fmla="*/ 1724311 w 2714625"/>
                <a:gd name="connsiteY427" fmla="*/ 77629 h 1019175"/>
                <a:gd name="connsiteX428" fmla="*/ 1717929 w 2714625"/>
                <a:gd name="connsiteY428" fmla="*/ 83629 h 1019175"/>
                <a:gd name="connsiteX429" fmla="*/ 1720120 w 2714625"/>
                <a:gd name="connsiteY429" fmla="*/ 86392 h 1019175"/>
                <a:gd name="connsiteX430" fmla="*/ 1731550 w 2714625"/>
                <a:gd name="connsiteY430" fmla="*/ 76486 h 1019175"/>
                <a:gd name="connsiteX431" fmla="*/ 1737741 w 2714625"/>
                <a:gd name="connsiteY431" fmla="*/ 79915 h 1019175"/>
                <a:gd name="connsiteX432" fmla="*/ 1744599 w 2714625"/>
                <a:gd name="connsiteY432" fmla="*/ 76962 h 1019175"/>
                <a:gd name="connsiteX433" fmla="*/ 1745551 w 2714625"/>
                <a:gd name="connsiteY433" fmla="*/ 74009 h 1019175"/>
                <a:gd name="connsiteX434" fmla="*/ 1749076 w 2714625"/>
                <a:gd name="connsiteY434" fmla="*/ 75152 h 1019175"/>
                <a:gd name="connsiteX435" fmla="*/ 1752791 w 2714625"/>
                <a:gd name="connsiteY435" fmla="*/ 92107 h 1019175"/>
                <a:gd name="connsiteX436" fmla="*/ 1747076 w 2714625"/>
                <a:gd name="connsiteY436" fmla="*/ 98965 h 1019175"/>
                <a:gd name="connsiteX437" fmla="*/ 1748314 w 2714625"/>
                <a:gd name="connsiteY437" fmla="*/ 100870 h 1019175"/>
                <a:gd name="connsiteX438" fmla="*/ 1761839 w 2714625"/>
                <a:gd name="connsiteY438" fmla="*/ 97536 h 1019175"/>
                <a:gd name="connsiteX439" fmla="*/ 1763173 w 2714625"/>
                <a:gd name="connsiteY439" fmla="*/ 114586 h 1019175"/>
                <a:gd name="connsiteX440" fmla="*/ 1772412 w 2714625"/>
                <a:gd name="connsiteY440" fmla="*/ 105156 h 1019175"/>
                <a:gd name="connsiteX441" fmla="*/ 1788890 w 2714625"/>
                <a:gd name="connsiteY441" fmla="*/ 111633 h 1019175"/>
                <a:gd name="connsiteX442" fmla="*/ 1788033 w 2714625"/>
                <a:gd name="connsiteY442" fmla="*/ 119443 h 1019175"/>
                <a:gd name="connsiteX443" fmla="*/ 1808702 w 2714625"/>
                <a:gd name="connsiteY443" fmla="*/ 113919 h 1019175"/>
                <a:gd name="connsiteX444" fmla="*/ 1818037 w 2714625"/>
                <a:gd name="connsiteY444" fmla="*/ 116014 h 1019175"/>
                <a:gd name="connsiteX445" fmla="*/ 1821180 w 2714625"/>
                <a:gd name="connsiteY445" fmla="*/ 123920 h 1019175"/>
                <a:gd name="connsiteX446" fmla="*/ 1833943 w 2714625"/>
                <a:gd name="connsiteY446" fmla="*/ 117348 h 1019175"/>
                <a:gd name="connsiteX447" fmla="*/ 1843564 w 2714625"/>
                <a:gd name="connsiteY447" fmla="*/ 118777 h 1019175"/>
                <a:gd name="connsiteX448" fmla="*/ 1846612 w 2714625"/>
                <a:gd name="connsiteY448" fmla="*/ 114967 h 1019175"/>
                <a:gd name="connsiteX449" fmla="*/ 1871662 w 2714625"/>
                <a:gd name="connsiteY449" fmla="*/ 108966 h 1019175"/>
                <a:gd name="connsiteX450" fmla="*/ 1871186 w 2714625"/>
                <a:gd name="connsiteY450" fmla="*/ 102584 h 1019175"/>
                <a:gd name="connsiteX451" fmla="*/ 1873472 w 2714625"/>
                <a:gd name="connsiteY451" fmla="*/ 102394 h 1019175"/>
                <a:gd name="connsiteX452" fmla="*/ 1903285 w 2714625"/>
                <a:gd name="connsiteY452" fmla="*/ 103441 h 1019175"/>
                <a:gd name="connsiteX453" fmla="*/ 1903571 w 2714625"/>
                <a:gd name="connsiteY453" fmla="*/ 116205 h 1019175"/>
                <a:gd name="connsiteX454" fmla="*/ 1925288 w 2714625"/>
                <a:gd name="connsiteY454" fmla="*/ 116110 h 1019175"/>
                <a:gd name="connsiteX455" fmla="*/ 1927384 w 2714625"/>
                <a:gd name="connsiteY455" fmla="*/ 115443 h 1019175"/>
                <a:gd name="connsiteX456" fmla="*/ 1929575 w 2714625"/>
                <a:gd name="connsiteY456" fmla="*/ 103060 h 1019175"/>
                <a:gd name="connsiteX457" fmla="*/ 1936337 w 2714625"/>
                <a:gd name="connsiteY457" fmla="*/ 104775 h 1019175"/>
                <a:gd name="connsiteX458" fmla="*/ 1939766 w 2714625"/>
                <a:gd name="connsiteY458" fmla="*/ 93726 h 1019175"/>
                <a:gd name="connsiteX459" fmla="*/ 1953387 w 2714625"/>
                <a:gd name="connsiteY459" fmla="*/ 102108 h 1019175"/>
                <a:gd name="connsiteX460" fmla="*/ 1954816 w 2714625"/>
                <a:gd name="connsiteY460" fmla="*/ 96679 h 1019175"/>
                <a:gd name="connsiteX461" fmla="*/ 1969294 w 2714625"/>
                <a:gd name="connsiteY461" fmla="*/ 97822 h 1019175"/>
                <a:gd name="connsiteX462" fmla="*/ 1968722 w 2714625"/>
                <a:gd name="connsiteY462" fmla="*/ 94107 h 1019175"/>
                <a:gd name="connsiteX463" fmla="*/ 1975485 w 2714625"/>
                <a:gd name="connsiteY463" fmla="*/ 92869 h 1019175"/>
                <a:gd name="connsiteX464" fmla="*/ 1973485 w 2714625"/>
                <a:gd name="connsiteY464" fmla="*/ 75438 h 1019175"/>
                <a:gd name="connsiteX465" fmla="*/ 2011680 w 2714625"/>
                <a:gd name="connsiteY465" fmla="*/ 67913 h 1019175"/>
                <a:gd name="connsiteX466" fmla="*/ 2020348 w 2714625"/>
                <a:gd name="connsiteY466" fmla="*/ 75057 h 1019175"/>
                <a:gd name="connsiteX467" fmla="*/ 2024825 w 2714625"/>
                <a:gd name="connsiteY467" fmla="*/ 85535 h 1019175"/>
                <a:gd name="connsiteX468" fmla="*/ 2032730 w 2714625"/>
                <a:gd name="connsiteY468" fmla="*/ 88392 h 1019175"/>
                <a:gd name="connsiteX469" fmla="*/ 2030349 w 2714625"/>
                <a:gd name="connsiteY469" fmla="*/ 101537 h 1019175"/>
                <a:gd name="connsiteX470" fmla="*/ 2049780 w 2714625"/>
                <a:gd name="connsiteY470" fmla="*/ 102679 h 1019175"/>
                <a:gd name="connsiteX471" fmla="*/ 2078831 w 2714625"/>
                <a:gd name="connsiteY471" fmla="*/ 99822 h 1019175"/>
                <a:gd name="connsiteX472" fmla="*/ 2074735 w 2714625"/>
                <a:gd name="connsiteY472" fmla="*/ 132588 h 1019175"/>
                <a:gd name="connsiteX473" fmla="*/ 2069687 w 2714625"/>
                <a:gd name="connsiteY473" fmla="*/ 136588 h 1019175"/>
                <a:gd name="connsiteX474" fmla="*/ 2081498 w 2714625"/>
                <a:gd name="connsiteY474" fmla="*/ 144304 h 1019175"/>
                <a:gd name="connsiteX475" fmla="*/ 2091404 w 2714625"/>
                <a:gd name="connsiteY475" fmla="*/ 120396 h 1019175"/>
                <a:gd name="connsiteX476" fmla="*/ 2149983 w 2714625"/>
                <a:gd name="connsiteY476" fmla="*/ 117634 h 1019175"/>
                <a:gd name="connsiteX477" fmla="*/ 2152269 w 2714625"/>
                <a:gd name="connsiteY477" fmla="*/ 100203 h 1019175"/>
                <a:gd name="connsiteX478" fmla="*/ 2176844 w 2714625"/>
                <a:gd name="connsiteY478" fmla="*/ 111538 h 1019175"/>
                <a:gd name="connsiteX479" fmla="*/ 2230469 w 2714625"/>
                <a:gd name="connsiteY479" fmla="*/ 92012 h 1019175"/>
                <a:gd name="connsiteX480" fmla="*/ 2236756 w 2714625"/>
                <a:gd name="connsiteY480" fmla="*/ 90583 h 1019175"/>
                <a:gd name="connsiteX481" fmla="*/ 2237994 w 2714625"/>
                <a:gd name="connsiteY481" fmla="*/ 93440 h 1019175"/>
                <a:gd name="connsiteX482" fmla="*/ 2246567 w 2714625"/>
                <a:gd name="connsiteY482" fmla="*/ 90392 h 1019175"/>
                <a:gd name="connsiteX483" fmla="*/ 2269236 w 2714625"/>
                <a:gd name="connsiteY483" fmla="*/ 79248 h 1019175"/>
                <a:gd name="connsiteX484" fmla="*/ 2276189 w 2714625"/>
                <a:gd name="connsiteY484" fmla="*/ 72485 h 1019175"/>
                <a:gd name="connsiteX485" fmla="*/ 2298954 w 2714625"/>
                <a:gd name="connsiteY485" fmla="*/ 116110 h 1019175"/>
                <a:gd name="connsiteX486" fmla="*/ 2305336 w 2714625"/>
                <a:gd name="connsiteY486" fmla="*/ 158210 h 1019175"/>
                <a:gd name="connsiteX487" fmla="*/ 2314766 w 2714625"/>
                <a:gd name="connsiteY487" fmla="*/ 161068 h 1019175"/>
                <a:gd name="connsiteX488" fmla="*/ 2331053 w 2714625"/>
                <a:gd name="connsiteY488" fmla="*/ 148495 h 1019175"/>
                <a:gd name="connsiteX489" fmla="*/ 2338007 w 2714625"/>
                <a:gd name="connsiteY489" fmla="*/ 161925 h 1019175"/>
                <a:gd name="connsiteX490" fmla="*/ 2337149 w 2714625"/>
                <a:gd name="connsiteY490" fmla="*/ 168307 h 1019175"/>
                <a:gd name="connsiteX491" fmla="*/ 2351627 w 2714625"/>
                <a:gd name="connsiteY491" fmla="*/ 182023 h 1019175"/>
                <a:gd name="connsiteX492" fmla="*/ 2358485 w 2714625"/>
                <a:gd name="connsiteY492" fmla="*/ 166402 h 1019175"/>
                <a:gd name="connsiteX493" fmla="*/ 2359057 w 2714625"/>
                <a:gd name="connsiteY493" fmla="*/ 168307 h 1019175"/>
                <a:gd name="connsiteX494" fmla="*/ 2376297 w 2714625"/>
                <a:gd name="connsiteY494" fmla="*/ 157639 h 1019175"/>
                <a:gd name="connsiteX495" fmla="*/ 2382965 w 2714625"/>
                <a:gd name="connsiteY495" fmla="*/ 182213 h 1019175"/>
                <a:gd name="connsiteX496" fmla="*/ 2389156 w 2714625"/>
                <a:gd name="connsiteY496" fmla="*/ 190405 h 1019175"/>
                <a:gd name="connsiteX497" fmla="*/ 2389918 w 2714625"/>
                <a:gd name="connsiteY497" fmla="*/ 186214 h 1019175"/>
                <a:gd name="connsiteX498" fmla="*/ 2399919 w 2714625"/>
                <a:gd name="connsiteY498" fmla="*/ 187357 h 1019175"/>
                <a:gd name="connsiteX499" fmla="*/ 2398776 w 2714625"/>
                <a:gd name="connsiteY499" fmla="*/ 176879 h 1019175"/>
                <a:gd name="connsiteX500" fmla="*/ 2408396 w 2714625"/>
                <a:gd name="connsiteY500" fmla="*/ 166211 h 1019175"/>
                <a:gd name="connsiteX501" fmla="*/ 2412397 w 2714625"/>
                <a:gd name="connsiteY501" fmla="*/ 177451 h 1019175"/>
                <a:gd name="connsiteX502" fmla="*/ 2418588 w 2714625"/>
                <a:gd name="connsiteY502" fmla="*/ 177927 h 1019175"/>
                <a:gd name="connsiteX503" fmla="*/ 2420017 w 2714625"/>
                <a:gd name="connsiteY503" fmla="*/ 173831 h 1019175"/>
                <a:gd name="connsiteX504" fmla="*/ 2434019 w 2714625"/>
                <a:gd name="connsiteY504" fmla="*/ 176022 h 1019175"/>
                <a:gd name="connsiteX505" fmla="*/ 2438876 w 2714625"/>
                <a:gd name="connsiteY505" fmla="*/ 169069 h 1019175"/>
                <a:gd name="connsiteX506" fmla="*/ 2460403 w 2714625"/>
                <a:gd name="connsiteY506" fmla="*/ 177927 h 1019175"/>
                <a:gd name="connsiteX507" fmla="*/ 2475928 w 2714625"/>
                <a:gd name="connsiteY507" fmla="*/ 180594 h 1019175"/>
                <a:gd name="connsiteX508" fmla="*/ 2477929 w 2714625"/>
                <a:gd name="connsiteY508" fmla="*/ 192310 h 1019175"/>
                <a:gd name="connsiteX509" fmla="*/ 2486025 w 2714625"/>
                <a:gd name="connsiteY509" fmla="*/ 192595 h 1019175"/>
                <a:gd name="connsiteX510" fmla="*/ 2488883 w 2714625"/>
                <a:gd name="connsiteY510" fmla="*/ 209740 h 1019175"/>
                <a:gd name="connsiteX511" fmla="*/ 2482882 w 2714625"/>
                <a:gd name="connsiteY511" fmla="*/ 228505 h 1019175"/>
                <a:gd name="connsiteX512" fmla="*/ 2471261 w 2714625"/>
                <a:gd name="connsiteY512" fmla="*/ 230219 h 1019175"/>
                <a:gd name="connsiteX513" fmla="*/ 2468785 w 2714625"/>
                <a:gd name="connsiteY513" fmla="*/ 239173 h 1019175"/>
                <a:gd name="connsiteX514" fmla="*/ 2471642 w 2714625"/>
                <a:gd name="connsiteY514" fmla="*/ 246221 h 1019175"/>
                <a:gd name="connsiteX515" fmla="*/ 2468023 w 2714625"/>
                <a:gd name="connsiteY515" fmla="*/ 251746 h 1019175"/>
                <a:gd name="connsiteX516" fmla="*/ 2473261 w 2714625"/>
                <a:gd name="connsiteY516" fmla="*/ 259556 h 1019175"/>
                <a:gd name="connsiteX517" fmla="*/ 2477357 w 2714625"/>
                <a:gd name="connsiteY517" fmla="*/ 260318 h 1019175"/>
                <a:gd name="connsiteX518" fmla="*/ 2473643 w 2714625"/>
                <a:gd name="connsiteY518" fmla="*/ 280987 h 1019175"/>
                <a:gd name="connsiteX519" fmla="*/ 2475071 w 2714625"/>
                <a:gd name="connsiteY519" fmla="*/ 285179 h 1019175"/>
                <a:gd name="connsiteX520" fmla="*/ 2479262 w 2714625"/>
                <a:gd name="connsiteY520" fmla="*/ 285655 h 1019175"/>
                <a:gd name="connsiteX521" fmla="*/ 2481739 w 2714625"/>
                <a:gd name="connsiteY521" fmla="*/ 292227 h 1019175"/>
                <a:gd name="connsiteX522" fmla="*/ 2478500 w 2714625"/>
                <a:gd name="connsiteY522" fmla="*/ 309562 h 1019175"/>
                <a:gd name="connsiteX523" fmla="*/ 2483644 w 2714625"/>
                <a:gd name="connsiteY523" fmla="*/ 309467 h 1019175"/>
                <a:gd name="connsiteX524" fmla="*/ 2490787 w 2714625"/>
                <a:gd name="connsiteY524" fmla="*/ 330137 h 1019175"/>
                <a:gd name="connsiteX525" fmla="*/ 2501836 w 2714625"/>
                <a:gd name="connsiteY525" fmla="*/ 329755 h 1019175"/>
                <a:gd name="connsiteX526" fmla="*/ 2498027 w 2714625"/>
                <a:gd name="connsiteY526" fmla="*/ 342614 h 1019175"/>
                <a:gd name="connsiteX527" fmla="*/ 2500979 w 2714625"/>
                <a:gd name="connsiteY527" fmla="*/ 345758 h 1019175"/>
                <a:gd name="connsiteX528" fmla="*/ 2498027 w 2714625"/>
                <a:gd name="connsiteY528" fmla="*/ 349567 h 1019175"/>
                <a:gd name="connsiteX529" fmla="*/ 2516981 w 2714625"/>
                <a:gd name="connsiteY529" fmla="*/ 360807 h 1019175"/>
                <a:gd name="connsiteX530" fmla="*/ 2513838 w 2714625"/>
                <a:gd name="connsiteY530" fmla="*/ 366332 h 1019175"/>
                <a:gd name="connsiteX531" fmla="*/ 2522792 w 2714625"/>
                <a:gd name="connsiteY531" fmla="*/ 369379 h 1019175"/>
                <a:gd name="connsiteX532" fmla="*/ 2530411 w 2714625"/>
                <a:gd name="connsiteY532" fmla="*/ 364141 h 1019175"/>
                <a:gd name="connsiteX533" fmla="*/ 2532793 w 2714625"/>
                <a:gd name="connsiteY533" fmla="*/ 357950 h 1019175"/>
                <a:gd name="connsiteX534" fmla="*/ 2564606 w 2714625"/>
                <a:gd name="connsiteY534" fmla="*/ 358521 h 1019175"/>
                <a:gd name="connsiteX535" fmla="*/ 2578036 w 2714625"/>
                <a:gd name="connsiteY535" fmla="*/ 356045 h 1019175"/>
                <a:gd name="connsiteX536" fmla="*/ 2577656 w 2714625"/>
                <a:gd name="connsiteY536" fmla="*/ 368617 h 1019175"/>
                <a:gd name="connsiteX537" fmla="*/ 2571464 w 2714625"/>
                <a:gd name="connsiteY537" fmla="*/ 384143 h 1019175"/>
                <a:gd name="connsiteX538" fmla="*/ 2554891 w 2714625"/>
                <a:gd name="connsiteY538" fmla="*/ 385096 h 1019175"/>
                <a:gd name="connsiteX539" fmla="*/ 2550700 w 2714625"/>
                <a:gd name="connsiteY539" fmla="*/ 402908 h 1019175"/>
                <a:gd name="connsiteX540" fmla="*/ 2565464 w 2714625"/>
                <a:gd name="connsiteY540" fmla="*/ 410623 h 1019175"/>
                <a:gd name="connsiteX541" fmla="*/ 2580608 w 2714625"/>
                <a:gd name="connsiteY541" fmla="*/ 424148 h 1019175"/>
                <a:gd name="connsiteX542" fmla="*/ 2572607 w 2714625"/>
                <a:gd name="connsiteY542" fmla="*/ 427196 h 1019175"/>
                <a:gd name="connsiteX543" fmla="*/ 2582704 w 2714625"/>
                <a:gd name="connsiteY543" fmla="*/ 439483 h 1019175"/>
                <a:gd name="connsiteX544" fmla="*/ 2596515 w 2714625"/>
                <a:gd name="connsiteY544" fmla="*/ 445675 h 1019175"/>
                <a:gd name="connsiteX545" fmla="*/ 2594896 w 2714625"/>
                <a:gd name="connsiteY545" fmla="*/ 451485 h 1019175"/>
                <a:gd name="connsiteX546" fmla="*/ 2602802 w 2714625"/>
                <a:gd name="connsiteY546" fmla="*/ 458153 h 1019175"/>
                <a:gd name="connsiteX547" fmla="*/ 2622709 w 2714625"/>
                <a:gd name="connsiteY547" fmla="*/ 462343 h 1019175"/>
                <a:gd name="connsiteX548" fmla="*/ 2631853 w 2714625"/>
                <a:gd name="connsiteY548" fmla="*/ 469678 h 1019175"/>
                <a:gd name="connsiteX549" fmla="*/ 2629662 w 2714625"/>
                <a:gd name="connsiteY549" fmla="*/ 486251 h 1019175"/>
                <a:gd name="connsiteX550" fmla="*/ 2640806 w 2714625"/>
                <a:gd name="connsiteY550" fmla="*/ 477298 h 1019175"/>
                <a:gd name="connsiteX551" fmla="*/ 2644807 w 2714625"/>
                <a:gd name="connsiteY551" fmla="*/ 481012 h 1019175"/>
                <a:gd name="connsiteX552" fmla="*/ 2642330 w 2714625"/>
                <a:gd name="connsiteY552" fmla="*/ 482917 h 1019175"/>
                <a:gd name="connsiteX553" fmla="*/ 2685098 w 2714625"/>
                <a:gd name="connsiteY553" fmla="*/ 515969 h 1019175"/>
                <a:gd name="connsiteX554" fmla="*/ 2710529 w 2714625"/>
                <a:gd name="connsiteY554" fmla="*/ 543401 h 1019175"/>
                <a:gd name="connsiteX555" fmla="*/ 2712339 w 2714625"/>
                <a:gd name="connsiteY555" fmla="*/ 555022 h 1019175"/>
                <a:gd name="connsiteX556" fmla="*/ 2702909 w 2714625"/>
                <a:gd name="connsiteY556" fmla="*/ 544449 h 1019175"/>
                <a:gd name="connsiteX557" fmla="*/ 2707767 w 2714625"/>
                <a:gd name="connsiteY557" fmla="*/ 559117 h 1019175"/>
                <a:gd name="connsiteX558" fmla="*/ 2692622 w 2714625"/>
                <a:gd name="connsiteY558" fmla="*/ 588359 h 1019175"/>
                <a:gd name="connsiteX559" fmla="*/ 2677287 w 2714625"/>
                <a:gd name="connsiteY559" fmla="*/ 579120 h 1019175"/>
                <a:gd name="connsiteX560" fmla="*/ 2670143 w 2714625"/>
                <a:gd name="connsiteY560" fmla="*/ 564166 h 1019175"/>
                <a:gd name="connsiteX561" fmla="*/ 2655951 w 2714625"/>
                <a:gd name="connsiteY561" fmla="*/ 597789 h 1019175"/>
                <a:gd name="connsiteX562" fmla="*/ 2656142 w 2714625"/>
                <a:gd name="connsiteY562" fmla="*/ 613124 h 1019175"/>
                <a:gd name="connsiteX563" fmla="*/ 2651760 w 2714625"/>
                <a:gd name="connsiteY563" fmla="*/ 620173 h 1019175"/>
                <a:gd name="connsiteX564" fmla="*/ 2656046 w 2714625"/>
                <a:gd name="connsiteY564" fmla="*/ 628555 h 1019175"/>
                <a:gd name="connsiteX565" fmla="*/ 2649093 w 2714625"/>
                <a:gd name="connsiteY565" fmla="*/ 622363 h 1019175"/>
                <a:gd name="connsiteX566" fmla="*/ 2660999 w 2714625"/>
                <a:gd name="connsiteY566" fmla="*/ 636937 h 1019175"/>
                <a:gd name="connsiteX567" fmla="*/ 2636520 w 2714625"/>
                <a:gd name="connsiteY567" fmla="*/ 664559 h 1019175"/>
                <a:gd name="connsiteX568" fmla="*/ 2622233 w 2714625"/>
                <a:gd name="connsiteY568" fmla="*/ 655511 h 1019175"/>
                <a:gd name="connsiteX569" fmla="*/ 2610326 w 2714625"/>
                <a:gd name="connsiteY569" fmla="*/ 675894 h 1019175"/>
                <a:gd name="connsiteX570" fmla="*/ 2622614 w 2714625"/>
                <a:gd name="connsiteY570" fmla="*/ 683609 h 1019175"/>
                <a:gd name="connsiteX571" fmla="*/ 2616136 w 2714625"/>
                <a:gd name="connsiteY571" fmla="*/ 697801 h 1019175"/>
                <a:gd name="connsiteX572" fmla="*/ 2618327 w 2714625"/>
                <a:gd name="connsiteY572" fmla="*/ 699040 h 1019175"/>
                <a:gd name="connsiteX573" fmla="*/ 2610993 w 2714625"/>
                <a:gd name="connsiteY573" fmla="*/ 711708 h 1019175"/>
                <a:gd name="connsiteX574" fmla="*/ 2608136 w 2714625"/>
                <a:gd name="connsiteY574" fmla="*/ 709993 h 1019175"/>
                <a:gd name="connsiteX575" fmla="*/ 2599277 w 2714625"/>
                <a:gd name="connsiteY575" fmla="*/ 724948 h 1019175"/>
                <a:gd name="connsiteX576" fmla="*/ 2602325 w 2714625"/>
                <a:gd name="connsiteY576" fmla="*/ 726758 h 1019175"/>
                <a:gd name="connsiteX577" fmla="*/ 2593848 w 2714625"/>
                <a:gd name="connsiteY577" fmla="*/ 739616 h 1019175"/>
                <a:gd name="connsiteX578" fmla="*/ 2587276 w 2714625"/>
                <a:gd name="connsiteY578" fmla="*/ 737330 h 1019175"/>
                <a:gd name="connsiteX579" fmla="*/ 2588324 w 2714625"/>
                <a:gd name="connsiteY579" fmla="*/ 733996 h 1019175"/>
                <a:gd name="connsiteX580" fmla="*/ 2583370 w 2714625"/>
                <a:gd name="connsiteY580" fmla="*/ 732663 h 1019175"/>
                <a:gd name="connsiteX581" fmla="*/ 2579179 w 2714625"/>
                <a:gd name="connsiteY581" fmla="*/ 735901 h 1019175"/>
                <a:gd name="connsiteX582" fmla="*/ 2563463 w 2714625"/>
                <a:gd name="connsiteY582" fmla="*/ 769906 h 1019175"/>
                <a:gd name="connsiteX583" fmla="*/ 2568035 w 2714625"/>
                <a:gd name="connsiteY583" fmla="*/ 774954 h 1019175"/>
                <a:gd name="connsiteX584" fmla="*/ 2550604 w 2714625"/>
                <a:gd name="connsiteY584" fmla="*/ 791623 h 1019175"/>
                <a:gd name="connsiteX585" fmla="*/ 2545747 w 2714625"/>
                <a:gd name="connsiteY585" fmla="*/ 802005 h 1019175"/>
                <a:gd name="connsiteX586" fmla="*/ 2537746 w 2714625"/>
                <a:gd name="connsiteY586" fmla="*/ 808482 h 1019175"/>
                <a:gd name="connsiteX587" fmla="*/ 2522411 w 2714625"/>
                <a:gd name="connsiteY587" fmla="*/ 813149 h 1019175"/>
                <a:gd name="connsiteX588" fmla="*/ 2513076 w 2714625"/>
                <a:gd name="connsiteY588" fmla="*/ 819150 h 1019175"/>
                <a:gd name="connsiteX589" fmla="*/ 2520315 w 2714625"/>
                <a:gd name="connsiteY589" fmla="*/ 792289 h 1019175"/>
                <a:gd name="connsiteX590" fmla="*/ 2478215 w 2714625"/>
                <a:gd name="connsiteY590" fmla="*/ 786955 h 1019175"/>
                <a:gd name="connsiteX591" fmla="*/ 2476786 w 2714625"/>
                <a:gd name="connsiteY591" fmla="*/ 779621 h 1019175"/>
                <a:gd name="connsiteX592" fmla="*/ 2481262 w 2714625"/>
                <a:gd name="connsiteY592" fmla="*/ 776859 h 1019175"/>
                <a:gd name="connsiteX593" fmla="*/ 2486978 w 2714625"/>
                <a:gd name="connsiteY593" fmla="*/ 765715 h 1019175"/>
                <a:gd name="connsiteX594" fmla="*/ 2489645 w 2714625"/>
                <a:gd name="connsiteY594" fmla="*/ 750094 h 1019175"/>
                <a:gd name="connsiteX595" fmla="*/ 2468785 w 2714625"/>
                <a:gd name="connsiteY595" fmla="*/ 755713 h 1019175"/>
                <a:gd name="connsiteX596" fmla="*/ 2463356 w 2714625"/>
                <a:gd name="connsiteY596" fmla="*/ 752380 h 1019175"/>
                <a:gd name="connsiteX597" fmla="*/ 2464499 w 2714625"/>
                <a:gd name="connsiteY597" fmla="*/ 747046 h 1019175"/>
                <a:gd name="connsiteX598" fmla="*/ 2458974 w 2714625"/>
                <a:gd name="connsiteY598" fmla="*/ 736949 h 1019175"/>
                <a:gd name="connsiteX599" fmla="*/ 2454116 w 2714625"/>
                <a:gd name="connsiteY599" fmla="*/ 742093 h 1019175"/>
                <a:gd name="connsiteX600" fmla="*/ 2452307 w 2714625"/>
                <a:gd name="connsiteY600" fmla="*/ 738188 h 1019175"/>
                <a:gd name="connsiteX601" fmla="*/ 2448401 w 2714625"/>
                <a:gd name="connsiteY601" fmla="*/ 743045 h 1019175"/>
                <a:gd name="connsiteX602" fmla="*/ 2440400 w 2714625"/>
                <a:gd name="connsiteY602" fmla="*/ 743236 h 1019175"/>
                <a:gd name="connsiteX603" fmla="*/ 2439638 w 2714625"/>
                <a:gd name="connsiteY603" fmla="*/ 740664 h 1019175"/>
                <a:gd name="connsiteX604" fmla="*/ 2434304 w 2714625"/>
                <a:gd name="connsiteY604" fmla="*/ 742093 h 1019175"/>
                <a:gd name="connsiteX605" fmla="*/ 2428303 w 2714625"/>
                <a:gd name="connsiteY605" fmla="*/ 738664 h 1019175"/>
                <a:gd name="connsiteX606" fmla="*/ 2419255 w 2714625"/>
                <a:gd name="connsiteY606" fmla="*/ 739902 h 1019175"/>
                <a:gd name="connsiteX607" fmla="*/ 2406968 w 2714625"/>
                <a:gd name="connsiteY607" fmla="*/ 729805 h 1019175"/>
                <a:gd name="connsiteX608" fmla="*/ 2407253 w 2714625"/>
                <a:gd name="connsiteY608" fmla="*/ 734187 h 1019175"/>
                <a:gd name="connsiteX609" fmla="*/ 2397538 w 2714625"/>
                <a:gd name="connsiteY609" fmla="*/ 736949 h 1019175"/>
                <a:gd name="connsiteX610" fmla="*/ 2393252 w 2714625"/>
                <a:gd name="connsiteY610" fmla="*/ 742569 h 1019175"/>
                <a:gd name="connsiteX611" fmla="*/ 2380202 w 2714625"/>
                <a:gd name="connsiteY611" fmla="*/ 733139 h 1019175"/>
                <a:gd name="connsiteX612" fmla="*/ 2377631 w 2714625"/>
                <a:gd name="connsiteY612" fmla="*/ 729520 h 1019175"/>
                <a:gd name="connsiteX613" fmla="*/ 2393252 w 2714625"/>
                <a:gd name="connsiteY613" fmla="*/ 722186 h 1019175"/>
                <a:gd name="connsiteX614" fmla="*/ 2400395 w 2714625"/>
                <a:gd name="connsiteY614" fmla="*/ 713327 h 1019175"/>
                <a:gd name="connsiteX615" fmla="*/ 2402015 w 2714625"/>
                <a:gd name="connsiteY615" fmla="*/ 698278 h 1019175"/>
                <a:gd name="connsiteX616" fmla="*/ 2400205 w 2714625"/>
                <a:gd name="connsiteY616" fmla="*/ 689515 h 1019175"/>
                <a:gd name="connsiteX617" fmla="*/ 2380393 w 2714625"/>
                <a:gd name="connsiteY617" fmla="*/ 689324 h 1019175"/>
                <a:gd name="connsiteX618" fmla="*/ 2381250 w 2714625"/>
                <a:gd name="connsiteY618" fmla="*/ 682752 h 1019175"/>
                <a:gd name="connsiteX619" fmla="*/ 2378202 w 2714625"/>
                <a:gd name="connsiteY619" fmla="*/ 680752 h 1019175"/>
                <a:gd name="connsiteX620" fmla="*/ 2379726 w 2714625"/>
                <a:gd name="connsiteY620" fmla="*/ 665321 h 1019175"/>
                <a:gd name="connsiteX621" fmla="*/ 2366296 w 2714625"/>
                <a:gd name="connsiteY621" fmla="*/ 660749 h 1019175"/>
                <a:gd name="connsiteX622" fmla="*/ 2355056 w 2714625"/>
                <a:gd name="connsiteY622" fmla="*/ 661130 h 1019175"/>
                <a:gd name="connsiteX623" fmla="*/ 2337340 w 2714625"/>
                <a:gd name="connsiteY623" fmla="*/ 670655 h 1019175"/>
                <a:gd name="connsiteX624" fmla="*/ 2328958 w 2714625"/>
                <a:gd name="connsiteY624" fmla="*/ 660559 h 1019175"/>
                <a:gd name="connsiteX625" fmla="*/ 2321624 w 2714625"/>
                <a:gd name="connsiteY625" fmla="*/ 664750 h 1019175"/>
                <a:gd name="connsiteX626" fmla="*/ 2303050 w 2714625"/>
                <a:gd name="connsiteY626" fmla="*/ 637794 h 1019175"/>
                <a:gd name="connsiteX627" fmla="*/ 2307908 w 2714625"/>
                <a:gd name="connsiteY627" fmla="*/ 628936 h 1019175"/>
                <a:gd name="connsiteX628" fmla="*/ 2329244 w 2714625"/>
                <a:gd name="connsiteY628" fmla="*/ 622363 h 1019175"/>
                <a:gd name="connsiteX629" fmla="*/ 2337245 w 2714625"/>
                <a:gd name="connsiteY629" fmla="*/ 616553 h 1019175"/>
                <a:gd name="connsiteX630" fmla="*/ 2340769 w 2714625"/>
                <a:gd name="connsiteY630" fmla="*/ 609600 h 1019175"/>
                <a:gd name="connsiteX631" fmla="*/ 2336483 w 2714625"/>
                <a:gd name="connsiteY631" fmla="*/ 600646 h 1019175"/>
                <a:gd name="connsiteX632" fmla="*/ 2328958 w 2714625"/>
                <a:gd name="connsiteY632" fmla="*/ 601409 h 1019175"/>
                <a:gd name="connsiteX633" fmla="*/ 2324005 w 2714625"/>
                <a:gd name="connsiteY633" fmla="*/ 594360 h 1019175"/>
                <a:gd name="connsiteX634" fmla="*/ 2307812 w 2714625"/>
                <a:gd name="connsiteY634" fmla="*/ 600361 h 1019175"/>
                <a:gd name="connsiteX635" fmla="*/ 2292096 w 2714625"/>
                <a:gd name="connsiteY635" fmla="*/ 583787 h 1019175"/>
                <a:gd name="connsiteX636" fmla="*/ 2277999 w 2714625"/>
                <a:gd name="connsiteY636" fmla="*/ 596646 h 1019175"/>
                <a:gd name="connsiteX637" fmla="*/ 2270951 w 2714625"/>
                <a:gd name="connsiteY637" fmla="*/ 599408 h 1019175"/>
                <a:gd name="connsiteX638" fmla="*/ 2263807 w 2714625"/>
                <a:gd name="connsiteY638" fmla="*/ 612838 h 1019175"/>
                <a:gd name="connsiteX639" fmla="*/ 2256187 w 2714625"/>
                <a:gd name="connsiteY639" fmla="*/ 618649 h 1019175"/>
                <a:gd name="connsiteX640" fmla="*/ 2255329 w 2714625"/>
                <a:gd name="connsiteY640" fmla="*/ 621030 h 1019175"/>
                <a:gd name="connsiteX641" fmla="*/ 2264759 w 2714625"/>
                <a:gd name="connsiteY641" fmla="*/ 631412 h 1019175"/>
                <a:gd name="connsiteX642" fmla="*/ 2266378 w 2714625"/>
                <a:gd name="connsiteY642" fmla="*/ 640080 h 1019175"/>
                <a:gd name="connsiteX643" fmla="*/ 2274094 w 2714625"/>
                <a:gd name="connsiteY643" fmla="*/ 649319 h 1019175"/>
                <a:gd name="connsiteX644" fmla="*/ 2274856 w 2714625"/>
                <a:gd name="connsiteY644" fmla="*/ 664274 h 1019175"/>
                <a:gd name="connsiteX645" fmla="*/ 2258854 w 2714625"/>
                <a:gd name="connsiteY645" fmla="*/ 665607 h 1019175"/>
                <a:gd name="connsiteX646" fmla="*/ 2251805 w 2714625"/>
                <a:gd name="connsiteY646" fmla="*/ 669703 h 1019175"/>
                <a:gd name="connsiteX647" fmla="*/ 2251996 w 2714625"/>
                <a:gd name="connsiteY647" fmla="*/ 675037 h 1019175"/>
                <a:gd name="connsiteX648" fmla="*/ 2262854 w 2714625"/>
                <a:gd name="connsiteY648" fmla="*/ 680275 h 1019175"/>
                <a:gd name="connsiteX649" fmla="*/ 2269331 w 2714625"/>
                <a:gd name="connsiteY649" fmla="*/ 677894 h 1019175"/>
                <a:gd name="connsiteX650" fmla="*/ 2270855 w 2714625"/>
                <a:gd name="connsiteY650" fmla="*/ 682942 h 1019175"/>
                <a:gd name="connsiteX651" fmla="*/ 2285428 w 2714625"/>
                <a:gd name="connsiteY651" fmla="*/ 678751 h 1019175"/>
                <a:gd name="connsiteX652" fmla="*/ 2292668 w 2714625"/>
                <a:gd name="connsiteY652" fmla="*/ 665988 h 1019175"/>
                <a:gd name="connsiteX653" fmla="*/ 2298668 w 2714625"/>
                <a:gd name="connsiteY653" fmla="*/ 667036 h 1019175"/>
                <a:gd name="connsiteX654" fmla="*/ 2294001 w 2714625"/>
                <a:gd name="connsiteY654" fmla="*/ 678275 h 1019175"/>
                <a:gd name="connsiteX655" fmla="*/ 2302478 w 2714625"/>
                <a:gd name="connsiteY655" fmla="*/ 678751 h 1019175"/>
                <a:gd name="connsiteX656" fmla="*/ 2313718 w 2714625"/>
                <a:gd name="connsiteY656" fmla="*/ 674751 h 1019175"/>
                <a:gd name="connsiteX657" fmla="*/ 2306479 w 2714625"/>
                <a:gd name="connsiteY657" fmla="*/ 695516 h 1019175"/>
                <a:gd name="connsiteX658" fmla="*/ 2311527 w 2714625"/>
                <a:gd name="connsiteY658" fmla="*/ 707136 h 1019175"/>
                <a:gd name="connsiteX659" fmla="*/ 2305050 w 2714625"/>
                <a:gd name="connsiteY659" fmla="*/ 725043 h 1019175"/>
                <a:gd name="connsiteX660" fmla="*/ 2294287 w 2714625"/>
                <a:gd name="connsiteY660" fmla="*/ 734949 h 1019175"/>
                <a:gd name="connsiteX661" fmla="*/ 2281333 w 2714625"/>
                <a:gd name="connsiteY661" fmla="*/ 760857 h 1019175"/>
                <a:gd name="connsiteX662" fmla="*/ 2260759 w 2714625"/>
                <a:gd name="connsiteY662" fmla="*/ 773430 h 1019175"/>
                <a:gd name="connsiteX663" fmla="*/ 2249615 w 2714625"/>
                <a:gd name="connsiteY663" fmla="*/ 792194 h 1019175"/>
                <a:gd name="connsiteX664" fmla="*/ 2242757 w 2714625"/>
                <a:gd name="connsiteY664" fmla="*/ 795338 h 1019175"/>
                <a:gd name="connsiteX665" fmla="*/ 2229517 w 2714625"/>
                <a:gd name="connsiteY665" fmla="*/ 795433 h 1019175"/>
                <a:gd name="connsiteX666" fmla="*/ 2212848 w 2714625"/>
                <a:gd name="connsiteY666" fmla="*/ 788003 h 1019175"/>
                <a:gd name="connsiteX667" fmla="*/ 2195322 w 2714625"/>
                <a:gd name="connsiteY667" fmla="*/ 769334 h 1019175"/>
                <a:gd name="connsiteX668" fmla="*/ 2188750 w 2714625"/>
                <a:gd name="connsiteY668" fmla="*/ 769334 h 1019175"/>
                <a:gd name="connsiteX669" fmla="*/ 2179606 w 2714625"/>
                <a:gd name="connsiteY669" fmla="*/ 765048 h 1019175"/>
                <a:gd name="connsiteX670" fmla="*/ 2184273 w 2714625"/>
                <a:gd name="connsiteY670" fmla="*/ 757142 h 1019175"/>
                <a:gd name="connsiteX671" fmla="*/ 2151888 w 2714625"/>
                <a:gd name="connsiteY671" fmla="*/ 737997 h 1019175"/>
                <a:gd name="connsiteX672" fmla="*/ 2146935 w 2714625"/>
                <a:gd name="connsiteY672" fmla="*/ 727996 h 1019175"/>
                <a:gd name="connsiteX673" fmla="*/ 2140363 w 2714625"/>
                <a:gd name="connsiteY673" fmla="*/ 725996 h 1019175"/>
                <a:gd name="connsiteX674" fmla="*/ 2139029 w 2714625"/>
                <a:gd name="connsiteY674" fmla="*/ 722376 h 1019175"/>
                <a:gd name="connsiteX675" fmla="*/ 2128933 w 2714625"/>
                <a:gd name="connsiteY675" fmla="*/ 721233 h 1019175"/>
                <a:gd name="connsiteX676" fmla="*/ 2127504 w 2714625"/>
                <a:gd name="connsiteY676" fmla="*/ 713232 h 1019175"/>
                <a:gd name="connsiteX677" fmla="*/ 2118265 w 2714625"/>
                <a:gd name="connsiteY677" fmla="*/ 709327 h 1019175"/>
                <a:gd name="connsiteX678" fmla="*/ 2108264 w 2714625"/>
                <a:gd name="connsiteY678" fmla="*/ 727710 h 1019175"/>
                <a:gd name="connsiteX679" fmla="*/ 2117789 w 2714625"/>
                <a:gd name="connsiteY679" fmla="*/ 742283 h 1019175"/>
                <a:gd name="connsiteX680" fmla="*/ 2111978 w 2714625"/>
                <a:gd name="connsiteY680" fmla="*/ 744284 h 1019175"/>
                <a:gd name="connsiteX681" fmla="*/ 2105120 w 2714625"/>
                <a:gd name="connsiteY681" fmla="*/ 741997 h 1019175"/>
                <a:gd name="connsiteX682" fmla="*/ 2100072 w 2714625"/>
                <a:gd name="connsiteY682" fmla="*/ 747046 h 1019175"/>
                <a:gd name="connsiteX683" fmla="*/ 2107787 w 2714625"/>
                <a:gd name="connsiteY683" fmla="*/ 752380 h 1019175"/>
                <a:gd name="connsiteX684" fmla="*/ 2083213 w 2714625"/>
                <a:gd name="connsiteY684" fmla="*/ 785622 h 1019175"/>
                <a:gd name="connsiteX685" fmla="*/ 2088070 w 2714625"/>
                <a:gd name="connsiteY685" fmla="*/ 792766 h 1019175"/>
                <a:gd name="connsiteX686" fmla="*/ 2083213 w 2714625"/>
                <a:gd name="connsiteY686" fmla="*/ 800671 h 1019175"/>
                <a:gd name="connsiteX687" fmla="*/ 2074831 w 2714625"/>
                <a:gd name="connsiteY687" fmla="*/ 800576 h 1019175"/>
                <a:gd name="connsiteX688" fmla="*/ 2057591 w 2714625"/>
                <a:gd name="connsiteY688" fmla="*/ 790099 h 1019175"/>
                <a:gd name="connsiteX689" fmla="*/ 2039207 w 2714625"/>
                <a:gd name="connsiteY689" fmla="*/ 822103 h 1019175"/>
                <a:gd name="connsiteX690" fmla="*/ 2026539 w 2714625"/>
                <a:gd name="connsiteY690" fmla="*/ 820769 h 1019175"/>
                <a:gd name="connsiteX691" fmla="*/ 2024253 w 2714625"/>
                <a:gd name="connsiteY691" fmla="*/ 843058 h 1019175"/>
                <a:gd name="connsiteX692" fmla="*/ 2003108 w 2714625"/>
                <a:gd name="connsiteY692" fmla="*/ 838391 h 1019175"/>
                <a:gd name="connsiteX693" fmla="*/ 2007394 w 2714625"/>
                <a:gd name="connsiteY693" fmla="*/ 817054 h 1019175"/>
                <a:gd name="connsiteX694" fmla="*/ 1933861 w 2714625"/>
                <a:gd name="connsiteY694" fmla="*/ 794671 h 1019175"/>
                <a:gd name="connsiteX695" fmla="*/ 1932813 w 2714625"/>
                <a:gd name="connsiteY695" fmla="*/ 799433 h 1019175"/>
                <a:gd name="connsiteX696" fmla="*/ 1924145 w 2714625"/>
                <a:gd name="connsiteY696" fmla="*/ 797528 h 1019175"/>
                <a:gd name="connsiteX697" fmla="*/ 1927098 w 2714625"/>
                <a:gd name="connsiteY697" fmla="*/ 786765 h 1019175"/>
                <a:gd name="connsiteX698" fmla="*/ 1879568 w 2714625"/>
                <a:gd name="connsiteY698" fmla="*/ 772668 h 1019175"/>
                <a:gd name="connsiteX699" fmla="*/ 1881759 w 2714625"/>
                <a:gd name="connsiteY699" fmla="*/ 768667 h 1019175"/>
                <a:gd name="connsiteX700" fmla="*/ 1866424 w 2714625"/>
                <a:gd name="connsiteY700" fmla="*/ 761714 h 1019175"/>
                <a:gd name="connsiteX701" fmla="*/ 1869091 w 2714625"/>
                <a:gd name="connsiteY701" fmla="*/ 755047 h 1019175"/>
                <a:gd name="connsiteX702" fmla="*/ 1866138 w 2714625"/>
                <a:gd name="connsiteY702" fmla="*/ 754094 h 1019175"/>
                <a:gd name="connsiteX703" fmla="*/ 1860899 w 2714625"/>
                <a:gd name="connsiteY703" fmla="*/ 766572 h 1019175"/>
                <a:gd name="connsiteX704" fmla="*/ 1850708 w 2714625"/>
                <a:gd name="connsiteY704" fmla="*/ 760190 h 1019175"/>
                <a:gd name="connsiteX705" fmla="*/ 1832801 w 2714625"/>
                <a:gd name="connsiteY705" fmla="*/ 753999 h 1019175"/>
                <a:gd name="connsiteX706" fmla="*/ 1838134 w 2714625"/>
                <a:gd name="connsiteY706" fmla="*/ 741140 h 1019175"/>
                <a:gd name="connsiteX707" fmla="*/ 1835372 w 2714625"/>
                <a:gd name="connsiteY707" fmla="*/ 738473 h 1019175"/>
                <a:gd name="connsiteX708" fmla="*/ 1842516 w 2714625"/>
                <a:gd name="connsiteY708" fmla="*/ 734663 h 1019175"/>
                <a:gd name="connsiteX709" fmla="*/ 1840040 w 2714625"/>
                <a:gd name="connsiteY709" fmla="*/ 726091 h 1019175"/>
                <a:gd name="connsiteX710" fmla="*/ 1848517 w 2714625"/>
                <a:gd name="connsiteY710" fmla="*/ 728377 h 1019175"/>
                <a:gd name="connsiteX711" fmla="*/ 1851660 w 2714625"/>
                <a:gd name="connsiteY711" fmla="*/ 719042 h 1019175"/>
                <a:gd name="connsiteX712" fmla="*/ 1848421 w 2714625"/>
                <a:gd name="connsiteY712" fmla="*/ 714851 h 1019175"/>
                <a:gd name="connsiteX713" fmla="*/ 1855089 w 2714625"/>
                <a:gd name="connsiteY713" fmla="*/ 712946 h 1019175"/>
                <a:gd name="connsiteX714" fmla="*/ 1857184 w 2714625"/>
                <a:gd name="connsiteY714" fmla="*/ 710660 h 1019175"/>
                <a:gd name="connsiteX715" fmla="*/ 1855089 w 2714625"/>
                <a:gd name="connsiteY715" fmla="*/ 709136 h 1019175"/>
                <a:gd name="connsiteX716" fmla="*/ 1858613 w 2714625"/>
                <a:gd name="connsiteY716" fmla="*/ 707041 h 1019175"/>
                <a:gd name="connsiteX717" fmla="*/ 1856708 w 2714625"/>
                <a:gd name="connsiteY717" fmla="*/ 703517 h 1019175"/>
                <a:gd name="connsiteX718" fmla="*/ 1863852 w 2714625"/>
                <a:gd name="connsiteY718" fmla="*/ 673703 h 1019175"/>
                <a:gd name="connsiteX719" fmla="*/ 1860709 w 2714625"/>
                <a:gd name="connsiteY719" fmla="*/ 674561 h 1019175"/>
                <a:gd name="connsiteX720" fmla="*/ 1840801 w 2714625"/>
                <a:gd name="connsiteY720" fmla="*/ 649034 h 1019175"/>
                <a:gd name="connsiteX721" fmla="*/ 1840516 w 2714625"/>
                <a:gd name="connsiteY721" fmla="*/ 645700 h 1019175"/>
                <a:gd name="connsiteX722" fmla="*/ 1844993 w 2714625"/>
                <a:gd name="connsiteY722" fmla="*/ 641223 h 1019175"/>
                <a:gd name="connsiteX723" fmla="*/ 1851851 w 2714625"/>
                <a:gd name="connsiteY723" fmla="*/ 646367 h 1019175"/>
                <a:gd name="connsiteX724" fmla="*/ 1849279 w 2714625"/>
                <a:gd name="connsiteY724" fmla="*/ 643509 h 1019175"/>
                <a:gd name="connsiteX725" fmla="*/ 1847564 w 2714625"/>
                <a:gd name="connsiteY725" fmla="*/ 631698 h 1019175"/>
                <a:gd name="connsiteX726" fmla="*/ 1840325 w 2714625"/>
                <a:gd name="connsiteY726" fmla="*/ 629031 h 1019175"/>
                <a:gd name="connsiteX727" fmla="*/ 1841468 w 2714625"/>
                <a:gd name="connsiteY727" fmla="*/ 626459 h 1019175"/>
                <a:gd name="connsiteX728" fmla="*/ 1829371 w 2714625"/>
                <a:gd name="connsiteY728" fmla="*/ 639699 h 1019175"/>
                <a:gd name="connsiteX729" fmla="*/ 1822133 w 2714625"/>
                <a:gd name="connsiteY729" fmla="*/ 633222 h 1019175"/>
                <a:gd name="connsiteX730" fmla="*/ 1823466 w 2714625"/>
                <a:gd name="connsiteY730" fmla="*/ 631603 h 1019175"/>
                <a:gd name="connsiteX731" fmla="*/ 1806988 w 2714625"/>
                <a:gd name="connsiteY731" fmla="*/ 636079 h 1019175"/>
                <a:gd name="connsiteX732" fmla="*/ 1806131 w 2714625"/>
                <a:gd name="connsiteY732" fmla="*/ 622649 h 1019175"/>
                <a:gd name="connsiteX733" fmla="*/ 1772031 w 2714625"/>
                <a:gd name="connsiteY733" fmla="*/ 624650 h 1019175"/>
                <a:gd name="connsiteX734" fmla="*/ 1771555 w 2714625"/>
                <a:gd name="connsiteY734" fmla="*/ 617315 h 1019175"/>
                <a:gd name="connsiteX735" fmla="*/ 1746123 w 2714625"/>
                <a:gd name="connsiteY735" fmla="*/ 620459 h 1019175"/>
                <a:gd name="connsiteX736" fmla="*/ 1742599 w 2714625"/>
                <a:gd name="connsiteY736" fmla="*/ 592360 h 1019175"/>
                <a:gd name="connsiteX737" fmla="*/ 1740122 w 2714625"/>
                <a:gd name="connsiteY737" fmla="*/ 586264 h 1019175"/>
                <a:gd name="connsiteX738" fmla="*/ 1729264 w 2714625"/>
                <a:gd name="connsiteY738" fmla="*/ 588931 h 1019175"/>
                <a:gd name="connsiteX739" fmla="*/ 1725644 w 2714625"/>
                <a:gd name="connsiteY739" fmla="*/ 563689 h 1019175"/>
                <a:gd name="connsiteX740" fmla="*/ 1707451 w 2714625"/>
                <a:gd name="connsiteY740" fmla="*/ 559022 h 1019175"/>
                <a:gd name="connsiteX741" fmla="*/ 1706499 w 2714625"/>
                <a:gd name="connsiteY741" fmla="*/ 563499 h 1019175"/>
                <a:gd name="connsiteX742" fmla="*/ 1701927 w 2714625"/>
                <a:gd name="connsiteY742" fmla="*/ 564833 h 1019175"/>
                <a:gd name="connsiteX743" fmla="*/ 1696593 w 2714625"/>
                <a:gd name="connsiteY743" fmla="*/ 565785 h 1019175"/>
                <a:gd name="connsiteX744" fmla="*/ 1688687 w 2714625"/>
                <a:gd name="connsiteY744" fmla="*/ 563118 h 1019175"/>
                <a:gd name="connsiteX745" fmla="*/ 1693354 w 2714625"/>
                <a:gd name="connsiteY745" fmla="*/ 541306 h 1019175"/>
                <a:gd name="connsiteX746" fmla="*/ 1692497 w 2714625"/>
                <a:gd name="connsiteY746" fmla="*/ 526161 h 1019175"/>
                <a:gd name="connsiteX747" fmla="*/ 1710023 w 2714625"/>
                <a:gd name="connsiteY747" fmla="*/ 528257 h 1019175"/>
                <a:gd name="connsiteX748" fmla="*/ 1708785 w 2714625"/>
                <a:gd name="connsiteY748" fmla="*/ 519875 h 1019175"/>
                <a:gd name="connsiteX749" fmla="*/ 1699451 w 2714625"/>
                <a:gd name="connsiteY749" fmla="*/ 516541 h 1019175"/>
                <a:gd name="connsiteX750" fmla="*/ 1698212 w 2714625"/>
                <a:gd name="connsiteY750" fmla="*/ 510921 h 1019175"/>
                <a:gd name="connsiteX751" fmla="*/ 1687354 w 2714625"/>
                <a:gd name="connsiteY751" fmla="*/ 513588 h 1019175"/>
                <a:gd name="connsiteX752" fmla="*/ 1673924 w 2714625"/>
                <a:gd name="connsiteY752" fmla="*/ 502253 h 1019175"/>
                <a:gd name="connsiteX753" fmla="*/ 1656588 w 2714625"/>
                <a:gd name="connsiteY753" fmla="*/ 493395 h 1019175"/>
                <a:gd name="connsiteX754" fmla="*/ 1638871 w 2714625"/>
                <a:gd name="connsiteY754" fmla="*/ 489109 h 1019175"/>
                <a:gd name="connsiteX755" fmla="*/ 1637157 w 2714625"/>
                <a:gd name="connsiteY755" fmla="*/ 485966 h 1019175"/>
                <a:gd name="connsiteX756" fmla="*/ 1627918 w 2714625"/>
                <a:gd name="connsiteY756" fmla="*/ 485489 h 1019175"/>
                <a:gd name="connsiteX757" fmla="*/ 1625346 w 2714625"/>
                <a:gd name="connsiteY757" fmla="*/ 479203 h 1019175"/>
                <a:gd name="connsiteX758" fmla="*/ 1620298 w 2714625"/>
                <a:gd name="connsiteY758" fmla="*/ 475583 h 1019175"/>
                <a:gd name="connsiteX759" fmla="*/ 1602581 w 2714625"/>
                <a:gd name="connsiteY759" fmla="*/ 472535 h 1019175"/>
                <a:gd name="connsiteX760" fmla="*/ 1604201 w 2714625"/>
                <a:gd name="connsiteY760" fmla="*/ 497300 h 1019175"/>
                <a:gd name="connsiteX761" fmla="*/ 1583912 w 2714625"/>
                <a:gd name="connsiteY761" fmla="*/ 510254 h 1019175"/>
                <a:gd name="connsiteX762" fmla="*/ 1566291 w 2714625"/>
                <a:gd name="connsiteY762" fmla="*/ 515493 h 1019175"/>
                <a:gd name="connsiteX763" fmla="*/ 1578864 w 2714625"/>
                <a:gd name="connsiteY763" fmla="*/ 526351 h 1019175"/>
                <a:gd name="connsiteX764" fmla="*/ 1588960 w 2714625"/>
                <a:gd name="connsiteY764" fmla="*/ 528733 h 1019175"/>
                <a:gd name="connsiteX765" fmla="*/ 1576292 w 2714625"/>
                <a:gd name="connsiteY765" fmla="*/ 539591 h 1019175"/>
                <a:gd name="connsiteX766" fmla="*/ 1582674 w 2714625"/>
                <a:gd name="connsiteY766" fmla="*/ 544449 h 1019175"/>
                <a:gd name="connsiteX767" fmla="*/ 1586960 w 2714625"/>
                <a:gd name="connsiteY767" fmla="*/ 572834 h 1019175"/>
                <a:gd name="connsiteX768" fmla="*/ 1593437 w 2714625"/>
                <a:gd name="connsiteY768" fmla="*/ 574453 h 1019175"/>
                <a:gd name="connsiteX769" fmla="*/ 1594580 w 2714625"/>
                <a:gd name="connsiteY769" fmla="*/ 579787 h 1019175"/>
                <a:gd name="connsiteX770" fmla="*/ 1602105 w 2714625"/>
                <a:gd name="connsiteY770" fmla="*/ 579406 h 1019175"/>
                <a:gd name="connsiteX771" fmla="*/ 1604296 w 2714625"/>
                <a:gd name="connsiteY771" fmla="*/ 582073 h 1019175"/>
                <a:gd name="connsiteX772" fmla="*/ 1597152 w 2714625"/>
                <a:gd name="connsiteY772" fmla="*/ 580072 h 1019175"/>
                <a:gd name="connsiteX773" fmla="*/ 1569053 w 2714625"/>
                <a:gd name="connsiteY773" fmla="*/ 590359 h 1019175"/>
                <a:gd name="connsiteX774" fmla="*/ 1570387 w 2714625"/>
                <a:gd name="connsiteY774" fmla="*/ 596075 h 1019175"/>
                <a:gd name="connsiteX775" fmla="*/ 1567339 w 2714625"/>
                <a:gd name="connsiteY775" fmla="*/ 596551 h 1019175"/>
                <a:gd name="connsiteX776" fmla="*/ 1568291 w 2714625"/>
                <a:gd name="connsiteY776" fmla="*/ 605409 h 1019175"/>
                <a:gd name="connsiteX777" fmla="*/ 1563624 w 2714625"/>
                <a:gd name="connsiteY777" fmla="*/ 607790 h 1019175"/>
                <a:gd name="connsiteX778" fmla="*/ 1542288 w 2714625"/>
                <a:gd name="connsiteY778" fmla="*/ 609219 h 1019175"/>
                <a:gd name="connsiteX779" fmla="*/ 1541907 w 2714625"/>
                <a:gd name="connsiteY779" fmla="*/ 605314 h 1019175"/>
                <a:gd name="connsiteX780" fmla="*/ 1521524 w 2714625"/>
                <a:gd name="connsiteY780" fmla="*/ 608457 h 1019175"/>
                <a:gd name="connsiteX781" fmla="*/ 1503902 w 2714625"/>
                <a:gd name="connsiteY781" fmla="*/ 616744 h 1019175"/>
                <a:gd name="connsiteX782" fmla="*/ 1513523 w 2714625"/>
                <a:gd name="connsiteY782" fmla="*/ 632174 h 1019175"/>
                <a:gd name="connsiteX783" fmla="*/ 1519142 w 2714625"/>
                <a:gd name="connsiteY783" fmla="*/ 630841 h 1019175"/>
                <a:gd name="connsiteX784" fmla="*/ 1523333 w 2714625"/>
                <a:gd name="connsiteY784" fmla="*/ 640366 h 1019175"/>
                <a:gd name="connsiteX785" fmla="*/ 1518190 w 2714625"/>
                <a:gd name="connsiteY785" fmla="*/ 641985 h 1019175"/>
                <a:gd name="connsiteX786" fmla="*/ 1518380 w 2714625"/>
                <a:gd name="connsiteY786" fmla="*/ 649224 h 1019175"/>
                <a:gd name="connsiteX787" fmla="*/ 1512760 w 2714625"/>
                <a:gd name="connsiteY787" fmla="*/ 650176 h 1019175"/>
                <a:gd name="connsiteX788" fmla="*/ 1513046 w 2714625"/>
                <a:gd name="connsiteY788" fmla="*/ 657416 h 1019175"/>
                <a:gd name="connsiteX789" fmla="*/ 1509998 w 2714625"/>
                <a:gd name="connsiteY789" fmla="*/ 657606 h 1019175"/>
                <a:gd name="connsiteX790" fmla="*/ 1509236 w 2714625"/>
                <a:gd name="connsiteY790" fmla="*/ 666274 h 1019175"/>
                <a:gd name="connsiteX791" fmla="*/ 1506188 w 2714625"/>
                <a:gd name="connsiteY791" fmla="*/ 666274 h 1019175"/>
                <a:gd name="connsiteX792" fmla="*/ 1505712 w 2714625"/>
                <a:gd name="connsiteY792" fmla="*/ 670370 h 1019175"/>
                <a:gd name="connsiteX793" fmla="*/ 1503902 w 2714625"/>
                <a:gd name="connsiteY793" fmla="*/ 670370 h 1019175"/>
                <a:gd name="connsiteX794" fmla="*/ 1502950 w 2714625"/>
                <a:gd name="connsiteY794" fmla="*/ 690467 h 1019175"/>
                <a:gd name="connsiteX795" fmla="*/ 1498568 w 2714625"/>
                <a:gd name="connsiteY795" fmla="*/ 690753 h 1019175"/>
                <a:gd name="connsiteX796" fmla="*/ 1496377 w 2714625"/>
                <a:gd name="connsiteY796" fmla="*/ 701326 h 1019175"/>
                <a:gd name="connsiteX797" fmla="*/ 1470184 w 2714625"/>
                <a:gd name="connsiteY797" fmla="*/ 697706 h 1019175"/>
                <a:gd name="connsiteX798" fmla="*/ 1471898 w 2714625"/>
                <a:gd name="connsiteY798" fmla="*/ 712661 h 1019175"/>
                <a:gd name="connsiteX799" fmla="*/ 1432560 w 2714625"/>
                <a:gd name="connsiteY799" fmla="*/ 721328 h 1019175"/>
                <a:gd name="connsiteX800" fmla="*/ 1421416 w 2714625"/>
                <a:gd name="connsiteY800" fmla="*/ 732187 h 1019175"/>
                <a:gd name="connsiteX801" fmla="*/ 1419987 w 2714625"/>
                <a:gd name="connsiteY801" fmla="*/ 739330 h 1019175"/>
                <a:gd name="connsiteX802" fmla="*/ 1415510 w 2714625"/>
                <a:gd name="connsiteY802" fmla="*/ 739997 h 1019175"/>
                <a:gd name="connsiteX803" fmla="*/ 1414843 w 2714625"/>
                <a:gd name="connsiteY803" fmla="*/ 745998 h 1019175"/>
                <a:gd name="connsiteX804" fmla="*/ 1409605 w 2714625"/>
                <a:gd name="connsiteY804" fmla="*/ 749617 h 1019175"/>
                <a:gd name="connsiteX805" fmla="*/ 1410176 w 2714625"/>
                <a:gd name="connsiteY805" fmla="*/ 768382 h 1019175"/>
                <a:gd name="connsiteX806" fmla="*/ 1408462 w 2714625"/>
                <a:gd name="connsiteY806" fmla="*/ 768287 h 1019175"/>
                <a:gd name="connsiteX807" fmla="*/ 1408748 w 2714625"/>
                <a:gd name="connsiteY807" fmla="*/ 772859 h 1019175"/>
                <a:gd name="connsiteX808" fmla="*/ 1405223 w 2714625"/>
                <a:gd name="connsiteY808" fmla="*/ 772859 h 1019175"/>
                <a:gd name="connsiteX809" fmla="*/ 1404461 w 2714625"/>
                <a:gd name="connsiteY809" fmla="*/ 777716 h 1019175"/>
                <a:gd name="connsiteX810" fmla="*/ 1405795 w 2714625"/>
                <a:gd name="connsiteY810" fmla="*/ 785432 h 1019175"/>
                <a:gd name="connsiteX811" fmla="*/ 1410843 w 2714625"/>
                <a:gd name="connsiteY811" fmla="*/ 785336 h 1019175"/>
                <a:gd name="connsiteX812" fmla="*/ 1407414 w 2714625"/>
                <a:gd name="connsiteY812" fmla="*/ 791718 h 1019175"/>
                <a:gd name="connsiteX813" fmla="*/ 1408367 w 2714625"/>
                <a:gd name="connsiteY813" fmla="*/ 801624 h 1019175"/>
                <a:gd name="connsiteX814" fmla="*/ 1419606 w 2714625"/>
                <a:gd name="connsiteY814" fmla="*/ 799909 h 1019175"/>
                <a:gd name="connsiteX815" fmla="*/ 1418749 w 2714625"/>
                <a:gd name="connsiteY815" fmla="*/ 808292 h 1019175"/>
                <a:gd name="connsiteX816" fmla="*/ 1436942 w 2714625"/>
                <a:gd name="connsiteY816" fmla="*/ 803434 h 1019175"/>
                <a:gd name="connsiteX817" fmla="*/ 1438180 w 2714625"/>
                <a:gd name="connsiteY817" fmla="*/ 812197 h 1019175"/>
                <a:gd name="connsiteX818" fmla="*/ 1445228 w 2714625"/>
                <a:gd name="connsiteY818" fmla="*/ 811149 h 1019175"/>
                <a:gd name="connsiteX819" fmla="*/ 1448848 w 2714625"/>
                <a:gd name="connsiteY819" fmla="*/ 831247 h 1019175"/>
                <a:gd name="connsiteX820" fmla="*/ 1449229 w 2714625"/>
                <a:gd name="connsiteY820" fmla="*/ 850106 h 1019175"/>
                <a:gd name="connsiteX821" fmla="*/ 1453134 w 2714625"/>
                <a:gd name="connsiteY821" fmla="*/ 868299 h 1019175"/>
                <a:gd name="connsiteX822" fmla="*/ 1438942 w 2714625"/>
                <a:gd name="connsiteY822" fmla="*/ 864870 h 1019175"/>
                <a:gd name="connsiteX823" fmla="*/ 1434465 w 2714625"/>
                <a:gd name="connsiteY823" fmla="*/ 897064 h 1019175"/>
                <a:gd name="connsiteX824" fmla="*/ 1429321 w 2714625"/>
                <a:gd name="connsiteY824" fmla="*/ 896874 h 1019175"/>
                <a:gd name="connsiteX825" fmla="*/ 1433798 w 2714625"/>
                <a:gd name="connsiteY825" fmla="*/ 902589 h 1019175"/>
                <a:gd name="connsiteX826" fmla="*/ 1430941 w 2714625"/>
                <a:gd name="connsiteY826" fmla="*/ 918591 h 1019175"/>
                <a:gd name="connsiteX827" fmla="*/ 1416844 w 2714625"/>
                <a:gd name="connsiteY827" fmla="*/ 913543 h 1019175"/>
                <a:gd name="connsiteX828" fmla="*/ 1401318 w 2714625"/>
                <a:gd name="connsiteY828" fmla="*/ 913257 h 1019175"/>
                <a:gd name="connsiteX829" fmla="*/ 1400366 w 2714625"/>
                <a:gd name="connsiteY829" fmla="*/ 937546 h 1019175"/>
                <a:gd name="connsiteX830" fmla="*/ 1394365 w 2714625"/>
                <a:gd name="connsiteY830" fmla="*/ 936022 h 1019175"/>
                <a:gd name="connsiteX831" fmla="*/ 1398175 w 2714625"/>
                <a:gd name="connsiteY831" fmla="*/ 913352 h 1019175"/>
                <a:gd name="connsiteX832" fmla="*/ 1391888 w 2714625"/>
                <a:gd name="connsiteY832" fmla="*/ 912876 h 1019175"/>
                <a:gd name="connsiteX833" fmla="*/ 1391221 w 2714625"/>
                <a:gd name="connsiteY833" fmla="*/ 918210 h 1019175"/>
                <a:gd name="connsiteX834" fmla="*/ 1374076 w 2714625"/>
                <a:gd name="connsiteY834" fmla="*/ 917067 h 1019175"/>
                <a:gd name="connsiteX835" fmla="*/ 1373315 w 2714625"/>
                <a:gd name="connsiteY835" fmla="*/ 926116 h 1019175"/>
                <a:gd name="connsiteX836" fmla="*/ 1371409 w 2714625"/>
                <a:gd name="connsiteY836" fmla="*/ 926021 h 1019175"/>
                <a:gd name="connsiteX837" fmla="*/ 1369219 w 2714625"/>
                <a:gd name="connsiteY837" fmla="*/ 933831 h 1019175"/>
                <a:gd name="connsiteX838" fmla="*/ 1363980 w 2714625"/>
                <a:gd name="connsiteY838" fmla="*/ 933069 h 1019175"/>
                <a:gd name="connsiteX839" fmla="*/ 1362361 w 2714625"/>
                <a:gd name="connsiteY839" fmla="*/ 942404 h 1019175"/>
                <a:gd name="connsiteX840" fmla="*/ 1359884 w 2714625"/>
                <a:gd name="connsiteY840" fmla="*/ 941642 h 1019175"/>
                <a:gd name="connsiteX841" fmla="*/ 1355598 w 2714625"/>
                <a:gd name="connsiteY841" fmla="*/ 976027 h 1019175"/>
                <a:gd name="connsiteX842" fmla="*/ 1356455 w 2714625"/>
                <a:gd name="connsiteY842" fmla="*/ 1013650 h 1019175"/>
                <a:gd name="connsiteX843" fmla="*/ 1344359 w 2714625"/>
                <a:gd name="connsiteY843" fmla="*/ 1012603 h 1019175"/>
                <a:gd name="connsiteX844" fmla="*/ 1332548 w 2714625"/>
                <a:gd name="connsiteY844" fmla="*/ 999363 h 1019175"/>
                <a:gd name="connsiteX845" fmla="*/ 1327023 w 2714625"/>
                <a:gd name="connsiteY845" fmla="*/ 997649 h 1019175"/>
                <a:gd name="connsiteX846" fmla="*/ 1325309 w 2714625"/>
                <a:gd name="connsiteY846" fmla="*/ 987552 h 1019175"/>
                <a:gd name="connsiteX847" fmla="*/ 1315212 w 2714625"/>
                <a:gd name="connsiteY847" fmla="*/ 988219 h 1019175"/>
                <a:gd name="connsiteX848" fmla="*/ 1304830 w 2714625"/>
                <a:gd name="connsiteY848" fmla="*/ 992981 h 1019175"/>
                <a:gd name="connsiteX849" fmla="*/ 1271207 w 2714625"/>
                <a:gd name="connsiteY849" fmla="*/ 997363 h 1019175"/>
                <a:gd name="connsiteX850" fmla="*/ 1250823 w 2714625"/>
                <a:gd name="connsiteY850" fmla="*/ 990695 h 1019175"/>
                <a:gd name="connsiteX851" fmla="*/ 1218438 w 2714625"/>
                <a:gd name="connsiteY851" fmla="*/ 992314 h 1019175"/>
                <a:gd name="connsiteX852" fmla="*/ 2537841 w 2714625"/>
                <a:gd name="connsiteY852" fmla="*/ 399097 h 1019175"/>
                <a:gd name="connsiteX853" fmla="*/ 2550224 w 2714625"/>
                <a:gd name="connsiteY853" fmla="*/ 403479 h 1019175"/>
                <a:gd name="connsiteX854" fmla="*/ 2554510 w 2714625"/>
                <a:gd name="connsiteY854" fmla="*/ 385382 h 1019175"/>
                <a:gd name="connsiteX855" fmla="*/ 2539936 w 2714625"/>
                <a:gd name="connsiteY855" fmla="*/ 394240 h 1019175"/>
                <a:gd name="connsiteX856" fmla="*/ 2537841 w 2714625"/>
                <a:gd name="connsiteY856" fmla="*/ 399097 h 10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</a:cxnLst>
              <a:rect l="l" t="t" r="r" b="b"/>
              <a:pathLst>
                <a:path w="2714625" h="1019175">
                  <a:moveTo>
                    <a:pt x="858202" y="940308"/>
                  </a:moveTo>
                  <a:lnTo>
                    <a:pt x="865918" y="938498"/>
                  </a:lnTo>
                  <a:lnTo>
                    <a:pt x="867346" y="944689"/>
                  </a:lnTo>
                  <a:lnTo>
                    <a:pt x="860203" y="946595"/>
                  </a:lnTo>
                  <a:lnTo>
                    <a:pt x="858202" y="940308"/>
                  </a:lnTo>
                  <a:close/>
                  <a:moveTo>
                    <a:pt x="845534" y="946023"/>
                  </a:moveTo>
                  <a:lnTo>
                    <a:pt x="851344" y="943832"/>
                  </a:lnTo>
                  <a:lnTo>
                    <a:pt x="854011" y="952595"/>
                  </a:lnTo>
                  <a:lnTo>
                    <a:pt x="847725" y="952976"/>
                  </a:lnTo>
                  <a:lnTo>
                    <a:pt x="845534" y="946023"/>
                  </a:lnTo>
                  <a:close/>
                  <a:moveTo>
                    <a:pt x="1686401" y="569024"/>
                  </a:moveTo>
                  <a:lnTo>
                    <a:pt x="1691164" y="567976"/>
                  </a:lnTo>
                  <a:lnTo>
                    <a:pt x="1694498" y="587121"/>
                  </a:lnTo>
                  <a:lnTo>
                    <a:pt x="1681829" y="586835"/>
                  </a:lnTo>
                  <a:lnTo>
                    <a:pt x="1682401" y="577405"/>
                  </a:lnTo>
                  <a:lnTo>
                    <a:pt x="1686401" y="569024"/>
                  </a:lnTo>
                  <a:close/>
                  <a:moveTo>
                    <a:pt x="1686496" y="568833"/>
                  </a:moveTo>
                  <a:lnTo>
                    <a:pt x="1688497" y="563594"/>
                  </a:lnTo>
                  <a:lnTo>
                    <a:pt x="1690592" y="564261"/>
                  </a:lnTo>
                  <a:lnTo>
                    <a:pt x="1691164" y="567785"/>
                  </a:lnTo>
                  <a:lnTo>
                    <a:pt x="1686496" y="568833"/>
                  </a:lnTo>
                  <a:close/>
                  <a:moveTo>
                    <a:pt x="1218438" y="992314"/>
                  </a:moveTo>
                  <a:lnTo>
                    <a:pt x="1143381" y="991934"/>
                  </a:lnTo>
                  <a:lnTo>
                    <a:pt x="1141667" y="940879"/>
                  </a:lnTo>
                  <a:lnTo>
                    <a:pt x="1108329" y="941832"/>
                  </a:lnTo>
                  <a:lnTo>
                    <a:pt x="1104709" y="942404"/>
                  </a:lnTo>
                  <a:lnTo>
                    <a:pt x="1104805" y="944689"/>
                  </a:lnTo>
                  <a:lnTo>
                    <a:pt x="1095375" y="945642"/>
                  </a:lnTo>
                  <a:lnTo>
                    <a:pt x="1090993" y="944023"/>
                  </a:lnTo>
                  <a:lnTo>
                    <a:pt x="1088231" y="933355"/>
                  </a:lnTo>
                  <a:lnTo>
                    <a:pt x="1070229" y="936117"/>
                  </a:lnTo>
                  <a:lnTo>
                    <a:pt x="1069562" y="930688"/>
                  </a:lnTo>
                  <a:lnTo>
                    <a:pt x="1066514" y="930878"/>
                  </a:lnTo>
                  <a:lnTo>
                    <a:pt x="1050989" y="937832"/>
                  </a:lnTo>
                  <a:lnTo>
                    <a:pt x="1050893" y="941070"/>
                  </a:lnTo>
                  <a:lnTo>
                    <a:pt x="1038892" y="944785"/>
                  </a:lnTo>
                  <a:lnTo>
                    <a:pt x="1030129" y="952500"/>
                  </a:lnTo>
                  <a:lnTo>
                    <a:pt x="1029271" y="932307"/>
                  </a:lnTo>
                  <a:lnTo>
                    <a:pt x="1019080" y="939070"/>
                  </a:lnTo>
                  <a:lnTo>
                    <a:pt x="1018889" y="935260"/>
                  </a:lnTo>
                  <a:lnTo>
                    <a:pt x="1001363" y="935450"/>
                  </a:lnTo>
                  <a:lnTo>
                    <a:pt x="1001173" y="929830"/>
                  </a:lnTo>
                  <a:lnTo>
                    <a:pt x="970502" y="929735"/>
                  </a:lnTo>
                  <a:lnTo>
                    <a:pt x="974026" y="924211"/>
                  </a:lnTo>
                  <a:lnTo>
                    <a:pt x="919162" y="926021"/>
                  </a:lnTo>
                  <a:lnTo>
                    <a:pt x="919162" y="928402"/>
                  </a:lnTo>
                  <a:lnTo>
                    <a:pt x="903732" y="930021"/>
                  </a:lnTo>
                  <a:lnTo>
                    <a:pt x="894778" y="934784"/>
                  </a:lnTo>
                  <a:lnTo>
                    <a:pt x="876205" y="934498"/>
                  </a:lnTo>
                  <a:lnTo>
                    <a:pt x="860679" y="938975"/>
                  </a:lnTo>
                  <a:lnTo>
                    <a:pt x="841343" y="947833"/>
                  </a:lnTo>
                  <a:lnTo>
                    <a:pt x="844106" y="964883"/>
                  </a:lnTo>
                  <a:lnTo>
                    <a:pt x="834771" y="965359"/>
                  </a:lnTo>
                  <a:lnTo>
                    <a:pt x="834676" y="971264"/>
                  </a:lnTo>
                  <a:lnTo>
                    <a:pt x="829437" y="972598"/>
                  </a:lnTo>
                  <a:lnTo>
                    <a:pt x="825151" y="958405"/>
                  </a:lnTo>
                  <a:lnTo>
                    <a:pt x="820484" y="958882"/>
                  </a:lnTo>
                  <a:lnTo>
                    <a:pt x="821817" y="968312"/>
                  </a:lnTo>
                  <a:lnTo>
                    <a:pt x="809911" y="967835"/>
                  </a:lnTo>
                  <a:lnTo>
                    <a:pt x="810577" y="975265"/>
                  </a:lnTo>
                  <a:lnTo>
                    <a:pt x="807815" y="975646"/>
                  </a:lnTo>
                  <a:lnTo>
                    <a:pt x="808196" y="980694"/>
                  </a:lnTo>
                  <a:lnTo>
                    <a:pt x="800005" y="980504"/>
                  </a:lnTo>
                  <a:lnTo>
                    <a:pt x="800386" y="994886"/>
                  </a:lnTo>
                  <a:lnTo>
                    <a:pt x="774668" y="1007364"/>
                  </a:lnTo>
                  <a:lnTo>
                    <a:pt x="773335" y="996505"/>
                  </a:lnTo>
                  <a:lnTo>
                    <a:pt x="775430" y="979742"/>
                  </a:lnTo>
                  <a:lnTo>
                    <a:pt x="769715" y="978313"/>
                  </a:lnTo>
                  <a:lnTo>
                    <a:pt x="771239" y="968121"/>
                  </a:lnTo>
                  <a:lnTo>
                    <a:pt x="772477" y="965168"/>
                  </a:lnTo>
                  <a:lnTo>
                    <a:pt x="782098" y="960120"/>
                  </a:lnTo>
                  <a:lnTo>
                    <a:pt x="778764" y="940213"/>
                  </a:lnTo>
                  <a:lnTo>
                    <a:pt x="771049" y="939260"/>
                  </a:lnTo>
                  <a:lnTo>
                    <a:pt x="769429" y="932117"/>
                  </a:lnTo>
                  <a:lnTo>
                    <a:pt x="753904" y="936784"/>
                  </a:lnTo>
                  <a:lnTo>
                    <a:pt x="753332" y="934498"/>
                  </a:lnTo>
                  <a:lnTo>
                    <a:pt x="743331" y="935069"/>
                  </a:lnTo>
                  <a:lnTo>
                    <a:pt x="743141" y="932879"/>
                  </a:lnTo>
                  <a:lnTo>
                    <a:pt x="735044" y="934784"/>
                  </a:lnTo>
                  <a:lnTo>
                    <a:pt x="735044" y="950214"/>
                  </a:lnTo>
                  <a:lnTo>
                    <a:pt x="723614" y="958977"/>
                  </a:lnTo>
                  <a:lnTo>
                    <a:pt x="708279" y="954119"/>
                  </a:lnTo>
                  <a:lnTo>
                    <a:pt x="705707" y="957358"/>
                  </a:lnTo>
                  <a:lnTo>
                    <a:pt x="702469" y="956120"/>
                  </a:lnTo>
                  <a:lnTo>
                    <a:pt x="700850" y="976027"/>
                  </a:lnTo>
                  <a:lnTo>
                    <a:pt x="678751" y="965740"/>
                  </a:lnTo>
                  <a:lnTo>
                    <a:pt x="667988" y="970693"/>
                  </a:lnTo>
                  <a:lnTo>
                    <a:pt x="655225" y="963644"/>
                  </a:lnTo>
                  <a:lnTo>
                    <a:pt x="632650" y="957929"/>
                  </a:lnTo>
                  <a:lnTo>
                    <a:pt x="641413" y="944594"/>
                  </a:lnTo>
                  <a:lnTo>
                    <a:pt x="625221" y="939070"/>
                  </a:lnTo>
                  <a:lnTo>
                    <a:pt x="626840" y="931926"/>
                  </a:lnTo>
                  <a:lnTo>
                    <a:pt x="616553" y="927735"/>
                  </a:lnTo>
                  <a:lnTo>
                    <a:pt x="616458" y="920591"/>
                  </a:lnTo>
                  <a:lnTo>
                    <a:pt x="612458" y="918782"/>
                  </a:lnTo>
                  <a:lnTo>
                    <a:pt x="616839" y="903065"/>
                  </a:lnTo>
                  <a:lnTo>
                    <a:pt x="616458" y="887730"/>
                  </a:lnTo>
                  <a:lnTo>
                    <a:pt x="614267" y="888397"/>
                  </a:lnTo>
                  <a:lnTo>
                    <a:pt x="593884" y="851440"/>
                  </a:lnTo>
                  <a:lnTo>
                    <a:pt x="595884" y="839914"/>
                  </a:lnTo>
                  <a:lnTo>
                    <a:pt x="593217" y="839438"/>
                  </a:lnTo>
                  <a:lnTo>
                    <a:pt x="592550" y="827532"/>
                  </a:lnTo>
                  <a:lnTo>
                    <a:pt x="587312" y="825437"/>
                  </a:lnTo>
                  <a:lnTo>
                    <a:pt x="587788" y="820579"/>
                  </a:lnTo>
                  <a:lnTo>
                    <a:pt x="589597" y="821055"/>
                  </a:lnTo>
                  <a:lnTo>
                    <a:pt x="586645" y="800291"/>
                  </a:lnTo>
                  <a:lnTo>
                    <a:pt x="580930" y="800576"/>
                  </a:lnTo>
                  <a:lnTo>
                    <a:pt x="579501" y="790956"/>
                  </a:lnTo>
                  <a:lnTo>
                    <a:pt x="576167" y="791718"/>
                  </a:lnTo>
                  <a:lnTo>
                    <a:pt x="574167" y="786098"/>
                  </a:lnTo>
                  <a:lnTo>
                    <a:pt x="566452" y="786860"/>
                  </a:lnTo>
                  <a:lnTo>
                    <a:pt x="557022" y="748379"/>
                  </a:lnTo>
                  <a:lnTo>
                    <a:pt x="555974" y="737902"/>
                  </a:lnTo>
                  <a:lnTo>
                    <a:pt x="559117" y="739330"/>
                  </a:lnTo>
                  <a:lnTo>
                    <a:pt x="557879" y="732758"/>
                  </a:lnTo>
                  <a:lnTo>
                    <a:pt x="549402" y="706850"/>
                  </a:lnTo>
                  <a:lnTo>
                    <a:pt x="542639" y="703136"/>
                  </a:lnTo>
                  <a:lnTo>
                    <a:pt x="540829" y="687229"/>
                  </a:lnTo>
                  <a:lnTo>
                    <a:pt x="523304" y="683609"/>
                  </a:lnTo>
                  <a:lnTo>
                    <a:pt x="523208" y="680847"/>
                  </a:lnTo>
                  <a:lnTo>
                    <a:pt x="517874" y="678561"/>
                  </a:lnTo>
                  <a:lnTo>
                    <a:pt x="518350" y="674561"/>
                  </a:lnTo>
                  <a:lnTo>
                    <a:pt x="503206" y="674846"/>
                  </a:lnTo>
                  <a:lnTo>
                    <a:pt x="488347" y="669036"/>
                  </a:lnTo>
                  <a:lnTo>
                    <a:pt x="487966" y="660273"/>
                  </a:lnTo>
                  <a:lnTo>
                    <a:pt x="483013" y="657701"/>
                  </a:lnTo>
                  <a:lnTo>
                    <a:pt x="480155" y="659035"/>
                  </a:lnTo>
                  <a:lnTo>
                    <a:pt x="478441" y="664654"/>
                  </a:lnTo>
                  <a:lnTo>
                    <a:pt x="473869" y="664845"/>
                  </a:lnTo>
                  <a:lnTo>
                    <a:pt x="450913" y="659416"/>
                  </a:lnTo>
                  <a:lnTo>
                    <a:pt x="446246" y="648176"/>
                  </a:lnTo>
                  <a:lnTo>
                    <a:pt x="439864" y="644652"/>
                  </a:lnTo>
                  <a:lnTo>
                    <a:pt x="430911" y="649700"/>
                  </a:lnTo>
                  <a:lnTo>
                    <a:pt x="423767" y="650558"/>
                  </a:lnTo>
                  <a:lnTo>
                    <a:pt x="413575" y="602456"/>
                  </a:lnTo>
                  <a:lnTo>
                    <a:pt x="408527" y="601694"/>
                  </a:lnTo>
                  <a:lnTo>
                    <a:pt x="409004" y="597122"/>
                  </a:lnTo>
                  <a:lnTo>
                    <a:pt x="397288" y="595598"/>
                  </a:lnTo>
                  <a:lnTo>
                    <a:pt x="398812" y="591121"/>
                  </a:lnTo>
                  <a:lnTo>
                    <a:pt x="390334" y="587597"/>
                  </a:lnTo>
                  <a:lnTo>
                    <a:pt x="394430" y="572071"/>
                  </a:lnTo>
                  <a:lnTo>
                    <a:pt x="365188" y="545211"/>
                  </a:lnTo>
                  <a:lnTo>
                    <a:pt x="365188" y="532543"/>
                  </a:lnTo>
                  <a:lnTo>
                    <a:pt x="356711" y="523494"/>
                  </a:lnTo>
                  <a:lnTo>
                    <a:pt x="339757" y="521494"/>
                  </a:lnTo>
                  <a:lnTo>
                    <a:pt x="338900" y="516636"/>
                  </a:lnTo>
                  <a:lnTo>
                    <a:pt x="314134" y="522351"/>
                  </a:lnTo>
                  <a:lnTo>
                    <a:pt x="283178" y="508825"/>
                  </a:lnTo>
                  <a:lnTo>
                    <a:pt x="270891" y="507587"/>
                  </a:lnTo>
                  <a:lnTo>
                    <a:pt x="254794" y="499682"/>
                  </a:lnTo>
                  <a:lnTo>
                    <a:pt x="246126" y="500062"/>
                  </a:lnTo>
                  <a:lnTo>
                    <a:pt x="242506" y="489204"/>
                  </a:lnTo>
                  <a:lnTo>
                    <a:pt x="223266" y="490918"/>
                  </a:lnTo>
                  <a:lnTo>
                    <a:pt x="218504" y="521208"/>
                  </a:lnTo>
                  <a:lnTo>
                    <a:pt x="214979" y="520255"/>
                  </a:lnTo>
                  <a:lnTo>
                    <a:pt x="214312" y="527304"/>
                  </a:lnTo>
                  <a:lnTo>
                    <a:pt x="204311" y="526447"/>
                  </a:lnTo>
                  <a:lnTo>
                    <a:pt x="200311" y="544068"/>
                  </a:lnTo>
                  <a:lnTo>
                    <a:pt x="186500" y="545878"/>
                  </a:lnTo>
                  <a:lnTo>
                    <a:pt x="186595" y="547973"/>
                  </a:lnTo>
                  <a:lnTo>
                    <a:pt x="182499" y="548830"/>
                  </a:lnTo>
                  <a:lnTo>
                    <a:pt x="181642" y="541401"/>
                  </a:lnTo>
                  <a:lnTo>
                    <a:pt x="174498" y="541020"/>
                  </a:lnTo>
                  <a:lnTo>
                    <a:pt x="175450" y="550736"/>
                  </a:lnTo>
                  <a:lnTo>
                    <a:pt x="153638" y="556070"/>
                  </a:lnTo>
                  <a:lnTo>
                    <a:pt x="152591" y="560737"/>
                  </a:lnTo>
                  <a:lnTo>
                    <a:pt x="150876" y="560261"/>
                  </a:lnTo>
                  <a:lnTo>
                    <a:pt x="148495" y="566452"/>
                  </a:lnTo>
                  <a:lnTo>
                    <a:pt x="145733" y="565785"/>
                  </a:lnTo>
                  <a:lnTo>
                    <a:pt x="141922" y="575596"/>
                  </a:lnTo>
                  <a:lnTo>
                    <a:pt x="136303" y="577691"/>
                  </a:lnTo>
                  <a:lnTo>
                    <a:pt x="133159" y="584740"/>
                  </a:lnTo>
                  <a:lnTo>
                    <a:pt x="121444" y="585502"/>
                  </a:lnTo>
                  <a:lnTo>
                    <a:pt x="67151" y="567785"/>
                  </a:lnTo>
                  <a:lnTo>
                    <a:pt x="61341" y="568738"/>
                  </a:lnTo>
                  <a:lnTo>
                    <a:pt x="44863" y="559879"/>
                  </a:lnTo>
                  <a:lnTo>
                    <a:pt x="52102" y="539496"/>
                  </a:lnTo>
                  <a:lnTo>
                    <a:pt x="52578" y="521113"/>
                  </a:lnTo>
                  <a:lnTo>
                    <a:pt x="61912" y="520637"/>
                  </a:lnTo>
                  <a:lnTo>
                    <a:pt x="71818" y="507111"/>
                  </a:lnTo>
                  <a:lnTo>
                    <a:pt x="75152" y="499872"/>
                  </a:lnTo>
                  <a:lnTo>
                    <a:pt x="75629" y="486442"/>
                  </a:lnTo>
                  <a:lnTo>
                    <a:pt x="59245" y="490442"/>
                  </a:lnTo>
                  <a:lnTo>
                    <a:pt x="58198" y="486537"/>
                  </a:lnTo>
                  <a:lnTo>
                    <a:pt x="50292" y="486823"/>
                  </a:lnTo>
                  <a:lnTo>
                    <a:pt x="49530" y="475774"/>
                  </a:lnTo>
                  <a:lnTo>
                    <a:pt x="52197" y="474631"/>
                  </a:lnTo>
                  <a:lnTo>
                    <a:pt x="49816" y="473583"/>
                  </a:lnTo>
                  <a:lnTo>
                    <a:pt x="50959" y="449199"/>
                  </a:lnTo>
                  <a:lnTo>
                    <a:pt x="54673" y="448818"/>
                  </a:lnTo>
                  <a:lnTo>
                    <a:pt x="55912" y="444913"/>
                  </a:lnTo>
                  <a:lnTo>
                    <a:pt x="50387" y="443198"/>
                  </a:lnTo>
                  <a:lnTo>
                    <a:pt x="45053" y="446627"/>
                  </a:lnTo>
                  <a:lnTo>
                    <a:pt x="35338" y="442341"/>
                  </a:lnTo>
                  <a:lnTo>
                    <a:pt x="34480" y="438912"/>
                  </a:lnTo>
                  <a:lnTo>
                    <a:pt x="24098" y="435483"/>
                  </a:lnTo>
                  <a:lnTo>
                    <a:pt x="20574" y="426625"/>
                  </a:lnTo>
                  <a:lnTo>
                    <a:pt x="9525" y="421100"/>
                  </a:lnTo>
                  <a:lnTo>
                    <a:pt x="11335" y="406432"/>
                  </a:lnTo>
                  <a:lnTo>
                    <a:pt x="31528" y="398050"/>
                  </a:lnTo>
                  <a:lnTo>
                    <a:pt x="42100" y="388620"/>
                  </a:lnTo>
                  <a:lnTo>
                    <a:pt x="52768" y="385191"/>
                  </a:lnTo>
                  <a:lnTo>
                    <a:pt x="88487" y="360045"/>
                  </a:lnTo>
                  <a:lnTo>
                    <a:pt x="109156" y="332708"/>
                  </a:lnTo>
                  <a:lnTo>
                    <a:pt x="114967" y="313372"/>
                  </a:lnTo>
                  <a:lnTo>
                    <a:pt x="113062" y="305371"/>
                  </a:lnTo>
                  <a:lnTo>
                    <a:pt x="121063" y="298609"/>
                  </a:lnTo>
                  <a:lnTo>
                    <a:pt x="124396" y="314896"/>
                  </a:lnTo>
                  <a:lnTo>
                    <a:pt x="129921" y="320040"/>
                  </a:lnTo>
                  <a:lnTo>
                    <a:pt x="130492" y="324707"/>
                  </a:lnTo>
                  <a:lnTo>
                    <a:pt x="132779" y="326517"/>
                  </a:lnTo>
                  <a:lnTo>
                    <a:pt x="145161" y="323279"/>
                  </a:lnTo>
                  <a:lnTo>
                    <a:pt x="149733" y="318802"/>
                  </a:lnTo>
                  <a:lnTo>
                    <a:pt x="152495" y="308991"/>
                  </a:lnTo>
                  <a:lnTo>
                    <a:pt x="156210" y="292989"/>
                  </a:lnTo>
                  <a:lnTo>
                    <a:pt x="153924" y="282797"/>
                  </a:lnTo>
                  <a:lnTo>
                    <a:pt x="156972" y="277749"/>
                  </a:lnTo>
                  <a:lnTo>
                    <a:pt x="180499" y="270986"/>
                  </a:lnTo>
                  <a:lnTo>
                    <a:pt x="186404" y="265748"/>
                  </a:lnTo>
                  <a:lnTo>
                    <a:pt x="188785" y="269938"/>
                  </a:lnTo>
                  <a:lnTo>
                    <a:pt x="191357" y="264890"/>
                  </a:lnTo>
                  <a:lnTo>
                    <a:pt x="188690" y="255270"/>
                  </a:lnTo>
                  <a:lnTo>
                    <a:pt x="190595" y="246888"/>
                  </a:lnTo>
                  <a:lnTo>
                    <a:pt x="177546" y="249174"/>
                  </a:lnTo>
                  <a:lnTo>
                    <a:pt x="190119" y="245650"/>
                  </a:lnTo>
                  <a:lnTo>
                    <a:pt x="187833" y="239363"/>
                  </a:lnTo>
                  <a:lnTo>
                    <a:pt x="188690" y="224885"/>
                  </a:lnTo>
                  <a:lnTo>
                    <a:pt x="184690" y="210788"/>
                  </a:lnTo>
                  <a:lnTo>
                    <a:pt x="189262" y="211169"/>
                  </a:lnTo>
                  <a:lnTo>
                    <a:pt x="195453" y="207454"/>
                  </a:lnTo>
                  <a:lnTo>
                    <a:pt x="194977" y="191167"/>
                  </a:lnTo>
                  <a:lnTo>
                    <a:pt x="200120" y="179927"/>
                  </a:lnTo>
                  <a:lnTo>
                    <a:pt x="207550" y="184880"/>
                  </a:lnTo>
                  <a:lnTo>
                    <a:pt x="225552" y="189071"/>
                  </a:lnTo>
                  <a:lnTo>
                    <a:pt x="232410" y="195739"/>
                  </a:lnTo>
                  <a:lnTo>
                    <a:pt x="244697" y="197453"/>
                  </a:lnTo>
                  <a:lnTo>
                    <a:pt x="256889" y="204025"/>
                  </a:lnTo>
                  <a:lnTo>
                    <a:pt x="297180" y="204025"/>
                  </a:lnTo>
                  <a:lnTo>
                    <a:pt x="302228" y="210693"/>
                  </a:lnTo>
                  <a:lnTo>
                    <a:pt x="296513" y="222694"/>
                  </a:lnTo>
                  <a:lnTo>
                    <a:pt x="301942" y="236791"/>
                  </a:lnTo>
                  <a:lnTo>
                    <a:pt x="322231" y="242506"/>
                  </a:lnTo>
                  <a:lnTo>
                    <a:pt x="335947" y="242887"/>
                  </a:lnTo>
                  <a:lnTo>
                    <a:pt x="353854" y="249364"/>
                  </a:lnTo>
                  <a:lnTo>
                    <a:pt x="360807" y="258223"/>
                  </a:lnTo>
                  <a:lnTo>
                    <a:pt x="363283" y="255270"/>
                  </a:lnTo>
                  <a:lnTo>
                    <a:pt x="360140" y="259556"/>
                  </a:lnTo>
                  <a:lnTo>
                    <a:pt x="349091" y="268224"/>
                  </a:lnTo>
                  <a:lnTo>
                    <a:pt x="334613" y="269558"/>
                  </a:lnTo>
                  <a:lnTo>
                    <a:pt x="330803" y="273844"/>
                  </a:lnTo>
                  <a:lnTo>
                    <a:pt x="348901" y="271558"/>
                  </a:lnTo>
                  <a:lnTo>
                    <a:pt x="369570" y="256985"/>
                  </a:lnTo>
                  <a:lnTo>
                    <a:pt x="373666" y="250508"/>
                  </a:lnTo>
                  <a:lnTo>
                    <a:pt x="382714" y="242506"/>
                  </a:lnTo>
                  <a:lnTo>
                    <a:pt x="394335" y="243554"/>
                  </a:lnTo>
                  <a:lnTo>
                    <a:pt x="395002" y="241459"/>
                  </a:lnTo>
                  <a:lnTo>
                    <a:pt x="399479" y="244602"/>
                  </a:lnTo>
                  <a:lnTo>
                    <a:pt x="393763" y="235172"/>
                  </a:lnTo>
                  <a:lnTo>
                    <a:pt x="393192" y="227171"/>
                  </a:lnTo>
                  <a:lnTo>
                    <a:pt x="383000" y="223075"/>
                  </a:lnTo>
                  <a:lnTo>
                    <a:pt x="376237" y="213169"/>
                  </a:lnTo>
                  <a:lnTo>
                    <a:pt x="376523" y="210598"/>
                  </a:lnTo>
                  <a:lnTo>
                    <a:pt x="391763" y="198501"/>
                  </a:lnTo>
                  <a:lnTo>
                    <a:pt x="397383" y="198787"/>
                  </a:lnTo>
                  <a:lnTo>
                    <a:pt x="403955" y="202883"/>
                  </a:lnTo>
                  <a:lnTo>
                    <a:pt x="413385" y="203168"/>
                  </a:lnTo>
                  <a:lnTo>
                    <a:pt x="436912" y="199454"/>
                  </a:lnTo>
                  <a:lnTo>
                    <a:pt x="440912" y="209740"/>
                  </a:lnTo>
                  <a:lnTo>
                    <a:pt x="468154" y="199644"/>
                  </a:lnTo>
                  <a:lnTo>
                    <a:pt x="471583" y="195739"/>
                  </a:lnTo>
                  <a:lnTo>
                    <a:pt x="482155" y="195834"/>
                  </a:lnTo>
                  <a:lnTo>
                    <a:pt x="492157" y="192119"/>
                  </a:lnTo>
                  <a:lnTo>
                    <a:pt x="511112" y="190214"/>
                  </a:lnTo>
                  <a:lnTo>
                    <a:pt x="551593" y="191548"/>
                  </a:lnTo>
                  <a:lnTo>
                    <a:pt x="562166" y="198882"/>
                  </a:lnTo>
                  <a:lnTo>
                    <a:pt x="560356" y="189547"/>
                  </a:lnTo>
                  <a:lnTo>
                    <a:pt x="577596" y="179260"/>
                  </a:lnTo>
                  <a:lnTo>
                    <a:pt x="604456" y="172783"/>
                  </a:lnTo>
                  <a:lnTo>
                    <a:pt x="617982" y="166497"/>
                  </a:lnTo>
                  <a:lnTo>
                    <a:pt x="639794" y="162877"/>
                  </a:lnTo>
                  <a:lnTo>
                    <a:pt x="641033" y="168592"/>
                  </a:lnTo>
                  <a:lnTo>
                    <a:pt x="646271" y="168402"/>
                  </a:lnTo>
                  <a:lnTo>
                    <a:pt x="642271" y="177737"/>
                  </a:lnTo>
                  <a:lnTo>
                    <a:pt x="645604" y="182213"/>
                  </a:lnTo>
                  <a:lnTo>
                    <a:pt x="654463" y="177546"/>
                  </a:lnTo>
                  <a:lnTo>
                    <a:pt x="663702" y="181642"/>
                  </a:lnTo>
                  <a:lnTo>
                    <a:pt x="672179" y="189929"/>
                  </a:lnTo>
                  <a:lnTo>
                    <a:pt x="689038" y="191548"/>
                  </a:lnTo>
                  <a:lnTo>
                    <a:pt x="705993" y="188690"/>
                  </a:lnTo>
                  <a:lnTo>
                    <a:pt x="700278" y="184690"/>
                  </a:lnTo>
                  <a:lnTo>
                    <a:pt x="706755" y="175355"/>
                  </a:lnTo>
                  <a:lnTo>
                    <a:pt x="715804" y="176784"/>
                  </a:lnTo>
                  <a:lnTo>
                    <a:pt x="719138" y="169735"/>
                  </a:lnTo>
                  <a:lnTo>
                    <a:pt x="727329" y="166402"/>
                  </a:lnTo>
                  <a:lnTo>
                    <a:pt x="728948" y="179260"/>
                  </a:lnTo>
                  <a:lnTo>
                    <a:pt x="734949" y="187928"/>
                  </a:lnTo>
                  <a:lnTo>
                    <a:pt x="733996" y="194215"/>
                  </a:lnTo>
                  <a:lnTo>
                    <a:pt x="736854" y="195453"/>
                  </a:lnTo>
                  <a:lnTo>
                    <a:pt x="736283" y="198977"/>
                  </a:lnTo>
                  <a:lnTo>
                    <a:pt x="752761" y="206978"/>
                  </a:lnTo>
                  <a:lnTo>
                    <a:pt x="762000" y="202787"/>
                  </a:lnTo>
                  <a:lnTo>
                    <a:pt x="764572" y="198596"/>
                  </a:lnTo>
                  <a:lnTo>
                    <a:pt x="780097" y="195453"/>
                  </a:lnTo>
                  <a:lnTo>
                    <a:pt x="782574" y="184594"/>
                  </a:lnTo>
                  <a:lnTo>
                    <a:pt x="797338" y="158401"/>
                  </a:lnTo>
                  <a:lnTo>
                    <a:pt x="792194" y="154114"/>
                  </a:lnTo>
                  <a:lnTo>
                    <a:pt x="793528" y="148495"/>
                  </a:lnTo>
                  <a:lnTo>
                    <a:pt x="807148" y="128397"/>
                  </a:lnTo>
                  <a:lnTo>
                    <a:pt x="812483" y="125539"/>
                  </a:lnTo>
                  <a:lnTo>
                    <a:pt x="814578" y="128683"/>
                  </a:lnTo>
                  <a:lnTo>
                    <a:pt x="817054" y="126397"/>
                  </a:lnTo>
                  <a:lnTo>
                    <a:pt x="819245" y="128492"/>
                  </a:lnTo>
                  <a:lnTo>
                    <a:pt x="823246" y="124301"/>
                  </a:lnTo>
                  <a:lnTo>
                    <a:pt x="832104" y="123730"/>
                  </a:lnTo>
                  <a:lnTo>
                    <a:pt x="862679" y="101822"/>
                  </a:lnTo>
                  <a:lnTo>
                    <a:pt x="876014" y="85630"/>
                  </a:lnTo>
                  <a:lnTo>
                    <a:pt x="878872" y="73628"/>
                  </a:lnTo>
                  <a:lnTo>
                    <a:pt x="909828" y="76771"/>
                  </a:lnTo>
                  <a:lnTo>
                    <a:pt x="910400" y="69152"/>
                  </a:lnTo>
                  <a:lnTo>
                    <a:pt x="932974" y="67913"/>
                  </a:lnTo>
                  <a:lnTo>
                    <a:pt x="934021" y="61246"/>
                  </a:lnTo>
                  <a:lnTo>
                    <a:pt x="948500" y="68866"/>
                  </a:lnTo>
                  <a:lnTo>
                    <a:pt x="962882" y="69628"/>
                  </a:lnTo>
                  <a:lnTo>
                    <a:pt x="972788" y="78772"/>
                  </a:lnTo>
                  <a:lnTo>
                    <a:pt x="980408" y="80581"/>
                  </a:lnTo>
                  <a:lnTo>
                    <a:pt x="1004697" y="109633"/>
                  </a:lnTo>
                  <a:lnTo>
                    <a:pt x="1025461" y="110395"/>
                  </a:lnTo>
                  <a:lnTo>
                    <a:pt x="1035653" y="108299"/>
                  </a:lnTo>
                  <a:lnTo>
                    <a:pt x="1050036" y="119062"/>
                  </a:lnTo>
                  <a:lnTo>
                    <a:pt x="1053751" y="117634"/>
                  </a:lnTo>
                  <a:lnTo>
                    <a:pt x="1073277" y="123539"/>
                  </a:lnTo>
                  <a:lnTo>
                    <a:pt x="1083469" y="121063"/>
                  </a:lnTo>
                  <a:lnTo>
                    <a:pt x="1087184" y="122968"/>
                  </a:lnTo>
                  <a:lnTo>
                    <a:pt x="1092136" y="141637"/>
                  </a:lnTo>
                  <a:lnTo>
                    <a:pt x="1123664" y="142304"/>
                  </a:lnTo>
                  <a:lnTo>
                    <a:pt x="1141571" y="146018"/>
                  </a:lnTo>
                  <a:lnTo>
                    <a:pt x="1149191" y="143065"/>
                  </a:lnTo>
                  <a:lnTo>
                    <a:pt x="1166717" y="146399"/>
                  </a:lnTo>
                  <a:lnTo>
                    <a:pt x="1169765" y="128873"/>
                  </a:lnTo>
                  <a:lnTo>
                    <a:pt x="1177861" y="132493"/>
                  </a:lnTo>
                  <a:lnTo>
                    <a:pt x="1182338" y="141256"/>
                  </a:lnTo>
                  <a:lnTo>
                    <a:pt x="1188244" y="134969"/>
                  </a:lnTo>
                  <a:lnTo>
                    <a:pt x="1192340" y="141922"/>
                  </a:lnTo>
                  <a:lnTo>
                    <a:pt x="1198531" y="135922"/>
                  </a:lnTo>
                  <a:lnTo>
                    <a:pt x="1215200" y="137731"/>
                  </a:lnTo>
                  <a:lnTo>
                    <a:pt x="1233487" y="124968"/>
                  </a:lnTo>
                  <a:lnTo>
                    <a:pt x="1262634" y="113824"/>
                  </a:lnTo>
                  <a:lnTo>
                    <a:pt x="1262253" y="101822"/>
                  </a:lnTo>
                  <a:lnTo>
                    <a:pt x="1274159" y="104108"/>
                  </a:lnTo>
                  <a:lnTo>
                    <a:pt x="1312069" y="72866"/>
                  </a:lnTo>
                  <a:lnTo>
                    <a:pt x="1340453" y="38290"/>
                  </a:lnTo>
                  <a:lnTo>
                    <a:pt x="1341692" y="26670"/>
                  </a:lnTo>
                  <a:lnTo>
                    <a:pt x="1343311" y="26956"/>
                  </a:lnTo>
                  <a:lnTo>
                    <a:pt x="1379125" y="32671"/>
                  </a:lnTo>
                  <a:lnTo>
                    <a:pt x="1389317" y="27337"/>
                  </a:lnTo>
                  <a:lnTo>
                    <a:pt x="1396936" y="18097"/>
                  </a:lnTo>
                  <a:lnTo>
                    <a:pt x="1420463" y="18193"/>
                  </a:lnTo>
                  <a:lnTo>
                    <a:pt x="1423797" y="15716"/>
                  </a:lnTo>
                  <a:lnTo>
                    <a:pt x="1427893" y="27718"/>
                  </a:lnTo>
                  <a:lnTo>
                    <a:pt x="1432179" y="27146"/>
                  </a:lnTo>
                  <a:lnTo>
                    <a:pt x="1433893" y="30480"/>
                  </a:lnTo>
                  <a:lnTo>
                    <a:pt x="1435418" y="39338"/>
                  </a:lnTo>
                  <a:lnTo>
                    <a:pt x="1424273" y="37814"/>
                  </a:lnTo>
                  <a:lnTo>
                    <a:pt x="1409986" y="40767"/>
                  </a:lnTo>
                  <a:lnTo>
                    <a:pt x="1407985" y="43624"/>
                  </a:lnTo>
                  <a:lnTo>
                    <a:pt x="1400175" y="39243"/>
                  </a:lnTo>
                  <a:lnTo>
                    <a:pt x="1391888" y="48387"/>
                  </a:lnTo>
                  <a:lnTo>
                    <a:pt x="1389412" y="55912"/>
                  </a:lnTo>
                  <a:lnTo>
                    <a:pt x="1384840" y="57340"/>
                  </a:lnTo>
                  <a:lnTo>
                    <a:pt x="1379220" y="64484"/>
                  </a:lnTo>
                  <a:lnTo>
                    <a:pt x="1390555" y="66199"/>
                  </a:lnTo>
                  <a:lnTo>
                    <a:pt x="1394746" y="64484"/>
                  </a:lnTo>
                  <a:lnTo>
                    <a:pt x="1421320" y="68961"/>
                  </a:lnTo>
                  <a:lnTo>
                    <a:pt x="1448371" y="66008"/>
                  </a:lnTo>
                  <a:lnTo>
                    <a:pt x="1454849" y="67532"/>
                  </a:lnTo>
                  <a:lnTo>
                    <a:pt x="1460659" y="61055"/>
                  </a:lnTo>
                  <a:lnTo>
                    <a:pt x="1468279" y="62960"/>
                  </a:lnTo>
                  <a:lnTo>
                    <a:pt x="1467517" y="55626"/>
                  </a:lnTo>
                  <a:lnTo>
                    <a:pt x="1471993" y="49339"/>
                  </a:lnTo>
                  <a:lnTo>
                    <a:pt x="1488662" y="44767"/>
                  </a:lnTo>
                  <a:lnTo>
                    <a:pt x="1499997" y="45339"/>
                  </a:lnTo>
                  <a:lnTo>
                    <a:pt x="1510665" y="35338"/>
                  </a:lnTo>
                  <a:lnTo>
                    <a:pt x="1513237" y="34862"/>
                  </a:lnTo>
                  <a:lnTo>
                    <a:pt x="1517237" y="39719"/>
                  </a:lnTo>
                  <a:lnTo>
                    <a:pt x="1521619" y="36100"/>
                  </a:lnTo>
                  <a:lnTo>
                    <a:pt x="1523048" y="42862"/>
                  </a:lnTo>
                  <a:lnTo>
                    <a:pt x="1527715" y="43624"/>
                  </a:lnTo>
                  <a:lnTo>
                    <a:pt x="1525334" y="46577"/>
                  </a:lnTo>
                  <a:lnTo>
                    <a:pt x="1528191" y="46768"/>
                  </a:lnTo>
                  <a:lnTo>
                    <a:pt x="1530382" y="43243"/>
                  </a:lnTo>
                  <a:lnTo>
                    <a:pt x="1540097" y="50578"/>
                  </a:lnTo>
                  <a:lnTo>
                    <a:pt x="1540764" y="47530"/>
                  </a:lnTo>
                  <a:lnTo>
                    <a:pt x="1527239" y="36195"/>
                  </a:lnTo>
                  <a:lnTo>
                    <a:pt x="1526095" y="29527"/>
                  </a:lnTo>
                  <a:lnTo>
                    <a:pt x="1528096" y="26194"/>
                  </a:lnTo>
                  <a:lnTo>
                    <a:pt x="1537335" y="23622"/>
                  </a:lnTo>
                  <a:lnTo>
                    <a:pt x="1536859" y="18097"/>
                  </a:lnTo>
                  <a:lnTo>
                    <a:pt x="1541621" y="13335"/>
                  </a:lnTo>
                  <a:lnTo>
                    <a:pt x="1549336" y="11811"/>
                  </a:lnTo>
                  <a:lnTo>
                    <a:pt x="1554861" y="20193"/>
                  </a:lnTo>
                  <a:lnTo>
                    <a:pt x="1557242" y="18002"/>
                  </a:lnTo>
                  <a:lnTo>
                    <a:pt x="1558576" y="20002"/>
                  </a:lnTo>
                  <a:lnTo>
                    <a:pt x="1567243" y="12478"/>
                  </a:lnTo>
                  <a:lnTo>
                    <a:pt x="1567529" y="9525"/>
                  </a:lnTo>
                  <a:lnTo>
                    <a:pt x="1595723" y="13335"/>
                  </a:lnTo>
                  <a:lnTo>
                    <a:pt x="1615154" y="23812"/>
                  </a:lnTo>
                  <a:lnTo>
                    <a:pt x="1614202" y="25813"/>
                  </a:lnTo>
                  <a:lnTo>
                    <a:pt x="1622298" y="28956"/>
                  </a:lnTo>
                  <a:lnTo>
                    <a:pt x="1623536" y="26765"/>
                  </a:lnTo>
                  <a:lnTo>
                    <a:pt x="1623632" y="29051"/>
                  </a:lnTo>
                  <a:lnTo>
                    <a:pt x="1632680" y="31242"/>
                  </a:lnTo>
                  <a:lnTo>
                    <a:pt x="1632966" y="35052"/>
                  </a:lnTo>
                  <a:lnTo>
                    <a:pt x="1637919" y="33814"/>
                  </a:lnTo>
                  <a:lnTo>
                    <a:pt x="1645634" y="39433"/>
                  </a:lnTo>
                  <a:lnTo>
                    <a:pt x="1652111" y="40481"/>
                  </a:lnTo>
                  <a:lnTo>
                    <a:pt x="1664208" y="48958"/>
                  </a:lnTo>
                  <a:lnTo>
                    <a:pt x="1662112" y="53245"/>
                  </a:lnTo>
                  <a:lnTo>
                    <a:pt x="1664779" y="54769"/>
                  </a:lnTo>
                  <a:lnTo>
                    <a:pt x="1671828" y="50101"/>
                  </a:lnTo>
                  <a:lnTo>
                    <a:pt x="1682020" y="50863"/>
                  </a:lnTo>
                  <a:lnTo>
                    <a:pt x="1684401" y="51721"/>
                  </a:lnTo>
                  <a:lnTo>
                    <a:pt x="1682020" y="61246"/>
                  </a:lnTo>
                  <a:lnTo>
                    <a:pt x="1707261" y="65722"/>
                  </a:lnTo>
                  <a:lnTo>
                    <a:pt x="1714691" y="71056"/>
                  </a:lnTo>
                  <a:lnTo>
                    <a:pt x="1720025" y="65818"/>
                  </a:lnTo>
                  <a:lnTo>
                    <a:pt x="1722596" y="67151"/>
                  </a:lnTo>
                  <a:lnTo>
                    <a:pt x="1725359" y="72199"/>
                  </a:lnTo>
                  <a:lnTo>
                    <a:pt x="1724311" y="77629"/>
                  </a:lnTo>
                  <a:lnTo>
                    <a:pt x="1717929" y="83629"/>
                  </a:lnTo>
                  <a:lnTo>
                    <a:pt x="1720120" y="86392"/>
                  </a:lnTo>
                  <a:lnTo>
                    <a:pt x="1731550" y="76486"/>
                  </a:lnTo>
                  <a:lnTo>
                    <a:pt x="1737741" y="79915"/>
                  </a:lnTo>
                  <a:lnTo>
                    <a:pt x="1744599" y="76962"/>
                  </a:lnTo>
                  <a:lnTo>
                    <a:pt x="1745551" y="74009"/>
                  </a:lnTo>
                  <a:lnTo>
                    <a:pt x="1749076" y="75152"/>
                  </a:lnTo>
                  <a:lnTo>
                    <a:pt x="1752791" y="92107"/>
                  </a:lnTo>
                  <a:lnTo>
                    <a:pt x="1747076" y="98965"/>
                  </a:lnTo>
                  <a:lnTo>
                    <a:pt x="1748314" y="100870"/>
                  </a:lnTo>
                  <a:lnTo>
                    <a:pt x="1761839" y="97536"/>
                  </a:lnTo>
                  <a:lnTo>
                    <a:pt x="1763173" y="114586"/>
                  </a:lnTo>
                  <a:lnTo>
                    <a:pt x="1772412" y="105156"/>
                  </a:lnTo>
                  <a:lnTo>
                    <a:pt x="1788890" y="111633"/>
                  </a:lnTo>
                  <a:lnTo>
                    <a:pt x="1788033" y="119443"/>
                  </a:lnTo>
                  <a:lnTo>
                    <a:pt x="1808702" y="113919"/>
                  </a:lnTo>
                  <a:lnTo>
                    <a:pt x="1818037" y="116014"/>
                  </a:lnTo>
                  <a:lnTo>
                    <a:pt x="1821180" y="123920"/>
                  </a:lnTo>
                  <a:lnTo>
                    <a:pt x="1833943" y="117348"/>
                  </a:lnTo>
                  <a:lnTo>
                    <a:pt x="1843564" y="118777"/>
                  </a:lnTo>
                  <a:lnTo>
                    <a:pt x="1846612" y="114967"/>
                  </a:lnTo>
                  <a:lnTo>
                    <a:pt x="1871662" y="108966"/>
                  </a:lnTo>
                  <a:lnTo>
                    <a:pt x="1871186" y="102584"/>
                  </a:lnTo>
                  <a:lnTo>
                    <a:pt x="1873472" y="102394"/>
                  </a:lnTo>
                  <a:lnTo>
                    <a:pt x="1903285" y="103441"/>
                  </a:lnTo>
                  <a:lnTo>
                    <a:pt x="1903571" y="116205"/>
                  </a:lnTo>
                  <a:lnTo>
                    <a:pt x="1925288" y="116110"/>
                  </a:lnTo>
                  <a:lnTo>
                    <a:pt x="1927384" y="115443"/>
                  </a:lnTo>
                  <a:lnTo>
                    <a:pt x="1929575" y="103060"/>
                  </a:lnTo>
                  <a:lnTo>
                    <a:pt x="1936337" y="104775"/>
                  </a:lnTo>
                  <a:lnTo>
                    <a:pt x="1939766" y="93726"/>
                  </a:lnTo>
                  <a:lnTo>
                    <a:pt x="1953387" y="102108"/>
                  </a:lnTo>
                  <a:lnTo>
                    <a:pt x="1954816" y="96679"/>
                  </a:lnTo>
                  <a:lnTo>
                    <a:pt x="1969294" y="97822"/>
                  </a:lnTo>
                  <a:lnTo>
                    <a:pt x="1968722" y="94107"/>
                  </a:lnTo>
                  <a:lnTo>
                    <a:pt x="1975485" y="92869"/>
                  </a:lnTo>
                  <a:lnTo>
                    <a:pt x="1973485" y="75438"/>
                  </a:lnTo>
                  <a:lnTo>
                    <a:pt x="2011680" y="67913"/>
                  </a:lnTo>
                  <a:lnTo>
                    <a:pt x="2020348" y="75057"/>
                  </a:lnTo>
                  <a:lnTo>
                    <a:pt x="2024825" y="85535"/>
                  </a:lnTo>
                  <a:lnTo>
                    <a:pt x="2032730" y="88392"/>
                  </a:lnTo>
                  <a:lnTo>
                    <a:pt x="2030349" y="101537"/>
                  </a:lnTo>
                  <a:lnTo>
                    <a:pt x="2049780" y="102679"/>
                  </a:lnTo>
                  <a:lnTo>
                    <a:pt x="2078831" y="99822"/>
                  </a:lnTo>
                  <a:lnTo>
                    <a:pt x="2074735" y="132588"/>
                  </a:lnTo>
                  <a:lnTo>
                    <a:pt x="2069687" y="136588"/>
                  </a:lnTo>
                  <a:lnTo>
                    <a:pt x="2081498" y="144304"/>
                  </a:lnTo>
                  <a:lnTo>
                    <a:pt x="2091404" y="120396"/>
                  </a:lnTo>
                  <a:lnTo>
                    <a:pt x="2149983" y="117634"/>
                  </a:lnTo>
                  <a:lnTo>
                    <a:pt x="2152269" y="100203"/>
                  </a:lnTo>
                  <a:lnTo>
                    <a:pt x="2176844" y="111538"/>
                  </a:lnTo>
                  <a:lnTo>
                    <a:pt x="2230469" y="92012"/>
                  </a:lnTo>
                  <a:lnTo>
                    <a:pt x="2236756" y="90583"/>
                  </a:lnTo>
                  <a:lnTo>
                    <a:pt x="2237994" y="93440"/>
                  </a:lnTo>
                  <a:lnTo>
                    <a:pt x="2246567" y="90392"/>
                  </a:lnTo>
                  <a:lnTo>
                    <a:pt x="2269236" y="79248"/>
                  </a:lnTo>
                  <a:lnTo>
                    <a:pt x="2276189" y="72485"/>
                  </a:lnTo>
                  <a:lnTo>
                    <a:pt x="2298954" y="116110"/>
                  </a:lnTo>
                  <a:lnTo>
                    <a:pt x="2305336" y="158210"/>
                  </a:lnTo>
                  <a:lnTo>
                    <a:pt x="2314766" y="161068"/>
                  </a:lnTo>
                  <a:lnTo>
                    <a:pt x="2331053" y="148495"/>
                  </a:lnTo>
                  <a:lnTo>
                    <a:pt x="2338007" y="161925"/>
                  </a:lnTo>
                  <a:lnTo>
                    <a:pt x="2337149" y="168307"/>
                  </a:lnTo>
                  <a:lnTo>
                    <a:pt x="2351627" y="182023"/>
                  </a:lnTo>
                  <a:lnTo>
                    <a:pt x="2358485" y="166402"/>
                  </a:lnTo>
                  <a:lnTo>
                    <a:pt x="2359057" y="168307"/>
                  </a:lnTo>
                  <a:lnTo>
                    <a:pt x="2376297" y="157639"/>
                  </a:lnTo>
                  <a:lnTo>
                    <a:pt x="2382965" y="182213"/>
                  </a:lnTo>
                  <a:lnTo>
                    <a:pt x="2389156" y="190405"/>
                  </a:lnTo>
                  <a:lnTo>
                    <a:pt x="2389918" y="186214"/>
                  </a:lnTo>
                  <a:lnTo>
                    <a:pt x="2399919" y="187357"/>
                  </a:lnTo>
                  <a:lnTo>
                    <a:pt x="2398776" y="176879"/>
                  </a:lnTo>
                  <a:lnTo>
                    <a:pt x="2408396" y="166211"/>
                  </a:lnTo>
                  <a:lnTo>
                    <a:pt x="2412397" y="177451"/>
                  </a:lnTo>
                  <a:lnTo>
                    <a:pt x="2418588" y="177927"/>
                  </a:lnTo>
                  <a:lnTo>
                    <a:pt x="2420017" y="173831"/>
                  </a:lnTo>
                  <a:lnTo>
                    <a:pt x="2434019" y="176022"/>
                  </a:lnTo>
                  <a:lnTo>
                    <a:pt x="2438876" y="169069"/>
                  </a:lnTo>
                  <a:lnTo>
                    <a:pt x="2460403" y="177927"/>
                  </a:lnTo>
                  <a:lnTo>
                    <a:pt x="2475928" y="180594"/>
                  </a:lnTo>
                  <a:lnTo>
                    <a:pt x="2477929" y="192310"/>
                  </a:lnTo>
                  <a:lnTo>
                    <a:pt x="2486025" y="192595"/>
                  </a:lnTo>
                  <a:lnTo>
                    <a:pt x="2488883" y="209740"/>
                  </a:lnTo>
                  <a:lnTo>
                    <a:pt x="2482882" y="228505"/>
                  </a:lnTo>
                  <a:lnTo>
                    <a:pt x="2471261" y="230219"/>
                  </a:lnTo>
                  <a:lnTo>
                    <a:pt x="2468785" y="239173"/>
                  </a:lnTo>
                  <a:lnTo>
                    <a:pt x="2471642" y="246221"/>
                  </a:lnTo>
                  <a:lnTo>
                    <a:pt x="2468023" y="251746"/>
                  </a:lnTo>
                  <a:lnTo>
                    <a:pt x="2473261" y="259556"/>
                  </a:lnTo>
                  <a:lnTo>
                    <a:pt x="2477357" y="260318"/>
                  </a:lnTo>
                  <a:lnTo>
                    <a:pt x="2473643" y="280987"/>
                  </a:lnTo>
                  <a:lnTo>
                    <a:pt x="2475071" y="285179"/>
                  </a:lnTo>
                  <a:lnTo>
                    <a:pt x="2479262" y="285655"/>
                  </a:lnTo>
                  <a:lnTo>
                    <a:pt x="2481739" y="292227"/>
                  </a:lnTo>
                  <a:lnTo>
                    <a:pt x="2478500" y="309562"/>
                  </a:lnTo>
                  <a:lnTo>
                    <a:pt x="2483644" y="309467"/>
                  </a:lnTo>
                  <a:lnTo>
                    <a:pt x="2490787" y="330137"/>
                  </a:lnTo>
                  <a:lnTo>
                    <a:pt x="2501836" y="329755"/>
                  </a:lnTo>
                  <a:lnTo>
                    <a:pt x="2498027" y="342614"/>
                  </a:lnTo>
                  <a:lnTo>
                    <a:pt x="2500979" y="345758"/>
                  </a:lnTo>
                  <a:lnTo>
                    <a:pt x="2498027" y="349567"/>
                  </a:lnTo>
                  <a:lnTo>
                    <a:pt x="2516981" y="360807"/>
                  </a:lnTo>
                  <a:lnTo>
                    <a:pt x="2513838" y="366332"/>
                  </a:lnTo>
                  <a:lnTo>
                    <a:pt x="2522792" y="369379"/>
                  </a:lnTo>
                  <a:lnTo>
                    <a:pt x="2530411" y="364141"/>
                  </a:lnTo>
                  <a:lnTo>
                    <a:pt x="2532793" y="357950"/>
                  </a:lnTo>
                  <a:lnTo>
                    <a:pt x="2564606" y="358521"/>
                  </a:lnTo>
                  <a:lnTo>
                    <a:pt x="2578036" y="356045"/>
                  </a:lnTo>
                  <a:lnTo>
                    <a:pt x="2577656" y="368617"/>
                  </a:lnTo>
                  <a:lnTo>
                    <a:pt x="2571464" y="384143"/>
                  </a:lnTo>
                  <a:lnTo>
                    <a:pt x="2554891" y="385096"/>
                  </a:lnTo>
                  <a:lnTo>
                    <a:pt x="2550700" y="402908"/>
                  </a:lnTo>
                  <a:lnTo>
                    <a:pt x="2565464" y="410623"/>
                  </a:lnTo>
                  <a:lnTo>
                    <a:pt x="2580608" y="424148"/>
                  </a:lnTo>
                  <a:lnTo>
                    <a:pt x="2572607" y="427196"/>
                  </a:lnTo>
                  <a:lnTo>
                    <a:pt x="2582704" y="439483"/>
                  </a:lnTo>
                  <a:lnTo>
                    <a:pt x="2596515" y="445675"/>
                  </a:lnTo>
                  <a:lnTo>
                    <a:pt x="2594896" y="451485"/>
                  </a:lnTo>
                  <a:lnTo>
                    <a:pt x="2602802" y="458153"/>
                  </a:lnTo>
                  <a:lnTo>
                    <a:pt x="2622709" y="462343"/>
                  </a:lnTo>
                  <a:lnTo>
                    <a:pt x="2631853" y="469678"/>
                  </a:lnTo>
                  <a:lnTo>
                    <a:pt x="2629662" y="486251"/>
                  </a:lnTo>
                  <a:lnTo>
                    <a:pt x="2640806" y="477298"/>
                  </a:lnTo>
                  <a:lnTo>
                    <a:pt x="2644807" y="481012"/>
                  </a:lnTo>
                  <a:lnTo>
                    <a:pt x="2642330" y="482917"/>
                  </a:lnTo>
                  <a:lnTo>
                    <a:pt x="2685098" y="515969"/>
                  </a:lnTo>
                  <a:lnTo>
                    <a:pt x="2710529" y="543401"/>
                  </a:lnTo>
                  <a:lnTo>
                    <a:pt x="2712339" y="555022"/>
                  </a:lnTo>
                  <a:lnTo>
                    <a:pt x="2702909" y="544449"/>
                  </a:lnTo>
                  <a:lnTo>
                    <a:pt x="2707767" y="559117"/>
                  </a:lnTo>
                  <a:lnTo>
                    <a:pt x="2692622" y="588359"/>
                  </a:lnTo>
                  <a:lnTo>
                    <a:pt x="2677287" y="579120"/>
                  </a:lnTo>
                  <a:lnTo>
                    <a:pt x="2670143" y="564166"/>
                  </a:lnTo>
                  <a:lnTo>
                    <a:pt x="2655951" y="597789"/>
                  </a:lnTo>
                  <a:lnTo>
                    <a:pt x="2656142" y="613124"/>
                  </a:lnTo>
                  <a:lnTo>
                    <a:pt x="2651760" y="620173"/>
                  </a:lnTo>
                  <a:lnTo>
                    <a:pt x="2656046" y="628555"/>
                  </a:lnTo>
                  <a:lnTo>
                    <a:pt x="2649093" y="622363"/>
                  </a:lnTo>
                  <a:lnTo>
                    <a:pt x="2660999" y="636937"/>
                  </a:lnTo>
                  <a:lnTo>
                    <a:pt x="2636520" y="664559"/>
                  </a:lnTo>
                  <a:lnTo>
                    <a:pt x="2622233" y="655511"/>
                  </a:lnTo>
                  <a:lnTo>
                    <a:pt x="2610326" y="675894"/>
                  </a:lnTo>
                  <a:lnTo>
                    <a:pt x="2622614" y="683609"/>
                  </a:lnTo>
                  <a:lnTo>
                    <a:pt x="2616136" y="697801"/>
                  </a:lnTo>
                  <a:lnTo>
                    <a:pt x="2618327" y="699040"/>
                  </a:lnTo>
                  <a:lnTo>
                    <a:pt x="2610993" y="711708"/>
                  </a:lnTo>
                  <a:lnTo>
                    <a:pt x="2608136" y="709993"/>
                  </a:lnTo>
                  <a:lnTo>
                    <a:pt x="2599277" y="724948"/>
                  </a:lnTo>
                  <a:lnTo>
                    <a:pt x="2602325" y="726758"/>
                  </a:lnTo>
                  <a:lnTo>
                    <a:pt x="2593848" y="739616"/>
                  </a:lnTo>
                  <a:lnTo>
                    <a:pt x="2587276" y="737330"/>
                  </a:lnTo>
                  <a:lnTo>
                    <a:pt x="2588324" y="733996"/>
                  </a:lnTo>
                  <a:lnTo>
                    <a:pt x="2583370" y="732663"/>
                  </a:lnTo>
                  <a:lnTo>
                    <a:pt x="2579179" y="735901"/>
                  </a:lnTo>
                  <a:lnTo>
                    <a:pt x="2563463" y="769906"/>
                  </a:lnTo>
                  <a:lnTo>
                    <a:pt x="2568035" y="774954"/>
                  </a:lnTo>
                  <a:lnTo>
                    <a:pt x="2550604" y="791623"/>
                  </a:lnTo>
                  <a:lnTo>
                    <a:pt x="2545747" y="802005"/>
                  </a:lnTo>
                  <a:lnTo>
                    <a:pt x="2537746" y="808482"/>
                  </a:lnTo>
                  <a:lnTo>
                    <a:pt x="2522411" y="813149"/>
                  </a:lnTo>
                  <a:lnTo>
                    <a:pt x="2513076" y="819150"/>
                  </a:lnTo>
                  <a:lnTo>
                    <a:pt x="2520315" y="792289"/>
                  </a:lnTo>
                  <a:lnTo>
                    <a:pt x="2478215" y="786955"/>
                  </a:lnTo>
                  <a:lnTo>
                    <a:pt x="2476786" y="779621"/>
                  </a:lnTo>
                  <a:lnTo>
                    <a:pt x="2481262" y="776859"/>
                  </a:lnTo>
                  <a:lnTo>
                    <a:pt x="2486978" y="765715"/>
                  </a:lnTo>
                  <a:lnTo>
                    <a:pt x="2489645" y="750094"/>
                  </a:lnTo>
                  <a:lnTo>
                    <a:pt x="2468785" y="755713"/>
                  </a:lnTo>
                  <a:lnTo>
                    <a:pt x="2463356" y="752380"/>
                  </a:lnTo>
                  <a:lnTo>
                    <a:pt x="2464499" y="747046"/>
                  </a:lnTo>
                  <a:lnTo>
                    <a:pt x="2458974" y="736949"/>
                  </a:lnTo>
                  <a:lnTo>
                    <a:pt x="2454116" y="742093"/>
                  </a:lnTo>
                  <a:lnTo>
                    <a:pt x="2452307" y="738188"/>
                  </a:lnTo>
                  <a:lnTo>
                    <a:pt x="2448401" y="743045"/>
                  </a:lnTo>
                  <a:lnTo>
                    <a:pt x="2440400" y="743236"/>
                  </a:lnTo>
                  <a:lnTo>
                    <a:pt x="2439638" y="740664"/>
                  </a:lnTo>
                  <a:lnTo>
                    <a:pt x="2434304" y="742093"/>
                  </a:lnTo>
                  <a:lnTo>
                    <a:pt x="2428303" y="738664"/>
                  </a:lnTo>
                  <a:lnTo>
                    <a:pt x="2419255" y="739902"/>
                  </a:lnTo>
                  <a:lnTo>
                    <a:pt x="2406968" y="729805"/>
                  </a:lnTo>
                  <a:lnTo>
                    <a:pt x="2407253" y="734187"/>
                  </a:lnTo>
                  <a:lnTo>
                    <a:pt x="2397538" y="736949"/>
                  </a:lnTo>
                  <a:lnTo>
                    <a:pt x="2393252" y="742569"/>
                  </a:lnTo>
                  <a:lnTo>
                    <a:pt x="2380202" y="733139"/>
                  </a:lnTo>
                  <a:lnTo>
                    <a:pt x="2377631" y="729520"/>
                  </a:lnTo>
                  <a:lnTo>
                    <a:pt x="2393252" y="722186"/>
                  </a:lnTo>
                  <a:lnTo>
                    <a:pt x="2400395" y="713327"/>
                  </a:lnTo>
                  <a:lnTo>
                    <a:pt x="2402015" y="698278"/>
                  </a:lnTo>
                  <a:lnTo>
                    <a:pt x="2400205" y="689515"/>
                  </a:lnTo>
                  <a:lnTo>
                    <a:pt x="2380393" y="689324"/>
                  </a:lnTo>
                  <a:lnTo>
                    <a:pt x="2381250" y="682752"/>
                  </a:lnTo>
                  <a:lnTo>
                    <a:pt x="2378202" y="680752"/>
                  </a:lnTo>
                  <a:lnTo>
                    <a:pt x="2379726" y="665321"/>
                  </a:lnTo>
                  <a:lnTo>
                    <a:pt x="2366296" y="660749"/>
                  </a:lnTo>
                  <a:lnTo>
                    <a:pt x="2355056" y="661130"/>
                  </a:lnTo>
                  <a:lnTo>
                    <a:pt x="2337340" y="670655"/>
                  </a:lnTo>
                  <a:lnTo>
                    <a:pt x="2328958" y="660559"/>
                  </a:lnTo>
                  <a:lnTo>
                    <a:pt x="2321624" y="664750"/>
                  </a:lnTo>
                  <a:lnTo>
                    <a:pt x="2303050" y="637794"/>
                  </a:lnTo>
                  <a:lnTo>
                    <a:pt x="2307908" y="628936"/>
                  </a:lnTo>
                  <a:lnTo>
                    <a:pt x="2329244" y="622363"/>
                  </a:lnTo>
                  <a:lnTo>
                    <a:pt x="2337245" y="616553"/>
                  </a:lnTo>
                  <a:lnTo>
                    <a:pt x="2340769" y="609600"/>
                  </a:lnTo>
                  <a:lnTo>
                    <a:pt x="2336483" y="600646"/>
                  </a:lnTo>
                  <a:lnTo>
                    <a:pt x="2328958" y="601409"/>
                  </a:lnTo>
                  <a:lnTo>
                    <a:pt x="2324005" y="594360"/>
                  </a:lnTo>
                  <a:lnTo>
                    <a:pt x="2307812" y="600361"/>
                  </a:lnTo>
                  <a:lnTo>
                    <a:pt x="2292096" y="583787"/>
                  </a:lnTo>
                  <a:lnTo>
                    <a:pt x="2277999" y="596646"/>
                  </a:lnTo>
                  <a:lnTo>
                    <a:pt x="2270951" y="599408"/>
                  </a:lnTo>
                  <a:lnTo>
                    <a:pt x="2263807" y="612838"/>
                  </a:lnTo>
                  <a:lnTo>
                    <a:pt x="2256187" y="618649"/>
                  </a:lnTo>
                  <a:lnTo>
                    <a:pt x="2255329" y="621030"/>
                  </a:lnTo>
                  <a:lnTo>
                    <a:pt x="2264759" y="631412"/>
                  </a:lnTo>
                  <a:lnTo>
                    <a:pt x="2266378" y="640080"/>
                  </a:lnTo>
                  <a:lnTo>
                    <a:pt x="2274094" y="649319"/>
                  </a:lnTo>
                  <a:lnTo>
                    <a:pt x="2274856" y="664274"/>
                  </a:lnTo>
                  <a:lnTo>
                    <a:pt x="2258854" y="665607"/>
                  </a:lnTo>
                  <a:lnTo>
                    <a:pt x="2251805" y="669703"/>
                  </a:lnTo>
                  <a:lnTo>
                    <a:pt x="2251996" y="675037"/>
                  </a:lnTo>
                  <a:lnTo>
                    <a:pt x="2262854" y="680275"/>
                  </a:lnTo>
                  <a:lnTo>
                    <a:pt x="2269331" y="677894"/>
                  </a:lnTo>
                  <a:lnTo>
                    <a:pt x="2270855" y="682942"/>
                  </a:lnTo>
                  <a:lnTo>
                    <a:pt x="2285428" y="678751"/>
                  </a:lnTo>
                  <a:lnTo>
                    <a:pt x="2292668" y="665988"/>
                  </a:lnTo>
                  <a:lnTo>
                    <a:pt x="2298668" y="667036"/>
                  </a:lnTo>
                  <a:lnTo>
                    <a:pt x="2294001" y="678275"/>
                  </a:lnTo>
                  <a:lnTo>
                    <a:pt x="2302478" y="678751"/>
                  </a:lnTo>
                  <a:lnTo>
                    <a:pt x="2313718" y="674751"/>
                  </a:lnTo>
                  <a:lnTo>
                    <a:pt x="2306479" y="695516"/>
                  </a:lnTo>
                  <a:lnTo>
                    <a:pt x="2311527" y="707136"/>
                  </a:lnTo>
                  <a:lnTo>
                    <a:pt x="2305050" y="725043"/>
                  </a:lnTo>
                  <a:lnTo>
                    <a:pt x="2294287" y="734949"/>
                  </a:lnTo>
                  <a:lnTo>
                    <a:pt x="2281333" y="760857"/>
                  </a:lnTo>
                  <a:lnTo>
                    <a:pt x="2260759" y="773430"/>
                  </a:lnTo>
                  <a:lnTo>
                    <a:pt x="2249615" y="792194"/>
                  </a:lnTo>
                  <a:lnTo>
                    <a:pt x="2242757" y="795338"/>
                  </a:lnTo>
                  <a:lnTo>
                    <a:pt x="2229517" y="795433"/>
                  </a:lnTo>
                  <a:lnTo>
                    <a:pt x="2212848" y="788003"/>
                  </a:lnTo>
                  <a:lnTo>
                    <a:pt x="2195322" y="769334"/>
                  </a:lnTo>
                  <a:lnTo>
                    <a:pt x="2188750" y="769334"/>
                  </a:lnTo>
                  <a:lnTo>
                    <a:pt x="2179606" y="765048"/>
                  </a:lnTo>
                  <a:lnTo>
                    <a:pt x="2184273" y="757142"/>
                  </a:lnTo>
                  <a:lnTo>
                    <a:pt x="2151888" y="737997"/>
                  </a:lnTo>
                  <a:lnTo>
                    <a:pt x="2146935" y="727996"/>
                  </a:lnTo>
                  <a:lnTo>
                    <a:pt x="2140363" y="725996"/>
                  </a:lnTo>
                  <a:lnTo>
                    <a:pt x="2139029" y="722376"/>
                  </a:lnTo>
                  <a:lnTo>
                    <a:pt x="2128933" y="721233"/>
                  </a:lnTo>
                  <a:lnTo>
                    <a:pt x="2127504" y="713232"/>
                  </a:lnTo>
                  <a:lnTo>
                    <a:pt x="2118265" y="709327"/>
                  </a:lnTo>
                  <a:lnTo>
                    <a:pt x="2108264" y="727710"/>
                  </a:lnTo>
                  <a:lnTo>
                    <a:pt x="2117789" y="742283"/>
                  </a:lnTo>
                  <a:lnTo>
                    <a:pt x="2111978" y="744284"/>
                  </a:lnTo>
                  <a:lnTo>
                    <a:pt x="2105120" y="741997"/>
                  </a:lnTo>
                  <a:lnTo>
                    <a:pt x="2100072" y="747046"/>
                  </a:lnTo>
                  <a:lnTo>
                    <a:pt x="2107787" y="752380"/>
                  </a:lnTo>
                  <a:lnTo>
                    <a:pt x="2083213" y="785622"/>
                  </a:lnTo>
                  <a:lnTo>
                    <a:pt x="2088070" y="792766"/>
                  </a:lnTo>
                  <a:lnTo>
                    <a:pt x="2083213" y="800671"/>
                  </a:lnTo>
                  <a:lnTo>
                    <a:pt x="2074831" y="800576"/>
                  </a:lnTo>
                  <a:lnTo>
                    <a:pt x="2057591" y="790099"/>
                  </a:lnTo>
                  <a:lnTo>
                    <a:pt x="2039207" y="822103"/>
                  </a:lnTo>
                  <a:lnTo>
                    <a:pt x="2026539" y="820769"/>
                  </a:lnTo>
                  <a:lnTo>
                    <a:pt x="2024253" y="843058"/>
                  </a:lnTo>
                  <a:lnTo>
                    <a:pt x="2003108" y="838391"/>
                  </a:lnTo>
                  <a:lnTo>
                    <a:pt x="2007394" y="817054"/>
                  </a:lnTo>
                  <a:lnTo>
                    <a:pt x="1933861" y="794671"/>
                  </a:lnTo>
                  <a:lnTo>
                    <a:pt x="1932813" y="799433"/>
                  </a:lnTo>
                  <a:lnTo>
                    <a:pt x="1924145" y="797528"/>
                  </a:lnTo>
                  <a:lnTo>
                    <a:pt x="1927098" y="786765"/>
                  </a:lnTo>
                  <a:lnTo>
                    <a:pt x="1879568" y="772668"/>
                  </a:lnTo>
                  <a:lnTo>
                    <a:pt x="1881759" y="768667"/>
                  </a:lnTo>
                  <a:lnTo>
                    <a:pt x="1866424" y="761714"/>
                  </a:lnTo>
                  <a:lnTo>
                    <a:pt x="1869091" y="755047"/>
                  </a:lnTo>
                  <a:lnTo>
                    <a:pt x="1866138" y="754094"/>
                  </a:lnTo>
                  <a:lnTo>
                    <a:pt x="1860899" y="766572"/>
                  </a:lnTo>
                  <a:lnTo>
                    <a:pt x="1850708" y="760190"/>
                  </a:lnTo>
                  <a:lnTo>
                    <a:pt x="1832801" y="753999"/>
                  </a:lnTo>
                  <a:lnTo>
                    <a:pt x="1838134" y="741140"/>
                  </a:lnTo>
                  <a:lnTo>
                    <a:pt x="1835372" y="738473"/>
                  </a:lnTo>
                  <a:lnTo>
                    <a:pt x="1842516" y="734663"/>
                  </a:lnTo>
                  <a:lnTo>
                    <a:pt x="1840040" y="726091"/>
                  </a:lnTo>
                  <a:lnTo>
                    <a:pt x="1848517" y="728377"/>
                  </a:lnTo>
                  <a:lnTo>
                    <a:pt x="1851660" y="719042"/>
                  </a:lnTo>
                  <a:lnTo>
                    <a:pt x="1848421" y="714851"/>
                  </a:lnTo>
                  <a:lnTo>
                    <a:pt x="1855089" y="712946"/>
                  </a:lnTo>
                  <a:lnTo>
                    <a:pt x="1857184" y="710660"/>
                  </a:lnTo>
                  <a:lnTo>
                    <a:pt x="1855089" y="709136"/>
                  </a:lnTo>
                  <a:lnTo>
                    <a:pt x="1858613" y="707041"/>
                  </a:lnTo>
                  <a:lnTo>
                    <a:pt x="1856708" y="703517"/>
                  </a:lnTo>
                  <a:lnTo>
                    <a:pt x="1863852" y="673703"/>
                  </a:lnTo>
                  <a:lnTo>
                    <a:pt x="1860709" y="674561"/>
                  </a:lnTo>
                  <a:lnTo>
                    <a:pt x="1840801" y="649034"/>
                  </a:lnTo>
                  <a:lnTo>
                    <a:pt x="1840516" y="645700"/>
                  </a:lnTo>
                  <a:lnTo>
                    <a:pt x="1844993" y="641223"/>
                  </a:lnTo>
                  <a:lnTo>
                    <a:pt x="1851851" y="646367"/>
                  </a:lnTo>
                  <a:lnTo>
                    <a:pt x="1849279" y="643509"/>
                  </a:lnTo>
                  <a:lnTo>
                    <a:pt x="1847564" y="631698"/>
                  </a:lnTo>
                  <a:lnTo>
                    <a:pt x="1840325" y="629031"/>
                  </a:lnTo>
                  <a:lnTo>
                    <a:pt x="1841468" y="626459"/>
                  </a:lnTo>
                  <a:lnTo>
                    <a:pt x="1829371" y="639699"/>
                  </a:lnTo>
                  <a:lnTo>
                    <a:pt x="1822133" y="633222"/>
                  </a:lnTo>
                  <a:lnTo>
                    <a:pt x="1823466" y="631603"/>
                  </a:lnTo>
                  <a:lnTo>
                    <a:pt x="1806988" y="636079"/>
                  </a:lnTo>
                  <a:lnTo>
                    <a:pt x="1806131" y="622649"/>
                  </a:lnTo>
                  <a:lnTo>
                    <a:pt x="1772031" y="624650"/>
                  </a:lnTo>
                  <a:lnTo>
                    <a:pt x="1771555" y="617315"/>
                  </a:lnTo>
                  <a:lnTo>
                    <a:pt x="1746123" y="620459"/>
                  </a:lnTo>
                  <a:lnTo>
                    <a:pt x="1742599" y="592360"/>
                  </a:lnTo>
                  <a:lnTo>
                    <a:pt x="1740122" y="586264"/>
                  </a:lnTo>
                  <a:lnTo>
                    <a:pt x="1729264" y="588931"/>
                  </a:lnTo>
                  <a:lnTo>
                    <a:pt x="1725644" y="563689"/>
                  </a:lnTo>
                  <a:lnTo>
                    <a:pt x="1707451" y="559022"/>
                  </a:lnTo>
                  <a:lnTo>
                    <a:pt x="1706499" y="563499"/>
                  </a:lnTo>
                  <a:lnTo>
                    <a:pt x="1701927" y="564833"/>
                  </a:lnTo>
                  <a:lnTo>
                    <a:pt x="1696593" y="565785"/>
                  </a:lnTo>
                  <a:lnTo>
                    <a:pt x="1688687" y="563118"/>
                  </a:lnTo>
                  <a:lnTo>
                    <a:pt x="1693354" y="541306"/>
                  </a:lnTo>
                  <a:lnTo>
                    <a:pt x="1692497" y="526161"/>
                  </a:lnTo>
                  <a:lnTo>
                    <a:pt x="1710023" y="528257"/>
                  </a:lnTo>
                  <a:lnTo>
                    <a:pt x="1708785" y="519875"/>
                  </a:lnTo>
                  <a:lnTo>
                    <a:pt x="1699451" y="516541"/>
                  </a:lnTo>
                  <a:lnTo>
                    <a:pt x="1698212" y="510921"/>
                  </a:lnTo>
                  <a:lnTo>
                    <a:pt x="1687354" y="513588"/>
                  </a:lnTo>
                  <a:lnTo>
                    <a:pt x="1673924" y="502253"/>
                  </a:lnTo>
                  <a:lnTo>
                    <a:pt x="1656588" y="493395"/>
                  </a:lnTo>
                  <a:lnTo>
                    <a:pt x="1638871" y="489109"/>
                  </a:lnTo>
                  <a:lnTo>
                    <a:pt x="1637157" y="485966"/>
                  </a:lnTo>
                  <a:lnTo>
                    <a:pt x="1627918" y="485489"/>
                  </a:lnTo>
                  <a:lnTo>
                    <a:pt x="1625346" y="479203"/>
                  </a:lnTo>
                  <a:lnTo>
                    <a:pt x="1620298" y="475583"/>
                  </a:lnTo>
                  <a:lnTo>
                    <a:pt x="1602581" y="472535"/>
                  </a:lnTo>
                  <a:lnTo>
                    <a:pt x="1604201" y="497300"/>
                  </a:lnTo>
                  <a:lnTo>
                    <a:pt x="1583912" y="510254"/>
                  </a:lnTo>
                  <a:lnTo>
                    <a:pt x="1566291" y="515493"/>
                  </a:lnTo>
                  <a:lnTo>
                    <a:pt x="1578864" y="526351"/>
                  </a:lnTo>
                  <a:lnTo>
                    <a:pt x="1588960" y="528733"/>
                  </a:lnTo>
                  <a:lnTo>
                    <a:pt x="1576292" y="539591"/>
                  </a:lnTo>
                  <a:lnTo>
                    <a:pt x="1582674" y="544449"/>
                  </a:lnTo>
                  <a:lnTo>
                    <a:pt x="1586960" y="572834"/>
                  </a:lnTo>
                  <a:lnTo>
                    <a:pt x="1593437" y="574453"/>
                  </a:lnTo>
                  <a:lnTo>
                    <a:pt x="1594580" y="579787"/>
                  </a:lnTo>
                  <a:lnTo>
                    <a:pt x="1602105" y="579406"/>
                  </a:lnTo>
                  <a:lnTo>
                    <a:pt x="1604296" y="582073"/>
                  </a:lnTo>
                  <a:lnTo>
                    <a:pt x="1597152" y="580072"/>
                  </a:lnTo>
                  <a:lnTo>
                    <a:pt x="1569053" y="590359"/>
                  </a:lnTo>
                  <a:lnTo>
                    <a:pt x="1570387" y="596075"/>
                  </a:lnTo>
                  <a:lnTo>
                    <a:pt x="1567339" y="596551"/>
                  </a:lnTo>
                  <a:lnTo>
                    <a:pt x="1568291" y="605409"/>
                  </a:lnTo>
                  <a:lnTo>
                    <a:pt x="1563624" y="607790"/>
                  </a:lnTo>
                  <a:lnTo>
                    <a:pt x="1542288" y="609219"/>
                  </a:lnTo>
                  <a:lnTo>
                    <a:pt x="1541907" y="605314"/>
                  </a:lnTo>
                  <a:lnTo>
                    <a:pt x="1521524" y="608457"/>
                  </a:lnTo>
                  <a:lnTo>
                    <a:pt x="1503902" y="616744"/>
                  </a:lnTo>
                  <a:lnTo>
                    <a:pt x="1513523" y="632174"/>
                  </a:lnTo>
                  <a:lnTo>
                    <a:pt x="1519142" y="630841"/>
                  </a:lnTo>
                  <a:lnTo>
                    <a:pt x="1523333" y="640366"/>
                  </a:lnTo>
                  <a:lnTo>
                    <a:pt x="1518190" y="641985"/>
                  </a:lnTo>
                  <a:lnTo>
                    <a:pt x="1518380" y="649224"/>
                  </a:lnTo>
                  <a:lnTo>
                    <a:pt x="1512760" y="650176"/>
                  </a:lnTo>
                  <a:lnTo>
                    <a:pt x="1513046" y="657416"/>
                  </a:lnTo>
                  <a:lnTo>
                    <a:pt x="1509998" y="657606"/>
                  </a:lnTo>
                  <a:lnTo>
                    <a:pt x="1509236" y="666274"/>
                  </a:lnTo>
                  <a:lnTo>
                    <a:pt x="1506188" y="666274"/>
                  </a:lnTo>
                  <a:lnTo>
                    <a:pt x="1505712" y="670370"/>
                  </a:lnTo>
                  <a:lnTo>
                    <a:pt x="1503902" y="670370"/>
                  </a:lnTo>
                  <a:lnTo>
                    <a:pt x="1502950" y="690467"/>
                  </a:lnTo>
                  <a:lnTo>
                    <a:pt x="1498568" y="690753"/>
                  </a:lnTo>
                  <a:lnTo>
                    <a:pt x="1496377" y="701326"/>
                  </a:lnTo>
                  <a:lnTo>
                    <a:pt x="1470184" y="697706"/>
                  </a:lnTo>
                  <a:lnTo>
                    <a:pt x="1471898" y="712661"/>
                  </a:lnTo>
                  <a:lnTo>
                    <a:pt x="1432560" y="721328"/>
                  </a:lnTo>
                  <a:lnTo>
                    <a:pt x="1421416" y="732187"/>
                  </a:lnTo>
                  <a:lnTo>
                    <a:pt x="1419987" y="739330"/>
                  </a:lnTo>
                  <a:lnTo>
                    <a:pt x="1415510" y="739997"/>
                  </a:lnTo>
                  <a:lnTo>
                    <a:pt x="1414843" y="745998"/>
                  </a:lnTo>
                  <a:lnTo>
                    <a:pt x="1409605" y="749617"/>
                  </a:lnTo>
                  <a:lnTo>
                    <a:pt x="1410176" y="768382"/>
                  </a:lnTo>
                  <a:lnTo>
                    <a:pt x="1408462" y="768287"/>
                  </a:lnTo>
                  <a:lnTo>
                    <a:pt x="1408748" y="772859"/>
                  </a:lnTo>
                  <a:lnTo>
                    <a:pt x="1405223" y="772859"/>
                  </a:lnTo>
                  <a:lnTo>
                    <a:pt x="1404461" y="777716"/>
                  </a:lnTo>
                  <a:lnTo>
                    <a:pt x="1405795" y="785432"/>
                  </a:lnTo>
                  <a:lnTo>
                    <a:pt x="1410843" y="785336"/>
                  </a:lnTo>
                  <a:lnTo>
                    <a:pt x="1407414" y="791718"/>
                  </a:lnTo>
                  <a:lnTo>
                    <a:pt x="1408367" y="801624"/>
                  </a:lnTo>
                  <a:lnTo>
                    <a:pt x="1419606" y="799909"/>
                  </a:lnTo>
                  <a:lnTo>
                    <a:pt x="1418749" y="808292"/>
                  </a:lnTo>
                  <a:lnTo>
                    <a:pt x="1436942" y="803434"/>
                  </a:lnTo>
                  <a:lnTo>
                    <a:pt x="1438180" y="812197"/>
                  </a:lnTo>
                  <a:lnTo>
                    <a:pt x="1445228" y="811149"/>
                  </a:lnTo>
                  <a:lnTo>
                    <a:pt x="1448848" y="831247"/>
                  </a:lnTo>
                  <a:lnTo>
                    <a:pt x="1449229" y="850106"/>
                  </a:lnTo>
                  <a:lnTo>
                    <a:pt x="1453134" y="868299"/>
                  </a:lnTo>
                  <a:lnTo>
                    <a:pt x="1438942" y="864870"/>
                  </a:lnTo>
                  <a:lnTo>
                    <a:pt x="1434465" y="897064"/>
                  </a:lnTo>
                  <a:lnTo>
                    <a:pt x="1429321" y="896874"/>
                  </a:lnTo>
                  <a:lnTo>
                    <a:pt x="1433798" y="902589"/>
                  </a:lnTo>
                  <a:lnTo>
                    <a:pt x="1430941" y="918591"/>
                  </a:lnTo>
                  <a:lnTo>
                    <a:pt x="1416844" y="913543"/>
                  </a:lnTo>
                  <a:lnTo>
                    <a:pt x="1401318" y="913257"/>
                  </a:lnTo>
                  <a:lnTo>
                    <a:pt x="1400366" y="937546"/>
                  </a:lnTo>
                  <a:lnTo>
                    <a:pt x="1394365" y="936022"/>
                  </a:lnTo>
                  <a:lnTo>
                    <a:pt x="1398175" y="913352"/>
                  </a:lnTo>
                  <a:lnTo>
                    <a:pt x="1391888" y="912876"/>
                  </a:lnTo>
                  <a:lnTo>
                    <a:pt x="1391221" y="918210"/>
                  </a:lnTo>
                  <a:lnTo>
                    <a:pt x="1374076" y="917067"/>
                  </a:lnTo>
                  <a:lnTo>
                    <a:pt x="1373315" y="926116"/>
                  </a:lnTo>
                  <a:lnTo>
                    <a:pt x="1371409" y="926021"/>
                  </a:lnTo>
                  <a:lnTo>
                    <a:pt x="1369219" y="933831"/>
                  </a:lnTo>
                  <a:lnTo>
                    <a:pt x="1363980" y="933069"/>
                  </a:lnTo>
                  <a:lnTo>
                    <a:pt x="1362361" y="942404"/>
                  </a:lnTo>
                  <a:lnTo>
                    <a:pt x="1359884" y="941642"/>
                  </a:lnTo>
                  <a:lnTo>
                    <a:pt x="1355598" y="976027"/>
                  </a:lnTo>
                  <a:lnTo>
                    <a:pt x="1356455" y="1013650"/>
                  </a:lnTo>
                  <a:lnTo>
                    <a:pt x="1344359" y="1012603"/>
                  </a:lnTo>
                  <a:lnTo>
                    <a:pt x="1332548" y="999363"/>
                  </a:lnTo>
                  <a:lnTo>
                    <a:pt x="1327023" y="997649"/>
                  </a:lnTo>
                  <a:lnTo>
                    <a:pt x="1325309" y="987552"/>
                  </a:lnTo>
                  <a:lnTo>
                    <a:pt x="1315212" y="988219"/>
                  </a:lnTo>
                  <a:lnTo>
                    <a:pt x="1304830" y="992981"/>
                  </a:lnTo>
                  <a:lnTo>
                    <a:pt x="1271207" y="997363"/>
                  </a:lnTo>
                  <a:lnTo>
                    <a:pt x="1250823" y="990695"/>
                  </a:lnTo>
                  <a:lnTo>
                    <a:pt x="1218438" y="992314"/>
                  </a:lnTo>
                  <a:close/>
                  <a:moveTo>
                    <a:pt x="2537841" y="399097"/>
                  </a:moveTo>
                  <a:lnTo>
                    <a:pt x="2550224" y="403479"/>
                  </a:lnTo>
                  <a:lnTo>
                    <a:pt x="2554510" y="385382"/>
                  </a:lnTo>
                  <a:lnTo>
                    <a:pt x="2539936" y="394240"/>
                  </a:lnTo>
                  <a:lnTo>
                    <a:pt x="2537841" y="39909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5" name="Freihandform: Form 194">
              <a:extLst>
                <a:ext uri="{FF2B5EF4-FFF2-40B4-BE49-F238E27FC236}">
                  <a16:creationId xmlns:a16="http://schemas.microsoft.com/office/drawing/2014/main" id="{AB17A63F-BBDE-486C-8EAB-B8CD47B7051D}"/>
                </a:ext>
              </a:extLst>
            </p:cNvPr>
            <p:cNvSpPr/>
            <p:nvPr/>
          </p:nvSpPr>
          <p:spPr>
            <a:xfrm>
              <a:off x="369543" y="3088767"/>
              <a:ext cx="1029600" cy="1039500"/>
            </a:xfrm>
            <a:custGeom>
              <a:avLst/>
              <a:gdLst>
                <a:gd name="connsiteX0" fmla="*/ 478917 w 1981200"/>
                <a:gd name="connsiteY0" fmla="*/ 411480 h 2000250"/>
                <a:gd name="connsiteX1" fmla="*/ 475012 w 1981200"/>
                <a:gd name="connsiteY1" fmla="*/ 415385 h 2000250"/>
                <a:gd name="connsiteX2" fmla="*/ 472440 w 1981200"/>
                <a:gd name="connsiteY2" fmla="*/ 405003 h 2000250"/>
                <a:gd name="connsiteX3" fmla="*/ 477107 w 1981200"/>
                <a:gd name="connsiteY3" fmla="*/ 403574 h 2000250"/>
                <a:gd name="connsiteX4" fmla="*/ 478917 w 1981200"/>
                <a:gd name="connsiteY4" fmla="*/ 411480 h 2000250"/>
                <a:gd name="connsiteX5" fmla="*/ 1317403 w 1981200"/>
                <a:gd name="connsiteY5" fmla="*/ 73438 h 2000250"/>
                <a:gd name="connsiteX6" fmla="*/ 1319784 w 1981200"/>
                <a:gd name="connsiteY6" fmla="*/ 69723 h 2000250"/>
                <a:gd name="connsiteX7" fmla="*/ 1324928 w 1981200"/>
                <a:gd name="connsiteY7" fmla="*/ 68008 h 2000250"/>
                <a:gd name="connsiteX8" fmla="*/ 1325213 w 1981200"/>
                <a:gd name="connsiteY8" fmla="*/ 70675 h 2000250"/>
                <a:gd name="connsiteX9" fmla="*/ 1317403 w 1981200"/>
                <a:gd name="connsiteY9" fmla="*/ 73438 h 2000250"/>
                <a:gd name="connsiteX10" fmla="*/ 1409605 w 1981200"/>
                <a:gd name="connsiteY10" fmla="*/ 109347 h 2000250"/>
                <a:gd name="connsiteX11" fmla="*/ 1414748 w 1981200"/>
                <a:gd name="connsiteY11" fmla="*/ 104680 h 2000250"/>
                <a:gd name="connsiteX12" fmla="*/ 1413891 w 1981200"/>
                <a:gd name="connsiteY12" fmla="*/ 108299 h 2000250"/>
                <a:gd name="connsiteX13" fmla="*/ 1409605 w 1981200"/>
                <a:gd name="connsiteY13" fmla="*/ 109347 h 2000250"/>
                <a:gd name="connsiteX14" fmla="*/ 1355693 w 1981200"/>
                <a:gd name="connsiteY14" fmla="*/ 73533 h 2000250"/>
                <a:gd name="connsiteX15" fmla="*/ 1354931 w 1981200"/>
                <a:gd name="connsiteY15" fmla="*/ 77819 h 2000250"/>
                <a:gd name="connsiteX16" fmla="*/ 1349978 w 1981200"/>
                <a:gd name="connsiteY16" fmla="*/ 74771 h 2000250"/>
                <a:gd name="connsiteX17" fmla="*/ 1350931 w 1981200"/>
                <a:gd name="connsiteY17" fmla="*/ 70485 h 2000250"/>
                <a:gd name="connsiteX18" fmla="*/ 1346835 w 1981200"/>
                <a:gd name="connsiteY18" fmla="*/ 68008 h 2000250"/>
                <a:gd name="connsiteX19" fmla="*/ 1349121 w 1981200"/>
                <a:gd name="connsiteY19" fmla="*/ 68294 h 2000250"/>
                <a:gd name="connsiteX20" fmla="*/ 1355693 w 1981200"/>
                <a:gd name="connsiteY20" fmla="*/ 73533 h 2000250"/>
                <a:gd name="connsiteX21" fmla="*/ 1447991 w 1981200"/>
                <a:gd name="connsiteY21" fmla="*/ 1133570 h 2000250"/>
                <a:gd name="connsiteX22" fmla="*/ 1450943 w 1981200"/>
                <a:gd name="connsiteY22" fmla="*/ 1132713 h 2000250"/>
                <a:gd name="connsiteX23" fmla="*/ 1453134 w 1981200"/>
                <a:gd name="connsiteY23" fmla="*/ 1135666 h 2000250"/>
                <a:gd name="connsiteX24" fmla="*/ 1449896 w 1981200"/>
                <a:gd name="connsiteY24" fmla="*/ 1136999 h 2000250"/>
                <a:gd name="connsiteX25" fmla="*/ 1447991 w 1981200"/>
                <a:gd name="connsiteY25" fmla="*/ 1133570 h 2000250"/>
                <a:gd name="connsiteX26" fmla="*/ 1168527 w 1981200"/>
                <a:gd name="connsiteY26" fmla="*/ 1956054 h 2000250"/>
                <a:gd name="connsiteX27" fmla="*/ 1166622 w 1981200"/>
                <a:gd name="connsiteY27" fmla="*/ 1951768 h 2000250"/>
                <a:gd name="connsiteX28" fmla="*/ 1151382 w 1981200"/>
                <a:gd name="connsiteY28" fmla="*/ 1952815 h 2000250"/>
                <a:gd name="connsiteX29" fmla="*/ 1151001 w 1981200"/>
                <a:gd name="connsiteY29" fmla="*/ 1956720 h 2000250"/>
                <a:gd name="connsiteX30" fmla="*/ 1133761 w 1981200"/>
                <a:gd name="connsiteY30" fmla="*/ 1960435 h 2000250"/>
                <a:gd name="connsiteX31" fmla="*/ 1132332 w 1981200"/>
                <a:gd name="connsiteY31" fmla="*/ 1977866 h 2000250"/>
                <a:gd name="connsiteX32" fmla="*/ 1135285 w 1981200"/>
                <a:gd name="connsiteY32" fmla="*/ 1986153 h 2000250"/>
                <a:gd name="connsiteX33" fmla="*/ 1101947 w 1981200"/>
                <a:gd name="connsiteY33" fmla="*/ 1997774 h 2000250"/>
                <a:gd name="connsiteX34" fmla="*/ 1094518 w 1981200"/>
                <a:gd name="connsiteY34" fmla="*/ 1998726 h 2000250"/>
                <a:gd name="connsiteX35" fmla="*/ 1093565 w 1981200"/>
                <a:gd name="connsiteY35" fmla="*/ 1994059 h 2000250"/>
                <a:gd name="connsiteX36" fmla="*/ 1084040 w 1981200"/>
                <a:gd name="connsiteY36" fmla="*/ 1992154 h 2000250"/>
                <a:gd name="connsiteX37" fmla="*/ 1070229 w 1981200"/>
                <a:gd name="connsiteY37" fmla="*/ 1995678 h 2000250"/>
                <a:gd name="connsiteX38" fmla="*/ 1068133 w 1981200"/>
                <a:gd name="connsiteY38" fmla="*/ 1988249 h 2000250"/>
                <a:gd name="connsiteX39" fmla="*/ 1057751 w 1981200"/>
                <a:gd name="connsiteY39" fmla="*/ 1991296 h 2000250"/>
                <a:gd name="connsiteX40" fmla="*/ 1052703 w 1981200"/>
                <a:gd name="connsiteY40" fmla="*/ 1989772 h 2000250"/>
                <a:gd name="connsiteX41" fmla="*/ 1052513 w 1981200"/>
                <a:gd name="connsiteY41" fmla="*/ 1994820 h 2000250"/>
                <a:gd name="connsiteX42" fmla="*/ 1047274 w 1981200"/>
                <a:gd name="connsiteY42" fmla="*/ 1996154 h 2000250"/>
                <a:gd name="connsiteX43" fmla="*/ 1046893 w 1981200"/>
                <a:gd name="connsiteY43" fmla="*/ 1987296 h 2000250"/>
                <a:gd name="connsiteX44" fmla="*/ 1041654 w 1981200"/>
                <a:gd name="connsiteY44" fmla="*/ 1988249 h 2000250"/>
                <a:gd name="connsiteX45" fmla="*/ 1042892 w 1981200"/>
                <a:gd name="connsiteY45" fmla="*/ 1990535 h 2000250"/>
                <a:gd name="connsiteX46" fmla="*/ 1040416 w 1981200"/>
                <a:gd name="connsiteY46" fmla="*/ 1991487 h 2000250"/>
                <a:gd name="connsiteX47" fmla="*/ 1039273 w 1981200"/>
                <a:gd name="connsiteY47" fmla="*/ 1986058 h 2000250"/>
                <a:gd name="connsiteX48" fmla="*/ 1030510 w 1981200"/>
                <a:gd name="connsiteY48" fmla="*/ 1985105 h 2000250"/>
                <a:gd name="connsiteX49" fmla="*/ 1028414 w 1981200"/>
                <a:gd name="connsiteY49" fmla="*/ 1988725 h 2000250"/>
                <a:gd name="connsiteX50" fmla="*/ 1018984 w 1981200"/>
                <a:gd name="connsiteY50" fmla="*/ 1980628 h 2000250"/>
                <a:gd name="connsiteX51" fmla="*/ 1018223 w 1981200"/>
                <a:gd name="connsiteY51" fmla="*/ 1983486 h 2000250"/>
                <a:gd name="connsiteX52" fmla="*/ 1017841 w 1981200"/>
                <a:gd name="connsiteY52" fmla="*/ 1981295 h 2000250"/>
                <a:gd name="connsiteX53" fmla="*/ 1014698 w 1981200"/>
                <a:gd name="connsiteY53" fmla="*/ 1981200 h 2000250"/>
                <a:gd name="connsiteX54" fmla="*/ 1017841 w 1981200"/>
                <a:gd name="connsiteY54" fmla="*/ 1991011 h 2000250"/>
                <a:gd name="connsiteX55" fmla="*/ 1015079 w 1981200"/>
                <a:gd name="connsiteY55" fmla="*/ 1992725 h 2000250"/>
                <a:gd name="connsiteX56" fmla="*/ 1016794 w 1981200"/>
                <a:gd name="connsiteY56" fmla="*/ 1995202 h 2000250"/>
                <a:gd name="connsiteX57" fmla="*/ 1015174 w 1981200"/>
                <a:gd name="connsiteY57" fmla="*/ 1997012 h 2000250"/>
                <a:gd name="connsiteX58" fmla="*/ 1007840 w 1981200"/>
                <a:gd name="connsiteY58" fmla="*/ 1986439 h 2000250"/>
                <a:gd name="connsiteX59" fmla="*/ 1004507 w 1981200"/>
                <a:gd name="connsiteY59" fmla="*/ 1974437 h 2000250"/>
                <a:gd name="connsiteX60" fmla="*/ 1000030 w 1981200"/>
                <a:gd name="connsiteY60" fmla="*/ 1974914 h 2000250"/>
                <a:gd name="connsiteX61" fmla="*/ 1000887 w 1981200"/>
                <a:gd name="connsiteY61" fmla="*/ 1979009 h 2000250"/>
                <a:gd name="connsiteX62" fmla="*/ 997363 w 1981200"/>
                <a:gd name="connsiteY62" fmla="*/ 1979581 h 2000250"/>
                <a:gd name="connsiteX63" fmla="*/ 995648 w 1981200"/>
                <a:gd name="connsiteY63" fmla="*/ 1975580 h 2000250"/>
                <a:gd name="connsiteX64" fmla="*/ 993648 w 1981200"/>
                <a:gd name="connsiteY64" fmla="*/ 1975866 h 2000250"/>
                <a:gd name="connsiteX65" fmla="*/ 993267 w 1981200"/>
                <a:gd name="connsiteY65" fmla="*/ 1972913 h 2000250"/>
                <a:gd name="connsiteX66" fmla="*/ 995362 w 1981200"/>
                <a:gd name="connsiteY66" fmla="*/ 1972342 h 2000250"/>
                <a:gd name="connsiteX67" fmla="*/ 991838 w 1981200"/>
                <a:gd name="connsiteY67" fmla="*/ 1956720 h 2000250"/>
                <a:gd name="connsiteX68" fmla="*/ 985647 w 1981200"/>
                <a:gd name="connsiteY68" fmla="*/ 1956530 h 2000250"/>
                <a:gd name="connsiteX69" fmla="*/ 983742 w 1981200"/>
                <a:gd name="connsiteY69" fmla="*/ 1944719 h 2000250"/>
                <a:gd name="connsiteX70" fmla="*/ 987171 w 1981200"/>
                <a:gd name="connsiteY70" fmla="*/ 1942910 h 2000250"/>
                <a:gd name="connsiteX71" fmla="*/ 983552 w 1981200"/>
                <a:gd name="connsiteY71" fmla="*/ 1931575 h 2000250"/>
                <a:gd name="connsiteX72" fmla="*/ 999934 w 1981200"/>
                <a:gd name="connsiteY72" fmla="*/ 1926812 h 2000250"/>
                <a:gd name="connsiteX73" fmla="*/ 997553 w 1981200"/>
                <a:gd name="connsiteY73" fmla="*/ 1919383 h 2000250"/>
                <a:gd name="connsiteX74" fmla="*/ 1005554 w 1981200"/>
                <a:gd name="connsiteY74" fmla="*/ 1917097 h 2000250"/>
                <a:gd name="connsiteX75" fmla="*/ 1005173 w 1981200"/>
                <a:gd name="connsiteY75" fmla="*/ 1909762 h 2000250"/>
                <a:gd name="connsiteX76" fmla="*/ 1012412 w 1981200"/>
                <a:gd name="connsiteY76" fmla="*/ 1908524 h 2000250"/>
                <a:gd name="connsiteX77" fmla="*/ 1013365 w 1981200"/>
                <a:gd name="connsiteY77" fmla="*/ 1888331 h 2000250"/>
                <a:gd name="connsiteX78" fmla="*/ 1030224 w 1981200"/>
                <a:gd name="connsiteY78" fmla="*/ 1885474 h 2000250"/>
                <a:gd name="connsiteX79" fmla="*/ 1026795 w 1981200"/>
                <a:gd name="connsiteY79" fmla="*/ 1872329 h 2000250"/>
                <a:gd name="connsiteX80" fmla="*/ 1040511 w 1981200"/>
                <a:gd name="connsiteY80" fmla="*/ 1867471 h 2000250"/>
                <a:gd name="connsiteX81" fmla="*/ 1037463 w 1981200"/>
                <a:gd name="connsiteY81" fmla="*/ 1858328 h 2000250"/>
                <a:gd name="connsiteX82" fmla="*/ 1035463 w 1981200"/>
                <a:gd name="connsiteY82" fmla="*/ 1854232 h 2000250"/>
                <a:gd name="connsiteX83" fmla="*/ 1026890 w 1981200"/>
                <a:gd name="connsiteY83" fmla="*/ 1857851 h 2000250"/>
                <a:gd name="connsiteX84" fmla="*/ 1024319 w 1981200"/>
                <a:gd name="connsiteY84" fmla="*/ 1852898 h 2000250"/>
                <a:gd name="connsiteX85" fmla="*/ 1020699 w 1981200"/>
                <a:gd name="connsiteY85" fmla="*/ 1854327 h 2000250"/>
                <a:gd name="connsiteX86" fmla="*/ 1019461 w 1981200"/>
                <a:gd name="connsiteY86" fmla="*/ 1847945 h 2000250"/>
                <a:gd name="connsiteX87" fmla="*/ 1005078 w 1981200"/>
                <a:gd name="connsiteY87" fmla="*/ 1848993 h 2000250"/>
                <a:gd name="connsiteX88" fmla="*/ 1004792 w 1981200"/>
                <a:gd name="connsiteY88" fmla="*/ 1843087 h 2000250"/>
                <a:gd name="connsiteX89" fmla="*/ 987076 w 1981200"/>
                <a:gd name="connsiteY89" fmla="*/ 1844707 h 2000250"/>
                <a:gd name="connsiteX90" fmla="*/ 990124 w 1981200"/>
                <a:gd name="connsiteY90" fmla="*/ 1838896 h 2000250"/>
                <a:gd name="connsiteX91" fmla="*/ 968026 w 1981200"/>
                <a:gd name="connsiteY91" fmla="*/ 1840230 h 2000250"/>
                <a:gd name="connsiteX92" fmla="*/ 966407 w 1981200"/>
                <a:gd name="connsiteY92" fmla="*/ 1828419 h 2000250"/>
                <a:gd name="connsiteX93" fmla="*/ 944690 w 1981200"/>
                <a:gd name="connsiteY93" fmla="*/ 1831752 h 2000250"/>
                <a:gd name="connsiteX94" fmla="*/ 942784 w 1981200"/>
                <a:gd name="connsiteY94" fmla="*/ 1818799 h 2000250"/>
                <a:gd name="connsiteX95" fmla="*/ 950976 w 1981200"/>
                <a:gd name="connsiteY95" fmla="*/ 1817180 h 2000250"/>
                <a:gd name="connsiteX96" fmla="*/ 949262 w 1981200"/>
                <a:gd name="connsiteY96" fmla="*/ 1807845 h 2000250"/>
                <a:gd name="connsiteX97" fmla="*/ 959929 w 1981200"/>
                <a:gd name="connsiteY97" fmla="*/ 1808035 h 2000250"/>
                <a:gd name="connsiteX98" fmla="*/ 959644 w 1981200"/>
                <a:gd name="connsiteY98" fmla="*/ 1804035 h 2000250"/>
                <a:gd name="connsiteX99" fmla="*/ 972503 w 1981200"/>
                <a:gd name="connsiteY99" fmla="*/ 1802035 h 2000250"/>
                <a:gd name="connsiteX100" fmla="*/ 973645 w 1981200"/>
                <a:gd name="connsiteY100" fmla="*/ 1799082 h 2000250"/>
                <a:gd name="connsiteX101" fmla="*/ 958977 w 1981200"/>
                <a:gd name="connsiteY101" fmla="*/ 1793558 h 2000250"/>
                <a:gd name="connsiteX102" fmla="*/ 954215 w 1981200"/>
                <a:gd name="connsiteY102" fmla="*/ 1795367 h 2000250"/>
                <a:gd name="connsiteX103" fmla="*/ 953738 w 1981200"/>
                <a:gd name="connsiteY103" fmla="*/ 1799177 h 2000250"/>
                <a:gd name="connsiteX104" fmla="*/ 933259 w 1981200"/>
                <a:gd name="connsiteY104" fmla="*/ 1801939 h 2000250"/>
                <a:gd name="connsiteX105" fmla="*/ 930212 w 1981200"/>
                <a:gd name="connsiteY105" fmla="*/ 1792700 h 2000250"/>
                <a:gd name="connsiteX106" fmla="*/ 935545 w 1981200"/>
                <a:gd name="connsiteY106" fmla="*/ 1790319 h 2000250"/>
                <a:gd name="connsiteX107" fmla="*/ 932498 w 1981200"/>
                <a:gd name="connsiteY107" fmla="*/ 1784127 h 2000250"/>
                <a:gd name="connsiteX108" fmla="*/ 927735 w 1981200"/>
                <a:gd name="connsiteY108" fmla="*/ 1787557 h 2000250"/>
                <a:gd name="connsiteX109" fmla="*/ 924401 w 1981200"/>
                <a:gd name="connsiteY109" fmla="*/ 1778603 h 2000250"/>
                <a:gd name="connsiteX110" fmla="*/ 916495 w 1981200"/>
                <a:gd name="connsiteY110" fmla="*/ 1772888 h 2000250"/>
                <a:gd name="connsiteX111" fmla="*/ 918115 w 1981200"/>
                <a:gd name="connsiteY111" fmla="*/ 1765077 h 2000250"/>
                <a:gd name="connsiteX112" fmla="*/ 923544 w 1981200"/>
                <a:gd name="connsiteY112" fmla="*/ 1762982 h 2000250"/>
                <a:gd name="connsiteX113" fmla="*/ 914686 w 1981200"/>
                <a:gd name="connsiteY113" fmla="*/ 1758982 h 2000250"/>
                <a:gd name="connsiteX114" fmla="*/ 907447 w 1981200"/>
                <a:gd name="connsiteY114" fmla="*/ 1745266 h 2000250"/>
                <a:gd name="connsiteX115" fmla="*/ 906399 w 1981200"/>
                <a:gd name="connsiteY115" fmla="*/ 1733836 h 2000250"/>
                <a:gd name="connsiteX116" fmla="*/ 889730 w 1981200"/>
                <a:gd name="connsiteY116" fmla="*/ 1725168 h 2000250"/>
                <a:gd name="connsiteX117" fmla="*/ 877729 w 1981200"/>
                <a:gd name="connsiteY117" fmla="*/ 1706880 h 2000250"/>
                <a:gd name="connsiteX118" fmla="*/ 876967 w 1981200"/>
                <a:gd name="connsiteY118" fmla="*/ 1697164 h 2000250"/>
                <a:gd name="connsiteX119" fmla="*/ 863346 w 1981200"/>
                <a:gd name="connsiteY119" fmla="*/ 1696403 h 2000250"/>
                <a:gd name="connsiteX120" fmla="*/ 858583 w 1981200"/>
                <a:gd name="connsiteY120" fmla="*/ 1687830 h 2000250"/>
                <a:gd name="connsiteX121" fmla="*/ 846201 w 1981200"/>
                <a:gd name="connsiteY121" fmla="*/ 1685735 h 2000250"/>
                <a:gd name="connsiteX122" fmla="*/ 848011 w 1981200"/>
                <a:gd name="connsiteY122" fmla="*/ 1658493 h 2000250"/>
                <a:gd name="connsiteX123" fmla="*/ 854774 w 1981200"/>
                <a:gd name="connsiteY123" fmla="*/ 1644301 h 2000250"/>
                <a:gd name="connsiteX124" fmla="*/ 853249 w 1981200"/>
                <a:gd name="connsiteY124" fmla="*/ 1637061 h 2000250"/>
                <a:gd name="connsiteX125" fmla="*/ 859631 w 1981200"/>
                <a:gd name="connsiteY125" fmla="*/ 1610773 h 2000250"/>
                <a:gd name="connsiteX126" fmla="*/ 845820 w 1981200"/>
                <a:gd name="connsiteY126" fmla="*/ 1606582 h 2000250"/>
                <a:gd name="connsiteX127" fmla="*/ 837152 w 1981200"/>
                <a:gd name="connsiteY127" fmla="*/ 1596199 h 2000250"/>
                <a:gd name="connsiteX128" fmla="*/ 836581 w 1981200"/>
                <a:gd name="connsiteY128" fmla="*/ 1577816 h 2000250"/>
                <a:gd name="connsiteX129" fmla="*/ 829437 w 1981200"/>
                <a:gd name="connsiteY129" fmla="*/ 1570672 h 2000250"/>
                <a:gd name="connsiteX130" fmla="*/ 829342 w 1981200"/>
                <a:gd name="connsiteY130" fmla="*/ 1562481 h 2000250"/>
                <a:gd name="connsiteX131" fmla="*/ 816864 w 1981200"/>
                <a:gd name="connsiteY131" fmla="*/ 1561624 h 2000250"/>
                <a:gd name="connsiteX132" fmla="*/ 815245 w 1981200"/>
                <a:gd name="connsiteY132" fmla="*/ 1570196 h 2000250"/>
                <a:gd name="connsiteX133" fmla="*/ 802672 w 1981200"/>
                <a:gd name="connsiteY133" fmla="*/ 1570672 h 2000250"/>
                <a:gd name="connsiteX134" fmla="*/ 791146 w 1981200"/>
                <a:gd name="connsiteY134" fmla="*/ 1570292 h 2000250"/>
                <a:gd name="connsiteX135" fmla="*/ 771906 w 1981200"/>
                <a:gd name="connsiteY135" fmla="*/ 1563814 h 2000250"/>
                <a:gd name="connsiteX136" fmla="*/ 767620 w 1981200"/>
                <a:gd name="connsiteY136" fmla="*/ 1564958 h 2000250"/>
                <a:gd name="connsiteX137" fmla="*/ 762095 w 1981200"/>
                <a:gd name="connsiteY137" fmla="*/ 1572958 h 2000250"/>
                <a:gd name="connsiteX138" fmla="*/ 735806 w 1981200"/>
                <a:gd name="connsiteY138" fmla="*/ 1559052 h 2000250"/>
                <a:gd name="connsiteX139" fmla="*/ 721900 w 1981200"/>
                <a:gd name="connsiteY139" fmla="*/ 1556766 h 2000250"/>
                <a:gd name="connsiteX140" fmla="*/ 709708 w 1981200"/>
                <a:gd name="connsiteY140" fmla="*/ 1543717 h 2000250"/>
                <a:gd name="connsiteX141" fmla="*/ 701897 w 1981200"/>
                <a:gd name="connsiteY141" fmla="*/ 1540859 h 2000250"/>
                <a:gd name="connsiteX142" fmla="*/ 674846 w 1981200"/>
                <a:gd name="connsiteY142" fmla="*/ 1516951 h 2000250"/>
                <a:gd name="connsiteX143" fmla="*/ 663416 w 1981200"/>
                <a:gd name="connsiteY143" fmla="*/ 1517523 h 2000250"/>
                <a:gd name="connsiteX144" fmla="*/ 653129 w 1981200"/>
                <a:gd name="connsiteY144" fmla="*/ 1523238 h 2000250"/>
                <a:gd name="connsiteX145" fmla="*/ 634365 w 1981200"/>
                <a:gd name="connsiteY145" fmla="*/ 1503140 h 2000250"/>
                <a:gd name="connsiteX146" fmla="*/ 632174 w 1981200"/>
                <a:gd name="connsiteY146" fmla="*/ 1496663 h 2000250"/>
                <a:gd name="connsiteX147" fmla="*/ 622745 w 1981200"/>
                <a:gd name="connsiteY147" fmla="*/ 1485043 h 2000250"/>
                <a:gd name="connsiteX148" fmla="*/ 609695 w 1981200"/>
                <a:gd name="connsiteY148" fmla="*/ 1494186 h 2000250"/>
                <a:gd name="connsiteX149" fmla="*/ 600837 w 1981200"/>
                <a:gd name="connsiteY149" fmla="*/ 1486948 h 2000250"/>
                <a:gd name="connsiteX150" fmla="*/ 587216 w 1981200"/>
                <a:gd name="connsiteY150" fmla="*/ 1487329 h 2000250"/>
                <a:gd name="connsiteX151" fmla="*/ 587788 w 1981200"/>
                <a:gd name="connsiteY151" fmla="*/ 1477994 h 2000250"/>
                <a:gd name="connsiteX152" fmla="*/ 581406 w 1981200"/>
                <a:gd name="connsiteY152" fmla="*/ 1488091 h 2000250"/>
                <a:gd name="connsiteX153" fmla="*/ 565404 w 1981200"/>
                <a:gd name="connsiteY153" fmla="*/ 1492472 h 2000250"/>
                <a:gd name="connsiteX154" fmla="*/ 552545 w 1981200"/>
                <a:gd name="connsiteY154" fmla="*/ 1491234 h 2000250"/>
                <a:gd name="connsiteX155" fmla="*/ 549974 w 1981200"/>
                <a:gd name="connsiteY155" fmla="*/ 1494282 h 2000250"/>
                <a:gd name="connsiteX156" fmla="*/ 554260 w 1981200"/>
                <a:gd name="connsiteY156" fmla="*/ 1486376 h 2000250"/>
                <a:gd name="connsiteX157" fmla="*/ 552831 w 1981200"/>
                <a:gd name="connsiteY157" fmla="*/ 1479137 h 2000250"/>
                <a:gd name="connsiteX158" fmla="*/ 543973 w 1981200"/>
                <a:gd name="connsiteY158" fmla="*/ 1473899 h 2000250"/>
                <a:gd name="connsiteX159" fmla="*/ 537305 w 1981200"/>
                <a:gd name="connsiteY159" fmla="*/ 1463326 h 2000250"/>
                <a:gd name="connsiteX160" fmla="*/ 539401 w 1981200"/>
                <a:gd name="connsiteY160" fmla="*/ 1462278 h 2000250"/>
                <a:gd name="connsiteX161" fmla="*/ 543497 w 1981200"/>
                <a:gd name="connsiteY161" fmla="*/ 1443895 h 2000250"/>
                <a:gd name="connsiteX162" fmla="*/ 542163 w 1981200"/>
                <a:gd name="connsiteY162" fmla="*/ 1441133 h 2000250"/>
                <a:gd name="connsiteX163" fmla="*/ 547783 w 1981200"/>
                <a:gd name="connsiteY163" fmla="*/ 1428178 h 2000250"/>
                <a:gd name="connsiteX164" fmla="*/ 547497 w 1981200"/>
                <a:gd name="connsiteY164" fmla="*/ 1417130 h 2000250"/>
                <a:gd name="connsiteX165" fmla="*/ 553783 w 1981200"/>
                <a:gd name="connsiteY165" fmla="*/ 1407985 h 2000250"/>
                <a:gd name="connsiteX166" fmla="*/ 540449 w 1981200"/>
                <a:gd name="connsiteY166" fmla="*/ 1409414 h 2000250"/>
                <a:gd name="connsiteX167" fmla="*/ 533114 w 1981200"/>
                <a:gd name="connsiteY167" fmla="*/ 1413605 h 2000250"/>
                <a:gd name="connsiteX168" fmla="*/ 533019 w 1981200"/>
                <a:gd name="connsiteY168" fmla="*/ 1396841 h 2000250"/>
                <a:gd name="connsiteX169" fmla="*/ 522732 w 1981200"/>
                <a:gd name="connsiteY169" fmla="*/ 1374839 h 2000250"/>
                <a:gd name="connsiteX170" fmla="*/ 487204 w 1981200"/>
                <a:gd name="connsiteY170" fmla="*/ 1367980 h 2000250"/>
                <a:gd name="connsiteX171" fmla="*/ 485489 w 1981200"/>
                <a:gd name="connsiteY171" fmla="*/ 1359313 h 2000250"/>
                <a:gd name="connsiteX172" fmla="*/ 477869 w 1981200"/>
                <a:gd name="connsiteY172" fmla="*/ 1353979 h 2000250"/>
                <a:gd name="connsiteX173" fmla="*/ 475678 w 1981200"/>
                <a:gd name="connsiteY173" fmla="*/ 1348549 h 2000250"/>
                <a:gd name="connsiteX174" fmla="*/ 474250 w 1981200"/>
                <a:gd name="connsiteY174" fmla="*/ 1307211 h 2000250"/>
                <a:gd name="connsiteX175" fmla="*/ 461105 w 1981200"/>
                <a:gd name="connsiteY175" fmla="*/ 1313212 h 2000250"/>
                <a:gd name="connsiteX176" fmla="*/ 459105 w 1981200"/>
                <a:gd name="connsiteY176" fmla="*/ 1306925 h 2000250"/>
                <a:gd name="connsiteX177" fmla="*/ 451485 w 1981200"/>
                <a:gd name="connsiteY177" fmla="*/ 1305115 h 2000250"/>
                <a:gd name="connsiteX178" fmla="*/ 450151 w 1981200"/>
                <a:gd name="connsiteY178" fmla="*/ 1307878 h 2000250"/>
                <a:gd name="connsiteX179" fmla="*/ 445865 w 1981200"/>
                <a:gd name="connsiteY179" fmla="*/ 1306449 h 2000250"/>
                <a:gd name="connsiteX180" fmla="*/ 436531 w 1981200"/>
                <a:gd name="connsiteY180" fmla="*/ 1311973 h 2000250"/>
                <a:gd name="connsiteX181" fmla="*/ 428530 w 1981200"/>
                <a:gd name="connsiteY181" fmla="*/ 1310735 h 2000250"/>
                <a:gd name="connsiteX182" fmla="*/ 415290 w 1981200"/>
                <a:gd name="connsiteY182" fmla="*/ 1317307 h 2000250"/>
                <a:gd name="connsiteX183" fmla="*/ 402907 w 1981200"/>
                <a:gd name="connsiteY183" fmla="*/ 1319498 h 2000250"/>
                <a:gd name="connsiteX184" fmla="*/ 396049 w 1981200"/>
                <a:gd name="connsiteY184" fmla="*/ 1332833 h 2000250"/>
                <a:gd name="connsiteX185" fmla="*/ 393478 w 1981200"/>
                <a:gd name="connsiteY185" fmla="*/ 1346359 h 2000250"/>
                <a:gd name="connsiteX186" fmla="*/ 401193 w 1981200"/>
                <a:gd name="connsiteY186" fmla="*/ 1361694 h 2000250"/>
                <a:gd name="connsiteX187" fmla="*/ 373666 w 1981200"/>
                <a:gd name="connsiteY187" fmla="*/ 1341691 h 2000250"/>
                <a:gd name="connsiteX188" fmla="*/ 353187 w 1981200"/>
                <a:gd name="connsiteY188" fmla="*/ 1330547 h 2000250"/>
                <a:gd name="connsiteX189" fmla="*/ 331375 w 1981200"/>
                <a:gd name="connsiteY189" fmla="*/ 1329880 h 2000250"/>
                <a:gd name="connsiteX190" fmla="*/ 327565 w 1981200"/>
                <a:gd name="connsiteY190" fmla="*/ 1319498 h 2000250"/>
                <a:gd name="connsiteX191" fmla="*/ 318611 w 1981200"/>
                <a:gd name="connsiteY191" fmla="*/ 1330262 h 2000250"/>
                <a:gd name="connsiteX192" fmla="*/ 325850 w 1981200"/>
                <a:gd name="connsiteY192" fmla="*/ 1333976 h 2000250"/>
                <a:gd name="connsiteX193" fmla="*/ 316420 w 1981200"/>
                <a:gd name="connsiteY193" fmla="*/ 1347216 h 2000250"/>
                <a:gd name="connsiteX194" fmla="*/ 319183 w 1981200"/>
                <a:gd name="connsiteY194" fmla="*/ 1353883 h 2000250"/>
                <a:gd name="connsiteX195" fmla="*/ 317373 w 1981200"/>
                <a:gd name="connsiteY195" fmla="*/ 1357979 h 2000250"/>
                <a:gd name="connsiteX196" fmla="*/ 310420 w 1981200"/>
                <a:gd name="connsiteY196" fmla="*/ 1361789 h 2000250"/>
                <a:gd name="connsiteX197" fmla="*/ 295561 w 1981200"/>
                <a:gd name="connsiteY197" fmla="*/ 1360360 h 2000250"/>
                <a:gd name="connsiteX198" fmla="*/ 292703 w 1981200"/>
                <a:gd name="connsiteY198" fmla="*/ 1355598 h 2000250"/>
                <a:gd name="connsiteX199" fmla="*/ 290322 w 1981200"/>
                <a:gd name="connsiteY199" fmla="*/ 1361313 h 2000250"/>
                <a:gd name="connsiteX200" fmla="*/ 287464 w 1981200"/>
                <a:gd name="connsiteY200" fmla="*/ 1346454 h 2000250"/>
                <a:gd name="connsiteX201" fmla="*/ 279845 w 1981200"/>
                <a:gd name="connsiteY201" fmla="*/ 1343215 h 2000250"/>
                <a:gd name="connsiteX202" fmla="*/ 275844 w 1981200"/>
                <a:gd name="connsiteY202" fmla="*/ 1336262 h 2000250"/>
                <a:gd name="connsiteX203" fmla="*/ 271558 w 1981200"/>
                <a:gd name="connsiteY203" fmla="*/ 1335976 h 2000250"/>
                <a:gd name="connsiteX204" fmla="*/ 258128 w 1981200"/>
                <a:gd name="connsiteY204" fmla="*/ 1313307 h 2000250"/>
                <a:gd name="connsiteX205" fmla="*/ 244221 w 1981200"/>
                <a:gd name="connsiteY205" fmla="*/ 1305115 h 2000250"/>
                <a:gd name="connsiteX206" fmla="*/ 249745 w 1981200"/>
                <a:gd name="connsiteY206" fmla="*/ 1298353 h 2000250"/>
                <a:gd name="connsiteX207" fmla="*/ 248221 w 1981200"/>
                <a:gd name="connsiteY207" fmla="*/ 1296162 h 2000250"/>
                <a:gd name="connsiteX208" fmla="*/ 250126 w 1981200"/>
                <a:gd name="connsiteY208" fmla="*/ 1293400 h 2000250"/>
                <a:gd name="connsiteX209" fmla="*/ 254603 w 1981200"/>
                <a:gd name="connsiteY209" fmla="*/ 1291399 h 2000250"/>
                <a:gd name="connsiteX210" fmla="*/ 259937 w 1981200"/>
                <a:gd name="connsiteY210" fmla="*/ 1293971 h 2000250"/>
                <a:gd name="connsiteX211" fmla="*/ 262128 w 1981200"/>
                <a:gd name="connsiteY211" fmla="*/ 1288161 h 2000250"/>
                <a:gd name="connsiteX212" fmla="*/ 259366 w 1981200"/>
                <a:gd name="connsiteY212" fmla="*/ 1281303 h 2000250"/>
                <a:gd name="connsiteX213" fmla="*/ 243364 w 1981200"/>
                <a:gd name="connsiteY213" fmla="*/ 1267015 h 2000250"/>
                <a:gd name="connsiteX214" fmla="*/ 206311 w 1981200"/>
                <a:gd name="connsiteY214" fmla="*/ 1272254 h 2000250"/>
                <a:gd name="connsiteX215" fmla="*/ 185356 w 1981200"/>
                <a:gd name="connsiteY215" fmla="*/ 1296067 h 2000250"/>
                <a:gd name="connsiteX216" fmla="*/ 186214 w 1981200"/>
                <a:gd name="connsiteY216" fmla="*/ 1313593 h 2000250"/>
                <a:gd name="connsiteX217" fmla="*/ 182499 w 1981200"/>
                <a:gd name="connsiteY217" fmla="*/ 1322641 h 2000250"/>
                <a:gd name="connsiteX218" fmla="*/ 170402 w 1981200"/>
                <a:gd name="connsiteY218" fmla="*/ 1316450 h 2000250"/>
                <a:gd name="connsiteX219" fmla="*/ 171355 w 1981200"/>
                <a:gd name="connsiteY219" fmla="*/ 1339120 h 2000250"/>
                <a:gd name="connsiteX220" fmla="*/ 159353 w 1981200"/>
                <a:gd name="connsiteY220" fmla="*/ 1348930 h 2000250"/>
                <a:gd name="connsiteX221" fmla="*/ 157639 w 1981200"/>
                <a:gd name="connsiteY221" fmla="*/ 1352550 h 2000250"/>
                <a:gd name="connsiteX222" fmla="*/ 159829 w 1981200"/>
                <a:gd name="connsiteY222" fmla="*/ 1354360 h 2000250"/>
                <a:gd name="connsiteX223" fmla="*/ 145542 w 1981200"/>
                <a:gd name="connsiteY223" fmla="*/ 1361218 h 2000250"/>
                <a:gd name="connsiteX224" fmla="*/ 140208 w 1981200"/>
                <a:gd name="connsiteY224" fmla="*/ 1367218 h 2000250"/>
                <a:gd name="connsiteX225" fmla="*/ 122968 w 1981200"/>
                <a:gd name="connsiteY225" fmla="*/ 1371505 h 2000250"/>
                <a:gd name="connsiteX226" fmla="*/ 114681 w 1981200"/>
                <a:gd name="connsiteY226" fmla="*/ 1381506 h 2000250"/>
                <a:gd name="connsiteX227" fmla="*/ 113347 w 1981200"/>
                <a:gd name="connsiteY227" fmla="*/ 1392650 h 2000250"/>
                <a:gd name="connsiteX228" fmla="*/ 110109 w 1981200"/>
                <a:gd name="connsiteY228" fmla="*/ 1389126 h 2000250"/>
                <a:gd name="connsiteX229" fmla="*/ 104965 w 1981200"/>
                <a:gd name="connsiteY229" fmla="*/ 1396270 h 2000250"/>
                <a:gd name="connsiteX230" fmla="*/ 107632 w 1981200"/>
                <a:gd name="connsiteY230" fmla="*/ 1407414 h 2000250"/>
                <a:gd name="connsiteX231" fmla="*/ 100870 w 1981200"/>
                <a:gd name="connsiteY231" fmla="*/ 1419987 h 2000250"/>
                <a:gd name="connsiteX232" fmla="*/ 116491 w 1981200"/>
                <a:gd name="connsiteY232" fmla="*/ 1426559 h 2000250"/>
                <a:gd name="connsiteX233" fmla="*/ 116681 w 1981200"/>
                <a:gd name="connsiteY233" fmla="*/ 1429893 h 2000250"/>
                <a:gd name="connsiteX234" fmla="*/ 110395 w 1981200"/>
                <a:gd name="connsiteY234" fmla="*/ 1425512 h 2000250"/>
                <a:gd name="connsiteX235" fmla="*/ 109442 w 1981200"/>
                <a:gd name="connsiteY235" fmla="*/ 1427226 h 2000250"/>
                <a:gd name="connsiteX236" fmla="*/ 115062 w 1981200"/>
                <a:gd name="connsiteY236" fmla="*/ 1432751 h 2000250"/>
                <a:gd name="connsiteX237" fmla="*/ 95917 w 1981200"/>
                <a:gd name="connsiteY237" fmla="*/ 1424940 h 2000250"/>
                <a:gd name="connsiteX238" fmla="*/ 73533 w 1981200"/>
                <a:gd name="connsiteY238" fmla="*/ 1445990 h 2000250"/>
                <a:gd name="connsiteX239" fmla="*/ 55816 w 1981200"/>
                <a:gd name="connsiteY239" fmla="*/ 1467517 h 2000250"/>
                <a:gd name="connsiteX240" fmla="*/ 37624 w 1981200"/>
                <a:gd name="connsiteY240" fmla="*/ 1476946 h 2000250"/>
                <a:gd name="connsiteX241" fmla="*/ 26765 w 1981200"/>
                <a:gd name="connsiteY241" fmla="*/ 1479327 h 2000250"/>
                <a:gd name="connsiteX242" fmla="*/ 30289 w 1981200"/>
                <a:gd name="connsiteY242" fmla="*/ 1463230 h 2000250"/>
                <a:gd name="connsiteX243" fmla="*/ 29146 w 1981200"/>
                <a:gd name="connsiteY243" fmla="*/ 1450752 h 2000250"/>
                <a:gd name="connsiteX244" fmla="*/ 19812 w 1981200"/>
                <a:gd name="connsiteY244" fmla="*/ 1447324 h 2000250"/>
                <a:gd name="connsiteX245" fmla="*/ 20193 w 1981200"/>
                <a:gd name="connsiteY245" fmla="*/ 1428940 h 2000250"/>
                <a:gd name="connsiteX246" fmla="*/ 17907 w 1981200"/>
                <a:gd name="connsiteY246" fmla="*/ 1425797 h 2000250"/>
                <a:gd name="connsiteX247" fmla="*/ 21717 w 1981200"/>
                <a:gd name="connsiteY247" fmla="*/ 1409510 h 2000250"/>
                <a:gd name="connsiteX248" fmla="*/ 34671 w 1981200"/>
                <a:gd name="connsiteY248" fmla="*/ 1398365 h 2000250"/>
                <a:gd name="connsiteX249" fmla="*/ 43624 w 1981200"/>
                <a:gd name="connsiteY249" fmla="*/ 1380363 h 2000250"/>
                <a:gd name="connsiteX250" fmla="*/ 44577 w 1981200"/>
                <a:gd name="connsiteY250" fmla="*/ 1372648 h 2000250"/>
                <a:gd name="connsiteX251" fmla="*/ 41338 w 1981200"/>
                <a:gd name="connsiteY251" fmla="*/ 1367599 h 2000250"/>
                <a:gd name="connsiteX252" fmla="*/ 41529 w 1981200"/>
                <a:gd name="connsiteY252" fmla="*/ 1358837 h 2000250"/>
                <a:gd name="connsiteX253" fmla="*/ 44958 w 1981200"/>
                <a:gd name="connsiteY253" fmla="*/ 1346645 h 2000250"/>
                <a:gd name="connsiteX254" fmla="*/ 67342 w 1981200"/>
                <a:gd name="connsiteY254" fmla="*/ 1313402 h 2000250"/>
                <a:gd name="connsiteX255" fmla="*/ 80962 w 1981200"/>
                <a:gd name="connsiteY255" fmla="*/ 1304354 h 2000250"/>
                <a:gd name="connsiteX256" fmla="*/ 70866 w 1981200"/>
                <a:gd name="connsiteY256" fmla="*/ 1290542 h 2000250"/>
                <a:gd name="connsiteX257" fmla="*/ 58960 w 1981200"/>
                <a:gd name="connsiteY257" fmla="*/ 1288542 h 2000250"/>
                <a:gd name="connsiteX258" fmla="*/ 54388 w 1981200"/>
                <a:gd name="connsiteY258" fmla="*/ 1284446 h 2000250"/>
                <a:gd name="connsiteX259" fmla="*/ 49054 w 1981200"/>
                <a:gd name="connsiteY259" fmla="*/ 1265587 h 2000250"/>
                <a:gd name="connsiteX260" fmla="*/ 37243 w 1981200"/>
                <a:gd name="connsiteY260" fmla="*/ 1240441 h 2000250"/>
                <a:gd name="connsiteX261" fmla="*/ 33718 w 1981200"/>
                <a:gd name="connsiteY261" fmla="*/ 1224058 h 2000250"/>
                <a:gd name="connsiteX262" fmla="*/ 36195 w 1981200"/>
                <a:gd name="connsiteY262" fmla="*/ 1214628 h 2000250"/>
                <a:gd name="connsiteX263" fmla="*/ 35052 w 1981200"/>
                <a:gd name="connsiteY263" fmla="*/ 1202341 h 2000250"/>
                <a:gd name="connsiteX264" fmla="*/ 39433 w 1981200"/>
                <a:gd name="connsiteY264" fmla="*/ 1191006 h 2000250"/>
                <a:gd name="connsiteX265" fmla="*/ 46101 w 1981200"/>
                <a:gd name="connsiteY265" fmla="*/ 1183957 h 2000250"/>
                <a:gd name="connsiteX266" fmla="*/ 38957 w 1981200"/>
                <a:gd name="connsiteY266" fmla="*/ 1141381 h 2000250"/>
                <a:gd name="connsiteX267" fmla="*/ 42958 w 1981200"/>
                <a:gd name="connsiteY267" fmla="*/ 1135666 h 2000250"/>
                <a:gd name="connsiteX268" fmla="*/ 43243 w 1981200"/>
                <a:gd name="connsiteY268" fmla="*/ 1123950 h 2000250"/>
                <a:gd name="connsiteX269" fmla="*/ 34957 w 1981200"/>
                <a:gd name="connsiteY269" fmla="*/ 1109948 h 2000250"/>
                <a:gd name="connsiteX270" fmla="*/ 26765 w 1981200"/>
                <a:gd name="connsiteY270" fmla="*/ 1106710 h 2000250"/>
                <a:gd name="connsiteX271" fmla="*/ 19050 w 1981200"/>
                <a:gd name="connsiteY271" fmla="*/ 1097947 h 2000250"/>
                <a:gd name="connsiteX272" fmla="*/ 9620 w 1981200"/>
                <a:gd name="connsiteY272" fmla="*/ 1070705 h 2000250"/>
                <a:gd name="connsiteX273" fmla="*/ 9525 w 1981200"/>
                <a:gd name="connsiteY273" fmla="*/ 1062895 h 2000250"/>
                <a:gd name="connsiteX274" fmla="*/ 12192 w 1981200"/>
                <a:gd name="connsiteY274" fmla="*/ 1055275 h 2000250"/>
                <a:gd name="connsiteX275" fmla="*/ 13906 w 1981200"/>
                <a:gd name="connsiteY275" fmla="*/ 1055751 h 2000250"/>
                <a:gd name="connsiteX276" fmla="*/ 20764 w 1981200"/>
                <a:gd name="connsiteY276" fmla="*/ 1045369 h 2000250"/>
                <a:gd name="connsiteX277" fmla="*/ 29527 w 1981200"/>
                <a:gd name="connsiteY277" fmla="*/ 1042606 h 2000250"/>
                <a:gd name="connsiteX278" fmla="*/ 38481 w 1981200"/>
                <a:gd name="connsiteY278" fmla="*/ 1032796 h 2000250"/>
                <a:gd name="connsiteX279" fmla="*/ 31909 w 1981200"/>
                <a:gd name="connsiteY279" fmla="*/ 1024890 h 2000250"/>
                <a:gd name="connsiteX280" fmla="*/ 45053 w 1981200"/>
                <a:gd name="connsiteY280" fmla="*/ 1014031 h 2000250"/>
                <a:gd name="connsiteX281" fmla="*/ 58864 w 1981200"/>
                <a:gd name="connsiteY281" fmla="*/ 1013079 h 2000250"/>
                <a:gd name="connsiteX282" fmla="*/ 67437 w 1981200"/>
                <a:gd name="connsiteY282" fmla="*/ 1001173 h 2000250"/>
                <a:gd name="connsiteX283" fmla="*/ 90964 w 1981200"/>
                <a:gd name="connsiteY283" fmla="*/ 1007364 h 2000250"/>
                <a:gd name="connsiteX284" fmla="*/ 92964 w 1981200"/>
                <a:gd name="connsiteY284" fmla="*/ 1021556 h 2000250"/>
                <a:gd name="connsiteX285" fmla="*/ 107442 w 1981200"/>
                <a:gd name="connsiteY285" fmla="*/ 1030891 h 2000250"/>
                <a:gd name="connsiteX286" fmla="*/ 114109 w 1981200"/>
                <a:gd name="connsiteY286" fmla="*/ 1033081 h 2000250"/>
                <a:gd name="connsiteX287" fmla="*/ 116776 w 1981200"/>
                <a:gd name="connsiteY287" fmla="*/ 1027557 h 2000250"/>
                <a:gd name="connsiteX288" fmla="*/ 131254 w 1981200"/>
                <a:gd name="connsiteY288" fmla="*/ 1029271 h 2000250"/>
                <a:gd name="connsiteX289" fmla="*/ 132302 w 1981200"/>
                <a:gd name="connsiteY289" fmla="*/ 981170 h 2000250"/>
                <a:gd name="connsiteX290" fmla="*/ 135064 w 1981200"/>
                <a:gd name="connsiteY290" fmla="*/ 969454 h 2000250"/>
                <a:gd name="connsiteX291" fmla="*/ 122872 w 1981200"/>
                <a:gd name="connsiteY291" fmla="*/ 965740 h 2000250"/>
                <a:gd name="connsiteX292" fmla="*/ 125063 w 1981200"/>
                <a:gd name="connsiteY292" fmla="*/ 960691 h 2000250"/>
                <a:gd name="connsiteX293" fmla="*/ 117824 w 1981200"/>
                <a:gd name="connsiteY293" fmla="*/ 949738 h 2000250"/>
                <a:gd name="connsiteX294" fmla="*/ 104584 w 1981200"/>
                <a:gd name="connsiteY294" fmla="*/ 912685 h 2000250"/>
                <a:gd name="connsiteX295" fmla="*/ 97345 w 1981200"/>
                <a:gd name="connsiteY295" fmla="*/ 872490 h 2000250"/>
                <a:gd name="connsiteX296" fmla="*/ 89916 w 1981200"/>
                <a:gd name="connsiteY296" fmla="*/ 868299 h 2000250"/>
                <a:gd name="connsiteX297" fmla="*/ 90868 w 1981200"/>
                <a:gd name="connsiteY297" fmla="*/ 863537 h 2000250"/>
                <a:gd name="connsiteX298" fmla="*/ 87535 w 1981200"/>
                <a:gd name="connsiteY298" fmla="*/ 856107 h 2000250"/>
                <a:gd name="connsiteX299" fmla="*/ 90964 w 1981200"/>
                <a:gd name="connsiteY299" fmla="*/ 852202 h 2000250"/>
                <a:gd name="connsiteX300" fmla="*/ 77152 w 1981200"/>
                <a:gd name="connsiteY300" fmla="*/ 838962 h 2000250"/>
                <a:gd name="connsiteX301" fmla="*/ 72676 w 1981200"/>
                <a:gd name="connsiteY301" fmla="*/ 842296 h 2000250"/>
                <a:gd name="connsiteX302" fmla="*/ 76962 w 1981200"/>
                <a:gd name="connsiteY302" fmla="*/ 838771 h 2000250"/>
                <a:gd name="connsiteX303" fmla="*/ 72866 w 1981200"/>
                <a:gd name="connsiteY303" fmla="*/ 833533 h 2000250"/>
                <a:gd name="connsiteX304" fmla="*/ 72104 w 1981200"/>
                <a:gd name="connsiteY304" fmla="*/ 826103 h 2000250"/>
                <a:gd name="connsiteX305" fmla="*/ 68961 w 1981200"/>
                <a:gd name="connsiteY305" fmla="*/ 827627 h 2000250"/>
                <a:gd name="connsiteX306" fmla="*/ 68389 w 1981200"/>
                <a:gd name="connsiteY306" fmla="*/ 822388 h 2000250"/>
                <a:gd name="connsiteX307" fmla="*/ 60674 w 1981200"/>
                <a:gd name="connsiteY307" fmla="*/ 824674 h 2000250"/>
                <a:gd name="connsiteX308" fmla="*/ 60484 w 1981200"/>
                <a:gd name="connsiteY308" fmla="*/ 824293 h 2000250"/>
                <a:gd name="connsiteX309" fmla="*/ 62389 w 1981200"/>
                <a:gd name="connsiteY309" fmla="*/ 823817 h 2000250"/>
                <a:gd name="connsiteX310" fmla="*/ 55054 w 1981200"/>
                <a:gd name="connsiteY310" fmla="*/ 815816 h 2000250"/>
                <a:gd name="connsiteX311" fmla="*/ 59341 w 1981200"/>
                <a:gd name="connsiteY311" fmla="*/ 807053 h 2000250"/>
                <a:gd name="connsiteX312" fmla="*/ 70485 w 1981200"/>
                <a:gd name="connsiteY312" fmla="*/ 817054 h 2000250"/>
                <a:gd name="connsiteX313" fmla="*/ 89440 w 1981200"/>
                <a:gd name="connsiteY313" fmla="*/ 810482 h 2000250"/>
                <a:gd name="connsiteX314" fmla="*/ 91059 w 1981200"/>
                <a:gd name="connsiteY314" fmla="*/ 813054 h 2000250"/>
                <a:gd name="connsiteX315" fmla="*/ 100870 w 1981200"/>
                <a:gd name="connsiteY315" fmla="*/ 806482 h 2000250"/>
                <a:gd name="connsiteX316" fmla="*/ 105442 w 1981200"/>
                <a:gd name="connsiteY316" fmla="*/ 820198 h 2000250"/>
                <a:gd name="connsiteX317" fmla="*/ 120777 w 1981200"/>
                <a:gd name="connsiteY317" fmla="*/ 817816 h 2000250"/>
                <a:gd name="connsiteX318" fmla="*/ 121634 w 1981200"/>
                <a:gd name="connsiteY318" fmla="*/ 821341 h 2000250"/>
                <a:gd name="connsiteX319" fmla="*/ 127349 w 1981200"/>
                <a:gd name="connsiteY319" fmla="*/ 820674 h 2000250"/>
                <a:gd name="connsiteX320" fmla="*/ 143542 w 1981200"/>
                <a:gd name="connsiteY320" fmla="*/ 828961 h 2000250"/>
                <a:gd name="connsiteX321" fmla="*/ 134683 w 1981200"/>
                <a:gd name="connsiteY321" fmla="*/ 832580 h 2000250"/>
                <a:gd name="connsiteX322" fmla="*/ 129540 w 1981200"/>
                <a:gd name="connsiteY322" fmla="*/ 830008 h 2000250"/>
                <a:gd name="connsiteX323" fmla="*/ 117253 w 1981200"/>
                <a:gd name="connsiteY323" fmla="*/ 833056 h 2000250"/>
                <a:gd name="connsiteX324" fmla="*/ 117443 w 1981200"/>
                <a:gd name="connsiteY324" fmla="*/ 837724 h 2000250"/>
                <a:gd name="connsiteX325" fmla="*/ 111633 w 1981200"/>
                <a:gd name="connsiteY325" fmla="*/ 838390 h 2000250"/>
                <a:gd name="connsiteX326" fmla="*/ 111728 w 1981200"/>
                <a:gd name="connsiteY326" fmla="*/ 841343 h 2000250"/>
                <a:gd name="connsiteX327" fmla="*/ 107537 w 1981200"/>
                <a:gd name="connsiteY327" fmla="*/ 841343 h 2000250"/>
                <a:gd name="connsiteX328" fmla="*/ 106299 w 1981200"/>
                <a:gd name="connsiteY328" fmla="*/ 843534 h 2000250"/>
                <a:gd name="connsiteX329" fmla="*/ 98774 w 1981200"/>
                <a:gd name="connsiteY329" fmla="*/ 865632 h 2000250"/>
                <a:gd name="connsiteX330" fmla="*/ 101346 w 1981200"/>
                <a:gd name="connsiteY330" fmla="*/ 867251 h 2000250"/>
                <a:gd name="connsiteX331" fmla="*/ 100012 w 1981200"/>
                <a:gd name="connsiteY331" fmla="*/ 871918 h 2000250"/>
                <a:gd name="connsiteX332" fmla="*/ 106870 w 1981200"/>
                <a:gd name="connsiteY332" fmla="*/ 904875 h 2000250"/>
                <a:gd name="connsiteX333" fmla="*/ 111347 w 1981200"/>
                <a:gd name="connsiteY333" fmla="*/ 892016 h 2000250"/>
                <a:gd name="connsiteX334" fmla="*/ 120682 w 1981200"/>
                <a:gd name="connsiteY334" fmla="*/ 892016 h 2000250"/>
                <a:gd name="connsiteX335" fmla="*/ 129064 w 1981200"/>
                <a:gd name="connsiteY335" fmla="*/ 896493 h 2000250"/>
                <a:gd name="connsiteX336" fmla="*/ 140875 w 1981200"/>
                <a:gd name="connsiteY336" fmla="*/ 894493 h 2000250"/>
                <a:gd name="connsiteX337" fmla="*/ 139827 w 1981200"/>
                <a:gd name="connsiteY337" fmla="*/ 899160 h 2000250"/>
                <a:gd name="connsiteX338" fmla="*/ 146018 w 1981200"/>
                <a:gd name="connsiteY338" fmla="*/ 903256 h 2000250"/>
                <a:gd name="connsiteX339" fmla="*/ 152209 w 1981200"/>
                <a:gd name="connsiteY339" fmla="*/ 893540 h 2000250"/>
                <a:gd name="connsiteX340" fmla="*/ 154972 w 1981200"/>
                <a:gd name="connsiteY340" fmla="*/ 894397 h 2000250"/>
                <a:gd name="connsiteX341" fmla="*/ 158877 w 1981200"/>
                <a:gd name="connsiteY341" fmla="*/ 889921 h 2000250"/>
                <a:gd name="connsiteX342" fmla="*/ 166592 w 1981200"/>
                <a:gd name="connsiteY342" fmla="*/ 895540 h 2000250"/>
                <a:gd name="connsiteX343" fmla="*/ 173831 w 1981200"/>
                <a:gd name="connsiteY343" fmla="*/ 884777 h 2000250"/>
                <a:gd name="connsiteX344" fmla="*/ 173831 w 1981200"/>
                <a:gd name="connsiteY344" fmla="*/ 878491 h 2000250"/>
                <a:gd name="connsiteX345" fmla="*/ 182118 w 1981200"/>
                <a:gd name="connsiteY345" fmla="*/ 882682 h 2000250"/>
                <a:gd name="connsiteX346" fmla="*/ 176593 w 1981200"/>
                <a:gd name="connsiteY346" fmla="*/ 892778 h 2000250"/>
                <a:gd name="connsiteX347" fmla="*/ 170402 w 1981200"/>
                <a:gd name="connsiteY347" fmla="*/ 894302 h 2000250"/>
                <a:gd name="connsiteX348" fmla="*/ 171640 w 1981200"/>
                <a:gd name="connsiteY348" fmla="*/ 906018 h 2000250"/>
                <a:gd name="connsiteX349" fmla="*/ 187738 w 1981200"/>
                <a:gd name="connsiteY349" fmla="*/ 893921 h 2000250"/>
                <a:gd name="connsiteX350" fmla="*/ 187357 w 1981200"/>
                <a:gd name="connsiteY350" fmla="*/ 883539 h 2000250"/>
                <a:gd name="connsiteX351" fmla="*/ 183451 w 1981200"/>
                <a:gd name="connsiteY351" fmla="*/ 877443 h 2000250"/>
                <a:gd name="connsiteX352" fmla="*/ 188881 w 1981200"/>
                <a:gd name="connsiteY352" fmla="*/ 864203 h 2000250"/>
                <a:gd name="connsiteX353" fmla="*/ 200025 w 1981200"/>
                <a:gd name="connsiteY353" fmla="*/ 860298 h 2000250"/>
                <a:gd name="connsiteX354" fmla="*/ 204216 w 1981200"/>
                <a:gd name="connsiteY354" fmla="*/ 863917 h 2000250"/>
                <a:gd name="connsiteX355" fmla="*/ 213741 w 1981200"/>
                <a:gd name="connsiteY355" fmla="*/ 859250 h 2000250"/>
                <a:gd name="connsiteX356" fmla="*/ 215646 w 1981200"/>
                <a:gd name="connsiteY356" fmla="*/ 867251 h 2000250"/>
                <a:gd name="connsiteX357" fmla="*/ 220123 w 1981200"/>
                <a:gd name="connsiteY357" fmla="*/ 872966 h 2000250"/>
                <a:gd name="connsiteX358" fmla="*/ 227838 w 1981200"/>
                <a:gd name="connsiteY358" fmla="*/ 859726 h 2000250"/>
                <a:gd name="connsiteX359" fmla="*/ 224695 w 1981200"/>
                <a:gd name="connsiteY359" fmla="*/ 872014 h 2000250"/>
                <a:gd name="connsiteX360" fmla="*/ 235363 w 1981200"/>
                <a:gd name="connsiteY360" fmla="*/ 875252 h 2000250"/>
                <a:gd name="connsiteX361" fmla="*/ 240220 w 1981200"/>
                <a:gd name="connsiteY361" fmla="*/ 893445 h 2000250"/>
                <a:gd name="connsiteX362" fmla="*/ 241840 w 1981200"/>
                <a:gd name="connsiteY362" fmla="*/ 894779 h 2000250"/>
                <a:gd name="connsiteX363" fmla="*/ 246221 w 1981200"/>
                <a:gd name="connsiteY363" fmla="*/ 891254 h 2000250"/>
                <a:gd name="connsiteX364" fmla="*/ 251746 w 1981200"/>
                <a:gd name="connsiteY364" fmla="*/ 899636 h 2000250"/>
                <a:gd name="connsiteX365" fmla="*/ 248126 w 1981200"/>
                <a:gd name="connsiteY365" fmla="*/ 914781 h 2000250"/>
                <a:gd name="connsiteX366" fmla="*/ 250888 w 1981200"/>
                <a:gd name="connsiteY366" fmla="*/ 913257 h 2000250"/>
                <a:gd name="connsiteX367" fmla="*/ 253936 w 1981200"/>
                <a:gd name="connsiteY367" fmla="*/ 919258 h 2000250"/>
                <a:gd name="connsiteX368" fmla="*/ 254794 w 1981200"/>
                <a:gd name="connsiteY368" fmla="*/ 911257 h 2000250"/>
                <a:gd name="connsiteX369" fmla="*/ 256508 w 1981200"/>
                <a:gd name="connsiteY369" fmla="*/ 914305 h 2000250"/>
                <a:gd name="connsiteX370" fmla="*/ 268510 w 1981200"/>
                <a:gd name="connsiteY370" fmla="*/ 919829 h 2000250"/>
                <a:gd name="connsiteX371" fmla="*/ 271081 w 1981200"/>
                <a:gd name="connsiteY371" fmla="*/ 896874 h 2000250"/>
                <a:gd name="connsiteX372" fmla="*/ 261556 w 1981200"/>
                <a:gd name="connsiteY372" fmla="*/ 894207 h 2000250"/>
                <a:gd name="connsiteX373" fmla="*/ 264604 w 1981200"/>
                <a:gd name="connsiteY373" fmla="*/ 879634 h 2000250"/>
                <a:gd name="connsiteX374" fmla="*/ 281083 w 1981200"/>
                <a:gd name="connsiteY374" fmla="*/ 860679 h 2000250"/>
                <a:gd name="connsiteX375" fmla="*/ 296037 w 1981200"/>
                <a:gd name="connsiteY375" fmla="*/ 852297 h 2000250"/>
                <a:gd name="connsiteX376" fmla="*/ 296989 w 1981200"/>
                <a:gd name="connsiteY376" fmla="*/ 838295 h 2000250"/>
                <a:gd name="connsiteX377" fmla="*/ 315182 w 1981200"/>
                <a:gd name="connsiteY377" fmla="*/ 829628 h 2000250"/>
                <a:gd name="connsiteX378" fmla="*/ 338328 w 1981200"/>
                <a:gd name="connsiteY378" fmla="*/ 814102 h 2000250"/>
                <a:gd name="connsiteX379" fmla="*/ 349949 w 1981200"/>
                <a:gd name="connsiteY379" fmla="*/ 811816 h 2000250"/>
                <a:gd name="connsiteX380" fmla="*/ 354235 w 1981200"/>
                <a:gd name="connsiteY380" fmla="*/ 802767 h 2000250"/>
                <a:gd name="connsiteX381" fmla="*/ 361950 w 1981200"/>
                <a:gd name="connsiteY381" fmla="*/ 817816 h 2000250"/>
                <a:gd name="connsiteX382" fmla="*/ 369760 w 1981200"/>
                <a:gd name="connsiteY382" fmla="*/ 818102 h 2000250"/>
                <a:gd name="connsiteX383" fmla="*/ 371380 w 1981200"/>
                <a:gd name="connsiteY383" fmla="*/ 813340 h 2000250"/>
                <a:gd name="connsiteX384" fmla="*/ 362522 w 1981200"/>
                <a:gd name="connsiteY384" fmla="*/ 809720 h 2000250"/>
                <a:gd name="connsiteX385" fmla="*/ 363379 w 1981200"/>
                <a:gd name="connsiteY385" fmla="*/ 806387 h 2000250"/>
                <a:gd name="connsiteX386" fmla="*/ 367665 w 1981200"/>
                <a:gd name="connsiteY386" fmla="*/ 808101 h 2000250"/>
                <a:gd name="connsiteX387" fmla="*/ 364045 w 1981200"/>
                <a:gd name="connsiteY387" fmla="*/ 808863 h 2000250"/>
                <a:gd name="connsiteX388" fmla="*/ 370808 w 1981200"/>
                <a:gd name="connsiteY388" fmla="*/ 811816 h 2000250"/>
                <a:gd name="connsiteX389" fmla="*/ 376237 w 1981200"/>
                <a:gd name="connsiteY389" fmla="*/ 800290 h 2000250"/>
                <a:gd name="connsiteX390" fmla="*/ 381953 w 1981200"/>
                <a:gd name="connsiteY390" fmla="*/ 801433 h 2000250"/>
                <a:gd name="connsiteX391" fmla="*/ 382619 w 1981200"/>
                <a:gd name="connsiteY391" fmla="*/ 797719 h 2000250"/>
                <a:gd name="connsiteX392" fmla="*/ 385477 w 1981200"/>
                <a:gd name="connsiteY392" fmla="*/ 798385 h 2000250"/>
                <a:gd name="connsiteX393" fmla="*/ 387191 w 1981200"/>
                <a:gd name="connsiteY393" fmla="*/ 796004 h 2000250"/>
                <a:gd name="connsiteX394" fmla="*/ 389763 w 1981200"/>
                <a:gd name="connsiteY394" fmla="*/ 797814 h 2000250"/>
                <a:gd name="connsiteX395" fmla="*/ 385762 w 1981200"/>
                <a:gd name="connsiteY395" fmla="*/ 803338 h 2000250"/>
                <a:gd name="connsiteX396" fmla="*/ 388239 w 1981200"/>
                <a:gd name="connsiteY396" fmla="*/ 804386 h 2000250"/>
                <a:gd name="connsiteX397" fmla="*/ 389287 w 1981200"/>
                <a:gd name="connsiteY397" fmla="*/ 810006 h 2000250"/>
                <a:gd name="connsiteX398" fmla="*/ 396240 w 1981200"/>
                <a:gd name="connsiteY398" fmla="*/ 800481 h 2000250"/>
                <a:gd name="connsiteX399" fmla="*/ 397288 w 1981200"/>
                <a:gd name="connsiteY399" fmla="*/ 788860 h 2000250"/>
                <a:gd name="connsiteX400" fmla="*/ 410623 w 1981200"/>
                <a:gd name="connsiteY400" fmla="*/ 771620 h 2000250"/>
                <a:gd name="connsiteX401" fmla="*/ 422053 w 1981200"/>
                <a:gd name="connsiteY401" fmla="*/ 736949 h 2000250"/>
                <a:gd name="connsiteX402" fmla="*/ 434340 w 1981200"/>
                <a:gd name="connsiteY402" fmla="*/ 727329 h 2000250"/>
                <a:gd name="connsiteX403" fmla="*/ 426244 w 1981200"/>
                <a:gd name="connsiteY403" fmla="*/ 722852 h 2000250"/>
                <a:gd name="connsiteX404" fmla="*/ 420624 w 1981200"/>
                <a:gd name="connsiteY404" fmla="*/ 711041 h 2000250"/>
                <a:gd name="connsiteX405" fmla="*/ 409384 w 1981200"/>
                <a:gd name="connsiteY405" fmla="*/ 704564 h 2000250"/>
                <a:gd name="connsiteX406" fmla="*/ 411004 w 1981200"/>
                <a:gd name="connsiteY406" fmla="*/ 699992 h 2000250"/>
                <a:gd name="connsiteX407" fmla="*/ 419195 w 1981200"/>
                <a:gd name="connsiteY407" fmla="*/ 705326 h 2000250"/>
                <a:gd name="connsiteX408" fmla="*/ 436435 w 1981200"/>
                <a:gd name="connsiteY408" fmla="*/ 695706 h 2000250"/>
                <a:gd name="connsiteX409" fmla="*/ 429673 w 1981200"/>
                <a:gd name="connsiteY409" fmla="*/ 687324 h 2000250"/>
                <a:gd name="connsiteX410" fmla="*/ 417766 w 1981200"/>
                <a:gd name="connsiteY410" fmla="*/ 685038 h 2000250"/>
                <a:gd name="connsiteX411" fmla="*/ 416814 w 1981200"/>
                <a:gd name="connsiteY411" fmla="*/ 689134 h 2000250"/>
                <a:gd name="connsiteX412" fmla="*/ 408337 w 1981200"/>
                <a:gd name="connsiteY412" fmla="*/ 687991 h 2000250"/>
                <a:gd name="connsiteX413" fmla="*/ 407479 w 1981200"/>
                <a:gd name="connsiteY413" fmla="*/ 685229 h 2000250"/>
                <a:gd name="connsiteX414" fmla="*/ 408718 w 1981200"/>
                <a:gd name="connsiteY414" fmla="*/ 677989 h 2000250"/>
                <a:gd name="connsiteX415" fmla="*/ 414528 w 1981200"/>
                <a:gd name="connsiteY415" fmla="*/ 670655 h 2000250"/>
                <a:gd name="connsiteX416" fmla="*/ 415195 w 1981200"/>
                <a:gd name="connsiteY416" fmla="*/ 660845 h 2000250"/>
                <a:gd name="connsiteX417" fmla="*/ 403098 w 1981200"/>
                <a:gd name="connsiteY417" fmla="*/ 658558 h 2000250"/>
                <a:gd name="connsiteX418" fmla="*/ 408908 w 1981200"/>
                <a:gd name="connsiteY418" fmla="*/ 638365 h 2000250"/>
                <a:gd name="connsiteX419" fmla="*/ 400907 w 1981200"/>
                <a:gd name="connsiteY419" fmla="*/ 637889 h 2000250"/>
                <a:gd name="connsiteX420" fmla="*/ 401669 w 1981200"/>
                <a:gd name="connsiteY420" fmla="*/ 634651 h 2000250"/>
                <a:gd name="connsiteX421" fmla="*/ 398335 w 1981200"/>
                <a:gd name="connsiteY421" fmla="*/ 634651 h 2000250"/>
                <a:gd name="connsiteX422" fmla="*/ 397859 w 1981200"/>
                <a:gd name="connsiteY422" fmla="*/ 630269 h 2000250"/>
                <a:gd name="connsiteX423" fmla="*/ 407003 w 1981200"/>
                <a:gd name="connsiteY423" fmla="*/ 630460 h 2000250"/>
                <a:gd name="connsiteX424" fmla="*/ 406432 w 1981200"/>
                <a:gd name="connsiteY424" fmla="*/ 626554 h 2000250"/>
                <a:gd name="connsiteX425" fmla="*/ 413195 w 1981200"/>
                <a:gd name="connsiteY425" fmla="*/ 623221 h 2000250"/>
                <a:gd name="connsiteX426" fmla="*/ 407194 w 1981200"/>
                <a:gd name="connsiteY426" fmla="*/ 598360 h 2000250"/>
                <a:gd name="connsiteX427" fmla="*/ 437483 w 1981200"/>
                <a:gd name="connsiteY427" fmla="*/ 589026 h 2000250"/>
                <a:gd name="connsiteX428" fmla="*/ 442531 w 1981200"/>
                <a:gd name="connsiteY428" fmla="*/ 593979 h 2000250"/>
                <a:gd name="connsiteX429" fmla="*/ 468535 w 1981200"/>
                <a:gd name="connsiteY429" fmla="*/ 579406 h 2000250"/>
                <a:gd name="connsiteX430" fmla="*/ 493490 w 1981200"/>
                <a:gd name="connsiteY430" fmla="*/ 557022 h 2000250"/>
                <a:gd name="connsiteX431" fmla="*/ 510349 w 1981200"/>
                <a:gd name="connsiteY431" fmla="*/ 525875 h 2000250"/>
                <a:gd name="connsiteX432" fmla="*/ 511111 w 1981200"/>
                <a:gd name="connsiteY432" fmla="*/ 515493 h 2000250"/>
                <a:gd name="connsiteX433" fmla="*/ 521875 w 1981200"/>
                <a:gd name="connsiteY433" fmla="*/ 519874 h 2000250"/>
                <a:gd name="connsiteX434" fmla="*/ 500253 w 1981200"/>
                <a:gd name="connsiteY434" fmla="*/ 508730 h 2000250"/>
                <a:gd name="connsiteX435" fmla="*/ 495967 w 1981200"/>
                <a:gd name="connsiteY435" fmla="*/ 502634 h 2000250"/>
                <a:gd name="connsiteX436" fmla="*/ 484346 w 1981200"/>
                <a:gd name="connsiteY436" fmla="*/ 495395 h 2000250"/>
                <a:gd name="connsiteX437" fmla="*/ 500634 w 1981200"/>
                <a:gd name="connsiteY437" fmla="*/ 478060 h 2000250"/>
                <a:gd name="connsiteX438" fmla="*/ 508445 w 1981200"/>
                <a:gd name="connsiteY438" fmla="*/ 459772 h 2000250"/>
                <a:gd name="connsiteX439" fmla="*/ 499110 w 1981200"/>
                <a:gd name="connsiteY439" fmla="*/ 445960 h 2000250"/>
                <a:gd name="connsiteX440" fmla="*/ 487204 w 1981200"/>
                <a:gd name="connsiteY440" fmla="*/ 441865 h 2000250"/>
                <a:gd name="connsiteX441" fmla="*/ 483489 w 1981200"/>
                <a:gd name="connsiteY441" fmla="*/ 435578 h 2000250"/>
                <a:gd name="connsiteX442" fmla="*/ 481774 w 1981200"/>
                <a:gd name="connsiteY442" fmla="*/ 436340 h 2000250"/>
                <a:gd name="connsiteX443" fmla="*/ 475012 w 1981200"/>
                <a:gd name="connsiteY443" fmla="*/ 417290 h 2000250"/>
                <a:gd name="connsiteX444" fmla="*/ 478917 w 1981200"/>
                <a:gd name="connsiteY444" fmla="*/ 411480 h 2000250"/>
                <a:gd name="connsiteX445" fmla="*/ 477583 w 1981200"/>
                <a:gd name="connsiteY445" fmla="*/ 402050 h 2000250"/>
                <a:gd name="connsiteX446" fmla="*/ 466439 w 1981200"/>
                <a:gd name="connsiteY446" fmla="*/ 384429 h 2000250"/>
                <a:gd name="connsiteX447" fmla="*/ 457867 w 1981200"/>
                <a:gd name="connsiteY447" fmla="*/ 345948 h 2000250"/>
                <a:gd name="connsiteX448" fmla="*/ 454724 w 1981200"/>
                <a:gd name="connsiteY448" fmla="*/ 341185 h 2000250"/>
                <a:gd name="connsiteX449" fmla="*/ 449675 w 1981200"/>
                <a:gd name="connsiteY449" fmla="*/ 339376 h 2000250"/>
                <a:gd name="connsiteX450" fmla="*/ 454914 w 1981200"/>
                <a:gd name="connsiteY450" fmla="*/ 340900 h 2000250"/>
                <a:gd name="connsiteX451" fmla="*/ 458057 w 1981200"/>
                <a:gd name="connsiteY451" fmla="*/ 345472 h 2000250"/>
                <a:gd name="connsiteX452" fmla="*/ 460438 w 1981200"/>
                <a:gd name="connsiteY452" fmla="*/ 357092 h 2000250"/>
                <a:gd name="connsiteX453" fmla="*/ 463391 w 1981200"/>
                <a:gd name="connsiteY453" fmla="*/ 357568 h 2000250"/>
                <a:gd name="connsiteX454" fmla="*/ 465487 w 1981200"/>
                <a:gd name="connsiteY454" fmla="*/ 354425 h 2000250"/>
                <a:gd name="connsiteX455" fmla="*/ 487108 w 1981200"/>
                <a:gd name="connsiteY455" fmla="*/ 360426 h 2000250"/>
                <a:gd name="connsiteX456" fmla="*/ 489776 w 1981200"/>
                <a:gd name="connsiteY456" fmla="*/ 357568 h 2000250"/>
                <a:gd name="connsiteX457" fmla="*/ 503396 w 1981200"/>
                <a:gd name="connsiteY457" fmla="*/ 355473 h 2000250"/>
                <a:gd name="connsiteX458" fmla="*/ 503872 w 1981200"/>
                <a:gd name="connsiteY458" fmla="*/ 353473 h 2000250"/>
                <a:gd name="connsiteX459" fmla="*/ 511683 w 1981200"/>
                <a:gd name="connsiteY459" fmla="*/ 353758 h 2000250"/>
                <a:gd name="connsiteX460" fmla="*/ 511683 w 1981200"/>
                <a:gd name="connsiteY460" fmla="*/ 350901 h 2000250"/>
                <a:gd name="connsiteX461" fmla="*/ 524351 w 1981200"/>
                <a:gd name="connsiteY461" fmla="*/ 351377 h 2000250"/>
                <a:gd name="connsiteX462" fmla="*/ 526542 w 1981200"/>
                <a:gd name="connsiteY462" fmla="*/ 355949 h 2000250"/>
                <a:gd name="connsiteX463" fmla="*/ 518922 w 1981200"/>
                <a:gd name="connsiteY463" fmla="*/ 358426 h 2000250"/>
                <a:gd name="connsiteX464" fmla="*/ 541591 w 1981200"/>
                <a:gd name="connsiteY464" fmla="*/ 360045 h 2000250"/>
                <a:gd name="connsiteX465" fmla="*/ 536543 w 1981200"/>
                <a:gd name="connsiteY465" fmla="*/ 367379 h 2000250"/>
                <a:gd name="connsiteX466" fmla="*/ 536639 w 1981200"/>
                <a:gd name="connsiteY466" fmla="*/ 372046 h 2000250"/>
                <a:gd name="connsiteX467" fmla="*/ 544163 w 1981200"/>
                <a:gd name="connsiteY467" fmla="*/ 377762 h 2000250"/>
                <a:gd name="connsiteX468" fmla="*/ 549402 w 1981200"/>
                <a:gd name="connsiteY468" fmla="*/ 385953 h 2000250"/>
                <a:gd name="connsiteX469" fmla="*/ 551402 w 1981200"/>
                <a:gd name="connsiteY469" fmla="*/ 382810 h 2000250"/>
                <a:gd name="connsiteX470" fmla="*/ 553022 w 1981200"/>
                <a:gd name="connsiteY470" fmla="*/ 386048 h 2000250"/>
                <a:gd name="connsiteX471" fmla="*/ 560070 w 1981200"/>
                <a:gd name="connsiteY471" fmla="*/ 388429 h 2000250"/>
                <a:gd name="connsiteX472" fmla="*/ 564070 w 1981200"/>
                <a:gd name="connsiteY472" fmla="*/ 366808 h 2000250"/>
                <a:gd name="connsiteX473" fmla="*/ 565499 w 1981200"/>
                <a:gd name="connsiteY473" fmla="*/ 369475 h 2000250"/>
                <a:gd name="connsiteX474" fmla="*/ 562070 w 1981200"/>
                <a:gd name="connsiteY474" fmla="*/ 378238 h 2000250"/>
                <a:gd name="connsiteX475" fmla="*/ 564261 w 1981200"/>
                <a:gd name="connsiteY475" fmla="*/ 380238 h 2000250"/>
                <a:gd name="connsiteX476" fmla="*/ 566356 w 1981200"/>
                <a:gd name="connsiteY476" fmla="*/ 375475 h 2000250"/>
                <a:gd name="connsiteX477" fmla="*/ 573976 w 1981200"/>
                <a:gd name="connsiteY477" fmla="*/ 370237 h 2000250"/>
                <a:gd name="connsiteX478" fmla="*/ 565214 w 1981200"/>
                <a:gd name="connsiteY478" fmla="*/ 350139 h 2000250"/>
                <a:gd name="connsiteX479" fmla="*/ 568357 w 1981200"/>
                <a:gd name="connsiteY479" fmla="*/ 350996 h 2000250"/>
                <a:gd name="connsiteX480" fmla="*/ 582168 w 1981200"/>
                <a:gd name="connsiteY480" fmla="*/ 361855 h 2000250"/>
                <a:gd name="connsiteX481" fmla="*/ 574167 w 1981200"/>
                <a:gd name="connsiteY481" fmla="*/ 378904 h 2000250"/>
                <a:gd name="connsiteX482" fmla="*/ 572262 w 1981200"/>
                <a:gd name="connsiteY482" fmla="*/ 390906 h 2000250"/>
                <a:gd name="connsiteX483" fmla="*/ 583216 w 1981200"/>
                <a:gd name="connsiteY483" fmla="*/ 397383 h 2000250"/>
                <a:gd name="connsiteX484" fmla="*/ 597218 w 1981200"/>
                <a:gd name="connsiteY484" fmla="*/ 398431 h 2000250"/>
                <a:gd name="connsiteX485" fmla="*/ 606647 w 1981200"/>
                <a:gd name="connsiteY485" fmla="*/ 395954 h 2000250"/>
                <a:gd name="connsiteX486" fmla="*/ 622364 w 1981200"/>
                <a:gd name="connsiteY486" fmla="*/ 397859 h 2000250"/>
                <a:gd name="connsiteX487" fmla="*/ 623983 w 1981200"/>
                <a:gd name="connsiteY487" fmla="*/ 391478 h 2000250"/>
                <a:gd name="connsiteX488" fmla="*/ 634651 w 1981200"/>
                <a:gd name="connsiteY488" fmla="*/ 381571 h 2000250"/>
                <a:gd name="connsiteX489" fmla="*/ 640175 w 1981200"/>
                <a:gd name="connsiteY489" fmla="*/ 372523 h 2000250"/>
                <a:gd name="connsiteX490" fmla="*/ 665988 w 1981200"/>
                <a:gd name="connsiteY490" fmla="*/ 374523 h 2000250"/>
                <a:gd name="connsiteX491" fmla="*/ 675322 w 1981200"/>
                <a:gd name="connsiteY491" fmla="*/ 370522 h 2000250"/>
                <a:gd name="connsiteX492" fmla="*/ 674941 w 1981200"/>
                <a:gd name="connsiteY492" fmla="*/ 361569 h 2000250"/>
                <a:gd name="connsiteX493" fmla="*/ 682371 w 1981200"/>
                <a:gd name="connsiteY493" fmla="*/ 355663 h 2000250"/>
                <a:gd name="connsiteX494" fmla="*/ 686086 w 1981200"/>
                <a:gd name="connsiteY494" fmla="*/ 344233 h 2000250"/>
                <a:gd name="connsiteX495" fmla="*/ 690658 w 1981200"/>
                <a:gd name="connsiteY495" fmla="*/ 338137 h 2000250"/>
                <a:gd name="connsiteX496" fmla="*/ 700564 w 1981200"/>
                <a:gd name="connsiteY496" fmla="*/ 332137 h 2000250"/>
                <a:gd name="connsiteX497" fmla="*/ 702469 w 1981200"/>
                <a:gd name="connsiteY497" fmla="*/ 335566 h 2000250"/>
                <a:gd name="connsiteX498" fmla="*/ 714661 w 1981200"/>
                <a:gd name="connsiteY498" fmla="*/ 339947 h 2000250"/>
                <a:gd name="connsiteX499" fmla="*/ 724091 w 1981200"/>
                <a:gd name="connsiteY499" fmla="*/ 355378 h 2000250"/>
                <a:gd name="connsiteX500" fmla="*/ 731520 w 1981200"/>
                <a:gd name="connsiteY500" fmla="*/ 356902 h 2000250"/>
                <a:gd name="connsiteX501" fmla="*/ 732282 w 1981200"/>
                <a:gd name="connsiteY501" fmla="*/ 351949 h 2000250"/>
                <a:gd name="connsiteX502" fmla="*/ 738473 w 1981200"/>
                <a:gd name="connsiteY502" fmla="*/ 347758 h 2000250"/>
                <a:gd name="connsiteX503" fmla="*/ 729710 w 1981200"/>
                <a:gd name="connsiteY503" fmla="*/ 332518 h 2000250"/>
                <a:gd name="connsiteX504" fmla="*/ 729710 w 1981200"/>
                <a:gd name="connsiteY504" fmla="*/ 323755 h 2000250"/>
                <a:gd name="connsiteX505" fmla="*/ 723043 w 1981200"/>
                <a:gd name="connsiteY505" fmla="*/ 322612 h 2000250"/>
                <a:gd name="connsiteX506" fmla="*/ 732472 w 1981200"/>
                <a:gd name="connsiteY506" fmla="*/ 320040 h 2000250"/>
                <a:gd name="connsiteX507" fmla="*/ 733330 w 1981200"/>
                <a:gd name="connsiteY507" fmla="*/ 326993 h 2000250"/>
                <a:gd name="connsiteX508" fmla="*/ 736378 w 1981200"/>
                <a:gd name="connsiteY508" fmla="*/ 328231 h 2000250"/>
                <a:gd name="connsiteX509" fmla="*/ 738568 w 1981200"/>
                <a:gd name="connsiteY509" fmla="*/ 319183 h 2000250"/>
                <a:gd name="connsiteX510" fmla="*/ 742474 w 1981200"/>
                <a:gd name="connsiteY510" fmla="*/ 319183 h 2000250"/>
                <a:gd name="connsiteX511" fmla="*/ 742378 w 1981200"/>
                <a:gd name="connsiteY511" fmla="*/ 324707 h 2000250"/>
                <a:gd name="connsiteX512" fmla="*/ 753237 w 1981200"/>
                <a:gd name="connsiteY512" fmla="*/ 327088 h 2000250"/>
                <a:gd name="connsiteX513" fmla="*/ 760381 w 1981200"/>
                <a:gd name="connsiteY513" fmla="*/ 322516 h 2000250"/>
                <a:gd name="connsiteX514" fmla="*/ 753618 w 1981200"/>
                <a:gd name="connsiteY514" fmla="*/ 315373 h 2000250"/>
                <a:gd name="connsiteX515" fmla="*/ 796957 w 1981200"/>
                <a:gd name="connsiteY515" fmla="*/ 287560 h 2000250"/>
                <a:gd name="connsiteX516" fmla="*/ 811530 w 1981200"/>
                <a:gd name="connsiteY516" fmla="*/ 293846 h 2000250"/>
                <a:gd name="connsiteX517" fmla="*/ 821150 w 1981200"/>
                <a:gd name="connsiteY517" fmla="*/ 304800 h 2000250"/>
                <a:gd name="connsiteX518" fmla="*/ 822579 w 1981200"/>
                <a:gd name="connsiteY518" fmla="*/ 310229 h 2000250"/>
                <a:gd name="connsiteX519" fmla="*/ 836962 w 1981200"/>
                <a:gd name="connsiteY519" fmla="*/ 316135 h 2000250"/>
                <a:gd name="connsiteX520" fmla="*/ 840486 w 1981200"/>
                <a:gd name="connsiteY520" fmla="*/ 324517 h 2000250"/>
                <a:gd name="connsiteX521" fmla="*/ 852487 w 1981200"/>
                <a:gd name="connsiteY521" fmla="*/ 319754 h 2000250"/>
                <a:gd name="connsiteX522" fmla="*/ 860203 w 1981200"/>
                <a:gd name="connsiteY522" fmla="*/ 319659 h 2000250"/>
                <a:gd name="connsiteX523" fmla="*/ 868966 w 1981200"/>
                <a:gd name="connsiteY523" fmla="*/ 324421 h 2000250"/>
                <a:gd name="connsiteX524" fmla="*/ 871442 w 1981200"/>
                <a:gd name="connsiteY524" fmla="*/ 322707 h 2000250"/>
                <a:gd name="connsiteX525" fmla="*/ 877919 w 1981200"/>
                <a:gd name="connsiteY525" fmla="*/ 328612 h 2000250"/>
                <a:gd name="connsiteX526" fmla="*/ 884111 w 1981200"/>
                <a:gd name="connsiteY526" fmla="*/ 323088 h 2000250"/>
                <a:gd name="connsiteX527" fmla="*/ 893159 w 1981200"/>
                <a:gd name="connsiteY527" fmla="*/ 324803 h 2000250"/>
                <a:gd name="connsiteX528" fmla="*/ 898779 w 1981200"/>
                <a:gd name="connsiteY528" fmla="*/ 318992 h 2000250"/>
                <a:gd name="connsiteX529" fmla="*/ 898684 w 1981200"/>
                <a:gd name="connsiteY529" fmla="*/ 311182 h 2000250"/>
                <a:gd name="connsiteX530" fmla="*/ 900494 w 1981200"/>
                <a:gd name="connsiteY530" fmla="*/ 313563 h 2000250"/>
                <a:gd name="connsiteX531" fmla="*/ 923163 w 1981200"/>
                <a:gd name="connsiteY531" fmla="*/ 306229 h 2000250"/>
                <a:gd name="connsiteX532" fmla="*/ 926497 w 1981200"/>
                <a:gd name="connsiteY532" fmla="*/ 314801 h 2000250"/>
                <a:gd name="connsiteX533" fmla="*/ 931164 w 1981200"/>
                <a:gd name="connsiteY533" fmla="*/ 314801 h 2000250"/>
                <a:gd name="connsiteX534" fmla="*/ 926973 w 1981200"/>
                <a:gd name="connsiteY534" fmla="*/ 313849 h 2000250"/>
                <a:gd name="connsiteX535" fmla="*/ 925163 w 1981200"/>
                <a:gd name="connsiteY535" fmla="*/ 304800 h 2000250"/>
                <a:gd name="connsiteX536" fmla="*/ 927830 w 1981200"/>
                <a:gd name="connsiteY536" fmla="*/ 303371 h 2000250"/>
                <a:gd name="connsiteX537" fmla="*/ 930212 w 1981200"/>
                <a:gd name="connsiteY537" fmla="*/ 308134 h 2000250"/>
                <a:gd name="connsiteX538" fmla="*/ 931545 w 1981200"/>
                <a:gd name="connsiteY538" fmla="*/ 305943 h 2000250"/>
                <a:gd name="connsiteX539" fmla="*/ 940879 w 1981200"/>
                <a:gd name="connsiteY539" fmla="*/ 304705 h 2000250"/>
                <a:gd name="connsiteX540" fmla="*/ 942403 w 1981200"/>
                <a:gd name="connsiteY540" fmla="*/ 297466 h 2000250"/>
                <a:gd name="connsiteX541" fmla="*/ 939355 w 1981200"/>
                <a:gd name="connsiteY541" fmla="*/ 297466 h 2000250"/>
                <a:gd name="connsiteX542" fmla="*/ 939641 w 1981200"/>
                <a:gd name="connsiteY542" fmla="*/ 293846 h 2000250"/>
                <a:gd name="connsiteX543" fmla="*/ 953453 w 1981200"/>
                <a:gd name="connsiteY543" fmla="*/ 293084 h 2000250"/>
                <a:gd name="connsiteX544" fmla="*/ 947261 w 1981200"/>
                <a:gd name="connsiteY544" fmla="*/ 278892 h 2000250"/>
                <a:gd name="connsiteX545" fmla="*/ 940689 w 1981200"/>
                <a:gd name="connsiteY545" fmla="*/ 273558 h 2000250"/>
                <a:gd name="connsiteX546" fmla="*/ 940784 w 1981200"/>
                <a:gd name="connsiteY546" fmla="*/ 270986 h 2000250"/>
                <a:gd name="connsiteX547" fmla="*/ 938403 w 1981200"/>
                <a:gd name="connsiteY547" fmla="*/ 274415 h 2000250"/>
                <a:gd name="connsiteX548" fmla="*/ 930878 w 1981200"/>
                <a:gd name="connsiteY548" fmla="*/ 270224 h 2000250"/>
                <a:gd name="connsiteX549" fmla="*/ 935641 w 1981200"/>
                <a:gd name="connsiteY549" fmla="*/ 266129 h 2000250"/>
                <a:gd name="connsiteX550" fmla="*/ 939927 w 1981200"/>
                <a:gd name="connsiteY550" fmla="*/ 268033 h 2000250"/>
                <a:gd name="connsiteX551" fmla="*/ 939927 w 1981200"/>
                <a:gd name="connsiteY551" fmla="*/ 266319 h 2000250"/>
                <a:gd name="connsiteX552" fmla="*/ 932212 w 1981200"/>
                <a:gd name="connsiteY552" fmla="*/ 262699 h 2000250"/>
                <a:gd name="connsiteX553" fmla="*/ 926497 w 1981200"/>
                <a:gd name="connsiteY553" fmla="*/ 251841 h 2000250"/>
                <a:gd name="connsiteX554" fmla="*/ 936974 w 1981200"/>
                <a:gd name="connsiteY554" fmla="*/ 243459 h 2000250"/>
                <a:gd name="connsiteX555" fmla="*/ 939451 w 1981200"/>
                <a:gd name="connsiteY555" fmla="*/ 247745 h 2000250"/>
                <a:gd name="connsiteX556" fmla="*/ 950214 w 1981200"/>
                <a:gd name="connsiteY556" fmla="*/ 245173 h 2000250"/>
                <a:gd name="connsiteX557" fmla="*/ 945166 w 1981200"/>
                <a:gd name="connsiteY557" fmla="*/ 226695 h 2000250"/>
                <a:gd name="connsiteX558" fmla="*/ 952595 w 1981200"/>
                <a:gd name="connsiteY558" fmla="*/ 219170 h 2000250"/>
                <a:gd name="connsiteX559" fmla="*/ 968692 w 1981200"/>
                <a:gd name="connsiteY559" fmla="*/ 221361 h 2000250"/>
                <a:gd name="connsiteX560" fmla="*/ 969264 w 1981200"/>
                <a:gd name="connsiteY560" fmla="*/ 217360 h 2000250"/>
                <a:gd name="connsiteX561" fmla="*/ 954310 w 1981200"/>
                <a:gd name="connsiteY561" fmla="*/ 210979 h 2000250"/>
                <a:gd name="connsiteX562" fmla="*/ 940879 w 1981200"/>
                <a:gd name="connsiteY562" fmla="*/ 210312 h 2000250"/>
                <a:gd name="connsiteX563" fmla="*/ 938879 w 1981200"/>
                <a:gd name="connsiteY563" fmla="*/ 205549 h 2000250"/>
                <a:gd name="connsiteX564" fmla="*/ 968407 w 1981200"/>
                <a:gd name="connsiteY564" fmla="*/ 190214 h 2000250"/>
                <a:gd name="connsiteX565" fmla="*/ 975932 w 1981200"/>
                <a:gd name="connsiteY565" fmla="*/ 188785 h 2000250"/>
                <a:gd name="connsiteX566" fmla="*/ 978694 w 1981200"/>
                <a:gd name="connsiteY566" fmla="*/ 168783 h 2000250"/>
                <a:gd name="connsiteX567" fmla="*/ 974598 w 1981200"/>
                <a:gd name="connsiteY567" fmla="*/ 166497 h 2000250"/>
                <a:gd name="connsiteX568" fmla="*/ 982028 w 1981200"/>
                <a:gd name="connsiteY568" fmla="*/ 161544 h 2000250"/>
                <a:gd name="connsiteX569" fmla="*/ 1002792 w 1981200"/>
                <a:gd name="connsiteY569" fmla="*/ 163925 h 2000250"/>
                <a:gd name="connsiteX570" fmla="*/ 1006888 w 1981200"/>
                <a:gd name="connsiteY570" fmla="*/ 166402 h 2000250"/>
                <a:gd name="connsiteX571" fmla="*/ 1008888 w 1981200"/>
                <a:gd name="connsiteY571" fmla="*/ 162878 h 2000250"/>
                <a:gd name="connsiteX572" fmla="*/ 1008793 w 1981200"/>
                <a:gd name="connsiteY572" fmla="*/ 154591 h 2000250"/>
                <a:gd name="connsiteX573" fmla="*/ 1012127 w 1981200"/>
                <a:gd name="connsiteY573" fmla="*/ 146399 h 2000250"/>
                <a:gd name="connsiteX574" fmla="*/ 1009555 w 1981200"/>
                <a:gd name="connsiteY574" fmla="*/ 137160 h 2000250"/>
                <a:gd name="connsiteX575" fmla="*/ 1012031 w 1981200"/>
                <a:gd name="connsiteY575" fmla="*/ 123349 h 2000250"/>
                <a:gd name="connsiteX576" fmla="*/ 1008031 w 1981200"/>
                <a:gd name="connsiteY576" fmla="*/ 118586 h 2000250"/>
                <a:gd name="connsiteX577" fmla="*/ 1006792 w 1981200"/>
                <a:gd name="connsiteY577" fmla="*/ 110395 h 2000250"/>
                <a:gd name="connsiteX578" fmla="*/ 1009650 w 1981200"/>
                <a:gd name="connsiteY578" fmla="*/ 99441 h 2000250"/>
                <a:gd name="connsiteX579" fmla="*/ 1009459 w 1981200"/>
                <a:gd name="connsiteY579" fmla="*/ 77629 h 2000250"/>
                <a:gd name="connsiteX580" fmla="*/ 1021652 w 1981200"/>
                <a:gd name="connsiteY580" fmla="*/ 47530 h 2000250"/>
                <a:gd name="connsiteX581" fmla="*/ 1024509 w 1981200"/>
                <a:gd name="connsiteY581" fmla="*/ 33623 h 2000250"/>
                <a:gd name="connsiteX582" fmla="*/ 1023557 w 1981200"/>
                <a:gd name="connsiteY582" fmla="*/ 18479 h 2000250"/>
                <a:gd name="connsiteX583" fmla="*/ 1026224 w 1981200"/>
                <a:gd name="connsiteY583" fmla="*/ 16573 h 2000250"/>
                <a:gd name="connsiteX584" fmla="*/ 1036796 w 1981200"/>
                <a:gd name="connsiteY584" fmla="*/ 18955 h 2000250"/>
                <a:gd name="connsiteX585" fmla="*/ 1046702 w 1981200"/>
                <a:gd name="connsiteY585" fmla="*/ 33814 h 2000250"/>
                <a:gd name="connsiteX586" fmla="*/ 1053560 w 1981200"/>
                <a:gd name="connsiteY586" fmla="*/ 35147 h 2000250"/>
                <a:gd name="connsiteX587" fmla="*/ 1065276 w 1981200"/>
                <a:gd name="connsiteY587" fmla="*/ 46958 h 2000250"/>
                <a:gd name="connsiteX588" fmla="*/ 1072325 w 1981200"/>
                <a:gd name="connsiteY588" fmla="*/ 47339 h 2000250"/>
                <a:gd name="connsiteX589" fmla="*/ 1096518 w 1981200"/>
                <a:gd name="connsiteY589" fmla="*/ 38290 h 2000250"/>
                <a:gd name="connsiteX590" fmla="*/ 1098899 w 1981200"/>
                <a:gd name="connsiteY590" fmla="*/ 27527 h 2000250"/>
                <a:gd name="connsiteX591" fmla="*/ 1117378 w 1981200"/>
                <a:gd name="connsiteY591" fmla="*/ 34099 h 2000250"/>
                <a:gd name="connsiteX592" fmla="*/ 1141381 w 1981200"/>
                <a:gd name="connsiteY592" fmla="*/ 33337 h 2000250"/>
                <a:gd name="connsiteX593" fmla="*/ 1147763 w 1981200"/>
                <a:gd name="connsiteY593" fmla="*/ 29528 h 2000250"/>
                <a:gd name="connsiteX594" fmla="*/ 1152811 w 1981200"/>
                <a:gd name="connsiteY594" fmla="*/ 17145 h 2000250"/>
                <a:gd name="connsiteX595" fmla="*/ 1156335 w 1981200"/>
                <a:gd name="connsiteY595" fmla="*/ 14383 h 2000250"/>
                <a:gd name="connsiteX596" fmla="*/ 1174528 w 1981200"/>
                <a:gd name="connsiteY596" fmla="*/ 9525 h 2000250"/>
                <a:gd name="connsiteX597" fmla="*/ 1239203 w 1981200"/>
                <a:gd name="connsiteY597" fmla="*/ 50863 h 2000250"/>
                <a:gd name="connsiteX598" fmla="*/ 1253109 w 1981200"/>
                <a:gd name="connsiteY598" fmla="*/ 70866 h 2000250"/>
                <a:gd name="connsiteX599" fmla="*/ 1268635 w 1981200"/>
                <a:gd name="connsiteY599" fmla="*/ 83820 h 2000250"/>
                <a:gd name="connsiteX600" fmla="*/ 1299877 w 1981200"/>
                <a:gd name="connsiteY600" fmla="*/ 85154 h 2000250"/>
                <a:gd name="connsiteX601" fmla="*/ 1299020 w 1981200"/>
                <a:gd name="connsiteY601" fmla="*/ 76009 h 2000250"/>
                <a:gd name="connsiteX602" fmla="*/ 1301972 w 1981200"/>
                <a:gd name="connsiteY602" fmla="*/ 70390 h 2000250"/>
                <a:gd name="connsiteX603" fmla="*/ 1311212 w 1981200"/>
                <a:gd name="connsiteY603" fmla="*/ 68294 h 2000250"/>
                <a:gd name="connsiteX604" fmla="*/ 1318165 w 1981200"/>
                <a:gd name="connsiteY604" fmla="*/ 77629 h 2000250"/>
                <a:gd name="connsiteX605" fmla="*/ 1338072 w 1981200"/>
                <a:gd name="connsiteY605" fmla="*/ 82391 h 2000250"/>
                <a:gd name="connsiteX606" fmla="*/ 1357217 w 1981200"/>
                <a:gd name="connsiteY606" fmla="*/ 106489 h 2000250"/>
                <a:gd name="connsiteX607" fmla="*/ 1372076 w 1981200"/>
                <a:gd name="connsiteY607" fmla="*/ 108013 h 2000250"/>
                <a:gd name="connsiteX608" fmla="*/ 1380268 w 1981200"/>
                <a:gd name="connsiteY608" fmla="*/ 122491 h 2000250"/>
                <a:gd name="connsiteX609" fmla="*/ 1380934 w 1981200"/>
                <a:gd name="connsiteY609" fmla="*/ 143065 h 2000250"/>
                <a:gd name="connsiteX610" fmla="*/ 1386269 w 1981200"/>
                <a:gd name="connsiteY610" fmla="*/ 153257 h 2000250"/>
                <a:gd name="connsiteX611" fmla="*/ 1384363 w 1981200"/>
                <a:gd name="connsiteY611" fmla="*/ 180499 h 2000250"/>
                <a:gd name="connsiteX612" fmla="*/ 1389221 w 1981200"/>
                <a:gd name="connsiteY612" fmla="*/ 194881 h 2000250"/>
                <a:gd name="connsiteX613" fmla="*/ 1392841 w 1981200"/>
                <a:gd name="connsiteY613" fmla="*/ 196691 h 2000250"/>
                <a:gd name="connsiteX614" fmla="*/ 1395889 w 1981200"/>
                <a:gd name="connsiteY614" fmla="*/ 212312 h 2000250"/>
                <a:gd name="connsiteX615" fmla="*/ 1392365 w 1981200"/>
                <a:gd name="connsiteY615" fmla="*/ 223742 h 2000250"/>
                <a:gd name="connsiteX616" fmla="*/ 1382268 w 1981200"/>
                <a:gd name="connsiteY616" fmla="*/ 234410 h 2000250"/>
                <a:gd name="connsiteX617" fmla="*/ 1380934 w 1981200"/>
                <a:gd name="connsiteY617" fmla="*/ 245078 h 2000250"/>
                <a:gd name="connsiteX618" fmla="*/ 1385792 w 1981200"/>
                <a:gd name="connsiteY618" fmla="*/ 259842 h 2000250"/>
                <a:gd name="connsiteX619" fmla="*/ 1378363 w 1981200"/>
                <a:gd name="connsiteY619" fmla="*/ 269748 h 2000250"/>
                <a:gd name="connsiteX620" fmla="*/ 1379220 w 1981200"/>
                <a:gd name="connsiteY620" fmla="*/ 275654 h 2000250"/>
                <a:gd name="connsiteX621" fmla="*/ 1375029 w 1981200"/>
                <a:gd name="connsiteY621" fmla="*/ 284702 h 2000250"/>
                <a:gd name="connsiteX622" fmla="*/ 1377029 w 1981200"/>
                <a:gd name="connsiteY622" fmla="*/ 302323 h 2000250"/>
                <a:gd name="connsiteX623" fmla="*/ 1386269 w 1981200"/>
                <a:gd name="connsiteY623" fmla="*/ 300323 h 2000250"/>
                <a:gd name="connsiteX624" fmla="*/ 1393698 w 1981200"/>
                <a:gd name="connsiteY624" fmla="*/ 292608 h 2000250"/>
                <a:gd name="connsiteX625" fmla="*/ 1404557 w 1981200"/>
                <a:gd name="connsiteY625" fmla="*/ 295084 h 2000250"/>
                <a:gd name="connsiteX626" fmla="*/ 1432370 w 1981200"/>
                <a:gd name="connsiteY626" fmla="*/ 292322 h 2000250"/>
                <a:gd name="connsiteX627" fmla="*/ 1443990 w 1981200"/>
                <a:gd name="connsiteY627" fmla="*/ 304514 h 2000250"/>
                <a:gd name="connsiteX628" fmla="*/ 1450562 w 1981200"/>
                <a:gd name="connsiteY628" fmla="*/ 316611 h 2000250"/>
                <a:gd name="connsiteX629" fmla="*/ 1450753 w 1981200"/>
                <a:gd name="connsiteY629" fmla="*/ 334423 h 2000250"/>
                <a:gd name="connsiteX630" fmla="*/ 1457039 w 1981200"/>
                <a:gd name="connsiteY630" fmla="*/ 345376 h 2000250"/>
                <a:gd name="connsiteX631" fmla="*/ 1446943 w 1981200"/>
                <a:gd name="connsiteY631" fmla="*/ 371189 h 2000250"/>
                <a:gd name="connsiteX632" fmla="*/ 1449800 w 1981200"/>
                <a:gd name="connsiteY632" fmla="*/ 380524 h 2000250"/>
                <a:gd name="connsiteX633" fmla="*/ 1448943 w 1981200"/>
                <a:gd name="connsiteY633" fmla="*/ 395097 h 2000250"/>
                <a:gd name="connsiteX634" fmla="*/ 1451991 w 1981200"/>
                <a:gd name="connsiteY634" fmla="*/ 414909 h 2000250"/>
                <a:gd name="connsiteX635" fmla="*/ 1461325 w 1981200"/>
                <a:gd name="connsiteY635" fmla="*/ 420910 h 2000250"/>
                <a:gd name="connsiteX636" fmla="*/ 1462754 w 1981200"/>
                <a:gd name="connsiteY636" fmla="*/ 430244 h 2000250"/>
                <a:gd name="connsiteX637" fmla="*/ 1477518 w 1981200"/>
                <a:gd name="connsiteY637" fmla="*/ 458629 h 2000250"/>
                <a:gd name="connsiteX638" fmla="*/ 1483233 w 1981200"/>
                <a:gd name="connsiteY638" fmla="*/ 479584 h 2000250"/>
                <a:gd name="connsiteX639" fmla="*/ 1511332 w 1981200"/>
                <a:gd name="connsiteY639" fmla="*/ 500539 h 2000250"/>
                <a:gd name="connsiteX640" fmla="*/ 1546860 w 1981200"/>
                <a:gd name="connsiteY640" fmla="*/ 498729 h 2000250"/>
                <a:gd name="connsiteX641" fmla="*/ 1578483 w 1981200"/>
                <a:gd name="connsiteY641" fmla="*/ 491299 h 2000250"/>
                <a:gd name="connsiteX642" fmla="*/ 1588103 w 1981200"/>
                <a:gd name="connsiteY642" fmla="*/ 491395 h 2000250"/>
                <a:gd name="connsiteX643" fmla="*/ 1597819 w 1981200"/>
                <a:gd name="connsiteY643" fmla="*/ 495395 h 2000250"/>
                <a:gd name="connsiteX644" fmla="*/ 1612678 w 1981200"/>
                <a:gd name="connsiteY644" fmla="*/ 504444 h 2000250"/>
                <a:gd name="connsiteX645" fmla="*/ 1634871 w 1981200"/>
                <a:gd name="connsiteY645" fmla="*/ 526828 h 2000250"/>
                <a:gd name="connsiteX646" fmla="*/ 1658303 w 1981200"/>
                <a:gd name="connsiteY646" fmla="*/ 530066 h 2000250"/>
                <a:gd name="connsiteX647" fmla="*/ 1666589 w 1981200"/>
                <a:gd name="connsiteY647" fmla="*/ 534257 h 2000250"/>
                <a:gd name="connsiteX648" fmla="*/ 1673257 w 1981200"/>
                <a:gd name="connsiteY648" fmla="*/ 544354 h 2000250"/>
                <a:gd name="connsiteX649" fmla="*/ 1678972 w 1981200"/>
                <a:gd name="connsiteY649" fmla="*/ 567785 h 2000250"/>
                <a:gd name="connsiteX650" fmla="*/ 1691354 w 1981200"/>
                <a:gd name="connsiteY650" fmla="*/ 585121 h 2000250"/>
                <a:gd name="connsiteX651" fmla="*/ 1692116 w 1981200"/>
                <a:gd name="connsiteY651" fmla="*/ 576263 h 2000250"/>
                <a:gd name="connsiteX652" fmla="*/ 1702499 w 1981200"/>
                <a:gd name="connsiteY652" fmla="*/ 563499 h 2000250"/>
                <a:gd name="connsiteX653" fmla="*/ 1705356 w 1981200"/>
                <a:gd name="connsiteY653" fmla="*/ 552259 h 2000250"/>
                <a:gd name="connsiteX654" fmla="*/ 1742789 w 1981200"/>
                <a:gd name="connsiteY654" fmla="*/ 553307 h 2000250"/>
                <a:gd name="connsiteX655" fmla="*/ 1762220 w 1981200"/>
                <a:gd name="connsiteY655" fmla="*/ 566356 h 2000250"/>
                <a:gd name="connsiteX656" fmla="*/ 1770888 w 1981200"/>
                <a:gd name="connsiteY656" fmla="*/ 575500 h 2000250"/>
                <a:gd name="connsiteX657" fmla="*/ 1785938 w 1981200"/>
                <a:gd name="connsiteY657" fmla="*/ 581596 h 2000250"/>
                <a:gd name="connsiteX658" fmla="*/ 1820799 w 1981200"/>
                <a:gd name="connsiteY658" fmla="*/ 583692 h 2000250"/>
                <a:gd name="connsiteX659" fmla="*/ 1839182 w 1981200"/>
                <a:gd name="connsiteY659" fmla="*/ 579406 h 2000250"/>
                <a:gd name="connsiteX660" fmla="*/ 1849755 w 1981200"/>
                <a:gd name="connsiteY660" fmla="*/ 567785 h 2000250"/>
                <a:gd name="connsiteX661" fmla="*/ 1851660 w 1981200"/>
                <a:gd name="connsiteY661" fmla="*/ 561404 h 2000250"/>
                <a:gd name="connsiteX662" fmla="*/ 1849565 w 1981200"/>
                <a:gd name="connsiteY662" fmla="*/ 547973 h 2000250"/>
                <a:gd name="connsiteX663" fmla="*/ 1865662 w 1981200"/>
                <a:gd name="connsiteY663" fmla="*/ 525589 h 2000250"/>
                <a:gd name="connsiteX664" fmla="*/ 1862900 w 1981200"/>
                <a:gd name="connsiteY664" fmla="*/ 526161 h 2000250"/>
                <a:gd name="connsiteX665" fmla="*/ 1877949 w 1981200"/>
                <a:gd name="connsiteY665" fmla="*/ 494252 h 2000250"/>
                <a:gd name="connsiteX666" fmla="*/ 1888141 w 1981200"/>
                <a:gd name="connsiteY666" fmla="*/ 483679 h 2000250"/>
                <a:gd name="connsiteX667" fmla="*/ 1892141 w 1981200"/>
                <a:gd name="connsiteY667" fmla="*/ 485775 h 2000250"/>
                <a:gd name="connsiteX668" fmla="*/ 1894523 w 1981200"/>
                <a:gd name="connsiteY668" fmla="*/ 494824 h 2000250"/>
                <a:gd name="connsiteX669" fmla="*/ 1899571 w 1981200"/>
                <a:gd name="connsiteY669" fmla="*/ 499205 h 2000250"/>
                <a:gd name="connsiteX670" fmla="*/ 1903381 w 1981200"/>
                <a:gd name="connsiteY670" fmla="*/ 508159 h 2000250"/>
                <a:gd name="connsiteX671" fmla="*/ 1907572 w 1981200"/>
                <a:gd name="connsiteY671" fmla="*/ 508825 h 2000250"/>
                <a:gd name="connsiteX672" fmla="*/ 1905476 w 1981200"/>
                <a:gd name="connsiteY672" fmla="*/ 514636 h 2000250"/>
                <a:gd name="connsiteX673" fmla="*/ 1908143 w 1981200"/>
                <a:gd name="connsiteY673" fmla="*/ 518636 h 2000250"/>
                <a:gd name="connsiteX674" fmla="*/ 1918621 w 1981200"/>
                <a:gd name="connsiteY674" fmla="*/ 522637 h 2000250"/>
                <a:gd name="connsiteX675" fmla="*/ 1932718 w 1981200"/>
                <a:gd name="connsiteY675" fmla="*/ 519970 h 2000250"/>
                <a:gd name="connsiteX676" fmla="*/ 1935194 w 1981200"/>
                <a:gd name="connsiteY676" fmla="*/ 525494 h 2000250"/>
                <a:gd name="connsiteX677" fmla="*/ 1932337 w 1981200"/>
                <a:gd name="connsiteY677" fmla="*/ 532543 h 2000250"/>
                <a:gd name="connsiteX678" fmla="*/ 1943957 w 1981200"/>
                <a:gd name="connsiteY678" fmla="*/ 537496 h 2000250"/>
                <a:gd name="connsiteX679" fmla="*/ 1968722 w 1981200"/>
                <a:gd name="connsiteY679" fmla="*/ 569119 h 2000250"/>
                <a:gd name="connsiteX680" fmla="*/ 1973104 w 1981200"/>
                <a:gd name="connsiteY680" fmla="*/ 566071 h 2000250"/>
                <a:gd name="connsiteX681" fmla="*/ 1979295 w 1981200"/>
                <a:gd name="connsiteY681" fmla="*/ 579882 h 2000250"/>
                <a:gd name="connsiteX682" fmla="*/ 1976914 w 1981200"/>
                <a:gd name="connsiteY682" fmla="*/ 614553 h 2000250"/>
                <a:gd name="connsiteX683" fmla="*/ 1958912 w 1981200"/>
                <a:gd name="connsiteY683" fmla="*/ 623888 h 2000250"/>
                <a:gd name="connsiteX684" fmla="*/ 1953578 w 1981200"/>
                <a:gd name="connsiteY684" fmla="*/ 629793 h 2000250"/>
                <a:gd name="connsiteX685" fmla="*/ 1958340 w 1981200"/>
                <a:gd name="connsiteY685" fmla="*/ 637984 h 2000250"/>
                <a:gd name="connsiteX686" fmla="*/ 1953673 w 1981200"/>
                <a:gd name="connsiteY686" fmla="*/ 642080 h 2000250"/>
                <a:gd name="connsiteX687" fmla="*/ 1956435 w 1981200"/>
                <a:gd name="connsiteY687" fmla="*/ 645509 h 2000250"/>
                <a:gd name="connsiteX688" fmla="*/ 1952244 w 1981200"/>
                <a:gd name="connsiteY688" fmla="*/ 658082 h 2000250"/>
                <a:gd name="connsiteX689" fmla="*/ 1954149 w 1981200"/>
                <a:gd name="connsiteY689" fmla="*/ 660082 h 2000250"/>
                <a:gd name="connsiteX690" fmla="*/ 1952720 w 1981200"/>
                <a:gd name="connsiteY690" fmla="*/ 690753 h 2000250"/>
                <a:gd name="connsiteX691" fmla="*/ 1961864 w 1981200"/>
                <a:gd name="connsiteY691" fmla="*/ 699230 h 2000250"/>
                <a:gd name="connsiteX692" fmla="*/ 1977390 w 1981200"/>
                <a:gd name="connsiteY692" fmla="*/ 703421 h 2000250"/>
                <a:gd name="connsiteX693" fmla="*/ 1967103 w 1981200"/>
                <a:gd name="connsiteY693" fmla="*/ 713994 h 2000250"/>
                <a:gd name="connsiteX694" fmla="*/ 1966246 w 1981200"/>
                <a:gd name="connsiteY694" fmla="*/ 721900 h 2000250"/>
                <a:gd name="connsiteX695" fmla="*/ 1969770 w 1981200"/>
                <a:gd name="connsiteY695" fmla="*/ 738473 h 2000250"/>
                <a:gd name="connsiteX696" fmla="*/ 1967484 w 1981200"/>
                <a:gd name="connsiteY696" fmla="*/ 753904 h 2000250"/>
                <a:gd name="connsiteX697" fmla="*/ 1958245 w 1981200"/>
                <a:gd name="connsiteY697" fmla="*/ 770477 h 2000250"/>
                <a:gd name="connsiteX698" fmla="*/ 1959864 w 1981200"/>
                <a:gd name="connsiteY698" fmla="*/ 786003 h 2000250"/>
                <a:gd name="connsiteX699" fmla="*/ 1948434 w 1981200"/>
                <a:gd name="connsiteY699" fmla="*/ 799814 h 2000250"/>
                <a:gd name="connsiteX700" fmla="*/ 1937575 w 1981200"/>
                <a:gd name="connsiteY700" fmla="*/ 793337 h 2000250"/>
                <a:gd name="connsiteX701" fmla="*/ 1928432 w 1981200"/>
                <a:gd name="connsiteY701" fmla="*/ 798004 h 2000250"/>
                <a:gd name="connsiteX702" fmla="*/ 1927384 w 1981200"/>
                <a:gd name="connsiteY702" fmla="*/ 807053 h 2000250"/>
                <a:gd name="connsiteX703" fmla="*/ 1911477 w 1981200"/>
                <a:gd name="connsiteY703" fmla="*/ 808387 h 2000250"/>
                <a:gd name="connsiteX704" fmla="*/ 1868710 w 1981200"/>
                <a:gd name="connsiteY704" fmla="*/ 794195 h 2000250"/>
                <a:gd name="connsiteX705" fmla="*/ 1847755 w 1981200"/>
                <a:gd name="connsiteY705" fmla="*/ 801910 h 2000250"/>
                <a:gd name="connsiteX706" fmla="*/ 1831848 w 1981200"/>
                <a:gd name="connsiteY706" fmla="*/ 821436 h 2000250"/>
                <a:gd name="connsiteX707" fmla="*/ 1831372 w 1981200"/>
                <a:gd name="connsiteY707" fmla="*/ 837629 h 2000250"/>
                <a:gd name="connsiteX708" fmla="*/ 1819656 w 1981200"/>
                <a:gd name="connsiteY708" fmla="*/ 845058 h 2000250"/>
                <a:gd name="connsiteX709" fmla="*/ 1818608 w 1981200"/>
                <a:gd name="connsiteY709" fmla="*/ 852392 h 2000250"/>
                <a:gd name="connsiteX710" fmla="*/ 1825942 w 1981200"/>
                <a:gd name="connsiteY710" fmla="*/ 882015 h 2000250"/>
                <a:gd name="connsiteX711" fmla="*/ 1823180 w 1981200"/>
                <a:gd name="connsiteY711" fmla="*/ 892492 h 2000250"/>
                <a:gd name="connsiteX712" fmla="*/ 1827943 w 1981200"/>
                <a:gd name="connsiteY712" fmla="*/ 900970 h 2000250"/>
                <a:gd name="connsiteX713" fmla="*/ 1823847 w 1981200"/>
                <a:gd name="connsiteY713" fmla="*/ 926592 h 2000250"/>
                <a:gd name="connsiteX714" fmla="*/ 1825562 w 1981200"/>
                <a:gd name="connsiteY714" fmla="*/ 930878 h 2000250"/>
                <a:gd name="connsiteX715" fmla="*/ 1822609 w 1981200"/>
                <a:gd name="connsiteY715" fmla="*/ 933164 h 2000250"/>
                <a:gd name="connsiteX716" fmla="*/ 1815275 w 1981200"/>
                <a:gd name="connsiteY716" fmla="*/ 927163 h 2000250"/>
                <a:gd name="connsiteX717" fmla="*/ 1811083 w 1981200"/>
                <a:gd name="connsiteY717" fmla="*/ 930497 h 2000250"/>
                <a:gd name="connsiteX718" fmla="*/ 1810417 w 1981200"/>
                <a:gd name="connsiteY718" fmla="*/ 935926 h 2000250"/>
                <a:gd name="connsiteX719" fmla="*/ 1810798 w 1981200"/>
                <a:gd name="connsiteY719" fmla="*/ 937831 h 2000250"/>
                <a:gd name="connsiteX720" fmla="*/ 1816513 w 1981200"/>
                <a:gd name="connsiteY720" fmla="*/ 938498 h 2000250"/>
                <a:gd name="connsiteX721" fmla="*/ 1820513 w 1981200"/>
                <a:gd name="connsiteY721" fmla="*/ 947261 h 2000250"/>
                <a:gd name="connsiteX722" fmla="*/ 1825942 w 1981200"/>
                <a:gd name="connsiteY722" fmla="*/ 947547 h 2000250"/>
                <a:gd name="connsiteX723" fmla="*/ 1826895 w 1981200"/>
                <a:gd name="connsiteY723" fmla="*/ 954500 h 2000250"/>
                <a:gd name="connsiteX724" fmla="*/ 1825562 w 1981200"/>
                <a:gd name="connsiteY724" fmla="*/ 962120 h 2000250"/>
                <a:gd name="connsiteX725" fmla="*/ 1820418 w 1981200"/>
                <a:gd name="connsiteY725" fmla="*/ 954691 h 2000250"/>
                <a:gd name="connsiteX726" fmla="*/ 1815560 w 1981200"/>
                <a:gd name="connsiteY726" fmla="*/ 953357 h 2000250"/>
                <a:gd name="connsiteX727" fmla="*/ 1815560 w 1981200"/>
                <a:gd name="connsiteY727" fmla="*/ 958310 h 2000250"/>
                <a:gd name="connsiteX728" fmla="*/ 1810321 w 1981200"/>
                <a:gd name="connsiteY728" fmla="*/ 963168 h 2000250"/>
                <a:gd name="connsiteX729" fmla="*/ 1813655 w 1981200"/>
                <a:gd name="connsiteY729" fmla="*/ 964406 h 2000250"/>
                <a:gd name="connsiteX730" fmla="*/ 1815846 w 1981200"/>
                <a:gd name="connsiteY730" fmla="*/ 960406 h 2000250"/>
                <a:gd name="connsiteX731" fmla="*/ 1821466 w 1981200"/>
                <a:gd name="connsiteY731" fmla="*/ 961739 h 2000250"/>
                <a:gd name="connsiteX732" fmla="*/ 1824133 w 1981200"/>
                <a:gd name="connsiteY732" fmla="*/ 969550 h 2000250"/>
                <a:gd name="connsiteX733" fmla="*/ 1821180 w 1981200"/>
                <a:gd name="connsiteY733" fmla="*/ 970597 h 2000250"/>
                <a:gd name="connsiteX734" fmla="*/ 1809941 w 1981200"/>
                <a:gd name="connsiteY734" fmla="*/ 964978 h 2000250"/>
                <a:gd name="connsiteX735" fmla="*/ 1803845 w 1981200"/>
                <a:gd name="connsiteY735" fmla="*/ 967740 h 2000250"/>
                <a:gd name="connsiteX736" fmla="*/ 1801273 w 1981200"/>
                <a:gd name="connsiteY736" fmla="*/ 964597 h 2000250"/>
                <a:gd name="connsiteX737" fmla="*/ 1798415 w 1981200"/>
                <a:gd name="connsiteY737" fmla="*/ 977646 h 2000250"/>
                <a:gd name="connsiteX738" fmla="*/ 1795748 w 1981200"/>
                <a:gd name="connsiteY738" fmla="*/ 976027 h 2000250"/>
                <a:gd name="connsiteX739" fmla="*/ 1796034 w 1981200"/>
                <a:gd name="connsiteY739" fmla="*/ 971645 h 2000250"/>
                <a:gd name="connsiteX740" fmla="*/ 1788509 w 1981200"/>
                <a:gd name="connsiteY740" fmla="*/ 972217 h 2000250"/>
                <a:gd name="connsiteX741" fmla="*/ 1785747 w 1981200"/>
                <a:gd name="connsiteY741" fmla="*/ 967835 h 2000250"/>
                <a:gd name="connsiteX742" fmla="*/ 1773650 w 1981200"/>
                <a:gd name="connsiteY742" fmla="*/ 960787 h 2000250"/>
                <a:gd name="connsiteX743" fmla="*/ 1762601 w 1981200"/>
                <a:gd name="connsiteY743" fmla="*/ 958501 h 2000250"/>
                <a:gd name="connsiteX744" fmla="*/ 1764125 w 1981200"/>
                <a:gd name="connsiteY744" fmla="*/ 952976 h 2000250"/>
                <a:gd name="connsiteX745" fmla="*/ 1769936 w 1981200"/>
                <a:gd name="connsiteY745" fmla="*/ 952214 h 2000250"/>
                <a:gd name="connsiteX746" fmla="*/ 1779651 w 1981200"/>
                <a:gd name="connsiteY746" fmla="*/ 944213 h 2000250"/>
                <a:gd name="connsiteX747" fmla="*/ 1789176 w 1981200"/>
                <a:gd name="connsiteY747" fmla="*/ 949452 h 2000250"/>
                <a:gd name="connsiteX748" fmla="*/ 1796701 w 1981200"/>
                <a:gd name="connsiteY748" fmla="*/ 943737 h 2000250"/>
                <a:gd name="connsiteX749" fmla="*/ 1811465 w 1981200"/>
                <a:gd name="connsiteY749" fmla="*/ 944594 h 2000250"/>
                <a:gd name="connsiteX750" fmla="*/ 1788509 w 1981200"/>
                <a:gd name="connsiteY750" fmla="*/ 938213 h 2000250"/>
                <a:gd name="connsiteX751" fmla="*/ 1780127 w 1981200"/>
                <a:gd name="connsiteY751" fmla="*/ 939832 h 2000250"/>
                <a:gd name="connsiteX752" fmla="*/ 1777460 w 1981200"/>
                <a:gd name="connsiteY752" fmla="*/ 943832 h 2000250"/>
                <a:gd name="connsiteX753" fmla="*/ 1774698 w 1981200"/>
                <a:gd name="connsiteY753" fmla="*/ 943070 h 2000250"/>
                <a:gd name="connsiteX754" fmla="*/ 1769459 w 1981200"/>
                <a:gd name="connsiteY754" fmla="*/ 948976 h 2000250"/>
                <a:gd name="connsiteX755" fmla="*/ 1762220 w 1981200"/>
                <a:gd name="connsiteY755" fmla="*/ 949642 h 2000250"/>
                <a:gd name="connsiteX756" fmla="*/ 1761268 w 1981200"/>
                <a:gd name="connsiteY756" fmla="*/ 952309 h 2000250"/>
                <a:gd name="connsiteX757" fmla="*/ 1755743 w 1981200"/>
                <a:gd name="connsiteY757" fmla="*/ 951166 h 2000250"/>
                <a:gd name="connsiteX758" fmla="*/ 1754696 w 1981200"/>
                <a:gd name="connsiteY758" fmla="*/ 957834 h 2000250"/>
                <a:gd name="connsiteX759" fmla="*/ 1753743 w 1981200"/>
                <a:gd name="connsiteY759" fmla="*/ 946975 h 2000250"/>
                <a:gd name="connsiteX760" fmla="*/ 1742218 w 1981200"/>
                <a:gd name="connsiteY760" fmla="*/ 931450 h 2000250"/>
                <a:gd name="connsiteX761" fmla="*/ 1737074 w 1981200"/>
                <a:gd name="connsiteY761" fmla="*/ 929640 h 2000250"/>
                <a:gd name="connsiteX762" fmla="*/ 1732407 w 1981200"/>
                <a:gd name="connsiteY762" fmla="*/ 921734 h 2000250"/>
                <a:gd name="connsiteX763" fmla="*/ 1709547 w 1981200"/>
                <a:gd name="connsiteY763" fmla="*/ 911162 h 2000250"/>
                <a:gd name="connsiteX764" fmla="*/ 1704023 w 1981200"/>
                <a:gd name="connsiteY764" fmla="*/ 901922 h 2000250"/>
                <a:gd name="connsiteX765" fmla="*/ 1698593 w 1981200"/>
                <a:gd name="connsiteY765" fmla="*/ 899446 h 2000250"/>
                <a:gd name="connsiteX766" fmla="*/ 1699070 w 1981200"/>
                <a:gd name="connsiteY766" fmla="*/ 890873 h 2000250"/>
                <a:gd name="connsiteX767" fmla="*/ 1696307 w 1981200"/>
                <a:gd name="connsiteY767" fmla="*/ 886492 h 2000250"/>
                <a:gd name="connsiteX768" fmla="*/ 1685354 w 1981200"/>
                <a:gd name="connsiteY768" fmla="*/ 882872 h 2000250"/>
                <a:gd name="connsiteX769" fmla="*/ 1662779 w 1981200"/>
                <a:gd name="connsiteY769" fmla="*/ 898588 h 2000250"/>
                <a:gd name="connsiteX770" fmla="*/ 1652778 w 1981200"/>
                <a:gd name="connsiteY770" fmla="*/ 894588 h 2000250"/>
                <a:gd name="connsiteX771" fmla="*/ 1644777 w 1981200"/>
                <a:gd name="connsiteY771" fmla="*/ 906685 h 2000250"/>
                <a:gd name="connsiteX772" fmla="*/ 1635252 w 1981200"/>
                <a:gd name="connsiteY772" fmla="*/ 914400 h 2000250"/>
                <a:gd name="connsiteX773" fmla="*/ 1629728 w 1981200"/>
                <a:gd name="connsiteY773" fmla="*/ 927925 h 2000250"/>
                <a:gd name="connsiteX774" fmla="*/ 1631823 w 1981200"/>
                <a:gd name="connsiteY774" fmla="*/ 933355 h 2000250"/>
                <a:gd name="connsiteX775" fmla="*/ 1630299 w 1981200"/>
                <a:gd name="connsiteY775" fmla="*/ 940975 h 2000250"/>
                <a:gd name="connsiteX776" fmla="*/ 1638205 w 1981200"/>
                <a:gd name="connsiteY776" fmla="*/ 952976 h 2000250"/>
                <a:gd name="connsiteX777" fmla="*/ 1624584 w 1981200"/>
                <a:gd name="connsiteY777" fmla="*/ 970407 h 2000250"/>
                <a:gd name="connsiteX778" fmla="*/ 1606582 w 1981200"/>
                <a:gd name="connsiteY778" fmla="*/ 970979 h 2000250"/>
                <a:gd name="connsiteX779" fmla="*/ 1603438 w 1981200"/>
                <a:gd name="connsiteY779" fmla="*/ 968312 h 2000250"/>
                <a:gd name="connsiteX780" fmla="*/ 1603058 w 1981200"/>
                <a:gd name="connsiteY780" fmla="*/ 963835 h 2000250"/>
                <a:gd name="connsiteX781" fmla="*/ 1600009 w 1981200"/>
                <a:gd name="connsiteY781" fmla="*/ 962978 h 2000250"/>
                <a:gd name="connsiteX782" fmla="*/ 1585341 w 1981200"/>
                <a:gd name="connsiteY782" fmla="*/ 977741 h 2000250"/>
                <a:gd name="connsiteX783" fmla="*/ 1575054 w 1981200"/>
                <a:gd name="connsiteY783" fmla="*/ 983361 h 2000250"/>
                <a:gd name="connsiteX784" fmla="*/ 1570577 w 1981200"/>
                <a:gd name="connsiteY784" fmla="*/ 982313 h 2000250"/>
                <a:gd name="connsiteX785" fmla="*/ 1562291 w 1981200"/>
                <a:gd name="connsiteY785" fmla="*/ 973360 h 2000250"/>
                <a:gd name="connsiteX786" fmla="*/ 1561338 w 1981200"/>
                <a:gd name="connsiteY786" fmla="*/ 987838 h 2000250"/>
                <a:gd name="connsiteX787" fmla="*/ 1575530 w 1981200"/>
                <a:gd name="connsiteY787" fmla="*/ 1003363 h 2000250"/>
                <a:gd name="connsiteX788" fmla="*/ 1564386 w 1981200"/>
                <a:gd name="connsiteY788" fmla="*/ 1001458 h 2000250"/>
                <a:gd name="connsiteX789" fmla="*/ 1557147 w 1981200"/>
                <a:gd name="connsiteY789" fmla="*/ 1003078 h 2000250"/>
                <a:gd name="connsiteX790" fmla="*/ 1553432 w 1981200"/>
                <a:gd name="connsiteY790" fmla="*/ 1000887 h 2000250"/>
                <a:gd name="connsiteX791" fmla="*/ 1553623 w 1981200"/>
                <a:gd name="connsiteY791" fmla="*/ 1003459 h 2000250"/>
                <a:gd name="connsiteX792" fmla="*/ 1545050 w 1981200"/>
                <a:gd name="connsiteY792" fmla="*/ 1010317 h 2000250"/>
                <a:gd name="connsiteX793" fmla="*/ 1551051 w 1981200"/>
                <a:gd name="connsiteY793" fmla="*/ 1023175 h 2000250"/>
                <a:gd name="connsiteX794" fmla="*/ 1549527 w 1981200"/>
                <a:gd name="connsiteY794" fmla="*/ 1030796 h 2000250"/>
                <a:gd name="connsiteX795" fmla="*/ 1545146 w 1981200"/>
                <a:gd name="connsiteY795" fmla="*/ 1032986 h 2000250"/>
                <a:gd name="connsiteX796" fmla="*/ 1547622 w 1981200"/>
                <a:gd name="connsiteY796" fmla="*/ 1038701 h 2000250"/>
                <a:gd name="connsiteX797" fmla="*/ 1545622 w 1981200"/>
                <a:gd name="connsiteY797" fmla="*/ 1041654 h 2000250"/>
                <a:gd name="connsiteX798" fmla="*/ 1537907 w 1981200"/>
                <a:gd name="connsiteY798" fmla="*/ 1038320 h 2000250"/>
                <a:gd name="connsiteX799" fmla="*/ 1537145 w 1981200"/>
                <a:gd name="connsiteY799" fmla="*/ 1030796 h 2000250"/>
                <a:gd name="connsiteX800" fmla="*/ 1540383 w 1981200"/>
                <a:gd name="connsiteY800" fmla="*/ 1026604 h 2000250"/>
                <a:gd name="connsiteX801" fmla="*/ 1535430 w 1981200"/>
                <a:gd name="connsiteY801" fmla="*/ 1028129 h 2000250"/>
                <a:gd name="connsiteX802" fmla="*/ 1536002 w 1981200"/>
                <a:gd name="connsiteY802" fmla="*/ 1042702 h 2000250"/>
                <a:gd name="connsiteX803" fmla="*/ 1532668 w 1981200"/>
                <a:gd name="connsiteY803" fmla="*/ 1044797 h 2000250"/>
                <a:gd name="connsiteX804" fmla="*/ 1525810 w 1981200"/>
                <a:gd name="connsiteY804" fmla="*/ 1043273 h 2000250"/>
                <a:gd name="connsiteX805" fmla="*/ 1517999 w 1981200"/>
                <a:gd name="connsiteY805" fmla="*/ 1027366 h 2000250"/>
                <a:gd name="connsiteX806" fmla="*/ 1509998 w 1981200"/>
                <a:gd name="connsiteY806" fmla="*/ 1021175 h 2000250"/>
                <a:gd name="connsiteX807" fmla="*/ 1492853 w 1981200"/>
                <a:gd name="connsiteY807" fmla="*/ 1024985 h 2000250"/>
                <a:gd name="connsiteX808" fmla="*/ 1484376 w 1981200"/>
                <a:gd name="connsiteY808" fmla="*/ 1034224 h 2000250"/>
                <a:gd name="connsiteX809" fmla="*/ 1473613 w 1981200"/>
                <a:gd name="connsiteY809" fmla="*/ 1027081 h 2000250"/>
                <a:gd name="connsiteX810" fmla="*/ 1464850 w 1981200"/>
                <a:gd name="connsiteY810" fmla="*/ 1030033 h 2000250"/>
                <a:gd name="connsiteX811" fmla="*/ 1462183 w 1981200"/>
                <a:gd name="connsiteY811" fmla="*/ 1032986 h 2000250"/>
                <a:gd name="connsiteX812" fmla="*/ 1461135 w 1981200"/>
                <a:gd name="connsiteY812" fmla="*/ 1043178 h 2000250"/>
                <a:gd name="connsiteX813" fmla="*/ 1442371 w 1981200"/>
                <a:gd name="connsiteY813" fmla="*/ 1044226 h 2000250"/>
                <a:gd name="connsiteX814" fmla="*/ 1433513 w 1981200"/>
                <a:gd name="connsiteY814" fmla="*/ 1048512 h 2000250"/>
                <a:gd name="connsiteX815" fmla="*/ 1430750 w 1981200"/>
                <a:gd name="connsiteY815" fmla="*/ 1051655 h 2000250"/>
                <a:gd name="connsiteX816" fmla="*/ 1435989 w 1981200"/>
                <a:gd name="connsiteY816" fmla="*/ 1052703 h 2000250"/>
                <a:gd name="connsiteX817" fmla="*/ 1432560 w 1981200"/>
                <a:gd name="connsiteY817" fmla="*/ 1064800 h 2000250"/>
                <a:gd name="connsiteX818" fmla="*/ 1435608 w 1981200"/>
                <a:gd name="connsiteY818" fmla="*/ 1072991 h 2000250"/>
                <a:gd name="connsiteX819" fmla="*/ 1432941 w 1981200"/>
                <a:gd name="connsiteY819" fmla="*/ 1090803 h 2000250"/>
                <a:gd name="connsiteX820" fmla="*/ 1437418 w 1981200"/>
                <a:gd name="connsiteY820" fmla="*/ 1098899 h 2000250"/>
                <a:gd name="connsiteX821" fmla="*/ 1446276 w 1981200"/>
                <a:gd name="connsiteY821" fmla="*/ 1104138 h 2000250"/>
                <a:gd name="connsiteX822" fmla="*/ 1449324 w 1981200"/>
                <a:gd name="connsiteY822" fmla="*/ 1098995 h 2000250"/>
                <a:gd name="connsiteX823" fmla="*/ 1457706 w 1981200"/>
                <a:gd name="connsiteY823" fmla="*/ 1094613 h 2000250"/>
                <a:gd name="connsiteX824" fmla="*/ 1468946 w 1981200"/>
                <a:gd name="connsiteY824" fmla="*/ 1103471 h 2000250"/>
                <a:gd name="connsiteX825" fmla="*/ 1479042 w 1981200"/>
                <a:gd name="connsiteY825" fmla="*/ 1099947 h 2000250"/>
                <a:gd name="connsiteX826" fmla="*/ 1480185 w 1981200"/>
                <a:gd name="connsiteY826" fmla="*/ 1103185 h 2000250"/>
                <a:gd name="connsiteX827" fmla="*/ 1483233 w 1981200"/>
                <a:gd name="connsiteY827" fmla="*/ 1102042 h 2000250"/>
                <a:gd name="connsiteX828" fmla="*/ 1470470 w 1981200"/>
                <a:gd name="connsiteY828" fmla="*/ 1107757 h 2000250"/>
                <a:gd name="connsiteX829" fmla="*/ 1454849 w 1981200"/>
                <a:gd name="connsiteY829" fmla="*/ 1119378 h 2000250"/>
                <a:gd name="connsiteX830" fmla="*/ 1458278 w 1981200"/>
                <a:gd name="connsiteY830" fmla="*/ 1121759 h 2000250"/>
                <a:gd name="connsiteX831" fmla="*/ 1456182 w 1981200"/>
                <a:gd name="connsiteY831" fmla="*/ 1122997 h 2000250"/>
                <a:gd name="connsiteX832" fmla="*/ 1457611 w 1981200"/>
                <a:gd name="connsiteY832" fmla="*/ 1125664 h 2000250"/>
                <a:gd name="connsiteX833" fmla="*/ 1455039 w 1981200"/>
                <a:gd name="connsiteY833" fmla="*/ 1129093 h 2000250"/>
                <a:gd name="connsiteX834" fmla="*/ 1453134 w 1981200"/>
                <a:gd name="connsiteY834" fmla="*/ 1127950 h 2000250"/>
                <a:gd name="connsiteX835" fmla="*/ 1447419 w 1981200"/>
                <a:gd name="connsiteY835" fmla="*/ 1131475 h 2000250"/>
                <a:gd name="connsiteX836" fmla="*/ 1449419 w 1981200"/>
                <a:gd name="connsiteY836" fmla="*/ 1138714 h 2000250"/>
                <a:gd name="connsiteX837" fmla="*/ 1452372 w 1981200"/>
                <a:gd name="connsiteY837" fmla="*/ 1140428 h 2000250"/>
                <a:gd name="connsiteX838" fmla="*/ 1463992 w 1981200"/>
                <a:gd name="connsiteY838" fmla="*/ 1136904 h 2000250"/>
                <a:gd name="connsiteX839" fmla="*/ 1468660 w 1981200"/>
                <a:gd name="connsiteY839" fmla="*/ 1139571 h 2000250"/>
                <a:gd name="connsiteX840" fmla="*/ 1468565 w 1981200"/>
                <a:gd name="connsiteY840" fmla="*/ 1141857 h 2000250"/>
                <a:gd name="connsiteX841" fmla="*/ 1473517 w 1981200"/>
                <a:gd name="connsiteY841" fmla="*/ 1142047 h 2000250"/>
                <a:gd name="connsiteX842" fmla="*/ 1474661 w 1981200"/>
                <a:gd name="connsiteY842" fmla="*/ 1133856 h 2000250"/>
                <a:gd name="connsiteX843" fmla="*/ 1479233 w 1981200"/>
                <a:gd name="connsiteY843" fmla="*/ 1134428 h 2000250"/>
                <a:gd name="connsiteX844" fmla="*/ 1488662 w 1981200"/>
                <a:gd name="connsiteY844" fmla="*/ 1138904 h 2000250"/>
                <a:gd name="connsiteX845" fmla="*/ 1487710 w 1981200"/>
                <a:gd name="connsiteY845" fmla="*/ 1141476 h 2000250"/>
                <a:gd name="connsiteX846" fmla="*/ 1491044 w 1981200"/>
                <a:gd name="connsiteY846" fmla="*/ 1145000 h 2000250"/>
                <a:gd name="connsiteX847" fmla="*/ 1498378 w 1981200"/>
                <a:gd name="connsiteY847" fmla="*/ 1145191 h 2000250"/>
                <a:gd name="connsiteX848" fmla="*/ 1505998 w 1981200"/>
                <a:gd name="connsiteY848" fmla="*/ 1154621 h 2000250"/>
                <a:gd name="connsiteX849" fmla="*/ 1518475 w 1981200"/>
                <a:gd name="connsiteY849" fmla="*/ 1154906 h 2000250"/>
                <a:gd name="connsiteX850" fmla="*/ 1509141 w 1981200"/>
                <a:gd name="connsiteY850" fmla="*/ 1169384 h 2000250"/>
                <a:gd name="connsiteX851" fmla="*/ 1508188 w 1981200"/>
                <a:gd name="connsiteY851" fmla="*/ 1181672 h 2000250"/>
                <a:gd name="connsiteX852" fmla="*/ 1498092 w 1981200"/>
                <a:gd name="connsiteY852" fmla="*/ 1195864 h 2000250"/>
                <a:gd name="connsiteX853" fmla="*/ 1492472 w 1981200"/>
                <a:gd name="connsiteY853" fmla="*/ 1199102 h 2000250"/>
                <a:gd name="connsiteX854" fmla="*/ 1485614 w 1981200"/>
                <a:gd name="connsiteY854" fmla="*/ 1237869 h 2000250"/>
                <a:gd name="connsiteX855" fmla="*/ 1473613 w 1981200"/>
                <a:gd name="connsiteY855" fmla="*/ 1238631 h 2000250"/>
                <a:gd name="connsiteX856" fmla="*/ 1473613 w 1981200"/>
                <a:gd name="connsiteY856" fmla="*/ 1211008 h 2000250"/>
                <a:gd name="connsiteX857" fmla="*/ 1464278 w 1981200"/>
                <a:gd name="connsiteY857" fmla="*/ 1210628 h 2000250"/>
                <a:gd name="connsiteX858" fmla="*/ 1464278 w 1981200"/>
                <a:gd name="connsiteY858" fmla="*/ 1207294 h 2000250"/>
                <a:gd name="connsiteX859" fmla="*/ 1457611 w 1981200"/>
                <a:gd name="connsiteY859" fmla="*/ 1207484 h 2000250"/>
                <a:gd name="connsiteX860" fmla="*/ 1448181 w 1981200"/>
                <a:gd name="connsiteY860" fmla="*/ 1196721 h 2000250"/>
                <a:gd name="connsiteX861" fmla="*/ 1438084 w 1981200"/>
                <a:gd name="connsiteY861" fmla="*/ 1193864 h 2000250"/>
                <a:gd name="connsiteX862" fmla="*/ 1423988 w 1981200"/>
                <a:gd name="connsiteY862" fmla="*/ 1203293 h 2000250"/>
                <a:gd name="connsiteX863" fmla="*/ 1426464 w 1981200"/>
                <a:gd name="connsiteY863" fmla="*/ 1216342 h 2000250"/>
                <a:gd name="connsiteX864" fmla="*/ 1432941 w 1981200"/>
                <a:gd name="connsiteY864" fmla="*/ 1225105 h 2000250"/>
                <a:gd name="connsiteX865" fmla="*/ 1424940 w 1981200"/>
                <a:gd name="connsiteY865" fmla="*/ 1230821 h 2000250"/>
                <a:gd name="connsiteX866" fmla="*/ 1429607 w 1981200"/>
                <a:gd name="connsiteY866" fmla="*/ 1234440 h 2000250"/>
                <a:gd name="connsiteX867" fmla="*/ 1426940 w 1981200"/>
                <a:gd name="connsiteY867" fmla="*/ 1240346 h 2000250"/>
                <a:gd name="connsiteX868" fmla="*/ 1429131 w 1981200"/>
                <a:gd name="connsiteY868" fmla="*/ 1245870 h 2000250"/>
                <a:gd name="connsiteX869" fmla="*/ 1396841 w 1981200"/>
                <a:gd name="connsiteY869" fmla="*/ 1269587 h 2000250"/>
                <a:gd name="connsiteX870" fmla="*/ 1367600 w 1981200"/>
                <a:gd name="connsiteY870" fmla="*/ 1295781 h 2000250"/>
                <a:gd name="connsiteX871" fmla="*/ 1365695 w 1981200"/>
                <a:gd name="connsiteY871" fmla="*/ 1312450 h 2000250"/>
                <a:gd name="connsiteX872" fmla="*/ 1385125 w 1981200"/>
                <a:gd name="connsiteY872" fmla="*/ 1313021 h 2000250"/>
                <a:gd name="connsiteX873" fmla="*/ 1395698 w 1981200"/>
                <a:gd name="connsiteY873" fmla="*/ 1309592 h 2000250"/>
                <a:gd name="connsiteX874" fmla="*/ 1399413 w 1981200"/>
                <a:gd name="connsiteY874" fmla="*/ 1313688 h 2000250"/>
                <a:gd name="connsiteX875" fmla="*/ 1416939 w 1981200"/>
                <a:gd name="connsiteY875" fmla="*/ 1320355 h 2000250"/>
                <a:gd name="connsiteX876" fmla="*/ 1410271 w 1981200"/>
                <a:gd name="connsiteY876" fmla="*/ 1329690 h 2000250"/>
                <a:gd name="connsiteX877" fmla="*/ 1414367 w 1981200"/>
                <a:gd name="connsiteY877" fmla="*/ 1336357 h 2000250"/>
                <a:gd name="connsiteX878" fmla="*/ 1423035 w 1981200"/>
                <a:gd name="connsiteY878" fmla="*/ 1332929 h 2000250"/>
                <a:gd name="connsiteX879" fmla="*/ 1430655 w 1981200"/>
                <a:gd name="connsiteY879" fmla="*/ 1339977 h 2000250"/>
                <a:gd name="connsiteX880" fmla="*/ 1438466 w 1981200"/>
                <a:gd name="connsiteY880" fmla="*/ 1331976 h 2000250"/>
                <a:gd name="connsiteX881" fmla="*/ 1445990 w 1981200"/>
                <a:gd name="connsiteY881" fmla="*/ 1335214 h 2000250"/>
                <a:gd name="connsiteX882" fmla="*/ 1447514 w 1981200"/>
                <a:gd name="connsiteY882" fmla="*/ 1332833 h 2000250"/>
                <a:gd name="connsiteX883" fmla="*/ 1453229 w 1981200"/>
                <a:gd name="connsiteY883" fmla="*/ 1336929 h 2000250"/>
                <a:gd name="connsiteX884" fmla="*/ 1460468 w 1981200"/>
                <a:gd name="connsiteY884" fmla="*/ 1329976 h 2000250"/>
                <a:gd name="connsiteX885" fmla="*/ 1473803 w 1981200"/>
                <a:gd name="connsiteY885" fmla="*/ 1337500 h 2000250"/>
                <a:gd name="connsiteX886" fmla="*/ 1477804 w 1981200"/>
                <a:gd name="connsiteY886" fmla="*/ 1342930 h 2000250"/>
                <a:gd name="connsiteX887" fmla="*/ 1477137 w 1981200"/>
                <a:gd name="connsiteY887" fmla="*/ 1348454 h 2000250"/>
                <a:gd name="connsiteX888" fmla="*/ 1480090 w 1981200"/>
                <a:gd name="connsiteY888" fmla="*/ 1350169 h 2000250"/>
                <a:gd name="connsiteX889" fmla="*/ 1475613 w 1981200"/>
                <a:gd name="connsiteY889" fmla="*/ 1375220 h 2000250"/>
                <a:gd name="connsiteX890" fmla="*/ 1481233 w 1981200"/>
                <a:gd name="connsiteY890" fmla="*/ 1378839 h 2000250"/>
                <a:gd name="connsiteX891" fmla="*/ 1489710 w 1981200"/>
                <a:gd name="connsiteY891" fmla="*/ 1374648 h 2000250"/>
                <a:gd name="connsiteX892" fmla="*/ 1493425 w 1981200"/>
                <a:gd name="connsiteY892" fmla="*/ 1369600 h 2000250"/>
                <a:gd name="connsiteX893" fmla="*/ 1483328 w 1981200"/>
                <a:gd name="connsiteY893" fmla="*/ 1367980 h 2000250"/>
                <a:gd name="connsiteX894" fmla="*/ 1484281 w 1981200"/>
                <a:gd name="connsiteY894" fmla="*/ 1360456 h 2000250"/>
                <a:gd name="connsiteX895" fmla="*/ 1515904 w 1981200"/>
                <a:gd name="connsiteY895" fmla="*/ 1365314 h 2000250"/>
                <a:gd name="connsiteX896" fmla="*/ 1514094 w 1981200"/>
                <a:gd name="connsiteY896" fmla="*/ 1386554 h 2000250"/>
                <a:gd name="connsiteX897" fmla="*/ 1518285 w 1981200"/>
                <a:gd name="connsiteY897" fmla="*/ 1387221 h 2000250"/>
                <a:gd name="connsiteX898" fmla="*/ 1516856 w 1981200"/>
                <a:gd name="connsiteY898" fmla="*/ 1393603 h 2000250"/>
                <a:gd name="connsiteX899" fmla="*/ 1522857 w 1981200"/>
                <a:gd name="connsiteY899" fmla="*/ 1398936 h 2000250"/>
                <a:gd name="connsiteX900" fmla="*/ 1523809 w 1981200"/>
                <a:gd name="connsiteY900" fmla="*/ 1407985 h 2000250"/>
                <a:gd name="connsiteX901" fmla="*/ 1520285 w 1981200"/>
                <a:gd name="connsiteY901" fmla="*/ 1417796 h 2000250"/>
                <a:gd name="connsiteX902" fmla="*/ 1509141 w 1981200"/>
                <a:gd name="connsiteY902" fmla="*/ 1424464 h 2000250"/>
                <a:gd name="connsiteX903" fmla="*/ 1507427 w 1981200"/>
                <a:gd name="connsiteY903" fmla="*/ 1434179 h 2000250"/>
                <a:gd name="connsiteX904" fmla="*/ 1512761 w 1981200"/>
                <a:gd name="connsiteY904" fmla="*/ 1452277 h 2000250"/>
                <a:gd name="connsiteX905" fmla="*/ 1520476 w 1981200"/>
                <a:gd name="connsiteY905" fmla="*/ 1454849 h 2000250"/>
                <a:gd name="connsiteX906" fmla="*/ 1522000 w 1981200"/>
                <a:gd name="connsiteY906" fmla="*/ 1460564 h 2000250"/>
                <a:gd name="connsiteX907" fmla="*/ 1507331 w 1981200"/>
                <a:gd name="connsiteY907" fmla="*/ 1467231 h 2000250"/>
                <a:gd name="connsiteX908" fmla="*/ 1486948 w 1981200"/>
                <a:gd name="connsiteY908" fmla="*/ 1465326 h 2000250"/>
                <a:gd name="connsiteX909" fmla="*/ 1490091 w 1981200"/>
                <a:gd name="connsiteY909" fmla="*/ 1472374 h 2000250"/>
                <a:gd name="connsiteX910" fmla="*/ 1487900 w 1981200"/>
                <a:gd name="connsiteY910" fmla="*/ 1477137 h 2000250"/>
                <a:gd name="connsiteX911" fmla="*/ 1494758 w 1981200"/>
                <a:gd name="connsiteY911" fmla="*/ 1489329 h 2000250"/>
                <a:gd name="connsiteX912" fmla="*/ 1489805 w 1981200"/>
                <a:gd name="connsiteY912" fmla="*/ 1493806 h 2000250"/>
                <a:gd name="connsiteX913" fmla="*/ 1488567 w 1981200"/>
                <a:gd name="connsiteY913" fmla="*/ 1506188 h 2000250"/>
                <a:gd name="connsiteX914" fmla="*/ 1479042 w 1981200"/>
                <a:gd name="connsiteY914" fmla="*/ 1511237 h 2000250"/>
                <a:gd name="connsiteX915" fmla="*/ 1476375 w 1981200"/>
                <a:gd name="connsiteY915" fmla="*/ 1523333 h 2000250"/>
                <a:gd name="connsiteX916" fmla="*/ 1472184 w 1981200"/>
                <a:gd name="connsiteY916" fmla="*/ 1528286 h 2000250"/>
                <a:gd name="connsiteX917" fmla="*/ 1454944 w 1981200"/>
                <a:gd name="connsiteY917" fmla="*/ 1539526 h 2000250"/>
                <a:gd name="connsiteX918" fmla="*/ 1445609 w 1981200"/>
                <a:gd name="connsiteY918" fmla="*/ 1536954 h 2000250"/>
                <a:gd name="connsiteX919" fmla="*/ 1440561 w 1981200"/>
                <a:gd name="connsiteY919" fmla="*/ 1539240 h 2000250"/>
                <a:gd name="connsiteX920" fmla="*/ 1450753 w 1981200"/>
                <a:gd name="connsiteY920" fmla="*/ 1573625 h 2000250"/>
                <a:gd name="connsiteX921" fmla="*/ 1461516 w 1981200"/>
                <a:gd name="connsiteY921" fmla="*/ 1590485 h 2000250"/>
                <a:gd name="connsiteX922" fmla="*/ 1468565 w 1981200"/>
                <a:gd name="connsiteY922" fmla="*/ 1611058 h 2000250"/>
                <a:gd name="connsiteX923" fmla="*/ 1478471 w 1981200"/>
                <a:gd name="connsiteY923" fmla="*/ 1620488 h 2000250"/>
                <a:gd name="connsiteX924" fmla="*/ 1480757 w 1981200"/>
                <a:gd name="connsiteY924" fmla="*/ 1626203 h 2000250"/>
                <a:gd name="connsiteX925" fmla="*/ 1483233 w 1981200"/>
                <a:gd name="connsiteY925" fmla="*/ 1625537 h 2000250"/>
                <a:gd name="connsiteX926" fmla="*/ 1488662 w 1981200"/>
                <a:gd name="connsiteY926" fmla="*/ 1636681 h 2000250"/>
                <a:gd name="connsiteX927" fmla="*/ 1492663 w 1981200"/>
                <a:gd name="connsiteY927" fmla="*/ 1634204 h 2000250"/>
                <a:gd name="connsiteX928" fmla="*/ 1501140 w 1981200"/>
                <a:gd name="connsiteY928" fmla="*/ 1641539 h 2000250"/>
                <a:gd name="connsiteX929" fmla="*/ 1492472 w 1981200"/>
                <a:gd name="connsiteY929" fmla="*/ 1651920 h 2000250"/>
                <a:gd name="connsiteX930" fmla="*/ 1498187 w 1981200"/>
                <a:gd name="connsiteY930" fmla="*/ 1654778 h 2000250"/>
                <a:gd name="connsiteX931" fmla="*/ 1491615 w 1981200"/>
                <a:gd name="connsiteY931" fmla="*/ 1660589 h 2000250"/>
                <a:gd name="connsiteX932" fmla="*/ 1490472 w 1981200"/>
                <a:gd name="connsiteY932" fmla="*/ 1667256 h 2000250"/>
                <a:gd name="connsiteX933" fmla="*/ 1495806 w 1981200"/>
                <a:gd name="connsiteY933" fmla="*/ 1680019 h 2000250"/>
                <a:gd name="connsiteX934" fmla="*/ 1499425 w 1981200"/>
                <a:gd name="connsiteY934" fmla="*/ 1681258 h 2000250"/>
                <a:gd name="connsiteX935" fmla="*/ 1499616 w 1981200"/>
                <a:gd name="connsiteY935" fmla="*/ 1686020 h 2000250"/>
                <a:gd name="connsiteX936" fmla="*/ 1502474 w 1981200"/>
                <a:gd name="connsiteY936" fmla="*/ 1686496 h 2000250"/>
                <a:gd name="connsiteX937" fmla="*/ 1502950 w 1981200"/>
                <a:gd name="connsiteY937" fmla="*/ 1691926 h 2000250"/>
                <a:gd name="connsiteX938" fmla="*/ 1505998 w 1981200"/>
                <a:gd name="connsiteY938" fmla="*/ 1691354 h 2000250"/>
                <a:gd name="connsiteX939" fmla="*/ 1500188 w 1981200"/>
                <a:gd name="connsiteY939" fmla="*/ 1698593 h 2000250"/>
                <a:gd name="connsiteX940" fmla="*/ 1504474 w 1981200"/>
                <a:gd name="connsiteY940" fmla="*/ 1698879 h 2000250"/>
                <a:gd name="connsiteX941" fmla="*/ 1503140 w 1981200"/>
                <a:gd name="connsiteY941" fmla="*/ 1700689 h 2000250"/>
                <a:gd name="connsiteX942" fmla="*/ 1506569 w 1981200"/>
                <a:gd name="connsiteY942" fmla="*/ 1707642 h 2000250"/>
                <a:gd name="connsiteX943" fmla="*/ 1498092 w 1981200"/>
                <a:gd name="connsiteY943" fmla="*/ 1710023 h 2000250"/>
                <a:gd name="connsiteX944" fmla="*/ 1507712 w 1981200"/>
                <a:gd name="connsiteY944" fmla="*/ 1721167 h 2000250"/>
                <a:gd name="connsiteX945" fmla="*/ 1518475 w 1981200"/>
                <a:gd name="connsiteY945" fmla="*/ 1727930 h 2000250"/>
                <a:gd name="connsiteX946" fmla="*/ 1516285 w 1981200"/>
                <a:gd name="connsiteY946" fmla="*/ 1733455 h 2000250"/>
                <a:gd name="connsiteX947" fmla="*/ 1529334 w 1981200"/>
                <a:gd name="connsiteY947" fmla="*/ 1737551 h 2000250"/>
                <a:gd name="connsiteX948" fmla="*/ 1521428 w 1981200"/>
                <a:gd name="connsiteY948" fmla="*/ 1753743 h 2000250"/>
                <a:gd name="connsiteX949" fmla="*/ 1528953 w 1981200"/>
                <a:gd name="connsiteY949" fmla="*/ 1760410 h 2000250"/>
                <a:gd name="connsiteX950" fmla="*/ 1529429 w 1981200"/>
                <a:gd name="connsiteY950" fmla="*/ 1757267 h 2000250"/>
                <a:gd name="connsiteX951" fmla="*/ 1534763 w 1981200"/>
                <a:gd name="connsiteY951" fmla="*/ 1757172 h 2000250"/>
                <a:gd name="connsiteX952" fmla="*/ 1533906 w 1981200"/>
                <a:gd name="connsiteY952" fmla="*/ 1763078 h 2000250"/>
                <a:gd name="connsiteX953" fmla="*/ 1539240 w 1981200"/>
                <a:gd name="connsiteY953" fmla="*/ 1764983 h 2000250"/>
                <a:gd name="connsiteX954" fmla="*/ 1535525 w 1981200"/>
                <a:gd name="connsiteY954" fmla="*/ 1775555 h 2000250"/>
                <a:gd name="connsiteX955" fmla="*/ 1531525 w 1981200"/>
                <a:gd name="connsiteY955" fmla="*/ 1776984 h 2000250"/>
                <a:gd name="connsiteX956" fmla="*/ 1533144 w 1981200"/>
                <a:gd name="connsiteY956" fmla="*/ 1781937 h 2000250"/>
                <a:gd name="connsiteX957" fmla="*/ 1516380 w 1981200"/>
                <a:gd name="connsiteY957" fmla="*/ 1790890 h 2000250"/>
                <a:gd name="connsiteX958" fmla="*/ 1513523 w 1981200"/>
                <a:gd name="connsiteY958" fmla="*/ 1793939 h 2000250"/>
                <a:gd name="connsiteX959" fmla="*/ 1515237 w 1981200"/>
                <a:gd name="connsiteY959" fmla="*/ 1796224 h 2000250"/>
                <a:gd name="connsiteX960" fmla="*/ 1508474 w 1981200"/>
                <a:gd name="connsiteY960" fmla="*/ 1804035 h 2000250"/>
                <a:gd name="connsiteX961" fmla="*/ 1500664 w 1981200"/>
                <a:gd name="connsiteY961" fmla="*/ 1796320 h 2000250"/>
                <a:gd name="connsiteX962" fmla="*/ 1493329 w 1981200"/>
                <a:gd name="connsiteY962" fmla="*/ 1792319 h 2000250"/>
                <a:gd name="connsiteX963" fmla="*/ 1490282 w 1981200"/>
                <a:gd name="connsiteY963" fmla="*/ 1793081 h 2000250"/>
                <a:gd name="connsiteX964" fmla="*/ 1486948 w 1981200"/>
                <a:gd name="connsiteY964" fmla="*/ 1786033 h 2000250"/>
                <a:gd name="connsiteX965" fmla="*/ 1473137 w 1981200"/>
                <a:gd name="connsiteY965" fmla="*/ 1790986 h 2000250"/>
                <a:gd name="connsiteX966" fmla="*/ 1472089 w 1981200"/>
                <a:gd name="connsiteY966" fmla="*/ 1795844 h 2000250"/>
                <a:gd name="connsiteX967" fmla="*/ 1459421 w 1981200"/>
                <a:gd name="connsiteY967" fmla="*/ 1797082 h 2000250"/>
                <a:gd name="connsiteX968" fmla="*/ 1448371 w 1981200"/>
                <a:gd name="connsiteY968" fmla="*/ 1804035 h 2000250"/>
                <a:gd name="connsiteX969" fmla="*/ 1448086 w 1981200"/>
                <a:gd name="connsiteY969" fmla="*/ 1802321 h 2000250"/>
                <a:gd name="connsiteX970" fmla="*/ 1417320 w 1981200"/>
                <a:gd name="connsiteY970" fmla="*/ 1803654 h 2000250"/>
                <a:gd name="connsiteX971" fmla="*/ 1395413 w 1981200"/>
                <a:gd name="connsiteY971" fmla="*/ 1807368 h 2000250"/>
                <a:gd name="connsiteX972" fmla="*/ 1381220 w 1981200"/>
                <a:gd name="connsiteY972" fmla="*/ 1802797 h 2000250"/>
                <a:gd name="connsiteX973" fmla="*/ 1367885 w 1981200"/>
                <a:gd name="connsiteY973" fmla="*/ 1789461 h 2000250"/>
                <a:gd name="connsiteX974" fmla="*/ 1338929 w 1981200"/>
                <a:gd name="connsiteY974" fmla="*/ 1778889 h 2000250"/>
                <a:gd name="connsiteX975" fmla="*/ 1327023 w 1981200"/>
                <a:gd name="connsiteY975" fmla="*/ 1766602 h 2000250"/>
                <a:gd name="connsiteX976" fmla="*/ 1331595 w 1981200"/>
                <a:gd name="connsiteY976" fmla="*/ 1755362 h 2000250"/>
                <a:gd name="connsiteX977" fmla="*/ 1330642 w 1981200"/>
                <a:gd name="connsiteY977" fmla="*/ 1746123 h 2000250"/>
                <a:gd name="connsiteX978" fmla="*/ 1335500 w 1981200"/>
                <a:gd name="connsiteY978" fmla="*/ 1735360 h 2000250"/>
                <a:gd name="connsiteX979" fmla="*/ 1324832 w 1981200"/>
                <a:gd name="connsiteY979" fmla="*/ 1726501 h 2000250"/>
                <a:gd name="connsiteX980" fmla="*/ 1312640 w 1981200"/>
                <a:gd name="connsiteY980" fmla="*/ 1733360 h 2000250"/>
                <a:gd name="connsiteX981" fmla="*/ 1307973 w 1981200"/>
                <a:gd name="connsiteY981" fmla="*/ 1741265 h 2000250"/>
                <a:gd name="connsiteX982" fmla="*/ 1307021 w 1981200"/>
                <a:gd name="connsiteY982" fmla="*/ 1750028 h 2000250"/>
                <a:gd name="connsiteX983" fmla="*/ 1291114 w 1981200"/>
                <a:gd name="connsiteY983" fmla="*/ 1750314 h 2000250"/>
                <a:gd name="connsiteX984" fmla="*/ 1283017 w 1981200"/>
                <a:gd name="connsiteY984" fmla="*/ 1743551 h 2000250"/>
                <a:gd name="connsiteX985" fmla="*/ 1273207 w 1981200"/>
                <a:gd name="connsiteY985" fmla="*/ 1750409 h 2000250"/>
                <a:gd name="connsiteX986" fmla="*/ 1269968 w 1981200"/>
                <a:gd name="connsiteY986" fmla="*/ 1749647 h 2000250"/>
                <a:gd name="connsiteX987" fmla="*/ 1270159 w 1981200"/>
                <a:gd name="connsiteY987" fmla="*/ 1754696 h 2000250"/>
                <a:gd name="connsiteX988" fmla="*/ 1264253 w 1981200"/>
                <a:gd name="connsiteY988" fmla="*/ 1763363 h 2000250"/>
                <a:gd name="connsiteX989" fmla="*/ 1256252 w 1981200"/>
                <a:gd name="connsiteY989" fmla="*/ 1797939 h 2000250"/>
                <a:gd name="connsiteX990" fmla="*/ 1243489 w 1981200"/>
                <a:gd name="connsiteY990" fmla="*/ 1815274 h 2000250"/>
                <a:gd name="connsiteX991" fmla="*/ 1238631 w 1981200"/>
                <a:gd name="connsiteY991" fmla="*/ 1816037 h 2000250"/>
                <a:gd name="connsiteX992" fmla="*/ 1238631 w 1981200"/>
                <a:gd name="connsiteY992" fmla="*/ 1824704 h 2000250"/>
                <a:gd name="connsiteX993" fmla="*/ 1244441 w 1981200"/>
                <a:gd name="connsiteY993" fmla="*/ 1826895 h 2000250"/>
                <a:gd name="connsiteX994" fmla="*/ 1240060 w 1981200"/>
                <a:gd name="connsiteY994" fmla="*/ 1840897 h 2000250"/>
                <a:gd name="connsiteX995" fmla="*/ 1258062 w 1981200"/>
                <a:gd name="connsiteY995" fmla="*/ 1836992 h 2000250"/>
                <a:gd name="connsiteX996" fmla="*/ 1257205 w 1981200"/>
                <a:gd name="connsiteY996" fmla="*/ 1841754 h 2000250"/>
                <a:gd name="connsiteX997" fmla="*/ 1253871 w 1981200"/>
                <a:gd name="connsiteY997" fmla="*/ 1842897 h 2000250"/>
                <a:gd name="connsiteX998" fmla="*/ 1254728 w 1981200"/>
                <a:gd name="connsiteY998" fmla="*/ 1846135 h 2000250"/>
                <a:gd name="connsiteX999" fmla="*/ 1252061 w 1981200"/>
                <a:gd name="connsiteY999" fmla="*/ 1847088 h 2000250"/>
                <a:gd name="connsiteX1000" fmla="*/ 1253585 w 1981200"/>
                <a:gd name="connsiteY1000" fmla="*/ 1851945 h 2000250"/>
                <a:gd name="connsiteX1001" fmla="*/ 1251490 w 1981200"/>
                <a:gd name="connsiteY1001" fmla="*/ 1857185 h 2000250"/>
                <a:gd name="connsiteX1002" fmla="*/ 1252347 w 1981200"/>
                <a:gd name="connsiteY1002" fmla="*/ 1864138 h 2000250"/>
                <a:gd name="connsiteX1003" fmla="*/ 1260348 w 1981200"/>
                <a:gd name="connsiteY1003" fmla="*/ 1872234 h 2000250"/>
                <a:gd name="connsiteX1004" fmla="*/ 1253109 w 1981200"/>
                <a:gd name="connsiteY1004" fmla="*/ 1883759 h 2000250"/>
                <a:gd name="connsiteX1005" fmla="*/ 1256538 w 1981200"/>
                <a:gd name="connsiteY1005" fmla="*/ 1884902 h 2000250"/>
                <a:gd name="connsiteX1006" fmla="*/ 1239869 w 1981200"/>
                <a:gd name="connsiteY1006" fmla="*/ 1899761 h 2000250"/>
                <a:gd name="connsiteX1007" fmla="*/ 1227582 w 1981200"/>
                <a:gd name="connsiteY1007" fmla="*/ 1904619 h 2000250"/>
                <a:gd name="connsiteX1008" fmla="*/ 1226820 w 1981200"/>
                <a:gd name="connsiteY1008" fmla="*/ 1926812 h 2000250"/>
                <a:gd name="connsiteX1009" fmla="*/ 1208532 w 1981200"/>
                <a:gd name="connsiteY1009" fmla="*/ 1929670 h 2000250"/>
                <a:gd name="connsiteX1010" fmla="*/ 1197197 w 1981200"/>
                <a:gd name="connsiteY1010" fmla="*/ 1938242 h 2000250"/>
                <a:gd name="connsiteX1011" fmla="*/ 1197292 w 1981200"/>
                <a:gd name="connsiteY1011" fmla="*/ 1963483 h 2000250"/>
                <a:gd name="connsiteX1012" fmla="*/ 1187863 w 1981200"/>
                <a:gd name="connsiteY1012" fmla="*/ 1959007 h 2000250"/>
                <a:gd name="connsiteX1013" fmla="*/ 1177862 w 1981200"/>
                <a:gd name="connsiteY1013" fmla="*/ 1950053 h 2000250"/>
                <a:gd name="connsiteX1014" fmla="*/ 1168527 w 1981200"/>
                <a:gd name="connsiteY1014" fmla="*/ 1956054 h 2000250"/>
                <a:gd name="connsiteX1015" fmla="*/ 690753 w 1981200"/>
                <a:gd name="connsiteY1015" fmla="*/ 338899 h 2000250"/>
                <a:gd name="connsiteX1016" fmla="*/ 698278 w 1981200"/>
                <a:gd name="connsiteY1016" fmla="*/ 339090 h 2000250"/>
                <a:gd name="connsiteX1017" fmla="*/ 697420 w 1981200"/>
                <a:gd name="connsiteY1017" fmla="*/ 335566 h 2000250"/>
                <a:gd name="connsiteX1018" fmla="*/ 690753 w 1981200"/>
                <a:gd name="connsiteY1018" fmla="*/ 338899 h 2000250"/>
                <a:gd name="connsiteX1019" fmla="*/ 138684 w 1981200"/>
                <a:gd name="connsiteY1019" fmla="*/ 812387 h 2000250"/>
                <a:gd name="connsiteX1020" fmla="*/ 138208 w 1981200"/>
                <a:gd name="connsiteY1020" fmla="*/ 817531 h 2000250"/>
                <a:gd name="connsiteX1021" fmla="*/ 126301 w 1981200"/>
                <a:gd name="connsiteY1021" fmla="*/ 812768 h 2000250"/>
                <a:gd name="connsiteX1022" fmla="*/ 126968 w 1981200"/>
                <a:gd name="connsiteY1022" fmla="*/ 806863 h 2000250"/>
                <a:gd name="connsiteX1023" fmla="*/ 138684 w 1981200"/>
                <a:gd name="connsiteY1023" fmla="*/ 812387 h 200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</a:cxnLst>
              <a:rect l="l" t="t" r="r" b="b"/>
              <a:pathLst>
                <a:path w="1981200" h="2000250">
                  <a:moveTo>
                    <a:pt x="478917" y="411480"/>
                  </a:moveTo>
                  <a:lnTo>
                    <a:pt x="475012" y="415385"/>
                  </a:lnTo>
                  <a:lnTo>
                    <a:pt x="472440" y="405003"/>
                  </a:lnTo>
                  <a:lnTo>
                    <a:pt x="477107" y="403574"/>
                  </a:lnTo>
                  <a:lnTo>
                    <a:pt x="478917" y="411480"/>
                  </a:lnTo>
                  <a:close/>
                  <a:moveTo>
                    <a:pt x="1317403" y="73438"/>
                  </a:moveTo>
                  <a:lnTo>
                    <a:pt x="1319784" y="69723"/>
                  </a:lnTo>
                  <a:lnTo>
                    <a:pt x="1324928" y="68008"/>
                  </a:lnTo>
                  <a:lnTo>
                    <a:pt x="1325213" y="70675"/>
                  </a:lnTo>
                  <a:lnTo>
                    <a:pt x="1317403" y="73438"/>
                  </a:lnTo>
                  <a:close/>
                  <a:moveTo>
                    <a:pt x="1409605" y="109347"/>
                  </a:moveTo>
                  <a:lnTo>
                    <a:pt x="1414748" y="104680"/>
                  </a:lnTo>
                  <a:lnTo>
                    <a:pt x="1413891" y="108299"/>
                  </a:lnTo>
                  <a:lnTo>
                    <a:pt x="1409605" y="109347"/>
                  </a:lnTo>
                  <a:close/>
                  <a:moveTo>
                    <a:pt x="1355693" y="73533"/>
                  </a:moveTo>
                  <a:lnTo>
                    <a:pt x="1354931" y="77819"/>
                  </a:lnTo>
                  <a:lnTo>
                    <a:pt x="1349978" y="74771"/>
                  </a:lnTo>
                  <a:lnTo>
                    <a:pt x="1350931" y="70485"/>
                  </a:lnTo>
                  <a:lnTo>
                    <a:pt x="1346835" y="68008"/>
                  </a:lnTo>
                  <a:lnTo>
                    <a:pt x="1349121" y="68294"/>
                  </a:lnTo>
                  <a:lnTo>
                    <a:pt x="1355693" y="73533"/>
                  </a:lnTo>
                  <a:close/>
                  <a:moveTo>
                    <a:pt x="1447991" y="1133570"/>
                  </a:moveTo>
                  <a:lnTo>
                    <a:pt x="1450943" y="1132713"/>
                  </a:lnTo>
                  <a:lnTo>
                    <a:pt x="1453134" y="1135666"/>
                  </a:lnTo>
                  <a:lnTo>
                    <a:pt x="1449896" y="1136999"/>
                  </a:lnTo>
                  <a:lnTo>
                    <a:pt x="1447991" y="1133570"/>
                  </a:lnTo>
                  <a:close/>
                  <a:moveTo>
                    <a:pt x="1168527" y="1956054"/>
                  </a:moveTo>
                  <a:lnTo>
                    <a:pt x="1166622" y="1951768"/>
                  </a:lnTo>
                  <a:lnTo>
                    <a:pt x="1151382" y="1952815"/>
                  </a:lnTo>
                  <a:lnTo>
                    <a:pt x="1151001" y="1956720"/>
                  </a:lnTo>
                  <a:lnTo>
                    <a:pt x="1133761" y="1960435"/>
                  </a:lnTo>
                  <a:lnTo>
                    <a:pt x="1132332" y="1977866"/>
                  </a:lnTo>
                  <a:lnTo>
                    <a:pt x="1135285" y="1986153"/>
                  </a:lnTo>
                  <a:lnTo>
                    <a:pt x="1101947" y="1997774"/>
                  </a:lnTo>
                  <a:lnTo>
                    <a:pt x="1094518" y="1998726"/>
                  </a:lnTo>
                  <a:lnTo>
                    <a:pt x="1093565" y="1994059"/>
                  </a:lnTo>
                  <a:lnTo>
                    <a:pt x="1084040" y="1992154"/>
                  </a:lnTo>
                  <a:lnTo>
                    <a:pt x="1070229" y="1995678"/>
                  </a:lnTo>
                  <a:lnTo>
                    <a:pt x="1068133" y="1988249"/>
                  </a:lnTo>
                  <a:lnTo>
                    <a:pt x="1057751" y="1991296"/>
                  </a:lnTo>
                  <a:lnTo>
                    <a:pt x="1052703" y="1989772"/>
                  </a:lnTo>
                  <a:lnTo>
                    <a:pt x="1052513" y="1994820"/>
                  </a:lnTo>
                  <a:lnTo>
                    <a:pt x="1047274" y="1996154"/>
                  </a:lnTo>
                  <a:lnTo>
                    <a:pt x="1046893" y="1987296"/>
                  </a:lnTo>
                  <a:lnTo>
                    <a:pt x="1041654" y="1988249"/>
                  </a:lnTo>
                  <a:lnTo>
                    <a:pt x="1042892" y="1990535"/>
                  </a:lnTo>
                  <a:lnTo>
                    <a:pt x="1040416" y="1991487"/>
                  </a:lnTo>
                  <a:lnTo>
                    <a:pt x="1039273" y="1986058"/>
                  </a:lnTo>
                  <a:lnTo>
                    <a:pt x="1030510" y="1985105"/>
                  </a:lnTo>
                  <a:lnTo>
                    <a:pt x="1028414" y="1988725"/>
                  </a:lnTo>
                  <a:lnTo>
                    <a:pt x="1018984" y="1980628"/>
                  </a:lnTo>
                  <a:lnTo>
                    <a:pt x="1018223" y="1983486"/>
                  </a:lnTo>
                  <a:lnTo>
                    <a:pt x="1017841" y="1981295"/>
                  </a:lnTo>
                  <a:lnTo>
                    <a:pt x="1014698" y="1981200"/>
                  </a:lnTo>
                  <a:lnTo>
                    <a:pt x="1017841" y="1991011"/>
                  </a:lnTo>
                  <a:lnTo>
                    <a:pt x="1015079" y="1992725"/>
                  </a:lnTo>
                  <a:lnTo>
                    <a:pt x="1016794" y="1995202"/>
                  </a:lnTo>
                  <a:lnTo>
                    <a:pt x="1015174" y="1997012"/>
                  </a:lnTo>
                  <a:lnTo>
                    <a:pt x="1007840" y="1986439"/>
                  </a:lnTo>
                  <a:lnTo>
                    <a:pt x="1004507" y="1974437"/>
                  </a:lnTo>
                  <a:lnTo>
                    <a:pt x="1000030" y="1974914"/>
                  </a:lnTo>
                  <a:lnTo>
                    <a:pt x="1000887" y="1979009"/>
                  </a:lnTo>
                  <a:lnTo>
                    <a:pt x="997363" y="1979581"/>
                  </a:lnTo>
                  <a:lnTo>
                    <a:pt x="995648" y="1975580"/>
                  </a:lnTo>
                  <a:lnTo>
                    <a:pt x="993648" y="1975866"/>
                  </a:lnTo>
                  <a:lnTo>
                    <a:pt x="993267" y="1972913"/>
                  </a:lnTo>
                  <a:lnTo>
                    <a:pt x="995362" y="1972342"/>
                  </a:lnTo>
                  <a:lnTo>
                    <a:pt x="991838" y="1956720"/>
                  </a:lnTo>
                  <a:lnTo>
                    <a:pt x="985647" y="1956530"/>
                  </a:lnTo>
                  <a:lnTo>
                    <a:pt x="983742" y="1944719"/>
                  </a:lnTo>
                  <a:lnTo>
                    <a:pt x="987171" y="1942910"/>
                  </a:lnTo>
                  <a:lnTo>
                    <a:pt x="983552" y="1931575"/>
                  </a:lnTo>
                  <a:lnTo>
                    <a:pt x="999934" y="1926812"/>
                  </a:lnTo>
                  <a:lnTo>
                    <a:pt x="997553" y="1919383"/>
                  </a:lnTo>
                  <a:lnTo>
                    <a:pt x="1005554" y="1917097"/>
                  </a:lnTo>
                  <a:lnTo>
                    <a:pt x="1005173" y="1909762"/>
                  </a:lnTo>
                  <a:lnTo>
                    <a:pt x="1012412" y="1908524"/>
                  </a:lnTo>
                  <a:lnTo>
                    <a:pt x="1013365" y="1888331"/>
                  </a:lnTo>
                  <a:lnTo>
                    <a:pt x="1030224" y="1885474"/>
                  </a:lnTo>
                  <a:lnTo>
                    <a:pt x="1026795" y="1872329"/>
                  </a:lnTo>
                  <a:lnTo>
                    <a:pt x="1040511" y="1867471"/>
                  </a:lnTo>
                  <a:lnTo>
                    <a:pt x="1037463" y="1858328"/>
                  </a:lnTo>
                  <a:lnTo>
                    <a:pt x="1035463" y="1854232"/>
                  </a:lnTo>
                  <a:lnTo>
                    <a:pt x="1026890" y="1857851"/>
                  </a:lnTo>
                  <a:lnTo>
                    <a:pt x="1024319" y="1852898"/>
                  </a:lnTo>
                  <a:lnTo>
                    <a:pt x="1020699" y="1854327"/>
                  </a:lnTo>
                  <a:lnTo>
                    <a:pt x="1019461" y="1847945"/>
                  </a:lnTo>
                  <a:lnTo>
                    <a:pt x="1005078" y="1848993"/>
                  </a:lnTo>
                  <a:lnTo>
                    <a:pt x="1004792" y="1843087"/>
                  </a:lnTo>
                  <a:lnTo>
                    <a:pt x="987076" y="1844707"/>
                  </a:lnTo>
                  <a:lnTo>
                    <a:pt x="990124" y="1838896"/>
                  </a:lnTo>
                  <a:lnTo>
                    <a:pt x="968026" y="1840230"/>
                  </a:lnTo>
                  <a:lnTo>
                    <a:pt x="966407" y="1828419"/>
                  </a:lnTo>
                  <a:lnTo>
                    <a:pt x="944690" y="1831752"/>
                  </a:lnTo>
                  <a:lnTo>
                    <a:pt x="942784" y="1818799"/>
                  </a:lnTo>
                  <a:lnTo>
                    <a:pt x="950976" y="1817180"/>
                  </a:lnTo>
                  <a:lnTo>
                    <a:pt x="949262" y="1807845"/>
                  </a:lnTo>
                  <a:lnTo>
                    <a:pt x="959929" y="1808035"/>
                  </a:lnTo>
                  <a:lnTo>
                    <a:pt x="959644" y="1804035"/>
                  </a:lnTo>
                  <a:lnTo>
                    <a:pt x="972503" y="1802035"/>
                  </a:lnTo>
                  <a:lnTo>
                    <a:pt x="973645" y="1799082"/>
                  </a:lnTo>
                  <a:lnTo>
                    <a:pt x="958977" y="1793558"/>
                  </a:lnTo>
                  <a:lnTo>
                    <a:pt x="954215" y="1795367"/>
                  </a:lnTo>
                  <a:lnTo>
                    <a:pt x="953738" y="1799177"/>
                  </a:lnTo>
                  <a:lnTo>
                    <a:pt x="933259" y="1801939"/>
                  </a:lnTo>
                  <a:lnTo>
                    <a:pt x="930212" y="1792700"/>
                  </a:lnTo>
                  <a:lnTo>
                    <a:pt x="935545" y="1790319"/>
                  </a:lnTo>
                  <a:lnTo>
                    <a:pt x="932498" y="1784127"/>
                  </a:lnTo>
                  <a:lnTo>
                    <a:pt x="927735" y="1787557"/>
                  </a:lnTo>
                  <a:lnTo>
                    <a:pt x="924401" y="1778603"/>
                  </a:lnTo>
                  <a:lnTo>
                    <a:pt x="916495" y="1772888"/>
                  </a:lnTo>
                  <a:lnTo>
                    <a:pt x="918115" y="1765077"/>
                  </a:lnTo>
                  <a:lnTo>
                    <a:pt x="923544" y="1762982"/>
                  </a:lnTo>
                  <a:lnTo>
                    <a:pt x="914686" y="1758982"/>
                  </a:lnTo>
                  <a:lnTo>
                    <a:pt x="907447" y="1745266"/>
                  </a:lnTo>
                  <a:lnTo>
                    <a:pt x="906399" y="1733836"/>
                  </a:lnTo>
                  <a:lnTo>
                    <a:pt x="889730" y="1725168"/>
                  </a:lnTo>
                  <a:lnTo>
                    <a:pt x="877729" y="1706880"/>
                  </a:lnTo>
                  <a:lnTo>
                    <a:pt x="876967" y="1697164"/>
                  </a:lnTo>
                  <a:lnTo>
                    <a:pt x="863346" y="1696403"/>
                  </a:lnTo>
                  <a:lnTo>
                    <a:pt x="858583" y="1687830"/>
                  </a:lnTo>
                  <a:lnTo>
                    <a:pt x="846201" y="1685735"/>
                  </a:lnTo>
                  <a:lnTo>
                    <a:pt x="848011" y="1658493"/>
                  </a:lnTo>
                  <a:lnTo>
                    <a:pt x="854774" y="1644301"/>
                  </a:lnTo>
                  <a:lnTo>
                    <a:pt x="853249" y="1637061"/>
                  </a:lnTo>
                  <a:lnTo>
                    <a:pt x="859631" y="1610773"/>
                  </a:lnTo>
                  <a:lnTo>
                    <a:pt x="845820" y="1606582"/>
                  </a:lnTo>
                  <a:lnTo>
                    <a:pt x="837152" y="1596199"/>
                  </a:lnTo>
                  <a:lnTo>
                    <a:pt x="836581" y="1577816"/>
                  </a:lnTo>
                  <a:lnTo>
                    <a:pt x="829437" y="1570672"/>
                  </a:lnTo>
                  <a:lnTo>
                    <a:pt x="829342" y="1562481"/>
                  </a:lnTo>
                  <a:lnTo>
                    <a:pt x="816864" y="1561624"/>
                  </a:lnTo>
                  <a:lnTo>
                    <a:pt x="815245" y="1570196"/>
                  </a:lnTo>
                  <a:lnTo>
                    <a:pt x="802672" y="1570672"/>
                  </a:lnTo>
                  <a:lnTo>
                    <a:pt x="791146" y="1570292"/>
                  </a:lnTo>
                  <a:lnTo>
                    <a:pt x="771906" y="1563814"/>
                  </a:lnTo>
                  <a:lnTo>
                    <a:pt x="767620" y="1564958"/>
                  </a:lnTo>
                  <a:lnTo>
                    <a:pt x="762095" y="1572958"/>
                  </a:lnTo>
                  <a:lnTo>
                    <a:pt x="735806" y="1559052"/>
                  </a:lnTo>
                  <a:lnTo>
                    <a:pt x="721900" y="1556766"/>
                  </a:lnTo>
                  <a:lnTo>
                    <a:pt x="709708" y="1543717"/>
                  </a:lnTo>
                  <a:lnTo>
                    <a:pt x="701897" y="1540859"/>
                  </a:lnTo>
                  <a:lnTo>
                    <a:pt x="674846" y="1516951"/>
                  </a:lnTo>
                  <a:lnTo>
                    <a:pt x="663416" y="1517523"/>
                  </a:lnTo>
                  <a:lnTo>
                    <a:pt x="653129" y="1523238"/>
                  </a:lnTo>
                  <a:lnTo>
                    <a:pt x="634365" y="1503140"/>
                  </a:lnTo>
                  <a:lnTo>
                    <a:pt x="632174" y="1496663"/>
                  </a:lnTo>
                  <a:lnTo>
                    <a:pt x="622745" y="1485043"/>
                  </a:lnTo>
                  <a:lnTo>
                    <a:pt x="609695" y="1494186"/>
                  </a:lnTo>
                  <a:lnTo>
                    <a:pt x="600837" y="1486948"/>
                  </a:lnTo>
                  <a:lnTo>
                    <a:pt x="587216" y="1487329"/>
                  </a:lnTo>
                  <a:lnTo>
                    <a:pt x="587788" y="1477994"/>
                  </a:lnTo>
                  <a:lnTo>
                    <a:pt x="581406" y="1488091"/>
                  </a:lnTo>
                  <a:lnTo>
                    <a:pt x="565404" y="1492472"/>
                  </a:lnTo>
                  <a:lnTo>
                    <a:pt x="552545" y="1491234"/>
                  </a:lnTo>
                  <a:lnTo>
                    <a:pt x="549974" y="1494282"/>
                  </a:lnTo>
                  <a:lnTo>
                    <a:pt x="554260" y="1486376"/>
                  </a:lnTo>
                  <a:lnTo>
                    <a:pt x="552831" y="1479137"/>
                  </a:lnTo>
                  <a:lnTo>
                    <a:pt x="543973" y="1473899"/>
                  </a:lnTo>
                  <a:lnTo>
                    <a:pt x="537305" y="1463326"/>
                  </a:lnTo>
                  <a:lnTo>
                    <a:pt x="539401" y="1462278"/>
                  </a:lnTo>
                  <a:lnTo>
                    <a:pt x="543497" y="1443895"/>
                  </a:lnTo>
                  <a:lnTo>
                    <a:pt x="542163" y="1441133"/>
                  </a:lnTo>
                  <a:lnTo>
                    <a:pt x="547783" y="1428178"/>
                  </a:lnTo>
                  <a:lnTo>
                    <a:pt x="547497" y="1417130"/>
                  </a:lnTo>
                  <a:lnTo>
                    <a:pt x="553783" y="1407985"/>
                  </a:lnTo>
                  <a:lnTo>
                    <a:pt x="540449" y="1409414"/>
                  </a:lnTo>
                  <a:lnTo>
                    <a:pt x="533114" y="1413605"/>
                  </a:lnTo>
                  <a:lnTo>
                    <a:pt x="533019" y="1396841"/>
                  </a:lnTo>
                  <a:lnTo>
                    <a:pt x="522732" y="1374839"/>
                  </a:lnTo>
                  <a:lnTo>
                    <a:pt x="487204" y="1367980"/>
                  </a:lnTo>
                  <a:lnTo>
                    <a:pt x="485489" y="1359313"/>
                  </a:lnTo>
                  <a:lnTo>
                    <a:pt x="477869" y="1353979"/>
                  </a:lnTo>
                  <a:lnTo>
                    <a:pt x="475678" y="1348549"/>
                  </a:lnTo>
                  <a:lnTo>
                    <a:pt x="474250" y="1307211"/>
                  </a:lnTo>
                  <a:lnTo>
                    <a:pt x="461105" y="1313212"/>
                  </a:lnTo>
                  <a:lnTo>
                    <a:pt x="459105" y="1306925"/>
                  </a:lnTo>
                  <a:lnTo>
                    <a:pt x="451485" y="1305115"/>
                  </a:lnTo>
                  <a:lnTo>
                    <a:pt x="450151" y="1307878"/>
                  </a:lnTo>
                  <a:lnTo>
                    <a:pt x="445865" y="1306449"/>
                  </a:lnTo>
                  <a:lnTo>
                    <a:pt x="436531" y="1311973"/>
                  </a:lnTo>
                  <a:lnTo>
                    <a:pt x="428530" y="1310735"/>
                  </a:lnTo>
                  <a:lnTo>
                    <a:pt x="415290" y="1317307"/>
                  </a:lnTo>
                  <a:lnTo>
                    <a:pt x="402907" y="1319498"/>
                  </a:lnTo>
                  <a:lnTo>
                    <a:pt x="396049" y="1332833"/>
                  </a:lnTo>
                  <a:lnTo>
                    <a:pt x="393478" y="1346359"/>
                  </a:lnTo>
                  <a:lnTo>
                    <a:pt x="401193" y="1361694"/>
                  </a:lnTo>
                  <a:lnTo>
                    <a:pt x="373666" y="1341691"/>
                  </a:lnTo>
                  <a:lnTo>
                    <a:pt x="353187" y="1330547"/>
                  </a:lnTo>
                  <a:lnTo>
                    <a:pt x="331375" y="1329880"/>
                  </a:lnTo>
                  <a:lnTo>
                    <a:pt x="327565" y="1319498"/>
                  </a:lnTo>
                  <a:lnTo>
                    <a:pt x="318611" y="1330262"/>
                  </a:lnTo>
                  <a:lnTo>
                    <a:pt x="325850" y="1333976"/>
                  </a:lnTo>
                  <a:lnTo>
                    <a:pt x="316420" y="1347216"/>
                  </a:lnTo>
                  <a:lnTo>
                    <a:pt x="319183" y="1353883"/>
                  </a:lnTo>
                  <a:lnTo>
                    <a:pt x="317373" y="1357979"/>
                  </a:lnTo>
                  <a:lnTo>
                    <a:pt x="310420" y="1361789"/>
                  </a:lnTo>
                  <a:lnTo>
                    <a:pt x="295561" y="1360360"/>
                  </a:lnTo>
                  <a:lnTo>
                    <a:pt x="292703" y="1355598"/>
                  </a:lnTo>
                  <a:lnTo>
                    <a:pt x="290322" y="1361313"/>
                  </a:lnTo>
                  <a:lnTo>
                    <a:pt x="287464" y="1346454"/>
                  </a:lnTo>
                  <a:lnTo>
                    <a:pt x="279845" y="1343215"/>
                  </a:lnTo>
                  <a:lnTo>
                    <a:pt x="275844" y="1336262"/>
                  </a:lnTo>
                  <a:lnTo>
                    <a:pt x="271558" y="1335976"/>
                  </a:lnTo>
                  <a:lnTo>
                    <a:pt x="258128" y="1313307"/>
                  </a:lnTo>
                  <a:lnTo>
                    <a:pt x="244221" y="1305115"/>
                  </a:lnTo>
                  <a:lnTo>
                    <a:pt x="249745" y="1298353"/>
                  </a:lnTo>
                  <a:lnTo>
                    <a:pt x="248221" y="1296162"/>
                  </a:lnTo>
                  <a:lnTo>
                    <a:pt x="250126" y="1293400"/>
                  </a:lnTo>
                  <a:lnTo>
                    <a:pt x="254603" y="1291399"/>
                  </a:lnTo>
                  <a:lnTo>
                    <a:pt x="259937" y="1293971"/>
                  </a:lnTo>
                  <a:lnTo>
                    <a:pt x="262128" y="1288161"/>
                  </a:lnTo>
                  <a:lnTo>
                    <a:pt x="259366" y="1281303"/>
                  </a:lnTo>
                  <a:lnTo>
                    <a:pt x="243364" y="1267015"/>
                  </a:lnTo>
                  <a:lnTo>
                    <a:pt x="206311" y="1272254"/>
                  </a:lnTo>
                  <a:lnTo>
                    <a:pt x="185356" y="1296067"/>
                  </a:lnTo>
                  <a:lnTo>
                    <a:pt x="186214" y="1313593"/>
                  </a:lnTo>
                  <a:lnTo>
                    <a:pt x="182499" y="1322641"/>
                  </a:lnTo>
                  <a:lnTo>
                    <a:pt x="170402" y="1316450"/>
                  </a:lnTo>
                  <a:lnTo>
                    <a:pt x="171355" y="1339120"/>
                  </a:lnTo>
                  <a:lnTo>
                    <a:pt x="159353" y="1348930"/>
                  </a:lnTo>
                  <a:lnTo>
                    <a:pt x="157639" y="1352550"/>
                  </a:lnTo>
                  <a:lnTo>
                    <a:pt x="159829" y="1354360"/>
                  </a:lnTo>
                  <a:lnTo>
                    <a:pt x="145542" y="1361218"/>
                  </a:lnTo>
                  <a:lnTo>
                    <a:pt x="140208" y="1367218"/>
                  </a:lnTo>
                  <a:lnTo>
                    <a:pt x="122968" y="1371505"/>
                  </a:lnTo>
                  <a:lnTo>
                    <a:pt x="114681" y="1381506"/>
                  </a:lnTo>
                  <a:lnTo>
                    <a:pt x="113347" y="1392650"/>
                  </a:lnTo>
                  <a:lnTo>
                    <a:pt x="110109" y="1389126"/>
                  </a:lnTo>
                  <a:lnTo>
                    <a:pt x="104965" y="1396270"/>
                  </a:lnTo>
                  <a:lnTo>
                    <a:pt x="107632" y="1407414"/>
                  </a:lnTo>
                  <a:lnTo>
                    <a:pt x="100870" y="1419987"/>
                  </a:lnTo>
                  <a:lnTo>
                    <a:pt x="116491" y="1426559"/>
                  </a:lnTo>
                  <a:lnTo>
                    <a:pt x="116681" y="1429893"/>
                  </a:lnTo>
                  <a:lnTo>
                    <a:pt x="110395" y="1425512"/>
                  </a:lnTo>
                  <a:lnTo>
                    <a:pt x="109442" y="1427226"/>
                  </a:lnTo>
                  <a:lnTo>
                    <a:pt x="115062" y="1432751"/>
                  </a:lnTo>
                  <a:lnTo>
                    <a:pt x="95917" y="1424940"/>
                  </a:lnTo>
                  <a:lnTo>
                    <a:pt x="73533" y="1445990"/>
                  </a:lnTo>
                  <a:lnTo>
                    <a:pt x="55816" y="1467517"/>
                  </a:lnTo>
                  <a:lnTo>
                    <a:pt x="37624" y="1476946"/>
                  </a:lnTo>
                  <a:lnTo>
                    <a:pt x="26765" y="1479327"/>
                  </a:lnTo>
                  <a:lnTo>
                    <a:pt x="30289" y="1463230"/>
                  </a:lnTo>
                  <a:lnTo>
                    <a:pt x="29146" y="1450752"/>
                  </a:lnTo>
                  <a:lnTo>
                    <a:pt x="19812" y="1447324"/>
                  </a:lnTo>
                  <a:lnTo>
                    <a:pt x="20193" y="1428940"/>
                  </a:lnTo>
                  <a:lnTo>
                    <a:pt x="17907" y="1425797"/>
                  </a:lnTo>
                  <a:lnTo>
                    <a:pt x="21717" y="1409510"/>
                  </a:lnTo>
                  <a:lnTo>
                    <a:pt x="34671" y="1398365"/>
                  </a:lnTo>
                  <a:lnTo>
                    <a:pt x="43624" y="1380363"/>
                  </a:lnTo>
                  <a:lnTo>
                    <a:pt x="44577" y="1372648"/>
                  </a:lnTo>
                  <a:lnTo>
                    <a:pt x="41338" y="1367599"/>
                  </a:lnTo>
                  <a:lnTo>
                    <a:pt x="41529" y="1358837"/>
                  </a:lnTo>
                  <a:lnTo>
                    <a:pt x="44958" y="1346645"/>
                  </a:lnTo>
                  <a:lnTo>
                    <a:pt x="67342" y="1313402"/>
                  </a:lnTo>
                  <a:lnTo>
                    <a:pt x="80962" y="1304354"/>
                  </a:lnTo>
                  <a:lnTo>
                    <a:pt x="70866" y="1290542"/>
                  </a:lnTo>
                  <a:lnTo>
                    <a:pt x="58960" y="1288542"/>
                  </a:lnTo>
                  <a:lnTo>
                    <a:pt x="54388" y="1284446"/>
                  </a:lnTo>
                  <a:lnTo>
                    <a:pt x="49054" y="1265587"/>
                  </a:lnTo>
                  <a:lnTo>
                    <a:pt x="37243" y="1240441"/>
                  </a:lnTo>
                  <a:lnTo>
                    <a:pt x="33718" y="1224058"/>
                  </a:lnTo>
                  <a:lnTo>
                    <a:pt x="36195" y="1214628"/>
                  </a:lnTo>
                  <a:lnTo>
                    <a:pt x="35052" y="1202341"/>
                  </a:lnTo>
                  <a:lnTo>
                    <a:pt x="39433" y="1191006"/>
                  </a:lnTo>
                  <a:lnTo>
                    <a:pt x="46101" y="1183957"/>
                  </a:lnTo>
                  <a:lnTo>
                    <a:pt x="38957" y="1141381"/>
                  </a:lnTo>
                  <a:lnTo>
                    <a:pt x="42958" y="1135666"/>
                  </a:lnTo>
                  <a:lnTo>
                    <a:pt x="43243" y="1123950"/>
                  </a:lnTo>
                  <a:lnTo>
                    <a:pt x="34957" y="1109948"/>
                  </a:lnTo>
                  <a:lnTo>
                    <a:pt x="26765" y="1106710"/>
                  </a:lnTo>
                  <a:lnTo>
                    <a:pt x="19050" y="1097947"/>
                  </a:lnTo>
                  <a:lnTo>
                    <a:pt x="9620" y="1070705"/>
                  </a:lnTo>
                  <a:lnTo>
                    <a:pt x="9525" y="1062895"/>
                  </a:lnTo>
                  <a:lnTo>
                    <a:pt x="12192" y="1055275"/>
                  </a:lnTo>
                  <a:lnTo>
                    <a:pt x="13906" y="1055751"/>
                  </a:lnTo>
                  <a:lnTo>
                    <a:pt x="20764" y="1045369"/>
                  </a:lnTo>
                  <a:lnTo>
                    <a:pt x="29527" y="1042606"/>
                  </a:lnTo>
                  <a:lnTo>
                    <a:pt x="38481" y="1032796"/>
                  </a:lnTo>
                  <a:lnTo>
                    <a:pt x="31909" y="1024890"/>
                  </a:lnTo>
                  <a:lnTo>
                    <a:pt x="45053" y="1014031"/>
                  </a:lnTo>
                  <a:lnTo>
                    <a:pt x="58864" y="1013079"/>
                  </a:lnTo>
                  <a:lnTo>
                    <a:pt x="67437" y="1001173"/>
                  </a:lnTo>
                  <a:lnTo>
                    <a:pt x="90964" y="1007364"/>
                  </a:lnTo>
                  <a:lnTo>
                    <a:pt x="92964" y="1021556"/>
                  </a:lnTo>
                  <a:lnTo>
                    <a:pt x="107442" y="1030891"/>
                  </a:lnTo>
                  <a:lnTo>
                    <a:pt x="114109" y="1033081"/>
                  </a:lnTo>
                  <a:lnTo>
                    <a:pt x="116776" y="1027557"/>
                  </a:lnTo>
                  <a:lnTo>
                    <a:pt x="131254" y="1029271"/>
                  </a:lnTo>
                  <a:lnTo>
                    <a:pt x="132302" y="981170"/>
                  </a:lnTo>
                  <a:lnTo>
                    <a:pt x="135064" y="969454"/>
                  </a:lnTo>
                  <a:lnTo>
                    <a:pt x="122872" y="965740"/>
                  </a:lnTo>
                  <a:lnTo>
                    <a:pt x="125063" y="960691"/>
                  </a:lnTo>
                  <a:lnTo>
                    <a:pt x="117824" y="949738"/>
                  </a:lnTo>
                  <a:lnTo>
                    <a:pt x="104584" y="912685"/>
                  </a:lnTo>
                  <a:lnTo>
                    <a:pt x="97345" y="872490"/>
                  </a:lnTo>
                  <a:lnTo>
                    <a:pt x="89916" y="868299"/>
                  </a:lnTo>
                  <a:lnTo>
                    <a:pt x="90868" y="863537"/>
                  </a:lnTo>
                  <a:lnTo>
                    <a:pt x="87535" y="856107"/>
                  </a:lnTo>
                  <a:lnTo>
                    <a:pt x="90964" y="852202"/>
                  </a:lnTo>
                  <a:lnTo>
                    <a:pt x="77152" y="838962"/>
                  </a:lnTo>
                  <a:lnTo>
                    <a:pt x="72676" y="842296"/>
                  </a:lnTo>
                  <a:lnTo>
                    <a:pt x="76962" y="838771"/>
                  </a:lnTo>
                  <a:lnTo>
                    <a:pt x="72866" y="833533"/>
                  </a:lnTo>
                  <a:lnTo>
                    <a:pt x="72104" y="826103"/>
                  </a:lnTo>
                  <a:lnTo>
                    <a:pt x="68961" y="827627"/>
                  </a:lnTo>
                  <a:lnTo>
                    <a:pt x="68389" y="822388"/>
                  </a:lnTo>
                  <a:lnTo>
                    <a:pt x="60674" y="824674"/>
                  </a:lnTo>
                  <a:lnTo>
                    <a:pt x="60484" y="824293"/>
                  </a:lnTo>
                  <a:lnTo>
                    <a:pt x="62389" y="823817"/>
                  </a:lnTo>
                  <a:lnTo>
                    <a:pt x="55054" y="815816"/>
                  </a:lnTo>
                  <a:lnTo>
                    <a:pt x="59341" y="807053"/>
                  </a:lnTo>
                  <a:lnTo>
                    <a:pt x="70485" y="817054"/>
                  </a:lnTo>
                  <a:lnTo>
                    <a:pt x="89440" y="810482"/>
                  </a:lnTo>
                  <a:lnTo>
                    <a:pt x="91059" y="813054"/>
                  </a:lnTo>
                  <a:lnTo>
                    <a:pt x="100870" y="806482"/>
                  </a:lnTo>
                  <a:lnTo>
                    <a:pt x="105442" y="820198"/>
                  </a:lnTo>
                  <a:lnTo>
                    <a:pt x="120777" y="817816"/>
                  </a:lnTo>
                  <a:lnTo>
                    <a:pt x="121634" y="821341"/>
                  </a:lnTo>
                  <a:lnTo>
                    <a:pt x="127349" y="820674"/>
                  </a:lnTo>
                  <a:lnTo>
                    <a:pt x="143542" y="828961"/>
                  </a:lnTo>
                  <a:lnTo>
                    <a:pt x="134683" y="832580"/>
                  </a:lnTo>
                  <a:lnTo>
                    <a:pt x="129540" y="830008"/>
                  </a:lnTo>
                  <a:lnTo>
                    <a:pt x="117253" y="833056"/>
                  </a:lnTo>
                  <a:lnTo>
                    <a:pt x="117443" y="837724"/>
                  </a:lnTo>
                  <a:lnTo>
                    <a:pt x="111633" y="838390"/>
                  </a:lnTo>
                  <a:lnTo>
                    <a:pt x="111728" y="841343"/>
                  </a:lnTo>
                  <a:lnTo>
                    <a:pt x="107537" y="841343"/>
                  </a:lnTo>
                  <a:lnTo>
                    <a:pt x="106299" y="843534"/>
                  </a:lnTo>
                  <a:lnTo>
                    <a:pt x="98774" y="865632"/>
                  </a:lnTo>
                  <a:lnTo>
                    <a:pt x="101346" y="867251"/>
                  </a:lnTo>
                  <a:lnTo>
                    <a:pt x="100012" y="871918"/>
                  </a:lnTo>
                  <a:lnTo>
                    <a:pt x="106870" y="904875"/>
                  </a:lnTo>
                  <a:lnTo>
                    <a:pt x="111347" y="892016"/>
                  </a:lnTo>
                  <a:lnTo>
                    <a:pt x="120682" y="892016"/>
                  </a:lnTo>
                  <a:lnTo>
                    <a:pt x="129064" y="896493"/>
                  </a:lnTo>
                  <a:lnTo>
                    <a:pt x="140875" y="894493"/>
                  </a:lnTo>
                  <a:lnTo>
                    <a:pt x="139827" y="899160"/>
                  </a:lnTo>
                  <a:lnTo>
                    <a:pt x="146018" y="903256"/>
                  </a:lnTo>
                  <a:lnTo>
                    <a:pt x="152209" y="893540"/>
                  </a:lnTo>
                  <a:lnTo>
                    <a:pt x="154972" y="894397"/>
                  </a:lnTo>
                  <a:lnTo>
                    <a:pt x="158877" y="889921"/>
                  </a:lnTo>
                  <a:lnTo>
                    <a:pt x="166592" y="895540"/>
                  </a:lnTo>
                  <a:lnTo>
                    <a:pt x="173831" y="884777"/>
                  </a:lnTo>
                  <a:lnTo>
                    <a:pt x="173831" y="878491"/>
                  </a:lnTo>
                  <a:lnTo>
                    <a:pt x="182118" y="882682"/>
                  </a:lnTo>
                  <a:lnTo>
                    <a:pt x="176593" y="892778"/>
                  </a:lnTo>
                  <a:lnTo>
                    <a:pt x="170402" y="894302"/>
                  </a:lnTo>
                  <a:lnTo>
                    <a:pt x="171640" y="906018"/>
                  </a:lnTo>
                  <a:lnTo>
                    <a:pt x="187738" y="893921"/>
                  </a:lnTo>
                  <a:lnTo>
                    <a:pt x="187357" y="883539"/>
                  </a:lnTo>
                  <a:lnTo>
                    <a:pt x="183451" y="877443"/>
                  </a:lnTo>
                  <a:lnTo>
                    <a:pt x="188881" y="864203"/>
                  </a:lnTo>
                  <a:lnTo>
                    <a:pt x="200025" y="860298"/>
                  </a:lnTo>
                  <a:lnTo>
                    <a:pt x="204216" y="863917"/>
                  </a:lnTo>
                  <a:lnTo>
                    <a:pt x="213741" y="859250"/>
                  </a:lnTo>
                  <a:lnTo>
                    <a:pt x="215646" y="867251"/>
                  </a:lnTo>
                  <a:lnTo>
                    <a:pt x="220123" y="872966"/>
                  </a:lnTo>
                  <a:lnTo>
                    <a:pt x="227838" y="859726"/>
                  </a:lnTo>
                  <a:lnTo>
                    <a:pt x="224695" y="872014"/>
                  </a:lnTo>
                  <a:lnTo>
                    <a:pt x="235363" y="875252"/>
                  </a:lnTo>
                  <a:lnTo>
                    <a:pt x="240220" y="893445"/>
                  </a:lnTo>
                  <a:lnTo>
                    <a:pt x="241840" y="894779"/>
                  </a:lnTo>
                  <a:lnTo>
                    <a:pt x="246221" y="891254"/>
                  </a:lnTo>
                  <a:lnTo>
                    <a:pt x="251746" y="899636"/>
                  </a:lnTo>
                  <a:lnTo>
                    <a:pt x="248126" y="914781"/>
                  </a:lnTo>
                  <a:lnTo>
                    <a:pt x="250888" y="913257"/>
                  </a:lnTo>
                  <a:lnTo>
                    <a:pt x="253936" y="919258"/>
                  </a:lnTo>
                  <a:lnTo>
                    <a:pt x="254794" y="911257"/>
                  </a:lnTo>
                  <a:lnTo>
                    <a:pt x="256508" y="914305"/>
                  </a:lnTo>
                  <a:lnTo>
                    <a:pt x="268510" y="919829"/>
                  </a:lnTo>
                  <a:lnTo>
                    <a:pt x="271081" y="896874"/>
                  </a:lnTo>
                  <a:lnTo>
                    <a:pt x="261556" y="894207"/>
                  </a:lnTo>
                  <a:lnTo>
                    <a:pt x="264604" y="879634"/>
                  </a:lnTo>
                  <a:lnTo>
                    <a:pt x="281083" y="860679"/>
                  </a:lnTo>
                  <a:lnTo>
                    <a:pt x="296037" y="852297"/>
                  </a:lnTo>
                  <a:lnTo>
                    <a:pt x="296989" y="838295"/>
                  </a:lnTo>
                  <a:lnTo>
                    <a:pt x="315182" y="829628"/>
                  </a:lnTo>
                  <a:lnTo>
                    <a:pt x="338328" y="814102"/>
                  </a:lnTo>
                  <a:lnTo>
                    <a:pt x="349949" y="811816"/>
                  </a:lnTo>
                  <a:lnTo>
                    <a:pt x="354235" y="802767"/>
                  </a:lnTo>
                  <a:lnTo>
                    <a:pt x="361950" y="817816"/>
                  </a:lnTo>
                  <a:lnTo>
                    <a:pt x="369760" y="818102"/>
                  </a:lnTo>
                  <a:lnTo>
                    <a:pt x="371380" y="813340"/>
                  </a:lnTo>
                  <a:lnTo>
                    <a:pt x="362522" y="809720"/>
                  </a:lnTo>
                  <a:lnTo>
                    <a:pt x="363379" y="806387"/>
                  </a:lnTo>
                  <a:lnTo>
                    <a:pt x="367665" y="808101"/>
                  </a:lnTo>
                  <a:lnTo>
                    <a:pt x="364045" y="808863"/>
                  </a:lnTo>
                  <a:lnTo>
                    <a:pt x="370808" y="811816"/>
                  </a:lnTo>
                  <a:lnTo>
                    <a:pt x="376237" y="800290"/>
                  </a:lnTo>
                  <a:lnTo>
                    <a:pt x="381953" y="801433"/>
                  </a:lnTo>
                  <a:lnTo>
                    <a:pt x="382619" y="797719"/>
                  </a:lnTo>
                  <a:lnTo>
                    <a:pt x="385477" y="798385"/>
                  </a:lnTo>
                  <a:lnTo>
                    <a:pt x="387191" y="796004"/>
                  </a:lnTo>
                  <a:lnTo>
                    <a:pt x="389763" y="797814"/>
                  </a:lnTo>
                  <a:lnTo>
                    <a:pt x="385762" y="803338"/>
                  </a:lnTo>
                  <a:lnTo>
                    <a:pt x="388239" y="804386"/>
                  </a:lnTo>
                  <a:lnTo>
                    <a:pt x="389287" y="810006"/>
                  </a:lnTo>
                  <a:lnTo>
                    <a:pt x="396240" y="800481"/>
                  </a:lnTo>
                  <a:lnTo>
                    <a:pt x="397288" y="788860"/>
                  </a:lnTo>
                  <a:lnTo>
                    <a:pt x="410623" y="771620"/>
                  </a:lnTo>
                  <a:lnTo>
                    <a:pt x="422053" y="736949"/>
                  </a:lnTo>
                  <a:lnTo>
                    <a:pt x="434340" y="727329"/>
                  </a:lnTo>
                  <a:lnTo>
                    <a:pt x="426244" y="722852"/>
                  </a:lnTo>
                  <a:lnTo>
                    <a:pt x="420624" y="711041"/>
                  </a:lnTo>
                  <a:lnTo>
                    <a:pt x="409384" y="704564"/>
                  </a:lnTo>
                  <a:lnTo>
                    <a:pt x="411004" y="699992"/>
                  </a:lnTo>
                  <a:lnTo>
                    <a:pt x="419195" y="705326"/>
                  </a:lnTo>
                  <a:lnTo>
                    <a:pt x="436435" y="695706"/>
                  </a:lnTo>
                  <a:lnTo>
                    <a:pt x="429673" y="687324"/>
                  </a:lnTo>
                  <a:lnTo>
                    <a:pt x="417766" y="685038"/>
                  </a:lnTo>
                  <a:lnTo>
                    <a:pt x="416814" y="689134"/>
                  </a:lnTo>
                  <a:lnTo>
                    <a:pt x="408337" y="687991"/>
                  </a:lnTo>
                  <a:lnTo>
                    <a:pt x="407479" y="685229"/>
                  </a:lnTo>
                  <a:lnTo>
                    <a:pt x="408718" y="677989"/>
                  </a:lnTo>
                  <a:lnTo>
                    <a:pt x="414528" y="670655"/>
                  </a:lnTo>
                  <a:lnTo>
                    <a:pt x="415195" y="660845"/>
                  </a:lnTo>
                  <a:lnTo>
                    <a:pt x="403098" y="658558"/>
                  </a:lnTo>
                  <a:lnTo>
                    <a:pt x="408908" y="638365"/>
                  </a:lnTo>
                  <a:lnTo>
                    <a:pt x="400907" y="637889"/>
                  </a:lnTo>
                  <a:lnTo>
                    <a:pt x="401669" y="634651"/>
                  </a:lnTo>
                  <a:lnTo>
                    <a:pt x="398335" y="634651"/>
                  </a:lnTo>
                  <a:lnTo>
                    <a:pt x="397859" y="630269"/>
                  </a:lnTo>
                  <a:lnTo>
                    <a:pt x="407003" y="630460"/>
                  </a:lnTo>
                  <a:lnTo>
                    <a:pt x="406432" y="626554"/>
                  </a:lnTo>
                  <a:lnTo>
                    <a:pt x="413195" y="623221"/>
                  </a:lnTo>
                  <a:lnTo>
                    <a:pt x="407194" y="598360"/>
                  </a:lnTo>
                  <a:lnTo>
                    <a:pt x="437483" y="589026"/>
                  </a:lnTo>
                  <a:lnTo>
                    <a:pt x="442531" y="593979"/>
                  </a:lnTo>
                  <a:lnTo>
                    <a:pt x="468535" y="579406"/>
                  </a:lnTo>
                  <a:lnTo>
                    <a:pt x="493490" y="557022"/>
                  </a:lnTo>
                  <a:lnTo>
                    <a:pt x="510349" y="525875"/>
                  </a:lnTo>
                  <a:lnTo>
                    <a:pt x="511111" y="515493"/>
                  </a:lnTo>
                  <a:lnTo>
                    <a:pt x="521875" y="519874"/>
                  </a:lnTo>
                  <a:lnTo>
                    <a:pt x="500253" y="508730"/>
                  </a:lnTo>
                  <a:lnTo>
                    <a:pt x="495967" y="502634"/>
                  </a:lnTo>
                  <a:lnTo>
                    <a:pt x="484346" y="495395"/>
                  </a:lnTo>
                  <a:lnTo>
                    <a:pt x="500634" y="478060"/>
                  </a:lnTo>
                  <a:lnTo>
                    <a:pt x="508445" y="459772"/>
                  </a:lnTo>
                  <a:lnTo>
                    <a:pt x="499110" y="445960"/>
                  </a:lnTo>
                  <a:lnTo>
                    <a:pt x="487204" y="441865"/>
                  </a:lnTo>
                  <a:lnTo>
                    <a:pt x="483489" y="435578"/>
                  </a:lnTo>
                  <a:lnTo>
                    <a:pt x="481774" y="436340"/>
                  </a:lnTo>
                  <a:lnTo>
                    <a:pt x="475012" y="417290"/>
                  </a:lnTo>
                  <a:lnTo>
                    <a:pt x="478917" y="411480"/>
                  </a:lnTo>
                  <a:lnTo>
                    <a:pt x="477583" y="402050"/>
                  </a:lnTo>
                  <a:lnTo>
                    <a:pt x="466439" y="384429"/>
                  </a:lnTo>
                  <a:lnTo>
                    <a:pt x="457867" y="345948"/>
                  </a:lnTo>
                  <a:lnTo>
                    <a:pt x="454724" y="341185"/>
                  </a:lnTo>
                  <a:lnTo>
                    <a:pt x="449675" y="339376"/>
                  </a:lnTo>
                  <a:lnTo>
                    <a:pt x="454914" y="340900"/>
                  </a:lnTo>
                  <a:lnTo>
                    <a:pt x="458057" y="345472"/>
                  </a:lnTo>
                  <a:lnTo>
                    <a:pt x="460438" y="357092"/>
                  </a:lnTo>
                  <a:lnTo>
                    <a:pt x="463391" y="357568"/>
                  </a:lnTo>
                  <a:lnTo>
                    <a:pt x="465487" y="354425"/>
                  </a:lnTo>
                  <a:lnTo>
                    <a:pt x="487108" y="360426"/>
                  </a:lnTo>
                  <a:lnTo>
                    <a:pt x="489776" y="357568"/>
                  </a:lnTo>
                  <a:lnTo>
                    <a:pt x="503396" y="355473"/>
                  </a:lnTo>
                  <a:lnTo>
                    <a:pt x="503872" y="353473"/>
                  </a:lnTo>
                  <a:lnTo>
                    <a:pt x="511683" y="353758"/>
                  </a:lnTo>
                  <a:lnTo>
                    <a:pt x="511683" y="350901"/>
                  </a:lnTo>
                  <a:lnTo>
                    <a:pt x="524351" y="351377"/>
                  </a:lnTo>
                  <a:lnTo>
                    <a:pt x="526542" y="355949"/>
                  </a:lnTo>
                  <a:lnTo>
                    <a:pt x="518922" y="358426"/>
                  </a:lnTo>
                  <a:lnTo>
                    <a:pt x="541591" y="360045"/>
                  </a:lnTo>
                  <a:lnTo>
                    <a:pt x="536543" y="367379"/>
                  </a:lnTo>
                  <a:lnTo>
                    <a:pt x="536639" y="372046"/>
                  </a:lnTo>
                  <a:lnTo>
                    <a:pt x="544163" y="377762"/>
                  </a:lnTo>
                  <a:lnTo>
                    <a:pt x="549402" y="385953"/>
                  </a:lnTo>
                  <a:lnTo>
                    <a:pt x="551402" y="382810"/>
                  </a:lnTo>
                  <a:lnTo>
                    <a:pt x="553022" y="386048"/>
                  </a:lnTo>
                  <a:lnTo>
                    <a:pt x="560070" y="388429"/>
                  </a:lnTo>
                  <a:lnTo>
                    <a:pt x="564070" y="366808"/>
                  </a:lnTo>
                  <a:lnTo>
                    <a:pt x="565499" y="369475"/>
                  </a:lnTo>
                  <a:lnTo>
                    <a:pt x="562070" y="378238"/>
                  </a:lnTo>
                  <a:lnTo>
                    <a:pt x="564261" y="380238"/>
                  </a:lnTo>
                  <a:lnTo>
                    <a:pt x="566356" y="375475"/>
                  </a:lnTo>
                  <a:lnTo>
                    <a:pt x="573976" y="370237"/>
                  </a:lnTo>
                  <a:lnTo>
                    <a:pt x="565214" y="350139"/>
                  </a:lnTo>
                  <a:lnTo>
                    <a:pt x="568357" y="350996"/>
                  </a:lnTo>
                  <a:lnTo>
                    <a:pt x="582168" y="361855"/>
                  </a:lnTo>
                  <a:lnTo>
                    <a:pt x="574167" y="378904"/>
                  </a:lnTo>
                  <a:lnTo>
                    <a:pt x="572262" y="390906"/>
                  </a:lnTo>
                  <a:lnTo>
                    <a:pt x="583216" y="397383"/>
                  </a:lnTo>
                  <a:lnTo>
                    <a:pt x="597218" y="398431"/>
                  </a:lnTo>
                  <a:lnTo>
                    <a:pt x="606647" y="395954"/>
                  </a:lnTo>
                  <a:lnTo>
                    <a:pt x="622364" y="397859"/>
                  </a:lnTo>
                  <a:lnTo>
                    <a:pt x="623983" y="391478"/>
                  </a:lnTo>
                  <a:lnTo>
                    <a:pt x="634651" y="381571"/>
                  </a:lnTo>
                  <a:lnTo>
                    <a:pt x="640175" y="372523"/>
                  </a:lnTo>
                  <a:lnTo>
                    <a:pt x="665988" y="374523"/>
                  </a:lnTo>
                  <a:lnTo>
                    <a:pt x="675322" y="370522"/>
                  </a:lnTo>
                  <a:lnTo>
                    <a:pt x="674941" y="361569"/>
                  </a:lnTo>
                  <a:lnTo>
                    <a:pt x="682371" y="355663"/>
                  </a:lnTo>
                  <a:lnTo>
                    <a:pt x="686086" y="344233"/>
                  </a:lnTo>
                  <a:lnTo>
                    <a:pt x="690658" y="338137"/>
                  </a:lnTo>
                  <a:lnTo>
                    <a:pt x="700564" y="332137"/>
                  </a:lnTo>
                  <a:lnTo>
                    <a:pt x="702469" y="335566"/>
                  </a:lnTo>
                  <a:lnTo>
                    <a:pt x="714661" y="339947"/>
                  </a:lnTo>
                  <a:lnTo>
                    <a:pt x="724091" y="355378"/>
                  </a:lnTo>
                  <a:lnTo>
                    <a:pt x="731520" y="356902"/>
                  </a:lnTo>
                  <a:lnTo>
                    <a:pt x="732282" y="351949"/>
                  </a:lnTo>
                  <a:lnTo>
                    <a:pt x="738473" y="347758"/>
                  </a:lnTo>
                  <a:lnTo>
                    <a:pt x="729710" y="332518"/>
                  </a:lnTo>
                  <a:lnTo>
                    <a:pt x="729710" y="323755"/>
                  </a:lnTo>
                  <a:lnTo>
                    <a:pt x="723043" y="322612"/>
                  </a:lnTo>
                  <a:lnTo>
                    <a:pt x="732472" y="320040"/>
                  </a:lnTo>
                  <a:lnTo>
                    <a:pt x="733330" y="326993"/>
                  </a:lnTo>
                  <a:lnTo>
                    <a:pt x="736378" y="328231"/>
                  </a:lnTo>
                  <a:lnTo>
                    <a:pt x="738568" y="319183"/>
                  </a:lnTo>
                  <a:lnTo>
                    <a:pt x="742474" y="319183"/>
                  </a:lnTo>
                  <a:lnTo>
                    <a:pt x="742378" y="324707"/>
                  </a:lnTo>
                  <a:lnTo>
                    <a:pt x="753237" y="327088"/>
                  </a:lnTo>
                  <a:lnTo>
                    <a:pt x="760381" y="322516"/>
                  </a:lnTo>
                  <a:lnTo>
                    <a:pt x="753618" y="315373"/>
                  </a:lnTo>
                  <a:lnTo>
                    <a:pt x="796957" y="287560"/>
                  </a:lnTo>
                  <a:lnTo>
                    <a:pt x="811530" y="293846"/>
                  </a:lnTo>
                  <a:lnTo>
                    <a:pt x="821150" y="304800"/>
                  </a:lnTo>
                  <a:lnTo>
                    <a:pt x="822579" y="310229"/>
                  </a:lnTo>
                  <a:lnTo>
                    <a:pt x="836962" y="316135"/>
                  </a:lnTo>
                  <a:lnTo>
                    <a:pt x="840486" y="324517"/>
                  </a:lnTo>
                  <a:lnTo>
                    <a:pt x="852487" y="319754"/>
                  </a:lnTo>
                  <a:lnTo>
                    <a:pt x="860203" y="319659"/>
                  </a:lnTo>
                  <a:lnTo>
                    <a:pt x="868966" y="324421"/>
                  </a:lnTo>
                  <a:lnTo>
                    <a:pt x="871442" y="322707"/>
                  </a:lnTo>
                  <a:lnTo>
                    <a:pt x="877919" y="328612"/>
                  </a:lnTo>
                  <a:lnTo>
                    <a:pt x="884111" y="323088"/>
                  </a:lnTo>
                  <a:lnTo>
                    <a:pt x="893159" y="324803"/>
                  </a:lnTo>
                  <a:lnTo>
                    <a:pt x="898779" y="318992"/>
                  </a:lnTo>
                  <a:lnTo>
                    <a:pt x="898684" y="311182"/>
                  </a:lnTo>
                  <a:lnTo>
                    <a:pt x="900494" y="313563"/>
                  </a:lnTo>
                  <a:lnTo>
                    <a:pt x="923163" y="306229"/>
                  </a:lnTo>
                  <a:lnTo>
                    <a:pt x="926497" y="314801"/>
                  </a:lnTo>
                  <a:lnTo>
                    <a:pt x="931164" y="314801"/>
                  </a:lnTo>
                  <a:lnTo>
                    <a:pt x="926973" y="313849"/>
                  </a:lnTo>
                  <a:lnTo>
                    <a:pt x="925163" y="304800"/>
                  </a:lnTo>
                  <a:lnTo>
                    <a:pt x="927830" y="303371"/>
                  </a:lnTo>
                  <a:lnTo>
                    <a:pt x="930212" y="308134"/>
                  </a:lnTo>
                  <a:lnTo>
                    <a:pt x="931545" y="305943"/>
                  </a:lnTo>
                  <a:lnTo>
                    <a:pt x="940879" y="304705"/>
                  </a:lnTo>
                  <a:lnTo>
                    <a:pt x="942403" y="297466"/>
                  </a:lnTo>
                  <a:lnTo>
                    <a:pt x="939355" y="297466"/>
                  </a:lnTo>
                  <a:lnTo>
                    <a:pt x="939641" y="293846"/>
                  </a:lnTo>
                  <a:lnTo>
                    <a:pt x="953453" y="293084"/>
                  </a:lnTo>
                  <a:lnTo>
                    <a:pt x="947261" y="278892"/>
                  </a:lnTo>
                  <a:lnTo>
                    <a:pt x="940689" y="273558"/>
                  </a:lnTo>
                  <a:lnTo>
                    <a:pt x="940784" y="270986"/>
                  </a:lnTo>
                  <a:lnTo>
                    <a:pt x="938403" y="274415"/>
                  </a:lnTo>
                  <a:lnTo>
                    <a:pt x="930878" y="270224"/>
                  </a:lnTo>
                  <a:lnTo>
                    <a:pt x="935641" y="266129"/>
                  </a:lnTo>
                  <a:lnTo>
                    <a:pt x="939927" y="268033"/>
                  </a:lnTo>
                  <a:lnTo>
                    <a:pt x="939927" y="266319"/>
                  </a:lnTo>
                  <a:lnTo>
                    <a:pt x="932212" y="262699"/>
                  </a:lnTo>
                  <a:lnTo>
                    <a:pt x="926497" y="251841"/>
                  </a:lnTo>
                  <a:lnTo>
                    <a:pt x="936974" y="243459"/>
                  </a:lnTo>
                  <a:lnTo>
                    <a:pt x="939451" y="247745"/>
                  </a:lnTo>
                  <a:lnTo>
                    <a:pt x="950214" y="245173"/>
                  </a:lnTo>
                  <a:lnTo>
                    <a:pt x="945166" y="226695"/>
                  </a:lnTo>
                  <a:lnTo>
                    <a:pt x="952595" y="219170"/>
                  </a:lnTo>
                  <a:lnTo>
                    <a:pt x="968692" y="221361"/>
                  </a:lnTo>
                  <a:lnTo>
                    <a:pt x="969264" y="217360"/>
                  </a:lnTo>
                  <a:lnTo>
                    <a:pt x="954310" y="210979"/>
                  </a:lnTo>
                  <a:lnTo>
                    <a:pt x="940879" y="210312"/>
                  </a:lnTo>
                  <a:lnTo>
                    <a:pt x="938879" y="205549"/>
                  </a:lnTo>
                  <a:lnTo>
                    <a:pt x="968407" y="190214"/>
                  </a:lnTo>
                  <a:lnTo>
                    <a:pt x="975932" y="188785"/>
                  </a:lnTo>
                  <a:lnTo>
                    <a:pt x="978694" y="168783"/>
                  </a:lnTo>
                  <a:lnTo>
                    <a:pt x="974598" y="166497"/>
                  </a:lnTo>
                  <a:lnTo>
                    <a:pt x="982028" y="161544"/>
                  </a:lnTo>
                  <a:lnTo>
                    <a:pt x="1002792" y="163925"/>
                  </a:lnTo>
                  <a:lnTo>
                    <a:pt x="1006888" y="166402"/>
                  </a:lnTo>
                  <a:lnTo>
                    <a:pt x="1008888" y="162878"/>
                  </a:lnTo>
                  <a:lnTo>
                    <a:pt x="1008793" y="154591"/>
                  </a:lnTo>
                  <a:lnTo>
                    <a:pt x="1012127" y="146399"/>
                  </a:lnTo>
                  <a:lnTo>
                    <a:pt x="1009555" y="137160"/>
                  </a:lnTo>
                  <a:lnTo>
                    <a:pt x="1012031" y="123349"/>
                  </a:lnTo>
                  <a:lnTo>
                    <a:pt x="1008031" y="118586"/>
                  </a:lnTo>
                  <a:lnTo>
                    <a:pt x="1006792" y="110395"/>
                  </a:lnTo>
                  <a:lnTo>
                    <a:pt x="1009650" y="99441"/>
                  </a:lnTo>
                  <a:lnTo>
                    <a:pt x="1009459" y="77629"/>
                  </a:lnTo>
                  <a:lnTo>
                    <a:pt x="1021652" y="47530"/>
                  </a:lnTo>
                  <a:lnTo>
                    <a:pt x="1024509" y="33623"/>
                  </a:lnTo>
                  <a:lnTo>
                    <a:pt x="1023557" y="18479"/>
                  </a:lnTo>
                  <a:lnTo>
                    <a:pt x="1026224" y="16573"/>
                  </a:lnTo>
                  <a:lnTo>
                    <a:pt x="1036796" y="18955"/>
                  </a:lnTo>
                  <a:lnTo>
                    <a:pt x="1046702" y="33814"/>
                  </a:lnTo>
                  <a:lnTo>
                    <a:pt x="1053560" y="35147"/>
                  </a:lnTo>
                  <a:lnTo>
                    <a:pt x="1065276" y="46958"/>
                  </a:lnTo>
                  <a:lnTo>
                    <a:pt x="1072325" y="47339"/>
                  </a:lnTo>
                  <a:lnTo>
                    <a:pt x="1096518" y="38290"/>
                  </a:lnTo>
                  <a:lnTo>
                    <a:pt x="1098899" y="27527"/>
                  </a:lnTo>
                  <a:lnTo>
                    <a:pt x="1117378" y="34099"/>
                  </a:lnTo>
                  <a:lnTo>
                    <a:pt x="1141381" y="33337"/>
                  </a:lnTo>
                  <a:lnTo>
                    <a:pt x="1147763" y="29528"/>
                  </a:lnTo>
                  <a:lnTo>
                    <a:pt x="1152811" y="17145"/>
                  </a:lnTo>
                  <a:lnTo>
                    <a:pt x="1156335" y="14383"/>
                  </a:lnTo>
                  <a:lnTo>
                    <a:pt x="1174528" y="9525"/>
                  </a:lnTo>
                  <a:lnTo>
                    <a:pt x="1239203" y="50863"/>
                  </a:lnTo>
                  <a:lnTo>
                    <a:pt x="1253109" y="70866"/>
                  </a:lnTo>
                  <a:lnTo>
                    <a:pt x="1268635" y="83820"/>
                  </a:lnTo>
                  <a:lnTo>
                    <a:pt x="1299877" y="85154"/>
                  </a:lnTo>
                  <a:lnTo>
                    <a:pt x="1299020" y="76009"/>
                  </a:lnTo>
                  <a:lnTo>
                    <a:pt x="1301972" y="70390"/>
                  </a:lnTo>
                  <a:lnTo>
                    <a:pt x="1311212" y="68294"/>
                  </a:lnTo>
                  <a:lnTo>
                    <a:pt x="1318165" y="77629"/>
                  </a:lnTo>
                  <a:lnTo>
                    <a:pt x="1338072" y="82391"/>
                  </a:lnTo>
                  <a:lnTo>
                    <a:pt x="1357217" y="106489"/>
                  </a:lnTo>
                  <a:lnTo>
                    <a:pt x="1372076" y="108013"/>
                  </a:lnTo>
                  <a:lnTo>
                    <a:pt x="1380268" y="122491"/>
                  </a:lnTo>
                  <a:lnTo>
                    <a:pt x="1380934" y="143065"/>
                  </a:lnTo>
                  <a:lnTo>
                    <a:pt x="1386269" y="153257"/>
                  </a:lnTo>
                  <a:lnTo>
                    <a:pt x="1384363" y="180499"/>
                  </a:lnTo>
                  <a:lnTo>
                    <a:pt x="1389221" y="194881"/>
                  </a:lnTo>
                  <a:lnTo>
                    <a:pt x="1392841" y="196691"/>
                  </a:lnTo>
                  <a:lnTo>
                    <a:pt x="1395889" y="212312"/>
                  </a:lnTo>
                  <a:lnTo>
                    <a:pt x="1392365" y="223742"/>
                  </a:lnTo>
                  <a:lnTo>
                    <a:pt x="1382268" y="234410"/>
                  </a:lnTo>
                  <a:lnTo>
                    <a:pt x="1380934" y="245078"/>
                  </a:lnTo>
                  <a:lnTo>
                    <a:pt x="1385792" y="259842"/>
                  </a:lnTo>
                  <a:lnTo>
                    <a:pt x="1378363" y="269748"/>
                  </a:lnTo>
                  <a:lnTo>
                    <a:pt x="1379220" y="275654"/>
                  </a:lnTo>
                  <a:lnTo>
                    <a:pt x="1375029" y="284702"/>
                  </a:lnTo>
                  <a:lnTo>
                    <a:pt x="1377029" y="302323"/>
                  </a:lnTo>
                  <a:lnTo>
                    <a:pt x="1386269" y="300323"/>
                  </a:lnTo>
                  <a:lnTo>
                    <a:pt x="1393698" y="292608"/>
                  </a:lnTo>
                  <a:lnTo>
                    <a:pt x="1404557" y="295084"/>
                  </a:lnTo>
                  <a:lnTo>
                    <a:pt x="1432370" y="292322"/>
                  </a:lnTo>
                  <a:lnTo>
                    <a:pt x="1443990" y="304514"/>
                  </a:lnTo>
                  <a:lnTo>
                    <a:pt x="1450562" y="316611"/>
                  </a:lnTo>
                  <a:lnTo>
                    <a:pt x="1450753" y="334423"/>
                  </a:lnTo>
                  <a:lnTo>
                    <a:pt x="1457039" y="345376"/>
                  </a:lnTo>
                  <a:lnTo>
                    <a:pt x="1446943" y="371189"/>
                  </a:lnTo>
                  <a:lnTo>
                    <a:pt x="1449800" y="380524"/>
                  </a:lnTo>
                  <a:lnTo>
                    <a:pt x="1448943" y="395097"/>
                  </a:lnTo>
                  <a:lnTo>
                    <a:pt x="1451991" y="414909"/>
                  </a:lnTo>
                  <a:lnTo>
                    <a:pt x="1461325" y="420910"/>
                  </a:lnTo>
                  <a:lnTo>
                    <a:pt x="1462754" y="430244"/>
                  </a:lnTo>
                  <a:lnTo>
                    <a:pt x="1477518" y="458629"/>
                  </a:lnTo>
                  <a:lnTo>
                    <a:pt x="1483233" y="479584"/>
                  </a:lnTo>
                  <a:lnTo>
                    <a:pt x="1511332" y="500539"/>
                  </a:lnTo>
                  <a:lnTo>
                    <a:pt x="1546860" y="498729"/>
                  </a:lnTo>
                  <a:lnTo>
                    <a:pt x="1578483" y="491299"/>
                  </a:lnTo>
                  <a:lnTo>
                    <a:pt x="1588103" y="491395"/>
                  </a:lnTo>
                  <a:lnTo>
                    <a:pt x="1597819" y="495395"/>
                  </a:lnTo>
                  <a:lnTo>
                    <a:pt x="1612678" y="504444"/>
                  </a:lnTo>
                  <a:lnTo>
                    <a:pt x="1634871" y="526828"/>
                  </a:lnTo>
                  <a:lnTo>
                    <a:pt x="1658303" y="530066"/>
                  </a:lnTo>
                  <a:lnTo>
                    <a:pt x="1666589" y="534257"/>
                  </a:lnTo>
                  <a:lnTo>
                    <a:pt x="1673257" y="544354"/>
                  </a:lnTo>
                  <a:lnTo>
                    <a:pt x="1678972" y="567785"/>
                  </a:lnTo>
                  <a:lnTo>
                    <a:pt x="1691354" y="585121"/>
                  </a:lnTo>
                  <a:lnTo>
                    <a:pt x="1692116" y="576263"/>
                  </a:lnTo>
                  <a:lnTo>
                    <a:pt x="1702499" y="563499"/>
                  </a:lnTo>
                  <a:lnTo>
                    <a:pt x="1705356" y="552259"/>
                  </a:lnTo>
                  <a:lnTo>
                    <a:pt x="1742789" y="553307"/>
                  </a:lnTo>
                  <a:lnTo>
                    <a:pt x="1762220" y="566356"/>
                  </a:lnTo>
                  <a:lnTo>
                    <a:pt x="1770888" y="575500"/>
                  </a:lnTo>
                  <a:lnTo>
                    <a:pt x="1785938" y="581596"/>
                  </a:lnTo>
                  <a:lnTo>
                    <a:pt x="1820799" y="583692"/>
                  </a:lnTo>
                  <a:lnTo>
                    <a:pt x="1839182" y="579406"/>
                  </a:lnTo>
                  <a:lnTo>
                    <a:pt x="1849755" y="567785"/>
                  </a:lnTo>
                  <a:lnTo>
                    <a:pt x="1851660" y="561404"/>
                  </a:lnTo>
                  <a:lnTo>
                    <a:pt x="1849565" y="547973"/>
                  </a:lnTo>
                  <a:lnTo>
                    <a:pt x="1865662" y="525589"/>
                  </a:lnTo>
                  <a:lnTo>
                    <a:pt x="1862900" y="526161"/>
                  </a:lnTo>
                  <a:lnTo>
                    <a:pt x="1877949" y="494252"/>
                  </a:lnTo>
                  <a:lnTo>
                    <a:pt x="1888141" y="483679"/>
                  </a:lnTo>
                  <a:lnTo>
                    <a:pt x="1892141" y="485775"/>
                  </a:lnTo>
                  <a:lnTo>
                    <a:pt x="1894523" y="494824"/>
                  </a:lnTo>
                  <a:lnTo>
                    <a:pt x="1899571" y="499205"/>
                  </a:lnTo>
                  <a:lnTo>
                    <a:pt x="1903381" y="508159"/>
                  </a:lnTo>
                  <a:lnTo>
                    <a:pt x="1907572" y="508825"/>
                  </a:lnTo>
                  <a:lnTo>
                    <a:pt x="1905476" y="514636"/>
                  </a:lnTo>
                  <a:lnTo>
                    <a:pt x="1908143" y="518636"/>
                  </a:lnTo>
                  <a:lnTo>
                    <a:pt x="1918621" y="522637"/>
                  </a:lnTo>
                  <a:lnTo>
                    <a:pt x="1932718" y="519970"/>
                  </a:lnTo>
                  <a:lnTo>
                    <a:pt x="1935194" y="525494"/>
                  </a:lnTo>
                  <a:lnTo>
                    <a:pt x="1932337" y="532543"/>
                  </a:lnTo>
                  <a:lnTo>
                    <a:pt x="1943957" y="537496"/>
                  </a:lnTo>
                  <a:lnTo>
                    <a:pt x="1968722" y="569119"/>
                  </a:lnTo>
                  <a:lnTo>
                    <a:pt x="1973104" y="566071"/>
                  </a:lnTo>
                  <a:lnTo>
                    <a:pt x="1979295" y="579882"/>
                  </a:lnTo>
                  <a:lnTo>
                    <a:pt x="1976914" y="614553"/>
                  </a:lnTo>
                  <a:lnTo>
                    <a:pt x="1958912" y="623888"/>
                  </a:lnTo>
                  <a:lnTo>
                    <a:pt x="1953578" y="629793"/>
                  </a:lnTo>
                  <a:lnTo>
                    <a:pt x="1958340" y="637984"/>
                  </a:lnTo>
                  <a:lnTo>
                    <a:pt x="1953673" y="642080"/>
                  </a:lnTo>
                  <a:lnTo>
                    <a:pt x="1956435" y="645509"/>
                  </a:lnTo>
                  <a:lnTo>
                    <a:pt x="1952244" y="658082"/>
                  </a:lnTo>
                  <a:lnTo>
                    <a:pt x="1954149" y="660082"/>
                  </a:lnTo>
                  <a:lnTo>
                    <a:pt x="1952720" y="690753"/>
                  </a:lnTo>
                  <a:lnTo>
                    <a:pt x="1961864" y="699230"/>
                  </a:lnTo>
                  <a:lnTo>
                    <a:pt x="1977390" y="703421"/>
                  </a:lnTo>
                  <a:lnTo>
                    <a:pt x="1967103" y="713994"/>
                  </a:lnTo>
                  <a:lnTo>
                    <a:pt x="1966246" y="721900"/>
                  </a:lnTo>
                  <a:lnTo>
                    <a:pt x="1969770" y="738473"/>
                  </a:lnTo>
                  <a:lnTo>
                    <a:pt x="1967484" y="753904"/>
                  </a:lnTo>
                  <a:lnTo>
                    <a:pt x="1958245" y="770477"/>
                  </a:lnTo>
                  <a:lnTo>
                    <a:pt x="1959864" y="786003"/>
                  </a:lnTo>
                  <a:lnTo>
                    <a:pt x="1948434" y="799814"/>
                  </a:lnTo>
                  <a:lnTo>
                    <a:pt x="1937575" y="793337"/>
                  </a:lnTo>
                  <a:lnTo>
                    <a:pt x="1928432" y="798004"/>
                  </a:lnTo>
                  <a:lnTo>
                    <a:pt x="1927384" y="807053"/>
                  </a:lnTo>
                  <a:lnTo>
                    <a:pt x="1911477" y="808387"/>
                  </a:lnTo>
                  <a:lnTo>
                    <a:pt x="1868710" y="794195"/>
                  </a:lnTo>
                  <a:lnTo>
                    <a:pt x="1847755" y="801910"/>
                  </a:lnTo>
                  <a:lnTo>
                    <a:pt x="1831848" y="821436"/>
                  </a:lnTo>
                  <a:lnTo>
                    <a:pt x="1831372" y="837629"/>
                  </a:lnTo>
                  <a:lnTo>
                    <a:pt x="1819656" y="845058"/>
                  </a:lnTo>
                  <a:lnTo>
                    <a:pt x="1818608" y="852392"/>
                  </a:lnTo>
                  <a:lnTo>
                    <a:pt x="1825942" y="882015"/>
                  </a:lnTo>
                  <a:lnTo>
                    <a:pt x="1823180" y="892492"/>
                  </a:lnTo>
                  <a:lnTo>
                    <a:pt x="1827943" y="900970"/>
                  </a:lnTo>
                  <a:lnTo>
                    <a:pt x="1823847" y="926592"/>
                  </a:lnTo>
                  <a:lnTo>
                    <a:pt x="1825562" y="930878"/>
                  </a:lnTo>
                  <a:lnTo>
                    <a:pt x="1822609" y="933164"/>
                  </a:lnTo>
                  <a:lnTo>
                    <a:pt x="1815275" y="927163"/>
                  </a:lnTo>
                  <a:lnTo>
                    <a:pt x="1811083" y="930497"/>
                  </a:lnTo>
                  <a:lnTo>
                    <a:pt x="1810417" y="935926"/>
                  </a:lnTo>
                  <a:lnTo>
                    <a:pt x="1810798" y="937831"/>
                  </a:lnTo>
                  <a:lnTo>
                    <a:pt x="1816513" y="938498"/>
                  </a:lnTo>
                  <a:lnTo>
                    <a:pt x="1820513" y="947261"/>
                  </a:lnTo>
                  <a:lnTo>
                    <a:pt x="1825942" y="947547"/>
                  </a:lnTo>
                  <a:lnTo>
                    <a:pt x="1826895" y="954500"/>
                  </a:lnTo>
                  <a:lnTo>
                    <a:pt x="1825562" y="962120"/>
                  </a:lnTo>
                  <a:lnTo>
                    <a:pt x="1820418" y="954691"/>
                  </a:lnTo>
                  <a:lnTo>
                    <a:pt x="1815560" y="953357"/>
                  </a:lnTo>
                  <a:lnTo>
                    <a:pt x="1815560" y="958310"/>
                  </a:lnTo>
                  <a:lnTo>
                    <a:pt x="1810321" y="963168"/>
                  </a:lnTo>
                  <a:lnTo>
                    <a:pt x="1813655" y="964406"/>
                  </a:lnTo>
                  <a:lnTo>
                    <a:pt x="1815846" y="960406"/>
                  </a:lnTo>
                  <a:lnTo>
                    <a:pt x="1821466" y="961739"/>
                  </a:lnTo>
                  <a:lnTo>
                    <a:pt x="1824133" y="969550"/>
                  </a:lnTo>
                  <a:lnTo>
                    <a:pt x="1821180" y="970597"/>
                  </a:lnTo>
                  <a:lnTo>
                    <a:pt x="1809941" y="964978"/>
                  </a:lnTo>
                  <a:lnTo>
                    <a:pt x="1803845" y="967740"/>
                  </a:lnTo>
                  <a:lnTo>
                    <a:pt x="1801273" y="964597"/>
                  </a:lnTo>
                  <a:lnTo>
                    <a:pt x="1798415" y="977646"/>
                  </a:lnTo>
                  <a:lnTo>
                    <a:pt x="1795748" y="976027"/>
                  </a:lnTo>
                  <a:lnTo>
                    <a:pt x="1796034" y="971645"/>
                  </a:lnTo>
                  <a:lnTo>
                    <a:pt x="1788509" y="972217"/>
                  </a:lnTo>
                  <a:lnTo>
                    <a:pt x="1785747" y="967835"/>
                  </a:lnTo>
                  <a:lnTo>
                    <a:pt x="1773650" y="960787"/>
                  </a:lnTo>
                  <a:lnTo>
                    <a:pt x="1762601" y="958501"/>
                  </a:lnTo>
                  <a:lnTo>
                    <a:pt x="1764125" y="952976"/>
                  </a:lnTo>
                  <a:lnTo>
                    <a:pt x="1769936" y="952214"/>
                  </a:lnTo>
                  <a:lnTo>
                    <a:pt x="1779651" y="944213"/>
                  </a:lnTo>
                  <a:lnTo>
                    <a:pt x="1789176" y="949452"/>
                  </a:lnTo>
                  <a:lnTo>
                    <a:pt x="1796701" y="943737"/>
                  </a:lnTo>
                  <a:lnTo>
                    <a:pt x="1811465" y="944594"/>
                  </a:lnTo>
                  <a:lnTo>
                    <a:pt x="1788509" y="938213"/>
                  </a:lnTo>
                  <a:lnTo>
                    <a:pt x="1780127" y="939832"/>
                  </a:lnTo>
                  <a:lnTo>
                    <a:pt x="1777460" y="943832"/>
                  </a:lnTo>
                  <a:lnTo>
                    <a:pt x="1774698" y="943070"/>
                  </a:lnTo>
                  <a:lnTo>
                    <a:pt x="1769459" y="948976"/>
                  </a:lnTo>
                  <a:lnTo>
                    <a:pt x="1762220" y="949642"/>
                  </a:lnTo>
                  <a:lnTo>
                    <a:pt x="1761268" y="952309"/>
                  </a:lnTo>
                  <a:lnTo>
                    <a:pt x="1755743" y="951166"/>
                  </a:lnTo>
                  <a:lnTo>
                    <a:pt x="1754696" y="957834"/>
                  </a:lnTo>
                  <a:lnTo>
                    <a:pt x="1753743" y="946975"/>
                  </a:lnTo>
                  <a:lnTo>
                    <a:pt x="1742218" y="931450"/>
                  </a:lnTo>
                  <a:lnTo>
                    <a:pt x="1737074" y="929640"/>
                  </a:lnTo>
                  <a:lnTo>
                    <a:pt x="1732407" y="921734"/>
                  </a:lnTo>
                  <a:lnTo>
                    <a:pt x="1709547" y="911162"/>
                  </a:lnTo>
                  <a:lnTo>
                    <a:pt x="1704023" y="901922"/>
                  </a:lnTo>
                  <a:lnTo>
                    <a:pt x="1698593" y="899446"/>
                  </a:lnTo>
                  <a:lnTo>
                    <a:pt x="1699070" y="890873"/>
                  </a:lnTo>
                  <a:lnTo>
                    <a:pt x="1696307" y="886492"/>
                  </a:lnTo>
                  <a:lnTo>
                    <a:pt x="1685354" y="882872"/>
                  </a:lnTo>
                  <a:lnTo>
                    <a:pt x="1662779" y="898588"/>
                  </a:lnTo>
                  <a:lnTo>
                    <a:pt x="1652778" y="894588"/>
                  </a:lnTo>
                  <a:lnTo>
                    <a:pt x="1644777" y="906685"/>
                  </a:lnTo>
                  <a:lnTo>
                    <a:pt x="1635252" y="914400"/>
                  </a:lnTo>
                  <a:lnTo>
                    <a:pt x="1629728" y="927925"/>
                  </a:lnTo>
                  <a:lnTo>
                    <a:pt x="1631823" y="933355"/>
                  </a:lnTo>
                  <a:lnTo>
                    <a:pt x="1630299" y="940975"/>
                  </a:lnTo>
                  <a:lnTo>
                    <a:pt x="1638205" y="952976"/>
                  </a:lnTo>
                  <a:lnTo>
                    <a:pt x="1624584" y="970407"/>
                  </a:lnTo>
                  <a:lnTo>
                    <a:pt x="1606582" y="970979"/>
                  </a:lnTo>
                  <a:lnTo>
                    <a:pt x="1603438" y="968312"/>
                  </a:lnTo>
                  <a:lnTo>
                    <a:pt x="1603058" y="963835"/>
                  </a:lnTo>
                  <a:lnTo>
                    <a:pt x="1600009" y="962978"/>
                  </a:lnTo>
                  <a:lnTo>
                    <a:pt x="1585341" y="977741"/>
                  </a:lnTo>
                  <a:lnTo>
                    <a:pt x="1575054" y="983361"/>
                  </a:lnTo>
                  <a:lnTo>
                    <a:pt x="1570577" y="982313"/>
                  </a:lnTo>
                  <a:lnTo>
                    <a:pt x="1562291" y="973360"/>
                  </a:lnTo>
                  <a:lnTo>
                    <a:pt x="1561338" y="987838"/>
                  </a:lnTo>
                  <a:lnTo>
                    <a:pt x="1575530" y="1003363"/>
                  </a:lnTo>
                  <a:lnTo>
                    <a:pt x="1564386" y="1001458"/>
                  </a:lnTo>
                  <a:lnTo>
                    <a:pt x="1557147" y="1003078"/>
                  </a:lnTo>
                  <a:lnTo>
                    <a:pt x="1553432" y="1000887"/>
                  </a:lnTo>
                  <a:lnTo>
                    <a:pt x="1553623" y="1003459"/>
                  </a:lnTo>
                  <a:lnTo>
                    <a:pt x="1545050" y="1010317"/>
                  </a:lnTo>
                  <a:lnTo>
                    <a:pt x="1551051" y="1023175"/>
                  </a:lnTo>
                  <a:lnTo>
                    <a:pt x="1549527" y="1030796"/>
                  </a:lnTo>
                  <a:lnTo>
                    <a:pt x="1545146" y="1032986"/>
                  </a:lnTo>
                  <a:lnTo>
                    <a:pt x="1547622" y="1038701"/>
                  </a:lnTo>
                  <a:lnTo>
                    <a:pt x="1545622" y="1041654"/>
                  </a:lnTo>
                  <a:lnTo>
                    <a:pt x="1537907" y="1038320"/>
                  </a:lnTo>
                  <a:lnTo>
                    <a:pt x="1537145" y="1030796"/>
                  </a:lnTo>
                  <a:lnTo>
                    <a:pt x="1540383" y="1026604"/>
                  </a:lnTo>
                  <a:lnTo>
                    <a:pt x="1535430" y="1028129"/>
                  </a:lnTo>
                  <a:lnTo>
                    <a:pt x="1536002" y="1042702"/>
                  </a:lnTo>
                  <a:lnTo>
                    <a:pt x="1532668" y="1044797"/>
                  </a:lnTo>
                  <a:lnTo>
                    <a:pt x="1525810" y="1043273"/>
                  </a:lnTo>
                  <a:lnTo>
                    <a:pt x="1517999" y="1027366"/>
                  </a:lnTo>
                  <a:lnTo>
                    <a:pt x="1509998" y="1021175"/>
                  </a:lnTo>
                  <a:lnTo>
                    <a:pt x="1492853" y="1024985"/>
                  </a:lnTo>
                  <a:lnTo>
                    <a:pt x="1484376" y="1034224"/>
                  </a:lnTo>
                  <a:lnTo>
                    <a:pt x="1473613" y="1027081"/>
                  </a:lnTo>
                  <a:lnTo>
                    <a:pt x="1464850" y="1030033"/>
                  </a:lnTo>
                  <a:lnTo>
                    <a:pt x="1462183" y="1032986"/>
                  </a:lnTo>
                  <a:lnTo>
                    <a:pt x="1461135" y="1043178"/>
                  </a:lnTo>
                  <a:lnTo>
                    <a:pt x="1442371" y="1044226"/>
                  </a:lnTo>
                  <a:lnTo>
                    <a:pt x="1433513" y="1048512"/>
                  </a:lnTo>
                  <a:lnTo>
                    <a:pt x="1430750" y="1051655"/>
                  </a:lnTo>
                  <a:lnTo>
                    <a:pt x="1435989" y="1052703"/>
                  </a:lnTo>
                  <a:lnTo>
                    <a:pt x="1432560" y="1064800"/>
                  </a:lnTo>
                  <a:lnTo>
                    <a:pt x="1435608" y="1072991"/>
                  </a:lnTo>
                  <a:lnTo>
                    <a:pt x="1432941" y="1090803"/>
                  </a:lnTo>
                  <a:lnTo>
                    <a:pt x="1437418" y="1098899"/>
                  </a:lnTo>
                  <a:lnTo>
                    <a:pt x="1446276" y="1104138"/>
                  </a:lnTo>
                  <a:lnTo>
                    <a:pt x="1449324" y="1098995"/>
                  </a:lnTo>
                  <a:lnTo>
                    <a:pt x="1457706" y="1094613"/>
                  </a:lnTo>
                  <a:lnTo>
                    <a:pt x="1468946" y="1103471"/>
                  </a:lnTo>
                  <a:lnTo>
                    <a:pt x="1479042" y="1099947"/>
                  </a:lnTo>
                  <a:lnTo>
                    <a:pt x="1480185" y="1103185"/>
                  </a:lnTo>
                  <a:lnTo>
                    <a:pt x="1483233" y="1102042"/>
                  </a:lnTo>
                  <a:lnTo>
                    <a:pt x="1470470" y="1107757"/>
                  </a:lnTo>
                  <a:lnTo>
                    <a:pt x="1454849" y="1119378"/>
                  </a:lnTo>
                  <a:lnTo>
                    <a:pt x="1458278" y="1121759"/>
                  </a:lnTo>
                  <a:lnTo>
                    <a:pt x="1456182" y="1122997"/>
                  </a:lnTo>
                  <a:lnTo>
                    <a:pt x="1457611" y="1125664"/>
                  </a:lnTo>
                  <a:lnTo>
                    <a:pt x="1455039" y="1129093"/>
                  </a:lnTo>
                  <a:lnTo>
                    <a:pt x="1453134" y="1127950"/>
                  </a:lnTo>
                  <a:lnTo>
                    <a:pt x="1447419" y="1131475"/>
                  </a:lnTo>
                  <a:lnTo>
                    <a:pt x="1449419" y="1138714"/>
                  </a:lnTo>
                  <a:lnTo>
                    <a:pt x="1452372" y="1140428"/>
                  </a:lnTo>
                  <a:lnTo>
                    <a:pt x="1463992" y="1136904"/>
                  </a:lnTo>
                  <a:lnTo>
                    <a:pt x="1468660" y="1139571"/>
                  </a:lnTo>
                  <a:lnTo>
                    <a:pt x="1468565" y="1141857"/>
                  </a:lnTo>
                  <a:lnTo>
                    <a:pt x="1473517" y="1142047"/>
                  </a:lnTo>
                  <a:lnTo>
                    <a:pt x="1474661" y="1133856"/>
                  </a:lnTo>
                  <a:lnTo>
                    <a:pt x="1479233" y="1134428"/>
                  </a:lnTo>
                  <a:lnTo>
                    <a:pt x="1488662" y="1138904"/>
                  </a:lnTo>
                  <a:lnTo>
                    <a:pt x="1487710" y="1141476"/>
                  </a:lnTo>
                  <a:lnTo>
                    <a:pt x="1491044" y="1145000"/>
                  </a:lnTo>
                  <a:lnTo>
                    <a:pt x="1498378" y="1145191"/>
                  </a:lnTo>
                  <a:lnTo>
                    <a:pt x="1505998" y="1154621"/>
                  </a:lnTo>
                  <a:lnTo>
                    <a:pt x="1518475" y="1154906"/>
                  </a:lnTo>
                  <a:lnTo>
                    <a:pt x="1509141" y="1169384"/>
                  </a:lnTo>
                  <a:lnTo>
                    <a:pt x="1508188" y="1181672"/>
                  </a:lnTo>
                  <a:lnTo>
                    <a:pt x="1498092" y="1195864"/>
                  </a:lnTo>
                  <a:lnTo>
                    <a:pt x="1492472" y="1199102"/>
                  </a:lnTo>
                  <a:lnTo>
                    <a:pt x="1485614" y="1237869"/>
                  </a:lnTo>
                  <a:lnTo>
                    <a:pt x="1473613" y="1238631"/>
                  </a:lnTo>
                  <a:lnTo>
                    <a:pt x="1473613" y="1211008"/>
                  </a:lnTo>
                  <a:lnTo>
                    <a:pt x="1464278" y="1210628"/>
                  </a:lnTo>
                  <a:lnTo>
                    <a:pt x="1464278" y="1207294"/>
                  </a:lnTo>
                  <a:lnTo>
                    <a:pt x="1457611" y="1207484"/>
                  </a:lnTo>
                  <a:lnTo>
                    <a:pt x="1448181" y="1196721"/>
                  </a:lnTo>
                  <a:lnTo>
                    <a:pt x="1438084" y="1193864"/>
                  </a:lnTo>
                  <a:lnTo>
                    <a:pt x="1423988" y="1203293"/>
                  </a:lnTo>
                  <a:lnTo>
                    <a:pt x="1426464" y="1216342"/>
                  </a:lnTo>
                  <a:lnTo>
                    <a:pt x="1432941" y="1225105"/>
                  </a:lnTo>
                  <a:lnTo>
                    <a:pt x="1424940" y="1230821"/>
                  </a:lnTo>
                  <a:lnTo>
                    <a:pt x="1429607" y="1234440"/>
                  </a:lnTo>
                  <a:lnTo>
                    <a:pt x="1426940" y="1240346"/>
                  </a:lnTo>
                  <a:lnTo>
                    <a:pt x="1429131" y="1245870"/>
                  </a:lnTo>
                  <a:lnTo>
                    <a:pt x="1396841" y="1269587"/>
                  </a:lnTo>
                  <a:lnTo>
                    <a:pt x="1367600" y="1295781"/>
                  </a:lnTo>
                  <a:lnTo>
                    <a:pt x="1365695" y="1312450"/>
                  </a:lnTo>
                  <a:lnTo>
                    <a:pt x="1385125" y="1313021"/>
                  </a:lnTo>
                  <a:lnTo>
                    <a:pt x="1395698" y="1309592"/>
                  </a:lnTo>
                  <a:lnTo>
                    <a:pt x="1399413" y="1313688"/>
                  </a:lnTo>
                  <a:lnTo>
                    <a:pt x="1416939" y="1320355"/>
                  </a:lnTo>
                  <a:lnTo>
                    <a:pt x="1410271" y="1329690"/>
                  </a:lnTo>
                  <a:lnTo>
                    <a:pt x="1414367" y="1336357"/>
                  </a:lnTo>
                  <a:lnTo>
                    <a:pt x="1423035" y="1332929"/>
                  </a:lnTo>
                  <a:lnTo>
                    <a:pt x="1430655" y="1339977"/>
                  </a:lnTo>
                  <a:lnTo>
                    <a:pt x="1438466" y="1331976"/>
                  </a:lnTo>
                  <a:lnTo>
                    <a:pt x="1445990" y="1335214"/>
                  </a:lnTo>
                  <a:lnTo>
                    <a:pt x="1447514" y="1332833"/>
                  </a:lnTo>
                  <a:lnTo>
                    <a:pt x="1453229" y="1336929"/>
                  </a:lnTo>
                  <a:lnTo>
                    <a:pt x="1460468" y="1329976"/>
                  </a:lnTo>
                  <a:lnTo>
                    <a:pt x="1473803" y="1337500"/>
                  </a:lnTo>
                  <a:lnTo>
                    <a:pt x="1477804" y="1342930"/>
                  </a:lnTo>
                  <a:lnTo>
                    <a:pt x="1477137" y="1348454"/>
                  </a:lnTo>
                  <a:lnTo>
                    <a:pt x="1480090" y="1350169"/>
                  </a:lnTo>
                  <a:lnTo>
                    <a:pt x="1475613" y="1375220"/>
                  </a:lnTo>
                  <a:lnTo>
                    <a:pt x="1481233" y="1378839"/>
                  </a:lnTo>
                  <a:lnTo>
                    <a:pt x="1489710" y="1374648"/>
                  </a:lnTo>
                  <a:lnTo>
                    <a:pt x="1493425" y="1369600"/>
                  </a:lnTo>
                  <a:lnTo>
                    <a:pt x="1483328" y="1367980"/>
                  </a:lnTo>
                  <a:lnTo>
                    <a:pt x="1484281" y="1360456"/>
                  </a:lnTo>
                  <a:lnTo>
                    <a:pt x="1515904" y="1365314"/>
                  </a:lnTo>
                  <a:lnTo>
                    <a:pt x="1514094" y="1386554"/>
                  </a:lnTo>
                  <a:lnTo>
                    <a:pt x="1518285" y="1387221"/>
                  </a:lnTo>
                  <a:lnTo>
                    <a:pt x="1516856" y="1393603"/>
                  </a:lnTo>
                  <a:lnTo>
                    <a:pt x="1522857" y="1398936"/>
                  </a:lnTo>
                  <a:lnTo>
                    <a:pt x="1523809" y="1407985"/>
                  </a:lnTo>
                  <a:lnTo>
                    <a:pt x="1520285" y="1417796"/>
                  </a:lnTo>
                  <a:lnTo>
                    <a:pt x="1509141" y="1424464"/>
                  </a:lnTo>
                  <a:lnTo>
                    <a:pt x="1507427" y="1434179"/>
                  </a:lnTo>
                  <a:lnTo>
                    <a:pt x="1512761" y="1452277"/>
                  </a:lnTo>
                  <a:lnTo>
                    <a:pt x="1520476" y="1454849"/>
                  </a:lnTo>
                  <a:lnTo>
                    <a:pt x="1522000" y="1460564"/>
                  </a:lnTo>
                  <a:lnTo>
                    <a:pt x="1507331" y="1467231"/>
                  </a:lnTo>
                  <a:lnTo>
                    <a:pt x="1486948" y="1465326"/>
                  </a:lnTo>
                  <a:lnTo>
                    <a:pt x="1490091" y="1472374"/>
                  </a:lnTo>
                  <a:lnTo>
                    <a:pt x="1487900" y="1477137"/>
                  </a:lnTo>
                  <a:lnTo>
                    <a:pt x="1494758" y="1489329"/>
                  </a:lnTo>
                  <a:lnTo>
                    <a:pt x="1489805" y="1493806"/>
                  </a:lnTo>
                  <a:lnTo>
                    <a:pt x="1488567" y="1506188"/>
                  </a:lnTo>
                  <a:lnTo>
                    <a:pt x="1479042" y="1511237"/>
                  </a:lnTo>
                  <a:lnTo>
                    <a:pt x="1476375" y="1523333"/>
                  </a:lnTo>
                  <a:lnTo>
                    <a:pt x="1472184" y="1528286"/>
                  </a:lnTo>
                  <a:lnTo>
                    <a:pt x="1454944" y="1539526"/>
                  </a:lnTo>
                  <a:lnTo>
                    <a:pt x="1445609" y="1536954"/>
                  </a:lnTo>
                  <a:lnTo>
                    <a:pt x="1440561" y="1539240"/>
                  </a:lnTo>
                  <a:lnTo>
                    <a:pt x="1450753" y="1573625"/>
                  </a:lnTo>
                  <a:lnTo>
                    <a:pt x="1461516" y="1590485"/>
                  </a:lnTo>
                  <a:lnTo>
                    <a:pt x="1468565" y="1611058"/>
                  </a:lnTo>
                  <a:lnTo>
                    <a:pt x="1478471" y="1620488"/>
                  </a:lnTo>
                  <a:lnTo>
                    <a:pt x="1480757" y="1626203"/>
                  </a:lnTo>
                  <a:lnTo>
                    <a:pt x="1483233" y="1625537"/>
                  </a:lnTo>
                  <a:lnTo>
                    <a:pt x="1488662" y="1636681"/>
                  </a:lnTo>
                  <a:lnTo>
                    <a:pt x="1492663" y="1634204"/>
                  </a:lnTo>
                  <a:lnTo>
                    <a:pt x="1501140" y="1641539"/>
                  </a:lnTo>
                  <a:lnTo>
                    <a:pt x="1492472" y="1651920"/>
                  </a:lnTo>
                  <a:lnTo>
                    <a:pt x="1498187" y="1654778"/>
                  </a:lnTo>
                  <a:lnTo>
                    <a:pt x="1491615" y="1660589"/>
                  </a:lnTo>
                  <a:lnTo>
                    <a:pt x="1490472" y="1667256"/>
                  </a:lnTo>
                  <a:lnTo>
                    <a:pt x="1495806" y="1680019"/>
                  </a:lnTo>
                  <a:lnTo>
                    <a:pt x="1499425" y="1681258"/>
                  </a:lnTo>
                  <a:lnTo>
                    <a:pt x="1499616" y="1686020"/>
                  </a:lnTo>
                  <a:lnTo>
                    <a:pt x="1502474" y="1686496"/>
                  </a:lnTo>
                  <a:lnTo>
                    <a:pt x="1502950" y="1691926"/>
                  </a:lnTo>
                  <a:lnTo>
                    <a:pt x="1505998" y="1691354"/>
                  </a:lnTo>
                  <a:lnTo>
                    <a:pt x="1500188" y="1698593"/>
                  </a:lnTo>
                  <a:lnTo>
                    <a:pt x="1504474" y="1698879"/>
                  </a:lnTo>
                  <a:lnTo>
                    <a:pt x="1503140" y="1700689"/>
                  </a:lnTo>
                  <a:lnTo>
                    <a:pt x="1506569" y="1707642"/>
                  </a:lnTo>
                  <a:lnTo>
                    <a:pt x="1498092" y="1710023"/>
                  </a:lnTo>
                  <a:lnTo>
                    <a:pt x="1507712" y="1721167"/>
                  </a:lnTo>
                  <a:lnTo>
                    <a:pt x="1518475" y="1727930"/>
                  </a:lnTo>
                  <a:lnTo>
                    <a:pt x="1516285" y="1733455"/>
                  </a:lnTo>
                  <a:lnTo>
                    <a:pt x="1529334" y="1737551"/>
                  </a:lnTo>
                  <a:lnTo>
                    <a:pt x="1521428" y="1753743"/>
                  </a:lnTo>
                  <a:lnTo>
                    <a:pt x="1528953" y="1760410"/>
                  </a:lnTo>
                  <a:lnTo>
                    <a:pt x="1529429" y="1757267"/>
                  </a:lnTo>
                  <a:lnTo>
                    <a:pt x="1534763" y="1757172"/>
                  </a:lnTo>
                  <a:lnTo>
                    <a:pt x="1533906" y="1763078"/>
                  </a:lnTo>
                  <a:lnTo>
                    <a:pt x="1539240" y="1764983"/>
                  </a:lnTo>
                  <a:lnTo>
                    <a:pt x="1535525" y="1775555"/>
                  </a:lnTo>
                  <a:lnTo>
                    <a:pt x="1531525" y="1776984"/>
                  </a:lnTo>
                  <a:lnTo>
                    <a:pt x="1533144" y="1781937"/>
                  </a:lnTo>
                  <a:lnTo>
                    <a:pt x="1516380" y="1790890"/>
                  </a:lnTo>
                  <a:lnTo>
                    <a:pt x="1513523" y="1793939"/>
                  </a:lnTo>
                  <a:lnTo>
                    <a:pt x="1515237" y="1796224"/>
                  </a:lnTo>
                  <a:lnTo>
                    <a:pt x="1508474" y="1804035"/>
                  </a:lnTo>
                  <a:lnTo>
                    <a:pt x="1500664" y="1796320"/>
                  </a:lnTo>
                  <a:lnTo>
                    <a:pt x="1493329" y="1792319"/>
                  </a:lnTo>
                  <a:lnTo>
                    <a:pt x="1490282" y="1793081"/>
                  </a:lnTo>
                  <a:lnTo>
                    <a:pt x="1486948" y="1786033"/>
                  </a:lnTo>
                  <a:lnTo>
                    <a:pt x="1473137" y="1790986"/>
                  </a:lnTo>
                  <a:lnTo>
                    <a:pt x="1472089" y="1795844"/>
                  </a:lnTo>
                  <a:lnTo>
                    <a:pt x="1459421" y="1797082"/>
                  </a:lnTo>
                  <a:lnTo>
                    <a:pt x="1448371" y="1804035"/>
                  </a:lnTo>
                  <a:lnTo>
                    <a:pt x="1448086" y="1802321"/>
                  </a:lnTo>
                  <a:lnTo>
                    <a:pt x="1417320" y="1803654"/>
                  </a:lnTo>
                  <a:lnTo>
                    <a:pt x="1395413" y="1807368"/>
                  </a:lnTo>
                  <a:lnTo>
                    <a:pt x="1381220" y="1802797"/>
                  </a:lnTo>
                  <a:lnTo>
                    <a:pt x="1367885" y="1789461"/>
                  </a:lnTo>
                  <a:lnTo>
                    <a:pt x="1338929" y="1778889"/>
                  </a:lnTo>
                  <a:lnTo>
                    <a:pt x="1327023" y="1766602"/>
                  </a:lnTo>
                  <a:lnTo>
                    <a:pt x="1331595" y="1755362"/>
                  </a:lnTo>
                  <a:lnTo>
                    <a:pt x="1330642" y="1746123"/>
                  </a:lnTo>
                  <a:lnTo>
                    <a:pt x="1335500" y="1735360"/>
                  </a:lnTo>
                  <a:lnTo>
                    <a:pt x="1324832" y="1726501"/>
                  </a:lnTo>
                  <a:lnTo>
                    <a:pt x="1312640" y="1733360"/>
                  </a:lnTo>
                  <a:lnTo>
                    <a:pt x="1307973" y="1741265"/>
                  </a:lnTo>
                  <a:lnTo>
                    <a:pt x="1307021" y="1750028"/>
                  </a:lnTo>
                  <a:lnTo>
                    <a:pt x="1291114" y="1750314"/>
                  </a:lnTo>
                  <a:lnTo>
                    <a:pt x="1283017" y="1743551"/>
                  </a:lnTo>
                  <a:lnTo>
                    <a:pt x="1273207" y="1750409"/>
                  </a:lnTo>
                  <a:lnTo>
                    <a:pt x="1269968" y="1749647"/>
                  </a:lnTo>
                  <a:lnTo>
                    <a:pt x="1270159" y="1754696"/>
                  </a:lnTo>
                  <a:lnTo>
                    <a:pt x="1264253" y="1763363"/>
                  </a:lnTo>
                  <a:lnTo>
                    <a:pt x="1256252" y="1797939"/>
                  </a:lnTo>
                  <a:lnTo>
                    <a:pt x="1243489" y="1815274"/>
                  </a:lnTo>
                  <a:lnTo>
                    <a:pt x="1238631" y="1816037"/>
                  </a:lnTo>
                  <a:lnTo>
                    <a:pt x="1238631" y="1824704"/>
                  </a:lnTo>
                  <a:lnTo>
                    <a:pt x="1244441" y="1826895"/>
                  </a:lnTo>
                  <a:lnTo>
                    <a:pt x="1240060" y="1840897"/>
                  </a:lnTo>
                  <a:lnTo>
                    <a:pt x="1258062" y="1836992"/>
                  </a:lnTo>
                  <a:lnTo>
                    <a:pt x="1257205" y="1841754"/>
                  </a:lnTo>
                  <a:lnTo>
                    <a:pt x="1253871" y="1842897"/>
                  </a:lnTo>
                  <a:lnTo>
                    <a:pt x="1254728" y="1846135"/>
                  </a:lnTo>
                  <a:lnTo>
                    <a:pt x="1252061" y="1847088"/>
                  </a:lnTo>
                  <a:lnTo>
                    <a:pt x="1253585" y="1851945"/>
                  </a:lnTo>
                  <a:lnTo>
                    <a:pt x="1251490" y="1857185"/>
                  </a:lnTo>
                  <a:lnTo>
                    <a:pt x="1252347" y="1864138"/>
                  </a:lnTo>
                  <a:lnTo>
                    <a:pt x="1260348" y="1872234"/>
                  </a:lnTo>
                  <a:lnTo>
                    <a:pt x="1253109" y="1883759"/>
                  </a:lnTo>
                  <a:lnTo>
                    <a:pt x="1256538" y="1884902"/>
                  </a:lnTo>
                  <a:lnTo>
                    <a:pt x="1239869" y="1899761"/>
                  </a:lnTo>
                  <a:lnTo>
                    <a:pt x="1227582" y="1904619"/>
                  </a:lnTo>
                  <a:lnTo>
                    <a:pt x="1226820" y="1926812"/>
                  </a:lnTo>
                  <a:lnTo>
                    <a:pt x="1208532" y="1929670"/>
                  </a:lnTo>
                  <a:lnTo>
                    <a:pt x="1197197" y="1938242"/>
                  </a:lnTo>
                  <a:lnTo>
                    <a:pt x="1197292" y="1963483"/>
                  </a:lnTo>
                  <a:lnTo>
                    <a:pt x="1187863" y="1959007"/>
                  </a:lnTo>
                  <a:lnTo>
                    <a:pt x="1177862" y="1950053"/>
                  </a:lnTo>
                  <a:lnTo>
                    <a:pt x="1168527" y="1956054"/>
                  </a:lnTo>
                  <a:close/>
                  <a:moveTo>
                    <a:pt x="690753" y="338899"/>
                  </a:moveTo>
                  <a:lnTo>
                    <a:pt x="698278" y="339090"/>
                  </a:lnTo>
                  <a:lnTo>
                    <a:pt x="697420" y="335566"/>
                  </a:lnTo>
                  <a:lnTo>
                    <a:pt x="690753" y="338899"/>
                  </a:lnTo>
                  <a:close/>
                  <a:moveTo>
                    <a:pt x="138684" y="812387"/>
                  </a:moveTo>
                  <a:lnTo>
                    <a:pt x="138208" y="817531"/>
                  </a:lnTo>
                  <a:lnTo>
                    <a:pt x="126301" y="812768"/>
                  </a:lnTo>
                  <a:lnTo>
                    <a:pt x="126968" y="806863"/>
                  </a:lnTo>
                  <a:lnTo>
                    <a:pt x="138684" y="81238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6" name="Freihandform: Form 195">
              <a:extLst>
                <a:ext uri="{FF2B5EF4-FFF2-40B4-BE49-F238E27FC236}">
                  <a16:creationId xmlns:a16="http://schemas.microsoft.com/office/drawing/2014/main" id="{7B9D307D-2091-49F4-BD06-C7B4DCFFE325}"/>
                </a:ext>
              </a:extLst>
            </p:cNvPr>
            <p:cNvSpPr/>
            <p:nvPr/>
          </p:nvSpPr>
          <p:spPr>
            <a:xfrm>
              <a:off x="139071" y="2413439"/>
              <a:ext cx="1049400" cy="1197900"/>
            </a:xfrm>
            <a:custGeom>
              <a:avLst/>
              <a:gdLst>
                <a:gd name="connsiteX0" fmla="*/ 533400 w 2019300"/>
                <a:gd name="connsiteY0" fmla="*/ 2167795 h 2305050"/>
                <a:gd name="connsiteX1" fmla="*/ 526637 w 2019300"/>
                <a:gd name="connsiteY1" fmla="*/ 2160080 h 2305050"/>
                <a:gd name="connsiteX2" fmla="*/ 524447 w 2019300"/>
                <a:gd name="connsiteY2" fmla="*/ 2160842 h 2305050"/>
                <a:gd name="connsiteX3" fmla="*/ 507016 w 2019300"/>
                <a:gd name="connsiteY3" fmla="*/ 2136553 h 2305050"/>
                <a:gd name="connsiteX4" fmla="*/ 504158 w 2019300"/>
                <a:gd name="connsiteY4" fmla="*/ 2124170 h 2305050"/>
                <a:gd name="connsiteX5" fmla="*/ 511874 w 2019300"/>
                <a:gd name="connsiteY5" fmla="*/ 2121884 h 2305050"/>
                <a:gd name="connsiteX6" fmla="*/ 512445 w 2019300"/>
                <a:gd name="connsiteY6" fmla="*/ 2127123 h 2305050"/>
                <a:gd name="connsiteX7" fmla="*/ 515588 w 2019300"/>
                <a:gd name="connsiteY7" fmla="*/ 2125599 h 2305050"/>
                <a:gd name="connsiteX8" fmla="*/ 516350 w 2019300"/>
                <a:gd name="connsiteY8" fmla="*/ 2133028 h 2305050"/>
                <a:gd name="connsiteX9" fmla="*/ 520446 w 2019300"/>
                <a:gd name="connsiteY9" fmla="*/ 2138267 h 2305050"/>
                <a:gd name="connsiteX10" fmla="*/ 516160 w 2019300"/>
                <a:gd name="connsiteY10" fmla="*/ 2141792 h 2305050"/>
                <a:gd name="connsiteX11" fmla="*/ 520636 w 2019300"/>
                <a:gd name="connsiteY11" fmla="*/ 2138458 h 2305050"/>
                <a:gd name="connsiteX12" fmla="*/ 534448 w 2019300"/>
                <a:gd name="connsiteY12" fmla="*/ 2151698 h 2305050"/>
                <a:gd name="connsiteX13" fmla="*/ 531019 w 2019300"/>
                <a:gd name="connsiteY13" fmla="*/ 2155603 h 2305050"/>
                <a:gd name="connsiteX14" fmla="*/ 534352 w 2019300"/>
                <a:gd name="connsiteY14" fmla="*/ 2163032 h 2305050"/>
                <a:gd name="connsiteX15" fmla="*/ 533400 w 2019300"/>
                <a:gd name="connsiteY15" fmla="*/ 2167795 h 2305050"/>
                <a:gd name="connsiteX16" fmla="*/ 503968 w 2019300"/>
                <a:gd name="connsiteY16" fmla="*/ 2123789 h 2305050"/>
                <a:gd name="connsiteX17" fmla="*/ 495681 w 2019300"/>
                <a:gd name="connsiteY17" fmla="*/ 2119312 h 2305050"/>
                <a:gd name="connsiteX18" fmla="*/ 493776 w 2019300"/>
                <a:gd name="connsiteY18" fmla="*/ 2111026 h 2305050"/>
                <a:gd name="connsiteX19" fmla="*/ 496633 w 2019300"/>
                <a:gd name="connsiteY19" fmla="*/ 2108168 h 2305050"/>
                <a:gd name="connsiteX20" fmla="*/ 487013 w 2019300"/>
                <a:gd name="connsiteY20" fmla="*/ 2097024 h 2305050"/>
                <a:gd name="connsiteX21" fmla="*/ 434816 w 2019300"/>
                <a:gd name="connsiteY21" fmla="*/ 2089499 h 2305050"/>
                <a:gd name="connsiteX22" fmla="*/ 420433 w 2019300"/>
                <a:gd name="connsiteY22" fmla="*/ 2097119 h 2305050"/>
                <a:gd name="connsiteX23" fmla="*/ 406241 w 2019300"/>
                <a:gd name="connsiteY23" fmla="*/ 2100644 h 2305050"/>
                <a:gd name="connsiteX24" fmla="*/ 352901 w 2019300"/>
                <a:gd name="connsiteY24" fmla="*/ 2085880 h 2305050"/>
                <a:gd name="connsiteX25" fmla="*/ 312420 w 2019300"/>
                <a:gd name="connsiteY25" fmla="*/ 2099215 h 2305050"/>
                <a:gd name="connsiteX26" fmla="*/ 284321 w 2019300"/>
                <a:gd name="connsiteY26" fmla="*/ 2123408 h 2305050"/>
                <a:gd name="connsiteX27" fmla="*/ 277654 w 2019300"/>
                <a:gd name="connsiteY27" fmla="*/ 2121694 h 2305050"/>
                <a:gd name="connsiteX28" fmla="*/ 275177 w 2019300"/>
                <a:gd name="connsiteY28" fmla="*/ 2133600 h 2305050"/>
                <a:gd name="connsiteX29" fmla="*/ 268605 w 2019300"/>
                <a:gd name="connsiteY29" fmla="*/ 2133410 h 2305050"/>
                <a:gd name="connsiteX30" fmla="*/ 262795 w 2019300"/>
                <a:gd name="connsiteY30" fmla="*/ 2127123 h 2305050"/>
                <a:gd name="connsiteX31" fmla="*/ 245269 w 2019300"/>
                <a:gd name="connsiteY31" fmla="*/ 2131600 h 2305050"/>
                <a:gd name="connsiteX32" fmla="*/ 238506 w 2019300"/>
                <a:gd name="connsiteY32" fmla="*/ 2123313 h 2305050"/>
                <a:gd name="connsiteX33" fmla="*/ 230505 w 2019300"/>
                <a:gd name="connsiteY33" fmla="*/ 2132552 h 2305050"/>
                <a:gd name="connsiteX34" fmla="*/ 227552 w 2019300"/>
                <a:gd name="connsiteY34" fmla="*/ 2129504 h 2305050"/>
                <a:gd name="connsiteX35" fmla="*/ 214027 w 2019300"/>
                <a:gd name="connsiteY35" fmla="*/ 2134076 h 2305050"/>
                <a:gd name="connsiteX36" fmla="*/ 203454 w 2019300"/>
                <a:gd name="connsiteY36" fmla="*/ 2150078 h 2305050"/>
                <a:gd name="connsiteX37" fmla="*/ 212503 w 2019300"/>
                <a:gd name="connsiteY37" fmla="*/ 2158556 h 2305050"/>
                <a:gd name="connsiteX38" fmla="*/ 207073 w 2019300"/>
                <a:gd name="connsiteY38" fmla="*/ 2168843 h 2305050"/>
                <a:gd name="connsiteX39" fmla="*/ 209169 w 2019300"/>
                <a:gd name="connsiteY39" fmla="*/ 2177129 h 2305050"/>
                <a:gd name="connsiteX40" fmla="*/ 248888 w 2019300"/>
                <a:gd name="connsiteY40" fmla="*/ 2220373 h 2305050"/>
                <a:gd name="connsiteX41" fmla="*/ 262699 w 2019300"/>
                <a:gd name="connsiteY41" fmla="*/ 2240566 h 2305050"/>
                <a:gd name="connsiteX42" fmla="*/ 240220 w 2019300"/>
                <a:gd name="connsiteY42" fmla="*/ 2264950 h 2305050"/>
                <a:gd name="connsiteX43" fmla="*/ 242316 w 2019300"/>
                <a:gd name="connsiteY43" fmla="*/ 2275808 h 2305050"/>
                <a:gd name="connsiteX44" fmla="*/ 241268 w 2019300"/>
                <a:gd name="connsiteY44" fmla="*/ 2292858 h 2305050"/>
                <a:gd name="connsiteX45" fmla="*/ 226600 w 2019300"/>
                <a:gd name="connsiteY45" fmla="*/ 2293525 h 2305050"/>
                <a:gd name="connsiteX46" fmla="*/ 225361 w 2019300"/>
                <a:gd name="connsiteY46" fmla="*/ 2296763 h 2305050"/>
                <a:gd name="connsiteX47" fmla="*/ 220218 w 2019300"/>
                <a:gd name="connsiteY47" fmla="*/ 2293906 h 2305050"/>
                <a:gd name="connsiteX48" fmla="*/ 201358 w 2019300"/>
                <a:gd name="connsiteY48" fmla="*/ 2304383 h 2305050"/>
                <a:gd name="connsiteX49" fmla="*/ 194977 w 2019300"/>
                <a:gd name="connsiteY49" fmla="*/ 2299716 h 2305050"/>
                <a:gd name="connsiteX50" fmla="*/ 184309 w 2019300"/>
                <a:gd name="connsiteY50" fmla="*/ 2298097 h 2305050"/>
                <a:gd name="connsiteX51" fmla="*/ 185071 w 2019300"/>
                <a:gd name="connsiteY51" fmla="*/ 2296192 h 2305050"/>
                <a:gd name="connsiteX52" fmla="*/ 168688 w 2019300"/>
                <a:gd name="connsiteY52" fmla="*/ 2296192 h 2305050"/>
                <a:gd name="connsiteX53" fmla="*/ 162211 w 2019300"/>
                <a:gd name="connsiteY53" fmla="*/ 2292858 h 2305050"/>
                <a:gd name="connsiteX54" fmla="*/ 155734 w 2019300"/>
                <a:gd name="connsiteY54" fmla="*/ 2295335 h 2305050"/>
                <a:gd name="connsiteX55" fmla="*/ 147923 w 2019300"/>
                <a:gd name="connsiteY55" fmla="*/ 2291429 h 2305050"/>
                <a:gd name="connsiteX56" fmla="*/ 141827 w 2019300"/>
                <a:gd name="connsiteY56" fmla="*/ 2277809 h 2305050"/>
                <a:gd name="connsiteX57" fmla="*/ 135255 w 2019300"/>
                <a:gd name="connsiteY57" fmla="*/ 2271998 h 2305050"/>
                <a:gd name="connsiteX58" fmla="*/ 120110 w 2019300"/>
                <a:gd name="connsiteY58" fmla="*/ 2263616 h 2305050"/>
                <a:gd name="connsiteX59" fmla="*/ 101155 w 2019300"/>
                <a:gd name="connsiteY59" fmla="*/ 2263235 h 2305050"/>
                <a:gd name="connsiteX60" fmla="*/ 93916 w 2019300"/>
                <a:gd name="connsiteY60" fmla="*/ 2250091 h 2305050"/>
                <a:gd name="connsiteX61" fmla="*/ 89154 w 2019300"/>
                <a:gd name="connsiteY61" fmla="*/ 2246948 h 2305050"/>
                <a:gd name="connsiteX62" fmla="*/ 76390 w 2019300"/>
                <a:gd name="connsiteY62" fmla="*/ 2253996 h 2305050"/>
                <a:gd name="connsiteX63" fmla="*/ 71533 w 2019300"/>
                <a:gd name="connsiteY63" fmla="*/ 2263331 h 2305050"/>
                <a:gd name="connsiteX64" fmla="*/ 51530 w 2019300"/>
                <a:gd name="connsiteY64" fmla="*/ 2268950 h 2305050"/>
                <a:gd name="connsiteX65" fmla="*/ 40005 w 2019300"/>
                <a:gd name="connsiteY65" fmla="*/ 2275237 h 2305050"/>
                <a:gd name="connsiteX66" fmla="*/ 23527 w 2019300"/>
                <a:gd name="connsiteY66" fmla="*/ 2275237 h 2305050"/>
                <a:gd name="connsiteX67" fmla="*/ 14192 w 2019300"/>
                <a:gd name="connsiteY67" fmla="*/ 2271046 h 2305050"/>
                <a:gd name="connsiteX68" fmla="*/ 14668 w 2019300"/>
                <a:gd name="connsiteY68" fmla="*/ 2255806 h 2305050"/>
                <a:gd name="connsiteX69" fmla="*/ 10668 w 2019300"/>
                <a:gd name="connsiteY69" fmla="*/ 2254853 h 2305050"/>
                <a:gd name="connsiteX70" fmla="*/ 9525 w 2019300"/>
                <a:gd name="connsiteY70" fmla="*/ 2233994 h 2305050"/>
                <a:gd name="connsiteX71" fmla="*/ 12573 w 2019300"/>
                <a:gd name="connsiteY71" fmla="*/ 2236661 h 2305050"/>
                <a:gd name="connsiteX72" fmla="*/ 12763 w 2019300"/>
                <a:gd name="connsiteY72" fmla="*/ 2229136 h 2305050"/>
                <a:gd name="connsiteX73" fmla="*/ 25908 w 2019300"/>
                <a:gd name="connsiteY73" fmla="*/ 2213420 h 2305050"/>
                <a:gd name="connsiteX74" fmla="*/ 28670 w 2019300"/>
                <a:gd name="connsiteY74" fmla="*/ 2198561 h 2305050"/>
                <a:gd name="connsiteX75" fmla="*/ 32956 w 2019300"/>
                <a:gd name="connsiteY75" fmla="*/ 2193893 h 2305050"/>
                <a:gd name="connsiteX76" fmla="*/ 26098 w 2019300"/>
                <a:gd name="connsiteY76" fmla="*/ 2172653 h 2305050"/>
                <a:gd name="connsiteX77" fmla="*/ 24955 w 2019300"/>
                <a:gd name="connsiteY77" fmla="*/ 2155317 h 2305050"/>
                <a:gd name="connsiteX78" fmla="*/ 17907 w 2019300"/>
                <a:gd name="connsiteY78" fmla="*/ 2138744 h 2305050"/>
                <a:gd name="connsiteX79" fmla="*/ 14573 w 2019300"/>
                <a:gd name="connsiteY79" fmla="*/ 2136553 h 2305050"/>
                <a:gd name="connsiteX80" fmla="*/ 17812 w 2019300"/>
                <a:gd name="connsiteY80" fmla="*/ 2127790 h 2305050"/>
                <a:gd name="connsiteX81" fmla="*/ 22288 w 2019300"/>
                <a:gd name="connsiteY81" fmla="*/ 2124266 h 2305050"/>
                <a:gd name="connsiteX82" fmla="*/ 13525 w 2019300"/>
                <a:gd name="connsiteY82" fmla="*/ 2118551 h 2305050"/>
                <a:gd name="connsiteX83" fmla="*/ 22765 w 2019300"/>
                <a:gd name="connsiteY83" fmla="*/ 2114550 h 2305050"/>
                <a:gd name="connsiteX84" fmla="*/ 21050 w 2019300"/>
                <a:gd name="connsiteY84" fmla="*/ 2109026 h 2305050"/>
                <a:gd name="connsiteX85" fmla="*/ 23527 w 2019300"/>
                <a:gd name="connsiteY85" fmla="*/ 2108073 h 2305050"/>
                <a:gd name="connsiteX86" fmla="*/ 19526 w 2019300"/>
                <a:gd name="connsiteY86" fmla="*/ 2104263 h 2305050"/>
                <a:gd name="connsiteX87" fmla="*/ 26289 w 2019300"/>
                <a:gd name="connsiteY87" fmla="*/ 2102168 h 2305050"/>
                <a:gd name="connsiteX88" fmla="*/ 39338 w 2019300"/>
                <a:gd name="connsiteY88" fmla="*/ 2089309 h 2305050"/>
                <a:gd name="connsiteX89" fmla="*/ 50578 w 2019300"/>
                <a:gd name="connsiteY89" fmla="*/ 2063972 h 2305050"/>
                <a:gd name="connsiteX90" fmla="*/ 55435 w 2019300"/>
                <a:gd name="connsiteY90" fmla="*/ 2058067 h 2305050"/>
                <a:gd name="connsiteX91" fmla="*/ 69818 w 2019300"/>
                <a:gd name="connsiteY91" fmla="*/ 2065020 h 2305050"/>
                <a:gd name="connsiteX92" fmla="*/ 75914 w 2019300"/>
                <a:gd name="connsiteY92" fmla="*/ 2056924 h 2305050"/>
                <a:gd name="connsiteX93" fmla="*/ 81915 w 2019300"/>
                <a:gd name="connsiteY93" fmla="*/ 2058734 h 2305050"/>
                <a:gd name="connsiteX94" fmla="*/ 87439 w 2019300"/>
                <a:gd name="connsiteY94" fmla="*/ 2056543 h 2305050"/>
                <a:gd name="connsiteX95" fmla="*/ 105442 w 2019300"/>
                <a:gd name="connsiteY95" fmla="*/ 2038350 h 2305050"/>
                <a:gd name="connsiteX96" fmla="*/ 103251 w 2019300"/>
                <a:gd name="connsiteY96" fmla="*/ 2036159 h 2305050"/>
                <a:gd name="connsiteX97" fmla="*/ 103251 w 2019300"/>
                <a:gd name="connsiteY97" fmla="*/ 2028444 h 2305050"/>
                <a:gd name="connsiteX98" fmla="*/ 109061 w 2019300"/>
                <a:gd name="connsiteY98" fmla="*/ 2030635 h 2305050"/>
                <a:gd name="connsiteX99" fmla="*/ 111633 w 2019300"/>
                <a:gd name="connsiteY99" fmla="*/ 2014918 h 2305050"/>
                <a:gd name="connsiteX100" fmla="*/ 122872 w 2019300"/>
                <a:gd name="connsiteY100" fmla="*/ 2011109 h 2305050"/>
                <a:gd name="connsiteX101" fmla="*/ 123349 w 2019300"/>
                <a:gd name="connsiteY101" fmla="*/ 2015109 h 2305050"/>
                <a:gd name="connsiteX102" fmla="*/ 133731 w 2019300"/>
                <a:gd name="connsiteY102" fmla="*/ 2012347 h 2305050"/>
                <a:gd name="connsiteX103" fmla="*/ 132683 w 2019300"/>
                <a:gd name="connsiteY103" fmla="*/ 2008823 h 2305050"/>
                <a:gd name="connsiteX104" fmla="*/ 135922 w 2019300"/>
                <a:gd name="connsiteY104" fmla="*/ 2007680 h 2305050"/>
                <a:gd name="connsiteX105" fmla="*/ 134969 w 2019300"/>
                <a:gd name="connsiteY105" fmla="*/ 2005775 h 2305050"/>
                <a:gd name="connsiteX106" fmla="*/ 128873 w 2019300"/>
                <a:gd name="connsiteY106" fmla="*/ 2007870 h 2305050"/>
                <a:gd name="connsiteX107" fmla="*/ 125920 w 2019300"/>
                <a:gd name="connsiteY107" fmla="*/ 1999774 h 2305050"/>
                <a:gd name="connsiteX108" fmla="*/ 127921 w 2019300"/>
                <a:gd name="connsiteY108" fmla="*/ 1997393 h 2305050"/>
                <a:gd name="connsiteX109" fmla="*/ 120777 w 2019300"/>
                <a:gd name="connsiteY109" fmla="*/ 2000345 h 2305050"/>
                <a:gd name="connsiteX110" fmla="*/ 118681 w 2019300"/>
                <a:gd name="connsiteY110" fmla="*/ 1994059 h 2305050"/>
                <a:gd name="connsiteX111" fmla="*/ 111157 w 2019300"/>
                <a:gd name="connsiteY111" fmla="*/ 1990344 h 2305050"/>
                <a:gd name="connsiteX112" fmla="*/ 109537 w 2019300"/>
                <a:gd name="connsiteY112" fmla="*/ 1986629 h 2305050"/>
                <a:gd name="connsiteX113" fmla="*/ 94012 w 2019300"/>
                <a:gd name="connsiteY113" fmla="*/ 1983391 h 2305050"/>
                <a:gd name="connsiteX114" fmla="*/ 90392 w 2019300"/>
                <a:gd name="connsiteY114" fmla="*/ 1973961 h 2305050"/>
                <a:gd name="connsiteX115" fmla="*/ 101346 w 2019300"/>
                <a:gd name="connsiteY115" fmla="*/ 1949672 h 2305050"/>
                <a:gd name="connsiteX116" fmla="*/ 114967 w 2019300"/>
                <a:gd name="connsiteY116" fmla="*/ 1932718 h 2305050"/>
                <a:gd name="connsiteX117" fmla="*/ 153448 w 2019300"/>
                <a:gd name="connsiteY117" fmla="*/ 1891093 h 2305050"/>
                <a:gd name="connsiteX118" fmla="*/ 165640 w 2019300"/>
                <a:gd name="connsiteY118" fmla="*/ 1882711 h 2305050"/>
                <a:gd name="connsiteX119" fmla="*/ 162401 w 2019300"/>
                <a:gd name="connsiteY119" fmla="*/ 1873568 h 2305050"/>
                <a:gd name="connsiteX120" fmla="*/ 165925 w 2019300"/>
                <a:gd name="connsiteY120" fmla="*/ 1866519 h 2305050"/>
                <a:gd name="connsiteX121" fmla="*/ 165544 w 2019300"/>
                <a:gd name="connsiteY121" fmla="*/ 1859756 h 2305050"/>
                <a:gd name="connsiteX122" fmla="*/ 171926 w 2019300"/>
                <a:gd name="connsiteY122" fmla="*/ 1852708 h 2305050"/>
                <a:gd name="connsiteX123" fmla="*/ 167068 w 2019300"/>
                <a:gd name="connsiteY123" fmla="*/ 1851279 h 2305050"/>
                <a:gd name="connsiteX124" fmla="*/ 172688 w 2019300"/>
                <a:gd name="connsiteY124" fmla="*/ 1844993 h 2305050"/>
                <a:gd name="connsiteX125" fmla="*/ 167068 w 2019300"/>
                <a:gd name="connsiteY125" fmla="*/ 1839659 h 2305050"/>
                <a:gd name="connsiteX126" fmla="*/ 175927 w 2019300"/>
                <a:gd name="connsiteY126" fmla="*/ 1828800 h 2305050"/>
                <a:gd name="connsiteX127" fmla="*/ 175069 w 2019300"/>
                <a:gd name="connsiteY127" fmla="*/ 1822514 h 2305050"/>
                <a:gd name="connsiteX128" fmla="*/ 182118 w 2019300"/>
                <a:gd name="connsiteY128" fmla="*/ 1817084 h 2305050"/>
                <a:gd name="connsiteX129" fmla="*/ 178403 w 2019300"/>
                <a:gd name="connsiteY129" fmla="*/ 1806607 h 2305050"/>
                <a:gd name="connsiteX130" fmla="*/ 181642 w 2019300"/>
                <a:gd name="connsiteY130" fmla="*/ 1805654 h 2305050"/>
                <a:gd name="connsiteX131" fmla="*/ 180118 w 2019300"/>
                <a:gd name="connsiteY131" fmla="*/ 1799558 h 2305050"/>
                <a:gd name="connsiteX132" fmla="*/ 174022 w 2019300"/>
                <a:gd name="connsiteY132" fmla="*/ 1797844 h 2305050"/>
                <a:gd name="connsiteX133" fmla="*/ 179451 w 2019300"/>
                <a:gd name="connsiteY133" fmla="*/ 1780794 h 2305050"/>
                <a:gd name="connsiteX134" fmla="*/ 176689 w 2019300"/>
                <a:gd name="connsiteY134" fmla="*/ 1778222 h 2305050"/>
                <a:gd name="connsiteX135" fmla="*/ 175546 w 2019300"/>
                <a:gd name="connsiteY135" fmla="*/ 1758220 h 2305050"/>
                <a:gd name="connsiteX136" fmla="*/ 172593 w 2019300"/>
                <a:gd name="connsiteY136" fmla="*/ 1755743 h 2305050"/>
                <a:gd name="connsiteX137" fmla="*/ 175355 w 2019300"/>
                <a:gd name="connsiteY137" fmla="*/ 1744790 h 2305050"/>
                <a:gd name="connsiteX138" fmla="*/ 160877 w 2019300"/>
                <a:gd name="connsiteY138" fmla="*/ 1737265 h 2305050"/>
                <a:gd name="connsiteX139" fmla="*/ 157639 w 2019300"/>
                <a:gd name="connsiteY139" fmla="*/ 1739170 h 2305050"/>
                <a:gd name="connsiteX140" fmla="*/ 155448 w 2019300"/>
                <a:gd name="connsiteY140" fmla="*/ 1735741 h 2305050"/>
                <a:gd name="connsiteX141" fmla="*/ 150781 w 2019300"/>
                <a:gd name="connsiteY141" fmla="*/ 1741932 h 2305050"/>
                <a:gd name="connsiteX142" fmla="*/ 147066 w 2019300"/>
                <a:gd name="connsiteY142" fmla="*/ 1738979 h 2305050"/>
                <a:gd name="connsiteX143" fmla="*/ 139446 w 2019300"/>
                <a:gd name="connsiteY143" fmla="*/ 1743266 h 2305050"/>
                <a:gd name="connsiteX144" fmla="*/ 127540 w 2019300"/>
                <a:gd name="connsiteY144" fmla="*/ 1738122 h 2305050"/>
                <a:gd name="connsiteX145" fmla="*/ 121920 w 2019300"/>
                <a:gd name="connsiteY145" fmla="*/ 1730121 h 2305050"/>
                <a:gd name="connsiteX146" fmla="*/ 130873 w 2019300"/>
                <a:gd name="connsiteY146" fmla="*/ 1706785 h 2305050"/>
                <a:gd name="connsiteX147" fmla="*/ 138208 w 2019300"/>
                <a:gd name="connsiteY147" fmla="*/ 1696307 h 2305050"/>
                <a:gd name="connsiteX148" fmla="*/ 136398 w 2019300"/>
                <a:gd name="connsiteY148" fmla="*/ 1693545 h 2305050"/>
                <a:gd name="connsiteX149" fmla="*/ 145161 w 2019300"/>
                <a:gd name="connsiteY149" fmla="*/ 1685544 h 2305050"/>
                <a:gd name="connsiteX150" fmla="*/ 141160 w 2019300"/>
                <a:gd name="connsiteY150" fmla="*/ 1677067 h 2305050"/>
                <a:gd name="connsiteX151" fmla="*/ 142494 w 2019300"/>
                <a:gd name="connsiteY151" fmla="*/ 1669733 h 2305050"/>
                <a:gd name="connsiteX152" fmla="*/ 136493 w 2019300"/>
                <a:gd name="connsiteY152" fmla="*/ 1665923 h 2305050"/>
                <a:gd name="connsiteX153" fmla="*/ 146971 w 2019300"/>
                <a:gd name="connsiteY153" fmla="*/ 1652587 h 2305050"/>
                <a:gd name="connsiteX154" fmla="*/ 162592 w 2019300"/>
                <a:gd name="connsiteY154" fmla="*/ 1659541 h 2305050"/>
                <a:gd name="connsiteX155" fmla="*/ 169069 w 2019300"/>
                <a:gd name="connsiteY155" fmla="*/ 1665351 h 2305050"/>
                <a:gd name="connsiteX156" fmla="*/ 168973 w 2019300"/>
                <a:gd name="connsiteY156" fmla="*/ 1660589 h 2305050"/>
                <a:gd name="connsiteX157" fmla="*/ 171069 w 2019300"/>
                <a:gd name="connsiteY157" fmla="*/ 1659445 h 2305050"/>
                <a:gd name="connsiteX158" fmla="*/ 180118 w 2019300"/>
                <a:gd name="connsiteY158" fmla="*/ 1661065 h 2305050"/>
                <a:gd name="connsiteX159" fmla="*/ 182213 w 2019300"/>
                <a:gd name="connsiteY159" fmla="*/ 1653064 h 2305050"/>
                <a:gd name="connsiteX160" fmla="*/ 187738 w 2019300"/>
                <a:gd name="connsiteY160" fmla="*/ 1650778 h 2305050"/>
                <a:gd name="connsiteX161" fmla="*/ 189738 w 2019300"/>
                <a:gd name="connsiteY161" fmla="*/ 1643158 h 2305050"/>
                <a:gd name="connsiteX162" fmla="*/ 193072 w 2019300"/>
                <a:gd name="connsiteY162" fmla="*/ 1644968 h 2305050"/>
                <a:gd name="connsiteX163" fmla="*/ 193357 w 2019300"/>
                <a:gd name="connsiteY163" fmla="*/ 1643062 h 2305050"/>
                <a:gd name="connsiteX164" fmla="*/ 199358 w 2019300"/>
                <a:gd name="connsiteY164" fmla="*/ 1643062 h 2305050"/>
                <a:gd name="connsiteX165" fmla="*/ 196024 w 2019300"/>
                <a:gd name="connsiteY165" fmla="*/ 1658874 h 2305050"/>
                <a:gd name="connsiteX166" fmla="*/ 185833 w 2019300"/>
                <a:gd name="connsiteY166" fmla="*/ 1677638 h 2305050"/>
                <a:gd name="connsiteX167" fmla="*/ 195358 w 2019300"/>
                <a:gd name="connsiteY167" fmla="*/ 1676972 h 2305050"/>
                <a:gd name="connsiteX168" fmla="*/ 197834 w 2019300"/>
                <a:gd name="connsiteY168" fmla="*/ 1673447 h 2305050"/>
                <a:gd name="connsiteX169" fmla="*/ 201549 w 2019300"/>
                <a:gd name="connsiteY169" fmla="*/ 1676305 h 2305050"/>
                <a:gd name="connsiteX170" fmla="*/ 208788 w 2019300"/>
                <a:gd name="connsiteY170" fmla="*/ 1666208 h 2305050"/>
                <a:gd name="connsiteX171" fmla="*/ 206692 w 2019300"/>
                <a:gd name="connsiteY171" fmla="*/ 1647825 h 2305050"/>
                <a:gd name="connsiteX172" fmla="*/ 209550 w 2019300"/>
                <a:gd name="connsiteY172" fmla="*/ 1644586 h 2305050"/>
                <a:gd name="connsiteX173" fmla="*/ 212979 w 2019300"/>
                <a:gd name="connsiteY173" fmla="*/ 1645539 h 2305050"/>
                <a:gd name="connsiteX174" fmla="*/ 213550 w 2019300"/>
                <a:gd name="connsiteY174" fmla="*/ 1643062 h 2305050"/>
                <a:gd name="connsiteX175" fmla="*/ 205264 w 2019300"/>
                <a:gd name="connsiteY175" fmla="*/ 1641348 h 2305050"/>
                <a:gd name="connsiteX176" fmla="*/ 205645 w 2019300"/>
                <a:gd name="connsiteY176" fmla="*/ 1639443 h 2305050"/>
                <a:gd name="connsiteX177" fmla="*/ 201454 w 2019300"/>
                <a:gd name="connsiteY177" fmla="*/ 1640110 h 2305050"/>
                <a:gd name="connsiteX178" fmla="*/ 201358 w 2019300"/>
                <a:gd name="connsiteY178" fmla="*/ 1636585 h 2305050"/>
                <a:gd name="connsiteX179" fmla="*/ 209074 w 2019300"/>
                <a:gd name="connsiteY179" fmla="*/ 1623917 h 2305050"/>
                <a:gd name="connsiteX180" fmla="*/ 210693 w 2019300"/>
                <a:gd name="connsiteY180" fmla="*/ 1616488 h 2305050"/>
                <a:gd name="connsiteX181" fmla="*/ 215455 w 2019300"/>
                <a:gd name="connsiteY181" fmla="*/ 1613630 h 2305050"/>
                <a:gd name="connsiteX182" fmla="*/ 200501 w 2019300"/>
                <a:gd name="connsiteY182" fmla="*/ 1603819 h 2305050"/>
                <a:gd name="connsiteX183" fmla="*/ 197739 w 2019300"/>
                <a:gd name="connsiteY183" fmla="*/ 1591056 h 2305050"/>
                <a:gd name="connsiteX184" fmla="*/ 186309 w 2019300"/>
                <a:gd name="connsiteY184" fmla="*/ 1579531 h 2305050"/>
                <a:gd name="connsiteX185" fmla="*/ 184023 w 2019300"/>
                <a:gd name="connsiteY185" fmla="*/ 1564576 h 2305050"/>
                <a:gd name="connsiteX186" fmla="*/ 189833 w 2019300"/>
                <a:gd name="connsiteY186" fmla="*/ 1546479 h 2305050"/>
                <a:gd name="connsiteX187" fmla="*/ 210693 w 2019300"/>
                <a:gd name="connsiteY187" fmla="*/ 1518476 h 2305050"/>
                <a:gd name="connsiteX188" fmla="*/ 219742 w 2019300"/>
                <a:gd name="connsiteY188" fmla="*/ 1511236 h 2305050"/>
                <a:gd name="connsiteX189" fmla="*/ 214503 w 2019300"/>
                <a:gd name="connsiteY189" fmla="*/ 1504093 h 2305050"/>
                <a:gd name="connsiteX190" fmla="*/ 221742 w 2019300"/>
                <a:gd name="connsiteY190" fmla="*/ 1499235 h 2305050"/>
                <a:gd name="connsiteX191" fmla="*/ 218027 w 2019300"/>
                <a:gd name="connsiteY191" fmla="*/ 1489519 h 2305050"/>
                <a:gd name="connsiteX192" fmla="*/ 222790 w 2019300"/>
                <a:gd name="connsiteY192" fmla="*/ 1487043 h 2305050"/>
                <a:gd name="connsiteX193" fmla="*/ 221266 w 2019300"/>
                <a:gd name="connsiteY193" fmla="*/ 1484757 h 2305050"/>
                <a:gd name="connsiteX194" fmla="*/ 204406 w 2019300"/>
                <a:gd name="connsiteY194" fmla="*/ 1489139 h 2305050"/>
                <a:gd name="connsiteX195" fmla="*/ 201168 w 2019300"/>
                <a:gd name="connsiteY195" fmla="*/ 1483805 h 2305050"/>
                <a:gd name="connsiteX196" fmla="*/ 201358 w 2019300"/>
                <a:gd name="connsiteY196" fmla="*/ 1478280 h 2305050"/>
                <a:gd name="connsiteX197" fmla="*/ 207550 w 2019300"/>
                <a:gd name="connsiteY197" fmla="*/ 1467517 h 2305050"/>
                <a:gd name="connsiteX198" fmla="*/ 206978 w 2019300"/>
                <a:gd name="connsiteY198" fmla="*/ 1459706 h 2305050"/>
                <a:gd name="connsiteX199" fmla="*/ 234315 w 2019300"/>
                <a:gd name="connsiteY199" fmla="*/ 1446848 h 2305050"/>
                <a:gd name="connsiteX200" fmla="*/ 232981 w 2019300"/>
                <a:gd name="connsiteY200" fmla="*/ 1444181 h 2305050"/>
                <a:gd name="connsiteX201" fmla="*/ 246793 w 2019300"/>
                <a:gd name="connsiteY201" fmla="*/ 1435989 h 2305050"/>
                <a:gd name="connsiteX202" fmla="*/ 256508 w 2019300"/>
                <a:gd name="connsiteY202" fmla="*/ 1420559 h 2305050"/>
                <a:gd name="connsiteX203" fmla="*/ 273272 w 2019300"/>
                <a:gd name="connsiteY203" fmla="*/ 1406366 h 2305050"/>
                <a:gd name="connsiteX204" fmla="*/ 282797 w 2019300"/>
                <a:gd name="connsiteY204" fmla="*/ 1413986 h 2305050"/>
                <a:gd name="connsiteX205" fmla="*/ 288703 w 2019300"/>
                <a:gd name="connsiteY205" fmla="*/ 1415606 h 2305050"/>
                <a:gd name="connsiteX206" fmla="*/ 289560 w 2019300"/>
                <a:gd name="connsiteY206" fmla="*/ 1411129 h 2305050"/>
                <a:gd name="connsiteX207" fmla="*/ 294418 w 2019300"/>
                <a:gd name="connsiteY207" fmla="*/ 1412939 h 2305050"/>
                <a:gd name="connsiteX208" fmla="*/ 293275 w 2019300"/>
                <a:gd name="connsiteY208" fmla="*/ 1421416 h 2305050"/>
                <a:gd name="connsiteX209" fmla="*/ 296227 w 2019300"/>
                <a:gd name="connsiteY209" fmla="*/ 1421701 h 2305050"/>
                <a:gd name="connsiteX210" fmla="*/ 296037 w 2019300"/>
                <a:gd name="connsiteY210" fmla="*/ 1424178 h 2305050"/>
                <a:gd name="connsiteX211" fmla="*/ 305657 w 2019300"/>
                <a:gd name="connsiteY211" fmla="*/ 1424559 h 2305050"/>
                <a:gd name="connsiteX212" fmla="*/ 309753 w 2019300"/>
                <a:gd name="connsiteY212" fmla="*/ 1429417 h 2305050"/>
                <a:gd name="connsiteX213" fmla="*/ 309372 w 2019300"/>
                <a:gd name="connsiteY213" fmla="*/ 1425797 h 2305050"/>
                <a:gd name="connsiteX214" fmla="*/ 314134 w 2019300"/>
                <a:gd name="connsiteY214" fmla="*/ 1423987 h 2305050"/>
                <a:gd name="connsiteX215" fmla="*/ 325374 w 2019300"/>
                <a:gd name="connsiteY215" fmla="*/ 1439323 h 2305050"/>
                <a:gd name="connsiteX216" fmla="*/ 328327 w 2019300"/>
                <a:gd name="connsiteY216" fmla="*/ 1438561 h 2305050"/>
                <a:gd name="connsiteX217" fmla="*/ 332613 w 2019300"/>
                <a:gd name="connsiteY217" fmla="*/ 1434370 h 2305050"/>
                <a:gd name="connsiteX218" fmla="*/ 331089 w 2019300"/>
                <a:gd name="connsiteY218" fmla="*/ 1430845 h 2305050"/>
                <a:gd name="connsiteX219" fmla="*/ 342233 w 2019300"/>
                <a:gd name="connsiteY219" fmla="*/ 1425416 h 2305050"/>
                <a:gd name="connsiteX220" fmla="*/ 343186 w 2019300"/>
                <a:gd name="connsiteY220" fmla="*/ 1421511 h 2305050"/>
                <a:gd name="connsiteX221" fmla="*/ 340424 w 2019300"/>
                <a:gd name="connsiteY221" fmla="*/ 1419416 h 2305050"/>
                <a:gd name="connsiteX222" fmla="*/ 352044 w 2019300"/>
                <a:gd name="connsiteY222" fmla="*/ 1387697 h 2305050"/>
                <a:gd name="connsiteX223" fmla="*/ 361474 w 2019300"/>
                <a:gd name="connsiteY223" fmla="*/ 1399794 h 2305050"/>
                <a:gd name="connsiteX224" fmla="*/ 384429 w 2019300"/>
                <a:gd name="connsiteY224" fmla="*/ 1403509 h 2305050"/>
                <a:gd name="connsiteX225" fmla="*/ 401288 w 2019300"/>
                <a:gd name="connsiteY225" fmla="*/ 1416272 h 2305050"/>
                <a:gd name="connsiteX226" fmla="*/ 406051 w 2019300"/>
                <a:gd name="connsiteY226" fmla="*/ 1413034 h 2305050"/>
                <a:gd name="connsiteX227" fmla="*/ 416052 w 2019300"/>
                <a:gd name="connsiteY227" fmla="*/ 1391602 h 2305050"/>
                <a:gd name="connsiteX228" fmla="*/ 414052 w 2019300"/>
                <a:gd name="connsiteY228" fmla="*/ 1374648 h 2305050"/>
                <a:gd name="connsiteX229" fmla="*/ 409384 w 2019300"/>
                <a:gd name="connsiteY229" fmla="*/ 1372552 h 2305050"/>
                <a:gd name="connsiteX230" fmla="*/ 416528 w 2019300"/>
                <a:gd name="connsiteY230" fmla="*/ 1368552 h 2305050"/>
                <a:gd name="connsiteX231" fmla="*/ 431006 w 2019300"/>
                <a:gd name="connsiteY231" fmla="*/ 1365504 h 2305050"/>
                <a:gd name="connsiteX232" fmla="*/ 432911 w 2019300"/>
                <a:gd name="connsiteY232" fmla="*/ 1358170 h 2305050"/>
                <a:gd name="connsiteX233" fmla="*/ 430435 w 2019300"/>
                <a:gd name="connsiteY233" fmla="*/ 1356169 h 2305050"/>
                <a:gd name="connsiteX234" fmla="*/ 440531 w 2019300"/>
                <a:gd name="connsiteY234" fmla="*/ 1353788 h 2305050"/>
                <a:gd name="connsiteX235" fmla="*/ 435102 w 2019300"/>
                <a:gd name="connsiteY235" fmla="*/ 1345978 h 2305050"/>
                <a:gd name="connsiteX236" fmla="*/ 439579 w 2019300"/>
                <a:gd name="connsiteY236" fmla="*/ 1328452 h 2305050"/>
                <a:gd name="connsiteX237" fmla="*/ 438055 w 2019300"/>
                <a:gd name="connsiteY237" fmla="*/ 1326547 h 2305050"/>
                <a:gd name="connsiteX238" fmla="*/ 443008 w 2019300"/>
                <a:gd name="connsiteY238" fmla="*/ 1319308 h 2305050"/>
                <a:gd name="connsiteX239" fmla="*/ 433483 w 2019300"/>
                <a:gd name="connsiteY239" fmla="*/ 1317117 h 2305050"/>
                <a:gd name="connsiteX240" fmla="*/ 411385 w 2019300"/>
                <a:gd name="connsiteY240" fmla="*/ 1328737 h 2305050"/>
                <a:gd name="connsiteX241" fmla="*/ 400526 w 2019300"/>
                <a:gd name="connsiteY241" fmla="*/ 1342930 h 2305050"/>
                <a:gd name="connsiteX242" fmla="*/ 396907 w 2019300"/>
                <a:gd name="connsiteY242" fmla="*/ 1342549 h 2305050"/>
                <a:gd name="connsiteX243" fmla="*/ 393763 w 2019300"/>
                <a:gd name="connsiteY243" fmla="*/ 1324356 h 2305050"/>
                <a:gd name="connsiteX244" fmla="*/ 387667 w 2019300"/>
                <a:gd name="connsiteY244" fmla="*/ 1308830 h 2305050"/>
                <a:gd name="connsiteX245" fmla="*/ 386620 w 2019300"/>
                <a:gd name="connsiteY245" fmla="*/ 1296543 h 2305050"/>
                <a:gd name="connsiteX246" fmla="*/ 395192 w 2019300"/>
                <a:gd name="connsiteY246" fmla="*/ 1270349 h 2305050"/>
                <a:gd name="connsiteX247" fmla="*/ 401383 w 2019300"/>
                <a:gd name="connsiteY247" fmla="*/ 1258634 h 2305050"/>
                <a:gd name="connsiteX248" fmla="*/ 434435 w 2019300"/>
                <a:gd name="connsiteY248" fmla="*/ 1242632 h 2305050"/>
                <a:gd name="connsiteX249" fmla="*/ 443008 w 2019300"/>
                <a:gd name="connsiteY249" fmla="*/ 1228534 h 2305050"/>
                <a:gd name="connsiteX250" fmla="*/ 450913 w 2019300"/>
                <a:gd name="connsiteY250" fmla="*/ 1226915 h 2305050"/>
                <a:gd name="connsiteX251" fmla="*/ 462534 w 2019300"/>
                <a:gd name="connsiteY251" fmla="*/ 1215009 h 2305050"/>
                <a:gd name="connsiteX252" fmla="*/ 478346 w 2019300"/>
                <a:gd name="connsiteY252" fmla="*/ 1204532 h 2305050"/>
                <a:gd name="connsiteX253" fmla="*/ 488061 w 2019300"/>
                <a:gd name="connsiteY253" fmla="*/ 1201579 h 2305050"/>
                <a:gd name="connsiteX254" fmla="*/ 486632 w 2019300"/>
                <a:gd name="connsiteY254" fmla="*/ 1198245 h 2305050"/>
                <a:gd name="connsiteX255" fmla="*/ 493776 w 2019300"/>
                <a:gd name="connsiteY255" fmla="*/ 1194530 h 2305050"/>
                <a:gd name="connsiteX256" fmla="*/ 496538 w 2019300"/>
                <a:gd name="connsiteY256" fmla="*/ 1189958 h 2305050"/>
                <a:gd name="connsiteX257" fmla="*/ 490156 w 2019300"/>
                <a:gd name="connsiteY257" fmla="*/ 1187196 h 2305050"/>
                <a:gd name="connsiteX258" fmla="*/ 491776 w 2019300"/>
                <a:gd name="connsiteY258" fmla="*/ 1178624 h 2305050"/>
                <a:gd name="connsiteX259" fmla="*/ 499015 w 2019300"/>
                <a:gd name="connsiteY259" fmla="*/ 1178052 h 2305050"/>
                <a:gd name="connsiteX260" fmla="*/ 490061 w 2019300"/>
                <a:gd name="connsiteY260" fmla="*/ 1172909 h 2305050"/>
                <a:gd name="connsiteX261" fmla="*/ 493681 w 2019300"/>
                <a:gd name="connsiteY261" fmla="*/ 1169765 h 2305050"/>
                <a:gd name="connsiteX262" fmla="*/ 488632 w 2019300"/>
                <a:gd name="connsiteY262" fmla="*/ 1170242 h 2305050"/>
                <a:gd name="connsiteX263" fmla="*/ 495681 w 2019300"/>
                <a:gd name="connsiteY263" fmla="*/ 1158811 h 2305050"/>
                <a:gd name="connsiteX264" fmla="*/ 481679 w 2019300"/>
                <a:gd name="connsiteY264" fmla="*/ 1151858 h 2305050"/>
                <a:gd name="connsiteX265" fmla="*/ 479393 w 2019300"/>
                <a:gd name="connsiteY265" fmla="*/ 1146524 h 2305050"/>
                <a:gd name="connsiteX266" fmla="*/ 478631 w 2019300"/>
                <a:gd name="connsiteY266" fmla="*/ 1153097 h 2305050"/>
                <a:gd name="connsiteX267" fmla="*/ 482155 w 2019300"/>
                <a:gd name="connsiteY267" fmla="*/ 1155478 h 2305050"/>
                <a:gd name="connsiteX268" fmla="*/ 480631 w 2019300"/>
                <a:gd name="connsiteY268" fmla="*/ 1158716 h 2305050"/>
                <a:gd name="connsiteX269" fmla="*/ 470535 w 2019300"/>
                <a:gd name="connsiteY269" fmla="*/ 1154430 h 2305050"/>
                <a:gd name="connsiteX270" fmla="*/ 465868 w 2019300"/>
                <a:gd name="connsiteY270" fmla="*/ 1158050 h 2305050"/>
                <a:gd name="connsiteX271" fmla="*/ 467963 w 2019300"/>
                <a:gd name="connsiteY271" fmla="*/ 1163765 h 2305050"/>
                <a:gd name="connsiteX272" fmla="*/ 465010 w 2019300"/>
                <a:gd name="connsiteY272" fmla="*/ 1164812 h 2305050"/>
                <a:gd name="connsiteX273" fmla="*/ 456152 w 2019300"/>
                <a:gd name="connsiteY273" fmla="*/ 1153287 h 2305050"/>
                <a:gd name="connsiteX274" fmla="*/ 447008 w 2019300"/>
                <a:gd name="connsiteY274" fmla="*/ 1147096 h 2305050"/>
                <a:gd name="connsiteX275" fmla="*/ 460534 w 2019300"/>
                <a:gd name="connsiteY275" fmla="*/ 1136904 h 2305050"/>
                <a:gd name="connsiteX276" fmla="*/ 462344 w 2019300"/>
                <a:gd name="connsiteY276" fmla="*/ 1126045 h 2305050"/>
                <a:gd name="connsiteX277" fmla="*/ 474154 w 2019300"/>
                <a:gd name="connsiteY277" fmla="*/ 1121759 h 2305050"/>
                <a:gd name="connsiteX278" fmla="*/ 474154 w 2019300"/>
                <a:gd name="connsiteY278" fmla="*/ 1114997 h 2305050"/>
                <a:gd name="connsiteX279" fmla="*/ 465868 w 2019300"/>
                <a:gd name="connsiteY279" fmla="*/ 1113663 h 2305050"/>
                <a:gd name="connsiteX280" fmla="*/ 463582 w 2019300"/>
                <a:gd name="connsiteY280" fmla="*/ 1115663 h 2305050"/>
                <a:gd name="connsiteX281" fmla="*/ 450342 w 2019300"/>
                <a:gd name="connsiteY281" fmla="*/ 1108043 h 2305050"/>
                <a:gd name="connsiteX282" fmla="*/ 445389 w 2019300"/>
                <a:gd name="connsiteY282" fmla="*/ 1109186 h 2305050"/>
                <a:gd name="connsiteX283" fmla="*/ 446627 w 2019300"/>
                <a:gd name="connsiteY283" fmla="*/ 1106995 h 2305050"/>
                <a:gd name="connsiteX284" fmla="*/ 436054 w 2019300"/>
                <a:gd name="connsiteY284" fmla="*/ 1101090 h 2305050"/>
                <a:gd name="connsiteX285" fmla="*/ 441865 w 2019300"/>
                <a:gd name="connsiteY285" fmla="*/ 1096137 h 2305050"/>
                <a:gd name="connsiteX286" fmla="*/ 436531 w 2019300"/>
                <a:gd name="connsiteY286" fmla="*/ 1094518 h 2305050"/>
                <a:gd name="connsiteX287" fmla="*/ 433673 w 2019300"/>
                <a:gd name="connsiteY287" fmla="*/ 1088803 h 2305050"/>
                <a:gd name="connsiteX288" fmla="*/ 435388 w 2019300"/>
                <a:gd name="connsiteY288" fmla="*/ 1088041 h 2305050"/>
                <a:gd name="connsiteX289" fmla="*/ 426434 w 2019300"/>
                <a:gd name="connsiteY289" fmla="*/ 1078135 h 2305050"/>
                <a:gd name="connsiteX290" fmla="*/ 428720 w 2019300"/>
                <a:gd name="connsiteY290" fmla="*/ 1072420 h 2305050"/>
                <a:gd name="connsiteX291" fmla="*/ 411671 w 2019300"/>
                <a:gd name="connsiteY291" fmla="*/ 1072325 h 2305050"/>
                <a:gd name="connsiteX292" fmla="*/ 400907 w 2019300"/>
                <a:gd name="connsiteY292" fmla="*/ 1064038 h 2305050"/>
                <a:gd name="connsiteX293" fmla="*/ 401193 w 2019300"/>
                <a:gd name="connsiteY293" fmla="*/ 1054703 h 2305050"/>
                <a:gd name="connsiteX294" fmla="*/ 394335 w 2019300"/>
                <a:gd name="connsiteY294" fmla="*/ 1052893 h 2305050"/>
                <a:gd name="connsiteX295" fmla="*/ 393192 w 2019300"/>
                <a:gd name="connsiteY295" fmla="*/ 1050226 h 2305050"/>
                <a:gd name="connsiteX296" fmla="*/ 384620 w 2019300"/>
                <a:gd name="connsiteY296" fmla="*/ 1046893 h 2305050"/>
                <a:gd name="connsiteX297" fmla="*/ 385000 w 2019300"/>
                <a:gd name="connsiteY297" fmla="*/ 1044892 h 2305050"/>
                <a:gd name="connsiteX298" fmla="*/ 374237 w 2019300"/>
                <a:gd name="connsiteY298" fmla="*/ 1043750 h 2305050"/>
                <a:gd name="connsiteX299" fmla="*/ 370523 w 2019300"/>
                <a:gd name="connsiteY299" fmla="*/ 1027652 h 2305050"/>
                <a:gd name="connsiteX300" fmla="*/ 364807 w 2019300"/>
                <a:gd name="connsiteY300" fmla="*/ 1031272 h 2305050"/>
                <a:gd name="connsiteX301" fmla="*/ 355282 w 2019300"/>
                <a:gd name="connsiteY301" fmla="*/ 1030605 h 2305050"/>
                <a:gd name="connsiteX302" fmla="*/ 342138 w 2019300"/>
                <a:gd name="connsiteY302" fmla="*/ 1024509 h 2305050"/>
                <a:gd name="connsiteX303" fmla="*/ 338137 w 2019300"/>
                <a:gd name="connsiteY303" fmla="*/ 1029367 h 2305050"/>
                <a:gd name="connsiteX304" fmla="*/ 329660 w 2019300"/>
                <a:gd name="connsiteY304" fmla="*/ 1032224 h 2305050"/>
                <a:gd name="connsiteX305" fmla="*/ 295084 w 2019300"/>
                <a:gd name="connsiteY305" fmla="*/ 1072134 h 2305050"/>
                <a:gd name="connsiteX306" fmla="*/ 292513 w 2019300"/>
                <a:gd name="connsiteY306" fmla="*/ 1087184 h 2305050"/>
                <a:gd name="connsiteX307" fmla="*/ 284226 w 2019300"/>
                <a:gd name="connsiteY307" fmla="*/ 1093280 h 2305050"/>
                <a:gd name="connsiteX308" fmla="*/ 273463 w 2019300"/>
                <a:gd name="connsiteY308" fmla="*/ 1095375 h 2305050"/>
                <a:gd name="connsiteX309" fmla="*/ 254698 w 2019300"/>
                <a:gd name="connsiteY309" fmla="*/ 1087184 h 2305050"/>
                <a:gd name="connsiteX310" fmla="*/ 250507 w 2019300"/>
                <a:gd name="connsiteY310" fmla="*/ 1074801 h 2305050"/>
                <a:gd name="connsiteX311" fmla="*/ 245935 w 2019300"/>
                <a:gd name="connsiteY311" fmla="*/ 1070705 h 2305050"/>
                <a:gd name="connsiteX312" fmla="*/ 247745 w 2019300"/>
                <a:gd name="connsiteY312" fmla="*/ 1063276 h 2305050"/>
                <a:gd name="connsiteX313" fmla="*/ 258985 w 2019300"/>
                <a:gd name="connsiteY313" fmla="*/ 1046798 h 2305050"/>
                <a:gd name="connsiteX314" fmla="*/ 278701 w 2019300"/>
                <a:gd name="connsiteY314" fmla="*/ 1029272 h 2305050"/>
                <a:gd name="connsiteX315" fmla="*/ 282511 w 2019300"/>
                <a:gd name="connsiteY315" fmla="*/ 1032034 h 2305050"/>
                <a:gd name="connsiteX316" fmla="*/ 292798 w 2019300"/>
                <a:gd name="connsiteY316" fmla="*/ 1011460 h 2305050"/>
                <a:gd name="connsiteX317" fmla="*/ 289560 w 2019300"/>
                <a:gd name="connsiteY317" fmla="*/ 1009650 h 2305050"/>
                <a:gd name="connsiteX318" fmla="*/ 292036 w 2019300"/>
                <a:gd name="connsiteY318" fmla="*/ 996696 h 2305050"/>
                <a:gd name="connsiteX319" fmla="*/ 298228 w 2019300"/>
                <a:gd name="connsiteY319" fmla="*/ 997077 h 2305050"/>
                <a:gd name="connsiteX320" fmla="*/ 298323 w 2019300"/>
                <a:gd name="connsiteY320" fmla="*/ 990791 h 2305050"/>
                <a:gd name="connsiteX321" fmla="*/ 295180 w 2019300"/>
                <a:gd name="connsiteY321" fmla="*/ 991362 h 2305050"/>
                <a:gd name="connsiteX322" fmla="*/ 295846 w 2019300"/>
                <a:gd name="connsiteY322" fmla="*/ 986885 h 2305050"/>
                <a:gd name="connsiteX323" fmla="*/ 301657 w 2019300"/>
                <a:gd name="connsiteY323" fmla="*/ 981837 h 2305050"/>
                <a:gd name="connsiteX324" fmla="*/ 299942 w 2019300"/>
                <a:gd name="connsiteY324" fmla="*/ 975169 h 2305050"/>
                <a:gd name="connsiteX325" fmla="*/ 296418 w 2019300"/>
                <a:gd name="connsiteY325" fmla="*/ 976408 h 2305050"/>
                <a:gd name="connsiteX326" fmla="*/ 296037 w 2019300"/>
                <a:gd name="connsiteY326" fmla="*/ 973645 h 2305050"/>
                <a:gd name="connsiteX327" fmla="*/ 307276 w 2019300"/>
                <a:gd name="connsiteY327" fmla="*/ 971359 h 2305050"/>
                <a:gd name="connsiteX328" fmla="*/ 309658 w 2019300"/>
                <a:gd name="connsiteY328" fmla="*/ 969455 h 2305050"/>
                <a:gd name="connsiteX329" fmla="*/ 308991 w 2019300"/>
                <a:gd name="connsiteY329" fmla="*/ 966025 h 2305050"/>
                <a:gd name="connsiteX330" fmla="*/ 307086 w 2019300"/>
                <a:gd name="connsiteY330" fmla="*/ 963740 h 2305050"/>
                <a:gd name="connsiteX331" fmla="*/ 290227 w 2019300"/>
                <a:gd name="connsiteY331" fmla="*/ 976789 h 2305050"/>
                <a:gd name="connsiteX332" fmla="*/ 282511 w 2019300"/>
                <a:gd name="connsiteY332" fmla="*/ 979742 h 2305050"/>
                <a:gd name="connsiteX333" fmla="*/ 280797 w 2019300"/>
                <a:gd name="connsiteY333" fmla="*/ 977836 h 2305050"/>
                <a:gd name="connsiteX334" fmla="*/ 257080 w 2019300"/>
                <a:gd name="connsiteY334" fmla="*/ 980123 h 2305050"/>
                <a:gd name="connsiteX335" fmla="*/ 242697 w 2019300"/>
                <a:gd name="connsiteY335" fmla="*/ 971169 h 2305050"/>
                <a:gd name="connsiteX336" fmla="*/ 238506 w 2019300"/>
                <a:gd name="connsiteY336" fmla="*/ 971931 h 2305050"/>
                <a:gd name="connsiteX337" fmla="*/ 232029 w 2019300"/>
                <a:gd name="connsiteY337" fmla="*/ 979742 h 2305050"/>
                <a:gd name="connsiteX338" fmla="*/ 234886 w 2019300"/>
                <a:gd name="connsiteY338" fmla="*/ 989076 h 2305050"/>
                <a:gd name="connsiteX339" fmla="*/ 239839 w 2019300"/>
                <a:gd name="connsiteY339" fmla="*/ 989552 h 2305050"/>
                <a:gd name="connsiteX340" fmla="*/ 238887 w 2019300"/>
                <a:gd name="connsiteY340" fmla="*/ 993553 h 2305050"/>
                <a:gd name="connsiteX341" fmla="*/ 227362 w 2019300"/>
                <a:gd name="connsiteY341" fmla="*/ 1003744 h 2305050"/>
                <a:gd name="connsiteX342" fmla="*/ 224028 w 2019300"/>
                <a:gd name="connsiteY342" fmla="*/ 1014032 h 2305050"/>
                <a:gd name="connsiteX343" fmla="*/ 206788 w 2019300"/>
                <a:gd name="connsiteY343" fmla="*/ 1023747 h 2305050"/>
                <a:gd name="connsiteX344" fmla="*/ 194500 w 2019300"/>
                <a:gd name="connsiteY344" fmla="*/ 1013746 h 2305050"/>
                <a:gd name="connsiteX345" fmla="*/ 194024 w 2019300"/>
                <a:gd name="connsiteY345" fmla="*/ 1000601 h 2305050"/>
                <a:gd name="connsiteX346" fmla="*/ 200501 w 2019300"/>
                <a:gd name="connsiteY346" fmla="*/ 1002411 h 2305050"/>
                <a:gd name="connsiteX347" fmla="*/ 203644 w 2019300"/>
                <a:gd name="connsiteY347" fmla="*/ 998887 h 2305050"/>
                <a:gd name="connsiteX348" fmla="*/ 209550 w 2019300"/>
                <a:gd name="connsiteY348" fmla="*/ 987742 h 2305050"/>
                <a:gd name="connsiteX349" fmla="*/ 208312 w 2019300"/>
                <a:gd name="connsiteY349" fmla="*/ 980789 h 2305050"/>
                <a:gd name="connsiteX350" fmla="*/ 212788 w 2019300"/>
                <a:gd name="connsiteY350" fmla="*/ 972598 h 2305050"/>
                <a:gd name="connsiteX351" fmla="*/ 207835 w 2019300"/>
                <a:gd name="connsiteY351" fmla="*/ 960787 h 2305050"/>
                <a:gd name="connsiteX352" fmla="*/ 208693 w 2019300"/>
                <a:gd name="connsiteY352" fmla="*/ 957548 h 2305050"/>
                <a:gd name="connsiteX353" fmla="*/ 199739 w 2019300"/>
                <a:gd name="connsiteY353" fmla="*/ 952405 h 2305050"/>
                <a:gd name="connsiteX354" fmla="*/ 200311 w 2019300"/>
                <a:gd name="connsiteY354" fmla="*/ 943832 h 2305050"/>
                <a:gd name="connsiteX355" fmla="*/ 196786 w 2019300"/>
                <a:gd name="connsiteY355" fmla="*/ 943642 h 2305050"/>
                <a:gd name="connsiteX356" fmla="*/ 198215 w 2019300"/>
                <a:gd name="connsiteY356" fmla="*/ 940499 h 2305050"/>
                <a:gd name="connsiteX357" fmla="*/ 195358 w 2019300"/>
                <a:gd name="connsiteY357" fmla="*/ 941832 h 2305050"/>
                <a:gd name="connsiteX358" fmla="*/ 194310 w 2019300"/>
                <a:gd name="connsiteY358" fmla="*/ 926497 h 2305050"/>
                <a:gd name="connsiteX359" fmla="*/ 200120 w 2019300"/>
                <a:gd name="connsiteY359" fmla="*/ 925449 h 2305050"/>
                <a:gd name="connsiteX360" fmla="*/ 204025 w 2019300"/>
                <a:gd name="connsiteY360" fmla="*/ 928497 h 2305050"/>
                <a:gd name="connsiteX361" fmla="*/ 211074 w 2019300"/>
                <a:gd name="connsiteY361" fmla="*/ 928497 h 2305050"/>
                <a:gd name="connsiteX362" fmla="*/ 211264 w 2019300"/>
                <a:gd name="connsiteY362" fmla="*/ 931831 h 2305050"/>
                <a:gd name="connsiteX363" fmla="*/ 225076 w 2019300"/>
                <a:gd name="connsiteY363" fmla="*/ 931069 h 2305050"/>
                <a:gd name="connsiteX364" fmla="*/ 244316 w 2019300"/>
                <a:gd name="connsiteY364" fmla="*/ 939451 h 2305050"/>
                <a:gd name="connsiteX365" fmla="*/ 262699 w 2019300"/>
                <a:gd name="connsiteY365" fmla="*/ 930402 h 2305050"/>
                <a:gd name="connsiteX366" fmla="*/ 263271 w 2019300"/>
                <a:gd name="connsiteY366" fmla="*/ 936403 h 2305050"/>
                <a:gd name="connsiteX367" fmla="*/ 275368 w 2019300"/>
                <a:gd name="connsiteY367" fmla="*/ 938975 h 2305050"/>
                <a:gd name="connsiteX368" fmla="*/ 282130 w 2019300"/>
                <a:gd name="connsiteY368" fmla="*/ 948500 h 2305050"/>
                <a:gd name="connsiteX369" fmla="*/ 297180 w 2019300"/>
                <a:gd name="connsiteY369" fmla="*/ 937450 h 2305050"/>
                <a:gd name="connsiteX370" fmla="*/ 308705 w 2019300"/>
                <a:gd name="connsiteY370" fmla="*/ 940689 h 2305050"/>
                <a:gd name="connsiteX371" fmla="*/ 303085 w 2019300"/>
                <a:gd name="connsiteY371" fmla="*/ 931545 h 2305050"/>
                <a:gd name="connsiteX372" fmla="*/ 306324 w 2019300"/>
                <a:gd name="connsiteY372" fmla="*/ 929354 h 2305050"/>
                <a:gd name="connsiteX373" fmla="*/ 315563 w 2019300"/>
                <a:gd name="connsiteY373" fmla="*/ 941070 h 2305050"/>
                <a:gd name="connsiteX374" fmla="*/ 326993 w 2019300"/>
                <a:gd name="connsiteY374" fmla="*/ 946785 h 2305050"/>
                <a:gd name="connsiteX375" fmla="*/ 325946 w 2019300"/>
                <a:gd name="connsiteY375" fmla="*/ 951262 h 2305050"/>
                <a:gd name="connsiteX376" fmla="*/ 329755 w 2019300"/>
                <a:gd name="connsiteY376" fmla="*/ 958786 h 2305050"/>
                <a:gd name="connsiteX377" fmla="*/ 339185 w 2019300"/>
                <a:gd name="connsiteY377" fmla="*/ 949071 h 2305050"/>
                <a:gd name="connsiteX378" fmla="*/ 340804 w 2019300"/>
                <a:gd name="connsiteY378" fmla="*/ 941356 h 2305050"/>
                <a:gd name="connsiteX379" fmla="*/ 362617 w 2019300"/>
                <a:gd name="connsiteY379" fmla="*/ 965835 h 2305050"/>
                <a:gd name="connsiteX380" fmla="*/ 368713 w 2019300"/>
                <a:gd name="connsiteY380" fmla="*/ 966502 h 2305050"/>
                <a:gd name="connsiteX381" fmla="*/ 379762 w 2019300"/>
                <a:gd name="connsiteY381" fmla="*/ 955929 h 2305050"/>
                <a:gd name="connsiteX382" fmla="*/ 376142 w 2019300"/>
                <a:gd name="connsiteY382" fmla="*/ 945356 h 2305050"/>
                <a:gd name="connsiteX383" fmla="*/ 388334 w 2019300"/>
                <a:gd name="connsiteY383" fmla="*/ 938689 h 2305050"/>
                <a:gd name="connsiteX384" fmla="*/ 397002 w 2019300"/>
                <a:gd name="connsiteY384" fmla="*/ 938117 h 2305050"/>
                <a:gd name="connsiteX385" fmla="*/ 399002 w 2019300"/>
                <a:gd name="connsiteY385" fmla="*/ 926687 h 2305050"/>
                <a:gd name="connsiteX386" fmla="*/ 405765 w 2019300"/>
                <a:gd name="connsiteY386" fmla="*/ 928021 h 2305050"/>
                <a:gd name="connsiteX387" fmla="*/ 410432 w 2019300"/>
                <a:gd name="connsiteY387" fmla="*/ 939356 h 2305050"/>
                <a:gd name="connsiteX388" fmla="*/ 408051 w 2019300"/>
                <a:gd name="connsiteY388" fmla="*/ 942118 h 2305050"/>
                <a:gd name="connsiteX389" fmla="*/ 411766 w 2019300"/>
                <a:gd name="connsiteY389" fmla="*/ 947833 h 2305050"/>
                <a:gd name="connsiteX390" fmla="*/ 412432 w 2019300"/>
                <a:gd name="connsiteY390" fmla="*/ 955262 h 2305050"/>
                <a:gd name="connsiteX391" fmla="*/ 414909 w 2019300"/>
                <a:gd name="connsiteY391" fmla="*/ 954405 h 2305050"/>
                <a:gd name="connsiteX392" fmla="*/ 413956 w 2019300"/>
                <a:gd name="connsiteY392" fmla="*/ 950309 h 2305050"/>
                <a:gd name="connsiteX393" fmla="*/ 419386 w 2019300"/>
                <a:gd name="connsiteY393" fmla="*/ 947452 h 2305050"/>
                <a:gd name="connsiteX394" fmla="*/ 424625 w 2019300"/>
                <a:gd name="connsiteY394" fmla="*/ 946880 h 2305050"/>
                <a:gd name="connsiteX395" fmla="*/ 425958 w 2019300"/>
                <a:gd name="connsiteY395" fmla="*/ 950024 h 2305050"/>
                <a:gd name="connsiteX396" fmla="*/ 440055 w 2019300"/>
                <a:gd name="connsiteY396" fmla="*/ 946499 h 2305050"/>
                <a:gd name="connsiteX397" fmla="*/ 454342 w 2019300"/>
                <a:gd name="connsiteY397" fmla="*/ 946214 h 2305050"/>
                <a:gd name="connsiteX398" fmla="*/ 467201 w 2019300"/>
                <a:gd name="connsiteY398" fmla="*/ 949261 h 2305050"/>
                <a:gd name="connsiteX399" fmla="*/ 473297 w 2019300"/>
                <a:gd name="connsiteY399" fmla="*/ 945451 h 2305050"/>
                <a:gd name="connsiteX400" fmla="*/ 478346 w 2019300"/>
                <a:gd name="connsiteY400" fmla="*/ 945833 h 2305050"/>
                <a:gd name="connsiteX401" fmla="*/ 485108 w 2019300"/>
                <a:gd name="connsiteY401" fmla="*/ 941927 h 2305050"/>
                <a:gd name="connsiteX402" fmla="*/ 486156 w 2019300"/>
                <a:gd name="connsiteY402" fmla="*/ 936974 h 2305050"/>
                <a:gd name="connsiteX403" fmla="*/ 497300 w 2019300"/>
                <a:gd name="connsiteY403" fmla="*/ 933641 h 2305050"/>
                <a:gd name="connsiteX404" fmla="*/ 502349 w 2019300"/>
                <a:gd name="connsiteY404" fmla="*/ 927830 h 2305050"/>
                <a:gd name="connsiteX405" fmla="*/ 508825 w 2019300"/>
                <a:gd name="connsiteY405" fmla="*/ 917924 h 2305050"/>
                <a:gd name="connsiteX406" fmla="*/ 498824 w 2019300"/>
                <a:gd name="connsiteY406" fmla="*/ 906685 h 2305050"/>
                <a:gd name="connsiteX407" fmla="*/ 477774 w 2019300"/>
                <a:gd name="connsiteY407" fmla="*/ 913638 h 2305050"/>
                <a:gd name="connsiteX408" fmla="*/ 477107 w 2019300"/>
                <a:gd name="connsiteY408" fmla="*/ 915638 h 2305050"/>
                <a:gd name="connsiteX409" fmla="*/ 461677 w 2019300"/>
                <a:gd name="connsiteY409" fmla="*/ 916495 h 2305050"/>
                <a:gd name="connsiteX410" fmla="*/ 462344 w 2019300"/>
                <a:gd name="connsiteY410" fmla="*/ 909733 h 2305050"/>
                <a:gd name="connsiteX411" fmla="*/ 453676 w 2019300"/>
                <a:gd name="connsiteY411" fmla="*/ 910685 h 2305050"/>
                <a:gd name="connsiteX412" fmla="*/ 453200 w 2019300"/>
                <a:gd name="connsiteY412" fmla="*/ 905066 h 2305050"/>
                <a:gd name="connsiteX413" fmla="*/ 447580 w 2019300"/>
                <a:gd name="connsiteY413" fmla="*/ 905447 h 2305050"/>
                <a:gd name="connsiteX414" fmla="*/ 448818 w 2019300"/>
                <a:gd name="connsiteY414" fmla="*/ 898303 h 2305050"/>
                <a:gd name="connsiteX415" fmla="*/ 455962 w 2019300"/>
                <a:gd name="connsiteY415" fmla="*/ 895731 h 2305050"/>
                <a:gd name="connsiteX416" fmla="*/ 453580 w 2019300"/>
                <a:gd name="connsiteY416" fmla="*/ 889349 h 2305050"/>
                <a:gd name="connsiteX417" fmla="*/ 449961 w 2019300"/>
                <a:gd name="connsiteY417" fmla="*/ 889921 h 2305050"/>
                <a:gd name="connsiteX418" fmla="*/ 449199 w 2019300"/>
                <a:gd name="connsiteY418" fmla="*/ 887730 h 2305050"/>
                <a:gd name="connsiteX419" fmla="*/ 447675 w 2019300"/>
                <a:gd name="connsiteY419" fmla="*/ 871252 h 2305050"/>
                <a:gd name="connsiteX420" fmla="*/ 442722 w 2019300"/>
                <a:gd name="connsiteY420" fmla="*/ 865537 h 2305050"/>
                <a:gd name="connsiteX421" fmla="*/ 417290 w 2019300"/>
                <a:gd name="connsiteY421" fmla="*/ 859822 h 2305050"/>
                <a:gd name="connsiteX422" fmla="*/ 442341 w 2019300"/>
                <a:gd name="connsiteY422" fmla="*/ 823055 h 2305050"/>
                <a:gd name="connsiteX423" fmla="*/ 439483 w 2019300"/>
                <a:gd name="connsiteY423" fmla="*/ 817912 h 2305050"/>
                <a:gd name="connsiteX424" fmla="*/ 420814 w 2019300"/>
                <a:gd name="connsiteY424" fmla="*/ 805625 h 2305050"/>
                <a:gd name="connsiteX425" fmla="*/ 420052 w 2019300"/>
                <a:gd name="connsiteY425" fmla="*/ 796290 h 2305050"/>
                <a:gd name="connsiteX426" fmla="*/ 396430 w 2019300"/>
                <a:gd name="connsiteY426" fmla="*/ 786098 h 2305050"/>
                <a:gd name="connsiteX427" fmla="*/ 393668 w 2019300"/>
                <a:gd name="connsiteY427" fmla="*/ 777050 h 2305050"/>
                <a:gd name="connsiteX428" fmla="*/ 382048 w 2019300"/>
                <a:gd name="connsiteY428" fmla="*/ 767239 h 2305050"/>
                <a:gd name="connsiteX429" fmla="*/ 381572 w 2019300"/>
                <a:gd name="connsiteY429" fmla="*/ 762572 h 2305050"/>
                <a:gd name="connsiteX430" fmla="*/ 394145 w 2019300"/>
                <a:gd name="connsiteY430" fmla="*/ 747332 h 2305050"/>
                <a:gd name="connsiteX431" fmla="*/ 385953 w 2019300"/>
                <a:gd name="connsiteY431" fmla="*/ 709612 h 2305050"/>
                <a:gd name="connsiteX432" fmla="*/ 389287 w 2019300"/>
                <a:gd name="connsiteY432" fmla="*/ 702088 h 2305050"/>
                <a:gd name="connsiteX433" fmla="*/ 396430 w 2019300"/>
                <a:gd name="connsiteY433" fmla="*/ 697040 h 2305050"/>
                <a:gd name="connsiteX434" fmla="*/ 397383 w 2019300"/>
                <a:gd name="connsiteY434" fmla="*/ 688943 h 2305050"/>
                <a:gd name="connsiteX435" fmla="*/ 405860 w 2019300"/>
                <a:gd name="connsiteY435" fmla="*/ 669893 h 2305050"/>
                <a:gd name="connsiteX436" fmla="*/ 403098 w 2019300"/>
                <a:gd name="connsiteY436" fmla="*/ 654082 h 2305050"/>
                <a:gd name="connsiteX437" fmla="*/ 414433 w 2019300"/>
                <a:gd name="connsiteY437" fmla="*/ 637032 h 2305050"/>
                <a:gd name="connsiteX438" fmla="*/ 427958 w 2019300"/>
                <a:gd name="connsiteY438" fmla="*/ 628555 h 2305050"/>
                <a:gd name="connsiteX439" fmla="*/ 441960 w 2019300"/>
                <a:gd name="connsiteY439" fmla="*/ 626650 h 2305050"/>
                <a:gd name="connsiteX440" fmla="*/ 452247 w 2019300"/>
                <a:gd name="connsiteY440" fmla="*/ 630365 h 2305050"/>
                <a:gd name="connsiteX441" fmla="*/ 462915 w 2019300"/>
                <a:gd name="connsiteY441" fmla="*/ 625126 h 2305050"/>
                <a:gd name="connsiteX442" fmla="*/ 484537 w 2019300"/>
                <a:gd name="connsiteY442" fmla="*/ 626935 h 2305050"/>
                <a:gd name="connsiteX443" fmla="*/ 498538 w 2019300"/>
                <a:gd name="connsiteY443" fmla="*/ 633889 h 2305050"/>
                <a:gd name="connsiteX444" fmla="*/ 505111 w 2019300"/>
                <a:gd name="connsiteY444" fmla="*/ 641033 h 2305050"/>
                <a:gd name="connsiteX445" fmla="*/ 521589 w 2019300"/>
                <a:gd name="connsiteY445" fmla="*/ 633127 h 2305050"/>
                <a:gd name="connsiteX446" fmla="*/ 532067 w 2019300"/>
                <a:gd name="connsiteY446" fmla="*/ 632841 h 2305050"/>
                <a:gd name="connsiteX447" fmla="*/ 539401 w 2019300"/>
                <a:gd name="connsiteY447" fmla="*/ 636651 h 2305050"/>
                <a:gd name="connsiteX448" fmla="*/ 558737 w 2019300"/>
                <a:gd name="connsiteY448" fmla="*/ 638461 h 2305050"/>
                <a:gd name="connsiteX449" fmla="*/ 576929 w 2019300"/>
                <a:gd name="connsiteY449" fmla="*/ 646557 h 2305050"/>
                <a:gd name="connsiteX450" fmla="*/ 591217 w 2019300"/>
                <a:gd name="connsiteY450" fmla="*/ 649319 h 2305050"/>
                <a:gd name="connsiteX451" fmla="*/ 591026 w 2019300"/>
                <a:gd name="connsiteY451" fmla="*/ 651700 h 2305050"/>
                <a:gd name="connsiteX452" fmla="*/ 602933 w 2019300"/>
                <a:gd name="connsiteY452" fmla="*/ 654463 h 2305050"/>
                <a:gd name="connsiteX453" fmla="*/ 611029 w 2019300"/>
                <a:gd name="connsiteY453" fmla="*/ 665702 h 2305050"/>
                <a:gd name="connsiteX454" fmla="*/ 612172 w 2019300"/>
                <a:gd name="connsiteY454" fmla="*/ 657511 h 2305050"/>
                <a:gd name="connsiteX455" fmla="*/ 620077 w 2019300"/>
                <a:gd name="connsiteY455" fmla="*/ 651224 h 2305050"/>
                <a:gd name="connsiteX456" fmla="*/ 617411 w 2019300"/>
                <a:gd name="connsiteY456" fmla="*/ 643604 h 2305050"/>
                <a:gd name="connsiteX457" fmla="*/ 620173 w 2019300"/>
                <a:gd name="connsiteY457" fmla="*/ 639413 h 2305050"/>
                <a:gd name="connsiteX458" fmla="*/ 632936 w 2019300"/>
                <a:gd name="connsiteY458" fmla="*/ 635603 h 2305050"/>
                <a:gd name="connsiteX459" fmla="*/ 641985 w 2019300"/>
                <a:gd name="connsiteY459" fmla="*/ 627031 h 2305050"/>
                <a:gd name="connsiteX460" fmla="*/ 656749 w 2019300"/>
                <a:gd name="connsiteY460" fmla="*/ 625792 h 2305050"/>
                <a:gd name="connsiteX461" fmla="*/ 677799 w 2019300"/>
                <a:gd name="connsiteY461" fmla="*/ 637984 h 2305050"/>
                <a:gd name="connsiteX462" fmla="*/ 683133 w 2019300"/>
                <a:gd name="connsiteY462" fmla="*/ 651605 h 2305050"/>
                <a:gd name="connsiteX463" fmla="*/ 692277 w 2019300"/>
                <a:gd name="connsiteY463" fmla="*/ 658177 h 2305050"/>
                <a:gd name="connsiteX464" fmla="*/ 689419 w 2019300"/>
                <a:gd name="connsiteY464" fmla="*/ 663797 h 2305050"/>
                <a:gd name="connsiteX465" fmla="*/ 680561 w 2019300"/>
                <a:gd name="connsiteY465" fmla="*/ 665226 h 2305050"/>
                <a:gd name="connsiteX466" fmla="*/ 676846 w 2019300"/>
                <a:gd name="connsiteY466" fmla="*/ 670274 h 2305050"/>
                <a:gd name="connsiteX467" fmla="*/ 677513 w 2019300"/>
                <a:gd name="connsiteY467" fmla="*/ 679228 h 2305050"/>
                <a:gd name="connsiteX468" fmla="*/ 688943 w 2019300"/>
                <a:gd name="connsiteY468" fmla="*/ 684371 h 2305050"/>
                <a:gd name="connsiteX469" fmla="*/ 687991 w 2019300"/>
                <a:gd name="connsiteY469" fmla="*/ 692277 h 2305050"/>
                <a:gd name="connsiteX470" fmla="*/ 693706 w 2019300"/>
                <a:gd name="connsiteY470" fmla="*/ 692658 h 2305050"/>
                <a:gd name="connsiteX471" fmla="*/ 696754 w 2019300"/>
                <a:gd name="connsiteY471" fmla="*/ 699135 h 2305050"/>
                <a:gd name="connsiteX472" fmla="*/ 725138 w 2019300"/>
                <a:gd name="connsiteY472" fmla="*/ 707326 h 2305050"/>
                <a:gd name="connsiteX473" fmla="*/ 736759 w 2019300"/>
                <a:gd name="connsiteY473" fmla="*/ 705707 h 2305050"/>
                <a:gd name="connsiteX474" fmla="*/ 759333 w 2019300"/>
                <a:gd name="connsiteY474" fmla="*/ 694468 h 2305050"/>
                <a:gd name="connsiteX475" fmla="*/ 781621 w 2019300"/>
                <a:gd name="connsiteY475" fmla="*/ 688943 h 2305050"/>
                <a:gd name="connsiteX476" fmla="*/ 785813 w 2019300"/>
                <a:gd name="connsiteY476" fmla="*/ 681323 h 2305050"/>
                <a:gd name="connsiteX477" fmla="*/ 785717 w 2019300"/>
                <a:gd name="connsiteY477" fmla="*/ 671322 h 2305050"/>
                <a:gd name="connsiteX478" fmla="*/ 790861 w 2019300"/>
                <a:gd name="connsiteY478" fmla="*/ 667417 h 2305050"/>
                <a:gd name="connsiteX479" fmla="*/ 797242 w 2019300"/>
                <a:gd name="connsiteY479" fmla="*/ 669798 h 2305050"/>
                <a:gd name="connsiteX480" fmla="*/ 802862 w 2019300"/>
                <a:gd name="connsiteY480" fmla="*/ 676084 h 2305050"/>
                <a:gd name="connsiteX481" fmla="*/ 800957 w 2019300"/>
                <a:gd name="connsiteY481" fmla="*/ 679323 h 2305050"/>
                <a:gd name="connsiteX482" fmla="*/ 792480 w 2019300"/>
                <a:gd name="connsiteY482" fmla="*/ 683038 h 2305050"/>
                <a:gd name="connsiteX483" fmla="*/ 793718 w 2019300"/>
                <a:gd name="connsiteY483" fmla="*/ 692182 h 2305050"/>
                <a:gd name="connsiteX484" fmla="*/ 799148 w 2019300"/>
                <a:gd name="connsiteY484" fmla="*/ 693420 h 2305050"/>
                <a:gd name="connsiteX485" fmla="*/ 803053 w 2019300"/>
                <a:gd name="connsiteY485" fmla="*/ 684181 h 2305050"/>
                <a:gd name="connsiteX486" fmla="*/ 806387 w 2019300"/>
                <a:gd name="connsiteY486" fmla="*/ 683038 h 2305050"/>
                <a:gd name="connsiteX487" fmla="*/ 811530 w 2019300"/>
                <a:gd name="connsiteY487" fmla="*/ 687419 h 2305050"/>
                <a:gd name="connsiteX488" fmla="*/ 811816 w 2019300"/>
                <a:gd name="connsiteY488" fmla="*/ 694468 h 2305050"/>
                <a:gd name="connsiteX489" fmla="*/ 814578 w 2019300"/>
                <a:gd name="connsiteY489" fmla="*/ 694753 h 2305050"/>
                <a:gd name="connsiteX490" fmla="*/ 823531 w 2019300"/>
                <a:gd name="connsiteY490" fmla="*/ 683800 h 2305050"/>
                <a:gd name="connsiteX491" fmla="*/ 829913 w 2019300"/>
                <a:gd name="connsiteY491" fmla="*/ 685514 h 2305050"/>
                <a:gd name="connsiteX492" fmla="*/ 837724 w 2019300"/>
                <a:gd name="connsiteY492" fmla="*/ 679514 h 2305050"/>
                <a:gd name="connsiteX493" fmla="*/ 842772 w 2019300"/>
                <a:gd name="connsiteY493" fmla="*/ 679418 h 2305050"/>
                <a:gd name="connsiteX494" fmla="*/ 842963 w 2019300"/>
                <a:gd name="connsiteY494" fmla="*/ 677037 h 2305050"/>
                <a:gd name="connsiteX495" fmla="*/ 851630 w 2019300"/>
                <a:gd name="connsiteY495" fmla="*/ 678085 h 2305050"/>
                <a:gd name="connsiteX496" fmla="*/ 854297 w 2019300"/>
                <a:gd name="connsiteY496" fmla="*/ 667702 h 2305050"/>
                <a:gd name="connsiteX497" fmla="*/ 863346 w 2019300"/>
                <a:gd name="connsiteY497" fmla="*/ 667417 h 2305050"/>
                <a:gd name="connsiteX498" fmla="*/ 860965 w 2019300"/>
                <a:gd name="connsiteY498" fmla="*/ 657701 h 2305050"/>
                <a:gd name="connsiteX499" fmla="*/ 889540 w 2019300"/>
                <a:gd name="connsiteY499" fmla="*/ 644652 h 2305050"/>
                <a:gd name="connsiteX500" fmla="*/ 882206 w 2019300"/>
                <a:gd name="connsiteY500" fmla="*/ 637699 h 2305050"/>
                <a:gd name="connsiteX501" fmla="*/ 880872 w 2019300"/>
                <a:gd name="connsiteY501" fmla="*/ 627412 h 2305050"/>
                <a:gd name="connsiteX502" fmla="*/ 882872 w 2019300"/>
                <a:gd name="connsiteY502" fmla="*/ 625792 h 2305050"/>
                <a:gd name="connsiteX503" fmla="*/ 880586 w 2019300"/>
                <a:gd name="connsiteY503" fmla="*/ 625507 h 2305050"/>
                <a:gd name="connsiteX504" fmla="*/ 878586 w 2019300"/>
                <a:gd name="connsiteY504" fmla="*/ 615220 h 2305050"/>
                <a:gd name="connsiteX505" fmla="*/ 859060 w 2019300"/>
                <a:gd name="connsiteY505" fmla="*/ 607505 h 2305050"/>
                <a:gd name="connsiteX506" fmla="*/ 857917 w 2019300"/>
                <a:gd name="connsiteY506" fmla="*/ 598742 h 2305050"/>
                <a:gd name="connsiteX507" fmla="*/ 854297 w 2019300"/>
                <a:gd name="connsiteY507" fmla="*/ 595408 h 2305050"/>
                <a:gd name="connsiteX508" fmla="*/ 860298 w 2019300"/>
                <a:gd name="connsiteY508" fmla="*/ 585407 h 2305050"/>
                <a:gd name="connsiteX509" fmla="*/ 872395 w 2019300"/>
                <a:gd name="connsiteY509" fmla="*/ 588645 h 2305050"/>
                <a:gd name="connsiteX510" fmla="*/ 882967 w 2019300"/>
                <a:gd name="connsiteY510" fmla="*/ 595027 h 2305050"/>
                <a:gd name="connsiteX511" fmla="*/ 886206 w 2019300"/>
                <a:gd name="connsiteY511" fmla="*/ 588169 h 2305050"/>
                <a:gd name="connsiteX512" fmla="*/ 897065 w 2019300"/>
                <a:gd name="connsiteY512" fmla="*/ 593789 h 2305050"/>
                <a:gd name="connsiteX513" fmla="*/ 903732 w 2019300"/>
                <a:gd name="connsiteY513" fmla="*/ 585502 h 2305050"/>
                <a:gd name="connsiteX514" fmla="*/ 913543 w 2019300"/>
                <a:gd name="connsiteY514" fmla="*/ 565404 h 2305050"/>
                <a:gd name="connsiteX515" fmla="*/ 891159 w 2019300"/>
                <a:gd name="connsiteY515" fmla="*/ 549211 h 2305050"/>
                <a:gd name="connsiteX516" fmla="*/ 892683 w 2019300"/>
                <a:gd name="connsiteY516" fmla="*/ 547116 h 2305050"/>
                <a:gd name="connsiteX517" fmla="*/ 889254 w 2019300"/>
                <a:gd name="connsiteY517" fmla="*/ 543782 h 2305050"/>
                <a:gd name="connsiteX518" fmla="*/ 878300 w 2019300"/>
                <a:gd name="connsiteY518" fmla="*/ 541496 h 2305050"/>
                <a:gd name="connsiteX519" fmla="*/ 886396 w 2019300"/>
                <a:gd name="connsiteY519" fmla="*/ 531114 h 2305050"/>
                <a:gd name="connsiteX520" fmla="*/ 886777 w 2019300"/>
                <a:gd name="connsiteY520" fmla="*/ 524161 h 2305050"/>
                <a:gd name="connsiteX521" fmla="*/ 881348 w 2019300"/>
                <a:gd name="connsiteY521" fmla="*/ 524351 h 2305050"/>
                <a:gd name="connsiteX522" fmla="*/ 878300 w 2019300"/>
                <a:gd name="connsiteY522" fmla="*/ 514064 h 2305050"/>
                <a:gd name="connsiteX523" fmla="*/ 868490 w 2019300"/>
                <a:gd name="connsiteY523" fmla="*/ 508635 h 2305050"/>
                <a:gd name="connsiteX524" fmla="*/ 869633 w 2019300"/>
                <a:gd name="connsiteY524" fmla="*/ 501777 h 2305050"/>
                <a:gd name="connsiteX525" fmla="*/ 860298 w 2019300"/>
                <a:gd name="connsiteY525" fmla="*/ 498539 h 2305050"/>
                <a:gd name="connsiteX526" fmla="*/ 856869 w 2019300"/>
                <a:gd name="connsiteY526" fmla="*/ 492442 h 2305050"/>
                <a:gd name="connsiteX527" fmla="*/ 852488 w 2019300"/>
                <a:gd name="connsiteY527" fmla="*/ 493585 h 2305050"/>
                <a:gd name="connsiteX528" fmla="*/ 839343 w 2019300"/>
                <a:gd name="connsiteY528" fmla="*/ 486727 h 2305050"/>
                <a:gd name="connsiteX529" fmla="*/ 839819 w 2019300"/>
                <a:gd name="connsiteY529" fmla="*/ 483108 h 2305050"/>
                <a:gd name="connsiteX530" fmla="*/ 830009 w 2019300"/>
                <a:gd name="connsiteY530" fmla="*/ 478345 h 2305050"/>
                <a:gd name="connsiteX531" fmla="*/ 830390 w 2019300"/>
                <a:gd name="connsiteY531" fmla="*/ 463772 h 2305050"/>
                <a:gd name="connsiteX532" fmla="*/ 821627 w 2019300"/>
                <a:gd name="connsiteY532" fmla="*/ 468344 h 2305050"/>
                <a:gd name="connsiteX533" fmla="*/ 794480 w 2019300"/>
                <a:gd name="connsiteY533" fmla="*/ 463772 h 2305050"/>
                <a:gd name="connsiteX534" fmla="*/ 748379 w 2019300"/>
                <a:gd name="connsiteY534" fmla="*/ 439865 h 2305050"/>
                <a:gd name="connsiteX535" fmla="*/ 736187 w 2019300"/>
                <a:gd name="connsiteY535" fmla="*/ 437769 h 2305050"/>
                <a:gd name="connsiteX536" fmla="*/ 724471 w 2019300"/>
                <a:gd name="connsiteY536" fmla="*/ 439579 h 2305050"/>
                <a:gd name="connsiteX537" fmla="*/ 722567 w 2019300"/>
                <a:gd name="connsiteY537" fmla="*/ 432054 h 2305050"/>
                <a:gd name="connsiteX538" fmla="*/ 708660 w 2019300"/>
                <a:gd name="connsiteY538" fmla="*/ 424243 h 2305050"/>
                <a:gd name="connsiteX539" fmla="*/ 710184 w 2019300"/>
                <a:gd name="connsiteY539" fmla="*/ 416338 h 2305050"/>
                <a:gd name="connsiteX540" fmla="*/ 718756 w 2019300"/>
                <a:gd name="connsiteY540" fmla="*/ 416433 h 2305050"/>
                <a:gd name="connsiteX541" fmla="*/ 725424 w 2019300"/>
                <a:gd name="connsiteY541" fmla="*/ 411766 h 2305050"/>
                <a:gd name="connsiteX542" fmla="*/ 726281 w 2019300"/>
                <a:gd name="connsiteY542" fmla="*/ 403384 h 2305050"/>
                <a:gd name="connsiteX543" fmla="*/ 720376 w 2019300"/>
                <a:gd name="connsiteY543" fmla="*/ 398431 h 2305050"/>
                <a:gd name="connsiteX544" fmla="*/ 717994 w 2019300"/>
                <a:gd name="connsiteY544" fmla="*/ 392335 h 2305050"/>
                <a:gd name="connsiteX545" fmla="*/ 738092 w 2019300"/>
                <a:gd name="connsiteY545" fmla="*/ 376523 h 2305050"/>
                <a:gd name="connsiteX546" fmla="*/ 746188 w 2019300"/>
                <a:gd name="connsiteY546" fmla="*/ 377571 h 2305050"/>
                <a:gd name="connsiteX547" fmla="*/ 747903 w 2019300"/>
                <a:gd name="connsiteY547" fmla="*/ 372142 h 2305050"/>
                <a:gd name="connsiteX548" fmla="*/ 742093 w 2019300"/>
                <a:gd name="connsiteY548" fmla="*/ 370523 h 2305050"/>
                <a:gd name="connsiteX549" fmla="*/ 743712 w 2019300"/>
                <a:gd name="connsiteY549" fmla="*/ 363760 h 2305050"/>
                <a:gd name="connsiteX550" fmla="*/ 736187 w 2019300"/>
                <a:gd name="connsiteY550" fmla="*/ 362045 h 2305050"/>
                <a:gd name="connsiteX551" fmla="*/ 739616 w 2019300"/>
                <a:gd name="connsiteY551" fmla="*/ 355473 h 2305050"/>
                <a:gd name="connsiteX552" fmla="*/ 732949 w 2019300"/>
                <a:gd name="connsiteY552" fmla="*/ 351568 h 2305050"/>
                <a:gd name="connsiteX553" fmla="*/ 736854 w 2019300"/>
                <a:gd name="connsiteY553" fmla="*/ 346043 h 2305050"/>
                <a:gd name="connsiteX554" fmla="*/ 725424 w 2019300"/>
                <a:gd name="connsiteY554" fmla="*/ 336518 h 2305050"/>
                <a:gd name="connsiteX555" fmla="*/ 729710 w 2019300"/>
                <a:gd name="connsiteY555" fmla="*/ 326231 h 2305050"/>
                <a:gd name="connsiteX556" fmla="*/ 724090 w 2019300"/>
                <a:gd name="connsiteY556" fmla="*/ 322326 h 2305050"/>
                <a:gd name="connsiteX557" fmla="*/ 727900 w 2019300"/>
                <a:gd name="connsiteY557" fmla="*/ 315277 h 2305050"/>
                <a:gd name="connsiteX558" fmla="*/ 715709 w 2019300"/>
                <a:gd name="connsiteY558" fmla="*/ 309753 h 2305050"/>
                <a:gd name="connsiteX559" fmla="*/ 719328 w 2019300"/>
                <a:gd name="connsiteY559" fmla="*/ 309086 h 2305050"/>
                <a:gd name="connsiteX560" fmla="*/ 723614 w 2019300"/>
                <a:gd name="connsiteY560" fmla="*/ 299180 h 2305050"/>
                <a:gd name="connsiteX561" fmla="*/ 739902 w 2019300"/>
                <a:gd name="connsiteY561" fmla="*/ 286417 h 2305050"/>
                <a:gd name="connsiteX562" fmla="*/ 746569 w 2019300"/>
                <a:gd name="connsiteY562" fmla="*/ 276320 h 2305050"/>
                <a:gd name="connsiteX563" fmla="*/ 752380 w 2019300"/>
                <a:gd name="connsiteY563" fmla="*/ 257366 h 2305050"/>
                <a:gd name="connsiteX564" fmla="*/ 774763 w 2019300"/>
                <a:gd name="connsiteY564" fmla="*/ 246031 h 2305050"/>
                <a:gd name="connsiteX565" fmla="*/ 774192 w 2019300"/>
                <a:gd name="connsiteY565" fmla="*/ 241935 h 2305050"/>
                <a:gd name="connsiteX566" fmla="*/ 769620 w 2019300"/>
                <a:gd name="connsiteY566" fmla="*/ 238411 h 2305050"/>
                <a:gd name="connsiteX567" fmla="*/ 768953 w 2019300"/>
                <a:gd name="connsiteY567" fmla="*/ 228695 h 2305050"/>
                <a:gd name="connsiteX568" fmla="*/ 763429 w 2019300"/>
                <a:gd name="connsiteY568" fmla="*/ 223933 h 2305050"/>
                <a:gd name="connsiteX569" fmla="*/ 757619 w 2019300"/>
                <a:gd name="connsiteY569" fmla="*/ 225552 h 2305050"/>
                <a:gd name="connsiteX570" fmla="*/ 756285 w 2019300"/>
                <a:gd name="connsiteY570" fmla="*/ 223647 h 2305050"/>
                <a:gd name="connsiteX571" fmla="*/ 759809 w 2019300"/>
                <a:gd name="connsiteY571" fmla="*/ 208788 h 2305050"/>
                <a:gd name="connsiteX572" fmla="*/ 764191 w 2019300"/>
                <a:gd name="connsiteY572" fmla="*/ 206788 h 2305050"/>
                <a:gd name="connsiteX573" fmla="*/ 769906 w 2019300"/>
                <a:gd name="connsiteY573" fmla="*/ 209550 h 2305050"/>
                <a:gd name="connsiteX574" fmla="*/ 779431 w 2019300"/>
                <a:gd name="connsiteY574" fmla="*/ 209169 h 2305050"/>
                <a:gd name="connsiteX575" fmla="*/ 791337 w 2019300"/>
                <a:gd name="connsiteY575" fmla="*/ 220789 h 2305050"/>
                <a:gd name="connsiteX576" fmla="*/ 800862 w 2019300"/>
                <a:gd name="connsiteY576" fmla="*/ 214217 h 2305050"/>
                <a:gd name="connsiteX577" fmla="*/ 800862 w 2019300"/>
                <a:gd name="connsiteY577" fmla="*/ 200406 h 2305050"/>
                <a:gd name="connsiteX578" fmla="*/ 794671 w 2019300"/>
                <a:gd name="connsiteY578" fmla="*/ 194596 h 2305050"/>
                <a:gd name="connsiteX579" fmla="*/ 797623 w 2019300"/>
                <a:gd name="connsiteY579" fmla="*/ 170116 h 2305050"/>
                <a:gd name="connsiteX580" fmla="*/ 791527 w 2019300"/>
                <a:gd name="connsiteY580" fmla="*/ 167259 h 2305050"/>
                <a:gd name="connsiteX581" fmla="*/ 792671 w 2019300"/>
                <a:gd name="connsiteY581" fmla="*/ 163735 h 2305050"/>
                <a:gd name="connsiteX582" fmla="*/ 785813 w 2019300"/>
                <a:gd name="connsiteY582" fmla="*/ 161449 h 2305050"/>
                <a:gd name="connsiteX583" fmla="*/ 757904 w 2019300"/>
                <a:gd name="connsiteY583" fmla="*/ 159258 h 2305050"/>
                <a:gd name="connsiteX584" fmla="*/ 749332 w 2019300"/>
                <a:gd name="connsiteY584" fmla="*/ 163925 h 2305050"/>
                <a:gd name="connsiteX585" fmla="*/ 735997 w 2019300"/>
                <a:gd name="connsiteY585" fmla="*/ 165163 h 2305050"/>
                <a:gd name="connsiteX586" fmla="*/ 721138 w 2019300"/>
                <a:gd name="connsiteY586" fmla="*/ 144875 h 2305050"/>
                <a:gd name="connsiteX587" fmla="*/ 720185 w 2019300"/>
                <a:gd name="connsiteY587" fmla="*/ 132397 h 2305050"/>
                <a:gd name="connsiteX588" fmla="*/ 713613 w 2019300"/>
                <a:gd name="connsiteY588" fmla="*/ 137732 h 2305050"/>
                <a:gd name="connsiteX589" fmla="*/ 711803 w 2019300"/>
                <a:gd name="connsiteY589" fmla="*/ 135255 h 2305050"/>
                <a:gd name="connsiteX590" fmla="*/ 706946 w 2019300"/>
                <a:gd name="connsiteY590" fmla="*/ 139351 h 2305050"/>
                <a:gd name="connsiteX591" fmla="*/ 705802 w 2019300"/>
                <a:gd name="connsiteY591" fmla="*/ 135731 h 2305050"/>
                <a:gd name="connsiteX592" fmla="*/ 702373 w 2019300"/>
                <a:gd name="connsiteY592" fmla="*/ 137827 h 2305050"/>
                <a:gd name="connsiteX593" fmla="*/ 701231 w 2019300"/>
                <a:gd name="connsiteY593" fmla="*/ 124206 h 2305050"/>
                <a:gd name="connsiteX594" fmla="*/ 696944 w 2019300"/>
                <a:gd name="connsiteY594" fmla="*/ 124396 h 2305050"/>
                <a:gd name="connsiteX595" fmla="*/ 696754 w 2019300"/>
                <a:gd name="connsiteY595" fmla="*/ 121539 h 2305050"/>
                <a:gd name="connsiteX596" fmla="*/ 690372 w 2019300"/>
                <a:gd name="connsiteY596" fmla="*/ 116110 h 2305050"/>
                <a:gd name="connsiteX597" fmla="*/ 685610 w 2019300"/>
                <a:gd name="connsiteY597" fmla="*/ 100679 h 2305050"/>
                <a:gd name="connsiteX598" fmla="*/ 676656 w 2019300"/>
                <a:gd name="connsiteY598" fmla="*/ 92488 h 2305050"/>
                <a:gd name="connsiteX599" fmla="*/ 672084 w 2019300"/>
                <a:gd name="connsiteY599" fmla="*/ 96012 h 2305050"/>
                <a:gd name="connsiteX600" fmla="*/ 668846 w 2019300"/>
                <a:gd name="connsiteY600" fmla="*/ 91821 h 2305050"/>
                <a:gd name="connsiteX601" fmla="*/ 670179 w 2019300"/>
                <a:gd name="connsiteY601" fmla="*/ 88868 h 2305050"/>
                <a:gd name="connsiteX602" fmla="*/ 668846 w 2019300"/>
                <a:gd name="connsiteY602" fmla="*/ 90392 h 2305050"/>
                <a:gd name="connsiteX603" fmla="*/ 656177 w 2019300"/>
                <a:gd name="connsiteY603" fmla="*/ 84106 h 2305050"/>
                <a:gd name="connsiteX604" fmla="*/ 649986 w 2019300"/>
                <a:gd name="connsiteY604" fmla="*/ 86678 h 2305050"/>
                <a:gd name="connsiteX605" fmla="*/ 642080 w 2019300"/>
                <a:gd name="connsiteY605" fmla="*/ 72295 h 2305050"/>
                <a:gd name="connsiteX606" fmla="*/ 648938 w 2019300"/>
                <a:gd name="connsiteY606" fmla="*/ 72580 h 2305050"/>
                <a:gd name="connsiteX607" fmla="*/ 656558 w 2019300"/>
                <a:gd name="connsiteY607" fmla="*/ 67723 h 2305050"/>
                <a:gd name="connsiteX608" fmla="*/ 654844 w 2019300"/>
                <a:gd name="connsiteY608" fmla="*/ 65437 h 2305050"/>
                <a:gd name="connsiteX609" fmla="*/ 668084 w 2019300"/>
                <a:gd name="connsiteY609" fmla="*/ 55340 h 2305050"/>
                <a:gd name="connsiteX610" fmla="*/ 661988 w 2019300"/>
                <a:gd name="connsiteY610" fmla="*/ 44767 h 2305050"/>
                <a:gd name="connsiteX611" fmla="*/ 719138 w 2019300"/>
                <a:gd name="connsiteY611" fmla="*/ 51054 h 2305050"/>
                <a:gd name="connsiteX612" fmla="*/ 720566 w 2019300"/>
                <a:gd name="connsiteY612" fmla="*/ 47149 h 2305050"/>
                <a:gd name="connsiteX613" fmla="*/ 731806 w 2019300"/>
                <a:gd name="connsiteY613" fmla="*/ 38957 h 2305050"/>
                <a:gd name="connsiteX614" fmla="*/ 735330 w 2019300"/>
                <a:gd name="connsiteY614" fmla="*/ 32290 h 2305050"/>
                <a:gd name="connsiteX615" fmla="*/ 750475 w 2019300"/>
                <a:gd name="connsiteY615" fmla="*/ 36004 h 2305050"/>
                <a:gd name="connsiteX616" fmla="*/ 763048 w 2019300"/>
                <a:gd name="connsiteY616" fmla="*/ 23146 h 2305050"/>
                <a:gd name="connsiteX617" fmla="*/ 772382 w 2019300"/>
                <a:gd name="connsiteY617" fmla="*/ 18193 h 2305050"/>
                <a:gd name="connsiteX618" fmla="*/ 769048 w 2019300"/>
                <a:gd name="connsiteY618" fmla="*/ 9525 h 2305050"/>
                <a:gd name="connsiteX619" fmla="*/ 774002 w 2019300"/>
                <a:gd name="connsiteY619" fmla="*/ 10858 h 2305050"/>
                <a:gd name="connsiteX620" fmla="*/ 799814 w 2019300"/>
                <a:gd name="connsiteY620" fmla="*/ 36862 h 2305050"/>
                <a:gd name="connsiteX621" fmla="*/ 803148 w 2019300"/>
                <a:gd name="connsiteY621" fmla="*/ 62674 h 2305050"/>
                <a:gd name="connsiteX622" fmla="*/ 808196 w 2019300"/>
                <a:gd name="connsiteY622" fmla="*/ 62389 h 2305050"/>
                <a:gd name="connsiteX623" fmla="*/ 808863 w 2019300"/>
                <a:gd name="connsiteY623" fmla="*/ 65818 h 2305050"/>
                <a:gd name="connsiteX624" fmla="*/ 824865 w 2019300"/>
                <a:gd name="connsiteY624" fmla="*/ 64199 h 2305050"/>
                <a:gd name="connsiteX625" fmla="*/ 827627 w 2019300"/>
                <a:gd name="connsiteY625" fmla="*/ 76486 h 2305050"/>
                <a:gd name="connsiteX626" fmla="*/ 820579 w 2019300"/>
                <a:gd name="connsiteY626" fmla="*/ 78867 h 2305050"/>
                <a:gd name="connsiteX627" fmla="*/ 826579 w 2019300"/>
                <a:gd name="connsiteY627" fmla="*/ 102108 h 2305050"/>
                <a:gd name="connsiteX628" fmla="*/ 811244 w 2019300"/>
                <a:gd name="connsiteY628" fmla="*/ 107918 h 2305050"/>
                <a:gd name="connsiteX629" fmla="*/ 816197 w 2019300"/>
                <a:gd name="connsiteY629" fmla="*/ 114967 h 2305050"/>
                <a:gd name="connsiteX630" fmla="*/ 808577 w 2019300"/>
                <a:gd name="connsiteY630" fmla="*/ 119348 h 2305050"/>
                <a:gd name="connsiteX631" fmla="*/ 809720 w 2019300"/>
                <a:gd name="connsiteY631" fmla="*/ 123730 h 2305050"/>
                <a:gd name="connsiteX632" fmla="*/ 838200 w 2019300"/>
                <a:gd name="connsiteY632" fmla="*/ 147352 h 2305050"/>
                <a:gd name="connsiteX633" fmla="*/ 834962 w 2019300"/>
                <a:gd name="connsiteY633" fmla="*/ 156782 h 2305050"/>
                <a:gd name="connsiteX634" fmla="*/ 836295 w 2019300"/>
                <a:gd name="connsiteY634" fmla="*/ 169164 h 2305050"/>
                <a:gd name="connsiteX635" fmla="*/ 842391 w 2019300"/>
                <a:gd name="connsiteY635" fmla="*/ 178022 h 2305050"/>
                <a:gd name="connsiteX636" fmla="*/ 860869 w 2019300"/>
                <a:gd name="connsiteY636" fmla="*/ 189547 h 2305050"/>
                <a:gd name="connsiteX637" fmla="*/ 867727 w 2019300"/>
                <a:gd name="connsiteY637" fmla="*/ 185737 h 2305050"/>
                <a:gd name="connsiteX638" fmla="*/ 873347 w 2019300"/>
                <a:gd name="connsiteY638" fmla="*/ 176689 h 2305050"/>
                <a:gd name="connsiteX639" fmla="*/ 885730 w 2019300"/>
                <a:gd name="connsiteY639" fmla="*/ 170497 h 2305050"/>
                <a:gd name="connsiteX640" fmla="*/ 885730 w 2019300"/>
                <a:gd name="connsiteY640" fmla="*/ 163354 h 2305050"/>
                <a:gd name="connsiteX641" fmla="*/ 892588 w 2019300"/>
                <a:gd name="connsiteY641" fmla="*/ 163639 h 2305050"/>
                <a:gd name="connsiteX642" fmla="*/ 884777 w 2019300"/>
                <a:gd name="connsiteY642" fmla="*/ 145733 h 2305050"/>
                <a:gd name="connsiteX643" fmla="*/ 892492 w 2019300"/>
                <a:gd name="connsiteY643" fmla="*/ 142875 h 2305050"/>
                <a:gd name="connsiteX644" fmla="*/ 892778 w 2019300"/>
                <a:gd name="connsiteY644" fmla="*/ 129445 h 2305050"/>
                <a:gd name="connsiteX645" fmla="*/ 883063 w 2019300"/>
                <a:gd name="connsiteY645" fmla="*/ 127159 h 2305050"/>
                <a:gd name="connsiteX646" fmla="*/ 876110 w 2019300"/>
                <a:gd name="connsiteY646" fmla="*/ 99346 h 2305050"/>
                <a:gd name="connsiteX647" fmla="*/ 878396 w 2019300"/>
                <a:gd name="connsiteY647" fmla="*/ 89630 h 2305050"/>
                <a:gd name="connsiteX648" fmla="*/ 876014 w 2019300"/>
                <a:gd name="connsiteY648" fmla="*/ 88106 h 2305050"/>
                <a:gd name="connsiteX649" fmla="*/ 876300 w 2019300"/>
                <a:gd name="connsiteY649" fmla="*/ 81724 h 2305050"/>
                <a:gd name="connsiteX650" fmla="*/ 884396 w 2019300"/>
                <a:gd name="connsiteY650" fmla="*/ 76676 h 2305050"/>
                <a:gd name="connsiteX651" fmla="*/ 888683 w 2019300"/>
                <a:gd name="connsiteY651" fmla="*/ 68485 h 2305050"/>
                <a:gd name="connsiteX652" fmla="*/ 894017 w 2019300"/>
                <a:gd name="connsiteY652" fmla="*/ 66104 h 2305050"/>
                <a:gd name="connsiteX653" fmla="*/ 891826 w 2019300"/>
                <a:gd name="connsiteY653" fmla="*/ 62389 h 2305050"/>
                <a:gd name="connsiteX654" fmla="*/ 894874 w 2019300"/>
                <a:gd name="connsiteY654" fmla="*/ 58388 h 2305050"/>
                <a:gd name="connsiteX655" fmla="*/ 891731 w 2019300"/>
                <a:gd name="connsiteY655" fmla="*/ 54483 h 2305050"/>
                <a:gd name="connsiteX656" fmla="*/ 897922 w 2019300"/>
                <a:gd name="connsiteY656" fmla="*/ 49625 h 2305050"/>
                <a:gd name="connsiteX657" fmla="*/ 909638 w 2019300"/>
                <a:gd name="connsiteY657" fmla="*/ 47149 h 2305050"/>
                <a:gd name="connsiteX658" fmla="*/ 923449 w 2019300"/>
                <a:gd name="connsiteY658" fmla="*/ 35433 h 2305050"/>
                <a:gd name="connsiteX659" fmla="*/ 956691 w 2019300"/>
                <a:gd name="connsiteY659" fmla="*/ 40672 h 2305050"/>
                <a:gd name="connsiteX660" fmla="*/ 970217 w 2019300"/>
                <a:gd name="connsiteY660" fmla="*/ 45815 h 2305050"/>
                <a:gd name="connsiteX661" fmla="*/ 983266 w 2019300"/>
                <a:gd name="connsiteY661" fmla="*/ 42291 h 2305050"/>
                <a:gd name="connsiteX662" fmla="*/ 989838 w 2019300"/>
                <a:gd name="connsiteY662" fmla="*/ 35242 h 2305050"/>
                <a:gd name="connsiteX663" fmla="*/ 1014603 w 2019300"/>
                <a:gd name="connsiteY663" fmla="*/ 38195 h 2305050"/>
                <a:gd name="connsiteX664" fmla="*/ 1022128 w 2019300"/>
                <a:gd name="connsiteY664" fmla="*/ 35814 h 2305050"/>
                <a:gd name="connsiteX665" fmla="*/ 1021747 w 2019300"/>
                <a:gd name="connsiteY665" fmla="*/ 29051 h 2305050"/>
                <a:gd name="connsiteX666" fmla="*/ 1017461 w 2019300"/>
                <a:gd name="connsiteY666" fmla="*/ 21622 h 2305050"/>
                <a:gd name="connsiteX667" fmla="*/ 1033367 w 2019300"/>
                <a:gd name="connsiteY667" fmla="*/ 16383 h 2305050"/>
                <a:gd name="connsiteX668" fmla="*/ 1046893 w 2019300"/>
                <a:gd name="connsiteY668" fmla="*/ 18479 h 2305050"/>
                <a:gd name="connsiteX669" fmla="*/ 1049846 w 2019300"/>
                <a:gd name="connsiteY669" fmla="*/ 25146 h 2305050"/>
                <a:gd name="connsiteX670" fmla="*/ 1043178 w 2019300"/>
                <a:gd name="connsiteY670" fmla="*/ 28766 h 2305050"/>
                <a:gd name="connsiteX671" fmla="*/ 1046226 w 2019300"/>
                <a:gd name="connsiteY671" fmla="*/ 33623 h 2305050"/>
                <a:gd name="connsiteX672" fmla="*/ 1043845 w 2019300"/>
                <a:gd name="connsiteY672" fmla="*/ 37814 h 2305050"/>
                <a:gd name="connsiteX673" fmla="*/ 1045083 w 2019300"/>
                <a:gd name="connsiteY673" fmla="*/ 47149 h 2305050"/>
                <a:gd name="connsiteX674" fmla="*/ 1066133 w 2019300"/>
                <a:gd name="connsiteY674" fmla="*/ 43148 h 2305050"/>
                <a:gd name="connsiteX675" fmla="*/ 1087374 w 2019300"/>
                <a:gd name="connsiteY675" fmla="*/ 30575 h 2305050"/>
                <a:gd name="connsiteX676" fmla="*/ 1089279 w 2019300"/>
                <a:gd name="connsiteY676" fmla="*/ 33147 h 2305050"/>
                <a:gd name="connsiteX677" fmla="*/ 1089851 w 2019300"/>
                <a:gd name="connsiteY677" fmla="*/ 39148 h 2305050"/>
                <a:gd name="connsiteX678" fmla="*/ 1064705 w 2019300"/>
                <a:gd name="connsiteY678" fmla="*/ 65341 h 2305050"/>
                <a:gd name="connsiteX679" fmla="*/ 1064895 w 2019300"/>
                <a:gd name="connsiteY679" fmla="*/ 85439 h 2305050"/>
                <a:gd name="connsiteX680" fmla="*/ 1072039 w 2019300"/>
                <a:gd name="connsiteY680" fmla="*/ 78200 h 2305050"/>
                <a:gd name="connsiteX681" fmla="*/ 1088327 w 2019300"/>
                <a:gd name="connsiteY681" fmla="*/ 87249 h 2305050"/>
                <a:gd name="connsiteX682" fmla="*/ 1102805 w 2019300"/>
                <a:gd name="connsiteY682" fmla="*/ 81629 h 2305050"/>
                <a:gd name="connsiteX683" fmla="*/ 1104614 w 2019300"/>
                <a:gd name="connsiteY683" fmla="*/ 75343 h 2305050"/>
                <a:gd name="connsiteX684" fmla="*/ 1099566 w 2019300"/>
                <a:gd name="connsiteY684" fmla="*/ 56674 h 2305050"/>
                <a:gd name="connsiteX685" fmla="*/ 1099852 w 2019300"/>
                <a:gd name="connsiteY685" fmla="*/ 46006 h 2305050"/>
                <a:gd name="connsiteX686" fmla="*/ 1111568 w 2019300"/>
                <a:gd name="connsiteY686" fmla="*/ 38671 h 2305050"/>
                <a:gd name="connsiteX687" fmla="*/ 1115378 w 2019300"/>
                <a:gd name="connsiteY687" fmla="*/ 38957 h 2305050"/>
                <a:gd name="connsiteX688" fmla="*/ 1136142 w 2019300"/>
                <a:gd name="connsiteY688" fmla="*/ 24098 h 2305050"/>
                <a:gd name="connsiteX689" fmla="*/ 1149668 w 2019300"/>
                <a:gd name="connsiteY689" fmla="*/ 26860 h 2305050"/>
                <a:gd name="connsiteX690" fmla="*/ 1149572 w 2019300"/>
                <a:gd name="connsiteY690" fmla="*/ 35147 h 2305050"/>
                <a:gd name="connsiteX691" fmla="*/ 1157383 w 2019300"/>
                <a:gd name="connsiteY691" fmla="*/ 48196 h 2305050"/>
                <a:gd name="connsiteX692" fmla="*/ 1174814 w 2019300"/>
                <a:gd name="connsiteY692" fmla="*/ 59912 h 2305050"/>
                <a:gd name="connsiteX693" fmla="*/ 1185005 w 2019300"/>
                <a:gd name="connsiteY693" fmla="*/ 95631 h 2305050"/>
                <a:gd name="connsiteX694" fmla="*/ 1193959 w 2019300"/>
                <a:gd name="connsiteY694" fmla="*/ 102489 h 2305050"/>
                <a:gd name="connsiteX695" fmla="*/ 1209199 w 2019300"/>
                <a:gd name="connsiteY695" fmla="*/ 89440 h 2305050"/>
                <a:gd name="connsiteX696" fmla="*/ 1224534 w 2019300"/>
                <a:gd name="connsiteY696" fmla="*/ 90297 h 2305050"/>
                <a:gd name="connsiteX697" fmla="*/ 1226058 w 2019300"/>
                <a:gd name="connsiteY697" fmla="*/ 95631 h 2305050"/>
                <a:gd name="connsiteX698" fmla="*/ 1226534 w 2019300"/>
                <a:gd name="connsiteY698" fmla="*/ 85916 h 2305050"/>
                <a:gd name="connsiteX699" fmla="*/ 1227392 w 2019300"/>
                <a:gd name="connsiteY699" fmla="*/ 96107 h 2305050"/>
                <a:gd name="connsiteX700" fmla="*/ 1229773 w 2019300"/>
                <a:gd name="connsiteY700" fmla="*/ 94012 h 2305050"/>
                <a:gd name="connsiteX701" fmla="*/ 1228439 w 2019300"/>
                <a:gd name="connsiteY701" fmla="*/ 90678 h 2305050"/>
                <a:gd name="connsiteX702" fmla="*/ 1230916 w 2019300"/>
                <a:gd name="connsiteY702" fmla="*/ 91059 h 2305050"/>
                <a:gd name="connsiteX703" fmla="*/ 1228249 w 2019300"/>
                <a:gd name="connsiteY703" fmla="*/ 84963 h 2305050"/>
                <a:gd name="connsiteX704" fmla="*/ 1231011 w 2019300"/>
                <a:gd name="connsiteY704" fmla="*/ 86392 h 2305050"/>
                <a:gd name="connsiteX705" fmla="*/ 1240822 w 2019300"/>
                <a:gd name="connsiteY705" fmla="*/ 74962 h 2305050"/>
                <a:gd name="connsiteX706" fmla="*/ 1244727 w 2019300"/>
                <a:gd name="connsiteY706" fmla="*/ 73819 h 2305050"/>
                <a:gd name="connsiteX707" fmla="*/ 1254062 w 2019300"/>
                <a:gd name="connsiteY707" fmla="*/ 85534 h 2305050"/>
                <a:gd name="connsiteX708" fmla="*/ 1255490 w 2019300"/>
                <a:gd name="connsiteY708" fmla="*/ 98298 h 2305050"/>
                <a:gd name="connsiteX709" fmla="*/ 1265682 w 2019300"/>
                <a:gd name="connsiteY709" fmla="*/ 108013 h 2305050"/>
                <a:gd name="connsiteX710" fmla="*/ 1271588 w 2019300"/>
                <a:gd name="connsiteY710" fmla="*/ 131540 h 2305050"/>
                <a:gd name="connsiteX711" fmla="*/ 1278446 w 2019300"/>
                <a:gd name="connsiteY711" fmla="*/ 134207 h 2305050"/>
                <a:gd name="connsiteX712" fmla="*/ 1285875 w 2019300"/>
                <a:gd name="connsiteY712" fmla="*/ 128587 h 2305050"/>
                <a:gd name="connsiteX713" fmla="*/ 1297305 w 2019300"/>
                <a:gd name="connsiteY713" fmla="*/ 131540 h 2305050"/>
                <a:gd name="connsiteX714" fmla="*/ 1307783 w 2019300"/>
                <a:gd name="connsiteY714" fmla="*/ 127445 h 2305050"/>
                <a:gd name="connsiteX715" fmla="*/ 1313593 w 2019300"/>
                <a:gd name="connsiteY715" fmla="*/ 122206 h 2305050"/>
                <a:gd name="connsiteX716" fmla="*/ 1310068 w 2019300"/>
                <a:gd name="connsiteY716" fmla="*/ 132874 h 2305050"/>
                <a:gd name="connsiteX717" fmla="*/ 1320832 w 2019300"/>
                <a:gd name="connsiteY717" fmla="*/ 132683 h 2305050"/>
                <a:gd name="connsiteX718" fmla="*/ 1335310 w 2019300"/>
                <a:gd name="connsiteY718" fmla="*/ 154591 h 2305050"/>
                <a:gd name="connsiteX719" fmla="*/ 1330357 w 2019300"/>
                <a:gd name="connsiteY719" fmla="*/ 171259 h 2305050"/>
                <a:gd name="connsiteX720" fmla="*/ 1332738 w 2019300"/>
                <a:gd name="connsiteY720" fmla="*/ 180213 h 2305050"/>
                <a:gd name="connsiteX721" fmla="*/ 1327023 w 2019300"/>
                <a:gd name="connsiteY721" fmla="*/ 187547 h 2305050"/>
                <a:gd name="connsiteX722" fmla="*/ 1334643 w 2019300"/>
                <a:gd name="connsiteY722" fmla="*/ 189166 h 2305050"/>
                <a:gd name="connsiteX723" fmla="*/ 1332643 w 2019300"/>
                <a:gd name="connsiteY723" fmla="*/ 201835 h 2305050"/>
                <a:gd name="connsiteX724" fmla="*/ 1319593 w 2019300"/>
                <a:gd name="connsiteY724" fmla="*/ 211550 h 2305050"/>
                <a:gd name="connsiteX725" fmla="*/ 1324547 w 2019300"/>
                <a:gd name="connsiteY725" fmla="*/ 218027 h 2305050"/>
                <a:gd name="connsiteX726" fmla="*/ 1333119 w 2019300"/>
                <a:gd name="connsiteY726" fmla="*/ 213550 h 2305050"/>
                <a:gd name="connsiteX727" fmla="*/ 1337215 w 2019300"/>
                <a:gd name="connsiteY727" fmla="*/ 224123 h 2305050"/>
                <a:gd name="connsiteX728" fmla="*/ 1345216 w 2019300"/>
                <a:gd name="connsiteY728" fmla="*/ 227933 h 2305050"/>
                <a:gd name="connsiteX729" fmla="*/ 1343025 w 2019300"/>
                <a:gd name="connsiteY729" fmla="*/ 237172 h 2305050"/>
                <a:gd name="connsiteX730" fmla="*/ 1348168 w 2019300"/>
                <a:gd name="connsiteY730" fmla="*/ 239173 h 2305050"/>
                <a:gd name="connsiteX731" fmla="*/ 1363123 w 2019300"/>
                <a:gd name="connsiteY731" fmla="*/ 234029 h 2305050"/>
                <a:gd name="connsiteX732" fmla="*/ 1375124 w 2019300"/>
                <a:gd name="connsiteY732" fmla="*/ 234791 h 2305050"/>
                <a:gd name="connsiteX733" fmla="*/ 1384935 w 2019300"/>
                <a:gd name="connsiteY733" fmla="*/ 240792 h 2305050"/>
                <a:gd name="connsiteX734" fmla="*/ 1391222 w 2019300"/>
                <a:gd name="connsiteY734" fmla="*/ 250984 h 2305050"/>
                <a:gd name="connsiteX735" fmla="*/ 1396746 w 2019300"/>
                <a:gd name="connsiteY735" fmla="*/ 251936 h 2305050"/>
                <a:gd name="connsiteX736" fmla="*/ 1395127 w 2019300"/>
                <a:gd name="connsiteY736" fmla="*/ 262223 h 2305050"/>
                <a:gd name="connsiteX737" fmla="*/ 1401318 w 2019300"/>
                <a:gd name="connsiteY737" fmla="*/ 278130 h 2305050"/>
                <a:gd name="connsiteX738" fmla="*/ 1401032 w 2019300"/>
                <a:gd name="connsiteY738" fmla="*/ 284226 h 2305050"/>
                <a:gd name="connsiteX739" fmla="*/ 1398365 w 2019300"/>
                <a:gd name="connsiteY739" fmla="*/ 290132 h 2305050"/>
                <a:gd name="connsiteX740" fmla="*/ 1372743 w 2019300"/>
                <a:gd name="connsiteY740" fmla="*/ 306229 h 2305050"/>
                <a:gd name="connsiteX741" fmla="*/ 1370933 w 2019300"/>
                <a:gd name="connsiteY741" fmla="*/ 322802 h 2305050"/>
                <a:gd name="connsiteX742" fmla="*/ 1377315 w 2019300"/>
                <a:gd name="connsiteY742" fmla="*/ 324898 h 2305050"/>
                <a:gd name="connsiteX743" fmla="*/ 1380839 w 2019300"/>
                <a:gd name="connsiteY743" fmla="*/ 330041 h 2305050"/>
                <a:gd name="connsiteX744" fmla="*/ 1395984 w 2019300"/>
                <a:gd name="connsiteY744" fmla="*/ 328803 h 2305050"/>
                <a:gd name="connsiteX745" fmla="*/ 1414367 w 2019300"/>
                <a:gd name="connsiteY745" fmla="*/ 335661 h 2305050"/>
                <a:gd name="connsiteX746" fmla="*/ 1421035 w 2019300"/>
                <a:gd name="connsiteY746" fmla="*/ 345948 h 2305050"/>
                <a:gd name="connsiteX747" fmla="*/ 1429703 w 2019300"/>
                <a:gd name="connsiteY747" fmla="*/ 347567 h 2305050"/>
                <a:gd name="connsiteX748" fmla="*/ 1437894 w 2019300"/>
                <a:gd name="connsiteY748" fmla="*/ 353377 h 2305050"/>
                <a:gd name="connsiteX749" fmla="*/ 1435513 w 2019300"/>
                <a:gd name="connsiteY749" fmla="*/ 359283 h 2305050"/>
                <a:gd name="connsiteX750" fmla="*/ 1449419 w 2019300"/>
                <a:gd name="connsiteY750" fmla="*/ 357759 h 2305050"/>
                <a:gd name="connsiteX751" fmla="*/ 1445895 w 2019300"/>
                <a:gd name="connsiteY751" fmla="*/ 362902 h 2305050"/>
                <a:gd name="connsiteX752" fmla="*/ 1450467 w 2019300"/>
                <a:gd name="connsiteY752" fmla="*/ 371380 h 2305050"/>
                <a:gd name="connsiteX753" fmla="*/ 1482376 w 2019300"/>
                <a:gd name="connsiteY753" fmla="*/ 349663 h 2305050"/>
                <a:gd name="connsiteX754" fmla="*/ 1475232 w 2019300"/>
                <a:gd name="connsiteY754" fmla="*/ 362236 h 2305050"/>
                <a:gd name="connsiteX755" fmla="*/ 1475232 w 2019300"/>
                <a:gd name="connsiteY755" fmla="*/ 370523 h 2305050"/>
                <a:gd name="connsiteX756" fmla="*/ 1460087 w 2019300"/>
                <a:gd name="connsiteY756" fmla="*/ 375475 h 2305050"/>
                <a:gd name="connsiteX757" fmla="*/ 1454849 w 2019300"/>
                <a:gd name="connsiteY757" fmla="*/ 380143 h 2305050"/>
                <a:gd name="connsiteX758" fmla="*/ 1457611 w 2019300"/>
                <a:gd name="connsiteY758" fmla="*/ 382619 h 2305050"/>
                <a:gd name="connsiteX759" fmla="*/ 1461707 w 2019300"/>
                <a:gd name="connsiteY759" fmla="*/ 381191 h 2305050"/>
                <a:gd name="connsiteX760" fmla="*/ 1464659 w 2019300"/>
                <a:gd name="connsiteY760" fmla="*/ 385572 h 2305050"/>
                <a:gd name="connsiteX761" fmla="*/ 1473232 w 2019300"/>
                <a:gd name="connsiteY761" fmla="*/ 390239 h 2305050"/>
                <a:gd name="connsiteX762" fmla="*/ 1479423 w 2019300"/>
                <a:gd name="connsiteY762" fmla="*/ 399955 h 2305050"/>
                <a:gd name="connsiteX763" fmla="*/ 1479423 w 2019300"/>
                <a:gd name="connsiteY763" fmla="*/ 409003 h 2305050"/>
                <a:gd name="connsiteX764" fmla="*/ 1492568 w 2019300"/>
                <a:gd name="connsiteY764" fmla="*/ 422624 h 2305050"/>
                <a:gd name="connsiteX765" fmla="*/ 1506950 w 2019300"/>
                <a:gd name="connsiteY765" fmla="*/ 428434 h 2305050"/>
                <a:gd name="connsiteX766" fmla="*/ 1513999 w 2019300"/>
                <a:gd name="connsiteY766" fmla="*/ 426244 h 2305050"/>
                <a:gd name="connsiteX767" fmla="*/ 1508379 w 2019300"/>
                <a:gd name="connsiteY767" fmla="*/ 438150 h 2305050"/>
                <a:gd name="connsiteX768" fmla="*/ 1511141 w 2019300"/>
                <a:gd name="connsiteY768" fmla="*/ 442627 h 2305050"/>
                <a:gd name="connsiteX769" fmla="*/ 1509617 w 2019300"/>
                <a:gd name="connsiteY769" fmla="*/ 445675 h 2305050"/>
                <a:gd name="connsiteX770" fmla="*/ 1514951 w 2019300"/>
                <a:gd name="connsiteY770" fmla="*/ 449866 h 2305050"/>
                <a:gd name="connsiteX771" fmla="*/ 1520190 w 2019300"/>
                <a:gd name="connsiteY771" fmla="*/ 442912 h 2305050"/>
                <a:gd name="connsiteX772" fmla="*/ 1526286 w 2019300"/>
                <a:gd name="connsiteY772" fmla="*/ 442817 h 2305050"/>
                <a:gd name="connsiteX773" fmla="*/ 1540193 w 2019300"/>
                <a:gd name="connsiteY773" fmla="*/ 431864 h 2305050"/>
                <a:gd name="connsiteX774" fmla="*/ 1535716 w 2019300"/>
                <a:gd name="connsiteY774" fmla="*/ 418148 h 2305050"/>
                <a:gd name="connsiteX775" fmla="*/ 1546193 w 2019300"/>
                <a:gd name="connsiteY775" fmla="*/ 408241 h 2305050"/>
                <a:gd name="connsiteX776" fmla="*/ 1547432 w 2019300"/>
                <a:gd name="connsiteY776" fmla="*/ 401860 h 2305050"/>
                <a:gd name="connsiteX777" fmla="*/ 1553718 w 2019300"/>
                <a:gd name="connsiteY777" fmla="*/ 393097 h 2305050"/>
                <a:gd name="connsiteX778" fmla="*/ 1559052 w 2019300"/>
                <a:gd name="connsiteY778" fmla="*/ 390144 h 2305050"/>
                <a:gd name="connsiteX779" fmla="*/ 1554956 w 2019300"/>
                <a:gd name="connsiteY779" fmla="*/ 384429 h 2305050"/>
                <a:gd name="connsiteX780" fmla="*/ 1554194 w 2019300"/>
                <a:gd name="connsiteY780" fmla="*/ 378142 h 2305050"/>
                <a:gd name="connsiteX781" fmla="*/ 1541145 w 2019300"/>
                <a:gd name="connsiteY781" fmla="*/ 370237 h 2305050"/>
                <a:gd name="connsiteX782" fmla="*/ 1549527 w 2019300"/>
                <a:gd name="connsiteY782" fmla="*/ 362141 h 2305050"/>
                <a:gd name="connsiteX783" fmla="*/ 1553337 w 2019300"/>
                <a:gd name="connsiteY783" fmla="*/ 351949 h 2305050"/>
                <a:gd name="connsiteX784" fmla="*/ 1542859 w 2019300"/>
                <a:gd name="connsiteY784" fmla="*/ 350234 h 2305050"/>
                <a:gd name="connsiteX785" fmla="*/ 1527620 w 2019300"/>
                <a:gd name="connsiteY785" fmla="*/ 339471 h 2305050"/>
                <a:gd name="connsiteX786" fmla="*/ 1528001 w 2019300"/>
                <a:gd name="connsiteY786" fmla="*/ 327279 h 2305050"/>
                <a:gd name="connsiteX787" fmla="*/ 1554861 w 2019300"/>
                <a:gd name="connsiteY787" fmla="*/ 327946 h 2305050"/>
                <a:gd name="connsiteX788" fmla="*/ 1574578 w 2019300"/>
                <a:gd name="connsiteY788" fmla="*/ 332041 h 2305050"/>
                <a:gd name="connsiteX789" fmla="*/ 1598771 w 2019300"/>
                <a:gd name="connsiteY789" fmla="*/ 329184 h 2305050"/>
                <a:gd name="connsiteX790" fmla="*/ 1627442 w 2019300"/>
                <a:gd name="connsiteY790" fmla="*/ 311563 h 2305050"/>
                <a:gd name="connsiteX791" fmla="*/ 1643634 w 2019300"/>
                <a:gd name="connsiteY791" fmla="*/ 296513 h 2305050"/>
                <a:gd name="connsiteX792" fmla="*/ 1650683 w 2019300"/>
                <a:gd name="connsiteY792" fmla="*/ 306800 h 2305050"/>
                <a:gd name="connsiteX793" fmla="*/ 1656588 w 2019300"/>
                <a:gd name="connsiteY793" fmla="*/ 326041 h 2305050"/>
                <a:gd name="connsiteX794" fmla="*/ 1653445 w 2019300"/>
                <a:gd name="connsiteY794" fmla="*/ 327755 h 2305050"/>
                <a:gd name="connsiteX795" fmla="*/ 1655636 w 2019300"/>
                <a:gd name="connsiteY795" fmla="*/ 333756 h 2305050"/>
                <a:gd name="connsiteX796" fmla="*/ 1661732 w 2019300"/>
                <a:gd name="connsiteY796" fmla="*/ 335090 h 2305050"/>
                <a:gd name="connsiteX797" fmla="*/ 1697831 w 2019300"/>
                <a:gd name="connsiteY797" fmla="*/ 330422 h 2305050"/>
                <a:gd name="connsiteX798" fmla="*/ 1728216 w 2019300"/>
                <a:gd name="connsiteY798" fmla="*/ 320231 h 2305050"/>
                <a:gd name="connsiteX799" fmla="*/ 1734407 w 2019300"/>
                <a:gd name="connsiteY799" fmla="*/ 333184 h 2305050"/>
                <a:gd name="connsiteX800" fmla="*/ 1735931 w 2019300"/>
                <a:gd name="connsiteY800" fmla="*/ 332423 h 2305050"/>
                <a:gd name="connsiteX801" fmla="*/ 1746790 w 2019300"/>
                <a:gd name="connsiteY801" fmla="*/ 349186 h 2305050"/>
                <a:gd name="connsiteX802" fmla="*/ 1744789 w 2019300"/>
                <a:gd name="connsiteY802" fmla="*/ 351568 h 2305050"/>
                <a:gd name="connsiteX803" fmla="*/ 1752695 w 2019300"/>
                <a:gd name="connsiteY803" fmla="*/ 366332 h 2305050"/>
                <a:gd name="connsiteX804" fmla="*/ 1756315 w 2019300"/>
                <a:gd name="connsiteY804" fmla="*/ 388715 h 2305050"/>
                <a:gd name="connsiteX805" fmla="*/ 1783651 w 2019300"/>
                <a:gd name="connsiteY805" fmla="*/ 384048 h 2305050"/>
                <a:gd name="connsiteX806" fmla="*/ 1814893 w 2019300"/>
                <a:gd name="connsiteY806" fmla="*/ 397288 h 2305050"/>
                <a:gd name="connsiteX807" fmla="*/ 1837563 w 2019300"/>
                <a:gd name="connsiteY807" fmla="*/ 391192 h 2305050"/>
                <a:gd name="connsiteX808" fmla="*/ 1840801 w 2019300"/>
                <a:gd name="connsiteY808" fmla="*/ 396240 h 2305050"/>
                <a:gd name="connsiteX809" fmla="*/ 1900333 w 2019300"/>
                <a:gd name="connsiteY809" fmla="*/ 403289 h 2305050"/>
                <a:gd name="connsiteX810" fmla="*/ 1940528 w 2019300"/>
                <a:gd name="connsiteY810" fmla="*/ 411099 h 2305050"/>
                <a:gd name="connsiteX811" fmla="*/ 1941671 w 2019300"/>
                <a:gd name="connsiteY811" fmla="*/ 414147 h 2305050"/>
                <a:gd name="connsiteX812" fmla="*/ 1947767 w 2019300"/>
                <a:gd name="connsiteY812" fmla="*/ 412433 h 2305050"/>
                <a:gd name="connsiteX813" fmla="*/ 1949863 w 2019300"/>
                <a:gd name="connsiteY813" fmla="*/ 418909 h 2305050"/>
                <a:gd name="connsiteX814" fmla="*/ 1979771 w 2019300"/>
                <a:gd name="connsiteY814" fmla="*/ 410623 h 2305050"/>
                <a:gd name="connsiteX815" fmla="*/ 1980724 w 2019300"/>
                <a:gd name="connsiteY815" fmla="*/ 412718 h 2305050"/>
                <a:gd name="connsiteX816" fmla="*/ 2004155 w 2019300"/>
                <a:gd name="connsiteY816" fmla="*/ 400145 h 2305050"/>
                <a:gd name="connsiteX817" fmla="*/ 2010156 w 2019300"/>
                <a:gd name="connsiteY817" fmla="*/ 401288 h 2305050"/>
                <a:gd name="connsiteX818" fmla="*/ 2012537 w 2019300"/>
                <a:gd name="connsiteY818" fmla="*/ 410337 h 2305050"/>
                <a:gd name="connsiteX819" fmla="*/ 1987487 w 2019300"/>
                <a:gd name="connsiteY819" fmla="*/ 422148 h 2305050"/>
                <a:gd name="connsiteX820" fmla="*/ 1991201 w 2019300"/>
                <a:gd name="connsiteY820" fmla="*/ 431768 h 2305050"/>
                <a:gd name="connsiteX821" fmla="*/ 1987487 w 2019300"/>
                <a:gd name="connsiteY821" fmla="*/ 433102 h 2305050"/>
                <a:gd name="connsiteX822" fmla="*/ 1988915 w 2019300"/>
                <a:gd name="connsiteY822" fmla="*/ 436245 h 2305050"/>
                <a:gd name="connsiteX823" fmla="*/ 1977580 w 2019300"/>
                <a:gd name="connsiteY823" fmla="*/ 444151 h 2305050"/>
                <a:gd name="connsiteX824" fmla="*/ 1979105 w 2019300"/>
                <a:gd name="connsiteY824" fmla="*/ 456343 h 2305050"/>
                <a:gd name="connsiteX825" fmla="*/ 1995011 w 2019300"/>
                <a:gd name="connsiteY825" fmla="*/ 463867 h 2305050"/>
                <a:gd name="connsiteX826" fmla="*/ 2006822 w 2019300"/>
                <a:gd name="connsiteY826" fmla="*/ 484156 h 2305050"/>
                <a:gd name="connsiteX827" fmla="*/ 1979390 w 2019300"/>
                <a:gd name="connsiteY827" fmla="*/ 515683 h 2305050"/>
                <a:gd name="connsiteX828" fmla="*/ 1979295 w 2019300"/>
                <a:gd name="connsiteY828" fmla="*/ 525399 h 2305050"/>
                <a:gd name="connsiteX829" fmla="*/ 1962150 w 2019300"/>
                <a:gd name="connsiteY829" fmla="*/ 539972 h 2305050"/>
                <a:gd name="connsiteX830" fmla="*/ 1961388 w 2019300"/>
                <a:gd name="connsiteY830" fmla="*/ 544354 h 2305050"/>
                <a:gd name="connsiteX831" fmla="*/ 1966817 w 2019300"/>
                <a:gd name="connsiteY831" fmla="*/ 547211 h 2305050"/>
                <a:gd name="connsiteX832" fmla="*/ 1953482 w 2019300"/>
                <a:gd name="connsiteY832" fmla="*/ 546735 h 2305050"/>
                <a:gd name="connsiteX833" fmla="*/ 1949291 w 2019300"/>
                <a:gd name="connsiteY833" fmla="*/ 554641 h 2305050"/>
                <a:gd name="connsiteX834" fmla="*/ 1937480 w 2019300"/>
                <a:gd name="connsiteY834" fmla="*/ 554355 h 2305050"/>
                <a:gd name="connsiteX835" fmla="*/ 1933384 w 2019300"/>
                <a:gd name="connsiteY835" fmla="*/ 555593 h 2305050"/>
                <a:gd name="connsiteX836" fmla="*/ 1932051 w 2019300"/>
                <a:gd name="connsiteY836" fmla="*/ 559403 h 2305050"/>
                <a:gd name="connsiteX837" fmla="*/ 1917954 w 2019300"/>
                <a:gd name="connsiteY837" fmla="*/ 555308 h 2305050"/>
                <a:gd name="connsiteX838" fmla="*/ 1916621 w 2019300"/>
                <a:gd name="connsiteY838" fmla="*/ 563690 h 2305050"/>
                <a:gd name="connsiteX839" fmla="*/ 1915478 w 2019300"/>
                <a:gd name="connsiteY839" fmla="*/ 554450 h 2305050"/>
                <a:gd name="connsiteX840" fmla="*/ 1887093 w 2019300"/>
                <a:gd name="connsiteY840" fmla="*/ 558546 h 2305050"/>
                <a:gd name="connsiteX841" fmla="*/ 1872520 w 2019300"/>
                <a:gd name="connsiteY841" fmla="*/ 566166 h 2305050"/>
                <a:gd name="connsiteX842" fmla="*/ 1873472 w 2019300"/>
                <a:gd name="connsiteY842" fmla="*/ 576072 h 2305050"/>
                <a:gd name="connsiteX843" fmla="*/ 1870710 w 2019300"/>
                <a:gd name="connsiteY843" fmla="*/ 576453 h 2305050"/>
                <a:gd name="connsiteX844" fmla="*/ 1866043 w 2019300"/>
                <a:gd name="connsiteY844" fmla="*/ 593979 h 2305050"/>
                <a:gd name="connsiteX845" fmla="*/ 1845850 w 2019300"/>
                <a:gd name="connsiteY845" fmla="*/ 601218 h 2305050"/>
                <a:gd name="connsiteX846" fmla="*/ 1828324 w 2019300"/>
                <a:gd name="connsiteY846" fmla="*/ 614553 h 2305050"/>
                <a:gd name="connsiteX847" fmla="*/ 1824418 w 2019300"/>
                <a:gd name="connsiteY847" fmla="*/ 610172 h 2305050"/>
                <a:gd name="connsiteX848" fmla="*/ 1815560 w 2019300"/>
                <a:gd name="connsiteY848" fmla="*/ 618458 h 2305050"/>
                <a:gd name="connsiteX849" fmla="*/ 1778222 w 2019300"/>
                <a:gd name="connsiteY849" fmla="*/ 635794 h 2305050"/>
                <a:gd name="connsiteX850" fmla="*/ 1756220 w 2019300"/>
                <a:gd name="connsiteY850" fmla="*/ 638937 h 2305050"/>
                <a:gd name="connsiteX851" fmla="*/ 1754029 w 2019300"/>
                <a:gd name="connsiteY851" fmla="*/ 640461 h 2305050"/>
                <a:gd name="connsiteX852" fmla="*/ 1754981 w 2019300"/>
                <a:gd name="connsiteY852" fmla="*/ 651796 h 2305050"/>
                <a:gd name="connsiteX853" fmla="*/ 1742884 w 2019300"/>
                <a:gd name="connsiteY853" fmla="*/ 651986 h 2305050"/>
                <a:gd name="connsiteX854" fmla="*/ 1742408 w 2019300"/>
                <a:gd name="connsiteY854" fmla="*/ 645414 h 2305050"/>
                <a:gd name="connsiteX855" fmla="*/ 1739932 w 2019300"/>
                <a:gd name="connsiteY855" fmla="*/ 646367 h 2305050"/>
                <a:gd name="connsiteX856" fmla="*/ 1722025 w 2019300"/>
                <a:gd name="connsiteY856" fmla="*/ 659701 h 2305050"/>
                <a:gd name="connsiteX857" fmla="*/ 1722501 w 2019300"/>
                <a:gd name="connsiteY857" fmla="*/ 661892 h 2305050"/>
                <a:gd name="connsiteX858" fmla="*/ 1715548 w 2019300"/>
                <a:gd name="connsiteY858" fmla="*/ 664083 h 2305050"/>
                <a:gd name="connsiteX859" fmla="*/ 1720215 w 2019300"/>
                <a:gd name="connsiteY859" fmla="*/ 676656 h 2305050"/>
                <a:gd name="connsiteX860" fmla="*/ 1697736 w 2019300"/>
                <a:gd name="connsiteY860" fmla="*/ 685991 h 2305050"/>
                <a:gd name="connsiteX861" fmla="*/ 1688783 w 2019300"/>
                <a:gd name="connsiteY861" fmla="*/ 692372 h 2305050"/>
                <a:gd name="connsiteX862" fmla="*/ 1684115 w 2019300"/>
                <a:gd name="connsiteY862" fmla="*/ 690182 h 2305050"/>
                <a:gd name="connsiteX863" fmla="*/ 1683068 w 2019300"/>
                <a:gd name="connsiteY863" fmla="*/ 684657 h 2305050"/>
                <a:gd name="connsiteX864" fmla="*/ 1672209 w 2019300"/>
                <a:gd name="connsiteY864" fmla="*/ 686848 h 2305050"/>
                <a:gd name="connsiteX865" fmla="*/ 1646492 w 2019300"/>
                <a:gd name="connsiteY865" fmla="*/ 686467 h 2305050"/>
                <a:gd name="connsiteX866" fmla="*/ 1641729 w 2019300"/>
                <a:gd name="connsiteY866" fmla="*/ 706088 h 2305050"/>
                <a:gd name="connsiteX867" fmla="*/ 1643729 w 2019300"/>
                <a:gd name="connsiteY867" fmla="*/ 714566 h 2305050"/>
                <a:gd name="connsiteX868" fmla="*/ 1649063 w 2019300"/>
                <a:gd name="connsiteY868" fmla="*/ 716661 h 2305050"/>
                <a:gd name="connsiteX869" fmla="*/ 1655636 w 2019300"/>
                <a:gd name="connsiteY869" fmla="*/ 729234 h 2305050"/>
                <a:gd name="connsiteX870" fmla="*/ 1648397 w 2019300"/>
                <a:gd name="connsiteY870" fmla="*/ 732853 h 2305050"/>
                <a:gd name="connsiteX871" fmla="*/ 1649921 w 2019300"/>
                <a:gd name="connsiteY871" fmla="*/ 750380 h 2305050"/>
                <a:gd name="connsiteX872" fmla="*/ 1645253 w 2019300"/>
                <a:gd name="connsiteY872" fmla="*/ 753618 h 2305050"/>
                <a:gd name="connsiteX873" fmla="*/ 1654778 w 2019300"/>
                <a:gd name="connsiteY873" fmla="*/ 766477 h 2305050"/>
                <a:gd name="connsiteX874" fmla="*/ 1662779 w 2019300"/>
                <a:gd name="connsiteY874" fmla="*/ 762476 h 2305050"/>
                <a:gd name="connsiteX875" fmla="*/ 1667923 w 2019300"/>
                <a:gd name="connsiteY875" fmla="*/ 776002 h 2305050"/>
                <a:gd name="connsiteX876" fmla="*/ 1662493 w 2019300"/>
                <a:gd name="connsiteY876" fmla="*/ 778859 h 2305050"/>
                <a:gd name="connsiteX877" fmla="*/ 1662589 w 2019300"/>
                <a:gd name="connsiteY877" fmla="*/ 783908 h 2305050"/>
                <a:gd name="connsiteX878" fmla="*/ 1667637 w 2019300"/>
                <a:gd name="connsiteY878" fmla="*/ 792766 h 2305050"/>
                <a:gd name="connsiteX879" fmla="*/ 1674114 w 2019300"/>
                <a:gd name="connsiteY879" fmla="*/ 792194 h 2305050"/>
                <a:gd name="connsiteX880" fmla="*/ 1682210 w 2019300"/>
                <a:gd name="connsiteY880" fmla="*/ 800957 h 2305050"/>
                <a:gd name="connsiteX881" fmla="*/ 1683449 w 2019300"/>
                <a:gd name="connsiteY881" fmla="*/ 799719 h 2305050"/>
                <a:gd name="connsiteX882" fmla="*/ 1691640 w 2019300"/>
                <a:gd name="connsiteY882" fmla="*/ 805529 h 2305050"/>
                <a:gd name="connsiteX883" fmla="*/ 1692402 w 2019300"/>
                <a:gd name="connsiteY883" fmla="*/ 802481 h 2305050"/>
                <a:gd name="connsiteX884" fmla="*/ 1702499 w 2019300"/>
                <a:gd name="connsiteY884" fmla="*/ 801910 h 2305050"/>
                <a:gd name="connsiteX885" fmla="*/ 1702689 w 2019300"/>
                <a:gd name="connsiteY885" fmla="*/ 804958 h 2305050"/>
                <a:gd name="connsiteX886" fmla="*/ 1712595 w 2019300"/>
                <a:gd name="connsiteY886" fmla="*/ 804958 h 2305050"/>
                <a:gd name="connsiteX887" fmla="*/ 1713167 w 2019300"/>
                <a:gd name="connsiteY887" fmla="*/ 808577 h 2305050"/>
                <a:gd name="connsiteX888" fmla="*/ 1727740 w 2019300"/>
                <a:gd name="connsiteY888" fmla="*/ 808482 h 2305050"/>
                <a:gd name="connsiteX889" fmla="*/ 1743170 w 2019300"/>
                <a:gd name="connsiteY889" fmla="*/ 805910 h 2305050"/>
                <a:gd name="connsiteX890" fmla="*/ 1754505 w 2019300"/>
                <a:gd name="connsiteY890" fmla="*/ 800767 h 2305050"/>
                <a:gd name="connsiteX891" fmla="*/ 1756696 w 2019300"/>
                <a:gd name="connsiteY891" fmla="*/ 805529 h 2305050"/>
                <a:gd name="connsiteX892" fmla="*/ 1735741 w 2019300"/>
                <a:gd name="connsiteY892" fmla="*/ 826770 h 2305050"/>
                <a:gd name="connsiteX893" fmla="*/ 1739551 w 2019300"/>
                <a:gd name="connsiteY893" fmla="*/ 832866 h 2305050"/>
                <a:gd name="connsiteX894" fmla="*/ 1732597 w 2019300"/>
                <a:gd name="connsiteY894" fmla="*/ 836390 h 2305050"/>
                <a:gd name="connsiteX895" fmla="*/ 1729073 w 2019300"/>
                <a:gd name="connsiteY895" fmla="*/ 847344 h 2305050"/>
                <a:gd name="connsiteX896" fmla="*/ 1726216 w 2019300"/>
                <a:gd name="connsiteY896" fmla="*/ 846487 h 2305050"/>
                <a:gd name="connsiteX897" fmla="*/ 1721549 w 2019300"/>
                <a:gd name="connsiteY897" fmla="*/ 857917 h 2305050"/>
                <a:gd name="connsiteX898" fmla="*/ 1714405 w 2019300"/>
                <a:gd name="connsiteY898" fmla="*/ 854678 h 2305050"/>
                <a:gd name="connsiteX899" fmla="*/ 1702784 w 2019300"/>
                <a:gd name="connsiteY899" fmla="*/ 882015 h 2305050"/>
                <a:gd name="connsiteX900" fmla="*/ 1699260 w 2019300"/>
                <a:gd name="connsiteY900" fmla="*/ 881158 h 2305050"/>
                <a:gd name="connsiteX901" fmla="*/ 1698689 w 2019300"/>
                <a:gd name="connsiteY901" fmla="*/ 896684 h 2305050"/>
                <a:gd name="connsiteX902" fmla="*/ 1703451 w 2019300"/>
                <a:gd name="connsiteY902" fmla="*/ 907542 h 2305050"/>
                <a:gd name="connsiteX903" fmla="*/ 1704689 w 2019300"/>
                <a:gd name="connsiteY903" fmla="*/ 928497 h 2305050"/>
                <a:gd name="connsiteX904" fmla="*/ 1714024 w 2019300"/>
                <a:gd name="connsiteY904" fmla="*/ 929735 h 2305050"/>
                <a:gd name="connsiteX905" fmla="*/ 1710023 w 2019300"/>
                <a:gd name="connsiteY905" fmla="*/ 942118 h 2305050"/>
                <a:gd name="connsiteX906" fmla="*/ 1703546 w 2019300"/>
                <a:gd name="connsiteY906" fmla="*/ 952214 h 2305050"/>
                <a:gd name="connsiteX907" fmla="*/ 1695831 w 2019300"/>
                <a:gd name="connsiteY907" fmla="*/ 949547 h 2305050"/>
                <a:gd name="connsiteX908" fmla="*/ 1687259 w 2019300"/>
                <a:gd name="connsiteY908" fmla="*/ 957167 h 2305050"/>
                <a:gd name="connsiteX909" fmla="*/ 1681734 w 2019300"/>
                <a:gd name="connsiteY909" fmla="*/ 967740 h 2305050"/>
                <a:gd name="connsiteX910" fmla="*/ 1679448 w 2019300"/>
                <a:gd name="connsiteY910" fmla="*/ 986504 h 2305050"/>
                <a:gd name="connsiteX911" fmla="*/ 1687544 w 2019300"/>
                <a:gd name="connsiteY911" fmla="*/ 995172 h 2305050"/>
                <a:gd name="connsiteX912" fmla="*/ 1661160 w 2019300"/>
                <a:gd name="connsiteY912" fmla="*/ 1007555 h 2305050"/>
                <a:gd name="connsiteX913" fmla="*/ 1664780 w 2019300"/>
                <a:gd name="connsiteY913" fmla="*/ 1033177 h 2305050"/>
                <a:gd name="connsiteX914" fmla="*/ 1663065 w 2019300"/>
                <a:gd name="connsiteY914" fmla="*/ 1045464 h 2305050"/>
                <a:gd name="connsiteX915" fmla="*/ 1692497 w 2019300"/>
                <a:gd name="connsiteY915" fmla="*/ 1056989 h 2305050"/>
                <a:gd name="connsiteX916" fmla="*/ 1695450 w 2019300"/>
                <a:gd name="connsiteY916" fmla="*/ 1063561 h 2305050"/>
                <a:gd name="connsiteX917" fmla="*/ 1693545 w 2019300"/>
                <a:gd name="connsiteY917" fmla="*/ 1076706 h 2305050"/>
                <a:gd name="connsiteX918" fmla="*/ 1700403 w 2019300"/>
                <a:gd name="connsiteY918" fmla="*/ 1090517 h 2305050"/>
                <a:gd name="connsiteX919" fmla="*/ 1700498 w 2019300"/>
                <a:gd name="connsiteY919" fmla="*/ 1100042 h 2305050"/>
                <a:gd name="connsiteX920" fmla="*/ 1696688 w 2019300"/>
                <a:gd name="connsiteY920" fmla="*/ 1109853 h 2305050"/>
                <a:gd name="connsiteX921" fmla="*/ 1692307 w 2019300"/>
                <a:gd name="connsiteY921" fmla="*/ 1113758 h 2305050"/>
                <a:gd name="connsiteX922" fmla="*/ 1686878 w 2019300"/>
                <a:gd name="connsiteY922" fmla="*/ 1105757 h 2305050"/>
                <a:gd name="connsiteX923" fmla="*/ 1672685 w 2019300"/>
                <a:gd name="connsiteY923" fmla="*/ 1119092 h 2305050"/>
                <a:gd name="connsiteX924" fmla="*/ 1668399 w 2019300"/>
                <a:gd name="connsiteY924" fmla="*/ 1112710 h 2305050"/>
                <a:gd name="connsiteX925" fmla="*/ 1655159 w 2019300"/>
                <a:gd name="connsiteY925" fmla="*/ 1103948 h 2305050"/>
                <a:gd name="connsiteX926" fmla="*/ 1651064 w 2019300"/>
                <a:gd name="connsiteY926" fmla="*/ 1093565 h 2305050"/>
                <a:gd name="connsiteX927" fmla="*/ 1657445 w 2019300"/>
                <a:gd name="connsiteY927" fmla="*/ 1070801 h 2305050"/>
                <a:gd name="connsiteX928" fmla="*/ 1657159 w 2019300"/>
                <a:gd name="connsiteY928" fmla="*/ 1055751 h 2305050"/>
                <a:gd name="connsiteX929" fmla="*/ 1661351 w 2019300"/>
                <a:gd name="connsiteY929" fmla="*/ 1047559 h 2305050"/>
                <a:gd name="connsiteX930" fmla="*/ 1656017 w 2019300"/>
                <a:gd name="connsiteY930" fmla="*/ 1048322 h 2305050"/>
                <a:gd name="connsiteX931" fmla="*/ 1653064 w 2019300"/>
                <a:gd name="connsiteY931" fmla="*/ 1045845 h 2305050"/>
                <a:gd name="connsiteX932" fmla="*/ 1651826 w 2019300"/>
                <a:gd name="connsiteY932" fmla="*/ 1017842 h 2305050"/>
                <a:gd name="connsiteX933" fmla="*/ 1642015 w 2019300"/>
                <a:gd name="connsiteY933" fmla="*/ 1039559 h 2305050"/>
                <a:gd name="connsiteX934" fmla="*/ 1631156 w 2019300"/>
                <a:gd name="connsiteY934" fmla="*/ 1044892 h 2305050"/>
                <a:gd name="connsiteX935" fmla="*/ 1609439 w 2019300"/>
                <a:gd name="connsiteY935" fmla="*/ 1046417 h 2305050"/>
                <a:gd name="connsiteX936" fmla="*/ 1598581 w 2019300"/>
                <a:gd name="connsiteY936" fmla="*/ 1042607 h 2305050"/>
                <a:gd name="connsiteX937" fmla="*/ 1586484 w 2019300"/>
                <a:gd name="connsiteY937" fmla="*/ 1048607 h 2305050"/>
                <a:gd name="connsiteX938" fmla="*/ 1578293 w 2019300"/>
                <a:gd name="connsiteY938" fmla="*/ 1048893 h 2305050"/>
                <a:gd name="connsiteX939" fmla="*/ 1577626 w 2019300"/>
                <a:gd name="connsiteY939" fmla="*/ 1054227 h 2305050"/>
                <a:gd name="connsiteX940" fmla="*/ 1549051 w 2019300"/>
                <a:gd name="connsiteY940" fmla="*/ 1055942 h 2305050"/>
                <a:gd name="connsiteX941" fmla="*/ 1546098 w 2019300"/>
                <a:gd name="connsiteY941" fmla="*/ 1064038 h 2305050"/>
                <a:gd name="connsiteX942" fmla="*/ 1540002 w 2019300"/>
                <a:gd name="connsiteY942" fmla="*/ 1069753 h 2305050"/>
                <a:gd name="connsiteX943" fmla="*/ 1536478 w 2019300"/>
                <a:gd name="connsiteY943" fmla="*/ 1067943 h 2305050"/>
                <a:gd name="connsiteX944" fmla="*/ 1531620 w 2019300"/>
                <a:gd name="connsiteY944" fmla="*/ 1074515 h 2305050"/>
                <a:gd name="connsiteX945" fmla="*/ 1534287 w 2019300"/>
                <a:gd name="connsiteY945" fmla="*/ 1081278 h 2305050"/>
                <a:gd name="connsiteX946" fmla="*/ 1531906 w 2019300"/>
                <a:gd name="connsiteY946" fmla="*/ 1084802 h 2305050"/>
                <a:gd name="connsiteX947" fmla="*/ 1532668 w 2019300"/>
                <a:gd name="connsiteY947" fmla="*/ 1094708 h 2305050"/>
                <a:gd name="connsiteX948" fmla="*/ 1530477 w 2019300"/>
                <a:gd name="connsiteY948" fmla="*/ 1095375 h 2305050"/>
                <a:gd name="connsiteX949" fmla="*/ 1525905 w 2019300"/>
                <a:gd name="connsiteY949" fmla="*/ 1109091 h 2305050"/>
                <a:gd name="connsiteX950" fmla="*/ 1531049 w 2019300"/>
                <a:gd name="connsiteY950" fmla="*/ 1116711 h 2305050"/>
                <a:gd name="connsiteX951" fmla="*/ 1532287 w 2019300"/>
                <a:gd name="connsiteY951" fmla="*/ 1125950 h 2305050"/>
                <a:gd name="connsiteX952" fmla="*/ 1523714 w 2019300"/>
                <a:gd name="connsiteY952" fmla="*/ 1131856 h 2305050"/>
                <a:gd name="connsiteX953" fmla="*/ 1502093 w 2019300"/>
                <a:gd name="connsiteY953" fmla="*/ 1138142 h 2305050"/>
                <a:gd name="connsiteX954" fmla="*/ 1498568 w 2019300"/>
                <a:gd name="connsiteY954" fmla="*/ 1144143 h 2305050"/>
                <a:gd name="connsiteX955" fmla="*/ 1487519 w 2019300"/>
                <a:gd name="connsiteY955" fmla="*/ 1153477 h 2305050"/>
                <a:gd name="connsiteX956" fmla="*/ 1474756 w 2019300"/>
                <a:gd name="connsiteY956" fmla="*/ 1180052 h 2305050"/>
                <a:gd name="connsiteX957" fmla="*/ 1469422 w 2019300"/>
                <a:gd name="connsiteY957" fmla="*/ 1203674 h 2305050"/>
                <a:gd name="connsiteX958" fmla="*/ 1454944 w 2019300"/>
                <a:gd name="connsiteY958" fmla="*/ 1224915 h 2305050"/>
                <a:gd name="connsiteX959" fmla="*/ 1452182 w 2019300"/>
                <a:gd name="connsiteY959" fmla="*/ 1246060 h 2305050"/>
                <a:gd name="connsiteX960" fmla="*/ 1439418 w 2019300"/>
                <a:gd name="connsiteY960" fmla="*/ 1258062 h 2305050"/>
                <a:gd name="connsiteX961" fmla="*/ 1443514 w 2019300"/>
                <a:gd name="connsiteY961" fmla="*/ 1264730 h 2305050"/>
                <a:gd name="connsiteX962" fmla="*/ 1443228 w 2019300"/>
                <a:gd name="connsiteY962" fmla="*/ 1271207 h 2305050"/>
                <a:gd name="connsiteX963" fmla="*/ 1451229 w 2019300"/>
                <a:gd name="connsiteY963" fmla="*/ 1296543 h 2305050"/>
                <a:gd name="connsiteX964" fmla="*/ 1469708 w 2019300"/>
                <a:gd name="connsiteY964" fmla="*/ 1316069 h 2305050"/>
                <a:gd name="connsiteX965" fmla="*/ 1467041 w 2019300"/>
                <a:gd name="connsiteY965" fmla="*/ 1317974 h 2305050"/>
                <a:gd name="connsiteX966" fmla="*/ 1467993 w 2019300"/>
                <a:gd name="connsiteY966" fmla="*/ 1333119 h 2305050"/>
                <a:gd name="connsiteX967" fmla="*/ 1465136 w 2019300"/>
                <a:gd name="connsiteY967" fmla="*/ 1347026 h 2305050"/>
                <a:gd name="connsiteX968" fmla="*/ 1452943 w 2019300"/>
                <a:gd name="connsiteY968" fmla="*/ 1377125 h 2305050"/>
                <a:gd name="connsiteX969" fmla="*/ 1453134 w 2019300"/>
                <a:gd name="connsiteY969" fmla="*/ 1398937 h 2305050"/>
                <a:gd name="connsiteX970" fmla="*/ 1450276 w 2019300"/>
                <a:gd name="connsiteY970" fmla="*/ 1409891 h 2305050"/>
                <a:gd name="connsiteX971" fmla="*/ 1451515 w 2019300"/>
                <a:gd name="connsiteY971" fmla="*/ 1418082 h 2305050"/>
                <a:gd name="connsiteX972" fmla="*/ 1455515 w 2019300"/>
                <a:gd name="connsiteY972" fmla="*/ 1422844 h 2305050"/>
                <a:gd name="connsiteX973" fmla="*/ 1453039 w 2019300"/>
                <a:gd name="connsiteY973" fmla="*/ 1436656 h 2305050"/>
                <a:gd name="connsiteX974" fmla="*/ 1455611 w 2019300"/>
                <a:gd name="connsiteY974" fmla="*/ 1445895 h 2305050"/>
                <a:gd name="connsiteX975" fmla="*/ 1452277 w 2019300"/>
                <a:gd name="connsiteY975" fmla="*/ 1454086 h 2305050"/>
                <a:gd name="connsiteX976" fmla="*/ 1452372 w 2019300"/>
                <a:gd name="connsiteY976" fmla="*/ 1462373 h 2305050"/>
                <a:gd name="connsiteX977" fmla="*/ 1450372 w 2019300"/>
                <a:gd name="connsiteY977" fmla="*/ 1465898 h 2305050"/>
                <a:gd name="connsiteX978" fmla="*/ 1446276 w 2019300"/>
                <a:gd name="connsiteY978" fmla="*/ 1463421 h 2305050"/>
                <a:gd name="connsiteX979" fmla="*/ 1425512 w 2019300"/>
                <a:gd name="connsiteY979" fmla="*/ 1461040 h 2305050"/>
                <a:gd name="connsiteX980" fmla="*/ 1418082 w 2019300"/>
                <a:gd name="connsiteY980" fmla="*/ 1465993 h 2305050"/>
                <a:gd name="connsiteX981" fmla="*/ 1422178 w 2019300"/>
                <a:gd name="connsiteY981" fmla="*/ 1468279 h 2305050"/>
                <a:gd name="connsiteX982" fmla="*/ 1419416 w 2019300"/>
                <a:gd name="connsiteY982" fmla="*/ 1488281 h 2305050"/>
                <a:gd name="connsiteX983" fmla="*/ 1411891 w 2019300"/>
                <a:gd name="connsiteY983" fmla="*/ 1489710 h 2305050"/>
                <a:gd name="connsiteX984" fmla="*/ 1382363 w 2019300"/>
                <a:gd name="connsiteY984" fmla="*/ 1505045 h 2305050"/>
                <a:gd name="connsiteX985" fmla="*/ 1384364 w 2019300"/>
                <a:gd name="connsiteY985" fmla="*/ 1509808 h 2305050"/>
                <a:gd name="connsiteX986" fmla="*/ 1397794 w 2019300"/>
                <a:gd name="connsiteY986" fmla="*/ 1510475 h 2305050"/>
                <a:gd name="connsiteX987" fmla="*/ 1412748 w 2019300"/>
                <a:gd name="connsiteY987" fmla="*/ 1516856 h 2305050"/>
                <a:gd name="connsiteX988" fmla="*/ 1412176 w 2019300"/>
                <a:gd name="connsiteY988" fmla="*/ 1520857 h 2305050"/>
                <a:gd name="connsiteX989" fmla="*/ 1396079 w 2019300"/>
                <a:gd name="connsiteY989" fmla="*/ 1518666 h 2305050"/>
                <a:gd name="connsiteX990" fmla="*/ 1388650 w 2019300"/>
                <a:gd name="connsiteY990" fmla="*/ 1526191 h 2305050"/>
                <a:gd name="connsiteX991" fmla="*/ 1393698 w 2019300"/>
                <a:gd name="connsiteY991" fmla="*/ 1544669 h 2305050"/>
                <a:gd name="connsiteX992" fmla="*/ 1382935 w 2019300"/>
                <a:gd name="connsiteY992" fmla="*/ 1547241 h 2305050"/>
                <a:gd name="connsiteX993" fmla="*/ 1380458 w 2019300"/>
                <a:gd name="connsiteY993" fmla="*/ 1542955 h 2305050"/>
                <a:gd name="connsiteX994" fmla="*/ 1369981 w 2019300"/>
                <a:gd name="connsiteY994" fmla="*/ 1551337 h 2305050"/>
                <a:gd name="connsiteX995" fmla="*/ 1375696 w 2019300"/>
                <a:gd name="connsiteY995" fmla="*/ 1562195 h 2305050"/>
                <a:gd name="connsiteX996" fmla="*/ 1383411 w 2019300"/>
                <a:gd name="connsiteY996" fmla="*/ 1565815 h 2305050"/>
                <a:gd name="connsiteX997" fmla="*/ 1383411 w 2019300"/>
                <a:gd name="connsiteY997" fmla="*/ 1567529 h 2305050"/>
                <a:gd name="connsiteX998" fmla="*/ 1379125 w 2019300"/>
                <a:gd name="connsiteY998" fmla="*/ 1565624 h 2305050"/>
                <a:gd name="connsiteX999" fmla="*/ 1374362 w 2019300"/>
                <a:gd name="connsiteY999" fmla="*/ 1569720 h 2305050"/>
                <a:gd name="connsiteX1000" fmla="*/ 1381887 w 2019300"/>
                <a:gd name="connsiteY1000" fmla="*/ 1573911 h 2305050"/>
                <a:gd name="connsiteX1001" fmla="*/ 1384268 w 2019300"/>
                <a:gd name="connsiteY1001" fmla="*/ 1570482 h 2305050"/>
                <a:gd name="connsiteX1002" fmla="*/ 1384173 w 2019300"/>
                <a:gd name="connsiteY1002" fmla="*/ 1573054 h 2305050"/>
                <a:gd name="connsiteX1003" fmla="*/ 1390745 w 2019300"/>
                <a:gd name="connsiteY1003" fmla="*/ 1578388 h 2305050"/>
                <a:gd name="connsiteX1004" fmla="*/ 1396937 w 2019300"/>
                <a:gd name="connsiteY1004" fmla="*/ 1592580 h 2305050"/>
                <a:gd name="connsiteX1005" fmla="*/ 1383125 w 2019300"/>
                <a:gd name="connsiteY1005" fmla="*/ 1593342 h 2305050"/>
                <a:gd name="connsiteX1006" fmla="*/ 1382839 w 2019300"/>
                <a:gd name="connsiteY1006" fmla="*/ 1596961 h 2305050"/>
                <a:gd name="connsiteX1007" fmla="*/ 1385888 w 2019300"/>
                <a:gd name="connsiteY1007" fmla="*/ 1596961 h 2305050"/>
                <a:gd name="connsiteX1008" fmla="*/ 1384364 w 2019300"/>
                <a:gd name="connsiteY1008" fmla="*/ 1604201 h 2305050"/>
                <a:gd name="connsiteX1009" fmla="*/ 1375029 w 2019300"/>
                <a:gd name="connsiteY1009" fmla="*/ 1605439 h 2305050"/>
                <a:gd name="connsiteX1010" fmla="*/ 1373696 w 2019300"/>
                <a:gd name="connsiteY1010" fmla="*/ 1607630 h 2305050"/>
                <a:gd name="connsiteX1011" fmla="*/ 1371314 w 2019300"/>
                <a:gd name="connsiteY1011" fmla="*/ 1602867 h 2305050"/>
                <a:gd name="connsiteX1012" fmla="*/ 1368647 w 2019300"/>
                <a:gd name="connsiteY1012" fmla="*/ 1604296 h 2305050"/>
                <a:gd name="connsiteX1013" fmla="*/ 1370457 w 2019300"/>
                <a:gd name="connsiteY1013" fmla="*/ 1613344 h 2305050"/>
                <a:gd name="connsiteX1014" fmla="*/ 1374648 w 2019300"/>
                <a:gd name="connsiteY1014" fmla="*/ 1614297 h 2305050"/>
                <a:gd name="connsiteX1015" fmla="*/ 1369981 w 2019300"/>
                <a:gd name="connsiteY1015" fmla="*/ 1614297 h 2305050"/>
                <a:gd name="connsiteX1016" fmla="*/ 1366647 w 2019300"/>
                <a:gd name="connsiteY1016" fmla="*/ 1605725 h 2305050"/>
                <a:gd name="connsiteX1017" fmla="*/ 1343978 w 2019300"/>
                <a:gd name="connsiteY1017" fmla="*/ 1613059 h 2305050"/>
                <a:gd name="connsiteX1018" fmla="*/ 1342168 w 2019300"/>
                <a:gd name="connsiteY1018" fmla="*/ 1610677 h 2305050"/>
                <a:gd name="connsiteX1019" fmla="*/ 1342263 w 2019300"/>
                <a:gd name="connsiteY1019" fmla="*/ 1618488 h 2305050"/>
                <a:gd name="connsiteX1020" fmla="*/ 1336643 w 2019300"/>
                <a:gd name="connsiteY1020" fmla="*/ 1624298 h 2305050"/>
                <a:gd name="connsiteX1021" fmla="*/ 1327595 w 2019300"/>
                <a:gd name="connsiteY1021" fmla="*/ 1622584 h 2305050"/>
                <a:gd name="connsiteX1022" fmla="*/ 1321403 w 2019300"/>
                <a:gd name="connsiteY1022" fmla="*/ 1628108 h 2305050"/>
                <a:gd name="connsiteX1023" fmla="*/ 1314926 w 2019300"/>
                <a:gd name="connsiteY1023" fmla="*/ 1622203 h 2305050"/>
                <a:gd name="connsiteX1024" fmla="*/ 1312450 w 2019300"/>
                <a:gd name="connsiteY1024" fmla="*/ 1623917 h 2305050"/>
                <a:gd name="connsiteX1025" fmla="*/ 1303687 w 2019300"/>
                <a:gd name="connsiteY1025" fmla="*/ 1619155 h 2305050"/>
                <a:gd name="connsiteX1026" fmla="*/ 1295972 w 2019300"/>
                <a:gd name="connsiteY1026" fmla="*/ 1619250 h 2305050"/>
                <a:gd name="connsiteX1027" fmla="*/ 1283970 w 2019300"/>
                <a:gd name="connsiteY1027" fmla="*/ 1624012 h 2305050"/>
                <a:gd name="connsiteX1028" fmla="*/ 1280446 w 2019300"/>
                <a:gd name="connsiteY1028" fmla="*/ 1615631 h 2305050"/>
                <a:gd name="connsiteX1029" fmla="*/ 1266063 w 2019300"/>
                <a:gd name="connsiteY1029" fmla="*/ 1609725 h 2305050"/>
                <a:gd name="connsiteX1030" fmla="*/ 1264634 w 2019300"/>
                <a:gd name="connsiteY1030" fmla="*/ 1604296 h 2305050"/>
                <a:gd name="connsiteX1031" fmla="*/ 1255014 w 2019300"/>
                <a:gd name="connsiteY1031" fmla="*/ 1593342 h 2305050"/>
                <a:gd name="connsiteX1032" fmla="*/ 1240441 w 2019300"/>
                <a:gd name="connsiteY1032" fmla="*/ 1587056 h 2305050"/>
                <a:gd name="connsiteX1033" fmla="*/ 1197102 w 2019300"/>
                <a:gd name="connsiteY1033" fmla="*/ 1614868 h 2305050"/>
                <a:gd name="connsiteX1034" fmla="*/ 1203865 w 2019300"/>
                <a:gd name="connsiteY1034" fmla="*/ 1622012 h 2305050"/>
                <a:gd name="connsiteX1035" fmla="*/ 1196721 w 2019300"/>
                <a:gd name="connsiteY1035" fmla="*/ 1626584 h 2305050"/>
                <a:gd name="connsiteX1036" fmla="*/ 1185863 w 2019300"/>
                <a:gd name="connsiteY1036" fmla="*/ 1624203 h 2305050"/>
                <a:gd name="connsiteX1037" fmla="*/ 1185958 w 2019300"/>
                <a:gd name="connsiteY1037" fmla="*/ 1618678 h 2305050"/>
                <a:gd name="connsiteX1038" fmla="*/ 1182053 w 2019300"/>
                <a:gd name="connsiteY1038" fmla="*/ 1618678 h 2305050"/>
                <a:gd name="connsiteX1039" fmla="*/ 1179862 w 2019300"/>
                <a:gd name="connsiteY1039" fmla="*/ 1627727 h 2305050"/>
                <a:gd name="connsiteX1040" fmla="*/ 1176814 w 2019300"/>
                <a:gd name="connsiteY1040" fmla="*/ 1626489 h 2305050"/>
                <a:gd name="connsiteX1041" fmla="*/ 1175957 w 2019300"/>
                <a:gd name="connsiteY1041" fmla="*/ 1619536 h 2305050"/>
                <a:gd name="connsiteX1042" fmla="*/ 1166527 w 2019300"/>
                <a:gd name="connsiteY1042" fmla="*/ 1622108 h 2305050"/>
                <a:gd name="connsiteX1043" fmla="*/ 1173194 w 2019300"/>
                <a:gd name="connsiteY1043" fmla="*/ 1623251 h 2305050"/>
                <a:gd name="connsiteX1044" fmla="*/ 1173194 w 2019300"/>
                <a:gd name="connsiteY1044" fmla="*/ 1632014 h 2305050"/>
                <a:gd name="connsiteX1045" fmla="*/ 1181957 w 2019300"/>
                <a:gd name="connsiteY1045" fmla="*/ 1647253 h 2305050"/>
                <a:gd name="connsiteX1046" fmla="*/ 1175766 w 2019300"/>
                <a:gd name="connsiteY1046" fmla="*/ 1651444 h 2305050"/>
                <a:gd name="connsiteX1047" fmla="*/ 1175004 w 2019300"/>
                <a:gd name="connsiteY1047" fmla="*/ 1656398 h 2305050"/>
                <a:gd name="connsiteX1048" fmla="*/ 1167575 w 2019300"/>
                <a:gd name="connsiteY1048" fmla="*/ 1654874 h 2305050"/>
                <a:gd name="connsiteX1049" fmla="*/ 1158145 w 2019300"/>
                <a:gd name="connsiteY1049" fmla="*/ 1639443 h 2305050"/>
                <a:gd name="connsiteX1050" fmla="*/ 1145953 w 2019300"/>
                <a:gd name="connsiteY1050" fmla="*/ 1635061 h 2305050"/>
                <a:gd name="connsiteX1051" fmla="*/ 1144048 w 2019300"/>
                <a:gd name="connsiteY1051" fmla="*/ 1631633 h 2305050"/>
                <a:gd name="connsiteX1052" fmla="*/ 1134142 w 2019300"/>
                <a:gd name="connsiteY1052" fmla="*/ 1637633 h 2305050"/>
                <a:gd name="connsiteX1053" fmla="*/ 1129570 w 2019300"/>
                <a:gd name="connsiteY1053" fmla="*/ 1643729 h 2305050"/>
                <a:gd name="connsiteX1054" fmla="*/ 1125855 w 2019300"/>
                <a:gd name="connsiteY1054" fmla="*/ 1655159 h 2305050"/>
                <a:gd name="connsiteX1055" fmla="*/ 1118426 w 2019300"/>
                <a:gd name="connsiteY1055" fmla="*/ 1661065 h 2305050"/>
                <a:gd name="connsiteX1056" fmla="*/ 1118807 w 2019300"/>
                <a:gd name="connsiteY1056" fmla="*/ 1670018 h 2305050"/>
                <a:gd name="connsiteX1057" fmla="*/ 1109472 w 2019300"/>
                <a:gd name="connsiteY1057" fmla="*/ 1674019 h 2305050"/>
                <a:gd name="connsiteX1058" fmla="*/ 1083659 w 2019300"/>
                <a:gd name="connsiteY1058" fmla="*/ 1672018 h 2305050"/>
                <a:gd name="connsiteX1059" fmla="*/ 1078135 w 2019300"/>
                <a:gd name="connsiteY1059" fmla="*/ 1681067 h 2305050"/>
                <a:gd name="connsiteX1060" fmla="*/ 1067467 w 2019300"/>
                <a:gd name="connsiteY1060" fmla="*/ 1690973 h 2305050"/>
                <a:gd name="connsiteX1061" fmla="*/ 1065848 w 2019300"/>
                <a:gd name="connsiteY1061" fmla="*/ 1697355 h 2305050"/>
                <a:gd name="connsiteX1062" fmla="*/ 1050131 w 2019300"/>
                <a:gd name="connsiteY1062" fmla="*/ 1695450 h 2305050"/>
                <a:gd name="connsiteX1063" fmla="*/ 1040702 w 2019300"/>
                <a:gd name="connsiteY1063" fmla="*/ 1697926 h 2305050"/>
                <a:gd name="connsiteX1064" fmla="*/ 1026700 w 2019300"/>
                <a:gd name="connsiteY1064" fmla="*/ 1696879 h 2305050"/>
                <a:gd name="connsiteX1065" fmla="*/ 1015746 w 2019300"/>
                <a:gd name="connsiteY1065" fmla="*/ 1690402 h 2305050"/>
                <a:gd name="connsiteX1066" fmla="*/ 1017651 w 2019300"/>
                <a:gd name="connsiteY1066" fmla="*/ 1678400 h 2305050"/>
                <a:gd name="connsiteX1067" fmla="*/ 1025652 w 2019300"/>
                <a:gd name="connsiteY1067" fmla="*/ 1661351 h 2305050"/>
                <a:gd name="connsiteX1068" fmla="*/ 1011841 w 2019300"/>
                <a:gd name="connsiteY1068" fmla="*/ 1650492 h 2305050"/>
                <a:gd name="connsiteX1069" fmla="*/ 1008698 w 2019300"/>
                <a:gd name="connsiteY1069" fmla="*/ 1649635 h 2305050"/>
                <a:gd name="connsiteX1070" fmla="*/ 1017461 w 2019300"/>
                <a:gd name="connsiteY1070" fmla="*/ 1669733 h 2305050"/>
                <a:gd name="connsiteX1071" fmla="*/ 1009840 w 2019300"/>
                <a:gd name="connsiteY1071" fmla="*/ 1674971 h 2305050"/>
                <a:gd name="connsiteX1072" fmla="*/ 1007745 w 2019300"/>
                <a:gd name="connsiteY1072" fmla="*/ 1679734 h 2305050"/>
                <a:gd name="connsiteX1073" fmla="*/ 1005554 w 2019300"/>
                <a:gd name="connsiteY1073" fmla="*/ 1677734 h 2305050"/>
                <a:gd name="connsiteX1074" fmla="*/ 1008983 w 2019300"/>
                <a:gd name="connsiteY1074" fmla="*/ 1668970 h 2305050"/>
                <a:gd name="connsiteX1075" fmla="*/ 1007554 w 2019300"/>
                <a:gd name="connsiteY1075" fmla="*/ 1666303 h 2305050"/>
                <a:gd name="connsiteX1076" fmla="*/ 1003554 w 2019300"/>
                <a:gd name="connsiteY1076" fmla="*/ 1687925 h 2305050"/>
                <a:gd name="connsiteX1077" fmla="*/ 996506 w 2019300"/>
                <a:gd name="connsiteY1077" fmla="*/ 1685544 h 2305050"/>
                <a:gd name="connsiteX1078" fmla="*/ 994886 w 2019300"/>
                <a:gd name="connsiteY1078" fmla="*/ 1682306 h 2305050"/>
                <a:gd name="connsiteX1079" fmla="*/ 992886 w 2019300"/>
                <a:gd name="connsiteY1079" fmla="*/ 1685449 h 2305050"/>
                <a:gd name="connsiteX1080" fmla="*/ 987647 w 2019300"/>
                <a:gd name="connsiteY1080" fmla="*/ 1677257 h 2305050"/>
                <a:gd name="connsiteX1081" fmla="*/ 980123 w 2019300"/>
                <a:gd name="connsiteY1081" fmla="*/ 1671542 h 2305050"/>
                <a:gd name="connsiteX1082" fmla="*/ 980027 w 2019300"/>
                <a:gd name="connsiteY1082" fmla="*/ 1666875 h 2305050"/>
                <a:gd name="connsiteX1083" fmla="*/ 985075 w 2019300"/>
                <a:gd name="connsiteY1083" fmla="*/ 1659541 h 2305050"/>
                <a:gd name="connsiteX1084" fmla="*/ 962406 w 2019300"/>
                <a:gd name="connsiteY1084" fmla="*/ 1657922 h 2305050"/>
                <a:gd name="connsiteX1085" fmla="*/ 970026 w 2019300"/>
                <a:gd name="connsiteY1085" fmla="*/ 1655445 h 2305050"/>
                <a:gd name="connsiteX1086" fmla="*/ 967835 w 2019300"/>
                <a:gd name="connsiteY1086" fmla="*/ 1650873 h 2305050"/>
                <a:gd name="connsiteX1087" fmla="*/ 955167 w 2019300"/>
                <a:gd name="connsiteY1087" fmla="*/ 1650397 h 2305050"/>
                <a:gd name="connsiteX1088" fmla="*/ 955167 w 2019300"/>
                <a:gd name="connsiteY1088" fmla="*/ 1653254 h 2305050"/>
                <a:gd name="connsiteX1089" fmla="*/ 947356 w 2019300"/>
                <a:gd name="connsiteY1089" fmla="*/ 1652968 h 2305050"/>
                <a:gd name="connsiteX1090" fmla="*/ 946880 w 2019300"/>
                <a:gd name="connsiteY1090" fmla="*/ 1654969 h 2305050"/>
                <a:gd name="connsiteX1091" fmla="*/ 933260 w 2019300"/>
                <a:gd name="connsiteY1091" fmla="*/ 1657064 h 2305050"/>
                <a:gd name="connsiteX1092" fmla="*/ 930592 w 2019300"/>
                <a:gd name="connsiteY1092" fmla="*/ 1659922 h 2305050"/>
                <a:gd name="connsiteX1093" fmla="*/ 908971 w 2019300"/>
                <a:gd name="connsiteY1093" fmla="*/ 1653921 h 2305050"/>
                <a:gd name="connsiteX1094" fmla="*/ 906875 w 2019300"/>
                <a:gd name="connsiteY1094" fmla="*/ 1657064 h 2305050"/>
                <a:gd name="connsiteX1095" fmla="*/ 903923 w 2019300"/>
                <a:gd name="connsiteY1095" fmla="*/ 1656588 h 2305050"/>
                <a:gd name="connsiteX1096" fmla="*/ 901541 w 2019300"/>
                <a:gd name="connsiteY1096" fmla="*/ 1644968 h 2305050"/>
                <a:gd name="connsiteX1097" fmla="*/ 898398 w 2019300"/>
                <a:gd name="connsiteY1097" fmla="*/ 1640395 h 2305050"/>
                <a:gd name="connsiteX1098" fmla="*/ 893159 w 2019300"/>
                <a:gd name="connsiteY1098" fmla="*/ 1638872 h 2305050"/>
                <a:gd name="connsiteX1099" fmla="*/ 898208 w 2019300"/>
                <a:gd name="connsiteY1099" fmla="*/ 1640681 h 2305050"/>
                <a:gd name="connsiteX1100" fmla="*/ 901351 w 2019300"/>
                <a:gd name="connsiteY1100" fmla="*/ 1645444 h 2305050"/>
                <a:gd name="connsiteX1101" fmla="*/ 909923 w 2019300"/>
                <a:gd name="connsiteY1101" fmla="*/ 1683925 h 2305050"/>
                <a:gd name="connsiteX1102" fmla="*/ 921067 w 2019300"/>
                <a:gd name="connsiteY1102" fmla="*/ 1701546 h 2305050"/>
                <a:gd name="connsiteX1103" fmla="*/ 922401 w 2019300"/>
                <a:gd name="connsiteY1103" fmla="*/ 1710976 h 2305050"/>
                <a:gd name="connsiteX1104" fmla="*/ 918496 w 2019300"/>
                <a:gd name="connsiteY1104" fmla="*/ 1716786 h 2305050"/>
                <a:gd name="connsiteX1105" fmla="*/ 925259 w 2019300"/>
                <a:gd name="connsiteY1105" fmla="*/ 1735836 h 2305050"/>
                <a:gd name="connsiteX1106" fmla="*/ 926973 w 2019300"/>
                <a:gd name="connsiteY1106" fmla="*/ 1735074 h 2305050"/>
                <a:gd name="connsiteX1107" fmla="*/ 930688 w 2019300"/>
                <a:gd name="connsiteY1107" fmla="*/ 1741360 h 2305050"/>
                <a:gd name="connsiteX1108" fmla="*/ 942594 w 2019300"/>
                <a:gd name="connsiteY1108" fmla="*/ 1745456 h 2305050"/>
                <a:gd name="connsiteX1109" fmla="*/ 951929 w 2019300"/>
                <a:gd name="connsiteY1109" fmla="*/ 1759268 h 2305050"/>
                <a:gd name="connsiteX1110" fmla="*/ 944118 w 2019300"/>
                <a:gd name="connsiteY1110" fmla="*/ 1777556 h 2305050"/>
                <a:gd name="connsiteX1111" fmla="*/ 927830 w 2019300"/>
                <a:gd name="connsiteY1111" fmla="*/ 1794891 h 2305050"/>
                <a:gd name="connsiteX1112" fmla="*/ 939451 w 2019300"/>
                <a:gd name="connsiteY1112" fmla="*/ 1802130 h 2305050"/>
                <a:gd name="connsiteX1113" fmla="*/ 943737 w 2019300"/>
                <a:gd name="connsiteY1113" fmla="*/ 1808226 h 2305050"/>
                <a:gd name="connsiteX1114" fmla="*/ 965359 w 2019300"/>
                <a:gd name="connsiteY1114" fmla="*/ 1819370 h 2305050"/>
                <a:gd name="connsiteX1115" fmla="*/ 954596 w 2019300"/>
                <a:gd name="connsiteY1115" fmla="*/ 1814989 h 2305050"/>
                <a:gd name="connsiteX1116" fmla="*/ 953834 w 2019300"/>
                <a:gd name="connsiteY1116" fmla="*/ 1825371 h 2305050"/>
                <a:gd name="connsiteX1117" fmla="*/ 936974 w 2019300"/>
                <a:gd name="connsiteY1117" fmla="*/ 1856518 h 2305050"/>
                <a:gd name="connsiteX1118" fmla="*/ 912019 w 2019300"/>
                <a:gd name="connsiteY1118" fmla="*/ 1878901 h 2305050"/>
                <a:gd name="connsiteX1119" fmla="*/ 886015 w 2019300"/>
                <a:gd name="connsiteY1119" fmla="*/ 1893475 h 2305050"/>
                <a:gd name="connsiteX1120" fmla="*/ 880967 w 2019300"/>
                <a:gd name="connsiteY1120" fmla="*/ 1888522 h 2305050"/>
                <a:gd name="connsiteX1121" fmla="*/ 850678 w 2019300"/>
                <a:gd name="connsiteY1121" fmla="*/ 1897856 h 2305050"/>
                <a:gd name="connsiteX1122" fmla="*/ 856679 w 2019300"/>
                <a:gd name="connsiteY1122" fmla="*/ 1922717 h 2305050"/>
                <a:gd name="connsiteX1123" fmla="*/ 849916 w 2019300"/>
                <a:gd name="connsiteY1123" fmla="*/ 1926050 h 2305050"/>
                <a:gd name="connsiteX1124" fmla="*/ 850487 w 2019300"/>
                <a:gd name="connsiteY1124" fmla="*/ 1929956 h 2305050"/>
                <a:gd name="connsiteX1125" fmla="*/ 841343 w 2019300"/>
                <a:gd name="connsiteY1125" fmla="*/ 1929765 h 2305050"/>
                <a:gd name="connsiteX1126" fmla="*/ 841819 w 2019300"/>
                <a:gd name="connsiteY1126" fmla="*/ 1934147 h 2305050"/>
                <a:gd name="connsiteX1127" fmla="*/ 845153 w 2019300"/>
                <a:gd name="connsiteY1127" fmla="*/ 1934147 h 2305050"/>
                <a:gd name="connsiteX1128" fmla="*/ 844391 w 2019300"/>
                <a:gd name="connsiteY1128" fmla="*/ 1937385 h 2305050"/>
                <a:gd name="connsiteX1129" fmla="*/ 852392 w 2019300"/>
                <a:gd name="connsiteY1129" fmla="*/ 1937861 h 2305050"/>
                <a:gd name="connsiteX1130" fmla="*/ 846582 w 2019300"/>
                <a:gd name="connsiteY1130" fmla="*/ 1958054 h 2305050"/>
                <a:gd name="connsiteX1131" fmla="*/ 858679 w 2019300"/>
                <a:gd name="connsiteY1131" fmla="*/ 1960340 h 2305050"/>
                <a:gd name="connsiteX1132" fmla="*/ 858012 w 2019300"/>
                <a:gd name="connsiteY1132" fmla="*/ 1970151 h 2305050"/>
                <a:gd name="connsiteX1133" fmla="*/ 852202 w 2019300"/>
                <a:gd name="connsiteY1133" fmla="*/ 1977485 h 2305050"/>
                <a:gd name="connsiteX1134" fmla="*/ 850963 w 2019300"/>
                <a:gd name="connsiteY1134" fmla="*/ 1984724 h 2305050"/>
                <a:gd name="connsiteX1135" fmla="*/ 851821 w 2019300"/>
                <a:gd name="connsiteY1135" fmla="*/ 1987486 h 2305050"/>
                <a:gd name="connsiteX1136" fmla="*/ 860298 w 2019300"/>
                <a:gd name="connsiteY1136" fmla="*/ 1988630 h 2305050"/>
                <a:gd name="connsiteX1137" fmla="*/ 861250 w 2019300"/>
                <a:gd name="connsiteY1137" fmla="*/ 1984534 h 2305050"/>
                <a:gd name="connsiteX1138" fmla="*/ 873157 w 2019300"/>
                <a:gd name="connsiteY1138" fmla="*/ 1986820 h 2305050"/>
                <a:gd name="connsiteX1139" fmla="*/ 879919 w 2019300"/>
                <a:gd name="connsiteY1139" fmla="*/ 1995202 h 2305050"/>
                <a:gd name="connsiteX1140" fmla="*/ 862679 w 2019300"/>
                <a:gd name="connsiteY1140" fmla="*/ 2004822 h 2305050"/>
                <a:gd name="connsiteX1141" fmla="*/ 854488 w 2019300"/>
                <a:gd name="connsiteY1141" fmla="*/ 1999488 h 2305050"/>
                <a:gd name="connsiteX1142" fmla="*/ 852869 w 2019300"/>
                <a:gd name="connsiteY1142" fmla="*/ 2004060 h 2305050"/>
                <a:gd name="connsiteX1143" fmla="*/ 864108 w 2019300"/>
                <a:gd name="connsiteY1143" fmla="*/ 2010537 h 2305050"/>
                <a:gd name="connsiteX1144" fmla="*/ 869728 w 2019300"/>
                <a:gd name="connsiteY1144" fmla="*/ 2022348 h 2305050"/>
                <a:gd name="connsiteX1145" fmla="*/ 877824 w 2019300"/>
                <a:gd name="connsiteY1145" fmla="*/ 2026825 h 2305050"/>
                <a:gd name="connsiteX1146" fmla="*/ 865537 w 2019300"/>
                <a:gd name="connsiteY1146" fmla="*/ 2036445 h 2305050"/>
                <a:gd name="connsiteX1147" fmla="*/ 854107 w 2019300"/>
                <a:gd name="connsiteY1147" fmla="*/ 2071116 h 2305050"/>
                <a:gd name="connsiteX1148" fmla="*/ 840772 w 2019300"/>
                <a:gd name="connsiteY1148" fmla="*/ 2088356 h 2305050"/>
                <a:gd name="connsiteX1149" fmla="*/ 839724 w 2019300"/>
                <a:gd name="connsiteY1149" fmla="*/ 2099977 h 2305050"/>
                <a:gd name="connsiteX1150" fmla="*/ 832771 w 2019300"/>
                <a:gd name="connsiteY1150" fmla="*/ 2109502 h 2305050"/>
                <a:gd name="connsiteX1151" fmla="*/ 831723 w 2019300"/>
                <a:gd name="connsiteY1151" fmla="*/ 2103882 h 2305050"/>
                <a:gd name="connsiteX1152" fmla="*/ 829246 w 2019300"/>
                <a:gd name="connsiteY1152" fmla="*/ 2102834 h 2305050"/>
                <a:gd name="connsiteX1153" fmla="*/ 833247 w 2019300"/>
                <a:gd name="connsiteY1153" fmla="*/ 2097310 h 2305050"/>
                <a:gd name="connsiteX1154" fmla="*/ 830675 w 2019300"/>
                <a:gd name="connsiteY1154" fmla="*/ 2095500 h 2305050"/>
                <a:gd name="connsiteX1155" fmla="*/ 828961 w 2019300"/>
                <a:gd name="connsiteY1155" fmla="*/ 2097881 h 2305050"/>
                <a:gd name="connsiteX1156" fmla="*/ 826103 w 2019300"/>
                <a:gd name="connsiteY1156" fmla="*/ 2097215 h 2305050"/>
                <a:gd name="connsiteX1157" fmla="*/ 825437 w 2019300"/>
                <a:gd name="connsiteY1157" fmla="*/ 2100929 h 2305050"/>
                <a:gd name="connsiteX1158" fmla="*/ 819721 w 2019300"/>
                <a:gd name="connsiteY1158" fmla="*/ 2099786 h 2305050"/>
                <a:gd name="connsiteX1159" fmla="*/ 814292 w 2019300"/>
                <a:gd name="connsiteY1159" fmla="*/ 2111311 h 2305050"/>
                <a:gd name="connsiteX1160" fmla="*/ 807529 w 2019300"/>
                <a:gd name="connsiteY1160" fmla="*/ 2108359 h 2305050"/>
                <a:gd name="connsiteX1161" fmla="*/ 811149 w 2019300"/>
                <a:gd name="connsiteY1161" fmla="*/ 2107597 h 2305050"/>
                <a:gd name="connsiteX1162" fmla="*/ 806863 w 2019300"/>
                <a:gd name="connsiteY1162" fmla="*/ 2105882 h 2305050"/>
                <a:gd name="connsiteX1163" fmla="*/ 806006 w 2019300"/>
                <a:gd name="connsiteY1163" fmla="*/ 2109216 h 2305050"/>
                <a:gd name="connsiteX1164" fmla="*/ 814864 w 2019300"/>
                <a:gd name="connsiteY1164" fmla="*/ 2112836 h 2305050"/>
                <a:gd name="connsiteX1165" fmla="*/ 813244 w 2019300"/>
                <a:gd name="connsiteY1165" fmla="*/ 2117598 h 2305050"/>
                <a:gd name="connsiteX1166" fmla="*/ 805434 w 2019300"/>
                <a:gd name="connsiteY1166" fmla="*/ 2117312 h 2305050"/>
                <a:gd name="connsiteX1167" fmla="*/ 797719 w 2019300"/>
                <a:gd name="connsiteY1167" fmla="*/ 2102263 h 2305050"/>
                <a:gd name="connsiteX1168" fmla="*/ 793433 w 2019300"/>
                <a:gd name="connsiteY1168" fmla="*/ 2111311 h 2305050"/>
                <a:gd name="connsiteX1169" fmla="*/ 781812 w 2019300"/>
                <a:gd name="connsiteY1169" fmla="*/ 2113598 h 2305050"/>
                <a:gd name="connsiteX1170" fmla="*/ 758666 w 2019300"/>
                <a:gd name="connsiteY1170" fmla="*/ 2129123 h 2305050"/>
                <a:gd name="connsiteX1171" fmla="*/ 740473 w 2019300"/>
                <a:gd name="connsiteY1171" fmla="*/ 2137791 h 2305050"/>
                <a:gd name="connsiteX1172" fmla="*/ 739521 w 2019300"/>
                <a:gd name="connsiteY1172" fmla="*/ 2151793 h 2305050"/>
                <a:gd name="connsiteX1173" fmla="*/ 724567 w 2019300"/>
                <a:gd name="connsiteY1173" fmla="*/ 2160175 h 2305050"/>
                <a:gd name="connsiteX1174" fmla="*/ 708088 w 2019300"/>
                <a:gd name="connsiteY1174" fmla="*/ 2179130 h 2305050"/>
                <a:gd name="connsiteX1175" fmla="*/ 705040 w 2019300"/>
                <a:gd name="connsiteY1175" fmla="*/ 2193703 h 2305050"/>
                <a:gd name="connsiteX1176" fmla="*/ 714565 w 2019300"/>
                <a:gd name="connsiteY1176" fmla="*/ 2196370 h 2305050"/>
                <a:gd name="connsiteX1177" fmla="*/ 711994 w 2019300"/>
                <a:gd name="connsiteY1177" fmla="*/ 2219325 h 2305050"/>
                <a:gd name="connsiteX1178" fmla="*/ 699992 w 2019300"/>
                <a:gd name="connsiteY1178" fmla="*/ 2213801 h 2305050"/>
                <a:gd name="connsiteX1179" fmla="*/ 698278 w 2019300"/>
                <a:gd name="connsiteY1179" fmla="*/ 2210753 h 2305050"/>
                <a:gd name="connsiteX1180" fmla="*/ 697421 w 2019300"/>
                <a:gd name="connsiteY1180" fmla="*/ 2218753 h 2305050"/>
                <a:gd name="connsiteX1181" fmla="*/ 694373 w 2019300"/>
                <a:gd name="connsiteY1181" fmla="*/ 2212753 h 2305050"/>
                <a:gd name="connsiteX1182" fmla="*/ 691610 w 2019300"/>
                <a:gd name="connsiteY1182" fmla="*/ 2214277 h 2305050"/>
                <a:gd name="connsiteX1183" fmla="*/ 695230 w 2019300"/>
                <a:gd name="connsiteY1183" fmla="*/ 2199132 h 2305050"/>
                <a:gd name="connsiteX1184" fmla="*/ 689705 w 2019300"/>
                <a:gd name="connsiteY1184" fmla="*/ 2190750 h 2305050"/>
                <a:gd name="connsiteX1185" fmla="*/ 685324 w 2019300"/>
                <a:gd name="connsiteY1185" fmla="*/ 2194274 h 2305050"/>
                <a:gd name="connsiteX1186" fmla="*/ 683704 w 2019300"/>
                <a:gd name="connsiteY1186" fmla="*/ 2192941 h 2305050"/>
                <a:gd name="connsiteX1187" fmla="*/ 678847 w 2019300"/>
                <a:gd name="connsiteY1187" fmla="*/ 2174748 h 2305050"/>
                <a:gd name="connsiteX1188" fmla="*/ 668179 w 2019300"/>
                <a:gd name="connsiteY1188" fmla="*/ 2171510 h 2305050"/>
                <a:gd name="connsiteX1189" fmla="*/ 671322 w 2019300"/>
                <a:gd name="connsiteY1189" fmla="*/ 2159222 h 2305050"/>
                <a:gd name="connsiteX1190" fmla="*/ 663607 w 2019300"/>
                <a:gd name="connsiteY1190" fmla="*/ 2172462 h 2305050"/>
                <a:gd name="connsiteX1191" fmla="*/ 659130 w 2019300"/>
                <a:gd name="connsiteY1191" fmla="*/ 2166747 h 2305050"/>
                <a:gd name="connsiteX1192" fmla="*/ 657225 w 2019300"/>
                <a:gd name="connsiteY1192" fmla="*/ 2158746 h 2305050"/>
                <a:gd name="connsiteX1193" fmla="*/ 647700 w 2019300"/>
                <a:gd name="connsiteY1193" fmla="*/ 2163413 h 2305050"/>
                <a:gd name="connsiteX1194" fmla="*/ 643509 w 2019300"/>
                <a:gd name="connsiteY1194" fmla="*/ 2159794 h 2305050"/>
                <a:gd name="connsiteX1195" fmla="*/ 632365 w 2019300"/>
                <a:gd name="connsiteY1195" fmla="*/ 2163699 h 2305050"/>
                <a:gd name="connsiteX1196" fmla="*/ 626936 w 2019300"/>
                <a:gd name="connsiteY1196" fmla="*/ 2176939 h 2305050"/>
                <a:gd name="connsiteX1197" fmla="*/ 630841 w 2019300"/>
                <a:gd name="connsiteY1197" fmla="*/ 2183035 h 2305050"/>
                <a:gd name="connsiteX1198" fmla="*/ 631222 w 2019300"/>
                <a:gd name="connsiteY1198" fmla="*/ 2193417 h 2305050"/>
                <a:gd name="connsiteX1199" fmla="*/ 615125 w 2019300"/>
                <a:gd name="connsiteY1199" fmla="*/ 2205514 h 2305050"/>
                <a:gd name="connsiteX1200" fmla="*/ 613886 w 2019300"/>
                <a:gd name="connsiteY1200" fmla="*/ 2193798 h 2305050"/>
                <a:gd name="connsiteX1201" fmla="*/ 620077 w 2019300"/>
                <a:gd name="connsiteY1201" fmla="*/ 2192274 h 2305050"/>
                <a:gd name="connsiteX1202" fmla="*/ 625602 w 2019300"/>
                <a:gd name="connsiteY1202" fmla="*/ 2182178 h 2305050"/>
                <a:gd name="connsiteX1203" fmla="*/ 617315 w 2019300"/>
                <a:gd name="connsiteY1203" fmla="*/ 2177986 h 2305050"/>
                <a:gd name="connsiteX1204" fmla="*/ 617315 w 2019300"/>
                <a:gd name="connsiteY1204" fmla="*/ 2184273 h 2305050"/>
                <a:gd name="connsiteX1205" fmla="*/ 610076 w 2019300"/>
                <a:gd name="connsiteY1205" fmla="*/ 2195036 h 2305050"/>
                <a:gd name="connsiteX1206" fmla="*/ 602361 w 2019300"/>
                <a:gd name="connsiteY1206" fmla="*/ 2189417 h 2305050"/>
                <a:gd name="connsiteX1207" fmla="*/ 598456 w 2019300"/>
                <a:gd name="connsiteY1207" fmla="*/ 2193893 h 2305050"/>
                <a:gd name="connsiteX1208" fmla="*/ 595694 w 2019300"/>
                <a:gd name="connsiteY1208" fmla="*/ 2193036 h 2305050"/>
                <a:gd name="connsiteX1209" fmla="*/ 589502 w 2019300"/>
                <a:gd name="connsiteY1209" fmla="*/ 2202752 h 2305050"/>
                <a:gd name="connsiteX1210" fmla="*/ 583311 w 2019300"/>
                <a:gd name="connsiteY1210" fmla="*/ 2198656 h 2305050"/>
                <a:gd name="connsiteX1211" fmla="*/ 584359 w 2019300"/>
                <a:gd name="connsiteY1211" fmla="*/ 2193989 h 2305050"/>
                <a:gd name="connsiteX1212" fmla="*/ 572548 w 2019300"/>
                <a:gd name="connsiteY1212" fmla="*/ 2195989 h 2305050"/>
                <a:gd name="connsiteX1213" fmla="*/ 564166 w 2019300"/>
                <a:gd name="connsiteY1213" fmla="*/ 2191512 h 2305050"/>
                <a:gd name="connsiteX1214" fmla="*/ 554831 w 2019300"/>
                <a:gd name="connsiteY1214" fmla="*/ 2191512 h 2305050"/>
                <a:gd name="connsiteX1215" fmla="*/ 550354 w 2019300"/>
                <a:gd name="connsiteY1215" fmla="*/ 2204371 h 2305050"/>
                <a:gd name="connsiteX1216" fmla="*/ 543497 w 2019300"/>
                <a:gd name="connsiteY1216" fmla="*/ 2171414 h 2305050"/>
                <a:gd name="connsiteX1217" fmla="*/ 544830 w 2019300"/>
                <a:gd name="connsiteY1217" fmla="*/ 2166747 h 2305050"/>
                <a:gd name="connsiteX1218" fmla="*/ 542258 w 2019300"/>
                <a:gd name="connsiteY1218" fmla="*/ 2165128 h 2305050"/>
                <a:gd name="connsiteX1219" fmla="*/ 549783 w 2019300"/>
                <a:gd name="connsiteY1219" fmla="*/ 2143030 h 2305050"/>
                <a:gd name="connsiteX1220" fmla="*/ 551021 w 2019300"/>
                <a:gd name="connsiteY1220" fmla="*/ 2140839 h 2305050"/>
                <a:gd name="connsiteX1221" fmla="*/ 555212 w 2019300"/>
                <a:gd name="connsiteY1221" fmla="*/ 2140839 h 2305050"/>
                <a:gd name="connsiteX1222" fmla="*/ 555117 w 2019300"/>
                <a:gd name="connsiteY1222" fmla="*/ 2137886 h 2305050"/>
                <a:gd name="connsiteX1223" fmla="*/ 560927 w 2019300"/>
                <a:gd name="connsiteY1223" fmla="*/ 2137220 h 2305050"/>
                <a:gd name="connsiteX1224" fmla="*/ 560737 w 2019300"/>
                <a:gd name="connsiteY1224" fmla="*/ 2132552 h 2305050"/>
                <a:gd name="connsiteX1225" fmla="*/ 573024 w 2019300"/>
                <a:gd name="connsiteY1225" fmla="*/ 2129504 h 2305050"/>
                <a:gd name="connsiteX1226" fmla="*/ 578168 w 2019300"/>
                <a:gd name="connsiteY1226" fmla="*/ 2132076 h 2305050"/>
                <a:gd name="connsiteX1227" fmla="*/ 587026 w 2019300"/>
                <a:gd name="connsiteY1227" fmla="*/ 2128457 h 2305050"/>
                <a:gd name="connsiteX1228" fmla="*/ 570833 w 2019300"/>
                <a:gd name="connsiteY1228" fmla="*/ 2120170 h 2305050"/>
                <a:gd name="connsiteX1229" fmla="*/ 565118 w 2019300"/>
                <a:gd name="connsiteY1229" fmla="*/ 2120836 h 2305050"/>
                <a:gd name="connsiteX1230" fmla="*/ 564261 w 2019300"/>
                <a:gd name="connsiteY1230" fmla="*/ 2117312 h 2305050"/>
                <a:gd name="connsiteX1231" fmla="*/ 548926 w 2019300"/>
                <a:gd name="connsiteY1231" fmla="*/ 2119694 h 2305050"/>
                <a:gd name="connsiteX1232" fmla="*/ 544354 w 2019300"/>
                <a:gd name="connsiteY1232" fmla="*/ 2105978 h 2305050"/>
                <a:gd name="connsiteX1233" fmla="*/ 534543 w 2019300"/>
                <a:gd name="connsiteY1233" fmla="*/ 2112550 h 2305050"/>
                <a:gd name="connsiteX1234" fmla="*/ 532924 w 2019300"/>
                <a:gd name="connsiteY1234" fmla="*/ 2109978 h 2305050"/>
                <a:gd name="connsiteX1235" fmla="*/ 513969 w 2019300"/>
                <a:gd name="connsiteY1235" fmla="*/ 2116550 h 2305050"/>
                <a:gd name="connsiteX1236" fmla="*/ 502825 w 2019300"/>
                <a:gd name="connsiteY1236" fmla="*/ 2106549 h 2305050"/>
                <a:gd name="connsiteX1237" fmla="*/ 498538 w 2019300"/>
                <a:gd name="connsiteY1237" fmla="*/ 2115312 h 2305050"/>
                <a:gd name="connsiteX1238" fmla="*/ 505873 w 2019300"/>
                <a:gd name="connsiteY1238" fmla="*/ 2123313 h 2305050"/>
                <a:gd name="connsiteX1239" fmla="*/ 503968 w 2019300"/>
                <a:gd name="connsiteY1239" fmla="*/ 2123789 h 2305050"/>
                <a:gd name="connsiteX1240" fmla="*/ 922401 w 2019300"/>
                <a:gd name="connsiteY1240" fmla="*/ 1710976 h 2305050"/>
                <a:gd name="connsiteX1241" fmla="*/ 920591 w 2019300"/>
                <a:gd name="connsiteY1241" fmla="*/ 1703070 h 2305050"/>
                <a:gd name="connsiteX1242" fmla="*/ 915924 w 2019300"/>
                <a:gd name="connsiteY1242" fmla="*/ 1704499 h 2305050"/>
                <a:gd name="connsiteX1243" fmla="*/ 918496 w 2019300"/>
                <a:gd name="connsiteY1243" fmla="*/ 1714881 h 2305050"/>
                <a:gd name="connsiteX1244" fmla="*/ 922401 w 2019300"/>
                <a:gd name="connsiteY1244" fmla="*/ 1710976 h 2305050"/>
                <a:gd name="connsiteX1245" fmla="*/ 582168 w 2019300"/>
                <a:gd name="connsiteY1245" fmla="*/ 2111883 h 2305050"/>
                <a:gd name="connsiteX1246" fmla="*/ 570452 w 2019300"/>
                <a:gd name="connsiteY1246" fmla="*/ 2106359 h 2305050"/>
                <a:gd name="connsiteX1247" fmla="*/ 569786 w 2019300"/>
                <a:gd name="connsiteY1247" fmla="*/ 2112264 h 2305050"/>
                <a:gd name="connsiteX1248" fmla="*/ 581692 w 2019300"/>
                <a:gd name="connsiteY1248" fmla="*/ 2117027 h 2305050"/>
                <a:gd name="connsiteX1249" fmla="*/ 582168 w 2019300"/>
                <a:gd name="connsiteY1249" fmla="*/ 2111883 h 2305050"/>
                <a:gd name="connsiteX1250" fmla="*/ 1134237 w 2019300"/>
                <a:gd name="connsiteY1250" fmla="*/ 1638395 h 2305050"/>
                <a:gd name="connsiteX1251" fmla="*/ 1140905 w 2019300"/>
                <a:gd name="connsiteY1251" fmla="*/ 1635061 h 2305050"/>
                <a:gd name="connsiteX1252" fmla="*/ 1141762 w 2019300"/>
                <a:gd name="connsiteY1252" fmla="*/ 1638586 h 2305050"/>
                <a:gd name="connsiteX1253" fmla="*/ 1134237 w 2019300"/>
                <a:gd name="connsiteY1253" fmla="*/ 1638395 h 2305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</a:cxnLst>
              <a:rect l="l" t="t" r="r" b="b"/>
              <a:pathLst>
                <a:path w="2019300" h="2305050">
                  <a:moveTo>
                    <a:pt x="533400" y="2167795"/>
                  </a:moveTo>
                  <a:lnTo>
                    <a:pt x="526637" y="2160080"/>
                  </a:lnTo>
                  <a:lnTo>
                    <a:pt x="524447" y="2160842"/>
                  </a:lnTo>
                  <a:lnTo>
                    <a:pt x="507016" y="2136553"/>
                  </a:lnTo>
                  <a:lnTo>
                    <a:pt x="504158" y="2124170"/>
                  </a:lnTo>
                  <a:lnTo>
                    <a:pt x="511874" y="2121884"/>
                  </a:lnTo>
                  <a:lnTo>
                    <a:pt x="512445" y="2127123"/>
                  </a:lnTo>
                  <a:lnTo>
                    <a:pt x="515588" y="2125599"/>
                  </a:lnTo>
                  <a:lnTo>
                    <a:pt x="516350" y="2133028"/>
                  </a:lnTo>
                  <a:lnTo>
                    <a:pt x="520446" y="2138267"/>
                  </a:lnTo>
                  <a:lnTo>
                    <a:pt x="516160" y="2141792"/>
                  </a:lnTo>
                  <a:lnTo>
                    <a:pt x="520636" y="2138458"/>
                  </a:lnTo>
                  <a:lnTo>
                    <a:pt x="534448" y="2151698"/>
                  </a:lnTo>
                  <a:lnTo>
                    <a:pt x="531019" y="2155603"/>
                  </a:lnTo>
                  <a:lnTo>
                    <a:pt x="534352" y="2163032"/>
                  </a:lnTo>
                  <a:lnTo>
                    <a:pt x="533400" y="2167795"/>
                  </a:lnTo>
                  <a:close/>
                  <a:moveTo>
                    <a:pt x="503968" y="2123789"/>
                  </a:moveTo>
                  <a:lnTo>
                    <a:pt x="495681" y="2119312"/>
                  </a:lnTo>
                  <a:lnTo>
                    <a:pt x="493776" y="2111026"/>
                  </a:lnTo>
                  <a:lnTo>
                    <a:pt x="496633" y="2108168"/>
                  </a:lnTo>
                  <a:lnTo>
                    <a:pt x="487013" y="2097024"/>
                  </a:lnTo>
                  <a:lnTo>
                    <a:pt x="434816" y="2089499"/>
                  </a:lnTo>
                  <a:lnTo>
                    <a:pt x="420433" y="2097119"/>
                  </a:lnTo>
                  <a:lnTo>
                    <a:pt x="406241" y="2100644"/>
                  </a:lnTo>
                  <a:lnTo>
                    <a:pt x="352901" y="2085880"/>
                  </a:lnTo>
                  <a:lnTo>
                    <a:pt x="312420" y="2099215"/>
                  </a:lnTo>
                  <a:lnTo>
                    <a:pt x="284321" y="2123408"/>
                  </a:lnTo>
                  <a:lnTo>
                    <a:pt x="277654" y="2121694"/>
                  </a:lnTo>
                  <a:lnTo>
                    <a:pt x="275177" y="2133600"/>
                  </a:lnTo>
                  <a:lnTo>
                    <a:pt x="268605" y="2133410"/>
                  </a:lnTo>
                  <a:lnTo>
                    <a:pt x="262795" y="2127123"/>
                  </a:lnTo>
                  <a:lnTo>
                    <a:pt x="245269" y="2131600"/>
                  </a:lnTo>
                  <a:lnTo>
                    <a:pt x="238506" y="2123313"/>
                  </a:lnTo>
                  <a:lnTo>
                    <a:pt x="230505" y="2132552"/>
                  </a:lnTo>
                  <a:lnTo>
                    <a:pt x="227552" y="2129504"/>
                  </a:lnTo>
                  <a:lnTo>
                    <a:pt x="214027" y="2134076"/>
                  </a:lnTo>
                  <a:lnTo>
                    <a:pt x="203454" y="2150078"/>
                  </a:lnTo>
                  <a:lnTo>
                    <a:pt x="212503" y="2158556"/>
                  </a:lnTo>
                  <a:lnTo>
                    <a:pt x="207073" y="2168843"/>
                  </a:lnTo>
                  <a:lnTo>
                    <a:pt x="209169" y="2177129"/>
                  </a:lnTo>
                  <a:lnTo>
                    <a:pt x="248888" y="2220373"/>
                  </a:lnTo>
                  <a:lnTo>
                    <a:pt x="262699" y="2240566"/>
                  </a:lnTo>
                  <a:lnTo>
                    <a:pt x="240220" y="2264950"/>
                  </a:lnTo>
                  <a:lnTo>
                    <a:pt x="242316" y="2275808"/>
                  </a:lnTo>
                  <a:lnTo>
                    <a:pt x="241268" y="2292858"/>
                  </a:lnTo>
                  <a:lnTo>
                    <a:pt x="226600" y="2293525"/>
                  </a:lnTo>
                  <a:lnTo>
                    <a:pt x="225361" y="2296763"/>
                  </a:lnTo>
                  <a:lnTo>
                    <a:pt x="220218" y="2293906"/>
                  </a:lnTo>
                  <a:lnTo>
                    <a:pt x="201358" y="2304383"/>
                  </a:lnTo>
                  <a:lnTo>
                    <a:pt x="194977" y="2299716"/>
                  </a:lnTo>
                  <a:lnTo>
                    <a:pt x="184309" y="2298097"/>
                  </a:lnTo>
                  <a:lnTo>
                    <a:pt x="185071" y="2296192"/>
                  </a:lnTo>
                  <a:lnTo>
                    <a:pt x="168688" y="2296192"/>
                  </a:lnTo>
                  <a:lnTo>
                    <a:pt x="162211" y="2292858"/>
                  </a:lnTo>
                  <a:lnTo>
                    <a:pt x="155734" y="2295335"/>
                  </a:lnTo>
                  <a:lnTo>
                    <a:pt x="147923" y="2291429"/>
                  </a:lnTo>
                  <a:lnTo>
                    <a:pt x="141827" y="2277809"/>
                  </a:lnTo>
                  <a:lnTo>
                    <a:pt x="135255" y="2271998"/>
                  </a:lnTo>
                  <a:lnTo>
                    <a:pt x="120110" y="2263616"/>
                  </a:lnTo>
                  <a:lnTo>
                    <a:pt x="101155" y="2263235"/>
                  </a:lnTo>
                  <a:lnTo>
                    <a:pt x="93916" y="2250091"/>
                  </a:lnTo>
                  <a:lnTo>
                    <a:pt x="89154" y="2246948"/>
                  </a:lnTo>
                  <a:lnTo>
                    <a:pt x="76390" y="2253996"/>
                  </a:lnTo>
                  <a:lnTo>
                    <a:pt x="71533" y="2263331"/>
                  </a:lnTo>
                  <a:lnTo>
                    <a:pt x="51530" y="2268950"/>
                  </a:lnTo>
                  <a:lnTo>
                    <a:pt x="40005" y="2275237"/>
                  </a:lnTo>
                  <a:lnTo>
                    <a:pt x="23527" y="2275237"/>
                  </a:lnTo>
                  <a:lnTo>
                    <a:pt x="14192" y="2271046"/>
                  </a:lnTo>
                  <a:lnTo>
                    <a:pt x="14668" y="2255806"/>
                  </a:lnTo>
                  <a:lnTo>
                    <a:pt x="10668" y="2254853"/>
                  </a:lnTo>
                  <a:lnTo>
                    <a:pt x="9525" y="2233994"/>
                  </a:lnTo>
                  <a:lnTo>
                    <a:pt x="12573" y="2236661"/>
                  </a:lnTo>
                  <a:lnTo>
                    <a:pt x="12763" y="2229136"/>
                  </a:lnTo>
                  <a:lnTo>
                    <a:pt x="25908" y="2213420"/>
                  </a:lnTo>
                  <a:lnTo>
                    <a:pt x="28670" y="2198561"/>
                  </a:lnTo>
                  <a:lnTo>
                    <a:pt x="32956" y="2193893"/>
                  </a:lnTo>
                  <a:lnTo>
                    <a:pt x="26098" y="2172653"/>
                  </a:lnTo>
                  <a:lnTo>
                    <a:pt x="24955" y="2155317"/>
                  </a:lnTo>
                  <a:lnTo>
                    <a:pt x="17907" y="2138744"/>
                  </a:lnTo>
                  <a:lnTo>
                    <a:pt x="14573" y="2136553"/>
                  </a:lnTo>
                  <a:lnTo>
                    <a:pt x="17812" y="2127790"/>
                  </a:lnTo>
                  <a:lnTo>
                    <a:pt x="22288" y="2124266"/>
                  </a:lnTo>
                  <a:lnTo>
                    <a:pt x="13525" y="2118551"/>
                  </a:lnTo>
                  <a:lnTo>
                    <a:pt x="22765" y="2114550"/>
                  </a:lnTo>
                  <a:lnTo>
                    <a:pt x="21050" y="2109026"/>
                  </a:lnTo>
                  <a:lnTo>
                    <a:pt x="23527" y="2108073"/>
                  </a:lnTo>
                  <a:lnTo>
                    <a:pt x="19526" y="2104263"/>
                  </a:lnTo>
                  <a:lnTo>
                    <a:pt x="26289" y="2102168"/>
                  </a:lnTo>
                  <a:lnTo>
                    <a:pt x="39338" y="2089309"/>
                  </a:lnTo>
                  <a:lnTo>
                    <a:pt x="50578" y="2063972"/>
                  </a:lnTo>
                  <a:lnTo>
                    <a:pt x="55435" y="2058067"/>
                  </a:lnTo>
                  <a:lnTo>
                    <a:pt x="69818" y="2065020"/>
                  </a:lnTo>
                  <a:lnTo>
                    <a:pt x="75914" y="2056924"/>
                  </a:lnTo>
                  <a:lnTo>
                    <a:pt x="81915" y="2058734"/>
                  </a:lnTo>
                  <a:lnTo>
                    <a:pt x="87439" y="2056543"/>
                  </a:lnTo>
                  <a:lnTo>
                    <a:pt x="105442" y="2038350"/>
                  </a:lnTo>
                  <a:lnTo>
                    <a:pt x="103251" y="2036159"/>
                  </a:lnTo>
                  <a:lnTo>
                    <a:pt x="103251" y="2028444"/>
                  </a:lnTo>
                  <a:lnTo>
                    <a:pt x="109061" y="2030635"/>
                  </a:lnTo>
                  <a:lnTo>
                    <a:pt x="111633" y="2014918"/>
                  </a:lnTo>
                  <a:lnTo>
                    <a:pt x="122872" y="2011109"/>
                  </a:lnTo>
                  <a:lnTo>
                    <a:pt x="123349" y="2015109"/>
                  </a:lnTo>
                  <a:lnTo>
                    <a:pt x="133731" y="2012347"/>
                  </a:lnTo>
                  <a:lnTo>
                    <a:pt x="132683" y="2008823"/>
                  </a:lnTo>
                  <a:lnTo>
                    <a:pt x="135922" y="2007680"/>
                  </a:lnTo>
                  <a:lnTo>
                    <a:pt x="134969" y="2005775"/>
                  </a:lnTo>
                  <a:lnTo>
                    <a:pt x="128873" y="2007870"/>
                  </a:lnTo>
                  <a:lnTo>
                    <a:pt x="125920" y="1999774"/>
                  </a:lnTo>
                  <a:lnTo>
                    <a:pt x="127921" y="1997393"/>
                  </a:lnTo>
                  <a:lnTo>
                    <a:pt x="120777" y="2000345"/>
                  </a:lnTo>
                  <a:lnTo>
                    <a:pt x="118681" y="1994059"/>
                  </a:lnTo>
                  <a:lnTo>
                    <a:pt x="111157" y="1990344"/>
                  </a:lnTo>
                  <a:lnTo>
                    <a:pt x="109537" y="1986629"/>
                  </a:lnTo>
                  <a:lnTo>
                    <a:pt x="94012" y="1983391"/>
                  </a:lnTo>
                  <a:lnTo>
                    <a:pt x="90392" y="1973961"/>
                  </a:lnTo>
                  <a:lnTo>
                    <a:pt x="101346" y="1949672"/>
                  </a:lnTo>
                  <a:lnTo>
                    <a:pt x="114967" y="1932718"/>
                  </a:lnTo>
                  <a:lnTo>
                    <a:pt x="153448" y="1891093"/>
                  </a:lnTo>
                  <a:lnTo>
                    <a:pt x="165640" y="1882711"/>
                  </a:lnTo>
                  <a:lnTo>
                    <a:pt x="162401" y="1873568"/>
                  </a:lnTo>
                  <a:lnTo>
                    <a:pt x="165925" y="1866519"/>
                  </a:lnTo>
                  <a:lnTo>
                    <a:pt x="165544" y="1859756"/>
                  </a:lnTo>
                  <a:lnTo>
                    <a:pt x="171926" y="1852708"/>
                  </a:lnTo>
                  <a:lnTo>
                    <a:pt x="167068" y="1851279"/>
                  </a:lnTo>
                  <a:lnTo>
                    <a:pt x="172688" y="1844993"/>
                  </a:lnTo>
                  <a:lnTo>
                    <a:pt x="167068" y="1839659"/>
                  </a:lnTo>
                  <a:lnTo>
                    <a:pt x="175927" y="1828800"/>
                  </a:lnTo>
                  <a:lnTo>
                    <a:pt x="175069" y="1822514"/>
                  </a:lnTo>
                  <a:lnTo>
                    <a:pt x="182118" y="1817084"/>
                  </a:lnTo>
                  <a:lnTo>
                    <a:pt x="178403" y="1806607"/>
                  </a:lnTo>
                  <a:lnTo>
                    <a:pt x="181642" y="1805654"/>
                  </a:lnTo>
                  <a:lnTo>
                    <a:pt x="180118" y="1799558"/>
                  </a:lnTo>
                  <a:lnTo>
                    <a:pt x="174022" y="1797844"/>
                  </a:lnTo>
                  <a:lnTo>
                    <a:pt x="179451" y="1780794"/>
                  </a:lnTo>
                  <a:lnTo>
                    <a:pt x="176689" y="1778222"/>
                  </a:lnTo>
                  <a:lnTo>
                    <a:pt x="175546" y="1758220"/>
                  </a:lnTo>
                  <a:lnTo>
                    <a:pt x="172593" y="1755743"/>
                  </a:lnTo>
                  <a:lnTo>
                    <a:pt x="175355" y="1744790"/>
                  </a:lnTo>
                  <a:lnTo>
                    <a:pt x="160877" y="1737265"/>
                  </a:lnTo>
                  <a:lnTo>
                    <a:pt x="157639" y="1739170"/>
                  </a:lnTo>
                  <a:lnTo>
                    <a:pt x="155448" y="1735741"/>
                  </a:lnTo>
                  <a:lnTo>
                    <a:pt x="150781" y="1741932"/>
                  </a:lnTo>
                  <a:lnTo>
                    <a:pt x="147066" y="1738979"/>
                  </a:lnTo>
                  <a:lnTo>
                    <a:pt x="139446" y="1743266"/>
                  </a:lnTo>
                  <a:lnTo>
                    <a:pt x="127540" y="1738122"/>
                  </a:lnTo>
                  <a:lnTo>
                    <a:pt x="121920" y="1730121"/>
                  </a:lnTo>
                  <a:lnTo>
                    <a:pt x="130873" y="1706785"/>
                  </a:lnTo>
                  <a:lnTo>
                    <a:pt x="138208" y="1696307"/>
                  </a:lnTo>
                  <a:lnTo>
                    <a:pt x="136398" y="1693545"/>
                  </a:lnTo>
                  <a:lnTo>
                    <a:pt x="145161" y="1685544"/>
                  </a:lnTo>
                  <a:lnTo>
                    <a:pt x="141160" y="1677067"/>
                  </a:lnTo>
                  <a:lnTo>
                    <a:pt x="142494" y="1669733"/>
                  </a:lnTo>
                  <a:lnTo>
                    <a:pt x="136493" y="1665923"/>
                  </a:lnTo>
                  <a:lnTo>
                    <a:pt x="146971" y="1652587"/>
                  </a:lnTo>
                  <a:lnTo>
                    <a:pt x="162592" y="1659541"/>
                  </a:lnTo>
                  <a:lnTo>
                    <a:pt x="169069" y="1665351"/>
                  </a:lnTo>
                  <a:lnTo>
                    <a:pt x="168973" y="1660589"/>
                  </a:lnTo>
                  <a:lnTo>
                    <a:pt x="171069" y="1659445"/>
                  </a:lnTo>
                  <a:lnTo>
                    <a:pt x="180118" y="1661065"/>
                  </a:lnTo>
                  <a:lnTo>
                    <a:pt x="182213" y="1653064"/>
                  </a:lnTo>
                  <a:lnTo>
                    <a:pt x="187738" y="1650778"/>
                  </a:lnTo>
                  <a:lnTo>
                    <a:pt x="189738" y="1643158"/>
                  </a:lnTo>
                  <a:lnTo>
                    <a:pt x="193072" y="1644968"/>
                  </a:lnTo>
                  <a:lnTo>
                    <a:pt x="193357" y="1643062"/>
                  </a:lnTo>
                  <a:lnTo>
                    <a:pt x="199358" y="1643062"/>
                  </a:lnTo>
                  <a:lnTo>
                    <a:pt x="196024" y="1658874"/>
                  </a:lnTo>
                  <a:lnTo>
                    <a:pt x="185833" y="1677638"/>
                  </a:lnTo>
                  <a:lnTo>
                    <a:pt x="195358" y="1676972"/>
                  </a:lnTo>
                  <a:lnTo>
                    <a:pt x="197834" y="1673447"/>
                  </a:lnTo>
                  <a:lnTo>
                    <a:pt x="201549" y="1676305"/>
                  </a:lnTo>
                  <a:lnTo>
                    <a:pt x="208788" y="1666208"/>
                  </a:lnTo>
                  <a:lnTo>
                    <a:pt x="206692" y="1647825"/>
                  </a:lnTo>
                  <a:lnTo>
                    <a:pt x="209550" y="1644586"/>
                  </a:lnTo>
                  <a:lnTo>
                    <a:pt x="212979" y="1645539"/>
                  </a:lnTo>
                  <a:lnTo>
                    <a:pt x="213550" y="1643062"/>
                  </a:lnTo>
                  <a:lnTo>
                    <a:pt x="205264" y="1641348"/>
                  </a:lnTo>
                  <a:lnTo>
                    <a:pt x="205645" y="1639443"/>
                  </a:lnTo>
                  <a:lnTo>
                    <a:pt x="201454" y="1640110"/>
                  </a:lnTo>
                  <a:lnTo>
                    <a:pt x="201358" y="1636585"/>
                  </a:lnTo>
                  <a:lnTo>
                    <a:pt x="209074" y="1623917"/>
                  </a:lnTo>
                  <a:lnTo>
                    <a:pt x="210693" y="1616488"/>
                  </a:lnTo>
                  <a:lnTo>
                    <a:pt x="215455" y="1613630"/>
                  </a:lnTo>
                  <a:lnTo>
                    <a:pt x="200501" y="1603819"/>
                  </a:lnTo>
                  <a:lnTo>
                    <a:pt x="197739" y="1591056"/>
                  </a:lnTo>
                  <a:lnTo>
                    <a:pt x="186309" y="1579531"/>
                  </a:lnTo>
                  <a:lnTo>
                    <a:pt x="184023" y="1564576"/>
                  </a:lnTo>
                  <a:lnTo>
                    <a:pt x="189833" y="1546479"/>
                  </a:lnTo>
                  <a:lnTo>
                    <a:pt x="210693" y="1518476"/>
                  </a:lnTo>
                  <a:lnTo>
                    <a:pt x="219742" y="1511236"/>
                  </a:lnTo>
                  <a:lnTo>
                    <a:pt x="214503" y="1504093"/>
                  </a:lnTo>
                  <a:lnTo>
                    <a:pt x="221742" y="1499235"/>
                  </a:lnTo>
                  <a:lnTo>
                    <a:pt x="218027" y="1489519"/>
                  </a:lnTo>
                  <a:lnTo>
                    <a:pt x="222790" y="1487043"/>
                  </a:lnTo>
                  <a:lnTo>
                    <a:pt x="221266" y="1484757"/>
                  </a:lnTo>
                  <a:lnTo>
                    <a:pt x="204406" y="1489139"/>
                  </a:lnTo>
                  <a:lnTo>
                    <a:pt x="201168" y="1483805"/>
                  </a:lnTo>
                  <a:lnTo>
                    <a:pt x="201358" y="1478280"/>
                  </a:lnTo>
                  <a:lnTo>
                    <a:pt x="207550" y="1467517"/>
                  </a:lnTo>
                  <a:lnTo>
                    <a:pt x="206978" y="1459706"/>
                  </a:lnTo>
                  <a:lnTo>
                    <a:pt x="234315" y="1446848"/>
                  </a:lnTo>
                  <a:lnTo>
                    <a:pt x="232981" y="1444181"/>
                  </a:lnTo>
                  <a:lnTo>
                    <a:pt x="246793" y="1435989"/>
                  </a:lnTo>
                  <a:lnTo>
                    <a:pt x="256508" y="1420559"/>
                  </a:lnTo>
                  <a:lnTo>
                    <a:pt x="273272" y="1406366"/>
                  </a:lnTo>
                  <a:lnTo>
                    <a:pt x="282797" y="1413986"/>
                  </a:lnTo>
                  <a:lnTo>
                    <a:pt x="288703" y="1415606"/>
                  </a:lnTo>
                  <a:lnTo>
                    <a:pt x="289560" y="1411129"/>
                  </a:lnTo>
                  <a:lnTo>
                    <a:pt x="294418" y="1412939"/>
                  </a:lnTo>
                  <a:lnTo>
                    <a:pt x="293275" y="1421416"/>
                  </a:lnTo>
                  <a:lnTo>
                    <a:pt x="296227" y="1421701"/>
                  </a:lnTo>
                  <a:lnTo>
                    <a:pt x="296037" y="1424178"/>
                  </a:lnTo>
                  <a:lnTo>
                    <a:pt x="305657" y="1424559"/>
                  </a:lnTo>
                  <a:lnTo>
                    <a:pt x="309753" y="1429417"/>
                  </a:lnTo>
                  <a:lnTo>
                    <a:pt x="309372" y="1425797"/>
                  </a:lnTo>
                  <a:lnTo>
                    <a:pt x="314134" y="1423987"/>
                  </a:lnTo>
                  <a:lnTo>
                    <a:pt x="325374" y="1439323"/>
                  </a:lnTo>
                  <a:lnTo>
                    <a:pt x="328327" y="1438561"/>
                  </a:lnTo>
                  <a:lnTo>
                    <a:pt x="332613" y="1434370"/>
                  </a:lnTo>
                  <a:lnTo>
                    <a:pt x="331089" y="1430845"/>
                  </a:lnTo>
                  <a:lnTo>
                    <a:pt x="342233" y="1425416"/>
                  </a:lnTo>
                  <a:lnTo>
                    <a:pt x="343186" y="1421511"/>
                  </a:lnTo>
                  <a:lnTo>
                    <a:pt x="340424" y="1419416"/>
                  </a:lnTo>
                  <a:lnTo>
                    <a:pt x="352044" y="1387697"/>
                  </a:lnTo>
                  <a:lnTo>
                    <a:pt x="361474" y="1399794"/>
                  </a:lnTo>
                  <a:lnTo>
                    <a:pt x="384429" y="1403509"/>
                  </a:lnTo>
                  <a:lnTo>
                    <a:pt x="401288" y="1416272"/>
                  </a:lnTo>
                  <a:lnTo>
                    <a:pt x="406051" y="1413034"/>
                  </a:lnTo>
                  <a:lnTo>
                    <a:pt x="416052" y="1391602"/>
                  </a:lnTo>
                  <a:lnTo>
                    <a:pt x="414052" y="1374648"/>
                  </a:lnTo>
                  <a:lnTo>
                    <a:pt x="409384" y="1372552"/>
                  </a:lnTo>
                  <a:lnTo>
                    <a:pt x="416528" y="1368552"/>
                  </a:lnTo>
                  <a:lnTo>
                    <a:pt x="431006" y="1365504"/>
                  </a:lnTo>
                  <a:lnTo>
                    <a:pt x="432911" y="1358170"/>
                  </a:lnTo>
                  <a:lnTo>
                    <a:pt x="430435" y="1356169"/>
                  </a:lnTo>
                  <a:lnTo>
                    <a:pt x="440531" y="1353788"/>
                  </a:lnTo>
                  <a:lnTo>
                    <a:pt x="435102" y="1345978"/>
                  </a:lnTo>
                  <a:lnTo>
                    <a:pt x="439579" y="1328452"/>
                  </a:lnTo>
                  <a:lnTo>
                    <a:pt x="438055" y="1326547"/>
                  </a:lnTo>
                  <a:lnTo>
                    <a:pt x="443008" y="1319308"/>
                  </a:lnTo>
                  <a:lnTo>
                    <a:pt x="433483" y="1317117"/>
                  </a:lnTo>
                  <a:lnTo>
                    <a:pt x="411385" y="1328737"/>
                  </a:lnTo>
                  <a:lnTo>
                    <a:pt x="400526" y="1342930"/>
                  </a:lnTo>
                  <a:lnTo>
                    <a:pt x="396907" y="1342549"/>
                  </a:lnTo>
                  <a:lnTo>
                    <a:pt x="393763" y="1324356"/>
                  </a:lnTo>
                  <a:lnTo>
                    <a:pt x="387667" y="1308830"/>
                  </a:lnTo>
                  <a:lnTo>
                    <a:pt x="386620" y="1296543"/>
                  </a:lnTo>
                  <a:lnTo>
                    <a:pt x="395192" y="1270349"/>
                  </a:lnTo>
                  <a:lnTo>
                    <a:pt x="401383" y="1258634"/>
                  </a:lnTo>
                  <a:lnTo>
                    <a:pt x="434435" y="1242632"/>
                  </a:lnTo>
                  <a:lnTo>
                    <a:pt x="443008" y="1228534"/>
                  </a:lnTo>
                  <a:lnTo>
                    <a:pt x="450913" y="1226915"/>
                  </a:lnTo>
                  <a:lnTo>
                    <a:pt x="462534" y="1215009"/>
                  </a:lnTo>
                  <a:lnTo>
                    <a:pt x="478346" y="1204532"/>
                  </a:lnTo>
                  <a:lnTo>
                    <a:pt x="488061" y="1201579"/>
                  </a:lnTo>
                  <a:lnTo>
                    <a:pt x="486632" y="1198245"/>
                  </a:lnTo>
                  <a:lnTo>
                    <a:pt x="493776" y="1194530"/>
                  </a:lnTo>
                  <a:lnTo>
                    <a:pt x="496538" y="1189958"/>
                  </a:lnTo>
                  <a:lnTo>
                    <a:pt x="490156" y="1187196"/>
                  </a:lnTo>
                  <a:lnTo>
                    <a:pt x="491776" y="1178624"/>
                  </a:lnTo>
                  <a:lnTo>
                    <a:pt x="499015" y="1178052"/>
                  </a:lnTo>
                  <a:lnTo>
                    <a:pt x="490061" y="1172909"/>
                  </a:lnTo>
                  <a:lnTo>
                    <a:pt x="493681" y="1169765"/>
                  </a:lnTo>
                  <a:lnTo>
                    <a:pt x="488632" y="1170242"/>
                  </a:lnTo>
                  <a:lnTo>
                    <a:pt x="495681" y="1158811"/>
                  </a:lnTo>
                  <a:lnTo>
                    <a:pt x="481679" y="1151858"/>
                  </a:lnTo>
                  <a:lnTo>
                    <a:pt x="479393" y="1146524"/>
                  </a:lnTo>
                  <a:lnTo>
                    <a:pt x="478631" y="1153097"/>
                  </a:lnTo>
                  <a:lnTo>
                    <a:pt x="482155" y="1155478"/>
                  </a:lnTo>
                  <a:lnTo>
                    <a:pt x="480631" y="1158716"/>
                  </a:lnTo>
                  <a:lnTo>
                    <a:pt x="470535" y="1154430"/>
                  </a:lnTo>
                  <a:lnTo>
                    <a:pt x="465868" y="1158050"/>
                  </a:lnTo>
                  <a:lnTo>
                    <a:pt x="467963" y="1163765"/>
                  </a:lnTo>
                  <a:lnTo>
                    <a:pt x="465010" y="1164812"/>
                  </a:lnTo>
                  <a:lnTo>
                    <a:pt x="456152" y="1153287"/>
                  </a:lnTo>
                  <a:lnTo>
                    <a:pt x="447008" y="1147096"/>
                  </a:lnTo>
                  <a:lnTo>
                    <a:pt x="460534" y="1136904"/>
                  </a:lnTo>
                  <a:lnTo>
                    <a:pt x="462344" y="1126045"/>
                  </a:lnTo>
                  <a:lnTo>
                    <a:pt x="474154" y="1121759"/>
                  </a:lnTo>
                  <a:lnTo>
                    <a:pt x="474154" y="1114997"/>
                  </a:lnTo>
                  <a:lnTo>
                    <a:pt x="465868" y="1113663"/>
                  </a:lnTo>
                  <a:lnTo>
                    <a:pt x="463582" y="1115663"/>
                  </a:lnTo>
                  <a:lnTo>
                    <a:pt x="450342" y="1108043"/>
                  </a:lnTo>
                  <a:lnTo>
                    <a:pt x="445389" y="1109186"/>
                  </a:lnTo>
                  <a:lnTo>
                    <a:pt x="446627" y="1106995"/>
                  </a:lnTo>
                  <a:lnTo>
                    <a:pt x="436054" y="1101090"/>
                  </a:lnTo>
                  <a:lnTo>
                    <a:pt x="441865" y="1096137"/>
                  </a:lnTo>
                  <a:lnTo>
                    <a:pt x="436531" y="1094518"/>
                  </a:lnTo>
                  <a:lnTo>
                    <a:pt x="433673" y="1088803"/>
                  </a:lnTo>
                  <a:lnTo>
                    <a:pt x="435388" y="1088041"/>
                  </a:lnTo>
                  <a:lnTo>
                    <a:pt x="426434" y="1078135"/>
                  </a:lnTo>
                  <a:lnTo>
                    <a:pt x="428720" y="1072420"/>
                  </a:lnTo>
                  <a:lnTo>
                    <a:pt x="411671" y="1072325"/>
                  </a:lnTo>
                  <a:lnTo>
                    <a:pt x="400907" y="1064038"/>
                  </a:lnTo>
                  <a:lnTo>
                    <a:pt x="401193" y="1054703"/>
                  </a:lnTo>
                  <a:lnTo>
                    <a:pt x="394335" y="1052893"/>
                  </a:lnTo>
                  <a:lnTo>
                    <a:pt x="393192" y="1050226"/>
                  </a:lnTo>
                  <a:lnTo>
                    <a:pt x="384620" y="1046893"/>
                  </a:lnTo>
                  <a:lnTo>
                    <a:pt x="385000" y="1044892"/>
                  </a:lnTo>
                  <a:lnTo>
                    <a:pt x="374237" y="1043750"/>
                  </a:lnTo>
                  <a:lnTo>
                    <a:pt x="370523" y="1027652"/>
                  </a:lnTo>
                  <a:lnTo>
                    <a:pt x="364807" y="1031272"/>
                  </a:lnTo>
                  <a:lnTo>
                    <a:pt x="355282" y="1030605"/>
                  </a:lnTo>
                  <a:lnTo>
                    <a:pt x="342138" y="1024509"/>
                  </a:lnTo>
                  <a:lnTo>
                    <a:pt x="338137" y="1029367"/>
                  </a:lnTo>
                  <a:lnTo>
                    <a:pt x="329660" y="1032224"/>
                  </a:lnTo>
                  <a:lnTo>
                    <a:pt x="295084" y="1072134"/>
                  </a:lnTo>
                  <a:lnTo>
                    <a:pt x="292513" y="1087184"/>
                  </a:lnTo>
                  <a:lnTo>
                    <a:pt x="284226" y="1093280"/>
                  </a:lnTo>
                  <a:lnTo>
                    <a:pt x="273463" y="1095375"/>
                  </a:lnTo>
                  <a:lnTo>
                    <a:pt x="254698" y="1087184"/>
                  </a:lnTo>
                  <a:lnTo>
                    <a:pt x="250507" y="1074801"/>
                  </a:lnTo>
                  <a:lnTo>
                    <a:pt x="245935" y="1070705"/>
                  </a:lnTo>
                  <a:lnTo>
                    <a:pt x="247745" y="1063276"/>
                  </a:lnTo>
                  <a:lnTo>
                    <a:pt x="258985" y="1046798"/>
                  </a:lnTo>
                  <a:lnTo>
                    <a:pt x="278701" y="1029272"/>
                  </a:lnTo>
                  <a:lnTo>
                    <a:pt x="282511" y="1032034"/>
                  </a:lnTo>
                  <a:lnTo>
                    <a:pt x="292798" y="1011460"/>
                  </a:lnTo>
                  <a:lnTo>
                    <a:pt x="289560" y="1009650"/>
                  </a:lnTo>
                  <a:lnTo>
                    <a:pt x="292036" y="996696"/>
                  </a:lnTo>
                  <a:lnTo>
                    <a:pt x="298228" y="997077"/>
                  </a:lnTo>
                  <a:lnTo>
                    <a:pt x="298323" y="990791"/>
                  </a:lnTo>
                  <a:lnTo>
                    <a:pt x="295180" y="991362"/>
                  </a:lnTo>
                  <a:lnTo>
                    <a:pt x="295846" y="986885"/>
                  </a:lnTo>
                  <a:lnTo>
                    <a:pt x="301657" y="981837"/>
                  </a:lnTo>
                  <a:lnTo>
                    <a:pt x="299942" y="975169"/>
                  </a:lnTo>
                  <a:lnTo>
                    <a:pt x="296418" y="976408"/>
                  </a:lnTo>
                  <a:lnTo>
                    <a:pt x="296037" y="973645"/>
                  </a:lnTo>
                  <a:lnTo>
                    <a:pt x="307276" y="971359"/>
                  </a:lnTo>
                  <a:lnTo>
                    <a:pt x="309658" y="969455"/>
                  </a:lnTo>
                  <a:lnTo>
                    <a:pt x="308991" y="966025"/>
                  </a:lnTo>
                  <a:lnTo>
                    <a:pt x="307086" y="963740"/>
                  </a:lnTo>
                  <a:lnTo>
                    <a:pt x="290227" y="976789"/>
                  </a:lnTo>
                  <a:lnTo>
                    <a:pt x="282511" y="979742"/>
                  </a:lnTo>
                  <a:lnTo>
                    <a:pt x="280797" y="977836"/>
                  </a:lnTo>
                  <a:lnTo>
                    <a:pt x="257080" y="980123"/>
                  </a:lnTo>
                  <a:lnTo>
                    <a:pt x="242697" y="971169"/>
                  </a:lnTo>
                  <a:lnTo>
                    <a:pt x="238506" y="971931"/>
                  </a:lnTo>
                  <a:lnTo>
                    <a:pt x="232029" y="979742"/>
                  </a:lnTo>
                  <a:lnTo>
                    <a:pt x="234886" y="989076"/>
                  </a:lnTo>
                  <a:lnTo>
                    <a:pt x="239839" y="989552"/>
                  </a:lnTo>
                  <a:lnTo>
                    <a:pt x="238887" y="993553"/>
                  </a:lnTo>
                  <a:lnTo>
                    <a:pt x="227362" y="1003744"/>
                  </a:lnTo>
                  <a:lnTo>
                    <a:pt x="224028" y="1014032"/>
                  </a:lnTo>
                  <a:lnTo>
                    <a:pt x="206788" y="1023747"/>
                  </a:lnTo>
                  <a:lnTo>
                    <a:pt x="194500" y="1013746"/>
                  </a:lnTo>
                  <a:lnTo>
                    <a:pt x="194024" y="1000601"/>
                  </a:lnTo>
                  <a:lnTo>
                    <a:pt x="200501" y="1002411"/>
                  </a:lnTo>
                  <a:lnTo>
                    <a:pt x="203644" y="998887"/>
                  </a:lnTo>
                  <a:lnTo>
                    <a:pt x="209550" y="987742"/>
                  </a:lnTo>
                  <a:lnTo>
                    <a:pt x="208312" y="980789"/>
                  </a:lnTo>
                  <a:lnTo>
                    <a:pt x="212788" y="972598"/>
                  </a:lnTo>
                  <a:lnTo>
                    <a:pt x="207835" y="960787"/>
                  </a:lnTo>
                  <a:lnTo>
                    <a:pt x="208693" y="957548"/>
                  </a:lnTo>
                  <a:lnTo>
                    <a:pt x="199739" y="952405"/>
                  </a:lnTo>
                  <a:lnTo>
                    <a:pt x="200311" y="943832"/>
                  </a:lnTo>
                  <a:lnTo>
                    <a:pt x="196786" y="943642"/>
                  </a:lnTo>
                  <a:lnTo>
                    <a:pt x="198215" y="940499"/>
                  </a:lnTo>
                  <a:lnTo>
                    <a:pt x="195358" y="941832"/>
                  </a:lnTo>
                  <a:lnTo>
                    <a:pt x="194310" y="926497"/>
                  </a:lnTo>
                  <a:lnTo>
                    <a:pt x="200120" y="925449"/>
                  </a:lnTo>
                  <a:lnTo>
                    <a:pt x="204025" y="928497"/>
                  </a:lnTo>
                  <a:lnTo>
                    <a:pt x="211074" y="928497"/>
                  </a:lnTo>
                  <a:lnTo>
                    <a:pt x="211264" y="931831"/>
                  </a:lnTo>
                  <a:lnTo>
                    <a:pt x="225076" y="931069"/>
                  </a:lnTo>
                  <a:lnTo>
                    <a:pt x="244316" y="939451"/>
                  </a:lnTo>
                  <a:lnTo>
                    <a:pt x="262699" y="930402"/>
                  </a:lnTo>
                  <a:lnTo>
                    <a:pt x="263271" y="936403"/>
                  </a:lnTo>
                  <a:lnTo>
                    <a:pt x="275368" y="938975"/>
                  </a:lnTo>
                  <a:lnTo>
                    <a:pt x="282130" y="948500"/>
                  </a:lnTo>
                  <a:lnTo>
                    <a:pt x="297180" y="937450"/>
                  </a:lnTo>
                  <a:lnTo>
                    <a:pt x="308705" y="940689"/>
                  </a:lnTo>
                  <a:lnTo>
                    <a:pt x="303085" y="931545"/>
                  </a:lnTo>
                  <a:lnTo>
                    <a:pt x="306324" y="929354"/>
                  </a:lnTo>
                  <a:lnTo>
                    <a:pt x="315563" y="941070"/>
                  </a:lnTo>
                  <a:lnTo>
                    <a:pt x="326993" y="946785"/>
                  </a:lnTo>
                  <a:lnTo>
                    <a:pt x="325946" y="951262"/>
                  </a:lnTo>
                  <a:lnTo>
                    <a:pt x="329755" y="958786"/>
                  </a:lnTo>
                  <a:lnTo>
                    <a:pt x="339185" y="949071"/>
                  </a:lnTo>
                  <a:lnTo>
                    <a:pt x="340804" y="941356"/>
                  </a:lnTo>
                  <a:lnTo>
                    <a:pt x="362617" y="965835"/>
                  </a:lnTo>
                  <a:lnTo>
                    <a:pt x="368713" y="966502"/>
                  </a:lnTo>
                  <a:lnTo>
                    <a:pt x="379762" y="955929"/>
                  </a:lnTo>
                  <a:lnTo>
                    <a:pt x="376142" y="945356"/>
                  </a:lnTo>
                  <a:lnTo>
                    <a:pt x="388334" y="938689"/>
                  </a:lnTo>
                  <a:lnTo>
                    <a:pt x="397002" y="938117"/>
                  </a:lnTo>
                  <a:lnTo>
                    <a:pt x="399002" y="926687"/>
                  </a:lnTo>
                  <a:lnTo>
                    <a:pt x="405765" y="928021"/>
                  </a:lnTo>
                  <a:lnTo>
                    <a:pt x="410432" y="939356"/>
                  </a:lnTo>
                  <a:lnTo>
                    <a:pt x="408051" y="942118"/>
                  </a:lnTo>
                  <a:lnTo>
                    <a:pt x="411766" y="947833"/>
                  </a:lnTo>
                  <a:lnTo>
                    <a:pt x="412432" y="955262"/>
                  </a:lnTo>
                  <a:lnTo>
                    <a:pt x="414909" y="954405"/>
                  </a:lnTo>
                  <a:lnTo>
                    <a:pt x="413956" y="950309"/>
                  </a:lnTo>
                  <a:lnTo>
                    <a:pt x="419386" y="947452"/>
                  </a:lnTo>
                  <a:lnTo>
                    <a:pt x="424625" y="946880"/>
                  </a:lnTo>
                  <a:lnTo>
                    <a:pt x="425958" y="950024"/>
                  </a:lnTo>
                  <a:lnTo>
                    <a:pt x="440055" y="946499"/>
                  </a:lnTo>
                  <a:lnTo>
                    <a:pt x="454342" y="946214"/>
                  </a:lnTo>
                  <a:lnTo>
                    <a:pt x="467201" y="949261"/>
                  </a:lnTo>
                  <a:lnTo>
                    <a:pt x="473297" y="945451"/>
                  </a:lnTo>
                  <a:lnTo>
                    <a:pt x="478346" y="945833"/>
                  </a:lnTo>
                  <a:lnTo>
                    <a:pt x="485108" y="941927"/>
                  </a:lnTo>
                  <a:lnTo>
                    <a:pt x="486156" y="936974"/>
                  </a:lnTo>
                  <a:lnTo>
                    <a:pt x="497300" y="933641"/>
                  </a:lnTo>
                  <a:lnTo>
                    <a:pt x="502349" y="927830"/>
                  </a:lnTo>
                  <a:lnTo>
                    <a:pt x="508825" y="917924"/>
                  </a:lnTo>
                  <a:lnTo>
                    <a:pt x="498824" y="906685"/>
                  </a:lnTo>
                  <a:lnTo>
                    <a:pt x="477774" y="913638"/>
                  </a:lnTo>
                  <a:lnTo>
                    <a:pt x="477107" y="915638"/>
                  </a:lnTo>
                  <a:lnTo>
                    <a:pt x="461677" y="916495"/>
                  </a:lnTo>
                  <a:lnTo>
                    <a:pt x="462344" y="909733"/>
                  </a:lnTo>
                  <a:lnTo>
                    <a:pt x="453676" y="910685"/>
                  </a:lnTo>
                  <a:lnTo>
                    <a:pt x="453200" y="905066"/>
                  </a:lnTo>
                  <a:lnTo>
                    <a:pt x="447580" y="905447"/>
                  </a:lnTo>
                  <a:lnTo>
                    <a:pt x="448818" y="898303"/>
                  </a:lnTo>
                  <a:lnTo>
                    <a:pt x="455962" y="895731"/>
                  </a:lnTo>
                  <a:lnTo>
                    <a:pt x="453580" y="889349"/>
                  </a:lnTo>
                  <a:lnTo>
                    <a:pt x="449961" y="889921"/>
                  </a:lnTo>
                  <a:lnTo>
                    <a:pt x="449199" y="887730"/>
                  </a:lnTo>
                  <a:lnTo>
                    <a:pt x="447675" y="871252"/>
                  </a:lnTo>
                  <a:lnTo>
                    <a:pt x="442722" y="865537"/>
                  </a:lnTo>
                  <a:lnTo>
                    <a:pt x="417290" y="859822"/>
                  </a:lnTo>
                  <a:lnTo>
                    <a:pt x="442341" y="823055"/>
                  </a:lnTo>
                  <a:lnTo>
                    <a:pt x="439483" y="817912"/>
                  </a:lnTo>
                  <a:lnTo>
                    <a:pt x="420814" y="805625"/>
                  </a:lnTo>
                  <a:lnTo>
                    <a:pt x="420052" y="796290"/>
                  </a:lnTo>
                  <a:lnTo>
                    <a:pt x="396430" y="786098"/>
                  </a:lnTo>
                  <a:lnTo>
                    <a:pt x="393668" y="777050"/>
                  </a:lnTo>
                  <a:lnTo>
                    <a:pt x="382048" y="767239"/>
                  </a:lnTo>
                  <a:lnTo>
                    <a:pt x="381572" y="762572"/>
                  </a:lnTo>
                  <a:lnTo>
                    <a:pt x="394145" y="747332"/>
                  </a:lnTo>
                  <a:lnTo>
                    <a:pt x="385953" y="709612"/>
                  </a:lnTo>
                  <a:lnTo>
                    <a:pt x="389287" y="702088"/>
                  </a:lnTo>
                  <a:lnTo>
                    <a:pt x="396430" y="697040"/>
                  </a:lnTo>
                  <a:lnTo>
                    <a:pt x="397383" y="688943"/>
                  </a:lnTo>
                  <a:lnTo>
                    <a:pt x="405860" y="669893"/>
                  </a:lnTo>
                  <a:lnTo>
                    <a:pt x="403098" y="654082"/>
                  </a:lnTo>
                  <a:lnTo>
                    <a:pt x="414433" y="637032"/>
                  </a:lnTo>
                  <a:lnTo>
                    <a:pt x="427958" y="628555"/>
                  </a:lnTo>
                  <a:lnTo>
                    <a:pt x="441960" y="626650"/>
                  </a:lnTo>
                  <a:lnTo>
                    <a:pt x="452247" y="630365"/>
                  </a:lnTo>
                  <a:lnTo>
                    <a:pt x="462915" y="625126"/>
                  </a:lnTo>
                  <a:lnTo>
                    <a:pt x="484537" y="626935"/>
                  </a:lnTo>
                  <a:lnTo>
                    <a:pt x="498538" y="633889"/>
                  </a:lnTo>
                  <a:lnTo>
                    <a:pt x="505111" y="641033"/>
                  </a:lnTo>
                  <a:lnTo>
                    <a:pt x="521589" y="633127"/>
                  </a:lnTo>
                  <a:lnTo>
                    <a:pt x="532067" y="632841"/>
                  </a:lnTo>
                  <a:lnTo>
                    <a:pt x="539401" y="636651"/>
                  </a:lnTo>
                  <a:lnTo>
                    <a:pt x="558737" y="638461"/>
                  </a:lnTo>
                  <a:lnTo>
                    <a:pt x="576929" y="646557"/>
                  </a:lnTo>
                  <a:lnTo>
                    <a:pt x="591217" y="649319"/>
                  </a:lnTo>
                  <a:lnTo>
                    <a:pt x="591026" y="651700"/>
                  </a:lnTo>
                  <a:lnTo>
                    <a:pt x="602933" y="654463"/>
                  </a:lnTo>
                  <a:lnTo>
                    <a:pt x="611029" y="665702"/>
                  </a:lnTo>
                  <a:lnTo>
                    <a:pt x="612172" y="657511"/>
                  </a:lnTo>
                  <a:lnTo>
                    <a:pt x="620077" y="651224"/>
                  </a:lnTo>
                  <a:lnTo>
                    <a:pt x="617411" y="643604"/>
                  </a:lnTo>
                  <a:lnTo>
                    <a:pt x="620173" y="639413"/>
                  </a:lnTo>
                  <a:lnTo>
                    <a:pt x="632936" y="635603"/>
                  </a:lnTo>
                  <a:lnTo>
                    <a:pt x="641985" y="627031"/>
                  </a:lnTo>
                  <a:lnTo>
                    <a:pt x="656749" y="625792"/>
                  </a:lnTo>
                  <a:lnTo>
                    <a:pt x="677799" y="637984"/>
                  </a:lnTo>
                  <a:lnTo>
                    <a:pt x="683133" y="651605"/>
                  </a:lnTo>
                  <a:lnTo>
                    <a:pt x="692277" y="658177"/>
                  </a:lnTo>
                  <a:lnTo>
                    <a:pt x="689419" y="663797"/>
                  </a:lnTo>
                  <a:lnTo>
                    <a:pt x="680561" y="665226"/>
                  </a:lnTo>
                  <a:lnTo>
                    <a:pt x="676846" y="670274"/>
                  </a:lnTo>
                  <a:lnTo>
                    <a:pt x="677513" y="679228"/>
                  </a:lnTo>
                  <a:lnTo>
                    <a:pt x="688943" y="684371"/>
                  </a:lnTo>
                  <a:lnTo>
                    <a:pt x="687991" y="692277"/>
                  </a:lnTo>
                  <a:lnTo>
                    <a:pt x="693706" y="692658"/>
                  </a:lnTo>
                  <a:lnTo>
                    <a:pt x="696754" y="699135"/>
                  </a:lnTo>
                  <a:lnTo>
                    <a:pt x="725138" y="707326"/>
                  </a:lnTo>
                  <a:lnTo>
                    <a:pt x="736759" y="705707"/>
                  </a:lnTo>
                  <a:lnTo>
                    <a:pt x="759333" y="694468"/>
                  </a:lnTo>
                  <a:lnTo>
                    <a:pt x="781621" y="688943"/>
                  </a:lnTo>
                  <a:lnTo>
                    <a:pt x="785813" y="681323"/>
                  </a:lnTo>
                  <a:lnTo>
                    <a:pt x="785717" y="671322"/>
                  </a:lnTo>
                  <a:lnTo>
                    <a:pt x="790861" y="667417"/>
                  </a:lnTo>
                  <a:lnTo>
                    <a:pt x="797242" y="669798"/>
                  </a:lnTo>
                  <a:lnTo>
                    <a:pt x="802862" y="676084"/>
                  </a:lnTo>
                  <a:lnTo>
                    <a:pt x="800957" y="679323"/>
                  </a:lnTo>
                  <a:lnTo>
                    <a:pt x="792480" y="683038"/>
                  </a:lnTo>
                  <a:lnTo>
                    <a:pt x="793718" y="692182"/>
                  </a:lnTo>
                  <a:lnTo>
                    <a:pt x="799148" y="693420"/>
                  </a:lnTo>
                  <a:lnTo>
                    <a:pt x="803053" y="684181"/>
                  </a:lnTo>
                  <a:lnTo>
                    <a:pt x="806387" y="683038"/>
                  </a:lnTo>
                  <a:lnTo>
                    <a:pt x="811530" y="687419"/>
                  </a:lnTo>
                  <a:lnTo>
                    <a:pt x="811816" y="694468"/>
                  </a:lnTo>
                  <a:lnTo>
                    <a:pt x="814578" y="694753"/>
                  </a:lnTo>
                  <a:lnTo>
                    <a:pt x="823531" y="683800"/>
                  </a:lnTo>
                  <a:lnTo>
                    <a:pt x="829913" y="685514"/>
                  </a:lnTo>
                  <a:lnTo>
                    <a:pt x="837724" y="679514"/>
                  </a:lnTo>
                  <a:lnTo>
                    <a:pt x="842772" y="679418"/>
                  </a:lnTo>
                  <a:lnTo>
                    <a:pt x="842963" y="677037"/>
                  </a:lnTo>
                  <a:lnTo>
                    <a:pt x="851630" y="678085"/>
                  </a:lnTo>
                  <a:lnTo>
                    <a:pt x="854297" y="667702"/>
                  </a:lnTo>
                  <a:lnTo>
                    <a:pt x="863346" y="667417"/>
                  </a:lnTo>
                  <a:lnTo>
                    <a:pt x="860965" y="657701"/>
                  </a:lnTo>
                  <a:lnTo>
                    <a:pt x="889540" y="644652"/>
                  </a:lnTo>
                  <a:lnTo>
                    <a:pt x="882206" y="637699"/>
                  </a:lnTo>
                  <a:lnTo>
                    <a:pt x="880872" y="627412"/>
                  </a:lnTo>
                  <a:lnTo>
                    <a:pt x="882872" y="625792"/>
                  </a:lnTo>
                  <a:lnTo>
                    <a:pt x="880586" y="625507"/>
                  </a:lnTo>
                  <a:lnTo>
                    <a:pt x="878586" y="615220"/>
                  </a:lnTo>
                  <a:lnTo>
                    <a:pt x="859060" y="607505"/>
                  </a:lnTo>
                  <a:lnTo>
                    <a:pt x="857917" y="598742"/>
                  </a:lnTo>
                  <a:lnTo>
                    <a:pt x="854297" y="595408"/>
                  </a:lnTo>
                  <a:lnTo>
                    <a:pt x="860298" y="585407"/>
                  </a:lnTo>
                  <a:lnTo>
                    <a:pt x="872395" y="588645"/>
                  </a:lnTo>
                  <a:lnTo>
                    <a:pt x="882967" y="595027"/>
                  </a:lnTo>
                  <a:lnTo>
                    <a:pt x="886206" y="588169"/>
                  </a:lnTo>
                  <a:lnTo>
                    <a:pt x="897065" y="593789"/>
                  </a:lnTo>
                  <a:lnTo>
                    <a:pt x="903732" y="585502"/>
                  </a:lnTo>
                  <a:lnTo>
                    <a:pt x="913543" y="565404"/>
                  </a:lnTo>
                  <a:lnTo>
                    <a:pt x="891159" y="549211"/>
                  </a:lnTo>
                  <a:lnTo>
                    <a:pt x="892683" y="547116"/>
                  </a:lnTo>
                  <a:lnTo>
                    <a:pt x="889254" y="543782"/>
                  </a:lnTo>
                  <a:lnTo>
                    <a:pt x="878300" y="541496"/>
                  </a:lnTo>
                  <a:lnTo>
                    <a:pt x="886396" y="531114"/>
                  </a:lnTo>
                  <a:lnTo>
                    <a:pt x="886777" y="524161"/>
                  </a:lnTo>
                  <a:lnTo>
                    <a:pt x="881348" y="524351"/>
                  </a:lnTo>
                  <a:lnTo>
                    <a:pt x="878300" y="514064"/>
                  </a:lnTo>
                  <a:lnTo>
                    <a:pt x="868490" y="508635"/>
                  </a:lnTo>
                  <a:lnTo>
                    <a:pt x="869633" y="501777"/>
                  </a:lnTo>
                  <a:lnTo>
                    <a:pt x="860298" y="498539"/>
                  </a:lnTo>
                  <a:lnTo>
                    <a:pt x="856869" y="492442"/>
                  </a:lnTo>
                  <a:lnTo>
                    <a:pt x="852488" y="493585"/>
                  </a:lnTo>
                  <a:lnTo>
                    <a:pt x="839343" y="486727"/>
                  </a:lnTo>
                  <a:lnTo>
                    <a:pt x="839819" y="483108"/>
                  </a:lnTo>
                  <a:lnTo>
                    <a:pt x="830009" y="478345"/>
                  </a:lnTo>
                  <a:lnTo>
                    <a:pt x="830390" y="463772"/>
                  </a:lnTo>
                  <a:lnTo>
                    <a:pt x="821627" y="468344"/>
                  </a:lnTo>
                  <a:lnTo>
                    <a:pt x="794480" y="463772"/>
                  </a:lnTo>
                  <a:lnTo>
                    <a:pt x="748379" y="439865"/>
                  </a:lnTo>
                  <a:lnTo>
                    <a:pt x="736187" y="437769"/>
                  </a:lnTo>
                  <a:lnTo>
                    <a:pt x="724471" y="439579"/>
                  </a:lnTo>
                  <a:lnTo>
                    <a:pt x="722567" y="432054"/>
                  </a:lnTo>
                  <a:lnTo>
                    <a:pt x="708660" y="424243"/>
                  </a:lnTo>
                  <a:lnTo>
                    <a:pt x="710184" y="416338"/>
                  </a:lnTo>
                  <a:lnTo>
                    <a:pt x="718756" y="416433"/>
                  </a:lnTo>
                  <a:lnTo>
                    <a:pt x="725424" y="411766"/>
                  </a:lnTo>
                  <a:lnTo>
                    <a:pt x="726281" y="403384"/>
                  </a:lnTo>
                  <a:lnTo>
                    <a:pt x="720376" y="398431"/>
                  </a:lnTo>
                  <a:lnTo>
                    <a:pt x="717994" y="392335"/>
                  </a:lnTo>
                  <a:lnTo>
                    <a:pt x="738092" y="376523"/>
                  </a:lnTo>
                  <a:lnTo>
                    <a:pt x="746188" y="377571"/>
                  </a:lnTo>
                  <a:lnTo>
                    <a:pt x="747903" y="372142"/>
                  </a:lnTo>
                  <a:lnTo>
                    <a:pt x="742093" y="370523"/>
                  </a:lnTo>
                  <a:lnTo>
                    <a:pt x="743712" y="363760"/>
                  </a:lnTo>
                  <a:lnTo>
                    <a:pt x="736187" y="362045"/>
                  </a:lnTo>
                  <a:lnTo>
                    <a:pt x="739616" y="355473"/>
                  </a:lnTo>
                  <a:lnTo>
                    <a:pt x="732949" y="351568"/>
                  </a:lnTo>
                  <a:lnTo>
                    <a:pt x="736854" y="346043"/>
                  </a:lnTo>
                  <a:lnTo>
                    <a:pt x="725424" y="336518"/>
                  </a:lnTo>
                  <a:lnTo>
                    <a:pt x="729710" y="326231"/>
                  </a:lnTo>
                  <a:lnTo>
                    <a:pt x="724090" y="322326"/>
                  </a:lnTo>
                  <a:lnTo>
                    <a:pt x="727900" y="315277"/>
                  </a:lnTo>
                  <a:lnTo>
                    <a:pt x="715709" y="309753"/>
                  </a:lnTo>
                  <a:lnTo>
                    <a:pt x="719328" y="309086"/>
                  </a:lnTo>
                  <a:lnTo>
                    <a:pt x="723614" y="299180"/>
                  </a:lnTo>
                  <a:lnTo>
                    <a:pt x="739902" y="286417"/>
                  </a:lnTo>
                  <a:lnTo>
                    <a:pt x="746569" y="276320"/>
                  </a:lnTo>
                  <a:lnTo>
                    <a:pt x="752380" y="257366"/>
                  </a:lnTo>
                  <a:lnTo>
                    <a:pt x="774763" y="246031"/>
                  </a:lnTo>
                  <a:lnTo>
                    <a:pt x="774192" y="241935"/>
                  </a:lnTo>
                  <a:lnTo>
                    <a:pt x="769620" y="238411"/>
                  </a:lnTo>
                  <a:lnTo>
                    <a:pt x="768953" y="228695"/>
                  </a:lnTo>
                  <a:lnTo>
                    <a:pt x="763429" y="223933"/>
                  </a:lnTo>
                  <a:lnTo>
                    <a:pt x="757619" y="225552"/>
                  </a:lnTo>
                  <a:lnTo>
                    <a:pt x="756285" y="223647"/>
                  </a:lnTo>
                  <a:lnTo>
                    <a:pt x="759809" y="208788"/>
                  </a:lnTo>
                  <a:lnTo>
                    <a:pt x="764191" y="206788"/>
                  </a:lnTo>
                  <a:lnTo>
                    <a:pt x="769906" y="209550"/>
                  </a:lnTo>
                  <a:lnTo>
                    <a:pt x="779431" y="209169"/>
                  </a:lnTo>
                  <a:lnTo>
                    <a:pt x="791337" y="220789"/>
                  </a:lnTo>
                  <a:lnTo>
                    <a:pt x="800862" y="214217"/>
                  </a:lnTo>
                  <a:lnTo>
                    <a:pt x="800862" y="200406"/>
                  </a:lnTo>
                  <a:lnTo>
                    <a:pt x="794671" y="194596"/>
                  </a:lnTo>
                  <a:lnTo>
                    <a:pt x="797623" y="170116"/>
                  </a:lnTo>
                  <a:lnTo>
                    <a:pt x="791527" y="167259"/>
                  </a:lnTo>
                  <a:lnTo>
                    <a:pt x="792671" y="163735"/>
                  </a:lnTo>
                  <a:lnTo>
                    <a:pt x="785813" y="161449"/>
                  </a:lnTo>
                  <a:lnTo>
                    <a:pt x="757904" y="159258"/>
                  </a:lnTo>
                  <a:lnTo>
                    <a:pt x="749332" y="163925"/>
                  </a:lnTo>
                  <a:lnTo>
                    <a:pt x="735997" y="165163"/>
                  </a:lnTo>
                  <a:lnTo>
                    <a:pt x="721138" y="144875"/>
                  </a:lnTo>
                  <a:lnTo>
                    <a:pt x="720185" y="132397"/>
                  </a:lnTo>
                  <a:lnTo>
                    <a:pt x="713613" y="137732"/>
                  </a:lnTo>
                  <a:lnTo>
                    <a:pt x="711803" y="135255"/>
                  </a:lnTo>
                  <a:lnTo>
                    <a:pt x="706946" y="139351"/>
                  </a:lnTo>
                  <a:lnTo>
                    <a:pt x="705802" y="135731"/>
                  </a:lnTo>
                  <a:lnTo>
                    <a:pt x="702373" y="137827"/>
                  </a:lnTo>
                  <a:lnTo>
                    <a:pt x="701231" y="124206"/>
                  </a:lnTo>
                  <a:lnTo>
                    <a:pt x="696944" y="124396"/>
                  </a:lnTo>
                  <a:lnTo>
                    <a:pt x="696754" y="121539"/>
                  </a:lnTo>
                  <a:lnTo>
                    <a:pt x="690372" y="116110"/>
                  </a:lnTo>
                  <a:lnTo>
                    <a:pt x="685610" y="100679"/>
                  </a:lnTo>
                  <a:lnTo>
                    <a:pt x="676656" y="92488"/>
                  </a:lnTo>
                  <a:lnTo>
                    <a:pt x="672084" y="96012"/>
                  </a:lnTo>
                  <a:lnTo>
                    <a:pt x="668846" y="91821"/>
                  </a:lnTo>
                  <a:lnTo>
                    <a:pt x="670179" y="88868"/>
                  </a:lnTo>
                  <a:lnTo>
                    <a:pt x="668846" y="90392"/>
                  </a:lnTo>
                  <a:lnTo>
                    <a:pt x="656177" y="84106"/>
                  </a:lnTo>
                  <a:lnTo>
                    <a:pt x="649986" y="86678"/>
                  </a:lnTo>
                  <a:lnTo>
                    <a:pt x="642080" y="72295"/>
                  </a:lnTo>
                  <a:lnTo>
                    <a:pt x="648938" y="72580"/>
                  </a:lnTo>
                  <a:lnTo>
                    <a:pt x="656558" y="67723"/>
                  </a:lnTo>
                  <a:lnTo>
                    <a:pt x="654844" y="65437"/>
                  </a:lnTo>
                  <a:lnTo>
                    <a:pt x="668084" y="55340"/>
                  </a:lnTo>
                  <a:lnTo>
                    <a:pt x="661988" y="44767"/>
                  </a:lnTo>
                  <a:lnTo>
                    <a:pt x="719138" y="51054"/>
                  </a:lnTo>
                  <a:lnTo>
                    <a:pt x="720566" y="47149"/>
                  </a:lnTo>
                  <a:lnTo>
                    <a:pt x="731806" y="38957"/>
                  </a:lnTo>
                  <a:lnTo>
                    <a:pt x="735330" y="32290"/>
                  </a:lnTo>
                  <a:lnTo>
                    <a:pt x="750475" y="36004"/>
                  </a:lnTo>
                  <a:lnTo>
                    <a:pt x="763048" y="23146"/>
                  </a:lnTo>
                  <a:lnTo>
                    <a:pt x="772382" y="18193"/>
                  </a:lnTo>
                  <a:lnTo>
                    <a:pt x="769048" y="9525"/>
                  </a:lnTo>
                  <a:lnTo>
                    <a:pt x="774002" y="10858"/>
                  </a:lnTo>
                  <a:lnTo>
                    <a:pt x="799814" y="36862"/>
                  </a:lnTo>
                  <a:lnTo>
                    <a:pt x="803148" y="62674"/>
                  </a:lnTo>
                  <a:lnTo>
                    <a:pt x="808196" y="62389"/>
                  </a:lnTo>
                  <a:lnTo>
                    <a:pt x="808863" y="65818"/>
                  </a:lnTo>
                  <a:lnTo>
                    <a:pt x="824865" y="64199"/>
                  </a:lnTo>
                  <a:lnTo>
                    <a:pt x="827627" y="76486"/>
                  </a:lnTo>
                  <a:lnTo>
                    <a:pt x="820579" y="78867"/>
                  </a:lnTo>
                  <a:lnTo>
                    <a:pt x="826579" y="102108"/>
                  </a:lnTo>
                  <a:lnTo>
                    <a:pt x="811244" y="107918"/>
                  </a:lnTo>
                  <a:lnTo>
                    <a:pt x="816197" y="114967"/>
                  </a:lnTo>
                  <a:lnTo>
                    <a:pt x="808577" y="119348"/>
                  </a:lnTo>
                  <a:lnTo>
                    <a:pt x="809720" y="123730"/>
                  </a:lnTo>
                  <a:lnTo>
                    <a:pt x="838200" y="147352"/>
                  </a:lnTo>
                  <a:lnTo>
                    <a:pt x="834962" y="156782"/>
                  </a:lnTo>
                  <a:lnTo>
                    <a:pt x="836295" y="169164"/>
                  </a:lnTo>
                  <a:lnTo>
                    <a:pt x="842391" y="178022"/>
                  </a:lnTo>
                  <a:lnTo>
                    <a:pt x="860869" y="189547"/>
                  </a:lnTo>
                  <a:lnTo>
                    <a:pt x="867727" y="185737"/>
                  </a:lnTo>
                  <a:lnTo>
                    <a:pt x="873347" y="176689"/>
                  </a:lnTo>
                  <a:lnTo>
                    <a:pt x="885730" y="170497"/>
                  </a:lnTo>
                  <a:lnTo>
                    <a:pt x="885730" y="163354"/>
                  </a:lnTo>
                  <a:lnTo>
                    <a:pt x="892588" y="163639"/>
                  </a:lnTo>
                  <a:lnTo>
                    <a:pt x="884777" y="145733"/>
                  </a:lnTo>
                  <a:lnTo>
                    <a:pt x="892492" y="142875"/>
                  </a:lnTo>
                  <a:lnTo>
                    <a:pt x="892778" y="129445"/>
                  </a:lnTo>
                  <a:lnTo>
                    <a:pt x="883063" y="127159"/>
                  </a:lnTo>
                  <a:lnTo>
                    <a:pt x="876110" y="99346"/>
                  </a:lnTo>
                  <a:lnTo>
                    <a:pt x="878396" y="89630"/>
                  </a:lnTo>
                  <a:lnTo>
                    <a:pt x="876014" y="88106"/>
                  </a:lnTo>
                  <a:lnTo>
                    <a:pt x="876300" y="81724"/>
                  </a:lnTo>
                  <a:lnTo>
                    <a:pt x="884396" y="76676"/>
                  </a:lnTo>
                  <a:lnTo>
                    <a:pt x="888683" y="68485"/>
                  </a:lnTo>
                  <a:lnTo>
                    <a:pt x="894017" y="66104"/>
                  </a:lnTo>
                  <a:lnTo>
                    <a:pt x="891826" y="62389"/>
                  </a:lnTo>
                  <a:lnTo>
                    <a:pt x="894874" y="58388"/>
                  </a:lnTo>
                  <a:lnTo>
                    <a:pt x="891731" y="54483"/>
                  </a:lnTo>
                  <a:lnTo>
                    <a:pt x="897922" y="49625"/>
                  </a:lnTo>
                  <a:lnTo>
                    <a:pt x="909638" y="47149"/>
                  </a:lnTo>
                  <a:lnTo>
                    <a:pt x="923449" y="35433"/>
                  </a:lnTo>
                  <a:lnTo>
                    <a:pt x="956691" y="40672"/>
                  </a:lnTo>
                  <a:lnTo>
                    <a:pt x="970217" y="45815"/>
                  </a:lnTo>
                  <a:lnTo>
                    <a:pt x="983266" y="42291"/>
                  </a:lnTo>
                  <a:lnTo>
                    <a:pt x="989838" y="35242"/>
                  </a:lnTo>
                  <a:lnTo>
                    <a:pt x="1014603" y="38195"/>
                  </a:lnTo>
                  <a:lnTo>
                    <a:pt x="1022128" y="35814"/>
                  </a:lnTo>
                  <a:lnTo>
                    <a:pt x="1021747" y="29051"/>
                  </a:lnTo>
                  <a:lnTo>
                    <a:pt x="1017461" y="21622"/>
                  </a:lnTo>
                  <a:lnTo>
                    <a:pt x="1033367" y="16383"/>
                  </a:lnTo>
                  <a:lnTo>
                    <a:pt x="1046893" y="18479"/>
                  </a:lnTo>
                  <a:lnTo>
                    <a:pt x="1049846" y="25146"/>
                  </a:lnTo>
                  <a:lnTo>
                    <a:pt x="1043178" y="28766"/>
                  </a:lnTo>
                  <a:lnTo>
                    <a:pt x="1046226" y="33623"/>
                  </a:lnTo>
                  <a:lnTo>
                    <a:pt x="1043845" y="37814"/>
                  </a:lnTo>
                  <a:lnTo>
                    <a:pt x="1045083" y="47149"/>
                  </a:lnTo>
                  <a:lnTo>
                    <a:pt x="1066133" y="43148"/>
                  </a:lnTo>
                  <a:lnTo>
                    <a:pt x="1087374" y="30575"/>
                  </a:lnTo>
                  <a:lnTo>
                    <a:pt x="1089279" y="33147"/>
                  </a:lnTo>
                  <a:lnTo>
                    <a:pt x="1089851" y="39148"/>
                  </a:lnTo>
                  <a:lnTo>
                    <a:pt x="1064705" y="65341"/>
                  </a:lnTo>
                  <a:lnTo>
                    <a:pt x="1064895" y="85439"/>
                  </a:lnTo>
                  <a:lnTo>
                    <a:pt x="1072039" y="78200"/>
                  </a:lnTo>
                  <a:lnTo>
                    <a:pt x="1088327" y="87249"/>
                  </a:lnTo>
                  <a:lnTo>
                    <a:pt x="1102805" y="81629"/>
                  </a:lnTo>
                  <a:lnTo>
                    <a:pt x="1104614" y="75343"/>
                  </a:lnTo>
                  <a:lnTo>
                    <a:pt x="1099566" y="56674"/>
                  </a:lnTo>
                  <a:lnTo>
                    <a:pt x="1099852" y="46006"/>
                  </a:lnTo>
                  <a:lnTo>
                    <a:pt x="1111568" y="38671"/>
                  </a:lnTo>
                  <a:lnTo>
                    <a:pt x="1115378" y="38957"/>
                  </a:lnTo>
                  <a:lnTo>
                    <a:pt x="1136142" y="24098"/>
                  </a:lnTo>
                  <a:lnTo>
                    <a:pt x="1149668" y="26860"/>
                  </a:lnTo>
                  <a:lnTo>
                    <a:pt x="1149572" y="35147"/>
                  </a:lnTo>
                  <a:lnTo>
                    <a:pt x="1157383" y="48196"/>
                  </a:lnTo>
                  <a:lnTo>
                    <a:pt x="1174814" y="59912"/>
                  </a:lnTo>
                  <a:lnTo>
                    <a:pt x="1185005" y="95631"/>
                  </a:lnTo>
                  <a:lnTo>
                    <a:pt x="1193959" y="102489"/>
                  </a:lnTo>
                  <a:lnTo>
                    <a:pt x="1209199" y="89440"/>
                  </a:lnTo>
                  <a:lnTo>
                    <a:pt x="1224534" y="90297"/>
                  </a:lnTo>
                  <a:lnTo>
                    <a:pt x="1226058" y="95631"/>
                  </a:lnTo>
                  <a:lnTo>
                    <a:pt x="1226534" y="85916"/>
                  </a:lnTo>
                  <a:lnTo>
                    <a:pt x="1227392" y="96107"/>
                  </a:lnTo>
                  <a:lnTo>
                    <a:pt x="1229773" y="94012"/>
                  </a:lnTo>
                  <a:lnTo>
                    <a:pt x="1228439" y="90678"/>
                  </a:lnTo>
                  <a:lnTo>
                    <a:pt x="1230916" y="91059"/>
                  </a:lnTo>
                  <a:lnTo>
                    <a:pt x="1228249" y="84963"/>
                  </a:lnTo>
                  <a:lnTo>
                    <a:pt x="1231011" y="86392"/>
                  </a:lnTo>
                  <a:lnTo>
                    <a:pt x="1240822" y="74962"/>
                  </a:lnTo>
                  <a:lnTo>
                    <a:pt x="1244727" y="73819"/>
                  </a:lnTo>
                  <a:lnTo>
                    <a:pt x="1254062" y="85534"/>
                  </a:lnTo>
                  <a:lnTo>
                    <a:pt x="1255490" y="98298"/>
                  </a:lnTo>
                  <a:lnTo>
                    <a:pt x="1265682" y="108013"/>
                  </a:lnTo>
                  <a:lnTo>
                    <a:pt x="1271588" y="131540"/>
                  </a:lnTo>
                  <a:lnTo>
                    <a:pt x="1278446" y="134207"/>
                  </a:lnTo>
                  <a:lnTo>
                    <a:pt x="1285875" y="128587"/>
                  </a:lnTo>
                  <a:lnTo>
                    <a:pt x="1297305" y="131540"/>
                  </a:lnTo>
                  <a:lnTo>
                    <a:pt x="1307783" y="127445"/>
                  </a:lnTo>
                  <a:lnTo>
                    <a:pt x="1313593" y="122206"/>
                  </a:lnTo>
                  <a:lnTo>
                    <a:pt x="1310068" y="132874"/>
                  </a:lnTo>
                  <a:lnTo>
                    <a:pt x="1320832" y="132683"/>
                  </a:lnTo>
                  <a:lnTo>
                    <a:pt x="1335310" y="154591"/>
                  </a:lnTo>
                  <a:lnTo>
                    <a:pt x="1330357" y="171259"/>
                  </a:lnTo>
                  <a:lnTo>
                    <a:pt x="1332738" y="180213"/>
                  </a:lnTo>
                  <a:lnTo>
                    <a:pt x="1327023" y="187547"/>
                  </a:lnTo>
                  <a:lnTo>
                    <a:pt x="1334643" y="189166"/>
                  </a:lnTo>
                  <a:lnTo>
                    <a:pt x="1332643" y="201835"/>
                  </a:lnTo>
                  <a:lnTo>
                    <a:pt x="1319593" y="211550"/>
                  </a:lnTo>
                  <a:lnTo>
                    <a:pt x="1324547" y="218027"/>
                  </a:lnTo>
                  <a:lnTo>
                    <a:pt x="1333119" y="213550"/>
                  </a:lnTo>
                  <a:lnTo>
                    <a:pt x="1337215" y="224123"/>
                  </a:lnTo>
                  <a:lnTo>
                    <a:pt x="1345216" y="227933"/>
                  </a:lnTo>
                  <a:lnTo>
                    <a:pt x="1343025" y="237172"/>
                  </a:lnTo>
                  <a:lnTo>
                    <a:pt x="1348168" y="239173"/>
                  </a:lnTo>
                  <a:lnTo>
                    <a:pt x="1363123" y="234029"/>
                  </a:lnTo>
                  <a:lnTo>
                    <a:pt x="1375124" y="234791"/>
                  </a:lnTo>
                  <a:lnTo>
                    <a:pt x="1384935" y="240792"/>
                  </a:lnTo>
                  <a:lnTo>
                    <a:pt x="1391222" y="250984"/>
                  </a:lnTo>
                  <a:lnTo>
                    <a:pt x="1396746" y="251936"/>
                  </a:lnTo>
                  <a:lnTo>
                    <a:pt x="1395127" y="262223"/>
                  </a:lnTo>
                  <a:lnTo>
                    <a:pt x="1401318" y="278130"/>
                  </a:lnTo>
                  <a:lnTo>
                    <a:pt x="1401032" y="284226"/>
                  </a:lnTo>
                  <a:lnTo>
                    <a:pt x="1398365" y="290132"/>
                  </a:lnTo>
                  <a:lnTo>
                    <a:pt x="1372743" y="306229"/>
                  </a:lnTo>
                  <a:lnTo>
                    <a:pt x="1370933" y="322802"/>
                  </a:lnTo>
                  <a:lnTo>
                    <a:pt x="1377315" y="324898"/>
                  </a:lnTo>
                  <a:lnTo>
                    <a:pt x="1380839" y="330041"/>
                  </a:lnTo>
                  <a:lnTo>
                    <a:pt x="1395984" y="328803"/>
                  </a:lnTo>
                  <a:lnTo>
                    <a:pt x="1414367" y="335661"/>
                  </a:lnTo>
                  <a:lnTo>
                    <a:pt x="1421035" y="345948"/>
                  </a:lnTo>
                  <a:lnTo>
                    <a:pt x="1429703" y="347567"/>
                  </a:lnTo>
                  <a:lnTo>
                    <a:pt x="1437894" y="353377"/>
                  </a:lnTo>
                  <a:lnTo>
                    <a:pt x="1435513" y="359283"/>
                  </a:lnTo>
                  <a:lnTo>
                    <a:pt x="1449419" y="357759"/>
                  </a:lnTo>
                  <a:lnTo>
                    <a:pt x="1445895" y="362902"/>
                  </a:lnTo>
                  <a:lnTo>
                    <a:pt x="1450467" y="371380"/>
                  </a:lnTo>
                  <a:lnTo>
                    <a:pt x="1482376" y="349663"/>
                  </a:lnTo>
                  <a:lnTo>
                    <a:pt x="1475232" y="362236"/>
                  </a:lnTo>
                  <a:lnTo>
                    <a:pt x="1475232" y="370523"/>
                  </a:lnTo>
                  <a:lnTo>
                    <a:pt x="1460087" y="375475"/>
                  </a:lnTo>
                  <a:lnTo>
                    <a:pt x="1454849" y="380143"/>
                  </a:lnTo>
                  <a:lnTo>
                    <a:pt x="1457611" y="382619"/>
                  </a:lnTo>
                  <a:lnTo>
                    <a:pt x="1461707" y="381191"/>
                  </a:lnTo>
                  <a:lnTo>
                    <a:pt x="1464659" y="385572"/>
                  </a:lnTo>
                  <a:lnTo>
                    <a:pt x="1473232" y="390239"/>
                  </a:lnTo>
                  <a:lnTo>
                    <a:pt x="1479423" y="399955"/>
                  </a:lnTo>
                  <a:lnTo>
                    <a:pt x="1479423" y="409003"/>
                  </a:lnTo>
                  <a:lnTo>
                    <a:pt x="1492568" y="422624"/>
                  </a:lnTo>
                  <a:lnTo>
                    <a:pt x="1506950" y="428434"/>
                  </a:lnTo>
                  <a:lnTo>
                    <a:pt x="1513999" y="426244"/>
                  </a:lnTo>
                  <a:lnTo>
                    <a:pt x="1508379" y="438150"/>
                  </a:lnTo>
                  <a:lnTo>
                    <a:pt x="1511141" y="442627"/>
                  </a:lnTo>
                  <a:lnTo>
                    <a:pt x="1509617" y="445675"/>
                  </a:lnTo>
                  <a:lnTo>
                    <a:pt x="1514951" y="449866"/>
                  </a:lnTo>
                  <a:lnTo>
                    <a:pt x="1520190" y="442912"/>
                  </a:lnTo>
                  <a:lnTo>
                    <a:pt x="1526286" y="442817"/>
                  </a:lnTo>
                  <a:lnTo>
                    <a:pt x="1540193" y="431864"/>
                  </a:lnTo>
                  <a:lnTo>
                    <a:pt x="1535716" y="418148"/>
                  </a:lnTo>
                  <a:lnTo>
                    <a:pt x="1546193" y="408241"/>
                  </a:lnTo>
                  <a:lnTo>
                    <a:pt x="1547432" y="401860"/>
                  </a:lnTo>
                  <a:lnTo>
                    <a:pt x="1553718" y="393097"/>
                  </a:lnTo>
                  <a:lnTo>
                    <a:pt x="1559052" y="390144"/>
                  </a:lnTo>
                  <a:lnTo>
                    <a:pt x="1554956" y="384429"/>
                  </a:lnTo>
                  <a:lnTo>
                    <a:pt x="1554194" y="378142"/>
                  </a:lnTo>
                  <a:lnTo>
                    <a:pt x="1541145" y="370237"/>
                  </a:lnTo>
                  <a:lnTo>
                    <a:pt x="1549527" y="362141"/>
                  </a:lnTo>
                  <a:lnTo>
                    <a:pt x="1553337" y="351949"/>
                  </a:lnTo>
                  <a:lnTo>
                    <a:pt x="1542859" y="350234"/>
                  </a:lnTo>
                  <a:lnTo>
                    <a:pt x="1527620" y="339471"/>
                  </a:lnTo>
                  <a:lnTo>
                    <a:pt x="1528001" y="327279"/>
                  </a:lnTo>
                  <a:lnTo>
                    <a:pt x="1554861" y="327946"/>
                  </a:lnTo>
                  <a:lnTo>
                    <a:pt x="1574578" y="332041"/>
                  </a:lnTo>
                  <a:lnTo>
                    <a:pt x="1598771" y="329184"/>
                  </a:lnTo>
                  <a:lnTo>
                    <a:pt x="1627442" y="311563"/>
                  </a:lnTo>
                  <a:lnTo>
                    <a:pt x="1643634" y="296513"/>
                  </a:lnTo>
                  <a:lnTo>
                    <a:pt x="1650683" y="306800"/>
                  </a:lnTo>
                  <a:lnTo>
                    <a:pt x="1656588" y="326041"/>
                  </a:lnTo>
                  <a:lnTo>
                    <a:pt x="1653445" y="327755"/>
                  </a:lnTo>
                  <a:lnTo>
                    <a:pt x="1655636" y="333756"/>
                  </a:lnTo>
                  <a:lnTo>
                    <a:pt x="1661732" y="335090"/>
                  </a:lnTo>
                  <a:lnTo>
                    <a:pt x="1697831" y="330422"/>
                  </a:lnTo>
                  <a:lnTo>
                    <a:pt x="1728216" y="320231"/>
                  </a:lnTo>
                  <a:lnTo>
                    <a:pt x="1734407" y="333184"/>
                  </a:lnTo>
                  <a:lnTo>
                    <a:pt x="1735931" y="332423"/>
                  </a:lnTo>
                  <a:lnTo>
                    <a:pt x="1746790" y="349186"/>
                  </a:lnTo>
                  <a:lnTo>
                    <a:pt x="1744789" y="351568"/>
                  </a:lnTo>
                  <a:lnTo>
                    <a:pt x="1752695" y="366332"/>
                  </a:lnTo>
                  <a:lnTo>
                    <a:pt x="1756315" y="388715"/>
                  </a:lnTo>
                  <a:lnTo>
                    <a:pt x="1783651" y="384048"/>
                  </a:lnTo>
                  <a:lnTo>
                    <a:pt x="1814893" y="397288"/>
                  </a:lnTo>
                  <a:lnTo>
                    <a:pt x="1837563" y="391192"/>
                  </a:lnTo>
                  <a:lnTo>
                    <a:pt x="1840801" y="396240"/>
                  </a:lnTo>
                  <a:lnTo>
                    <a:pt x="1900333" y="403289"/>
                  </a:lnTo>
                  <a:lnTo>
                    <a:pt x="1940528" y="411099"/>
                  </a:lnTo>
                  <a:lnTo>
                    <a:pt x="1941671" y="414147"/>
                  </a:lnTo>
                  <a:lnTo>
                    <a:pt x="1947767" y="412433"/>
                  </a:lnTo>
                  <a:lnTo>
                    <a:pt x="1949863" y="418909"/>
                  </a:lnTo>
                  <a:lnTo>
                    <a:pt x="1979771" y="410623"/>
                  </a:lnTo>
                  <a:lnTo>
                    <a:pt x="1980724" y="412718"/>
                  </a:lnTo>
                  <a:lnTo>
                    <a:pt x="2004155" y="400145"/>
                  </a:lnTo>
                  <a:lnTo>
                    <a:pt x="2010156" y="401288"/>
                  </a:lnTo>
                  <a:lnTo>
                    <a:pt x="2012537" y="410337"/>
                  </a:lnTo>
                  <a:lnTo>
                    <a:pt x="1987487" y="422148"/>
                  </a:lnTo>
                  <a:lnTo>
                    <a:pt x="1991201" y="431768"/>
                  </a:lnTo>
                  <a:lnTo>
                    <a:pt x="1987487" y="433102"/>
                  </a:lnTo>
                  <a:lnTo>
                    <a:pt x="1988915" y="436245"/>
                  </a:lnTo>
                  <a:lnTo>
                    <a:pt x="1977580" y="444151"/>
                  </a:lnTo>
                  <a:lnTo>
                    <a:pt x="1979105" y="456343"/>
                  </a:lnTo>
                  <a:lnTo>
                    <a:pt x="1995011" y="463867"/>
                  </a:lnTo>
                  <a:lnTo>
                    <a:pt x="2006822" y="484156"/>
                  </a:lnTo>
                  <a:lnTo>
                    <a:pt x="1979390" y="515683"/>
                  </a:lnTo>
                  <a:lnTo>
                    <a:pt x="1979295" y="525399"/>
                  </a:lnTo>
                  <a:lnTo>
                    <a:pt x="1962150" y="539972"/>
                  </a:lnTo>
                  <a:lnTo>
                    <a:pt x="1961388" y="544354"/>
                  </a:lnTo>
                  <a:lnTo>
                    <a:pt x="1966817" y="547211"/>
                  </a:lnTo>
                  <a:lnTo>
                    <a:pt x="1953482" y="546735"/>
                  </a:lnTo>
                  <a:lnTo>
                    <a:pt x="1949291" y="554641"/>
                  </a:lnTo>
                  <a:lnTo>
                    <a:pt x="1937480" y="554355"/>
                  </a:lnTo>
                  <a:lnTo>
                    <a:pt x="1933384" y="555593"/>
                  </a:lnTo>
                  <a:lnTo>
                    <a:pt x="1932051" y="559403"/>
                  </a:lnTo>
                  <a:lnTo>
                    <a:pt x="1917954" y="555308"/>
                  </a:lnTo>
                  <a:lnTo>
                    <a:pt x="1916621" y="563690"/>
                  </a:lnTo>
                  <a:lnTo>
                    <a:pt x="1915478" y="554450"/>
                  </a:lnTo>
                  <a:lnTo>
                    <a:pt x="1887093" y="558546"/>
                  </a:lnTo>
                  <a:lnTo>
                    <a:pt x="1872520" y="566166"/>
                  </a:lnTo>
                  <a:lnTo>
                    <a:pt x="1873472" y="576072"/>
                  </a:lnTo>
                  <a:lnTo>
                    <a:pt x="1870710" y="576453"/>
                  </a:lnTo>
                  <a:lnTo>
                    <a:pt x="1866043" y="593979"/>
                  </a:lnTo>
                  <a:lnTo>
                    <a:pt x="1845850" y="601218"/>
                  </a:lnTo>
                  <a:lnTo>
                    <a:pt x="1828324" y="614553"/>
                  </a:lnTo>
                  <a:lnTo>
                    <a:pt x="1824418" y="610172"/>
                  </a:lnTo>
                  <a:lnTo>
                    <a:pt x="1815560" y="618458"/>
                  </a:lnTo>
                  <a:lnTo>
                    <a:pt x="1778222" y="635794"/>
                  </a:lnTo>
                  <a:lnTo>
                    <a:pt x="1756220" y="638937"/>
                  </a:lnTo>
                  <a:lnTo>
                    <a:pt x="1754029" y="640461"/>
                  </a:lnTo>
                  <a:lnTo>
                    <a:pt x="1754981" y="651796"/>
                  </a:lnTo>
                  <a:lnTo>
                    <a:pt x="1742884" y="651986"/>
                  </a:lnTo>
                  <a:lnTo>
                    <a:pt x="1742408" y="645414"/>
                  </a:lnTo>
                  <a:lnTo>
                    <a:pt x="1739932" y="646367"/>
                  </a:lnTo>
                  <a:lnTo>
                    <a:pt x="1722025" y="659701"/>
                  </a:lnTo>
                  <a:lnTo>
                    <a:pt x="1722501" y="661892"/>
                  </a:lnTo>
                  <a:lnTo>
                    <a:pt x="1715548" y="664083"/>
                  </a:lnTo>
                  <a:lnTo>
                    <a:pt x="1720215" y="676656"/>
                  </a:lnTo>
                  <a:lnTo>
                    <a:pt x="1697736" y="685991"/>
                  </a:lnTo>
                  <a:lnTo>
                    <a:pt x="1688783" y="692372"/>
                  </a:lnTo>
                  <a:lnTo>
                    <a:pt x="1684115" y="690182"/>
                  </a:lnTo>
                  <a:lnTo>
                    <a:pt x="1683068" y="684657"/>
                  </a:lnTo>
                  <a:lnTo>
                    <a:pt x="1672209" y="686848"/>
                  </a:lnTo>
                  <a:lnTo>
                    <a:pt x="1646492" y="686467"/>
                  </a:lnTo>
                  <a:lnTo>
                    <a:pt x="1641729" y="706088"/>
                  </a:lnTo>
                  <a:lnTo>
                    <a:pt x="1643729" y="714566"/>
                  </a:lnTo>
                  <a:lnTo>
                    <a:pt x="1649063" y="716661"/>
                  </a:lnTo>
                  <a:lnTo>
                    <a:pt x="1655636" y="729234"/>
                  </a:lnTo>
                  <a:lnTo>
                    <a:pt x="1648397" y="732853"/>
                  </a:lnTo>
                  <a:lnTo>
                    <a:pt x="1649921" y="750380"/>
                  </a:lnTo>
                  <a:lnTo>
                    <a:pt x="1645253" y="753618"/>
                  </a:lnTo>
                  <a:lnTo>
                    <a:pt x="1654778" y="766477"/>
                  </a:lnTo>
                  <a:lnTo>
                    <a:pt x="1662779" y="762476"/>
                  </a:lnTo>
                  <a:lnTo>
                    <a:pt x="1667923" y="776002"/>
                  </a:lnTo>
                  <a:lnTo>
                    <a:pt x="1662493" y="778859"/>
                  </a:lnTo>
                  <a:lnTo>
                    <a:pt x="1662589" y="783908"/>
                  </a:lnTo>
                  <a:lnTo>
                    <a:pt x="1667637" y="792766"/>
                  </a:lnTo>
                  <a:lnTo>
                    <a:pt x="1674114" y="792194"/>
                  </a:lnTo>
                  <a:lnTo>
                    <a:pt x="1682210" y="800957"/>
                  </a:lnTo>
                  <a:lnTo>
                    <a:pt x="1683449" y="799719"/>
                  </a:lnTo>
                  <a:lnTo>
                    <a:pt x="1691640" y="805529"/>
                  </a:lnTo>
                  <a:lnTo>
                    <a:pt x="1692402" y="802481"/>
                  </a:lnTo>
                  <a:lnTo>
                    <a:pt x="1702499" y="801910"/>
                  </a:lnTo>
                  <a:lnTo>
                    <a:pt x="1702689" y="804958"/>
                  </a:lnTo>
                  <a:lnTo>
                    <a:pt x="1712595" y="804958"/>
                  </a:lnTo>
                  <a:lnTo>
                    <a:pt x="1713167" y="808577"/>
                  </a:lnTo>
                  <a:lnTo>
                    <a:pt x="1727740" y="808482"/>
                  </a:lnTo>
                  <a:lnTo>
                    <a:pt x="1743170" y="805910"/>
                  </a:lnTo>
                  <a:lnTo>
                    <a:pt x="1754505" y="800767"/>
                  </a:lnTo>
                  <a:lnTo>
                    <a:pt x="1756696" y="805529"/>
                  </a:lnTo>
                  <a:lnTo>
                    <a:pt x="1735741" y="826770"/>
                  </a:lnTo>
                  <a:lnTo>
                    <a:pt x="1739551" y="832866"/>
                  </a:lnTo>
                  <a:lnTo>
                    <a:pt x="1732597" y="836390"/>
                  </a:lnTo>
                  <a:lnTo>
                    <a:pt x="1729073" y="847344"/>
                  </a:lnTo>
                  <a:lnTo>
                    <a:pt x="1726216" y="846487"/>
                  </a:lnTo>
                  <a:lnTo>
                    <a:pt x="1721549" y="857917"/>
                  </a:lnTo>
                  <a:lnTo>
                    <a:pt x="1714405" y="854678"/>
                  </a:lnTo>
                  <a:lnTo>
                    <a:pt x="1702784" y="882015"/>
                  </a:lnTo>
                  <a:lnTo>
                    <a:pt x="1699260" y="881158"/>
                  </a:lnTo>
                  <a:lnTo>
                    <a:pt x="1698689" y="896684"/>
                  </a:lnTo>
                  <a:lnTo>
                    <a:pt x="1703451" y="907542"/>
                  </a:lnTo>
                  <a:lnTo>
                    <a:pt x="1704689" y="928497"/>
                  </a:lnTo>
                  <a:lnTo>
                    <a:pt x="1714024" y="929735"/>
                  </a:lnTo>
                  <a:lnTo>
                    <a:pt x="1710023" y="942118"/>
                  </a:lnTo>
                  <a:lnTo>
                    <a:pt x="1703546" y="952214"/>
                  </a:lnTo>
                  <a:lnTo>
                    <a:pt x="1695831" y="949547"/>
                  </a:lnTo>
                  <a:lnTo>
                    <a:pt x="1687259" y="957167"/>
                  </a:lnTo>
                  <a:lnTo>
                    <a:pt x="1681734" y="967740"/>
                  </a:lnTo>
                  <a:lnTo>
                    <a:pt x="1679448" y="986504"/>
                  </a:lnTo>
                  <a:lnTo>
                    <a:pt x="1687544" y="995172"/>
                  </a:lnTo>
                  <a:lnTo>
                    <a:pt x="1661160" y="1007555"/>
                  </a:lnTo>
                  <a:lnTo>
                    <a:pt x="1664780" y="1033177"/>
                  </a:lnTo>
                  <a:lnTo>
                    <a:pt x="1663065" y="1045464"/>
                  </a:lnTo>
                  <a:lnTo>
                    <a:pt x="1692497" y="1056989"/>
                  </a:lnTo>
                  <a:lnTo>
                    <a:pt x="1695450" y="1063561"/>
                  </a:lnTo>
                  <a:lnTo>
                    <a:pt x="1693545" y="1076706"/>
                  </a:lnTo>
                  <a:lnTo>
                    <a:pt x="1700403" y="1090517"/>
                  </a:lnTo>
                  <a:lnTo>
                    <a:pt x="1700498" y="1100042"/>
                  </a:lnTo>
                  <a:lnTo>
                    <a:pt x="1696688" y="1109853"/>
                  </a:lnTo>
                  <a:lnTo>
                    <a:pt x="1692307" y="1113758"/>
                  </a:lnTo>
                  <a:lnTo>
                    <a:pt x="1686878" y="1105757"/>
                  </a:lnTo>
                  <a:lnTo>
                    <a:pt x="1672685" y="1119092"/>
                  </a:lnTo>
                  <a:lnTo>
                    <a:pt x="1668399" y="1112710"/>
                  </a:lnTo>
                  <a:lnTo>
                    <a:pt x="1655159" y="1103948"/>
                  </a:lnTo>
                  <a:lnTo>
                    <a:pt x="1651064" y="1093565"/>
                  </a:lnTo>
                  <a:lnTo>
                    <a:pt x="1657445" y="1070801"/>
                  </a:lnTo>
                  <a:lnTo>
                    <a:pt x="1657159" y="1055751"/>
                  </a:lnTo>
                  <a:lnTo>
                    <a:pt x="1661351" y="1047559"/>
                  </a:lnTo>
                  <a:lnTo>
                    <a:pt x="1656017" y="1048322"/>
                  </a:lnTo>
                  <a:lnTo>
                    <a:pt x="1653064" y="1045845"/>
                  </a:lnTo>
                  <a:lnTo>
                    <a:pt x="1651826" y="1017842"/>
                  </a:lnTo>
                  <a:lnTo>
                    <a:pt x="1642015" y="1039559"/>
                  </a:lnTo>
                  <a:lnTo>
                    <a:pt x="1631156" y="1044892"/>
                  </a:lnTo>
                  <a:lnTo>
                    <a:pt x="1609439" y="1046417"/>
                  </a:lnTo>
                  <a:lnTo>
                    <a:pt x="1598581" y="1042607"/>
                  </a:lnTo>
                  <a:lnTo>
                    <a:pt x="1586484" y="1048607"/>
                  </a:lnTo>
                  <a:lnTo>
                    <a:pt x="1578293" y="1048893"/>
                  </a:lnTo>
                  <a:lnTo>
                    <a:pt x="1577626" y="1054227"/>
                  </a:lnTo>
                  <a:lnTo>
                    <a:pt x="1549051" y="1055942"/>
                  </a:lnTo>
                  <a:lnTo>
                    <a:pt x="1546098" y="1064038"/>
                  </a:lnTo>
                  <a:lnTo>
                    <a:pt x="1540002" y="1069753"/>
                  </a:lnTo>
                  <a:lnTo>
                    <a:pt x="1536478" y="1067943"/>
                  </a:lnTo>
                  <a:lnTo>
                    <a:pt x="1531620" y="1074515"/>
                  </a:lnTo>
                  <a:lnTo>
                    <a:pt x="1534287" y="1081278"/>
                  </a:lnTo>
                  <a:lnTo>
                    <a:pt x="1531906" y="1084802"/>
                  </a:lnTo>
                  <a:lnTo>
                    <a:pt x="1532668" y="1094708"/>
                  </a:lnTo>
                  <a:lnTo>
                    <a:pt x="1530477" y="1095375"/>
                  </a:lnTo>
                  <a:lnTo>
                    <a:pt x="1525905" y="1109091"/>
                  </a:lnTo>
                  <a:lnTo>
                    <a:pt x="1531049" y="1116711"/>
                  </a:lnTo>
                  <a:lnTo>
                    <a:pt x="1532287" y="1125950"/>
                  </a:lnTo>
                  <a:lnTo>
                    <a:pt x="1523714" y="1131856"/>
                  </a:lnTo>
                  <a:lnTo>
                    <a:pt x="1502093" y="1138142"/>
                  </a:lnTo>
                  <a:lnTo>
                    <a:pt x="1498568" y="1144143"/>
                  </a:lnTo>
                  <a:lnTo>
                    <a:pt x="1487519" y="1153477"/>
                  </a:lnTo>
                  <a:lnTo>
                    <a:pt x="1474756" y="1180052"/>
                  </a:lnTo>
                  <a:lnTo>
                    <a:pt x="1469422" y="1203674"/>
                  </a:lnTo>
                  <a:lnTo>
                    <a:pt x="1454944" y="1224915"/>
                  </a:lnTo>
                  <a:lnTo>
                    <a:pt x="1452182" y="1246060"/>
                  </a:lnTo>
                  <a:lnTo>
                    <a:pt x="1439418" y="1258062"/>
                  </a:lnTo>
                  <a:lnTo>
                    <a:pt x="1443514" y="1264730"/>
                  </a:lnTo>
                  <a:lnTo>
                    <a:pt x="1443228" y="1271207"/>
                  </a:lnTo>
                  <a:lnTo>
                    <a:pt x="1451229" y="1296543"/>
                  </a:lnTo>
                  <a:lnTo>
                    <a:pt x="1469708" y="1316069"/>
                  </a:lnTo>
                  <a:lnTo>
                    <a:pt x="1467041" y="1317974"/>
                  </a:lnTo>
                  <a:lnTo>
                    <a:pt x="1467993" y="1333119"/>
                  </a:lnTo>
                  <a:lnTo>
                    <a:pt x="1465136" y="1347026"/>
                  </a:lnTo>
                  <a:lnTo>
                    <a:pt x="1452943" y="1377125"/>
                  </a:lnTo>
                  <a:lnTo>
                    <a:pt x="1453134" y="1398937"/>
                  </a:lnTo>
                  <a:lnTo>
                    <a:pt x="1450276" y="1409891"/>
                  </a:lnTo>
                  <a:lnTo>
                    <a:pt x="1451515" y="1418082"/>
                  </a:lnTo>
                  <a:lnTo>
                    <a:pt x="1455515" y="1422844"/>
                  </a:lnTo>
                  <a:lnTo>
                    <a:pt x="1453039" y="1436656"/>
                  </a:lnTo>
                  <a:lnTo>
                    <a:pt x="1455611" y="1445895"/>
                  </a:lnTo>
                  <a:lnTo>
                    <a:pt x="1452277" y="1454086"/>
                  </a:lnTo>
                  <a:lnTo>
                    <a:pt x="1452372" y="1462373"/>
                  </a:lnTo>
                  <a:lnTo>
                    <a:pt x="1450372" y="1465898"/>
                  </a:lnTo>
                  <a:lnTo>
                    <a:pt x="1446276" y="1463421"/>
                  </a:lnTo>
                  <a:lnTo>
                    <a:pt x="1425512" y="1461040"/>
                  </a:lnTo>
                  <a:lnTo>
                    <a:pt x="1418082" y="1465993"/>
                  </a:lnTo>
                  <a:lnTo>
                    <a:pt x="1422178" y="1468279"/>
                  </a:lnTo>
                  <a:lnTo>
                    <a:pt x="1419416" y="1488281"/>
                  </a:lnTo>
                  <a:lnTo>
                    <a:pt x="1411891" y="1489710"/>
                  </a:lnTo>
                  <a:lnTo>
                    <a:pt x="1382363" y="1505045"/>
                  </a:lnTo>
                  <a:lnTo>
                    <a:pt x="1384364" y="1509808"/>
                  </a:lnTo>
                  <a:lnTo>
                    <a:pt x="1397794" y="1510475"/>
                  </a:lnTo>
                  <a:lnTo>
                    <a:pt x="1412748" y="1516856"/>
                  </a:lnTo>
                  <a:lnTo>
                    <a:pt x="1412176" y="1520857"/>
                  </a:lnTo>
                  <a:lnTo>
                    <a:pt x="1396079" y="1518666"/>
                  </a:lnTo>
                  <a:lnTo>
                    <a:pt x="1388650" y="1526191"/>
                  </a:lnTo>
                  <a:lnTo>
                    <a:pt x="1393698" y="1544669"/>
                  </a:lnTo>
                  <a:lnTo>
                    <a:pt x="1382935" y="1547241"/>
                  </a:lnTo>
                  <a:lnTo>
                    <a:pt x="1380458" y="1542955"/>
                  </a:lnTo>
                  <a:lnTo>
                    <a:pt x="1369981" y="1551337"/>
                  </a:lnTo>
                  <a:lnTo>
                    <a:pt x="1375696" y="1562195"/>
                  </a:lnTo>
                  <a:lnTo>
                    <a:pt x="1383411" y="1565815"/>
                  </a:lnTo>
                  <a:lnTo>
                    <a:pt x="1383411" y="1567529"/>
                  </a:lnTo>
                  <a:lnTo>
                    <a:pt x="1379125" y="1565624"/>
                  </a:lnTo>
                  <a:lnTo>
                    <a:pt x="1374362" y="1569720"/>
                  </a:lnTo>
                  <a:lnTo>
                    <a:pt x="1381887" y="1573911"/>
                  </a:lnTo>
                  <a:lnTo>
                    <a:pt x="1384268" y="1570482"/>
                  </a:lnTo>
                  <a:lnTo>
                    <a:pt x="1384173" y="1573054"/>
                  </a:lnTo>
                  <a:lnTo>
                    <a:pt x="1390745" y="1578388"/>
                  </a:lnTo>
                  <a:lnTo>
                    <a:pt x="1396937" y="1592580"/>
                  </a:lnTo>
                  <a:lnTo>
                    <a:pt x="1383125" y="1593342"/>
                  </a:lnTo>
                  <a:lnTo>
                    <a:pt x="1382839" y="1596961"/>
                  </a:lnTo>
                  <a:lnTo>
                    <a:pt x="1385888" y="1596961"/>
                  </a:lnTo>
                  <a:lnTo>
                    <a:pt x="1384364" y="1604201"/>
                  </a:lnTo>
                  <a:lnTo>
                    <a:pt x="1375029" y="1605439"/>
                  </a:lnTo>
                  <a:lnTo>
                    <a:pt x="1373696" y="1607630"/>
                  </a:lnTo>
                  <a:lnTo>
                    <a:pt x="1371314" y="1602867"/>
                  </a:lnTo>
                  <a:lnTo>
                    <a:pt x="1368647" y="1604296"/>
                  </a:lnTo>
                  <a:lnTo>
                    <a:pt x="1370457" y="1613344"/>
                  </a:lnTo>
                  <a:lnTo>
                    <a:pt x="1374648" y="1614297"/>
                  </a:lnTo>
                  <a:lnTo>
                    <a:pt x="1369981" y="1614297"/>
                  </a:lnTo>
                  <a:lnTo>
                    <a:pt x="1366647" y="1605725"/>
                  </a:lnTo>
                  <a:lnTo>
                    <a:pt x="1343978" y="1613059"/>
                  </a:lnTo>
                  <a:lnTo>
                    <a:pt x="1342168" y="1610677"/>
                  </a:lnTo>
                  <a:lnTo>
                    <a:pt x="1342263" y="1618488"/>
                  </a:lnTo>
                  <a:lnTo>
                    <a:pt x="1336643" y="1624298"/>
                  </a:lnTo>
                  <a:lnTo>
                    <a:pt x="1327595" y="1622584"/>
                  </a:lnTo>
                  <a:lnTo>
                    <a:pt x="1321403" y="1628108"/>
                  </a:lnTo>
                  <a:lnTo>
                    <a:pt x="1314926" y="1622203"/>
                  </a:lnTo>
                  <a:lnTo>
                    <a:pt x="1312450" y="1623917"/>
                  </a:lnTo>
                  <a:lnTo>
                    <a:pt x="1303687" y="1619155"/>
                  </a:lnTo>
                  <a:lnTo>
                    <a:pt x="1295972" y="1619250"/>
                  </a:lnTo>
                  <a:lnTo>
                    <a:pt x="1283970" y="1624012"/>
                  </a:lnTo>
                  <a:lnTo>
                    <a:pt x="1280446" y="1615631"/>
                  </a:lnTo>
                  <a:lnTo>
                    <a:pt x="1266063" y="1609725"/>
                  </a:lnTo>
                  <a:lnTo>
                    <a:pt x="1264634" y="1604296"/>
                  </a:lnTo>
                  <a:lnTo>
                    <a:pt x="1255014" y="1593342"/>
                  </a:lnTo>
                  <a:lnTo>
                    <a:pt x="1240441" y="1587056"/>
                  </a:lnTo>
                  <a:lnTo>
                    <a:pt x="1197102" y="1614868"/>
                  </a:lnTo>
                  <a:lnTo>
                    <a:pt x="1203865" y="1622012"/>
                  </a:lnTo>
                  <a:lnTo>
                    <a:pt x="1196721" y="1626584"/>
                  </a:lnTo>
                  <a:lnTo>
                    <a:pt x="1185863" y="1624203"/>
                  </a:lnTo>
                  <a:lnTo>
                    <a:pt x="1185958" y="1618678"/>
                  </a:lnTo>
                  <a:lnTo>
                    <a:pt x="1182053" y="1618678"/>
                  </a:lnTo>
                  <a:lnTo>
                    <a:pt x="1179862" y="1627727"/>
                  </a:lnTo>
                  <a:lnTo>
                    <a:pt x="1176814" y="1626489"/>
                  </a:lnTo>
                  <a:lnTo>
                    <a:pt x="1175957" y="1619536"/>
                  </a:lnTo>
                  <a:lnTo>
                    <a:pt x="1166527" y="1622108"/>
                  </a:lnTo>
                  <a:lnTo>
                    <a:pt x="1173194" y="1623251"/>
                  </a:lnTo>
                  <a:lnTo>
                    <a:pt x="1173194" y="1632014"/>
                  </a:lnTo>
                  <a:lnTo>
                    <a:pt x="1181957" y="1647253"/>
                  </a:lnTo>
                  <a:lnTo>
                    <a:pt x="1175766" y="1651444"/>
                  </a:lnTo>
                  <a:lnTo>
                    <a:pt x="1175004" y="1656398"/>
                  </a:lnTo>
                  <a:lnTo>
                    <a:pt x="1167575" y="1654874"/>
                  </a:lnTo>
                  <a:lnTo>
                    <a:pt x="1158145" y="1639443"/>
                  </a:lnTo>
                  <a:lnTo>
                    <a:pt x="1145953" y="1635061"/>
                  </a:lnTo>
                  <a:lnTo>
                    <a:pt x="1144048" y="1631633"/>
                  </a:lnTo>
                  <a:lnTo>
                    <a:pt x="1134142" y="1637633"/>
                  </a:lnTo>
                  <a:lnTo>
                    <a:pt x="1129570" y="1643729"/>
                  </a:lnTo>
                  <a:lnTo>
                    <a:pt x="1125855" y="1655159"/>
                  </a:lnTo>
                  <a:lnTo>
                    <a:pt x="1118426" y="1661065"/>
                  </a:lnTo>
                  <a:lnTo>
                    <a:pt x="1118807" y="1670018"/>
                  </a:lnTo>
                  <a:lnTo>
                    <a:pt x="1109472" y="1674019"/>
                  </a:lnTo>
                  <a:lnTo>
                    <a:pt x="1083659" y="1672018"/>
                  </a:lnTo>
                  <a:lnTo>
                    <a:pt x="1078135" y="1681067"/>
                  </a:lnTo>
                  <a:lnTo>
                    <a:pt x="1067467" y="1690973"/>
                  </a:lnTo>
                  <a:lnTo>
                    <a:pt x="1065848" y="1697355"/>
                  </a:lnTo>
                  <a:lnTo>
                    <a:pt x="1050131" y="1695450"/>
                  </a:lnTo>
                  <a:lnTo>
                    <a:pt x="1040702" y="1697926"/>
                  </a:lnTo>
                  <a:lnTo>
                    <a:pt x="1026700" y="1696879"/>
                  </a:lnTo>
                  <a:lnTo>
                    <a:pt x="1015746" y="1690402"/>
                  </a:lnTo>
                  <a:lnTo>
                    <a:pt x="1017651" y="1678400"/>
                  </a:lnTo>
                  <a:lnTo>
                    <a:pt x="1025652" y="1661351"/>
                  </a:lnTo>
                  <a:lnTo>
                    <a:pt x="1011841" y="1650492"/>
                  </a:lnTo>
                  <a:lnTo>
                    <a:pt x="1008698" y="1649635"/>
                  </a:lnTo>
                  <a:lnTo>
                    <a:pt x="1017461" y="1669733"/>
                  </a:lnTo>
                  <a:lnTo>
                    <a:pt x="1009840" y="1674971"/>
                  </a:lnTo>
                  <a:lnTo>
                    <a:pt x="1007745" y="1679734"/>
                  </a:lnTo>
                  <a:lnTo>
                    <a:pt x="1005554" y="1677734"/>
                  </a:lnTo>
                  <a:lnTo>
                    <a:pt x="1008983" y="1668970"/>
                  </a:lnTo>
                  <a:lnTo>
                    <a:pt x="1007554" y="1666303"/>
                  </a:lnTo>
                  <a:lnTo>
                    <a:pt x="1003554" y="1687925"/>
                  </a:lnTo>
                  <a:lnTo>
                    <a:pt x="996506" y="1685544"/>
                  </a:lnTo>
                  <a:lnTo>
                    <a:pt x="994886" y="1682306"/>
                  </a:lnTo>
                  <a:lnTo>
                    <a:pt x="992886" y="1685449"/>
                  </a:lnTo>
                  <a:lnTo>
                    <a:pt x="987647" y="1677257"/>
                  </a:lnTo>
                  <a:lnTo>
                    <a:pt x="980123" y="1671542"/>
                  </a:lnTo>
                  <a:lnTo>
                    <a:pt x="980027" y="1666875"/>
                  </a:lnTo>
                  <a:lnTo>
                    <a:pt x="985075" y="1659541"/>
                  </a:lnTo>
                  <a:lnTo>
                    <a:pt x="962406" y="1657922"/>
                  </a:lnTo>
                  <a:lnTo>
                    <a:pt x="970026" y="1655445"/>
                  </a:lnTo>
                  <a:lnTo>
                    <a:pt x="967835" y="1650873"/>
                  </a:lnTo>
                  <a:lnTo>
                    <a:pt x="955167" y="1650397"/>
                  </a:lnTo>
                  <a:lnTo>
                    <a:pt x="955167" y="1653254"/>
                  </a:lnTo>
                  <a:lnTo>
                    <a:pt x="947356" y="1652968"/>
                  </a:lnTo>
                  <a:lnTo>
                    <a:pt x="946880" y="1654969"/>
                  </a:lnTo>
                  <a:lnTo>
                    <a:pt x="933260" y="1657064"/>
                  </a:lnTo>
                  <a:lnTo>
                    <a:pt x="930592" y="1659922"/>
                  </a:lnTo>
                  <a:lnTo>
                    <a:pt x="908971" y="1653921"/>
                  </a:lnTo>
                  <a:lnTo>
                    <a:pt x="906875" y="1657064"/>
                  </a:lnTo>
                  <a:lnTo>
                    <a:pt x="903923" y="1656588"/>
                  </a:lnTo>
                  <a:lnTo>
                    <a:pt x="901541" y="1644968"/>
                  </a:lnTo>
                  <a:lnTo>
                    <a:pt x="898398" y="1640395"/>
                  </a:lnTo>
                  <a:lnTo>
                    <a:pt x="893159" y="1638872"/>
                  </a:lnTo>
                  <a:lnTo>
                    <a:pt x="898208" y="1640681"/>
                  </a:lnTo>
                  <a:lnTo>
                    <a:pt x="901351" y="1645444"/>
                  </a:lnTo>
                  <a:lnTo>
                    <a:pt x="909923" y="1683925"/>
                  </a:lnTo>
                  <a:lnTo>
                    <a:pt x="921067" y="1701546"/>
                  </a:lnTo>
                  <a:lnTo>
                    <a:pt x="922401" y="1710976"/>
                  </a:lnTo>
                  <a:lnTo>
                    <a:pt x="918496" y="1716786"/>
                  </a:lnTo>
                  <a:lnTo>
                    <a:pt x="925259" y="1735836"/>
                  </a:lnTo>
                  <a:lnTo>
                    <a:pt x="926973" y="1735074"/>
                  </a:lnTo>
                  <a:lnTo>
                    <a:pt x="930688" y="1741360"/>
                  </a:lnTo>
                  <a:lnTo>
                    <a:pt x="942594" y="1745456"/>
                  </a:lnTo>
                  <a:lnTo>
                    <a:pt x="951929" y="1759268"/>
                  </a:lnTo>
                  <a:lnTo>
                    <a:pt x="944118" y="1777556"/>
                  </a:lnTo>
                  <a:lnTo>
                    <a:pt x="927830" y="1794891"/>
                  </a:lnTo>
                  <a:lnTo>
                    <a:pt x="939451" y="1802130"/>
                  </a:lnTo>
                  <a:lnTo>
                    <a:pt x="943737" y="1808226"/>
                  </a:lnTo>
                  <a:lnTo>
                    <a:pt x="965359" y="1819370"/>
                  </a:lnTo>
                  <a:lnTo>
                    <a:pt x="954596" y="1814989"/>
                  </a:lnTo>
                  <a:lnTo>
                    <a:pt x="953834" y="1825371"/>
                  </a:lnTo>
                  <a:lnTo>
                    <a:pt x="936974" y="1856518"/>
                  </a:lnTo>
                  <a:lnTo>
                    <a:pt x="912019" y="1878901"/>
                  </a:lnTo>
                  <a:lnTo>
                    <a:pt x="886015" y="1893475"/>
                  </a:lnTo>
                  <a:lnTo>
                    <a:pt x="880967" y="1888522"/>
                  </a:lnTo>
                  <a:lnTo>
                    <a:pt x="850678" y="1897856"/>
                  </a:lnTo>
                  <a:lnTo>
                    <a:pt x="856679" y="1922717"/>
                  </a:lnTo>
                  <a:lnTo>
                    <a:pt x="849916" y="1926050"/>
                  </a:lnTo>
                  <a:lnTo>
                    <a:pt x="850487" y="1929956"/>
                  </a:lnTo>
                  <a:lnTo>
                    <a:pt x="841343" y="1929765"/>
                  </a:lnTo>
                  <a:lnTo>
                    <a:pt x="841819" y="1934147"/>
                  </a:lnTo>
                  <a:lnTo>
                    <a:pt x="845153" y="1934147"/>
                  </a:lnTo>
                  <a:lnTo>
                    <a:pt x="844391" y="1937385"/>
                  </a:lnTo>
                  <a:lnTo>
                    <a:pt x="852392" y="1937861"/>
                  </a:lnTo>
                  <a:lnTo>
                    <a:pt x="846582" y="1958054"/>
                  </a:lnTo>
                  <a:lnTo>
                    <a:pt x="858679" y="1960340"/>
                  </a:lnTo>
                  <a:lnTo>
                    <a:pt x="858012" y="1970151"/>
                  </a:lnTo>
                  <a:lnTo>
                    <a:pt x="852202" y="1977485"/>
                  </a:lnTo>
                  <a:lnTo>
                    <a:pt x="850963" y="1984724"/>
                  </a:lnTo>
                  <a:lnTo>
                    <a:pt x="851821" y="1987486"/>
                  </a:lnTo>
                  <a:lnTo>
                    <a:pt x="860298" y="1988630"/>
                  </a:lnTo>
                  <a:lnTo>
                    <a:pt x="861250" y="1984534"/>
                  </a:lnTo>
                  <a:lnTo>
                    <a:pt x="873157" y="1986820"/>
                  </a:lnTo>
                  <a:lnTo>
                    <a:pt x="879919" y="1995202"/>
                  </a:lnTo>
                  <a:lnTo>
                    <a:pt x="862679" y="2004822"/>
                  </a:lnTo>
                  <a:lnTo>
                    <a:pt x="854488" y="1999488"/>
                  </a:lnTo>
                  <a:lnTo>
                    <a:pt x="852869" y="2004060"/>
                  </a:lnTo>
                  <a:lnTo>
                    <a:pt x="864108" y="2010537"/>
                  </a:lnTo>
                  <a:lnTo>
                    <a:pt x="869728" y="2022348"/>
                  </a:lnTo>
                  <a:lnTo>
                    <a:pt x="877824" y="2026825"/>
                  </a:lnTo>
                  <a:lnTo>
                    <a:pt x="865537" y="2036445"/>
                  </a:lnTo>
                  <a:lnTo>
                    <a:pt x="854107" y="2071116"/>
                  </a:lnTo>
                  <a:lnTo>
                    <a:pt x="840772" y="2088356"/>
                  </a:lnTo>
                  <a:lnTo>
                    <a:pt x="839724" y="2099977"/>
                  </a:lnTo>
                  <a:lnTo>
                    <a:pt x="832771" y="2109502"/>
                  </a:lnTo>
                  <a:lnTo>
                    <a:pt x="831723" y="2103882"/>
                  </a:lnTo>
                  <a:lnTo>
                    <a:pt x="829246" y="2102834"/>
                  </a:lnTo>
                  <a:lnTo>
                    <a:pt x="833247" y="2097310"/>
                  </a:lnTo>
                  <a:lnTo>
                    <a:pt x="830675" y="2095500"/>
                  </a:lnTo>
                  <a:lnTo>
                    <a:pt x="828961" y="2097881"/>
                  </a:lnTo>
                  <a:lnTo>
                    <a:pt x="826103" y="2097215"/>
                  </a:lnTo>
                  <a:lnTo>
                    <a:pt x="825437" y="2100929"/>
                  </a:lnTo>
                  <a:lnTo>
                    <a:pt x="819721" y="2099786"/>
                  </a:lnTo>
                  <a:lnTo>
                    <a:pt x="814292" y="2111311"/>
                  </a:lnTo>
                  <a:lnTo>
                    <a:pt x="807529" y="2108359"/>
                  </a:lnTo>
                  <a:lnTo>
                    <a:pt x="811149" y="2107597"/>
                  </a:lnTo>
                  <a:lnTo>
                    <a:pt x="806863" y="2105882"/>
                  </a:lnTo>
                  <a:lnTo>
                    <a:pt x="806006" y="2109216"/>
                  </a:lnTo>
                  <a:lnTo>
                    <a:pt x="814864" y="2112836"/>
                  </a:lnTo>
                  <a:lnTo>
                    <a:pt x="813244" y="2117598"/>
                  </a:lnTo>
                  <a:lnTo>
                    <a:pt x="805434" y="2117312"/>
                  </a:lnTo>
                  <a:lnTo>
                    <a:pt x="797719" y="2102263"/>
                  </a:lnTo>
                  <a:lnTo>
                    <a:pt x="793433" y="2111311"/>
                  </a:lnTo>
                  <a:lnTo>
                    <a:pt x="781812" y="2113598"/>
                  </a:lnTo>
                  <a:lnTo>
                    <a:pt x="758666" y="2129123"/>
                  </a:lnTo>
                  <a:lnTo>
                    <a:pt x="740473" y="2137791"/>
                  </a:lnTo>
                  <a:lnTo>
                    <a:pt x="739521" y="2151793"/>
                  </a:lnTo>
                  <a:lnTo>
                    <a:pt x="724567" y="2160175"/>
                  </a:lnTo>
                  <a:lnTo>
                    <a:pt x="708088" y="2179130"/>
                  </a:lnTo>
                  <a:lnTo>
                    <a:pt x="705040" y="2193703"/>
                  </a:lnTo>
                  <a:lnTo>
                    <a:pt x="714565" y="2196370"/>
                  </a:lnTo>
                  <a:lnTo>
                    <a:pt x="711994" y="2219325"/>
                  </a:lnTo>
                  <a:lnTo>
                    <a:pt x="699992" y="2213801"/>
                  </a:lnTo>
                  <a:lnTo>
                    <a:pt x="698278" y="2210753"/>
                  </a:lnTo>
                  <a:lnTo>
                    <a:pt x="697421" y="2218753"/>
                  </a:lnTo>
                  <a:lnTo>
                    <a:pt x="694373" y="2212753"/>
                  </a:lnTo>
                  <a:lnTo>
                    <a:pt x="691610" y="2214277"/>
                  </a:lnTo>
                  <a:lnTo>
                    <a:pt x="695230" y="2199132"/>
                  </a:lnTo>
                  <a:lnTo>
                    <a:pt x="689705" y="2190750"/>
                  </a:lnTo>
                  <a:lnTo>
                    <a:pt x="685324" y="2194274"/>
                  </a:lnTo>
                  <a:lnTo>
                    <a:pt x="683704" y="2192941"/>
                  </a:lnTo>
                  <a:lnTo>
                    <a:pt x="678847" y="2174748"/>
                  </a:lnTo>
                  <a:lnTo>
                    <a:pt x="668179" y="2171510"/>
                  </a:lnTo>
                  <a:lnTo>
                    <a:pt x="671322" y="2159222"/>
                  </a:lnTo>
                  <a:lnTo>
                    <a:pt x="663607" y="2172462"/>
                  </a:lnTo>
                  <a:lnTo>
                    <a:pt x="659130" y="2166747"/>
                  </a:lnTo>
                  <a:lnTo>
                    <a:pt x="657225" y="2158746"/>
                  </a:lnTo>
                  <a:lnTo>
                    <a:pt x="647700" y="2163413"/>
                  </a:lnTo>
                  <a:lnTo>
                    <a:pt x="643509" y="2159794"/>
                  </a:lnTo>
                  <a:lnTo>
                    <a:pt x="632365" y="2163699"/>
                  </a:lnTo>
                  <a:lnTo>
                    <a:pt x="626936" y="2176939"/>
                  </a:lnTo>
                  <a:lnTo>
                    <a:pt x="630841" y="2183035"/>
                  </a:lnTo>
                  <a:lnTo>
                    <a:pt x="631222" y="2193417"/>
                  </a:lnTo>
                  <a:lnTo>
                    <a:pt x="615125" y="2205514"/>
                  </a:lnTo>
                  <a:lnTo>
                    <a:pt x="613886" y="2193798"/>
                  </a:lnTo>
                  <a:lnTo>
                    <a:pt x="620077" y="2192274"/>
                  </a:lnTo>
                  <a:lnTo>
                    <a:pt x="625602" y="2182178"/>
                  </a:lnTo>
                  <a:lnTo>
                    <a:pt x="617315" y="2177986"/>
                  </a:lnTo>
                  <a:lnTo>
                    <a:pt x="617315" y="2184273"/>
                  </a:lnTo>
                  <a:lnTo>
                    <a:pt x="610076" y="2195036"/>
                  </a:lnTo>
                  <a:lnTo>
                    <a:pt x="602361" y="2189417"/>
                  </a:lnTo>
                  <a:lnTo>
                    <a:pt x="598456" y="2193893"/>
                  </a:lnTo>
                  <a:lnTo>
                    <a:pt x="595694" y="2193036"/>
                  </a:lnTo>
                  <a:lnTo>
                    <a:pt x="589502" y="2202752"/>
                  </a:lnTo>
                  <a:lnTo>
                    <a:pt x="583311" y="2198656"/>
                  </a:lnTo>
                  <a:lnTo>
                    <a:pt x="584359" y="2193989"/>
                  </a:lnTo>
                  <a:lnTo>
                    <a:pt x="572548" y="2195989"/>
                  </a:lnTo>
                  <a:lnTo>
                    <a:pt x="564166" y="2191512"/>
                  </a:lnTo>
                  <a:lnTo>
                    <a:pt x="554831" y="2191512"/>
                  </a:lnTo>
                  <a:lnTo>
                    <a:pt x="550354" y="2204371"/>
                  </a:lnTo>
                  <a:lnTo>
                    <a:pt x="543497" y="2171414"/>
                  </a:lnTo>
                  <a:lnTo>
                    <a:pt x="544830" y="2166747"/>
                  </a:lnTo>
                  <a:lnTo>
                    <a:pt x="542258" y="2165128"/>
                  </a:lnTo>
                  <a:lnTo>
                    <a:pt x="549783" y="2143030"/>
                  </a:lnTo>
                  <a:lnTo>
                    <a:pt x="551021" y="2140839"/>
                  </a:lnTo>
                  <a:lnTo>
                    <a:pt x="555212" y="2140839"/>
                  </a:lnTo>
                  <a:lnTo>
                    <a:pt x="555117" y="2137886"/>
                  </a:lnTo>
                  <a:lnTo>
                    <a:pt x="560927" y="2137220"/>
                  </a:lnTo>
                  <a:lnTo>
                    <a:pt x="560737" y="2132552"/>
                  </a:lnTo>
                  <a:lnTo>
                    <a:pt x="573024" y="2129504"/>
                  </a:lnTo>
                  <a:lnTo>
                    <a:pt x="578168" y="2132076"/>
                  </a:lnTo>
                  <a:lnTo>
                    <a:pt x="587026" y="2128457"/>
                  </a:lnTo>
                  <a:lnTo>
                    <a:pt x="570833" y="2120170"/>
                  </a:lnTo>
                  <a:lnTo>
                    <a:pt x="565118" y="2120836"/>
                  </a:lnTo>
                  <a:lnTo>
                    <a:pt x="564261" y="2117312"/>
                  </a:lnTo>
                  <a:lnTo>
                    <a:pt x="548926" y="2119694"/>
                  </a:lnTo>
                  <a:lnTo>
                    <a:pt x="544354" y="2105978"/>
                  </a:lnTo>
                  <a:lnTo>
                    <a:pt x="534543" y="2112550"/>
                  </a:lnTo>
                  <a:lnTo>
                    <a:pt x="532924" y="2109978"/>
                  </a:lnTo>
                  <a:lnTo>
                    <a:pt x="513969" y="2116550"/>
                  </a:lnTo>
                  <a:lnTo>
                    <a:pt x="502825" y="2106549"/>
                  </a:lnTo>
                  <a:lnTo>
                    <a:pt x="498538" y="2115312"/>
                  </a:lnTo>
                  <a:lnTo>
                    <a:pt x="505873" y="2123313"/>
                  </a:lnTo>
                  <a:lnTo>
                    <a:pt x="503968" y="2123789"/>
                  </a:lnTo>
                  <a:close/>
                  <a:moveTo>
                    <a:pt x="922401" y="1710976"/>
                  </a:moveTo>
                  <a:lnTo>
                    <a:pt x="920591" y="1703070"/>
                  </a:lnTo>
                  <a:lnTo>
                    <a:pt x="915924" y="1704499"/>
                  </a:lnTo>
                  <a:lnTo>
                    <a:pt x="918496" y="1714881"/>
                  </a:lnTo>
                  <a:lnTo>
                    <a:pt x="922401" y="1710976"/>
                  </a:lnTo>
                  <a:close/>
                  <a:moveTo>
                    <a:pt x="582168" y="2111883"/>
                  </a:moveTo>
                  <a:lnTo>
                    <a:pt x="570452" y="2106359"/>
                  </a:lnTo>
                  <a:lnTo>
                    <a:pt x="569786" y="2112264"/>
                  </a:lnTo>
                  <a:lnTo>
                    <a:pt x="581692" y="2117027"/>
                  </a:lnTo>
                  <a:lnTo>
                    <a:pt x="582168" y="2111883"/>
                  </a:lnTo>
                  <a:close/>
                  <a:moveTo>
                    <a:pt x="1134237" y="1638395"/>
                  </a:moveTo>
                  <a:lnTo>
                    <a:pt x="1140905" y="1635061"/>
                  </a:lnTo>
                  <a:lnTo>
                    <a:pt x="1141762" y="1638586"/>
                  </a:lnTo>
                  <a:lnTo>
                    <a:pt x="1134237" y="1638395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7" name="Freihandform: Form 196">
              <a:extLst>
                <a:ext uri="{FF2B5EF4-FFF2-40B4-BE49-F238E27FC236}">
                  <a16:creationId xmlns:a16="http://schemas.microsoft.com/office/drawing/2014/main" id="{97334F3F-D1AF-442E-904F-E83571EDA51B}"/>
                </a:ext>
              </a:extLst>
            </p:cNvPr>
            <p:cNvSpPr/>
            <p:nvPr/>
          </p:nvSpPr>
          <p:spPr>
            <a:xfrm>
              <a:off x="560662" y="1978334"/>
              <a:ext cx="1054350" cy="702900"/>
            </a:xfrm>
            <a:custGeom>
              <a:avLst/>
              <a:gdLst>
                <a:gd name="connsiteX0" fmla="*/ 1195578 w 2028825"/>
                <a:gd name="connsiteY0" fmla="*/ 1321403 h 1352550"/>
                <a:gd name="connsiteX1" fmla="*/ 1183767 w 2028825"/>
                <a:gd name="connsiteY1" fmla="*/ 1301115 h 1352550"/>
                <a:gd name="connsiteX2" fmla="*/ 1167860 w 2028825"/>
                <a:gd name="connsiteY2" fmla="*/ 1293590 h 1352550"/>
                <a:gd name="connsiteX3" fmla="*/ 1166336 w 2028825"/>
                <a:gd name="connsiteY3" fmla="*/ 1281398 h 1352550"/>
                <a:gd name="connsiteX4" fmla="*/ 1177671 w 2028825"/>
                <a:gd name="connsiteY4" fmla="*/ 1273493 h 1352550"/>
                <a:gd name="connsiteX5" fmla="*/ 1176242 w 2028825"/>
                <a:gd name="connsiteY5" fmla="*/ 1270349 h 1352550"/>
                <a:gd name="connsiteX6" fmla="*/ 1179957 w 2028825"/>
                <a:gd name="connsiteY6" fmla="*/ 1269016 h 1352550"/>
                <a:gd name="connsiteX7" fmla="*/ 1176242 w 2028825"/>
                <a:gd name="connsiteY7" fmla="*/ 1259395 h 1352550"/>
                <a:gd name="connsiteX8" fmla="*/ 1201293 w 2028825"/>
                <a:gd name="connsiteY8" fmla="*/ 1247584 h 1352550"/>
                <a:gd name="connsiteX9" fmla="*/ 1198912 w 2028825"/>
                <a:gd name="connsiteY9" fmla="*/ 1238536 h 1352550"/>
                <a:gd name="connsiteX10" fmla="*/ 1192911 w 2028825"/>
                <a:gd name="connsiteY10" fmla="*/ 1237393 h 1352550"/>
                <a:gd name="connsiteX11" fmla="*/ 1169480 w 2028825"/>
                <a:gd name="connsiteY11" fmla="*/ 1249966 h 1352550"/>
                <a:gd name="connsiteX12" fmla="*/ 1168527 w 2028825"/>
                <a:gd name="connsiteY12" fmla="*/ 1247870 h 1352550"/>
                <a:gd name="connsiteX13" fmla="*/ 1138619 w 2028825"/>
                <a:gd name="connsiteY13" fmla="*/ 1256157 h 1352550"/>
                <a:gd name="connsiteX14" fmla="*/ 1136523 w 2028825"/>
                <a:gd name="connsiteY14" fmla="*/ 1249680 h 1352550"/>
                <a:gd name="connsiteX15" fmla="*/ 1130427 w 2028825"/>
                <a:gd name="connsiteY15" fmla="*/ 1251394 h 1352550"/>
                <a:gd name="connsiteX16" fmla="*/ 1129284 w 2028825"/>
                <a:gd name="connsiteY16" fmla="*/ 1248346 h 1352550"/>
                <a:gd name="connsiteX17" fmla="*/ 1089089 w 2028825"/>
                <a:gd name="connsiteY17" fmla="*/ 1240536 h 1352550"/>
                <a:gd name="connsiteX18" fmla="*/ 1029557 w 2028825"/>
                <a:gd name="connsiteY18" fmla="*/ 1233487 h 1352550"/>
                <a:gd name="connsiteX19" fmla="*/ 1026319 w 2028825"/>
                <a:gd name="connsiteY19" fmla="*/ 1228439 h 1352550"/>
                <a:gd name="connsiteX20" fmla="*/ 1003649 w 2028825"/>
                <a:gd name="connsiteY20" fmla="*/ 1234535 h 1352550"/>
                <a:gd name="connsiteX21" fmla="*/ 972407 w 2028825"/>
                <a:gd name="connsiteY21" fmla="*/ 1221295 h 1352550"/>
                <a:gd name="connsiteX22" fmla="*/ 945071 w 2028825"/>
                <a:gd name="connsiteY22" fmla="*/ 1225963 h 1352550"/>
                <a:gd name="connsiteX23" fmla="*/ 941451 w 2028825"/>
                <a:gd name="connsiteY23" fmla="*/ 1203579 h 1352550"/>
                <a:gd name="connsiteX24" fmla="*/ 933545 w 2028825"/>
                <a:gd name="connsiteY24" fmla="*/ 1188815 h 1352550"/>
                <a:gd name="connsiteX25" fmla="*/ 935546 w 2028825"/>
                <a:gd name="connsiteY25" fmla="*/ 1186434 h 1352550"/>
                <a:gd name="connsiteX26" fmla="*/ 924687 w 2028825"/>
                <a:gd name="connsiteY26" fmla="*/ 1169670 h 1352550"/>
                <a:gd name="connsiteX27" fmla="*/ 923163 w 2028825"/>
                <a:gd name="connsiteY27" fmla="*/ 1170432 h 1352550"/>
                <a:gd name="connsiteX28" fmla="*/ 916972 w 2028825"/>
                <a:gd name="connsiteY28" fmla="*/ 1157478 h 1352550"/>
                <a:gd name="connsiteX29" fmla="*/ 886587 w 2028825"/>
                <a:gd name="connsiteY29" fmla="*/ 1167670 h 1352550"/>
                <a:gd name="connsiteX30" fmla="*/ 850487 w 2028825"/>
                <a:gd name="connsiteY30" fmla="*/ 1172337 h 1352550"/>
                <a:gd name="connsiteX31" fmla="*/ 844391 w 2028825"/>
                <a:gd name="connsiteY31" fmla="*/ 1171003 h 1352550"/>
                <a:gd name="connsiteX32" fmla="*/ 842200 w 2028825"/>
                <a:gd name="connsiteY32" fmla="*/ 1165003 h 1352550"/>
                <a:gd name="connsiteX33" fmla="*/ 845344 w 2028825"/>
                <a:gd name="connsiteY33" fmla="*/ 1163288 h 1352550"/>
                <a:gd name="connsiteX34" fmla="*/ 839438 w 2028825"/>
                <a:gd name="connsiteY34" fmla="*/ 1144048 h 1352550"/>
                <a:gd name="connsiteX35" fmla="*/ 832390 w 2028825"/>
                <a:gd name="connsiteY35" fmla="*/ 1133761 h 1352550"/>
                <a:gd name="connsiteX36" fmla="*/ 816197 w 2028825"/>
                <a:gd name="connsiteY36" fmla="*/ 1148810 h 1352550"/>
                <a:gd name="connsiteX37" fmla="*/ 787527 w 2028825"/>
                <a:gd name="connsiteY37" fmla="*/ 1166432 h 1352550"/>
                <a:gd name="connsiteX38" fmla="*/ 763334 w 2028825"/>
                <a:gd name="connsiteY38" fmla="*/ 1169289 h 1352550"/>
                <a:gd name="connsiteX39" fmla="*/ 743617 w 2028825"/>
                <a:gd name="connsiteY39" fmla="*/ 1165193 h 1352550"/>
                <a:gd name="connsiteX40" fmla="*/ 716756 w 2028825"/>
                <a:gd name="connsiteY40" fmla="*/ 1164526 h 1352550"/>
                <a:gd name="connsiteX41" fmla="*/ 716375 w 2028825"/>
                <a:gd name="connsiteY41" fmla="*/ 1176718 h 1352550"/>
                <a:gd name="connsiteX42" fmla="*/ 731615 w 2028825"/>
                <a:gd name="connsiteY42" fmla="*/ 1187482 h 1352550"/>
                <a:gd name="connsiteX43" fmla="*/ 742093 w 2028825"/>
                <a:gd name="connsiteY43" fmla="*/ 1189196 h 1352550"/>
                <a:gd name="connsiteX44" fmla="*/ 738283 w 2028825"/>
                <a:gd name="connsiteY44" fmla="*/ 1199388 h 1352550"/>
                <a:gd name="connsiteX45" fmla="*/ 729901 w 2028825"/>
                <a:gd name="connsiteY45" fmla="*/ 1207484 h 1352550"/>
                <a:gd name="connsiteX46" fmla="*/ 742950 w 2028825"/>
                <a:gd name="connsiteY46" fmla="*/ 1215390 h 1352550"/>
                <a:gd name="connsiteX47" fmla="*/ 743712 w 2028825"/>
                <a:gd name="connsiteY47" fmla="*/ 1221676 h 1352550"/>
                <a:gd name="connsiteX48" fmla="*/ 747808 w 2028825"/>
                <a:gd name="connsiteY48" fmla="*/ 1227392 h 1352550"/>
                <a:gd name="connsiteX49" fmla="*/ 742474 w 2028825"/>
                <a:gd name="connsiteY49" fmla="*/ 1230344 h 1352550"/>
                <a:gd name="connsiteX50" fmla="*/ 736187 w 2028825"/>
                <a:gd name="connsiteY50" fmla="*/ 1239107 h 1352550"/>
                <a:gd name="connsiteX51" fmla="*/ 734949 w 2028825"/>
                <a:gd name="connsiteY51" fmla="*/ 1245489 h 1352550"/>
                <a:gd name="connsiteX52" fmla="*/ 724471 w 2028825"/>
                <a:gd name="connsiteY52" fmla="*/ 1255395 h 1352550"/>
                <a:gd name="connsiteX53" fmla="*/ 728948 w 2028825"/>
                <a:gd name="connsiteY53" fmla="*/ 1269111 h 1352550"/>
                <a:gd name="connsiteX54" fmla="*/ 715042 w 2028825"/>
                <a:gd name="connsiteY54" fmla="*/ 1280065 h 1352550"/>
                <a:gd name="connsiteX55" fmla="*/ 708946 w 2028825"/>
                <a:gd name="connsiteY55" fmla="*/ 1280160 h 1352550"/>
                <a:gd name="connsiteX56" fmla="*/ 703707 w 2028825"/>
                <a:gd name="connsiteY56" fmla="*/ 1287113 h 1352550"/>
                <a:gd name="connsiteX57" fmla="*/ 698373 w 2028825"/>
                <a:gd name="connsiteY57" fmla="*/ 1282922 h 1352550"/>
                <a:gd name="connsiteX58" fmla="*/ 699897 w 2028825"/>
                <a:gd name="connsiteY58" fmla="*/ 1279874 h 1352550"/>
                <a:gd name="connsiteX59" fmla="*/ 697135 w 2028825"/>
                <a:gd name="connsiteY59" fmla="*/ 1275397 h 1352550"/>
                <a:gd name="connsiteX60" fmla="*/ 702754 w 2028825"/>
                <a:gd name="connsiteY60" fmla="*/ 1263491 h 1352550"/>
                <a:gd name="connsiteX61" fmla="*/ 695706 w 2028825"/>
                <a:gd name="connsiteY61" fmla="*/ 1265682 h 1352550"/>
                <a:gd name="connsiteX62" fmla="*/ 681323 w 2028825"/>
                <a:gd name="connsiteY62" fmla="*/ 1259872 h 1352550"/>
                <a:gd name="connsiteX63" fmla="*/ 668179 w 2028825"/>
                <a:gd name="connsiteY63" fmla="*/ 1246251 h 1352550"/>
                <a:gd name="connsiteX64" fmla="*/ 668179 w 2028825"/>
                <a:gd name="connsiteY64" fmla="*/ 1237202 h 1352550"/>
                <a:gd name="connsiteX65" fmla="*/ 661988 w 2028825"/>
                <a:gd name="connsiteY65" fmla="*/ 1227487 h 1352550"/>
                <a:gd name="connsiteX66" fmla="*/ 653415 w 2028825"/>
                <a:gd name="connsiteY66" fmla="*/ 1222819 h 1352550"/>
                <a:gd name="connsiteX67" fmla="*/ 650462 w 2028825"/>
                <a:gd name="connsiteY67" fmla="*/ 1218438 h 1352550"/>
                <a:gd name="connsiteX68" fmla="*/ 646367 w 2028825"/>
                <a:gd name="connsiteY68" fmla="*/ 1219867 h 1352550"/>
                <a:gd name="connsiteX69" fmla="*/ 643604 w 2028825"/>
                <a:gd name="connsiteY69" fmla="*/ 1217390 h 1352550"/>
                <a:gd name="connsiteX70" fmla="*/ 648843 w 2028825"/>
                <a:gd name="connsiteY70" fmla="*/ 1212723 h 1352550"/>
                <a:gd name="connsiteX71" fmla="*/ 663988 w 2028825"/>
                <a:gd name="connsiteY71" fmla="*/ 1207770 h 1352550"/>
                <a:gd name="connsiteX72" fmla="*/ 663988 w 2028825"/>
                <a:gd name="connsiteY72" fmla="*/ 1199483 h 1352550"/>
                <a:gd name="connsiteX73" fmla="*/ 671132 w 2028825"/>
                <a:gd name="connsiteY73" fmla="*/ 1186910 h 1352550"/>
                <a:gd name="connsiteX74" fmla="*/ 639223 w 2028825"/>
                <a:gd name="connsiteY74" fmla="*/ 1208627 h 1352550"/>
                <a:gd name="connsiteX75" fmla="*/ 634651 w 2028825"/>
                <a:gd name="connsiteY75" fmla="*/ 1200150 h 1352550"/>
                <a:gd name="connsiteX76" fmla="*/ 638175 w 2028825"/>
                <a:gd name="connsiteY76" fmla="*/ 1195007 h 1352550"/>
                <a:gd name="connsiteX77" fmla="*/ 624269 w 2028825"/>
                <a:gd name="connsiteY77" fmla="*/ 1196530 h 1352550"/>
                <a:gd name="connsiteX78" fmla="*/ 626650 w 2028825"/>
                <a:gd name="connsiteY78" fmla="*/ 1190625 h 1352550"/>
                <a:gd name="connsiteX79" fmla="*/ 618458 w 2028825"/>
                <a:gd name="connsiteY79" fmla="*/ 1184815 h 1352550"/>
                <a:gd name="connsiteX80" fmla="*/ 609791 w 2028825"/>
                <a:gd name="connsiteY80" fmla="*/ 1183195 h 1352550"/>
                <a:gd name="connsiteX81" fmla="*/ 603123 w 2028825"/>
                <a:gd name="connsiteY81" fmla="*/ 1172909 h 1352550"/>
                <a:gd name="connsiteX82" fmla="*/ 584740 w 2028825"/>
                <a:gd name="connsiteY82" fmla="*/ 1166051 h 1352550"/>
                <a:gd name="connsiteX83" fmla="*/ 569595 w 2028825"/>
                <a:gd name="connsiteY83" fmla="*/ 1167289 h 1352550"/>
                <a:gd name="connsiteX84" fmla="*/ 566071 w 2028825"/>
                <a:gd name="connsiteY84" fmla="*/ 1162145 h 1352550"/>
                <a:gd name="connsiteX85" fmla="*/ 559689 w 2028825"/>
                <a:gd name="connsiteY85" fmla="*/ 1160050 h 1352550"/>
                <a:gd name="connsiteX86" fmla="*/ 561499 w 2028825"/>
                <a:gd name="connsiteY86" fmla="*/ 1143476 h 1352550"/>
                <a:gd name="connsiteX87" fmla="*/ 587121 w 2028825"/>
                <a:gd name="connsiteY87" fmla="*/ 1127379 h 1352550"/>
                <a:gd name="connsiteX88" fmla="*/ 589788 w 2028825"/>
                <a:gd name="connsiteY88" fmla="*/ 1121474 h 1352550"/>
                <a:gd name="connsiteX89" fmla="*/ 590074 w 2028825"/>
                <a:gd name="connsiteY89" fmla="*/ 1115377 h 1352550"/>
                <a:gd name="connsiteX90" fmla="*/ 583883 w 2028825"/>
                <a:gd name="connsiteY90" fmla="*/ 1099471 h 1352550"/>
                <a:gd name="connsiteX91" fmla="*/ 585502 w 2028825"/>
                <a:gd name="connsiteY91" fmla="*/ 1089184 h 1352550"/>
                <a:gd name="connsiteX92" fmla="*/ 579977 w 2028825"/>
                <a:gd name="connsiteY92" fmla="*/ 1088231 h 1352550"/>
                <a:gd name="connsiteX93" fmla="*/ 573691 w 2028825"/>
                <a:gd name="connsiteY93" fmla="*/ 1078039 h 1352550"/>
                <a:gd name="connsiteX94" fmla="*/ 563880 w 2028825"/>
                <a:gd name="connsiteY94" fmla="*/ 1072039 h 1352550"/>
                <a:gd name="connsiteX95" fmla="*/ 551879 w 2028825"/>
                <a:gd name="connsiteY95" fmla="*/ 1071277 h 1352550"/>
                <a:gd name="connsiteX96" fmla="*/ 536924 w 2028825"/>
                <a:gd name="connsiteY96" fmla="*/ 1076420 h 1352550"/>
                <a:gd name="connsiteX97" fmla="*/ 531781 w 2028825"/>
                <a:gd name="connsiteY97" fmla="*/ 1074420 h 1352550"/>
                <a:gd name="connsiteX98" fmla="*/ 533971 w 2028825"/>
                <a:gd name="connsiteY98" fmla="*/ 1065181 h 1352550"/>
                <a:gd name="connsiteX99" fmla="*/ 525971 w 2028825"/>
                <a:gd name="connsiteY99" fmla="*/ 1061371 h 1352550"/>
                <a:gd name="connsiteX100" fmla="*/ 521875 w 2028825"/>
                <a:gd name="connsiteY100" fmla="*/ 1050798 h 1352550"/>
                <a:gd name="connsiteX101" fmla="*/ 513302 w 2028825"/>
                <a:gd name="connsiteY101" fmla="*/ 1055275 h 1352550"/>
                <a:gd name="connsiteX102" fmla="*/ 508349 w 2028825"/>
                <a:gd name="connsiteY102" fmla="*/ 1048798 h 1352550"/>
                <a:gd name="connsiteX103" fmla="*/ 521399 w 2028825"/>
                <a:gd name="connsiteY103" fmla="*/ 1039082 h 1352550"/>
                <a:gd name="connsiteX104" fmla="*/ 523399 w 2028825"/>
                <a:gd name="connsiteY104" fmla="*/ 1026414 h 1352550"/>
                <a:gd name="connsiteX105" fmla="*/ 515779 w 2028825"/>
                <a:gd name="connsiteY105" fmla="*/ 1024795 h 1352550"/>
                <a:gd name="connsiteX106" fmla="*/ 521494 w 2028825"/>
                <a:gd name="connsiteY106" fmla="*/ 1017460 h 1352550"/>
                <a:gd name="connsiteX107" fmla="*/ 519112 w 2028825"/>
                <a:gd name="connsiteY107" fmla="*/ 1008507 h 1352550"/>
                <a:gd name="connsiteX108" fmla="*/ 524066 w 2028825"/>
                <a:gd name="connsiteY108" fmla="*/ 991838 h 1352550"/>
                <a:gd name="connsiteX109" fmla="*/ 509587 w 2028825"/>
                <a:gd name="connsiteY109" fmla="*/ 969931 h 1352550"/>
                <a:gd name="connsiteX110" fmla="*/ 498824 w 2028825"/>
                <a:gd name="connsiteY110" fmla="*/ 970121 h 1352550"/>
                <a:gd name="connsiteX111" fmla="*/ 502349 w 2028825"/>
                <a:gd name="connsiteY111" fmla="*/ 959453 h 1352550"/>
                <a:gd name="connsiteX112" fmla="*/ 496538 w 2028825"/>
                <a:gd name="connsiteY112" fmla="*/ 964692 h 1352550"/>
                <a:gd name="connsiteX113" fmla="*/ 486061 w 2028825"/>
                <a:gd name="connsiteY113" fmla="*/ 968788 h 1352550"/>
                <a:gd name="connsiteX114" fmla="*/ 474631 w 2028825"/>
                <a:gd name="connsiteY114" fmla="*/ 965835 h 1352550"/>
                <a:gd name="connsiteX115" fmla="*/ 467201 w 2028825"/>
                <a:gd name="connsiteY115" fmla="*/ 971455 h 1352550"/>
                <a:gd name="connsiteX116" fmla="*/ 460343 w 2028825"/>
                <a:gd name="connsiteY116" fmla="*/ 968788 h 1352550"/>
                <a:gd name="connsiteX117" fmla="*/ 454438 w 2028825"/>
                <a:gd name="connsiteY117" fmla="*/ 945261 h 1352550"/>
                <a:gd name="connsiteX118" fmla="*/ 444246 w 2028825"/>
                <a:gd name="connsiteY118" fmla="*/ 935545 h 1352550"/>
                <a:gd name="connsiteX119" fmla="*/ 442817 w 2028825"/>
                <a:gd name="connsiteY119" fmla="*/ 922782 h 1352550"/>
                <a:gd name="connsiteX120" fmla="*/ 433483 w 2028825"/>
                <a:gd name="connsiteY120" fmla="*/ 911066 h 1352550"/>
                <a:gd name="connsiteX121" fmla="*/ 429578 w 2028825"/>
                <a:gd name="connsiteY121" fmla="*/ 912209 h 1352550"/>
                <a:gd name="connsiteX122" fmla="*/ 419767 w 2028825"/>
                <a:gd name="connsiteY122" fmla="*/ 923639 h 1352550"/>
                <a:gd name="connsiteX123" fmla="*/ 417004 w 2028825"/>
                <a:gd name="connsiteY123" fmla="*/ 922210 h 1352550"/>
                <a:gd name="connsiteX124" fmla="*/ 419671 w 2028825"/>
                <a:gd name="connsiteY124" fmla="*/ 928306 h 1352550"/>
                <a:gd name="connsiteX125" fmla="*/ 417195 w 2028825"/>
                <a:gd name="connsiteY125" fmla="*/ 927925 h 1352550"/>
                <a:gd name="connsiteX126" fmla="*/ 418529 w 2028825"/>
                <a:gd name="connsiteY126" fmla="*/ 931259 h 1352550"/>
                <a:gd name="connsiteX127" fmla="*/ 416147 w 2028825"/>
                <a:gd name="connsiteY127" fmla="*/ 933355 h 1352550"/>
                <a:gd name="connsiteX128" fmla="*/ 415290 w 2028825"/>
                <a:gd name="connsiteY128" fmla="*/ 923163 h 1352550"/>
                <a:gd name="connsiteX129" fmla="*/ 414814 w 2028825"/>
                <a:gd name="connsiteY129" fmla="*/ 932878 h 1352550"/>
                <a:gd name="connsiteX130" fmla="*/ 413290 w 2028825"/>
                <a:gd name="connsiteY130" fmla="*/ 927544 h 1352550"/>
                <a:gd name="connsiteX131" fmla="*/ 397954 w 2028825"/>
                <a:gd name="connsiteY131" fmla="*/ 926687 h 1352550"/>
                <a:gd name="connsiteX132" fmla="*/ 382714 w 2028825"/>
                <a:gd name="connsiteY132" fmla="*/ 939736 h 1352550"/>
                <a:gd name="connsiteX133" fmla="*/ 373761 w 2028825"/>
                <a:gd name="connsiteY133" fmla="*/ 932878 h 1352550"/>
                <a:gd name="connsiteX134" fmla="*/ 363569 w 2028825"/>
                <a:gd name="connsiteY134" fmla="*/ 897160 h 1352550"/>
                <a:gd name="connsiteX135" fmla="*/ 346139 w 2028825"/>
                <a:gd name="connsiteY135" fmla="*/ 885444 h 1352550"/>
                <a:gd name="connsiteX136" fmla="*/ 338328 w 2028825"/>
                <a:gd name="connsiteY136" fmla="*/ 872395 h 1352550"/>
                <a:gd name="connsiteX137" fmla="*/ 338423 w 2028825"/>
                <a:gd name="connsiteY137" fmla="*/ 864108 h 1352550"/>
                <a:gd name="connsiteX138" fmla="*/ 324898 w 2028825"/>
                <a:gd name="connsiteY138" fmla="*/ 861346 h 1352550"/>
                <a:gd name="connsiteX139" fmla="*/ 304133 w 2028825"/>
                <a:gd name="connsiteY139" fmla="*/ 876205 h 1352550"/>
                <a:gd name="connsiteX140" fmla="*/ 300323 w 2028825"/>
                <a:gd name="connsiteY140" fmla="*/ 875919 h 1352550"/>
                <a:gd name="connsiteX141" fmla="*/ 288608 w 2028825"/>
                <a:gd name="connsiteY141" fmla="*/ 883253 h 1352550"/>
                <a:gd name="connsiteX142" fmla="*/ 288322 w 2028825"/>
                <a:gd name="connsiteY142" fmla="*/ 893921 h 1352550"/>
                <a:gd name="connsiteX143" fmla="*/ 293370 w 2028825"/>
                <a:gd name="connsiteY143" fmla="*/ 912590 h 1352550"/>
                <a:gd name="connsiteX144" fmla="*/ 291560 w 2028825"/>
                <a:gd name="connsiteY144" fmla="*/ 918877 h 1352550"/>
                <a:gd name="connsiteX145" fmla="*/ 277082 w 2028825"/>
                <a:gd name="connsiteY145" fmla="*/ 924496 h 1352550"/>
                <a:gd name="connsiteX146" fmla="*/ 260795 w 2028825"/>
                <a:gd name="connsiteY146" fmla="*/ 915448 h 1352550"/>
                <a:gd name="connsiteX147" fmla="*/ 253651 w 2028825"/>
                <a:gd name="connsiteY147" fmla="*/ 922687 h 1352550"/>
                <a:gd name="connsiteX148" fmla="*/ 253460 w 2028825"/>
                <a:gd name="connsiteY148" fmla="*/ 902589 h 1352550"/>
                <a:gd name="connsiteX149" fmla="*/ 278606 w 2028825"/>
                <a:gd name="connsiteY149" fmla="*/ 876395 h 1352550"/>
                <a:gd name="connsiteX150" fmla="*/ 278035 w 2028825"/>
                <a:gd name="connsiteY150" fmla="*/ 870394 h 1352550"/>
                <a:gd name="connsiteX151" fmla="*/ 276130 w 2028825"/>
                <a:gd name="connsiteY151" fmla="*/ 867823 h 1352550"/>
                <a:gd name="connsiteX152" fmla="*/ 254889 w 2028825"/>
                <a:gd name="connsiteY152" fmla="*/ 880396 h 1352550"/>
                <a:gd name="connsiteX153" fmla="*/ 233839 w 2028825"/>
                <a:gd name="connsiteY153" fmla="*/ 884396 h 1352550"/>
                <a:gd name="connsiteX154" fmla="*/ 232600 w 2028825"/>
                <a:gd name="connsiteY154" fmla="*/ 875062 h 1352550"/>
                <a:gd name="connsiteX155" fmla="*/ 234982 w 2028825"/>
                <a:gd name="connsiteY155" fmla="*/ 870871 h 1352550"/>
                <a:gd name="connsiteX156" fmla="*/ 231934 w 2028825"/>
                <a:gd name="connsiteY156" fmla="*/ 866013 h 1352550"/>
                <a:gd name="connsiteX157" fmla="*/ 238601 w 2028825"/>
                <a:gd name="connsiteY157" fmla="*/ 862393 h 1352550"/>
                <a:gd name="connsiteX158" fmla="*/ 235649 w 2028825"/>
                <a:gd name="connsiteY158" fmla="*/ 855726 h 1352550"/>
                <a:gd name="connsiteX159" fmla="*/ 222123 w 2028825"/>
                <a:gd name="connsiteY159" fmla="*/ 853630 h 1352550"/>
                <a:gd name="connsiteX160" fmla="*/ 206216 w 2028825"/>
                <a:gd name="connsiteY160" fmla="*/ 858869 h 1352550"/>
                <a:gd name="connsiteX161" fmla="*/ 210502 w 2028825"/>
                <a:gd name="connsiteY161" fmla="*/ 866299 h 1352550"/>
                <a:gd name="connsiteX162" fmla="*/ 210883 w 2028825"/>
                <a:gd name="connsiteY162" fmla="*/ 873061 h 1352550"/>
                <a:gd name="connsiteX163" fmla="*/ 203359 w 2028825"/>
                <a:gd name="connsiteY163" fmla="*/ 875443 h 1352550"/>
                <a:gd name="connsiteX164" fmla="*/ 178594 w 2028825"/>
                <a:gd name="connsiteY164" fmla="*/ 872490 h 1352550"/>
                <a:gd name="connsiteX165" fmla="*/ 172022 w 2028825"/>
                <a:gd name="connsiteY165" fmla="*/ 879538 h 1352550"/>
                <a:gd name="connsiteX166" fmla="*/ 158972 w 2028825"/>
                <a:gd name="connsiteY166" fmla="*/ 883063 h 1352550"/>
                <a:gd name="connsiteX167" fmla="*/ 145447 w 2028825"/>
                <a:gd name="connsiteY167" fmla="*/ 877919 h 1352550"/>
                <a:gd name="connsiteX168" fmla="*/ 112204 w 2028825"/>
                <a:gd name="connsiteY168" fmla="*/ 872680 h 1352550"/>
                <a:gd name="connsiteX169" fmla="*/ 98393 w 2028825"/>
                <a:gd name="connsiteY169" fmla="*/ 884396 h 1352550"/>
                <a:gd name="connsiteX170" fmla="*/ 86677 w 2028825"/>
                <a:gd name="connsiteY170" fmla="*/ 886873 h 1352550"/>
                <a:gd name="connsiteX171" fmla="*/ 80486 w 2028825"/>
                <a:gd name="connsiteY171" fmla="*/ 891730 h 1352550"/>
                <a:gd name="connsiteX172" fmla="*/ 79248 w 2028825"/>
                <a:gd name="connsiteY172" fmla="*/ 887825 h 1352550"/>
                <a:gd name="connsiteX173" fmla="*/ 76676 w 2028825"/>
                <a:gd name="connsiteY173" fmla="*/ 891064 h 1352550"/>
                <a:gd name="connsiteX174" fmla="*/ 59150 w 2028825"/>
                <a:gd name="connsiteY174" fmla="*/ 873538 h 1352550"/>
                <a:gd name="connsiteX175" fmla="*/ 54769 w 2028825"/>
                <a:gd name="connsiteY175" fmla="*/ 863441 h 1352550"/>
                <a:gd name="connsiteX176" fmla="*/ 57722 w 2028825"/>
                <a:gd name="connsiteY176" fmla="*/ 855440 h 1352550"/>
                <a:gd name="connsiteX177" fmla="*/ 74485 w 2028825"/>
                <a:gd name="connsiteY177" fmla="*/ 840581 h 1352550"/>
                <a:gd name="connsiteX178" fmla="*/ 72390 w 2028825"/>
                <a:gd name="connsiteY178" fmla="*/ 798100 h 1352550"/>
                <a:gd name="connsiteX179" fmla="*/ 132493 w 2028825"/>
                <a:gd name="connsiteY179" fmla="*/ 755047 h 1352550"/>
                <a:gd name="connsiteX180" fmla="*/ 143447 w 2028825"/>
                <a:gd name="connsiteY180" fmla="*/ 734949 h 1352550"/>
                <a:gd name="connsiteX181" fmla="*/ 149543 w 2028825"/>
                <a:gd name="connsiteY181" fmla="*/ 716280 h 1352550"/>
                <a:gd name="connsiteX182" fmla="*/ 147923 w 2028825"/>
                <a:gd name="connsiteY182" fmla="*/ 704659 h 1352550"/>
                <a:gd name="connsiteX183" fmla="*/ 150304 w 2028825"/>
                <a:gd name="connsiteY183" fmla="*/ 701897 h 1352550"/>
                <a:gd name="connsiteX184" fmla="*/ 145256 w 2028825"/>
                <a:gd name="connsiteY184" fmla="*/ 698659 h 1352550"/>
                <a:gd name="connsiteX185" fmla="*/ 130207 w 2028825"/>
                <a:gd name="connsiteY185" fmla="*/ 696182 h 1352550"/>
                <a:gd name="connsiteX186" fmla="*/ 105537 w 2028825"/>
                <a:gd name="connsiteY186" fmla="*/ 706850 h 1352550"/>
                <a:gd name="connsiteX187" fmla="*/ 90964 w 2028825"/>
                <a:gd name="connsiteY187" fmla="*/ 701611 h 1352550"/>
                <a:gd name="connsiteX188" fmla="*/ 81629 w 2028825"/>
                <a:gd name="connsiteY188" fmla="*/ 686943 h 1352550"/>
                <a:gd name="connsiteX189" fmla="*/ 75152 w 2028825"/>
                <a:gd name="connsiteY189" fmla="*/ 689419 h 1352550"/>
                <a:gd name="connsiteX190" fmla="*/ 68389 w 2028825"/>
                <a:gd name="connsiteY190" fmla="*/ 685705 h 1352550"/>
                <a:gd name="connsiteX191" fmla="*/ 72009 w 2028825"/>
                <a:gd name="connsiteY191" fmla="*/ 681514 h 1352550"/>
                <a:gd name="connsiteX192" fmla="*/ 56293 w 2028825"/>
                <a:gd name="connsiteY192" fmla="*/ 667036 h 1352550"/>
                <a:gd name="connsiteX193" fmla="*/ 57436 w 2028825"/>
                <a:gd name="connsiteY193" fmla="*/ 664178 h 1352550"/>
                <a:gd name="connsiteX194" fmla="*/ 62103 w 2028825"/>
                <a:gd name="connsiteY194" fmla="*/ 663511 h 1352550"/>
                <a:gd name="connsiteX195" fmla="*/ 62198 w 2028825"/>
                <a:gd name="connsiteY195" fmla="*/ 657606 h 1352550"/>
                <a:gd name="connsiteX196" fmla="*/ 70771 w 2028825"/>
                <a:gd name="connsiteY196" fmla="*/ 659606 h 1352550"/>
                <a:gd name="connsiteX197" fmla="*/ 68104 w 2028825"/>
                <a:gd name="connsiteY197" fmla="*/ 662654 h 1352550"/>
                <a:gd name="connsiteX198" fmla="*/ 63246 w 2028825"/>
                <a:gd name="connsiteY198" fmla="*/ 662368 h 1352550"/>
                <a:gd name="connsiteX199" fmla="*/ 64579 w 2028825"/>
                <a:gd name="connsiteY199" fmla="*/ 664654 h 1352550"/>
                <a:gd name="connsiteX200" fmla="*/ 69723 w 2028825"/>
                <a:gd name="connsiteY200" fmla="*/ 663988 h 1352550"/>
                <a:gd name="connsiteX201" fmla="*/ 73914 w 2028825"/>
                <a:gd name="connsiteY201" fmla="*/ 659797 h 1352550"/>
                <a:gd name="connsiteX202" fmla="*/ 55626 w 2028825"/>
                <a:gd name="connsiteY202" fmla="*/ 654082 h 1352550"/>
                <a:gd name="connsiteX203" fmla="*/ 56864 w 2028825"/>
                <a:gd name="connsiteY203" fmla="*/ 652463 h 1352550"/>
                <a:gd name="connsiteX204" fmla="*/ 54388 w 2028825"/>
                <a:gd name="connsiteY204" fmla="*/ 649224 h 1352550"/>
                <a:gd name="connsiteX205" fmla="*/ 54578 w 2028825"/>
                <a:gd name="connsiteY205" fmla="*/ 645795 h 1352550"/>
                <a:gd name="connsiteX206" fmla="*/ 70295 w 2028825"/>
                <a:gd name="connsiteY206" fmla="*/ 646176 h 1352550"/>
                <a:gd name="connsiteX207" fmla="*/ 50387 w 2028825"/>
                <a:gd name="connsiteY207" fmla="*/ 630079 h 1352550"/>
                <a:gd name="connsiteX208" fmla="*/ 51816 w 2028825"/>
                <a:gd name="connsiteY208" fmla="*/ 628078 h 1352550"/>
                <a:gd name="connsiteX209" fmla="*/ 47244 w 2028825"/>
                <a:gd name="connsiteY209" fmla="*/ 623221 h 1352550"/>
                <a:gd name="connsiteX210" fmla="*/ 39624 w 2028825"/>
                <a:gd name="connsiteY210" fmla="*/ 622268 h 1352550"/>
                <a:gd name="connsiteX211" fmla="*/ 42386 w 2028825"/>
                <a:gd name="connsiteY211" fmla="*/ 615791 h 1352550"/>
                <a:gd name="connsiteX212" fmla="*/ 31623 w 2028825"/>
                <a:gd name="connsiteY212" fmla="*/ 611124 h 1352550"/>
                <a:gd name="connsiteX213" fmla="*/ 31909 w 2028825"/>
                <a:gd name="connsiteY213" fmla="*/ 606171 h 1352550"/>
                <a:gd name="connsiteX214" fmla="*/ 38672 w 2028825"/>
                <a:gd name="connsiteY214" fmla="*/ 607885 h 1352550"/>
                <a:gd name="connsiteX215" fmla="*/ 40958 w 2028825"/>
                <a:gd name="connsiteY215" fmla="*/ 603790 h 1352550"/>
                <a:gd name="connsiteX216" fmla="*/ 37719 w 2028825"/>
                <a:gd name="connsiteY216" fmla="*/ 599122 h 1352550"/>
                <a:gd name="connsiteX217" fmla="*/ 25146 w 2028825"/>
                <a:gd name="connsiteY217" fmla="*/ 601027 h 1352550"/>
                <a:gd name="connsiteX218" fmla="*/ 21526 w 2028825"/>
                <a:gd name="connsiteY218" fmla="*/ 585597 h 1352550"/>
                <a:gd name="connsiteX219" fmla="*/ 14859 w 2028825"/>
                <a:gd name="connsiteY219" fmla="*/ 583882 h 1352550"/>
                <a:gd name="connsiteX220" fmla="*/ 10097 w 2028825"/>
                <a:gd name="connsiteY220" fmla="*/ 585502 h 1352550"/>
                <a:gd name="connsiteX221" fmla="*/ 9525 w 2028825"/>
                <a:gd name="connsiteY221" fmla="*/ 564261 h 1352550"/>
                <a:gd name="connsiteX222" fmla="*/ 16859 w 2028825"/>
                <a:gd name="connsiteY222" fmla="*/ 556546 h 1352550"/>
                <a:gd name="connsiteX223" fmla="*/ 26956 w 2028825"/>
                <a:gd name="connsiteY223" fmla="*/ 564642 h 1352550"/>
                <a:gd name="connsiteX224" fmla="*/ 33718 w 2028825"/>
                <a:gd name="connsiteY224" fmla="*/ 564547 h 1352550"/>
                <a:gd name="connsiteX225" fmla="*/ 37338 w 2028825"/>
                <a:gd name="connsiteY225" fmla="*/ 561022 h 1352550"/>
                <a:gd name="connsiteX226" fmla="*/ 34766 w 2028825"/>
                <a:gd name="connsiteY226" fmla="*/ 559975 h 1352550"/>
                <a:gd name="connsiteX227" fmla="*/ 36671 w 2028825"/>
                <a:gd name="connsiteY227" fmla="*/ 556355 h 1352550"/>
                <a:gd name="connsiteX228" fmla="*/ 33242 w 2028825"/>
                <a:gd name="connsiteY228" fmla="*/ 545116 h 1352550"/>
                <a:gd name="connsiteX229" fmla="*/ 33909 w 2028825"/>
                <a:gd name="connsiteY229" fmla="*/ 539972 h 1352550"/>
                <a:gd name="connsiteX230" fmla="*/ 37433 w 2028825"/>
                <a:gd name="connsiteY230" fmla="*/ 538353 h 1352550"/>
                <a:gd name="connsiteX231" fmla="*/ 38386 w 2028825"/>
                <a:gd name="connsiteY231" fmla="*/ 527399 h 1352550"/>
                <a:gd name="connsiteX232" fmla="*/ 51625 w 2028825"/>
                <a:gd name="connsiteY232" fmla="*/ 524351 h 1352550"/>
                <a:gd name="connsiteX233" fmla="*/ 55340 w 2028825"/>
                <a:gd name="connsiteY233" fmla="*/ 519589 h 1352550"/>
                <a:gd name="connsiteX234" fmla="*/ 59245 w 2028825"/>
                <a:gd name="connsiteY234" fmla="*/ 522446 h 1352550"/>
                <a:gd name="connsiteX235" fmla="*/ 57817 w 2028825"/>
                <a:gd name="connsiteY235" fmla="*/ 527590 h 1352550"/>
                <a:gd name="connsiteX236" fmla="*/ 57341 w 2028825"/>
                <a:gd name="connsiteY236" fmla="*/ 527018 h 1352550"/>
                <a:gd name="connsiteX237" fmla="*/ 54197 w 2028825"/>
                <a:gd name="connsiteY237" fmla="*/ 526828 h 1352550"/>
                <a:gd name="connsiteX238" fmla="*/ 52102 w 2028825"/>
                <a:gd name="connsiteY238" fmla="*/ 527685 h 1352550"/>
                <a:gd name="connsiteX239" fmla="*/ 46387 w 2028825"/>
                <a:gd name="connsiteY239" fmla="*/ 526256 h 1352550"/>
                <a:gd name="connsiteX240" fmla="*/ 45053 w 2028825"/>
                <a:gd name="connsiteY240" fmla="*/ 526828 h 1352550"/>
                <a:gd name="connsiteX241" fmla="*/ 52006 w 2028825"/>
                <a:gd name="connsiteY241" fmla="*/ 527875 h 1352550"/>
                <a:gd name="connsiteX242" fmla="*/ 57245 w 2028825"/>
                <a:gd name="connsiteY242" fmla="*/ 527304 h 1352550"/>
                <a:gd name="connsiteX243" fmla="*/ 57817 w 2028825"/>
                <a:gd name="connsiteY243" fmla="*/ 527685 h 1352550"/>
                <a:gd name="connsiteX244" fmla="*/ 57531 w 2028825"/>
                <a:gd name="connsiteY244" fmla="*/ 528923 h 1352550"/>
                <a:gd name="connsiteX245" fmla="*/ 65151 w 2028825"/>
                <a:gd name="connsiteY245" fmla="*/ 532257 h 1352550"/>
                <a:gd name="connsiteX246" fmla="*/ 66961 w 2028825"/>
                <a:gd name="connsiteY246" fmla="*/ 527304 h 1352550"/>
                <a:gd name="connsiteX247" fmla="*/ 63818 w 2028825"/>
                <a:gd name="connsiteY247" fmla="*/ 524827 h 1352550"/>
                <a:gd name="connsiteX248" fmla="*/ 76772 w 2028825"/>
                <a:gd name="connsiteY248" fmla="*/ 528923 h 1352550"/>
                <a:gd name="connsiteX249" fmla="*/ 81248 w 2028825"/>
                <a:gd name="connsiteY249" fmla="*/ 520541 h 1352550"/>
                <a:gd name="connsiteX250" fmla="*/ 99441 w 2028825"/>
                <a:gd name="connsiteY250" fmla="*/ 507111 h 1352550"/>
                <a:gd name="connsiteX251" fmla="*/ 113443 w 2028825"/>
                <a:gd name="connsiteY251" fmla="*/ 511588 h 1352550"/>
                <a:gd name="connsiteX252" fmla="*/ 120968 w 2028825"/>
                <a:gd name="connsiteY252" fmla="*/ 507397 h 1352550"/>
                <a:gd name="connsiteX253" fmla="*/ 120396 w 2028825"/>
                <a:gd name="connsiteY253" fmla="*/ 505587 h 1352550"/>
                <a:gd name="connsiteX254" fmla="*/ 130493 w 2028825"/>
                <a:gd name="connsiteY254" fmla="*/ 507016 h 1352550"/>
                <a:gd name="connsiteX255" fmla="*/ 125635 w 2028825"/>
                <a:gd name="connsiteY255" fmla="*/ 509778 h 1352550"/>
                <a:gd name="connsiteX256" fmla="*/ 128683 w 2028825"/>
                <a:gd name="connsiteY256" fmla="*/ 517588 h 1352550"/>
                <a:gd name="connsiteX257" fmla="*/ 145447 w 2028825"/>
                <a:gd name="connsiteY257" fmla="*/ 526542 h 1352550"/>
                <a:gd name="connsiteX258" fmla="*/ 150209 w 2028825"/>
                <a:gd name="connsiteY258" fmla="*/ 522446 h 1352550"/>
                <a:gd name="connsiteX259" fmla="*/ 159639 w 2028825"/>
                <a:gd name="connsiteY259" fmla="*/ 519970 h 1352550"/>
                <a:gd name="connsiteX260" fmla="*/ 179641 w 2028825"/>
                <a:gd name="connsiteY260" fmla="*/ 520446 h 1352550"/>
                <a:gd name="connsiteX261" fmla="*/ 188404 w 2028825"/>
                <a:gd name="connsiteY261" fmla="*/ 511873 h 1352550"/>
                <a:gd name="connsiteX262" fmla="*/ 192310 w 2028825"/>
                <a:gd name="connsiteY262" fmla="*/ 520541 h 1352550"/>
                <a:gd name="connsiteX263" fmla="*/ 186690 w 2028825"/>
                <a:gd name="connsiteY263" fmla="*/ 527304 h 1352550"/>
                <a:gd name="connsiteX264" fmla="*/ 180880 w 2028825"/>
                <a:gd name="connsiteY264" fmla="*/ 544544 h 1352550"/>
                <a:gd name="connsiteX265" fmla="*/ 198977 w 2028825"/>
                <a:gd name="connsiteY265" fmla="*/ 549592 h 1352550"/>
                <a:gd name="connsiteX266" fmla="*/ 212027 w 2028825"/>
                <a:gd name="connsiteY266" fmla="*/ 548164 h 1352550"/>
                <a:gd name="connsiteX267" fmla="*/ 234791 w 2028825"/>
                <a:gd name="connsiteY267" fmla="*/ 536353 h 1352550"/>
                <a:gd name="connsiteX268" fmla="*/ 236220 w 2028825"/>
                <a:gd name="connsiteY268" fmla="*/ 547878 h 1352550"/>
                <a:gd name="connsiteX269" fmla="*/ 232505 w 2028825"/>
                <a:gd name="connsiteY269" fmla="*/ 555212 h 1352550"/>
                <a:gd name="connsiteX270" fmla="*/ 237077 w 2028825"/>
                <a:gd name="connsiteY270" fmla="*/ 556641 h 1352550"/>
                <a:gd name="connsiteX271" fmla="*/ 246983 w 2028825"/>
                <a:gd name="connsiteY271" fmla="*/ 574738 h 1352550"/>
                <a:gd name="connsiteX272" fmla="*/ 251936 w 2028825"/>
                <a:gd name="connsiteY272" fmla="*/ 578358 h 1352550"/>
                <a:gd name="connsiteX273" fmla="*/ 256032 w 2028825"/>
                <a:gd name="connsiteY273" fmla="*/ 575119 h 1352550"/>
                <a:gd name="connsiteX274" fmla="*/ 274796 w 2028825"/>
                <a:gd name="connsiteY274" fmla="*/ 571500 h 1352550"/>
                <a:gd name="connsiteX275" fmla="*/ 285083 w 2028825"/>
                <a:gd name="connsiteY275" fmla="*/ 573881 h 1352550"/>
                <a:gd name="connsiteX276" fmla="*/ 286322 w 2028825"/>
                <a:gd name="connsiteY276" fmla="*/ 576263 h 1352550"/>
                <a:gd name="connsiteX277" fmla="*/ 282321 w 2028825"/>
                <a:gd name="connsiteY277" fmla="*/ 578739 h 1352550"/>
                <a:gd name="connsiteX278" fmla="*/ 282988 w 2028825"/>
                <a:gd name="connsiteY278" fmla="*/ 582549 h 1352550"/>
                <a:gd name="connsiteX279" fmla="*/ 272034 w 2028825"/>
                <a:gd name="connsiteY279" fmla="*/ 590645 h 1352550"/>
                <a:gd name="connsiteX280" fmla="*/ 262890 w 2028825"/>
                <a:gd name="connsiteY280" fmla="*/ 591884 h 1352550"/>
                <a:gd name="connsiteX281" fmla="*/ 263176 w 2028825"/>
                <a:gd name="connsiteY281" fmla="*/ 595217 h 1352550"/>
                <a:gd name="connsiteX282" fmla="*/ 265557 w 2028825"/>
                <a:gd name="connsiteY282" fmla="*/ 594931 h 1352550"/>
                <a:gd name="connsiteX283" fmla="*/ 267081 w 2028825"/>
                <a:gd name="connsiteY283" fmla="*/ 598265 h 1352550"/>
                <a:gd name="connsiteX284" fmla="*/ 270320 w 2028825"/>
                <a:gd name="connsiteY284" fmla="*/ 596551 h 1352550"/>
                <a:gd name="connsiteX285" fmla="*/ 271653 w 2028825"/>
                <a:gd name="connsiteY285" fmla="*/ 601694 h 1352550"/>
                <a:gd name="connsiteX286" fmla="*/ 281369 w 2028825"/>
                <a:gd name="connsiteY286" fmla="*/ 598360 h 1352550"/>
                <a:gd name="connsiteX287" fmla="*/ 281654 w 2028825"/>
                <a:gd name="connsiteY287" fmla="*/ 607028 h 1352550"/>
                <a:gd name="connsiteX288" fmla="*/ 296799 w 2028825"/>
                <a:gd name="connsiteY288" fmla="*/ 605028 h 1352550"/>
                <a:gd name="connsiteX289" fmla="*/ 296894 w 2028825"/>
                <a:gd name="connsiteY289" fmla="*/ 621030 h 1352550"/>
                <a:gd name="connsiteX290" fmla="*/ 307277 w 2028825"/>
                <a:gd name="connsiteY290" fmla="*/ 619696 h 1352550"/>
                <a:gd name="connsiteX291" fmla="*/ 307181 w 2028825"/>
                <a:gd name="connsiteY291" fmla="*/ 622173 h 1352550"/>
                <a:gd name="connsiteX292" fmla="*/ 317564 w 2028825"/>
                <a:gd name="connsiteY292" fmla="*/ 625792 h 1352550"/>
                <a:gd name="connsiteX293" fmla="*/ 315849 w 2028825"/>
                <a:gd name="connsiteY293" fmla="*/ 643318 h 1352550"/>
                <a:gd name="connsiteX294" fmla="*/ 326231 w 2028825"/>
                <a:gd name="connsiteY294" fmla="*/ 645795 h 1352550"/>
                <a:gd name="connsiteX295" fmla="*/ 360235 w 2028825"/>
                <a:gd name="connsiteY295" fmla="*/ 633603 h 1352550"/>
                <a:gd name="connsiteX296" fmla="*/ 355949 w 2028825"/>
                <a:gd name="connsiteY296" fmla="*/ 617029 h 1352550"/>
                <a:gd name="connsiteX297" fmla="*/ 360140 w 2028825"/>
                <a:gd name="connsiteY297" fmla="*/ 582359 h 1352550"/>
                <a:gd name="connsiteX298" fmla="*/ 356902 w 2028825"/>
                <a:gd name="connsiteY298" fmla="*/ 573119 h 1352550"/>
                <a:gd name="connsiteX299" fmla="*/ 371094 w 2028825"/>
                <a:gd name="connsiteY299" fmla="*/ 567214 h 1352550"/>
                <a:gd name="connsiteX300" fmla="*/ 366903 w 2028825"/>
                <a:gd name="connsiteY300" fmla="*/ 544259 h 1352550"/>
                <a:gd name="connsiteX301" fmla="*/ 371094 w 2028825"/>
                <a:gd name="connsiteY301" fmla="*/ 542353 h 1352550"/>
                <a:gd name="connsiteX302" fmla="*/ 366712 w 2028825"/>
                <a:gd name="connsiteY302" fmla="*/ 530161 h 1352550"/>
                <a:gd name="connsiteX303" fmla="*/ 368808 w 2028825"/>
                <a:gd name="connsiteY303" fmla="*/ 529876 h 1352550"/>
                <a:gd name="connsiteX304" fmla="*/ 368427 w 2028825"/>
                <a:gd name="connsiteY304" fmla="*/ 522827 h 1352550"/>
                <a:gd name="connsiteX305" fmla="*/ 361760 w 2028825"/>
                <a:gd name="connsiteY305" fmla="*/ 521017 h 1352550"/>
                <a:gd name="connsiteX306" fmla="*/ 362236 w 2028825"/>
                <a:gd name="connsiteY306" fmla="*/ 516731 h 1352550"/>
                <a:gd name="connsiteX307" fmla="*/ 367665 w 2028825"/>
                <a:gd name="connsiteY307" fmla="*/ 513969 h 1352550"/>
                <a:gd name="connsiteX308" fmla="*/ 366236 w 2028825"/>
                <a:gd name="connsiteY308" fmla="*/ 506349 h 1352550"/>
                <a:gd name="connsiteX309" fmla="*/ 397288 w 2028825"/>
                <a:gd name="connsiteY309" fmla="*/ 484060 h 1352550"/>
                <a:gd name="connsiteX310" fmla="*/ 396621 w 2028825"/>
                <a:gd name="connsiteY310" fmla="*/ 479488 h 1352550"/>
                <a:gd name="connsiteX311" fmla="*/ 410623 w 2028825"/>
                <a:gd name="connsiteY311" fmla="*/ 474440 h 1352550"/>
                <a:gd name="connsiteX312" fmla="*/ 410242 w 2028825"/>
                <a:gd name="connsiteY312" fmla="*/ 465487 h 1352550"/>
                <a:gd name="connsiteX313" fmla="*/ 423958 w 2028825"/>
                <a:gd name="connsiteY313" fmla="*/ 454342 h 1352550"/>
                <a:gd name="connsiteX314" fmla="*/ 440246 w 2028825"/>
                <a:gd name="connsiteY314" fmla="*/ 435864 h 1352550"/>
                <a:gd name="connsiteX315" fmla="*/ 464344 w 2028825"/>
                <a:gd name="connsiteY315" fmla="*/ 421672 h 1352550"/>
                <a:gd name="connsiteX316" fmla="*/ 490347 w 2028825"/>
                <a:gd name="connsiteY316" fmla="*/ 413004 h 1352550"/>
                <a:gd name="connsiteX317" fmla="*/ 492824 w 2028825"/>
                <a:gd name="connsiteY317" fmla="*/ 426815 h 1352550"/>
                <a:gd name="connsiteX318" fmla="*/ 521208 w 2028825"/>
                <a:gd name="connsiteY318" fmla="*/ 429196 h 1352550"/>
                <a:gd name="connsiteX319" fmla="*/ 517684 w 2028825"/>
                <a:gd name="connsiteY319" fmla="*/ 409003 h 1352550"/>
                <a:gd name="connsiteX320" fmla="*/ 512064 w 2028825"/>
                <a:gd name="connsiteY320" fmla="*/ 409861 h 1352550"/>
                <a:gd name="connsiteX321" fmla="*/ 510730 w 2028825"/>
                <a:gd name="connsiteY321" fmla="*/ 402526 h 1352550"/>
                <a:gd name="connsiteX322" fmla="*/ 518160 w 2028825"/>
                <a:gd name="connsiteY322" fmla="*/ 402050 h 1352550"/>
                <a:gd name="connsiteX323" fmla="*/ 514445 w 2028825"/>
                <a:gd name="connsiteY323" fmla="*/ 377190 h 1352550"/>
                <a:gd name="connsiteX324" fmla="*/ 515779 w 2028825"/>
                <a:gd name="connsiteY324" fmla="*/ 365379 h 1352550"/>
                <a:gd name="connsiteX325" fmla="*/ 496633 w 2028825"/>
                <a:gd name="connsiteY325" fmla="*/ 347472 h 1352550"/>
                <a:gd name="connsiteX326" fmla="*/ 492728 w 2028825"/>
                <a:gd name="connsiteY326" fmla="*/ 346234 h 1352550"/>
                <a:gd name="connsiteX327" fmla="*/ 490728 w 2028825"/>
                <a:gd name="connsiteY327" fmla="*/ 354616 h 1352550"/>
                <a:gd name="connsiteX328" fmla="*/ 466249 w 2028825"/>
                <a:gd name="connsiteY328" fmla="*/ 338899 h 1352550"/>
                <a:gd name="connsiteX329" fmla="*/ 469678 w 2028825"/>
                <a:gd name="connsiteY329" fmla="*/ 309943 h 1352550"/>
                <a:gd name="connsiteX330" fmla="*/ 483108 w 2028825"/>
                <a:gd name="connsiteY330" fmla="*/ 286893 h 1352550"/>
                <a:gd name="connsiteX331" fmla="*/ 514826 w 2028825"/>
                <a:gd name="connsiteY331" fmla="*/ 292132 h 1352550"/>
                <a:gd name="connsiteX332" fmla="*/ 517684 w 2028825"/>
                <a:gd name="connsiteY332" fmla="*/ 283369 h 1352550"/>
                <a:gd name="connsiteX333" fmla="*/ 529400 w 2028825"/>
                <a:gd name="connsiteY333" fmla="*/ 266033 h 1352550"/>
                <a:gd name="connsiteX334" fmla="*/ 551688 w 2028825"/>
                <a:gd name="connsiteY334" fmla="*/ 257746 h 1352550"/>
                <a:gd name="connsiteX335" fmla="*/ 566357 w 2028825"/>
                <a:gd name="connsiteY335" fmla="*/ 261366 h 1352550"/>
                <a:gd name="connsiteX336" fmla="*/ 579311 w 2028825"/>
                <a:gd name="connsiteY336" fmla="*/ 260318 h 1352550"/>
                <a:gd name="connsiteX337" fmla="*/ 573596 w 2028825"/>
                <a:gd name="connsiteY337" fmla="*/ 246126 h 1352550"/>
                <a:gd name="connsiteX338" fmla="*/ 585978 w 2028825"/>
                <a:gd name="connsiteY338" fmla="*/ 222885 h 1352550"/>
                <a:gd name="connsiteX339" fmla="*/ 677704 w 2028825"/>
                <a:gd name="connsiteY339" fmla="*/ 163163 h 1352550"/>
                <a:gd name="connsiteX340" fmla="*/ 696278 w 2028825"/>
                <a:gd name="connsiteY340" fmla="*/ 146018 h 1352550"/>
                <a:gd name="connsiteX341" fmla="*/ 742855 w 2028825"/>
                <a:gd name="connsiteY341" fmla="*/ 142970 h 1352550"/>
                <a:gd name="connsiteX342" fmla="*/ 774954 w 2028825"/>
                <a:gd name="connsiteY342" fmla="*/ 133826 h 1352550"/>
                <a:gd name="connsiteX343" fmla="*/ 786860 w 2028825"/>
                <a:gd name="connsiteY343" fmla="*/ 134493 h 1352550"/>
                <a:gd name="connsiteX344" fmla="*/ 796862 w 2028825"/>
                <a:gd name="connsiteY344" fmla="*/ 122491 h 1352550"/>
                <a:gd name="connsiteX345" fmla="*/ 801815 w 2028825"/>
                <a:gd name="connsiteY345" fmla="*/ 120967 h 1352550"/>
                <a:gd name="connsiteX346" fmla="*/ 805625 w 2028825"/>
                <a:gd name="connsiteY346" fmla="*/ 92107 h 1352550"/>
                <a:gd name="connsiteX347" fmla="*/ 789146 w 2028825"/>
                <a:gd name="connsiteY347" fmla="*/ 96393 h 1352550"/>
                <a:gd name="connsiteX348" fmla="*/ 788289 w 2028825"/>
                <a:gd name="connsiteY348" fmla="*/ 93916 h 1352550"/>
                <a:gd name="connsiteX349" fmla="*/ 792766 w 2028825"/>
                <a:gd name="connsiteY349" fmla="*/ 90583 h 1352550"/>
                <a:gd name="connsiteX350" fmla="*/ 784098 w 2028825"/>
                <a:gd name="connsiteY350" fmla="*/ 87439 h 1352550"/>
                <a:gd name="connsiteX351" fmla="*/ 777050 w 2028825"/>
                <a:gd name="connsiteY351" fmla="*/ 76581 h 1352550"/>
                <a:gd name="connsiteX352" fmla="*/ 779717 w 2028825"/>
                <a:gd name="connsiteY352" fmla="*/ 65722 h 1352550"/>
                <a:gd name="connsiteX353" fmla="*/ 762953 w 2028825"/>
                <a:gd name="connsiteY353" fmla="*/ 76962 h 1352550"/>
                <a:gd name="connsiteX354" fmla="*/ 762857 w 2028825"/>
                <a:gd name="connsiteY354" fmla="*/ 70390 h 1352550"/>
                <a:gd name="connsiteX355" fmla="*/ 759904 w 2028825"/>
                <a:gd name="connsiteY355" fmla="*/ 65722 h 1352550"/>
                <a:gd name="connsiteX356" fmla="*/ 756666 w 2028825"/>
                <a:gd name="connsiteY356" fmla="*/ 67056 h 1352550"/>
                <a:gd name="connsiteX357" fmla="*/ 754761 w 2028825"/>
                <a:gd name="connsiteY357" fmla="*/ 65151 h 1352550"/>
                <a:gd name="connsiteX358" fmla="*/ 753999 w 2028825"/>
                <a:gd name="connsiteY358" fmla="*/ 50768 h 1352550"/>
                <a:gd name="connsiteX359" fmla="*/ 747141 w 2028825"/>
                <a:gd name="connsiteY359" fmla="*/ 49816 h 1352550"/>
                <a:gd name="connsiteX360" fmla="*/ 747998 w 2028825"/>
                <a:gd name="connsiteY360" fmla="*/ 40100 h 1352550"/>
                <a:gd name="connsiteX361" fmla="*/ 745808 w 2028825"/>
                <a:gd name="connsiteY361" fmla="*/ 36290 h 1352550"/>
                <a:gd name="connsiteX362" fmla="*/ 748189 w 2028825"/>
                <a:gd name="connsiteY362" fmla="*/ 23241 h 1352550"/>
                <a:gd name="connsiteX363" fmla="*/ 752856 w 2028825"/>
                <a:gd name="connsiteY363" fmla="*/ 20479 h 1352550"/>
                <a:gd name="connsiteX364" fmla="*/ 779431 w 2028825"/>
                <a:gd name="connsiteY364" fmla="*/ 22765 h 1352550"/>
                <a:gd name="connsiteX365" fmla="*/ 812006 w 2028825"/>
                <a:gd name="connsiteY365" fmla="*/ 20193 h 1352550"/>
                <a:gd name="connsiteX366" fmla="*/ 810863 w 2028825"/>
                <a:gd name="connsiteY366" fmla="*/ 9525 h 1352550"/>
                <a:gd name="connsiteX367" fmla="*/ 821912 w 2028825"/>
                <a:gd name="connsiteY367" fmla="*/ 15049 h 1352550"/>
                <a:gd name="connsiteX368" fmla="*/ 825437 w 2028825"/>
                <a:gd name="connsiteY368" fmla="*/ 23908 h 1352550"/>
                <a:gd name="connsiteX369" fmla="*/ 835819 w 2028825"/>
                <a:gd name="connsiteY369" fmla="*/ 27337 h 1352550"/>
                <a:gd name="connsiteX370" fmla="*/ 836676 w 2028825"/>
                <a:gd name="connsiteY370" fmla="*/ 30766 h 1352550"/>
                <a:gd name="connsiteX371" fmla="*/ 846392 w 2028825"/>
                <a:gd name="connsiteY371" fmla="*/ 35052 h 1352550"/>
                <a:gd name="connsiteX372" fmla="*/ 851725 w 2028825"/>
                <a:gd name="connsiteY372" fmla="*/ 31623 h 1352550"/>
                <a:gd name="connsiteX373" fmla="*/ 857250 w 2028825"/>
                <a:gd name="connsiteY373" fmla="*/ 33337 h 1352550"/>
                <a:gd name="connsiteX374" fmla="*/ 856012 w 2028825"/>
                <a:gd name="connsiteY374" fmla="*/ 37243 h 1352550"/>
                <a:gd name="connsiteX375" fmla="*/ 852297 w 2028825"/>
                <a:gd name="connsiteY375" fmla="*/ 37624 h 1352550"/>
                <a:gd name="connsiteX376" fmla="*/ 851154 w 2028825"/>
                <a:gd name="connsiteY376" fmla="*/ 62008 h 1352550"/>
                <a:gd name="connsiteX377" fmla="*/ 853535 w 2028825"/>
                <a:gd name="connsiteY377" fmla="*/ 63055 h 1352550"/>
                <a:gd name="connsiteX378" fmla="*/ 850868 w 2028825"/>
                <a:gd name="connsiteY378" fmla="*/ 64198 h 1352550"/>
                <a:gd name="connsiteX379" fmla="*/ 851630 w 2028825"/>
                <a:gd name="connsiteY379" fmla="*/ 75247 h 1352550"/>
                <a:gd name="connsiteX380" fmla="*/ 859536 w 2028825"/>
                <a:gd name="connsiteY380" fmla="*/ 74962 h 1352550"/>
                <a:gd name="connsiteX381" fmla="*/ 860584 w 2028825"/>
                <a:gd name="connsiteY381" fmla="*/ 78867 h 1352550"/>
                <a:gd name="connsiteX382" fmla="*/ 876967 w 2028825"/>
                <a:gd name="connsiteY382" fmla="*/ 74866 h 1352550"/>
                <a:gd name="connsiteX383" fmla="*/ 876491 w 2028825"/>
                <a:gd name="connsiteY383" fmla="*/ 88297 h 1352550"/>
                <a:gd name="connsiteX384" fmla="*/ 873157 w 2028825"/>
                <a:gd name="connsiteY384" fmla="*/ 95536 h 1352550"/>
                <a:gd name="connsiteX385" fmla="*/ 863251 w 2028825"/>
                <a:gd name="connsiteY385" fmla="*/ 109061 h 1352550"/>
                <a:gd name="connsiteX386" fmla="*/ 853916 w 2028825"/>
                <a:gd name="connsiteY386" fmla="*/ 109537 h 1352550"/>
                <a:gd name="connsiteX387" fmla="*/ 853440 w 2028825"/>
                <a:gd name="connsiteY387" fmla="*/ 127921 h 1352550"/>
                <a:gd name="connsiteX388" fmla="*/ 846201 w 2028825"/>
                <a:gd name="connsiteY388" fmla="*/ 148304 h 1352550"/>
                <a:gd name="connsiteX389" fmla="*/ 862679 w 2028825"/>
                <a:gd name="connsiteY389" fmla="*/ 157162 h 1352550"/>
                <a:gd name="connsiteX390" fmla="*/ 868490 w 2028825"/>
                <a:gd name="connsiteY390" fmla="*/ 156210 h 1352550"/>
                <a:gd name="connsiteX391" fmla="*/ 922782 w 2028825"/>
                <a:gd name="connsiteY391" fmla="*/ 173926 h 1352550"/>
                <a:gd name="connsiteX392" fmla="*/ 934498 w 2028825"/>
                <a:gd name="connsiteY392" fmla="*/ 173164 h 1352550"/>
                <a:gd name="connsiteX393" fmla="*/ 937641 w 2028825"/>
                <a:gd name="connsiteY393" fmla="*/ 166116 h 1352550"/>
                <a:gd name="connsiteX394" fmla="*/ 943261 w 2028825"/>
                <a:gd name="connsiteY394" fmla="*/ 164020 h 1352550"/>
                <a:gd name="connsiteX395" fmla="*/ 947071 w 2028825"/>
                <a:gd name="connsiteY395" fmla="*/ 154210 h 1352550"/>
                <a:gd name="connsiteX396" fmla="*/ 949833 w 2028825"/>
                <a:gd name="connsiteY396" fmla="*/ 154876 h 1352550"/>
                <a:gd name="connsiteX397" fmla="*/ 952214 w 2028825"/>
                <a:gd name="connsiteY397" fmla="*/ 148685 h 1352550"/>
                <a:gd name="connsiteX398" fmla="*/ 953929 w 2028825"/>
                <a:gd name="connsiteY398" fmla="*/ 149161 h 1352550"/>
                <a:gd name="connsiteX399" fmla="*/ 954976 w 2028825"/>
                <a:gd name="connsiteY399" fmla="*/ 144494 h 1352550"/>
                <a:gd name="connsiteX400" fmla="*/ 976789 w 2028825"/>
                <a:gd name="connsiteY400" fmla="*/ 139160 h 1352550"/>
                <a:gd name="connsiteX401" fmla="*/ 975836 w 2028825"/>
                <a:gd name="connsiteY401" fmla="*/ 129445 h 1352550"/>
                <a:gd name="connsiteX402" fmla="*/ 982980 w 2028825"/>
                <a:gd name="connsiteY402" fmla="*/ 129826 h 1352550"/>
                <a:gd name="connsiteX403" fmla="*/ 983837 w 2028825"/>
                <a:gd name="connsiteY403" fmla="*/ 137255 h 1352550"/>
                <a:gd name="connsiteX404" fmla="*/ 987933 w 2028825"/>
                <a:gd name="connsiteY404" fmla="*/ 136398 h 1352550"/>
                <a:gd name="connsiteX405" fmla="*/ 987838 w 2028825"/>
                <a:gd name="connsiteY405" fmla="*/ 134302 h 1352550"/>
                <a:gd name="connsiteX406" fmla="*/ 1001649 w 2028825"/>
                <a:gd name="connsiteY406" fmla="*/ 132493 h 1352550"/>
                <a:gd name="connsiteX407" fmla="*/ 1005650 w 2028825"/>
                <a:gd name="connsiteY407" fmla="*/ 114871 h 1352550"/>
                <a:gd name="connsiteX408" fmla="*/ 1015651 w 2028825"/>
                <a:gd name="connsiteY408" fmla="*/ 115729 h 1352550"/>
                <a:gd name="connsiteX409" fmla="*/ 1016317 w 2028825"/>
                <a:gd name="connsiteY409" fmla="*/ 108680 h 1352550"/>
                <a:gd name="connsiteX410" fmla="*/ 1019842 w 2028825"/>
                <a:gd name="connsiteY410" fmla="*/ 109633 h 1352550"/>
                <a:gd name="connsiteX411" fmla="*/ 1024604 w 2028825"/>
                <a:gd name="connsiteY411" fmla="*/ 79343 h 1352550"/>
                <a:gd name="connsiteX412" fmla="*/ 1043845 w 2028825"/>
                <a:gd name="connsiteY412" fmla="*/ 77629 h 1352550"/>
                <a:gd name="connsiteX413" fmla="*/ 1047464 w 2028825"/>
                <a:gd name="connsiteY413" fmla="*/ 88487 h 1352550"/>
                <a:gd name="connsiteX414" fmla="*/ 1056132 w 2028825"/>
                <a:gd name="connsiteY414" fmla="*/ 88106 h 1352550"/>
                <a:gd name="connsiteX415" fmla="*/ 1072229 w 2028825"/>
                <a:gd name="connsiteY415" fmla="*/ 96012 h 1352550"/>
                <a:gd name="connsiteX416" fmla="*/ 1084517 w 2028825"/>
                <a:gd name="connsiteY416" fmla="*/ 97250 h 1352550"/>
                <a:gd name="connsiteX417" fmla="*/ 1115473 w 2028825"/>
                <a:gd name="connsiteY417" fmla="*/ 110776 h 1352550"/>
                <a:gd name="connsiteX418" fmla="*/ 1140238 w 2028825"/>
                <a:gd name="connsiteY418" fmla="*/ 105061 h 1352550"/>
                <a:gd name="connsiteX419" fmla="*/ 1141095 w 2028825"/>
                <a:gd name="connsiteY419" fmla="*/ 109918 h 1352550"/>
                <a:gd name="connsiteX420" fmla="*/ 1158050 w 2028825"/>
                <a:gd name="connsiteY420" fmla="*/ 111919 h 1352550"/>
                <a:gd name="connsiteX421" fmla="*/ 1166527 w 2028825"/>
                <a:gd name="connsiteY421" fmla="*/ 120967 h 1352550"/>
                <a:gd name="connsiteX422" fmla="*/ 1166527 w 2028825"/>
                <a:gd name="connsiteY422" fmla="*/ 133636 h 1352550"/>
                <a:gd name="connsiteX423" fmla="*/ 1195769 w 2028825"/>
                <a:gd name="connsiteY423" fmla="*/ 160496 h 1352550"/>
                <a:gd name="connsiteX424" fmla="*/ 1191673 w 2028825"/>
                <a:gd name="connsiteY424" fmla="*/ 176022 h 1352550"/>
                <a:gd name="connsiteX425" fmla="*/ 1200150 w 2028825"/>
                <a:gd name="connsiteY425" fmla="*/ 179546 h 1352550"/>
                <a:gd name="connsiteX426" fmla="*/ 1198626 w 2028825"/>
                <a:gd name="connsiteY426" fmla="*/ 184023 h 1352550"/>
                <a:gd name="connsiteX427" fmla="*/ 1210342 w 2028825"/>
                <a:gd name="connsiteY427" fmla="*/ 185547 h 1352550"/>
                <a:gd name="connsiteX428" fmla="*/ 1209866 w 2028825"/>
                <a:gd name="connsiteY428" fmla="*/ 190119 h 1352550"/>
                <a:gd name="connsiteX429" fmla="*/ 1214914 w 2028825"/>
                <a:gd name="connsiteY429" fmla="*/ 190881 h 1352550"/>
                <a:gd name="connsiteX430" fmla="*/ 1225105 w 2028825"/>
                <a:gd name="connsiteY430" fmla="*/ 238982 h 1352550"/>
                <a:gd name="connsiteX431" fmla="*/ 1232249 w 2028825"/>
                <a:gd name="connsiteY431" fmla="*/ 238125 h 1352550"/>
                <a:gd name="connsiteX432" fmla="*/ 1241203 w 2028825"/>
                <a:gd name="connsiteY432" fmla="*/ 233077 h 1352550"/>
                <a:gd name="connsiteX433" fmla="*/ 1247584 w 2028825"/>
                <a:gd name="connsiteY433" fmla="*/ 236601 h 1352550"/>
                <a:gd name="connsiteX434" fmla="*/ 1252252 w 2028825"/>
                <a:gd name="connsiteY434" fmla="*/ 247840 h 1352550"/>
                <a:gd name="connsiteX435" fmla="*/ 1275207 w 2028825"/>
                <a:gd name="connsiteY435" fmla="*/ 253270 h 1352550"/>
                <a:gd name="connsiteX436" fmla="*/ 1279779 w 2028825"/>
                <a:gd name="connsiteY436" fmla="*/ 253079 h 1352550"/>
                <a:gd name="connsiteX437" fmla="*/ 1281494 w 2028825"/>
                <a:gd name="connsiteY437" fmla="*/ 247459 h 1352550"/>
                <a:gd name="connsiteX438" fmla="*/ 1284351 w 2028825"/>
                <a:gd name="connsiteY438" fmla="*/ 246126 h 1352550"/>
                <a:gd name="connsiteX439" fmla="*/ 1289304 w 2028825"/>
                <a:gd name="connsiteY439" fmla="*/ 248698 h 1352550"/>
                <a:gd name="connsiteX440" fmla="*/ 1289685 w 2028825"/>
                <a:gd name="connsiteY440" fmla="*/ 257461 h 1352550"/>
                <a:gd name="connsiteX441" fmla="*/ 1304544 w 2028825"/>
                <a:gd name="connsiteY441" fmla="*/ 263271 h 1352550"/>
                <a:gd name="connsiteX442" fmla="*/ 1319689 w 2028825"/>
                <a:gd name="connsiteY442" fmla="*/ 262985 h 1352550"/>
                <a:gd name="connsiteX443" fmla="*/ 1319213 w 2028825"/>
                <a:gd name="connsiteY443" fmla="*/ 266986 h 1352550"/>
                <a:gd name="connsiteX444" fmla="*/ 1324547 w 2028825"/>
                <a:gd name="connsiteY444" fmla="*/ 269272 h 1352550"/>
                <a:gd name="connsiteX445" fmla="*/ 1324642 w 2028825"/>
                <a:gd name="connsiteY445" fmla="*/ 272034 h 1352550"/>
                <a:gd name="connsiteX446" fmla="*/ 1342168 w 2028825"/>
                <a:gd name="connsiteY446" fmla="*/ 275653 h 1352550"/>
                <a:gd name="connsiteX447" fmla="*/ 1343978 w 2028825"/>
                <a:gd name="connsiteY447" fmla="*/ 291560 h 1352550"/>
                <a:gd name="connsiteX448" fmla="*/ 1350740 w 2028825"/>
                <a:gd name="connsiteY448" fmla="*/ 295275 h 1352550"/>
                <a:gd name="connsiteX449" fmla="*/ 1359218 w 2028825"/>
                <a:gd name="connsiteY449" fmla="*/ 321183 h 1352550"/>
                <a:gd name="connsiteX450" fmla="*/ 1360456 w 2028825"/>
                <a:gd name="connsiteY450" fmla="*/ 327755 h 1352550"/>
                <a:gd name="connsiteX451" fmla="*/ 1357313 w 2028825"/>
                <a:gd name="connsiteY451" fmla="*/ 326326 h 1352550"/>
                <a:gd name="connsiteX452" fmla="*/ 1358360 w 2028825"/>
                <a:gd name="connsiteY452" fmla="*/ 336804 h 1352550"/>
                <a:gd name="connsiteX453" fmla="*/ 1367790 w 2028825"/>
                <a:gd name="connsiteY453" fmla="*/ 375285 h 1352550"/>
                <a:gd name="connsiteX454" fmla="*/ 1375505 w 2028825"/>
                <a:gd name="connsiteY454" fmla="*/ 374523 h 1352550"/>
                <a:gd name="connsiteX455" fmla="*/ 1377505 w 2028825"/>
                <a:gd name="connsiteY455" fmla="*/ 380143 h 1352550"/>
                <a:gd name="connsiteX456" fmla="*/ 1380839 w 2028825"/>
                <a:gd name="connsiteY456" fmla="*/ 379381 h 1352550"/>
                <a:gd name="connsiteX457" fmla="*/ 1382268 w 2028825"/>
                <a:gd name="connsiteY457" fmla="*/ 389001 h 1352550"/>
                <a:gd name="connsiteX458" fmla="*/ 1387983 w 2028825"/>
                <a:gd name="connsiteY458" fmla="*/ 388715 h 1352550"/>
                <a:gd name="connsiteX459" fmla="*/ 1390936 w 2028825"/>
                <a:gd name="connsiteY459" fmla="*/ 409480 h 1352550"/>
                <a:gd name="connsiteX460" fmla="*/ 1389126 w 2028825"/>
                <a:gd name="connsiteY460" fmla="*/ 409003 h 1352550"/>
                <a:gd name="connsiteX461" fmla="*/ 1388650 w 2028825"/>
                <a:gd name="connsiteY461" fmla="*/ 413861 h 1352550"/>
                <a:gd name="connsiteX462" fmla="*/ 1393889 w 2028825"/>
                <a:gd name="connsiteY462" fmla="*/ 415957 h 1352550"/>
                <a:gd name="connsiteX463" fmla="*/ 1394555 w 2028825"/>
                <a:gd name="connsiteY463" fmla="*/ 427863 h 1352550"/>
                <a:gd name="connsiteX464" fmla="*/ 1397222 w 2028825"/>
                <a:gd name="connsiteY464" fmla="*/ 428339 h 1352550"/>
                <a:gd name="connsiteX465" fmla="*/ 1395222 w 2028825"/>
                <a:gd name="connsiteY465" fmla="*/ 439864 h 1352550"/>
                <a:gd name="connsiteX466" fmla="*/ 1415605 w 2028825"/>
                <a:gd name="connsiteY466" fmla="*/ 476821 h 1352550"/>
                <a:gd name="connsiteX467" fmla="*/ 1417796 w 2028825"/>
                <a:gd name="connsiteY467" fmla="*/ 476155 h 1352550"/>
                <a:gd name="connsiteX468" fmla="*/ 1418177 w 2028825"/>
                <a:gd name="connsiteY468" fmla="*/ 491490 h 1352550"/>
                <a:gd name="connsiteX469" fmla="*/ 1413796 w 2028825"/>
                <a:gd name="connsiteY469" fmla="*/ 507206 h 1352550"/>
                <a:gd name="connsiteX470" fmla="*/ 1417796 w 2028825"/>
                <a:gd name="connsiteY470" fmla="*/ 509016 h 1352550"/>
                <a:gd name="connsiteX471" fmla="*/ 1417892 w 2028825"/>
                <a:gd name="connsiteY471" fmla="*/ 516160 h 1352550"/>
                <a:gd name="connsiteX472" fmla="*/ 1428179 w 2028825"/>
                <a:gd name="connsiteY472" fmla="*/ 520351 h 1352550"/>
                <a:gd name="connsiteX473" fmla="*/ 1426559 w 2028825"/>
                <a:gd name="connsiteY473" fmla="*/ 527494 h 1352550"/>
                <a:gd name="connsiteX474" fmla="*/ 1442752 w 2028825"/>
                <a:gd name="connsiteY474" fmla="*/ 533019 h 1352550"/>
                <a:gd name="connsiteX475" fmla="*/ 1433989 w 2028825"/>
                <a:gd name="connsiteY475" fmla="*/ 546354 h 1352550"/>
                <a:gd name="connsiteX476" fmla="*/ 1456563 w 2028825"/>
                <a:gd name="connsiteY476" fmla="*/ 552069 h 1352550"/>
                <a:gd name="connsiteX477" fmla="*/ 1469326 w 2028825"/>
                <a:gd name="connsiteY477" fmla="*/ 559117 h 1352550"/>
                <a:gd name="connsiteX478" fmla="*/ 1480090 w 2028825"/>
                <a:gd name="connsiteY478" fmla="*/ 554164 h 1352550"/>
                <a:gd name="connsiteX479" fmla="*/ 1502188 w 2028825"/>
                <a:gd name="connsiteY479" fmla="*/ 564451 h 1352550"/>
                <a:gd name="connsiteX480" fmla="*/ 1503807 w 2028825"/>
                <a:gd name="connsiteY480" fmla="*/ 544544 h 1352550"/>
                <a:gd name="connsiteX481" fmla="*/ 1507046 w 2028825"/>
                <a:gd name="connsiteY481" fmla="*/ 545782 h 1352550"/>
                <a:gd name="connsiteX482" fmla="*/ 1509617 w 2028825"/>
                <a:gd name="connsiteY482" fmla="*/ 542544 h 1352550"/>
                <a:gd name="connsiteX483" fmla="*/ 1524953 w 2028825"/>
                <a:gd name="connsiteY483" fmla="*/ 547402 h 1352550"/>
                <a:gd name="connsiteX484" fmla="*/ 1536383 w 2028825"/>
                <a:gd name="connsiteY484" fmla="*/ 538639 h 1352550"/>
                <a:gd name="connsiteX485" fmla="*/ 1536383 w 2028825"/>
                <a:gd name="connsiteY485" fmla="*/ 523208 h 1352550"/>
                <a:gd name="connsiteX486" fmla="*/ 1544479 w 2028825"/>
                <a:gd name="connsiteY486" fmla="*/ 521303 h 1352550"/>
                <a:gd name="connsiteX487" fmla="*/ 1544669 w 2028825"/>
                <a:gd name="connsiteY487" fmla="*/ 523494 h 1352550"/>
                <a:gd name="connsiteX488" fmla="*/ 1554671 w 2028825"/>
                <a:gd name="connsiteY488" fmla="*/ 522922 h 1352550"/>
                <a:gd name="connsiteX489" fmla="*/ 1555242 w 2028825"/>
                <a:gd name="connsiteY489" fmla="*/ 525209 h 1352550"/>
                <a:gd name="connsiteX490" fmla="*/ 1570768 w 2028825"/>
                <a:gd name="connsiteY490" fmla="*/ 520541 h 1352550"/>
                <a:gd name="connsiteX491" fmla="*/ 1572387 w 2028825"/>
                <a:gd name="connsiteY491" fmla="*/ 527685 h 1352550"/>
                <a:gd name="connsiteX492" fmla="*/ 1580102 w 2028825"/>
                <a:gd name="connsiteY492" fmla="*/ 528638 h 1352550"/>
                <a:gd name="connsiteX493" fmla="*/ 1583436 w 2028825"/>
                <a:gd name="connsiteY493" fmla="*/ 548545 h 1352550"/>
                <a:gd name="connsiteX494" fmla="*/ 1573816 w 2028825"/>
                <a:gd name="connsiteY494" fmla="*/ 553593 h 1352550"/>
                <a:gd name="connsiteX495" fmla="*/ 1572578 w 2028825"/>
                <a:gd name="connsiteY495" fmla="*/ 556546 h 1352550"/>
                <a:gd name="connsiteX496" fmla="*/ 1571054 w 2028825"/>
                <a:gd name="connsiteY496" fmla="*/ 566738 h 1352550"/>
                <a:gd name="connsiteX497" fmla="*/ 1576769 w 2028825"/>
                <a:gd name="connsiteY497" fmla="*/ 568166 h 1352550"/>
                <a:gd name="connsiteX498" fmla="*/ 1574673 w 2028825"/>
                <a:gd name="connsiteY498" fmla="*/ 584930 h 1352550"/>
                <a:gd name="connsiteX499" fmla="*/ 1576007 w 2028825"/>
                <a:gd name="connsiteY499" fmla="*/ 595789 h 1352550"/>
                <a:gd name="connsiteX500" fmla="*/ 1601724 w 2028825"/>
                <a:gd name="connsiteY500" fmla="*/ 583311 h 1352550"/>
                <a:gd name="connsiteX501" fmla="*/ 1601343 w 2028825"/>
                <a:gd name="connsiteY501" fmla="*/ 568928 h 1352550"/>
                <a:gd name="connsiteX502" fmla="*/ 1609534 w 2028825"/>
                <a:gd name="connsiteY502" fmla="*/ 569119 h 1352550"/>
                <a:gd name="connsiteX503" fmla="*/ 1609154 w 2028825"/>
                <a:gd name="connsiteY503" fmla="*/ 564070 h 1352550"/>
                <a:gd name="connsiteX504" fmla="*/ 1611916 w 2028825"/>
                <a:gd name="connsiteY504" fmla="*/ 563689 h 1352550"/>
                <a:gd name="connsiteX505" fmla="*/ 1611249 w 2028825"/>
                <a:gd name="connsiteY505" fmla="*/ 556260 h 1352550"/>
                <a:gd name="connsiteX506" fmla="*/ 1623155 w 2028825"/>
                <a:gd name="connsiteY506" fmla="*/ 556736 h 1352550"/>
                <a:gd name="connsiteX507" fmla="*/ 1621822 w 2028825"/>
                <a:gd name="connsiteY507" fmla="*/ 547306 h 1352550"/>
                <a:gd name="connsiteX508" fmla="*/ 1626489 w 2028825"/>
                <a:gd name="connsiteY508" fmla="*/ 546830 h 1352550"/>
                <a:gd name="connsiteX509" fmla="*/ 1630775 w 2028825"/>
                <a:gd name="connsiteY509" fmla="*/ 561022 h 1352550"/>
                <a:gd name="connsiteX510" fmla="*/ 1636014 w 2028825"/>
                <a:gd name="connsiteY510" fmla="*/ 559689 h 1352550"/>
                <a:gd name="connsiteX511" fmla="*/ 1636109 w 2028825"/>
                <a:gd name="connsiteY511" fmla="*/ 553784 h 1352550"/>
                <a:gd name="connsiteX512" fmla="*/ 1645444 w 2028825"/>
                <a:gd name="connsiteY512" fmla="*/ 553307 h 1352550"/>
                <a:gd name="connsiteX513" fmla="*/ 1642682 w 2028825"/>
                <a:gd name="connsiteY513" fmla="*/ 536257 h 1352550"/>
                <a:gd name="connsiteX514" fmla="*/ 1662017 w 2028825"/>
                <a:gd name="connsiteY514" fmla="*/ 527399 h 1352550"/>
                <a:gd name="connsiteX515" fmla="*/ 1677543 w 2028825"/>
                <a:gd name="connsiteY515" fmla="*/ 522922 h 1352550"/>
                <a:gd name="connsiteX516" fmla="*/ 1696117 w 2028825"/>
                <a:gd name="connsiteY516" fmla="*/ 523208 h 1352550"/>
                <a:gd name="connsiteX517" fmla="*/ 1705070 w 2028825"/>
                <a:gd name="connsiteY517" fmla="*/ 518446 h 1352550"/>
                <a:gd name="connsiteX518" fmla="*/ 1720501 w 2028825"/>
                <a:gd name="connsiteY518" fmla="*/ 516826 h 1352550"/>
                <a:gd name="connsiteX519" fmla="*/ 1720501 w 2028825"/>
                <a:gd name="connsiteY519" fmla="*/ 514445 h 1352550"/>
                <a:gd name="connsiteX520" fmla="*/ 1775365 w 2028825"/>
                <a:gd name="connsiteY520" fmla="*/ 512635 h 1352550"/>
                <a:gd name="connsiteX521" fmla="*/ 1771841 w 2028825"/>
                <a:gd name="connsiteY521" fmla="*/ 518160 h 1352550"/>
                <a:gd name="connsiteX522" fmla="*/ 1802511 w 2028825"/>
                <a:gd name="connsiteY522" fmla="*/ 518255 h 1352550"/>
                <a:gd name="connsiteX523" fmla="*/ 1802701 w 2028825"/>
                <a:gd name="connsiteY523" fmla="*/ 523875 h 1352550"/>
                <a:gd name="connsiteX524" fmla="*/ 1820227 w 2028825"/>
                <a:gd name="connsiteY524" fmla="*/ 523684 h 1352550"/>
                <a:gd name="connsiteX525" fmla="*/ 1820418 w 2028825"/>
                <a:gd name="connsiteY525" fmla="*/ 527494 h 1352550"/>
                <a:gd name="connsiteX526" fmla="*/ 1830610 w 2028825"/>
                <a:gd name="connsiteY526" fmla="*/ 520732 h 1352550"/>
                <a:gd name="connsiteX527" fmla="*/ 1831467 w 2028825"/>
                <a:gd name="connsiteY527" fmla="*/ 540925 h 1352550"/>
                <a:gd name="connsiteX528" fmla="*/ 1840230 w 2028825"/>
                <a:gd name="connsiteY528" fmla="*/ 533209 h 1352550"/>
                <a:gd name="connsiteX529" fmla="*/ 1852232 w 2028825"/>
                <a:gd name="connsiteY529" fmla="*/ 529495 h 1352550"/>
                <a:gd name="connsiteX530" fmla="*/ 1852327 w 2028825"/>
                <a:gd name="connsiteY530" fmla="*/ 526256 h 1352550"/>
                <a:gd name="connsiteX531" fmla="*/ 1867852 w 2028825"/>
                <a:gd name="connsiteY531" fmla="*/ 519303 h 1352550"/>
                <a:gd name="connsiteX532" fmla="*/ 1870901 w 2028825"/>
                <a:gd name="connsiteY532" fmla="*/ 519112 h 1352550"/>
                <a:gd name="connsiteX533" fmla="*/ 1871567 w 2028825"/>
                <a:gd name="connsiteY533" fmla="*/ 524542 h 1352550"/>
                <a:gd name="connsiteX534" fmla="*/ 1889569 w 2028825"/>
                <a:gd name="connsiteY534" fmla="*/ 521779 h 1352550"/>
                <a:gd name="connsiteX535" fmla="*/ 1892332 w 2028825"/>
                <a:gd name="connsiteY535" fmla="*/ 532447 h 1352550"/>
                <a:gd name="connsiteX536" fmla="*/ 1896713 w 2028825"/>
                <a:gd name="connsiteY536" fmla="*/ 534067 h 1352550"/>
                <a:gd name="connsiteX537" fmla="*/ 1906143 w 2028825"/>
                <a:gd name="connsiteY537" fmla="*/ 533114 h 1352550"/>
                <a:gd name="connsiteX538" fmla="*/ 1906048 w 2028825"/>
                <a:gd name="connsiteY538" fmla="*/ 530828 h 1352550"/>
                <a:gd name="connsiteX539" fmla="*/ 1909667 w 2028825"/>
                <a:gd name="connsiteY539" fmla="*/ 530257 h 1352550"/>
                <a:gd name="connsiteX540" fmla="*/ 1943005 w 2028825"/>
                <a:gd name="connsiteY540" fmla="*/ 529304 h 1352550"/>
                <a:gd name="connsiteX541" fmla="*/ 1944719 w 2028825"/>
                <a:gd name="connsiteY541" fmla="*/ 580358 h 1352550"/>
                <a:gd name="connsiteX542" fmla="*/ 2019776 w 2028825"/>
                <a:gd name="connsiteY542" fmla="*/ 580739 h 1352550"/>
                <a:gd name="connsiteX543" fmla="*/ 2017776 w 2028825"/>
                <a:gd name="connsiteY543" fmla="*/ 618268 h 1352550"/>
                <a:gd name="connsiteX544" fmla="*/ 2005584 w 2028825"/>
                <a:gd name="connsiteY544" fmla="*/ 616744 h 1352550"/>
                <a:gd name="connsiteX545" fmla="*/ 2006441 w 2028825"/>
                <a:gd name="connsiteY545" fmla="*/ 633889 h 1352550"/>
                <a:gd name="connsiteX546" fmla="*/ 2001393 w 2028825"/>
                <a:gd name="connsiteY546" fmla="*/ 666274 h 1352550"/>
                <a:gd name="connsiteX547" fmla="*/ 2013966 w 2028825"/>
                <a:gd name="connsiteY547" fmla="*/ 671036 h 1352550"/>
                <a:gd name="connsiteX548" fmla="*/ 2015585 w 2028825"/>
                <a:gd name="connsiteY548" fmla="*/ 680847 h 1352550"/>
                <a:gd name="connsiteX549" fmla="*/ 1993106 w 2028825"/>
                <a:gd name="connsiteY549" fmla="*/ 690848 h 1352550"/>
                <a:gd name="connsiteX550" fmla="*/ 1975104 w 2028825"/>
                <a:gd name="connsiteY550" fmla="*/ 694087 h 1352550"/>
                <a:gd name="connsiteX551" fmla="*/ 1980819 w 2028825"/>
                <a:gd name="connsiteY551" fmla="*/ 693992 h 1352550"/>
                <a:gd name="connsiteX552" fmla="*/ 1975294 w 2028825"/>
                <a:gd name="connsiteY552" fmla="*/ 694849 h 1352550"/>
                <a:gd name="connsiteX553" fmla="*/ 1974342 w 2028825"/>
                <a:gd name="connsiteY553" fmla="*/ 697325 h 1352550"/>
                <a:gd name="connsiteX554" fmla="*/ 1976723 w 2028825"/>
                <a:gd name="connsiteY554" fmla="*/ 712660 h 1352550"/>
                <a:gd name="connsiteX555" fmla="*/ 1989677 w 2028825"/>
                <a:gd name="connsiteY555" fmla="*/ 751808 h 1352550"/>
                <a:gd name="connsiteX556" fmla="*/ 1987296 w 2028825"/>
                <a:gd name="connsiteY556" fmla="*/ 755523 h 1352550"/>
                <a:gd name="connsiteX557" fmla="*/ 1989677 w 2028825"/>
                <a:gd name="connsiteY557" fmla="*/ 764667 h 1352550"/>
                <a:gd name="connsiteX558" fmla="*/ 1986534 w 2028825"/>
                <a:gd name="connsiteY558" fmla="*/ 765429 h 1352550"/>
                <a:gd name="connsiteX559" fmla="*/ 1985391 w 2028825"/>
                <a:gd name="connsiteY559" fmla="*/ 815054 h 1352550"/>
                <a:gd name="connsiteX560" fmla="*/ 2005393 w 2028825"/>
                <a:gd name="connsiteY560" fmla="*/ 818007 h 1352550"/>
                <a:gd name="connsiteX561" fmla="*/ 2006156 w 2028825"/>
                <a:gd name="connsiteY561" fmla="*/ 829056 h 1352550"/>
                <a:gd name="connsiteX562" fmla="*/ 2015871 w 2028825"/>
                <a:gd name="connsiteY562" fmla="*/ 829246 h 1352550"/>
                <a:gd name="connsiteX563" fmla="*/ 2015204 w 2028825"/>
                <a:gd name="connsiteY563" fmla="*/ 836676 h 1352550"/>
                <a:gd name="connsiteX564" fmla="*/ 2012347 w 2028825"/>
                <a:gd name="connsiteY564" fmla="*/ 843915 h 1352550"/>
                <a:gd name="connsiteX565" fmla="*/ 2003012 w 2028825"/>
                <a:gd name="connsiteY565" fmla="*/ 843058 h 1352550"/>
                <a:gd name="connsiteX566" fmla="*/ 2004060 w 2028825"/>
                <a:gd name="connsiteY566" fmla="*/ 856297 h 1352550"/>
                <a:gd name="connsiteX567" fmla="*/ 1984153 w 2028825"/>
                <a:gd name="connsiteY567" fmla="*/ 853440 h 1352550"/>
                <a:gd name="connsiteX568" fmla="*/ 1984058 w 2028825"/>
                <a:gd name="connsiteY568" fmla="*/ 861917 h 1352550"/>
                <a:gd name="connsiteX569" fmla="*/ 1995868 w 2028825"/>
                <a:gd name="connsiteY569" fmla="*/ 892016 h 1352550"/>
                <a:gd name="connsiteX570" fmla="*/ 1980533 w 2028825"/>
                <a:gd name="connsiteY570" fmla="*/ 895159 h 1352550"/>
                <a:gd name="connsiteX571" fmla="*/ 1965579 w 2028825"/>
                <a:gd name="connsiteY571" fmla="*/ 889254 h 1352550"/>
                <a:gd name="connsiteX572" fmla="*/ 1966055 w 2028825"/>
                <a:gd name="connsiteY572" fmla="*/ 901827 h 1352550"/>
                <a:gd name="connsiteX573" fmla="*/ 1941005 w 2028825"/>
                <a:gd name="connsiteY573" fmla="*/ 916876 h 1352550"/>
                <a:gd name="connsiteX574" fmla="*/ 1944148 w 2028825"/>
                <a:gd name="connsiteY574" fmla="*/ 922972 h 1352550"/>
                <a:gd name="connsiteX575" fmla="*/ 1947767 w 2028825"/>
                <a:gd name="connsiteY575" fmla="*/ 921353 h 1352550"/>
                <a:gd name="connsiteX576" fmla="*/ 1945862 w 2028825"/>
                <a:gd name="connsiteY576" fmla="*/ 923925 h 1352550"/>
                <a:gd name="connsiteX577" fmla="*/ 1934813 w 2028825"/>
                <a:gd name="connsiteY577" fmla="*/ 925735 h 1352550"/>
                <a:gd name="connsiteX578" fmla="*/ 1927669 w 2028825"/>
                <a:gd name="connsiteY578" fmla="*/ 917162 h 1352550"/>
                <a:gd name="connsiteX579" fmla="*/ 1903762 w 2028825"/>
                <a:gd name="connsiteY579" fmla="*/ 927449 h 1352550"/>
                <a:gd name="connsiteX580" fmla="*/ 1912239 w 2028825"/>
                <a:gd name="connsiteY580" fmla="*/ 953548 h 1352550"/>
                <a:gd name="connsiteX581" fmla="*/ 1907667 w 2028825"/>
                <a:gd name="connsiteY581" fmla="*/ 955167 h 1352550"/>
                <a:gd name="connsiteX582" fmla="*/ 1926622 w 2028825"/>
                <a:gd name="connsiteY582" fmla="*/ 1039082 h 1352550"/>
                <a:gd name="connsiteX583" fmla="*/ 1923098 w 2028825"/>
                <a:gd name="connsiteY583" fmla="*/ 1046417 h 1352550"/>
                <a:gd name="connsiteX584" fmla="*/ 1915382 w 2028825"/>
                <a:gd name="connsiteY584" fmla="*/ 1047655 h 1352550"/>
                <a:gd name="connsiteX585" fmla="*/ 1884807 w 2028825"/>
                <a:gd name="connsiteY585" fmla="*/ 1054894 h 1352550"/>
                <a:gd name="connsiteX586" fmla="*/ 1860328 w 2028825"/>
                <a:gd name="connsiteY586" fmla="*/ 1056322 h 1352550"/>
                <a:gd name="connsiteX587" fmla="*/ 1800892 w 2028825"/>
                <a:gd name="connsiteY587" fmla="*/ 1067467 h 1352550"/>
                <a:gd name="connsiteX588" fmla="*/ 1724597 w 2028825"/>
                <a:gd name="connsiteY588" fmla="*/ 1054322 h 1352550"/>
                <a:gd name="connsiteX589" fmla="*/ 1672781 w 2028825"/>
                <a:gd name="connsiteY589" fmla="*/ 1064133 h 1352550"/>
                <a:gd name="connsiteX590" fmla="*/ 1651349 w 2028825"/>
                <a:gd name="connsiteY590" fmla="*/ 1072229 h 1352550"/>
                <a:gd name="connsiteX591" fmla="*/ 1631728 w 2028825"/>
                <a:gd name="connsiteY591" fmla="*/ 1073753 h 1352550"/>
                <a:gd name="connsiteX592" fmla="*/ 1617536 w 2028825"/>
                <a:gd name="connsiteY592" fmla="*/ 1078611 h 1352550"/>
                <a:gd name="connsiteX593" fmla="*/ 1608677 w 2028825"/>
                <a:gd name="connsiteY593" fmla="*/ 1043749 h 1352550"/>
                <a:gd name="connsiteX594" fmla="*/ 1605534 w 2028825"/>
                <a:gd name="connsiteY594" fmla="*/ 1045559 h 1352550"/>
                <a:gd name="connsiteX595" fmla="*/ 1596771 w 2028825"/>
                <a:gd name="connsiteY595" fmla="*/ 1025080 h 1352550"/>
                <a:gd name="connsiteX596" fmla="*/ 1585151 w 2028825"/>
                <a:gd name="connsiteY596" fmla="*/ 1026985 h 1352550"/>
                <a:gd name="connsiteX597" fmla="*/ 1576007 w 2028825"/>
                <a:gd name="connsiteY597" fmla="*/ 1024318 h 1352550"/>
                <a:gd name="connsiteX598" fmla="*/ 1578864 w 2028825"/>
                <a:gd name="connsiteY598" fmla="*/ 1017842 h 1352550"/>
                <a:gd name="connsiteX599" fmla="*/ 1569053 w 2028825"/>
                <a:gd name="connsiteY599" fmla="*/ 1009174 h 1352550"/>
                <a:gd name="connsiteX600" fmla="*/ 1545050 w 2028825"/>
                <a:gd name="connsiteY600" fmla="*/ 1000030 h 1352550"/>
                <a:gd name="connsiteX601" fmla="*/ 1527239 w 2028825"/>
                <a:gd name="connsiteY601" fmla="*/ 1001459 h 1352550"/>
                <a:gd name="connsiteX602" fmla="*/ 1512189 w 2028825"/>
                <a:gd name="connsiteY602" fmla="*/ 999077 h 1352550"/>
                <a:gd name="connsiteX603" fmla="*/ 1504093 w 2028825"/>
                <a:gd name="connsiteY603" fmla="*/ 1003744 h 1352550"/>
                <a:gd name="connsiteX604" fmla="*/ 1489329 w 2028825"/>
                <a:gd name="connsiteY604" fmla="*/ 1021937 h 1352550"/>
                <a:gd name="connsiteX605" fmla="*/ 1481519 w 2028825"/>
                <a:gd name="connsiteY605" fmla="*/ 1023842 h 1352550"/>
                <a:gd name="connsiteX606" fmla="*/ 1468184 w 2028825"/>
                <a:gd name="connsiteY606" fmla="*/ 1033748 h 1352550"/>
                <a:gd name="connsiteX607" fmla="*/ 1450658 w 2028825"/>
                <a:gd name="connsiteY607" fmla="*/ 1037653 h 1352550"/>
                <a:gd name="connsiteX608" fmla="*/ 1441323 w 2028825"/>
                <a:gd name="connsiteY608" fmla="*/ 1044607 h 1352550"/>
                <a:gd name="connsiteX609" fmla="*/ 1431131 w 2028825"/>
                <a:gd name="connsiteY609" fmla="*/ 1060037 h 1352550"/>
                <a:gd name="connsiteX610" fmla="*/ 1441228 w 2028825"/>
                <a:gd name="connsiteY610" fmla="*/ 1059180 h 1352550"/>
                <a:gd name="connsiteX611" fmla="*/ 1443323 w 2028825"/>
                <a:gd name="connsiteY611" fmla="*/ 1064705 h 1352550"/>
                <a:gd name="connsiteX612" fmla="*/ 1438847 w 2028825"/>
                <a:gd name="connsiteY612" fmla="*/ 1071563 h 1352550"/>
                <a:gd name="connsiteX613" fmla="*/ 1432655 w 2028825"/>
                <a:gd name="connsiteY613" fmla="*/ 1073944 h 1352550"/>
                <a:gd name="connsiteX614" fmla="*/ 1439228 w 2028825"/>
                <a:gd name="connsiteY614" fmla="*/ 1107853 h 1352550"/>
                <a:gd name="connsiteX615" fmla="*/ 1413034 w 2028825"/>
                <a:gd name="connsiteY615" fmla="*/ 1132903 h 1352550"/>
                <a:gd name="connsiteX616" fmla="*/ 1413891 w 2028825"/>
                <a:gd name="connsiteY616" fmla="*/ 1138047 h 1352550"/>
                <a:gd name="connsiteX617" fmla="*/ 1410748 w 2028825"/>
                <a:gd name="connsiteY617" fmla="*/ 1139380 h 1352550"/>
                <a:gd name="connsiteX618" fmla="*/ 1412558 w 2028825"/>
                <a:gd name="connsiteY618" fmla="*/ 1145286 h 1352550"/>
                <a:gd name="connsiteX619" fmla="*/ 1418082 w 2028825"/>
                <a:gd name="connsiteY619" fmla="*/ 1141952 h 1352550"/>
                <a:gd name="connsiteX620" fmla="*/ 1427798 w 2028825"/>
                <a:gd name="connsiteY620" fmla="*/ 1160526 h 1352550"/>
                <a:gd name="connsiteX621" fmla="*/ 1436084 w 2028825"/>
                <a:gd name="connsiteY621" fmla="*/ 1156240 h 1352550"/>
                <a:gd name="connsiteX622" fmla="*/ 1442752 w 2028825"/>
                <a:gd name="connsiteY622" fmla="*/ 1165479 h 1352550"/>
                <a:gd name="connsiteX623" fmla="*/ 1438466 w 2028825"/>
                <a:gd name="connsiteY623" fmla="*/ 1169099 h 1352550"/>
                <a:gd name="connsiteX624" fmla="*/ 1441037 w 2028825"/>
                <a:gd name="connsiteY624" fmla="*/ 1175861 h 1352550"/>
                <a:gd name="connsiteX625" fmla="*/ 1432751 w 2028825"/>
                <a:gd name="connsiteY625" fmla="*/ 1182719 h 1352550"/>
                <a:gd name="connsiteX626" fmla="*/ 1445609 w 2028825"/>
                <a:gd name="connsiteY626" fmla="*/ 1206151 h 1352550"/>
                <a:gd name="connsiteX627" fmla="*/ 1455992 w 2028825"/>
                <a:gd name="connsiteY627" fmla="*/ 1235393 h 1352550"/>
                <a:gd name="connsiteX628" fmla="*/ 1453896 w 2028825"/>
                <a:gd name="connsiteY628" fmla="*/ 1236345 h 1352550"/>
                <a:gd name="connsiteX629" fmla="*/ 1458754 w 2028825"/>
                <a:gd name="connsiteY629" fmla="*/ 1249870 h 1352550"/>
                <a:gd name="connsiteX630" fmla="*/ 1456849 w 2028825"/>
                <a:gd name="connsiteY630" fmla="*/ 1252347 h 1352550"/>
                <a:gd name="connsiteX631" fmla="*/ 1460468 w 2028825"/>
                <a:gd name="connsiteY631" fmla="*/ 1255871 h 1352550"/>
                <a:gd name="connsiteX632" fmla="*/ 1457420 w 2028825"/>
                <a:gd name="connsiteY632" fmla="*/ 1259395 h 1352550"/>
                <a:gd name="connsiteX633" fmla="*/ 1454753 w 2028825"/>
                <a:gd name="connsiteY633" fmla="*/ 1261110 h 1352550"/>
                <a:gd name="connsiteX634" fmla="*/ 1453325 w 2028825"/>
                <a:gd name="connsiteY634" fmla="*/ 1257681 h 1352550"/>
                <a:gd name="connsiteX635" fmla="*/ 1427226 w 2028825"/>
                <a:gd name="connsiteY635" fmla="*/ 1269968 h 1352550"/>
                <a:gd name="connsiteX636" fmla="*/ 1430274 w 2028825"/>
                <a:gd name="connsiteY636" fmla="*/ 1278445 h 1352550"/>
                <a:gd name="connsiteX637" fmla="*/ 1419225 w 2028825"/>
                <a:gd name="connsiteY637" fmla="*/ 1282446 h 1352550"/>
                <a:gd name="connsiteX638" fmla="*/ 1418273 w 2028825"/>
                <a:gd name="connsiteY638" fmla="*/ 1286542 h 1352550"/>
                <a:gd name="connsiteX639" fmla="*/ 1381982 w 2028825"/>
                <a:gd name="connsiteY639" fmla="*/ 1310450 h 1352550"/>
                <a:gd name="connsiteX640" fmla="*/ 1375696 w 2028825"/>
                <a:gd name="connsiteY640" fmla="*/ 1318451 h 1352550"/>
                <a:gd name="connsiteX641" fmla="*/ 1346073 w 2028825"/>
                <a:gd name="connsiteY641" fmla="*/ 1322451 h 1352550"/>
                <a:gd name="connsiteX642" fmla="*/ 1334167 w 2028825"/>
                <a:gd name="connsiteY642" fmla="*/ 1320451 h 1352550"/>
                <a:gd name="connsiteX643" fmla="*/ 1324070 w 2028825"/>
                <a:gd name="connsiteY643" fmla="*/ 1304258 h 1352550"/>
                <a:gd name="connsiteX644" fmla="*/ 1309497 w 2028825"/>
                <a:gd name="connsiteY644" fmla="*/ 1308830 h 1352550"/>
                <a:gd name="connsiteX645" fmla="*/ 1307783 w 2028825"/>
                <a:gd name="connsiteY645" fmla="*/ 1304163 h 1352550"/>
                <a:gd name="connsiteX646" fmla="*/ 1298924 w 2028825"/>
                <a:gd name="connsiteY646" fmla="*/ 1308163 h 1352550"/>
                <a:gd name="connsiteX647" fmla="*/ 1301972 w 2028825"/>
                <a:gd name="connsiteY647" fmla="*/ 1317593 h 1352550"/>
                <a:gd name="connsiteX648" fmla="*/ 1274255 w 2028825"/>
                <a:gd name="connsiteY648" fmla="*/ 1323689 h 1352550"/>
                <a:gd name="connsiteX649" fmla="*/ 1270921 w 2028825"/>
                <a:gd name="connsiteY649" fmla="*/ 1328166 h 1352550"/>
                <a:gd name="connsiteX650" fmla="*/ 1276826 w 2028825"/>
                <a:gd name="connsiteY650" fmla="*/ 1341882 h 1352550"/>
                <a:gd name="connsiteX651" fmla="*/ 1271969 w 2028825"/>
                <a:gd name="connsiteY651" fmla="*/ 1343596 h 1352550"/>
                <a:gd name="connsiteX652" fmla="*/ 1272921 w 2028825"/>
                <a:gd name="connsiteY652" fmla="*/ 1346359 h 1352550"/>
                <a:gd name="connsiteX653" fmla="*/ 1264253 w 2028825"/>
                <a:gd name="connsiteY653" fmla="*/ 1348740 h 1352550"/>
                <a:gd name="connsiteX654" fmla="*/ 1253300 w 2028825"/>
                <a:gd name="connsiteY654" fmla="*/ 1349407 h 1352550"/>
                <a:gd name="connsiteX655" fmla="*/ 1250251 w 2028825"/>
                <a:gd name="connsiteY655" fmla="*/ 1342834 h 1352550"/>
                <a:gd name="connsiteX656" fmla="*/ 1237774 w 2028825"/>
                <a:gd name="connsiteY656" fmla="*/ 1347597 h 1352550"/>
                <a:gd name="connsiteX657" fmla="*/ 1236250 w 2028825"/>
                <a:gd name="connsiteY657" fmla="*/ 1350550 h 1352550"/>
                <a:gd name="connsiteX658" fmla="*/ 1222724 w 2028825"/>
                <a:gd name="connsiteY658" fmla="*/ 1350931 h 1352550"/>
                <a:gd name="connsiteX659" fmla="*/ 1216533 w 2028825"/>
                <a:gd name="connsiteY659" fmla="*/ 1345883 h 1352550"/>
                <a:gd name="connsiteX660" fmla="*/ 1222629 w 2028825"/>
                <a:gd name="connsiteY660" fmla="*/ 1331024 h 1352550"/>
                <a:gd name="connsiteX661" fmla="*/ 1219105 w 2028825"/>
                <a:gd name="connsiteY661" fmla="*/ 1332643 h 1352550"/>
                <a:gd name="connsiteX662" fmla="*/ 1211771 w 2028825"/>
                <a:gd name="connsiteY662" fmla="*/ 1324927 h 1352550"/>
                <a:gd name="connsiteX663" fmla="*/ 1209484 w 2028825"/>
                <a:gd name="connsiteY663" fmla="*/ 1325499 h 1352550"/>
                <a:gd name="connsiteX664" fmla="*/ 1206913 w 2028825"/>
                <a:gd name="connsiteY664" fmla="*/ 1317784 h 1352550"/>
                <a:gd name="connsiteX665" fmla="*/ 1201293 w 2028825"/>
                <a:gd name="connsiteY665" fmla="*/ 1318736 h 1352550"/>
                <a:gd name="connsiteX666" fmla="*/ 1202817 w 2028825"/>
                <a:gd name="connsiteY666" fmla="*/ 1324642 h 1352550"/>
                <a:gd name="connsiteX667" fmla="*/ 1195578 w 2028825"/>
                <a:gd name="connsiteY667" fmla="*/ 1321403 h 1352550"/>
                <a:gd name="connsiteX668" fmla="*/ 1646873 w 2028825"/>
                <a:gd name="connsiteY668" fmla="*/ 534448 h 1352550"/>
                <a:gd name="connsiteX669" fmla="*/ 1649063 w 2028825"/>
                <a:gd name="connsiteY669" fmla="*/ 541401 h 1352550"/>
                <a:gd name="connsiteX670" fmla="*/ 1655350 w 2028825"/>
                <a:gd name="connsiteY670" fmla="*/ 541020 h 1352550"/>
                <a:gd name="connsiteX671" fmla="*/ 1652683 w 2028825"/>
                <a:gd name="connsiteY671" fmla="*/ 532257 h 1352550"/>
                <a:gd name="connsiteX672" fmla="*/ 1646873 w 2028825"/>
                <a:gd name="connsiteY672" fmla="*/ 534448 h 1352550"/>
                <a:gd name="connsiteX673" fmla="*/ 1659541 w 2028825"/>
                <a:gd name="connsiteY673" fmla="*/ 528733 h 1352550"/>
                <a:gd name="connsiteX674" fmla="*/ 1661541 w 2028825"/>
                <a:gd name="connsiteY674" fmla="*/ 535019 h 1352550"/>
                <a:gd name="connsiteX675" fmla="*/ 1668685 w 2028825"/>
                <a:gd name="connsiteY675" fmla="*/ 533114 h 1352550"/>
                <a:gd name="connsiteX676" fmla="*/ 1667256 w 2028825"/>
                <a:gd name="connsiteY676" fmla="*/ 526923 h 1352550"/>
                <a:gd name="connsiteX677" fmla="*/ 1659541 w 2028825"/>
                <a:gd name="connsiteY677" fmla="*/ 528733 h 135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</a:cxnLst>
              <a:rect l="l" t="t" r="r" b="b"/>
              <a:pathLst>
                <a:path w="2028825" h="1352550">
                  <a:moveTo>
                    <a:pt x="1195578" y="1321403"/>
                  </a:moveTo>
                  <a:lnTo>
                    <a:pt x="1183767" y="1301115"/>
                  </a:lnTo>
                  <a:lnTo>
                    <a:pt x="1167860" y="1293590"/>
                  </a:lnTo>
                  <a:lnTo>
                    <a:pt x="1166336" y="1281398"/>
                  </a:lnTo>
                  <a:lnTo>
                    <a:pt x="1177671" y="1273493"/>
                  </a:lnTo>
                  <a:lnTo>
                    <a:pt x="1176242" y="1270349"/>
                  </a:lnTo>
                  <a:lnTo>
                    <a:pt x="1179957" y="1269016"/>
                  </a:lnTo>
                  <a:lnTo>
                    <a:pt x="1176242" y="1259395"/>
                  </a:lnTo>
                  <a:lnTo>
                    <a:pt x="1201293" y="1247584"/>
                  </a:lnTo>
                  <a:lnTo>
                    <a:pt x="1198912" y="1238536"/>
                  </a:lnTo>
                  <a:lnTo>
                    <a:pt x="1192911" y="1237393"/>
                  </a:lnTo>
                  <a:lnTo>
                    <a:pt x="1169480" y="1249966"/>
                  </a:lnTo>
                  <a:lnTo>
                    <a:pt x="1168527" y="1247870"/>
                  </a:lnTo>
                  <a:lnTo>
                    <a:pt x="1138619" y="1256157"/>
                  </a:lnTo>
                  <a:lnTo>
                    <a:pt x="1136523" y="1249680"/>
                  </a:lnTo>
                  <a:lnTo>
                    <a:pt x="1130427" y="1251394"/>
                  </a:lnTo>
                  <a:lnTo>
                    <a:pt x="1129284" y="1248346"/>
                  </a:lnTo>
                  <a:lnTo>
                    <a:pt x="1089089" y="1240536"/>
                  </a:lnTo>
                  <a:lnTo>
                    <a:pt x="1029557" y="1233487"/>
                  </a:lnTo>
                  <a:lnTo>
                    <a:pt x="1026319" y="1228439"/>
                  </a:lnTo>
                  <a:lnTo>
                    <a:pt x="1003649" y="1234535"/>
                  </a:lnTo>
                  <a:lnTo>
                    <a:pt x="972407" y="1221295"/>
                  </a:lnTo>
                  <a:lnTo>
                    <a:pt x="945071" y="1225963"/>
                  </a:lnTo>
                  <a:lnTo>
                    <a:pt x="941451" y="1203579"/>
                  </a:lnTo>
                  <a:lnTo>
                    <a:pt x="933545" y="1188815"/>
                  </a:lnTo>
                  <a:lnTo>
                    <a:pt x="935546" y="1186434"/>
                  </a:lnTo>
                  <a:lnTo>
                    <a:pt x="924687" y="1169670"/>
                  </a:lnTo>
                  <a:lnTo>
                    <a:pt x="923163" y="1170432"/>
                  </a:lnTo>
                  <a:lnTo>
                    <a:pt x="916972" y="1157478"/>
                  </a:lnTo>
                  <a:lnTo>
                    <a:pt x="886587" y="1167670"/>
                  </a:lnTo>
                  <a:lnTo>
                    <a:pt x="850487" y="1172337"/>
                  </a:lnTo>
                  <a:lnTo>
                    <a:pt x="844391" y="1171003"/>
                  </a:lnTo>
                  <a:lnTo>
                    <a:pt x="842200" y="1165003"/>
                  </a:lnTo>
                  <a:lnTo>
                    <a:pt x="845344" y="1163288"/>
                  </a:lnTo>
                  <a:lnTo>
                    <a:pt x="839438" y="1144048"/>
                  </a:lnTo>
                  <a:lnTo>
                    <a:pt x="832390" y="1133761"/>
                  </a:lnTo>
                  <a:lnTo>
                    <a:pt x="816197" y="1148810"/>
                  </a:lnTo>
                  <a:lnTo>
                    <a:pt x="787527" y="1166432"/>
                  </a:lnTo>
                  <a:lnTo>
                    <a:pt x="763334" y="1169289"/>
                  </a:lnTo>
                  <a:lnTo>
                    <a:pt x="743617" y="1165193"/>
                  </a:lnTo>
                  <a:lnTo>
                    <a:pt x="716756" y="1164526"/>
                  </a:lnTo>
                  <a:lnTo>
                    <a:pt x="716375" y="1176718"/>
                  </a:lnTo>
                  <a:lnTo>
                    <a:pt x="731615" y="1187482"/>
                  </a:lnTo>
                  <a:lnTo>
                    <a:pt x="742093" y="1189196"/>
                  </a:lnTo>
                  <a:lnTo>
                    <a:pt x="738283" y="1199388"/>
                  </a:lnTo>
                  <a:lnTo>
                    <a:pt x="729901" y="1207484"/>
                  </a:lnTo>
                  <a:lnTo>
                    <a:pt x="742950" y="1215390"/>
                  </a:lnTo>
                  <a:lnTo>
                    <a:pt x="743712" y="1221676"/>
                  </a:lnTo>
                  <a:lnTo>
                    <a:pt x="747808" y="1227392"/>
                  </a:lnTo>
                  <a:lnTo>
                    <a:pt x="742474" y="1230344"/>
                  </a:lnTo>
                  <a:lnTo>
                    <a:pt x="736187" y="1239107"/>
                  </a:lnTo>
                  <a:lnTo>
                    <a:pt x="734949" y="1245489"/>
                  </a:lnTo>
                  <a:lnTo>
                    <a:pt x="724471" y="1255395"/>
                  </a:lnTo>
                  <a:lnTo>
                    <a:pt x="728948" y="1269111"/>
                  </a:lnTo>
                  <a:lnTo>
                    <a:pt x="715042" y="1280065"/>
                  </a:lnTo>
                  <a:lnTo>
                    <a:pt x="708946" y="1280160"/>
                  </a:lnTo>
                  <a:lnTo>
                    <a:pt x="703707" y="1287113"/>
                  </a:lnTo>
                  <a:lnTo>
                    <a:pt x="698373" y="1282922"/>
                  </a:lnTo>
                  <a:lnTo>
                    <a:pt x="699897" y="1279874"/>
                  </a:lnTo>
                  <a:lnTo>
                    <a:pt x="697135" y="1275397"/>
                  </a:lnTo>
                  <a:lnTo>
                    <a:pt x="702754" y="1263491"/>
                  </a:lnTo>
                  <a:lnTo>
                    <a:pt x="695706" y="1265682"/>
                  </a:lnTo>
                  <a:lnTo>
                    <a:pt x="681323" y="1259872"/>
                  </a:lnTo>
                  <a:lnTo>
                    <a:pt x="668179" y="1246251"/>
                  </a:lnTo>
                  <a:lnTo>
                    <a:pt x="668179" y="1237202"/>
                  </a:lnTo>
                  <a:lnTo>
                    <a:pt x="661988" y="1227487"/>
                  </a:lnTo>
                  <a:lnTo>
                    <a:pt x="653415" y="1222819"/>
                  </a:lnTo>
                  <a:lnTo>
                    <a:pt x="650462" y="1218438"/>
                  </a:lnTo>
                  <a:lnTo>
                    <a:pt x="646367" y="1219867"/>
                  </a:lnTo>
                  <a:lnTo>
                    <a:pt x="643604" y="1217390"/>
                  </a:lnTo>
                  <a:lnTo>
                    <a:pt x="648843" y="1212723"/>
                  </a:lnTo>
                  <a:lnTo>
                    <a:pt x="663988" y="1207770"/>
                  </a:lnTo>
                  <a:lnTo>
                    <a:pt x="663988" y="1199483"/>
                  </a:lnTo>
                  <a:lnTo>
                    <a:pt x="671132" y="1186910"/>
                  </a:lnTo>
                  <a:lnTo>
                    <a:pt x="639223" y="1208627"/>
                  </a:lnTo>
                  <a:lnTo>
                    <a:pt x="634651" y="1200150"/>
                  </a:lnTo>
                  <a:lnTo>
                    <a:pt x="638175" y="1195007"/>
                  </a:lnTo>
                  <a:lnTo>
                    <a:pt x="624269" y="1196530"/>
                  </a:lnTo>
                  <a:lnTo>
                    <a:pt x="626650" y="1190625"/>
                  </a:lnTo>
                  <a:lnTo>
                    <a:pt x="618458" y="1184815"/>
                  </a:lnTo>
                  <a:lnTo>
                    <a:pt x="609791" y="1183195"/>
                  </a:lnTo>
                  <a:lnTo>
                    <a:pt x="603123" y="1172909"/>
                  </a:lnTo>
                  <a:lnTo>
                    <a:pt x="584740" y="1166051"/>
                  </a:lnTo>
                  <a:lnTo>
                    <a:pt x="569595" y="1167289"/>
                  </a:lnTo>
                  <a:lnTo>
                    <a:pt x="566071" y="1162145"/>
                  </a:lnTo>
                  <a:lnTo>
                    <a:pt x="559689" y="1160050"/>
                  </a:lnTo>
                  <a:lnTo>
                    <a:pt x="561499" y="1143476"/>
                  </a:lnTo>
                  <a:lnTo>
                    <a:pt x="587121" y="1127379"/>
                  </a:lnTo>
                  <a:lnTo>
                    <a:pt x="589788" y="1121474"/>
                  </a:lnTo>
                  <a:lnTo>
                    <a:pt x="590074" y="1115377"/>
                  </a:lnTo>
                  <a:lnTo>
                    <a:pt x="583883" y="1099471"/>
                  </a:lnTo>
                  <a:lnTo>
                    <a:pt x="585502" y="1089184"/>
                  </a:lnTo>
                  <a:lnTo>
                    <a:pt x="579977" y="1088231"/>
                  </a:lnTo>
                  <a:lnTo>
                    <a:pt x="573691" y="1078039"/>
                  </a:lnTo>
                  <a:lnTo>
                    <a:pt x="563880" y="1072039"/>
                  </a:lnTo>
                  <a:lnTo>
                    <a:pt x="551879" y="1071277"/>
                  </a:lnTo>
                  <a:lnTo>
                    <a:pt x="536924" y="1076420"/>
                  </a:lnTo>
                  <a:lnTo>
                    <a:pt x="531781" y="1074420"/>
                  </a:lnTo>
                  <a:lnTo>
                    <a:pt x="533971" y="1065181"/>
                  </a:lnTo>
                  <a:lnTo>
                    <a:pt x="525971" y="1061371"/>
                  </a:lnTo>
                  <a:lnTo>
                    <a:pt x="521875" y="1050798"/>
                  </a:lnTo>
                  <a:lnTo>
                    <a:pt x="513302" y="1055275"/>
                  </a:lnTo>
                  <a:lnTo>
                    <a:pt x="508349" y="1048798"/>
                  </a:lnTo>
                  <a:lnTo>
                    <a:pt x="521399" y="1039082"/>
                  </a:lnTo>
                  <a:lnTo>
                    <a:pt x="523399" y="1026414"/>
                  </a:lnTo>
                  <a:lnTo>
                    <a:pt x="515779" y="1024795"/>
                  </a:lnTo>
                  <a:lnTo>
                    <a:pt x="521494" y="1017460"/>
                  </a:lnTo>
                  <a:lnTo>
                    <a:pt x="519112" y="1008507"/>
                  </a:lnTo>
                  <a:lnTo>
                    <a:pt x="524066" y="991838"/>
                  </a:lnTo>
                  <a:lnTo>
                    <a:pt x="509587" y="969931"/>
                  </a:lnTo>
                  <a:lnTo>
                    <a:pt x="498824" y="970121"/>
                  </a:lnTo>
                  <a:lnTo>
                    <a:pt x="502349" y="959453"/>
                  </a:lnTo>
                  <a:lnTo>
                    <a:pt x="496538" y="964692"/>
                  </a:lnTo>
                  <a:lnTo>
                    <a:pt x="486061" y="968788"/>
                  </a:lnTo>
                  <a:lnTo>
                    <a:pt x="474631" y="965835"/>
                  </a:lnTo>
                  <a:lnTo>
                    <a:pt x="467201" y="971455"/>
                  </a:lnTo>
                  <a:lnTo>
                    <a:pt x="460343" y="968788"/>
                  </a:lnTo>
                  <a:lnTo>
                    <a:pt x="454438" y="945261"/>
                  </a:lnTo>
                  <a:lnTo>
                    <a:pt x="444246" y="935545"/>
                  </a:lnTo>
                  <a:lnTo>
                    <a:pt x="442817" y="922782"/>
                  </a:lnTo>
                  <a:lnTo>
                    <a:pt x="433483" y="911066"/>
                  </a:lnTo>
                  <a:lnTo>
                    <a:pt x="429578" y="912209"/>
                  </a:lnTo>
                  <a:lnTo>
                    <a:pt x="419767" y="923639"/>
                  </a:lnTo>
                  <a:lnTo>
                    <a:pt x="417004" y="922210"/>
                  </a:lnTo>
                  <a:lnTo>
                    <a:pt x="419671" y="928306"/>
                  </a:lnTo>
                  <a:lnTo>
                    <a:pt x="417195" y="927925"/>
                  </a:lnTo>
                  <a:lnTo>
                    <a:pt x="418529" y="931259"/>
                  </a:lnTo>
                  <a:lnTo>
                    <a:pt x="416147" y="933355"/>
                  </a:lnTo>
                  <a:lnTo>
                    <a:pt x="415290" y="923163"/>
                  </a:lnTo>
                  <a:lnTo>
                    <a:pt x="414814" y="932878"/>
                  </a:lnTo>
                  <a:lnTo>
                    <a:pt x="413290" y="927544"/>
                  </a:lnTo>
                  <a:lnTo>
                    <a:pt x="397954" y="926687"/>
                  </a:lnTo>
                  <a:lnTo>
                    <a:pt x="382714" y="939736"/>
                  </a:lnTo>
                  <a:lnTo>
                    <a:pt x="373761" y="932878"/>
                  </a:lnTo>
                  <a:lnTo>
                    <a:pt x="363569" y="897160"/>
                  </a:lnTo>
                  <a:lnTo>
                    <a:pt x="346139" y="885444"/>
                  </a:lnTo>
                  <a:lnTo>
                    <a:pt x="338328" y="872395"/>
                  </a:lnTo>
                  <a:lnTo>
                    <a:pt x="338423" y="864108"/>
                  </a:lnTo>
                  <a:lnTo>
                    <a:pt x="324898" y="861346"/>
                  </a:lnTo>
                  <a:lnTo>
                    <a:pt x="304133" y="876205"/>
                  </a:lnTo>
                  <a:lnTo>
                    <a:pt x="300323" y="875919"/>
                  </a:lnTo>
                  <a:lnTo>
                    <a:pt x="288608" y="883253"/>
                  </a:lnTo>
                  <a:lnTo>
                    <a:pt x="288322" y="893921"/>
                  </a:lnTo>
                  <a:lnTo>
                    <a:pt x="293370" y="912590"/>
                  </a:lnTo>
                  <a:lnTo>
                    <a:pt x="291560" y="918877"/>
                  </a:lnTo>
                  <a:lnTo>
                    <a:pt x="277082" y="924496"/>
                  </a:lnTo>
                  <a:lnTo>
                    <a:pt x="260795" y="915448"/>
                  </a:lnTo>
                  <a:lnTo>
                    <a:pt x="253651" y="922687"/>
                  </a:lnTo>
                  <a:lnTo>
                    <a:pt x="253460" y="902589"/>
                  </a:lnTo>
                  <a:lnTo>
                    <a:pt x="278606" y="876395"/>
                  </a:lnTo>
                  <a:lnTo>
                    <a:pt x="278035" y="870394"/>
                  </a:lnTo>
                  <a:lnTo>
                    <a:pt x="276130" y="867823"/>
                  </a:lnTo>
                  <a:lnTo>
                    <a:pt x="254889" y="880396"/>
                  </a:lnTo>
                  <a:lnTo>
                    <a:pt x="233839" y="884396"/>
                  </a:lnTo>
                  <a:lnTo>
                    <a:pt x="232600" y="875062"/>
                  </a:lnTo>
                  <a:lnTo>
                    <a:pt x="234982" y="870871"/>
                  </a:lnTo>
                  <a:lnTo>
                    <a:pt x="231934" y="866013"/>
                  </a:lnTo>
                  <a:lnTo>
                    <a:pt x="238601" y="862393"/>
                  </a:lnTo>
                  <a:lnTo>
                    <a:pt x="235649" y="855726"/>
                  </a:lnTo>
                  <a:lnTo>
                    <a:pt x="222123" y="853630"/>
                  </a:lnTo>
                  <a:lnTo>
                    <a:pt x="206216" y="858869"/>
                  </a:lnTo>
                  <a:lnTo>
                    <a:pt x="210502" y="866299"/>
                  </a:lnTo>
                  <a:lnTo>
                    <a:pt x="210883" y="873061"/>
                  </a:lnTo>
                  <a:lnTo>
                    <a:pt x="203359" y="875443"/>
                  </a:lnTo>
                  <a:lnTo>
                    <a:pt x="178594" y="872490"/>
                  </a:lnTo>
                  <a:lnTo>
                    <a:pt x="172022" y="879538"/>
                  </a:lnTo>
                  <a:lnTo>
                    <a:pt x="158972" y="883063"/>
                  </a:lnTo>
                  <a:lnTo>
                    <a:pt x="145447" y="877919"/>
                  </a:lnTo>
                  <a:lnTo>
                    <a:pt x="112204" y="872680"/>
                  </a:lnTo>
                  <a:lnTo>
                    <a:pt x="98393" y="884396"/>
                  </a:lnTo>
                  <a:lnTo>
                    <a:pt x="86677" y="886873"/>
                  </a:lnTo>
                  <a:lnTo>
                    <a:pt x="80486" y="891730"/>
                  </a:lnTo>
                  <a:lnTo>
                    <a:pt x="79248" y="887825"/>
                  </a:lnTo>
                  <a:lnTo>
                    <a:pt x="76676" y="891064"/>
                  </a:lnTo>
                  <a:lnTo>
                    <a:pt x="59150" y="873538"/>
                  </a:lnTo>
                  <a:lnTo>
                    <a:pt x="54769" y="863441"/>
                  </a:lnTo>
                  <a:lnTo>
                    <a:pt x="57722" y="855440"/>
                  </a:lnTo>
                  <a:lnTo>
                    <a:pt x="74485" y="840581"/>
                  </a:lnTo>
                  <a:lnTo>
                    <a:pt x="72390" y="798100"/>
                  </a:lnTo>
                  <a:lnTo>
                    <a:pt x="132493" y="755047"/>
                  </a:lnTo>
                  <a:lnTo>
                    <a:pt x="143447" y="734949"/>
                  </a:lnTo>
                  <a:lnTo>
                    <a:pt x="149543" y="716280"/>
                  </a:lnTo>
                  <a:lnTo>
                    <a:pt x="147923" y="704659"/>
                  </a:lnTo>
                  <a:lnTo>
                    <a:pt x="150304" y="701897"/>
                  </a:lnTo>
                  <a:lnTo>
                    <a:pt x="145256" y="698659"/>
                  </a:lnTo>
                  <a:lnTo>
                    <a:pt x="130207" y="696182"/>
                  </a:lnTo>
                  <a:lnTo>
                    <a:pt x="105537" y="706850"/>
                  </a:lnTo>
                  <a:lnTo>
                    <a:pt x="90964" y="701611"/>
                  </a:lnTo>
                  <a:lnTo>
                    <a:pt x="81629" y="686943"/>
                  </a:lnTo>
                  <a:lnTo>
                    <a:pt x="75152" y="689419"/>
                  </a:lnTo>
                  <a:lnTo>
                    <a:pt x="68389" y="685705"/>
                  </a:lnTo>
                  <a:lnTo>
                    <a:pt x="72009" y="681514"/>
                  </a:lnTo>
                  <a:lnTo>
                    <a:pt x="56293" y="667036"/>
                  </a:lnTo>
                  <a:lnTo>
                    <a:pt x="57436" y="664178"/>
                  </a:lnTo>
                  <a:lnTo>
                    <a:pt x="62103" y="663511"/>
                  </a:lnTo>
                  <a:lnTo>
                    <a:pt x="62198" y="657606"/>
                  </a:lnTo>
                  <a:lnTo>
                    <a:pt x="70771" y="659606"/>
                  </a:lnTo>
                  <a:lnTo>
                    <a:pt x="68104" y="662654"/>
                  </a:lnTo>
                  <a:lnTo>
                    <a:pt x="63246" y="662368"/>
                  </a:lnTo>
                  <a:lnTo>
                    <a:pt x="64579" y="664654"/>
                  </a:lnTo>
                  <a:lnTo>
                    <a:pt x="69723" y="663988"/>
                  </a:lnTo>
                  <a:lnTo>
                    <a:pt x="73914" y="659797"/>
                  </a:lnTo>
                  <a:lnTo>
                    <a:pt x="55626" y="654082"/>
                  </a:lnTo>
                  <a:lnTo>
                    <a:pt x="56864" y="652463"/>
                  </a:lnTo>
                  <a:lnTo>
                    <a:pt x="54388" y="649224"/>
                  </a:lnTo>
                  <a:lnTo>
                    <a:pt x="54578" y="645795"/>
                  </a:lnTo>
                  <a:lnTo>
                    <a:pt x="70295" y="646176"/>
                  </a:lnTo>
                  <a:lnTo>
                    <a:pt x="50387" y="630079"/>
                  </a:lnTo>
                  <a:lnTo>
                    <a:pt x="51816" y="628078"/>
                  </a:lnTo>
                  <a:lnTo>
                    <a:pt x="47244" y="623221"/>
                  </a:lnTo>
                  <a:lnTo>
                    <a:pt x="39624" y="622268"/>
                  </a:lnTo>
                  <a:lnTo>
                    <a:pt x="42386" y="615791"/>
                  </a:lnTo>
                  <a:lnTo>
                    <a:pt x="31623" y="611124"/>
                  </a:lnTo>
                  <a:lnTo>
                    <a:pt x="31909" y="606171"/>
                  </a:lnTo>
                  <a:lnTo>
                    <a:pt x="38672" y="607885"/>
                  </a:lnTo>
                  <a:lnTo>
                    <a:pt x="40958" y="603790"/>
                  </a:lnTo>
                  <a:lnTo>
                    <a:pt x="37719" y="599122"/>
                  </a:lnTo>
                  <a:lnTo>
                    <a:pt x="25146" y="601027"/>
                  </a:lnTo>
                  <a:lnTo>
                    <a:pt x="21526" y="585597"/>
                  </a:lnTo>
                  <a:lnTo>
                    <a:pt x="14859" y="583882"/>
                  </a:lnTo>
                  <a:lnTo>
                    <a:pt x="10097" y="585502"/>
                  </a:lnTo>
                  <a:lnTo>
                    <a:pt x="9525" y="564261"/>
                  </a:lnTo>
                  <a:lnTo>
                    <a:pt x="16859" y="556546"/>
                  </a:lnTo>
                  <a:lnTo>
                    <a:pt x="26956" y="564642"/>
                  </a:lnTo>
                  <a:lnTo>
                    <a:pt x="33718" y="564547"/>
                  </a:lnTo>
                  <a:lnTo>
                    <a:pt x="37338" y="561022"/>
                  </a:lnTo>
                  <a:lnTo>
                    <a:pt x="34766" y="559975"/>
                  </a:lnTo>
                  <a:lnTo>
                    <a:pt x="36671" y="556355"/>
                  </a:lnTo>
                  <a:lnTo>
                    <a:pt x="33242" y="545116"/>
                  </a:lnTo>
                  <a:lnTo>
                    <a:pt x="33909" y="539972"/>
                  </a:lnTo>
                  <a:lnTo>
                    <a:pt x="37433" y="538353"/>
                  </a:lnTo>
                  <a:lnTo>
                    <a:pt x="38386" y="527399"/>
                  </a:lnTo>
                  <a:lnTo>
                    <a:pt x="51625" y="524351"/>
                  </a:lnTo>
                  <a:lnTo>
                    <a:pt x="55340" y="519589"/>
                  </a:lnTo>
                  <a:lnTo>
                    <a:pt x="59245" y="522446"/>
                  </a:lnTo>
                  <a:lnTo>
                    <a:pt x="57817" y="527590"/>
                  </a:lnTo>
                  <a:lnTo>
                    <a:pt x="57341" y="527018"/>
                  </a:lnTo>
                  <a:lnTo>
                    <a:pt x="54197" y="526828"/>
                  </a:lnTo>
                  <a:lnTo>
                    <a:pt x="52102" y="527685"/>
                  </a:lnTo>
                  <a:lnTo>
                    <a:pt x="46387" y="526256"/>
                  </a:lnTo>
                  <a:lnTo>
                    <a:pt x="45053" y="526828"/>
                  </a:lnTo>
                  <a:lnTo>
                    <a:pt x="52006" y="527875"/>
                  </a:lnTo>
                  <a:lnTo>
                    <a:pt x="57245" y="527304"/>
                  </a:lnTo>
                  <a:lnTo>
                    <a:pt x="57817" y="527685"/>
                  </a:lnTo>
                  <a:lnTo>
                    <a:pt x="57531" y="528923"/>
                  </a:lnTo>
                  <a:lnTo>
                    <a:pt x="65151" y="532257"/>
                  </a:lnTo>
                  <a:lnTo>
                    <a:pt x="66961" y="527304"/>
                  </a:lnTo>
                  <a:lnTo>
                    <a:pt x="63818" y="524827"/>
                  </a:lnTo>
                  <a:lnTo>
                    <a:pt x="76772" y="528923"/>
                  </a:lnTo>
                  <a:lnTo>
                    <a:pt x="81248" y="520541"/>
                  </a:lnTo>
                  <a:lnTo>
                    <a:pt x="99441" y="507111"/>
                  </a:lnTo>
                  <a:lnTo>
                    <a:pt x="113443" y="511588"/>
                  </a:lnTo>
                  <a:lnTo>
                    <a:pt x="120968" y="507397"/>
                  </a:lnTo>
                  <a:lnTo>
                    <a:pt x="120396" y="505587"/>
                  </a:lnTo>
                  <a:lnTo>
                    <a:pt x="130493" y="507016"/>
                  </a:lnTo>
                  <a:lnTo>
                    <a:pt x="125635" y="509778"/>
                  </a:lnTo>
                  <a:lnTo>
                    <a:pt x="128683" y="517588"/>
                  </a:lnTo>
                  <a:lnTo>
                    <a:pt x="145447" y="526542"/>
                  </a:lnTo>
                  <a:lnTo>
                    <a:pt x="150209" y="522446"/>
                  </a:lnTo>
                  <a:lnTo>
                    <a:pt x="159639" y="519970"/>
                  </a:lnTo>
                  <a:lnTo>
                    <a:pt x="179641" y="520446"/>
                  </a:lnTo>
                  <a:lnTo>
                    <a:pt x="188404" y="511873"/>
                  </a:lnTo>
                  <a:lnTo>
                    <a:pt x="192310" y="520541"/>
                  </a:lnTo>
                  <a:lnTo>
                    <a:pt x="186690" y="527304"/>
                  </a:lnTo>
                  <a:lnTo>
                    <a:pt x="180880" y="544544"/>
                  </a:lnTo>
                  <a:lnTo>
                    <a:pt x="198977" y="549592"/>
                  </a:lnTo>
                  <a:lnTo>
                    <a:pt x="212027" y="548164"/>
                  </a:lnTo>
                  <a:lnTo>
                    <a:pt x="234791" y="536353"/>
                  </a:lnTo>
                  <a:lnTo>
                    <a:pt x="236220" y="547878"/>
                  </a:lnTo>
                  <a:lnTo>
                    <a:pt x="232505" y="555212"/>
                  </a:lnTo>
                  <a:lnTo>
                    <a:pt x="237077" y="556641"/>
                  </a:lnTo>
                  <a:lnTo>
                    <a:pt x="246983" y="574738"/>
                  </a:lnTo>
                  <a:lnTo>
                    <a:pt x="251936" y="578358"/>
                  </a:lnTo>
                  <a:lnTo>
                    <a:pt x="256032" y="575119"/>
                  </a:lnTo>
                  <a:lnTo>
                    <a:pt x="274796" y="571500"/>
                  </a:lnTo>
                  <a:lnTo>
                    <a:pt x="285083" y="573881"/>
                  </a:lnTo>
                  <a:lnTo>
                    <a:pt x="286322" y="576263"/>
                  </a:lnTo>
                  <a:lnTo>
                    <a:pt x="282321" y="578739"/>
                  </a:lnTo>
                  <a:lnTo>
                    <a:pt x="282988" y="582549"/>
                  </a:lnTo>
                  <a:lnTo>
                    <a:pt x="272034" y="590645"/>
                  </a:lnTo>
                  <a:lnTo>
                    <a:pt x="262890" y="591884"/>
                  </a:lnTo>
                  <a:lnTo>
                    <a:pt x="263176" y="595217"/>
                  </a:lnTo>
                  <a:lnTo>
                    <a:pt x="265557" y="594931"/>
                  </a:lnTo>
                  <a:lnTo>
                    <a:pt x="267081" y="598265"/>
                  </a:lnTo>
                  <a:lnTo>
                    <a:pt x="270320" y="596551"/>
                  </a:lnTo>
                  <a:lnTo>
                    <a:pt x="271653" y="601694"/>
                  </a:lnTo>
                  <a:lnTo>
                    <a:pt x="281369" y="598360"/>
                  </a:lnTo>
                  <a:lnTo>
                    <a:pt x="281654" y="607028"/>
                  </a:lnTo>
                  <a:lnTo>
                    <a:pt x="296799" y="605028"/>
                  </a:lnTo>
                  <a:lnTo>
                    <a:pt x="296894" y="621030"/>
                  </a:lnTo>
                  <a:lnTo>
                    <a:pt x="307277" y="619696"/>
                  </a:lnTo>
                  <a:lnTo>
                    <a:pt x="307181" y="622173"/>
                  </a:lnTo>
                  <a:lnTo>
                    <a:pt x="317564" y="625792"/>
                  </a:lnTo>
                  <a:lnTo>
                    <a:pt x="315849" y="643318"/>
                  </a:lnTo>
                  <a:lnTo>
                    <a:pt x="326231" y="645795"/>
                  </a:lnTo>
                  <a:lnTo>
                    <a:pt x="360235" y="633603"/>
                  </a:lnTo>
                  <a:lnTo>
                    <a:pt x="355949" y="617029"/>
                  </a:lnTo>
                  <a:lnTo>
                    <a:pt x="360140" y="582359"/>
                  </a:lnTo>
                  <a:lnTo>
                    <a:pt x="356902" y="573119"/>
                  </a:lnTo>
                  <a:lnTo>
                    <a:pt x="371094" y="567214"/>
                  </a:lnTo>
                  <a:lnTo>
                    <a:pt x="366903" y="544259"/>
                  </a:lnTo>
                  <a:lnTo>
                    <a:pt x="371094" y="542353"/>
                  </a:lnTo>
                  <a:lnTo>
                    <a:pt x="366712" y="530161"/>
                  </a:lnTo>
                  <a:lnTo>
                    <a:pt x="368808" y="529876"/>
                  </a:lnTo>
                  <a:lnTo>
                    <a:pt x="368427" y="522827"/>
                  </a:lnTo>
                  <a:lnTo>
                    <a:pt x="361760" y="521017"/>
                  </a:lnTo>
                  <a:lnTo>
                    <a:pt x="362236" y="516731"/>
                  </a:lnTo>
                  <a:lnTo>
                    <a:pt x="367665" y="513969"/>
                  </a:lnTo>
                  <a:lnTo>
                    <a:pt x="366236" y="506349"/>
                  </a:lnTo>
                  <a:lnTo>
                    <a:pt x="397288" y="484060"/>
                  </a:lnTo>
                  <a:lnTo>
                    <a:pt x="396621" y="479488"/>
                  </a:lnTo>
                  <a:lnTo>
                    <a:pt x="410623" y="474440"/>
                  </a:lnTo>
                  <a:lnTo>
                    <a:pt x="410242" y="465487"/>
                  </a:lnTo>
                  <a:lnTo>
                    <a:pt x="423958" y="454342"/>
                  </a:lnTo>
                  <a:lnTo>
                    <a:pt x="440246" y="435864"/>
                  </a:lnTo>
                  <a:lnTo>
                    <a:pt x="464344" y="421672"/>
                  </a:lnTo>
                  <a:lnTo>
                    <a:pt x="490347" y="413004"/>
                  </a:lnTo>
                  <a:lnTo>
                    <a:pt x="492824" y="426815"/>
                  </a:lnTo>
                  <a:lnTo>
                    <a:pt x="521208" y="429196"/>
                  </a:lnTo>
                  <a:lnTo>
                    <a:pt x="517684" y="409003"/>
                  </a:lnTo>
                  <a:lnTo>
                    <a:pt x="512064" y="409861"/>
                  </a:lnTo>
                  <a:lnTo>
                    <a:pt x="510730" y="402526"/>
                  </a:lnTo>
                  <a:lnTo>
                    <a:pt x="518160" y="402050"/>
                  </a:lnTo>
                  <a:lnTo>
                    <a:pt x="514445" y="377190"/>
                  </a:lnTo>
                  <a:lnTo>
                    <a:pt x="515779" y="365379"/>
                  </a:lnTo>
                  <a:lnTo>
                    <a:pt x="496633" y="347472"/>
                  </a:lnTo>
                  <a:lnTo>
                    <a:pt x="492728" y="346234"/>
                  </a:lnTo>
                  <a:lnTo>
                    <a:pt x="490728" y="354616"/>
                  </a:lnTo>
                  <a:lnTo>
                    <a:pt x="466249" y="338899"/>
                  </a:lnTo>
                  <a:lnTo>
                    <a:pt x="469678" y="309943"/>
                  </a:lnTo>
                  <a:lnTo>
                    <a:pt x="483108" y="286893"/>
                  </a:lnTo>
                  <a:lnTo>
                    <a:pt x="514826" y="292132"/>
                  </a:lnTo>
                  <a:lnTo>
                    <a:pt x="517684" y="283369"/>
                  </a:lnTo>
                  <a:lnTo>
                    <a:pt x="529400" y="266033"/>
                  </a:lnTo>
                  <a:lnTo>
                    <a:pt x="551688" y="257746"/>
                  </a:lnTo>
                  <a:lnTo>
                    <a:pt x="566357" y="261366"/>
                  </a:lnTo>
                  <a:lnTo>
                    <a:pt x="579311" y="260318"/>
                  </a:lnTo>
                  <a:lnTo>
                    <a:pt x="573596" y="246126"/>
                  </a:lnTo>
                  <a:lnTo>
                    <a:pt x="585978" y="222885"/>
                  </a:lnTo>
                  <a:lnTo>
                    <a:pt x="677704" y="163163"/>
                  </a:lnTo>
                  <a:lnTo>
                    <a:pt x="696278" y="146018"/>
                  </a:lnTo>
                  <a:lnTo>
                    <a:pt x="742855" y="142970"/>
                  </a:lnTo>
                  <a:lnTo>
                    <a:pt x="774954" y="133826"/>
                  </a:lnTo>
                  <a:lnTo>
                    <a:pt x="786860" y="134493"/>
                  </a:lnTo>
                  <a:lnTo>
                    <a:pt x="796862" y="122491"/>
                  </a:lnTo>
                  <a:lnTo>
                    <a:pt x="801815" y="120967"/>
                  </a:lnTo>
                  <a:lnTo>
                    <a:pt x="805625" y="92107"/>
                  </a:lnTo>
                  <a:lnTo>
                    <a:pt x="789146" y="96393"/>
                  </a:lnTo>
                  <a:lnTo>
                    <a:pt x="788289" y="93916"/>
                  </a:lnTo>
                  <a:lnTo>
                    <a:pt x="792766" y="90583"/>
                  </a:lnTo>
                  <a:lnTo>
                    <a:pt x="784098" y="87439"/>
                  </a:lnTo>
                  <a:lnTo>
                    <a:pt x="777050" y="76581"/>
                  </a:lnTo>
                  <a:lnTo>
                    <a:pt x="779717" y="65722"/>
                  </a:lnTo>
                  <a:lnTo>
                    <a:pt x="762953" y="76962"/>
                  </a:lnTo>
                  <a:lnTo>
                    <a:pt x="762857" y="70390"/>
                  </a:lnTo>
                  <a:lnTo>
                    <a:pt x="759904" y="65722"/>
                  </a:lnTo>
                  <a:lnTo>
                    <a:pt x="756666" y="67056"/>
                  </a:lnTo>
                  <a:lnTo>
                    <a:pt x="754761" y="65151"/>
                  </a:lnTo>
                  <a:lnTo>
                    <a:pt x="753999" y="50768"/>
                  </a:lnTo>
                  <a:lnTo>
                    <a:pt x="747141" y="49816"/>
                  </a:lnTo>
                  <a:lnTo>
                    <a:pt x="747998" y="40100"/>
                  </a:lnTo>
                  <a:lnTo>
                    <a:pt x="745808" y="36290"/>
                  </a:lnTo>
                  <a:lnTo>
                    <a:pt x="748189" y="23241"/>
                  </a:lnTo>
                  <a:lnTo>
                    <a:pt x="752856" y="20479"/>
                  </a:lnTo>
                  <a:lnTo>
                    <a:pt x="779431" y="22765"/>
                  </a:lnTo>
                  <a:lnTo>
                    <a:pt x="812006" y="20193"/>
                  </a:lnTo>
                  <a:lnTo>
                    <a:pt x="810863" y="9525"/>
                  </a:lnTo>
                  <a:lnTo>
                    <a:pt x="821912" y="15049"/>
                  </a:lnTo>
                  <a:lnTo>
                    <a:pt x="825437" y="23908"/>
                  </a:lnTo>
                  <a:lnTo>
                    <a:pt x="835819" y="27337"/>
                  </a:lnTo>
                  <a:lnTo>
                    <a:pt x="836676" y="30766"/>
                  </a:lnTo>
                  <a:lnTo>
                    <a:pt x="846392" y="35052"/>
                  </a:lnTo>
                  <a:lnTo>
                    <a:pt x="851725" y="31623"/>
                  </a:lnTo>
                  <a:lnTo>
                    <a:pt x="857250" y="33337"/>
                  </a:lnTo>
                  <a:lnTo>
                    <a:pt x="856012" y="37243"/>
                  </a:lnTo>
                  <a:lnTo>
                    <a:pt x="852297" y="37624"/>
                  </a:lnTo>
                  <a:lnTo>
                    <a:pt x="851154" y="62008"/>
                  </a:lnTo>
                  <a:lnTo>
                    <a:pt x="853535" y="63055"/>
                  </a:lnTo>
                  <a:lnTo>
                    <a:pt x="850868" y="64198"/>
                  </a:lnTo>
                  <a:lnTo>
                    <a:pt x="851630" y="75247"/>
                  </a:lnTo>
                  <a:lnTo>
                    <a:pt x="859536" y="74962"/>
                  </a:lnTo>
                  <a:lnTo>
                    <a:pt x="860584" y="78867"/>
                  </a:lnTo>
                  <a:lnTo>
                    <a:pt x="876967" y="74866"/>
                  </a:lnTo>
                  <a:lnTo>
                    <a:pt x="876491" y="88297"/>
                  </a:lnTo>
                  <a:lnTo>
                    <a:pt x="873157" y="95536"/>
                  </a:lnTo>
                  <a:lnTo>
                    <a:pt x="863251" y="109061"/>
                  </a:lnTo>
                  <a:lnTo>
                    <a:pt x="853916" y="109537"/>
                  </a:lnTo>
                  <a:lnTo>
                    <a:pt x="853440" y="127921"/>
                  </a:lnTo>
                  <a:lnTo>
                    <a:pt x="846201" y="148304"/>
                  </a:lnTo>
                  <a:lnTo>
                    <a:pt x="862679" y="157162"/>
                  </a:lnTo>
                  <a:lnTo>
                    <a:pt x="868490" y="156210"/>
                  </a:lnTo>
                  <a:lnTo>
                    <a:pt x="922782" y="173926"/>
                  </a:lnTo>
                  <a:lnTo>
                    <a:pt x="934498" y="173164"/>
                  </a:lnTo>
                  <a:lnTo>
                    <a:pt x="937641" y="166116"/>
                  </a:lnTo>
                  <a:lnTo>
                    <a:pt x="943261" y="164020"/>
                  </a:lnTo>
                  <a:lnTo>
                    <a:pt x="947071" y="154210"/>
                  </a:lnTo>
                  <a:lnTo>
                    <a:pt x="949833" y="154876"/>
                  </a:lnTo>
                  <a:lnTo>
                    <a:pt x="952214" y="148685"/>
                  </a:lnTo>
                  <a:lnTo>
                    <a:pt x="953929" y="149161"/>
                  </a:lnTo>
                  <a:lnTo>
                    <a:pt x="954976" y="144494"/>
                  </a:lnTo>
                  <a:lnTo>
                    <a:pt x="976789" y="139160"/>
                  </a:lnTo>
                  <a:lnTo>
                    <a:pt x="975836" y="129445"/>
                  </a:lnTo>
                  <a:lnTo>
                    <a:pt x="982980" y="129826"/>
                  </a:lnTo>
                  <a:lnTo>
                    <a:pt x="983837" y="137255"/>
                  </a:lnTo>
                  <a:lnTo>
                    <a:pt x="987933" y="136398"/>
                  </a:lnTo>
                  <a:lnTo>
                    <a:pt x="987838" y="134302"/>
                  </a:lnTo>
                  <a:lnTo>
                    <a:pt x="1001649" y="132493"/>
                  </a:lnTo>
                  <a:lnTo>
                    <a:pt x="1005650" y="114871"/>
                  </a:lnTo>
                  <a:lnTo>
                    <a:pt x="1015651" y="115729"/>
                  </a:lnTo>
                  <a:lnTo>
                    <a:pt x="1016317" y="108680"/>
                  </a:lnTo>
                  <a:lnTo>
                    <a:pt x="1019842" y="109633"/>
                  </a:lnTo>
                  <a:lnTo>
                    <a:pt x="1024604" y="79343"/>
                  </a:lnTo>
                  <a:lnTo>
                    <a:pt x="1043845" y="77629"/>
                  </a:lnTo>
                  <a:lnTo>
                    <a:pt x="1047464" y="88487"/>
                  </a:lnTo>
                  <a:lnTo>
                    <a:pt x="1056132" y="88106"/>
                  </a:lnTo>
                  <a:lnTo>
                    <a:pt x="1072229" y="96012"/>
                  </a:lnTo>
                  <a:lnTo>
                    <a:pt x="1084517" y="97250"/>
                  </a:lnTo>
                  <a:lnTo>
                    <a:pt x="1115473" y="110776"/>
                  </a:lnTo>
                  <a:lnTo>
                    <a:pt x="1140238" y="105061"/>
                  </a:lnTo>
                  <a:lnTo>
                    <a:pt x="1141095" y="109918"/>
                  </a:lnTo>
                  <a:lnTo>
                    <a:pt x="1158050" y="111919"/>
                  </a:lnTo>
                  <a:lnTo>
                    <a:pt x="1166527" y="120967"/>
                  </a:lnTo>
                  <a:lnTo>
                    <a:pt x="1166527" y="133636"/>
                  </a:lnTo>
                  <a:lnTo>
                    <a:pt x="1195769" y="160496"/>
                  </a:lnTo>
                  <a:lnTo>
                    <a:pt x="1191673" y="176022"/>
                  </a:lnTo>
                  <a:lnTo>
                    <a:pt x="1200150" y="179546"/>
                  </a:lnTo>
                  <a:lnTo>
                    <a:pt x="1198626" y="184023"/>
                  </a:lnTo>
                  <a:lnTo>
                    <a:pt x="1210342" y="185547"/>
                  </a:lnTo>
                  <a:lnTo>
                    <a:pt x="1209866" y="190119"/>
                  </a:lnTo>
                  <a:lnTo>
                    <a:pt x="1214914" y="190881"/>
                  </a:lnTo>
                  <a:lnTo>
                    <a:pt x="1225105" y="238982"/>
                  </a:lnTo>
                  <a:lnTo>
                    <a:pt x="1232249" y="238125"/>
                  </a:lnTo>
                  <a:lnTo>
                    <a:pt x="1241203" y="233077"/>
                  </a:lnTo>
                  <a:lnTo>
                    <a:pt x="1247584" y="236601"/>
                  </a:lnTo>
                  <a:lnTo>
                    <a:pt x="1252252" y="247840"/>
                  </a:lnTo>
                  <a:lnTo>
                    <a:pt x="1275207" y="253270"/>
                  </a:lnTo>
                  <a:lnTo>
                    <a:pt x="1279779" y="253079"/>
                  </a:lnTo>
                  <a:lnTo>
                    <a:pt x="1281494" y="247459"/>
                  </a:lnTo>
                  <a:lnTo>
                    <a:pt x="1284351" y="246126"/>
                  </a:lnTo>
                  <a:lnTo>
                    <a:pt x="1289304" y="248698"/>
                  </a:lnTo>
                  <a:lnTo>
                    <a:pt x="1289685" y="257461"/>
                  </a:lnTo>
                  <a:lnTo>
                    <a:pt x="1304544" y="263271"/>
                  </a:lnTo>
                  <a:lnTo>
                    <a:pt x="1319689" y="262985"/>
                  </a:lnTo>
                  <a:lnTo>
                    <a:pt x="1319213" y="266986"/>
                  </a:lnTo>
                  <a:lnTo>
                    <a:pt x="1324547" y="269272"/>
                  </a:lnTo>
                  <a:lnTo>
                    <a:pt x="1324642" y="272034"/>
                  </a:lnTo>
                  <a:lnTo>
                    <a:pt x="1342168" y="275653"/>
                  </a:lnTo>
                  <a:lnTo>
                    <a:pt x="1343978" y="291560"/>
                  </a:lnTo>
                  <a:lnTo>
                    <a:pt x="1350740" y="295275"/>
                  </a:lnTo>
                  <a:lnTo>
                    <a:pt x="1359218" y="321183"/>
                  </a:lnTo>
                  <a:lnTo>
                    <a:pt x="1360456" y="327755"/>
                  </a:lnTo>
                  <a:lnTo>
                    <a:pt x="1357313" y="326326"/>
                  </a:lnTo>
                  <a:lnTo>
                    <a:pt x="1358360" y="336804"/>
                  </a:lnTo>
                  <a:lnTo>
                    <a:pt x="1367790" y="375285"/>
                  </a:lnTo>
                  <a:lnTo>
                    <a:pt x="1375505" y="374523"/>
                  </a:lnTo>
                  <a:lnTo>
                    <a:pt x="1377505" y="380143"/>
                  </a:lnTo>
                  <a:lnTo>
                    <a:pt x="1380839" y="379381"/>
                  </a:lnTo>
                  <a:lnTo>
                    <a:pt x="1382268" y="389001"/>
                  </a:lnTo>
                  <a:lnTo>
                    <a:pt x="1387983" y="388715"/>
                  </a:lnTo>
                  <a:lnTo>
                    <a:pt x="1390936" y="409480"/>
                  </a:lnTo>
                  <a:lnTo>
                    <a:pt x="1389126" y="409003"/>
                  </a:lnTo>
                  <a:lnTo>
                    <a:pt x="1388650" y="413861"/>
                  </a:lnTo>
                  <a:lnTo>
                    <a:pt x="1393889" y="415957"/>
                  </a:lnTo>
                  <a:lnTo>
                    <a:pt x="1394555" y="427863"/>
                  </a:lnTo>
                  <a:lnTo>
                    <a:pt x="1397222" y="428339"/>
                  </a:lnTo>
                  <a:lnTo>
                    <a:pt x="1395222" y="439864"/>
                  </a:lnTo>
                  <a:lnTo>
                    <a:pt x="1415605" y="476821"/>
                  </a:lnTo>
                  <a:lnTo>
                    <a:pt x="1417796" y="476155"/>
                  </a:lnTo>
                  <a:lnTo>
                    <a:pt x="1418177" y="491490"/>
                  </a:lnTo>
                  <a:lnTo>
                    <a:pt x="1413796" y="507206"/>
                  </a:lnTo>
                  <a:lnTo>
                    <a:pt x="1417796" y="509016"/>
                  </a:lnTo>
                  <a:lnTo>
                    <a:pt x="1417892" y="516160"/>
                  </a:lnTo>
                  <a:lnTo>
                    <a:pt x="1428179" y="520351"/>
                  </a:lnTo>
                  <a:lnTo>
                    <a:pt x="1426559" y="527494"/>
                  </a:lnTo>
                  <a:lnTo>
                    <a:pt x="1442752" y="533019"/>
                  </a:lnTo>
                  <a:lnTo>
                    <a:pt x="1433989" y="546354"/>
                  </a:lnTo>
                  <a:lnTo>
                    <a:pt x="1456563" y="552069"/>
                  </a:lnTo>
                  <a:lnTo>
                    <a:pt x="1469326" y="559117"/>
                  </a:lnTo>
                  <a:lnTo>
                    <a:pt x="1480090" y="554164"/>
                  </a:lnTo>
                  <a:lnTo>
                    <a:pt x="1502188" y="564451"/>
                  </a:lnTo>
                  <a:lnTo>
                    <a:pt x="1503807" y="544544"/>
                  </a:lnTo>
                  <a:lnTo>
                    <a:pt x="1507046" y="545782"/>
                  </a:lnTo>
                  <a:lnTo>
                    <a:pt x="1509617" y="542544"/>
                  </a:lnTo>
                  <a:lnTo>
                    <a:pt x="1524953" y="547402"/>
                  </a:lnTo>
                  <a:lnTo>
                    <a:pt x="1536383" y="538639"/>
                  </a:lnTo>
                  <a:lnTo>
                    <a:pt x="1536383" y="523208"/>
                  </a:lnTo>
                  <a:lnTo>
                    <a:pt x="1544479" y="521303"/>
                  </a:lnTo>
                  <a:lnTo>
                    <a:pt x="1544669" y="523494"/>
                  </a:lnTo>
                  <a:lnTo>
                    <a:pt x="1554671" y="522922"/>
                  </a:lnTo>
                  <a:lnTo>
                    <a:pt x="1555242" y="525209"/>
                  </a:lnTo>
                  <a:lnTo>
                    <a:pt x="1570768" y="520541"/>
                  </a:lnTo>
                  <a:lnTo>
                    <a:pt x="1572387" y="527685"/>
                  </a:lnTo>
                  <a:lnTo>
                    <a:pt x="1580102" y="528638"/>
                  </a:lnTo>
                  <a:lnTo>
                    <a:pt x="1583436" y="548545"/>
                  </a:lnTo>
                  <a:lnTo>
                    <a:pt x="1573816" y="553593"/>
                  </a:lnTo>
                  <a:lnTo>
                    <a:pt x="1572578" y="556546"/>
                  </a:lnTo>
                  <a:lnTo>
                    <a:pt x="1571054" y="566738"/>
                  </a:lnTo>
                  <a:lnTo>
                    <a:pt x="1576769" y="568166"/>
                  </a:lnTo>
                  <a:lnTo>
                    <a:pt x="1574673" y="584930"/>
                  </a:lnTo>
                  <a:lnTo>
                    <a:pt x="1576007" y="595789"/>
                  </a:lnTo>
                  <a:lnTo>
                    <a:pt x="1601724" y="583311"/>
                  </a:lnTo>
                  <a:lnTo>
                    <a:pt x="1601343" y="568928"/>
                  </a:lnTo>
                  <a:lnTo>
                    <a:pt x="1609534" y="569119"/>
                  </a:lnTo>
                  <a:lnTo>
                    <a:pt x="1609154" y="564070"/>
                  </a:lnTo>
                  <a:lnTo>
                    <a:pt x="1611916" y="563689"/>
                  </a:lnTo>
                  <a:lnTo>
                    <a:pt x="1611249" y="556260"/>
                  </a:lnTo>
                  <a:lnTo>
                    <a:pt x="1623155" y="556736"/>
                  </a:lnTo>
                  <a:lnTo>
                    <a:pt x="1621822" y="547306"/>
                  </a:lnTo>
                  <a:lnTo>
                    <a:pt x="1626489" y="546830"/>
                  </a:lnTo>
                  <a:lnTo>
                    <a:pt x="1630775" y="561022"/>
                  </a:lnTo>
                  <a:lnTo>
                    <a:pt x="1636014" y="559689"/>
                  </a:lnTo>
                  <a:lnTo>
                    <a:pt x="1636109" y="553784"/>
                  </a:lnTo>
                  <a:lnTo>
                    <a:pt x="1645444" y="553307"/>
                  </a:lnTo>
                  <a:lnTo>
                    <a:pt x="1642682" y="536257"/>
                  </a:lnTo>
                  <a:lnTo>
                    <a:pt x="1662017" y="527399"/>
                  </a:lnTo>
                  <a:lnTo>
                    <a:pt x="1677543" y="522922"/>
                  </a:lnTo>
                  <a:lnTo>
                    <a:pt x="1696117" y="523208"/>
                  </a:lnTo>
                  <a:lnTo>
                    <a:pt x="1705070" y="518446"/>
                  </a:lnTo>
                  <a:lnTo>
                    <a:pt x="1720501" y="516826"/>
                  </a:lnTo>
                  <a:lnTo>
                    <a:pt x="1720501" y="514445"/>
                  </a:lnTo>
                  <a:lnTo>
                    <a:pt x="1775365" y="512635"/>
                  </a:lnTo>
                  <a:lnTo>
                    <a:pt x="1771841" y="518160"/>
                  </a:lnTo>
                  <a:lnTo>
                    <a:pt x="1802511" y="518255"/>
                  </a:lnTo>
                  <a:lnTo>
                    <a:pt x="1802701" y="523875"/>
                  </a:lnTo>
                  <a:lnTo>
                    <a:pt x="1820227" y="523684"/>
                  </a:lnTo>
                  <a:lnTo>
                    <a:pt x="1820418" y="527494"/>
                  </a:lnTo>
                  <a:lnTo>
                    <a:pt x="1830610" y="520732"/>
                  </a:lnTo>
                  <a:lnTo>
                    <a:pt x="1831467" y="540925"/>
                  </a:lnTo>
                  <a:lnTo>
                    <a:pt x="1840230" y="533209"/>
                  </a:lnTo>
                  <a:lnTo>
                    <a:pt x="1852232" y="529495"/>
                  </a:lnTo>
                  <a:lnTo>
                    <a:pt x="1852327" y="526256"/>
                  </a:lnTo>
                  <a:lnTo>
                    <a:pt x="1867852" y="519303"/>
                  </a:lnTo>
                  <a:lnTo>
                    <a:pt x="1870901" y="519112"/>
                  </a:lnTo>
                  <a:lnTo>
                    <a:pt x="1871567" y="524542"/>
                  </a:lnTo>
                  <a:lnTo>
                    <a:pt x="1889569" y="521779"/>
                  </a:lnTo>
                  <a:lnTo>
                    <a:pt x="1892332" y="532447"/>
                  </a:lnTo>
                  <a:lnTo>
                    <a:pt x="1896713" y="534067"/>
                  </a:lnTo>
                  <a:lnTo>
                    <a:pt x="1906143" y="533114"/>
                  </a:lnTo>
                  <a:lnTo>
                    <a:pt x="1906048" y="530828"/>
                  </a:lnTo>
                  <a:lnTo>
                    <a:pt x="1909667" y="530257"/>
                  </a:lnTo>
                  <a:lnTo>
                    <a:pt x="1943005" y="529304"/>
                  </a:lnTo>
                  <a:lnTo>
                    <a:pt x="1944719" y="580358"/>
                  </a:lnTo>
                  <a:lnTo>
                    <a:pt x="2019776" y="580739"/>
                  </a:lnTo>
                  <a:lnTo>
                    <a:pt x="2017776" y="618268"/>
                  </a:lnTo>
                  <a:lnTo>
                    <a:pt x="2005584" y="616744"/>
                  </a:lnTo>
                  <a:lnTo>
                    <a:pt x="2006441" y="633889"/>
                  </a:lnTo>
                  <a:lnTo>
                    <a:pt x="2001393" y="666274"/>
                  </a:lnTo>
                  <a:lnTo>
                    <a:pt x="2013966" y="671036"/>
                  </a:lnTo>
                  <a:lnTo>
                    <a:pt x="2015585" y="680847"/>
                  </a:lnTo>
                  <a:lnTo>
                    <a:pt x="1993106" y="690848"/>
                  </a:lnTo>
                  <a:lnTo>
                    <a:pt x="1975104" y="694087"/>
                  </a:lnTo>
                  <a:lnTo>
                    <a:pt x="1980819" y="693992"/>
                  </a:lnTo>
                  <a:lnTo>
                    <a:pt x="1975294" y="694849"/>
                  </a:lnTo>
                  <a:lnTo>
                    <a:pt x="1974342" y="697325"/>
                  </a:lnTo>
                  <a:lnTo>
                    <a:pt x="1976723" y="712660"/>
                  </a:lnTo>
                  <a:lnTo>
                    <a:pt x="1989677" y="751808"/>
                  </a:lnTo>
                  <a:lnTo>
                    <a:pt x="1987296" y="755523"/>
                  </a:lnTo>
                  <a:lnTo>
                    <a:pt x="1989677" y="764667"/>
                  </a:lnTo>
                  <a:lnTo>
                    <a:pt x="1986534" y="765429"/>
                  </a:lnTo>
                  <a:lnTo>
                    <a:pt x="1985391" y="815054"/>
                  </a:lnTo>
                  <a:lnTo>
                    <a:pt x="2005393" y="818007"/>
                  </a:lnTo>
                  <a:lnTo>
                    <a:pt x="2006156" y="829056"/>
                  </a:lnTo>
                  <a:lnTo>
                    <a:pt x="2015871" y="829246"/>
                  </a:lnTo>
                  <a:lnTo>
                    <a:pt x="2015204" y="836676"/>
                  </a:lnTo>
                  <a:lnTo>
                    <a:pt x="2012347" y="843915"/>
                  </a:lnTo>
                  <a:lnTo>
                    <a:pt x="2003012" y="843058"/>
                  </a:lnTo>
                  <a:lnTo>
                    <a:pt x="2004060" y="856297"/>
                  </a:lnTo>
                  <a:lnTo>
                    <a:pt x="1984153" y="853440"/>
                  </a:lnTo>
                  <a:lnTo>
                    <a:pt x="1984058" y="861917"/>
                  </a:lnTo>
                  <a:lnTo>
                    <a:pt x="1995868" y="892016"/>
                  </a:lnTo>
                  <a:lnTo>
                    <a:pt x="1980533" y="895159"/>
                  </a:lnTo>
                  <a:lnTo>
                    <a:pt x="1965579" y="889254"/>
                  </a:lnTo>
                  <a:lnTo>
                    <a:pt x="1966055" y="901827"/>
                  </a:lnTo>
                  <a:lnTo>
                    <a:pt x="1941005" y="916876"/>
                  </a:lnTo>
                  <a:lnTo>
                    <a:pt x="1944148" y="922972"/>
                  </a:lnTo>
                  <a:lnTo>
                    <a:pt x="1947767" y="921353"/>
                  </a:lnTo>
                  <a:lnTo>
                    <a:pt x="1945862" y="923925"/>
                  </a:lnTo>
                  <a:lnTo>
                    <a:pt x="1934813" y="925735"/>
                  </a:lnTo>
                  <a:lnTo>
                    <a:pt x="1927669" y="917162"/>
                  </a:lnTo>
                  <a:lnTo>
                    <a:pt x="1903762" y="927449"/>
                  </a:lnTo>
                  <a:lnTo>
                    <a:pt x="1912239" y="953548"/>
                  </a:lnTo>
                  <a:lnTo>
                    <a:pt x="1907667" y="955167"/>
                  </a:lnTo>
                  <a:lnTo>
                    <a:pt x="1926622" y="1039082"/>
                  </a:lnTo>
                  <a:lnTo>
                    <a:pt x="1923098" y="1046417"/>
                  </a:lnTo>
                  <a:lnTo>
                    <a:pt x="1915382" y="1047655"/>
                  </a:lnTo>
                  <a:lnTo>
                    <a:pt x="1884807" y="1054894"/>
                  </a:lnTo>
                  <a:lnTo>
                    <a:pt x="1860328" y="1056322"/>
                  </a:lnTo>
                  <a:lnTo>
                    <a:pt x="1800892" y="1067467"/>
                  </a:lnTo>
                  <a:lnTo>
                    <a:pt x="1724597" y="1054322"/>
                  </a:lnTo>
                  <a:lnTo>
                    <a:pt x="1672781" y="1064133"/>
                  </a:lnTo>
                  <a:lnTo>
                    <a:pt x="1651349" y="1072229"/>
                  </a:lnTo>
                  <a:lnTo>
                    <a:pt x="1631728" y="1073753"/>
                  </a:lnTo>
                  <a:lnTo>
                    <a:pt x="1617536" y="1078611"/>
                  </a:lnTo>
                  <a:lnTo>
                    <a:pt x="1608677" y="1043749"/>
                  </a:lnTo>
                  <a:lnTo>
                    <a:pt x="1605534" y="1045559"/>
                  </a:lnTo>
                  <a:lnTo>
                    <a:pt x="1596771" y="1025080"/>
                  </a:lnTo>
                  <a:lnTo>
                    <a:pt x="1585151" y="1026985"/>
                  </a:lnTo>
                  <a:lnTo>
                    <a:pt x="1576007" y="1024318"/>
                  </a:lnTo>
                  <a:lnTo>
                    <a:pt x="1578864" y="1017842"/>
                  </a:lnTo>
                  <a:lnTo>
                    <a:pt x="1569053" y="1009174"/>
                  </a:lnTo>
                  <a:lnTo>
                    <a:pt x="1545050" y="1000030"/>
                  </a:lnTo>
                  <a:lnTo>
                    <a:pt x="1527239" y="1001459"/>
                  </a:lnTo>
                  <a:lnTo>
                    <a:pt x="1512189" y="999077"/>
                  </a:lnTo>
                  <a:lnTo>
                    <a:pt x="1504093" y="1003744"/>
                  </a:lnTo>
                  <a:lnTo>
                    <a:pt x="1489329" y="1021937"/>
                  </a:lnTo>
                  <a:lnTo>
                    <a:pt x="1481519" y="1023842"/>
                  </a:lnTo>
                  <a:lnTo>
                    <a:pt x="1468184" y="1033748"/>
                  </a:lnTo>
                  <a:lnTo>
                    <a:pt x="1450658" y="1037653"/>
                  </a:lnTo>
                  <a:lnTo>
                    <a:pt x="1441323" y="1044607"/>
                  </a:lnTo>
                  <a:lnTo>
                    <a:pt x="1431131" y="1060037"/>
                  </a:lnTo>
                  <a:lnTo>
                    <a:pt x="1441228" y="1059180"/>
                  </a:lnTo>
                  <a:lnTo>
                    <a:pt x="1443323" y="1064705"/>
                  </a:lnTo>
                  <a:lnTo>
                    <a:pt x="1438847" y="1071563"/>
                  </a:lnTo>
                  <a:lnTo>
                    <a:pt x="1432655" y="1073944"/>
                  </a:lnTo>
                  <a:lnTo>
                    <a:pt x="1439228" y="1107853"/>
                  </a:lnTo>
                  <a:lnTo>
                    <a:pt x="1413034" y="1132903"/>
                  </a:lnTo>
                  <a:lnTo>
                    <a:pt x="1413891" y="1138047"/>
                  </a:lnTo>
                  <a:lnTo>
                    <a:pt x="1410748" y="1139380"/>
                  </a:lnTo>
                  <a:lnTo>
                    <a:pt x="1412558" y="1145286"/>
                  </a:lnTo>
                  <a:lnTo>
                    <a:pt x="1418082" y="1141952"/>
                  </a:lnTo>
                  <a:lnTo>
                    <a:pt x="1427798" y="1160526"/>
                  </a:lnTo>
                  <a:lnTo>
                    <a:pt x="1436084" y="1156240"/>
                  </a:lnTo>
                  <a:lnTo>
                    <a:pt x="1442752" y="1165479"/>
                  </a:lnTo>
                  <a:lnTo>
                    <a:pt x="1438466" y="1169099"/>
                  </a:lnTo>
                  <a:lnTo>
                    <a:pt x="1441037" y="1175861"/>
                  </a:lnTo>
                  <a:lnTo>
                    <a:pt x="1432751" y="1182719"/>
                  </a:lnTo>
                  <a:lnTo>
                    <a:pt x="1445609" y="1206151"/>
                  </a:lnTo>
                  <a:lnTo>
                    <a:pt x="1455992" y="1235393"/>
                  </a:lnTo>
                  <a:lnTo>
                    <a:pt x="1453896" y="1236345"/>
                  </a:lnTo>
                  <a:lnTo>
                    <a:pt x="1458754" y="1249870"/>
                  </a:lnTo>
                  <a:lnTo>
                    <a:pt x="1456849" y="1252347"/>
                  </a:lnTo>
                  <a:lnTo>
                    <a:pt x="1460468" y="1255871"/>
                  </a:lnTo>
                  <a:lnTo>
                    <a:pt x="1457420" y="1259395"/>
                  </a:lnTo>
                  <a:lnTo>
                    <a:pt x="1454753" y="1261110"/>
                  </a:lnTo>
                  <a:lnTo>
                    <a:pt x="1453325" y="1257681"/>
                  </a:lnTo>
                  <a:lnTo>
                    <a:pt x="1427226" y="1269968"/>
                  </a:lnTo>
                  <a:lnTo>
                    <a:pt x="1430274" y="1278445"/>
                  </a:lnTo>
                  <a:lnTo>
                    <a:pt x="1419225" y="1282446"/>
                  </a:lnTo>
                  <a:lnTo>
                    <a:pt x="1418273" y="1286542"/>
                  </a:lnTo>
                  <a:lnTo>
                    <a:pt x="1381982" y="1310450"/>
                  </a:lnTo>
                  <a:lnTo>
                    <a:pt x="1375696" y="1318451"/>
                  </a:lnTo>
                  <a:lnTo>
                    <a:pt x="1346073" y="1322451"/>
                  </a:lnTo>
                  <a:lnTo>
                    <a:pt x="1334167" y="1320451"/>
                  </a:lnTo>
                  <a:lnTo>
                    <a:pt x="1324070" y="1304258"/>
                  </a:lnTo>
                  <a:lnTo>
                    <a:pt x="1309497" y="1308830"/>
                  </a:lnTo>
                  <a:lnTo>
                    <a:pt x="1307783" y="1304163"/>
                  </a:lnTo>
                  <a:lnTo>
                    <a:pt x="1298924" y="1308163"/>
                  </a:lnTo>
                  <a:lnTo>
                    <a:pt x="1301972" y="1317593"/>
                  </a:lnTo>
                  <a:lnTo>
                    <a:pt x="1274255" y="1323689"/>
                  </a:lnTo>
                  <a:lnTo>
                    <a:pt x="1270921" y="1328166"/>
                  </a:lnTo>
                  <a:lnTo>
                    <a:pt x="1276826" y="1341882"/>
                  </a:lnTo>
                  <a:lnTo>
                    <a:pt x="1271969" y="1343596"/>
                  </a:lnTo>
                  <a:lnTo>
                    <a:pt x="1272921" y="1346359"/>
                  </a:lnTo>
                  <a:lnTo>
                    <a:pt x="1264253" y="1348740"/>
                  </a:lnTo>
                  <a:lnTo>
                    <a:pt x="1253300" y="1349407"/>
                  </a:lnTo>
                  <a:lnTo>
                    <a:pt x="1250251" y="1342834"/>
                  </a:lnTo>
                  <a:lnTo>
                    <a:pt x="1237774" y="1347597"/>
                  </a:lnTo>
                  <a:lnTo>
                    <a:pt x="1236250" y="1350550"/>
                  </a:lnTo>
                  <a:lnTo>
                    <a:pt x="1222724" y="1350931"/>
                  </a:lnTo>
                  <a:lnTo>
                    <a:pt x="1216533" y="1345883"/>
                  </a:lnTo>
                  <a:lnTo>
                    <a:pt x="1222629" y="1331024"/>
                  </a:lnTo>
                  <a:lnTo>
                    <a:pt x="1219105" y="1332643"/>
                  </a:lnTo>
                  <a:lnTo>
                    <a:pt x="1211771" y="1324927"/>
                  </a:lnTo>
                  <a:lnTo>
                    <a:pt x="1209484" y="1325499"/>
                  </a:lnTo>
                  <a:lnTo>
                    <a:pt x="1206913" y="1317784"/>
                  </a:lnTo>
                  <a:lnTo>
                    <a:pt x="1201293" y="1318736"/>
                  </a:lnTo>
                  <a:lnTo>
                    <a:pt x="1202817" y="1324642"/>
                  </a:lnTo>
                  <a:lnTo>
                    <a:pt x="1195578" y="1321403"/>
                  </a:lnTo>
                  <a:close/>
                  <a:moveTo>
                    <a:pt x="1646873" y="534448"/>
                  </a:moveTo>
                  <a:lnTo>
                    <a:pt x="1649063" y="541401"/>
                  </a:lnTo>
                  <a:lnTo>
                    <a:pt x="1655350" y="541020"/>
                  </a:lnTo>
                  <a:lnTo>
                    <a:pt x="1652683" y="532257"/>
                  </a:lnTo>
                  <a:lnTo>
                    <a:pt x="1646873" y="534448"/>
                  </a:lnTo>
                  <a:close/>
                  <a:moveTo>
                    <a:pt x="1659541" y="528733"/>
                  </a:moveTo>
                  <a:lnTo>
                    <a:pt x="1661541" y="535019"/>
                  </a:lnTo>
                  <a:lnTo>
                    <a:pt x="1668685" y="533114"/>
                  </a:lnTo>
                  <a:lnTo>
                    <a:pt x="1667256" y="526923"/>
                  </a:lnTo>
                  <a:lnTo>
                    <a:pt x="1659541" y="5287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8" name="Freihandform: Form 197">
              <a:extLst>
                <a:ext uri="{FF2B5EF4-FFF2-40B4-BE49-F238E27FC236}">
                  <a16:creationId xmlns:a16="http://schemas.microsoft.com/office/drawing/2014/main" id="{78621F1C-95FE-4D00-8B55-8E48AD0D9E84}"/>
                </a:ext>
              </a:extLst>
            </p:cNvPr>
            <p:cNvSpPr/>
            <p:nvPr/>
          </p:nvSpPr>
          <p:spPr>
            <a:xfrm>
              <a:off x="951910" y="1280582"/>
              <a:ext cx="727650" cy="658350"/>
            </a:xfrm>
            <a:custGeom>
              <a:avLst/>
              <a:gdLst>
                <a:gd name="connsiteX0" fmla="*/ 36004 w 1400175"/>
                <a:gd name="connsiteY0" fmla="*/ 1046131 h 1266825"/>
                <a:gd name="connsiteX1" fmla="*/ 20574 w 1400175"/>
                <a:gd name="connsiteY1" fmla="*/ 1046321 h 1266825"/>
                <a:gd name="connsiteX2" fmla="*/ 17335 w 1400175"/>
                <a:gd name="connsiteY2" fmla="*/ 1043940 h 1266825"/>
                <a:gd name="connsiteX3" fmla="*/ 16764 w 1400175"/>
                <a:gd name="connsiteY3" fmla="*/ 1034129 h 1266825"/>
                <a:gd name="connsiteX4" fmla="*/ 33814 w 1400175"/>
                <a:gd name="connsiteY4" fmla="*/ 1026700 h 1266825"/>
                <a:gd name="connsiteX5" fmla="*/ 36004 w 1400175"/>
                <a:gd name="connsiteY5" fmla="*/ 1046131 h 1266825"/>
                <a:gd name="connsiteX6" fmla="*/ 1118521 w 1400175"/>
                <a:gd name="connsiteY6" fmla="*/ 301752 h 1266825"/>
                <a:gd name="connsiteX7" fmla="*/ 1122140 w 1400175"/>
                <a:gd name="connsiteY7" fmla="*/ 304514 h 1266825"/>
                <a:gd name="connsiteX8" fmla="*/ 1120997 w 1400175"/>
                <a:gd name="connsiteY8" fmla="*/ 307372 h 1266825"/>
                <a:gd name="connsiteX9" fmla="*/ 1117378 w 1400175"/>
                <a:gd name="connsiteY9" fmla="*/ 305657 h 1266825"/>
                <a:gd name="connsiteX10" fmla="*/ 1118521 w 1400175"/>
                <a:gd name="connsiteY10" fmla="*/ 301752 h 1266825"/>
                <a:gd name="connsiteX11" fmla="*/ 1212533 w 1400175"/>
                <a:gd name="connsiteY11" fmla="*/ 145637 h 1266825"/>
                <a:gd name="connsiteX12" fmla="*/ 1215580 w 1400175"/>
                <a:gd name="connsiteY12" fmla="*/ 146685 h 1266825"/>
                <a:gd name="connsiteX13" fmla="*/ 1214342 w 1400175"/>
                <a:gd name="connsiteY13" fmla="*/ 154972 h 1266825"/>
                <a:gd name="connsiteX14" fmla="*/ 1208342 w 1400175"/>
                <a:gd name="connsiteY14" fmla="*/ 152209 h 1266825"/>
                <a:gd name="connsiteX15" fmla="*/ 1208627 w 1400175"/>
                <a:gd name="connsiteY15" fmla="*/ 148209 h 1266825"/>
                <a:gd name="connsiteX16" fmla="*/ 1206341 w 1400175"/>
                <a:gd name="connsiteY16" fmla="*/ 147066 h 1266825"/>
                <a:gd name="connsiteX17" fmla="*/ 1210437 w 1400175"/>
                <a:gd name="connsiteY17" fmla="*/ 144399 h 1266825"/>
                <a:gd name="connsiteX18" fmla="*/ 1212533 w 1400175"/>
                <a:gd name="connsiteY18" fmla="*/ 145637 h 1266825"/>
                <a:gd name="connsiteX19" fmla="*/ 161544 w 1400175"/>
                <a:gd name="connsiteY19" fmla="*/ 1236440 h 1266825"/>
                <a:gd name="connsiteX20" fmla="*/ 160020 w 1400175"/>
                <a:gd name="connsiteY20" fmla="*/ 1230725 h 1266825"/>
                <a:gd name="connsiteX21" fmla="*/ 151733 w 1400175"/>
                <a:gd name="connsiteY21" fmla="*/ 1228249 h 1266825"/>
                <a:gd name="connsiteX22" fmla="*/ 143542 w 1400175"/>
                <a:gd name="connsiteY22" fmla="*/ 1222248 h 1266825"/>
                <a:gd name="connsiteX23" fmla="*/ 120682 w 1400175"/>
                <a:gd name="connsiteY23" fmla="*/ 1196721 h 1266825"/>
                <a:gd name="connsiteX24" fmla="*/ 118777 w 1400175"/>
                <a:gd name="connsiteY24" fmla="*/ 1174909 h 1266825"/>
                <a:gd name="connsiteX25" fmla="*/ 105727 w 1400175"/>
                <a:gd name="connsiteY25" fmla="*/ 1140047 h 1266825"/>
                <a:gd name="connsiteX26" fmla="*/ 100870 w 1400175"/>
                <a:gd name="connsiteY26" fmla="*/ 1136142 h 1266825"/>
                <a:gd name="connsiteX27" fmla="*/ 91440 w 1400175"/>
                <a:gd name="connsiteY27" fmla="*/ 1143191 h 1266825"/>
                <a:gd name="connsiteX28" fmla="*/ 83058 w 1400175"/>
                <a:gd name="connsiteY28" fmla="*/ 1144810 h 1266825"/>
                <a:gd name="connsiteX29" fmla="*/ 79915 w 1400175"/>
                <a:gd name="connsiteY29" fmla="*/ 1141952 h 1266825"/>
                <a:gd name="connsiteX30" fmla="*/ 82391 w 1400175"/>
                <a:gd name="connsiteY30" fmla="*/ 1117092 h 1266825"/>
                <a:gd name="connsiteX31" fmla="*/ 88011 w 1400175"/>
                <a:gd name="connsiteY31" fmla="*/ 1110234 h 1266825"/>
                <a:gd name="connsiteX32" fmla="*/ 90297 w 1400175"/>
                <a:gd name="connsiteY32" fmla="*/ 1097661 h 1266825"/>
                <a:gd name="connsiteX33" fmla="*/ 90011 w 1400175"/>
                <a:gd name="connsiteY33" fmla="*/ 1095280 h 1266825"/>
                <a:gd name="connsiteX34" fmla="*/ 85820 w 1400175"/>
                <a:gd name="connsiteY34" fmla="*/ 1097280 h 1266825"/>
                <a:gd name="connsiteX35" fmla="*/ 80581 w 1400175"/>
                <a:gd name="connsiteY35" fmla="*/ 1082516 h 1266825"/>
                <a:gd name="connsiteX36" fmla="*/ 85820 w 1400175"/>
                <a:gd name="connsiteY36" fmla="*/ 1080897 h 1266825"/>
                <a:gd name="connsiteX37" fmla="*/ 85249 w 1400175"/>
                <a:gd name="connsiteY37" fmla="*/ 1078325 h 1266825"/>
                <a:gd name="connsiteX38" fmla="*/ 81153 w 1400175"/>
                <a:gd name="connsiteY38" fmla="*/ 1078611 h 1266825"/>
                <a:gd name="connsiteX39" fmla="*/ 79915 w 1400175"/>
                <a:gd name="connsiteY39" fmla="*/ 1070896 h 1266825"/>
                <a:gd name="connsiteX40" fmla="*/ 84868 w 1400175"/>
                <a:gd name="connsiteY40" fmla="*/ 1066800 h 1266825"/>
                <a:gd name="connsiteX41" fmla="*/ 83629 w 1400175"/>
                <a:gd name="connsiteY41" fmla="*/ 1057847 h 1266825"/>
                <a:gd name="connsiteX42" fmla="*/ 42100 w 1400175"/>
                <a:gd name="connsiteY42" fmla="*/ 1045464 h 1266825"/>
                <a:gd name="connsiteX43" fmla="*/ 42196 w 1400175"/>
                <a:gd name="connsiteY43" fmla="*/ 1035177 h 1266825"/>
                <a:gd name="connsiteX44" fmla="*/ 42386 w 1400175"/>
                <a:gd name="connsiteY44" fmla="*/ 1033463 h 1266825"/>
                <a:gd name="connsiteX45" fmla="*/ 57436 w 1400175"/>
                <a:gd name="connsiteY45" fmla="*/ 1036892 h 1266825"/>
                <a:gd name="connsiteX46" fmla="*/ 57340 w 1400175"/>
                <a:gd name="connsiteY46" fmla="*/ 1027748 h 1266825"/>
                <a:gd name="connsiteX47" fmla="*/ 60293 w 1400175"/>
                <a:gd name="connsiteY47" fmla="*/ 1028414 h 1266825"/>
                <a:gd name="connsiteX48" fmla="*/ 60007 w 1400175"/>
                <a:gd name="connsiteY48" fmla="*/ 1010888 h 1266825"/>
                <a:gd name="connsiteX49" fmla="*/ 69818 w 1400175"/>
                <a:gd name="connsiteY49" fmla="*/ 1017079 h 1266825"/>
                <a:gd name="connsiteX50" fmla="*/ 86201 w 1400175"/>
                <a:gd name="connsiteY50" fmla="*/ 1019746 h 1266825"/>
                <a:gd name="connsiteX51" fmla="*/ 105156 w 1400175"/>
                <a:gd name="connsiteY51" fmla="*/ 1029176 h 1266825"/>
                <a:gd name="connsiteX52" fmla="*/ 93535 w 1400175"/>
                <a:gd name="connsiteY52" fmla="*/ 1018413 h 1266825"/>
                <a:gd name="connsiteX53" fmla="*/ 89821 w 1400175"/>
                <a:gd name="connsiteY53" fmla="*/ 1006888 h 1266825"/>
                <a:gd name="connsiteX54" fmla="*/ 102870 w 1400175"/>
                <a:gd name="connsiteY54" fmla="*/ 1007745 h 1266825"/>
                <a:gd name="connsiteX55" fmla="*/ 101822 w 1400175"/>
                <a:gd name="connsiteY55" fmla="*/ 991934 h 1266825"/>
                <a:gd name="connsiteX56" fmla="*/ 97441 w 1400175"/>
                <a:gd name="connsiteY56" fmla="*/ 991648 h 1266825"/>
                <a:gd name="connsiteX57" fmla="*/ 97345 w 1400175"/>
                <a:gd name="connsiteY57" fmla="*/ 989457 h 1266825"/>
                <a:gd name="connsiteX58" fmla="*/ 82010 w 1400175"/>
                <a:gd name="connsiteY58" fmla="*/ 988981 h 1266825"/>
                <a:gd name="connsiteX59" fmla="*/ 74485 w 1400175"/>
                <a:gd name="connsiteY59" fmla="*/ 991171 h 1266825"/>
                <a:gd name="connsiteX60" fmla="*/ 73057 w 1400175"/>
                <a:gd name="connsiteY60" fmla="*/ 988028 h 1266825"/>
                <a:gd name="connsiteX61" fmla="*/ 63246 w 1400175"/>
                <a:gd name="connsiteY61" fmla="*/ 987076 h 1266825"/>
                <a:gd name="connsiteX62" fmla="*/ 65341 w 1400175"/>
                <a:gd name="connsiteY62" fmla="*/ 978027 h 1266825"/>
                <a:gd name="connsiteX63" fmla="*/ 75914 w 1400175"/>
                <a:gd name="connsiteY63" fmla="*/ 980313 h 1266825"/>
                <a:gd name="connsiteX64" fmla="*/ 81820 w 1400175"/>
                <a:gd name="connsiteY64" fmla="*/ 977075 h 1266825"/>
                <a:gd name="connsiteX65" fmla="*/ 97822 w 1400175"/>
                <a:gd name="connsiteY65" fmla="*/ 975169 h 1266825"/>
                <a:gd name="connsiteX66" fmla="*/ 104870 w 1400175"/>
                <a:gd name="connsiteY66" fmla="*/ 970883 h 1266825"/>
                <a:gd name="connsiteX67" fmla="*/ 114395 w 1400175"/>
                <a:gd name="connsiteY67" fmla="*/ 959263 h 1266825"/>
                <a:gd name="connsiteX68" fmla="*/ 142303 w 1400175"/>
                <a:gd name="connsiteY68" fmla="*/ 952405 h 1266825"/>
                <a:gd name="connsiteX69" fmla="*/ 148209 w 1400175"/>
                <a:gd name="connsiteY69" fmla="*/ 947166 h 1266825"/>
                <a:gd name="connsiteX70" fmla="*/ 147256 w 1400175"/>
                <a:gd name="connsiteY70" fmla="*/ 936212 h 1266825"/>
                <a:gd name="connsiteX71" fmla="*/ 136874 w 1400175"/>
                <a:gd name="connsiteY71" fmla="*/ 925449 h 1266825"/>
                <a:gd name="connsiteX72" fmla="*/ 121634 w 1400175"/>
                <a:gd name="connsiteY72" fmla="*/ 902684 h 1266825"/>
                <a:gd name="connsiteX73" fmla="*/ 124873 w 1400175"/>
                <a:gd name="connsiteY73" fmla="*/ 899350 h 1266825"/>
                <a:gd name="connsiteX74" fmla="*/ 118300 w 1400175"/>
                <a:gd name="connsiteY74" fmla="*/ 890778 h 1266825"/>
                <a:gd name="connsiteX75" fmla="*/ 121634 w 1400175"/>
                <a:gd name="connsiteY75" fmla="*/ 888492 h 1266825"/>
                <a:gd name="connsiteX76" fmla="*/ 116776 w 1400175"/>
                <a:gd name="connsiteY76" fmla="*/ 880396 h 1266825"/>
                <a:gd name="connsiteX77" fmla="*/ 102013 w 1400175"/>
                <a:gd name="connsiteY77" fmla="*/ 872966 h 1266825"/>
                <a:gd name="connsiteX78" fmla="*/ 97250 w 1400175"/>
                <a:gd name="connsiteY78" fmla="*/ 873823 h 1266825"/>
                <a:gd name="connsiteX79" fmla="*/ 92107 w 1400175"/>
                <a:gd name="connsiteY79" fmla="*/ 866775 h 1266825"/>
                <a:gd name="connsiteX80" fmla="*/ 91059 w 1400175"/>
                <a:gd name="connsiteY80" fmla="*/ 857250 h 1266825"/>
                <a:gd name="connsiteX81" fmla="*/ 97155 w 1400175"/>
                <a:gd name="connsiteY81" fmla="*/ 851059 h 1266825"/>
                <a:gd name="connsiteX82" fmla="*/ 116205 w 1400175"/>
                <a:gd name="connsiteY82" fmla="*/ 842772 h 1266825"/>
                <a:gd name="connsiteX83" fmla="*/ 115062 w 1400175"/>
                <a:gd name="connsiteY83" fmla="*/ 837152 h 1266825"/>
                <a:gd name="connsiteX84" fmla="*/ 109252 w 1400175"/>
                <a:gd name="connsiteY84" fmla="*/ 837343 h 1266825"/>
                <a:gd name="connsiteX85" fmla="*/ 107156 w 1400175"/>
                <a:gd name="connsiteY85" fmla="*/ 823627 h 1266825"/>
                <a:gd name="connsiteX86" fmla="*/ 110204 w 1400175"/>
                <a:gd name="connsiteY86" fmla="*/ 822388 h 1266825"/>
                <a:gd name="connsiteX87" fmla="*/ 105061 w 1400175"/>
                <a:gd name="connsiteY87" fmla="*/ 808958 h 1266825"/>
                <a:gd name="connsiteX88" fmla="*/ 111061 w 1400175"/>
                <a:gd name="connsiteY88" fmla="*/ 809244 h 1266825"/>
                <a:gd name="connsiteX89" fmla="*/ 111919 w 1400175"/>
                <a:gd name="connsiteY89" fmla="*/ 805244 h 1266825"/>
                <a:gd name="connsiteX90" fmla="*/ 115062 w 1400175"/>
                <a:gd name="connsiteY90" fmla="*/ 805148 h 1266825"/>
                <a:gd name="connsiteX91" fmla="*/ 111538 w 1400175"/>
                <a:gd name="connsiteY91" fmla="*/ 792004 h 1266825"/>
                <a:gd name="connsiteX92" fmla="*/ 107728 w 1400175"/>
                <a:gd name="connsiteY92" fmla="*/ 792004 h 1266825"/>
                <a:gd name="connsiteX93" fmla="*/ 111347 w 1400175"/>
                <a:gd name="connsiteY93" fmla="*/ 770287 h 1266825"/>
                <a:gd name="connsiteX94" fmla="*/ 113633 w 1400175"/>
                <a:gd name="connsiteY94" fmla="*/ 763143 h 1266825"/>
                <a:gd name="connsiteX95" fmla="*/ 128206 w 1400175"/>
                <a:gd name="connsiteY95" fmla="*/ 763238 h 1266825"/>
                <a:gd name="connsiteX96" fmla="*/ 130302 w 1400175"/>
                <a:gd name="connsiteY96" fmla="*/ 755713 h 1266825"/>
                <a:gd name="connsiteX97" fmla="*/ 138970 w 1400175"/>
                <a:gd name="connsiteY97" fmla="*/ 749427 h 1266825"/>
                <a:gd name="connsiteX98" fmla="*/ 141065 w 1400175"/>
                <a:gd name="connsiteY98" fmla="*/ 740473 h 1266825"/>
                <a:gd name="connsiteX99" fmla="*/ 137255 w 1400175"/>
                <a:gd name="connsiteY99" fmla="*/ 730091 h 1266825"/>
                <a:gd name="connsiteX100" fmla="*/ 151162 w 1400175"/>
                <a:gd name="connsiteY100" fmla="*/ 708088 h 1266825"/>
                <a:gd name="connsiteX101" fmla="*/ 141160 w 1400175"/>
                <a:gd name="connsiteY101" fmla="*/ 699992 h 1266825"/>
                <a:gd name="connsiteX102" fmla="*/ 127921 w 1400175"/>
                <a:gd name="connsiteY102" fmla="*/ 696944 h 1266825"/>
                <a:gd name="connsiteX103" fmla="*/ 123444 w 1400175"/>
                <a:gd name="connsiteY103" fmla="*/ 690277 h 1266825"/>
                <a:gd name="connsiteX104" fmla="*/ 135541 w 1400175"/>
                <a:gd name="connsiteY104" fmla="*/ 690086 h 1266825"/>
                <a:gd name="connsiteX105" fmla="*/ 139255 w 1400175"/>
                <a:gd name="connsiteY105" fmla="*/ 674370 h 1266825"/>
                <a:gd name="connsiteX106" fmla="*/ 138398 w 1400175"/>
                <a:gd name="connsiteY106" fmla="*/ 666369 h 1266825"/>
                <a:gd name="connsiteX107" fmla="*/ 147066 w 1400175"/>
                <a:gd name="connsiteY107" fmla="*/ 662559 h 1266825"/>
                <a:gd name="connsiteX108" fmla="*/ 148685 w 1400175"/>
                <a:gd name="connsiteY108" fmla="*/ 654272 h 1266825"/>
                <a:gd name="connsiteX109" fmla="*/ 160687 w 1400175"/>
                <a:gd name="connsiteY109" fmla="*/ 644366 h 1266825"/>
                <a:gd name="connsiteX110" fmla="*/ 156210 w 1400175"/>
                <a:gd name="connsiteY110" fmla="*/ 626269 h 1266825"/>
                <a:gd name="connsiteX111" fmla="*/ 160496 w 1400175"/>
                <a:gd name="connsiteY111" fmla="*/ 624078 h 1266825"/>
                <a:gd name="connsiteX112" fmla="*/ 159067 w 1400175"/>
                <a:gd name="connsiteY112" fmla="*/ 609124 h 1266825"/>
                <a:gd name="connsiteX113" fmla="*/ 161449 w 1400175"/>
                <a:gd name="connsiteY113" fmla="*/ 608933 h 1266825"/>
                <a:gd name="connsiteX114" fmla="*/ 161830 w 1400175"/>
                <a:gd name="connsiteY114" fmla="*/ 603599 h 1266825"/>
                <a:gd name="connsiteX115" fmla="*/ 163639 w 1400175"/>
                <a:gd name="connsiteY115" fmla="*/ 603599 h 1266825"/>
                <a:gd name="connsiteX116" fmla="*/ 164878 w 1400175"/>
                <a:gd name="connsiteY116" fmla="*/ 589217 h 1266825"/>
                <a:gd name="connsiteX117" fmla="*/ 194119 w 1400175"/>
                <a:gd name="connsiteY117" fmla="*/ 585502 h 1266825"/>
                <a:gd name="connsiteX118" fmla="*/ 194119 w 1400175"/>
                <a:gd name="connsiteY118" fmla="*/ 580168 h 1266825"/>
                <a:gd name="connsiteX119" fmla="*/ 182594 w 1400175"/>
                <a:gd name="connsiteY119" fmla="*/ 569881 h 1266825"/>
                <a:gd name="connsiteX120" fmla="*/ 168021 w 1400175"/>
                <a:gd name="connsiteY120" fmla="*/ 567500 h 1266825"/>
                <a:gd name="connsiteX121" fmla="*/ 141637 w 1400175"/>
                <a:gd name="connsiteY121" fmla="*/ 569786 h 1266825"/>
                <a:gd name="connsiteX122" fmla="*/ 140494 w 1400175"/>
                <a:gd name="connsiteY122" fmla="*/ 566356 h 1266825"/>
                <a:gd name="connsiteX123" fmla="*/ 131350 w 1400175"/>
                <a:gd name="connsiteY123" fmla="*/ 562356 h 1266825"/>
                <a:gd name="connsiteX124" fmla="*/ 119253 w 1400175"/>
                <a:gd name="connsiteY124" fmla="*/ 562547 h 1266825"/>
                <a:gd name="connsiteX125" fmla="*/ 113062 w 1400175"/>
                <a:gd name="connsiteY125" fmla="*/ 546259 h 1266825"/>
                <a:gd name="connsiteX126" fmla="*/ 117919 w 1400175"/>
                <a:gd name="connsiteY126" fmla="*/ 539877 h 1266825"/>
                <a:gd name="connsiteX127" fmla="*/ 114014 w 1400175"/>
                <a:gd name="connsiteY127" fmla="*/ 538448 h 1266825"/>
                <a:gd name="connsiteX128" fmla="*/ 113157 w 1400175"/>
                <a:gd name="connsiteY128" fmla="*/ 534067 h 1266825"/>
                <a:gd name="connsiteX129" fmla="*/ 122587 w 1400175"/>
                <a:gd name="connsiteY129" fmla="*/ 532352 h 1266825"/>
                <a:gd name="connsiteX130" fmla="*/ 122015 w 1400175"/>
                <a:gd name="connsiteY130" fmla="*/ 525685 h 1266825"/>
                <a:gd name="connsiteX131" fmla="*/ 130207 w 1400175"/>
                <a:gd name="connsiteY131" fmla="*/ 520827 h 1266825"/>
                <a:gd name="connsiteX132" fmla="*/ 130588 w 1400175"/>
                <a:gd name="connsiteY132" fmla="*/ 511778 h 1266825"/>
                <a:gd name="connsiteX133" fmla="*/ 124301 w 1400175"/>
                <a:gd name="connsiteY133" fmla="*/ 511683 h 1266825"/>
                <a:gd name="connsiteX134" fmla="*/ 125158 w 1400175"/>
                <a:gd name="connsiteY134" fmla="*/ 502920 h 1266825"/>
                <a:gd name="connsiteX135" fmla="*/ 116491 w 1400175"/>
                <a:gd name="connsiteY135" fmla="*/ 504825 h 1266825"/>
                <a:gd name="connsiteX136" fmla="*/ 106680 w 1400175"/>
                <a:gd name="connsiteY136" fmla="*/ 511302 h 1266825"/>
                <a:gd name="connsiteX137" fmla="*/ 110490 w 1400175"/>
                <a:gd name="connsiteY137" fmla="*/ 495300 h 1266825"/>
                <a:gd name="connsiteX138" fmla="*/ 73723 w 1400175"/>
                <a:gd name="connsiteY138" fmla="*/ 480727 h 1266825"/>
                <a:gd name="connsiteX139" fmla="*/ 61722 w 1400175"/>
                <a:gd name="connsiteY139" fmla="*/ 480060 h 1266825"/>
                <a:gd name="connsiteX140" fmla="*/ 56483 w 1400175"/>
                <a:gd name="connsiteY140" fmla="*/ 476631 h 1266825"/>
                <a:gd name="connsiteX141" fmla="*/ 43434 w 1400175"/>
                <a:gd name="connsiteY141" fmla="*/ 476822 h 1266825"/>
                <a:gd name="connsiteX142" fmla="*/ 22669 w 1400175"/>
                <a:gd name="connsiteY142" fmla="*/ 458248 h 1266825"/>
                <a:gd name="connsiteX143" fmla="*/ 9525 w 1400175"/>
                <a:gd name="connsiteY143" fmla="*/ 450342 h 1266825"/>
                <a:gd name="connsiteX144" fmla="*/ 18002 w 1400175"/>
                <a:gd name="connsiteY144" fmla="*/ 444341 h 1266825"/>
                <a:gd name="connsiteX145" fmla="*/ 26384 w 1400175"/>
                <a:gd name="connsiteY145" fmla="*/ 445865 h 1266825"/>
                <a:gd name="connsiteX146" fmla="*/ 37052 w 1400175"/>
                <a:gd name="connsiteY146" fmla="*/ 442150 h 1266825"/>
                <a:gd name="connsiteX147" fmla="*/ 37243 w 1400175"/>
                <a:gd name="connsiteY147" fmla="*/ 437198 h 1266825"/>
                <a:gd name="connsiteX148" fmla="*/ 43815 w 1400175"/>
                <a:gd name="connsiteY148" fmla="*/ 429958 h 1266825"/>
                <a:gd name="connsiteX149" fmla="*/ 48387 w 1400175"/>
                <a:gd name="connsiteY149" fmla="*/ 398907 h 1266825"/>
                <a:gd name="connsiteX150" fmla="*/ 58674 w 1400175"/>
                <a:gd name="connsiteY150" fmla="*/ 383000 h 1266825"/>
                <a:gd name="connsiteX151" fmla="*/ 61436 w 1400175"/>
                <a:gd name="connsiteY151" fmla="*/ 371951 h 1266825"/>
                <a:gd name="connsiteX152" fmla="*/ 53816 w 1400175"/>
                <a:gd name="connsiteY152" fmla="*/ 360902 h 1266825"/>
                <a:gd name="connsiteX153" fmla="*/ 47244 w 1400175"/>
                <a:gd name="connsiteY153" fmla="*/ 357569 h 1266825"/>
                <a:gd name="connsiteX154" fmla="*/ 48292 w 1400175"/>
                <a:gd name="connsiteY154" fmla="*/ 347091 h 1266825"/>
                <a:gd name="connsiteX155" fmla="*/ 70009 w 1400175"/>
                <a:gd name="connsiteY155" fmla="*/ 357473 h 1266825"/>
                <a:gd name="connsiteX156" fmla="*/ 85249 w 1400175"/>
                <a:gd name="connsiteY156" fmla="*/ 381762 h 1266825"/>
                <a:gd name="connsiteX157" fmla="*/ 92583 w 1400175"/>
                <a:gd name="connsiteY157" fmla="*/ 402336 h 1266825"/>
                <a:gd name="connsiteX158" fmla="*/ 99822 w 1400175"/>
                <a:gd name="connsiteY158" fmla="*/ 397478 h 1266825"/>
                <a:gd name="connsiteX159" fmla="*/ 103918 w 1400175"/>
                <a:gd name="connsiteY159" fmla="*/ 404717 h 1266825"/>
                <a:gd name="connsiteX160" fmla="*/ 109823 w 1400175"/>
                <a:gd name="connsiteY160" fmla="*/ 427673 h 1266825"/>
                <a:gd name="connsiteX161" fmla="*/ 135255 w 1400175"/>
                <a:gd name="connsiteY161" fmla="*/ 438817 h 1266825"/>
                <a:gd name="connsiteX162" fmla="*/ 144589 w 1400175"/>
                <a:gd name="connsiteY162" fmla="*/ 431578 h 1266825"/>
                <a:gd name="connsiteX163" fmla="*/ 150685 w 1400175"/>
                <a:gd name="connsiteY163" fmla="*/ 431578 h 1266825"/>
                <a:gd name="connsiteX164" fmla="*/ 166116 w 1400175"/>
                <a:gd name="connsiteY164" fmla="*/ 424910 h 1266825"/>
                <a:gd name="connsiteX165" fmla="*/ 174688 w 1400175"/>
                <a:gd name="connsiteY165" fmla="*/ 414337 h 1266825"/>
                <a:gd name="connsiteX166" fmla="*/ 205930 w 1400175"/>
                <a:gd name="connsiteY166" fmla="*/ 429387 h 1266825"/>
                <a:gd name="connsiteX167" fmla="*/ 243268 w 1400175"/>
                <a:gd name="connsiteY167" fmla="*/ 423196 h 1266825"/>
                <a:gd name="connsiteX168" fmla="*/ 260604 w 1400175"/>
                <a:gd name="connsiteY168" fmla="*/ 411194 h 1266825"/>
                <a:gd name="connsiteX169" fmla="*/ 272320 w 1400175"/>
                <a:gd name="connsiteY169" fmla="*/ 394145 h 1266825"/>
                <a:gd name="connsiteX170" fmla="*/ 289750 w 1400175"/>
                <a:gd name="connsiteY170" fmla="*/ 396335 h 1266825"/>
                <a:gd name="connsiteX171" fmla="*/ 291751 w 1400175"/>
                <a:gd name="connsiteY171" fmla="*/ 382524 h 1266825"/>
                <a:gd name="connsiteX172" fmla="*/ 309181 w 1400175"/>
                <a:gd name="connsiteY172" fmla="*/ 381381 h 1266825"/>
                <a:gd name="connsiteX173" fmla="*/ 314420 w 1400175"/>
                <a:gd name="connsiteY173" fmla="*/ 383953 h 1266825"/>
                <a:gd name="connsiteX174" fmla="*/ 314896 w 1400175"/>
                <a:gd name="connsiteY174" fmla="*/ 368617 h 1266825"/>
                <a:gd name="connsiteX175" fmla="*/ 321564 w 1400175"/>
                <a:gd name="connsiteY175" fmla="*/ 368903 h 1266825"/>
                <a:gd name="connsiteX176" fmla="*/ 322231 w 1400175"/>
                <a:gd name="connsiteY176" fmla="*/ 366141 h 1266825"/>
                <a:gd name="connsiteX177" fmla="*/ 326993 w 1400175"/>
                <a:gd name="connsiteY177" fmla="*/ 368808 h 1266825"/>
                <a:gd name="connsiteX178" fmla="*/ 331470 w 1400175"/>
                <a:gd name="connsiteY178" fmla="*/ 354616 h 1266825"/>
                <a:gd name="connsiteX179" fmla="*/ 332137 w 1400175"/>
                <a:gd name="connsiteY179" fmla="*/ 342519 h 1266825"/>
                <a:gd name="connsiteX180" fmla="*/ 341662 w 1400175"/>
                <a:gd name="connsiteY180" fmla="*/ 336995 h 1266825"/>
                <a:gd name="connsiteX181" fmla="*/ 354901 w 1400175"/>
                <a:gd name="connsiteY181" fmla="*/ 322516 h 1266825"/>
                <a:gd name="connsiteX182" fmla="*/ 362617 w 1400175"/>
                <a:gd name="connsiteY182" fmla="*/ 321278 h 1266825"/>
                <a:gd name="connsiteX183" fmla="*/ 384619 w 1400175"/>
                <a:gd name="connsiteY183" fmla="*/ 322516 h 1266825"/>
                <a:gd name="connsiteX184" fmla="*/ 410813 w 1400175"/>
                <a:gd name="connsiteY184" fmla="*/ 336518 h 1266825"/>
                <a:gd name="connsiteX185" fmla="*/ 408908 w 1400175"/>
                <a:gd name="connsiteY185" fmla="*/ 340042 h 1266825"/>
                <a:gd name="connsiteX186" fmla="*/ 421195 w 1400175"/>
                <a:gd name="connsiteY186" fmla="*/ 346329 h 1266825"/>
                <a:gd name="connsiteX187" fmla="*/ 427958 w 1400175"/>
                <a:gd name="connsiteY187" fmla="*/ 353473 h 1266825"/>
                <a:gd name="connsiteX188" fmla="*/ 421291 w 1400175"/>
                <a:gd name="connsiteY188" fmla="*/ 363950 h 1266825"/>
                <a:gd name="connsiteX189" fmla="*/ 423767 w 1400175"/>
                <a:gd name="connsiteY189" fmla="*/ 371380 h 1266825"/>
                <a:gd name="connsiteX190" fmla="*/ 431673 w 1400175"/>
                <a:gd name="connsiteY190" fmla="*/ 372332 h 1266825"/>
                <a:gd name="connsiteX191" fmla="*/ 441007 w 1400175"/>
                <a:gd name="connsiteY191" fmla="*/ 378047 h 1266825"/>
                <a:gd name="connsiteX192" fmla="*/ 445389 w 1400175"/>
                <a:gd name="connsiteY192" fmla="*/ 383286 h 1266825"/>
                <a:gd name="connsiteX193" fmla="*/ 445389 w 1400175"/>
                <a:gd name="connsiteY193" fmla="*/ 388810 h 1266825"/>
                <a:gd name="connsiteX194" fmla="*/ 452533 w 1400175"/>
                <a:gd name="connsiteY194" fmla="*/ 390049 h 1266825"/>
                <a:gd name="connsiteX195" fmla="*/ 451485 w 1400175"/>
                <a:gd name="connsiteY195" fmla="*/ 395002 h 1266825"/>
                <a:gd name="connsiteX196" fmla="*/ 459867 w 1400175"/>
                <a:gd name="connsiteY196" fmla="*/ 394811 h 1266825"/>
                <a:gd name="connsiteX197" fmla="*/ 460534 w 1400175"/>
                <a:gd name="connsiteY197" fmla="*/ 392621 h 1266825"/>
                <a:gd name="connsiteX198" fmla="*/ 469201 w 1400175"/>
                <a:gd name="connsiteY198" fmla="*/ 390334 h 1266825"/>
                <a:gd name="connsiteX199" fmla="*/ 476917 w 1400175"/>
                <a:gd name="connsiteY199" fmla="*/ 391477 h 1266825"/>
                <a:gd name="connsiteX200" fmla="*/ 474631 w 1400175"/>
                <a:gd name="connsiteY200" fmla="*/ 405575 h 1266825"/>
                <a:gd name="connsiteX201" fmla="*/ 478155 w 1400175"/>
                <a:gd name="connsiteY201" fmla="*/ 405955 h 1266825"/>
                <a:gd name="connsiteX202" fmla="*/ 477869 w 1400175"/>
                <a:gd name="connsiteY202" fmla="*/ 408623 h 1266825"/>
                <a:gd name="connsiteX203" fmla="*/ 492728 w 1400175"/>
                <a:gd name="connsiteY203" fmla="*/ 411766 h 1266825"/>
                <a:gd name="connsiteX204" fmla="*/ 495776 w 1400175"/>
                <a:gd name="connsiteY204" fmla="*/ 402241 h 1266825"/>
                <a:gd name="connsiteX205" fmla="*/ 500634 w 1400175"/>
                <a:gd name="connsiteY205" fmla="*/ 407860 h 1266825"/>
                <a:gd name="connsiteX206" fmla="*/ 507492 w 1400175"/>
                <a:gd name="connsiteY206" fmla="*/ 410623 h 1266825"/>
                <a:gd name="connsiteX207" fmla="*/ 512445 w 1400175"/>
                <a:gd name="connsiteY207" fmla="*/ 403098 h 1266825"/>
                <a:gd name="connsiteX208" fmla="*/ 512254 w 1400175"/>
                <a:gd name="connsiteY208" fmla="*/ 397669 h 1266825"/>
                <a:gd name="connsiteX209" fmla="*/ 516826 w 1400175"/>
                <a:gd name="connsiteY209" fmla="*/ 399859 h 1266825"/>
                <a:gd name="connsiteX210" fmla="*/ 517493 w 1400175"/>
                <a:gd name="connsiteY210" fmla="*/ 396621 h 1266825"/>
                <a:gd name="connsiteX211" fmla="*/ 514826 w 1400175"/>
                <a:gd name="connsiteY211" fmla="*/ 385572 h 1266825"/>
                <a:gd name="connsiteX212" fmla="*/ 512254 w 1400175"/>
                <a:gd name="connsiteY212" fmla="*/ 386429 h 1266825"/>
                <a:gd name="connsiteX213" fmla="*/ 510349 w 1400175"/>
                <a:gd name="connsiteY213" fmla="*/ 372904 h 1266825"/>
                <a:gd name="connsiteX214" fmla="*/ 521017 w 1400175"/>
                <a:gd name="connsiteY214" fmla="*/ 354806 h 1266825"/>
                <a:gd name="connsiteX215" fmla="*/ 521684 w 1400175"/>
                <a:gd name="connsiteY215" fmla="*/ 349663 h 1266825"/>
                <a:gd name="connsiteX216" fmla="*/ 529495 w 1400175"/>
                <a:gd name="connsiteY216" fmla="*/ 339757 h 1266825"/>
                <a:gd name="connsiteX217" fmla="*/ 530733 w 1400175"/>
                <a:gd name="connsiteY217" fmla="*/ 333089 h 1266825"/>
                <a:gd name="connsiteX218" fmla="*/ 528352 w 1400175"/>
                <a:gd name="connsiteY218" fmla="*/ 330136 h 1266825"/>
                <a:gd name="connsiteX219" fmla="*/ 530638 w 1400175"/>
                <a:gd name="connsiteY219" fmla="*/ 324898 h 1266825"/>
                <a:gd name="connsiteX220" fmla="*/ 524637 w 1400175"/>
                <a:gd name="connsiteY220" fmla="*/ 323088 h 1266825"/>
                <a:gd name="connsiteX221" fmla="*/ 525970 w 1400175"/>
                <a:gd name="connsiteY221" fmla="*/ 319469 h 1266825"/>
                <a:gd name="connsiteX222" fmla="*/ 521494 w 1400175"/>
                <a:gd name="connsiteY222" fmla="*/ 314515 h 1266825"/>
                <a:gd name="connsiteX223" fmla="*/ 487775 w 1400175"/>
                <a:gd name="connsiteY223" fmla="*/ 309372 h 1266825"/>
                <a:gd name="connsiteX224" fmla="*/ 480917 w 1400175"/>
                <a:gd name="connsiteY224" fmla="*/ 303943 h 1266825"/>
                <a:gd name="connsiteX225" fmla="*/ 470344 w 1400175"/>
                <a:gd name="connsiteY225" fmla="*/ 301466 h 1266825"/>
                <a:gd name="connsiteX226" fmla="*/ 469392 w 1400175"/>
                <a:gd name="connsiteY226" fmla="*/ 297847 h 1266825"/>
                <a:gd name="connsiteX227" fmla="*/ 462343 w 1400175"/>
                <a:gd name="connsiteY227" fmla="*/ 300609 h 1266825"/>
                <a:gd name="connsiteX228" fmla="*/ 454533 w 1400175"/>
                <a:gd name="connsiteY228" fmla="*/ 298990 h 1266825"/>
                <a:gd name="connsiteX229" fmla="*/ 454819 w 1400175"/>
                <a:gd name="connsiteY229" fmla="*/ 278416 h 1266825"/>
                <a:gd name="connsiteX230" fmla="*/ 448627 w 1400175"/>
                <a:gd name="connsiteY230" fmla="*/ 260699 h 1266825"/>
                <a:gd name="connsiteX231" fmla="*/ 443198 w 1400175"/>
                <a:gd name="connsiteY231" fmla="*/ 257461 h 1266825"/>
                <a:gd name="connsiteX232" fmla="*/ 439388 w 1400175"/>
                <a:gd name="connsiteY232" fmla="*/ 248793 h 1266825"/>
                <a:gd name="connsiteX233" fmla="*/ 441769 w 1400175"/>
                <a:gd name="connsiteY233" fmla="*/ 246983 h 1266825"/>
                <a:gd name="connsiteX234" fmla="*/ 438436 w 1400175"/>
                <a:gd name="connsiteY234" fmla="*/ 238792 h 1266825"/>
                <a:gd name="connsiteX235" fmla="*/ 441293 w 1400175"/>
                <a:gd name="connsiteY235" fmla="*/ 226219 h 1266825"/>
                <a:gd name="connsiteX236" fmla="*/ 434530 w 1400175"/>
                <a:gd name="connsiteY236" fmla="*/ 220408 h 1266825"/>
                <a:gd name="connsiteX237" fmla="*/ 435483 w 1400175"/>
                <a:gd name="connsiteY237" fmla="*/ 214789 h 1266825"/>
                <a:gd name="connsiteX238" fmla="*/ 444436 w 1400175"/>
                <a:gd name="connsiteY238" fmla="*/ 206978 h 1266825"/>
                <a:gd name="connsiteX239" fmla="*/ 443484 w 1400175"/>
                <a:gd name="connsiteY239" fmla="*/ 202787 h 1266825"/>
                <a:gd name="connsiteX240" fmla="*/ 438340 w 1400175"/>
                <a:gd name="connsiteY240" fmla="*/ 199358 h 1266825"/>
                <a:gd name="connsiteX241" fmla="*/ 439769 w 1400175"/>
                <a:gd name="connsiteY241" fmla="*/ 195643 h 1266825"/>
                <a:gd name="connsiteX242" fmla="*/ 458724 w 1400175"/>
                <a:gd name="connsiteY242" fmla="*/ 199453 h 1266825"/>
                <a:gd name="connsiteX243" fmla="*/ 470440 w 1400175"/>
                <a:gd name="connsiteY243" fmla="*/ 195739 h 1266825"/>
                <a:gd name="connsiteX244" fmla="*/ 481489 w 1400175"/>
                <a:gd name="connsiteY244" fmla="*/ 201835 h 1266825"/>
                <a:gd name="connsiteX245" fmla="*/ 478250 w 1400175"/>
                <a:gd name="connsiteY245" fmla="*/ 193167 h 1266825"/>
                <a:gd name="connsiteX246" fmla="*/ 465963 w 1400175"/>
                <a:gd name="connsiteY246" fmla="*/ 179832 h 1266825"/>
                <a:gd name="connsiteX247" fmla="*/ 464344 w 1400175"/>
                <a:gd name="connsiteY247" fmla="*/ 172879 h 1266825"/>
                <a:gd name="connsiteX248" fmla="*/ 455771 w 1400175"/>
                <a:gd name="connsiteY248" fmla="*/ 165449 h 1266825"/>
                <a:gd name="connsiteX249" fmla="*/ 453295 w 1400175"/>
                <a:gd name="connsiteY249" fmla="*/ 159734 h 1266825"/>
                <a:gd name="connsiteX250" fmla="*/ 455581 w 1400175"/>
                <a:gd name="connsiteY250" fmla="*/ 151924 h 1266825"/>
                <a:gd name="connsiteX251" fmla="*/ 451199 w 1400175"/>
                <a:gd name="connsiteY251" fmla="*/ 146971 h 1266825"/>
                <a:gd name="connsiteX252" fmla="*/ 456819 w 1400175"/>
                <a:gd name="connsiteY252" fmla="*/ 135541 h 1266825"/>
                <a:gd name="connsiteX253" fmla="*/ 461105 w 1400175"/>
                <a:gd name="connsiteY253" fmla="*/ 133064 h 1266825"/>
                <a:gd name="connsiteX254" fmla="*/ 472535 w 1400175"/>
                <a:gd name="connsiteY254" fmla="*/ 133540 h 1266825"/>
                <a:gd name="connsiteX255" fmla="*/ 500158 w 1400175"/>
                <a:gd name="connsiteY255" fmla="*/ 124587 h 1266825"/>
                <a:gd name="connsiteX256" fmla="*/ 506635 w 1400175"/>
                <a:gd name="connsiteY256" fmla="*/ 116776 h 1266825"/>
                <a:gd name="connsiteX257" fmla="*/ 543877 w 1400175"/>
                <a:gd name="connsiteY257" fmla="*/ 101251 h 1266825"/>
                <a:gd name="connsiteX258" fmla="*/ 561403 w 1400175"/>
                <a:gd name="connsiteY258" fmla="*/ 106108 h 1266825"/>
                <a:gd name="connsiteX259" fmla="*/ 570071 w 1400175"/>
                <a:gd name="connsiteY259" fmla="*/ 102965 h 1266825"/>
                <a:gd name="connsiteX260" fmla="*/ 566928 w 1400175"/>
                <a:gd name="connsiteY260" fmla="*/ 99155 h 1266825"/>
                <a:gd name="connsiteX261" fmla="*/ 557689 w 1400175"/>
                <a:gd name="connsiteY261" fmla="*/ 96107 h 1266825"/>
                <a:gd name="connsiteX262" fmla="*/ 553784 w 1400175"/>
                <a:gd name="connsiteY262" fmla="*/ 91154 h 1266825"/>
                <a:gd name="connsiteX263" fmla="*/ 549497 w 1400175"/>
                <a:gd name="connsiteY263" fmla="*/ 73057 h 1266825"/>
                <a:gd name="connsiteX264" fmla="*/ 553402 w 1400175"/>
                <a:gd name="connsiteY264" fmla="*/ 62008 h 1266825"/>
                <a:gd name="connsiteX265" fmla="*/ 570262 w 1400175"/>
                <a:gd name="connsiteY265" fmla="*/ 62770 h 1266825"/>
                <a:gd name="connsiteX266" fmla="*/ 584168 w 1400175"/>
                <a:gd name="connsiteY266" fmla="*/ 55816 h 1266825"/>
                <a:gd name="connsiteX267" fmla="*/ 593788 w 1400175"/>
                <a:gd name="connsiteY267" fmla="*/ 54197 h 1266825"/>
                <a:gd name="connsiteX268" fmla="*/ 611695 w 1400175"/>
                <a:gd name="connsiteY268" fmla="*/ 55626 h 1266825"/>
                <a:gd name="connsiteX269" fmla="*/ 620268 w 1400175"/>
                <a:gd name="connsiteY269" fmla="*/ 49530 h 1266825"/>
                <a:gd name="connsiteX270" fmla="*/ 643318 w 1400175"/>
                <a:gd name="connsiteY270" fmla="*/ 50768 h 1266825"/>
                <a:gd name="connsiteX271" fmla="*/ 686657 w 1400175"/>
                <a:gd name="connsiteY271" fmla="*/ 31242 h 1266825"/>
                <a:gd name="connsiteX272" fmla="*/ 702945 w 1400175"/>
                <a:gd name="connsiteY272" fmla="*/ 32575 h 1266825"/>
                <a:gd name="connsiteX273" fmla="*/ 715709 w 1400175"/>
                <a:gd name="connsiteY273" fmla="*/ 27337 h 1266825"/>
                <a:gd name="connsiteX274" fmla="*/ 720185 w 1400175"/>
                <a:gd name="connsiteY274" fmla="*/ 35719 h 1266825"/>
                <a:gd name="connsiteX275" fmla="*/ 749141 w 1400175"/>
                <a:gd name="connsiteY275" fmla="*/ 47339 h 1266825"/>
                <a:gd name="connsiteX276" fmla="*/ 760952 w 1400175"/>
                <a:gd name="connsiteY276" fmla="*/ 44863 h 1266825"/>
                <a:gd name="connsiteX277" fmla="*/ 767810 w 1400175"/>
                <a:gd name="connsiteY277" fmla="*/ 40672 h 1266825"/>
                <a:gd name="connsiteX278" fmla="*/ 764667 w 1400175"/>
                <a:gd name="connsiteY278" fmla="*/ 29718 h 1266825"/>
                <a:gd name="connsiteX279" fmla="*/ 778573 w 1400175"/>
                <a:gd name="connsiteY279" fmla="*/ 21526 h 1266825"/>
                <a:gd name="connsiteX280" fmla="*/ 784955 w 1400175"/>
                <a:gd name="connsiteY280" fmla="*/ 9525 h 1266825"/>
                <a:gd name="connsiteX281" fmla="*/ 802195 w 1400175"/>
                <a:gd name="connsiteY281" fmla="*/ 22288 h 1266825"/>
                <a:gd name="connsiteX282" fmla="*/ 801719 w 1400175"/>
                <a:gd name="connsiteY282" fmla="*/ 25432 h 1266825"/>
                <a:gd name="connsiteX283" fmla="*/ 804958 w 1400175"/>
                <a:gd name="connsiteY283" fmla="*/ 28384 h 1266825"/>
                <a:gd name="connsiteX284" fmla="*/ 835438 w 1400175"/>
                <a:gd name="connsiteY284" fmla="*/ 33909 h 1266825"/>
                <a:gd name="connsiteX285" fmla="*/ 846296 w 1400175"/>
                <a:gd name="connsiteY285" fmla="*/ 40957 h 1266825"/>
                <a:gd name="connsiteX286" fmla="*/ 901541 w 1400175"/>
                <a:gd name="connsiteY286" fmla="*/ 42958 h 1266825"/>
                <a:gd name="connsiteX287" fmla="*/ 917543 w 1400175"/>
                <a:gd name="connsiteY287" fmla="*/ 51054 h 1266825"/>
                <a:gd name="connsiteX288" fmla="*/ 925735 w 1400175"/>
                <a:gd name="connsiteY288" fmla="*/ 50101 h 1266825"/>
                <a:gd name="connsiteX289" fmla="*/ 924306 w 1400175"/>
                <a:gd name="connsiteY289" fmla="*/ 62960 h 1266825"/>
                <a:gd name="connsiteX290" fmla="*/ 933069 w 1400175"/>
                <a:gd name="connsiteY290" fmla="*/ 72866 h 1266825"/>
                <a:gd name="connsiteX291" fmla="*/ 936498 w 1400175"/>
                <a:gd name="connsiteY291" fmla="*/ 81629 h 1266825"/>
                <a:gd name="connsiteX292" fmla="*/ 933259 w 1400175"/>
                <a:gd name="connsiteY292" fmla="*/ 85439 h 1266825"/>
                <a:gd name="connsiteX293" fmla="*/ 936879 w 1400175"/>
                <a:gd name="connsiteY293" fmla="*/ 92773 h 1266825"/>
                <a:gd name="connsiteX294" fmla="*/ 933355 w 1400175"/>
                <a:gd name="connsiteY294" fmla="*/ 96583 h 1266825"/>
                <a:gd name="connsiteX295" fmla="*/ 937260 w 1400175"/>
                <a:gd name="connsiteY295" fmla="*/ 113252 h 1266825"/>
                <a:gd name="connsiteX296" fmla="*/ 952024 w 1400175"/>
                <a:gd name="connsiteY296" fmla="*/ 116110 h 1266825"/>
                <a:gd name="connsiteX297" fmla="*/ 959167 w 1400175"/>
                <a:gd name="connsiteY297" fmla="*/ 104584 h 1266825"/>
                <a:gd name="connsiteX298" fmla="*/ 964501 w 1400175"/>
                <a:gd name="connsiteY298" fmla="*/ 101536 h 1266825"/>
                <a:gd name="connsiteX299" fmla="*/ 971455 w 1400175"/>
                <a:gd name="connsiteY299" fmla="*/ 101346 h 1266825"/>
                <a:gd name="connsiteX300" fmla="*/ 972026 w 1400175"/>
                <a:gd name="connsiteY300" fmla="*/ 91440 h 1266825"/>
                <a:gd name="connsiteX301" fmla="*/ 976503 w 1400175"/>
                <a:gd name="connsiteY301" fmla="*/ 84106 h 1266825"/>
                <a:gd name="connsiteX302" fmla="*/ 989457 w 1400175"/>
                <a:gd name="connsiteY302" fmla="*/ 84487 h 1266825"/>
                <a:gd name="connsiteX303" fmla="*/ 997363 w 1400175"/>
                <a:gd name="connsiteY303" fmla="*/ 79915 h 1266825"/>
                <a:gd name="connsiteX304" fmla="*/ 1005364 w 1400175"/>
                <a:gd name="connsiteY304" fmla="*/ 83439 h 1266825"/>
                <a:gd name="connsiteX305" fmla="*/ 1012222 w 1400175"/>
                <a:gd name="connsiteY305" fmla="*/ 81724 h 1266825"/>
                <a:gd name="connsiteX306" fmla="*/ 1019842 w 1400175"/>
                <a:gd name="connsiteY306" fmla="*/ 84296 h 1266825"/>
                <a:gd name="connsiteX307" fmla="*/ 1026128 w 1400175"/>
                <a:gd name="connsiteY307" fmla="*/ 81915 h 1266825"/>
                <a:gd name="connsiteX308" fmla="*/ 1028986 w 1400175"/>
                <a:gd name="connsiteY308" fmla="*/ 77819 h 1266825"/>
                <a:gd name="connsiteX309" fmla="*/ 1046512 w 1400175"/>
                <a:gd name="connsiteY309" fmla="*/ 73533 h 1266825"/>
                <a:gd name="connsiteX310" fmla="*/ 1065181 w 1400175"/>
                <a:gd name="connsiteY310" fmla="*/ 86582 h 1266825"/>
                <a:gd name="connsiteX311" fmla="*/ 1072039 w 1400175"/>
                <a:gd name="connsiteY311" fmla="*/ 94964 h 1266825"/>
                <a:gd name="connsiteX312" fmla="*/ 1072229 w 1400175"/>
                <a:gd name="connsiteY312" fmla="*/ 100774 h 1266825"/>
                <a:gd name="connsiteX313" fmla="*/ 1089184 w 1400175"/>
                <a:gd name="connsiteY313" fmla="*/ 116776 h 1266825"/>
                <a:gd name="connsiteX314" fmla="*/ 1096423 w 1400175"/>
                <a:gd name="connsiteY314" fmla="*/ 120205 h 1266825"/>
                <a:gd name="connsiteX315" fmla="*/ 1095946 w 1400175"/>
                <a:gd name="connsiteY315" fmla="*/ 128302 h 1266825"/>
                <a:gd name="connsiteX316" fmla="*/ 1103567 w 1400175"/>
                <a:gd name="connsiteY316" fmla="*/ 137922 h 1266825"/>
                <a:gd name="connsiteX317" fmla="*/ 1106234 w 1400175"/>
                <a:gd name="connsiteY317" fmla="*/ 136684 h 1266825"/>
                <a:gd name="connsiteX318" fmla="*/ 1113282 w 1400175"/>
                <a:gd name="connsiteY318" fmla="*/ 139446 h 1266825"/>
                <a:gd name="connsiteX319" fmla="*/ 1109282 w 1400175"/>
                <a:gd name="connsiteY319" fmla="*/ 141732 h 1266825"/>
                <a:gd name="connsiteX320" fmla="*/ 1120902 w 1400175"/>
                <a:gd name="connsiteY320" fmla="*/ 152400 h 1266825"/>
                <a:gd name="connsiteX321" fmla="*/ 1122521 w 1400175"/>
                <a:gd name="connsiteY321" fmla="*/ 161639 h 1266825"/>
                <a:gd name="connsiteX322" fmla="*/ 1143857 w 1400175"/>
                <a:gd name="connsiteY322" fmla="*/ 168021 h 1266825"/>
                <a:gd name="connsiteX323" fmla="*/ 1149858 w 1400175"/>
                <a:gd name="connsiteY323" fmla="*/ 162115 h 1266825"/>
                <a:gd name="connsiteX324" fmla="*/ 1161478 w 1400175"/>
                <a:gd name="connsiteY324" fmla="*/ 163544 h 1266825"/>
                <a:gd name="connsiteX325" fmla="*/ 1194816 w 1400175"/>
                <a:gd name="connsiteY325" fmla="*/ 143351 h 1266825"/>
                <a:gd name="connsiteX326" fmla="*/ 1216819 w 1400175"/>
                <a:gd name="connsiteY326" fmla="*/ 136874 h 1266825"/>
                <a:gd name="connsiteX327" fmla="*/ 1217485 w 1400175"/>
                <a:gd name="connsiteY327" fmla="*/ 139827 h 1266825"/>
                <a:gd name="connsiteX328" fmla="*/ 1213866 w 1400175"/>
                <a:gd name="connsiteY328" fmla="*/ 141351 h 1266825"/>
                <a:gd name="connsiteX329" fmla="*/ 1202341 w 1400175"/>
                <a:gd name="connsiteY329" fmla="*/ 149828 h 1266825"/>
                <a:gd name="connsiteX330" fmla="*/ 1195292 w 1400175"/>
                <a:gd name="connsiteY330" fmla="*/ 162592 h 1266825"/>
                <a:gd name="connsiteX331" fmla="*/ 1195292 w 1400175"/>
                <a:gd name="connsiteY331" fmla="*/ 167164 h 1266825"/>
                <a:gd name="connsiteX332" fmla="*/ 1212056 w 1400175"/>
                <a:gd name="connsiteY332" fmla="*/ 173260 h 1266825"/>
                <a:gd name="connsiteX333" fmla="*/ 1224153 w 1400175"/>
                <a:gd name="connsiteY333" fmla="*/ 181070 h 1266825"/>
                <a:gd name="connsiteX334" fmla="*/ 1248537 w 1400175"/>
                <a:gd name="connsiteY334" fmla="*/ 184785 h 1266825"/>
                <a:gd name="connsiteX335" fmla="*/ 1256633 w 1400175"/>
                <a:gd name="connsiteY335" fmla="*/ 188976 h 1266825"/>
                <a:gd name="connsiteX336" fmla="*/ 1260919 w 1400175"/>
                <a:gd name="connsiteY336" fmla="*/ 194500 h 1266825"/>
                <a:gd name="connsiteX337" fmla="*/ 1262062 w 1400175"/>
                <a:gd name="connsiteY337" fmla="*/ 202025 h 1266825"/>
                <a:gd name="connsiteX338" fmla="*/ 1256824 w 1400175"/>
                <a:gd name="connsiteY338" fmla="*/ 214884 h 1266825"/>
                <a:gd name="connsiteX339" fmla="*/ 1258062 w 1400175"/>
                <a:gd name="connsiteY339" fmla="*/ 222599 h 1266825"/>
                <a:gd name="connsiteX340" fmla="*/ 1241488 w 1400175"/>
                <a:gd name="connsiteY340" fmla="*/ 240411 h 1266825"/>
                <a:gd name="connsiteX341" fmla="*/ 1243679 w 1400175"/>
                <a:gd name="connsiteY341" fmla="*/ 252127 h 1266825"/>
                <a:gd name="connsiteX342" fmla="*/ 1241679 w 1400175"/>
                <a:gd name="connsiteY342" fmla="*/ 248888 h 1266825"/>
                <a:gd name="connsiteX343" fmla="*/ 1227677 w 1400175"/>
                <a:gd name="connsiteY343" fmla="*/ 242221 h 1266825"/>
                <a:gd name="connsiteX344" fmla="*/ 1217676 w 1400175"/>
                <a:gd name="connsiteY344" fmla="*/ 241363 h 1266825"/>
                <a:gd name="connsiteX345" fmla="*/ 1200055 w 1400175"/>
                <a:gd name="connsiteY345" fmla="*/ 244602 h 1266825"/>
                <a:gd name="connsiteX346" fmla="*/ 1186625 w 1400175"/>
                <a:gd name="connsiteY346" fmla="*/ 240411 h 1266825"/>
                <a:gd name="connsiteX347" fmla="*/ 1179862 w 1400175"/>
                <a:gd name="connsiteY347" fmla="*/ 235077 h 1266825"/>
                <a:gd name="connsiteX348" fmla="*/ 1181195 w 1400175"/>
                <a:gd name="connsiteY348" fmla="*/ 238125 h 1266825"/>
                <a:gd name="connsiteX349" fmla="*/ 1176147 w 1400175"/>
                <a:gd name="connsiteY349" fmla="*/ 236220 h 1266825"/>
                <a:gd name="connsiteX350" fmla="*/ 1168622 w 1400175"/>
                <a:gd name="connsiteY350" fmla="*/ 240506 h 1266825"/>
                <a:gd name="connsiteX351" fmla="*/ 1151763 w 1400175"/>
                <a:gd name="connsiteY351" fmla="*/ 229648 h 1266825"/>
                <a:gd name="connsiteX352" fmla="*/ 1147667 w 1400175"/>
                <a:gd name="connsiteY352" fmla="*/ 216313 h 1266825"/>
                <a:gd name="connsiteX353" fmla="*/ 1147953 w 1400175"/>
                <a:gd name="connsiteY353" fmla="*/ 205359 h 1266825"/>
                <a:gd name="connsiteX354" fmla="*/ 1142428 w 1400175"/>
                <a:gd name="connsiteY354" fmla="*/ 211455 h 1266825"/>
                <a:gd name="connsiteX355" fmla="*/ 1142524 w 1400175"/>
                <a:gd name="connsiteY355" fmla="*/ 221932 h 1266825"/>
                <a:gd name="connsiteX356" fmla="*/ 1129475 w 1400175"/>
                <a:gd name="connsiteY356" fmla="*/ 229552 h 1266825"/>
                <a:gd name="connsiteX357" fmla="*/ 1132046 w 1400175"/>
                <a:gd name="connsiteY357" fmla="*/ 237172 h 1266825"/>
                <a:gd name="connsiteX358" fmla="*/ 1127188 w 1400175"/>
                <a:gd name="connsiteY358" fmla="*/ 258032 h 1266825"/>
                <a:gd name="connsiteX359" fmla="*/ 1128332 w 1400175"/>
                <a:gd name="connsiteY359" fmla="*/ 269462 h 1266825"/>
                <a:gd name="connsiteX360" fmla="*/ 1121474 w 1400175"/>
                <a:gd name="connsiteY360" fmla="*/ 280416 h 1266825"/>
                <a:gd name="connsiteX361" fmla="*/ 1122331 w 1400175"/>
                <a:gd name="connsiteY361" fmla="*/ 286226 h 1266825"/>
                <a:gd name="connsiteX362" fmla="*/ 1116901 w 1400175"/>
                <a:gd name="connsiteY362" fmla="*/ 305657 h 1266825"/>
                <a:gd name="connsiteX363" fmla="*/ 1119378 w 1400175"/>
                <a:gd name="connsiteY363" fmla="*/ 307372 h 1266825"/>
                <a:gd name="connsiteX364" fmla="*/ 1135380 w 1400175"/>
                <a:gd name="connsiteY364" fmla="*/ 310801 h 1266825"/>
                <a:gd name="connsiteX365" fmla="*/ 1139476 w 1400175"/>
                <a:gd name="connsiteY365" fmla="*/ 304609 h 1266825"/>
                <a:gd name="connsiteX366" fmla="*/ 1140428 w 1400175"/>
                <a:gd name="connsiteY366" fmla="*/ 309277 h 1266825"/>
                <a:gd name="connsiteX367" fmla="*/ 1146810 w 1400175"/>
                <a:gd name="connsiteY367" fmla="*/ 314230 h 1266825"/>
                <a:gd name="connsiteX368" fmla="*/ 1147667 w 1400175"/>
                <a:gd name="connsiteY368" fmla="*/ 324612 h 1266825"/>
                <a:gd name="connsiteX369" fmla="*/ 1143286 w 1400175"/>
                <a:gd name="connsiteY369" fmla="*/ 331184 h 1266825"/>
                <a:gd name="connsiteX370" fmla="*/ 1144810 w 1400175"/>
                <a:gd name="connsiteY370" fmla="*/ 339376 h 1266825"/>
                <a:gd name="connsiteX371" fmla="*/ 1151382 w 1400175"/>
                <a:gd name="connsiteY371" fmla="*/ 348425 h 1266825"/>
                <a:gd name="connsiteX372" fmla="*/ 1150620 w 1400175"/>
                <a:gd name="connsiteY372" fmla="*/ 354425 h 1266825"/>
                <a:gd name="connsiteX373" fmla="*/ 1165098 w 1400175"/>
                <a:gd name="connsiteY373" fmla="*/ 366141 h 1266825"/>
                <a:gd name="connsiteX374" fmla="*/ 1165003 w 1400175"/>
                <a:gd name="connsiteY374" fmla="*/ 381857 h 1266825"/>
                <a:gd name="connsiteX375" fmla="*/ 1157668 w 1400175"/>
                <a:gd name="connsiteY375" fmla="*/ 384715 h 1266825"/>
                <a:gd name="connsiteX376" fmla="*/ 1151668 w 1400175"/>
                <a:gd name="connsiteY376" fmla="*/ 398907 h 1266825"/>
                <a:gd name="connsiteX377" fmla="*/ 1155859 w 1400175"/>
                <a:gd name="connsiteY377" fmla="*/ 413671 h 1266825"/>
                <a:gd name="connsiteX378" fmla="*/ 1165098 w 1400175"/>
                <a:gd name="connsiteY378" fmla="*/ 425291 h 1266825"/>
                <a:gd name="connsiteX379" fmla="*/ 1179481 w 1400175"/>
                <a:gd name="connsiteY379" fmla="*/ 434340 h 1266825"/>
                <a:gd name="connsiteX380" fmla="*/ 1183195 w 1400175"/>
                <a:gd name="connsiteY380" fmla="*/ 421767 h 1266825"/>
                <a:gd name="connsiteX381" fmla="*/ 1193101 w 1400175"/>
                <a:gd name="connsiteY381" fmla="*/ 418148 h 1266825"/>
                <a:gd name="connsiteX382" fmla="*/ 1192054 w 1400175"/>
                <a:gd name="connsiteY382" fmla="*/ 410051 h 1266825"/>
                <a:gd name="connsiteX383" fmla="*/ 1193959 w 1400175"/>
                <a:gd name="connsiteY383" fmla="*/ 405955 h 1266825"/>
                <a:gd name="connsiteX384" fmla="*/ 1192911 w 1400175"/>
                <a:gd name="connsiteY384" fmla="*/ 411861 h 1266825"/>
                <a:gd name="connsiteX385" fmla="*/ 1200150 w 1400175"/>
                <a:gd name="connsiteY385" fmla="*/ 429292 h 1266825"/>
                <a:gd name="connsiteX386" fmla="*/ 1209199 w 1400175"/>
                <a:gd name="connsiteY386" fmla="*/ 437102 h 1266825"/>
                <a:gd name="connsiteX387" fmla="*/ 1207579 w 1400175"/>
                <a:gd name="connsiteY387" fmla="*/ 438912 h 1266825"/>
                <a:gd name="connsiteX388" fmla="*/ 1209770 w 1400175"/>
                <a:gd name="connsiteY388" fmla="*/ 440722 h 1266825"/>
                <a:gd name="connsiteX389" fmla="*/ 1215104 w 1400175"/>
                <a:gd name="connsiteY389" fmla="*/ 442912 h 1266825"/>
                <a:gd name="connsiteX390" fmla="*/ 1214057 w 1400175"/>
                <a:gd name="connsiteY390" fmla="*/ 440246 h 1266825"/>
                <a:gd name="connsiteX391" fmla="*/ 1231487 w 1400175"/>
                <a:gd name="connsiteY391" fmla="*/ 449199 h 1266825"/>
                <a:gd name="connsiteX392" fmla="*/ 1235011 w 1400175"/>
                <a:gd name="connsiteY392" fmla="*/ 447770 h 1266825"/>
                <a:gd name="connsiteX393" fmla="*/ 1242632 w 1400175"/>
                <a:gd name="connsiteY393" fmla="*/ 456057 h 1266825"/>
                <a:gd name="connsiteX394" fmla="*/ 1248061 w 1400175"/>
                <a:gd name="connsiteY394" fmla="*/ 457581 h 1266825"/>
                <a:gd name="connsiteX395" fmla="*/ 1254824 w 1400175"/>
                <a:gd name="connsiteY395" fmla="*/ 455485 h 1266825"/>
                <a:gd name="connsiteX396" fmla="*/ 1273969 w 1400175"/>
                <a:gd name="connsiteY396" fmla="*/ 461486 h 1266825"/>
                <a:gd name="connsiteX397" fmla="*/ 1285970 w 1400175"/>
                <a:gd name="connsiteY397" fmla="*/ 476250 h 1266825"/>
                <a:gd name="connsiteX398" fmla="*/ 1297115 w 1400175"/>
                <a:gd name="connsiteY398" fmla="*/ 481108 h 1266825"/>
                <a:gd name="connsiteX399" fmla="*/ 1297115 w 1400175"/>
                <a:gd name="connsiteY399" fmla="*/ 498253 h 1266825"/>
                <a:gd name="connsiteX400" fmla="*/ 1288923 w 1400175"/>
                <a:gd name="connsiteY400" fmla="*/ 496824 h 1266825"/>
                <a:gd name="connsiteX401" fmla="*/ 1287494 w 1400175"/>
                <a:gd name="connsiteY401" fmla="*/ 492157 h 1266825"/>
                <a:gd name="connsiteX402" fmla="*/ 1275207 w 1400175"/>
                <a:gd name="connsiteY402" fmla="*/ 490156 h 1266825"/>
                <a:gd name="connsiteX403" fmla="*/ 1259681 w 1400175"/>
                <a:gd name="connsiteY403" fmla="*/ 503301 h 1266825"/>
                <a:gd name="connsiteX404" fmla="*/ 1262348 w 1400175"/>
                <a:gd name="connsiteY404" fmla="*/ 504444 h 1266825"/>
                <a:gd name="connsiteX405" fmla="*/ 1260348 w 1400175"/>
                <a:gd name="connsiteY405" fmla="*/ 530924 h 1266825"/>
                <a:gd name="connsiteX406" fmla="*/ 1261967 w 1400175"/>
                <a:gd name="connsiteY406" fmla="*/ 531495 h 1266825"/>
                <a:gd name="connsiteX407" fmla="*/ 1258919 w 1400175"/>
                <a:gd name="connsiteY407" fmla="*/ 556165 h 1266825"/>
                <a:gd name="connsiteX408" fmla="*/ 1249204 w 1400175"/>
                <a:gd name="connsiteY408" fmla="*/ 552736 h 1266825"/>
                <a:gd name="connsiteX409" fmla="*/ 1246060 w 1400175"/>
                <a:gd name="connsiteY409" fmla="*/ 555022 h 1266825"/>
                <a:gd name="connsiteX410" fmla="*/ 1242727 w 1400175"/>
                <a:gd name="connsiteY410" fmla="*/ 552355 h 1266825"/>
                <a:gd name="connsiteX411" fmla="*/ 1241774 w 1400175"/>
                <a:gd name="connsiteY411" fmla="*/ 555498 h 1266825"/>
                <a:gd name="connsiteX412" fmla="*/ 1260919 w 1400175"/>
                <a:gd name="connsiteY412" fmla="*/ 562166 h 1266825"/>
                <a:gd name="connsiteX413" fmla="*/ 1254728 w 1400175"/>
                <a:gd name="connsiteY413" fmla="*/ 566738 h 1266825"/>
                <a:gd name="connsiteX414" fmla="*/ 1254824 w 1400175"/>
                <a:gd name="connsiteY414" fmla="*/ 570357 h 1266825"/>
                <a:gd name="connsiteX415" fmla="*/ 1258348 w 1400175"/>
                <a:gd name="connsiteY415" fmla="*/ 566928 h 1266825"/>
                <a:gd name="connsiteX416" fmla="*/ 1265587 w 1400175"/>
                <a:gd name="connsiteY416" fmla="*/ 566547 h 1266825"/>
                <a:gd name="connsiteX417" fmla="*/ 1264729 w 1400175"/>
                <a:gd name="connsiteY417" fmla="*/ 581597 h 1266825"/>
                <a:gd name="connsiteX418" fmla="*/ 1269206 w 1400175"/>
                <a:gd name="connsiteY418" fmla="*/ 585883 h 1266825"/>
                <a:gd name="connsiteX419" fmla="*/ 1267111 w 1400175"/>
                <a:gd name="connsiteY419" fmla="*/ 589883 h 1266825"/>
                <a:gd name="connsiteX420" fmla="*/ 1268635 w 1400175"/>
                <a:gd name="connsiteY420" fmla="*/ 592550 h 1266825"/>
                <a:gd name="connsiteX421" fmla="*/ 1285684 w 1400175"/>
                <a:gd name="connsiteY421" fmla="*/ 607409 h 1266825"/>
                <a:gd name="connsiteX422" fmla="*/ 1292352 w 1400175"/>
                <a:gd name="connsiteY422" fmla="*/ 616934 h 1266825"/>
                <a:gd name="connsiteX423" fmla="*/ 1293971 w 1400175"/>
                <a:gd name="connsiteY423" fmla="*/ 615791 h 1266825"/>
                <a:gd name="connsiteX424" fmla="*/ 1290161 w 1400175"/>
                <a:gd name="connsiteY424" fmla="*/ 619792 h 1266825"/>
                <a:gd name="connsiteX425" fmla="*/ 1294543 w 1400175"/>
                <a:gd name="connsiteY425" fmla="*/ 628364 h 1266825"/>
                <a:gd name="connsiteX426" fmla="*/ 1282732 w 1400175"/>
                <a:gd name="connsiteY426" fmla="*/ 633413 h 1266825"/>
                <a:gd name="connsiteX427" fmla="*/ 1279017 w 1400175"/>
                <a:gd name="connsiteY427" fmla="*/ 641985 h 1266825"/>
                <a:gd name="connsiteX428" fmla="*/ 1281112 w 1400175"/>
                <a:gd name="connsiteY428" fmla="*/ 640842 h 1266825"/>
                <a:gd name="connsiteX429" fmla="*/ 1285970 w 1400175"/>
                <a:gd name="connsiteY429" fmla="*/ 646938 h 1266825"/>
                <a:gd name="connsiteX430" fmla="*/ 1296829 w 1400175"/>
                <a:gd name="connsiteY430" fmla="*/ 649319 h 1266825"/>
                <a:gd name="connsiteX431" fmla="*/ 1301401 w 1400175"/>
                <a:gd name="connsiteY431" fmla="*/ 637985 h 1266825"/>
                <a:gd name="connsiteX432" fmla="*/ 1304449 w 1400175"/>
                <a:gd name="connsiteY432" fmla="*/ 638651 h 1266825"/>
                <a:gd name="connsiteX433" fmla="*/ 1307116 w 1400175"/>
                <a:gd name="connsiteY433" fmla="*/ 649700 h 1266825"/>
                <a:gd name="connsiteX434" fmla="*/ 1312259 w 1400175"/>
                <a:gd name="connsiteY434" fmla="*/ 648271 h 1266825"/>
                <a:gd name="connsiteX435" fmla="*/ 1318355 w 1400175"/>
                <a:gd name="connsiteY435" fmla="*/ 651605 h 1266825"/>
                <a:gd name="connsiteX436" fmla="*/ 1312926 w 1400175"/>
                <a:gd name="connsiteY436" fmla="*/ 657796 h 1266825"/>
                <a:gd name="connsiteX437" fmla="*/ 1312069 w 1400175"/>
                <a:gd name="connsiteY437" fmla="*/ 663988 h 1266825"/>
                <a:gd name="connsiteX438" fmla="*/ 1328833 w 1400175"/>
                <a:gd name="connsiteY438" fmla="*/ 672179 h 1266825"/>
                <a:gd name="connsiteX439" fmla="*/ 1352550 w 1400175"/>
                <a:gd name="connsiteY439" fmla="*/ 705993 h 1266825"/>
                <a:gd name="connsiteX440" fmla="*/ 1370362 w 1400175"/>
                <a:gd name="connsiteY440" fmla="*/ 719804 h 1266825"/>
                <a:gd name="connsiteX441" fmla="*/ 1366076 w 1400175"/>
                <a:gd name="connsiteY441" fmla="*/ 721804 h 1266825"/>
                <a:gd name="connsiteX442" fmla="*/ 1338929 w 1400175"/>
                <a:gd name="connsiteY442" fmla="*/ 767620 h 1266825"/>
                <a:gd name="connsiteX443" fmla="*/ 1347502 w 1400175"/>
                <a:gd name="connsiteY443" fmla="*/ 777716 h 1266825"/>
                <a:gd name="connsiteX444" fmla="*/ 1346740 w 1400175"/>
                <a:gd name="connsiteY444" fmla="*/ 788289 h 1266825"/>
                <a:gd name="connsiteX445" fmla="*/ 1341406 w 1400175"/>
                <a:gd name="connsiteY445" fmla="*/ 802481 h 1266825"/>
                <a:gd name="connsiteX446" fmla="*/ 1349407 w 1400175"/>
                <a:gd name="connsiteY446" fmla="*/ 802577 h 1266825"/>
                <a:gd name="connsiteX447" fmla="*/ 1346263 w 1400175"/>
                <a:gd name="connsiteY447" fmla="*/ 814292 h 1266825"/>
                <a:gd name="connsiteX448" fmla="*/ 1365409 w 1400175"/>
                <a:gd name="connsiteY448" fmla="*/ 823150 h 1266825"/>
                <a:gd name="connsiteX449" fmla="*/ 1362551 w 1400175"/>
                <a:gd name="connsiteY449" fmla="*/ 840677 h 1266825"/>
                <a:gd name="connsiteX450" fmla="*/ 1373315 w 1400175"/>
                <a:gd name="connsiteY450" fmla="*/ 844106 h 1266825"/>
                <a:gd name="connsiteX451" fmla="*/ 1373124 w 1400175"/>
                <a:gd name="connsiteY451" fmla="*/ 852773 h 1266825"/>
                <a:gd name="connsiteX452" fmla="*/ 1364456 w 1400175"/>
                <a:gd name="connsiteY452" fmla="*/ 864298 h 1266825"/>
                <a:gd name="connsiteX453" fmla="*/ 1358741 w 1400175"/>
                <a:gd name="connsiteY453" fmla="*/ 878872 h 1266825"/>
                <a:gd name="connsiteX454" fmla="*/ 1366171 w 1400175"/>
                <a:gd name="connsiteY454" fmla="*/ 881920 h 1266825"/>
                <a:gd name="connsiteX455" fmla="*/ 1365409 w 1400175"/>
                <a:gd name="connsiteY455" fmla="*/ 893254 h 1266825"/>
                <a:gd name="connsiteX456" fmla="*/ 1371314 w 1400175"/>
                <a:gd name="connsiteY456" fmla="*/ 892873 h 1266825"/>
                <a:gd name="connsiteX457" fmla="*/ 1360551 w 1400175"/>
                <a:gd name="connsiteY457" fmla="*/ 935831 h 1266825"/>
                <a:gd name="connsiteX458" fmla="*/ 1396555 w 1400175"/>
                <a:gd name="connsiteY458" fmla="*/ 936974 h 1266825"/>
                <a:gd name="connsiteX459" fmla="*/ 1393317 w 1400175"/>
                <a:gd name="connsiteY459" fmla="*/ 943546 h 1266825"/>
                <a:gd name="connsiteX460" fmla="*/ 1391793 w 1400175"/>
                <a:gd name="connsiteY460" fmla="*/ 958025 h 1266825"/>
                <a:gd name="connsiteX461" fmla="*/ 1390174 w 1400175"/>
                <a:gd name="connsiteY461" fmla="*/ 957739 h 1266825"/>
                <a:gd name="connsiteX462" fmla="*/ 1388935 w 1400175"/>
                <a:gd name="connsiteY462" fmla="*/ 969359 h 1266825"/>
                <a:gd name="connsiteX463" fmla="*/ 1360551 w 1400175"/>
                <a:gd name="connsiteY463" fmla="*/ 1003935 h 1266825"/>
                <a:gd name="connsiteX464" fmla="*/ 1322642 w 1400175"/>
                <a:gd name="connsiteY464" fmla="*/ 1035177 h 1266825"/>
                <a:gd name="connsiteX465" fmla="*/ 1310735 w 1400175"/>
                <a:gd name="connsiteY465" fmla="*/ 1032891 h 1266825"/>
                <a:gd name="connsiteX466" fmla="*/ 1311116 w 1400175"/>
                <a:gd name="connsiteY466" fmla="*/ 1044892 h 1266825"/>
                <a:gd name="connsiteX467" fmla="*/ 1281970 w 1400175"/>
                <a:gd name="connsiteY467" fmla="*/ 1056037 h 1266825"/>
                <a:gd name="connsiteX468" fmla="*/ 1263682 w 1400175"/>
                <a:gd name="connsiteY468" fmla="*/ 1068800 h 1266825"/>
                <a:gd name="connsiteX469" fmla="*/ 1247013 w 1400175"/>
                <a:gd name="connsiteY469" fmla="*/ 1066991 h 1266825"/>
                <a:gd name="connsiteX470" fmla="*/ 1240822 w 1400175"/>
                <a:gd name="connsiteY470" fmla="*/ 1072991 h 1266825"/>
                <a:gd name="connsiteX471" fmla="*/ 1236726 w 1400175"/>
                <a:gd name="connsiteY471" fmla="*/ 1066038 h 1266825"/>
                <a:gd name="connsiteX472" fmla="*/ 1230820 w 1400175"/>
                <a:gd name="connsiteY472" fmla="*/ 1072325 h 1266825"/>
                <a:gd name="connsiteX473" fmla="*/ 1226344 w 1400175"/>
                <a:gd name="connsiteY473" fmla="*/ 1063562 h 1266825"/>
                <a:gd name="connsiteX474" fmla="*/ 1218247 w 1400175"/>
                <a:gd name="connsiteY474" fmla="*/ 1059942 h 1266825"/>
                <a:gd name="connsiteX475" fmla="*/ 1215200 w 1400175"/>
                <a:gd name="connsiteY475" fmla="*/ 1077468 h 1266825"/>
                <a:gd name="connsiteX476" fmla="*/ 1197674 w 1400175"/>
                <a:gd name="connsiteY476" fmla="*/ 1074134 h 1266825"/>
                <a:gd name="connsiteX477" fmla="*/ 1190053 w 1400175"/>
                <a:gd name="connsiteY477" fmla="*/ 1077087 h 1266825"/>
                <a:gd name="connsiteX478" fmla="*/ 1172146 w 1400175"/>
                <a:gd name="connsiteY478" fmla="*/ 1073372 h 1266825"/>
                <a:gd name="connsiteX479" fmla="*/ 1140619 w 1400175"/>
                <a:gd name="connsiteY479" fmla="*/ 1072706 h 1266825"/>
                <a:gd name="connsiteX480" fmla="*/ 1135666 w 1400175"/>
                <a:gd name="connsiteY480" fmla="*/ 1054037 h 1266825"/>
                <a:gd name="connsiteX481" fmla="*/ 1131951 w 1400175"/>
                <a:gd name="connsiteY481" fmla="*/ 1052132 h 1266825"/>
                <a:gd name="connsiteX482" fmla="*/ 1121759 w 1400175"/>
                <a:gd name="connsiteY482" fmla="*/ 1054608 h 1266825"/>
                <a:gd name="connsiteX483" fmla="*/ 1102233 w 1400175"/>
                <a:gd name="connsiteY483" fmla="*/ 1048703 h 1266825"/>
                <a:gd name="connsiteX484" fmla="*/ 1098518 w 1400175"/>
                <a:gd name="connsiteY484" fmla="*/ 1050131 h 1266825"/>
                <a:gd name="connsiteX485" fmla="*/ 1084135 w 1400175"/>
                <a:gd name="connsiteY485" fmla="*/ 1039368 h 1266825"/>
                <a:gd name="connsiteX486" fmla="*/ 1073944 w 1400175"/>
                <a:gd name="connsiteY486" fmla="*/ 1041463 h 1266825"/>
                <a:gd name="connsiteX487" fmla="*/ 1053179 w 1400175"/>
                <a:gd name="connsiteY487" fmla="*/ 1040702 h 1266825"/>
                <a:gd name="connsiteX488" fmla="*/ 1028891 w 1400175"/>
                <a:gd name="connsiteY488" fmla="*/ 1011650 h 1266825"/>
                <a:gd name="connsiteX489" fmla="*/ 1021270 w 1400175"/>
                <a:gd name="connsiteY489" fmla="*/ 1009840 h 1266825"/>
                <a:gd name="connsiteX490" fmla="*/ 1011365 w 1400175"/>
                <a:gd name="connsiteY490" fmla="*/ 1000696 h 1266825"/>
                <a:gd name="connsiteX491" fmla="*/ 996982 w 1400175"/>
                <a:gd name="connsiteY491" fmla="*/ 999935 h 1266825"/>
                <a:gd name="connsiteX492" fmla="*/ 982504 w 1400175"/>
                <a:gd name="connsiteY492" fmla="*/ 992315 h 1266825"/>
                <a:gd name="connsiteX493" fmla="*/ 981456 w 1400175"/>
                <a:gd name="connsiteY493" fmla="*/ 998982 h 1266825"/>
                <a:gd name="connsiteX494" fmla="*/ 958882 w 1400175"/>
                <a:gd name="connsiteY494" fmla="*/ 1000220 h 1266825"/>
                <a:gd name="connsiteX495" fmla="*/ 958310 w 1400175"/>
                <a:gd name="connsiteY495" fmla="*/ 1007840 h 1266825"/>
                <a:gd name="connsiteX496" fmla="*/ 927354 w 1400175"/>
                <a:gd name="connsiteY496" fmla="*/ 1004697 h 1266825"/>
                <a:gd name="connsiteX497" fmla="*/ 924496 w 1400175"/>
                <a:gd name="connsiteY497" fmla="*/ 1016698 h 1266825"/>
                <a:gd name="connsiteX498" fmla="*/ 911161 w 1400175"/>
                <a:gd name="connsiteY498" fmla="*/ 1032891 h 1266825"/>
                <a:gd name="connsiteX499" fmla="*/ 880586 w 1400175"/>
                <a:gd name="connsiteY499" fmla="*/ 1054799 h 1266825"/>
                <a:gd name="connsiteX500" fmla="*/ 871728 w 1400175"/>
                <a:gd name="connsiteY500" fmla="*/ 1055370 h 1266825"/>
                <a:gd name="connsiteX501" fmla="*/ 867727 w 1400175"/>
                <a:gd name="connsiteY501" fmla="*/ 1059561 h 1266825"/>
                <a:gd name="connsiteX502" fmla="*/ 865537 w 1400175"/>
                <a:gd name="connsiteY502" fmla="*/ 1057466 h 1266825"/>
                <a:gd name="connsiteX503" fmla="*/ 863060 w 1400175"/>
                <a:gd name="connsiteY503" fmla="*/ 1059752 h 1266825"/>
                <a:gd name="connsiteX504" fmla="*/ 860965 w 1400175"/>
                <a:gd name="connsiteY504" fmla="*/ 1056608 h 1266825"/>
                <a:gd name="connsiteX505" fmla="*/ 855631 w 1400175"/>
                <a:gd name="connsiteY505" fmla="*/ 1059466 h 1266825"/>
                <a:gd name="connsiteX506" fmla="*/ 842010 w 1400175"/>
                <a:gd name="connsiteY506" fmla="*/ 1079564 h 1266825"/>
                <a:gd name="connsiteX507" fmla="*/ 840676 w 1400175"/>
                <a:gd name="connsiteY507" fmla="*/ 1085183 h 1266825"/>
                <a:gd name="connsiteX508" fmla="*/ 845820 w 1400175"/>
                <a:gd name="connsiteY508" fmla="*/ 1089470 h 1266825"/>
                <a:gd name="connsiteX509" fmla="*/ 831056 w 1400175"/>
                <a:gd name="connsiteY509" fmla="*/ 1115663 h 1266825"/>
                <a:gd name="connsiteX510" fmla="*/ 828580 w 1400175"/>
                <a:gd name="connsiteY510" fmla="*/ 1126522 h 1266825"/>
                <a:gd name="connsiteX511" fmla="*/ 813054 w 1400175"/>
                <a:gd name="connsiteY511" fmla="*/ 1129665 h 1266825"/>
                <a:gd name="connsiteX512" fmla="*/ 810482 w 1400175"/>
                <a:gd name="connsiteY512" fmla="*/ 1133856 h 1266825"/>
                <a:gd name="connsiteX513" fmla="*/ 801243 w 1400175"/>
                <a:gd name="connsiteY513" fmla="*/ 1138047 h 1266825"/>
                <a:gd name="connsiteX514" fmla="*/ 784765 w 1400175"/>
                <a:gd name="connsiteY514" fmla="*/ 1130046 h 1266825"/>
                <a:gd name="connsiteX515" fmla="*/ 785336 w 1400175"/>
                <a:gd name="connsiteY515" fmla="*/ 1126522 h 1266825"/>
                <a:gd name="connsiteX516" fmla="*/ 782479 w 1400175"/>
                <a:gd name="connsiteY516" fmla="*/ 1125284 h 1266825"/>
                <a:gd name="connsiteX517" fmla="*/ 783431 w 1400175"/>
                <a:gd name="connsiteY517" fmla="*/ 1118997 h 1266825"/>
                <a:gd name="connsiteX518" fmla="*/ 777430 w 1400175"/>
                <a:gd name="connsiteY518" fmla="*/ 1110329 h 1266825"/>
                <a:gd name="connsiteX519" fmla="*/ 775811 w 1400175"/>
                <a:gd name="connsiteY519" fmla="*/ 1097471 h 1266825"/>
                <a:gd name="connsiteX520" fmla="*/ 767620 w 1400175"/>
                <a:gd name="connsiteY520" fmla="*/ 1100804 h 1266825"/>
                <a:gd name="connsiteX521" fmla="*/ 764286 w 1400175"/>
                <a:gd name="connsiteY521" fmla="*/ 1107853 h 1266825"/>
                <a:gd name="connsiteX522" fmla="*/ 755237 w 1400175"/>
                <a:gd name="connsiteY522" fmla="*/ 1106424 h 1266825"/>
                <a:gd name="connsiteX523" fmla="*/ 748760 w 1400175"/>
                <a:gd name="connsiteY523" fmla="*/ 1115759 h 1266825"/>
                <a:gd name="connsiteX524" fmla="*/ 754475 w 1400175"/>
                <a:gd name="connsiteY524" fmla="*/ 1119759 h 1266825"/>
                <a:gd name="connsiteX525" fmla="*/ 737521 w 1400175"/>
                <a:gd name="connsiteY525" fmla="*/ 1122617 h 1266825"/>
                <a:gd name="connsiteX526" fmla="*/ 720661 w 1400175"/>
                <a:gd name="connsiteY526" fmla="*/ 1120997 h 1266825"/>
                <a:gd name="connsiteX527" fmla="*/ 712184 w 1400175"/>
                <a:gd name="connsiteY527" fmla="*/ 1112711 h 1266825"/>
                <a:gd name="connsiteX528" fmla="*/ 702945 w 1400175"/>
                <a:gd name="connsiteY528" fmla="*/ 1108615 h 1266825"/>
                <a:gd name="connsiteX529" fmla="*/ 694087 w 1400175"/>
                <a:gd name="connsiteY529" fmla="*/ 1113282 h 1266825"/>
                <a:gd name="connsiteX530" fmla="*/ 690753 w 1400175"/>
                <a:gd name="connsiteY530" fmla="*/ 1108805 h 1266825"/>
                <a:gd name="connsiteX531" fmla="*/ 694753 w 1400175"/>
                <a:gd name="connsiteY531" fmla="*/ 1099471 h 1266825"/>
                <a:gd name="connsiteX532" fmla="*/ 689515 w 1400175"/>
                <a:gd name="connsiteY532" fmla="*/ 1099661 h 1266825"/>
                <a:gd name="connsiteX533" fmla="*/ 688276 w 1400175"/>
                <a:gd name="connsiteY533" fmla="*/ 1093946 h 1266825"/>
                <a:gd name="connsiteX534" fmla="*/ 666464 w 1400175"/>
                <a:gd name="connsiteY534" fmla="*/ 1097566 h 1266825"/>
                <a:gd name="connsiteX535" fmla="*/ 652939 w 1400175"/>
                <a:gd name="connsiteY535" fmla="*/ 1103852 h 1266825"/>
                <a:gd name="connsiteX536" fmla="*/ 626078 w 1400175"/>
                <a:gd name="connsiteY536" fmla="*/ 1110329 h 1266825"/>
                <a:gd name="connsiteX537" fmla="*/ 608838 w 1400175"/>
                <a:gd name="connsiteY537" fmla="*/ 1120616 h 1266825"/>
                <a:gd name="connsiteX538" fmla="*/ 610648 w 1400175"/>
                <a:gd name="connsiteY538" fmla="*/ 1129951 h 1266825"/>
                <a:gd name="connsiteX539" fmla="*/ 600075 w 1400175"/>
                <a:gd name="connsiteY539" fmla="*/ 1122617 h 1266825"/>
                <a:gd name="connsiteX540" fmla="*/ 559594 w 1400175"/>
                <a:gd name="connsiteY540" fmla="*/ 1121283 h 1266825"/>
                <a:gd name="connsiteX541" fmla="*/ 540639 w 1400175"/>
                <a:gd name="connsiteY541" fmla="*/ 1123188 h 1266825"/>
                <a:gd name="connsiteX542" fmla="*/ 530638 w 1400175"/>
                <a:gd name="connsiteY542" fmla="*/ 1126903 h 1266825"/>
                <a:gd name="connsiteX543" fmla="*/ 520065 w 1400175"/>
                <a:gd name="connsiteY543" fmla="*/ 1126808 h 1266825"/>
                <a:gd name="connsiteX544" fmla="*/ 516636 w 1400175"/>
                <a:gd name="connsiteY544" fmla="*/ 1130713 h 1266825"/>
                <a:gd name="connsiteX545" fmla="*/ 489394 w 1400175"/>
                <a:gd name="connsiteY545" fmla="*/ 1140809 h 1266825"/>
                <a:gd name="connsiteX546" fmla="*/ 485394 w 1400175"/>
                <a:gd name="connsiteY546" fmla="*/ 1130522 h 1266825"/>
                <a:gd name="connsiteX547" fmla="*/ 461867 w 1400175"/>
                <a:gd name="connsiteY547" fmla="*/ 1134237 h 1266825"/>
                <a:gd name="connsiteX548" fmla="*/ 452437 w 1400175"/>
                <a:gd name="connsiteY548" fmla="*/ 1133951 h 1266825"/>
                <a:gd name="connsiteX549" fmla="*/ 445865 w 1400175"/>
                <a:gd name="connsiteY549" fmla="*/ 1129856 h 1266825"/>
                <a:gd name="connsiteX550" fmla="*/ 440245 w 1400175"/>
                <a:gd name="connsiteY550" fmla="*/ 1129570 h 1266825"/>
                <a:gd name="connsiteX551" fmla="*/ 425005 w 1400175"/>
                <a:gd name="connsiteY551" fmla="*/ 1141667 h 1266825"/>
                <a:gd name="connsiteX552" fmla="*/ 424720 w 1400175"/>
                <a:gd name="connsiteY552" fmla="*/ 1144238 h 1266825"/>
                <a:gd name="connsiteX553" fmla="*/ 431482 w 1400175"/>
                <a:gd name="connsiteY553" fmla="*/ 1154144 h 1266825"/>
                <a:gd name="connsiteX554" fmla="*/ 441674 w 1400175"/>
                <a:gd name="connsiteY554" fmla="*/ 1158240 h 1266825"/>
                <a:gd name="connsiteX555" fmla="*/ 442246 w 1400175"/>
                <a:gd name="connsiteY555" fmla="*/ 1166241 h 1266825"/>
                <a:gd name="connsiteX556" fmla="*/ 447961 w 1400175"/>
                <a:gd name="connsiteY556" fmla="*/ 1175671 h 1266825"/>
                <a:gd name="connsiteX557" fmla="*/ 443484 w 1400175"/>
                <a:gd name="connsiteY557" fmla="*/ 1172528 h 1266825"/>
                <a:gd name="connsiteX558" fmla="*/ 442817 w 1400175"/>
                <a:gd name="connsiteY558" fmla="*/ 1174623 h 1266825"/>
                <a:gd name="connsiteX559" fmla="*/ 431197 w 1400175"/>
                <a:gd name="connsiteY559" fmla="*/ 1173575 h 1266825"/>
                <a:gd name="connsiteX560" fmla="*/ 422148 w 1400175"/>
                <a:gd name="connsiteY560" fmla="*/ 1181576 h 1266825"/>
                <a:gd name="connsiteX561" fmla="*/ 418052 w 1400175"/>
                <a:gd name="connsiteY561" fmla="*/ 1188053 h 1266825"/>
                <a:gd name="connsiteX562" fmla="*/ 397383 w 1400175"/>
                <a:gd name="connsiteY562" fmla="*/ 1202627 h 1266825"/>
                <a:gd name="connsiteX563" fmla="*/ 379285 w 1400175"/>
                <a:gd name="connsiteY563" fmla="*/ 1204913 h 1266825"/>
                <a:gd name="connsiteX564" fmla="*/ 383095 w 1400175"/>
                <a:gd name="connsiteY564" fmla="*/ 1200626 h 1266825"/>
                <a:gd name="connsiteX565" fmla="*/ 397573 w 1400175"/>
                <a:gd name="connsiteY565" fmla="*/ 1199293 h 1266825"/>
                <a:gd name="connsiteX566" fmla="*/ 408622 w 1400175"/>
                <a:gd name="connsiteY566" fmla="*/ 1190625 h 1266825"/>
                <a:gd name="connsiteX567" fmla="*/ 411766 w 1400175"/>
                <a:gd name="connsiteY567" fmla="*/ 1186339 h 1266825"/>
                <a:gd name="connsiteX568" fmla="*/ 409289 w 1400175"/>
                <a:gd name="connsiteY568" fmla="*/ 1189292 h 1266825"/>
                <a:gd name="connsiteX569" fmla="*/ 402336 w 1400175"/>
                <a:gd name="connsiteY569" fmla="*/ 1180433 h 1266825"/>
                <a:gd name="connsiteX570" fmla="*/ 384429 w 1400175"/>
                <a:gd name="connsiteY570" fmla="*/ 1173956 h 1266825"/>
                <a:gd name="connsiteX571" fmla="*/ 370713 w 1400175"/>
                <a:gd name="connsiteY571" fmla="*/ 1173575 h 1266825"/>
                <a:gd name="connsiteX572" fmla="*/ 350425 w 1400175"/>
                <a:gd name="connsiteY572" fmla="*/ 1167860 h 1266825"/>
                <a:gd name="connsiteX573" fmla="*/ 344995 w 1400175"/>
                <a:gd name="connsiteY573" fmla="*/ 1153763 h 1266825"/>
                <a:gd name="connsiteX574" fmla="*/ 350710 w 1400175"/>
                <a:gd name="connsiteY574" fmla="*/ 1141762 h 1266825"/>
                <a:gd name="connsiteX575" fmla="*/ 345662 w 1400175"/>
                <a:gd name="connsiteY575" fmla="*/ 1135094 h 1266825"/>
                <a:gd name="connsiteX576" fmla="*/ 305371 w 1400175"/>
                <a:gd name="connsiteY576" fmla="*/ 1135094 h 1266825"/>
                <a:gd name="connsiteX577" fmla="*/ 293179 w 1400175"/>
                <a:gd name="connsiteY577" fmla="*/ 1128522 h 1266825"/>
                <a:gd name="connsiteX578" fmla="*/ 280892 w 1400175"/>
                <a:gd name="connsiteY578" fmla="*/ 1126808 h 1266825"/>
                <a:gd name="connsiteX579" fmla="*/ 274034 w 1400175"/>
                <a:gd name="connsiteY579" fmla="*/ 1120140 h 1266825"/>
                <a:gd name="connsiteX580" fmla="*/ 256032 w 1400175"/>
                <a:gd name="connsiteY580" fmla="*/ 1115949 h 1266825"/>
                <a:gd name="connsiteX581" fmla="*/ 248602 w 1400175"/>
                <a:gd name="connsiteY581" fmla="*/ 1110996 h 1266825"/>
                <a:gd name="connsiteX582" fmla="*/ 243459 w 1400175"/>
                <a:gd name="connsiteY582" fmla="*/ 1122236 h 1266825"/>
                <a:gd name="connsiteX583" fmla="*/ 243935 w 1400175"/>
                <a:gd name="connsiteY583" fmla="*/ 1138523 h 1266825"/>
                <a:gd name="connsiteX584" fmla="*/ 237744 w 1400175"/>
                <a:gd name="connsiteY584" fmla="*/ 1142238 h 1266825"/>
                <a:gd name="connsiteX585" fmla="*/ 233172 w 1400175"/>
                <a:gd name="connsiteY585" fmla="*/ 1141857 h 1266825"/>
                <a:gd name="connsiteX586" fmla="*/ 237172 w 1400175"/>
                <a:gd name="connsiteY586" fmla="*/ 1155954 h 1266825"/>
                <a:gd name="connsiteX587" fmla="*/ 236315 w 1400175"/>
                <a:gd name="connsiteY587" fmla="*/ 1170432 h 1266825"/>
                <a:gd name="connsiteX588" fmla="*/ 238601 w 1400175"/>
                <a:gd name="connsiteY588" fmla="*/ 1176719 h 1266825"/>
                <a:gd name="connsiteX589" fmla="*/ 226028 w 1400175"/>
                <a:gd name="connsiteY589" fmla="*/ 1180243 h 1266825"/>
                <a:gd name="connsiteX590" fmla="*/ 239077 w 1400175"/>
                <a:gd name="connsiteY590" fmla="*/ 1177957 h 1266825"/>
                <a:gd name="connsiteX591" fmla="*/ 237172 w 1400175"/>
                <a:gd name="connsiteY591" fmla="*/ 1186339 h 1266825"/>
                <a:gd name="connsiteX592" fmla="*/ 239839 w 1400175"/>
                <a:gd name="connsiteY592" fmla="*/ 1195959 h 1266825"/>
                <a:gd name="connsiteX593" fmla="*/ 237268 w 1400175"/>
                <a:gd name="connsiteY593" fmla="*/ 1201007 h 1266825"/>
                <a:gd name="connsiteX594" fmla="*/ 234886 w 1400175"/>
                <a:gd name="connsiteY594" fmla="*/ 1196816 h 1266825"/>
                <a:gd name="connsiteX595" fmla="*/ 228981 w 1400175"/>
                <a:gd name="connsiteY595" fmla="*/ 1202055 h 1266825"/>
                <a:gd name="connsiteX596" fmla="*/ 205454 w 1400175"/>
                <a:gd name="connsiteY596" fmla="*/ 1208818 h 1266825"/>
                <a:gd name="connsiteX597" fmla="*/ 202406 w 1400175"/>
                <a:gd name="connsiteY597" fmla="*/ 1213866 h 1266825"/>
                <a:gd name="connsiteX598" fmla="*/ 204692 w 1400175"/>
                <a:gd name="connsiteY598" fmla="*/ 1224058 h 1266825"/>
                <a:gd name="connsiteX599" fmla="*/ 200977 w 1400175"/>
                <a:gd name="connsiteY599" fmla="*/ 1240060 h 1266825"/>
                <a:gd name="connsiteX600" fmla="*/ 198215 w 1400175"/>
                <a:gd name="connsiteY600" fmla="*/ 1249871 h 1266825"/>
                <a:gd name="connsiteX601" fmla="*/ 193643 w 1400175"/>
                <a:gd name="connsiteY601" fmla="*/ 1254347 h 1266825"/>
                <a:gd name="connsiteX602" fmla="*/ 181261 w 1400175"/>
                <a:gd name="connsiteY602" fmla="*/ 1257586 h 1266825"/>
                <a:gd name="connsiteX603" fmla="*/ 178975 w 1400175"/>
                <a:gd name="connsiteY603" fmla="*/ 1255776 h 1266825"/>
                <a:gd name="connsiteX604" fmla="*/ 178403 w 1400175"/>
                <a:gd name="connsiteY604" fmla="*/ 1251109 h 1266825"/>
                <a:gd name="connsiteX605" fmla="*/ 172879 w 1400175"/>
                <a:gd name="connsiteY605" fmla="*/ 1245965 h 1266825"/>
                <a:gd name="connsiteX606" fmla="*/ 169545 w 1400175"/>
                <a:gd name="connsiteY606" fmla="*/ 1229678 h 1266825"/>
                <a:gd name="connsiteX607" fmla="*/ 161544 w 1400175"/>
                <a:gd name="connsiteY607" fmla="*/ 1236440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1400175" h="1266825">
                  <a:moveTo>
                    <a:pt x="36004" y="1046131"/>
                  </a:moveTo>
                  <a:lnTo>
                    <a:pt x="20574" y="1046321"/>
                  </a:lnTo>
                  <a:lnTo>
                    <a:pt x="17335" y="1043940"/>
                  </a:lnTo>
                  <a:lnTo>
                    <a:pt x="16764" y="1034129"/>
                  </a:lnTo>
                  <a:lnTo>
                    <a:pt x="33814" y="1026700"/>
                  </a:lnTo>
                  <a:lnTo>
                    <a:pt x="36004" y="1046131"/>
                  </a:lnTo>
                  <a:close/>
                  <a:moveTo>
                    <a:pt x="1118521" y="301752"/>
                  </a:moveTo>
                  <a:lnTo>
                    <a:pt x="1122140" y="304514"/>
                  </a:lnTo>
                  <a:lnTo>
                    <a:pt x="1120997" y="307372"/>
                  </a:lnTo>
                  <a:lnTo>
                    <a:pt x="1117378" y="305657"/>
                  </a:lnTo>
                  <a:lnTo>
                    <a:pt x="1118521" y="301752"/>
                  </a:lnTo>
                  <a:close/>
                  <a:moveTo>
                    <a:pt x="1212533" y="145637"/>
                  </a:moveTo>
                  <a:lnTo>
                    <a:pt x="1215580" y="146685"/>
                  </a:lnTo>
                  <a:lnTo>
                    <a:pt x="1214342" y="154972"/>
                  </a:lnTo>
                  <a:lnTo>
                    <a:pt x="1208342" y="152209"/>
                  </a:lnTo>
                  <a:lnTo>
                    <a:pt x="1208627" y="148209"/>
                  </a:lnTo>
                  <a:lnTo>
                    <a:pt x="1206341" y="147066"/>
                  </a:lnTo>
                  <a:lnTo>
                    <a:pt x="1210437" y="144399"/>
                  </a:lnTo>
                  <a:lnTo>
                    <a:pt x="1212533" y="145637"/>
                  </a:lnTo>
                  <a:close/>
                  <a:moveTo>
                    <a:pt x="161544" y="1236440"/>
                  </a:moveTo>
                  <a:lnTo>
                    <a:pt x="160020" y="1230725"/>
                  </a:lnTo>
                  <a:lnTo>
                    <a:pt x="151733" y="1228249"/>
                  </a:lnTo>
                  <a:lnTo>
                    <a:pt x="143542" y="1222248"/>
                  </a:lnTo>
                  <a:lnTo>
                    <a:pt x="120682" y="1196721"/>
                  </a:lnTo>
                  <a:lnTo>
                    <a:pt x="118777" y="1174909"/>
                  </a:lnTo>
                  <a:lnTo>
                    <a:pt x="105727" y="1140047"/>
                  </a:lnTo>
                  <a:lnTo>
                    <a:pt x="100870" y="1136142"/>
                  </a:lnTo>
                  <a:lnTo>
                    <a:pt x="91440" y="1143191"/>
                  </a:lnTo>
                  <a:lnTo>
                    <a:pt x="83058" y="1144810"/>
                  </a:lnTo>
                  <a:lnTo>
                    <a:pt x="79915" y="1141952"/>
                  </a:lnTo>
                  <a:lnTo>
                    <a:pt x="82391" y="1117092"/>
                  </a:lnTo>
                  <a:lnTo>
                    <a:pt x="88011" y="1110234"/>
                  </a:lnTo>
                  <a:lnTo>
                    <a:pt x="90297" y="1097661"/>
                  </a:lnTo>
                  <a:lnTo>
                    <a:pt x="90011" y="1095280"/>
                  </a:lnTo>
                  <a:lnTo>
                    <a:pt x="85820" y="1097280"/>
                  </a:lnTo>
                  <a:lnTo>
                    <a:pt x="80581" y="1082516"/>
                  </a:lnTo>
                  <a:lnTo>
                    <a:pt x="85820" y="1080897"/>
                  </a:lnTo>
                  <a:lnTo>
                    <a:pt x="85249" y="1078325"/>
                  </a:lnTo>
                  <a:lnTo>
                    <a:pt x="81153" y="1078611"/>
                  </a:lnTo>
                  <a:lnTo>
                    <a:pt x="79915" y="1070896"/>
                  </a:lnTo>
                  <a:lnTo>
                    <a:pt x="84868" y="1066800"/>
                  </a:lnTo>
                  <a:lnTo>
                    <a:pt x="83629" y="1057847"/>
                  </a:lnTo>
                  <a:lnTo>
                    <a:pt x="42100" y="1045464"/>
                  </a:lnTo>
                  <a:lnTo>
                    <a:pt x="42196" y="1035177"/>
                  </a:lnTo>
                  <a:lnTo>
                    <a:pt x="42386" y="1033463"/>
                  </a:lnTo>
                  <a:lnTo>
                    <a:pt x="57436" y="1036892"/>
                  </a:lnTo>
                  <a:lnTo>
                    <a:pt x="57340" y="1027748"/>
                  </a:lnTo>
                  <a:lnTo>
                    <a:pt x="60293" y="1028414"/>
                  </a:lnTo>
                  <a:lnTo>
                    <a:pt x="60007" y="1010888"/>
                  </a:lnTo>
                  <a:lnTo>
                    <a:pt x="69818" y="1017079"/>
                  </a:lnTo>
                  <a:lnTo>
                    <a:pt x="86201" y="1019746"/>
                  </a:lnTo>
                  <a:lnTo>
                    <a:pt x="105156" y="1029176"/>
                  </a:lnTo>
                  <a:lnTo>
                    <a:pt x="93535" y="1018413"/>
                  </a:lnTo>
                  <a:lnTo>
                    <a:pt x="89821" y="1006888"/>
                  </a:lnTo>
                  <a:lnTo>
                    <a:pt x="102870" y="1007745"/>
                  </a:lnTo>
                  <a:lnTo>
                    <a:pt x="101822" y="991934"/>
                  </a:lnTo>
                  <a:lnTo>
                    <a:pt x="97441" y="991648"/>
                  </a:lnTo>
                  <a:lnTo>
                    <a:pt x="97345" y="989457"/>
                  </a:lnTo>
                  <a:lnTo>
                    <a:pt x="82010" y="988981"/>
                  </a:lnTo>
                  <a:lnTo>
                    <a:pt x="74485" y="991171"/>
                  </a:lnTo>
                  <a:lnTo>
                    <a:pt x="73057" y="988028"/>
                  </a:lnTo>
                  <a:lnTo>
                    <a:pt x="63246" y="987076"/>
                  </a:lnTo>
                  <a:lnTo>
                    <a:pt x="65341" y="978027"/>
                  </a:lnTo>
                  <a:lnTo>
                    <a:pt x="75914" y="980313"/>
                  </a:lnTo>
                  <a:lnTo>
                    <a:pt x="81820" y="977075"/>
                  </a:lnTo>
                  <a:lnTo>
                    <a:pt x="97822" y="975169"/>
                  </a:lnTo>
                  <a:lnTo>
                    <a:pt x="104870" y="970883"/>
                  </a:lnTo>
                  <a:lnTo>
                    <a:pt x="114395" y="959263"/>
                  </a:lnTo>
                  <a:lnTo>
                    <a:pt x="142303" y="952405"/>
                  </a:lnTo>
                  <a:lnTo>
                    <a:pt x="148209" y="947166"/>
                  </a:lnTo>
                  <a:lnTo>
                    <a:pt x="147256" y="936212"/>
                  </a:lnTo>
                  <a:lnTo>
                    <a:pt x="136874" y="925449"/>
                  </a:lnTo>
                  <a:lnTo>
                    <a:pt x="121634" y="902684"/>
                  </a:lnTo>
                  <a:lnTo>
                    <a:pt x="124873" y="899350"/>
                  </a:lnTo>
                  <a:lnTo>
                    <a:pt x="118300" y="890778"/>
                  </a:lnTo>
                  <a:lnTo>
                    <a:pt x="121634" y="888492"/>
                  </a:lnTo>
                  <a:lnTo>
                    <a:pt x="116776" y="880396"/>
                  </a:lnTo>
                  <a:lnTo>
                    <a:pt x="102013" y="872966"/>
                  </a:lnTo>
                  <a:lnTo>
                    <a:pt x="97250" y="873823"/>
                  </a:lnTo>
                  <a:lnTo>
                    <a:pt x="92107" y="866775"/>
                  </a:lnTo>
                  <a:lnTo>
                    <a:pt x="91059" y="857250"/>
                  </a:lnTo>
                  <a:lnTo>
                    <a:pt x="97155" y="851059"/>
                  </a:lnTo>
                  <a:lnTo>
                    <a:pt x="116205" y="842772"/>
                  </a:lnTo>
                  <a:lnTo>
                    <a:pt x="115062" y="837152"/>
                  </a:lnTo>
                  <a:lnTo>
                    <a:pt x="109252" y="837343"/>
                  </a:lnTo>
                  <a:lnTo>
                    <a:pt x="107156" y="823627"/>
                  </a:lnTo>
                  <a:lnTo>
                    <a:pt x="110204" y="822388"/>
                  </a:lnTo>
                  <a:lnTo>
                    <a:pt x="105061" y="808958"/>
                  </a:lnTo>
                  <a:lnTo>
                    <a:pt x="111061" y="809244"/>
                  </a:lnTo>
                  <a:lnTo>
                    <a:pt x="111919" y="805244"/>
                  </a:lnTo>
                  <a:lnTo>
                    <a:pt x="115062" y="805148"/>
                  </a:lnTo>
                  <a:lnTo>
                    <a:pt x="111538" y="792004"/>
                  </a:lnTo>
                  <a:lnTo>
                    <a:pt x="107728" y="792004"/>
                  </a:lnTo>
                  <a:lnTo>
                    <a:pt x="111347" y="770287"/>
                  </a:lnTo>
                  <a:lnTo>
                    <a:pt x="113633" y="763143"/>
                  </a:lnTo>
                  <a:lnTo>
                    <a:pt x="128206" y="763238"/>
                  </a:lnTo>
                  <a:lnTo>
                    <a:pt x="130302" y="755713"/>
                  </a:lnTo>
                  <a:lnTo>
                    <a:pt x="138970" y="749427"/>
                  </a:lnTo>
                  <a:lnTo>
                    <a:pt x="141065" y="740473"/>
                  </a:lnTo>
                  <a:lnTo>
                    <a:pt x="137255" y="730091"/>
                  </a:lnTo>
                  <a:lnTo>
                    <a:pt x="151162" y="708088"/>
                  </a:lnTo>
                  <a:lnTo>
                    <a:pt x="141160" y="699992"/>
                  </a:lnTo>
                  <a:lnTo>
                    <a:pt x="127921" y="696944"/>
                  </a:lnTo>
                  <a:lnTo>
                    <a:pt x="123444" y="690277"/>
                  </a:lnTo>
                  <a:lnTo>
                    <a:pt x="135541" y="690086"/>
                  </a:lnTo>
                  <a:lnTo>
                    <a:pt x="139255" y="674370"/>
                  </a:lnTo>
                  <a:lnTo>
                    <a:pt x="138398" y="666369"/>
                  </a:lnTo>
                  <a:lnTo>
                    <a:pt x="147066" y="662559"/>
                  </a:lnTo>
                  <a:lnTo>
                    <a:pt x="148685" y="654272"/>
                  </a:lnTo>
                  <a:lnTo>
                    <a:pt x="160687" y="644366"/>
                  </a:lnTo>
                  <a:lnTo>
                    <a:pt x="156210" y="626269"/>
                  </a:lnTo>
                  <a:lnTo>
                    <a:pt x="160496" y="624078"/>
                  </a:lnTo>
                  <a:lnTo>
                    <a:pt x="159067" y="609124"/>
                  </a:lnTo>
                  <a:lnTo>
                    <a:pt x="161449" y="608933"/>
                  </a:lnTo>
                  <a:lnTo>
                    <a:pt x="161830" y="603599"/>
                  </a:lnTo>
                  <a:lnTo>
                    <a:pt x="163639" y="603599"/>
                  </a:lnTo>
                  <a:lnTo>
                    <a:pt x="164878" y="589217"/>
                  </a:lnTo>
                  <a:lnTo>
                    <a:pt x="194119" y="585502"/>
                  </a:lnTo>
                  <a:lnTo>
                    <a:pt x="194119" y="580168"/>
                  </a:lnTo>
                  <a:lnTo>
                    <a:pt x="182594" y="569881"/>
                  </a:lnTo>
                  <a:lnTo>
                    <a:pt x="168021" y="567500"/>
                  </a:lnTo>
                  <a:lnTo>
                    <a:pt x="141637" y="569786"/>
                  </a:lnTo>
                  <a:lnTo>
                    <a:pt x="140494" y="566356"/>
                  </a:lnTo>
                  <a:lnTo>
                    <a:pt x="131350" y="562356"/>
                  </a:lnTo>
                  <a:lnTo>
                    <a:pt x="119253" y="562547"/>
                  </a:lnTo>
                  <a:lnTo>
                    <a:pt x="113062" y="546259"/>
                  </a:lnTo>
                  <a:lnTo>
                    <a:pt x="117919" y="539877"/>
                  </a:lnTo>
                  <a:lnTo>
                    <a:pt x="114014" y="538448"/>
                  </a:lnTo>
                  <a:lnTo>
                    <a:pt x="113157" y="534067"/>
                  </a:lnTo>
                  <a:lnTo>
                    <a:pt x="122587" y="532352"/>
                  </a:lnTo>
                  <a:lnTo>
                    <a:pt x="122015" y="525685"/>
                  </a:lnTo>
                  <a:lnTo>
                    <a:pt x="130207" y="520827"/>
                  </a:lnTo>
                  <a:lnTo>
                    <a:pt x="130588" y="511778"/>
                  </a:lnTo>
                  <a:lnTo>
                    <a:pt x="124301" y="511683"/>
                  </a:lnTo>
                  <a:lnTo>
                    <a:pt x="125158" y="502920"/>
                  </a:lnTo>
                  <a:lnTo>
                    <a:pt x="116491" y="504825"/>
                  </a:lnTo>
                  <a:lnTo>
                    <a:pt x="106680" y="511302"/>
                  </a:lnTo>
                  <a:lnTo>
                    <a:pt x="110490" y="495300"/>
                  </a:lnTo>
                  <a:lnTo>
                    <a:pt x="73723" y="480727"/>
                  </a:lnTo>
                  <a:lnTo>
                    <a:pt x="61722" y="480060"/>
                  </a:lnTo>
                  <a:lnTo>
                    <a:pt x="56483" y="476631"/>
                  </a:lnTo>
                  <a:lnTo>
                    <a:pt x="43434" y="476822"/>
                  </a:lnTo>
                  <a:lnTo>
                    <a:pt x="22669" y="458248"/>
                  </a:lnTo>
                  <a:lnTo>
                    <a:pt x="9525" y="450342"/>
                  </a:lnTo>
                  <a:lnTo>
                    <a:pt x="18002" y="444341"/>
                  </a:lnTo>
                  <a:lnTo>
                    <a:pt x="26384" y="445865"/>
                  </a:lnTo>
                  <a:lnTo>
                    <a:pt x="37052" y="442150"/>
                  </a:lnTo>
                  <a:lnTo>
                    <a:pt x="37243" y="437198"/>
                  </a:lnTo>
                  <a:lnTo>
                    <a:pt x="43815" y="429958"/>
                  </a:lnTo>
                  <a:lnTo>
                    <a:pt x="48387" y="398907"/>
                  </a:lnTo>
                  <a:lnTo>
                    <a:pt x="58674" y="383000"/>
                  </a:lnTo>
                  <a:lnTo>
                    <a:pt x="61436" y="371951"/>
                  </a:lnTo>
                  <a:lnTo>
                    <a:pt x="53816" y="360902"/>
                  </a:lnTo>
                  <a:lnTo>
                    <a:pt x="47244" y="357569"/>
                  </a:lnTo>
                  <a:lnTo>
                    <a:pt x="48292" y="347091"/>
                  </a:lnTo>
                  <a:lnTo>
                    <a:pt x="70009" y="357473"/>
                  </a:lnTo>
                  <a:lnTo>
                    <a:pt x="85249" y="381762"/>
                  </a:lnTo>
                  <a:lnTo>
                    <a:pt x="92583" y="402336"/>
                  </a:lnTo>
                  <a:lnTo>
                    <a:pt x="99822" y="397478"/>
                  </a:lnTo>
                  <a:lnTo>
                    <a:pt x="103918" y="404717"/>
                  </a:lnTo>
                  <a:lnTo>
                    <a:pt x="109823" y="427673"/>
                  </a:lnTo>
                  <a:lnTo>
                    <a:pt x="135255" y="438817"/>
                  </a:lnTo>
                  <a:lnTo>
                    <a:pt x="144589" y="431578"/>
                  </a:lnTo>
                  <a:lnTo>
                    <a:pt x="150685" y="431578"/>
                  </a:lnTo>
                  <a:lnTo>
                    <a:pt x="166116" y="424910"/>
                  </a:lnTo>
                  <a:lnTo>
                    <a:pt x="174688" y="414337"/>
                  </a:lnTo>
                  <a:lnTo>
                    <a:pt x="205930" y="429387"/>
                  </a:lnTo>
                  <a:lnTo>
                    <a:pt x="243268" y="423196"/>
                  </a:lnTo>
                  <a:lnTo>
                    <a:pt x="260604" y="411194"/>
                  </a:lnTo>
                  <a:lnTo>
                    <a:pt x="272320" y="394145"/>
                  </a:lnTo>
                  <a:lnTo>
                    <a:pt x="289750" y="396335"/>
                  </a:lnTo>
                  <a:lnTo>
                    <a:pt x="291751" y="382524"/>
                  </a:lnTo>
                  <a:lnTo>
                    <a:pt x="309181" y="381381"/>
                  </a:lnTo>
                  <a:lnTo>
                    <a:pt x="314420" y="383953"/>
                  </a:lnTo>
                  <a:lnTo>
                    <a:pt x="314896" y="368617"/>
                  </a:lnTo>
                  <a:lnTo>
                    <a:pt x="321564" y="368903"/>
                  </a:lnTo>
                  <a:lnTo>
                    <a:pt x="322231" y="366141"/>
                  </a:lnTo>
                  <a:lnTo>
                    <a:pt x="326993" y="368808"/>
                  </a:lnTo>
                  <a:lnTo>
                    <a:pt x="331470" y="354616"/>
                  </a:lnTo>
                  <a:lnTo>
                    <a:pt x="332137" y="342519"/>
                  </a:lnTo>
                  <a:lnTo>
                    <a:pt x="341662" y="336995"/>
                  </a:lnTo>
                  <a:lnTo>
                    <a:pt x="354901" y="322516"/>
                  </a:lnTo>
                  <a:lnTo>
                    <a:pt x="362617" y="321278"/>
                  </a:lnTo>
                  <a:lnTo>
                    <a:pt x="384619" y="322516"/>
                  </a:lnTo>
                  <a:lnTo>
                    <a:pt x="410813" y="336518"/>
                  </a:lnTo>
                  <a:lnTo>
                    <a:pt x="408908" y="340042"/>
                  </a:lnTo>
                  <a:lnTo>
                    <a:pt x="421195" y="346329"/>
                  </a:lnTo>
                  <a:lnTo>
                    <a:pt x="427958" y="353473"/>
                  </a:lnTo>
                  <a:lnTo>
                    <a:pt x="421291" y="363950"/>
                  </a:lnTo>
                  <a:lnTo>
                    <a:pt x="423767" y="371380"/>
                  </a:lnTo>
                  <a:lnTo>
                    <a:pt x="431673" y="372332"/>
                  </a:lnTo>
                  <a:lnTo>
                    <a:pt x="441007" y="378047"/>
                  </a:lnTo>
                  <a:lnTo>
                    <a:pt x="445389" y="383286"/>
                  </a:lnTo>
                  <a:lnTo>
                    <a:pt x="445389" y="388810"/>
                  </a:lnTo>
                  <a:lnTo>
                    <a:pt x="452533" y="390049"/>
                  </a:lnTo>
                  <a:lnTo>
                    <a:pt x="451485" y="395002"/>
                  </a:lnTo>
                  <a:lnTo>
                    <a:pt x="459867" y="394811"/>
                  </a:lnTo>
                  <a:lnTo>
                    <a:pt x="460534" y="392621"/>
                  </a:lnTo>
                  <a:lnTo>
                    <a:pt x="469201" y="390334"/>
                  </a:lnTo>
                  <a:lnTo>
                    <a:pt x="476917" y="391477"/>
                  </a:lnTo>
                  <a:lnTo>
                    <a:pt x="474631" y="405575"/>
                  </a:lnTo>
                  <a:lnTo>
                    <a:pt x="478155" y="405955"/>
                  </a:lnTo>
                  <a:lnTo>
                    <a:pt x="477869" y="408623"/>
                  </a:lnTo>
                  <a:lnTo>
                    <a:pt x="492728" y="411766"/>
                  </a:lnTo>
                  <a:lnTo>
                    <a:pt x="495776" y="402241"/>
                  </a:lnTo>
                  <a:lnTo>
                    <a:pt x="500634" y="407860"/>
                  </a:lnTo>
                  <a:lnTo>
                    <a:pt x="507492" y="410623"/>
                  </a:lnTo>
                  <a:lnTo>
                    <a:pt x="512445" y="403098"/>
                  </a:lnTo>
                  <a:lnTo>
                    <a:pt x="512254" y="397669"/>
                  </a:lnTo>
                  <a:lnTo>
                    <a:pt x="516826" y="399859"/>
                  </a:lnTo>
                  <a:lnTo>
                    <a:pt x="517493" y="396621"/>
                  </a:lnTo>
                  <a:lnTo>
                    <a:pt x="514826" y="385572"/>
                  </a:lnTo>
                  <a:lnTo>
                    <a:pt x="512254" y="386429"/>
                  </a:lnTo>
                  <a:lnTo>
                    <a:pt x="510349" y="372904"/>
                  </a:lnTo>
                  <a:lnTo>
                    <a:pt x="521017" y="354806"/>
                  </a:lnTo>
                  <a:lnTo>
                    <a:pt x="521684" y="349663"/>
                  </a:lnTo>
                  <a:lnTo>
                    <a:pt x="529495" y="339757"/>
                  </a:lnTo>
                  <a:lnTo>
                    <a:pt x="530733" y="333089"/>
                  </a:lnTo>
                  <a:lnTo>
                    <a:pt x="528352" y="330136"/>
                  </a:lnTo>
                  <a:lnTo>
                    <a:pt x="530638" y="324898"/>
                  </a:lnTo>
                  <a:lnTo>
                    <a:pt x="524637" y="323088"/>
                  </a:lnTo>
                  <a:lnTo>
                    <a:pt x="525970" y="319469"/>
                  </a:lnTo>
                  <a:lnTo>
                    <a:pt x="521494" y="314515"/>
                  </a:lnTo>
                  <a:lnTo>
                    <a:pt x="487775" y="309372"/>
                  </a:lnTo>
                  <a:lnTo>
                    <a:pt x="480917" y="303943"/>
                  </a:lnTo>
                  <a:lnTo>
                    <a:pt x="470344" y="301466"/>
                  </a:lnTo>
                  <a:lnTo>
                    <a:pt x="469392" y="297847"/>
                  </a:lnTo>
                  <a:lnTo>
                    <a:pt x="462343" y="300609"/>
                  </a:lnTo>
                  <a:lnTo>
                    <a:pt x="454533" y="298990"/>
                  </a:lnTo>
                  <a:lnTo>
                    <a:pt x="454819" y="278416"/>
                  </a:lnTo>
                  <a:lnTo>
                    <a:pt x="448627" y="260699"/>
                  </a:lnTo>
                  <a:lnTo>
                    <a:pt x="443198" y="257461"/>
                  </a:lnTo>
                  <a:lnTo>
                    <a:pt x="439388" y="248793"/>
                  </a:lnTo>
                  <a:lnTo>
                    <a:pt x="441769" y="246983"/>
                  </a:lnTo>
                  <a:lnTo>
                    <a:pt x="438436" y="238792"/>
                  </a:lnTo>
                  <a:lnTo>
                    <a:pt x="441293" y="226219"/>
                  </a:lnTo>
                  <a:lnTo>
                    <a:pt x="434530" y="220408"/>
                  </a:lnTo>
                  <a:lnTo>
                    <a:pt x="435483" y="214789"/>
                  </a:lnTo>
                  <a:lnTo>
                    <a:pt x="444436" y="206978"/>
                  </a:lnTo>
                  <a:lnTo>
                    <a:pt x="443484" y="202787"/>
                  </a:lnTo>
                  <a:lnTo>
                    <a:pt x="438340" y="199358"/>
                  </a:lnTo>
                  <a:lnTo>
                    <a:pt x="439769" y="195643"/>
                  </a:lnTo>
                  <a:lnTo>
                    <a:pt x="458724" y="199453"/>
                  </a:lnTo>
                  <a:lnTo>
                    <a:pt x="470440" y="195739"/>
                  </a:lnTo>
                  <a:lnTo>
                    <a:pt x="481489" y="201835"/>
                  </a:lnTo>
                  <a:lnTo>
                    <a:pt x="478250" y="193167"/>
                  </a:lnTo>
                  <a:lnTo>
                    <a:pt x="465963" y="179832"/>
                  </a:lnTo>
                  <a:lnTo>
                    <a:pt x="464344" y="172879"/>
                  </a:lnTo>
                  <a:lnTo>
                    <a:pt x="455771" y="165449"/>
                  </a:lnTo>
                  <a:lnTo>
                    <a:pt x="453295" y="159734"/>
                  </a:lnTo>
                  <a:lnTo>
                    <a:pt x="455581" y="151924"/>
                  </a:lnTo>
                  <a:lnTo>
                    <a:pt x="451199" y="146971"/>
                  </a:lnTo>
                  <a:lnTo>
                    <a:pt x="456819" y="135541"/>
                  </a:lnTo>
                  <a:lnTo>
                    <a:pt x="461105" y="133064"/>
                  </a:lnTo>
                  <a:lnTo>
                    <a:pt x="472535" y="133540"/>
                  </a:lnTo>
                  <a:lnTo>
                    <a:pt x="500158" y="124587"/>
                  </a:lnTo>
                  <a:lnTo>
                    <a:pt x="506635" y="116776"/>
                  </a:lnTo>
                  <a:lnTo>
                    <a:pt x="543877" y="101251"/>
                  </a:lnTo>
                  <a:lnTo>
                    <a:pt x="561403" y="106108"/>
                  </a:lnTo>
                  <a:lnTo>
                    <a:pt x="570071" y="102965"/>
                  </a:lnTo>
                  <a:lnTo>
                    <a:pt x="566928" y="99155"/>
                  </a:lnTo>
                  <a:lnTo>
                    <a:pt x="557689" y="96107"/>
                  </a:lnTo>
                  <a:lnTo>
                    <a:pt x="553784" y="91154"/>
                  </a:lnTo>
                  <a:lnTo>
                    <a:pt x="549497" y="73057"/>
                  </a:lnTo>
                  <a:lnTo>
                    <a:pt x="553402" y="62008"/>
                  </a:lnTo>
                  <a:lnTo>
                    <a:pt x="570262" y="62770"/>
                  </a:lnTo>
                  <a:lnTo>
                    <a:pt x="584168" y="55816"/>
                  </a:lnTo>
                  <a:lnTo>
                    <a:pt x="593788" y="54197"/>
                  </a:lnTo>
                  <a:lnTo>
                    <a:pt x="611695" y="55626"/>
                  </a:lnTo>
                  <a:lnTo>
                    <a:pt x="620268" y="49530"/>
                  </a:lnTo>
                  <a:lnTo>
                    <a:pt x="643318" y="50768"/>
                  </a:lnTo>
                  <a:lnTo>
                    <a:pt x="686657" y="31242"/>
                  </a:lnTo>
                  <a:lnTo>
                    <a:pt x="702945" y="32575"/>
                  </a:lnTo>
                  <a:lnTo>
                    <a:pt x="715709" y="27337"/>
                  </a:lnTo>
                  <a:lnTo>
                    <a:pt x="720185" y="35719"/>
                  </a:lnTo>
                  <a:lnTo>
                    <a:pt x="749141" y="47339"/>
                  </a:lnTo>
                  <a:lnTo>
                    <a:pt x="760952" y="44863"/>
                  </a:lnTo>
                  <a:lnTo>
                    <a:pt x="767810" y="40672"/>
                  </a:lnTo>
                  <a:lnTo>
                    <a:pt x="764667" y="29718"/>
                  </a:lnTo>
                  <a:lnTo>
                    <a:pt x="778573" y="21526"/>
                  </a:lnTo>
                  <a:lnTo>
                    <a:pt x="784955" y="9525"/>
                  </a:lnTo>
                  <a:lnTo>
                    <a:pt x="802195" y="22288"/>
                  </a:lnTo>
                  <a:lnTo>
                    <a:pt x="801719" y="25432"/>
                  </a:lnTo>
                  <a:lnTo>
                    <a:pt x="804958" y="28384"/>
                  </a:lnTo>
                  <a:lnTo>
                    <a:pt x="835438" y="33909"/>
                  </a:lnTo>
                  <a:lnTo>
                    <a:pt x="846296" y="40957"/>
                  </a:lnTo>
                  <a:lnTo>
                    <a:pt x="901541" y="42958"/>
                  </a:lnTo>
                  <a:lnTo>
                    <a:pt x="917543" y="51054"/>
                  </a:lnTo>
                  <a:lnTo>
                    <a:pt x="925735" y="50101"/>
                  </a:lnTo>
                  <a:lnTo>
                    <a:pt x="924306" y="62960"/>
                  </a:lnTo>
                  <a:lnTo>
                    <a:pt x="933069" y="72866"/>
                  </a:lnTo>
                  <a:lnTo>
                    <a:pt x="936498" y="81629"/>
                  </a:lnTo>
                  <a:lnTo>
                    <a:pt x="933259" y="85439"/>
                  </a:lnTo>
                  <a:lnTo>
                    <a:pt x="936879" y="92773"/>
                  </a:lnTo>
                  <a:lnTo>
                    <a:pt x="933355" y="96583"/>
                  </a:lnTo>
                  <a:lnTo>
                    <a:pt x="937260" y="113252"/>
                  </a:lnTo>
                  <a:lnTo>
                    <a:pt x="952024" y="116110"/>
                  </a:lnTo>
                  <a:lnTo>
                    <a:pt x="959167" y="104584"/>
                  </a:lnTo>
                  <a:lnTo>
                    <a:pt x="964501" y="101536"/>
                  </a:lnTo>
                  <a:lnTo>
                    <a:pt x="971455" y="101346"/>
                  </a:lnTo>
                  <a:lnTo>
                    <a:pt x="972026" y="91440"/>
                  </a:lnTo>
                  <a:lnTo>
                    <a:pt x="976503" y="84106"/>
                  </a:lnTo>
                  <a:lnTo>
                    <a:pt x="989457" y="84487"/>
                  </a:lnTo>
                  <a:lnTo>
                    <a:pt x="997363" y="79915"/>
                  </a:lnTo>
                  <a:lnTo>
                    <a:pt x="1005364" y="83439"/>
                  </a:lnTo>
                  <a:lnTo>
                    <a:pt x="1012222" y="81724"/>
                  </a:lnTo>
                  <a:lnTo>
                    <a:pt x="1019842" y="84296"/>
                  </a:lnTo>
                  <a:lnTo>
                    <a:pt x="1026128" y="81915"/>
                  </a:lnTo>
                  <a:lnTo>
                    <a:pt x="1028986" y="77819"/>
                  </a:lnTo>
                  <a:lnTo>
                    <a:pt x="1046512" y="73533"/>
                  </a:lnTo>
                  <a:lnTo>
                    <a:pt x="1065181" y="86582"/>
                  </a:lnTo>
                  <a:lnTo>
                    <a:pt x="1072039" y="94964"/>
                  </a:lnTo>
                  <a:lnTo>
                    <a:pt x="1072229" y="100774"/>
                  </a:lnTo>
                  <a:lnTo>
                    <a:pt x="1089184" y="116776"/>
                  </a:lnTo>
                  <a:lnTo>
                    <a:pt x="1096423" y="120205"/>
                  </a:lnTo>
                  <a:lnTo>
                    <a:pt x="1095946" y="128302"/>
                  </a:lnTo>
                  <a:lnTo>
                    <a:pt x="1103567" y="137922"/>
                  </a:lnTo>
                  <a:lnTo>
                    <a:pt x="1106234" y="136684"/>
                  </a:lnTo>
                  <a:lnTo>
                    <a:pt x="1113282" y="139446"/>
                  </a:lnTo>
                  <a:lnTo>
                    <a:pt x="1109282" y="141732"/>
                  </a:lnTo>
                  <a:lnTo>
                    <a:pt x="1120902" y="152400"/>
                  </a:lnTo>
                  <a:lnTo>
                    <a:pt x="1122521" y="161639"/>
                  </a:lnTo>
                  <a:lnTo>
                    <a:pt x="1143857" y="168021"/>
                  </a:lnTo>
                  <a:lnTo>
                    <a:pt x="1149858" y="162115"/>
                  </a:lnTo>
                  <a:lnTo>
                    <a:pt x="1161478" y="163544"/>
                  </a:lnTo>
                  <a:lnTo>
                    <a:pt x="1194816" y="143351"/>
                  </a:lnTo>
                  <a:lnTo>
                    <a:pt x="1216819" y="136874"/>
                  </a:lnTo>
                  <a:lnTo>
                    <a:pt x="1217485" y="139827"/>
                  </a:lnTo>
                  <a:lnTo>
                    <a:pt x="1213866" y="141351"/>
                  </a:lnTo>
                  <a:lnTo>
                    <a:pt x="1202341" y="149828"/>
                  </a:lnTo>
                  <a:lnTo>
                    <a:pt x="1195292" y="162592"/>
                  </a:lnTo>
                  <a:lnTo>
                    <a:pt x="1195292" y="167164"/>
                  </a:lnTo>
                  <a:lnTo>
                    <a:pt x="1212056" y="173260"/>
                  </a:lnTo>
                  <a:lnTo>
                    <a:pt x="1224153" y="181070"/>
                  </a:lnTo>
                  <a:lnTo>
                    <a:pt x="1248537" y="184785"/>
                  </a:lnTo>
                  <a:lnTo>
                    <a:pt x="1256633" y="188976"/>
                  </a:lnTo>
                  <a:lnTo>
                    <a:pt x="1260919" y="194500"/>
                  </a:lnTo>
                  <a:lnTo>
                    <a:pt x="1262062" y="202025"/>
                  </a:lnTo>
                  <a:lnTo>
                    <a:pt x="1256824" y="214884"/>
                  </a:lnTo>
                  <a:lnTo>
                    <a:pt x="1258062" y="222599"/>
                  </a:lnTo>
                  <a:lnTo>
                    <a:pt x="1241488" y="240411"/>
                  </a:lnTo>
                  <a:lnTo>
                    <a:pt x="1243679" y="252127"/>
                  </a:lnTo>
                  <a:lnTo>
                    <a:pt x="1241679" y="248888"/>
                  </a:lnTo>
                  <a:lnTo>
                    <a:pt x="1227677" y="242221"/>
                  </a:lnTo>
                  <a:lnTo>
                    <a:pt x="1217676" y="241363"/>
                  </a:lnTo>
                  <a:lnTo>
                    <a:pt x="1200055" y="244602"/>
                  </a:lnTo>
                  <a:lnTo>
                    <a:pt x="1186625" y="240411"/>
                  </a:lnTo>
                  <a:lnTo>
                    <a:pt x="1179862" y="235077"/>
                  </a:lnTo>
                  <a:lnTo>
                    <a:pt x="1181195" y="238125"/>
                  </a:lnTo>
                  <a:lnTo>
                    <a:pt x="1176147" y="236220"/>
                  </a:lnTo>
                  <a:lnTo>
                    <a:pt x="1168622" y="240506"/>
                  </a:lnTo>
                  <a:lnTo>
                    <a:pt x="1151763" y="229648"/>
                  </a:lnTo>
                  <a:lnTo>
                    <a:pt x="1147667" y="216313"/>
                  </a:lnTo>
                  <a:lnTo>
                    <a:pt x="1147953" y="205359"/>
                  </a:lnTo>
                  <a:lnTo>
                    <a:pt x="1142428" y="211455"/>
                  </a:lnTo>
                  <a:lnTo>
                    <a:pt x="1142524" y="221932"/>
                  </a:lnTo>
                  <a:lnTo>
                    <a:pt x="1129475" y="229552"/>
                  </a:lnTo>
                  <a:lnTo>
                    <a:pt x="1132046" y="237172"/>
                  </a:lnTo>
                  <a:lnTo>
                    <a:pt x="1127188" y="258032"/>
                  </a:lnTo>
                  <a:lnTo>
                    <a:pt x="1128332" y="269462"/>
                  </a:lnTo>
                  <a:lnTo>
                    <a:pt x="1121474" y="280416"/>
                  </a:lnTo>
                  <a:lnTo>
                    <a:pt x="1122331" y="286226"/>
                  </a:lnTo>
                  <a:lnTo>
                    <a:pt x="1116901" y="305657"/>
                  </a:lnTo>
                  <a:lnTo>
                    <a:pt x="1119378" y="307372"/>
                  </a:lnTo>
                  <a:lnTo>
                    <a:pt x="1135380" y="310801"/>
                  </a:lnTo>
                  <a:lnTo>
                    <a:pt x="1139476" y="304609"/>
                  </a:lnTo>
                  <a:lnTo>
                    <a:pt x="1140428" y="309277"/>
                  </a:lnTo>
                  <a:lnTo>
                    <a:pt x="1146810" y="314230"/>
                  </a:lnTo>
                  <a:lnTo>
                    <a:pt x="1147667" y="324612"/>
                  </a:lnTo>
                  <a:lnTo>
                    <a:pt x="1143286" y="331184"/>
                  </a:lnTo>
                  <a:lnTo>
                    <a:pt x="1144810" y="339376"/>
                  </a:lnTo>
                  <a:lnTo>
                    <a:pt x="1151382" y="348425"/>
                  </a:lnTo>
                  <a:lnTo>
                    <a:pt x="1150620" y="354425"/>
                  </a:lnTo>
                  <a:lnTo>
                    <a:pt x="1165098" y="366141"/>
                  </a:lnTo>
                  <a:lnTo>
                    <a:pt x="1165003" y="381857"/>
                  </a:lnTo>
                  <a:lnTo>
                    <a:pt x="1157668" y="384715"/>
                  </a:lnTo>
                  <a:lnTo>
                    <a:pt x="1151668" y="398907"/>
                  </a:lnTo>
                  <a:lnTo>
                    <a:pt x="1155859" y="413671"/>
                  </a:lnTo>
                  <a:lnTo>
                    <a:pt x="1165098" y="425291"/>
                  </a:lnTo>
                  <a:lnTo>
                    <a:pt x="1179481" y="434340"/>
                  </a:lnTo>
                  <a:lnTo>
                    <a:pt x="1183195" y="421767"/>
                  </a:lnTo>
                  <a:lnTo>
                    <a:pt x="1193101" y="418148"/>
                  </a:lnTo>
                  <a:lnTo>
                    <a:pt x="1192054" y="410051"/>
                  </a:lnTo>
                  <a:lnTo>
                    <a:pt x="1193959" y="405955"/>
                  </a:lnTo>
                  <a:lnTo>
                    <a:pt x="1192911" y="411861"/>
                  </a:lnTo>
                  <a:lnTo>
                    <a:pt x="1200150" y="429292"/>
                  </a:lnTo>
                  <a:lnTo>
                    <a:pt x="1209199" y="437102"/>
                  </a:lnTo>
                  <a:lnTo>
                    <a:pt x="1207579" y="438912"/>
                  </a:lnTo>
                  <a:lnTo>
                    <a:pt x="1209770" y="440722"/>
                  </a:lnTo>
                  <a:lnTo>
                    <a:pt x="1215104" y="442912"/>
                  </a:lnTo>
                  <a:lnTo>
                    <a:pt x="1214057" y="440246"/>
                  </a:lnTo>
                  <a:lnTo>
                    <a:pt x="1231487" y="449199"/>
                  </a:lnTo>
                  <a:lnTo>
                    <a:pt x="1235011" y="447770"/>
                  </a:lnTo>
                  <a:lnTo>
                    <a:pt x="1242632" y="456057"/>
                  </a:lnTo>
                  <a:lnTo>
                    <a:pt x="1248061" y="457581"/>
                  </a:lnTo>
                  <a:lnTo>
                    <a:pt x="1254824" y="455485"/>
                  </a:lnTo>
                  <a:lnTo>
                    <a:pt x="1273969" y="461486"/>
                  </a:lnTo>
                  <a:lnTo>
                    <a:pt x="1285970" y="476250"/>
                  </a:lnTo>
                  <a:lnTo>
                    <a:pt x="1297115" y="481108"/>
                  </a:lnTo>
                  <a:lnTo>
                    <a:pt x="1297115" y="498253"/>
                  </a:lnTo>
                  <a:lnTo>
                    <a:pt x="1288923" y="496824"/>
                  </a:lnTo>
                  <a:lnTo>
                    <a:pt x="1287494" y="492157"/>
                  </a:lnTo>
                  <a:lnTo>
                    <a:pt x="1275207" y="490156"/>
                  </a:lnTo>
                  <a:lnTo>
                    <a:pt x="1259681" y="503301"/>
                  </a:lnTo>
                  <a:lnTo>
                    <a:pt x="1262348" y="504444"/>
                  </a:lnTo>
                  <a:lnTo>
                    <a:pt x="1260348" y="530924"/>
                  </a:lnTo>
                  <a:lnTo>
                    <a:pt x="1261967" y="531495"/>
                  </a:lnTo>
                  <a:lnTo>
                    <a:pt x="1258919" y="556165"/>
                  </a:lnTo>
                  <a:lnTo>
                    <a:pt x="1249204" y="552736"/>
                  </a:lnTo>
                  <a:lnTo>
                    <a:pt x="1246060" y="555022"/>
                  </a:lnTo>
                  <a:lnTo>
                    <a:pt x="1242727" y="552355"/>
                  </a:lnTo>
                  <a:lnTo>
                    <a:pt x="1241774" y="555498"/>
                  </a:lnTo>
                  <a:lnTo>
                    <a:pt x="1260919" y="562166"/>
                  </a:lnTo>
                  <a:lnTo>
                    <a:pt x="1254728" y="566738"/>
                  </a:lnTo>
                  <a:lnTo>
                    <a:pt x="1254824" y="570357"/>
                  </a:lnTo>
                  <a:lnTo>
                    <a:pt x="1258348" y="566928"/>
                  </a:lnTo>
                  <a:lnTo>
                    <a:pt x="1265587" y="566547"/>
                  </a:lnTo>
                  <a:lnTo>
                    <a:pt x="1264729" y="581597"/>
                  </a:lnTo>
                  <a:lnTo>
                    <a:pt x="1269206" y="585883"/>
                  </a:lnTo>
                  <a:lnTo>
                    <a:pt x="1267111" y="589883"/>
                  </a:lnTo>
                  <a:lnTo>
                    <a:pt x="1268635" y="592550"/>
                  </a:lnTo>
                  <a:lnTo>
                    <a:pt x="1285684" y="607409"/>
                  </a:lnTo>
                  <a:lnTo>
                    <a:pt x="1292352" y="616934"/>
                  </a:lnTo>
                  <a:lnTo>
                    <a:pt x="1293971" y="615791"/>
                  </a:lnTo>
                  <a:lnTo>
                    <a:pt x="1290161" y="619792"/>
                  </a:lnTo>
                  <a:lnTo>
                    <a:pt x="1294543" y="628364"/>
                  </a:lnTo>
                  <a:lnTo>
                    <a:pt x="1282732" y="633413"/>
                  </a:lnTo>
                  <a:lnTo>
                    <a:pt x="1279017" y="641985"/>
                  </a:lnTo>
                  <a:lnTo>
                    <a:pt x="1281112" y="640842"/>
                  </a:lnTo>
                  <a:lnTo>
                    <a:pt x="1285970" y="646938"/>
                  </a:lnTo>
                  <a:lnTo>
                    <a:pt x="1296829" y="649319"/>
                  </a:lnTo>
                  <a:lnTo>
                    <a:pt x="1301401" y="637985"/>
                  </a:lnTo>
                  <a:lnTo>
                    <a:pt x="1304449" y="638651"/>
                  </a:lnTo>
                  <a:lnTo>
                    <a:pt x="1307116" y="649700"/>
                  </a:lnTo>
                  <a:lnTo>
                    <a:pt x="1312259" y="648271"/>
                  </a:lnTo>
                  <a:lnTo>
                    <a:pt x="1318355" y="651605"/>
                  </a:lnTo>
                  <a:lnTo>
                    <a:pt x="1312926" y="657796"/>
                  </a:lnTo>
                  <a:lnTo>
                    <a:pt x="1312069" y="663988"/>
                  </a:lnTo>
                  <a:lnTo>
                    <a:pt x="1328833" y="672179"/>
                  </a:lnTo>
                  <a:lnTo>
                    <a:pt x="1352550" y="705993"/>
                  </a:lnTo>
                  <a:lnTo>
                    <a:pt x="1370362" y="719804"/>
                  </a:lnTo>
                  <a:lnTo>
                    <a:pt x="1366076" y="721804"/>
                  </a:lnTo>
                  <a:lnTo>
                    <a:pt x="1338929" y="767620"/>
                  </a:lnTo>
                  <a:lnTo>
                    <a:pt x="1347502" y="777716"/>
                  </a:lnTo>
                  <a:lnTo>
                    <a:pt x="1346740" y="788289"/>
                  </a:lnTo>
                  <a:lnTo>
                    <a:pt x="1341406" y="802481"/>
                  </a:lnTo>
                  <a:lnTo>
                    <a:pt x="1349407" y="802577"/>
                  </a:lnTo>
                  <a:lnTo>
                    <a:pt x="1346263" y="814292"/>
                  </a:lnTo>
                  <a:lnTo>
                    <a:pt x="1365409" y="823150"/>
                  </a:lnTo>
                  <a:lnTo>
                    <a:pt x="1362551" y="840677"/>
                  </a:lnTo>
                  <a:lnTo>
                    <a:pt x="1373315" y="844106"/>
                  </a:lnTo>
                  <a:lnTo>
                    <a:pt x="1373124" y="852773"/>
                  </a:lnTo>
                  <a:lnTo>
                    <a:pt x="1364456" y="864298"/>
                  </a:lnTo>
                  <a:lnTo>
                    <a:pt x="1358741" y="878872"/>
                  </a:lnTo>
                  <a:lnTo>
                    <a:pt x="1366171" y="881920"/>
                  </a:lnTo>
                  <a:lnTo>
                    <a:pt x="1365409" y="893254"/>
                  </a:lnTo>
                  <a:lnTo>
                    <a:pt x="1371314" y="892873"/>
                  </a:lnTo>
                  <a:lnTo>
                    <a:pt x="1360551" y="935831"/>
                  </a:lnTo>
                  <a:lnTo>
                    <a:pt x="1396555" y="936974"/>
                  </a:lnTo>
                  <a:lnTo>
                    <a:pt x="1393317" y="943546"/>
                  </a:lnTo>
                  <a:lnTo>
                    <a:pt x="1391793" y="958025"/>
                  </a:lnTo>
                  <a:lnTo>
                    <a:pt x="1390174" y="957739"/>
                  </a:lnTo>
                  <a:lnTo>
                    <a:pt x="1388935" y="969359"/>
                  </a:lnTo>
                  <a:lnTo>
                    <a:pt x="1360551" y="1003935"/>
                  </a:lnTo>
                  <a:lnTo>
                    <a:pt x="1322642" y="1035177"/>
                  </a:lnTo>
                  <a:lnTo>
                    <a:pt x="1310735" y="1032891"/>
                  </a:lnTo>
                  <a:lnTo>
                    <a:pt x="1311116" y="1044892"/>
                  </a:lnTo>
                  <a:lnTo>
                    <a:pt x="1281970" y="1056037"/>
                  </a:lnTo>
                  <a:lnTo>
                    <a:pt x="1263682" y="1068800"/>
                  </a:lnTo>
                  <a:lnTo>
                    <a:pt x="1247013" y="1066991"/>
                  </a:lnTo>
                  <a:lnTo>
                    <a:pt x="1240822" y="1072991"/>
                  </a:lnTo>
                  <a:lnTo>
                    <a:pt x="1236726" y="1066038"/>
                  </a:lnTo>
                  <a:lnTo>
                    <a:pt x="1230820" y="1072325"/>
                  </a:lnTo>
                  <a:lnTo>
                    <a:pt x="1226344" y="1063562"/>
                  </a:lnTo>
                  <a:lnTo>
                    <a:pt x="1218247" y="1059942"/>
                  </a:lnTo>
                  <a:lnTo>
                    <a:pt x="1215200" y="1077468"/>
                  </a:lnTo>
                  <a:lnTo>
                    <a:pt x="1197674" y="1074134"/>
                  </a:lnTo>
                  <a:lnTo>
                    <a:pt x="1190053" y="1077087"/>
                  </a:lnTo>
                  <a:lnTo>
                    <a:pt x="1172146" y="1073372"/>
                  </a:lnTo>
                  <a:lnTo>
                    <a:pt x="1140619" y="1072706"/>
                  </a:lnTo>
                  <a:lnTo>
                    <a:pt x="1135666" y="1054037"/>
                  </a:lnTo>
                  <a:lnTo>
                    <a:pt x="1131951" y="1052132"/>
                  </a:lnTo>
                  <a:lnTo>
                    <a:pt x="1121759" y="1054608"/>
                  </a:lnTo>
                  <a:lnTo>
                    <a:pt x="1102233" y="1048703"/>
                  </a:lnTo>
                  <a:lnTo>
                    <a:pt x="1098518" y="1050131"/>
                  </a:lnTo>
                  <a:lnTo>
                    <a:pt x="1084135" y="1039368"/>
                  </a:lnTo>
                  <a:lnTo>
                    <a:pt x="1073944" y="1041463"/>
                  </a:lnTo>
                  <a:lnTo>
                    <a:pt x="1053179" y="1040702"/>
                  </a:lnTo>
                  <a:lnTo>
                    <a:pt x="1028891" y="1011650"/>
                  </a:lnTo>
                  <a:lnTo>
                    <a:pt x="1021270" y="1009840"/>
                  </a:lnTo>
                  <a:lnTo>
                    <a:pt x="1011365" y="1000696"/>
                  </a:lnTo>
                  <a:lnTo>
                    <a:pt x="996982" y="999935"/>
                  </a:lnTo>
                  <a:lnTo>
                    <a:pt x="982504" y="992315"/>
                  </a:lnTo>
                  <a:lnTo>
                    <a:pt x="981456" y="998982"/>
                  </a:lnTo>
                  <a:lnTo>
                    <a:pt x="958882" y="1000220"/>
                  </a:lnTo>
                  <a:lnTo>
                    <a:pt x="958310" y="1007840"/>
                  </a:lnTo>
                  <a:lnTo>
                    <a:pt x="927354" y="1004697"/>
                  </a:lnTo>
                  <a:lnTo>
                    <a:pt x="924496" y="1016698"/>
                  </a:lnTo>
                  <a:lnTo>
                    <a:pt x="911161" y="1032891"/>
                  </a:lnTo>
                  <a:lnTo>
                    <a:pt x="880586" y="1054799"/>
                  </a:lnTo>
                  <a:lnTo>
                    <a:pt x="871728" y="1055370"/>
                  </a:lnTo>
                  <a:lnTo>
                    <a:pt x="867727" y="1059561"/>
                  </a:lnTo>
                  <a:lnTo>
                    <a:pt x="865537" y="1057466"/>
                  </a:lnTo>
                  <a:lnTo>
                    <a:pt x="863060" y="1059752"/>
                  </a:lnTo>
                  <a:lnTo>
                    <a:pt x="860965" y="1056608"/>
                  </a:lnTo>
                  <a:lnTo>
                    <a:pt x="855631" y="1059466"/>
                  </a:lnTo>
                  <a:lnTo>
                    <a:pt x="842010" y="1079564"/>
                  </a:lnTo>
                  <a:lnTo>
                    <a:pt x="840676" y="1085183"/>
                  </a:lnTo>
                  <a:lnTo>
                    <a:pt x="845820" y="1089470"/>
                  </a:lnTo>
                  <a:lnTo>
                    <a:pt x="831056" y="1115663"/>
                  </a:lnTo>
                  <a:lnTo>
                    <a:pt x="828580" y="1126522"/>
                  </a:lnTo>
                  <a:lnTo>
                    <a:pt x="813054" y="1129665"/>
                  </a:lnTo>
                  <a:lnTo>
                    <a:pt x="810482" y="1133856"/>
                  </a:lnTo>
                  <a:lnTo>
                    <a:pt x="801243" y="1138047"/>
                  </a:lnTo>
                  <a:lnTo>
                    <a:pt x="784765" y="1130046"/>
                  </a:lnTo>
                  <a:lnTo>
                    <a:pt x="785336" y="1126522"/>
                  </a:lnTo>
                  <a:lnTo>
                    <a:pt x="782479" y="1125284"/>
                  </a:lnTo>
                  <a:lnTo>
                    <a:pt x="783431" y="1118997"/>
                  </a:lnTo>
                  <a:lnTo>
                    <a:pt x="777430" y="1110329"/>
                  </a:lnTo>
                  <a:lnTo>
                    <a:pt x="775811" y="1097471"/>
                  </a:lnTo>
                  <a:lnTo>
                    <a:pt x="767620" y="1100804"/>
                  </a:lnTo>
                  <a:lnTo>
                    <a:pt x="764286" y="1107853"/>
                  </a:lnTo>
                  <a:lnTo>
                    <a:pt x="755237" y="1106424"/>
                  </a:lnTo>
                  <a:lnTo>
                    <a:pt x="748760" y="1115759"/>
                  </a:lnTo>
                  <a:lnTo>
                    <a:pt x="754475" y="1119759"/>
                  </a:lnTo>
                  <a:lnTo>
                    <a:pt x="737521" y="1122617"/>
                  </a:lnTo>
                  <a:lnTo>
                    <a:pt x="720661" y="1120997"/>
                  </a:lnTo>
                  <a:lnTo>
                    <a:pt x="712184" y="1112711"/>
                  </a:lnTo>
                  <a:lnTo>
                    <a:pt x="702945" y="1108615"/>
                  </a:lnTo>
                  <a:lnTo>
                    <a:pt x="694087" y="1113282"/>
                  </a:lnTo>
                  <a:lnTo>
                    <a:pt x="690753" y="1108805"/>
                  </a:lnTo>
                  <a:lnTo>
                    <a:pt x="694753" y="1099471"/>
                  </a:lnTo>
                  <a:lnTo>
                    <a:pt x="689515" y="1099661"/>
                  </a:lnTo>
                  <a:lnTo>
                    <a:pt x="688276" y="1093946"/>
                  </a:lnTo>
                  <a:lnTo>
                    <a:pt x="666464" y="1097566"/>
                  </a:lnTo>
                  <a:lnTo>
                    <a:pt x="652939" y="1103852"/>
                  </a:lnTo>
                  <a:lnTo>
                    <a:pt x="626078" y="1110329"/>
                  </a:lnTo>
                  <a:lnTo>
                    <a:pt x="608838" y="1120616"/>
                  </a:lnTo>
                  <a:lnTo>
                    <a:pt x="610648" y="1129951"/>
                  </a:lnTo>
                  <a:lnTo>
                    <a:pt x="600075" y="1122617"/>
                  </a:lnTo>
                  <a:lnTo>
                    <a:pt x="559594" y="1121283"/>
                  </a:lnTo>
                  <a:lnTo>
                    <a:pt x="540639" y="1123188"/>
                  </a:lnTo>
                  <a:lnTo>
                    <a:pt x="530638" y="1126903"/>
                  </a:lnTo>
                  <a:lnTo>
                    <a:pt x="520065" y="1126808"/>
                  </a:lnTo>
                  <a:lnTo>
                    <a:pt x="516636" y="1130713"/>
                  </a:lnTo>
                  <a:lnTo>
                    <a:pt x="489394" y="1140809"/>
                  </a:lnTo>
                  <a:lnTo>
                    <a:pt x="485394" y="1130522"/>
                  </a:lnTo>
                  <a:lnTo>
                    <a:pt x="461867" y="1134237"/>
                  </a:lnTo>
                  <a:lnTo>
                    <a:pt x="452437" y="1133951"/>
                  </a:lnTo>
                  <a:lnTo>
                    <a:pt x="445865" y="1129856"/>
                  </a:lnTo>
                  <a:lnTo>
                    <a:pt x="440245" y="1129570"/>
                  </a:lnTo>
                  <a:lnTo>
                    <a:pt x="425005" y="1141667"/>
                  </a:lnTo>
                  <a:lnTo>
                    <a:pt x="424720" y="1144238"/>
                  </a:lnTo>
                  <a:lnTo>
                    <a:pt x="431482" y="1154144"/>
                  </a:lnTo>
                  <a:lnTo>
                    <a:pt x="441674" y="1158240"/>
                  </a:lnTo>
                  <a:lnTo>
                    <a:pt x="442246" y="1166241"/>
                  </a:lnTo>
                  <a:lnTo>
                    <a:pt x="447961" y="1175671"/>
                  </a:lnTo>
                  <a:lnTo>
                    <a:pt x="443484" y="1172528"/>
                  </a:lnTo>
                  <a:lnTo>
                    <a:pt x="442817" y="1174623"/>
                  </a:lnTo>
                  <a:lnTo>
                    <a:pt x="431197" y="1173575"/>
                  </a:lnTo>
                  <a:lnTo>
                    <a:pt x="422148" y="1181576"/>
                  </a:lnTo>
                  <a:lnTo>
                    <a:pt x="418052" y="1188053"/>
                  </a:lnTo>
                  <a:lnTo>
                    <a:pt x="397383" y="1202627"/>
                  </a:lnTo>
                  <a:lnTo>
                    <a:pt x="379285" y="1204913"/>
                  </a:lnTo>
                  <a:lnTo>
                    <a:pt x="383095" y="1200626"/>
                  </a:lnTo>
                  <a:lnTo>
                    <a:pt x="397573" y="1199293"/>
                  </a:lnTo>
                  <a:lnTo>
                    <a:pt x="408622" y="1190625"/>
                  </a:lnTo>
                  <a:lnTo>
                    <a:pt x="411766" y="1186339"/>
                  </a:lnTo>
                  <a:lnTo>
                    <a:pt x="409289" y="1189292"/>
                  </a:lnTo>
                  <a:lnTo>
                    <a:pt x="402336" y="1180433"/>
                  </a:lnTo>
                  <a:lnTo>
                    <a:pt x="384429" y="1173956"/>
                  </a:lnTo>
                  <a:lnTo>
                    <a:pt x="370713" y="1173575"/>
                  </a:lnTo>
                  <a:lnTo>
                    <a:pt x="350425" y="1167860"/>
                  </a:lnTo>
                  <a:lnTo>
                    <a:pt x="344995" y="1153763"/>
                  </a:lnTo>
                  <a:lnTo>
                    <a:pt x="350710" y="1141762"/>
                  </a:lnTo>
                  <a:lnTo>
                    <a:pt x="345662" y="1135094"/>
                  </a:lnTo>
                  <a:lnTo>
                    <a:pt x="305371" y="1135094"/>
                  </a:lnTo>
                  <a:lnTo>
                    <a:pt x="293179" y="1128522"/>
                  </a:lnTo>
                  <a:lnTo>
                    <a:pt x="280892" y="1126808"/>
                  </a:lnTo>
                  <a:lnTo>
                    <a:pt x="274034" y="1120140"/>
                  </a:lnTo>
                  <a:lnTo>
                    <a:pt x="256032" y="1115949"/>
                  </a:lnTo>
                  <a:lnTo>
                    <a:pt x="248602" y="1110996"/>
                  </a:lnTo>
                  <a:lnTo>
                    <a:pt x="243459" y="1122236"/>
                  </a:lnTo>
                  <a:lnTo>
                    <a:pt x="243935" y="1138523"/>
                  </a:lnTo>
                  <a:lnTo>
                    <a:pt x="237744" y="1142238"/>
                  </a:lnTo>
                  <a:lnTo>
                    <a:pt x="233172" y="1141857"/>
                  </a:lnTo>
                  <a:lnTo>
                    <a:pt x="237172" y="1155954"/>
                  </a:lnTo>
                  <a:lnTo>
                    <a:pt x="236315" y="1170432"/>
                  </a:lnTo>
                  <a:lnTo>
                    <a:pt x="238601" y="1176719"/>
                  </a:lnTo>
                  <a:lnTo>
                    <a:pt x="226028" y="1180243"/>
                  </a:lnTo>
                  <a:lnTo>
                    <a:pt x="239077" y="1177957"/>
                  </a:lnTo>
                  <a:lnTo>
                    <a:pt x="237172" y="1186339"/>
                  </a:lnTo>
                  <a:lnTo>
                    <a:pt x="239839" y="1195959"/>
                  </a:lnTo>
                  <a:lnTo>
                    <a:pt x="237268" y="1201007"/>
                  </a:lnTo>
                  <a:lnTo>
                    <a:pt x="234886" y="1196816"/>
                  </a:lnTo>
                  <a:lnTo>
                    <a:pt x="228981" y="1202055"/>
                  </a:lnTo>
                  <a:lnTo>
                    <a:pt x="205454" y="1208818"/>
                  </a:lnTo>
                  <a:lnTo>
                    <a:pt x="202406" y="1213866"/>
                  </a:lnTo>
                  <a:lnTo>
                    <a:pt x="204692" y="1224058"/>
                  </a:lnTo>
                  <a:lnTo>
                    <a:pt x="200977" y="1240060"/>
                  </a:lnTo>
                  <a:lnTo>
                    <a:pt x="198215" y="1249871"/>
                  </a:lnTo>
                  <a:lnTo>
                    <a:pt x="193643" y="1254347"/>
                  </a:lnTo>
                  <a:lnTo>
                    <a:pt x="181261" y="1257586"/>
                  </a:lnTo>
                  <a:lnTo>
                    <a:pt x="178975" y="1255776"/>
                  </a:lnTo>
                  <a:lnTo>
                    <a:pt x="178403" y="1251109"/>
                  </a:lnTo>
                  <a:lnTo>
                    <a:pt x="172879" y="1245965"/>
                  </a:lnTo>
                  <a:lnTo>
                    <a:pt x="169545" y="1229678"/>
                  </a:lnTo>
                  <a:lnTo>
                    <a:pt x="161544" y="12364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9" name="Freihandform: Form 198">
              <a:extLst>
                <a:ext uri="{FF2B5EF4-FFF2-40B4-BE49-F238E27FC236}">
                  <a16:creationId xmlns:a16="http://schemas.microsoft.com/office/drawing/2014/main" id="{6F3974EC-AE7D-4598-BEC1-6F12A1795DFB}"/>
                </a:ext>
              </a:extLst>
            </p:cNvPr>
            <p:cNvSpPr/>
            <p:nvPr/>
          </p:nvSpPr>
          <p:spPr>
            <a:xfrm>
              <a:off x="1884392" y="2438090"/>
              <a:ext cx="836550" cy="757350"/>
            </a:xfrm>
            <a:custGeom>
              <a:avLst/>
              <a:gdLst>
                <a:gd name="connsiteX0" fmla="*/ 340138 w 1609725"/>
                <a:gd name="connsiteY0" fmla="*/ 1414177 h 1457325"/>
                <a:gd name="connsiteX1" fmla="*/ 316897 w 1609725"/>
                <a:gd name="connsiteY1" fmla="*/ 1413320 h 1457325"/>
                <a:gd name="connsiteX2" fmla="*/ 299180 w 1609725"/>
                <a:gd name="connsiteY2" fmla="*/ 1406938 h 1457325"/>
                <a:gd name="connsiteX3" fmla="*/ 299942 w 1609725"/>
                <a:gd name="connsiteY3" fmla="*/ 1394365 h 1457325"/>
                <a:gd name="connsiteX4" fmla="*/ 281369 w 1609725"/>
                <a:gd name="connsiteY4" fmla="*/ 1401318 h 1457325"/>
                <a:gd name="connsiteX5" fmla="*/ 281559 w 1609725"/>
                <a:gd name="connsiteY5" fmla="*/ 1391031 h 1457325"/>
                <a:gd name="connsiteX6" fmla="*/ 273844 w 1609725"/>
                <a:gd name="connsiteY6" fmla="*/ 1392841 h 1457325"/>
                <a:gd name="connsiteX7" fmla="*/ 268034 w 1609725"/>
                <a:gd name="connsiteY7" fmla="*/ 1383792 h 1457325"/>
                <a:gd name="connsiteX8" fmla="*/ 270320 w 1609725"/>
                <a:gd name="connsiteY8" fmla="*/ 1381792 h 1457325"/>
                <a:gd name="connsiteX9" fmla="*/ 266414 w 1609725"/>
                <a:gd name="connsiteY9" fmla="*/ 1374648 h 1457325"/>
                <a:gd name="connsiteX10" fmla="*/ 267843 w 1609725"/>
                <a:gd name="connsiteY10" fmla="*/ 1363980 h 1457325"/>
                <a:gd name="connsiteX11" fmla="*/ 258889 w 1609725"/>
                <a:gd name="connsiteY11" fmla="*/ 1364266 h 1457325"/>
                <a:gd name="connsiteX12" fmla="*/ 268129 w 1609725"/>
                <a:gd name="connsiteY12" fmla="*/ 1362742 h 1457325"/>
                <a:gd name="connsiteX13" fmla="*/ 269843 w 1609725"/>
                <a:gd name="connsiteY13" fmla="*/ 1358455 h 1457325"/>
                <a:gd name="connsiteX14" fmla="*/ 255270 w 1609725"/>
                <a:gd name="connsiteY14" fmla="*/ 1357027 h 1457325"/>
                <a:gd name="connsiteX15" fmla="*/ 255651 w 1609725"/>
                <a:gd name="connsiteY15" fmla="*/ 1352645 h 1457325"/>
                <a:gd name="connsiteX16" fmla="*/ 243078 w 1609725"/>
                <a:gd name="connsiteY16" fmla="*/ 1355979 h 1457325"/>
                <a:gd name="connsiteX17" fmla="*/ 228505 w 1609725"/>
                <a:gd name="connsiteY17" fmla="*/ 1352169 h 1457325"/>
                <a:gd name="connsiteX18" fmla="*/ 225552 w 1609725"/>
                <a:gd name="connsiteY18" fmla="*/ 1359598 h 1457325"/>
                <a:gd name="connsiteX19" fmla="*/ 226886 w 1609725"/>
                <a:gd name="connsiteY19" fmla="*/ 1368266 h 1457325"/>
                <a:gd name="connsiteX20" fmla="*/ 221266 w 1609725"/>
                <a:gd name="connsiteY20" fmla="*/ 1370838 h 1457325"/>
                <a:gd name="connsiteX21" fmla="*/ 221552 w 1609725"/>
                <a:gd name="connsiteY21" fmla="*/ 1355408 h 1457325"/>
                <a:gd name="connsiteX22" fmla="*/ 217361 w 1609725"/>
                <a:gd name="connsiteY22" fmla="*/ 1347311 h 1457325"/>
                <a:gd name="connsiteX23" fmla="*/ 204883 w 1609725"/>
                <a:gd name="connsiteY23" fmla="*/ 1345692 h 1457325"/>
                <a:gd name="connsiteX24" fmla="*/ 203930 w 1609725"/>
                <a:gd name="connsiteY24" fmla="*/ 1341406 h 1457325"/>
                <a:gd name="connsiteX25" fmla="*/ 198596 w 1609725"/>
                <a:gd name="connsiteY25" fmla="*/ 1342549 h 1457325"/>
                <a:gd name="connsiteX26" fmla="*/ 197548 w 1609725"/>
                <a:gd name="connsiteY26" fmla="*/ 1338644 h 1457325"/>
                <a:gd name="connsiteX27" fmla="*/ 184118 w 1609725"/>
                <a:gd name="connsiteY27" fmla="*/ 1339787 h 1457325"/>
                <a:gd name="connsiteX28" fmla="*/ 184213 w 1609725"/>
                <a:gd name="connsiteY28" fmla="*/ 1334548 h 1457325"/>
                <a:gd name="connsiteX29" fmla="*/ 191929 w 1609725"/>
                <a:gd name="connsiteY29" fmla="*/ 1333500 h 1457325"/>
                <a:gd name="connsiteX30" fmla="*/ 189452 w 1609725"/>
                <a:gd name="connsiteY30" fmla="*/ 1329023 h 1457325"/>
                <a:gd name="connsiteX31" fmla="*/ 184690 w 1609725"/>
                <a:gd name="connsiteY31" fmla="*/ 1328928 h 1457325"/>
                <a:gd name="connsiteX32" fmla="*/ 184404 w 1609725"/>
                <a:gd name="connsiteY32" fmla="*/ 1325213 h 1457325"/>
                <a:gd name="connsiteX33" fmla="*/ 186500 w 1609725"/>
                <a:gd name="connsiteY33" fmla="*/ 1325023 h 1457325"/>
                <a:gd name="connsiteX34" fmla="*/ 184499 w 1609725"/>
                <a:gd name="connsiteY34" fmla="*/ 1308449 h 1457325"/>
                <a:gd name="connsiteX35" fmla="*/ 157067 w 1609725"/>
                <a:gd name="connsiteY35" fmla="*/ 1310069 h 1457325"/>
                <a:gd name="connsiteX36" fmla="*/ 152019 w 1609725"/>
                <a:gd name="connsiteY36" fmla="*/ 1294829 h 1457325"/>
                <a:gd name="connsiteX37" fmla="*/ 153543 w 1609725"/>
                <a:gd name="connsiteY37" fmla="*/ 1291400 h 1457325"/>
                <a:gd name="connsiteX38" fmla="*/ 170783 w 1609725"/>
                <a:gd name="connsiteY38" fmla="*/ 1278350 h 1457325"/>
                <a:gd name="connsiteX39" fmla="*/ 166687 w 1609725"/>
                <a:gd name="connsiteY39" fmla="*/ 1274350 h 1457325"/>
                <a:gd name="connsiteX40" fmla="*/ 174879 w 1609725"/>
                <a:gd name="connsiteY40" fmla="*/ 1271111 h 1457325"/>
                <a:gd name="connsiteX41" fmla="*/ 161068 w 1609725"/>
                <a:gd name="connsiteY41" fmla="*/ 1265682 h 1457325"/>
                <a:gd name="connsiteX42" fmla="*/ 153829 w 1609725"/>
                <a:gd name="connsiteY42" fmla="*/ 1241489 h 1457325"/>
                <a:gd name="connsiteX43" fmla="*/ 188023 w 1609725"/>
                <a:gd name="connsiteY43" fmla="*/ 1222343 h 1457325"/>
                <a:gd name="connsiteX44" fmla="*/ 197548 w 1609725"/>
                <a:gd name="connsiteY44" fmla="*/ 1210056 h 1457325"/>
                <a:gd name="connsiteX45" fmla="*/ 212979 w 1609725"/>
                <a:gd name="connsiteY45" fmla="*/ 1205960 h 1457325"/>
                <a:gd name="connsiteX46" fmla="*/ 207836 w 1609725"/>
                <a:gd name="connsiteY46" fmla="*/ 1182434 h 1457325"/>
                <a:gd name="connsiteX47" fmla="*/ 183261 w 1609725"/>
                <a:gd name="connsiteY47" fmla="*/ 1187005 h 1457325"/>
                <a:gd name="connsiteX48" fmla="*/ 177546 w 1609725"/>
                <a:gd name="connsiteY48" fmla="*/ 1176242 h 1457325"/>
                <a:gd name="connsiteX49" fmla="*/ 174022 w 1609725"/>
                <a:gd name="connsiteY49" fmla="*/ 1160240 h 1457325"/>
                <a:gd name="connsiteX50" fmla="*/ 160115 w 1609725"/>
                <a:gd name="connsiteY50" fmla="*/ 1159478 h 1457325"/>
                <a:gd name="connsiteX51" fmla="*/ 164878 w 1609725"/>
                <a:gd name="connsiteY51" fmla="*/ 1137761 h 1457325"/>
                <a:gd name="connsiteX52" fmla="*/ 174308 w 1609725"/>
                <a:gd name="connsiteY52" fmla="*/ 1121950 h 1457325"/>
                <a:gd name="connsiteX53" fmla="*/ 144685 w 1609725"/>
                <a:gd name="connsiteY53" fmla="*/ 1116139 h 1457325"/>
                <a:gd name="connsiteX54" fmla="*/ 121348 w 1609725"/>
                <a:gd name="connsiteY54" fmla="*/ 1117664 h 1457325"/>
                <a:gd name="connsiteX55" fmla="*/ 92869 w 1609725"/>
                <a:gd name="connsiteY55" fmla="*/ 1110996 h 1457325"/>
                <a:gd name="connsiteX56" fmla="*/ 88773 w 1609725"/>
                <a:gd name="connsiteY56" fmla="*/ 1116139 h 1457325"/>
                <a:gd name="connsiteX57" fmla="*/ 83248 w 1609725"/>
                <a:gd name="connsiteY57" fmla="*/ 1114711 h 1457325"/>
                <a:gd name="connsiteX58" fmla="*/ 75247 w 1609725"/>
                <a:gd name="connsiteY58" fmla="*/ 1083755 h 1457325"/>
                <a:gd name="connsiteX59" fmla="*/ 62675 w 1609725"/>
                <a:gd name="connsiteY59" fmla="*/ 1058323 h 1457325"/>
                <a:gd name="connsiteX60" fmla="*/ 75438 w 1609725"/>
                <a:gd name="connsiteY60" fmla="*/ 1051941 h 1457325"/>
                <a:gd name="connsiteX61" fmla="*/ 73533 w 1609725"/>
                <a:gd name="connsiteY61" fmla="*/ 1046226 h 1457325"/>
                <a:gd name="connsiteX62" fmla="*/ 89154 w 1609725"/>
                <a:gd name="connsiteY62" fmla="*/ 1013841 h 1457325"/>
                <a:gd name="connsiteX63" fmla="*/ 75152 w 1609725"/>
                <a:gd name="connsiteY63" fmla="*/ 998411 h 1457325"/>
                <a:gd name="connsiteX64" fmla="*/ 71247 w 1609725"/>
                <a:gd name="connsiteY64" fmla="*/ 989933 h 1457325"/>
                <a:gd name="connsiteX65" fmla="*/ 58103 w 1609725"/>
                <a:gd name="connsiteY65" fmla="*/ 1003840 h 1457325"/>
                <a:gd name="connsiteX66" fmla="*/ 33052 w 1609725"/>
                <a:gd name="connsiteY66" fmla="*/ 1018604 h 1457325"/>
                <a:gd name="connsiteX67" fmla="*/ 35623 w 1609725"/>
                <a:gd name="connsiteY67" fmla="*/ 998887 h 1457325"/>
                <a:gd name="connsiteX68" fmla="*/ 19812 w 1609725"/>
                <a:gd name="connsiteY68" fmla="*/ 949452 h 1457325"/>
                <a:gd name="connsiteX69" fmla="*/ 13145 w 1609725"/>
                <a:gd name="connsiteY69" fmla="*/ 923639 h 1457325"/>
                <a:gd name="connsiteX70" fmla="*/ 9525 w 1609725"/>
                <a:gd name="connsiteY70" fmla="*/ 893445 h 1457325"/>
                <a:gd name="connsiteX71" fmla="*/ 10859 w 1609725"/>
                <a:gd name="connsiteY71" fmla="*/ 887825 h 1457325"/>
                <a:gd name="connsiteX72" fmla="*/ 21812 w 1609725"/>
                <a:gd name="connsiteY72" fmla="*/ 875919 h 1457325"/>
                <a:gd name="connsiteX73" fmla="*/ 35909 w 1609725"/>
                <a:gd name="connsiteY73" fmla="*/ 891921 h 1457325"/>
                <a:gd name="connsiteX74" fmla="*/ 43910 w 1609725"/>
                <a:gd name="connsiteY74" fmla="*/ 896017 h 1457325"/>
                <a:gd name="connsiteX75" fmla="*/ 45148 w 1609725"/>
                <a:gd name="connsiteY75" fmla="*/ 885920 h 1457325"/>
                <a:gd name="connsiteX76" fmla="*/ 56388 w 1609725"/>
                <a:gd name="connsiteY76" fmla="*/ 888587 h 1457325"/>
                <a:gd name="connsiteX77" fmla="*/ 65913 w 1609725"/>
                <a:gd name="connsiteY77" fmla="*/ 880681 h 1457325"/>
                <a:gd name="connsiteX78" fmla="*/ 72295 w 1609725"/>
                <a:gd name="connsiteY78" fmla="*/ 885254 h 1457325"/>
                <a:gd name="connsiteX79" fmla="*/ 78867 w 1609725"/>
                <a:gd name="connsiteY79" fmla="*/ 880872 h 1457325"/>
                <a:gd name="connsiteX80" fmla="*/ 94202 w 1609725"/>
                <a:gd name="connsiteY80" fmla="*/ 889063 h 1457325"/>
                <a:gd name="connsiteX81" fmla="*/ 96393 w 1609725"/>
                <a:gd name="connsiteY81" fmla="*/ 887444 h 1457325"/>
                <a:gd name="connsiteX82" fmla="*/ 90773 w 1609725"/>
                <a:gd name="connsiteY82" fmla="*/ 880872 h 1457325"/>
                <a:gd name="connsiteX83" fmla="*/ 96964 w 1609725"/>
                <a:gd name="connsiteY83" fmla="*/ 886778 h 1457325"/>
                <a:gd name="connsiteX84" fmla="*/ 114205 w 1609725"/>
                <a:gd name="connsiteY84" fmla="*/ 895350 h 1457325"/>
                <a:gd name="connsiteX85" fmla="*/ 115348 w 1609725"/>
                <a:gd name="connsiteY85" fmla="*/ 893636 h 1457325"/>
                <a:gd name="connsiteX86" fmla="*/ 128016 w 1609725"/>
                <a:gd name="connsiteY86" fmla="*/ 897446 h 1457325"/>
                <a:gd name="connsiteX87" fmla="*/ 135255 w 1609725"/>
                <a:gd name="connsiteY87" fmla="*/ 894207 h 1457325"/>
                <a:gd name="connsiteX88" fmla="*/ 134779 w 1609725"/>
                <a:gd name="connsiteY88" fmla="*/ 874490 h 1457325"/>
                <a:gd name="connsiteX89" fmla="*/ 130588 w 1609725"/>
                <a:gd name="connsiteY89" fmla="*/ 862108 h 1457325"/>
                <a:gd name="connsiteX90" fmla="*/ 123920 w 1609725"/>
                <a:gd name="connsiteY90" fmla="*/ 856107 h 1457325"/>
                <a:gd name="connsiteX91" fmla="*/ 122968 w 1609725"/>
                <a:gd name="connsiteY91" fmla="*/ 846106 h 1457325"/>
                <a:gd name="connsiteX92" fmla="*/ 117634 w 1609725"/>
                <a:gd name="connsiteY92" fmla="*/ 832485 h 1457325"/>
                <a:gd name="connsiteX93" fmla="*/ 107442 w 1609725"/>
                <a:gd name="connsiteY93" fmla="*/ 828961 h 1457325"/>
                <a:gd name="connsiteX94" fmla="*/ 100298 w 1609725"/>
                <a:gd name="connsiteY94" fmla="*/ 801529 h 1457325"/>
                <a:gd name="connsiteX95" fmla="*/ 97727 w 1609725"/>
                <a:gd name="connsiteY95" fmla="*/ 803434 h 1457325"/>
                <a:gd name="connsiteX96" fmla="*/ 92202 w 1609725"/>
                <a:gd name="connsiteY96" fmla="*/ 795814 h 1457325"/>
                <a:gd name="connsiteX97" fmla="*/ 86582 w 1609725"/>
                <a:gd name="connsiteY97" fmla="*/ 792861 h 1457325"/>
                <a:gd name="connsiteX98" fmla="*/ 82677 w 1609725"/>
                <a:gd name="connsiteY98" fmla="*/ 776192 h 1457325"/>
                <a:gd name="connsiteX99" fmla="*/ 80962 w 1609725"/>
                <a:gd name="connsiteY99" fmla="*/ 759904 h 1457325"/>
                <a:gd name="connsiteX100" fmla="*/ 83439 w 1609725"/>
                <a:gd name="connsiteY100" fmla="*/ 758952 h 1457325"/>
                <a:gd name="connsiteX101" fmla="*/ 79534 w 1609725"/>
                <a:gd name="connsiteY101" fmla="*/ 732092 h 1457325"/>
                <a:gd name="connsiteX102" fmla="*/ 86296 w 1609725"/>
                <a:gd name="connsiteY102" fmla="*/ 730472 h 1457325"/>
                <a:gd name="connsiteX103" fmla="*/ 86487 w 1609725"/>
                <a:gd name="connsiteY103" fmla="*/ 724281 h 1457325"/>
                <a:gd name="connsiteX104" fmla="*/ 80010 w 1609725"/>
                <a:gd name="connsiteY104" fmla="*/ 706279 h 1457325"/>
                <a:gd name="connsiteX105" fmla="*/ 83725 w 1609725"/>
                <a:gd name="connsiteY105" fmla="*/ 704183 h 1457325"/>
                <a:gd name="connsiteX106" fmla="*/ 81248 w 1609725"/>
                <a:gd name="connsiteY106" fmla="*/ 699516 h 1457325"/>
                <a:gd name="connsiteX107" fmla="*/ 84011 w 1609725"/>
                <a:gd name="connsiteY107" fmla="*/ 698087 h 1457325"/>
                <a:gd name="connsiteX108" fmla="*/ 76962 w 1609725"/>
                <a:gd name="connsiteY108" fmla="*/ 689420 h 1457325"/>
                <a:gd name="connsiteX109" fmla="*/ 103251 w 1609725"/>
                <a:gd name="connsiteY109" fmla="*/ 678085 h 1457325"/>
                <a:gd name="connsiteX110" fmla="*/ 104585 w 1609725"/>
                <a:gd name="connsiteY110" fmla="*/ 680847 h 1457325"/>
                <a:gd name="connsiteX111" fmla="*/ 117824 w 1609725"/>
                <a:gd name="connsiteY111" fmla="*/ 675799 h 1457325"/>
                <a:gd name="connsiteX112" fmla="*/ 125063 w 1609725"/>
                <a:gd name="connsiteY112" fmla="*/ 670179 h 1457325"/>
                <a:gd name="connsiteX113" fmla="*/ 137636 w 1609725"/>
                <a:gd name="connsiteY113" fmla="*/ 667988 h 1457325"/>
                <a:gd name="connsiteX114" fmla="*/ 133445 w 1609725"/>
                <a:gd name="connsiteY114" fmla="*/ 654272 h 1457325"/>
                <a:gd name="connsiteX115" fmla="*/ 141065 w 1609725"/>
                <a:gd name="connsiteY115" fmla="*/ 652081 h 1457325"/>
                <a:gd name="connsiteX116" fmla="*/ 146971 w 1609725"/>
                <a:gd name="connsiteY116" fmla="*/ 657701 h 1457325"/>
                <a:gd name="connsiteX117" fmla="*/ 161449 w 1609725"/>
                <a:gd name="connsiteY117" fmla="*/ 651701 h 1457325"/>
                <a:gd name="connsiteX118" fmla="*/ 160496 w 1609725"/>
                <a:gd name="connsiteY118" fmla="*/ 648081 h 1457325"/>
                <a:gd name="connsiteX119" fmla="*/ 169164 w 1609725"/>
                <a:gd name="connsiteY119" fmla="*/ 645700 h 1457325"/>
                <a:gd name="connsiteX120" fmla="*/ 166783 w 1609725"/>
                <a:gd name="connsiteY120" fmla="*/ 636175 h 1457325"/>
                <a:gd name="connsiteX121" fmla="*/ 176212 w 1609725"/>
                <a:gd name="connsiteY121" fmla="*/ 633889 h 1457325"/>
                <a:gd name="connsiteX122" fmla="*/ 173641 w 1609725"/>
                <a:gd name="connsiteY122" fmla="*/ 627697 h 1457325"/>
                <a:gd name="connsiteX123" fmla="*/ 180689 w 1609725"/>
                <a:gd name="connsiteY123" fmla="*/ 625983 h 1457325"/>
                <a:gd name="connsiteX124" fmla="*/ 178308 w 1609725"/>
                <a:gd name="connsiteY124" fmla="*/ 617125 h 1457325"/>
                <a:gd name="connsiteX125" fmla="*/ 188786 w 1609725"/>
                <a:gd name="connsiteY125" fmla="*/ 614553 h 1457325"/>
                <a:gd name="connsiteX126" fmla="*/ 163068 w 1609725"/>
                <a:gd name="connsiteY126" fmla="*/ 556165 h 1457325"/>
                <a:gd name="connsiteX127" fmla="*/ 158782 w 1609725"/>
                <a:gd name="connsiteY127" fmla="*/ 558451 h 1457325"/>
                <a:gd name="connsiteX128" fmla="*/ 154400 w 1609725"/>
                <a:gd name="connsiteY128" fmla="*/ 557403 h 1457325"/>
                <a:gd name="connsiteX129" fmla="*/ 154591 w 1609725"/>
                <a:gd name="connsiteY129" fmla="*/ 526923 h 1457325"/>
                <a:gd name="connsiteX130" fmla="*/ 175070 w 1609725"/>
                <a:gd name="connsiteY130" fmla="*/ 527590 h 1457325"/>
                <a:gd name="connsiteX131" fmla="*/ 180022 w 1609725"/>
                <a:gd name="connsiteY131" fmla="*/ 488442 h 1457325"/>
                <a:gd name="connsiteX132" fmla="*/ 171545 w 1609725"/>
                <a:gd name="connsiteY132" fmla="*/ 487394 h 1457325"/>
                <a:gd name="connsiteX133" fmla="*/ 182689 w 1609725"/>
                <a:gd name="connsiteY133" fmla="*/ 455867 h 1457325"/>
                <a:gd name="connsiteX134" fmla="*/ 200215 w 1609725"/>
                <a:gd name="connsiteY134" fmla="*/ 465582 h 1457325"/>
                <a:gd name="connsiteX135" fmla="*/ 241649 w 1609725"/>
                <a:gd name="connsiteY135" fmla="*/ 459677 h 1457325"/>
                <a:gd name="connsiteX136" fmla="*/ 242887 w 1609725"/>
                <a:gd name="connsiteY136" fmla="*/ 453580 h 1457325"/>
                <a:gd name="connsiteX137" fmla="*/ 253270 w 1609725"/>
                <a:gd name="connsiteY137" fmla="*/ 452628 h 1457325"/>
                <a:gd name="connsiteX138" fmla="*/ 252794 w 1609725"/>
                <a:gd name="connsiteY138" fmla="*/ 446818 h 1457325"/>
                <a:gd name="connsiteX139" fmla="*/ 255651 w 1609725"/>
                <a:gd name="connsiteY139" fmla="*/ 446246 h 1457325"/>
                <a:gd name="connsiteX140" fmla="*/ 252317 w 1609725"/>
                <a:gd name="connsiteY140" fmla="*/ 437007 h 1457325"/>
                <a:gd name="connsiteX141" fmla="*/ 262319 w 1609725"/>
                <a:gd name="connsiteY141" fmla="*/ 432721 h 1457325"/>
                <a:gd name="connsiteX142" fmla="*/ 262033 w 1609725"/>
                <a:gd name="connsiteY142" fmla="*/ 430816 h 1457325"/>
                <a:gd name="connsiteX143" fmla="*/ 263843 w 1609725"/>
                <a:gd name="connsiteY143" fmla="*/ 430244 h 1457325"/>
                <a:gd name="connsiteX144" fmla="*/ 265938 w 1609725"/>
                <a:gd name="connsiteY144" fmla="*/ 439769 h 1457325"/>
                <a:gd name="connsiteX145" fmla="*/ 271462 w 1609725"/>
                <a:gd name="connsiteY145" fmla="*/ 439198 h 1457325"/>
                <a:gd name="connsiteX146" fmla="*/ 273177 w 1609725"/>
                <a:gd name="connsiteY146" fmla="*/ 447008 h 1457325"/>
                <a:gd name="connsiteX147" fmla="*/ 299371 w 1609725"/>
                <a:gd name="connsiteY147" fmla="*/ 431197 h 1457325"/>
                <a:gd name="connsiteX148" fmla="*/ 298418 w 1609725"/>
                <a:gd name="connsiteY148" fmla="*/ 422720 h 1457325"/>
                <a:gd name="connsiteX149" fmla="*/ 264986 w 1609725"/>
                <a:gd name="connsiteY149" fmla="*/ 412909 h 1457325"/>
                <a:gd name="connsiteX150" fmla="*/ 265843 w 1609725"/>
                <a:gd name="connsiteY150" fmla="*/ 394621 h 1457325"/>
                <a:gd name="connsiteX151" fmla="*/ 273082 w 1609725"/>
                <a:gd name="connsiteY151" fmla="*/ 394335 h 1457325"/>
                <a:gd name="connsiteX152" fmla="*/ 271844 w 1609725"/>
                <a:gd name="connsiteY152" fmla="*/ 375476 h 1457325"/>
                <a:gd name="connsiteX153" fmla="*/ 269843 w 1609725"/>
                <a:gd name="connsiteY153" fmla="*/ 370618 h 1457325"/>
                <a:gd name="connsiteX154" fmla="*/ 267748 w 1609725"/>
                <a:gd name="connsiteY154" fmla="*/ 372999 h 1457325"/>
                <a:gd name="connsiteX155" fmla="*/ 260985 w 1609725"/>
                <a:gd name="connsiteY155" fmla="*/ 373475 h 1457325"/>
                <a:gd name="connsiteX156" fmla="*/ 257842 w 1609725"/>
                <a:gd name="connsiteY156" fmla="*/ 361283 h 1457325"/>
                <a:gd name="connsiteX157" fmla="*/ 246031 w 1609725"/>
                <a:gd name="connsiteY157" fmla="*/ 342805 h 1457325"/>
                <a:gd name="connsiteX158" fmla="*/ 242030 w 1609725"/>
                <a:gd name="connsiteY158" fmla="*/ 331375 h 1457325"/>
                <a:gd name="connsiteX159" fmla="*/ 244030 w 1609725"/>
                <a:gd name="connsiteY159" fmla="*/ 330803 h 1457325"/>
                <a:gd name="connsiteX160" fmla="*/ 244793 w 1609725"/>
                <a:gd name="connsiteY160" fmla="*/ 323374 h 1457325"/>
                <a:gd name="connsiteX161" fmla="*/ 240506 w 1609725"/>
                <a:gd name="connsiteY161" fmla="*/ 319373 h 1457325"/>
                <a:gd name="connsiteX162" fmla="*/ 248412 w 1609725"/>
                <a:gd name="connsiteY162" fmla="*/ 298037 h 1457325"/>
                <a:gd name="connsiteX163" fmla="*/ 250793 w 1609725"/>
                <a:gd name="connsiteY163" fmla="*/ 281273 h 1457325"/>
                <a:gd name="connsiteX164" fmla="*/ 236029 w 1609725"/>
                <a:gd name="connsiteY164" fmla="*/ 276035 h 1457325"/>
                <a:gd name="connsiteX165" fmla="*/ 234125 w 1609725"/>
                <a:gd name="connsiteY165" fmla="*/ 264128 h 1457325"/>
                <a:gd name="connsiteX166" fmla="*/ 231838 w 1609725"/>
                <a:gd name="connsiteY166" fmla="*/ 266319 h 1457325"/>
                <a:gd name="connsiteX167" fmla="*/ 231077 w 1609725"/>
                <a:gd name="connsiteY167" fmla="*/ 263843 h 1457325"/>
                <a:gd name="connsiteX168" fmla="*/ 224790 w 1609725"/>
                <a:gd name="connsiteY168" fmla="*/ 221933 h 1457325"/>
                <a:gd name="connsiteX169" fmla="*/ 222980 w 1609725"/>
                <a:gd name="connsiteY169" fmla="*/ 221647 h 1457325"/>
                <a:gd name="connsiteX170" fmla="*/ 223837 w 1609725"/>
                <a:gd name="connsiteY170" fmla="*/ 190405 h 1457325"/>
                <a:gd name="connsiteX171" fmla="*/ 228981 w 1609725"/>
                <a:gd name="connsiteY171" fmla="*/ 187547 h 1457325"/>
                <a:gd name="connsiteX172" fmla="*/ 223456 w 1609725"/>
                <a:gd name="connsiteY172" fmla="*/ 157639 h 1457325"/>
                <a:gd name="connsiteX173" fmla="*/ 232601 w 1609725"/>
                <a:gd name="connsiteY173" fmla="*/ 132112 h 1457325"/>
                <a:gd name="connsiteX174" fmla="*/ 230981 w 1609725"/>
                <a:gd name="connsiteY174" fmla="*/ 126492 h 1457325"/>
                <a:gd name="connsiteX175" fmla="*/ 234601 w 1609725"/>
                <a:gd name="connsiteY175" fmla="*/ 126111 h 1457325"/>
                <a:gd name="connsiteX176" fmla="*/ 232981 w 1609725"/>
                <a:gd name="connsiteY176" fmla="*/ 113252 h 1457325"/>
                <a:gd name="connsiteX177" fmla="*/ 260699 w 1609725"/>
                <a:gd name="connsiteY177" fmla="*/ 110490 h 1457325"/>
                <a:gd name="connsiteX178" fmla="*/ 303467 w 1609725"/>
                <a:gd name="connsiteY178" fmla="*/ 114681 h 1457325"/>
                <a:gd name="connsiteX179" fmla="*/ 351187 w 1609725"/>
                <a:gd name="connsiteY179" fmla="*/ 107633 h 1457325"/>
                <a:gd name="connsiteX180" fmla="*/ 383096 w 1609725"/>
                <a:gd name="connsiteY180" fmla="*/ 98679 h 1457325"/>
                <a:gd name="connsiteX181" fmla="*/ 387953 w 1609725"/>
                <a:gd name="connsiteY181" fmla="*/ 114871 h 1457325"/>
                <a:gd name="connsiteX182" fmla="*/ 401669 w 1609725"/>
                <a:gd name="connsiteY182" fmla="*/ 112681 h 1457325"/>
                <a:gd name="connsiteX183" fmla="*/ 403288 w 1609725"/>
                <a:gd name="connsiteY183" fmla="*/ 121634 h 1457325"/>
                <a:gd name="connsiteX184" fmla="*/ 442627 w 1609725"/>
                <a:gd name="connsiteY184" fmla="*/ 120301 h 1457325"/>
                <a:gd name="connsiteX185" fmla="*/ 449675 w 1609725"/>
                <a:gd name="connsiteY185" fmla="*/ 117824 h 1457325"/>
                <a:gd name="connsiteX186" fmla="*/ 451390 w 1609725"/>
                <a:gd name="connsiteY186" fmla="*/ 109728 h 1457325"/>
                <a:gd name="connsiteX187" fmla="*/ 465963 w 1609725"/>
                <a:gd name="connsiteY187" fmla="*/ 108775 h 1457325"/>
                <a:gd name="connsiteX188" fmla="*/ 468344 w 1609725"/>
                <a:gd name="connsiteY188" fmla="*/ 117920 h 1457325"/>
                <a:gd name="connsiteX189" fmla="*/ 474440 w 1609725"/>
                <a:gd name="connsiteY189" fmla="*/ 117824 h 1457325"/>
                <a:gd name="connsiteX190" fmla="*/ 478917 w 1609725"/>
                <a:gd name="connsiteY190" fmla="*/ 121063 h 1457325"/>
                <a:gd name="connsiteX191" fmla="*/ 493871 w 1609725"/>
                <a:gd name="connsiteY191" fmla="*/ 117443 h 1457325"/>
                <a:gd name="connsiteX192" fmla="*/ 494252 w 1609725"/>
                <a:gd name="connsiteY192" fmla="*/ 121158 h 1457325"/>
                <a:gd name="connsiteX193" fmla="*/ 513302 w 1609725"/>
                <a:gd name="connsiteY193" fmla="*/ 118491 h 1457325"/>
                <a:gd name="connsiteX194" fmla="*/ 514160 w 1609725"/>
                <a:gd name="connsiteY194" fmla="*/ 121253 h 1457325"/>
                <a:gd name="connsiteX195" fmla="*/ 521303 w 1609725"/>
                <a:gd name="connsiteY195" fmla="*/ 119062 h 1457325"/>
                <a:gd name="connsiteX196" fmla="*/ 529400 w 1609725"/>
                <a:gd name="connsiteY196" fmla="*/ 121729 h 1457325"/>
                <a:gd name="connsiteX197" fmla="*/ 546259 w 1609725"/>
                <a:gd name="connsiteY197" fmla="*/ 120967 h 1457325"/>
                <a:gd name="connsiteX198" fmla="*/ 545021 w 1609725"/>
                <a:gd name="connsiteY198" fmla="*/ 126397 h 1457325"/>
                <a:gd name="connsiteX199" fmla="*/ 551307 w 1609725"/>
                <a:gd name="connsiteY199" fmla="*/ 125444 h 1457325"/>
                <a:gd name="connsiteX200" fmla="*/ 551402 w 1609725"/>
                <a:gd name="connsiteY200" fmla="*/ 132779 h 1457325"/>
                <a:gd name="connsiteX201" fmla="*/ 566738 w 1609725"/>
                <a:gd name="connsiteY201" fmla="*/ 128302 h 1457325"/>
                <a:gd name="connsiteX202" fmla="*/ 572738 w 1609725"/>
                <a:gd name="connsiteY202" fmla="*/ 128492 h 1457325"/>
                <a:gd name="connsiteX203" fmla="*/ 572453 w 1609725"/>
                <a:gd name="connsiteY203" fmla="*/ 131921 h 1457325"/>
                <a:gd name="connsiteX204" fmla="*/ 591312 w 1609725"/>
                <a:gd name="connsiteY204" fmla="*/ 128587 h 1457325"/>
                <a:gd name="connsiteX205" fmla="*/ 591884 w 1609725"/>
                <a:gd name="connsiteY205" fmla="*/ 130588 h 1457325"/>
                <a:gd name="connsiteX206" fmla="*/ 611791 w 1609725"/>
                <a:gd name="connsiteY206" fmla="*/ 128873 h 1457325"/>
                <a:gd name="connsiteX207" fmla="*/ 641223 w 1609725"/>
                <a:gd name="connsiteY207" fmla="*/ 122777 h 1457325"/>
                <a:gd name="connsiteX208" fmla="*/ 651415 w 1609725"/>
                <a:gd name="connsiteY208" fmla="*/ 122491 h 1457325"/>
                <a:gd name="connsiteX209" fmla="*/ 651605 w 1609725"/>
                <a:gd name="connsiteY209" fmla="*/ 124206 h 1457325"/>
                <a:gd name="connsiteX210" fmla="*/ 666179 w 1609725"/>
                <a:gd name="connsiteY210" fmla="*/ 126016 h 1457325"/>
                <a:gd name="connsiteX211" fmla="*/ 665512 w 1609725"/>
                <a:gd name="connsiteY211" fmla="*/ 122873 h 1457325"/>
                <a:gd name="connsiteX212" fmla="*/ 711898 w 1609725"/>
                <a:gd name="connsiteY212" fmla="*/ 113062 h 1457325"/>
                <a:gd name="connsiteX213" fmla="*/ 712661 w 1609725"/>
                <a:gd name="connsiteY213" fmla="*/ 109823 h 1457325"/>
                <a:gd name="connsiteX214" fmla="*/ 727043 w 1609725"/>
                <a:gd name="connsiteY214" fmla="*/ 115633 h 1457325"/>
                <a:gd name="connsiteX215" fmla="*/ 732282 w 1609725"/>
                <a:gd name="connsiteY215" fmla="*/ 113824 h 1457325"/>
                <a:gd name="connsiteX216" fmla="*/ 738854 w 1609725"/>
                <a:gd name="connsiteY216" fmla="*/ 129064 h 1457325"/>
                <a:gd name="connsiteX217" fmla="*/ 764286 w 1609725"/>
                <a:gd name="connsiteY217" fmla="*/ 121634 h 1457325"/>
                <a:gd name="connsiteX218" fmla="*/ 768668 w 1609725"/>
                <a:gd name="connsiteY218" fmla="*/ 133731 h 1457325"/>
                <a:gd name="connsiteX219" fmla="*/ 787146 w 1609725"/>
                <a:gd name="connsiteY219" fmla="*/ 128492 h 1457325"/>
                <a:gd name="connsiteX220" fmla="*/ 786384 w 1609725"/>
                <a:gd name="connsiteY220" fmla="*/ 122682 h 1457325"/>
                <a:gd name="connsiteX221" fmla="*/ 801434 w 1609725"/>
                <a:gd name="connsiteY221" fmla="*/ 116967 h 1457325"/>
                <a:gd name="connsiteX222" fmla="*/ 800005 w 1609725"/>
                <a:gd name="connsiteY222" fmla="*/ 108109 h 1457325"/>
                <a:gd name="connsiteX223" fmla="*/ 803529 w 1609725"/>
                <a:gd name="connsiteY223" fmla="*/ 82106 h 1457325"/>
                <a:gd name="connsiteX224" fmla="*/ 809054 w 1609725"/>
                <a:gd name="connsiteY224" fmla="*/ 83058 h 1457325"/>
                <a:gd name="connsiteX225" fmla="*/ 810387 w 1609725"/>
                <a:gd name="connsiteY225" fmla="*/ 73724 h 1457325"/>
                <a:gd name="connsiteX226" fmla="*/ 822198 w 1609725"/>
                <a:gd name="connsiteY226" fmla="*/ 74200 h 1457325"/>
                <a:gd name="connsiteX227" fmla="*/ 822103 w 1609725"/>
                <a:gd name="connsiteY227" fmla="*/ 76676 h 1457325"/>
                <a:gd name="connsiteX228" fmla="*/ 826103 w 1609725"/>
                <a:gd name="connsiteY228" fmla="*/ 76200 h 1457325"/>
                <a:gd name="connsiteX229" fmla="*/ 832866 w 1609725"/>
                <a:gd name="connsiteY229" fmla="*/ 96203 h 1457325"/>
                <a:gd name="connsiteX230" fmla="*/ 836200 w 1609725"/>
                <a:gd name="connsiteY230" fmla="*/ 94488 h 1457325"/>
                <a:gd name="connsiteX231" fmla="*/ 840105 w 1609725"/>
                <a:gd name="connsiteY231" fmla="*/ 99155 h 1457325"/>
                <a:gd name="connsiteX232" fmla="*/ 867061 w 1609725"/>
                <a:gd name="connsiteY232" fmla="*/ 97727 h 1457325"/>
                <a:gd name="connsiteX233" fmla="*/ 868966 w 1609725"/>
                <a:gd name="connsiteY233" fmla="*/ 125825 h 1457325"/>
                <a:gd name="connsiteX234" fmla="*/ 866299 w 1609725"/>
                <a:gd name="connsiteY234" fmla="*/ 126016 h 1457325"/>
                <a:gd name="connsiteX235" fmla="*/ 864870 w 1609725"/>
                <a:gd name="connsiteY235" fmla="*/ 149257 h 1457325"/>
                <a:gd name="connsiteX236" fmla="*/ 871633 w 1609725"/>
                <a:gd name="connsiteY236" fmla="*/ 148209 h 1457325"/>
                <a:gd name="connsiteX237" fmla="*/ 878110 w 1609725"/>
                <a:gd name="connsiteY237" fmla="*/ 150686 h 1457325"/>
                <a:gd name="connsiteX238" fmla="*/ 882205 w 1609725"/>
                <a:gd name="connsiteY238" fmla="*/ 152591 h 1457325"/>
                <a:gd name="connsiteX239" fmla="*/ 883539 w 1609725"/>
                <a:gd name="connsiteY239" fmla="*/ 157162 h 1457325"/>
                <a:gd name="connsiteX240" fmla="*/ 914781 w 1609725"/>
                <a:gd name="connsiteY240" fmla="*/ 143542 h 1457325"/>
                <a:gd name="connsiteX241" fmla="*/ 942022 w 1609725"/>
                <a:gd name="connsiteY241" fmla="*/ 124206 h 1457325"/>
                <a:gd name="connsiteX242" fmla="*/ 1007650 w 1609725"/>
                <a:gd name="connsiteY242" fmla="*/ 108490 h 1457325"/>
                <a:gd name="connsiteX243" fmla="*/ 1004411 w 1609725"/>
                <a:gd name="connsiteY243" fmla="*/ 86106 h 1457325"/>
                <a:gd name="connsiteX244" fmla="*/ 1018222 w 1609725"/>
                <a:gd name="connsiteY244" fmla="*/ 82391 h 1457325"/>
                <a:gd name="connsiteX245" fmla="*/ 1020699 w 1609725"/>
                <a:gd name="connsiteY245" fmla="*/ 96298 h 1457325"/>
                <a:gd name="connsiteX246" fmla="*/ 1074515 w 1609725"/>
                <a:gd name="connsiteY246" fmla="*/ 94393 h 1457325"/>
                <a:gd name="connsiteX247" fmla="*/ 1074515 w 1609725"/>
                <a:gd name="connsiteY247" fmla="*/ 87249 h 1457325"/>
                <a:gd name="connsiteX248" fmla="*/ 1089755 w 1609725"/>
                <a:gd name="connsiteY248" fmla="*/ 91726 h 1457325"/>
                <a:gd name="connsiteX249" fmla="*/ 1092898 w 1609725"/>
                <a:gd name="connsiteY249" fmla="*/ 70104 h 1457325"/>
                <a:gd name="connsiteX250" fmla="*/ 1124331 w 1609725"/>
                <a:gd name="connsiteY250" fmla="*/ 82201 h 1457325"/>
                <a:gd name="connsiteX251" fmla="*/ 1184910 w 1609725"/>
                <a:gd name="connsiteY251" fmla="*/ 90869 h 1457325"/>
                <a:gd name="connsiteX252" fmla="*/ 1188625 w 1609725"/>
                <a:gd name="connsiteY252" fmla="*/ 67342 h 1457325"/>
                <a:gd name="connsiteX253" fmla="*/ 1192911 w 1609725"/>
                <a:gd name="connsiteY253" fmla="*/ 68294 h 1457325"/>
                <a:gd name="connsiteX254" fmla="*/ 1194340 w 1609725"/>
                <a:gd name="connsiteY254" fmla="*/ 62770 h 1457325"/>
                <a:gd name="connsiteX255" fmla="*/ 1189577 w 1609725"/>
                <a:gd name="connsiteY255" fmla="*/ 60674 h 1457325"/>
                <a:gd name="connsiteX256" fmla="*/ 1190435 w 1609725"/>
                <a:gd name="connsiteY256" fmla="*/ 50959 h 1457325"/>
                <a:gd name="connsiteX257" fmla="*/ 1196054 w 1609725"/>
                <a:gd name="connsiteY257" fmla="*/ 52102 h 1457325"/>
                <a:gd name="connsiteX258" fmla="*/ 1196435 w 1609725"/>
                <a:gd name="connsiteY258" fmla="*/ 48863 h 1457325"/>
                <a:gd name="connsiteX259" fmla="*/ 1211104 w 1609725"/>
                <a:gd name="connsiteY259" fmla="*/ 51435 h 1457325"/>
                <a:gd name="connsiteX260" fmla="*/ 1208151 w 1609725"/>
                <a:gd name="connsiteY260" fmla="*/ 59817 h 1457325"/>
                <a:gd name="connsiteX261" fmla="*/ 1218724 w 1609725"/>
                <a:gd name="connsiteY261" fmla="*/ 61817 h 1457325"/>
                <a:gd name="connsiteX262" fmla="*/ 1224344 w 1609725"/>
                <a:gd name="connsiteY262" fmla="*/ 46958 h 1457325"/>
                <a:gd name="connsiteX263" fmla="*/ 1229963 w 1609725"/>
                <a:gd name="connsiteY263" fmla="*/ 50197 h 1457325"/>
                <a:gd name="connsiteX264" fmla="*/ 1244918 w 1609725"/>
                <a:gd name="connsiteY264" fmla="*/ 19431 h 1457325"/>
                <a:gd name="connsiteX265" fmla="*/ 1255490 w 1609725"/>
                <a:gd name="connsiteY265" fmla="*/ 11430 h 1457325"/>
                <a:gd name="connsiteX266" fmla="*/ 1254347 w 1609725"/>
                <a:gd name="connsiteY266" fmla="*/ 9525 h 1457325"/>
                <a:gd name="connsiteX267" fmla="*/ 1278827 w 1609725"/>
                <a:gd name="connsiteY267" fmla="*/ 14478 h 1457325"/>
                <a:gd name="connsiteX268" fmla="*/ 1298258 w 1609725"/>
                <a:gd name="connsiteY268" fmla="*/ 25146 h 1457325"/>
                <a:gd name="connsiteX269" fmla="*/ 1317593 w 1609725"/>
                <a:gd name="connsiteY269" fmla="*/ 26670 h 1457325"/>
                <a:gd name="connsiteX270" fmla="*/ 1333976 w 1609725"/>
                <a:gd name="connsiteY270" fmla="*/ 32385 h 1457325"/>
                <a:gd name="connsiteX271" fmla="*/ 1353312 w 1609725"/>
                <a:gd name="connsiteY271" fmla="*/ 45053 h 1457325"/>
                <a:gd name="connsiteX272" fmla="*/ 1350169 w 1609725"/>
                <a:gd name="connsiteY272" fmla="*/ 49054 h 1457325"/>
                <a:gd name="connsiteX273" fmla="*/ 1371219 w 1609725"/>
                <a:gd name="connsiteY273" fmla="*/ 58007 h 1457325"/>
                <a:gd name="connsiteX274" fmla="*/ 1384649 w 1609725"/>
                <a:gd name="connsiteY274" fmla="*/ 71152 h 1457325"/>
                <a:gd name="connsiteX275" fmla="*/ 1389983 w 1609725"/>
                <a:gd name="connsiteY275" fmla="*/ 73247 h 1457325"/>
                <a:gd name="connsiteX276" fmla="*/ 1386078 w 1609725"/>
                <a:gd name="connsiteY276" fmla="*/ 85154 h 1457325"/>
                <a:gd name="connsiteX277" fmla="*/ 1383221 w 1609725"/>
                <a:gd name="connsiteY277" fmla="*/ 86011 h 1457325"/>
                <a:gd name="connsiteX278" fmla="*/ 1381697 w 1609725"/>
                <a:gd name="connsiteY278" fmla="*/ 99155 h 1457325"/>
                <a:gd name="connsiteX279" fmla="*/ 1376553 w 1609725"/>
                <a:gd name="connsiteY279" fmla="*/ 104394 h 1457325"/>
                <a:gd name="connsiteX280" fmla="*/ 1381982 w 1609725"/>
                <a:gd name="connsiteY280" fmla="*/ 107347 h 1457325"/>
                <a:gd name="connsiteX281" fmla="*/ 1393317 w 1609725"/>
                <a:gd name="connsiteY281" fmla="*/ 106394 h 1457325"/>
                <a:gd name="connsiteX282" fmla="*/ 1389602 w 1609725"/>
                <a:gd name="connsiteY282" fmla="*/ 99822 h 1457325"/>
                <a:gd name="connsiteX283" fmla="*/ 1394936 w 1609725"/>
                <a:gd name="connsiteY283" fmla="*/ 94583 h 1457325"/>
                <a:gd name="connsiteX284" fmla="*/ 1393031 w 1609725"/>
                <a:gd name="connsiteY284" fmla="*/ 90678 h 1457325"/>
                <a:gd name="connsiteX285" fmla="*/ 1398461 w 1609725"/>
                <a:gd name="connsiteY285" fmla="*/ 78486 h 1457325"/>
                <a:gd name="connsiteX286" fmla="*/ 1409795 w 1609725"/>
                <a:gd name="connsiteY286" fmla="*/ 70295 h 1457325"/>
                <a:gd name="connsiteX287" fmla="*/ 1417225 w 1609725"/>
                <a:gd name="connsiteY287" fmla="*/ 70104 h 1457325"/>
                <a:gd name="connsiteX288" fmla="*/ 1422940 w 1609725"/>
                <a:gd name="connsiteY288" fmla="*/ 64294 h 1457325"/>
                <a:gd name="connsiteX289" fmla="*/ 1433131 w 1609725"/>
                <a:gd name="connsiteY289" fmla="*/ 61246 h 1457325"/>
                <a:gd name="connsiteX290" fmla="*/ 1429988 w 1609725"/>
                <a:gd name="connsiteY290" fmla="*/ 55054 h 1457325"/>
                <a:gd name="connsiteX291" fmla="*/ 1436942 w 1609725"/>
                <a:gd name="connsiteY291" fmla="*/ 45815 h 1457325"/>
                <a:gd name="connsiteX292" fmla="*/ 1439132 w 1609725"/>
                <a:gd name="connsiteY292" fmla="*/ 45339 h 1457325"/>
                <a:gd name="connsiteX293" fmla="*/ 1444562 w 1609725"/>
                <a:gd name="connsiteY293" fmla="*/ 51816 h 1457325"/>
                <a:gd name="connsiteX294" fmla="*/ 1451896 w 1609725"/>
                <a:gd name="connsiteY294" fmla="*/ 49625 h 1457325"/>
                <a:gd name="connsiteX295" fmla="*/ 1454277 w 1609725"/>
                <a:gd name="connsiteY295" fmla="*/ 46196 h 1457325"/>
                <a:gd name="connsiteX296" fmla="*/ 1464373 w 1609725"/>
                <a:gd name="connsiteY296" fmla="*/ 52102 h 1457325"/>
                <a:gd name="connsiteX297" fmla="*/ 1461611 w 1609725"/>
                <a:gd name="connsiteY297" fmla="*/ 61532 h 1457325"/>
                <a:gd name="connsiteX298" fmla="*/ 1478375 w 1609725"/>
                <a:gd name="connsiteY298" fmla="*/ 48292 h 1457325"/>
                <a:gd name="connsiteX299" fmla="*/ 1479328 w 1609725"/>
                <a:gd name="connsiteY299" fmla="*/ 50387 h 1457325"/>
                <a:gd name="connsiteX300" fmla="*/ 1489139 w 1609725"/>
                <a:gd name="connsiteY300" fmla="*/ 49625 h 1457325"/>
                <a:gd name="connsiteX301" fmla="*/ 1490281 w 1609725"/>
                <a:gd name="connsiteY301" fmla="*/ 46958 h 1457325"/>
                <a:gd name="connsiteX302" fmla="*/ 1504093 w 1609725"/>
                <a:gd name="connsiteY302" fmla="*/ 42196 h 1457325"/>
                <a:gd name="connsiteX303" fmla="*/ 1501330 w 1609725"/>
                <a:gd name="connsiteY303" fmla="*/ 49435 h 1457325"/>
                <a:gd name="connsiteX304" fmla="*/ 1507331 w 1609725"/>
                <a:gd name="connsiteY304" fmla="*/ 50959 h 1457325"/>
                <a:gd name="connsiteX305" fmla="*/ 1518952 w 1609725"/>
                <a:gd name="connsiteY305" fmla="*/ 44291 h 1457325"/>
                <a:gd name="connsiteX306" fmla="*/ 1522191 w 1609725"/>
                <a:gd name="connsiteY306" fmla="*/ 47816 h 1457325"/>
                <a:gd name="connsiteX307" fmla="*/ 1512856 w 1609725"/>
                <a:gd name="connsiteY307" fmla="*/ 54483 h 1457325"/>
                <a:gd name="connsiteX308" fmla="*/ 1527525 w 1609725"/>
                <a:gd name="connsiteY308" fmla="*/ 78105 h 1457325"/>
                <a:gd name="connsiteX309" fmla="*/ 1539335 w 1609725"/>
                <a:gd name="connsiteY309" fmla="*/ 70485 h 1457325"/>
                <a:gd name="connsiteX310" fmla="*/ 1556766 w 1609725"/>
                <a:gd name="connsiteY310" fmla="*/ 82963 h 1457325"/>
                <a:gd name="connsiteX311" fmla="*/ 1578292 w 1609725"/>
                <a:gd name="connsiteY311" fmla="*/ 93154 h 1457325"/>
                <a:gd name="connsiteX312" fmla="*/ 1580102 w 1609725"/>
                <a:gd name="connsiteY312" fmla="*/ 93726 h 1457325"/>
                <a:gd name="connsiteX313" fmla="*/ 1577054 w 1609725"/>
                <a:gd name="connsiteY313" fmla="*/ 84773 h 1457325"/>
                <a:gd name="connsiteX314" fmla="*/ 1583055 w 1609725"/>
                <a:gd name="connsiteY314" fmla="*/ 88583 h 1457325"/>
                <a:gd name="connsiteX315" fmla="*/ 1587056 w 1609725"/>
                <a:gd name="connsiteY315" fmla="*/ 87820 h 1457325"/>
                <a:gd name="connsiteX316" fmla="*/ 1589913 w 1609725"/>
                <a:gd name="connsiteY316" fmla="*/ 97727 h 1457325"/>
                <a:gd name="connsiteX317" fmla="*/ 1584579 w 1609725"/>
                <a:gd name="connsiteY317" fmla="*/ 98108 h 1457325"/>
                <a:gd name="connsiteX318" fmla="*/ 1586008 w 1609725"/>
                <a:gd name="connsiteY318" fmla="*/ 104299 h 1457325"/>
                <a:gd name="connsiteX319" fmla="*/ 1588389 w 1609725"/>
                <a:gd name="connsiteY319" fmla="*/ 108680 h 1457325"/>
                <a:gd name="connsiteX320" fmla="*/ 1594104 w 1609725"/>
                <a:gd name="connsiteY320" fmla="*/ 111157 h 1457325"/>
                <a:gd name="connsiteX321" fmla="*/ 1591628 w 1609725"/>
                <a:gd name="connsiteY321" fmla="*/ 117634 h 1457325"/>
                <a:gd name="connsiteX322" fmla="*/ 1601057 w 1609725"/>
                <a:gd name="connsiteY322" fmla="*/ 124778 h 1457325"/>
                <a:gd name="connsiteX323" fmla="*/ 1595914 w 1609725"/>
                <a:gd name="connsiteY323" fmla="*/ 131731 h 1457325"/>
                <a:gd name="connsiteX324" fmla="*/ 1599534 w 1609725"/>
                <a:gd name="connsiteY324" fmla="*/ 140970 h 1457325"/>
                <a:gd name="connsiteX325" fmla="*/ 1573435 w 1609725"/>
                <a:gd name="connsiteY325" fmla="*/ 153162 h 1457325"/>
                <a:gd name="connsiteX326" fmla="*/ 1565910 w 1609725"/>
                <a:gd name="connsiteY326" fmla="*/ 160782 h 1457325"/>
                <a:gd name="connsiteX327" fmla="*/ 1559909 w 1609725"/>
                <a:gd name="connsiteY327" fmla="*/ 158210 h 1457325"/>
                <a:gd name="connsiteX328" fmla="*/ 1559909 w 1609725"/>
                <a:gd name="connsiteY328" fmla="*/ 168783 h 1457325"/>
                <a:gd name="connsiteX329" fmla="*/ 1571054 w 1609725"/>
                <a:gd name="connsiteY329" fmla="*/ 170021 h 1457325"/>
                <a:gd name="connsiteX330" fmla="*/ 1569244 w 1609725"/>
                <a:gd name="connsiteY330" fmla="*/ 173927 h 1457325"/>
                <a:gd name="connsiteX331" fmla="*/ 1573244 w 1609725"/>
                <a:gd name="connsiteY331" fmla="*/ 176879 h 1457325"/>
                <a:gd name="connsiteX332" fmla="*/ 1567339 w 1609725"/>
                <a:gd name="connsiteY332" fmla="*/ 187357 h 1457325"/>
                <a:gd name="connsiteX333" fmla="*/ 1567910 w 1609725"/>
                <a:gd name="connsiteY333" fmla="*/ 190405 h 1457325"/>
                <a:gd name="connsiteX334" fmla="*/ 1577435 w 1609725"/>
                <a:gd name="connsiteY334" fmla="*/ 186976 h 1457325"/>
                <a:gd name="connsiteX335" fmla="*/ 1578198 w 1609725"/>
                <a:gd name="connsiteY335" fmla="*/ 189738 h 1457325"/>
                <a:gd name="connsiteX336" fmla="*/ 1575150 w 1609725"/>
                <a:gd name="connsiteY336" fmla="*/ 189262 h 1457325"/>
                <a:gd name="connsiteX337" fmla="*/ 1573911 w 1609725"/>
                <a:gd name="connsiteY337" fmla="*/ 193929 h 1457325"/>
                <a:gd name="connsiteX338" fmla="*/ 1579721 w 1609725"/>
                <a:gd name="connsiteY338" fmla="*/ 195072 h 1457325"/>
                <a:gd name="connsiteX339" fmla="*/ 1582483 w 1609725"/>
                <a:gd name="connsiteY339" fmla="*/ 198882 h 1457325"/>
                <a:gd name="connsiteX340" fmla="*/ 1576197 w 1609725"/>
                <a:gd name="connsiteY340" fmla="*/ 204407 h 1457325"/>
                <a:gd name="connsiteX341" fmla="*/ 1580007 w 1609725"/>
                <a:gd name="connsiteY341" fmla="*/ 208598 h 1457325"/>
                <a:gd name="connsiteX342" fmla="*/ 1579341 w 1609725"/>
                <a:gd name="connsiteY342" fmla="*/ 213170 h 1457325"/>
                <a:gd name="connsiteX343" fmla="*/ 1572101 w 1609725"/>
                <a:gd name="connsiteY343" fmla="*/ 220885 h 1457325"/>
                <a:gd name="connsiteX344" fmla="*/ 1574673 w 1609725"/>
                <a:gd name="connsiteY344" fmla="*/ 226695 h 1457325"/>
                <a:gd name="connsiteX345" fmla="*/ 1573244 w 1609725"/>
                <a:gd name="connsiteY345" fmla="*/ 232220 h 1457325"/>
                <a:gd name="connsiteX346" fmla="*/ 1579721 w 1609725"/>
                <a:gd name="connsiteY346" fmla="*/ 230124 h 1457325"/>
                <a:gd name="connsiteX347" fmla="*/ 1577245 w 1609725"/>
                <a:gd name="connsiteY347" fmla="*/ 231267 h 1457325"/>
                <a:gd name="connsiteX348" fmla="*/ 1579341 w 1609725"/>
                <a:gd name="connsiteY348" fmla="*/ 233839 h 1457325"/>
                <a:gd name="connsiteX349" fmla="*/ 1575054 w 1609725"/>
                <a:gd name="connsiteY349" fmla="*/ 236601 h 1457325"/>
                <a:gd name="connsiteX350" fmla="*/ 1583341 w 1609725"/>
                <a:gd name="connsiteY350" fmla="*/ 245745 h 1457325"/>
                <a:gd name="connsiteX351" fmla="*/ 1580960 w 1609725"/>
                <a:gd name="connsiteY351" fmla="*/ 246888 h 1457325"/>
                <a:gd name="connsiteX352" fmla="*/ 1582293 w 1609725"/>
                <a:gd name="connsiteY352" fmla="*/ 253746 h 1457325"/>
                <a:gd name="connsiteX353" fmla="*/ 1567624 w 1609725"/>
                <a:gd name="connsiteY353" fmla="*/ 253365 h 1457325"/>
                <a:gd name="connsiteX354" fmla="*/ 1567339 w 1609725"/>
                <a:gd name="connsiteY354" fmla="*/ 256794 h 1457325"/>
                <a:gd name="connsiteX355" fmla="*/ 1557433 w 1609725"/>
                <a:gd name="connsiteY355" fmla="*/ 254127 h 1457325"/>
                <a:gd name="connsiteX356" fmla="*/ 1554385 w 1609725"/>
                <a:gd name="connsiteY356" fmla="*/ 259747 h 1457325"/>
                <a:gd name="connsiteX357" fmla="*/ 1571149 w 1609725"/>
                <a:gd name="connsiteY357" fmla="*/ 283464 h 1457325"/>
                <a:gd name="connsiteX358" fmla="*/ 1578483 w 1609725"/>
                <a:gd name="connsiteY358" fmla="*/ 281369 h 1457325"/>
                <a:gd name="connsiteX359" fmla="*/ 1576864 w 1609725"/>
                <a:gd name="connsiteY359" fmla="*/ 300323 h 1457325"/>
                <a:gd name="connsiteX360" fmla="*/ 1557433 w 1609725"/>
                <a:gd name="connsiteY360" fmla="*/ 305467 h 1457325"/>
                <a:gd name="connsiteX361" fmla="*/ 1558481 w 1609725"/>
                <a:gd name="connsiteY361" fmla="*/ 309848 h 1457325"/>
                <a:gd name="connsiteX362" fmla="*/ 1550480 w 1609725"/>
                <a:gd name="connsiteY362" fmla="*/ 315278 h 1457325"/>
                <a:gd name="connsiteX363" fmla="*/ 1544288 w 1609725"/>
                <a:gd name="connsiteY363" fmla="*/ 324136 h 1457325"/>
                <a:gd name="connsiteX364" fmla="*/ 1546193 w 1609725"/>
                <a:gd name="connsiteY364" fmla="*/ 325469 h 1457325"/>
                <a:gd name="connsiteX365" fmla="*/ 1544383 w 1609725"/>
                <a:gd name="connsiteY365" fmla="*/ 332232 h 1457325"/>
                <a:gd name="connsiteX366" fmla="*/ 1531620 w 1609725"/>
                <a:gd name="connsiteY366" fmla="*/ 335947 h 1457325"/>
                <a:gd name="connsiteX367" fmla="*/ 1530096 w 1609725"/>
                <a:gd name="connsiteY367" fmla="*/ 344424 h 1457325"/>
                <a:gd name="connsiteX368" fmla="*/ 1541145 w 1609725"/>
                <a:gd name="connsiteY368" fmla="*/ 346043 h 1457325"/>
                <a:gd name="connsiteX369" fmla="*/ 1549241 w 1609725"/>
                <a:gd name="connsiteY369" fmla="*/ 364236 h 1457325"/>
                <a:gd name="connsiteX370" fmla="*/ 1535335 w 1609725"/>
                <a:gd name="connsiteY370" fmla="*/ 369665 h 1457325"/>
                <a:gd name="connsiteX371" fmla="*/ 1523047 w 1609725"/>
                <a:gd name="connsiteY371" fmla="*/ 391859 h 1457325"/>
                <a:gd name="connsiteX372" fmla="*/ 1518285 w 1609725"/>
                <a:gd name="connsiteY372" fmla="*/ 396050 h 1457325"/>
                <a:gd name="connsiteX373" fmla="*/ 1502664 w 1609725"/>
                <a:gd name="connsiteY373" fmla="*/ 401764 h 1457325"/>
                <a:gd name="connsiteX374" fmla="*/ 1504760 w 1609725"/>
                <a:gd name="connsiteY374" fmla="*/ 407289 h 1457325"/>
                <a:gd name="connsiteX375" fmla="*/ 1492568 w 1609725"/>
                <a:gd name="connsiteY375" fmla="*/ 413290 h 1457325"/>
                <a:gd name="connsiteX376" fmla="*/ 1487043 w 1609725"/>
                <a:gd name="connsiteY376" fmla="*/ 421291 h 1457325"/>
                <a:gd name="connsiteX377" fmla="*/ 1475042 w 1609725"/>
                <a:gd name="connsiteY377" fmla="*/ 421767 h 1457325"/>
                <a:gd name="connsiteX378" fmla="*/ 1471898 w 1609725"/>
                <a:gd name="connsiteY378" fmla="*/ 412147 h 1457325"/>
                <a:gd name="connsiteX379" fmla="*/ 1461040 w 1609725"/>
                <a:gd name="connsiteY379" fmla="*/ 416528 h 1457325"/>
                <a:gd name="connsiteX380" fmla="*/ 1444085 w 1609725"/>
                <a:gd name="connsiteY380" fmla="*/ 418814 h 1457325"/>
                <a:gd name="connsiteX381" fmla="*/ 1438370 w 1609725"/>
                <a:gd name="connsiteY381" fmla="*/ 406622 h 1457325"/>
                <a:gd name="connsiteX382" fmla="*/ 1423892 w 1609725"/>
                <a:gd name="connsiteY382" fmla="*/ 412147 h 1457325"/>
                <a:gd name="connsiteX383" fmla="*/ 1426464 w 1609725"/>
                <a:gd name="connsiteY383" fmla="*/ 417862 h 1457325"/>
                <a:gd name="connsiteX384" fmla="*/ 1422845 w 1609725"/>
                <a:gd name="connsiteY384" fmla="*/ 418338 h 1457325"/>
                <a:gd name="connsiteX385" fmla="*/ 1421225 w 1609725"/>
                <a:gd name="connsiteY385" fmla="*/ 413480 h 1457325"/>
                <a:gd name="connsiteX386" fmla="*/ 1417701 w 1609725"/>
                <a:gd name="connsiteY386" fmla="*/ 415290 h 1457325"/>
                <a:gd name="connsiteX387" fmla="*/ 1412558 w 1609725"/>
                <a:gd name="connsiteY387" fmla="*/ 403003 h 1457325"/>
                <a:gd name="connsiteX388" fmla="*/ 1401223 w 1609725"/>
                <a:gd name="connsiteY388" fmla="*/ 407956 h 1457325"/>
                <a:gd name="connsiteX389" fmla="*/ 1409319 w 1609725"/>
                <a:gd name="connsiteY389" fmla="*/ 438531 h 1457325"/>
                <a:gd name="connsiteX390" fmla="*/ 1384554 w 1609725"/>
                <a:gd name="connsiteY390" fmla="*/ 444151 h 1457325"/>
                <a:gd name="connsiteX391" fmla="*/ 1387126 w 1609725"/>
                <a:gd name="connsiteY391" fmla="*/ 459200 h 1457325"/>
                <a:gd name="connsiteX392" fmla="*/ 1376363 w 1609725"/>
                <a:gd name="connsiteY392" fmla="*/ 460438 h 1457325"/>
                <a:gd name="connsiteX393" fmla="*/ 1377601 w 1609725"/>
                <a:gd name="connsiteY393" fmla="*/ 465296 h 1457325"/>
                <a:gd name="connsiteX394" fmla="*/ 1348264 w 1609725"/>
                <a:gd name="connsiteY394" fmla="*/ 467296 h 1457325"/>
                <a:gd name="connsiteX395" fmla="*/ 1353598 w 1609725"/>
                <a:gd name="connsiteY395" fmla="*/ 473297 h 1457325"/>
                <a:gd name="connsiteX396" fmla="*/ 1361504 w 1609725"/>
                <a:gd name="connsiteY396" fmla="*/ 505682 h 1457325"/>
                <a:gd name="connsiteX397" fmla="*/ 1339215 w 1609725"/>
                <a:gd name="connsiteY397" fmla="*/ 511683 h 1457325"/>
                <a:gd name="connsiteX398" fmla="*/ 1301972 w 1609725"/>
                <a:gd name="connsiteY398" fmla="*/ 516827 h 1457325"/>
                <a:gd name="connsiteX399" fmla="*/ 1281208 w 1609725"/>
                <a:gd name="connsiteY399" fmla="*/ 524446 h 1457325"/>
                <a:gd name="connsiteX400" fmla="*/ 1286065 w 1609725"/>
                <a:gd name="connsiteY400" fmla="*/ 533210 h 1457325"/>
                <a:gd name="connsiteX401" fmla="*/ 1278064 w 1609725"/>
                <a:gd name="connsiteY401" fmla="*/ 544163 h 1457325"/>
                <a:gd name="connsiteX402" fmla="*/ 1271302 w 1609725"/>
                <a:gd name="connsiteY402" fmla="*/ 544735 h 1457325"/>
                <a:gd name="connsiteX403" fmla="*/ 1271778 w 1609725"/>
                <a:gd name="connsiteY403" fmla="*/ 549497 h 1457325"/>
                <a:gd name="connsiteX404" fmla="*/ 1217486 w 1609725"/>
                <a:gd name="connsiteY404" fmla="*/ 563689 h 1457325"/>
                <a:gd name="connsiteX405" fmla="*/ 1220629 w 1609725"/>
                <a:gd name="connsiteY405" fmla="*/ 572834 h 1457325"/>
                <a:gd name="connsiteX406" fmla="*/ 1206246 w 1609725"/>
                <a:gd name="connsiteY406" fmla="*/ 578072 h 1457325"/>
                <a:gd name="connsiteX407" fmla="*/ 1207484 w 1609725"/>
                <a:gd name="connsiteY407" fmla="*/ 581501 h 1457325"/>
                <a:gd name="connsiteX408" fmla="*/ 1204627 w 1609725"/>
                <a:gd name="connsiteY408" fmla="*/ 582739 h 1457325"/>
                <a:gd name="connsiteX409" fmla="*/ 1207008 w 1609725"/>
                <a:gd name="connsiteY409" fmla="*/ 589693 h 1457325"/>
                <a:gd name="connsiteX410" fmla="*/ 1187672 w 1609725"/>
                <a:gd name="connsiteY410" fmla="*/ 596551 h 1457325"/>
                <a:gd name="connsiteX411" fmla="*/ 1189482 w 1609725"/>
                <a:gd name="connsiteY411" fmla="*/ 600551 h 1457325"/>
                <a:gd name="connsiteX412" fmla="*/ 1165574 w 1609725"/>
                <a:gd name="connsiteY412" fmla="*/ 610362 h 1457325"/>
                <a:gd name="connsiteX413" fmla="*/ 1164527 w 1609725"/>
                <a:gd name="connsiteY413" fmla="*/ 608076 h 1457325"/>
                <a:gd name="connsiteX414" fmla="*/ 1156526 w 1609725"/>
                <a:gd name="connsiteY414" fmla="*/ 612743 h 1457325"/>
                <a:gd name="connsiteX415" fmla="*/ 1156430 w 1609725"/>
                <a:gd name="connsiteY415" fmla="*/ 617601 h 1457325"/>
                <a:gd name="connsiteX416" fmla="*/ 1146334 w 1609725"/>
                <a:gd name="connsiteY416" fmla="*/ 621983 h 1457325"/>
                <a:gd name="connsiteX417" fmla="*/ 1151858 w 1609725"/>
                <a:gd name="connsiteY417" fmla="*/ 640937 h 1457325"/>
                <a:gd name="connsiteX418" fmla="*/ 1144524 w 1609725"/>
                <a:gd name="connsiteY418" fmla="*/ 644271 h 1457325"/>
                <a:gd name="connsiteX419" fmla="*/ 1145572 w 1609725"/>
                <a:gd name="connsiteY419" fmla="*/ 646176 h 1457325"/>
                <a:gd name="connsiteX420" fmla="*/ 1143286 w 1609725"/>
                <a:gd name="connsiteY420" fmla="*/ 647414 h 1457325"/>
                <a:gd name="connsiteX421" fmla="*/ 1146810 w 1609725"/>
                <a:gd name="connsiteY421" fmla="*/ 654463 h 1457325"/>
                <a:gd name="connsiteX422" fmla="*/ 1141476 w 1609725"/>
                <a:gd name="connsiteY422" fmla="*/ 657225 h 1457325"/>
                <a:gd name="connsiteX423" fmla="*/ 1143857 w 1609725"/>
                <a:gd name="connsiteY423" fmla="*/ 663416 h 1457325"/>
                <a:gd name="connsiteX424" fmla="*/ 1105090 w 1609725"/>
                <a:gd name="connsiteY424" fmla="*/ 679609 h 1457325"/>
                <a:gd name="connsiteX425" fmla="*/ 1089374 w 1609725"/>
                <a:gd name="connsiteY425" fmla="*/ 681704 h 1457325"/>
                <a:gd name="connsiteX426" fmla="*/ 1089755 w 1609725"/>
                <a:gd name="connsiteY426" fmla="*/ 690467 h 1457325"/>
                <a:gd name="connsiteX427" fmla="*/ 1093184 w 1609725"/>
                <a:gd name="connsiteY427" fmla="*/ 690277 h 1457325"/>
                <a:gd name="connsiteX428" fmla="*/ 1094994 w 1609725"/>
                <a:gd name="connsiteY428" fmla="*/ 702564 h 1457325"/>
                <a:gd name="connsiteX429" fmla="*/ 1088041 w 1609725"/>
                <a:gd name="connsiteY429" fmla="*/ 703421 h 1457325"/>
                <a:gd name="connsiteX430" fmla="*/ 1089279 w 1609725"/>
                <a:gd name="connsiteY430" fmla="*/ 711327 h 1457325"/>
                <a:gd name="connsiteX431" fmla="*/ 1085850 w 1609725"/>
                <a:gd name="connsiteY431" fmla="*/ 711613 h 1457325"/>
                <a:gd name="connsiteX432" fmla="*/ 1083278 w 1609725"/>
                <a:gd name="connsiteY432" fmla="*/ 723233 h 1457325"/>
                <a:gd name="connsiteX433" fmla="*/ 1085088 w 1609725"/>
                <a:gd name="connsiteY433" fmla="*/ 740759 h 1457325"/>
                <a:gd name="connsiteX434" fmla="*/ 1081469 w 1609725"/>
                <a:gd name="connsiteY434" fmla="*/ 740950 h 1457325"/>
                <a:gd name="connsiteX435" fmla="*/ 1079659 w 1609725"/>
                <a:gd name="connsiteY435" fmla="*/ 745141 h 1457325"/>
                <a:gd name="connsiteX436" fmla="*/ 1088517 w 1609725"/>
                <a:gd name="connsiteY436" fmla="*/ 778669 h 1457325"/>
                <a:gd name="connsiteX437" fmla="*/ 1103947 w 1609725"/>
                <a:gd name="connsiteY437" fmla="*/ 774763 h 1457325"/>
                <a:gd name="connsiteX438" fmla="*/ 1119664 w 1609725"/>
                <a:gd name="connsiteY438" fmla="*/ 765810 h 1457325"/>
                <a:gd name="connsiteX439" fmla="*/ 1120807 w 1609725"/>
                <a:gd name="connsiteY439" fmla="*/ 768477 h 1457325"/>
                <a:gd name="connsiteX440" fmla="*/ 1138523 w 1609725"/>
                <a:gd name="connsiteY440" fmla="*/ 763429 h 1457325"/>
                <a:gd name="connsiteX441" fmla="*/ 1142429 w 1609725"/>
                <a:gd name="connsiteY441" fmla="*/ 771430 h 1457325"/>
                <a:gd name="connsiteX442" fmla="*/ 1173671 w 1609725"/>
                <a:gd name="connsiteY442" fmla="*/ 770572 h 1457325"/>
                <a:gd name="connsiteX443" fmla="*/ 1176338 w 1609725"/>
                <a:gd name="connsiteY443" fmla="*/ 773430 h 1457325"/>
                <a:gd name="connsiteX444" fmla="*/ 1175480 w 1609725"/>
                <a:gd name="connsiteY444" fmla="*/ 780860 h 1457325"/>
                <a:gd name="connsiteX445" fmla="*/ 1177671 w 1609725"/>
                <a:gd name="connsiteY445" fmla="*/ 784479 h 1457325"/>
                <a:gd name="connsiteX446" fmla="*/ 1188244 w 1609725"/>
                <a:gd name="connsiteY446" fmla="*/ 786955 h 1457325"/>
                <a:gd name="connsiteX447" fmla="*/ 1186148 w 1609725"/>
                <a:gd name="connsiteY447" fmla="*/ 786575 h 1457325"/>
                <a:gd name="connsiteX448" fmla="*/ 1184815 w 1609725"/>
                <a:gd name="connsiteY448" fmla="*/ 790480 h 1457325"/>
                <a:gd name="connsiteX449" fmla="*/ 1185386 w 1609725"/>
                <a:gd name="connsiteY449" fmla="*/ 796957 h 1457325"/>
                <a:gd name="connsiteX450" fmla="*/ 1181957 w 1609725"/>
                <a:gd name="connsiteY450" fmla="*/ 797147 h 1457325"/>
                <a:gd name="connsiteX451" fmla="*/ 1180910 w 1609725"/>
                <a:gd name="connsiteY451" fmla="*/ 800481 h 1457325"/>
                <a:gd name="connsiteX452" fmla="*/ 1172147 w 1609725"/>
                <a:gd name="connsiteY452" fmla="*/ 802577 h 1457325"/>
                <a:gd name="connsiteX453" fmla="*/ 1149001 w 1609725"/>
                <a:gd name="connsiteY453" fmla="*/ 796480 h 1457325"/>
                <a:gd name="connsiteX454" fmla="*/ 1137380 w 1609725"/>
                <a:gd name="connsiteY454" fmla="*/ 801529 h 1457325"/>
                <a:gd name="connsiteX455" fmla="*/ 1128236 w 1609725"/>
                <a:gd name="connsiteY455" fmla="*/ 801529 h 1457325"/>
                <a:gd name="connsiteX456" fmla="*/ 1130713 w 1609725"/>
                <a:gd name="connsiteY456" fmla="*/ 811721 h 1457325"/>
                <a:gd name="connsiteX457" fmla="*/ 1105472 w 1609725"/>
                <a:gd name="connsiteY457" fmla="*/ 814769 h 1457325"/>
                <a:gd name="connsiteX458" fmla="*/ 1106614 w 1609725"/>
                <a:gd name="connsiteY458" fmla="*/ 827056 h 1457325"/>
                <a:gd name="connsiteX459" fmla="*/ 1096328 w 1609725"/>
                <a:gd name="connsiteY459" fmla="*/ 830771 h 1457325"/>
                <a:gd name="connsiteX460" fmla="*/ 1104710 w 1609725"/>
                <a:gd name="connsiteY460" fmla="*/ 854678 h 1457325"/>
                <a:gd name="connsiteX461" fmla="*/ 1106043 w 1609725"/>
                <a:gd name="connsiteY461" fmla="*/ 872680 h 1457325"/>
                <a:gd name="connsiteX462" fmla="*/ 1100423 w 1609725"/>
                <a:gd name="connsiteY462" fmla="*/ 873919 h 1457325"/>
                <a:gd name="connsiteX463" fmla="*/ 1101662 w 1609725"/>
                <a:gd name="connsiteY463" fmla="*/ 880110 h 1457325"/>
                <a:gd name="connsiteX464" fmla="*/ 1114520 w 1609725"/>
                <a:gd name="connsiteY464" fmla="*/ 897446 h 1457325"/>
                <a:gd name="connsiteX465" fmla="*/ 1114615 w 1609725"/>
                <a:gd name="connsiteY465" fmla="*/ 905637 h 1457325"/>
                <a:gd name="connsiteX466" fmla="*/ 1108710 w 1609725"/>
                <a:gd name="connsiteY466" fmla="*/ 911638 h 1457325"/>
                <a:gd name="connsiteX467" fmla="*/ 1108710 w 1609725"/>
                <a:gd name="connsiteY467" fmla="*/ 925449 h 1457325"/>
                <a:gd name="connsiteX468" fmla="*/ 1100900 w 1609725"/>
                <a:gd name="connsiteY468" fmla="*/ 940689 h 1457325"/>
                <a:gd name="connsiteX469" fmla="*/ 1101757 w 1609725"/>
                <a:gd name="connsiteY469" fmla="*/ 946976 h 1457325"/>
                <a:gd name="connsiteX470" fmla="*/ 1078325 w 1609725"/>
                <a:gd name="connsiteY470" fmla="*/ 957358 h 1457325"/>
                <a:gd name="connsiteX471" fmla="*/ 1075658 w 1609725"/>
                <a:gd name="connsiteY471" fmla="*/ 962025 h 1457325"/>
                <a:gd name="connsiteX472" fmla="*/ 1063752 w 1609725"/>
                <a:gd name="connsiteY472" fmla="*/ 968121 h 1457325"/>
                <a:gd name="connsiteX473" fmla="*/ 1064038 w 1609725"/>
                <a:gd name="connsiteY473" fmla="*/ 981265 h 1457325"/>
                <a:gd name="connsiteX474" fmla="*/ 1070039 w 1609725"/>
                <a:gd name="connsiteY474" fmla="*/ 994220 h 1457325"/>
                <a:gd name="connsiteX475" fmla="*/ 1080040 w 1609725"/>
                <a:gd name="connsiteY475" fmla="*/ 991457 h 1457325"/>
                <a:gd name="connsiteX476" fmla="*/ 1077659 w 1609725"/>
                <a:gd name="connsiteY476" fmla="*/ 1007650 h 1457325"/>
                <a:gd name="connsiteX477" fmla="*/ 1074896 w 1609725"/>
                <a:gd name="connsiteY477" fmla="*/ 1012031 h 1457325"/>
                <a:gd name="connsiteX478" fmla="*/ 1085374 w 1609725"/>
                <a:gd name="connsiteY478" fmla="*/ 1014508 h 1457325"/>
                <a:gd name="connsiteX479" fmla="*/ 1072325 w 1609725"/>
                <a:gd name="connsiteY479" fmla="*/ 1030414 h 1457325"/>
                <a:gd name="connsiteX480" fmla="*/ 1059942 w 1609725"/>
                <a:gd name="connsiteY480" fmla="*/ 1056704 h 1457325"/>
                <a:gd name="connsiteX481" fmla="*/ 1051179 w 1609725"/>
                <a:gd name="connsiteY481" fmla="*/ 1051941 h 1457325"/>
                <a:gd name="connsiteX482" fmla="*/ 1045559 w 1609725"/>
                <a:gd name="connsiteY482" fmla="*/ 1061942 h 1457325"/>
                <a:gd name="connsiteX483" fmla="*/ 1041654 w 1609725"/>
                <a:gd name="connsiteY483" fmla="*/ 1059942 h 1457325"/>
                <a:gd name="connsiteX484" fmla="*/ 1039463 w 1609725"/>
                <a:gd name="connsiteY484" fmla="*/ 1063276 h 1457325"/>
                <a:gd name="connsiteX485" fmla="*/ 1018699 w 1609725"/>
                <a:gd name="connsiteY485" fmla="*/ 1061466 h 1457325"/>
                <a:gd name="connsiteX486" fmla="*/ 1014984 w 1609725"/>
                <a:gd name="connsiteY486" fmla="*/ 1073372 h 1457325"/>
                <a:gd name="connsiteX487" fmla="*/ 1012793 w 1609725"/>
                <a:gd name="connsiteY487" fmla="*/ 1073468 h 1457325"/>
                <a:gd name="connsiteX488" fmla="*/ 1010793 w 1609725"/>
                <a:gd name="connsiteY488" fmla="*/ 1068610 h 1457325"/>
                <a:gd name="connsiteX489" fmla="*/ 988219 w 1609725"/>
                <a:gd name="connsiteY489" fmla="*/ 1072229 h 1457325"/>
                <a:gd name="connsiteX490" fmla="*/ 987933 w 1609725"/>
                <a:gd name="connsiteY490" fmla="*/ 1099756 h 1457325"/>
                <a:gd name="connsiteX491" fmla="*/ 992029 w 1609725"/>
                <a:gd name="connsiteY491" fmla="*/ 1123379 h 1457325"/>
                <a:gd name="connsiteX492" fmla="*/ 990410 w 1609725"/>
                <a:gd name="connsiteY492" fmla="*/ 1124236 h 1457325"/>
                <a:gd name="connsiteX493" fmla="*/ 987743 w 1609725"/>
                <a:gd name="connsiteY493" fmla="*/ 1115568 h 1457325"/>
                <a:gd name="connsiteX494" fmla="*/ 979646 w 1609725"/>
                <a:gd name="connsiteY494" fmla="*/ 1117473 h 1457325"/>
                <a:gd name="connsiteX495" fmla="*/ 975170 w 1609725"/>
                <a:gd name="connsiteY495" fmla="*/ 1111568 h 1457325"/>
                <a:gd name="connsiteX496" fmla="*/ 978979 w 1609725"/>
                <a:gd name="connsiteY496" fmla="*/ 1106996 h 1457325"/>
                <a:gd name="connsiteX497" fmla="*/ 975360 w 1609725"/>
                <a:gd name="connsiteY497" fmla="*/ 1104043 h 1457325"/>
                <a:gd name="connsiteX498" fmla="*/ 968407 w 1609725"/>
                <a:gd name="connsiteY498" fmla="*/ 1109663 h 1457325"/>
                <a:gd name="connsiteX499" fmla="*/ 977360 w 1609725"/>
                <a:gd name="connsiteY499" fmla="*/ 1120616 h 1457325"/>
                <a:gd name="connsiteX500" fmla="*/ 974884 w 1609725"/>
                <a:gd name="connsiteY500" fmla="*/ 1123188 h 1457325"/>
                <a:gd name="connsiteX501" fmla="*/ 964025 w 1609725"/>
                <a:gd name="connsiteY501" fmla="*/ 1122236 h 1457325"/>
                <a:gd name="connsiteX502" fmla="*/ 945737 w 1609725"/>
                <a:gd name="connsiteY502" fmla="*/ 1127760 h 1457325"/>
                <a:gd name="connsiteX503" fmla="*/ 938975 w 1609725"/>
                <a:gd name="connsiteY503" fmla="*/ 1125569 h 1457325"/>
                <a:gd name="connsiteX504" fmla="*/ 928688 w 1609725"/>
                <a:gd name="connsiteY504" fmla="*/ 1131856 h 1457325"/>
                <a:gd name="connsiteX505" fmla="*/ 934688 w 1609725"/>
                <a:gd name="connsiteY505" fmla="*/ 1140714 h 1457325"/>
                <a:gd name="connsiteX506" fmla="*/ 936212 w 1609725"/>
                <a:gd name="connsiteY506" fmla="*/ 1151382 h 1457325"/>
                <a:gd name="connsiteX507" fmla="*/ 931545 w 1609725"/>
                <a:gd name="connsiteY507" fmla="*/ 1154430 h 1457325"/>
                <a:gd name="connsiteX508" fmla="*/ 935831 w 1609725"/>
                <a:gd name="connsiteY508" fmla="*/ 1163193 h 1457325"/>
                <a:gd name="connsiteX509" fmla="*/ 943928 w 1609725"/>
                <a:gd name="connsiteY509" fmla="*/ 1162431 h 1457325"/>
                <a:gd name="connsiteX510" fmla="*/ 946595 w 1609725"/>
                <a:gd name="connsiteY510" fmla="*/ 1172337 h 1457325"/>
                <a:gd name="connsiteX511" fmla="*/ 953738 w 1609725"/>
                <a:gd name="connsiteY511" fmla="*/ 1169765 h 1457325"/>
                <a:gd name="connsiteX512" fmla="*/ 956120 w 1609725"/>
                <a:gd name="connsiteY512" fmla="*/ 1179195 h 1457325"/>
                <a:gd name="connsiteX513" fmla="*/ 958025 w 1609725"/>
                <a:gd name="connsiteY513" fmla="*/ 1178433 h 1457325"/>
                <a:gd name="connsiteX514" fmla="*/ 960596 w 1609725"/>
                <a:gd name="connsiteY514" fmla="*/ 1188148 h 1457325"/>
                <a:gd name="connsiteX515" fmla="*/ 962120 w 1609725"/>
                <a:gd name="connsiteY515" fmla="*/ 1187387 h 1457325"/>
                <a:gd name="connsiteX516" fmla="*/ 969740 w 1609725"/>
                <a:gd name="connsiteY516" fmla="*/ 1207675 h 1457325"/>
                <a:gd name="connsiteX517" fmla="*/ 960501 w 1609725"/>
                <a:gd name="connsiteY517" fmla="*/ 1210723 h 1457325"/>
                <a:gd name="connsiteX518" fmla="*/ 969931 w 1609725"/>
                <a:gd name="connsiteY518" fmla="*/ 1237679 h 1457325"/>
                <a:gd name="connsiteX519" fmla="*/ 983456 w 1609725"/>
                <a:gd name="connsiteY519" fmla="*/ 1233297 h 1457325"/>
                <a:gd name="connsiteX520" fmla="*/ 984980 w 1609725"/>
                <a:gd name="connsiteY520" fmla="*/ 1239107 h 1457325"/>
                <a:gd name="connsiteX521" fmla="*/ 990600 w 1609725"/>
                <a:gd name="connsiteY521" fmla="*/ 1237583 h 1457325"/>
                <a:gd name="connsiteX522" fmla="*/ 991362 w 1609725"/>
                <a:gd name="connsiteY522" fmla="*/ 1246632 h 1457325"/>
                <a:gd name="connsiteX523" fmla="*/ 986600 w 1609725"/>
                <a:gd name="connsiteY523" fmla="*/ 1265206 h 1457325"/>
                <a:gd name="connsiteX524" fmla="*/ 984218 w 1609725"/>
                <a:gd name="connsiteY524" fmla="*/ 1265111 h 1457325"/>
                <a:gd name="connsiteX525" fmla="*/ 983361 w 1609725"/>
                <a:gd name="connsiteY525" fmla="*/ 1272826 h 1457325"/>
                <a:gd name="connsiteX526" fmla="*/ 986600 w 1609725"/>
                <a:gd name="connsiteY526" fmla="*/ 1273873 h 1457325"/>
                <a:gd name="connsiteX527" fmla="*/ 985266 w 1609725"/>
                <a:gd name="connsiteY527" fmla="*/ 1279303 h 1457325"/>
                <a:gd name="connsiteX528" fmla="*/ 977646 w 1609725"/>
                <a:gd name="connsiteY528" fmla="*/ 1277684 h 1457325"/>
                <a:gd name="connsiteX529" fmla="*/ 981075 w 1609725"/>
                <a:gd name="connsiteY529" fmla="*/ 1281017 h 1457325"/>
                <a:gd name="connsiteX530" fmla="*/ 977075 w 1609725"/>
                <a:gd name="connsiteY530" fmla="*/ 1290923 h 1457325"/>
                <a:gd name="connsiteX531" fmla="*/ 966406 w 1609725"/>
                <a:gd name="connsiteY531" fmla="*/ 1289590 h 1457325"/>
                <a:gd name="connsiteX532" fmla="*/ 941261 w 1609725"/>
                <a:gd name="connsiteY532" fmla="*/ 1273016 h 1457325"/>
                <a:gd name="connsiteX533" fmla="*/ 933545 w 1609725"/>
                <a:gd name="connsiteY533" fmla="*/ 1273683 h 1457325"/>
                <a:gd name="connsiteX534" fmla="*/ 927354 w 1609725"/>
                <a:gd name="connsiteY534" fmla="*/ 1279112 h 1457325"/>
                <a:gd name="connsiteX535" fmla="*/ 924306 w 1609725"/>
                <a:gd name="connsiteY535" fmla="*/ 1274064 h 1457325"/>
                <a:gd name="connsiteX536" fmla="*/ 913447 w 1609725"/>
                <a:gd name="connsiteY536" fmla="*/ 1279208 h 1457325"/>
                <a:gd name="connsiteX537" fmla="*/ 914971 w 1609725"/>
                <a:gd name="connsiteY537" fmla="*/ 1282732 h 1457325"/>
                <a:gd name="connsiteX538" fmla="*/ 910876 w 1609725"/>
                <a:gd name="connsiteY538" fmla="*/ 1284351 h 1457325"/>
                <a:gd name="connsiteX539" fmla="*/ 924401 w 1609725"/>
                <a:gd name="connsiteY539" fmla="*/ 1312926 h 1457325"/>
                <a:gd name="connsiteX540" fmla="*/ 912495 w 1609725"/>
                <a:gd name="connsiteY540" fmla="*/ 1328261 h 1457325"/>
                <a:gd name="connsiteX541" fmla="*/ 911733 w 1609725"/>
                <a:gd name="connsiteY541" fmla="*/ 1333024 h 1457325"/>
                <a:gd name="connsiteX542" fmla="*/ 917543 w 1609725"/>
                <a:gd name="connsiteY542" fmla="*/ 1340548 h 1457325"/>
                <a:gd name="connsiteX543" fmla="*/ 925068 w 1609725"/>
                <a:gd name="connsiteY543" fmla="*/ 1344739 h 1457325"/>
                <a:gd name="connsiteX544" fmla="*/ 914781 w 1609725"/>
                <a:gd name="connsiteY544" fmla="*/ 1342739 h 1457325"/>
                <a:gd name="connsiteX545" fmla="*/ 901446 w 1609725"/>
                <a:gd name="connsiteY545" fmla="*/ 1334929 h 1457325"/>
                <a:gd name="connsiteX546" fmla="*/ 893921 w 1609725"/>
                <a:gd name="connsiteY546" fmla="*/ 1379792 h 1457325"/>
                <a:gd name="connsiteX547" fmla="*/ 881348 w 1609725"/>
                <a:gd name="connsiteY547" fmla="*/ 1375601 h 1457325"/>
                <a:gd name="connsiteX548" fmla="*/ 873538 w 1609725"/>
                <a:gd name="connsiteY548" fmla="*/ 1383221 h 1457325"/>
                <a:gd name="connsiteX549" fmla="*/ 872585 w 1609725"/>
                <a:gd name="connsiteY549" fmla="*/ 1394555 h 1457325"/>
                <a:gd name="connsiteX550" fmla="*/ 870680 w 1609725"/>
                <a:gd name="connsiteY550" fmla="*/ 1390650 h 1457325"/>
                <a:gd name="connsiteX551" fmla="*/ 860679 w 1609725"/>
                <a:gd name="connsiteY551" fmla="*/ 1388364 h 1457325"/>
                <a:gd name="connsiteX552" fmla="*/ 847344 w 1609725"/>
                <a:gd name="connsiteY552" fmla="*/ 1395508 h 1457325"/>
                <a:gd name="connsiteX553" fmla="*/ 839248 w 1609725"/>
                <a:gd name="connsiteY553" fmla="*/ 1389602 h 1457325"/>
                <a:gd name="connsiteX554" fmla="*/ 836962 w 1609725"/>
                <a:gd name="connsiteY554" fmla="*/ 1398270 h 1457325"/>
                <a:gd name="connsiteX555" fmla="*/ 829818 w 1609725"/>
                <a:gd name="connsiteY555" fmla="*/ 1398556 h 1457325"/>
                <a:gd name="connsiteX556" fmla="*/ 829628 w 1609725"/>
                <a:gd name="connsiteY556" fmla="*/ 1405223 h 1457325"/>
                <a:gd name="connsiteX557" fmla="*/ 821150 w 1609725"/>
                <a:gd name="connsiteY557" fmla="*/ 1402271 h 1457325"/>
                <a:gd name="connsiteX558" fmla="*/ 820960 w 1609725"/>
                <a:gd name="connsiteY558" fmla="*/ 1398556 h 1457325"/>
                <a:gd name="connsiteX559" fmla="*/ 818483 w 1609725"/>
                <a:gd name="connsiteY559" fmla="*/ 1398175 h 1457325"/>
                <a:gd name="connsiteX560" fmla="*/ 817340 w 1609725"/>
                <a:gd name="connsiteY560" fmla="*/ 1401794 h 1457325"/>
                <a:gd name="connsiteX561" fmla="*/ 810482 w 1609725"/>
                <a:gd name="connsiteY561" fmla="*/ 1398746 h 1457325"/>
                <a:gd name="connsiteX562" fmla="*/ 804291 w 1609725"/>
                <a:gd name="connsiteY562" fmla="*/ 1403985 h 1457325"/>
                <a:gd name="connsiteX563" fmla="*/ 795719 w 1609725"/>
                <a:gd name="connsiteY563" fmla="*/ 1403604 h 1457325"/>
                <a:gd name="connsiteX564" fmla="*/ 791146 w 1609725"/>
                <a:gd name="connsiteY564" fmla="*/ 1401889 h 1457325"/>
                <a:gd name="connsiteX565" fmla="*/ 793337 w 1609725"/>
                <a:gd name="connsiteY565" fmla="*/ 1392174 h 1457325"/>
                <a:gd name="connsiteX566" fmla="*/ 802291 w 1609725"/>
                <a:gd name="connsiteY566" fmla="*/ 1389412 h 1457325"/>
                <a:gd name="connsiteX567" fmla="*/ 817912 w 1609725"/>
                <a:gd name="connsiteY567" fmla="*/ 1378268 h 1457325"/>
                <a:gd name="connsiteX568" fmla="*/ 811816 w 1609725"/>
                <a:gd name="connsiteY568" fmla="*/ 1372172 h 1457325"/>
                <a:gd name="connsiteX569" fmla="*/ 799243 w 1609725"/>
                <a:gd name="connsiteY569" fmla="*/ 1380077 h 1457325"/>
                <a:gd name="connsiteX570" fmla="*/ 798290 w 1609725"/>
                <a:gd name="connsiteY570" fmla="*/ 1377696 h 1457325"/>
                <a:gd name="connsiteX571" fmla="*/ 803053 w 1609725"/>
                <a:gd name="connsiteY571" fmla="*/ 1375601 h 1457325"/>
                <a:gd name="connsiteX572" fmla="*/ 799624 w 1609725"/>
                <a:gd name="connsiteY572" fmla="*/ 1368171 h 1457325"/>
                <a:gd name="connsiteX573" fmla="*/ 800862 w 1609725"/>
                <a:gd name="connsiteY573" fmla="*/ 1355598 h 1457325"/>
                <a:gd name="connsiteX574" fmla="*/ 792575 w 1609725"/>
                <a:gd name="connsiteY574" fmla="*/ 1352455 h 1457325"/>
                <a:gd name="connsiteX575" fmla="*/ 805148 w 1609725"/>
                <a:gd name="connsiteY575" fmla="*/ 1336929 h 1457325"/>
                <a:gd name="connsiteX576" fmla="*/ 798671 w 1609725"/>
                <a:gd name="connsiteY576" fmla="*/ 1335119 h 1457325"/>
                <a:gd name="connsiteX577" fmla="*/ 791337 w 1609725"/>
                <a:gd name="connsiteY577" fmla="*/ 1338453 h 1457325"/>
                <a:gd name="connsiteX578" fmla="*/ 773525 w 1609725"/>
                <a:gd name="connsiteY578" fmla="*/ 1339215 h 1457325"/>
                <a:gd name="connsiteX579" fmla="*/ 747331 w 1609725"/>
                <a:gd name="connsiteY579" fmla="*/ 1349502 h 1457325"/>
                <a:gd name="connsiteX580" fmla="*/ 723900 w 1609725"/>
                <a:gd name="connsiteY580" fmla="*/ 1352074 h 1457325"/>
                <a:gd name="connsiteX581" fmla="*/ 729996 w 1609725"/>
                <a:gd name="connsiteY581" fmla="*/ 1393793 h 1457325"/>
                <a:gd name="connsiteX582" fmla="*/ 726377 w 1609725"/>
                <a:gd name="connsiteY582" fmla="*/ 1407128 h 1457325"/>
                <a:gd name="connsiteX583" fmla="*/ 727138 w 1609725"/>
                <a:gd name="connsiteY583" fmla="*/ 1418939 h 1457325"/>
                <a:gd name="connsiteX584" fmla="*/ 718661 w 1609725"/>
                <a:gd name="connsiteY584" fmla="*/ 1426464 h 1457325"/>
                <a:gd name="connsiteX585" fmla="*/ 715518 w 1609725"/>
                <a:gd name="connsiteY585" fmla="*/ 1425416 h 1457325"/>
                <a:gd name="connsiteX586" fmla="*/ 713994 w 1609725"/>
                <a:gd name="connsiteY586" fmla="*/ 1428655 h 1457325"/>
                <a:gd name="connsiteX587" fmla="*/ 668179 w 1609725"/>
                <a:gd name="connsiteY587" fmla="*/ 1448276 h 1457325"/>
                <a:gd name="connsiteX588" fmla="*/ 664083 w 1609725"/>
                <a:gd name="connsiteY588" fmla="*/ 1449038 h 1457325"/>
                <a:gd name="connsiteX589" fmla="*/ 659702 w 1609725"/>
                <a:gd name="connsiteY589" fmla="*/ 1444657 h 1457325"/>
                <a:gd name="connsiteX590" fmla="*/ 650938 w 1609725"/>
                <a:gd name="connsiteY590" fmla="*/ 1445228 h 1457325"/>
                <a:gd name="connsiteX591" fmla="*/ 650558 w 1609725"/>
                <a:gd name="connsiteY591" fmla="*/ 1440847 h 1457325"/>
                <a:gd name="connsiteX592" fmla="*/ 640175 w 1609725"/>
                <a:gd name="connsiteY592" fmla="*/ 1440561 h 1457325"/>
                <a:gd name="connsiteX593" fmla="*/ 634270 w 1609725"/>
                <a:gd name="connsiteY593" fmla="*/ 1441704 h 1457325"/>
                <a:gd name="connsiteX594" fmla="*/ 634746 w 1609725"/>
                <a:gd name="connsiteY594" fmla="*/ 1444466 h 1457325"/>
                <a:gd name="connsiteX595" fmla="*/ 630746 w 1609725"/>
                <a:gd name="connsiteY595" fmla="*/ 1448657 h 1457325"/>
                <a:gd name="connsiteX596" fmla="*/ 621221 w 1609725"/>
                <a:gd name="connsiteY596" fmla="*/ 1445705 h 1457325"/>
                <a:gd name="connsiteX597" fmla="*/ 615505 w 1609725"/>
                <a:gd name="connsiteY597" fmla="*/ 1449134 h 1457325"/>
                <a:gd name="connsiteX598" fmla="*/ 610553 w 1609725"/>
                <a:gd name="connsiteY598" fmla="*/ 1437227 h 1457325"/>
                <a:gd name="connsiteX599" fmla="*/ 613029 w 1609725"/>
                <a:gd name="connsiteY599" fmla="*/ 1431608 h 1457325"/>
                <a:gd name="connsiteX600" fmla="*/ 607219 w 1609725"/>
                <a:gd name="connsiteY600" fmla="*/ 1410557 h 1457325"/>
                <a:gd name="connsiteX601" fmla="*/ 584740 w 1609725"/>
                <a:gd name="connsiteY601" fmla="*/ 1413891 h 1457325"/>
                <a:gd name="connsiteX602" fmla="*/ 583025 w 1609725"/>
                <a:gd name="connsiteY602" fmla="*/ 1409414 h 1457325"/>
                <a:gd name="connsiteX603" fmla="*/ 578453 w 1609725"/>
                <a:gd name="connsiteY603" fmla="*/ 1412367 h 1457325"/>
                <a:gd name="connsiteX604" fmla="*/ 575120 w 1609725"/>
                <a:gd name="connsiteY604" fmla="*/ 1403795 h 1457325"/>
                <a:gd name="connsiteX605" fmla="*/ 564452 w 1609725"/>
                <a:gd name="connsiteY605" fmla="*/ 1405985 h 1457325"/>
                <a:gd name="connsiteX606" fmla="*/ 554641 w 1609725"/>
                <a:gd name="connsiteY606" fmla="*/ 1371981 h 1457325"/>
                <a:gd name="connsiteX607" fmla="*/ 546640 w 1609725"/>
                <a:gd name="connsiteY607" fmla="*/ 1377887 h 1457325"/>
                <a:gd name="connsiteX608" fmla="*/ 538067 w 1609725"/>
                <a:gd name="connsiteY608" fmla="*/ 1380268 h 1457325"/>
                <a:gd name="connsiteX609" fmla="*/ 551212 w 1609725"/>
                <a:gd name="connsiteY609" fmla="*/ 1372838 h 1457325"/>
                <a:gd name="connsiteX610" fmla="*/ 521113 w 1609725"/>
                <a:gd name="connsiteY610" fmla="*/ 1380172 h 1457325"/>
                <a:gd name="connsiteX611" fmla="*/ 520065 w 1609725"/>
                <a:gd name="connsiteY611" fmla="*/ 1377220 h 1457325"/>
                <a:gd name="connsiteX612" fmla="*/ 523970 w 1609725"/>
                <a:gd name="connsiteY612" fmla="*/ 1375601 h 1457325"/>
                <a:gd name="connsiteX613" fmla="*/ 522922 w 1609725"/>
                <a:gd name="connsiteY613" fmla="*/ 1372267 h 1457325"/>
                <a:gd name="connsiteX614" fmla="*/ 529209 w 1609725"/>
                <a:gd name="connsiteY614" fmla="*/ 1368457 h 1457325"/>
                <a:gd name="connsiteX615" fmla="*/ 533210 w 1609725"/>
                <a:gd name="connsiteY615" fmla="*/ 1367600 h 1457325"/>
                <a:gd name="connsiteX616" fmla="*/ 535305 w 1609725"/>
                <a:gd name="connsiteY616" fmla="*/ 1373600 h 1457325"/>
                <a:gd name="connsiteX617" fmla="*/ 554831 w 1609725"/>
                <a:gd name="connsiteY617" fmla="*/ 1368647 h 1457325"/>
                <a:gd name="connsiteX618" fmla="*/ 552831 w 1609725"/>
                <a:gd name="connsiteY618" fmla="*/ 1362932 h 1457325"/>
                <a:gd name="connsiteX619" fmla="*/ 526256 w 1609725"/>
                <a:gd name="connsiteY619" fmla="*/ 1363218 h 1457325"/>
                <a:gd name="connsiteX620" fmla="*/ 525304 w 1609725"/>
                <a:gd name="connsiteY620" fmla="*/ 1354550 h 1457325"/>
                <a:gd name="connsiteX621" fmla="*/ 515779 w 1609725"/>
                <a:gd name="connsiteY621" fmla="*/ 1354360 h 1457325"/>
                <a:gd name="connsiteX622" fmla="*/ 512636 w 1609725"/>
                <a:gd name="connsiteY622" fmla="*/ 1349597 h 1457325"/>
                <a:gd name="connsiteX623" fmla="*/ 515493 w 1609725"/>
                <a:gd name="connsiteY623" fmla="*/ 1347788 h 1457325"/>
                <a:gd name="connsiteX624" fmla="*/ 499872 w 1609725"/>
                <a:gd name="connsiteY624" fmla="*/ 1335596 h 1457325"/>
                <a:gd name="connsiteX625" fmla="*/ 494252 w 1609725"/>
                <a:gd name="connsiteY625" fmla="*/ 1341596 h 1457325"/>
                <a:gd name="connsiteX626" fmla="*/ 483965 w 1609725"/>
                <a:gd name="connsiteY626" fmla="*/ 1343120 h 1457325"/>
                <a:gd name="connsiteX627" fmla="*/ 482727 w 1609725"/>
                <a:gd name="connsiteY627" fmla="*/ 1333690 h 1457325"/>
                <a:gd name="connsiteX628" fmla="*/ 487013 w 1609725"/>
                <a:gd name="connsiteY628" fmla="*/ 1314736 h 1457325"/>
                <a:gd name="connsiteX629" fmla="*/ 487299 w 1609725"/>
                <a:gd name="connsiteY629" fmla="*/ 1295686 h 1457325"/>
                <a:gd name="connsiteX630" fmla="*/ 484918 w 1609725"/>
                <a:gd name="connsiteY630" fmla="*/ 1294638 h 1457325"/>
                <a:gd name="connsiteX631" fmla="*/ 474345 w 1609725"/>
                <a:gd name="connsiteY631" fmla="*/ 1311688 h 1457325"/>
                <a:gd name="connsiteX632" fmla="*/ 456533 w 1609725"/>
                <a:gd name="connsiteY632" fmla="*/ 1286065 h 1457325"/>
                <a:gd name="connsiteX633" fmla="*/ 449675 w 1609725"/>
                <a:gd name="connsiteY633" fmla="*/ 1283208 h 1457325"/>
                <a:gd name="connsiteX634" fmla="*/ 448818 w 1609725"/>
                <a:gd name="connsiteY634" fmla="*/ 1274636 h 1457325"/>
                <a:gd name="connsiteX635" fmla="*/ 415862 w 1609725"/>
                <a:gd name="connsiteY635" fmla="*/ 1279684 h 1457325"/>
                <a:gd name="connsiteX636" fmla="*/ 415385 w 1609725"/>
                <a:gd name="connsiteY636" fmla="*/ 1294067 h 1457325"/>
                <a:gd name="connsiteX637" fmla="*/ 421577 w 1609725"/>
                <a:gd name="connsiteY637" fmla="*/ 1316069 h 1457325"/>
                <a:gd name="connsiteX638" fmla="*/ 419957 w 1609725"/>
                <a:gd name="connsiteY638" fmla="*/ 1321689 h 1457325"/>
                <a:gd name="connsiteX639" fmla="*/ 427482 w 1609725"/>
                <a:gd name="connsiteY639" fmla="*/ 1327976 h 1457325"/>
                <a:gd name="connsiteX640" fmla="*/ 431292 w 1609725"/>
                <a:gd name="connsiteY640" fmla="*/ 1350836 h 1457325"/>
                <a:gd name="connsiteX641" fmla="*/ 434626 w 1609725"/>
                <a:gd name="connsiteY641" fmla="*/ 1351502 h 1457325"/>
                <a:gd name="connsiteX642" fmla="*/ 436531 w 1609725"/>
                <a:gd name="connsiteY642" fmla="*/ 1362170 h 1457325"/>
                <a:gd name="connsiteX643" fmla="*/ 433292 w 1609725"/>
                <a:gd name="connsiteY643" fmla="*/ 1362456 h 1457325"/>
                <a:gd name="connsiteX644" fmla="*/ 428720 w 1609725"/>
                <a:gd name="connsiteY644" fmla="*/ 1370743 h 1457325"/>
                <a:gd name="connsiteX645" fmla="*/ 424434 w 1609725"/>
                <a:gd name="connsiteY645" fmla="*/ 1369314 h 1457325"/>
                <a:gd name="connsiteX646" fmla="*/ 423672 w 1609725"/>
                <a:gd name="connsiteY646" fmla="*/ 1376172 h 1457325"/>
                <a:gd name="connsiteX647" fmla="*/ 381571 w 1609725"/>
                <a:gd name="connsiteY647" fmla="*/ 1383030 h 1457325"/>
                <a:gd name="connsiteX648" fmla="*/ 360331 w 1609725"/>
                <a:gd name="connsiteY648" fmla="*/ 1390840 h 1457325"/>
                <a:gd name="connsiteX649" fmla="*/ 347472 w 1609725"/>
                <a:gd name="connsiteY649" fmla="*/ 1399985 h 1457325"/>
                <a:gd name="connsiteX650" fmla="*/ 340138 w 1609725"/>
                <a:gd name="connsiteY650" fmla="*/ 1414177 h 1457325"/>
                <a:gd name="connsiteX651" fmla="*/ 352330 w 1609725"/>
                <a:gd name="connsiteY651" fmla="*/ 468059 h 1457325"/>
                <a:gd name="connsiteX652" fmla="*/ 347567 w 1609725"/>
                <a:gd name="connsiteY652" fmla="*/ 478917 h 1457325"/>
                <a:gd name="connsiteX653" fmla="*/ 363474 w 1609725"/>
                <a:gd name="connsiteY653" fmla="*/ 489109 h 1457325"/>
                <a:gd name="connsiteX654" fmla="*/ 370808 w 1609725"/>
                <a:gd name="connsiteY654" fmla="*/ 486346 h 1457325"/>
                <a:gd name="connsiteX655" fmla="*/ 373094 w 1609725"/>
                <a:gd name="connsiteY655" fmla="*/ 492443 h 1457325"/>
                <a:gd name="connsiteX656" fmla="*/ 383667 w 1609725"/>
                <a:gd name="connsiteY656" fmla="*/ 498634 h 1457325"/>
                <a:gd name="connsiteX657" fmla="*/ 377666 w 1609725"/>
                <a:gd name="connsiteY657" fmla="*/ 507968 h 1457325"/>
                <a:gd name="connsiteX658" fmla="*/ 384620 w 1609725"/>
                <a:gd name="connsiteY658" fmla="*/ 518922 h 1457325"/>
                <a:gd name="connsiteX659" fmla="*/ 380905 w 1609725"/>
                <a:gd name="connsiteY659" fmla="*/ 528923 h 1457325"/>
                <a:gd name="connsiteX660" fmla="*/ 417481 w 1609725"/>
                <a:gd name="connsiteY660" fmla="*/ 539305 h 1457325"/>
                <a:gd name="connsiteX661" fmla="*/ 422720 w 1609725"/>
                <a:gd name="connsiteY661" fmla="*/ 539687 h 1457325"/>
                <a:gd name="connsiteX662" fmla="*/ 424625 w 1609725"/>
                <a:gd name="connsiteY662" fmla="*/ 535019 h 1457325"/>
                <a:gd name="connsiteX663" fmla="*/ 425863 w 1609725"/>
                <a:gd name="connsiteY663" fmla="*/ 538163 h 1457325"/>
                <a:gd name="connsiteX664" fmla="*/ 438436 w 1609725"/>
                <a:gd name="connsiteY664" fmla="*/ 543115 h 1457325"/>
                <a:gd name="connsiteX665" fmla="*/ 439388 w 1609725"/>
                <a:gd name="connsiteY665" fmla="*/ 567214 h 1457325"/>
                <a:gd name="connsiteX666" fmla="*/ 435578 w 1609725"/>
                <a:gd name="connsiteY666" fmla="*/ 592836 h 1457325"/>
                <a:gd name="connsiteX667" fmla="*/ 432721 w 1609725"/>
                <a:gd name="connsiteY667" fmla="*/ 593027 h 1457325"/>
                <a:gd name="connsiteX668" fmla="*/ 432054 w 1609725"/>
                <a:gd name="connsiteY668" fmla="*/ 599122 h 1457325"/>
                <a:gd name="connsiteX669" fmla="*/ 425863 w 1609725"/>
                <a:gd name="connsiteY669" fmla="*/ 598837 h 1457325"/>
                <a:gd name="connsiteX670" fmla="*/ 424148 w 1609725"/>
                <a:gd name="connsiteY670" fmla="*/ 612077 h 1457325"/>
                <a:gd name="connsiteX671" fmla="*/ 424244 w 1609725"/>
                <a:gd name="connsiteY671" fmla="*/ 616077 h 1457325"/>
                <a:gd name="connsiteX672" fmla="*/ 433578 w 1609725"/>
                <a:gd name="connsiteY672" fmla="*/ 626078 h 1457325"/>
                <a:gd name="connsiteX673" fmla="*/ 439484 w 1609725"/>
                <a:gd name="connsiteY673" fmla="*/ 644080 h 1457325"/>
                <a:gd name="connsiteX674" fmla="*/ 440436 w 1609725"/>
                <a:gd name="connsiteY674" fmla="*/ 663988 h 1457325"/>
                <a:gd name="connsiteX675" fmla="*/ 437007 w 1609725"/>
                <a:gd name="connsiteY675" fmla="*/ 671036 h 1457325"/>
                <a:gd name="connsiteX676" fmla="*/ 438436 w 1609725"/>
                <a:gd name="connsiteY676" fmla="*/ 680752 h 1457325"/>
                <a:gd name="connsiteX677" fmla="*/ 443579 w 1609725"/>
                <a:gd name="connsiteY677" fmla="*/ 699040 h 1457325"/>
                <a:gd name="connsiteX678" fmla="*/ 446532 w 1609725"/>
                <a:gd name="connsiteY678" fmla="*/ 697897 h 1457325"/>
                <a:gd name="connsiteX679" fmla="*/ 460915 w 1609725"/>
                <a:gd name="connsiteY679" fmla="*/ 736283 h 1457325"/>
                <a:gd name="connsiteX680" fmla="*/ 469106 w 1609725"/>
                <a:gd name="connsiteY680" fmla="*/ 750856 h 1457325"/>
                <a:gd name="connsiteX681" fmla="*/ 476917 w 1609725"/>
                <a:gd name="connsiteY681" fmla="*/ 782384 h 1457325"/>
                <a:gd name="connsiteX682" fmla="*/ 497491 w 1609725"/>
                <a:gd name="connsiteY682" fmla="*/ 790194 h 1457325"/>
                <a:gd name="connsiteX683" fmla="*/ 492062 w 1609725"/>
                <a:gd name="connsiteY683" fmla="*/ 796671 h 1457325"/>
                <a:gd name="connsiteX684" fmla="*/ 491776 w 1609725"/>
                <a:gd name="connsiteY684" fmla="*/ 802386 h 1457325"/>
                <a:gd name="connsiteX685" fmla="*/ 480631 w 1609725"/>
                <a:gd name="connsiteY685" fmla="*/ 801053 h 1457325"/>
                <a:gd name="connsiteX686" fmla="*/ 466439 w 1609725"/>
                <a:gd name="connsiteY686" fmla="*/ 805625 h 1457325"/>
                <a:gd name="connsiteX687" fmla="*/ 465011 w 1609725"/>
                <a:gd name="connsiteY687" fmla="*/ 817531 h 1457325"/>
                <a:gd name="connsiteX688" fmla="*/ 430149 w 1609725"/>
                <a:gd name="connsiteY688" fmla="*/ 815816 h 1457325"/>
                <a:gd name="connsiteX689" fmla="*/ 422624 w 1609725"/>
                <a:gd name="connsiteY689" fmla="*/ 816769 h 1457325"/>
                <a:gd name="connsiteX690" fmla="*/ 422910 w 1609725"/>
                <a:gd name="connsiteY690" fmla="*/ 819340 h 1457325"/>
                <a:gd name="connsiteX691" fmla="*/ 427101 w 1609725"/>
                <a:gd name="connsiteY691" fmla="*/ 818864 h 1457325"/>
                <a:gd name="connsiteX692" fmla="*/ 431006 w 1609725"/>
                <a:gd name="connsiteY692" fmla="*/ 830294 h 1457325"/>
                <a:gd name="connsiteX693" fmla="*/ 449675 w 1609725"/>
                <a:gd name="connsiteY693" fmla="*/ 822293 h 1457325"/>
                <a:gd name="connsiteX694" fmla="*/ 448532 w 1609725"/>
                <a:gd name="connsiteY694" fmla="*/ 840200 h 1457325"/>
                <a:gd name="connsiteX695" fmla="*/ 463201 w 1609725"/>
                <a:gd name="connsiteY695" fmla="*/ 839248 h 1457325"/>
                <a:gd name="connsiteX696" fmla="*/ 476536 w 1609725"/>
                <a:gd name="connsiteY696" fmla="*/ 864203 h 1457325"/>
                <a:gd name="connsiteX697" fmla="*/ 479584 w 1609725"/>
                <a:gd name="connsiteY697" fmla="*/ 876871 h 1457325"/>
                <a:gd name="connsiteX698" fmla="*/ 489395 w 1609725"/>
                <a:gd name="connsiteY698" fmla="*/ 874109 h 1457325"/>
                <a:gd name="connsiteX699" fmla="*/ 494062 w 1609725"/>
                <a:gd name="connsiteY699" fmla="*/ 868585 h 1457325"/>
                <a:gd name="connsiteX700" fmla="*/ 508349 w 1609725"/>
                <a:gd name="connsiteY700" fmla="*/ 876300 h 1457325"/>
                <a:gd name="connsiteX701" fmla="*/ 506730 w 1609725"/>
                <a:gd name="connsiteY701" fmla="*/ 889635 h 1457325"/>
                <a:gd name="connsiteX702" fmla="*/ 502920 w 1609725"/>
                <a:gd name="connsiteY702" fmla="*/ 895350 h 1457325"/>
                <a:gd name="connsiteX703" fmla="*/ 510064 w 1609725"/>
                <a:gd name="connsiteY703" fmla="*/ 906780 h 1457325"/>
                <a:gd name="connsiteX704" fmla="*/ 517398 w 1609725"/>
                <a:gd name="connsiteY704" fmla="*/ 909256 h 1457325"/>
                <a:gd name="connsiteX705" fmla="*/ 516636 w 1609725"/>
                <a:gd name="connsiteY705" fmla="*/ 911352 h 1457325"/>
                <a:gd name="connsiteX706" fmla="*/ 520446 w 1609725"/>
                <a:gd name="connsiteY706" fmla="*/ 914971 h 1457325"/>
                <a:gd name="connsiteX707" fmla="*/ 530066 w 1609725"/>
                <a:gd name="connsiteY707" fmla="*/ 910685 h 1457325"/>
                <a:gd name="connsiteX708" fmla="*/ 537591 w 1609725"/>
                <a:gd name="connsiteY708" fmla="*/ 916019 h 1457325"/>
                <a:gd name="connsiteX709" fmla="*/ 543211 w 1609725"/>
                <a:gd name="connsiteY709" fmla="*/ 914686 h 1457325"/>
                <a:gd name="connsiteX710" fmla="*/ 536448 w 1609725"/>
                <a:gd name="connsiteY710" fmla="*/ 909161 h 1457325"/>
                <a:gd name="connsiteX711" fmla="*/ 533876 w 1609725"/>
                <a:gd name="connsiteY711" fmla="*/ 898779 h 1457325"/>
                <a:gd name="connsiteX712" fmla="*/ 525875 w 1609725"/>
                <a:gd name="connsiteY712" fmla="*/ 893064 h 1457325"/>
                <a:gd name="connsiteX713" fmla="*/ 541401 w 1609725"/>
                <a:gd name="connsiteY713" fmla="*/ 898779 h 1457325"/>
                <a:gd name="connsiteX714" fmla="*/ 543878 w 1609725"/>
                <a:gd name="connsiteY714" fmla="*/ 910304 h 1457325"/>
                <a:gd name="connsiteX715" fmla="*/ 549307 w 1609725"/>
                <a:gd name="connsiteY715" fmla="*/ 913447 h 1457325"/>
                <a:gd name="connsiteX716" fmla="*/ 555212 w 1609725"/>
                <a:gd name="connsiteY716" fmla="*/ 905256 h 1457325"/>
                <a:gd name="connsiteX717" fmla="*/ 560927 w 1609725"/>
                <a:gd name="connsiteY717" fmla="*/ 906113 h 1457325"/>
                <a:gd name="connsiteX718" fmla="*/ 566738 w 1609725"/>
                <a:gd name="connsiteY718" fmla="*/ 902494 h 1457325"/>
                <a:gd name="connsiteX719" fmla="*/ 575024 w 1609725"/>
                <a:gd name="connsiteY719" fmla="*/ 906113 h 1457325"/>
                <a:gd name="connsiteX720" fmla="*/ 594741 w 1609725"/>
                <a:gd name="connsiteY720" fmla="*/ 907637 h 1457325"/>
                <a:gd name="connsiteX721" fmla="*/ 590931 w 1609725"/>
                <a:gd name="connsiteY721" fmla="*/ 902303 h 1457325"/>
                <a:gd name="connsiteX722" fmla="*/ 598361 w 1609725"/>
                <a:gd name="connsiteY722" fmla="*/ 892397 h 1457325"/>
                <a:gd name="connsiteX723" fmla="*/ 596455 w 1609725"/>
                <a:gd name="connsiteY723" fmla="*/ 888778 h 1457325"/>
                <a:gd name="connsiteX724" fmla="*/ 627126 w 1609725"/>
                <a:gd name="connsiteY724" fmla="*/ 870680 h 1457325"/>
                <a:gd name="connsiteX725" fmla="*/ 624173 w 1609725"/>
                <a:gd name="connsiteY725" fmla="*/ 865061 h 1457325"/>
                <a:gd name="connsiteX726" fmla="*/ 617792 w 1609725"/>
                <a:gd name="connsiteY726" fmla="*/ 860774 h 1457325"/>
                <a:gd name="connsiteX727" fmla="*/ 611219 w 1609725"/>
                <a:gd name="connsiteY727" fmla="*/ 837819 h 1457325"/>
                <a:gd name="connsiteX728" fmla="*/ 609600 w 1609725"/>
                <a:gd name="connsiteY728" fmla="*/ 822388 h 1457325"/>
                <a:gd name="connsiteX729" fmla="*/ 617220 w 1609725"/>
                <a:gd name="connsiteY729" fmla="*/ 821341 h 1457325"/>
                <a:gd name="connsiteX730" fmla="*/ 616934 w 1609725"/>
                <a:gd name="connsiteY730" fmla="*/ 818293 h 1457325"/>
                <a:gd name="connsiteX731" fmla="*/ 621221 w 1609725"/>
                <a:gd name="connsiteY731" fmla="*/ 817721 h 1457325"/>
                <a:gd name="connsiteX732" fmla="*/ 620363 w 1609725"/>
                <a:gd name="connsiteY732" fmla="*/ 808292 h 1457325"/>
                <a:gd name="connsiteX733" fmla="*/ 646462 w 1609725"/>
                <a:gd name="connsiteY733" fmla="*/ 801243 h 1457325"/>
                <a:gd name="connsiteX734" fmla="*/ 654558 w 1609725"/>
                <a:gd name="connsiteY734" fmla="*/ 804863 h 1457325"/>
                <a:gd name="connsiteX735" fmla="*/ 685610 w 1609725"/>
                <a:gd name="connsiteY735" fmla="*/ 805720 h 1457325"/>
                <a:gd name="connsiteX736" fmla="*/ 684181 w 1609725"/>
                <a:gd name="connsiteY736" fmla="*/ 824960 h 1457325"/>
                <a:gd name="connsiteX737" fmla="*/ 691705 w 1609725"/>
                <a:gd name="connsiteY737" fmla="*/ 823531 h 1457325"/>
                <a:gd name="connsiteX738" fmla="*/ 691134 w 1609725"/>
                <a:gd name="connsiteY738" fmla="*/ 818864 h 1457325"/>
                <a:gd name="connsiteX739" fmla="*/ 699040 w 1609725"/>
                <a:gd name="connsiteY739" fmla="*/ 819245 h 1457325"/>
                <a:gd name="connsiteX740" fmla="*/ 701135 w 1609725"/>
                <a:gd name="connsiteY740" fmla="*/ 810863 h 1457325"/>
                <a:gd name="connsiteX741" fmla="*/ 721043 w 1609725"/>
                <a:gd name="connsiteY741" fmla="*/ 810959 h 1457325"/>
                <a:gd name="connsiteX742" fmla="*/ 724090 w 1609725"/>
                <a:gd name="connsiteY742" fmla="*/ 800290 h 1457325"/>
                <a:gd name="connsiteX743" fmla="*/ 739045 w 1609725"/>
                <a:gd name="connsiteY743" fmla="*/ 783146 h 1457325"/>
                <a:gd name="connsiteX744" fmla="*/ 743045 w 1609725"/>
                <a:gd name="connsiteY744" fmla="*/ 787718 h 1457325"/>
                <a:gd name="connsiteX745" fmla="*/ 749046 w 1609725"/>
                <a:gd name="connsiteY745" fmla="*/ 780860 h 1457325"/>
                <a:gd name="connsiteX746" fmla="*/ 750570 w 1609725"/>
                <a:gd name="connsiteY746" fmla="*/ 783336 h 1457325"/>
                <a:gd name="connsiteX747" fmla="*/ 758571 w 1609725"/>
                <a:gd name="connsiteY747" fmla="*/ 784193 h 1457325"/>
                <a:gd name="connsiteX748" fmla="*/ 760381 w 1609725"/>
                <a:gd name="connsiteY748" fmla="*/ 775716 h 1457325"/>
                <a:gd name="connsiteX749" fmla="*/ 765620 w 1609725"/>
                <a:gd name="connsiteY749" fmla="*/ 780002 h 1457325"/>
                <a:gd name="connsiteX750" fmla="*/ 787337 w 1609725"/>
                <a:gd name="connsiteY750" fmla="*/ 747236 h 1457325"/>
                <a:gd name="connsiteX751" fmla="*/ 792956 w 1609725"/>
                <a:gd name="connsiteY751" fmla="*/ 742188 h 1457325"/>
                <a:gd name="connsiteX752" fmla="*/ 803434 w 1609725"/>
                <a:gd name="connsiteY752" fmla="*/ 742188 h 1457325"/>
                <a:gd name="connsiteX753" fmla="*/ 813245 w 1609725"/>
                <a:gd name="connsiteY753" fmla="*/ 702088 h 1457325"/>
                <a:gd name="connsiteX754" fmla="*/ 801624 w 1609725"/>
                <a:gd name="connsiteY754" fmla="*/ 700469 h 1457325"/>
                <a:gd name="connsiteX755" fmla="*/ 800386 w 1609725"/>
                <a:gd name="connsiteY755" fmla="*/ 689896 h 1457325"/>
                <a:gd name="connsiteX756" fmla="*/ 790194 w 1609725"/>
                <a:gd name="connsiteY756" fmla="*/ 687896 h 1457325"/>
                <a:gd name="connsiteX757" fmla="*/ 789718 w 1609725"/>
                <a:gd name="connsiteY757" fmla="*/ 691039 h 1457325"/>
                <a:gd name="connsiteX758" fmla="*/ 775716 w 1609725"/>
                <a:gd name="connsiteY758" fmla="*/ 691991 h 1457325"/>
                <a:gd name="connsiteX759" fmla="*/ 773621 w 1609725"/>
                <a:gd name="connsiteY759" fmla="*/ 671513 h 1457325"/>
                <a:gd name="connsiteX760" fmla="*/ 783622 w 1609725"/>
                <a:gd name="connsiteY760" fmla="*/ 668560 h 1457325"/>
                <a:gd name="connsiteX761" fmla="*/ 784003 w 1609725"/>
                <a:gd name="connsiteY761" fmla="*/ 649605 h 1457325"/>
                <a:gd name="connsiteX762" fmla="*/ 786098 w 1609725"/>
                <a:gd name="connsiteY762" fmla="*/ 650081 h 1457325"/>
                <a:gd name="connsiteX763" fmla="*/ 788003 w 1609725"/>
                <a:gd name="connsiteY763" fmla="*/ 629698 h 1457325"/>
                <a:gd name="connsiteX764" fmla="*/ 794766 w 1609725"/>
                <a:gd name="connsiteY764" fmla="*/ 619220 h 1457325"/>
                <a:gd name="connsiteX765" fmla="*/ 784098 w 1609725"/>
                <a:gd name="connsiteY765" fmla="*/ 589788 h 1457325"/>
                <a:gd name="connsiteX766" fmla="*/ 777335 w 1609725"/>
                <a:gd name="connsiteY766" fmla="*/ 591503 h 1457325"/>
                <a:gd name="connsiteX767" fmla="*/ 774287 w 1609725"/>
                <a:gd name="connsiteY767" fmla="*/ 583216 h 1457325"/>
                <a:gd name="connsiteX768" fmla="*/ 784860 w 1609725"/>
                <a:gd name="connsiteY768" fmla="*/ 565880 h 1457325"/>
                <a:gd name="connsiteX769" fmla="*/ 758952 w 1609725"/>
                <a:gd name="connsiteY769" fmla="*/ 577596 h 1457325"/>
                <a:gd name="connsiteX770" fmla="*/ 747808 w 1609725"/>
                <a:gd name="connsiteY770" fmla="*/ 588454 h 1457325"/>
                <a:gd name="connsiteX771" fmla="*/ 731711 w 1609725"/>
                <a:gd name="connsiteY771" fmla="*/ 596075 h 1457325"/>
                <a:gd name="connsiteX772" fmla="*/ 732568 w 1609725"/>
                <a:gd name="connsiteY772" fmla="*/ 600456 h 1457325"/>
                <a:gd name="connsiteX773" fmla="*/ 729139 w 1609725"/>
                <a:gd name="connsiteY773" fmla="*/ 600456 h 1457325"/>
                <a:gd name="connsiteX774" fmla="*/ 732758 w 1609725"/>
                <a:gd name="connsiteY774" fmla="*/ 614077 h 1457325"/>
                <a:gd name="connsiteX775" fmla="*/ 723043 w 1609725"/>
                <a:gd name="connsiteY775" fmla="*/ 618744 h 1457325"/>
                <a:gd name="connsiteX776" fmla="*/ 715423 w 1609725"/>
                <a:gd name="connsiteY776" fmla="*/ 612267 h 1457325"/>
                <a:gd name="connsiteX777" fmla="*/ 706564 w 1609725"/>
                <a:gd name="connsiteY777" fmla="*/ 591312 h 1457325"/>
                <a:gd name="connsiteX778" fmla="*/ 717328 w 1609725"/>
                <a:gd name="connsiteY778" fmla="*/ 582168 h 1457325"/>
                <a:gd name="connsiteX779" fmla="*/ 715613 w 1609725"/>
                <a:gd name="connsiteY779" fmla="*/ 571976 h 1457325"/>
                <a:gd name="connsiteX780" fmla="*/ 704374 w 1609725"/>
                <a:gd name="connsiteY780" fmla="*/ 565595 h 1457325"/>
                <a:gd name="connsiteX781" fmla="*/ 703326 w 1609725"/>
                <a:gd name="connsiteY781" fmla="*/ 567500 h 1457325"/>
                <a:gd name="connsiteX782" fmla="*/ 692848 w 1609725"/>
                <a:gd name="connsiteY782" fmla="*/ 563404 h 1457325"/>
                <a:gd name="connsiteX783" fmla="*/ 689801 w 1609725"/>
                <a:gd name="connsiteY783" fmla="*/ 567500 h 1457325"/>
                <a:gd name="connsiteX784" fmla="*/ 684467 w 1609725"/>
                <a:gd name="connsiteY784" fmla="*/ 563785 h 1457325"/>
                <a:gd name="connsiteX785" fmla="*/ 682562 w 1609725"/>
                <a:gd name="connsiteY785" fmla="*/ 555688 h 1457325"/>
                <a:gd name="connsiteX786" fmla="*/ 685514 w 1609725"/>
                <a:gd name="connsiteY786" fmla="*/ 551402 h 1457325"/>
                <a:gd name="connsiteX787" fmla="*/ 675989 w 1609725"/>
                <a:gd name="connsiteY787" fmla="*/ 553403 h 1457325"/>
                <a:gd name="connsiteX788" fmla="*/ 657701 w 1609725"/>
                <a:gd name="connsiteY788" fmla="*/ 518351 h 1457325"/>
                <a:gd name="connsiteX789" fmla="*/ 670941 w 1609725"/>
                <a:gd name="connsiteY789" fmla="*/ 504158 h 1457325"/>
                <a:gd name="connsiteX790" fmla="*/ 674275 w 1609725"/>
                <a:gd name="connsiteY790" fmla="*/ 502158 h 1457325"/>
                <a:gd name="connsiteX791" fmla="*/ 675322 w 1609725"/>
                <a:gd name="connsiteY791" fmla="*/ 504825 h 1457325"/>
                <a:gd name="connsiteX792" fmla="*/ 681800 w 1609725"/>
                <a:gd name="connsiteY792" fmla="*/ 501015 h 1457325"/>
                <a:gd name="connsiteX793" fmla="*/ 682085 w 1609725"/>
                <a:gd name="connsiteY793" fmla="*/ 494729 h 1457325"/>
                <a:gd name="connsiteX794" fmla="*/ 699230 w 1609725"/>
                <a:gd name="connsiteY794" fmla="*/ 489585 h 1457325"/>
                <a:gd name="connsiteX795" fmla="*/ 720662 w 1609725"/>
                <a:gd name="connsiteY795" fmla="*/ 477964 h 1457325"/>
                <a:gd name="connsiteX796" fmla="*/ 725329 w 1609725"/>
                <a:gd name="connsiteY796" fmla="*/ 472250 h 1457325"/>
                <a:gd name="connsiteX797" fmla="*/ 727043 w 1609725"/>
                <a:gd name="connsiteY797" fmla="*/ 463105 h 1457325"/>
                <a:gd name="connsiteX798" fmla="*/ 691991 w 1609725"/>
                <a:gd name="connsiteY798" fmla="*/ 470535 h 1457325"/>
                <a:gd name="connsiteX799" fmla="*/ 691991 w 1609725"/>
                <a:gd name="connsiteY799" fmla="*/ 467678 h 1457325"/>
                <a:gd name="connsiteX800" fmla="*/ 666845 w 1609725"/>
                <a:gd name="connsiteY800" fmla="*/ 458724 h 1457325"/>
                <a:gd name="connsiteX801" fmla="*/ 648748 w 1609725"/>
                <a:gd name="connsiteY801" fmla="*/ 466249 h 1457325"/>
                <a:gd name="connsiteX802" fmla="*/ 636175 w 1609725"/>
                <a:gd name="connsiteY802" fmla="*/ 466725 h 1457325"/>
                <a:gd name="connsiteX803" fmla="*/ 630936 w 1609725"/>
                <a:gd name="connsiteY803" fmla="*/ 464439 h 1457325"/>
                <a:gd name="connsiteX804" fmla="*/ 615601 w 1609725"/>
                <a:gd name="connsiteY804" fmla="*/ 469868 h 1457325"/>
                <a:gd name="connsiteX805" fmla="*/ 607886 w 1609725"/>
                <a:gd name="connsiteY805" fmla="*/ 454057 h 1457325"/>
                <a:gd name="connsiteX806" fmla="*/ 600646 w 1609725"/>
                <a:gd name="connsiteY806" fmla="*/ 445389 h 1457325"/>
                <a:gd name="connsiteX807" fmla="*/ 595122 w 1609725"/>
                <a:gd name="connsiteY807" fmla="*/ 444437 h 1457325"/>
                <a:gd name="connsiteX808" fmla="*/ 581596 w 1609725"/>
                <a:gd name="connsiteY808" fmla="*/ 461296 h 1457325"/>
                <a:gd name="connsiteX809" fmla="*/ 576739 w 1609725"/>
                <a:gd name="connsiteY809" fmla="*/ 451676 h 1457325"/>
                <a:gd name="connsiteX810" fmla="*/ 566261 w 1609725"/>
                <a:gd name="connsiteY810" fmla="*/ 441388 h 1457325"/>
                <a:gd name="connsiteX811" fmla="*/ 540639 w 1609725"/>
                <a:gd name="connsiteY811" fmla="*/ 465011 h 1457325"/>
                <a:gd name="connsiteX812" fmla="*/ 534067 w 1609725"/>
                <a:gd name="connsiteY812" fmla="*/ 475012 h 1457325"/>
                <a:gd name="connsiteX813" fmla="*/ 532447 w 1609725"/>
                <a:gd name="connsiteY813" fmla="*/ 469202 h 1457325"/>
                <a:gd name="connsiteX814" fmla="*/ 535591 w 1609725"/>
                <a:gd name="connsiteY814" fmla="*/ 467011 h 1457325"/>
                <a:gd name="connsiteX815" fmla="*/ 538353 w 1609725"/>
                <a:gd name="connsiteY815" fmla="*/ 456724 h 1457325"/>
                <a:gd name="connsiteX816" fmla="*/ 534543 w 1609725"/>
                <a:gd name="connsiteY816" fmla="*/ 443103 h 1457325"/>
                <a:gd name="connsiteX817" fmla="*/ 527590 w 1609725"/>
                <a:gd name="connsiteY817" fmla="*/ 447104 h 1457325"/>
                <a:gd name="connsiteX818" fmla="*/ 530162 w 1609725"/>
                <a:gd name="connsiteY818" fmla="*/ 461201 h 1457325"/>
                <a:gd name="connsiteX819" fmla="*/ 526828 w 1609725"/>
                <a:gd name="connsiteY819" fmla="*/ 448723 h 1457325"/>
                <a:gd name="connsiteX820" fmla="*/ 515684 w 1609725"/>
                <a:gd name="connsiteY820" fmla="*/ 455009 h 1457325"/>
                <a:gd name="connsiteX821" fmla="*/ 513588 w 1609725"/>
                <a:gd name="connsiteY821" fmla="*/ 448628 h 1457325"/>
                <a:gd name="connsiteX822" fmla="*/ 524542 w 1609725"/>
                <a:gd name="connsiteY822" fmla="*/ 439484 h 1457325"/>
                <a:gd name="connsiteX823" fmla="*/ 510730 w 1609725"/>
                <a:gd name="connsiteY823" fmla="*/ 421196 h 1457325"/>
                <a:gd name="connsiteX824" fmla="*/ 488823 w 1609725"/>
                <a:gd name="connsiteY824" fmla="*/ 416052 h 1457325"/>
                <a:gd name="connsiteX825" fmla="*/ 457390 w 1609725"/>
                <a:gd name="connsiteY825" fmla="*/ 447294 h 1457325"/>
                <a:gd name="connsiteX826" fmla="*/ 452342 w 1609725"/>
                <a:gd name="connsiteY826" fmla="*/ 445294 h 1457325"/>
                <a:gd name="connsiteX827" fmla="*/ 447770 w 1609725"/>
                <a:gd name="connsiteY827" fmla="*/ 447104 h 1457325"/>
                <a:gd name="connsiteX828" fmla="*/ 424910 w 1609725"/>
                <a:gd name="connsiteY828" fmla="*/ 419767 h 1457325"/>
                <a:gd name="connsiteX829" fmla="*/ 409861 w 1609725"/>
                <a:gd name="connsiteY829" fmla="*/ 415004 h 1457325"/>
                <a:gd name="connsiteX830" fmla="*/ 406241 w 1609725"/>
                <a:gd name="connsiteY830" fmla="*/ 421291 h 1457325"/>
                <a:gd name="connsiteX831" fmla="*/ 394049 w 1609725"/>
                <a:gd name="connsiteY831" fmla="*/ 419862 h 1457325"/>
                <a:gd name="connsiteX832" fmla="*/ 399860 w 1609725"/>
                <a:gd name="connsiteY832" fmla="*/ 417290 h 1457325"/>
                <a:gd name="connsiteX833" fmla="*/ 396812 w 1609725"/>
                <a:gd name="connsiteY833" fmla="*/ 409575 h 1457325"/>
                <a:gd name="connsiteX834" fmla="*/ 392906 w 1609725"/>
                <a:gd name="connsiteY834" fmla="*/ 411385 h 1457325"/>
                <a:gd name="connsiteX835" fmla="*/ 388525 w 1609725"/>
                <a:gd name="connsiteY835" fmla="*/ 401098 h 1457325"/>
                <a:gd name="connsiteX836" fmla="*/ 384620 w 1609725"/>
                <a:gd name="connsiteY836" fmla="*/ 402717 h 1457325"/>
                <a:gd name="connsiteX837" fmla="*/ 381762 w 1609725"/>
                <a:gd name="connsiteY837" fmla="*/ 436340 h 1457325"/>
                <a:gd name="connsiteX838" fmla="*/ 379190 w 1609725"/>
                <a:gd name="connsiteY838" fmla="*/ 441103 h 1457325"/>
                <a:gd name="connsiteX839" fmla="*/ 370808 w 1609725"/>
                <a:gd name="connsiteY839" fmla="*/ 434054 h 1457325"/>
                <a:gd name="connsiteX840" fmla="*/ 363950 w 1609725"/>
                <a:gd name="connsiteY840" fmla="*/ 455200 h 1457325"/>
                <a:gd name="connsiteX841" fmla="*/ 359950 w 1609725"/>
                <a:gd name="connsiteY841" fmla="*/ 454438 h 1457325"/>
                <a:gd name="connsiteX842" fmla="*/ 360997 w 1609725"/>
                <a:gd name="connsiteY842" fmla="*/ 463296 h 1457325"/>
                <a:gd name="connsiteX843" fmla="*/ 352330 w 1609725"/>
                <a:gd name="connsiteY843" fmla="*/ 468059 h 14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</a:cxnLst>
              <a:rect l="l" t="t" r="r" b="b"/>
              <a:pathLst>
                <a:path w="1609725" h="1457325">
                  <a:moveTo>
                    <a:pt x="340138" y="1414177"/>
                  </a:moveTo>
                  <a:lnTo>
                    <a:pt x="316897" y="1413320"/>
                  </a:lnTo>
                  <a:lnTo>
                    <a:pt x="299180" y="1406938"/>
                  </a:lnTo>
                  <a:lnTo>
                    <a:pt x="299942" y="1394365"/>
                  </a:lnTo>
                  <a:lnTo>
                    <a:pt x="281369" y="1401318"/>
                  </a:lnTo>
                  <a:lnTo>
                    <a:pt x="281559" y="1391031"/>
                  </a:lnTo>
                  <a:lnTo>
                    <a:pt x="273844" y="1392841"/>
                  </a:lnTo>
                  <a:lnTo>
                    <a:pt x="268034" y="1383792"/>
                  </a:lnTo>
                  <a:lnTo>
                    <a:pt x="270320" y="1381792"/>
                  </a:lnTo>
                  <a:lnTo>
                    <a:pt x="266414" y="1374648"/>
                  </a:lnTo>
                  <a:lnTo>
                    <a:pt x="267843" y="1363980"/>
                  </a:lnTo>
                  <a:lnTo>
                    <a:pt x="258889" y="1364266"/>
                  </a:lnTo>
                  <a:lnTo>
                    <a:pt x="268129" y="1362742"/>
                  </a:lnTo>
                  <a:lnTo>
                    <a:pt x="269843" y="1358455"/>
                  </a:lnTo>
                  <a:lnTo>
                    <a:pt x="255270" y="1357027"/>
                  </a:lnTo>
                  <a:lnTo>
                    <a:pt x="255651" y="1352645"/>
                  </a:lnTo>
                  <a:lnTo>
                    <a:pt x="243078" y="1355979"/>
                  </a:lnTo>
                  <a:lnTo>
                    <a:pt x="228505" y="1352169"/>
                  </a:lnTo>
                  <a:lnTo>
                    <a:pt x="225552" y="1359598"/>
                  </a:lnTo>
                  <a:lnTo>
                    <a:pt x="226886" y="1368266"/>
                  </a:lnTo>
                  <a:lnTo>
                    <a:pt x="221266" y="1370838"/>
                  </a:lnTo>
                  <a:lnTo>
                    <a:pt x="221552" y="1355408"/>
                  </a:lnTo>
                  <a:lnTo>
                    <a:pt x="217361" y="1347311"/>
                  </a:lnTo>
                  <a:lnTo>
                    <a:pt x="204883" y="1345692"/>
                  </a:lnTo>
                  <a:lnTo>
                    <a:pt x="203930" y="1341406"/>
                  </a:lnTo>
                  <a:lnTo>
                    <a:pt x="198596" y="1342549"/>
                  </a:lnTo>
                  <a:lnTo>
                    <a:pt x="197548" y="1338644"/>
                  </a:lnTo>
                  <a:lnTo>
                    <a:pt x="184118" y="1339787"/>
                  </a:lnTo>
                  <a:lnTo>
                    <a:pt x="184213" y="1334548"/>
                  </a:lnTo>
                  <a:lnTo>
                    <a:pt x="191929" y="1333500"/>
                  </a:lnTo>
                  <a:lnTo>
                    <a:pt x="189452" y="1329023"/>
                  </a:lnTo>
                  <a:lnTo>
                    <a:pt x="184690" y="1328928"/>
                  </a:lnTo>
                  <a:lnTo>
                    <a:pt x="184404" y="1325213"/>
                  </a:lnTo>
                  <a:lnTo>
                    <a:pt x="186500" y="1325023"/>
                  </a:lnTo>
                  <a:lnTo>
                    <a:pt x="184499" y="1308449"/>
                  </a:lnTo>
                  <a:lnTo>
                    <a:pt x="157067" y="1310069"/>
                  </a:lnTo>
                  <a:lnTo>
                    <a:pt x="152019" y="1294829"/>
                  </a:lnTo>
                  <a:lnTo>
                    <a:pt x="153543" y="1291400"/>
                  </a:lnTo>
                  <a:lnTo>
                    <a:pt x="170783" y="1278350"/>
                  </a:lnTo>
                  <a:lnTo>
                    <a:pt x="166687" y="1274350"/>
                  </a:lnTo>
                  <a:lnTo>
                    <a:pt x="174879" y="1271111"/>
                  </a:lnTo>
                  <a:lnTo>
                    <a:pt x="161068" y="1265682"/>
                  </a:lnTo>
                  <a:lnTo>
                    <a:pt x="153829" y="1241489"/>
                  </a:lnTo>
                  <a:lnTo>
                    <a:pt x="188023" y="1222343"/>
                  </a:lnTo>
                  <a:lnTo>
                    <a:pt x="197548" y="1210056"/>
                  </a:lnTo>
                  <a:lnTo>
                    <a:pt x="212979" y="1205960"/>
                  </a:lnTo>
                  <a:lnTo>
                    <a:pt x="207836" y="1182434"/>
                  </a:lnTo>
                  <a:lnTo>
                    <a:pt x="183261" y="1187005"/>
                  </a:lnTo>
                  <a:lnTo>
                    <a:pt x="177546" y="1176242"/>
                  </a:lnTo>
                  <a:lnTo>
                    <a:pt x="174022" y="1160240"/>
                  </a:lnTo>
                  <a:lnTo>
                    <a:pt x="160115" y="1159478"/>
                  </a:lnTo>
                  <a:lnTo>
                    <a:pt x="164878" y="1137761"/>
                  </a:lnTo>
                  <a:lnTo>
                    <a:pt x="174308" y="1121950"/>
                  </a:lnTo>
                  <a:lnTo>
                    <a:pt x="144685" y="1116139"/>
                  </a:lnTo>
                  <a:lnTo>
                    <a:pt x="121348" y="1117664"/>
                  </a:lnTo>
                  <a:lnTo>
                    <a:pt x="92869" y="1110996"/>
                  </a:lnTo>
                  <a:lnTo>
                    <a:pt x="88773" y="1116139"/>
                  </a:lnTo>
                  <a:lnTo>
                    <a:pt x="83248" y="1114711"/>
                  </a:lnTo>
                  <a:lnTo>
                    <a:pt x="75247" y="1083755"/>
                  </a:lnTo>
                  <a:lnTo>
                    <a:pt x="62675" y="1058323"/>
                  </a:lnTo>
                  <a:lnTo>
                    <a:pt x="75438" y="1051941"/>
                  </a:lnTo>
                  <a:lnTo>
                    <a:pt x="73533" y="1046226"/>
                  </a:lnTo>
                  <a:lnTo>
                    <a:pt x="89154" y="1013841"/>
                  </a:lnTo>
                  <a:lnTo>
                    <a:pt x="75152" y="998411"/>
                  </a:lnTo>
                  <a:lnTo>
                    <a:pt x="71247" y="989933"/>
                  </a:lnTo>
                  <a:lnTo>
                    <a:pt x="58103" y="1003840"/>
                  </a:lnTo>
                  <a:lnTo>
                    <a:pt x="33052" y="1018604"/>
                  </a:lnTo>
                  <a:lnTo>
                    <a:pt x="35623" y="998887"/>
                  </a:lnTo>
                  <a:lnTo>
                    <a:pt x="19812" y="949452"/>
                  </a:lnTo>
                  <a:lnTo>
                    <a:pt x="13145" y="923639"/>
                  </a:lnTo>
                  <a:lnTo>
                    <a:pt x="9525" y="893445"/>
                  </a:lnTo>
                  <a:lnTo>
                    <a:pt x="10859" y="887825"/>
                  </a:lnTo>
                  <a:lnTo>
                    <a:pt x="21812" y="875919"/>
                  </a:lnTo>
                  <a:lnTo>
                    <a:pt x="35909" y="891921"/>
                  </a:lnTo>
                  <a:lnTo>
                    <a:pt x="43910" y="896017"/>
                  </a:lnTo>
                  <a:lnTo>
                    <a:pt x="45148" y="885920"/>
                  </a:lnTo>
                  <a:lnTo>
                    <a:pt x="56388" y="888587"/>
                  </a:lnTo>
                  <a:lnTo>
                    <a:pt x="65913" y="880681"/>
                  </a:lnTo>
                  <a:lnTo>
                    <a:pt x="72295" y="885254"/>
                  </a:lnTo>
                  <a:lnTo>
                    <a:pt x="78867" y="880872"/>
                  </a:lnTo>
                  <a:lnTo>
                    <a:pt x="94202" y="889063"/>
                  </a:lnTo>
                  <a:lnTo>
                    <a:pt x="96393" y="887444"/>
                  </a:lnTo>
                  <a:lnTo>
                    <a:pt x="90773" y="880872"/>
                  </a:lnTo>
                  <a:lnTo>
                    <a:pt x="96964" y="886778"/>
                  </a:lnTo>
                  <a:lnTo>
                    <a:pt x="114205" y="895350"/>
                  </a:lnTo>
                  <a:lnTo>
                    <a:pt x="115348" y="893636"/>
                  </a:lnTo>
                  <a:lnTo>
                    <a:pt x="128016" y="897446"/>
                  </a:lnTo>
                  <a:lnTo>
                    <a:pt x="135255" y="894207"/>
                  </a:lnTo>
                  <a:lnTo>
                    <a:pt x="134779" y="874490"/>
                  </a:lnTo>
                  <a:lnTo>
                    <a:pt x="130588" y="862108"/>
                  </a:lnTo>
                  <a:lnTo>
                    <a:pt x="123920" y="856107"/>
                  </a:lnTo>
                  <a:lnTo>
                    <a:pt x="122968" y="846106"/>
                  </a:lnTo>
                  <a:lnTo>
                    <a:pt x="117634" y="832485"/>
                  </a:lnTo>
                  <a:lnTo>
                    <a:pt x="107442" y="828961"/>
                  </a:lnTo>
                  <a:lnTo>
                    <a:pt x="100298" y="801529"/>
                  </a:lnTo>
                  <a:lnTo>
                    <a:pt x="97727" y="803434"/>
                  </a:lnTo>
                  <a:lnTo>
                    <a:pt x="92202" y="795814"/>
                  </a:lnTo>
                  <a:lnTo>
                    <a:pt x="86582" y="792861"/>
                  </a:lnTo>
                  <a:lnTo>
                    <a:pt x="82677" y="776192"/>
                  </a:lnTo>
                  <a:lnTo>
                    <a:pt x="80962" y="759904"/>
                  </a:lnTo>
                  <a:lnTo>
                    <a:pt x="83439" y="758952"/>
                  </a:lnTo>
                  <a:lnTo>
                    <a:pt x="79534" y="732092"/>
                  </a:lnTo>
                  <a:lnTo>
                    <a:pt x="86296" y="730472"/>
                  </a:lnTo>
                  <a:lnTo>
                    <a:pt x="86487" y="724281"/>
                  </a:lnTo>
                  <a:lnTo>
                    <a:pt x="80010" y="706279"/>
                  </a:lnTo>
                  <a:lnTo>
                    <a:pt x="83725" y="704183"/>
                  </a:lnTo>
                  <a:lnTo>
                    <a:pt x="81248" y="699516"/>
                  </a:lnTo>
                  <a:lnTo>
                    <a:pt x="84011" y="698087"/>
                  </a:lnTo>
                  <a:lnTo>
                    <a:pt x="76962" y="689420"/>
                  </a:lnTo>
                  <a:lnTo>
                    <a:pt x="103251" y="678085"/>
                  </a:lnTo>
                  <a:lnTo>
                    <a:pt x="104585" y="680847"/>
                  </a:lnTo>
                  <a:lnTo>
                    <a:pt x="117824" y="675799"/>
                  </a:lnTo>
                  <a:lnTo>
                    <a:pt x="125063" y="670179"/>
                  </a:lnTo>
                  <a:lnTo>
                    <a:pt x="137636" y="667988"/>
                  </a:lnTo>
                  <a:lnTo>
                    <a:pt x="133445" y="654272"/>
                  </a:lnTo>
                  <a:lnTo>
                    <a:pt x="141065" y="652081"/>
                  </a:lnTo>
                  <a:lnTo>
                    <a:pt x="146971" y="657701"/>
                  </a:lnTo>
                  <a:lnTo>
                    <a:pt x="161449" y="651701"/>
                  </a:lnTo>
                  <a:lnTo>
                    <a:pt x="160496" y="648081"/>
                  </a:lnTo>
                  <a:lnTo>
                    <a:pt x="169164" y="645700"/>
                  </a:lnTo>
                  <a:lnTo>
                    <a:pt x="166783" y="636175"/>
                  </a:lnTo>
                  <a:lnTo>
                    <a:pt x="176212" y="633889"/>
                  </a:lnTo>
                  <a:lnTo>
                    <a:pt x="173641" y="627697"/>
                  </a:lnTo>
                  <a:lnTo>
                    <a:pt x="180689" y="625983"/>
                  </a:lnTo>
                  <a:lnTo>
                    <a:pt x="178308" y="617125"/>
                  </a:lnTo>
                  <a:lnTo>
                    <a:pt x="188786" y="614553"/>
                  </a:lnTo>
                  <a:lnTo>
                    <a:pt x="163068" y="556165"/>
                  </a:lnTo>
                  <a:lnTo>
                    <a:pt x="158782" y="558451"/>
                  </a:lnTo>
                  <a:lnTo>
                    <a:pt x="154400" y="557403"/>
                  </a:lnTo>
                  <a:lnTo>
                    <a:pt x="154591" y="526923"/>
                  </a:lnTo>
                  <a:lnTo>
                    <a:pt x="175070" y="527590"/>
                  </a:lnTo>
                  <a:lnTo>
                    <a:pt x="180022" y="488442"/>
                  </a:lnTo>
                  <a:lnTo>
                    <a:pt x="171545" y="487394"/>
                  </a:lnTo>
                  <a:lnTo>
                    <a:pt x="182689" y="455867"/>
                  </a:lnTo>
                  <a:lnTo>
                    <a:pt x="200215" y="465582"/>
                  </a:lnTo>
                  <a:lnTo>
                    <a:pt x="241649" y="459677"/>
                  </a:lnTo>
                  <a:lnTo>
                    <a:pt x="242887" y="453580"/>
                  </a:lnTo>
                  <a:lnTo>
                    <a:pt x="253270" y="452628"/>
                  </a:lnTo>
                  <a:lnTo>
                    <a:pt x="252794" y="446818"/>
                  </a:lnTo>
                  <a:lnTo>
                    <a:pt x="255651" y="446246"/>
                  </a:lnTo>
                  <a:lnTo>
                    <a:pt x="252317" y="437007"/>
                  </a:lnTo>
                  <a:lnTo>
                    <a:pt x="262319" y="432721"/>
                  </a:lnTo>
                  <a:lnTo>
                    <a:pt x="262033" y="430816"/>
                  </a:lnTo>
                  <a:lnTo>
                    <a:pt x="263843" y="430244"/>
                  </a:lnTo>
                  <a:lnTo>
                    <a:pt x="265938" y="439769"/>
                  </a:lnTo>
                  <a:lnTo>
                    <a:pt x="271462" y="439198"/>
                  </a:lnTo>
                  <a:lnTo>
                    <a:pt x="273177" y="447008"/>
                  </a:lnTo>
                  <a:lnTo>
                    <a:pt x="299371" y="431197"/>
                  </a:lnTo>
                  <a:lnTo>
                    <a:pt x="298418" y="422720"/>
                  </a:lnTo>
                  <a:lnTo>
                    <a:pt x="264986" y="412909"/>
                  </a:lnTo>
                  <a:lnTo>
                    <a:pt x="265843" y="394621"/>
                  </a:lnTo>
                  <a:lnTo>
                    <a:pt x="273082" y="394335"/>
                  </a:lnTo>
                  <a:lnTo>
                    <a:pt x="271844" y="375476"/>
                  </a:lnTo>
                  <a:lnTo>
                    <a:pt x="269843" y="370618"/>
                  </a:lnTo>
                  <a:lnTo>
                    <a:pt x="267748" y="372999"/>
                  </a:lnTo>
                  <a:lnTo>
                    <a:pt x="260985" y="373475"/>
                  </a:lnTo>
                  <a:lnTo>
                    <a:pt x="257842" y="361283"/>
                  </a:lnTo>
                  <a:lnTo>
                    <a:pt x="246031" y="342805"/>
                  </a:lnTo>
                  <a:lnTo>
                    <a:pt x="242030" y="331375"/>
                  </a:lnTo>
                  <a:lnTo>
                    <a:pt x="244030" y="330803"/>
                  </a:lnTo>
                  <a:lnTo>
                    <a:pt x="244793" y="323374"/>
                  </a:lnTo>
                  <a:lnTo>
                    <a:pt x="240506" y="319373"/>
                  </a:lnTo>
                  <a:lnTo>
                    <a:pt x="248412" y="298037"/>
                  </a:lnTo>
                  <a:lnTo>
                    <a:pt x="250793" y="281273"/>
                  </a:lnTo>
                  <a:lnTo>
                    <a:pt x="236029" y="276035"/>
                  </a:lnTo>
                  <a:lnTo>
                    <a:pt x="234125" y="264128"/>
                  </a:lnTo>
                  <a:lnTo>
                    <a:pt x="231838" y="266319"/>
                  </a:lnTo>
                  <a:lnTo>
                    <a:pt x="231077" y="263843"/>
                  </a:lnTo>
                  <a:lnTo>
                    <a:pt x="224790" y="221933"/>
                  </a:lnTo>
                  <a:lnTo>
                    <a:pt x="222980" y="221647"/>
                  </a:lnTo>
                  <a:lnTo>
                    <a:pt x="223837" y="190405"/>
                  </a:lnTo>
                  <a:lnTo>
                    <a:pt x="228981" y="187547"/>
                  </a:lnTo>
                  <a:lnTo>
                    <a:pt x="223456" y="157639"/>
                  </a:lnTo>
                  <a:lnTo>
                    <a:pt x="232601" y="132112"/>
                  </a:lnTo>
                  <a:lnTo>
                    <a:pt x="230981" y="126492"/>
                  </a:lnTo>
                  <a:lnTo>
                    <a:pt x="234601" y="126111"/>
                  </a:lnTo>
                  <a:lnTo>
                    <a:pt x="232981" y="113252"/>
                  </a:lnTo>
                  <a:lnTo>
                    <a:pt x="260699" y="110490"/>
                  </a:lnTo>
                  <a:lnTo>
                    <a:pt x="303467" y="114681"/>
                  </a:lnTo>
                  <a:lnTo>
                    <a:pt x="351187" y="107633"/>
                  </a:lnTo>
                  <a:lnTo>
                    <a:pt x="383096" y="98679"/>
                  </a:lnTo>
                  <a:lnTo>
                    <a:pt x="387953" y="114871"/>
                  </a:lnTo>
                  <a:lnTo>
                    <a:pt x="401669" y="112681"/>
                  </a:lnTo>
                  <a:lnTo>
                    <a:pt x="403288" y="121634"/>
                  </a:lnTo>
                  <a:lnTo>
                    <a:pt x="442627" y="120301"/>
                  </a:lnTo>
                  <a:lnTo>
                    <a:pt x="449675" y="117824"/>
                  </a:lnTo>
                  <a:lnTo>
                    <a:pt x="451390" y="109728"/>
                  </a:lnTo>
                  <a:lnTo>
                    <a:pt x="465963" y="108775"/>
                  </a:lnTo>
                  <a:lnTo>
                    <a:pt x="468344" y="117920"/>
                  </a:lnTo>
                  <a:lnTo>
                    <a:pt x="474440" y="117824"/>
                  </a:lnTo>
                  <a:lnTo>
                    <a:pt x="478917" y="121063"/>
                  </a:lnTo>
                  <a:lnTo>
                    <a:pt x="493871" y="117443"/>
                  </a:lnTo>
                  <a:lnTo>
                    <a:pt x="494252" y="121158"/>
                  </a:lnTo>
                  <a:lnTo>
                    <a:pt x="513302" y="118491"/>
                  </a:lnTo>
                  <a:lnTo>
                    <a:pt x="514160" y="121253"/>
                  </a:lnTo>
                  <a:lnTo>
                    <a:pt x="521303" y="119062"/>
                  </a:lnTo>
                  <a:lnTo>
                    <a:pt x="529400" y="121729"/>
                  </a:lnTo>
                  <a:lnTo>
                    <a:pt x="546259" y="120967"/>
                  </a:lnTo>
                  <a:lnTo>
                    <a:pt x="545021" y="126397"/>
                  </a:lnTo>
                  <a:lnTo>
                    <a:pt x="551307" y="125444"/>
                  </a:lnTo>
                  <a:lnTo>
                    <a:pt x="551402" y="132779"/>
                  </a:lnTo>
                  <a:lnTo>
                    <a:pt x="566738" y="128302"/>
                  </a:lnTo>
                  <a:lnTo>
                    <a:pt x="572738" y="128492"/>
                  </a:lnTo>
                  <a:lnTo>
                    <a:pt x="572453" y="131921"/>
                  </a:lnTo>
                  <a:lnTo>
                    <a:pt x="591312" y="128587"/>
                  </a:lnTo>
                  <a:lnTo>
                    <a:pt x="591884" y="130588"/>
                  </a:lnTo>
                  <a:lnTo>
                    <a:pt x="611791" y="128873"/>
                  </a:lnTo>
                  <a:lnTo>
                    <a:pt x="641223" y="122777"/>
                  </a:lnTo>
                  <a:lnTo>
                    <a:pt x="651415" y="122491"/>
                  </a:lnTo>
                  <a:lnTo>
                    <a:pt x="651605" y="124206"/>
                  </a:lnTo>
                  <a:lnTo>
                    <a:pt x="666179" y="126016"/>
                  </a:lnTo>
                  <a:lnTo>
                    <a:pt x="665512" y="122873"/>
                  </a:lnTo>
                  <a:lnTo>
                    <a:pt x="711898" y="113062"/>
                  </a:lnTo>
                  <a:lnTo>
                    <a:pt x="712661" y="109823"/>
                  </a:lnTo>
                  <a:lnTo>
                    <a:pt x="727043" y="115633"/>
                  </a:lnTo>
                  <a:lnTo>
                    <a:pt x="732282" y="113824"/>
                  </a:lnTo>
                  <a:lnTo>
                    <a:pt x="738854" y="129064"/>
                  </a:lnTo>
                  <a:lnTo>
                    <a:pt x="764286" y="121634"/>
                  </a:lnTo>
                  <a:lnTo>
                    <a:pt x="768668" y="133731"/>
                  </a:lnTo>
                  <a:lnTo>
                    <a:pt x="787146" y="128492"/>
                  </a:lnTo>
                  <a:lnTo>
                    <a:pt x="786384" y="122682"/>
                  </a:lnTo>
                  <a:lnTo>
                    <a:pt x="801434" y="116967"/>
                  </a:lnTo>
                  <a:lnTo>
                    <a:pt x="800005" y="108109"/>
                  </a:lnTo>
                  <a:lnTo>
                    <a:pt x="803529" y="82106"/>
                  </a:lnTo>
                  <a:lnTo>
                    <a:pt x="809054" y="83058"/>
                  </a:lnTo>
                  <a:lnTo>
                    <a:pt x="810387" y="73724"/>
                  </a:lnTo>
                  <a:lnTo>
                    <a:pt x="822198" y="74200"/>
                  </a:lnTo>
                  <a:lnTo>
                    <a:pt x="822103" y="76676"/>
                  </a:lnTo>
                  <a:lnTo>
                    <a:pt x="826103" y="76200"/>
                  </a:lnTo>
                  <a:lnTo>
                    <a:pt x="832866" y="96203"/>
                  </a:lnTo>
                  <a:lnTo>
                    <a:pt x="836200" y="94488"/>
                  </a:lnTo>
                  <a:lnTo>
                    <a:pt x="840105" y="99155"/>
                  </a:lnTo>
                  <a:lnTo>
                    <a:pt x="867061" y="97727"/>
                  </a:lnTo>
                  <a:lnTo>
                    <a:pt x="868966" y="125825"/>
                  </a:lnTo>
                  <a:lnTo>
                    <a:pt x="866299" y="126016"/>
                  </a:lnTo>
                  <a:lnTo>
                    <a:pt x="864870" y="149257"/>
                  </a:lnTo>
                  <a:lnTo>
                    <a:pt x="871633" y="148209"/>
                  </a:lnTo>
                  <a:lnTo>
                    <a:pt x="878110" y="150686"/>
                  </a:lnTo>
                  <a:lnTo>
                    <a:pt x="882205" y="152591"/>
                  </a:lnTo>
                  <a:lnTo>
                    <a:pt x="883539" y="157162"/>
                  </a:lnTo>
                  <a:lnTo>
                    <a:pt x="914781" y="143542"/>
                  </a:lnTo>
                  <a:lnTo>
                    <a:pt x="942022" y="124206"/>
                  </a:lnTo>
                  <a:lnTo>
                    <a:pt x="1007650" y="108490"/>
                  </a:lnTo>
                  <a:lnTo>
                    <a:pt x="1004411" y="86106"/>
                  </a:lnTo>
                  <a:lnTo>
                    <a:pt x="1018222" y="82391"/>
                  </a:lnTo>
                  <a:lnTo>
                    <a:pt x="1020699" y="96298"/>
                  </a:lnTo>
                  <a:lnTo>
                    <a:pt x="1074515" y="94393"/>
                  </a:lnTo>
                  <a:lnTo>
                    <a:pt x="1074515" y="87249"/>
                  </a:lnTo>
                  <a:lnTo>
                    <a:pt x="1089755" y="91726"/>
                  </a:lnTo>
                  <a:lnTo>
                    <a:pt x="1092898" y="70104"/>
                  </a:lnTo>
                  <a:lnTo>
                    <a:pt x="1124331" y="82201"/>
                  </a:lnTo>
                  <a:lnTo>
                    <a:pt x="1184910" y="90869"/>
                  </a:lnTo>
                  <a:lnTo>
                    <a:pt x="1188625" y="67342"/>
                  </a:lnTo>
                  <a:lnTo>
                    <a:pt x="1192911" y="68294"/>
                  </a:lnTo>
                  <a:lnTo>
                    <a:pt x="1194340" y="62770"/>
                  </a:lnTo>
                  <a:lnTo>
                    <a:pt x="1189577" y="60674"/>
                  </a:lnTo>
                  <a:lnTo>
                    <a:pt x="1190435" y="50959"/>
                  </a:lnTo>
                  <a:lnTo>
                    <a:pt x="1196054" y="52102"/>
                  </a:lnTo>
                  <a:lnTo>
                    <a:pt x="1196435" y="48863"/>
                  </a:lnTo>
                  <a:lnTo>
                    <a:pt x="1211104" y="51435"/>
                  </a:lnTo>
                  <a:lnTo>
                    <a:pt x="1208151" y="59817"/>
                  </a:lnTo>
                  <a:lnTo>
                    <a:pt x="1218724" y="61817"/>
                  </a:lnTo>
                  <a:lnTo>
                    <a:pt x="1224344" y="46958"/>
                  </a:lnTo>
                  <a:lnTo>
                    <a:pt x="1229963" y="50197"/>
                  </a:lnTo>
                  <a:lnTo>
                    <a:pt x="1244918" y="19431"/>
                  </a:lnTo>
                  <a:lnTo>
                    <a:pt x="1255490" y="11430"/>
                  </a:lnTo>
                  <a:lnTo>
                    <a:pt x="1254347" y="9525"/>
                  </a:lnTo>
                  <a:lnTo>
                    <a:pt x="1278827" y="14478"/>
                  </a:lnTo>
                  <a:lnTo>
                    <a:pt x="1298258" y="25146"/>
                  </a:lnTo>
                  <a:lnTo>
                    <a:pt x="1317593" y="26670"/>
                  </a:lnTo>
                  <a:lnTo>
                    <a:pt x="1333976" y="32385"/>
                  </a:lnTo>
                  <a:lnTo>
                    <a:pt x="1353312" y="45053"/>
                  </a:lnTo>
                  <a:lnTo>
                    <a:pt x="1350169" y="49054"/>
                  </a:lnTo>
                  <a:lnTo>
                    <a:pt x="1371219" y="58007"/>
                  </a:lnTo>
                  <a:lnTo>
                    <a:pt x="1384649" y="71152"/>
                  </a:lnTo>
                  <a:lnTo>
                    <a:pt x="1389983" y="73247"/>
                  </a:lnTo>
                  <a:lnTo>
                    <a:pt x="1386078" y="85154"/>
                  </a:lnTo>
                  <a:lnTo>
                    <a:pt x="1383221" y="86011"/>
                  </a:lnTo>
                  <a:lnTo>
                    <a:pt x="1381697" y="99155"/>
                  </a:lnTo>
                  <a:lnTo>
                    <a:pt x="1376553" y="104394"/>
                  </a:lnTo>
                  <a:lnTo>
                    <a:pt x="1381982" y="107347"/>
                  </a:lnTo>
                  <a:lnTo>
                    <a:pt x="1393317" y="106394"/>
                  </a:lnTo>
                  <a:lnTo>
                    <a:pt x="1389602" y="99822"/>
                  </a:lnTo>
                  <a:lnTo>
                    <a:pt x="1394936" y="94583"/>
                  </a:lnTo>
                  <a:lnTo>
                    <a:pt x="1393031" y="90678"/>
                  </a:lnTo>
                  <a:lnTo>
                    <a:pt x="1398461" y="78486"/>
                  </a:lnTo>
                  <a:lnTo>
                    <a:pt x="1409795" y="70295"/>
                  </a:lnTo>
                  <a:lnTo>
                    <a:pt x="1417225" y="70104"/>
                  </a:lnTo>
                  <a:lnTo>
                    <a:pt x="1422940" y="64294"/>
                  </a:lnTo>
                  <a:lnTo>
                    <a:pt x="1433131" y="61246"/>
                  </a:lnTo>
                  <a:lnTo>
                    <a:pt x="1429988" y="55054"/>
                  </a:lnTo>
                  <a:lnTo>
                    <a:pt x="1436942" y="45815"/>
                  </a:lnTo>
                  <a:lnTo>
                    <a:pt x="1439132" y="45339"/>
                  </a:lnTo>
                  <a:lnTo>
                    <a:pt x="1444562" y="51816"/>
                  </a:lnTo>
                  <a:lnTo>
                    <a:pt x="1451896" y="49625"/>
                  </a:lnTo>
                  <a:lnTo>
                    <a:pt x="1454277" y="46196"/>
                  </a:lnTo>
                  <a:lnTo>
                    <a:pt x="1464373" y="52102"/>
                  </a:lnTo>
                  <a:lnTo>
                    <a:pt x="1461611" y="61532"/>
                  </a:lnTo>
                  <a:lnTo>
                    <a:pt x="1478375" y="48292"/>
                  </a:lnTo>
                  <a:lnTo>
                    <a:pt x="1479328" y="50387"/>
                  </a:lnTo>
                  <a:lnTo>
                    <a:pt x="1489139" y="49625"/>
                  </a:lnTo>
                  <a:lnTo>
                    <a:pt x="1490281" y="46958"/>
                  </a:lnTo>
                  <a:lnTo>
                    <a:pt x="1504093" y="42196"/>
                  </a:lnTo>
                  <a:lnTo>
                    <a:pt x="1501330" y="49435"/>
                  </a:lnTo>
                  <a:lnTo>
                    <a:pt x="1507331" y="50959"/>
                  </a:lnTo>
                  <a:lnTo>
                    <a:pt x="1518952" y="44291"/>
                  </a:lnTo>
                  <a:lnTo>
                    <a:pt x="1522191" y="47816"/>
                  </a:lnTo>
                  <a:lnTo>
                    <a:pt x="1512856" y="54483"/>
                  </a:lnTo>
                  <a:lnTo>
                    <a:pt x="1527525" y="78105"/>
                  </a:lnTo>
                  <a:lnTo>
                    <a:pt x="1539335" y="70485"/>
                  </a:lnTo>
                  <a:lnTo>
                    <a:pt x="1556766" y="82963"/>
                  </a:lnTo>
                  <a:lnTo>
                    <a:pt x="1578292" y="93154"/>
                  </a:lnTo>
                  <a:lnTo>
                    <a:pt x="1580102" y="93726"/>
                  </a:lnTo>
                  <a:lnTo>
                    <a:pt x="1577054" y="84773"/>
                  </a:lnTo>
                  <a:lnTo>
                    <a:pt x="1583055" y="88583"/>
                  </a:lnTo>
                  <a:lnTo>
                    <a:pt x="1587056" y="87820"/>
                  </a:lnTo>
                  <a:lnTo>
                    <a:pt x="1589913" y="97727"/>
                  </a:lnTo>
                  <a:lnTo>
                    <a:pt x="1584579" y="98108"/>
                  </a:lnTo>
                  <a:lnTo>
                    <a:pt x="1586008" y="104299"/>
                  </a:lnTo>
                  <a:lnTo>
                    <a:pt x="1588389" y="108680"/>
                  </a:lnTo>
                  <a:lnTo>
                    <a:pt x="1594104" y="111157"/>
                  </a:lnTo>
                  <a:lnTo>
                    <a:pt x="1591628" y="117634"/>
                  </a:lnTo>
                  <a:lnTo>
                    <a:pt x="1601057" y="124778"/>
                  </a:lnTo>
                  <a:lnTo>
                    <a:pt x="1595914" y="131731"/>
                  </a:lnTo>
                  <a:lnTo>
                    <a:pt x="1599534" y="140970"/>
                  </a:lnTo>
                  <a:lnTo>
                    <a:pt x="1573435" y="153162"/>
                  </a:lnTo>
                  <a:lnTo>
                    <a:pt x="1565910" y="160782"/>
                  </a:lnTo>
                  <a:lnTo>
                    <a:pt x="1559909" y="158210"/>
                  </a:lnTo>
                  <a:lnTo>
                    <a:pt x="1559909" y="168783"/>
                  </a:lnTo>
                  <a:lnTo>
                    <a:pt x="1571054" y="170021"/>
                  </a:lnTo>
                  <a:lnTo>
                    <a:pt x="1569244" y="173927"/>
                  </a:lnTo>
                  <a:lnTo>
                    <a:pt x="1573244" y="176879"/>
                  </a:lnTo>
                  <a:lnTo>
                    <a:pt x="1567339" y="187357"/>
                  </a:lnTo>
                  <a:lnTo>
                    <a:pt x="1567910" y="190405"/>
                  </a:lnTo>
                  <a:lnTo>
                    <a:pt x="1577435" y="186976"/>
                  </a:lnTo>
                  <a:lnTo>
                    <a:pt x="1578198" y="189738"/>
                  </a:lnTo>
                  <a:lnTo>
                    <a:pt x="1575150" y="189262"/>
                  </a:lnTo>
                  <a:lnTo>
                    <a:pt x="1573911" y="193929"/>
                  </a:lnTo>
                  <a:lnTo>
                    <a:pt x="1579721" y="195072"/>
                  </a:lnTo>
                  <a:lnTo>
                    <a:pt x="1582483" y="198882"/>
                  </a:lnTo>
                  <a:lnTo>
                    <a:pt x="1576197" y="204407"/>
                  </a:lnTo>
                  <a:lnTo>
                    <a:pt x="1580007" y="208598"/>
                  </a:lnTo>
                  <a:lnTo>
                    <a:pt x="1579341" y="213170"/>
                  </a:lnTo>
                  <a:lnTo>
                    <a:pt x="1572101" y="220885"/>
                  </a:lnTo>
                  <a:lnTo>
                    <a:pt x="1574673" y="226695"/>
                  </a:lnTo>
                  <a:lnTo>
                    <a:pt x="1573244" y="232220"/>
                  </a:lnTo>
                  <a:lnTo>
                    <a:pt x="1579721" y="230124"/>
                  </a:lnTo>
                  <a:lnTo>
                    <a:pt x="1577245" y="231267"/>
                  </a:lnTo>
                  <a:lnTo>
                    <a:pt x="1579341" y="233839"/>
                  </a:lnTo>
                  <a:lnTo>
                    <a:pt x="1575054" y="236601"/>
                  </a:lnTo>
                  <a:lnTo>
                    <a:pt x="1583341" y="245745"/>
                  </a:lnTo>
                  <a:lnTo>
                    <a:pt x="1580960" y="246888"/>
                  </a:lnTo>
                  <a:lnTo>
                    <a:pt x="1582293" y="253746"/>
                  </a:lnTo>
                  <a:lnTo>
                    <a:pt x="1567624" y="253365"/>
                  </a:lnTo>
                  <a:lnTo>
                    <a:pt x="1567339" y="256794"/>
                  </a:lnTo>
                  <a:lnTo>
                    <a:pt x="1557433" y="254127"/>
                  </a:lnTo>
                  <a:lnTo>
                    <a:pt x="1554385" y="259747"/>
                  </a:lnTo>
                  <a:lnTo>
                    <a:pt x="1571149" y="283464"/>
                  </a:lnTo>
                  <a:lnTo>
                    <a:pt x="1578483" y="281369"/>
                  </a:lnTo>
                  <a:lnTo>
                    <a:pt x="1576864" y="300323"/>
                  </a:lnTo>
                  <a:lnTo>
                    <a:pt x="1557433" y="305467"/>
                  </a:lnTo>
                  <a:lnTo>
                    <a:pt x="1558481" y="309848"/>
                  </a:lnTo>
                  <a:lnTo>
                    <a:pt x="1550480" y="315278"/>
                  </a:lnTo>
                  <a:lnTo>
                    <a:pt x="1544288" y="324136"/>
                  </a:lnTo>
                  <a:lnTo>
                    <a:pt x="1546193" y="325469"/>
                  </a:lnTo>
                  <a:lnTo>
                    <a:pt x="1544383" y="332232"/>
                  </a:lnTo>
                  <a:lnTo>
                    <a:pt x="1531620" y="335947"/>
                  </a:lnTo>
                  <a:lnTo>
                    <a:pt x="1530096" y="344424"/>
                  </a:lnTo>
                  <a:lnTo>
                    <a:pt x="1541145" y="346043"/>
                  </a:lnTo>
                  <a:lnTo>
                    <a:pt x="1549241" y="364236"/>
                  </a:lnTo>
                  <a:lnTo>
                    <a:pt x="1535335" y="369665"/>
                  </a:lnTo>
                  <a:lnTo>
                    <a:pt x="1523047" y="391859"/>
                  </a:lnTo>
                  <a:lnTo>
                    <a:pt x="1518285" y="396050"/>
                  </a:lnTo>
                  <a:lnTo>
                    <a:pt x="1502664" y="401764"/>
                  </a:lnTo>
                  <a:lnTo>
                    <a:pt x="1504760" y="407289"/>
                  </a:lnTo>
                  <a:lnTo>
                    <a:pt x="1492568" y="413290"/>
                  </a:lnTo>
                  <a:lnTo>
                    <a:pt x="1487043" y="421291"/>
                  </a:lnTo>
                  <a:lnTo>
                    <a:pt x="1475042" y="421767"/>
                  </a:lnTo>
                  <a:lnTo>
                    <a:pt x="1471898" y="412147"/>
                  </a:lnTo>
                  <a:lnTo>
                    <a:pt x="1461040" y="416528"/>
                  </a:lnTo>
                  <a:lnTo>
                    <a:pt x="1444085" y="418814"/>
                  </a:lnTo>
                  <a:lnTo>
                    <a:pt x="1438370" y="406622"/>
                  </a:lnTo>
                  <a:lnTo>
                    <a:pt x="1423892" y="412147"/>
                  </a:lnTo>
                  <a:lnTo>
                    <a:pt x="1426464" y="417862"/>
                  </a:lnTo>
                  <a:lnTo>
                    <a:pt x="1422845" y="418338"/>
                  </a:lnTo>
                  <a:lnTo>
                    <a:pt x="1421225" y="413480"/>
                  </a:lnTo>
                  <a:lnTo>
                    <a:pt x="1417701" y="415290"/>
                  </a:lnTo>
                  <a:lnTo>
                    <a:pt x="1412558" y="403003"/>
                  </a:lnTo>
                  <a:lnTo>
                    <a:pt x="1401223" y="407956"/>
                  </a:lnTo>
                  <a:lnTo>
                    <a:pt x="1409319" y="438531"/>
                  </a:lnTo>
                  <a:lnTo>
                    <a:pt x="1384554" y="444151"/>
                  </a:lnTo>
                  <a:lnTo>
                    <a:pt x="1387126" y="459200"/>
                  </a:lnTo>
                  <a:lnTo>
                    <a:pt x="1376363" y="460438"/>
                  </a:lnTo>
                  <a:lnTo>
                    <a:pt x="1377601" y="465296"/>
                  </a:lnTo>
                  <a:lnTo>
                    <a:pt x="1348264" y="467296"/>
                  </a:lnTo>
                  <a:lnTo>
                    <a:pt x="1353598" y="473297"/>
                  </a:lnTo>
                  <a:lnTo>
                    <a:pt x="1361504" y="505682"/>
                  </a:lnTo>
                  <a:lnTo>
                    <a:pt x="1339215" y="511683"/>
                  </a:lnTo>
                  <a:lnTo>
                    <a:pt x="1301972" y="516827"/>
                  </a:lnTo>
                  <a:lnTo>
                    <a:pt x="1281208" y="524446"/>
                  </a:lnTo>
                  <a:lnTo>
                    <a:pt x="1286065" y="533210"/>
                  </a:lnTo>
                  <a:lnTo>
                    <a:pt x="1278064" y="544163"/>
                  </a:lnTo>
                  <a:lnTo>
                    <a:pt x="1271302" y="544735"/>
                  </a:lnTo>
                  <a:lnTo>
                    <a:pt x="1271778" y="549497"/>
                  </a:lnTo>
                  <a:lnTo>
                    <a:pt x="1217486" y="563689"/>
                  </a:lnTo>
                  <a:lnTo>
                    <a:pt x="1220629" y="572834"/>
                  </a:lnTo>
                  <a:lnTo>
                    <a:pt x="1206246" y="578072"/>
                  </a:lnTo>
                  <a:lnTo>
                    <a:pt x="1207484" y="581501"/>
                  </a:lnTo>
                  <a:lnTo>
                    <a:pt x="1204627" y="582739"/>
                  </a:lnTo>
                  <a:lnTo>
                    <a:pt x="1207008" y="589693"/>
                  </a:lnTo>
                  <a:lnTo>
                    <a:pt x="1187672" y="596551"/>
                  </a:lnTo>
                  <a:lnTo>
                    <a:pt x="1189482" y="600551"/>
                  </a:lnTo>
                  <a:lnTo>
                    <a:pt x="1165574" y="610362"/>
                  </a:lnTo>
                  <a:lnTo>
                    <a:pt x="1164527" y="608076"/>
                  </a:lnTo>
                  <a:lnTo>
                    <a:pt x="1156526" y="612743"/>
                  </a:lnTo>
                  <a:lnTo>
                    <a:pt x="1156430" y="617601"/>
                  </a:lnTo>
                  <a:lnTo>
                    <a:pt x="1146334" y="621983"/>
                  </a:lnTo>
                  <a:lnTo>
                    <a:pt x="1151858" y="640937"/>
                  </a:lnTo>
                  <a:lnTo>
                    <a:pt x="1144524" y="644271"/>
                  </a:lnTo>
                  <a:lnTo>
                    <a:pt x="1145572" y="646176"/>
                  </a:lnTo>
                  <a:lnTo>
                    <a:pt x="1143286" y="647414"/>
                  </a:lnTo>
                  <a:lnTo>
                    <a:pt x="1146810" y="654463"/>
                  </a:lnTo>
                  <a:lnTo>
                    <a:pt x="1141476" y="657225"/>
                  </a:lnTo>
                  <a:lnTo>
                    <a:pt x="1143857" y="663416"/>
                  </a:lnTo>
                  <a:lnTo>
                    <a:pt x="1105090" y="679609"/>
                  </a:lnTo>
                  <a:lnTo>
                    <a:pt x="1089374" y="681704"/>
                  </a:lnTo>
                  <a:lnTo>
                    <a:pt x="1089755" y="690467"/>
                  </a:lnTo>
                  <a:lnTo>
                    <a:pt x="1093184" y="690277"/>
                  </a:lnTo>
                  <a:lnTo>
                    <a:pt x="1094994" y="702564"/>
                  </a:lnTo>
                  <a:lnTo>
                    <a:pt x="1088041" y="703421"/>
                  </a:lnTo>
                  <a:lnTo>
                    <a:pt x="1089279" y="711327"/>
                  </a:lnTo>
                  <a:lnTo>
                    <a:pt x="1085850" y="711613"/>
                  </a:lnTo>
                  <a:lnTo>
                    <a:pt x="1083278" y="723233"/>
                  </a:lnTo>
                  <a:lnTo>
                    <a:pt x="1085088" y="740759"/>
                  </a:lnTo>
                  <a:lnTo>
                    <a:pt x="1081469" y="740950"/>
                  </a:lnTo>
                  <a:lnTo>
                    <a:pt x="1079659" y="745141"/>
                  </a:lnTo>
                  <a:lnTo>
                    <a:pt x="1088517" y="778669"/>
                  </a:lnTo>
                  <a:lnTo>
                    <a:pt x="1103947" y="774763"/>
                  </a:lnTo>
                  <a:lnTo>
                    <a:pt x="1119664" y="765810"/>
                  </a:lnTo>
                  <a:lnTo>
                    <a:pt x="1120807" y="768477"/>
                  </a:lnTo>
                  <a:lnTo>
                    <a:pt x="1138523" y="763429"/>
                  </a:lnTo>
                  <a:lnTo>
                    <a:pt x="1142429" y="771430"/>
                  </a:lnTo>
                  <a:lnTo>
                    <a:pt x="1173671" y="770572"/>
                  </a:lnTo>
                  <a:lnTo>
                    <a:pt x="1176338" y="773430"/>
                  </a:lnTo>
                  <a:lnTo>
                    <a:pt x="1175480" y="780860"/>
                  </a:lnTo>
                  <a:lnTo>
                    <a:pt x="1177671" y="784479"/>
                  </a:lnTo>
                  <a:lnTo>
                    <a:pt x="1188244" y="786955"/>
                  </a:lnTo>
                  <a:lnTo>
                    <a:pt x="1186148" y="786575"/>
                  </a:lnTo>
                  <a:lnTo>
                    <a:pt x="1184815" y="790480"/>
                  </a:lnTo>
                  <a:lnTo>
                    <a:pt x="1185386" y="796957"/>
                  </a:lnTo>
                  <a:lnTo>
                    <a:pt x="1181957" y="797147"/>
                  </a:lnTo>
                  <a:lnTo>
                    <a:pt x="1180910" y="800481"/>
                  </a:lnTo>
                  <a:lnTo>
                    <a:pt x="1172147" y="802577"/>
                  </a:lnTo>
                  <a:lnTo>
                    <a:pt x="1149001" y="796480"/>
                  </a:lnTo>
                  <a:lnTo>
                    <a:pt x="1137380" y="801529"/>
                  </a:lnTo>
                  <a:lnTo>
                    <a:pt x="1128236" y="801529"/>
                  </a:lnTo>
                  <a:lnTo>
                    <a:pt x="1130713" y="811721"/>
                  </a:lnTo>
                  <a:lnTo>
                    <a:pt x="1105472" y="814769"/>
                  </a:lnTo>
                  <a:lnTo>
                    <a:pt x="1106614" y="827056"/>
                  </a:lnTo>
                  <a:lnTo>
                    <a:pt x="1096328" y="830771"/>
                  </a:lnTo>
                  <a:lnTo>
                    <a:pt x="1104710" y="854678"/>
                  </a:lnTo>
                  <a:lnTo>
                    <a:pt x="1106043" y="872680"/>
                  </a:lnTo>
                  <a:lnTo>
                    <a:pt x="1100423" y="873919"/>
                  </a:lnTo>
                  <a:lnTo>
                    <a:pt x="1101662" y="880110"/>
                  </a:lnTo>
                  <a:lnTo>
                    <a:pt x="1114520" y="897446"/>
                  </a:lnTo>
                  <a:lnTo>
                    <a:pt x="1114615" y="905637"/>
                  </a:lnTo>
                  <a:lnTo>
                    <a:pt x="1108710" y="911638"/>
                  </a:lnTo>
                  <a:lnTo>
                    <a:pt x="1108710" y="925449"/>
                  </a:lnTo>
                  <a:lnTo>
                    <a:pt x="1100900" y="940689"/>
                  </a:lnTo>
                  <a:lnTo>
                    <a:pt x="1101757" y="946976"/>
                  </a:lnTo>
                  <a:lnTo>
                    <a:pt x="1078325" y="957358"/>
                  </a:lnTo>
                  <a:lnTo>
                    <a:pt x="1075658" y="962025"/>
                  </a:lnTo>
                  <a:lnTo>
                    <a:pt x="1063752" y="968121"/>
                  </a:lnTo>
                  <a:lnTo>
                    <a:pt x="1064038" y="981265"/>
                  </a:lnTo>
                  <a:lnTo>
                    <a:pt x="1070039" y="994220"/>
                  </a:lnTo>
                  <a:lnTo>
                    <a:pt x="1080040" y="991457"/>
                  </a:lnTo>
                  <a:lnTo>
                    <a:pt x="1077659" y="1007650"/>
                  </a:lnTo>
                  <a:lnTo>
                    <a:pt x="1074896" y="1012031"/>
                  </a:lnTo>
                  <a:lnTo>
                    <a:pt x="1085374" y="1014508"/>
                  </a:lnTo>
                  <a:lnTo>
                    <a:pt x="1072325" y="1030414"/>
                  </a:lnTo>
                  <a:lnTo>
                    <a:pt x="1059942" y="1056704"/>
                  </a:lnTo>
                  <a:lnTo>
                    <a:pt x="1051179" y="1051941"/>
                  </a:lnTo>
                  <a:lnTo>
                    <a:pt x="1045559" y="1061942"/>
                  </a:lnTo>
                  <a:lnTo>
                    <a:pt x="1041654" y="1059942"/>
                  </a:lnTo>
                  <a:lnTo>
                    <a:pt x="1039463" y="1063276"/>
                  </a:lnTo>
                  <a:lnTo>
                    <a:pt x="1018699" y="1061466"/>
                  </a:lnTo>
                  <a:lnTo>
                    <a:pt x="1014984" y="1073372"/>
                  </a:lnTo>
                  <a:lnTo>
                    <a:pt x="1012793" y="1073468"/>
                  </a:lnTo>
                  <a:lnTo>
                    <a:pt x="1010793" y="1068610"/>
                  </a:lnTo>
                  <a:lnTo>
                    <a:pt x="988219" y="1072229"/>
                  </a:lnTo>
                  <a:lnTo>
                    <a:pt x="987933" y="1099756"/>
                  </a:lnTo>
                  <a:lnTo>
                    <a:pt x="992029" y="1123379"/>
                  </a:lnTo>
                  <a:lnTo>
                    <a:pt x="990410" y="1124236"/>
                  </a:lnTo>
                  <a:lnTo>
                    <a:pt x="987743" y="1115568"/>
                  </a:lnTo>
                  <a:lnTo>
                    <a:pt x="979646" y="1117473"/>
                  </a:lnTo>
                  <a:lnTo>
                    <a:pt x="975170" y="1111568"/>
                  </a:lnTo>
                  <a:lnTo>
                    <a:pt x="978979" y="1106996"/>
                  </a:lnTo>
                  <a:lnTo>
                    <a:pt x="975360" y="1104043"/>
                  </a:lnTo>
                  <a:lnTo>
                    <a:pt x="968407" y="1109663"/>
                  </a:lnTo>
                  <a:lnTo>
                    <a:pt x="977360" y="1120616"/>
                  </a:lnTo>
                  <a:lnTo>
                    <a:pt x="974884" y="1123188"/>
                  </a:lnTo>
                  <a:lnTo>
                    <a:pt x="964025" y="1122236"/>
                  </a:lnTo>
                  <a:lnTo>
                    <a:pt x="945737" y="1127760"/>
                  </a:lnTo>
                  <a:lnTo>
                    <a:pt x="938975" y="1125569"/>
                  </a:lnTo>
                  <a:lnTo>
                    <a:pt x="928688" y="1131856"/>
                  </a:lnTo>
                  <a:lnTo>
                    <a:pt x="934688" y="1140714"/>
                  </a:lnTo>
                  <a:lnTo>
                    <a:pt x="936212" y="1151382"/>
                  </a:lnTo>
                  <a:lnTo>
                    <a:pt x="931545" y="1154430"/>
                  </a:lnTo>
                  <a:lnTo>
                    <a:pt x="935831" y="1163193"/>
                  </a:lnTo>
                  <a:lnTo>
                    <a:pt x="943928" y="1162431"/>
                  </a:lnTo>
                  <a:lnTo>
                    <a:pt x="946595" y="1172337"/>
                  </a:lnTo>
                  <a:lnTo>
                    <a:pt x="953738" y="1169765"/>
                  </a:lnTo>
                  <a:lnTo>
                    <a:pt x="956120" y="1179195"/>
                  </a:lnTo>
                  <a:lnTo>
                    <a:pt x="958025" y="1178433"/>
                  </a:lnTo>
                  <a:lnTo>
                    <a:pt x="960596" y="1188148"/>
                  </a:lnTo>
                  <a:lnTo>
                    <a:pt x="962120" y="1187387"/>
                  </a:lnTo>
                  <a:lnTo>
                    <a:pt x="969740" y="1207675"/>
                  </a:lnTo>
                  <a:lnTo>
                    <a:pt x="960501" y="1210723"/>
                  </a:lnTo>
                  <a:lnTo>
                    <a:pt x="969931" y="1237679"/>
                  </a:lnTo>
                  <a:lnTo>
                    <a:pt x="983456" y="1233297"/>
                  </a:lnTo>
                  <a:lnTo>
                    <a:pt x="984980" y="1239107"/>
                  </a:lnTo>
                  <a:lnTo>
                    <a:pt x="990600" y="1237583"/>
                  </a:lnTo>
                  <a:lnTo>
                    <a:pt x="991362" y="1246632"/>
                  </a:lnTo>
                  <a:lnTo>
                    <a:pt x="986600" y="1265206"/>
                  </a:lnTo>
                  <a:lnTo>
                    <a:pt x="984218" y="1265111"/>
                  </a:lnTo>
                  <a:lnTo>
                    <a:pt x="983361" y="1272826"/>
                  </a:lnTo>
                  <a:lnTo>
                    <a:pt x="986600" y="1273873"/>
                  </a:lnTo>
                  <a:lnTo>
                    <a:pt x="985266" y="1279303"/>
                  </a:lnTo>
                  <a:lnTo>
                    <a:pt x="977646" y="1277684"/>
                  </a:lnTo>
                  <a:lnTo>
                    <a:pt x="981075" y="1281017"/>
                  </a:lnTo>
                  <a:lnTo>
                    <a:pt x="977075" y="1290923"/>
                  </a:lnTo>
                  <a:lnTo>
                    <a:pt x="966406" y="1289590"/>
                  </a:lnTo>
                  <a:lnTo>
                    <a:pt x="941261" y="1273016"/>
                  </a:lnTo>
                  <a:lnTo>
                    <a:pt x="933545" y="1273683"/>
                  </a:lnTo>
                  <a:lnTo>
                    <a:pt x="927354" y="1279112"/>
                  </a:lnTo>
                  <a:lnTo>
                    <a:pt x="924306" y="1274064"/>
                  </a:lnTo>
                  <a:lnTo>
                    <a:pt x="913447" y="1279208"/>
                  </a:lnTo>
                  <a:lnTo>
                    <a:pt x="914971" y="1282732"/>
                  </a:lnTo>
                  <a:lnTo>
                    <a:pt x="910876" y="1284351"/>
                  </a:lnTo>
                  <a:lnTo>
                    <a:pt x="924401" y="1312926"/>
                  </a:lnTo>
                  <a:lnTo>
                    <a:pt x="912495" y="1328261"/>
                  </a:lnTo>
                  <a:lnTo>
                    <a:pt x="911733" y="1333024"/>
                  </a:lnTo>
                  <a:lnTo>
                    <a:pt x="917543" y="1340548"/>
                  </a:lnTo>
                  <a:lnTo>
                    <a:pt x="925068" y="1344739"/>
                  </a:lnTo>
                  <a:lnTo>
                    <a:pt x="914781" y="1342739"/>
                  </a:lnTo>
                  <a:lnTo>
                    <a:pt x="901446" y="1334929"/>
                  </a:lnTo>
                  <a:lnTo>
                    <a:pt x="893921" y="1379792"/>
                  </a:lnTo>
                  <a:lnTo>
                    <a:pt x="881348" y="1375601"/>
                  </a:lnTo>
                  <a:lnTo>
                    <a:pt x="873538" y="1383221"/>
                  </a:lnTo>
                  <a:lnTo>
                    <a:pt x="872585" y="1394555"/>
                  </a:lnTo>
                  <a:lnTo>
                    <a:pt x="870680" y="1390650"/>
                  </a:lnTo>
                  <a:lnTo>
                    <a:pt x="860679" y="1388364"/>
                  </a:lnTo>
                  <a:lnTo>
                    <a:pt x="847344" y="1395508"/>
                  </a:lnTo>
                  <a:lnTo>
                    <a:pt x="839248" y="1389602"/>
                  </a:lnTo>
                  <a:lnTo>
                    <a:pt x="836962" y="1398270"/>
                  </a:lnTo>
                  <a:lnTo>
                    <a:pt x="829818" y="1398556"/>
                  </a:lnTo>
                  <a:lnTo>
                    <a:pt x="829628" y="1405223"/>
                  </a:lnTo>
                  <a:lnTo>
                    <a:pt x="821150" y="1402271"/>
                  </a:lnTo>
                  <a:lnTo>
                    <a:pt x="820960" y="1398556"/>
                  </a:lnTo>
                  <a:lnTo>
                    <a:pt x="818483" y="1398175"/>
                  </a:lnTo>
                  <a:lnTo>
                    <a:pt x="817340" y="1401794"/>
                  </a:lnTo>
                  <a:lnTo>
                    <a:pt x="810482" y="1398746"/>
                  </a:lnTo>
                  <a:lnTo>
                    <a:pt x="804291" y="1403985"/>
                  </a:lnTo>
                  <a:lnTo>
                    <a:pt x="795719" y="1403604"/>
                  </a:lnTo>
                  <a:lnTo>
                    <a:pt x="791146" y="1401889"/>
                  </a:lnTo>
                  <a:lnTo>
                    <a:pt x="793337" y="1392174"/>
                  </a:lnTo>
                  <a:lnTo>
                    <a:pt x="802291" y="1389412"/>
                  </a:lnTo>
                  <a:lnTo>
                    <a:pt x="817912" y="1378268"/>
                  </a:lnTo>
                  <a:lnTo>
                    <a:pt x="811816" y="1372172"/>
                  </a:lnTo>
                  <a:lnTo>
                    <a:pt x="799243" y="1380077"/>
                  </a:lnTo>
                  <a:lnTo>
                    <a:pt x="798290" y="1377696"/>
                  </a:lnTo>
                  <a:lnTo>
                    <a:pt x="803053" y="1375601"/>
                  </a:lnTo>
                  <a:lnTo>
                    <a:pt x="799624" y="1368171"/>
                  </a:lnTo>
                  <a:lnTo>
                    <a:pt x="800862" y="1355598"/>
                  </a:lnTo>
                  <a:lnTo>
                    <a:pt x="792575" y="1352455"/>
                  </a:lnTo>
                  <a:lnTo>
                    <a:pt x="805148" y="1336929"/>
                  </a:lnTo>
                  <a:lnTo>
                    <a:pt x="798671" y="1335119"/>
                  </a:lnTo>
                  <a:lnTo>
                    <a:pt x="791337" y="1338453"/>
                  </a:lnTo>
                  <a:lnTo>
                    <a:pt x="773525" y="1339215"/>
                  </a:lnTo>
                  <a:lnTo>
                    <a:pt x="747331" y="1349502"/>
                  </a:lnTo>
                  <a:lnTo>
                    <a:pt x="723900" y="1352074"/>
                  </a:lnTo>
                  <a:lnTo>
                    <a:pt x="729996" y="1393793"/>
                  </a:lnTo>
                  <a:lnTo>
                    <a:pt x="726377" y="1407128"/>
                  </a:lnTo>
                  <a:lnTo>
                    <a:pt x="727138" y="1418939"/>
                  </a:lnTo>
                  <a:lnTo>
                    <a:pt x="718661" y="1426464"/>
                  </a:lnTo>
                  <a:lnTo>
                    <a:pt x="715518" y="1425416"/>
                  </a:lnTo>
                  <a:lnTo>
                    <a:pt x="713994" y="1428655"/>
                  </a:lnTo>
                  <a:lnTo>
                    <a:pt x="668179" y="1448276"/>
                  </a:lnTo>
                  <a:lnTo>
                    <a:pt x="664083" y="1449038"/>
                  </a:lnTo>
                  <a:lnTo>
                    <a:pt x="659702" y="1444657"/>
                  </a:lnTo>
                  <a:lnTo>
                    <a:pt x="650938" y="1445228"/>
                  </a:lnTo>
                  <a:lnTo>
                    <a:pt x="650558" y="1440847"/>
                  </a:lnTo>
                  <a:lnTo>
                    <a:pt x="640175" y="1440561"/>
                  </a:lnTo>
                  <a:lnTo>
                    <a:pt x="634270" y="1441704"/>
                  </a:lnTo>
                  <a:lnTo>
                    <a:pt x="634746" y="1444466"/>
                  </a:lnTo>
                  <a:lnTo>
                    <a:pt x="630746" y="1448657"/>
                  </a:lnTo>
                  <a:lnTo>
                    <a:pt x="621221" y="1445705"/>
                  </a:lnTo>
                  <a:lnTo>
                    <a:pt x="615505" y="1449134"/>
                  </a:lnTo>
                  <a:lnTo>
                    <a:pt x="610553" y="1437227"/>
                  </a:lnTo>
                  <a:lnTo>
                    <a:pt x="613029" y="1431608"/>
                  </a:lnTo>
                  <a:lnTo>
                    <a:pt x="607219" y="1410557"/>
                  </a:lnTo>
                  <a:lnTo>
                    <a:pt x="584740" y="1413891"/>
                  </a:lnTo>
                  <a:lnTo>
                    <a:pt x="583025" y="1409414"/>
                  </a:lnTo>
                  <a:lnTo>
                    <a:pt x="578453" y="1412367"/>
                  </a:lnTo>
                  <a:lnTo>
                    <a:pt x="575120" y="1403795"/>
                  </a:lnTo>
                  <a:lnTo>
                    <a:pt x="564452" y="1405985"/>
                  </a:lnTo>
                  <a:lnTo>
                    <a:pt x="554641" y="1371981"/>
                  </a:lnTo>
                  <a:lnTo>
                    <a:pt x="546640" y="1377887"/>
                  </a:lnTo>
                  <a:lnTo>
                    <a:pt x="538067" y="1380268"/>
                  </a:lnTo>
                  <a:lnTo>
                    <a:pt x="551212" y="1372838"/>
                  </a:lnTo>
                  <a:lnTo>
                    <a:pt x="521113" y="1380172"/>
                  </a:lnTo>
                  <a:lnTo>
                    <a:pt x="520065" y="1377220"/>
                  </a:lnTo>
                  <a:lnTo>
                    <a:pt x="523970" y="1375601"/>
                  </a:lnTo>
                  <a:lnTo>
                    <a:pt x="522922" y="1372267"/>
                  </a:lnTo>
                  <a:lnTo>
                    <a:pt x="529209" y="1368457"/>
                  </a:lnTo>
                  <a:lnTo>
                    <a:pt x="533210" y="1367600"/>
                  </a:lnTo>
                  <a:lnTo>
                    <a:pt x="535305" y="1373600"/>
                  </a:lnTo>
                  <a:lnTo>
                    <a:pt x="554831" y="1368647"/>
                  </a:lnTo>
                  <a:lnTo>
                    <a:pt x="552831" y="1362932"/>
                  </a:lnTo>
                  <a:lnTo>
                    <a:pt x="526256" y="1363218"/>
                  </a:lnTo>
                  <a:lnTo>
                    <a:pt x="525304" y="1354550"/>
                  </a:lnTo>
                  <a:lnTo>
                    <a:pt x="515779" y="1354360"/>
                  </a:lnTo>
                  <a:lnTo>
                    <a:pt x="512636" y="1349597"/>
                  </a:lnTo>
                  <a:lnTo>
                    <a:pt x="515493" y="1347788"/>
                  </a:lnTo>
                  <a:lnTo>
                    <a:pt x="499872" y="1335596"/>
                  </a:lnTo>
                  <a:lnTo>
                    <a:pt x="494252" y="1341596"/>
                  </a:lnTo>
                  <a:lnTo>
                    <a:pt x="483965" y="1343120"/>
                  </a:lnTo>
                  <a:lnTo>
                    <a:pt x="482727" y="1333690"/>
                  </a:lnTo>
                  <a:lnTo>
                    <a:pt x="487013" y="1314736"/>
                  </a:lnTo>
                  <a:lnTo>
                    <a:pt x="487299" y="1295686"/>
                  </a:lnTo>
                  <a:lnTo>
                    <a:pt x="484918" y="1294638"/>
                  </a:lnTo>
                  <a:lnTo>
                    <a:pt x="474345" y="1311688"/>
                  </a:lnTo>
                  <a:lnTo>
                    <a:pt x="456533" y="1286065"/>
                  </a:lnTo>
                  <a:lnTo>
                    <a:pt x="449675" y="1283208"/>
                  </a:lnTo>
                  <a:lnTo>
                    <a:pt x="448818" y="1274636"/>
                  </a:lnTo>
                  <a:lnTo>
                    <a:pt x="415862" y="1279684"/>
                  </a:lnTo>
                  <a:lnTo>
                    <a:pt x="415385" y="1294067"/>
                  </a:lnTo>
                  <a:lnTo>
                    <a:pt x="421577" y="1316069"/>
                  </a:lnTo>
                  <a:lnTo>
                    <a:pt x="419957" y="1321689"/>
                  </a:lnTo>
                  <a:lnTo>
                    <a:pt x="427482" y="1327976"/>
                  </a:lnTo>
                  <a:lnTo>
                    <a:pt x="431292" y="1350836"/>
                  </a:lnTo>
                  <a:lnTo>
                    <a:pt x="434626" y="1351502"/>
                  </a:lnTo>
                  <a:lnTo>
                    <a:pt x="436531" y="1362170"/>
                  </a:lnTo>
                  <a:lnTo>
                    <a:pt x="433292" y="1362456"/>
                  </a:lnTo>
                  <a:lnTo>
                    <a:pt x="428720" y="1370743"/>
                  </a:lnTo>
                  <a:lnTo>
                    <a:pt x="424434" y="1369314"/>
                  </a:lnTo>
                  <a:lnTo>
                    <a:pt x="423672" y="1376172"/>
                  </a:lnTo>
                  <a:lnTo>
                    <a:pt x="381571" y="1383030"/>
                  </a:lnTo>
                  <a:lnTo>
                    <a:pt x="360331" y="1390840"/>
                  </a:lnTo>
                  <a:lnTo>
                    <a:pt x="347472" y="1399985"/>
                  </a:lnTo>
                  <a:lnTo>
                    <a:pt x="340138" y="1414177"/>
                  </a:lnTo>
                  <a:close/>
                  <a:moveTo>
                    <a:pt x="352330" y="468059"/>
                  </a:moveTo>
                  <a:lnTo>
                    <a:pt x="347567" y="478917"/>
                  </a:lnTo>
                  <a:lnTo>
                    <a:pt x="363474" y="489109"/>
                  </a:lnTo>
                  <a:lnTo>
                    <a:pt x="370808" y="486346"/>
                  </a:lnTo>
                  <a:lnTo>
                    <a:pt x="373094" y="492443"/>
                  </a:lnTo>
                  <a:lnTo>
                    <a:pt x="383667" y="498634"/>
                  </a:lnTo>
                  <a:lnTo>
                    <a:pt x="377666" y="507968"/>
                  </a:lnTo>
                  <a:lnTo>
                    <a:pt x="384620" y="518922"/>
                  </a:lnTo>
                  <a:lnTo>
                    <a:pt x="380905" y="528923"/>
                  </a:lnTo>
                  <a:lnTo>
                    <a:pt x="417481" y="539305"/>
                  </a:lnTo>
                  <a:lnTo>
                    <a:pt x="422720" y="539687"/>
                  </a:lnTo>
                  <a:lnTo>
                    <a:pt x="424625" y="535019"/>
                  </a:lnTo>
                  <a:lnTo>
                    <a:pt x="425863" y="538163"/>
                  </a:lnTo>
                  <a:lnTo>
                    <a:pt x="438436" y="543115"/>
                  </a:lnTo>
                  <a:lnTo>
                    <a:pt x="439388" y="567214"/>
                  </a:lnTo>
                  <a:lnTo>
                    <a:pt x="435578" y="592836"/>
                  </a:lnTo>
                  <a:lnTo>
                    <a:pt x="432721" y="593027"/>
                  </a:lnTo>
                  <a:lnTo>
                    <a:pt x="432054" y="599122"/>
                  </a:lnTo>
                  <a:lnTo>
                    <a:pt x="425863" y="598837"/>
                  </a:lnTo>
                  <a:lnTo>
                    <a:pt x="424148" y="612077"/>
                  </a:lnTo>
                  <a:lnTo>
                    <a:pt x="424244" y="616077"/>
                  </a:lnTo>
                  <a:lnTo>
                    <a:pt x="433578" y="626078"/>
                  </a:lnTo>
                  <a:lnTo>
                    <a:pt x="439484" y="644080"/>
                  </a:lnTo>
                  <a:lnTo>
                    <a:pt x="440436" y="663988"/>
                  </a:lnTo>
                  <a:lnTo>
                    <a:pt x="437007" y="671036"/>
                  </a:lnTo>
                  <a:lnTo>
                    <a:pt x="438436" y="680752"/>
                  </a:lnTo>
                  <a:lnTo>
                    <a:pt x="443579" y="699040"/>
                  </a:lnTo>
                  <a:lnTo>
                    <a:pt x="446532" y="697897"/>
                  </a:lnTo>
                  <a:lnTo>
                    <a:pt x="460915" y="736283"/>
                  </a:lnTo>
                  <a:lnTo>
                    <a:pt x="469106" y="750856"/>
                  </a:lnTo>
                  <a:lnTo>
                    <a:pt x="476917" y="782384"/>
                  </a:lnTo>
                  <a:lnTo>
                    <a:pt x="497491" y="790194"/>
                  </a:lnTo>
                  <a:lnTo>
                    <a:pt x="492062" y="796671"/>
                  </a:lnTo>
                  <a:lnTo>
                    <a:pt x="491776" y="802386"/>
                  </a:lnTo>
                  <a:lnTo>
                    <a:pt x="480631" y="801053"/>
                  </a:lnTo>
                  <a:lnTo>
                    <a:pt x="466439" y="805625"/>
                  </a:lnTo>
                  <a:lnTo>
                    <a:pt x="465011" y="817531"/>
                  </a:lnTo>
                  <a:lnTo>
                    <a:pt x="430149" y="815816"/>
                  </a:lnTo>
                  <a:lnTo>
                    <a:pt x="422624" y="816769"/>
                  </a:lnTo>
                  <a:lnTo>
                    <a:pt x="422910" y="819340"/>
                  </a:lnTo>
                  <a:lnTo>
                    <a:pt x="427101" y="818864"/>
                  </a:lnTo>
                  <a:lnTo>
                    <a:pt x="431006" y="830294"/>
                  </a:lnTo>
                  <a:lnTo>
                    <a:pt x="449675" y="822293"/>
                  </a:lnTo>
                  <a:lnTo>
                    <a:pt x="448532" y="840200"/>
                  </a:lnTo>
                  <a:lnTo>
                    <a:pt x="463201" y="839248"/>
                  </a:lnTo>
                  <a:lnTo>
                    <a:pt x="476536" y="864203"/>
                  </a:lnTo>
                  <a:lnTo>
                    <a:pt x="479584" y="876871"/>
                  </a:lnTo>
                  <a:lnTo>
                    <a:pt x="489395" y="874109"/>
                  </a:lnTo>
                  <a:lnTo>
                    <a:pt x="494062" y="868585"/>
                  </a:lnTo>
                  <a:lnTo>
                    <a:pt x="508349" y="876300"/>
                  </a:lnTo>
                  <a:lnTo>
                    <a:pt x="506730" y="889635"/>
                  </a:lnTo>
                  <a:lnTo>
                    <a:pt x="502920" y="895350"/>
                  </a:lnTo>
                  <a:lnTo>
                    <a:pt x="510064" y="906780"/>
                  </a:lnTo>
                  <a:lnTo>
                    <a:pt x="517398" y="909256"/>
                  </a:lnTo>
                  <a:lnTo>
                    <a:pt x="516636" y="911352"/>
                  </a:lnTo>
                  <a:lnTo>
                    <a:pt x="520446" y="914971"/>
                  </a:lnTo>
                  <a:lnTo>
                    <a:pt x="530066" y="910685"/>
                  </a:lnTo>
                  <a:lnTo>
                    <a:pt x="537591" y="916019"/>
                  </a:lnTo>
                  <a:lnTo>
                    <a:pt x="543211" y="914686"/>
                  </a:lnTo>
                  <a:lnTo>
                    <a:pt x="536448" y="909161"/>
                  </a:lnTo>
                  <a:lnTo>
                    <a:pt x="533876" y="898779"/>
                  </a:lnTo>
                  <a:lnTo>
                    <a:pt x="525875" y="893064"/>
                  </a:lnTo>
                  <a:lnTo>
                    <a:pt x="541401" y="898779"/>
                  </a:lnTo>
                  <a:lnTo>
                    <a:pt x="543878" y="910304"/>
                  </a:lnTo>
                  <a:lnTo>
                    <a:pt x="549307" y="913447"/>
                  </a:lnTo>
                  <a:lnTo>
                    <a:pt x="555212" y="905256"/>
                  </a:lnTo>
                  <a:lnTo>
                    <a:pt x="560927" y="906113"/>
                  </a:lnTo>
                  <a:lnTo>
                    <a:pt x="566738" y="902494"/>
                  </a:lnTo>
                  <a:lnTo>
                    <a:pt x="575024" y="906113"/>
                  </a:lnTo>
                  <a:lnTo>
                    <a:pt x="594741" y="907637"/>
                  </a:lnTo>
                  <a:lnTo>
                    <a:pt x="590931" y="902303"/>
                  </a:lnTo>
                  <a:lnTo>
                    <a:pt x="598361" y="892397"/>
                  </a:lnTo>
                  <a:lnTo>
                    <a:pt x="596455" y="888778"/>
                  </a:lnTo>
                  <a:lnTo>
                    <a:pt x="627126" y="870680"/>
                  </a:lnTo>
                  <a:lnTo>
                    <a:pt x="624173" y="865061"/>
                  </a:lnTo>
                  <a:lnTo>
                    <a:pt x="617792" y="860774"/>
                  </a:lnTo>
                  <a:lnTo>
                    <a:pt x="611219" y="837819"/>
                  </a:lnTo>
                  <a:lnTo>
                    <a:pt x="609600" y="822388"/>
                  </a:lnTo>
                  <a:lnTo>
                    <a:pt x="617220" y="821341"/>
                  </a:lnTo>
                  <a:lnTo>
                    <a:pt x="616934" y="818293"/>
                  </a:lnTo>
                  <a:lnTo>
                    <a:pt x="621221" y="817721"/>
                  </a:lnTo>
                  <a:lnTo>
                    <a:pt x="620363" y="808292"/>
                  </a:lnTo>
                  <a:lnTo>
                    <a:pt x="646462" y="801243"/>
                  </a:lnTo>
                  <a:lnTo>
                    <a:pt x="654558" y="804863"/>
                  </a:lnTo>
                  <a:lnTo>
                    <a:pt x="685610" y="805720"/>
                  </a:lnTo>
                  <a:lnTo>
                    <a:pt x="684181" y="824960"/>
                  </a:lnTo>
                  <a:lnTo>
                    <a:pt x="691705" y="823531"/>
                  </a:lnTo>
                  <a:lnTo>
                    <a:pt x="691134" y="818864"/>
                  </a:lnTo>
                  <a:lnTo>
                    <a:pt x="699040" y="819245"/>
                  </a:lnTo>
                  <a:lnTo>
                    <a:pt x="701135" y="810863"/>
                  </a:lnTo>
                  <a:lnTo>
                    <a:pt x="721043" y="810959"/>
                  </a:lnTo>
                  <a:lnTo>
                    <a:pt x="724090" y="800290"/>
                  </a:lnTo>
                  <a:lnTo>
                    <a:pt x="739045" y="783146"/>
                  </a:lnTo>
                  <a:lnTo>
                    <a:pt x="743045" y="787718"/>
                  </a:lnTo>
                  <a:lnTo>
                    <a:pt x="749046" y="780860"/>
                  </a:lnTo>
                  <a:lnTo>
                    <a:pt x="750570" y="783336"/>
                  </a:lnTo>
                  <a:lnTo>
                    <a:pt x="758571" y="784193"/>
                  </a:lnTo>
                  <a:lnTo>
                    <a:pt x="760381" y="775716"/>
                  </a:lnTo>
                  <a:lnTo>
                    <a:pt x="765620" y="780002"/>
                  </a:lnTo>
                  <a:lnTo>
                    <a:pt x="787337" y="747236"/>
                  </a:lnTo>
                  <a:lnTo>
                    <a:pt x="792956" y="742188"/>
                  </a:lnTo>
                  <a:lnTo>
                    <a:pt x="803434" y="742188"/>
                  </a:lnTo>
                  <a:lnTo>
                    <a:pt x="813245" y="702088"/>
                  </a:lnTo>
                  <a:lnTo>
                    <a:pt x="801624" y="700469"/>
                  </a:lnTo>
                  <a:lnTo>
                    <a:pt x="800386" y="689896"/>
                  </a:lnTo>
                  <a:lnTo>
                    <a:pt x="790194" y="687896"/>
                  </a:lnTo>
                  <a:lnTo>
                    <a:pt x="789718" y="691039"/>
                  </a:lnTo>
                  <a:lnTo>
                    <a:pt x="775716" y="691991"/>
                  </a:lnTo>
                  <a:lnTo>
                    <a:pt x="773621" y="671513"/>
                  </a:lnTo>
                  <a:lnTo>
                    <a:pt x="783622" y="668560"/>
                  </a:lnTo>
                  <a:lnTo>
                    <a:pt x="784003" y="649605"/>
                  </a:lnTo>
                  <a:lnTo>
                    <a:pt x="786098" y="650081"/>
                  </a:lnTo>
                  <a:lnTo>
                    <a:pt x="788003" y="629698"/>
                  </a:lnTo>
                  <a:lnTo>
                    <a:pt x="794766" y="619220"/>
                  </a:lnTo>
                  <a:lnTo>
                    <a:pt x="784098" y="589788"/>
                  </a:lnTo>
                  <a:lnTo>
                    <a:pt x="777335" y="591503"/>
                  </a:lnTo>
                  <a:lnTo>
                    <a:pt x="774287" y="583216"/>
                  </a:lnTo>
                  <a:lnTo>
                    <a:pt x="784860" y="565880"/>
                  </a:lnTo>
                  <a:lnTo>
                    <a:pt x="758952" y="577596"/>
                  </a:lnTo>
                  <a:lnTo>
                    <a:pt x="747808" y="588454"/>
                  </a:lnTo>
                  <a:lnTo>
                    <a:pt x="731711" y="596075"/>
                  </a:lnTo>
                  <a:lnTo>
                    <a:pt x="732568" y="600456"/>
                  </a:lnTo>
                  <a:lnTo>
                    <a:pt x="729139" y="600456"/>
                  </a:lnTo>
                  <a:lnTo>
                    <a:pt x="732758" y="614077"/>
                  </a:lnTo>
                  <a:lnTo>
                    <a:pt x="723043" y="618744"/>
                  </a:lnTo>
                  <a:lnTo>
                    <a:pt x="715423" y="612267"/>
                  </a:lnTo>
                  <a:lnTo>
                    <a:pt x="706564" y="591312"/>
                  </a:lnTo>
                  <a:lnTo>
                    <a:pt x="717328" y="582168"/>
                  </a:lnTo>
                  <a:lnTo>
                    <a:pt x="715613" y="571976"/>
                  </a:lnTo>
                  <a:lnTo>
                    <a:pt x="704374" y="565595"/>
                  </a:lnTo>
                  <a:lnTo>
                    <a:pt x="703326" y="567500"/>
                  </a:lnTo>
                  <a:lnTo>
                    <a:pt x="692848" y="563404"/>
                  </a:lnTo>
                  <a:lnTo>
                    <a:pt x="689801" y="567500"/>
                  </a:lnTo>
                  <a:lnTo>
                    <a:pt x="684467" y="563785"/>
                  </a:lnTo>
                  <a:lnTo>
                    <a:pt x="682562" y="555688"/>
                  </a:lnTo>
                  <a:lnTo>
                    <a:pt x="685514" y="551402"/>
                  </a:lnTo>
                  <a:lnTo>
                    <a:pt x="675989" y="553403"/>
                  </a:lnTo>
                  <a:lnTo>
                    <a:pt x="657701" y="518351"/>
                  </a:lnTo>
                  <a:lnTo>
                    <a:pt x="670941" y="504158"/>
                  </a:lnTo>
                  <a:lnTo>
                    <a:pt x="674275" y="502158"/>
                  </a:lnTo>
                  <a:lnTo>
                    <a:pt x="675322" y="504825"/>
                  </a:lnTo>
                  <a:lnTo>
                    <a:pt x="681800" y="501015"/>
                  </a:lnTo>
                  <a:lnTo>
                    <a:pt x="682085" y="494729"/>
                  </a:lnTo>
                  <a:lnTo>
                    <a:pt x="699230" y="489585"/>
                  </a:lnTo>
                  <a:lnTo>
                    <a:pt x="720662" y="477964"/>
                  </a:lnTo>
                  <a:lnTo>
                    <a:pt x="725329" y="472250"/>
                  </a:lnTo>
                  <a:lnTo>
                    <a:pt x="727043" y="463105"/>
                  </a:lnTo>
                  <a:lnTo>
                    <a:pt x="691991" y="470535"/>
                  </a:lnTo>
                  <a:lnTo>
                    <a:pt x="691991" y="467678"/>
                  </a:lnTo>
                  <a:lnTo>
                    <a:pt x="666845" y="458724"/>
                  </a:lnTo>
                  <a:lnTo>
                    <a:pt x="648748" y="466249"/>
                  </a:lnTo>
                  <a:lnTo>
                    <a:pt x="636175" y="466725"/>
                  </a:lnTo>
                  <a:lnTo>
                    <a:pt x="630936" y="464439"/>
                  </a:lnTo>
                  <a:lnTo>
                    <a:pt x="615601" y="469868"/>
                  </a:lnTo>
                  <a:lnTo>
                    <a:pt x="607886" y="454057"/>
                  </a:lnTo>
                  <a:lnTo>
                    <a:pt x="600646" y="445389"/>
                  </a:lnTo>
                  <a:lnTo>
                    <a:pt x="595122" y="444437"/>
                  </a:lnTo>
                  <a:lnTo>
                    <a:pt x="581596" y="461296"/>
                  </a:lnTo>
                  <a:lnTo>
                    <a:pt x="576739" y="451676"/>
                  </a:lnTo>
                  <a:lnTo>
                    <a:pt x="566261" y="441388"/>
                  </a:lnTo>
                  <a:lnTo>
                    <a:pt x="540639" y="465011"/>
                  </a:lnTo>
                  <a:lnTo>
                    <a:pt x="534067" y="475012"/>
                  </a:lnTo>
                  <a:lnTo>
                    <a:pt x="532447" y="469202"/>
                  </a:lnTo>
                  <a:lnTo>
                    <a:pt x="535591" y="467011"/>
                  </a:lnTo>
                  <a:lnTo>
                    <a:pt x="538353" y="456724"/>
                  </a:lnTo>
                  <a:lnTo>
                    <a:pt x="534543" y="443103"/>
                  </a:lnTo>
                  <a:lnTo>
                    <a:pt x="527590" y="447104"/>
                  </a:lnTo>
                  <a:lnTo>
                    <a:pt x="530162" y="461201"/>
                  </a:lnTo>
                  <a:lnTo>
                    <a:pt x="526828" y="448723"/>
                  </a:lnTo>
                  <a:lnTo>
                    <a:pt x="515684" y="455009"/>
                  </a:lnTo>
                  <a:lnTo>
                    <a:pt x="513588" y="448628"/>
                  </a:lnTo>
                  <a:lnTo>
                    <a:pt x="524542" y="439484"/>
                  </a:lnTo>
                  <a:lnTo>
                    <a:pt x="510730" y="421196"/>
                  </a:lnTo>
                  <a:lnTo>
                    <a:pt x="488823" y="416052"/>
                  </a:lnTo>
                  <a:lnTo>
                    <a:pt x="457390" y="447294"/>
                  </a:lnTo>
                  <a:lnTo>
                    <a:pt x="452342" y="445294"/>
                  </a:lnTo>
                  <a:lnTo>
                    <a:pt x="447770" y="447104"/>
                  </a:lnTo>
                  <a:lnTo>
                    <a:pt x="424910" y="419767"/>
                  </a:lnTo>
                  <a:lnTo>
                    <a:pt x="409861" y="415004"/>
                  </a:lnTo>
                  <a:lnTo>
                    <a:pt x="406241" y="421291"/>
                  </a:lnTo>
                  <a:lnTo>
                    <a:pt x="394049" y="419862"/>
                  </a:lnTo>
                  <a:lnTo>
                    <a:pt x="399860" y="417290"/>
                  </a:lnTo>
                  <a:lnTo>
                    <a:pt x="396812" y="409575"/>
                  </a:lnTo>
                  <a:lnTo>
                    <a:pt x="392906" y="411385"/>
                  </a:lnTo>
                  <a:lnTo>
                    <a:pt x="388525" y="401098"/>
                  </a:lnTo>
                  <a:lnTo>
                    <a:pt x="384620" y="402717"/>
                  </a:lnTo>
                  <a:lnTo>
                    <a:pt x="381762" y="436340"/>
                  </a:lnTo>
                  <a:lnTo>
                    <a:pt x="379190" y="441103"/>
                  </a:lnTo>
                  <a:lnTo>
                    <a:pt x="370808" y="434054"/>
                  </a:lnTo>
                  <a:lnTo>
                    <a:pt x="363950" y="455200"/>
                  </a:lnTo>
                  <a:lnTo>
                    <a:pt x="359950" y="454438"/>
                  </a:lnTo>
                  <a:lnTo>
                    <a:pt x="360997" y="463296"/>
                  </a:lnTo>
                  <a:lnTo>
                    <a:pt x="352330" y="46805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0" name="Freihandform: Form 199">
              <a:extLst>
                <a:ext uri="{FF2B5EF4-FFF2-40B4-BE49-F238E27FC236}">
                  <a16:creationId xmlns:a16="http://schemas.microsoft.com/office/drawing/2014/main" id="{55B65B9E-43AB-481D-BCFD-A82F6AA56B05}"/>
                </a:ext>
              </a:extLst>
            </p:cNvPr>
            <p:cNvSpPr/>
            <p:nvPr/>
          </p:nvSpPr>
          <p:spPr>
            <a:xfrm>
              <a:off x="1379145" y="2926457"/>
              <a:ext cx="688050" cy="836550"/>
            </a:xfrm>
            <a:custGeom>
              <a:avLst/>
              <a:gdLst>
                <a:gd name="connsiteX0" fmla="*/ 644842 w 1323975"/>
                <a:gd name="connsiteY0" fmla="*/ 1582388 h 1609725"/>
                <a:gd name="connsiteX1" fmla="*/ 636270 w 1323975"/>
                <a:gd name="connsiteY1" fmla="*/ 1581245 h 1609725"/>
                <a:gd name="connsiteX2" fmla="*/ 617410 w 1323975"/>
                <a:gd name="connsiteY2" fmla="*/ 1584674 h 1609725"/>
                <a:gd name="connsiteX3" fmla="*/ 588169 w 1323975"/>
                <a:gd name="connsiteY3" fmla="*/ 1599724 h 1609725"/>
                <a:gd name="connsiteX4" fmla="*/ 570643 w 1323975"/>
                <a:gd name="connsiteY4" fmla="*/ 1604867 h 1609725"/>
                <a:gd name="connsiteX5" fmla="*/ 570262 w 1323975"/>
                <a:gd name="connsiteY5" fmla="*/ 1600581 h 1609725"/>
                <a:gd name="connsiteX6" fmla="*/ 562737 w 1323975"/>
                <a:gd name="connsiteY6" fmla="*/ 1591437 h 1609725"/>
                <a:gd name="connsiteX7" fmla="*/ 542449 w 1323975"/>
                <a:gd name="connsiteY7" fmla="*/ 1553623 h 1609725"/>
                <a:gd name="connsiteX8" fmla="*/ 541592 w 1323975"/>
                <a:gd name="connsiteY8" fmla="*/ 1531906 h 1609725"/>
                <a:gd name="connsiteX9" fmla="*/ 544163 w 1323975"/>
                <a:gd name="connsiteY9" fmla="*/ 1527429 h 1609725"/>
                <a:gd name="connsiteX10" fmla="*/ 544449 w 1323975"/>
                <a:gd name="connsiteY10" fmla="*/ 1522857 h 1609725"/>
                <a:gd name="connsiteX11" fmla="*/ 543401 w 1323975"/>
                <a:gd name="connsiteY11" fmla="*/ 1528001 h 1609725"/>
                <a:gd name="connsiteX12" fmla="*/ 537782 w 1323975"/>
                <a:gd name="connsiteY12" fmla="*/ 1525905 h 1609725"/>
                <a:gd name="connsiteX13" fmla="*/ 532924 w 1323975"/>
                <a:gd name="connsiteY13" fmla="*/ 1535049 h 1609725"/>
                <a:gd name="connsiteX14" fmla="*/ 519970 w 1323975"/>
                <a:gd name="connsiteY14" fmla="*/ 1530477 h 1609725"/>
                <a:gd name="connsiteX15" fmla="*/ 520922 w 1323975"/>
                <a:gd name="connsiteY15" fmla="*/ 1526667 h 1609725"/>
                <a:gd name="connsiteX16" fmla="*/ 518922 w 1323975"/>
                <a:gd name="connsiteY16" fmla="*/ 1525334 h 1609725"/>
                <a:gd name="connsiteX17" fmla="*/ 522065 w 1323975"/>
                <a:gd name="connsiteY17" fmla="*/ 1509331 h 1609725"/>
                <a:gd name="connsiteX18" fmla="*/ 529495 w 1323975"/>
                <a:gd name="connsiteY18" fmla="*/ 1508760 h 1609725"/>
                <a:gd name="connsiteX19" fmla="*/ 534162 w 1323975"/>
                <a:gd name="connsiteY19" fmla="*/ 1512189 h 1609725"/>
                <a:gd name="connsiteX20" fmla="*/ 543020 w 1323975"/>
                <a:gd name="connsiteY20" fmla="*/ 1508474 h 1609725"/>
                <a:gd name="connsiteX21" fmla="*/ 536258 w 1323975"/>
                <a:gd name="connsiteY21" fmla="*/ 1502283 h 1609725"/>
                <a:gd name="connsiteX22" fmla="*/ 538543 w 1323975"/>
                <a:gd name="connsiteY22" fmla="*/ 1496568 h 1609725"/>
                <a:gd name="connsiteX23" fmla="*/ 535115 w 1323975"/>
                <a:gd name="connsiteY23" fmla="*/ 1501140 h 1609725"/>
                <a:gd name="connsiteX24" fmla="*/ 528257 w 1323975"/>
                <a:gd name="connsiteY24" fmla="*/ 1499235 h 1609725"/>
                <a:gd name="connsiteX25" fmla="*/ 529685 w 1323975"/>
                <a:gd name="connsiteY25" fmla="*/ 1497711 h 1609725"/>
                <a:gd name="connsiteX26" fmla="*/ 523780 w 1323975"/>
                <a:gd name="connsiteY26" fmla="*/ 1491424 h 1609725"/>
                <a:gd name="connsiteX27" fmla="*/ 524732 w 1323975"/>
                <a:gd name="connsiteY27" fmla="*/ 1489329 h 1609725"/>
                <a:gd name="connsiteX28" fmla="*/ 521113 w 1323975"/>
                <a:gd name="connsiteY28" fmla="*/ 1487805 h 1609725"/>
                <a:gd name="connsiteX29" fmla="*/ 528447 w 1323975"/>
                <a:gd name="connsiteY29" fmla="*/ 1480756 h 1609725"/>
                <a:gd name="connsiteX30" fmla="*/ 525875 w 1323975"/>
                <a:gd name="connsiteY30" fmla="*/ 1476947 h 1609725"/>
                <a:gd name="connsiteX31" fmla="*/ 531304 w 1323975"/>
                <a:gd name="connsiteY31" fmla="*/ 1480566 h 1609725"/>
                <a:gd name="connsiteX32" fmla="*/ 526447 w 1323975"/>
                <a:gd name="connsiteY32" fmla="*/ 1487805 h 1609725"/>
                <a:gd name="connsiteX33" fmla="*/ 530066 w 1323975"/>
                <a:gd name="connsiteY33" fmla="*/ 1490091 h 1609725"/>
                <a:gd name="connsiteX34" fmla="*/ 539496 w 1323975"/>
                <a:gd name="connsiteY34" fmla="*/ 1483043 h 1609725"/>
                <a:gd name="connsiteX35" fmla="*/ 536829 w 1323975"/>
                <a:gd name="connsiteY35" fmla="*/ 1481519 h 1609725"/>
                <a:gd name="connsiteX36" fmla="*/ 537305 w 1323975"/>
                <a:gd name="connsiteY36" fmla="*/ 1478756 h 1609725"/>
                <a:gd name="connsiteX37" fmla="*/ 532257 w 1323975"/>
                <a:gd name="connsiteY37" fmla="*/ 1478947 h 1609725"/>
                <a:gd name="connsiteX38" fmla="*/ 535305 w 1323975"/>
                <a:gd name="connsiteY38" fmla="*/ 1473708 h 1609725"/>
                <a:gd name="connsiteX39" fmla="*/ 525399 w 1323975"/>
                <a:gd name="connsiteY39" fmla="*/ 1470851 h 1609725"/>
                <a:gd name="connsiteX40" fmla="*/ 522256 w 1323975"/>
                <a:gd name="connsiteY40" fmla="*/ 1465326 h 1609725"/>
                <a:gd name="connsiteX41" fmla="*/ 519017 w 1323975"/>
                <a:gd name="connsiteY41" fmla="*/ 1469422 h 1609725"/>
                <a:gd name="connsiteX42" fmla="*/ 513398 w 1323975"/>
                <a:gd name="connsiteY42" fmla="*/ 1468946 h 1609725"/>
                <a:gd name="connsiteX43" fmla="*/ 506444 w 1323975"/>
                <a:gd name="connsiteY43" fmla="*/ 1454468 h 1609725"/>
                <a:gd name="connsiteX44" fmla="*/ 506349 w 1323975"/>
                <a:gd name="connsiteY44" fmla="*/ 1457420 h 1609725"/>
                <a:gd name="connsiteX45" fmla="*/ 501110 w 1323975"/>
                <a:gd name="connsiteY45" fmla="*/ 1457897 h 1609725"/>
                <a:gd name="connsiteX46" fmla="*/ 502539 w 1323975"/>
                <a:gd name="connsiteY46" fmla="*/ 1441514 h 1609725"/>
                <a:gd name="connsiteX47" fmla="*/ 499967 w 1323975"/>
                <a:gd name="connsiteY47" fmla="*/ 1438656 h 1609725"/>
                <a:gd name="connsiteX48" fmla="*/ 489394 w 1323975"/>
                <a:gd name="connsiteY48" fmla="*/ 1459897 h 1609725"/>
                <a:gd name="connsiteX49" fmla="*/ 489585 w 1323975"/>
                <a:gd name="connsiteY49" fmla="*/ 1475422 h 1609725"/>
                <a:gd name="connsiteX50" fmla="*/ 480536 w 1323975"/>
                <a:gd name="connsiteY50" fmla="*/ 1490281 h 1609725"/>
                <a:gd name="connsiteX51" fmla="*/ 498253 w 1323975"/>
                <a:gd name="connsiteY51" fmla="*/ 1508379 h 1609725"/>
                <a:gd name="connsiteX52" fmla="*/ 503968 w 1323975"/>
                <a:gd name="connsiteY52" fmla="*/ 1504379 h 1609725"/>
                <a:gd name="connsiteX53" fmla="*/ 506349 w 1323975"/>
                <a:gd name="connsiteY53" fmla="*/ 1506093 h 1609725"/>
                <a:gd name="connsiteX54" fmla="*/ 501682 w 1323975"/>
                <a:gd name="connsiteY54" fmla="*/ 1511237 h 1609725"/>
                <a:gd name="connsiteX55" fmla="*/ 496252 w 1323975"/>
                <a:gd name="connsiteY55" fmla="*/ 1511903 h 1609725"/>
                <a:gd name="connsiteX56" fmla="*/ 495395 w 1323975"/>
                <a:gd name="connsiteY56" fmla="*/ 1508093 h 1609725"/>
                <a:gd name="connsiteX57" fmla="*/ 478345 w 1323975"/>
                <a:gd name="connsiteY57" fmla="*/ 1490758 h 1609725"/>
                <a:gd name="connsiteX58" fmla="*/ 482156 w 1323975"/>
                <a:gd name="connsiteY58" fmla="*/ 1479614 h 1609725"/>
                <a:gd name="connsiteX59" fmla="*/ 486442 w 1323975"/>
                <a:gd name="connsiteY59" fmla="*/ 1474565 h 1609725"/>
                <a:gd name="connsiteX60" fmla="*/ 487204 w 1323975"/>
                <a:gd name="connsiteY60" fmla="*/ 1459706 h 1609725"/>
                <a:gd name="connsiteX61" fmla="*/ 499967 w 1323975"/>
                <a:gd name="connsiteY61" fmla="*/ 1430655 h 1609725"/>
                <a:gd name="connsiteX62" fmla="*/ 505873 w 1323975"/>
                <a:gd name="connsiteY62" fmla="*/ 1428655 h 1609725"/>
                <a:gd name="connsiteX63" fmla="*/ 510731 w 1323975"/>
                <a:gd name="connsiteY63" fmla="*/ 1433417 h 1609725"/>
                <a:gd name="connsiteX64" fmla="*/ 515493 w 1323975"/>
                <a:gd name="connsiteY64" fmla="*/ 1428369 h 1609725"/>
                <a:gd name="connsiteX65" fmla="*/ 508159 w 1323975"/>
                <a:gd name="connsiteY65" fmla="*/ 1419511 h 1609725"/>
                <a:gd name="connsiteX66" fmla="*/ 503491 w 1323975"/>
                <a:gd name="connsiteY66" fmla="*/ 1417796 h 1609725"/>
                <a:gd name="connsiteX67" fmla="*/ 493490 w 1323975"/>
                <a:gd name="connsiteY67" fmla="*/ 1420082 h 1609725"/>
                <a:gd name="connsiteX68" fmla="*/ 475583 w 1323975"/>
                <a:gd name="connsiteY68" fmla="*/ 1416272 h 1609725"/>
                <a:gd name="connsiteX69" fmla="*/ 468916 w 1323975"/>
                <a:gd name="connsiteY69" fmla="*/ 1406843 h 1609725"/>
                <a:gd name="connsiteX70" fmla="*/ 470630 w 1323975"/>
                <a:gd name="connsiteY70" fmla="*/ 1388173 h 1609725"/>
                <a:gd name="connsiteX71" fmla="*/ 468249 w 1323975"/>
                <a:gd name="connsiteY71" fmla="*/ 1384078 h 1609725"/>
                <a:gd name="connsiteX72" fmla="*/ 458819 w 1323975"/>
                <a:gd name="connsiteY72" fmla="*/ 1384840 h 1609725"/>
                <a:gd name="connsiteX73" fmla="*/ 455009 w 1323975"/>
                <a:gd name="connsiteY73" fmla="*/ 1376553 h 1609725"/>
                <a:gd name="connsiteX74" fmla="*/ 449961 w 1323975"/>
                <a:gd name="connsiteY74" fmla="*/ 1373886 h 1609725"/>
                <a:gd name="connsiteX75" fmla="*/ 445770 w 1323975"/>
                <a:gd name="connsiteY75" fmla="*/ 1360265 h 1609725"/>
                <a:gd name="connsiteX76" fmla="*/ 446818 w 1323975"/>
                <a:gd name="connsiteY76" fmla="*/ 1356836 h 1609725"/>
                <a:gd name="connsiteX77" fmla="*/ 441960 w 1323975"/>
                <a:gd name="connsiteY77" fmla="*/ 1352550 h 1609725"/>
                <a:gd name="connsiteX78" fmla="*/ 440531 w 1323975"/>
                <a:gd name="connsiteY78" fmla="*/ 1341882 h 1609725"/>
                <a:gd name="connsiteX79" fmla="*/ 437578 w 1323975"/>
                <a:gd name="connsiteY79" fmla="*/ 1340739 h 1609725"/>
                <a:gd name="connsiteX80" fmla="*/ 431101 w 1323975"/>
                <a:gd name="connsiteY80" fmla="*/ 1341120 h 1609725"/>
                <a:gd name="connsiteX81" fmla="*/ 423767 w 1323975"/>
                <a:gd name="connsiteY81" fmla="*/ 1355027 h 1609725"/>
                <a:gd name="connsiteX82" fmla="*/ 406336 w 1323975"/>
                <a:gd name="connsiteY82" fmla="*/ 1372076 h 1609725"/>
                <a:gd name="connsiteX83" fmla="*/ 404336 w 1323975"/>
                <a:gd name="connsiteY83" fmla="*/ 1378744 h 1609725"/>
                <a:gd name="connsiteX84" fmla="*/ 390620 w 1323975"/>
                <a:gd name="connsiteY84" fmla="*/ 1397127 h 1609725"/>
                <a:gd name="connsiteX85" fmla="*/ 395478 w 1323975"/>
                <a:gd name="connsiteY85" fmla="*/ 1415320 h 1609725"/>
                <a:gd name="connsiteX86" fmla="*/ 393478 w 1323975"/>
                <a:gd name="connsiteY86" fmla="*/ 1418082 h 1609725"/>
                <a:gd name="connsiteX87" fmla="*/ 396050 w 1323975"/>
                <a:gd name="connsiteY87" fmla="*/ 1431607 h 1609725"/>
                <a:gd name="connsiteX88" fmla="*/ 399574 w 1323975"/>
                <a:gd name="connsiteY88" fmla="*/ 1438561 h 1609725"/>
                <a:gd name="connsiteX89" fmla="*/ 391382 w 1323975"/>
                <a:gd name="connsiteY89" fmla="*/ 1451420 h 1609725"/>
                <a:gd name="connsiteX90" fmla="*/ 389668 w 1323975"/>
                <a:gd name="connsiteY90" fmla="*/ 1472851 h 1609725"/>
                <a:gd name="connsiteX91" fmla="*/ 378904 w 1323975"/>
                <a:gd name="connsiteY91" fmla="*/ 1487519 h 1609725"/>
                <a:gd name="connsiteX92" fmla="*/ 377095 w 1323975"/>
                <a:gd name="connsiteY92" fmla="*/ 1487138 h 1609725"/>
                <a:gd name="connsiteX93" fmla="*/ 379190 w 1323975"/>
                <a:gd name="connsiteY93" fmla="*/ 1489424 h 1609725"/>
                <a:gd name="connsiteX94" fmla="*/ 372046 w 1323975"/>
                <a:gd name="connsiteY94" fmla="*/ 1486757 h 1609725"/>
                <a:gd name="connsiteX95" fmla="*/ 367856 w 1323975"/>
                <a:gd name="connsiteY95" fmla="*/ 1494663 h 1609725"/>
                <a:gd name="connsiteX96" fmla="*/ 363379 w 1323975"/>
                <a:gd name="connsiteY96" fmla="*/ 1493615 h 1609725"/>
                <a:gd name="connsiteX97" fmla="*/ 352139 w 1323975"/>
                <a:gd name="connsiteY97" fmla="*/ 1498568 h 1609725"/>
                <a:gd name="connsiteX98" fmla="*/ 350996 w 1323975"/>
                <a:gd name="connsiteY98" fmla="*/ 1505045 h 1609725"/>
                <a:gd name="connsiteX99" fmla="*/ 360902 w 1323975"/>
                <a:gd name="connsiteY99" fmla="*/ 1508284 h 1609725"/>
                <a:gd name="connsiteX100" fmla="*/ 359474 w 1323975"/>
                <a:gd name="connsiteY100" fmla="*/ 1506093 h 1609725"/>
                <a:gd name="connsiteX101" fmla="*/ 362045 w 1323975"/>
                <a:gd name="connsiteY101" fmla="*/ 1503331 h 1609725"/>
                <a:gd name="connsiteX102" fmla="*/ 367570 w 1323975"/>
                <a:gd name="connsiteY102" fmla="*/ 1509522 h 1609725"/>
                <a:gd name="connsiteX103" fmla="*/ 357854 w 1323975"/>
                <a:gd name="connsiteY103" fmla="*/ 1531715 h 1609725"/>
                <a:gd name="connsiteX104" fmla="*/ 350329 w 1323975"/>
                <a:gd name="connsiteY104" fmla="*/ 1529429 h 1609725"/>
                <a:gd name="connsiteX105" fmla="*/ 347853 w 1323975"/>
                <a:gd name="connsiteY105" fmla="*/ 1544288 h 1609725"/>
                <a:gd name="connsiteX106" fmla="*/ 322612 w 1323975"/>
                <a:gd name="connsiteY106" fmla="*/ 1533715 h 1609725"/>
                <a:gd name="connsiteX107" fmla="*/ 323945 w 1323975"/>
                <a:gd name="connsiteY107" fmla="*/ 1529715 h 1609725"/>
                <a:gd name="connsiteX108" fmla="*/ 332518 w 1323975"/>
                <a:gd name="connsiteY108" fmla="*/ 1531620 h 1609725"/>
                <a:gd name="connsiteX109" fmla="*/ 331660 w 1323975"/>
                <a:gd name="connsiteY109" fmla="*/ 1528858 h 1609725"/>
                <a:gd name="connsiteX110" fmla="*/ 337566 w 1323975"/>
                <a:gd name="connsiteY110" fmla="*/ 1527620 h 1609725"/>
                <a:gd name="connsiteX111" fmla="*/ 340614 w 1323975"/>
                <a:gd name="connsiteY111" fmla="*/ 1523905 h 1609725"/>
                <a:gd name="connsiteX112" fmla="*/ 337280 w 1323975"/>
                <a:gd name="connsiteY112" fmla="*/ 1513904 h 1609725"/>
                <a:gd name="connsiteX113" fmla="*/ 339852 w 1323975"/>
                <a:gd name="connsiteY113" fmla="*/ 1508093 h 1609725"/>
                <a:gd name="connsiteX114" fmla="*/ 337280 w 1323975"/>
                <a:gd name="connsiteY114" fmla="*/ 1504474 h 1609725"/>
                <a:gd name="connsiteX115" fmla="*/ 334232 w 1323975"/>
                <a:gd name="connsiteY115" fmla="*/ 1505045 h 1609725"/>
                <a:gd name="connsiteX116" fmla="*/ 332994 w 1323975"/>
                <a:gd name="connsiteY116" fmla="*/ 1496473 h 1609725"/>
                <a:gd name="connsiteX117" fmla="*/ 313944 w 1323975"/>
                <a:gd name="connsiteY117" fmla="*/ 1504283 h 1609725"/>
                <a:gd name="connsiteX118" fmla="*/ 313468 w 1323975"/>
                <a:gd name="connsiteY118" fmla="*/ 1495711 h 1609725"/>
                <a:gd name="connsiteX119" fmla="*/ 305752 w 1323975"/>
                <a:gd name="connsiteY119" fmla="*/ 1492472 h 1609725"/>
                <a:gd name="connsiteX120" fmla="*/ 306133 w 1323975"/>
                <a:gd name="connsiteY120" fmla="*/ 1477994 h 1609725"/>
                <a:gd name="connsiteX121" fmla="*/ 299752 w 1323975"/>
                <a:gd name="connsiteY121" fmla="*/ 1476661 h 1609725"/>
                <a:gd name="connsiteX122" fmla="*/ 287560 w 1323975"/>
                <a:gd name="connsiteY122" fmla="*/ 1498664 h 1609725"/>
                <a:gd name="connsiteX123" fmla="*/ 285845 w 1323975"/>
                <a:gd name="connsiteY123" fmla="*/ 1512665 h 1609725"/>
                <a:gd name="connsiteX124" fmla="*/ 289274 w 1323975"/>
                <a:gd name="connsiteY124" fmla="*/ 1524857 h 1609725"/>
                <a:gd name="connsiteX125" fmla="*/ 278225 w 1323975"/>
                <a:gd name="connsiteY125" fmla="*/ 1547431 h 1609725"/>
                <a:gd name="connsiteX126" fmla="*/ 274796 w 1323975"/>
                <a:gd name="connsiteY126" fmla="*/ 1548574 h 1609725"/>
                <a:gd name="connsiteX127" fmla="*/ 271748 w 1323975"/>
                <a:gd name="connsiteY127" fmla="*/ 1530572 h 1609725"/>
                <a:gd name="connsiteX128" fmla="*/ 255175 w 1323975"/>
                <a:gd name="connsiteY128" fmla="*/ 1516094 h 1609725"/>
                <a:gd name="connsiteX129" fmla="*/ 248031 w 1323975"/>
                <a:gd name="connsiteY129" fmla="*/ 1506474 h 1609725"/>
                <a:gd name="connsiteX130" fmla="*/ 246698 w 1323975"/>
                <a:gd name="connsiteY130" fmla="*/ 1498854 h 1609725"/>
                <a:gd name="connsiteX131" fmla="*/ 251269 w 1323975"/>
                <a:gd name="connsiteY131" fmla="*/ 1488377 h 1609725"/>
                <a:gd name="connsiteX132" fmla="*/ 253841 w 1323975"/>
                <a:gd name="connsiteY132" fmla="*/ 1468660 h 1609725"/>
                <a:gd name="connsiteX133" fmla="*/ 253936 w 1323975"/>
                <a:gd name="connsiteY133" fmla="*/ 1454277 h 1609725"/>
                <a:gd name="connsiteX134" fmla="*/ 247078 w 1323975"/>
                <a:gd name="connsiteY134" fmla="*/ 1436561 h 1609725"/>
                <a:gd name="connsiteX135" fmla="*/ 248602 w 1323975"/>
                <a:gd name="connsiteY135" fmla="*/ 1428464 h 1609725"/>
                <a:gd name="connsiteX136" fmla="*/ 252698 w 1323975"/>
                <a:gd name="connsiteY136" fmla="*/ 1418368 h 1609725"/>
                <a:gd name="connsiteX137" fmla="*/ 254699 w 1323975"/>
                <a:gd name="connsiteY137" fmla="*/ 1419035 h 1609725"/>
                <a:gd name="connsiteX138" fmla="*/ 254032 w 1323975"/>
                <a:gd name="connsiteY138" fmla="*/ 1414844 h 1609725"/>
                <a:gd name="connsiteX139" fmla="*/ 258794 w 1323975"/>
                <a:gd name="connsiteY139" fmla="*/ 1402271 h 1609725"/>
                <a:gd name="connsiteX140" fmla="*/ 270034 w 1323975"/>
                <a:gd name="connsiteY140" fmla="*/ 1401318 h 1609725"/>
                <a:gd name="connsiteX141" fmla="*/ 276130 w 1323975"/>
                <a:gd name="connsiteY141" fmla="*/ 1395889 h 1609725"/>
                <a:gd name="connsiteX142" fmla="*/ 281464 w 1323975"/>
                <a:gd name="connsiteY142" fmla="*/ 1395603 h 1609725"/>
                <a:gd name="connsiteX143" fmla="*/ 281464 w 1323975"/>
                <a:gd name="connsiteY143" fmla="*/ 1390079 h 1609725"/>
                <a:gd name="connsiteX144" fmla="*/ 278987 w 1323975"/>
                <a:gd name="connsiteY144" fmla="*/ 1388364 h 1609725"/>
                <a:gd name="connsiteX145" fmla="*/ 283940 w 1323975"/>
                <a:gd name="connsiteY145" fmla="*/ 1382554 h 1609725"/>
                <a:gd name="connsiteX146" fmla="*/ 279844 w 1323975"/>
                <a:gd name="connsiteY146" fmla="*/ 1380363 h 1609725"/>
                <a:gd name="connsiteX147" fmla="*/ 278035 w 1323975"/>
                <a:gd name="connsiteY147" fmla="*/ 1372172 h 1609725"/>
                <a:gd name="connsiteX148" fmla="*/ 289274 w 1323975"/>
                <a:gd name="connsiteY148" fmla="*/ 1367980 h 1609725"/>
                <a:gd name="connsiteX149" fmla="*/ 294132 w 1323975"/>
                <a:gd name="connsiteY149" fmla="*/ 1363123 h 1609725"/>
                <a:gd name="connsiteX150" fmla="*/ 290132 w 1323975"/>
                <a:gd name="connsiteY150" fmla="*/ 1354550 h 1609725"/>
                <a:gd name="connsiteX151" fmla="*/ 290798 w 1323975"/>
                <a:gd name="connsiteY151" fmla="*/ 1342072 h 1609725"/>
                <a:gd name="connsiteX152" fmla="*/ 288131 w 1323975"/>
                <a:gd name="connsiteY152" fmla="*/ 1334834 h 1609725"/>
                <a:gd name="connsiteX153" fmla="*/ 265557 w 1323975"/>
                <a:gd name="connsiteY153" fmla="*/ 1316831 h 1609725"/>
                <a:gd name="connsiteX154" fmla="*/ 254603 w 1323975"/>
                <a:gd name="connsiteY154" fmla="*/ 1304830 h 1609725"/>
                <a:gd name="connsiteX155" fmla="*/ 248126 w 1323975"/>
                <a:gd name="connsiteY155" fmla="*/ 1279589 h 1609725"/>
                <a:gd name="connsiteX156" fmla="*/ 240316 w 1323975"/>
                <a:gd name="connsiteY156" fmla="*/ 1274540 h 1609725"/>
                <a:gd name="connsiteX157" fmla="*/ 249650 w 1323975"/>
                <a:gd name="connsiteY157" fmla="*/ 1240441 h 1609725"/>
                <a:gd name="connsiteX158" fmla="*/ 257842 w 1323975"/>
                <a:gd name="connsiteY158" fmla="*/ 1233202 h 1609725"/>
                <a:gd name="connsiteX159" fmla="*/ 260033 w 1323975"/>
                <a:gd name="connsiteY159" fmla="*/ 1235964 h 1609725"/>
                <a:gd name="connsiteX160" fmla="*/ 262604 w 1323975"/>
                <a:gd name="connsiteY160" fmla="*/ 1233488 h 1609725"/>
                <a:gd name="connsiteX161" fmla="*/ 261842 w 1323975"/>
                <a:gd name="connsiteY161" fmla="*/ 1226058 h 1609725"/>
                <a:gd name="connsiteX162" fmla="*/ 254603 w 1323975"/>
                <a:gd name="connsiteY162" fmla="*/ 1226153 h 1609725"/>
                <a:gd name="connsiteX163" fmla="*/ 267176 w 1323975"/>
                <a:gd name="connsiteY163" fmla="*/ 1223963 h 1609725"/>
                <a:gd name="connsiteX164" fmla="*/ 268224 w 1323975"/>
                <a:gd name="connsiteY164" fmla="*/ 1217486 h 1609725"/>
                <a:gd name="connsiteX165" fmla="*/ 265366 w 1323975"/>
                <a:gd name="connsiteY165" fmla="*/ 1207008 h 1609725"/>
                <a:gd name="connsiteX166" fmla="*/ 272320 w 1323975"/>
                <a:gd name="connsiteY166" fmla="*/ 1201388 h 1609725"/>
                <a:gd name="connsiteX167" fmla="*/ 269462 w 1323975"/>
                <a:gd name="connsiteY167" fmla="*/ 1198721 h 1609725"/>
                <a:gd name="connsiteX168" fmla="*/ 267176 w 1323975"/>
                <a:gd name="connsiteY168" fmla="*/ 1202150 h 1609725"/>
                <a:gd name="connsiteX169" fmla="*/ 265557 w 1323975"/>
                <a:gd name="connsiteY169" fmla="*/ 1198721 h 1609725"/>
                <a:gd name="connsiteX170" fmla="*/ 270319 w 1323975"/>
                <a:gd name="connsiteY170" fmla="*/ 1196149 h 1609725"/>
                <a:gd name="connsiteX171" fmla="*/ 277463 w 1323975"/>
                <a:gd name="connsiteY171" fmla="*/ 1186434 h 1609725"/>
                <a:gd name="connsiteX172" fmla="*/ 261461 w 1323975"/>
                <a:gd name="connsiteY172" fmla="*/ 1186529 h 1609725"/>
                <a:gd name="connsiteX173" fmla="*/ 246602 w 1323975"/>
                <a:gd name="connsiteY173" fmla="*/ 1172909 h 1609725"/>
                <a:gd name="connsiteX174" fmla="*/ 248412 w 1323975"/>
                <a:gd name="connsiteY174" fmla="*/ 1168337 h 1609725"/>
                <a:gd name="connsiteX175" fmla="*/ 244316 w 1323975"/>
                <a:gd name="connsiteY175" fmla="*/ 1162812 h 1609725"/>
                <a:gd name="connsiteX176" fmla="*/ 247078 w 1323975"/>
                <a:gd name="connsiteY176" fmla="*/ 1155859 h 1609725"/>
                <a:gd name="connsiteX177" fmla="*/ 234410 w 1323975"/>
                <a:gd name="connsiteY177" fmla="*/ 1131284 h 1609725"/>
                <a:gd name="connsiteX178" fmla="*/ 226600 w 1323975"/>
                <a:gd name="connsiteY178" fmla="*/ 1126807 h 1609725"/>
                <a:gd name="connsiteX179" fmla="*/ 224885 w 1323975"/>
                <a:gd name="connsiteY179" fmla="*/ 1128236 h 1609725"/>
                <a:gd name="connsiteX180" fmla="*/ 217741 w 1323975"/>
                <a:gd name="connsiteY180" fmla="*/ 1125474 h 1609725"/>
                <a:gd name="connsiteX181" fmla="*/ 214789 w 1323975"/>
                <a:gd name="connsiteY181" fmla="*/ 1122331 h 1609725"/>
                <a:gd name="connsiteX182" fmla="*/ 218027 w 1323975"/>
                <a:gd name="connsiteY182" fmla="*/ 1117568 h 1609725"/>
                <a:gd name="connsiteX183" fmla="*/ 216313 w 1323975"/>
                <a:gd name="connsiteY183" fmla="*/ 1113472 h 1609725"/>
                <a:gd name="connsiteX184" fmla="*/ 207169 w 1323975"/>
                <a:gd name="connsiteY184" fmla="*/ 1111568 h 1609725"/>
                <a:gd name="connsiteX185" fmla="*/ 194310 w 1323975"/>
                <a:gd name="connsiteY185" fmla="*/ 1101947 h 1609725"/>
                <a:gd name="connsiteX186" fmla="*/ 209645 w 1323975"/>
                <a:gd name="connsiteY186" fmla="*/ 1088422 h 1609725"/>
                <a:gd name="connsiteX187" fmla="*/ 210502 w 1323975"/>
                <a:gd name="connsiteY187" fmla="*/ 1080135 h 1609725"/>
                <a:gd name="connsiteX188" fmla="*/ 195834 w 1323975"/>
                <a:gd name="connsiteY188" fmla="*/ 1060895 h 1609725"/>
                <a:gd name="connsiteX189" fmla="*/ 183070 w 1323975"/>
                <a:gd name="connsiteY189" fmla="*/ 1055465 h 1609725"/>
                <a:gd name="connsiteX190" fmla="*/ 175927 w 1323975"/>
                <a:gd name="connsiteY190" fmla="*/ 1044321 h 1609725"/>
                <a:gd name="connsiteX191" fmla="*/ 170974 w 1323975"/>
                <a:gd name="connsiteY191" fmla="*/ 1040892 h 1609725"/>
                <a:gd name="connsiteX192" fmla="*/ 166497 w 1323975"/>
                <a:gd name="connsiteY192" fmla="*/ 1032986 h 1609725"/>
                <a:gd name="connsiteX193" fmla="*/ 163830 w 1323975"/>
                <a:gd name="connsiteY193" fmla="*/ 1020318 h 1609725"/>
                <a:gd name="connsiteX194" fmla="*/ 161544 w 1323975"/>
                <a:gd name="connsiteY194" fmla="*/ 1020413 h 1609725"/>
                <a:gd name="connsiteX195" fmla="*/ 161353 w 1323975"/>
                <a:gd name="connsiteY195" fmla="*/ 1025557 h 1609725"/>
                <a:gd name="connsiteX196" fmla="*/ 151924 w 1323975"/>
                <a:gd name="connsiteY196" fmla="*/ 1038320 h 1609725"/>
                <a:gd name="connsiteX197" fmla="*/ 148590 w 1323975"/>
                <a:gd name="connsiteY197" fmla="*/ 1022985 h 1609725"/>
                <a:gd name="connsiteX198" fmla="*/ 146209 w 1323975"/>
                <a:gd name="connsiteY198" fmla="*/ 1020032 h 1609725"/>
                <a:gd name="connsiteX199" fmla="*/ 142494 w 1323975"/>
                <a:gd name="connsiteY199" fmla="*/ 1024604 h 1609725"/>
                <a:gd name="connsiteX200" fmla="*/ 138970 w 1323975"/>
                <a:gd name="connsiteY200" fmla="*/ 1021842 h 1609725"/>
                <a:gd name="connsiteX201" fmla="*/ 132874 w 1323975"/>
                <a:gd name="connsiteY201" fmla="*/ 1013746 h 1609725"/>
                <a:gd name="connsiteX202" fmla="*/ 133541 w 1323975"/>
                <a:gd name="connsiteY202" fmla="*/ 1008031 h 1609725"/>
                <a:gd name="connsiteX203" fmla="*/ 125444 w 1323975"/>
                <a:gd name="connsiteY203" fmla="*/ 1018699 h 1609725"/>
                <a:gd name="connsiteX204" fmla="*/ 108585 w 1323975"/>
                <a:gd name="connsiteY204" fmla="*/ 1027843 h 1609725"/>
                <a:gd name="connsiteX205" fmla="*/ 84963 w 1323975"/>
                <a:gd name="connsiteY205" fmla="*/ 1026223 h 1609725"/>
                <a:gd name="connsiteX206" fmla="*/ 67723 w 1323975"/>
                <a:gd name="connsiteY206" fmla="*/ 1028033 h 1609725"/>
                <a:gd name="connsiteX207" fmla="*/ 62293 w 1323975"/>
                <a:gd name="connsiteY207" fmla="*/ 1026223 h 1609725"/>
                <a:gd name="connsiteX208" fmla="*/ 51816 w 1323975"/>
                <a:gd name="connsiteY208" fmla="*/ 1014127 h 1609725"/>
                <a:gd name="connsiteX209" fmla="*/ 43053 w 1323975"/>
                <a:gd name="connsiteY209" fmla="*/ 1012603 h 1609725"/>
                <a:gd name="connsiteX210" fmla="*/ 34671 w 1323975"/>
                <a:gd name="connsiteY210" fmla="*/ 1015746 h 1609725"/>
                <a:gd name="connsiteX211" fmla="*/ 19145 w 1323975"/>
                <a:gd name="connsiteY211" fmla="*/ 1011555 h 1609725"/>
                <a:gd name="connsiteX212" fmla="*/ 10001 w 1323975"/>
                <a:gd name="connsiteY212" fmla="*/ 1003078 h 1609725"/>
                <a:gd name="connsiteX213" fmla="*/ 11430 w 1323975"/>
                <a:gd name="connsiteY213" fmla="*/ 972407 h 1609725"/>
                <a:gd name="connsiteX214" fmla="*/ 9525 w 1323975"/>
                <a:gd name="connsiteY214" fmla="*/ 970407 h 1609725"/>
                <a:gd name="connsiteX215" fmla="*/ 13716 w 1323975"/>
                <a:gd name="connsiteY215" fmla="*/ 957834 h 1609725"/>
                <a:gd name="connsiteX216" fmla="*/ 10954 w 1323975"/>
                <a:gd name="connsiteY216" fmla="*/ 954405 h 1609725"/>
                <a:gd name="connsiteX217" fmla="*/ 15621 w 1323975"/>
                <a:gd name="connsiteY217" fmla="*/ 950309 h 1609725"/>
                <a:gd name="connsiteX218" fmla="*/ 10858 w 1323975"/>
                <a:gd name="connsiteY218" fmla="*/ 942118 h 1609725"/>
                <a:gd name="connsiteX219" fmla="*/ 16192 w 1323975"/>
                <a:gd name="connsiteY219" fmla="*/ 936212 h 1609725"/>
                <a:gd name="connsiteX220" fmla="*/ 34195 w 1323975"/>
                <a:gd name="connsiteY220" fmla="*/ 926878 h 1609725"/>
                <a:gd name="connsiteX221" fmla="*/ 36576 w 1323975"/>
                <a:gd name="connsiteY221" fmla="*/ 892207 h 1609725"/>
                <a:gd name="connsiteX222" fmla="*/ 30385 w 1323975"/>
                <a:gd name="connsiteY222" fmla="*/ 878396 h 1609725"/>
                <a:gd name="connsiteX223" fmla="*/ 26384 w 1323975"/>
                <a:gd name="connsiteY223" fmla="*/ 855154 h 1609725"/>
                <a:gd name="connsiteX224" fmla="*/ 42005 w 1323975"/>
                <a:gd name="connsiteY224" fmla="*/ 813054 h 1609725"/>
                <a:gd name="connsiteX225" fmla="*/ 33528 w 1323975"/>
                <a:gd name="connsiteY225" fmla="*/ 814959 h 1609725"/>
                <a:gd name="connsiteX226" fmla="*/ 31242 w 1323975"/>
                <a:gd name="connsiteY226" fmla="*/ 812578 h 1609725"/>
                <a:gd name="connsiteX227" fmla="*/ 46387 w 1323975"/>
                <a:gd name="connsiteY227" fmla="*/ 802100 h 1609725"/>
                <a:gd name="connsiteX228" fmla="*/ 47911 w 1323975"/>
                <a:gd name="connsiteY228" fmla="*/ 796385 h 1609725"/>
                <a:gd name="connsiteX229" fmla="*/ 45720 w 1323975"/>
                <a:gd name="connsiteY229" fmla="*/ 782764 h 1609725"/>
                <a:gd name="connsiteX230" fmla="*/ 38290 w 1323975"/>
                <a:gd name="connsiteY230" fmla="*/ 768287 h 1609725"/>
                <a:gd name="connsiteX231" fmla="*/ 44482 w 1323975"/>
                <a:gd name="connsiteY231" fmla="*/ 758476 h 1609725"/>
                <a:gd name="connsiteX232" fmla="*/ 50101 w 1323975"/>
                <a:gd name="connsiteY232" fmla="*/ 723519 h 1609725"/>
                <a:gd name="connsiteX233" fmla="*/ 58579 w 1323975"/>
                <a:gd name="connsiteY233" fmla="*/ 722090 h 1609725"/>
                <a:gd name="connsiteX234" fmla="*/ 56102 w 1323975"/>
                <a:gd name="connsiteY234" fmla="*/ 709898 h 1609725"/>
                <a:gd name="connsiteX235" fmla="*/ 70675 w 1323975"/>
                <a:gd name="connsiteY235" fmla="*/ 669227 h 1609725"/>
                <a:gd name="connsiteX236" fmla="*/ 73533 w 1323975"/>
                <a:gd name="connsiteY236" fmla="*/ 665321 h 1609725"/>
                <a:gd name="connsiteX237" fmla="*/ 76771 w 1323975"/>
                <a:gd name="connsiteY237" fmla="*/ 667036 h 1609725"/>
                <a:gd name="connsiteX238" fmla="*/ 76486 w 1323975"/>
                <a:gd name="connsiteY238" fmla="*/ 664178 h 1609725"/>
                <a:gd name="connsiteX239" fmla="*/ 80582 w 1323975"/>
                <a:gd name="connsiteY239" fmla="*/ 664845 h 1609725"/>
                <a:gd name="connsiteX240" fmla="*/ 83344 w 1323975"/>
                <a:gd name="connsiteY240" fmla="*/ 669131 h 1609725"/>
                <a:gd name="connsiteX241" fmla="*/ 85534 w 1323975"/>
                <a:gd name="connsiteY241" fmla="*/ 667703 h 1609725"/>
                <a:gd name="connsiteX242" fmla="*/ 81153 w 1323975"/>
                <a:gd name="connsiteY242" fmla="*/ 662083 h 1609725"/>
                <a:gd name="connsiteX243" fmla="*/ 88392 w 1323975"/>
                <a:gd name="connsiteY243" fmla="*/ 656654 h 1609725"/>
                <a:gd name="connsiteX244" fmla="*/ 91726 w 1323975"/>
                <a:gd name="connsiteY244" fmla="*/ 658749 h 1609725"/>
                <a:gd name="connsiteX245" fmla="*/ 92678 w 1323975"/>
                <a:gd name="connsiteY245" fmla="*/ 654368 h 1609725"/>
                <a:gd name="connsiteX246" fmla="*/ 95631 w 1323975"/>
                <a:gd name="connsiteY246" fmla="*/ 654177 h 1609725"/>
                <a:gd name="connsiteX247" fmla="*/ 102870 w 1323975"/>
                <a:gd name="connsiteY247" fmla="*/ 656368 h 1609725"/>
                <a:gd name="connsiteX248" fmla="*/ 107537 w 1323975"/>
                <a:gd name="connsiteY248" fmla="*/ 654177 h 1609725"/>
                <a:gd name="connsiteX249" fmla="*/ 126778 w 1323975"/>
                <a:gd name="connsiteY249" fmla="*/ 659606 h 1609725"/>
                <a:gd name="connsiteX250" fmla="*/ 126968 w 1323975"/>
                <a:gd name="connsiteY250" fmla="*/ 661797 h 1609725"/>
                <a:gd name="connsiteX251" fmla="*/ 135922 w 1323975"/>
                <a:gd name="connsiteY251" fmla="*/ 657796 h 1609725"/>
                <a:gd name="connsiteX252" fmla="*/ 139636 w 1323975"/>
                <a:gd name="connsiteY252" fmla="*/ 661702 h 1609725"/>
                <a:gd name="connsiteX253" fmla="*/ 147923 w 1323975"/>
                <a:gd name="connsiteY253" fmla="*/ 660845 h 1609725"/>
                <a:gd name="connsiteX254" fmla="*/ 150304 w 1323975"/>
                <a:gd name="connsiteY254" fmla="*/ 662940 h 1609725"/>
                <a:gd name="connsiteX255" fmla="*/ 152495 w 1323975"/>
                <a:gd name="connsiteY255" fmla="*/ 659702 h 1609725"/>
                <a:gd name="connsiteX256" fmla="*/ 155734 w 1323975"/>
                <a:gd name="connsiteY256" fmla="*/ 666179 h 1609725"/>
                <a:gd name="connsiteX257" fmla="*/ 163830 w 1323975"/>
                <a:gd name="connsiteY257" fmla="*/ 667417 h 1609725"/>
                <a:gd name="connsiteX258" fmla="*/ 165163 w 1323975"/>
                <a:gd name="connsiteY258" fmla="*/ 661321 h 1609725"/>
                <a:gd name="connsiteX259" fmla="*/ 168307 w 1323975"/>
                <a:gd name="connsiteY259" fmla="*/ 661892 h 1609725"/>
                <a:gd name="connsiteX260" fmla="*/ 169450 w 1323975"/>
                <a:gd name="connsiteY260" fmla="*/ 659321 h 1609725"/>
                <a:gd name="connsiteX261" fmla="*/ 173355 w 1323975"/>
                <a:gd name="connsiteY261" fmla="*/ 664083 h 1609725"/>
                <a:gd name="connsiteX262" fmla="*/ 175927 w 1323975"/>
                <a:gd name="connsiteY262" fmla="*/ 653224 h 1609725"/>
                <a:gd name="connsiteX263" fmla="*/ 190024 w 1323975"/>
                <a:gd name="connsiteY263" fmla="*/ 652939 h 1609725"/>
                <a:gd name="connsiteX264" fmla="*/ 193072 w 1323975"/>
                <a:gd name="connsiteY264" fmla="*/ 649510 h 1609725"/>
                <a:gd name="connsiteX265" fmla="*/ 186785 w 1323975"/>
                <a:gd name="connsiteY265" fmla="*/ 646747 h 1609725"/>
                <a:gd name="connsiteX266" fmla="*/ 197739 w 1323975"/>
                <a:gd name="connsiteY266" fmla="*/ 640842 h 1609725"/>
                <a:gd name="connsiteX267" fmla="*/ 196310 w 1323975"/>
                <a:gd name="connsiteY267" fmla="*/ 638842 h 1609725"/>
                <a:gd name="connsiteX268" fmla="*/ 203549 w 1323975"/>
                <a:gd name="connsiteY268" fmla="*/ 631412 h 1609725"/>
                <a:gd name="connsiteX269" fmla="*/ 200025 w 1323975"/>
                <a:gd name="connsiteY269" fmla="*/ 626936 h 1609725"/>
                <a:gd name="connsiteX270" fmla="*/ 224504 w 1323975"/>
                <a:gd name="connsiteY270" fmla="*/ 605409 h 1609725"/>
                <a:gd name="connsiteX271" fmla="*/ 214408 w 1323975"/>
                <a:gd name="connsiteY271" fmla="*/ 591598 h 1609725"/>
                <a:gd name="connsiteX272" fmla="*/ 223361 w 1323975"/>
                <a:gd name="connsiteY272" fmla="*/ 584645 h 1609725"/>
                <a:gd name="connsiteX273" fmla="*/ 227648 w 1323975"/>
                <a:gd name="connsiteY273" fmla="*/ 591407 h 1609725"/>
                <a:gd name="connsiteX274" fmla="*/ 231172 w 1323975"/>
                <a:gd name="connsiteY274" fmla="*/ 589597 h 1609725"/>
                <a:gd name="connsiteX275" fmla="*/ 226124 w 1323975"/>
                <a:gd name="connsiteY275" fmla="*/ 582454 h 1609725"/>
                <a:gd name="connsiteX276" fmla="*/ 232029 w 1323975"/>
                <a:gd name="connsiteY276" fmla="*/ 577596 h 1609725"/>
                <a:gd name="connsiteX277" fmla="*/ 218980 w 1323975"/>
                <a:gd name="connsiteY277" fmla="*/ 565213 h 1609725"/>
                <a:gd name="connsiteX278" fmla="*/ 220885 w 1323975"/>
                <a:gd name="connsiteY278" fmla="*/ 562165 h 1609725"/>
                <a:gd name="connsiteX279" fmla="*/ 225171 w 1323975"/>
                <a:gd name="connsiteY279" fmla="*/ 561594 h 1609725"/>
                <a:gd name="connsiteX280" fmla="*/ 219456 w 1323975"/>
                <a:gd name="connsiteY280" fmla="*/ 553021 h 1609725"/>
                <a:gd name="connsiteX281" fmla="*/ 225457 w 1323975"/>
                <a:gd name="connsiteY281" fmla="*/ 549402 h 1609725"/>
                <a:gd name="connsiteX282" fmla="*/ 220885 w 1323975"/>
                <a:gd name="connsiteY282" fmla="*/ 542354 h 1609725"/>
                <a:gd name="connsiteX283" fmla="*/ 223075 w 1323975"/>
                <a:gd name="connsiteY283" fmla="*/ 543496 h 1609725"/>
                <a:gd name="connsiteX284" fmla="*/ 231743 w 1323975"/>
                <a:gd name="connsiteY284" fmla="*/ 534543 h 1609725"/>
                <a:gd name="connsiteX285" fmla="*/ 225742 w 1323975"/>
                <a:gd name="connsiteY285" fmla="*/ 528638 h 1609725"/>
                <a:gd name="connsiteX286" fmla="*/ 232219 w 1323975"/>
                <a:gd name="connsiteY286" fmla="*/ 521970 h 1609725"/>
                <a:gd name="connsiteX287" fmla="*/ 236791 w 1323975"/>
                <a:gd name="connsiteY287" fmla="*/ 523113 h 1609725"/>
                <a:gd name="connsiteX288" fmla="*/ 237839 w 1323975"/>
                <a:gd name="connsiteY288" fmla="*/ 514540 h 1609725"/>
                <a:gd name="connsiteX289" fmla="*/ 243840 w 1323975"/>
                <a:gd name="connsiteY289" fmla="*/ 515874 h 1609725"/>
                <a:gd name="connsiteX290" fmla="*/ 244126 w 1323975"/>
                <a:gd name="connsiteY290" fmla="*/ 510159 h 1609725"/>
                <a:gd name="connsiteX291" fmla="*/ 251650 w 1323975"/>
                <a:gd name="connsiteY291" fmla="*/ 509206 h 1609725"/>
                <a:gd name="connsiteX292" fmla="*/ 249650 w 1323975"/>
                <a:gd name="connsiteY292" fmla="*/ 497872 h 1609725"/>
                <a:gd name="connsiteX293" fmla="*/ 254413 w 1323975"/>
                <a:gd name="connsiteY293" fmla="*/ 497014 h 1609725"/>
                <a:gd name="connsiteX294" fmla="*/ 256984 w 1323975"/>
                <a:gd name="connsiteY294" fmla="*/ 491014 h 1609725"/>
                <a:gd name="connsiteX295" fmla="*/ 256984 w 1323975"/>
                <a:gd name="connsiteY295" fmla="*/ 476917 h 1609725"/>
                <a:gd name="connsiteX296" fmla="*/ 251365 w 1323975"/>
                <a:gd name="connsiteY296" fmla="*/ 467868 h 1609725"/>
                <a:gd name="connsiteX297" fmla="*/ 246983 w 1323975"/>
                <a:gd name="connsiteY297" fmla="*/ 470154 h 1609725"/>
                <a:gd name="connsiteX298" fmla="*/ 245364 w 1323975"/>
                <a:gd name="connsiteY298" fmla="*/ 460820 h 1609725"/>
                <a:gd name="connsiteX299" fmla="*/ 241840 w 1323975"/>
                <a:gd name="connsiteY299" fmla="*/ 460724 h 1609725"/>
                <a:gd name="connsiteX300" fmla="*/ 234696 w 1323975"/>
                <a:gd name="connsiteY300" fmla="*/ 453199 h 1609725"/>
                <a:gd name="connsiteX301" fmla="*/ 239268 w 1323975"/>
                <a:gd name="connsiteY301" fmla="*/ 462439 h 1609725"/>
                <a:gd name="connsiteX302" fmla="*/ 209741 w 1323975"/>
                <a:gd name="connsiteY302" fmla="*/ 461201 h 1609725"/>
                <a:gd name="connsiteX303" fmla="*/ 208502 w 1323975"/>
                <a:gd name="connsiteY303" fmla="*/ 441388 h 1609725"/>
                <a:gd name="connsiteX304" fmla="*/ 202787 w 1323975"/>
                <a:gd name="connsiteY304" fmla="*/ 434721 h 1609725"/>
                <a:gd name="connsiteX305" fmla="*/ 203073 w 1323975"/>
                <a:gd name="connsiteY305" fmla="*/ 423577 h 1609725"/>
                <a:gd name="connsiteX306" fmla="*/ 200692 w 1323975"/>
                <a:gd name="connsiteY306" fmla="*/ 421100 h 1609725"/>
                <a:gd name="connsiteX307" fmla="*/ 214789 w 1323975"/>
                <a:gd name="connsiteY307" fmla="*/ 421100 h 1609725"/>
                <a:gd name="connsiteX308" fmla="*/ 252889 w 1323975"/>
                <a:gd name="connsiteY308" fmla="*/ 428244 h 1609725"/>
                <a:gd name="connsiteX309" fmla="*/ 266891 w 1323975"/>
                <a:gd name="connsiteY309" fmla="*/ 425291 h 1609725"/>
                <a:gd name="connsiteX310" fmla="*/ 275749 w 1323975"/>
                <a:gd name="connsiteY310" fmla="*/ 419957 h 1609725"/>
                <a:gd name="connsiteX311" fmla="*/ 293370 w 1323975"/>
                <a:gd name="connsiteY311" fmla="*/ 417957 h 1609725"/>
                <a:gd name="connsiteX312" fmla="*/ 299561 w 1323975"/>
                <a:gd name="connsiteY312" fmla="*/ 404908 h 1609725"/>
                <a:gd name="connsiteX313" fmla="*/ 301942 w 1323975"/>
                <a:gd name="connsiteY313" fmla="*/ 384143 h 1609725"/>
                <a:gd name="connsiteX314" fmla="*/ 312229 w 1323975"/>
                <a:gd name="connsiteY314" fmla="*/ 371761 h 1609725"/>
                <a:gd name="connsiteX315" fmla="*/ 312610 w 1323975"/>
                <a:gd name="connsiteY315" fmla="*/ 362903 h 1609725"/>
                <a:gd name="connsiteX316" fmla="*/ 303943 w 1323975"/>
                <a:gd name="connsiteY316" fmla="*/ 360712 h 1609725"/>
                <a:gd name="connsiteX317" fmla="*/ 309848 w 1323975"/>
                <a:gd name="connsiteY317" fmla="*/ 356235 h 1609725"/>
                <a:gd name="connsiteX318" fmla="*/ 307181 w 1323975"/>
                <a:gd name="connsiteY318" fmla="*/ 352520 h 1609725"/>
                <a:gd name="connsiteX319" fmla="*/ 278606 w 1323975"/>
                <a:gd name="connsiteY319" fmla="*/ 354997 h 1609725"/>
                <a:gd name="connsiteX320" fmla="*/ 279083 w 1323975"/>
                <a:gd name="connsiteY320" fmla="*/ 352615 h 1609725"/>
                <a:gd name="connsiteX321" fmla="*/ 257937 w 1323975"/>
                <a:gd name="connsiteY321" fmla="*/ 346901 h 1609725"/>
                <a:gd name="connsiteX322" fmla="*/ 204502 w 1323975"/>
                <a:gd name="connsiteY322" fmla="*/ 342329 h 1609725"/>
                <a:gd name="connsiteX323" fmla="*/ 205550 w 1323975"/>
                <a:gd name="connsiteY323" fmla="*/ 329184 h 1609725"/>
                <a:gd name="connsiteX324" fmla="*/ 231267 w 1323975"/>
                <a:gd name="connsiteY324" fmla="*/ 329946 h 1609725"/>
                <a:gd name="connsiteX325" fmla="*/ 235839 w 1323975"/>
                <a:gd name="connsiteY325" fmla="*/ 314706 h 1609725"/>
                <a:gd name="connsiteX326" fmla="*/ 251269 w 1323975"/>
                <a:gd name="connsiteY326" fmla="*/ 318516 h 1609725"/>
                <a:gd name="connsiteX327" fmla="*/ 252032 w 1323975"/>
                <a:gd name="connsiteY327" fmla="*/ 314896 h 1609725"/>
                <a:gd name="connsiteX328" fmla="*/ 254794 w 1323975"/>
                <a:gd name="connsiteY328" fmla="*/ 314801 h 1609725"/>
                <a:gd name="connsiteX329" fmla="*/ 256413 w 1323975"/>
                <a:gd name="connsiteY329" fmla="*/ 306229 h 1609725"/>
                <a:gd name="connsiteX330" fmla="*/ 252889 w 1323975"/>
                <a:gd name="connsiteY330" fmla="*/ 306229 h 1609725"/>
                <a:gd name="connsiteX331" fmla="*/ 253079 w 1323975"/>
                <a:gd name="connsiteY331" fmla="*/ 302800 h 1609725"/>
                <a:gd name="connsiteX332" fmla="*/ 259270 w 1323975"/>
                <a:gd name="connsiteY332" fmla="*/ 288036 h 1609725"/>
                <a:gd name="connsiteX333" fmla="*/ 274987 w 1323975"/>
                <a:gd name="connsiteY333" fmla="*/ 275654 h 1609725"/>
                <a:gd name="connsiteX334" fmla="*/ 278797 w 1323975"/>
                <a:gd name="connsiteY334" fmla="*/ 266033 h 1609725"/>
                <a:gd name="connsiteX335" fmla="*/ 291275 w 1323975"/>
                <a:gd name="connsiteY335" fmla="*/ 270796 h 1609725"/>
                <a:gd name="connsiteX336" fmla="*/ 296513 w 1323975"/>
                <a:gd name="connsiteY336" fmla="*/ 260032 h 1609725"/>
                <a:gd name="connsiteX337" fmla="*/ 327946 w 1323975"/>
                <a:gd name="connsiteY337" fmla="*/ 273272 h 1609725"/>
                <a:gd name="connsiteX338" fmla="*/ 322802 w 1323975"/>
                <a:gd name="connsiteY338" fmla="*/ 262699 h 1609725"/>
                <a:gd name="connsiteX339" fmla="*/ 326993 w 1323975"/>
                <a:gd name="connsiteY339" fmla="*/ 243173 h 1609725"/>
                <a:gd name="connsiteX340" fmla="*/ 324707 w 1323975"/>
                <a:gd name="connsiteY340" fmla="*/ 237172 h 1609725"/>
                <a:gd name="connsiteX341" fmla="*/ 331375 w 1323975"/>
                <a:gd name="connsiteY341" fmla="*/ 237649 h 1609725"/>
                <a:gd name="connsiteX342" fmla="*/ 334042 w 1323975"/>
                <a:gd name="connsiteY342" fmla="*/ 219361 h 1609725"/>
                <a:gd name="connsiteX343" fmla="*/ 339566 w 1323975"/>
                <a:gd name="connsiteY343" fmla="*/ 204692 h 1609725"/>
                <a:gd name="connsiteX344" fmla="*/ 336137 w 1323975"/>
                <a:gd name="connsiteY344" fmla="*/ 200692 h 1609725"/>
                <a:gd name="connsiteX345" fmla="*/ 338137 w 1323975"/>
                <a:gd name="connsiteY345" fmla="*/ 195644 h 1609725"/>
                <a:gd name="connsiteX346" fmla="*/ 347758 w 1323975"/>
                <a:gd name="connsiteY346" fmla="*/ 180404 h 1609725"/>
                <a:gd name="connsiteX347" fmla="*/ 352330 w 1323975"/>
                <a:gd name="connsiteY347" fmla="*/ 178594 h 1609725"/>
                <a:gd name="connsiteX348" fmla="*/ 358235 w 1323975"/>
                <a:gd name="connsiteY348" fmla="*/ 162973 h 1609725"/>
                <a:gd name="connsiteX349" fmla="*/ 381191 w 1323975"/>
                <a:gd name="connsiteY349" fmla="*/ 147447 h 1609725"/>
                <a:gd name="connsiteX350" fmla="*/ 383000 w 1323975"/>
                <a:gd name="connsiteY350" fmla="*/ 144399 h 1609725"/>
                <a:gd name="connsiteX351" fmla="*/ 380143 w 1323975"/>
                <a:gd name="connsiteY351" fmla="*/ 143923 h 1609725"/>
                <a:gd name="connsiteX352" fmla="*/ 382048 w 1323975"/>
                <a:gd name="connsiteY352" fmla="*/ 119062 h 1609725"/>
                <a:gd name="connsiteX353" fmla="*/ 392144 w 1323975"/>
                <a:gd name="connsiteY353" fmla="*/ 119729 h 1609725"/>
                <a:gd name="connsiteX354" fmla="*/ 398431 w 1323975"/>
                <a:gd name="connsiteY354" fmla="*/ 127921 h 1609725"/>
                <a:gd name="connsiteX355" fmla="*/ 402717 w 1323975"/>
                <a:gd name="connsiteY355" fmla="*/ 124682 h 1609725"/>
                <a:gd name="connsiteX356" fmla="*/ 413385 w 1323975"/>
                <a:gd name="connsiteY356" fmla="*/ 111347 h 1609725"/>
                <a:gd name="connsiteX357" fmla="*/ 410242 w 1323975"/>
                <a:gd name="connsiteY357" fmla="*/ 103156 h 1609725"/>
                <a:gd name="connsiteX358" fmla="*/ 422815 w 1323975"/>
                <a:gd name="connsiteY358" fmla="*/ 87344 h 1609725"/>
                <a:gd name="connsiteX359" fmla="*/ 426910 w 1323975"/>
                <a:gd name="connsiteY359" fmla="*/ 77534 h 1609725"/>
                <a:gd name="connsiteX360" fmla="*/ 433102 w 1323975"/>
                <a:gd name="connsiteY360" fmla="*/ 87630 h 1609725"/>
                <a:gd name="connsiteX361" fmla="*/ 441198 w 1323975"/>
                <a:gd name="connsiteY361" fmla="*/ 84582 h 1609725"/>
                <a:gd name="connsiteX362" fmla="*/ 445294 w 1323975"/>
                <a:gd name="connsiteY362" fmla="*/ 94583 h 1609725"/>
                <a:gd name="connsiteX363" fmla="*/ 453676 w 1323975"/>
                <a:gd name="connsiteY363" fmla="*/ 91440 h 1609725"/>
                <a:gd name="connsiteX364" fmla="*/ 457676 w 1323975"/>
                <a:gd name="connsiteY364" fmla="*/ 102013 h 1609725"/>
                <a:gd name="connsiteX365" fmla="*/ 476250 w 1323975"/>
                <a:gd name="connsiteY365" fmla="*/ 102489 h 1609725"/>
                <a:gd name="connsiteX366" fmla="*/ 477298 w 1323975"/>
                <a:gd name="connsiteY366" fmla="*/ 99917 h 1609725"/>
                <a:gd name="connsiteX367" fmla="*/ 485299 w 1323975"/>
                <a:gd name="connsiteY367" fmla="*/ 98107 h 1609725"/>
                <a:gd name="connsiteX368" fmla="*/ 483870 w 1323975"/>
                <a:gd name="connsiteY368" fmla="*/ 109633 h 1609725"/>
                <a:gd name="connsiteX369" fmla="*/ 506444 w 1323975"/>
                <a:gd name="connsiteY369" fmla="*/ 111728 h 1609725"/>
                <a:gd name="connsiteX370" fmla="*/ 515398 w 1323975"/>
                <a:gd name="connsiteY370" fmla="*/ 110299 h 1609725"/>
                <a:gd name="connsiteX371" fmla="*/ 513588 w 1323975"/>
                <a:gd name="connsiteY371" fmla="*/ 102298 h 1609725"/>
                <a:gd name="connsiteX372" fmla="*/ 516541 w 1323975"/>
                <a:gd name="connsiteY372" fmla="*/ 101822 h 1609725"/>
                <a:gd name="connsiteX373" fmla="*/ 536353 w 1323975"/>
                <a:gd name="connsiteY373" fmla="*/ 107918 h 1609725"/>
                <a:gd name="connsiteX374" fmla="*/ 546544 w 1323975"/>
                <a:gd name="connsiteY374" fmla="*/ 107728 h 1609725"/>
                <a:gd name="connsiteX375" fmla="*/ 548164 w 1323975"/>
                <a:gd name="connsiteY375" fmla="*/ 114490 h 1609725"/>
                <a:gd name="connsiteX376" fmla="*/ 584930 w 1323975"/>
                <a:gd name="connsiteY376" fmla="*/ 101060 h 1609725"/>
                <a:gd name="connsiteX377" fmla="*/ 587692 w 1323975"/>
                <a:gd name="connsiteY377" fmla="*/ 116967 h 1609725"/>
                <a:gd name="connsiteX378" fmla="*/ 592455 w 1323975"/>
                <a:gd name="connsiteY378" fmla="*/ 116777 h 1609725"/>
                <a:gd name="connsiteX379" fmla="*/ 591884 w 1323975"/>
                <a:gd name="connsiteY379" fmla="*/ 108966 h 1609725"/>
                <a:gd name="connsiteX380" fmla="*/ 606552 w 1323975"/>
                <a:gd name="connsiteY380" fmla="*/ 107442 h 1609725"/>
                <a:gd name="connsiteX381" fmla="*/ 607219 w 1323975"/>
                <a:gd name="connsiteY381" fmla="*/ 110680 h 1609725"/>
                <a:gd name="connsiteX382" fmla="*/ 623316 w 1323975"/>
                <a:gd name="connsiteY382" fmla="*/ 115729 h 1609725"/>
                <a:gd name="connsiteX383" fmla="*/ 623792 w 1323975"/>
                <a:gd name="connsiteY383" fmla="*/ 112395 h 1609725"/>
                <a:gd name="connsiteX384" fmla="*/ 610648 w 1323975"/>
                <a:gd name="connsiteY384" fmla="*/ 96584 h 1609725"/>
                <a:gd name="connsiteX385" fmla="*/ 615029 w 1323975"/>
                <a:gd name="connsiteY385" fmla="*/ 90106 h 1609725"/>
                <a:gd name="connsiteX386" fmla="*/ 630745 w 1323975"/>
                <a:gd name="connsiteY386" fmla="*/ 83439 h 1609725"/>
                <a:gd name="connsiteX387" fmla="*/ 629507 w 1323975"/>
                <a:gd name="connsiteY387" fmla="*/ 80962 h 1609725"/>
                <a:gd name="connsiteX388" fmla="*/ 634936 w 1323975"/>
                <a:gd name="connsiteY388" fmla="*/ 78962 h 1609725"/>
                <a:gd name="connsiteX389" fmla="*/ 632841 w 1323975"/>
                <a:gd name="connsiteY389" fmla="*/ 71914 h 1609725"/>
                <a:gd name="connsiteX390" fmla="*/ 637413 w 1323975"/>
                <a:gd name="connsiteY390" fmla="*/ 69437 h 1609725"/>
                <a:gd name="connsiteX391" fmla="*/ 636270 w 1323975"/>
                <a:gd name="connsiteY391" fmla="*/ 57340 h 1609725"/>
                <a:gd name="connsiteX392" fmla="*/ 651605 w 1323975"/>
                <a:gd name="connsiteY392" fmla="*/ 52102 h 1609725"/>
                <a:gd name="connsiteX393" fmla="*/ 662654 w 1323975"/>
                <a:gd name="connsiteY393" fmla="*/ 52102 h 1609725"/>
                <a:gd name="connsiteX394" fmla="*/ 682085 w 1323975"/>
                <a:gd name="connsiteY394" fmla="*/ 43529 h 1609725"/>
                <a:gd name="connsiteX395" fmla="*/ 681323 w 1323975"/>
                <a:gd name="connsiteY395" fmla="*/ 40862 h 1609725"/>
                <a:gd name="connsiteX396" fmla="*/ 696659 w 1323975"/>
                <a:gd name="connsiteY396" fmla="*/ 39243 h 1609725"/>
                <a:gd name="connsiteX397" fmla="*/ 697420 w 1323975"/>
                <a:gd name="connsiteY397" fmla="*/ 42672 h 1609725"/>
                <a:gd name="connsiteX398" fmla="*/ 701516 w 1323975"/>
                <a:gd name="connsiteY398" fmla="*/ 42577 h 1609725"/>
                <a:gd name="connsiteX399" fmla="*/ 706184 w 1323975"/>
                <a:gd name="connsiteY399" fmla="*/ 58484 h 1609725"/>
                <a:gd name="connsiteX400" fmla="*/ 716566 w 1323975"/>
                <a:gd name="connsiteY400" fmla="*/ 51530 h 1609725"/>
                <a:gd name="connsiteX401" fmla="*/ 715994 w 1323975"/>
                <a:gd name="connsiteY401" fmla="*/ 47720 h 1609725"/>
                <a:gd name="connsiteX402" fmla="*/ 744188 w 1323975"/>
                <a:gd name="connsiteY402" fmla="*/ 45720 h 1609725"/>
                <a:gd name="connsiteX403" fmla="*/ 788384 w 1323975"/>
                <a:gd name="connsiteY403" fmla="*/ 35433 h 1609725"/>
                <a:gd name="connsiteX404" fmla="*/ 842867 w 1323975"/>
                <a:gd name="connsiteY404" fmla="*/ 29242 h 1609725"/>
                <a:gd name="connsiteX405" fmla="*/ 903923 w 1323975"/>
                <a:gd name="connsiteY405" fmla="*/ 17240 h 1609725"/>
                <a:gd name="connsiteX406" fmla="*/ 936593 w 1323975"/>
                <a:gd name="connsiteY406" fmla="*/ 15716 h 1609725"/>
                <a:gd name="connsiteX407" fmla="*/ 959644 w 1323975"/>
                <a:gd name="connsiteY407" fmla="*/ 9525 h 1609725"/>
                <a:gd name="connsiteX408" fmla="*/ 992029 w 1323975"/>
                <a:gd name="connsiteY408" fmla="*/ 9715 h 1609725"/>
                <a:gd name="connsiteX409" fmla="*/ 1007840 w 1323975"/>
                <a:gd name="connsiteY409" fmla="*/ 59150 h 1609725"/>
                <a:gd name="connsiteX410" fmla="*/ 1005268 w 1323975"/>
                <a:gd name="connsiteY410" fmla="*/ 78867 h 1609725"/>
                <a:gd name="connsiteX411" fmla="*/ 1030319 w 1323975"/>
                <a:gd name="connsiteY411" fmla="*/ 64103 h 1609725"/>
                <a:gd name="connsiteX412" fmla="*/ 1043464 w 1323975"/>
                <a:gd name="connsiteY412" fmla="*/ 50197 h 1609725"/>
                <a:gd name="connsiteX413" fmla="*/ 1047369 w 1323975"/>
                <a:gd name="connsiteY413" fmla="*/ 58674 h 1609725"/>
                <a:gd name="connsiteX414" fmla="*/ 1061371 w 1323975"/>
                <a:gd name="connsiteY414" fmla="*/ 74104 h 1609725"/>
                <a:gd name="connsiteX415" fmla="*/ 1045750 w 1323975"/>
                <a:gd name="connsiteY415" fmla="*/ 106489 h 1609725"/>
                <a:gd name="connsiteX416" fmla="*/ 1047655 w 1323975"/>
                <a:gd name="connsiteY416" fmla="*/ 112204 h 1609725"/>
                <a:gd name="connsiteX417" fmla="*/ 1034891 w 1323975"/>
                <a:gd name="connsiteY417" fmla="*/ 118586 h 1609725"/>
                <a:gd name="connsiteX418" fmla="*/ 1047464 w 1323975"/>
                <a:gd name="connsiteY418" fmla="*/ 144018 h 1609725"/>
                <a:gd name="connsiteX419" fmla="*/ 1055465 w 1323975"/>
                <a:gd name="connsiteY419" fmla="*/ 174974 h 1609725"/>
                <a:gd name="connsiteX420" fmla="*/ 1060990 w 1323975"/>
                <a:gd name="connsiteY420" fmla="*/ 176403 h 1609725"/>
                <a:gd name="connsiteX421" fmla="*/ 1065085 w 1323975"/>
                <a:gd name="connsiteY421" fmla="*/ 171260 h 1609725"/>
                <a:gd name="connsiteX422" fmla="*/ 1093565 w 1323975"/>
                <a:gd name="connsiteY422" fmla="*/ 177927 h 1609725"/>
                <a:gd name="connsiteX423" fmla="*/ 1116901 w 1323975"/>
                <a:gd name="connsiteY423" fmla="*/ 176403 h 1609725"/>
                <a:gd name="connsiteX424" fmla="*/ 1146524 w 1323975"/>
                <a:gd name="connsiteY424" fmla="*/ 182213 h 1609725"/>
                <a:gd name="connsiteX425" fmla="*/ 1137094 w 1323975"/>
                <a:gd name="connsiteY425" fmla="*/ 198025 h 1609725"/>
                <a:gd name="connsiteX426" fmla="*/ 1132332 w 1323975"/>
                <a:gd name="connsiteY426" fmla="*/ 219742 h 1609725"/>
                <a:gd name="connsiteX427" fmla="*/ 1146238 w 1323975"/>
                <a:gd name="connsiteY427" fmla="*/ 220504 h 1609725"/>
                <a:gd name="connsiteX428" fmla="*/ 1149763 w 1323975"/>
                <a:gd name="connsiteY428" fmla="*/ 236506 h 1609725"/>
                <a:gd name="connsiteX429" fmla="*/ 1155478 w 1323975"/>
                <a:gd name="connsiteY429" fmla="*/ 247269 h 1609725"/>
                <a:gd name="connsiteX430" fmla="*/ 1180052 w 1323975"/>
                <a:gd name="connsiteY430" fmla="*/ 242697 h 1609725"/>
                <a:gd name="connsiteX431" fmla="*/ 1185196 w 1323975"/>
                <a:gd name="connsiteY431" fmla="*/ 266224 h 1609725"/>
                <a:gd name="connsiteX432" fmla="*/ 1169765 w 1323975"/>
                <a:gd name="connsiteY432" fmla="*/ 270320 h 1609725"/>
                <a:gd name="connsiteX433" fmla="*/ 1160240 w 1323975"/>
                <a:gd name="connsiteY433" fmla="*/ 282607 h 1609725"/>
                <a:gd name="connsiteX434" fmla="*/ 1126045 w 1323975"/>
                <a:gd name="connsiteY434" fmla="*/ 301752 h 1609725"/>
                <a:gd name="connsiteX435" fmla="*/ 1133284 w 1323975"/>
                <a:gd name="connsiteY435" fmla="*/ 325946 h 1609725"/>
                <a:gd name="connsiteX436" fmla="*/ 1147096 w 1323975"/>
                <a:gd name="connsiteY436" fmla="*/ 331375 h 1609725"/>
                <a:gd name="connsiteX437" fmla="*/ 1138904 w 1323975"/>
                <a:gd name="connsiteY437" fmla="*/ 334613 h 1609725"/>
                <a:gd name="connsiteX438" fmla="*/ 1143000 w 1323975"/>
                <a:gd name="connsiteY438" fmla="*/ 338614 h 1609725"/>
                <a:gd name="connsiteX439" fmla="*/ 1125760 w 1323975"/>
                <a:gd name="connsiteY439" fmla="*/ 351663 h 1609725"/>
                <a:gd name="connsiteX440" fmla="*/ 1124236 w 1323975"/>
                <a:gd name="connsiteY440" fmla="*/ 355092 h 1609725"/>
                <a:gd name="connsiteX441" fmla="*/ 1129284 w 1323975"/>
                <a:gd name="connsiteY441" fmla="*/ 370332 h 1609725"/>
                <a:gd name="connsiteX442" fmla="*/ 1156716 w 1323975"/>
                <a:gd name="connsiteY442" fmla="*/ 368713 h 1609725"/>
                <a:gd name="connsiteX443" fmla="*/ 1158716 w 1323975"/>
                <a:gd name="connsiteY443" fmla="*/ 385286 h 1609725"/>
                <a:gd name="connsiteX444" fmla="*/ 1156621 w 1323975"/>
                <a:gd name="connsiteY444" fmla="*/ 385477 h 1609725"/>
                <a:gd name="connsiteX445" fmla="*/ 1156907 w 1323975"/>
                <a:gd name="connsiteY445" fmla="*/ 389191 h 1609725"/>
                <a:gd name="connsiteX446" fmla="*/ 1161669 w 1323975"/>
                <a:gd name="connsiteY446" fmla="*/ 389287 h 1609725"/>
                <a:gd name="connsiteX447" fmla="*/ 1164145 w 1323975"/>
                <a:gd name="connsiteY447" fmla="*/ 393763 h 1609725"/>
                <a:gd name="connsiteX448" fmla="*/ 1156430 w 1323975"/>
                <a:gd name="connsiteY448" fmla="*/ 394811 h 1609725"/>
                <a:gd name="connsiteX449" fmla="*/ 1156335 w 1323975"/>
                <a:gd name="connsiteY449" fmla="*/ 400050 h 1609725"/>
                <a:gd name="connsiteX450" fmla="*/ 1169765 w 1323975"/>
                <a:gd name="connsiteY450" fmla="*/ 398907 h 1609725"/>
                <a:gd name="connsiteX451" fmla="*/ 1170813 w 1323975"/>
                <a:gd name="connsiteY451" fmla="*/ 402812 h 1609725"/>
                <a:gd name="connsiteX452" fmla="*/ 1176147 w 1323975"/>
                <a:gd name="connsiteY452" fmla="*/ 401669 h 1609725"/>
                <a:gd name="connsiteX453" fmla="*/ 1177100 w 1323975"/>
                <a:gd name="connsiteY453" fmla="*/ 405955 h 1609725"/>
                <a:gd name="connsiteX454" fmla="*/ 1189577 w 1323975"/>
                <a:gd name="connsiteY454" fmla="*/ 407575 h 1609725"/>
                <a:gd name="connsiteX455" fmla="*/ 1193768 w 1323975"/>
                <a:gd name="connsiteY455" fmla="*/ 415671 h 1609725"/>
                <a:gd name="connsiteX456" fmla="*/ 1193483 w 1323975"/>
                <a:gd name="connsiteY456" fmla="*/ 431102 h 1609725"/>
                <a:gd name="connsiteX457" fmla="*/ 1199102 w 1323975"/>
                <a:gd name="connsiteY457" fmla="*/ 428530 h 1609725"/>
                <a:gd name="connsiteX458" fmla="*/ 1197769 w 1323975"/>
                <a:gd name="connsiteY458" fmla="*/ 419862 h 1609725"/>
                <a:gd name="connsiteX459" fmla="*/ 1200721 w 1323975"/>
                <a:gd name="connsiteY459" fmla="*/ 412432 h 1609725"/>
                <a:gd name="connsiteX460" fmla="*/ 1215295 w 1323975"/>
                <a:gd name="connsiteY460" fmla="*/ 416243 h 1609725"/>
                <a:gd name="connsiteX461" fmla="*/ 1227868 w 1323975"/>
                <a:gd name="connsiteY461" fmla="*/ 412909 h 1609725"/>
                <a:gd name="connsiteX462" fmla="*/ 1227487 w 1323975"/>
                <a:gd name="connsiteY462" fmla="*/ 417290 h 1609725"/>
                <a:gd name="connsiteX463" fmla="*/ 1242060 w 1323975"/>
                <a:gd name="connsiteY463" fmla="*/ 418719 h 1609725"/>
                <a:gd name="connsiteX464" fmla="*/ 1240345 w 1323975"/>
                <a:gd name="connsiteY464" fmla="*/ 423005 h 1609725"/>
                <a:gd name="connsiteX465" fmla="*/ 1231106 w 1323975"/>
                <a:gd name="connsiteY465" fmla="*/ 424529 h 1609725"/>
                <a:gd name="connsiteX466" fmla="*/ 1240060 w 1323975"/>
                <a:gd name="connsiteY466" fmla="*/ 424244 h 1609725"/>
                <a:gd name="connsiteX467" fmla="*/ 1238631 w 1323975"/>
                <a:gd name="connsiteY467" fmla="*/ 434912 h 1609725"/>
                <a:gd name="connsiteX468" fmla="*/ 1242536 w 1323975"/>
                <a:gd name="connsiteY468" fmla="*/ 442055 h 1609725"/>
                <a:gd name="connsiteX469" fmla="*/ 1240250 w 1323975"/>
                <a:gd name="connsiteY469" fmla="*/ 444055 h 1609725"/>
                <a:gd name="connsiteX470" fmla="*/ 1246060 w 1323975"/>
                <a:gd name="connsiteY470" fmla="*/ 453104 h 1609725"/>
                <a:gd name="connsiteX471" fmla="*/ 1253776 w 1323975"/>
                <a:gd name="connsiteY471" fmla="*/ 451295 h 1609725"/>
                <a:gd name="connsiteX472" fmla="*/ 1253585 w 1323975"/>
                <a:gd name="connsiteY472" fmla="*/ 461581 h 1609725"/>
                <a:gd name="connsiteX473" fmla="*/ 1272159 w 1323975"/>
                <a:gd name="connsiteY473" fmla="*/ 454628 h 1609725"/>
                <a:gd name="connsiteX474" fmla="*/ 1271397 w 1323975"/>
                <a:gd name="connsiteY474" fmla="*/ 467201 h 1609725"/>
                <a:gd name="connsiteX475" fmla="*/ 1289113 w 1323975"/>
                <a:gd name="connsiteY475" fmla="*/ 473583 h 1609725"/>
                <a:gd name="connsiteX476" fmla="*/ 1312354 w 1323975"/>
                <a:gd name="connsiteY476" fmla="*/ 474440 h 1609725"/>
                <a:gd name="connsiteX477" fmla="*/ 1316260 w 1323975"/>
                <a:gd name="connsiteY477" fmla="*/ 472821 h 1609725"/>
                <a:gd name="connsiteX478" fmla="*/ 1319022 w 1323975"/>
                <a:gd name="connsiteY478" fmla="*/ 491299 h 1609725"/>
                <a:gd name="connsiteX479" fmla="*/ 1316069 w 1323975"/>
                <a:gd name="connsiteY479" fmla="*/ 491776 h 1609725"/>
                <a:gd name="connsiteX480" fmla="*/ 1314831 w 1323975"/>
                <a:gd name="connsiteY480" fmla="*/ 487966 h 1609725"/>
                <a:gd name="connsiteX481" fmla="*/ 1306354 w 1323975"/>
                <a:gd name="connsiteY481" fmla="*/ 487966 h 1609725"/>
                <a:gd name="connsiteX482" fmla="*/ 1292161 w 1323975"/>
                <a:gd name="connsiteY482" fmla="*/ 492919 h 1609725"/>
                <a:gd name="connsiteX483" fmla="*/ 1278826 w 1323975"/>
                <a:gd name="connsiteY483" fmla="*/ 492157 h 1609725"/>
                <a:gd name="connsiteX484" fmla="*/ 1260634 w 1323975"/>
                <a:gd name="connsiteY484" fmla="*/ 488156 h 1609725"/>
                <a:gd name="connsiteX485" fmla="*/ 1258824 w 1323975"/>
                <a:gd name="connsiteY485" fmla="*/ 485013 h 1609725"/>
                <a:gd name="connsiteX486" fmla="*/ 1236535 w 1323975"/>
                <a:gd name="connsiteY486" fmla="*/ 484918 h 1609725"/>
                <a:gd name="connsiteX487" fmla="*/ 1232630 w 1323975"/>
                <a:gd name="connsiteY487" fmla="*/ 485489 h 1609725"/>
                <a:gd name="connsiteX488" fmla="*/ 1223391 w 1323975"/>
                <a:gd name="connsiteY488" fmla="*/ 495871 h 1609725"/>
                <a:gd name="connsiteX489" fmla="*/ 1228916 w 1323975"/>
                <a:gd name="connsiteY489" fmla="*/ 499301 h 1609725"/>
                <a:gd name="connsiteX490" fmla="*/ 1233202 w 1323975"/>
                <a:gd name="connsiteY490" fmla="*/ 507587 h 1609725"/>
                <a:gd name="connsiteX491" fmla="*/ 1251299 w 1323975"/>
                <a:gd name="connsiteY491" fmla="*/ 501205 h 1609725"/>
                <a:gd name="connsiteX492" fmla="*/ 1270254 w 1323975"/>
                <a:gd name="connsiteY492" fmla="*/ 509969 h 1609725"/>
                <a:gd name="connsiteX493" fmla="*/ 1282732 w 1323975"/>
                <a:gd name="connsiteY493" fmla="*/ 511778 h 1609725"/>
                <a:gd name="connsiteX494" fmla="*/ 1277017 w 1323975"/>
                <a:gd name="connsiteY494" fmla="*/ 512254 h 1609725"/>
                <a:gd name="connsiteX495" fmla="*/ 1276159 w 1323975"/>
                <a:gd name="connsiteY495" fmla="*/ 525399 h 1609725"/>
                <a:gd name="connsiteX496" fmla="*/ 1261777 w 1323975"/>
                <a:gd name="connsiteY496" fmla="*/ 523304 h 1609725"/>
                <a:gd name="connsiteX497" fmla="*/ 1248918 w 1323975"/>
                <a:gd name="connsiteY497" fmla="*/ 516541 h 1609725"/>
                <a:gd name="connsiteX498" fmla="*/ 1228630 w 1323975"/>
                <a:gd name="connsiteY498" fmla="*/ 531209 h 1609725"/>
                <a:gd name="connsiteX499" fmla="*/ 1233868 w 1323975"/>
                <a:gd name="connsiteY499" fmla="*/ 535019 h 1609725"/>
                <a:gd name="connsiteX500" fmla="*/ 1213485 w 1323975"/>
                <a:gd name="connsiteY500" fmla="*/ 557403 h 1609725"/>
                <a:gd name="connsiteX501" fmla="*/ 1222819 w 1323975"/>
                <a:gd name="connsiteY501" fmla="*/ 565118 h 1609725"/>
                <a:gd name="connsiteX502" fmla="*/ 1217009 w 1323975"/>
                <a:gd name="connsiteY502" fmla="*/ 569023 h 1609725"/>
                <a:gd name="connsiteX503" fmla="*/ 1214152 w 1323975"/>
                <a:gd name="connsiteY503" fmla="*/ 575120 h 1609725"/>
                <a:gd name="connsiteX504" fmla="*/ 1210532 w 1323975"/>
                <a:gd name="connsiteY504" fmla="*/ 594265 h 1609725"/>
                <a:gd name="connsiteX505" fmla="*/ 1205293 w 1323975"/>
                <a:gd name="connsiteY505" fmla="*/ 593407 h 1609725"/>
                <a:gd name="connsiteX506" fmla="*/ 1204341 w 1323975"/>
                <a:gd name="connsiteY506" fmla="*/ 602266 h 1609725"/>
                <a:gd name="connsiteX507" fmla="*/ 1198435 w 1323975"/>
                <a:gd name="connsiteY507" fmla="*/ 603409 h 1609725"/>
                <a:gd name="connsiteX508" fmla="*/ 1199483 w 1323975"/>
                <a:gd name="connsiteY508" fmla="*/ 615791 h 1609725"/>
                <a:gd name="connsiteX509" fmla="*/ 1187386 w 1323975"/>
                <a:gd name="connsiteY509" fmla="*/ 615887 h 1609725"/>
                <a:gd name="connsiteX510" fmla="*/ 1197674 w 1323975"/>
                <a:gd name="connsiteY510" fmla="*/ 651034 h 1609725"/>
                <a:gd name="connsiteX511" fmla="*/ 1204912 w 1323975"/>
                <a:gd name="connsiteY511" fmla="*/ 650367 h 1609725"/>
                <a:gd name="connsiteX512" fmla="*/ 1205770 w 1323975"/>
                <a:gd name="connsiteY512" fmla="*/ 653510 h 1609725"/>
                <a:gd name="connsiteX513" fmla="*/ 1211009 w 1323975"/>
                <a:gd name="connsiteY513" fmla="*/ 653129 h 1609725"/>
                <a:gd name="connsiteX514" fmla="*/ 1225677 w 1323975"/>
                <a:gd name="connsiteY514" fmla="*/ 689324 h 1609725"/>
                <a:gd name="connsiteX515" fmla="*/ 1233107 w 1323975"/>
                <a:gd name="connsiteY515" fmla="*/ 687324 h 1609725"/>
                <a:gd name="connsiteX516" fmla="*/ 1233583 w 1323975"/>
                <a:gd name="connsiteY516" fmla="*/ 692372 h 1609725"/>
                <a:gd name="connsiteX517" fmla="*/ 1225391 w 1323975"/>
                <a:gd name="connsiteY517" fmla="*/ 693039 h 1609725"/>
                <a:gd name="connsiteX518" fmla="*/ 1224058 w 1323975"/>
                <a:gd name="connsiteY518" fmla="*/ 709327 h 1609725"/>
                <a:gd name="connsiteX519" fmla="*/ 1228058 w 1323975"/>
                <a:gd name="connsiteY519" fmla="*/ 716566 h 1609725"/>
                <a:gd name="connsiteX520" fmla="*/ 1224248 w 1323975"/>
                <a:gd name="connsiteY520" fmla="*/ 718661 h 1609725"/>
                <a:gd name="connsiteX521" fmla="*/ 1227487 w 1323975"/>
                <a:gd name="connsiteY521" fmla="*/ 734473 h 1609725"/>
                <a:gd name="connsiteX522" fmla="*/ 1231963 w 1323975"/>
                <a:gd name="connsiteY522" fmla="*/ 740950 h 1609725"/>
                <a:gd name="connsiteX523" fmla="*/ 1233773 w 1323975"/>
                <a:gd name="connsiteY523" fmla="*/ 772478 h 1609725"/>
                <a:gd name="connsiteX524" fmla="*/ 1194816 w 1323975"/>
                <a:gd name="connsiteY524" fmla="*/ 786289 h 1609725"/>
                <a:gd name="connsiteX525" fmla="*/ 1196531 w 1323975"/>
                <a:gd name="connsiteY525" fmla="*/ 798671 h 1609725"/>
                <a:gd name="connsiteX526" fmla="*/ 1181291 w 1323975"/>
                <a:gd name="connsiteY526" fmla="*/ 804005 h 1609725"/>
                <a:gd name="connsiteX527" fmla="*/ 1172909 w 1323975"/>
                <a:gd name="connsiteY527" fmla="*/ 804577 h 1609725"/>
                <a:gd name="connsiteX528" fmla="*/ 1173194 w 1323975"/>
                <a:gd name="connsiteY528" fmla="*/ 797147 h 1609725"/>
                <a:gd name="connsiteX529" fmla="*/ 1162526 w 1323975"/>
                <a:gd name="connsiteY529" fmla="*/ 800481 h 1609725"/>
                <a:gd name="connsiteX530" fmla="*/ 1138904 w 1323975"/>
                <a:gd name="connsiteY530" fmla="*/ 799719 h 1609725"/>
                <a:gd name="connsiteX531" fmla="*/ 1137571 w 1323975"/>
                <a:gd name="connsiteY531" fmla="*/ 801910 h 1609725"/>
                <a:gd name="connsiteX532" fmla="*/ 1126141 w 1323975"/>
                <a:gd name="connsiteY532" fmla="*/ 785813 h 1609725"/>
                <a:gd name="connsiteX533" fmla="*/ 1124617 w 1323975"/>
                <a:gd name="connsiteY533" fmla="*/ 796385 h 1609725"/>
                <a:gd name="connsiteX534" fmla="*/ 1107281 w 1323975"/>
                <a:gd name="connsiteY534" fmla="*/ 804958 h 1609725"/>
                <a:gd name="connsiteX535" fmla="*/ 1094994 w 1323975"/>
                <a:gd name="connsiteY535" fmla="*/ 820960 h 1609725"/>
                <a:gd name="connsiteX536" fmla="*/ 1087184 w 1323975"/>
                <a:gd name="connsiteY536" fmla="*/ 841057 h 1609725"/>
                <a:gd name="connsiteX537" fmla="*/ 1097185 w 1323975"/>
                <a:gd name="connsiteY537" fmla="*/ 841629 h 1609725"/>
                <a:gd name="connsiteX538" fmla="*/ 1089088 w 1323975"/>
                <a:gd name="connsiteY538" fmla="*/ 849535 h 1609725"/>
                <a:gd name="connsiteX539" fmla="*/ 1079659 w 1323975"/>
                <a:gd name="connsiteY539" fmla="*/ 845248 h 1609725"/>
                <a:gd name="connsiteX540" fmla="*/ 1083088 w 1323975"/>
                <a:gd name="connsiteY540" fmla="*/ 835628 h 1609725"/>
                <a:gd name="connsiteX541" fmla="*/ 1090517 w 1323975"/>
                <a:gd name="connsiteY541" fmla="*/ 828389 h 1609725"/>
                <a:gd name="connsiteX542" fmla="*/ 1086231 w 1323975"/>
                <a:gd name="connsiteY542" fmla="*/ 825627 h 1609725"/>
                <a:gd name="connsiteX543" fmla="*/ 1089755 w 1323975"/>
                <a:gd name="connsiteY543" fmla="*/ 820103 h 1609725"/>
                <a:gd name="connsiteX544" fmla="*/ 1075753 w 1323975"/>
                <a:gd name="connsiteY544" fmla="*/ 816769 h 1609725"/>
                <a:gd name="connsiteX545" fmla="*/ 1043750 w 1323975"/>
                <a:gd name="connsiteY545" fmla="*/ 802577 h 1609725"/>
                <a:gd name="connsiteX546" fmla="*/ 1035177 w 1323975"/>
                <a:gd name="connsiteY546" fmla="*/ 794576 h 1609725"/>
                <a:gd name="connsiteX547" fmla="*/ 1028700 w 1323975"/>
                <a:gd name="connsiteY547" fmla="*/ 792671 h 1609725"/>
                <a:gd name="connsiteX548" fmla="*/ 1017175 w 1323975"/>
                <a:gd name="connsiteY548" fmla="*/ 794671 h 1609725"/>
                <a:gd name="connsiteX549" fmla="*/ 1014412 w 1323975"/>
                <a:gd name="connsiteY549" fmla="*/ 790575 h 1609725"/>
                <a:gd name="connsiteX550" fmla="*/ 1004030 w 1323975"/>
                <a:gd name="connsiteY550" fmla="*/ 796766 h 1609725"/>
                <a:gd name="connsiteX551" fmla="*/ 1000411 w 1323975"/>
                <a:gd name="connsiteY551" fmla="*/ 796004 h 1609725"/>
                <a:gd name="connsiteX552" fmla="*/ 984599 w 1323975"/>
                <a:gd name="connsiteY552" fmla="*/ 805148 h 1609725"/>
                <a:gd name="connsiteX553" fmla="*/ 979075 w 1323975"/>
                <a:gd name="connsiteY553" fmla="*/ 812482 h 1609725"/>
                <a:gd name="connsiteX554" fmla="*/ 980789 w 1323975"/>
                <a:gd name="connsiteY554" fmla="*/ 825246 h 1609725"/>
                <a:gd name="connsiteX555" fmla="*/ 986218 w 1323975"/>
                <a:gd name="connsiteY555" fmla="*/ 832485 h 1609725"/>
                <a:gd name="connsiteX556" fmla="*/ 984313 w 1323975"/>
                <a:gd name="connsiteY556" fmla="*/ 836200 h 1609725"/>
                <a:gd name="connsiteX557" fmla="*/ 986790 w 1323975"/>
                <a:gd name="connsiteY557" fmla="*/ 841820 h 1609725"/>
                <a:gd name="connsiteX558" fmla="*/ 984980 w 1323975"/>
                <a:gd name="connsiteY558" fmla="*/ 842581 h 1609725"/>
                <a:gd name="connsiteX559" fmla="*/ 988695 w 1323975"/>
                <a:gd name="connsiteY559" fmla="*/ 852869 h 1609725"/>
                <a:gd name="connsiteX560" fmla="*/ 983266 w 1323975"/>
                <a:gd name="connsiteY560" fmla="*/ 846201 h 1609725"/>
                <a:gd name="connsiteX561" fmla="*/ 977170 w 1323975"/>
                <a:gd name="connsiteY561" fmla="*/ 850487 h 1609725"/>
                <a:gd name="connsiteX562" fmla="*/ 978599 w 1323975"/>
                <a:gd name="connsiteY562" fmla="*/ 868775 h 1609725"/>
                <a:gd name="connsiteX563" fmla="*/ 969359 w 1323975"/>
                <a:gd name="connsiteY563" fmla="*/ 876586 h 1609725"/>
                <a:gd name="connsiteX564" fmla="*/ 966597 w 1323975"/>
                <a:gd name="connsiteY564" fmla="*/ 883158 h 1609725"/>
                <a:gd name="connsiteX565" fmla="*/ 966407 w 1323975"/>
                <a:gd name="connsiteY565" fmla="*/ 889540 h 1609725"/>
                <a:gd name="connsiteX566" fmla="*/ 971645 w 1323975"/>
                <a:gd name="connsiteY566" fmla="*/ 904685 h 1609725"/>
                <a:gd name="connsiteX567" fmla="*/ 968121 w 1323975"/>
                <a:gd name="connsiteY567" fmla="*/ 906494 h 1609725"/>
                <a:gd name="connsiteX568" fmla="*/ 969835 w 1323975"/>
                <a:gd name="connsiteY568" fmla="*/ 914114 h 1609725"/>
                <a:gd name="connsiteX569" fmla="*/ 967740 w 1323975"/>
                <a:gd name="connsiteY569" fmla="*/ 922687 h 1609725"/>
                <a:gd name="connsiteX570" fmla="*/ 977170 w 1323975"/>
                <a:gd name="connsiteY570" fmla="*/ 942880 h 1609725"/>
                <a:gd name="connsiteX571" fmla="*/ 975836 w 1323975"/>
                <a:gd name="connsiteY571" fmla="*/ 944309 h 1609725"/>
                <a:gd name="connsiteX572" fmla="*/ 959834 w 1323975"/>
                <a:gd name="connsiteY572" fmla="*/ 948214 h 1609725"/>
                <a:gd name="connsiteX573" fmla="*/ 949547 w 1323975"/>
                <a:gd name="connsiteY573" fmla="*/ 948119 h 1609725"/>
                <a:gd name="connsiteX574" fmla="*/ 930021 w 1323975"/>
                <a:gd name="connsiteY574" fmla="*/ 961072 h 1609725"/>
                <a:gd name="connsiteX575" fmla="*/ 913352 w 1323975"/>
                <a:gd name="connsiteY575" fmla="*/ 959739 h 1609725"/>
                <a:gd name="connsiteX576" fmla="*/ 916972 w 1323975"/>
                <a:gd name="connsiteY576" fmla="*/ 946880 h 1609725"/>
                <a:gd name="connsiteX577" fmla="*/ 910304 w 1323975"/>
                <a:gd name="connsiteY577" fmla="*/ 939737 h 1609725"/>
                <a:gd name="connsiteX578" fmla="*/ 910876 w 1323975"/>
                <a:gd name="connsiteY578" fmla="*/ 919734 h 1609725"/>
                <a:gd name="connsiteX579" fmla="*/ 916305 w 1323975"/>
                <a:gd name="connsiteY579" fmla="*/ 903065 h 1609725"/>
                <a:gd name="connsiteX580" fmla="*/ 913828 w 1323975"/>
                <a:gd name="connsiteY580" fmla="*/ 892969 h 1609725"/>
                <a:gd name="connsiteX581" fmla="*/ 914495 w 1323975"/>
                <a:gd name="connsiteY581" fmla="*/ 878967 h 1609725"/>
                <a:gd name="connsiteX582" fmla="*/ 918591 w 1323975"/>
                <a:gd name="connsiteY582" fmla="*/ 862013 h 1609725"/>
                <a:gd name="connsiteX583" fmla="*/ 906780 w 1323975"/>
                <a:gd name="connsiteY583" fmla="*/ 850487 h 1609725"/>
                <a:gd name="connsiteX584" fmla="*/ 880682 w 1323975"/>
                <a:gd name="connsiteY584" fmla="*/ 872585 h 1609725"/>
                <a:gd name="connsiteX585" fmla="*/ 881158 w 1323975"/>
                <a:gd name="connsiteY585" fmla="*/ 888778 h 1609725"/>
                <a:gd name="connsiteX586" fmla="*/ 889444 w 1323975"/>
                <a:gd name="connsiteY586" fmla="*/ 894112 h 1609725"/>
                <a:gd name="connsiteX587" fmla="*/ 896588 w 1323975"/>
                <a:gd name="connsiteY587" fmla="*/ 890683 h 1609725"/>
                <a:gd name="connsiteX588" fmla="*/ 898779 w 1323975"/>
                <a:gd name="connsiteY588" fmla="*/ 895160 h 1609725"/>
                <a:gd name="connsiteX589" fmla="*/ 889635 w 1323975"/>
                <a:gd name="connsiteY589" fmla="*/ 897827 h 1609725"/>
                <a:gd name="connsiteX590" fmla="*/ 886492 w 1323975"/>
                <a:gd name="connsiteY590" fmla="*/ 895826 h 1609725"/>
                <a:gd name="connsiteX591" fmla="*/ 882491 w 1323975"/>
                <a:gd name="connsiteY591" fmla="*/ 900970 h 1609725"/>
                <a:gd name="connsiteX592" fmla="*/ 875062 w 1323975"/>
                <a:gd name="connsiteY592" fmla="*/ 903827 h 1609725"/>
                <a:gd name="connsiteX593" fmla="*/ 859250 w 1323975"/>
                <a:gd name="connsiteY593" fmla="*/ 902113 h 1609725"/>
                <a:gd name="connsiteX594" fmla="*/ 857155 w 1323975"/>
                <a:gd name="connsiteY594" fmla="*/ 927259 h 1609725"/>
                <a:gd name="connsiteX595" fmla="*/ 865346 w 1323975"/>
                <a:gd name="connsiteY595" fmla="*/ 944975 h 1609725"/>
                <a:gd name="connsiteX596" fmla="*/ 874490 w 1323975"/>
                <a:gd name="connsiteY596" fmla="*/ 956405 h 1609725"/>
                <a:gd name="connsiteX597" fmla="*/ 871537 w 1323975"/>
                <a:gd name="connsiteY597" fmla="*/ 976313 h 1609725"/>
                <a:gd name="connsiteX598" fmla="*/ 873157 w 1323975"/>
                <a:gd name="connsiteY598" fmla="*/ 993934 h 1609725"/>
                <a:gd name="connsiteX599" fmla="*/ 857441 w 1323975"/>
                <a:gd name="connsiteY599" fmla="*/ 996887 h 1609725"/>
                <a:gd name="connsiteX600" fmla="*/ 838962 w 1323975"/>
                <a:gd name="connsiteY600" fmla="*/ 987076 h 1609725"/>
                <a:gd name="connsiteX601" fmla="*/ 816388 w 1323975"/>
                <a:gd name="connsiteY601" fmla="*/ 978503 h 1609725"/>
                <a:gd name="connsiteX602" fmla="*/ 808863 w 1323975"/>
                <a:gd name="connsiteY602" fmla="*/ 977932 h 1609725"/>
                <a:gd name="connsiteX603" fmla="*/ 807149 w 1323975"/>
                <a:gd name="connsiteY603" fmla="*/ 998601 h 1609725"/>
                <a:gd name="connsiteX604" fmla="*/ 794957 w 1323975"/>
                <a:gd name="connsiteY604" fmla="*/ 1003840 h 1609725"/>
                <a:gd name="connsiteX605" fmla="*/ 792670 w 1323975"/>
                <a:gd name="connsiteY605" fmla="*/ 996887 h 1609725"/>
                <a:gd name="connsiteX606" fmla="*/ 778288 w 1323975"/>
                <a:gd name="connsiteY606" fmla="*/ 998125 h 1609725"/>
                <a:gd name="connsiteX607" fmla="*/ 775335 w 1323975"/>
                <a:gd name="connsiteY607" fmla="*/ 988695 h 1609725"/>
                <a:gd name="connsiteX608" fmla="*/ 761333 w 1323975"/>
                <a:gd name="connsiteY608" fmla="*/ 987457 h 1609725"/>
                <a:gd name="connsiteX609" fmla="*/ 749427 w 1323975"/>
                <a:gd name="connsiteY609" fmla="*/ 980408 h 1609725"/>
                <a:gd name="connsiteX610" fmla="*/ 740759 w 1323975"/>
                <a:gd name="connsiteY610" fmla="*/ 994601 h 1609725"/>
                <a:gd name="connsiteX611" fmla="*/ 763715 w 1323975"/>
                <a:gd name="connsiteY611" fmla="*/ 1002697 h 1609725"/>
                <a:gd name="connsiteX612" fmla="*/ 762000 w 1323975"/>
                <a:gd name="connsiteY612" fmla="*/ 1007364 h 1609725"/>
                <a:gd name="connsiteX613" fmla="*/ 766858 w 1323975"/>
                <a:gd name="connsiteY613" fmla="*/ 1007173 h 1609725"/>
                <a:gd name="connsiteX614" fmla="*/ 768001 w 1323975"/>
                <a:gd name="connsiteY614" fmla="*/ 1011746 h 1609725"/>
                <a:gd name="connsiteX615" fmla="*/ 773811 w 1323975"/>
                <a:gd name="connsiteY615" fmla="*/ 1014889 h 1609725"/>
                <a:gd name="connsiteX616" fmla="*/ 772096 w 1323975"/>
                <a:gd name="connsiteY616" fmla="*/ 1017461 h 1609725"/>
                <a:gd name="connsiteX617" fmla="*/ 758761 w 1323975"/>
                <a:gd name="connsiteY617" fmla="*/ 1007364 h 1609725"/>
                <a:gd name="connsiteX618" fmla="*/ 756857 w 1323975"/>
                <a:gd name="connsiteY618" fmla="*/ 1013174 h 1609725"/>
                <a:gd name="connsiteX619" fmla="*/ 768572 w 1323975"/>
                <a:gd name="connsiteY619" fmla="*/ 1020889 h 1609725"/>
                <a:gd name="connsiteX620" fmla="*/ 783431 w 1323975"/>
                <a:gd name="connsiteY620" fmla="*/ 1042035 h 1609725"/>
                <a:gd name="connsiteX621" fmla="*/ 787241 w 1323975"/>
                <a:gd name="connsiteY621" fmla="*/ 1055370 h 1609725"/>
                <a:gd name="connsiteX622" fmla="*/ 784288 w 1323975"/>
                <a:gd name="connsiteY622" fmla="*/ 1074991 h 1609725"/>
                <a:gd name="connsiteX623" fmla="*/ 798004 w 1323975"/>
                <a:gd name="connsiteY623" fmla="*/ 1074991 h 1609725"/>
                <a:gd name="connsiteX624" fmla="*/ 798862 w 1323975"/>
                <a:gd name="connsiteY624" fmla="*/ 1064323 h 1609725"/>
                <a:gd name="connsiteX625" fmla="*/ 802195 w 1323975"/>
                <a:gd name="connsiteY625" fmla="*/ 1063085 h 1609725"/>
                <a:gd name="connsiteX626" fmla="*/ 810959 w 1323975"/>
                <a:gd name="connsiteY626" fmla="*/ 1049560 h 1609725"/>
                <a:gd name="connsiteX627" fmla="*/ 820674 w 1323975"/>
                <a:gd name="connsiteY627" fmla="*/ 1044893 h 1609725"/>
                <a:gd name="connsiteX628" fmla="*/ 828961 w 1323975"/>
                <a:gd name="connsiteY628" fmla="*/ 1030986 h 1609725"/>
                <a:gd name="connsiteX629" fmla="*/ 835342 w 1323975"/>
                <a:gd name="connsiteY629" fmla="*/ 1027081 h 1609725"/>
                <a:gd name="connsiteX630" fmla="*/ 853631 w 1323975"/>
                <a:gd name="connsiteY630" fmla="*/ 1034034 h 1609725"/>
                <a:gd name="connsiteX631" fmla="*/ 865156 w 1323975"/>
                <a:gd name="connsiteY631" fmla="*/ 1043559 h 1609725"/>
                <a:gd name="connsiteX632" fmla="*/ 878681 w 1323975"/>
                <a:gd name="connsiteY632" fmla="*/ 1040225 h 1609725"/>
                <a:gd name="connsiteX633" fmla="*/ 891731 w 1323975"/>
                <a:gd name="connsiteY633" fmla="*/ 1044702 h 1609725"/>
                <a:gd name="connsiteX634" fmla="*/ 878015 w 1323975"/>
                <a:gd name="connsiteY634" fmla="*/ 1053846 h 1609725"/>
                <a:gd name="connsiteX635" fmla="*/ 871633 w 1323975"/>
                <a:gd name="connsiteY635" fmla="*/ 1067943 h 1609725"/>
                <a:gd name="connsiteX636" fmla="*/ 872204 w 1323975"/>
                <a:gd name="connsiteY636" fmla="*/ 1086803 h 1609725"/>
                <a:gd name="connsiteX637" fmla="*/ 879062 w 1323975"/>
                <a:gd name="connsiteY637" fmla="*/ 1084993 h 1609725"/>
                <a:gd name="connsiteX638" fmla="*/ 881729 w 1323975"/>
                <a:gd name="connsiteY638" fmla="*/ 1090517 h 1609725"/>
                <a:gd name="connsiteX639" fmla="*/ 889444 w 1323975"/>
                <a:gd name="connsiteY639" fmla="*/ 1080706 h 1609725"/>
                <a:gd name="connsiteX640" fmla="*/ 900112 w 1323975"/>
                <a:gd name="connsiteY640" fmla="*/ 1086993 h 1609725"/>
                <a:gd name="connsiteX641" fmla="*/ 898017 w 1323975"/>
                <a:gd name="connsiteY641" fmla="*/ 1091184 h 1609725"/>
                <a:gd name="connsiteX642" fmla="*/ 900970 w 1323975"/>
                <a:gd name="connsiteY642" fmla="*/ 1098423 h 1609725"/>
                <a:gd name="connsiteX643" fmla="*/ 891921 w 1323975"/>
                <a:gd name="connsiteY643" fmla="*/ 1109281 h 1609725"/>
                <a:gd name="connsiteX644" fmla="*/ 898112 w 1323975"/>
                <a:gd name="connsiteY644" fmla="*/ 1109853 h 1609725"/>
                <a:gd name="connsiteX645" fmla="*/ 902779 w 1323975"/>
                <a:gd name="connsiteY645" fmla="*/ 1120807 h 1609725"/>
                <a:gd name="connsiteX646" fmla="*/ 887254 w 1323975"/>
                <a:gd name="connsiteY646" fmla="*/ 1136714 h 1609725"/>
                <a:gd name="connsiteX647" fmla="*/ 886587 w 1323975"/>
                <a:gd name="connsiteY647" fmla="*/ 1149096 h 1609725"/>
                <a:gd name="connsiteX648" fmla="*/ 878681 w 1323975"/>
                <a:gd name="connsiteY648" fmla="*/ 1155478 h 1609725"/>
                <a:gd name="connsiteX649" fmla="*/ 889921 w 1323975"/>
                <a:gd name="connsiteY649" fmla="*/ 1162526 h 1609725"/>
                <a:gd name="connsiteX650" fmla="*/ 881634 w 1323975"/>
                <a:gd name="connsiteY650" fmla="*/ 1176433 h 1609725"/>
                <a:gd name="connsiteX651" fmla="*/ 888397 w 1323975"/>
                <a:gd name="connsiteY651" fmla="*/ 1179481 h 1609725"/>
                <a:gd name="connsiteX652" fmla="*/ 886777 w 1323975"/>
                <a:gd name="connsiteY652" fmla="*/ 1185958 h 1609725"/>
                <a:gd name="connsiteX653" fmla="*/ 892588 w 1323975"/>
                <a:gd name="connsiteY653" fmla="*/ 1191578 h 1609725"/>
                <a:gd name="connsiteX654" fmla="*/ 887825 w 1323975"/>
                <a:gd name="connsiteY654" fmla="*/ 1197102 h 1609725"/>
                <a:gd name="connsiteX655" fmla="*/ 901256 w 1323975"/>
                <a:gd name="connsiteY655" fmla="*/ 1208818 h 1609725"/>
                <a:gd name="connsiteX656" fmla="*/ 897065 w 1323975"/>
                <a:gd name="connsiteY656" fmla="*/ 1212152 h 1609725"/>
                <a:gd name="connsiteX657" fmla="*/ 896779 w 1323975"/>
                <a:gd name="connsiteY657" fmla="*/ 1225487 h 1609725"/>
                <a:gd name="connsiteX658" fmla="*/ 892874 w 1323975"/>
                <a:gd name="connsiteY658" fmla="*/ 1236440 h 1609725"/>
                <a:gd name="connsiteX659" fmla="*/ 895064 w 1323975"/>
                <a:gd name="connsiteY659" fmla="*/ 1242060 h 1609725"/>
                <a:gd name="connsiteX660" fmla="*/ 882872 w 1323975"/>
                <a:gd name="connsiteY660" fmla="*/ 1248728 h 1609725"/>
                <a:gd name="connsiteX661" fmla="*/ 883825 w 1323975"/>
                <a:gd name="connsiteY661" fmla="*/ 1252823 h 1609725"/>
                <a:gd name="connsiteX662" fmla="*/ 894302 w 1323975"/>
                <a:gd name="connsiteY662" fmla="*/ 1254919 h 1609725"/>
                <a:gd name="connsiteX663" fmla="*/ 892874 w 1323975"/>
                <a:gd name="connsiteY663" fmla="*/ 1260348 h 1609725"/>
                <a:gd name="connsiteX664" fmla="*/ 895541 w 1323975"/>
                <a:gd name="connsiteY664" fmla="*/ 1263110 h 1609725"/>
                <a:gd name="connsiteX665" fmla="*/ 899922 w 1323975"/>
                <a:gd name="connsiteY665" fmla="*/ 1262729 h 1609725"/>
                <a:gd name="connsiteX666" fmla="*/ 898684 w 1323975"/>
                <a:gd name="connsiteY666" fmla="*/ 1266254 h 1609725"/>
                <a:gd name="connsiteX667" fmla="*/ 904399 w 1323975"/>
                <a:gd name="connsiteY667" fmla="*/ 1270635 h 1609725"/>
                <a:gd name="connsiteX668" fmla="*/ 904589 w 1323975"/>
                <a:gd name="connsiteY668" fmla="*/ 1275969 h 1609725"/>
                <a:gd name="connsiteX669" fmla="*/ 913352 w 1323975"/>
                <a:gd name="connsiteY669" fmla="*/ 1277969 h 1609725"/>
                <a:gd name="connsiteX670" fmla="*/ 918210 w 1323975"/>
                <a:gd name="connsiteY670" fmla="*/ 1283875 h 1609725"/>
                <a:gd name="connsiteX671" fmla="*/ 935831 w 1323975"/>
                <a:gd name="connsiteY671" fmla="*/ 1287018 h 1609725"/>
                <a:gd name="connsiteX672" fmla="*/ 942499 w 1323975"/>
                <a:gd name="connsiteY672" fmla="*/ 1304925 h 1609725"/>
                <a:gd name="connsiteX673" fmla="*/ 967073 w 1323975"/>
                <a:gd name="connsiteY673" fmla="*/ 1319498 h 1609725"/>
                <a:gd name="connsiteX674" fmla="*/ 975741 w 1323975"/>
                <a:gd name="connsiteY674" fmla="*/ 1338453 h 1609725"/>
                <a:gd name="connsiteX675" fmla="*/ 969264 w 1323975"/>
                <a:gd name="connsiteY675" fmla="*/ 1338548 h 1609725"/>
                <a:gd name="connsiteX676" fmla="*/ 968121 w 1323975"/>
                <a:gd name="connsiteY676" fmla="*/ 1353026 h 1609725"/>
                <a:gd name="connsiteX677" fmla="*/ 956596 w 1323975"/>
                <a:gd name="connsiteY677" fmla="*/ 1364171 h 1609725"/>
                <a:gd name="connsiteX678" fmla="*/ 953071 w 1323975"/>
                <a:gd name="connsiteY678" fmla="*/ 1363123 h 1609725"/>
                <a:gd name="connsiteX679" fmla="*/ 950881 w 1323975"/>
                <a:gd name="connsiteY679" fmla="*/ 1365790 h 1609725"/>
                <a:gd name="connsiteX680" fmla="*/ 948023 w 1323975"/>
                <a:gd name="connsiteY680" fmla="*/ 1377696 h 1609725"/>
                <a:gd name="connsiteX681" fmla="*/ 954976 w 1323975"/>
                <a:gd name="connsiteY681" fmla="*/ 1395794 h 1609725"/>
                <a:gd name="connsiteX682" fmla="*/ 953738 w 1323975"/>
                <a:gd name="connsiteY682" fmla="*/ 1403318 h 1609725"/>
                <a:gd name="connsiteX683" fmla="*/ 945166 w 1323975"/>
                <a:gd name="connsiteY683" fmla="*/ 1410653 h 1609725"/>
                <a:gd name="connsiteX684" fmla="*/ 933736 w 1323975"/>
                <a:gd name="connsiteY684" fmla="*/ 1403509 h 1609725"/>
                <a:gd name="connsiteX685" fmla="*/ 944785 w 1323975"/>
                <a:gd name="connsiteY685" fmla="*/ 1410843 h 1609725"/>
                <a:gd name="connsiteX686" fmla="*/ 935831 w 1323975"/>
                <a:gd name="connsiteY686" fmla="*/ 1420178 h 1609725"/>
                <a:gd name="connsiteX687" fmla="*/ 934974 w 1323975"/>
                <a:gd name="connsiteY687" fmla="*/ 1425321 h 1609725"/>
                <a:gd name="connsiteX688" fmla="*/ 942023 w 1323975"/>
                <a:gd name="connsiteY688" fmla="*/ 1435989 h 1609725"/>
                <a:gd name="connsiteX689" fmla="*/ 939832 w 1323975"/>
                <a:gd name="connsiteY689" fmla="*/ 1433989 h 1609725"/>
                <a:gd name="connsiteX690" fmla="*/ 943261 w 1323975"/>
                <a:gd name="connsiteY690" fmla="*/ 1444847 h 1609725"/>
                <a:gd name="connsiteX691" fmla="*/ 945166 w 1323975"/>
                <a:gd name="connsiteY691" fmla="*/ 1443990 h 1609725"/>
                <a:gd name="connsiteX692" fmla="*/ 939641 w 1323975"/>
                <a:gd name="connsiteY692" fmla="*/ 1447800 h 1609725"/>
                <a:gd name="connsiteX693" fmla="*/ 929164 w 1323975"/>
                <a:gd name="connsiteY693" fmla="*/ 1450467 h 1609725"/>
                <a:gd name="connsiteX694" fmla="*/ 927735 w 1323975"/>
                <a:gd name="connsiteY694" fmla="*/ 1453039 h 1609725"/>
                <a:gd name="connsiteX695" fmla="*/ 936688 w 1323975"/>
                <a:gd name="connsiteY695" fmla="*/ 1463230 h 1609725"/>
                <a:gd name="connsiteX696" fmla="*/ 939641 w 1323975"/>
                <a:gd name="connsiteY696" fmla="*/ 1458754 h 1609725"/>
                <a:gd name="connsiteX697" fmla="*/ 926306 w 1323975"/>
                <a:gd name="connsiteY697" fmla="*/ 1481804 h 1609725"/>
                <a:gd name="connsiteX698" fmla="*/ 921353 w 1323975"/>
                <a:gd name="connsiteY698" fmla="*/ 1504093 h 1609725"/>
                <a:gd name="connsiteX699" fmla="*/ 922687 w 1323975"/>
                <a:gd name="connsiteY699" fmla="*/ 1523238 h 1609725"/>
                <a:gd name="connsiteX700" fmla="*/ 915734 w 1323975"/>
                <a:gd name="connsiteY700" fmla="*/ 1530287 h 1609725"/>
                <a:gd name="connsiteX701" fmla="*/ 895255 w 1323975"/>
                <a:gd name="connsiteY701" fmla="*/ 1536859 h 1609725"/>
                <a:gd name="connsiteX702" fmla="*/ 885634 w 1323975"/>
                <a:gd name="connsiteY702" fmla="*/ 1548289 h 1609725"/>
                <a:gd name="connsiteX703" fmla="*/ 871347 w 1323975"/>
                <a:gd name="connsiteY703" fmla="*/ 1555242 h 1609725"/>
                <a:gd name="connsiteX704" fmla="*/ 872871 w 1323975"/>
                <a:gd name="connsiteY704" fmla="*/ 1556671 h 1609725"/>
                <a:gd name="connsiteX705" fmla="*/ 865918 w 1323975"/>
                <a:gd name="connsiteY705" fmla="*/ 1571625 h 1609725"/>
                <a:gd name="connsiteX706" fmla="*/ 867251 w 1323975"/>
                <a:gd name="connsiteY706" fmla="*/ 1573911 h 1609725"/>
                <a:gd name="connsiteX707" fmla="*/ 858298 w 1323975"/>
                <a:gd name="connsiteY707" fmla="*/ 1572387 h 1609725"/>
                <a:gd name="connsiteX708" fmla="*/ 857536 w 1323975"/>
                <a:gd name="connsiteY708" fmla="*/ 1574102 h 1609725"/>
                <a:gd name="connsiteX709" fmla="*/ 864965 w 1323975"/>
                <a:gd name="connsiteY709" fmla="*/ 1577721 h 1609725"/>
                <a:gd name="connsiteX710" fmla="*/ 869347 w 1323975"/>
                <a:gd name="connsiteY710" fmla="*/ 1590675 h 1609725"/>
                <a:gd name="connsiteX711" fmla="*/ 846201 w 1323975"/>
                <a:gd name="connsiteY711" fmla="*/ 1592104 h 1609725"/>
                <a:gd name="connsiteX712" fmla="*/ 845820 w 1323975"/>
                <a:gd name="connsiteY712" fmla="*/ 1589056 h 1609725"/>
                <a:gd name="connsiteX713" fmla="*/ 845534 w 1323975"/>
                <a:gd name="connsiteY713" fmla="*/ 1592485 h 1609725"/>
                <a:gd name="connsiteX714" fmla="*/ 834009 w 1323975"/>
                <a:gd name="connsiteY714" fmla="*/ 1578483 h 1609725"/>
                <a:gd name="connsiteX715" fmla="*/ 826484 w 1323975"/>
                <a:gd name="connsiteY715" fmla="*/ 1576578 h 1609725"/>
                <a:gd name="connsiteX716" fmla="*/ 825246 w 1323975"/>
                <a:gd name="connsiteY716" fmla="*/ 1579816 h 1609725"/>
                <a:gd name="connsiteX717" fmla="*/ 814959 w 1323975"/>
                <a:gd name="connsiteY717" fmla="*/ 1580102 h 1609725"/>
                <a:gd name="connsiteX718" fmla="*/ 818483 w 1323975"/>
                <a:gd name="connsiteY718" fmla="*/ 1578769 h 1609725"/>
                <a:gd name="connsiteX719" fmla="*/ 812959 w 1323975"/>
                <a:gd name="connsiteY719" fmla="*/ 1577340 h 1609725"/>
                <a:gd name="connsiteX720" fmla="*/ 793337 w 1323975"/>
                <a:gd name="connsiteY720" fmla="*/ 1588484 h 1609725"/>
                <a:gd name="connsiteX721" fmla="*/ 790766 w 1323975"/>
                <a:gd name="connsiteY721" fmla="*/ 1582579 h 1609725"/>
                <a:gd name="connsiteX722" fmla="*/ 781621 w 1323975"/>
                <a:gd name="connsiteY722" fmla="*/ 1577149 h 1609725"/>
                <a:gd name="connsiteX723" fmla="*/ 768953 w 1323975"/>
                <a:gd name="connsiteY723" fmla="*/ 1576388 h 1609725"/>
                <a:gd name="connsiteX724" fmla="*/ 765905 w 1323975"/>
                <a:gd name="connsiteY724" fmla="*/ 1566101 h 1609725"/>
                <a:gd name="connsiteX725" fmla="*/ 756857 w 1323975"/>
                <a:gd name="connsiteY725" fmla="*/ 1556956 h 1609725"/>
                <a:gd name="connsiteX726" fmla="*/ 759238 w 1323975"/>
                <a:gd name="connsiteY726" fmla="*/ 1567910 h 1609725"/>
                <a:gd name="connsiteX727" fmla="*/ 749999 w 1323975"/>
                <a:gd name="connsiteY727" fmla="*/ 1566672 h 1609725"/>
                <a:gd name="connsiteX728" fmla="*/ 743998 w 1323975"/>
                <a:gd name="connsiteY728" fmla="*/ 1573149 h 1609725"/>
                <a:gd name="connsiteX729" fmla="*/ 734949 w 1323975"/>
                <a:gd name="connsiteY729" fmla="*/ 1575245 h 1609725"/>
                <a:gd name="connsiteX730" fmla="*/ 727043 w 1323975"/>
                <a:gd name="connsiteY730" fmla="*/ 1586960 h 1609725"/>
                <a:gd name="connsiteX731" fmla="*/ 714280 w 1323975"/>
                <a:gd name="connsiteY731" fmla="*/ 1592961 h 1609725"/>
                <a:gd name="connsiteX732" fmla="*/ 706660 w 1323975"/>
                <a:gd name="connsiteY732" fmla="*/ 1602772 h 1609725"/>
                <a:gd name="connsiteX733" fmla="*/ 693325 w 1323975"/>
                <a:gd name="connsiteY733" fmla="*/ 1607534 h 1609725"/>
                <a:gd name="connsiteX734" fmla="*/ 685991 w 1323975"/>
                <a:gd name="connsiteY734" fmla="*/ 1606487 h 1609725"/>
                <a:gd name="connsiteX735" fmla="*/ 680085 w 1323975"/>
                <a:gd name="connsiteY735" fmla="*/ 1598295 h 1609725"/>
                <a:gd name="connsiteX736" fmla="*/ 644842 w 1323975"/>
                <a:gd name="connsiteY736" fmla="*/ 1582388 h 1609725"/>
                <a:gd name="connsiteX737" fmla="*/ 520922 w 1323975"/>
                <a:gd name="connsiteY737" fmla="*/ 1526667 h 1609725"/>
                <a:gd name="connsiteX738" fmla="*/ 523780 w 1323975"/>
                <a:gd name="connsiteY738" fmla="*/ 1529334 h 1609725"/>
                <a:gd name="connsiteX739" fmla="*/ 526733 w 1323975"/>
                <a:gd name="connsiteY739" fmla="*/ 1529048 h 1609725"/>
                <a:gd name="connsiteX740" fmla="*/ 527113 w 1323975"/>
                <a:gd name="connsiteY740" fmla="*/ 1526096 h 1609725"/>
                <a:gd name="connsiteX741" fmla="*/ 534162 w 1323975"/>
                <a:gd name="connsiteY741" fmla="*/ 1530287 h 1609725"/>
                <a:gd name="connsiteX742" fmla="*/ 535686 w 1323975"/>
                <a:gd name="connsiteY742" fmla="*/ 1517142 h 1609725"/>
                <a:gd name="connsiteX743" fmla="*/ 527209 w 1323975"/>
                <a:gd name="connsiteY743" fmla="*/ 1516189 h 1609725"/>
                <a:gd name="connsiteX744" fmla="*/ 520922 w 1323975"/>
                <a:gd name="connsiteY744" fmla="*/ 1526667 h 1609725"/>
                <a:gd name="connsiteX745" fmla="*/ 838486 w 1323975"/>
                <a:gd name="connsiteY745" fmla="*/ 1582484 h 1609725"/>
                <a:gd name="connsiteX746" fmla="*/ 843439 w 1323975"/>
                <a:gd name="connsiteY746" fmla="*/ 1584960 h 1609725"/>
                <a:gd name="connsiteX747" fmla="*/ 841248 w 1323975"/>
                <a:gd name="connsiteY747" fmla="*/ 1581055 h 1609725"/>
                <a:gd name="connsiteX748" fmla="*/ 838486 w 1323975"/>
                <a:gd name="connsiteY748" fmla="*/ 1582484 h 1609725"/>
                <a:gd name="connsiteX749" fmla="*/ 346519 w 1323975"/>
                <a:gd name="connsiteY749" fmla="*/ 1546479 h 1609725"/>
                <a:gd name="connsiteX750" fmla="*/ 352234 w 1323975"/>
                <a:gd name="connsiteY750" fmla="*/ 1545050 h 1609725"/>
                <a:gd name="connsiteX751" fmla="*/ 362045 w 1323975"/>
                <a:gd name="connsiteY751" fmla="*/ 1552480 h 1609725"/>
                <a:gd name="connsiteX752" fmla="*/ 365665 w 1323975"/>
                <a:gd name="connsiteY752" fmla="*/ 1558385 h 1609725"/>
                <a:gd name="connsiteX753" fmla="*/ 361664 w 1323975"/>
                <a:gd name="connsiteY753" fmla="*/ 1554575 h 1609725"/>
                <a:gd name="connsiteX754" fmla="*/ 360521 w 1323975"/>
                <a:gd name="connsiteY754" fmla="*/ 1556290 h 1609725"/>
                <a:gd name="connsiteX755" fmla="*/ 357283 w 1323975"/>
                <a:gd name="connsiteY755" fmla="*/ 1550289 h 1609725"/>
                <a:gd name="connsiteX756" fmla="*/ 350329 w 1323975"/>
                <a:gd name="connsiteY756" fmla="*/ 1552575 h 1609725"/>
                <a:gd name="connsiteX757" fmla="*/ 346519 w 1323975"/>
                <a:gd name="connsiteY757" fmla="*/ 1546479 h 160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</a:cxnLst>
              <a:rect l="l" t="t" r="r" b="b"/>
              <a:pathLst>
                <a:path w="1323975" h="1609725">
                  <a:moveTo>
                    <a:pt x="644842" y="1582388"/>
                  </a:moveTo>
                  <a:lnTo>
                    <a:pt x="636270" y="1581245"/>
                  </a:lnTo>
                  <a:lnTo>
                    <a:pt x="617410" y="1584674"/>
                  </a:lnTo>
                  <a:lnTo>
                    <a:pt x="588169" y="1599724"/>
                  </a:lnTo>
                  <a:lnTo>
                    <a:pt x="570643" y="1604867"/>
                  </a:lnTo>
                  <a:lnTo>
                    <a:pt x="570262" y="1600581"/>
                  </a:lnTo>
                  <a:lnTo>
                    <a:pt x="562737" y="1591437"/>
                  </a:lnTo>
                  <a:lnTo>
                    <a:pt x="542449" y="1553623"/>
                  </a:lnTo>
                  <a:lnTo>
                    <a:pt x="541592" y="1531906"/>
                  </a:lnTo>
                  <a:lnTo>
                    <a:pt x="544163" y="1527429"/>
                  </a:lnTo>
                  <a:lnTo>
                    <a:pt x="544449" y="1522857"/>
                  </a:lnTo>
                  <a:lnTo>
                    <a:pt x="543401" y="1528001"/>
                  </a:lnTo>
                  <a:lnTo>
                    <a:pt x="537782" y="1525905"/>
                  </a:lnTo>
                  <a:lnTo>
                    <a:pt x="532924" y="1535049"/>
                  </a:lnTo>
                  <a:lnTo>
                    <a:pt x="519970" y="1530477"/>
                  </a:lnTo>
                  <a:lnTo>
                    <a:pt x="520922" y="1526667"/>
                  </a:lnTo>
                  <a:lnTo>
                    <a:pt x="518922" y="1525334"/>
                  </a:lnTo>
                  <a:lnTo>
                    <a:pt x="522065" y="1509331"/>
                  </a:lnTo>
                  <a:lnTo>
                    <a:pt x="529495" y="1508760"/>
                  </a:lnTo>
                  <a:lnTo>
                    <a:pt x="534162" y="1512189"/>
                  </a:lnTo>
                  <a:lnTo>
                    <a:pt x="543020" y="1508474"/>
                  </a:lnTo>
                  <a:lnTo>
                    <a:pt x="536258" y="1502283"/>
                  </a:lnTo>
                  <a:lnTo>
                    <a:pt x="538543" y="1496568"/>
                  </a:lnTo>
                  <a:lnTo>
                    <a:pt x="535115" y="1501140"/>
                  </a:lnTo>
                  <a:lnTo>
                    <a:pt x="528257" y="1499235"/>
                  </a:lnTo>
                  <a:lnTo>
                    <a:pt x="529685" y="1497711"/>
                  </a:lnTo>
                  <a:lnTo>
                    <a:pt x="523780" y="1491424"/>
                  </a:lnTo>
                  <a:lnTo>
                    <a:pt x="524732" y="1489329"/>
                  </a:lnTo>
                  <a:lnTo>
                    <a:pt x="521113" y="1487805"/>
                  </a:lnTo>
                  <a:lnTo>
                    <a:pt x="528447" y="1480756"/>
                  </a:lnTo>
                  <a:lnTo>
                    <a:pt x="525875" y="1476947"/>
                  </a:lnTo>
                  <a:lnTo>
                    <a:pt x="531304" y="1480566"/>
                  </a:lnTo>
                  <a:lnTo>
                    <a:pt x="526447" y="1487805"/>
                  </a:lnTo>
                  <a:lnTo>
                    <a:pt x="530066" y="1490091"/>
                  </a:lnTo>
                  <a:lnTo>
                    <a:pt x="539496" y="1483043"/>
                  </a:lnTo>
                  <a:lnTo>
                    <a:pt x="536829" y="1481519"/>
                  </a:lnTo>
                  <a:lnTo>
                    <a:pt x="537305" y="1478756"/>
                  </a:lnTo>
                  <a:lnTo>
                    <a:pt x="532257" y="1478947"/>
                  </a:lnTo>
                  <a:lnTo>
                    <a:pt x="535305" y="1473708"/>
                  </a:lnTo>
                  <a:lnTo>
                    <a:pt x="525399" y="1470851"/>
                  </a:lnTo>
                  <a:lnTo>
                    <a:pt x="522256" y="1465326"/>
                  </a:lnTo>
                  <a:lnTo>
                    <a:pt x="519017" y="1469422"/>
                  </a:lnTo>
                  <a:lnTo>
                    <a:pt x="513398" y="1468946"/>
                  </a:lnTo>
                  <a:lnTo>
                    <a:pt x="506444" y="1454468"/>
                  </a:lnTo>
                  <a:lnTo>
                    <a:pt x="506349" y="1457420"/>
                  </a:lnTo>
                  <a:lnTo>
                    <a:pt x="501110" y="1457897"/>
                  </a:lnTo>
                  <a:lnTo>
                    <a:pt x="502539" y="1441514"/>
                  </a:lnTo>
                  <a:lnTo>
                    <a:pt x="499967" y="1438656"/>
                  </a:lnTo>
                  <a:lnTo>
                    <a:pt x="489394" y="1459897"/>
                  </a:lnTo>
                  <a:lnTo>
                    <a:pt x="489585" y="1475422"/>
                  </a:lnTo>
                  <a:lnTo>
                    <a:pt x="480536" y="1490281"/>
                  </a:lnTo>
                  <a:lnTo>
                    <a:pt x="498253" y="1508379"/>
                  </a:lnTo>
                  <a:lnTo>
                    <a:pt x="503968" y="1504379"/>
                  </a:lnTo>
                  <a:lnTo>
                    <a:pt x="506349" y="1506093"/>
                  </a:lnTo>
                  <a:lnTo>
                    <a:pt x="501682" y="1511237"/>
                  </a:lnTo>
                  <a:lnTo>
                    <a:pt x="496252" y="1511903"/>
                  </a:lnTo>
                  <a:lnTo>
                    <a:pt x="495395" y="1508093"/>
                  </a:lnTo>
                  <a:lnTo>
                    <a:pt x="478345" y="1490758"/>
                  </a:lnTo>
                  <a:lnTo>
                    <a:pt x="482156" y="1479614"/>
                  </a:lnTo>
                  <a:lnTo>
                    <a:pt x="486442" y="1474565"/>
                  </a:lnTo>
                  <a:lnTo>
                    <a:pt x="487204" y="1459706"/>
                  </a:lnTo>
                  <a:lnTo>
                    <a:pt x="499967" y="1430655"/>
                  </a:lnTo>
                  <a:lnTo>
                    <a:pt x="505873" y="1428655"/>
                  </a:lnTo>
                  <a:lnTo>
                    <a:pt x="510731" y="1433417"/>
                  </a:lnTo>
                  <a:lnTo>
                    <a:pt x="515493" y="1428369"/>
                  </a:lnTo>
                  <a:lnTo>
                    <a:pt x="508159" y="1419511"/>
                  </a:lnTo>
                  <a:lnTo>
                    <a:pt x="503491" y="1417796"/>
                  </a:lnTo>
                  <a:lnTo>
                    <a:pt x="493490" y="1420082"/>
                  </a:lnTo>
                  <a:lnTo>
                    <a:pt x="475583" y="1416272"/>
                  </a:lnTo>
                  <a:lnTo>
                    <a:pt x="468916" y="1406843"/>
                  </a:lnTo>
                  <a:lnTo>
                    <a:pt x="470630" y="1388173"/>
                  </a:lnTo>
                  <a:lnTo>
                    <a:pt x="468249" y="1384078"/>
                  </a:lnTo>
                  <a:lnTo>
                    <a:pt x="458819" y="1384840"/>
                  </a:lnTo>
                  <a:lnTo>
                    <a:pt x="455009" y="1376553"/>
                  </a:lnTo>
                  <a:lnTo>
                    <a:pt x="449961" y="1373886"/>
                  </a:lnTo>
                  <a:lnTo>
                    <a:pt x="445770" y="1360265"/>
                  </a:lnTo>
                  <a:lnTo>
                    <a:pt x="446818" y="1356836"/>
                  </a:lnTo>
                  <a:lnTo>
                    <a:pt x="441960" y="1352550"/>
                  </a:lnTo>
                  <a:lnTo>
                    <a:pt x="440531" y="1341882"/>
                  </a:lnTo>
                  <a:lnTo>
                    <a:pt x="437578" y="1340739"/>
                  </a:lnTo>
                  <a:lnTo>
                    <a:pt x="431101" y="1341120"/>
                  </a:lnTo>
                  <a:lnTo>
                    <a:pt x="423767" y="1355027"/>
                  </a:lnTo>
                  <a:lnTo>
                    <a:pt x="406336" y="1372076"/>
                  </a:lnTo>
                  <a:lnTo>
                    <a:pt x="404336" y="1378744"/>
                  </a:lnTo>
                  <a:lnTo>
                    <a:pt x="390620" y="1397127"/>
                  </a:lnTo>
                  <a:lnTo>
                    <a:pt x="395478" y="1415320"/>
                  </a:lnTo>
                  <a:lnTo>
                    <a:pt x="393478" y="1418082"/>
                  </a:lnTo>
                  <a:lnTo>
                    <a:pt x="396050" y="1431607"/>
                  </a:lnTo>
                  <a:lnTo>
                    <a:pt x="399574" y="1438561"/>
                  </a:lnTo>
                  <a:lnTo>
                    <a:pt x="391382" y="1451420"/>
                  </a:lnTo>
                  <a:lnTo>
                    <a:pt x="389668" y="1472851"/>
                  </a:lnTo>
                  <a:lnTo>
                    <a:pt x="378904" y="1487519"/>
                  </a:lnTo>
                  <a:lnTo>
                    <a:pt x="377095" y="1487138"/>
                  </a:lnTo>
                  <a:lnTo>
                    <a:pt x="379190" y="1489424"/>
                  </a:lnTo>
                  <a:lnTo>
                    <a:pt x="372046" y="1486757"/>
                  </a:lnTo>
                  <a:lnTo>
                    <a:pt x="367856" y="1494663"/>
                  </a:lnTo>
                  <a:lnTo>
                    <a:pt x="363379" y="1493615"/>
                  </a:lnTo>
                  <a:lnTo>
                    <a:pt x="352139" y="1498568"/>
                  </a:lnTo>
                  <a:lnTo>
                    <a:pt x="350996" y="1505045"/>
                  </a:lnTo>
                  <a:lnTo>
                    <a:pt x="360902" y="1508284"/>
                  </a:lnTo>
                  <a:lnTo>
                    <a:pt x="359474" y="1506093"/>
                  </a:lnTo>
                  <a:lnTo>
                    <a:pt x="362045" y="1503331"/>
                  </a:lnTo>
                  <a:lnTo>
                    <a:pt x="367570" y="1509522"/>
                  </a:lnTo>
                  <a:lnTo>
                    <a:pt x="357854" y="1531715"/>
                  </a:lnTo>
                  <a:lnTo>
                    <a:pt x="350329" y="1529429"/>
                  </a:lnTo>
                  <a:lnTo>
                    <a:pt x="347853" y="1544288"/>
                  </a:lnTo>
                  <a:lnTo>
                    <a:pt x="322612" y="1533715"/>
                  </a:lnTo>
                  <a:lnTo>
                    <a:pt x="323945" y="1529715"/>
                  </a:lnTo>
                  <a:lnTo>
                    <a:pt x="332518" y="1531620"/>
                  </a:lnTo>
                  <a:lnTo>
                    <a:pt x="331660" y="1528858"/>
                  </a:lnTo>
                  <a:lnTo>
                    <a:pt x="337566" y="1527620"/>
                  </a:lnTo>
                  <a:lnTo>
                    <a:pt x="340614" y="1523905"/>
                  </a:lnTo>
                  <a:lnTo>
                    <a:pt x="337280" y="1513904"/>
                  </a:lnTo>
                  <a:lnTo>
                    <a:pt x="339852" y="1508093"/>
                  </a:lnTo>
                  <a:lnTo>
                    <a:pt x="337280" y="1504474"/>
                  </a:lnTo>
                  <a:lnTo>
                    <a:pt x="334232" y="1505045"/>
                  </a:lnTo>
                  <a:lnTo>
                    <a:pt x="332994" y="1496473"/>
                  </a:lnTo>
                  <a:lnTo>
                    <a:pt x="313944" y="1504283"/>
                  </a:lnTo>
                  <a:lnTo>
                    <a:pt x="313468" y="1495711"/>
                  </a:lnTo>
                  <a:lnTo>
                    <a:pt x="305752" y="1492472"/>
                  </a:lnTo>
                  <a:lnTo>
                    <a:pt x="306133" y="1477994"/>
                  </a:lnTo>
                  <a:lnTo>
                    <a:pt x="299752" y="1476661"/>
                  </a:lnTo>
                  <a:lnTo>
                    <a:pt x="287560" y="1498664"/>
                  </a:lnTo>
                  <a:lnTo>
                    <a:pt x="285845" y="1512665"/>
                  </a:lnTo>
                  <a:lnTo>
                    <a:pt x="289274" y="1524857"/>
                  </a:lnTo>
                  <a:lnTo>
                    <a:pt x="278225" y="1547431"/>
                  </a:lnTo>
                  <a:lnTo>
                    <a:pt x="274796" y="1548574"/>
                  </a:lnTo>
                  <a:lnTo>
                    <a:pt x="271748" y="1530572"/>
                  </a:lnTo>
                  <a:lnTo>
                    <a:pt x="255175" y="1516094"/>
                  </a:lnTo>
                  <a:lnTo>
                    <a:pt x="248031" y="1506474"/>
                  </a:lnTo>
                  <a:lnTo>
                    <a:pt x="246698" y="1498854"/>
                  </a:lnTo>
                  <a:lnTo>
                    <a:pt x="251269" y="1488377"/>
                  </a:lnTo>
                  <a:lnTo>
                    <a:pt x="253841" y="1468660"/>
                  </a:lnTo>
                  <a:lnTo>
                    <a:pt x="253936" y="1454277"/>
                  </a:lnTo>
                  <a:lnTo>
                    <a:pt x="247078" y="1436561"/>
                  </a:lnTo>
                  <a:lnTo>
                    <a:pt x="248602" y="1428464"/>
                  </a:lnTo>
                  <a:lnTo>
                    <a:pt x="252698" y="1418368"/>
                  </a:lnTo>
                  <a:lnTo>
                    <a:pt x="254699" y="1419035"/>
                  </a:lnTo>
                  <a:lnTo>
                    <a:pt x="254032" y="1414844"/>
                  </a:lnTo>
                  <a:lnTo>
                    <a:pt x="258794" y="1402271"/>
                  </a:lnTo>
                  <a:lnTo>
                    <a:pt x="270034" y="1401318"/>
                  </a:lnTo>
                  <a:lnTo>
                    <a:pt x="276130" y="1395889"/>
                  </a:lnTo>
                  <a:lnTo>
                    <a:pt x="281464" y="1395603"/>
                  </a:lnTo>
                  <a:lnTo>
                    <a:pt x="281464" y="1390079"/>
                  </a:lnTo>
                  <a:lnTo>
                    <a:pt x="278987" y="1388364"/>
                  </a:lnTo>
                  <a:lnTo>
                    <a:pt x="283940" y="1382554"/>
                  </a:lnTo>
                  <a:lnTo>
                    <a:pt x="279844" y="1380363"/>
                  </a:lnTo>
                  <a:lnTo>
                    <a:pt x="278035" y="1372172"/>
                  </a:lnTo>
                  <a:lnTo>
                    <a:pt x="289274" y="1367980"/>
                  </a:lnTo>
                  <a:lnTo>
                    <a:pt x="294132" y="1363123"/>
                  </a:lnTo>
                  <a:lnTo>
                    <a:pt x="290132" y="1354550"/>
                  </a:lnTo>
                  <a:lnTo>
                    <a:pt x="290798" y="1342072"/>
                  </a:lnTo>
                  <a:lnTo>
                    <a:pt x="288131" y="1334834"/>
                  </a:lnTo>
                  <a:lnTo>
                    <a:pt x="265557" y="1316831"/>
                  </a:lnTo>
                  <a:lnTo>
                    <a:pt x="254603" y="1304830"/>
                  </a:lnTo>
                  <a:lnTo>
                    <a:pt x="248126" y="1279589"/>
                  </a:lnTo>
                  <a:lnTo>
                    <a:pt x="240316" y="1274540"/>
                  </a:lnTo>
                  <a:lnTo>
                    <a:pt x="249650" y="1240441"/>
                  </a:lnTo>
                  <a:lnTo>
                    <a:pt x="257842" y="1233202"/>
                  </a:lnTo>
                  <a:lnTo>
                    <a:pt x="260033" y="1235964"/>
                  </a:lnTo>
                  <a:lnTo>
                    <a:pt x="262604" y="1233488"/>
                  </a:lnTo>
                  <a:lnTo>
                    <a:pt x="261842" y="1226058"/>
                  </a:lnTo>
                  <a:lnTo>
                    <a:pt x="254603" y="1226153"/>
                  </a:lnTo>
                  <a:lnTo>
                    <a:pt x="267176" y="1223963"/>
                  </a:lnTo>
                  <a:lnTo>
                    <a:pt x="268224" y="1217486"/>
                  </a:lnTo>
                  <a:lnTo>
                    <a:pt x="265366" y="1207008"/>
                  </a:lnTo>
                  <a:lnTo>
                    <a:pt x="272320" y="1201388"/>
                  </a:lnTo>
                  <a:lnTo>
                    <a:pt x="269462" y="1198721"/>
                  </a:lnTo>
                  <a:lnTo>
                    <a:pt x="267176" y="1202150"/>
                  </a:lnTo>
                  <a:lnTo>
                    <a:pt x="265557" y="1198721"/>
                  </a:lnTo>
                  <a:lnTo>
                    <a:pt x="270319" y="1196149"/>
                  </a:lnTo>
                  <a:lnTo>
                    <a:pt x="277463" y="1186434"/>
                  </a:lnTo>
                  <a:lnTo>
                    <a:pt x="261461" y="1186529"/>
                  </a:lnTo>
                  <a:lnTo>
                    <a:pt x="246602" y="1172909"/>
                  </a:lnTo>
                  <a:lnTo>
                    <a:pt x="248412" y="1168337"/>
                  </a:lnTo>
                  <a:lnTo>
                    <a:pt x="244316" y="1162812"/>
                  </a:lnTo>
                  <a:lnTo>
                    <a:pt x="247078" y="1155859"/>
                  </a:lnTo>
                  <a:lnTo>
                    <a:pt x="234410" y="1131284"/>
                  </a:lnTo>
                  <a:lnTo>
                    <a:pt x="226600" y="1126807"/>
                  </a:lnTo>
                  <a:lnTo>
                    <a:pt x="224885" y="1128236"/>
                  </a:lnTo>
                  <a:lnTo>
                    <a:pt x="217741" y="1125474"/>
                  </a:lnTo>
                  <a:lnTo>
                    <a:pt x="214789" y="1122331"/>
                  </a:lnTo>
                  <a:lnTo>
                    <a:pt x="218027" y="1117568"/>
                  </a:lnTo>
                  <a:lnTo>
                    <a:pt x="216313" y="1113472"/>
                  </a:lnTo>
                  <a:lnTo>
                    <a:pt x="207169" y="1111568"/>
                  </a:lnTo>
                  <a:lnTo>
                    <a:pt x="194310" y="1101947"/>
                  </a:lnTo>
                  <a:lnTo>
                    <a:pt x="209645" y="1088422"/>
                  </a:lnTo>
                  <a:lnTo>
                    <a:pt x="210502" y="1080135"/>
                  </a:lnTo>
                  <a:lnTo>
                    <a:pt x="195834" y="1060895"/>
                  </a:lnTo>
                  <a:lnTo>
                    <a:pt x="183070" y="1055465"/>
                  </a:lnTo>
                  <a:lnTo>
                    <a:pt x="175927" y="1044321"/>
                  </a:lnTo>
                  <a:lnTo>
                    <a:pt x="170974" y="1040892"/>
                  </a:lnTo>
                  <a:lnTo>
                    <a:pt x="166497" y="1032986"/>
                  </a:lnTo>
                  <a:lnTo>
                    <a:pt x="163830" y="1020318"/>
                  </a:lnTo>
                  <a:lnTo>
                    <a:pt x="161544" y="1020413"/>
                  </a:lnTo>
                  <a:lnTo>
                    <a:pt x="161353" y="1025557"/>
                  </a:lnTo>
                  <a:lnTo>
                    <a:pt x="151924" y="1038320"/>
                  </a:lnTo>
                  <a:lnTo>
                    <a:pt x="148590" y="1022985"/>
                  </a:lnTo>
                  <a:lnTo>
                    <a:pt x="146209" y="1020032"/>
                  </a:lnTo>
                  <a:lnTo>
                    <a:pt x="142494" y="1024604"/>
                  </a:lnTo>
                  <a:lnTo>
                    <a:pt x="138970" y="1021842"/>
                  </a:lnTo>
                  <a:lnTo>
                    <a:pt x="132874" y="1013746"/>
                  </a:lnTo>
                  <a:lnTo>
                    <a:pt x="133541" y="1008031"/>
                  </a:lnTo>
                  <a:lnTo>
                    <a:pt x="125444" y="1018699"/>
                  </a:lnTo>
                  <a:lnTo>
                    <a:pt x="108585" y="1027843"/>
                  </a:lnTo>
                  <a:lnTo>
                    <a:pt x="84963" y="1026223"/>
                  </a:lnTo>
                  <a:lnTo>
                    <a:pt x="67723" y="1028033"/>
                  </a:lnTo>
                  <a:lnTo>
                    <a:pt x="62293" y="1026223"/>
                  </a:lnTo>
                  <a:lnTo>
                    <a:pt x="51816" y="1014127"/>
                  </a:lnTo>
                  <a:lnTo>
                    <a:pt x="43053" y="1012603"/>
                  </a:lnTo>
                  <a:lnTo>
                    <a:pt x="34671" y="1015746"/>
                  </a:lnTo>
                  <a:lnTo>
                    <a:pt x="19145" y="1011555"/>
                  </a:lnTo>
                  <a:lnTo>
                    <a:pt x="10001" y="1003078"/>
                  </a:lnTo>
                  <a:lnTo>
                    <a:pt x="11430" y="972407"/>
                  </a:lnTo>
                  <a:lnTo>
                    <a:pt x="9525" y="970407"/>
                  </a:lnTo>
                  <a:lnTo>
                    <a:pt x="13716" y="957834"/>
                  </a:lnTo>
                  <a:lnTo>
                    <a:pt x="10954" y="954405"/>
                  </a:lnTo>
                  <a:lnTo>
                    <a:pt x="15621" y="950309"/>
                  </a:lnTo>
                  <a:lnTo>
                    <a:pt x="10858" y="942118"/>
                  </a:lnTo>
                  <a:lnTo>
                    <a:pt x="16192" y="936212"/>
                  </a:lnTo>
                  <a:lnTo>
                    <a:pt x="34195" y="926878"/>
                  </a:lnTo>
                  <a:lnTo>
                    <a:pt x="36576" y="892207"/>
                  </a:lnTo>
                  <a:lnTo>
                    <a:pt x="30385" y="878396"/>
                  </a:lnTo>
                  <a:lnTo>
                    <a:pt x="26384" y="855154"/>
                  </a:lnTo>
                  <a:lnTo>
                    <a:pt x="42005" y="813054"/>
                  </a:lnTo>
                  <a:lnTo>
                    <a:pt x="33528" y="814959"/>
                  </a:lnTo>
                  <a:lnTo>
                    <a:pt x="31242" y="812578"/>
                  </a:lnTo>
                  <a:lnTo>
                    <a:pt x="46387" y="802100"/>
                  </a:lnTo>
                  <a:lnTo>
                    <a:pt x="47911" y="796385"/>
                  </a:lnTo>
                  <a:lnTo>
                    <a:pt x="45720" y="782764"/>
                  </a:lnTo>
                  <a:lnTo>
                    <a:pt x="38290" y="768287"/>
                  </a:lnTo>
                  <a:lnTo>
                    <a:pt x="44482" y="758476"/>
                  </a:lnTo>
                  <a:lnTo>
                    <a:pt x="50101" y="723519"/>
                  </a:lnTo>
                  <a:lnTo>
                    <a:pt x="58579" y="722090"/>
                  </a:lnTo>
                  <a:lnTo>
                    <a:pt x="56102" y="709898"/>
                  </a:lnTo>
                  <a:lnTo>
                    <a:pt x="70675" y="669227"/>
                  </a:lnTo>
                  <a:lnTo>
                    <a:pt x="73533" y="665321"/>
                  </a:lnTo>
                  <a:lnTo>
                    <a:pt x="76771" y="667036"/>
                  </a:lnTo>
                  <a:lnTo>
                    <a:pt x="76486" y="664178"/>
                  </a:lnTo>
                  <a:lnTo>
                    <a:pt x="80582" y="664845"/>
                  </a:lnTo>
                  <a:lnTo>
                    <a:pt x="83344" y="669131"/>
                  </a:lnTo>
                  <a:lnTo>
                    <a:pt x="85534" y="667703"/>
                  </a:lnTo>
                  <a:lnTo>
                    <a:pt x="81153" y="662083"/>
                  </a:lnTo>
                  <a:lnTo>
                    <a:pt x="88392" y="656654"/>
                  </a:lnTo>
                  <a:lnTo>
                    <a:pt x="91726" y="658749"/>
                  </a:lnTo>
                  <a:lnTo>
                    <a:pt x="92678" y="654368"/>
                  </a:lnTo>
                  <a:lnTo>
                    <a:pt x="95631" y="654177"/>
                  </a:lnTo>
                  <a:lnTo>
                    <a:pt x="102870" y="656368"/>
                  </a:lnTo>
                  <a:lnTo>
                    <a:pt x="107537" y="654177"/>
                  </a:lnTo>
                  <a:lnTo>
                    <a:pt x="126778" y="659606"/>
                  </a:lnTo>
                  <a:lnTo>
                    <a:pt x="126968" y="661797"/>
                  </a:lnTo>
                  <a:lnTo>
                    <a:pt x="135922" y="657796"/>
                  </a:lnTo>
                  <a:lnTo>
                    <a:pt x="139636" y="661702"/>
                  </a:lnTo>
                  <a:lnTo>
                    <a:pt x="147923" y="660845"/>
                  </a:lnTo>
                  <a:lnTo>
                    <a:pt x="150304" y="662940"/>
                  </a:lnTo>
                  <a:lnTo>
                    <a:pt x="152495" y="659702"/>
                  </a:lnTo>
                  <a:lnTo>
                    <a:pt x="155734" y="666179"/>
                  </a:lnTo>
                  <a:lnTo>
                    <a:pt x="163830" y="667417"/>
                  </a:lnTo>
                  <a:lnTo>
                    <a:pt x="165163" y="661321"/>
                  </a:lnTo>
                  <a:lnTo>
                    <a:pt x="168307" y="661892"/>
                  </a:lnTo>
                  <a:lnTo>
                    <a:pt x="169450" y="659321"/>
                  </a:lnTo>
                  <a:lnTo>
                    <a:pt x="173355" y="664083"/>
                  </a:lnTo>
                  <a:lnTo>
                    <a:pt x="175927" y="653224"/>
                  </a:lnTo>
                  <a:lnTo>
                    <a:pt x="190024" y="652939"/>
                  </a:lnTo>
                  <a:lnTo>
                    <a:pt x="193072" y="649510"/>
                  </a:lnTo>
                  <a:lnTo>
                    <a:pt x="186785" y="646747"/>
                  </a:lnTo>
                  <a:lnTo>
                    <a:pt x="197739" y="640842"/>
                  </a:lnTo>
                  <a:lnTo>
                    <a:pt x="196310" y="638842"/>
                  </a:lnTo>
                  <a:lnTo>
                    <a:pt x="203549" y="631412"/>
                  </a:lnTo>
                  <a:lnTo>
                    <a:pt x="200025" y="626936"/>
                  </a:lnTo>
                  <a:lnTo>
                    <a:pt x="224504" y="605409"/>
                  </a:lnTo>
                  <a:lnTo>
                    <a:pt x="214408" y="591598"/>
                  </a:lnTo>
                  <a:lnTo>
                    <a:pt x="223361" y="584645"/>
                  </a:lnTo>
                  <a:lnTo>
                    <a:pt x="227648" y="591407"/>
                  </a:lnTo>
                  <a:lnTo>
                    <a:pt x="231172" y="589597"/>
                  </a:lnTo>
                  <a:lnTo>
                    <a:pt x="226124" y="582454"/>
                  </a:lnTo>
                  <a:lnTo>
                    <a:pt x="232029" y="577596"/>
                  </a:lnTo>
                  <a:lnTo>
                    <a:pt x="218980" y="565213"/>
                  </a:lnTo>
                  <a:lnTo>
                    <a:pt x="220885" y="562165"/>
                  </a:lnTo>
                  <a:lnTo>
                    <a:pt x="225171" y="561594"/>
                  </a:lnTo>
                  <a:lnTo>
                    <a:pt x="219456" y="553021"/>
                  </a:lnTo>
                  <a:lnTo>
                    <a:pt x="225457" y="549402"/>
                  </a:lnTo>
                  <a:lnTo>
                    <a:pt x="220885" y="542354"/>
                  </a:lnTo>
                  <a:lnTo>
                    <a:pt x="223075" y="543496"/>
                  </a:lnTo>
                  <a:lnTo>
                    <a:pt x="231743" y="534543"/>
                  </a:lnTo>
                  <a:lnTo>
                    <a:pt x="225742" y="528638"/>
                  </a:lnTo>
                  <a:lnTo>
                    <a:pt x="232219" y="521970"/>
                  </a:lnTo>
                  <a:lnTo>
                    <a:pt x="236791" y="523113"/>
                  </a:lnTo>
                  <a:lnTo>
                    <a:pt x="237839" y="514540"/>
                  </a:lnTo>
                  <a:lnTo>
                    <a:pt x="243840" y="515874"/>
                  </a:lnTo>
                  <a:lnTo>
                    <a:pt x="244126" y="510159"/>
                  </a:lnTo>
                  <a:lnTo>
                    <a:pt x="251650" y="509206"/>
                  </a:lnTo>
                  <a:lnTo>
                    <a:pt x="249650" y="497872"/>
                  </a:lnTo>
                  <a:lnTo>
                    <a:pt x="254413" y="497014"/>
                  </a:lnTo>
                  <a:lnTo>
                    <a:pt x="256984" y="491014"/>
                  </a:lnTo>
                  <a:lnTo>
                    <a:pt x="256984" y="476917"/>
                  </a:lnTo>
                  <a:lnTo>
                    <a:pt x="251365" y="467868"/>
                  </a:lnTo>
                  <a:lnTo>
                    <a:pt x="246983" y="470154"/>
                  </a:lnTo>
                  <a:lnTo>
                    <a:pt x="245364" y="460820"/>
                  </a:lnTo>
                  <a:lnTo>
                    <a:pt x="241840" y="460724"/>
                  </a:lnTo>
                  <a:lnTo>
                    <a:pt x="234696" y="453199"/>
                  </a:lnTo>
                  <a:lnTo>
                    <a:pt x="239268" y="462439"/>
                  </a:lnTo>
                  <a:lnTo>
                    <a:pt x="209741" y="461201"/>
                  </a:lnTo>
                  <a:lnTo>
                    <a:pt x="208502" y="441388"/>
                  </a:lnTo>
                  <a:lnTo>
                    <a:pt x="202787" y="434721"/>
                  </a:lnTo>
                  <a:lnTo>
                    <a:pt x="203073" y="423577"/>
                  </a:lnTo>
                  <a:lnTo>
                    <a:pt x="200692" y="421100"/>
                  </a:lnTo>
                  <a:lnTo>
                    <a:pt x="214789" y="421100"/>
                  </a:lnTo>
                  <a:lnTo>
                    <a:pt x="252889" y="428244"/>
                  </a:lnTo>
                  <a:lnTo>
                    <a:pt x="266891" y="425291"/>
                  </a:lnTo>
                  <a:lnTo>
                    <a:pt x="275749" y="419957"/>
                  </a:lnTo>
                  <a:lnTo>
                    <a:pt x="293370" y="417957"/>
                  </a:lnTo>
                  <a:lnTo>
                    <a:pt x="299561" y="404908"/>
                  </a:lnTo>
                  <a:lnTo>
                    <a:pt x="301942" y="384143"/>
                  </a:lnTo>
                  <a:lnTo>
                    <a:pt x="312229" y="371761"/>
                  </a:lnTo>
                  <a:lnTo>
                    <a:pt x="312610" y="362903"/>
                  </a:lnTo>
                  <a:lnTo>
                    <a:pt x="303943" y="360712"/>
                  </a:lnTo>
                  <a:lnTo>
                    <a:pt x="309848" y="356235"/>
                  </a:lnTo>
                  <a:lnTo>
                    <a:pt x="307181" y="352520"/>
                  </a:lnTo>
                  <a:lnTo>
                    <a:pt x="278606" y="354997"/>
                  </a:lnTo>
                  <a:lnTo>
                    <a:pt x="279083" y="352615"/>
                  </a:lnTo>
                  <a:lnTo>
                    <a:pt x="257937" y="346901"/>
                  </a:lnTo>
                  <a:lnTo>
                    <a:pt x="204502" y="342329"/>
                  </a:lnTo>
                  <a:lnTo>
                    <a:pt x="205550" y="329184"/>
                  </a:lnTo>
                  <a:lnTo>
                    <a:pt x="231267" y="329946"/>
                  </a:lnTo>
                  <a:lnTo>
                    <a:pt x="235839" y="314706"/>
                  </a:lnTo>
                  <a:lnTo>
                    <a:pt x="251269" y="318516"/>
                  </a:lnTo>
                  <a:lnTo>
                    <a:pt x="252032" y="314896"/>
                  </a:lnTo>
                  <a:lnTo>
                    <a:pt x="254794" y="314801"/>
                  </a:lnTo>
                  <a:lnTo>
                    <a:pt x="256413" y="306229"/>
                  </a:lnTo>
                  <a:lnTo>
                    <a:pt x="252889" y="306229"/>
                  </a:lnTo>
                  <a:lnTo>
                    <a:pt x="253079" y="302800"/>
                  </a:lnTo>
                  <a:lnTo>
                    <a:pt x="259270" y="288036"/>
                  </a:lnTo>
                  <a:lnTo>
                    <a:pt x="274987" y="275654"/>
                  </a:lnTo>
                  <a:lnTo>
                    <a:pt x="278797" y="266033"/>
                  </a:lnTo>
                  <a:lnTo>
                    <a:pt x="291275" y="270796"/>
                  </a:lnTo>
                  <a:lnTo>
                    <a:pt x="296513" y="260032"/>
                  </a:lnTo>
                  <a:lnTo>
                    <a:pt x="327946" y="273272"/>
                  </a:lnTo>
                  <a:lnTo>
                    <a:pt x="322802" y="262699"/>
                  </a:lnTo>
                  <a:lnTo>
                    <a:pt x="326993" y="243173"/>
                  </a:lnTo>
                  <a:lnTo>
                    <a:pt x="324707" y="237172"/>
                  </a:lnTo>
                  <a:lnTo>
                    <a:pt x="331375" y="237649"/>
                  </a:lnTo>
                  <a:lnTo>
                    <a:pt x="334042" y="219361"/>
                  </a:lnTo>
                  <a:lnTo>
                    <a:pt x="339566" y="204692"/>
                  </a:lnTo>
                  <a:lnTo>
                    <a:pt x="336137" y="200692"/>
                  </a:lnTo>
                  <a:lnTo>
                    <a:pt x="338137" y="195644"/>
                  </a:lnTo>
                  <a:lnTo>
                    <a:pt x="347758" y="180404"/>
                  </a:lnTo>
                  <a:lnTo>
                    <a:pt x="352330" y="178594"/>
                  </a:lnTo>
                  <a:lnTo>
                    <a:pt x="358235" y="162973"/>
                  </a:lnTo>
                  <a:lnTo>
                    <a:pt x="381191" y="147447"/>
                  </a:lnTo>
                  <a:lnTo>
                    <a:pt x="383000" y="144399"/>
                  </a:lnTo>
                  <a:lnTo>
                    <a:pt x="380143" y="143923"/>
                  </a:lnTo>
                  <a:lnTo>
                    <a:pt x="382048" y="119062"/>
                  </a:lnTo>
                  <a:lnTo>
                    <a:pt x="392144" y="119729"/>
                  </a:lnTo>
                  <a:lnTo>
                    <a:pt x="398431" y="127921"/>
                  </a:lnTo>
                  <a:lnTo>
                    <a:pt x="402717" y="124682"/>
                  </a:lnTo>
                  <a:lnTo>
                    <a:pt x="413385" y="111347"/>
                  </a:lnTo>
                  <a:lnTo>
                    <a:pt x="410242" y="103156"/>
                  </a:lnTo>
                  <a:lnTo>
                    <a:pt x="422815" y="87344"/>
                  </a:lnTo>
                  <a:lnTo>
                    <a:pt x="426910" y="77534"/>
                  </a:lnTo>
                  <a:lnTo>
                    <a:pt x="433102" y="87630"/>
                  </a:lnTo>
                  <a:lnTo>
                    <a:pt x="441198" y="84582"/>
                  </a:lnTo>
                  <a:lnTo>
                    <a:pt x="445294" y="94583"/>
                  </a:lnTo>
                  <a:lnTo>
                    <a:pt x="453676" y="91440"/>
                  </a:lnTo>
                  <a:lnTo>
                    <a:pt x="457676" y="102013"/>
                  </a:lnTo>
                  <a:lnTo>
                    <a:pt x="476250" y="102489"/>
                  </a:lnTo>
                  <a:lnTo>
                    <a:pt x="477298" y="99917"/>
                  </a:lnTo>
                  <a:lnTo>
                    <a:pt x="485299" y="98107"/>
                  </a:lnTo>
                  <a:lnTo>
                    <a:pt x="483870" y="109633"/>
                  </a:lnTo>
                  <a:lnTo>
                    <a:pt x="506444" y="111728"/>
                  </a:lnTo>
                  <a:lnTo>
                    <a:pt x="515398" y="110299"/>
                  </a:lnTo>
                  <a:lnTo>
                    <a:pt x="513588" y="102298"/>
                  </a:lnTo>
                  <a:lnTo>
                    <a:pt x="516541" y="101822"/>
                  </a:lnTo>
                  <a:lnTo>
                    <a:pt x="536353" y="107918"/>
                  </a:lnTo>
                  <a:lnTo>
                    <a:pt x="546544" y="107728"/>
                  </a:lnTo>
                  <a:lnTo>
                    <a:pt x="548164" y="114490"/>
                  </a:lnTo>
                  <a:lnTo>
                    <a:pt x="584930" y="101060"/>
                  </a:lnTo>
                  <a:lnTo>
                    <a:pt x="587692" y="116967"/>
                  </a:lnTo>
                  <a:lnTo>
                    <a:pt x="592455" y="116777"/>
                  </a:lnTo>
                  <a:lnTo>
                    <a:pt x="591884" y="108966"/>
                  </a:lnTo>
                  <a:lnTo>
                    <a:pt x="606552" y="107442"/>
                  </a:lnTo>
                  <a:lnTo>
                    <a:pt x="607219" y="110680"/>
                  </a:lnTo>
                  <a:lnTo>
                    <a:pt x="623316" y="115729"/>
                  </a:lnTo>
                  <a:lnTo>
                    <a:pt x="623792" y="112395"/>
                  </a:lnTo>
                  <a:lnTo>
                    <a:pt x="610648" y="96584"/>
                  </a:lnTo>
                  <a:lnTo>
                    <a:pt x="615029" y="90106"/>
                  </a:lnTo>
                  <a:lnTo>
                    <a:pt x="630745" y="83439"/>
                  </a:lnTo>
                  <a:lnTo>
                    <a:pt x="629507" y="80962"/>
                  </a:lnTo>
                  <a:lnTo>
                    <a:pt x="634936" y="78962"/>
                  </a:lnTo>
                  <a:lnTo>
                    <a:pt x="632841" y="71914"/>
                  </a:lnTo>
                  <a:lnTo>
                    <a:pt x="637413" y="69437"/>
                  </a:lnTo>
                  <a:lnTo>
                    <a:pt x="636270" y="57340"/>
                  </a:lnTo>
                  <a:lnTo>
                    <a:pt x="651605" y="52102"/>
                  </a:lnTo>
                  <a:lnTo>
                    <a:pt x="662654" y="52102"/>
                  </a:lnTo>
                  <a:lnTo>
                    <a:pt x="682085" y="43529"/>
                  </a:lnTo>
                  <a:lnTo>
                    <a:pt x="681323" y="40862"/>
                  </a:lnTo>
                  <a:lnTo>
                    <a:pt x="696659" y="39243"/>
                  </a:lnTo>
                  <a:lnTo>
                    <a:pt x="697420" y="42672"/>
                  </a:lnTo>
                  <a:lnTo>
                    <a:pt x="701516" y="42577"/>
                  </a:lnTo>
                  <a:lnTo>
                    <a:pt x="706184" y="58484"/>
                  </a:lnTo>
                  <a:lnTo>
                    <a:pt x="716566" y="51530"/>
                  </a:lnTo>
                  <a:lnTo>
                    <a:pt x="715994" y="47720"/>
                  </a:lnTo>
                  <a:lnTo>
                    <a:pt x="744188" y="45720"/>
                  </a:lnTo>
                  <a:lnTo>
                    <a:pt x="788384" y="35433"/>
                  </a:lnTo>
                  <a:lnTo>
                    <a:pt x="842867" y="29242"/>
                  </a:lnTo>
                  <a:lnTo>
                    <a:pt x="903923" y="17240"/>
                  </a:lnTo>
                  <a:lnTo>
                    <a:pt x="936593" y="15716"/>
                  </a:lnTo>
                  <a:lnTo>
                    <a:pt x="959644" y="9525"/>
                  </a:lnTo>
                  <a:lnTo>
                    <a:pt x="992029" y="9715"/>
                  </a:lnTo>
                  <a:lnTo>
                    <a:pt x="1007840" y="59150"/>
                  </a:lnTo>
                  <a:lnTo>
                    <a:pt x="1005268" y="78867"/>
                  </a:lnTo>
                  <a:lnTo>
                    <a:pt x="1030319" y="64103"/>
                  </a:lnTo>
                  <a:lnTo>
                    <a:pt x="1043464" y="50197"/>
                  </a:lnTo>
                  <a:lnTo>
                    <a:pt x="1047369" y="58674"/>
                  </a:lnTo>
                  <a:lnTo>
                    <a:pt x="1061371" y="74104"/>
                  </a:lnTo>
                  <a:lnTo>
                    <a:pt x="1045750" y="106489"/>
                  </a:lnTo>
                  <a:lnTo>
                    <a:pt x="1047655" y="112204"/>
                  </a:lnTo>
                  <a:lnTo>
                    <a:pt x="1034891" y="118586"/>
                  </a:lnTo>
                  <a:lnTo>
                    <a:pt x="1047464" y="144018"/>
                  </a:lnTo>
                  <a:lnTo>
                    <a:pt x="1055465" y="174974"/>
                  </a:lnTo>
                  <a:lnTo>
                    <a:pt x="1060990" y="176403"/>
                  </a:lnTo>
                  <a:lnTo>
                    <a:pt x="1065085" y="171260"/>
                  </a:lnTo>
                  <a:lnTo>
                    <a:pt x="1093565" y="177927"/>
                  </a:lnTo>
                  <a:lnTo>
                    <a:pt x="1116901" y="176403"/>
                  </a:lnTo>
                  <a:lnTo>
                    <a:pt x="1146524" y="182213"/>
                  </a:lnTo>
                  <a:lnTo>
                    <a:pt x="1137094" y="198025"/>
                  </a:lnTo>
                  <a:lnTo>
                    <a:pt x="1132332" y="219742"/>
                  </a:lnTo>
                  <a:lnTo>
                    <a:pt x="1146238" y="220504"/>
                  </a:lnTo>
                  <a:lnTo>
                    <a:pt x="1149763" y="236506"/>
                  </a:lnTo>
                  <a:lnTo>
                    <a:pt x="1155478" y="247269"/>
                  </a:lnTo>
                  <a:lnTo>
                    <a:pt x="1180052" y="242697"/>
                  </a:lnTo>
                  <a:lnTo>
                    <a:pt x="1185196" y="266224"/>
                  </a:lnTo>
                  <a:lnTo>
                    <a:pt x="1169765" y="270320"/>
                  </a:lnTo>
                  <a:lnTo>
                    <a:pt x="1160240" y="282607"/>
                  </a:lnTo>
                  <a:lnTo>
                    <a:pt x="1126045" y="301752"/>
                  </a:lnTo>
                  <a:lnTo>
                    <a:pt x="1133284" y="325946"/>
                  </a:lnTo>
                  <a:lnTo>
                    <a:pt x="1147096" y="331375"/>
                  </a:lnTo>
                  <a:lnTo>
                    <a:pt x="1138904" y="334613"/>
                  </a:lnTo>
                  <a:lnTo>
                    <a:pt x="1143000" y="338614"/>
                  </a:lnTo>
                  <a:lnTo>
                    <a:pt x="1125760" y="351663"/>
                  </a:lnTo>
                  <a:lnTo>
                    <a:pt x="1124236" y="355092"/>
                  </a:lnTo>
                  <a:lnTo>
                    <a:pt x="1129284" y="370332"/>
                  </a:lnTo>
                  <a:lnTo>
                    <a:pt x="1156716" y="368713"/>
                  </a:lnTo>
                  <a:lnTo>
                    <a:pt x="1158716" y="385286"/>
                  </a:lnTo>
                  <a:lnTo>
                    <a:pt x="1156621" y="385477"/>
                  </a:lnTo>
                  <a:lnTo>
                    <a:pt x="1156907" y="389191"/>
                  </a:lnTo>
                  <a:lnTo>
                    <a:pt x="1161669" y="389287"/>
                  </a:lnTo>
                  <a:lnTo>
                    <a:pt x="1164145" y="393763"/>
                  </a:lnTo>
                  <a:lnTo>
                    <a:pt x="1156430" y="394811"/>
                  </a:lnTo>
                  <a:lnTo>
                    <a:pt x="1156335" y="400050"/>
                  </a:lnTo>
                  <a:lnTo>
                    <a:pt x="1169765" y="398907"/>
                  </a:lnTo>
                  <a:lnTo>
                    <a:pt x="1170813" y="402812"/>
                  </a:lnTo>
                  <a:lnTo>
                    <a:pt x="1176147" y="401669"/>
                  </a:lnTo>
                  <a:lnTo>
                    <a:pt x="1177100" y="405955"/>
                  </a:lnTo>
                  <a:lnTo>
                    <a:pt x="1189577" y="407575"/>
                  </a:lnTo>
                  <a:lnTo>
                    <a:pt x="1193768" y="415671"/>
                  </a:lnTo>
                  <a:lnTo>
                    <a:pt x="1193483" y="431102"/>
                  </a:lnTo>
                  <a:lnTo>
                    <a:pt x="1199102" y="428530"/>
                  </a:lnTo>
                  <a:lnTo>
                    <a:pt x="1197769" y="419862"/>
                  </a:lnTo>
                  <a:lnTo>
                    <a:pt x="1200721" y="412432"/>
                  </a:lnTo>
                  <a:lnTo>
                    <a:pt x="1215295" y="416243"/>
                  </a:lnTo>
                  <a:lnTo>
                    <a:pt x="1227868" y="412909"/>
                  </a:lnTo>
                  <a:lnTo>
                    <a:pt x="1227487" y="417290"/>
                  </a:lnTo>
                  <a:lnTo>
                    <a:pt x="1242060" y="418719"/>
                  </a:lnTo>
                  <a:lnTo>
                    <a:pt x="1240345" y="423005"/>
                  </a:lnTo>
                  <a:lnTo>
                    <a:pt x="1231106" y="424529"/>
                  </a:lnTo>
                  <a:lnTo>
                    <a:pt x="1240060" y="424244"/>
                  </a:lnTo>
                  <a:lnTo>
                    <a:pt x="1238631" y="434912"/>
                  </a:lnTo>
                  <a:lnTo>
                    <a:pt x="1242536" y="442055"/>
                  </a:lnTo>
                  <a:lnTo>
                    <a:pt x="1240250" y="444055"/>
                  </a:lnTo>
                  <a:lnTo>
                    <a:pt x="1246060" y="453104"/>
                  </a:lnTo>
                  <a:lnTo>
                    <a:pt x="1253776" y="451295"/>
                  </a:lnTo>
                  <a:lnTo>
                    <a:pt x="1253585" y="461581"/>
                  </a:lnTo>
                  <a:lnTo>
                    <a:pt x="1272159" y="454628"/>
                  </a:lnTo>
                  <a:lnTo>
                    <a:pt x="1271397" y="467201"/>
                  </a:lnTo>
                  <a:lnTo>
                    <a:pt x="1289113" y="473583"/>
                  </a:lnTo>
                  <a:lnTo>
                    <a:pt x="1312354" y="474440"/>
                  </a:lnTo>
                  <a:lnTo>
                    <a:pt x="1316260" y="472821"/>
                  </a:lnTo>
                  <a:lnTo>
                    <a:pt x="1319022" y="491299"/>
                  </a:lnTo>
                  <a:lnTo>
                    <a:pt x="1316069" y="491776"/>
                  </a:lnTo>
                  <a:lnTo>
                    <a:pt x="1314831" y="487966"/>
                  </a:lnTo>
                  <a:lnTo>
                    <a:pt x="1306354" y="487966"/>
                  </a:lnTo>
                  <a:lnTo>
                    <a:pt x="1292161" y="492919"/>
                  </a:lnTo>
                  <a:lnTo>
                    <a:pt x="1278826" y="492157"/>
                  </a:lnTo>
                  <a:lnTo>
                    <a:pt x="1260634" y="488156"/>
                  </a:lnTo>
                  <a:lnTo>
                    <a:pt x="1258824" y="485013"/>
                  </a:lnTo>
                  <a:lnTo>
                    <a:pt x="1236535" y="484918"/>
                  </a:lnTo>
                  <a:lnTo>
                    <a:pt x="1232630" y="485489"/>
                  </a:lnTo>
                  <a:lnTo>
                    <a:pt x="1223391" y="495871"/>
                  </a:lnTo>
                  <a:lnTo>
                    <a:pt x="1228916" y="499301"/>
                  </a:lnTo>
                  <a:lnTo>
                    <a:pt x="1233202" y="507587"/>
                  </a:lnTo>
                  <a:lnTo>
                    <a:pt x="1251299" y="501205"/>
                  </a:lnTo>
                  <a:lnTo>
                    <a:pt x="1270254" y="509969"/>
                  </a:lnTo>
                  <a:lnTo>
                    <a:pt x="1282732" y="511778"/>
                  </a:lnTo>
                  <a:lnTo>
                    <a:pt x="1277017" y="512254"/>
                  </a:lnTo>
                  <a:lnTo>
                    <a:pt x="1276159" y="525399"/>
                  </a:lnTo>
                  <a:lnTo>
                    <a:pt x="1261777" y="523304"/>
                  </a:lnTo>
                  <a:lnTo>
                    <a:pt x="1248918" y="516541"/>
                  </a:lnTo>
                  <a:lnTo>
                    <a:pt x="1228630" y="531209"/>
                  </a:lnTo>
                  <a:lnTo>
                    <a:pt x="1233868" y="535019"/>
                  </a:lnTo>
                  <a:lnTo>
                    <a:pt x="1213485" y="557403"/>
                  </a:lnTo>
                  <a:lnTo>
                    <a:pt x="1222819" y="565118"/>
                  </a:lnTo>
                  <a:lnTo>
                    <a:pt x="1217009" y="569023"/>
                  </a:lnTo>
                  <a:lnTo>
                    <a:pt x="1214152" y="575120"/>
                  </a:lnTo>
                  <a:lnTo>
                    <a:pt x="1210532" y="594265"/>
                  </a:lnTo>
                  <a:lnTo>
                    <a:pt x="1205293" y="593407"/>
                  </a:lnTo>
                  <a:lnTo>
                    <a:pt x="1204341" y="602266"/>
                  </a:lnTo>
                  <a:lnTo>
                    <a:pt x="1198435" y="603409"/>
                  </a:lnTo>
                  <a:lnTo>
                    <a:pt x="1199483" y="615791"/>
                  </a:lnTo>
                  <a:lnTo>
                    <a:pt x="1187386" y="615887"/>
                  </a:lnTo>
                  <a:lnTo>
                    <a:pt x="1197674" y="651034"/>
                  </a:lnTo>
                  <a:lnTo>
                    <a:pt x="1204912" y="650367"/>
                  </a:lnTo>
                  <a:lnTo>
                    <a:pt x="1205770" y="653510"/>
                  </a:lnTo>
                  <a:lnTo>
                    <a:pt x="1211009" y="653129"/>
                  </a:lnTo>
                  <a:lnTo>
                    <a:pt x="1225677" y="689324"/>
                  </a:lnTo>
                  <a:lnTo>
                    <a:pt x="1233107" y="687324"/>
                  </a:lnTo>
                  <a:lnTo>
                    <a:pt x="1233583" y="692372"/>
                  </a:lnTo>
                  <a:lnTo>
                    <a:pt x="1225391" y="693039"/>
                  </a:lnTo>
                  <a:lnTo>
                    <a:pt x="1224058" y="709327"/>
                  </a:lnTo>
                  <a:lnTo>
                    <a:pt x="1228058" y="716566"/>
                  </a:lnTo>
                  <a:lnTo>
                    <a:pt x="1224248" y="718661"/>
                  </a:lnTo>
                  <a:lnTo>
                    <a:pt x="1227487" y="734473"/>
                  </a:lnTo>
                  <a:lnTo>
                    <a:pt x="1231963" y="740950"/>
                  </a:lnTo>
                  <a:lnTo>
                    <a:pt x="1233773" y="772478"/>
                  </a:lnTo>
                  <a:lnTo>
                    <a:pt x="1194816" y="786289"/>
                  </a:lnTo>
                  <a:lnTo>
                    <a:pt x="1196531" y="798671"/>
                  </a:lnTo>
                  <a:lnTo>
                    <a:pt x="1181291" y="804005"/>
                  </a:lnTo>
                  <a:lnTo>
                    <a:pt x="1172909" y="804577"/>
                  </a:lnTo>
                  <a:lnTo>
                    <a:pt x="1173194" y="797147"/>
                  </a:lnTo>
                  <a:lnTo>
                    <a:pt x="1162526" y="800481"/>
                  </a:lnTo>
                  <a:lnTo>
                    <a:pt x="1138904" y="799719"/>
                  </a:lnTo>
                  <a:lnTo>
                    <a:pt x="1137571" y="801910"/>
                  </a:lnTo>
                  <a:lnTo>
                    <a:pt x="1126141" y="785813"/>
                  </a:lnTo>
                  <a:lnTo>
                    <a:pt x="1124617" y="796385"/>
                  </a:lnTo>
                  <a:lnTo>
                    <a:pt x="1107281" y="804958"/>
                  </a:lnTo>
                  <a:lnTo>
                    <a:pt x="1094994" y="820960"/>
                  </a:lnTo>
                  <a:lnTo>
                    <a:pt x="1087184" y="841057"/>
                  </a:lnTo>
                  <a:lnTo>
                    <a:pt x="1097185" y="841629"/>
                  </a:lnTo>
                  <a:lnTo>
                    <a:pt x="1089088" y="849535"/>
                  </a:lnTo>
                  <a:lnTo>
                    <a:pt x="1079659" y="845248"/>
                  </a:lnTo>
                  <a:lnTo>
                    <a:pt x="1083088" y="835628"/>
                  </a:lnTo>
                  <a:lnTo>
                    <a:pt x="1090517" y="828389"/>
                  </a:lnTo>
                  <a:lnTo>
                    <a:pt x="1086231" y="825627"/>
                  </a:lnTo>
                  <a:lnTo>
                    <a:pt x="1089755" y="820103"/>
                  </a:lnTo>
                  <a:lnTo>
                    <a:pt x="1075753" y="816769"/>
                  </a:lnTo>
                  <a:lnTo>
                    <a:pt x="1043750" y="802577"/>
                  </a:lnTo>
                  <a:lnTo>
                    <a:pt x="1035177" y="794576"/>
                  </a:lnTo>
                  <a:lnTo>
                    <a:pt x="1028700" y="792671"/>
                  </a:lnTo>
                  <a:lnTo>
                    <a:pt x="1017175" y="794671"/>
                  </a:lnTo>
                  <a:lnTo>
                    <a:pt x="1014412" y="790575"/>
                  </a:lnTo>
                  <a:lnTo>
                    <a:pt x="1004030" y="796766"/>
                  </a:lnTo>
                  <a:lnTo>
                    <a:pt x="1000411" y="796004"/>
                  </a:lnTo>
                  <a:lnTo>
                    <a:pt x="984599" y="805148"/>
                  </a:lnTo>
                  <a:lnTo>
                    <a:pt x="979075" y="812482"/>
                  </a:lnTo>
                  <a:lnTo>
                    <a:pt x="980789" y="825246"/>
                  </a:lnTo>
                  <a:lnTo>
                    <a:pt x="986218" y="832485"/>
                  </a:lnTo>
                  <a:lnTo>
                    <a:pt x="984313" y="836200"/>
                  </a:lnTo>
                  <a:lnTo>
                    <a:pt x="986790" y="841820"/>
                  </a:lnTo>
                  <a:lnTo>
                    <a:pt x="984980" y="842581"/>
                  </a:lnTo>
                  <a:lnTo>
                    <a:pt x="988695" y="852869"/>
                  </a:lnTo>
                  <a:lnTo>
                    <a:pt x="983266" y="846201"/>
                  </a:lnTo>
                  <a:lnTo>
                    <a:pt x="977170" y="850487"/>
                  </a:lnTo>
                  <a:lnTo>
                    <a:pt x="978599" y="868775"/>
                  </a:lnTo>
                  <a:lnTo>
                    <a:pt x="969359" y="876586"/>
                  </a:lnTo>
                  <a:lnTo>
                    <a:pt x="966597" y="883158"/>
                  </a:lnTo>
                  <a:lnTo>
                    <a:pt x="966407" y="889540"/>
                  </a:lnTo>
                  <a:lnTo>
                    <a:pt x="971645" y="904685"/>
                  </a:lnTo>
                  <a:lnTo>
                    <a:pt x="968121" y="906494"/>
                  </a:lnTo>
                  <a:lnTo>
                    <a:pt x="969835" y="914114"/>
                  </a:lnTo>
                  <a:lnTo>
                    <a:pt x="967740" y="922687"/>
                  </a:lnTo>
                  <a:lnTo>
                    <a:pt x="977170" y="942880"/>
                  </a:lnTo>
                  <a:lnTo>
                    <a:pt x="975836" y="944309"/>
                  </a:lnTo>
                  <a:lnTo>
                    <a:pt x="959834" y="948214"/>
                  </a:lnTo>
                  <a:lnTo>
                    <a:pt x="949547" y="948119"/>
                  </a:lnTo>
                  <a:lnTo>
                    <a:pt x="930021" y="961072"/>
                  </a:lnTo>
                  <a:lnTo>
                    <a:pt x="913352" y="959739"/>
                  </a:lnTo>
                  <a:lnTo>
                    <a:pt x="916972" y="946880"/>
                  </a:lnTo>
                  <a:lnTo>
                    <a:pt x="910304" y="939737"/>
                  </a:lnTo>
                  <a:lnTo>
                    <a:pt x="910876" y="919734"/>
                  </a:lnTo>
                  <a:lnTo>
                    <a:pt x="916305" y="903065"/>
                  </a:lnTo>
                  <a:lnTo>
                    <a:pt x="913828" y="892969"/>
                  </a:lnTo>
                  <a:lnTo>
                    <a:pt x="914495" y="878967"/>
                  </a:lnTo>
                  <a:lnTo>
                    <a:pt x="918591" y="862013"/>
                  </a:lnTo>
                  <a:lnTo>
                    <a:pt x="906780" y="850487"/>
                  </a:lnTo>
                  <a:lnTo>
                    <a:pt x="880682" y="872585"/>
                  </a:lnTo>
                  <a:lnTo>
                    <a:pt x="881158" y="888778"/>
                  </a:lnTo>
                  <a:lnTo>
                    <a:pt x="889444" y="894112"/>
                  </a:lnTo>
                  <a:lnTo>
                    <a:pt x="896588" y="890683"/>
                  </a:lnTo>
                  <a:lnTo>
                    <a:pt x="898779" y="895160"/>
                  </a:lnTo>
                  <a:lnTo>
                    <a:pt x="889635" y="897827"/>
                  </a:lnTo>
                  <a:lnTo>
                    <a:pt x="886492" y="895826"/>
                  </a:lnTo>
                  <a:lnTo>
                    <a:pt x="882491" y="900970"/>
                  </a:lnTo>
                  <a:lnTo>
                    <a:pt x="875062" y="903827"/>
                  </a:lnTo>
                  <a:lnTo>
                    <a:pt x="859250" y="902113"/>
                  </a:lnTo>
                  <a:lnTo>
                    <a:pt x="857155" y="927259"/>
                  </a:lnTo>
                  <a:lnTo>
                    <a:pt x="865346" y="944975"/>
                  </a:lnTo>
                  <a:lnTo>
                    <a:pt x="874490" y="956405"/>
                  </a:lnTo>
                  <a:lnTo>
                    <a:pt x="871537" y="976313"/>
                  </a:lnTo>
                  <a:lnTo>
                    <a:pt x="873157" y="993934"/>
                  </a:lnTo>
                  <a:lnTo>
                    <a:pt x="857441" y="996887"/>
                  </a:lnTo>
                  <a:lnTo>
                    <a:pt x="838962" y="987076"/>
                  </a:lnTo>
                  <a:lnTo>
                    <a:pt x="816388" y="978503"/>
                  </a:lnTo>
                  <a:lnTo>
                    <a:pt x="808863" y="977932"/>
                  </a:lnTo>
                  <a:lnTo>
                    <a:pt x="807149" y="998601"/>
                  </a:lnTo>
                  <a:lnTo>
                    <a:pt x="794957" y="1003840"/>
                  </a:lnTo>
                  <a:lnTo>
                    <a:pt x="792670" y="996887"/>
                  </a:lnTo>
                  <a:lnTo>
                    <a:pt x="778288" y="998125"/>
                  </a:lnTo>
                  <a:lnTo>
                    <a:pt x="775335" y="988695"/>
                  </a:lnTo>
                  <a:lnTo>
                    <a:pt x="761333" y="987457"/>
                  </a:lnTo>
                  <a:lnTo>
                    <a:pt x="749427" y="980408"/>
                  </a:lnTo>
                  <a:lnTo>
                    <a:pt x="740759" y="994601"/>
                  </a:lnTo>
                  <a:lnTo>
                    <a:pt x="763715" y="1002697"/>
                  </a:lnTo>
                  <a:lnTo>
                    <a:pt x="762000" y="1007364"/>
                  </a:lnTo>
                  <a:lnTo>
                    <a:pt x="766858" y="1007173"/>
                  </a:lnTo>
                  <a:lnTo>
                    <a:pt x="768001" y="1011746"/>
                  </a:lnTo>
                  <a:lnTo>
                    <a:pt x="773811" y="1014889"/>
                  </a:lnTo>
                  <a:lnTo>
                    <a:pt x="772096" y="1017461"/>
                  </a:lnTo>
                  <a:lnTo>
                    <a:pt x="758761" y="1007364"/>
                  </a:lnTo>
                  <a:lnTo>
                    <a:pt x="756857" y="1013174"/>
                  </a:lnTo>
                  <a:lnTo>
                    <a:pt x="768572" y="1020889"/>
                  </a:lnTo>
                  <a:lnTo>
                    <a:pt x="783431" y="1042035"/>
                  </a:lnTo>
                  <a:lnTo>
                    <a:pt x="787241" y="1055370"/>
                  </a:lnTo>
                  <a:lnTo>
                    <a:pt x="784288" y="1074991"/>
                  </a:lnTo>
                  <a:lnTo>
                    <a:pt x="798004" y="1074991"/>
                  </a:lnTo>
                  <a:lnTo>
                    <a:pt x="798862" y="1064323"/>
                  </a:lnTo>
                  <a:lnTo>
                    <a:pt x="802195" y="1063085"/>
                  </a:lnTo>
                  <a:lnTo>
                    <a:pt x="810959" y="1049560"/>
                  </a:lnTo>
                  <a:lnTo>
                    <a:pt x="820674" y="1044893"/>
                  </a:lnTo>
                  <a:lnTo>
                    <a:pt x="828961" y="1030986"/>
                  </a:lnTo>
                  <a:lnTo>
                    <a:pt x="835342" y="1027081"/>
                  </a:lnTo>
                  <a:lnTo>
                    <a:pt x="853631" y="1034034"/>
                  </a:lnTo>
                  <a:lnTo>
                    <a:pt x="865156" y="1043559"/>
                  </a:lnTo>
                  <a:lnTo>
                    <a:pt x="878681" y="1040225"/>
                  </a:lnTo>
                  <a:lnTo>
                    <a:pt x="891731" y="1044702"/>
                  </a:lnTo>
                  <a:lnTo>
                    <a:pt x="878015" y="1053846"/>
                  </a:lnTo>
                  <a:lnTo>
                    <a:pt x="871633" y="1067943"/>
                  </a:lnTo>
                  <a:lnTo>
                    <a:pt x="872204" y="1086803"/>
                  </a:lnTo>
                  <a:lnTo>
                    <a:pt x="879062" y="1084993"/>
                  </a:lnTo>
                  <a:lnTo>
                    <a:pt x="881729" y="1090517"/>
                  </a:lnTo>
                  <a:lnTo>
                    <a:pt x="889444" y="1080706"/>
                  </a:lnTo>
                  <a:lnTo>
                    <a:pt x="900112" y="1086993"/>
                  </a:lnTo>
                  <a:lnTo>
                    <a:pt x="898017" y="1091184"/>
                  </a:lnTo>
                  <a:lnTo>
                    <a:pt x="900970" y="1098423"/>
                  </a:lnTo>
                  <a:lnTo>
                    <a:pt x="891921" y="1109281"/>
                  </a:lnTo>
                  <a:lnTo>
                    <a:pt x="898112" y="1109853"/>
                  </a:lnTo>
                  <a:lnTo>
                    <a:pt x="902779" y="1120807"/>
                  </a:lnTo>
                  <a:lnTo>
                    <a:pt x="887254" y="1136714"/>
                  </a:lnTo>
                  <a:lnTo>
                    <a:pt x="886587" y="1149096"/>
                  </a:lnTo>
                  <a:lnTo>
                    <a:pt x="878681" y="1155478"/>
                  </a:lnTo>
                  <a:lnTo>
                    <a:pt x="889921" y="1162526"/>
                  </a:lnTo>
                  <a:lnTo>
                    <a:pt x="881634" y="1176433"/>
                  </a:lnTo>
                  <a:lnTo>
                    <a:pt x="888397" y="1179481"/>
                  </a:lnTo>
                  <a:lnTo>
                    <a:pt x="886777" y="1185958"/>
                  </a:lnTo>
                  <a:lnTo>
                    <a:pt x="892588" y="1191578"/>
                  </a:lnTo>
                  <a:lnTo>
                    <a:pt x="887825" y="1197102"/>
                  </a:lnTo>
                  <a:lnTo>
                    <a:pt x="901256" y="1208818"/>
                  </a:lnTo>
                  <a:lnTo>
                    <a:pt x="897065" y="1212152"/>
                  </a:lnTo>
                  <a:lnTo>
                    <a:pt x="896779" y="1225487"/>
                  </a:lnTo>
                  <a:lnTo>
                    <a:pt x="892874" y="1236440"/>
                  </a:lnTo>
                  <a:lnTo>
                    <a:pt x="895064" y="1242060"/>
                  </a:lnTo>
                  <a:lnTo>
                    <a:pt x="882872" y="1248728"/>
                  </a:lnTo>
                  <a:lnTo>
                    <a:pt x="883825" y="1252823"/>
                  </a:lnTo>
                  <a:lnTo>
                    <a:pt x="894302" y="1254919"/>
                  </a:lnTo>
                  <a:lnTo>
                    <a:pt x="892874" y="1260348"/>
                  </a:lnTo>
                  <a:lnTo>
                    <a:pt x="895541" y="1263110"/>
                  </a:lnTo>
                  <a:lnTo>
                    <a:pt x="899922" y="1262729"/>
                  </a:lnTo>
                  <a:lnTo>
                    <a:pt x="898684" y="1266254"/>
                  </a:lnTo>
                  <a:lnTo>
                    <a:pt x="904399" y="1270635"/>
                  </a:lnTo>
                  <a:lnTo>
                    <a:pt x="904589" y="1275969"/>
                  </a:lnTo>
                  <a:lnTo>
                    <a:pt x="913352" y="1277969"/>
                  </a:lnTo>
                  <a:lnTo>
                    <a:pt x="918210" y="1283875"/>
                  </a:lnTo>
                  <a:lnTo>
                    <a:pt x="935831" y="1287018"/>
                  </a:lnTo>
                  <a:lnTo>
                    <a:pt x="942499" y="1304925"/>
                  </a:lnTo>
                  <a:lnTo>
                    <a:pt x="967073" y="1319498"/>
                  </a:lnTo>
                  <a:lnTo>
                    <a:pt x="975741" y="1338453"/>
                  </a:lnTo>
                  <a:lnTo>
                    <a:pt x="969264" y="1338548"/>
                  </a:lnTo>
                  <a:lnTo>
                    <a:pt x="968121" y="1353026"/>
                  </a:lnTo>
                  <a:lnTo>
                    <a:pt x="956596" y="1364171"/>
                  </a:lnTo>
                  <a:lnTo>
                    <a:pt x="953071" y="1363123"/>
                  </a:lnTo>
                  <a:lnTo>
                    <a:pt x="950881" y="1365790"/>
                  </a:lnTo>
                  <a:lnTo>
                    <a:pt x="948023" y="1377696"/>
                  </a:lnTo>
                  <a:lnTo>
                    <a:pt x="954976" y="1395794"/>
                  </a:lnTo>
                  <a:lnTo>
                    <a:pt x="953738" y="1403318"/>
                  </a:lnTo>
                  <a:lnTo>
                    <a:pt x="945166" y="1410653"/>
                  </a:lnTo>
                  <a:lnTo>
                    <a:pt x="933736" y="1403509"/>
                  </a:lnTo>
                  <a:lnTo>
                    <a:pt x="944785" y="1410843"/>
                  </a:lnTo>
                  <a:lnTo>
                    <a:pt x="935831" y="1420178"/>
                  </a:lnTo>
                  <a:lnTo>
                    <a:pt x="934974" y="1425321"/>
                  </a:lnTo>
                  <a:lnTo>
                    <a:pt x="942023" y="1435989"/>
                  </a:lnTo>
                  <a:lnTo>
                    <a:pt x="939832" y="1433989"/>
                  </a:lnTo>
                  <a:lnTo>
                    <a:pt x="943261" y="1444847"/>
                  </a:lnTo>
                  <a:lnTo>
                    <a:pt x="945166" y="1443990"/>
                  </a:lnTo>
                  <a:lnTo>
                    <a:pt x="939641" y="1447800"/>
                  </a:lnTo>
                  <a:lnTo>
                    <a:pt x="929164" y="1450467"/>
                  </a:lnTo>
                  <a:lnTo>
                    <a:pt x="927735" y="1453039"/>
                  </a:lnTo>
                  <a:lnTo>
                    <a:pt x="936688" y="1463230"/>
                  </a:lnTo>
                  <a:lnTo>
                    <a:pt x="939641" y="1458754"/>
                  </a:lnTo>
                  <a:lnTo>
                    <a:pt x="926306" y="1481804"/>
                  </a:lnTo>
                  <a:lnTo>
                    <a:pt x="921353" y="1504093"/>
                  </a:lnTo>
                  <a:lnTo>
                    <a:pt x="922687" y="1523238"/>
                  </a:lnTo>
                  <a:lnTo>
                    <a:pt x="915734" y="1530287"/>
                  </a:lnTo>
                  <a:lnTo>
                    <a:pt x="895255" y="1536859"/>
                  </a:lnTo>
                  <a:lnTo>
                    <a:pt x="885634" y="1548289"/>
                  </a:lnTo>
                  <a:lnTo>
                    <a:pt x="871347" y="1555242"/>
                  </a:lnTo>
                  <a:lnTo>
                    <a:pt x="872871" y="1556671"/>
                  </a:lnTo>
                  <a:lnTo>
                    <a:pt x="865918" y="1571625"/>
                  </a:lnTo>
                  <a:lnTo>
                    <a:pt x="867251" y="1573911"/>
                  </a:lnTo>
                  <a:lnTo>
                    <a:pt x="858298" y="1572387"/>
                  </a:lnTo>
                  <a:lnTo>
                    <a:pt x="857536" y="1574102"/>
                  </a:lnTo>
                  <a:lnTo>
                    <a:pt x="864965" y="1577721"/>
                  </a:lnTo>
                  <a:lnTo>
                    <a:pt x="869347" y="1590675"/>
                  </a:lnTo>
                  <a:lnTo>
                    <a:pt x="846201" y="1592104"/>
                  </a:lnTo>
                  <a:lnTo>
                    <a:pt x="845820" y="1589056"/>
                  </a:lnTo>
                  <a:lnTo>
                    <a:pt x="845534" y="1592485"/>
                  </a:lnTo>
                  <a:lnTo>
                    <a:pt x="834009" y="1578483"/>
                  </a:lnTo>
                  <a:lnTo>
                    <a:pt x="826484" y="1576578"/>
                  </a:lnTo>
                  <a:lnTo>
                    <a:pt x="825246" y="1579816"/>
                  </a:lnTo>
                  <a:lnTo>
                    <a:pt x="814959" y="1580102"/>
                  </a:lnTo>
                  <a:lnTo>
                    <a:pt x="818483" y="1578769"/>
                  </a:lnTo>
                  <a:lnTo>
                    <a:pt x="812959" y="1577340"/>
                  </a:lnTo>
                  <a:lnTo>
                    <a:pt x="793337" y="1588484"/>
                  </a:lnTo>
                  <a:lnTo>
                    <a:pt x="790766" y="1582579"/>
                  </a:lnTo>
                  <a:lnTo>
                    <a:pt x="781621" y="1577149"/>
                  </a:lnTo>
                  <a:lnTo>
                    <a:pt x="768953" y="1576388"/>
                  </a:lnTo>
                  <a:lnTo>
                    <a:pt x="765905" y="1566101"/>
                  </a:lnTo>
                  <a:lnTo>
                    <a:pt x="756857" y="1556956"/>
                  </a:lnTo>
                  <a:lnTo>
                    <a:pt x="759238" y="1567910"/>
                  </a:lnTo>
                  <a:lnTo>
                    <a:pt x="749999" y="1566672"/>
                  </a:lnTo>
                  <a:lnTo>
                    <a:pt x="743998" y="1573149"/>
                  </a:lnTo>
                  <a:lnTo>
                    <a:pt x="734949" y="1575245"/>
                  </a:lnTo>
                  <a:lnTo>
                    <a:pt x="727043" y="1586960"/>
                  </a:lnTo>
                  <a:lnTo>
                    <a:pt x="714280" y="1592961"/>
                  </a:lnTo>
                  <a:lnTo>
                    <a:pt x="706660" y="1602772"/>
                  </a:lnTo>
                  <a:lnTo>
                    <a:pt x="693325" y="1607534"/>
                  </a:lnTo>
                  <a:lnTo>
                    <a:pt x="685991" y="1606487"/>
                  </a:lnTo>
                  <a:lnTo>
                    <a:pt x="680085" y="1598295"/>
                  </a:lnTo>
                  <a:lnTo>
                    <a:pt x="644842" y="1582388"/>
                  </a:lnTo>
                  <a:close/>
                  <a:moveTo>
                    <a:pt x="520922" y="1526667"/>
                  </a:moveTo>
                  <a:lnTo>
                    <a:pt x="523780" y="1529334"/>
                  </a:lnTo>
                  <a:lnTo>
                    <a:pt x="526733" y="1529048"/>
                  </a:lnTo>
                  <a:lnTo>
                    <a:pt x="527113" y="1526096"/>
                  </a:lnTo>
                  <a:lnTo>
                    <a:pt x="534162" y="1530287"/>
                  </a:lnTo>
                  <a:lnTo>
                    <a:pt x="535686" y="1517142"/>
                  </a:lnTo>
                  <a:lnTo>
                    <a:pt x="527209" y="1516189"/>
                  </a:lnTo>
                  <a:lnTo>
                    <a:pt x="520922" y="1526667"/>
                  </a:lnTo>
                  <a:close/>
                  <a:moveTo>
                    <a:pt x="838486" y="1582484"/>
                  </a:moveTo>
                  <a:lnTo>
                    <a:pt x="843439" y="1584960"/>
                  </a:lnTo>
                  <a:lnTo>
                    <a:pt x="841248" y="1581055"/>
                  </a:lnTo>
                  <a:lnTo>
                    <a:pt x="838486" y="1582484"/>
                  </a:lnTo>
                  <a:close/>
                  <a:moveTo>
                    <a:pt x="346519" y="1546479"/>
                  </a:moveTo>
                  <a:lnTo>
                    <a:pt x="352234" y="1545050"/>
                  </a:lnTo>
                  <a:lnTo>
                    <a:pt x="362045" y="1552480"/>
                  </a:lnTo>
                  <a:lnTo>
                    <a:pt x="365665" y="1558385"/>
                  </a:lnTo>
                  <a:lnTo>
                    <a:pt x="361664" y="1554575"/>
                  </a:lnTo>
                  <a:lnTo>
                    <a:pt x="360521" y="1556290"/>
                  </a:lnTo>
                  <a:lnTo>
                    <a:pt x="357283" y="1550289"/>
                  </a:lnTo>
                  <a:lnTo>
                    <a:pt x="350329" y="1552575"/>
                  </a:lnTo>
                  <a:lnTo>
                    <a:pt x="346519" y="15464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1" name="Freihandform: Form 200">
              <a:extLst>
                <a:ext uri="{FF2B5EF4-FFF2-40B4-BE49-F238E27FC236}">
                  <a16:creationId xmlns:a16="http://schemas.microsoft.com/office/drawing/2014/main" id="{F8678889-895F-4195-96DC-05A4F8E7B6F5}"/>
                </a:ext>
              </a:extLst>
            </p:cNvPr>
            <p:cNvSpPr/>
            <p:nvPr/>
          </p:nvSpPr>
          <p:spPr>
            <a:xfrm>
              <a:off x="1706192" y="3095549"/>
              <a:ext cx="960300" cy="935550"/>
            </a:xfrm>
            <a:custGeom>
              <a:avLst/>
              <a:gdLst>
                <a:gd name="connsiteX0" fmla="*/ 844963 w 1847850"/>
                <a:gd name="connsiteY0" fmla="*/ 1549146 h 1800225"/>
                <a:gd name="connsiteX1" fmla="*/ 854583 w 1847850"/>
                <a:gd name="connsiteY1" fmla="*/ 1541050 h 1800225"/>
                <a:gd name="connsiteX2" fmla="*/ 859536 w 1847850"/>
                <a:gd name="connsiteY2" fmla="*/ 1529429 h 1800225"/>
                <a:gd name="connsiteX3" fmla="*/ 876395 w 1847850"/>
                <a:gd name="connsiteY3" fmla="*/ 1530191 h 1800225"/>
                <a:gd name="connsiteX4" fmla="*/ 885158 w 1847850"/>
                <a:gd name="connsiteY4" fmla="*/ 1525048 h 1800225"/>
                <a:gd name="connsiteX5" fmla="*/ 886206 w 1847850"/>
                <a:gd name="connsiteY5" fmla="*/ 1517714 h 1800225"/>
                <a:gd name="connsiteX6" fmla="*/ 888492 w 1847850"/>
                <a:gd name="connsiteY6" fmla="*/ 1517904 h 1800225"/>
                <a:gd name="connsiteX7" fmla="*/ 892969 w 1847850"/>
                <a:gd name="connsiteY7" fmla="*/ 1508951 h 1800225"/>
                <a:gd name="connsiteX8" fmla="*/ 888492 w 1847850"/>
                <a:gd name="connsiteY8" fmla="*/ 1505140 h 1800225"/>
                <a:gd name="connsiteX9" fmla="*/ 889826 w 1847850"/>
                <a:gd name="connsiteY9" fmla="*/ 1499235 h 1800225"/>
                <a:gd name="connsiteX10" fmla="*/ 897827 w 1847850"/>
                <a:gd name="connsiteY10" fmla="*/ 1492949 h 1800225"/>
                <a:gd name="connsiteX11" fmla="*/ 896874 w 1847850"/>
                <a:gd name="connsiteY11" fmla="*/ 1487900 h 1800225"/>
                <a:gd name="connsiteX12" fmla="*/ 892873 w 1847850"/>
                <a:gd name="connsiteY12" fmla="*/ 1484185 h 1800225"/>
                <a:gd name="connsiteX13" fmla="*/ 904875 w 1847850"/>
                <a:gd name="connsiteY13" fmla="*/ 1478185 h 1800225"/>
                <a:gd name="connsiteX14" fmla="*/ 898398 w 1847850"/>
                <a:gd name="connsiteY14" fmla="*/ 1479900 h 1800225"/>
                <a:gd name="connsiteX15" fmla="*/ 897541 w 1847850"/>
                <a:gd name="connsiteY15" fmla="*/ 1476565 h 1800225"/>
                <a:gd name="connsiteX16" fmla="*/ 885920 w 1847850"/>
                <a:gd name="connsiteY16" fmla="*/ 1480185 h 1800225"/>
                <a:gd name="connsiteX17" fmla="*/ 857821 w 1847850"/>
                <a:gd name="connsiteY17" fmla="*/ 1498854 h 1800225"/>
                <a:gd name="connsiteX18" fmla="*/ 847820 w 1847850"/>
                <a:gd name="connsiteY18" fmla="*/ 1501807 h 1800225"/>
                <a:gd name="connsiteX19" fmla="*/ 850297 w 1847850"/>
                <a:gd name="connsiteY19" fmla="*/ 1488662 h 1800225"/>
                <a:gd name="connsiteX20" fmla="*/ 864013 w 1847850"/>
                <a:gd name="connsiteY20" fmla="*/ 1476851 h 1800225"/>
                <a:gd name="connsiteX21" fmla="*/ 867442 w 1847850"/>
                <a:gd name="connsiteY21" fmla="*/ 1466564 h 1800225"/>
                <a:gd name="connsiteX22" fmla="*/ 863251 w 1847850"/>
                <a:gd name="connsiteY22" fmla="*/ 1461230 h 1800225"/>
                <a:gd name="connsiteX23" fmla="*/ 852106 w 1847850"/>
                <a:gd name="connsiteY23" fmla="*/ 1463707 h 1800225"/>
                <a:gd name="connsiteX24" fmla="*/ 844391 w 1847850"/>
                <a:gd name="connsiteY24" fmla="*/ 1462087 h 1800225"/>
                <a:gd name="connsiteX25" fmla="*/ 840296 w 1847850"/>
                <a:gd name="connsiteY25" fmla="*/ 1457801 h 1800225"/>
                <a:gd name="connsiteX26" fmla="*/ 842010 w 1847850"/>
                <a:gd name="connsiteY26" fmla="*/ 1455610 h 1800225"/>
                <a:gd name="connsiteX27" fmla="*/ 838581 w 1847850"/>
                <a:gd name="connsiteY27" fmla="*/ 1452658 h 1800225"/>
                <a:gd name="connsiteX28" fmla="*/ 840010 w 1847850"/>
                <a:gd name="connsiteY28" fmla="*/ 1450276 h 1800225"/>
                <a:gd name="connsiteX29" fmla="*/ 833152 w 1847850"/>
                <a:gd name="connsiteY29" fmla="*/ 1450658 h 1800225"/>
                <a:gd name="connsiteX30" fmla="*/ 828485 w 1847850"/>
                <a:gd name="connsiteY30" fmla="*/ 1453896 h 1800225"/>
                <a:gd name="connsiteX31" fmla="*/ 812959 w 1847850"/>
                <a:gd name="connsiteY31" fmla="*/ 1445990 h 1800225"/>
                <a:gd name="connsiteX32" fmla="*/ 804101 w 1847850"/>
                <a:gd name="connsiteY32" fmla="*/ 1447800 h 1800225"/>
                <a:gd name="connsiteX33" fmla="*/ 797147 w 1847850"/>
                <a:gd name="connsiteY33" fmla="*/ 1439894 h 1800225"/>
                <a:gd name="connsiteX34" fmla="*/ 791146 w 1847850"/>
                <a:gd name="connsiteY34" fmla="*/ 1442085 h 1800225"/>
                <a:gd name="connsiteX35" fmla="*/ 790289 w 1847850"/>
                <a:gd name="connsiteY35" fmla="*/ 1430846 h 1800225"/>
                <a:gd name="connsiteX36" fmla="*/ 781621 w 1847850"/>
                <a:gd name="connsiteY36" fmla="*/ 1432465 h 1800225"/>
                <a:gd name="connsiteX37" fmla="*/ 775240 w 1847850"/>
                <a:gd name="connsiteY37" fmla="*/ 1442752 h 1800225"/>
                <a:gd name="connsiteX38" fmla="*/ 760857 w 1847850"/>
                <a:gd name="connsiteY38" fmla="*/ 1433227 h 1800225"/>
                <a:gd name="connsiteX39" fmla="*/ 753618 w 1847850"/>
                <a:gd name="connsiteY39" fmla="*/ 1433036 h 1800225"/>
                <a:gd name="connsiteX40" fmla="*/ 749427 w 1847850"/>
                <a:gd name="connsiteY40" fmla="*/ 1419987 h 1800225"/>
                <a:gd name="connsiteX41" fmla="*/ 740283 w 1847850"/>
                <a:gd name="connsiteY41" fmla="*/ 1414748 h 1800225"/>
                <a:gd name="connsiteX42" fmla="*/ 722757 w 1847850"/>
                <a:gd name="connsiteY42" fmla="*/ 1398175 h 1800225"/>
                <a:gd name="connsiteX43" fmla="*/ 728091 w 1847850"/>
                <a:gd name="connsiteY43" fmla="*/ 1384173 h 1800225"/>
                <a:gd name="connsiteX44" fmla="*/ 725900 w 1847850"/>
                <a:gd name="connsiteY44" fmla="*/ 1384459 h 1800225"/>
                <a:gd name="connsiteX45" fmla="*/ 725234 w 1847850"/>
                <a:gd name="connsiteY45" fmla="*/ 1373124 h 1800225"/>
                <a:gd name="connsiteX46" fmla="*/ 729044 w 1847850"/>
                <a:gd name="connsiteY46" fmla="*/ 1372648 h 1800225"/>
                <a:gd name="connsiteX47" fmla="*/ 731425 w 1847850"/>
                <a:gd name="connsiteY47" fmla="*/ 1359694 h 1800225"/>
                <a:gd name="connsiteX48" fmla="*/ 736092 w 1847850"/>
                <a:gd name="connsiteY48" fmla="*/ 1353598 h 1800225"/>
                <a:gd name="connsiteX49" fmla="*/ 730282 w 1847850"/>
                <a:gd name="connsiteY49" fmla="*/ 1351026 h 1800225"/>
                <a:gd name="connsiteX50" fmla="*/ 729329 w 1847850"/>
                <a:gd name="connsiteY50" fmla="*/ 1344835 h 1800225"/>
                <a:gd name="connsiteX51" fmla="*/ 725138 w 1847850"/>
                <a:gd name="connsiteY51" fmla="*/ 1345692 h 1800225"/>
                <a:gd name="connsiteX52" fmla="*/ 723424 w 1847850"/>
                <a:gd name="connsiteY52" fmla="*/ 1351121 h 1800225"/>
                <a:gd name="connsiteX53" fmla="*/ 716185 w 1847850"/>
                <a:gd name="connsiteY53" fmla="*/ 1345978 h 1800225"/>
                <a:gd name="connsiteX54" fmla="*/ 717995 w 1847850"/>
                <a:gd name="connsiteY54" fmla="*/ 1340739 h 1800225"/>
                <a:gd name="connsiteX55" fmla="*/ 714565 w 1847850"/>
                <a:gd name="connsiteY55" fmla="*/ 1337786 h 1800225"/>
                <a:gd name="connsiteX56" fmla="*/ 712756 w 1847850"/>
                <a:gd name="connsiteY56" fmla="*/ 1340358 h 1800225"/>
                <a:gd name="connsiteX57" fmla="*/ 706088 w 1847850"/>
                <a:gd name="connsiteY57" fmla="*/ 1340263 h 1800225"/>
                <a:gd name="connsiteX58" fmla="*/ 705898 w 1847850"/>
                <a:gd name="connsiteY58" fmla="*/ 1337405 h 1800225"/>
                <a:gd name="connsiteX59" fmla="*/ 700564 w 1847850"/>
                <a:gd name="connsiteY59" fmla="*/ 1343501 h 1800225"/>
                <a:gd name="connsiteX60" fmla="*/ 695420 w 1847850"/>
                <a:gd name="connsiteY60" fmla="*/ 1345406 h 1800225"/>
                <a:gd name="connsiteX61" fmla="*/ 693706 w 1847850"/>
                <a:gd name="connsiteY61" fmla="*/ 1350836 h 1800225"/>
                <a:gd name="connsiteX62" fmla="*/ 685705 w 1847850"/>
                <a:gd name="connsiteY62" fmla="*/ 1355693 h 1800225"/>
                <a:gd name="connsiteX63" fmla="*/ 670941 w 1847850"/>
                <a:gd name="connsiteY63" fmla="*/ 1349502 h 1800225"/>
                <a:gd name="connsiteX64" fmla="*/ 672179 w 1847850"/>
                <a:gd name="connsiteY64" fmla="*/ 1347121 h 1800225"/>
                <a:gd name="connsiteX65" fmla="*/ 679609 w 1847850"/>
                <a:gd name="connsiteY65" fmla="*/ 1347502 h 1800225"/>
                <a:gd name="connsiteX66" fmla="*/ 688943 w 1847850"/>
                <a:gd name="connsiteY66" fmla="*/ 1344168 h 1800225"/>
                <a:gd name="connsiteX67" fmla="*/ 687896 w 1847850"/>
                <a:gd name="connsiteY67" fmla="*/ 1341691 h 1800225"/>
                <a:gd name="connsiteX68" fmla="*/ 691039 w 1847850"/>
                <a:gd name="connsiteY68" fmla="*/ 1339882 h 1800225"/>
                <a:gd name="connsiteX69" fmla="*/ 688943 w 1847850"/>
                <a:gd name="connsiteY69" fmla="*/ 1337691 h 1800225"/>
                <a:gd name="connsiteX70" fmla="*/ 683133 w 1847850"/>
                <a:gd name="connsiteY70" fmla="*/ 1340263 h 1800225"/>
                <a:gd name="connsiteX71" fmla="*/ 674465 w 1847850"/>
                <a:gd name="connsiteY71" fmla="*/ 1330833 h 1800225"/>
                <a:gd name="connsiteX72" fmla="*/ 668941 w 1847850"/>
                <a:gd name="connsiteY72" fmla="*/ 1335119 h 1800225"/>
                <a:gd name="connsiteX73" fmla="*/ 665702 w 1847850"/>
                <a:gd name="connsiteY73" fmla="*/ 1327595 h 1800225"/>
                <a:gd name="connsiteX74" fmla="*/ 668750 w 1847850"/>
                <a:gd name="connsiteY74" fmla="*/ 1318736 h 1800225"/>
                <a:gd name="connsiteX75" fmla="*/ 675322 w 1847850"/>
                <a:gd name="connsiteY75" fmla="*/ 1313402 h 1800225"/>
                <a:gd name="connsiteX76" fmla="*/ 669131 w 1847850"/>
                <a:gd name="connsiteY76" fmla="*/ 1317403 h 1800225"/>
                <a:gd name="connsiteX77" fmla="*/ 664750 w 1847850"/>
                <a:gd name="connsiteY77" fmla="*/ 1317212 h 1800225"/>
                <a:gd name="connsiteX78" fmla="*/ 672465 w 1847850"/>
                <a:gd name="connsiteY78" fmla="*/ 1298639 h 1800225"/>
                <a:gd name="connsiteX79" fmla="*/ 671227 w 1847850"/>
                <a:gd name="connsiteY79" fmla="*/ 1296257 h 1800225"/>
                <a:gd name="connsiteX80" fmla="*/ 652177 w 1847850"/>
                <a:gd name="connsiteY80" fmla="*/ 1289685 h 1800225"/>
                <a:gd name="connsiteX81" fmla="*/ 650938 w 1847850"/>
                <a:gd name="connsiteY81" fmla="*/ 1268825 h 1800225"/>
                <a:gd name="connsiteX82" fmla="*/ 654653 w 1847850"/>
                <a:gd name="connsiteY82" fmla="*/ 1266349 h 1800225"/>
                <a:gd name="connsiteX83" fmla="*/ 653701 w 1847850"/>
                <a:gd name="connsiteY83" fmla="*/ 1262634 h 1800225"/>
                <a:gd name="connsiteX84" fmla="*/ 665321 w 1847850"/>
                <a:gd name="connsiteY84" fmla="*/ 1262158 h 1800225"/>
                <a:gd name="connsiteX85" fmla="*/ 670179 w 1847850"/>
                <a:gd name="connsiteY85" fmla="*/ 1257110 h 1800225"/>
                <a:gd name="connsiteX86" fmla="*/ 687419 w 1847850"/>
                <a:gd name="connsiteY86" fmla="*/ 1249489 h 1800225"/>
                <a:gd name="connsiteX87" fmla="*/ 674275 w 1847850"/>
                <a:gd name="connsiteY87" fmla="*/ 1238345 h 1800225"/>
                <a:gd name="connsiteX88" fmla="*/ 663512 w 1847850"/>
                <a:gd name="connsiteY88" fmla="*/ 1233678 h 1800225"/>
                <a:gd name="connsiteX89" fmla="*/ 663321 w 1847850"/>
                <a:gd name="connsiteY89" fmla="*/ 1223391 h 1800225"/>
                <a:gd name="connsiteX90" fmla="*/ 661035 w 1847850"/>
                <a:gd name="connsiteY90" fmla="*/ 1220343 h 1800225"/>
                <a:gd name="connsiteX91" fmla="*/ 645033 w 1847850"/>
                <a:gd name="connsiteY91" fmla="*/ 1217771 h 1800225"/>
                <a:gd name="connsiteX92" fmla="*/ 640461 w 1847850"/>
                <a:gd name="connsiteY92" fmla="*/ 1219772 h 1800225"/>
                <a:gd name="connsiteX93" fmla="*/ 637794 w 1847850"/>
                <a:gd name="connsiteY93" fmla="*/ 1205389 h 1800225"/>
                <a:gd name="connsiteX94" fmla="*/ 633413 w 1847850"/>
                <a:gd name="connsiteY94" fmla="*/ 1198721 h 1800225"/>
                <a:gd name="connsiteX95" fmla="*/ 625602 w 1847850"/>
                <a:gd name="connsiteY95" fmla="*/ 1200626 h 1800225"/>
                <a:gd name="connsiteX96" fmla="*/ 619315 w 1847850"/>
                <a:gd name="connsiteY96" fmla="*/ 1198055 h 1800225"/>
                <a:gd name="connsiteX97" fmla="*/ 608933 w 1847850"/>
                <a:gd name="connsiteY97" fmla="*/ 1201293 h 1800225"/>
                <a:gd name="connsiteX98" fmla="*/ 593408 w 1847850"/>
                <a:gd name="connsiteY98" fmla="*/ 1196435 h 1800225"/>
                <a:gd name="connsiteX99" fmla="*/ 590645 w 1847850"/>
                <a:gd name="connsiteY99" fmla="*/ 1192530 h 1800225"/>
                <a:gd name="connsiteX100" fmla="*/ 593884 w 1847850"/>
                <a:gd name="connsiteY100" fmla="*/ 1185196 h 1800225"/>
                <a:gd name="connsiteX101" fmla="*/ 591503 w 1847850"/>
                <a:gd name="connsiteY101" fmla="*/ 1181957 h 1800225"/>
                <a:gd name="connsiteX102" fmla="*/ 580644 w 1847850"/>
                <a:gd name="connsiteY102" fmla="*/ 1185863 h 1800225"/>
                <a:gd name="connsiteX103" fmla="*/ 567214 w 1847850"/>
                <a:gd name="connsiteY103" fmla="*/ 1181957 h 1800225"/>
                <a:gd name="connsiteX104" fmla="*/ 554927 w 1847850"/>
                <a:gd name="connsiteY104" fmla="*/ 1210532 h 1800225"/>
                <a:gd name="connsiteX105" fmla="*/ 555308 w 1847850"/>
                <a:gd name="connsiteY105" fmla="*/ 1226248 h 1800225"/>
                <a:gd name="connsiteX106" fmla="*/ 548545 w 1847850"/>
                <a:gd name="connsiteY106" fmla="*/ 1252728 h 1800225"/>
                <a:gd name="connsiteX107" fmla="*/ 546735 w 1847850"/>
                <a:gd name="connsiteY107" fmla="*/ 1252252 h 1800225"/>
                <a:gd name="connsiteX108" fmla="*/ 544925 w 1847850"/>
                <a:gd name="connsiteY108" fmla="*/ 1257872 h 1800225"/>
                <a:gd name="connsiteX109" fmla="*/ 542544 w 1847850"/>
                <a:gd name="connsiteY109" fmla="*/ 1271111 h 1800225"/>
                <a:gd name="connsiteX110" fmla="*/ 536448 w 1847850"/>
                <a:gd name="connsiteY110" fmla="*/ 1278541 h 1800225"/>
                <a:gd name="connsiteX111" fmla="*/ 519684 w 1847850"/>
                <a:gd name="connsiteY111" fmla="*/ 1280446 h 1800225"/>
                <a:gd name="connsiteX112" fmla="*/ 500825 w 1847850"/>
                <a:gd name="connsiteY112" fmla="*/ 1292542 h 1800225"/>
                <a:gd name="connsiteX113" fmla="*/ 482155 w 1847850"/>
                <a:gd name="connsiteY113" fmla="*/ 1296733 h 1800225"/>
                <a:gd name="connsiteX114" fmla="*/ 475869 w 1847850"/>
                <a:gd name="connsiteY114" fmla="*/ 1295686 h 1800225"/>
                <a:gd name="connsiteX115" fmla="*/ 469963 w 1847850"/>
                <a:gd name="connsiteY115" fmla="*/ 1299210 h 1800225"/>
                <a:gd name="connsiteX116" fmla="*/ 468725 w 1847850"/>
                <a:gd name="connsiteY116" fmla="*/ 1315403 h 1800225"/>
                <a:gd name="connsiteX117" fmla="*/ 476917 w 1847850"/>
                <a:gd name="connsiteY117" fmla="*/ 1341215 h 1800225"/>
                <a:gd name="connsiteX118" fmla="*/ 469011 w 1847850"/>
                <a:gd name="connsiteY118" fmla="*/ 1336357 h 1800225"/>
                <a:gd name="connsiteX119" fmla="*/ 458629 w 1847850"/>
                <a:gd name="connsiteY119" fmla="*/ 1335596 h 1800225"/>
                <a:gd name="connsiteX120" fmla="*/ 449580 w 1847850"/>
                <a:gd name="connsiteY120" fmla="*/ 1338167 h 1800225"/>
                <a:gd name="connsiteX121" fmla="*/ 435578 w 1847850"/>
                <a:gd name="connsiteY121" fmla="*/ 1330166 h 1800225"/>
                <a:gd name="connsiteX122" fmla="*/ 426148 w 1847850"/>
                <a:gd name="connsiteY122" fmla="*/ 1321403 h 1800225"/>
                <a:gd name="connsiteX123" fmla="*/ 407479 w 1847850"/>
                <a:gd name="connsiteY123" fmla="*/ 1312831 h 1800225"/>
                <a:gd name="connsiteX124" fmla="*/ 403479 w 1847850"/>
                <a:gd name="connsiteY124" fmla="*/ 1313974 h 1800225"/>
                <a:gd name="connsiteX125" fmla="*/ 394430 w 1847850"/>
                <a:gd name="connsiteY125" fmla="*/ 1325689 h 1800225"/>
                <a:gd name="connsiteX126" fmla="*/ 378619 w 1847850"/>
                <a:gd name="connsiteY126" fmla="*/ 1337215 h 1800225"/>
                <a:gd name="connsiteX127" fmla="*/ 365474 w 1847850"/>
                <a:gd name="connsiteY127" fmla="*/ 1340834 h 1800225"/>
                <a:gd name="connsiteX128" fmla="*/ 360997 w 1847850"/>
                <a:gd name="connsiteY128" fmla="*/ 1339215 h 1800225"/>
                <a:gd name="connsiteX129" fmla="*/ 359569 w 1847850"/>
                <a:gd name="connsiteY129" fmla="*/ 1346073 h 1800225"/>
                <a:gd name="connsiteX130" fmla="*/ 361760 w 1847850"/>
                <a:gd name="connsiteY130" fmla="*/ 1355217 h 1800225"/>
                <a:gd name="connsiteX131" fmla="*/ 356330 w 1847850"/>
                <a:gd name="connsiteY131" fmla="*/ 1388840 h 1800225"/>
                <a:gd name="connsiteX132" fmla="*/ 364903 w 1847850"/>
                <a:gd name="connsiteY132" fmla="*/ 1403509 h 1800225"/>
                <a:gd name="connsiteX133" fmla="*/ 365570 w 1847850"/>
                <a:gd name="connsiteY133" fmla="*/ 1411129 h 1800225"/>
                <a:gd name="connsiteX134" fmla="*/ 361379 w 1847850"/>
                <a:gd name="connsiteY134" fmla="*/ 1418177 h 1800225"/>
                <a:gd name="connsiteX135" fmla="*/ 339376 w 1847850"/>
                <a:gd name="connsiteY135" fmla="*/ 1433512 h 1800225"/>
                <a:gd name="connsiteX136" fmla="*/ 317754 w 1847850"/>
                <a:gd name="connsiteY136" fmla="*/ 1429798 h 1800225"/>
                <a:gd name="connsiteX137" fmla="*/ 299847 w 1847850"/>
                <a:gd name="connsiteY137" fmla="*/ 1423226 h 1800225"/>
                <a:gd name="connsiteX138" fmla="*/ 290036 w 1847850"/>
                <a:gd name="connsiteY138" fmla="*/ 1413701 h 1800225"/>
                <a:gd name="connsiteX139" fmla="*/ 292798 w 1847850"/>
                <a:gd name="connsiteY139" fmla="*/ 1404461 h 1800225"/>
                <a:gd name="connsiteX140" fmla="*/ 292037 w 1847850"/>
                <a:gd name="connsiteY140" fmla="*/ 1396174 h 1800225"/>
                <a:gd name="connsiteX141" fmla="*/ 296894 w 1847850"/>
                <a:gd name="connsiteY141" fmla="*/ 1383221 h 1800225"/>
                <a:gd name="connsiteX142" fmla="*/ 293465 w 1847850"/>
                <a:gd name="connsiteY142" fmla="*/ 1371790 h 1800225"/>
                <a:gd name="connsiteX143" fmla="*/ 278606 w 1847850"/>
                <a:gd name="connsiteY143" fmla="*/ 1374077 h 1800225"/>
                <a:gd name="connsiteX144" fmla="*/ 268605 w 1847850"/>
                <a:gd name="connsiteY144" fmla="*/ 1372838 h 1800225"/>
                <a:gd name="connsiteX145" fmla="*/ 258699 w 1847850"/>
                <a:gd name="connsiteY145" fmla="*/ 1383030 h 1800225"/>
                <a:gd name="connsiteX146" fmla="*/ 254984 w 1847850"/>
                <a:gd name="connsiteY146" fmla="*/ 1383697 h 1800225"/>
                <a:gd name="connsiteX147" fmla="*/ 252317 w 1847850"/>
                <a:gd name="connsiteY147" fmla="*/ 1389507 h 1800225"/>
                <a:gd name="connsiteX148" fmla="*/ 244697 w 1847850"/>
                <a:gd name="connsiteY148" fmla="*/ 1383221 h 1800225"/>
                <a:gd name="connsiteX149" fmla="*/ 241268 w 1847850"/>
                <a:gd name="connsiteY149" fmla="*/ 1375791 h 1800225"/>
                <a:gd name="connsiteX150" fmla="*/ 226790 w 1847850"/>
                <a:gd name="connsiteY150" fmla="*/ 1375696 h 1800225"/>
                <a:gd name="connsiteX151" fmla="*/ 226314 w 1847850"/>
                <a:gd name="connsiteY151" fmla="*/ 1366933 h 1800225"/>
                <a:gd name="connsiteX152" fmla="*/ 209836 w 1847850"/>
                <a:gd name="connsiteY152" fmla="*/ 1364552 h 1800225"/>
                <a:gd name="connsiteX153" fmla="*/ 210312 w 1847850"/>
                <a:gd name="connsiteY153" fmla="*/ 1379982 h 1800225"/>
                <a:gd name="connsiteX154" fmla="*/ 203073 w 1847850"/>
                <a:gd name="connsiteY154" fmla="*/ 1374172 h 1800225"/>
                <a:gd name="connsiteX155" fmla="*/ 185356 w 1847850"/>
                <a:gd name="connsiteY155" fmla="*/ 1372648 h 1800225"/>
                <a:gd name="connsiteX156" fmla="*/ 183642 w 1847850"/>
                <a:gd name="connsiteY156" fmla="*/ 1368933 h 1800225"/>
                <a:gd name="connsiteX157" fmla="*/ 168307 w 1847850"/>
                <a:gd name="connsiteY157" fmla="*/ 1362170 h 1800225"/>
                <a:gd name="connsiteX158" fmla="*/ 147161 w 1847850"/>
                <a:gd name="connsiteY158" fmla="*/ 1362265 h 1800225"/>
                <a:gd name="connsiteX159" fmla="*/ 144018 w 1847850"/>
                <a:gd name="connsiteY159" fmla="*/ 1353407 h 1800225"/>
                <a:gd name="connsiteX160" fmla="*/ 140494 w 1847850"/>
                <a:gd name="connsiteY160" fmla="*/ 1352360 h 1800225"/>
                <a:gd name="connsiteX161" fmla="*/ 141256 w 1847850"/>
                <a:gd name="connsiteY161" fmla="*/ 1368171 h 1800225"/>
                <a:gd name="connsiteX162" fmla="*/ 126683 w 1847850"/>
                <a:gd name="connsiteY162" fmla="*/ 1378458 h 1800225"/>
                <a:gd name="connsiteX163" fmla="*/ 119348 w 1847850"/>
                <a:gd name="connsiteY163" fmla="*/ 1370076 h 1800225"/>
                <a:gd name="connsiteX164" fmla="*/ 119158 w 1847850"/>
                <a:gd name="connsiteY164" fmla="*/ 1363980 h 1800225"/>
                <a:gd name="connsiteX165" fmla="*/ 115253 w 1847850"/>
                <a:gd name="connsiteY165" fmla="*/ 1358932 h 1800225"/>
                <a:gd name="connsiteX166" fmla="*/ 111919 w 1847850"/>
                <a:gd name="connsiteY166" fmla="*/ 1355598 h 1800225"/>
                <a:gd name="connsiteX167" fmla="*/ 108490 w 1847850"/>
                <a:gd name="connsiteY167" fmla="*/ 1357979 h 1800225"/>
                <a:gd name="connsiteX168" fmla="*/ 106489 w 1847850"/>
                <a:gd name="connsiteY168" fmla="*/ 1356265 h 1800225"/>
                <a:gd name="connsiteX169" fmla="*/ 106680 w 1847850"/>
                <a:gd name="connsiteY169" fmla="*/ 1349121 h 1800225"/>
                <a:gd name="connsiteX170" fmla="*/ 84487 w 1847850"/>
                <a:gd name="connsiteY170" fmla="*/ 1360170 h 1800225"/>
                <a:gd name="connsiteX171" fmla="*/ 78105 w 1847850"/>
                <a:gd name="connsiteY171" fmla="*/ 1363599 h 1800225"/>
                <a:gd name="connsiteX172" fmla="*/ 73057 w 1847850"/>
                <a:gd name="connsiteY172" fmla="*/ 1356646 h 1800225"/>
                <a:gd name="connsiteX173" fmla="*/ 67532 w 1847850"/>
                <a:gd name="connsiteY173" fmla="*/ 1360837 h 1800225"/>
                <a:gd name="connsiteX174" fmla="*/ 71819 w 1847850"/>
                <a:gd name="connsiteY174" fmla="*/ 1350073 h 1800225"/>
                <a:gd name="connsiteX175" fmla="*/ 69628 w 1847850"/>
                <a:gd name="connsiteY175" fmla="*/ 1342168 h 1800225"/>
                <a:gd name="connsiteX176" fmla="*/ 74104 w 1847850"/>
                <a:gd name="connsiteY176" fmla="*/ 1328547 h 1800225"/>
                <a:gd name="connsiteX177" fmla="*/ 59531 w 1847850"/>
                <a:gd name="connsiteY177" fmla="*/ 1323213 h 1800225"/>
                <a:gd name="connsiteX178" fmla="*/ 48578 w 1847850"/>
                <a:gd name="connsiteY178" fmla="*/ 1329595 h 1800225"/>
                <a:gd name="connsiteX179" fmla="*/ 34480 w 1847850"/>
                <a:gd name="connsiteY179" fmla="*/ 1333119 h 1800225"/>
                <a:gd name="connsiteX180" fmla="*/ 23431 w 1847850"/>
                <a:gd name="connsiteY180" fmla="*/ 1328833 h 1800225"/>
                <a:gd name="connsiteX181" fmla="*/ 15430 w 1847850"/>
                <a:gd name="connsiteY181" fmla="*/ 1318355 h 1800225"/>
                <a:gd name="connsiteX182" fmla="*/ 16764 w 1847850"/>
                <a:gd name="connsiteY182" fmla="*/ 1321308 h 1800225"/>
                <a:gd name="connsiteX183" fmla="*/ 10001 w 1847850"/>
                <a:gd name="connsiteY183" fmla="*/ 1318450 h 1800225"/>
                <a:gd name="connsiteX184" fmla="*/ 14573 w 1847850"/>
                <a:gd name="connsiteY184" fmla="*/ 1315974 h 1800225"/>
                <a:gd name="connsiteX185" fmla="*/ 15050 w 1847850"/>
                <a:gd name="connsiteY185" fmla="*/ 1294543 h 1800225"/>
                <a:gd name="connsiteX186" fmla="*/ 10763 w 1847850"/>
                <a:gd name="connsiteY186" fmla="*/ 1295686 h 1800225"/>
                <a:gd name="connsiteX187" fmla="*/ 14669 w 1847850"/>
                <a:gd name="connsiteY187" fmla="*/ 1291304 h 1800225"/>
                <a:gd name="connsiteX188" fmla="*/ 14669 w 1847850"/>
                <a:gd name="connsiteY188" fmla="*/ 1283303 h 1800225"/>
                <a:gd name="connsiteX189" fmla="*/ 13621 w 1847850"/>
                <a:gd name="connsiteY189" fmla="*/ 1272445 h 1800225"/>
                <a:gd name="connsiteX190" fmla="*/ 11144 w 1847850"/>
                <a:gd name="connsiteY190" fmla="*/ 1272730 h 1800225"/>
                <a:gd name="connsiteX191" fmla="*/ 9525 w 1847850"/>
                <a:gd name="connsiteY191" fmla="*/ 1269397 h 1800225"/>
                <a:gd name="connsiteX192" fmla="*/ 14954 w 1847850"/>
                <a:gd name="connsiteY192" fmla="*/ 1264634 h 1800225"/>
                <a:gd name="connsiteX193" fmla="*/ 15526 w 1847850"/>
                <a:gd name="connsiteY193" fmla="*/ 1257014 h 1800225"/>
                <a:gd name="connsiteX194" fmla="*/ 50768 w 1847850"/>
                <a:gd name="connsiteY194" fmla="*/ 1272921 h 1800225"/>
                <a:gd name="connsiteX195" fmla="*/ 56674 w 1847850"/>
                <a:gd name="connsiteY195" fmla="*/ 1281113 h 1800225"/>
                <a:gd name="connsiteX196" fmla="*/ 64008 w 1847850"/>
                <a:gd name="connsiteY196" fmla="*/ 1282160 h 1800225"/>
                <a:gd name="connsiteX197" fmla="*/ 77343 w 1847850"/>
                <a:gd name="connsiteY197" fmla="*/ 1277398 h 1800225"/>
                <a:gd name="connsiteX198" fmla="*/ 84963 w 1847850"/>
                <a:gd name="connsiteY198" fmla="*/ 1267587 h 1800225"/>
                <a:gd name="connsiteX199" fmla="*/ 97727 w 1847850"/>
                <a:gd name="connsiteY199" fmla="*/ 1261586 h 1800225"/>
                <a:gd name="connsiteX200" fmla="*/ 105632 w 1847850"/>
                <a:gd name="connsiteY200" fmla="*/ 1249871 h 1800225"/>
                <a:gd name="connsiteX201" fmla="*/ 114681 w 1847850"/>
                <a:gd name="connsiteY201" fmla="*/ 1247775 h 1800225"/>
                <a:gd name="connsiteX202" fmla="*/ 120682 w 1847850"/>
                <a:gd name="connsiteY202" fmla="*/ 1241298 h 1800225"/>
                <a:gd name="connsiteX203" fmla="*/ 129921 w 1847850"/>
                <a:gd name="connsiteY203" fmla="*/ 1242536 h 1800225"/>
                <a:gd name="connsiteX204" fmla="*/ 127540 w 1847850"/>
                <a:gd name="connsiteY204" fmla="*/ 1231582 h 1800225"/>
                <a:gd name="connsiteX205" fmla="*/ 136588 w 1847850"/>
                <a:gd name="connsiteY205" fmla="*/ 1240727 h 1800225"/>
                <a:gd name="connsiteX206" fmla="*/ 139637 w 1847850"/>
                <a:gd name="connsiteY206" fmla="*/ 1251014 h 1800225"/>
                <a:gd name="connsiteX207" fmla="*/ 152305 w 1847850"/>
                <a:gd name="connsiteY207" fmla="*/ 1251775 h 1800225"/>
                <a:gd name="connsiteX208" fmla="*/ 161449 w 1847850"/>
                <a:gd name="connsiteY208" fmla="*/ 1257205 h 1800225"/>
                <a:gd name="connsiteX209" fmla="*/ 164020 w 1847850"/>
                <a:gd name="connsiteY209" fmla="*/ 1263110 h 1800225"/>
                <a:gd name="connsiteX210" fmla="*/ 183642 w 1847850"/>
                <a:gd name="connsiteY210" fmla="*/ 1251966 h 1800225"/>
                <a:gd name="connsiteX211" fmla="*/ 189167 w 1847850"/>
                <a:gd name="connsiteY211" fmla="*/ 1253395 h 1800225"/>
                <a:gd name="connsiteX212" fmla="*/ 185642 w 1847850"/>
                <a:gd name="connsiteY212" fmla="*/ 1254728 h 1800225"/>
                <a:gd name="connsiteX213" fmla="*/ 195929 w 1847850"/>
                <a:gd name="connsiteY213" fmla="*/ 1254442 h 1800225"/>
                <a:gd name="connsiteX214" fmla="*/ 197168 w 1847850"/>
                <a:gd name="connsiteY214" fmla="*/ 1251204 h 1800225"/>
                <a:gd name="connsiteX215" fmla="*/ 204692 w 1847850"/>
                <a:gd name="connsiteY215" fmla="*/ 1253109 h 1800225"/>
                <a:gd name="connsiteX216" fmla="*/ 216218 w 1847850"/>
                <a:gd name="connsiteY216" fmla="*/ 1267111 h 1800225"/>
                <a:gd name="connsiteX217" fmla="*/ 216503 w 1847850"/>
                <a:gd name="connsiteY217" fmla="*/ 1263682 h 1800225"/>
                <a:gd name="connsiteX218" fmla="*/ 216884 w 1847850"/>
                <a:gd name="connsiteY218" fmla="*/ 1266730 h 1800225"/>
                <a:gd name="connsiteX219" fmla="*/ 240030 w 1847850"/>
                <a:gd name="connsiteY219" fmla="*/ 1265301 h 1800225"/>
                <a:gd name="connsiteX220" fmla="*/ 235648 w 1847850"/>
                <a:gd name="connsiteY220" fmla="*/ 1252347 h 1800225"/>
                <a:gd name="connsiteX221" fmla="*/ 228219 w 1847850"/>
                <a:gd name="connsiteY221" fmla="*/ 1248728 h 1800225"/>
                <a:gd name="connsiteX222" fmla="*/ 228981 w 1847850"/>
                <a:gd name="connsiteY222" fmla="*/ 1247013 h 1800225"/>
                <a:gd name="connsiteX223" fmla="*/ 237935 w 1847850"/>
                <a:gd name="connsiteY223" fmla="*/ 1248537 h 1800225"/>
                <a:gd name="connsiteX224" fmla="*/ 236601 w 1847850"/>
                <a:gd name="connsiteY224" fmla="*/ 1246251 h 1800225"/>
                <a:gd name="connsiteX225" fmla="*/ 243554 w 1847850"/>
                <a:gd name="connsiteY225" fmla="*/ 1231297 h 1800225"/>
                <a:gd name="connsiteX226" fmla="*/ 242030 w 1847850"/>
                <a:gd name="connsiteY226" fmla="*/ 1229868 h 1800225"/>
                <a:gd name="connsiteX227" fmla="*/ 256318 w 1847850"/>
                <a:gd name="connsiteY227" fmla="*/ 1222915 h 1800225"/>
                <a:gd name="connsiteX228" fmla="*/ 265938 w 1847850"/>
                <a:gd name="connsiteY228" fmla="*/ 1211485 h 1800225"/>
                <a:gd name="connsiteX229" fmla="*/ 286417 w 1847850"/>
                <a:gd name="connsiteY229" fmla="*/ 1204913 h 1800225"/>
                <a:gd name="connsiteX230" fmla="*/ 293370 w 1847850"/>
                <a:gd name="connsiteY230" fmla="*/ 1197864 h 1800225"/>
                <a:gd name="connsiteX231" fmla="*/ 292037 w 1847850"/>
                <a:gd name="connsiteY231" fmla="*/ 1178719 h 1800225"/>
                <a:gd name="connsiteX232" fmla="*/ 296989 w 1847850"/>
                <a:gd name="connsiteY232" fmla="*/ 1156430 h 1800225"/>
                <a:gd name="connsiteX233" fmla="*/ 310325 w 1847850"/>
                <a:gd name="connsiteY233" fmla="*/ 1133380 h 1800225"/>
                <a:gd name="connsiteX234" fmla="*/ 307372 w 1847850"/>
                <a:gd name="connsiteY234" fmla="*/ 1137856 h 1800225"/>
                <a:gd name="connsiteX235" fmla="*/ 298418 w 1847850"/>
                <a:gd name="connsiteY235" fmla="*/ 1127665 h 1800225"/>
                <a:gd name="connsiteX236" fmla="*/ 299847 w 1847850"/>
                <a:gd name="connsiteY236" fmla="*/ 1125093 h 1800225"/>
                <a:gd name="connsiteX237" fmla="*/ 310325 w 1847850"/>
                <a:gd name="connsiteY237" fmla="*/ 1122426 h 1800225"/>
                <a:gd name="connsiteX238" fmla="*/ 315849 w 1847850"/>
                <a:gd name="connsiteY238" fmla="*/ 1118616 h 1800225"/>
                <a:gd name="connsiteX239" fmla="*/ 313944 w 1847850"/>
                <a:gd name="connsiteY239" fmla="*/ 1119473 h 1800225"/>
                <a:gd name="connsiteX240" fmla="*/ 310515 w 1847850"/>
                <a:gd name="connsiteY240" fmla="*/ 1108615 h 1800225"/>
                <a:gd name="connsiteX241" fmla="*/ 312706 w 1847850"/>
                <a:gd name="connsiteY241" fmla="*/ 1110615 h 1800225"/>
                <a:gd name="connsiteX242" fmla="*/ 305657 w 1847850"/>
                <a:gd name="connsiteY242" fmla="*/ 1099947 h 1800225"/>
                <a:gd name="connsiteX243" fmla="*/ 306514 w 1847850"/>
                <a:gd name="connsiteY243" fmla="*/ 1094804 h 1800225"/>
                <a:gd name="connsiteX244" fmla="*/ 315468 w 1847850"/>
                <a:gd name="connsiteY244" fmla="*/ 1085469 h 1800225"/>
                <a:gd name="connsiteX245" fmla="*/ 304419 w 1847850"/>
                <a:gd name="connsiteY245" fmla="*/ 1078135 h 1800225"/>
                <a:gd name="connsiteX246" fmla="*/ 315849 w 1847850"/>
                <a:gd name="connsiteY246" fmla="*/ 1085279 h 1800225"/>
                <a:gd name="connsiteX247" fmla="*/ 324421 w 1847850"/>
                <a:gd name="connsiteY247" fmla="*/ 1077944 h 1800225"/>
                <a:gd name="connsiteX248" fmla="*/ 325660 w 1847850"/>
                <a:gd name="connsiteY248" fmla="*/ 1070420 h 1800225"/>
                <a:gd name="connsiteX249" fmla="*/ 318706 w 1847850"/>
                <a:gd name="connsiteY249" fmla="*/ 1052322 h 1800225"/>
                <a:gd name="connsiteX250" fmla="*/ 321564 w 1847850"/>
                <a:gd name="connsiteY250" fmla="*/ 1040416 h 1800225"/>
                <a:gd name="connsiteX251" fmla="*/ 323755 w 1847850"/>
                <a:gd name="connsiteY251" fmla="*/ 1037749 h 1800225"/>
                <a:gd name="connsiteX252" fmla="*/ 327279 w 1847850"/>
                <a:gd name="connsiteY252" fmla="*/ 1038796 h 1800225"/>
                <a:gd name="connsiteX253" fmla="*/ 338804 w 1847850"/>
                <a:gd name="connsiteY253" fmla="*/ 1027652 h 1800225"/>
                <a:gd name="connsiteX254" fmla="*/ 339947 w 1847850"/>
                <a:gd name="connsiteY254" fmla="*/ 1013174 h 1800225"/>
                <a:gd name="connsiteX255" fmla="*/ 346424 w 1847850"/>
                <a:gd name="connsiteY255" fmla="*/ 1013079 h 1800225"/>
                <a:gd name="connsiteX256" fmla="*/ 337756 w 1847850"/>
                <a:gd name="connsiteY256" fmla="*/ 994124 h 1800225"/>
                <a:gd name="connsiteX257" fmla="*/ 313182 w 1847850"/>
                <a:gd name="connsiteY257" fmla="*/ 979551 h 1800225"/>
                <a:gd name="connsiteX258" fmla="*/ 306514 w 1847850"/>
                <a:gd name="connsiteY258" fmla="*/ 961644 h 1800225"/>
                <a:gd name="connsiteX259" fmla="*/ 288893 w 1847850"/>
                <a:gd name="connsiteY259" fmla="*/ 958501 h 1800225"/>
                <a:gd name="connsiteX260" fmla="*/ 284036 w 1847850"/>
                <a:gd name="connsiteY260" fmla="*/ 952595 h 1800225"/>
                <a:gd name="connsiteX261" fmla="*/ 275272 w 1847850"/>
                <a:gd name="connsiteY261" fmla="*/ 950595 h 1800225"/>
                <a:gd name="connsiteX262" fmla="*/ 275082 w 1847850"/>
                <a:gd name="connsiteY262" fmla="*/ 945261 h 1800225"/>
                <a:gd name="connsiteX263" fmla="*/ 269367 w 1847850"/>
                <a:gd name="connsiteY263" fmla="*/ 940879 h 1800225"/>
                <a:gd name="connsiteX264" fmla="*/ 270605 w 1847850"/>
                <a:gd name="connsiteY264" fmla="*/ 937355 h 1800225"/>
                <a:gd name="connsiteX265" fmla="*/ 266224 w 1847850"/>
                <a:gd name="connsiteY265" fmla="*/ 937736 h 1800225"/>
                <a:gd name="connsiteX266" fmla="*/ 263557 w 1847850"/>
                <a:gd name="connsiteY266" fmla="*/ 934974 h 1800225"/>
                <a:gd name="connsiteX267" fmla="*/ 264986 w 1847850"/>
                <a:gd name="connsiteY267" fmla="*/ 929545 h 1800225"/>
                <a:gd name="connsiteX268" fmla="*/ 254508 w 1847850"/>
                <a:gd name="connsiteY268" fmla="*/ 927449 h 1800225"/>
                <a:gd name="connsiteX269" fmla="*/ 253555 w 1847850"/>
                <a:gd name="connsiteY269" fmla="*/ 923354 h 1800225"/>
                <a:gd name="connsiteX270" fmla="*/ 265747 w 1847850"/>
                <a:gd name="connsiteY270" fmla="*/ 916686 h 1800225"/>
                <a:gd name="connsiteX271" fmla="*/ 263557 w 1847850"/>
                <a:gd name="connsiteY271" fmla="*/ 911066 h 1800225"/>
                <a:gd name="connsiteX272" fmla="*/ 267462 w 1847850"/>
                <a:gd name="connsiteY272" fmla="*/ 900113 h 1800225"/>
                <a:gd name="connsiteX273" fmla="*/ 267748 w 1847850"/>
                <a:gd name="connsiteY273" fmla="*/ 886778 h 1800225"/>
                <a:gd name="connsiteX274" fmla="*/ 271939 w 1847850"/>
                <a:gd name="connsiteY274" fmla="*/ 883444 h 1800225"/>
                <a:gd name="connsiteX275" fmla="*/ 258509 w 1847850"/>
                <a:gd name="connsiteY275" fmla="*/ 871728 h 1800225"/>
                <a:gd name="connsiteX276" fmla="*/ 263271 w 1847850"/>
                <a:gd name="connsiteY276" fmla="*/ 866204 h 1800225"/>
                <a:gd name="connsiteX277" fmla="*/ 257461 w 1847850"/>
                <a:gd name="connsiteY277" fmla="*/ 860584 h 1800225"/>
                <a:gd name="connsiteX278" fmla="*/ 259080 w 1847850"/>
                <a:gd name="connsiteY278" fmla="*/ 854107 h 1800225"/>
                <a:gd name="connsiteX279" fmla="*/ 252317 w 1847850"/>
                <a:gd name="connsiteY279" fmla="*/ 851059 h 1800225"/>
                <a:gd name="connsiteX280" fmla="*/ 260604 w 1847850"/>
                <a:gd name="connsiteY280" fmla="*/ 837152 h 1800225"/>
                <a:gd name="connsiteX281" fmla="*/ 249364 w 1847850"/>
                <a:gd name="connsiteY281" fmla="*/ 830104 h 1800225"/>
                <a:gd name="connsiteX282" fmla="*/ 257270 w 1847850"/>
                <a:gd name="connsiteY282" fmla="*/ 823722 h 1800225"/>
                <a:gd name="connsiteX283" fmla="*/ 257937 w 1847850"/>
                <a:gd name="connsiteY283" fmla="*/ 811339 h 1800225"/>
                <a:gd name="connsiteX284" fmla="*/ 273463 w 1847850"/>
                <a:gd name="connsiteY284" fmla="*/ 795433 h 1800225"/>
                <a:gd name="connsiteX285" fmla="*/ 268796 w 1847850"/>
                <a:gd name="connsiteY285" fmla="*/ 784479 h 1800225"/>
                <a:gd name="connsiteX286" fmla="*/ 262604 w 1847850"/>
                <a:gd name="connsiteY286" fmla="*/ 783907 h 1800225"/>
                <a:gd name="connsiteX287" fmla="*/ 271653 w 1847850"/>
                <a:gd name="connsiteY287" fmla="*/ 773049 h 1800225"/>
                <a:gd name="connsiteX288" fmla="*/ 268700 w 1847850"/>
                <a:gd name="connsiteY288" fmla="*/ 765810 h 1800225"/>
                <a:gd name="connsiteX289" fmla="*/ 270796 w 1847850"/>
                <a:gd name="connsiteY289" fmla="*/ 761619 h 1800225"/>
                <a:gd name="connsiteX290" fmla="*/ 260128 w 1847850"/>
                <a:gd name="connsiteY290" fmla="*/ 755332 h 1800225"/>
                <a:gd name="connsiteX291" fmla="*/ 252412 w 1847850"/>
                <a:gd name="connsiteY291" fmla="*/ 765143 h 1800225"/>
                <a:gd name="connsiteX292" fmla="*/ 249745 w 1847850"/>
                <a:gd name="connsiteY292" fmla="*/ 759619 h 1800225"/>
                <a:gd name="connsiteX293" fmla="*/ 242887 w 1847850"/>
                <a:gd name="connsiteY293" fmla="*/ 761429 h 1800225"/>
                <a:gd name="connsiteX294" fmla="*/ 242316 w 1847850"/>
                <a:gd name="connsiteY294" fmla="*/ 742569 h 1800225"/>
                <a:gd name="connsiteX295" fmla="*/ 248698 w 1847850"/>
                <a:gd name="connsiteY295" fmla="*/ 728472 h 1800225"/>
                <a:gd name="connsiteX296" fmla="*/ 262414 w 1847850"/>
                <a:gd name="connsiteY296" fmla="*/ 719328 h 1800225"/>
                <a:gd name="connsiteX297" fmla="*/ 249364 w 1847850"/>
                <a:gd name="connsiteY297" fmla="*/ 714851 h 1800225"/>
                <a:gd name="connsiteX298" fmla="*/ 235839 w 1847850"/>
                <a:gd name="connsiteY298" fmla="*/ 718185 h 1800225"/>
                <a:gd name="connsiteX299" fmla="*/ 224314 w 1847850"/>
                <a:gd name="connsiteY299" fmla="*/ 708660 h 1800225"/>
                <a:gd name="connsiteX300" fmla="*/ 206026 w 1847850"/>
                <a:gd name="connsiteY300" fmla="*/ 701707 h 1800225"/>
                <a:gd name="connsiteX301" fmla="*/ 199644 w 1847850"/>
                <a:gd name="connsiteY301" fmla="*/ 705612 h 1800225"/>
                <a:gd name="connsiteX302" fmla="*/ 191357 w 1847850"/>
                <a:gd name="connsiteY302" fmla="*/ 719519 h 1800225"/>
                <a:gd name="connsiteX303" fmla="*/ 181642 w 1847850"/>
                <a:gd name="connsiteY303" fmla="*/ 724186 h 1800225"/>
                <a:gd name="connsiteX304" fmla="*/ 172879 w 1847850"/>
                <a:gd name="connsiteY304" fmla="*/ 737711 h 1800225"/>
                <a:gd name="connsiteX305" fmla="*/ 169545 w 1847850"/>
                <a:gd name="connsiteY305" fmla="*/ 738949 h 1800225"/>
                <a:gd name="connsiteX306" fmla="*/ 168688 w 1847850"/>
                <a:gd name="connsiteY306" fmla="*/ 749617 h 1800225"/>
                <a:gd name="connsiteX307" fmla="*/ 154972 w 1847850"/>
                <a:gd name="connsiteY307" fmla="*/ 749617 h 1800225"/>
                <a:gd name="connsiteX308" fmla="*/ 157925 w 1847850"/>
                <a:gd name="connsiteY308" fmla="*/ 729996 h 1800225"/>
                <a:gd name="connsiteX309" fmla="*/ 154114 w 1847850"/>
                <a:gd name="connsiteY309" fmla="*/ 716661 h 1800225"/>
                <a:gd name="connsiteX310" fmla="*/ 139255 w 1847850"/>
                <a:gd name="connsiteY310" fmla="*/ 695515 h 1800225"/>
                <a:gd name="connsiteX311" fmla="*/ 127540 w 1847850"/>
                <a:gd name="connsiteY311" fmla="*/ 687800 h 1800225"/>
                <a:gd name="connsiteX312" fmla="*/ 129445 w 1847850"/>
                <a:gd name="connsiteY312" fmla="*/ 681990 h 1800225"/>
                <a:gd name="connsiteX313" fmla="*/ 142780 w 1847850"/>
                <a:gd name="connsiteY313" fmla="*/ 692087 h 1800225"/>
                <a:gd name="connsiteX314" fmla="*/ 144494 w 1847850"/>
                <a:gd name="connsiteY314" fmla="*/ 689515 h 1800225"/>
                <a:gd name="connsiteX315" fmla="*/ 138684 w 1847850"/>
                <a:gd name="connsiteY315" fmla="*/ 686371 h 1800225"/>
                <a:gd name="connsiteX316" fmla="*/ 137541 w 1847850"/>
                <a:gd name="connsiteY316" fmla="*/ 681799 h 1800225"/>
                <a:gd name="connsiteX317" fmla="*/ 132683 w 1847850"/>
                <a:gd name="connsiteY317" fmla="*/ 681990 h 1800225"/>
                <a:gd name="connsiteX318" fmla="*/ 134398 w 1847850"/>
                <a:gd name="connsiteY318" fmla="*/ 677323 h 1800225"/>
                <a:gd name="connsiteX319" fmla="*/ 111443 w 1847850"/>
                <a:gd name="connsiteY319" fmla="*/ 669227 h 1800225"/>
                <a:gd name="connsiteX320" fmla="*/ 120110 w 1847850"/>
                <a:gd name="connsiteY320" fmla="*/ 655034 h 1800225"/>
                <a:gd name="connsiteX321" fmla="*/ 132017 w 1847850"/>
                <a:gd name="connsiteY321" fmla="*/ 662083 h 1800225"/>
                <a:gd name="connsiteX322" fmla="*/ 146018 w 1847850"/>
                <a:gd name="connsiteY322" fmla="*/ 663321 h 1800225"/>
                <a:gd name="connsiteX323" fmla="*/ 148971 w 1847850"/>
                <a:gd name="connsiteY323" fmla="*/ 672751 h 1800225"/>
                <a:gd name="connsiteX324" fmla="*/ 163354 w 1847850"/>
                <a:gd name="connsiteY324" fmla="*/ 671513 h 1800225"/>
                <a:gd name="connsiteX325" fmla="*/ 165640 w 1847850"/>
                <a:gd name="connsiteY325" fmla="*/ 678466 h 1800225"/>
                <a:gd name="connsiteX326" fmla="*/ 177832 w 1847850"/>
                <a:gd name="connsiteY326" fmla="*/ 673227 h 1800225"/>
                <a:gd name="connsiteX327" fmla="*/ 179546 w 1847850"/>
                <a:gd name="connsiteY327" fmla="*/ 652558 h 1800225"/>
                <a:gd name="connsiteX328" fmla="*/ 187071 w 1847850"/>
                <a:gd name="connsiteY328" fmla="*/ 653129 h 1800225"/>
                <a:gd name="connsiteX329" fmla="*/ 209645 w 1847850"/>
                <a:gd name="connsiteY329" fmla="*/ 661702 h 1800225"/>
                <a:gd name="connsiteX330" fmla="*/ 228124 w 1847850"/>
                <a:gd name="connsiteY330" fmla="*/ 671513 h 1800225"/>
                <a:gd name="connsiteX331" fmla="*/ 243840 w 1847850"/>
                <a:gd name="connsiteY331" fmla="*/ 668560 h 1800225"/>
                <a:gd name="connsiteX332" fmla="*/ 242221 w 1847850"/>
                <a:gd name="connsiteY332" fmla="*/ 650938 h 1800225"/>
                <a:gd name="connsiteX333" fmla="*/ 245173 w 1847850"/>
                <a:gd name="connsiteY333" fmla="*/ 631031 h 1800225"/>
                <a:gd name="connsiteX334" fmla="*/ 236029 w 1847850"/>
                <a:gd name="connsiteY334" fmla="*/ 619601 h 1800225"/>
                <a:gd name="connsiteX335" fmla="*/ 227838 w 1847850"/>
                <a:gd name="connsiteY335" fmla="*/ 601885 h 1800225"/>
                <a:gd name="connsiteX336" fmla="*/ 229934 w 1847850"/>
                <a:gd name="connsiteY336" fmla="*/ 576739 h 1800225"/>
                <a:gd name="connsiteX337" fmla="*/ 245745 w 1847850"/>
                <a:gd name="connsiteY337" fmla="*/ 578453 h 1800225"/>
                <a:gd name="connsiteX338" fmla="*/ 253175 w 1847850"/>
                <a:gd name="connsiteY338" fmla="*/ 575596 h 1800225"/>
                <a:gd name="connsiteX339" fmla="*/ 257175 w 1847850"/>
                <a:gd name="connsiteY339" fmla="*/ 570452 h 1800225"/>
                <a:gd name="connsiteX340" fmla="*/ 260318 w 1847850"/>
                <a:gd name="connsiteY340" fmla="*/ 572453 h 1800225"/>
                <a:gd name="connsiteX341" fmla="*/ 269462 w 1847850"/>
                <a:gd name="connsiteY341" fmla="*/ 569786 h 1800225"/>
                <a:gd name="connsiteX342" fmla="*/ 267271 w 1847850"/>
                <a:gd name="connsiteY342" fmla="*/ 565309 h 1800225"/>
                <a:gd name="connsiteX343" fmla="*/ 260128 w 1847850"/>
                <a:gd name="connsiteY343" fmla="*/ 568738 h 1800225"/>
                <a:gd name="connsiteX344" fmla="*/ 251841 w 1847850"/>
                <a:gd name="connsiteY344" fmla="*/ 563404 h 1800225"/>
                <a:gd name="connsiteX345" fmla="*/ 251365 w 1847850"/>
                <a:gd name="connsiteY345" fmla="*/ 547211 h 1800225"/>
                <a:gd name="connsiteX346" fmla="*/ 277463 w 1847850"/>
                <a:gd name="connsiteY346" fmla="*/ 525113 h 1800225"/>
                <a:gd name="connsiteX347" fmla="*/ 289274 w 1847850"/>
                <a:gd name="connsiteY347" fmla="*/ 536638 h 1800225"/>
                <a:gd name="connsiteX348" fmla="*/ 285179 w 1847850"/>
                <a:gd name="connsiteY348" fmla="*/ 553593 h 1800225"/>
                <a:gd name="connsiteX349" fmla="*/ 284512 w 1847850"/>
                <a:gd name="connsiteY349" fmla="*/ 567595 h 1800225"/>
                <a:gd name="connsiteX350" fmla="*/ 286988 w 1847850"/>
                <a:gd name="connsiteY350" fmla="*/ 577691 h 1800225"/>
                <a:gd name="connsiteX351" fmla="*/ 281559 w 1847850"/>
                <a:gd name="connsiteY351" fmla="*/ 594360 h 1800225"/>
                <a:gd name="connsiteX352" fmla="*/ 280987 w 1847850"/>
                <a:gd name="connsiteY352" fmla="*/ 614363 h 1800225"/>
                <a:gd name="connsiteX353" fmla="*/ 287655 w 1847850"/>
                <a:gd name="connsiteY353" fmla="*/ 621506 h 1800225"/>
                <a:gd name="connsiteX354" fmla="*/ 284036 w 1847850"/>
                <a:gd name="connsiteY354" fmla="*/ 634365 h 1800225"/>
                <a:gd name="connsiteX355" fmla="*/ 300704 w 1847850"/>
                <a:gd name="connsiteY355" fmla="*/ 635698 h 1800225"/>
                <a:gd name="connsiteX356" fmla="*/ 320230 w 1847850"/>
                <a:gd name="connsiteY356" fmla="*/ 622745 h 1800225"/>
                <a:gd name="connsiteX357" fmla="*/ 330518 w 1847850"/>
                <a:gd name="connsiteY357" fmla="*/ 622840 h 1800225"/>
                <a:gd name="connsiteX358" fmla="*/ 346520 w 1847850"/>
                <a:gd name="connsiteY358" fmla="*/ 618935 h 1800225"/>
                <a:gd name="connsiteX359" fmla="*/ 347853 w 1847850"/>
                <a:gd name="connsiteY359" fmla="*/ 617506 h 1800225"/>
                <a:gd name="connsiteX360" fmla="*/ 338423 w 1847850"/>
                <a:gd name="connsiteY360" fmla="*/ 597313 h 1800225"/>
                <a:gd name="connsiteX361" fmla="*/ 340519 w 1847850"/>
                <a:gd name="connsiteY361" fmla="*/ 588740 h 1800225"/>
                <a:gd name="connsiteX362" fmla="*/ 338804 w 1847850"/>
                <a:gd name="connsiteY362" fmla="*/ 581120 h 1800225"/>
                <a:gd name="connsiteX363" fmla="*/ 342329 w 1847850"/>
                <a:gd name="connsiteY363" fmla="*/ 579311 h 1800225"/>
                <a:gd name="connsiteX364" fmla="*/ 337090 w 1847850"/>
                <a:gd name="connsiteY364" fmla="*/ 564166 h 1800225"/>
                <a:gd name="connsiteX365" fmla="*/ 337280 w 1847850"/>
                <a:gd name="connsiteY365" fmla="*/ 557784 h 1800225"/>
                <a:gd name="connsiteX366" fmla="*/ 340043 w 1847850"/>
                <a:gd name="connsiteY366" fmla="*/ 551212 h 1800225"/>
                <a:gd name="connsiteX367" fmla="*/ 349282 w 1847850"/>
                <a:gd name="connsiteY367" fmla="*/ 543401 h 1800225"/>
                <a:gd name="connsiteX368" fmla="*/ 347853 w 1847850"/>
                <a:gd name="connsiteY368" fmla="*/ 525113 h 1800225"/>
                <a:gd name="connsiteX369" fmla="*/ 353949 w 1847850"/>
                <a:gd name="connsiteY369" fmla="*/ 520827 h 1800225"/>
                <a:gd name="connsiteX370" fmla="*/ 359378 w 1847850"/>
                <a:gd name="connsiteY370" fmla="*/ 527495 h 1800225"/>
                <a:gd name="connsiteX371" fmla="*/ 355663 w 1847850"/>
                <a:gd name="connsiteY371" fmla="*/ 517207 h 1800225"/>
                <a:gd name="connsiteX372" fmla="*/ 357473 w 1847850"/>
                <a:gd name="connsiteY372" fmla="*/ 516446 h 1800225"/>
                <a:gd name="connsiteX373" fmla="*/ 354997 w 1847850"/>
                <a:gd name="connsiteY373" fmla="*/ 510826 h 1800225"/>
                <a:gd name="connsiteX374" fmla="*/ 356902 w 1847850"/>
                <a:gd name="connsiteY374" fmla="*/ 507111 h 1800225"/>
                <a:gd name="connsiteX375" fmla="*/ 351472 w 1847850"/>
                <a:gd name="connsiteY375" fmla="*/ 499872 h 1800225"/>
                <a:gd name="connsiteX376" fmla="*/ 349758 w 1847850"/>
                <a:gd name="connsiteY376" fmla="*/ 487108 h 1800225"/>
                <a:gd name="connsiteX377" fmla="*/ 355283 w 1847850"/>
                <a:gd name="connsiteY377" fmla="*/ 479774 h 1800225"/>
                <a:gd name="connsiteX378" fmla="*/ 371094 w 1847850"/>
                <a:gd name="connsiteY378" fmla="*/ 470630 h 1800225"/>
                <a:gd name="connsiteX379" fmla="*/ 374713 w 1847850"/>
                <a:gd name="connsiteY379" fmla="*/ 471392 h 1800225"/>
                <a:gd name="connsiteX380" fmla="*/ 385096 w 1847850"/>
                <a:gd name="connsiteY380" fmla="*/ 465201 h 1800225"/>
                <a:gd name="connsiteX381" fmla="*/ 387858 w 1847850"/>
                <a:gd name="connsiteY381" fmla="*/ 469297 h 1800225"/>
                <a:gd name="connsiteX382" fmla="*/ 399383 w 1847850"/>
                <a:gd name="connsiteY382" fmla="*/ 467296 h 1800225"/>
                <a:gd name="connsiteX383" fmla="*/ 405860 w 1847850"/>
                <a:gd name="connsiteY383" fmla="*/ 469202 h 1800225"/>
                <a:gd name="connsiteX384" fmla="*/ 414433 w 1847850"/>
                <a:gd name="connsiteY384" fmla="*/ 477203 h 1800225"/>
                <a:gd name="connsiteX385" fmla="*/ 446437 w 1847850"/>
                <a:gd name="connsiteY385" fmla="*/ 491395 h 1800225"/>
                <a:gd name="connsiteX386" fmla="*/ 460438 w 1847850"/>
                <a:gd name="connsiteY386" fmla="*/ 494729 h 1800225"/>
                <a:gd name="connsiteX387" fmla="*/ 456914 w 1847850"/>
                <a:gd name="connsiteY387" fmla="*/ 500253 h 1800225"/>
                <a:gd name="connsiteX388" fmla="*/ 461201 w 1847850"/>
                <a:gd name="connsiteY388" fmla="*/ 503015 h 1800225"/>
                <a:gd name="connsiteX389" fmla="*/ 453771 w 1847850"/>
                <a:gd name="connsiteY389" fmla="*/ 510254 h 1800225"/>
                <a:gd name="connsiteX390" fmla="*/ 450342 w 1847850"/>
                <a:gd name="connsiteY390" fmla="*/ 519874 h 1800225"/>
                <a:gd name="connsiteX391" fmla="*/ 459772 w 1847850"/>
                <a:gd name="connsiteY391" fmla="*/ 524161 h 1800225"/>
                <a:gd name="connsiteX392" fmla="*/ 467868 w 1847850"/>
                <a:gd name="connsiteY392" fmla="*/ 516255 h 1800225"/>
                <a:gd name="connsiteX393" fmla="*/ 457867 w 1847850"/>
                <a:gd name="connsiteY393" fmla="*/ 515683 h 1800225"/>
                <a:gd name="connsiteX394" fmla="*/ 465677 w 1847850"/>
                <a:gd name="connsiteY394" fmla="*/ 495586 h 1800225"/>
                <a:gd name="connsiteX395" fmla="*/ 477964 w 1847850"/>
                <a:gd name="connsiteY395" fmla="*/ 479584 h 1800225"/>
                <a:gd name="connsiteX396" fmla="*/ 495300 w 1847850"/>
                <a:gd name="connsiteY396" fmla="*/ 471011 h 1800225"/>
                <a:gd name="connsiteX397" fmla="*/ 496824 w 1847850"/>
                <a:gd name="connsiteY397" fmla="*/ 460438 h 1800225"/>
                <a:gd name="connsiteX398" fmla="*/ 508254 w 1847850"/>
                <a:gd name="connsiteY398" fmla="*/ 476536 h 1800225"/>
                <a:gd name="connsiteX399" fmla="*/ 509587 w 1847850"/>
                <a:gd name="connsiteY399" fmla="*/ 474345 h 1800225"/>
                <a:gd name="connsiteX400" fmla="*/ 533210 w 1847850"/>
                <a:gd name="connsiteY400" fmla="*/ 475107 h 1800225"/>
                <a:gd name="connsiteX401" fmla="*/ 543878 w 1847850"/>
                <a:gd name="connsiteY401" fmla="*/ 471773 h 1800225"/>
                <a:gd name="connsiteX402" fmla="*/ 543592 w 1847850"/>
                <a:gd name="connsiteY402" fmla="*/ 479203 h 1800225"/>
                <a:gd name="connsiteX403" fmla="*/ 551974 w 1847850"/>
                <a:gd name="connsiteY403" fmla="*/ 478631 h 1800225"/>
                <a:gd name="connsiteX404" fmla="*/ 567214 w 1847850"/>
                <a:gd name="connsiteY404" fmla="*/ 473297 h 1800225"/>
                <a:gd name="connsiteX405" fmla="*/ 565499 w 1847850"/>
                <a:gd name="connsiteY405" fmla="*/ 460915 h 1800225"/>
                <a:gd name="connsiteX406" fmla="*/ 604456 w 1847850"/>
                <a:gd name="connsiteY406" fmla="*/ 447104 h 1800225"/>
                <a:gd name="connsiteX407" fmla="*/ 602647 w 1847850"/>
                <a:gd name="connsiteY407" fmla="*/ 415576 h 1800225"/>
                <a:gd name="connsiteX408" fmla="*/ 598170 w 1847850"/>
                <a:gd name="connsiteY408" fmla="*/ 409099 h 1800225"/>
                <a:gd name="connsiteX409" fmla="*/ 594931 w 1847850"/>
                <a:gd name="connsiteY409" fmla="*/ 393287 h 1800225"/>
                <a:gd name="connsiteX410" fmla="*/ 598742 w 1847850"/>
                <a:gd name="connsiteY410" fmla="*/ 391192 h 1800225"/>
                <a:gd name="connsiteX411" fmla="*/ 594741 w 1847850"/>
                <a:gd name="connsiteY411" fmla="*/ 383953 h 1800225"/>
                <a:gd name="connsiteX412" fmla="*/ 596075 w 1847850"/>
                <a:gd name="connsiteY412" fmla="*/ 367665 h 1800225"/>
                <a:gd name="connsiteX413" fmla="*/ 604266 w 1847850"/>
                <a:gd name="connsiteY413" fmla="*/ 366998 h 1800225"/>
                <a:gd name="connsiteX414" fmla="*/ 603790 w 1847850"/>
                <a:gd name="connsiteY414" fmla="*/ 361950 h 1800225"/>
                <a:gd name="connsiteX415" fmla="*/ 596360 w 1847850"/>
                <a:gd name="connsiteY415" fmla="*/ 363950 h 1800225"/>
                <a:gd name="connsiteX416" fmla="*/ 581692 w 1847850"/>
                <a:gd name="connsiteY416" fmla="*/ 327755 h 1800225"/>
                <a:gd name="connsiteX417" fmla="*/ 576453 w 1847850"/>
                <a:gd name="connsiteY417" fmla="*/ 328136 h 1800225"/>
                <a:gd name="connsiteX418" fmla="*/ 575596 w 1847850"/>
                <a:gd name="connsiteY418" fmla="*/ 324993 h 1800225"/>
                <a:gd name="connsiteX419" fmla="*/ 568357 w 1847850"/>
                <a:gd name="connsiteY419" fmla="*/ 325660 h 1800225"/>
                <a:gd name="connsiteX420" fmla="*/ 558070 w 1847850"/>
                <a:gd name="connsiteY420" fmla="*/ 290512 h 1800225"/>
                <a:gd name="connsiteX421" fmla="*/ 570167 w 1847850"/>
                <a:gd name="connsiteY421" fmla="*/ 290417 h 1800225"/>
                <a:gd name="connsiteX422" fmla="*/ 569119 w 1847850"/>
                <a:gd name="connsiteY422" fmla="*/ 278035 h 1800225"/>
                <a:gd name="connsiteX423" fmla="*/ 575024 w 1847850"/>
                <a:gd name="connsiteY423" fmla="*/ 276892 h 1800225"/>
                <a:gd name="connsiteX424" fmla="*/ 575977 w 1847850"/>
                <a:gd name="connsiteY424" fmla="*/ 268033 h 1800225"/>
                <a:gd name="connsiteX425" fmla="*/ 581215 w 1847850"/>
                <a:gd name="connsiteY425" fmla="*/ 268891 h 1800225"/>
                <a:gd name="connsiteX426" fmla="*/ 584835 w 1847850"/>
                <a:gd name="connsiteY426" fmla="*/ 249745 h 1800225"/>
                <a:gd name="connsiteX427" fmla="*/ 587693 w 1847850"/>
                <a:gd name="connsiteY427" fmla="*/ 243649 h 1800225"/>
                <a:gd name="connsiteX428" fmla="*/ 593503 w 1847850"/>
                <a:gd name="connsiteY428" fmla="*/ 239744 h 1800225"/>
                <a:gd name="connsiteX429" fmla="*/ 584168 w 1847850"/>
                <a:gd name="connsiteY429" fmla="*/ 232029 h 1800225"/>
                <a:gd name="connsiteX430" fmla="*/ 604552 w 1847850"/>
                <a:gd name="connsiteY430" fmla="*/ 209645 h 1800225"/>
                <a:gd name="connsiteX431" fmla="*/ 599313 w 1847850"/>
                <a:gd name="connsiteY431" fmla="*/ 205835 h 1800225"/>
                <a:gd name="connsiteX432" fmla="*/ 619601 w 1847850"/>
                <a:gd name="connsiteY432" fmla="*/ 191167 h 1800225"/>
                <a:gd name="connsiteX433" fmla="*/ 632460 w 1847850"/>
                <a:gd name="connsiteY433" fmla="*/ 197929 h 1800225"/>
                <a:gd name="connsiteX434" fmla="*/ 646843 w 1847850"/>
                <a:gd name="connsiteY434" fmla="*/ 200025 h 1800225"/>
                <a:gd name="connsiteX435" fmla="*/ 647700 w 1847850"/>
                <a:gd name="connsiteY435" fmla="*/ 186880 h 1800225"/>
                <a:gd name="connsiteX436" fmla="*/ 653415 w 1847850"/>
                <a:gd name="connsiteY436" fmla="*/ 186404 h 1800225"/>
                <a:gd name="connsiteX437" fmla="*/ 640937 w 1847850"/>
                <a:gd name="connsiteY437" fmla="*/ 184595 h 1800225"/>
                <a:gd name="connsiteX438" fmla="*/ 621983 w 1847850"/>
                <a:gd name="connsiteY438" fmla="*/ 175831 h 1800225"/>
                <a:gd name="connsiteX439" fmla="*/ 603885 w 1847850"/>
                <a:gd name="connsiteY439" fmla="*/ 182213 h 1800225"/>
                <a:gd name="connsiteX440" fmla="*/ 599599 w 1847850"/>
                <a:gd name="connsiteY440" fmla="*/ 173927 h 1800225"/>
                <a:gd name="connsiteX441" fmla="*/ 594074 w 1847850"/>
                <a:gd name="connsiteY441" fmla="*/ 170497 h 1800225"/>
                <a:gd name="connsiteX442" fmla="*/ 603313 w 1847850"/>
                <a:gd name="connsiteY442" fmla="*/ 160115 h 1800225"/>
                <a:gd name="connsiteX443" fmla="*/ 607219 w 1847850"/>
                <a:gd name="connsiteY443" fmla="*/ 159544 h 1800225"/>
                <a:gd name="connsiteX444" fmla="*/ 629507 w 1847850"/>
                <a:gd name="connsiteY444" fmla="*/ 159639 h 1800225"/>
                <a:gd name="connsiteX445" fmla="*/ 631317 w 1847850"/>
                <a:gd name="connsiteY445" fmla="*/ 162782 h 1800225"/>
                <a:gd name="connsiteX446" fmla="*/ 649510 w 1847850"/>
                <a:gd name="connsiteY446" fmla="*/ 166783 h 1800225"/>
                <a:gd name="connsiteX447" fmla="*/ 662845 w 1847850"/>
                <a:gd name="connsiteY447" fmla="*/ 167545 h 1800225"/>
                <a:gd name="connsiteX448" fmla="*/ 677037 w 1847850"/>
                <a:gd name="connsiteY448" fmla="*/ 162592 h 1800225"/>
                <a:gd name="connsiteX449" fmla="*/ 685514 w 1847850"/>
                <a:gd name="connsiteY449" fmla="*/ 162592 h 1800225"/>
                <a:gd name="connsiteX450" fmla="*/ 686753 w 1847850"/>
                <a:gd name="connsiteY450" fmla="*/ 166402 h 1800225"/>
                <a:gd name="connsiteX451" fmla="*/ 689705 w 1847850"/>
                <a:gd name="connsiteY451" fmla="*/ 165925 h 1800225"/>
                <a:gd name="connsiteX452" fmla="*/ 686943 w 1847850"/>
                <a:gd name="connsiteY452" fmla="*/ 147447 h 1800225"/>
                <a:gd name="connsiteX453" fmla="*/ 683038 w 1847850"/>
                <a:gd name="connsiteY453" fmla="*/ 149066 h 1800225"/>
                <a:gd name="connsiteX454" fmla="*/ 690372 w 1847850"/>
                <a:gd name="connsiteY454" fmla="*/ 134874 h 1800225"/>
                <a:gd name="connsiteX455" fmla="*/ 703231 w 1847850"/>
                <a:gd name="connsiteY455" fmla="*/ 125730 h 1800225"/>
                <a:gd name="connsiteX456" fmla="*/ 724471 w 1847850"/>
                <a:gd name="connsiteY456" fmla="*/ 117920 h 1800225"/>
                <a:gd name="connsiteX457" fmla="*/ 766572 w 1847850"/>
                <a:gd name="connsiteY457" fmla="*/ 111062 h 1800225"/>
                <a:gd name="connsiteX458" fmla="*/ 767334 w 1847850"/>
                <a:gd name="connsiteY458" fmla="*/ 104204 h 1800225"/>
                <a:gd name="connsiteX459" fmla="*/ 771620 w 1847850"/>
                <a:gd name="connsiteY459" fmla="*/ 105632 h 1800225"/>
                <a:gd name="connsiteX460" fmla="*/ 776192 w 1847850"/>
                <a:gd name="connsiteY460" fmla="*/ 97345 h 1800225"/>
                <a:gd name="connsiteX461" fmla="*/ 779431 w 1847850"/>
                <a:gd name="connsiteY461" fmla="*/ 97060 h 1800225"/>
                <a:gd name="connsiteX462" fmla="*/ 777526 w 1847850"/>
                <a:gd name="connsiteY462" fmla="*/ 86392 h 1800225"/>
                <a:gd name="connsiteX463" fmla="*/ 774192 w 1847850"/>
                <a:gd name="connsiteY463" fmla="*/ 85725 h 1800225"/>
                <a:gd name="connsiteX464" fmla="*/ 770382 w 1847850"/>
                <a:gd name="connsiteY464" fmla="*/ 62865 h 1800225"/>
                <a:gd name="connsiteX465" fmla="*/ 762857 w 1847850"/>
                <a:gd name="connsiteY465" fmla="*/ 56579 h 1800225"/>
                <a:gd name="connsiteX466" fmla="*/ 764477 w 1847850"/>
                <a:gd name="connsiteY466" fmla="*/ 50959 h 1800225"/>
                <a:gd name="connsiteX467" fmla="*/ 758285 w 1847850"/>
                <a:gd name="connsiteY467" fmla="*/ 28956 h 1800225"/>
                <a:gd name="connsiteX468" fmla="*/ 758762 w 1847850"/>
                <a:gd name="connsiteY468" fmla="*/ 14573 h 1800225"/>
                <a:gd name="connsiteX469" fmla="*/ 791718 w 1847850"/>
                <a:gd name="connsiteY469" fmla="*/ 9525 h 1800225"/>
                <a:gd name="connsiteX470" fmla="*/ 792575 w 1847850"/>
                <a:gd name="connsiteY470" fmla="*/ 18097 h 1800225"/>
                <a:gd name="connsiteX471" fmla="*/ 799433 w 1847850"/>
                <a:gd name="connsiteY471" fmla="*/ 20955 h 1800225"/>
                <a:gd name="connsiteX472" fmla="*/ 817245 w 1847850"/>
                <a:gd name="connsiteY472" fmla="*/ 46577 h 1800225"/>
                <a:gd name="connsiteX473" fmla="*/ 827818 w 1847850"/>
                <a:gd name="connsiteY473" fmla="*/ 29528 h 1800225"/>
                <a:gd name="connsiteX474" fmla="*/ 830199 w 1847850"/>
                <a:gd name="connsiteY474" fmla="*/ 30575 h 1800225"/>
                <a:gd name="connsiteX475" fmla="*/ 829913 w 1847850"/>
                <a:gd name="connsiteY475" fmla="*/ 49625 h 1800225"/>
                <a:gd name="connsiteX476" fmla="*/ 825627 w 1847850"/>
                <a:gd name="connsiteY476" fmla="*/ 68580 h 1800225"/>
                <a:gd name="connsiteX477" fmla="*/ 826865 w 1847850"/>
                <a:gd name="connsiteY477" fmla="*/ 78010 h 1800225"/>
                <a:gd name="connsiteX478" fmla="*/ 837152 w 1847850"/>
                <a:gd name="connsiteY478" fmla="*/ 76486 h 1800225"/>
                <a:gd name="connsiteX479" fmla="*/ 842772 w 1847850"/>
                <a:gd name="connsiteY479" fmla="*/ 70485 h 1800225"/>
                <a:gd name="connsiteX480" fmla="*/ 858393 w 1847850"/>
                <a:gd name="connsiteY480" fmla="*/ 82677 h 1800225"/>
                <a:gd name="connsiteX481" fmla="*/ 855536 w 1847850"/>
                <a:gd name="connsiteY481" fmla="*/ 84487 h 1800225"/>
                <a:gd name="connsiteX482" fmla="*/ 858679 w 1847850"/>
                <a:gd name="connsiteY482" fmla="*/ 89249 h 1800225"/>
                <a:gd name="connsiteX483" fmla="*/ 868204 w 1847850"/>
                <a:gd name="connsiteY483" fmla="*/ 89440 h 1800225"/>
                <a:gd name="connsiteX484" fmla="*/ 869156 w 1847850"/>
                <a:gd name="connsiteY484" fmla="*/ 98107 h 1800225"/>
                <a:gd name="connsiteX485" fmla="*/ 895731 w 1847850"/>
                <a:gd name="connsiteY485" fmla="*/ 97822 h 1800225"/>
                <a:gd name="connsiteX486" fmla="*/ 897731 w 1847850"/>
                <a:gd name="connsiteY486" fmla="*/ 103537 h 1800225"/>
                <a:gd name="connsiteX487" fmla="*/ 878205 w 1847850"/>
                <a:gd name="connsiteY487" fmla="*/ 108490 h 1800225"/>
                <a:gd name="connsiteX488" fmla="*/ 876110 w 1847850"/>
                <a:gd name="connsiteY488" fmla="*/ 102489 h 1800225"/>
                <a:gd name="connsiteX489" fmla="*/ 872109 w 1847850"/>
                <a:gd name="connsiteY489" fmla="*/ 103346 h 1800225"/>
                <a:gd name="connsiteX490" fmla="*/ 865822 w 1847850"/>
                <a:gd name="connsiteY490" fmla="*/ 107156 h 1800225"/>
                <a:gd name="connsiteX491" fmla="*/ 866870 w 1847850"/>
                <a:gd name="connsiteY491" fmla="*/ 110490 h 1800225"/>
                <a:gd name="connsiteX492" fmla="*/ 862965 w 1847850"/>
                <a:gd name="connsiteY492" fmla="*/ 112109 h 1800225"/>
                <a:gd name="connsiteX493" fmla="*/ 864013 w 1847850"/>
                <a:gd name="connsiteY493" fmla="*/ 115062 h 1800225"/>
                <a:gd name="connsiteX494" fmla="*/ 894112 w 1847850"/>
                <a:gd name="connsiteY494" fmla="*/ 107728 h 1800225"/>
                <a:gd name="connsiteX495" fmla="*/ 880967 w 1847850"/>
                <a:gd name="connsiteY495" fmla="*/ 115157 h 1800225"/>
                <a:gd name="connsiteX496" fmla="*/ 889540 w 1847850"/>
                <a:gd name="connsiteY496" fmla="*/ 112776 h 1800225"/>
                <a:gd name="connsiteX497" fmla="*/ 897541 w 1847850"/>
                <a:gd name="connsiteY497" fmla="*/ 106870 h 1800225"/>
                <a:gd name="connsiteX498" fmla="*/ 907352 w 1847850"/>
                <a:gd name="connsiteY498" fmla="*/ 140875 h 1800225"/>
                <a:gd name="connsiteX499" fmla="*/ 918020 w 1847850"/>
                <a:gd name="connsiteY499" fmla="*/ 138684 h 1800225"/>
                <a:gd name="connsiteX500" fmla="*/ 921353 w 1847850"/>
                <a:gd name="connsiteY500" fmla="*/ 147256 h 1800225"/>
                <a:gd name="connsiteX501" fmla="*/ 925925 w 1847850"/>
                <a:gd name="connsiteY501" fmla="*/ 144304 h 1800225"/>
                <a:gd name="connsiteX502" fmla="*/ 927640 w 1847850"/>
                <a:gd name="connsiteY502" fmla="*/ 148780 h 1800225"/>
                <a:gd name="connsiteX503" fmla="*/ 950119 w 1847850"/>
                <a:gd name="connsiteY503" fmla="*/ 145447 h 1800225"/>
                <a:gd name="connsiteX504" fmla="*/ 955929 w 1847850"/>
                <a:gd name="connsiteY504" fmla="*/ 166497 h 1800225"/>
                <a:gd name="connsiteX505" fmla="*/ 953453 w 1847850"/>
                <a:gd name="connsiteY505" fmla="*/ 172117 h 1800225"/>
                <a:gd name="connsiteX506" fmla="*/ 958405 w 1847850"/>
                <a:gd name="connsiteY506" fmla="*/ 184023 h 1800225"/>
                <a:gd name="connsiteX507" fmla="*/ 964121 w 1847850"/>
                <a:gd name="connsiteY507" fmla="*/ 180594 h 1800225"/>
                <a:gd name="connsiteX508" fmla="*/ 973646 w 1847850"/>
                <a:gd name="connsiteY508" fmla="*/ 183547 h 1800225"/>
                <a:gd name="connsiteX509" fmla="*/ 977646 w 1847850"/>
                <a:gd name="connsiteY509" fmla="*/ 179356 h 1800225"/>
                <a:gd name="connsiteX510" fmla="*/ 977170 w 1847850"/>
                <a:gd name="connsiteY510" fmla="*/ 176594 h 1800225"/>
                <a:gd name="connsiteX511" fmla="*/ 983075 w 1847850"/>
                <a:gd name="connsiteY511" fmla="*/ 175450 h 1800225"/>
                <a:gd name="connsiteX512" fmla="*/ 993458 w 1847850"/>
                <a:gd name="connsiteY512" fmla="*/ 175736 h 1800225"/>
                <a:gd name="connsiteX513" fmla="*/ 993838 w 1847850"/>
                <a:gd name="connsiteY513" fmla="*/ 180118 h 1800225"/>
                <a:gd name="connsiteX514" fmla="*/ 1002602 w 1847850"/>
                <a:gd name="connsiteY514" fmla="*/ 179546 h 1800225"/>
                <a:gd name="connsiteX515" fmla="*/ 1006983 w 1847850"/>
                <a:gd name="connsiteY515" fmla="*/ 183928 h 1800225"/>
                <a:gd name="connsiteX516" fmla="*/ 1011079 w 1847850"/>
                <a:gd name="connsiteY516" fmla="*/ 183166 h 1800225"/>
                <a:gd name="connsiteX517" fmla="*/ 1056894 w 1847850"/>
                <a:gd name="connsiteY517" fmla="*/ 163544 h 1800225"/>
                <a:gd name="connsiteX518" fmla="*/ 1058418 w 1847850"/>
                <a:gd name="connsiteY518" fmla="*/ 160306 h 1800225"/>
                <a:gd name="connsiteX519" fmla="*/ 1061561 w 1847850"/>
                <a:gd name="connsiteY519" fmla="*/ 161354 h 1800225"/>
                <a:gd name="connsiteX520" fmla="*/ 1070039 w 1847850"/>
                <a:gd name="connsiteY520" fmla="*/ 153829 h 1800225"/>
                <a:gd name="connsiteX521" fmla="*/ 1069277 w 1847850"/>
                <a:gd name="connsiteY521" fmla="*/ 142018 h 1800225"/>
                <a:gd name="connsiteX522" fmla="*/ 1072896 w 1847850"/>
                <a:gd name="connsiteY522" fmla="*/ 128683 h 1800225"/>
                <a:gd name="connsiteX523" fmla="*/ 1066800 w 1847850"/>
                <a:gd name="connsiteY523" fmla="*/ 86963 h 1800225"/>
                <a:gd name="connsiteX524" fmla="*/ 1090231 w 1847850"/>
                <a:gd name="connsiteY524" fmla="*/ 84391 h 1800225"/>
                <a:gd name="connsiteX525" fmla="*/ 1116425 w 1847850"/>
                <a:gd name="connsiteY525" fmla="*/ 74104 h 1800225"/>
                <a:gd name="connsiteX526" fmla="*/ 1134237 w 1847850"/>
                <a:gd name="connsiteY526" fmla="*/ 73342 h 1800225"/>
                <a:gd name="connsiteX527" fmla="*/ 1141571 w 1847850"/>
                <a:gd name="connsiteY527" fmla="*/ 70009 h 1800225"/>
                <a:gd name="connsiteX528" fmla="*/ 1148048 w 1847850"/>
                <a:gd name="connsiteY528" fmla="*/ 71819 h 1800225"/>
                <a:gd name="connsiteX529" fmla="*/ 1135475 w 1847850"/>
                <a:gd name="connsiteY529" fmla="*/ 87344 h 1800225"/>
                <a:gd name="connsiteX530" fmla="*/ 1143762 w 1847850"/>
                <a:gd name="connsiteY530" fmla="*/ 90487 h 1800225"/>
                <a:gd name="connsiteX531" fmla="*/ 1142524 w 1847850"/>
                <a:gd name="connsiteY531" fmla="*/ 103061 h 1800225"/>
                <a:gd name="connsiteX532" fmla="*/ 1145953 w 1847850"/>
                <a:gd name="connsiteY532" fmla="*/ 110490 h 1800225"/>
                <a:gd name="connsiteX533" fmla="*/ 1141190 w 1847850"/>
                <a:gd name="connsiteY533" fmla="*/ 112586 h 1800225"/>
                <a:gd name="connsiteX534" fmla="*/ 1142143 w 1847850"/>
                <a:gd name="connsiteY534" fmla="*/ 114967 h 1800225"/>
                <a:gd name="connsiteX535" fmla="*/ 1154716 w 1847850"/>
                <a:gd name="connsiteY535" fmla="*/ 107061 h 1800225"/>
                <a:gd name="connsiteX536" fmla="*/ 1160812 w 1847850"/>
                <a:gd name="connsiteY536" fmla="*/ 113157 h 1800225"/>
                <a:gd name="connsiteX537" fmla="*/ 1145191 w 1847850"/>
                <a:gd name="connsiteY537" fmla="*/ 124301 h 1800225"/>
                <a:gd name="connsiteX538" fmla="*/ 1136237 w 1847850"/>
                <a:gd name="connsiteY538" fmla="*/ 127063 h 1800225"/>
                <a:gd name="connsiteX539" fmla="*/ 1134047 w 1847850"/>
                <a:gd name="connsiteY539" fmla="*/ 136779 h 1800225"/>
                <a:gd name="connsiteX540" fmla="*/ 1138619 w 1847850"/>
                <a:gd name="connsiteY540" fmla="*/ 138494 h 1800225"/>
                <a:gd name="connsiteX541" fmla="*/ 1147191 w 1847850"/>
                <a:gd name="connsiteY541" fmla="*/ 138874 h 1800225"/>
                <a:gd name="connsiteX542" fmla="*/ 1153382 w 1847850"/>
                <a:gd name="connsiteY542" fmla="*/ 133636 h 1800225"/>
                <a:gd name="connsiteX543" fmla="*/ 1160240 w 1847850"/>
                <a:gd name="connsiteY543" fmla="*/ 136684 h 1800225"/>
                <a:gd name="connsiteX544" fmla="*/ 1161383 w 1847850"/>
                <a:gd name="connsiteY544" fmla="*/ 133064 h 1800225"/>
                <a:gd name="connsiteX545" fmla="*/ 1163860 w 1847850"/>
                <a:gd name="connsiteY545" fmla="*/ 133445 h 1800225"/>
                <a:gd name="connsiteX546" fmla="*/ 1164050 w 1847850"/>
                <a:gd name="connsiteY546" fmla="*/ 137160 h 1800225"/>
                <a:gd name="connsiteX547" fmla="*/ 1172528 w 1847850"/>
                <a:gd name="connsiteY547" fmla="*/ 140113 h 1800225"/>
                <a:gd name="connsiteX548" fmla="*/ 1172718 w 1847850"/>
                <a:gd name="connsiteY548" fmla="*/ 133445 h 1800225"/>
                <a:gd name="connsiteX549" fmla="*/ 1179862 w 1847850"/>
                <a:gd name="connsiteY549" fmla="*/ 133160 h 1800225"/>
                <a:gd name="connsiteX550" fmla="*/ 1182148 w 1847850"/>
                <a:gd name="connsiteY550" fmla="*/ 124492 h 1800225"/>
                <a:gd name="connsiteX551" fmla="*/ 1190244 w 1847850"/>
                <a:gd name="connsiteY551" fmla="*/ 130397 h 1800225"/>
                <a:gd name="connsiteX552" fmla="*/ 1203579 w 1847850"/>
                <a:gd name="connsiteY552" fmla="*/ 123254 h 1800225"/>
                <a:gd name="connsiteX553" fmla="*/ 1213580 w 1847850"/>
                <a:gd name="connsiteY553" fmla="*/ 125539 h 1800225"/>
                <a:gd name="connsiteX554" fmla="*/ 1215485 w 1847850"/>
                <a:gd name="connsiteY554" fmla="*/ 129445 h 1800225"/>
                <a:gd name="connsiteX555" fmla="*/ 1216438 w 1847850"/>
                <a:gd name="connsiteY555" fmla="*/ 118110 h 1800225"/>
                <a:gd name="connsiteX556" fmla="*/ 1224248 w 1847850"/>
                <a:gd name="connsiteY556" fmla="*/ 110490 h 1800225"/>
                <a:gd name="connsiteX557" fmla="*/ 1236821 w 1847850"/>
                <a:gd name="connsiteY557" fmla="*/ 114681 h 1800225"/>
                <a:gd name="connsiteX558" fmla="*/ 1235297 w 1847850"/>
                <a:gd name="connsiteY558" fmla="*/ 128778 h 1800225"/>
                <a:gd name="connsiteX559" fmla="*/ 1227772 w 1847850"/>
                <a:gd name="connsiteY559" fmla="*/ 134303 h 1800225"/>
                <a:gd name="connsiteX560" fmla="*/ 1238060 w 1847850"/>
                <a:gd name="connsiteY560" fmla="*/ 142494 h 1800225"/>
                <a:gd name="connsiteX561" fmla="*/ 1248347 w 1847850"/>
                <a:gd name="connsiteY561" fmla="*/ 144399 h 1800225"/>
                <a:gd name="connsiteX562" fmla="*/ 1247965 w 1847850"/>
                <a:gd name="connsiteY562" fmla="*/ 157639 h 1800225"/>
                <a:gd name="connsiteX563" fmla="*/ 1258253 w 1847850"/>
                <a:gd name="connsiteY563" fmla="*/ 160401 h 1800225"/>
                <a:gd name="connsiteX564" fmla="*/ 1270635 w 1847850"/>
                <a:gd name="connsiteY564" fmla="*/ 170116 h 1800225"/>
                <a:gd name="connsiteX565" fmla="*/ 1271588 w 1847850"/>
                <a:gd name="connsiteY565" fmla="*/ 164497 h 1800225"/>
                <a:gd name="connsiteX566" fmla="*/ 1281970 w 1847850"/>
                <a:gd name="connsiteY566" fmla="*/ 164973 h 1800225"/>
                <a:gd name="connsiteX567" fmla="*/ 1286161 w 1847850"/>
                <a:gd name="connsiteY567" fmla="*/ 151447 h 1800225"/>
                <a:gd name="connsiteX568" fmla="*/ 1297305 w 1847850"/>
                <a:gd name="connsiteY568" fmla="*/ 142875 h 1800225"/>
                <a:gd name="connsiteX569" fmla="*/ 1300163 w 1847850"/>
                <a:gd name="connsiteY569" fmla="*/ 151257 h 1800225"/>
                <a:gd name="connsiteX570" fmla="*/ 1304449 w 1847850"/>
                <a:gd name="connsiteY570" fmla="*/ 148780 h 1800225"/>
                <a:gd name="connsiteX571" fmla="*/ 1306925 w 1847850"/>
                <a:gd name="connsiteY571" fmla="*/ 156400 h 1800225"/>
                <a:gd name="connsiteX572" fmla="*/ 1308735 w 1847850"/>
                <a:gd name="connsiteY572" fmla="*/ 151162 h 1800225"/>
                <a:gd name="connsiteX573" fmla="*/ 1314069 w 1847850"/>
                <a:gd name="connsiteY573" fmla="*/ 148685 h 1800225"/>
                <a:gd name="connsiteX574" fmla="*/ 1318355 w 1847850"/>
                <a:gd name="connsiteY574" fmla="*/ 152686 h 1800225"/>
                <a:gd name="connsiteX575" fmla="*/ 1319403 w 1847850"/>
                <a:gd name="connsiteY575" fmla="*/ 159734 h 1800225"/>
                <a:gd name="connsiteX576" fmla="*/ 1325689 w 1847850"/>
                <a:gd name="connsiteY576" fmla="*/ 164687 h 1800225"/>
                <a:gd name="connsiteX577" fmla="*/ 1326261 w 1847850"/>
                <a:gd name="connsiteY577" fmla="*/ 176689 h 1800225"/>
                <a:gd name="connsiteX578" fmla="*/ 1337786 w 1847850"/>
                <a:gd name="connsiteY578" fmla="*/ 177927 h 1800225"/>
                <a:gd name="connsiteX579" fmla="*/ 1336262 w 1847850"/>
                <a:gd name="connsiteY579" fmla="*/ 187642 h 1800225"/>
                <a:gd name="connsiteX580" fmla="*/ 1338358 w 1847850"/>
                <a:gd name="connsiteY580" fmla="*/ 192214 h 1800225"/>
                <a:gd name="connsiteX581" fmla="*/ 1345121 w 1847850"/>
                <a:gd name="connsiteY581" fmla="*/ 191929 h 1800225"/>
                <a:gd name="connsiteX582" fmla="*/ 1346930 w 1847850"/>
                <a:gd name="connsiteY582" fmla="*/ 194024 h 1800225"/>
                <a:gd name="connsiteX583" fmla="*/ 1341501 w 1847850"/>
                <a:gd name="connsiteY583" fmla="*/ 212217 h 1800225"/>
                <a:gd name="connsiteX584" fmla="*/ 1348454 w 1847850"/>
                <a:gd name="connsiteY584" fmla="*/ 207645 h 1800225"/>
                <a:gd name="connsiteX585" fmla="*/ 1349216 w 1847850"/>
                <a:gd name="connsiteY585" fmla="*/ 215455 h 1800225"/>
                <a:gd name="connsiteX586" fmla="*/ 1368266 w 1847850"/>
                <a:gd name="connsiteY586" fmla="*/ 218313 h 1800225"/>
                <a:gd name="connsiteX587" fmla="*/ 1376744 w 1847850"/>
                <a:gd name="connsiteY587" fmla="*/ 222218 h 1800225"/>
                <a:gd name="connsiteX588" fmla="*/ 1376363 w 1847850"/>
                <a:gd name="connsiteY588" fmla="*/ 226886 h 1800225"/>
                <a:gd name="connsiteX589" fmla="*/ 1393508 w 1847850"/>
                <a:gd name="connsiteY589" fmla="*/ 221266 h 1800225"/>
                <a:gd name="connsiteX590" fmla="*/ 1407605 w 1847850"/>
                <a:gd name="connsiteY590" fmla="*/ 227552 h 1800225"/>
                <a:gd name="connsiteX591" fmla="*/ 1415415 w 1847850"/>
                <a:gd name="connsiteY591" fmla="*/ 241268 h 1800225"/>
                <a:gd name="connsiteX592" fmla="*/ 1415510 w 1847850"/>
                <a:gd name="connsiteY592" fmla="*/ 271653 h 1800225"/>
                <a:gd name="connsiteX593" fmla="*/ 1417511 w 1847850"/>
                <a:gd name="connsiteY593" fmla="*/ 270796 h 1800225"/>
                <a:gd name="connsiteX594" fmla="*/ 1418939 w 1847850"/>
                <a:gd name="connsiteY594" fmla="*/ 279940 h 1800225"/>
                <a:gd name="connsiteX595" fmla="*/ 1420463 w 1847850"/>
                <a:gd name="connsiteY595" fmla="*/ 281940 h 1800225"/>
                <a:gd name="connsiteX596" fmla="*/ 1431227 w 1847850"/>
                <a:gd name="connsiteY596" fmla="*/ 280130 h 1800225"/>
                <a:gd name="connsiteX597" fmla="*/ 1431322 w 1847850"/>
                <a:gd name="connsiteY597" fmla="*/ 285083 h 1800225"/>
                <a:gd name="connsiteX598" fmla="*/ 1434560 w 1847850"/>
                <a:gd name="connsiteY598" fmla="*/ 284893 h 1800225"/>
                <a:gd name="connsiteX599" fmla="*/ 1434751 w 1847850"/>
                <a:gd name="connsiteY599" fmla="*/ 288798 h 1800225"/>
                <a:gd name="connsiteX600" fmla="*/ 1441514 w 1847850"/>
                <a:gd name="connsiteY600" fmla="*/ 289941 h 1800225"/>
                <a:gd name="connsiteX601" fmla="*/ 1440847 w 1847850"/>
                <a:gd name="connsiteY601" fmla="*/ 296894 h 1800225"/>
                <a:gd name="connsiteX602" fmla="*/ 1468946 w 1847850"/>
                <a:gd name="connsiteY602" fmla="*/ 296037 h 1800225"/>
                <a:gd name="connsiteX603" fmla="*/ 1478661 w 1847850"/>
                <a:gd name="connsiteY603" fmla="*/ 296989 h 1800225"/>
                <a:gd name="connsiteX604" fmla="*/ 1485329 w 1847850"/>
                <a:gd name="connsiteY604" fmla="*/ 301276 h 1800225"/>
                <a:gd name="connsiteX605" fmla="*/ 1489901 w 1847850"/>
                <a:gd name="connsiteY605" fmla="*/ 295085 h 1800225"/>
                <a:gd name="connsiteX606" fmla="*/ 1498664 w 1847850"/>
                <a:gd name="connsiteY606" fmla="*/ 297847 h 1800225"/>
                <a:gd name="connsiteX607" fmla="*/ 1505140 w 1847850"/>
                <a:gd name="connsiteY607" fmla="*/ 295275 h 1800225"/>
                <a:gd name="connsiteX608" fmla="*/ 1509141 w 1847850"/>
                <a:gd name="connsiteY608" fmla="*/ 289560 h 1800225"/>
                <a:gd name="connsiteX609" fmla="*/ 1509427 w 1847850"/>
                <a:gd name="connsiteY609" fmla="*/ 277654 h 1800225"/>
                <a:gd name="connsiteX610" fmla="*/ 1521143 w 1847850"/>
                <a:gd name="connsiteY610" fmla="*/ 282988 h 1800225"/>
                <a:gd name="connsiteX611" fmla="*/ 1533049 w 1847850"/>
                <a:gd name="connsiteY611" fmla="*/ 279940 h 1800225"/>
                <a:gd name="connsiteX612" fmla="*/ 1532763 w 1847850"/>
                <a:gd name="connsiteY612" fmla="*/ 286417 h 1800225"/>
                <a:gd name="connsiteX613" fmla="*/ 1540955 w 1847850"/>
                <a:gd name="connsiteY613" fmla="*/ 290322 h 1800225"/>
                <a:gd name="connsiteX614" fmla="*/ 1548479 w 1847850"/>
                <a:gd name="connsiteY614" fmla="*/ 299085 h 1800225"/>
                <a:gd name="connsiteX615" fmla="*/ 1546765 w 1847850"/>
                <a:gd name="connsiteY615" fmla="*/ 303276 h 1800225"/>
                <a:gd name="connsiteX616" fmla="*/ 1554766 w 1847850"/>
                <a:gd name="connsiteY616" fmla="*/ 299275 h 1800225"/>
                <a:gd name="connsiteX617" fmla="*/ 1563434 w 1847850"/>
                <a:gd name="connsiteY617" fmla="*/ 311467 h 1800225"/>
                <a:gd name="connsiteX618" fmla="*/ 1569244 w 1847850"/>
                <a:gd name="connsiteY618" fmla="*/ 327946 h 1800225"/>
                <a:gd name="connsiteX619" fmla="*/ 1567529 w 1847850"/>
                <a:gd name="connsiteY619" fmla="*/ 341281 h 1800225"/>
                <a:gd name="connsiteX620" fmla="*/ 1570577 w 1847850"/>
                <a:gd name="connsiteY620" fmla="*/ 346900 h 1800225"/>
                <a:gd name="connsiteX621" fmla="*/ 1574673 w 1847850"/>
                <a:gd name="connsiteY621" fmla="*/ 345091 h 1800225"/>
                <a:gd name="connsiteX622" fmla="*/ 1579245 w 1847850"/>
                <a:gd name="connsiteY622" fmla="*/ 350425 h 1800225"/>
                <a:gd name="connsiteX623" fmla="*/ 1574673 w 1847850"/>
                <a:gd name="connsiteY623" fmla="*/ 353949 h 1800225"/>
                <a:gd name="connsiteX624" fmla="*/ 1585151 w 1847850"/>
                <a:gd name="connsiteY624" fmla="*/ 364998 h 1800225"/>
                <a:gd name="connsiteX625" fmla="*/ 1592389 w 1847850"/>
                <a:gd name="connsiteY625" fmla="*/ 383572 h 1800225"/>
                <a:gd name="connsiteX626" fmla="*/ 1583912 w 1847850"/>
                <a:gd name="connsiteY626" fmla="*/ 387382 h 1800225"/>
                <a:gd name="connsiteX627" fmla="*/ 1564862 w 1847850"/>
                <a:gd name="connsiteY627" fmla="*/ 387667 h 1800225"/>
                <a:gd name="connsiteX628" fmla="*/ 1550003 w 1847850"/>
                <a:gd name="connsiteY628" fmla="*/ 392716 h 1800225"/>
                <a:gd name="connsiteX629" fmla="*/ 1540573 w 1847850"/>
                <a:gd name="connsiteY629" fmla="*/ 431197 h 1800225"/>
                <a:gd name="connsiteX630" fmla="*/ 1523047 w 1847850"/>
                <a:gd name="connsiteY630" fmla="*/ 445008 h 1800225"/>
                <a:gd name="connsiteX631" fmla="*/ 1521047 w 1847850"/>
                <a:gd name="connsiteY631" fmla="*/ 449485 h 1800225"/>
                <a:gd name="connsiteX632" fmla="*/ 1488853 w 1847850"/>
                <a:gd name="connsiteY632" fmla="*/ 430625 h 1800225"/>
                <a:gd name="connsiteX633" fmla="*/ 1472755 w 1847850"/>
                <a:gd name="connsiteY633" fmla="*/ 436150 h 1800225"/>
                <a:gd name="connsiteX634" fmla="*/ 1460659 w 1847850"/>
                <a:gd name="connsiteY634" fmla="*/ 445008 h 1800225"/>
                <a:gd name="connsiteX635" fmla="*/ 1450277 w 1847850"/>
                <a:gd name="connsiteY635" fmla="*/ 446532 h 1800225"/>
                <a:gd name="connsiteX636" fmla="*/ 1439418 w 1847850"/>
                <a:gd name="connsiteY636" fmla="*/ 452723 h 1800225"/>
                <a:gd name="connsiteX637" fmla="*/ 1419892 w 1847850"/>
                <a:gd name="connsiteY637" fmla="*/ 470345 h 1800225"/>
                <a:gd name="connsiteX638" fmla="*/ 1396270 w 1847850"/>
                <a:gd name="connsiteY638" fmla="*/ 499110 h 1800225"/>
                <a:gd name="connsiteX639" fmla="*/ 1391603 w 1847850"/>
                <a:gd name="connsiteY639" fmla="*/ 508540 h 1800225"/>
                <a:gd name="connsiteX640" fmla="*/ 1387412 w 1847850"/>
                <a:gd name="connsiteY640" fmla="*/ 504444 h 1800225"/>
                <a:gd name="connsiteX641" fmla="*/ 1386173 w 1847850"/>
                <a:gd name="connsiteY641" fmla="*/ 545878 h 1800225"/>
                <a:gd name="connsiteX642" fmla="*/ 1372743 w 1847850"/>
                <a:gd name="connsiteY642" fmla="*/ 569309 h 1800225"/>
                <a:gd name="connsiteX643" fmla="*/ 1355217 w 1847850"/>
                <a:gd name="connsiteY643" fmla="*/ 584073 h 1800225"/>
                <a:gd name="connsiteX644" fmla="*/ 1354836 w 1847850"/>
                <a:gd name="connsiteY644" fmla="*/ 590360 h 1800225"/>
                <a:gd name="connsiteX645" fmla="*/ 1360742 w 1847850"/>
                <a:gd name="connsiteY645" fmla="*/ 597884 h 1800225"/>
                <a:gd name="connsiteX646" fmla="*/ 1410557 w 1847850"/>
                <a:gd name="connsiteY646" fmla="*/ 585502 h 1800225"/>
                <a:gd name="connsiteX647" fmla="*/ 1423702 w 1847850"/>
                <a:gd name="connsiteY647" fmla="*/ 576548 h 1800225"/>
                <a:gd name="connsiteX648" fmla="*/ 1424464 w 1847850"/>
                <a:gd name="connsiteY648" fmla="*/ 584549 h 1800225"/>
                <a:gd name="connsiteX649" fmla="*/ 1418939 w 1847850"/>
                <a:gd name="connsiteY649" fmla="*/ 593312 h 1800225"/>
                <a:gd name="connsiteX650" fmla="*/ 1420749 w 1847850"/>
                <a:gd name="connsiteY650" fmla="*/ 601885 h 1800225"/>
                <a:gd name="connsiteX651" fmla="*/ 1419225 w 1847850"/>
                <a:gd name="connsiteY651" fmla="*/ 609314 h 1800225"/>
                <a:gd name="connsiteX652" fmla="*/ 1423702 w 1847850"/>
                <a:gd name="connsiteY652" fmla="*/ 625412 h 1800225"/>
                <a:gd name="connsiteX653" fmla="*/ 1444085 w 1847850"/>
                <a:gd name="connsiteY653" fmla="*/ 621030 h 1800225"/>
                <a:gd name="connsiteX654" fmla="*/ 1444657 w 1847850"/>
                <a:gd name="connsiteY654" fmla="*/ 631031 h 1800225"/>
                <a:gd name="connsiteX655" fmla="*/ 1449229 w 1847850"/>
                <a:gd name="connsiteY655" fmla="*/ 642842 h 1800225"/>
                <a:gd name="connsiteX656" fmla="*/ 1458278 w 1847850"/>
                <a:gd name="connsiteY656" fmla="*/ 647033 h 1800225"/>
                <a:gd name="connsiteX657" fmla="*/ 1461802 w 1847850"/>
                <a:gd name="connsiteY657" fmla="*/ 661892 h 1800225"/>
                <a:gd name="connsiteX658" fmla="*/ 1487519 w 1847850"/>
                <a:gd name="connsiteY658" fmla="*/ 708184 h 1800225"/>
                <a:gd name="connsiteX659" fmla="*/ 1466945 w 1847850"/>
                <a:gd name="connsiteY659" fmla="*/ 719804 h 1800225"/>
                <a:gd name="connsiteX660" fmla="*/ 1471231 w 1847850"/>
                <a:gd name="connsiteY660" fmla="*/ 726567 h 1800225"/>
                <a:gd name="connsiteX661" fmla="*/ 1459325 w 1847850"/>
                <a:gd name="connsiteY661" fmla="*/ 737330 h 1800225"/>
                <a:gd name="connsiteX662" fmla="*/ 1469041 w 1847850"/>
                <a:gd name="connsiteY662" fmla="*/ 752189 h 1800225"/>
                <a:gd name="connsiteX663" fmla="*/ 1472946 w 1847850"/>
                <a:gd name="connsiteY663" fmla="*/ 786098 h 1800225"/>
                <a:gd name="connsiteX664" fmla="*/ 1484567 w 1847850"/>
                <a:gd name="connsiteY664" fmla="*/ 783622 h 1800225"/>
                <a:gd name="connsiteX665" fmla="*/ 1493330 w 1847850"/>
                <a:gd name="connsiteY665" fmla="*/ 802386 h 1800225"/>
                <a:gd name="connsiteX666" fmla="*/ 1506474 w 1847850"/>
                <a:gd name="connsiteY666" fmla="*/ 799147 h 1800225"/>
                <a:gd name="connsiteX667" fmla="*/ 1506855 w 1847850"/>
                <a:gd name="connsiteY667" fmla="*/ 813340 h 1800225"/>
                <a:gd name="connsiteX668" fmla="*/ 1515332 w 1847850"/>
                <a:gd name="connsiteY668" fmla="*/ 811530 h 1800225"/>
                <a:gd name="connsiteX669" fmla="*/ 1519142 w 1847850"/>
                <a:gd name="connsiteY669" fmla="*/ 813911 h 1800225"/>
                <a:gd name="connsiteX670" fmla="*/ 1521047 w 1847850"/>
                <a:gd name="connsiteY670" fmla="*/ 830199 h 1800225"/>
                <a:gd name="connsiteX671" fmla="*/ 1508379 w 1847850"/>
                <a:gd name="connsiteY671" fmla="*/ 853630 h 1800225"/>
                <a:gd name="connsiteX672" fmla="*/ 1506760 w 1847850"/>
                <a:gd name="connsiteY672" fmla="*/ 871252 h 1800225"/>
                <a:gd name="connsiteX673" fmla="*/ 1524857 w 1847850"/>
                <a:gd name="connsiteY673" fmla="*/ 907352 h 1800225"/>
                <a:gd name="connsiteX674" fmla="*/ 1526191 w 1847850"/>
                <a:gd name="connsiteY674" fmla="*/ 922211 h 1800225"/>
                <a:gd name="connsiteX675" fmla="*/ 1533620 w 1847850"/>
                <a:gd name="connsiteY675" fmla="*/ 927925 h 1800225"/>
                <a:gd name="connsiteX676" fmla="*/ 1546098 w 1847850"/>
                <a:gd name="connsiteY676" fmla="*/ 923639 h 1800225"/>
                <a:gd name="connsiteX677" fmla="*/ 1567720 w 1847850"/>
                <a:gd name="connsiteY677" fmla="*/ 910209 h 1800225"/>
                <a:gd name="connsiteX678" fmla="*/ 1578769 w 1847850"/>
                <a:gd name="connsiteY678" fmla="*/ 910209 h 1800225"/>
                <a:gd name="connsiteX679" fmla="*/ 1583246 w 1847850"/>
                <a:gd name="connsiteY679" fmla="*/ 914400 h 1800225"/>
                <a:gd name="connsiteX680" fmla="*/ 1576864 w 1847850"/>
                <a:gd name="connsiteY680" fmla="*/ 927449 h 1800225"/>
                <a:gd name="connsiteX681" fmla="*/ 1554956 w 1847850"/>
                <a:gd name="connsiteY681" fmla="*/ 944785 h 1800225"/>
                <a:gd name="connsiteX682" fmla="*/ 1554671 w 1847850"/>
                <a:gd name="connsiteY682" fmla="*/ 960215 h 1800225"/>
                <a:gd name="connsiteX683" fmla="*/ 1560386 w 1847850"/>
                <a:gd name="connsiteY683" fmla="*/ 973264 h 1800225"/>
                <a:gd name="connsiteX684" fmla="*/ 1574197 w 1847850"/>
                <a:gd name="connsiteY684" fmla="*/ 978789 h 1800225"/>
                <a:gd name="connsiteX685" fmla="*/ 1596962 w 1847850"/>
                <a:gd name="connsiteY685" fmla="*/ 976598 h 1800225"/>
                <a:gd name="connsiteX686" fmla="*/ 1599724 w 1847850"/>
                <a:gd name="connsiteY686" fmla="*/ 972026 h 1800225"/>
                <a:gd name="connsiteX687" fmla="*/ 1599724 w 1847850"/>
                <a:gd name="connsiteY687" fmla="*/ 955072 h 1800225"/>
                <a:gd name="connsiteX688" fmla="*/ 1606772 w 1847850"/>
                <a:gd name="connsiteY688" fmla="*/ 949071 h 1800225"/>
                <a:gd name="connsiteX689" fmla="*/ 1610773 w 1847850"/>
                <a:gd name="connsiteY689" fmla="*/ 954310 h 1800225"/>
                <a:gd name="connsiteX690" fmla="*/ 1613345 w 1847850"/>
                <a:gd name="connsiteY690" fmla="*/ 969931 h 1800225"/>
                <a:gd name="connsiteX691" fmla="*/ 1616773 w 1847850"/>
                <a:gd name="connsiteY691" fmla="*/ 971836 h 1800225"/>
                <a:gd name="connsiteX692" fmla="*/ 1647063 w 1847850"/>
                <a:gd name="connsiteY692" fmla="*/ 958977 h 1800225"/>
                <a:gd name="connsiteX693" fmla="*/ 1656683 w 1847850"/>
                <a:gd name="connsiteY693" fmla="*/ 961168 h 1800225"/>
                <a:gd name="connsiteX694" fmla="*/ 1693736 w 1847850"/>
                <a:gd name="connsiteY694" fmla="*/ 1005173 h 1800225"/>
                <a:gd name="connsiteX695" fmla="*/ 1710785 w 1847850"/>
                <a:gd name="connsiteY695" fmla="*/ 1014603 h 1800225"/>
                <a:gd name="connsiteX696" fmla="*/ 1716500 w 1847850"/>
                <a:gd name="connsiteY696" fmla="*/ 1012412 h 1800225"/>
                <a:gd name="connsiteX697" fmla="*/ 1716786 w 1847850"/>
                <a:gd name="connsiteY697" fmla="*/ 1008126 h 1800225"/>
                <a:gd name="connsiteX698" fmla="*/ 1708214 w 1847850"/>
                <a:gd name="connsiteY698" fmla="*/ 1004983 h 1800225"/>
                <a:gd name="connsiteX699" fmla="*/ 1695450 w 1847850"/>
                <a:gd name="connsiteY699" fmla="*/ 988314 h 1800225"/>
                <a:gd name="connsiteX700" fmla="*/ 1696688 w 1847850"/>
                <a:gd name="connsiteY700" fmla="*/ 983361 h 1800225"/>
                <a:gd name="connsiteX701" fmla="*/ 1706975 w 1847850"/>
                <a:gd name="connsiteY701" fmla="*/ 975360 h 1800225"/>
                <a:gd name="connsiteX702" fmla="*/ 1714690 w 1847850"/>
                <a:gd name="connsiteY702" fmla="*/ 982123 h 1800225"/>
                <a:gd name="connsiteX703" fmla="*/ 1726978 w 1847850"/>
                <a:gd name="connsiteY703" fmla="*/ 1003935 h 1800225"/>
                <a:gd name="connsiteX704" fmla="*/ 1742599 w 1847850"/>
                <a:gd name="connsiteY704" fmla="*/ 1012317 h 1800225"/>
                <a:gd name="connsiteX705" fmla="*/ 1748409 w 1847850"/>
                <a:gd name="connsiteY705" fmla="*/ 1006697 h 1800225"/>
                <a:gd name="connsiteX706" fmla="*/ 1754314 w 1847850"/>
                <a:gd name="connsiteY706" fmla="*/ 981361 h 1800225"/>
                <a:gd name="connsiteX707" fmla="*/ 1758029 w 1847850"/>
                <a:gd name="connsiteY707" fmla="*/ 976503 h 1800225"/>
                <a:gd name="connsiteX708" fmla="*/ 1769840 w 1847850"/>
                <a:gd name="connsiteY708" fmla="*/ 973836 h 1800225"/>
                <a:gd name="connsiteX709" fmla="*/ 1781080 w 1847850"/>
                <a:gd name="connsiteY709" fmla="*/ 976408 h 1800225"/>
                <a:gd name="connsiteX710" fmla="*/ 1788605 w 1847850"/>
                <a:gd name="connsiteY710" fmla="*/ 981456 h 1800225"/>
                <a:gd name="connsiteX711" fmla="*/ 1798320 w 1847850"/>
                <a:gd name="connsiteY711" fmla="*/ 979741 h 1800225"/>
                <a:gd name="connsiteX712" fmla="*/ 1822037 w 1847850"/>
                <a:gd name="connsiteY712" fmla="*/ 947547 h 1800225"/>
                <a:gd name="connsiteX713" fmla="*/ 1837944 w 1847850"/>
                <a:gd name="connsiteY713" fmla="*/ 941070 h 1800225"/>
                <a:gd name="connsiteX714" fmla="*/ 1844230 w 1847850"/>
                <a:gd name="connsiteY714" fmla="*/ 943070 h 1800225"/>
                <a:gd name="connsiteX715" fmla="*/ 1845659 w 1847850"/>
                <a:gd name="connsiteY715" fmla="*/ 948404 h 1800225"/>
                <a:gd name="connsiteX716" fmla="*/ 1833467 w 1847850"/>
                <a:gd name="connsiteY716" fmla="*/ 965263 h 1800225"/>
                <a:gd name="connsiteX717" fmla="*/ 1830991 w 1847850"/>
                <a:gd name="connsiteY717" fmla="*/ 978503 h 1800225"/>
                <a:gd name="connsiteX718" fmla="*/ 1833658 w 1847850"/>
                <a:gd name="connsiteY718" fmla="*/ 988314 h 1800225"/>
                <a:gd name="connsiteX719" fmla="*/ 1845850 w 1847850"/>
                <a:gd name="connsiteY719" fmla="*/ 1001173 h 1800225"/>
                <a:gd name="connsiteX720" fmla="*/ 1847374 w 1847850"/>
                <a:gd name="connsiteY720" fmla="*/ 1009555 h 1800225"/>
                <a:gd name="connsiteX721" fmla="*/ 1845564 w 1847850"/>
                <a:gd name="connsiteY721" fmla="*/ 1029843 h 1800225"/>
                <a:gd name="connsiteX722" fmla="*/ 1840611 w 1847850"/>
                <a:gd name="connsiteY722" fmla="*/ 1036320 h 1800225"/>
                <a:gd name="connsiteX723" fmla="*/ 1829943 w 1847850"/>
                <a:gd name="connsiteY723" fmla="*/ 1043178 h 1800225"/>
                <a:gd name="connsiteX724" fmla="*/ 1826323 w 1847850"/>
                <a:gd name="connsiteY724" fmla="*/ 1050131 h 1800225"/>
                <a:gd name="connsiteX725" fmla="*/ 1825752 w 1847850"/>
                <a:gd name="connsiteY725" fmla="*/ 1062514 h 1800225"/>
                <a:gd name="connsiteX726" fmla="*/ 1819085 w 1847850"/>
                <a:gd name="connsiteY726" fmla="*/ 1068514 h 1800225"/>
                <a:gd name="connsiteX727" fmla="*/ 1797463 w 1847850"/>
                <a:gd name="connsiteY727" fmla="*/ 1066610 h 1800225"/>
                <a:gd name="connsiteX728" fmla="*/ 1793558 w 1847850"/>
                <a:gd name="connsiteY728" fmla="*/ 1076801 h 1800225"/>
                <a:gd name="connsiteX729" fmla="*/ 1783747 w 1847850"/>
                <a:gd name="connsiteY729" fmla="*/ 1076897 h 1800225"/>
                <a:gd name="connsiteX730" fmla="*/ 1779270 w 1847850"/>
                <a:gd name="connsiteY730" fmla="*/ 1093756 h 1800225"/>
                <a:gd name="connsiteX731" fmla="*/ 1780604 w 1847850"/>
                <a:gd name="connsiteY731" fmla="*/ 1095947 h 1800225"/>
                <a:gd name="connsiteX732" fmla="*/ 1776508 w 1847850"/>
                <a:gd name="connsiteY732" fmla="*/ 1101852 h 1800225"/>
                <a:gd name="connsiteX733" fmla="*/ 1773650 w 1847850"/>
                <a:gd name="connsiteY733" fmla="*/ 1123474 h 1800225"/>
                <a:gd name="connsiteX734" fmla="*/ 1752886 w 1847850"/>
                <a:gd name="connsiteY734" fmla="*/ 1140809 h 1800225"/>
                <a:gd name="connsiteX735" fmla="*/ 1745456 w 1847850"/>
                <a:gd name="connsiteY735" fmla="*/ 1156049 h 1800225"/>
                <a:gd name="connsiteX736" fmla="*/ 1742980 w 1847850"/>
                <a:gd name="connsiteY736" fmla="*/ 1153858 h 1800225"/>
                <a:gd name="connsiteX737" fmla="*/ 1712214 w 1847850"/>
                <a:gd name="connsiteY737" fmla="*/ 1175861 h 1800225"/>
                <a:gd name="connsiteX738" fmla="*/ 1700975 w 1847850"/>
                <a:gd name="connsiteY738" fmla="*/ 1180910 h 1800225"/>
                <a:gd name="connsiteX739" fmla="*/ 1685735 w 1847850"/>
                <a:gd name="connsiteY739" fmla="*/ 1194911 h 1800225"/>
                <a:gd name="connsiteX740" fmla="*/ 1688687 w 1847850"/>
                <a:gd name="connsiteY740" fmla="*/ 1205198 h 1800225"/>
                <a:gd name="connsiteX741" fmla="*/ 1683163 w 1847850"/>
                <a:gd name="connsiteY741" fmla="*/ 1208437 h 1800225"/>
                <a:gd name="connsiteX742" fmla="*/ 1691545 w 1847850"/>
                <a:gd name="connsiteY742" fmla="*/ 1216533 h 1800225"/>
                <a:gd name="connsiteX743" fmla="*/ 1690021 w 1847850"/>
                <a:gd name="connsiteY743" fmla="*/ 1220343 h 1800225"/>
                <a:gd name="connsiteX744" fmla="*/ 1678686 w 1847850"/>
                <a:gd name="connsiteY744" fmla="*/ 1225582 h 1800225"/>
                <a:gd name="connsiteX745" fmla="*/ 1677543 w 1847850"/>
                <a:gd name="connsiteY745" fmla="*/ 1223772 h 1800225"/>
                <a:gd name="connsiteX746" fmla="*/ 1661827 w 1847850"/>
                <a:gd name="connsiteY746" fmla="*/ 1229201 h 1800225"/>
                <a:gd name="connsiteX747" fmla="*/ 1655731 w 1847850"/>
                <a:gd name="connsiteY747" fmla="*/ 1220629 h 1800225"/>
                <a:gd name="connsiteX748" fmla="*/ 1653350 w 1847850"/>
                <a:gd name="connsiteY748" fmla="*/ 1211771 h 1800225"/>
                <a:gd name="connsiteX749" fmla="*/ 1661827 w 1847850"/>
                <a:gd name="connsiteY749" fmla="*/ 1207961 h 1800225"/>
                <a:gd name="connsiteX750" fmla="*/ 1664875 w 1847850"/>
                <a:gd name="connsiteY750" fmla="*/ 1205674 h 1800225"/>
                <a:gd name="connsiteX751" fmla="*/ 1663637 w 1847850"/>
                <a:gd name="connsiteY751" fmla="*/ 1204341 h 1800225"/>
                <a:gd name="connsiteX752" fmla="*/ 1651254 w 1847850"/>
                <a:gd name="connsiteY752" fmla="*/ 1206151 h 1800225"/>
                <a:gd name="connsiteX753" fmla="*/ 1644205 w 1847850"/>
                <a:gd name="connsiteY753" fmla="*/ 1193197 h 1800225"/>
                <a:gd name="connsiteX754" fmla="*/ 1637729 w 1847850"/>
                <a:gd name="connsiteY754" fmla="*/ 1187005 h 1800225"/>
                <a:gd name="connsiteX755" fmla="*/ 1636300 w 1847850"/>
                <a:gd name="connsiteY755" fmla="*/ 1189768 h 1800225"/>
                <a:gd name="connsiteX756" fmla="*/ 1618964 w 1847850"/>
                <a:gd name="connsiteY756" fmla="*/ 1191292 h 1800225"/>
                <a:gd name="connsiteX757" fmla="*/ 1612678 w 1847850"/>
                <a:gd name="connsiteY757" fmla="*/ 1190054 h 1800225"/>
                <a:gd name="connsiteX758" fmla="*/ 1611249 w 1847850"/>
                <a:gd name="connsiteY758" fmla="*/ 1186148 h 1800225"/>
                <a:gd name="connsiteX759" fmla="*/ 1564196 w 1847850"/>
                <a:gd name="connsiteY759" fmla="*/ 1197102 h 1800225"/>
                <a:gd name="connsiteX760" fmla="*/ 1549146 w 1847850"/>
                <a:gd name="connsiteY760" fmla="*/ 1209294 h 1800225"/>
                <a:gd name="connsiteX761" fmla="*/ 1552670 w 1847850"/>
                <a:gd name="connsiteY761" fmla="*/ 1224153 h 1800225"/>
                <a:gd name="connsiteX762" fmla="*/ 1565815 w 1847850"/>
                <a:gd name="connsiteY762" fmla="*/ 1228915 h 1800225"/>
                <a:gd name="connsiteX763" fmla="*/ 1566101 w 1847850"/>
                <a:gd name="connsiteY763" fmla="*/ 1231392 h 1800225"/>
                <a:gd name="connsiteX764" fmla="*/ 1562767 w 1847850"/>
                <a:gd name="connsiteY764" fmla="*/ 1243489 h 1800225"/>
                <a:gd name="connsiteX765" fmla="*/ 1544288 w 1847850"/>
                <a:gd name="connsiteY765" fmla="*/ 1255300 h 1800225"/>
                <a:gd name="connsiteX766" fmla="*/ 1526762 w 1847850"/>
                <a:gd name="connsiteY766" fmla="*/ 1262824 h 1800225"/>
                <a:gd name="connsiteX767" fmla="*/ 1523047 w 1847850"/>
                <a:gd name="connsiteY767" fmla="*/ 1258253 h 1800225"/>
                <a:gd name="connsiteX768" fmla="*/ 1511713 w 1847850"/>
                <a:gd name="connsiteY768" fmla="*/ 1261491 h 1800225"/>
                <a:gd name="connsiteX769" fmla="*/ 1507617 w 1847850"/>
                <a:gd name="connsiteY769" fmla="*/ 1257395 h 1800225"/>
                <a:gd name="connsiteX770" fmla="*/ 1499616 w 1847850"/>
                <a:gd name="connsiteY770" fmla="*/ 1258348 h 1800225"/>
                <a:gd name="connsiteX771" fmla="*/ 1489615 w 1847850"/>
                <a:gd name="connsiteY771" fmla="*/ 1253204 h 1800225"/>
                <a:gd name="connsiteX772" fmla="*/ 1469517 w 1847850"/>
                <a:gd name="connsiteY772" fmla="*/ 1254919 h 1800225"/>
                <a:gd name="connsiteX773" fmla="*/ 1460945 w 1847850"/>
                <a:gd name="connsiteY773" fmla="*/ 1248251 h 1800225"/>
                <a:gd name="connsiteX774" fmla="*/ 1450658 w 1847850"/>
                <a:gd name="connsiteY774" fmla="*/ 1257490 h 1800225"/>
                <a:gd name="connsiteX775" fmla="*/ 1453325 w 1847850"/>
                <a:gd name="connsiteY775" fmla="*/ 1261205 h 1800225"/>
                <a:gd name="connsiteX776" fmla="*/ 1448372 w 1847850"/>
                <a:gd name="connsiteY776" fmla="*/ 1263015 h 1800225"/>
                <a:gd name="connsiteX777" fmla="*/ 1449229 w 1847850"/>
                <a:gd name="connsiteY777" fmla="*/ 1275016 h 1800225"/>
                <a:gd name="connsiteX778" fmla="*/ 1463135 w 1847850"/>
                <a:gd name="connsiteY778" fmla="*/ 1281208 h 1800225"/>
                <a:gd name="connsiteX779" fmla="*/ 1466660 w 1847850"/>
                <a:gd name="connsiteY779" fmla="*/ 1285208 h 1800225"/>
                <a:gd name="connsiteX780" fmla="*/ 1462278 w 1847850"/>
                <a:gd name="connsiteY780" fmla="*/ 1290828 h 1800225"/>
                <a:gd name="connsiteX781" fmla="*/ 1467422 w 1847850"/>
                <a:gd name="connsiteY781" fmla="*/ 1292542 h 1800225"/>
                <a:gd name="connsiteX782" fmla="*/ 1462088 w 1847850"/>
                <a:gd name="connsiteY782" fmla="*/ 1300829 h 1800225"/>
                <a:gd name="connsiteX783" fmla="*/ 1457325 w 1847850"/>
                <a:gd name="connsiteY783" fmla="*/ 1319308 h 1800225"/>
                <a:gd name="connsiteX784" fmla="*/ 1437227 w 1847850"/>
                <a:gd name="connsiteY784" fmla="*/ 1331690 h 1800225"/>
                <a:gd name="connsiteX785" fmla="*/ 1442561 w 1847850"/>
                <a:gd name="connsiteY785" fmla="*/ 1338739 h 1800225"/>
                <a:gd name="connsiteX786" fmla="*/ 1440371 w 1847850"/>
                <a:gd name="connsiteY786" fmla="*/ 1338072 h 1800225"/>
                <a:gd name="connsiteX787" fmla="*/ 1437132 w 1847850"/>
                <a:gd name="connsiteY787" fmla="*/ 1349502 h 1800225"/>
                <a:gd name="connsiteX788" fmla="*/ 1442085 w 1847850"/>
                <a:gd name="connsiteY788" fmla="*/ 1361599 h 1800225"/>
                <a:gd name="connsiteX789" fmla="*/ 1440275 w 1847850"/>
                <a:gd name="connsiteY789" fmla="*/ 1382649 h 1800225"/>
                <a:gd name="connsiteX790" fmla="*/ 1442942 w 1847850"/>
                <a:gd name="connsiteY790" fmla="*/ 1392936 h 1800225"/>
                <a:gd name="connsiteX791" fmla="*/ 1452467 w 1847850"/>
                <a:gd name="connsiteY791" fmla="*/ 1401318 h 1800225"/>
                <a:gd name="connsiteX792" fmla="*/ 1451324 w 1847850"/>
                <a:gd name="connsiteY792" fmla="*/ 1409795 h 1800225"/>
                <a:gd name="connsiteX793" fmla="*/ 1456754 w 1847850"/>
                <a:gd name="connsiteY793" fmla="*/ 1428274 h 1800225"/>
                <a:gd name="connsiteX794" fmla="*/ 1470660 w 1847850"/>
                <a:gd name="connsiteY794" fmla="*/ 1448753 h 1800225"/>
                <a:gd name="connsiteX795" fmla="*/ 1472089 w 1847850"/>
                <a:gd name="connsiteY795" fmla="*/ 1455230 h 1800225"/>
                <a:gd name="connsiteX796" fmla="*/ 1477613 w 1847850"/>
                <a:gd name="connsiteY796" fmla="*/ 1459230 h 1800225"/>
                <a:gd name="connsiteX797" fmla="*/ 1476756 w 1847850"/>
                <a:gd name="connsiteY797" fmla="*/ 1465040 h 1800225"/>
                <a:gd name="connsiteX798" fmla="*/ 1480566 w 1847850"/>
                <a:gd name="connsiteY798" fmla="*/ 1469612 h 1800225"/>
                <a:gd name="connsiteX799" fmla="*/ 1484567 w 1847850"/>
                <a:gd name="connsiteY799" fmla="*/ 1488567 h 1800225"/>
                <a:gd name="connsiteX800" fmla="*/ 1492568 w 1847850"/>
                <a:gd name="connsiteY800" fmla="*/ 1501712 h 1800225"/>
                <a:gd name="connsiteX801" fmla="*/ 1488758 w 1847850"/>
                <a:gd name="connsiteY801" fmla="*/ 1510951 h 1800225"/>
                <a:gd name="connsiteX802" fmla="*/ 1486853 w 1847850"/>
                <a:gd name="connsiteY802" fmla="*/ 1511713 h 1800225"/>
                <a:gd name="connsiteX803" fmla="*/ 1489424 w 1847850"/>
                <a:gd name="connsiteY803" fmla="*/ 1505998 h 1800225"/>
                <a:gd name="connsiteX804" fmla="*/ 1487519 w 1847850"/>
                <a:gd name="connsiteY804" fmla="*/ 1503235 h 1800225"/>
                <a:gd name="connsiteX805" fmla="*/ 1479042 w 1847850"/>
                <a:gd name="connsiteY805" fmla="*/ 1510474 h 1800225"/>
                <a:gd name="connsiteX806" fmla="*/ 1470946 w 1847850"/>
                <a:gd name="connsiteY806" fmla="*/ 1523143 h 1800225"/>
                <a:gd name="connsiteX807" fmla="*/ 1466660 w 1847850"/>
                <a:gd name="connsiteY807" fmla="*/ 1523714 h 1800225"/>
                <a:gd name="connsiteX808" fmla="*/ 1466088 w 1847850"/>
                <a:gd name="connsiteY808" fmla="*/ 1528381 h 1800225"/>
                <a:gd name="connsiteX809" fmla="*/ 1445419 w 1847850"/>
                <a:gd name="connsiteY809" fmla="*/ 1544669 h 1800225"/>
                <a:gd name="connsiteX810" fmla="*/ 1449134 w 1847850"/>
                <a:gd name="connsiteY810" fmla="*/ 1547336 h 1800225"/>
                <a:gd name="connsiteX811" fmla="*/ 1447038 w 1847850"/>
                <a:gd name="connsiteY811" fmla="*/ 1550099 h 1800225"/>
                <a:gd name="connsiteX812" fmla="*/ 1451801 w 1847850"/>
                <a:gd name="connsiteY812" fmla="*/ 1554671 h 1800225"/>
                <a:gd name="connsiteX813" fmla="*/ 1444085 w 1847850"/>
                <a:gd name="connsiteY813" fmla="*/ 1564196 h 1800225"/>
                <a:gd name="connsiteX814" fmla="*/ 1458849 w 1847850"/>
                <a:gd name="connsiteY814" fmla="*/ 1556766 h 1800225"/>
                <a:gd name="connsiteX815" fmla="*/ 1465231 w 1847850"/>
                <a:gd name="connsiteY815" fmla="*/ 1559624 h 1800225"/>
                <a:gd name="connsiteX816" fmla="*/ 1468184 w 1847850"/>
                <a:gd name="connsiteY816" fmla="*/ 1557719 h 1800225"/>
                <a:gd name="connsiteX817" fmla="*/ 1471422 w 1847850"/>
                <a:gd name="connsiteY817" fmla="*/ 1562290 h 1800225"/>
                <a:gd name="connsiteX818" fmla="*/ 1468469 w 1847850"/>
                <a:gd name="connsiteY818" fmla="*/ 1565910 h 1800225"/>
                <a:gd name="connsiteX819" fmla="*/ 1474470 w 1847850"/>
                <a:gd name="connsiteY819" fmla="*/ 1566672 h 1800225"/>
                <a:gd name="connsiteX820" fmla="*/ 1475613 w 1847850"/>
                <a:gd name="connsiteY820" fmla="*/ 1569339 h 1800225"/>
                <a:gd name="connsiteX821" fmla="*/ 1468564 w 1847850"/>
                <a:gd name="connsiteY821" fmla="*/ 1586484 h 1800225"/>
                <a:gd name="connsiteX822" fmla="*/ 1463802 w 1847850"/>
                <a:gd name="connsiteY822" fmla="*/ 1585246 h 1800225"/>
                <a:gd name="connsiteX823" fmla="*/ 1461611 w 1847850"/>
                <a:gd name="connsiteY823" fmla="*/ 1589627 h 1800225"/>
                <a:gd name="connsiteX824" fmla="*/ 1466755 w 1847850"/>
                <a:gd name="connsiteY824" fmla="*/ 1594200 h 1800225"/>
                <a:gd name="connsiteX825" fmla="*/ 1469612 w 1847850"/>
                <a:gd name="connsiteY825" fmla="*/ 1594200 h 1800225"/>
                <a:gd name="connsiteX826" fmla="*/ 1471231 w 1847850"/>
                <a:gd name="connsiteY826" fmla="*/ 1590389 h 1800225"/>
                <a:gd name="connsiteX827" fmla="*/ 1480280 w 1847850"/>
                <a:gd name="connsiteY827" fmla="*/ 1593247 h 1800225"/>
                <a:gd name="connsiteX828" fmla="*/ 1475708 w 1847850"/>
                <a:gd name="connsiteY828" fmla="*/ 1609153 h 1800225"/>
                <a:gd name="connsiteX829" fmla="*/ 1470184 w 1847850"/>
                <a:gd name="connsiteY829" fmla="*/ 1609153 h 1800225"/>
                <a:gd name="connsiteX830" fmla="*/ 1448086 w 1847850"/>
                <a:gd name="connsiteY830" fmla="*/ 1621822 h 1800225"/>
                <a:gd name="connsiteX831" fmla="*/ 1446371 w 1847850"/>
                <a:gd name="connsiteY831" fmla="*/ 1620488 h 1800225"/>
                <a:gd name="connsiteX832" fmla="*/ 1443228 w 1847850"/>
                <a:gd name="connsiteY832" fmla="*/ 1627346 h 1800225"/>
                <a:gd name="connsiteX833" fmla="*/ 1446752 w 1847850"/>
                <a:gd name="connsiteY833" fmla="*/ 1625917 h 1800225"/>
                <a:gd name="connsiteX834" fmla="*/ 1451039 w 1847850"/>
                <a:gd name="connsiteY834" fmla="*/ 1634681 h 1800225"/>
                <a:gd name="connsiteX835" fmla="*/ 1449514 w 1847850"/>
                <a:gd name="connsiteY835" fmla="*/ 1641539 h 1800225"/>
                <a:gd name="connsiteX836" fmla="*/ 1441037 w 1847850"/>
                <a:gd name="connsiteY836" fmla="*/ 1643729 h 1800225"/>
                <a:gd name="connsiteX837" fmla="*/ 1441514 w 1847850"/>
                <a:gd name="connsiteY837" fmla="*/ 1656684 h 1800225"/>
                <a:gd name="connsiteX838" fmla="*/ 1453705 w 1847850"/>
                <a:gd name="connsiteY838" fmla="*/ 1668971 h 1800225"/>
                <a:gd name="connsiteX839" fmla="*/ 1457611 w 1847850"/>
                <a:gd name="connsiteY839" fmla="*/ 1683163 h 1800225"/>
                <a:gd name="connsiteX840" fmla="*/ 1461992 w 1847850"/>
                <a:gd name="connsiteY840" fmla="*/ 1685735 h 1800225"/>
                <a:gd name="connsiteX841" fmla="*/ 1474565 w 1847850"/>
                <a:gd name="connsiteY841" fmla="*/ 1686020 h 1800225"/>
                <a:gd name="connsiteX842" fmla="*/ 1469803 w 1847850"/>
                <a:gd name="connsiteY842" fmla="*/ 1691259 h 1800225"/>
                <a:gd name="connsiteX843" fmla="*/ 1469422 w 1847850"/>
                <a:gd name="connsiteY843" fmla="*/ 1695926 h 1800225"/>
                <a:gd name="connsiteX844" fmla="*/ 1456849 w 1847850"/>
                <a:gd name="connsiteY844" fmla="*/ 1709261 h 1800225"/>
                <a:gd name="connsiteX845" fmla="*/ 1460754 w 1847850"/>
                <a:gd name="connsiteY845" fmla="*/ 1730121 h 1800225"/>
                <a:gd name="connsiteX846" fmla="*/ 1452181 w 1847850"/>
                <a:gd name="connsiteY846" fmla="*/ 1739551 h 1800225"/>
                <a:gd name="connsiteX847" fmla="*/ 1433894 w 1847850"/>
                <a:gd name="connsiteY847" fmla="*/ 1731835 h 1800225"/>
                <a:gd name="connsiteX848" fmla="*/ 1433798 w 1847850"/>
                <a:gd name="connsiteY848" fmla="*/ 1740217 h 1800225"/>
                <a:gd name="connsiteX849" fmla="*/ 1420463 w 1847850"/>
                <a:gd name="connsiteY849" fmla="*/ 1741456 h 1800225"/>
                <a:gd name="connsiteX850" fmla="*/ 1407700 w 1847850"/>
                <a:gd name="connsiteY850" fmla="*/ 1736884 h 1800225"/>
                <a:gd name="connsiteX851" fmla="*/ 1401223 w 1847850"/>
                <a:gd name="connsiteY851" fmla="*/ 1738789 h 1800225"/>
                <a:gd name="connsiteX852" fmla="*/ 1397889 w 1847850"/>
                <a:gd name="connsiteY852" fmla="*/ 1740980 h 1800225"/>
                <a:gd name="connsiteX853" fmla="*/ 1394651 w 1847850"/>
                <a:gd name="connsiteY853" fmla="*/ 1754124 h 1800225"/>
                <a:gd name="connsiteX854" fmla="*/ 1387316 w 1847850"/>
                <a:gd name="connsiteY854" fmla="*/ 1759172 h 1800225"/>
                <a:gd name="connsiteX855" fmla="*/ 1363504 w 1847850"/>
                <a:gd name="connsiteY855" fmla="*/ 1766983 h 1800225"/>
                <a:gd name="connsiteX856" fmla="*/ 1350550 w 1847850"/>
                <a:gd name="connsiteY856" fmla="*/ 1777270 h 1800225"/>
                <a:gd name="connsiteX857" fmla="*/ 1347597 w 1847850"/>
                <a:gd name="connsiteY857" fmla="*/ 1791081 h 1800225"/>
                <a:gd name="connsiteX858" fmla="*/ 1345121 w 1847850"/>
                <a:gd name="connsiteY858" fmla="*/ 1785271 h 1800225"/>
                <a:gd name="connsiteX859" fmla="*/ 1349788 w 1847850"/>
                <a:gd name="connsiteY859" fmla="*/ 1773365 h 1800225"/>
                <a:gd name="connsiteX860" fmla="*/ 1364742 w 1847850"/>
                <a:gd name="connsiteY860" fmla="*/ 1756886 h 1800225"/>
                <a:gd name="connsiteX861" fmla="*/ 1367885 w 1847850"/>
                <a:gd name="connsiteY861" fmla="*/ 1744123 h 1800225"/>
                <a:gd name="connsiteX862" fmla="*/ 1352550 w 1847850"/>
                <a:gd name="connsiteY862" fmla="*/ 1732502 h 1800225"/>
                <a:gd name="connsiteX863" fmla="*/ 1337786 w 1847850"/>
                <a:gd name="connsiteY863" fmla="*/ 1713071 h 1800225"/>
                <a:gd name="connsiteX864" fmla="*/ 1314260 w 1847850"/>
                <a:gd name="connsiteY864" fmla="*/ 1706785 h 1800225"/>
                <a:gd name="connsiteX865" fmla="*/ 1303306 w 1847850"/>
                <a:gd name="connsiteY865" fmla="*/ 1706594 h 1800225"/>
                <a:gd name="connsiteX866" fmla="*/ 1280731 w 1847850"/>
                <a:gd name="connsiteY866" fmla="*/ 1694212 h 1800225"/>
                <a:gd name="connsiteX867" fmla="*/ 1275302 w 1847850"/>
                <a:gd name="connsiteY867" fmla="*/ 1675734 h 1800225"/>
                <a:gd name="connsiteX868" fmla="*/ 1275874 w 1847850"/>
                <a:gd name="connsiteY868" fmla="*/ 1645825 h 1800225"/>
                <a:gd name="connsiteX869" fmla="*/ 1285780 w 1847850"/>
                <a:gd name="connsiteY869" fmla="*/ 1621536 h 1800225"/>
                <a:gd name="connsiteX870" fmla="*/ 1286542 w 1847850"/>
                <a:gd name="connsiteY870" fmla="*/ 1611058 h 1800225"/>
                <a:gd name="connsiteX871" fmla="*/ 1281017 w 1847850"/>
                <a:gd name="connsiteY871" fmla="*/ 1603725 h 1800225"/>
                <a:gd name="connsiteX872" fmla="*/ 1269968 w 1847850"/>
                <a:gd name="connsiteY872" fmla="*/ 1599724 h 1800225"/>
                <a:gd name="connsiteX873" fmla="*/ 1263015 w 1847850"/>
                <a:gd name="connsiteY873" fmla="*/ 1587246 h 1800225"/>
                <a:gd name="connsiteX874" fmla="*/ 1267301 w 1847850"/>
                <a:gd name="connsiteY874" fmla="*/ 1578959 h 1800225"/>
                <a:gd name="connsiteX875" fmla="*/ 1272350 w 1847850"/>
                <a:gd name="connsiteY875" fmla="*/ 1575626 h 1800225"/>
                <a:gd name="connsiteX876" fmla="*/ 1276445 w 1847850"/>
                <a:gd name="connsiteY876" fmla="*/ 1564005 h 1800225"/>
                <a:gd name="connsiteX877" fmla="*/ 1275112 w 1847850"/>
                <a:gd name="connsiteY877" fmla="*/ 1538954 h 1800225"/>
                <a:gd name="connsiteX878" fmla="*/ 1267397 w 1847850"/>
                <a:gd name="connsiteY878" fmla="*/ 1528191 h 1800225"/>
                <a:gd name="connsiteX879" fmla="*/ 1281875 w 1847850"/>
                <a:gd name="connsiteY879" fmla="*/ 1522095 h 1800225"/>
                <a:gd name="connsiteX880" fmla="*/ 1289971 w 1847850"/>
                <a:gd name="connsiteY880" fmla="*/ 1515332 h 1800225"/>
                <a:gd name="connsiteX881" fmla="*/ 1282446 w 1847850"/>
                <a:gd name="connsiteY881" fmla="*/ 1514475 h 1800225"/>
                <a:gd name="connsiteX882" fmla="*/ 1276922 w 1847850"/>
                <a:gd name="connsiteY882" fmla="*/ 1509522 h 1800225"/>
                <a:gd name="connsiteX883" fmla="*/ 1279493 w 1847850"/>
                <a:gd name="connsiteY883" fmla="*/ 1496092 h 1800225"/>
                <a:gd name="connsiteX884" fmla="*/ 1273683 w 1847850"/>
                <a:gd name="connsiteY884" fmla="*/ 1494187 h 1800225"/>
                <a:gd name="connsiteX885" fmla="*/ 1271778 w 1847850"/>
                <a:gd name="connsiteY885" fmla="*/ 1478661 h 1800225"/>
                <a:gd name="connsiteX886" fmla="*/ 1268921 w 1847850"/>
                <a:gd name="connsiteY886" fmla="*/ 1477518 h 1800225"/>
                <a:gd name="connsiteX887" fmla="*/ 1270921 w 1847850"/>
                <a:gd name="connsiteY887" fmla="*/ 1471803 h 1800225"/>
                <a:gd name="connsiteX888" fmla="*/ 1289590 w 1847850"/>
                <a:gd name="connsiteY888" fmla="*/ 1479994 h 1800225"/>
                <a:gd name="connsiteX889" fmla="*/ 1315117 w 1847850"/>
                <a:gd name="connsiteY889" fmla="*/ 1481423 h 1800225"/>
                <a:gd name="connsiteX890" fmla="*/ 1327690 w 1847850"/>
                <a:gd name="connsiteY890" fmla="*/ 1457515 h 1800225"/>
                <a:gd name="connsiteX891" fmla="*/ 1329214 w 1847850"/>
                <a:gd name="connsiteY891" fmla="*/ 1445895 h 1800225"/>
                <a:gd name="connsiteX892" fmla="*/ 1318641 w 1847850"/>
                <a:gd name="connsiteY892" fmla="*/ 1433608 h 1800225"/>
                <a:gd name="connsiteX893" fmla="*/ 1310735 w 1847850"/>
                <a:gd name="connsiteY893" fmla="*/ 1430369 h 1800225"/>
                <a:gd name="connsiteX894" fmla="*/ 1307497 w 1847850"/>
                <a:gd name="connsiteY894" fmla="*/ 1413129 h 1800225"/>
                <a:gd name="connsiteX895" fmla="*/ 1299496 w 1847850"/>
                <a:gd name="connsiteY895" fmla="*/ 1405890 h 1800225"/>
                <a:gd name="connsiteX896" fmla="*/ 1297972 w 1847850"/>
                <a:gd name="connsiteY896" fmla="*/ 1397889 h 1800225"/>
                <a:gd name="connsiteX897" fmla="*/ 1288923 w 1847850"/>
                <a:gd name="connsiteY897" fmla="*/ 1386173 h 1800225"/>
                <a:gd name="connsiteX898" fmla="*/ 1277779 w 1847850"/>
                <a:gd name="connsiteY898" fmla="*/ 1378363 h 1800225"/>
                <a:gd name="connsiteX899" fmla="*/ 1250061 w 1847850"/>
                <a:gd name="connsiteY899" fmla="*/ 1381887 h 1800225"/>
                <a:gd name="connsiteX900" fmla="*/ 1238440 w 1847850"/>
                <a:gd name="connsiteY900" fmla="*/ 1386078 h 1800225"/>
                <a:gd name="connsiteX901" fmla="*/ 1205389 w 1847850"/>
                <a:gd name="connsiteY901" fmla="*/ 1379506 h 1800225"/>
                <a:gd name="connsiteX902" fmla="*/ 1199674 w 1847850"/>
                <a:gd name="connsiteY902" fmla="*/ 1373124 h 1800225"/>
                <a:gd name="connsiteX903" fmla="*/ 1202246 w 1847850"/>
                <a:gd name="connsiteY903" fmla="*/ 1365980 h 1800225"/>
                <a:gd name="connsiteX904" fmla="*/ 1196530 w 1847850"/>
                <a:gd name="connsiteY904" fmla="*/ 1367790 h 1800225"/>
                <a:gd name="connsiteX905" fmla="*/ 1184339 w 1847850"/>
                <a:gd name="connsiteY905" fmla="*/ 1379030 h 1800225"/>
                <a:gd name="connsiteX906" fmla="*/ 1183577 w 1847850"/>
                <a:gd name="connsiteY906" fmla="*/ 1382935 h 1800225"/>
                <a:gd name="connsiteX907" fmla="*/ 1179957 w 1847850"/>
                <a:gd name="connsiteY907" fmla="*/ 1384173 h 1800225"/>
                <a:gd name="connsiteX908" fmla="*/ 1169194 w 1847850"/>
                <a:gd name="connsiteY908" fmla="*/ 1378458 h 1800225"/>
                <a:gd name="connsiteX909" fmla="*/ 1154144 w 1847850"/>
                <a:gd name="connsiteY909" fmla="*/ 1361599 h 1800225"/>
                <a:gd name="connsiteX910" fmla="*/ 1146810 w 1847850"/>
                <a:gd name="connsiteY910" fmla="*/ 1359217 h 1800225"/>
                <a:gd name="connsiteX911" fmla="*/ 1142619 w 1847850"/>
                <a:gd name="connsiteY911" fmla="*/ 1354550 h 1800225"/>
                <a:gd name="connsiteX912" fmla="*/ 1140143 w 1847850"/>
                <a:gd name="connsiteY912" fmla="*/ 1355884 h 1800225"/>
                <a:gd name="connsiteX913" fmla="*/ 1129665 w 1847850"/>
                <a:gd name="connsiteY913" fmla="*/ 1352645 h 1800225"/>
                <a:gd name="connsiteX914" fmla="*/ 1116521 w 1847850"/>
                <a:gd name="connsiteY914" fmla="*/ 1362361 h 1800225"/>
                <a:gd name="connsiteX915" fmla="*/ 1107281 w 1847850"/>
                <a:gd name="connsiteY915" fmla="*/ 1364456 h 1800225"/>
                <a:gd name="connsiteX916" fmla="*/ 1101947 w 1847850"/>
                <a:gd name="connsiteY916" fmla="*/ 1362647 h 1800225"/>
                <a:gd name="connsiteX917" fmla="*/ 1096328 w 1847850"/>
                <a:gd name="connsiteY917" fmla="*/ 1367980 h 1800225"/>
                <a:gd name="connsiteX918" fmla="*/ 1073563 w 1847850"/>
                <a:gd name="connsiteY918" fmla="*/ 1365409 h 1800225"/>
                <a:gd name="connsiteX919" fmla="*/ 1069467 w 1847850"/>
                <a:gd name="connsiteY919" fmla="*/ 1368171 h 1800225"/>
                <a:gd name="connsiteX920" fmla="*/ 1065371 w 1847850"/>
                <a:gd name="connsiteY920" fmla="*/ 1362361 h 1800225"/>
                <a:gd name="connsiteX921" fmla="*/ 1056989 w 1847850"/>
                <a:gd name="connsiteY921" fmla="*/ 1367219 h 1800225"/>
                <a:gd name="connsiteX922" fmla="*/ 1055942 w 1847850"/>
                <a:gd name="connsiteY922" fmla="*/ 1374077 h 1800225"/>
                <a:gd name="connsiteX923" fmla="*/ 1065086 w 1847850"/>
                <a:gd name="connsiteY923" fmla="*/ 1387697 h 1800225"/>
                <a:gd name="connsiteX924" fmla="*/ 1067467 w 1847850"/>
                <a:gd name="connsiteY924" fmla="*/ 1405128 h 1800225"/>
                <a:gd name="connsiteX925" fmla="*/ 1060323 w 1847850"/>
                <a:gd name="connsiteY925" fmla="*/ 1407509 h 1800225"/>
                <a:gd name="connsiteX926" fmla="*/ 1057370 w 1847850"/>
                <a:gd name="connsiteY926" fmla="*/ 1411796 h 1800225"/>
                <a:gd name="connsiteX927" fmla="*/ 1050131 w 1847850"/>
                <a:gd name="connsiteY927" fmla="*/ 1409224 h 1800225"/>
                <a:gd name="connsiteX928" fmla="*/ 1035748 w 1847850"/>
                <a:gd name="connsiteY928" fmla="*/ 1414748 h 1800225"/>
                <a:gd name="connsiteX929" fmla="*/ 1007650 w 1847850"/>
                <a:gd name="connsiteY929" fmla="*/ 1412748 h 1800225"/>
                <a:gd name="connsiteX930" fmla="*/ 996696 w 1847850"/>
                <a:gd name="connsiteY930" fmla="*/ 1420368 h 1800225"/>
                <a:gd name="connsiteX931" fmla="*/ 996601 w 1847850"/>
                <a:gd name="connsiteY931" fmla="*/ 1433417 h 1800225"/>
                <a:gd name="connsiteX932" fmla="*/ 1002697 w 1847850"/>
                <a:gd name="connsiteY932" fmla="*/ 1445895 h 1800225"/>
                <a:gd name="connsiteX933" fmla="*/ 1001649 w 1847850"/>
                <a:gd name="connsiteY933" fmla="*/ 1457896 h 1800225"/>
                <a:gd name="connsiteX934" fmla="*/ 1008602 w 1847850"/>
                <a:gd name="connsiteY934" fmla="*/ 1464088 h 1800225"/>
                <a:gd name="connsiteX935" fmla="*/ 1008983 w 1847850"/>
                <a:gd name="connsiteY935" fmla="*/ 1468565 h 1800225"/>
                <a:gd name="connsiteX936" fmla="*/ 1008507 w 1847850"/>
                <a:gd name="connsiteY936" fmla="*/ 1482090 h 1800225"/>
                <a:gd name="connsiteX937" fmla="*/ 1003459 w 1847850"/>
                <a:gd name="connsiteY937" fmla="*/ 1487805 h 1800225"/>
                <a:gd name="connsiteX938" fmla="*/ 1005078 w 1847850"/>
                <a:gd name="connsiteY938" fmla="*/ 1496378 h 1800225"/>
                <a:gd name="connsiteX939" fmla="*/ 997744 w 1847850"/>
                <a:gd name="connsiteY939" fmla="*/ 1506093 h 1800225"/>
                <a:gd name="connsiteX940" fmla="*/ 975455 w 1847850"/>
                <a:gd name="connsiteY940" fmla="*/ 1504855 h 1800225"/>
                <a:gd name="connsiteX941" fmla="*/ 962120 w 1847850"/>
                <a:gd name="connsiteY941" fmla="*/ 1507998 h 1800225"/>
                <a:gd name="connsiteX942" fmla="*/ 953071 w 1847850"/>
                <a:gd name="connsiteY942" fmla="*/ 1506379 h 1800225"/>
                <a:gd name="connsiteX943" fmla="*/ 942404 w 1847850"/>
                <a:gd name="connsiteY943" fmla="*/ 1509998 h 1800225"/>
                <a:gd name="connsiteX944" fmla="*/ 939355 w 1847850"/>
                <a:gd name="connsiteY944" fmla="*/ 1514094 h 1800225"/>
                <a:gd name="connsiteX945" fmla="*/ 949452 w 1847850"/>
                <a:gd name="connsiteY945" fmla="*/ 1517333 h 1800225"/>
                <a:gd name="connsiteX946" fmla="*/ 944785 w 1847850"/>
                <a:gd name="connsiteY946" fmla="*/ 1528096 h 1800225"/>
                <a:gd name="connsiteX947" fmla="*/ 936022 w 1847850"/>
                <a:gd name="connsiteY947" fmla="*/ 1535240 h 1800225"/>
                <a:gd name="connsiteX948" fmla="*/ 938022 w 1847850"/>
                <a:gd name="connsiteY948" fmla="*/ 1537430 h 1800225"/>
                <a:gd name="connsiteX949" fmla="*/ 935260 w 1847850"/>
                <a:gd name="connsiteY949" fmla="*/ 1544193 h 1800225"/>
                <a:gd name="connsiteX950" fmla="*/ 930497 w 1847850"/>
                <a:gd name="connsiteY950" fmla="*/ 1539907 h 1800225"/>
                <a:gd name="connsiteX951" fmla="*/ 923830 w 1847850"/>
                <a:gd name="connsiteY951" fmla="*/ 1550575 h 1800225"/>
                <a:gd name="connsiteX952" fmla="*/ 919448 w 1847850"/>
                <a:gd name="connsiteY952" fmla="*/ 1568006 h 1800225"/>
                <a:gd name="connsiteX953" fmla="*/ 914781 w 1847850"/>
                <a:gd name="connsiteY953" fmla="*/ 1562195 h 1800225"/>
                <a:gd name="connsiteX954" fmla="*/ 919544 w 1847850"/>
                <a:gd name="connsiteY954" fmla="*/ 1551909 h 1800225"/>
                <a:gd name="connsiteX955" fmla="*/ 915067 w 1847850"/>
                <a:gd name="connsiteY955" fmla="*/ 1538287 h 1800225"/>
                <a:gd name="connsiteX956" fmla="*/ 915543 w 1847850"/>
                <a:gd name="connsiteY956" fmla="*/ 1531525 h 1800225"/>
                <a:gd name="connsiteX957" fmla="*/ 911066 w 1847850"/>
                <a:gd name="connsiteY957" fmla="*/ 1523143 h 1800225"/>
                <a:gd name="connsiteX958" fmla="*/ 894683 w 1847850"/>
                <a:gd name="connsiteY958" fmla="*/ 1527143 h 1800225"/>
                <a:gd name="connsiteX959" fmla="*/ 893350 w 1847850"/>
                <a:gd name="connsiteY959" fmla="*/ 1531620 h 1800225"/>
                <a:gd name="connsiteX960" fmla="*/ 892969 w 1847850"/>
                <a:gd name="connsiteY960" fmla="*/ 1528762 h 1800225"/>
                <a:gd name="connsiteX961" fmla="*/ 880491 w 1847850"/>
                <a:gd name="connsiteY961" fmla="*/ 1533906 h 1800225"/>
                <a:gd name="connsiteX962" fmla="*/ 883920 w 1847850"/>
                <a:gd name="connsiteY962" fmla="*/ 1541717 h 1800225"/>
                <a:gd name="connsiteX963" fmla="*/ 873538 w 1847850"/>
                <a:gd name="connsiteY963" fmla="*/ 1539621 h 1800225"/>
                <a:gd name="connsiteX964" fmla="*/ 870109 w 1847850"/>
                <a:gd name="connsiteY964" fmla="*/ 1535430 h 1800225"/>
                <a:gd name="connsiteX965" fmla="*/ 863346 w 1847850"/>
                <a:gd name="connsiteY965" fmla="*/ 1538383 h 1800225"/>
                <a:gd name="connsiteX966" fmla="*/ 848392 w 1847850"/>
                <a:gd name="connsiteY966" fmla="*/ 1553813 h 1800225"/>
                <a:gd name="connsiteX967" fmla="*/ 844963 w 1847850"/>
                <a:gd name="connsiteY967" fmla="*/ 1549146 h 1800225"/>
                <a:gd name="connsiteX968" fmla="*/ 209169 w 1847850"/>
                <a:gd name="connsiteY968" fmla="*/ 1257110 h 1800225"/>
                <a:gd name="connsiteX969" fmla="*/ 211931 w 1847850"/>
                <a:gd name="connsiteY969" fmla="*/ 1255681 h 1800225"/>
                <a:gd name="connsiteX970" fmla="*/ 214122 w 1847850"/>
                <a:gd name="connsiteY970" fmla="*/ 1259586 h 1800225"/>
                <a:gd name="connsiteX971" fmla="*/ 209169 w 1847850"/>
                <a:gd name="connsiteY971" fmla="*/ 1257110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</a:cxnLst>
              <a:rect l="l" t="t" r="r" b="b"/>
              <a:pathLst>
                <a:path w="1847850" h="1800225">
                  <a:moveTo>
                    <a:pt x="844963" y="1549146"/>
                  </a:moveTo>
                  <a:lnTo>
                    <a:pt x="854583" y="1541050"/>
                  </a:lnTo>
                  <a:lnTo>
                    <a:pt x="859536" y="1529429"/>
                  </a:lnTo>
                  <a:lnTo>
                    <a:pt x="876395" y="1530191"/>
                  </a:lnTo>
                  <a:lnTo>
                    <a:pt x="885158" y="1525048"/>
                  </a:lnTo>
                  <a:lnTo>
                    <a:pt x="886206" y="1517714"/>
                  </a:lnTo>
                  <a:lnTo>
                    <a:pt x="888492" y="1517904"/>
                  </a:lnTo>
                  <a:lnTo>
                    <a:pt x="892969" y="1508951"/>
                  </a:lnTo>
                  <a:lnTo>
                    <a:pt x="888492" y="1505140"/>
                  </a:lnTo>
                  <a:lnTo>
                    <a:pt x="889826" y="1499235"/>
                  </a:lnTo>
                  <a:lnTo>
                    <a:pt x="897827" y="1492949"/>
                  </a:lnTo>
                  <a:lnTo>
                    <a:pt x="896874" y="1487900"/>
                  </a:lnTo>
                  <a:lnTo>
                    <a:pt x="892873" y="1484185"/>
                  </a:lnTo>
                  <a:lnTo>
                    <a:pt x="904875" y="1478185"/>
                  </a:lnTo>
                  <a:lnTo>
                    <a:pt x="898398" y="1479900"/>
                  </a:lnTo>
                  <a:lnTo>
                    <a:pt x="897541" y="1476565"/>
                  </a:lnTo>
                  <a:lnTo>
                    <a:pt x="885920" y="1480185"/>
                  </a:lnTo>
                  <a:lnTo>
                    <a:pt x="857821" y="1498854"/>
                  </a:lnTo>
                  <a:lnTo>
                    <a:pt x="847820" y="1501807"/>
                  </a:lnTo>
                  <a:lnTo>
                    <a:pt x="850297" y="1488662"/>
                  </a:lnTo>
                  <a:lnTo>
                    <a:pt x="864013" y="1476851"/>
                  </a:lnTo>
                  <a:lnTo>
                    <a:pt x="867442" y="1466564"/>
                  </a:lnTo>
                  <a:lnTo>
                    <a:pt x="863251" y="1461230"/>
                  </a:lnTo>
                  <a:lnTo>
                    <a:pt x="852106" y="1463707"/>
                  </a:lnTo>
                  <a:lnTo>
                    <a:pt x="844391" y="1462087"/>
                  </a:lnTo>
                  <a:lnTo>
                    <a:pt x="840296" y="1457801"/>
                  </a:lnTo>
                  <a:lnTo>
                    <a:pt x="842010" y="1455610"/>
                  </a:lnTo>
                  <a:lnTo>
                    <a:pt x="838581" y="1452658"/>
                  </a:lnTo>
                  <a:lnTo>
                    <a:pt x="840010" y="1450276"/>
                  </a:lnTo>
                  <a:lnTo>
                    <a:pt x="833152" y="1450658"/>
                  </a:lnTo>
                  <a:lnTo>
                    <a:pt x="828485" y="1453896"/>
                  </a:lnTo>
                  <a:lnTo>
                    <a:pt x="812959" y="1445990"/>
                  </a:lnTo>
                  <a:lnTo>
                    <a:pt x="804101" y="1447800"/>
                  </a:lnTo>
                  <a:lnTo>
                    <a:pt x="797147" y="1439894"/>
                  </a:lnTo>
                  <a:lnTo>
                    <a:pt x="791146" y="1442085"/>
                  </a:lnTo>
                  <a:lnTo>
                    <a:pt x="790289" y="1430846"/>
                  </a:lnTo>
                  <a:lnTo>
                    <a:pt x="781621" y="1432465"/>
                  </a:lnTo>
                  <a:lnTo>
                    <a:pt x="775240" y="1442752"/>
                  </a:lnTo>
                  <a:lnTo>
                    <a:pt x="760857" y="1433227"/>
                  </a:lnTo>
                  <a:lnTo>
                    <a:pt x="753618" y="1433036"/>
                  </a:lnTo>
                  <a:lnTo>
                    <a:pt x="749427" y="1419987"/>
                  </a:lnTo>
                  <a:lnTo>
                    <a:pt x="740283" y="1414748"/>
                  </a:lnTo>
                  <a:lnTo>
                    <a:pt x="722757" y="1398175"/>
                  </a:lnTo>
                  <a:lnTo>
                    <a:pt x="728091" y="1384173"/>
                  </a:lnTo>
                  <a:lnTo>
                    <a:pt x="725900" y="1384459"/>
                  </a:lnTo>
                  <a:lnTo>
                    <a:pt x="725234" y="1373124"/>
                  </a:lnTo>
                  <a:lnTo>
                    <a:pt x="729044" y="1372648"/>
                  </a:lnTo>
                  <a:lnTo>
                    <a:pt x="731425" y="1359694"/>
                  </a:lnTo>
                  <a:lnTo>
                    <a:pt x="736092" y="1353598"/>
                  </a:lnTo>
                  <a:lnTo>
                    <a:pt x="730282" y="1351026"/>
                  </a:lnTo>
                  <a:lnTo>
                    <a:pt x="729329" y="1344835"/>
                  </a:lnTo>
                  <a:lnTo>
                    <a:pt x="725138" y="1345692"/>
                  </a:lnTo>
                  <a:lnTo>
                    <a:pt x="723424" y="1351121"/>
                  </a:lnTo>
                  <a:lnTo>
                    <a:pt x="716185" y="1345978"/>
                  </a:lnTo>
                  <a:lnTo>
                    <a:pt x="717995" y="1340739"/>
                  </a:lnTo>
                  <a:lnTo>
                    <a:pt x="714565" y="1337786"/>
                  </a:lnTo>
                  <a:lnTo>
                    <a:pt x="712756" y="1340358"/>
                  </a:lnTo>
                  <a:lnTo>
                    <a:pt x="706088" y="1340263"/>
                  </a:lnTo>
                  <a:lnTo>
                    <a:pt x="705898" y="1337405"/>
                  </a:lnTo>
                  <a:lnTo>
                    <a:pt x="700564" y="1343501"/>
                  </a:lnTo>
                  <a:lnTo>
                    <a:pt x="695420" y="1345406"/>
                  </a:lnTo>
                  <a:lnTo>
                    <a:pt x="693706" y="1350836"/>
                  </a:lnTo>
                  <a:lnTo>
                    <a:pt x="685705" y="1355693"/>
                  </a:lnTo>
                  <a:lnTo>
                    <a:pt x="670941" y="1349502"/>
                  </a:lnTo>
                  <a:lnTo>
                    <a:pt x="672179" y="1347121"/>
                  </a:lnTo>
                  <a:lnTo>
                    <a:pt x="679609" y="1347502"/>
                  </a:lnTo>
                  <a:lnTo>
                    <a:pt x="688943" y="1344168"/>
                  </a:lnTo>
                  <a:lnTo>
                    <a:pt x="687896" y="1341691"/>
                  </a:lnTo>
                  <a:lnTo>
                    <a:pt x="691039" y="1339882"/>
                  </a:lnTo>
                  <a:lnTo>
                    <a:pt x="688943" y="1337691"/>
                  </a:lnTo>
                  <a:lnTo>
                    <a:pt x="683133" y="1340263"/>
                  </a:lnTo>
                  <a:lnTo>
                    <a:pt x="674465" y="1330833"/>
                  </a:lnTo>
                  <a:lnTo>
                    <a:pt x="668941" y="1335119"/>
                  </a:lnTo>
                  <a:lnTo>
                    <a:pt x="665702" y="1327595"/>
                  </a:lnTo>
                  <a:lnTo>
                    <a:pt x="668750" y="1318736"/>
                  </a:lnTo>
                  <a:lnTo>
                    <a:pt x="675322" y="1313402"/>
                  </a:lnTo>
                  <a:lnTo>
                    <a:pt x="669131" y="1317403"/>
                  </a:lnTo>
                  <a:lnTo>
                    <a:pt x="664750" y="1317212"/>
                  </a:lnTo>
                  <a:lnTo>
                    <a:pt x="672465" y="1298639"/>
                  </a:lnTo>
                  <a:lnTo>
                    <a:pt x="671227" y="1296257"/>
                  </a:lnTo>
                  <a:lnTo>
                    <a:pt x="652177" y="1289685"/>
                  </a:lnTo>
                  <a:lnTo>
                    <a:pt x="650938" y="1268825"/>
                  </a:lnTo>
                  <a:lnTo>
                    <a:pt x="654653" y="1266349"/>
                  </a:lnTo>
                  <a:lnTo>
                    <a:pt x="653701" y="1262634"/>
                  </a:lnTo>
                  <a:lnTo>
                    <a:pt x="665321" y="1262158"/>
                  </a:lnTo>
                  <a:lnTo>
                    <a:pt x="670179" y="1257110"/>
                  </a:lnTo>
                  <a:lnTo>
                    <a:pt x="687419" y="1249489"/>
                  </a:lnTo>
                  <a:lnTo>
                    <a:pt x="674275" y="1238345"/>
                  </a:lnTo>
                  <a:lnTo>
                    <a:pt x="663512" y="1233678"/>
                  </a:lnTo>
                  <a:lnTo>
                    <a:pt x="663321" y="1223391"/>
                  </a:lnTo>
                  <a:lnTo>
                    <a:pt x="661035" y="1220343"/>
                  </a:lnTo>
                  <a:lnTo>
                    <a:pt x="645033" y="1217771"/>
                  </a:lnTo>
                  <a:lnTo>
                    <a:pt x="640461" y="1219772"/>
                  </a:lnTo>
                  <a:lnTo>
                    <a:pt x="637794" y="1205389"/>
                  </a:lnTo>
                  <a:lnTo>
                    <a:pt x="633413" y="1198721"/>
                  </a:lnTo>
                  <a:lnTo>
                    <a:pt x="625602" y="1200626"/>
                  </a:lnTo>
                  <a:lnTo>
                    <a:pt x="619315" y="1198055"/>
                  </a:lnTo>
                  <a:lnTo>
                    <a:pt x="608933" y="1201293"/>
                  </a:lnTo>
                  <a:lnTo>
                    <a:pt x="593408" y="1196435"/>
                  </a:lnTo>
                  <a:lnTo>
                    <a:pt x="590645" y="1192530"/>
                  </a:lnTo>
                  <a:lnTo>
                    <a:pt x="593884" y="1185196"/>
                  </a:lnTo>
                  <a:lnTo>
                    <a:pt x="591503" y="1181957"/>
                  </a:lnTo>
                  <a:lnTo>
                    <a:pt x="580644" y="1185863"/>
                  </a:lnTo>
                  <a:lnTo>
                    <a:pt x="567214" y="1181957"/>
                  </a:lnTo>
                  <a:lnTo>
                    <a:pt x="554927" y="1210532"/>
                  </a:lnTo>
                  <a:lnTo>
                    <a:pt x="555308" y="1226248"/>
                  </a:lnTo>
                  <a:lnTo>
                    <a:pt x="548545" y="1252728"/>
                  </a:lnTo>
                  <a:lnTo>
                    <a:pt x="546735" y="1252252"/>
                  </a:lnTo>
                  <a:lnTo>
                    <a:pt x="544925" y="1257872"/>
                  </a:lnTo>
                  <a:lnTo>
                    <a:pt x="542544" y="1271111"/>
                  </a:lnTo>
                  <a:lnTo>
                    <a:pt x="536448" y="1278541"/>
                  </a:lnTo>
                  <a:lnTo>
                    <a:pt x="519684" y="1280446"/>
                  </a:lnTo>
                  <a:lnTo>
                    <a:pt x="500825" y="1292542"/>
                  </a:lnTo>
                  <a:lnTo>
                    <a:pt x="482155" y="1296733"/>
                  </a:lnTo>
                  <a:lnTo>
                    <a:pt x="475869" y="1295686"/>
                  </a:lnTo>
                  <a:lnTo>
                    <a:pt x="469963" y="1299210"/>
                  </a:lnTo>
                  <a:lnTo>
                    <a:pt x="468725" y="1315403"/>
                  </a:lnTo>
                  <a:lnTo>
                    <a:pt x="476917" y="1341215"/>
                  </a:lnTo>
                  <a:lnTo>
                    <a:pt x="469011" y="1336357"/>
                  </a:lnTo>
                  <a:lnTo>
                    <a:pt x="458629" y="1335596"/>
                  </a:lnTo>
                  <a:lnTo>
                    <a:pt x="449580" y="1338167"/>
                  </a:lnTo>
                  <a:lnTo>
                    <a:pt x="435578" y="1330166"/>
                  </a:lnTo>
                  <a:lnTo>
                    <a:pt x="426148" y="1321403"/>
                  </a:lnTo>
                  <a:lnTo>
                    <a:pt x="407479" y="1312831"/>
                  </a:lnTo>
                  <a:lnTo>
                    <a:pt x="403479" y="1313974"/>
                  </a:lnTo>
                  <a:lnTo>
                    <a:pt x="394430" y="1325689"/>
                  </a:lnTo>
                  <a:lnTo>
                    <a:pt x="378619" y="1337215"/>
                  </a:lnTo>
                  <a:lnTo>
                    <a:pt x="365474" y="1340834"/>
                  </a:lnTo>
                  <a:lnTo>
                    <a:pt x="360997" y="1339215"/>
                  </a:lnTo>
                  <a:lnTo>
                    <a:pt x="359569" y="1346073"/>
                  </a:lnTo>
                  <a:lnTo>
                    <a:pt x="361760" y="1355217"/>
                  </a:lnTo>
                  <a:lnTo>
                    <a:pt x="356330" y="1388840"/>
                  </a:lnTo>
                  <a:lnTo>
                    <a:pt x="364903" y="1403509"/>
                  </a:lnTo>
                  <a:lnTo>
                    <a:pt x="365570" y="1411129"/>
                  </a:lnTo>
                  <a:lnTo>
                    <a:pt x="361379" y="1418177"/>
                  </a:lnTo>
                  <a:lnTo>
                    <a:pt x="339376" y="1433512"/>
                  </a:lnTo>
                  <a:lnTo>
                    <a:pt x="317754" y="1429798"/>
                  </a:lnTo>
                  <a:lnTo>
                    <a:pt x="299847" y="1423226"/>
                  </a:lnTo>
                  <a:lnTo>
                    <a:pt x="290036" y="1413701"/>
                  </a:lnTo>
                  <a:lnTo>
                    <a:pt x="292798" y="1404461"/>
                  </a:lnTo>
                  <a:lnTo>
                    <a:pt x="292037" y="1396174"/>
                  </a:lnTo>
                  <a:lnTo>
                    <a:pt x="296894" y="1383221"/>
                  </a:lnTo>
                  <a:lnTo>
                    <a:pt x="293465" y="1371790"/>
                  </a:lnTo>
                  <a:lnTo>
                    <a:pt x="278606" y="1374077"/>
                  </a:lnTo>
                  <a:lnTo>
                    <a:pt x="268605" y="1372838"/>
                  </a:lnTo>
                  <a:lnTo>
                    <a:pt x="258699" y="1383030"/>
                  </a:lnTo>
                  <a:lnTo>
                    <a:pt x="254984" y="1383697"/>
                  </a:lnTo>
                  <a:lnTo>
                    <a:pt x="252317" y="1389507"/>
                  </a:lnTo>
                  <a:lnTo>
                    <a:pt x="244697" y="1383221"/>
                  </a:lnTo>
                  <a:lnTo>
                    <a:pt x="241268" y="1375791"/>
                  </a:lnTo>
                  <a:lnTo>
                    <a:pt x="226790" y="1375696"/>
                  </a:lnTo>
                  <a:lnTo>
                    <a:pt x="226314" y="1366933"/>
                  </a:lnTo>
                  <a:lnTo>
                    <a:pt x="209836" y="1364552"/>
                  </a:lnTo>
                  <a:lnTo>
                    <a:pt x="210312" y="1379982"/>
                  </a:lnTo>
                  <a:lnTo>
                    <a:pt x="203073" y="1374172"/>
                  </a:lnTo>
                  <a:lnTo>
                    <a:pt x="185356" y="1372648"/>
                  </a:lnTo>
                  <a:lnTo>
                    <a:pt x="183642" y="1368933"/>
                  </a:lnTo>
                  <a:lnTo>
                    <a:pt x="168307" y="1362170"/>
                  </a:lnTo>
                  <a:lnTo>
                    <a:pt x="147161" y="1362265"/>
                  </a:lnTo>
                  <a:lnTo>
                    <a:pt x="144018" y="1353407"/>
                  </a:lnTo>
                  <a:lnTo>
                    <a:pt x="140494" y="1352360"/>
                  </a:lnTo>
                  <a:lnTo>
                    <a:pt x="141256" y="1368171"/>
                  </a:lnTo>
                  <a:lnTo>
                    <a:pt x="126683" y="1378458"/>
                  </a:lnTo>
                  <a:lnTo>
                    <a:pt x="119348" y="1370076"/>
                  </a:lnTo>
                  <a:lnTo>
                    <a:pt x="119158" y="1363980"/>
                  </a:lnTo>
                  <a:lnTo>
                    <a:pt x="115253" y="1358932"/>
                  </a:lnTo>
                  <a:lnTo>
                    <a:pt x="111919" y="1355598"/>
                  </a:lnTo>
                  <a:lnTo>
                    <a:pt x="108490" y="1357979"/>
                  </a:lnTo>
                  <a:lnTo>
                    <a:pt x="106489" y="1356265"/>
                  </a:lnTo>
                  <a:lnTo>
                    <a:pt x="106680" y="1349121"/>
                  </a:lnTo>
                  <a:lnTo>
                    <a:pt x="84487" y="1360170"/>
                  </a:lnTo>
                  <a:lnTo>
                    <a:pt x="78105" y="1363599"/>
                  </a:lnTo>
                  <a:lnTo>
                    <a:pt x="73057" y="1356646"/>
                  </a:lnTo>
                  <a:lnTo>
                    <a:pt x="67532" y="1360837"/>
                  </a:lnTo>
                  <a:lnTo>
                    <a:pt x="71819" y="1350073"/>
                  </a:lnTo>
                  <a:lnTo>
                    <a:pt x="69628" y="1342168"/>
                  </a:lnTo>
                  <a:lnTo>
                    <a:pt x="74104" y="1328547"/>
                  </a:lnTo>
                  <a:lnTo>
                    <a:pt x="59531" y="1323213"/>
                  </a:lnTo>
                  <a:lnTo>
                    <a:pt x="48578" y="1329595"/>
                  </a:lnTo>
                  <a:lnTo>
                    <a:pt x="34480" y="1333119"/>
                  </a:lnTo>
                  <a:lnTo>
                    <a:pt x="23431" y="1328833"/>
                  </a:lnTo>
                  <a:lnTo>
                    <a:pt x="15430" y="1318355"/>
                  </a:lnTo>
                  <a:lnTo>
                    <a:pt x="16764" y="1321308"/>
                  </a:lnTo>
                  <a:lnTo>
                    <a:pt x="10001" y="1318450"/>
                  </a:lnTo>
                  <a:lnTo>
                    <a:pt x="14573" y="1315974"/>
                  </a:lnTo>
                  <a:lnTo>
                    <a:pt x="15050" y="1294543"/>
                  </a:lnTo>
                  <a:lnTo>
                    <a:pt x="10763" y="1295686"/>
                  </a:lnTo>
                  <a:lnTo>
                    <a:pt x="14669" y="1291304"/>
                  </a:lnTo>
                  <a:lnTo>
                    <a:pt x="14669" y="1283303"/>
                  </a:lnTo>
                  <a:lnTo>
                    <a:pt x="13621" y="1272445"/>
                  </a:lnTo>
                  <a:lnTo>
                    <a:pt x="11144" y="1272730"/>
                  </a:lnTo>
                  <a:lnTo>
                    <a:pt x="9525" y="1269397"/>
                  </a:lnTo>
                  <a:lnTo>
                    <a:pt x="14954" y="1264634"/>
                  </a:lnTo>
                  <a:lnTo>
                    <a:pt x="15526" y="1257014"/>
                  </a:lnTo>
                  <a:lnTo>
                    <a:pt x="50768" y="1272921"/>
                  </a:lnTo>
                  <a:lnTo>
                    <a:pt x="56674" y="1281113"/>
                  </a:lnTo>
                  <a:lnTo>
                    <a:pt x="64008" y="1282160"/>
                  </a:lnTo>
                  <a:lnTo>
                    <a:pt x="77343" y="1277398"/>
                  </a:lnTo>
                  <a:lnTo>
                    <a:pt x="84963" y="1267587"/>
                  </a:lnTo>
                  <a:lnTo>
                    <a:pt x="97727" y="1261586"/>
                  </a:lnTo>
                  <a:lnTo>
                    <a:pt x="105632" y="1249871"/>
                  </a:lnTo>
                  <a:lnTo>
                    <a:pt x="114681" y="1247775"/>
                  </a:lnTo>
                  <a:lnTo>
                    <a:pt x="120682" y="1241298"/>
                  </a:lnTo>
                  <a:lnTo>
                    <a:pt x="129921" y="1242536"/>
                  </a:lnTo>
                  <a:lnTo>
                    <a:pt x="127540" y="1231582"/>
                  </a:lnTo>
                  <a:lnTo>
                    <a:pt x="136588" y="1240727"/>
                  </a:lnTo>
                  <a:lnTo>
                    <a:pt x="139637" y="1251014"/>
                  </a:lnTo>
                  <a:lnTo>
                    <a:pt x="152305" y="1251775"/>
                  </a:lnTo>
                  <a:lnTo>
                    <a:pt x="161449" y="1257205"/>
                  </a:lnTo>
                  <a:lnTo>
                    <a:pt x="164020" y="1263110"/>
                  </a:lnTo>
                  <a:lnTo>
                    <a:pt x="183642" y="1251966"/>
                  </a:lnTo>
                  <a:lnTo>
                    <a:pt x="189167" y="1253395"/>
                  </a:lnTo>
                  <a:lnTo>
                    <a:pt x="185642" y="1254728"/>
                  </a:lnTo>
                  <a:lnTo>
                    <a:pt x="195929" y="1254442"/>
                  </a:lnTo>
                  <a:lnTo>
                    <a:pt x="197168" y="1251204"/>
                  </a:lnTo>
                  <a:lnTo>
                    <a:pt x="204692" y="1253109"/>
                  </a:lnTo>
                  <a:lnTo>
                    <a:pt x="216218" y="1267111"/>
                  </a:lnTo>
                  <a:lnTo>
                    <a:pt x="216503" y="1263682"/>
                  </a:lnTo>
                  <a:lnTo>
                    <a:pt x="216884" y="1266730"/>
                  </a:lnTo>
                  <a:lnTo>
                    <a:pt x="240030" y="1265301"/>
                  </a:lnTo>
                  <a:lnTo>
                    <a:pt x="235648" y="1252347"/>
                  </a:lnTo>
                  <a:lnTo>
                    <a:pt x="228219" y="1248728"/>
                  </a:lnTo>
                  <a:lnTo>
                    <a:pt x="228981" y="1247013"/>
                  </a:lnTo>
                  <a:lnTo>
                    <a:pt x="237935" y="1248537"/>
                  </a:lnTo>
                  <a:lnTo>
                    <a:pt x="236601" y="1246251"/>
                  </a:lnTo>
                  <a:lnTo>
                    <a:pt x="243554" y="1231297"/>
                  </a:lnTo>
                  <a:lnTo>
                    <a:pt x="242030" y="1229868"/>
                  </a:lnTo>
                  <a:lnTo>
                    <a:pt x="256318" y="1222915"/>
                  </a:lnTo>
                  <a:lnTo>
                    <a:pt x="265938" y="1211485"/>
                  </a:lnTo>
                  <a:lnTo>
                    <a:pt x="286417" y="1204913"/>
                  </a:lnTo>
                  <a:lnTo>
                    <a:pt x="293370" y="1197864"/>
                  </a:lnTo>
                  <a:lnTo>
                    <a:pt x="292037" y="1178719"/>
                  </a:lnTo>
                  <a:lnTo>
                    <a:pt x="296989" y="1156430"/>
                  </a:lnTo>
                  <a:lnTo>
                    <a:pt x="310325" y="1133380"/>
                  </a:lnTo>
                  <a:lnTo>
                    <a:pt x="307372" y="1137856"/>
                  </a:lnTo>
                  <a:lnTo>
                    <a:pt x="298418" y="1127665"/>
                  </a:lnTo>
                  <a:lnTo>
                    <a:pt x="299847" y="1125093"/>
                  </a:lnTo>
                  <a:lnTo>
                    <a:pt x="310325" y="1122426"/>
                  </a:lnTo>
                  <a:lnTo>
                    <a:pt x="315849" y="1118616"/>
                  </a:lnTo>
                  <a:lnTo>
                    <a:pt x="313944" y="1119473"/>
                  </a:lnTo>
                  <a:lnTo>
                    <a:pt x="310515" y="1108615"/>
                  </a:lnTo>
                  <a:lnTo>
                    <a:pt x="312706" y="1110615"/>
                  </a:lnTo>
                  <a:lnTo>
                    <a:pt x="305657" y="1099947"/>
                  </a:lnTo>
                  <a:lnTo>
                    <a:pt x="306514" y="1094804"/>
                  </a:lnTo>
                  <a:lnTo>
                    <a:pt x="315468" y="1085469"/>
                  </a:lnTo>
                  <a:lnTo>
                    <a:pt x="304419" y="1078135"/>
                  </a:lnTo>
                  <a:lnTo>
                    <a:pt x="315849" y="1085279"/>
                  </a:lnTo>
                  <a:lnTo>
                    <a:pt x="324421" y="1077944"/>
                  </a:lnTo>
                  <a:lnTo>
                    <a:pt x="325660" y="1070420"/>
                  </a:lnTo>
                  <a:lnTo>
                    <a:pt x="318706" y="1052322"/>
                  </a:lnTo>
                  <a:lnTo>
                    <a:pt x="321564" y="1040416"/>
                  </a:lnTo>
                  <a:lnTo>
                    <a:pt x="323755" y="1037749"/>
                  </a:lnTo>
                  <a:lnTo>
                    <a:pt x="327279" y="1038796"/>
                  </a:lnTo>
                  <a:lnTo>
                    <a:pt x="338804" y="1027652"/>
                  </a:lnTo>
                  <a:lnTo>
                    <a:pt x="339947" y="1013174"/>
                  </a:lnTo>
                  <a:lnTo>
                    <a:pt x="346424" y="1013079"/>
                  </a:lnTo>
                  <a:lnTo>
                    <a:pt x="337756" y="994124"/>
                  </a:lnTo>
                  <a:lnTo>
                    <a:pt x="313182" y="979551"/>
                  </a:lnTo>
                  <a:lnTo>
                    <a:pt x="306514" y="961644"/>
                  </a:lnTo>
                  <a:lnTo>
                    <a:pt x="288893" y="958501"/>
                  </a:lnTo>
                  <a:lnTo>
                    <a:pt x="284036" y="952595"/>
                  </a:lnTo>
                  <a:lnTo>
                    <a:pt x="275272" y="950595"/>
                  </a:lnTo>
                  <a:lnTo>
                    <a:pt x="275082" y="945261"/>
                  </a:lnTo>
                  <a:lnTo>
                    <a:pt x="269367" y="940879"/>
                  </a:lnTo>
                  <a:lnTo>
                    <a:pt x="270605" y="937355"/>
                  </a:lnTo>
                  <a:lnTo>
                    <a:pt x="266224" y="937736"/>
                  </a:lnTo>
                  <a:lnTo>
                    <a:pt x="263557" y="934974"/>
                  </a:lnTo>
                  <a:lnTo>
                    <a:pt x="264986" y="929545"/>
                  </a:lnTo>
                  <a:lnTo>
                    <a:pt x="254508" y="927449"/>
                  </a:lnTo>
                  <a:lnTo>
                    <a:pt x="253555" y="923354"/>
                  </a:lnTo>
                  <a:lnTo>
                    <a:pt x="265747" y="916686"/>
                  </a:lnTo>
                  <a:lnTo>
                    <a:pt x="263557" y="911066"/>
                  </a:lnTo>
                  <a:lnTo>
                    <a:pt x="267462" y="900113"/>
                  </a:lnTo>
                  <a:lnTo>
                    <a:pt x="267748" y="886778"/>
                  </a:lnTo>
                  <a:lnTo>
                    <a:pt x="271939" y="883444"/>
                  </a:lnTo>
                  <a:lnTo>
                    <a:pt x="258509" y="871728"/>
                  </a:lnTo>
                  <a:lnTo>
                    <a:pt x="263271" y="866204"/>
                  </a:lnTo>
                  <a:lnTo>
                    <a:pt x="257461" y="860584"/>
                  </a:lnTo>
                  <a:lnTo>
                    <a:pt x="259080" y="854107"/>
                  </a:lnTo>
                  <a:lnTo>
                    <a:pt x="252317" y="851059"/>
                  </a:lnTo>
                  <a:lnTo>
                    <a:pt x="260604" y="837152"/>
                  </a:lnTo>
                  <a:lnTo>
                    <a:pt x="249364" y="830104"/>
                  </a:lnTo>
                  <a:lnTo>
                    <a:pt x="257270" y="823722"/>
                  </a:lnTo>
                  <a:lnTo>
                    <a:pt x="257937" y="811339"/>
                  </a:lnTo>
                  <a:lnTo>
                    <a:pt x="273463" y="795433"/>
                  </a:lnTo>
                  <a:lnTo>
                    <a:pt x="268796" y="784479"/>
                  </a:lnTo>
                  <a:lnTo>
                    <a:pt x="262604" y="783907"/>
                  </a:lnTo>
                  <a:lnTo>
                    <a:pt x="271653" y="773049"/>
                  </a:lnTo>
                  <a:lnTo>
                    <a:pt x="268700" y="765810"/>
                  </a:lnTo>
                  <a:lnTo>
                    <a:pt x="270796" y="761619"/>
                  </a:lnTo>
                  <a:lnTo>
                    <a:pt x="260128" y="755332"/>
                  </a:lnTo>
                  <a:lnTo>
                    <a:pt x="252412" y="765143"/>
                  </a:lnTo>
                  <a:lnTo>
                    <a:pt x="249745" y="759619"/>
                  </a:lnTo>
                  <a:lnTo>
                    <a:pt x="242887" y="761429"/>
                  </a:lnTo>
                  <a:lnTo>
                    <a:pt x="242316" y="742569"/>
                  </a:lnTo>
                  <a:lnTo>
                    <a:pt x="248698" y="728472"/>
                  </a:lnTo>
                  <a:lnTo>
                    <a:pt x="262414" y="719328"/>
                  </a:lnTo>
                  <a:lnTo>
                    <a:pt x="249364" y="714851"/>
                  </a:lnTo>
                  <a:lnTo>
                    <a:pt x="235839" y="718185"/>
                  </a:lnTo>
                  <a:lnTo>
                    <a:pt x="224314" y="708660"/>
                  </a:lnTo>
                  <a:lnTo>
                    <a:pt x="206026" y="701707"/>
                  </a:lnTo>
                  <a:lnTo>
                    <a:pt x="199644" y="705612"/>
                  </a:lnTo>
                  <a:lnTo>
                    <a:pt x="191357" y="719519"/>
                  </a:lnTo>
                  <a:lnTo>
                    <a:pt x="181642" y="724186"/>
                  </a:lnTo>
                  <a:lnTo>
                    <a:pt x="172879" y="737711"/>
                  </a:lnTo>
                  <a:lnTo>
                    <a:pt x="169545" y="738949"/>
                  </a:lnTo>
                  <a:lnTo>
                    <a:pt x="168688" y="749617"/>
                  </a:lnTo>
                  <a:lnTo>
                    <a:pt x="154972" y="749617"/>
                  </a:lnTo>
                  <a:lnTo>
                    <a:pt x="157925" y="729996"/>
                  </a:lnTo>
                  <a:lnTo>
                    <a:pt x="154114" y="716661"/>
                  </a:lnTo>
                  <a:lnTo>
                    <a:pt x="139255" y="695515"/>
                  </a:lnTo>
                  <a:lnTo>
                    <a:pt x="127540" y="687800"/>
                  </a:lnTo>
                  <a:lnTo>
                    <a:pt x="129445" y="681990"/>
                  </a:lnTo>
                  <a:lnTo>
                    <a:pt x="142780" y="692087"/>
                  </a:lnTo>
                  <a:lnTo>
                    <a:pt x="144494" y="689515"/>
                  </a:lnTo>
                  <a:lnTo>
                    <a:pt x="138684" y="686371"/>
                  </a:lnTo>
                  <a:lnTo>
                    <a:pt x="137541" y="681799"/>
                  </a:lnTo>
                  <a:lnTo>
                    <a:pt x="132683" y="681990"/>
                  </a:lnTo>
                  <a:lnTo>
                    <a:pt x="134398" y="677323"/>
                  </a:lnTo>
                  <a:lnTo>
                    <a:pt x="111443" y="669227"/>
                  </a:lnTo>
                  <a:lnTo>
                    <a:pt x="120110" y="655034"/>
                  </a:lnTo>
                  <a:lnTo>
                    <a:pt x="132017" y="662083"/>
                  </a:lnTo>
                  <a:lnTo>
                    <a:pt x="146018" y="663321"/>
                  </a:lnTo>
                  <a:lnTo>
                    <a:pt x="148971" y="672751"/>
                  </a:lnTo>
                  <a:lnTo>
                    <a:pt x="163354" y="671513"/>
                  </a:lnTo>
                  <a:lnTo>
                    <a:pt x="165640" y="678466"/>
                  </a:lnTo>
                  <a:lnTo>
                    <a:pt x="177832" y="673227"/>
                  </a:lnTo>
                  <a:lnTo>
                    <a:pt x="179546" y="652558"/>
                  </a:lnTo>
                  <a:lnTo>
                    <a:pt x="187071" y="653129"/>
                  </a:lnTo>
                  <a:lnTo>
                    <a:pt x="209645" y="661702"/>
                  </a:lnTo>
                  <a:lnTo>
                    <a:pt x="228124" y="671513"/>
                  </a:lnTo>
                  <a:lnTo>
                    <a:pt x="243840" y="668560"/>
                  </a:lnTo>
                  <a:lnTo>
                    <a:pt x="242221" y="650938"/>
                  </a:lnTo>
                  <a:lnTo>
                    <a:pt x="245173" y="631031"/>
                  </a:lnTo>
                  <a:lnTo>
                    <a:pt x="236029" y="619601"/>
                  </a:lnTo>
                  <a:lnTo>
                    <a:pt x="227838" y="601885"/>
                  </a:lnTo>
                  <a:lnTo>
                    <a:pt x="229934" y="576739"/>
                  </a:lnTo>
                  <a:lnTo>
                    <a:pt x="245745" y="578453"/>
                  </a:lnTo>
                  <a:lnTo>
                    <a:pt x="253175" y="575596"/>
                  </a:lnTo>
                  <a:lnTo>
                    <a:pt x="257175" y="570452"/>
                  </a:lnTo>
                  <a:lnTo>
                    <a:pt x="260318" y="572453"/>
                  </a:lnTo>
                  <a:lnTo>
                    <a:pt x="269462" y="569786"/>
                  </a:lnTo>
                  <a:lnTo>
                    <a:pt x="267271" y="565309"/>
                  </a:lnTo>
                  <a:lnTo>
                    <a:pt x="260128" y="568738"/>
                  </a:lnTo>
                  <a:lnTo>
                    <a:pt x="251841" y="563404"/>
                  </a:lnTo>
                  <a:lnTo>
                    <a:pt x="251365" y="547211"/>
                  </a:lnTo>
                  <a:lnTo>
                    <a:pt x="277463" y="525113"/>
                  </a:lnTo>
                  <a:lnTo>
                    <a:pt x="289274" y="536638"/>
                  </a:lnTo>
                  <a:lnTo>
                    <a:pt x="285179" y="553593"/>
                  </a:lnTo>
                  <a:lnTo>
                    <a:pt x="284512" y="567595"/>
                  </a:lnTo>
                  <a:lnTo>
                    <a:pt x="286988" y="577691"/>
                  </a:lnTo>
                  <a:lnTo>
                    <a:pt x="281559" y="594360"/>
                  </a:lnTo>
                  <a:lnTo>
                    <a:pt x="280987" y="614363"/>
                  </a:lnTo>
                  <a:lnTo>
                    <a:pt x="287655" y="621506"/>
                  </a:lnTo>
                  <a:lnTo>
                    <a:pt x="284036" y="634365"/>
                  </a:lnTo>
                  <a:lnTo>
                    <a:pt x="300704" y="635698"/>
                  </a:lnTo>
                  <a:lnTo>
                    <a:pt x="320230" y="622745"/>
                  </a:lnTo>
                  <a:lnTo>
                    <a:pt x="330518" y="622840"/>
                  </a:lnTo>
                  <a:lnTo>
                    <a:pt x="346520" y="618935"/>
                  </a:lnTo>
                  <a:lnTo>
                    <a:pt x="347853" y="617506"/>
                  </a:lnTo>
                  <a:lnTo>
                    <a:pt x="338423" y="597313"/>
                  </a:lnTo>
                  <a:lnTo>
                    <a:pt x="340519" y="588740"/>
                  </a:lnTo>
                  <a:lnTo>
                    <a:pt x="338804" y="581120"/>
                  </a:lnTo>
                  <a:lnTo>
                    <a:pt x="342329" y="579311"/>
                  </a:lnTo>
                  <a:lnTo>
                    <a:pt x="337090" y="564166"/>
                  </a:lnTo>
                  <a:lnTo>
                    <a:pt x="337280" y="557784"/>
                  </a:lnTo>
                  <a:lnTo>
                    <a:pt x="340043" y="551212"/>
                  </a:lnTo>
                  <a:lnTo>
                    <a:pt x="349282" y="543401"/>
                  </a:lnTo>
                  <a:lnTo>
                    <a:pt x="347853" y="525113"/>
                  </a:lnTo>
                  <a:lnTo>
                    <a:pt x="353949" y="520827"/>
                  </a:lnTo>
                  <a:lnTo>
                    <a:pt x="359378" y="527495"/>
                  </a:lnTo>
                  <a:lnTo>
                    <a:pt x="355663" y="517207"/>
                  </a:lnTo>
                  <a:lnTo>
                    <a:pt x="357473" y="516446"/>
                  </a:lnTo>
                  <a:lnTo>
                    <a:pt x="354997" y="510826"/>
                  </a:lnTo>
                  <a:lnTo>
                    <a:pt x="356902" y="507111"/>
                  </a:lnTo>
                  <a:lnTo>
                    <a:pt x="351472" y="499872"/>
                  </a:lnTo>
                  <a:lnTo>
                    <a:pt x="349758" y="487108"/>
                  </a:lnTo>
                  <a:lnTo>
                    <a:pt x="355283" y="479774"/>
                  </a:lnTo>
                  <a:lnTo>
                    <a:pt x="371094" y="470630"/>
                  </a:lnTo>
                  <a:lnTo>
                    <a:pt x="374713" y="471392"/>
                  </a:lnTo>
                  <a:lnTo>
                    <a:pt x="385096" y="465201"/>
                  </a:lnTo>
                  <a:lnTo>
                    <a:pt x="387858" y="469297"/>
                  </a:lnTo>
                  <a:lnTo>
                    <a:pt x="399383" y="467296"/>
                  </a:lnTo>
                  <a:lnTo>
                    <a:pt x="405860" y="469202"/>
                  </a:lnTo>
                  <a:lnTo>
                    <a:pt x="414433" y="477203"/>
                  </a:lnTo>
                  <a:lnTo>
                    <a:pt x="446437" y="491395"/>
                  </a:lnTo>
                  <a:lnTo>
                    <a:pt x="460438" y="494729"/>
                  </a:lnTo>
                  <a:lnTo>
                    <a:pt x="456914" y="500253"/>
                  </a:lnTo>
                  <a:lnTo>
                    <a:pt x="461201" y="503015"/>
                  </a:lnTo>
                  <a:lnTo>
                    <a:pt x="453771" y="510254"/>
                  </a:lnTo>
                  <a:lnTo>
                    <a:pt x="450342" y="519874"/>
                  </a:lnTo>
                  <a:lnTo>
                    <a:pt x="459772" y="524161"/>
                  </a:lnTo>
                  <a:lnTo>
                    <a:pt x="467868" y="516255"/>
                  </a:lnTo>
                  <a:lnTo>
                    <a:pt x="457867" y="515683"/>
                  </a:lnTo>
                  <a:lnTo>
                    <a:pt x="465677" y="495586"/>
                  </a:lnTo>
                  <a:lnTo>
                    <a:pt x="477964" y="479584"/>
                  </a:lnTo>
                  <a:lnTo>
                    <a:pt x="495300" y="471011"/>
                  </a:lnTo>
                  <a:lnTo>
                    <a:pt x="496824" y="460438"/>
                  </a:lnTo>
                  <a:lnTo>
                    <a:pt x="508254" y="476536"/>
                  </a:lnTo>
                  <a:lnTo>
                    <a:pt x="509587" y="474345"/>
                  </a:lnTo>
                  <a:lnTo>
                    <a:pt x="533210" y="475107"/>
                  </a:lnTo>
                  <a:lnTo>
                    <a:pt x="543878" y="471773"/>
                  </a:lnTo>
                  <a:lnTo>
                    <a:pt x="543592" y="479203"/>
                  </a:lnTo>
                  <a:lnTo>
                    <a:pt x="551974" y="478631"/>
                  </a:lnTo>
                  <a:lnTo>
                    <a:pt x="567214" y="473297"/>
                  </a:lnTo>
                  <a:lnTo>
                    <a:pt x="565499" y="460915"/>
                  </a:lnTo>
                  <a:lnTo>
                    <a:pt x="604456" y="447104"/>
                  </a:lnTo>
                  <a:lnTo>
                    <a:pt x="602647" y="415576"/>
                  </a:lnTo>
                  <a:lnTo>
                    <a:pt x="598170" y="409099"/>
                  </a:lnTo>
                  <a:lnTo>
                    <a:pt x="594931" y="393287"/>
                  </a:lnTo>
                  <a:lnTo>
                    <a:pt x="598742" y="391192"/>
                  </a:lnTo>
                  <a:lnTo>
                    <a:pt x="594741" y="383953"/>
                  </a:lnTo>
                  <a:lnTo>
                    <a:pt x="596075" y="367665"/>
                  </a:lnTo>
                  <a:lnTo>
                    <a:pt x="604266" y="366998"/>
                  </a:lnTo>
                  <a:lnTo>
                    <a:pt x="603790" y="361950"/>
                  </a:lnTo>
                  <a:lnTo>
                    <a:pt x="596360" y="363950"/>
                  </a:lnTo>
                  <a:lnTo>
                    <a:pt x="581692" y="327755"/>
                  </a:lnTo>
                  <a:lnTo>
                    <a:pt x="576453" y="328136"/>
                  </a:lnTo>
                  <a:lnTo>
                    <a:pt x="575596" y="324993"/>
                  </a:lnTo>
                  <a:lnTo>
                    <a:pt x="568357" y="325660"/>
                  </a:lnTo>
                  <a:lnTo>
                    <a:pt x="558070" y="290512"/>
                  </a:lnTo>
                  <a:lnTo>
                    <a:pt x="570167" y="290417"/>
                  </a:lnTo>
                  <a:lnTo>
                    <a:pt x="569119" y="278035"/>
                  </a:lnTo>
                  <a:lnTo>
                    <a:pt x="575024" y="276892"/>
                  </a:lnTo>
                  <a:lnTo>
                    <a:pt x="575977" y="268033"/>
                  </a:lnTo>
                  <a:lnTo>
                    <a:pt x="581215" y="268891"/>
                  </a:lnTo>
                  <a:lnTo>
                    <a:pt x="584835" y="249745"/>
                  </a:lnTo>
                  <a:lnTo>
                    <a:pt x="587693" y="243649"/>
                  </a:lnTo>
                  <a:lnTo>
                    <a:pt x="593503" y="239744"/>
                  </a:lnTo>
                  <a:lnTo>
                    <a:pt x="584168" y="232029"/>
                  </a:lnTo>
                  <a:lnTo>
                    <a:pt x="604552" y="209645"/>
                  </a:lnTo>
                  <a:lnTo>
                    <a:pt x="599313" y="205835"/>
                  </a:lnTo>
                  <a:lnTo>
                    <a:pt x="619601" y="191167"/>
                  </a:lnTo>
                  <a:lnTo>
                    <a:pt x="632460" y="197929"/>
                  </a:lnTo>
                  <a:lnTo>
                    <a:pt x="646843" y="200025"/>
                  </a:lnTo>
                  <a:lnTo>
                    <a:pt x="647700" y="186880"/>
                  </a:lnTo>
                  <a:lnTo>
                    <a:pt x="653415" y="186404"/>
                  </a:lnTo>
                  <a:lnTo>
                    <a:pt x="640937" y="184595"/>
                  </a:lnTo>
                  <a:lnTo>
                    <a:pt x="621983" y="175831"/>
                  </a:lnTo>
                  <a:lnTo>
                    <a:pt x="603885" y="182213"/>
                  </a:lnTo>
                  <a:lnTo>
                    <a:pt x="599599" y="173927"/>
                  </a:lnTo>
                  <a:lnTo>
                    <a:pt x="594074" y="170497"/>
                  </a:lnTo>
                  <a:lnTo>
                    <a:pt x="603313" y="160115"/>
                  </a:lnTo>
                  <a:lnTo>
                    <a:pt x="607219" y="159544"/>
                  </a:lnTo>
                  <a:lnTo>
                    <a:pt x="629507" y="159639"/>
                  </a:lnTo>
                  <a:lnTo>
                    <a:pt x="631317" y="162782"/>
                  </a:lnTo>
                  <a:lnTo>
                    <a:pt x="649510" y="166783"/>
                  </a:lnTo>
                  <a:lnTo>
                    <a:pt x="662845" y="167545"/>
                  </a:lnTo>
                  <a:lnTo>
                    <a:pt x="677037" y="162592"/>
                  </a:lnTo>
                  <a:lnTo>
                    <a:pt x="685514" y="162592"/>
                  </a:lnTo>
                  <a:lnTo>
                    <a:pt x="686753" y="166402"/>
                  </a:lnTo>
                  <a:lnTo>
                    <a:pt x="689705" y="165925"/>
                  </a:lnTo>
                  <a:lnTo>
                    <a:pt x="686943" y="147447"/>
                  </a:lnTo>
                  <a:lnTo>
                    <a:pt x="683038" y="149066"/>
                  </a:lnTo>
                  <a:lnTo>
                    <a:pt x="690372" y="134874"/>
                  </a:lnTo>
                  <a:lnTo>
                    <a:pt x="703231" y="125730"/>
                  </a:lnTo>
                  <a:lnTo>
                    <a:pt x="724471" y="117920"/>
                  </a:lnTo>
                  <a:lnTo>
                    <a:pt x="766572" y="111062"/>
                  </a:lnTo>
                  <a:lnTo>
                    <a:pt x="767334" y="104204"/>
                  </a:lnTo>
                  <a:lnTo>
                    <a:pt x="771620" y="105632"/>
                  </a:lnTo>
                  <a:lnTo>
                    <a:pt x="776192" y="97345"/>
                  </a:lnTo>
                  <a:lnTo>
                    <a:pt x="779431" y="97060"/>
                  </a:lnTo>
                  <a:lnTo>
                    <a:pt x="777526" y="86392"/>
                  </a:lnTo>
                  <a:lnTo>
                    <a:pt x="774192" y="85725"/>
                  </a:lnTo>
                  <a:lnTo>
                    <a:pt x="770382" y="62865"/>
                  </a:lnTo>
                  <a:lnTo>
                    <a:pt x="762857" y="56579"/>
                  </a:lnTo>
                  <a:lnTo>
                    <a:pt x="764477" y="50959"/>
                  </a:lnTo>
                  <a:lnTo>
                    <a:pt x="758285" y="28956"/>
                  </a:lnTo>
                  <a:lnTo>
                    <a:pt x="758762" y="14573"/>
                  </a:lnTo>
                  <a:lnTo>
                    <a:pt x="791718" y="9525"/>
                  </a:lnTo>
                  <a:lnTo>
                    <a:pt x="792575" y="18097"/>
                  </a:lnTo>
                  <a:lnTo>
                    <a:pt x="799433" y="20955"/>
                  </a:lnTo>
                  <a:lnTo>
                    <a:pt x="817245" y="46577"/>
                  </a:lnTo>
                  <a:lnTo>
                    <a:pt x="827818" y="29528"/>
                  </a:lnTo>
                  <a:lnTo>
                    <a:pt x="830199" y="30575"/>
                  </a:lnTo>
                  <a:lnTo>
                    <a:pt x="829913" y="49625"/>
                  </a:lnTo>
                  <a:lnTo>
                    <a:pt x="825627" y="68580"/>
                  </a:lnTo>
                  <a:lnTo>
                    <a:pt x="826865" y="78010"/>
                  </a:lnTo>
                  <a:lnTo>
                    <a:pt x="837152" y="76486"/>
                  </a:lnTo>
                  <a:lnTo>
                    <a:pt x="842772" y="70485"/>
                  </a:lnTo>
                  <a:lnTo>
                    <a:pt x="858393" y="82677"/>
                  </a:lnTo>
                  <a:lnTo>
                    <a:pt x="855536" y="84487"/>
                  </a:lnTo>
                  <a:lnTo>
                    <a:pt x="858679" y="89249"/>
                  </a:lnTo>
                  <a:lnTo>
                    <a:pt x="868204" y="89440"/>
                  </a:lnTo>
                  <a:lnTo>
                    <a:pt x="869156" y="98107"/>
                  </a:lnTo>
                  <a:lnTo>
                    <a:pt x="895731" y="97822"/>
                  </a:lnTo>
                  <a:lnTo>
                    <a:pt x="897731" y="103537"/>
                  </a:lnTo>
                  <a:lnTo>
                    <a:pt x="878205" y="108490"/>
                  </a:lnTo>
                  <a:lnTo>
                    <a:pt x="876110" y="102489"/>
                  </a:lnTo>
                  <a:lnTo>
                    <a:pt x="872109" y="103346"/>
                  </a:lnTo>
                  <a:lnTo>
                    <a:pt x="865822" y="107156"/>
                  </a:lnTo>
                  <a:lnTo>
                    <a:pt x="866870" y="110490"/>
                  </a:lnTo>
                  <a:lnTo>
                    <a:pt x="862965" y="112109"/>
                  </a:lnTo>
                  <a:lnTo>
                    <a:pt x="864013" y="115062"/>
                  </a:lnTo>
                  <a:lnTo>
                    <a:pt x="894112" y="107728"/>
                  </a:lnTo>
                  <a:lnTo>
                    <a:pt x="880967" y="115157"/>
                  </a:lnTo>
                  <a:lnTo>
                    <a:pt x="889540" y="112776"/>
                  </a:lnTo>
                  <a:lnTo>
                    <a:pt x="897541" y="106870"/>
                  </a:lnTo>
                  <a:lnTo>
                    <a:pt x="907352" y="140875"/>
                  </a:lnTo>
                  <a:lnTo>
                    <a:pt x="918020" y="138684"/>
                  </a:lnTo>
                  <a:lnTo>
                    <a:pt x="921353" y="147256"/>
                  </a:lnTo>
                  <a:lnTo>
                    <a:pt x="925925" y="144304"/>
                  </a:lnTo>
                  <a:lnTo>
                    <a:pt x="927640" y="148780"/>
                  </a:lnTo>
                  <a:lnTo>
                    <a:pt x="950119" y="145447"/>
                  </a:lnTo>
                  <a:lnTo>
                    <a:pt x="955929" y="166497"/>
                  </a:lnTo>
                  <a:lnTo>
                    <a:pt x="953453" y="172117"/>
                  </a:lnTo>
                  <a:lnTo>
                    <a:pt x="958405" y="184023"/>
                  </a:lnTo>
                  <a:lnTo>
                    <a:pt x="964121" y="180594"/>
                  </a:lnTo>
                  <a:lnTo>
                    <a:pt x="973646" y="183547"/>
                  </a:lnTo>
                  <a:lnTo>
                    <a:pt x="977646" y="179356"/>
                  </a:lnTo>
                  <a:lnTo>
                    <a:pt x="977170" y="176594"/>
                  </a:lnTo>
                  <a:lnTo>
                    <a:pt x="983075" y="175450"/>
                  </a:lnTo>
                  <a:lnTo>
                    <a:pt x="993458" y="175736"/>
                  </a:lnTo>
                  <a:lnTo>
                    <a:pt x="993838" y="180118"/>
                  </a:lnTo>
                  <a:lnTo>
                    <a:pt x="1002602" y="179546"/>
                  </a:lnTo>
                  <a:lnTo>
                    <a:pt x="1006983" y="183928"/>
                  </a:lnTo>
                  <a:lnTo>
                    <a:pt x="1011079" y="183166"/>
                  </a:lnTo>
                  <a:lnTo>
                    <a:pt x="1056894" y="163544"/>
                  </a:lnTo>
                  <a:lnTo>
                    <a:pt x="1058418" y="160306"/>
                  </a:lnTo>
                  <a:lnTo>
                    <a:pt x="1061561" y="161354"/>
                  </a:lnTo>
                  <a:lnTo>
                    <a:pt x="1070039" y="153829"/>
                  </a:lnTo>
                  <a:lnTo>
                    <a:pt x="1069277" y="142018"/>
                  </a:lnTo>
                  <a:lnTo>
                    <a:pt x="1072896" y="128683"/>
                  </a:lnTo>
                  <a:lnTo>
                    <a:pt x="1066800" y="86963"/>
                  </a:lnTo>
                  <a:lnTo>
                    <a:pt x="1090231" y="84391"/>
                  </a:lnTo>
                  <a:lnTo>
                    <a:pt x="1116425" y="74104"/>
                  </a:lnTo>
                  <a:lnTo>
                    <a:pt x="1134237" y="73342"/>
                  </a:lnTo>
                  <a:lnTo>
                    <a:pt x="1141571" y="70009"/>
                  </a:lnTo>
                  <a:lnTo>
                    <a:pt x="1148048" y="71819"/>
                  </a:lnTo>
                  <a:lnTo>
                    <a:pt x="1135475" y="87344"/>
                  </a:lnTo>
                  <a:lnTo>
                    <a:pt x="1143762" y="90487"/>
                  </a:lnTo>
                  <a:lnTo>
                    <a:pt x="1142524" y="103061"/>
                  </a:lnTo>
                  <a:lnTo>
                    <a:pt x="1145953" y="110490"/>
                  </a:lnTo>
                  <a:lnTo>
                    <a:pt x="1141190" y="112586"/>
                  </a:lnTo>
                  <a:lnTo>
                    <a:pt x="1142143" y="114967"/>
                  </a:lnTo>
                  <a:lnTo>
                    <a:pt x="1154716" y="107061"/>
                  </a:lnTo>
                  <a:lnTo>
                    <a:pt x="1160812" y="113157"/>
                  </a:lnTo>
                  <a:lnTo>
                    <a:pt x="1145191" y="124301"/>
                  </a:lnTo>
                  <a:lnTo>
                    <a:pt x="1136237" y="127063"/>
                  </a:lnTo>
                  <a:lnTo>
                    <a:pt x="1134047" y="136779"/>
                  </a:lnTo>
                  <a:lnTo>
                    <a:pt x="1138619" y="138494"/>
                  </a:lnTo>
                  <a:lnTo>
                    <a:pt x="1147191" y="138874"/>
                  </a:lnTo>
                  <a:lnTo>
                    <a:pt x="1153382" y="133636"/>
                  </a:lnTo>
                  <a:lnTo>
                    <a:pt x="1160240" y="136684"/>
                  </a:lnTo>
                  <a:lnTo>
                    <a:pt x="1161383" y="133064"/>
                  </a:lnTo>
                  <a:lnTo>
                    <a:pt x="1163860" y="133445"/>
                  </a:lnTo>
                  <a:lnTo>
                    <a:pt x="1164050" y="137160"/>
                  </a:lnTo>
                  <a:lnTo>
                    <a:pt x="1172528" y="140113"/>
                  </a:lnTo>
                  <a:lnTo>
                    <a:pt x="1172718" y="133445"/>
                  </a:lnTo>
                  <a:lnTo>
                    <a:pt x="1179862" y="133160"/>
                  </a:lnTo>
                  <a:lnTo>
                    <a:pt x="1182148" y="124492"/>
                  </a:lnTo>
                  <a:lnTo>
                    <a:pt x="1190244" y="130397"/>
                  </a:lnTo>
                  <a:lnTo>
                    <a:pt x="1203579" y="123254"/>
                  </a:lnTo>
                  <a:lnTo>
                    <a:pt x="1213580" y="125539"/>
                  </a:lnTo>
                  <a:lnTo>
                    <a:pt x="1215485" y="129445"/>
                  </a:lnTo>
                  <a:lnTo>
                    <a:pt x="1216438" y="118110"/>
                  </a:lnTo>
                  <a:lnTo>
                    <a:pt x="1224248" y="110490"/>
                  </a:lnTo>
                  <a:lnTo>
                    <a:pt x="1236821" y="114681"/>
                  </a:lnTo>
                  <a:lnTo>
                    <a:pt x="1235297" y="128778"/>
                  </a:lnTo>
                  <a:lnTo>
                    <a:pt x="1227772" y="134303"/>
                  </a:lnTo>
                  <a:lnTo>
                    <a:pt x="1238060" y="142494"/>
                  </a:lnTo>
                  <a:lnTo>
                    <a:pt x="1248347" y="144399"/>
                  </a:lnTo>
                  <a:lnTo>
                    <a:pt x="1247965" y="157639"/>
                  </a:lnTo>
                  <a:lnTo>
                    <a:pt x="1258253" y="160401"/>
                  </a:lnTo>
                  <a:lnTo>
                    <a:pt x="1270635" y="170116"/>
                  </a:lnTo>
                  <a:lnTo>
                    <a:pt x="1271588" y="164497"/>
                  </a:lnTo>
                  <a:lnTo>
                    <a:pt x="1281970" y="164973"/>
                  </a:lnTo>
                  <a:lnTo>
                    <a:pt x="1286161" y="151447"/>
                  </a:lnTo>
                  <a:lnTo>
                    <a:pt x="1297305" y="142875"/>
                  </a:lnTo>
                  <a:lnTo>
                    <a:pt x="1300163" y="151257"/>
                  </a:lnTo>
                  <a:lnTo>
                    <a:pt x="1304449" y="148780"/>
                  </a:lnTo>
                  <a:lnTo>
                    <a:pt x="1306925" y="156400"/>
                  </a:lnTo>
                  <a:lnTo>
                    <a:pt x="1308735" y="151162"/>
                  </a:lnTo>
                  <a:lnTo>
                    <a:pt x="1314069" y="148685"/>
                  </a:lnTo>
                  <a:lnTo>
                    <a:pt x="1318355" y="152686"/>
                  </a:lnTo>
                  <a:lnTo>
                    <a:pt x="1319403" y="159734"/>
                  </a:lnTo>
                  <a:lnTo>
                    <a:pt x="1325689" y="164687"/>
                  </a:lnTo>
                  <a:lnTo>
                    <a:pt x="1326261" y="176689"/>
                  </a:lnTo>
                  <a:lnTo>
                    <a:pt x="1337786" y="177927"/>
                  </a:lnTo>
                  <a:lnTo>
                    <a:pt x="1336262" y="187642"/>
                  </a:lnTo>
                  <a:lnTo>
                    <a:pt x="1338358" y="192214"/>
                  </a:lnTo>
                  <a:lnTo>
                    <a:pt x="1345121" y="191929"/>
                  </a:lnTo>
                  <a:lnTo>
                    <a:pt x="1346930" y="194024"/>
                  </a:lnTo>
                  <a:lnTo>
                    <a:pt x="1341501" y="212217"/>
                  </a:lnTo>
                  <a:lnTo>
                    <a:pt x="1348454" y="207645"/>
                  </a:lnTo>
                  <a:lnTo>
                    <a:pt x="1349216" y="215455"/>
                  </a:lnTo>
                  <a:lnTo>
                    <a:pt x="1368266" y="218313"/>
                  </a:lnTo>
                  <a:lnTo>
                    <a:pt x="1376744" y="222218"/>
                  </a:lnTo>
                  <a:lnTo>
                    <a:pt x="1376363" y="226886"/>
                  </a:lnTo>
                  <a:lnTo>
                    <a:pt x="1393508" y="221266"/>
                  </a:lnTo>
                  <a:lnTo>
                    <a:pt x="1407605" y="227552"/>
                  </a:lnTo>
                  <a:lnTo>
                    <a:pt x="1415415" y="241268"/>
                  </a:lnTo>
                  <a:lnTo>
                    <a:pt x="1415510" y="271653"/>
                  </a:lnTo>
                  <a:lnTo>
                    <a:pt x="1417511" y="270796"/>
                  </a:lnTo>
                  <a:lnTo>
                    <a:pt x="1418939" y="279940"/>
                  </a:lnTo>
                  <a:lnTo>
                    <a:pt x="1420463" y="281940"/>
                  </a:lnTo>
                  <a:lnTo>
                    <a:pt x="1431227" y="280130"/>
                  </a:lnTo>
                  <a:lnTo>
                    <a:pt x="1431322" y="285083"/>
                  </a:lnTo>
                  <a:lnTo>
                    <a:pt x="1434560" y="284893"/>
                  </a:lnTo>
                  <a:lnTo>
                    <a:pt x="1434751" y="288798"/>
                  </a:lnTo>
                  <a:lnTo>
                    <a:pt x="1441514" y="289941"/>
                  </a:lnTo>
                  <a:lnTo>
                    <a:pt x="1440847" y="296894"/>
                  </a:lnTo>
                  <a:lnTo>
                    <a:pt x="1468946" y="296037"/>
                  </a:lnTo>
                  <a:lnTo>
                    <a:pt x="1478661" y="296989"/>
                  </a:lnTo>
                  <a:lnTo>
                    <a:pt x="1485329" y="301276"/>
                  </a:lnTo>
                  <a:lnTo>
                    <a:pt x="1489901" y="295085"/>
                  </a:lnTo>
                  <a:lnTo>
                    <a:pt x="1498664" y="297847"/>
                  </a:lnTo>
                  <a:lnTo>
                    <a:pt x="1505140" y="295275"/>
                  </a:lnTo>
                  <a:lnTo>
                    <a:pt x="1509141" y="289560"/>
                  </a:lnTo>
                  <a:lnTo>
                    <a:pt x="1509427" y="277654"/>
                  </a:lnTo>
                  <a:lnTo>
                    <a:pt x="1521143" y="282988"/>
                  </a:lnTo>
                  <a:lnTo>
                    <a:pt x="1533049" y="279940"/>
                  </a:lnTo>
                  <a:lnTo>
                    <a:pt x="1532763" y="286417"/>
                  </a:lnTo>
                  <a:lnTo>
                    <a:pt x="1540955" y="290322"/>
                  </a:lnTo>
                  <a:lnTo>
                    <a:pt x="1548479" y="299085"/>
                  </a:lnTo>
                  <a:lnTo>
                    <a:pt x="1546765" y="303276"/>
                  </a:lnTo>
                  <a:lnTo>
                    <a:pt x="1554766" y="299275"/>
                  </a:lnTo>
                  <a:lnTo>
                    <a:pt x="1563434" y="311467"/>
                  </a:lnTo>
                  <a:lnTo>
                    <a:pt x="1569244" y="327946"/>
                  </a:lnTo>
                  <a:lnTo>
                    <a:pt x="1567529" y="341281"/>
                  </a:lnTo>
                  <a:lnTo>
                    <a:pt x="1570577" y="346900"/>
                  </a:lnTo>
                  <a:lnTo>
                    <a:pt x="1574673" y="345091"/>
                  </a:lnTo>
                  <a:lnTo>
                    <a:pt x="1579245" y="350425"/>
                  </a:lnTo>
                  <a:lnTo>
                    <a:pt x="1574673" y="353949"/>
                  </a:lnTo>
                  <a:lnTo>
                    <a:pt x="1585151" y="364998"/>
                  </a:lnTo>
                  <a:lnTo>
                    <a:pt x="1592389" y="383572"/>
                  </a:lnTo>
                  <a:lnTo>
                    <a:pt x="1583912" y="387382"/>
                  </a:lnTo>
                  <a:lnTo>
                    <a:pt x="1564862" y="387667"/>
                  </a:lnTo>
                  <a:lnTo>
                    <a:pt x="1550003" y="392716"/>
                  </a:lnTo>
                  <a:lnTo>
                    <a:pt x="1540573" y="431197"/>
                  </a:lnTo>
                  <a:lnTo>
                    <a:pt x="1523047" y="445008"/>
                  </a:lnTo>
                  <a:lnTo>
                    <a:pt x="1521047" y="449485"/>
                  </a:lnTo>
                  <a:lnTo>
                    <a:pt x="1488853" y="430625"/>
                  </a:lnTo>
                  <a:lnTo>
                    <a:pt x="1472755" y="436150"/>
                  </a:lnTo>
                  <a:lnTo>
                    <a:pt x="1460659" y="445008"/>
                  </a:lnTo>
                  <a:lnTo>
                    <a:pt x="1450277" y="446532"/>
                  </a:lnTo>
                  <a:lnTo>
                    <a:pt x="1439418" y="452723"/>
                  </a:lnTo>
                  <a:lnTo>
                    <a:pt x="1419892" y="470345"/>
                  </a:lnTo>
                  <a:lnTo>
                    <a:pt x="1396270" y="499110"/>
                  </a:lnTo>
                  <a:lnTo>
                    <a:pt x="1391603" y="508540"/>
                  </a:lnTo>
                  <a:lnTo>
                    <a:pt x="1387412" y="504444"/>
                  </a:lnTo>
                  <a:lnTo>
                    <a:pt x="1386173" y="545878"/>
                  </a:lnTo>
                  <a:lnTo>
                    <a:pt x="1372743" y="569309"/>
                  </a:lnTo>
                  <a:lnTo>
                    <a:pt x="1355217" y="584073"/>
                  </a:lnTo>
                  <a:lnTo>
                    <a:pt x="1354836" y="590360"/>
                  </a:lnTo>
                  <a:lnTo>
                    <a:pt x="1360742" y="597884"/>
                  </a:lnTo>
                  <a:lnTo>
                    <a:pt x="1410557" y="585502"/>
                  </a:lnTo>
                  <a:lnTo>
                    <a:pt x="1423702" y="576548"/>
                  </a:lnTo>
                  <a:lnTo>
                    <a:pt x="1424464" y="584549"/>
                  </a:lnTo>
                  <a:lnTo>
                    <a:pt x="1418939" y="593312"/>
                  </a:lnTo>
                  <a:lnTo>
                    <a:pt x="1420749" y="601885"/>
                  </a:lnTo>
                  <a:lnTo>
                    <a:pt x="1419225" y="609314"/>
                  </a:lnTo>
                  <a:lnTo>
                    <a:pt x="1423702" y="625412"/>
                  </a:lnTo>
                  <a:lnTo>
                    <a:pt x="1444085" y="621030"/>
                  </a:lnTo>
                  <a:lnTo>
                    <a:pt x="1444657" y="631031"/>
                  </a:lnTo>
                  <a:lnTo>
                    <a:pt x="1449229" y="642842"/>
                  </a:lnTo>
                  <a:lnTo>
                    <a:pt x="1458278" y="647033"/>
                  </a:lnTo>
                  <a:lnTo>
                    <a:pt x="1461802" y="661892"/>
                  </a:lnTo>
                  <a:lnTo>
                    <a:pt x="1487519" y="708184"/>
                  </a:lnTo>
                  <a:lnTo>
                    <a:pt x="1466945" y="719804"/>
                  </a:lnTo>
                  <a:lnTo>
                    <a:pt x="1471231" y="726567"/>
                  </a:lnTo>
                  <a:lnTo>
                    <a:pt x="1459325" y="737330"/>
                  </a:lnTo>
                  <a:lnTo>
                    <a:pt x="1469041" y="752189"/>
                  </a:lnTo>
                  <a:lnTo>
                    <a:pt x="1472946" y="786098"/>
                  </a:lnTo>
                  <a:lnTo>
                    <a:pt x="1484567" y="783622"/>
                  </a:lnTo>
                  <a:lnTo>
                    <a:pt x="1493330" y="802386"/>
                  </a:lnTo>
                  <a:lnTo>
                    <a:pt x="1506474" y="799147"/>
                  </a:lnTo>
                  <a:lnTo>
                    <a:pt x="1506855" y="813340"/>
                  </a:lnTo>
                  <a:lnTo>
                    <a:pt x="1515332" y="811530"/>
                  </a:lnTo>
                  <a:lnTo>
                    <a:pt x="1519142" y="813911"/>
                  </a:lnTo>
                  <a:lnTo>
                    <a:pt x="1521047" y="830199"/>
                  </a:lnTo>
                  <a:lnTo>
                    <a:pt x="1508379" y="853630"/>
                  </a:lnTo>
                  <a:lnTo>
                    <a:pt x="1506760" y="871252"/>
                  </a:lnTo>
                  <a:lnTo>
                    <a:pt x="1524857" y="907352"/>
                  </a:lnTo>
                  <a:lnTo>
                    <a:pt x="1526191" y="922211"/>
                  </a:lnTo>
                  <a:lnTo>
                    <a:pt x="1533620" y="927925"/>
                  </a:lnTo>
                  <a:lnTo>
                    <a:pt x="1546098" y="923639"/>
                  </a:lnTo>
                  <a:lnTo>
                    <a:pt x="1567720" y="910209"/>
                  </a:lnTo>
                  <a:lnTo>
                    <a:pt x="1578769" y="910209"/>
                  </a:lnTo>
                  <a:lnTo>
                    <a:pt x="1583246" y="914400"/>
                  </a:lnTo>
                  <a:lnTo>
                    <a:pt x="1576864" y="927449"/>
                  </a:lnTo>
                  <a:lnTo>
                    <a:pt x="1554956" y="944785"/>
                  </a:lnTo>
                  <a:lnTo>
                    <a:pt x="1554671" y="960215"/>
                  </a:lnTo>
                  <a:lnTo>
                    <a:pt x="1560386" y="973264"/>
                  </a:lnTo>
                  <a:lnTo>
                    <a:pt x="1574197" y="978789"/>
                  </a:lnTo>
                  <a:lnTo>
                    <a:pt x="1596962" y="976598"/>
                  </a:lnTo>
                  <a:lnTo>
                    <a:pt x="1599724" y="972026"/>
                  </a:lnTo>
                  <a:lnTo>
                    <a:pt x="1599724" y="955072"/>
                  </a:lnTo>
                  <a:lnTo>
                    <a:pt x="1606772" y="949071"/>
                  </a:lnTo>
                  <a:lnTo>
                    <a:pt x="1610773" y="954310"/>
                  </a:lnTo>
                  <a:lnTo>
                    <a:pt x="1613345" y="969931"/>
                  </a:lnTo>
                  <a:lnTo>
                    <a:pt x="1616773" y="971836"/>
                  </a:lnTo>
                  <a:lnTo>
                    <a:pt x="1647063" y="958977"/>
                  </a:lnTo>
                  <a:lnTo>
                    <a:pt x="1656683" y="961168"/>
                  </a:lnTo>
                  <a:lnTo>
                    <a:pt x="1693736" y="1005173"/>
                  </a:lnTo>
                  <a:lnTo>
                    <a:pt x="1710785" y="1014603"/>
                  </a:lnTo>
                  <a:lnTo>
                    <a:pt x="1716500" y="1012412"/>
                  </a:lnTo>
                  <a:lnTo>
                    <a:pt x="1716786" y="1008126"/>
                  </a:lnTo>
                  <a:lnTo>
                    <a:pt x="1708214" y="1004983"/>
                  </a:lnTo>
                  <a:lnTo>
                    <a:pt x="1695450" y="988314"/>
                  </a:lnTo>
                  <a:lnTo>
                    <a:pt x="1696688" y="983361"/>
                  </a:lnTo>
                  <a:lnTo>
                    <a:pt x="1706975" y="975360"/>
                  </a:lnTo>
                  <a:lnTo>
                    <a:pt x="1714690" y="982123"/>
                  </a:lnTo>
                  <a:lnTo>
                    <a:pt x="1726978" y="1003935"/>
                  </a:lnTo>
                  <a:lnTo>
                    <a:pt x="1742599" y="1012317"/>
                  </a:lnTo>
                  <a:lnTo>
                    <a:pt x="1748409" y="1006697"/>
                  </a:lnTo>
                  <a:lnTo>
                    <a:pt x="1754314" y="981361"/>
                  </a:lnTo>
                  <a:lnTo>
                    <a:pt x="1758029" y="976503"/>
                  </a:lnTo>
                  <a:lnTo>
                    <a:pt x="1769840" y="973836"/>
                  </a:lnTo>
                  <a:lnTo>
                    <a:pt x="1781080" y="976408"/>
                  </a:lnTo>
                  <a:lnTo>
                    <a:pt x="1788605" y="981456"/>
                  </a:lnTo>
                  <a:lnTo>
                    <a:pt x="1798320" y="979741"/>
                  </a:lnTo>
                  <a:lnTo>
                    <a:pt x="1822037" y="947547"/>
                  </a:lnTo>
                  <a:lnTo>
                    <a:pt x="1837944" y="941070"/>
                  </a:lnTo>
                  <a:lnTo>
                    <a:pt x="1844230" y="943070"/>
                  </a:lnTo>
                  <a:lnTo>
                    <a:pt x="1845659" y="948404"/>
                  </a:lnTo>
                  <a:lnTo>
                    <a:pt x="1833467" y="965263"/>
                  </a:lnTo>
                  <a:lnTo>
                    <a:pt x="1830991" y="978503"/>
                  </a:lnTo>
                  <a:lnTo>
                    <a:pt x="1833658" y="988314"/>
                  </a:lnTo>
                  <a:lnTo>
                    <a:pt x="1845850" y="1001173"/>
                  </a:lnTo>
                  <a:lnTo>
                    <a:pt x="1847374" y="1009555"/>
                  </a:lnTo>
                  <a:lnTo>
                    <a:pt x="1845564" y="1029843"/>
                  </a:lnTo>
                  <a:lnTo>
                    <a:pt x="1840611" y="1036320"/>
                  </a:lnTo>
                  <a:lnTo>
                    <a:pt x="1829943" y="1043178"/>
                  </a:lnTo>
                  <a:lnTo>
                    <a:pt x="1826323" y="1050131"/>
                  </a:lnTo>
                  <a:lnTo>
                    <a:pt x="1825752" y="1062514"/>
                  </a:lnTo>
                  <a:lnTo>
                    <a:pt x="1819085" y="1068514"/>
                  </a:lnTo>
                  <a:lnTo>
                    <a:pt x="1797463" y="1066610"/>
                  </a:lnTo>
                  <a:lnTo>
                    <a:pt x="1793558" y="1076801"/>
                  </a:lnTo>
                  <a:lnTo>
                    <a:pt x="1783747" y="1076897"/>
                  </a:lnTo>
                  <a:lnTo>
                    <a:pt x="1779270" y="1093756"/>
                  </a:lnTo>
                  <a:lnTo>
                    <a:pt x="1780604" y="1095947"/>
                  </a:lnTo>
                  <a:lnTo>
                    <a:pt x="1776508" y="1101852"/>
                  </a:lnTo>
                  <a:lnTo>
                    <a:pt x="1773650" y="1123474"/>
                  </a:lnTo>
                  <a:lnTo>
                    <a:pt x="1752886" y="1140809"/>
                  </a:lnTo>
                  <a:lnTo>
                    <a:pt x="1745456" y="1156049"/>
                  </a:lnTo>
                  <a:lnTo>
                    <a:pt x="1742980" y="1153858"/>
                  </a:lnTo>
                  <a:lnTo>
                    <a:pt x="1712214" y="1175861"/>
                  </a:lnTo>
                  <a:lnTo>
                    <a:pt x="1700975" y="1180910"/>
                  </a:lnTo>
                  <a:lnTo>
                    <a:pt x="1685735" y="1194911"/>
                  </a:lnTo>
                  <a:lnTo>
                    <a:pt x="1688687" y="1205198"/>
                  </a:lnTo>
                  <a:lnTo>
                    <a:pt x="1683163" y="1208437"/>
                  </a:lnTo>
                  <a:lnTo>
                    <a:pt x="1691545" y="1216533"/>
                  </a:lnTo>
                  <a:lnTo>
                    <a:pt x="1690021" y="1220343"/>
                  </a:lnTo>
                  <a:lnTo>
                    <a:pt x="1678686" y="1225582"/>
                  </a:lnTo>
                  <a:lnTo>
                    <a:pt x="1677543" y="1223772"/>
                  </a:lnTo>
                  <a:lnTo>
                    <a:pt x="1661827" y="1229201"/>
                  </a:lnTo>
                  <a:lnTo>
                    <a:pt x="1655731" y="1220629"/>
                  </a:lnTo>
                  <a:lnTo>
                    <a:pt x="1653350" y="1211771"/>
                  </a:lnTo>
                  <a:lnTo>
                    <a:pt x="1661827" y="1207961"/>
                  </a:lnTo>
                  <a:lnTo>
                    <a:pt x="1664875" y="1205674"/>
                  </a:lnTo>
                  <a:lnTo>
                    <a:pt x="1663637" y="1204341"/>
                  </a:lnTo>
                  <a:lnTo>
                    <a:pt x="1651254" y="1206151"/>
                  </a:lnTo>
                  <a:lnTo>
                    <a:pt x="1644205" y="1193197"/>
                  </a:lnTo>
                  <a:lnTo>
                    <a:pt x="1637729" y="1187005"/>
                  </a:lnTo>
                  <a:lnTo>
                    <a:pt x="1636300" y="1189768"/>
                  </a:lnTo>
                  <a:lnTo>
                    <a:pt x="1618964" y="1191292"/>
                  </a:lnTo>
                  <a:lnTo>
                    <a:pt x="1612678" y="1190054"/>
                  </a:lnTo>
                  <a:lnTo>
                    <a:pt x="1611249" y="1186148"/>
                  </a:lnTo>
                  <a:lnTo>
                    <a:pt x="1564196" y="1197102"/>
                  </a:lnTo>
                  <a:lnTo>
                    <a:pt x="1549146" y="1209294"/>
                  </a:lnTo>
                  <a:lnTo>
                    <a:pt x="1552670" y="1224153"/>
                  </a:lnTo>
                  <a:lnTo>
                    <a:pt x="1565815" y="1228915"/>
                  </a:lnTo>
                  <a:lnTo>
                    <a:pt x="1566101" y="1231392"/>
                  </a:lnTo>
                  <a:lnTo>
                    <a:pt x="1562767" y="1243489"/>
                  </a:lnTo>
                  <a:lnTo>
                    <a:pt x="1544288" y="1255300"/>
                  </a:lnTo>
                  <a:lnTo>
                    <a:pt x="1526762" y="1262824"/>
                  </a:lnTo>
                  <a:lnTo>
                    <a:pt x="1523047" y="1258253"/>
                  </a:lnTo>
                  <a:lnTo>
                    <a:pt x="1511713" y="1261491"/>
                  </a:lnTo>
                  <a:lnTo>
                    <a:pt x="1507617" y="1257395"/>
                  </a:lnTo>
                  <a:lnTo>
                    <a:pt x="1499616" y="1258348"/>
                  </a:lnTo>
                  <a:lnTo>
                    <a:pt x="1489615" y="1253204"/>
                  </a:lnTo>
                  <a:lnTo>
                    <a:pt x="1469517" y="1254919"/>
                  </a:lnTo>
                  <a:lnTo>
                    <a:pt x="1460945" y="1248251"/>
                  </a:lnTo>
                  <a:lnTo>
                    <a:pt x="1450658" y="1257490"/>
                  </a:lnTo>
                  <a:lnTo>
                    <a:pt x="1453325" y="1261205"/>
                  </a:lnTo>
                  <a:lnTo>
                    <a:pt x="1448372" y="1263015"/>
                  </a:lnTo>
                  <a:lnTo>
                    <a:pt x="1449229" y="1275016"/>
                  </a:lnTo>
                  <a:lnTo>
                    <a:pt x="1463135" y="1281208"/>
                  </a:lnTo>
                  <a:lnTo>
                    <a:pt x="1466660" y="1285208"/>
                  </a:lnTo>
                  <a:lnTo>
                    <a:pt x="1462278" y="1290828"/>
                  </a:lnTo>
                  <a:lnTo>
                    <a:pt x="1467422" y="1292542"/>
                  </a:lnTo>
                  <a:lnTo>
                    <a:pt x="1462088" y="1300829"/>
                  </a:lnTo>
                  <a:lnTo>
                    <a:pt x="1457325" y="1319308"/>
                  </a:lnTo>
                  <a:lnTo>
                    <a:pt x="1437227" y="1331690"/>
                  </a:lnTo>
                  <a:lnTo>
                    <a:pt x="1442561" y="1338739"/>
                  </a:lnTo>
                  <a:lnTo>
                    <a:pt x="1440371" y="1338072"/>
                  </a:lnTo>
                  <a:lnTo>
                    <a:pt x="1437132" y="1349502"/>
                  </a:lnTo>
                  <a:lnTo>
                    <a:pt x="1442085" y="1361599"/>
                  </a:lnTo>
                  <a:lnTo>
                    <a:pt x="1440275" y="1382649"/>
                  </a:lnTo>
                  <a:lnTo>
                    <a:pt x="1442942" y="1392936"/>
                  </a:lnTo>
                  <a:lnTo>
                    <a:pt x="1452467" y="1401318"/>
                  </a:lnTo>
                  <a:lnTo>
                    <a:pt x="1451324" y="1409795"/>
                  </a:lnTo>
                  <a:lnTo>
                    <a:pt x="1456754" y="1428274"/>
                  </a:lnTo>
                  <a:lnTo>
                    <a:pt x="1470660" y="1448753"/>
                  </a:lnTo>
                  <a:lnTo>
                    <a:pt x="1472089" y="1455230"/>
                  </a:lnTo>
                  <a:lnTo>
                    <a:pt x="1477613" y="1459230"/>
                  </a:lnTo>
                  <a:lnTo>
                    <a:pt x="1476756" y="1465040"/>
                  </a:lnTo>
                  <a:lnTo>
                    <a:pt x="1480566" y="1469612"/>
                  </a:lnTo>
                  <a:lnTo>
                    <a:pt x="1484567" y="1488567"/>
                  </a:lnTo>
                  <a:lnTo>
                    <a:pt x="1492568" y="1501712"/>
                  </a:lnTo>
                  <a:lnTo>
                    <a:pt x="1488758" y="1510951"/>
                  </a:lnTo>
                  <a:lnTo>
                    <a:pt x="1486853" y="1511713"/>
                  </a:lnTo>
                  <a:lnTo>
                    <a:pt x="1489424" y="1505998"/>
                  </a:lnTo>
                  <a:lnTo>
                    <a:pt x="1487519" y="1503235"/>
                  </a:lnTo>
                  <a:lnTo>
                    <a:pt x="1479042" y="1510474"/>
                  </a:lnTo>
                  <a:lnTo>
                    <a:pt x="1470946" y="1523143"/>
                  </a:lnTo>
                  <a:lnTo>
                    <a:pt x="1466660" y="1523714"/>
                  </a:lnTo>
                  <a:lnTo>
                    <a:pt x="1466088" y="1528381"/>
                  </a:lnTo>
                  <a:lnTo>
                    <a:pt x="1445419" y="1544669"/>
                  </a:lnTo>
                  <a:lnTo>
                    <a:pt x="1449134" y="1547336"/>
                  </a:lnTo>
                  <a:lnTo>
                    <a:pt x="1447038" y="1550099"/>
                  </a:lnTo>
                  <a:lnTo>
                    <a:pt x="1451801" y="1554671"/>
                  </a:lnTo>
                  <a:lnTo>
                    <a:pt x="1444085" y="1564196"/>
                  </a:lnTo>
                  <a:lnTo>
                    <a:pt x="1458849" y="1556766"/>
                  </a:lnTo>
                  <a:lnTo>
                    <a:pt x="1465231" y="1559624"/>
                  </a:lnTo>
                  <a:lnTo>
                    <a:pt x="1468184" y="1557719"/>
                  </a:lnTo>
                  <a:lnTo>
                    <a:pt x="1471422" y="1562290"/>
                  </a:lnTo>
                  <a:lnTo>
                    <a:pt x="1468469" y="1565910"/>
                  </a:lnTo>
                  <a:lnTo>
                    <a:pt x="1474470" y="1566672"/>
                  </a:lnTo>
                  <a:lnTo>
                    <a:pt x="1475613" y="1569339"/>
                  </a:lnTo>
                  <a:lnTo>
                    <a:pt x="1468564" y="1586484"/>
                  </a:lnTo>
                  <a:lnTo>
                    <a:pt x="1463802" y="1585246"/>
                  </a:lnTo>
                  <a:lnTo>
                    <a:pt x="1461611" y="1589627"/>
                  </a:lnTo>
                  <a:lnTo>
                    <a:pt x="1466755" y="1594200"/>
                  </a:lnTo>
                  <a:lnTo>
                    <a:pt x="1469612" y="1594200"/>
                  </a:lnTo>
                  <a:lnTo>
                    <a:pt x="1471231" y="1590389"/>
                  </a:lnTo>
                  <a:lnTo>
                    <a:pt x="1480280" y="1593247"/>
                  </a:lnTo>
                  <a:lnTo>
                    <a:pt x="1475708" y="1609153"/>
                  </a:lnTo>
                  <a:lnTo>
                    <a:pt x="1470184" y="1609153"/>
                  </a:lnTo>
                  <a:lnTo>
                    <a:pt x="1448086" y="1621822"/>
                  </a:lnTo>
                  <a:lnTo>
                    <a:pt x="1446371" y="1620488"/>
                  </a:lnTo>
                  <a:lnTo>
                    <a:pt x="1443228" y="1627346"/>
                  </a:lnTo>
                  <a:lnTo>
                    <a:pt x="1446752" y="1625917"/>
                  </a:lnTo>
                  <a:lnTo>
                    <a:pt x="1451039" y="1634681"/>
                  </a:lnTo>
                  <a:lnTo>
                    <a:pt x="1449514" y="1641539"/>
                  </a:lnTo>
                  <a:lnTo>
                    <a:pt x="1441037" y="1643729"/>
                  </a:lnTo>
                  <a:lnTo>
                    <a:pt x="1441514" y="1656684"/>
                  </a:lnTo>
                  <a:lnTo>
                    <a:pt x="1453705" y="1668971"/>
                  </a:lnTo>
                  <a:lnTo>
                    <a:pt x="1457611" y="1683163"/>
                  </a:lnTo>
                  <a:lnTo>
                    <a:pt x="1461992" y="1685735"/>
                  </a:lnTo>
                  <a:lnTo>
                    <a:pt x="1474565" y="1686020"/>
                  </a:lnTo>
                  <a:lnTo>
                    <a:pt x="1469803" y="1691259"/>
                  </a:lnTo>
                  <a:lnTo>
                    <a:pt x="1469422" y="1695926"/>
                  </a:lnTo>
                  <a:lnTo>
                    <a:pt x="1456849" y="1709261"/>
                  </a:lnTo>
                  <a:lnTo>
                    <a:pt x="1460754" y="1730121"/>
                  </a:lnTo>
                  <a:lnTo>
                    <a:pt x="1452181" y="1739551"/>
                  </a:lnTo>
                  <a:lnTo>
                    <a:pt x="1433894" y="1731835"/>
                  </a:lnTo>
                  <a:lnTo>
                    <a:pt x="1433798" y="1740217"/>
                  </a:lnTo>
                  <a:lnTo>
                    <a:pt x="1420463" y="1741456"/>
                  </a:lnTo>
                  <a:lnTo>
                    <a:pt x="1407700" y="1736884"/>
                  </a:lnTo>
                  <a:lnTo>
                    <a:pt x="1401223" y="1738789"/>
                  </a:lnTo>
                  <a:lnTo>
                    <a:pt x="1397889" y="1740980"/>
                  </a:lnTo>
                  <a:lnTo>
                    <a:pt x="1394651" y="1754124"/>
                  </a:lnTo>
                  <a:lnTo>
                    <a:pt x="1387316" y="1759172"/>
                  </a:lnTo>
                  <a:lnTo>
                    <a:pt x="1363504" y="1766983"/>
                  </a:lnTo>
                  <a:lnTo>
                    <a:pt x="1350550" y="1777270"/>
                  </a:lnTo>
                  <a:lnTo>
                    <a:pt x="1347597" y="1791081"/>
                  </a:lnTo>
                  <a:lnTo>
                    <a:pt x="1345121" y="1785271"/>
                  </a:lnTo>
                  <a:lnTo>
                    <a:pt x="1349788" y="1773365"/>
                  </a:lnTo>
                  <a:lnTo>
                    <a:pt x="1364742" y="1756886"/>
                  </a:lnTo>
                  <a:lnTo>
                    <a:pt x="1367885" y="1744123"/>
                  </a:lnTo>
                  <a:lnTo>
                    <a:pt x="1352550" y="1732502"/>
                  </a:lnTo>
                  <a:lnTo>
                    <a:pt x="1337786" y="1713071"/>
                  </a:lnTo>
                  <a:lnTo>
                    <a:pt x="1314260" y="1706785"/>
                  </a:lnTo>
                  <a:lnTo>
                    <a:pt x="1303306" y="1706594"/>
                  </a:lnTo>
                  <a:lnTo>
                    <a:pt x="1280731" y="1694212"/>
                  </a:lnTo>
                  <a:lnTo>
                    <a:pt x="1275302" y="1675734"/>
                  </a:lnTo>
                  <a:lnTo>
                    <a:pt x="1275874" y="1645825"/>
                  </a:lnTo>
                  <a:lnTo>
                    <a:pt x="1285780" y="1621536"/>
                  </a:lnTo>
                  <a:lnTo>
                    <a:pt x="1286542" y="1611058"/>
                  </a:lnTo>
                  <a:lnTo>
                    <a:pt x="1281017" y="1603725"/>
                  </a:lnTo>
                  <a:lnTo>
                    <a:pt x="1269968" y="1599724"/>
                  </a:lnTo>
                  <a:lnTo>
                    <a:pt x="1263015" y="1587246"/>
                  </a:lnTo>
                  <a:lnTo>
                    <a:pt x="1267301" y="1578959"/>
                  </a:lnTo>
                  <a:lnTo>
                    <a:pt x="1272350" y="1575626"/>
                  </a:lnTo>
                  <a:lnTo>
                    <a:pt x="1276445" y="1564005"/>
                  </a:lnTo>
                  <a:lnTo>
                    <a:pt x="1275112" y="1538954"/>
                  </a:lnTo>
                  <a:lnTo>
                    <a:pt x="1267397" y="1528191"/>
                  </a:lnTo>
                  <a:lnTo>
                    <a:pt x="1281875" y="1522095"/>
                  </a:lnTo>
                  <a:lnTo>
                    <a:pt x="1289971" y="1515332"/>
                  </a:lnTo>
                  <a:lnTo>
                    <a:pt x="1282446" y="1514475"/>
                  </a:lnTo>
                  <a:lnTo>
                    <a:pt x="1276922" y="1509522"/>
                  </a:lnTo>
                  <a:lnTo>
                    <a:pt x="1279493" y="1496092"/>
                  </a:lnTo>
                  <a:lnTo>
                    <a:pt x="1273683" y="1494187"/>
                  </a:lnTo>
                  <a:lnTo>
                    <a:pt x="1271778" y="1478661"/>
                  </a:lnTo>
                  <a:lnTo>
                    <a:pt x="1268921" y="1477518"/>
                  </a:lnTo>
                  <a:lnTo>
                    <a:pt x="1270921" y="1471803"/>
                  </a:lnTo>
                  <a:lnTo>
                    <a:pt x="1289590" y="1479994"/>
                  </a:lnTo>
                  <a:lnTo>
                    <a:pt x="1315117" y="1481423"/>
                  </a:lnTo>
                  <a:lnTo>
                    <a:pt x="1327690" y="1457515"/>
                  </a:lnTo>
                  <a:lnTo>
                    <a:pt x="1329214" y="1445895"/>
                  </a:lnTo>
                  <a:lnTo>
                    <a:pt x="1318641" y="1433608"/>
                  </a:lnTo>
                  <a:lnTo>
                    <a:pt x="1310735" y="1430369"/>
                  </a:lnTo>
                  <a:lnTo>
                    <a:pt x="1307497" y="1413129"/>
                  </a:lnTo>
                  <a:lnTo>
                    <a:pt x="1299496" y="1405890"/>
                  </a:lnTo>
                  <a:lnTo>
                    <a:pt x="1297972" y="1397889"/>
                  </a:lnTo>
                  <a:lnTo>
                    <a:pt x="1288923" y="1386173"/>
                  </a:lnTo>
                  <a:lnTo>
                    <a:pt x="1277779" y="1378363"/>
                  </a:lnTo>
                  <a:lnTo>
                    <a:pt x="1250061" y="1381887"/>
                  </a:lnTo>
                  <a:lnTo>
                    <a:pt x="1238440" y="1386078"/>
                  </a:lnTo>
                  <a:lnTo>
                    <a:pt x="1205389" y="1379506"/>
                  </a:lnTo>
                  <a:lnTo>
                    <a:pt x="1199674" y="1373124"/>
                  </a:lnTo>
                  <a:lnTo>
                    <a:pt x="1202246" y="1365980"/>
                  </a:lnTo>
                  <a:lnTo>
                    <a:pt x="1196530" y="1367790"/>
                  </a:lnTo>
                  <a:lnTo>
                    <a:pt x="1184339" y="1379030"/>
                  </a:lnTo>
                  <a:lnTo>
                    <a:pt x="1183577" y="1382935"/>
                  </a:lnTo>
                  <a:lnTo>
                    <a:pt x="1179957" y="1384173"/>
                  </a:lnTo>
                  <a:lnTo>
                    <a:pt x="1169194" y="1378458"/>
                  </a:lnTo>
                  <a:lnTo>
                    <a:pt x="1154144" y="1361599"/>
                  </a:lnTo>
                  <a:lnTo>
                    <a:pt x="1146810" y="1359217"/>
                  </a:lnTo>
                  <a:lnTo>
                    <a:pt x="1142619" y="1354550"/>
                  </a:lnTo>
                  <a:lnTo>
                    <a:pt x="1140143" y="1355884"/>
                  </a:lnTo>
                  <a:lnTo>
                    <a:pt x="1129665" y="1352645"/>
                  </a:lnTo>
                  <a:lnTo>
                    <a:pt x="1116521" y="1362361"/>
                  </a:lnTo>
                  <a:lnTo>
                    <a:pt x="1107281" y="1364456"/>
                  </a:lnTo>
                  <a:lnTo>
                    <a:pt x="1101947" y="1362647"/>
                  </a:lnTo>
                  <a:lnTo>
                    <a:pt x="1096328" y="1367980"/>
                  </a:lnTo>
                  <a:lnTo>
                    <a:pt x="1073563" y="1365409"/>
                  </a:lnTo>
                  <a:lnTo>
                    <a:pt x="1069467" y="1368171"/>
                  </a:lnTo>
                  <a:lnTo>
                    <a:pt x="1065371" y="1362361"/>
                  </a:lnTo>
                  <a:lnTo>
                    <a:pt x="1056989" y="1367219"/>
                  </a:lnTo>
                  <a:lnTo>
                    <a:pt x="1055942" y="1374077"/>
                  </a:lnTo>
                  <a:lnTo>
                    <a:pt x="1065086" y="1387697"/>
                  </a:lnTo>
                  <a:lnTo>
                    <a:pt x="1067467" y="1405128"/>
                  </a:lnTo>
                  <a:lnTo>
                    <a:pt x="1060323" y="1407509"/>
                  </a:lnTo>
                  <a:lnTo>
                    <a:pt x="1057370" y="1411796"/>
                  </a:lnTo>
                  <a:lnTo>
                    <a:pt x="1050131" y="1409224"/>
                  </a:lnTo>
                  <a:lnTo>
                    <a:pt x="1035748" y="1414748"/>
                  </a:lnTo>
                  <a:lnTo>
                    <a:pt x="1007650" y="1412748"/>
                  </a:lnTo>
                  <a:lnTo>
                    <a:pt x="996696" y="1420368"/>
                  </a:lnTo>
                  <a:lnTo>
                    <a:pt x="996601" y="1433417"/>
                  </a:lnTo>
                  <a:lnTo>
                    <a:pt x="1002697" y="1445895"/>
                  </a:lnTo>
                  <a:lnTo>
                    <a:pt x="1001649" y="1457896"/>
                  </a:lnTo>
                  <a:lnTo>
                    <a:pt x="1008602" y="1464088"/>
                  </a:lnTo>
                  <a:lnTo>
                    <a:pt x="1008983" y="1468565"/>
                  </a:lnTo>
                  <a:lnTo>
                    <a:pt x="1008507" y="1482090"/>
                  </a:lnTo>
                  <a:lnTo>
                    <a:pt x="1003459" y="1487805"/>
                  </a:lnTo>
                  <a:lnTo>
                    <a:pt x="1005078" y="1496378"/>
                  </a:lnTo>
                  <a:lnTo>
                    <a:pt x="997744" y="1506093"/>
                  </a:lnTo>
                  <a:lnTo>
                    <a:pt x="975455" y="1504855"/>
                  </a:lnTo>
                  <a:lnTo>
                    <a:pt x="962120" y="1507998"/>
                  </a:lnTo>
                  <a:lnTo>
                    <a:pt x="953071" y="1506379"/>
                  </a:lnTo>
                  <a:lnTo>
                    <a:pt x="942404" y="1509998"/>
                  </a:lnTo>
                  <a:lnTo>
                    <a:pt x="939355" y="1514094"/>
                  </a:lnTo>
                  <a:lnTo>
                    <a:pt x="949452" y="1517333"/>
                  </a:lnTo>
                  <a:lnTo>
                    <a:pt x="944785" y="1528096"/>
                  </a:lnTo>
                  <a:lnTo>
                    <a:pt x="936022" y="1535240"/>
                  </a:lnTo>
                  <a:lnTo>
                    <a:pt x="938022" y="1537430"/>
                  </a:lnTo>
                  <a:lnTo>
                    <a:pt x="935260" y="1544193"/>
                  </a:lnTo>
                  <a:lnTo>
                    <a:pt x="930497" y="1539907"/>
                  </a:lnTo>
                  <a:lnTo>
                    <a:pt x="923830" y="1550575"/>
                  </a:lnTo>
                  <a:lnTo>
                    <a:pt x="919448" y="1568006"/>
                  </a:lnTo>
                  <a:lnTo>
                    <a:pt x="914781" y="1562195"/>
                  </a:lnTo>
                  <a:lnTo>
                    <a:pt x="919544" y="1551909"/>
                  </a:lnTo>
                  <a:lnTo>
                    <a:pt x="915067" y="1538287"/>
                  </a:lnTo>
                  <a:lnTo>
                    <a:pt x="915543" y="1531525"/>
                  </a:lnTo>
                  <a:lnTo>
                    <a:pt x="911066" y="1523143"/>
                  </a:lnTo>
                  <a:lnTo>
                    <a:pt x="894683" y="1527143"/>
                  </a:lnTo>
                  <a:lnTo>
                    <a:pt x="893350" y="1531620"/>
                  </a:lnTo>
                  <a:lnTo>
                    <a:pt x="892969" y="1528762"/>
                  </a:lnTo>
                  <a:lnTo>
                    <a:pt x="880491" y="1533906"/>
                  </a:lnTo>
                  <a:lnTo>
                    <a:pt x="883920" y="1541717"/>
                  </a:lnTo>
                  <a:lnTo>
                    <a:pt x="873538" y="1539621"/>
                  </a:lnTo>
                  <a:lnTo>
                    <a:pt x="870109" y="1535430"/>
                  </a:lnTo>
                  <a:lnTo>
                    <a:pt x="863346" y="1538383"/>
                  </a:lnTo>
                  <a:lnTo>
                    <a:pt x="848392" y="1553813"/>
                  </a:lnTo>
                  <a:lnTo>
                    <a:pt x="844963" y="1549146"/>
                  </a:lnTo>
                  <a:close/>
                  <a:moveTo>
                    <a:pt x="209169" y="1257110"/>
                  </a:moveTo>
                  <a:lnTo>
                    <a:pt x="211931" y="1255681"/>
                  </a:lnTo>
                  <a:lnTo>
                    <a:pt x="214122" y="1259586"/>
                  </a:lnTo>
                  <a:lnTo>
                    <a:pt x="209169" y="12571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2" name="Freihandform: Form 201">
              <a:extLst>
                <a:ext uri="{FF2B5EF4-FFF2-40B4-BE49-F238E27FC236}">
                  <a16:creationId xmlns:a16="http://schemas.microsoft.com/office/drawing/2014/main" id="{86B1F283-5FA0-4C3D-BE0C-331655FA11AD}"/>
                </a:ext>
              </a:extLst>
            </p:cNvPr>
            <p:cNvSpPr/>
            <p:nvPr/>
          </p:nvSpPr>
          <p:spPr>
            <a:xfrm>
              <a:off x="1675600" y="3704845"/>
              <a:ext cx="509850" cy="678150"/>
            </a:xfrm>
            <a:custGeom>
              <a:avLst/>
              <a:gdLst>
                <a:gd name="connsiteX0" fmla="*/ 33242 w 981075"/>
                <a:gd name="connsiteY0" fmla="*/ 808101 h 1304925"/>
                <a:gd name="connsiteX1" fmla="*/ 32671 w 981075"/>
                <a:gd name="connsiteY1" fmla="*/ 804767 h 1304925"/>
                <a:gd name="connsiteX2" fmla="*/ 37624 w 981075"/>
                <a:gd name="connsiteY2" fmla="*/ 798862 h 1304925"/>
                <a:gd name="connsiteX3" fmla="*/ 64770 w 981075"/>
                <a:gd name="connsiteY3" fmla="*/ 784193 h 1304925"/>
                <a:gd name="connsiteX4" fmla="*/ 59341 w 981075"/>
                <a:gd name="connsiteY4" fmla="*/ 780669 h 1304925"/>
                <a:gd name="connsiteX5" fmla="*/ 61912 w 981075"/>
                <a:gd name="connsiteY5" fmla="*/ 762095 h 1304925"/>
                <a:gd name="connsiteX6" fmla="*/ 65818 w 981075"/>
                <a:gd name="connsiteY6" fmla="*/ 762095 h 1304925"/>
                <a:gd name="connsiteX7" fmla="*/ 66865 w 981075"/>
                <a:gd name="connsiteY7" fmla="*/ 745045 h 1304925"/>
                <a:gd name="connsiteX8" fmla="*/ 60293 w 981075"/>
                <a:gd name="connsiteY8" fmla="*/ 746474 h 1304925"/>
                <a:gd name="connsiteX9" fmla="*/ 50387 w 981075"/>
                <a:gd name="connsiteY9" fmla="*/ 739711 h 1304925"/>
                <a:gd name="connsiteX10" fmla="*/ 55340 w 981075"/>
                <a:gd name="connsiteY10" fmla="*/ 728186 h 1304925"/>
                <a:gd name="connsiteX11" fmla="*/ 54864 w 981075"/>
                <a:gd name="connsiteY11" fmla="*/ 725900 h 1304925"/>
                <a:gd name="connsiteX12" fmla="*/ 49625 w 981075"/>
                <a:gd name="connsiteY12" fmla="*/ 727424 h 1304925"/>
                <a:gd name="connsiteX13" fmla="*/ 47435 w 981075"/>
                <a:gd name="connsiteY13" fmla="*/ 720185 h 1304925"/>
                <a:gd name="connsiteX14" fmla="*/ 41053 w 981075"/>
                <a:gd name="connsiteY14" fmla="*/ 721328 h 1304925"/>
                <a:gd name="connsiteX15" fmla="*/ 40005 w 981075"/>
                <a:gd name="connsiteY15" fmla="*/ 718280 h 1304925"/>
                <a:gd name="connsiteX16" fmla="*/ 33337 w 981075"/>
                <a:gd name="connsiteY16" fmla="*/ 723043 h 1304925"/>
                <a:gd name="connsiteX17" fmla="*/ 22288 w 981075"/>
                <a:gd name="connsiteY17" fmla="*/ 707612 h 1304925"/>
                <a:gd name="connsiteX18" fmla="*/ 15812 w 981075"/>
                <a:gd name="connsiteY18" fmla="*/ 707612 h 1304925"/>
                <a:gd name="connsiteX19" fmla="*/ 17145 w 981075"/>
                <a:gd name="connsiteY19" fmla="*/ 698373 h 1304925"/>
                <a:gd name="connsiteX20" fmla="*/ 9525 w 981075"/>
                <a:gd name="connsiteY20" fmla="*/ 685038 h 1304925"/>
                <a:gd name="connsiteX21" fmla="*/ 11716 w 981075"/>
                <a:gd name="connsiteY21" fmla="*/ 681514 h 1304925"/>
                <a:gd name="connsiteX22" fmla="*/ 15716 w 981075"/>
                <a:gd name="connsiteY22" fmla="*/ 681895 h 1304925"/>
                <a:gd name="connsiteX23" fmla="*/ 18764 w 981075"/>
                <a:gd name="connsiteY23" fmla="*/ 678847 h 1304925"/>
                <a:gd name="connsiteX24" fmla="*/ 29146 w 981075"/>
                <a:gd name="connsiteY24" fmla="*/ 685705 h 1304925"/>
                <a:gd name="connsiteX25" fmla="*/ 33623 w 981075"/>
                <a:gd name="connsiteY25" fmla="*/ 675989 h 1304925"/>
                <a:gd name="connsiteX26" fmla="*/ 42672 w 981075"/>
                <a:gd name="connsiteY26" fmla="*/ 671799 h 1304925"/>
                <a:gd name="connsiteX27" fmla="*/ 44196 w 981075"/>
                <a:gd name="connsiteY27" fmla="*/ 674656 h 1304925"/>
                <a:gd name="connsiteX28" fmla="*/ 47149 w 981075"/>
                <a:gd name="connsiteY28" fmla="*/ 673036 h 1304925"/>
                <a:gd name="connsiteX29" fmla="*/ 54483 w 981075"/>
                <a:gd name="connsiteY29" fmla="*/ 677894 h 1304925"/>
                <a:gd name="connsiteX30" fmla="*/ 61436 w 981075"/>
                <a:gd name="connsiteY30" fmla="*/ 674846 h 1304925"/>
                <a:gd name="connsiteX31" fmla="*/ 65532 w 981075"/>
                <a:gd name="connsiteY31" fmla="*/ 676466 h 1304925"/>
                <a:gd name="connsiteX32" fmla="*/ 69152 w 981075"/>
                <a:gd name="connsiteY32" fmla="*/ 661607 h 1304925"/>
                <a:gd name="connsiteX33" fmla="*/ 71152 w 981075"/>
                <a:gd name="connsiteY33" fmla="*/ 660845 h 1304925"/>
                <a:gd name="connsiteX34" fmla="*/ 70771 w 981075"/>
                <a:gd name="connsiteY34" fmla="*/ 654844 h 1304925"/>
                <a:gd name="connsiteX35" fmla="*/ 76676 w 981075"/>
                <a:gd name="connsiteY35" fmla="*/ 648938 h 1304925"/>
                <a:gd name="connsiteX36" fmla="*/ 87058 w 981075"/>
                <a:gd name="connsiteY36" fmla="*/ 649034 h 1304925"/>
                <a:gd name="connsiteX37" fmla="*/ 87439 w 981075"/>
                <a:gd name="connsiteY37" fmla="*/ 645319 h 1304925"/>
                <a:gd name="connsiteX38" fmla="*/ 91154 w 981075"/>
                <a:gd name="connsiteY38" fmla="*/ 650272 h 1304925"/>
                <a:gd name="connsiteX39" fmla="*/ 92297 w 981075"/>
                <a:gd name="connsiteY39" fmla="*/ 644176 h 1304925"/>
                <a:gd name="connsiteX40" fmla="*/ 89821 w 981075"/>
                <a:gd name="connsiteY40" fmla="*/ 643795 h 1304925"/>
                <a:gd name="connsiteX41" fmla="*/ 90011 w 981075"/>
                <a:gd name="connsiteY41" fmla="*/ 641223 h 1304925"/>
                <a:gd name="connsiteX42" fmla="*/ 102203 w 981075"/>
                <a:gd name="connsiteY42" fmla="*/ 624745 h 1304925"/>
                <a:gd name="connsiteX43" fmla="*/ 114014 w 981075"/>
                <a:gd name="connsiteY43" fmla="*/ 614649 h 1304925"/>
                <a:gd name="connsiteX44" fmla="*/ 118110 w 981075"/>
                <a:gd name="connsiteY44" fmla="*/ 617315 h 1304925"/>
                <a:gd name="connsiteX45" fmla="*/ 133445 w 981075"/>
                <a:gd name="connsiteY45" fmla="*/ 601694 h 1304925"/>
                <a:gd name="connsiteX46" fmla="*/ 141827 w 981075"/>
                <a:gd name="connsiteY46" fmla="*/ 601694 h 1304925"/>
                <a:gd name="connsiteX47" fmla="*/ 149828 w 981075"/>
                <a:gd name="connsiteY47" fmla="*/ 592169 h 1304925"/>
                <a:gd name="connsiteX48" fmla="*/ 154019 w 981075"/>
                <a:gd name="connsiteY48" fmla="*/ 591502 h 1304925"/>
                <a:gd name="connsiteX49" fmla="*/ 161354 w 981075"/>
                <a:gd name="connsiteY49" fmla="*/ 574643 h 1304925"/>
                <a:gd name="connsiteX50" fmla="*/ 170402 w 981075"/>
                <a:gd name="connsiteY50" fmla="*/ 567690 h 1304925"/>
                <a:gd name="connsiteX51" fmla="*/ 186023 w 981075"/>
                <a:gd name="connsiteY51" fmla="*/ 546735 h 1304925"/>
                <a:gd name="connsiteX52" fmla="*/ 182499 w 981075"/>
                <a:gd name="connsiteY52" fmla="*/ 540163 h 1304925"/>
                <a:gd name="connsiteX53" fmla="*/ 201930 w 981075"/>
                <a:gd name="connsiteY53" fmla="*/ 533876 h 1304925"/>
                <a:gd name="connsiteX54" fmla="*/ 214122 w 981075"/>
                <a:gd name="connsiteY54" fmla="*/ 523494 h 1304925"/>
                <a:gd name="connsiteX55" fmla="*/ 219742 w 981075"/>
                <a:gd name="connsiteY55" fmla="*/ 511302 h 1304925"/>
                <a:gd name="connsiteX56" fmla="*/ 229933 w 981075"/>
                <a:gd name="connsiteY56" fmla="*/ 506730 h 1304925"/>
                <a:gd name="connsiteX57" fmla="*/ 236315 w 981075"/>
                <a:gd name="connsiteY57" fmla="*/ 498920 h 1304925"/>
                <a:gd name="connsiteX58" fmla="*/ 248793 w 981075"/>
                <a:gd name="connsiteY58" fmla="*/ 490918 h 1304925"/>
                <a:gd name="connsiteX59" fmla="*/ 264128 w 981075"/>
                <a:gd name="connsiteY59" fmla="*/ 469868 h 1304925"/>
                <a:gd name="connsiteX60" fmla="*/ 274320 w 981075"/>
                <a:gd name="connsiteY60" fmla="*/ 468916 h 1304925"/>
                <a:gd name="connsiteX61" fmla="*/ 281845 w 981075"/>
                <a:gd name="connsiteY61" fmla="*/ 447770 h 1304925"/>
                <a:gd name="connsiteX62" fmla="*/ 281178 w 981075"/>
                <a:gd name="connsiteY62" fmla="*/ 435578 h 1304925"/>
                <a:gd name="connsiteX63" fmla="*/ 277844 w 981075"/>
                <a:gd name="connsiteY63" fmla="*/ 427291 h 1304925"/>
                <a:gd name="connsiteX64" fmla="*/ 280321 w 981075"/>
                <a:gd name="connsiteY64" fmla="*/ 420148 h 1304925"/>
                <a:gd name="connsiteX65" fmla="*/ 273748 w 981075"/>
                <a:gd name="connsiteY65" fmla="*/ 421195 h 1304925"/>
                <a:gd name="connsiteX66" fmla="*/ 253460 w 981075"/>
                <a:gd name="connsiteY66" fmla="*/ 414147 h 1304925"/>
                <a:gd name="connsiteX67" fmla="*/ 236506 w 981075"/>
                <a:gd name="connsiteY67" fmla="*/ 412432 h 1304925"/>
                <a:gd name="connsiteX68" fmla="*/ 217551 w 981075"/>
                <a:gd name="connsiteY68" fmla="*/ 397478 h 1304925"/>
                <a:gd name="connsiteX69" fmla="*/ 210312 w 981075"/>
                <a:gd name="connsiteY69" fmla="*/ 395954 h 1304925"/>
                <a:gd name="connsiteX70" fmla="*/ 190690 w 981075"/>
                <a:gd name="connsiteY70" fmla="*/ 409670 h 1304925"/>
                <a:gd name="connsiteX71" fmla="*/ 172783 w 981075"/>
                <a:gd name="connsiteY71" fmla="*/ 404336 h 1304925"/>
                <a:gd name="connsiteX72" fmla="*/ 158591 w 981075"/>
                <a:gd name="connsiteY72" fmla="*/ 410527 h 1304925"/>
                <a:gd name="connsiteX73" fmla="*/ 148209 w 981075"/>
                <a:gd name="connsiteY73" fmla="*/ 408623 h 1304925"/>
                <a:gd name="connsiteX74" fmla="*/ 136398 w 981075"/>
                <a:gd name="connsiteY74" fmla="*/ 399479 h 1304925"/>
                <a:gd name="connsiteX75" fmla="*/ 136779 w 981075"/>
                <a:gd name="connsiteY75" fmla="*/ 385286 h 1304925"/>
                <a:gd name="connsiteX76" fmla="*/ 131826 w 981075"/>
                <a:gd name="connsiteY76" fmla="*/ 375380 h 1304925"/>
                <a:gd name="connsiteX77" fmla="*/ 135922 w 981075"/>
                <a:gd name="connsiteY77" fmla="*/ 370523 h 1304925"/>
                <a:gd name="connsiteX78" fmla="*/ 136303 w 981075"/>
                <a:gd name="connsiteY78" fmla="*/ 363379 h 1304925"/>
                <a:gd name="connsiteX79" fmla="*/ 130112 w 981075"/>
                <a:gd name="connsiteY79" fmla="*/ 353092 h 1304925"/>
                <a:gd name="connsiteX80" fmla="*/ 134969 w 981075"/>
                <a:gd name="connsiteY80" fmla="*/ 344710 h 1304925"/>
                <a:gd name="connsiteX81" fmla="*/ 133064 w 981075"/>
                <a:gd name="connsiteY81" fmla="*/ 340519 h 1304925"/>
                <a:gd name="connsiteX82" fmla="*/ 134493 w 981075"/>
                <a:gd name="connsiteY82" fmla="*/ 330708 h 1304925"/>
                <a:gd name="connsiteX83" fmla="*/ 126206 w 981075"/>
                <a:gd name="connsiteY83" fmla="*/ 326041 h 1304925"/>
                <a:gd name="connsiteX84" fmla="*/ 118491 w 981075"/>
                <a:gd name="connsiteY84" fmla="*/ 329470 h 1304925"/>
                <a:gd name="connsiteX85" fmla="*/ 103632 w 981075"/>
                <a:gd name="connsiteY85" fmla="*/ 325469 h 1304925"/>
                <a:gd name="connsiteX86" fmla="*/ 99250 w 981075"/>
                <a:gd name="connsiteY86" fmla="*/ 311277 h 1304925"/>
                <a:gd name="connsiteX87" fmla="*/ 104013 w 981075"/>
                <a:gd name="connsiteY87" fmla="*/ 299085 h 1304925"/>
                <a:gd name="connsiteX88" fmla="*/ 123063 w 981075"/>
                <a:gd name="connsiteY88" fmla="*/ 288417 h 1304925"/>
                <a:gd name="connsiteX89" fmla="*/ 133921 w 981075"/>
                <a:gd name="connsiteY89" fmla="*/ 277939 h 1304925"/>
                <a:gd name="connsiteX90" fmla="*/ 147066 w 981075"/>
                <a:gd name="connsiteY90" fmla="*/ 270320 h 1304925"/>
                <a:gd name="connsiteX91" fmla="*/ 166116 w 981075"/>
                <a:gd name="connsiteY91" fmla="*/ 247269 h 1304925"/>
                <a:gd name="connsiteX92" fmla="*/ 166687 w 981075"/>
                <a:gd name="connsiteY92" fmla="*/ 245269 h 1304925"/>
                <a:gd name="connsiteX93" fmla="*/ 164020 w 981075"/>
                <a:gd name="connsiteY93" fmla="*/ 244602 h 1304925"/>
                <a:gd name="connsiteX94" fmla="*/ 170021 w 981075"/>
                <a:gd name="connsiteY94" fmla="*/ 230886 h 1304925"/>
                <a:gd name="connsiteX95" fmla="*/ 152876 w 981075"/>
                <a:gd name="connsiteY95" fmla="*/ 225647 h 1304925"/>
                <a:gd name="connsiteX96" fmla="*/ 143828 w 981075"/>
                <a:gd name="connsiteY96" fmla="*/ 194691 h 1304925"/>
                <a:gd name="connsiteX97" fmla="*/ 147637 w 981075"/>
                <a:gd name="connsiteY97" fmla="*/ 191834 h 1304925"/>
                <a:gd name="connsiteX98" fmla="*/ 143351 w 981075"/>
                <a:gd name="connsiteY98" fmla="*/ 187738 h 1304925"/>
                <a:gd name="connsiteX99" fmla="*/ 165545 w 981075"/>
                <a:gd name="connsiteY99" fmla="*/ 176689 h 1304925"/>
                <a:gd name="connsiteX100" fmla="*/ 165354 w 981075"/>
                <a:gd name="connsiteY100" fmla="*/ 183832 h 1304925"/>
                <a:gd name="connsiteX101" fmla="*/ 167354 w 981075"/>
                <a:gd name="connsiteY101" fmla="*/ 185547 h 1304925"/>
                <a:gd name="connsiteX102" fmla="*/ 170783 w 981075"/>
                <a:gd name="connsiteY102" fmla="*/ 183166 h 1304925"/>
                <a:gd name="connsiteX103" fmla="*/ 174117 w 981075"/>
                <a:gd name="connsiteY103" fmla="*/ 186499 h 1304925"/>
                <a:gd name="connsiteX104" fmla="*/ 178022 w 981075"/>
                <a:gd name="connsiteY104" fmla="*/ 191548 h 1304925"/>
                <a:gd name="connsiteX105" fmla="*/ 178213 w 981075"/>
                <a:gd name="connsiteY105" fmla="*/ 197644 h 1304925"/>
                <a:gd name="connsiteX106" fmla="*/ 185547 w 981075"/>
                <a:gd name="connsiteY106" fmla="*/ 206026 h 1304925"/>
                <a:gd name="connsiteX107" fmla="*/ 200120 w 981075"/>
                <a:gd name="connsiteY107" fmla="*/ 195739 h 1304925"/>
                <a:gd name="connsiteX108" fmla="*/ 199358 w 981075"/>
                <a:gd name="connsiteY108" fmla="*/ 179927 h 1304925"/>
                <a:gd name="connsiteX109" fmla="*/ 202882 w 981075"/>
                <a:gd name="connsiteY109" fmla="*/ 180975 h 1304925"/>
                <a:gd name="connsiteX110" fmla="*/ 206026 w 981075"/>
                <a:gd name="connsiteY110" fmla="*/ 189833 h 1304925"/>
                <a:gd name="connsiteX111" fmla="*/ 227171 w 981075"/>
                <a:gd name="connsiteY111" fmla="*/ 189738 h 1304925"/>
                <a:gd name="connsiteX112" fmla="*/ 242506 w 981075"/>
                <a:gd name="connsiteY112" fmla="*/ 196501 h 1304925"/>
                <a:gd name="connsiteX113" fmla="*/ 244221 w 981075"/>
                <a:gd name="connsiteY113" fmla="*/ 200215 h 1304925"/>
                <a:gd name="connsiteX114" fmla="*/ 261937 w 981075"/>
                <a:gd name="connsiteY114" fmla="*/ 201739 h 1304925"/>
                <a:gd name="connsiteX115" fmla="*/ 269177 w 981075"/>
                <a:gd name="connsiteY115" fmla="*/ 207550 h 1304925"/>
                <a:gd name="connsiteX116" fmla="*/ 268700 w 981075"/>
                <a:gd name="connsiteY116" fmla="*/ 192119 h 1304925"/>
                <a:gd name="connsiteX117" fmla="*/ 285179 w 981075"/>
                <a:gd name="connsiteY117" fmla="*/ 194501 h 1304925"/>
                <a:gd name="connsiteX118" fmla="*/ 285655 w 981075"/>
                <a:gd name="connsiteY118" fmla="*/ 203263 h 1304925"/>
                <a:gd name="connsiteX119" fmla="*/ 300133 w 981075"/>
                <a:gd name="connsiteY119" fmla="*/ 203359 h 1304925"/>
                <a:gd name="connsiteX120" fmla="*/ 303562 w 981075"/>
                <a:gd name="connsiteY120" fmla="*/ 210788 h 1304925"/>
                <a:gd name="connsiteX121" fmla="*/ 311182 w 981075"/>
                <a:gd name="connsiteY121" fmla="*/ 217075 h 1304925"/>
                <a:gd name="connsiteX122" fmla="*/ 313849 w 981075"/>
                <a:gd name="connsiteY122" fmla="*/ 211264 h 1304925"/>
                <a:gd name="connsiteX123" fmla="*/ 317563 w 981075"/>
                <a:gd name="connsiteY123" fmla="*/ 210598 h 1304925"/>
                <a:gd name="connsiteX124" fmla="*/ 327470 w 981075"/>
                <a:gd name="connsiteY124" fmla="*/ 200406 h 1304925"/>
                <a:gd name="connsiteX125" fmla="*/ 337471 w 981075"/>
                <a:gd name="connsiteY125" fmla="*/ 201644 h 1304925"/>
                <a:gd name="connsiteX126" fmla="*/ 352330 w 981075"/>
                <a:gd name="connsiteY126" fmla="*/ 199358 h 1304925"/>
                <a:gd name="connsiteX127" fmla="*/ 355759 w 981075"/>
                <a:gd name="connsiteY127" fmla="*/ 210788 h 1304925"/>
                <a:gd name="connsiteX128" fmla="*/ 350901 w 981075"/>
                <a:gd name="connsiteY128" fmla="*/ 223742 h 1304925"/>
                <a:gd name="connsiteX129" fmla="*/ 351663 w 981075"/>
                <a:gd name="connsiteY129" fmla="*/ 232029 h 1304925"/>
                <a:gd name="connsiteX130" fmla="*/ 348901 w 981075"/>
                <a:gd name="connsiteY130" fmla="*/ 241268 h 1304925"/>
                <a:gd name="connsiteX131" fmla="*/ 358712 w 981075"/>
                <a:gd name="connsiteY131" fmla="*/ 250793 h 1304925"/>
                <a:gd name="connsiteX132" fmla="*/ 376619 w 981075"/>
                <a:gd name="connsiteY132" fmla="*/ 257366 h 1304925"/>
                <a:gd name="connsiteX133" fmla="*/ 398240 w 981075"/>
                <a:gd name="connsiteY133" fmla="*/ 261080 h 1304925"/>
                <a:gd name="connsiteX134" fmla="*/ 420243 w 981075"/>
                <a:gd name="connsiteY134" fmla="*/ 245745 h 1304925"/>
                <a:gd name="connsiteX135" fmla="*/ 424434 w 981075"/>
                <a:gd name="connsiteY135" fmla="*/ 238696 h 1304925"/>
                <a:gd name="connsiteX136" fmla="*/ 423767 w 981075"/>
                <a:gd name="connsiteY136" fmla="*/ 231077 h 1304925"/>
                <a:gd name="connsiteX137" fmla="*/ 415195 w 981075"/>
                <a:gd name="connsiteY137" fmla="*/ 216408 h 1304925"/>
                <a:gd name="connsiteX138" fmla="*/ 420624 w 981075"/>
                <a:gd name="connsiteY138" fmla="*/ 182785 h 1304925"/>
                <a:gd name="connsiteX139" fmla="*/ 418433 w 981075"/>
                <a:gd name="connsiteY139" fmla="*/ 173641 h 1304925"/>
                <a:gd name="connsiteX140" fmla="*/ 419862 w 981075"/>
                <a:gd name="connsiteY140" fmla="*/ 166783 h 1304925"/>
                <a:gd name="connsiteX141" fmla="*/ 424339 w 981075"/>
                <a:gd name="connsiteY141" fmla="*/ 168402 h 1304925"/>
                <a:gd name="connsiteX142" fmla="*/ 437483 w 981075"/>
                <a:gd name="connsiteY142" fmla="*/ 164782 h 1304925"/>
                <a:gd name="connsiteX143" fmla="*/ 453295 w 981075"/>
                <a:gd name="connsiteY143" fmla="*/ 153257 h 1304925"/>
                <a:gd name="connsiteX144" fmla="*/ 462344 w 981075"/>
                <a:gd name="connsiteY144" fmla="*/ 141541 h 1304925"/>
                <a:gd name="connsiteX145" fmla="*/ 466344 w 981075"/>
                <a:gd name="connsiteY145" fmla="*/ 140398 h 1304925"/>
                <a:gd name="connsiteX146" fmla="*/ 485013 w 981075"/>
                <a:gd name="connsiteY146" fmla="*/ 148971 h 1304925"/>
                <a:gd name="connsiteX147" fmla="*/ 494443 w 981075"/>
                <a:gd name="connsiteY147" fmla="*/ 157734 h 1304925"/>
                <a:gd name="connsiteX148" fmla="*/ 508445 w 981075"/>
                <a:gd name="connsiteY148" fmla="*/ 165735 h 1304925"/>
                <a:gd name="connsiteX149" fmla="*/ 517493 w 981075"/>
                <a:gd name="connsiteY149" fmla="*/ 163163 h 1304925"/>
                <a:gd name="connsiteX150" fmla="*/ 527875 w 981075"/>
                <a:gd name="connsiteY150" fmla="*/ 163925 h 1304925"/>
                <a:gd name="connsiteX151" fmla="*/ 535781 w 981075"/>
                <a:gd name="connsiteY151" fmla="*/ 168783 h 1304925"/>
                <a:gd name="connsiteX152" fmla="*/ 527590 w 981075"/>
                <a:gd name="connsiteY152" fmla="*/ 142970 h 1304925"/>
                <a:gd name="connsiteX153" fmla="*/ 528828 w 981075"/>
                <a:gd name="connsiteY153" fmla="*/ 126778 h 1304925"/>
                <a:gd name="connsiteX154" fmla="*/ 534733 w 981075"/>
                <a:gd name="connsiteY154" fmla="*/ 123254 h 1304925"/>
                <a:gd name="connsiteX155" fmla="*/ 541020 w 981075"/>
                <a:gd name="connsiteY155" fmla="*/ 124301 h 1304925"/>
                <a:gd name="connsiteX156" fmla="*/ 559689 w 981075"/>
                <a:gd name="connsiteY156" fmla="*/ 120110 h 1304925"/>
                <a:gd name="connsiteX157" fmla="*/ 578548 w 981075"/>
                <a:gd name="connsiteY157" fmla="*/ 108013 h 1304925"/>
                <a:gd name="connsiteX158" fmla="*/ 595313 w 981075"/>
                <a:gd name="connsiteY158" fmla="*/ 106109 h 1304925"/>
                <a:gd name="connsiteX159" fmla="*/ 601408 w 981075"/>
                <a:gd name="connsiteY159" fmla="*/ 98679 h 1304925"/>
                <a:gd name="connsiteX160" fmla="*/ 603790 w 981075"/>
                <a:gd name="connsiteY160" fmla="*/ 85439 h 1304925"/>
                <a:gd name="connsiteX161" fmla="*/ 605599 w 981075"/>
                <a:gd name="connsiteY161" fmla="*/ 79820 h 1304925"/>
                <a:gd name="connsiteX162" fmla="*/ 607409 w 981075"/>
                <a:gd name="connsiteY162" fmla="*/ 80296 h 1304925"/>
                <a:gd name="connsiteX163" fmla="*/ 614172 w 981075"/>
                <a:gd name="connsiteY163" fmla="*/ 53816 h 1304925"/>
                <a:gd name="connsiteX164" fmla="*/ 613791 w 981075"/>
                <a:gd name="connsiteY164" fmla="*/ 38100 h 1304925"/>
                <a:gd name="connsiteX165" fmla="*/ 626078 w 981075"/>
                <a:gd name="connsiteY165" fmla="*/ 9525 h 1304925"/>
                <a:gd name="connsiteX166" fmla="*/ 639508 w 981075"/>
                <a:gd name="connsiteY166" fmla="*/ 13430 h 1304925"/>
                <a:gd name="connsiteX167" fmla="*/ 650367 w 981075"/>
                <a:gd name="connsiteY167" fmla="*/ 9525 h 1304925"/>
                <a:gd name="connsiteX168" fmla="*/ 652748 w 981075"/>
                <a:gd name="connsiteY168" fmla="*/ 12763 h 1304925"/>
                <a:gd name="connsiteX169" fmla="*/ 649510 w 981075"/>
                <a:gd name="connsiteY169" fmla="*/ 20098 h 1304925"/>
                <a:gd name="connsiteX170" fmla="*/ 652272 w 981075"/>
                <a:gd name="connsiteY170" fmla="*/ 24003 h 1304925"/>
                <a:gd name="connsiteX171" fmla="*/ 667798 w 981075"/>
                <a:gd name="connsiteY171" fmla="*/ 28861 h 1304925"/>
                <a:gd name="connsiteX172" fmla="*/ 678180 w 981075"/>
                <a:gd name="connsiteY172" fmla="*/ 25622 h 1304925"/>
                <a:gd name="connsiteX173" fmla="*/ 684466 w 981075"/>
                <a:gd name="connsiteY173" fmla="*/ 28194 h 1304925"/>
                <a:gd name="connsiteX174" fmla="*/ 692277 w 981075"/>
                <a:gd name="connsiteY174" fmla="*/ 26289 h 1304925"/>
                <a:gd name="connsiteX175" fmla="*/ 696658 w 981075"/>
                <a:gd name="connsiteY175" fmla="*/ 32956 h 1304925"/>
                <a:gd name="connsiteX176" fmla="*/ 699325 w 981075"/>
                <a:gd name="connsiteY176" fmla="*/ 47339 h 1304925"/>
                <a:gd name="connsiteX177" fmla="*/ 703897 w 981075"/>
                <a:gd name="connsiteY177" fmla="*/ 45339 h 1304925"/>
                <a:gd name="connsiteX178" fmla="*/ 719899 w 981075"/>
                <a:gd name="connsiteY178" fmla="*/ 47911 h 1304925"/>
                <a:gd name="connsiteX179" fmla="*/ 722186 w 981075"/>
                <a:gd name="connsiteY179" fmla="*/ 50959 h 1304925"/>
                <a:gd name="connsiteX180" fmla="*/ 722376 w 981075"/>
                <a:gd name="connsiteY180" fmla="*/ 61246 h 1304925"/>
                <a:gd name="connsiteX181" fmla="*/ 733139 w 981075"/>
                <a:gd name="connsiteY181" fmla="*/ 65913 h 1304925"/>
                <a:gd name="connsiteX182" fmla="*/ 746284 w 981075"/>
                <a:gd name="connsiteY182" fmla="*/ 77057 h 1304925"/>
                <a:gd name="connsiteX183" fmla="*/ 729044 w 981075"/>
                <a:gd name="connsiteY183" fmla="*/ 84677 h 1304925"/>
                <a:gd name="connsiteX184" fmla="*/ 724186 w 981075"/>
                <a:gd name="connsiteY184" fmla="*/ 89726 h 1304925"/>
                <a:gd name="connsiteX185" fmla="*/ 712565 w 981075"/>
                <a:gd name="connsiteY185" fmla="*/ 90202 h 1304925"/>
                <a:gd name="connsiteX186" fmla="*/ 713518 w 981075"/>
                <a:gd name="connsiteY186" fmla="*/ 93916 h 1304925"/>
                <a:gd name="connsiteX187" fmla="*/ 709803 w 981075"/>
                <a:gd name="connsiteY187" fmla="*/ 96393 h 1304925"/>
                <a:gd name="connsiteX188" fmla="*/ 711041 w 981075"/>
                <a:gd name="connsiteY188" fmla="*/ 117253 h 1304925"/>
                <a:gd name="connsiteX189" fmla="*/ 730091 w 981075"/>
                <a:gd name="connsiteY189" fmla="*/ 123825 h 1304925"/>
                <a:gd name="connsiteX190" fmla="*/ 731329 w 981075"/>
                <a:gd name="connsiteY190" fmla="*/ 126206 h 1304925"/>
                <a:gd name="connsiteX191" fmla="*/ 723614 w 981075"/>
                <a:gd name="connsiteY191" fmla="*/ 144780 h 1304925"/>
                <a:gd name="connsiteX192" fmla="*/ 727996 w 981075"/>
                <a:gd name="connsiteY192" fmla="*/ 144970 h 1304925"/>
                <a:gd name="connsiteX193" fmla="*/ 734187 w 981075"/>
                <a:gd name="connsiteY193" fmla="*/ 140970 h 1304925"/>
                <a:gd name="connsiteX194" fmla="*/ 727615 w 981075"/>
                <a:gd name="connsiteY194" fmla="*/ 146304 h 1304925"/>
                <a:gd name="connsiteX195" fmla="*/ 724567 w 981075"/>
                <a:gd name="connsiteY195" fmla="*/ 155162 h 1304925"/>
                <a:gd name="connsiteX196" fmla="*/ 727805 w 981075"/>
                <a:gd name="connsiteY196" fmla="*/ 162687 h 1304925"/>
                <a:gd name="connsiteX197" fmla="*/ 733330 w 981075"/>
                <a:gd name="connsiteY197" fmla="*/ 158401 h 1304925"/>
                <a:gd name="connsiteX198" fmla="*/ 741997 w 981075"/>
                <a:gd name="connsiteY198" fmla="*/ 167830 h 1304925"/>
                <a:gd name="connsiteX199" fmla="*/ 747808 w 981075"/>
                <a:gd name="connsiteY199" fmla="*/ 165259 h 1304925"/>
                <a:gd name="connsiteX200" fmla="*/ 749903 w 981075"/>
                <a:gd name="connsiteY200" fmla="*/ 167449 h 1304925"/>
                <a:gd name="connsiteX201" fmla="*/ 746760 w 981075"/>
                <a:gd name="connsiteY201" fmla="*/ 169259 h 1304925"/>
                <a:gd name="connsiteX202" fmla="*/ 747808 w 981075"/>
                <a:gd name="connsiteY202" fmla="*/ 171736 h 1304925"/>
                <a:gd name="connsiteX203" fmla="*/ 738473 w 981075"/>
                <a:gd name="connsiteY203" fmla="*/ 175070 h 1304925"/>
                <a:gd name="connsiteX204" fmla="*/ 731044 w 981075"/>
                <a:gd name="connsiteY204" fmla="*/ 174688 h 1304925"/>
                <a:gd name="connsiteX205" fmla="*/ 729805 w 981075"/>
                <a:gd name="connsiteY205" fmla="*/ 177070 h 1304925"/>
                <a:gd name="connsiteX206" fmla="*/ 744569 w 981075"/>
                <a:gd name="connsiteY206" fmla="*/ 183261 h 1304925"/>
                <a:gd name="connsiteX207" fmla="*/ 752570 w 981075"/>
                <a:gd name="connsiteY207" fmla="*/ 178403 h 1304925"/>
                <a:gd name="connsiteX208" fmla="*/ 754285 w 981075"/>
                <a:gd name="connsiteY208" fmla="*/ 172974 h 1304925"/>
                <a:gd name="connsiteX209" fmla="*/ 759428 w 981075"/>
                <a:gd name="connsiteY209" fmla="*/ 171069 h 1304925"/>
                <a:gd name="connsiteX210" fmla="*/ 764762 w 981075"/>
                <a:gd name="connsiteY210" fmla="*/ 164973 h 1304925"/>
                <a:gd name="connsiteX211" fmla="*/ 764953 w 981075"/>
                <a:gd name="connsiteY211" fmla="*/ 167830 h 1304925"/>
                <a:gd name="connsiteX212" fmla="*/ 771620 w 981075"/>
                <a:gd name="connsiteY212" fmla="*/ 167926 h 1304925"/>
                <a:gd name="connsiteX213" fmla="*/ 773430 w 981075"/>
                <a:gd name="connsiteY213" fmla="*/ 165354 h 1304925"/>
                <a:gd name="connsiteX214" fmla="*/ 776859 w 981075"/>
                <a:gd name="connsiteY214" fmla="*/ 168307 h 1304925"/>
                <a:gd name="connsiteX215" fmla="*/ 775049 w 981075"/>
                <a:gd name="connsiteY215" fmla="*/ 173545 h 1304925"/>
                <a:gd name="connsiteX216" fmla="*/ 782288 w 981075"/>
                <a:gd name="connsiteY216" fmla="*/ 178689 h 1304925"/>
                <a:gd name="connsiteX217" fmla="*/ 784003 w 981075"/>
                <a:gd name="connsiteY217" fmla="*/ 173260 h 1304925"/>
                <a:gd name="connsiteX218" fmla="*/ 788194 w 981075"/>
                <a:gd name="connsiteY218" fmla="*/ 172403 h 1304925"/>
                <a:gd name="connsiteX219" fmla="*/ 789146 w 981075"/>
                <a:gd name="connsiteY219" fmla="*/ 178594 h 1304925"/>
                <a:gd name="connsiteX220" fmla="*/ 794956 w 981075"/>
                <a:gd name="connsiteY220" fmla="*/ 181165 h 1304925"/>
                <a:gd name="connsiteX221" fmla="*/ 790289 w 981075"/>
                <a:gd name="connsiteY221" fmla="*/ 187262 h 1304925"/>
                <a:gd name="connsiteX222" fmla="*/ 787908 w 981075"/>
                <a:gd name="connsiteY222" fmla="*/ 200215 h 1304925"/>
                <a:gd name="connsiteX223" fmla="*/ 784098 w 981075"/>
                <a:gd name="connsiteY223" fmla="*/ 200692 h 1304925"/>
                <a:gd name="connsiteX224" fmla="*/ 784765 w 981075"/>
                <a:gd name="connsiteY224" fmla="*/ 212027 h 1304925"/>
                <a:gd name="connsiteX225" fmla="*/ 786955 w 981075"/>
                <a:gd name="connsiteY225" fmla="*/ 211741 h 1304925"/>
                <a:gd name="connsiteX226" fmla="*/ 781621 w 981075"/>
                <a:gd name="connsiteY226" fmla="*/ 225743 h 1304925"/>
                <a:gd name="connsiteX227" fmla="*/ 799147 w 981075"/>
                <a:gd name="connsiteY227" fmla="*/ 242316 h 1304925"/>
                <a:gd name="connsiteX228" fmla="*/ 808291 w 981075"/>
                <a:gd name="connsiteY228" fmla="*/ 247555 h 1304925"/>
                <a:gd name="connsiteX229" fmla="*/ 812482 w 981075"/>
                <a:gd name="connsiteY229" fmla="*/ 260604 h 1304925"/>
                <a:gd name="connsiteX230" fmla="*/ 819721 w 981075"/>
                <a:gd name="connsiteY230" fmla="*/ 260795 h 1304925"/>
                <a:gd name="connsiteX231" fmla="*/ 834104 w 981075"/>
                <a:gd name="connsiteY231" fmla="*/ 270320 h 1304925"/>
                <a:gd name="connsiteX232" fmla="*/ 840486 w 981075"/>
                <a:gd name="connsiteY232" fmla="*/ 260032 h 1304925"/>
                <a:gd name="connsiteX233" fmla="*/ 849154 w 981075"/>
                <a:gd name="connsiteY233" fmla="*/ 258413 h 1304925"/>
                <a:gd name="connsiteX234" fmla="*/ 850011 w 981075"/>
                <a:gd name="connsiteY234" fmla="*/ 269653 h 1304925"/>
                <a:gd name="connsiteX235" fmla="*/ 856012 w 981075"/>
                <a:gd name="connsiteY235" fmla="*/ 267462 h 1304925"/>
                <a:gd name="connsiteX236" fmla="*/ 862965 w 981075"/>
                <a:gd name="connsiteY236" fmla="*/ 275367 h 1304925"/>
                <a:gd name="connsiteX237" fmla="*/ 871823 w 981075"/>
                <a:gd name="connsiteY237" fmla="*/ 273558 h 1304925"/>
                <a:gd name="connsiteX238" fmla="*/ 887349 w 981075"/>
                <a:gd name="connsiteY238" fmla="*/ 281464 h 1304925"/>
                <a:gd name="connsiteX239" fmla="*/ 892016 w 981075"/>
                <a:gd name="connsiteY239" fmla="*/ 278225 h 1304925"/>
                <a:gd name="connsiteX240" fmla="*/ 898874 w 981075"/>
                <a:gd name="connsiteY240" fmla="*/ 277844 h 1304925"/>
                <a:gd name="connsiteX241" fmla="*/ 897446 w 981075"/>
                <a:gd name="connsiteY241" fmla="*/ 280225 h 1304925"/>
                <a:gd name="connsiteX242" fmla="*/ 900874 w 981075"/>
                <a:gd name="connsiteY242" fmla="*/ 283178 h 1304925"/>
                <a:gd name="connsiteX243" fmla="*/ 899160 w 981075"/>
                <a:gd name="connsiteY243" fmla="*/ 285369 h 1304925"/>
                <a:gd name="connsiteX244" fmla="*/ 903256 w 981075"/>
                <a:gd name="connsiteY244" fmla="*/ 289655 h 1304925"/>
                <a:gd name="connsiteX245" fmla="*/ 910971 w 981075"/>
                <a:gd name="connsiteY245" fmla="*/ 291275 h 1304925"/>
                <a:gd name="connsiteX246" fmla="*/ 922115 w 981075"/>
                <a:gd name="connsiteY246" fmla="*/ 288798 h 1304925"/>
                <a:gd name="connsiteX247" fmla="*/ 926306 w 981075"/>
                <a:gd name="connsiteY247" fmla="*/ 294132 h 1304925"/>
                <a:gd name="connsiteX248" fmla="*/ 922877 w 981075"/>
                <a:gd name="connsiteY248" fmla="*/ 304419 h 1304925"/>
                <a:gd name="connsiteX249" fmla="*/ 909161 w 981075"/>
                <a:gd name="connsiteY249" fmla="*/ 316230 h 1304925"/>
                <a:gd name="connsiteX250" fmla="*/ 906685 w 981075"/>
                <a:gd name="connsiteY250" fmla="*/ 329375 h 1304925"/>
                <a:gd name="connsiteX251" fmla="*/ 916686 w 981075"/>
                <a:gd name="connsiteY251" fmla="*/ 326422 h 1304925"/>
                <a:gd name="connsiteX252" fmla="*/ 944785 w 981075"/>
                <a:gd name="connsiteY252" fmla="*/ 307753 h 1304925"/>
                <a:gd name="connsiteX253" fmla="*/ 956405 w 981075"/>
                <a:gd name="connsiteY253" fmla="*/ 304133 h 1304925"/>
                <a:gd name="connsiteX254" fmla="*/ 957263 w 981075"/>
                <a:gd name="connsiteY254" fmla="*/ 307467 h 1304925"/>
                <a:gd name="connsiteX255" fmla="*/ 963739 w 981075"/>
                <a:gd name="connsiteY255" fmla="*/ 305752 h 1304925"/>
                <a:gd name="connsiteX256" fmla="*/ 951738 w 981075"/>
                <a:gd name="connsiteY256" fmla="*/ 311753 h 1304925"/>
                <a:gd name="connsiteX257" fmla="*/ 955738 w 981075"/>
                <a:gd name="connsiteY257" fmla="*/ 315468 h 1304925"/>
                <a:gd name="connsiteX258" fmla="*/ 956691 w 981075"/>
                <a:gd name="connsiteY258" fmla="*/ 320516 h 1304925"/>
                <a:gd name="connsiteX259" fmla="*/ 948690 w 981075"/>
                <a:gd name="connsiteY259" fmla="*/ 326803 h 1304925"/>
                <a:gd name="connsiteX260" fmla="*/ 947356 w 981075"/>
                <a:gd name="connsiteY260" fmla="*/ 332708 h 1304925"/>
                <a:gd name="connsiteX261" fmla="*/ 951833 w 981075"/>
                <a:gd name="connsiteY261" fmla="*/ 336518 h 1304925"/>
                <a:gd name="connsiteX262" fmla="*/ 947356 w 981075"/>
                <a:gd name="connsiteY262" fmla="*/ 345472 h 1304925"/>
                <a:gd name="connsiteX263" fmla="*/ 945071 w 981075"/>
                <a:gd name="connsiteY263" fmla="*/ 345281 h 1304925"/>
                <a:gd name="connsiteX264" fmla="*/ 944023 w 981075"/>
                <a:gd name="connsiteY264" fmla="*/ 352616 h 1304925"/>
                <a:gd name="connsiteX265" fmla="*/ 935260 w 981075"/>
                <a:gd name="connsiteY265" fmla="*/ 357759 h 1304925"/>
                <a:gd name="connsiteX266" fmla="*/ 918400 w 981075"/>
                <a:gd name="connsiteY266" fmla="*/ 356997 h 1304925"/>
                <a:gd name="connsiteX267" fmla="*/ 913447 w 981075"/>
                <a:gd name="connsiteY267" fmla="*/ 368618 h 1304925"/>
                <a:gd name="connsiteX268" fmla="*/ 903827 w 981075"/>
                <a:gd name="connsiteY268" fmla="*/ 376714 h 1304925"/>
                <a:gd name="connsiteX269" fmla="*/ 902208 w 981075"/>
                <a:gd name="connsiteY269" fmla="*/ 373856 h 1304925"/>
                <a:gd name="connsiteX270" fmla="*/ 881539 w 981075"/>
                <a:gd name="connsiteY270" fmla="*/ 369284 h 1304925"/>
                <a:gd name="connsiteX271" fmla="*/ 865251 w 981075"/>
                <a:gd name="connsiteY271" fmla="*/ 374809 h 1304925"/>
                <a:gd name="connsiteX272" fmla="*/ 855250 w 981075"/>
                <a:gd name="connsiteY272" fmla="*/ 386905 h 1304925"/>
                <a:gd name="connsiteX273" fmla="*/ 855631 w 981075"/>
                <a:gd name="connsiteY273" fmla="*/ 397002 h 1304925"/>
                <a:gd name="connsiteX274" fmla="*/ 849630 w 981075"/>
                <a:gd name="connsiteY274" fmla="*/ 418814 h 1304925"/>
                <a:gd name="connsiteX275" fmla="*/ 856107 w 981075"/>
                <a:gd name="connsiteY275" fmla="*/ 431673 h 1304925"/>
                <a:gd name="connsiteX276" fmla="*/ 870680 w 981075"/>
                <a:gd name="connsiteY276" fmla="*/ 449866 h 1304925"/>
                <a:gd name="connsiteX277" fmla="*/ 871633 w 981075"/>
                <a:gd name="connsiteY277" fmla="*/ 461391 h 1304925"/>
                <a:gd name="connsiteX278" fmla="*/ 879348 w 981075"/>
                <a:gd name="connsiteY278" fmla="*/ 478155 h 1304925"/>
                <a:gd name="connsiteX279" fmla="*/ 877824 w 981075"/>
                <a:gd name="connsiteY279" fmla="*/ 482536 h 1304925"/>
                <a:gd name="connsiteX280" fmla="*/ 855154 w 981075"/>
                <a:gd name="connsiteY280" fmla="*/ 507302 h 1304925"/>
                <a:gd name="connsiteX281" fmla="*/ 855536 w 981075"/>
                <a:gd name="connsiteY281" fmla="*/ 511873 h 1304925"/>
                <a:gd name="connsiteX282" fmla="*/ 878396 w 981075"/>
                <a:gd name="connsiteY282" fmla="*/ 523208 h 1304925"/>
                <a:gd name="connsiteX283" fmla="*/ 886206 w 981075"/>
                <a:gd name="connsiteY283" fmla="*/ 532162 h 1304925"/>
                <a:gd name="connsiteX284" fmla="*/ 904875 w 981075"/>
                <a:gd name="connsiteY284" fmla="*/ 538163 h 1304925"/>
                <a:gd name="connsiteX285" fmla="*/ 905732 w 981075"/>
                <a:gd name="connsiteY285" fmla="*/ 545782 h 1304925"/>
                <a:gd name="connsiteX286" fmla="*/ 910590 w 981075"/>
                <a:gd name="connsiteY286" fmla="*/ 554927 h 1304925"/>
                <a:gd name="connsiteX287" fmla="*/ 908780 w 981075"/>
                <a:gd name="connsiteY287" fmla="*/ 559498 h 1304925"/>
                <a:gd name="connsiteX288" fmla="*/ 913543 w 981075"/>
                <a:gd name="connsiteY288" fmla="*/ 565404 h 1304925"/>
                <a:gd name="connsiteX289" fmla="*/ 912495 w 981075"/>
                <a:gd name="connsiteY289" fmla="*/ 568261 h 1304925"/>
                <a:gd name="connsiteX290" fmla="*/ 918115 w 981075"/>
                <a:gd name="connsiteY290" fmla="*/ 573214 h 1304925"/>
                <a:gd name="connsiteX291" fmla="*/ 918210 w 981075"/>
                <a:gd name="connsiteY291" fmla="*/ 577405 h 1304925"/>
                <a:gd name="connsiteX292" fmla="*/ 915543 w 981075"/>
                <a:gd name="connsiteY292" fmla="*/ 578930 h 1304925"/>
                <a:gd name="connsiteX293" fmla="*/ 919639 w 981075"/>
                <a:gd name="connsiteY293" fmla="*/ 590645 h 1304925"/>
                <a:gd name="connsiteX294" fmla="*/ 914686 w 981075"/>
                <a:gd name="connsiteY294" fmla="*/ 603218 h 1304925"/>
                <a:gd name="connsiteX295" fmla="*/ 917543 w 981075"/>
                <a:gd name="connsiteY295" fmla="*/ 613886 h 1304925"/>
                <a:gd name="connsiteX296" fmla="*/ 916114 w 981075"/>
                <a:gd name="connsiteY296" fmla="*/ 625221 h 1304925"/>
                <a:gd name="connsiteX297" fmla="*/ 922115 w 981075"/>
                <a:gd name="connsiteY297" fmla="*/ 631889 h 1304925"/>
                <a:gd name="connsiteX298" fmla="*/ 923639 w 981075"/>
                <a:gd name="connsiteY298" fmla="*/ 639223 h 1304925"/>
                <a:gd name="connsiteX299" fmla="*/ 916877 w 981075"/>
                <a:gd name="connsiteY299" fmla="*/ 650748 h 1304925"/>
                <a:gd name="connsiteX300" fmla="*/ 916400 w 981075"/>
                <a:gd name="connsiteY300" fmla="*/ 660559 h 1304925"/>
                <a:gd name="connsiteX301" fmla="*/ 911447 w 981075"/>
                <a:gd name="connsiteY301" fmla="*/ 669131 h 1304925"/>
                <a:gd name="connsiteX302" fmla="*/ 908304 w 981075"/>
                <a:gd name="connsiteY302" fmla="*/ 694468 h 1304925"/>
                <a:gd name="connsiteX303" fmla="*/ 901827 w 981075"/>
                <a:gd name="connsiteY303" fmla="*/ 704183 h 1304925"/>
                <a:gd name="connsiteX304" fmla="*/ 903161 w 981075"/>
                <a:gd name="connsiteY304" fmla="*/ 715899 h 1304925"/>
                <a:gd name="connsiteX305" fmla="*/ 895826 w 981075"/>
                <a:gd name="connsiteY305" fmla="*/ 724758 h 1304925"/>
                <a:gd name="connsiteX306" fmla="*/ 906875 w 981075"/>
                <a:gd name="connsiteY306" fmla="*/ 734283 h 1304925"/>
                <a:gd name="connsiteX307" fmla="*/ 915448 w 981075"/>
                <a:gd name="connsiteY307" fmla="*/ 735616 h 1304925"/>
                <a:gd name="connsiteX308" fmla="*/ 930878 w 981075"/>
                <a:gd name="connsiteY308" fmla="*/ 749046 h 1304925"/>
                <a:gd name="connsiteX309" fmla="*/ 919353 w 981075"/>
                <a:gd name="connsiteY309" fmla="*/ 753333 h 1304925"/>
                <a:gd name="connsiteX310" fmla="*/ 914400 w 981075"/>
                <a:gd name="connsiteY310" fmla="*/ 760190 h 1304925"/>
                <a:gd name="connsiteX311" fmla="*/ 913638 w 981075"/>
                <a:gd name="connsiteY311" fmla="*/ 779907 h 1304925"/>
                <a:gd name="connsiteX312" fmla="*/ 922020 w 981075"/>
                <a:gd name="connsiteY312" fmla="*/ 778097 h 1304925"/>
                <a:gd name="connsiteX313" fmla="*/ 936212 w 981075"/>
                <a:gd name="connsiteY313" fmla="*/ 785813 h 1304925"/>
                <a:gd name="connsiteX314" fmla="*/ 948785 w 981075"/>
                <a:gd name="connsiteY314" fmla="*/ 806863 h 1304925"/>
                <a:gd name="connsiteX315" fmla="*/ 951071 w 981075"/>
                <a:gd name="connsiteY315" fmla="*/ 829151 h 1304925"/>
                <a:gd name="connsiteX316" fmla="*/ 954596 w 981075"/>
                <a:gd name="connsiteY316" fmla="*/ 839534 h 1304925"/>
                <a:gd name="connsiteX317" fmla="*/ 961835 w 981075"/>
                <a:gd name="connsiteY317" fmla="*/ 846296 h 1304925"/>
                <a:gd name="connsiteX318" fmla="*/ 958024 w 981075"/>
                <a:gd name="connsiteY318" fmla="*/ 865251 h 1304925"/>
                <a:gd name="connsiteX319" fmla="*/ 972598 w 981075"/>
                <a:gd name="connsiteY319" fmla="*/ 892302 h 1304925"/>
                <a:gd name="connsiteX320" fmla="*/ 958882 w 981075"/>
                <a:gd name="connsiteY320" fmla="*/ 913543 h 1304925"/>
                <a:gd name="connsiteX321" fmla="*/ 937450 w 981075"/>
                <a:gd name="connsiteY321" fmla="*/ 918020 h 1304925"/>
                <a:gd name="connsiteX322" fmla="*/ 912971 w 981075"/>
                <a:gd name="connsiteY322" fmla="*/ 930307 h 1304925"/>
                <a:gd name="connsiteX323" fmla="*/ 914210 w 981075"/>
                <a:gd name="connsiteY323" fmla="*/ 934974 h 1304925"/>
                <a:gd name="connsiteX324" fmla="*/ 924401 w 981075"/>
                <a:gd name="connsiteY324" fmla="*/ 932021 h 1304925"/>
                <a:gd name="connsiteX325" fmla="*/ 956120 w 981075"/>
                <a:gd name="connsiteY325" fmla="*/ 999839 h 1304925"/>
                <a:gd name="connsiteX326" fmla="*/ 935831 w 981075"/>
                <a:gd name="connsiteY326" fmla="*/ 995743 h 1304925"/>
                <a:gd name="connsiteX327" fmla="*/ 931450 w 981075"/>
                <a:gd name="connsiteY327" fmla="*/ 997172 h 1304925"/>
                <a:gd name="connsiteX328" fmla="*/ 925354 w 981075"/>
                <a:gd name="connsiteY328" fmla="*/ 991076 h 1304925"/>
                <a:gd name="connsiteX329" fmla="*/ 912209 w 981075"/>
                <a:gd name="connsiteY329" fmla="*/ 992981 h 1304925"/>
                <a:gd name="connsiteX330" fmla="*/ 914971 w 981075"/>
                <a:gd name="connsiteY330" fmla="*/ 1002316 h 1304925"/>
                <a:gd name="connsiteX331" fmla="*/ 911733 w 981075"/>
                <a:gd name="connsiteY331" fmla="*/ 1027176 h 1304925"/>
                <a:gd name="connsiteX332" fmla="*/ 917353 w 981075"/>
                <a:gd name="connsiteY332" fmla="*/ 1048036 h 1304925"/>
                <a:gd name="connsiteX333" fmla="*/ 911066 w 981075"/>
                <a:gd name="connsiteY333" fmla="*/ 1053942 h 1304925"/>
                <a:gd name="connsiteX334" fmla="*/ 900970 w 981075"/>
                <a:gd name="connsiteY334" fmla="*/ 1057751 h 1304925"/>
                <a:gd name="connsiteX335" fmla="*/ 900684 w 981075"/>
                <a:gd name="connsiteY335" fmla="*/ 1061275 h 1304925"/>
                <a:gd name="connsiteX336" fmla="*/ 917353 w 981075"/>
                <a:gd name="connsiteY336" fmla="*/ 1079278 h 1304925"/>
                <a:gd name="connsiteX337" fmla="*/ 922115 w 981075"/>
                <a:gd name="connsiteY337" fmla="*/ 1098804 h 1304925"/>
                <a:gd name="connsiteX338" fmla="*/ 923925 w 981075"/>
                <a:gd name="connsiteY338" fmla="*/ 1102138 h 1304925"/>
                <a:gd name="connsiteX339" fmla="*/ 930402 w 981075"/>
                <a:gd name="connsiteY339" fmla="*/ 1104138 h 1304925"/>
                <a:gd name="connsiteX340" fmla="*/ 930402 w 981075"/>
                <a:gd name="connsiteY340" fmla="*/ 1114901 h 1304925"/>
                <a:gd name="connsiteX341" fmla="*/ 941546 w 981075"/>
                <a:gd name="connsiteY341" fmla="*/ 1126141 h 1304925"/>
                <a:gd name="connsiteX342" fmla="*/ 929449 w 981075"/>
                <a:gd name="connsiteY342" fmla="*/ 1145381 h 1304925"/>
                <a:gd name="connsiteX343" fmla="*/ 921067 w 981075"/>
                <a:gd name="connsiteY343" fmla="*/ 1146905 h 1304925"/>
                <a:gd name="connsiteX344" fmla="*/ 914495 w 981075"/>
                <a:gd name="connsiteY344" fmla="*/ 1157288 h 1304925"/>
                <a:gd name="connsiteX345" fmla="*/ 889635 w 981075"/>
                <a:gd name="connsiteY345" fmla="*/ 1162812 h 1304925"/>
                <a:gd name="connsiteX346" fmla="*/ 897541 w 981075"/>
                <a:gd name="connsiteY346" fmla="*/ 1172433 h 1304925"/>
                <a:gd name="connsiteX347" fmla="*/ 897160 w 981075"/>
                <a:gd name="connsiteY347" fmla="*/ 1180433 h 1304925"/>
                <a:gd name="connsiteX348" fmla="*/ 891826 w 981075"/>
                <a:gd name="connsiteY348" fmla="*/ 1186815 h 1304925"/>
                <a:gd name="connsiteX349" fmla="*/ 913829 w 981075"/>
                <a:gd name="connsiteY349" fmla="*/ 1201388 h 1304925"/>
                <a:gd name="connsiteX350" fmla="*/ 911733 w 981075"/>
                <a:gd name="connsiteY350" fmla="*/ 1205389 h 1304925"/>
                <a:gd name="connsiteX351" fmla="*/ 907828 w 981075"/>
                <a:gd name="connsiteY351" fmla="*/ 1203770 h 1304925"/>
                <a:gd name="connsiteX352" fmla="*/ 907352 w 981075"/>
                <a:gd name="connsiteY352" fmla="*/ 1208056 h 1304925"/>
                <a:gd name="connsiteX353" fmla="*/ 916877 w 981075"/>
                <a:gd name="connsiteY353" fmla="*/ 1213009 h 1304925"/>
                <a:gd name="connsiteX354" fmla="*/ 914210 w 981075"/>
                <a:gd name="connsiteY354" fmla="*/ 1220534 h 1304925"/>
                <a:gd name="connsiteX355" fmla="*/ 915924 w 981075"/>
                <a:gd name="connsiteY355" fmla="*/ 1250061 h 1304925"/>
                <a:gd name="connsiteX356" fmla="*/ 923354 w 981075"/>
                <a:gd name="connsiteY356" fmla="*/ 1267397 h 1304925"/>
                <a:gd name="connsiteX357" fmla="*/ 912781 w 981075"/>
                <a:gd name="connsiteY357" fmla="*/ 1271683 h 1304925"/>
                <a:gd name="connsiteX358" fmla="*/ 909447 w 981075"/>
                <a:gd name="connsiteY358" fmla="*/ 1278731 h 1304925"/>
                <a:gd name="connsiteX359" fmla="*/ 904970 w 981075"/>
                <a:gd name="connsiteY359" fmla="*/ 1281208 h 1304925"/>
                <a:gd name="connsiteX360" fmla="*/ 902494 w 981075"/>
                <a:gd name="connsiteY360" fmla="*/ 1292923 h 1304925"/>
                <a:gd name="connsiteX361" fmla="*/ 897160 w 981075"/>
                <a:gd name="connsiteY361" fmla="*/ 1297972 h 1304925"/>
                <a:gd name="connsiteX362" fmla="*/ 884872 w 981075"/>
                <a:gd name="connsiteY362" fmla="*/ 1302258 h 1304925"/>
                <a:gd name="connsiteX363" fmla="*/ 882396 w 981075"/>
                <a:gd name="connsiteY363" fmla="*/ 1294543 h 1304925"/>
                <a:gd name="connsiteX364" fmla="*/ 871919 w 981075"/>
                <a:gd name="connsiteY364" fmla="*/ 1289495 h 1304925"/>
                <a:gd name="connsiteX365" fmla="*/ 865156 w 981075"/>
                <a:gd name="connsiteY365" fmla="*/ 1282351 h 1304925"/>
                <a:gd name="connsiteX366" fmla="*/ 856202 w 981075"/>
                <a:gd name="connsiteY366" fmla="*/ 1279303 h 1304925"/>
                <a:gd name="connsiteX367" fmla="*/ 855250 w 981075"/>
                <a:gd name="connsiteY367" fmla="*/ 1273302 h 1304925"/>
                <a:gd name="connsiteX368" fmla="*/ 849154 w 981075"/>
                <a:gd name="connsiteY368" fmla="*/ 1266063 h 1304925"/>
                <a:gd name="connsiteX369" fmla="*/ 820579 w 981075"/>
                <a:gd name="connsiteY369" fmla="*/ 1260443 h 1304925"/>
                <a:gd name="connsiteX370" fmla="*/ 809244 w 981075"/>
                <a:gd name="connsiteY370" fmla="*/ 1246537 h 1304925"/>
                <a:gd name="connsiteX371" fmla="*/ 802481 w 981075"/>
                <a:gd name="connsiteY371" fmla="*/ 1241870 h 1304925"/>
                <a:gd name="connsiteX372" fmla="*/ 794195 w 981075"/>
                <a:gd name="connsiteY372" fmla="*/ 1239679 h 1304925"/>
                <a:gd name="connsiteX373" fmla="*/ 790480 w 981075"/>
                <a:gd name="connsiteY373" fmla="*/ 1244632 h 1304925"/>
                <a:gd name="connsiteX374" fmla="*/ 794480 w 981075"/>
                <a:gd name="connsiteY374" fmla="*/ 1230154 h 1304925"/>
                <a:gd name="connsiteX375" fmla="*/ 780288 w 981075"/>
                <a:gd name="connsiteY375" fmla="*/ 1227773 h 1304925"/>
                <a:gd name="connsiteX376" fmla="*/ 742093 w 981075"/>
                <a:gd name="connsiteY376" fmla="*/ 1198245 h 1304925"/>
                <a:gd name="connsiteX377" fmla="*/ 738188 w 981075"/>
                <a:gd name="connsiteY377" fmla="*/ 1204055 h 1304925"/>
                <a:gd name="connsiteX378" fmla="*/ 739521 w 981075"/>
                <a:gd name="connsiteY378" fmla="*/ 1208627 h 1304925"/>
                <a:gd name="connsiteX379" fmla="*/ 733996 w 981075"/>
                <a:gd name="connsiteY379" fmla="*/ 1214152 h 1304925"/>
                <a:gd name="connsiteX380" fmla="*/ 731615 w 981075"/>
                <a:gd name="connsiteY380" fmla="*/ 1229392 h 1304925"/>
                <a:gd name="connsiteX381" fmla="*/ 725519 w 981075"/>
                <a:gd name="connsiteY381" fmla="*/ 1235488 h 1304925"/>
                <a:gd name="connsiteX382" fmla="*/ 722376 w 981075"/>
                <a:gd name="connsiteY382" fmla="*/ 1243108 h 1304925"/>
                <a:gd name="connsiteX383" fmla="*/ 722376 w 981075"/>
                <a:gd name="connsiteY383" fmla="*/ 1258062 h 1304925"/>
                <a:gd name="connsiteX384" fmla="*/ 726377 w 981075"/>
                <a:gd name="connsiteY384" fmla="*/ 1260824 h 1304925"/>
                <a:gd name="connsiteX385" fmla="*/ 720566 w 981075"/>
                <a:gd name="connsiteY385" fmla="*/ 1272254 h 1304925"/>
                <a:gd name="connsiteX386" fmla="*/ 726186 w 981075"/>
                <a:gd name="connsiteY386" fmla="*/ 1275683 h 1304925"/>
                <a:gd name="connsiteX387" fmla="*/ 722566 w 981075"/>
                <a:gd name="connsiteY387" fmla="*/ 1289304 h 1304925"/>
                <a:gd name="connsiteX388" fmla="*/ 717518 w 981075"/>
                <a:gd name="connsiteY388" fmla="*/ 1296734 h 1304925"/>
                <a:gd name="connsiteX389" fmla="*/ 700849 w 981075"/>
                <a:gd name="connsiteY389" fmla="*/ 1291876 h 1304925"/>
                <a:gd name="connsiteX390" fmla="*/ 682942 w 981075"/>
                <a:gd name="connsiteY390" fmla="*/ 1298257 h 1304925"/>
                <a:gd name="connsiteX391" fmla="*/ 677132 w 981075"/>
                <a:gd name="connsiteY391" fmla="*/ 1291114 h 1304925"/>
                <a:gd name="connsiteX392" fmla="*/ 681323 w 981075"/>
                <a:gd name="connsiteY392" fmla="*/ 1284256 h 1304925"/>
                <a:gd name="connsiteX393" fmla="*/ 684086 w 981075"/>
                <a:gd name="connsiteY393" fmla="*/ 1270064 h 1304925"/>
                <a:gd name="connsiteX394" fmla="*/ 691420 w 981075"/>
                <a:gd name="connsiteY394" fmla="*/ 1274540 h 1304925"/>
                <a:gd name="connsiteX395" fmla="*/ 704564 w 981075"/>
                <a:gd name="connsiteY395" fmla="*/ 1245870 h 1304925"/>
                <a:gd name="connsiteX396" fmla="*/ 686181 w 981075"/>
                <a:gd name="connsiteY396" fmla="*/ 1245680 h 1304925"/>
                <a:gd name="connsiteX397" fmla="*/ 671989 w 981075"/>
                <a:gd name="connsiteY397" fmla="*/ 1236821 h 1304925"/>
                <a:gd name="connsiteX398" fmla="*/ 662178 w 981075"/>
                <a:gd name="connsiteY398" fmla="*/ 1236631 h 1304925"/>
                <a:gd name="connsiteX399" fmla="*/ 656558 w 981075"/>
                <a:gd name="connsiteY399" fmla="*/ 1240536 h 1304925"/>
                <a:gd name="connsiteX400" fmla="*/ 650462 w 981075"/>
                <a:gd name="connsiteY400" fmla="*/ 1239298 h 1304925"/>
                <a:gd name="connsiteX401" fmla="*/ 635127 w 981075"/>
                <a:gd name="connsiteY401" fmla="*/ 1225392 h 1304925"/>
                <a:gd name="connsiteX402" fmla="*/ 632460 w 981075"/>
                <a:gd name="connsiteY402" fmla="*/ 1213104 h 1304925"/>
                <a:gd name="connsiteX403" fmla="*/ 623411 w 981075"/>
                <a:gd name="connsiteY403" fmla="*/ 1226534 h 1304925"/>
                <a:gd name="connsiteX404" fmla="*/ 622078 w 981075"/>
                <a:gd name="connsiteY404" fmla="*/ 1237679 h 1304925"/>
                <a:gd name="connsiteX405" fmla="*/ 614172 w 981075"/>
                <a:gd name="connsiteY405" fmla="*/ 1226725 h 1304925"/>
                <a:gd name="connsiteX406" fmla="*/ 598741 w 981075"/>
                <a:gd name="connsiteY406" fmla="*/ 1232154 h 1304925"/>
                <a:gd name="connsiteX407" fmla="*/ 596455 w 981075"/>
                <a:gd name="connsiteY407" fmla="*/ 1230535 h 1304925"/>
                <a:gd name="connsiteX408" fmla="*/ 594836 w 981075"/>
                <a:gd name="connsiteY408" fmla="*/ 1225486 h 1304925"/>
                <a:gd name="connsiteX409" fmla="*/ 584073 w 981075"/>
                <a:gd name="connsiteY409" fmla="*/ 1213675 h 1304925"/>
                <a:gd name="connsiteX410" fmla="*/ 588931 w 981075"/>
                <a:gd name="connsiteY410" fmla="*/ 1208341 h 1304925"/>
                <a:gd name="connsiteX411" fmla="*/ 589216 w 981075"/>
                <a:gd name="connsiteY411" fmla="*/ 1196245 h 1304925"/>
                <a:gd name="connsiteX412" fmla="*/ 580358 w 981075"/>
                <a:gd name="connsiteY412" fmla="*/ 1197388 h 1304925"/>
                <a:gd name="connsiteX413" fmla="*/ 581215 w 981075"/>
                <a:gd name="connsiteY413" fmla="*/ 1187386 h 1304925"/>
                <a:gd name="connsiteX414" fmla="*/ 575024 w 981075"/>
                <a:gd name="connsiteY414" fmla="*/ 1170718 h 1304925"/>
                <a:gd name="connsiteX415" fmla="*/ 573214 w 981075"/>
                <a:gd name="connsiteY415" fmla="*/ 1168146 h 1304925"/>
                <a:gd name="connsiteX416" fmla="*/ 558451 w 981075"/>
                <a:gd name="connsiteY416" fmla="*/ 1166622 h 1304925"/>
                <a:gd name="connsiteX417" fmla="*/ 552831 w 981075"/>
                <a:gd name="connsiteY417" fmla="*/ 1141381 h 1304925"/>
                <a:gd name="connsiteX418" fmla="*/ 554260 w 981075"/>
                <a:gd name="connsiteY418" fmla="*/ 1128332 h 1304925"/>
                <a:gd name="connsiteX419" fmla="*/ 556736 w 981075"/>
                <a:gd name="connsiteY419" fmla="*/ 1116711 h 1304925"/>
                <a:gd name="connsiteX420" fmla="*/ 561499 w 981075"/>
                <a:gd name="connsiteY420" fmla="*/ 1111758 h 1304925"/>
                <a:gd name="connsiteX421" fmla="*/ 566356 w 981075"/>
                <a:gd name="connsiteY421" fmla="*/ 1112044 h 1304925"/>
                <a:gd name="connsiteX422" fmla="*/ 563023 w 981075"/>
                <a:gd name="connsiteY422" fmla="*/ 1108615 h 1304925"/>
                <a:gd name="connsiteX423" fmla="*/ 587978 w 981075"/>
                <a:gd name="connsiteY423" fmla="*/ 1083469 h 1304925"/>
                <a:gd name="connsiteX424" fmla="*/ 606838 w 981075"/>
                <a:gd name="connsiteY424" fmla="*/ 1074801 h 1304925"/>
                <a:gd name="connsiteX425" fmla="*/ 611410 w 981075"/>
                <a:gd name="connsiteY425" fmla="*/ 1065848 h 1304925"/>
                <a:gd name="connsiteX426" fmla="*/ 616744 w 981075"/>
                <a:gd name="connsiteY426" fmla="*/ 1067752 h 1304925"/>
                <a:gd name="connsiteX427" fmla="*/ 620268 w 981075"/>
                <a:gd name="connsiteY427" fmla="*/ 1062324 h 1304925"/>
                <a:gd name="connsiteX428" fmla="*/ 627412 w 981075"/>
                <a:gd name="connsiteY428" fmla="*/ 1062418 h 1304925"/>
                <a:gd name="connsiteX429" fmla="*/ 629888 w 981075"/>
                <a:gd name="connsiteY429" fmla="*/ 1055180 h 1304925"/>
                <a:gd name="connsiteX430" fmla="*/ 624935 w 981075"/>
                <a:gd name="connsiteY430" fmla="*/ 1050703 h 1304925"/>
                <a:gd name="connsiteX431" fmla="*/ 630555 w 981075"/>
                <a:gd name="connsiteY431" fmla="*/ 1034415 h 1304925"/>
                <a:gd name="connsiteX432" fmla="*/ 611886 w 981075"/>
                <a:gd name="connsiteY432" fmla="*/ 1015079 h 1304925"/>
                <a:gd name="connsiteX433" fmla="*/ 594074 w 981075"/>
                <a:gd name="connsiteY433" fmla="*/ 988505 h 1304925"/>
                <a:gd name="connsiteX434" fmla="*/ 588359 w 981075"/>
                <a:gd name="connsiteY434" fmla="*/ 987171 h 1304925"/>
                <a:gd name="connsiteX435" fmla="*/ 578072 w 981075"/>
                <a:gd name="connsiteY435" fmla="*/ 969645 h 1304925"/>
                <a:gd name="connsiteX436" fmla="*/ 563689 w 981075"/>
                <a:gd name="connsiteY436" fmla="*/ 953071 h 1304925"/>
                <a:gd name="connsiteX437" fmla="*/ 568071 w 981075"/>
                <a:gd name="connsiteY437" fmla="*/ 947166 h 1304925"/>
                <a:gd name="connsiteX438" fmla="*/ 566547 w 981075"/>
                <a:gd name="connsiteY438" fmla="*/ 939355 h 1304925"/>
                <a:gd name="connsiteX439" fmla="*/ 571214 w 981075"/>
                <a:gd name="connsiteY439" fmla="*/ 934688 h 1304925"/>
                <a:gd name="connsiteX440" fmla="*/ 561594 w 981075"/>
                <a:gd name="connsiteY440" fmla="*/ 936689 h 1304925"/>
                <a:gd name="connsiteX441" fmla="*/ 550640 w 981075"/>
                <a:gd name="connsiteY441" fmla="*/ 928974 h 1304925"/>
                <a:gd name="connsiteX442" fmla="*/ 536448 w 981075"/>
                <a:gd name="connsiteY442" fmla="*/ 924496 h 1304925"/>
                <a:gd name="connsiteX443" fmla="*/ 536257 w 981075"/>
                <a:gd name="connsiteY443" fmla="*/ 927545 h 1304925"/>
                <a:gd name="connsiteX444" fmla="*/ 532162 w 981075"/>
                <a:gd name="connsiteY444" fmla="*/ 927925 h 1304925"/>
                <a:gd name="connsiteX445" fmla="*/ 527685 w 981075"/>
                <a:gd name="connsiteY445" fmla="*/ 941927 h 1304925"/>
                <a:gd name="connsiteX446" fmla="*/ 528066 w 981075"/>
                <a:gd name="connsiteY446" fmla="*/ 949166 h 1304925"/>
                <a:gd name="connsiteX447" fmla="*/ 524161 w 981075"/>
                <a:gd name="connsiteY447" fmla="*/ 955262 h 1304925"/>
                <a:gd name="connsiteX448" fmla="*/ 516350 w 981075"/>
                <a:gd name="connsiteY448" fmla="*/ 958310 h 1304925"/>
                <a:gd name="connsiteX449" fmla="*/ 507682 w 981075"/>
                <a:gd name="connsiteY449" fmla="*/ 952976 h 1304925"/>
                <a:gd name="connsiteX450" fmla="*/ 502063 w 981075"/>
                <a:gd name="connsiteY450" fmla="*/ 940689 h 1304925"/>
                <a:gd name="connsiteX451" fmla="*/ 508540 w 981075"/>
                <a:gd name="connsiteY451" fmla="*/ 935927 h 1304925"/>
                <a:gd name="connsiteX452" fmla="*/ 515779 w 981075"/>
                <a:gd name="connsiteY452" fmla="*/ 913162 h 1304925"/>
                <a:gd name="connsiteX453" fmla="*/ 508159 w 981075"/>
                <a:gd name="connsiteY453" fmla="*/ 889730 h 1304925"/>
                <a:gd name="connsiteX454" fmla="*/ 503206 w 981075"/>
                <a:gd name="connsiteY454" fmla="*/ 886111 h 1304925"/>
                <a:gd name="connsiteX455" fmla="*/ 503587 w 981075"/>
                <a:gd name="connsiteY455" fmla="*/ 878777 h 1304925"/>
                <a:gd name="connsiteX456" fmla="*/ 498443 w 981075"/>
                <a:gd name="connsiteY456" fmla="*/ 877348 h 1304925"/>
                <a:gd name="connsiteX457" fmla="*/ 487108 w 981075"/>
                <a:gd name="connsiteY457" fmla="*/ 880682 h 1304925"/>
                <a:gd name="connsiteX458" fmla="*/ 481679 w 981075"/>
                <a:gd name="connsiteY458" fmla="*/ 878014 h 1304925"/>
                <a:gd name="connsiteX459" fmla="*/ 461010 w 981075"/>
                <a:gd name="connsiteY459" fmla="*/ 877634 h 1304925"/>
                <a:gd name="connsiteX460" fmla="*/ 452152 w 981075"/>
                <a:gd name="connsiteY460" fmla="*/ 882968 h 1304925"/>
                <a:gd name="connsiteX461" fmla="*/ 453009 w 981075"/>
                <a:gd name="connsiteY461" fmla="*/ 886206 h 1304925"/>
                <a:gd name="connsiteX462" fmla="*/ 432149 w 981075"/>
                <a:gd name="connsiteY462" fmla="*/ 885349 h 1304925"/>
                <a:gd name="connsiteX463" fmla="*/ 426529 w 981075"/>
                <a:gd name="connsiteY463" fmla="*/ 890301 h 1304925"/>
                <a:gd name="connsiteX464" fmla="*/ 427768 w 981075"/>
                <a:gd name="connsiteY464" fmla="*/ 898779 h 1304925"/>
                <a:gd name="connsiteX465" fmla="*/ 421577 w 981075"/>
                <a:gd name="connsiteY465" fmla="*/ 902303 h 1304925"/>
                <a:gd name="connsiteX466" fmla="*/ 420910 w 981075"/>
                <a:gd name="connsiteY466" fmla="*/ 908590 h 1304925"/>
                <a:gd name="connsiteX467" fmla="*/ 424434 w 981075"/>
                <a:gd name="connsiteY467" fmla="*/ 914781 h 1304925"/>
                <a:gd name="connsiteX468" fmla="*/ 415766 w 981075"/>
                <a:gd name="connsiteY468" fmla="*/ 925354 h 1304925"/>
                <a:gd name="connsiteX469" fmla="*/ 412147 w 981075"/>
                <a:gd name="connsiteY469" fmla="*/ 938784 h 1304925"/>
                <a:gd name="connsiteX470" fmla="*/ 423862 w 981075"/>
                <a:gd name="connsiteY470" fmla="*/ 944880 h 1304925"/>
                <a:gd name="connsiteX471" fmla="*/ 409861 w 981075"/>
                <a:gd name="connsiteY471" fmla="*/ 947833 h 1304925"/>
                <a:gd name="connsiteX472" fmla="*/ 388334 w 981075"/>
                <a:gd name="connsiteY472" fmla="*/ 939451 h 1304925"/>
                <a:gd name="connsiteX473" fmla="*/ 384715 w 981075"/>
                <a:gd name="connsiteY473" fmla="*/ 948118 h 1304925"/>
                <a:gd name="connsiteX474" fmla="*/ 371285 w 981075"/>
                <a:gd name="connsiteY474" fmla="*/ 952405 h 1304925"/>
                <a:gd name="connsiteX475" fmla="*/ 364046 w 981075"/>
                <a:gd name="connsiteY475" fmla="*/ 960120 h 1304925"/>
                <a:gd name="connsiteX476" fmla="*/ 349282 w 981075"/>
                <a:gd name="connsiteY476" fmla="*/ 959548 h 1304925"/>
                <a:gd name="connsiteX477" fmla="*/ 334423 w 981075"/>
                <a:gd name="connsiteY477" fmla="*/ 967359 h 1304925"/>
                <a:gd name="connsiteX478" fmla="*/ 312706 w 981075"/>
                <a:gd name="connsiteY478" fmla="*/ 974312 h 1304925"/>
                <a:gd name="connsiteX479" fmla="*/ 305276 w 981075"/>
                <a:gd name="connsiteY479" fmla="*/ 980694 h 1304925"/>
                <a:gd name="connsiteX480" fmla="*/ 300037 w 981075"/>
                <a:gd name="connsiteY480" fmla="*/ 972502 h 1304925"/>
                <a:gd name="connsiteX481" fmla="*/ 288131 w 981075"/>
                <a:gd name="connsiteY481" fmla="*/ 979170 h 1304925"/>
                <a:gd name="connsiteX482" fmla="*/ 282892 w 981075"/>
                <a:gd name="connsiteY482" fmla="*/ 964597 h 1304925"/>
                <a:gd name="connsiteX483" fmla="*/ 275082 w 981075"/>
                <a:gd name="connsiteY483" fmla="*/ 955643 h 1304925"/>
                <a:gd name="connsiteX484" fmla="*/ 268510 w 981075"/>
                <a:gd name="connsiteY484" fmla="*/ 953071 h 1304925"/>
                <a:gd name="connsiteX485" fmla="*/ 268319 w 981075"/>
                <a:gd name="connsiteY485" fmla="*/ 951262 h 1304925"/>
                <a:gd name="connsiteX486" fmla="*/ 275082 w 981075"/>
                <a:gd name="connsiteY486" fmla="*/ 952405 h 1304925"/>
                <a:gd name="connsiteX487" fmla="*/ 287274 w 981075"/>
                <a:gd name="connsiteY487" fmla="*/ 946404 h 1304925"/>
                <a:gd name="connsiteX488" fmla="*/ 305467 w 981075"/>
                <a:gd name="connsiteY488" fmla="*/ 947547 h 1304925"/>
                <a:gd name="connsiteX489" fmla="*/ 304990 w 981075"/>
                <a:gd name="connsiteY489" fmla="*/ 943261 h 1304925"/>
                <a:gd name="connsiteX490" fmla="*/ 281940 w 981075"/>
                <a:gd name="connsiteY490" fmla="*/ 940213 h 1304925"/>
                <a:gd name="connsiteX491" fmla="*/ 273939 w 981075"/>
                <a:gd name="connsiteY491" fmla="*/ 936784 h 1304925"/>
                <a:gd name="connsiteX492" fmla="*/ 272224 w 981075"/>
                <a:gd name="connsiteY492" fmla="*/ 941546 h 1304925"/>
                <a:gd name="connsiteX493" fmla="*/ 271558 w 981075"/>
                <a:gd name="connsiteY493" fmla="*/ 938213 h 1304925"/>
                <a:gd name="connsiteX494" fmla="*/ 276225 w 981075"/>
                <a:gd name="connsiteY494" fmla="*/ 933164 h 1304925"/>
                <a:gd name="connsiteX495" fmla="*/ 276320 w 981075"/>
                <a:gd name="connsiteY495" fmla="*/ 926878 h 1304925"/>
                <a:gd name="connsiteX496" fmla="*/ 285179 w 981075"/>
                <a:gd name="connsiteY496" fmla="*/ 921258 h 1304925"/>
                <a:gd name="connsiteX497" fmla="*/ 282988 w 981075"/>
                <a:gd name="connsiteY497" fmla="*/ 919639 h 1304925"/>
                <a:gd name="connsiteX498" fmla="*/ 283940 w 981075"/>
                <a:gd name="connsiteY498" fmla="*/ 915067 h 1304925"/>
                <a:gd name="connsiteX499" fmla="*/ 276606 w 981075"/>
                <a:gd name="connsiteY499" fmla="*/ 909351 h 1304925"/>
                <a:gd name="connsiteX500" fmla="*/ 274511 w 981075"/>
                <a:gd name="connsiteY500" fmla="*/ 914114 h 1304925"/>
                <a:gd name="connsiteX501" fmla="*/ 267748 w 981075"/>
                <a:gd name="connsiteY501" fmla="*/ 911543 h 1304925"/>
                <a:gd name="connsiteX502" fmla="*/ 262128 w 981075"/>
                <a:gd name="connsiteY502" fmla="*/ 913448 h 1304925"/>
                <a:gd name="connsiteX503" fmla="*/ 259556 w 981075"/>
                <a:gd name="connsiteY503" fmla="*/ 909733 h 1304925"/>
                <a:gd name="connsiteX504" fmla="*/ 251365 w 981075"/>
                <a:gd name="connsiteY504" fmla="*/ 913829 h 1304925"/>
                <a:gd name="connsiteX505" fmla="*/ 249745 w 981075"/>
                <a:gd name="connsiteY505" fmla="*/ 910114 h 1304925"/>
                <a:gd name="connsiteX506" fmla="*/ 245269 w 981075"/>
                <a:gd name="connsiteY506" fmla="*/ 910876 h 1304925"/>
                <a:gd name="connsiteX507" fmla="*/ 243459 w 981075"/>
                <a:gd name="connsiteY507" fmla="*/ 907066 h 1304925"/>
                <a:gd name="connsiteX508" fmla="*/ 239173 w 981075"/>
                <a:gd name="connsiteY508" fmla="*/ 906399 h 1304925"/>
                <a:gd name="connsiteX509" fmla="*/ 238030 w 981075"/>
                <a:gd name="connsiteY509" fmla="*/ 912686 h 1304925"/>
                <a:gd name="connsiteX510" fmla="*/ 226123 w 981075"/>
                <a:gd name="connsiteY510" fmla="*/ 903446 h 1304925"/>
                <a:gd name="connsiteX511" fmla="*/ 224219 w 981075"/>
                <a:gd name="connsiteY511" fmla="*/ 907542 h 1304925"/>
                <a:gd name="connsiteX512" fmla="*/ 206026 w 981075"/>
                <a:gd name="connsiteY512" fmla="*/ 894874 h 1304925"/>
                <a:gd name="connsiteX513" fmla="*/ 188500 w 981075"/>
                <a:gd name="connsiteY513" fmla="*/ 899160 h 1304925"/>
                <a:gd name="connsiteX514" fmla="*/ 178498 w 981075"/>
                <a:gd name="connsiteY514" fmla="*/ 893255 h 1304925"/>
                <a:gd name="connsiteX515" fmla="*/ 165163 w 981075"/>
                <a:gd name="connsiteY515" fmla="*/ 895064 h 1304925"/>
                <a:gd name="connsiteX516" fmla="*/ 164116 w 981075"/>
                <a:gd name="connsiteY516" fmla="*/ 897731 h 1304925"/>
                <a:gd name="connsiteX517" fmla="*/ 166973 w 981075"/>
                <a:gd name="connsiteY517" fmla="*/ 900399 h 1304925"/>
                <a:gd name="connsiteX518" fmla="*/ 164306 w 981075"/>
                <a:gd name="connsiteY518" fmla="*/ 903351 h 1304925"/>
                <a:gd name="connsiteX519" fmla="*/ 162687 w 981075"/>
                <a:gd name="connsiteY519" fmla="*/ 916495 h 1304925"/>
                <a:gd name="connsiteX520" fmla="*/ 165068 w 981075"/>
                <a:gd name="connsiteY520" fmla="*/ 918020 h 1304925"/>
                <a:gd name="connsiteX521" fmla="*/ 167640 w 981075"/>
                <a:gd name="connsiteY521" fmla="*/ 928783 h 1304925"/>
                <a:gd name="connsiteX522" fmla="*/ 165830 w 981075"/>
                <a:gd name="connsiteY522" fmla="*/ 938879 h 1304925"/>
                <a:gd name="connsiteX523" fmla="*/ 169069 w 981075"/>
                <a:gd name="connsiteY523" fmla="*/ 946214 h 1304925"/>
                <a:gd name="connsiteX524" fmla="*/ 178784 w 981075"/>
                <a:gd name="connsiteY524" fmla="*/ 944594 h 1304925"/>
                <a:gd name="connsiteX525" fmla="*/ 180213 w 981075"/>
                <a:gd name="connsiteY525" fmla="*/ 952214 h 1304925"/>
                <a:gd name="connsiteX526" fmla="*/ 183452 w 981075"/>
                <a:gd name="connsiteY526" fmla="*/ 952691 h 1304925"/>
                <a:gd name="connsiteX527" fmla="*/ 182785 w 981075"/>
                <a:gd name="connsiteY527" fmla="*/ 957739 h 1304925"/>
                <a:gd name="connsiteX528" fmla="*/ 174974 w 981075"/>
                <a:gd name="connsiteY528" fmla="*/ 975836 h 1304925"/>
                <a:gd name="connsiteX529" fmla="*/ 165163 w 981075"/>
                <a:gd name="connsiteY529" fmla="*/ 965454 h 1304925"/>
                <a:gd name="connsiteX530" fmla="*/ 158115 w 981075"/>
                <a:gd name="connsiteY530" fmla="*/ 971074 h 1304925"/>
                <a:gd name="connsiteX531" fmla="*/ 146495 w 981075"/>
                <a:gd name="connsiteY531" fmla="*/ 973836 h 1304925"/>
                <a:gd name="connsiteX532" fmla="*/ 137541 w 981075"/>
                <a:gd name="connsiteY532" fmla="*/ 960311 h 1304925"/>
                <a:gd name="connsiteX533" fmla="*/ 136684 w 981075"/>
                <a:gd name="connsiteY533" fmla="*/ 954024 h 1304925"/>
                <a:gd name="connsiteX534" fmla="*/ 110966 w 981075"/>
                <a:gd name="connsiteY534" fmla="*/ 929450 h 1304925"/>
                <a:gd name="connsiteX535" fmla="*/ 96298 w 981075"/>
                <a:gd name="connsiteY535" fmla="*/ 908971 h 1304925"/>
                <a:gd name="connsiteX536" fmla="*/ 80200 w 981075"/>
                <a:gd name="connsiteY536" fmla="*/ 895064 h 1304925"/>
                <a:gd name="connsiteX537" fmla="*/ 77153 w 981075"/>
                <a:gd name="connsiteY537" fmla="*/ 886968 h 1304925"/>
                <a:gd name="connsiteX538" fmla="*/ 71914 w 981075"/>
                <a:gd name="connsiteY538" fmla="*/ 889159 h 1304925"/>
                <a:gd name="connsiteX539" fmla="*/ 62389 w 981075"/>
                <a:gd name="connsiteY539" fmla="*/ 883920 h 1304925"/>
                <a:gd name="connsiteX540" fmla="*/ 79534 w 981075"/>
                <a:gd name="connsiteY540" fmla="*/ 869347 h 1304925"/>
                <a:gd name="connsiteX541" fmla="*/ 80772 w 981075"/>
                <a:gd name="connsiteY541" fmla="*/ 853345 h 1304925"/>
                <a:gd name="connsiteX542" fmla="*/ 78105 w 981075"/>
                <a:gd name="connsiteY542" fmla="*/ 846677 h 1304925"/>
                <a:gd name="connsiteX543" fmla="*/ 73723 w 981075"/>
                <a:gd name="connsiteY543" fmla="*/ 844201 h 1304925"/>
                <a:gd name="connsiteX544" fmla="*/ 70580 w 981075"/>
                <a:gd name="connsiteY544" fmla="*/ 854678 h 1304925"/>
                <a:gd name="connsiteX545" fmla="*/ 60960 w 981075"/>
                <a:gd name="connsiteY545" fmla="*/ 844296 h 1304925"/>
                <a:gd name="connsiteX546" fmla="*/ 39243 w 981075"/>
                <a:gd name="connsiteY546" fmla="*/ 828580 h 1304925"/>
                <a:gd name="connsiteX547" fmla="*/ 41720 w 981075"/>
                <a:gd name="connsiteY547" fmla="*/ 818864 h 1304925"/>
                <a:gd name="connsiteX548" fmla="*/ 33242 w 981075"/>
                <a:gd name="connsiteY548" fmla="*/ 808101 h 13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</a:cxnLst>
              <a:rect l="l" t="t" r="r" b="b"/>
              <a:pathLst>
                <a:path w="981075" h="1304925">
                  <a:moveTo>
                    <a:pt x="33242" y="808101"/>
                  </a:moveTo>
                  <a:lnTo>
                    <a:pt x="32671" y="804767"/>
                  </a:lnTo>
                  <a:lnTo>
                    <a:pt x="37624" y="798862"/>
                  </a:lnTo>
                  <a:lnTo>
                    <a:pt x="64770" y="784193"/>
                  </a:lnTo>
                  <a:lnTo>
                    <a:pt x="59341" y="780669"/>
                  </a:lnTo>
                  <a:lnTo>
                    <a:pt x="61912" y="762095"/>
                  </a:lnTo>
                  <a:lnTo>
                    <a:pt x="65818" y="762095"/>
                  </a:lnTo>
                  <a:lnTo>
                    <a:pt x="66865" y="745045"/>
                  </a:lnTo>
                  <a:lnTo>
                    <a:pt x="60293" y="746474"/>
                  </a:lnTo>
                  <a:lnTo>
                    <a:pt x="50387" y="739711"/>
                  </a:lnTo>
                  <a:lnTo>
                    <a:pt x="55340" y="728186"/>
                  </a:lnTo>
                  <a:lnTo>
                    <a:pt x="54864" y="725900"/>
                  </a:lnTo>
                  <a:lnTo>
                    <a:pt x="49625" y="727424"/>
                  </a:lnTo>
                  <a:lnTo>
                    <a:pt x="47435" y="720185"/>
                  </a:lnTo>
                  <a:lnTo>
                    <a:pt x="41053" y="721328"/>
                  </a:lnTo>
                  <a:lnTo>
                    <a:pt x="40005" y="718280"/>
                  </a:lnTo>
                  <a:lnTo>
                    <a:pt x="33337" y="723043"/>
                  </a:lnTo>
                  <a:lnTo>
                    <a:pt x="22288" y="707612"/>
                  </a:lnTo>
                  <a:lnTo>
                    <a:pt x="15812" y="707612"/>
                  </a:lnTo>
                  <a:lnTo>
                    <a:pt x="17145" y="698373"/>
                  </a:lnTo>
                  <a:lnTo>
                    <a:pt x="9525" y="685038"/>
                  </a:lnTo>
                  <a:lnTo>
                    <a:pt x="11716" y="681514"/>
                  </a:lnTo>
                  <a:lnTo>
                    <a:pt x="15716" y="681895"/>
                  </a:lnTo>
                  <a:lnTo>
                    <a:pt x="18764" y="678847"/>
                  </a:lnTo>
                  <a:lnTo>
                    <a:pt x="29146" y="685705"/>
                  </a:lnTo>
                  <a:lnTo>
                    <a:pt x="33623" y="675989"/>
                  </a:lnTo>
                  <a:lnTo>
                    <a:pt x="42672" y="671799"/>
                  </a:lnTo>
                  <a:lnTo>
                    <a:pt x="44196" y="674656"/>
                  </a:lnTo>
                  <a:lnTo>
                    <a:pt x="47149" y="673036"/>
                  </a:lnTo>
                  <a:lnTo>
                    <a:pt x="54483" y="677894"/>
                  </a:lnTo>
                  <a:lnTo>
                    <a:pt x="61436" y="674846"/>
                  </a:lnTo>
                  <a:lnTo>
                    <a:pt x="65532" y="676466"/>
                  </a:lnTo>
                  <a:lnTo>
                    <a:pt x="69152" y="661607"/>
                  </a:lnTo>
                  <a:lnTo>
                    <a:pt x="71152" y="660845"/>
                  </a:lnTo>
                  <a:lnTo>
                    <a:pt x="70771" y="654844"/>
                  </a:lnTo>
                  <a:lnTo>
                    <a:pt x="76676" y="648938"/>
                  </a:lnTo>
                  <a:lnTo>
                    <a:pt x="87058" y="649034"/>
                  </a:lnTo>
                  <a:lnTo>
                    <a:pt x="87439" y="645319"/>
                  </a:lnTo>
                  <a:lnTo>
                    <a:pt x="91154" y="650272"/>
                  </a:lnTo>
                  <a:lnTo>
                    <a:pt x="92297" y="644176"/>
                  </a:lnTo>
                  <a:lnTo>
                    <a:pt x="89821" y="643795"/>
                  </a:lnTo>
                  <a:lnTo>
                    <a:pt x="90011" y="641223"/>
                  </a:lnTo>
                  <a:lnTo>
                    <a:pt x="102203" y="624745"/>
                  </a:lnTo>
                  <a:lnTo>
                    <a:pt x="114014" y="614649"/>
                  </a:lnTo>
                  <a:lnTo>
                    <a:pt x="118110" y="617315"/>
                  </a:lnTo>
                  <a:lnTo>
                    <a:pt x="133445" y="601694"/>
                  </a:lnTo>
                  <a:lnTo>
                    <a:pt x="141827" y="601694"/>
                  </a:lnTo>
                  <a:lnTo>
                    <a:pt x="149828" y="592169"/>
                  </a:lnTo>
                  <a:lnTo>
                    <a:pt x="154019" y="591502"/>
                  </a:lnTo>
                  <a:lnTo>
                    <a:pt x="161354" y="574643"/>
                  </a:lnTo>
                  <a:lnTo>
                    <a:pt x="170402" y="567690"/>
                  </a:lnTo>
                  <a:lnTo>
                    <a:pt x="186023" y="546735"/>
                  </a:lnTo>
                  <a:lnTo>
                    <a:pt x="182499" y="540163"/>
                  </a:lnTo>
                  <a:lnTo>
                    <a:pt x="201930" y="533876"/>
                  </a:lnTo>
                  <a:lnTo>
                    <a:pt x="214122" y="523494"/>
                  </a:lnTo>
                  <a:lnTo>
                    <a:pt x="219742" y="511302"/>
                  </a:lnTo>
                  <a:lnTo>
                    <a:pt x="229933" y="506730"/>
                  </a:lnTo>
                  <a:lnTo>
                    <a:pt x="236315" y="498920"/>
                  </a:lnTo>
                  <a:lnTo>
                    <a:pt x="248793" y="490918"/>
                  </a:lnTo>
                  <a:lnTo>
                    <a:pt x="264128" y="469868"/>
                  </a:lnTo>
                  <a:lnTo>
                    <a:pt x="274320" y="468916"/>
                  </a:lnTo>
                  <a:lnTo>
                    <a:pt x="281845" y="447770"/>
                  </a:lnTo>
                  <a:lnTo>
                    <a:pt x="281178" y="435578"/>
                  </a:lnTo>
                  <a:lnTo>
                    <a:pt x="277844" y="427291"/>
                  </a:lnTo>
                  <a:lnTo>
                    <a:pt x="280321" y="420148"/>
                  </a:lnTo>
                  <a:lnTo>
                    <a:pt x="273748" y="421195"/>
                  </a:lnTo>
                  <a:lnTo>
                    <a:pt x="253460" y="414147"/>
                  </a:lnTo>
                  <a:lnTo>
                    <a:pt x="236506" y="412432"/>
                  </a:lnTo>
                  <a:lnTo>
                    <a:pt x="217551" y="397478"/>
                  </a:lnTo>
                  <a:lnTo>
                    <a:pt x="210312" y="395954"/>
                  </a:lnTo>
                  <a:lnTo>
                    <a:pt x="190690" y="409670"/>
                  </a:lnTo>
                  <a:lnTo>
                    <a:pt x="172783" y="404336"/>
                  </a:lnTo>
                  <a:lnTo>
                    <a:pt x="158591" y="410527"/>
                  </a:lnTo>
                  <a:lnTo>
                    <a:pt x="148209" y="408623"/>
                  </a:lnTo>
                  <a:lnTo>
                    <a:pt x="136398" y="399479"/>
                  </a:lnTo>
                  <a:lnTo>
                    <a:pt x="136779" y="385286"/>
                  </a:lnTo>
                  <a:lnTo>
                    <a:pt x="131826" y="375380"/>
                  </a:lnTo>
                  <a:lnTo>
                    <a:pt x="135922" y="370523"/>
                  </a:lnTo>
                  <a:lnTo>
                    <a:pt x="136303" y="363379"/>
                  </a:lnTo>
                  <a:lnTo>
                    <a:pt x="130112" y="353092"/>
                  </a:lnTo>
                  <a:lnTo>
                    <a:pt x="134969" y="344710"/>
                  </a:lnTo>
                  <a:lnTo>
                    <a:pt x="133064" y="340519"/>
                  </a:lnTo>
                  <a:lnTo>
                    <a:pt x="134493" y="330708"/>
                  </a:lnTo>
                  <a:lnTo>
                    <a:pt x="126206" y="326041"/>
                  </a:lnTo>
                  <a:lnTo>
                    <a:pt x="118491" y="329470"/>
                  </a:lnTo>
                  <a:lnTo>
                    <a:pt x="103632" y="325469"/>
                  </a:lnTo>
                  <a:lnTo>
                    <a:pt x="99250" y="311277"/>
                  </a:lnTo>
                  <a:lnTo>
                    <a:pt x="104013" y="299085"/>
                  </a:lnTo>
                  <a:lnTo>
                    <a:pt x="123063" y="288417"/>
                  </a:lnTo>
                  <a:lnTo>
                    <a:pt x="133921" y="277939"/>
                  </a:lnTo>
                  <a:lnTo>
                    <a:pt x="147066" y="270320"/>
                  </a:lnTo>
                  <a:lnTo>
                    <a:pt x="166116" y="247269"/>
                  </a:lnTo>
                  <a:lnTo>
                    <a:pt x="166687" y="245269"/>
                  </a:lnTo>
                  <a:lnTo>
                    <a:pt x="164020" y="244602"/>
                  </a:lnTo>
                  <a:lnTo>
                    <a:pt x="170021" y="230886"/>
                  </a:lnTo>
                  <a:lnTo>
                    <a:pt x="152876" y="225647"/>
                  </a:lnTo>
                  <a:lnTo>
                    <a:pt x="143828" y="194691"/>
                  </a:lnTo>
                  <a:lnTo>
                    <a:pt x="147637" y="191834"/>
                  </a:lnTo>
                  <a:lnTo>
                    <a:pt x="143351" y="187738"/>
                  </a:lnTo>
                  <a:lnTo>
                    <a:pt x="165545" y="176689"/>
                  </a:lnTo>
                  <a:lnTo>
                    <a:pt x="165354" y="183832"/>
                  </a:lnTo>
                  <a:lnTo>
                    <a:pt x="167354" y="185547"/>
                  </a:lnTo>
                  <a:lnTo>
                    <a:pt x="170783" y="183166"/>
                  </a:lnTo>
                  <a:lnTo>
                    <a:pt x="174117" y="186499"/>
                  </a:lnTo>
                  <a:lnTo>
                    <a:pt x="178022" y="191548"/>
                  </a:lnTo>
                  <a:lnTo>
                    <a:pt x="178213" y="197644"/>
                  </a:lnTo>
                  <a:lnTo>
                    <a:pt x="185547" y="206026"/>
                  </a:lnTo>
                  <a:lnTo>
                    <a:pt x="200120" y="195739"/>
                  </a:lnTo>
                  <a:lnTo>
                    <a:pt x="199358" y="179927"/>
                  </a:lnTo>
                  <a:lnTo>
                    <a:pt x="202882" y="180975"/>
                  </a:lnTo>
                  <a:lnTo>
                    <a:pt x="206026" y="189833"/>
                  </a:lnTo>
                  <a:lnTo>
                    <a:pt x="227171" y="189738"/>
                  </a:lnTo>
                  <a:lnTo>
                    <a:pt x="242506" y="196501"/>
                  </a:lnTo>
                  <a:lnTo>
                    <a:pt x="244221" y="200215"/>
                  </a:lnTo>
                  <a:lnTo>
                    <a:pt x="261937" y="201739"/>
                  </a:lnTo>
                  <a:lnTo>
                    <a:pt x="269177" y="207550"/>
                  </a:lnTo>
                  <a:lnTo>
                    <a:pt x="268700" y="192119"/>
                  </a:lnTo>
                  <a:lnTo>
                    <a:pt x="285179" y="194501"/>
                  </a:lnTo>
                  <a:lnTo>
                    <a:pt x="285655" y="203263"/>
                  </a:lnTo>
                  <a:lnTo>
                    <a:pt x="300133" y="203359"/>
                  </a:lnTo>
                  <a:lnTo>
                    <a:pt x="303562" y="210788"/>
                  </a:lnTo>
                  <a:lnTo>
                    <a:pt x="311182" y="217075"/>
                  </a:lnTo>
                  <a:lnTo>
                    <a:pt x="313849" y="211264"/>
                  </a:lnTo>
                  <a:lnTo>
                    <a:pt x="317563" y="210598"/>
                  </a:lnTo>
                  <a:lnTo>
                    <a:pt x="327470" y="200406"/>
                  </a:lnTo>
                  <a:lnTo>
                    <a:pt x="337471" y="201644"/>
                  </a:lnTo>
                  <a:lnTo>
                    <a:pt x="352330" y="199358"/>
                  </a:lnTo>
                  <a:lnTo>
                    <a:pt x="355759" y="210788"/>
                  </a:lnTo>
                  <a:lnTo>
                    <a:pt x="350901" y="223742"/>
                  </a:lnTo>
                  <a:lnTo>
                    <a:pt x="351663" y="232029"/>
                  </a:lnTo>
                  <a:lnTo>
                    <a:pt x="348901" y="241268"/>
                  </a:lnTo>
                  <a:lnTo>
                    <a:pt x="358712" y="250793"/>
                  </a:lnTo>
                  <a:lnTo>
                    <a:pt x="376619" y="257366"/>
                  </a:lnTo>
                  <a:lnTo>
                    <a:pt x="398240" y="261080"/>
                  </a:lnTo>
                  <a:lnTo>
                    <a:pt x="420243" y="245745"/>
                  </a:lnTo>
                  <a:lnTo>
                    <a:pt x="424434" y="238696"/>
                  </a:lnTo>
                  <a:lnTo>
                    <a:pt x="423767" y="231077"/>
                  </a:lnTo>
                  <a:lnTo>
                    <a:pt x="415195" y="216408"/>
                  </a:lnTo>
                  <a:lnTo>
                    <a:pt x="420624" y="182785"/>
                  </a:lnTo>
                  <a:lnTo>
                    <a:pt x="418433" y="173641"/>
                  </a:lnTo>
                  <a:lnTo>
                    <a:pt x="419862" y="166783"/>
                  </a:lnTo>
                  <a:lnTo>
                    <a:pt x="424339" y="168402"/>
                  </a:lnTo>
                  <a:lnTo>
                    <a:pt x="437483" y="164782"/>
                  </a:lnTo>
                  <a:lnTo>
                    <a:pt x="453295" y="153257"/>
                  </a:lnTo>
                  <a:lnTo>
                    <a:pt x="462344" y="141541"/>
                  </a:lnTo>
                  <a:lnTo>
                    <a:pt x="466344" y="140398"/>
                  </a:lnTo>
                  <a:lnTo>
                    <a:pt x="485013" y="148971"/>
                  </a:lnTo>
                  <a:lnTo>
                    <a:pt x="494443" y="157734"/>
                  </a:lnTo>
                  <a:lnTo>
                    <a:pt x="508445" y="165735"/>
                  </a:lnTo>
                  <a:lnTo>
                    <a:pt x="517493" y="163163"/>
                  </a:lnTo>
                  <a:lnTo>
                    <a:pt x="527875" y="163925"/>
                  </a:lnTo>
                  <a:lnTo>
                    <a:pt x="535781" y="168783"/>
                  </a:lnTo>
                  <a:lnTo>
                    <a:pt x="527590" y="142970"/>
                  </a:lnTo>
                  <a:lnTo>
                    <a:pt x="528828" y="126778"/>
                  </a:lnTo>
                  <a:lnTo>
                    <a:pt x="534733" y="123254"/>
                  </a:lnTo>
                  <a:lnTo>
                    <a:pt x="541020" y="124301"/>
                  </a:lnTo>
                  <a:lnTo>
                    <a:pt x="559689" y="120110"/>
                  </a:lnTo>
                  <a:lnTo>
                    <a:pt x="578548" y="108013"/>
                  </a:lnTo>
                  <a:lnTo>
                    <a:pt x="595313" y="106109"/>
                  </a:lnTo>
                  <a:lnTo>
                    <a:pt x="601408" y="98679"/>
                  </a:lnTo>
                  <a:lnTo>
                    <a:pt x="603790" y="85439"/>
                  </a:lnTo>
                  <a:lnTo>
                    <a:pt x="605599" y="79820"/>
                  </a:lnTo>
                  <a:lnTo>
                    <a:pt x="607409" y="80296"/>
                  </a:lnTo>
                  <a:lnTo>
                    <a:pt x="614172" y="53816"/>
                  </a:lnTo>
                  <a:lnTo>
                    <a:pt x="613791" y="38100"/>
                  </a:lnTo>
                  <a:lnTo>
                    <a:pt x="626078" y="9525"/>
                  </a:lnTo>
                  <a:lnTo>
                    <a:pt x="639508" y="13430"/>
                  </a:lnTo>
                  <a:lnTo>
                    <a:pt x="650367" y="9525"/>
                  </a:lnTo>
                  <a:lnTo>
                    <a:pt x="652748" y="12763"/>
                  </a:lnTo>
                  <a:lnTo>
                    <a:pt x="649510" y="20098"/>
                  </a:lnTo>
                  <a:lnTo>
                    <a:pt x="652272" y="24003"/>
                  </a:lnTo>
                  <a:lnTo>
                    <a:pt x="667798" y="28861"/>
                  </a:lnTo>
                  <a:lnTo>
                    <a:pt x="678180" y="25622"/>
                  </a:lnTo>
                  <a:lnTo>
                    <a:pt x="684466" y="28194"/>
                  </a:lnTo>
                  <a:lnTo>
                    <a:pt x="692277" y="26289"/>
                  </a:lnTo>
                  <a:lnTo>
                    <a:pt x="696658" y="32956"/>
                  </a:lnTo>
                  <a:lnTo>
                    <a:pt x="699325" y="47339"/>
                  </a:lnTo>
                  <a:lnTo>
                    <a:pt x="703897" y="45339"/>
                  </a:lnTo>
                  <a:lnTo>
                    <a:pt x="719899" y="47911"/>
                  </a:lnTo>
                  <a:lnTo>
                    <a:pt x="722186" y="50959"/>
                  </a:lnTo>
                  <a:lnTo>
                    <a:pt x="722376" y="61246"/>
                  </a:lnTo>
                  <a:lnTo>
                    <a:pt x="733139" y="65913"/>
                  </a:lnTo>
                  <a:lnTo>
                    <a:pt x="746284" y="77057"/>
                  </a:lnTo>
                  <a:lnTo>
                    <a:pt x="729044" y="84677"/>
                  </a:lnTo>
                  <a:lnTo>
                    <a:pt x="724186" y="89726"/>
                  </a:lnTo>
                  <a:lnTo>
                    <a:pt x="712565" y="90202"/>
                  </a:lnTo>
                  <a:lnTo>
                    <a:pt x="713518" y="93916"/>
                  </a:lnTo>
                  <a:lnTo>
                    <a:pt x="709803" y="96393"/>
                  </a:lnTo>
                  <a:lnTo>
                    <a:pt x="711041" y="117253"/>
                  </a:lnTo>
                  <a:lnTo>
                    <a:pt x="730091" y="123825"/>
                  </a:lnTo>
                  <a:lnTo>
                    <a:pt x="731329" y="126206"/>
                  </a:lnTo>
                  <a:lnTo>
                    <a:pt x="723614" y="144780"/>
                  </a:lnTo>
                  <a:lnTo>
                    <a:pt x="727996" y="144970"/>
                  </a:lnTo>
                  <a:lnTo>
                    <a:pt x="734187" y="140970"/>
                  </a:lnTo>
                  <a:lnTo>
                    <a:pt x="727615" y="146304"/>
                  </a:lnTo>
                  <a:lnTo>
                    <a:pt x="724567" y="155162"/>
                  </a:lnTo>
                  <a:lnTo>
                    <a:pt x="727805" y="162687"/>
                  </a:lnTo>
                  <a:lnTo>
                    <a:pt x="733330" y="158401"/>
                  </a:lnTo>
                  <a:lnTo>
                    <a:pt x="741997" y="167830"/>
                  </a:lnTo>
                  <a:lnTo>
                    <a:pt x="747808" y="165259"/>
                  </a:lnTo>
                  <a:lnTo>
                    <a:pt x="749903" y="167449"/>
                  </a:lnTo>
                  <a:lnTo>
                    <a:pt x="746760" y="169259"/>
                  </a:lnTo>
                  <a:lnTo>
                    <a:pt x="747808" y="171736"/>
                  </a:lnTo>
                  <a:lnTo>
                    <a:pt x="738473" y="175070"/>
                  </a:lnTo>
                  <a:lnTo>
                    <a:pt x="731044" y="174688"/>
                  </a:lnTo>
                  <a:lnTo>
                    <a:pt x="729805" y="177070"/>
                  </a:lnTo>
                  <a:lnTo>
                    <a:pt x="744569" y="183261"/>
                  </a:lnTo>
                  <a:lnTo>
                    <a:pt x="752570" y="178403"/>
                  </a:lnTo>
                  <a:lnTo>
                    <a:pt x="754285" y="172974"/>
                  </a:lnTo>
                  <a:lnTo>
                    <a:pt x="759428" y="171069"/>
                  </a:lnTo>
                  <a:lnTo>
                    <a:pt x="764762" y="164973"/>
                  </a:lnTo>
                  <a:lnTo>
                    <a:pt x="764953" y="167830"/>
                  </a:lnTo>
                  <a:lnTo>
                    <a:pt x="771620" y="167926"/>
                  </a:lnTo>
                  <a:lnTo>
                    <a:pt x="773430" y="165354"/>
                  </a:lnTo>
                  <a:lnTo>
                    <a:pt x="776859" y="168307"/>
                  </a:lnTo>
                  <a:lnTo>
                    <a:pt x="775049" y="173545"/>
                  </a:lnTo>
                  <a:lnTo>
                    <a:pt x="782288" y="178689"/>
                  </a:lnTo>
                  <a:lnTo>
                    <a:pt x="784003" y="173260"/>
                  </a:lnTo>
                  <a:lnTo>
                    <a:pt x="788194" y="172403"/>
                  </a:lnTo>
                  <a:lnTo>
                    <a:pt x="789146" y="178594"/>
                  </a:lnTo>
                  <a:lnTo>
                    <a:pt x="794956" y="181165"/>
                  </a:lnTo>
                  <a:lnTo>
                    <a:pt x="790289" y="187262"/>
                  </a:lnTo>
                  <a:lnTo>
                    <a:pt x="787908" y="200215"/>
                  </a:lnTo>
                  <a:lnTo>
                    <a:pt x="784098" y="200692"/>
                  </a:lnTo>
                  <a:lnTo>
                    <a:pt x="784765" y="212027"/>
                  </a:lnTo>
                  <a:lnTo>
                    <a:pt x="786955" y="211741"/>
                  </a:lnTo>
                  <a:lnTo>
                    <a:pt x="781621" y="225743"/>
                  </a:lnTo>
                  <a:lnTo>
                    <a:pt x="799147" y="242316"/>
                  </a:lnTo>
                  <a:lnTo>
                    <a:pt x="808291" y="247555"/>
                  </a:lnTo>
                  <a:lnTo>
                    <a:pt x="812482" y="260604"/>
                  </a:lnTo>
                  <a:lnTo>
                    <a:pt x="819721" y="260795"/>
                  </a:lnTo>
                  <a:lnTo>
                    <a:pt x="834104" y="270320"/>
                  </a:lnTo>
                  <a:lnTo>
                    <a:pt x="840486" y="260032"/>
                  </a:lnTo>
                  <a:lnTo>
                    <a:pt x="849154" y="258413"/>
                  </a:lnTo>
                  <a:lnTo>
                    <a:pt x="850011" y="269653"/>
                  </a:lnTo>
                  <a:lnTo>
                    <a:pt x="856012" y="267462"/>
                  </a:lnTo>
                  <a:lnTo>
                    <a:pt x="862965" y="275367"/>
                  </a:lnTo>
                  <a:lnTo>
                    <a:pt x="871823" y="273558"/>
                  </a:lnTo>
                  <a:lnTo>
                    <a:pt x="887349" y="281464"/>
                  </a:lnTo>
                  <a:lnTo>
                    <a:pt x="892016" y="278225"/>
                  </a:lnTo>
                  <a:lnTo>
                    <a:pt x="898874" y="277844"/>
                  </a:lnTo>
                  <a:lnTo>
                    <a:pt x="897446" y="280225"/>
                  </a:lnTo>
                  <a:lnTo>
                    <a:pt x="900874" y="283178"/>
                  </a:lnTo>
                  <a:lnTo>
                    <a:pt x="899160" y="285369"/>
                  </a:lnTo>
                  <a:lnTo>
                    <a:pt x="903256" y="289655"/>
                  </a:lnTo>
                  <a:lnTo>
                    <a:pt x="910971" y="291275"/>
                  </a:lnTo>
                  <a:lnTo>
                    <a:pt x="922115" y="288798"/>
                  </a:lnTo>
                  <a:lnTo>
                    <a:pt x="926306" y="294132"/>
                  </a:lnTo>
                  <a:lnTo>
                    <a:pt x="922877" y="304419"/>
                  </a:lnTo>
                  <a:lnTo>
                    <a:pt x="909161" y="316230"/>
                  </a:lnTo>
                  <a:lnTo>
                    <a:pt x="906685" y="329375"/>
                  </a:lnTo>
                  <a:lnTo>
                    <a:pt x="916686" y="326422"/>
                  </a:lnTo>
                  <a:lnTo>
                    <a:pt x="944785" y="307753"/>
                  </a:lnTo>
                  <a:lnTo>
                    <a:pt x="956405" y="304133"/>
                  </a:lnTo>
                  <a:lnTo>
                    <a:pt x="957263" y="307467"/>
                  </a:lnTo>
                  <a:lnTo>
                    <a:pt x="963739" y="305752"/>
                  </a:lnTo>
                  <a:lnTo>
                    <a:pt x="951738" y="311753"/>
                  </a:lnTo>
                  <a:lnTo>
                    <a:pt x="955738" y="315468"/>
                  </a:lnTo>
                  <a:lnTo>
                    <a:pt x="956691" y="320516"/>
                  </a:lnTo>
                  <a:lnTo>
                    <a:pt x="948690" y="326803"/>
                  </a:lnTo>
                  <a:lnTo>
                    <a:pt x="947356" y="332708"/>
                  </a:lnTo>
                  <a:lnTo>
                    <a:pt x="951833" y="336518"/>
                  </a:lnTo>
                  <a:lnTo>
                    <a:pt x="947356" y="345472"/>
                  </a:lnTo>
                  <a:lnTo>
                    <a:pt x="945071" y="345281"/>
                  </a:lnTo>
                  <a:lnTo>
                    <a:pt x="944023" y="352616"/>
                  </a:lnTo>
                  <a:lnTo>
                    <a:pt x="935260" y="357759"/>
                  </a:lnTo>
                  <a:lnTo>
                    <a:pt x="918400" y="356997"/>
                  </a:lnTo>
                  <a:lnTo>
                    <a:pt x="913447" y="368618"/>
                  </a:lnTo>
                  <a:lnTo>
                    <a:pt x="903827" y="376714"/>
                  </a:lnTo>
                  <a:lnTo>
                    <a:pt x="902208" y="373856"/>
                  </a:lnTo>
                  <a:lnTo>
                    <a:pt x="881539" y="369284"/>
                  </a:lnTo>
                  <a:lnTo>
                    <a:pt x="865251" y="374809"/>
                  </a:lnTo>
                  <a:lnTo>
                    <a:pt x="855250" y="386905"/>
                  </a:lnTo>
                  <a:lnTo>
                    <a:pt x="855631" y="397002"/>
                  </a:lnTo>
                  <a:lnTo>
                    <a:pt x="849630" y="418814"/>
                  </a:lnTo>
                  <a:lnTo>
                    <a:pt x="856107" y="431673"/>
                  </a:lnTo>
                  <a:lnTo>
                    <a:pt x="870680" y="449866"/>
                  </a:lnTo>
                  <a:lnTo>
                    <a:pt x="871633" y="461391"/>
                  </a:lnTo>
                  <a:lnTo>
                    <a:pt x="879348" y="478155"/>
                  </a:lnTo>
                  <a:lnTo>
                    <a:pt x="877824" y="482536"/>
                  </a:lnTo>
                  <a:lnTo>
                    <a:pt x="855154" y="507302"/>
                  </a:lnTo>
                  <a:lnTo>
                    <a:pt x="855536" y="511873"/>
                  </a:lnTo>
                  <a:lnTo>
                    <a:pt x="878396" y="523208"/>
                  </a:lnTo>
                  <a:lnTo>
                    <a:pt x="886206" y="532162"/>
                  </a:lnTo>
                  <a:lnTo>
                    <a:pt x="904875" y="538163"/>
                  </a:lnTo>
                  <a:lnTo>
                    <a:pt x="905732" y="545782"/>
                  </a:lnTo>
                  <a:lnTo>
                    <a:pt x="910590" y="554927"/>
                  </a:lnTo>
                  <a:lnTo>
                    <a:pt x="908780" y="559498"/>
                  </a:lnTo>
                  <a:lnTo>
                    <a:pt x="913543" y="565404"/>
                  </a:lnTo>
                  <a:lnTo>
                    <a:pt x="912495" y="568261"/>
                  </a:lnTo>
                  <a:lnTo>
                    <a:pt x="918115" y="573214"/>
                  </a:lnTo>
                  <a:lnTo>
                    <a:pt x="918210" y="577405"/>
                  </a:lnTo>
                  <a:lnTo>
                    <a:pt x="915543" y="578930"/>
                  </a:lnTo>
                  <a:lnTo>
                    <a:pt x="919639" y="590645"/>
                  </a:lnTo>
                  <a:lnTo>
                    <a:pt x="914686" y="603218"/>
                  </a:lnTo>
                  <a:lnTo>
                    <a:pt x="917543" y="613886"/>
                  </a:lnTo>
                  <a:lnTo>
                    <a:pt x="916114" y="625221"/>
                  </a:lnTo>
                  <a:lnTo>
                    <a:pt x="922115" y="631889"/>
                  </a:lnTo>
                  <a:lnTo>
                    <a:pt x="923639" y="639223"/>
                  </a:lnTo>
                  <a:lnTo>
                    <a:pt x="916877" y="650748"/>
                  </a:lnTo>
                  <a:lnTo>
                    <a:pt x="916400" y="660559"/>
                  </a:lnTo>
                  <a:lnTo>
                    <a:pt x="911447" y="669131"/>
                  </a:lnTo>
                  <a:lnTo>
                    <a:pt x="908304" y="694468"/>
                  </a:lnTo>
                  <a:lnTo>
                    <a:pt x="901827" y="704183"/>
                  </a:lnTo>
                  <a:lnTo>
                    <a:pt x="903161" y="715899"/>
                  </a:lnTo>
                  <a:lnTo>
                    <a:pt x="895826" y="724758"/>
                  </a:lnTo>
                  <a:lnTo>
                    <a:pt x="906875" y="734283"/>
                  </a:lnTo>
                  <a:lnTo>
                    <a:pt x="915448" y="735616"/>
                  </a:lnTo>
                  <a:lnTo>
                    <a:pt x="930878" y="749046"/>
                  </a:lnTo>
                  <a:lnTo>
                    <a:pt x="919353" y="753333"/>
                  </a:lnTo>
                  <a:lnTo>
                    <a:pt x="914400" y="760190"/>
                  </a:lnTo>
                  <a:lnTo>
                    <a:pt x="913638" y="779907"/>
                  </a:lnTo>
                  <a:lnTo>
                    <a:pt x="922020" y="778097"/>
                  </a:lnTo>
                  <a:lnTo>
                    <a:pt x="936212" y="785813"/>
                  </a:lnTo>
                  <a:lnTo>
                    <a:pt x="948785" y="806863"/>
                  </a:lnTo>
                  <a:lnTo>
                    <a:pt x="951071" y="829151"/>
                  </a:lnTo>
                  <a:lnTo>
                    <a:pt x="954596" y="839534"/>
                  </a:lnTo>
                  <a:lnTo>
                    <a:pt x="961835" y="846296"/>
                  </a:lnTo>
                  <a:lnTo>
                    <a:pt x="958024" y="865251"/>
                  </a:lnTo>
                  <a:lnTo>
                    <a:pt x="972598" y="892302"/>
                  </a:lnTo>
                  <a:lnTo>
                    <a:pt x="958882" y="913543"/>
                  </a:lnTo>
                  <a:lnTo>
                    <a:pt x="937450" y="918020"/>
                  </a:lnTo>
                  <a:lnTo>
                    <a:pt x="912971" y="930307"/>
                  </a:lnTo>
                  <a:lnTo>
                    <a:pt x="914210" y="934974"/>
                  </a:lnTo>
                  <a:lnTo>
                    <a:pt x="924401" y="932021"/>
                  </a:lnTo>
                  <a:lnTo>
                    <a:pt x="956120" y="999839"/>
                  </a:lnTo>
                  <a:lnTo>
                    <a:pt x="935831" y="995743"/>
                  </a:lnTo>
                  <a:lnTo>
                    <a:pt x="931450" y="997172"/>
                  </a:lnTo>
                  <a:lnTo>
                    <a:pt x="925354" y="991076"/>
                  </a:lnTo>
                  <a:lnTo>
                    <a:pt x="912209" y="992981"/>
                  </a:lnTo>
                  <a:lnTo>
                    <a:pt x="914971" y="1002316"/>
                  </a:lnTo>
                  <a:lnTo>
                    <a:pt x="911733" y="1027176"/>
                  </a:lnTo>
                  <a:lnTo>
                    <a:pt x="917353" y="1048036"/>
                  </a:lnTo>
                  <a:lnTo>
                    <a:pt x="911066" y="1053942"/>
                  </a:lnTo>
                  <a:lnTo>
                    <a:pt x="900970" y="1057751"/>
                  </a:lnTo>
                  <a:lnTo>
                    <a:pt x="900684" y="1061275"/>
                  </a:lnTo>
                  <a:lnTo>
                    <a:pt x="917353" y="1079278"/>
                  </a:lnTo>
                  <a:lnTo>
                    <a:pt x="922115" y="1098804"/>
                  </a:lnTo>
                  <a:lnTo>
                    <a:pt x="923925" y="1102138"/>
                  </a:lnTo>
                  <a:lnTo>
                    <a:pt x="930402" y="1104138"/>
                  </a:lnTo>
                  <a:lnTo>
                    <a:pt x="930402" y="1114901"/>
                  </a:lnTo>
                  <a:lnTo>
                    <a:pt x="941546" y="1126141"/>
                  </a:lnTo>
                  <a:lnTo>
                    <a:pt x="929449" y="1145381"/>
                  </a:lnTo>
                  <a:lnTo>
                    <a:pt x="921067" y="1146905"/>
                  </a:lnTo>
                  <a:lnTo>
                    <a:pt x="914495" y="1157288"/>
                  </a:lnTo>
                  <a:lnTo>
                    <a:pt x="889635" y="1162812"/>
                  </a:lnTo>
                  <a:lnTo>
                    <a:pt x="897541" y="1172433"/>
                  </a:lnTo>
                  <a:lnTo>
                    <a:pt x="897160" y="1180433"/>
                  </a:lnTo>
                  <a:lnTo>
                    <a:pt x="891826" y="1186815"/>
                  </a:lnTo>
                  <a:lnTo>
                    <a:pt x="913829" y="1201388"/>
                  </a:lnTo>
                  <a:lnTo>
                    <a:pt x="911733" y="1205389"/>
                  </a:lnTo>
                  <a:lnTo>
                    <a:pt x="907828" y="1203770"/>
                  </a:lnTo>
                  <a:lnTo>
                    <a:pt x="907352" y="1208056"/>
                  </a:lnTo>
                  <a:lnTo>
                    <a:pt x="916877" y="1213009"/>
                  </a:lnTo>
                  <a:lnTo>
                    <a:pt x="914210" y="1220534"/>
                  </a:lnTo>
                  <a:lnTo>
                    <a:pt x="915924" y="1250061"/>
                  </a:lnTo>
                  <a:lnTo>
                    <a:pt x="923354" y="1267397"/>
                  </a:lnTo>
                  <a:lnTo>
                    <a:pt x="912781" y="1271683"/>
                  </a:lnTo>
                  <a:lnTo>
                    <a:pt x="909447" y="1278731"/>
                  </a:lnTo>
                  <a:lnTo>
                    <a:pt x="904970" y="1281208"/>
                  </a:lnTo>
                  <a:lnTo>
                    <a:pt x="902494" y="1292923"/>
                  </a:lnTo>
                  <a:lnTo>
                    <a:pt x="897160" y="1297972"/>
                  </a:lnTo>
                  <a:lnTo>
                    <a:pt x="884872" y="1302258"/>
                  </a:lnTo>
                  <a:lnTo>
                    <a:pt x="882396" y="1294543"/>
                  </a:lnTo>
                  <a:lnTo>
                    <a:pt x="871919" y="1289495"/>
                  </a:lnTo>
                  <a:lnTo>
                    <a:pt x="865156" y="1282351"/>
                  </a:lnTo>
                  <a:lnTo>
                    <a:pt x="856202" y="1279303"/>
                  </a:lnTo>
                  <a:lnTo>
                    <a:pt x="855250" y="1273302"/>
                  </a:lnTo>
                  <a:lnTo>
                    <a:pt x="849154" y="1266063"/>
                  </a:lnTo>
                  <a:lnTo>
                    <a:pt x="820579" y="1260443"/>
                  </a:lnTo>
                  <a:lnTo>
                    <a:pt x="809244" y="1246537"/>
                  </a:lnTo>
                  <a:lnTo>
                    <a:pt x="802481" y="1241870"/>
                  </a:lnTo>
                  <a:lnTo>
                    <a:pt x="794195" y="1239679"/>
                  </a:lnTo>
                  <a:lnTo>
                    <a:pt x="790480" y="1244632"/>
                  </a:lnTo>
                  <a:lnTo>
                    <a:pt x="794480" y="1230154"/>
                  </a:lnTo>
                  <a:lnTo>
                    <a:pt x="780288" y="1227773"/>
                  </a:lnTo>
                  <a:lnTo>
                    <a:pt x="742093" y="1198245"/>
                  </a:lnTo>
                  <a:lnTo>
                    <a:pt x="738188" y="1204055"/>
                  </a:lnTo>
                  <a:lnTo>
                    <a:pt x="739521" y="1208627"/>
                  </a:lnTo>
                  <a:lnTo>
                    <a:pt x="733996" y="1214152"/>
                  </a:lnTo>
                  <a:lnTo>
                    <a:pt x="731615" y="1229392"/>
                  </a:lnTo>
                  <a:lnTo>
                    <a:pt x="725519" y="1235488"/>
                  </a:lnTo>
                  <a:lnTo>
                    <a:pt x="722376" y="1243108"/>
                  </a:lnTo>
                  <a:lnTo>
                    <a:pt x="722376" y="1258062"/>
                  </a:lnTo>
                  <a:lnTo>
                    <a:pt x="726377" y="1260824"/>
                  </a:lnTo>
                  <a:lnTo>
                    <a:pt x="720566" y="1272254"/>
                  </a:lnTo>
                  <a:lnTo>
                    <a:pt x="726186" y="1275683"/>
                  </a:lnTo>
                  <a:lnTo>
                    <a:pt x="722566" y="1289304"/>
                  </a:lnTo>
                  <a:lnTo>
                    <a:pt x="717518" y="1296734"/>
                  </a:lnTo>
                  <a:lnTo>
                    <a:pt x="700849" y="1291876"/>
                  </a:lnTo>
                  <a:lnTo>
                    <a:pt x="682942" y="1298257"/>
                  </a:lnTo>
                  <a:lnTo>
                    <a:pt x="677132" y="1291114"/>
                  </a:lnTo>
                  <a:lnTo>
                    <a:pt x="681323" y="1284256"/>
                  </a:lnTo>
                  <a:lnTo>
                    <a:pt x="684086" y="1270064"/>
                  </a:lnTo>
                  <a:lnTo>
                    <a:pt x="691420" y="1274540"/>
                  </a:lnTo>
                  <a:lnTo>
                    <a:pt x="704564" y="1245870"/>
                  </a:lnTo>
                  <a:lnTo>
                    <a:pt x="686181" y="1245680"/>
                  </a:lnTo>
                  <a:lnTo>
                    <a:pt x="671989" y="1236821"/>
                  </a:lnTo>
                  <a:lnTo>
                    <a:pt x="662178" y="1236631"/>
                  </a:lnTo>
                  <a:lnTo>
                    <a:pt x="656558" y="1240536"/>
                  </a:lnTo>
                  <a:lnTo>
                    <a:pt x="650462" y="1239298"/>
                  </a:lnTo>
                  <a:lnTo>
                    <a:pt x="635127" y="1225392"/>
                  </a:lnTo>
                  <a:lnTo>
                    <a:pt x="632460" y="1213104"/>
                  </a:lnTo>
                  <a:lnTo>
                    <a:pt x="623411" y="1226534"/>
                  </a:lnTo>
                  <a:lnTo>
                    <a:pt x="622078" y="1237679"/>
                  </a:lnTo>
                  <a:lnTo>
                    <a:pt x="614172" y="1226725"/>
                  </a:lnTo>
                  <a:lnTo>
                    <a:pt x="598741" y="1232154"/>
                  </a:lnTo>
                  <a:lnTo>
                    <a:pt x="596455" y="1230535"/>
                  </a:lnTo>
                  <a:lnTo>
                    <a:pt x="594836" y="1225486"/>
                  </a:lnTo>
                  <a:lnTo>
                    <a:pt x="584073" y="1213675"/>
                  </a:lnTo>
                  <a:lnTo>
                    <a:pt x="588931" y="1208341"/>
                  </a:lnTo>
                  <a:lnTo>
                    <a:pt x="589216" y="1196245"/>
                  </a:lnTo>
                  <a:lnTo>
                    <a:pt x="580358" y="1197388"/>
                  </a:lnTo>
                  <a:lnTo>
                    <a:pt x="581215" y="1187386"/>
                  </a:lnTo>
                  <a:lnTo>
                    <a:pt x="575024" y="1170718"/>
                  </a:lnTo>
                  <a:lnTo>
                    <a:pt x="573214" y="1168146"/>
                  </a:lnTo>
                  <a:lnTo>
                    <a:pt x="558451" y="1166622"/>
                  </a:lnTo>
                  <a:lnTo>
                    <a:pt x="552831" y="1141381"/>
                  </a:lnTo>
                  <a:lnTo>
                    <a:pt x="554260" y="1128332"/>
                  </a:lnTo>
                  <a:lnTo>
                    <a:pt x="556736" y="1116711"/>
                  </a:lnTo>
                  <a:lnTo>
                    <a:pt x="561499" y="1111758"/>
                  </a:lnTo>
                  <a:lnTo>
                    <a:pt x="566356" y="1112044"/>
                  </a:lnTo>
                  <a:lnTo>
                    <a:pt x="563023" y="1108615"/>
                  </a:lnTo>
                  <a:lnTo>
                    <a:pt x="587978" y="1083469"/>
                  </a:lnTo>
                  <a:lnTo>
                    <a:pt x="606838" y="1074801"/>
                  </a:lnTo>
                  <a:lnTo>
                    <a:pt x="611410" y="1065848"/>
                  </a:lnTo>
                  <a:lnTo>
                    <a:pt x="616744" y="1067752"/>
                  </a:lnTo>
                  <a:lnTo>
                    <a:pt x="620268" y="1062324"/>
                  </a:lnTo>
                  <a:lnTo>
                    <a:pt x="627412" y="1062418"/>
                  </a:lnTo>
                  <a:lnTo>
                    <a:pt x="629888" y="1055180"/>
                  </a:lnTo>
                  <a:lnTo>
                    <a:pt x="624935" y="1050703"/>
                  </a:lnTo>
                  <a:lnTo>
                    <a:pt x="630555" y="1034415"/>
                  </a:lnTo>
                  <a:lnTo>
                    <a:pt x="611886" y="1015079"/>
                  </a:lnTo>
                  <a:lnTo>
                    <a:pt x="594074" y="988505"/>
                  </a:lnTo>
                  <a:lnTo>
                    <a:pt x="588359" y="987171"/>
                  </a:lnTo>
                  <a:lnTo>
                    <a:pt x="578072" y="969645"/>
                  </a:lnTo>
                  <a:lnTo>
                    <a:pt x="563689" y="953071"/>
                  </a:lnTo>
                  <a:lnTo>
                    <a:pt x="568071" y="947166"/>
                  </a:lnTo>
                  <a:lnTo>
                    <a:pt x="566547" y="939355"/>
                  </a:lnTo>
                  <a:lnTo>
                    <a:pt x="571214" y="934688"/>
                  </a:lnTo>
                  <a:lnTo>
                    <a:pt x="561594" y="936689"/>
                  </a:lnTo>
                  <a:lnTo>
                    <a:pt x="550640" y="928974"/>
                  </a:lnTo>
                  <a:lnTo>
                    <a:pt x="536448" y="924496"/>
                  </a:lnTo>
                  <a:lnTo>
                    <a:pt x="536257" y="927545"/>
                  </a:lnTo>
                  <a:lnTo>
                    <a:pt x="532162" y="927925"/>
                  </a:lnTo>
                  <a:lnTo>
                    <a:pt x="527685" y="941927"/>
                  </a:lnTo>
                  <a:lnTo>
                    <a:pt x="528066" y="949166"/>
                  </a:lnTo>
                  <a:lnTo>
                    <a:pt x="524161" y="955262"/>
                  </a:lnTo>
                  <a:lnTo>
                    <a:pt x="516350" y="958310"/>
                  </a:lnTo>
                  <a:lnTo>
                    <a:pt x="507682" y="952976"/>
                  </a:lnTo>
                  <a:lnTo>
                    <a:pt x="502063" y="940689"/>
                  </a:lnTo>
                  <a:lnTo>
                    <a:pt x="508540" y="935927"/>
                  </a:lnTo>
                  <a:lnTo>
                    <a:pt x="515779" y="913162"/>
                  </a:lnTo>
                  <a:lnTo>
                    <a:pt x="508159" y="889730"/>
                  </a:lnTo>
                  <a:lnTo>
                    <a:pt x="503206" y="886111"/>
                  </a:lnTo>
                  <a:lnTo>
                    <a:pt x="503587" y="878777"/>
                  </a:lnTo>
                  <a:lnTo>
                    <a:pt x="498443" y="877348"/>
                  </a:lnTo>
                  <a:lnTo>
                    <a:pt x="487108" y="880682"/>
                  </a:lnTo>
                  <a:lnTo>
                    <a:pt x="481679" y="878014"/>
                  </a:lnTo>
                  <a:lnTo>
                    <a:pt x="461010" y="877634"/>
                  </a:lnTo>
                  <a:lnTo>
                    <a:pt x="452152" y="882968"/>
                  </a:lnTo>
                  <a:lnTo>
                    <a:pt x="453009" y="886206"/>
                  </a:lnTo>
                  <a:lnTo>
                    <a:pt x="432149" y="885349"/>
                  </a:lnTo>
                  <a:lnTo>
                    <a:pt x="426529" y="890301"/>
                  </a:lnTo>
                  <a:lnTo>
                    <a:pt x="427768" y="898779"/>
                  </a:lnTo>
                  <a:lnTo>
                    <a:pt x="421577" y="902303"/>
                  </a:lnTo>
                  <a:lnTo>
                    <a:pt x="420910" y="908590"/>
                  </a:lnTo>
                  <a:lnTo>
                    <a:pt x="424434" y="914781"/>
                  </a:lnTo>
                  <a:lnTo>
                    <a:pt x="415766" y="925354"/>
                  </a:lnTo>
                  <a:lnTo>
                    <a:pt x="412147" y="938784"/>
                  </a:lnTo>
                  <a:lnTo>
                    <a:pt x="423862" y="944880"/>
                  </a:lnTo>
                  <a:lnTo>
                    <a:pt x="409861" y="947833"/>
                  </a:lnTo>
                  <a:lnTo>
                    <a:pt x="388334" y="939451"/>
                  </a:lnTo>
                  <a:lnTo>
                    <a:pt x="384715" y="948118"/>
                  </a:lnTo>
                  <a:lnTo>
                    <a:pt x="371285" y="952405"/>
                  </a:lnTo>
                  <a:lnTo>
                    <a:pt x="364046" y="960120"/>
                  </a:lnTo>
                  <a:lnTo>
                    <a:pt x="349282" y="959548"/>
                  </a:lnTo>
                  <a:lnTo>
                    <a:pt x="334423" y="967359"/>
                  </a:lnTo>
                  <a:lnTo>
                    <a:pt x="312706" y="974312"/>
                  </a:lnTo>
                  <a:lnTo>
                    <a:pt x="305276" y="980694"/>
                  </a:lnTo>
                  <a:lnTo>
                    <a:pt x="300037" y="972502"/>
                  </a:lnTo>
                  <a:lnTo>
                    <a:pt x="288131" y="979170"/>
                  </a:lnTo>
                  <a:lnTo>
                    <a:pt x="282892" y="964597"/>
                  </a:lnTo>
                  <a:lnTo>
                    <a:pt x="275082" y="955643"/>
                  </a:lnTo>
                  <a:lnTo>
                    <a:pt x="268510" y="953071"/>
                  </a:lnTo>
                  <a:lnTo>
                    <a:pt x="268319" y="951262"/>
                  </a:lnTo>
                  <a:lnTo>
                    <a:pt x="275082" y="952405"/>
                  </a:lnTo>
                  <a:lnTo>
                    <a:pt x="287274" y="946404"/>
                  </a:lnTo>
                  <a:lnTo>
                    <a:pt x="305467" y="947547"/>
                  </a:lnTo>
                  <a:lnTo>
                    <a:pt x="304990" y="943261"/>
                  </a:lnTo>
                  <a:lnTo>
                    <a:pt x="281940" y="940213"/>
                  </a:lnTo>
                  <a:lnTo>
                    <a:pt x="273939" y="936784"/>
                  </a:lnTo>
                  <a:lnTo>
                    <a:pt x="272224" y="941546"/>
                  </a:lnTo>
                  <a:lnTo>
                    <a:pt x="271558" y="938213"/>
                  </a:lnTo>
                  <a:lnTo>
                    <a:pt x="276225" y="933164"/>
                  </a:lnTo>
                  <a:lnTo>
                    <a:pt x="276320" y="926878"/>
                  </a:lnTo>
                  <a:lnTo>
                    <a:pt x="285179" y="921258"/>
                  </a:lnTo>
                  <a:lnTo>
                    <a:pt x="282988" y="919639"/>
                  </a:lnTo>
                  <a:lnTo>
                    <a:pt x="283940" y="915067"/>
                  </a:lnTo>
                  <a:lnTo>
                    <a:pt x="276606" y="909351"/>
                  </a:lnTo>
                  <a:lnTo>
                    <a:pt x="274511" y="914114"/>
                  </a:lnTo>
                  <a:lnTo>
                    <a:pt x="267748" y="911543"/>
                  </a:lnTo>
                  <a:lnTo>
                    <a:pt x="262128" y="913448"/>
                  </a:lnTo>
                  <a:lnTo>
                    <a:pt x="259556" y="909733"/>
                  </a:lnTo>
                  <a:lnTo>
                    <a:pt x="251365" y="913829"/>
                  </a:lnTo>
                  <a:lnTo>
                    <a:pt x="249745" y="910114"/>
                  </a:lnTo>
                  <a:lnTo>
                    <a:pt x="245269" y="910876"/>
                  </a:lnTo>
                  <a:lnTo>
                    <a:pt x="243459" y="907066"/>
                  </a:lnTo>
                  <a:lnTo>
                    <a:pt x="239173" y="906399"/>
                  </a:lnTo>
                  <a:lnTo>
                    <a:pt x="238030" y="912686"/>
                  </a:lnTo>
                  <a:lnTo>
                    <a:pt x="226123" y="903446"/>
                  </a:lnTo>
                  <a:lnTo>
                    <a:pt x="224219" y="907542"/>
                  </a:lnTo>
                  <a:lnTo>
                    <a:pt x="206026" y="894874"/>
                  </a:lnTo>
                  <a:lnTo>
                    <a:pt x="188500" y="899160"/>
                  </a:lnTo>
                  <a:lnTo>
                    <a:pt x="178498" y="893255"/>
                  </a:lnTo>
                  <a:lnTo>
                    <a:pt x="165163" y="895064"/>
                  </a:lnTo>
                  <a:lnTo>
                    <a:pt x="164116" y="897731"/>
                  </a:lnTo>
                  <a:lnTo>
                    <a:pt x="166973" y="900399"/>
                  </a:lnTo>
                  <a:lnTo>
                    <a:pt x="164306" y="903351"/>
                  </a:lnTo>
                  <a:lnTo>
                    <a:pt x="162687" y="916495"/>
                  </a:lnTo>
                  <a:lnTo>
                    <a:pt x="165068" y="918020"/>
                  </a:lnTo>
                  <a:lnTo>
                    <a:pt x="167640" y="928783"/>
                  </a:lnTo>
                  <a:lnTo>
                    <a:pt x="165830" y="938879"/>
                  </a:lnTo>
                  <a:lnTo>
                    <a:pt x="169069" y="946214"/>
                  </a:lnTo>
                  <a:lnTo>
                    <a:pt x="178784" y="944594"/>
                  </a:lnTo>
                  <a:lnTo>
                    <a:pt x="180213" y="952214"/>
                  </a:lnTo>
                  <a:lnTo>
                    <a:pt x="183452" y="952691"/>
                  </a:lnTo>
                  <a:lnTo>
                    <a:pt x="182785" y="957739"/>
                  </a:lnTo>
                  <a:lnTo>
                    <a:pt x="174974" y="975836"/>
                  </a:lnTo>
                  <a:lnTo>
                    <a:pt x="165163" y="965454"/>
                  </a:lnTo>
                  <a:lnTo>
                    <a:pt x="158115" y="971074"/>
                  </a:lnTo>
                  <a:lnTo>
                    <a:pt x="146495" y="973836"/>
                  </a:lnTo>
                  <a:lnTo>
                    <a:pt x="137541" y="960311"/>
                  </a:lnTo>
                  <a:lnTo>
                    <a:pt x="136684" y="954024"/>
                  </a:lnTo>
                  <a:lnTo>
                    <a:pt x="110966" y="929450"/>
                  </a:lnTo>
                  <a:lnTo>
                    <a:pt x="96298" y="908971"/>
                  </a:lnTo>
                  <a:lnTo>
                    <a:pt x="80200" y="895064"/>
                  </a:lnTo>
                  <a:lnTo>
                    <a:pt x="77153" y="886968"/>
                  </a:lnTo>
                  <a:lnTo>
                    <a:pt x="71914" y="889159"/>
                  </a:lnTo>
                  <a:lnTo>
                    <a:pt x="62389" y="883920"/>
                  </a:lnTo>
                  <a:lnTo>
                    <a:pt x="79534" y="869347"/>
                  </a:lnTo>
                  <a:lnTo>
                    <a:pt x="80772" y="853345"/>
                  </a:lnTo>
                  <a:lnTo>
                    <a:pt x="78105" y="846677"/>
                  </a:lnTo>
                  <a:lnTo>
                    <a:pt x="73723" y="844201"/>
                  </a:lnTo>
                  <a:lnTo>
                    <a:pt x="70580" y="854678"/>
                  </a:lnTo>
                  <a:lnTo>
                    <a:pt x="60960" y="844296"/>
                  </a:lnTo>
                  <a:lnTo>
                    <a:pt x="39243" y="828580"/>
                  </a:lnTo>
                  <a:lnTo>
                    <a:pt x="41720" y="818864"/>
                  </a:lnTo>
                  <a:lnTo>
                    <a:pt x="33242" y="8081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4" name="Freihandform: Form 233">
              <a:extLst>
                <a:ext uri="{FF2B5EF4-FFF2-40B4-BE49-F238E27FC236}">
                  <a16:creationId xmlns:a16="http://schemas.microsoft.com/office/drawing/2014/main" id="{B6240E9E-B6D9-4E8D-B9B4-1F1BD9C97B17}"/>
                </a:ext>
              </a:extLst>
            </p:cNvPr>
            <p:cNvSpPr/>
            <p:nvPr/>
          </p:nvSpPr>
          <p:spPr>
            <a:xfrm>
              <a:off x="2339296" y="2505955"/>
              <a:ext cx="851400" cy="782100"/>
            </a:xfrm>
            <a:custGeom>
              <a:avLst/>
              <a:gdLst>
                <a:gd name="connsiteX0" fmla="*/ 332137 w 1638300"/>
                <a:gd name="connsiteY0" fmla="*/ 450914 h 1504950"/>
                <a:gd name="connsiteX1" fmla="*/ 330899 w 1638300"/>
                <a:gd name="connsiteY1" fmla="*/ 447484 h 1504950"/>
                <a:gd name="connsiteX2" fmla="*/ 345281 w 1638300"/>
                <a:gd name="connsiteY2" fmla="*/ 442246 h 1504950"/>
                <a:gd name="connsiteX3" fmla="*/ 342138 w 1638300"/>
                <a:gd name="connsiteY3" fmla="*/ 433102 h 1504950"/>
                <a:gd name="connsiteX4" fmla="*/ 396430 w 1638300"/>
                <a:gd name="connsiteY4" fmla="*/ 418909 h 1504950"/>
                <a:gd name="connsiteX5" fmla="*/ 395954 w 1638300"/>
                <a:gd name="connsiteY5" fmla="*/ 414147 h 1504950"/>
                <a:gd name="connsiteX6" fmla="*/ 402717 w 1638300"/>
                <a:gd name="connsiteY6" fmla="*/ 413575 h 1504950"/>
                <a:gd name="connsiteX7" fmla="*/ 410718 w 1638300"/>
                <a:gd name="connsiteY7" fmla="*/ 402622 h 1504950"/>
                <a:gd name="connsiteX8" fmla="*/ 405860 w 1638300"/>
                <a:gd name="connsiteY8" fmla="*/ 393859 h 1504950"/>
                <a:gd name="connsiteX9" fmla="*/ 426625 w 1638300"/>
                <a:gd name="connsiteY9" fmla="*/ 386239 h 1504950"/>
                <a:gd name="connsiteX10" fmla="*/ 463868 w 1638300"/>
                <a:gd name="connsiteY10" fmla="*/ 381095 h 1504950"/>
                <a:gd name="connsiteX11" fmla="*/ 486156 w 1638300"/>
                <a:gd name="connsiteY11" fmla="*/ 375094 h 1504950"/>
                <a:gd name="connsiteX12" fmla="*/ 478250 w 1638300"/>
                <a:gd name="connsiteY12" fmla="*/ 342709 h 1504950"/>
                <a:gd name="connsiteX13" fmla="*/ 472916 w 1638300"/>
                <a:gd name="connsiteY13" fmla="*/ 336709 h 1504950"/>
                <a:gd name="connsiteX14" fmla="*/ 502253 w 1638300"/>
                <a:gd name="connsiteY14" fmla="*/ 334708 h 1504950"/>
                <a:gd name="connsiteX15" fmla="*/ 501015 w 1638300"/>
                <a:gd name="connsiteY15" fmla="*/ 329851 h 1504950"/>
                <a:gd name="connsiteX16" fmla="*/ 511778 w 1638300"/>
                <a:gd name="connsiteY16" fmla="*/ 328612 h 1504950"/>
                <a:gd name="connsiteX17" fmla="*/ 509207 w 1638300"/>
                <a:gd name="connsiteY17" fmla="*/ 313563 h 1504950"/>
                <a:gd name="connsiteX18" fmla="*/ 533971 w 1638300"/>
                <a:gd name="connsiteY18" fmla="*/ 307943 h 1504950"/>
                <a:gd name="connsiteX19" fmla="*/ 525875 w 1638300"/>
                <a:gd name="connsiteY19" fmla="*/ 277368 h 1504950"/>
                <a:gd name="connsiteX20" fmla="*/ 537210 w 1638300"/>
                <a:gd name="connsiteY20" fmla="*/ 272415 h 1504950"/>
                <a:gd name="connsiteX21" fmla="*/ 542354 w 1638300"/>
                <a:gd name="connsiteY21" fmla="*/ 284702 h 1504950"/>
                <a:gd name="connsiteX22" fmla="*/ 545878 w 1638300"/>
                <a:gd name="connsiteY22" fmla="*/ 282892 h 1504950"/>
                <a:gd name="connsiteX23" fmla="*/ 547497 w 1638300"/>
                <a:gd name="connsiteY23" fmla="*/ 287750 h 1504950"/>
                <a:gd name="connsiteX24" fmla="*/ 551117 w 1638300"/>
                <a:gd name="connsiteY24" fmla="*/ 287274 h 1504950"/>
                <a:gd name="connsiteX25" fmla="*/ 548545 w 1638300"/>
                <a:gd name="connsiteY25" fmla="*/ 281559 h 1504950"/>
                <a:gd name="connsiteX26" fmla="*/ 563023 w 1638300"/>
                <a:gd name="connsiteY26" fmla="*/ 276034 h 1504950"/>
                <a:gd name="connsiteX27" fmla="*/ 568738 w 1638300"/>
                <a:gd name="connsiteY27" fmla="*/ 288226 h 1504950"/>
                <a:gd name="connsiteX28" fmla="*/ 585692 w 1638300"/>
                <a:gd name="connsiteY28" fmla="*/ 285941 h 1504950"/>
                <a:gd name="connsiteX29" fmla="*/ 596551 w 1638300"/>
                <a:gd name="connsiteY29" fmla="*/ 281559 h 1504950"/>
                <a:gd name="connsiteX30" fmla="*/ 599694 w 1638300"/>
                <a:gd name="connsiteY30" fmla="*/ 291179 h 1504950"/>
                <a:gd name="connsiteX31" fmla="*/ 611696 w 1638300"/>
                <a:gd name="connsiteY31" fmla="*/ 290703 h 1504950"/>
                <a:gd name="connsiteX32" fmla="*/ 617220 w 1638300"/>
                <a:gd name="connsiteY32" fmla="*/ 282702 h 1504950"/>
                <a:gd name="connsiteX33" fmla="*/ 629412 w 1638300"/>
                <a:gd name="connsiteY33" fmla="*/ 276701 h 1504950"/>
                <a:gd name="connsiteX34" fmla="*/ 627317 w 1638300"/>
                <a:gd name="connsiteY34" fmla="*/ 271177 h 1504950"/>
                <a:gd name="connsiteX35" fmla="*/ 642938 w 1638300"/>
                <a:gd name="connsiteY35" fmla="*/ 265462 h 1504950"/>
                <a:gd name="connsiteX36" fmla="*/ 647700 w 1638300"/>
                <a:gd name="connsiteY36" fmla="*/ 261271 h 1504950"/>
                <a:gd name="connsiteX37" fmla="*/ 659988 w 1638300"/>
                <a:gd name="connsiteY37" fmla="*/ 239077 h 1504950"/>
                <a:gd name="connsiteX38" fmla="*/ 673894 w 1638300"/>
                <a:gd name="connsiteY38" fmla="*/ 233648 h 1504950"/>
                <a:gd name="connsiteX39" fmla="*/ 665798 w 1638300"/>
                <a:gd name="connsiteY39" fmla="*/ 215456 h 1504950"/>
                <a:gd name="connsiteX40" fmla="*/ 654748 w 1638300"/>
                <a:gd name="connsiteY40" fmla="*/ 213836 h 1504950"/>
                <a:gd name="connsiteX41" fmla="*/ 656273 w 1638300"/>
                <a:gd name="connsiteY41" fmla="*/ 205359 h 1504950"/>
                <a:gd name="connsiteX42" fmla="*/ 669036 w 1638300"/>
                <a:gd name="connsiteY42" fmla="*/ 201644 h 1504950"/>
                <a:gd name="connsiteX43" fmla="*/ 670846 w 1638300"/>
                <a:gd name="connsiteY43" fmla="*/ 194882 h 1504950"/>
                <a:gd name="connsiteX44" fmla="*/ 668941 w 1638300"/>
                <a:gd name="connsiteY44" fmla="*/ 193548 h 1504950"/>
                <a:gd name="connsiteX45" fmla="*/ 675132 w 1638300"/>
                <a:gd name="connsiteY45" fmla="*/ 184690 h 1504950"/>
                <a:gd name="connsiteX46" fmla="*/ 683133 w 1638300"/>
                <a:gd name="connsiteY46" fmla="*/ 179260 h 1504950"/>
                <a:gd name="connsiteX47" fmla="*/ 682085 w 1638300"/>
                <a:gd name="connsiteY47" fmla="*/ 174879 h 1504950"/>
                <a:gd name="connsiteX48" fmla="*/ 701516 w 1638300"/>
                <a:gd name="connsiteY48" fmla="*/ 169735 h 1504950"/>
                <a:gd name="connsiteX49" fmla="*/ 703136 w 1638300"/>
                <a:gd name="connsiteY49" fmla="*/ 150781 h 1504950"/>
                <a:gd name="connsiteX50" fmla="*/ 695801 w 1638300"/>
                <a:gd name="connsiteY50" fmla="*/ 152876 h 1504950"/>
                <a:gd name="connsiteX51" fmla="*/ 679038 w 1638300"/>
                <a:gd name="connsiteY51" fmla="*/ 129159 h 1504950"/>
                <a:gd name="connsiteX52" fmla="*/ 682085 w 1638300"/>
                <a:gd name="connsiteY52" fmla="*/ 123539 h 1504950"/>
                <a:gd name="connsiteX53" fmla="*/ 691991 w 1638300"/>
                <a:gd name="connsiteY53" fmla="*/ 126206 h 1504950"/>
                <a:gd name="connsiteX54" fmla="*/ 692277 w 1638300"/>
                <a:gd name="connsiteY54" fmla="*/ 122777 h 1504950"/>
                <a:gd name="connsiteX55" fmla="*/ 706946 w 1638300"/>
                <a:gd name="connsiteY55" fmla="*/ 123158 h 1504950"/>
                <a:gd name="connsiteX56" fmla="*/ 705612 w 1638300"/>
                <a:gd name="connsiteY56" fmla="*/ 116300 h 1504950"/>
                <a:gd name="connsiteX57" fmla="*/ 707993 w 1638300"/>
                <a:gd name="connsiteY57" fmla="*/ 115157 h 1504950"/>
                <a:gd name="connsiteX58" fmla="*/ 699707 w 1638300"/>
                <a:gd name="connsiteY58" fmla="*/ 106013 h 1504950"/>
                <a:gd name="connsiteX59" fmla="*/ 703993 w 1638300"/>
                <a:gd name="connsiteY59" fmla="*/ 103251 h 1504950"/>
                <a:gd name="connsiteX60" fmla="*/ 701897 w 1638300"/>
                <a:gd name="connsiteY60" fmla="*/ 100679 h 1504950"/>
                <a:gd name="connsiteX61" fmla="*/ 704374 w 1638300"/>
                <a:gd name="connsiteY61" fmla="*/ 99536 h 1504950"/>
                <a:gd name="connsiteX62" fmla="*/ 697897 w 1638300"/>
                <a:gd name="connsiteY62" fmla="*/ 101632 h 1504950"/>
                <a:gd name="connsiteX63" fmla="*/ 699325 w 1638300"/>
                <a:gd name="connsiteY63" fmla="*/ 96107 h 1504950"/>
                <a:gd name="connsiteX64" fmla="*/ 696754 w 1638300"/>
                <a:gd name="connsiteY64" fmla="*/ 90297 h 1504950"/>
                <a:gd name="connsiteX65" fmla="*/ 703993 w 1638300"/>
                <a:gd name="connsiteY65" fmla="*/ 82582 h 1504950"/>
                <a:gd name="connsiteX66" fmla="*/ 704659 w 1638300"/>
                <a:gd name="connsiteY66" fmla="*/ 78010 h 1504950"/>
                <a:gd name="connsiteX67" fmla="*/ 700850 w 1638300"/>
                <a:gd name="connsiteY67" fmla="*/ 73819 h 1504950"/>
                <a:gd name="connsiteX68" fmla="*/ 707136 w 1638300"/>
                <a:gd name="connsiteY68" fmla="*/ 68294 h 1504950"/>
                <a:gd name="connsiteX69" fmla="*/ 704374 w 1638300"/>
                <a:gd name="connsiteY69" fmla="*/ 64484 h 1504950"/>
                <a:gd name="connsiteX70" fmla="*/ 698564 w 1638300"/>
                <a:gd name="connsiteY70" fmla="*/ 63341 h 1504950"/>
                <a:gd name="connsiteX71" fmla="*/ 699802 w 1638300"/>
                <a:gd name="connsiteY71" fmla="*/ 58674 h 1504950"/>
                <a:gd name="connsiteX72" fmla="*/ 702850 w 1638300"/>
                <a:gd name="connsiteY72" fmla="*/ 59150 h 1504950"/>
                <a:gd name="connsiteX73" fmla="*/ 702088 w 1638300"/>
                <a:gd name="connsiteY73" fmla="*/ 56388 h 1504950"/>
                <a:gd name="connsiteX74" fmla="*/ 692563 w 1638300"/>
                <a:gd name="connsiteY74" fmla="*/ 59817 h 1504950"/>
                <a:gd name="connsiteX75" fmla="*/ 691991 w 1638300"/>
                <a:gd name="connsiteY75" fmla="*/ 56769 h 1504950"/>
                <a:gd name="connsiteX76" fmla="*/ 697897 w 1638300"/>
                <a:gd name="connsiteY76" fmla="*/ 46291 h 1504950"/>
                <a:gd name="connsiteX77" fmla="*/ 693897 w 1638300"/>
                <a:gd name="connsiteY77" fmla="*/ 43339 h 1504950"/>
                <a:gd name="connsiteX78" fmla="*/ 695706 w 1638300"/>
                <a:gd name="connsiteY78" fmla="*/ 39433 h 1504950"/>
                <a:gd name="connsiteX79" fmla="*/ 684562 w 1638300"/>
                <a:gd name="connsiteY79" fmla="*/ 38195 h 1504950"/>
                <a:gd name="connsiteX80" fmla="*/ 684562 w 1638300"/>
                <a:gd name="connsiteY80" fmla="*/ 27622 h 1504950"/>
                <a:gd name="connsiteX81" fmla="*/ 690563 w 1638300"/>
                <a:gd name="connsiteY81" fmla="*/ 30194 h 1504950"/>
                <a:gd name="connsiteX82" fmla="*/ 698088 w 1638300"/>
                <a:gd name="connsiteY82" fmla="*/ 22574 h 1504950"/>
                <a:gd name="connsiteX83" fmla="*/ 724186 w 1638300"/>
                <a:gd name="connsiteY83" fmla="*/ 10382 h 1504950"/>
                <a:gd name="connsiteX84" fmla="*/ 730377 w 1638300"/>
                <a:gd name="connsiteY84" fmla="*/ 9525 h 1504950"/>
                <a:gd name="connsiteX85" fmla="*/ 732377 w 1638300"/>
                <a:gd name="connsiteY85" fmla="*/ 17812 h 1504950"/>
                <a:gd name="connsiteX86" fmla="*/ 738474 w 1638300"/>
                <a:gd name="connsiteY86" fmla="*/ 18288 h 1504950"/>
                <a:gd name="connsiteX87" fmla="*/ 735521 w 1638300"/>
                <a:gd name="connsiteY87" fmla="*/ 22098 h 1504950"/>
                <a:gd name="connsiteX88" fmla="*/ 731234 w 1638300"/>
                <a:gd name="connsiteY88" fmla="*/ 19241 h 1504950"/>
                <a:gd name="connsiteX89" fmla="*/ 727234 w 1638300"/>
                <a:gd name="connsiteY89" fmla="*/ 24384 h 1504950"/>
                <a:gd name="connsiteX90" fmla="*/ 732949 w 1638300"/>
                <a:gd name="connsiteY90" fmla="*/ 32766 h 1504950"/>
                <a:gd name="connsiteX91" fmla="*/ 736282 w 1638300"/>
                <a:gd name="connsiteY91" fmla="*/ 46291 h 1504950"/>
                <a:gd name="connsiteX92" fmla="*/ 739521 w 1638300"/>
                <a:gd name="connsiteY92" fmla="*/ 48863 h 1504950"/>
                <a:gd name="connsiteX93" fmla="*/ 734568 w 1638300"/>
                <a:gd name="connsiteY93" fmla="*/ 57626 h 1504950"/>
                <a:gd name="connsiteX94" fmla="*/ 738092 w 1638300"/>
                <a:gd name="connsiteY94" fmla="*/ 62293 h 1504950"/>
                <a:gd name="connsiteX95" fmla="*/ 735616 w 1638300"/>
                <a:gd name="connsiteY95" fmla="*/ 64960 h 1504950"/>
                <a:gd name="connsiteX96" fmla="*/ 741712 w 1638300"/>
                <a:gd name="connsiteY96" fmla="*/ 69533 h 1504950"/>
                <a:gd name="connsiteX97" fmla="*/ 737711 w 1638300"/>
                <a:gd name="connsiteY97" fmla="*/ 75914 h 1504950"/>
                <a:gd name="connsiteX98" fmla="*/ 740473 w 1638300"/>
                <a:gd name="connsiteY98" fmla="*/ 88773 h 1504950"/>
                <a:gd name="connsiteX99" fmla="*/ 761619 w 1638300"/>
                <a:gd name="connsiteY99" fmla="*/ 93440 h 1504950"/>
                <a:gd name="connsiteX100" fmla="*/ 767049 w 1638300"/>
                <a:gd name="connsiteY100" fmla="*/ 92202 h 1504950"/>
                <a:gd name="connsiteX101" fmla="*/ 772001 w 1638300"/>
                <a:gd name="connsiteY101" fmla="*/ 83725 h 1504950"/>
                <a:gd name="connsiteX102" fmla="*/ 792766 w 1638300"/>
                <a:gd name="connsiteY102" fmla="*/ 79724 h 1504950"/>
                <a:gd name="connsiteX103" fmla="*/ 794671 w 1638300"/>
                <a:gd name="connsiteY103" fmla="*/ 79819 h 1504950"/>
                <a:gd name="connsiteX104" fmla="*/ 797243 w 1638300"/>
                <a:gd name="connsiteY104" fmla="*/ 88964 h 1504950"/>
                <a:gd name="connsiteX105" fmla="*/ 802481 w 1638300"/>
                <a:gd name="connsiteY105" fmla="*/ 92011 h 1504950"/>
                <a:gd name="connsiteX106" fmla="*/ 812578 w 1638300"/>
                <a:gd name="connsiteY106" fmla="*/ 90583 h 1504950"/>
                <a:gd name="connsiteX107" fmla="*/ 817912 w 1638300"/>
                <a:gd name="connsiteY107" fmla="*/ 86487 h 1504950"/>
                <a:gd name="connsiteX108" fmla="*/ 821627 w 1638300"/>
                <a:gd name="connsiteY108" fmla="*/ 91726 h 1504950"/>
                <a:gd name="connsiteX109" fmla="*/ 825532 w 1638300"/>
                <a:gd name="connsiteY109" fmla="*/ 89154 h 1504950"/>
                <a:gd name="connsiteX110" fmla="*/ 838771 w 1638300"/>
                <a:gd name="connsiteY110" fmla="*/ 107823 h 1504950"/>
                <a:gd name="connsiteX111" fmla="*/ 840963 w 1638300"/>
                <a:gd name="connsiteY111" fmla="*/ 114871 h 1504950"/>
                <a:gd name="connsiteX112" fmla="*/ 846868 w 1638300"/>
                <a:gd name="connsiteY112" fmla="*/ 113062 h 1504950"/>
                <a:gd name="connsiteX113" fmla="*/ 850297 w 1638300"/>
                <a:gd name="connsiteY113" fmla="*/ 117634 h 1504950"/>
                <a:gd name="connsiteX114" fmla="*/ 864394 w 1638300"/>
                <a:gd name="connsiteY114" fmla="*/ 119348 h 1504950"/>
                <a:gd name="connsiteX115" fmla="*/ 883920 w 1638300"/>
                <a:gd name="connsiteY115" fmla="*/ 132493 h 1504950"/>
                <a:gd name="connsiteX116" fmla="*/ 885349 w 1638300"/>
                <a:gd name="connsiteY116" fmla="*/ 136208 h 1504950"/>
                <a:gd name="connsiteX117" fmla="*/ 872109 w 1638300"/>
                <a:gd name="connsiteY117" fmla="*/ 150400 h 1504950"/>
                <a:gd name="connsiteX118" fmla="*/ 864584 w 1638300"/>
                <a:gd name="connsiteY118" fmla="*/ 150590 h 1504950"/>
                <a:gd name="connsiteX119" fmla="*/ 866870 w 1638300"/>
                <a:gd name="connsiteY119" fmla="*/ 160306 h 1504950"/>
                <a:gd name="connsiteX120" fmla="*/ 879634 w 1638300"/>
                <a:gd name="connsiteY120" fmla="*/ 158210 h 1504950"/>
                <a:gd name="connsiteX121" fmla="*/ 883063 w 1638300"/>
                <a:gd name="connsiteY121" fmla="*/ 173450 h 1504950"/>
                <a:gd name="connsiteX122" fmla="*/ 890683 w 1638300"/>
                <a:gd name="connsiteY122" fmla="*/ 172688 h 1504950"/>
                <a:gd name="connsiteX123" fmla="*/ 904875 w 1638300"/>
                <a:gd name="connsiteY123" fmla="*/ 176117 h 1504950"/>
                <a:gd name="connsiteX124" fmla="*/ 904875 w 1638300"/>
                <a:gd name="connsiteY124" fmla="*/ 197072 h 1504950"/>
                <a:gd name="connsiteX125" fmla="*/ 920782 w 1638300"/>
                <a:gd name="connsiteY125" fmla="*/ 192881 h 1504950"/>
                <a:gd name="connsiteX126" fmla="*/ 922306 w 1638300"/>
                <a:gd name="connsiteY126" fmla="*/ 195643 h 1504950"/>
                <a:gd name="connsiteX127" fmla="*/ 932022 w 1638300"/>
                <a:gd name="connsiteY127" fmla="*/ 187928 h 1504950"/>
                <a:gd name="connsiteX128" fmla="*/ 938499 w 1638300"/>
                <a:gd name="connsiteY128" fmla="*/ 186023 h 1504950"/>
                <a:gd name="connsiteX129" fmla="*/ 934308 w 1638300"/>
                <a:gd name="connsiteY129" fmla="*/ 182118 h 1504950"/>
                <a:gd name="connsiteX130" fmla="*/ 933355 w 1638300"/>
                <a:gd name="connsiteY130" fmla="*/ 167926 h 1504950"/>
                <a:gd name="connsiteX131" fmla="*/ 937260 w 1638300"/>
                <a:gd name="connsiteY131" fmla="*/ 165449 h 1504950"/>
                <a:gd name="connsiteX132" fmla="*/ 937546 w 1638300"/>
                <a:gd name="connsiteY132" fmla="*/ 161734 h 1504950"/>
                <a:gd name="connsiteX133" fmla="*/ 939927 w 1638300"/>
                <a:gd name="connsiteY133" fmla="*/ 161734 h 1504950"/>
                <a:gd name="connsiteX134" fmla="*/ 942880 w 1638300"/>
                <a:gd name="connsiteY134" fmla="*/ 151638 h 1504950"/>
                <a:gd name="connsiteX135" fmla="*/ 977265 w 1638300"/>
                <a:gd name="connsiteY135" fmla="*/ 151924 h 1504950"/>
                <a:gd name="connsiteX136" fmla="*/ 977837 w 1638300"/>
                <a:gd name="connsiteY136" fmla="*/ 162306 h 1504950"/>
                <a:gd name="connsiteX137" fmla="*/ 985552 w 1638300"/>
                <a:gd name="connsiteY137" fmla="*/ 158210 h 1504950"/>
                <a:gd name="connsiteX138" fmla="*/ 992410 w 1638300"/>
                <a:gd name="connsiteY138" fmla="*/ 162020 h 1504950"/>
                <a:gd name="connsiteX139" fmla="*/ 1007078 w 1638300"/>
                <a:gd name="connsiteY139" fmla="*/ 160877 h 1504950"/>
                <a:gd name="connsiteX140" fmla="*/ 1009936 w 1638300"/>
                <a:gd name="connsiteY140" fmla="*/ 169735 h 1504950"/>
                <a:gd name="connsiteX141" fmla="*/ 1021556 w 1638300"/>
                <a:gd name="connsiteY141" fmla="*/ 167735 h 1504950"/>
                <a:gd name="connsiteX142" fmla="*/ 1025271 w 1638300"/>
                <a:gd name="connsiteY142" fmla="*/ 180213 h 1504950"/>
                <a:gd name="connsiteX143" fmla="*/ 1051846 w 1638300"/>
                <a:gd name="connsiteY143" fmla="*/ 173926 h 1504950"/>
                <a:gd name="connsiteX144" fmla="*/ 1070896 w 1638300"/>
                <a:gd name="connsiteY144" fmla="*/ 164973 h 1504950"/>
                <a:gd name="connsiteX145" fmla="*/ 1078897 w 1638300"/>
                <a:gd name="connsiteY145" fmla="*/ 158210 h 1504950"/>
                <a:gd name="connsiteX146" fmla="*/ 1108329 w 1638300"/>
                <a:gd name="connsiteY146" fmla="*/ 148590 h 1504950"/>
                <a:gd name="connsiteX147" fmla="*/ 1122236 w 1638300"/>
                <a:gd name="connsiteY147" fmla="*/ 147352 h 1504950"/>
                <a:gd name="connsiteX148" fmla="*/ 1131665 w 1638300"/>
                <a:gd name="connsiteY148" fmla="*/ 149257 h 1504950"/>
                <a:gd name="connsiteX149" fmla="*/ 1142238 w 1638300"/>
                <a:gd name="connsiteY149" fmla="*/ 144590 h 1504950"/>
                <a:gd name="connsiteX150" fmla="*/ 1156145 w 1638300"/>
                <a:gd name="connsiteY150" fmla="*/ 148685 h 1504950"/>
                <a:gd name="connsiteX151" fmla="*/ 1166146 w 1638300"/>
                <a:gd name="connsiteY151" fmla="*/ 144685 h 1504950"/>
                <a:gd name="connsiteX152" fmla="*/ 1177195 w 1638300"/>
                <a:gd name="connsiteY152" fmla="*/ 136112 h 1504950"/>
                <a:gd name="connsiteX153" fmla="*/ 1181672 w 1638300"/>
                <a:gd name="connsiteY153" fmla="*/ 147447 h 1504950"/>
                <a:gd name="connsiteX154" fmla="*/ 1185958 w 1638300"/>
                <a:gd name="connsiteY154" fmla="*/ 150495 h 1504950"/>
                <a:gd name="connsiteX155" fmla="*/ 1189863 w 1638300"/>
                <a:gd name="connsiteY155" fmla="*/ 148685 h 1504950"/>
                <a:gd name="connsiteX156" fmla="*/ 1190149 w 1638300"/>
                <a:gd name="connsiteY156" fmla="*/ 144970 h 1504950"/>
                <a:gd name="connsiteX157" fmla="*/ 1202150 w 1638300"/>
                <a:gd name="connsiteY157" fmla="*/ 144113 h 1504950"/>
                <a:gd name="connsiteX158" fmla="*/ 1198436 w 1638300"/>
                <a:gd name="connsiteY158" fmla="*/ 136493 h 1504950"/>
                <a:gd name="connsiteX159" fmla="*/ 1207103 w 1638300"/>
                <a:gd name="connsiteY159" fmla="*/ 129731 h 1504950"/>
                <a:gd name="connsiteX160" fmla="*/ 1208913 w 1638300"/>
                <a:gd name="connsiteY160" fmla="*/ 131064 h 1504950"/>
                <a:gd name="connsiteX161" fmla="*/ 1207580 w 1638300"/>
                <a:gd name="connsiteY161" fmla="*/ 127444 h 1504950"/>
                <a:gd name="connsiteX162" fmla="*/ 1219009 w 1638300"/>
                <a:gd name="connsiteY162" fmla="*/ 122396 h 1504950"/>
                <a:gd name="connsiteX163" fmla="*/ 1223486 w 1638300"/>
                <a:gd name="connsiteY163" fmla="*/ 123158 h 1504950"/>
                <a:gd name="connsiteX164" fmla="*/ 1225201 w 1638300"/>
                <a:gd name="connsiteY164" fmla="*/ 120301 h 1504950"/>
                <a:gd name="connsiteX165" fmla="*/ 1226439 w 1638300"/>
                <a:gd name="connsiteY165" fmla="*/ 125540 h 1504950"/>
                <a:gd name="connsiteX166" fmla="*/ 1233869 w 1638300"/>
                <a:gd name="connsiteY166" fmla="*/ 125063 h 1504950"/>
                <a:gd name="connsiteX167" fmla="*/ 1237583 w 1638300"/>
                <a:gd name="connsiteY167" fmla="*/ 128111 h 1504950"/>
                <a:gd name="connsiteX168" fmla="*/ 1241679 w 1638300"/>
                <a:gd name="connsiteY168" fmla="*/ 125825 h 1504950"/>
                <a:gd name="connsiteX169" fmla="*/ 1244727 w 1638300"/>
                <a:gd name="connsiteY169" fmla="*/ 128873 h 1504950"/>
                <a:gd name="connsiteX170" fmla="*/ 1244822 w 1638300"/>
                <a:gd name="connsiteY170" fmla="*/ 126301 h 1504950"/>
                <a:gd name="connsiteX171" fmla="*/ 1253680 w 1638300"/>
                <a:gd name="connsiteY171" fmla="*/ 126683 h 1504950"/>
                <a:gd name="connsiteX172" fmla="*/ 1258634 w 1638300"/>
                <a:gd name="connsiteY172" fmla="*/ 129349 h 1504950"/>
                <a:gd name="connsiteX173" fmla="*/ 1260824 w 1638300"/>
                <a:gd name="connsiteY173" fmla="*/ 138017 h 1504950"/>
                <a:gd name="connsiteX174" fmla="*/ 1277684 w 1638300"/>
                <a:gd name="connsiteY174" fmla="*/ 149161 h 1504950"/>
                <a:gd name="connsiteX175" fmla="*/ 1272064 w 1638300"/>
                <a:gd name="connsiteY175" fmla="*/ 158020 h 1504950"/>
                <a:gd name="connsiteX176" fmla="*/ 1278541 w 1638300"/>
                <a:gd name="connsiteY176" fmla="*/ 172021 h 1504950"/>
                <a:gd name="connsiteX177" fmla="*/ 1280636 w 1638300"/>
                <a:gd name="connsiteY177" fmla="*/ 173450 h 1504950"/>
                <a:gd name="connsiteX178" fmla="*/ 1285304 w 1638300"/>
                <a:gd name="connsiteY178" fmla="*/ 169545 h 1504950"/>
                <a:gd name="connsiteX179" fmla="*/ 1287113 w 1638300"/>
                <a:gd name="connsiteY179" fmla="*/ 173260 h 1504950"/>
                <a:gd name="connsiteX180" fmla="*/ 1298067 w 1638300"/>
                <a:gd name="connsiteY180" fmla="*/ 176593 h 1504950"/>
                <a:gd name="connsiteX181" fmla="*/ 1301496 w 1638300"/>
                <a:gd name="connsiteY181" fmla="*/ 174022 h 1504950"/>
                <a:gd name="connsiteX182" fmla="*/ 1297019 w 1638300"/>
                <a:gd name="connsiteY182" fmla="*/ 166878 h 1504950"/>
                <a:gd name="connsiteX183" fmla="*/ 1302639 w 1638300"/>
                <a:gd name="connsiteY183" fmla="*/ 175355 h 1504950"/>
                <a:gd name="connsiteX184" fmla="*/ 1310830 w 1638300"/>
                <a:gd name="connsiteY184" fmla="*/ 169545 h 1504950"/>
                <a:gd name="connsiteX185" fmla="*/ 1317974 w 1638300"/>
                <a:gd name="connsiteY185" fmla="*/ 173260 h 1504950"/>
                <a:gd name="connsiteX186" fmla="*/ 1315117 w 1638300"/>
                <a:gd name="connsiteY186" fmla="*/ 183833 h 1504950"/>
                <a:gd name="connsiteX187" fmla="*/ 1316736 w 1638300"/>
                <a:gd name="connsiteY187" fmla="*/ 189643 h 1504950"/>
                <a:gd name="connsiteX188" fmla="*/ 1320832 w 1638300"/>
                <a:gd name="connsiteY188" fmla="*/ 191833 h 1504950"/>
                <a:gd name="connsiteX189" fmla="*/ 1320927 w 1638300"/>
                <a:gd name="connsiteY189" fmla="*/ 195548 h 1504950"/>
                <a:gd name="connsiteX190" fmla="*/ 1324166 w 1638300"/>
                <a:gd name="connsiteY190" fmla="*/ 194691 h 1504950"/>
                <a:gd name="connsiteX191" fmla="*/ 1327881 w 1638300"/>
                <a:gd name="connsiteY191" fmla="*/ 197358 h 1504950"/>
                <a:gd name="connsiteX192" fmla="*/ 1331690 w 1638300"/>
                <a:gd name="connsiteY192" fmla="*/ 204121 h 1504950"/>
                <a:gd name="connsiteX193" fmla="*/ 1325118 w 1638300"/>
                <a:gd name="connsiteY193" fmla="*/ 210788 h 1504950"/>
                <a:gd name="connsiteX194" fmla="*/ 1330452 w 1638300"/>
                <a:gd name="connsiteY194" fmla="*/ 219456 h 1504950"/>
                <a:gd name="connsiteX195" fmla="*/ 1324451 w 1638300"/>
                <a:gd name="connsiteY195" fmla="*/ 221170 h 1504950"/>
                <a:gd name="connsiteX196" fmla="*/ 1329785 w 1638300"/>
                <a:gd name="connsiteY196" fmla="*/ 230410 h 1504950"/>
                <a:gd name="connsiteX197" fmla="*/ 1321403 w 1638300"/>
                <a:gd name="connsiteY197" fmla="*/ 238696 h 1504950"/>
                <a:gd name="connsiteX198" fmla="*/ 1322927 w 1638300"/>
                <a:gd name="connsiteY198" fmla="*/ 244602 h 1504950"/>
                <a:gd name="connsiteX199" fmla="*/ 1332548 w 1638300"/>
                <a:gd name="connsiteY199" fmla="*/ 249745 h 1504950"/>
                <a:gd name="connsiteX200" fmla="*/ 1350073 w 1638300"/>
                <a:gd name="connsiteY200" fmla="*/ 251841 h 1504950"/>
                <a:gd name="connsiteX201" fmla="*/ 1366361 w 1638300"/>
                <a:gd name="connsiteY201" fmla="*/ 246221 h 1504950"/>
                <a:gd name="connsiteX202" fmla="*/ 1380173 w 1638300"/>
                <a:gd name="connsiteY202" fmla="*/ 236887 h 1504950"/>
                <a:gd name="connsiteX203" fmla="*/ 1382268 w 1638300"/>
                <a:gd name="connsiteY203" fmla="*/ 231743 h 1504950"/>
                <a:gd name="connsiteX204" fmla="*/ 1389602 w 1638300"/>
                <a:gd name="connsiteY204" fmla="*/ 237268 h 1504950"/>
                <a:gd name="connsiteX205" fmla="*/ 1408176 w 1638300"/>
                <a:gd name="connsiteY205" fmla="*/ 222123 h 1504950"/>
                <a:gd name="connsiteX206" fmla="*/ 1421225 w 1638300"/>
                <a:gd name="connsiteY206" fmla="*/ 238887 h 1504950"/>
                <a:gd name="connsiteX207" fmla="*/ 1439513 w 1638300"/>
                <a:gd name="connsiteY207" fmla="*/ 250984 h 1504950"/>
                <a:gd name="connsiteX208" fmla="*/ 1441799 w 1638300"/>
                <a:gd name="connsiteY208" fmla="*/ 261271 h 1504950"/>
                <a:gd name="connsiteX209" fmla="*/ 1453515 w 1638300"/>
                <a:gd name="connsiteY209" fmla="*/ 272701 h 1504950"/>
                <a:gd name="connsiteX210" fmla="*/ 1458183 w 1638300"/>
                <a:gd name="connsiteY210" fmla="*/ 275082 h 1504950"/>
                <a:gd name="connsiteX211" fmla="*/ 1458944 w 1638300"/>
                <a:gd name="connsiteY211" fmla="*/ 269843 h 1504950"/>
                <a:gd name="connsiteX212" fmla="*/ 1463421 w 1638300"/>
                <a:gd name="connsiteY212" fmla="*/ 271653 h 1504950"/>
                <a:gd name="connsiteX213" fmla="*/ 1463517 w 1638300"/>
                <a:gd name="connsiteY213" fmla="*/ 266033 h 1504950"/>
                <a:gd name="connsiteX214" fmla="*/ 1470660 w 1638300"/>
                <a:gd name="connsiteY214" fmla="*/ 272510 h 1504950"/>
                <a:gd name="connsiteX215" fmla="*/ 1469707 w 1638300"/>
                <a:gd name="connsiteY215" fmla="*/ 278130 h 1504950"/>
                <a:gd name="connsiteX216" fmla="*/ 1478375 w 1638300"/>
                <a:gd name="connsiteY216" fmla="*/ 278892 h 1504950"/>
                <a:gd name="connsiteX217" fmla="*/ 1479042 w 1638300"/>
                <a:gd name="connsiteY217" fmla="*/ 274987 h 1504950"/>
                <a:gd name="connsiteX218" fmla="*/ 1479328 w 1638300"/>
                <a:gd name="connsiteY218" fmla="*/ 281273 h 1504950"/>
                <a:gd name="connsiteX219" fmla="*/ 1484662 w 1638300"/>
                <a:gd name="connsiteY219" fmla="*/ 286321 h 1504950"/>
                <a:gd name="connsiteX220" fmla="*/ 1488377 w 1638300"/>
                <a:gd name="connsiteY220" fmla="*/ 284416 h 1504950"/>
                <a:gd name="connsiteX221" fmla="*/ 1488757 w 1638300"/>
                <a:gd name="connsiteY221" fmla="*/ 280797 h 1504950"/>
                <a:gd name="connsiteX222" fmla="*/ 1503998 w 1638300"/>
                <a:gd name="connsiteY222" fmla="*/ 288608 h 1504950"/>
                <a:gd name="connsiteX223" fmla="*/ 1503902 w 1638300"/>
                <a:gd name="connsiteY223" fmla="*/ 292703 h 1504950"/>
                <a:gd name="connsiteX224" fmla="*/ 1512856 w 1638300"/>
                <a:gd name="connsiteY224" fmla="*/ 299942 h 1504950"/>
                <a:gd name="connsiteX225" fmla="*/ 1513618 w 1638300"/>
                <a:gd name="connsiteY225" fmla="*/ 305086 h 1504950"/>
                <a:gd name="connsiteX226" fmla="*/ 1504283 w 1638300"/>
                <a:gd name="connsiteY226" fmla="*/ 306705 h 1504950"/>
                <a:gd name="connsiteX227" fmla="*/ 1499616 w 1638300"/>
                <a:gd name="connsiteY227" fmla="*/ 316801 h 1504950"/>
                <a:gd name="connsiteX228" fmla="*/ 1500092 w 1638300"/>
                <a:gd name="connsiteY228" fmla="*/ 322707 h 1504950"/>
                <a:gd name="connsiteX229" fmla="*/ 1501617 w 1638300"/>
                <a:gd name="connsiteY229" fmla="*/ 330994 h 1504950"/>
                <a:gd name="connsiteX230" fmla="*/ 1510855 w 1638300"/>
                <a:gd name="connsiteY230" fmla="*/ 342995 h 1504950"/>
                <a:gd name="connsiteX231" fmla="*/ 1504855 w 1638300"/>
                <a:gd name="connsiteY231" fmla="*/ 358997 h 1504950"/>
                <a:gd name="connsiteX232" fmla="*/ 1498188 w 1638300"/>
                <a:gd name="connsiteY232" fmla="*/ 357854 h 1504950"/>
                <a:gd name="connsiteX233" fmla="*/ 1483805 w 1638300"/>
                <a:gd name="connsiteY233" fmla="*/ 364808 h 1504950"/>
                <a:gd name="connsiteX234" fmla="*/ 1483043 w 1638300"/>
                <a:gd name="connsiteY234" fmla="*/ 370808 h 1504950"/>
                <a:gd name="connsiteX235" fmla="*/ 1488663 w 1638300"/>
                <a:gd name="connsiteY235" fmla="*/ 384715 h 1504950"/>
                <a:gd name="connsiteX236" fmla="*/ 1495997 w 1638300"/>
                <a:gd name="connsiteY236" fmla="*/ 384143 h 1504950"/>
                <a:gd name="connsiteX237" fmla="*/ 1501521 w 1638300"/>
                <a:gd name="connsiteY237" fmla="*/ 402622 h 1504950"/>
                <a:gd name="connsiteX238" fmla="*/ 1515618 w 1638300"/>
                <a:gd name="connsiteY238" fmla="*/ 395954 h 1504950"/>
                <a:gd name="connsiteX239" fmla="*/ 1518285 w 1638300"/>
                <a:gd name="connsiteY239" fmla="*/ 399574 h 1504950"/>
                <a:gd name="connsiteX240" fmla="*/ 1542383 w 1638300"/>
                <a:gd name="connsiteY240" fmla="*/ 394335 h 1504950"/>
                <a:gd name="connsiteX241" fmla="*/ 1558385 w 1638300"/>
                <a:gd name="connsiteY241" fmla="*/ 386525 h 1504950"/>
                <a:gd name="connsiteX242" fmla="*/ 1564577 w 1638300"/>
                <a:gd name="connsiteY242" fmla="*/ 388049 h 1504950"/>
                <a:gd name="connsiteX243" fmla="*/ 1568672 w 1638300"/>
                <a:gd name="connsiteY243" fmla="*/ 407384 h 1504950"/>
                <a:gd name="connsiteX244" fmla="*/ 1588961 w 1638300"/>
                <a:gd name="connsiteY244" fmla="*/ 395478 h 1504950"/>
                <a:gd name="connsiteX245" fmla="*/ 1592580 w 1638300"/>
                <a:gd name="connsiteY245" fmla="*/ 400907 h 1504950"/>
                <a:gd name="connsiteX246" fmla="*/ 1590390 w 1638300"/>
                <a:gd name="connsiteY246" fmla="*/ 409480 h 1504950"/>
                <a:gd name="connsiteX247" fmla="*/ 1592104 w 1638300"/>
                <a:gd name="connsiteY247" fmla="*/ 416433 h 1504950"/>
                <a:gd name="connsiteX248" fmla="*/ 1589818 w 1638300"/>
                <a:gd name="connsiteY248" fmla="*/ 417195 h 1504950"/>
                <a:gd name="connsiteX249" fmla="*/ 1595342 w 1638300"/>
                <a:gd name="connsiteY249" fmla="*/ 426244 h 1504950"/>
                <a:gd name="connsiteX250" fmla="*/ 1614011 w 1638300"/>
                <a:gd name="connsiteY250" fmla="*/ 426149 h 1504950"/>
                <a:gd name="connsiteX251" fmla="*/ 1613249 w 1638300"/>
                <a:gd name="connsiteY251" fmla="*/ 433007 h 1504950"/>
                <a:gd name="connsiteX252" fmla="*/ 1620679 w 1638300"/>
                <a:gd name="connsiteY252" fmla="*/ 445865 h 1504950"/>
                <a:gd name="connsiteX253" fmla="*/ 1620774 w 1638300"/>
                <a:gd name="connsiteY253" fmla="*/ 457200 h 1504950"/>
                <a:gd name="connsiteX254" fmla="*/ 1613916 w 1638300"/>
                <a:gd name="connsiteY254" fmla="*/ 458248 h 1504950"/>
                <a:gd name="connsiteX255" fmla="*/ 1613631 w 1638300"/>
                <a:gd name="connsiteY255" fmla="*/ 460629 h 1504950"/>
                <a:gd name="connsiteX256" fmla="*/ 1602772 w 1638300"/>
                <a:gd name="connsiteY256" fmla="*/ 467963 h 1504950"/>
                <a:gd name="connsiteX257" fmla="*/ 1604106 w 1638300"/>
                <a:gd name="connsiteY257" fmla="*/ 485394 h 1504950"/>
                <a:gd name="connsiteX258" fmla="*/ 1613059 w 1638300"/>
                <a:gd name="connsiteY258" fmla="*/ 486156 h 1504950"/>
                <a:gd name="connsiteX259" fmla="*/ 1613916 w 1638300"/>
                <a:gd name="connsiteY259" fmla="*/ 492252 h 1504950"/>
                <a:gd name="connsiteX260" fmla="*/ 1626203 w 1638300"/>
                <a:gd name="connsiteY260" fmla="*/ 485870 h 1504950"/>
                <a:gd name="connsiteX261" fmla="*/ 1631823 w 1638300"/>
                <a:gd name="connsiteY261" fmla="*/ 489490 h 1504950"/>
                <a:gd name="connsiteX262" fmla="*/ 1621727 w 1638300"/>
                <a:gd name="connsiteY262" fmla="*/ 494824 h 1504950"/>
                <a:gd name="connsiteX263" fmla="*/ 1628490 w 1638300"/>
                <a:gd name="connsiteY263" fmla="*/ 518636 h 1504950"/>
                <a:gd name="connsiteX264" fmla="*/ 1623822 w 1638300"/>
                <a:gd name="connsiteY264" fmla="*/ 525113 h 1504950"/>
                <a:gd name="connsiteX265" fmla="*/ 1629918 w 1638300"/>
                <a:gd name="connsiteY265" fmla="*/ 549402 h 1504950"/>
                <a:gd name="connsiteX266" fmla="*/ 1625251 w 1638300"/>
                <a:gd name="connsiteY266" fmla="*/ 562451 h 1504950"/>
                <a:gd name="connsiteX267" fmla="*/ 1632109 w 1638300"/>
                <a:gd name="connsiteY267" fmla="*/ 564261 h 1504950"/>
                <a:gd name="connsiteX268" fmla="*/ 1636681 w 1638300"/>
                <a:gd name="connsiteY268" fmla="*/ 580739 h 1504950"/>
                <a:gd name="connsiteX269" fmla="*/ 1610392 w 1638300"/>
                <a:gd name="connsiteY269" fmla="*/ 578453 h 1504950"/>
                <a:gd name="connsiteX270" fmla="*/ 1606582 w 1638300"/>
                <a:gd name="connsiteY270" fmla="*/ 585121 h 1504950"/>
                <a:gd name="connsiteX271" fmla="*/ 1598200 w 1638300"/>
                <a:gd name="connsiteY271" fmla="*/ 579882 h 1504950"/>
                <a:gd name="connsiteX272" fmla="*/ 1590675 w 1638300"/>
                <a:gd name="connsiteY272" fmla="*/ 580930 h 1504950"/>
                <a:gd name="connsiteX273" fmla="*/ 1590294 w 1638300"/>
                <a:gd name="connsiteY273" fmla="*/ 578072 h 1504950"/>
                <a:gd name="connsiteX274" fmla="*/ 1570863 w 1638300"/>
                <a:gd name="connsiteY274" fmla="*/ 573786 h 1504950"/>
                <a:gd name="connsiteX275" fmla="*/ 1555528 w 1638300"/>
                <a:gd name="connsiteY275" fmla="*/ 564547 h 1504950"/>
                <a:gd name="connsiteX276" fmla="*/ 1551337 w 1638300"/>
                <a:gd name="connsiteY276" fmla="*/ 550354 h 1504950"/>
                <a:gd name="connsiteX277" fmla="*/ 1545907 w 1638300"/>
                <a:gd name="connsiteY277" fmla="*/ 548735 h 1504950"/>
                <a:gd name="connsiteX278" fmla="*/ 1547717 w 1638300"/>
                <a:gd name="connsiteY278" fmla="*/ 555498 h 1504950"/>
                <a:gd name="connsiteX279" fmla="*/ 1545336 w 1638300"/>
                <a:gd name="connsiteY279" fmla="*/ 556165 h 1504950"/>
                <a:gd name="connsiteX280" fmla="*/ 1542479 w 1638300"/>
                <a:gd name="connsiteY280" fmla="*/ 545497 h 1504950"/>
                <a:gd name="connsiteX281" fmla="*/ 1535621 w 1638300"/>
                <a:gd name="connsiteY281" fmla="*/ 548068 h 1504950"/>
                <a:gd name="connsiteX282" fmla="*/ 1534287 w 1638300"/>
                <a:gd name="connsiteY282" fmla="*/ 540734 h 1504950"/>
                <a:gd name="connsiteX283" fmla="*/ 1537621 w 1638300"/>
                <a:gd name="connsiteY283" fmla="*/ 559689 h 1504950"/>
                <a:gd name="connsiteX284" fmla="*/ 1521714 w 1638300"/>
                <a:gd name="connsiteY284" fmla="*/ 564928 h 1504950"/>
                <a:gd name="connsiteX285" fmla="*/ 1518761 w 1638300"/>
                <a:gd name="connsiteY285" fmla="*/ 570357 h 1504950"/>
                <a:gd name="connsiteX286" fmla="*/ 1488853 w 1638300"/>
                <a:gd name="connsiteY286" fmla="*/ 590836 h 1504950"/>
                <a:gd name="connsiteX287" fmla="*/ 1479995 w 1638300"/>
                <a:gd name="connsiteY287" fmla="*/ 589121 h 1504950"/>
                <a:gd name="connsiteX288" fmla="*/ 1481042 w 1638300"/>
                <a:gd name="connsiteY288" fmla="*/ 592169 h 1504950"/>
                <a:gd name="connsiteX289" fmla="*/ 1477709 w 1638300"/>
                <a:gd name="connsiteY289" fmla="*/ 591407 h 1504950"/>
                <a:gd name="connsiteX290" fmla="*/ 1465993 w 1638300"/>
                <a:gd name="connsiteY290" fmla="*/ 598360 h 1504950"/>
                <a:gd name="connsiteX291" fmla="*/ 1468850 w 1638300"/>
                <a:gd name="connsiteY291" fmla="*/ 605409 h 1504950"/>
                <a:gd name="connsiteX292" fmla="*/ 1465707 w 1638300"/>
                <a:gd name="connsiteY292" fmla="*/ 606742 h 1504950"/>
                <a:gd name="connsiteX293" fmla="*/ 1461897 w 1638300"/>
                <a:gd name="connsiteY293" fmla="*/ 602742 h 1504950"/>
                <a:gd name="connsiteX294" fmla="*/ 1470565 w 1638300"/>
                <a:gd name="connsiteY294" fmla="*/ 630650 h 1504950"/>
                <a:gd name="connsiteX295" fmla="*/ 1475613 w 1638300"/>
                <a:gd name="connsiteY295" fmla="*/ 629126 h 1504950"/>
                <a:gd name="connsiteX296" fmla="*/ 1479232 w 1638300"/>
                <a:gd name="connsiteY296" fmla="*/ 634460 h 1504950"/>
                <a:gd name="connsiteX297" fmla="*/ 1483995 w 1638300"/>
                <a:gd name="connsiteY297" fmla="*/ 630841 h 1504950"/>
                <a:gd name="connsiteX298" fmla="*/ 1491520 w 1638300"/>
                <a:gd name="connsiteY298" fmla="*/ 645795 h 1504950"/>
                <a:gd name="connsiteX299" fmla="*/ 1484186 w 1638300"/>
                <a:gd name="connsiteY299" fmla="*/ 648176 h 1504950"/>
                <a:gd name="connsiteX300" fmla="*/ 1488757 w 1638300"/>
                <a:gd name="connsiteY300" fmla="*/ 657416 h 1504950"/>
                <a:gd name="connsiteX301" fmla="*/ 1481995 w 1638300"/>
                <a:gd name="connsiteY301" fmla="*/ 660559 h 1504950"/>
                <a:gd name="connsiteX302" fmla="*/ 1471041 w 1638300"/>
                <a:gd name="connsiteY302" fmla="*/ 661225 h 1504950"/>
                <a:gd name="connsiteX303" fmla="*/ 1480661 w 1638300"/>
                <a:gd name="connsiteY303" fmla="*/ 681800 h 1504950"/>
                <a:gd name="connsiteX304" fmla="*/ 1456563 w 1638300"/>
                <a:gd name="connsiteY304" fmla="*/ 682181 h 1504950"/>
                <a:gd name="connsiteX305" fmla="*/ 1441514 w 1638300"/>
                <a:gd name="connsiteY305" fmla="*/ 689039 h 1504950"/>
                <a:gd name="connsiteX306" fmla="*/ 1446276 w 1638300"/>
                <a:gd name="connsiteY306" fmla="*/ 707898 h 1504950"/>
                <a:gd name="connsiteX307" fmla="*/ 1454753 w 1638300"/>
                <a:gd name="connsiteY307" fmla="*/ 727329 h 1504950"/>
                <a:gd name="connsiteX308" fmla="*/ 1447324 w 1638300"/>
                <a:gd name="connsiteY308" fmla="*/ 725710 h 1504950"/>
                <a:gd name="connsiteX309" fmla="*/ 1439609 w 1638300"/>
                <a:gd name="connsiteY309" fmla="*/ 729520 h 1504950"/>
                <a:gd name="connsiteX310" fmla="*/ 1373505 w 1638300"/>
                <a:gd name="connsiteY310" fmla="*/ 737997 h 1504950"/>
                <a:gd name="connsiteX311" fmla="*/ 1375791 w 1638300"/>
                <a:gd name="connsiteY311" fmla="*/ 745617 h 1504950"/>
                <a:gd name="connsiteX312" fmla="*/ 1371315 w 1638300"/>
                <a:gd name="connsiteY312" fmla="*/ 747808 h 1504950"/>
                <a:gd name="connsiteX313" fmla="*/ 1376839 w 1638300"/>
                <a:gd name="connsiteY313" fmla="*/ 746569 h 1504950"/>
                <a:gd name="connsiteX314" fmla="*/ 1380458 w 1638300"/>
                <a:gd name="connsiteY314" fmla="*/ 756666 h 1504950"/>
                <a:gd name="connsiteX315" fmla="*/ 1377887 w 1638300"/>
                <a:gd name="connsiteY315" fmla="*/ 763905 h 1504950"/>
                <a:gd name="connsiteX316" fmla="*/ 1359980 w 1638300"/>
                <a:gd name="connsiteY316" fmla="*/ 772096 h 1504950"/>
                <a:gd name="connsiteX317" fmla="*/ 1351598 w 1638300"/>
                <a:gd name="connsiteY317" fmla="*/ 780574 h 1504950"/>
                <a:gd name="connsiteX318" fmla="*/ 1361694 w 1638300"/>
                <a:gd name="connsiteY318" fmla="*/ 815435 h 1504950"/>
                <a:gd name="connsiteX319" fmla="*/ 1361504 w 1638300"/>
                <a:gd name="connsiteY319" fmla="*/ 833152 h 1504950"/>
                <a:gd name="connsiteX320" fmla="*/ 1364075 w 1638300"/>
                <a:gd name="connsiteY320" fmla="*/ 833914 h 1504950"/>
                <a:gd name="connsiteX321" fmla="*/ 1360647 w 1638300"/>
                <a:gd name="connsiteY321" fmla="*/ 833723 h 1504950"/>
                <a:gd name="connsiteX322" fmla="*/ 1346645 w 1638300"/>
                <a:gd name="connsiteY322" fmla="*/ 825627 h 1504950"/>
                <a:gd name="connsiteX323" fmla="*/ 1331309 w 1638300"/>
                <a:gd name="connsiteY323" fmla="*/ 826579 h 1504950"/>
                <a:gd name="connsiteX324" fmla="*/ 1329880 w 1638300"/>
                <a:gd name="connsiteY324" fmla="*/ 820007 h 1504950"/>
                <a:gd name="connsiteX325" fmla="*/ 1319213 w 1638300"/>
                <a:gd name="connsiteY325" fmla="*/ 822389 h 1504950"/>
                <a:gd name="connsiteX326" fmla="*/ 1303877 w 1638300"/>
                <a:gd name="connsiteY326" fmla="*/ 807529 h 1504950"/>
                <a:gd name="connsiteX327" fmla="*/ 1309307 w 1638300"/>
                <a:gd name="connsiteY327" fmla="*/ 821722 h 1504950"/>
                <a:gd name="connsiteX328" fmla="*/ 1264158 w 1638300"/>
                <a:gd name="connsiteY328" fmla="*/ 834961 h 1504950"/>
                <a:gd name="connsiteX329" fmla="*/ 1270254 w 1638300"/>
                <a:gd name="connsiteY329" fmla="*/ 838867 h 1504950"/>
                <a:gd name="connsiteX330" fmla="*/ 1265397 w 1638300"/>
                <a:gd name="connsiteY330" fmla="*/ 848677 h 1504950"/>
                <a:gd name="connsiteX331" fmla="*/ 1255681 w 1638300"/>
                <a:gd name="connsiteY331" fmla="*/ 859536 h 1504950"/>
                <a:gd name="connsiteX332" fmla="*/ 1241489 w 1638300"/>
                <a:gd name="connsiteY332" fmla="*/ 890778 h 1504950"/>
                <a:gd name="connsiteX333" fmla="*/ 1249966 w 1638300"/>
                <a:gd name="connsiteY333" fmla="*/ 895731 h 1504950"/>
                <a:gd name="connsiteX334" fmla="*/ 1277588 w 1638300"/>
                <a:gd name="connsiteY334" fmla="*/ 893350 h 1504950"/>
                <a:gd name="connsiteX335" fmla="*/ 1294733 w 1638300"/>
                <a:gd name="connsiteY335" fmla="*/ 898208 h 1504950"/>
                <a:gd name="connsiteX336" fmla="*/ 1290638 w 1638300"/>
                <a:gd name="connsiteY336" fmla="*/ 913257 h 1504950"/>
                <a:gd name="connsiteX337" fmla="*/ 1304449 w 1638300"/>
                <a:gd name="connsiteY337" fmla="*/ 936784 h 1504950"/>
                <a:gd name="connsiteX338" fmla="*/ 1317593 w 1638300"/>
                <a:gd name="connsiteY338" fmla="*/ 950500 h 1504950"/>
                <a:gd name="connsiteX339" fmla="*/ 1313402 w 1638300"/>
                <a:gd name="connsiteY339" fmla="*/ 962977 h 1504950"/>
                <a:gd name="connsiteX340" fmla="*/ 1333976 w 1638300"/>
                <a:gd name="connsiteY340" fmla="*/ 964597 h 1504950"/>
                <a:gd name="connsiteX341" fmla="*/ 1334738 w 1638300"/>
                <a:gd name="connsiteY341" fmla="*/ 967359 h 1504950"/>
                <a:gd name="connsiteX342" fmla="*/ 1367124 w 1638300"/>
                <a:gd name="connsiteY342" fmla="*/ 963930 h 1504950"/>
                <a:gd name="connsiteX343" fmla="*/ 1367219 w 1638300"/>
                <a:gd name="connsiteY343" fmla="*/ 966692 h 1504950"/>
                <a:gd name="connsiteX344" fmla="*/ 1376363 w 1638300"/>
                <a:gd name="connsiteY344" fmla="*/ 966978 h 1504950"/>
                <a:gd name="connsiteX345" fmla="*/ 1376458 w 1638300"/>
                <a:gd name="connsiteY345" fmla="*/ 971169 h 1504950"/>
                <a:gd name="connsiteX346" fmla="*/ 1373410 w 1638300"/>
                <a:gd name="connsiteY346" fmla="*/ 973455 h 1504950"/>
                <a:gd name="connsiteX347" fmla="*/ 1377601 w 1638300"/>
                <a:gd name="connsiteY347" fmla="*/ 977170 h 1504950"/>
                <a:gd name="connsiteX348" fmla="*/ 1356265 w 1638300"/>
                <a:gd name="connsiteY348" fmla="*/ 984314 h 1504950"/>
                <a:gd name="connsiteX349" fmla="*/ 1359313 w 1638300"/>
                <a:gd name="connsiteY349" fmla="*/ 992886 h 1504950"/>
                <a:gd name="connsiteX350" fmla="*/ 1354264 w 1638300"/>
                <a:gd name="connsiteY350" fmla="*/ 992791 h 1504950"/>
                <a:gd name="connsiteX351" fmla="*/ 1358551 w 1638300"/>
                <a:gd name="connsiteY351" fmla="*/ 1001649 h 1504950"/>
                <a:gd name="connsiteX352" fmla="*/ 1359027 w 1638300"/>
                <a:gd name="connsiteY352" fmla="*/ 1008983 h 1504950"/>
                <a:gd name="connsiteX353" fmla="*/ 1337977 w 1638300"/>
                <a:gd name="connsiteY353" fmla="*/ 1007650 h 1504950"/>
                <a:gd name="connsiteX354" fmla="*/ 1333500 w 1638300"/>
                <a:gd name="connsiteY354" fmla="*/ 1009459 h 1504950"/>
                <a:gd name="connsiteX355" fmla="*/ 1332262 w 1638300"/>
                <a:gd name="connsiteY355" fmla="*/ 1012793 h 1504950"/>
                <a:gd name="connsiteX356" fmla="*/ 1326071 w 1638300"/>
                <a:gd name="connsiteY356" fmla="*/ 1014222 h 1504950"/>
                <a:gd name="connsiteX357" fmla="*/ 1323213 w 1638300"/>
                <a:gd name="connsiteY357" fmla="*/ 1013936 h 1504950"/>
                <a:gd name="connsiteX358" fmla="*/ 1318832 w 1638300"/>
                <a:gd name="connsiteY358" fmla="*/ 1007650 h 1504950"/>
                <a:gd name="connsiteX359" fmla="*/ 1305497 w 1638300"/>
                <a:gd name="connsiteY359" fmla="*/ 1006126 h 1504950"/>
                <a:gd name="connsiteX360" fmla="*/ 1300353 w 1638300"/>
                <a:gd name="connsiteY360" fmla="*/ 1047750 h 1504950"/>
                <a:gd name="connsiteX361" fmla="*/ 1295019 w 1638300"/>
                <a:gd name="connsiteY361" fmla="*/ 1047559 h 1504950"/>
                <a:gd name="connsiteX362" fmla="*/ 1296543 w 1638300"/>
                <a:gd name="connsiteY362" fmla="*/ 1053560 h 1504950"/>
                <a:gd name="connsiteX363" fmla="*/ 1299020 w 1638300"/>
                <a:gd name="connsiteY363" fmla="*/ 1052322 h 1504950"/>
                <a:gd name="connsiteX364" fmla="*/ 1299306 w 1638300"/>
                <a:gd name="connsiteY364" fmla="*/ 1055084 h 1504950"/>
                <a:gd name="connsiteX365" fmla="*/ 1301687 w 1638300"/>
                <a:gd name="connsiteY365" fmla="*/ 1054418 h 1504950"/>
                <a:gd name="connsiteX366" fmla="*/ 1302925 w 1638300"/>
                <a:gd name="connsiteY366" fmla="*/ 1056989 h 1504950"/>
                <a:gd name="connsiteX367" fmla="*/ 1299400 w 1638300"/>
                <a:gd name="connsiteY367" fmla="*/ 1084707 h 1504950"/>
                <a:gd name="connsiteX368" fmla="*/ 1317498 w 1638300"/>
                <a:gd name="connsiteY368" fmla="*/ 1083278 h 1504950"/>
                <a:gd name="connsiteX369" fmla="*/ 1314926 w 1638300"/>
                <a:gd name="connsiteY369" fmla="*/ 1090708 h 1504950"/>
                <a:gd name="connsiteX370" fmla="*/ 1327690 w 1638300"/>
                <a:gd name="connsiteY370" fmla="*/ 1096327 h 1504950"/>
                <a:gd name="connsiteX371" fmla="*/ 1336167 w 1638300"/>
                <a:gd name="connsiteY371" fmla="*/ 1102709 h 1504950"/>
                <a:gd name="connsiteX372" fmla="*/ 1348169 w 1638300"/>
                <a:gd name="connsiteY372" fmla="*/ 1119092 h 1504950"/>
                <a:gd name="connsiteX373" fmla="*/ 1352074 w 1638300"/>
                <a:gd name="connsiteY373" fmla="*/ 1118235 h 1504950"/>
                <a:gd name="connsiteX374" fmla="*/ 1349121 w 1638300"/>
                <a:gd name="connsiteY374" fmla="*/ 1147096 h 1504950"/>
                <a:gd name="connsiteX375" fmla="*/ 1339692 w 1638300"/>
                <a:gd name="connsiteY375" fmla="*/ 1175576 h 1504950"/>
                <a:gd name="connsiteX376" fmla="*/ 1331786 w 1638300"/>
                <a:gd name="connsiteY376" fmla="*/ 1185672 h 1504950"/>
                <a:gd name="connsiteX377" fmla="*/ 1328166 w 1638300"/>
                <a:gd name="connsiteY377" fmla="*/ 1200531 h 1504950"/>
                <a:gd name="connsiteX378" fmla="*/ 1319308 w 1638300"/>
                <a:gd name="connsiteY378" fmla="*/ 1205675 h 1504950"/>
                <a:gd name="connsiteX379" fmla="*/ 1310545 w 1638300"/>
                <a:gd name="connsiteY379" fmla="*/ 1216438 h 1504950"/>
                <a:gd name="connsiteX380" fmla="*/ 1310450 w 1638300"/>
                <a:gd name="connsiteY380" fmla="*/ 1228344 h 1504950"/>
                <a:gd name="connsiteX381" fmla="*/ 1293209 w 1638300"/>
                <a:gd name="connsiteY381" fmla="*/ 1227963 h 1504950"/>
                <a:gd name="connsiteX382" fmla="*/ 1245965 w 1638300"/>
                <a:gd name="connsiteY382" fmla="*/ 1216438 h 1504950"/>
                <a:gd name="connsiteX383" fmla="*/ 1218438 w 1638300"/>
                <a:gd name="connsiteY383" fmla="*/ 1227868 h 1504950"/>
                <a:gd name="connsiteX384" fmla="*/ 1216914 w 1638300"/>
                <a:gd name="connsiteY384" fmla="*/ 1237488 h 1504950"/>
                <a:gd name="connsiteX385" fmla="*/ 1223867 w 1638300"/>
                <a:gd name="connsiteY385" fmla="*/ 1244536 h 1504950"/>
                <a:gd name="connsiteX386" fmla="*/ 1227582 w 1638300"/>
                <a:gd name="connsiteY386" fmla="*/ 1269968 h 1504950"/>
                <a:gd name="connsiteX387" fmla="*/ 1233011 w 1638300"/>
                <a:gd name="connsiteY387" fmla="*/ 1282732 h 1504950"/>
                <a:gd name="connsiteX388" fmla="*/ 1240536 w 1638300"/>
                <a:gd name="connsiteY388" fmla="*/ 1291114 h 1504950"/>
                <a:gd name="connsiteX389" fmla="*/ 1220914 w 1638300"/>
                <a:gd name="connsiteY389" fmla="*/ 1299782 h 1504950"/>
                <a:gd name="connsiteX390" fmla="*/ 1216247 w 1638300"/>
                <a:gd name="connsiteY390" fmla="*/ 1297115 h 1504950"/>
                <a:gd name="connsiteX391" fmla="*/ 1203103 w 1638300"/>
                <a:gd name="connsiteY391" fmla="*/ 1308735 h 1504950"/>
                <a:gd name="connsiteX392" fmla="*/ 1167384 w 1638300"/>
                <a:gd name="connsiteY392" fmla="*/ 1306925 h 1504950"/>
                <a:gd name="connsiteX393" fmla="*/ 1145667 w 1638300"/>
                <a:gd name="connsiteY393" fmla="*/ 1308544 h 1504950"/>
                <a:gd name="connsiteX394" fmla="*/ 1139667 w 1638300"/>
                <a:gd name="connsiteY394" fmla="*/ 1305211 h 1504950"/>
                <a:gd name="connsiteX395" fmla="*/ 1139571 w 1638300"/>
                <a:gd name="connsiteY395" fmla="*/ 1286542 h 1504950"/>
                <a:gd name="connsiteX396" fmla="*/ 1136714 w 1638300"/>
                <a:gd name="connsiteY396" fmla="*/ 1287209 h 1504950"/>
                <a:gd name="connsiteX397" fmla="*/ 1139190 w 1638300"/>
                <a:gd name="connsiteY397" fmla="*/ 1277684 h 1504950"/>
                <a:gd name="connsiteX398" fmla="*/ 1129760 w 1638300"/>
                <a:gd name="connsiteY398" fmla="*/ 1265968 h 1504950"/>
                <a:gd name="connsiteX399" fmla="*/ 1128617 w 1638300"/>
                <a:gd name="connsiteY399" fmla="*/ 1257776 h 1504950"/>
                <a:gd name="connsiteX400" fmla="*/ 1122616 w 1638300"/>
                <a:gd name="connsiteY400" fmla="*/ 1246251 h 1504950"/>
                <a:gd name="connsiteX401" fmla="*/ 1116711 w 1638300"/>
                <a:gd name="connsiteY401" fmla="*/ 1251014 h 1504950"/>
                <a:gd name="connsiteX402" fmla="*/ 1125093 w 1638300"/>
                <a:gd name="connsiteY402" fmla="*/ 1258634 h 1504950"/>
                <a:gd name="connsiteX403" fmla="*/ 1125664 w 1638300"/>
                <a:gd name="connsiteY403" fmla="*/ 1267111 h 1504950"/>
                <a:gd name="connsiteX404" fmla="*/ 1103662 w 1638300"/>
                <a:gd name="connsiteY404" fmla="*/ 1278065 h 1504950"/>
                <a:gd name="connsiteX405" fmla="*/ 1082707 w 1638300"/>
                <a:gd name="connsiteY405" fmla="*/ 1295305 h 1504950"/>
                <a:gd name="connsiteX406" fmla="*/ 1062419 w 1638300"/>
                <a:gd name="connsiteY406" fmla="*/ 1301401 h 1504950"/>
                <a:gd name="connsiteX407" fmla="*/ 1056418 w 1638300"/>
                <a:gd name="connsiteY407" fmla="*/ 1305973 h 1504950"/>
                <a:gd name="connsiteX408" fmla="*/ 1049274 w 1638300"/>
                <a:gd name="connsiteY408" fmla="*/ 1296257 h 1504950"/>
                <a:gd name="connsiteX409" fmla="*/ 1014508 w 1638300"/>
                <a:gd name="connsiteY409" fmla="*/ 1305306 h 1504950"/>
                <a:gd name="connsiteX410" fmla="*/ 1000983 w 1638300"/>
                <a:gd name="connsiteY410" fmla="*/ 1315021 h 1504950"/>
                <a:gd name="connsiteX411" fmla="*/ 981456 w 1638300"/>
                <a:gd name="connsiteY411" fmla="*/ 1315974 h 1504950"/>
                <a:gd name="connsiteX412" fmla="*/ 961358 w 1638300"/>
                <a:gd name="connsiteY412" fmla="*/ 1329500 h 1504950"/>
                <a:gd name="connsiteX413" fmla="*/ 931164 w 1638300"/>
                <a:gd name="connsiteY413" fmla="*/ 1328737 h 1504950"/>
                <a:gd name="connsiteX414" fmla="*/ 918496 w 1638300"/>
                <a:gd name="connsiteY414" fmla="*/ 1320736 h 1504950"/>
                <a:gd name="connsiteX415" fmla="*/ 913638 w 1638300"/>
                <a:gd name="connsiteY415" fmla="*/ 1309402 h 1504950"/>
                <a:gd name="connsiteX416" fmla="*/ 898113 w 1638300"/>
                <a:gd name="connsiteY416" fmla="*/ 1289114 h 1504950"/>
                <a:gd name="connsiteX417" fmla="*/ 900875 w 1638300"/>
                <a:gd name="connsiteY417" fmla="*/ 1273302 h 1504950"/>
                <a:gd name="connsiteX418" fmla="*/ 895255 w 1638300"/>
                <a:gd name="connsiteY418" fmla="*/ 1260443 h 1504950"/>
                <a:gd name="connsiteX419" fmla="*/ 877634 w 1638300"/>
                <a:gd name="connsiteY419" fmla="*/ 1257300 h 1504950"/>
                <a:gd name="connsiteX420" fmla="*/ 866299 w 1638300"/>
                <a:gd name="connsiteY420" fmla="*/ 1259015 h 1504950"/>
                <a:gd name="connsiteX421" fmla="*/ 849154 w 1638300"/>
                <a:gd name="connsiteY421" fmla="*/ 1263872 h 1504950"/>
                <a:gd name="connsiteX422" fmla="*/ 838295 w 1638300"/>
                <a:gd name="connsiteY422" fmla="*/ 1271111 h 1504950"/>
                <a:gd name="connsiteX423" fmla="*/ 825722 w 1638300"/>
                <a:gd name="connsiteY423" fmla="*/ 1281779 h 1504950"/>
                <a:gd name="connsiteX424" fmla="*/ 815816 w 1638300"/>
                <a:gd name="connsiteY424" fmla="*/ 1295686 h 1504950"/>
                <a:gd name="connsiteX425" fmla="*/ 817912 w 1638300"/>
                <a:gd name="connsiteY425" fmla="*/ 1312354 h 1504950"/>
                <a:gd name="connsiteX426" fmla="*/ 828199 w 1638300"/>
                <a:gd name="connsiteY426" fmla="*/ 1319593 h 1504950"/>
                <a:gd name="connsiteX427" fmla="*/ 837343 w 1638300"/>
                <a:gd name="connsiteY427" fmla="*/ 1320736 h 1504950"/>
                <a:gd name="connsiteX428" fmla="*/ 838200 w 1638300"/>
                <a:gd name="connsiteY428" fmla="*/ 1328261 h 1504950"/>
                <a:gd name="connsiteX429" fmla="*/ 848201 w 1638300"/>
                <a:gd name="connsiteY429" fmla="*/ 1334834 h 1504950"/>
                <a:gd name="connsiteX430" fmla="*/ 844296 w 1638300"/>
                <a:gd name="connsiteY430" fmla="*/ 1335500 h 1504950"/>
                <a:gd name="connsiteX431" fmla="*/ 840010 w 1638300"/>
                <a:gd name="connsiteY431" fmla="*/ 1342834 h 1504950"/>
                <a:gd name="connsiteX432" fmla="*/ 846677 w 1638300"/>
                <a:gd name="connsiteY432" fmla="*/ 1352550 h 1504950"/>
                <a:gd name="connsiteX433" fmla="*/ 840963 w 1638300"/>
                <a:gd name="connsiteY433" fmla="*/ 1362170 h 1504950"/>
                <a:gd name="connsiteX434" fmla="*/ 836295 w 1638300"/>
                <a:gd name="connsiteY434" fmla="*/ 1382554 h 1504950"/>
                <a:gd name="connsiteX435" fmla="*/ 834295 w 1638300"/>
                <a:gd name="connsiteY435" fmla="*/ 1385030 h 1504950"/>
                <a:gd name="connsiteX436" fmla="*/ 823341 w 1638300"/>
                <a:gd name="connsiteY436" fmla="*/ 1383316 h 1504950"/>
                <a:gd name="connsiteX437" fmla="*/ 817531 w 1638300"/>
                <a:gd name="connsiteY437" fmla="*/ 1396175 h 1504950"/>
                <a:gd name="connsiteX438" fmla="*/ 809149 w 1638300"/>
                <a:gd name="connsiteY438" fmla="*/ 1405700 h 1504950"/>
                <a:gd name="connsiteX439" fmla="*/ 807339 w 1638300"/>
                <a:gd name="connsiteY439" fmla="*/ 1413891 h 1504950"/>
                <a:gd name="connsiteX440" fmla="*/ 794957 w 1638300"/>
                <a:gd name="connsiteY440" fmla="*/ 1415891 h 1504950"/>
                <a:gd name="connsiteX441" fmla="*/ 776859 w 1638300"/>
                <a:gd name="connsiteY441" fmla="*/ 1413986 h 1504950"/>
                <a:gd name="connsiteX442" fmla="*/ 749903 w 1638300"/>
                <a:gd name="connsiteY442" fmla="*/ 1423607 h 1504950"/>
                <a:gd name="connsiteX443" fmla="*/ 750284 w 1638300"/>
                <a:gd name="connsiteY443" fmla="*/ 1427893 h 1504950"/>
                <a:gd name="connsiteX444" fmla="*/ 724186 w 1638300"/>
                <a:gd name="connsiteY444" fmla="*/ 1422273 h 1504950"/>
                <a:gd name="connsiteX445" fmla="*/ 687610 w 1638300"/>
                <a:gd name="connsiteY445" fmla="*/ 1422654 h 1504950"/>
                <a:gd name="connsiteX446" fmla="*/ 671227 w 1638300"/>
                <a:gd name="connsiteY446" fmla="*/ 1427702 h 1504950"/>
                <a:gd name="connsiteX447" fmla="*/ 642176 w 1638300"/>
                <a:gd name="connsiteY447" fmla="*/ 1427512 h 1504950"/>
                <a:gd name="connsiteX448" fmla="*/ 655034 w 1638300"/>
                <a:gd name="connsiteY448" fmla="*/ 1443990 h 1504950"/>
                <a:gd name="connsiteX449" fmla="*/ 648271 w 1638300"/>
                <a:gd name="connsiteY449" fmla="*/ 1449229 h 1504950"/>
                <a:gd name="connsiteX450" fmla="*/ 644271 w 1638300"/>
                <a:gd name="connsiteY450" fmla="*/ 1457611 h 1504950"/>
                <a:gd name="connsiteX451" fmla="*/ 638842 w 1638300"/>
                <a:gd name="connsiteY451" fmla="*/ 1462468 h 1504950"/>
                <a:gd name="connsiteX452" fmla="*/ 621792 w 1638300"/>
                <a:gd name="connsiteY452" fmla="*/ 1449800 h 1504950"/>
                <a:gd name="connsiteX453" fmla="*/ 614267 w 1638300"/>
                <a:gd name="connsiteY453" fmla="*/ 1438656 h 1504950"/>
                <a:gd name="connsiteX454" fmla="*/ 601028 w 1638300"/>
                <a:gd name="connsiteY454" fmla="*/ 1448657 h 1504950"/>
                <a:gd name="connsiteX455" fmla="*/ 586740 w 1638300"/>
                <a:gd name="connsiteY455" fmla="*/ 1452467 h 1504950"/>
                <a:gd name="connsiteX456" fmla="*/ 571500 w 1638300"/>
                <a:gd name="connsiteY456" fmla="*/ 1451324 h 1504950"/>
                <a:gd name="connsiteX457" fmla="*/ 562356 w 1638300"/>
                <a:gd name="connsiteY457" fmla="*/ 1446943 h 1504950"/>
                <a:gd name="connsiteX458" fmla="*/ 540163 w 1638300"/>
                <a:gd name="connsiteY458" fmla="*/ 1462754 h 1504950"/>
                <a:gd name="connsiteX459" fmla="*/ 536353 w 1638300"/>
                <a:gd name="connsiteY459" fmla="*/ 1479614 h 1504950"/>
                <a:gd name="connsiteX460" fmla="*/ 523589 w 1638300"/>
                <a:gd name="connsiteY460" fmla="*/ 1495996 h 1504950"/>
                <a:gd name="connsiteX461" fmla="*/ 505016 w 1638300"/>
                <a:gd name="connsiteY461" fmla="*/ 1486376 h 1504950"/>
                <a:gd name="connsiteX462" fmla="*/ 503968 w 1638300"/>
                <a:gd name="connsiteY462" fmla="*/ 1480947 h 1504950"/>
                <a:gd name="connsiteX463" fmla="*/ 500253 w 1638300"/>
                <a:gd name="connsiteY463" fmla="*/ 1477613 h 1504950"/>
                <a:gd name="connsiteX464" fmla="*/ 484823 w 1638300"/>
                <a:gd name="connsiteY464" fmla="*/ 1475803 h 1504950"/>
                <a:gd name="connsiteX465" fmla="*/ 471487 w 1638300"/>
                <a:gd name="connsiteY465" fmla="*/ 1480947 h 1504950"/>
                <a:gd name="connsiteX466" fmla="*/ 461010 w 1638300"/>
                <a:gd name="connsiteY466" fmla="*/ 1464469 h 1504950"/>
                <a:gd name="connsiteX467" fmla="*/ 455200 w 1638300"/>
                <a:gd name="connsiteY467" fmla="*/ 1466659 h 1504950"/>
                <a:gd name="connsiteX468" fmla="*/ 441388 w 1638300"/>
                <a:gd name="connsiteY468" fmla="*/ 1464850 h 1504950"/>
                <a:gd name="connsiteX469" fmla="*/ 419291 w 1638300"/>
                <a:gd name="connsiteY469" fmla="*/ 1468279 h 1504950"/>
                <a:gd name="connsiteX470" fmla="*/ 387763 w 1638300"/>
                <a:gd name="connsiteY470" fmla="*/ 1477804 h 1504950"/>
                <a:gd name="connsiteX471" fmla="*/ 385572 w 1638300"/>
                <a:gd name="connsiteY471" fmla="*/ 1474089 h 1504950"/>
                <a:gd name="connsiteX472" fmla="*/ 360998 w 1638300"/>
                <a:gd name="connsiteY472" fmla="*/ 1484948 h 1504950"/>
                <a:gd name="connsiteX473" fmla="*/ 356426 w 1638300"/>
                <a:gd name="connsiteY473" fmla="*/ 1479614 h 1504950"/>
                <a:gd name="connsiteX474" fmla="*/ 352330 w 1638300"/>
                <a:gd name="connsiteY474" fmla="*/ 1481423 h 1504950"/>
                <a:gd name="connsiteX475" fmla="*/ 349282 w 1638300"/>
                <a:gd name="connsiteY475" fmla="*/ 1475803 h 1504950"/>
                <a:gd name="connsiteX476" fmla="*/ 350996 w 1638300"/>
                <a:gd name="connsiteY476" fmla="*/ 1462468 h 1504950"/>
                <a:gd name="connsiteX477" fmla="*/ 345186 w 1638300"/>
                <a:gd name="connsiteY477" fmla="*/ 1445990 h 1504950"/>
                <a:gd name="connsiteX478" fmla="*/ 336518 w 1638300"/>
                <a:gd name="connsiteY478" fmla="*/ 1433798 h 1504950"/>
                <a:gd name="connsiteX479" fmla="*/ 328517 w 1638300"/>
                <a:gd name="connsiteY479" fmla="*/ 1437799 h 1504950"/>
                <a:gd name="connsiteX480" fmla="*/ 330232 w 1638300"/>
                <a:gd name="connsiteY480" fmla="*/ 1433608 h 1504950"/>
                <a:gd name="connsiteX481" fmla="*/ 322707 w 1638300"/>
                <a:gd name="connsiteY481" fmla="*/ 1424845 h 1504950"/>
                <a:gd name="connsiteX482" fmla="*/ 314516 w 1638300"/>
                <a:gd name="connsiteY482" fmla="*/ 1420940 h 1504950"/>
                <a:gd name="connsiteX483" fmla="*/ 314801 w 1638300"/>
                <a:gd name="connsiteY483" fmla="*/ 1414462 h 1504950"/>
                <a:gd name="connsiteX484" fmla="*/ 302895 w 1638300"/>
                <a:gd name="connsiteY484" fmla="*/ 1417510 h 1504950"/>
                <a:gd name="connsiteX485" fmla="*/ 291179 w 1638300"/>
                <a:gd name="connsiteY485" fmla="*/ 1412176 h 1504950"/>
                <a:gd name="connsiteX486" fmla="*/ 290894 w 1638300"/>
                <a:gd name="connsiteY486" fmla="*/ 1424083 h 1504950"/>
                <a:gd name="connsiteX487" fmla="*/ 286893 w 1638300"/>
                <a:gd name="connsiteY487" fmla="*/ 1429798 h 1504950"/>
                <a:gd name="connsiteX488" fmla="*/ 280416 w 1638300"/>
                <a:gd name="connsiteY488" fmla="*/ 1432369 h 1504950"/>
                <a:gd name="connsiteX489" fmla="*/ 271653 w 1638300"/>
                <a:gd name="connsiteY489" fmla="*/ 1429607 h 1504950"/>
                <a:gd name="connsiteX490" fmla="*/ 267081 w 1638300"/>
                <a:gd name="connsiteY490" fmla="*/ 1435799 h 1504950"/>
                <a:gd name="connsiteX491" fmla="*/ 260413 w 1638300"/>
                <a:gd name="connsiteY491" fmla="*/ 1431512 h 1504950"/>
                <a:gd name="connsiteX492" fmla="*/ 250698 w 1638300"/>
                <a:gd name="connsiteY492" fmla="*/ 1430560 h 1504950"/>
                <a:gd name="connsiteX493" fmla="*/ 222599 w 1638300"/>
                <a:gd name="connsiteY493" fmla="*/ 1431417 h 1504950"/>
                <a:gd name="connsiteX494" fmla="*/ 223266 w 1638300"/>
                <a:gd name="connsiteY494" fmla="*/ 1424464 h 1504950"/>
                <a:gd name="connsiteX495" fmla="*/ 216503 w 1638300"/>
                <a:gd name="connsiteY495" fmla="*/ 1423321 h 1504950"/>
                <a:gd name="connsiteX496" fmla="*/ 216313 w 1638300"/>
                <a:gd name="connsiteY496" fmla="*/ 1419416 h 1504950"/>
                <a:gd name="connsiteX497" fmla="*/ 213074 w 1638300"/>
                <a:gd name="connsiteY497" fmla="*/ 1419606 h 1504950"/>
                <a:gd name="connsiteX498" fmla="*/ 212979 w 1638300"/>
                <a:gd name="connsiteY498" fmla="*/ 1414653 h 1504950"/>
                <a:gd name="connsiteX499" fmla="*/ 202216 w 1638300"/>
                <a:gd name="connsiteY499" fmla="*/ 1416463 h 1504950"/>
                <a:gd name="connsiteX500" fmla="*/ 200692 w 1638300"/>
                <a:gd name="connsiteY500" fmla="*/ 1414462 h 1504950"/>
                <a:gd name="connsiteX501" fmla="*/ 199263 w 1638300"/>
                <a:gd name="connsiteY501" fmla="*/ 1405318 h 1504950"/>
                <a:gd name="connsiteX502" fmla="*/ 197263 w 1638300"/>
                <a:gd name="connsiteY502" fmla="*/ 1406176 h 1504950"/>
                <a:gd name="connsiteX503" fmla="*/ 197168 w 1638300"/>
                <a:gd name="connsiteY503" fmla="*/ 1375791 h 1504950"/>
                <a:gd name="connsiteX504" fmla="*/ 189357 w 1638300"/>
                <a:gd name="connsiteY504" fmla="*/ 1362075 h 1504950"/>
                <a:gd name="connsiteX505" fmla="*/ 175260 w 1638300"/>
                <a:gd name="connsiteY505" fmla="*/ 1355789 h 1504950"/>
                <a:gd name="connsiteX506" fmla="*/ 158115 w 1638300"/>
                <a:gd name="connsiteY506" fmla="*/ 1361408 h 1504950"/>
                <a:gd name="connsiteX507" fmla="*/ 158496 w 1638300"/>
                <a:gd name="connsiteY507" fmla="*/ 1356741 h 1504950"/>
                <a:gd name="connsiteX508" fmla="*/ 150019 w 1638300"/>
                <a:gd name="connsiteY508" fmla="*/ 1352836 h 1504950"/>
                <a:gd name="connsiteX509" fmla="*/ 130969 w 1638300"/>
                <a:gd name="connsiteY509" fmla="*/ 1349978 h 1504950"/>
                <a:gd name="connsiteX510" fmla="*/ 130207 w 1638300"/>
                <a:gd name="connsiteY510" fmla="*/ 1342168 h 1504950"/>
                <a:gd name="connsiteX511" fmla="*/ 123254 w 1638300"/>
                <a:gd name="connsiteY511" fmla="*/ 1346740 h 1504950"/>
                <a:gd name="connsiteX512" fmla="*/ 128683 w 1638300"/>
                <a:gd name="connsiteY512" fmla="*/ 1328547 h 1504950"/>
                <a:gd name="connsiteX513" fmla="*/ 126873 w 1638300"/>
                <a:gd name="connsiteY513" fmla="*/ 1326451 h 1504950"/>
                <a:gd name="connsiteX514" fmla="*/ 120110 w 1638300"/>
                <a:gd name="connsiteY514" fmla="*/ 1326737 h 1504950"/>
                <a:gd name="connsiteX515" fmla="*/ 118015 w 1638300"/>
                <a:gd name="connsiteY515" fmla="*/ 1322165 h 1504950"/>
                <a:gd name="connsiteX516" fmla="*/ 119539 w 1638300"/>
                <a:gd name="connsiteY516" fmla="*/ 1312450 h 1504950"/>
                <a:gd name="connsiteX517" fmla="*/ 108013 w 1638300"/>
                <a:gd name="connsiteY517" fmla="*/ 1311211 h 1504950"/>
                <a:gd name="connsiteX518" fmla="*/ 107442 w 1638300"/>
                <a:gd name="connsiteY518" fmla="*/ 1299210 h 1504950"/>
                <a:gd name="connsiteX519" fmla="*/ 101155 w 1638300"/>
                <a:gd name="connsiteY519" fmla="*/ 1294257 h 1504950"/>
                <a:gd name="connsiteX520" fmla="*/ 100108 w 1638300"/>
                <a:gd name="connsiteY520" fmla="*/ 1287209 h 1504950"/>
                <a:gd name="connsiteX521" fmla="*/ 95821 w 1638300"/>
                <a:gd name="connsiteY521" fmla="*/ 1283208 h 1504950"/>
                <a:gd name="connsiteX522" fmla="*/ 90487 w 1638300"/>
                <a:gd name="connsiteY522" fmla="*/ 1285684 h 1504950"/>
                <a:gd name="connsiteX523" fmla="*/ 88678 w 1638300"/>
                <a:gd name="connsiteY523" fmla="*/ 1290923 h 1504950"/>
                <a:gd name="connsiteX524" fmla="*/ 86201 w 1638300"/>
                <a:gd name="connsiteY524" fmla="*/ 1283303 h 1504950"/>
                <a:gd name="connsiteX525" fmla="*/ 81915 w 1638300"/>
                <a:gd name="connsiteY525" fmla="*/ 1285780 h 1504950"/>
                <a:gd name="connsiteX526" fmla="*/ 79058 w 1638300"/>
                <a:gd name="connsiteY526" fmla="*/ 1277398 h 1504950"/>
                <a:gd name="connsiteX527" fmla="*/ 67913 w 1638300"/>
                <a:gd name="connsiteY527" fmla="*/ 1285970 h 1504950"/>
                <a:gd name="connsiteX528" fmla="*/ 63722 w 1638300"/>
                <a:gd name="connsiteY528" fmla="*/ 1299496 h 1504950"/>
                <a:gd name="connsiteX529" fmla="*/ 53340 w 1638300"/>
                <a:gd name="connsiteY529" fmla="*/ 1299019 h 1504950"/>
                <a:gd name="connsiteX530" fmla="*/ 52387 w 1638300"/>
                <a:gd name="connsiteY530" fmla="*/ 1304639 h 1504950"/>
                <a:gd name="connsiteX531" fmla="*/ 40005 w 1638300"/>
                <a:gd name="connsiteY531" fmla="*/ 1294924 h 1504950"/>
                <a:gd name="connsiteX532" fmla="*/ 29718 w 1638300"/>
                <a:gd name="connsiteY532" fmla="*/ 1292161 h 1504950"/>
                <a:gd name="connsiteX533" fmla="*/ 30099 w 1638300"/>
                <a:gd name="connsiteY533" fmla="*/ 1278922 h 1504950"/>
                <a:gd name="connsiteX534" fmla="*/ 19812 w 1638300"/>
                <a:gd name="connsiteY534" fmla="*/ 1277017 h 1504950"/>
                <a:gd name="connsiteX535" fmla="*/ 9525 w 1638300"/>
                <a:gd name="connsiteY535" fmla="*/ 1268825 h 1504950"/>
                <a:gd name="connsiteX536" fmla="*/ 17050 w 1638300"/>
                <a:gd name="connsiteY536" fmla="*/ 1263301 h 1504950"/>
                <a:gd name="connsiteX537" fmla="*/ 18574 w 1638300"/>
                <a:gd name="connsiteY537" fmla="*/ 1249204 h 1504950"/>
                <a:gd name="connsiteX538" fmla="*/ 26099 w 1638300"/>
                <a:gd name="connsiteY538" fmla="*/ 1204341 h 1504950"/>
                <a:gd name="connsiteX539" fmla="*/ 39434 w 1638300"/>
                <a:gd name="connsiteY539" fmla="*/ 1212151 h 1504950"/>
                <a:gd name="connsiteX540" fmla="*/ 49720 w 1638300"/>
                <a:gd name="connsiteY540" fmla="*/ 1214152 h 1504950"/>
                <a:gd name="connsiteX541" fmla="*/ 42196 w 1638300"/>
                <a:gd name="connsiteY541" fmla="*/ 1209961 h 1504950"/>
                <a:gd name="connsiteX542" fmla="*/ 36386 w 1638300"/>
                <a:gd name="connsiteY542" fmla="*/ 1202436 h 1504950"/>
                <a:gd name="connsiteX543" fmla="*/ 37148 w 1638300"/>
                <a:gd name="connsiteY543" fmla="*/ 1197674 h 1504950"/>
                <a:gd name="connsiteX544" fmla="*/ 49054 w 1638300"/>
                <a:gd name="connsiteY544" fmla="*/ 1182338 h 1504950"/>
                <a:gd name="connsiteX545" fmla="*/ 35528 w 1638300"/>
                <a:gd name="connsiteY545" fmla="*/ 1153763 h 1504950"/>
                <a:gd name="connsiteX546" fmla="*/ 39624 w 1638300"/>
                <a:gd name="connsiteY546" fmla="*/ 1152144 h 1504950"/>
                <a:gd name="connsiteX547" fmla="*/ 38100 w 1638300"/>
                <a:gd name="connsiteY547" fmla="*/ 1148620 h 1504950"/>
                <a:gd name="connsiteX548" fmla="*/ 48959 w 1638300"/>
                <a:gd name="connsiteY548" fmla="*/ 1143476 h 1504950"/>
                <a:gd name="connsiteX549" fmla="*/ 52007 w 1638300"/>
                <a:gd name="connsiteY549" fmla="*/ 1148525 h 1504950"/>
                <a:gd name="connsiteX550" fmla="*/ 58198 w 1638300"/>
                <a:gd name="connsiteY550" fmla="*/ 1143095 h 1504950"/>
                <a:gd name="connsiteX551" fmla="*/ 65913 w 1638300"/>
                <a:gd name="connsiteY551" fmla="*/ 1142428 h 1504950"/>
                <a:gd name="connsiteX552" fmla="*/ 91059 w 1638300"/>
                <a:gd name="connsiteY552" fmla="*/ 1159002 h 1504950"/>
                <a:gd name="connsiteX553" fmla="*/ 101727 w 1638300"/>
                <a:gd name="connsiteY553" fmla="*/ 1160335 h 1504950"/>
                <a:gd name="connsiteX554" fmla="*/ 105728 w 1638300"/>
                <a:gd name="connsiteY554" fmla="*/ 1150429 h 1504950"/>
                <a:gd name="connsiteX555" fmla="*/ 102299 w 1638300"/>
                <a:gd name="connsiteY555" fmla="*/ 1147096 h 1504950"/>
                <a:gd name="connsiteX556" fmla="*/ 109919 w 1638300"/>
                <a:gd name="connsiteY556" fmla="*/ 1148715 h 1504950"/>
                <a:gd name="connsiteX557" fmla="*/ 111252 w 1638300"/>
                <a:gd name="connsiteY557" fmla="*/ 1143286 h 1504950"/>
                <a:gd name="connsiteX558" fmla="*/ 108013 w 1638300"/>
                <a:gd name="connsiteY558" fmla="*/ 1142238 h 1504950"/>
                <a:gd name="connsiteX559" fmla="*/ 108871 w 1638300"/>
                <a:gd name="connsiteY559" fmla="*/ 1134523 h 1504950"/>
                <a:gd name="connsiteX560" fmla="*/ 111252 w 1638300"/>
                <a:gd name="connsiteY560" fmla="*/ 1134618 h 1504950"/>
                <a:gd name="connsiteX561" fmla="*/ 116015 w 1638300"/>
                <a:gd name="connsiteY561" fmla="*/ 1116044 h 1504950"/>
                <a:gd name="connsiteX562" fmla="*/ 115253 w 1638300"/>
                <a:gd name="connsiteY562" fmla="*/ 1106995 h 1504950"/>
                <a:gd name="connsiteX563" fmla="*/ 109633 w 1638300"/>
                <a:gd name="connsiteY563" fmla="*/ 1108519 h 1504950"/>
                <a:gd name="connsiteX564" fmla="*/ 108109 w 1638300"/>
                <a:gd name="connsiteY564" fmla="*/ 1102709 h 1504950"/>
                <a:gd name="connsiteX565" fmla="*/ 94583 w 1638300"/>
                <a:gd name="connsiteY565" fmla="*/ 1107091 h 1504950"/>
                <a:gd name="connsiteX566" fmla="*/ 85154 w 1638300"/>
                <a:gd name="connsiteY566" fmla="*/ 1080135 h 1504950"/>
                <a:gd name="connsiteX567" fmla="*/ 94393 w 1638300"/>
                <a:gd name="connsiteY567" fmla="*/ 1077087 h 1504950"/>
                <a:gd name="connsiteX568" fmla="*/ 86773 w 1638300"/>
                <a:gd name="connsiteY568" fmla="*/ 1056799 h 1504950"/>
                <a:gd name="connsiteX569" fmla="*/ 85249 w 1638300"/>
                <a:gd name="connsiteY569" fmla="*/ 1057561 h 1504950"/>
                <a:gd name="connsiteX570" fmla="*/ 82677 w 1638300"/>
                <a:gd name="connsiteY570" fmla="*/ 1047845 h 1504950"/>
                <a:gd name="connsiteX571" fmla="*/ 80772 w 1638300"/>
                <a:gd name="connsiteY571" fmla="*/ 1048607 h 1504950"/>
                <a:gd name="connsiteX572" fmla="*/ 78391 w 1638300"/>
                <a:gd name="connsiteY572" fmla="*/ 1039177 h 1504950"/>
                <a:gd name="connsiteX573" fmla="*/ 71247 w 1638300"/>
                <a:gd name="connsiteY573" fmla="*/ 1041749 h 1504950"/>
                <a:gd name="connsiteX574" fmla="*/ 68580 w 1638300"/>
                <a:gd name="connsiteY574" fmla="*/ 1031843 h 1504950"/>
                <a:gd name="connsiteX575" fmla="*/ 60484 w 1638300"/>
                <a:gd name="connsiteY575" fmla="*/ 1032605 h 1504950"/>
                <a:gd name="connsiteX576" fmla="*/ 56198 w 1638300"/>
                <a:gd name="connsiteY576" fmla="*/ 1023842 h 1504950"/>
                <a:gd name="connsiteX577" fmla="*/ 60865 w 1638300"/>
                <a:gd name="connsiteY577" fmla="*/ 1020794 h 1504950"/>
                <a:gd name="connsiteX578" fmla="*/ 59341 w 1638300"/>
                <a:gd name="connsiteY578" fmla="*/ 1010126 h 1504950"/>
                <a:gd name="connsiteX579" fmla="*/ 53340 w 1638300"/>
                <a:gd name="connsiteY579" fmla="*/ 1001268 h 1504950"/>
                <a:gd name="connsiteX580" fmla="*/ 63627 w 1638300"/>
                <a:gd name="connsiteY580" fmla="*/ 994982 h 1504950"/>
                <a:gd name="connsiteX581" fmla="*/ 70390 w 1638300"/>
                <a:gd name="connsiteY581" fmla="*/ 997172 h 1504950"/>
                <a:gd name="connsiteX582" fmla="*/ 88678 w 1638300"/>
                <a:gd name="connsiteY582" fmla="*/ 991648 h 1504950"/>
                <a:gd name="connsiteX583" fmla="*/ 99536 w 1638300"/>
                <a:gd name="connsiteY583" fmla="*/ 992600 h 1504950"/>
                <a:gd name="connsiteX584" fmla="*/ 102013 w 1638300"/>
                <a:gd name="connsiteY584" fmla="*/ 990028 h 1504950"/>
                <a:gd name="connsiteX585" fmla="*/ 93059 w 1638300"/>
                <a:gd name="connsiteY585" fmla="*/ 979075 h 1504950"/>
                <a:gd name="connsiteX586" fmla="*/ 100012 w 1638300"/>
                <a:gd name="connsiteY586" fmla="*/ 973455 h 1504950"/>
                <a:gd name="connsiteX587" fmla="*/ 103632 w 1638300"/>
                <a:gd name="connsiteY587" fmla="*/ 976408 h 1504950"/>
                <a:gd name="connsiteX588" fmla="*/ 99822 w 1638300"/>
                <a:gd name="connsiteY588" fmla="*/ 980980 h 1504950"/>
                <a:gd name="connsiteX589" fmla="*/ 104299 w 1638300"/>
                <a:gd name="connsiteY589" fmla="*/ 986885 h 1504950"/>
                <a:gd name="connsiteX590" fmla="*/ 112395 w 1638300"/>
                <a:gd name="connsiteY590" fmla="*/ 984980 h 1504950"/>
                <a:gd name="connsiteX591" fmla="*/ 115062 w 1638300"/>
                <a:gd name="connsiteY591" fmla="*/ 993648 h 1504950"/>
                <a:gd name="connsiteX592" fmla="*/ 116681 w 1638300"/>
                <a:gd name="connsiteY592" fmla="*/ 992791 h 1504950"/>
                <a:gd name="connsiteX593" fmla="*/ 112586 w 1638300"/>
                <a:gd name="connsiteY593" fmla="*/ 969169 h 1504950"/>
                <a:gd name="connsiteX594" fmla="*/ 112871 w 1638300"/>
                <a:gd name="connsiteY594" fmla="*/ 941642 h 1504950"/>
                <a:gd name="connsiteX595" fmla="*/ 135445 w 1638300"/>
                <a:gd name="connsiteY595" fmla="*/ 938022 h 1504950"/>
                <a:gd name="connsiteX596" fmla="*/ 137446 w 1638300"/>
                <a:gd name="connsiteY596" fmla="*/ 942880 h 1504950"/>
                <a:gd name="connsiteX597" fmla="*/ 139637 w 1638300"/>
                <a:gd name="connsiteY597" fmla="*/ 942784 h 1504950"/>
                <a:gd name="connsiteX598" fmla="*/ 143351 w 1638300"/>
                <a:gd name="connsiteY598" fmla="*/ 930878 h 1504950"/>
                <a:gd name="connsiteX599" fmla="*/ 164116 w 1638300"/>
                <a:gd name="connsiteY599" fmla="*/ 932688 h 1504950"/>
                <a:gd name="connsiteX600" fmla="*/ 166307 w 1638300"/>
                <a:gd name="connsiteY600" fmla="*/ 929354 h 1504950"/>
                <a:gd name="connsiteX601" fmla="*/ 170212 w 1638300"/>
                <a:gd name="connsiteY601" fmla="*/ 931354 h 1504950"/>
                <a:gd name="connsiteX602" fmla="*/ 175832 w 1638300"/>
                <a:gd name="connsiteY602" fmla="*/ 921353 h 1504950"/>
                <a:gd name="connsiteX603" fmla="*/ 184595 w 1638300"/>
                <a:gd name="connsiteY603" fmla="*/ 926116 h 1504950"/>
                <a:gd name="connsiteX604" fmla="*/ 196977 w 1638300"/>
                <a:gd name="connsiteY604" fmla="*/ 899827 h 1504950"/>
                <a:gd name="connsiteX605" fmla="*/ 210026 w 1638300"/>
                <a:gd name="connsiteY605" fmla="*/ 883920 h 1504950"/>
                <a:gd name="connsiteX606" fmla="*/ 199549 w 1638300"/>
                <a:gd name="connsiteY606" fmla="*/ 881443 h 1504950"/>
                <a:gd name="connsiteX607" fmla="*/ 202311 w 1638300"/>
                <a:gd name="connsiteY607" fmla="*/ 877062 h 1504950"/>
                <a:gd name="connsiteX608" fmla="*/ 204692 w 1638300"/>
                <a:gd name="connsiteY608" fmla="*/ 860869 h 1504950"/>
                <a:gd name="connsiteX609" fmla="*/ 194691 w 1638300"/>
                <a:gd name="connsiteY609" fmla="*/ 863632 h 1504950"/>
                <a:gd name="connsiteX610" fmla="*/ 188690 w 1638300"/>
                <a:gd name="connsiteY610" fmla="*/ 850678 h 1504950"/>
                <a:gd name="connsiteX611" fmla="*/ 188404 w 1638300"/>
                <a:gd name="connsiteY611" fmla="*/ 837533 h 1504950"/>
                <a:gd name="connsiteX612" fmla="*/ 200311 w 1638300"/>
                <a:gd name="connsiteY612" fmla="*/ 831437 h 1504950"/>
                <a:gd name="connsiteX613" fmla="*/ 202978 w 1638300"/>
                <a:gd name="connsiteY613" fmla="*/ 826770 h 1504950"/>
                <a:gd name="connsiteX614" fmla="*/ 226409 w 1638300"/>
                <a:gd name="connsiteY614" fmla="*/ 816388 h 1504950"/>
                <a:gd name="connsiteX615" fmla="*/ 232791 w 1638300"/>
                <a:gd name="connsiteY615" fmla="*/ 811244 h 1504950"/>
                <a:gd name="connsiteX616" fmla="*/ 243554 w 1638300"/>
                <a:gd name="connsiteY616" fmla="*/ 812578 h 1504950"/>
                <a:gd name="connsiteX617" fmla="*/ 246602 w 1638300"/>
                <a:gd name="connsiteY617" fmla="*/ 813721 h 1504950"/>
                <a:gd name="connsiteX618" fmla="*/ 246031 w 1638300"/>
                <a:gd name="connsiteY618" fmla="*/ 816864 h 1504950"/>
                <a:gd name="connsiteX619" fmla="*/ 252127 w 1638300"/>
                <a:gd name="connsiteY619" fmla="*/ 824293 h 1504950"/>
                <a:gd name="connsiteX620" fmla="*/ 272605 w 1638300"/>
                <a:gd name="connsiteY620" fmla="*/ 814959 h 1504950"/>
                <a:gd name="connsiteX621" fmla="*/ 276606 w 1638300"/>
                <a:gd name="connsiteY621" fmla="*/ 820674 h 1504950"/>
                <a:gd name="connsiteX622" fmla="*/ 278797 w 1638300"/>
                <a:gd name="connsiteY622" fmla="*/ 820293 h 1504950"/>
                <a:gd name="connsiteX623" fmla="*/ 277749 w 1638300"/>
                <a:gd name="connsiteY623" fmla="*/ 822960 h 1504950"/>
                <a:gd name="connsiteX624" fmla="*/ 286893 w 1638300"/>
                <a:gd name="connsiteY624" fmla="*/ 829437 h 1504950"/>
                <a:gd name="connsiteX625" fmla="*/ 311849 w 1638300"/>
                <a:gd name="connsiteY625" fmla="*/ 833057 h 1504950"/>
                <a:gd name="connsiteX626" fmla="*/ 326517 w 1638300"/>
                <a:gd name="connsiteY626" fmla="*/ 830866 h 1504950"/>
                <a:gd name="connsiteX627" fmla="*/ 327279 w 1638300"/>
                <a:gd name="connsiteY627" fmla="*/ 845915 h 1504950"/>
                <a:gd name="connsiteX628" fmla="*/ 331089 w 1638300"/>
                <a:gd name="connsiteY628" fmla="*/ 847439 h 1504950"/>
                <a:gd name="connsiteX629" fmla="*/ 326898 w 1638300"/>
                <a:gd name="connsiteY629" fmla="*/ 855631 h 1504950"/>
                <a:gd name="connsiteX630" fmla="*/ 339471 w 1638300"/>
                <a:gd name="connsiteY630" fmla="*/ 857821 h 1504950"/>
                <a:gd name="connsiteX631" fmla="*/ 347758 w 1638300"/>
                <a:gd name="connsiteY631" fmla="*/ 853059 h 1504950"/>
                <a:gd name="connsiteX632" fmla="*/ 354997 w 1638300"/>
                <a:gd name="connsiteY632" fmla="*/ 855250 h 1504950"/>
                <a:gd name="connsiteX633" fmla="*/ 365093 w 1638300"/>
                <a:gd name="connsiteY633" fmla="*/ 849725 h 1504950"/>
                <a:gd name="connsiteX634" fmla="*/ 367379 w 1638300"/>
                <a:gd name="connsiteY634" fmla="*/ 856012 h 1504950"/>
                <a:gd name="connsiteX635" fmla="*/ 359378 w 1638300"/>
                <a:gd name="connsiteY635" fmla="*/ 867156 h 1504950"/>
                <a:gd name="connsiteX636" fmla="*/ 366998 w 1638300"/>
                <a:gd name="connsiteY636" fmla="*/ 872490 h 1504950"/>
                <a:gd name="connsiteX637" fmla="*/ 365570 w 1638300"/>
                <a:gd name="connsiteY637" fmla="*/ 874014 h 1504950"/>
                <a:gd name="connsiteX638" fmla="*/ 377857 w 1638300"/>
                <a:gd name="connsiteY638" fmla="*/ 878110 h 1504950"/>
                <a:gd name="connsiteX639" fmla="*/ 378714 w 1638300"/>
                <a:gd name="connsiteY639" fmla="*/ 884777 h 1504950"/>
                <a:gd name="connsiteX640" fmla="*/ 385096 w 1638300"/>
                <a:gd name="connsiteY640" fmla="*/ 885063 h 1504950"/>
                <a:gd name="connsiteX641" fmla="*/ 382715 w 1638300"/>
                <a:gd name="connsiteY641" fmla="*/ 888397 h 1504950"/>
                <a:gd name="connsiteX642" fmla="*/ 386144 w 1638300"/>
                <a:gd name="connsiteY642" fmla="*/ 895350 h 1504950"/>
                <a:gd name="connsiteX643" fmla="*/ 380048 w 1638300"/>
                <a:gd name="connsiteY643" fmla="*/ 904875 h 1504950"/>
                <a:gd name="connsiteX644" fmla="*/ 379857 w 1638300"/>
                <a:gd name="connsiteY644" fmla="*/ 912590 h 1504950"/>
                <a:gd name="connsiteX645" fmla="*/ 388334 w 1638300"/>
                <a:gd name="connsiteY645" fmla="*/ 922592 h 1504950"/>
                <a:gd name="connsiteX646" fmla="*/ 395002 w 1638300"/>
                <a:gd name="connsiteY646" fmla="*/ 947166 h 1504950"/>
                <a:gd name="connsiteX647" fmla="*/ 387763 w 1638300"/>
                <a:gd name="connsiteY647" fmla="*/ 946214 h 1504950"/>
                <a:gd name="connsiteX648" fmla="*/ 385382 w 1638300"/>
                <a:gd name="connsiteY648" fmla="*/ 949166 h 1504950"/>
                <a:gd name="connsiteX649" fmla="*/ 385286 w 1638300"/>
                <a:gd name="connsiteY649" fmla="*/ 958120 h 1504950"/>
                <a:gd name="connsiteX650" fmla="*/ 376809 w 1638300"/>
                <a:gd name="connsiteY650" fmla="*/ 959358 h 1504950"/>
                <a:gd name="connsiteX651" fmla="*/ 368903 w 1638300"/>
                <a:gd name="connsiteY651" fmla="*/ 966121 h 1504950"/>
                <a:gd name="connsiteX652" fmla="*/ 363379 w 1638300"/>
                <a:gd name="connsiteY652" fmla="*/ 965549 h 1504950"/>
                <a:gd name="connsiteX653" fmla="*/ 355759 w 1638300"/>
                <a:gd name="connsiteY653" fmla="*/ 973074 h 1504950"/>
                <a:gd name="connsiteX654" fmla="*/ 321945 w 1638300"/>
                <a:gd name="connsiteY654" fmla="*/ 973931 h 1504950"/>
                <a:gd name="connsiteX655" fmla="*/ 315182 w 1638300"/>
                <a:gd name="connsiteY655" fmla="*/ 966787 h 1504950"/>
                <a:gd name="connsiteX656" fmla="*/ 301085 w 1638300"/>
                <a:gd name="connsiteY656" fmla="*/ 970598 h 1504950"/>
                <a:gd name="connsiteX657" fmla="*/ 304991 w 1638300"/>
                <a:gd name="connsiteY657" fmla="*/ 986600 h 1504950"/>
                <a:gd name="connsiteX658" fmla="*/ 293465 w 1638300"/>
                <a:gd name="connsiteY658" fmla="*/ 998410 h 1504950"/>
                <a:gd name="connsiteX659" fmla="*/ 298037 w 1638300"/>
                <a:gd name="connsiteY659" fmla="*/ 1003744 h 1504950"/>
                <a:gd name="connsiteX660" fmla="*/ 298990 w 1638300"/>
                <a:gd name="connsiteY660" fmla="*/ 1001173 h 1504950"/>
                <a:gd name="connsiteX661" fmla="*/ 303848 w 1638300"/>
                <a:gd name="connsiteY661" fmla="*/ 1000506 h 1504950"/>
                <a:gd name="connsiteX662" fmla="*/ 318707 w 1638300"/>
                <a:gd name="connsiteY662" fmla="*/ 1000887 h 1504950"/>
                <a:gd name="connsiteX663" fmla="*/ 318326 w 1638300"/>
                <a:gd name="connsiteY663" fmla="*/ 1002697 h 1504950"/>
                <a:gd name="connsiteX664" fmla="*/ 330041 w 1638300"/>
                <a:gd name="connsiteY664" fmla="*/ 1004983 h 1504950"/>
                <a:gd name="connsiteX665" fmla="*/ 330232 w 1638300"/>
                <a:gd name="connsiteY665" fmla="*/ 1002983 h 1504950"/>
                <a:gd name="connsiteX666" fmla="*/ 338519 w 1638300"/>
                <a:gd name="connsiteY666" fmla="*/ 1001744 h 1504950"/>
                <a:gd name="connsiteX667" fmla="*/ 337090 w 1638300"/>
                <a:gd name="connsiteY667" fmla="*/ 1006126 h 1504950"/>
                <a:gd name="connsiteX668" fmla="*/ 351568 w 1638300"/>
                <a:gd name="connsiteY668" fmla="*/ 1010507 h 1504950"/>
                <a:gd name="connsiteX669" fmla="*/ 351854 w 1638300"/>
                <a:gd name="connsiteY669" fmla="*/ 1013936 h 1504950"/>
                <a:gd name="connsiteX670" fmla="*/ 358140 w 1638300"/>
                <a:gd name="connsiteY670" fmla="*/ 1013174 h 1504950"/>
                <a:gd name="connsiteX671" fmla="*/ 359759 w 1638300"/>
                <a:gd name="connsiteY671" fmla="*/ 1016317 h 1504950"/>
                <a:gd name="connsiteX672" fmla="*/ 365855 w 1638300"/>
                <a:gd name="connsiteY672" fmla="*/ 1014889 h 1504950"/>
                <a:gd name="connsiteX673" fmla="*/ 366617 w 1638300"/>
                <a:gd name="connsiteY673" fmla="*/ 1017746 h 1504950"/>
                <a:gd name="connsiteX674" fmla="*/ 383953 w 1638300"/>
                <a:gd name="connsiteY674" fmla="*/ 1012793 h 1504950"/>
                <a:gd name="connsiteX675" fmla="*/ 385858 w 1638300"/>
                <a:gd name="connsiteY675" fmla="*/ 1020699 h 1504950"/>
                <a:gd name="connsiteX676" fmla="*/ 393763 w 1638300"/>
                <a:gd name="connsiteY676" fmla="*/ 1026414 h 1504950"/>
                <a:gd name="connsiteX677" fmla="*/ 501301 w 1638300"/>
                <a:gd name="connsiteY677" fmla="*/ 1002411 h 1504950"/>
                <a:gd name="connsiteX678" fmla="*/ 528542 w 1638300"/>
                <a:gd name="connsiteY678" fmla="*/ 989076 h 1504950"/>
                <a:gd name="connsiteX679" fmla="*/ 530733 w 1638300"/>
                <a:gd name="connsiteY679" fmla="*/ 987076 h 1504950"/>
                <a:gd name="connsiteX680" fmla="*/ 513779 w 1638300"/>
                <a:gd name="connsiteY680" fmla="*/ 963168 h 1504950"/>
                <a:gd name="connsiteX681" fmla="*/ 515398 w 1638300"/>
                <a:gd name="connsiteY681" fmla="*/ 949166 h 1504950"/>
                <a:gd name="connsiteX682" fmla="*/ 524351 w 1638300"/>
                <a:gd name="connsiteY682" fmla="*/ 952024 h 1504950"/>
                <a:gd name="connsiteX683" fmla="*/ 524542 w 1638300"/>
                <a:gd name="connsiteY683" fmla="*/ 948500 h 1504950"/>
                <a:gd name="connsiteX684" fmla="*/ 516065 w 1638300"/>
                <a:gd name="connsiteY684" fmla="*/ 944404 h 1504950"/>
                <a:gd name="connsiteX685" fmla="*/ 517588 w 1638300"/>
                <a:gd name="connsiteY685" fmla="*/ 938879 h 1504950"/>
                <a:gd name="connsiteX686" fmla="*/ 537972 w 1638300"/>
                <a:gd name="connsiteY686" fmla="*/ 939356 h 1504950"/>
                <a:gd name="connsiteX687" fmla="*/ 552736 w 1638300"/>
                <a:gd name="connsiteY687" fmla="*/ 933545 h 1504950"/>
                <a:gd name="connsiteX688" fmla="*/ 556546 w 1638300"/>
                <a:gd name="connsiteY688" fmla="*/ 926211 h 1504950"/>
                <a:gd name="connsiteX689" fmla="*/ 577120 w 1638300"/>
                <a:gd name="connsiteY689" fmla="*/ 929640 h 1504950"/>
                <a:gd name="connsiteX690" fmla="*/ 597122 w 1638300"/>
                <a:gd name="connsiteY690" fmla="*/ 936212 h 1504950"/>
                <a:gd name="connsiteX691" fmla="*/ 595408 w 1638300"/>
                <a:gd name="connsiteY691" fmla="*/ 921829 h 1504950"/>
                <a:gd name="connsiteX692" fmla="*/ 607409 w 1638300"/>
                <a:gd name="connsiteY692" fmla="*/ 918972 h 1504950"/>
                <a:gd name="connsiteX693" fmla="*/ 611791 w 1638300"/>
                <a:gd name="connsiteY693" fmla="*/ 913448 h 1504950"/>
                <a:gd name="connsiteX694" fmla="*/ 613124 w 1638300"/>
                <a:gd name="connsiteY694" fmla="*/ 916972 h 1504950"/>
                <a:gd name="connsiteX695" fmla="*/ 617506 w 1638300"/>
                <a:gd name="connsiteY695" fmla="*/ 905827 h 1504950"/>
                <a:gd name="connsiteX696" fmla="*/ 622459 w 1638300"/>
                <a:gd name="connsiteY696" fmla="*/ 901636 h 1504950"/>
                <a:gd name="connsiteX697" fmla="*/ 621316 w 1638300"/>
                <a:gd name="connsiteY697" fmla="*/ 905923 h 1504950"/>
                <a:gd name="connsiteX698" fmla="*/ 626174 w 1638300"/>
                <a:gd name="connsiteY698" fmla="*/ 910400 h 1504950"/>
                <a:gd name="connsiteX699" fmla="*/ 630269 w 1638300"/>
                <a:gd name="connsiteY699" fmla="*/ 906590 h 1504950"/>
                <a:gd name="connsiteX700" fmla="*/ 634555 w 1638300"/>
                <a:gd name="connsiteY700" fmla="*/ 909447 h 1504950"/>
                <a:gd name="connsiteX701" fmla="*/ 629984 w 1638300"/>
                <a:gd name="connsiteY701" fmla="*/ 916400 h 1504950"/>
                <a:gd name="connsiteX702" fmla="*/ 634651 w 1638300"/>
                <a:gd name="connsiteY702" fmla="*/ 915829 h 1504950"/>
                <a:gd name="connsiteX703" fmla="*/ 636079 w 1638300"/>
                <a:gd name="connsiteY703" fmla="*/ 919067 h 1504950"/>
                <a:gd name="connsiteX704" fmla="*/ 640842 w 1638300"/>
                <a:gd name="connsiteY704" fmla="*/ 912876 h 1504950"/>
                <a:gd name="connsiteX705" fmla="*/ 643319 w 1638300"/>
                <a:gd name="connsiteY705" fmla="*/ 912685 h 1504950"/>
                <a:gd name="connsiteX706" fmla="*/ 645890 w 1638300"/>
                <a:gd name="connsiteY706" fmla="*/ 918019 h 1504950"/>
                <a:gd name="connsiteX707" fmla="*/ 653510 w 1638300"/>
                <a:gd name="connsiteY707" fmla="*/ 912400 h 1504950"/>
                <a:gd name="connsiteX708" fmla="*/ 667608 w 1638300"/>
                <a:gd name="connsiteY708" fmla="*/ 907447 h 1504950"/>
                <a:gd name="connsiteX709" fmla="*/ 663893 w 1638300"/>
                <a:gd name="connsiteY709" fmla="*/ 899827 h 1504950"/>
                <a:gd name="connsiteX710" fmla="*/ 656082 w 1638300"/>
                <a:gd name="connsiteY710" fmla="*/ 863251 h 1504950"/>
                <a:gd name="connsiteX711" fmla="*/ 638556 w 1638300"/>
                <a:gd name="connsiteY711" fmla="*/ 862775 h 1504950"/>
                <a:gd name="connsiteX712" fmla="*/ 625602 w 1638300"/>
                <a:gd name="connsiteY712" fmla="*/ 865537 h 1504950"/>
                <a:gd name="connsiteX713" fmla="*/ 615315 w 1638300"/>
                <a:gd name="connsiteY713" fmla="*/ 836485 h 1504950"/>
                <a:gd name="connsiteX714" fmla="*/ 617315 w 1638300"/>
                <a:gd name="connsiteY714" fmla="*/ 822579 h 1504950"/>
                <a:gd name="connsiteX715" fmla="*/ 629984 w 1638300"/>
                <a:gd name="connsiteY715" fmla="*/ 817626 h 1504950"/>
                <a:gd name="connsiteX716" fmla="*/ 640271 w 1638300"/>
                <a:gd name="connsiteY716" fmla="*/ 800481 h 1504950"/>
                <a:gd name="connsiteX717" fmla="*/ 646272 w 1638300"/>
                <a:gd name="connsiteY717" fmla="*/ 794957 h 1504950"/>
                <a:gd name="connsiteX718" fmla="*/ 643319 w 1638300"/>
                <a:gd name="connsiteY718" fmla="*/ 783526 h 1504950"/>
                <a:gd name="connsiteX719" fmla="*/ 646557 w 1638300"/>
                <a:gd name="connsiteY719" fmla="*/ 777716 h 1504950"/>
                <a:gd name="connsiteX720" fmla="*/ 671799 w 1638300"/>
                <a:gd name="connsiteY720" fmla="*/ 775144 h 1504950"/>
                <a:gd name="connsiteX721" fmla="*/ 660749 w 1638300"/>
                <a:gd name="connsiteY721" fmla="*/ 763810 h 1504950"/>
                <a:gd name="connsiteX722" fmla="*/ 672465 w 1638300"/>
                <a:gd name="connsiteY722" fmla="*/ 755904 h 1504950"/>
                <a:gd name="connsiteX723" fmla="*/ 673132 w 1638300"/>
                <a:gd name="connsiteY723" fmla="*/ 750284 h 1504950"/>
                <a:gd name="connsiteX724" fmla="*/ 666083 w 1638300"/>
                <a:gd name="connsiteY724" fmla="*/ 751427 h 1504950"/>
                <a:gd name="connsiteX725" fmla="*/ 665036 w 1638300"/>
                <a:gd name="connsiteY725" fmla="*/ 748284 h 1504950"/>
                <a:gd name="connsiteX726" fmla="*/ 659511 w 1638300"/>
                <a:gd name="connsiteY726" fmla="*/ 749522 h 1504950"/>
                <a:gd name="connsiteX727" fmla="*/ 657892 w 1638300"/>
                <a:gd name="connsiteY727" fmla="*/ 746569 h 1504950"/>
                <a:gd name="connsiteX728" fmla="*/ 668941 w 1638300"/>
                <a:gd name="connsiteY728" fmla="*/ 738950 h 1504950"/>
                <a:gd name="connsiteX729" fmla="*/ 679609 w 1638300"/>
                <a:gd name="connsiteY729" fmla="*/ 735997 h 1504950"/>
                <a:gd name="connsiteX730" fmla="*/ 678656 w 1638300"/>
                <a:gd name="connsiteY730" fmla="*/ 720281 h 1504950"/>
                <a:gd name="connsiteX731" fmla="*/ 668846 w 1638300"/>
                <a:gd name="connsiteY731" fmla="*/ 676370 h 1504950"/>
                <a:gd name="connsiteX732" fmla="*/ 669131 w 1638300"/>
                <a:gd name="connsiteY732" fmla="*/ 660844 h 1504950"/>
                <a:gd name="connsiteX733" fmla="*/ 662750 w 1638300"/>
                <a:gd name="connsiteY733" fmla="*/ 658940 h 1504950"/>
                <a:gd name="connsiteX734" fmla="*/ 664464 w 1638300"/>
                <a:gd name="connsiteY734" fmla="*/ 652367 h 1504950"/>
                <a:gd name="connsiteX735" fmla="*/ 670084 w 1638300"/>
                <a:gd name="connsiteY735" fmla="*/ 646081 h 1504950"/>
                <a:gd name="connsiteX736" fmla="*/ 673227 w 1638300"/>
                <a:gd name="connsiteY736" fmla="*/ 624173 h 1504950"/>
                <a:gd name="connsiteX737" fmla="*/ 682466 w 1638300"/>
                <a:gd name="connsiteY737" fmla="*/ 605409 h 1504950"/>
                <a:gd name="connsiteX738" fmla="*/ 674561 w 1638300"/>
                <a:gd name="connsiteY738" fmla="*/ 597408 h 1504950"/>
                <a:gd name="connsiteX739" fmla="*/ 673608 w 1638300"/>
                <a:gd name="connsiteY739" fmla="*/ 593122 h 1504950"/>
                <a:gd name="connsiteX740" fmla="*/ 665322 w 1638300"/>
                <a:gd name="connsiteY740" fmla="*/ 593122 h 1504950"/>
                <a:gd name="connsiteX741" fmla="*/ 667893 w 1638300"/>
                <a:gd name="connsiteY741" fmla="*/ 586931 h 1504950"/>
                <a:gd name="connsiteX742" fmla="*/ 663512 w 1638300"/>
                <a:gd name="connsiteY742" fmla="*/ 586550 h 1504950"/>
                <a:gd name="connsiteX743" fmla="*/ 666179 w 1638300"/>
                <a:gd name="connsiteY743" fmla="*/ 582930 h 1504950"/>
                <a:gd name="connsiteX744" fmla="*/ 665226 w 1638300"/>
                <a:gd name="connsiteY744" fmla="*/ 578834 h 1504950"/>
                <a:gd name="connsiteX745" fmla="*/ 659892 w 1638300"/>
                <a:gd name="connsiteY745" fmla="*/ 574262 h 1504950"/>
                <a:gd name="connsiteX746" fmla="*/ 653987 w 1638300"/>
                <a:gd name="connsiteY746" fmla="*/ 576167 h 1504950"/>
                <a:gd name="connsiteX747" fmla="*/ 647795 w 1638300"/>
                <a:gd name="connsiteY747" fmla="*/ 565309 h 1504950"/>
                <a:gd name="connsiteX748" fmla="*/ 638842 w 1638300"/>
                <a:gd name="connsiteY748" fmla="*/ 561023 h 1504950"/>
                <a:gd name="connsiteX749" fmla="*/ 633032 w 1638300"/>
                <a:gd name="connsiteY749" fmla="*/ 561880 h 1504950"/>
                <a:gd name="connsiteX750" fmla="*/ 627888 w 1638300"/>
                <a:gd name="connsiteY750" fmla="*/ 557212 h 1504950"/>
                <a:gd name="connsiteX751" fmla="*/ 623221 w 1638300"/>
                <a:gd name="connsiteY751" fmla="*/ 556927 h 1504950"/>
                <a:gd name="connsiteX752" fmla="*/ 616649 w 1638300"/>
                <a:gd name="connsiteY752" fmla="*/ 559879 h 1504950"/>
                <a:gd name="connsiteX753" fmla="*/ 614934 w 1638300"/>
                <a:gd name="connsiteY753" fmla="*/ 563499 h 1504950"/>
                <a:gd name="connsiteX754" fmla="*/ 608648 w 1638300"/>
                <a:gd name="connsiteY754" fmla="*/ 564642 h 1504950"/>
                <a:gd name="connsiteX755" fmla="*/ 608648 w 1638300"/>
                <a:gd name="connsiteY755" fmla="*/ 560927 h 1504950"/>
                <a:gd name="connsiteX756" fmla="*/ 618363 w 1638300"/>
                <a:gd name="connsiteY756" fmla="*/ 557212 h 1504950"/>
                <a:gd name="connsiteX757" fmla="*/ 624173 w 1638300"/>
                <a:gd name="connsiteY757" fmla="*/ 549688 h 1504950"/>
                <a:gd name="connsiteX758" fmla="*/ 615887 w 1638300"/>
                <a:gd name="connsiteY758" fmla="*/ 533114 h 1504950"/>
                <a:gd name="connsiteX759" fmla="*/ 610838 w 1638300"/>
                <a:gd name="connsiteY759" fmla="*/ 528637 h 1504950"/>
                <a:gd name="connsiteX760" fmla="*/ 608076 w 1638300"/>
                <a:gd name="connsiteY760" fmla="*/ 527114 h 1504950"/>
                <a:gd name="connsiteX761" fmla="*/ 604933 w 1638300"/>
                <a:gd name="connsiteY761" fmla="*/ 542639 h 1504950"/>
                <a:gd name="connsiteX762" fmla="*/ 599123 w 1638300"/>
                <a:gd name="connsiteY762" fmla="*/ 548068 h 1504950"/>
                <a:gd name="connsiteX763" fmla="*/ 581406 w 1638300"/>
                <a:gd name="connsiteY763" fmla="*/ 533876 h 1504950"/>
                <a:gd name="connsiteX764" fmla="*/ 578168 w 1638300"/>
                <a:gd name="connsiteY764" fmla="*/ 534638 h 1504950"/>
                <a:gd name="connsiteX765" fmla="*/ 571595 w 1638300"/>
                <a:gd name="connsiteY765" fmla="*/ 542734 h 1504950"/>
                <a:gd name="connsiteX766" fmla="*/ 576072 w 1638300"/>
                <a:gd name="connsiteY766" fmla="*/ 531304 h 1504950"/>
                <a:gd name="connsiteX767" fmla="*/ 525209 w 1638300"/>
                <a:gd name="connsiteY767" fmla="*/ 497586 h 1504950"/>
                <a:gd name="connsiteX768" fmla="*/ 520637 w 1638300"/>
                <a:gd name="connsiteY768" fmla="*/ 503491 h 1504950"/>
                <a:gd name="connsiteX769" fmla="*/ 521684 w 1638300"/>
                <a:gd name="connsiteY769" fmla="*/ 505301 h 1504950"/>
                <a:gd name="connsiteX770" fmla="*/ 500253 w 1638300"/>
                <a:gd name="connsiteY770" fmla="*/ 515493 h 1504950"/>
                <a:gd name="connsiteX771" fmla="*/ 491014 w 1638300"/>
                <a:gd name="connsiteY771" fmla="*/ 523018 h 1504950"/>
                <a:gd name="connsiteX772" fmla="*/ 489871 w 1638300"/>
                <a:gd name="connsiteY772" fmla="*/ 521208 h 1504950"/>
                <a:gd name="connsiteX773" fmla="*/ 475012 w 1638300"/>
                <a:gd name="connsiteY773" fmla="*/ 527399 h 1504950"/>
                <a:gd name="connsiteX774" fmla="*/ 466058 w 1638300"/>
                <a:gd name="connsiteY774" fmla="*/ 526637 h 1504950"/>
                <a:gd name="connsiteX775" fmla="*/ 459010 w 1638300"/>
                <a:gd name="connsiteY775" fmla="*/ 507492 h 1504950"/>
                <a:gd name="connsiteX776" fmla="*/ 446723 w 1638300"/>
                <a:gd name="connsiteY776" fmla="*/ 517493 h 1504950"/>
                <a:gd name="connsiteX777" fmla="*/ 438912 w 1638300"/>
                <a:gd name="connsiteY777" fmla="*/ 519875 h 1504950"/>
                <a:gd name="connsiteX778" fmla="*/ 436721 w 1638300"/>
                <a:gd name="connsiteY778" fmla="*/ 516826 h 1504950"/>
                <a:gd name="connsiteX779" fmla="*/ 425482 w 1638300"/>
                <a:gd name="connsiteY779" fmla="*/ 517208 h 1504950"/>
                <a:gd name="connsiteX780" fmla="*/ 428911 w 1638300"/>
                <a:gd name="connsiteY780" fmla="*/ 527114 h 1504950"/>
                <a:gd name="connsiteX781" fmla="*/ 399383 w 1638300"/>
                <a:gd name="connsiteY781" fmla="*/ 540925 h 1504950"/>
                <a:gd name="connsiteX782" fmla="*/ 388715 w 1638300"/>
                <a:gd name="connsiteY782" fmla="*/ 549402 h 1504950"/>
                <a:gd name="connsiteX783" fmla="*/ 379381 w 1638300"/>
                <a:gd name="connsiteY783" fmla="*/ 532733 h 1504950"/>
                <a:gd name="connsiteX784" fmla="*/ 374809 w 1638300"/>
                <a:gd name="connsiteY784" fmla="*/ 534638 h 1504950"/>
                <a:gd name="connsiteX785" fmla="*/ 369665 w 1638300"/>
                <a:gd name="connsiteY785" fmla="*/ 526256 h 1504950"/>
                <a:gd name="connsiteX786" fmla="*/ 366712 w 1638300"/>
                <a:gd name="connsiteY786" fmla="*/ 526351 h 1504950"/>
                <a:gd name="connsiteX787" fmla="*/ 332137 w 1638300"/>
                <a:gd name="connsiteY787" fmla="*/ 450914 h 1504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</a:cxnLst>
              <a:rect l="l" t="t" r="r" b="b"/>
              <a:pathLst>
                <a:path w="1638300" h="1504950">
                  <a:moveTo>
                    <a:pt x="332137" y="450914"/>
                  </a:moveTo>
                  <a:lnTo>
                    <a:pt x="330899" y="447484"/>
                  </a:lnTo>
                  <a:lnTo>
                    <a:pt x="345281" y="442246"/>
                  </a:lnTo>
                  <a:lnTo>
                    <a:pt x="342138" y="433102"/>
                  </a:lnTo>
                  <a:lnTo>
                    <a:pt x="396430" y="418909"/>
                  </a:lnTo>
                  <a:lnTo>
                    <a:pt x="395954" y="414147"/>
                  </a:lnTo>
                  <a:lnTo>
                    <a:pt x="402717" y="413575"/>
                  </a:lnTo>
                  <a:lnTo>
                    <a:pt x="410718" y="402622"/>
                  </a:lnTo>
                  <a:lnTo>
                    <a:pt x="405860" y="393859"/>
                  </a:lnTo>
                  <a:lnTo>
                    <a:pt x="426625" y="386239"/>
                  </a:lnTo>
                  <a:lnTo>
                    <a:pt x="463868" y="381095"/>
                  </a:lnTo>
                  <a:lnTo>
                    <a:pt x="486156" y="375094"/>
                  </a:lnTo>
                  <a:lnTo>
                    <a:pt x="478250" y="342709"/>
                  </a:lnTo>
                  <a:lnTo>
                    <a:pt x="472916" y="336709"/>
                  </a:lnTo>
                  <a:lnTo>
                    <a:pt x="502253" y="334708"/>
                  </a:lnTo>
                  <a:lnTo>
                    <a:pt x="501015" y="329851"/>
                  </a:lnTo>
                  <a:lnTo>
                    <a:pt x="511778" y="328612"/>
                  </a:lnTo>
                  <a:lnTo>
                    <a:pt x="509207" y="313563"/>
                  </a:lnTo>
                  <a:lnTo>
                    <a:pt x="533971" y="307943"/>
                  </a:lnTo>
                  <a:lnTo>
                    <a:pt x="525875" y="277368"/>
                  </a:lnTo>
                  <a:lnTo>
                    <a:pt x="537210" y="272415"/>
                  </a:lnTo>
                  <a:lnTo>
                    <a:pt x="542354" y="284702"/>
                  </a:lnTo>
                  <a:lnTo>
                    <a:pt x="545878" y="282892"/>
                  </a:lnTo>
                  <a:lnTo>
                    <a:pt x="547497" y="287750"/>
                  </a:lnTo>
                  <a:lnTo>
                    <a:pt x="551117" y="287274"/>
                  </a:lnTo>
                  <a:lnTo>
                    <a:pt x="548545" y="281559"/>
                  </a:lnTo>
                  <a:lnTo>
                    <a:pt x="563023" y="276034"/>
                  </a:lnTo>
                  <a:lnTo>
                    <a:pt x="568738" y="288226"/>
                  </a:lnTo>
                  <a:lnTo>
                    <a:pt x="585692" y="285941"/>
                  </a:lnTo>
                  <a:lnTo>
                    <a:pt x="596551" y="281559"/>
                  </a:lnTo>
                  <a:lnTo>
                    <a:pt x="599694" y="291179"/>
                  </a:lnTo>
                  <a:lnTo>
                    <a:pt x="611696" y="290703"/>
                  </a:lnTo>
                  <a:lnTo>
                    <a:pt x="617220" y="282702"/>
                  </a:lnTo>
                  <a:lnTo>
                    <a:pt x="629412" y="276701"/>
                  </a:lnTo>
                  <a:lnTo>
                    <a:pt x="627317" y="271177"/>
                  </a:lnTo>
                  <a:lnTo>
                    <a:pt x="642938" y="265462"/>
                  </a:lnTo>
                  <a:lnTo>
                    <a:pt x="647700" y="261271"/>
                  </a:lnTo>
                  <a:lnTo>
                    <a:pt x="659988" y="239077"/>
                  </a:lnTo>
                  <a:lnTo>
                    <a:pt x="673894" y="233648"/>
                  </a:lnTo>
                  <a:lnTo>
                    <a:pt x="665798" y="215456"/>
                  </a:lnTo>
                  <a:lnTo>
                    <a:pt x="654748" y="213836"/>
                  </a:lnTo>
                  <a:lnTo>
                    <a:pt x="656273" y="205359"/>
                  </a:lnTo>
                  <a:lnTo>
                    <a:pt x="669036" y="201644"/>
                  </a:lnTo>
                  <a:lnTo>
                    <a:pt x="670846" y="194882"/>
                  </a:lnTo>
                  <a:lnTo>
                    <a:pt x="668941" y="193548"/>
                  </a:lnTo>
                  <a:lnTo>
                    <a:pt x="675132" y="184690"/>
                  </a:lnTo>
                  <a:lnTo>
                    <a:pt x="683133" y="179260"/>
                  </a:lnTo>
                  <a:lnTo>
                    <a:pt x="682085" y="174879"/>
                  </a:lnTo>
                  <a:lnTo>
                    <a:pt x="701516" y="169735"/>
                  </a:lnTo>
                  <a:lnTo>
                    <a:pt x="703136" y="150781"/>
                  </a:lnTo>
                  <a:lnTo>
                    <a:pt x="695801" y="152876"/>
                  </a:lnTo>
                  <a:lnTo>
                    <a:pt x="679038" y="129159"/>
                  </a:lnTo>
                  <a:lnTo>
                    <a:pt x="682085" y="123539"/>
                  </a:lnTo>
                  <a:lnTo>
                    <a:pt x="691991" y="126206"/>
                  </a:lnTo>
                  <a:lnTo>
                    <a:pt x="692277" y="122777"/>
                  </a:lnTo>
                  <a:lnTo>
                    <a:pt x="706946" y="123158"/>
                  </a:lnTo>
                  <a:lnTo>
                    <a:pt x="705612" y="116300"/>
                  </a:lnTo>
                  <a:lnTo>
                    <a:pt x="707993" y="115157"/>
                  </a:lnTo>
                  <a:lnTo>
                    <a:pt x="699707" y="106013"/>
                  </a:lnTo>
                  <a:lnTo>
                    <a:pt x="703993" y="103251"/>
                  </a:lnTo>
                  <a:lnTo>
                    <a:pt x="701897" y="100679"/>
                  </a:lnTo>
                  <a:lnTo>
                    <a:pt x="704374" y="99536"/>
                  </a:lnTo>
                  <a:lnTo>
                    <a:pt x="697897" y="101632"/>
                  </a:lnTo>
                  <a:lnTo>
                    <a:pt x="699325" y="96107"/>
                  </a:lnTo>
                  <a:lnTo>
                    <a:pt x="696754" y="90297"/>
                  </a:lnTo>
                  <a:lnTo>
                    <a:pt x="703993" y="82582"/>
                  </a:lnTo>
                  <a:lnTo>
                    <a:pt x="704659" y="78010"/>
                  </a:lnTo>
                  <a:lnTo>
                    <a:pt x="700850" y="73819"/>
                  </a:lnTo>
                  <a:lnTo>
                    <a:pt x="707136" y="68294"/>
                  </a:lnTo>
                  <a:lnTo>
                    <a:pt x="704374" y="64484"/>
                  </a:lnTo>
                  <a:lnTo>
                    <a:pt x="698564" y="63341"/>
                  </a:lnTo>
                  <a:lnTo>
                    <a:pt x="699802" y="58674"/>
                  </a:lnTo>
                  <a:lnTo>
                    <a:pt x="702850" y="59150"/>
                  </a:lnTo>
                  <a:lnTo>
                    <a:pt x="702088" y="56388"/>
                  </a:lnTo>
                  <a:lnTo>
                    <a:pt x="692563" y="59817"/>
                  </a:lnTo>
                  <a:lnTo>
                    <a:pt x="691991" y="56769"/>
                  </a:lnTo>
                  <a:lnTo>
                    <a:pt x="697897" y="46291"/>
                  </a:lnTo>
                  <a:lnTo>
                    <a:pt x="693897" y="43339"/>
                  </a:lnTo>
                  <a:lnTo>
                    <a:pt x="695706" y="39433"/>
                  </a:lnTo>
                  <a:lnTo>
                    <a:pt x="684562" y="38195"/>
                  </a:lnTo>
                  <a:lnTo>
                    <a:pt x="684562" y="27622"/>
                  </a:lnTo>
                  <a:lnTo>
                    <a:pt x="690563" y="30194"/>
                  </a:lnTo>
                  <a:lnTo>
                    <a:pt x="698088" y="22574"/>
                  </a:lnTo>
                  <a:lnTo>
                    <a:pt x="724186" y="10382"/>
                  </a:lnTo>
                  <a:lnTo>
                    <a:pt x="730377" y="9525"/>
                  </a:lnTo>
                  <a:lnTo>
                    <a:pt x="732377" y="17812"/>
                  </a:lnTo>
                  <a:lnTo>
                    <a:pt x="738474" y="18288"/>
                  </a:lnTo>
                  <a:lnTo>
                    <a:pt x="735521" y="22098"/>
                  </a:lnTo>
                  <a:lnTo>
                    <a:pt x="731234" y="19241"/>
                  </a:lnTo>
                  <a:lnTo>
                    <a:pt x="727234" y="24384"/>
                  </a:lnTo>
                  <a:lnTo>
                    <a:pt x="732949" y="32766"/>
                  </a:lnTo>
                  <a:lnTo>
                    <a:pt x="736282" y="46291"/>
                  </a:lnTo>
                  <a:lnTo>
                    <a:pt x="739521" y="48863"/>
                  </a:lnTo>
                  <a:lnTo>
                    <a:pt x="734568" y="57626"/>
                  </a:lnTo>
                  <a:lnTo>
                    <a:pt x="738092" y="62293"/>
                  </a:lnTo>
                  <a:lnTo>
                    <a:pt x="735616" y="64960"/>
                  </a:lnTo>
                  <a:lnTo>
                    <a:pt x="741712" y="69533"/>
                  </a:lnTo>
                  <a:lnTo>
                    <a:pt x="737711" y="75914"/>
                  </a:lnTo>
                  <a:lnTo>
                    <a:pt x="740473" y="88773"/>
                  </a:lnTo>
                  <a:lnTo>
                    <a:pt x="761619" y="93440"/>
                  </a:lnTo>
                  <a:lnTo>
                    <a:pt x="767049" y="92202"/>
                  </a:lnTo>
                  <a:lnTo>
                    <a:pt x="772001" y="83725"/>
                  </a:lnTo>
                  <a:lnTo>
                    <a:pt x="792766" y="79724"/>
                  </a:lnTo>
                  <a:lnTo>
                    <a:pt x="794671" y="79819"/>
                  </a:lnTo>
                  <a:lnTo>
                    <a:pt x="797243" y="88964"/>
                  </a:lnTo>
                  <a:lnTo>
                    <a:pt x="802481" y="92011"/>
                  </a:lnTo>
                  <a:lnTo>
                    <a:pt x="812578" y="90583"/>
                  </a:lnTo>
                  <a:lnTo>
                    <a:pt x="817912" y="86487"/>
                  </a:lnTo>
                  <a:lnTo>
                    <a:pt x="821627" y="91726"/>
                  </a:lnTo>
                  <a:lnTo>
                    <a:pt x="825532" y="89154"/>
                  </a:lnTo>
                  <a:lnTo>
                    <a:pt x="838771" y="107823"/>
                  </a:lnTo>
                  <a:lnTo>
                    <a:pt x="840963" y="114871"/>
                  </a:lnTo>
                  <a:lnTo>
                    <a:pt x="846868" y="113062"/>
                  </a:lnTo>
                  <a:lnTo>
                    <a:pt x="850297" y="117634"/>
                  </a:lnTo>
                  <a:lnTo>
                    <a:pt x="864394" y="119348"/>
                  </a:lnTo>
                  <a:lnTo>
                    <a:pt x="883920" y="132493"/>
                  </a:lnTo>
                  <a:lnTo>
                    <a:pt x="885349" y="136208"/>
                  </a:lnTo>
                  <a:lnTo>
                    <a:pt x="872109" y="150400"/>
                  </a:lnTo>
                  <a:lnTo>
                    <a:pt x="864584" y="150590"/>
                  </a:lnTo>
                  <a:lnTo>
                    <a:pt x="866870" y="160306"/>
                  </a:lnTo>
                  <a:lnTo>
                    <a:pt x="879634" y="158210"/>
                  </a:lnTo>
                  <a:lnTo>
                    <a:pt x="883063" y="173450"/>
                  </a:lnTo>
                  <a:lnTo>
                    <a:pt x="890683" y="172688"/>
                  </a:lnTo>
                  <a:lnTo>
                    <a:pt x="904875" y="176117"/>
                  </a:lnTo>
                  <a:lnTo>
                    <a:pt x="904875" y="197072"/>
                  </a:lnTo>
                  <a:lnTo>
                    <a:pt x="920782" y="192881"/>
                  </a:lnTo>
                  <a:lnTo>
                    <a:pt x="922306" y="195643"/>
                  </a:lnTo>
                  <a:lnTo>
                    <a:pt x="932022" y="187928"/>
                  </a:lnTo>
                  <a:lnTo>
                    <a:pt x="938499" y="186023"/>
                  </a:lnTo>
                  <a:lnTo>
                    <a:pt x="934308" y="182118"/>
                  </a:lnTo>
                  <a:lnTo>
                    <a:pt x="933355" y="167926"/>
                  </a:lnTo>
                  <a:lnTo>
                    <a:pt x="937260" y="165449"/>
                  </a:lnTo>
                  <a:lnTo>
                    <a:pt x="937546" y="161734"/>
                  </a:lnTo>
                  <a:lnTo>
                    <a:pt x="939927" y="161734"/>
                  </a:lnTo>
                  <a:lnTo>
                    <a:pt x="942880" y="151638"/>
                  </a:lnTo>
                  <a:lnTo>
                    <a:pt x="977265" y="151924"/>
                  </a:lnTo>
                  <a:lnTo>
                    <a:pt x="977837" y="162306"/>
                  </a:lnTo>
                  <a:lnTo>
                    <a:pt x="985552" y="158210"/>
                  </a:lnTo>
                  <a:lnTo>
                    <a:pt x="992410" y="162020"/>
                  </a:lnTo>
                  <a:lnTo>
                    <a:pt x="1007078" y="160877"/>
                  </a:lnTo>
                  <a:lnTo>
                    <a:pt x="1009936" y="169735"/>
                  </a:lnTo>
                  <a:lnTo>
                    <a:pt x="1021556" y="167735"/>
                  </a:lnTo>
                  <a:lnTo>
                    <a:pt x="1025271" y="180213"/>
                  </a:lnTo>
                  <a:lnTo>
                    <a:pt x="1051846" y="173926"/>
                  </a:lnTo>
                  <a:lnTo>
                    <a:pt x="1070896" y="164973"/>
                  </a:lnTo>
                  <a:lnTo>
                    <a:pt x="1078897" y="158210"/>
                  </a:lnTo>
                  <a:lnTo>
                    <a:pt x="1108329" y="148590"/>
                  </a:lnTo>
                  <a:lnTo>
                    <a:pt x="1122236" y="147352"/>
                  </a:lnTo>
                  <a:lnTo>
                    <a:pt x="1131665" y="149257"/>
                  </a:lnTo>
                  <a:lnTo>
                    <a:pt x="1142238" y="144590"/>
                  </a:lnTo>
                  <a:lnTo>
                    <a:pt x="1156145" y="148685"/>
                  </a:lnTo>
                  <a:lnTo>
                    <a:pt x="1166146" y="144685"/>
                  </a:lnTo>
                  <a:lnTo>
                    <a:pt x="1177195" y="136112"/>
                  </a:lnTo>
                  <a:lnTo>
                    <a:pt x="1181672" y="147447"/>
                  </a:lnTo>
                  <a:lnTo>
                    <a:pt x="1185958" y="150495"/>
                  </a:lnTo>
                  <a:lnTo>
                    <a:pt x="1189863" y="148685"/>
                  </a:lnTo>
                  <a:lnTo>
                    <a:pt x="1190149" y="144970"/>
                  </a:lnTo>
                  <a:lnTo>
                    <a:pt x="1202150" y="144113"/>
                  </a:lnTo>
                  <a:lnTo>
                    <a:pt x="1198436" y="136493"/>
                  </a:lnTo>
                  <a:lnTo>
                    <a:pt x="1207103" y="129731"/>
                  </a:lnTo>
                  <a:lnTo>
                    <a:pt x="1208913" y="131064"/>
                  </a:lnTo>
                  <a:lnTo>
                    <a:pt x="1207580" y="127444"/>
                  </a:lnTo>
                  <a:lnTo>
                    <a:pt x="1219009" y="122396"/>
                  </a:lnTo>
                  <a:lnTo>
                    <a:pt x="1223486" y="123158"/>
                  </a:lnTo>
                  <a:lnTo>
                    <a:pt x="1225201" y="120301"/>
                  </a:lnTo>
                  <a:lnTo>
                    <a:pt x="1226439" y="125540"/>
                  </a:lnTo>
                  <a:lnTo>
                    <a:pt x="1233869" y="125063"/>
                  </a:lnTo>
                  <a:lnTo>
                    <a:pt x="1237583" y="128111"/>
                  </a:lnTo>
                  <a:lnTo>
                    <a:pt x="1241679" y="125825"/>
                  </a:lnTo>
                  <a:lnTo>
                    <a:pt x="1244727" y="128873"/>
                  </a:lnTo>
                  <a:lnTo>
                    <a:pt x="1244822" y="126301"/>
                  </a:lnTo>
                  <a:lnTo>
                    <a:pt x="1253680" y="126683"/>
                  </a:lnTo>
                  <a:lnTo>
                    <a:pt x="1258634" y="129349"/>
                  </a:lnTo>
                  <a:lnTo>
                    <a:pt x="1260824" y="138017"/>
                  </a:lnTo>
                  <a:lnTo>
                    <a:pt x="1277684" y="149161"/>
                  </a:lnTo>
                  <a:lnTo>
                    <a:pt x="1272064" y="158020"/>
                  </a:lnTo>
                  <a:lnTo>
                    <a:pt x="1278541" y="172021"/>
                  </a:lnTo>
                  <a:lnTo>
                    <a:pt x="1280636" y="173450"/>
                  </a:lnTo>
                  <a:lnTo>
                    <a:pt x="1285304" y="169545"/>
                  </a:lnTo>
                  <a:lnTo>
                    <a:pt x="1287113" y="173260"/>
                  </a:lnTo>
                  <a:lnTo>
                    <a:pt x="1298067" y="176593"/>
                  </a:lnTo>
                  <a:lnTo>
                    <a:pt x="1301496" y="174022"/>
                  </a:lnTo>
                  <a:lnTo>
                    <a:pt x="1297019" y="166878"/>
                  </a:lnTo>
                  <a:lnTo>
                    <a:pt x="1302639" y="175355"/>
                  </a:lnTo>
                  <a:lnTo>
                    <a:pt x="1310830" y="169545"/>
                  </a:lnTo>
                  <a:lnTo>
                    <a:pt x="1317974" y="173260"/>
                  </a:lnTo>
                  <a:lnTo>
                    <a:pt x="1315117" y="183833"/>
                  </a:lnTo>
                  <a:lnTo>
                    <a:pt x="1316736" y="189643"/>
                  </a:lnTo>
                  <a:lnTo>
                    <a:pt x="1320832" y="191833"/>
                  </a:lnTo>
                  <a:lnTo>
                    <a:pt x="1320927" y="195548"/>
                  </a:lnTo>
                  <a:lnTo>
                    <a:pt x="1324166" y="194691"/>
                  </a:lnTo>
                  <a:lnTo>
                    <a:pt x="1327881" y="197358"/>
                  </a:lnTo>
                  <a:lnTo>
                    <a:pt x="1331690" y="204121"/>
                  </a:lnTo>
                  <a:lnTo>
                    <a:pt x="1325118" y="210788"/>
                  </a:lnTo>
                  <a:lnTo>
                    <a:pt x="1330452" y="219456"/>
                  </a:lnTo>
                  <a:lnTo>
                    <a:pt x="1324451" y="221170"/>
                  </a:lnTo>
                  <a:lnTo>
                    <a:pt x="1329785" y="230410"/>
                  </a:lnTo>
                  <a:lnTo>
                    <a:pt x="1321403" y="238696"/>
                  </a:lnTo>
                  <a:lnTo>
                    <a:pt x="1322927" y="244602"/>
                  </a:lnTo>
                  <a:lnTo>
                    <a:pt x="1332548" y="249745"/>
                  </a:lnTo>
                  <a:lnTo>
                    <a:pt x="1350073" y="251841"/>
                  </a:lnTo>
                  <a:lnTo>
                    <a:pt x="1366361" y="246221"/>
                  </a:lnTo>
                  <a:lnTo>
                    <a:pt x="1380173" y="236887"/>
                  </a:lnTo>
                  <a:lnTo>
                    <a:pt x="1382268" y="231743"/>
                  </a:lnTo>
                  <a:lnTo>
                    <a:pt x="1389602" y="237268"/>
                  </a:lnTo>
                  <a:lnTo>
                    <a:pt x="1408176" y="222123"/>
                  </a:lnTo>
                  <a:lnTo>
                    <a:pt x="1421225" y="238887"/>
                  </a:lnTo>
                  <a:lnTo>
                    <a:pt x="1439513" y="250984"/>
                  </a:lnTo>
                  <a:lnTo>
                    <a:pt x="1441799" y="261271"/>
                  </a:lnTo>
                  <a:lnTo>
                    <a:pt x="1453515" y="272701"/>
                  </a:lnTo>
                  <a:lnTo>
                    <a:pt x="1458183" y="275082"/>
                  </a:lnTo>
                  <a:lnTo>
                    <a:pt x="1458944" y="269843"/>
                  </a:lnTo>
                  <a:lnTo>
                    <a:pt x="1463421" y="271653"/>
                  </a:lnTo>
                  <a:lnTo>
                    <a:pt x="1463517" y="266033"/>
                  </a:lnTo>
                  <a:lnTo>
                    <a:pt x="1470660" y="272510"/>
                  </a:lnTo>
                  <a:lnTo>
                    <a:pt x="1469707" y="278130"/>
                  </a:lnTo>
                  <a:lnTo>
                    <a:pt x="1478375" y="278892"/>
                  </a:lnTo>
                  <a:lnTo>
                    <a:pt x="1479042" y="274987"/>
                  </a:lnTo>
                  <a:lnTo>
                    <a:pt x="1479328" y="281273"/>
                  </a:lnTo>
                  <a:lnTo>
                    <a:pt x="1484662" y="286321"/>
                  </a:lnTo>
                  <a:lnTo>
                    <a:pt x="1488377" y="284416"/>
                  </a:lnTo>
                  <a:lnTo>
                    <a:pt x="1488757" y="280797"/>
                  </a:lnTo>
                  <a:lnTo>
                    <a:pt x="1503998" y="288608"/>
                  </a:lnTo>
                  <a:lnTo>
                    <a:pt x="1503902" y="292703"/>
                  </a:lnTo>
                  <a:lnTo>
                    <a:pt x="1512856" y="299942"/>
                  </a:lnTo>
                  <a:lnTo>
                    <a:pt x="1513618" y="305086"/>
                  </a:lnTo>
                  <a:lnTo>
                    <a:pt x="1504283" y="306705"/>
                  </a:lnTo>
                  <a:lnTo>
                    <a:pt x="1499616" y="316801"/>
                  </a:lnTo>
                  <a:lnTo>
                    <a:pt x="1500092" y="322707"/>
                  </a:lnTo>
                  <a:lnTo>
                    <a:pt x="1501617" y="330994"/>
                  </a:lnTo>
                  <a:lnTo>
                    <a:pt x="1510855" y="342995"/>
                  </a:lnTo>
                  <a:lnTo>
                    <a:pt x="1504855" y="358997"/>
                  </a:lnTo>
                  <a:lnTo>
                    <a:pt x="1498188" y="357854"/>
                  </a:lnTo>
                  <a:lnTo>
                    <a:pt x="1483805" y="364808"/>
                  </a:lnTo>
                  <a:lnTo>
                    <a:pt x="1483043" y="370808"/>
                  </a:lnTo>
                  <a:lnTo>
                    <a:pt x="1488663" y="384715"/>
                  </a:lnTo>
                  <a:lnTo>
                    <a:pt x="1495997" y="384143"/>
                  </a:lnTo>
                  <a:lnTo>
                    <a:pt x="1501521" y="402622"/>
                  </a:lnTo>
                  <a:lnTo>
                    <a:pt x="1515618" y="395954"/>
                  </a:lnTo>
                  <a:lnTo>
                    <a:pt x="1518285" y="399574"/>
                  </a:lnTo>
                  <a:lnTo>
                    <a:pt x="1542383" y="394335"/>
                  </a:lnTo>
                  <a:lnTo>
                    <a:pt x="1558385" y="386525"/>
                  </a:lnTo>
                  <a:lnTo>
                    <a:pt x="1564577" y="388049"/>
                  </a:lnTo>
                  <a:lnTo>
                    <a:pt x="1568672" y="407384"/>
                  </a:lnTo>
                  <a:lnTo>
                    <a:pt x="1588961" y="395478"/>
                  </a:lnTo>
                  <a:lnTo>
                    <a:pt x="1592580" y="400907"/>
                  </a:lnTo>
                  <a:lnTo>
                    <a:pt x="1590390" y="409480"/>
                  </a:lnTo>
                  <a:lnTo>
                    <a:pt x="1592104" y="416433"/>
                  </a:lnTo>
                  <a:lnTo>
                    <a:pt x="1589818" y="417195"/>
                  </a:lnTo>
                  <a:lnTo>
                    <a:pt x="1595342" y="426244"/>
                  </a:lnTo>
                  <a:lnTo>
                    <a:pt x="1614011" y="426149"/>
                  </a:lnTo>
                  <a:lnTo>
                    <a:pt x="1613249" y="433007"/>
                  </a:lnTo>
                  <a:lnTo>
                    <a:pt x="1620679" y="445865"/>
                  </a:lnTo>
                  <a:lnTo>
                    <a:pt x="1620774" y="457200"/>
                  </a:lnTo>
                  <a:lnTo>
                    <a:pt x="1613916" y="458248"/>
                  </a:lnTo>
                  <a:lnTo>
                    <a:pt x="1613631" y="460629"/>
                  </a:lnTo>
                  <a:lnTo>
                    <a:pt x="1602772" y="467963"/>
                  </a:lnTo>
                  <a:lnTo>
                    <a:pt x="1604106" y="485394"/>
                  </a:lnTo>
                  <a:lnTo>
                    <a:pt x="1613059" y="486156"/>
                  </a:lnTo>
                  <a:lnTo>
                    <a:pt x="1613916" y="492252"/>
                  </a:lnTo>
                  <a:lnTo>
                    <a:pt x="1626203" y="485870"/>
                  </a:lnTo>
                  <a:lnTo>
                    <a:pt x="1631823" y="489490"/>
                  </a:lnTo>
                  <a:lnTo>
                    <a:pt x="1621727" y="494824"/>
                  </a:lnTo>
                  <a:lnTo>
                    <a:pt x="1628490" y="518636"/>
                  </a:lnTo>
                  <a:lnTo>
                    <a:pt x="1623822" y="525113"/>
                  </a:lnTo>
                  <a:lnTo>
                    <a:pt x="1629918" y="549402"/>
                  </a:lnTo>
                  <a:lnTo>
                    <a:pt x="1625251" y="562451"/>
                  </a:lnTo>
                  <a:lnTo>
                    <a:pt x="1632109" y="564261"/>
                  </a:lnTo>
                  <a:lnTo>
                    <a:pt x="1636681" y="580739"/>
                  </a:lnTo>
                  <a:lnTo>
                    <a:pt x="1610392" y="578453"/>
                  </a:lnTo>
                  <a:lnTo>
                    <a:pt x="1606582" y="585121"/>
                  </a:lnTo>
                  <a:lnTo>
                    <a:pt x="1598200" y="579882"/>
                  </a:lnTo>
                  <a:lnTo>
                    <a:pt x="1590675" y="580930"/>
                  </a:lnTo>
                  <a:lnTo>
                    <a:pt x="1590294" y="578072"/>
                  </a:lnTo>
                  <a:lnTo>
                    <a:pt x="1570863" y="573786"/>
                  </a:lnTo>
                  <a:lnTo>
                    <a:pt x="1555528" y="564547"/>
                  </a:lnTo>
                  <a:lnTo>
                    <a:pt x="1551337" y="550354"/>
                  </a:lnTo>
                  <a:lnTo>
                    <a:pt x="1545907" y="548735"/>
                  </a:lnTo>
                  <a:lnTo>
                    <a:pt x="1547717" y="555498"/>
                  </a:lnTo>
                  <a:lnTo>
                    <a:pt x="1545336" y="556165"/>
                  </a:lnTo>
                  <a:lnTo>
                    <a:pt x="1542479" y="545497"/>
                  </a:lnTo>
                  <a:lnTo>
                    <a:pt x="1535621" y="548068"/>
                  </a:lnTo>
                  <a:lnTo>
                    <a:pt x="1534287" y="540734"/>
                  </a:lnTo>
                  <a:lnTo>
                    <a:pt x="1537621" y="559689"/>
                  </a:lnTo>
                  <a:lnTo>
                    <a:pt x="1521714" y="564928"/>
                  </a:lnTo>
                  <a:lnTo>
                    <a:pt x="1518761" y="570357"/>
                  </a:lnTo>
                  <a:lnTo>
                    <a:pt x="1488853" y="590836"/>
                  </a:lnTo>
                  <a:lnTo>
                    <a:pt x="1479995" y="589121"/>
                  </a:lnTo>
                  <a:lnTo>
                    <a:pt x="1481042" y="592169"/>
                  </a:lnTo>
                  <a:lnTo>
                    <a:pt x="1477709" y="591407"/>
                  </a:lnTo>
                  <a:lnTo>
                    <a:pt x="1465993" y="598360"/>
                  </a:lnTo>
                  <a:lnTo>
                    <a:pt x="1468850" y="605409"/>
                  </a:lnTo>
                  <a:lnTo>
                    <a:pt x="1465707" y="606742"/>
                  </a:lnTo>
                  <a:lnTo>
                    <a:pt x="1461897" y="602742"/>
                  </a:lnTo>
                  <a:lnTo>
                    <a:pt x="1470565" y="630650"/>
                  </a:lnTo>
                  <a:lnTo>
                    <a:pt x="1475613" y="629126"/>
                  </a:lnTo>
                  <a:lnTo>
                    <a:pt x="1479232" y="634460"/>
                  </a:lnTo>
                  <a:lnTo>
                    <a:pt x="1483995" y="630841"/>
                  </a:lnTo>
                  <a:lnTo>
                    <a:pt x="1491520" y="645795"/>
                  </a:lnTo>
                  <a:lnTo>
                    <a:pt x="1484186" y="648176"/>
                  </a:lnTo>
                  <a:lnTo>
                    <a:pt x="1488757" y="657416"/>
                  </a:lnTo>
                  <a:lnTo>
                    <a:pt x="1481995" y="660559"/>
                  </a:lnTo>
                  <a:lnTo>
                    <a:pt x="1471041" y="661225"/>
                  </a:lnTo>
                  <a:lnTo>
                    <a:pt x="1480661" y="681800"/>
                  </a:lnTo>
                  <a:lnTo>
                    <a:pt x="1456563" y="682181"/>
                  </a:lnTo>
                  <a:lnTo>
                    <a:pt x="1441514" y="689039"/>
                  </a:lnTo>
                  <a:lnTo>
                    <a:pt x="1446276" y="707898"/>
                  </a:lnTo>
                  <a:lnTo>
                    <a:pt x="1454753" y="727329"/>
                  </a:lnTo>
                  <a:lnTo>
                    <a:pt x="1447324" y="725710"/>
                  </a:lnTo>
                  <a:lnTo>
                    <a:pt x="1439609" y="729520"/>
                  </a:lnTo>
                  <a:lnTo>
                    <a:pt x="1373505" y="737997"/>
                  </a:lnTo>
                  <a:lnTo>
                    <a:pt x="1375791" y="745617"/>
                  </a:lnTo>
                  <a:lnTo>
                    <a:pt x="1371315" y="747808"/>
                  </a:lnTo>
                  <a:lnTo>
                    <a:pt x="1376839" y="746569"/>
                  </a:lnTo>
                  <a:lnTo>
                    <a:pt x="1380458" y="756666"/>
                  </a:lnTo>
                  <a:lnTo>
                    <a:pt x="1377887" y="763905"/>
                  </a:lnTo>
                  <a:lnTo>
                    <a:pt x="1359980" y="772096"/>
                  </a:lnTo>
                  <a:lnTo>
                    <a:pt x="1351598" y="780574"/>
                  </a:lnTo>
                  <a:lnTo>
                    <a:pt x="1361694" y="815435"/>
                  </a:lnTo>
                  <a:lnTo>
                    <a:pt x="1361504" y="833152"/>
                  </a:lnTo>
                  <a:lnTo>
                    <a:pt x="1364075" y="833914"/>
                  </a:lnTo>
                  <a:lnTo>
                    <a:pt x="1360647" y="833723"/>
                  </a:lnTo>
                  <a:lnTo>
                    <a:pt x="1346645" y="825627"/>
                  </a:lnTo>
                  <a:lnTo>
                    <a:pt x="1331309" y="826579"/>
                  </a:lnTo>
                  <a:lnTo>
                    <a:pt x="1329880" y="820007"/>
                  </a:lnTo>
                  <a:lnTo>
                    <a:pt x="1319213" y="822389"/>
                  </a:lnTo>
                  <a:lnTo>
                    <a:pt x="1303877" y="807529"/>
                  </a:lnTo>
                  <a:lnTo>
                    <a:pt x="1309307" y="821722"/>
                  </a:lnTo>
                  <a:lnTo>
                    <a:pt x="1264158" y="834961"/>
                  </a:lnTo>
                  <a:lnTo>
                    <a:pt x="1270254" y="838867"/>
                  </a:lnTo>
                  <a:lnTo>
                    <a:pt x="1265397" y="848677"/>
                  </a:lnTo>
                  <a:lnTo>
                    <a:pt x="1255681" y="859536"/>
                  </a:lnTo>
                  <a:lnTo>
                    <a:pt x="1241489" y="890778"/>
                  </a:lnTo>
                  <a:lnTo>
                    <a:pt x="1249966" y="895731"/>
                  </a:lnTo>
                  <a:lnTo>
                    <a:pt x="1277588" y="893350"/>
                  </a:lnTo>
                  <a:lnTo>
                    <a:pt x="1294733" y="898208"/>
                  </a:lnTo>
                  <a:lnTo>
                    <a:pt x="1290638" y="913257"/>
                  </a:lnTo>
                  <a:lnTo>
                    <a:pt x="1304449" y="936784"/>
                  </a:lnTo>
                  <a:lnTo>
                    <a:pt x="1317593" y="950500"/>
                  </a:lnTo>
                  <a:lnTo>
                    <a:pt x="1313402" y="962977"/>
                  </a:lnTo>
                  <a:lnTo>
                    <a:pt x="1333976" y="964597"/>
                  </a:lnTo>
                  <a:lnTo>
                    <a:pt x="1334738" y="967359"/>
                  </a:lnTo>
                  <a:lnTo>
                    <a:pt x="1367124" y="963930"/>
                  </a:lnTo>
                  <a:lnTo>
                    <a:pt x="1367219" y="966692"/>
                  </a:lnTo>
                  <a:lnTo>
                    <a:pt x="1376363" y="966978"/>
                  </a:lnTo>
                  <a:lnTo>
                    <a:pt x="1376458" y="971169"/>
                  </a:lnTo>
                  <a:lnTo>
                    <a:pt x="1373410" y="973455"/>
                  </a:lnTo>
                  <a:lnTo>
                    <a:pt x="1377601" y="977170"/>
                  </a:lnTo>
                  <a:lnTo>
                    <a:pt x="1356265" y="984314"/>
                  </a:lnTo>
                  <a:lnTo>
                    <a:pt x="1359313" y="992886"/>
                  </a:lnTo>
                  <a:lnTo>
                    <a:pt x="1354264" y="992791"/>
                  </a:lnTo>
                  <a:lnTo>
                    <a:pt x="1358551" y="1001649"/>
                  </a:lnTo>
                  <a:lnTo>
                    <a:pt x="1359027" y="1008983"/>
                  </a:lnTo>
                  <a:lnTo>
                    <a:pt x="1337977" y="1007650"/>
                  </a:lnTo>
                  <a:lnTo>
                    <a:pt x="1333500" y="1009459"/>
                  </a:lnTo>
                  <a:lnTo>
                    <a:pt x="1332262" y="1012793"/>
                  </a:lnTo>
                  <a:lnTo>
                    <a:pt x="1326071" y="1014222"/>
                  </a:lnTo>
                  <a:lnTo>
                    <a:pt x="1323213" y="1013936"/>
                  </a:lnTo>
                  <a:lnTo>
                    <a:pt x="1318832" y="1007650"/>
                  </a:lnTo>
                  <a:lnTo>
                    <a:pt x="1305497" y="1006126"/>
                  </a:lnTo>
                  <a:lnTo>
                    <a:pt x="1300353" y="1047750"/>
                  </a:lnTo>
                  <a:lnTo>
                    <a:pt x="1295019" y="1047559"/>
                  </a:lnTo>
                  <a:lnTo>
                    <a:pt x="1296543" y="1053560"/>
                  </a:lnTo>
                  <a:lnTo>
                    <a:pt x="1299020" y="1052322"/>
                  </a:lnTo>
                  <a:lnTo>
                    <a:pt x="1299306" y="1055084"/>
                  </a:lnTo>
                  <a:lnTo>
                    <a:pt x="1301687" y="1054418"/>
                  </a:lnTo>
                  <a:lnTo>
                    <a:pt x="1302925" y="1056989"/>
                  </a:lnTo>
                  <a:lnTo>
                    <a:pt x="1299400" y="1084707"/>
                  </a:lnTo>
                  <a:lnTo>
                    <a:pt x="1317498" y="1083278"/>
                  </a:lnTo>
                  <a:lnTo>
                    <a:pt x="1314926" y="1090708"/>
                  </a:lnTo>
                  <a:lnTo>
                    <a:pt x="1327690" y="1096327"/>
                  </a:lnTo>
                  <a:lnTo>
                    <a:pt x="1336167" y="1102709"/>
                  </a:lnTo>
                  <a:lnTo>
                    <a:pt x="1348169" y="1119092"/>
                  </a:lnTo>
                  <a:lnTo>
                    <a:pt x="1352074" y="1118235"/>
                  </a:lnTo>
                  <a:lnTo>
                    <a:pt x="1349121" y="1147096"/>
                  </a:lnTo>
                  <a:lnTo>
                    <a:pt x="1339692" y="1175576"/>
                  </a:lnTo>
                  <a:lnTo>
                    <a:pt x="1331786" y="1185672"/>
                  </a:lnTo>
                  <a:lnTo>
                    <a:pt x="1328166" y="1200531"/>
                  </a:lnTo>
                  <a:lnTo>
                    <a:pt x="1319308" y="1205675"/>
                  </a:lnTo>
                  <a:lnTo>
                    <a:pt x="1310545" y="1216438"/>
                  </a:lnTo>
                  <a:lnTo>
                    <a:pt x="1310450" y="1228344"/>
                  </a:lnTo>
                  <a:lnTo>
                    <a:pt x="1293209" y="1227963"/>
                  </a:lnTo>
                  <a:lnTo>
                    <a:pt x="1245965" y="1216438"/>
                  </a:lnTo>
                  <a:lnTo>
                    <a:pt x="1218438" y="1227868"/>
                  </a:lnTo>
                  <a:lnTo>
                    <a:pt x="1216914" y="1237488"/>
                  </a:lnTo>
                  <a:lnTo>
                    <a:pt x="1223867" y="1244536"/>
                  </a:lnTo>
                  <a:lnTo>
                    <a:pt x="1227582" y="1269968"/>
                  </a:lnTo>
                  <a:lnTo>
                    <a:pt x="1233011" y="1282732"/>
                  </a:lnTo>
                  <a:lnTo>
                    <a:pt x="1240536" y="1291114"/>
                  </a:lnTo>
                  <a:lnTo>
                    <a:pt x="1220914" y="1299782"/>
                  </a:lnTo>
                  <a:lnTo>
                    <a:pt x="1216247" y="1297115"/>
                  </a:lnTo>
                  <a:lnTo>
                    <a:pt x="1203103" y="1308735"/>
                  </a:lnTo>
                  <a:lnTo>
                    <a:pt x="1167384" y="1306925"/>
                  </a:lnTo>
                  <a:lnTo>
                    <a:pt x="1145667" y="1308544"/>
                  </a:lnTo>
                  <a:lnTo>
                    <a:pt x="1139667" y="1305211"/>
                  </a:lnTo>
                  <a:lnTo>
                    <a:pt x="1139571" y="1286542"/>
                  </a:lnTo>
                  <a:lnTo>
                    <a:pt x="1136714" y="1287209"/>
                  </a:lnTo>
                  <a:lnTo>
                    <a:pt x="1139190" y="1277684"/>
                  </a:lnTo>
                  <a:lnTo>
                    <a:pt x="1129760" y="1265968"/>
                  </a:lnTo>
                  <a:lnTo>
                    <a:pt x="1128617" y="1257776"/>
                  </a:lnTo>
                  <a:lnTo>
                    <a:pt x="1122616" y="1246251"/>
                  </a:lnTo>
                  <a:lnTo>
                    <a:pt x="1116711" y="1251014"/>
                  </a:lnTo>
                  <a:lnTo>
                    <a:pt x="1125093" y="1258634"/>
                  </a:lnTo>
                  <a:lnTo>
                    <a:pt x="1125664" y="1267111"/>
                  </a:lnTo>
                  <a:lnTo>
                    <a:pt x="1103662" y="1278065"/>
                  </a:lnTo>
                  <a:lnTo>
                    <a:pt x="1082707" y="1295305"/>
                  </a:lnTo>
                  <a:lnTo>
                    <a:pt x="1062419" y="1301401"/>
                  </a:lnTo>
                  <a:lnTo>
                    <a:pt x="1056418" y="1305973"/>
                  </a:lnTo>
                  <a:lnTo>
                    <a:pt x="1049274" y="1296257"/>
                  </a:lnTo>
                  <a:lnTo>
                    <a:pt x="1014508" y="1305306"/>
                  </a:lnTo>
                  <a:lnTo>
                    <a:pt x="1000983" y="1315021"/>
                  </a:lnTo>
                  <a:lnTo>
                    <a:pt x="981456" y="1315974"/>
                  </a:lnTo>
                  <a:lnTo>
                    <a:pt x="961358" y="1329500"/>
                  </a:lnTo>
                  <a:lnTo>
                    <a:pt x="931164" y="1328737"/>
                  </a:lnTo>
                  <a:lnTo>
                    <a:pt x="918496" y="1320736"/>
                  </a:lnTo>
                  <a:lnTo>
                    <a:pt x="913638" y="1309402"/>
                  </a:lnTo>
                  <a:lnTo>
                    <a:pt x="898113" y="1289114"/>
                  </a:lnTo>
                  <a:lnTo>
                    <a:pt x="900875" y="1273302"/>
                  </a:lnTo>
                  <a:lnTo>
                    <a:pt x="895255" y="1260443"/>
                  </a:lnTo>
                  <a:lnTo>
                    <a:pt x="877634" y="1257300"/>
                  </a:lnTo>
                  <a:lnTo>
                    <a:pt x="866299" y="1259015"/>
                  </a:lnTo>
                  <a:lnTo>
                    <a:pt x="849154" y="1263872"/>
                  </a:lnTo>
                  <a:lnTo>
                    <a:pt x="838295" y="1271111"/>
                  </a:lnTo>
                  <a:lnTo>
                    <a:pt x="825722" y="1281779"/>
                  </a:lnTo>
                  <a:lnTo>
                    <a:pt x="815816" y="1295686"/>
                  </a:lnTo>
                  <a:lnTo>
                    <a:pt x="817912" y="1312354"/>
                  </a:lnTo>
                  <a:lnTo>
                    <a:pt x="828199" y="1319593"/>
                  </a:lnTo>
                  <a:lnTo>
                    <a:pt x="837343" y="1320736"/>
                  </a:lnTo>
                  <a:lnTo>
                    <a:pt x="838200" y="1328261"/>
                  </a:lnTo>
                  <a:lnTo>
                    <a:pt x="848201" y="1334834"/>
                  </a:lnTo>
                  <a:lnTo>
                    <a:pt x="844296" y="1335500"/>
                  </a:lnTo>
                  <a:lnTo>
                    <a:pt x="840010" y="1342834"/>
                  </a:lnTo>
                  <a:lnTo>
                    <a:pt x="846677" y="1352550"/>
                  </a:lnTo>
                  <a:lnTo>
                    <a:pt x="840963" y="1362170"/>
                  </a:lnTo>
                  <a:lnTo>
                    <a:pt x="836295" y="1382554"/>
                  </a:lnTo>
                  <a:lnTo>
                    <a:pt x="834295" y="1385030"/>
                  </a:lnTo>
                  <a:lnTo>
                    <a:pt x="823341" y="1383316"/>
                  </a:lnTo>
                  <a:lnTo>
                    <a:pt x="817531" y="1396175"/>
                  </a:lnTo>
                  <a:lnTo>
                    <a:pt x="809149" y="1405700"/>
                  </a:lnTo>
                  <a:lnTo>
                    <a:pt x="807339" y="1413891"/>
                  </a:lnTo>
                  <a:lnTo>
                    <a:pt x="794957" y="1415891"/>
                  </a:lnTo>
                  <a:lnTo>
                    <a:pt x="776859" y="1413986"/>
                  </a:lnTo>
                  <a:lnTo>
                    <a:pt x="749903" y="1423607"/>
                  </a:lnTo>
                  <a:lnTo>
                    <a:pt x="750284" y="1427893"/>
                  </a:lnTo>
                  <a:lnTo>
                    <a:pt x="724186" y="1422273"/>
                  </a:lnTo>
                  <a:lnTo>
                    <a:pt x="687610" y="1422654"/>
                  </a:lnTo>
                  <a:lnTo>
                    <a:pt x="671227" y="1427702"/>
                  </a:lnTo>
                  <a:lnTo>
                    <a:pt x="642176" y="1427512"/>
                  </a:lnTo>
                  <a:lnTo>
                    <a:pt x="655034" y="1443990"/>
                  </a:lnTo>
                  <a:lnTo>
                    <a:pt x="648271" y="1449229"/>
                  </a:lnTo>
                  <a:lnTo>
                    <a:pt x="644271" y="1457611"/>
                  </a:lnTo>
                  <a:lnTo>
                    <a:pt x="638842" y="1462468"/>
                  </a:lnTo>
                  <a:lnTo>
                    <a:pt x="621792" y="1449800"/>
                  </a:lnTo>
                  <a:lnTo>
                    <a:pt x="614267" y="1438656"/>
                  </a:lnTo>
                  <a:lnTo>
                    <a:pt x="601028" y="1448657"/>
                  </a:lnTo>
                  <a:lnTo>
                    <a:pt x="586740" y="1452467"/>
                  </a:lnTo>
                  <a:lnTo>
                    <a:pt x="571500" y="1451324"/>
                  </a:lnTo>
                  <a:lnTo>
                    <a:pt x="562356" y="1446943"/>
                  </a:lnTo>
                  <a:lnTo>
                    <a:pt x="540163" y="1462754"/>
                  </a:lnTo>
                  <a:lnTo>
                    <a:pt x="536353" y="1479614"/>
                  </a:lnTo>
                  <a:lnTo>
                    <a:pt x="523589" y="1495996"/>
                  </a:lnTo>
                  <a:lnTo>
                    <a:pt x="505016" y="1486376"/>
                  </a:lnTo>
                  <a:lnTo>
                    <a:pt x="503968" y="1480947"/>
                  </a:lnTo>
                  <a:lnTo>
                    <a:pt x="500253" y="1477613"/>
                  </a:lnTo>
                  <a:lnTo>
                    <a:pt x="484823" y="1475803"/>
                  </a:lnTo>
                  <a:lnTo>
                    <a:pt x="471487" y="1480947"/>
                  </a:lnTo>
                  <a:lnTo>
                    <a:pt x="461010" y="1464469"/>
                  </a:lnTo>
                  <a:lnTo>
                    <a:pt x="455200" y="1466659"/>
                  </a:lnTo>
                  <a:lnTo>
                    <a:pt x="441388" y="1464850"/>
                  </a:lnTo>
                  <a:lnTo>
                    <a:pt x="419291" y="1468279"/>
                  </a:lnTo>
                  <a:lnTo>
                    <a:pt x="387763" y="1477804"/>
                  </a:lnTo>
                  <a:lnTo>
                    <a:pt x="385572" y="1474089"/>
                  </a:lnTo>
                  <a:lnTo>
                    <a:pt x="360998" y="1484948"/>
                  </a:lnTo>
                  <a:lnTo>
                    <a:pt x="356426" y="1479614"/>
                  </a:lnTo>
                  <a:lnTo>
                    <a:pt x="352330" y="1481423"/>
                  </a:lnTo>
                  <a:lnTo>
                    <a:pt x="349282" y="1475803"/>
                  </a:lnTo>
                  <a:lnTo>
                    <a:pt x="350996" y="1462468"/>
                  </a:lnTo>
                  <a:lnTo>
                    <a:pt x="345186" y="1445990"/>
                  </a:lnTo>
                  <a:lnTo>
                    <a:pt x="336518" y="1433798"/>
                  </a:lnTo>
                  <a:lnTo>
                    <a:pt x="328517" y="1437799"/>
                  </a:lnTo>
                  <a:lnTo>
                    <a:pt x="330232" y="1433608"/>
                  </a:lnTo>
                  <a:lnTo>
                    <a:pt x="322707" y="1424845"/>
                  </a:lnTo>
                  <a:lnTo>
                    <a:pt x="314516" y="1420940"/>
                  </a:lnTo>
                  <a:lnTo>
                    <a:pt x="314801" y="1414462"/>
                  </a:lnTo>
                  <a:lnTo>
                    <a:pt x="302895" y="1417510"/>
                  </a:lnTo>
                  <a:lnTo>
                    <a:pt x="291179" y="1412176"/>
                  </a:lnTo>
                  <a:lnTo>
                    <a:pt x="290894" y="1424083"/>
                  </a:lnTo>
                  <a:lnTo>
                    <a:pt x="286893" y="1429798"/>
                  </a:lnTo>
                  <a:lnTo>
                    <a:pt x="280416" y="1432369"/>
                  </a:lnTo>
                  <a:lnTo>
                    <a:pt x="271653" y="1429607"/>
                  </a:lnTo>
                  <a:lnTo>
                    <a:pt x="267081" y="1435799"/>
                  </a:lnTo>
                  <a:lnTo>
                    <a:pt x="260413" y="1431512"/>
                  </a:lnTo>
                  <a:lnTo>
                    <a:pt x="250698" y="1430560"/>
                  </a:lnTo>
                  <a:lnTo>
                    <a:pt x="222599" y="1431417"/>
                  </a:lnTo>
                  <a:lnTo>
                    <a:pt x="223266" y="1424464"/>
                  </a:lnTo>
                  <a:lnTo>
                    <a:pt x="216503" y="1423321"/>
                  </a:lnTo>
                  <a:lnTo>
                    <a:pt x="216313" y="1419416"/>
                  </a:lnTo>
                  <a:lnTo>
                    <a:pt x="213074" y="1419606"/>
                  </a:lnTo>
                  <a:lnTo>
                    <a:pt x="212979" y="1414653"/>
                  </a:lnTo>
                  <a:lnTo>
                    <a:pt x="202216" y="1416463"/>
                  </a:lnTo>
                  <a:lnTo>
                    <a:pt x="200692" y="1414462"/>
                  </a:lnTo>
                  <a:lnTo>
                    <a:pt x="199263" y="1405318"/>
                  </a:lnTo>
                  <a:lnTo>
                    <a:pt x="197263" y="1406176"/>
                  </a:lnTo>
                  <a:lnTo>
                    <a:pt x="197168" y="1375791"/>
                  </a:lnTo>
                  <a:lnTo>
                    <a:pt x="189357" y="1362075"/>
                  </a:lnTo>
                  <a:lnTo>
                    <a:pt x="175260" y="1355789"/>
                  </a:lnTo>
                  <a:lnTo>
                    <a:pt x="158115" y="1361408"/>
                  </a:lnTo>
                  <a:lnTo>
                    <a:pt x="158496" y="1356741"/>
                  </a:lnTo>
                  <a:lnTo>
                    <a:pt x="150019" y="1352836"/>
                  </a:lnTo>
                  <a:lnTo>
                    <a:pt x="130969" y="1349978"/>
                  </a:lnTo>
                  <a:lnTo>
                    <a:pt x="130207" y="1342168"/>
                  </a:lnTo>
                  <a:lnTo>
                    <a:pt x="123254" y="1346740"/>
                  </a:lnTo>
                  <a:lnTo>
                    <a:pt x="128683" y="1328547"/>
                  </a:lnTo>
                  <a:lnTo>
                    <a:pt x="126873" y="1326451"/>
                  </a:lnTo>
                  <a:lnTo>
                    <a:pt x="120110" y="1326737"/>
                  </a:lnTo>
                  <a:lnTo>
                    <a:pt x="118015" y="1322165"/>
                  </a:lnTo>
                  <a:lnTo>
                    <a:pt x="119539" y="1312450"/>
                  </a:lnTo>
                  <a:lnTo>
                    <a:pt x="108013" y="1311211"/>
                  </a:lnTo>
                  <a:lnTo>
                    <a:pt x="107442" y="1299210"/>
                  </a:lnTo>
                  <a:lnTo>
                    <a:pt x="101155" y="1294257"/>
                  </a:lnTo>
                  <a:lnTo>
                    <a:pt x="100108" y="1287209"/>
                  </a:lnTo>
                  <a:lnTo>
                    <a:pt x="95821" y="1283208"/>
                  </a:lnTo>
                  <a:lnTo>
                    <a:pt x="90487" y="1285684"/>
                  </a:lnTo>
                  <a:lnTo>
                    <a:pt x="88678" y="1290923"/>
                  </a:lnTo>
                  <a:lnTo>
                    <a:pt x="86201" y="1283303"/>
                  </a:lnTo>
                  <a:lnTo>
                    <a:pt x="81915" y="1285780"/>
                  </a:lnTo>
                  <a:lnTo>
                    <a:pt x="79058" y="1277398"/>
                  </a:lnTo>
                  <a:lnTo>
                    <a:pt x="67913" y="1285970"/>
                  </a:lnTo>
                  <a:lnTo>
                    <a:pt x="63722" y="1299496"/>
                  </a:lnTo>
                  <a:lnTo>
                    <a:pt x="53340" y="1299019"/>
                  </a:lnTo>
                  <a:lnTo>
                    <a:pt x="52387" y="1304639"/>
                  </a:lnTo>
                  <a:lnTo>
                    <a:pt x="40005" y="1294924"/>
                  </a:lnTo>
                  <a:lnTo>
                    <a:pt x="29718" y="1292161"/>
                  </a:lnTo>
                  <a:lnTo>
                    <a:pt x="30099" y="1278922"/>
                  </a:lnTo>
                  <a:lnTo>
                    <a:pt x="19812" y="1277017"/>
                  </a:lnTo>
                  <a:lnTo>
                    <a:pt x="9525" y="1268825"/>
                  </a:lnTo>
                  <a:lnTo>
                    <a:pt x="17050" y="1263301"/>
                  </a:lnTo>
                  <a:lnTo>
                    <a:pt x="18574" y="1249204"/>
                  </a:lnTo>
                  <a:lnTo>
                    <a:pt x="26099" y="1204341"/>
                  </a:lnTo>
                  <a:lnTo>
                    <a:pt x="39434" y="1212151"/>
                  </a:lnTo>
                  <a:lnTo>
                    <a:pt x="49720" y="1214152"/>
                  </a:lnTo>
                  <a:lnTo>
                    <a:pt x="42196" y="1209961"/>
                  </a:lnTo>
                  <a:lnTo>
                    <a:pt x="36386" y="1202436"/>
                  </a:lnTo>
                  <a:lnTo>
                    <a:pt x="37148" y="1197674"/>
                  </a:lnTo>
                  <a:lnTo>
                    <a:pt x="49054" y="1182338"/>
                  </a:lnTo>
                  <a:lnTo>
                    <a:pt x="35528" y="1153763"/>
                  </a:lnTo>
                  <a:lnTo>
                    <a:pt x="39624" y="1152144"/>
                  </a:lnTo>
                  <a:lnTo>
                    <a:pt x="38100" y="1148620"/>
                  </a:lnTo>
                  <a:lnTo>
                    <a:pt x="48959" y="1143476"/>
                  </a:lnTo>
                  <a:lnTo>
                    <a:pt x="52007" y="1148525"/>
                  </a:lnTo>
                  <a:lnTo>
                    <a:pt x="58198" y="1143095"/>
                  </a:lnTo>
                  <a:lnTo>
                    <a:pt x="65913" y="1142428"/>
                  </a:lnTo>
                  <a:lnTo>
                    <a:pt x="91059" y="1159002"/>
                  </a:lnTo>
                  <a:lnTo>
                    <a:pt x="101727" y="1160335"/>
                  </a:lnTo>
                  <a:lnTo>
                    <a:pt x="105728" y="1150429"/>
                  </a:lnTo>
                  <a:lnTo>
                    <a:pt x="102299" y="1147096"/>
                  </a:lnTo>
                  <a:lnTo>
                    <a:pt x="109919" y="1148715"/>
                  </a:lnTo>
                  <a:lnTo>
                    <a:pt x="111252" y="1143286"/>
                  </a:lnTo>
                  <a:lnTo>
                    <a:pt x="108013" y="1142238"/>
                  </a:lnTo>
                  <a:lnTo>
                    <a:pt x="108871" y="1134523"/>
                  </a:lnTo>
                  <a:lnTo>
                    <a:pt x="111252" y="1134618"/>
                  </a:lnTo>
                  <a:lnTo>
                    <a:pt x="116015" y="1116044"/>
                  </a:lnTo>
                  <a:lnTo>
                    <a:pt x="115253" y="1106995"/>
                  </a:lnTo>
                  <a:lnTo>
                    <a:pt x="109633" y="1108519"/>
                  </a:lnTo>
                  <a:lnTo>
                    <a:pt x="108109" y="1102709"/>
                  </a:lnTo>
                  <a:lnTo>
                    <a:pt x="94583" y="1107091"/>
                  </a:lnTo>
                  <a:lnTo>
                    <a:pt x="85154" y="1080135"/>
                  </a:lnTo>
                  <a:lnTo>
                    <a:pt x="94393" y="1077087"/>
                  </a:lnTo>
                  <a:lnTo>
                    <a:pt x="86773" y="1056799"/>
                  </a:lnTo>
                  <a:lnTo>
                    <a:pt x="85249" y="1057561"/>
                  </a:lnTo>
                  <a:lnTo>
                    <a:pt x="82677" y="1047845"/>
                  </a:lnTo>
                  <a:lnTo>
                    <a:pt x="80772" y="1048607"/>
                  </a:lnTo>
                  <a:lnTo>
                    <a:pt x="78391" y="1039177"/>
                  </a:lnTo>
                  <a:lnTo>
                    <a:pt x="71247" y="1041749"/>
                  </a:lnTo>
                  <a:lnTo>
                    <a:pt x="68580" y="1031843"/>
                  </a:lnTo>
                  <a:lnTo>
                    <a:pt x="60484" y="1032605"/>
                  </a:lnTo>
                  <a:lnTo>
                    <a:pt x="56198" y="1023842"/>
                  </a:lnTo>
                  <a:lnTo>
                    <a:pt x="60865" y="1020794"/>
                  </a:lnTo>
                  <a:lnTo>
                    <a:pt x="59341" y="1010126"/>
                  </a:lnTo>
                  <a:lnTo>
                    <a:pt x="53340" y="1001268"/>
                  </a:lnTo>
                  <a:lnTo>
                    <a:pt x="63627" y="994982"/>
                  </a:lnTo>
                  <a:lnTo>
                    <a:pt x="70390" y="997172"/>
                  </a:lnTo>
                  <a:lnTo>
                    <a:pt x="88678" y="991648"/>
                  </a:lnTo>
                  <a:lnTo>
                    <a:pt x="99536" y="992600"/>
                  </a:lnTo>
                  <a:lnTo>
                    <a:pt x="102013" y="990028"/>
                  </a:lnTo>
                  <a:lnTo>
                    <a:pt x="93059" y="979075"/>
                  </a:lnTo>
                  <a:lnTo>
                    <a:pt x="100012" y="973455"/>
                  </a:lnTo>
                  <a:lnTo>
                    <a:pt x="103632" y="976408"/>
                  </a:lnTo>
                  <a:lnTo>
                    <a:pt x="99822" y="980980"/>
                  </a:lnTo>
                  <a:lnTo>
                    <a:pt x="104299" y="986885"/>
                  </a:lnTo>
                  <a:lnTo>
                    <a:pt x="112395" y="984980"/>
                  </a:lnTo>
                  <a:lnTo>
                    <a:pt x="115062" y="993648"/>
                  </a:lnTo>
                  <a:lnTo>
                    <a:pt x="116681" y="992791"/>
                  </a:lnTo>
                  <a:lnTo>
                    <a:pt x="112586" y="969169"/>
                  </a:lnTo>
                  <a:lnTo>
                    <a:pt x="112871" y="941642"/>
                  </a:lnTo>
                  <a:lnTo>
                    <a:pt x="135445" y="938022"/>
                  </a:lnTo>
                  <a:lnTo>
                    <a:pt x="137446" y="942880"/>
                  </a:lnTo>
                  <a:lnTo>
                    <a:pt x="139637" y="942784"/>
                  </a:lnTo>
                  <a:lnTo>
                    <a:pt x="143351" y="930878"/>
                  </a:lnTo>
                  <a:lnTo>
                    <a:pt x="164116" y="932688"/>
                  </a:lnTo>
                  <a:lnTo>
                    <a:pt x="166307" y="929354"/>
                  </a:lnTo>
                  <a:lnTo>
                    <a:pt x="170212" y="931354"/>
                  </a:lnTo>
                  <a:lnTo>
                    <a:pt x="175832" y="921353"/>
                  </a:lnTo>
                  <a:lnTo>
                    <a:pt x="184595" y="926116"/>
                  </a:lnTo>
                  <a:lnTo>
                    <a:pt x="196977" y="899827"/>
                  </a:lnTo>
                  <a:lnTo>
                    <a:pt x="210026" y="883920"/>
                  </a:lnTo>
                  <a:lnTo>
                    <a:pt x="199549" y="881443"/>
                  </a:lnTo>
                  <a:lnTo>
                    <a:pt x="202311" y="877062"/>
                  </a:lnTo>
                  <a:lnTo>
                    <a:pt x="204692" y="860869"/>
                  </a:lnTo>
                  <a:lnTo>
                    <a:pt x="194691" y="863632"/>
                  </a:lnTo>
                  <a:lnTo>
                    <a:pt x="188690" y="850678"/>
                  </a:lnTo>
                  <a:lnTo>
                    <a:pt x="188404" y="837533"/>
                  </a:lnTo>
                  <a:lnTo>
                    <a:pt x="200311" y="831437"/>
                  </a:lnTo>
                  <a:lnTo>
                    <a:pt x="202978" y="826770"/>
                  </a:lnTo>
                  <a:lnTo>
                    <a:pt x="226409" y="816388"/>
                  </a:lnTo>
                  <a:lnTo>
                    <a:pt x="232791" y="811244"/>
                  </a:lnTo>
                  <a:lnTo>
                    <a:pt x="243554" y="812578"/>
                  </a:lnTo>
                  <a:lnTo>
                    <a:pt x="246602" y="813721"/>
                  </a:lnTo>
                  <a:lnTo>
                    <a:pt x="246031" y="816864"/>
                  </a:lnTo>
                  <a:lnTo>
                    <a:pt x="252127" y="824293"/>
                  </a:lnTo>
                  <a:lnTo>
                    <a:pt x="272605" y="814959"/>
                  </a:lnTo>
                  <a:lnTo>
                    <a:pt x="276606" y="820674"/>
                  </a:lnTo>
                  <a:lnTo>
                    <a:pt x="278797" y="820293"/>
                  </a:lnTo>
                  <a:lnTo>
                    <a:pt x="277749" y="822960"/>
                  </a:lnTo>
                  <a:lnTo>
                    <a:pt x="286893" y="829437"/>
                  </a:lnTo>
                  <a:lnTo>
                    <a:pt x="311849" y="833057"/>
                  </a:lnTo>
                  <a:lnTo>
                    <a:pt x="326517" y="830866"/>
                  </a:lnTo>
                  <a:lnTo>
                    <a:pt x="327279" y="845915"/>
                  </a:lnTo>
                  <a:lnTo>
                    <a:pt x="331089" y="847439"/>
                  </a:lnTo>
                  <a:lnTo>
                    <a:pt x="326898" y="855631"/>
                  </a:lnTo>
                  <a:lnTo>
                    <a:pt x="339471" y="857821"/>
                  </a:lnTo>
                  <a:lnTo>
                    <a:pt x="347758" y="853059"/>
                  </a:lnTo>
                  <a:lnTo>
                    <a:pt x="354997" y="855250"/>
                  </a:lnTo>
                  <a:lnTo>
                    <a:pt x="365093" y="849725"/>
                  </a:lnTo>
                  <a:lnTo>
                    <a:pt x="367379" y="856012"/>
                  </a:lnTo>
                  <a:lnTo>
                    <a:pt x="359378" y="867156"/>
                  </a:lnTo>
                  <a:lnTo>
                    <a:pt x="366998" y="872490"/>
                  </a:lnTo>
                  <a:lnTo>
                    <a:pt x="365570" y="874014"/>
                  </a:lnTo>
                  <a:lnTo>
                    <a:pt x="377857" y="878110"/>
                  </a:lnTo>
                  <a:lnTo>
                    <a:pt x="378714" y="884777"/>
                  </a:lnTo>
                  <a:lnTo>
                    <a:pt x="385096" y="885063"/>
                  </a:lnTo>
                  <a:lnTo>
                    <a:pt x="382715" y="888397"/>
                  </a:lnTo>
                  <a:lnTo>
                    <a:pt x="386144" y="895350"/>
                  </a:lnTo>
                  <a:lnTo>
                    <a:pt x="380048" y="904875"/>
                  </a:lnTo>
                  <a:lnTo>
                    <a:pt x="379857" y="912590"/>
                  </a:lnTo>
                  <a:lnTo>
                    <a:pt x="388334" y="922592"/>
                  </a:lnTo>
                  <a:lnTo>
                    <a:pt x="395002" y="947166"/>
                  </a:lnTo>
                  <a:lnTo>
                    <a:pt x="387763" y="946214"/>
                  </a:lnTo>
                  <a:lnTo>
                    <a:pt x="385382" y="949166"/>
                  </a:lnTo>
                  <a:lnTo>
                    <a:pt x="385286" y="958120"/>
                  </a:lnTo>
                  <a:lnTo>
                    <a:pt x="376809" y="959358"/>
                  </a:lnTo>
                  <a:lnTo>
                    <a:pt x="368903" y="966121"/>
                  </a:lnTo>
                  <a:lnTo>
                    <a:pt x="363379" y="965549"/>
                  </a:lnTo>
                  <a:lnTo>
                    <a:pt x="355759" y="973074"/>
                  </a:lnTo>
                  <a:lnTo>
                    <a:pt x="321945" y="973931"/>
                  </a:lnTo>
                  <a:lnTo>
                    <a:pt x="315182" y="966787"/>
                  </a:lnTo>
                  <a:lnTo>
                    <a:pt x="301085" y="970598"/>
                  </a:lnTo>
                  <a:lnTo>
                    <a:pt x="304991" y="986600"/>
                  </a:lnTo>
                  <a:lnTo>
                    <a:pt x="293465" y="998410"/>
                  </a:lnTo>
                  <a:lnTo>
                    <a:pt x="298037" y="1003744"/>
                  </a:lnTo>
                  <a:lnTo>
                    <a:pt x="298990" y="1001173"/>
                  </a:lnTo>
                  <a:lnTo>
                    <a:pt x="303848" y="1000506"/>
                  </a:lnTo>
                  <a:lnTo>
                    <a:pt x="318707" y="1000887"/>
                  </a:lnTo>
                  <a:lnTo>
                    <a:pt x="318326" y="1002697"/>
                  </a:lnTo>
                  <a:lnTo>
                    <a:pt x="330041" y="1004983"/>
                  </a:lnTo>
                  <a:lnTo>
                    <a:pt x="330232" y="1002983"/>
                  </a:lnTo>
                  <a:lnTo>
                    <a:pt x="338519" y="1001744"/>
                  </a:lnTo>
                  <a:lnTo>
                    <a:pt x="337090" y="1006126"/>
                  </a:lnTo>
                  <a:lnTo>
                    <a:pt x="351568" y="1010507"/>
                  </a:lnTo>
                  <a:lnTo>
                    <a:pt x="351854" y="1013936"/>
                  </a:lnTo>
                  <a:lnTo>
                    <a:pt x="358140" y="1013174"/>
                  </a:lnTo>
                  <a:lnTo>
                    <a:pt x="359759" y="1016317"/>
                  </a:lnTo>
                  <a:lnTo>
                    <a:pt x="365855" y="1014889"/>
                  </a:lnTo>
                  <a:lnTo>
                    <a:pt x="366617" y="1017746"/>
                  </a:lnTo>
                  <a:lnTo>
                    <a:pt x="383953" y="1012793"/>
                  </a:lnTo>
                  <a:lnTo>
                    <a:pt x="385858" y="1020699"/>
                  </a:lnTo>
                  <a:lnTo>
                    <a:pt x="393763" y="1026414"/>
                  </a:lnTo>
                  <a:lnTo>
                    <a:pt x="501301" y="1002411"/>
                  </a:lnTo>
                  <a:lnTo>
                    <a:pt x="528542" y="989076"/>
                  </a:lnTo>
                  <a:lnTo>
                    <a:pt x="530733" y="987076"/>
                  </a:lnTo>
                  <a:lnTo>
                    <a:pt x="513779" y="963168"/>
                  </a:lnTo>
                  <a:lnTo>
                    <a:pt x="515398" y="949166"/>
                  </a:lnTo>
                  <a:lnTo>
                    <a:pt x="524351" y="952024"/>
                  </a:lnTo>
                  <a:lnTo>
                    <a:pt x="524542" y="948500"/>
                  </a:lnTo>
                  <a:lnTo>
                    <a:pt x="516065" y="944404"/>
                  </a:lnTo>
                  <a:lnTo>
                    <a:pt x="517588" y="938879"/>
                  </a:lnTo>
                  <a:lnTo>
                    <a:pt x="537972" y="939356"/>
                  </a:lnTo>
                  <a:lnTo>
                    <a:pt x="552736" y="933545"/>
                  </a:lnTo>
                  <a:lnTo>
                    <a:pt x="556546" y="926211"/>
                  </a:lnTo>
                  <a:lnTo>
                    <a:pt x="577120" y="929640"/>
                  </a:lnTo>
                  <a:lnTo>
                    <a:pt x="597122" y="936212"/>
                  </a:lnTo>
                  <a:lnTo>
                    <a:pt x="595408" y="921829"/>
                  </a:lnTo>
                  <a:lnTo>
                    <a:pt x="607409" y="918972"/>
                  </a:lnTo>
                  <a:lnTo>
                    <a:pt x="611791" y="913448"/>
                  </a:lnTo>
                  <a:lnTo>
                    <a:pt x="613124" y="916972"/>
                  </a:lnTo>
                  <a:lnTo>
                    <a:pt x="617506" y="905827"/>
                  </a:lnTo>
                  <a:lnTo>
                    <a:pt x="622459" y="901636"/>
                  </a:lnTo>
                  <a:lnTo>
                    <a:pt x="621316" y="905923"/>
                  </a:lnTo>
                  <a:lnTo>
                    <a:pt x="626174" y="910400"/>
                  </a:lnTo>
                  <a:lnTo>
                    <a:pt x="630269" y="906590"/>
                  </a:lnTo>
                  <a:lnTo>
                    <a:pt x="634555" y="909447"/>
                  </a:lnTo>
                  <a:lnTo>
                    <a:pt x="629984" y="916400"/>
                  </a:lnTo>
                  <a:lnTo>
                    <a:pt x="634651" y="915829"/>
                  </a:lnTo>
                  <a:lnTo>
                    <a:pt x="636079" y="919067"/>
                  </a:lnTo>
                  <a:lnTo>
                    <a:pt x="640842" y="912876"/>
                  </a:lnTo>
                  <a:lnTo>
                    <a:pt x="643319" y="912685"/>
                  </a:lnTo>
                  <a:lnTo>
                    <a:pt x="645890" y="918019"/>
                  </a:lnTo>
                  <a:lnTo>
                    <a:pt x="653510" y="912400"/>
                  </a:lnTo>
                  <a:lnTo>
                    <a:pt x="667608" y="907447"/>
                  </a:lnTo>
                  <a:lnTo>
                    <a:pt x="663893" y="899827"/>
                  </a:lnTo>
                  <a:lnTo>
                    <a:pt x="656082" y="863251"/>
                  </a:lnTo>
                  <a:lnTo>
                    <a:pt x="638556" y="862775"/>
                  </a:lnTo>
                  <a:lnTo>
                    <a:pt x="625602" y="865537"/>
                  </a:lnTo>
                  <a:lnTo>
                    <a:pt x="615315" y="836485"/>
                  </a:lnTo>
                  <a:lnTo>
                    <a:pt x="617315" y="822579"/>
                  </a:lnTo>
                  <a:lnTo>
                    <a:pt x="629984" y="817626"/>
                  </a:lnTo>
                  <a:lnTo>
                    <a:pt x="640271" y="800481"/>
                  </a:lnTo>
                  <a:lnTo>
                    <a:pt x="646272" y="794957"/>
                  </a:lnTo>
                  <a:lnTo>
                    <a:pt x="643319" y="783526"/>
                  </a:lnTo>
                  <a:lnTo>
                    <a:pt x="646557" y="777716"/>
                  </a:lnTo>
                  <a:lnTo>
                    <a:pt x="671799" y="775144"/>
                  </a:lnTo>
                  <a:lnTo>
                    <a:pt x="660749" y="763810"/>
                  </a:lnTo>
                  <a:lnTo>
                    <a:pt x="672465" y="755904"/>
                  </a:lnTo>
                  <a:lnTo>
                    <a:pt x="673132" y="750284"/>
                  </a:lnTo>
                  <a:lnTo>
                    <a:pt x="666083" y="751427"/>
                  </a:lnTo>
                  <a:lnTo>
                    <a:pt x="665036" y="748284"/>
                  </a:lnTo>
                  <a:lnTo>
                    <a:pt x="659511" y="749522"/>
                  </a:lnTo>
                  <a:lnTo>
                    <a:pt x="657892" y="746569"/>
                  </a:lnTo>
                  <a:lnTo>
                    <a:pt x="668941" y="738950"/>
                  </a:lnTo>
                  <a:lnTo>
                    <a:pt x="679609" y="735997"/>
                  </a:lnTo>
                  <a:lnTo>
                    <a:pt x="678656" y="720281"/>
                  </a:lnTo>
                  <a:lnTo>
                    <a:pt x="668846" y="676370"/>
                  </a:lnTo>
                  <a:lnTo>
                    <a:pt x="669131" y="660844"/>
                  </a:lnTo>
                  <a:lnTo>
                    <a:pt x="662750" y="658940"/>
                  </a:lnTo>
                  <a:lnTo>
                    <a:pt x="664464" y="652367"/>
                  </a:lnTo>
                  <a:lnTo>
                    <a:pt x="670084" y="646081"/>
                  </a:lnTo>
                  <a:lnTo>
                    <a:pt x="673227" y="624173"/>
                  </a:lnTo>
                  <a:lnTo>
                    <a:pt x="682466" y="605409"/>
                  </a:lnTo>
                  <a:lnTo>
                    <a:pt x="674561" y="597408"/>
                  </a:lnTo>
                  <a:lnTo>
                    <a:pt x="673608" y="593122"/>
                  </a:lnTo>
                  <a:lnTo>
                    <a:pt x="665322" y="593122"/>
                  </a:lnTo>
                  <a:lnTo>
                    <a:pt x="667893" y="586931"/>
                  </a:lnTo>
                  <a:lnTo>
                    <a:pt x="663512" y="586550"/>
                  </a:lnTo>
                  <a:lnTo>
                    <a:pt x="666179" y="582930"/>
                  </a:lnTo>
                  <a:lnTo>
                    <a:pt x="665226" y="578834"/>
                  </a:lnTo>
                  <a:lnTo>
                    <a:pt x="659892" y="574262"/>
                  </a:lnTo>
                  <a:lnTo>
                    <a:pt x="653987" y="576167"/>
                  </a:lnTo>
                  <a:lnTo>
                    <a:pt x="647795" y="565309"/>
                  </a:lnTo>
                  <a:lnTo>
                    <a:pt x="638842" y="561023"/>
                  </a:lnTo>
                  <a:lnTo>
                    <a:pt x="633032" y="561880"/>
                  </a:lnTo>
                  <a:lnTo>
                    <a:pt x="627888" y="557212"/>
                  </a:lnTo>
                  <a:lnTo>
                    <a:pt x="623221" y="556927"/>
                  </a:lnTo>
                  <a:lnTo>
                    <a:pt x="616649" y="559879"/>
                  </a:lnTo>
                  <a:lnTo>
                    <a:pt x="614934" y="563499"/>
                  </a:lnTo>
                  <a:lnTo>
                    <a:pt x="608648" y="564642"/>
                  </a:lnTo>
                  <a:lnTo>
                    <a:pt x="608648" y="560927"/>
                  </a:lnTo>
                  <a:lnTo>
                    <a:pt x="618363" y="557212"/>
                  </a:lnTo>
                  <a:lnTo>
                    <a:pt x="624173" y="549688"/>
                  </a:lnTo>
                  <a:lnTo>
                    <a:pt x="615887" y="533114"/>
                  </a:lnTo>
                  <a:lnTo>
                    <a:pt x="610838" y="528637"/>
                  </a:lnTo>
                  <a:lnTo>
                    <a:pt x="608076" y="527114"/>
                  </a:lnTo>
                  <a:lnTo>
                    <a:pt x="604933" y="542639"/>
                  </a:lnTo>
                  <a:lnTo>
                    <a:pt x="599123" y="548068"/>
                  </a:lnTo>
                  <a:lnTo>
                    <a:pt x="581406" y="533876"/>
                  </a:lnTo>
                  <a:lnTo>
                    <a:pt x="578168" y="534638"/>
                  </a:lnTo>
                  <a:lnTo>
                    <a:pt x="571595" y="542734"/>
                  </a:lnTo>
                  <a:lnTo>
                    <a:pt x="576072" y="531304"/>
                  </a:lnTo>
                  <a:lnTo>
                    <a:pt x="525209" y="497586"/>
                  </a:lnTo>
                  <a:lnTo>
                    <a:pt x="520637" y="503491"/>
                  </a:lnTo>
                  <a:lnTo>
                    <a:pt x="521684" y="505301"/>
                  </a:lnTo>
                  <a:lnTo>
                    <a:pt x="500253" y="515493"/>
                  </a:lnTo>
                  <a:lnTo>
                    <a:pt x="491014" y="523018"/>
                  </a:lnTo>
                  <a:lnTo>
                    <a:pt x="489871" y="521208"/>
                  </a:lnTo>
                  <a:lnTo>
                    <a:pt x="475012" y="527399"/>
                  </a:lnTo>
                  <a:lnTo>
                    <a:pt x="466058" y="526637"/>
                  </a:lnTo>
                  <a:lnTo>
                    <a:pt x="459010" y="507492"/>
                  </a:lnTo>
                  <a:lnTo>
                    <a:pt x="446723" y="517493"/>
                  </a:lnTo>
                  <a:lnTo>
                    <a:pt x="438912" y="519875"/>
                  </a:lnTo>
                  <a:lnTo>
                    <a:pt x="436721" y="516826"/>
                  </a:lnTo>
                  <a:lnTo>
                    <a:pt x="425482" y="517208"/>
                  </a:lnTo>
                  <a:lnTo>
                    <a:pt x="428911" y="527114"/>
                  </a:lnTo>
                  <a:lnTo>
                    <a:pt x="399383" y="540925"/>
                  </a:lnTo>
                  <a:lnTo>
                    <a:pt x="388715" y="549402"/>
                  </a:lnTo>
                  <a:lnTo>
                    <a:pt x="379381" y="532733"/>
                  </a:lnTo>
                  <a:lnTo>
                    <a:pt x="374809" y="534638"/>
                  </a:lnTo>
                  <a:lnTo>
                    <a:pt x="369665" y="526256"/>
                  </a:lnTo>
                  <a:lnTo>
                    <a:pt x="366712" y="526351"/>
                  </a:lnTo>
                  <a:lnTo>
                    <a:pt x="332137" y="45091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5" name="Freihandform: Form 234">
              <a:extLst>
                <a:ext uri="{FF2B5EF4-FFF2-40B4-BE49-F238E27FC236}">
                  <a16:creationId xmlns:a16="http://schemas.microsoft.com/office/drawing/2014/main" id="{3C081B13-2E60-42FE-B4AB-A3EA88016721}"/>
                </a:ext>
              </a:extLst>
            </p:cNvPr>
            <p:cNvSpPr/>
            <p:nvPr/>
          </p:nvSpPr>
          <p:spPr>
            <a:xfrm>
              <a:off x="2405330" y="3148663"/>
              <a:ext cx="747450" cy="980100"/>
            </a:xfrm>
            <a:custGeom>
              <a:avLst/>
              <a:gdLst>
                <a:gd name="connsiteX0" fmla="*/ 106870 w 1438275"/>
                <a:gd name="connsiteY0" fmla="*/ 1637347 h 1885950"/>
                <a:gd name="connsiteX1" fmla="*/ 115443 w 1438275"/>
                <a:gd name="connsiteY1" fmla="*/ 1627918 h 1885950"/>
                <a:gd name="connsiteX2" fmla="*/ 111538 w 1438275"/>
                <a:gd name="connsiteY2" fmla="*/ 1607058 h 1885950"/>
                <a:gd name="connsiteX3" fmla="*/ 124111 w 1438275"/>
                <a:gd name="connsiteY3" fmla="*/ 1593723 h 1885950"/>
                <a:gd name="connsiteX4" fmla="*/ 124492 w 1438275"/>
                <a:gd name="connsiteY4" fmla="*/ 1589055 h 1885950"/>
                <a:gd name="connsiteX5" fmla="*/ 129254 w 1438275"/>
                <a:gd name="connsiteY5" fmla="*/ 1583817 h 1885950"/>
                <a:gd name="connsiteX6" fmla="*/ 116681 w 1438275"/>
                <a:gd name="connsiteY6" fmla="*/ 1583531 h 1885950"/>
                <a:gd name="connsiteX7" fmla="*/ 112300 w 1438275"/>
                <a:gd name="connsiteY7" fmla="*/ 1580959 h 1885950"/>
                <a:gd name="connsiteX8" fmla="*/ 108395 w 1438275"/>
                <a:gd name="connsiteY8" fmla="*/ 1566767 h 1885950"/>
                <a:gd name="connsiteX9" fmla="*/ 96203 w 1438275"/>
                <a:gd name="connsiteY9" fmla="*/ 1554480 h 1885950"/>
                <a:gd name="connsiteX10" fmla="*/ 95726 w 1438275"/>
                <a:gd name="connsiteY10" fmla="*/ 1541526 h 1885950"/>
                <a:gd name="connsiteX11" fmla="*/ 104204 w 1438275"/>
                <a:gd name="connsiteY11" fmla="*/ 1539335 h 1885950"/>
                <a:gd name="connsiteX12" fmla="*/ 105728 w 1438275"/>
                <a:gd name="connsiteY12" fmla="*/ 1532477 h 1885950"/>
                <a:gd name="connsiteX13" fmla="*/ 101441 w 1438275"/>
                <a:gd name="connsiteY13" fmla="*/ 1523714 h 1885950"/>
                <a:gd name="connsiteX14" fmla="*/ 97917 w 1438275"/>
                <a:gd name="connsiteY14" fmla="*/ 1525143 h 1885950"/>
                <a:gd name="connsiteX15" fmla="*/ 101060 w 1438275"/>
                <a:gd name="connsiteY15" fmla="*/ 1518285 h 1885950"/>
                <a:gd name="connsiteX16" fmla="*/ 102775 w 1438275"/>
                <a:gd name="connsiteY16" fmla="*/ 1519618 h 1885950"/>
                <a:gd name="connsiteX17" fmla="*/ 124873 w 1438275"/>
                <a:gd name="connsiteY17" fmla="*/ 1506950 h 1885950"/>
                <a:gd name="connsiteX18" fmla="*/ 130397 w 1438275"/>
                <a:gd name="connsiteY18" fmla="*/ 1506950 h 1885950"/>
                <a:gd name="connsiteX19" fmla="*/ 134969 w 1438275"/>
                <a:gd name="connsiteY19" fmla="*/ 1491043 h 1885950"/>
                <a:gd name="connsiteX20" fmla="*/ 125920 w 1438275"/>
                <a:gd name="connsiteY20" fmla="*/ 1488186 h 1885950"/>
                <a:gd name="connsiteX21" fmla="*/ 124301 w 1438275"/>
                <a:gd name="connsiteY21" fmla="*/ 1491996 h 1885950"/>
                <a:gd name="connsiteX22" fmla="*/ 121444 w 1438275"/>
                <a:gd name="connsiteY22" fmla="*/ 1491996 h 1885950"/>
                <a:gd name="connsiteX23" fmla="*/ 116300 w 1438275"/>
                <a:gd name="connsiteY23" fmla="*/ 1487424 h 1885950"/>
                <a:gd name="connsiteX24" fmla="*/ 118491 w 1438275"/>
                <a:gd name="connsiteY24" fmla="*/ 1483043 h 1885950"/>
                <a:gd name="connsiteX25" fmla="*/ 123254 w 1438275"/>
                <a:gd name="connsiteY25" fmla="*/ 1484280 h 1885950"/>
                <a:gd name="connsiteX26" fmla="*/ 130302 w 1438275"/>
                <a:gd name="connsiteY26" fmla="*/ 1467135 h 1885950"/>
                <a:gd name="connsiteX27" fmla="*/ 129159 w 1438275"/>
                <a:gd name="connsiteY27" fmla="*/ 1464469 h 1885950"/>
                <a:gd name="connsiteX28" fmla="*/ 123158 w 1438275"/>
                <a:gd name="connsiteY28" fmla="*/ 1463707 h 1885950"/>
                <a:gd name="connsiteX29" fmla="*/ 126111 w 1438275"/>
                <a:gd name="connsiteY29" fmla="*/ 1460087 h 1885950"/>
                <a:gd name="connsiteX30" fmla="*/ 122873 w 1438275"/>
                <a:gd name="connsiteY30" fmla="*/ 1455515 h 1885950"/>
                <a:gd name="connsiteX31" fmla="*/ 119920 w 1438275"/>
                <a:gd name="connsiteY31" fmla="*/ 1457420 h 1885950"/>
                <a:gd name="connsiteX32" fmla="*/ 113538 w 1438275"/>
                <a:gd name="connsiteY32" fmla="*/ 1454562 h 1885950"/>
                <a:gd name="connsiteX33" fmla="*/ 98774 w 1438275"/>
                <a:gd name="connsiteY33" fmla="*/ 1461992 h 1885950"/>
                <a:gd name="connsiteX34" fmla="*/ 106490 w 1438275"/>
                <a:gd name="connsiteY34" fmla="*/ 1452467 h 1885950"/>
                <a:gd name="connsiteX35" fmla="*/ 101727 w 1438275"/>
                <a:gd name="connsiteY35" fmla="*/ 1447895 h 1885950"/>
                <a:gd name="connsiteX36" fmla="*/ 103823 w 1438275"/>
                <a:gd name="connsiteY36" fmla="*/ 1445133 h 1885950"/>
                <a:gd name="connsiteX37" fmla="*/ 100108 w 1438275"/>
                <a:gd name="connsiteY37" fmla="*/ 1442466 h 1885950"/>
                <a:gd name="connsiteX38" fmla="*/ 120777 w 1438275"/>
                <a:gd name="connsiteY38" fmla="*/ 1426178 h 1885950"/>
                <a:gd name="connsiteX39" fmla="*/ 121349 w 1438275"/>
                <a:gd name="connsiteY39" fmla="*/ 1421511 h 1885950"/>
                <a:gd name="connsiteX40" fmla="*/ 125635 w 1438275"/>
                <a:gd name="connsiteY40" fmla="*/ 1420939 h 1885950"/>
                <a:gd name="connsiteX41" fmla="*/ 133731 w 1438275"/>
                <a:gd name="connsiteY41" fmla="*/ 1408271 h 1885950"/>
                <a:gd name="connsiteX42" fmla="*/ 142208 w 1438275"/>
                <a:gd name="connsiteY42" fmla="*/ 1401032 h 1885950"/>
                <a:gd name="connsiteX43" fmla="*/ 144113 w 1438275"/>
                <a:gd name="connsiteY43" fmla="*/ 1403795 h 1885950"/>
                <a:gd name="connsiteX44" fmla="*/ 141542 w 1438275"/>
                <a:gd name="connsiteY44" fmla="*/ 1409509 h 1885950"/>
                <a:gd name="connsiteX45" fmla="*/ 143447 w 1438275"/>
                <a:gd name="connsiteY45" fmla="*/ 1408747 h 1885950"/>
                <a:gd name="connsiteX46" fmla="*/ 147257 w 1438275"/>
                <a:gd name="connsiteY46" fmla="*/ 1399508 h 1885950"/>
                <a:gd name="connsiteX47" fmla="*/ 139256 w 1438275"/>
                <a:gd name="connsiteY47" fmla="*/ 1386364 h 1885950"/>
                <a:gd name="connsiteX48" fmla="*/ 135255 w 1438275"/>
                <a:gd name="connsiteY48" fmla="*/ 1367409 h 1885950"/>
                <a:gd name="connsiteX49" fmla="*/ 131445 w 1438275"/>
                <a:gd name="connsiteY49" fmla="*/ 1362837 h 1885950"/>
                <a:gd name="connsiteX50" fmla="*/ 132302 w 1438275"/>
                <a:gd name="connsiteY50" fmla="*/ 1357027 h 1885950"/>
                <a:gd name="connsiteX51" fmla="*/ 126778 w 1438275"/>
                <a:gd name="connsiteY51" fmla="*/ 1353026 h 1885950"/>
                <a:gd name="connsiteX52" fmla="*/ 125349 w 1438275"/>
                <a:gd name="connsiteY52" fmla="*/ 1346549 h 1885950"/>
                <a:gd name="connsiteX53" fmla="*/ 111443 w 1438275"/>
                <a:gd name="connsiteY53" fmla="*/ 1326070 h 1885950"/>
                <a:gd name="connsiteX54" fmla="*/ 106013 w 1438275"/>
                <a:gd name="connsiteY54" fmla="*/ 1307592 h 1885950"/>
                <a:gd name="connsiteX55" fmla="*/ 107156 w 1438275"/>
                <a:gd name="connsiteY55" fmla="*/ 1299115 h 1885950"/>
                <a:gd name="connsiteX56" fmla="*/ 97631 w 1438275"/>
                <a:gd name="connsiteY56" fmla="*/ 1290733 h 1885950"/>
                <a:gd name="connsiteX57" fmla="*/ 94964 w 1438275"/>
                <a:gd name="connsiteY57" fmla="*/ 1280446 h 1885950"/>
                <a:gd name="connsiteX58" fmla="*/ 96774 w 1438275"/>
                <a:gd name="connsiteY58" fmla="*/ 1259395 h 1885950"/>
                <a:gd name="connsiteX59" fmla="*/ 91821 w 1438275"/>
                <a:gd name="connsiteY59" fmla="*/ 1247299 h 1885950"/>
                <a:gd name="connsiteX60" fmla="*/ 95060 w 1438275"/>
                <a:gd name="connsiteY60" fmla="*/ 1235869 h 1885950"/>
                <a:gd name="connsiteX61" fmla="*/ 97250 w 1438275"/>
                <a:gd name="connsiteY61" fmla="*/ 1236535 h 1885950"/>
                <a:gd name="connsiteX62" fmla="*/ 91916 w 1438275"/>
                <a:gd name="connsiteY62" fmla="*/ 1229487 h 1885950"/>
                <a:gd name="connsiteX63" fmla="*/ 112014 w 1438275"/>
                <a:gd name="connsiteY63" fmla="*/ 1217105 h 1885950"/>
                <a:gd name="connsiteX64" fmla="*/ 116777 w 1438275"/>
                <a:gd name="connsiteY64" fmla="*/ 1198626 h 1885950"/>
                <a:gd name="connsiteX65" fmla="*/ 122111 w 1438275"/>
                <a:gd name="connsiteY65" fmla="*/ 1190339 h 1885950"/>
                <a:gd name="connsiteX66" fmla="*/ 116967 w 1438275"/>
                <a:gd name="connsiteY66" fmla="*/ 1188625 h 1885950"/>
                <a:gd name="connsiteX67" fmla="*/ 121349 w 1438275"/>
                <a:gd name="connsiteY67" fmla="*/ 1183005 h 1885950"/>
                <a:gd name="connsiteX68" fmla="*/ 117824 w 1438275"/>
                <a:gd name="connsiteY68" fmla="*/ 1179005 h 1885950"/>
                <a:gd name="connsiteX69" fmla="*/ 103918 w 1438275"/>
                <a:gd name="connsiteY69" fmla="*/ 1172813 h 1885950"/>
                <a:gd name="connsiteX70" fmla="*/ 103061 w 1438275"/>
                <a:gd name="connsiteY70" fmla="*/ 1160812 h 1885950"/>
                <a:gd name="connsiteX71" fmla="*/ 108014 w 1438275"/>
                <a:gd name="connsiteY71" fmla="*/ 1159002 h 1885950"/>
                <a:gd name="connsiteX72" fmla="*/ 105347 w 1438275"/>
                <a:gd name="connsiteY72" fmla="*/ 1155287 h 1885950"/>
                <a:gd name="connsiteX73" fmla="*/ 115634 w 1438275"/>
                <a:gd name="connsiteY73" fmla="*/ 1146048 h 1885950"/>
                <a:gd name="connsiteX74" fmla="*/ 124206 w 1438275"/>
                <a:gd name="connsiteY74" fmla="*/ 1152715 h 1885950"/>
                <a:gd name="connsiteX75" fmla="*/ 144304 w 1438275"/>
                <a:gd name="connsiteY75" fmla="*/ 1151001 h 1885950"/>
                <a:gd name="connsiteX76" fmla="*/ 154305 w 1438275"/>
                <a:gd name="connsiteY76" fmla="*/ 1156144 h 1885950"/>
                <a:gd name="connsiteX77" fmla="*/ 162306 w 1438275"/>
                <a:gd name="connsiteY77" fmla="*/ 1155192 h 1885950"/>
                <a:gd name="connsiteX78" fmla="*/ 166402 w 1438275"/>
                <a:gd name="connsiteY78" fmla="*/ 1159288 h 1885950"/>
                <a:gd name="connsiteX79" fmla="*/ 177737 w 1438275"/>
                <a:gd name="connsiteY79" fmla="*/ 1156049 h 1885950"/>
                <a:gd name="connsiteX80" fmla="*/ 181451 w 1438275"/>
                <a:gd name="connsiteY80" fmla="*/ 1160621 h 1885950"/>
                <a:gd name="connsiteX81" fmla="*/ 198977 w 1438275"/>
                <a:gd name="connsiteY81" fmla="*/ 1153097 h 1885950"/>
                <a:gd name="connsiteX82" fmla="*/ 217456 w 1438275"/>
                <a:gd name="connsiteY82" fmla="*/ 1141285 h 1885950"/>
                <a:gd name="connsiteX83" fmla="*/ 220790 w 1438275"/>
                <a:gd name="connsiteY83" fmla="*/ 1129189 h 1885950"/>
                <a:gd name="connsiteX84" fmla="*/ 220504 w 1438275"/>
                <a:gd name="connsiteY84" fmla="*/ 1126712 h 1885950"/>
                <a:gd name="connsiteX85" fmla="*/ 207359 w 1438275"/>
                <a:gd name="connsiteY85" fmla="*/ 1121950 h 1885950"/>
                <a:gd name="connsiteX86" fmla="*/ 203835 w 1438275"/>
                <a:gd name="connsiteY86" fmla="*/ 1107091 h 1885950"/>
                <a:gd name="connsiteX87" fmla="*/ 218885 w 1438275"/>
                <a:gd name="connsiteY87" fmla="*/ 1094899 h 1885950"/>
                <a:gd name="connsiteX88" fmla="*/ 265938 w 1438275"/>
                <a:gd name="connsiteY88" fmla="*/ 1083945 h 1885950"/>
                <a:gd name="connsiteX89" fmla="*/ 267367 w 1438275"/>
                <a:gd name="connsiteY89" fmla="*/ 1087850 h 1885950"/>
                <a:gd name="connsiteX90" fmla="*/ 273653 w 1438275"/>
                <a:gd name="connsiteY90" fmla="*/ 1089089 h 1885950"/>
                <a:gd name="connsiteX91" fmla="*/ 290989 w 1438275"/>
                <a:gd name="connsiteY91" fmla="*/ 1087564 h 1885950"/>
                <a:gd name="connsiteX92" fmla="*/ 292418 w 1438275"/>
                <a:gd name="connsiteY92" fmla="*/ 1084802 h 1885950"/>
                <a:gd name="connsiteX93" fmla="*/ 298895 w 1438275"/>
                <a:gd name="connsiteY93" fmla="*/ 1090993 h 1885950"/>
                <a:gd name="connsiteX94" fmla="*/ 305943 w 1438275"/>
                <a:gd name="connsiteY94" fmla="*/ 1103947 h 1885950"/>
                <a:gd name="connsiteX95" fmla="*/ 318326 w 1438275"/>
                <a:gd name="connsiteY95" fmla="*/ 1102138 h 1885950"/>
                <a:gd name="connsiteX96" fmla="*/ 319564 w 1438275"/>
                <a:gd name="connsiteY96" fmla="*/ 1103471 h 1885950"/>
                <a:gd name="connsiteX97" fmla="*/ 316516 w 1438275"/>
                <a:gd name="connsiteY97" fmla="*/ 1105757 h 1885950"/>
                <a:gd name="connsiteX98" fmla="*/ 308039 w 1438275"/>
                <a:gd name="connsiteY98" fmla="*/ 1109567 h 1885950"/>
                <a:gd name="connsiteX99" fmla="*/ 310420 w 1438275"/>
                <a:gd name="connsiteY99" fmla="*/ 1118425 h 1885950"/>
                <a:gd name="connsiteX100" fmla="*/ 316516 w 1438275"/>
                <a:gd name="connsiteY100" fmla="*/ 1126998 h 1885950"/>
                <a:gd name="connsiteX101" fmla="*/ 332232 w 1438275"/>
                <a:gd name="connsiteY101" fmla="*/ 1121569 h 1885950"/>
                <a:gd name="connsiteX102" fmla="*/ 333375 w 1438275"/>
                <a:gd name="connsiteY102" fmla="*/ 1123378 h 1885950"/>
                <a:gd name="connsiteX103" fmla="*/ 344710 w 1438275"/>
                <a:gd name="connsiteY103" fmla="*/ 1118140 h 1885950"/>
                <a:gd name="connsiteX104" fmla="*/ 346234 w 1438275"/>
                <a:gd name="connsiteY104" fmla="*/ 1114330 h 1885950"/>
                <a:gd name="connsiteX105" fmla="*/ 337852 w 1438275"/>
                <a:gd name="connsiteY105" fmla="*/ 1106233 h 1885950"/>
                <a:gd name="connsiteX106" fmla="*/ 343376 w 1438275"/>
                <a:gd name="connsiteY106" fmla="*/ 1102995 h 1885950"/>
                <a:gd name="connsiteX107" fmla="*/ 340424 w 1438275"/>
                <a:gd name="connsiteY107" fmla="*/ 1092708 h 1885950"/>
                <a:gd name="connsiteX108" fmla="*/ 355664 w 1438275"/>
                <a:gd name="connsiteY108" fmla="*/ 1078706 h 1885950"/>
                <a:gd name="connsiteX109" fmla="*/ 366903 w 1438275"/>
                <a:gd name="connsiteY109" fmla="*/ 1073658 h 1885950"/>
                <a:gd name="connsiteX110" fmla="*/ 397669 w 1438275"/>
                <a:gd name="connsiteY110" fmla="*/ 1051655 h 1885950"/>
                <a:gd name="connsiteX111" fmla="*/ 400145 w 1438275"/>
                <a:gd name="connsiteY111" fmla="*/ 1053846 h 1885950"/>
                <a:gd name="connsiteX112" fmla="*/ 407575 w 1438275"/>
                <a:gd name="connsiteY112" fmla="*/ 1038606 h 1885950"/>
                <a:gd name="connsiteX113" fmla="*/ 428339 w 1438275"/>
                <a:gd name="connsiteY113" fmla="*/ 1021270 h 1885950"/>
                <a:gd name="connsiteX114" fmla="*/ 431197 w 1438275"/>
                <a:gd name="connsiteY114" fmla="*/ 999649 h 1885950"/>
                <a:gd name="connsiteX115" fmla="*/ 435293 w 1438275"/>
                <a:gd name="connsiteY115" fmla="*/ 993743 h 1885950"/>
                <a:gd name="connsiteX116" fmla="*/ 433959 w 1438275"/>
                <a:gd name="connsiteY116" fmla="*/ 991552 h 1885950"/>
                <a:gd name="connsiteX117" fmla="*/ 438436 w 1438275"/>
                <a:gd name="connsiteY117" fmla="*/ 974693 h 1885950"/>
                <a:gd name="connsiteX118" fmla="*/ 448247 w 1438275"/>
                <a:gd name="connsiteY118" fmla="*/ 974598 h 1885950"/>
                <a:gd name="connsiteX119" fmla="*/ 452152 w 1438275"/>
                <a:gd name="connsiteY119" fmla="*/ 964406 h 1885950"/>
                <a:gd name="connsiteX120" fmla="*/ 473774 w 1438275"/>
                <a:gd name="connsiteY120" fmla="*/ 966311 h 1885950"/>
                <a:gd name="connsiteX121" fmla="*/ 480441 w 1438275"/>
                <a:gd name="connsiteY121" fmla="*/ 960310 h 1885950"/>
                <a:gd name="connsiteX122" fmla="*/ 481012 w 1438275"/>
                <a:gd name="connsiteY122" fmla="*/ 947928 h 1885950"/>
                <a:gd name="connsiteX123" fmla="*/ 484632 w 1438275"/>
                <a:gd name="connsiteY123" fmla="*/ 940975 h 1885950"/>
                <a:gd name="connsiteX124" fmla="*/ 495300 w 1438275"/>
                <a:gd name="connsiteY124" fmla="*/ 934117 h 1885950"/>
                <a:gd name="connsiteX125" fmla="*/ 500253 w 1438275"/>
                <a:gd name="connsiteY125" fmla="*/ 927640 h 1885950"/>
                <a:gd name="connsiteX126" fmla="*/ 502063 w 1438275"/>
                <a:gd name="connsiteY126" fmla="*/ 907351 h 1885950"/>
                <a:gd name="connsiteX127" fmla="*/ 500539 w 1438275"/>
                <a:gd name="connsiteY127" fmla="*/ 898969 h 1885950"/>
                <a:gd name="connsiteX128" fmla="*/ 488347 w 1438275"/>
                <a:gd name="connsiteY128" fmla="*/ 886111 h 1885950"/>
                <a:gd name="connsiteX129" fmla="*/ 485680 w 1438275"/>
                <a:gd name="connsiteY129" fmla="*/ 876300 h 1885950"/>
                <a:gd name="connsiteX130" fmla="*/ 488156 w 1438275"/>
                <a:gd name="connsiteY130" fmla="*/ 863060 h 1885950"/>
                <a:gd name="connsiteX131" fmla="*/ 500348 w 1438275"/>
                <a:gd name="connsiteY131" fmla="*/ 846201 h 1885950"/>
                <a:gd name="connsiteX132" fmla="*/ 498920 w 1438275"/>
                <a:gd name="connsiteY132" fmla="*/ 840867 h 1885950"/>
                <a:gd name="connsiteX133" fmla="*/ 492633 w 1438275"/>
                <a:gd name="connsiteY133" fmla="*/ 838867 h 1885950"/>
                <a:gd name="connsiteX134" fmla="*/ 476726 w 1438275"/>
                <a:gd name="connsiteY134" fmla="*/ 845344 h 1885950"/>
                <a:gd name="connsiteX135" fmla="*/ 453009 w 1438275"/>
                <a:gd name="connsiteY135" fmla="*/ 877538 h 1885950"/>
                <a:gd name="connsiteX136" fmla="*/ 443294 w 1438275"/>
                <a:gd name="connsiteY136" fmla="*/ 879253 h 1885950"/>
                <a:gd name="connsiteX137" fmla="*/ 435769 w 1438275"/>
                <a:gd name="connsiteY137" fmla="*/ 874204 h 1885950"/>
                <a:gd name="connsiteX138" fmla="*/ 424529 w 1438275"/>
                <a:gd name="connsiteY138" fmla="*/ 871633 h 1885950"/>
                <a:gd name="connsiteX139" fmla="*/ 412718 w 1438275"/>
                <a:gd name="connsiteY139" fmla="*/ 874300 h 1885950"/>
                <a:gd name="connsiteX140" fmla="*/ 409004 w 1438275"/>
                <a:gd name="connsiteY140" fmla="*/ 879157 h 1885950"/>
                <a:gd name="connsiteX141" fmla="*/ 403098 w 1438275"/>
                <a:gd name="connsiteY141" fmla="*/ 904494 h 1885950"/>
                <a:gd name="connsiteX142" fmla="*/ 397288 w 1438275"/>
                <a:gd name="connsiteY142" fmla="*/ 910114 h 1885950"/>
                <a:gd name="connsiteX143" fmla="*/ 381667 w 1438275"/>
                <a:gd name="connsiteY143" fmla="*/ 901732 h 1885950"/>
                <a:gd name="connsiteX144" fmla="*/ 369379 w 1438275"/>
                <a:gd name="connsiteY144" fmla="*/ 879919 h 1885950"/>
                <a:gd name="connsiteX145" fmla="*/ 361664 w 1438275"/>
                <a:gd name="connsiteY145" fmla="*/ 873157 h 1885950"/>
                <a:gd name="connsiteX146" fmla="*/ 351377 w 1438275"/>
                <a:gd name="connsiteY146" fmla="*/ 881158 h 1885950"/>
                <a:gd name="connsiteX147" fmla="*/ 350139 w 1438275"/>
                <a:gd name="connsiteY147" fmla="*/ 886111 h 1885950"/>
                <a:gd name="connsiteX148" fmla="*/ 362903 w 1438275"/>
                <a:gd name="connsiteY148" fmla="*/ 902779 h 1885950"/>
                <a:gd name="connsiteX149" fmla="*/ 371475 w 1438275"/>
                <a:gd name="connsiteY149" fmla="*/ 905923 h 1885950"/>
                <a:gd name="connsiteX150" fmla="*/ 371189 w 1438275"/>
                <a:gd name="connsiteY150" fmla="*/ 910209 h 1885950"/>
                <a:gd name="connsiteX151" fmla="*/ 365474 w 1438275"/>
                <a:gd name="connsiteY151" fmla="*/ 912400 h 1885950"/>
                <a:gd name="connsiteX152" fmla="*/ 348425 w 1438275"/>
                <a:gd name="connsiteY152" fmla="*/ 902970 h 1885950"/>
                <a:gd name="connsiteX153" fmla="*/ 311372 w 1438275"/>
                <a:gd name="connsiteY153" fmla="*/ 858964 h 1885950"/>
                <a:gd name="connsiteX154" fmla="*/ 301752 w 1438275"/>
                <a:gd name="connsiteY154" fmla="*/ 856774 h 1885950"/>
                <a:gd name="connsiteX155" fmla="*/ 271462 w 1438275"/>
                <a:gd name="connsiteY155" fmla="*/ 869632 h 1885950"/>
                <a:gd name="connsiteX156" fmla="*/ 268034 w 1438275"/>
                <a:gd name="connsiteY156" fmla="*/ 867727 h 1885950"/>
                <a:gd name="connsiteX157" fmla="*/ 265462 w 1438275"/>
                <a:gd name="connsiteY157" fmla="*/ 852106 h 1885950"/>
                <a:gd name="connsiteX158" fmla="*/ 261461 w 1438275"/>
                <a:gd name="connsiteY158" fmla="*/ 846868 h 1885950"/>
                <a:gd name="connsiteX159" fmla="*/ 254413 w 1438275"/>
                <a:gd name="connsiteY159" fmla="*/ 852868 h 1885950"/>
                <a:gd name="connsiteX160" fmla="*/ 254413 w 1438275"/>
                <a:gd name="connsiteY160" fmla="*/ 869823 h 1885950"/>
                <a:gd name="connsiteX161" fmla="*/ 251651 w 1438275"/>
                <a:gd name="connsiteY161" fmla="*/ 874395 h 1885950"/>
                <a:gd name="connsiteX162" fmla="*/ 228886 w 1438275"/>
                <a:gd name="connsiteY162" fmla="*/ 876586 h 1885950"/>
                <a:gd name="connsiteX163" fmla="*/ 215075 w 1438275"/>
                <a:gd name="connsiteY163" fmla="*/ 871061 h 1885950"/>
                <a:gd name="connsiteX164" fmla="*/ 209360 w 1438275"/>
                <a:gd name="connsiteY164" fmla="*/ 858012 h 1885950"/>
                <a:gd name="connsiteX165" fmla="*/ 209645 w 1438275"/>
                <a:gd name="connsiteY165" fmla="*/ 842581 h 1885950"/>
                <a:gd name="connsiteX166" fmla="*/ 231553 w 1438275"/>
                <a:gd name="connsiteY166" fmla="*/ 825246 h 1885950"/>
                <a:gd name="connsiteX167" fmla="*/ 237935 w 1438275"/>
                <a:gd name="connsiteY167" fmla="*/ 812197 h 1885950"/>
                <a:gd name="connsiteX168" fmla="*/ 233458 w 1438275"/>
                <a:gd name="connsiteY168" fmla="*/ 808006 h 1885950"/>
                <a:gd name="connsiteX169" fmla="*/ 222409 w 1438275"/>
                <a:gd name="connsiteY169" fmla="*/ 808006 h 1885950"/>
                <a:gd name="connsiteX170" fmla="*/ 200787 w 1438275"/>
                <a:gd name="connsiteY170" fmla="*/ 821436 h 1885950"/>
                <a:gd name="connsiteX171" fmla="*/ 188309 w 1438275"/>
                <a:gd name="connsiteY171" fmla="*/ 825722 h 1885950"/>
                <a:gd name="connsiteX172" fmla="*/ 180880 w 1438275"/>
                <a:gd name="connsiteY172" fmla="*/ 820007 h 1885950"/>
                <a:gd name="connsiteX173" fmla="*/ 179546 w 1438275"/>
                <a:gd name="connsiteY173" fmla="*/ 805148 h 1885950"/>
                <a:gd name="connsiteX174" fmla="*/ 161449 w 1438275"/>
                <a:gd name="connsiteY174" fmla="*/ 769048 h 1885950"/>
                <a:gd name="connsiteX175" fmla="*/ 163068 w 1438275"/>
                <a:gd name="connsiteY175" fmla="*/ 751427 h 1885950"/>
                <a:gd name="connsiteX176" fmla="*/ 175736 w 1438275"/>
                <a:gd name="connsiteY176" fmla="*/ 727996 h 1885950"/>
                <a:gd name="connsiteX177" fmla="*/ 173831 w 1438275"/>
                <a:gd name="connsiteY177" fmla="*/ 711708 h 1885950"/>
                <a:gd name="connsiteX178" fmla="*/ 170021 w 1438275"/>
                <a:gd name="connsiteY178" fmla="*/ 709326 h 1885950"/>
                <a:gd name="connsiteX179" fmla="*/ 161544 w 1438275"/>
                <a:gd name="connsiteY179" fmla="*/ 711136 h 1885950"/>
                <a:gd name="connsiteX180" fmla="*/ 161163 w 1438275"/>
                <a:gd name="connsiteY180" fmla="*/ 696944 h 1885950"/>
                <a:gd name="connsiteX181" fmla="*/ 148019 w 1438275"/>
                <a:gd name="connsiteY181" fmla="*/ 700183 h 1885950"/>
                <a:gd name="connsiteX182" fmla="*/ 139256 w 1438275"/>
                <a:gd name="connsiteY182" fmla="*/ 681418 h 1885950"/>
                <a:gd name="connsiteX183" fmla="*/ 127635 w 1438275"/>
                <a:gd name="connsiteY183" fmla="*/ 683895 h 1885950"/>
                <a:gd name="connsiteX184" fmla="*/ 123730 w 1438275"/>
                <a:gd name="connsiteY184" fmla="*/ 649986 h 1885950"/>
                <a:gd name="connsiteX185" fmla="*/ 114014 w 1438275"/>
                <a:gd name="connsiteY185" fmla="*/ 635127 h 1885950"/>
                <a:gd name="connsiteX186" fmla="*/ 125920 w 1438275"/>
                <a:gd name="connsiteY186" fmla="*/ 624364 h 1885950"/>
                <a:gd name="connsiteX187" fmla="*/ 121634 w 1438275"/>
                <a:gd name="connsiteY187" fmla="*/ 617601 h 1885950"/>
                <a:gd name="connsiteX188" fmla="*/ 142208 w 1438275"/>
                <a:gd name="connsiteY188" fmla="*/ 605980 h 1885950"/>
                <a:gd name="connsiteX189" fmla="*/ 116491 w 1438275"/>
                <a:gd name="connsiteY189" fmla="*/ 559689 h 1885950"/>
                <a:gd name="connsiteX190" fmla="*/ 112967 w 1438275"/>
                <a:gd name="connsiteY190" fmla="*/ 544830 h 1885950"/>
                <a:gd name="connsiteX191" fmla="*/ 103918 w 1438275"/>
                <a:gd name="connsiteY191" fmla="*/ 540639 h 1885950"/>
                <a:gd name="connsiteX192" fmla="*/ 99346 w 1438275"/>
                <a:gd name="connsiteY192" fmla="*/ 528828 h 1885950"/>
                <a:gd name="connsiteX193" fmla="*/ 98774 w 1438275"/>
                <a:gd name="connsiteY193" fmla="*/ 518826 h 1885950"/>
                <a:gd name="connsiteX194" fmla="*/ 78391 w 1438275"/>
                <a:gd name="connsiteY194" fmla="*/ 523208 h 1885950"/>
                <a:gd name="connsiteX195" fmla="*/ 73914 w 1438275"/>
                <a:gd name="connsiteY195" fmla="*/ 507111 h 1885950"/>
                <a:gd name="connsiteX196" fmla="*/ 75438 w 1438275"/>
                <a:gd name="connsiteY196" fmla="*/ 499681 h 1885950"/>
                <a:gd name="connsiteX197" fmla="*/ 73628 w 1438275"/>
                <a:gd name="connsiteY197" fmla="*/ 491109 h 1885950"/>
                <a:gd name="connsiteX198" fmla="*/ 79153 w 1438275"/>
                <a:gd name="connsiteY198" fmla="*/ 482346 h 1885950"/>
                <a:gd name="connsiteX199" fmla="*/ 78391 w 1438275"/>
                <a:gd name="connsiteY199" fmla="*/ 474345 h 1885950"/>
                <a:gd name="connsiteX200" fmla="*/ 65246 w 1438275"/>
                <a:gd name="connsiteY200" fmla="*/ 483298 h 1885950"/>
                <a:gd name="connsiteX201" fmla="*/ 15431 w 1438275"/>
                <a:gd name="connsiteY201" fmla="*/ 495681 h 1885950"/>
                <a:gd name="connsiteX202" fmla="*/ 9525 w 1438275"/>
                <a:gd name="connsiteY202" fmla="*/ 488156 h 1885950"/>
                <a:gd name="connsiteX203" fmla="*/ 9906 w 1438275"/>
                <a:gd name="connsiteY203" fmla="*/ 481870 h 1885950"/>
                <a:gd name="connsiteX204" fmla="*/ 27432 w 1438275"/>
                <a:gd name="connsiteY204" fmla="*/ 467106 h 1885950"/>
                <a:gd name="connsiteX205" fmla="*/ 40862 w 1438275"/>
                <a:gd name="connsiteY205" fmla="*/ 443674 h 1885950"/>
                <a:gd name="connsiteX206" fmla="*/ 42101 w 1438275"/>
                <a:gd name="connsiteY206" fmla="*/ 402241 h 1885950"/>
                <a:gd name="connsiteX207" fmla="*/ 46292 w 1438275"/>
                <a:gd name="connsiteY207" fmla="*/ 406336 h 1885950"/>
                <a:gd name="connsiteX208" fmla="*/ 50959 w 1438275"/>
                <a:gd name="connsiteY208" fmla="*/ 396907 h 1885950"/>
                <a:gd name="connsiteX209" fmla="*/ 74581 w 1438275"/>
                <a:gd name="connsiteY209" fmla="*/ 368141 h 1885950"/>
                <a:gd name="connsiteX210" fmla="*/ 94107 w 1438275"/>
                <a:gd name="connsiteY210" fmla="*/ 350520 h 1885950"/>
                <a:gd name="connsiteX211" fmla="*/ 104966 w 1438275"/>
                <a:gd name="connsiteY211" fmla="*/ 344329 h 1885950"/>
                <a:gd name="connsiteX212" fmla="*/ 115348 w 1438275"/>
                <a:gd name="connsiteY212" fmla="*/ 342805 h 1885950"/>
                <a:gd name="connsiteX213" fmla="*/ 127445 w 1438275"/>
                <a:gd name="connsiteY213" fmla="*/ 333946 h 1885950"/>
                <a:gd name="connsiteX214" fmla="*/ 143542 w 1438275"/>
                <a:gd name="connsiteY214" fmla="*/ 328422 h 1885950"/>
                <a:gd name="connsiteX215" fmla="*/ 175736 w 1438275"/>
                <a:gd name="connsiteY215" fmla="*/ 347281 h 1885950"/>
                <a:gd name="connsiteX216" fmla="*/ 177737 w 1438275"/>
                <a:gd name="connsiteY216" fmla="*/ 342805 h 1885950"/>
                <a:gd name="connsiteX217" fmla="*/ 195262 w 1438275"/>
                <a:gd name="connsiteY217" fmla="*/ 328993 h 1885950"/>
                <a:gd name="connsiteX218" fmla="*/ 204692 w 1438275"/>
                <a:gd name="connsiteY218" fmla="*/ 290512 h 1885950"/>
                <a:gd name="connsiteX219" fmla="*/ 219551 w 1438275"/>
                <a:gd name="connsiteY219" fmla="*/ 285464 h 1885950"/>
                <a:gd name="connsiteX220" fmla="*/ 238601 w 1438275"/>
                <a:gd name="connsiteY220" fmla="*/ 285178 h 1885950"/>
                <a:gd name="connsiteX221" fmla="*/ 247079 w 1438275"/>
                <a:gd name="connsiteY221" fmla="*/ 281368 h 1885950"/>
                <a:gd name="connsiteX222" fmla="*/ 239840 w 1438275"/>
                <a:gd name="connsiteY222" fmla="*/ 262795 h 1885950"/>
                <a:gd name="connsiteX223" fmla="*/ 229362 w 1438275"/>
                <a:gd name="connsiteY223" fmla="*/ 251746 h 1885950"/>
                <a:gd name="connsiteX224" fmla="*/ 233934 w 1438275"/>
                <a:gd name="connsiteY224" fmla="*/ 248221 h 1885950"/>
                <a:gd name="connsiteX225" fmla="*/ 258509 w 1438275"/>
                <a:gd name="connsiteY225" fmla="*/ 237363 h 1885950"/>
                <a:gd name="connsiteX226" fmla="*/ 260699 w 1438275"/>
                <a:gd name="connsiteY226" fmla="*/ 241078 h 1885950"/>
                <a:gd name="connsiteX227" fmla="*/ 292227 w 1438275"/>
                <a:gd name="connsiteY227" fmla="*/ 231553 h 1885950"/>
                <a:gd name="connsiteX228" fmla="*/ 314325 w 1438275"/>
                <a:gd name="connsiteY228" fmla="*/ 228124 h 1885950"/>
                <a:gd name="connsiteX229" fmla="*/ 328136 w 1438275"/>
                <a:gd name="connsiteY229" fmla="*/ 229933 h 1885950"/>
                <a:gd name="connsiteX230" fmla="*/ 333947 w 1438275"/>
                <a:gd name="connsiteY230" fmla="*/ 227742 h 1885950"/>
                <a:gd name="connsiteX231" fmla="*/ 344424 w 1438275"/>
                <a:gd name="connsiteY231" fmla="*/ 244221 h 1885950"/>
                <a:gd name="connsiteX232" fmla="*/ 357759 w 1438275"/>
                <a:gd name="connsiteY232" fmla="*/ 239077 h 1885950"/>
                <a:gd name="connsiteX233" fmla="*/ 373190 w 1438275"/>
                <a:gd name="connsiteY233" fmla="*/ 240887 h 1885950"/>
                <a:gd name="connsiteX234" fmla="*/ 376904 w 1438275"/>
                <a:gd name="connsiteY234" fmla="*/ 244221 h 1885950"/>
                <a:gd name="connsiteX235" fmla="*/ 377952 w 1438275"/>
                <a:gd name="connsiteY235" fmla="*/ 249650 h 1885950"/>
                <a:gd name="connsiteX236" fmla="*/ 396526 w 1438275"/>
                <a:gd name="connsiteY236" fmla="*/ 259270 h 1885950"/>
                <a:gd name="connsiteX237" fmla="*/ 409289 w 1438275"/>
                <a:gd name="connsiteY237" fmla="*/ 242887 h 1885950"/>
                <a:gd name="connsiteX238" fmla="*/ 413099 w 1438275"/>
                <a:gd name="connsiteY238" fmla="*/ 226028 h 1885950"/>
                <a:gd name="connsiteX239" fmla="*/ 435293 w 1438275"/>
                <a:gd name="connsiteY239" fmla="*/ 210217 h 1885950"/>
                <a:gd name="connsiteX240" fmla="*/ 444437 w 1438275"/>
                <a:gd name="connsiteY240" fmla="*/ 214598 h 1885950"/>
                <a:gd name="connsiteX241" fmla="*/ 459677 w 1438275"/>
                <a:gd name="connsiteY241" fmla="*/ 215741 h 1885950"/>
                <a:gd name="connsiteX242" fmla="*/ 473964 w 1438275"/>
                <a:gd name="connsiteY242" fmla="*/ 211931 h 1885950"/>
                <a:gd name="connsiteX243" fmla="*/ 487204 w 1438275"/>
                <a:gd name="connsiteY243" fmla="*/ 201930 h 1885950"/>
                <a:gd name="connsiteX244" fmla="*/ 494729 w 1438275"/>
                <a:gd name="connsiteY244" fmla="*/ 213074 h 1885950"/>
                <a:gd name="connsiteX245" fmla="*/ 511778 w 1438275"/>
                <a:gd name="connsiteY245" fmla="*/ 225742 h 1885950"/>
                <a:gd name="connsiteX246" fmla="*/ 517208 w 1438275"/>
                <a:gd name="connsiteY246" fmla="*/ 220884 h 1885950"/>
                <a:gd name="connsiteX247" fmla="*/ 521208 w 1438275"/>
                <a:gd name="connsiteY247" fmla="*/ 212503 h 1885950"/>
                <a:gd name="connsiteX248" fmla="*/ 527971 w 1438275"/>
                <a:gd name="connsiteY248" fmla="*/ 207264 h 1885950"/>
                <a:gd name="connsiteX249" fmla="*/ 515112 w 1438275"/>
                <a:gd name="connsiteY249" fmla="*/ 190786 h 1885950"/>
                <a:gd name="connsiteX250" fmla="*/ 544164 w 1438275"/>
                <a:gd name="connsiteY250" fmla="*/ 190976 h 1885950"/>
                <a:gd name="connsiteX251" fmla="*/ 560546 w 1438275"/>
                <a:gd name="connsiteY251" fmla="*/ 185928 h 1885950"/>
                <a:gd name="connsiteX252" fmla="*/ 597123 w 1438275"/>
                <a:gd name="connsiteY252" fmla="*/ 185547 h 1885950"/>
                <a:gd name="connsiteX253" fmla="*/ 623221 w 1438275"/>
                <a:gd name="connsiteY253" fmla="*/ 191167 h 1885950"/>
                <a:gd name="connsiteX254" fmla="*/ 622840 w 1438275"/>
                <a:gd name="connsiteY254" fmla="*/ 186880 h 1885950"/>
                <a:gd name="connsiteX255" fmla="*/ 649796 w 1438275"/>
                <a:gd name="connsiteY255" fmla="*/ 177260 h 1885950"/>
                <a:gd name="connsiteX256" fmla="*/ 667893 w 1438275"/>
                <a:gd name="connsiteY256" fmla="*/ 179165 h 1885950"/>
                <a:gd name="connsiteX257" fmla="*/ 680276 w 1438275"/>
                <a:gd name="connsiteY257" fmla="*/ 177165 h 1885950"/>
                <a:gd name="connsiteX258" fmla="*/ 682085 w 1438275"/>
                <a:gd name="connsiteY258" fmla="*/ 168973 h 1885950"/>
                <a:gd name="connsiteX259" fmla="*/ 690467 w 1438275"/>
                <a:gd name="connsiteY259" fmla="*/ 159448 h 1885950"/>
                <a:gd name="connsiteX260" fmla="*/ 696278 w 1438275"/>
                <a:gd name="connsiteY260" fmla="*/ 146590 h 1885950"/>
                <a:gd name="connsiteX261" fmla="*/ 707232 w 1438275"/>
                <a:gd name="connsiteY261" fmla="*/ 148304 h 1885950"/>
                <a:gd name="connsiteX262" fmla="*/ 709231 w 1438275"/>
                <a:gd name="connsiteY262" fmla="*/ 145828 h 1885950"/>
                <a:gd name="connsiteX263" fmla="*/ 713899 w 1438275"/>
                <a:gd name="connsiteY263" fmla="*/ 125444 h 1885950"/>
                <a:gd name="connsiteX264" fmla="*/ 719614 w 1438275"/>
                <a:gd name="connsiteY264" fmla="*/ 115824 h 1885950"/>
                <a:gd name="connsiteX265" fmla="*/ 712946 w 1438275"/>
                <a:gd name="connsiteY265" fmla="*/ 106108 h 1885950"/>
                <a:gd name="connsiteX266" fmla="*/ 717233 w 1438275"/>
                <a:gd name="connsiteY266" fmla="*/ 98774 h 1885950"/>
                <a:gd name="connsiteX267" fmla="*/ 721138 w 1438275"/>
                <a:gd name="connsiteY267" fmla="*/ 98107 h 1885950"/>
                <a:gd name="connsiteX268" fmla="*/ 711137 w 1438275"/>
                <a:gd name="connsiteY268" fmla="*/ 91535 h 1885950"/>
                <a:gd name="connsiteX269" fmla="*/ 710280 w 1438275"/>
                <a:gd name="connsiteY269" fmla="*/ 84010 h 1885950"/>
                <a:gd name="connsiteX270" fmla="*/ 701135 w 1438275"/>
                <a:gd name="connsiteY270" fmla="*/ 82867 h 1885950"/>
                <a:gd name="connsiteX271" fmla="*/ 690848 w 1438275"/>
                <a:gd name="connsiteY271" fmla="*/ 75628 h 1885950"/>
                <a:gd name="connsiteX272" fmla="*/ 688753 w 1438275"/>
                <a:gd name="connsiteY272" fmla="*/ 58959 h 1885950"/>
                <a:gd name="connsiteX273" fmla="*/ 698659 w 1438275"/>
                <a:gd name="connsiteY273" fmla="*/ 45053 h 1885950"/>
                <a:gd name="connsiteX274" fmla="*/ 711232 w 1438275"/>
                <a:gd name="connsiteY274" fmla="*/ 34385 h 1885950"/>
                <a:gd name="connsiteX275" fmla="*/ 722091 w 1438275"/>
                <a:gd name="connsiteY275" fmla="*/ 27146 h 1885950"/>
                <a:gd name="connsiteX276" fmla="*/ 739235 w 1438275"/>
                <a:gd name="connsiteY276" fmla="*/ 22288 h 1885950"/>
                <a:gd name="connsiteX277" fmla="*/ 750570 w 1438275"/>
                <a:gd name="connsiteY277" fmla="*/ 20574 h 1885950"/>
                <a:gd name="connsiteX278" fmla="*/ 768191 w 1438275"/>
                <a:gd name="connsiteY278" fmla="*/ 23717 h 1885950"/>
                <a:gd name="connsiteX279" fmla="*/ 773811 w 1438275"/>
                <a:gd name="connsiteY279" fmla="*/ 36576 h 1885950"/>
                <a:gd name="connsiteX280" fmla="*/ 771049 w 1438275"/>
                <a:gd name="connsiteY280" fmla="*/ 52387 h 1885950"/>
                <a:gd name="connsiteX281" fmla="*/ 786574 w 1438275"/>
                <a:gd name="connsiteY281" fmla="*/ 72675 h 1885950"/>
                <a:gd name="connsiteX282" fmla="*/ 791432 w 1438275"/>
                <a:gd name="connsiteY282" fmla="*/ 84010 h 1885950"/>
                <a:gd name="connsiteX283" fmla="*/ 804101 w 1438275"/>
                <a:gd name="connsiteY283" fmla="*/ 92011 h 1885950"/>
                <a:gd name="connsiteX284" fmla="*/ 834295 w 1438275"/>
                <a:gd name="connsiteY284" fmla="*/ 92773 h 1885950"/>
                <a:gd name="connsiteX285" fmla="*/ 854393 w 1438275"/>
                <a:gd name="connsiteY285" fmla="*/ 79248 h 1885950"/>
                <a:gd name="connsiteX286" fmla="*/ 873919 w 1438275"/>
                <a:gd name="connsiteY286" fmla="*/ 78295 h 1885950"/>
                <a:gd name="connsiteX287" fmla="*/ 887444 w 1438275"/>
                <a:gd name="connsiteY287" fmla="*/ 68580 h 1885950"/>
                <a:gd name="connsiteX288" fmla="*/ 922211 w 1438275"/>
                <a:gd name="connsiteY288" fmla="*/ 59531 h 1885950"/>
                <a:gd name="connsiteX289" fmla="*/ 929355 w 1438275"/>
                <a:gd name="connsiteY289" fmla="*/ 69247 h 1885950"/>
                <a:gd name="connsiteX290" fmla="*/ 935355 w 1438275"/>
                <a:gd name="connsiteY290" fmla="*/ 64675 h 1885950"/>
                <a:gd name="connsiteX291" fmla="*/ 955643 w 1438275"/>
                <a:gd name="connsiteY291" fmla="*/ 58579 h 1885950"/>
                <a:gd name="connsiteX292" fmla="*/ 976598 w 1438275"/>
                <a:gd name="connsiteY292" fmla="*/ 41338 h 1885950"/>
                <a:gd name="connsiteX293" fmla="*/ 998601 w 1438275"/>
                <a:gd name="connsiteY293" fmla="*/ 30384 h 1885950"/>
                <a:gd name="connsiteX294" fmla="*/ 998029 w 1438275"/>
                <a:gd name="connsiteY294" fmla="*/ 21907 h 1885950"/>
                <a:gd name="connsiteX295" fmla="*/ 989647 w 1438275"/>
                <a:gd name="connsiteY295" fmla="*/ 14287 h 1885950"/>
                <a:gd name="connsiteX296" fmla="*/ 995553 w 1438275"/>
                <a:gd name="connsiteY296" fmla="*/ 9525 h 1885950"/>
                <a:gd name="connsiteX297" fmla="*/ 1001554 w 1438275"/>
                <a:gd name="connsiteY297" fmla="*/ 21050 h 1885950"/>
                <a:gd name="connsiteX298" fmla="*/ 1002697 w 1438275"/>
                <a:gd name="connsiteY298" fmla="*/ 29242 h 1885950"/>
                <a:gd name="connsiteX299" fmla="*/ 1012127 w 1438275"/>
                <a:gd name="connsiteY299" fmla="*/ 40957 h 1885950"/>
                <a:gd name="connsiteX300" fmla="*/ 1009650 w 1438275"/>
                <a:gd name="connsiteY300" fmla="*/ 50482 h 1885950"/>
                <a:gd name="connsiteX301" fmla="*/ 1012508 w 1438275"/>
                <a:gd name="connsiteY301" fmla="*/ 49816 h 1885950"/>
                <a:gd name="connsiteX302" fmla="*/ 1012603 w 1438275"/>
                <a:gd name="connsiteY302" fmla="*/ 68484 h 1885950"/>
                <a:gd name="connsiteX303" fmla="*/ 1018604 w 1438275"/>
                <a:gd name="connsiteY303" fmla="*/ 71818 h 1885950"/>
                <a:gd name="connsiteX304" fmla="*/ 1040321 w 1438275"/>
                <a:gd name="connsiteY304" fmla="*/ 70199 h 1885950"/>
                <a:gd name="connsiteX305" fmla="*/ 1076039 w 1438275"/>
                <a:gd name="connsiteY305" fmla="*/ 72009 h 1885950"/>
                <a:gd name="connsiteX306" fmla="*/ 1089184 w 1438275"/>
                <a:gd name="connsiteY306" fmla="*/ 60388 h 1885950"/>
                <a:gd name="connsiteX307" fmla="*/ 1093851 w 1438275"/>
                <a:gd name="connsiteY307" fmla="*/ 63055 h 1885950"/>
                <a:gd name="connsiteX308" fmla="*/ 1113472 w 1438275"/>
                <a:gd name="connsiteY308" fmla="*/ 54388 h 1885950"/>
                <a:gd name="connsiteX309" fmla="*/ 1128141 w 1438275"/>
                <a:gd name="connsiteY309" fmla="*/ 63532 h 1885950"/>
                <a:gd name="connsiteX310" fmla="*/ 1114997 w 1438275"/>
                <a:gd name="connsiteY310" fmla="*/ 79057 h 1885950"/>
                <a:gd name="connsiteX311" fmla="*/ 1134523 w 1438275"/>
                <a:gd name="connsiteY311" fmla="*/ 88392 h 1885950"/>
                <a:gd name="connsiteX312" fmla="*/ 1138333 w 1438275"/>
                <a:gd name="connsiteY312" fmla="*/ 88011 h 1885950"/>
                <a:gd name="connsiteX313" fmla="*/ 1140905 w 1438275"/>
                <a:gd name="connsiteY313" fmla="*/ 82582 h 1885950"/>
                <a:gd name="connsiteX314" fmla="*/ 1137000 w 1438275"/>
                <a:gd name="connsiteY314" fmla="*/ 70866 h 1885950"/>
                <a:gd name="connsiteX315" fmla="*/ 1130808 w 1438275"/>
                <a:gd name="connsiteY315" fmla="*/ 64294 h 1885950"/>
                <a:gd name="connsiteX316" fmla="*/ 1137190 w 1438275"/>
                <a:gd name="connsiteY316" fmla="*/ 54578 h 1885950"/>
                <a:gd name="connsiteX317" fmla="*/ 1140905 w 1438275"/>
                <a:gd name="connsiteY317" fmla="*/ 59150 h 1885950"/>
                <a:gd name="connsiteX318" fmla="*/ 1139381 w 1438275"/>
                <a:gd name="connsiteY318" fmla="*/ 64103 h 1885950"/>
                <a:gd name="connsiteX319" fmla="*/ 1142429 w 1438275"/>
                <a:gd name="connsiteY319" fmla="*/ 63817 h 1885950"/>
                <a:gd name="connsiteX320" fmla="*/ 1143667 w 1438275"/>
                <a:gd name="connsiteY320" fmla="*/ 66484 h 1885950"/>
                <a:gd name="connsiteX321" fmla="*/ 1153192 w 1438275"/>
                <a:gd name="connsiteY321" fmla="*/ 68484 h 1885950"/>
                <a:gd name="connsiteX322" fmla="*/ 1156906 w 1438275"/>
                <a:gd name="connsiteY322" fmla="*/ 65437 h 1885950"/>
                <a:gd name="connsiteX323" fmla="*/ 1169289 w 1438275"/>
                <a:gd name="connsiteY323" fmla="*/ 71628 h 1885950"/>
                <a:gd name="connsiteX324" fmla="*/ 1177957 w 1438275"/>
                <a:gd name="connsiteY324" fmla="*/ 66199 h 1885950"/>
                <a:gd name="connsiteX325" fmla="*/ 1185863 w 1438275"/>
                <a:gd name="connsiteY325" fmla="*/ 67437 h 1885950"/>
                <a:gd name="connsiteX326" fmla="*/ 1190911 w 1438275"/>
                <a:gd name="connsiteY326" fmla="*/ 60960 h 1885950"/>
                <a:gd name="connsiteX327" fmla="*/ 1192816 w 1438275"/>
                <a:gd name="connsiteY327" fmla="*/ 52578 h 1885950"/>
                <a:gd name="connsiteX328" fmla="*/ 1197769 w 1438275"/>
                <a:gd name="connsiteY328" fmla="*/ 50578 h 1885950"/>
                <a:gd name="connsiteX329" fmla="*/ 1203579 w 1438275"/>
                <a:gd name="connsiteY329" fmla="*/ 67246 h 1885950"/>
                <a:gd name="connsiteX330" fmla="*/ 1209771 w 1438275"/>
                <a:gd name="connsiteY330" fmla="*/ 76295 h 1885950"/>
                <a:gd name="connsiteX331" fmla="*/ 1215676 w 1438275"/>
                <a:gd name="connsiteY331" fmla="*/ 76486 h 1885950"/>
                <a:gd name="connsiteX332" fmla="*/ 1223677 w 1438275"/>
                <a:gd name="connsiteY332" fmla="*/ 101536 h 1885950"/>
                <a:gd name="connsiteX333" fmla="*/ 1228154 w 1438275"/>
                <a:gd name="connsiteY333" fmla="*/ 99060 h 1885950"/>
                <a:gd name="connsiteX334" fmla="*/ 1233678 w 1438275"/>
                <a:gd name="connsiteY334" fmla="*/ 101441 h 1885950"/>
                <a:gd name="connsiteX335" fmla="*/ 1241775 w 1438275"/>
                <a:gd name="connsiteY335" fmla="*/ 99155 h 1885950"/>
                <a:gd name="connsiteX336" fmla="*/ 1243870 w 1438275"/>
                <a:gd name="connsiteY336" fmla="*/ 118396 h 1885950"/>
                <a:gd name="connsiteX337" fmla="*/ 1259300 w 1438275"/>
                <a:gd name="connsiteY337" fmla="*/ 114205 h 1885950"/>
                <a:gd name="connsiteX338" fmla="*/ 1270350 w 1438275"/>
                <a:gd name="connsiteY338" fmla="*/ 122301 h 1885950"/>
                <a:gd name="connsiteX339" fmla="*/ 1280351 w 1438275"/>
                <a:gd name="connsiteY339" fmla="*/ 123920 h 1885950"/>
                <a:gd name="connsiteX340" fmla="*/ 1278922 w 1438275"/>
                <a:gd name="connsiteY340" fmla="*/ 115633 h 1885950"/>
                <a:gd name="connsiteX341" fmla="*/ 1296067 w 1438275"/>
                <a:gd name="connsiteY341" fmla="*/ 108871 h 1885950"/>
                <a:gd name="connsiteX342" fmla="*/ 1303592 w 1438275"/>
                <a:gd name="connsiteY342" fmla="*/ 121539 h 1885950"/>
                <a:gd name="connsiteX343" fmla="*/ 1304735 w 1438275"/>
                <a:gd name="connsiteY343" fmla="*/ 130111 h 1885950"/>
                <a:gd name="connsiteX344" fmla="*/ 1315498 w 1438275"/>
                <a:gd name="connsiteY344" fmla="*/ 126301 h 1885950"/>
                <a:gd name="connsiteX345" fmla="*/ 1324261 w 1438275"/>
                <a:gd name="connsiteY345" fmla="*/ 137541 h 1885950"/>
                <a:gd name="connsiteX346" fmla="*/ 1329881 w 1438275"/>
                <a:gd name="connsiteY346" fmla="*/ 139350 h 1885950"/>
                <a:gd name="connsiteX347" fmla="*/ 1324547 w 1438275"/>
                <a:gd name="connsiteY347" fmla="*/ 145447 h 1885950"/>
                <a:gd name="connsiteX348" fmla="*/ 1328547 w 1438275"/>
                <a:gd name="connsiteY348" fmla="*/ 156400 h 1885950"/>
                <a:gd name="connsiteX349" fmla="*/ 1320641 w 1438275"/>
                <a:gd name="connsiteY349" fmla="*/ 158877 h 1885950"/>
                <a:gd name="connsiteX350" fmla="*/ 1323309 w 1438275"/>
                <a:gd name="connsiteY350" fmla="*/ 169735 h 1885950"/>
                <a:gd name="connsiteX351" fmla="*/ 1321594 w 1438275"/>
                <a:gd name="connsiteY351" fmla="*/ 174022 h 1885950"/>
                <a:gd name="connsiteX352" fmla="*/ 1288447 w 1438275"/>
                <a:gd name="connsiteY352" fmla="*/ 176403 h 1885950"/>
                <a:gd name="connsiteX353" fmla="*/ 1266444 w 1438275"/>
                <a:gd name="connsiteY353" fmla="*/ 186023 h 1885950"/>
                <a:gd name="connsiteX354" fmla="*/ 1271683 w 1438275"/>
                <a:gd name="connsiteY354" fmla="*/ 199644 h 1885950"/>
                <a:gd name="connsiteX355" fmla="*/ 1268921 w 1438275"/>
                <a:gd name="connsiteY355" fmla="*/ 202597 h 1885950"/>
                <a:gd name="connsiteX356" fmla="*/ 1272921 w 1438275"/>
                <a:gd name="connsiteY356" fmla="*/ 205073 h 1885950"/>
                <a:gd name="connsiteX357" fmla="*/ 1260729 w 1438275"/>
                <a:gd name="connsiteY357" fmla="*/ 216884 h 1885950"/>
                <a:gd name="connsiteX358" fmla="*/ 1268730 w 1438275"/>
                <a:gd name="connsiteY358" fmla="*/ 224409 h 1885950"/>
                <a:gd name="connsiteX359" fmla="*/ 1249775 w 1438275"/>
                <a:gd name="connsiteY359" fmla="*/ 232315 h 1885950"/>
                <a:gd name="connsiteX360" fmla="*/ 1224153 w 1438275"/>
                <a:gd name="connsiteY360" fmla="*/ 232886 h 1885950"/>
                <a:gd name="connsiteX361" fmla="*/ 1201769 w 1438275"/>
                <a:gd name="connsiteY361" fmla="*/ 253365 h 1885950"/>
                <a:gd name="connsiteX362" fmla="*/ 1200722 w 1438275"/>
                <a:gd name="connsiteY362" fmla="*/ 258127 h 1885950"/>
                <a:gd name="connsiteX363" fmla="*/ 1205198 w 1438275"/>
                <a:gd name="connsiteY363" fmla="*/ 256794 h 1885950"/>
                <a:gd name="connsiteX364" fmla="*/ 1208532 w 1438275"/>
                <a:gd name="connsiteY364" fmla="*/ 264033 h 1885950"/>
                <a:gd name="connsiteX365" fmla="*/ 1211008 w 1438275"/>
                <a:gd name="connsiteY365" fmla="*/ 277273 h 1885950"/>
                <a:gd name="connsiteX366" fmla="*/ 1210437 w 1438275"/>
                <a:gd name="connsiteY366" fmla="*/ 293084 h 1885950"/>
                <a:gd name="connsiteX367" fmla="*/ 1225963 w 1438275"/>
                <a:gd name="connsiteY367" fmla="*/ 297084 h 1885950"/>
                <a:gd name="connsiteX368" fmla="*/ 1223581 w 1438275"/>
                <a:gd name="connsiteY368" fmla="*/ 311182 h 1885950"/>
                <a:gd name="connsiteX369" fmla="*/ 1216533 w 1438275"/>
                <a:gd name="connsiteY369" fmla="*/ 316420 h 1885950"/>
                <a:gd name="connsiteX370" fmla="*/ 1210342 w 1438275"/>
                <a:gd name="connsiteY370" fmla="*/ 316706 h 1885950"/>
                <a:gd name="connsiteX371" fmla="*/ 1207484 w 1438275"/>
                <a:gd name="connsiteY371" fmla="*/ 308419 h 1885950"/>
                <a:gd name="connsiteX372" fmla="*/ 1197864 w 1438275"/>
                <a:gd name="connsiteY372" fmla="*/ 306324 h 1885950"/>
                <a:gd name="connsiteX373" fmla="*/ 1195006 w 1438275"/>
                <a:gd name="connsiteY373" fmla="*/ 297656 h 1885950"/>
                <a:gd name="connsiteX374" fmla="*/ 1189101 w 1438275"/>
                <a:gd name="connsiteY374" fmla="*/ 297751 h 1885950"/>
                <a:gd name="connsiteX375" fmla="*/ 1185958 w 1438275"/>
                <a:gd name="connsiteY375" fmla="*/ 312039 h 1885950"/>
                <a:gd name="connsiteX376" fmla="*/ 1176528 w 1438275"/>
                <a:gd name="connsiteY376" fmla="*/ 309562 h 1885950"/>
                <a:gd name="connsiteX377" fmla="*/ 1176242 w 1438275"/>
                <a:gd name="connsiteY377" fmla="*/ 311944 h 1885950"/>
                <a:gd name="connsiteX378" fmla="*/ 1169384 w 1438275"/>
                <a:gd name="connsiteY378" fmla="*/ 313182 h 1885950"/>
                <a:gd name="connsiteX379" fmla="*/ 1170337 w 1438275"/>
                <a:gd name="connsiteY379" fmla="*/ 327850 h 1885950"/>
                <a:gd name="connsiteX380" fmla="*/ 1161860 w 1438275"/>
                <a:gd name="connsiteY380" fmla="*/ 327184 h 1885950"/>
                <a:gd name="connsiteX381" fmla="*/ 1164432 w 1438275"/>
                <a:gd name="connsiteY381" fmla="*/ 314801 h 1885950"/>
                <a:gd name="connsiteX382" fmla="*/ 1157192 w 1438275"/>
                <a:gd name="connsiteY382" fmla="*/ 314992 h 1885950"/>
                <a:gd name="connsiteX383" fmla="*/ 1154430 w 1438275"/>
                <a:gd name="connsiteY383" fmla="*/ 323374 h 1885950"/>
                <a:gd name="connsiteX384" fmla="*/ 1156621 w 1438275"/>
                <a:gd name="connsiteY384" fmla="*/ 324612 h 1885950"/>
                <a:gd name="connsiteX385" fmla="*/ 1156240 w 1438275"/>
                <a:gd name="connsiteY385" fmla="*/ 350615 h 1885950"/>
                <a:gd name="connsiteX386" fmla="*/ 1143857 w 1438275"/>
                <a:gd name="connsiteY386" fmla="*/ 355854 h 1885950"/>
                <a:gd name="connsiteX387" fmla="*/ 1141857 w 1438275"/>
                <a:gd name="connsiteY387" fmla="*/ 365760 h 1885950"/>
                <a:gd name="connsiteX388" fmla="*/ 1136618 w 1438275"/>
                <a:gd name="connsiteY388" fmla="*/ 364617 h 1885950"/>
                <a:gd name="connsiteX389" fmla="*/ 1136142 w 1438275"/>
                <a:gd name="connsiteY389" fmla="*/ 357473 h 1885950"/>
                <a:gd name="connsiteX390" fmla="*/ 1133571 w 1438275"/>
                <a:gd name="connsiteY390" fmla="*/ 373761 h 1885950"/>
                <a:gd name="connsiteX391" fmla="*/ 1136618 w 1438275"/>
                <a:gd name="connsiteY391" fmla="*/ 375380 h 1885950"/>
                <a:gd name="connsiteX392" fmla="*/ 1136333 w 1438275"/>
                <a:gd name="connsiteY392" fmla="*/ 380047 h 1885950"/>
                <a:gd name="connsiteX393" fmla="*/ 1131856 w 1438275"/>
                <a:gd name="connsiteY393" fmla="*/ 380333 h 1885950"/>
                <a:gd name="connsiteX394" fmla="*/ 1131856 w 1438275"/>
                <a:gd name="connsiteY394" fmla="*/ 386048 h 1885950"/>
                <a:gd name="connsiteX395" fmla="*/ 1127284 w 1438275"/>
                <a:gd name="connsiteY395" fmla="*/ 386524 h 1885950"/>
                <a:gd name="connsiteX396" fmla="*/ 1126808 w 1438275"/>
                <a:gd name="connsiteY396" fmla="*/ 391954 h 1885950"/>
                <a:gd name="connsiteX397" fmla="*/ 1132237 w 1438275"/>
                <a:gd name="connsiteY397" fmla="*/ 393763 h 1885950"/>
                <a:gd name="connsiteX398" fmla="*/ 1129760 w 1438275"/>
                <a:gd name="connsiteY398" fmla="*/ 399383 h 1885950"/>
                <a:gd name="connsiteX399" fmla="*/ 1135952 w 1438275"/>
                <a:gd name="connsiteY399" fmla="*/ 401098 h 1885950"/>
                <a:gd name="connsiteX400" fmla="*/ 1132999 w 1438275"/>
                <a:gd name="connsiteY400" fmla="*/ 424529 h 1885950"/>
                <a:gd name="connsiteX401" fmla="*/ 1141381 w 1438275"/>
                <a:gd name="connsiteY401" fmla="*/ 445198 h 1885950"/>
                <a:gd name="connsiteX402" fmla="*/ 1145191 w 1438275"/>
                <a:gd name="connsiteY402" fmla="*/ 447103 h 1885950"/>
                <a:gd name="connsiteX403" fmla="*/ 1141952 w 1438275"/>
                <a:gd name="connsiteY403" fmla="*/ 449294 h 1885950"/>
                <a:gd name="connsiteX404" fmla="*/ 1148810 w 1438275"/>
                <a:gd name="connsiteY404" fmla="*/ 456438 h 1885950"/>
                <a:gd name="connsiteX405" fmla="*/ 1145667 w 1438275"/>
                <a:gd name="connsiteY405" fmla="*/ 462534 h 1885950"/>
                <a:gd name="connsiteX406" fmla="*/ 1147572 w 1438275"/>
                <a:gd name="connsiteY406" fmla="*/ 463963 h 1885950"/>
                <a:gd name="connsiteX407" fmla="*/ 1133380 w 1438275"/>
                <a:gd name="connsiteY407" fmla="*/ 472154 h 1885950"/>
                <a:gd name="connsiteX408" fmla="*/ 1133380 w 1438275"/>
                <a:gd name="connsiteY408" fmla="*/ 477202 h 1885950"/>
                <a:gd name="connsiteX409" fmla="*/ 1137666 w 1438275"/>
                <a:gd name="connsiteY409" fmla="*/ 476821 h 1885950"/>
                <a:gd name="connsiteX410" fmla="*/ 1133571 w 1438275"/>
                <a:gd name="connsiteY410" fmla="*/ 478917 h 1885950"/>
                <a:gd name="connsiteX411" fmla="*/ 1133665 w 1438275"/>
                <a:gd name="connsiteY411" fmla="*/ 487013 h 1885950"/>
                <a:gd name="connsiteX412" fmla="*/ 1140048 w 1438275"/>
                <a:gd name="connsiteY412" fmla="*/ 501491 h 1885950"/>
                <a:gd name="connsiteX413" fmla="*/ 1157478 w 1438275"/>
                <a:gd name="connsiteY413" fmla="*/ 522541 h 1885950"/>
                <a:gd name="connsiteX414" fmla="*/ 1145953 w 1438275"/>
                <a:gd name="connsiteY414" fmla="*/ 532447 h 1885950"/>
                <a:gd name="connsiteX415" fmla="*/ 1144333 w 1438275"/>
                <a:gd name="connsiteY415" fmla="*/ 538734 h 1885950"/>
                <a:gd name="connsiteX416" fmla="*/ 1146239 w 1438275"/>
                <a:gd name="connsiteY416" fmla="*/ 548830 h 1885950"/>
                <a:gd name="connsiteX417" fmla="*/ 1141191 w 1438275"/>
                <a:gd name="connsiteY417" fmla="*/ 555498 h 1885950"/>
                <a:gd name="connsiteX418" fmla="*/ 1136523 w 1438275"/>
                <a:gd name="connsiteY418" fmla="*/ 557308 h 1885950"/>
                <a:gd name="connsiteX419" fmla="*/ 1132618 w 1438275"/>
                <a:gd name="connsiteY419" fmla="*/ 584168 h 1885950"/>
                <a:gd name="connsiteX420" fmla="*/ 1138047 w 1438275"/>
                <a:gd name="connsiteY420" fmla="*/ 601408 h 1885950"/>
                <a:gd name="connsiteX421" fmla="*/ 1155192 w 1438275"/>
                <a:gd name="connsiteY421" fmla="*/ 595217 h 1885950"/>
                <a:gd name="connsiteX422" fmla="*/ 1156621 w 1438275"/>
                <a:gd name="connsiteY422" fmla="*/ 598265 h 1885950"/>
                <a:gd name="connsiteX423" fmla="*/ 1164717 w 1438275"/>
                <a:gd name="connsiteY423" fmla="*/ 594455 h 1885950"/>
                <a:gd name="connsiteX424" fmla="*/ 1191292 w 1438275"/>
                <a:gd name="connsiteY424" fmla="*/ 590645 h 1885950"/>
                <a:gd name="connsiteX425" fmla="*/ 1202246 w 1438275"/>
                <a:gd name="connsiteY425" fmla="*/ 634174 h 1885950"/>
                <a:gd name="connsiteX426" fmla="*/ 1199388 w 1438275"/>
                <a:gd name="connsiteY426" fmla="*/ 640461 h 1885950"/>
                <a:gd name="connsiteX427" fmla="*/ 1202627 w 1438275"/>
                <a:gd name="connsiteY427" fmla="*/ 654558 h 1885950"/>
                <a:gd name="connsiteX428" fmla="*/ 1193578 w 1438275"/>
                <a:gd name="connsiteY428" fmla="*/ 661416 h 1885950"/>
                <a:gd name="connsiteX429" fmla="*/ 1196055 w 1438275"/>
                <a:gd name="connsiteY429" fmla="*/ 665702 h 1885950"/>
                <a:gd name="connsiteX430" fmla="*/ 1184720 w 1438275"/>
                <a:gd name="connsiteY430" fmla="*/ 664083 h 1885950"/>
                <a:gd name="connsiteX431" fmla="*/ 1187482 w 1438275"/>
                <a:gd name="connsiteY431" fmla="*/ 671322 h 1885950"/>
                <a:gd name="connsiteX432" fmla="*/ 1179195 w 1438275"/>
                <a:gd name="connsiteY432" fmla="*/ 676275 h 1885950"/>
                <a:gd name="connsiteX433" fmla="*/ 1183958 w 1438275"/>
                <a:gd name="connsiteY433" fmla="*/ 681038 h 1885950"/>
                <a:gd name="connsiteX434" fmla="*/ 1178814 w 1438275"/>
                <a:gd name="connsiteY434" fmla="*/ 687514 h 1885950"/>
                <a:gd name="connsiteX435" fmla="*/ 1182433 w 1438275"/>
                <a:gd name="connsiteY435" fmla="*/ 692753 h 1885950"/>
                <a:gd name="connsiteX436" fmla="*/ 1184529 w 1438275"/>
                <a:gd name="connsiteY436" fmla="*/ 691229 h 1885950"/>
                <a:gd name="connsiteX437" fmla="*/ 1198341 w 1438275"/>
                <a:gd name="connsiteY437" fmla="*/ 718090 h 1885950"/>
                <a:gd name="connsiteX438" fmla="*/ 1194530 w 1438275"/>
                <a:gd name="connsiteY438" fmla="*/ 719614 h 1885950"/>
                <a:gd name="connsiteX439" fmla="*/ 1192816 w 1438275"/>
                <a:gd name="connsiteY439" fmla="*/ 715042 h 1885950"/>
                <a:gd name="connsiteX440" fmla="*/ 1189577 w 1438275"/>
                <a:gd name="connsiteY440" fmla="*/ 717137 h 1885950"/>
                <a:gd name="connsiteX441" fmla="*/ 1188339 w 1438275"/>
                <a:gd name="connsiteY441" fmla="*/ 714946 h 1885950"/>
                <a:gd name="connsiteX442" fmla="*/ 1178528 w 1438275"/>
                <a:gd name="connsiteY442" fmla="*/ 724186 h 1885950"/>
                <a:gd name="connsiteX443" fmla="*/ 1177005 w 1438275"/>
                <a:gd name="connsiteY443" fmla="*/ 733615 h 1885950"/>
                <a:gd name="connsiteX444" fmla="*/ 1184910 w 1438275"/>
                <a:gd name="connsiteY444" fmla="*/ 729710 h 1885950"/>
                <a:gd name="connsiteX445" fmla="*/ 1185958 w 1438275"/>
                <a:gd name="connsiteY445" fmla="*/ 739616 h 1885950"/>
                <a:gd name="connsiteX446" fmla="*/ 1194626 w 1438275"/>
                <a:gd name="connsiteY446" fmla="*/ 738568 h 1885950"/>
                <a:gd name="connsiteX447" fmla="*/ 1195769 w 1438275"/>
                <a:gd name="connsiteY447" fmla="*/ 742950 h 1885950"/>
                <a:gd name="connsiteX448" fmla="*/ 1190244 w 1438275"/>
                <a:gd name="connsiteY448" fmla="*/ 745903 h 1885950"/>
                <a:gd name="connsiteX449" fmla="*/ 1190815 w 1438275"/>
                <a:gd name="connsiteY449" fmla="*/ 750760 h 1885950"/>
                <a:gd name="connsiteX450" fmla="*/ 1204437 w 1438275"/>
                <a:gd name="connsiteY450" fmla="*/ 749713 h 1885950"/>
                <a:gd name="connsiteX451" fmla="*/ 1203484 w 1438275"/>
                <a:gd name="connsiteY451" fmla="*/ 756666 h 1885950"/>
                <a:gd name="connsiteX452" fmla="*/ 1197388 w 1438275"/>
                <a:gd name="connsiteY452" fmla="*/ 763524 h 1885950"/>
                <a:gd name="connsiteX453" fmla="*/ 1212533 w 1438275"/>
                <a:gd name="connsiteY453" fmla="*/ 784860 h 1885950"/>
                <a:gd name="connsiteX454" fmla="*/ 1215866 w 1438275"/>
                <a:gd name="connsiteY454" fmla="*/ 794004 h 1885950"/>
                <a:gd name="connsiteX455" fmla="*/ 1223105 w 1438275"/>
                <a:gd name="connsiteY455" fmla="*/ 792194 h 1885950"/>
                <a:gd name="connsiteX456" fmla="*/ 1225106 w 1438275"/>
                <a:gd name="connsiteY456" fmla="*/ 795909 h 1885950"/>
                <a:gd name="connsiteX457" fmla="*/ 1229201 w 1438275"/>
                <a:gd name="connsiteY457" fmla="*/ 794099 h 1885950"/>
                <a:gd name="connsiteX458" fmla="*/ 1239203 w 1438275"/>
                <a:gd name="connsiteY458" fmla="*/ 785431 h 1885950"/>
                <a:gd name="connsiteX459" fmla="*/ 1240727 w 1438275"/>
                <a:gd name="connsiteY459" fmla="*/ 780955 h 1885950"/>
                <a:gd name="connsiteX460" fmla="*/ 1242537 w 1438275"/>
                <a:gd name="connsiteY460" fmla="*/ 786384 h 1885950"/>
                <a:gd name="connsiteX461" fmla="*/ 1226630 w 1438275"/>
                <a:gd name="connsiteY461" fmla="*/ 801624 h 1885950"/>
                <a:gd name="connsiteX462" fmla="*/ 1226725 w 1438275"/>
                <a:gd name="connsiteY462" fmla="*/ 805053 h 1885950"/>
                <a:gd name="connsiteX463" fmla="*/ 1230725 w 1438275"/>
                <a:gd name="connsiteY463" fmla="*/ 807053 h 1885950"/>
                <a:gd name="connsiteX464" fmla="*/ 1228725 w 1438275"/>
                <a:gd name="connsiteY464" fmla="*/ 813149 h 1885950"/>
                <a:gd name="connsiteX465" fmla="*/ 1232345 w 1438275"/>
                <a:gd name="connsiteY465" fmla="*/ 817340 h 1885950"/>
                <a:gd name="connsiteX466" fmla="*/ 1243108 w 1438275"/>
                <a:gd name="connsiteY466" fmla="*/ 809434 h 1885950"/>
                <a:gd name="connsiteX467" fmla="*/ 1244441 w 1438275"/>
                <a:gd name="connsiteY467" fmla="*/ 811149 h 1885950"/>
                <a:gd name="connsiteX468" fmla="*/ 1234631 w 1438275"/>
                <a:gd name="connsiteY468" fmla="*/ 820864 h 1885950"/>
                <a:gd name="connsiteX469" fmla="*/ 1241108 w 1438275"/>
                <a:gd name="connsiteY469" fmla="*/ 830389 h 1885950"/>
                <a:gd name="connsiteX470" fmla="*/ 1248537 w 1438275"/>
                <a:gd name="connsiteY470" fmla="*/ 836009 h 1885950"/>
                <a:gd name="connsiteX471" fmla="*/ 1258919 w 1438275"/>
                <a:gd name="connsiteY471" fmla="*/ 819817 h 1885950"/>
                <a:gd name="connsiteX472" fmla="*/ 1261967 w 1438275"/>
                <a:gd name="connsiteY472" fmla="*/ 822769 h 1885950"/>
                <a:gd name="connsiteX473" fmla="*/ 1261205 w 1438275"/>
                <a:gd name="connsiteY473" fmla="*/ 825627 h 1885950"/>
                <a:gd name="connsiteX474" fmla="*/ 1253490 w 1438275"/>
                <a:gd name="connsiteY474" fmla="*/ 838486 h 1885950"/>
                <a:gd name="connsiteX475" fmla="*/ 1256919 w 1438275"/>
                <a:gd name="connsiteY475" fmla="*/ 841724 h 1885950"/>
                <a:gd name="connsiteX476" fmla="*/ 1259015 w 1438275"/>
                <a:gd name="connsiteY476" fmla="*/ 839248 h 1885950"/>
                <a:gd name="connsiteX477" fmla="*/ 1264825 w 1438275"/>
                <a:gd name="connsiteY477" fmla="*/ 838867 h 1885950"/>
                <a:gd name="connsiteX478" fmla="*/ 1270730 w 1438275"/>
                <a:gd name="connsiteY478" fmla="*/ 851154 h 1885950"/>
                <a:gd name="connsiteX479" fmla="*/ 1275017 w 1438275"/>
                <a:gd name="connsiteY479" fmla="*/ 850201 h 1885950"/>
                <a:gd name="connsiteX480" fmla="*/ 1284256 w 1438275"/>
                <a:gd name="connsiteY480" fmla="*/ 856869 h 1885950"/>
                <a:gd name="connsiteX481" fmla="*/ 1288828 w 1438275"/>
                <a:gd name="connsiteY481" fmla="*/ 855059 h 1885950"/>
                <a:gd name="connsiteX482" fmla="*/ 1305115 w 1438275"/>
                <a:gd name="connsiteY482" fmla="*/ 835342 h 1885950"/>
                <a:gd name="connsiteX483" fmla="*/ 1312641 w 1438275"/>
                <a:gd name="connsiteY483" fmla="*/ 837057 h 1885950"/>
                <a:gd name="connsiteX484" fmla="*/ 1316641 w 1438275"/>
                <a:gd name="connsiteY484" fmla="*/ 840867 h 1885950"/>
                <a:gd name="connsiteX485" fmla="*/ 1323022 w 1438275"/>
                <a:gd name="connsiteY485" fmla="*/ 840105 h 1885950"/>
                <a:gd name="connsiteX486" fmla="*/ 1330548 w 1438275"/>
                <a:gd name="connsiteY486" fmla="*/ 843058 h 1885950"/>
                <a:gd name="connsiteX487" fmla="*/ 1335215 w 1438275"/>
                <a:gd name="connsiteY487" fmla="*/ 846487 h 1885950"/>
                <a:gd name="connsiteX488" fmla="*/ 1342072 w 1438275"/>
                <a:gd name="connsiteY488" fmla="*/ 859631 h 1885950"/>
                <a:gd name="connsiteX489" fmla="*/ 1340644 w 1438275"/>
                <a:gd name="connsiteY489" fmla="*/ 863536 h 1885950"/>
                <a:gd name="connsiteX490" fmla="*/ 1347312 w 1438275"/>
                <a:gd name="connsiteY490" fmla="*/ 881824 h 1885950"/>
                <a:gd name="connsiteX491" fmla="*/ 1358456 w 1438275"/>
                <a:gd name="connsiteY491" fmla="*/ 887539 h 1885950"/>
                <a:gd name="connsiteX492" fmla="*/ 1360266 w 1438275"/>
                <a:gd name="connsiteY492" fmla="*/ 898874 h 1885950"/>
                <a:gd name="connsiteX493" fmla="*/ 1358741 w 1438275"/>
                <a:gd name="connsiteY493" fmla="*/ 901255 h 1885950"/>
                <a:gd name="connsiteX494" fmla="*/ 1349121 w 1438275"/>
                <a:gd name="connsiteY494" fmla="*/ 902017 h 1885950"/>
                <a:gd name="connsiteX495" fmla="*/ 1336929 w 1438275"/>
                <a:gd name="connsiteY495" fmla="*/ 917162 h 1885950"/>
                <a:gd name="connsiteX496" fmla="*/ 1320070 w 1438275"/>
                <a:gd name="connsiteY496" fmla="*/ 917448 h 1885950"/>
                <a:gd name="connsiteX497" fmla="*/ 1305115 w 1438275"/>
                <a:gd name="connsiteY497" fmla="*/ 925068 h 1885950"/>
                <a:gd name="connsiteX498" fmla="*/ 1310355 w 1438275"/>
                <a:gd name="connsiteY498" fmla="*/ 940022 h 1885950"/>
                <a:gd name="connsiteX499" fmla="*/ 1323594 w 1438275"/>
                <a:gd name="connsiteY499" fmla="*/ 956691 h 1885950"/>
                <a:gd name="connsiteX500" fmla="*/ 1325594 w 1438275"/>
                <a:gd name="connsiteY500" fmla="*/ 968502 h 1885950"/>
                <a:gd name="connsiteX501" fmla="*/ 1319403 w 1438275"/>
                <a:gd name="connsiteY501" fmla="*/ 969645 h 1885950"/>
                <a:gd name="connsiteX502" fmla="*/ 1323499 w 1438275"/>
                <a:gd name="connsiteY502" fmla="*/ 980503 h 1885950"/>
                <a:gd name="connsiteX503" fmla="*/ 1335596 w 1438275"/>
                <a:gd name="connsiteY503" fmla="*/ 998220 h 1885950"/>
                <a:gd name="connsiteX504" fmla="*/ 1316832 w 1438275"/>
                <a:gd name="connsiteY504" fmla="*/ 1012126 h 1885950"/>
                <a:gd name="connsiteX505" fmla="*/ 1319784 w 1438275"/>
                <a:gd name="connsiteY505" fmla="*/ 1018984 h 1885950"/>
                <a:gd name="connsiteX506" fmla="*/ 1311974 w 1438275"/>
                <a:gd name="connsiteY506" fmla="*/ 1021937 h 1885950"/>
                <a:gd name="connsiteX507" fmla="*/ 1306830 w 1438275"/>
                <a:gd name="connsiteY507" fmla="*/ 1032796 h 1885950"/>
                <a:gd name="connsiteX508" fmla="*/ 1308830 w 1438275"/>
                <a:gd name="connsiteY508" fmla="*/ 1036891 h 1885950"/>
                <a:gd name="connsiteX509" fmla="*/ 1305021 w 1438275"/>
                <a:gd name="connsiteY509" fmla="*/ 1041463 h 1885950"/>
                <a:gd name="connsiteX510" fmla="*/ 1305401 w 1438275"/>
                <a:gd name="connsiteY510" fmla="*/ 1047940 h 1885950"/>
                <a:gd name="connsiteX511" fmla="*/ 1310640 w 1438275"/>
                <a:gd name="connsiteY511" fmla="*/ 1048988 h 1885950"/>
                <a:gd name="connsiteX512" fmla="*/ 1309306 w 1438275"/>
                <a:gd name="connsiteY512" fmla="*/ 1044607 h 1885950"/>
                <a:gd name="connsiteX513" fmla="*/ 1313117 w 1438275"/>
                <a:gd name="connsiteY513" fmla="*/ 1046035 h 1885950"/>
                <a:gd name="connsiteX514" fmla="*/ 1317117 w 1438275"/>
                <a:gd name="connsiteY514" fmla="*/ 1043940 h 1885950"/>
                <a:gd name="connsiteX515" fmla="*/ 1318355 w 1438275"/>
                <a:gd name="connsiteY515" fmla="*/ 1045940 h 1885950"/>
                <a:gd name="connsiteX516" fmla="*/ 1316069 w 1438275"/>
                <a:gd name="connsiteY516" fmla="*/ 1048702 h 1885950"/>
                <a:gd name="connsiteX517" fmla="*/ 1302353 w 1438275"/>
                <a:gd name="connsiteY517" fmla="*/ 1055275 h 1885950"/>
                <a:gd name="connsiteX518" fmla="*/ 1295305 w 1438275"/>
                <a:gd name="connsiteY518" fmla="*/ 1045464 h 1885950"/>
                <a:gd name="connsiteX519" fmla="*/ 1295686 w 1438275"/>
                <a:gd name="connsiteY519" fmla="*/ 1041844 h 1885950"/>
                <a:gd name="connsiteX520" fmla="*/ 1298162 w 1438275"/>
                <a:gd name="connsiteY520" fmla="*/ 1044511 h 1885950"/>
                <a:gd name="connsiteX521" fmla="*/ 1298734 w 1438275"/>
                <a:gd name="connsiteY521" fmla="*/ 1035272 h 1885950"/>
                <a:gd name="connsiteX522" fmla="*/ 1293019 w 1438275"/>
                <a:gd name="connsiteY522" fmla="*/ 1034320 h 1885950"/>
                <a:gd name="connsiteX523" fmla="*/ 1292448 w 1438275"/>
                <a:gd name="connsiteY523" fmla="*/ 1041559 h 1885950"/>
                <a:gd name="connsiteX524" fmla="*/ 1284351 w 1438275"/>
                <a:gd name="connsiteY524" fmla="*/ 1048417 h 1885950"/>
                <a:gd name="connsiteX525" fmla="*/ 1284066 w 1438275"/>
                <a:gd name="connsiteY525" fmla="*/ 1058989 h 1885950"/>
                <a:gd name="connsiteX526" fmla="*/ 1281494 w 1438275"/>
                <a:gd name="connsiteY526" fmla="*/ 1056322 h 1885950"/>
                <a:gd name="connsiteX527" fmla="*/ 1272826 w 1438275"/>
                <a:gd name="connsiteY527" fmla="*/ 1061942 h 1885950"/>
                <a:gd name="connsiteX528" fmla="*/ 1268158 w 1438275"/>
                <a:gd name="connsiteY528" fmla="*/ 1061942 h 1885950"/>
                <a:gd name="connsiteX529" fmla="*/ 1262824 w 1438275"/>
                <a:gd name="connsiteY529" fmla="*/ 1054608 h 1885950"/>
                <a:gd name="connsiteX530" fmla="*/ 1247109 w 1438275"/>
                <a:gd name="connsiteY530" fmla="*/ 1066990 h 1885950"/>
                <a:gd name="connsiteX531" fmla="*/ 1244823 w 1438275"/>
                <a:gd name="connsiteY531" fmla="*/ 1065466 h 1885950"/>
                <a:gd name="connsiteX532" fmla="*/ 1239393 w 1438275"/>
                <a:gd name="connsiteY532" fmla="*/ 1069657 h 1885950"/>
                <a:gd name="connsiteX533" fmla="*/ 1219676 w 1438275"/>
                <a:gd name="connsiteY533" fmla="*/ 1073563 h 1885950"/>
                <a:gd name="connsiteX534" fmla="*/ 1214914 w 1438275"/>
                <a:gd name="connsiteY534" fmla="*/ 1071467 h 1885950"/>
                <a:gd name="connsiteX535" fmla="*/ 1212628 w 1438275"/>
                <a:gd name="connsiteY535" fmla="*/ 1073848 h 1885950"/>
                <a:gd name="connsiteX536" fmla="*/ 1203960 w 1438275"/>
                <a:gd name="connsiteY536" fmla="*/ 1074801 h 1885950"/>
                <a:gd name="connsiteX537" fmla="*/ 1195006 w 1438275"/>
                <a:gd name="connsiteY537" fmla="*/ 1085278 h 1885950"/>
                <a:gd name="connsiteX538" fmla="*/ 1191864 w 1438275"/>
                <a:gd name="connsiteY538" fmla="*/ 1103471 h 1885950"/>
                <a:gd name="connsiteX539" fmla="*/ 1180147 w 1438275"/>
                <a:gd name="connsiteY539" fmla="*/ 1110901 h 1885950"/>
                <a:gd name="connsiteX540" fmla="*/ 1177290 w 1438275"/>
                <a:gd name="connsiteY540" fmla="*/ 1119568 h 1885950"/>
                <a:gd name="connsiteX541" fmla="*/ 1168051 w 1438275"/>
                <a:gd name="connsiteY541" fmla="*/ 1129189 h 1885950"/>
                <a:gd name="connsiteX542" fmla="*/ 1191673 w 1438275"/>
                <a:gd name="connsiteY542" fmla="*/ 1177385 h 1885950"/>
                <a:gd name="connsiteX543" fmla="*/ 1199293 w 1438275"/>
                <a:gd name="connsiteY543" fmla="*/ 1207103 h 1885950"/>
                <a:gd name="connsiteX544" fmla="*/ 1208627 w 1438275"/>
                <a:gd name="connsiteY544" fmla="*/ 1225391 h 1885950"/>
                <a:gd name="connsiteX545" fmla="*/ 1214056 w 1438275"/>
                <a:gd name="connsiteY545" fmla="*/ 1230725 h 1885950"/>
                <a:gd name="connsiteX546" fmla="*/ 1229106 w 1438275"/>
                <a:gd name="connsiteY546" fmla="*/ 1221200 h 1885950"/>
                <a:gd name="connsiteX547" fmla="*/ 1233773 w 1438275"/>
                <a:gd name="connsiteY547" fmla="*/ 1221105 h 1885950"/>
                <a:gd name="connsiteX548" fmla="*/ 1241393 w 1438275"/>
                <a:gd name="connsiteY548" fmla="*/ 1228249 h 1885950"/>
                <a:gd name="connsiteX549" fmla="*/ 1248918 w 1438275"/>
                <a:gd name="connsiteY549" fmla="*/ 1231106 h 1885950"/>
                <a:gd name="connsiteX550" fmla="*/ 1277303 w 1438275"/>
                <a:gd name="connsiteY550" fmla="*/ 1225582 h 1885950"/>
                <a:gd name="connsiteX551" fmla="*/ 1282065 w 1438275"/>
                <a:gd name="connsiteY551" fmla="*/ 1226915 h 1885950"/>
                <a:gd name="connsiteX552" fmla="*/ 1292257 w 1438275"/>
                <a:gd name="connsiteY552" fmla="*/ 1221486 h 1885950"/>
                <a:gd name="connsiteX553" fmla="*/ 1293971 w 1438275"/>
                <a:gd name="connsiteY553" fmla="*/ 1223963 h 1885950"/>
                <a:gd name="connsiteX554" fmla="*/ 1301687 w 1438275"/>
                <a:gd name="connsiteY554" fmla="*/ 1224820 h 1885950"/>
                <a:gd name="connsiteX555" fmla="*/ 1303877 w 1438275"/>
                <a:gd name="connsiteY555" fmla="*/ 1215961 h 1885950"/>
                <a:gd name="connsiteX556" fmla="*/ 1299687 w 1438275"/>
                <a:gd name="connsiteY556" fmla="*/ 1209294 h 1885950"/>
                <a:gd name="connsiteX557" fmla="*/ 1296639 w 1438275"/>
                <a:gd name="connsiteY557" fmla="*/ 1209389 h 1885950"/>
                <a:gd name="connsiteX558" fmla="*/ 1295972 w 1438275"/>
                <a:gd name="connsiteY558" fmla="*/ 1202626 h 1885950"/>
                <a:gd name="connsiteX559" fmla="*/ 1291876 w 1438275"/>
                <a:gd name="connsiteY559" fmla="*/ 1200817 h 1885950"/>
                <a:gd name="connsiteX560" fmla="*/ 1293495 w 1438275"/>
                <a:gd name="connsiteY560" fmla="*/ 1189863 h 1885950"/>
                <a:gd name="connsiteX561" fmla="*/ 1297496 w 1438275"/>
                <a:gd name="connsiteY561" fmla="*/ 1185386 h 1885950"/>
                <a:gd name="connsiteX562" fmla="*/ 1301687 w 1438275"/>
                <a:gd name="connsiteY562" fmla="*/ 1200626 h 1885950"/>
                <a:gd name="connsiteX563" fmla="*/ 1308830 w 1438275"/>
                <a:gd name="connsiteY563" fmla="*/ 1197578 h 1885950"/>
                <a:gd name="connsiteX564" fmla="*/ 1319594 w 1438275"/>
                <a:gd name="connsiteY564" fmla="*/ 1182624 h 1885950"/>
                <a:gd name="connsiteX565" fmla="*/ 1329309 w 1438275"/>
                <a:gd name="connsiteY565" fmla="*/ 1196626 h 1885950"/>
                <a:gd name="connsiteX566" fmla="*/ 1336167 w 1438275"/>
                <a:gd name="connsiteY566" fmla="*/ 1195197 h 1885950"/>
                <a:gd name="connsiteX567" fmla="*/ 1341406 w 1438275"/>
                <a:gd name="connsiteY567" fmla="*/ 1203103 h 1885950"/>
                <a:gd name="connsiteX568" fmla="*/ 1337787 w 1438275"/>
                <a:gd name="connsiteY568" fmla="*/ 1210342 h 1885950"/>
                <a:gd name="connsiteX569" fmla="*/ 1340358 w 1438275"/>
                <a:gd name="connsiteY569" fmla="*/ 1213675 h 1885950"/>
                <a:gd name="connsiteX570" fmla="*/ 1336262 w 1438275"/>
                <a:gd name="connsiteY570" fmla="*/ 1216533 h 1885950"/>
                <a:gd name="connsiteX571" fmla="*/ 1340930 w 1438275"/>
                <a:gd name="connsiteY571" fmla="*/ 1218057 h 1885950"/>
                <a:gd name="connsiteX572" fmla="*/ 1340453 w 1438275"/>
                <a:gd name="connsiteY572" fmla="*/ 1225105 h 1885950"/>
                <a:gd name="connsiteX573" fmla="*/ 1337787 w 1438275"/>
                <a:gd name="connsiteY573" fmla="*/ 1237869 h 1885950"/>
                <a:gd name="connsiteX574" fmla="*/ 1334453 w 1438275"/>
                <a:gd name="connsiteY574" fmla="*/ 1239869 h 1885950"/>
                <a:gd name="connsiteX575" fmla="*/ 1340168 w 1438275"/>
                <a:gd name="connsiteY575" fmla="*/ 1257300 h 1885950"/>
                <a:gd name="connsiteX576" fmla="*/ 1349502 w 1438275"/>
                <a:gd name="connsiteY576" fmla="*/ 1271588 h 1885950"/>
                <a:gd name="connsiteX577" fmla="*/ 1362742 w 1438275"/>
                <a:gd name="connsiteY577" fmla="*/ 1283018 h 1885950"/>
                <a:gd name="connsiteX578" fmla="*/ 1370267 w 1438275"/>
                <a:gd name="connsiteY578" fmla="*/ 1274255 h 1885950"/>
                <a:gd name="connsiteX579" fmla="*/ 1376458 w 1438275"/>
                <a:gd name="connsiteY579" fmla="*/ 1279684 h 1885950"/>
                <a:gd name="connsiteX580" fmla="*/ 1387698 w 1438275"/>
                <a:gd name="connsiteY580" fmla="*/ 1300924 h 1885950"/>
                <a:gd name="connsiteX581" fmla="*/ 1426274 w 1438275"/>
                <a:gd name="connsiteY581" fmla="*/ 1336262 h 1885950"/>
                <a:gd name="connsiteX582" fmla="*/ 1434274 w 1438275"/>
                <a:gd name="connsiteY582" fmla="*/ 1350454 h 1885950"/>
                <a:gd name="connsiteX583" fmla="*/ 1433798 w 1438275"/>
                <a:gd name="connsiteY583" fmla="*/ 1355121 h 1885950"/>
                <a:gd name="connsiteX584" fmla="*/ 1431512 w 1438275"/>
                <a:gd name="connsiteY584" fmla="*/ 1355121 h 1885950"/>
                <a:gd name="connsiteX585" fmla="*/ 1434560 w 1438275"/>
                <a:gd name="connsiteY585" fmla="*/ 1363980 h 1885950"/>
                <a:gd name="connsiteX586" fmla="*/ 1427512 w 1438275"/>
                <a:gd name="connsiteY586" fmla="*/ 1366171 h 1885950"/>
                <a:gd name="connsiteX587" fmla="*/ 1429036 w 1438275"/>
                <a:gd name="connsiteY587" fmla="*/ 1371505 h 1885950"/>
                <a:gd name="connsiteX588" fmla="*/ 1419321 w 1438275"/>
                <a:gd name="connsiteY588" fmla="*/ 1386554 h 1885950"/>
                <a:gd name="connsiteX589" fmla="*/ 1408462 w 1438275"/>
                <a:gd name="connsiteY589" fmla="*/ 1382935 h 1885950"/>
                <a:gd name="connsiteX590" fmla="*/ 1407414 w 1438275"/>
                <a:gd name="connsiteY590" fmla="*/ 1385030 h 1885950"/>
                <a:gd name="connsiteX591" fmla="*/ 1399699 w 1438275"/>
                <a:gd name="connsiteY591" fmla="*/ 1382077 h 1885950"/>
                <a:gd name="connsiteX592" fmla="*/ 1391412 w 1438275"/>
                <a:gd name="connsiteY592" fmla="*/ 1384459 h 1885950"/>
                <a:gd name="connsiteX593" fmla="*/ 1385126 w 1438275"/>
                <a:gd name="connsiteY593" fmla="*/ 1383125 h 1885950"/>
                <a:gd name="connsiteX594" fmla="*/ 1383316 w 1438275"/>
                <a:gd name="connsiteY594" fmla="*/ 1387602 h 1885950"/>
                <a:gd name="connsiteX595" fmla="*/ 1380268 w 1438275"/>
                <a:gd name="connsiteY595" fmla="*/ 1388269 h 1885950"/>
                <a:gd name="connsiteX596" fmla="*/ 1379506 w 1438275"/>
                <a:gd name="connsiteY596" fmla="*/ 1395603 h 1885950"/>
                <a:gd name="connsiteX597" fmla="*/ 1376934 w 1438275"/>
                <a:gd name="connsiteY597" fmla="*/ 1395984 h 1885950"/>
                <a:gd name="connsiteX598" fmla="*/ 1378173 w 1438275"/>
                <a:gd name="connsiteY598" fmla="*/ 1406461 h 1885950"/>
                <a:gd name="connsiteX599" fmla="*/ 1362171 w 1438275"/>
                <a:gd name="connsiteY599" fmla="*/ 1418558 h 1885950"/>
                <a:gd name="connsiteX600" fmla="*/ 1368076 w 1438275"/>
                <a:gd name="connsiteY600" fmla="*/ 1424749 h 1885950"/>
                <a:gd name="connsiteX601" fmla="*/ 1372839 w 1438275"/>
                <a:gd name="connsiteY601" fmla="*/ 1422845 h 1885950"/>
                <a:gd name="connsiteX602" fmla="*/ 1372743 w 1438275"/>
                <a:gd name="connsiteY602" fmla="*/ 1418844 h 1885950"/>
                <a:gd name="connsiteX603" fmla="*/ 1376553 w 1438275"/>
                <a:gd name="connsiteY603" fmla="*/ 1416748 h 1885950"/>
                <a:gd name="connsiteX604" fmla="*/ 1381982 w 1438275"/>
                <a:gd name="connsiteY604" fmla="*/ 1420368 h 1885950"/>
                <a:gd name="connsiteX605" fmla="*/ 1382173 w 1438275"/>
                <a:gd name="connsiteY605" fmla="*/ 1425321 h 1885950"/>
                <a:gd name="connsiteX606" fmla="*/ 1372553 w 1438275"/>
                <a:gd name="connsiteY606" fmla="*/ 1432465 h 1885950"/>
                <a:gd name="connsiteX607" fmla="*/ 1373124 w 1438275"/>
                <a:gd name="connsiteY607" fmla="*/ 1437608 h 1885950"/>
                <a:gd name="connsiteX608" fmla="*/ 1375505 w 1438275"/>
                <a:gd name="connsiteY608" fmla="*/ 1436561 h 1885950"/>
                <a:gd name="connsiteX609" fmla="*/ 1379506 w 1438275"/>
                <a:gd name="connsiteY609" fmla="*/ 1441895 h 1885950"/>
                <a:gd name="connsiteX610" fmla="*/ 1378934 w 1438275"/>
                <a:gd name="connsiteY610" fmla="*/ 1449134 h 1885950"/>
                <a:gd name="connsiteX611" fmla="*/ 1390269 w 1438275"/>
                <a:gd name="connsiteY611" fmla="*/ 1449895 h 1885950"/>
                <a:gd name="connsiteX612" fmla="*/ 1388745 w 1438275"/>
                <a:gd name="connsiteY612" fmla="*/ 1446943 h 1885950"/>
                <a:gd name="connsiteX613" fmla="*/ 1393603 w 1438275"/>
                <a:gd name="connsiteY613" fmla="*/ 1444847 h 1885950"/>
                <a:gd name="connsiteX614" fmla="*/ 1394460 w 1438275"/>
                <a:gd name="connsiteY614" fmla="*/ 1450943 h 1885950"/>
                <a:gd name="connsiteX615" fmla="*/ 1389602 w 1438275"/>
                <a:gd name="connsiteY615" fmla="*/ 1457039 h 1885950"/>
                <a:gd name="connsiteX616" fmla="*/ 1390746 w 1438275"/>
                <a:gd name="connsiteY616" fmla="*/ 1458753 h 1885950"/>
                <a:gd name="connsiteX617" fmla="*/ 1387126 w 1438275"/>
                <a:gd name="connsiteY617" fmla="*/ 1459135 h 1885950"/>
                <a:gd name="connsiteX618" fmla="*/ 1382554 w 1438275"/>
                <a:gd name="connsiteY618" fmla="*/ 1465993 h 1885950"/>
                <a:gd name="connsiteX619" fmla="*/ 1378744 w 1438275"/>
                <a:gd name="connsiteY619" fmla="*/ 1467135 h 1885950"/>
                <a:gd name="connsiteX620" fmla="*/ 1379030 w 1438275"/>
                <a:gd name="connsiteY620" fmla="*/ 1469517 h 1885950"/>
                <a:gd name="connsiteX621" fmla="*/ 1385316 w 1438275"/>
                <a:gd name="connsiteY621" fmla="*/ 1471803 h 1885950"/>
                <a:gd name="connsiteX622" fmla="*/ 1394270 w 1438275"/>
                <a:gd name="connsiteY622" fmla="*/ 1482090 h 1885950"/>
                <a:gd name="connsiteX623" fmla="*/ 1396080 w 1438275"/>
                <a:gd name="connsiteY623" fmla="*/ 1480280 h 1885950"/>
                <a:gd name="connsiteX624" fmla="*/ 1404842 w 1438275"/>
                <a:gd name="connsiteY624" fmla="*/ 1486090 h 1885950"/>
                <a:gd name="connsiteX625" fmla="*/ 1400747 w 1438275"/>
                <a:gd name="connsiteY625" fmla="*/ 1492948 h 1885950"/>
                <a:gd name="connsiteX626" fmla="*/ 1393032 w 1438275"/>
                <a:gd name="connsiteY626" fmla="*/ 1489615 h 1885950"/>
                <a:gd name="connsiteX627" fmla="*/ 1392555 w 1438275"/>
                <a:gd name="connsiteY627" fmla="*/ 1493615 h 1885950"/>
                <a:gd name="connsiteX628" fmla="*/ 1378744 w 1438275"/>
                <a:gd name="connsiteY628" fmla="*/ 1484757 h 1885950"/>
                <a:gd name="connsiteX629" fmla="*/ 1367981 w 1438275"/>
                <a:gd name="connsiteY629" fmla="*/ 1470660 h 1885950"/>
                <a:gd name="connsiteX630" fmla="*/ 1364933 w 1438275"/>
                <a:gd name="connsiteY630" fmla="*/ 1473422 h 1885950"/>
                <a:gd name="connsiteX631" fmla="*/ 1360551 w 1438275"/>
                <a:gd name="connsiteY631" fmla="*/ 1472946 h 1885950"/>
                <a:gd name="connsiteX632" fmla="*/ 1358456 w 1438275"/>
                <a:gd name="connsiteY632" fmla="*/ 1470946 h 1885950"/>
                <a:gd name="connsiteX633" fmla="*/ 1360646 w 1438275"/>
                <a:gd name="connsiteY633" fmla="*/ 1468184 h 1885950"/>
                <a:gd name="connsiteX634" fmla="*/ 1348740 w 1438275"/>
                <a:gd name="connsiteY634" fmla="*/ 1451515 h 1885950"/>
                <a:gd name="connsiteX635" fmla="*/ 1345121 w 1438275"/>
                <a:gd name="connsiteY635" fmla="*/ 1452658 h 1885950"/>
                <a:gd name="connsiteX636" fmla="*/ 1341787 w 1438275"/>
                <a:gd name="connsiteY636" fmla="*/ 1469231 h 1885950"/>
                <a:gd name="connsiteX637" fmla="*/ 1338930 w 1438275"/>
                <a:gd name="connsiteY637" fmla="*/ 1472565 h 1885950"/>
                <a:gd name="connsiteX638" fmla="*/ 1333596 w 1438275"/>
                <a:gd name="connsiteY638" fmla="*/ 1470184 h 1885950"/>
                <a:gd name="connsiteX639" fmla="*/ 1325404 w 1438275"/>
                <a:gd name="connsiteY639" fmla="*/ 1473994 h 1885950"/>
                <a:gd name="connsiteX640" fmla="*/ 1317022 w 1438275"/>
                <a:gd name="connsiteY640" fmla="*/ 1469803 h 1885950"/>
                <a:gd name="connsiteX641" fmla="*/ 1319594 w 1438275"/>
                <a:gd name="connsiteY641" fmla="*/ 1479328 h 1885950"/>
                <a:gd name="connsiteX642" fmla="*/ 1313402 w 1438275"/>
                <a:gd name="connsiteY642" fmla="*/ 1496092 h 1885950"/>
                <a:gd name="connsiteX643" fmla="*/ 1288257 w 1438275"/>
                <a:gd name="connsiteY643" fmla="*/ 1502854 h 1885950"/>
                <a:gd name="connsiteX644" fmla="*/ 1278446 w 1438275"/>
                <a:gd name="connsiteY644" fmla="*/ 1498282 h 1885950"/>
                <a:gd name="connsiteX645" fmla="*/ 1276731 w 1438275"/>
                <a:gd name="connsiteY645" fmla="*/ 1494758 h 1885950"/>
                <a:gd name="connsiteX646" fmla="*/ 1273016 w 1438275"/>
                <a:gd name="connsiteY646" fmla="*/ 1498378 h 1885950"/>
                <a:gd name="connsiteX647" fmla="*/ 1271016 w 1438275"/>
                <a:gd name="connsiteY647" fmla="*/ 1508570 h 1885950"/>
                <a:gd name="connsiteX648" fmla="*/ 1266635 w 1438275"/>
                <a:gd name="connsiteY648" fmla="*/ 1507427 h 1885950"/>
                <a:gd name="connsiteX649" fmla="*/ 1266159 w 1438275"/>
                <a:gd name="connsiteY649" fmla="*/ 1511046 h 1885950"/>
                <a:gd name="connsiteX650" fmla="*/ 1262920 w 1438275"/>
                <a:gd name="connsiteY650" fmla="*/ 1508760 h 1885950"/>
                <a:gd name="connsiteX651" fmla="*/ 1248156 w 1438275"/>
                <a:gd name="connsiteY651" fmla="*/ 1518571 h 1885950"/>
                <a:gd name="connsiteX652" fmla="*/ 1247680 w 1438275"/>
                <a:gd name="connsiteY652" fmla="*/ 1543717 h 1885950"/>
                <a:gd name="connsiteX653" fmla="*/ 1243489 w 1438275"/>
                <a:gd name="connsiteY653" fmla="*/ 1548479 h 1885950"/>
                <a:gd name="connsiteX654" fmla="*/ 1236821 w 1438275"/>
                <a:gd name="connsiteY654" fmla="*/ 1542955 h 1885950"/>
                <a:gd name="connsiteX655" fmla="*/ 1228154 w 1438275"/>
                <a:gd name="connsiteY655" fmla="*/ 1548955 h 1885950"/>
                <a:gd name="connsiteX656" fmla="*/ 1232154 w 1438275"/>
                <a:gd name="connsiteY656" fmla="*/ 1550575 h 1885950"/>
                <a:gd name="connsiteX657" fmla="*/ 1234821 w 1438275"/>
                <a:gd name="connsiteY657" fmla="*/ 1558099 h 1885950"/>
                <a:gd name="connsiteX658" fmla="*/ 1241965 w 1438275"/>
                <a:gd name="connsiteY658" fmla="*/ 1561433 h 1885950"/>
                <a:gd name="connsiteX659" fmla="*/ 1244727 w 1438275"/>
                <a:gd name="connsiteY659" fmla="*/ 1559337 h 1885950"/>
                <a:gd name="connsiteX660" fmla="*/ 1257396 w 1438275"/>
                <a:gd name="connsiteY660" fmla="*/ 1572959 h 1885950"/>
                <a:gd name="connsiteX661" fmla="*/ 1257205 w 1438275"/>
                <a:gd name="connsiteY661" fmla="*/ 1577340 h 1885950"/>
                <a:gd name="connsiteX662" fmla="*/ 1263682 w 1438275"/>
                <a:gd name="connsiteY662" fmla="*/ 1581055 h 1885950"/>
                <a:gd name="connsiteX663" fmla="*/ 1275207 w 1438275"/>
                <a:gd name="connsiteY663" fmla="*/ 1573053 h 1885950"/>
                <a:gd name="connsiteX664" fmla="*/ 1279398 w 1438275"/>
                <a:gd name="connsiteY664" fmla="*/ 1578673 h 1885950"/>
                <a:gd name="connsiteX665" fmla="*/ 1276540 w 1438275"/>
                <a:gd name="connsiteY665" fmla="*/ 1581435 h 1885950"/>
                <a:gd name="connsiteX666" fmla="*/ 1276540 w 1438275"/>
                <a:gd name="connsiteY666" fmla="*/ 1587151 h 1885950"/>
                <a:gd name="connsiteX667" fmla="*/ 1279589 w 1438275"/>
                <a:gd name="connsiteY667" fmla="*/ 1579245 h 1885950"/>
                <a:gd name="connsiteX668" fmla="*/ 1283113 w 1438275"/>
                <a:gd name="connsiteY668" fmla="*/ 1581245 h 1885950"/>
                <a:gd name="connsiteX669" fmla="*/ 1287208 w 1438275"/>
                <a:gd name="connsiteY669" fmla="*/ 1573816 h 1885950"/>
                <a:gd name="connsiteX670" fmla="*/ 1289114 w 1438275"/>
                <a:gd name="connsiteY670" fmla="*/ 1581340 h 1885950"/>
                <a:gd name="connsiteX671" fmla="*/ 1296543 w 1438275"/>
                <a:gd name="connsiteY671" fmla="*/ 1576768 h 1885950"/>
                <a:gd name="connsiteX672" fmla="*/ 1299781 w 1438275"/>
                <a:gd name="connsiteY672" fmla="*/ 1582674 h 1885950"/>
                <a:gd name="connsiteX673" fmla="*/ 1307592 w 1438275"/>
                <a:gd name="connsiteY673" fmla="*/ 1583721 h 1885950"/>
                <a:gd name="connsiteX674" fmla="*/ 1309116 w 1438275"/>
                <a:gd name="connsiteY674" fmla="*/ 1587341 h 1885950"/>
                <a:gd name="connsiteX675" fmla="*/ 1327976 w 1438275"/>
                <a:gd name="connsiteY675" fmla="*/ 1589913 h 1885950"/>
                <a:gd name="connsiteX676" fmla="*/ 1340930 w 1438275"/>
                <a:gd name="connsiteY676" fmla="*/ 1586389 h 1885950"/>
                <a:gd name="connsiteX677" fmla="*/ 1343025 w 1438275"/>
                <a:gd name="connsiteY677" fmla="*/ 1592580 h 1885950"/>
                <a:gd name="connsiteX678" fmla="*/ 1339691 w 1438275"/>
                <a:gd name="connsiteY678" fmla="*/ 1606201 h 1885950"/>
                <a:gd name="connsiteX679" fmla="*/ 1333405 w 1438275"/>
                <a:gd name="connsiteY679" fmla="*/ 1615630 h 1885950"/>
                <a:gd name="connsiteX680" fmla="*/ 1330928 w 1438275"/>
                <a:gd name="connsiteY680" fmla="*/ 1614678 h 1885950"/>
                <a:gd name="connsiteX681" fmla="*/ 1328833 w 1438275"/>
                <a:gd name="connsiteY681" fmla="*/ 1620488 h 1885950"/>
                <a:gd name="connsiteX682" fmla="*/ 1321784 w 1438275"/>
                <a:gd name="connsiteY682" fmla="*/ 1624774 h 1885950"/>
                <a:gd name="connsiteX683" fmla="*/ 1318641 w 1438275"/>
                <a:gd name="connsiteY683" fmla="*/ 1623536 h 1885950"/>
                <a:gd name="connsiteX684" fmla="*/ 1305592 w 1438275"/>
                <a:gd name="connsiteY684" fmla="*/ 1628489 h 1885950"/>
                <a:gd name="connsiteX685" fmla="*/ 1283589 w 1438275"/>
                <a:gd name="connsiteY685" fmla="*/ 1646111 h 1885950"/>
                <a:gd name="connsiteX686" fmla="*/ 1284256 w 1438275"/>
                <a:gd name="connsiteY686" fmla="*/ 1658112 h 1885950"/>
                <a:gd name="connsiteX687" fmla="*/ 1280446 w 1438275"/>
                <a:gd name="connsiteY687" fmla="*/ 1655826 h 1885950"/>
                <a:gd name="connsiteX688" fmla="*/ 1276922 w 1438275"/>
                <a:gd name="connsiteY688" fmla="*/ 1658112 h 1885950"/>
                <a:gd name="connsiteX689" fmla="*/ 1274541 w 1438275"/>
                <a:gd name="connsiteY689" fmla="*/ 1656779 h 1885950"/>
                <a:gd name="connsiteX690" fmla="*/ 1271397 w 1438275"/>
                <a:gd name="connsiteY690" fmla="*/ 1658112 h 1885950"/>
                <a:gd name="connsiteX691" fmla="*/ 1271969 w 1438275"/>
                <a:gd name="connsiteY691" fmla="*/ 1661065 h 1885950"/>
                <a:gd name="connsiteX692" fmla="*/ 1240727 w 1438275"/>
                <a:gd name="connsiteY692" fmla="*/ 1666399 h 1885950"/>
                <a:gd name="connsiteX693" fmla="*/ 1229487 w 1438275"/>
                <a:gd name="connsiteY693" fmla="*/ 1664208 h 1885950"/>
                <a:gd name="connsiteX694" fmla="*/ 1215390 w 1438275"/>
                <a:gd name="connsiteY694" fmla="*/ 1672018 h 1885950"/>
                <a:gd name="connsiteX695" fmla="*/ 1212818 w 1438275"/>
                <a:gd name="connsiteY695" fmla="*/ 1675352 h 1885950"/>
                <a:gd name="connsiteX696" fmla="*/ 1214533 w 1438275"/>
                <a:gd name="connsiteY696" fmla="*/ 1678781 h 1885950"/>
                <a:gd name="connsiteX697" fmla="*/ 1210056 w 1438275"/>
                <a:gd name="connsiteY697" fmla="*/ 1680591 h 1885950"/>
                <a:gd name="connsiteX698" fmla="*/ 1207199 w 1438275"/>
                <a:gd name="connsiteY698" fmla="*/ 1692402 h 1885950"/>
                <a:gd name="connsiteX699" fmla="*/ 1200817 w 1438275"/>
                <a:gd name="connsiteY699" fmla="*/ 1700879 h 1885950"/>
                <a:gd name="connsiteX700" fmla="*/ 1193578 w 1438275"/>
                <a:gd name="connsiteY700" fmla="*/ 1707832 h 1885950"/>
                <a:gd name="connsiteX701" fmla="*/ 1180910 w 1438275"/>
                <a:gd name="connsiteY701" fmla="*/ 1713357 h 1885950"/>
                <a:gd name="connsiteX702" fmla="*/ 1177481 w 1438275"/>
                <a:gd name="connsiteY702" fmla="*/ 1732693 h 1885950"/>
                <a:gd name="connsiteX703" fmla="*/ 1170242 w 1438275"/>
                <a:gd name="connsiteY703" fmla="*/ 1734312 h 1885950"/>
                <a:gd name="connsiteX704" fmla="*/ 1169289 w 1438275"/>
                <a:gd name="connsiteY704" fmla="*/ 1732597 h 1885950"/>
                <a:gd name="connsiteX705" fmla="*/ 1165193 w 1438275"/>
                <a:gd name="connsiteY705" fmla="*/ 1736979 h 1885950"/>
                <a:gd name="connsiteX706" fmla="*/ 1153192 w 1438275"/>
                <a:gd name="connsiteY706" fmla="*/ 1740312 h 1885950"/>
                <a:gd name="connsiteX707" fmla="*/ 1147477 w 1438275"/>
                <a:gd name="connsiteY707" fmla="*/ 1738408 h 1885950"/>
                <a:gd name="connsiteX708" fmla="*/ 1147572 w 1438275"/>
                <a:gd name="connsiteY708" fmla="*/ 1734312 h 1885950"/>
                <a:gd name="connsiteX709" fmla="*/ 1144905 w 1438275"/>
                <a:gd name="connsiteY709" fmla="*/ 1734026 h 1885950"/>
                <a:gd name="connsiteX710" fmla="*/ 1141857 w 1438275"/>
                <a:gd name="connsiteY710" fmla="*/ 1728978 h 1885950"/>
                <a:gd name="connsiteX711" fmla="*/ 1138714 w 1438275"/>
                <a:gd name="connsiteY711" fmla="*/ 1729264 h 1885950"/>
                <a:gd name="connsiteX712" fmla="*/ 1124236 w 1438275"/>
                <a:gd name="connsiteY712" fmla="*/ 1737741 h 1885950"/>
                <a:gd name="connsiteX713" fmla="*/ 1116330 w 1438275"/>
                <a:gd name="connsiteY713" fmla="*/ 1746218 h 1885950"/>
                <a:gd name="connsiteX714" fmla="*/ 1104614 w 1438275"/>
                <a:gd name="connsiteY714" fmla="*/ 1751076 h 1885950"/>
                <a:gd name="connsiteX715" fmla="*/ 1100709 w 1438275"/>
                <a:gd name="connsiteY715" fmla="*/ 1757267 h 1885950"/>
                <a:gd name="connsiteX716" fmla="*/ 1093756 w 1438275"/>
                <a:gd name="connsiteY716" fmla="*/ 1758315 h 1885950"/>
                <a:gd name="connsiteX717" fmla="*/ 1091470 w 1438275"/>
                <a:gd name="connsiteY717" fmla="*/ 1767364 h 1885950"/>
                <a:gd name="connsiteX718" fmla="*/ 1087089 w 1438275"/>
                <a:gd name="connsiteY718" fmla="*/ 1760505 h 1885950"/>
                <a:gd name="connsiteX719" fmla="*/ 1083564 w 1438275"/>
                <a:gd name="connsiteY719" fmla="*/ 1760505 h 1885950"/>
                <a:gd name="connsiteX720" fmla="*/ 1068133 w 1438275"/>
                <a:gd name="connsiteY720" fmla="*/ 1775079 h 1885950"/>
                <a:gd name="connsiteX721" fmla="*/ 1064133 w 1438275"/>
                <a:gd name="connsiteY721" fmla="*/ 1784413 h 1885950"/>
                <a:gd name="connsiteX722" fmla="*/ 1059180 w 1438275"/>
                <a:gd name="connsiteY722" fmla="*/ 1784985 h 1885950"/>
                <a:gd name="connsiteX723" fmla="*/ 1048131 w 1438275"/>
                <a:gd name="connsiteY723" fmla="*/ 1779651 h 1885950"/>
                <a:gd name="connsiteX724" fmla="*/ 1045369 w 1438275"/>
                <a:gd name="connsiteY724" fmla="*/ 1766697 h 1885950"/>
                <a:gd name="connsiteX725" fmla="*/ 1047083 w 1438275"/>
                <a:gd name="connsiteY725" fmla="*/ 1760505 h 1885950"/>
                <a:gd name="connsiteX726" fmla="*/ 1055751 w 1438275"/>
                <a:gd name="connsiteY726" fmla="*/ 1750409 h 1885950"/>
                <a:gd name="connsiteX727" fmla="*/ 1070229 w 1438275"/>
                <a:gd name="connsiteY727" fmla="*/ 1741075 h 1885950"/>
                <a:gd name="connsiteX728" fmla="*/ 1070896 w 1438275"/>
                <a:gd name="connsiteY728" fmla="*/ 1737931 h 1885950"/>
                <a:gd name="connsiteX729" fmla="*/ 1063466 w 1438275"/>
                <a:gd name="connsiteY729" fmla="*/ 1722691 h 1885950"/>
                <a:gd name="connsiteX730" fmla="*/ 1059942 w 1438275"/>
                <a:gd name="connsiteY730" fmla="*/ 1721929 h 1885950"/>
                <a:gd name="connsiteX731" fmla="*/ 1058037 w 1438275"/>
                <a:gd name="connsiteY731" fmla="*/ 1726787 h 1885950"/>
                <a:gd name="connsiteX732" fmla="*/ 1041083 w 1438275"/>
                <a:gd name="connsiteY732" fmla="*/ 1738979 h 1885950"/>
                <a:gd name="connsiteX733" fmla="*/ 1029462 w 1438275"/>
                <a:gd name="connsiteY733" fmla="*/ 1728311 h 1885950"/>
                <a:gd name="connsiteX734" fmla="*/ 1016508 w 1438275"/>
                <a:gd name="connsiteY734" fmla="*/ 1709166 h 1885950"/>
                <a:gd name="connsiteX735" fmla="*/ 1008793 w 1438275"/>
                <a:gd name="connsiteY735" fmla="*/ 1703261 h 1885950"/>
                <a:gd name="connsiteX736" fmla="*/ 999554 w 1438275"/>
                <a:gd name="connsiteY736" fmla="*/ 1687163 h 1885950"/>
                <a:gd name="connsiteX737" fmla="*/ 988124 w 1438275"/>
                <a:gd name="connsiteY737" fmla="*/ 1679924 h 1885950"/>
                <a:gd name="connsiteX738" fmla="*/ 985076 w 1438275"/>
                <a:gd name="connsiteY738" fmla="*/ 1669352 h 1885950"/>
                <a:gd name="connsiteX739" fmla="*/ 971169 w 1438275"/>
                <a:gd name="connsiteY739" fmla="*/ 1664018 h 1885950"/>
                <a:gd name="connsiteX740" fmla="*/ 962597 w 1438275"/>
                <a:gd name="connsiteY740" fmla="*/ 1669828 h 1885950"/>
                <a:gd name="connsiteX741" fmla="*/ 963358 w 1438275"/>
                <a:gd name="connsiteY741" fmla="*/ 1674400 h 1885950"/>
                <a:gd name="connsiteX742" fmla="*/ 960882 w 1438275"/>
                <a:gd name="connsiteY742" fmla="*/ 1677734 h 1885950"/>
                <a:gd name="connsiteX743" fmla="*/ 953548 w 1438275"/>
                <a:gd name="connsiteY743" fmla="*/ 1678781 h 1885950"/>
                <a:gd name="connsiteX744" fmla="*/ 945928 w 1438275"/>
                <a:gd name="connsiteY744" fmla="*/ 1676019 h 1885950"/>
                <a:gd name="connsiteX745" fmla="*/ 935927 w 1438275"/>
                <a:gd name="connsiteY745" fmla="*/ 1663636 h 1885950"/>
                <a:gd name="connsiteX746" fmla="*/ 920496 w 1438275"/>
                <a:gd name="connsiteY746" fmla="*/ 1677734 h 1885950"/>
                <a:gd name="connsiteX747" fmla="*/ 918972 w 1438275"/>
                <a:gd name="connsiteY747" fmla="*/ 1693164 h 1885950"/>
                <a:gd name="connsiteX748" fmla="*/ 913924 w 1438275"/>
                <a:gd name="connsiteY748" fmla="*/ 1697450 h 1885950"/>
                <a:gd name="connsiteX749" fmla="*/ 895350 w 1438275"/>
                <a:gd name="connsiteY749" fmla="*/ 1687259 h 1885950"/>
                <a:gd name="connsiteX750" fmla="*/ 865632 w 1438275"/>
                <a:gd name="connsiteY750" fmla="*/ 1678400 h 1885950"/>
                <a:gd name="connsiteX751" fmla="*/ 858869 w 1438275"/>
                <a:gd name="connsiteY751" fmla="*/ 1679924 h 1885950"/>
                <a:gd name="connsiteX752" fmla="*/ 854583 w 1438275"/>
                <a:gd name="connsiteY752" fmla="*/ 1686592 h 1885950"/>
                <a:gd name="connsiteX753" fmla="*/ 855059 w 1438275"/>
                <a:gd name="connsiteY753" fmla="*/ 1690306 h 1885950"/>
                <a:gd name="connsiteX754" fmla="*/ 890016 w 1438275"/>
                <a:gd name="connsiteY754" fmla="*/ 1717834 h 1885950"/>
                <a:gd name="connsiteX755" fmla="*/ 890397 w 1438275"/>
                <a:gd name="connsiteY755" fmla="*/ 1720691 h 1885950"/>
                <a:gd name="connsiteX756" fmla="*/ 885063 w 1438275"/>
                <a:gd name="connsiteY756" fmla="*/ 1725073 h 1885950"/>
                <a:gd name="connsiteX757" fmla="*/ 870490 w 1438275"/>
                <a:gd name="connsiteY757" fmla="*/ 1724120 h 1885950"/>
                <a:gd name="connsiteX758" fmla="*/ 842010 w 1438275"/>
                <a:gd name="connsiteY758" fmla="*/ 1712309 h 1885950"/>
                <a:gd name="connsiteX759" fmla="*/ 841248 w 1438275"/>
                <a:gd name="connsiteY759" fmla="*/ 1704784 h 1885950"/>
                <a:gd name="connsiteX760" fmla="*/ 838010 w 1438275"/>
                <a:gd name="connsiteY760" fmla="*/ 1703451 h 1885950"/>
                <a:gd name="connsiteX761" fmla="*/ 822103 w 1438275"/>
                <a:gd name="connsiteY761" fmla="*/ 1711071 h 1885950"/>
                <a:gd name="connsiteX762" fmla="*/ 791814 w 1438275"/>
                <a:gd name="connsiteY762" fmla="*/ 1748885 h 1885950"/>
                <a:gd name="connsiteX763" fmla="*/ 784098 w 1438275"/>
                <a:gd name="connsiteY763" fmla="*/ 1752790 h 1885950"/>
                <a:gd name="connsiteX764" fmla="*/ 769334 w 1438275"/>
                <a:gd name="connsiteY764" fmla="*/ 1752314 h 1885950"/>
                <a:gd name="connsiteX765" fmla="*/ 763429 w 1438275"/>
                <a:gd name="connsiteY765" fmla="*/ 1754600 h 1885950"/>
                <a:gd name="connsiteX766" fmla="*/ 755237 w 1438275"/>
                <a:gd name="connsiteY766" fmla="*/ 1766983 h 1885950"/>
                <a:gd name="connsiteX767" fmla="*/ 752475 w 1438275"/>
                <a:gd name="connsiteY767" fmla="*/ 1764411 h 1885950"/>
                <a:gd name="connsiteX768" fmla="*/ 747427 w 1438275"/>
                <a:gd name="connsiteY768" fmla="*/ 1744027 h 1885950"/>
                <a:gd name="connsiteX769" fmla="*/ 740569 w 1438275"/>
                <a:gd name="connsiteY769" fmla="*/ 1736598 h 1885950"/>
                <a:gd name="connsiteX770" fmla="*/ 736092 w 1438275"/>
                <a:gd name="connsiteY770" fmla="*/ 1736121 h 1885950"/>
                <a:gd name="connsiteX771" fmla="*/ 709994 w 1438275"/>
                <a:gd name="connsiteY771" fmla="*/ 1753743 h 1885950"/>
                <a:gd name="connsiteX772" fmla="*/ 703612 w 1438275"/>
                <a:gd name="connsiteY772" fmla="*/ 1770983 h 1885950"/>
                <a:gd name="connsiteX773" fmla="*/ 696564 w 1438275"/>
                <a:gd name="connsiteY773" fmla="*/ 1773174 h 1885950"/>
                <a:gd name="connsiteX774" fmla="*/ 692182 w 1438275"/>
                <a:gd name="connsiteY774" fmla="*/ 1777936 h 1885950"/>
                <a:gd name="connsiteX775" fmla="*/ 682562 w 1438275"/>
                <a:gd name="connsiteY775" fmla="*/ 1777079 h 1885950"/>
                <a:gd name="connsiteX776" fmla="*/ 673132 w 1438275"/>
                <a:gd name="connsiteY776" fmla="*/ 1786033 h 1885950"/>
                <a:gd name="connsiteX777" fmla="*/ 668465 w 1438275"/>
                <a:gd name="connsiteY777" fmla="*/ 1786414 h 1885950"/>
                <a:gd name="connsiteX778" fmla="*/ 661512 w 1438275"/>
                <a:gd name="connsiteY778" fmla="*/ 1780413 h 1885950"/>
                <a:gd name="connsiteX779" fmla="*/ 642366 w 1438275"/>
                <a:gd name="connsiteY779" fmla="*/ 1780318 h 1885950"/>
                <a:gd name="connsiteX780" fmla="*/ 631127 w 1438275"/>
                <a:gd name="connsiteY780" fmla="*/ 1784128 h 1885950"/>
                <a:gd name="connsiteX781" fmla="*/ 621697 w 1438275"/>
                <a:gd name="connsiteY781" fmla="*/ 1782985 h 1885950"/>
                <a:gd name="connsiteX782" fmla="*/ 606076 w 1438275"/>
                <a:gd name="connsiteY782" fmla="*/ 1791367 h 1885950"/>
                <a:gd name="connsiteX783" fmla="*/ 595503 w 1438275"/>
                <a:gd name="connsiteY783" fmla="*/ 1789462 h 1885950"/>
                <a:gd name="connsiteX784" fmla="*/ 575881 w 1438275"/>
                <a:gd name="connsiteY784" fmla="*/ 1791748 h 1885950"/>
                <a:gd name="connsiteX785" fmla="*/ 559499 w 1438275"/>
                <a:gd name="connsiteY785" fmla="*/ 1800606 h 1885950"/>
                <a:gd name="connsiteX786" fmla="*/ 551212 w 1438275"/>
                <a:gd name="connsiteY786" fmla="*/ 1800510 h 1885950"/>
                <a:gd name="connsiteX787" fmla="*/ 545402 w 1438275"/>
                <a:gd name="connsiteY787" fmla="*/ 1804702 h 1885950"/>
                <a:gd name="connsiteX788" fmla="*/ 540449 w 1438275"/>
                <a:gd name="connsiteY788" fmla="*/ 1804511 h 1885950"/>
                <a:gd name="connsiteX789" fmla="*/ 530543 w 1438275"/>
                <a:gd name="connsiteY789" fmla="*/ 1812607 h 1885950"/>
                <a:gd name="connsiteX790" fmla="*/ 517874 w 1438275"/>
                <a:gd name="connsiteY790" fmla="*/ 1809083 h 1885950"/>
                <a:gd name="connsiteX791" fmla="*/ 512445 w 1438275"/>
                <a:gd name="connsiteY791" fmla="*/ 1817751 h 1885950"/>
                <a:gd name="connsiteX792" fmla="*/ 503968 w 1438275"/>
                <a:gd name="connsiteY792" fmla="*/ 1818322 h 1885950"/>
                <a:gd name="connsiteX793" fmla="*/ 490919 w 1438275"/>
                <a:gd name="connsiteY793" fmla="*/ 1811178 h 1885950"/>
                <a:gd name="connsiteX794" fmla="*/ 484346 w 1438275"/>
                <a:gd name="connsiteY794" fmla="*/ 1799844 h 1885950"/>
                <a:gd name="connsiteX795" fmla="*/ 480441 w 1438275"/>
                <a:gd name="connsiteY795" fmla="*/ 1798891 h 1885950"/>
                <a:gd name="connsiteX796" fmla="*/ 476917 w 1438275"/>
                <a:gd name="connsiteY796" fmla="*/ 1793271 h 1885950"/>
                <a:gd name="connsiteX797" fmla="*/ 466820 w 1438275"/>
                <a:gd name="connsiteY797" fmla="*/ 1789080 h 1885950"/>
                <a:gd name="connsiteX798" fmla="*/ 454628 w 1438275"/>
                <a:gd name="connsiteY798" fmla="*/ 1768887 h 1885950"/>
                <a:gd name="connsiteX799" fmla="*/ 445008 w 1438275"/>
                <a:gd name="connsiteY799" fmla="*/ 1768887 h 1885950"/>
                <a:gd name="connsiteX800" fmla="*/ 441770 w 1438275"/>
                <a:gd name="connsiteY800" fmla="*/ 1762887 h 1885950"/>
                <a:gd name="connsiteX801" fmla="*/ 422815 w 1438275"/>
                <a:gd name="connsiteY801" fmla="*/ 1752695 h 1885950"/>
                <a:gd name="connsiteX802" fmla="*/ 409194 w 1438275"/>
                <a:gd name="connsiteY802" fmla="*/ 1755648 h 1885950"/>
                <a:gd name="connsiteX803" fmla="*/ 397193 w 1438275"/>
                <a:gd name="connsiteY803" fmla="*/ 1765745 h 1885950"/>
                <a:gd name="connsiteX804" fmla="*/ 388525 w 1438275"/>
                <a:gd name="connsiteY804" fmla="*/ 1769078 h 1885950"/>
                <a:gd name="connsiteX805" fmla="*/ 364808 w 1438275"/>
                <a:gd name="connsiteY805" fmla="*/ 1764887 h 1885950"/>
                <a:gd name="connsiteX806" fmla="*/ 357664 w 1438275"/>
                <a:gd name="connsiteY806" fmla="*/ 1769459 h 1885950"/>
                <a:gd name="connsiteX807" fmla="*/ 349091 w 1438275"/>
                <a:gd name="connsiteY807" fmla="*/ 1783461 h 1885950"/>
                <a:gd name="connsiteX808" fmla="*/ 347758 w 1438275"/>
                <a:gd name="connsiteY808" fmla="*/ 1809464 h 1885950"/>
                <a:gd name="connsiteX809" fmla="*/ 342900 w 1438275"/>
                <a:gd name="connsiteY809" fmla="*/ 1816894 h 1885950"/>
                <a:gd name="connsiteX810" fmla="*/ 344329 w 1438275"/>
                <a:gd name="connsiteY810" fmla="*/ 1822037 h 1885950"/>
                <a:gd name="connsiteX811" fmla="*/ 329375 w 1438275"/>
                <a:gd name="connsiteY811" fmla="*/ 1837277 h 1885950"/>
                <a:gd name="connsiteX812" fmla="*/ 324041 w 1438275"/>
                <a:gd name="connsiteY812" fmla="*/ 1839944 h 1885950"/>
                <a:gd name="connsiteX813" fmla="*/ 317373 w 1438275"/>
                <a:gd name="connsiteY813" fmla="*/ 1839087 h 1885950"/>
                <a:gd name="connsiteX814" fmla="*/ 310515 w 1438275"/>
                <a:gd name="connsiteY814" fmla="*/ 1843278 h 1885950"/>
                <a:gd name="connsiteX815" fmla="*/ 301943 w 1438275"/>
                <a:gd name="connsiteY815" fmla="*/ 1837849 h 1885950"/>
                <a:gd name="connsiteX816" fmla="*/ 292132 w 1438275"/>
                <a:gd name="connsiteY816" fmla="*/ 1836515 h 1885950"/>
                <a:gd name="connsiteX817" fmla="*/ 282035 w 1438275"/>
                <a:gd name="connsiteY817" fmla="*/ 1844135 h 1885950"/>
                <a:gd name="connsiteX818" fmla="*/ 259461 w 1438275"/>
                <a:gd name="connsiteY818" fmla="*/ 1851755 h 1885950"/>
                <a:gd name="connsiteX819" fmla="*/ 259270 w 1438275"/>
                <a:gd name="connsiteY819" fmla="*/ 1858899 h 1885950"/>
                <a:gd name="connsiteX820" fmla="*/ 250984 w 1438275"/>
                <a:gd name="connsiteY820" fmla="*/ 1860518 h 1885950"/>
                <a:gd name="connsiteX821" fmla="*/ 241649 w 1438275"/>
                <a:gd name="connsiteY821" fmla="*/ 1874329 h 1885950"/>
                <a:gd name="connsiteX822" fmla="*/ 221170 w 1438275"/>
                <a:gd name="connsiteY822" fmla="*/ 1883759 h 1885950"/>
                <a:gd name="connsiteX823" fmla="*/ 217361 w 1438275"/>
                <a:gd name="connsiteY823" fmla="*/ 1870424 h 1885950"/>
                <a:gd name="connsiteX824" fmla="*/ 221361 w 1438275"/>
                <a:gd name="connsiteY824" fmla="*/ 1852993 h 1885950"/>
                <a:gd name="connsiteX825" fmla="*/ 219647 w 1438275"/>
                <a:gd name="connsiteY825" fmla="*/ 1834324 h 1885950"/>
                <a:gd name="connsiteX826" fmla="*/ 213646 w 1438275"/>
                <a:gd name="connsiteY826" fmla="*/ 1815560 h 1885950"/>
                <a:gd name="connsiteX827" fmla="*/ 213455 w 1438275"/>
                <a:gd name="connsiteY827" fmla="*/ 1788700 h 1885950"/>
                <a:gd name="connsiteX828" fmla="*/ 210788 w 1438275"/>
                <a:gd name="connsiteY828" fmla="*/ 1786890 h 1885950"/>
                <a:gd name="connsiteX829" fmla="*/ 210693 w 1438275"/>
                <a:gd name="connsiteY829" fmla="*/ 1790509 h 1885950"/>
                <a:gd name="connsiteX830" fmla="*/ 178784 w 1438275"/>
                <a:gd name="connsiteY830" fmla="*/ 1787652 h 1885950"/>
                <a:gd name="connsiteX831" fmla="*/ 171260 w 1438275"/>
                <a:gd name="connsiteY831" fmla="*/ 1775174 h 1885950"/>
                <a:gd name="connsiteX832" fmla="*/ 156210 w 1438275"/>
                <a:gd name="connsiteY832" fmla="*/ 1774698 h 1885950"/>
                <a:gd name="connsiteX833" fmla="*/ 146685 w 1438275"/>
                <a:gd name="connsiteY833" fmla="*/ 1777651 h 1885950"/>
                <a:gd name="connsiteX834" fmla="*/ 132588 w 1438275"/>
                <a:gd name="connsiteY834" fmla="*/ 1791367 h 1885950"/>
                <a:gd name="connsiteX835" fmla="*/ 120587 w 1438275"/>
                <a:gd name="connsiteY835" fmla="*/ 1785461 h 1885950"/>
                <a:gd name="connsiteX836" fmla="*/ 101156 w 1438275"/>
                <a:gd name="connsiteY836" fmla="*/ 1770507 h 1885950"/>
                <a:gd name="connsiteX837" fmla="*/ 104489 w 1438275"/>
                <a:gd name="connsiteY837" fmla="*/ 1756124 h 1885950"/>
                <a:gd name="connsiteX838" fmla="*/ 103727 w 1438275"/>
                <a:gd name="connsiteY838" fmla="*/ 1743170 h 1885950"/>
                <a:gd name="connsiteX839" fmla="*/ 120491 w 1438275"/>
                <a:gd name="connsiteY839" fmla="*/ 1727359 h 1885950"/>
                <a:gd name="connsiteX840" fmla="*/ 127445 w 1438275"/>
                <a:gd name="connsiteY840" fmla="*/ 1703737 h 1885950"/>
                <a:gd name="connsiteX841" fmla="*/ 125444 w 1438275"/>
                <a:gd name="connsiteY841" fmla="*/ 1696593 h 1885950"/>
                <a:gd name="connsiteX842" fmla="*/ 117348 w 1438275"/>
                <a:gd name="connsiteY842" fmla="*/ 1689449 h 1885950"/>
                <a:gd name="connsiteX843" fmla="*/ 105061 w 1438275"/>
                <a:gd name="connsiteY843" fmla="*/ 1665255 h 1885950"/>
                <a:gd name="connsiteX844" fmla="*/ 104108 w 1438275"/>
                <a:gd name="connsiteY844" fmla="*/ 1660493 h 1885950"/>
                <a:gd name="connsiteX845" fmla="*/ 110395 w 1438275"/>
                <a:gd name="connsiteY845" fmla="*/ 1645253 h 1885950"/>
                <a:gd name="connsiteX846" fmla="*/ 106870 w 1438275"/>
                <a:gd name="connsiteY846" fmla="*/ 1637347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</a:cxnLst>
              <a:rect l="l" t="t" r="r" b="b"/>
              <a:pathLst>
                <a:path w="1438275" h="1885950">
                  <a:moveTo>
                    <a:pt x="106870" y="1637347"/>
                  </a:moveTo>
                  <a:lnTo>
                    <a:pt x="115443" y="1627918"/>
                  </a:lnTo>
                  <a:lnTo>
                    <a:pt x="111538" y="1607058"/>
                  </a:lnTo>
                  <a:lnTo>
                    <a:pt x="124111" y="1593723"/>
                  </a:lnTo>
                  <a:lnTo>
                    <a:pt x="124492" y="1589055"/>
                  </a:lnTo>
                  <a:lnTo>
                    <a:pt x="129254" y="1583817"/>
                  </a:lnTo>
                  <a:lnTo>
                    <a:pt x="116681" y="1583531"/>
                  </a:lnTo>
                  <a:lnTo>
                    <a:pt x="112300" y="1580959"/>
                  </a:lnTo>
                  <a:lnTo>
                    <a:pt x="108395" y="1566767"/>
                  </a:lnTo>
                  <a:lnTo>
                    <a:pt x="96203" y="1554480"/>
                  </a:lnTo>
                  <a:lnTo>
                    <a:pt x="95726" y="1541526"/>
                  </a:lnTo>
                  <a:lnTo>
                    <a:pt x="104204" y="1539335"/>
                  </a:lnTo>
                  <a:lnTo>
                    <a:pt x="105728" y="1532477"/>
                  </a:lnTo>
                  <a:lnTo>
                    <a:pt x="101441" y="1523714"/>
                  </a:lnTo>
                  <a:lnTo>
                    <a:pt x="97917" y="1525143"/>
                  </a:lnTo>
                  <a:lnTo>
                    <a:pt x="101060" y="1518285"/>
                  </a:lnTo>
                  <a:lnTo>
                    <a:pt x="102775" y="1519618"/>
                  </a:lnTo>
                  <a:lnTo>
                    <a:pt x="124873" y="1506950"/>
                  </a:lnTo>
                  <a:lnTo>
                    <a:pt x="130397" y="1506950"/>
                  </a:lnTo>
                  <a:lnTo>
                    <a:pt x="134969" y="1491043"/>
                  </a:lnTo>
                  <a:lnTo>
                    <a:pt x="125920" y="1488186"/>
                  </a:lnTo>
                  <a:lnTo>
                    <a:pt x="124301" y="1491996"/>
                  </a:lnTo>
                  <a:lnTo>
                    <a:pt x="121444" y="1491996"/>
                  </a:lnTo>
                  <a:lnTo>
                    <a:pt x="116300" y="1487424"/>
                  </a:lnTo>
                  <a:lnTo>
                    <a:pt x="118491" y="1483043"/>
                  </a:lnTo>
                  <a:lnTo>
                    <a:pt x="123254" y="1484280"/>
                  </a:lnTo>
                  <a:lnTo>
                    <a:pt x="130302" y="1467135"/>
                  </a:lnTo>
                  <a:lnTo>
                    <a:pt x="129159" y="1464469"/>
                  </a:lnTo>
                  <a:lnTo>
                    <a:pt x="123158" y="1463707"/>
                  </a:lnTo>
                  <a:lnTo>
                    <a:pt x="126111" y="1460087"/>
                  </a:lnTo>
                  <a:lnTo>
                    <a:pt x="122873" y="1455515"/>
                  </a:lnTo>
                  <a:lnTo>
                    <a:pt x="119920" y="1457420"/>
                  </a:lnTo>
                  <a:lnTo>
                    <a:pt x="113538" y="1454562"/>
                  </a:lnTo>
                  <a:lnTo>
                    <a:pt x="98774" y="1461992"/>
                  </a:lnTo>
                  <a:lnTo>
                    <a:pt x="106490" y="1452467"/>
                  </a:lnTo>
                  <a:lnTo>
                    <a:pt x="101727" y="1447895"/>
                  </a:lnTo>
                  <a:lnTo>
                    <a:pt x="103823" y="1445133"/>
                  </a:lnTo>
                  <a:lnTo>
                    <a:pt x="100108" y="1442466"/>
                  </a:lnTo>
                  <a:lnTo>
                    <a:pt x="120777" y="1426178"/>
                  </a:lnTo>
                  <a:lnTo>
                    <a:pt x="121349" y="1421511"/>
                  </a:lnTo>
                  <a:lnTo>
                    <a:pt x="125635" y="1420939"/>
                  </a:lnTo>
                  <a:lnTo>
                    <a:pt x="133731" y="1408271"/>
                  </a:lnTo>
                  <a:lnTo>
                    <a:pt x="142208" y="1401032"/>
                  </a:lnTo>
                  <a:lnTo>
                    <a:pt x="144113" y="1403795"/>
                  </a:lnTo>
                  <a:lnTo>
                    <a:pt x="141542" y="1409509"/>
                  </a:lnTo>
                  <a:lnTo>
                    <a:pt x="143447" y="1408747"/>
                  </a:lnTo>
                  <a:lnTo>
                    <a:pt x="147257" y="1399508"/>
                  </a:lnTo>
                  <a:lnTo>
                    <a:pt x="139256" y="1386364"/>
                  </a:lnTo>
                  <a:lnTo>
                    <a:pt x="135255" y="1367409"/>
                  </a:lnTo>
                  <a:lnTo>
                    <a:pt x="131445" y="1362837"/>
                  </a:lnTo>
                  <a:lnTo>
                    <a:pt x="132302" y="1357027"/>
                  </a:lnTo>
                  <a:lnTo>
                    <a:pt x="126778" y="1353026"/>
                  </a:lnTo>
                  <a:lnTo>
                    <a:pt x="125349" y="1346549"/>
                  </a:lnTo>
                  <a:lnTo>
                    <a:pt x="111443" y="1326070"/>
                  </a:lnTo>
                  <a:lnTo>
                    <a:pt x="106013" y="1307592"/>
                  </a:lnTo>
                  <a:lnTo>
                    <a:pt x="107156" y="1299115"/>
                  </a:lnTo>
                  <a:lnTo>
                    <a:pt x="97631" y="1290733"/>
                  </a:lnTo>
                  <a:lnTo>
                    <a:pt x="94964" y="1280446"/>
                  </a:lnTo>
                  <a:lnTo>
                    <a:pt x="96774" y="1259395"/>
                  </a:lnTo>
                  <a:lnTo>
                    <a:pt x="91821" y="1247299"/>
                  </a:lnTo>
                  <a:lnTo>
                    <a:pt x="95060" y="1235869"/>
                  </a:lnTo>
                  <a:lnTo>
                    <a:pt x="97250" y="1236535"/>
                  </a:lnTo>
                  <a:lnTo>
                    <a:pt x="91916" y="1229487"/>
                  </a:lnTo>
                  <a:lnTo>
                    <a:pt x="112014" y="1217105"/>
                  </a:lnTo>
                  <a:lnTo>
                    <a:pt x="116777" y="1198626"/>
                  </a:lnTo>
                  <a:lnTo>
                    <a:pt x="122111" y="1190339"/>
                  </a:lnTo>
                  <a:lnTo>
                    <a:pt x="116967" y="1188625"/>
                  </a:lnTo>
                  <a:lnTo>
                    <a:pt x="121349" y="1183005"/>
                  </a:lnTo>
                  <a:lnTo>
                    <a:pt x="117824" y="1179005"/>
                  </a:lnTo>
                  <a:lnTo>
                    <a:pt x="103918" y="1172813"/>
                  </a:lnTo>
                  <a:lnTo>
                    <a:pt x="103061" y="1160812"/>
                  </a:lnTo>
                  <a:lnTo>
                    <a:pt x="108014" y="1159002"/>
                  </a:lnTo>
                  <a:lnTo>
                    <a:pt x="105347" y="1155287"/>
                  </a:lnTo>
                  <a:lnTo>
                    <a:pt x="115634" y="1146048"/>
                  </a:lnTo>
                  <a:lnTo>
                    <a:pt x="124206" y="1152715"/>
                  </a:lnTo>
                  <a:lnTo>
                    <a:pt x="144304" y="1151001"/>
                  </a:lnTo>
                  <a:lnTo>
                    <a:pt x="154305" y="1156144"/>
                  </a:lnTo>
                  <a:lnTo>
                    <a:pt x="162306" y="1155192"/>
                  </a:lnTo>
                  <a:lnTo>
                    <a:pt x="166402" y="1159288"/>
                  </a:lnTo>
                  <a:lnTo>
                    <a:pt x="177737" y="1156049"/>
                  </a:lnTo>
                  <a:lnTo>
                    <a:pt x="181451" y="1160621"/>
                  </a:lnTo>
                  <a:lnTo>
                    <a:pt x="198977" y="1153097"/>
                  </a:lnTo>
                  <a:lnTo>
                    <a:pt x="217456" y="1141285"/>
                  </a:lnTo>
                  <a:lnTo>
                    <a:pt x="220790" y="1129189"/>
                  </a:lnTo>
                  <a:lnTo>
                    <a:pt x="220504" y="1126712"/>
                  </a:lnTo>
                  <a:lnTo>
                    <a:pt x="207359" y="1121950"/>
                  </a:lnTo>
                  <a:lnTo>
                    <a:pt x="203835" y="1107091"/>
                  </a:lnTo>
                  <a:lnTo>
                    <a:pt x="218885" y="1094899"/>
                  </a:lnTo>
                  <a:lnTo>
                    <a:pt x="265938" y="1083945"/>
                  </a:lnTo>
                  <a:lnTo>
                    <a:pt x="267367" y="1087850"/>
                  </a:lnTo>
                  <a:lnTo>
                    <a:pt x="273653" y="1089089"/>
                  </a:lnTo>
                  <a:lnTo>
                    <a:pt x="290989" y="1087564"/>
                  </a:lnTo>
                  <a:lnTo>
                    <a:pt x="292418" y="1084802"/>
                  </a:lnTo>
                  <a:lnTo>
                    <a:pt x="298895" y="1090993"/>
                  </a:lnTo>
                  <a:lnTo>
                    <a:pt x="305943" y="1103947"/>
                  </a:lnTo>
                  <a:lnTo>
                    <a:pt x="318326" y="1102138"/>
                  </a:lnTo>
                  <a:lnTo>
                    <a:pt x="319564" y="1103471"/>
                  </a:lnTo>
                  <a:lnTo>
                    <a:pt x="316516" y="1105757"/>
                  </a:lnTo>
                  <a:lnTo>
                    <a:pt x="308039" y="1109567"/>
                  </a:lnTo>
                  <a:lnTo>
                    <a:pt x="310420" y="1118425"/>
                  </a:lnTo>
                  <a:lnTo>
                    <a:pt x="316516" y="1126998"/>
                  </a:lnTo>
                  <a:lnTo>
                    <a:pt x="332232" y="1121569"/>
                  </a:lnTo>
                  <a:lnTo>
                    <a:pt x="333375" y="1123378"/>
                  </a:lnTo>
                  <a:lnTo>
                    <a:pt x="344710" y="1118140"/>
                  </a:lnTo>
                  <a:lnTo>
                    <a:pt x="346234" y="1114330"/>
                  </a:lnTo>
                  <a:lnTo>
                    <a:pt x="337852" y="1106233"/>
                  </a:lnTo>
                  <a:lnTo>
                    <a:pt x="343376" y="1102995"/>
                  </a:lnTo>
                  <a:lnTo>
                    <a:pt x="340424" y="1092708"/>
                  </a:lnTo>
                  <a:lnTo>
                    <a:pt x="355664" y="1078706"/>
                  </a:lnTo>
                  <a:lnTo>
                    <a:pt x="366903" y="1073658"/>
                  </a:lnTo>
                  <a:lnTo>
                    <a:pt x="397669" y="1051655"/>
                  </a:lnTo>
                  <a:lnTo>
                    <a:pt x="400145" y="1053846"/>
                  </a:lnTo>
                  <a:lnTo>
                    <a:pt x="407575" y="1038606"/>
                  </a:lnTo>
                  <a:lnTo>
                    <a:pt x="428339" y="1021270"/>
                  </a:lnTo>
                  <a:lnTo>
                    <a:pt x="431197" y="999649"/>
                  </a:lnTo>
                  <a:lnTo>
                    <a:pt x="435293" y="993743"/>
                  </a:lnTo>
                  <a:lnTo>
                    <a:pt x="433959" y="991552"/>
                  </a:lnTo>
                  <a:lnTo>
                    <a:pt x="438436" y="974693"/>
                  </a:lnTo>
                  <a:lnTo>
                    <a:pt x="448247" y="974598"/>
                  </a:lnTo>
                  <a:lnTo>
                    <a:pt x="452152" y="964406"/>
                  </a:lnTo>
                  <a:lnTo>
                    <a:pt x="473774" y="966311"/>
                  </a:lnTo>
                  <a:lnTo>
                    <a:pt x="480441" y="960310"/>
                  </a:lnTo>
                  <a:lnTo>
                    <a:pt x="481012" y="947928"/>
                  </a:lnTo>
                  <a:lnTo>
                    <a:pt x="484632" y="940975"/>
                  </a:lnTo>
                  <a:lnTo>
                    <a:pt x="495300" y="934117"/>
                  </a:lnTo>
                  <a:lnTo>
                    <a:pt x="500253" y="927640"/>
                  </a:lnTo>
                  <a:lnTo>
                    <a:pt x="502063" y="907351"/>
                  </a:lnTo>
                  <a:lnTo>
                    <a:pt x="500539" y="898969"/>
                  </a:lnTo>
                  <a:lnTo>
                    <a:pt x="488347" y="886111"/>
                  </a:lnTo>
                  <a:lnTo>
                    <a:pt x="485680" y="876300"/>
                  </a:lnTo>
                  <a:lnTo>
                    <a:pt x="488156" y="863060"/>
                  </a:lnTo>
                  <a:lnTo>
                    <a:pt x="500348" y="846201"/>
                  </a:lnTo>
                  <a:lnTo>
                    <a:pt x="498920" y="840867"/>
                  </a:lnTo>
                  <a:lnTo>
                    <a:pt x="492633" y="838867"/>
                  </a:lnTo>
                  <a:lnTo>
                    <a:pt x="476726" y="845344"/>
                  </a:lnTo>
                  <a:lnTo>
                    <a:pt x="453009" y="877538"/>
                  </a:lnTo>
                  <a:lnTo>
                    <a:pt x="443294" y="879253"/>
                  </a:lnTo>
                  <a:lnTo>
                    <a:pt x="435769" y="874204"/>
                  </a:lnTo>
                  <a:lnTo>
                    <a:pt x="424529" y="871633"/>
                  </a:lnTo>
                  <a:lnTo>
                    <a:pt x="412718" y="874300"/>
                  </a:lnTo>
                  <a:lnTo>
                    <a:pt x="409004" y="879157"/>
                  </a:lnTo>
                  <a:lnTo>
                    <a:pt x="403098" y="904494"/>
                  </a:lnTo>
                  <a:lnTo>
                    <a:pt x="397288" y="910114"/>
                  </a:lnTo>
                  <a:lnTo>
                    <a:pt x="381667" y="901732"/>
                  </a:lnTo>
                  <a:lnTo>
                    <a:pt x="369379" y="879919"/>
                  </a:lnTo>
                  <a:lnTo>
                    <a:pt x="361664" y="873157"/>
                  </a:lnTo>
                  <a:lnTo>
                    <a:pt x="351377" y="881158"/>
                  </a:lnTo>
                  <a:lnTo>
                    <a:pt x="350139" y="886111"/>
                  </a:lnTo>
                  <a:lnTo>
                    <a:pt x="362903" y="902779"/>
                  </a:lnTo>
                  <a:lnTo>
                    <a:pt x="371475" y="905923"/>
                  </a:lnTo>
                  <a:lnTo>
                    <a:pt x="371189" y="910209"/>
                  </a:lnTo>
                  <a:lnTo>
                    <a:pt x="365474" y="912400"/>
                  </a:lnTo>
                  <a:lnTo>
                    <a:pt x="348425" y="902970"/>
                  </a:lnTo>
                  <a:lnTo>
                    <a:pt x="311372" y="858964"/>
                  </a:lnTo>
                  <a:lnTo>
                    <a:pt x="301752" y="856774"/>
                  </a:lnTo>
                  <a:lnTo>
                    <a:pt x="271462" y="869632"/>
                  </a:lnTo>
                  <a:lnTo>
                    <a:pt x="268034" y="867727"/>
                  </a:lnTo>
                  <a:lnTo>
                    <a:pt x="265462" y="852106"/>
                  </a:lnTo>
                  <a:lnTo>
                    <a:pt x="261461" y="846868"/>
                  </a:lnTo>
                  <a:lnTo>
                    <a:pt x="254413" y="852868"/>
                  </a:lnTo>
                  <a:lnTo>
                    <a:pt x="254413" y="869823"/>
                  </a:lnTo>
                  <a:lnTo>
                    <a:pt x="251651" y="874395"/>
                  </a:lnTo>
                  <a:lnTo>
                    <a:pt x="228886" y="876586"/>
                  </a:lnTo>
                  <a:lnTo>
                    <a:pt x="215075" y="871061"/>
                  </a:lnTo>
                  <a:lnTo>
                    <a:pt x="209360" y="858012"/>
                  </a:lnTo>
                  <a:lnTo>
                    <a:pt x="209645" y="842581"/>
                  </a:lnTo>
                  <a:lnTo>
                    <a:pt x="231553" y="825246"/>
                  </a:lnTo>
                  <a:lnTo>
                    <a:pt x="237935" y="812197"/>
                  </a:lnTo>
                  <a:lnTo>
                    <a:pt x="233458" y="808006"/>
                  </a:lnTo>
                  <a:lnTo>
                    <a:pt x="222409" y="808006"/>
                  </a:lnTo>
                  <a:lnTo>
                    <a:pt x="200787" y="821436"/>
                  </a:lnTo>
                  <a:lnTo>
                    <a:pt x="188309" y="825722"/>
                  </a:lnTo>
                  <a:lnTo>
                    <a:pt x="180880" y="820007"/>
                  </a:lnTo>
                  <a:lnTo>
                    <a:pt x="179546" y="805148"/>
                  </a:lnTo>
                  <a:lnTo>
                    <a:pt x="161449" y="769048"/>
                  </a:lnTo>
                  <a:lnTo>
                    <a:pt x="163068" y="751427"/>
                  </a:lnTo>
                  <a:lnTo>
                    <a:pt x="175736" y="727996"/>
                  </a:lnTo>
                  <a:lnTo>
                    <a:pt x="173831" y="711708"/>
                  </a:lnTo>
                  <a:lnTo>
                    <a:pt x="170021" y="709326"/>
                  </a:lnTo>
                  <a:lnTo>
                    <a:pt x="161544" y="711136"/>
                  </a:lnTo>
                  <a:lnTo>
                    <a:pt x="161163" y="696944"/>
                  </a:lnTo>
                  <a:lnTo>
                    <a:pt x="148019" y="700183"/>
                  </a:lnTo>
                  <a:lnTo>
                    <a:pt x="139256" y="681418"/>
                  </a:lnTo>
                  <a:lnTo>
                    <a:pt x="127635" y="683895"/>
                  </a:lnTo>
                  <a:lnTo>
                    <a:pt x="123730" y="649986"/>
                  </a:lnTo>
                  <a:lnTo>
                    <a:pt x="114014" y="635127"/>
                  </a:lnTo>
                  <a:lnTo>
                    <a:pt x="125920" y="624364"/>
                  </a:lnTo>
                  <a:lnTo>
                    <a:pt x="121634" y="617601"/>
                  </a:lnTo>
                  <a:lnTo>
                    <a:pt x="142208" y="605980"/>
                  </a:lnTo>
                  <a:lnTo>
                    <a:pt x="116491" y="559689"/>
                  </a:lnTo>
                  <a:lnTo>
                    <a:pt x="112967" y="544830"/>
                  </a:lnTo>
                  <a:lnTo>
                    <a:pt x="103918" y="540639"/>
                  </a:lnTo>
                  <a:lnTo>
                    <a:pt x="99346" y="528828"/>
                  </a:lnTo>
                  <a:lnTo>
                    <a:pt x="98774" y="518826"/>
                  </a:lnTo>
                  <a:lnTo>
                    <a:pt x="78391" y="523208"/>
                  </a:lnTo>
                  <a:lnTo>
                    <a:pt x="73914" y="507111"/>
                  </a:lnTo>
                  <a:lnTo>
                    <a:pt x="75438" y="499681"/>
                  </a:lnTo>
                  <a:lnTo>
                    <a:pt x="73628" y="491109"/>
                  </a:lnTo>
                  <a:lnTo>
                    <a:pt x="79153" y="482346"/>
                  </a:lnTo>
                  <a:lnTo>
                    <a:pt x="78391" y="474345"/>
                  </a:lnTo>
                  <a:lnTo>
                    <a:pt x="65246" y="483298"/>
                  </a:lnTo>
                  <a:lnTo>
                    <a:pt x="15431" y="495681"/>
                  </a:lnTo>
                  <a:lnTo>
                    <a:pt x="9525" y="488156"/>
                  </a:lnTo>
                  <a:lnTo>
                    <a:pt x="9906" y="481870"/>
                  </a:lnTo>
                  <a:lnTo>
                    <a:pt x="27432" y="467106"/>
                  </a:lnTo>
                  <a:lnTo>
                    <a:pt x="40862" y="443674"/>
                  </a:lnTo>
                  <a:lnTo>
                    <a:pt x="42101" y="402241"/>
                  </a:lnTo>
                  <a:lnTo>
                    <a:pt x="46292" y="406336"/>
                  </a:lnTo>
                  <a:lnTo>
                    <a:pt x="50959" y="396907"/>
                  </a:lnTo>
                  <a:lnTo>
                    <a:pt x="74581" y="368141"/>
                  </a:lnTo>
                  <a:lnTo>
                    <a:pt x="94107" y="350520"/>
                  </a:lnTo>
                  <a:lnTo>
                    <a:pt x="104966" y="344329"/>
                  </a:lnTo>
                  <a:lnTo>
                    <a:pt x="115348" y="342805"/>
                  </a:lnTo>
                  <a:lnTo>
                    <a:pt x="127445" y="333946"/>
                  </a:lnTo>
                  <a:lnTo>
                    <a:pt x="143542" y="328422"/>
                  </a:lnTo>
                  <a:lnTo>
                    <a:pt x="175736" y="347281"/>
                  </a:lnTo>
                  <a:lnTo>
                    <a:pt x="177737" y="342805"/>
                  </a:lnTo>
                  <a:lnTo>
                    <a:pt x="195262" y="328993"/>
                  </a:lnTo>
                  <a:lnTo>
                    <a:pt x="204692" y="290512"/>
                  </a:lnTo>
                  <a:lnTo>
                    <a:pt x="219551" y="285464"/>
                  </a:lnTo>
                  <a:lnTo>
                    <a:pt x="238601" y="285178"/>
                  </a:lnTo>
                  <a:lnTo>
                    <a:pt x="247079" y="281368"/>
                  </a:lnTo>
                  <a:lnTo>
                    <a:pt x="239840" y="262795"/>
                  </a:lnTo>
                  <a:lnTo>
                    <a:pt x="229362" y="251746"/>
                  </a:lnTo>
                  <a:lnTo>
                    <a:pt x="233934" y="248221"/>
                  </a:lnTo>
                  <a:lnTo>
                    <a:pt x="258509" y="237363"/>
                  </a:lnTo>
                  <a:lnTo>
                    <a:pt x="260699" y="241078"/>
                  </a:lnTo>
                  <a:lnTo>
                    <a:pt x="292227" y="231553"/>
                  </a:lnTo>
                  <a:lnTo>
                    <a:pt x="314325" y="228124"/>
                  </a:lnTo>
                  <a:lnTo>
                    <a:pt x="328136" y="229933"/>
                  </a:lnTo>
                  <a:lnTo>
                    <a:pt x="333947" y="227742"/>
                  </a:lnTo>
                  <a:lnTo>
                    <a:pt x="344424" y="244221"/>
                  </a:lnTo>
                  <a:lnTo>
                    <a:pt x="357759" y="239077"/>
                  </a:lnTo>
                  <a:lnTo>
                    <a:pt x="373190" y="240887"/>
                  </a:lnTo>
                  <a:lnTo>
                    <a:pt x="376904" y="244221"/>
                  </a:lnTo>
                  <a:lnTo>
                    <a:pt x="377952" y="249650"/>
                  </a:lnTo>
                  <a:lnTo>
                    <a:pt x="396526" y="259270"/>
                  </a:lnTo>
                  <a:lnTo>
                    <a:pt x="409289" y="242887"/>
                  </a:lnTo>
                  <a:lnTo>
                    <a:pt x="413099" y="226028"/>
                  </a:lnTo>
                  <a:lnTo>
                    <a:pt x="435293" y="210217"/>
                  </a:lnTo>
                  <a:lnTo>
                    <a:pt x="444437" y="214598"/>
                  </a:lnTo>
                  <a:lnTo>
                    <a:pt x="459677" y="215741"/>
                  </a:lnTo>
                  <a:lnTo>
                    <a:pt x="473964" y="211931"/>
                  </a:lnTo>
                  <a:lnTo>
                    <a:pt x="487204" y="201930"/>
                  </a:lnTo>
                  <a:lnTo>
                    <a:pt x="494729" y="213074"/>
                  </a:lnTo>
                  <a:lnTo>
                    <a:pt x="511778" y="225742"/>
                  </a:lnTo>
                  <a:lnTo>
                    <a:pt x="517208" y="220884"/>
                  </a:lnTo>
                  <a:lnTo>
                    <a:pt x="521208" y="212503"/>
                  </a:lnTo>
                  <a:lnTo>
                    <a:pt x="527971" y="207264"/>
                  </a:lnTo>
                  <a:lnTo>
                    <a:pt x="515112" y="190786"/>
                  </a:lnTo>
                  <a:lnTo>
                    <a:pt x="544164" y="190976"/>
                  </a:lnTo>
                  <a:lnTo>
                    <a:pt x="560546" y="185928"/>
                  </a:lnTo>
                  <a:lnTo>
                    <a:pt x="597123" y="185547"/>
                  </a:lnTo>
                  <a:lnTo>
                    <a:pt x="623221" y="191167"/>
                  </a:lnTo>
                  <a:lnTo>
                    <a:pt x="622840" y="186880"/>
                  </a:lnTo>
                  <a:lnTo>
                    <a:pt x="649796" y="177260"/>
                  </a:lnTo>
                  <a:lnTo>
                    <a:pt x="667893" y="179165"/>
                  </a:lnTo>
                  <a:lnTo>
                    <a:pt x="680276" y="177165"/>
                  </a:lnTo>
                  <a:lnTo>
                    <a:pt x="682085" y="168973"/>
                  </a:lnTo>
                  <a:lnTo>
                    <a:pt x="690467" y="159448"/>
                  </a:lnTo>
                  <a:lnTo>
                    <a:pt x="696278" y="146590"/>
                  </a:lnTo>
                  <a:lnTo>
                    <a:pt x="707232" y="148304"/>
                  </a:lnTo>
                  <a:lnTo>
                    <a:pt x="709231" y="145828"/>
                  </a:lnTo>
                  <a:lnTo>
                    <a:pt x="713899" y="125444"/>
                  </a:lnTo>
                  <a:lnTo>
                    <a:pt x="719614" y="115824"/>
                  </a:lnTo>
                  <a:lnTo>
                    <a:pt x="712946" y="106108"/>
                  </a:lnTo>
                  <a:lnTo>
                    <a:pt x="717233" y="98774"/>
                  </a:lnTo>
                  <a:lnTo>
                    <a:pt x="721138" y="98107"/>
                  </a:lnTo>
                  <a:lnTo>
                    <a:pt x="711137" y="91535"/>
                  </a:lnTo>
                  <a:lnTo>
                    <a:pt x="710280" y="84010"/>
                  </a:lnTo>
                  <a:lnTo>
                    <a:pt x="701135" y="82867"/>
                  </a:lnTo>
                  <a:lnTo>
                    <a:pt x="690848" y="75628"/>
                  </a:lnTo>
                  <a:lnTo>
                    <a:pt x="688753" y="58959"/>
                  </a:lnTo>
                  <a:lnTo>
                    <a:pt x="698659" y="45053"/>
                  </a:lnTo>
                  <a:lnTo>
                    <a:pt x="711232" y="34385"/>
                  </a:lnTo>
                  <a:lnTo>
                    <a:pt x="722091" y="27146"/>
                  </a:lnTo>
                  <a:lnTo>
                    <a:pt x="739235" y="22288"/>
                  </a:lnTo>
                  <a:lnTo>
                    <a:pt x="750570" y="20574"/>
                  </a:lnTo>
                  <a:lnTo>
                    <a:pt x="768191" y="23717"/>
                  </a:lnTo>
                  <a:lnTo>
                    <a:pt x="773811" y="36576"/>
                  </a:lnTo>
                  <a:lnTo>
                    <a:pt x="771049" y="52387"/>
                  </a:lnTo>
                  <a:lnTo>
                    <a:pt x="786574" y="72675"/>
                  </a:lnTo>
                  <a:lnTo>
                    <a:pt x="791432" y="84010"/>
                  </a:lnTo>
                  <a:lnTo>
                    <a:pt x="804101" y="92011"/>
                  </a:lnTo>
                  <a:lnTo>
                    <a:pt x="834295" y="92773"/>
                  </a:lnTo>
                  <a:lnTo>
                    <a:pt x="854393" y="79248"/>
                  </a:lnTo>
                  <a:lnTo>
                    <a:pt x="873919" y="78295"/>
                  </a:lnTo>
                  <a:lnTo>
                    <a:pt x="887444" y="68580"/>
                  </a:lnTo>
                  <a:lnTo>
                    <a:pt x="922211" y="59531"/>
                  </a:lnTo>
                  <a:lnTo>
                    <a:pt x="929355" y="69247"/>
                  </a:lnTo>
                  <a:lnTo>
                    <a:pt x="935355" y="64675"/>
                  </a:lnTo>
                  <a:lnTo>
                    <a:pt x="955643" y="58579"/>
                  </a:lnTo>
                  <a:lnTo>
                    <a:pt x="976598" y="41338"/>
                  </a:lnTo>
                  <a:lnTo>
                    <a:pt x="998601" y="30384"/>
                  </a:lnTo>
                  <a:lnTo>
                    <a:pt x="998029" y="21907"/>
                  </a:lnTo>
                  <a:lnTo>
                    <a:pt x="989647" y="14287"/>
                  </a:lnTo>
                  <a:lnTo>
                    <a:pt x="995553" y="9525"/>
                  </a:lnTo>
                  <a:lnTo>
                    <a:pt x="1001554" y="21050"/>
                  </a:lnTo>
                  <a:lnTo>
                    <a:pt x="1002697" y="29242"/>
                  </a:lnTo>
                  <a:lnTo>
                    <a:pt x="1012127" y="40957"/>
                  </a:lnTo>
                  <a:lnTo>
                    <a:pt x="1009650" y="50482"/>
                  </a:lnTo>
                  <a:lnTo>
                    <a:pt x="1012508" y="49816"/>
                  </a:lnTo>
                  <a:lnTo>
                    <a:pt x="1012603" y="68484"/>
                  </a:lnTo>
                  <a:lnTo>
                    <a:pt x="1018604" y="71818"/>
                  </a:lnTo>
                  <a:lnTo>
                    <a:pt x="1040321" y="70199"/>
                  </a:lnTo>
                  <a:lnTo>
                    <a:pt x="1076039" y="72009"/>
                  </a:lnTo>
                  <a:lnTo>
                    <a:pt x="1089184" y="60388"/>
                  </a:lnTo>
                  <a:lnTo>
                    <a:pt x="1093851" y="63055"/>
                  </a:lnTo>
                  <a:lnTo>
                    <a:pt x="1113472" y="54388"/>
                  </a:lnTo>
                  <a:lnTo>
                    <a:pt x="1128141" y="63532"/>
                  </a:lnTo>
                  <a:lnTo>
                    <a:pt x="1114997" y="79057"/>
                  </a:lnTo>
                  <a:lnTo>
                    <a:pt x="1134523" y="88392"/>
                  </a:lnTo>
                  <a:lnTo>
                    <a:pt x="1138333" y="88011"/>
                  </a:lnTo>
                  <a:lnTo>
                    <a:pt x="1140905" y="82582"/>
                  </a:lnTo>
                  <a:lnTo>
                    <a:pt x="1137000" y="70866"/>
                  </a:lnTo>
                  <a:lnTo>
                    <a:pt x="1130808" y="64294"/>
                  </a:lnTo>
                  <a:lnTo>
                    <a:pt x="1137190" y="54578"/>
                  </a:lnTo>
                  <a:lnTo>
                    <a:pt x="1140905" y="59150"/>
                  </a:lnTo>
                  <a:lnTo>
                    <a:pt x="1139381" y="64103"/>
                  </a:lnTo>
                  <a:lnTo>
                    <a:pt x="1142429" y="63817"/>
                  </a:lnTo>
                  <a:lnTo>
                    <a:pt x="1143667" y="66484"/>
                  </a:lnTo>
                  <a:lnTo>
                    <a:pt x="1153192" y="68484"/>
                  </a:lnTo>
                  <a:lnTo>
                    <a:pt x="1156906" y="65437"/>
                  </a:lnTo>
                  <a:lnTo>
                    <a:pt x="1169289" y="71628"/>
                  </a:lnTo>
                  <a:lnTo>
                    <a:pt x="1177957" y="66199"/>
                  </a:lnTo>
                  <a:lnTo>
                    <a:pt x="1185863" y="67437"/>
                  </a:lnTo>
                  <a:lnTo>
                    <a:pt x="1190911" y="60960"/>
                  </a:lnTo>
                  <a:lnTo>
                    <a:pt x="1192816" y="52578"/>
                  </a:lnTo>
                  <a:lnTo>
                    <a:pt x="1197769" y="50578"/>
                  </a:lnTo>
                  <a:lnTo>
                    <a:pt x="1203579" y="67246"/>
                  </a:lnTo>
                  <a:lnTo>
                    <a:pt x="1209771" y="76295"/>
                  </a:lnTo>
                  <a:lnTo>
                    <a:pt x="1215676" y="76486"/>
                  </a:lnTo>
                  <a:lnTo>
                    <a:pt x="1223677" y="101536"/>
                  </a:lnTo>
                  <a:lnTo>
                    <a:pt x="1228154" y="99060"/>
                  </a:lnTo>
                  <a:lnTo>
                    <a:pt x="1233678" y="101441"/>
                  </a:lnTo>
                  <a:lnTo>
                    <a:pt x="1241775" y="99155"/>
                  </a:lnTo>
                  <a:lnTo>
                    <a:pt x="1243870" y="118396"/>
                  </a:lnTo>
                  <a:lnTo>
                    <a:pt x="1259300" y="114205"/>
                  </a:lnTo>
                  <a:lnTo>
                    <a:pt x="1270350" y="122301"/>
                  </a:lnTo>
                  <a:lnTo>
                    <a:pt x="1280351" y="123920"/>
                  </a:lnTo>
                  <a:lnTo>
                    <a:pt x="1278922" y="115633"/>
                  </a:lnTo>
                  <a:lnTo>
                    <a:pt x="1296067" y="108871"/>
                  </a:lnTo>
                  <a:lnTo>
                    <a:pt x="1303592" y="121539"/>
                  </a:lnTo>
                  <a:lnTo>
                    <a:pt x="1304735" y="130111"/>
                  </a:lnTo>
                  <a:lnTo>
                    <a:pt x="1315498" y="126301"/>
                  </a:lnTo>
                  <a:lnTo>
                    <a:pt x="1324261" y="137541"/>
                  </a:lnTo>
                  <a:lnTo>
                    <a:pt x="1329881" y="139350"/>
                  </a:lnTo>
                  <a:lnTo>
                    <a:pt x="1324547" y="145447"/>
                  </a:lnTo>
                  <a:lnTo>
                    <a:pt x="1328547" y="156400"/>
                  </a:lnTo>
                  <a:lnTo>
                    <a:pt x="1320641" y="158877"/>
                  </a:lnTo>
                  <a:lnTo>
                    <a:pt x="1323309" y="169735"/>
                  </a:lnTo>
                  <a:lnTo>
                    <a:pt x="1321594" y="174022"/>
                  </a:lnTo>
                  <a:lnTo>
                    <a:pt x="1288447" y="176403"/>
                  </a:lnTo>
                  <a:lnTo>
                    <a:pt x="1266444" y="186023"/>
                  </a:lnTo>
                  <a:lnTo>
                    <a:pt x="1271683" y="199644"/>
                  </a:lnTo>
                  <a:lnTo>
                    <a:pt x="1268921" y="202597"/>
                  </a:lnTo>
                  <a:lnTo>
                    <a:pt x="1272921" y="205073"/>
                  </a:lnTo>
                  <a:lnTo>
                    <a:pt x="1260729" y="216884"/>
                  </a:lnTo>
                  <a:lnTo>
                    <a:pt x="1268730" y="224409"/>
                  </a:lnTo>
                  <a:lnTo>
                    <a:pt x="1249775" y="232315"/>
                  </a:lnTo>
                  <a:lnTo>
                    <a:pt x="1224153" y="232886"/>
                  </a:lnTo>
                  <a:lnTo>
                    <a:pt x="1201769" y="253365"/>
                  </a:lnTo>
                  <a:lnTo>
                    <a:pt x="1200722" y="258127"/>
                  </a:lnTo>
                  <a:lnTo>
                    <a:pt x="1205198" y="256794"/>
                  </a:lnTo>
                  <a:lnTo>
                    <a:pt x="1208532" y="264033"/>
                  </a:lnTo>
                  <a:lnTo>
                    <a:pt x="1211008" y="277273"/>
                  </a:lnTo>
                  <a:lnTo>
                    <a:pt x="1210437" y="293084"/>
                  </a:lnTo>
                  <a:lnTo>
                    <a:pt x="1225963" y="297084"/>
                  </a:lnTo>
                  <a:lnTo>
                    <a:pt x="1223581" y="311182"/>
                  </a:lnTo>
                  <a:lnTo>
                    <a:pt x="1216533" y="316420"/>
                  </a:lnTo>
                  <a:lnTo>
                    <a:pt x="1210342" y="316706"/>
                  </a:lnTo>
                  <a:lnTo>
                    <a:pt x="1207484" y="308419"/>
                  </a:lnTo>
                  <a:lnTo>
                    <a:pt x="1197864" y="306324"/>
                  </a:lnTo>
                  <a:lnTo>
                    <a:pt x="1195006" y="297656"/>
                  </a:lnTo>
                  <a:lnTo>
                    <a:pt x="1189101" y="297751"/>
                  </a:lnTo>
                  <a:lnTo>
                    <a:pt x="1185958" y="312039"/>
                  </a:lnTo>
                  <a:lnTo>
                    <a:pt x="1176528" y="309562"/>
                  </a:lnTo>
                  <a:lnTo>
                    <a:pt x="1176242" y="311944"/>
                  </a:lnTo>
                  <a:lnTo>
                    <a:pt x="1169384" y="313182"/>
                  </a:lnTo>
                  <a:lnTo>
                    <a:pt x="1170337" y="327850"/>
                  </a:lnTo>
                  <a:lnTo>
                    <a:pt x="1161860" y="327184"/>
                  </a:lnTo>
                  <a:lnTo>
                    <a:pt x="1164432" y="314801"/>
                  </a:lnTo>
                  <a:lnTo>
                    <a:pt x="1157192" y="314992"/>
                  </a:lnTo>
                  <a:lnTo>
                    <a:pt x="1154430" y="323374"/>
                  </a:lnTo>
                  <a:lnTo>
                    <a:pt x="1156621" y="324612"/>
                  </a:lnTo>
                  <a:lnTo>
                    <a:pt x="1156240" y="350615"/>
                  </a:lnTo>
                  <a:lnTo>
                    <a:pt x="1143857" y="355854"/>
                  </a:lnTo>
                  <a:lnTo>
                    <a:pt x="1141857" y="365760"/>
                  </a:lnTo>
                  <a:lnTo>
                    <a:pt x="1136618" y="364617"/>
                  </a:lnTo>
                  <a:lnTo>
                    <a:pt x="1136142" y="357473"/>
                  </a:lnTo>
                  <a:lnTo>
                    <a:pt x="1133571" y="373761"/>
                  </a:lnTo>
                  <a:lnTo>
                    <a:pt x="1136618" y="375380"/>
                  </a:lnTo>
                  <a:lnTo>
                    <a:pt x="1136333" y="380047"/>
                  </a:lnTo>
                  <a:lnTo>
                    <a:pt x="1131856" y="380333"/>
                  </a:lnTo>
                  <a:lnTo>
                    <a:pt x="1131856" y="386048"/>
                  </a:lnTo>
                  <a:lnTo>
                    <a:pt x="1127284" y="386524"/>
                  </a:lnTo>
                  <a:lnTo>
                    <a:pt x="1126808" y="391954"/>
                  </a:lnTo>
                  <a:lnTo>
                    <a:pt x="1132237" y="393763"/>
                  </a:lnTo>
                  <a:lnTo>
                    <a:pt x="1129760" y="399383"/>
                  </a:lnTo>
                  <a:lnTo>
                    <a:pt x="1135952" y="401098"/>
                  </a:lnTo>
                  <a:lnTo>
                    <a:pt x="1132999" y="424529"/>
                  </a:lnTo>
                  <a:lnTo>
                    <a:pt x="1141381" y="445198"/>
                  </a:lnTo>
                  <a:lnTo>
                    <a:pt x="1145191" y="447103"/>
                  </a:lnTo>
                  <a:lnTo>
                    <a:pt x="1141952" y="449294"/>
                  </a:lnTo>
                  <a:lnTo>
                    <a:pt x="1148810" y="456438"/>
                  </a:lnTo>
                  <a:lnTo>
                    <a:pt x="1145667" y="462534"/>
                  </a:lnTo>
                  <a:lnTo>
                    <a:pt x="1147572" y="463963"/>
                  </a:lnTo>
                  <a:lnTo>
                    <a:pt x="1133380" y="472154"/>
                  </a:lnTo>
                  <a:lnTo>
                    <a:pt x="1133380" y="477202"/>
                  </a:lnTo>
                  <a:lnTo>
                    <a:pt x="1137666" y="476821"/>
                  </a:lnTo>
                  <a:lnTo>
                    <a:pt x="1133571" y="478917"/>
                  </a:lnTo>
                  <a:lnTo>
                    <a:pt x="1133665" y="487013"/>
                  </a:lnTo>
                  <a:lnTo>
                    <a:pt x="1140048" y="501491"/>
                  </a:lnTo>
                  <a:lnTo>
                    <a:pt x="1157478" y="522541"/>
                  </a:lnTo>
                  <a:lnTo>
                    <a:pt x="1145953" y="532447"/>
                  </a:lnTo>
                  <a:lnTo>
                    <a:pt x="1144333" y="538734"/>
                  </a:lnTo>
                  <a:lnTo>
                    <a:pt x="1146239" y="548830"/>
                  </a:lnTo>
                  <a:lnTo>
                    <a:pt x="1141191" y="555498"/>
                  </a:lnTo>
                  <a:lnTo>
                    <a:pt x="1136523" y="557308"/>
                  </a:lnTo>
                  <a:lnTo>
                    <a:pt x="1132618" y="584168"/>
                  </a:lnTo>
                  <a:lnTo>
                    <a:pt x="1138047" y="601408"/>
                  </a:lnTo>
                  <a:lnTo>
                    <a:pt x="1155192" y="595217"/>
                  </a:lnTo>
                  <a:lnTo>
                    <a:pt x="1156621" y="598265"/>
                  </a:lnTo>
                  <a:lnTo>
                    <a:pt x="1164717" y="594455"/>
                  </a:lnTo>
                  <a:lnTo>
                    <a:pt x="1191292" y="590645"/>
                  </a:lnTo>
                  <a:lnTo>
                    <a:pt x="1202246" y="634174"/>
                  </a:lnTo>
                  <a:lnTo>
                    <a:pt x="1199388" y="640461"/>
                  </a:lnTo>
                  <a:lnTo>
                    <a:pt x="1202627" y="654558"/>
                  </a:lnTo>
                  <a:lnTo>
                    <a:pt x="1193578" y="661416"/>
                  </a:lnTo>
                  <a:lnTo>
                    <a:pt x="1196055" y="665702"/>
                  </a:lnTo>
                  <a:lnTo>
                    <a:pt x="1184720" y="664083"/>
                  </a:lnTo>
                  <a:lnTo>
                    <a:pt x="1187482" y="671322"/>
                  </a:lnTo>
                  <a:lnTo>
                    <a:pt x="1179195" y="676275"/>
                  </a:lnTo>
                  <a:lnTo>
                    <a:pt x="1183958" y="681038"/>
                  </a:lnTo>
                  <a:lnTo>
                    <a:pt x="1178814" y="687514"/>
                  </a:lnTo>
                  <a:lnTo>
                    <a:pt x="1182433" y="692753"/>
                  </a:lnTo>
                  <a:lnTo>
                    <a:pt x="1184529" y="691229"/>
                  </a:lnTo>
                  <a:lnTo>
                    <a:pt x="1198341" y="718090"/>
                  </a:lnTo>
                  <a:lnTo>
                    <a:pt x="1194530" y="719614"/>
                  </a:lnTo>
                  <a:lnTo>
                    <a:pt x="1192816" y="715042"/>
                  </a:lnTo>
                  <a:lnTo>
                    <a:pt x="1189577" y="717137"/>
                  </a:lnTo>
                  <a:lnTo>
                    <a:pt x="1188339" y="714946"/>
                  </a:lnTo>
                  <a:lnTo>
                    <a:pt x="1178528" y="724186"/>
                  </a:lnTo>
                  <a:lnTo>
                    <a:pt x="1177005" y="733615"/>
                  </a:lnTo>
                  <a:lnTo>
                    <a:pt x="1184910" y="729710"/>
                  </a:lnTo>
                  <a:lnTo>
                    <a:pt x="1185958" y="739616"/>
                  </a:lnTo>
                  <a:lnTo>
                    <a:pt x="1194626" y="738568"/>
                  </a:lnTo>
                  <a:lnTo>
                    <a:pt x="1195769" y="742950"/>
                  </a:lnTo>
                  <a:lnTo>
                    <a:pt x="1190244" y="745903"/>
                  </a:lnTo>
                  <a:lnTo>
                    <a:pt x="1190815" y="750760"/>
                  </a:lnTo>
                  <a:lnTo>
                    <a:pt x="1204437" y="749713"/>
                  </a:lnTo>
                  <a:lnTo>
                    <a:pt x="1203484" y="756666"/>
                  </a:lnTo>
                  <a:lnTo>
                    <a:pt x="1197388" y="763524"/>
                  </a:lnTo>
                  <a:lnTo>
                    <a:pt x="1212533" y="784860"/>
                  </a:lnTo>
                  <a:lnTo>
                    <a:pt x="1215866" y="794004"/>
                  </a:lnTo>
                  <a:lnTo>
                    <a:pt x="1223105" y="792194"/>
                  </a:lnTo>
                  <a:lnTo>
                    <a:pt x="1225106" y="795909"/>
                  </a:lnTo>
                  <a:lnTo>
                    <a:pt x="1229201" y="794099"/>
                  </a:lnTo>
                  <a:lnTo>
                    <a:pt x="1239203" y="785431"/>
                  </a:lnTo>
                  <a:lnTo>
                    <a:pt x="1240727" y="780955"/>
                  </a:lnTo>
                  <a:lnTo>
                    <a:pt x="1242537" y="786384"/>
                  </a:lnTo>
                  <a:lnTo>
                    <a:pt x="1226630" y="801624"/>
                  </a:lnTo>
                  <a:lnTo>
                    <a:pt x="1226725" y="805053"/>
                  </a:lnTo>
                  <a:lnTo>
                    <a:pt x="1230725" y="807053"/>
                  </a:lnTo>
                  <a:lnTo>
                    <a:pt x="1228725" y="813149"/>
                  </a:lnTo>
                  <a:lnTo>
                    <a:pt x="1232345" y="817340"/>
                  </a:lnTo>
                  <a:lnTo>
                    <a:pt x="1243108" y="809434"/>
                  </a:lnTo>
                  <a:lnTo>
                    <a:pt x="1244441" y="811149"/>
                  </a:lnTo>
                  <a:lnTo>
                    <a:pt x="1234631" y="820864"/>
                  </a:lnTo>
                  <a:lnTo>
                    <a:pt x="1241108" y="830389"/>
                  </a:lnTo>
                  <a:lnTo>
                    <a:pt x="1248537" y="836009"/>
                  </a:lnTo>
                  <a:lnTo>
                    <a:pt x="1258919" y="819817"/>
                  </a:lnTo>
                  <a:lnTo>
                    <a:pt x="1261967" y="822769"/>
                  </a:lnTo>
                  <a:lnTo>
                    <a:pt x="1261205" y="825627"/>
                  </a:lnTo>
                  <a:lnTo>
                    <a:pt x="1253490" y="838486"/>
                  </a:lnTo>
                  <a:lnTo>
                    <a:pt x="1256919" y="841724"/>
                  </a:lnTo>
                  <a:lnTo>
                    <a:pt x="1259015" y="839248"/>
                  </a:lnTo>
                  <a:lnTo>
                    <a:pt x="1264825" y="838867"/>
                  </a:lnTo>
                  <a:lnTo>
                    <a:pt x="1270730" y="851154"/>
                  </a:lnTo>
                  <a:lnTo>
                    <a:pt x="1275017" y="850201"/>
                  </a:lnTo>
                  <a:lnTo>
                    <a:pt x="1284256" y="856869"/>
                  </a:lnTo>
                  <a:lnTo>
                    <a:pt x="1288828" y="855059"/>
                  </a:lnTo>
                  <a:lnTo>
                    <a:pt x="1305115" y="835342"/>
                  </a:lnTo>
                  <a:lnTo>
                    <a:pt x="1312641" y="837057"/>
                  </a:lnTo>
                  <a:lnTo>
                    <a:pt x="1316641" y="840867"/>
                  </a:lnTo>
                  <a:lnTo>
                    <a:pt x="1323022" y="840105"/>
                  </a:lnTo>
                  <a:lnTo>
                    <a:pt x="1330548" y="843058"/>
                  </a:lnTo>
                  <a:lnTo>
                    <a:pt x="1335215" y="846487"/>
                  </a:lnTo>
                  <a:lnTo>
                    <a:pt x="1342072" y="859631"/>
                  </a:lnTo>
                  <a:lnTo>
                    <a:pt x="1340644" y="863536"/>
                  </a:lnTo>
                  <a:lnTo>
                    <a:pt x="1347312" y="881824"/>
                  </a:lnTo>
                  <a:lnTo>
                    <a:pt x="1358456" y="887539"/>
                  </a:lnTo>
                  <a:lnTo>
                    <a:pt x="1360266" y="898874"/>
                  </a:lnTo>
                  <a:lnTo>
                    <a:pt x="1358741" y="901255"/>
                  </a:lnTo>
                  <a:lnTo>
                    <a:pt x="1349121" y="902017"/>
                  </a:lnTo>
                  <a:lnTo>
                    <a:pt x="1336929" y="917162"/>
                  </a:lnTo>
                  <a:lnTo>
                    <a:pt x="1320070" y="917448"/>
                  </a:lnTo>
                  <a:lnTo>
                    <a:pt x="1305115" y="925068"/>
                  </a:lnTo>
                  <a:lnTo>
                    <a:pt x="1310355" y="940022"/>
                  </a:lnTo>
                  <a:lnTo>
                    <a:pt x="1323594" y="956691"/>
                  </a:lnTo>
                  <a:lnTo>
                    <a:pt x="1325594" y="968502"/>
                  </a:lnTo>
                  <a:lnTo>
                    <a:pt x="1319403" y="969645"/>
                  </a:lnTo>
                  <a:lnTo>
                    <a:pt x="1323499" y="980503"/>
                  </a:lnTo>
                  <a:lnTo>
                    <a:pt x="1335596" y="998220"/>
                  </a:lnTo>
                  <a:lnTo>
                    <a:pt x="1316832" y="1012126"/>
                  </a:lnTo>
                  <a:lnTo>
                    <a:pt x="1319784" y="1018984"/>
                  </a:lnTo>
                  <a:lnTo>
                    <a:pt x="1311974" y="1021937"/>
                  </a:lnTo>
                  <a:lnTo>
                    <a:pt x="1306830" y="1032796"/>
                  </a:lnTo>
                  <a:lnTo>
                    <a:pt x="1308830" y="1036891"/>
                  </a:lnTo>
                  <a:lnTo>
                    <a:pt x="1305021" y="1041463"/>
                  </a:lnTo>
                  <a:lnTo>
                    <a:pt x="1305401" y="1047940"/>
                  </a:lnTo>
                  <a:lnTo>
                    <a:pt x="1310640" y="1048988"/>
                  </a:lnTo>
                  <a:lnTo>
                    <a:pt x="1309306" y="1044607"/>
                  </a:lnTo>
                  <a:lnTo>
                    <a:pt x="1313117" y="1046035"/>
                  </a:lnTo>
                  <a:lnTo>
                    <a:pt x="1317117" y="1043940"/>
                  </a:lnTo>
                  <a:lnTo>
                    <a:pt x="1318355" y="1045940"/>
                  </a:lnTo>
                  <a:lnTo>
                    <a:pt x="1316069" y="1048702"/>
                  </a:lnTo>
                  <a:lnTo>
                    <a:pt x="1302353" y="1055275"/>
                  </a:lnTo>
                  <a:lnTo>
                    <a:pt x="1295305" y="1045464"/>
                  </a:lnTo>
                  <a:lnTo>
                    <a:pt x="1295686" y="1041844"/>
                  </a:lnTo>
                  <a:lnTo>
                    <a:pt x="1298162" y="1044511"/>
                  </a:lnTo>
                  <a:lnTo>
                    <a:pt x="1298734" y="1035272"/>
                  </a:lnTo>
                  <a:lnTo>
                    <a:pt x="1293019" y="1034320"/>
                  </a:lnTo>
                  <a:lnTo>
                    <a:pt x="1292448" y="1041559"/>
                  </a:lnTo>
                  <a:lnTo>
                    <a:pt x="1284351" y="1048417"/>
                  </a:lnTo>
                  <a:lnTo>
                    <a:pt x="1284066" y="1058989"/>
                  </a:lnTo>
                  <a:lnTo>
                    <a:pt x="1281494" y="1056322"/>
                  </a:lnTo>
                  <a:lnTo>
                    <a:pt x="1272826" y="1061942"/>
                  </a:lnTo>
                  <a:lnTo>
                    <a:pt x="1268158" y="1061942"/>
                  </a:lnTo>
                  <a:lnTo>
                    <a:pt x="1262824" y="1054608"/>
                  </a:lnTo>
                  <a:lnTo>
                    <a:pt x="1247109" y="1066990"/>
                  </a:lnTo>
                  <a:lnTo>
                    <a:pt x="1244823" y="1065466"/>
                  </a:lnTo>
                  <a:lnTo>
                    <a:pt x="1239393" y="1069657"/>
                  </a:lnTo>
                  <a:lnTo>
                    <a:pt x="1219676" y="1073563"/>
                  </a:lnTo>
                  <a:lnTo>
                    <a:pt x="1214914" y="1071467"/>
                  </a:lnTo>
                  <a:lnTo>
                    <a:pt x="1212628" y="1073848"/>
                  </a:lnTo>
                  <a:lnTo>
                    <a:pt x="1203960" y="1074801"/>
                  </a:lnTo>
                  <a:lnTo>
                    <a:pt x="1195006" y="1085278"/>
                  </a:lnTo>
                  <a:lnTo>
                    <a:pt x="1191864" y="1103471"/>
                  </a:lnTo>
                  <a:lnTo>
                    <a:pt x="1180147" y="1110901"/>
                  </a:lnTo>
                  <a:lnTo>
                    <a:pt x="1177290" y="1119568"/>
                  </a:lnTo>
                  <a:lnTo>
                    <a:pt x="1168051" y="1129189"/>
                  </a:lnTo>
                  <a:lnTo>
                    <a:pt x="1191673" y="1177385"/>
                  </a:lnTo>
                  <a:lnTo>
                    <a:pt x="1199293" y="1207103"/>
                  </a:lnTo>
                  <a:lnTo>
                    <a:pt x="1208627" y="1225391"/>
                  </a:lnTo>
                  <a:lnTo>
                    <a:pt x="1214056" y="1230725"/>
                  </a:lnTo>
                  <a:lnTo>
                    <a:pt x="1229106" y="1221200"/>
                  </a:lnTo>
                  <a:lnTo>
                    <a:pt x="1233773" y="1221105"/>
                  </a:lnTo>
                  <a:lnTo>
                    <a:pt x="1241393" y="1228249"/>
                  </a:lnTo>
                  <a:lnTo>
                    <a:pt x="1248918" y="1231106"/>
                  </a:lnTo>
                  <a:lnTo>
                    <a:pt x="1277303" y="1225582"/>
                  </a:lnTo>
                  <a:lnTo>
                    <a:pt x="1282065" y="1226915"/>
                  </a:lnTo>
                  <a:lnTo>
                    <a:pt x="1292257" y="1221486"/>
                  </a:lnTo>
                  <a:lnTo>
                    <a:pt x="1293971" y="1223963"/>
                  </a:lnTo>
                  <a:lnTo>
                    <a:pt x="1301687" y="1224820"/>
                  </a:lnTo>
                  <a:lnTo>
                    <a:pt x="1303877" y="1215961"/>
                  </a:lnTo>
                  <a:lnTo>
                    <a:pt x="1299687" y="1209294"/>
                  </a:lnTo>
                  <a:lnTo>
                    <a:pt x="1296639" y="1209389"/>
                  </a:lnTo>
                  <a:lnTo>
                    <a:pt x="1295972" y="1202626"/>
                  </a:lnTo>
                  <a:lnTo>
                    <a:pt x="1291876" y="1200817"/>
                  </a:lnTo>
                  <a:lnTo>
                    <a:pt x="1293495" y="1189863"/>
                  </a:lnTo>
                  <a:lnTo>
                    <a:pt x="1297496" y="1185386"/>
                  </a:lnTo>
                  <a:lnTo>
                    <a:pt x="1301687" y="1200626"/>
                  </a:lnTo>
                  <a:lnTo>
                    <a:pt x="1308830" y="1197578"/>
                  </a:lnTo>
                  <a:lnTo>
                    <a:pt x="1319594" y="1182624"/>
                  </a:lnTo>
                  <a:lnTo>
                    <a:pt x="1329309" y="1196626"/>
                  </a:lnTo>
                  <a:lnTo>
                    <a:pt x="1336167" y="1195197"/>
                  </a:lnTo>
                  <a:lnTo>
                    <a:pt x="1341406" y="1203103"/>
                  </a:lnTo>
                  <a:lnTo>
                    <a:pt x="1337787" y="1210342"/>
                  </a:lnTo>
                  <a:lnTo>
                    <a:pt x="1340358" y="1213675"/>
                  </a:lnTo>
                  <a:lnTo>
                    <a:pt x="1336262" y="1216533"/>
                  </a:lnTo>
                  <a:lnTo>
                    <a:pt x="1340930" y="1218057"/>
                  </a:lnTo>
                  <a:lnTo>
                    <a:pt x="1340453" y="1225105"/>
                  </a:lnTo>
                  <a:lnTo>
                    <a:pt x="1337787" y="1237869"/>
                  </a:lnTo>
                  <a:lnTo>
                    <a:pt x="1334453" y="1239869"/>
                  </a:lnTo>
                  <a:lnTo>
                    <a:pt x="1340168" y="1257300"/>
                  </a:lnTo>
                  <a:lnTo>
                    <a:pt x="1349502" y="1271588"/>
                  </a:lnTo>
                  <a:lnTo>
                    <a:pt x="1362742" y="1283018"/>
                  </a:lnTo>
                  <a:lnTo>
                    <a:pt x="1370267" y="1274255"/>
                  </a:lnTo>
                  <a:lnTo>
                    <a:pt x="1376458" y="1279684"/>
                  </a:lnTo>
                  <a:lnTo>
                    <a:pt x="1387698" y="1300924"/>
                  </a:lnTo>
                  <a:lnTo>
                    <a:pt x="1426274" y="1336262"/>
                  </a:lnTo>
                  <a:lnTo>
                    <a:pt x="1434274" y="1350454"/>
                  </a:lnTo>
                  <a:lnTo>
                    <a:pt x="1433798" y="1355121"/>
                  </a:lnTo>
                  <a:lnTo>
                    <a:pt x="1431512" y="1355121"/>
                  </a:lnTo>
                  <a:lnTo>
                    <a:pt x="1434560" y="1363980"/>
                  </a:lnTo>
                  <a:lnTo>
                    <a:pt x="1427512" y="1366171"/>
                  </a:lnTo>
                  <a:lnTo>
                    <a:pt x="1429036" y="1371505"/>
                  </a:lnTo>
                  <a:lnTo>
                    <a:pt x="1419321" y="1386554"/>
                  </a:lnTo>
                  <a:lnTo>
                    <a:pt x="1408462" y="1382935"/>
                  </a:lnTo>
                  <a:lnTo>
                    <a:pt x="1407414" y="1385030"/>
                  </a:lnTo>
                  <a:lnTo>
                    <a:pt x="1399699" y="1382077"/>
                  </a:lnTo>
                  <a:lnTo>
                    <a:pt x="1391412" y="1384459"/>
                  </a:lnTo>
                  <a:lnTo>
                    <a:pt x="1385126" y="1383125"/>
                  </a:lnTo>
                  <a:lnTo>
                    <a:pt x="1383316" y="1387602"/>
                  </a:lnTo>
                  <a:lnTo>
                    <a:pt x="1380268" y="1388269"/>
                  </a:lnTo>
                  <a:lnTo>
                    <a:pt x="1379506" y="1395603"/>
                  </a:lnTo>
                  <a:lnTo>
                    <a:pt x="1376934" y="1395984"/>
                  </a:lnTo>
                  <a:lnTo>
                    <a:pt x="1378173" y="1406461"/>
                  </a:lnTo>
                  <a:lnTo>
                    <a:pt x="1362171" y="1418558"/>
                  </a:lnTo>
                  <a:lnTo>
                    <a:pt x="1368076" y="1424749"/>
                  </a:lnTo>
                  <a:lnTo>
                    <a:pt x="1372839" y="1422845"/>
                  </a:lnTo>
                  <a:lnTo>
                    <a:pt x="1372743" y="1418844"/>
                  </a:lnTo>
                  <a:lnTo>
                    <a:pt x="1376553" y="1416748"/>
                  </a:lnTo>
                  <a:lnTo>
                    <a:pt x="1381982" y="1420368"/>
                  </a:lnTo>
                  <a:lnTo>
                    <a:pt x="1382173" y="1425321"/>
                  </a:lnTo>
                  <a:lnTo>
                    <a:pt x="1372553" y="1432465"/>
                  </a:lnTo>
                  <a:lnTo>
                    <a:pt x="1373124" y="1437608"/>
                  </a:lnTo>
                  <a:lnTo>
                    <a:pt x="1375505" y="1436561"/>
                  </a:lnTo>
                  <a:lnTo>
                    <a:pt x="1379506" y="1441895"/>
                  </a:lnTo>
                  <a:lnTo>
                    <a:pt x="1378934" y="1449134"/>
                  </a:lnTo>
                  <a:lnTo>
                    <a:pt x="1390269" y="1449895"/>
                  </a:lnTo>
                  <a:lnTo>
                    <a:pt x="1388745" y="1446943"/>
                  </a:lnTo>
                  <a:lnTo>
                    <a:pt x="1393603" y="1444847"/>
                  </a:lnTo>
                  <a:lnTo>
                    <a:pt x="1394460" y="1450943"/>
                  </a:lnTo>
                  <a:lnTo>
                    <a:pt x="1389602" y="1457039"/>
                  </a:lnTo>
                  <a:lnTo>
                    <a:pt x="1390746" y="1458753"/>
                  </a:lnTo>
                  <a:lnTo>
                    <a:pt x="1387126" y="1459135"/>
                  </a:lnTo>
                  <a:lnTo>
                    <a:pt x="1382554" y="1465993"/>
                  </a:lnTo>
                  <a:lnTo>
                    <a:pt x="1378744" y="1467135"/>
                  </a:lnTo>
                  <a:lnTo>
                    <a:pt x="1379030" y="1469517"/>
                  </a:lnTo>
                  <a:lnTo>
                    <a:pt x="1385316" y="1471803"/>
                  </a:lnTo>
                  <a:lnTo>
                    <a:pt x="1394270" y="1482090"/>
                  </a:lnTo>
                  <a:lnTo>
                    <a:pt x="1396080" y="1480280"/>
                  </a:lnTo>
                  <a:lnTo>
                    <a:pt x="1404842" y="1486090"/>
                  </a:lnTo>
                  <a:lnTo>
                    <a:pt x="1400747" y="1492948"/>
                  </a:lnTo>
                  <a:lnTo>
                    <a:pt x="1393032" y="1489615"/>
                  </a:lnTo>
                  <a:lnTo>
                    <a:pt x="1392555" y="1493615"/>
                  </a:lnTo>
                  <a:lnTo>
                    <a:pt x="1378744" y="1484757"/>
                  </a:lnTo>
                  <a:lnTo>
                    <a:pt x="1367981" y="1470660"/>
                  </a:lnTo>
                  <a:lnTo>
                    <a:pt x="1364933" y="1473422"/>
                  </a:lnTo>
                  <a:lnTo>
                    <a:pt x="1360551" y="1472946"/>
                  </a:lnTo>
                  <a:lnTo>
                    <a:pt x="1358456" y="1470946"/>
                  </a:lnTo>
                  <a:lnTo>
                    <a:pt x="1360646" y="1468184"/>
                  </a:lnTo>
                  <a:lnTo>
                    <a:pt x="1348740" y="1451515"/>
                  </a:lnTo>
                  <a:lnTo>
                    <a:pt x="1345121" y="1452658"/>
                  </a:lnTo>
                  <a:lnTo>
                    <a:pt x="1341787" y="1469231"/>
                  </a:lnTo>
                  <a:lnTo>
                    <a:pt x="1338930" y="1472565"/>
                  </a:lnTo>
                  <a:lnTo>
                    <a:pt x="1333596" y="1470184"/>
                  </a:lnTo>
                  <a:lnTo>
                    <a:pt x="1325404" y="1473994"/>
                  </a:lnTo>
                  <a:lnTo>
                    <a:pt x="1317022" y="1469803"/>
                  </a:lnTo>
                  <a:lnTo>
                    <a:pt x="1319594" y="1479328"/>
                  </a:lnTo>
                  <a:lnTo>
                    <a:pt x="1313402" y="1496092"/>
                  </a:lnTo>
                  <a:lnTo>
                    <a:pt x="1288257" y="1502854"/>
                  </a:lnTo>
                  <a:lnTo>
                    <a:pt x="1278446" y="1498282"/>
                  </a:lnTo>
                  <a:lnTo>
                    <a:pt x="1276731" y="1494758"/>
                  </a:lnTo>
                  <a:lnTo>
                    <a:pt x="1273016" y="1498378"/>
                  </a:lnTo>
                  <a:lnTo>
                    <a:pt x="1271016" y="1508570"/>
                  </a:lnTo>
                  <a:lnTo>
                    <a:pt x="1266635" y="1507427"/>
                  </a:lnTo>
                  <a:lnTo>
                    <a:pt x="1266159" y="1511046"/>
                  </a:lnTo>
                  <a:lnTo>
                    <a:pt x="1262920" y="1508760"/>
                  </a:lnTo>
                  <a:lnTo>
                    <a:pt x="1248156" y="1518571"/>
                  </a:lnTo>
                  <a:lnTo>
                    <a:pt x="1247680" y="1543717"/>
                  </a:lnTo>
                  <a:lnTo>
                    <a:pt x="1243489" y="1548479"/>
                  </a:lnTo>
                  <a:lnTo>
                    <a:pt x="1236821" y="1542955"/>
                  </a:lnTo>
                  <a:lnTo>
                    <a:pt x="1228154" y="1548955"/>
                  </a:lnTo>
                  <a:lnTo>
                    <a:pt x="1232154" y="1550575"/>
                  </a:lnTo>
                  <a:lnTo>
                    <a:pt x="1234821" y="1558099"/>
                  </a:lnTo>
                  <a:lnTo>
                    <a:pt x="1241965" y="1561433"/>
                  </a:lnTo>
                  <a:lnTo>
                    <a:pt x="1244727" y="1559337"/>
                  </a:lnTo>
                  <a:lnTo>
                    <a:pt x="1257396" y="1572959"/>
                  </a:lnTo>
                  <a:lnTo>
                    <a:pt x="1257205" y="1577340"/>
                  </a:lnTo>
                  <a:lnTo>
                    <a:pt x="1263682" y="1581055"/>
                  </a:lnTo>
                  <a:lnTo>
                    <a:pt x="1275207" y="1573053"/>
                  </a:lnTo>
                  <a:lnTo>
                    <a:pt x="1279398" y="1578673"/>
                  </a:lnTo>
                  <a:lnTo>
                    <a:pt x="1276540" y="1581435"/>
                  </a:lnTo>
                  <a:lnTo>
                    <a:pt x="1276540" y="1587151"/>
                  </a:lnTo>
                  <a:lnTo>
                    <a:pt x="1279589" y="1579245"/>
                  </a:lnTo>
                  <a:lnTo>
                    <a:pt x="1283113" y="1581245"/>
                  </a:lnTo>
                  <a:lnTo>
                    <a:pt x="1287208" y="1573816"/>
                  </a:lnTo>
                  <a:lnTo>
                    <a:pt x="1289114" y="1581340"/>
                  </a:lnTo>
                  <a:lnTo>
                    <a:pt x="1296543" y="1576768"/>
                  </a:lnTo>
                  <a:lnTo>
                    <a:pt x="1299781" y="1582674"/>
                  </a:lnTo>
                  <a:lnTo>
                    <a:pt x="1307592" y="1583721"/>
                  </a:lnTo>
                  <a:lnTo>
                    <a:pt x="1309116" y="1587341"/>
                  </a:lnTo>
                  <a:lnTo>
                    <a:pt x="1327976" y="1589913"/>
                  </a:lnTo>
                  <a:lnTo>
                    <a:pt x="1340930" y="1586389"/>
                  </a:lnTo>
                  <a:lnTo>
                    <a:pt x="1343025" y="1592580"/>
                  </a:lnTo>
                  <a:lnTo>
                    <a:pt x="1339691" y="1606201"/>
                  </a:lnTo>
                  <a:lnTo>
                    <a:pt x="1333405" y="1615630"/>
                  </a:lnTo>
                  <a:lnTo>
                    <a:pt x="1330928" y="1614678"/>
                  </a:lnTo>
                  <a:lnTo>
                    <a:pt x="1328833" y="1620488"/>
                  </a:lnTo>
                  <a:lnTo>
                    <a:pt x="1321784" y="1624774"/>
                  </a:lnTo>
                  <a:lnTo>
                    <a:pt x="1318641" y="1623536"/>
                  </a:lnTo>
                  <a:lnTo>
                    <a:pt x="1305592" y="1628489"/>
                  </a:lnTo>
                  <a:lnTo>
                    <a:pt x="1283589" y="1646111"/>
                  </a:lnTo>
                  <a:lnTo>
                    <a:pt x="1284256" y="1658112"/>
                  </a:lnTo>
                  <a:lnTo>
                    <a:pt x="1280446" y="1655826"/>
                  </a:lnTo>
                  <a:lnTo>
                    <a:pt x="1276922" y="1658112"/>
                  </a:lnTo>
                  <a:lnTo>
                    <a:pt x="1274541" y="1656779"/>
                  </a:lnTo>
                  <a:lnTo>
                    <a:pt x="1271397" y="1658112"/>
                  </a:lnTo>
                  <a:lnTo>
                    <a:pt x="1271969" y="1661065"/>
                  </a:lnTo>
                  <a:lnTo>
                    <a:pt x="1240727" y="1666399"/>
                  </a:lnTo>
                  <a:lnTo>
                    <a:pt x="1229487" y="1664208"/>
                  </a:lnTo>
                  <a:lnTo>
                    <a:pt x="1215390" y="1672018"/>
                  </a:lnTo>
                  <a:lnTo>
                    <a:pt x="1212818" y="1675352"/>
                  </a:lnTo>
                  <a:lnTo>
                    <a:pt x="1214533" y="1678781"/>
                  </a:lnTo>
                  <a:lnTo>
                    <a:pt x="1210056" y="1680591"/>
                  </a:lnTo>
                  <a:lnTo>
                    <a:pt x="1207199" y="1692402"/>
                  </a:lnTo>
                  <a:lnTo>
                    <a:pt x="1200817" y="1700879"/>
                  </a:lnTo>
                  <a:lnTo>
                    <a:pt x="1193578" y="1707832"/>
                  </a:lnTo>
                  <a:lnTo>
                    <a:pt x="1180910" y="1713357"/>
                  </a:lnTo>
                  <a:lnTo>
                    <a:pt x="1177481" y="1732693"/>
                  </a:lnTo>
                  <a:lnTo>
                    <a:pt x="1170242" y="1734312"/>
                  </a:lnTo>
                  <a:lnTo>
                    <a:pt x="1169289" y="1732597"/>
                  </a:lnTo>
                  <a:lnTo>
                    <a:pt x="1165193" y="1736979"/>
                  </a:lnTo>
                  <a:lnTo>
                    <a:pt x="1153192" y="1740312"/>
                  </a:lnTo>
                  <a:lnTo>
                    <a:pt x="1147477" y="1738408"/>
                  </a:lnTo>
                  <a:lnTo>
                    <a:pt x="1147572" y="1734312"/>
                  </a:lnTo>
                  <a:lnTo>
                    <a:pt x="1144905" y="1734026"/>
                  </a:lnTo>
                  <a:lnTo>
                    <a:pt x="1141857" y="1728978"/>
                  </a:lnTo>
                  <a:lnTo>
                    <a:pt x="1138714" y="1729264"/>
                  </a:lnTo>
                  <a:lnTo>
                    <a:pt x="1124236" y="1737741"/>
                  </a:lnTo>
                  <a:lnTo>
                    <a:pt x="1116330" y="1746218"/>
                  </a:lnTo>
                  <a:lnTo>
                    <a:pt x="1104614" y="1751076"/>
                  </a:lnTo>
                  <a:lnTo>
                    <a:pt x="1100709" y="1757267"/>
                  </a:lnTo>
                  <a:lnTo>
                    <a:pt x="1093756" y="1758315"/>
                  </a:lnTo>
                  <a:lnTo>
                    <a:pt x="1091470" y="1767364"/>
                  </a:lnTo>
                  <a:lnTo>
                    <a:pt x="1087089" y="1760505"/>
                  </a:lnTo>
                  <a:lnTo>
                    <a:pt x="1083564" y="1760505"/>
                  </a:lnTo>
                  <a:lnTo>
                    <a:pt x="1068133" y="1775079"/>
                  </a:lnTo>
                  <a:lnTo>
                    <a:pt x="1064133" y="1784413"/>
                  </a:lnTo>
                  <a:lnTo>
                    <a:pt x="1059180" y="1784985"/>
                  </a:lnTo>
                  <a:lnTo>
                    <a:pt x="1048131" y="1779651"/>
                  </a:lnTo>
                  <a:lnTo>
                    <a:pt x="1045369" y="1766697"/>
                  </a:lnTo>
                  <a:lnTo>
                    <a:pt x="1047083" y="1760505"/>
                  </a:lnTo>
                  <a:lnTo>
                    <a:pt x="1055751" y="1750409"/>
                  </a:lnTo>
                  <a:lnTo>
                    <a:pt x="1070229" y="1741075"/>
                  </a:lnTo>
                  <a:lnTo>
                    <a:pt x="1070896" y="1737931"/>
                  </a:lnTo>
                  <a:lnTo>
                    <a:pt x="1063466" y="1722691"/>
                  </a:lnTo>
                  <a:lnTo>
                    <a:pt x="1059942" y="1721929"/>
                  </a:lnTo>
                  <a:lnTo>
                    <a:pt x="1058037" y="1726787"/>
                  </a:lnTo>
                  <a:lnTo>
                    <a:pt x="1041083" y="1738979"/>
                  </a:lnTo>
                  <a:lnTo>
                    <a:pt x="1029462" y="1728311"/>
                  </a:lnTo>
                  <a:lnTo>
                    <a:pt x="1016508" y="1709166"/>
                  </a:lnTo>
                  <a:lnTo>
                    <a:pt x="1008793" y="1703261"/>
                  </a:lnTo>
                  <a:lnTo>
                    <a:pt x="999554" y="1687163"/>
                  </a:lnTo>
                  <a:lnTo>
                    <a:pt x="988124" y="1679924"/>
                  </a:lnTo>
                  <a:lnTo>
                    <a:pt x="985076" y="1669352"/>
                  </a:lnTo>
                  <a:lnTo>
                    <a:pt x="971169" y="1664018"/>
                  </a:lnTo>
                  <a:lnTo>
                    <a:pt x="962597" y="1669828"/>
                  </a:lnTo>
                  <a:lnTo>
                    <a:pt x="963358" y="1674400"/>
                  </a:lnTo>
                  <a:lnTo>
                    <a:pt x="960882" y="1677734"/>
                  </a:lnTo>
                  <a:lnTo>
                    <a:pt x="953548" y="1678781"/>
                  </a:lnTo>
                  <a:lnTo>
                    <a:pt x="945928" y="1676019"/>
                  </a:lnTo>
                  <a:lnTo>
                    <a:pt x="935927" y="1663636"/>
                  </a:lnTo>
                  <a:lnTo>
                    <a:pt x="920496" y="1677734"/>
                  </a:lnTo>
                  <a:lnTo>
                    <a:pt x="918972" y="1693164"/>
                  </a:lnTo>
                  <a:lnTo>
                    <a:pt x="913924" y="1697450"/>
                  </a:lnTo>
                  <a:lnTo>
                    <a:pt x="895350" y="1687259"/>
                  </a:lnTo>
                  <a:lnTo>
                    <a:pt x="865632" y="1678400"/>
                  </a:lnTo>
                  <a:lnTo>
                    <a:pt x="858869" y="1679924"/>
                  </a:lnTo>
                  <a:lnTo>
                    <a:pt x="854583" y="1686592"/>
                  </a:lnTo>
                  <a:lnTo>
                    <a:pt x="855059" y="1690306"/>
                  </a:lnTo>
                  <a:lnTo>
                    <a:pt x="890016" y="1717834"/>
                  </a:lnTo>
                  <a:lnTo>
                    <a:pt x="890397" y="1720691"/>
                  </a:lnTo>
                  <a:lnTo>
                    <a:pt x="885063" y="1725073"/>
                  </a:lnTo>
                  <a:lnTo>
                    <a:pt x="870490" y="1724120"/>
                  </a:lnTo>
                  <a:lnTo>
                    <a:pt x="842010" y="1712309"/>
                  </a:lnTo>
                  <a:lnTo>
                    <a:pt x="841248" y="1704784"/>
                  </a:lnTo>
                  <a:lnTo>
                    <a:pt x="838010" y="1703451"/>
                  </a:lnTo>
                  <a:lnTo>
                    <a:pt x="822103" y="1711071"/>
                  </a:lnTo>
                  <a:lnTo>
                    <a:pt x="791814" y="1748885"/>
                  </a:lnTo>
                  <a:lnTo>
                    <a:pt x="784098" y="1752790"/>
                  </a:lnTo>
                  <a:lnTo>
                    <a:pt x="769334" y="1752314"/>
                  </a:lnTo>
                  <a:lnTo>
                    <a:pt x="763429" y="1754600"/>
                  </a:lnTo>
                  <a:lnTo>
                    <a:pt x="755237" y="1766983"/>
                  </a:lnTo>
                  <a:lnTo>
                    <a:pt x="752475" y="1764411"/>
                  </a:lnTo>
                  <a:lnTo>
                    <a:pt x="747427" y="1744027"/>
                  </a:lnTo>
                  <a:lnTo>
                    <a:pt x="740569" y="1736598"/>
                  </a:lnTo>
                  <a:lnTo>
                    <a:pt x="736092" y="1736121"/>
                  </a:lnTo>
                  <a:lnTo>
                    <a:pt x="709994" y="1753743"/>
                  </a:lnTo>
                  <a:lnTo>
                    <a:pt x="703612" y="1770983"/>
                  </a:lnTo>
                  <a:lnTo>
                    <a:pt x="696564" y="1773174"/>
                  </a:lnTo>
                  <a:lnTo>
                    <a:pt x="692182" y="1777936"/>
                  </a:lnTo>
                  <a:lnTo>
                    <a:pt x="682562" y="1777079"/>
                  </a:lnTo>
                  <a:lnTo>
                    <a:pt x="673132" y="1786033"/>
                  </a:lnTo>
                  <a:lnTo>
                    <a:pt x="668465" y="1786414"/>
                  </a:lnTo>
                  <a:lnTo>
                    <a:pt x="661512" y="1780413"/>
                  </a:lnTo>
                  <a:lnTo>
                    <a:pt x="642366" y="1780318"/>
                  </a:lnTo>
                  <a:lnTo>
                    <a:pt x="631127" y="1784128"/>
                  </a:lnTo>
                  <a:lnTo>
                    <a:pt x="621697" y="1782985"/>
                  </a:lnTo>
                  <a:lnTo>
                    <a:pt x="606076" y="1791367"/>
                  </a:lnTo>
                  <a:lnTo>
                    <a:pt x="595503" y="1789462"/>
                  </a:lnTo>
                  <a:lnTo>
                    <a:pt x="575881" y="1791748"/>
                  </a:lnTo>
                  <a:lnTo>
                    <a:pt x="559499" y="1800606"/>
                  </a:lnTo>
                  <a:lnTo>
                    <a:pt x="551212" y="1800510"/>
                  </a:lnTo>
                  <a:lnTo>
                    <a:pt x="545402" y="1804702"/>
                  </a:lnTo>
                  <a:lnTo>
                    <a:pt x="540449" y="1804511"/>
                  </a:lnTo>
                  <a:lnTo>
                    <a:pt x="530543" y="1812607"/>
                  </a:lnTo>
                  <a:lnTo>
                    <a:pt x="517874" y="1809083"/>
                  </a:lnTo>
                  <a:lnTo>
                    <a:pt x="512445" y="1817751"/>
                  </a:lnTo>
                  <a:lnTo>
                    <a:pt x="503968" y="1818322"/>
                  </a:lnTo>
                  <a:lnTo>
                    <a:pt x="490919" y="1811178"/>
                  </a:lnTo>
                  <a:lnTo>
                    <a:pt x="484346" y="1799844"/>
                  </a:lnTo>
                  <a:lnTo>
                    <a:pt x="480441" y="1798891"/>
                  </a:lnTo>
                  <a:lnTo>
                    <a:pt x="476917" y="1793271"/>
                  </a:lnTo>
                  <a:lnTo>
                    <a:pt x="466820" y="1789080"/>
                  </a:lnTo>
                  <a:lnTo>
                    <a:pt x="454628" y="1768887"/>
                  </a:lnTo>
                  <a:lnTo>
                    <a:pt x="445008" y="1768887"/>
                  </a:lnTo>
                  <a:lnTo>
                    <a:pt x="441770" y="1762887"/>
                  </a:lnTo>
                  <a:lnTo>
                    <a:pt x="422815" y="1752695"/>
                  </a:lnTo>
                  <a:lnTo>
                    <a:pt x="409194" y="1755648"/>
                  </a:lnTo>
                  <a:lnTo>
                    <a:pt x="397193" y="1765745"/>
                  </a:lnTo>
                  <a:lnTo>
                    <a:pt x="388525" y="1769078"/>
                  </a:lnTo>
                  <a:lnTo>
                    <a:pt x="364808" y="1764887"/>
                  </a:lnTo>
                  <a:lnTo>
                    <a:pt x="357664" y="1769459"/>
                  </a:lnTo>
                  <a:lnTo>
                    <a:pt x="349091" y="1783461"/>
                  </a:lnTo>
                  <a:lnTo>
                    <a:pt x="347758" y="1809464"/>
                  </a:lnTo>
                  <a:lnTo>
                    <a:pt x="342900" y="1816894"/>
                  </a:lnTo>
                  <a:lnTo>
                    <a:pt x="344329" y="1822037"/>
                  </a:lnTo>
                  <a:lnTo>
                    <a:pt x="329375" y="1837277"/>
                  </a:lnTo>
                  <a:lnTo>
                    <a:pt x="324041" y="1839944"/>
                  </a:lnTo>
                  <a:lnTo>
                    <a:pt x="317373" y="1839087"/>
                  </a:lnTo>
                  <a:lnTo>
                    <a:pt x="310515" y="1843278"/>
                  </a:lnTo>
                  <a:lnTo>
                    <a:pt x="301943" y="1837849"/>
                  </a:lnTo>
                  <a:lnTo>
                    <a:pt x="292132" y="1836515"/>
                  </a:lnTo>
                  <a:lnTo>
                    <a:pt x="282035" y="1844135"/>
                  </a:lnTo>
                  <a:lnTo>
                    <a:pt x="259461" y="1851755"/>
                  </a:lnTo>
                  <a:lnTo>
                    <a:pt x="259270" y="1858899"/>
                  </a:lnTo>
                  <a:lnTo>
                    <a:pt x="250984" y="1860518"/>
                  </a:lnTo>
                  <a:lnTo>
                    <a:pt x="241649" y="1874329"/>
                  </a:lnTo>
                  <a:lnTo>
                    <a:pt x="221170" y="1883759"/>
                  </a:lnTo>
                  <a:lnTo>
                    <a:pt x="217361" y="1870424"/>
                  </a:lnTo>
                  <a:lnTo>
                    <a:pt x="221361" y="1852993"/>
                  </a:lnTo>
                  <a:lnTo>
                    <a:pt x="219647" y="1834324"/>
                  </a:lnTo>
                  <a:lnTo>
                    <a:pt x="213646" y="1815560"/>
                  </a:lnTo>
                  <a:lnTo>
                    <a:pt x="213455" y="1788700"/>
                  </a:lnTo>
                  <a:lnTo>
                    <a:pt x="210788" y="1786890"/>
                  </a:lnTo>
                  <a:lnTo>
                    <a:pt x="210693" y="1790509"/>
                  </a:lnTo>
                  <a:lnTo>
                    <a:pt x="178784" y="1787652"/>
                  </a:lnTo>
                  <a:lnTo>
                    <a:pt x="171260" y="1775174"/>
                  </a:lnTo>
                  <a:lnTo>
                    <a:pt x="156210" y="1774698"/>
                  </a:lnTo>
                  <a:lnTo>
                    <a:pt x="146685" y="1777651"/>
                  </a:lnTo>
                  <a:lnTo>
                    <a:pt x="132588" y="1791367"/>
                  </a:lnTo>
                  <a:lnTo>
                    <a:pt x="120587" y="1785461"/>
                  </a:lnTo>
                  <a:lnTo>
                    <a:pt x="101156" y="1770507"/>
                  </a:lnTo>
                  <a:lnTo>
                    <a:pt x="104489" y="1756124"/>
                  </a:lnTo>
                  <a:lnTo>
                    <a:pt x="103727" y="1743170"/>
                  </a:lnTo>
                  <a:lnTo>
                    <a:pt x="120491" y="1727359"/>
                  </a:lnTo>
                  <a:lnTo>
                    <a:pt x="127445" y="1703737"/>
                  </a:lnTo>
                  <a:lnTo>
                    <a:pt x="125444" y="1696593"/>
                  </a:lnTo>
                  <a:lnTo>
                    <a:pt x="117348" y="1689449"/>
                  </a:lnTo>
                  <a:lnTo>
                    <a:pt x="105061" y="1665255"/>
                  </a:lnTo>
                  <a:lnTo>
                    <a:pt x="104108" y="1660493"/>
                  </a:lnTo>
                  <a:lnTo>
                    <a:pt x="110395" y="1645253"/>
                  </a:lnTo>
                  <a:lnTo>
                    <a:pt x="106870" y="1637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6" name="Freihandform: Form 235">
              <a:extLst>
                <a:ext uri="{FF2B5EF4-FFF2-40B4-BE49-F238E27FC236}">
                  <a16:creationId xmlns:a16="http://schemas.microsoft.com/office/drawing/2014/main" id="{33F61DBC-831A-46F6-BD57-4BE53A4571C5}"/>
                </a:ext>
              </a:extLst>
            </p:cNvPr>
            <p:cNvSpPr/>
            <p:nvPr/>
          </p:nvSpPr>
          <p:spPr>
            <a:xfrm>
              <a:off x="3457254" y="2433487"/>
              <a:ext cx="638550" cy="673200"/>
            </a:xfrm>
            <a:custGeom>
              <a:avLst/>
              <a:gdLst>
                <a:gd name="connsiteX0" fmla="*/ 139065 w 1228725"/>
                <a:gd name="connsiteY0" fmla="*/ 1254347 h 1295400"/>
                <a:gd name="connsiteX1" fmla="*/ 138779 w 1228725"/>
                <a:gd name="connsiteY1" fmla="*/ 1239869 h 1295400"/>
                <a:gd name="connsiteX2" fmla="*/ 143160 w 1228725"/>
                <a:gd name="connsiteY2" fmla="*/ 1234916 h 1295400"/>
                <a:gd name="connsiteX3" fmla="*/ 137826 w 1228725"/>
                <a:gd name="connsiteY3" fmla="*/ 1226439 h 1295400"/>
                <a:gd name="connsiteX4" fmla="*/ 141637 w 1228725"/>
                <a:gd name="connsiteY4" fmla="*/ 1222248 h 1295400"/>
                <a:gd name="connsiteX5" fmla="*/ 140970 w 1228725"/>
                <a:gd name="connsiteY5" fmla="*/ 1215104 h 1295400"/>
                <a:gd name="connsiteX6" fmla="*/ 138112 w 1228725"/>
                <a:gd name="connsiteY6" fmla="*/ 1207198 h 1295400"/>
                <a:gd name="connsiteX7" fmla="*/ 130397 w 1228725"/>
                <a:gd name="connsiteY7" fmla="*/ 1202912 h 1295400"/>
                <a:gd name="connsiteX8" fmla="*/ 132112 w 1228725"/>
                <a:gd name="connsiteY8" fmla="*/ 1199483 h 1295400"/>
                <a:gd name="connsiteX9" fmla="*/ 129444 w 1228725"/>
                <a:gd name="connsiteY9" fmla="*/ 1195292 h 1295400"/>
                <a:gd name="connsiteX10" fmla="*/ 133540 w 1228725"/>
                <a:gd name="connsiteY10" fmla="*/ 1192054 h 1295400"/>
                <a:gd name="connsiteX11" fmla="*/ 133635 w 1228725"/>
                <a:gd name="connsiteY11" fmla="*/ 1186910 h 1295400"/>
                <a:gd name="connsiteX12" fmla="*/ 139636 w 1228725"/>
                <a:gd name="connsiteY12" fmla="*/ 1177576 h 1295400"/>
                <a:gd name="connsiteX13" fmla="*/ 129159 w 1228725"/>
                <a:gd name="connsiteY13" fmla="*/ 1160050 h 1295400"/>
                <a:gd name="connsiteX14" fmla="*/ 125825 w 1228725"/>
                <a:gd name="connsiteY14" fmla="*/ 1151191 h 1295400"/>
                <a:gd name="connsiteX15" fmla="*/ 127635 w 1228725"/>
                <a:gd name="connsiteY15" fmla="*/ 1150144 h 1295400"/>
                <a:gd name="connsiteX16" fmla="*/ 123158 w 1228725"/>
                <a:gd name="connsiteY16" fmla="*/ 1142047 h 1295400"/>
                <a:gd name="connsiteX17" fmla="*/ 133350 w 1228725"/>
                <a:gd name="connsiteY17" fmla="*/ 1119664 h 1295400"/>
                <a:gd name="connsiteX18" fmla="*/ 149542 w 1228725"/>
                <a:gd name="connsiteY18" fmla="*/ 1113949 h 1295400"/>
                <a:gd name="connsiteX19" fmla="*/ 147066 w 1228725"/>
                <a:gd name="connsiteY19" fmla="*/ 1109853 h 1295400"/>
                <a:gd name="connsiteX20" fmla="*/ 149923 w 1228725"/>
                <a:gd name="connsiteY20" fmla="*/ 1100709 h 1295400"/>
                <a:gd name="connsiteX21" fmla="*/ 107537 w 1228725"/>
                <a:gd name="connsiteY21" fmla="*/ 1064323 h 1295400"/>
                <a:gd name="connsiteX22" fmla="*/ 106966 w 1228725"/>
                <a:gd name="connsiteY22" fmla="*/ 1066705 h 1295400"/>
                <a:gd name="connsiteX23" fmla="*/ 116300 w 1228725"/>
                <a:gd name="connsiteY23" fmla="*/ 1073944 h 1295400"/>
                <a:gd name="connsiteX24" fmla="*/ 111633 w 1228725"/>
                <a:gd name="connsiteY24" fmla="*/ 1079659 h 1295400"/>
                <a:gd name="connsiteX25" fmla="*/ 102488 w 1228725"/>
                <a:gd name="connsiteY25" fmla="*/ 1072229 h 1295400"/>
                <a:gd name="connsiteX26" fmla="*/ 100393 w 1228725"/>
                <a:gd name="connsiteY26" fmla="*/ 1074896 h 1295400"/>
                <a:gd name="connsiteX27" fmla="*/ 86106 w 1228725"/>
                <a:gd name="connsiteY27" fmla="*/ 1065562 h 1295400"/>
                <a:gd name="connsiteX28" fmla="*/ 82582 w 1228725"/>
                <a:gd name="connsiteY28" fmla="*/ 1078230 h 1295400"/>
                <a:gd name="connsiteX29" fmla="*/ 74104 w 1228725"/>
                <a:gd name="connsiteY29" fmla="*/ 1082421 h 1295400"/>
                <a:gd name="connsiteX30" fmla="*/ 40195 w 1228725"/>
                <a:gd name="connsiteY30" fmla="*/ 1082612 h 1295400"/>
                <a:gd name="connsiteX31" fmla="*/ 50196 w 1228725"/>
                <a:gd name="connsiteY31" fmla="*/ 1056513 h 1295400"/>
                <a:gd name="connsiteX32" fmla="*/ 37147 w 1228725"/>
                <a:gd name="connsiteY32" fmla="*/ 1028700 h 1295400"/>
                <a:gd name="connsiteX33" fmla="*/ 34671 w 1228725"/>
                <a:gd name="connsiteY33" fmla="*/ 1015555 h 1295400"/>
                <a:gd name="connsiteX34" fmla="*/ 36956 w 1228725"/>
                <a:gd name="connsiteY34" fmla="*/ 1013746 h 1295400"/>
                <a:gd name="connsiteX35" fmla="*/ 9525 w 1228725"/>
                <a:gd name="connsiteY35" fmla="*/ 990029 h 1295400"/>
                <a:gd name="connsiteX36" fmla="*/ 50292 w 1228725"/>
                <a:gd name="connsiteY36" fmla="*/ 952881 h 1295400"/>
                <a:gd name="connsiteX37" fmla="*/ 56292 w 1228725"/>
                <a:gd name="connsiteY37" fmla="*/ 943546 h 1295400"/>
                <a:gd name="connsiteX38" fmla="*/ 58674 w 1228725"/>
                <a:gd name="connsiteY38" fmla="*/ 945356 h 1295400"/>
                <a:gd name="connsiteX39" fmla="*/ 60769 w 1228725"/>
                <a:gd name="connsiteY39" fmla="*/ 940022 h 1295400"/>
                <a:gd name="connsiteX40" fmla="*/ 53911 w 1228725"/>
                <a:gd name="connsiteY40" fmla="*/ 933450 h 1295400"/>
                <a:gd name="connsiteX41" fmla="*/ 60769 w 1228725"/>
                <a:gd name="connsiteY41" fmla="*/ 915638 h 1295400"/>
                <a:gd name="connsiteX42" fmla="*/ 50482 w 1228725"/>
                <a:gd name="connsiteY42" fmla="*/ 899827 h 1295400"/>
                <a:gd name="connsiteX43" fmla="*/ 59531 w 1228725"/>
                <a:gd name="connsiteY43" fmla="*/ 892492 h 1295400"/>
                <a:gd name="connsiteX44" fmla="*/ 56006 w 1228725"/>
                <a:gd name="connsiteY44" fmla="*/ 885349 h 1295400"/>
                <a:gd name="connsiteX45" fmla="*/ 62007 w 1228725"/>
                <a:gd name="connsiteY45" fmla="*/ 878586 h 1295400"/>
                <a:gd name="connsiteX46" fmla="*/ 54863 w 1228725"/>
                <a:gd name="connsiteY46" fmla="*/ 869347 h 1295400"/>
                <a:gd name="connsiteX47" fmla="*/ 60197 w 1228725"/>
                <a:gd name="connsiteY47" fmla="*/ 868108 h 1295400"/>
                <a:gd name="connsiteX48" fmla="*/ 55435 w 1228725"/>
                <a:gd name="connsiteY48" fmla="*/ 864203 h 1295400"/>
                <a:gd name="connsiteX49" fmla="*/ 57721 w 1228725"/>
                <a:gd name="connsiteY49" fmla="*/ 861917 h 1295400"/>
                <a:gd name="connsiteX50" fmla="*/ 52864 w 1228725"/>
                <a:gd name="connsiteY50" fmla="*/ 857821 h 1295400"/>
                <a:gd name="connsiteX51" fmla="*/ 64103 w 1228725"/>
                <a:gd name="connsiteY51" fmla="*/ 847439 h 1295400"/>
                <a:gd name="connsiteX52" fmla="*/ 77343 w 1228725"/>
                <a:gd name="connsiteY52" fmla="*/ 840677 h 1295400"/>
                <a:gd name="connsiteX53" fmla="*/ 82772 w 1228725"/>
                <a:gd name="connsiteY53" fmla="*/ 842867 h 1295400"/>
                <a:gd name="connsiteX54" fmla="*/ 89439 w 1228725"/>
                <a:gd name="connsiteY54" fmla="*/ 834771 h 1295400"/>
                <a:gd name="connsiteX55" fmla="*/ 96488 w 1228725"/>
                <a:gd name="connsiteY55" fmla="*/ 831247 h 1295400"/>
                <a:gd name="connsiteX56" fmla="*/ 99441 w 1228725"/>
                <a:gd name="connsiteY56" fmla="*/ 819721 h 1295400"/>
                <a:gd name="connsiteX57" fmla="*/ 109537 w 1228725"/>
                <a:gd name="connsiteY57" fmla="*/ 813625 h 1295400"/>
                <a:gd name="connsiteX58" fmla="*/ 100012 w 1228725"/>
                <a:gd name="connsiteY58" fmla="*/ 797623 h 1295400"/>
                <a:gd name="connsiteX59" fmla="*/ 114871 w 1228725"/>
                <a:gd name="connsiteY59" fmla="*/ 779812 h 1295400"/>
                <a:gd name="connsiteX60" fmla="*/ 111347 w 1228725"/>
                <a:gd name="connsiteY60" fmla="*/ 773239 h 1295400"/>
                <a:gd name="connsiteX61" fmla="*/ 105441 w 1228725"/>
                <a:gd name="connsiteY61" fmla="*/ 780383 h 1295400"/>
                <a:gd name="connsiteX62" fmla="*/ 100489 w 1228725"/>
                <a:gd name="connsiteY62" fmla="*/ 771430 h 1295400"/>
                <a:gd name="connsiteX63" fmla="*/ 85344 w 1228725"/>
                <a:gd name="connsiteY63" fmla="*/ 776954 h 1295400"/>
                <a:gd name="connsiteX64" fmla="*/ 86296 w 1228725"/>
                <a:gd name="connsiteY64" fmla="*/ 779907 h 1295400"/>
                <a:gd name="connsiteX65" fmla="*/ 84296 w 1228725"/>
                <a:gd name="connsiteY65" fmla="*/ 781145 h 1295400"/>
                <a:gd name="connsiteX66" fmla="*/ 78200 w 1228725"/>
                <a:gd name="connsiteY66" fmla="*/ 778764 h 1295400"/>
                <a:gd name="connsiteX67" fmla="*/ 68675 w 1228725"/>
                <a:gd name="connsiteY67" fmla="*/ 756475 h 1295400"/>
                <a:gd name="connsiteX68" fmla="*/ 40671 w 1228725"/>
                <a:gd name="connsiteY68" fmla="*/ 731044 h 1295400"/>
                <a:gd name="connsiteX69" fmla="*/ 40862 w 1228725"/>
                <a:gd name="connsiteY69" fmla="*/ 724948 h 1295400"/>
                <a:gd name="connsiteX70" fmla="*/ 48958 w 1228725"/>
                <a:gd name="connsiteY70" fmla="*/ 717423 h 1295400"/>
                <a:gd name="connsiteX71" fmla="*/ 51054 w 1228725"/>
                <a:gd name="connsiteY71" fmla="*/ 708660 h 1295400"/>
                <a:gd name="connsiteX72" fmla="*/ 56864 w 1228725"/>
                <a:gd name="connsiteY72" fmla="*/ 699706 h 1295400"/>
                <a:gd name="connsiteX73" fmla="*/ 79914 w 1228725"/>
                <a:gd name="connsiteY73" fmla="*/ 679418 h 1295400"/>
                <a:gd name="connsiteX74" fmla="*/ 89154 w 1228725"/>
                <a:gd name="connsiteY74" fmla="*/ 657415 h 1295400"/>
                <a:gd name="connsiteX75" fmla="*/ 85439 w 1228725"/>
                <a:gd name="connsiteY75" fmla="*/ 643509 h 1295400"/>
                <a:gd name="connsiteX76" fmla="*/ 87535 w 1228725"/>
                <a:gd name="connsiteY76" fmla="*/ 636937 h 1295400"/>
                <a:gd name="connsiteX77" fmla="*/ 80676 w 1228725"/>
                <a:gd name="connsiteY77" fmla="*/ 630841 h 1295400"/>
                <a:gd name="connsiteX78" fmla="*/ 67437 w 1228725"/>
                <a:gd name="connsiteY78" fmla="*/ 639032 h 1295400"/>
                <a:gd name="connsiteX79" fmla="*/ 61817 w 1228725"/>
                <a:gd name="connsiteY79" fmla="*/ 637413 h 1295400"/>
                <a:gd name="connsiteX80" fmla="*/ 71723 w 1228725"/>
                <a:gd name="connsiteY80" fmla="*/ 622268 h 1295400"/>
                <a:gd name="connsiteX81" fmla="*/ 79247 w 1228725"/>
                <a:gd name="connsiteY81" fmla="*/ 576739 h 1295400"/>
                <a:gd name="connsiteX82" fmla="*/ 102775 w 1228725"/>
                <a:gd name="connsiteY82" fmla="*/ 546354 h 1295400"/>
                <a:gd name="connsiteX83" fmla="*/ 119443 w 1228725"/>
                <a:gd name="connsiteY83" fmla="*/ 533876 h 1295400"/>
                <a:gd name="connsiteX84" fmla="*/ 145828 w 1228725"/>
                <a:gd name="connsiteY84" fmla="*/ 502063 h 1295400"/>
                <a:gd name="connsiteX85" fmla="*/ 152114 w 1228725"/>
                <a:gd name="connsiteY85" fmla="*/ 483013 h 1295400"/>
                <a:gd name="connsiteX86" fmla="*/ 172688 w 1228725"/>
                <a:gd name="connsiteY86" fmla="*/ 444627 h 1295400"/>
                <a:gd name="connsiteX87" fmla="*/ 185261 w 1228725"/>
                <a:gd name="connsiteY87" fmla="*/ 430244 h 1295400"/>
                <a:gd name="connsiteX88" fmla="*/ 197167 w 1228725"/>
                <a:gd name="connsiteY88" fmla="*/ 431673 h 1295400"/>
                <a:gd name="connsiteX89" fmla="*/ 188404 w 1228725"/>
                <a:gd name="connsiteY89" fmla="*/ 416909 h 1295400"/>
                <a:gd name="connsiteX90" fmla="*/ 204597 w 1228725"/>
                <a:gd name="connsiteY90" fmla="*/ 399574 h 1295400"/>
                <a:gd name="connsiteX91" fmla="*/ 202406 w 1228725"/>
                <a:gd name="connsiteY91" fmla="*/ 391096 h 1295400"/>
                <a:gd name="connsiteX92" fmla="*/ 207550 w 1228725"/>
                <a:gd name="connsiteY92" fmla="*/ 388334 h 1295400"/>
                <a:gd name="connsiteX93" fmla="*/ 209359 w 1228725"/>
                <a:gd name="connsiteY93" fmla="*/ 383191 h 1295400"/>
                <a:gd name="connsiteX94" fmla="*/ 213455 w 1228725"/>
                <a:gd name="connsiteY94" fmla="*/ 382048 h 1295400"/>
                <a:gd name="connsiteX95" fmla="*/ 212597 w 1228725"/>
                <a:gd name="connsiteY95" fmla="*/ 376714 h 1295400"/>
                <a:gd name="connsiteX96" fmla="*/ 217075 w 1228725"/>
                <a:gd name="connsiteY96" fmla="*/ 366712 h 1295400"/>
                <a:gd name="connsiteX97" fmla="*/ 212407 w 1228725"/>
                <a:gd name="connsiteY97" fmla="*/ 358330 h 1295400"/>
                <a:gd name="connsiteX98" fmla="*/ 220027 w 1228725"/>
                <a:gd name="connsiteY98" fmla="*/ 352996 h 1295400"/>
                <a:gd name="connsiteX99" fmla="*/ 217455 w 1228725"/>
                <a:gd name="connsiteY99" fmla="*/ 325946 h 1295400"/>
                <a:gd name="connsiteX100" fmla="*/ 207454 w 1228725"/>
                <a:gd name="connsiteY100" fmla="*/ 330613 h 1295400"/>
                <a:gd name="connsiteX101" fmla="*/ 203644 w 1228725"/>
                <a:gd name="connsiteY101" fmla="*/ 329755 h 1295400"/>
                <a:gd name="connsiteX102" fmla="*/ 201168 w 1228725"/>
                <a:gd name="connsiteY102" fmla="*/ 321659 h 1295400"/>
                <a:gd name="connsiteX103" fmla="*/ 202787 w 1228725"/>
                <a:gd name="connsiteY103" fmla="*/ 317373 h 1295400"/>
                <a:gd name="connsiteX104" fmla="*/ 195548 w 1228725"/>
                <a:gd name="connsiteY104" fmla="*/ 297752 h 1295400"/>
                <a:gd name="connsiteX105" fmla="*/ 184404 w 1228725"/>
                <a:gd name="connsiteY105" fmla="*/ 300609 h 1295400"/>
                <a:gd name="connsiteX106" fmla="*/ 180213 w 1228725"/>
                <a:gd name="connsiteY106" fmla="*/ 288227 h 1295400"/>
                <a:gd name="connsiteX107" fmla="*/ 158591 w 1228725"/>
                <a:gd name="connsiteY107" fmla="*/ 288893 h 1295400"/>
                <a:gd name="connsiteX108" fmla="*/ 148780 w 1228725"/>
                <a:gd name="connsiteY108" fmla="*/ 297275 h 1295400"/>
                <a:gd name="connsiteX109" fmla="*/ 141827 w 1228725"/>
                <a:gd name="connsiteY109" fmla="*/ 296608 h 1295400"/>
                <a:gd name="connsiteX110" fmla="*/ 142780 w 1228725"/>
                <a:gd name="connsiteY110" fmla="*/ 299180 h 1295400"/>
                <a:gd name="connsiteX111" fmla="*/ 134874 w 1228725"/>
                <a:gd name="connsiteY111" fmla="*/ 302704 h 1295400"/>
                <a:gd name="connsiteX112" fmla="*/ 128682 w 1228725"/>
                <a:gd name="connsiteY112" fmla="*/ 301180 h 1295400"/>
                <a:gd name="connsiteX113" fmla="*/ 126968 w 1228725"/>
                <a:gd name="connsiteY113" fmla="*/ 304038 h 1295400"/>
                <a:gd name="connsiteX114" fmla="*/ 123063 w 1228725"/>
                <a:gd name="connsiteY114" fmla="*/ 301466 h 1295400"/>
                <a:gd name="connsiteX115" fmla="*/ 110966 w 1228725"/>
                <a:gd name="connsiteY115" fmla="*/ 303562 h 1295400"/>
                <a:gd name="connsiteX116" fmla="*/ 110204 w 1228725"/>
                <a:gd name="connsiteY116" fmla="*/ 297942 h 1295400"/>
                <a:gd name="connsiteX117" fmla="*/ 108204 w 1228725"/>
                <a:gd name="connsiteY117" fmla="*/ 299847 h 1295400"/>
                <a:gd name="connsiteX118" fmla="*/ 103822 w 1228725"/>
                <a:gd name="connsiteY118" fmla="*/ 298513 h 1295400"/>
                <a:gd name="connsiteX119" fmla="*/ 102394 w 1228725"/>
                <a:gd name="connsiteY119" fmla="*/ 301180 h 1295400"/>
                <a:gd name="connsiteX120" fmla="*/ 105060 w 1228725"/>
                <a:gd name="connsiteY120" fmla="*/ 303181 h 1295400"/>
                <a:gd name="connsiteX121" fmla="*/ 103155 w 1228725"/>
                <a:gd name="connsiteY121" fmla="*/ 304610 h 1295400"/>
                <a:gd name="connsiteX122" fmla="*/ 97726 w 1228725"/>
                <a:gd name="connsiteY122" fmla="*/ 302704 h 1295400"/>
                <a:gd name="connsiteX123" fmla="*/ 100298 w 1228725"/>
                <a:gd name="connsiteY123" fmla="*/ 300419 h 1295400"/>
                <a:gd name="connsiteX124" fmla="*/ 96298 w 1228725"/>
                <a:gd name="connsiteY124" fmla="*/ 274129 h 1295400"/>
                <a:gd name="connsiteX125" fmla="*/ 112300 w 1228725"/>
                <a:gd name="connsiteY125" fmla="*/ 270224 h 1295400"/>
                <a:gd name="connsiteX126" fmla="*/ 109918 w 1228725"/>
                <a:gd name="connsiteY126" fmla="*/ 253174 h 1295400"/>
                <a:gd name="connsiteX127" fmla="*/ 126778 w 1228725"/>
                <a:gd name="connsiteY127" fmla="*/ 251174 h 1295400"/>
                <a:gd name="connsiteX128" fmla="*/ 120967 w 1228725"/>
                <a:gd name="connsiteY128" fmla="*/ 234315 h 1295400"/>
                <a:gd name="connsiteX129" fmla="*/ 127730 w 1228725"/>
                <a:gd name="connsiteY129" fmla="*/ 232600 h 1295400"/>
                <a:gd name="connsiteX130" fmla="*/ 124206 w 1228725"/>
                <a:gd name="connsiteY130" fmla="*/ 222218 h 1295400"/>
                <a:gd name="connsiteX131" fmla="*/ 120967 w 1228725"/>
                <a:gd name="connsiteY131" fmla="*/ 223837 h 1295400"/>
                <a:gd name="connsiteX132" fmla="*/ 117824 w 1228725"/>
                <a:gd name="connsiteY132" fmla="*/ 217741 h 1295400"/>
                <a:gd name="connsiteX133" fmla="*/ 120015 w 1228725"/>
                <a:gd name="connsiteY133" fmla="*/ 198882 h 1295400"/>
                <a:gd name="connsiteX134" fmla="*/ 112966 w 1228725"/>
                <a:gd name="connsiteY134" fmla="*/ 179927 h 1295400"/>
                <a:gd name="connsiteX135" fmla="*/ 126016 w 1228725"/>
                <a:gd name="connsiteY135" fmla="*/ 167164 h 1295400"/>
                <a:gd name="connsiteX136" fmla="*/ 135541 w 1228725"/>
                <a:gd name="connsiteY136" fmla="*/ 165354 h 1295400"/>
                <a:gd name="connsiteX137" fmla="*/ 135350 w 1228725"/>
                <a:gd name="connsiteY137" fmla="*/ 155448 h 1295400"/>
                <a:gd name="connsiteX138" fmla="*/ 142017 w 1228725"/>
                <a:gd name="connsiteY138" fmla="*/ 154876 h 1295400"/>
                <a:gd name="connsiteX139" fmla="*/ 140779 w 1228725"/>
                <a:gd name="connsiteY139" fmla="*/ 146590 h 1295400"/>
                <a:gd name="connsiteX140" fmla="*/ 132016 w 1228725"/>
                <a:gd name="connsiteY140" fmla="*/ 133921 h 1295400"/>
                <a:gd name="connsiteX141" fmla="*/ 131540 w 1228725"/>
                <a:gd name="connsiteY141" fmla="*/ 127921 h 1295400"/>
                <a:gd name="connsiteX142" fmla="*/ 137064 w 1228725"/>
                <a:gd name="connsiteY142" fmla="*/ 128683 h 1295400"/>
                <a:gd name="connsiteX143" fmla="*/ 144875 w 1228725"/>
                <a:gd name="connsiteY143" fmla="*/ 134969 h 1295400"/>
                <a:gd name="connsiteX144" fmla="*/ 144208 w 1228725"/>
                <a:gd name="connsiteY144" fmla="*/ 136874 h 1295400"/>
                <a:gd name="connsiteX145" fmla="*/ 151829 w 1228725"/>
                <a:gd name="connsiteY145" fmla="*/ 139922 h 1295400"/>
                <a:gd name="connsiteX146" fmla="*/ 153257 w 1228725"/>
                <a:gd name="connsiteY146" fmla="*/ 128587 h 1295400"/>
                <a:gd name="connsiteX147" fmla="*/ 163544 w 1228725"/>
                <a:gd name="connsiteY147" fmla="*/ 110109 h 1295400"/>
                <a:gd name="connsiteX148" fmla="*/ 190119 w 1228725"/>
                <a:gd name="connsiteY148" fmla="*/ 80677 h 1295400"/>
                <a:gd name="connsiteX149" fmla="*/ 181546 w 1228725"/>
                <a:gd name="connsiteY149" fmla="*/ 79248 h 1295400"/>
                <a:gd name="connsiteX150" fmla="*/ 179927 w 1228725"/>
                <a:gd name="connsiteY150" fmla="*/ 71342 h 1295400"/>
                <a:gd name="connsiteX151" fmla="*/ 174784 w 1228725"/>
                <a:gd name="connsiteY151" fmla="*/ 72580 h 1295400"/>
                <a:gd name="connsiteX152" fmla="*/ 173355 w 1228725"/>
                <a:gd name="connsiteY152" fmla="*/ 64198 h 1295400"/>
                <a:gd name="connsiteX153" fmla="*/ 174974 w 1228725"/>
                <a:gd name="connsiteY153" fmla="*/ 62960 h 1295400"/>
                <a:gd name="connsiteX154" fmla="*/ 180498 w 1228725"/>
                <a:gd name="connsiteY154" fmla="*/ 61531 h 1295400"/>
                <a:gd name="connsiteX155" fmla="*/ 188023 w 1228725"/>
                <a:gd name="connsiteY155" fmla="*/ 69818 h 1295400"/>
                <a:gd name="connsiteX156" fmla="*/ 193738 w 1228725"/>
                <a:gd name="connsiteY156" fmla="*/ 68866 h 1295400"/>
                <a:gd name="connsiteX157" fmla="*/ 198787 w 1228725"/>
                <a:gd name="connsiteY157" fmla="*/ 71437 h 1295400"/>
                <a:gd name="connsiteX158" fmla="*/ 198691 w 1228725"/>
                <a:gd name="connsiteY158" fmla="*/ 66104 h 1295400"/>
                <a:gd name="connsiteX159" fmla="*/ 204692 w 1228725"/>
                <a:gd name="connsiteY159" fmla="*/ 58674 h 1295400"/>
                <a:gd name="connsiteX160" fmla="*/ 212407 w 1228725"/>
                <a:gd name="connsiteY160" fmla="*/ 56959 h 1295400"/>
                <a:gd name="connsiteX161" fmla="*/ 233076 w 1228725"/>
                <a:gd name="connsiteY161" fmla="*/ 38576 h 1295400"/>
                <a:gd name="connsiteX162" fmla="*/ 241363 w 1228725"/>
                <a:gd name="connsiteY162" fmla="*/ 52768 h 1295400"/>
                <a:gd name="connsiteX163" fmla="*/ 243649 w 1228725"/>
                <a:gd name="connsiteY163" fmla="*/ 51149 h 1295400"/>
                <a:gd name="connsiteX164" fmla="*/ 246126 w 1228725"/>
                <a:gd name="connsiteY164" fmla="*/ 53912 h 1295400"/>
                <a:gd name="connsiteX165" fmla="*/ 264985 w 1228725"/>
                <a:gd name="connsiteY165" fmla="*/ 54388 h 1295400"/>
                <a:gd name="connsiteX166" fmla="*/ 278416 w 1228725"/>
                <a:gd name="connsiteY166" fmla="*/ 50101 h 1295400"/>
                <a:gd name="connsiteX167" fmla="*/ 279939 w 1228725"/>
                <a:gd name="connsiteY167" fmla="*/ 46006 h 1295400"/>
                <a:gd name="connsiteX168" fmla="*/ 285273 w 1228725"/>
                <a:gd name="connsiteY168" fmla="*/ 43720 h 1295400"/>
                <a:gd name="connsiteX169" fmla="*/ 281464 w 1228725"/>
                <a:gd name="connsiteY169" fmla="*/ 40386 h 1295400"/>
                <a:gd name="connsiteX170" fmla="*/ 293084 w 1228725"/>
                <a:gd name="connsiteY170" fmla="*/ 31813 h 1295400"/>
                <a:gd name="connsiteX171" fmla="*/ 294608 w 1228725"/>
                <a:gd name="connsiteY171" fmla="*/ 29813 h 1295400"/>
                <a:gd name="connsiteX172" fmla="*/ 292322 w 1228725"/>
                <a:gd name="connsiteY172" fmla="*/ 28861 h 1295400"/>
                <a:gd name="connsiteX173" fmla="*/ 303847 w 1228725"/>
                <a:gd name="connsiteY173" fmla="*/ 18479 h 1295400"/>
                <a:gd name="connsiteX174" fmla="*/ 306038 w 1228725"/>
                <a:gd name="connsiteY174" fmla="*/ 9525 h 1295400"/>
                <a:gd name="connsiteX175" fmla="*/ 314325 w 1228725"/>
                <a:gd name="connsiteY175" fmla="*/ 9525 h 1295400"/>
                <a:gd name="connsiteX176" fmla="*/ 327088 w 1228725"/>
                <a:gd name="connsiteY176" fmla="*/ 20002 h 1295400"/>
                <a:gd name="connsiteX177" fmla="*/ 332327 w 1228725"/>
                <a:gd name="connsiteY177" fmla="*/ 19907 h 1295400"/>
                <a:gd name="connsiteX178" fmla="*/ 335661 w 1228725"/>
                <a:gd name="connsiteY178" fmla="*/ 27527 h 1295400"/>
                <a:gd name="connsiteX179" fmla="*/ 346424 w 1228725"/>
                <a:gd name="connsiteY179" fmla="*/ 32575 h 1295400"/>
                <a:gd name="connsiteX180" fmla="*/ 344710 w 1228725"/>
                <a:gd name="connsiteY180" fmla="*/ 34576 h 1295400"/>
                <a:gd name="connsiteX181" fmla="*/ 350139 w 1228725"/>
                <a:gd name="connsiteY181" fmla="*/ 32861 h 1295400"/>
                <a:gd name="connsiteX182" fmla="*/ 356139 w 1228725"/>
                <a:gd name="connsiteY182" fmla="*/ 38386 h 1295400"/>
                <a:gd name="connsiteX183" fmla="*/ 363855 w 1228725"/>
                <a:gd name="connsiteY183" fmla="*/ 37719 h 1295400"/>
                <a:gd name="connsiteX184" fmla="*/ 366998 w 1228725"/>
                <a:gd name="connsiteY184" fmla="*/ 39529 h 1295400"/>
                <a:gd name="connsiteX185" fmla="*/ 366617 w 1228725"/>
                <a:gd name="connsiteY185" fmla="*/ 42386 h 1295400"/>
                <a:gd name="connsiteX186" fmla="*/ 369189 w 1228725"/>
                <a:gd name="connsiteY186" fmla="*/ 42005 h 1295400"/>
                <a:gd name="connsiteX187" fmla="*/ 368808 w 1228725"/>
                <a:gd name="connsiteY187" fmla="*/ 45148 h 1295400"/>
                <a:gd name="connsiteX188" fmla="*/ 372046 w 1228725"/>
                <a:gd name="connsiteY188" fmla="*/ 43339 h 1295400"/>
                <a:gd name="connsiteX189" fmla="*/ 375761 w 1228725"/>
                <a:gd name="connsiteY189" fmla="*/ 45910 h 1295400"/>
                <a:gd name="connsiteX190" fmla="*/ 372237 w 1228725"/>
                <a:gd name="connsiteY190" fmla="*/ 63532 h 1295400"/>
                <a:gd name="connsiteX191" fmla="*/ 373951 w 1228725"/>
                <a:gd name="connsiteY191" fmla="*/ 70009 h 1295400"/>
                <a:gd name="connsiteX192" fmla="*/ 372523 w 1228725"/>
                <a:gd name="connsiteY192" fmla="*/ 83058 h 1295400"/>
                <a:gd name="connsiteX193" fmla="*/ 366426 w 1228725"/>
                <a:gd name="connsiteY193" fmla="*/ 83439 h 1295400"/>
                <a:gd name="connsiteX194" fmla="*/ 377761 w 1228725"/>
                <a:gd name="connsiteY194" fmla="*/ 98298 h 1295400"/>
                <a:gd name="connsiteX195" fmla="*/ 391763 w 1228725"/>
                <a:gd name="connsiteY195" fmla="*/ 108490 h 1295400"/>
                <a:gd name="connsiteX196" fmla="*/ 404241 w 1228725"/>
                <a:gd name="connsiteY196" fmla="*/ 108680 h 1295400"/>
                <a:gd name="connsiteX197" fmla="*/ 430530 w 1228725"/>
                <a:gd name="connsiteY197" fmla="*/ 118491 h 1295400"/>
                <a:gd name="connsiteX198" fmla="*/ 447389 w 1228725"/>
                <a:gd name="connsiteY198" fmla="*/ 105918 h 1295400"/>
                <a:gd name="connsiteX199" fmla="*/ 456533 w 1228725"/>
                <a:gd name="connsiteY199" fmla="*/ 102584 h 1295400"/>
                <a:gd name="connsiteX200" fmla="*/ 457771 w 1228725"/>
                <a:gd name="connsiteY200" fmla="*/ 99536 h 1295400"/>
                <a:gd name="connsiteX201" fmla="*/ 461296 w 1228725"/>
                <a:gd name="connsiteY201" fmla="*/ 102203 h 1295400"/>
                <a:gd name="connsiteX202" fmla="*/ 458057 w 1228725"/>
                <a:gd name="connsiteY202" fmla="*/ 94202 h 1295400"/>
                <a:gd name="connsiteX203" fmla="*/ 456152 w 1228725"/>
                <a:gd name="connsiteY203" fmla="*/ 94393 h 1295400"/>
                <a:gd name="connsiteX204" fmla="*/ 459391 w 1228725"/>
                <a:gd name="connsiteY204" fmla="*/ 92869 h 1295400"/>
                <a:gd name="connsiteX205" fmla="*/ 457009 w 1228725"/>
                <a:gd name="connsiteY205" fmla="*/ 89725 h 1295400"/>
                <a:gd name="connsiteX206" fmla="*/ 458819 w 1228725"/>
                <a:gd name="connsiteY206" fmla="*/ 90297 h 1295400"/>
                <a:gd name="connsiteX207" fmla="*/ 457295 w 1228725"/>
                <a:gd name="connsiteY207" fmla="*/ 88963 h 1295400"/>
                <a:gd name="connsiteX208" fmla="*/ 459295 w 1228725"/>
                <a:gd name="connsiteY208" fmla="*/ 86868 h 1295400"/>
                <a:gd name="connsiteX209" fmla="*/ 461391 w 1228725"/>
                <a:gd name="connsiteY209" fmla="*/ 89821 h 1295400"/>
                <a:gd name="connsiteX210" fmla="*/ 476916 w 1228725"/>
                <a:gd name="connsiteY210" fmla="*/ 85820 h 1295400"/>
                <a:gd name="connsiteX211" fmla="*/ 480441 w 1228725"/>
                <a:gd name="connsiteY211" fmla="*/ 86582 h 1295400"/>
                <a:gd name="connsiteX212" fmla="*/ 492823 w 1228725"/>
                <a:gd name="connsiteY212" fmla="*/ 109823 h 1295400"/>
                <a:gd name="connsiteX213" fmla="*/ 527304 w 1228725"/>
                <a:gd name="connsiteY213" fmla="*/ 132207 h 1295400"/>
                <a:gd name="connsiteX214" fmla="*/ 532829 w 1228725"/>
                <a:gd name="connsiteY214" fmla="*/ 119158 h 1295400"/>
                <a:gd name="connsiteX215" fmla="*/ 549116 w 1228725"/>
                <a:gd name="connsiteY215" fmla="*/ 114395 h 1295400"/>
                <a:gd name="connsiteX216" fmla="*/ 553878 w 1228725"/>
                <a:gd name="connsiteY216" fmla="*/ 109156 h 1295400"/>
                <a:gd name="connsiteX217" fmla="*/ 563785 w 1228725"/>
                <a:gd name="connsiteY217" fmla="*/ 106299 h 1295400"/>
                <a:gd name="connsiteX218" fmla="*/ 585406 w 1228725"/>
                <a:gd name="connsiteY218" fmla="*/ 111633 h 1295400"/>
                <a:gd name="connsiteX219" fmla="*/ 600551 w 1228725"/>
                <a:gd name="connsiteY219" fmla="*/ 106870 h 1295400"/>
                <a:gd name="connsiteX220" fmla="*/ 607600 w 1228725"/>
                <a:gd name="connsiteY220" fmla="*/ 109442 h 1295400"/>
                <a:gd name="connsiteX221" fmla="*/ 612362 w 1228725"/>
                <a:gd name="connsiteY221" fmla="*/ 104965 h 1295400"/>
                <a:gd name="connsiteX222" fmla="*/ 619030 w 1228725"/>
                <a:gd name="connsiteY222" fmla="*/ 109633 h 1295400"/>
                <a:gd name="connsiteX223" fmla="*/ 635984 w 1228725"/>
                <a:gd name="connsiteY223" fmla="*/ 108204 h 1295400"/>
                <a:gd name="connsiteX224" fmla="*/ 636175 w 1228725"/>
                <a:gd name="connsiteY224" fmla="*/ 104584 h 1295400"/>
                <a:gd name="connsiteX225" fmla="*/ 631888 w 1228725"/>
                <a:gd name="connsiteY225" fmla="*/ 102679 h 1295400"/>
                <a:gd name="connsiteX226" fmla="*/ 640651 w 1228725"/>
                <a:gd name="connsiteY226" fmla="*/ 90487 h 1295400"/>
                <a:gd name="connsiteX227" fmla="*/ 641032 w 1228725"/>
                <a:gd name="connsiteY227" fmla="*/ 81058 h 1295400"/>
                <a:gd name="connsiteX228" fmla="*/ 657891 w 1228725"/>
                <a:gd name="connsiteY228" fmla="*/ 75057 h 1295400"/>
                <a:gd name="connsiteX229" fmla="*/ 665512 w 1228725"/>
                <a:gd name="connsiteY229" fmla="*/ 125825 h 1295400"/>
                <a:gd name="connsiteX230" fmla="*/ 663321 w 1228725"/>
                <a:gd name="connsiteY230" fmla="*/ 128492 h 1295400"/>
                <a:gd name="connsiteX231" fmla="*/ 665606 w 1228725"/>
                <a:gd name="connsiteY231" fmla="*/ 137636 h 1295400"/>
                <a:gd name="connsiteX232" fmla="*/ 671893 w 1228725"/>
                <a:gd name="connsiteY232" fmla="*/ 144113 h 1295400"/>
                <a:gd name="connsiteX233" fmla="*/ 671607 w 1228725"/>
                <a:gd name="connsiteY233" fmla="*/ 151447 h 1295400"/>
                <a:gd name="connsiteX234" fmla="*/ 685323 w 1228725"/>
                <a:gd name="connsiteY234" fmla="*/ 146590 h 1295400"/>
                <a:gd name="connsiteX235" fmla="*/ 689514 w 1228725"/>
                <a:gd name="connsiteY235" fmla="*/ 161925 h 1295400"/>
                <a:gd name="connsiteX236" fmla="*/ 710946 w 1228725"/>
                <a:gd name="connsiteY236" fmla="*/ 158687 h 1295400"/>
                <a:gd name="connsiteX237" fmla="*/ 728948 w 1228725"/>
                <a:gd name="connsiteY237" fmla="*/ 152781 h 1295400"/>
                <a:gd name="connsiteX238" fmla="*/ 736568 w 1228725"/>
                <a:gd name="connsiteY238" fmla="*/ 156305 h 1295400"/>
                <a:gd name="connsiteX239" fmla="*/ 745617 w 1228725"/>
                <a:gd name="connsiteY239" fmla="*/ 155162 h 1295400"/>
                <a:gd name="connsiteX240" fmla="*/ 762762 w 1228725"/>
                <a:gd name="connsiteY240" fmla="*/ 149542 h 1295400"/>
                <a:gd name="connsiteX241" fmla="*/ 770096 w 1228725"/>
                <a:gd name="connsiteY241" fmla="*/ 160401 h 1295400"/>
                <a:gd name="connsiteX242" fmla="*/ 777335 w 1228725"/>
                <a:gd name="connsiteY242" fmla="*/ 157829 h 1295400"/>
                <a:gd name="connsiteX243" fmla="*/ 789337 w 1228725"/>
                <a:gd name="connsiteY243" fmla="*/ 178213 h 1295400"/>
                <a:gd name="connsiteX244" fmla="*/ 795432 w 1228725"/>
                <a:gd name="connsiteY244" fmla="*/ 201739 h 1295400"/>
                <a:gd name="connsiteX245" fmla="*/ 800195 w 1228725"/>
                <a:gd name="connsiteY245" fmla="*/ 205168 h 1295400"/>
                <a:gd name="connsiteX246" fmla="*/ 781145 w 1228725"/>
                <a:gd name="connsiteY246" fmla="*/ 212503 h 1295400"/>
                <a:gd name="connsiteX247" fmla="*/ 790860 w 1228725"/>
                <a:gd name="connsiteY247" fmla="*/ 237363 h 1295400"/>
                <a:gd name="connsiteX248" fmla="*/ 788194 w 1228725"/>
                <a:gd name="connsiteY248" fmla="*/ 253174 h 1295400"/>
                <a:gd name="connsiteX249" fmla="*/ 793432 w 1228725"/>
                <a:gd name="connsiteY249" fmla="*/ 264509 h 1295400"/>
                <a:gd name="connsiteX250" fmla="*/ 789908 w 1228725"/>
                <a:gd name="connsiteY250" fmla="*/ 275272 h 1295400"/>
                <a:gd name="connsiteX251" fmla="*/ 791337 w 1228725"/>
                <a:gd name="connsiteY251" fmla="*/ 278416 h 1295400"/>
                <a:gd name="connsiteX252" fmla="*/ 787432 w 1228725"/>
                <a:gd name="connsiteY252" fmla="*/ 285940 h 1295400"/>
                <a:gd name="connsiteX253" fmla="*/ 789051 w 1228725"/>
                <a:gd name="connsiteY253" fmla="*/ 285179 h 1295400"/>
                <a:gd name="connsiteX254" fmla="*/ 797909 w 1228725"/>
                <a:gd name="connsiteY254" fmla="*/ 304800 h 1295400"/>
                <a:gd name="connsiteX255" fmla="*/ 815625 w 1228725"/>
                <a:gd name="connsiteY255" fmla="*/ 320040 h 1295400"/>
                <a:gd name="connsiteX256" fmla="*/ 806196 w 1228725"/>
                <a:gd name="connsiteY256" fmla="*/ 324136 h 1295400"/>
                <a:gd name="connsiteX257" fmla="*/ 808196 w 1228725"/>
                <a:gd name="connsiteY257" fmla="*/ 332422 h 1295400"/>
                <a:gd name="connsiteX258" fmla="*/ 804863 w 1228725"/>
                <a:gd name="connsiteY258" fmla="*/ 333565 h 1295400"/>
                <a:gd name="connsiteX259" fmla="*/ 806386 w 1228725"/>
                <a:gd name="connsiteY259" fmla="*/ 339947 h 1295400"/>
                <a:gd name="connsiteX260" fmla="*/ 802767 w 1228725"/>
                <a:gd name="connsiteY260" fmla="*/ 348996 h 1295400"/>
                <a:gd name="connsiteX261" fmla="*/ 803053 w 1228725"/>
                <a:gd name="connsiteY261" fmla="*/ 360045 h 1295400"/>
                <a:gd name="connsiteX262" fmla="*/ 818006 w 1228725"/>
                <a:gd name="connsiteY262" fmla="*/ 363474 h 1295400"/>
                <a:gd name="connsiteX263" fmla="*/ 827627 w 1228725"/>
                <a:gd name="connsiteY263" fmla="*/ 357187 h 1295400"/>
                <a:gd name="connsiteX264" fmla="*/ 821055 w 1228725"/>
                <a:gd name="connsiteY264" fmla="*/ 317945 h 1295400"/>
                <a:gd name="connsiteX265" fmla="*/ 831151 w 1228725"/>
                <a:gd name="connsiteY265" fmla="*/ 316135 h 1295400"/>
                <a:gd name="connsiteX266" fmla="*/ 834485 w 1228725"/>
                <a:gd name="connsiteY266" fmla="*/ 334994 h 1295400"/>
                <a:gd name="connsiteX267" fmla="*/ 866870 w 1228725"/>
                <a:gd name="connsiteY267" fmla="*/ 322421 h 1295400"/>
                <a:gd name="connsiteX268" fmla="*/ 888492 w 1228725"/>
                <a:gd name="connsiteY268" fmla="*/ 326707 h 1295400"/>
                <a:gd name="connsiteX269" fmla="*/ 886015 w 1228725"/>
                <a:gd name="connsiteY269" fmla="*/ 336995 h 1295400"/>
                <a:gd name="connsiteX270" fmla="*/ 890588 w 1228725"/>
                <a:gd name="connsiteY270" fmla="*/ 338423 h 1295400"/>
                <a:gd name="connsiteX271" fmla="*/ 889921 w 1228725"/>
                <a:gd name="connsiteY271" fmla="*/ 342043 h 1295400"/>
                <a:gd name="connsiteX272" fmla="*/ 885920 w 1228725"/>
                <a:gd name="connsiteY272" fmla="*/ 341662 h 1295400"/>
                <a:gd name="connsiteX273" fmla="*/ 885825 w 1228725"/>
                <a:gd name="connsiteY273" fmla="*/ 344614 h 1295400"/>
                <a:gd name="connsiteX274" fmla="*/ 882586 w 1228725"/>
                <a:gd name="connsiteY274" fmla="*/ 345091 h 1295400"/>
                <a:gd name="connsiteX275" fmla="*/ 880586 w 1228725"/>
                <a:gd name="connsiteY275" fmla="*/ 350139 h 1295400"/>
                <a:gd name="connsiteX276" fmla="*/ 881729 w 1228725"/>
                <a:gd name="connsiteY276" fmla="*/ 362712 h 1295400"/>
                <a:gd name="connsiteX277" fmla="*/ 879062 w 1228725"/>
                <a:gd name="connsiteY277" fmla="*/ 364331 h 1295400"/>
                <a:gd name="connsiteX278" fmla="*/ 880681 w 1228725"/>
                <a:gd name="connsiteY278" fmla="*/ 370904 h 1295400"/>
                <a:gd name="connsiteX279" fmla="*/ 890397 w 1228725"/>
                <a:gd name="connsiteY279" fmla="*/ 385191 h 1295400"/>
                <a:gd name="connsiteX280" fmla="*/ 895445 w 1228725"/>
                <a:gd name="connsiteY280" fmla="*/ 406622 h 1295400"/>
                <a:gd name="connsiteX281" fmla="*/ 876966 w 1228725"/>
                <a:gd name="connsiteY281" fmla="*/ 412147 h 1295400"/>
                <a:gd name="connsiteX282" fmla="*/ 857535 w 1228725"/>
                <a:gd name="connsiteY282" fmla="*/ 426720 h 1295400"/>
                <a:gd name="connsiteX283" fmla="*/ 863060 w 1228725"/>
                <a:gd name="connsiteY283" fmla="*/ 439674 h 1295400"/>
                <a:gd name="connsiteX284" fmla="*/ 893159 w 1228725"/>
                <a:gd name="connsiteY284" fmla="*/ 447675 h 1295400"/>
                <a:gd name="connsiteX285" fmla="*/ 907351 w 1228725"/>
                <a:gd name="connsiteY285" fmla="*/ 440912 h 1295400"/>
                <a:gd name="connsiteX286" fmla="*/ 917162 w 1228725"/>
                <a:gd name="connsiteY286" fmla="*/ 441960 h 1295400"/>
                <a:gd name="connsiteX287" fmla="*/ 926496 w 1228725"/>
                <a:gd name="connsiteY287" fmla="*/ 438055 h 1295400"/>
                <a:gd name="connsiteX288" fmla="*/ 939450 w 1228725"/>
                <a:gd name="connsiteY288" fmla="*/ 439388 h 1295400"/>
                <a:gd name="connsiteX289" fmla="*/ 941546 w 1228725"/>
                <a:gd name="connsiteY289" fmla="*/ 446722 h 1295400"/>
                <a:gd name="connsiteX290" fmla="*/ 963168 w 1228725"/>
                <a:gd name="connsiteY290" fmla="*/ 449771 h 1295400"/>
                <a:gd name="connsiteX291" fmla="*/ 969835 w 1228725"/>
                <a:gd name="connsiteY291" fmla="*/ 453390 h 1295400"/>
                <a:gd name="connsiteX292" fmla="*/ 969835 w 1228725"/>
                <a:gd name="connsiteY292" fmla="*/ 458248 h 1295400"/>
                <a:gd name="connsiteX293" fmla="*/ 965454 w 1228725"/>
                <a:gd name="connsiteY293" fmla="*/ 463105 h 1295400"/>
                <a:gd name="connsiteX294" fmla="*/ 966788 w 1228725"/>
                <a:gd name="connsiteY294" fmla="*/ 464820 h 1295400"/>
                <a:gd name="connsiteX295" fmla="*/ 972598 w 1228725"/>
                <a:gd name="connsiteY295" fmla="*/ 460820 h 1295400"/>
                <a:gd name="connsiteX296" fmla="*/ 987361 w 1228725"/>
                <a:gd name="connsiteY296" fmla="*/ 469678 h 1295400"/>
                <a:gd name="connsiteX297" fmla="*/ 995457 w 1228725"/>
                <a:gd name="connsiteY297" fmla="*/ 478917 h 1295400"/>
                <a:gd name="connsiteX298" fmla="*/ 994029 w 1228725"/>
                <a:gd name="connsiteY298" fmla="*/ 483203 h 1295400"/>
                <a:gd name="connsiteX299" fmla="*/ 997744 w 1228725"/>
                <a:gd name="connsiteY299" fmla="*/ 486537 h 1295400"/>
                <a:gd name="connsiteX300" fmla="*/ 998315 w 1228725"/>
                <a:gd name="connsiteY300" fmla="*/ 491299 h 1295400"/>
                <a:gd name="connsiteX301" fmla="*/ 1002125 w 1228725"/>
                <a:gd name="connsiteY301" fmla="*/ 494538 h 1295400"/>
                <a:gd name="connsiteX302" fmla="*/ 1003839 w 1228725"/>
                <a:gd name="connsiteY302" fmla="*/ 493109 h 1295400"/>
                <a:gd name="connsiteX303" fmla="*/ 1005935 w 1228725"/>
                <a:gd name="connsiteY303" fmla="*/ 499872 h 1295400"/>
                <a:gd name="connsiteX304" fmla="*/ 1013364 w 1228725"/>
                <a:gd name="connsiteY304" fmla="*/ 504158 h 1295400"/>
                <a:gd name="connsiteX305" fmla="*/ 1015841 w 1228725"/>
                <a:gd name="connsiteY305" fmla="*/ 501967 h 1295400"/>
                <a:gd name="connsiteX306" fmla="*/ 1018318 w 1228725"/>
                <a:gd name="connsiteY306" fmla="*/ 506254 h 1295400"/>
                <a:gd name="connsiteX307" fmla="*/ 1021746 w 1228725"/>
                <a:gd name="connsiteY307" fmla="*/ 504063 h 1295400"/>
                <a:gd name="connsiteX308" fmla="*/ 1020889 w 1228725"/>
                <a:gd name="connsiteY308" fmla="*/ 500444 h 1295400"/>
                <a:gd name="connsiteX309" fmla="*/ 1013555 w 1228725"/>
                <a:gd name="connsiteY309" fmla="*/ 495014 h 1295400"/>
                <a:gd name="connsiteX310" fmla="*/ 1009269 w 1228725"/>
                <a:gd name="connsiteY310" fmla="*/ 495014 h 1295400"/>
                <a:gd name="connsiteX311" fmla="*/ 1009079 w 1228725"/>
                <a:gd name="connsiteY311" fmla="*/ 491014 h 1295400"/>
                <a:gd name="connsiteX312" fmla="*/ 1006411 w 1228725"/>
                <a:gd name="connsiteY312" fmla="*/ 489680 h 1295400"/>
                <a:gd name="connsiteX313" fmla="*/ 1011364 w 1228725"/>
                <a:gd name="connsiteY313" fmla="*/ 472249 h 1295400"/>
                <a:gd name="connsiteX314" fmla="*/ 1039558 w 1228725"/>
                <a:gd name="connsiteY314" fmla="*/ 461105 h 1295400"/>
                <a:gd name="connsiteX315" fmla="*/ 1038606 w 1228725"/>
                <a:gd name="connsiteY315" fmla="*/ 454533 h 1295400"/>
                <a:gd name="connsiteX316" fmla="*/ 1044035 w 1228725"/>
                <a:gd name="connsiteY316" fmla="*/ 456152 h 1295400"/>
                <a:gd name="connsiteX317" fmla="*/ 1041463 w 1228725"/>
                <a:gd name="connsiteY317" fmla="*/ 457581 h 1295400"/>
                <a:gd name="connsiteX318" fmla="*/ 1041463 w 1228725"/>
                <a:gd name="connsiteY318" fmla="*/ 461105 h 1295400"/>
                <a:gd name="connsiteX319" fmla="*/ 1047845 w 1228725"/>
                <a:gd name="connsiteY319" fmla="*/ 458724 h 1295400"/>
                <a:gd name="connsiteX320" fmla="*/ 1051655 w 1228725"/>
                <a:gd name="connsiteY320" fmla="*/ 453580 h 1295400"/>
                <a:gd name="connsiteX321" fmla="*/ 1057084 w 1228725"/>
                <a:gd name="connsiteY321" fmla="*/ 455676 h 1295400"/>
                <a:gd name="connsiteX322" fmla="*/ 1065371 w 1228725"/>
                <a:gd name="connsiteY322" fmla="*/ 454247 h 1295400"/>
                <a:gd name="connsiteX323" fmla="*/ 1065085 w 1228725"/>
                <a:gd name="connsiteY323" fmla="*/ 443960 h 1295400"/>
                <a:gd name="connsiteX324" fmla="*/ 1081468 w 1228725"/>
                <a:gd name="connsiteY324" fmla="*/ 435388 h 1295400"/>
                <a:gd name="connsiteX325" fmla="*/ 1083945 w 1228725"/>
                <a:gd name="connsiteY325" fmla="*/ 454533 h 1295400"/>
                <a:gd name="connsiteX326" fmla="*/ 1082040 w 1228725"/>
                <a:gd name="connsiteY326" fmla="*/ 466058 h 1295400"/>
                <a:gd name="connsiteX327" fmla="*/ 1085373 w 1228725"/>
                <a:gd name="connsiteY327" fmla="*/ 465868 h 1295400"/>
                <a:gd name="connsiteX328" fmla="*/ 1087374 w 1228725"/>
                <a:gd name="connsiteY328" fmla="*/ 477298 h 1295400"/>
                <a:gd name="connsiteX329" fmla="*/ 1095470 w 1228725"/>
                <a:gd name="connsiteY329" fmla="*/ 475679 h 1295400"/>
                <a:gd name="connsiteX330" fmla="*/ 1107471 w 1228725"/>
                <a:gd name="connsiteY330" fmla="*/ 483394 h 1295400"/>
                <a:gd name="connsiteX331" fmla="*/ 1112996 w 1228725"/>
                <a:gd name="connsiteY331" fmla="*/ 491871 h 1295400"/>
                <a:gd name="connsiteX332" fmla="*/ 1111282 w 1228725"/>
                <a:gd name="connsiteY332" fmla="*/ 501967 h 1295400"/>
                <a:gd name="connsiteX333" fmla="*/ 1113377 w 1228725"/>
                <a:gd name="connsiteY333" fmla="*/ 513397 h 1295400"/>
                <a:gd name="connsiteX334" fmla="*/ 1123664 w 1228725"/>
                <a:gd name="connsiteY334" fmla="*/ 520351 h 1295400"/>
                <a:gd name="connsiteX335" fmla="*/ 1126903 w 1228725"/>
                <a:gd name="connsiteY335" fmla="*/ 567214 h 1295400"/>
                <a:gd name="connsiteX336" fmla="*/ 1136046 w 1228725"/>
                <a:gd name="connsiteY336" fmla="*/ 594931 h 1295400"/>
                <a:gd name="connsiteX337" fmla="*/ 1134903 w 1228725"/>
                <a:gd name="connsiteY337" fmla="*/ 605980 h 1295400"/>
                <a:gd name="connsiteX338" fmla="*/ 1137285 w 1228725"/>
                <a:gd name="connsiteY338" fmla="*/ 605885 h 1295400"/>
                <a:gd name="connsiteX339" fmla="*/ 1143381 w 1228725"/>
                <a:gd name="connsiteY339" fmla="*/ 633031 h 1295400"/>
                <a:gd name="connsiteX340" fmla="*/ 1145857 w 1228725"/>
                <a:gd name="connsiteY340" fmla="*/ 633413 h 1295400"/>
                <a:gd name="connsiteX341" fmla="*/ 1153001 w 1228725"/>
                <a:gd name="connsiteY341" fmla="*/ 651320 h 1295400"/>
                <a:gd name="connsiteX342" fmla="*/ 1154239 w 1228725"/>
                <a:gd name="connsiteY342" fmla="*/ 668369 h 1295400"/>
                <a:gd name="connsiteX343" fmla="*/ 1143190 w 1228725"/>
                <a:gd name="connsiteY343" fmla="*/ 669607 h 1295400"/>
                <a:gd name="connsiteX344" fmla="*/ 1139285 w 1228725"/>
                <a:gd name="connsiteY344" fmla="*/ 680466 h 1295400"/>
                <a:gd name="connsiteX345" fmla="*/ 1145476 w 1228725"/>
                <a:gd name="connsiteY345" fmla="*/ 682942 h 1295400"/>
                <a:gd name="connsiteX346" fmla="*/ 1160145 w 1228725"/>
                <a:gd name="connsiteY346" fmla="*/ 678466 h 1295400"/>
                <a:gd name="connsiteX347" fmla="*/ 1173194 w 1228725"/>
                <a:gd name="connsiteY347" fmla="*/ 696182 h 1295400"/>
                <a:gd name="connsiteX348" fmla="*/ 1178147 w 1228725"/>
                <a:gd name="connsiteY348" fmla="*/ 708088 h 1295400"/>
                <a:gd name="connsiteX349" fmla="*/ 1191673 w 1228725"/>
                <a:gd name="connsiteY349" fmla="*/ 706946 h 1295400"/>
                <a:gd name="connsiteX350" fmla="*/ 1189196 w 1228725"/>
                <a:gd name="connsiteY350" fmla="*/ 710755 h 1295400"/>
                <a:gd name="connsiteX351" fmla="*/ 1190720 w 1228725"/>
                <a:gd name="connsiteY351" fmla="*/ 726757 h 1295400"/>
                <a:gd name="connsiteX352" fmla="*/ 1199579 w 1228725"/>
                <a:gd name="connsiteY352" fmla="*/ 737330 h 1295400"/>
                <a:gd name="connsiteX353" fmla="*/ 1221105 w 1228725"/>
                <a:gd name="connsiteY353" fmla="*/ 744760 h 1295400"/>
                <a:gd name="connsiteX354" fmla="*/ 1224819 w 1228725"/>
                <a:gd name="connsiteY354" fmla="*/ 762571 h 1295400"/>
                <a:gd name="connsiteX355" fmla="*/ 1225486 w 1228725"/>
                <a:gd name="connsiteY355" fmla="*/ 767144 h 1295400"/>
                <a:gd name="connsiteX356" fmla="*/ 1205674 w 1228725"/>
                <a:gd name="connsiteY356" fmla="*/ 780574 h 1295400"/>
                <a:gd name="connsiteX357" fmla="*/ 1191768 w 1228725"/>
                <a:gd name="connsiteY357" fmla="*/ 800481 h 1295400"/>
                <a:gd name="connsiteX358" fmla="*/ 1189768 w 1228725"/>
                <a:gd name="connsiteY358" fmla="*/ 811054 h 1295400"/>
                <a:gd name="connsiteX359" fmla="*/ 1192435 w 1228725"/>
                <a:gd name="connsiteY359" fmla="*/ 818102 h 1295400"/>
                <a:gd name="connsiteX360" fmla="*/ 1189577 w 1228725"/>
                <a:gd name="connsiteY360" fmla="*/ 827627 h 1295400"/>
                <a:gd name="connsiteX361" fmla="*/ 1193959 w 1228725"/>
                <a:gd name="connsiteY361" fmla="*/ 837247 h 1295400"/>
                <a:gd name="connsiteX362" fmla="*/ 1192339 w 1228725"/>
                <a:gd name="connsiteY362" fmla="*/ 840581 h 1295400"/>
                <a:gd name="connsiteX363" fmla="*/ 1187672 w 1228725"/>
                <a:gd name="connsiteY363" fmla="*/ 836200 h 1295400"/>
                <a:gd name="connsiteX364" fmla="*/ 1152239 w 1228725"/>
                <a:gd name="connsiteY364" fmla="*/ 831342 h 1295400"/>
                <a:gd name="connsiteX365" fmla="*/ 1145953 w 1228725"/>
                <a:gd name="connsiteY365" fmla="*/ 823150 h 1295400"/>
                <a:gd name="connsiteX366" fmla="*/ 1144428 w 1228725"/>
                <a:gd name="connsiteY366" fmla="*/ 815340 h 1295400"/>
                <a:gd name="connsiteX367" fmla="*/ 1134999 w 1228725"/>
                <a:gd name="connsiteY367" fmla="*/ 813435 h 1295400"/>
                <a:gd name="connsiteX368" fmla="*/ 1121950 w 1228725"/>
                <a:gd name="connsiteY368" fmla="*/ 833819 h 1295400"/>
                <a:gd name="connsiteX369" fmla="*/ 1107948 w 1228725"/>
                <a:gd name="connsiteY369" fmla="*/ 828389 h 1295400"/>
                <a:gd name="connsiteX370" fmla="*/ 1081278 w 1228725"/>
                <a:gd name="connsiteY370" fmla="*/ 836581 h 1295400"/>
                <a:gd name="connsiteX371" fmla="*/ 1079563 w 1228725"/>
                <a:gd name="connsiteY371" fmla="*/ 840010 h 1295400"/>
                <a:gd name="connsiteX372" fmla="*/ 1072610 w 1228725"/>
                <a:gd name="connsiteY372" fmla="*/ 837724 h 1295400"/>
                <a:gd name="connsiteX373" fmla="*/ 1069848 w 1228725"/>
                <a:gd name="connsiteY373" fmla="*/ 843820 h 1295400"/>
                <a:gd name="connsiteX374" fmla="*/ 1060894 w 1228725"/>
                <a:gd name="connsiteY374" fmla="*/ 842963 h 1295400"/>
                <a:gd name="connsiteX375" fmla="*/ 1057180 w 1228725"/>
                <a:gd name="connsiteY375" fmla="*/ 846868 h 1295400"/>
                <a:gd name="connsiteX376" fmla="*/ 1043749 w 1228725"/>
                <a:gd name="connsiteY376" fmla="*/ 844772 h 1295400"/>
                <a:gd name="connsiteX377" fmla="*/ 1038796 w 1228725"/>
                <a:gd name="connsiteY377" fmla="*/ 841153 h 1295400"/>
                <a:gd name="connsiteX378" fmla="*/ 1028129 w 1228725"/>
                <a:gd name="connsiteY378" fmla="*/ 851345 h 1295400"/>
                <a:gd name="connsiteX379" fmla="*/ 1016984 w 1228725"/>
                <a:gd name="connsiteY379" fmla="*/ 851345 h 1295400"/>
                <a:gd name="connsiteX380" fmla="*/ 1012507 w 1228725"/>
                <a:gd name="connsiteY380" fmla="*/ 854202 h 1295400"/>
                <a:gd name="connsiteX381" fmla="*/ 997839 w 1228725"/>
                <a:gd name="connsiteY381" fmla="*/ 841153 h 1295400"/>
                <a:gd name="connsiteX382" fmla="*/ 995553 w 1228725"/>
                <a:gd name="connsiteY382" fmla="*/ 844963 h 1295400"/>
                <a:gd name="connsiteX383" fmla="*/ 990029 w 1228725"/>
                <a:gd name="connsiteY383" fmla="*/ 846487 h 1295400"/>
                <a:gd name="connsiteX384" fmla="*/ 987837 w 1228725"/>
                <a:gd name="connsiteY384" fmla="*/ 851535 h 1295400"/>
                <a:gd name="connsiteX385" fmla="*/ 971550 w 1228725"/>
                <a:gd name="connsiteY385" fmla="*/ 835152 h 1295400"/>
                <a:gd name="connsiteX386" fmla="*/ 950976 w 1228725"/>
                <a:gd name="connsiteY386" fmla="*/ 839248 h 1295400"/>
                <a:gd name="connsiteX387" fmla="*/ 938974 w 1228725"/>
                <a:gd name="connsiteY387" fmla="*/ 847725 h 1295400"/>
                <a:gd name="connsiteX388" fmla="*/ 903731 w 1228725"/>
                <a:gd name="connsiteY388" fmla="*/ 865441 h 1295400"/>
                <a:gd name="connsiteX389" fmla="*/ 892778 w 1228725"/>
                <a:gd name="connsiteY389" fmla="*/ 857440 h 1295400"/>
                <a:gd name="connsiteX390" fmla="*/ 875729 w 1228725"/>
                <a:gd name="connsiteY390" fmla="*/ 854678 h 1295400"/>
                <a:gd name="connsiteX391" fmla="*/ 872585 w 1228725"/>
                <a:gd name="connsiteY391" fmla="*/ 831342 h 1295400"/>
                <a:gd name="connsiteX392" fmla="*/ 869822 w 1228725"/>
                <a:gd name="connsiteY392" fmla="*/ 828770 h 1295400"/>
                <a:gd name="connsiteX393" fmla="*/ 826198 w 1228725"/>
                <a:gd name="connsiteY393" fmla="*/ 848678 h 1295400"/>
                <a:gd name="connsiteX394" fmla="*/ 843439 w 1228725"/>
                <a:gd name="connsiteY394" fmla="*/ 885635 h 1295400"/>
                <a:gd name="connsiteX395" fmla="*/ 837438 w 1228725"/>
                <a:gd name="connsiteY395" fmla="*/ 895445 h 1295400"/>
                <a:gd name="connsiteX396" fmla="*/ 783717 w 1228725"/>
                <a:gd name="connsiteY396" fmla="*/ 899350 h 1295400"/>
                <a:gd name="connsiteX397" fmla="*/ 768858 w 1228725"/>
                <a:gd name="connsiteY397" fmla="*/ 902779 h 1295400"/>
                <a:gd name="connsiteX398" fmla="*/ 759142 w 1228725"/>
                <a:gd name="connsiteY398" fmla="*/ 910590 h 1295400"/>
                <a:gd name="connsiteX399" fmla="*/ 762095 w 1228725"/>
                <a:gd name="connsiteY399" fmla="*/ 917257 h 1295400"/>
                <a:gd name="connsiteX400" fmla="*/ 757618 w 1228725"/>
                <a:gd name="connsiteY400" fmla="*/ 921829 h 1295400"/>
                <a:gd name="connsiteX401" fmla="*/ 726376 w 1228725"/>
                <a:gd name="connsiteY401" fmla="*/ 943261 h 1295400"/>
                <a:gd name="connsiteX402" fmla="*/ 705040 w 1228725"/>
                <a:gd name="connsiteY402" fmla="*/ 954405 h 1295400"/>
                <a:gd name="connsiteX403" fmla="*/ 699421 w 1228725"/>
                <a:gd name="connsiteY403" fmla="*/ 960501 h 1295400"/>
                <a:gd name="connsiteX404" fmla="*/ 715708 w 1228725"/>
                <a:gd name="connsiteY404" fmla="*/ 989933 h 1295400"/>
                <a:gd name="connsiteX405" fmla="*/ 713804 w 1228725"/>
                <a:gd name="connsiteY405" fmla="*/ 990695 h 1295400"/>
                <a:gd name="connsiteX406" fmla="*/ 714946 w 1228725"/>
                <a:gd name="connsiteY406" fmla="*/ 993838 h 1295400"/>
                <a:gd name="connsiteX407" fmla="*/ 709422 w 1228725"/>
                <a:gd name="connsiteY407" fmla="*/ 994410 h 1295400"/>
                <a:gd name="connsiteX408" fmla="*/ 707231 w 1228725"/>
                <a:gd name="connsiteY408" fmla="*/ 998506 h 1295400"/>
                <a:gd name="connsiteX409" fmla="*/ 712851 w 1228725"/>
                <a:gd name="connsiteY409" fmla="*/ 999458 h 1295400"/>
                <a:gd name="connsiteX410" fmla="*/ 715041 w 1228725"/>
                <a:gd name="connsiteY410" fmla="*/ 1003840 h 1295400"/>
                <a:gd name="connsiteX411" fmla="*/ 695420 w 1228725"/>
                <a:gd name="connsiteY411" fmla="*/ 1013270 h 1295400"/>
                <a:gd name="connsiteX412" fmla="*/ 692372 w 1228725"/>
                <a:gd name="connsiteY412" fmla="*/ 1009840 h 1295400"/>
                <a:gd name="connsiteX413" fmla="*/ 676084 w 1228725"/>
                <a:gd name="connsiteY413" fmla="*/ 1015651 h 1295400"/>
                <a:gd name="connsiteX414" fmla="*/ 678561 w 1228725"/>
                <a:gd name="connsiteY414" fmla="*/ 1022890 h 1295400"/>
                <a:gd name="connsiteX415" fmla="*/ 667512 w 1228725"/>
                <a:gd name="connsiteY415" fmla="*/ 1029843 h 1295400"/>
                <a:gd name="connsiteX416" fmla="*/ 662749 w 1228725"/>
                <a:gd name="connsiteY416" fmla="*/ 1038035 h 1295400"/>
                <a:gd name="connsiteX417" fmla="*/ 662082 w 1228725"/>
                <a:gd name="connsiteY417" fmla="*/ 1044416 h 1295400"/>
                <a:gd name="connsiteX418" fmla="*/ 668560 w 1228725"/>
                <a:gd name="connsiteY418" fmla="*/ 1049179 h 1295400"/>
                <a:gd name="connsiteX419" fmla="*/ 675037 w 1228725"/>
                <a:gd name="connsiteY419" fmla="*/ 1071944 h 1295400"/>
                <a:gd name="connsiteX420" fmla="*/ 656463 w 1228725"/>
                <a:gd name="connsiteY420" fmla="*/ 1109377 h 1295400"/>
                <a:gd name="connsiteX421" fmla="*/ 656939 w 1228725"/>
                <a:gd name="connsiteY421" fmla="*/ 1115187 h 1295400"/>
                <a:gd name="connsiteX422" fmla="*/ 663416 w 1228725"/>
                <a:gd name="connsiteY422" fmla="*/ 1122997 h 1295400"/>
                <a:gd name="connsiteX423" fmla="*/ 654558 w 1228725"/>
                <a:gd name="connsiteY423" fmla="*/ 1127855 h 1295400"/>
                <a:gd name="connsiteX424" fmla="*/ 638556 w 1228725"/>
                <a:gd name="connsiteY424" fmla="*/ 1127284 h 1295400"/>
                <a:gd name="connsiteX425" fmla="*/ 625221 w 1228725"/>
                <a:gd name="connsiteY425" fmla="*/ 1121569 h 1295400"/>
                <a:gd name="connsiteX426" fmla="*/ 601503 w 1228725"/>
                <a:gd name="connsiteY426" fmla="*/ 1142333 h 1295400"/>
                <a:gd name="connsiteX427" fmla="*/ 596932 w 1228725"/>
                <a:gd name="connsiteY427" fmla="*/ 1138904 h 1295400"/>
                <a:gd name="connsiteX428" fmla="*/ 574071 w 1228725"/>
                <a:gd name="connsiteY428" fmla="*/ 1110805 h 1295400"/>
                <a:gd name="connsiteX429" fmla="*/ 575881 w 1228725"/>
                <a:gd name="connsiteY429" fmla="*/ 1103090 h 1295400"/>
                <a:gd name="connsiteX430" fmla="*/ 574071 w 1228725"/>
                <a:gd name="connsiteY430" fmla="*/ 1100995 h 1295400"/>
                <a:gd name="connsiteX431" fmla="*/ 582168 w 1228725"/>
                <a:gd name="connsiteY431" fmla="*/ 1096137 h 1295400"/>
                <a:gd name="connsiteX432" fmla="*/ 580930 w 1228725"/>
                <a:gd name="connsiteY432" fmla="*/ 1087946 h 1295400"/>
                <a:gd name="connsiteX433" fmla="*/ 590169 w 1228725"/>
                <a:gd name="connsiteY433" fmla="*/ 1073944 h 1295400"/>
                <a:gd name="connsiteX434" fmla="*/ 583120 w 1228725"/>
                <a:gd name="connsiteY434" fmla="*/ 1066229 h 1295400"/>
                <a:gd name="connsiteX435" fmla="*/ 572357 w 1228725"/>
                <a:gd name="connsiteY435" fmla="*/ 1066419 h 1295400"/>
                <a:gd name="connsiteX436" fmla="*/ 568833 w 1228725"/>
                <a:gd name="connsiteY436" fmla="*/ 1068514 h 1295400"/>
                <a:gd name="connsiteX437" fmla="*/ 569690 w 1228725"/>
                <a:gd name="connsiteY437" fmla="*/ 1071944 h 1295400"/>
                <a:gd name="connsiteX438" fmla="*/ 563308 w 1228725"/>
                <a:gd name="connsiteY438" fmla="*/ 1072610 h 1295400"/>
                <a:gd name="connsiteX439" fmla="*/ 561498 w 1228725"/>
                <a:gd name="connsiteY439" fmla="*/ 1095565 h 1295400"/>
                <a:gd name="connsiteX440" fmla="*/ 553783 w 1228725"/>
                <a:gd name="connsiteY440" fmla="*/ 1098328 h 1295400"/>
                <a:gd name="connsiteX441" fmla="*/ 555307 w 1228725"/>
                <a:gd name="connsiteY441" fmla="*/ 1100899 h 1295400"/>
                <a:gd name="connsiteX442" fmla="*/ 522351 w 1228725"/>
                <a:gd name="connsiteY442" fmla="*/ 1106138 h 1295400"/>
                <a:gd name="connsiteX443" fmla="*/ 522446 w 1228725"/>
                <a:gd name="connsiteY443" fmla="*/ 1101280 h 1295400"/>
                <a:gd name="connsiteX444" fmla="*/ 514064 w 1228725"/>
                <a:gd name="connsiteY444" fmla="*/ 1103186 h 1295400"/>
                <a:gd name="connsiteX445" fmla="*/ 513588 w 1228725"/>
                <a:gd name="connsiteY445" fmla="*/ 1100423 h 1295400"/>
                <a:gd name="connsiteX446" fmla="*/ 505968 w 1228725"/>
                <a:gd name="connsiteY446" fmla="*/ 1098709 h 1295400"/>
                <a:gd name="connsiteX447" fmla="*/ 492252 w 1228725"/>
                <a:gd name="connsiteY447" fmla="*/ 1101090 h 1295400"/>
                <a:gd name="connsiteX448" fmla="*/ 478726 w 1228725"/>
                <a:gd name="connsiteY448" fmla="*/ 1107186 h 1295400"/>
                <a:gd name="connsiteX449" fmla="*/ 478060 w 1228725"/>
                <a:gd name="connsiteY449" fmla="*/ 1101947 h 1295400"/>
                <a:gd name="connsiteX450" fmla="*/ 483489 w 1228725"/>
                <a:gd name="connsiteY450" fmla="*/ 1090994 h 1295400"/>
                <a:gd name="connsiteX451" fmla="*/ 482822 w 1228725"/>
                <a:gd name="connsiteY451" fmla="*/ 1085755 h 1295400"/>
                <a:gd name="connsiteX452" fmla="*/ 473964 w 1228725"/>
                <a:gd name="connsiteY452" fmla="*/ 1087374 h 1295400"/>
                <a:gd name="connsiteX453" fmla="*/ 471392 w 1228725"/>
                <a:gd name="connsiteY453" fmla="*/ 1089184 h 1295400"/>
                <a:gd name="connsiteX454" fmla="*/ 475106 w 1228725"/>
                <a:gd name="connsiteY454" fmla="*/ 1108234 h 1295400"/>
                <a:gd name="connsiteX455" fmla="*/ 454723 w 1228725"/>
                <a:gd name="connsiteY455" fmla="*/ 1114520 h 1295400"/>
                <a:gd name="connsiteX456" fmla="*/ 446913 w 1228725"/>
                <a:gd name="connsiteY456" fmla="*/ 1120330 h 1295400"/>
                <a:gd name="connsiteX457" fmla="*/ 449199 w 1228725"/>
                <a:gd name="connsiteY457" fmla="*/ 1127760 h 1295400"/>
                <a:gd name="connsiteX458" fmla="*/ 444341 w 1228725"/>
                <a:gd name="connsiteY458" fmla="*/ 1129094 h 1295400"/>
                <a:gd name="connsiteX459" fmla="*/ 445579 w 1228725"/>
                <a:gd name="connsiteY459" fmla="*/ 1131570 h 1295400"/>
                <a:gd name="connsiteX460" fmla="*/ 441864 w 1228725"/>
                <a:gd name="connsiteY460" fmla="*/ 1131094 h 1295400"/>
                <a:gd name="connsiteX461" fmla="*/ 441864 w 1228725"/>
                <a:gd name="connsiteY461" fmla="*/ 1136904 h 1295400"/>
                <a:gd name="connsiteX462" fmla="*/ 423576 w 1228725"/>
                <a:gd name="connsiteY462" fmla="*/ 1145667 h 1295400"/>
                <a:gd name="connsiteX463" fmla="*/ 404146 w 1228725"/>
                <a:gd name="connsiteY463" fmla="*/ 1159192 h 1295400"/>
                <a:gd name="connsiteX464" fmla="*/ 403384 w 1228725"/>
                <a:gd name="connsiteY464" fmla="*/ 1181957 h 1295400"/>
                <a:gd name="connsiteX465" fmla="*/ 400335 w 1228725"/>
                <a:gd name="connsiteY465" fmla="*/ 1182719 h 1295400"/>
                <a:gd name="connsiteX466" fmla="*/ 404146 w 1228725"/>
                <a:gd name="connsiteY466" fmla="*/ 1199483 h 1295400"/>
                <a:gd name="connsiteX467" fmla="*/ 401574 w 1228725"/>
                <a:gd name="connsiteY467" fmla="*/ 1207865 h 1295400"/>
                <a:gd name="connsiteX468" fmla="*/ 403669 w 1228725"/>
                <a:gd name="connsiteY468" fmla="*/ 1220629 h 1295400"/>
                <a:gd name="connsiteX469" fmla="*/ 384334 w 1228725"/>
                <a:gd name="connsiteY469" fmla="*/ 1225867 h 1295400"/>
                <a:gd name="connsiteX470" fmla="*/ 366903 w 1228725"/>
                <a:gd name="connsiteY470" fmla="*/ 1225391 h 1295400"/>
                <a:gd name="connsiteX471" fmla="*/ 364997 w 1228725"/>
                <a:gd name="connsiteY471" fmla="*/ 1227677 h 1295400"/>
                <a:gd name="connsiteX472" fmla="*/ 366712 w 1228725"/>
                <a:gd name="connsiteY472" fmla="*/ 1235964 h 1295400"/>
                <a:gd name="connsiteX473" fmla="*/ 334137 w 1228725"/>
                <a:gd name="connsiteY473" fmla="*/ 1230725 h 1295400"/>
                <a:gd name="connsiteX474" fmla="*/ 313563 w 1228725"/>
                <a:gd name="connsiteY474" fmla="*/ 1243489 h 1295400"/>
                <a:gd name="connsiteX475" fmla="*/ 294131 w 1228725"/>
                <a:gd name="connsiteY475" fmla="*/ 1246727 h 1295400"/>
                <a:gd name="connsiteX476" fmla="*/ 285940 w 1228725"/>
                <a:gd name="connsiteY476" fmla="*/ 1236916 h 1295400"/>
                <a:gd name="connsiteX477" fmla="*/ 268414 w 1228725"/>
                <a:gd name="connsiteY477" fmla="*/ 1198150 h 1295400"/>
                <a:gd name="connsiteX478" fmla="*/ 260985 w 1228725"/>
                <a:gd name="connsiteY478" fmla="*/ 1205579 h 1295400"/>
                <a:gd name="connsiteX479" fmla="*/ 269938 w 1228725"/>
                <a:gd name="connsiteY479" fmla="*/ 1237774 h 1295400"/>
                <a:gd name="connsiteX480" fmla="*/ 281844 w 1228725"/>
                <a:gd name="connsiteY480" fmla="*/ 1253204 h 1295400"/>
                <a:gd name="connsiteX481" fmla="*/ 273844 w 1228725"/>
                <a:gd name="connsiteY481" fmla="*/ 1261110 h 1295400"/>
                <a:gd name="connsiteX482" fmla="*/ 262985 w 1228725"/>
                <a:gd name="connsiteY482" fmla="*/ 1255776 h 1295400"/>
                <a:gd name="connsiteX483" fmla="*/ 254984 w 1228725"/>
                <a:gd name="connsiteY483" fmla="*/ 1240250 h 1295400"/>
                <a:gd name="connsiteX484" fmla="*/ 249841 w 1228725"/>
                <a:gd name="connsiteY484" fmla="*/ 1218247 h 1295400"/>
                <a:gd name="connsiteX485" fmla="*/ 249745 w 1228725"/>
                <a:gd name="connsiteY485" fmla="*/ 1233202 h 1295400"/>
                <a:gd name="connsiteX486" fmla="*/ 234505 w 1228725"/>
                <a:gd name="connsiteY486" fmla="*/ 1240917 h 1295400"/>
                <a:gd name="connsiteX487" fmla="*/ 237077 w 1228725"/>
                <a:gd name="connsiteY487" fmla="*/ 1279970 h 1295400"/>
                <a:gd name="connsiteX488" fmla="*/ 232600 w 1228725"/>
                <a:gd name="connsiteY488" fmla="*/ 1285970 h 1295400"/>
                <a:gd name="connsiteX489" fmla="*/ 215836 w 1228725"/>
                <a:gd name="connsiteY489" fmla="*/ 1289590 h 1295400"/>
                <a:gd name="connsiteX490" fmla="*/ 214884 w 1228725"/>
                <a:gd name="connsiteY490" fmla="*/ 1269016 h 1295400"/>
                <a:gd name="connsiteX491" fmla="*/ 211169 w 1228725"/>
                <a:gd name="connsiteY491" fmla="*/ 1253776 h 1295400"/>
                <a:gd name="connsiteX492" fmla="*/ 199263 w 1228725"/>
                <a:gd name="connsiteY492" fmla="*/ 1260920 h 1295400"/>
                <a:gd name="connsiteX493" fmla="*/ 207169 w 1228725"/>
                <a:gd name="connsiteY493" fmla="*/ 1272159 h 1295400"/>
                <a:gd name="connsiteX494" fmla="*/ 200406 w 1228725"/>
                <a:gd name="connsiteY494" fmla="*/ 1270730 h 1295400"/>
                <a:gd name="connsiteX495" fmla="*/ 190119 w 1228725"/>
                <a:gd name="connsiteY495" fmla="*/ 1279398 h 1295400"/>
                <a:gd name="connsiteX496" fmla="*/ 185642 w 1228725"/>
                <a:gd name="connsiteY496" fmla="*/ 1270159 h 1295400"/>
                <a:gd name="connsiteX497" fmla="*/ 165354 w 1228725"/>
                <a:gd name="connsiteY497" fmla="*/ 1282922 h 1295400"/>
                <a:gd name="connsiteX498" fmla="*/ 144970 w 1228725"/>
                <a:gd name="connsiteY498" fmla="*/ 1255490 h 1295400"/>
                <a:gd name="connsiteX499" fmla="*/ 139065 w 1228725"/>
                <a:gd name="connsiteY499" fmla="*/ 1254347 h 1295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</a:cxnLst>
              <a:rect l="l" t="t" r="r" b="b"/>
              <a:pathLst>
                <a:path w="1228725" h="1295400">
                  <a:moveTo>
                    <a:pt x="139065" y="1254347"/>
                  </a:moveTo>
                  <a:lnTo>
                    <a:pt x="138779" y="1239869"/>
                  </a:lnTo>
                  <a:lnTo>
                    <a:pt x="143160" y="1234916"/>
                  </a:lnTo>
                  <a:lnTo>
                    <a:pt x="137826" y="1226439"/>
                  </a:lnTo>
                  <a:lnTo>
                    <a:pt x="141637" y="1222248"/>
                  </a:lnTo>
                  <a:lnTo>
                    <a:pt x="140970" y="1215104"/>
                  </a:lnTo>
                  <a:lnTo>
                    <a:pt x="138112" y="1207198"/>
                  </a:lnTo>
                  <a:lnTo>
                    <a:pt x="130397" y="1202912"/>
                  </a:lnTo>
                  <a:lnTo>
                    <a:pt x="132112" y="1199483"/>
                  </a:lnTo>
                  <a:lnTo>
                    <a:pt x="129444" y="1195292"/>
                  </a:lnTo>
                  <a:lnTo>
                    <a:pt x="133540" y="1192054"/>
                  </a:lnTo>
                  <a:lnTo>
                    <a:pt x="133635" y="1186910"/>
                  </a:lnTo>
                  <a:lnTo>
                    <a:pt x="139636" y="1177576"/>
                  </a:lnTo>
                  <a:lnTo>
                    <a:pt x="129159" y="1160050"/>
                  </a:lnTo>
                  <a:lnTo>
                    <a:pt x="125825" y="1151191"/>
                  </a:lnTo>
                  <a:lnTo>
                    <a:pt x="127635" y="1150144"/>
                  </a:lnTo>
                  <a:lnTo>
                    <a:pt x="123158" y="1142047"/>
                  </a:lnTo>
                  <a:lnTo>
                    <a:pt x="133350" y="1119664"/>
                  </a:lnTo>
                  <a:lnTo>
                    <a:pt x="149542" y="1113949"/>
                  </a:lnTo>
                  <a:lnTo>
                    <a:pt x="147066" y="1109853"/>
                  </a:lnTo>
                  <a:lnTo>
                    <a:pt x="149923" y="1100709"/>
                  </a:lnTo>
                  <a:lnTo>
                    <a:pt x="107537" y="1064323"/>
                  </a:lnTo>
                  <a:lnTo>
                    <a:pt x="106966" y="1066705"/>
                  </a:lnTo>
                  <a:lnTo>
                    <a:pt x="116300" y="1073944"/>
                  </a:lnTo>
                  <a:lnTo>
                    <a:pt x="111633" y="1079659"/>
                  </a:lnTo>
                  <a:lnTo>
                    <a:pt x="102488" y="1072229"/>
                  </a:lnTo>
                  <a:lnTo>
                    <a:pt x="100393" y="1074896"/>
                  </a:lnTo>
                  <a:lnTo>
                    <a:pt x="86106" y="1065562"/>
                  </a:lnTo>
                  <a:lnTo>
                    <a:pt x="82582" y="1078230"/>
                  </a:lnTo>
                  <a:lnTo>
                    <a:pt x="74104" y="1082421"/>
                  </a:lnTo>
                  <a:lnTo>
                    <a:pt x="40195" y="1082612"/>
                  </a:lnTo>
                  <a:lnTo>
                    <a:pt x="50196" y="1056513"/>
                  </a:lnTo>
                  <a:lnTo>
                    <a:pt x="37147" y="1028700"/>
                  </a:lnTo>
                  <a:lnTo>
                    <a:pt x="34671" y="1015555"/>
                  </a:lnTo>
                  <a:lnTo>
                    <a:pt x="36956" y="1013746"/>
                  </a:lnTo>
                  <a:lnTo>
                    <a:pt x="9525" y="990029"/>
                  </a:lnTo>
                  <a:lnTo>
                    <a:pt x="50292" y="952881"/>
                  </a:lnTo>
                  <a:lnTo>
                    <a:pt x="56292" y="943546"/>
                  </a:lnTo>
                  <a:lnTo>
                    <a:pt x="58674" y="945356"/>
                  </a:lnTo>
                  <a:lnTo>
                    <a:pt x="60769" y="940022"/>
                  </a:lnTo>
                  <a:lnTo>
                    <a:pt x="53911" y="933450"/>
                  </a:lnTo>
                  <a:lnTo>
                    <a:pt x="60769" y="915638"/>
                  </a:lnTo>
                  <a:lnTo>
                    <a:pt x="50482" y="899827"/>
                  </a:lnTo>
                  <a:lnTo>
                    <a:pt x="59531" y="892492"/>
                  </a:lnTo>
                  <a:lnTo>
                    <a:pt x="56006" y="885349"/>
                  </a:lnTo>
                  <a:lnTo>
                    <a:pt x="62007" y="878586"/>
                  </a:lnTo>
                  <a:lnTo>
                    <a:pt x="54863" y="869347"/>
                  </a:lnTo>
                  <a:lnTo>
                    <a:pt x="60197" y="868108"/>
                  </a:lnTo>
                  <a:lnTo>
                    <a:pt x="55435" y="864203"/>
                  </a:lnTo>
                  <a:lnTo>
                    <a:pt x="57721" y="861917"/>
                  </a:lnTo>
                  <a:lnTo>
                    <a:pt x="52864" y="857821"/>
                  </a:lnTo>
                  <a:lnTo>
                    <a:pt x="64103" y="847439"/>
                  </a:lnTo>
                  <a:lnTo>
                    <a:pt x="77343" y="840677"/>
                  </a:lnTo>
                  <a:lnTo>
                    <a:pt x="82772" y="842867"/>
                  </a:lnTo>
                  <a:lnTo>
                    <a:pt x="89439" y="834771"/>
                  </a:lnTo>
                  <a:lnTo>
                    <a:pt x="96488" y="831247"/>
                  </a:lnTo>
                  <a:lnTo>
                    <a:pt x="99441" y="819721"/>
                  </a:lnTo>
                  <a:lnTo>
                    <a:pt x="109537" y="813625"/>
                  </a:lnTo>
                  <a:lnTo>
                    <a:pt x="100012" y="797623"/>
                  </a:lnTo>
                  <a:lnTo>
                    <a:pt x="114871" y="779812"/>
                  </a:lnTo>
                  <a:lnTo>
                    <a:pt x="111347" y="773239"/>
                  </a:lnTo>
                  <a:lnTo>
                    <a:pt x="105441" y="780383"/>
                  </a:lnTo>
                  <a:lnTo>
                    <a:pt x="100489" y="771430"/>
                  </a:lnTo>
                  <a:lnTo>
                    <a:pt x="85344" y="776954"/>
                  </a:lnTo>
                  <a:lnTo>
                    <a:pt x="86296" y="779907"/>
                  </a:lnTo>
                  <a:lnTo>
                    <a:pt x="84296" y="781145"/>
                  </a:lnTo>
                  <a:lnTo>
                    <a:pt x="78200" y="778764"/>
                  </a:lnTo>
                  <a:lnTo>
                    <a:pt x="68675" y="756475"/>
                  </a:lnTo>
                  <a:lnTo>
                    <a:pt x="40671" y="731044"/>
                  </a:lnTo>
                  <a:lnTo>
                    <a:pt x="40862" y="724948"/>
                  </a:lnTo>
                  <a:lnTo>
                    <a:pt x="48958" y="717423"/>
                  </a:lnTo>
                  <a:lnTo>
                    <a:pt x="51054" y="708660"/>
                  </a:lnTo>
                  <a:lnTo>
                    <a:pt x="56864" y="699706"/>
                  </a:lnTo>
                  <a:lnTo>
                    <a:pt x="79914" y="679418"/>
                  </a:lnTo>
                  <a:lnTo>
                    <a:pt x="89154" y="657415"/>
                  </a:lnTo>
                  <a:lnTo>
                    <a:pt x="85439" y="643509"/>
                  </a:lnTo>
                  <a:lnTo>
                    <a:pt x="87535" y="636937"/>
                  </a:lnTo>
                  <a:lnTo>
                    <a:pt x="80676" y="630841"/>
                  </a:lnTo>
                  <a:lnTo>
                    <a:pt x="67437" y="639032"/>
                  </a:lnTo>
                  <a:lnTo>
                    <a:pt x="61817" y="637413"/>
                  </a:lnTo>
                  <a:lnTo>
                    <a:pt x="71723" y="622268"/>
                  </a:lnTo>
                  <a:lnTo>
                    <a:pt x="79247" y="576739"/>
                  </a:lnTo>
                  <a:lnTo>
                    <a:pt x="102775" y="546354"/>
                  </a:lnTo>
                  <a:lnTo>
                    <a:pt x="119443" y="533876"/>
                  </a:lnTo>
                  <a:lnTo>
                    <a:pt x="145828" y="502063"/>
                  </a:lnTo>
                  <a:lnTo>
                    <a:pt x="152114" y="483013"/>
                  </a:lnTo>
                  <a:lnTo>
                    <a:pt x="172688" y="444627"/>
                  </a:lnTo>
                  <a:lnTo>
                    <a:pt x="185261" y="430244"/>
                  </a:lnTo>
                  <a:lnTo>
                    <a:pt x="197167" y="431673"/>
                  </a:lnTo>
                  <a:lnTo>
                    <a:pt x="188404" y="416909"/>
                  </a:lnTo>
                  <a:lnTo>
                    <a:pt x="204597" y="399574"/>
                  </a:lnTo>
                  <a:lnTo>
                    <a:pt x="202406" y="391096"/>
                  </a:lnTo>
                  <a:lnTo>
                    <a:pt x="207550" y="388334"/>
                  </a:lnTo>
                  <a:lnTo>
                    <a:pt x="209359" y="383191"/>
                  </a:lnTo>
                  <a:lnTo>
                    <a:pt x="213455" y="382048"/>
                  </a:lnTo>
                  <a:lnTo>
                    <a:pt x="212597" y="376714"/>
                  </a:lnTo>
                  <a:lnTo>
                    <a:pt x="217075" y="366712"/>
                  </a:lnTo>
                  <a:lnTo>
                    <a:pt x="212407" y="358330"/>
                  </a:lnTo>
                  <a:lnTo>
                    <a:pt x="220027" y="352996"/>
                  </a:lnTo>
                  <a:lnTo>
                    <a:pt x="217455" y="325946"/>
                  </a:lnTo>
                  <a:lnTo>
                    <a:pt x="207454" y="330613"/>
                  </a:lnTo>
                  <a:lnTo>
                    <a:pt x="203644" y="329755"/>
                  </a:lnTo>
                  <a:lnTo>
                    <a:pt x="201168" y="321659"/>
                  </a:lnTo>
                  <a:lnTo>
                    <a:pt x="202787" y="317373"/>
                  </a:lnTo>
                  <a:lnTo>
                    <a:pt x="195548" y="297752"/>
                  </a:lnTo>
                  <a:lnTo>
                    <a:pt x="184404" y="300609"/>
                  </a:lnTo>
                  <a:lnTo>
                    <a:pt x="180213" y="288227"/>
                  </a:lnTo>
                  <a:lnTo>
                    <a:pt x="158591" y="288893"/>
                  </a:lnTo>
                  <a:lnTo>
                    <a:pt x="148780" y="297275"/>
                  </a:lnTo>
                  <a:lnTo>
                    <a:pt x="141827" y="296608"/>
                  </a:lnTo>
                  <a:lnTo>
                    <a:pt x="142780" y="299180"/>
                  </a:lnTo>
                  <a:lnTo>
                    <a:pt x="134874" y="302704"/>
                  </a:lnTo>
                  <a:lnTo>
                    <a:pt x="128682" y="301180"/>
                  </a:lnTo>
                  <a:lnTo>
                    <a:pt x="126968" y="304038"/>
                  </a:lnTo>
                  <a:lnTo>
                    <a:pt x="123063" y="301466"/>
                  </a:lnTo>
                  <a:lnTo>
                    <a:pt x="110966" y="303562"/>
                  </a:lnTo>
                  <a:lnTo>
                    <a:pt x="110204" y="297942"/>
                  </a:lnTo>
                  <a:lnTo>
                    <a:pt x="108204" y="299847"/>
                  </a:lnTo>
                  <a:lnTo>
                    <a:pt x="103822" y="298513"/>
                  </a:lnTo>
                  <a:lnTo>
                    <a:pt x="102394" y="301180"/>
                  </a:lnTo>
                  <a:lnTo>
                    <a:pt x="105060" y="303181"/>
                  </a:lnTo>
                  <a:lnTo>
                    <a:pt x="103155" y="304610"/>
                  </a:lnTo>
                  <a:lnTo>
                    <a:pt x="97726" y="302704"/>
                  </a:lnTo>
                  <a:lnTo>
                    <a:pt x="100298" y="300419"/>
                  </a:lnTo>
                  <a:lnTo>
                    <a:pt x="96298" y="274129"/>
                  </a:lnTo>
                  <a:lnTo>
                    <a:pt x="112300" y="270224"/>
                  </a:lnTo>
                  <a:lnTo>
                    <a:pt x="109918" y="253174"/>
                  </a:lnTo>
                  <a:lnTo>
                    <a:pt x="126778" y="251174"/>
                  </a:lnTo>
                  <a:lnTo>
                    <a:pt x="120967" y="234315"/>
                  </a:lnTo>
                  <a:lnTo>
                    <a:pt x="127730" y="232600"/>
                  </a:lnTo>
                  <a:lnTo>
                    <a:pt x="124206" y="222218"/>
                  </a:lnTo>
                  <a:lnTo>
                    <a:pt x="120967" y="223837"/>
                  </a:lnTo>
                  <a:lnTo>
                    <a:pt x="117824" y="217741"/>
                  </a:lnTo>
                  <a:lnTo>
                    <a:pt x="120015" y="198882"/>
                  </a:lnTo>
                  <a:lnTo>
                    <a:pt x="112966" y="179927"/>
                  </a:lnTo>
                  <a:lnTo>
                    <a:pt x="126016" y="167164"/>
                  </a:lnTo>
                  <a:lnTo>
                    <a:pt x="135541" y="165354"/>
                  </a:lnTo>
                  <a:lnTo>
                    <a:pt x="135350" y="155448"/>
                  </a:lnTo>
                  <a:lnTo>
                    <a:pt x="142017" y="154876"/>
                  </a:lnTo>
                  <a:lnTo>
                    <a:pt x="140779" y="146590"/>
                  </a:lnTo>
                  <a:lnTo>
                    <a:pt x="132016" y="133921"/>
                  </a:lnTo>
                  <a:lnTo>
                    <a:pt x="131540" y="127921"/>
                  </a:lnTo>
                  <a:lnTo>
                    <a:pt x="137064" y="128683"/>
                  </a:lnTo>
                  <a:lnTo>
                    <a:pt x="144875" y="134969"/>
                  </a:lnTo>
                  <a:lnTo>
                    <a:pt x="144208" y="136874"/>
                  </a:lnTo>
                  <a:lnTo>
                    <a:pt x="151829" y="139922"/>
                  </a:lnTo>
                  <a:lnTo>
                    <a:pt x="153257" y="128587"/>
                  </a:lnTo>
                  <a:lnTo>
                    <a:pt x="163544" y="110109"/>
                  </a:lnTo>
                  <a:lnTo>
                    <a:pt x="190119" y="80677"/>
                  </a:lnTo>
                  <a:lnTo>
                    <a:pt x="181546" y="79248"/>
                  </a:lnTo>
                  <a:lnTo>
                    <a:pt x="179927" y="71342"/>
                  </a:lnTo>
                  <a:lnTo>
                    <a:pt x="174784" y="72580"/>
                  </a:lnTo>
                  <a:lnTo>
                    <a:pt x="173355" y="64198"/>
                  </a:lnTo>
                  <a:lnTo>
                    <a:pt x="174974" y="62960"/>
                  </a:lnTo>
                  <a:lnTo>
                    <a:pt x="180498" y="61531"/>
                  </a:lnTo>
                  <a:lnTo>
                    <a:pt x="188023" y="69818"/>
                  </a:lnTo>
                  <a:lnTo>
                    <a:pt x="193738" y="68866"/>
                  </a:lnTo>
                  <a:lnTo>
                    <a:pt x="198787" y="71437"/>
                  </a:lnTo>
                  <a:lnTo>
                    <a:pt x="198691" y="66104"/>
                  </a:lnTo>
                  <a:lnTo>
                    <a:pt x="204692" y="58674"/>
                  </a:lnTo>
                  <a:lnTo>
                    <a:pt x="212407" y="56959"/>
                  </a:lnTo>
                  <a:lnTo>
                    <a:pt x="233076" y="38576"/>
                  </a:lnTo>
                  <a:lnTo>
                    <a:pt x="241363" y="52768"/>
                  </a:lnTo>
                  <a:lnTo>
                    <a:pt x="243649" y="51149"/>
                  </a:lnTo>
                  <a:lnTo>
                    <a:pt x="246126" y="53912"/>
                  </a:lnTo>
                  <a:lnTo>
                    <a:pt x="264985" y="54388"/>
                  </a:lnTo>
                  <a:lnTo>
                    <a:pt x="278416" y="50101"/>
                  </a:lnTo>
                  <a:lnTo>
                    <a:pt x="279939" y="46006"/>
                  </a:lnTo>
                  <a:lnTo>
                    <a:pt x="285273" y="43720"/>
                  </a:lnTo>
                  <a:lnTo>
                    <a:pt x="281464" y="40386"/>
                  </a:lnTo>
                  <a:lnTo>
                    <a:pt x="293084" y="31813"/>
                  </a:lnTo>
                  <a:lnTo>
                    <a:pt x="294608" y="29813"/>
                  </a:lnTo>
                  <a:lnTo>
                    <a:pt x="292322" y="28861"/>
                  </a:lnTo>
                  <a:lnTo>
                    <a:pt x="303847" y="18479"/>
                  </a:lnTo>
                  <a:lnTo>
                    <a:pt x="306038" y="9525"/>
                  </a:lnTo>
                  <a:lnTo>
                    <a:pt x="314325" y="9525"/>
                  </a:lnTo>
                  <a:lnTo>
                    <a:pt x="327088" y="20002"/>
                  </a:lnTo>
                  <a:lnTo>
                    <a:pt x="332327" y="19907"/>
                  </a:lnTo>
                  <a:lnTo>
                    <a:pt x="335661" y="27527"/>
                  </a:lnTo>
                  <a:lnTo>
                    <a:pt x="346424" y="32575"/>
                  </a:lnTo>
                  <a:lnTo>
                    <a:pt x="344710" y="34576"/>
                  </a:lnTo>
                  <a:lnTo>
                    <a:pt x="350139" y="32861"/>
                  </a:lnTo>
                  <a:lnTo>
                    <a:pt x="356139" y="38386"/>
                  </a:lnTo>
                  <a:lnTo>
                    <a:pt x="363855" y="37719"/>
                  </a:lnTo>
                  <a:lnTo>
                    <a:pt x="366998" y="39529"/>
                  </a:lnTo>
                  <a:lnTo>
                    <a:pt x="366617" y="42386"/>
                  </a:lnTo>
                  <a:lnTo>
                    <a:pt x="369189" y="42005"/>
                  </a:lnTo>
                  <a:lnTo>
                    <a:pt x="368808" y="45148"/>
                  </a:lnTo>
                  <a:lnTo>
                    <a:pt x="372046" y="43339"/>
                  </a:lnTo>
                  <a:lnTo>
                    <a:pt x="375761" y="45910"/>
                  </a:lnTo>
                  <a:lnTo>
                    <a:pt x="372237" y="63532"/>
                  </a:lnTo>
                  <a:lnTo>
                    <a:pt x="373951" y="70009"/>
                  </a:lnTo>
                  <a:lnTo>
                    <a:pt x="372523" y="83058"/>
                  </a:lnTo>
                  <a:lnTo>
                    <a:pt x="366426" y="83439"/>
                  </a:lnTo>
                  <a:lnTo>
                    <a:pt x="377761" y="98298"/>
                  </a:lnTo>
                  <a:lnTo>
                    <a:pt x="391763" y="108490"/>
                  </a:lnTo>
                  <a:lnTo>
                    <a:pt x="404241" y="108680"/>
                  </a:lnTo>
                  <a:lnTo>
                    <a:pt x="430530" y="118491"/>
                  </a:lnTo>
                  <a:lnTo>
                    <a:pt x="447389" y="105918"/>
                  </a:lnTo>
                  <a:lnTo>
                    <a:pt x="456533" y="102584"/>
                  </a:lnTo>
                  <a:lnTo>
                    <a:pt x="457771" y="99536"/>
                  </a:lnTo>
                  <a:lnTo>
                    <a:pt x="461296" y="102203"/>
                  </a:lnTo>
                  <a:lnTo>
                    <a:pt x="458057" y="94202"/>
                  </a:lnTo>
                  <a:lnTo>
                    <a:pt x="456152" y="94393"/>
                  </a:lnTo>
                  <a:lnTo>
                    <a:pt x="459391" y="92869"/>
                  </a:lnTo>
                  <a:lnTo>
                    <a:pt x="457009" y="89725"/>
                  </a:lnTo>
                  <a:lnTo>
                    <a:pt x="458819" y="90297"/>
                  </a:lnTo>
                  <a:lnTo>
                    <a:pt x="457295" y="88963"/>
                  </a:lnTo>
                  <a:lnTo>
                    <a:pt x="459295" y="86868"/>
                  </a:lnTo>
                  <a:lnTo>
                    <a:pt x="461391" y="89821"/>
                  </a:lnTo>
                  <a:lnTo>
                    <a:pt x="476916" y="85820"/>
                  </a:lnTo>
                  <a:lnTo>
                    <a:pt x="480441" y="86582"/>
                  </a:lnTo>
                  <a:lnTo>
                    <a:pt x="492823" y="109823"/>
                  </a:lnTo>
                  <a:lnTo>
                    <a:pt x="527304" y="132207"/>
                  </a:lnTo>
                  <a:lnTo>
                    <a:pt x="532829" y="119158"/>
                  </a:lnTo>
                  <a:lnTo>
                    <a:pt x="549116" y="114395"/>
                  </a:lnTo>
                  <a:lnTo>
                    <a:pt x="553878" y="109156"/>
                  </a:lnTo>
                  <a:lnTo>
                    <a:pt x="563785" y="106299"/>
                  </a:lnTo>
                  <a:lnTo>
                    <a:pt x="585406" y="111633"/>
                  </a:lnTo>
                  <a:lnTo>
                    <a:pt x="600551" y="106870"/>
                  </a:lnTo>
                  <a:lnTo>
                    <a:pt x="607600" y="109442"/>
                  </a:lnTo>
                  <a:lnTo>
                    <a:pt x="612362" y="104965"/>
                  </a:lnTo>
                  <a:lnTo>
                    <a:pt x="619030" y="109633"/>
                  </a:lnTo>
                  <a:lnTo>
                    <a:pt x="635984" y="108204"/>
                  </a:lnTo>
                  <a:lnTo>
                    <a:pt x="636175" y="104584"/>
                  </a:lnTo>
                  <a:lnTo>
                    <a:pt x="631888" y="102679"/>
                  </a:lnTo>
                  <a:lnTo>
                    <a:pt x="640651" y="90487"/>
                  </a:lnTo>
                  <a:lnTo>
                    <a:pt x="641032" y="81058"/>
                  </a:lnTo>
                  <a:lnTo>
                    <a:pt x="657891" y="75057"/>
                  </a:lnTo>
                  <a:lnTo>
                    <a:pt x="665512" y="125825"/>
                  </a:lnTo>
                  <a:lnTo>
                    <a:pt x="663321" y="128492"/>
                  </a:lnTo>
                  <a:lnTo>
                    <a:pt x="665606" y="137636"/>
                  </a:lnTo>
                  <a:lnTo>
                    <a:pt x="671893" y="144113"/>
                  </a:lnTo>
                  <a:lnTo>
                    <a:pt x="671607" y="151447"/>
                  </a:lnTo>
                  <a:lnTo>
                    <a:pt x="685323" y="146590"/>
                  </a:lnTo>
                  <a:lnTo>
                    <a:pt x="689514" y="161925"/>
                  </a:lnTo>
                  <a:lnTo>
                    <a:pt x="710946" y="158687"/>
                  </a:lnTo>
                  <a:lnTo>
                    <a:pt x="728948" y="152781"/>
                  </a:lnTo>
                  <a:lnTo>
                    <a:pt x="736568" y="156305"/>
                  </a:lnTo>
                  <a:lnTo>
                    <a:pt x="745617" y="155162"/>
                  </a:lnTo>
                  <a:lnTo>
                    <a:pt x="762762" y="149542"/>
                  </a:lnTo>
                  <a:lnTo>
                    <a:pt x="770096" y="160401"/>
                  </a:lnTo>
                  <a:lnTo>
                    <a:pt x="777335" y="157829"/>
                  </a:lnTo>
                  <a:lnTo>
                    <a:pt x="789337" y="178213"/>
                  </a:lnTo>
                  <a:lnTo>
                    <a:pt x="795432" y="201739"/>
                  </a:lnTo>
                  <a:lnTo>
                    <a:pt x="800195" y="205168"/>
                  </a:lnTo>
                  <a:lnTo>
                    <a:pt x="781145" y="212503"/>
                  </a:lnTo>
                  <a:lnTo>
                    <a:pt x="790860" y="237363"/>
                  </a:lnTo>
                  <a:lnTo>
                    <a:pt x="788194" y="253174"/>
                  </a:lnTo>
                  <a:lnTo>
                    <a:pt x="793432" y="264509"/>
                  </a:lnTo>
                  <a:lnTo>
                    <a:pt x="789908" y="275272"/>
                  </a:lnTo>
                  <a:lnTo>
                    <a:pt x="791337" y="278416"/>
                  </a:lnTo>
                  <a:lnTo>
                    <a:pt x="787432" y="285940"/>
                  </a:lnTo>
                  <a:lnTo>
                    <a:pt x="789051" y="285179"/>
                  </a:lnTo>
                  <a:lnTo>
                    <a:pt x="797909" y="304800"/>
                  </a:lnTo>
                  <a:lnTo>
                    <a:pt x="815625" y="320040"/>
                  </a:lnTo>
                  <a:lnTo>
                    <a:pt x="806196" y="324136"/>
                  </a:lnTo>
                  <a:lnTo>
                    <a:pt x="808196" y="332422"/>
                  </a:lnTo>
                  <a:lnTo>
                    <a:pt x="804863" y="333565"/>
                  </a:lnTo>
                  <a:lnTo>
                    <a:pt x="806386" y="339947"/>
                  </a:lnTo>
                  <a:lnTo>
                    <a:pt x="802767" y="348996"/>
                  </a:lnTo>
                  <a:lnTo>
                    <a:pt x="803053" y="360045"/>
                  </a:lnTo>
                  <a:lnTo>
                    <a:pt x="818006" y="363474"/>
                  </a:lnTo>
                  <a:lnTo>
                    <a:pt x="827627" y="357187"/>
                  </a:lnTo>
                  <a:lnTo>
                    <a:pt x="821055" y="317945"/>
                  </a:lnTo>
                  <a:lnTo>
                    <a:pt x="831151" y="316135"/>
                  </a:lnTo>
                  <a:lnTo>
                    <a:pt x="834485" y="334994"/>
                  </a:lnTo>
                  <a:lnTo>
                    <a:pt x="866870" y="322421"/>
                  </a:lnTo>
                  <a:lnTo>
                    <a:pt x="888492" y="326707"/>
                  </a:lnTo>
                  <a:lnTo>
                    <a:pt x="886015" y="336995"/>
                  </a:lnTo>
                  <a:lnTo>
                    <a:pt x="890588" y="338423"/>
                  </a:lnTo>
                  <a:lnTo>
                    <a:pt x="889921" y="342043"/>
                  </a:lnTo>
                  <a:lnTo>
                    <a:pt x="885920" y="341662"/>
                  </a:lnTo>
                  <a:lnTo>
                    <a:pt x="885825" y="344614"/>
                  </a:lnTo>
                  <a:lnTo>
                    <a:pt x="882586" y="345091"/>
                  </a:lnTo>
                  <a:lnTo>
                    <a:pt x="880586" y="350139"/>
                  </a:lnTo>
                  <a:lnTo>
                    <a:pt x="881729" y="362712"/>
                  </a:lnTo>
                  <a:lnTo>
                    <a:pt x="879062" y="364331"/>
                  </a:lnTo>
                  <a:lnTo>
                    <a:pt x="880681" y="370904"/>
                  </a:lnTo>
                  <a:lnTo>
                    <a:pt x="890397" y="385191"/>
                  </a:lnTo>
                  <a:lnTo>
                    <a:pt x="895445" y="406622"/>
                  </a:lnTo>
                  <a:lnTo>
                    <a:pt x="876966" y="412147"/>
                  </a:lnTo>
                  <a:lnTo>
                    <a:pt x="857535" y="426720"/>
                  </a:lnTo>
                  <a:lnTo>
                    <a:pt x="863060" y="439674"/>
                  </a:lnTo>
                  <a:lnTo>
                    <a:pt x="893159" y="447675"/>
                  </a:lnTo>
                  <a:lnTo>
                    <a:pt x="907351" y="440912"/>
                  </a:lnTo>
                  <a:lnTo>
                    <a:pt x="917162" y="441960"/>
                  </a:lnTo>
                  <a:lnTo>
                    <a:pt x="926496" y="438055"/>
                  </a:lnTo>
                  <a:lnTo>
                    <a:pt x="939450" y="439388"/>
                  </a:lnTo>
                  <a:lnTo>
                    <a:pt x="941546" y="446722"/>
                  </a:lnTo>
                  <a:lnTo>
                    <a:pt x="963168" y="449771"/>
                  </a:lnTo>
                  <a:lnTo>
                    <a:pt x="969835" y="453390"/>
                  </a:lnTo>
                  <a:lnTo>
                    <a:pt x="969835" y="458248"/>
                  </a:lnTo>
                  <a:lnTo>
                    <a:pt x="965454" y="463105"/>
                  </a:lnTo>
                  <a:lnTo>
                    <a:pt x="966788" y="464820"/>
                  </a:lnTo>
                  <a:lnTo>
                    <a:pt x="972598" y="460820"/>
                  </a:lnTo>
                  <a:lnTo>
                    <a:pt x="987361" y="469678"/>
                  </a:lnTo>
                  <a:lnTo>
                    <a:pt x="995457" y="478917"/>
                  </a:lnTo>
                  <a:lnTo>
                    <a:pt x="994029" y="483203"/>
                  </a:lnTo>
                  <a:lnTo>
                    <a:pt x="997744" y="486537"/>
                  </a:lnTo>
                  <a:lnTo>
                    <a:pt x="998315" y="491299"/>
                  </a:lnTo>
                  <a:lnTo>
                    <a:pt x="1002125" y="494538"/>
                  </a:lnTo>
                  <a:lnTo>
                    <a:pt x="1003839" y="493109"/>
                  </a:lnTo>
                  <a:lnTo>
                    <a:pt x="1005935" y="499872"/>
                  </a:lnTo>
                  <a:lnTo>
                    <a:pt x="1013364" y="504158"/>
                  </a:lnTo>
                  <a:lnTo>
                    <a:pt x="1015841" y="501967"/>
                  </a:lnTo>
                  <a:lnTo>
                    <a:pt x="1018318" y="506254"/>
                  </a:lnTo>
                  <a:lnTo>
                    <a:pt x="1021746" y="504063"/>
                  </a:lnTo>
                  <a:lnTo>
                    <a:pt x="1020889" y="500444"/>
                  </a:lnTo>
                  <a:lnTo>
                    <a:pt x="1013555" y="495014"/>
                  </a:lnTo>
                  <a:lnTo>
                    <a:pt x="1009269" y="495014"/>
                  </a:lnTo>
                  <a:lnTo>
                    <a:pt x="1009079" y="491014"/>
                  </a:lnTo>
                  <a:lnTo>
                    <a:pt x="1006411" y="489680"/>
                  </a:lnTo>
                  <a:lnTo>
                    <a:pt x="1011364" y="472249"/>
                  </a:lnTo>
                  <a:lnTo>
                    <a:pt x="1039558" y="461105"/>
                  </a:lnTo>
                  <a:lnTo>
                    <a:pt x="1038606" y="454533"/>
                  </a:lnTo>
                  <a:lnTo>
                    <a:pt x="1044035" y="456152"/>
                  </a:lnTo>
                  <a:lnTo>
                    <a:pt x="1041463" y="457581"/>
                  </a:lnTo>
                  <a:lnTo>
                    <a:pt x="1041463" y="461105"/>
                  </a:lnTo>
                  <a:lnTo>
                    <a:pt x="1047845" y="458724"/>
                  </a:lnTo>
                  <a:lnTo>
                    <a:pt x="1051655" y="453580"/>
                  </a:lnTo>
                  <a:lnTo>
                    <a:pt x="1057084" y="455676"/>
                  </a:lnTo>
                  <a:lnTo>
                    <a:pt x="1065371" y="454247"/>
                  </a:lnTo>
                  <a:lnTo>
                    <a:pt x="1065085" y="443960"/>
                  </a:lnTo>
                  <a:lnTo>
                    <a:pt x="1081468" y="435388"/>
                  </a:lnTo>
                  <a:lnTo>
                    <a:pt x="1083945" y="454533"/>
                  </a:lnTo>
                  <a:lnTo>
                    <a:pt x="1082040" y="466058"/>
                  </a:lnTo>
                  <a:lnTo>
                    <a:pt x="1085373" y="465868"/>
                  </a:lnTo>
                  <a:lnTo>
                    <a:pt x="1087374" y="477298"/>
                  </a:lnTo>
                  <a:lnTo>
                    <a:pt x="1095470" y="475679"/>
                  </a:lnTo>
                  <a:lnTo>
                    <a:pt x="1107471" y="483394"/>
                  </a:lnTo>
                  <a:lnTo>
                    <a:pt x="1112996" y="491871"/>
                  </a:lnTo>
                  <a:lnTo>
                    <a:pt x="1111282" y="501967"/>
                  </a:lnTo>
                  <a:lnTo>
                    <a:pt x="1113377" y="513397"/>
                  </a:lnTo>
                  <a:lnTo>
                    <a:pt x="1123664" y="520351"/>
                  </a:lnTo>
                  <a:lnTo>
                    <a:pt x="1126903" y="567214"/>
                  </a:lnTo>
                  <a:lnTo>
                    <a:pt x="1136046" y="594931"/>
                  </a:lnTo>
                  <a:lnTo>
                    <a:pt x="1134903" y="605980"/>
                  </a:lnTo>
                  <a:lnTo>
                    <a:pt x="1137285" y="605885"/>
                  </a:lnTo>
                  <a:lnTo>
                    <a:pt x="1143381" y="633031"/>
                  </a:lnTo>
                  <a:lnTo>
                    <a:pt x="1145857" y="633413"/>
                  </a:lnTo>
                  <a:lnTo>
                    <a:pt x="1153001" y="651320"/>
                  </a:lnTo>
                  <a:lnTo>
                    <a:pt x="1154239" y="668369"/>
                  </a:lnTo>
                  <a:lnTo>
                    <a:pt x="1143190" y="669607"/>
                  </a:lnTo>
                  <a:lnTo>
                    <a:pt x="1139285" y="680466"/>
                  </a:lnTo>
                  <a:lnTo>
                    <a:pt x="1145476" y="682942"/>
                  </a:lnTo>
                  <a:lnTo>
                    <a:pt x="1160145" y="678466"/>
                  </a:lnTo>
                  <a:lnTo>
                    <a:pt x="1173194" y="696182"/>
                  </a:lnTo>
                  <a:lnTo>
                    <a:pt x="1178147" y="708088"/>
                  </a:lnTo>
                  <a:lnTo>
                    <a:pt x="1191673" y="706946"/>
                  </a:lnTo>
                  <a:lnTo>
                    <a:pt x="1189196" y="710755"/>
                  </a:lnTo>
                  <a:lnTo>
                    <a:pt x="1190720" y="726757"/>
                  </a:lnTo>
                  <a:lnTo>
                    <a:pt x="1199579" y="737330"/>
                  </a:lnTo>
                  <a:lnTo>
                    <a:pt x="1221105" y="744760"/>
                  </a:lnTo>
                  <a:lnTo>
                    <a:pt x="1224819" y="762571"/>
                  </a:lnTo>
                  <a:lnTo>
                    <a:pt x="1225486" y="767144"/>
                  </a:lnTo>
                  <a:lnTo>
                    <a:pt x="1205674" y="780574"/>
                  </a:lnTo>
                  <a:lnTo>
                    <a:pt x="1191768" y="800481"/>
                  </a:lnTo>
                  <a:lnTo>
                    <a:pt x="1189768" y="811054"/>
                  </a:lnTo>
                  <a:lnTo>
                    <a:pt x="1192435" y="818102"/>
                  </a:lnTo>
                  <a:lnTo>
                    <a:pt x="1189577" y="827627"/>
                  </a:lnTo>
                  <a:lnTo>
                    <a:pt x="1193959" y="837247"/>
                  </a:lnTo>
                  <a:lnTo>
                    <a:pt x="1192339" y="840581"/>
                  </a:lnTo>
                  <a:lnTo>
                    <a:pt x="1187672" y="836200"/>
                  </a:lnTo>
                  <a:lnTo>
                    <a:pt x="1152239" y="831342"/>
                  </a:lnTo>
                  <a:lnTo>
                    <a:pt x="1145953" y="823150"/>
                  </a:lnTo>
                  <a:lnTo>
                    <a:pt x="1144428" y="815340"/>
                  </a:lnTo>
                  <a:lnTo>
                    <a:pt x="1134999" y="813435"/>
                  </a:lnTo>
                  <a:lnTo>
                    <a:pt x="1121950" y="833819"/>
                  </a:lnTo>
                  <a:lnTo>
                    <a:pt x="1107948" y="828389"/>
                  </a:lnTo>
                  <a:lnTo>
                    <a:pt x="1081278" y="836581"/>
                  </a:lnTo>
                  <a:lnTo>
                    <a:pt x="1079563" y="840010"/>
                  </a:lnTo>
                  <a:lnTo>
                    <a:pt x="1072610" y="837724"/>
                  </a:lnTo>
                  <a:lnTo>
                    <a:pt x="1069848" y="843820"/>
                  </a:lnTo>
                  <a:lnTo>
                    <a:pt x="1060894" y="842963"/>
                  </a:lnTo>
                  <a:lnTo>
                    <a:pt x="1057180" y="846868"/>
                  </a:lnTo>
                  <a:lnTo>
                    <a:pt x="1043749" y="844772"/>
                  </a:lnTo>
                  <a:lnTo>
                    <a:pt x="1038796" y="841153"/>
                  </a:lnTo>
                  <a:lnTo>
                    <a:pt x="1028129" y="851345"/>
                  </a:lnTo>
                  <a:lnTo>
                    <a:pt x="1016984" y="851345"/>
                  </a:lnTo>
                  <a:lnTo>
                    <a:pt x="1012507" y="854202"/>
                  </a:lnTo>
                  <a:lnTo>
                    <a:pt x="997839" y="841153"/>
                  </a:lnTo>
                  <a:lnTo>
                    <a:pt x="995553" y="844963"/>
                  </a:lnTo>
                  <a:lnTo>
                    <a:pt x="990029" y="846487"/>
                  </a:lnTo>
                  <a:lnTo>
                    <a:pt x="987837" y="851535"/>
                  </a:lnTo>
                  <a:lnTo>
                    <a:pt x="971550" y="835152"/>
                  </a:lnTo>
                  <a:lnTo>
                    <a:pt x="950976" y="839248"/>
                  </a:lnTo>
                  <a:lnTo>
                    <a:pt x="938974" y="847725"/>
                  </a:lnTo>
                  <a:lnTo>
                    <a:pt x="903731" y="865441"/>
                  </a:lnTo>
                  <a:lnTo>
                    <a:pt x="892778" y="857440"/>
                  </a:lnTo>
                  <a:lnTo>
                    <a:pt x="875729" y="854678"/>
                  </a:lnTo>
                  <a:lnTo>
                    <a:pt x="872585" y="831342"/>
                  </a:lnTo>
                  <a:lnTo>
                    <a:pt x="869822" y="828770"/>
                  </a:lnTo>
                  <a:lnTo>
                    <a:pt x="826198" y="848678"/>
                  </a:lnTo>
                  <a:lnTo>
                    <a:pt x="843439" y="885635"/>
                  </a:lnTo>
                  <a:lnTo>
                    <a:pt x="837438" y="895445"/>
                  </a:lnTo>
                  <a:lnTo>
                    <a:pt x="783717" y="899350"/>
                  </a:lnTo>
                  <a:lnTo>
                    <a:pt x="768858" y="902779"/>
                  </a:lnTo>
                  <a:lnTo>
                    <a:pt x="759142" y="910590"/>
                  </a:lnTo>
                  <a:lnTo>
                    <a:pt x="762095" y="917257"/>
                  </a:lnTo>
                  <a:lnTo>
                    <a:pt x="757618" y="921829"/>
                  </a:lnTo>
                  <a:lnTo>
                    <a:pt x="726376" y="943261"/>
                  </a:lnTo>
                  <a:lnTo>
                    <a:pt x="705040" y="954405"/>
                  </a:lnTo>
                  <a:lnTo>
                    <a:pt x="699421" y="960501"/>
                  </a:lnTo>
                  <a:lnTo>
                    <a:pt x="715708" y="989933"/>
                  </a:lnTo>
                  <a:lnTo>
                    <a:pt x="713804" y="990695"/>
                  </a:lnTo>
                  <a:lnTo>
                    <a:pt x="714946" y="993838"/>
                  </a:lnTo>
                  <a:lnTo>
                    <a:pt x="709422" y="994410"/>
                  </a:lnTo>
                  <a:lnTo>
                    <a:pt x="707231" y="998506"/>
                  </a:lnTo>
                  <a:lnTo>
                    <a:pt x="712851" y="999458"/>
                  </a:lnTo>
                  <a:lnTo>
                    <a:pt x="715041" y="1003840"/>
                  </a:lnTo>
                  <a:lnTo>
                    <a:pt x="695420" y="1013270"/>
                  </a:lnTo>
                  <a:lnTo>
                    <a:pt x="692372" y="1009840"/>
                  </a:lnTo>
                  <a:lnTo>
                    <a:pt x="676084" y="1015651"/>
                  </a:lnTo>
                  <a:lnTo>
                    <a:pt x="678561" y="1022890"/>
                  </a:lnTo>
                  <a:lnTo>
                    <a:pt x="667512" y="1029843"/>
                  </a:lnTo>
                  <a:lnTo>
                    <a:pt x="662749" y="1038035"/>
                  </a:lnTo>
                  <a:lnTo>
                    <a:pt x="662082" y="1044416"/>
                  </a:lnTo>
                  <a:lnTo>
                    <a:pt x="668560" y="1049179"/>
                  </a:lnTo>
                  <a:lnTo>
                    <a:pt x="675037" y="1071944"/>
                  </a:lnTo>
                  <a:lnTo>
                    <a:pt x="656463" y="1109377"/>
                  </a:lnTo>
                  <a:lnTo>
                    <a:pt x="656939" y="1115187"/>
                  </a:lnTo>
                  <a:lnTo>
                    <a:pt x="663416" y="1122997"/>
                  </a:lnTo>
                  <a:lnTo>
                    <a:pt x="654558" y="1127855"/>
                  </a:lnTo>
                  <a:lnTo>
                    <a:pt x="638556" y="1127284"/>
                  </a:lnTo>
                  <a:lnTo>
                    <a:pt x="625221" y="1121569"/>
                  </a:lnTo>
                  <a:lnTo>
                    <a:pt x="601503" y="1142333"/>
                  </a:lnTo>
                  <a:lnTo>
                    <a:pt x="596932" y="1138904"/>
                  </a:lnTo>
                  <a:lnTo>
                    <a:pt x="574071" y="1110805"/>
                  </a:lnTo>
                  <a:lnTo>
                    <a:pt x="575881" y="1103090"/>
                  </a:lnTo>
                  <a:lnTo>
                    <a:pt x="574071" y="1100995"/>
                  </a:lnTo>
                  <a:lnTo>
                    <a:pt x="582168" y="1096137"/>
                  </a:lnTo>
                  <a:lnTo>
                    <a:pt x="580930" y="1087946"/>
                  </a:lnTo>
                  <a:lnTo>
                    <a:pt x="590169" y="1073944"/>
                  </a:lnTo>
                  <a:lnTo>
                    <a:pt x="583120" y="1066229"/>
                  </a:lnTo>
                  <a:lnTo>
                    <a:pt x="572357" y="1066419"/>
                  </a:lnTo>
                  <a:lnTo>
                    <a:pt x="568833" y="1068514"/>
                  </a:lnTo>
                  <a:lnTo>
                    <a:pt x="569690" y="1071944"/>
                  </a:lnTo>
                  <a:lnTo>
                    <a:pt x="563308" y="1072610"/>
                  </a:lnTo>
                  <a:lnTo>
                    <a:pt x="561498" y="1095565"/>
                  </a:lnTo>
                  <a:lnTo>
                    <a:pt x="553783" y="1098328"/>
                  </a:lnTo>
                  <a:lnTo>
                    <a:pt x="555307" y="1100899"/>
                  </a:lnTo>
                  <a:lnTo>
                    <a:pt x="522351" y="1106138"/>
                  </a:lnTo>
                  <a:lnTo>
                    <a:pt x="522446" y="1101280"/>
                  </a:lnTo>
                  <a:lnTo>
                    <a:pt x="514064" y="1103186"/>
                  </a:lnTo>
                  <a:lnTo>
                    <a:pt x="513588" y="1100423"/>
                  </a:lnTo>
                  <a:lnTo>
                    <a:pt x="505968" y="1098709"/>
                  </a:lnTo>
                  <a:lnTo>
                    <a:pt x="492252" y="1101090"/>
                  </a:lnTo>
                  <a:lnTo>
                    <a:pt x="478726" y="1107186"/>
                  </a:lnTo>
                  <a:lnTo>
                    <a:pt x="478060" y="1101947"/>
                  </a:lnTo>
                  <a:lnTo>
                    <a:pt x="483489" y="1090994"/>
                  </a:lnTo>
                  <a:lnTo>
                    <a:pt x="482822" y="1085755"/>
                  </a:lnTo>
                  <a:lnTo>
                    <a:pt x="473964" y="1087374"/>
                  </a:lnTo>
                  <a:lnTo>
                    <a:pt x="471392" y="1089184"/>
                  </a:lnTo>
                  <a:lnTo>
                    <a:pt x="475106" y="1108234"/>
                  </a:lnTo>
                  <a:lnTo>
                    <a:pt x="454723" y="1114520"/>
                  </a:lnTo>
                  <a:lnTo>
                    <a:pt x="446913" y="1120330"/>
                  </a:lnTo>
                  <a:lnTo>
                    <a:pt x="449199" y="1127760"/>
                  </a:lnTo>
                  <a:lnTo>
                    <a:pt x="444341" y="1129094"/>
                  </a:lnTo>
                  <a:lnTo>
                    <a:pt x="445579" y="1131570"/>
                  </a:lnTo>
                  <a:lnTo>
                    <a:pt x="441864" y="1131094"/>
                  </a:lnTo>
                  <a:lnTo>
                    <a:pt x="441864" y="1136904"/>
                  </a:lnTo>
                  <a:lnTo>
                    <a:pt x="423576" y="1145667"/>
                  </a:lnTo>
                  <a:lnTo>
                    <a:pt x="404146" y="1159192"/>
                  </a:lnTo>
                  <a:lnTo>
                    <a:pt x="403384" y="1181957"/>
                  </a:lnTo>
                  <a:lnTo>
                    <a:pt x="400335" y="1182719"/>
                  </a:lnTo>
                  <a:lnTo>
                    <a:pt x="404146" y="1199483"/>
                  </a:lnTo>
                  <a:lnTo>
                    <a:pt x="401574" y="1207865"/>
                  </a:lnTo>
                  <a:lnTo>
                    <a:pt x="403669" y="1220629"/>
                  </a:lnTo>
                  <a:lnTo>
                    <a:pt x="384334" y="1225867"/>
                  </a:lnTo>
                  <a:lnTo>
                    <a:pt x="366903" y="1225391"/>
                  </a:lnTo>
                  <a:lnTo>
                    <a:pt x="364997" y="1227677"/>
                  </a:lnTo>
                  <a:lnTo>
                    <a:pt x="366712" y="1235964"/>
                  </a:lnTo>
                  <a:lnTo>
                    <a:pt x="334137" y="1230725"/>
                  </a:lnTo>
                  <a:lnTo>
                    <a:pt x="313563" y="1243489"/>
                  </a:lnTo>
                  <a:lnTo>
                    <a:pt x="294131" y="1246727"/>
                  </a:lnTo>
                  <a:lnTo>
                    <a:pt x="285940" y="1236916"/>
                  </a:lnTo>
                  <a:lnTo>
                    <a:pt x="268414" y="1198150"/>
                  </a:lnTo>
                  <a:lnTo>
                    <a:pt x="260985" y="1205579"/>
                  </a:lnTo>
                  <a:lnTo>
                    <a:pt x="269938" y="1237774"/>
                  </a:lnTo>
                  <a:lnTo>
                    <a:pt x="281844" y="1253204"/>
                  </a:lnTo>
                  <a:lnTo>
                    <a:pt x="273844" y="1261110"/>
                  </a:lnTo>
                  <a:lnTo>
                    <a:pt x="262985" y="1255776"/>
                  </a:lnTo>
                  <a:lnTo>
                    <a:pt x="254984" y="1240250"/>
                  </a:lnTo>
                  <a:lnTo>
                    <a:pt x="249841" y="1218247"/>
                  </a:lnTo>
                  <a:lnTo>
                    <a:pt x="249745" y="1233202"/>
                  </a:lnTo>
                  <a:lnTo>
                    <a:pt x="234505" y="1240917"/>
                  </a:lnTo>
                  <a:lnTo>
                    <a:pt x="237077" y="1279970"/>
                  </a:lnTo>
                  <a:lnTo>
                    <a:pt x="232600" y="1285970"/>
                  </a:lnTo>
                  <a:lnTo>
                    <a:pt x="215836" y="1289590"/>
                  </a:lnTo>
                  <a:lnTo>
                    <a:pt x="214884" y="1269016"/>
                  </a:lnTo>
                  <a:lnTo>
                    <a:pt x="211169" y="1253776"/>
                  </a:lnTo>
                  <a:lnTo>
                    <a:pt x="199263" y="1260920"/>
                  </a:lnTo>
                  <a:lnTo>
                    <a:pt x="207169" y="1272159"/>
                  </a:lnTo>
                  <a:lnTo>
                    <a:pt x="200406" y="1270730"/>
                  </a:lnTo>
                  <a:lnTo>
                    <a:pt x="190119" y="1279398"/>
                  </a:lnTo>
                  <a:lnTo>
                    <a:pt x="185642" y="1270159"/>
                  </a:lnTo>
                  <a:lnTo>
                    <a:pt x="165354" y="1282922"/>
                  </a:lnTo>
                  <a:lnTo>
                    <a:pt x="144970" y="1255490"/>
                  </a:lnTo>
                  <a:lnTo>
                    <a:pt x="139065" y="1254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7" name="Freihandform: Form 236">
              <a:extLst>
                <a:ext uri="{FF2B5EF4-FFF2-40B4-BE49-F238E27FC236}">
                  <a16:creationId xmlns:a16="http://schemas.microsoft.com/office/drawing/2014/main" id="{80EBDFEE-351E-4CA0-A3CA-0FC31374EEC3}"/>
                </a:ext>
              </a:extLst>
            </p:cNvPr>
            <p:cNvSpPr/>
            <p:nvPr/>
          </p:nvSpPr>
          <p:spPr>
            <a:xfrm>
              <a:off x="2440524" y="2735337"/>
              <a:ext cx="257400" cy="306900"/>
            </a:xfrm>
            <a:custGeom>
              <a:avLst/>
              <a:gdLst>
                <a:gd name="connsiteX0" fmla="*/ 31623 w 495300"/>
                <a:gd name="connsiteY0" fmla="*/ 374999 h 590550"/>
                <a:gd name="connsiteX1" fmla="*/ 30766 w 495300"/>
                <a:gd name="connsiteY1" fmla="*/ 368713 h 590550"/>
                <a:gd name="connsiteX2" fmla="*/ 38576 w 495300"/>
                <a:gd name="connsiteY2" fmla="*/ 353473 h 590550"/>
                <a:gd name="connsiteX3" fmla="*/ 38576 w 495300"/>
                <a:gd name="connsiteY3" fmla="*/ 339661 h 590550"/>
                <a:gd name="connsiteX4" fmla="*/ 44482 w 495300"/>
                <a:gd name="connsiteY4" fmla="*/ 333661 h 590550"/>
                <a:gd name="connsiteX5" fmla="*/ 44387 w 495300"/>
                <a:gd name="connsiteY5" fmla="*/ 325469 h 590550"/>
                <a:gd name="connsiteX6" fmla="*/ 31528 w 495300"/>
                <a:gd name="connsiteY6" fmla="*/ 308134 h 590550"/>
                <a:gd name="connsiteX7" fmla="*/ 30289 w 495300"/>
                <a:gd name="connsiteY7" fmla="*/ 301942 h 590550"/>
                <a:gd name="connsiteX8" fmla="*/ 35909 w 495300"/>
                <a:gd name="connsiteY8" fmla="*/ 300704 h 590550"/>
                <a:gd name="connsiteX9" fmla="*/ 34576 w 495300"/>
                <a:gd name="connsiteY9" fmla="*/ 282702 h 590550"/>
                <a:gd name="connsiteX10" fmla="*/ 26194 w 495300"/>
                <a:gd name="connsiteY10" fmla="*/ 258794 h 590550"/>
                <a:gd name="connsiteX11" fmla="*/ 36481 w 495300"/>
                <a:gd name="connsiteY11" fmla="*/ 255079 h 590550"/>
                <a:gd name="connsiteX12" fmla="*/ 35338 w 495300"/>
                <a:gd name="connsiteY12" fmla="*/ 242792 h 590550"/>
                <a:gd name="connsiteX13" fmla="*/ 60579 w 495300"/>
                <a:gd name="connsiteY13" fmla="*/ 239744 h 590550"/>
                <a:gd name="connsiteX14" fmla="*/ 58103 w 495300"/>
                <a:gd name="connsiteY14" fmla="*/ 229552 h 590550"/>
                <a:gd name="connsiteX15" fmla="*/ 67246 w 495300"/>
                <a:gd name="connsiteY15" fmla="*/ 229552 h 590550"/>
                <a:gd name="connsiteX16" fmla="*/ 78867 w 495300"/>
                <a:gd name="connsiteY16" fmla="*/ 224504 h 590550"/>
                <a:gd name="connsiteX17" fmla="*/ 102013 w 495300"/>
                <a:gd name="connsiteY17" fmla="*/ 230600 h 590550"/>
                <a:gd name="connsiteX18" fmla="*/ 110776 w 495300"/>
                <a:gd name="connsiteY18" fmla="*/ 228505 h 590550"/>
                <a:gd name="connsiteX19" fmla="*/ 111823 w 495300"/>
                <a:gd name="connsiteY19" fmla="*/ 225171 h 590550"/>
                <a:gd name="connsiteX20" fmla="*/ 115253 w 495300"/>
                <a:gd name="connsiteY20" fmla="*/ 224980 h 590550"/>
                <a:gd name="connsiteX21" fmla="*/ 114681 w 495300"/>
                <a:gd name="connsiteY21" fmla="*/ 218503 h 590550"/>
                <a:gd name="connsiteX22" fmla="*/ 116014 w 495300"/>
                <a:gd name="connsiteY22" fmla="*/ 214598 h 590550"/>
                <a:gd name="connsiteX23" fmla="*/ 118110 w 495300"/>
                <a:gd name="connsiteY23" fmla="*/ 214979 h 590550"/>
                <a:gd name="connsiteX24" fmla="*/ 107537 w 495300"/>
                <a:gd name="connsiteY24" fmla="*/ 212503 h 590550"/>
                <a:gd name="connsiteX25" fmla="*/ 105346 w 495300"/>
                <a:gd name="connsiteY25" fmla="*/ 208883 h 590550"/>
                <a:gd name="connsiteX26" fmla="*/ 106204 w 495300"/>
                <a:gd name="connsiteY26" fmla="*/ 201454 h 590550"/>
                <a:gd name="connsiteX27" fmla="*/ 103537 w 495300"/>
                <a:gd name="connsiteY27" fmla="*/ 198596 h 590550"/>
                <a:gd name="connsiteX28" fmla="*/ 72295 w 495300"/>
                <a:gd name="connsiteY28" fmla="*/ 199453 h 590550"/>
                <a:gd name="connsiteX29" fmla="*/ 68389 w 495300"/>
                <a:gd name="connsiteY29" fmla="*/ 191452 h 590550"/>
                <a:gd name="connsiteX30" fmla="*/ 50673 w 495300"/>
                <a:gd name="connsiteY30" fmla="*/ 196500 h 590550"/>
                <a:gd name="connsiteX31" fmla="*/ 49530 w 495300"/>
                <a:gd name="connsiteY31" fmla="*/ 193834 h 590550"/>
                <a:gd name="connsiteX32" fmla="*/ 33814 w 495300"/>
                <a:gd name="connsiteY32" fmla="*/ 202787 h 590550"/>
                <a:gd name="connsiteX33" fmla="*/ 18383 w 495300"/>
                <a:gd name="connsiteY33" fmla="*/ 206692 h 590550"/>
                <a:gd name="connsiteX34" fmla="*/ 9525 w 495300"/>
                <a:gd name="connsiteY34" fmla="*/ 173164 h 590550"/>
                <a:gd name="connsiteX35" fmla="*/ 11335 w 495300"/>
                <a:gd name="connsiteY35" fmla="*/ 168973 h 590550"/>
                <a:gd name="connsiteX36" fmla="*/ 14954 w 495300"/>
                <a:gd name="connsiteY36" fmla="*/ 168783 h 590550"/>
                <a:gd name="connsiteX37" fmla="*/ 13145 w 495300"/>
                <a:gd name="connsiteY37" fmla="*/ 151257 h 590550"/>
                <a:gd name="connsiteX38" fmla="*/ 15716 w 495300"/>
                <a:gd name="connsiteY38" fmla="*/ 139636 h 590550"/>
                <a:gd name="connsiteX39" fmla="*/ 19145 w 495300"/>
                <a:gd name="connsiteY39" fmla="*/ 139350 h 590550"/>
                <a:gd name="connsiteX40" fmla="*/ 17907 w 495300"/>
                <a:gd name="connsiteY40" fmla="*/ 131445 h 590550"/>
                <a:gd name="connsiteX41" fmla="*/ 24860 w 495300"/>
                <a:gd name="connsiteY41" fmla="*/ 130588 h 590550"/>
                <a:gd name="connsiteX42" fmla="*/ 23050 w 495300"/>
                <a:gd name="connsiteY42" fmla="*/ 118300 h 590550"/>
                <a:gd name="connsiteX43" fmla="*/ 19621 w 495300"/>
                <a:gd name="connsiteY43" fmla="*/ 118491 h 590550"/>
                <a:gd name="connsiteX44" fmla="*/ 19240 w 495300"/>
                <a:gd name="connsiteY44" fmla="*/ 109728 h 590550"/>
                <a:gd name="connsiteX45" fmla="*/ 34957 w 495300"/>
                <a:gd name="connsiteY45" fmla="*/ 107632 h 590550"/>
                <a:gd name="connsiteX46" fmla="*/ 73723 w 495300"/>
                <a:gd name="connsiteY46" fmla="*/ 91440 h 590550"/>
                <a:gd name="connsiteX47" fmla="*/ 71342 w 495300"/>
                <a:gd name="connsiteY47" fmla="*/ 85249 h 590550"/>
                <a:gd name="connsiteX48" fmla="*/ 76676 w 495300"/>
                <a:gd name="connsiteY48" fmla="*/ 82486 h 590550"/>
                <a:gd name="connsiteX49" fmla="*/ 73152 w 495300"/>
                <a:gd name="connsiteY49" fmla="*/ 75438 h 590550"/>
                <a:gd name="connsiteX50" fmla="*/ 75438 w 495300"/>
                <a:gd name="connsiteY50" fmla="*/ 74200 h 590550"/>
                <a:gd name="connsiteX51" fmla="*/ 74390 w 495300"/>
                <a:gd name="connsiteY51" fmla="*/ 72295 h 590550"/>
                <a:gd name="connsiteX52" fmla="*/ 81724 w 495300"/>
                <a:gd name="connsiteY52" fmla="*/ 68961 h 590550"/>
                <a:gd name="connsiteX53" fmla="*/ 76200 w 495300"/>
                <a:gd name="connsiteY53" fmla="*/ 50006 h 590550"/>
                <a:gd name="connsiteX54" fmla="*/ 86296 w 495300"/>
                <a:gd name="connsiteY54" fmla="*/ 45625 h 590550"/>
                <a:gd name="connsiteX55" fmla="*/ 86392 w 495300"/>
                <a:gd name="connsiteY55" fmla="*/ 40767 h 590550"/>
                <a:gd name="connsiteX56" fmla="*/ 94393 w 495300"/>
                <a:gd name="connsiteY56" fmla="*/ 36100 h 590550"/>
                <a:gd name="connsiteX57" fmla="*/ 95440 w 495300"/>
                <a:gd name="connsiteY57" fmla="*/ 38386 h 590550"/>
                <a:gd name="connsiteX58" fmla="*/ 119348 w 495300"/>
                <a:gd name="connsiteY58" fmla="*/ 28575 h 590550"/>
                <a:gd name="connsiteX59" fmla="*/ 117538 w 495300"/>
                <a:gd name="connsiteY59" fmla="*/ 24574 h 590550"/>
                <a:gd name="connsiteX60" fmla="*/ 136874 w 495300"/>
                <a:gd name="connsiteY60" fmla="*/ 17716 h 590550"/>
                <a:gd name="connsiteX61" fmla="*/ 134493 w 495300"/>
                <a:gd name="connsiteY61" fmla="*/ 10763 h 590550"/>
                <a:gd name="connsiteX62" fmla="*/ 137350 w 495300"/>
                <a:gd name="connsiteY62" fmla="*/ 9525 h 590550"/>
                <a:gd name="connsiteX63" fmla="*/ 171926 w 495300"/>
                <a:gd name="connsiteY63" fmla="*/ 84963 h 590550"/>
                <a:gd name="connsiteX64" fmla="*/ 174879 w 495300"/>
                <a:gd name="connsiteY64" fmla="*/ 84867 h 590550"/>
                <a:gd name="connsiteX65" fmla="*/ 180022 w 495300"/>
                <a:gd name="connsiteY65" fmla="*/ 93250 h 590550"/>
                <a:gd name="connsiteX66" fmla="*/ 184595 w 495300"/>
                <a:gd name="connsiteY66" fmla="*/ 91345 h 590550"/>
                <a:gd name="connsiteX67" fmla="*/ 193929 w 495300"/>
                <a:gd name="connsiteY67" fmla="*/ 108013 h 590550"/>
                <a:gd name="connsiteX68" fmla="*/ 204597 w 495300"/>
                <a:gd name="connsiteY68" fmla="*/ 99536 h 590550"/>
                <a:gd name="connsiteX69" fmla="*/ 234124 w 495300"/>
                <a:gd name="connsiteY69" fmla="*/ 85725 h 590550"/>
                <a:gd name="connsiteX70" fmla="*/ 230695 w 495300"/>
                <a:gd name="connsiteY70" fmla="*/ 75819 h 590550"/>
                <a:gd name="connsiteX71" fmla="*/ 241935 w 495300"/>
                <a:gd name="connsiteY71" fmla="*/ 75438 h 590550"/>
                <a:gd name="connsiteX72" fmla="*/ 244126 w 495300"/>
                <a:gd name="connsiteY72" fmla="*/ 78486 h 590550"/>
                <a:gd name="connsiteX73" fmla="*/ 251936 w 495300"/>
                <a:gd name="connsiteY73" fmla="*/ 76105 h 590550"/>
                <a:gd name="connsiteX74" fmla="*/ 264223 w 495300"/>
                <a:gd name="connsiteY74" fmla="*/ 66103 h 590550"/>
                <a:gd name="connsiteX75" fmla="*/ 271272 w 495300"/>
                <a:gd name="connsiteY75" fmla="*/ 85249 h 590550"/>
                <a:gd name="connsiteX76" fmla="*/ 280225 w 495300"/>
                <a:gd name="connsiteY76" fmla="*/ 86011 h 590550"/>
                <a:gd name="connsiteX77" fmla="*/ 295085 w 495300"/>
                <a:gd name="connsiteY77" fmla="*/ 79819 h 590550"/>
                <a:gd name="connsiteX78" fmla="*/ 296228 w 495300"/>
                <a:gd name="connsiteY78" fmla="*/ 81629 h 590550"/>
                <a:gd name="connsiteX79" fmla="*/ 305467 w 495300"/>
                <a:gd name="connsiteY79" fmla="*/ 74104 h 590550"/>
                <a:gd name="connsiteX80" fmla="*/ 326898 w 495300"/>
                <a:gd name="connsiteY80" fmla="*/ 63913 h 590550"/>
                <a:gd name="connsiteX81" fmla="*/ 325850 w 495300"/>
                <a:gd name="connsiteY81" fmla="*/ 62103 h 590550"/>
                <a:gd name="connsiteX82" fmla="*/ 330422 w 495300"/>
                <a:gd name="connsiteY82" fmla="*/ 56197 h 590550"/>
                <a:gd name="connsiteX83" fmla="*/ 381286 w 495300"/>
                <a:gd name="connsiteY83" fmla="*/ 89916 h 590550"/>
                <a:gd name="connsiteX84" fmla="*/ 376809 w 495300"/>
                <a:gd name="connsiteY84" fmla="*/ 101346 h 590550"/>
                <a:gd name="connsiteX85" fmla="*/ 383381 w 495300"/>
                <a:gd name="connsiteY85" fmla="*/ 93250 h 590550"/>
                <a:gd name="connsiteX86" fmla="*/ 386620 w 495300"/>
                <a:gd name="connsiteY86" fmla="*/ 92488 h 590550"/>
                <a:gd name="connsiteX87" fmla="*/ 404336 w 495300"/>
                <a:gd name="connsiteY87" fmla="*/ 106680 h 590550"/>
                <a:gd name="connsiteX88" fmla="*/ 410146 w 495300"/>
                <a:gd name="connsiteY88" fmla="*/ 101250 h 590550"/>
                <a:gd name="connsiteX89" fmla="*/ 413290 w 495300"/>
                <a:gd name="connsiteY89" fmla="*/ 85725 h 590550"/>
                <a:gd name="connsiteX90" fmla="*/ 416052 w 495300"/>
                <a:gd name="connsiteY90" fmla="*/ 87249 h 590550"/>
                <a:gd name="connsiteX91" fmla="*/ 421100 w 495300"/>
                <a:gd name="connsiteY91" fmla="*/ 91725 h 590550"/>
                <a:gd name="connsiteX92" fmla="*/ 429387 w 495300"/>
                <a:gd name="connsiteY92" fmla="*/ 108299 h 590550"/>
                <a:gd name="connsiteX93" fmla="*/ 423577 w 495300"/>
                <a:gd name="connsiteY93" fmla="*/ 115824 h 590550"/>
                <a:gd name="connsiteX94" fmla="*/ 413861 w 495300"/>
                <a:gd name="connsiteY94" fmla="*/ 119539 h 590550"/>
                <a:gd name="connsiteX95" fmla="*/ 413861 w 495300"/>
                <a:gd name="connsiteY95" fmla="*/ 123253 h 590550"/>
                <a:gd name="connsiteX96" fmla="*/ 420148 w 495300"/>
                <a:gd name="connsiteY96" fmla="*/ 122110 h 590550"/>
                <a:gd name="connsiteX97" fmla="*/ 421862 w 495300"/>
                <a:gd name="connsiteY97" fmla="*/ 118491 h 590550"/>
                <a:gd name="connsiteX98" fmla="*/ 428435 w 495300"/>
                <a:gd name="connsiteY98" fmla="*/ 115538 h 590550"/>
                <a:gd name="connsiteX99" fmla="*/ 433102 w 495300"/>
                <a:gd name="connsiteY99" fmla="*/ 115824 h 590550"/>
                <a:gd name="connsiteX100" fmla="*/ 438245 w 495300"/>
                <a:gd name="connsiteY100" fmla="*/ 120491 h 590550"/>
                <a:gd name="connsiteX101" fmla="*/ 444055 w 495300"/>
                <a:gd name="connsiteY101" fmla="*/ 119634 h 590550"/>
                <a:gd name="connsiteX102" fmla="*/ 453009 w 495300"/>
                <a:gd name="connsiteY102" fmla="*/ 123920 h 590550"/>
                <a:gd name="connsiteX103" fmla="*/ 459200 w 495300"/>
                <a:gd name="connsiteY103" fmla="*/ 134779 h 590550"/>
                <a:gd name="connsiteX104" fmla="*/ 465106 w 495300"/>
                <a:gd name="connsiteY104" fmla="*/ 132874 h 590550"/>
                <a:gd name="connsiteX105" fmla="*/ 470440 w 495300"/>
                <a:gd name="connsiteY105" fmla="*/ 137446 h 590550"/>
                <a:gd name="connsiteX106" fmla="*/ 471392 w 495300"/>
                <a:gd name="connsiteY106" fmla="*/ 141541 h 590550"/>
                <a:gd name="connsiteX107" fmla="*/ 468725 w 495300"/>
                <a:gd name="connsiteY107" fmla="*/ 145161 h 590550"/>
                <a:gd name="connsiteX108" fmla="*/ 473107 w 495300"/>
                <a:gd name="connsiteY108" fmla="*/ 145542 h 590550"/>
                <a:gd name="connsiteX109" fmla="*/ 470535 w 495300"/>
                <a:gd name="connsiteY109" fmla="*/ 151733 h 590550"/>
                <a:gd name="connsiteX110" fmla="*/ 478822 w 495300"/>
                <a:gd name="connsiteY110" fmla="*/ 151733 h 590550"/>
                <a:gd name="connsiteX111" fmla="*/ 479774 w 495300"/>
                <a:gd name="connsiteY111" fmla="*/ 156019 h 590550"/>
                <a:gd name="connsiteX112" fmla="*/ 487680 w 495300"/>
                <a:gd name="connsiteY112" fmla="*/ 164020 h 590550"/>
                <a:gd name="connsiteX113" fmla="*/ 478441 w 495300"/>
                <a:gd name="connsiteY113" fmla="*/ 182784 h 590550"/>
                <a:gd name="connsiteX114" fmla="*/ 475298 w 495300"/>
                <a:gd name="connsiteY114" fmla="*/ 204692 h 590550"/>
                <a:gd name="connsiteX115" fmla="*/ 469678 w 495300"/>
                <a:gd name="connsiteY115" fmla="*/ 210979 h 590550"/>
                <a:gd name="connsiteX116" fmla="*/ 467963 w 495300"/>
                <a:gd name="connsiteY116" fmla="*/ 217551 h 590550"/>
                <a:gd name="connsiteX117" fmla="*/ 474345 w 495300"/>
                <a:gd name="connsiteY117" fmla="*/ 219456 h 590550"/>
                <a:gd name="connsiteX118" fmla="*/ 474059 w 495300"/>
                <a:gd name="connsiteY118" fmla="*/ 234982 h 590550"/>
                <a:gd name="connsiteX119" fmla="*/ 483870 w 495300"/>
                <a:gd name="connsiteY119" fmla="*/ 278892 h 590550"/>
                <a:gd name="connsiteX120" fmla="*/ 484823 w 495300"/>
                <a:gd name="connsiteY120" fmla="*/ 294608 h 590550"/>
                <a:gd name="connsiteX121" fmla="*/ 474154 w 495300"/>
                <a:gd name="connsiteY121" fmla="*/ 297561 h 590550"/>
                <a:gd name="connsiteX122" fmla="*/ 463105 w 495300"/>
                <a:gd name="connsiteY122" fmla="*/ 305181 h 590550"/>
                <a:gd name="connsiteX123" fmla="*/ 464725 w 495300"/>
                <a:gd name="connsiteY123" fmla="*/ 308134 h 590550"/>
                <a:gd name="connsiteX124" fmla="*/ 470249 w 495300"/>
                <a:gd name="connsiteY124" fmla="*/ 306895 h 590550"/>
                <a:gd name="connsiteX125" fmla="*/ 471297 w 495300"/>
                <a:gd name="connsiteY125" fmla="*/ 310039 h 590550"/>
                <a:gd name="connsiteX126" fmla="*/ 478345 w 495300"/>
                <a:gd name="connsiteY126" fmla="*/ 308896 h 590550"/>
                <a:gd name="connsiteX127" fmla="*/ 477679 w 495300"/>
                <a:gd name="connsiteY127" fmla="*/ 314515 h 590550"/>
                <a:gd name="connsiteX128" fmla="*/ 465963 w 495300"/>
                <a:gd name="connsiteY128" fmla="*/ 322421 h 590550"/>
                <a:gd name="connsiteX129" fmla="*/ 477012 w 495300"/>
                <a:gd name="connsiteY129" fmla="*/ 333756 h 590550"/>
                <a:gd name="connsiteX130" fmla="*/ 451771 w 495300"/>
                <a:gd name="connsiteY130" fmla="*/ 336328 h 590550"/>
                <a:gd name="connsiteX131" fmla="*/ 448532 w 495300"/>
                <a:gd name="connsiteY131" fmla="*/ 342138 h 590550"/>
                <a:gd name="connsiteX132" fmla="*/ 451485 w 495300"/>
                <a:gd name="connsiteY132" fmla="*/ 353568 h 590550"/>
                <a:gd name="connsiteX133" fmla="*/ 445484 w 495300"/>
                <a:gd name="connsiteY133" fmla="*/ 359092 h 590550"/>
                <a:gd name="connsiteX134" fmla="*/ 435197 w 495300"/>
                <a:gd name="connsiteY134" fmla="*/ 376237 h 590550"/>
                <a:gd name="connsiteX135" fmla="*/ 422529 w 495300"/>
                <a:gd name="connsiteY135" fmla="*/ 381190 h 590550"/>
                <a:gd name="connsiteX136" fmla="*/ 420529 w 495300"/>
                <a:gd name="connsiteY136" fmla="*/ 395097 h 590550"/>
                <a:gd name="connsiteX137" fmla="*/ 430816 w 495300"/>
                <a:gd name="connsiteY137" fmla="*/ 424148 h 590550"/>
                <a:gd name="connsiteX138" fmla="*/ 443770 w 495300"/>
                <a:gd name="connsiteY138" fmla="*/ 421386 h 590550"/>
                <a:gd name="connsiteX139" fmla="*/ 461296 w 495300"/>
                <a:gd name="connsiteY139" fmla="*/ 421862 h 590550"/>
                <a:gd name="connsiteX140" fmla="*/ 469106 w 495300"/>
                <a:gd name="connsiteY140" fmla="*/ 458438 h 590550"/>
                <a:gd name="connsiteX141" fmla="*/ 472821 w 495300"/>
                <a:gd name="connsiteY141" fmla="*/ 466058 h 590550"/>
                <a:gd name="connsiteX142" fmla="*/ 458724 w 495300"/>
                <a:gd name="connsiteY142" fmla="*/ 471011 h 590550"/>
                <a:gd name="connsiteX143" fmla="*/ 451104 w 495300"/>
                <a:gd name="connsiteY143" fmla="*/ 476631 h 590550"/>
                <a:gd name="connsiteX144" fmla="*/ 448532 w 495300"/>
                <a:gd name="connsiteY144" fmla="*/ 471297 h 590550"/>
                <a:gd name="connsiteX145" fmla="*/ 446056 w 495300"/>
                <a:gd name="connsiteY145" fmla="*/ 471487 h 590550"/>
                <a:gd name="connsiteX146" fmla="*/ 441293 w 495300"/>
                <a:gd name="connsiteY146" fmla="*/ 477679 h 590550"/>
                <a:gd name="connsiteX147" fmla="*/ 439864 w 495300"/>
                <a:gd name="connsiteY147" fmla="*/ 474440 h 590550"/>
                <a:gd name="connsiteX148" fmla="*/ 435197 w 495300"/>
                <a:gd name="connsiteY148" fmla="*/ 475012 h 590550"/>
                <a:gd name="connsiteX149" fmla="*/ 439769 w 495300"/>
                <a:gd name="connsiteY149" fmla="*/ 468058 h 590550"/>
                <a:gd name="connsiteX150" fmla="*/ 435483 w 495300"/>
                <a:gd name="connsiteY150" fmla="*/ 465201 h 590550"/>
                <a:gd name="connsiteX151" fmla="*/ 431387 w 495300"/>
                <a:gd name="connsiteY151" fmla="*/ 469011 h 590550"/>
                <a:gd name="connsiteX152" fmla="*/ 426529 w 495300"/>
                <a:gd name="connsiteY152" fmla="*/ 464534 h 590550"/>
                <a:gd name="connsiteX153" fmla="*/ 427672 w 495300"/>
                <a:gd name="connsiteY153" fmla="*/ 460248 h 590550"/>
                <a:gd name="connsiteX154" fmla="*/ 422720 w 495300"/>
                <a:gd name="connsiteY154" fmla="*/ 464439 h 590550"/>
                <a:gd name="connsiteX155" fmla="*/ 418338 w 495300"/>
                <a:gd name="connsiteY155" fmla="*/ 475583 h 590550"/>
                <a:gd name="connsiteX156" fmla="*/ 417004 w 495300"/>
                <a:gd name="connsiteY156" fmla="*/ 472059 h 590550"/>
                <a:gd name="connsiteX157" fmla="*/ 412623 w 495300"/>
                <a:gd name="connsiteY157" fmla="*/ 477583 h 590550"/>
                <a:gd name="connsiteX158" fmla="*/ 400621 w 495300"/>
                <a:gd name="connsiteY158" fmla="*/ 480441 h 590550"/>
                <a:gd name="connsiteX159" fmla="*/ 402336 w 495300"/>
                <a:gd name="connsiteY159" fmla="*/ 494824 h 590550"/>
                <a:gd name="connsiteX160" fmla="*/ 382333 w 495300"/>
                <a:gd name="connsiteY160" fmla="*/ 488251 h 590550"/>
                <a:gd name="connsiteX161" fmla="*/ 361760 w 495300"/>
                <a:gd name="connsiteY161" fmla="*/ 484822 h 590550"/>
                <a:gd name="connsiteX162" fmla="*/ 357949 w 495300"/>
                <a:gd name="connsiteY162" fmla="*/ 492157 h 590550"/>
                <a:gd name="connsiteX163" fmla="*/ 343186 w 495300"/>
                <a:gd name="connsiteY163" fmla="*/ 497967 h 590550"/>
                <a:gd name="connsiteX164" fmla="*/ 322802 w 495300"/>
                <a:gd name="connsiteY164" fmla="*/ 497491 h 590550"/>
                <a:gd name="connsiteX165" fmla="*/ 321278 w 495300"/>
                <a:gd name="connsiteY165" fmla="*/ 503015 h 590550"/>
                <a:gd name="connsiteX166" fmla="*/ 329755 w 495300"/>
                <a:gd name="connsiteY166" fmla="*/ 507111 h 590550"/>
                <a:gd name="connsiteX167" fmla="*/ 329565 w 495300"/>
                <a:gd name="connsiteY167" fmla="*/ 510635 h 590550"/>
                <a:gd name="connsiteX168" fmla="*/ 320612 w 495300"/>
                <a:gd name="connsiteY168" fmla="*/ 507778 h 590550"/>
                <a:gd name="connsiteX169" fmla="*/ 318992 w 495300"/>
                <a:gd name="connsiteY169" fmla="*/ 521779 h 590550"/>
                <a:gd name="connsiteX170" fmla="*/ 335947 w 495300"/>
                <a:gd name="connsiteY170" fmla="*/ 545687 h 590550"/>
                <a:gd name="connsiteX171" fmla="*/ 333756 w 495300"/>
                <a:gd name="connsiteY171" fmla="*/ 547688 h 590550"/>
                <a:gd name="connsiteX172" fmla="*/ 306514 w 495300"/>
                <a:gd name="connsiteY172" fmla="*/ 561022 h 590550"/>
                <a:gd name="connsiteX173" fmla="*/ 198977 w 495300"/>
                <a:gd name="connsiteY173" fmla="*/ 585025 h 590550"/>
                <a:gd name="connsiteX174" fmla="*/ 191071 w 495300"/>
                <a:gd name="connsiteY174" fmla="*/ 579310 h 590550"/>
                <a:gd name="connsiteX175" fmla="*/ 189166 w 495300"/>
                <a:gd name="connsiteY175" fmla="*/ 571405 h 590550"/>
                <a:gd name="connsiteX176" fmla="*/ 171831 w 495300"/>
                <a:gd name="connsiteY176" fmla="*/ 576358 h 590550"/>
                <a:gd name="connsiteX177" fmla="*/ 171069 w 495300"/>
                <a:gd name="connsiteY177" fmla="*/ 573500 h 590550"/>
                <a:gd name="connsiteX178" fmla="*/ 164973 w 495300"/>
                <a:gd name="connsiteY178" fmla="*/ 574929 h 590550"/>
                <a:gd name="connsiteX179" fmla="*/ 163354 w 495300"/>
                <a:gd name="connsiteY179" fmla="*/ 571786 h 590550"/>
                <a:gd name="connsiteX180" fmla="*/ 157067 w 495300"/>
                <a:gd name="connsiteY180" fmla="*/ 572548 h 590550"/>
                <a:gd name="connsiteX181" fmla="*/ 156781 w 495300"/>
                <a:gd name="connsiteY181" fmla="*/ 569119 h 590550"/>
                <a:gd name="connsiteX182" fmla="*/ 142304 w 495300"/>
                <a:gd name="connsiteY182" fmla="*/ 564737 h 590550"/>
                <a:gd name="connsiteX183" fmla="*/ 143732 w 495300"/>
                <a:gd name="connsiteY183" fmla="*/ 560356 h 590550"/>
                <a:gd name="connsiteX184" fmla="*/ 135445 w 495300"/>
                <a:gd name="connsiteY184" fmla="*/ 561594 h 590550"/>
                <a:gd name="connsiteX185" fmla="*/ 135255 w 495300"/>
                <a:gd name="connsiteY185" fmla="*/ 563594 h 590550"/>
                <a:gd name="connsiteX186" fmla="*/ 123539 w 495300"/>
                <a:gd name="connsiteY186" fmla="*/ 561308 h 590550"/>
                <a:gd name="connsiteX187" fmla="*/ 123920 w 495300"/>
                <a:gd name="connsiteY187" fmla="*/ 559498 h 590550"/>
                <a:gd name="connsiteX188" fmla="*/ 109061 w 495300"/>
                <a:gd name="connsiteY188" fmla="*/ 559117 h 590550"/>
                <a:gd name="connsiteX189" fmla="*/ 104204 w 495300"/>
                <a:gd name="connsiteY189" fmla="*/ 559784 h 590550"/>
                <a:gd name="connsiteX190" fmla="*/ 103251 w 495300"/>
                <a:gd name="connsiteY190" fmla="*/ 562356 h 590550"/>
                <a:gd name="connsiteX191" fmla="*/ 98679 w 495300"/>
                <a:gd name="connsiteY191" fmla="*/ 557022 h 590550"/>
                <a:gd name="connsiteX192" fmla="*/ 110204 w 495300"/>
                <a:gd name="connsiteY192" fmla="*/ 545211 h 590550"/>
                <a:gd name="connsiteX193" fmla="*/ 106299 w 495300"/>
                <a:gd name="connsiteY193" fmla="*/ 529209 h 590550"/>
                <a:gd name="connsiteX194" fmla="*/ 120396 w 495300"/>
                <a:gd name="connsiteY194" fmla="*/ 525399 h 590550"/>
                <a:gd name="connsiteX195" fmla="*/ 127159 w 495300"/>
                <a:gd name="connsiteY195" fmla="*/ 532543 h 590550"/>
                <a:gd name="connsiteX196" fmla="*/ 160972 w 495300"/>
                <a:gd name="connsiteY196" fmla="*/ 531685 h 590550"/>
                <a:gd name="connsiteX197" fmla="*/ 168593 w 495300"/>
                <a:gd name="connsiteY197" fmla="*/ 524161 h 590550"/>
                <a:gd name="connsiteX198" fmla="*/ 174117 w 495300"/>
                <a:gd name="connsiteY198" fmla="*/ 524732 h 590550"/>
                <a:gd name="connsiteX199" fmla="*/ 182023 w 495300"/>
                <a:gd name="connsiteY199" fmla="*/ 517969 h 590550"/>
                <a:gd name="connsiteX200" fmla="*/ 190500 w 495300"/>
                <a:gd name="connsiteY200" fmla="*/ 516731 h 590550"/>
                <a:gd name="connsiteX201" fmla="*/ 190595 w 495300"/>
                <a:gd name="connsiteY201" fmla="*/ 507778 h 590550"/>
                <a:gd name="connsiteX202" fmla="*/ 192977 w 495300"/>
                <a:gd name="connsiteY202" fmla="*/ 504825 h 590550"/>
                <a:gd name="connsiteX203" fmla="*/ 200215 w 495300"/>
                <a:gd name="connsiteY203" fmla="*/ 505777 h 590550"/>
                <a:gd name="connsiteX204" fmla="*/ 193548 w 495300"/>
                <a:gd name="connsiteY204" fmla="*/ 481203 h 590550"/>
                <a:gd name="connsiteX205" fmla="*/ 185071 w 495300"/>
                <a:gd name="connsiteY205" fmla="*/ 471201 h 590550"/>
                <a:gd name="connsiteX206" fmla="*/ 185261 w 495300"/>
                <a:gd name="connsiteY206" fmla="*/ 463486 h 590550"/>
                <a:gd name="connsiteX207" fmla="*/ 191357 w 495300"/>
                <a:gd name="connsiteY207" fmla="*/ 453961 h 590550"/>
                <a:gd name="connsiteX208" fmla="*/ 187928 w 495300"/>
                <a:gd name="connsiteY208" fmla="*/ 447008 h 590550"/>
                <a:gd name="connsiteX209" fmla="*/ 190310 w 495300"/>
                <a:gd name="connsiteY209" fmla="*/ 443674 h 590550"/>
                <a:gd name="connsiteX210" fmla="*/ 183928 w 495300"/>
                <a:gd name="connsiteY210" fmla="*/ 443389 h 590550"/>
                <a:gd name="connsiteX211" fmla="*/ 183070 w 495300"/>
                <a:gd name="connsiteY211" fmla="*/ 436721 h 590550"/>
                <a:gd name="connsiteX212" fmla="*/ 170783 w 495300"/>
                <a:gd name="connsiteY212" fmla="*/ 432625 h 590550"/>
                <a:gd name="connsiteX213" fmla="*/ 172212 w 495300"/>
                <a:gd name="connsiteY213" fmla="*/ 431101 h 590550"/>
                <a:gd name="connsiteX214" fmla="*/ 164592 w 495300"/>
                <a:gd name="connsiteY214" fmla="*/ 425767 h 590550"/>
                <a:gd name="connsiteX215" fmla="*/ 172593 w 495300"/>
                <a:gd name="connsiteY215" fmla="*/ 414623 h 590550"/>
                <a:gd name="connsiteX216" fmla="*/ 170307 w 495300"/>
                <a:gd name="connsiteY216" fmla="*/ 408337 h 590550"/>
                <a:gd name="connsiteX217" fmla="*/ 160211 w 495300"/>
                <a:gd name="connsiteY217" fmla="*/ 413861 h 590550"/>
                <a:gd name="connsiteX218" fmla="*/ 152971 w 495300"/>
                <a:gd name="connsiteY218" fmla="*/ 411670 h 590550"/>
                <a:gd name="connsiteX219" fmla="*/ 144685 w 495300"/>
                <a:gd name="connsiteY219" fmla="*/ 416433 h 590550"/>
                <a:gd name="connsiteX220" fmla="*/ 132112 w 495300"/>
                <a:gd name="connsiteY220" fmla="*/ 414242 h 590550"/>
                <a:gd name="connsiteX221" fmla="*/ 136303 w 495300"/>
                <a:gd name="connsiteY221" fmla="*/ 406050 h 590550"/>
                <a:gd name="connsiteX222" fmla="*/ 132493 w 495300"/>
                <a:gd name="connsiteY222" fmla="*/ 404526 h 590550"/>
                <a:gd name="connsiteX223" fmla="*/ 131731 w 495300"/>
                <a:gd name="connsiteY223" fmla="*/ 389477 h 590550"/>
                <a:gd name="connsiteX224" fmla="*/ 117062 w 495300"/>
                <a:gd name="connsiteY224" fmla="*/ 391668 h 590550"/>
                <a:gd name="connsiteX225" fmla="*/ 92107 w 495300"/>
                <a:gd name="connsiteY225" fmla="*/ 388048 h 590550"/>
                <a:gd name="connsiteX226" fmla="*/ 82963 w 495300"/>
                <a:gd name="connsiteY226" fmla="*/ 381571 h 590550"/>
                <a:gd name="connsiteX227" fmla="*/ 84011 w 495300"/>
                <a:gd name="connsiteY227" fmla="*/ 378904 h 590550"/>
                <a:gd name="connsiteX228" fmla="*/ 81820 w 495300"/>
                <a:gd name="connsiteY228" fmla="*/ 379285 h 590550"/>
                <a:gd name="connsiteX229" fmla="*/ 77819 w 495300"/>
                <a:gd name="connsiteY229" fmla="*/ 373570 h 590550"/>
                <a:gd name="connsiteX230" fmla="*/ 57340 w 495300"/>
                <a:gd name="connsiteY230" fmla="*/ 382905 h 590550"/>
                <a:gd name="connsiteX231" fmla="*/ 51245 w 495300"/>
                <a:gd name="connsiteY231" fmla="*/ 375475 h 590550"/>
                <a:gd name="connsiteX232" fmla="*/ 51816 w 495300"/>
                <a:gd name="connsiteY232" fmla="*/ 372332 h 590550"/>
                <a:gd name="connsiteX233" fmla="*/ 48768 w 495300"/>
                <a:gd name="connsiteY233" fmla="*/ 371189 h 590550"/>
                <a:gd name="connsiteX234" fmla="*/ 38005 w 495300"/>
                <a:gd name="connsiteY234" fmla="*/ 369856 h 590550"/>
                <a:gd name="connsiteX235" fmla="*/ 31623 w 495300"/>
                <a:gd name="connsiteY235" fmla="*/ 374999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</a:cxnLst>
              <a:rect l="l" t="t" r="r" b="b"/>
              <a:pathLst>
                <a:path w="495300" h="590550">
                  <a:moveTo>
                    <a:pt x="31623" y="374999"/>
                  </a:moveTo>
                  <a:lnTo>
                    <a:pt x="30766" y="368713"/>
                  </a:lnTo>
                  <a:lnTo>
                    <a:pt x="38576" y="353473"/>
                  </a:lnTo>
                  <a:lnTo>
                    <a:pt x="38576" y="339661"/>
                  </a:lnTo>
                  <a:lnTo>
                    <a:pt x="44482" y="333661"/>
                  </a:lnTo>
                  <a:lnTo>
                    <a:pt x="44387" y="325469"/>
                  </a:lnTo>
                  <a:lnTo>
                    <a:pt x="31528" y="308134"/>
                  </a:lnTo>
                  <a:lnTo>
                    <a:pt x="30289" y="301942"/>
                  </a:lnTo>
                  <a:lnTo>
                    <a:pt x="35909" y="300704"/>
                  </a:lnTo>
                  <a:lnTo>
                    <a:pt x="34576" y="282702"/>
                  </a:lnTo>
                  <a:lnTo>
                    <a:pt x="26194" y="258794"/>
                  </a:lnTo>
                  <a:lnTo>
                    <a:pt x="36481" y="255079"/>
                  </a:lnTo>
                  <a:lnTo>
                    <a:pt x="35338" y="242792"/>
                  </a:lnTo>
                  <a:lnTo>
                    <a:pt x="60579" y="239744"/>
                  </a:lnTo>
                  <a:lnTo>
                    <a:pt x="58103" y="229552"/>
                  </a:lnTo>
                  <a:lnTo>
                    <a:pt x="67246" y="229552"/>
                  </a:lnTo>
                  <a:lnTo>
                    <a:pt x="78867" y="224504"/>
                  </a:lnTo>
                  <a:lnTo>
                    <a:pt x="102013" y="230600"/>
                  </a:lnTo>
                  <a:lnTo>
                    <a:pt x="110776" y="228505"/>
                  </a:lnTo>
                  <a:lnTo>
                    <a:pt x="111823" y="225171"/>
                  </a:lnTo>
                  <a:lnTo>
                    <a:pt x="115253" y="224980"/>
                  </a:lnTo>
                  <a:lnTo>
                    <a:pt x="114681" y="218503"/>
                  </a:lnTo>
                  <a:lnTo>
                    <a:pt x="116014" y="214598"/>
                  </a:lnTo>
                  <a:lnTo>
                    <a:pt x="118110" y="214979"/>
                  </a:lnTo>
                  <a:lnTo>
                    <a:pt x="107537" y="212503"/>
                  </a:lnTo>
                  <a:lnTo>
                    <a:pt x="105346" y="208883"/>
                  </a:lnTo>
                  <a:lnTo>
                    <a:pt x="106204" y="201454"/>
                  </a:lnTo>
                  <a:lnTo>
                    <a:pt x="103537" y="198596"/>
                  </a:lnTo>
                  <a:lnTo>
                    <a:pt x="72295" y="199453"/>
                  </a:lnTo>
                  <a:lnTo>
                    <a:pt x="68389" y="191452"/>
                  </a:lnTo>
                  <a:lnTo>
                    <a:pt x="50673" y="196500"/>
                  </a:lnTo>
                  <a:lnTo>
                    <a:pt x="49530" y="193834"/>
                  </a:lnTo>
                  <a:lnTo>
                    <a:pt x="33814" y="202787"/>
                  </a:lnTo>
                  <a:lnTo>
                    <a:pt x="18383" y="206692"/>
                  </a:lnTo>
                  <a:lnTo>
                    <a:pt x="9525" y="173164"/>
                  </a:lnTo>
                  <a:lnTo>
                    <a:pt x="11335" y="168973"/>
                  </a:lnTo>
                  <a:lnTo>
                    <a:pt x="14954" y="168783"/>
                  </a:lnTo>
                  <a:lnTo>
                    <a:pt x="13145" y="151257"/>
                  </a:lnTo>
                  <a:lnTo>
                    <a:pt x="15716" y="139636"/>
                  </a:lnTo>
                  <a:lnTo>
                    <a:pt x="19145" y="139350"/>
                  </a:lnTo>
                  <a:lnTo>
                    <a:pt x="17907" y="131445"/>
                  </a:lnTo>
                  <a:lnTo>
                    <a:pt x="24860" y="130588"/>
                  </a:lnTo>
                  <a:lnTo>
                    <a:pt x="23050" y="118300"/>
                  </a:lnTo>
                  <a:lnTo>
                    <a:pt x="19621" y="118491"/>
                  </a:lnTo>
                  <a:lnTo>
                    <a:pt x="19240" y="109728"/>
                  </a:lnTo>
                  <a:lnTo>
                    <a:pt x="34957" y="107632"/>
                  </a:lnTo>
                  <a:lnTo>
                    <a:pt x="73723" y="91440"/>
                  </a:lnTo>
                  <a:lnTo>
                    <a:pt x="71342" y="85249"/>
                  </a:lnTo>
                  <a:lnTo>
                    <a:pt x="76676" y="82486"/>
                  </a:lnTo>
                  <a:lnTo>
                    <a:pt x="73152" y="75438"/>
                  </a:lnTo>
                  <a:lnTo>
                    <a:pt x="75438" y="74200"/>
                  </a:lnTo>
                  <a:lnTo>
                    <a:pt x="74390" y="72295"/>
                  </a:lnTo>
                  <a:lnTo>
                    <a:pt x="81724" y="68961"/>
                  </a:lnTo>
                  <a:lnTo>
                    <a:pt x="76200" y="50006"/>
                  </a:lnTo>
                  <a:lnTo>
                    <a:pt x="86296" y="45625"/>
                  </a:lnTo>
                  <a:lnTo>
                    <a:pt x="86392" y="40767"/>
                  </a:lnTo>
                  <a:lnTo>
                    <a:pt x="94393" y="36100"/>
                  </a:lnTo>
                  <a:lnTo>
                    <a:pt x="95440" y="38386"/>
                  </a:lnTo>
                  <a:lnTo>
                    <a:pt x="119348" y="28575"/>
                  </a:lnTo>
                  <a:lnTo>
                    <a:pt x="117538" y="24574"/>
                  </a:lnTo>
                  <a:lnTo>
                    <a:pt x="136874" y="17716"/>
                  </a:lnTo>
                  <a:lnTo>
                    <a:pt x="134493" y="10763"/>
                  </a:lnTo>
                  <a:lnTo>
                    <a:pt x="137350" y="9525"/>
                  </a:lnTo>
                  <a:lnTo>
                    <a:pt x="171926" y="84963"/>
                  </a:lnTo>
                  <a:lnTo>
                    <a:pt x="174879" y="84867"/>
                  </a:lnTo>
                  <a:lnTo>
                    <a:pt x="180022" y="93250"/>
                  </a:lnTo>
                  <a:lnTo>
                    <a:pt x="184595" y="91345"/>
                  </a:lnTo>
                  <a:lnTo>
                    <a:pt x="193929" y="108013"/>
                  </a:lnTo>
                  <a:lnTo>
                    <a:pt x="204597" y="99536"/>
                  </a:lnTo>
                  <a:lnTo>
                    <a:pt x="234124" y="85725"/>
                  </a:lnTo>
                  <a:lnTo>
                    <a:pt x="230695" y="75819"/>
                  </a:lnTo>
                  <a:lnTo>
                    <a:pt x="241935" y="75438"/>
                  </a:lnTo>
                  <a:lnTo>
                    <a:pt x="244126" y="78486"/>
                  </a:lnTo>
                  <a:lnTo>
                    <a:pt x="251936" y="76105"/>
                  </a:lnTo>
                  <a:lnTo>
                    <a:pt x="264223" y="66103"/>
                  </a:lnTo>
                  <a:lnTo>
                    <a:pt x="271272" y="85249"/>
                  </a:lnTo>
                  <a:lnTo>
                    <a:pt x="280225" y="86011"/>
                  </a:lnTo>
                  <a:lnTo>
                    <a:pt x="295085" y="79819"/>
                  </a:lnTo>
                  <a:lnTo>
                    <a:pt x="296228" y="81629"/>
                  </a:lnTo>
                  <a:lnTo>
                    <a:pt x="305467" y="74104"/>
                  </a:lnTo>
                  <a:lnTo>
                    <a:pt x="326898" y="63913"/>
                  </a:lnTo>
                  <a:lnTo>
                    <a:pt x="325850" y="62103"/>
                  </a:lnTo>
                  <a:lnTo>
                    <a:pt x="330422" y="56197"/>
                  </a:lnTo>
                  <a:lnTo>
                    <a:pt x="381286" y="89916"/>
                  </a:lnTo>
                  <a:lnTo>
                    <a:pt x="376809" y="101346"/>
                  </a:lnTo>
                  <a:lnTo>
                    <a:pt x="383381" y="93250"/>
                  </a:lnTo>
                  <a:lnTo>
                    <a:pt x="386620" y="92488"/>
                  </a:lnTo>
                  <a:lnTo>
                    <a:pt x="404336" y="106680"/>
                  </a:lnTo>
                  <a:lnTo>
                    <a:pt x="410146" y="101250"/>
                  </a:lnTo>
                  <a:lnTo>
                    <a:pt x="413290" y="85725"/>
                  </a:lnTo>
                  <a:lnTo>
                    <a:pt x="416052" y="87249"/>
                  </a:lnTo>
                  <a:lnTo>
                    <a:pt x="421100" y="91725"/>
                  </a:lnTo>
                  <a:lnTo>
                    <a:pt x="429387" y="108299"/>
                  </a:lnTo>
                  <a:lnTo>
                    <a:pt x="423577" y="115824"/>
                  </a:lnTo>
                  <a:lnTo>
                    <a:pt x="413861" y="119539"/>
                  </a:lnTo>
                  <a:lnTo>
                    <a:pt x="413861" y="123253"/>
                  </a:lnTo>
                  <a:lnTo>
                    <a:pt x="420148" y="122110"/>
                  </a:lnTo>
                  <a:lnTo>
                    <a:pt x="421862" y="118491"/>
                  </a:lnTo>
                  <a:lnTo>
                    <a:pt x="428435" y="115538"/>
                  </a:lnTo>
                  <a:lnTo>
                    <a:pt x="433102" y="115824"/>
                  </a:lnTo>
                  <a:lnTo>
                    <a:pt x="438245" y="120491"/>
                  </a:lnTo>
                  <a:lnTo>
                    <a:pt x="444055" y="119634"/>
                  </a:lnTo>
                  <a:lnTo>
                    <a:pt x="453009" y="123920"/>
                  </a:lnTo>
                  <a:lnTo>
                    <a:pt x="459200" y="134779"/>
                  </a:lnTo>
                  <a:lnTo>
                    <a:pt x="465106" y="132874"/>
                  </a:lnTo>
                  <a:lnTo>
                    <a:pt x="470440" y="137446"/>
                  </a:lnTo>
                  <a:lnTo>
                    <a:pt x="471392" y="141541"/>
                  </a:lnTo>
                  <a:lnTo>
                    <a:pt x="468725" y="145161"/>
                  </a:lnTo>
                  <a:lnTo>
                    <a:pt x="473107" y="145542"/>
                  </a:lnTo>
                  <a:lnTo>
                    <a:pt x="470535" y="151733"/>
                  </a:lnTo>
                  <a:lnTo>
                    <a:pt x="478822" y="151733"/>
                  </a:lnTo>
                  <a:lnTo>
                    <a:pt x="479774" y="156019"/>
                  </a:lnTo>
                  <a:lnTo>
                    <a:pt x="487680" y="164020"/>
                  </a:lnTo>
                  <a:lnTo>
                    <a:pt x="478441" y="182784"/>
                  </a:lnTo>
                  <a:lnTo>
                    <a:pt x="475298" y="204692"/>
                  </a:lnTo>
                  <a:lnTo>
                    <a:pt x="469678" y="210979"/>
                  </a:lnTo>
                  <a:lnTo>
                    <a:pt x="467963" y="217551"/>
                  </a:lnTo>
                  <a:lnTo>
                    <a:pt x="474345" y="219456"/>
                  </a:lnTo>
                  <a:lnTo>
                    <a:pt x="474059" y="234982"/>
                  </a:lnTo>
                  <a:lnTo>
                    <a:pt x="483870" y="278892"/>
                  </a:lnTo>
                  <a:lnTo>
                    <a:pt x="484823" y="294608"/>
                  </a:lnTo>
                  <a:lnTo>
                    <a:pt x="474154" y="297561"/>
                  </a:lnTo>
                  <a:lnTo>
                    <a:pt x="463105" y="305181"/>
                  </a:lnTo>
                  <a:lnTo>
                    <a:pt x="464725" y="308134"/>
                  </a:lnTo>
                  <a:lnTo>
                    <a:pt x="470249" y="306895"/>
                  </a:lnTo>
                  <a:lnTo>
                    <a:pt x="471297" y="310039"/>
                  </a:lnTo>
                  <a:lnTo>
                    <a:pt x="478345" y="308896"/>
                  </a:lnTo>
                  <a:lnTo>
                    <a:pt x="477679" y="314515"/>
                  </a:lnTo>
                  <a:lnTo>
                    <a:pt x="465963" y="322421"/>
                  </a:lnTo>
                  <a:lnTo>
                    <a:pt x="477012" y="333756"/>
                  </a:lnTo>
                  <a:lnTo>
                    <a:pt x="451771" y="336328"/>
                  </a:lnTo>
                  <a:lnTo>
                    <a:pt x="448532" y="342138"/>
                  </a:lnTo>
                  <a:lnTo>
                    <a:pt x="451485" y="353568"/>
                  </a:lnTo>
                  <a:lnTo>
                    <a:pt x="445484" y="359092"/>
                  </a:lnTo>
                  <a:lnTo>
                    <a:pt x="435197" y="376237"/>
                  </a:lnTo>
                  <a:lnTo>
                    <a:pt x="422529" y="381190"/>
                  </a:lnTo>
                  <a:lnTo>
                    <a:pt x="420529" y="395097"/>
                  </a:lnTo>
                  <a:lnTo>
                    <a:pt x="430816" y="424148"/>
                  </a:lnTo>
                  <a:lnTo>
                    <a:pt x="443770" y="421386"/>
                  </a:lnTo>
                  <a:lnTo>
                    <a:pt x="461296" y="421862"/>
                  </a:lnTo>
                  <a:lnTo>
                    <a:pt x="469106" y="458438"/>
                  </a:lnTo>
                  <a:lnTo>
                    <a:pt x="472821" y="466058"/>
                  </a:lnTo>
                  <a:lnTo>
                    <a:pt x="458724" y="471011"/>
                  </a:lnTo>
                  <a:lnTo>
                    <a:pt x="451104" y="476631"/>
                  </a:lnTo>
                  <a:lnTo>
                    <a:pt x="448532" y="471297"/>
                  </a:lnTo>
                  <a:lnTo>
                    <a:pt x="446056" y="471487"/>
                  </a:lnTo>
                  <a:lnTo>
                    <a:pt x="441293" y="477679"/>
                  </a:lnTo>
                  <a:lnTo>
                    <a:pt x="439864" y="474440"/>
                  </a:lnTo>
                  <a:lnTo>
                    <a:pt x="435197" y="475012"/>
                  </a:lnTo>
                  <a:lnTo>
                    <a:pt x="439769" y="468058"/>
                  </a:lnTo>
                  <a:lnTo>
                    <a:pt x="435483" y="465201"/>
                  </a:lnTo>
                  <a:lnTo>
                    <a:pt x="431387" y="469011"/>
                  </a:lnTo>
                  <a:lnTo>
                    <a:pt x="426529" y="464534"/>
                  </a:lnTo>
                  <a:lnTo>
                    <a:pt x="427672" y="460248"/>
                  </a:lnTo>
                  <a:lnTo>
                    <a:pt x="422720" y="464439"/>
                  </a:lnTo>
                  <a:lnTo>
                    <a:pt x="418338" y="475583"/>
                  </a:lnTo>
                  <a:lnTo>
                    <a:pt x="417004" y="472059"/>
                  </a:lnTo>
                  <a:lnTo>
                    <a:pt x="412623" y="477583"/>
                  </a:lnTo>
                  <a:lnTo>
                    <a:pt x="400621" y="480441"/>
                  </a:lnTo>
                  <a:lnTo>
                    <a:pt x="402336" y="494824"/>
                  </a:lnTo>
                  <a:lnTo>
                    <a:pt x="382333" y="488251"/>
                  </a:lnTo>
                  <a:lnTo>
                    <a:pt x="361760" y="484822"/>
                  </a:lnTo>
                  <a:lnTo>
                    <a:pt x="357949" y="492157"/>
                  </a:lnTo>
                  <a:lnTo>
                    <a:pt x="343186" y="497967"/>
                  </a:lnTo>
                  <a:lnTo>
                    <a:pt x="322802" y="497491"/>
                  </a:lnTo>
                  <a:lnTo>
                    <a:pt x="321278" y="503015"/>
                  </a:lnTo>
                  <a:lnTo>
                    <a:pt x="329755" y="507111"/>
                  </a:lnTo>
                  <a:lnTo>
                    <a:pt x="329565" y="510635"/>
                  </a:lnTo>
                  <a:lnTo>
                    <a:pt x="320612" y="507778"/>
                  </a:lnTo>
                  <a:lnTo>
                    <a:pt x="318992" y="521779"/>
                  </a:lnTo>
                  <a:lnTo>
                    <a:pt x="335947" y="545687"/>
                  </a:lnTo>
                  <a:lnTo>
                    <a:pt x="333756" y="547688"/>
                  </a:lnTo>
                  <a:lnTo>
                    <a:pt x="306514" y="561022"/>
                  </a:lnTo>
                  <a:lnTo>
                    <a:pt x="198977" y="585025"/>
                  </a:lnTo>
                  <a:lnTo>
                    <a:pt x="191071" y="579310"/>
                  </a:lnTo>
                  <a:lnTo>
                    <a:pt x="189166" y="571405"/>
                  </a:lnTo>
                  <a:lnTo>
                    <a:pt x="171831" y="576358"/>
                  </a:lnTo>
                  <a:lnTo>
                    <a:pt x="171069" y="573500"/>
                  </a:lnTo>
                  <a:lnTo>
                    <a:pt x="164973" y="574929"/>
                  </a:lnTo>
                  <a:lnTo>
                    <a:pt x="163354" y="571786"/>
                  </a:lnTo>
                  <a:lnTo>
                    <a:pt x="157067" y="572548"/>
                  </a:lnTo>
                  <a:lnTo>
                    <a:pt x="156781" y="569119"/>
                  </a:lnTo>
                  <a:lnTo>
                    <a:pt x="142304" y="564737"/>
                  </a:lnTo>
                  <a:lnTo>
                    <a:pt x="143732" y="560356"/>
                  </a:lnTo>
                  <a:lnTo>
                    <a:pt x="135445" y="561594"/>
                  </a:lnTo>
                  <a:lnTo>
                    <a:pt x="135255" y="563594"/>
                  </a:lnTo>
                  <a:lnTo>
                    <a:pt x="123539" y="561308"/>
                  </a:lnTo>
                  <a:lnTo>
                    <a:pt x="123920" y="559498"/>
                  </a:lnTo>
                  <a:lnTo>
                    <a:pt x="109061" y="559117"/>
                  </a:lnTo>
                  <a:lnTo>
                    <a:pt x="104204" y="559784"/>
                  </a:lnTo>
                  <a:lnTo>
                    <a:pt x="103251" y="562356"/>
                  </a:lnTo>
                  <a:lnTo>
                    <a:pt x="98679" y="557022"/>
                  </a:lnTo>
                  <a:lnTo>
                    <a:pt x="110204" y="545211"/>
                  </a:lnTo>
                  <a:lnTo>
                    <a:pt x="106299" y="529209"/>
                  </a:lnTo>
                  <a:lnTo>
                    <a:pt x="120396" y="525399"/>
                  </a:lnTo>
                  <a:lnTo>
                    <a:pt x="127159" y="532543"/>
                  </a:lnTo>
                  <a:lnTo>
                    <a:pt x="160972" y="531685"/>
                  </a:lnTo>
                  <a:lnTo>
                    <a:pt x="168593" y="524161"/>
                  </a:lnTo>
                  <a:lnTo>
                    <a:pt x="174117" y="524732"/>
                  </a:lnTo>
                  <a:lnTo>
                    <a:pt x="182023" y="517969"/>
                  </a:lnTo>
                  <a:lnTo>
                    <a:pt x="190500" y="516731"/>
                  </a:lnTo>
                  <a:lnTo>
                    <a:pt x="190595" y="507778"/>
                  </a:lnTo>
                  <a:lnTo>
                    <a:pt x="192977" y="504825"/>
                  </a:lnTo>
                  <a:lnTo>
                    <a:pt x="200215" y="505777"/>
                  </a:lnTo>
                  <a:lnTo>
                    <a:pt x="193548" y="481203"/>
                  </a:lnTo>
                  <a:lnTo>
                    <a:pt x="185071" y="471201"/>
                  </a:lnTo>
                  <a:lnTo>
                    <a:pt x="185261" y="463486"/>
                  </a:lnTo>
                  <a:lnTo>
                    <a:pt x="191357" y="453961"/>
                  </a:lnTo>
                  <a:lnTo>
                    <a:pt x="187928" y="447008"/>
                  </a:lnTo>
                  <a:lnTo>
                    <a:pt x="190310" y="443674"/>
                  </a:lnTo>
                  <a:lnTo>
                    <a:pt x="183928" y="443389"/>
                  </a:lnTo>
                  <a:lnTo>
                    <a:pt x="183070" y="436721"/>
                  </a:lnTo>
                  <a:lnTo>
                    <a:pt x="170783" y="432625"/>
                  </a:lnTo>
                  <a:lnTo>
                    <a:pt x="172212" y="431101"/>
                  </a:lnTo>
                  <a:lnTo>
                    <a:pt x="164592" y="425767"/>
                  </a:lnTo>
                  <a:lnTo>
                    <a:pt x="172593" y="414623"/>
                  </a:lnTo>
                  <a:lnTo>
                    <a:pt x="170307" y="408337"/>
                  </a:lnTo>
                  <a:lnTo>
                    <a:pt x="160211" y="413861"/>
                  </a:lnTo>
                  <a:lnTo>
                    <a:pt x="152971" y="411670"/>
                  </a:lnTo>
                  <a:lnTo>
                    <a:pt x="144685" y="416433"/>
                  </a:lnTo>
                  <a:lnTo>
                    <a:pt x="132112" y="414242"/>
                  </a:lnTo>
                  <a:lnTo>
                    <a:pt x="136303" y="406050"/>
                  </a:lnTo>
                  <a:lnTo>
                    <a:pt x="132493" y="404526"/>
                  </a:lnTo>
                  <a:lnTo>
                    <a:pt x="131731" y="389477"/>
                  </a:lnTo>
                  <a:lnTo>
                    <a:pt x="117062" y="391668"/>
                  </a:lnTo>
                  <a:lnTo>
                    <a:pt x="92107" y="388048"/>
                  </a:lnTo>
                  <a:lnTo>
                    <a:pt x="82963" y="381571"/>
                  </a:lnTo>
                  <a:lnTo>
                    <a:pt x="84011" y="378904"/>
                  </a:lnTo>
                  <a:lnTo>
                    <a:pt x="81820" y="379285"/>
                  </a:lnTo>
                  <a:lnTo>
                    <a:pt x="77819" y="373570"/>
                  </a:lnTo>
                  <a:lnTo>
                    <a:pt x="57340" y="382905"/>
                  </a:lnTo>
                  <a:lnTo>
                    <a:pt x="51245" y="375475"/>
                  </a:lnTo>
                  <a:lnTo>
                    <a:pt x="51816" y="372332"/>
                  </a:lnTo>
                  <a:lnTo>
                    <a:pt x="48768" y="371189"/>
                  </a:lnTo>
                  <a:lnTo>
                    <a:pt x="38005" y="369856"/>
                  </a:lnTo>
                  <a:lnTo>
                    <a:pt x="31623" y="37499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8" name="Freihandform: Form 237">
              <a:extLst>
                <a:ext uri="{FF2B5EF4-FFF2-40B4-BE49-F238E27FC236}">
                  <a16:creationId xmlns:a16="http://schemas.microsoft.com/office/drawing/2014/main" id="{BD23ECD5-6AA0-4855-9ECF-CF8E2178354B}"/>
                </a:ext>
              </a:extLst>
            </p:cNvPr>
            <p:cNvSpPr/>
            <p:nvPr/>
          </p:nvSpPr>
          <p:spPr>
            <a:xfrm>
              <a:off x="2966758" y="2729942"/>
              <a:ext cx="683100" cy="975150"/>
            </a:xfrm>
            <a:custGeom>
              <a:avLst/>
              <a:gdLst>
                <a:gd name="connsiteX0" fmla="*/ 1028319 w 1314450"/>
                <a:gd name="connsiteY0" fmla="*/ 1498568 h 1876425"/>
                <a:gd name="connsiteX1" fmla="*/ 1030986 w 1314450"/>
                <a:gd name="connsiteY1" fmla="*/ 1498473 h 1876425"/>
                <a:gd name="connsiteX2" fmla="*/ 1028224 w 1314450"/>
                <a:gd name="connsiteY2" fmla="*/ 1500664 h 1876425"/>
                <a:gd name="connsiteX3" fmla="*/ 1025271 w 1314450"/>
                <a:gd name="connsiteY3" fmla="*/ 1499521 h 1876425"/>
                <a:gd name="connsiteX4" fmla="*/ 1028319 w 1314450"/>
                <a:gd name="connsiteY4" fmla="*/ 1498568 h 1876425"/>
                <a:gd name="connsiteX5" fmla="*/ 279940 w 1314450"/>
                <a:gd name="connsiteY5" fmla="*/ 1704594 h 1876425"/>
                <a:gd name="connsiteX6" fmla="*/ 278130 w 1314450"/>
                <a:gd name="connsiteY6" fmla="*/ 1693259 h 1876425"/>
                <a:gd name="connsiteX7" fmla="*/ 266986 w 1314450"/>
                <a:gd name="connsiteY7" fmla="*/ 1687544 h 1876425"/>
                <a:gd name="connsiteX8" fmla="*/ 260318 w 1314450"/>
                <a:gd name="connsiteY8" fmla="*/ 1669256 h 1876425"/>
                <a:gd name="connsiteX9" fmla="*/ 261747 w 1314450"/>
                <a:gd name="connsiteY9" fmla="*/ 1665351 h 1876425"/>
                <a:gd name="connsiteX10" fmla="*/ 254889 w 1314450"/>
                <a:gd name="connsiteY10" fmla="*/ 1652207 h 1876425"/>
                <a:gd name="connsiteX11" fmla="*/ 250222 w 1314450"/>
                <a:gd name="connsiteY11" fmla="*/ 1648778 h 1876425"/>
                <a:gd name="connsiteX12" fmla="*/ 242697 w 1314450"/>
                <a:gd name="connsiteY12" fmla="*/ 1645825 h 1876425"/>
                <a:gd name="connsiteX13" fmla="*/ 236315 w 1314450"/>
                <a:gd name="connsiteY13" fmla="*/ 1646587 h 1876425"/>
                <a:gd name="connsiteX14" fmla="*/ 232315 w 1314450"/>
                <a:gd name="connsiteY14" fmla="*/ 1642777 h 1876425"/>
                <a:gd name="connsiteX15" fmla="*/ 224790 w 1314450"/>
                <a:gd name="connsiteY15" fmla="*/ 1641062 h 1876425"/>
                <a:gd name="connsiteX16" fmla="*/ 208502 w 1314450"/>
                <a:gd name="connsiteY16" fmla="*/ 1660779 h 1876425"/>
                <a:gd name="connsiteX17" fmla="*/ 203930 w 1314450"/>
                <a:gd name="connsiteY17" fmla="*/ 1662589 h 1876425"/>
                <a:gd name="connsiteX18" fmla="*/ 194691 w 1314450"/>
                <a:gd name="connsiteY18" fmla="*/ 1655921 h 1876425"/>
                <a:gd name="connsiteX19" fmla="*/ 190405 w 1314450"/>
                <a:gd name="connsiteY19" fmla="*/ 1656874 h 1876425"/>
                <a:gd name="connsiteX20" fmla="*/ 184499 w 1314450"/>
                <a:gd name="connsiteY20" fmla="*/ 1644587 h 1876425"/>
                <a:gd name="connsiteX21" fmla="*/ 178689 w 1314450"/>
                <a:gd name="connsiteY21" fmla="*/ 1644968 h 1876425"/>
                <a:gd name="connsiteX22" fmla="*/ 176593 w 1314450"/>
                <a:gd name="connsiteY22" fmla="*/ 1647444 h 1876425"/>
                <a:gd name="connsiteX23" fmla="*/ 173164 w 1314450"/>
                <a:gd name="connsiteY23" fmla="*/ 1644206 h 1876425"/>
                <a:gd name="connsiteX24" fmla="*/ 180880 w 1314450"/>
                <a:gd name="connsiteY24" fmla="*/ 1631347 h 1876425"/>
                <a:gd name="connsiteX25" fmla="*/ 181642 w 1314450"/>
                <a:gd name="connsiteY25" fmla="*/ 1628489 h 1876425"/>
                <a:gd name="connsiteX26" fmla="*/ 178594 w 1314450"/>
                <a:gd name="connsiteY26" fmla="*/ 1625537 h 1876425"/>
                <a:gd name="connsiteX27" fmla="*/ 168211 w 1314450"/>
                <a:gd name="connsiteY27" fmla="*/ 1641729 h 1876425"/>
                <a:gd name="connsiteX28" fmla="*/ 160782 w 1314450"/>
                <a:gd name="connsiteY28" fmla="*/ 1636109 h 1876425"/>
                <a:gd name="connsiteX29" fmla="*/ 154305 w 1314450"/>
                <a:gd name="connsiteY29" fmla="*/ 1626584 h 1876425"/>
                <a:gd name="connsiteX30" fmla="*/ 164116 w 1314450"/>
                <a:gd name="connsiteY30" fmla="*/ 1616869 h 1876425"/>
                <a:gd name="connsiteX31" fmla="*/ 162782 w 1314450"/>
                <a:gd name="connsiteY31" fmla="*/ 1615154 h 1876425"/>
                <a:gd name="connsiteX32" fmla="*/ 152019 w 1314450"/>
                <a:gd name="connsiteY32" fmla="*/ 1623060 h 1876425"/>
                <a:gd name="connsiteX33" fmla="*/ 148400 w 1314450"/>
                <a:gd name="connsiteY33" fmla="*/ 1618869 h 1876425"/>
                <a:gd name="connsiteX34" fmla="*/ 150400 w 1314450"/>
                <a:gd name="connsiteY34" fmla="*/ 1612773 h 1876425"/>
                <a:gd name="connsiteX35" fmla="*/ 146399 w 1314450"/>
                <a:gd name="connsiteY35" fmla="*/ 1610773 h 1876425"/>
                <a:gd name="connsiteX36" fmla="*/ 146304 w 1314450"/>
                <a:gd name="connsiteY36" fmla="*/ 1607344 h 1876425"/>
                <a:gd name="connsiteX37" fmla="*/ 162211 w 1314450"/>
                <a:gd name="connsiteY37" fmla="*/ 1592104 h 1876425"/>
                <a:gd name="connsiteX38" fmla="*/ 160401 w 1314450"/>
                <a:gd name="connsiteY38" fmla="*/ 1586675 h 1876425"/>
                <a:gd name="connsiteX39" fmla="*/ 158877 w 1314450"/>
                <a:gd name="connsiteY39" fmla="*/ 1591151 h 1876425"/>
                <a:gd name="connsiteX40" fmla="*/ 148876 w 1314450"/>
                <a:gd name="connsiteY40" fmla="*/ 1599819 h 1876425"/>
                <a:gd name="connsiteX41" fmla="*/ 144780 w 1314450"/>
                <a:gd name="connsiteY41" fmla="*/ 1601629 h 1876425"/>
                <a:gd name="connsiteX42" fmla="*/ 142780 w 1314450"/>
                <a:gd name="connsiteY42" fmla="*/ 1597914 h 1876425"/>
                <a:gd name="connsiteX43" fmla="*/ 135541 w 1314450"/>
                <a:gd name="connsiteY43" fmla="*/ 1599724 h 1876425"/>
                <a:gd name="connsiteX44" fmla="*/ 132207 w 1314450"/>
                <a:gd name="connsiteY44" fmla="*/ 1590580 h 1876425"/>
                <a:gd name="connsiteX45" fmla="*/ 117062 w 1314450"/>
                <a:gd name="connsiteY45" fmla="*/ 1569244 h 1876425"/>
                <a:gd name="connsiteX46" fmla="*/ 123158 w 1314450"/>
                <a:gd name="connsiteY46" fmla="*/ 1562386 h 1876425"/>
                <a:gd name="connsiteX47" fmla="*/ 124111 w 1314450"/>
                <a:gd name="connsiteY47" fmla="*/ 1555433 h 1876425"/>
                <a:gd name="connsiteX48" fmla="*/ 110490 w 1314450"/>
                <a:gd name="connsiteY48" fmla="*/ 1556480 h 1876425"/>
                <a:gd name="connsiteX49" fmla="*/ 109918 w 1314450"/>
                <a:gd name="connsiteY49" fmla="*/ 1551623 h 1876425"/>
                <a:gd name="connsiteX50" fmla="*/ 115443 w 1314450"/>
                <a:gd name="connsiteY50" fmla="*/ 1548670 h 1876425"/>
                <a:gd name="connsiteX51" fmla="*/ 114300 w 1314450"/>
                <a:gd name="connsiteY51" fmla="*/ 1544288 h 1876425"/>
                <a:gd name="connsiteX52" fmla="*/ 105632 w 1314450"/>
                <a:gd name="connsiteY52" fmla="*/ 1545336 h 1876425"/>
                <a:gd name="connsiteX53" fmla="*/ 104584 w 1314450"/>
                <a:gd name="connsiteY53" fmla="*/ 1535430 h 1876425"/>
                <a:gd name="connsiteX54" fmla="*/ 96679 w 1314450"/>
                <a:gd name="connsiteY54" fmla="*/ 1539335 h 1876425"/>
                <a:gd name="connsiteX55" fmla="*/ 98203 w 1314450"/>
                <a:gd name="connsiteY55" fmla="*/ 1529906 h 1876425"/>
                <a:gd name="connsiteX56" fmla="*/ 108014 w 1314450"/>
                <a:gd name="connsiteY56" fmla="*/ 1520667 h 1876425"/>
                <a:gd name="connsiteX57" fmla="*/ 109251 w 1314450"/>
                <a:gd name="connsiteY57" fmla="*/ 1522857 h 1876425"/>
                <a:gd name="connsiteX58" fmla="*/ 112490 w 1314450"/>
                <a:gd name="connsiteY58" fmla="*/ 1520762 h 1876425"/>
                <a:gd name="connsiteX59" fmla="*/ 114205 w 1314450"/>
                <a:gd name="connsiteY59" fmla="*/ 1525334 h 1876425"/>
                <a:gd name="connsiteX60" fmla="*/ 118015 w 1314450"/>
                <a:gd name="connsiteY60" fmla="*/ 1523810 h 1876425"/>
                <a:gd name="connsiteX61" fmla="*/ 104204 w 1314450"/>
                <a:gd name="connsiteY61" fmla="*/ 1496949 h 1876425"/>
                <a:gd name="connsiteX62" fmla="*/ 102108 w 1314450"/>
                <a:gd name="connsiteY62" fmla="*/ 1498473 h 1876425"/>
                <a:gd name="connsiteX63" fmla="*/ 98489 w 1314450"/>
                <a:gd name="connsiteY63" fmla="*/ 1493234 h 1876425"/>
                <a:gd name="connsiteX64" fmla="*/ 103632 w 1314450"/>
                <a:gd name="connsiteY64" fmla="*/ 1486758 h 1876425"/>
                <a:gd name="connsiteX65" fmla="*/ 98870 w 1314450"/>
                <a:gd name="connsiteY65" fmla="*/ 1481995 h 1876425"/>
                <a:gd name="connsiteX66" fmla="*/ 107156 w 1314450"/>
                <a:gd name="connsiteY66" fmla="*/ 1477042 h 1876425"/>
                <a:gd name="connsiteX67" fmla="*/ 104394 w 1314450"/>
                <a:gd name="connsiteY67" fmla="*/ 1469803 h 1876425"/>
                <a:gd name="connsiteX68" fmla="*/ 115729 w 1314450"/>
                <a:gd name="connsiteY68" fmla="*/ 1471422 h 1876425"/>
                <a:gd name="connsiteX69" fmla="*/ 113252 w 1314450"/>
                <a:gd name="connsiteY69" fmla="*/ 1467136 h 1876425"/>
                <a:gd name="connsiteX70" fmla="*/ 122301 w 1314450"/>
                <a:gd name="connsiteY70" fmla="*/ 1460278 h 1876425"/>
                <a:gd name="connsiteX71" fmla="*/ 119062 w 1314450"/>
                <a:gd name="connsiteY71" fmla="*/ 1446181 h 1876425"/>
                <a:gd name="connsiteX72" fmla="*/ 121920 w 1314450"/>
                <a:gd name="connsiteY72" fmla="*/ 1439894 h 1876425"/>
                <a:gd name="connsiteX73" fmla="*/ 110966 w 1314450"/>
                <a:gd name="connsiteY73" fmla="*/ 1396365 h 1876425"/>
                <a:gd name="connsiteX74" fmla="*/ 84391 w 1314450"/>
                <a:gd name="connsiteY74" fmla="*/ 1400175 h 1876425"/>
                <a:gd name="connsiteX75" fmla="*/ 76295 w 1314450"/>
                <a:gd name="connsiteY75" fmla="*/ 1403985 h 1876425"/>
                <a:gd name="connsiteX76" fmla="*/ 74866 w 1314450"/>
                <a:gd name="connsiteY76" fmla="*/ 1400937 h 1876425"/>
                <a:gd name="connsiteX77" fmla="*/ 57721 w 1314450"/>
                <a:gd name="connsiteY77" fmla="*/ 1407128 h 1876425"/>
                <a:gd name="connsiteX78" fmla="*/ 52292 w 1314450"/>
                <a:gd name="connsiteY78" fmla="*/ 1389888 h 1876425"/>
                <a:gd name="connsiteX79" fmla="*/ 56198 w 1314450"/>
                <a:gd name="connsiteY79" fmla="*/ 1363028 h 1876425"/>
                <a:gd name="connsiteX80" fmla="*/ 60865 w 1314450"/>
                <a:gd name="connsiteY80" fmla="*/ 1361218 h 1876425"/>
                <a:gd name="connsiteX81" fmla="*/ 65913 w 1314450"/>
                <a:gd name="connsiteY81" fmla="*/ 1354550 h 1876425"/>
                <a:gd name="connsiteX82" fmla="*/ 64008 w 1314450"/>
                <a:gd name="connsiteY82" fmla="*/ 1344454 h 1876425"/>
                <a:gd name="connsiteX83" fmla="*/ 65627 w 1314450"/>
                <a:gd name="connsiteY83" fmla="*/ 1338167 h 1876425"/>
                <a:gd name="connsiteX84" fmla="*/ 77152 w 1314450"/>
                <a:gd name="connsiteY84" fmla="*/ 1328261 h 1876425"/>
                <a:gd name="connsiteX85" fmla="*/ 59722 w 1314450"/>
                <a:gd name="connsiteY85" fmla="*/ 1307211 h 1876425"/>
                <a:gd name="connsiteX86" fmla="*/ 53340 w 1314450"/>
                <a:gd name="connsiteY86" fmla="*/ 1292733 h 1876425"/>
                <a:gd name="connsiteX87" fmla="*/ 53245 w 1314450"/>
                <a:gd name="connsiteY87" fmla="*/ 1284637 h 1876425"/>
                <a:gd name="connsiteX88" fmla="*/ 57341 w 1314450"/>
                <a:gd name="connsiteY88" fmla="*/ 1282542 h 1876425"/>
                <a:gd name="connsiteX89" fmla="*/ 53054 w 1314450"/>
                <a:gd name="connsiteY89" fmla="*/ 1282922 h 1876425"/>
                <a:gd name="connsiteX90" fmla="*/ 53054 w 1314450"/>
                <a:gd name="connsiteY90" fmla="*/ 1277874 h 1876425"/>
                <a:gd name="connsiteX91" fmla="*/ 67246 w 1314450"/>
                <a:gd name="connsiteY91" fmla="*/ 1269683 h 1876425"/>
                <a:gd name="connsiteX92" fmla="*/ 65341 w 1314450"/>
                <a:gd name="connsiteY92" fmla="*/ 1268254 h 1876425"/>
                <a:gd name="connsiteX93" fmla="*/ 68485 w 1314450"/>
                <a:gd name="connsiteY93" fmla="*/ 1262158 h 1876425"/>
                <a:gd name="connsiteX94" fmla="*/ 61626 w 1314450"/>
                <a:gd name="connsiteY94" fmla="*/ 1255014 h 1876425"/>
                <a:gd name="connsiteX95" fmla="*/ 64865 w 1314450"/>
                <a:gd name="connsiteY95" fmla="*/ 1252823 h 1876425"/>
                <a:gd name="connsiteX96" fmla="*/ 61055 w 1314450"/>
                <a:gd name="connsiteY96" fmla="*/ 1250918 h 1876425"/>
                <a:gd name="connsiteX97" fmla="*/ 52674 w 1314450"/>
                <a:gd name="connsiteY97" fmla="*/ 1230249 h 1876425"/>
                <a:gd name="connsiteX98" fmla="*/ 55626 w 1314450"/>
                <a:gd name="connsiteY98" fmla="*/ 1206818 h 1876425"/>
                <a:gd name="connsiteX99" fmla="*/ 49435 w 1314450"/>
                <a:gd name="connsiteY99" fmla="*/ 1205103 h 1876425"/>
                <a:gd name="connsiteX100" fmla="*/ 51911 w 1314450"/>
                <a:gd name="connsiteY100" fmla="*/ 1199484 h 1876425"/>
                <a:gd name="connsiteX101" fmla="*/ 46482 w 1314450"/>
                <a:gd name="connsiteY101" fmla="*/ 1197674 h 1876425"/>
                <a:gd name="connsiteX102" fmla="*/ 46958 w 1314450"/>
                <a:gd name="connsiteY102" fmla="*/ 1192244 h 1876425"/>
                <a:gd name="connsiteX103" fmla="*/ 51530 w 1314450"/>
                <a:gd name="connsiteY103" fmla="*/ 1191768 h 1876425"/>
                <a:gd name="connsiteX104" fmla="*/ 51530 w 1314450"/>
                <a:gd name="connsiteY104" fmla="*/ 1186053 h 1876425"/>
                <a:gd name="connsiteX105" fmla="*/ 56007 w 1314450"/>
                <a:gd name="connsiteY105" fmla="*/ 1185767 h 1876425"/>
                <a:gd name="connsiteX106" fmla="*/ 56292 w 1314450"/>
                <a:gd name="connsiteY106" fmla="*/ 1181100 h 1876425"/>
                <a:gd name="connsiteX107" fmla="*/ 53245 w 1314450"/>
                <a:gd name="connsiteY107" fmla="*/ 1179481 h 1876425"/>
                <a:gd name="connsiteX108" fmla="*/ 55816 w 1314450"/>
                <a:gd name="connsiteY108" fmla="*/ 1163193 h 1876425"/>
                <a:gd name="connsiteX109" fmla="*/ 56292 w 1314450"/>
                <a:gd name="connsiteY109" fmla="*/ 1170337 h 1876425"/>
                <a:gd name="connsiteX110" fmla="*/ 61532 w 1314450"/>
                <a:gd name="connsiteY110" fmla="*/ 1171480 h 1876425"/>
                <a:gd name="connsiteX111" fmla="*/ 63532 w 1314450"/>
                <a:gd name="connsiteY111" fmla="*/ 1161574 h 1876425"/>
                <a:gd name="connsiteX112" fmla="*/ 75914 w 1314450"/>
                <a:gd name="connsiteY112" fmla="*/ 1156335 h 1876425"/>
                <a:gd name="connsiteX113" fmla="*/ 76295 w 1314450"/>
                <a:gd name="connsiteY113" fmla="*/ 1130332 h 1876425"/>
                <a:gd name="connsiteX114" fmla="*/ 74105 w 1314450"/>
                <a:gd name="connsiteY114" fmla="*/ 1129094 h 1876425"/>
                <a:gd name="connsiteX115" fmla="*/ 76867 w 1314450"/>
                <a:gd name="connsiteY115" fmla="*/ 1120712 h 1876425"/>
                <a:gd name="connsiteX116" fmla="*/ 84106 w 1314450"/>
                <a:gd name="connsiteY116" fmla="*/ 1120521 h 1876425"/>
                <a:gd name="connsiteX117" fmla="*/ 81534 w 1314450"/>
                <a:gd name="connsiteY117" fmla="*/ 1132904 h 1876425"/>
                <a:gd name="connsiteX118" fmla="*/ 90011 w 1314450"/>
                <a:gd name="connsiteY118" fmla="*/ 1133570 h 1876425"/>
                <a:gd name="connsiteX119" fmla="*/ 89058 w 1314450"/>
                <a:gd name="connsiteY119" fmla="*/ 1118902 h 1876425"/>
                <a:gd name="connsiteX120" fmla="*/ 95917 w 1314450"/>
                <a:gd name="connsiteY120" fmla="*/ 1117664 h 1876425"/>
                <a:gd name="connsiteX121" fmla="*/ 96202 w 1314450"/>
                <a:gd name="connsiteY121" fmla="*/ 1115283 h 1876425"/>
                <a:gd name="connsiteX122" fmla="*/ 105632 w 1314450"/>
                <a:gd name="connsiteY122" fmla="*/ 1117759 h 1876425"/>
                <a:gd name="connsiteX123" fmla="*/ 108775 w 1314450"/>
                <a:gd name="connsiteY123" fmla="*/ 1103471 h 1876425"/>
                <a:gd name="connsiteX124" fmla="*/ 114681 w 1314450"/>
                <a:gd name="connsiteY124" fmla="*/ 1103376 h 1876425"/>
                <a:gd name="connsiteX125" fmla="*/ 117539 w 1314450"/>
                <a:gd name="connsiteY125" fmla="*/ 1112044 h 1876425"/>
                <a:gd name="connsiteX126" fmla="*/ 127158 w 1314450"/>
                <a:gd name="connsiteY126" fmla="*/ 1114139 h 1876425"/>
                <a:gd name="connsiteX127" fmla="*/ 130016 w 1314450"/>
                <a:gd name="connsiteY127" fmla="*/ 1122426 h 1876425"/>
                <a:gd name="connsiteX128" fmla="*/ 136207 w 1314450"/>
                <a:gd name="connsiteY128" fmla="*/ 1122140 h 1876425"/>
                <a:gd name="connsiteX129" fmla="*/ 143256 w 1314450"/>
                <a:gd name="connsiteY129" fmla="*/ 1116902 h 1876425"/>
                <a:gd name="connsiteX130" fmla="*/ 145637 w 1314450"/>
                <a:gd name="connsiteY130" fmla="*/ 1102805 h 1876425"/>
                <a:gd name="connsiteX131" fmla="*/ 130111 w 1314450"/>
                <a:gd name="connsiteY131" fmla="*/ 1098804 h 1876425"/>
                <a:gd name="connsiteX132" fmla="*/ 130683 w 1314450"/>
                <a:gd name="connsiteY132" fmla="*/ 1082993 h 1876425"/>
                <a:gd name="connsiteX133" fmla="*/ 128207 w 1314450"/>
                <a:gd name="connsiteY133" fmla="*/ 1069753 h 1876425"/>
                <a:gd name="connsiteX134" fmla="*/ 124873 w 1314450"/>
                <a:gd name="connsiteY134" fmla="*/ 1062514 h 1876425"/>
                <a:gd name="connsiteX135" fmla="*/ 120396 w 1314450"/>
                <a:gd name="connsiteY135" fmla="*/ 1063847 h 1876425"/>
                <a:gd name="connsiteX136" fmla="*/ 121444 w 1314450"/>
                <a:gd name="connsiteY136" fmla="*/ 1059085 h 1876425"/>
                <a:gd name="connsiteX137" fmla="*/ 143827 w 1314450"/>
                <a:gd name="connsiteY137" fmla="*/ 1038606 h 1876425"/>
                <a:gd name="connsiteX138" fmla="*/ 169450 w 1314450"/>
                <a:gd name="connsiteY138" fmla="*/ 1038035 h 1876425"/>
                <a:gd name="connsiteX139" fmla="*/ 188405 w 1314450"/>
                <a:gd name="connsiteY139" fmla="*/ 1030129 h 1876425"/>
                <a:gd name="connsiteX140" fmla="*/ 180404 w 1314450"/>
                <a:gd name="connsiteY140" fmla="*/ 1022604 h 1876425"/>
                <a:gd name="connsiteX141" fmla="*/ 192595 w 1314450"/>
                <a:gd name="connsiteY141" fmla="*/ 1010793 h 1876425"/>
                <a:gd name="connsiteX142" fmla="*/ 188595 w 1314450"/>
                <a:gd name="connsiteY142" fmla="*/ 1008317 h 1876425"/>
                <a:gd name="connsiteX143" fmla="*/ 191357 w 1314450"/>
                <a:gd name="connsiteY143" fmla="*/ 1005364 h 1876425"/>
                <a:gd name="connsiteX144" fmla="*/ 186118 w 1314450"/>
                <a:gd name="connsiteY144" fmla="*/ 991743 h 1876425"/>
                <a:gd name="connsiteX145" fmla="*/ 208121 w 1314450"/>
                <a:gd name="connsiteY145" fmla="*/ 982123 h 1876425"/>
                <a:gd name="connsiteX146" fmla="*/ 241268 w 1314450"/>
                <a:gd name="connsiteY146" fmla="*/ 979742 h 1876425"/>
                <a:gd name="connsiteX147" fmla="*/ 242983 w 1314450"/>
                <a:gd name="connsiteY147" fmla="*/ 975455 h 1876425"/>
                <a:gd name="connsiteX148" fmla="*/ 240316 w 1314450"/>
                <a:gd name="connsiteY148" fmla="*/ 964597 h 1876425"/>
                <a:gd name="connsiteX149" fmla="*/ 248221 w 1314450"/>
                <a:gd name="connsiteY149" fmla="*/ 962120 h 1876425"/>
                <a:gd name="connsiteX150" fmla="*/ 244221 w 1314450"/>
                <a:gd name="connsiteY150" fmla="*/ 951167 h 1876425"/>
                <a:gd name="connsiteX151" fmla="*/ 249555 w 1314450"/>
                <a:gd name="connsiteY151" fmla="*/ 945071 h 1876425"/>
                <a:gd name="connsiteX152" fmla="*/ 243935 w 1314450"/>
                <a:gd name="connsiteY152" fmla="*/ 943261 h 1876425"/>
                <a:gd name="connsiteX153" fmla="*/ 235172 w 1314450"/>
                <a:gd name="connsiteY153" fmla="*/ 932021 h 1876425"/>
                <a:gd name="connsiteX154" fmla="*/ 224409 w 1314450"/>
                <a:gd name="connsiteY154" fmla="*/ 935831 h 1876425"/>
                <a:gd name="connsiteX155" fmla="*/ 223266 w 1314450"/>
                <a:gd name="connsiteY155" fmla="*/ 927259 h 1876425"/>
                <a:gd name="connsiteX156" fmla="*/ 215741 w 1314450"/>
                <a:gd name="connsiteY156" fmla="*/ 914591 h 1876425"/>
                <a:gd name="connsiteX157" fmla="*/ 198596 w 1314450"/>
                <a:gd name="connsiteY157" fmla="*/ 921353 h 1876425"/>
                <a:gd name="connsiteX158" fmla="*/ 200025 w 1314450"/>
                <a:gd name="connsiteY158" fmla="*/ 929640 h 1876425"/>
                <a:gd name="connsiteX159" fmla="*/ 190024 w 1314450"/>
                <a:gd name="connsiteY159" fmla="*/ 928021 h 1876425"/>
                <a:gd name="connsiteX160" fmla="*/ 178975 w 1314450"/>
                <a:gd name="connsiteY160" fmla="*/ 919925 h 1876425"/>
                <a:gd name="connsiteX161" fmla="*/ 163544 w 1314450"/>
                <a:gd name="connsiteY161" fmla="*/ 924116 h 1876425"/>
                <a:gd name="connsiteX162" fmla="*/ 161449 w 1314450"/>
                <a:gd name="connsiteY162" fmla="*/ 904875 h 1876425"/>
                <a:gd name="connsiteX163" fmla="*/ 153352 w 1314450"/>
                <a:gd name="connsiteY163" fmla="*/ 907161 h 1876425"/>
                <a:gd name="connsiteX164" fmla="*/ 147828 w 1314450"/>
                <a:gd name="connsiteY164" fmla="*/ 904780 h 1876425"/>
                <a:gd name="connsiteX165" fmla="*/ 143351 w 1314450"/>
                <a:gd name="connsiteY165" fmla="*/ 907256 h 1876425"/>
                <a:gd name="connsiteX166" fmla="*/ 135350 w 1314450"/>
                <a:gd name="connsiteY166" fmla="*/ 882206 h 1876425"/>
                <a:gd name="connsiteX167" fmla="*/ 129445 w 1314450"/>
                <a:gd name="connsiteY167" fmla="*/ 882015 h 1876425"/>
                <a:gd name="connsiteX168" fmla="*/ 123254 w 1314450"/>
                <a:gd name="connsiteY168" fmla="*/ 872966 h 1876425"/>
                <a:gd name="connsiteX169" fmla="*/ 117443 w 1314450"/>
                <a:gd name="connsiteY169" fmla="*/ 856298 h 1876425"/>
                <a:gd name="connsiteX170" fmla="*/ 112490 w 1314450"/>
                <a:gd name="connsiteY170" fmla="*/ 858298 h 1876425"/>
                <a:gd name="connsiteX171" fmla="*/ 110585 w 1314450"/>
                <a:gd name="connsiteY171" fmla="*/ 866680 h 1876425"/>
                <a:gd name="connsiteX172" fmla="*/ 105537 w 1314450"/>
                <a:gd name="connsiteY172" fmla="*/ 873157 h 1876425"/>
                <a:gd name="connsiteX173" fmla="*/ 97631 w 1314450"/>
                <a:gd name="connsiteY173" fmla="*/ 871919 h 1876425"/>
                <a:gd name="connsiteX174" fmla="*/ 88964 w 1314450"/>
                <a:gd name="connsiteY174" fmla="*/ 877348 h 1876425"/>
                <a:gd name="connsiteX175" fmla="*/ 76581 w 1314450"/>
                <a:gd name="connsiteY175" fmla="*/ 871157 h 1876425"/>
                <a:gd name="connsiteX176" fmla="*/ 72866 w 1314450"/>
                <a:gd name="connsiteY176" fmla="*/ 874204 h 1876425"/>
                <a:gd name="connsiteX177" fmla="*/ 63341 w 1314450"/>
                <a:gd name="connsiteY177" fmla="*/ 872204 h 1876425"/>
                <a:gd name="connsiteX178" fmla="*/ 62103 w 1314450"/>
                <a:gd name="connsiteY178" fmla="*/ 869537 h 1876425"/>
                <a:gd name="connsiteX179" fmla="*/ 59055 w 1314450"/>
                <a:gd name="connsiteY179" fmla="*/ 869823 h 1876425"/>
                <a:gd name="connsiteX180" fmla="*/ 60579 w 1314450"/>
                <a:gd name="connsiteY180" fmla="*/ 864870 h 1876425"/>
                <a:gd name="connsiteX181" fmla="*/ 56864 w 1314450"/>
                <a:gd name="connsiteY181" fmla="*/ 860298 h 1876425"/>
                <a:gd name="connsiteX182" fmla="*/ 50482 w 1314450"/>
                <a:gd name="connsiteY182" fmla="*/ 870014 h 1876425"/>
                <a:gd name="connsiteX183" fmla="*/ 56674 w 1314450"/>
                <a:gd name="connsiteY183" fmla="*/ 876586 h 1876425"/>
                <a:gd name="connsiteX184" fmla="*/ 60579 w 1314450"/>
                <a:gd name="connsiteY184" fmla="*/ 888302 h 1876425"/>
                <a:gd name="connsiteX185" fmla="*/ 58007 w 1314450"/>
                <a:gd name="connsiteY185" fmla="*/ 893731 h 1876425"/>
                <a:gd name="connsiteX186" fmla="*/ 54197 w 1314450"/>
                <a:gd name="connsiteY186" fmla="*/ 894112 h 1876425"/>
                <a:gd name="connsiteX187" fmla="*/ 34671 w 1314450"/>
                <a:gd name="connsiteY187" fmla="*/ 884777 h 1876425"/>
                <a:gd name="connsiteX188" fmla="*/ 47816 w 1314450"/>
                <a:gd name="connsiteY188" fmla="*/ 869252 h 1876425"/>
                <a:gd name="connsiteX189" fmla="*/ 33147 w 1314450"/>
                <a:gd name="connsiteY189" fmla="*/ 860108 h 1876425"/>
                <a:gd name="connsiteX190" fmla="*/ 25622 w 1314450"/>
                <a:gd name="connsiteY190" fmla="*/ 851726 h 1876425"/>
                <a:gd name="connsiteX191" fmla="*/ 20193 w 1314450"/>
                <a:gd name="connsiteY191" fmla="*/ 838962 h 1876425"/>
                <a:gd name="connsiteX192" fmla="*/ 16478 w 1314450"/>
                <a:gd name="connsiteY192" fmla="*/ 813530 h 1876425"/>
                <a:gd name="connsiteX193" fmla="*/ 9525 w 1314450"/>
                <a:gd name="connsiteY193" fmla="*/ 806482 h 1876425"/>
                <a:gd name="connsiteX194" fmla="*/ 11049 w 1314450"/>
                <a:gd name="connsiteY194" fmla="*/ 796862 h 1876425"/>
                <a:gd name="connsiteX195" fmla="*/ 38576 w 1314450"/>
                <a:gd name="connsiteY195" fmla="*/ 785432 h 1876425"/>
                <a:gd name="connsiteX196" fmla="*/ 85820 w 1314450"/>
                <a:gd name="connsiteY196" fmla="*/ 796957 h 1876425"/>
                <a:gd name="connsiteX197" fmla="*/ 103061 w 1314450"/>
                <a:gd name="connsiteY197" fmla="*/ 797338 h 1876425"/>
                <a:gd name="connsiteX198" fmla="*/ 103156 w 1314450"/>
                <a:gd name="connsiteY198" fmla="*/ 785432 h 1876425"/>
                <a:gd name="connsiteX199" fmla="*/ 111919 w 1314450"/>
                <a:gd name="connsiteY199" fmla="*/ 774668 h 1876425"/>
                <a:gd name="connsiteX200" fmla="*/ 120777 w 1314450"/>
                <a:gd name="connsiteY200" fmla="*/ 769525 h 1876425"/>
                <a:gd name="connsiteX201" fmla="*/ 124396 w 1314450"/>
                <a:gd name="connsiteY201" fmla="*/ 754666 h 1876425"/>
                <a:gd name="connsiteX202" fmla="*/ 132302 w 1314450"/>
                <a:gd name="connsiteY202" fmla="*/ 744569 h 1876425"/>
                <a:gd name="connsiteX203" fmla="*/ 141732 w 1314450"/>
                <a:gd name="connsiteY203" fmla="*/ 716090 h 1876425"/>
                <a:gd name="connsiteX204" fmla="*/ 144685 w 1314450"/>
                <a:gd name="connsiteY204" fmla="*/ 687229 h 1876425"/>
                <a:gd name="connsiteX205" fmla="*/ 140780 w 1314450"/>
                <a:gd name="connsiteY205" fmla="*/ 688086 h 1876425"/>
                <a:gd name="connsiteX206" fmla="*/ 128778 w 1314450"/>
                <a:gd name="connsiteY206" fmla="*/ 671703 h 1876425"/>
                <a:gd name="connsiteX207" fmla="*/ 120301 w 1314450"/>
                <a:gd name="connsiteY207" fmla="*/ 665321 h 1876425"/>
                <a:gd name="connsiteX208" fmla="*/ 107537 w 1314450"/>
                <a:gd name="connsiteY208" fmla="*/ 659702 h 1876425"/>
                <a:gd name="connsiteX209" fmla="*/ 110109 w 1314450"/>
                <a:gd name="connsiteY209" fmla="*/ 652272 h 1876425"/>
                <a:gd name="connsiteX210" fmla="*/ 92011 w 1314450"/>
                <a:gd name="connsiteY210" fmla="*/ 653701 h 1876425"/>
                <a:gd name="connsiteX211" fmla="*/ 95536 w 1314450"/>
                <a:gd name="connsiteY211" fmla="*/ 625983 h 1876425"/>
                <a:gd name="connsiteX212" fmla="*/ 94298 w 1314450"/>
                <a:gd name="connsiteY212" fmla="*/ 623411 h 1876425"/>
                <a:gd name="connsiteX213" fmla="*/ 91916 w 1314450"/>
                <a:gd name="connsiteY213" fmla="*/ 624078 h 1876425"/>
                <a:gd name="connsiteX214" fmla="*/ 91630 w 1314450"/>
                <a:gd name="connsiteY214" fmla="*/ 621316 h 1876425"/>
                <a:gd name="connsiteX215" fmla="*/ 89154 w 1314450"/>
                <a:gd name="connsiteY215" fmla="*/ 622554 h 1876425"/>
                <a:gd name="connsiteX216" fmla="*/ 87630 w 1314450"/>
                <a:gd name="connsiteY216" fmla="*/ 616553 h 1876425"/>
                <a:gd name="connsiteX217" fmla="*/ 92964 w 1314450"/>
                <a:gd name="connsiteY217" fmla="*/ 616744 h 1876425"/>
                <a:gd name="connsiteX218" fmla="*/ 98107 w 1314450"/>
                <a:gd name="connsiteY218" fmla="*/ 575120 h 1876425"/>
                <a:gd name="connsiteX219" fmla="*/ 111443 w 1314450"/>
                <a:gd name="connsiteY219" fmla="*/ 576644 h 1876425"/>
                <a:gd name="connsiteX220" fmla="*/ 115824 w 1314450"/>
                <a:gd name="connsiteY220" fmla="*/ 582930 h 1876425"/>
                <a:gd name="connsiteX221" fmla="*/ 118682 w 1314450"/>
                <a:gd name="connsiteY221" fmla="*/ 583216 h 1876425"/>
                <a:gd name="connsiteX222" fmla="*/ 124873 w 1314450"/>
                <a:gd name="connsiteY222" fmla="*/ 581787 h 1876425"/>
                <a:gd name="connsiteX223" fmla="*/ 126111 w 1314450"/>
                <a:gd name="connsiteY223" fmla="*/ 578453 h 1876425"/>
                <a:gd name="connsiteX224" fmla="*/ 130588 w 1314450"/>
                <a:gd name="connsiteY224" fmla="*/ 576644 h 1876425"/>
                <a:gd name="connsiteX225" fmla="*/ 151638 w 1314450"/>
                <a:gd name="connsiteY225" fmla="*/ 577977 h 1876425"/>
                <a:gd name="connsiteX226" fmla="*/ 151162 w 1314450"/>
                <a:gd name="connsiteY226" fmla="*/ 570643 h 1876425"/>
                <a:gd name="connsiteX227" fmla="*/ 146875 w 1314450"/>
                <a:gd name="connsiteY227" fmla="*/ 561785 h 1876425"/>
                <a:gd name="connsiteX228" fmla="*/ 151924 w 1314450"/>
                <a:gd name="connsiteY228" fmla="*/ 561880 h 1876425"/>
                <a:gd name="connsiteX229" fmla="*/ 148876 w 1314450"/>
                <a:gd name="connsiteY229" fmla="*/ 553308 h 1876425"/>
                <a:gd name="connsiteX230" fmla="*/ 170212 w 1314450"/>
                <a:gd name="connsiteY230" fmla="*/ 546164 h 1876425"/>
                <a:gd name="connsiteX231" fmla="*/ 166021 w 1314450"/>
                <a:gd name="connsiteY231" fmla="*/ 542449 h 1876425"/>
                <a:gd name="connsiteX232" fmla="*/ 169069 w 1314450"/>
                <a:gd name="connsiteY232" fmla="*/ 540163 h 1876425"/>
                <a:gd name="connsiteX233" fmla="*/ 168973 w 1314450"/>
                <a:gd name="connsiteY233" fmla="*/ 535972 h 1876425"/>
                <a:gd name="connsiteX234" fmla="*/ 159830 w 1314450"/>
                <a:gd name="connsiteY234" fmla="*/ 535686 h 1876425"/>
                <a:gd name="connsiteX235" fmla="*/ 159734 w 1314450"/>
                <a:gd name="connsiteY235" fmla="*/ 532924 h 1876425"/>
                <a:gd name="connsiteX236" fmla="*/ 127349 w 1314450"/>
                <a:gd name="connsiteY236" fmla="*/ 536353 h 1876425"/>
                <a:gd name="connsiteX237" fmla="*/ 126587 w 1314450"/>
                <a:gd name="connsiteY237" fmla="*/ 533591 h 1876425"/>
                <a:gd name="connsiteX238" fmla="*/ 106013 w 1314450"/>
                <a:gd name="connsiteY238" fmla="*/ 531971 h 1876425"/>
                <a:gd name="connsiteX239" fmla="*/ 110204 w 1314450"/>
                <a:gd name="connsiteY239" fmla="*/ 519494 h 1876425"/>
                <a:gd name="connsiteX240" fmla="*/ 97060 w 1314450"/>
                <a:gd name="connsiteY240" fmla="*/ 505778 h 1876425"/>
                <a:gd name="connsiteX241" fmla="*/ 83248 w 1314450"/>
                <a:gd name="connsiteY241" fmla="*/ 482251 h 1876425"/>
                <a:gd name="connsiteX242" fmla="*/ 87344 w 1314450"/>
                <a:gd name="connsiteY242" fmla="*/ 467201 h 1876425"/>
                <a:gd name="connsiteX243" fmla="*/ 70199 w 1314450"/>
                <a:gd name="connsiteY243" fmla="*/ 462344 h 1876425"/>
                <a:gd name="connsiteX244" fmla="*/ 42576 w 1314450"/>
                <a:gd name="connsiteY244" fmla="*/ 464725 h 1876425"/>
                <a:gd name="connsiteX245" fmla="*/ 34100 w 1314450"/>
                <a:gd name="connsiteY245" fmla="*/ 459772 h 1876425"/>
                <a:gd name="connsiteX246" fmla="*/ 48292 w 1314450"/>
                <a:gd name="connsiteY246" fmla="*/ 428530 h 1876425"/>
                <a:gd name="connsiteX247" fmla="*/ 58007 w 1314450"/>
                <a:gd name="connsiteY247" fmla="*/ 417671 h 1876425"/>
                <a:gd name="connsiteX248" fmla="*/ 62865 w 1314450"/>
                <a:gd name="connsiteY248" fmla="*/ 407861 h 1876425"/>
                <a:gd name="connsiteX249" fmla="*/ 56769 w 1314450"/>
                <a:gd name="connsiteY249" fmla="*/ 403955 h 1876425"/>
                <a:gd name="connsiteX250" fmla="*/ 101918 w 1314450"/>
                <a:gd name="connsiteY250" fmla="*/ 390716 h 1876425"/>
                <a:gd name="connsiteX251" fmla="*/ 96488 w 1314450"/>
                <a:gd name="connsiteY251" fmla="*/ 376523 h 1876425"/>
                <a:gd name="connsiteX252" fmla="*/ 111823 w 1314450"/>
                <a:gd name="connsiteY252" fmla="*/ 391382 h 1876425"/>
                <a:gd name="connsiteX253" fmla="*/ 122491 w 1314450"/>
                <a:gd name="connsiteY253" fmla="*/ 389001 h 1876425"/>
                <a:gd name="connsiteX254" fmla="*/ 123920 w 1314450"/>
                <a:gd name="connsiteY254" fmla="*/ 395573 h 1876425"/>
                <a:gd name="connsiteX255" fmla="*/ 139255 w 1314450"/>
                <a:gd name="connsiteY255" fmla="*/ 394621 h 1876425"/>
                <a:gd name="connsiteX256" fmla="*/ 153257 w 1314450"/>
                <a:gd name="connsiteY256" fmla="*/ 402717 h 1876425"/>
                <a:gd name="connsiteX257" fmla="*/ 156686 w 1314450"/>
                <a:gd name="connsiteY257" fmla="*/ 402908 h 1876425"/>
                <a:gd name="connsiteX258" fmla="*/ 154114 w 1314450"/>
                <a:gd name="connsiteY258" fmla="*/ 402146 h 1876425"/>
                <a:gd name="connsiteX259" fmla="*/ 154305 w 1314450"/>
                <a:gd name="connsiteY259" fmla="*/ 384429 h 1876425"/>
                <a:gd name="connsiteX260" fmla="*/ 144209 w 1314450"/>
                <a:gd name="connsiteY260" fmla="*/ 349568 h 1876425"/>
                <a:gd name="connsiteX261" fmla="*/ 152591 w 1314450"/>
                <a:gd name="connsiteY261" fmla="*/ 341090 h 1876425"/>
                <a:gd name="connsiteX262" fmla="*/ 170498 w 1314450"/>
                <a:gd name="connsiteY262" fmla="*/ 332899 h 1876425"/>
                <a:gd name="connsiteX263" fmla="*/ 173069 w 1314450"/>
                <a:gd name="connsiteY263" fmla="*/ 325660 h 1876425"/>
                <a:gd name="connsiteX264" fmla="*/ 169450 w 1314450"/>
                <a:gd name="connsiteY264" fmla="*/ 315563 h 1876425"/>
                <a:gd name="connsiteX265" fmla="*/ 163925 w 1314450"/>
                <a:gd name="connsiteY265" fmla="*/ 316802 h 1876425"/>
                <a:gd name="connsiteX266" fmla="*/ 168402 w 1314450"/>
                <a:gd name="connsiteY266" fmla="*/ 314611 h 1876425"/>
                <a:gd name="connsiteX267" fmla="*/ 166116 w 1314450"/>
                <a:gd name="connsiteY267" fmla="*/ 306991 h 1876425"/>
                <a:gd name="connsiteX268" fmla="*/ 232220 w 1314450"/>
                <a:gd name="connsiteY268" fmla="*/ 298514 h 1876425"/>
                <a:gd name="connsiteX269" fmla="*/ 239935 w 1314450"/>
                <a:gd name="connsiteY269" fmla="*/ 294704 h 1876425"/>
                <a:gd name="connsiteX270" fmla="*/ 247364 w 1314450"/>
                <a:gd name="connsiteY270" fmla="*/ 296323 h 1876425"/>
                <a:gd name="connsiteX271" fmla="*/ 238887 w 1314450"/>
                <a:gd name="connsiteY271" fmla="*/ 276892 h 1876425"/>
                <a:gd name="connsiteX272" fmla="*/ 234125 w 1314450"/>
                <a:gd name="connsiteY272" fmla="*/ 258032 h 1876425"/>
                <a:gd name="connsiteX273" fmla="*/ 249174 w 1314450"/>
                <a:gd name="connsiteY273" fmla="*/ 251174 h 1876425"/>
                <a:gd name="connsiteX274" fmla="*/ 273272 w 1314450"/>
                <a:gd name="connsiteY274" fmla="*/ 250793 h 1876425"/>
                <a:gd name="connsiteX275" fmla="*/ 263652 w 1314450"/>
                <a:gd name="connsiteY275" fmla="*/ 230219 h 1876425"/>
                <a:gd name="connsiteX276" fmla="*/ 274606 w 1314450"/>
                <a:gd name="connsiteY276" fmla="*/ 229553 h 1876425"/>
                <a:gd name="connsiteX277" fmla="*/ 281368 w 1314450"/>
                <a:gd name="connsiteY277" fmla="*/ 226409 h 1876425"/>
                <a:gd name="connsiteX278" fmla="*/ 276796 w 1314450"/>
                <a:gd name="connsiteY278" fmla="*/ 217170 h 1876425"/>
                <a:gd name="connsiteX279" fmla="*/ 284131 w 1314450"/>
                <a:gd name="connsiteY279" fmla="*/ 214789 h 1876425"/>
                <a:gd name="connsiteX280" fmla="*/ 276606 w 1314450"/>
                <a:gd name="connsiteY280" fmla="*/ 199835 h 1876425"/>
                <a:gd name="connsiteX281" fmla="*/ 271843 w 1314450"/>
                <a:gd name="connsiteY281" fmla="*/ 203454 h 1876425"/>
                <a:gd name="connsiteX282" fmla="*/ 268224 w 1314450"/>
                <a:gd name="connsiteY282" fmla="*/ 198120 h 1876425"/>
                <a:gd name="connsiteX283" fmla="*/ 263176 w 1314450"/>
                <a:gd name="connsiteY283" fmla="*/ 199644 h 1876425"/>
                <a:gd name="connsiteX284" fmla="*/ 254508 w 1314450"/>
                <a:gd name="connsiteY284" fmla="*/ 171736 h 1876425"/>
                <a:gd name="connsiteX285" fmla="*/ 258318 w 1314450"/>
                <a:gd name="connsiteY285" fmla="*/ 175736 h 1876425"/>
                <a:gd name="connsiteX286" fmla="*/ 261461 w 1314450"/>
                <a:gd name="connsiteY286" fmla="*/ 174403 h 1876425"/>
                <a:gd name="connsiteX287" fmla="*/ 258604 w 1314450"/>
                <a:gd name="connsiteY287" fmla="*/ 167354 h 1876425"/>
                <a:gd name="connsiteX288" fmla="*/ 270320 w 1314450"/>
                <a:gd name="connsiteY288" fmla="*/ 160401 h 1876425"/>
                <a:gd name="connsiteX289" fmla="*/ 273653 w 1314450"/>
                <a:gd name="connsiteY289" fmla="*/ 161163 h 1876425"/>
                <a:gd name="connsiteX290" fmla="*/ 272605 w 1314450"/>
                <a:gd name="connsiteY290" fmla="*/ 158115 h 1876425"/>
                <a:gd name="connsiteX291" fmla="*/ 281464 w 1314450"/>
                <a:gd name="connsiteY291" fmla="*/ 159829 h 1876425"/>
                <a:gd name="connsiteX292" fmla="*/ 311372 w 1314450"/>
                <a:gd name="connsiteY292" fmla="*/ 139351 h 1876425"/>
                <a:gd name="connsiteX293" fmla="*/ 314325 w 1314450"/>
                <a:gd name="connsiteY293" fmla="*/ 133921 h 1876425"/>
                <a:gd name="connsiteX294" fmla="*/ 330232 w 1314450"/>
                <a:gd name="connsiteY294" fmla="*/ 128683 h 1876425"/>
                <a:gd name="connsiteX295" fmla="*/ 326898 w 1314450"/>
                <a:gd name="connsiteY295" fmla="*/ 109728 h 1876425"/>
                <a:gd name="connsiteX296" fmla="*/ 328232 w 1314450"/>
                <a:gd name="connsiteY296" fmla="*/ 117062 h 1876425"/>
                <a:gd name="connsiteX297" fmla="*/ 335089 w 1314450"/>
                <a:gd name="connsiteY297" fmla="*/ 114491 h 1876425"/>
                <a:gd name="connsiteX298" fmla="*/ 337947 w 1314450"/>
                <a:gd name="connsiteY298" fmla="*/ 125159 h 1876425"/>
                <a:gd name="connsiteX299" fmla="*/ 340328 w 1314450"/>
                <a:gd name="connsiteY299" fmla="*/ 124492 h 1876425"/>
                <a:gd name="connsiteX300" fmla="*/ 338518 w 1314450"/>
                <a:gd name="connsiteY300" fmla="*/ 117729 h 1876425"/>
                <a:gd name="connsiteX301" fmla="*/ 343948 w 1314450"/>
                <a:gd name="connsiteY301" fmla="*/ 119348 h 1876425"/>
                <a:gd name="connsiteX302" fmla="*/ 348139 w 1314450"/>
                <a:gd name="connsiteY302" fmla="*/ 133541 h 1876425"/>
                <a:gd name="connsiteX303" fmla="*/ 363474 w 1314450"/>
                <a:gd name="connsiteY303" fmla="*/ 142780 h 1876425"/>
                <a:gd name="connsiteX304" fmla="*/ 382905 w 1314450"/>
                <a:gd name="connsiteY304" fmla="*/ 147066 h 1876425"/>
                <a:gd name="connsiteX305" fmla="*/ 383286 w 1314450"/>
                <a:gd name="connsiteY305" fmla="*/ 149924 h 1876425"/>
                <a:gd name="connsiteX306" fmla="*/ 390811 w 1314450"/>
                <a:gd name="connsiteY306" fmla="*/ 148876 h 1876425"/>
                <a:gd name="connsiteX307" fmla="*/ 399192 w 1314450"/>
                <a:gd name="connsiteY307" fmla="*/ 154115 h 1876425"/>
                <a:gd name="connsiteX308" fmla="*/ 403003 w 1314450"/>
                <a:gd name="connsiteY308" fmla="*/ 147447 h 1876425"/>
                <a:gd name="connsiteX309" fmla="*/ 429292 w 1314450"/>
                <a:gd name="connsiteY309" fmla="*/ 149733 h 1876425"/>
                <a:gd name="connsiteX310" fmla="*/ 439102 w 1314450"/>
                <a:gd name="connsiteY310" fmla="*/ 158020 h 1876425"/>
                <a:gd name="connsiteX311" fmla="*/ 440245 w 1314450"/>
                <a:gd name="connsiteY311" fmla="*/ 150781 h 1876425"/>
                <a:gd name="connsiteX312" fmla="*/ 451009 w 1314450"/>
                <a:gd name="connsiteY312" fmla="*/ 159449 h 1876425"/>
                <a:gd name="connsiteX313" fmla="*/ 453390 w 1314450"/>
                <a:gd name="connsiteY313" fmla="*/ 158210 h 1876425"/>
                <a:gd name="connsiteX314" fmla="*/ 464058 w 1314450"/>
                <a:gd name="connsiteY314" fmla="*/ 171164 h 1876425"/>
                <a:gd name="connsiteX315" fmla="*/ 465677 w 1314450"/>
                <a:gd name="connsiteY315" fmla="*/ 169640 h 1876425"/>
                <a:gd name="connsiteX316" fmla="*/ 468630 w 1314450"/>
                <a:gd name="connsiteY316" fmla="*/ 172688 h 1876425"/>
                <a:gd name="connsiteX317" fmla="*/ 466344 w 1314450"/>
                <a:gd name="connsiteY317" fmla="*/ 179546 h 1876425"/>
                <a:gd name="connsiteX318" fmla="*/ 468820 w 1314450"/>
                <a:gd name="connsiteY318" fmla="*/ 188976 h 1876425"/>
                <a:gd name="connsiteX319" fmla="*/ 483870 w 1314450"/>
                <a:gd name="connsiteY319" fmla="*/ 181642 h 1876425"/>
                <a:gd name="connsiteX320" fmla="*/ 485680 w 1314450"/>
                <a:gd name="connsiteY320" fmla="*/ 188786 h 1876425"/>
                <a:gd name="connsiteX321" fmla="*/ 488823 w 1314450"/>
                <a:gd name="connsiteY321" fmla="*/ 187547 h 1876425"/>
                <a:gd name="connsiteX322" fmla="*/ 499205 w 1314450"/>
                <a:gd name="connsiteY322" fmla="*/ 203168 h 1876425"/>
                <a:gd name="connsiteX323" fmla="*/ 493776 w 1314450"/>
                <a:gd name="connsiteY323" fmla="*/ 207454 h 1876425"/>
                <a:gd name="connsiteX324" fmla="*/ 498539 w 1314450"/>
                <a:gd name="connsiteY324" fmla="*/ 213265 h 1876425"/>
                <a:gd name="connsiteX325" fmla="*/ 507302 w 1314450"/>
                <a:gd name="connsiteY325" fmla="*/ 210788 h 1876425"/>
                <a:gd name="connsiteX326" fmla="*/ 501586 w 1314450"/>
                <a:gd name="connsiteY326" fmla="*/ 214027 h 1876425"/>
                <a:gd name="connsiteX327" fmla="*/ 501872 w 1314450"/>
                <a:gd name="connsiteY327" fmla="*/ 217932 h 1876425"/>
                <a:gd name="connsiteX328" fmla="*/ 496634 w 1314450"/>
                <a:gd name="connsiteY328" fmla="*/ 221837 h 1876425"/>
                <a:gd name="connsiteX329" fmla="*/ 485870 w 1314450"/>
                <a:gd name="connsiteY329" fmla="*/ 225552 h 1876425"/>
                <a:gd name="connsiteX330" fmla="*/ 469392 w 1314450"/>
                <a:gd name="connsiteY330" fmla="*/ 246412 h 1876425"/>
                <a:gd name="connsiteX331" fmla="*/ 464630 w 1314450"/>
                <a:gd name="connsiteY331" fmla="*/ 243935 h 1876425"/>
                <a:gd name="connsiteX332" fmla="*/ 460534 w 1314450"/>
                <a:gd name="connsiteY332" fmla="*/ 249650 h 1876425"/>
                <a:gd name="connsiteX333" fmla="*/ 464534 w 1314450"/>
                <a:gd name="connsiteY333" fmla="*/ 254508 h 1876425"/>
                <a:gd name="connsiteX334" fmla="*/ 457486 w 1314450"/>
                <a:gd name="connsiteY334" fmla="*/ 265557 h 1876425"/>
                <a:gd name="connsiteX335" fmla="*/ 466154 w 1314450"/>
                <a:gd name="connsiteY335" fmla="*/ 277940 h 1876425"/>
                <a:gd name="connsiteX336" fmla="*/ 455105 w 1314450"/>
                <a:gd name="connsiteY336" fmla="*/ 271462 h 1876425"/>
                <a:gd name="connsiteX337" fmla="*/ 450437 w 1314450"/>
                <a:gd name="connsiteY337" fmla="*/ 272225 h 1876425"/>
                <a:gd name="connsiteX338" fmla="*/ 425863 w 1314450"/>
                <a:gd name="connsiteY338" fmla="*/ 297085 h 1876425"/>
                <a:gd name="connsiteX339" fmla="*/ 450247 w 1314450"/>
                <a:gd name="connsiteY339" fmla="*/ 323469 h 1876425"/>
                <a:gd name="connsiteX340" fmla="*/ 456533 w 1314450"/>
                <a:gd name="connsiteY340" fmla="*/ 334042 h 1876425"/>
                <a:gd name="connsiteX341" fmla="*/ 456629 w 1314450"/>
                <a:gd name="connsiteY341" fmla="*/ 338900 h 1876425"/>
                <a:gd name="connsiteX342" fmla="*/ 446723 w 1314450"/>
                <a:gd name="connsiteY342" fmla="*/ 343471 h 1876425"/>
                <a:gd name="connsiteX343" fmla="*/ 454819 w 1314450"/>
                <a:gd name="connsiteY343" fmla="*/ 351568 h 1876425"/>
                <a:gd name="connsiteX344" fmla="*/ 451961 w 1314450"/>
                <a:gd name="connsiteY344" fmla="*/ 355854 h 1876425"/>
                <a:gd name="connsiteX345" fmla="*/ 437864 w 1314450"/>
                <a:gd name="connsiteY345" fmla="*/ 364903 h 1876425"/>
                <a:gd name="connsiteX346" fmla="*/ 437483 w 1314450"/>
                <a:gd name="connsiteY346" fmla="*/ 367856 h 1876425"/>
                <a:gd name="connsiteX347" fmla="*/ 430530 w 1314450"/>
                <a:gd name="connsiteY347" fmla="*/ 370808 h 1876425"/>
                <a:gd name="connsiteX348" fmla="*/ 432625 w 1314450"/>
                <a:gd name="connsiteY348" fmla="*/ 372332 h 1876425"/>
                <a:gd name="connsiteX349" fmla="*/ 419005 w 1314450"/>
                <a:gd name="connsiteY349" fmla="*/ 386715 h 1876425"/>
                <a:gd name="connsiteX350" fmla="*/ 422243 w 1314450"/>
                <a:gd name="connsiteY350" fmla="*/ 384048 h 1876425"/>
                <a:gd name="connsiteX351" fmla="*/ 425958 w 1314450"/>
                <a:gd name="connsiteY351" fmla="*/ 388334 h 1876425"/>
                <a:gd name="connsiteX352" fmla="*/ 410623 w 1314450"/>
                <a:gd name="connsiteY352" fmla="*/ 408051 h 1876425"/>
                <a:gd name="connsiteX353" fmla="*/ 415766 w 1314450"/>
                <a:gd name="connsiteY353" fmla="*/ 414147 h 1876425"/>
                <a:gd name="connsiteX354" fmla="*/ 402145 w 1314450"/>
                <a:gd name="connsiteY354" fmla="*/ 430816 h 1876425"/>
                <a:gd name="connsiteX355" fmla="*/ 395383 w 1314450"/>
                <a:gd name="connsiteY355" fmla="*/ 429292 h 1876425"/>
                <a:gd name="connsiteX356" fmla="*/ 390525 w 1314450"/>
                <a:gd name="connsiteY356" fmla="*/ 436054 h 1876425"/>
                <a:gd name="connsiteX357" fmla="*/ 395478 w 1314450"/>
                <a:gd name="connsiteY357" fmla="*/ 440531 h 1876425"/>
                <a:gd name="connsiteX358" fmla="*/ 381667 w 1314450"/>
                <a:gd name="connsiteY358" fmla="*/ 460724 h 1876425"/>
                <a:gd name="connsiteX359" fmla="*/ 382048 w 1314450"/>
                <a:gd name="connsiteY359" fmla="*/ 468154 h 1876425"/>
                <a:gd name="connsiteX360" fmla="*/ 379095 w 1314450"/>
                <a:gd name="connsiteY360" fmla="*/ 474821 h 1876425"/>
                <a:gd name="connsiteX361" fmla="*/ 379952 w 1314450"/>
                <a:gd name="connsiteY361" fmla="*/ 480536 h 1876425"/>
                <a:gd name="connsiteX362" fmla="*/ 393478 w 1314450"/>
                <a:gd name="connsiteY362" fmla="*/ 478155 h 1876425"/>
                <a:gd name="connsiteX363" fmla="*/ 408146 w 1314450"/>
                <a:gd name="connsiteY363" fmla="*/ 482632 h 1876425"/>
                <a:gd name="connsiteX364" fmla="*/ 412718 w 1314450"/>
                <a:gd name="connsiteY364" fmla="*/ 491395 h 1876425"/>
                <a:gd name="connsiteX365" fmla="*/ 413671 w 1314450"/>
                <a:gd name="connsiteY365" fmla="*/ 504254 h 1876425"/>
                <a:gd name="connsiteX366" fmla="*/ 430244 w 1314450"/>
                <a:gd name="connsiteY366" fmla="*/ 523685 h 1876425"/>
                <a:gd name="connsiteX367" fmla="*/ 428339 w 1314450"/>
                <a:gd name="connsiteY367" fmla="*/ 530638 h 1876425"/>
                <a:gd name="connsiteX368" fmla="*/ 421386 w 1314450"/>
                <a:gd name="connsiteY368" fmla="*/ 535305 h 1876425"/>
                <a:gd name="connsiteX369" fmla="*/ 417671 w 1314450"/>
                <a:gd name="connsiteY369" fmla="*/ 534258 h 1876425"/>
                <a:gd name="connsiteX370" fmla="*/ 410718 w 1314450"/>
                <a:gd name="connsiteY370" fmla="*/ 539496 h 1876425"/>
                <a:gd name="connsiteX371" fmla="*/ 388620 w 1314450"/>
                <a:gd name="connsiteY371" fmla="*/ 546830 h 1876425"/>
                <a:gd name="connsiteX372" fmla="*/ 388239 w 1314450"/>
                <a:gd name="connsiteY372" fmla="*/ 571595 h 1876425"/>
                <a:gd name="connsiteX373" fmla="*/ 384239 w 1314450"/>
                <a:gd name="connsiteY373" fmla="*/ 577691 h 1876425"/>
                <a:gd name="connsiteX374" fmla="*/ 403289 w 1314450"/>
                <a:gd name="connsiteY374" fmla="*/ 598265 h 1876425"/>
                <a:gd name="connsiteX375" fmla="*/ 422815 w 1314450"/>
                <a:gd name="connsiteY375" fmla="*/ 611505 h 1876425"/>
                <a:gd name="connsiteX376" fmla="*/ 416909 w 1314450"/>
                <a:gd name="connsiteY376" fmla="*/ 619316 h 1876425"/>
                <a:gd name="connsiteX377" fmla="*/ 421291 w 1314450"/>
                <a:gd name="connsiteY377" fmla="*/ 632746 h 1876425"/>
                <a:gd name="connsiteX378" fmla="*/ 441960 w 1314450"/>
                <a:gd name="connsiteY378" fmla="*/ 654749 h 1876425"/>
                <a:gd name="connsiteX379" fmla="*/ 435197 w 1314450"/>
                <a:gd name="connsiteY379" fmla="*/ 665036 h 1876425"/>
                <a:gd name="connsiteX380" fmla="*/ 445103 w 1314450"/>
                <a:gd name="connsiteY380" fmla="*/ 677990 h 1876425"/>
                <a:gd name="connsiteX381" fmla="*/ 456152 w 1314450"/>
                <a:gd name="connsiteY381" fmla="*/ 677704 h 1876425"/>
                <a:gd name="connsiteX382" fmla="*/ 456724 w 1314450"/>
                <a:gd name="connsiteY382" fmla="*/ 681323 h 1876425"/>
                <a:gd name="connsiteX383" fmla="*/ 465106 w 1314450"/>
                <a:gd name="connsiteY383" fmla="*/ 680466 h 1876425"/>
                <a:gd name="connsiteX384" fmla="*/ 469487 w 1314450"/>
                <a:gd name="connsiteY384" fmla="*/ 691039 h 1876425"/>
                <a:gd name="connsiteX385" fmla="*/ 478155 w 1314450"/>
                <a:gd name="connsiteY385" fmla="*/ 690944 h 1876425"/>
                <a:gd name="connsiteX386" fmla="*/ 495967 w 1314450"/>
                <a:gd name="connsiteY386" fmla="*/ 697135 h 1876425"/>
                <a:gd name="connsiteX387" fmla="*/ 497014 w 1314450"/>
                <a:gd name="connsiteY387" fmla="*/ 691991 h 1876425"/>
                <a:gd name="connsiteX388" fmla="*/ 501396 w 1314450"/>
                <a:gd name="connsiteY388" fmla="*/ 694658 h 1876425"/>
                <a:gd name="connsiteX389" fmla="*/ 500443 w 1314450"/>
                <a:gd name="connsiteY389" fmla="*/ 698659 h 1876425"/>
                <a:gd name="connsiteX390" fmla="*/ 517207 w 1314450"/>
                <a:gd name="connsiteY390" fmla="*/ 706184 h 1876425"/>
                <a:gd name="connsiteX391" fmla="*/ 532829 w 1314450"/>
                <a:gd name="connsiteY391" fmla="*/ 702659 h 1876425"/>
                <a:gd name="connsiteX392" fmla="*/ 538449 w 1314450"/>
                <a:gd name="connsiteY392" fmla="*/ 697897 h 1876425"/>
                <a:gd name="connsiteX393" fmla="*/ 554736 w 1314450"/>
                <a:gd name="connsiteY393" fmla="*/ 693420 h 1876425"/>
                <a:gd name="connsiteX394" fmla="*/ 571024 w 1314450"/>
                <a:gd name="connsiteY394" fmla="*/ 695516 h 1876425"/>
                <a:gd name="connsiteX395" fmla="*/ 606933 w 1314450"/>
                <a:gd name="connsiteY395" fmla="*/ 687515 h 1876425"/>
                <a:gd name="connsiteX396" fmla="*/ 610648 w 1314450"/>
                <a:gd name="connsiteY396" fmla="*/ 685324 h 1876425"/>
                <a:gd name="connsiteX397" fmla="*/ 609505 w 1314450"/>
                <a:gd name="connsiteY397" fmla="*/ 675799 h 1876425"/>
                <a:gd name="connsiteX398" fmla="*/ 613982 w 1314450"/>
                <a:gd name="connsiteY398" fmla="*/ 678085 h 1876425"/>
                <a:gd name="connsiteX399" fmla="*/ 619030 w 1314450"/>
                <a:gd name="connsiteY399" fmla="*/ 675894 h 1876425"/>
                <a:gd name="connsiteX400" fmla="*/ 622554 w 1314450"/>
                <a:gd name="connsiteY400" fmla="*/ 681895 h 1876425"/>
                <a:gd name="connsiteX401" fmla="*/ 625030 w 1314450"/>
                <a:gd name="connsiteY401" fmla="*/ 668846 h 1876425"/>
                <a:gd name="connsiteX402" fmla="*/ 627126 w 1314450"/>
                <a:gd name="connsiteY402" fmla="*/ 668941 h 1876425"/>
                <a:gd name="connsiteX403" fmla="*/ 626650 w 1314450"/>
                <a:gd name="connsiteY403" fmla="*/ 673037 h 1876425"/>
                <a:gd name="connsiteX404" fmla="*/ 629412 w 1314450"/>
                <a:gd name="connsiteY404" fmla="*/ 673513 h 1876425"/>
                <a:gd name="connsiteX405" fmla="*/ 629221 w 1314450"/>
                <a:gd name="connsiteY405" fmla="*/ 675799 h 1876425"/>
                <a:gd name="connsiteX406" fmla="*/ 636841 w 1314450"/>
                <a:gd name="connsiteY406" fmla="*/ 679609 h 1876425"/>
                <a:gd name="connsiteX407" fmla="*/ 641890 w 1314450"/>
                <a:gd name="connsiteY407" fmla="*/ 678561 h 1876425"/>
                <a:gd name="connsiteX408" fmla="*/ 646938 w 1314450"/>
                <a:gd name="connsiteY408" fmla="*/ 682085 h 1876425"/>
                <a:gd name="connsiteX409" fmla="*/ 655701 w 1314450"/>
                <a:gd name="connsiteY409" fmla="*/ 675704 h 1876425"/>
                <a:gd name="connsiteX410" fmla="*/ 665607 w 1314450"/>
                <a:gd name="connsiteY410" fmla="*/ 689229 h 1876425"/>
                <a:gd name="connsiteX411" fmla="*/ 668274 w 1314450"/>
                <a:gd name="connsiteY411" fmla="*/ 685514 h 1876425"/>
                <a:gd name="connsiteX412" fmla="*/ 676084 w 1314450"/>
                <a:gd name="connsiteY412" fmla="*/ 686943 h 1876425"/>
                <a:gd name="connsiteX413" fmla="*/ 675989 w 1314450"/>
                <a:gd name="connsiteY413" fmla="*/ 689134 h 1876425"/>
                <a:gd name="connsiteX414" fmla="*/ 680085 w 1314450"/>
                <a:gd name="connsiteY414" fmla="*/ 688467 h 1876425"/>
                <a:gd name="connsiteX415" fmla="*/ 677133 w 1314450"/>
                <a:gd name="connsiteY415" fmla="*/ 695230 h 1876425"/>
                <a:gd name="connsiteX416" fmla="*/ 681133 w 1314450"/>
                <a:gd name="connsiteY416" fmla="*/ 695801 h 1876425"/>
                <a:gd name="connsiteX417" fmla="*/ 681514 w 1314450"/>
                <a:gd name="connsiteY417" fmla="*/ 699611 h 1876425"/>
                <a:gd name="connsiteX418" fmla="*/ 690563 w 1314450"/>
                <a:gd name="connsiteY418" fmla="*/ 697040 h 1876425"/>
                <a:gd name="connsiteX419" fmla="*/ 689039 w 1314450"/>
                <a:gd name="connsiteY419" fmla="*/ 703136 h 1876425"/>
                <a:gd name="connsiteX420" fmla="*/ 699516 w 1314450"/>
                <a:gd name="connsiteY420" fmla="*/ 702088 h 1876425"/>
                <a:gd name="connsiteX421" fmla="*/ 699040 w 1314450"/>
                <a:gd name="connsiteY421" fmla="*/ 705421 h 1876425"/>
                <a:gd name="connsiteX422" fmla="*/ 695801 w 1314450"/>
                <a:gd name="connsiteY422" fmla="*/ 706374 h 1876425"/>
                <a:gd name="connsiteX423" fmla="*/ 707231 w 1314450"/>
                <a:gd name="connsiteY423" fmla="*/ 716661 h 1876425"/>
                <a:gd name="connsiteX424" fmla="*/ 719900 w 1314450"/>
                <a:gd name="connsiteY424" fmla="*/ 738378 h 1876425"/>
                <a:gd name="connsiteX425" fmla="*/ 723900 w 1314450"/>
                <a:gd name="connsiteY425" fmla="*/ 735521 h 1876425"/>
                <a:gd name="connsiteX426" fmla="*/ 725329 w 1314450"/>
                <a:gd name="connsiteY426" fmla="*/ 739140 h 1876425"/>
                <a:gd name="connsiteX427" fmla="*/ 721233 w 1314450"/>
                <a:gd name="connsiteY427" fmla="*/ 741712 h 1876425"/>
                <a:gd name="connsiteX428" fmla="*/ 719614 w 1314450"/>
                <a:gd name="connsiteY428" fmla="*/ 753618 h 1876425"/>
                <a:gd name="connsiteX429" fmla="*/ 722281 w 1314450"/>
                <a:gd name="connsiteY429" fmla="*/ 766096 h 1876425"/>
                <a:gd name="connsiteX430" fmla="*/ 726377 w 1314450"/>
                <a:gd name="connsiteY430" fmla="*/ 766096 h 1876425"/>
                <a:gd name="connsiteX431" fmla="*/ 745807 w 1314450"/>
                <a:gd name="connsiteY431" fmla="*/ 785051 h 1876425"/>
                <a:gd name="connsiteX432" fmla="*/ 750475 w 1314450"/>
                <a:gd name="connsiteY432" fmla="*/ 785051 h 1876425"/>
                <a:gd name="connsiteX433" fmla="*/ 778288 w 1314450"/>
                <a:gd name="connsiteY433" fmla="*/ 779336 h 1876425"/>
                <a:gd name="connsiteX434" fmla="*/ 797147 w 1314450"/>
                <a:gd name="connsiteY434" fmla="*/ 770858 h 1876425"/>
                <a:gd name="connsiteX435" fmla="*/ 801814 w 1314450"/>
                <a:gd name="connsiteY435" fmla="*/ 762000 h 1876425"/>
                <a:gd name="connsiteX436" fmla="*/ 797909 w 1314450"/>
                <a:gd name="connsiteY436" fmla="*/ 754761 h 1876425"/>
                <a:gd name="connsiteX437" fmla="*/ 805720 w 1314450"/>
                <a:gd name="connsiteY437" fmla="*/ 746189 h 1876425"/>
                <a:gd name="connsiteX438" fmla="*/ 811816 w 1314450"/>
                <a:gd name="connsiteY438" fmla="*/ 752189 h 1876425"/>
                <a:gd name="connsiteX439" fmla="*/ 817626 w 1314450"/>
                <a:gd name="connsiteY439" fmla="*/ 752666 h 1876425"/>
                <a:gd name="connsiteX440" fmla="*/ 822389 w 1314450"/>
                <a:gd name="connsiteY440" fmla="*/ 749046 h 1876425"/>
                <a:gd name="connsiteX441" fmla="*/ 819436 w 1314450"/>
                <a:gd name="connsiteY441" fmla="*/ 733425 h 1876425"/>
                <a:gd name="connsiteX442" fmla="*/ 811244 w 1314450"/>
                <a:gd name="connsiteY442" fmla="*/ 730758 h 1876425"/>
                <a:gd name="connsiteX443" fmla="*/ 810673 w 1314450"/>
                <a:gd name="connsiteY443" fmla="*/ 726758 h 1876425"/>
                <a:gd name="connsiteX444" fmla="*/ 805149 w 1314450"/>
                <a:gd name="connsiteY444" fmla="*/ 725805 h 1876425"/>
                <a:gd name="connsiteX445" fmla="*/ 806768 w 1314450"/>
                <a:gd name="connsiteY445" fmla="*/ 722281 h 1876425"/>
                <a:gd name="connsiteX446" fmla="*/ 789051 w 1314450"/>
                <a:gd name="connsiteY446" fmla="*/ 710756 h 1876425"/>
                <a:gd name="connsiteX447" fmla="*/ 775335 w 1314450"/>
                <a:gd name="connsiteY447" fmla="*/ 705517 h 1876425"/>
                <a:gd name="connsiteX448" fmla="*/ 773335 w 1314450"/>
                <a:gd name="connsiteY448" fmla="*/ 695801 h 1876425"/>
                <a:gd name="connsiteX449" fmla="*/ 764953 w 1314450"/>
                <a:gd name="connsiteY449" fmla="*/ 693611 h 1876425"/>
                <a:gd name="connsiteX450" fmla="*/ 759809 w 1314450"/>
                <a:gd name="connsiteY450" fmla="*/ 678752 h 1876425"/>
                <a:gd name="connsiteX451" fmla="*/ 756190 w 1314450"/>
                <a:gd name="connsiteY451" fmla="*/ 675418 h 1876425"/>
                <a:gd name="connsiteX452" fmla="*/ 751141 w 1314450"/>
                <a:gd name="connsiteY452" fmla="*/ 675227 h 1876425"/>
                <a:gd name="connsiteX453" fmla="*/ 754285 w 1314450"/>
                <a:gd name="connsiteY453" fmla="*/ 666369 h 1876425"/>
                <a:gd name="connsiteX454" fmla="*/ 757618 w 1314450"/>
                <a:gd name="connsiteY454" fmla="*/ 663893 h 1876425"/>
                <a:gd name="connsiteX455" fmla="*/ 761619 w 1314450"/>
                <a:gd name="connsiteY455" fmla="*/ 666655 h 1876425"/>
                <a:gd name="connsiteX456" fmla="*/ 765143 w 1314450"/>
                <a:gd name="connsiteY456" fmla="*/ 665798 h 1876425"/>
                <a:gd name="connsiteX457" fmla="*/ 766191 w 1314450"/>
                <a:gd name="connsiteY457" fmla="*/ 662845 h 1876425"/>
                <a:gd name="connsiteX458" fmla="*/ 761619 w 1314450"/>
                <a:gd name="connsiteY458" fmla="*/ 660273 h 1876425"/>
                <a:gd name="connsiteX459" fmla="*/ 762095 w 1314450"/>
                <a:gd name="connsiteY459" fmla="*/ 656273 h 1876425"/>
                <a:gd name="connsiteX460" fmla="*/ 765048 w 1314450"/>
                <a:gd name="connsiteY460" fmla="*/ 655415 h 1876425"/>
                <a:gd name="connsiteX461" fmla="*/ 765429 w 1314450"/>
                <a:gd name="connsiteY461" fmla="*/ 651510 h 1876425"/>
                <a:gd name="connsiteX462" fmla="*/ 762286 w 1314450"/>
                <a:gd name="connsiteY462" fmla="*/ 648176 h 1876425"/>
                <a:gd name="connsiteX463" fmla="*/ 768572 w 1314450"/>
                <a:gd name="connsiteY463" fmla="*/ 615125 h 1876425"/>
                <a:gd name="connsiteX464" fmla="*/ 767049 w 1314450"/>
                <a:gd name="connsiteY464" fmla="*/ 610934 h 1876425"/>
                <a:gd name="connsiteX465" fmla="*/ 760857 w 1314450"/>
                <a:gd name="connsiteY465" fmla="*/ 647510 h 1876425"/>
                <a:gd name="connsiteX466" fmla="*/ 759714 w 1314450"/>
                <a:gd name="connsiteY466" fmla="*/ 640080 h 1876425"/>
                <a:gd name="connsiteX467" fmla="*/ 765810 w 1314450"/>
                <a:gd name="connsiteY467" fmla="*/ 610743 h 1876425"/>
                <a:gd name="connsiteX468" fmla="*/ 748570 w 1314450"/>
                <a:gd name="connsiteY468" fmla="*/ 607600 h 1876425"/>
                <a:gd name="connsiteX469" fmla="*/ 746093 w 1314450"/>
                <a:gd name="connsiteY469" fmla="*/ 586931 h 1876425"/>
                <a:gd name="connsiteX470" fmla="*/ 733996 w 1314450"/>
                <a:gd name="connsiteY470" fmla="*/ 566833 h 1876425"/>
                <a:gd name="connsiteX471" fmla="*/ 741521 w 1314450"/>
                <a:gd name="connsiteY471" fmla="*/ 563404 h 1876425"/>
                <a:gd name="connsiteX472" fmla="*/ 739426 w 1314450"/>
                <a:gd name="connsiteY472" fmla="*/ 552641 h 1876425"/>
                <a:gd name="connsiteX473" fmla="*/ 743902 w 1314450"/>
                <a:gd name="connsiteY473" fmla="*/ 547497 h 1876425"/>
                <a:gd name="connsiteX474" fmla="*/ 748093 w 1314450"/>
                <a:gd name="connsiteY474" fmla="*/ 533305 h 1876425"/>
                <a:gd name="connsiteX475" fmla="*/ 753618 w 1314450"/>
                <a:gd name="connsiteY475" fmla="*/ 529876 h 1876425"/>
                <a:gd name="connsiteX476" fmla="*/ 753999 w 1314450"/>
                <a:gd name="connsiteY476" fmla="*/ 523113 h 1876425"/>
                <a:gd name="connsiteX477" fmla="*/ 760000 w 1314450"/>
                <a:gd name="connsiteY477" fmla="*/ 520446 h 1876425"/>
                <a:gd name="connsiteX478" fmla="*/ 764095 w 1314450"/>
                <a:gd name="connsiteY478" fmla="*/ 525590 h 1876425"/>
                <a:gd name="connsiteX479" fmla="*/ 759714 w 1314450"/>
                <a:gd name="connsiteY479" fmla="*/ 515969 h 1876425"/>
                <a:gd name="connsiteX480" fmla="*/ 768477 w 1314450"/>
                <a:gd name="connsiteY480" fmla="*/ 508826 h 1876425"/>
                <a:gd name="connsiteX481" fmla="*/ 771716 w 1314450"/>
                <a:gd name="connsiteY481" fmla="*/ 500729 h 1876425"/>
                <a:gd name="connsiteX482" fmla="*/ 775335 w 1314450"/>
                <a:gd name="connsiteY482" fmla="*/ 497205 h 1876425"/>
                <a:gd name="connsiteX483" fmla="*/ 782669 w 1314450"/>
                <a:gd name="connsiteY483" fmla="*/ 495586 h 1876425"/>
                <a:gd name="connsiteX484" fmla="*/ 782860 w 1314450"/>
                <a:gd name="connsiteY484" fmla="*/ 492347 h 1876425"/>
                <a:gd name="connsiteX485" fmla="*/ 796480 w 1314450"/>
                <a:gd name="connsiteY485" fmla="*/ 482441 h 1876425"/>
                <a:gd name="connsiteX486" fmla="*/ 806482 w 1314450"/>
                <a:gd name="connsiteY486" fmla="*/ 479679 h 1876425"/>
                <a:gd name="connsiteX487" fmla="*/ 803434 w 1314450"/>
                <a:gd name="connsiteY487" fmla="*/ 478155 h 1876425"/>
                <a:gd name="connsiteX488" fmla="*/ 803910 w 1314450"/>
                <a:gd name="connsiteY488" fmla="*/ 470535 h 1876425"/>
                <a:gd name="connsiteX489" fmla="*/ 812387 w 1314450"/>
                <a:gd name="connsiteY489" fmla="*/ 458438 h 1876425"/>
                <a:gd name="connsiteX490" fmla="*/ 802862 w 1314450"/>
                <a:gd name="connsiteY490" fmla="*/ 440055 h 1876425"/>
                <a:gd name="connsiteX491" fmla="*/ 786003 w 1314450"/>
                <a:gd name="connsiteY491" fmla="*/ 419100 h 1876425"/>
                <a:gd name="connsiteX492" fmla="*/ 789432 w 1314450"/>
                <a:gd name="connsiteY492" fmla="*/ 422243 h 1876425"/>
                <a:gd name="connsiteX493" fmla="*/ 798862 w 1314450"/>
                <a:gd name="connsiteY493" fmla="*/ 411766 h 1876425"/>
                <a:gd name="connsiteX494" fmla="*/ 793242 w 1314450"/>
                <a:gd name="connsiteY494" fmla="*/ 403860 h 1876425"/>
                <a:gd name="connsiteX495" fmla="*/ 798862 w 1314450"/>
                <a:gd name="connsiteY495" fmla="*/ 400050 h 1876425"/>
                <a:gd name="connsiteX496" fmla="*/ 792670 w 1314450"/>
                <a:gd name="connsiteY496" fmla="*/ 388049 h 1876425"/>
                <a:gd name="connsiteX497" fmla="*/ 790575 w 1314450"/>
                <a:gd name="connsiteY497" fmla="*/ 389001 h 1876425"/>
                <a:gd name="connsiteX498" fmla="*/ 775240 w 1314450"/>
                <a:gd name="connsiteY498" fmla="*/ 369284 h 1876425"/>
                <a:gd name="connsiteX499" fmla="*/ 767334 w 1314450"/>
                <a:gd name="connsiteY499" fmla="*/ 372713 h 1876425"/>
                <a:gd name="connsiteX500" fmla="*/ 761619 w 1314450"/>
                <a:gd name="connsiteY500" fmla="*/ 355854 h 1876425"/>
                <a:gd name="connsiteX501" fmla="*/ 761619 w 1314450"/>
                <a:gd name="connsiteY501" fmla="*/ 341090 h 1876425"/>
                <a:gd name="connsiteX502" fmla="*/ 754475 w 1314450"/>
                <a:gd name="connsiteY502" fmla="*/ 342043 h 1876425"/>
                <a:gd name="connsiteX503" fmla="*/ 752666 w 1314450"/>
                <a:gd name="connsiteY503" fmla="*/ 337566 h 1876425"/>
                <a:gd name="connsiteX504" fmla="*/ 748379 w 1314450"/>
                <a:gd name="connsiteY504" fmla="*/ 341186 h 1876425"/>
                <a:gd name="connsiteX505" fmla="*/ 743331 w 1314450"/>
                <a:gd name="connsiteY505" fmla="*/ 313658 h 1876425"/>
                <a:gd name="connsiteX506" fmla="*/ 745522 w 1314450"/>
                <a:gd name="connsiteY506" fmla="*/ 312706 h 1876425"/>
                <a:gd name="connsiteX507" fmla="*/ 741045 w 1314450"/>
                <a:gd name="connsiteY507" fmla="*/ 301752 h 1876425"/>
                <a:gd name="connsiteX508" fmla="*/ 751427 w 1314450"/>
                <a:gd name="connsiteY508" fmla="*/ 293846 h 1876425"/>
                <a:gd name="connsiteX509" fmla="*/ 747332 w 1314450"/>
                <a:gd name="connsiteY509" fmla="*/ 284226 h 1876425"/>
                <a:gd name="connsiteX510" fmla="*/ 751237 w 1314450"/>
                <a:gd name="connsiteY510" fmla="*/ 282321 h 1876425"/>
                <a:gd name="connsiteX511" fmla="*/ 748093 w 1314450"/>
                <a:gd name="connsiteY511" fmla="*/ 273177 h 1876425"/>
                <a:gd name="connsiteX512" fmla="*/ 753618 w 1314450"/>
                <a:gd name="connsiteY512" fmla="*/ 254603 h 1876425"/>
                <a:gd name="connsiteX513" fmla="*/ 751141 w 1314450"/>
                <a:gd name="connsiteY513" fmla="*/ 244221 h 1876425"/>
                <a:gd name="connsiteX514" fmla="*/ 748379 w 1314450"/>
                <a:gd name="connsiteY514" fmla="*/ 245174 h 1876425"/>
                <a:gd name="connsiteX515" fmla="*/ 746950 w 1314450"/>
                <a:gd name="connsiteY515" fmla="*/ 234982 h 1876425"/>
                <a:gd name="connsiteX516" fmla="*/ 744188 w 1314450"/>
                <a:gd name="connsiteY516" fmla="*/ 233934 h 1876425"/>
                <a:gd name="connsiteX517" fmla="*/ 743712 w 1314450"/>
                <a:gd name="connsiteY517" fmla="*/ 226695 h 1876425"/>
                <a:gd name="connsiteX518" fmla="*/ 747808 w 1314450"/>
                <a:gd name="connsiteY518" fmla="*/ 223933 h 1876425"/>
                <a:gd name="connsiteX519" fmla="*/ 736568 w 1314450"/>
                <a:gd name="connsiteY519" fmla="*/ 206502 h 1876425"/>
                <a:gd name="connsiteX520" fmla="*/ 739521 w 1314450"/>
                <a:gd name="connsiteY520" fmla="*/ 206978 h 1876425"/>
                <a:gd name="connsiteX521" fmla="*/ 737807 w 1314450"/>
                <a:gd name="connsiteY521" fmla="*/ 202692 h 1876425"/>
                <a:gd name="connsiteX522" fmla="*/ 749046 w 1314450"/>
                <a:gd name="connsiteY522" fmla="*/ 200501 h 1876425"/>
                <a:gd name="connsiteX523" fmla="*/ 764286 w 1314450"/>
                <a:gd name="connsiteY523" fmla="*/ 203740 h 1876425"/>
                <a:gd name="connsiteX524" fmla="*/ 767525 w 1314450"/>
                <a:gd name="connsiteY524" fmla="*/ 223076 h 1876425"/>
                <a:gd name="connsiteX525" fmla="*/ 777716 w 1314450"/>
                <a:gd name="connsiteY525" fmla="*/ 221266 h 1876425"/>
                <a:gd name="connsiteX526" fmla="*/ 784384 w 1314450"/>
                <a:gd name="connsiteY526" fmla="*/ 219456 h 1876425"/>
                <a:gd name="connsiteX527" fmla="*/ 782384 w 1314450"/>
                <a:gd name="connsiteY527" fmla="*/ 202025 h 1876425"/>
                <a:gd name="connsiteX528" fmla="*/ 800958 w 1314450"/>
                <a:gd name="connsiteY528" fmla="*/ 199835 h 1876425"/>
                <a:gd name="connsiteX529" fmla="*/ 804005 w 1314450"/>
                <a:gd name="connsiteY529" fmla="*/ 201930 h 1876425"/>
                <a:gd name="connsiteX530" fmla="*/ 803339 w 1314450"/>
                <a:gd name="connsiteY530" fmla="*/ 204502 h 1876425"/>
                <a:gd name="connsiteX531" fmla="*/ 838105 w 1314450"/>
                <a:gd name="connsiteY531" fmla="*/ 188119 h 1876425"/>
                <a:gd name="connsiteX532" fmla="*/ 834580 w 1314450"/>
                <a:gd name="connsiteY532" fmla="*/ 155448 h 1876425"/>
                <a:gd name="connsiteX533" fmla="*/ 827341 w 1314450"/>
                <a:gd name="connsiteY533" fmla="*/ 156115 h 1876425"/>
                <a:gd name="connsiteX534" fmla="*/ 824579 w 1314450"/>
                <a:gd name="connsiteY534" fmla="*/ 149162 h 1876425"/>
                <a:gd name="connsiteX535" fmla="*/ 836105 w 1314450"/>
                <a:gd name="connsiteY535" fmla="*/ 151448 h 1876425"/>
                <a:gd name="connsiteX536" fmla="*/ 823817 w 1314450"/>
                <a:gd name="connsiteY536" fmla="*/ 116967 h 1876425"/>
                <a:gd name="connsiteX537" fmla="*/ 825341 w 1314450"/>
                <a:gd name="connsiteY537" fmla="*/ 114300 h 1876425"/>
                <a:gd name="connsiteX538" fmla="*/ 820960 w 1314450"/>
                <a:gd name="connsiteY538" fmla="*/ 113252 h 1876425"/>
                <a:gd name="connsiteX539" fmla="*/ 818674 w 1314450"/>
                <a:gd name="connsiteY539" fmla="*/ 99917 h 1876425"/>
                <a:gd name="connsiteX540" fmla="*/ 813245 w 1314450"/>
                <a:gd name="connsiteY540" fmla="*/ 88392 h 1876425"/>
                <a:gd name="connsiteX541" fmla="*/ 817055 w 1314450"/>
                <a:gd name="connsiteY541" fmla="*/ 86773 h 1876425"/>
                <a:gd name="connsiteX542" fmla="*/ 823913 w 1314450"/>
                <a:gd name="connsiteY542" fmla="*/ 84392 h 1876425"/>
                <a:gd name="connsiteX543" fmla="*/ 812482 w 1314450"/>
                <a:gd name="connsiteY543" fmla="*/ 55626 h 1876425"/>
                <a:gd name="connsiteX544" fmla="*/ 846011 w 1314450"/>
                <a:gd name="connsiteY544" fmla="*/ 22955 h 1876425"/>
                <a:gd name="connsiteX545" fmla="*/ 856774 w 1314450"/>
                <a:gd name="connsiteY545" fmla="*/ 18098 h 1876425"/>
                <a:gd name="connsiteX546" fmla="*/ 865823 w 1314450"/>
                <a:gd name="connsiteY546" fmla="*/ 9525 h 1876425"/>
                <a:gd name="connsiteX547" fmla="*/ 873633 w 1314450"/>
                <a:gd name="connsiteY547" fmla="*/ 24956 h 1876425"/>
                <a:gd name="connsiteX548" fmla="*/ 887730 w 1314450"/>
                <a:gd name="connsiteY548" fmla="*/ 42672 h 1876425"/>
                <a:gd name="connsiteX549" fmla="*/ 889730 w 1314450"/>
                <a:gd name="connsiteY549" fmla="*/ 47625 h 1876425"/>
                <a:gd name="connsiteX550" fmla="*/ 887349 w 1314450"/>
                <a:gd name="connsiteY550" fmla="*/ 48768 h 1876425"/>
                <a:gd name="connsiteX551" fmla="*/ 892016 w 1314450"/>
                <a:gd name="connsiteY551" fmla="*/ 60579 h 1876425"/>
                <a:gd name="connsiteX552" fmla="*/ 902018 w 1314450"/>
                <a:gd name="connsiteY552" fmla="*/ 77057 h 1876425"/>
                <a:gd name="connsiteX553" fmla="*/ 905542 w 1314450"/>
                <a:gd name="connsiteY553" fmla="*/ 75057 h 1876425"/>
                <a:gd name="connsiteX554" fmla="*/ 913543 w 1314450"/>
                <a:gd name="connsiteY554" fmla="*/ 91345 h 1876425"/>
                <a:gd name="connsiteX555" fmla="*/ 922591 w 1314450"/>
                <a:gd name="connsiteY555" fmla="*/ 93154 h 1876425"/>
                <a:gd name="connsiteX556" fmla="*/ 933736 w 1314450"/>
                <a:gd name="connsiteY556" fmla="*/ 84487 h 1876425"/>
                <a:gd name="connsiteX557" fmla="*/ 937832 w 1314450"/>
                <a:gd name="connsiteY557" fmla="*/ 85154 h 1876425"/>
                <a:gd name="connsiteX558" fmla="*/ 953452 w 1314450"/>
                <a:gd name="connsiteY558" fmla="*/ 76771 h 1876425"/>
                <a:gd name="connsiteX559" fmla="*/ 953738 w 1314450"/>
                <a:gd name="connsiteY559" fmla="*/ 80772 h 1876425"/>
                <a:gd name="connsiteX560" fmla="*/ 951833 w 1314450"/>
                <a:gd name="connsiteY560" fmla="*/ 81058 h 1876425"/>
                <a:gd name="connsiteX561" fmla="*/ 953548 w 1314450"/>
                <a:gd name="connsiteY561" fmla="*/ 89916 h 1876425"/>
                <a:gd name="connsiteX562" fmla="*/ 957072 w 1314450"/>
                <a:gd name="connsiteY562" fmla="*/ 90487 h 1876425"/>
                <a:gd name="connsiteX563" fmla="*/ 960501 w 1314450"/>
                <a:gd name="connsiteY563" fmla="*/ 102013 h 1876425"/>
                <a:gd name="connsiteX564" fmla="*/ 947833 w 1314450"/>
                <a:gd name="connsiteY564" fmla="*/ 120015 h 1876425"/>
                <a:gd name="connsiteX565" fmla="*/ 952976 w 1314450"/>
                <a:gd name="connsiteY565" fmla="*/ 128587 h 1876425"/>
                <a:gd name="connsiteX566" fmla="*/ 949261 w 1314450"/>
                <a:gd name="connsiteY566" fmla="*/ 132017 h 1876425"/>
                <a:gd name="connsiteX567" fmla="*/ 952119 w 1314450"/>
                <a:gd name="connsiteY567" fmla="*/ 138208 h 1876425"/>
                <a:gd name="connsiteX568" fmla="*/ 948690 w 1314450"/>
                <a:gd name="connsiteY568" fmla="*/ 144780 h 1876425"/>
                <a:gd name="connsiteX569" fmla="*/ 958405 w 1314450"/>
                <a:gd name="connsiteY569" fmla="*/ 145447 h 1876425"/>
                <a:gd name="connsiteX570" fmla="*/ 960311 w 1314450"/>
                <a:gd name="connsiteY570" fmla="*/ 171069 h 1876425"/>
                <a:gd name="connsiteX571" fmla="*/ 972408 w 1314450"/>
                <a:gd name="connsiteY571" fmla="*/ 159925 h 1876425"/>
                <a:gd name="connsiteX572" fmla="*/ 984695 w 1314450"/>
                <a:gd name="connsiteY572" fmla="*/ 154495 h 1876425"/>
                <a:gd name="connsiteX573" fmla="*/ 984504 w 1314450"/>
                <a:gd name="connsiteY573" fmla="*/ 160592 h 1876425"/>
                <a:gd name="connsiteX574" fmla="*/ 1012507 w 1314450"/>
                <a:gd name="connsiteY574" fmla="*/ 186023 h 1876425"/>
                <a:gd name="connsiteX575" fmla="*/ 1022032 w 1314450"/>
                <a:gd name="connsiteY575" fmla="*/ 208312 h 1876425"/>
                <a:gd name="connsiteX576" fmla="*/ 1028129 w 1314450"/>
                <a:gd name="connsiteY576" fmla="*/ 210693 h 1876425"/>
                <a:gd name="connsiteX577" fmla="*/ 1030129 w 1314450"/>
                <a:gd name="connsiteY577" fmla="*/ 209455 h 1876425"/>
                <a:gd name="connsiteX578" fmla="*/ 1029176 w 1314450"/>
                <a:gd name="connsiteY578" fmla="*/ 206502 h 1876425"/>
                <a:gd name="connsiteX579" fmla="*/ 1044321 w 1314450"/>
                <a:gd name="connsiteY579" fmla="*/ 200978 h 1876425"/>
                <a:gd name="connsiteX580" fmla="*/ 1049274 w 1314450"/>
                <a:gd name="connsiteY580" fmla="*/ 209931 h 1876425"/>
                <a:gd name="connsiteX581" fmla="*/ 1055180 w 1314450"/>
                <a:gd name="connsiteY581" fmla="*/ 202787 h 1876425"/>
                <a:gd name="connsiteX582" fmla="*/ 1058704 w 1314450"/>
                <a:gd name="connsiteY582" fmla="*/ 209360 h 1876425"/>
                <a:gd name="connsiteX583" fmla="*/ 1043845 w 1314450"/>
                <a:gd name="connsiteY583" fmla="*/ 227171 h 1876425"/>
                <a:gd name="connsiteX584" fmla="*/ 1053370 w 1314450"/>
                <a:gd name="connsiteY584" fmla="*/ 243173 h 1876425"/>
                <a:gd name="connsiteX585" fmla="*/ 1043274 w 1314450"/>
                <a:gd name="connsiteY585" fmla="*/ 249269 h 1876425"/>
                <a:gd name="connsiteX586" fmla="*/ 1040320 w 1314450"/>
                <a:gd name="connsiteY586" fmla="*/ 260795 h 1876425"/>
                <a:gd name="connsiteX587" fmla="*/ 1033272 w 1314450"/>
                <a:gd name="connsiteY587" fmla="*/ 264319 h 1876425"/>
                <a:gd name="connsiteX588" fmla="*/ 1026605 w 1314450"/>
                <a:gd name="connsiteY588" fmla="*/ 272415 h 1876425"/>
                <a:gd name="connsiteX589" fmla="*/ 1021175 w 1314450"/>
                <a:gd name="connsiteY589" fmla="*/ 270224 h 1876425"/>
                <a:gd name="connsiteX590" fmla="*/ 1007936 w 1314450"/>
                <a:gd name="connsiteY590" fmla="*/ 276987 h 1876425"/>
                <a:gd name="connsiteX591" fmla="*/ 996696 w 1314450"/>
                <a:gd name="connsiteY591" fmla="*/ 287369 h 1876425"/>
                <a:gd name="connsiteX592" fmla="*/ 1001554 w 1314450"/>
                <a:gd name="connsiteY592" fmla="*/ 291465 h 1876425"/>
                <a:gd name="connsiteX593" fmla="*/ 999268 w 1314450"/>
                <a:gd name="connsiteY593" fmla="*/ 293751 h 1876425"/>
                <a:gd name="connsiteX594" fmla="*/ 1004030 w 1314450"/>
                <a:gd name="connsiteY594" fmla="*/ 297656 h 1876425"/>
                <a:gd name="connsiteX595" fmla="*/ 998696 w 1314450"/>
                <a:gd name="connsiteY595" fmla="*/ 298895 h 1876425"/>
                <a:gd name="connsiteX596" fmla="*/ 1005840 w 1314450"/>
                <a:gd name="connsiteY596" fmla="*/ 308134 h 1876425"/>
                <a:gd name="connsiteX597" fmla="*/ 999839 w 1314450"/>
                <a:gd name="connsiteY597" fmla="*/ 314896 h 1876425"/>
                <a:gd name="connsiteX598" fmla="*/ 1003364 w 1314450"/>
                <a:gd name="connsiteY598" fmla="*/ 322040 h 1876425"/>
                <a:gd name="connsiteX599" fmla="*/ 994315 w 1314450"/>
                <a:gd name="connsiteY599" fmla="*/ 329375 h 1876425"/>
                <a:gd name="connsiteX600" fmla="*/ 1004601 w 1314450"/>
                <a:gd name="connsiteY600" fmla="*/ 345186 h 1876425"/>
                <a:gd name="connsiteX601" fmla="*/ 997744 w 1314450"/>
                <a:gd name="connsiteY601" fmla="*/ 362998 h 1876425"/>
                <a:gd name="connsiteX602" fmla="*/ 1004601 w 1314450"/>
                <a:gd name="connsiteY602" fmla="*/ 369570 h 1876425"/>
                <a:gd name="connsiteX603" fmla="*/ 1002506 w 1314450"/>
                <a:gd name="connsiteY603" fmla="*/ 374904 h 1876425"/>
                <a:gd name="connsiteX604" fmla="*/ 1000125 w 1314450"/>
                <a:gd name="connsiteY604" fmla="*/ 373094 h 1876425"/>
                <a:gd name="connsiteX605" fmla="*/ 994124 w 1314450"/>
                <a:gd name="connsiteY605" fmla="*/ 382429 h 1876425"/>
                <a:gd name="connsiteX606" fmla="*/ 953358 w 1314450"/>
                <a:gd name="connsiteY606" fmla="*/ 419576 h 1876425"/>
                <a:gd name="connsiteX607" fmla="*/ 980789 w 1314450"/>
                <a:gd name="connsiteY607" fmla="*/ 443294 h 1876425"/>
                <a:gd name="connsiteX608" fmla="*/ 978503 w 1314450"/>
                <a:gd name="connsiteY608" fmla="*/ 445103 h 1876425"/>
                <a:gd name="connsiteX609" fmla="*/ 980980 w 1314450"/>
                <a:gd name="connsiteY609" fmla="*/ 458248 h 1876425"/>
                <a:gd name="connsiteX610" fmla="*/ 994029 w 1314450"/>
                <a:gd name="connsiteY610" fmla="*/ 486061 h 1876425"/>
                <a:gd name="connsiteX611" fmla="*/ 984028 w 1314450"/>
                <a:gd name="connsiteY611" fmla="*/ 512159 h 1876425"/>
                <a:gd name="connsiteX612" fmla="*/ 1017937 w 1314450"/>
                <a:gd name="connsiteY612" fmla="*/ 511969 h 1876425"/>
                <a:gd name="connsiteX613" fmla="*/ 1026414 w 1314450"/>
                <a:gd name="connsiteY613" fmla="*/ 507778 h 1876425"/>
                <a:gd name="connsiteX614" fmla="*/ 1029938 w 1314450"/>
                <a:gd name="connsiteY614" fmla="*/ 495110 h 1876425"/>
                <a:gd name="connsiteX615" fmla="*/ 1044226 w 1314450"/>
                <a:gd name="connsiteY615" fmla="*/ 504444 h 1876425"/>
                <a:gd name="connsiteX616" fmla="*/ 1046321 w 1314450"/>
                <a:gd name="connsiteY616" fmla="*/ 501777 h 1876425"/>
                <a:gd name="connsiteX617" fmla="*/ 1055465 w 1314450"/>
                <a:gd name="connsiteY617" fmla="*/ 509207 h 1876425"/>
                <a:gd name="connsiteX618" fmla="*/ 1060132 w 1314450"/>
                <a:gd name="connsiteY618" fmla="*/ 503492 h 1876425"/>
                <a:gd name="connsiteX619" fmla="*/ 1050798 w 1314450"/>
                <a:gd name="connsiteY619" fmla="*/ 496253 h 1876425"/>
                <a:gd name="connsiteX620" fmla="*/ 1051370 w 1314450"/>
                <a:gd name="connsiteY620" fmla="*/ 493871 h 1876425"/>
                <a:gd name="connsiteX621" fmla="*/ 1093756 w 1314450"/>
                <a:gd name="connsiteY621" fmla="*/ 530257 h 1876425"/>
                <a:gd name="connsiteX622" fmla="*/ 1090899 w 1314450"/>
                <a:gd name="connsiteY622" fmla="*/ 539401 h 1876425"/>
                <a:gd name="connsiteX623" fmla="*/ 1093375 w 1314450"/>
                <a:gd name="connsiteY623" fmla="*/ 543496 h 1876425"/>
                <a:gd name="connsiteX624" fmla="*/ 1077183 w 1314450"/>
                <a:gd name="connsiteY624" fmla="*/ 549212 h 1876425"/>
                <a:gd name="connsiteX625" fmla="*/ 1066991 w 1314450"/>
                <a:gd name="connsiteY625" fmla="*/ 571595 h 1876425"/>
                <a:gd name="connsiteX626" fmla="*/ 1071467 w 1314450"/>
                <a:gd name="connsiteY626" fmla="*/ 579692 h 1876425"/>
                <a:gd name="connsiteX627" fmla="*/ 1069657 w 1314450"/>
                <a:gd name="connsiteY627" fmla="*/ 580739 h 1876425"/>
                <a:gd name="connsiteX628" fmla="*/ 1072992 w 1314450"/>
                <a:gd name="connsiteY628" fmla="*/ 589598 h 1876425"/>
                <a:gd name="connsiteX629" fmla="*/ 1083469 w 1314450"/>
                <a:gd name="connsiteY629" fmla="*/ 607124 h 1876425"/>
                <a:gd name="connsiteX630" fmla="*/ 1077468 w 1314450"/>
                <a:gd name="connsiteY630" fmla="*/ 616458 h 1876425"/>
                <a:gd name="connsiteX631" fmla="*/ 1077373 w 1314450"/>
                <a:gd name="connsiteY631" fmla="*/ 621602 h 1876425"/>
                <a:gd name="connsiteX632" fmla="*/ 1073277 w 1314450"/>
                <a:gd name="connsiteY632" fmla="*/ 624840 h 1876425"/>
                <a:gd name="connsiteX633" fmla="*/ 1075944 w 1314450"/>
                <a:gd name="connsiteY633" fmla="*/ 629031 h 1876425"/>
                <a:gd name="connsiteX634" fmla="*/ 1074230 w 1314450"/>
                <a:gd name="connsiteY634" fmla="*/ 632460 h 1876425"/>
                <a:gd name="connsiteX635" fmla="*/ 1081945 w 1314450"/>
                <a:gd name="connsiteY635" fmla="*/ 636746 h 1876425"/>
                <a:gd name="connsiteX636" fmla="*/ 1084802 w 1314450"/>
                <a:gd name="connsiteY636" fmla="*/ 644652 h 1876425"/>
                <a:gd name="connsiteX637" fmla="*/ 1085469 w 1314450"/>
                <a:gd name="connsiteY637" fmla="*/ 651796 h 1876425"/>
                <a:gd name="connsiteX638" fmla="*/ 1081659 w 1314450"/>
                <a:gd name="connsiteY638" fmla="*/ 655987 h 1876425"/>
                <a:gd name="connsiteX639" fmla="*/ 1086993 w 1314450"/>
                <a:gd name="connsiteY639" fmla="*/ 664464 h 1876425"/>
                <a:gd name="connsiteX640" fmla="*/ 1082611 w 1314450"/>
                <a:gd name="connsiteY640" fmla="*/ 669417 h 1876425"/>
                <a:gd name="connsiteX641" fmla="*/ 1082897 w 1314450"/>
                <a:gd name="connsiteY641" fmla="*/ 683895 h 1876425"/>
                <a:gd name="connsiteX642" fmla="*/ 1082897 w 1314450"/>
                <a:gd name="connsiteY642" fmla="*/ 699897 h 1876425"/>
                <a:gd name="connsiteX643" fmla="*/ 1069753 w 1314450"/>
                <a:gd name="connsiteY643" fmla="*/ 715328 h 1876425"/>
                <a:gd name="connsiteX644" fmla="*/ 1064038 w 1314450"/>
                <a:gd name="connsiteY644" fmla="*/ 725996 h 1876425"/>
                <a:gd name="connsiteX645" fmla="*/ 1080611 w 1314450"/>
                <a:gd name="connsiteY645" fmla="*/ 750856 h 1876425"/>
                <a:gd name="connsiteX646" fmla="*/ 1095280 w 1314450"/>
                <a:gd name="connsiteY646" fmla="*/ 767715 h 1876425"/>
                <a:gd name="connsiteX647" fmla="*/ 1088136 w 1314450"/>
                <a:gd name="connsiteY647" fmla="*/ 771716 h 1876425"/>
                <a:gd name="connsiteX648" fmla="*/ 1098709 w 1314450"/>
                <a:gd name="connsiteY648" fmla="*/ 786479 h 1876425"/>
                <a:gd name="connsiteX649" fmla="*/ 1095566 w 1314450"/>
                <a:gd name="connsiteY649" fmla="*/ 789623 h 1876425"/>
                <a:gd name="connsiteX650" fmla="*/ 1093280 w 1314450"/>
                <a:gd name="connsiteY650" fmla="*/ 800195 h 1876425"/>
                <a:gd name="connsiteX651" fmla="*/ 1094041 w 1314450"/>
                <a:gd name="connsiteY651" fmla="*/ 812387 h 1876425"/>
                <a:gd name="connsiteX652" fmla="*/ 1106329 w 1314450"/>
                <a:gd name="connsiteY652" fmla="*/ 814864 h 1876425"/>
                <a:gd name="connsiteX653" fmla="*/ 1122902 w 1314450"/>
                <a:gd name="connsiteY653" fmla="*/ 811435 h 1876425"/>
                <a:gd name="connsiteX654" fmla="*/ 1126617 w 1314450"/>
                <a:gd name="connsiteY654" fmla="*/ 816483 h 1876425"/>
                <a:gd name="connsiteX655" fmla="*/ 1133951 w 1314450"/>
                <a:gd name="connsiteY655" fmla="*/ 818102 h 1876425"/>
                <a:gd name="connsiteX656" fmla="*/ 1189291 w 1314450"/>
                <a:gd name="connsiteY656" fmla="*/ 804386 h 1876425"/>
                <a:gd name="connsiteX657" fmla="*/ 1192244 w 1314450"/>
                <a:gd name="connsiteY657" fmla="*/ 830485 h 1876425"/>
                <a:gd name="connsiteX658" fmla="*/ 1197388 w 1314450"/>
                <a:gd name="connsiteY658" fmla="*/ 831723 h 1876425"/>
                <a:gd name="connsiteX659" fmla="*/ 1192625 w 1314450"/>
                <a:gd name="connsiteY659" fmla="*/ 854488 h 1876425"/>
                <a:gd name="connsiteX660" fmla="*/ 1180433 w 1314450"/>
                <a:gd name="connsiteY660" fmla="*/ 877062 h 1876425"/>
                <a:gd name="connsiteX661" fmla="*/ 1161574 w 1314450"/>
                <a:gd name="connsiteY661" fmla="*/ 894588 h 1876425"/>
                <a:gd name="connsiteX662" fmla="*/ 1148429 w 1314450"/>
                <a:gd name="connsiteY662" fmla="*/ 912781 h 1876425"/>
                <a:gd name="connsiteX663" fmla="*/ 1144143 w 1314450"/>
                <a:gd name="connsiteY663" fmla="*/ 924116 h 1876425"/>
                <a:gd name="connsiteX664" fmla="*/ 1131951 w 1314450"/>
                <a:gd name="connsiteY664" fmla="*/ 933831 h 1876425"/>
                <a:gd name="connsiteX665" fmla="*/ 1078706 w 1314450"/>
                <a:gd name="connsiteY665" fmla="*/ 918496 h 1876425"/>
                <a:gd name="connsiteX666" fmla="*/ 1075658 w 1314450"/>
                <a:gd name="connsiteY666" fmla="*/ 917067 h 1876425"/>
                <a:gd name="connsiteX667" fmla="*/ 1068800 w 1314450"/>
                <a:gd name="connsiteY667" fmla="*/ 903446 h 1876425"/>
                <a:gd name="connsiteX668" fmla="*/ 1066609 w 1314450"/>
                <a:gd name="connsiteY668" fmla="*/ 905161 h 1876425"/>
                <a:gd name="connsiteX669" fmla="*/ 1063276 w 1314450"/>
                <a:gd name="connsiteY669" fmla="*/ 914019 h 1876425"/>
                <a:gd name="connsiteX670" fmla="*/ 1053751 w 1314450"/>
                <a:gd name="connsiteY670" fmla="*/ 926211 h 1876425"/>
                <a:gd name="connsiteX671" fmla="*/ 1048417 w 1314450"/>
                <a:gd name="connsiteY671" fmla="*/ 939737 h 1876425"/>
                <a:gd name="connsiteX672" fmla="*/ 1042130 w 1314450"/>
                <a:gd name="connsiteY672" fmla="*/ 941165 h 1876425"/>
                <a:gd name="connsiteX673" fmla="*/ 1039939 w 1314450"/>
                <a:gd name="connsiteY673" fmla="*/ 947071 h 1876425"/>
                <a:gd name="connsiteX674" fmla="*/ 1037844 w 1314450"/>
                <a:gd name="connsiteY674" fmla="*/ 944975 h 1876425"/>
                <a:gd name="connsiteX675" fmla="*/ 1034605 w 1314450"/>
                <a:gd name="connsiteY675" fmla="*/ 950119 h 1876425"/>
                <a:gd name="connsiteX676" fmla="*/ 1033749 w 1314450"/>
                <a:gd name="connsiteY676" fmla="*/ 967359 h 1876425"/>
                <a:gd name="connsiteX677" fmla="*/ 1038034 w 1314450"/>
                <a:gd name="connsiteY677" fmla="*/ 981837 h 1876425"/>
                <a:gd name="connsiteX678" fmla="*/ 1029748 w 1314450"/>
                <a:gd name="connsiteY678" fmla="*/ 1000696 h 1876425"/>
                <a:gd name="connsiteX679" fmla="*/ 1032129 w 1314450"/>
                <a:gd name="connsiteY679" fmla="*/ 1022414 h 1876425"/>
                <a:gd name="connsiteX680" fmla="*/ 1035653 w 1314450"/>
                <a:gd name="connsiteY680" fmla="*/ 1017556 h 1876425"/>
                <a:gd name="connsiteX681" fmla="*/ 1035748 w 1314450"/>
                <a:gd name="connsiteY681" fmla="*/ 1011174 h 1876425"/>
                <a:gd name="connsiteX682" fmla="*/ 1039559 w 1314450"/>
                <a:gd name="connsiteY682" fmla="*/ 1012603 h 1876425"/>
                <a:gd name="connsiteX683" fmla="*/ 1039177 w 1314450"/>
                <a:gd name="connsiteY683" fmla="*/ 1017556 h 1876425"/>
                <a:gd name="connsiteX684" fmla="*/ 1033843 w 1314450"/>
                <a:gd name="connsiteY684" fmla="*/ 1024795 h 1876425"/>
                <a:gd name="connsiteX685" fmla="*/ 1036034 w 1314450"/>
                <a:gd name="connsiteY685" fmla="*/ 1029938 h 1876425"/>
                <a:gd name="connsiteX686" fmla="*/ 1032986 w 1314450"/>
                <a:gd name="connsiteY686" fmla="*/ 1034415 h 1876425"/>
                <a:gd name="connsiteX687" fmla="*/ 1046321 w 1314450"/>
                <a:gd name="connsiteY687" fmla="*/ 1035463 h 1876425"/>
                <a:gd name="connsiteX688" fmla="*/ 1053370 w 1314450"/>
                <a:gd name="connsiteY688" fmla="*/ 1043464 h 1876425"/>
                <a:gd name="connsiteX689" fmla="*/ 1055656 w 1314450"/>
                <a:gd name="connsiteY689" fmla="*/ 1054799 h 1876425"/>
                <a:gd name="connsiteX690" fmla="*/ 1064133 w 1314450"/>
                <a:gd name="connsiteY690" fmla="*/ 1055656 h 1876425"/>
                <a:gd name="connsiteX691" fmla="*/ 1130808 w 1314450"/>
                <a:gd name="connsiteY691" fmla="*/ 1037177 h 1876425"/>
                <a:gd name="connsiteX692" fmla="*/ 1147953 w 1314450"/>
                <a:gd name="connsiteY692" fmla="*/ 1066514 h 1876425"/>
                <a:gd name="connsiteX693" fmla="*/ 1156621 w 1314450"/>
                <a:gd name="connsiteY693" fmla="*/ 1072801 h 1876425"/>
                <a:gd name="connsiteX694" fmla="*/ 1151287 w 1314450"/>
                <a:gd name="connsiteY694" fmla="*/ 1080992 h 1876425"/>
                <a:gd name="connsiteX695" fmla="*/ 1139190 w 1314450"/>
                <a:gd name="connsiteY695" fmla="*/ 1084898 h 1876425"/>
                <a:gd name="connsiteX696" fmla="*/ 1136523 w 1314450"/>
                <a:gd name="connsiteY696" fmla="*/ 1107567 h 1876425"/>
                <a:gd name="connsiteX697" fmla="*/ 1128236 w 1314450"/>
                <a:gd name="connsiteY697" fmla="*/ 1114330 h 1876425"/>
                <a:gd name="connsiteX698" fmla="*/ 1125569 w 1314450"/>
                <a:gd name="connsiteY698" fmla="*/ 1115378 h 1876425"/>
                <a:gd name="connsiteX699" fmla="*/ 1124045 w 1314450"/>
                <a:gd name="connsiteY699" fmla="*/ 1113377 h 1876425"/>
                <a:gd name="connsiteX700" fmla="*/ 1108520 w 1314450"/>
                <a:gd name="connsiteY700" fmla="*/ 1130237 h 1876425"/>
                <a:gd name="connsiteX701" fmla="*/ 1116806 w 1314450"/>
                <a:gd name="connsiteY701" fmla="*/ 1143572 h 1876425"/>
                <a:gd name="connsiteX702" fmla="*/ 1118711 w 1314450"/>
                <a:gd name="connsiteY702" fmla="*/ 1154811 h 1876425"/>
                <a:gd name="connsiteX703" fmla="*/ 1126617 w 1314450"/>
                <a:gd name="connsiteY703" fmla="*/ 1172147 h 1876425"/>
                <a:gd name="connsiteX704" fmla="*/ 1142048 w 1314450"/>
                <a:gd name="connsiteY704" fmla="*/ 1186720 h 1876425"/>
                <a:gd name="connsiteX705" fmla="*/ 1144810 w 1314450"/>
                <a:gd name="connsiteY705" fmla="*/ 1205294 h 1876425"/>
                <a:gd name="connsiteX706" fmla="*/ 1141190 w 1314450"/>
                <a:gd name="connsiteY706" fmla="*/ 1212628 h 1876425"/>
                <a:gd name="connsiteX707" fmla="*/ 1142333 w 1314450"/>
                <a:gd name="connsiteY707" fmla="*/ 1216819 h 1876425"/>
                <a:gd name="connsiteX708" fmla="*/ 1152144 w 1314450"/>
                <a:gd name="connsiteY708" fmla="*/ 1223391 h 1876425"/>
                <a:gd name="connsiteX709" fmla="*/ 1161859 w 1314450"/>
                <a:gd name="connsiteY709" fmla="*/ 1238631 h 1876425"/>
                <a:gd name="connsiteX710" fmla="*/ 1177767 w 1314450"/>
                <a:gd name="connsiteY710" fmla="*/ 1252919 h 1876425"/>
                <a:gd name="connsiteX711" fmla="*/ 1182338 w 1314450"/>
                <a:gd name="connsiteY711" fmla="*/ 1247394 h 1876425"/>
                <a:gd name="connsiteX712" fmla="*/ 1187577 w 1314450"/>
                <a:gd name="connsiteY712" fmla="*/ 1247775 h 1876425"/>
                <a:gd name="connsiteX713" fmla="*/ 1193197 w 1314450"/>
                <a:gd name="connsiteY713" fmla="*/ 1257681 h 1876425"/>
                <a:gd name="connsiteX714" fmla="*/ 1207294 w 1314450"/>
                <a:gd name="connsiteY714" fmla="*/ 1258919 h 1876425"/>
                <a:gd name="connsiteX715" fmla="*/ 1215771 w 1314450"/>
                <a:gd name="connsiteY715" fmla="*/ 1253776 h 1876425"/>
                <a:gd name="connsiteX716" fmla="*/ 1221486 w 1314450"/>
                <a:gd name="connsiteY716" fmla="*/ 1257205 h 1876425"/>
                <a:gd name="connsiteX717" fmla="*/ 1226439 w 1314450"/>
                <a:gd name="connsiteY717" fmla="*/ 1256919 h 1876425"/>
                <a:gd name="connsiteX718" fmla="*/ 1235107 w 1314450"/>
                <a:gd name="connsiteY718" fmla="*/ 1250156 h 1876425"/>
                <a:gd name="connsiteX719" fmla="*/ 1242632 w 1314450"/>
                <a:gd name="connsiteY719" fmla="*/ 1261872 h 1876425"/>
                <a:gd name="connsiteX720" fmla="*/ 1260062 w 1314450"/>
                <a:gd name="connsiteY720" fmla="*/ 1260825 h 1876425"/>
                <a:gd name="connsiteX721" fmla="*/ 1269682 w 1314450"/>
                <a:gd name="connsiteY721" fmla="*/ 1266254 h 1876425"/>
                <a:gd name="connsiteX722" fmla="*/ 1280827 w 1314450"/>
                <a:gd name="connsiteY722" fmla="*/ 1263015 h 1876425"/>
                <a:gd name="connsiteX723" fmla="*/ 1290352 w 1314450"/>
                <a:gd name="connsiteY723" fmla="*/ 1255681 h 1876425"/>
                <a:gd name="connsiteX724" fmla="*/ 1296448 w 1314450"/>
                <a:gd name="connsiteY724" fmla="*/ 1258634 h 1876425"/>
                <a:gd name="connsiteX725" fmla="*/ 1305877 w 1314450"/>
                <a:gd name="connsiteY725" fmla="*/ 1269683 h 1876425"/>
                <a:gd name="connsiteX726" fmla="*/ 1285399 w 1314450"/>
                <a:gd name="connsiteY726" fmla="*/ 1315308 h 1876425"/>
                <a:gd name="connsiteX727" fmla="*/ 1290257 w 1314450"/>
                <a:gd name="connsiteY727" fmla="*/ 1334453 h 1876425"/>
                <a:gd name="connsiteX728" fmla="*/ 1297400 w 1314450"/>
                <a:gd name="connsiteY728" fmla="*/ 1344168 h 1876425"/>
                <a:gd name="connsiteX729" fmla="*/ 1297305 w 1314450"/>
                <a:gd name="connsiteY729" fmla="*/ 1348359 h 1876425"/>
                <a:gd name="connsiteX730" fmla="*/ 1278064 w 1314450"/>
                <a:gd name="connsiteY730" fmla="*/ 1349121 h 1876425"/>
                <a:gd name="connsiteX731" fmla="*/ 1258919 w 1314450"/>
                <a:gd name="connsiteY731" fmla="*/ 1355312 h 1876425"/>
                <a:gd name="connsiteX732" fmla="*/ 1257491 w 1314450"/>
                <a:gd name="connsiteY732" fmla="*/ 1377315 h 1876425"/>
                <a:gd name="connsiteX733" fmla="*/ 1251585 w 1314450"/>
                <a:gd name="connsiteY733" fmla="*/ 1396365 h 1876425"/>
                <a:gd name="connsiteX734" fmla="*/ 1248537 w 1314450"/>
                <a:gd name="connsiteY734" fmla="*/ 1396746 h 1876425"/>
                <a:gd name="connsiteX735" fmla="*/ 1247775 w 1314450"/>
                <a:gd name="connsiteY735" fmla="*/ 1401509 h 1876425"/>
                <a:gd name="connsiteX736" fmla="*/ 1223391 w 1314450"/>
                <a:gd name="connsiteY736" fmla="*/ 1419035 h 1876425"/>
                <a:gd name="connsiteX737" fmla="*/ 1215009 w 1314450"/>
                <a:gd name="connsiteY737" fmla="*/ 1416272 h 1876425"/>
                <a:gd name="connsiteX738" fmla="*/ 1212628 w 1314450"/>
                <a:gd name="connsiteY738" fmla="*/ 1418368 h 1876425"/>
                <a:gd name="connsiteX739" fmla="*/ 1208818 w 1314450"/>
                <a:gd name="connsiteY739" fmla="*/ 1417320 h 1876425"/>
                <a:gd name="connsiteX740" fmla="*/ 1208246 w 1314450"/>
                <a:gd name="connsiteY740" fmla="*/ 1423607 h 1876425"/>
                <a:gd name="connsiteX741" fmla="*/ 1201864 w 1314450"/>
                <a:gd name="connsiteY741" fmla="*/ 1425607 h 1876425"/>
                <a:gd name="connsiteX742" fmla="*/ 1196435 w 1314450"/>
                <a:gd name="connsiteY742" fmla="*/ 1419701 h 1876425"/>
                <a:gd name="connsiteX743" fmla="*/ 1197007 w 1314450"/>
                <a:gd name="connsiteY743" fmla="*/ 1432751 h 1876425"/>
                <a:gd name="connsiteX744" fmla="*/ 1199007 w 1314450"/>
                <a:gd name="connsiteY744" fmla="*/ 1434179 h 1876425"/>
                <a:gd name="connsiteX745" fmla="*/ 1196245 w 1314450"/>
                <a:gd name="connsiteY745" fmla="*/ 1435608 h 1876425"/>
                <a:gd name="connsiteX746" fmla="*/ 1177100 w 1314450"/>
                <a:gd name="connsiteY746" fmla="*/ 1437323 h 1876425"/>
                <a:gd name="connsiteX747" fmla="*/ 1164145 w 1314450"/>
                <a:gd name="connsiteY747" fmla="*/ 1435132 h 1876425"/>
                <a:gd name="connsiteX748" fmla="*/ 1154716 w 1314450"/>
                <a:gd name="connsiteY748" fmla="*/ 1440180 h 1876425"/>
                <a:gd name="connsiteX749" fmla="*/ 1153954 w 1314450"/>
                <a:gd name="connsiteY749" fmla="*/ 1451801 h 1876425"/>
                <a:gd name="connsiteX750" fmla="*/ 1158240 w 1314450"/>
                <a:gd name="connsiteY750" fmla="*/ 1458087 h 1876425"/>
                <a:gd name="connsiteX751" fmla="*/ 1157954 w 1314450"/>
                <a:gd name="connsiteY751" fmla="*/ 1469327 h 1876425"/>
                <a:gd name="connsiteX752" fmla="*/ 1162431 w 1314450"/>
                <a:gd name="connsiteY752" fmla="*/ 1479233 h 1876425"/>
                <a:gd name="connsiteX753" fmla="*/ 1159859 w 1314450"/>
                <a:gd name="connsiteY753" fmla="*/ 1497425 h 1876425"/>
                <a:gd name="connsiteX754" fmla="*/ 1149858 w 1314450"/>
                <a:gd name="connsiteY754" fmla="*/ 1492853 h 1876425"/>
                <a:gd name="connsiteX755" fmla="*/ 1134618 w 1314450"/>
                <a:gd name="connsiteY755" fmla="*/ 1495997 h 1876425"/>
                <a:gd name="connsiteX756" fmla="*/ 1129951 w 1314450"/>
                <a:gd name="connsiteY756" fmla="*/ 1491044 h 1876425"/>
                <a:gd name="connsiteX757" fmla="*/ 1117473 w 1314450"/>
                <a:gd name="connsiteY757" fmla="*/ 1487519 h 1876425"/>
                <a:gd name="connsiteX758" fmla="*/ 1100424 w 1314450"/>
                <a:gd name="connsiteY758" fmla="*/ 1487900 h 1876425"/>
                <a:gd name="connsiteX759" fmla="*/ 1094994 w 1314450"/>
                <a:gd name="connsiteY759" fmla="*/ 1490567 h 1876425"/>
                <a:gd name="connsiteX760" fmla="*/ 1095756 w 1314450"/>
                <a:gd name="connsiteY760" fmla="*/ 1498378 h 1876425"/>
                <a:gd name="connsiteX761" fmla="*/ 1093184 w 1314450"/>
                <a:gd name="connsiteY761" fmla="*/ 1498283 h 1876425"/>
                <a:gd name="connsiteX762" fmla="*/ 1091375 w 1314450"/>
                <a:gd name="connsiteY762" fmla="*/ 1505903 h 1876425"/>
                <a:gd name="connsiteX763" fmla="*/ 1085564 w 1314450"/>
                <a:gd name="connsiteY763" fmla="*/ 1506474 h 1876425"/>
                <a:gd name="connsiteX764" fmla="*/ 1082230 w 1314450"/>
                <a:gd name="connsiteY764" fmla="*/ 1514570 h 1876425"/>
                <a:gd name="connsiteX765" fmla="*/ 1078325 w 1314450"/>
                <a:gd name="connsiteY765" fmla="*/ 1513713 h 1876425"/>
                <a:gd name="connsiteX766" fmla="*/ 1073277 w 1314450"/>
                <a:gd name="connsiteY766" fmla="*/ 1516856 h 1876425"/>
                <a:gd name="connsiteX767" fmla="*/ 1066895 w 1314450"/>
                <a:gd name="connsiteY767" fmla="*/ 1514475 h 1876425"/>
                <a:gd name="connsiteX768" fmla="*/ 1064133 w 1314450"/>
                <a:gd name="connsiteY768" fmla="*/ 1509046 h 1876425"/>
                <a:gd name="connsiteX769" fmla="*/ 1067181 w 1314450"/>
                <a:gd name="connsiteY769" fmla="*/ 1497330 h 1876425"/>
                <a:gd name="connsiteX770" fmla="*/ 1064133 w 1314450"/>
                <a:gd name="connsiteY770" fmla="*/ 1491044 h 1876425"/>
                <a:gd name="connsiteX771" fmla="*/ 1061180 w 1314450"/>
                <a:gd name="connsiteY771" fmla="*/ 1492092 h 1876425"/>
                <a:gd name="connsiteX772" fmla="*/ 1052799 w 1314450"/>
                <a:gd name="connsiteY772" fmla="*/ 1505426 h 1876425"/>
                <a:gd name="connsiteX773" fmla="*/ 1040987 w 1314450"/>
                <a:gd name="connsiteY773" fmla="*/ 1498092 h 1876425"/>
                <a:gd name="connsiteX774" fmla="*/ 1035272 w 1314450"/>
                <a:gd name="connsiteY774" fmla="*/ 1497425 h 1876425"/>
                <a:gd name="connsiteX775" fmla="*/ 1028605 w 1314450"/>
                <a:gd name="connsiteY775" fmla="*/ 1497902 h 1876425"/>
                <a:gd name="connsiteX776" fmla="*/ 1025366 w 1314450"/>
                <a:gd name="connsiteY776" fmla="*/ 1499235 h 1876425"/>
                <a:gd name="connsiteX777" fmla="*/ 1027176 w 1314450"/>
                <a:gd name="connsiteY777" fmla="*/ 1489329 h 1876425"/>
                <a:gd name="connsiteX778" fmla="*/ 1012412 w 1314450"/>
                <a:gd name="connsiteY778" fmla="*/ 1487519 h 1876425"/>
                <a:gd name="connsiteX779" fmla="*/ 999839 w 1314450"/>
                <a:gd name="connsiteY779" fmla="*/ 1478852 h 1876425"/>
                <a:gd name="connsiteX780" fmla="*/ 997648 w 1314450"/>
                <a:gd name="connsiteY780" fmla="*/ 1461707 h 1876425"/>
                <a:gd name="connsiteX781" fmla="*/ 989552 w 1314450"/>
                <a:gd name="connsiteY781" fmla="*/ 1461421 h 1876425"/>
                <a:gd name="connsiteX782" fmla="*/ 978027 w 1314450"/>
                <a:gd name="connsiteY782" fmla="*/ 1455230 h 1876425"/>
                <a:gd name="connsiteX783" fmla="*/ 973645 w 1314450"/>
                <a:gd name="connsiteY783" fmla="*/ 1456754 h 1876425"/>
                <a:gd name="connsiteX784" fmla="*/ 980123 w 1314450"/>
                <a:gd name="connsiteY784" fmla="*/ 1485424 h 1876425"/>
                <a:gd name="connsiteX785" fmla="*/ 977646 w 1314450"/>
                <a:gd name="connsiteY785" fmla="*/ 1495139 h 1876425"/>
                <a:gd name="connsiteX786" fmla="*/ 973455 w 1314450"/>
                <a:gd name="connsiteY786" fmla="*/ 1501140 h 1876425"/>
                <a:gd name="connsiteX787" fmla="*/ 972979 w 1314450"/>
                <a:gd name="connsiteY787" fmla="*/ 1507712 h 1876425"/>
                <a:gd name="connsiteX788" fmla="*/ 965454 w 1314450"/>
                <a:gd name="connsiteY788" fmla="*/ 1515618 h 1876425"/>
                <a:gd name="connsiteX789" fmla="*/ 960025 w 1314450"/>
                <a:gd name="connsiteY789" fmla="*/ 1517523 h 1876425"/>
                <a:gd name="connsiteX790" fmla="*/ 947261 w 1314450"/>
                <a:gd name="connsiteY790" fmla="*/ 1538954 h 1876425"/>
                <a:gd name="connsiteX791" fmla="*/ 954024 w 1314450"/>
                <a:gd name="connsiteY791" fmla="*/ 1544669 h 1876425"/>
                <a:gd name="connsiteX792" fmla="*/ 950405 w 1314450"/>
                <a:gd name="connsiteY792" fmla="*/ 1547717 h 1876425"/>
                <a:gd name="connsiteX793" fmla="*/ 958405 w 1314450"/>
                <a:gd name="connsiteY793" fmla="*/ 1552861 h 1876425"/>
                <a:gd name="connsiteX794" fmla="*/ 955262 w 1314450"/>
                <a:gd name="connsiteY794" fmla="*/ 1561434 h 1876425"/>
                <a:gd name="connsiteX795" fmla="*/ 957453 w 1314450"/>
                <a:gd name="connsiteY795" fmla="*/ 1564005 h 1876425"/>
                <a:gd name="connsiteX796" fmla="*/ 952119 w 1314450"/>
                <a:gd name="connsiteY796" fmla="*/ 1570959 h 1876425"/>
                <a:gd name="connsiteX797" fmla="*/ 956882 w 1314450"/>
                <a:gd name="connsiteY797" fmla="*/ 1575626 h 1876425"/>
                <a:gd name="connsiteX798" fmla="*/ 940784 w 1314450"/>
                <a:gd name="connsiteY798" fmla="*/ 1582579 h 1876425"/>
                <a:gd name="connsiteX799" fmla="*/ 935641 w 1314450"/>
                <a:gd name="connsiteY799" fmla="*/ 1589246 h 1876425"/>
                <a:gd name="connsiteX800" fmla="*/ 925639 w 1314450"/>
                <a:gd name="connsiteY800" fmla="*/ 1580484 h 1876425"/>
                <a:gd name="connsiteX801" fmla="*/ 921448 w 1314450"/>
                <a:gd name="connsiteY801" fmla="*/ 1582293 h 1876425"/>
                <a:gd name="connsiteX802" fmla="*/ 914495 w 1314450"/>
                <a:gd name="connsiteY802" fmla="*/ 1580388 h 1876425"/>
                <a:gd name="connsiteX803" fmla="*/ 912114 w 1314450"/>
                <a:gd name="connsiteY803" fmla="*/ 1577912 h 1876425"/>
                <a:gd name="connsiteX804" fmla="*/ 911733 w 1314450"/>
                <a:gd name="connsiteY804" fmla="*/ 1569053 h 1876425"/>
                <a:gd name="connsiteX805" fmla="*/ 910495 w 1314450"/>
                <a:gd name="connsiteY805" fmla="*/ 1571435 h 1876425"/>
                <a:gd name="connsiteX806" fmla="*/ 904875 w 1314450"/>
                <a:gd name="connsiteY806" fmla="*/ 1570101 h 1876425"/>
                <a:gd name="connsiteX807" fmla="*/ 910876 w 1314450"/>
                <a:gd name="connsiteY807" fmla="*/ 1557338 h 1876425"/>
                <a:gd name="connsiteX808" fmla="*/ 908114 w 1314450"/>
                <a:gd name="connsiteY808" fmla="*/ 1550575 h 1876425"/>
                <a:gd name="connsiteX809" fmla="*/ 914019 w 1314450"/>
                <a:gd name="connsiteY809" fmla="*/ 1535621 h 1876425"/>
                <a:gd name="connsiteX810" fmla="*/ 905733 w 1314450"/>
                <a:gd name="connsiteY810" fmla="*/ 1525238 h 1876425"/>
                <a:gd name="connsiteX811" fmla="*/ 896874 w 1314450"/>
                <a:gd name="connsiteY811" fmla="*/ 1521524 h 1876425"/>
                <a:gd name="connsiteX812" fmla="*/ 897922 w 1314450"/>
                <a:gd name="connsiteY812" fmla="*/ 1513999 h 1876425"/>
                <a:gd name="connsiteX813" fmla="*/ 894302 w 1314450"/>
                <a:gd name="connsiteY813" fmla="*/ 1511808 h 1876425"/>
                <a:gd name="connsiteX814" fmla="*/ 885254 w 1314450"/>
                <a:gd name="connsiteY814" fmla="*/ 1521047 h 1876425"/>
                <a:gd name="connsiteX815" fmla="*/ 877062 w 1314450"/>
                <a:gd name="connsiteY815" fmla="*/ 1513237 h 1876425"/>
                <a:gd name="connsiteX816" fmla="*/ 860107 w 1314450"/>
                <a:gd name="connsiteY816" fmla="*/ 1514856 h 1876425"/>
                <a:gd name="connsiteX817" fmla="*/ 851630 w 1314450"/>
                <a:gd name="connsiteY817" fmla="*/ 1510856 h 1876425"/>
                <a:gd name="connsiteX818" fmla="*/ 851725 w 1314450"/>
                <a:gd name="connsiteY818" fmla="*/ 1514761 h 1876425"/>
                <a:gd name="connsiteX819" fmla="*/ 846391 w 1314450"/>
                <a:gd name="connsiteY819" fmla="*/ 1514666 h 1876425"/>
                <a:gd name="connsiteX820" fmla="*/ 846487 w 1314450"/>
                <a:gd name="connsiteY820" fmla="*/ 1517904 h 1876425"/>
                <a:gd name="connsiteX821" fmla="*/ 841057 w 1314450"/>
                <a:gd name="connsiteY821" fmla="*/ 1518000 h 1876425"/>
                <a:gd name="connsiteX822" fmla="*/ 843153 w 1314450"/>
                <a:gd name="connsiteY822" fmla="*/ 1527429 h 1876425"/>
                <a:gd name="connsiteX823" fmla="*/ 840295 w 1314450"/>
                <a:gd name="connsiteY823" fmla="*/ 1526000 h 1876425"/>
                <a:gd name="connsiteX824" fmla="*/ 828770 w 1314450"/>
                <a:gd name="connsiteY824" fmla="*/ 1532859 h 1876425"/>
                <a:gd name="connsiteX825" fmla="*/ 833057 w 1314450"/>
                <a:gd name="connsiteY825" fmla="*/ 1541050 h 1876425"/>
                <a:gd name="connsiteX826" fmla="*/ 834580 w 1314450"/>
                <a:gd name="connsiteY826" fmla="*/ 1540383 h 1876425"/>
                <a:gd name="connsiteX827" fmla="*/ 832295 w 1314450"/>
                <a:gd name="connsiteY827" fmla="*/ 1545431 h 1876425"/>
                <a:gd name="connsiteX828" fmla="*/ 834676 w 1314450"/>
                <a:gd name="connsiteY828" fmla="*/ 1546670 h 1876425"/>
                <a:gd name="connsiteX829" fmla="*/ 830580 w 1314450"/>
                <a:gd name="connsiteY829" fmla="*/ 1551718 h 1876425"/>
                <a:gd name="connsiteX830" fmla="*/ 846011 w 1314450"/>
                <a:gd name="connsiteY830" fmla="*/ 1576197 h 1876425"/>
                <a:gd name="connsiteX831" fmla="*/ 840962 w 1314450"/>
                <a:gd name="connsiteY831" fmla="*/ 1578102 h 1876425"/>
                <a:gd name="connsiteX832" fmla="*/ 843534 w 1314450"/>
                <a:gd name="connsiteY832" fmla="*/ 1585055 h 1876425"/>
                <a:gd name="connsiteX833" fmla="*/ 835819 w 1314450"/>
                <a:gd name="connsiteY833" fmla="*/ 1592009 h 1876425"/>
                <a:gd name="connsiteX834" fmla="*/ 836676 w 1314450"/>
                <a:gd name="connsiteY834" fmla="*/ 1599057 h 1876425"/>
                <a:gd name="connsiteX835" fmla="*/ 832390 w 1314450"/>
                <a:gd name="connsiteY835" fmla="*/ 1602200 h 1876425"/>
                <a:gd name="connsiteX836" fmla="*/ 837724 w 1314450"/>
                <a:gd name="connsiteY836" fmla="*/ 1608868 h 1876425"/>
                <a:gd name="connsiteX837" fmla="*/ 837724 w 1314450"/>
                <a:gd name="connsiteY837" fmla="*/ 1615154 h 1876425"/>
                <a:gd name="connsiteX838" fmla="*/ 842105 w 1314450"/>
                <a:gd name="connsiteY838" fmla="*/ 1618202 h 1876425"/>
                <a:gd name="connsiteX839" fmla="*/ 835819 w 1314450"/>
                <a:gd name="connsiteY839" fmla="*/ 1619441 h 1876425"/>
                <a:gd name="connsiteX840" fmla="*/ 835057 w 1314450"/>
                <a:gd name="connsiteY840" fmla="*/ 1628204 h 1876425"/>
                <a:gd name="connsiteX841" fmla="*/ 832675 w 1314450"/>
                <a:gd name="connsiteY841" fmla="*/ 1624965 h 1876425"/>
                <a:gd name="connsiteX842" fmla="*/ 826294 w 1314450"/>
                <a:gd name="connsiteY842" fmla="*/ 1630299 h 1876425"/>
                <a:gd name="connsiteX843" fmla="*/ 810292 w 1314450"/>
                <a:gd name="connsiteY843" fmla="*/ 1635157 h 1876425"/>
                <a:gd name="connsiteX844" fmla="*/ 799243 w 1314450"/>
                <a:gd name="connsiteY844" fmla="*/ 1643158 h 1876425"/>
                <a:gd name="connsiteX845" fmla="*/ 793528 w 1314450"/>
                <a:gd name="connsiteY845" fmla="*/ 1644492 h 1876425"/>
                <a:gd name="connsiteX846" fmla="*/ 787527 w 1314450"/>
                <a:gd name="connsiteY846" fmla="*/ 1639824 h 1876425"/>
                <a:gd name="connsiteX847" fmla="*/ 776668 w 1314450"/>
                <a:gd name="connsiteY847" fmla="*/ 1647159 h 1876425"/>
                <a:gd name="connsiteX848" fmla="*/ 776764 w 1314450"/>
                <a:gd name="connsiteY848" fmla="*/ 1650492 h 1876425"/>
                <a:gd name="connsiteX849" fmla="*/ 773239 w 1314450"/>
                <a:gd name="connsiteY849" fmla="*/ 1650016 h 1876425"/>
                <a:gd name="connsiteX850" fmla="*/ 771049 w 1314450"/>
                <a:gd name="connsiteY850" fmla="*/ 1652492 h 1876425"/>
                <a:gd name="connsiteX851" fmla="*/ 766476 w 1314450"/>
                <a:gd name="connsiteY851" fmla="*/ 1650397 h 1876425"/>
                <a:gd name="connsiteX852" fmla="*/ 766858 w 1314450"/>
                <a:gd name="connsiteY852" fmla="*/ 1652302 h 1876425"/>
                <a:gd name="connsiteX853" fmla="*/ 761048 w 1314450"/>
                <a:gd name="connsiteY853" fmla="*/ 1655445 h 1876425"/>
                <a:gd name="connsiteX854" fmla="*/ 754189 w 1314450"/>
                <a:gd name="connsiteY854" fmla="*/ 1654683 h 1876425"/>
                <a:gd name="connsiteX855" fmla="*/ 749332 w 1314450"/>
                <a:gd name="connsiteY855" fmla="*/ 1659827 h 1876425"/>
                <a:gd name="connsiteX856" fmla="*/ 746665 w 1314450"/>
                <a:gd name="connsiteY856" fmla="*/ 1675829 h 1876425"/>
                <a:gd name="connsiteX857" fmla="*/ 743902 w 1314450"/>
                <a:gd name="connsiteY857" fmla="*/ 1676781 h 1876425"/>
                <a:gd name="connsiteX858" fmla="*/ 745903 w 1314450"/>
                <a:gd name="connsiteY858" fmla="*/ 1684401 h 1876425"/>
                <a:gd name="connsiteX859" fmla="*/ 743998 w 1314450"/>
                <a:gd name="connsiteY859" fmla="*/ 1691164 h 1876425"/>
                <a:gd name="connsiteX860" fmla="*/ 736664 w 1314450"/>
                <a:gd name="connsiteY860" fmla="*/ 1695831 h 1876425"/>
                <a:gd name="connsiteX861" fmla="*/ 778955 w 1314450"/>
                <a:gd name="connsiteY861" fmla="*/ 1713834 h 1876425"/>
                <a:gd name="connsiteX862" fmla="*/ 783145 w 1314450"/>
                <a:gd name="connsiteY862" fmla="*/ 1708500 h 1876425"/>
                <a:gd name="connsiteX863" fmla="*/ 799624 w 1314450"/>
                <a:gd name="connsiteY863" fmla="*/ 1698117 h 1876425"/>
                <a:gd name="connsiteX864" fmla="*/ 799338 w 1314450"/>
                <a:gd name="connsiteY864" fmla="*/ 1702784 h 1876425"/>
                <a:gd name="connsiteX865" fmla="*/ 783622 w 1314450"/>
                <a:gd name="connsiteY865" fmla="*/ 1715834 h 1876425"/>
                <a:gd name="connsiteX866" fmla="*/ 787241 w 1314450"/>
                <a:gd name="connsiteY866" fmla="*/ 1717262 h 1876425"/>
                <a:gd name="connsiteX867" fmla="*/ 792766 w 1314450"/>
                <a:gd name="connsiteY867" fmla="*/ 1711738 h 1876425"/>
                <a:gd name="connsiteX868" fmla="*/ 795147 w 1314450"/>
                <a:gd name="connsiteY868" fmla="*/ 1715072 h 1876425"/>
                <a:gd name="connsiteX869" fmla="*/ 793052 w 1314450"/>
                <a:gd name="connsiteY869" fmla="*/ 1719072 h 1876425"/>
                <a:gd name="connsiteX870" fmla="*/ 811816 w 1314450"/>
                <a:gd name="connsiteY870" fmla="*/ 1722406 h 1876425"/>
                <a:gd name="connsiteX871" fmla="*/ 819150 w 1314450"/>
                <a:gd name="connsiteY871" fmla="*/ 1718882 h 1876425"/>
                <a:gd name="connsiteX872" fmla="*/ 821055 w 1314450"/>
                <a:gd name="connsiteY872" fmla="*/ 1720406 h 1876425"/>
                <a:gd name="connsiteX873" fmla="*/ 826008 w 1314450"/>
                <a:gd name="connsiteY873" fmla="*/ 1714500 h 1876425"/>
                <a:gd name="connsiteX874" fmla="*/ 828199 w 1314450"/>
                <a:gd name="connsiteY874" fmla="*/ 1715453 h 1876425"/>
                <a:gd name="connsiteX875" fmla="*/ 835247 w 1314450"/>
                <a:gd name="connsiteY875" fmla="*/ 1705356 h 1876425"/>
                <a:gd name="connsiteX876" fmla="*/ 840391 w 1314450"/>
                <a:gd name="connsiteY876" fmla="*/ 1709357 h 1876425"/>
                <a:gd name="connsiteX877" fmla="*/ 850964 w 1314450"/>
                <a:gd name="connsiteY877" fmla="*/ 1710595 h 1876425"/>
                <a:gd name="connsiteX878" fmla="*/ 853440 w 1314450"/>
                <a:gd name="connsiteY878" fmla="*/ 1714881 h 1876425"/>
                <a:gd name="connsiteX879" fmla="*/ 856679 w 1314450"/>
                <a:gd name="connsiteY879" fmla="*/ 1715072 h 1876425"/>
                <a:gd name="connsiteX880" fmla="*/ 863251 w 1314450"/>
                <a:gd name="connsiteY880" fmla="*/ 1712214 h 1876425"/>
                <a:gd name="connsiteX881" fmla="*/ 860012 w 1314450"/>
                <a:gd name="connsiteY881" fmla="*/ 1708118 h 1876425"/>
                <a:gd name="connsiteX882" fmla="*/ 866204 w 1314450"/>
                <a:gd name="connsiteY882" fmla="*/ 1704880 h 1876425"/>
                <a:gd name="connsiteX883" fmla="*/ 871633 w 1314450"/>
                <a:gd name="connsiteY883" fmla="*/ 1712119 h 1876425"/>
                <a:gd name="connsiteX884" fmla="*/ 871251 w 1314450"/>
                <a:gd name="connsiteY884" fmla="*/ 1715929 h 1876425"/>
                <a:gd name="connsiteX885" fmla="*/ 878205 w 1314450"/>
                <a:gd name="connsiteY885" fmla="*/ 1722596 h 1876425"/>
                <a:gd name="connsiteX886" fmla="*/ 879824 w 1314450"/>
                <a:gd name="connsiteY886" fmla="*/ 1729264 h 1876425"/>
                <a:gd name="connsiteX887" fmla="*/ 870871 w 1314450"/>
                <a:gd name="connsiteY887" fmla="*/ 1738884 h 1876425"/>
                <a:gd name="connsiteX888" fmla="*/ 874109 w 1314450"/>
                <a:gd name="connsiteY888" fmla="*/ 1748981 h 1876425"/>
                <a:gd name="connsiteX889" fmla="*/ 860679 w 1314450"/>
                <a:gd name="connsiteY889" fmla="*/ 1756696 h 1876425"/>
                <a:gd name="connsiteX890" fmla="*/ 838295 w 1314450"/>
                <a:gd name="connsiteY890" fmla="*/ 1755077 h 1876425"/>
                <a:gd name="connsiteX891" fmla="*/ 826580 w 1314450"/>
                <a:gd name="connsiteY891" fmla="*/ 1763173 h 1876425"/>
                <a:gd name="connsiteX892" fmla="*/ 814483 w 1314450"/>
                <a:gd name="connsiteY892" fmla="*/ 1760030 h 1876425"/>
                <a:gd name="connsiteX893" fmla="*/ 807625 w 1314450"/>
                <a:gd name="connsiteY893" fmla="*/ 1755267 h 1876425"/>
                <a:gd name="connsiteX894" fmla="*/ 791813 w 1314450"/>
                <a:gd name="connsiteY894" fmla="*/ 1754505 h 1876425"/>
                <a:gd name="connsiteX895" fmla="*/ 785241 w 1314450"/>
                <a:gd name="connsiteY895" fmla="*/ 1772793 h 1876425"/>
                <a:gd name="connsiteX896" fmla="*/ 786479 w 1314450"/>
                <a:gd name="connsiteY896" fmla="*/ 1774889 h 1876425"/>
                <a:gd name="connsiteX897" fmla="*/ 777907 w 1314450"/>
                <a:gd name="connsiteY897" fmla="*/ 1786700 h 1876425"/>
                <a:gd name="connsiteX898" fmla="*/ 758761 w 1314450"/>
                <a:gd name="connsiteY898" fmla="*/ 1790414 h 1876425"/>
                <a:gd name="connsiteX899" fmla="*/ 750856 w 1314450"/>
                <a:gd name="connsiteY899" fmla="*/ 1779651 h 1876425"/>
                <a:gd name="connsiteX900" fmla="*/ 728376 w 1314450"/>
                <a:gd name="connsiteY900" fmla="*/ 1762316 h 1876425"/>
                <a:gd name="connsiteX901" fmla="*/ 721900 w 1314450"/>
                <a:gd name="connsiteY901" fmla="*/ 1749933 h 1876425"/>
                <a:gd name="connsiteX902" fmla="*/ 715804 w 1314450"/>
                <a:gd name="connsiteY902" fmla="*/ 1745456 h 1876425"/>
                <a:gd name="connsiteX903" fmla="*/ 713232 w 1314450"/>
                <a:gd name="connsiteY903" fmla="*/ 1737741 h 1876425"/>
                <a:gd name="connsiteX904" fmla="*/ 709517 w 1314450"/>
                <a:gd name="connsiteY904" fmla="*/ 1741456 h 1876425"/>
                <a:gd name="connsiteX905" fmla="*/ 696277 w 1314450"/>
                <a:gd name="connsiteY905" fmla="*/ 1738027 h 1876425"/>
                <a:gd name="connsiteX906" fmla="*/ 668274 w 1314450"/>
                <a:gd name="connsiteY906" fmla="*/ 1739170 h 1876425"/>
                <a:gd name="connsiteX907" fmla="*/ 657796 w 1314450"/>
                <a:gd name="connsiteY907" fmla="*/ 1748123 h 1876425"/>
                <a:gd name="connsiteX908" fmla="*/ 651129 w 1314450"/>
                <a:gd name="connsiteY908" fmla="*/ 1749743 h 1876425"/>
                <a:gd name="connsiteX909" fmla="*/ 654939 w 1314450"/>
                <a:gd name="connsiteY909" fmla="*/ 1759077 h 1876425"/>
                <a:gd name="connsiteX910" fmla="*/ 656654 w 1314450"/>
                <a:gd name="connsiteY910" fmla="*/ 1783556 h 1876425"/>
                <a:gd name="connsiteX911" fmla="*/ 644366 w 1314450"/>
                <a:gd name="connsiteY911" fmla="*/ 1795463 h 1876425"/>
                <a:gd name="connsiteX912" fmla="*/ 651986 w 1314450"/>
                <a:gd name="connsiteY912" fmla="*/ 1811369 h 1876425"/>
                <a:gd name="connsiteX913" fmla="*/ 651986 w 1314450"/>
                <a:gd name="connsiteY913" fmla="*/ 1832801 h 1876425"/>
                <a:gd name="connsiteX914" fmla="*/ 641414 w 1314450"/>
                <a:gd name="connsiteY914" fmla="*/ 1847184 h 1876425"/>
                <a:gd name="connsiteX915" fmla="*/ 636841 w 1314450"/>
                <a:gd name="connsiteY915" fmla="*/ 1847374 h 1876425"/>
                <a:gd name="connsiteX916" fmla="*/ 635794 w 1314450"/>
                <a:gd name="connsiteY916" fmla="*/ 1850231 h 1876425"/>
                <a:gd name="connsiteX917" fmla="*/ 633793 w 1314450"/>
                <a:gd name="connsiteY917" fmla="*/ 1843850 h 1876425"/>
                <a:gd name="connsiteX918" fmla="*/ 629508 w 1314450"/>
                <a:gd name="connsiteY918" fmla="*/ 1844707 h 1876425"/>
                <a:gd name="connsiteX919" fmla="*/ 629508 w 1314450"/>
                <a:gd name="connsiteY919" fmla="*/ 1841087 h 1876425"/>
                <a:gd name="connsiteX920" fmla="*/ 626745 w 1314450"/>
                <a:gd name="connsiteY920" fmla="*/ 1841850 h 1876425"/>
                <a:gd name="connsiteX921" fmla="*/ 620077 w 1314450"/>
                <a:gd name="connsiteY921" fmla="*/ 1844802 h 1876425"/>
                <a:gd name="connsiteX922" fmla="*/ 618839 w 1314450"/>
                <a:gd name="connsiteY922" fmla="*/ 1848898 h 1876425"/>
                <a:gd name="connsiteX923" fmla="*/ 606933 w 1314450"/>
                <a:gd name="connsiteY923" fmla="*/ 1860709 h 1876425"/>
                <a:gd name="connsiteX924" fmla="*/ 598170 w 1314450"/>
                <a:gd name="connsiteY924" fmla="*/ 1855375 h 1876425"/>
                <a:gd name="connsiteX925" fmla="*/ 582930 w 1314450"/>
                <a:gd name="connsiteY925" fmla="*/ 1863281 h 1876425"/>
                <a:gd name="connsiteX926" fmla="*/ 576453 w 1314450"/>
                <a:gd name="connsiteY926" fmla="*/ 1855851 h 1876425"/>
                <a:gd name="connsiteX927" fmla="*/ 563689 w 1314450"/>
                <a:gd name="connsiteY927" fmla="*/ 1858233 h 1876425"/>
                <a:gd name="connsiteX928" fmla="*/ 549307 w 1314450"/>
                <a:gd name="connsiteY928" fmla="*/ 1857280 h 1876425"/>
                <a:gd name="connsiteX929" fmla="*/ 545306 w 1314450"/>
                <a:gd name="connsiteY929" fmla="*/ 1858137 h 1876425"/>
                <a:gd name="connsiteX930" fmla="*/ 535781 w 1314450"/>
                <a:gd name="connsiteY930" fmla="*/ 1867281 h 1876425"/>
                <a:gd name="connsiteX931" fmla="*/ 535210 w 1314450"/>
                <a:gd name="connsiteY931" fmla="*/ 1873758 h 1876425"/>
                <a:gd name="connsiteX932" fmla="*/ 525209 w 1314450"/>
                <a:gd name="connsiteY932" fmla="*/ 1876139 h 1876425"/>
                <a:gd name="connsiteX933" fmla="*/ 524446 w 1314450"/>
                <a:gd name="connsiteY933" fmla="*/ 1870805 h 1876425"/>
                <a:gd name="connsiteX934" fmla="*/ 533971 w 1314450"/>
                <a:gd name="connsiteY934" fmla="*/ 1855946 h 1876425"/>
                <a:gd name="connsiteX935" fmla="*/ 518922 w 1314450"/>
                <a:gd name="connsiteY935" fmla="*/ 1856804 h 1876425"/>
                <a:gd name="connsiteX936" fmla="*/ 521208 w 1314450"/>
                <a:gd name="connsiteY936" fmla="*/ 1852803 h 1876425"/>
                <a:gd name="connsiteX937" fmla="*/ 531686 w 1314450"/>
                <a:gd name="connsiteY937" fmla="*/ 1852994 h 1876425"/>
                <a:gd name="connsiteX938" fmla="*/ 526447 w 1314450"/>
                <a:gd name="connsiteY938" fmla="*/ 1840802 h 1876425"/>
                <a:gd name="connsiteX939" fmla="*/ 520732 w 1314450"/>
                <a:gd name="connsiteY939" fmla="*/ 1839183 h 1876425"/>
                <a:gd name="connsiteX940" fmla="*/ 511588 w 1314450"/>
                <a:gd name="connsiteY940" fmla="*/ 1831658 h 1876425"/>
                <a:gd name="connsiteX941" fmla="*/ 502348 w 1314450"/>
                <a:gd name="connsiteY941" fmla="*/ 1818037 h 1876425"/>
                <a:gd name="connsiteX942" fmla="*/ 496252 w 1314450"/>
                <a:gd name="connsiteY942" fmla="*/ 1814417 h 1876425"/>
                <a:gd name="connsiteX943" fmla="*/ 493300 w 1314450"/>
                <a:gd name="connsiteY943" fmla="*/ 1804130 h 1876425"/>
                <a:gd name="connsiteX944" fmla="*/ 487489 w 1314450"/>
                <a:gd name="connsiteY944" fmla="*/ 1798701 h 1876425"/>
                <a:gd name="connsiteX945" fmla="*/ 487775 w 1314450"/>
                <a:gd name="connsiteY945" fmla="*/ 1790129 h 1876425"/>
                <a:gd name="connsiteX946" fmla="*/ 504158 w 1314450"/>
                <a:gd name="connsiteY946" fmla="*/ 1778603 h 1876425"/>
                <a:gd name="connsiteX947" fmla="*/ 511873 w 1314450"/>
                <a:gd name="connsiteY947" fmla="*/ 1768317 h 1876425"/>
                <a:gd name="connsiteX948" fmla="*/ 518255 w 1314450"/>
                <a:gd name="connsiteY948" fmla="*/ 1751648 h 1876425"/>
                <a:gd name="connsiteX949" fmla="*/ 532257 w 1314450"/>
                <a:gd name="connsiteY949" fmla="*/ 1738694 h 1876425"/>
                <a:gd name="connsiteX950" fmla="*/ 527018 w 1314450"/>
                <a:gd name="connsiteY950" fmla="*/ 1732121 h 1876425"/>
                <a:gd name="connsiteX951" fmla="*/ 520827 w 1314450"/>
                <a:gd name="connsiteY951" fmla="*/ 1731645 h 1876425"/>
                <a:gd name="connsiteX952" fmla="*/ 520636 w 1314450"/>
                <a:gd name="connsiteY952" fmla="*/ 1728026 h 1876425"/>
                <a:gd name="connsiteX953" fmla="*/ 527304 w 1314450"/>
                <a:gd name="connsiteY953" fmla="*/ 1709547 h 1876425"/>
                <a:gd name="connsiteX954" fmla="*/ 528733 w 1314450"/>
                <a:gd name="connsiteY954" fmla="*/ 1691640 h 1876425"/>
                <a:gd name="connsiteX955" fmla="*/ 533686 w 1314450"/>
                <a:gd name="connsiteY955" fmla="*/ 1682306 h 1876425"/>
                <a:gd name="connsiteX956" fmla="*/ 522923 w 1314450"/>
                <a:gd name="connsiteY956" fmla="*/ 1671352 h 1876425"/>
                <a:gd name="connsiteX957" fmla="*/ 520922 w 1314450"/>
                <a:gd name="connsiteY957" fmla="*/ 1664589 h 1876425"/>
                <a:gd name="connsiteX958" fmla="*/ 523017 w 1314450"/>
                <a:gd name="connsiteY958" fmla="*/ 1661732 h 1876425"/>
                <a:gd name="connsiteX959" fmla="*/ 512064 w 1314450"/>
                <a:gd name="connsiteY959" fmla="*/ 1670018 h 1876425"/>
                <a:gd name="connsiteX960" fmla="*/ 493300 w 1314450"/>
                <a:gd name="connsiteY960" fmla="*/ 1665923 h 1876425"/>
                <a:gd name="connsiteX961" fmla="*/ 486918 w 1314450"/>
                <a:gd name="connsiteY961" fmla="*/ 1655350 h 1876425"/>
                <a:gd name="connsiteX962" fmla="*/ 463963 w 1314450"/>
                <a:gd name="connsiteY962" fmla="*/ 1632680 h 1876425"/>
                <a:gd name="connsiteX963" fmla="*/ 442436 w 1314450"/>
                <a:gd name="connsiteY963" fmla="*/ 1600391 h 1876425"/>
                <a:gd name="connsiteX964" fmla="*/ 455486 w 1314450"/>
                <a:gd name="connsiteY964" fmla="*/ 1587246 h 1876425"/>
                <a:gd name="connsiteX965" fmla="*/ 465106 w 1314450"/>
                <a:gd name="connsiteY965" fmla="*/ 1567148 h 1876425"/>
                <a:gd name="connsiteX966" fmla="*/ 483584 w 1314450"/>
                <a:gd name="connsiteY966" fmla="*/ 1555147 h 1876425"/>
                <a:gd name="connsiteX967" fmla="*/ 488823 w 1314450"/>
                <a:gd name="connsiteY967" fmla="*/ 1544384 h 1876425"/>
                <a:gd name="connsiteX968" fmla="*/ 484823 w 1314450"/>
                <a:gd name="connsiteY968" fmla="*/ 1538288 h 1876425"/>
                <a:gd name="connsiteX969" fmla="*/ 473583 w 1314450"/>
                <a:gd name="connsiteY969" fmla="*/ 1530477 h 1876425"/>
                <a:gd name="connsiteX970" fmla="*/ 472726 w 1314450"/>
                <a:gd name="connsiteY970" fmla="*/ 1525524 h 1876425"/>
                <a:gd name="connsiteX971" fmla="*/ 466344 w 1314450"/>
                <a:gd name="connsiteY971" fmla="*/ 1521238 h 1876425"/>
                <a:gd name="connsiteX972" fmla="*/ 466154 w 1314450"/>
                <a:gd name="connsiteY972" fmla="*/ 1517237 h 1876425"/>
                <a:gd name="connsiteX973" fmla="*/ 460724 w 1314450"/>
                <a:gd name="connsiteY973" fmla="*/ 1512665 h 1876425"/>
                <a:gd name="connsiteX974" fmla="*/ 461962 w 1314450"/>
                <a:gd name="connsiteY974" fmla="*/ 1511237 h 1876425"/>
                <a:gd name="connsiteX975" fmla="*/ 454819 w 1314450"/>
                <a:gd name="connsiteY975" fmla="*/ 1505808 h 1876425"/>
                <a:gd name="connsiteX976" fmla="*/ 446056 w 1314450"/>
                <a:gd name="connsiteY976" fmla="*/ 1509998 h 1876425"/>
                <a:gd name="connsiteX977" fmla="*/ 436436 w 1314450"/>
                <a:gd name="connsiteY977" fmla="*/ 1510189 h 1876425"/>
                <a:gd name="connsiteX978" fmla="*/ 430149 w 1314450"/>
                <a:gd name="connsiteY978" fmla="*/ 1515809 h 1876425"/>
                <a:gd name="connsiteX979" fmla="*/ 430244 w 1314450"/>
                <a:gd name="connsiteY979" fmla="*/ 1523429 h 1876425"/>
                <a:gd name="connsiteX980" fmla="*/ 436626 w 1314450"/>
                <a:gd name="connsiteY980" fmla="*/ 1528858 h 1876425"/>
                <a:gd name="connsiteX981" fmla="*/ 425863 w 1314450"/>
                <a:gd name="connsiteY981" fmla="*/ 1541526 h 1876425"/>
                <a:gd name="connsiteX982" fmla="*/ 407670 w 1314450"/>
                <a:gd name="connsiteY982" fmla="*/ 1553242 h 1876425"/>
                <a:gd name="connsiteX983" fmla="*/ 397288 w 1314450"/>
                <a:gd name="connsiteY983" fmla="*/ 1554099 h 1876425"/>
                <a:gd name="connsiteX984" fmla="*/ 387858 w 1314450"/>
                <a:gd name="connsiteY984" fmla="*/ 1558576 h 1876425"/>
                <a:gd name="connsiteX985" fmla="*/ 370713 w 1314450"/>
                <a:gd name="connsiteY985" fmla="*/ 1570959 h 1876425"/>
                <a:gd name="connsiteX986" fmla="*/ 378714 w 1314450"/>
                <a:gd name="connsiteY986" fmla="*/ 1576007 h 1876425"/>
                <a:gd name="connsiteX987" fmla="*/ 384048 w 1314450"/>
                <a:gd name="connsiteY987" fmla="*/ 1586484 h 1876425"/>
                <a:gd name="connsiteX988" fmla="*/ 381571 w 1314450"/>
                <a:gd name="connsiteY988" fmla="*/ 1587627 h 1876425"/>
                <a:gd name="connsiteX989" fmla="*/ 383572 w 1314450"/>
                <a:gd name="connsiteY989" fmla="*/ 1596390 h 1876425"/>
                <a:gd name="connsiteX990" fmla="*/ 398621 w 1314450"/>
                <a:gd name="connsiteY990" fmla="*/ 1613250 h 1876425"/>
                <a:gd name="connsiteX991" fmla="*/ 397955 w 1314450"/>
                <a:gd name="connsiteY991" fmla="*/ 1617917 h 1876425"/>
                <a:gd name="connsiteX992" fmla="*/ 379286 w 1314450"/>
                <a:gd name="connsiteY992" fmla="*/ 1631442 h 1876425"/>
                <a:gd name="connsiteX993" fmla="*/ 373380 w 1314450"/>
                <a:gd name="connsiteY993" fmla="*/ 1639062 h 1876425"/>
                <a:gd name="connsiteX994" fmla="*/ 366426 w 1314450"/>
                <a:gd name="connsiteY994" fmla="*/ 1641729 h 1876425"/>
                <a:gd name="connsiteX995" fmla="*/ 341852 w 1314450"/>
                <a:gd name="connsiteY995" fmla="*/ 1664303 h 1876425"/>
                <a:gd name="connsiteX996" fmla="*/ 330994 w 1314450"/>
                <a:gd name="connsiteY996" fmla="*/ 1661922 h 1876425"/>
                <a:gd name="connsiteX997" fmla="*/ 321659 w 1314450"/>
                <a:gd name="connsiteY997" fmla="*/ 1646873 h 1876425"/>
                <a:gd name="connsiteX998" fmla="*/ 315373 w 1314450"/>
                <a:gd name="connsiteY998" fmla="*/ 1652492 h 1876425"/>
                <a:gd name="connsiteX999" fmla="*/ 312039 w 1314450"/>
                <a:gd name="connsiteY999" fmla="*/ 1660303 h 1876425"/>
                <a:gd name="connsiteX1000" fmla="*/ 314611 w 1314450"/>
                <a:gd name="connsiteY1000" fmla="*/ 1669923 h 1876425"/>
                <a:gd name="connsiteX1001" fmla="*/ 311944 w 1314450"/>
                <a:gd name="connsiteY1001" fmla="*/ 1674686 h 1876425"/>
                <a:gd name="connsiteX1002" fmla="*/ 279940 w 1314450"/>
                <a:gd name="connsiteY1002" fmla="*/ 1704594 h 1876425"/>
                <a:gd name="connsiteX1003" fmla="*/ 810768 w 1314450"/>
                <a:gd name="connsiteY1003" fmla="*/ 480251 h 1876425"/>
                <a:gd name="connsiteX1004" fmla="*/ 824293 w 1314450"/>
                <a:gd name="connsiteY1004" fmla="*/ 483775 h 1876425"/>
                <a:gd name="connsiteX1005" fmla="*/ 825246 w 1314450"/>
                <a:gd name="connsiteY1005" fmla="*/ 477584 h 1876425"/>
                <a:gd name="connsiteX1006" fmla="*/ 820008 w 1314450"/>
                <a:gd name="connsiteY1006" fmla="*/ 481870 h 1876425"/>
                <a:gd name="connsiteX1007" fmla="*/ 810768 w 1314450"/>
                <a:gd name="connsiteY1007" fmla="*/ 480251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</a:cxnLst>
              <a:rect l="l" t="t" r="r" b="b"/>
              <a:pathLst>
                <a:path w="1314450" h="1876425">
                  <a:moveTo>
                    <a:pt x="1028319" y="1498568"/>
                  </a:moveTo>
                  <a:lnTo>
                    <a:pt x="1030986" y="1498473"/>
                  </a:lnTo>
                  <a:lnTo>
                    <a:pt x="1028224" y="1500664"/>
                  </a:lnTo>
                  <a:lnTo>
                    <a:pt x="1025271" y="1499521"/>
                  </a:lnTo>
                  <a:lnTo>
                    <a:pt x="1028319" y="1498568"/>
                  </a:lnTo>
                  <a:close/>
                  <a:moveTo>
                    <a:pt x="279940" y="1704594"/>
                  </a:moveTo>
                  <a:lnTo>
                    <a:pt x="278130" y="1693259"/>
                  </a:lnTo>
                  <a:lnTo>
                    <a:pt x="266986" y="1687544"/>
                  </a:lnTo>
                  <a:lnTo>
                    <a:pt x="260318" y="1669256"/>
                  </a:lnTo>
                  <a:lnTo>
                    <a:pt x="261747" y="1665351"/>
                  </a:lnTo>
                  <a:lnTo>
                    <a:pt x="254889" y="1652207"/>
                  </a:lnTo>
                  <a:lnTo>
                    <a:pt x="250222" y="1648778"/>
                  </a:lnTo>
                  <a:lnTo>
                    <a:pt x="242697" y="1645825"/>
                  </a:lnTo>
                  <a:lnTo>
                    <a:pt x="236315" y="1646587"/>
                  </a:lnTo>
                  <a:lnTo>
                    <a:pt x="232315" y="1642777"/>
                  </a:lnTo>
                  <a:lnTo>
                    <a:pt x="224790" y="1641062"/>
                  </a:lnTo>
                  <a:lnTo>
                    <a:pt x="208502" y="1660779"/>
                  </a:lnTo>
                  <a:lnTo>
                    <a:pt x="203930" y="1662589"/>
                  </a:lnTo>
                  <a:lnTo>
                    <a:pt x="194691" y="1655921"/>
                  </a:lnTo>
                  <a:lnTo>
                    <a:pt x="190405" y="1656874"/>
                  </a:lnTo>
                  <a:lnTo>
                    <a:pt x="184499" y="1644587"/>
                  </a:lnTo>
                  <a:lnTo>
                    <a:pt x="178689" y="1644968"/>
                  </a:lnTo>
                  <a:lnTo>
                    <a:pt x="176593" y="1647444"/>
                  </a:lnTo>
                  <a:lnTo>
                    <a:pt x="173164" y="1644206"/>
                  </a:lnTo>
                  <a:lnTo>
                    <a:pt x="180880" y="1631347"/>
                  </a:lnTo>
                  <a:lnTo>
                    <a:pt x="181642" y="1628489"/>
                  </a:lnTo>
                  <a:lnTo>
                    <a:pt x="178594" y="1625537"/>
                  </a:lnTo>
                  <a:lnTo>
                    <a:pt x="168211" y="1641729"/>
                  </a:lnTo>
                  <a:lnTo>
                    <a:pt x="160782" y="1636109"/>
                  </a:lnTo>
                  <a:lnTo>
                    <a:pt x="154305" y="1626584"/>
                  </a:lnTo>
                  <a:lnTo>
                    <a:pt x="164116" y="1616869"/>
                  </a:lnTo>
                  <a:lnTo>
                    <a:pt x="162782" y="1615154"/>
                  </a:lnTo>
                  <a:lnTo>
                    <a:pt x="152019" y="1623060"/>
                  </a:lnTo>
                  <a:lnTo>
                    <a:pt x="148400" y="1618869"/>
                  </a:lnTo>
                  <a:lnTo>
                    <a:pt x="150400" y="1612773"/>
                  </a:lnTo>
                  <a:lnTo>
                    <a:pt x="146399" y="1610773"/>
                  </a:lnTo>
                  <a:lnTo>
                    <a:pt x="146304" y="1607344"/>
                  </a:lnTo>
                  <a:lnTo>
                    <a:pt x="162211" y="1592104"/>
                  </a:lnTo>
                  <a:lnTo>
                    <a:pt x="160401" y="1586675"/>
                  </a:lnTo>
                  <a:lnTo>
                    <a:pt x="158877" y="1591151"/>
                  </a:lnTo>
                  <a:lnTo>
                    <a:pt x="148876" y="1599819"/>
                  </a:lnTo>
                  <a:lnTo>
                    <a:pt x="144780" y="1601629"/>
                  </a:lnTo>
                  <a:lnTo>
                    <a:pt x="142780" y="1597914"/>
                  </a:lnTo>
                  <a:lnTo>
                    <a:pt x="135541" y="1599724"/>
                  </a:lnTo>
                  <a:lnTo>
                    <a:pt x="132207" y="1590580"/>
                  </a:lnTo>
                  <a:lnTo>
                    <a:pt x="117062" y="1569244"/>
                  </a:lnTo>
                  <a:lnTo>
                    <a:pt x="123158" y="1562386"/>
                  </a:lnTo>
                  <a:lnTo>
                    <a:pt x="124111" y="1555433"/>
                  </a:lnTo>
                  <a:lnTo>
                    <a:pt x="110490" y="1556480"/>
                  </a:lnTo>
                  <a:lnTo>
                    <a:pt x="109918" y="1551623"/>
                  </a:lnTo>
                  <a:lnTo>
                    <a:pt x="115443" y="1548670"/>
                  </a:lnTo>
                  <a:lnTo>
                    <a:pt x="114300" y="1544288"/>
                  </a:lnTo>
                  <a:lnTo>
                    <a:pt x="105632" y="1545336"/>
                  </a:lnTo>
                  <a:lnTo>
                    <a:pt x="104584" y="1535430"/>
                  </a:lnTo>
                  <a:lnTo>
                    <a:pt x="96679" y="1539335"/>
                  </a:lnTo>
                  <a:lnTo>
                    <a:pt x="98203" y="1529906"/>
                  </a:lnTo>
                  <a:lnTo>
                    <a:pt x="108014" y="1520667"/>
                  </a:lnTo>
                  <a:lnTo>
                    <a:pt x="109251" y="1522857"/>
                  </a:lnTo>
                  <a:lnTo>
                    <a:pt x="112490" y="1520762"/>
                  </a:lnTo>
                  <a:lnTo>
                    <a:pt x="114205" y="1525334"/>
                  </a:lnTo>
                  <a:lnTo>
                    <a:pt x="118015" y="1523810"/>
                  </a:lnTo>
                  <a:lnTo>
                    <a:pt x="104204" y="1496949"/>
                  </a:lnTo>
                  <a:lnTo>
                    <a:pt x="102108" y="1498473"/>
                  </a:lnTo>
                  <a:lnTo>
                    <a:pt x="98489" y="1493234"/>
                  </a:lnTo>
                  <a:lnTo>
                    <a:pt x="103632" y="1486758"/>
                  </a:lnTo>
                  <a:lnTo>
                    <a:pt x="98870" y="1481995"/>
                  </a:lnTo>
                  <a:lnTo>
                    <a:pt x="107156" y="1477042"/>
                  </a:lnTo>
                  <a:lnTo>
                    <a:pt x="104394" y="1469803"/>
                  </a:lnTo>
                  <a:lnTo>
                    <a:pt x="115729" y="1471422"/>
                  </a:lnTo>
                  <a:lnTo>
                    <a:pt x="113252" y="1467136"/>
                  </a:lnTo>
                  <a:lnTo>
                    <a:pt x="122301" y="1460278"/>
                  </a:lnTo>
                  <a:lnTo>
                    <a:pt x="119062" y="1446181"/>
                  </a:lnTo>
                  <a:lnTo>
                    <a:pt x="121920" y="1439894"/>
                  </a:lnTo>
                  <a:lnTo>
                    <a:pt x="110966" y="1396365"/>
                  </a:lnTo>
                  <a:lnTo>
                    <a:pt x="84391" y="1400175"/>
                  </a:lnTo>
                  <a:lnTo>
                    <a:pt x="76295" y="1403985"/>
                  </a:lnTo>
                  <a:lnTo>
                    <a:pt x="74866" y="1400937"/>
                  </a:lnTo>
                  <a:lnTo>
                    <a:pt x="57721" y="1407128"/>
                  </a:lnTo>
                  <a:lnTo>
                    <a:pt x="52292" y="1389888"/>
                  </a:lnTo>
                  <a:lnTo>
                    <a:pt x="56198" y="1363028"/>
                  </a:lnTo>
                  <a:lnTo>
                    <a:pt x="60865" y="1361218"/>
                  </a:lnTo>
                  <a:lnTo>
                    <a:pt x="65913" y="1354550"/>
                  </a:lnTo>
                  <a:lnTo>
                    <a:pt x="64008" y="1344454"/>
                  </a:lnTo>
                  <a:lnTo>
                    <a:pt x="65627" y="1338167"/>
                  </a:lnTo>
                  <a:lnTo>
                    <a:pt x="77152" y="1328261"/>
                  </a:lnTo>
                  <a:lnTo>
                    <a:pt x="59722" y="1307211"/>
                  </a:lnTo>
                  <a:lnTo>
                    <a:pt x="53340" y="1292733"/>
                  </a:lnTo>
                  <a:lnTo>
                    <a:pt x="53245" y="1284637"/>
                  </a:lnTo>
                  <a:lnTo>
                    <a:pt x="57341" y="1282542"/>
                  </a:lnTo>
                  <a:lnTo>
                    <a:pt x="53054" y="1282922"/>
                  </a:lnTo>
                  <a:lnTo>
                    <a:pt x="53054" y="1277874"/>
                  </a:lnTo>
                  <a:lnTo>
                    <a:pt x="67246" y="1269683"/>
                  </a:lnTo>
                  <a:lnTo>
                    <a:pt x="65341" y="1268254"/>
                  </a:lnTo>
                  <a:lnTo>
                    <a:pt x="68485" y="1262158"/>
                  </a:lnTo>
                  <a:lnTo>
                    <a:pt x="61626" y="1255014"/>
                  </a:lnTo>
                  <a:lnTo>
                    <a:pt x="64865" y="1252823"/>
                  </a:lnTo>
                  <a:lnTo>
                    <a:pt x="61055" y="1250918"/>
                  </a:lnTo>
                  <a:lnTo>
                    <a:pt x="52674" y="1230249"/>
                  </a:lnTo>
                  <a:lnTo>
                    <a:pt x="55626" y="1206818"/>
                  </a:lnTo>
                  <a:lnTo>
                    <a:pt x="49435" y="1205103"/>
                  </a:lnTo>
                  <a:lnTo>
                    <a:pt x="51911" y="1199484"/>
                  </a:lnTo>
                  <a:lnTo>
                    <a:pt x="46482" y="1197674"/>
                  </a:lnTo>
                  <a:lnTo>
                    <a:pt x="46958" y="1192244"/>
                  </a:lnTo>
                  <a:lnTo>
                    <a:pt x="51530" y="1191768"/>
                  </a:lnTo>
                  <a:lnTo>
                    <a:pt x="51530" y="1186053"/>
                  </a:lnTo>
                  <a:lnTo>
                    <a:pt x="56007" y="1185767"/>
                  </a:lnTo>
                  <a:lnTo>
                    <a:pt x="56292" y="1181100"/>
                  </a:lnTo>
                  <a:lnTo>
                    <a:pt x="53245" y="1179481"/>
                  </a:lnTo>
                  <a:lnTo>
                    <a:pt x="55816" y="1163193"/>
                  </a:lnTo>
                  <a:lnTo>
                    <a:pt x="56292" y="1170337"/>
                  </a:lnTo>
                  <a:lnTo>
                    <a:pt x="61532" y="1171480"/>
                  </a:lnTo>
                  <a:lnTo>
                    <a:pt x="63532" y="1161574"/>
                  </a:lnTo>
                  <a:lnTo>
                    <a:pt x="75914" y="1156335"/>
                  </a:lnTo>
                  <a:lnTo>
                    <a:pt x="76295" y="1130332"/>
                  </a:lnTo>
                  <a:lnTo>
                    <a:pt x="74105" y="1129094"/>
                  </a:lnTo>
                  <a:lnTo>
                    <a:pt x="76867" y="1120712"/>
                  </a:lnTo>
                  <a:lnTo>
                    <a:pt x="84106" y="1120521"/>
                  </a:lnTo>
                  <a:lnTo>
                    <a:pt x="81534" y="1132904"/>
                  </a:lnTo>
                  <a:lnTo>
                    <a:pt x="90011" y="1133570"/>
                  </a:lnTo>
                  <a:lnTo>
                    <a:pt x="89058" y="1118902"/>
                  </a:lnTo>
                  <a:lnTo>
                    <a:pt x="95917" y="1117664"/>
                  </a:lnTo>
                  <a:lnTo>
                    <a:pt x="96202" y="1115283"/>
                  </a:lnTo>
                  <a:lnTo>
                    <a:pt x="105632" y="1117759"/>
                  </a:lnTo>
                  <a:lnTo>
                    <a:pt x="108775" y="1103471"/>
                  </a:lnTo>
                  <a:lnTo>
                    <a:pt x="114681" y="1103376"/>
                  </a:lnTo>
                  <a:lnTo>
                    <a:pt x="117539" y="1112044"/>
                  </a:lnTo>
                  <a:lnTo>
                    <a:pt x="127158" y="1114139"/>
                  </a:lnTo>
                  <a:lnTo>
                    <a:pt x="130016" y="1122426"/>
                  </a:lnTo>
                  <a:lnTo>
                    <a:pt x="136207" y="1122140"/>
                  </a:lnTo>
                  <a:lnTo>
                    <a:pt x="143256" y="1116902"/>
                  </a:lnTo>
                  <a:lnTo>
                    <a:pt x="145637" y="1102805"/>
                  </a:lnTo>
                  <a:lnTo>
                    <a:pt x="130111" y="1098804"/>
                  </a:lnTo>
                  <a:lnTo>
                    <a:pt x="130683" y="1082993"/>
                  </a:lnTo>
                  <a:lnTo>
                    <a:pt x="128207" y="1069753"/>
                  </a:lnTo>
                  <a:lnTo>
                    <a:pt x="124873" y="1062514"/>
                  </a:lnTo>
                  <a:lnTo>
                    <a:pt x="120396" y="1063847"/>
                  </a:lnTo>
                  <a:lnTo>
                    <a:pt x="121444" y="1059085"/>
                  </a:lnTo>
                  <a:lnTo>
                    <a:pt x="143827" y="1038606"/>
                  </a:lnTo>
                  <a:lnTo>
                    <a:pt x="169450" y="1038035"/>
                  </a:lnTo>
                  <a:lnTo>
                    <a:pt x="188405" y="1030129"/>
                  </a:lnTo>
                  <a:lnTo>
                    <a:pt x="180404" y="1022604"/>
                  </a:lnTo>
                  <a:lnTo>
                    <a:pt x="192595" y="1010793"/>
                  </a:lnTo>
                  <a:lnTo>
                    <a:pt x="188595" y="1008317"/>
                  </a:lnTo>
                  <a:lnTo>
                    <a:pt x="191357" y="1005364"/>
                  </a:lnTo>
                  <a:lnTo>
                    <a:pt x="186118" y="991743"/>
                  </a:lnTo>
                  <a:lnTo>
                    <a:pt x="208121" y="982123"/>
                  </a:lnTo>
                  <a:lnTo>
                    <a:pt x="241268" y="979742"/>
                  </a:lnTo>
                  <a:lnTo>
                    <a:pt x="242983" y="975455"/>
                  </a:lnTo>
                  <a:lnTo>
                    <a:pt x="240316" y="964597"/>
                  </a:lnTo>
                  <a:lnTo>
                    <a:pt x="248221" y="962120"/>
                  </a:lnTo>
                  <a:lnTo>
                    <a:pt x="244221" y="951167"/>
                  </a:lnTo>
                  <a:lnTo>
                    <a:pt x="249555" y="945071"/>
                  </a:lnTo>
                  <a:lnTo>
                    <a:pt x="243935" y="943261"/>
                  </a:lnTo>
                  <a:lnTo>
                    <a:pt x="235172" y="932021"/>
                  </a:lnTo>
                  <a:lnTo>
                    <a:pt x="224409" y="935831"/>
                  </a:lnTo>
                  <a:lnTo>
                    <a:pt x="223266" y="927259"/>
                  </a:lnTo>
                  <a:lnTo>
                    <a:pt x="215741" y="914591"/>
                  </a:lnTo>
                  <a:lnTo>
                    <a:pt x="198596" y="921353"/>
                  </a:lnTo>
                  <a:lnTo>
                    <a:pt x="200025" y="929640"/>
                  </a:lnTo>
                  <a:lnTo>
                    <a:pt x="190024" y="928021"/>
                  </a:lnTo>
                  <a:lnTo>
                    <a:pt x="178975" y="919925"/>
                  </a:lnTo>
                  <a:lnTo>
                    <a:pt x="163544" y="924116"/>
                  </a:lnTo>
                  <a:lnTo>
                    <a:pt x="161449" y="904875"/>
                  </a:lnTo>
                  <a:lnTo>
                    <a:pt x="153352" y="907161"/>
                  </a:lnTo>
                  <a:lnTo>
                    <a:pt x="147828" y="904780"/>
                  </a:lnTo>
                  <a:lnTo>
                    <a:pt x="143351" y="907256"/>
                  </a:lnTo>
                  <a:lnTo>
                    <a:pt x="135350" y="882206"/>
                  </a:lnTo>
                  <a:lnTo>
                    <a:pt x="129445" y="882015"/>
                  </a:lnTo>
                  <a:lnTo>
                    <a:pt x="123254" y="872966"/>
                  </a:lnTo>
                  <a:lnTo>
                    <a:pt x="117443" y="856298"/>
                  </a:lnTo>
                  <a:lnTo>
                    <a:pt x="112490" y="858298"/>
                  </a:lnTo>
                  <a:lnTo>
                    <a:pt x="110585" y="866680"/>
                  </a:lnTo>
                  <a:lnTo>
                    <a:pt x="105537" y="873157"/>
                  </a:lnTo>
                  <a:lnTo>
                    <a:pt x="97631" y="871919"/>
                  </a:lnTo>
                  <a:lnTo>
                    <a:pt x="88964" y="877348"/>
                  </a:lnTo>
                  <a:lnTo>
                    <a:pt x="76581" y="871157"/>
                  </a:lnTo>
                  <a:lnTo>
                    <a:pt x="72866" y="874204"/>
                  </a:lnTo>
                  <a:lnTo>
                    <a:pt x="63341" y="872204"/>
                  </a:lnTo>
                  <a:lnTo>
                    <a:pt x="62103" y="869537"/>
                  </a:lnTo>
                  <a:lnTo>
                    <a:pt x="59055" y="869823"/>
                  </a:lnTo>
                  <a:lnTo>
                    <a:pt x="60579" y="864870"/>
                  </a:lnTo>
                  <a:lnTo>
                    <a:pt x="56864" y="860298"/>
                  </a:lnTo>
                  <a:lnTo>
                    <a:pt x="50482" y="870014"/>
                  </a:lnTo>
                  <a:lnTo>
                    <a:pt x="56674" y="876586"/>
                  </a:lnTo>
                  <a:lnTo>
                    <a:pt x="60579" y="888302"/>
                  </a:lnTo>
                  <a:lnTo>
                    <a:pt x="58007" y="893731"/>
                  </a:lnTo>
                  <a:lnTo>
                    <a:pt x="54197" y="894112"/>
                  </a:lnTo>
                  <a:lnTo>
                    <a:pt x="34671" y="884777"/>
                  </a:lnTo>
                  <a:lnTo>
                    <a:pt x="47816" y="869252"/>
                  </a:lnTo>
                  <a:lnTo>
                    <a:pt x="33147" y="860108"/>
                  </a:lnTo>
                  <a:lnTo>
                    <a:pt x="25622" y="851726"/>
                  </a:lnTo>
                  <a:lnTo>
                    <a:pt x="20193" y="838962"/>
                  </a:lnTo>
                  <a:lnTo>
                    <a:pt x="16478" y="813530"/>
                  </a:lnTo>
                  <a:lnTo>
                    <a:pt x="9525" y="806482"/>
                  </a:lnTo>
                  <a:lnTo>
                    <a:pt x="11049" y="796862"/>
                  </a:lnTo>
                  <a:lnTo>
                    <a:pt x="38576" y="785432"/>
                  </a:lnTo>
                  <a:lnTo>
                    <a:pt x="85820" y="796957"/>
                  </a:lnTo>
                  <a:lnTo>
                    <a:pt x="103061" y="797338"/>
                  </a:lnTo>
                  <a:lnTo>
                    <a:pt x="103156" y="785432"/>
                  </a:lnTo>
                  <a:lnTo>
                    <a:pt x="111919" y="774668"/>
                  </a:lnTo>
                  <a:lnTo>
                    <a:pt x="120777" y="769525"/>
                  </a:lnTo>
                  <a:lnTo>
                    <a:pt x="124396" y="754666"/>
                  </a:lnTo>
                  <a:lnTo>
                    <a:pt x="132302" y="744569"/>
                  </a:lnTo>
                  <a:lnTo>
                    <a:pt x="141732" y="716090"/>
                  </a:lnTo>
                  <a:lnTo>
                    <a:pt x="144685" y="687229"/>
                  </a:lnTo>
                  <a:lnTo>
                    <a:pt x="140780" y="688086"/>
                  </a:lnTo>
                  <a:lnTo>
                    <a:pt x="128778" y="671703"/>
                  </a:lnTo>
                  <a:lnTo>
                    <a:pt x="120301" y="665321"/>
                  </a:lnTo>
                  <a:lnTo>
                    <a:pt x="107537" y="659702"/>
                  </a:lnTo>
                  <a:lnTo>
                    <a:pt x="110109" y="652272"/>
                  </a:lnTo>
                  <a:lnTo>
                    <a:pt x="92011" y="653701"/>
                  </a:lnTo>
                  <a:lnTo>
                    <a:pt x="95536" y="625983"/>
                  </a:lnTo>
                  <a:lnTo>
                    <a:pt x="94298" y="623411"/>
                  </a:lnTo>
                  <a:lnTo>
                    <a:pt x="91916" y="624078"/>
                  </a:lnTo>
                  <a:lnTo>
                    <a:pt x="91630" y="621316"/>
                  </a:lnTo>
                  <a:lnTo>
                    <a:pt x="89154" y="622554"/>
                  </a:lnTo>
                  <a:lnTo>
                    <a:pt x="87630" y="616553"/>
                  </a:lnTo>
                  <a:lnTo>
                    <a:pt x="92964" y="616744"/>
                  </a:lnTo>
                  <a:lnTo>
                    <a:pt x="98107" y="575120"/>
                  </a:lnTo>
                  <a:lnTo>
                    <a:pt x="111443" y="576644"/>
                  </a:lnTo>
                  <a:lnTo>
                    <a:pt x="115824" y="582930"/>
                  </a:lnTo>
                  <a:lnTo>
                    <a:pt x="118682" y="583216"/>
                  </a:lnTo>
                  <a:lnTo>
                    <a:pt x="124873" y="581787"/>
                  </a:lnTo>
                  <a:lnTo>
                    <a:pt x="126111" y="578453"/>
                  </a:lnTo>
                  <a:lnTo>
                    <a:pt x="130588" y="576644"/>
                  </a:lnTo>
                  <a:lnTo>
                    <a:pt x="151638" y="577977"/>
                  </a:lnTo>
                  <a:lnTo>
                    <a:pt x="151162" y="570643"/>
                  </a:lnTo>
                  <a:lnTo>
                    <a:pt x="146875" y="561785"/>
                  </a:lnTo>
                  <a:lnTo>
                    <a:pt x="151924" y="561880"/>
                  </a:lnTo>
                  <a:lnTo>
                    <a:pt x="148876" y="553308"/>
                  </a:lnTo>
                  <a:lnTo>
                    <a:pt x="170212" y="546164"/>
                  </a:lnTo>
                  <a:lnTo>
                    <a:pt x="166021" y="542449"/>
                  </a:lnTo>
                  <a:lnTo>
                    <a:pt x="169069" y="540163"/>
                  </a:lnTo>
                  <a:lnTo>
                    <a:pt x="168973" y="535972"/>
                  </a:lnTo>
                  <a:lnTo>
                    <a:pt x="159830" y="535686"/>
                  </a:lnTo>
                  <a:lnTo>
                    <a:pt x="159734" y="532924"/>
                  </a:lnTo>
                  <a:lnTo>
                    <a:pt x="127349" y="536353"/>
                  </a:lnTo>
                  <a:lnTo>
                    <a:pt x="126587" y="533591"/>
                  </a:lnTo>
                  <a:lnTo>
                    <a:pt x="106013" y="531971"/>
                  </a:lnTo>
                  <a:lnTo>
                    <a:pt x="110204" y="519494"/>
                  </a:lnTo>
                  <a:lnTo>
                    <a:pt x="97060" y="505778"/>
                  </a:lnTo>
                  <a:lnTo>
                    <a:pt x="83248" y="482251"/>
                  </a:lnTo>
                  <a:lnTo>
                    <a:pt x="87344" y="467201"/>
                  </a:lnTo>
                  <a:lnTo>
                    <a:pt x="70199" y="462344"/>
                  </a:lnTo>
                  <a:lnTo>
                    <a:pt x="42576" y="464725"/>
                  </a:lnTo>
                  <a:lnTo>
                    <a:pt x="34100" y="459772"/>
                  </a:lnTo>
                  <a:lnTo>
                    <a:pt x="48292" y="428530"/>
                  </a:lnTo>
                  <a:lnTo>
                    <a:pt x="58007" y="417671"/>
                  </a:lnTo>
                  <a:lnTo>
                    <a:pt x="62865" y="407861"/>
                  </a:lnTo>
                  <a:lnTo>
                    <a:pt x="56769" y="403955"/>
                  </a:lnTo>
                  <a:lnTo>
                    <a:pt x="101918" y="390716"/>
                  </a:lnTo>
                  <a:lnTo>
                    <a:pt x="96488" y="376523"/>
                  </a:lnTo>
                  <a:lnTo>
                    <a:pt x="111823" y="391382"/>
                  </a:lnTo>
                  <a:lnTo>
                    <a:pt x="122491" y="389001"/>
                  </a:lnTo>
                  <a:lnTo>
                    <a:pt x="123920" y="395573"/>
                  </a:lnTo>
                  <a:lnTo>
                    <a:pt x="139255" y="394621"/>
                  </a:lnTo>
                  <a:lnTo>
                    <a:pt x="153257" y="402717"/>
                  </a:lnTo>
                  <a:lnTo>
                    <a:pt x="156686" y="402908"/>
                  </a:lnTo>
                  <a:lnTo>
                    <a:pt x="154114" y="402146"/>
                  </a:lnTo>
                  <a:lnTo>
                    <a:pt x="154305" y="384429"/>
                  </a:lnTo>
                  <a:lnTo>
                    <a:pt x="144209" y="349568"/>
                  </a:lnTo>
                  <a:lnTo>
                    <a:pt x="152591" y="341090"/>
                  </a:lnTo>
                  <a:lnTo>
                    <a:pt x="170498" y="332899"/>
                  </a:lnTo>
                  <a:lnTo>
                    <a:pt x="173069" y="325660"/>
                  </a:lnTo>
                  <a:lnTo>
                    <a:pt x="169450" y="315563"/>
                  </a:lnTo>
                  <a:lnTo>
                    <a:pt x="163925" y="316802"/>
                  </a:lnTo>
                  <a:lnTo>
                    <a:pt x="168402" y="314611"/>
                  </a:lnTo>
                  <a:lnTo>
                    <a:pt x="166116" y="306991"/>
                  </a:lnTo>
                  <a:lnTo>
                    <a:pt x="232220" y="298514"/>
                  </a:lnTo>
                  <a:lnTo>
                    <a:pt x="239935" y="294704"/>
                  </a:lnTo>
                  <a:lnTo>
                    <a:pt x="247364" y="296323"/>
                  </a:lnTo>
                  <a:lnTo>
                    <a:pt x="238887" y="276892"/>
                  </a:lnTo>
                  <a:lnTo>
                    <a:pt x="234125" y="258032"/>
                  </a:lnTo>
                  <a:lnTo>
                    <a:pt x="249174" y="251174"/>
                  </a:lnTo>
                  <a:lnTo>
                    <a:pt x="273272" y="250793"/>
                  </a:lnTo>
                  <a:lnTo>
                    <a:pt x="263652" y="230219"/>
                  </a:lnTo>
                  <a:lnTo>
                    <a:pt x="274606" y="229553"/>
                  </a:lnTo>
                  <a:lnTo>
                    <a:pt x="281368" y="226409"/>
                  </a:lnTo>
                  <a:lnTo>
                    <a:pt x="276796" y="217170"/>
                  </a:lnTo>
                  <a:lnTo>
                    <a:pt x="284131" y="214789"/>
                  </a:lnTo>
                  <a:lnTo>
                    <a:pt x="276606" y="199835"/>
                  </a:lnTo>
                  <a:lnTo>
                    <a:pt x="271843" y="203454"/>
                  </a:lnTo>
                  <a:lnTo>
                    <a:pt x="268224" y="198120"/>
                  </a:lnTo>
                  <a:lnTo>
                    <a:pt x="263176" y="199644"/>
                  </a:lnTo>
                  <a:lnTo>
                    <a:pt x="254508" y="171736"/>
                  </a:lnTo>
                  <a:lnTo>
                    <a:pt x="258318" y="175736"/>
                  </a:lnTo>
                  <a:lnTo>
                    <a:pt x="261461" y="174403"/>
                  </a:lnTo>
                  <a:lnTo>
                    <a:pt x="258604" y="167354"/>
                  </a:lnTo>
                  <a:lnTo>
                    <a:pt x="270320" y="160401"/>
                  </a:lnTo>
                  <a:lnTo>
                    <a:pt x="273653" y="161163"/>
                  </a:lnTo>
                  <a:lnTo>
                    <a:pt x="272605" y="158115"/>
                  </a:lnTo>
                  <a:lnTo>
                    <a:pt x="281464" y="159829"/>
                  </a:lnTo>
                  <a:lnTo>
                    <a:pt x="311372" y="139351"/>
                  </a:lnTo>
                  <a:lnTo>
                    <a:pt x="314325" y="133921"/>
                  </a:lnTo>
                  <a:lnTo>
                    <a:pt x="330232" y="128683"/>
                  </a:lnTo>
                  <a:lnTo>
                    <a:pt x="326898" y="109728"/>
                  </a:lnTo>
                  <a:lnTo>
                    <a:pt x="328232" y="117062"/>
                  </a:lnTo>
                  <a:lnTo>
                    <a:pt x="335089" y="114491"/>
                  </a:lnTo>
                  <a:lnTo>
                    <a:pt x="337947" y="125159"/>
                  </a:lnTo>
                  <a:lnTo>
                    <a:pt x="340328" y="124492"/>
                  </a:lnTo>
                  <a:lnTo>
                    <a:pt x="338518" y="117729"/>
                  </a:lnTo>
                  <a:lnTo>
                    <a:pt x="343948" y="119348"/>
                  </a:lnTo>
                  <a:lnTo>
                    <a:pt x="348139" y="133541"/>
                  </a:lnTo>
                  <a:lnTo>
                    <a:pt x="363474" y="142780"/>
                  </a:lnTo>
                  <a:lnTo>
                    <a:pt x="382905" y="147066"/>
                  </a:lnTo>
                  <a:lnTo>
                    <a:pt x="383286" y="149924"/>
                  </a:lnTo>
                  <a:lnTo>
                    <a:pt x="390811" y="148876"/>
                  </a:lnTo>
                  <a:lnTo>
                    <a:pt x="399192" y="154115"/>
                  </a:lnTo>
                  <a:lnTo>
                    <a:pt x="403003" y="147447"/>
                  </a:lnTo>
                  <a:lnTo>
                    <a:pt x="429292" y="149733"/>
                  </a:lnTo>
                  <a:lnTo>
                    <a:pt x="439102" y="158020"/>
                  </a:lnTo>
                  <a:lnTo>
                    <a:pt x="440245" y="150781"/>
                  </a:lnTo>
                  <a:lnTo>
                    <a:pt x="451009" y="159449"/>
                  </a:lnTo>
                  <a:lnTo>
                    <a:pt x="453390" y="158210"/>
                  </a:lnTo>
                  <a:lnTo>
                    <a:pt x="464058" y="171164"/>
                  </a:lnTo>
                  <a:lnTo>
                    <a:pt x="465677" y="169640"/>
                  </a:lnTo>
                  <a:lnTo>
                    <a:pt x="468630" y="172688"/>
                  </a:lnTo>
                  <a:lnTo>
                    <a:pt x="466344" y="179546"/>
                  </a:lnTo>
                  <a:lnTo>
                    <a:pt x="468820" y="188976"/>
                  </a:lnTo>
                  <a:lnTo>
                    <a:pt x="483870" y="181642"/>
                  </a:lnTo>
                  <a:lnTo>
                    <a:pt x="485680" y="188786"/>
                  </a:lnTo>
                  <a:lnTo>
                    <a:pt x="488823" y="187547"/>
                  </a:lnTo>
                  <a:lnTo>
                    <a:pt x="499205" y="203168"/>
                  </a:lnTo>
                  <a:lnTo>
                    <a:pt x="493776" y="207454"/>
                  </a:lnTo>
                  <a:lnTo>
                    <a:pt x="498539" y="213265"/>
                  </a:lnTo>
                  <a:lnTo>
                    <a:pt x="507302" y="210788"/>
                  </a:lnTo>
                  <a:lnTo>
                    <a:pt x="501586" y="214027"/>
                  </a:lnTo>
                  <a:lnTo>
                    <a:pt x="501872" y="217932"/>
                  </a:lnTo>
                  <a:lnTo>
                    <a:pt x="496634" y="221837"/>
                  </a:lnTo>
                  <a:lnTo>
                    <a:pt x="485870" y="225552"/>
                  </a:lnTo>
                  <a:lnTo>
                    <a:pt x="469392" y="246412"/>
                  </a:lnTo>
                  <a:lnTo>
                    <a:pt x="464630" y="243935"/>
                  </a:lnTo>
                  <a:lnTo>
                    <a:pt x="460534" y="249650"/>
                  </a:lnTo>
                  <a:lnTo>
                    <a:pt x="464534" y="254508"/>
                  </a:lnTo>
                  <a:lnTo>
                    <a:pt x="457486" y="265557"/>
                  </a:lnTo>
                  <a:lnTo>
                    <a:pt x="466154" y="277940"/>
                  </a:lnTo>
                  <a:lnTo>
                    <a:pt x="455105" y="271462"/>
                  </a:lnTo>
                  <a:lnTo>
                    <a:pt x="450437" y="272225"/>
                  </a:lnTo>
                  <a:lnTo>
                    <a:pt x="425863" y="297085"/>
                  </a:lnTo>
                  <a:lnTo>
                    <a:pt x="450247" y="323469"/>
                  </a:lnTo>
                  <a:lnTo>
                    <a:pt x="456533" y="334042"/>
                  </a:lnTo>
                  <a:lnTo>
                    <a:pt x="456629" y="338900"/>
                  </a:lnTo>
                  <a:lnTo>
                    <a:pt x="446723" y="343471"/>
                  </a:lnTo>
                  <a:lnTo>
                    <a:pt x="454819" y="351568"/>
                  </a:lnTo>
                  <a:lnTo>
                    <a:pt x="451961" y="355854"/>
                  </a:lnTo>
                  <a:lnTo>
                    <a:pt x="437864" y="364903"/>
                  </a:lnTo>
                  <a:lnTo>
                    <a:pt x="437483" y="367856"/>
                  </a:lnTo>
                  <a:lnTo>
                    <a:pt x="430530" y="370808"/>
                  </a:lnTo>
                  <a:lnTo>
                    <a:pt x="432625" y="372332"/>
                  </a:lnTo>
                  <a:lnTo>
                    <a:pt x="419005" y="386715"/>
                  </a:lnTo>
                  <a:lnTo>
                    <a:pt x="422243" y="384048"/>
                  </a:lnTo>
                  <a:lnTo>
                    <a:pt x="425958" y="388334"/>
                  </a:lnTo>
                  <a:lnTo>
                    <a:pt x="410623" y="408051"/>
                  </a:lnTo>
                  <a:lnTo>
                    <a:pt x="415766" y="414147"/>
                  </a:lnTo>
                  <a:lnTo>
                    <a:pt x="402145" y="430816"/>
                  </a:lnTo>
                  <a:lnTo>
                    <a:pt x="395383" y="429292"/>
                  </a:lnTo>
                  <a:lnTo>
                    <a:pt x="390525" y="436054"/>
                  </a:lnTo>
                  <a:lnTo>
                    <a:pt x="395478" y="440531"/>
                  </a:lnTo>
                  <a:lnTo>
                    <a:pt x="381667" y="460724"/>
                  </a:lnTo>
                  <a:lnTo>
                    <a:pt x="382048" y="468154"/>
                  </a:lnTo>
                  <a:lnTo>
                    <a:pt x="379095" y="474821"/>
                  </a:lnTo>
                  <a:lnTo>
                    <a:pt x="379952" y="480536"/>
                  </a:lnTo>
                  <a:lnTo>
                    <a:pt x="393478" y="478155"/>
                  </a:lnTo>
                  <a:lnTo>
                    <a:pt x="408146" y="482632"/>
                  </a:lnTo>
                  <a:lnTo>
                    <a:pt x="412718" y="491395"/>
                  </a:lnTo>
                  <a:lnTo>
                    <a:pt x="413671" y="504254"/>
                  </a:lnTo>
                  <a:lnTo>
                    <a:pt x="430244" y="523685"/>
                  </a:lnTo>
                  <a:lnTo>
                    <a:pt x="428339" y="530638"/>
                  </a:lnTo>
                  <a:lnTo>
                    <a:pt x="421386" y="535305"/>
                  </a:lnTo>
                  <a:lnTo>
                    <a:pt x="417671" y="534258"/>
                  </a:lnTo>
                  <a:lnTo>
                    <a:pt x="410718" y="539496"/>
                  </a:lnTo>
                  <a:lnTo>
                    <a:pt x="388620" y="546830"/>
                  </a:lnTo>
                  <a:lnTo>
                    <a:pt x="388239" y="571595"/>
                  </a:lnTo>
                  <a:lnTo>
                    <a:pt x="384239" y="577691"/>
                  </a:lnTo>
                  <a:lnTo>
                    <a:pt x="403289" y="598265"/>
                  </a:lnTo>
                  <a:lnTo>
                    <a:pt x="422815" y="611505"/>
                  </a:lnTo>
                  <a:lnTo>
                    <a:pt x="416909" y="619316"/>
                  </a:lnTo>
                  <a:lnTo>
                    <a:pt x="421291" y="632746"/>
                  </a:lnTo>
                  <a:lnTo>
                    <a:pt x="441960" y="654749"/>
                  </a:lnTo>
                  <a:lnTo>
                    <a:pt x="435197" y="665036"/>
                  </a:lnTo>
                  <a:lnTo>
                    <a:pt x="445103" y="677990"/>
                  </a:lnTo>
                  <a:lnTo>
                    <a:pt x="456152" y="677704"/>
                  </a:lnTo>
                  <a:lnTo>
                    <a:pt x="456724" y="681323"/>
                  </a:lnTo>
                  <a:lnTo>
                    <a:pt x="465106" y="680466"/>
                  </a:lnTo>
                  <a:lnTo>
                    <a:pt x="469487" y="691039"/>
                  </a:lnTo>
                  <a:lnTo>
                    <a:pt x="478155" y="690944"/>
                  </a:lnTo>
                  <a:lnTo>
                    <a:pt x="495967" y="697135"/>
                  </a:lnTo>
                  <a:lnTo>
                    <a:pt x="497014" y="691991"/>
                  </a:lnTo>
                  <a:lnTo>
                    <a:pt x="501396" y="694658"/>
                  </a:lnTo>
                  <a:lnTo>
                    <a:pt x="500443" y="698659"/>
                  </a:lnTo>
                  <a:lnTo>
                    <a:pt x="517207" y="706184"/>
                  </a:lnTo>
                  <a:lnTo>
                    <a:pt x="532829" y="702659"/>
                  </a:lnTo>
                  <a:lnTo>
                    <a:pt x="538449" y="697897"/>
                  </a:lnTo>
                  <a:lnTo>
                    <a:pt x="554736" y="693420"/>
                  </a:lnTo>
                  <a:lnTo>
                    <a:pt x="571024" y="695516"/>
                  </a:lnTo>
                  <a:lnTo>
                    <a:pt x="606933" y="687515"/>
                  </a:lnTo>
                  <a:lnTo>
                    <a:pt x="610648" y="685324"/>
                  </a:lnTo>
                  <a:lnTo>
                    <a:pt x="609505" y="675799"/>
                  </a:lnTo>
                  <a:lnTo>
                    <a:pt x="613982" y="678085"/>
                  </a:lnTo>
                  <a:lnTo>
                    <a:pt x="619030" y="675894"/>
                  </a:lnTo>
                  <a:lnTo>
                    <a:pt x="622554" y="681895"/>
                  </a:lnTo>
                  <a:lnTo>
                    <a:pt x="625030" y="668846"/>
                  </a:lnTo>
                  <a:lnTo>
                    <a:pt x="627126" y="668941"/>
                  </a:lnTo>
                  <a:lnTo>
                    <a:pt x="626650" y="673037"/>
                  </a:lnTo>
                  <a:lnTo>
                    <a:pt x="629412" y="673513"/>
                  </a:lnTo>
                  <a:lnTo>
                    <a:pt x="629221" y="675799"/>
                  </a:lnTo>
                  <a:lnTo>
                    <a:pt x="636841" y="679609"/>
                  </a:lnTo>
                  <a:lnTo>
                    <a:pt x="641890" y="678561"/>
                  </a:lnTo>
                  <a:lnTo>
                    <a:pt x="646938" y="682085"/>
                  </a:lnTo>
                  <a:lnTo>
                    <a:pt x="655701" y="675704"/>
                  </a:lnTo>
                  <a:lnTo>
                    <a:pt x="665607" y="689229"/>
                  </a:lnTo>
                  <a:lnTo>
                    <a:pt x="668274" y="685514"/>
                  </a:lnTo>
                  <a:lnTo>
                    <a:pt x="676084" y="686943"/>
                  </a:lnTo>
                  <a:lnTo>
                    <a:pt x="675989" y="689134"/>
                  </a:lnTo>
                  <a:lnTo>
                    <a:pt x="680085" y="688467"/>
                  </a:lnTo>
                  <a:lnTo>
                    <a:pt x="677133" y="695230"/>
                  </a:lnTo>
                  <a:lnTo>
                    <a:pt x="681133" y="695801"/>
                  </a:lnTo>
                  <a:lnTo>
                    <a:pt x="681514" y="699611"/>
                  </a:lnTo>
                  <a:lnTo>
                    <a:pt x="690563" y="697040"/>
                  </a:lnTo>
                  <a:lnTo>
                    <a:pt x="689039" y="703136"/>
                  </a:lnTo>
                  <a:lnTo>
                    <a:pt x="699516" y="702088"/>
                  </a:lnTo>
                  <a:lnTo>
                    <a:pt x="699040" y="705421"/>
                  </a:lnTo>
                  <a:lnTo>
                    <a:pt x="695801" y="706374"/>
                  </a:lnTo>
                  <a:lnTo>
                    <a:pt x="707231" y="716661"/>
                  </a:lnTo>
                  <a:lnTo>
                    <a:pt x="719900" y="738378"/>
                  </a:lnTo>
                  <a:lnTo>
                    <a:pt x="723900" y="735521"/>
                  </a:lnTo>
                  <a:lnTo>
                    <a:pt x="725329" y="739140"/>
                  </a:lnTo>
                  <a:lnTo>
                    <a:pt x="721233" y="741712"/>
                  </a:lnTo>
                  <a:lnTo>
                    <a:pt x="719614" y="753618"/>
                  </a:lnTo>
                  <a:lnTo>
                    <a:pt x="722281" y="766096"/>
                  </a:lnTo>
                  <a:lnTo>
                    <a:pt x="726377" y="766096"/>
                  </a:lnTo>
                  <a:lnTo>
                    <a:pt x="745807" y="785051"/>
                  </a:lnTo>
                  <a:lnTo>
                    <a:pt x="750475" y="785051"/>
                  </a:lnTo>
                  <a:lnTo>
                    <a:pt x="778288" y="779336"/>
                  </a:lnTo>
                  <a:lnTo>
                    <a:pt x="797147" y="770858"/>
                  </a:lnTo>
                  <a:lnTo>
                    <a:pt x="801814" y="762000"/>
                  </a:lnTo>
                  <a:lnTo>
                    <a:pt x="797909" y="754761"/>
                  </a:lnTo>
                  <a:lnTo>
                    <a:pt x="805720" y="746189"/>
                  </a:lnTo>
                  <a:lnTo>
                    <a:pt x="811816" y="752189"/>
                  </a:lnTo>
                  <a:lnTo>
                    <a:pt x="817626" y="752666"/>
                  </a:lnTo>
                  <a:lnTo>
                    <a:pt x="822389" y="749046"/>
                  </a:lnTo>
                  <a:lnTo>
                    <a:pt x="819436" y="733425"/>
                  </a:lnTo>
                  <a:lnTo>
                    <a:pt x="811244" y="730758"/>
                  </a:lnTo>
                  <a:lnTo>
                    <a:pt x="810673" y="726758"/>
                  </a:lnTo>
                  <a:lnTo>
                    <a:pt x="805149" y="725805"/>
                  </a:lnTo>
                  <a:lnTo>
                    <a:pt x="806768" y="722281"/>
                  </a:lnTo>
                  <a:lnTo>
                    <a:pt x="789051" y="710756"/>
                  </a:lnTo>
                  <a:lnTo>
                    <a:pt x="775335" y="705517"/>
                  </a:lnTo>
                  <a:lnTo>
                    <a:pt x="773335" y="695801"/>
                  </a:lnTo>
                  <a:lnTo>
                    <a:pt x="764953" y="693611"/>
                  </a:lnTo>
                  <a:lnTo>
                    <a:pt x="759809" y="678752"/>
                  </a:lnTo>
                  <a:lnTo>
                    <a:pt x="756190" y="675418"/>
                  </a:lnTo>
                  <a:lnTo>
                    <a:pt x="751141" y="675227"/>
                  </a:lnTo>
                  <a:lnTo>
                    <a:pt x="754285" y="666369"/>
                  </a:lnTo>
                  <a:lnTo>
                    <a:pt x="757618" y="663893"/>
                  </a:lnTo>
                  <a:lnTo>
                    <a:pt x="761619" y="666655"/>
                  </a:lnTo>
                  <a:lnTo>
                    <a:pt x="765143" y="665798"/>
                  </a:lnTo>
                  <a:lnTo>
                    <a:pt x="766191" y="662845"/>
                  </a:lnTo>
                  <a:lnTo>
                    <a:pt x="761619" y="660273"/>
                  </a:lnTo>
                  <a:lnTo>
                    <a:pt x="762095" y="656273"/>
                  </a:lnTo>
                  <a:lnTo>
                    <a:pt x="765048" y="655415"/>
                  </a:lnTo>
                  <a:lnTo>
                    <a:pt x="765429" y="651510"/>
                  </a:lnTo>
                  <a:lnTo>
                    <a:pt x="762286" y="648176"/>
                  </a:lnTo>
                  <a:lnTo>
                    <a:pt x="768572" y="615125"/>
                  </a:lnTo>
                  <a:lnTo>
                    <a:pt x="767049" y="610934"/>
                  </a:lnTo>
                  <a:lnTo>
                    <a:pt x="760857" y="647510"/>
                  </a:lnTo>
                  <a:lnTo>
                    <a:pt x="759714" y="640080"/>
                  </a:lnTo>
                  <a:lnTo>
                    <a:pt x="765810" y="610743"/>
                  </a:lnTo>
                  <a:lnTo>
                    <a:pt x="748570" y="607600"/>
                  </a:lnTo>
                  <a:lnTo>
                    <a:pt x="746093" y="586931"/>
                  </a:lnTo>
                  <a:lnTo>
                    <a:pt x="733996" y="566833"/>
                  </a:lnTo>
                  <a:lnTo>
                    <a:pt x="741521" y="563404"/>
                  </a:lnTo>
                  <a:lnTo>
                    <a:pt x="739426" y="552641"/>
                  </a:lnTo>
                  <a:lnTo>
                    <a:pt x="743902" y="547497"/>
                  </a:lnTo>
                  <a:lnTo>
                    <a:pt x="748093" y="533305"/>
                  </a:lnTo>
                  <a:lnTo>
                    <a:pt x="753618" y="529876"/>
                  </a:lnTo>
                  <a:lnTo>
                    <a:pt x="753999" y="523113"/>
                  </a:lnTo>
                  <a:lnTo>
                    <a:pt x="760000" y="520446"/>
                  </a:lnTo>
                  <a:lnTo>
                    <a:pt x="764095" y="525590"/>
                  </a:lnTo>
                  <a:lnTo>
                    <a:pt x="759714" y="515969"/>
                  </a:lnTo>
                  <a:lnTo>
                    <a:pt x="768477" y="508826"/>
                  </a:lnTo>
                  <a:lnTo>
                    <a:pt x="771716" y="500729"/>
                  </a:lnTo>
                  <a:lnTo>
                    <a:pt x="775335" y="497205"/>
                  </a:lnTo>
                  <a:lnTo>
                    <a:pt x="782669" y="495586"/>
                  </a:lnTo>
                  <a:lnTo>
                    <a:pt x="782860" y="492347"/>
                  </a:lnTo>
                  <a:lnTo>
                    <a:pt x="796480" y="482441"/>
                  </a:lnTo>
                  <a:lnTo>
                    <a:pt x="806482" y="479679"/>
                  </a:lnTo>
                  <a:lnTo>
                    <a:pt x="803434" y="478155"/>
                  </a:lnTo>
                  <a:lnTo>
                    <a:pt x="803910" y="470535"/>
                  </a:lnTo>
                  <a:lnTo>
                    <a:pt x="812387" y="458438"/>
                  </a:lnTo>
                  <a:lnTo>
                    <a:pt x="802862" y="440055"/>
                  </a:lnTo>
                  <a:lnTo>
                    <a:pt x="786003" y="419100"/>
                  </a:lnTo>
                  <a:lnTo>
                    <a:pt x="789432" y="422243"/>
                  </a:lnTo>
                  <a:lnTo>
                    <a:pt x="798862" y="411766"/>
                  </a:lnTo>
                  <a:lnTo>
                    <a:pt x="793242" y="403860"/>
                  </a:lnTo>
                  <a:lnTo>
                    <a:pt x="798862" y="400050"/>
                  </a:lnTo>
                  <a:lnTo>
                    <a:pt x="792670" y="388049"/>
                  </a:lnTo>
                  <a:lnTo>
                    <a:pt x="790575" y="389001"/>
                  </a:lnTo>
                  <a:lnTo>
                    <a:pt x="775240" y="369284"/>
                  </a:lnTo>
                  <a:lnTo>
                    <a:pt x="767334" y="372713"/>
                  </a:lnTo>
                  <a:lnTo>
                    <a:pt x="761619" y="355854"/>
                  </a:lnTo>
                  <a:lnTo>
                    <a:pt x="761619" y="341090"/>
                  </a:lnTo>
                  <a:lnTo>
                    <a:pt x="754475" y="342043"/>
                  </a:lnTo>
                  <a:lnTo>
                    <a:pt x="752666" y="337566"/>
                  </a:lnTo>
                  <a:lnTo>
                    <a:pt x="748379" y="341186"/>
                  </a:lnTo>
                  <a:lnTo>
                    <a:pt x="743331" y="313658"/>
                  </a:lnTo>
                  <a:lnTo>
                    <a:pt x="745522" y="312706"/>
                  </a:lnTo>
                  <a:lnTo>
                    <a:pt x="741045" y="301752"/>
                  </a:lnTo>
                  <a:lnTo>
                    <a:pt x="751427" y="293846"/>
                  </a:lnTo>
                  <a:lnTo>
                    <a:pt x="747332" y="284226"/>
                  </a:lnTo>
                  <a:lnTo>
                    <a:pt x="751237" y="282321"/>
                  </a:lnTo>
                  <a:lnTo>
                    <a:pt x="748093" y="273177"/>
                  </a:lnTo>
                  <a:lnTo>
                    <a:pt x="753618" y="254603"/>
                  </a:lnTo>
                  <a:lnTo>
                    <a:pt x="751141" y="244221"/>
                  </a:lnTo>
                  <a:lnTo>
                    <a:pt x="748379" y="245174"/>
                  </a:lnTo>
                  <a:lnTo>
                    <a:pt x="746950" y="234982"/>
                  </a:lnTo>
                  <a:lnTo>
                    <a:pt x="744188" y="233934"/>
                  </a:lnTo>
                  <a:lnTo>
                    <a:pt x="743712" y="226695"/>
                  </a:lnTo>
                  <a:lnTo>
                    <a:pt x="747808" y="223933"/>
                  </a:lnTo>
                  <a:lnTo>
                    <a:pt x="736568" y="206502"/>
                  </a:lnTo>
                  <a:lnTo>
                    <a:pt x="739521" y="206978"/>
                  </a:lnTo>
                  <a:lnTo>
                    <a:pt x="737807" y="202692"/>
                  </a:lnTo>
                  <a:lnTo>
                    <a:pt x="749046" y="200501"/>
                  </a:lnTo>
                  <a:lnTo>
                    <a:pt x="764286" y="203740"/>
                  </a:lnTo>
                  <a:lnTo>
                    <a:pt x="767525" y="223076"/>
                  </a:lnTo>
                  <a:lnTo>
                    <a:pt x="777716" y="221266"/>
                  </a:lnTo>
                  <a:lnTo>
                    <a:pt x="784384" y="219456"/>
                  </a:lnTo>
                  <a:lnTo>
                    <a:pt x="782384" y="202025"/>
                  </a:lnTo>
                  <a:lnTo>
                    <a:pt x="800958" y="199835"/>
                  </a:lnTo>
                  <a:lnTo>
                    <a:pt x="804005" y="201930"/>
                  </a:lnTo>
                  <a:lnTo>
                    <a:pt x="803339" y="204502"/>
                  </a:lnTo>
                  <a:lnTo>
                    <a:pt x="838105" y="188119"/>
                  </a:lnTo>
                  <a:lnTo>
                    <a:pt x="834580" y="155448"/>
                  </a:lnTo>
                  <a:lnTo>
                    <a:pt x="827341" y="156115"/>
                  </a:lnTo>
                  <a:lnTo>
                    <a:pt x="824579" y="149162"/>
                  </a:lnTo>
                  <a:lnTo>
                    <a:pt x="836105" y="151448"/>
                  </a:lnTo>
                  <a:lnTo>
                    <a:pt x="823817" y="116967"/>
                  </a:lnTo>
                  <a:lnTo>
                    <a:pt x="825341" y="114300"/>
                  </a:lnTo>
                  <a:lnTo>
                    <a:pt x="820960" y="113252"/>
                  </a:lnTo>
                  <a:lnTo>
                    <a:pt x="818674" y="99917"/>
                  </a:lnTo>
                  <a:lnTo>
                    <a:pt x="813245" y="88392"/>
                  </a:lnTo>
                  <a:lnTo>
                    <a:pt x="817055" y="86773"/>
                  </a:lnTo>
                  <a:lnTo>
                    <a:pt x="823913" y="84392"/>
                  </a:lnTo>
                  <a:lnTo>
                    <a:pt x="812482" y="55626"/>
                  </a:lnTo>
                  <a:lnTo>
                    <a:pt x="846011" y="22955"/>
                  </a:lnTo>
                  <a:lnTo>
                    <a:pt x="856774" y="18098"/>
                  </a:lnTo>
                  <a:lnTo>
                    <a:pt x="865823" y="9525"/>
                  </a:lnTo>
                  <a:lnTo>
                    <a:pt x="873633" y="24956"/>
                  </a:lnTo>
                  <a:lnTo>
                    <a:pt x="887730" y="42672"/>
                  </a:lnTo>
                  <a:lnTo>
                    <a:pt x="889730" y="47625"/>
                  </a:lnTo>
                  <a:lnTo>
                    <a:pt x="887349" y="48768"/>
                  </a:lnTo>
                  <a:lnTo>
                    <a:pt x="892016" y="60579"/>
                  </a:lnTo>
                  <a:lnTo>
                    <a:pt x="902018" y="77057"/>
                  </a:lnTo>
                  <a:lnTo>
                    <a:pt x="905542" y="75057"/>
                  </a:lnTo>
                  <a:lnTo>
                    <a:pt x="913543" y="91345"/>
                  </a:lnTo>
                  <a:lnTo>
                    <a:pt x="922591" y="93154"/>
                  </a:lnTo>
                  <a:lnTo>
                    <a:pt x="933736" y="84487"/>
                  </a:lnTo>
                  <a:lnTo>
                    <a:pt x="937832" y="85154"/>
                  </a:lnTo>
                  <a:lnTo>
                    <a:pt x="953452" y="76771"/>
                  </a:lnTo>
                  <a:lnTo>
                    <a:pt x="953738" y="80772"/>
                  </a:lnTo>
                  <a:lnTo>
                    <a:pt x="951833" y="81058"/>
                  </a:lnTo>
                  <a:lnTo>
                    <a:pt x="953548" y="89916"/>
                  </a:lnTo>
                  <a:lnTo>
                    <a:pt x="957072" y="90487"/>
                  </a:lnTo>
                  <a:lnTo>
                    <a:pt x="960501" y="102013"/>
                  </a:lnTo>
                  <a:lnTo>
                    <a:pt x="947833" y="120015"/>
                  </a:lnTo>
                  <a:lnTo>
                    <a:pt x="952976" y="128587"/>
                  </a:lnTo>
                  <a:lnTo>
                    <a:pt x="949261" y="132017"/>
                  </a:lnTo>
                  <a:lnTo>
                    <a:pt x="952119" y="138208"/>
                  </a:lnTo>
                  <a:lnTo>
                    <a:pt x="948690" y="144780"/>
                  </a:lnTo>
                  <a:lnTo>
                    <a:pt x="958405" y="145447"/>
                  </a:lnTo>
                  <a:lnTo>
                    <a:pt x="960311" y="171069"/>
                  </a:lnTo>
                  <a:lnTo>
                    <a:pt x="972408" y="159925"/>
                  </a:lnTo>
                  <a:lnTo>
                    <a:pt x="984695" y="154495"/>
                  </a:lnTo>
                  <a:lnTo>
                    <a:pt x="984504" y="160592"/>
                  </a:lnTo>
                  <a:lnTo>
                    <a:pt x="1012507" y="186023"/>
                  </a:lnTo>
                  <a:lnTo>
                    <a:pt x="1022032" y="208312"/>
                  </a:lnTo>
                  <a:lnTo>
                    <a:pt x="1028129" y="210693"/>
                  </a:lnTo>
                  <a:lnTo>
                    <a:pt x="1030129" y="209455"/>
                  </a:lnTo>
                  <a:lnTo>
                    <a:pt x="1029176" y="206502"/>
                  </a:lnTo>
                  <a:lnTo>
                    <a:pt x="1044321" y="200978"/>
                  </a:lnTo>
                  <a:lnTo>
                    <a:pt x="1049274" y="209931"/>
                  </a:lnTo>
                  <a:lnTo>
                    <a:pt x="1055180" y="202787"/>
                  </a:lnTo>
                  <a:lnTo>
                    <a:pt x="1058704" y="209360"/>
                  </a:lnTo>
                  <a:lnTo>
                    <a:pt x="1043845" y="227171"/>
                  </a:lnTo>
                  <a:lnTo>
                    <a:pt x="1053370" y="243173"/>
                  </a:lnTo>
                  <a:lnTo>
                    <a:pt x="1043274" y="249269"/>
                  </a:lnTo>
                  <a:lnTo>
                    <a:pt x="1040320" y="260795"/>
                  </a:lnTo>
                  <a:lnTo>
                    <a:pt x="1033272" y="264319"/>
                  </a:lnTo>
                  <a:lnTo>
                    <a:pt x="1026605" y="272415"/>
                  </a:lnTo>
                  <a:lnTo>
                    <a:pt x="1021175" y="270224"/>
                  </a:lnTo>
                  <a:lnTo>
                    <a:pt x="1007936" y="276987"/>
                  </a:lnTo>
                  <a:lnTo>
                    <a:pt x="996696" y="287369"/>
                  </a:lnTo>
                  <a:lnTo>
                    <a:pt x="1001554" y="291465"/>
                  </a:lnTo>
                  <a:lnTo>
                    <a:pt x="999268" y="293751"/>
                  </a:lnTo>
                  <a:lnTo>
                    <a:pt x="1004030" y="297656"/>
                  </a:lnTo>
                  <a:lnTo>
                    <a:pt x="998696" y="298895"/>
                  </a:lnTo>
                  <a:lnTo>
                    <a:pt x="1005840" y="308134"/>
                  </a:lnTo>
                  <a:lnTo>
                    <a:pt x="999839" y="314896"/>
                  </a:lnTo>
                  <a:lnTo>
                    <a:pt x="1003364" y="322040"/>
                  </a:lnTo>
                  <a:lnTo>
                    <a:pt x="994315" y="329375"/>
                  </a:lnTo>
                  <a:lnTo>
                    <a:pt x="1004601" y="345186"/>
                  </a:lnTo>
                  <a:lnTo>
                    <a:pt x="997744" y="362998"/>
                  </a:lnTo>
                  <a:lnTo>
                    <a:pt x="1004601" y="369570"/>
                  </a:lnTo>
                  <a:lnTo>
                    <a:pt x="1002506" y="374904"/>
                  </a:lnTo>
                  <a:lnTo>
                    <a:pt x="1000125" y="373094"/>
                  </a:lnTo>
                  <a:lnTo>
                    <a:pt x="994124" y="382429"/>
                  </a:lnTo>
                  <a:lnTo>
                    <a:pt x="953358" y="419576"/>
                  </a:lnTo>
                  <a:lnTo>
                    <a:pt x="980789" y="443294"/>
                  </a:lnTo>
                  <a:lnTo>
                    <a:pt x="978503" y="445103"/>
                  </a:lnTo>
                  <a:lnTo>
                    <a:pt x="980980" y="458248"/>
                  </a:lnTo>
                  <a:lnTo>
                    <a:pt x="994029" y="486061"/>
                  </a:lnTo>
                  <a:lnTo>
                    <a:pt x="984028" y="512159"/>
                  </a:lnTo>
                  <a:lnTo>
                    <a:pt x="1017937" y="511969"/>
                  </a:lnTo>
                  <a:lnTo>
                    <a:pt x="1026414" y="507778"/>
                  </a:lnTo>
                  <a:lnTo>
                    <a:pt x="1029938" y="495110"/>
                  </a:lnTo>
                  <a:lnTo>
                    <a:pt x="1044226" y="504444"/>
                  </a:lnTo>
                  <a:lnTo>
                    <a:pt x="1046321" y="501777"/>
                  </a:lnTo>
                  <a:lnTo>
                    <a:pt x="1055465" y="509207"/>
                  </a:lnTo>
                  <a:lnTo>
                    <a:pt x="1060132" y="503492"/>
                  </a:lnTo>
                  <a:lnTo>
                    <a:pt x="1050798" y="496253"/>
                  </a:lnTo>
                  <a:lnTo>
                    <a:pt x="1051370" y="493871"/>
                  </a:lnTo>
                  <a:lnTo>
                    <a:pt x="1093756" y="530257"/>
                  </a:lnTo>
                  <a:lnTo>
                    <a:pt x="1090899" y="539401"/>
                  </a:lnTo>
                  <a:lnTo>
                    <a:pt x="1093375" y="543496"/>
                  </a:lnTo>
                  <a:lnTo>
                    <a:pt x="1077183" y="549212"/>
                  </a:lnTo>
                  <a:lnTo>
                    <a:pt x="1066991" y="571595"/>
                  </a:lnTo>
                  <a:lnTo>
                    <a:pt x="1071467" y="579692"/>
                  </a:lnTo>
                  <a:lnTo>
                    <a:pt x="1069657" y="580739"/>
                  </a:lnTo>
                  <a:lnTo>
                    <a:pt x="1072992" y="589598"/>
                  </a:lnTo>
                  <a:lnTo>
                    <a:pt x="1083469" y="607124"/>
                  </a:lnTo>
                  <a:lnTo>
                    <a:pt x="1077468" y="616458"/>
                  </a:lnTo>
                  <a:lnTo>
                    <a:pt x="1077373" y="621602"/>
                  </a:lnTo>
                  <a:lnTo>
                    <a:pt x="1073277" y="624840"/>
                  </a:lnTo>
                  <a:lnTo>
                    <a:pt x="1075944" y="629031"/>
                  </a:lnTo>
                  <a:lnTo>
                    <a:pt x="1074230" y="632460"/>
                  </a:lnTo>
                  <a:lnTo>
                    <a:pt x="1081945" y="636746"/>
                  </a:lnTo>
                  <a:lnTo>
                    <a:pt x="1084802" y="644652"/>
                  </a:lnTo>
                  <a:lnTo>
                    <a:pt x="1085469" y="651796"/>
                  </a:lnTo>
                  <a:lnTo>
                    <a:pt x="1081659" y="655987"/>
                  </a:lnTo>
                  <a:lnTo>
                    <a:pt x="1086993" y="664464"/>
                  </a:lnTo>
                  <a:lnTo>
                    <a:pt x="1082611" y="669417"/>
                  </a:lnTo>
                  <a:lnTo>
                    <a:pt x="1082897" y="683895"/>
                  </a:lnTo>
                  <a:lnTo>
                    <a:pt x="1082897" y="699897"/>
                  </a:lnTo>
                  <a:lnTo>
                    <a:pt x="1069753" y="715328"/>
                  </a:lnTo>
                  <a:lnTo>
                    <a:pt x="1064038" y="725996"/>
                  </a:lnTo>
                  <a:lnTo>
                    <a:pt x="1080611" y="750856"/>
                  </a:lnTo>
                  <a:lnTo>
                    <a:pt x="1095280" y="767715"/>
                  </a:lnTo>
                  <a:lnTo>
                    <a:pt x="1088136" y="771716"/>
                  </a:lnTo>
                  <a:lnTo>
                    <a:pt x="1098709" y="786479"/>
                  </a:lnTo>
                  <a:lnTo>
                    <a:pt x="1095566" y="789623"/>
                  </a:lnTo>
                  <a:lnTo>
                    <a:pt x="1093280" y="800195"/>
                  </a:lnTo>
                  <a:lnTo>
                    <a:pt x="1094041" y="812387"/>
                  </a:lnTo>
                  <a:lnTo>
                    <a:pt x="1106329" y="814864"/>
                  </a:lnTo>
                  <a:lnTo>
                    <a:pt x="1122902" y="811435"/>
                  </a:lnTo>
                  <a:lnTo>
                    <a:pt x="1126617" y="816483"/>
                  </a:lnTo>
                  <a:lnTo>
                    <a:pt x="1133951" y="818102"/>
                  </a:lnTo>
                  <a:lnTo>
                    <a:pt x="1189291" y="804386"/>
                  </a:lnTo>
                  <a:lnTo>
                    <a:pt x="1192244" y="830485"/>
                  </a:lnTo>
                  <a:lnTo>
                    <a:pt x="1197388" y="831723"/>
                  </a:lnTo>
                  <a:lnTo>
                    <a:pt x="1192625" y="854488"/>
                  </a:lnTo>
                  <a:lnTo>
                    <a:pt x="1180433" y="877062"/>
                  </a:lnTo>
                  <a:lnTo>
                    <a:pt x="1161574" y="894588"/>
                  </a:lnTo>
                  <a:lnTo>
                    <a:pt x="1148429" y="912781"/>
                  </a:lnTo>
                  <a:lnTo>
                    <a:pt x="1144143" y="924116"/>
                  </a:lnTo>
                  <a:lnTo>
                    <a:pt x="1131951" y="933831"/>
                  </a:lnTo>
                  <a:lnTo>
                    <a:pt x="1078706" y="918496"/>
                  </a:lnTo>
                  <a:lnTo>
                    <a:pt x="1075658" y="917067"/>
                  </a:lnTo>
                  <a:lnTo>
                    <a:pt x="1068800" y="903446"/>
                  </a:lnTo>
                  <a:lnTo>
                    <a:pt x="1066609" y="905161"/>
                  </a:lnTo>
                  <a:lnTo>
                    <a:pt x="1063276" y="914019"/>
                  </a:lnTo>
                  <a:lnTo>
                    <a:pt x="1053751" y="926211"/>
                  </a:lnTo>
                  <a:lnTo>
                    <a:pt x="1048417" y="939737"/>
                  </a:lnTo>
                  <a:lnTo>
                    <a:pt x="1042130" y="941165"/>
                  </a:lnTo>
                  <a:lnTo>
                    <a:pt x="1039939" y="947071"/>
                  </a:lnTo>
                  <a:lnTo>
                    <a:pt x="1037844" y="944975"/>
                  </a:lnTo>
                  <a:lnTo>
                    <a:pt x="1034605" y="950119"/>
                  </a:lnTo>
                  <a:lnTo>
                    <a:pt x="1033749" y="967359"/>
                  </a:lnTo>
                  <a:lnTo>
                    <a:pt x="1038034" y="981837"/>
                  </a:lnTo>
                  <a:lnTo>
                    <a:pt x="1029748" y="1000696"/>
                  </a:lnTo>
                  <a:lnTo>
                    <a:pt x="1032129" y="1022414"/>
                  </a:lnTo>
                  <a:lnTo>
                    <a:pt x="1035653" y="1017556"/>
                  </a:lnTo>
                  <a:lnTo>
                    <a:pt x="1035748" y="1011174"/>
                  </a:lnTo>
                  <a:lnTo>
                    <a:pt x="1039559" y="1012603"/>
                  </a:lnTo>
                  <a:lnTo>
                    <a:pt x="1039177" y="1017556"/>
                  </a:lnTo>
                  <a:lnTo>
                    <a:pt x="1033843" y="1024795"/>
                  </a:lnTo>
                  <a:lnTo>
                    <a:pt x="1036034" y="1029938"/>
                  </a:lnTo>
                  <a:lnTo>
                    <a:pt x="1032986" y="1034415"/>
                  </a:lnTo>
                  <a:lnTo>
                    <a:pt x="1046321" y="1035463"/>
                  </a:lnTo>
                  <a:lnTo>
                    <a:pt x="1053370" y="1043464"/>
                  </a:lnTo>
                  <a:lnTo>
                    <a:pt x="1055656" y="1054799"/>
                  </a:lnTo>
                  <a:lnTo>
                    <a:pt x="1064133" y="1055656"/>
                  </a:lnTo>
                  <a:lnTo>
                    <a:pt x="1130808" y="1037177"/>
                  </a:lnTo>
                  <a:lnTo>
                    <a:pt x="1147953" y="1066514"/>
                  </a:lnTo>
                  <a:lnTo>
                    <a:pt x="1156621" y="1072801"/>
                  </a:lnTo>
                  <a:lnTo>
                    <a:pt x="1151287" y="1080992"/>
                  </a:lnTo>
                  <a:lnTo>
                    <a:pt x="1139190" y="1084898"/>
                  </a:lnTo>
                  <a:lnTo>
                    <a:pt x="1136523" y="1107567"/>
                  </a:lnTo>
                  <a:lnTo>
                    <a:pt x="1128236" y="1114330"/>
                  </a:lnTo>
                  <a:lnTo>
                    <a:pt x="1125569" y="1115378"/>
                  </a:lnTo>
                  <a:lnTo>
                    <a:pt x="1124045" y="1113377"/>
                  </a:lnTo>
                  <a:lnTo>
                    <a:pt x="1108520" y="1130237"/>
                  </a:lnTo>
                  <a:lnTo>
                    <a:pt x="1116806" y="1143572"/>
                  </a:lnTo>
                  <a:lnTo>
                    <a:pt x="1118711" y="1154811"/>
                  </a:lnTo>
                  <a:lnTo>
                    <a:pt x="1126617" y="1172147"/>
                  </a:lnTo>
                  <a:lnTo>
                    <a:pt x="1142048" y="1186720"/>
                  </a:lnTo>
                  <a:lnTo>
                    <a:pt x="1144810" y="1205294"/>
                  </a:lnTo>
                  <a:lnTo>
                    <a:pt x="1141190" y="1212628"/>
                  </a:lnTo>
                  <a:lnTo>
                    <a:pt x="1142333" y="1216819"/>
                  </a:lnTo>
                  <a:lnTo>
                    <a:pt x="1152144" y="1223391"/>
                  </a:lnTo>
                  <a:lnTo>
                    <a:pt x="1161859" y="1238631"/>
                  </a:lnTo>
                  <a:lnTo>
                    <a:pt x="1177767" y="1252919"/>
                  </a:lnTo>
                  <a:lnTo>
                    <a:pt x="1182338" y="1247394"/>
                  </a:lnTo>
                  <a:lnTo>
                    <a:pt x="1187577" y="1247775"/>
                  </a:lnTo>
                  <a:lnTo>
                    <a:pt x="1193197" y="1257681"/>
                  </a:lnTo>
                  <a:lnTo>
                    <a:pt x="1207294" y="1258919"/>
                  </a:lnTo>
                  <a:lnTo>
                    <a:pt x="1215771" y="1253776"/>
                  </a:lnTo>
                  <a:lnTo>
                    <a:pt x="1221486" y="1257205"/>
                  </a:lnTo>
                  <a:lnTo>
                    <a:pt x="1226439" y="1256919"/>
                  </a:lnTo>
                  <a:lnTo>
                    <a:pt x="1235107" y="1250156"/>
                  </a:lnTo>
                  <a:lnTo>
                    <a:pt x="1242632" y="1261872"/>
                  </a:lnTo>
                  <a:lnTo>
                    <a:pt x="1260062" y="1260825"/>
                  </a:lnTo>
                  <a:lnTo>
                    <a:pt x="1269682" y="1266254"/>
                  </a:lnTo>
                  <a:lnTo>
                    <a:pt x="1280827" y="1263015"/>
                  </a:lnTo>
                  <a:lnTo>
                    <a:pt x="1290352" y="1255681"/>
                  </a:lnTo>
                  <a:lnTo>
                    <a:pt x="1296448" y="1258634"/>
                  </a:lnTo>
                  <a:lnTo>
                    <a:pt x="1305877" y="1269683"/>
                  </a:lnTo>
                  <a:lnTo>
                    <a:pt x="1285399" y="1315308"/>
                  </a:lnTo>
                  <a:lnTo>
                    <a:pt x="1290257" y="1334453"/>
                  </a:lnTo>
                  <a:lnTo>
                    <a:pt x="1297400" y="1344168"/>
                  </a:lnTo>
                  <a:lnTo>
                    <a:pt x="1297305" y="1348359"/>
                  </a:lnTo>
                  <a:lnTo>
                    <a:pt x="1278064" y="1349121"/>
                  </a:lnTo>
                  <a:lnTo>
                    <a:pt x="1258919" y="1355312"/>
                  </a:lnTo>
                  <a:lnTo>
                    <a:pt x="1257491" y="1377315"/>
                  </a:lnTo>
                  <a:lnTo>
                    <a:pt x="1251585" y="1396365"/>
                  </a:lnTo>
                  <a:lnTo>
                    <a:pt x="1248537" y="1396746"/>
                  </a:lnTo>
                  <a:lnTo>
                    <a:pt x="1247775" y="1401509"/>
                  </a:lnTo>
                  <a:lnTo>
                    <a:pt x="1223391" y="1419035"/>
                  </a:lnTo>
                  <a:lnTo>
                    <a:pt x="1215009" y="1416272"/>
                  </a:lnTo>
                  <a:lnTo>
                    <a:pt x="1212628" y="1418368"/>
                  </a:lnTo>
                  <a:lnTo>
                    <a:pt x="1208818" y="1417320"/>
                  </a:lnTo>
                  <a:lnTo>
                    <a:pt x="1208246" y="1423607"/>
                  </a:lnTo>
                  <a:lnTo>
                    <a:pt x="1201864" y="1425607"/>
                  </a:lnTo>
                  <a:lnTo>
                    <a:pt x="1196435" y="1419701"/>
                  </a:lnTo>
                  <a:lnTo>
                    <a:pt x="1197007" y="1432751"/>
                  </a:lnTo>
                  <a:lnTo>
                    <a:pt x="1199007" y="1434179"/>
                  </a:lnTo>
                  <a:lnTo>
                    <a:pt x="1196245" y="1435608"/>
                  </a:lnTo>
                  <a:lnTo>
                    <a:pt x="1177100" y="1437323"/>
                  </a:lnTo>
                  <a:lnTo>
                    <a:pt x="1164145" y="1435132"/>
                  </a:lnTo>
                  <a:lnTo>
                    <a:pt x="1154716" y="1440180"/>
                  </a:lnTo>
                  <a:lnTo>
                    <a:pt x="1153954" y="1451801"/>
                  </a:lnTo>
                  <a:lnTo>
                    <a:pt x="1158240" y="1458087"/>
                  </a:lnTo>
                  <a:lnTo>
                    <a:pt x="1157954" y="1469327"/>
                  </a:lnTo>
                  <a:lnTo>
                    <a:pt x="1162431" y="1479233"/>
                  </a:lnTo>
                  <a:lnTo>
                    <a:pt x="1159859" y="1497425"/>
                  </a:lnTo>
                  <a:lnTo>
                    <a:pt x="1149858" y="1492853"/>
                  </a:lnTo>
                  <a:lnTo>
                    <a:pt x="1134618" y="1495997"/>
                  </a:lnTo>
                  <a:lnTo>
                    <a:pt x="1129951" y="1491044"/>
                  </a:lnTo>
                  <a:lnTo>
                    <a:pt x="1117473" y="1487519"/>
                  </a:lnTo>
                  <a:lnTo>
                    <a:pt x="1100424" y="1487900"/>
                  </a:lnTo>
                  <a:lnTo>
                    <a:pt x="1094994" y="1490567"/>
                  </a:lnTo>
                  <a:lnTo>
                    <a:pt x="1095756" y="1498378"/>
                  </a:lnTo>
                  <a:lnTo>
                    <a:pt x="1093184" y="1498283"/>
                  </a:lnTo>
                  <a:lnTo>
                    <a:pt x="1091375" y="1505903"/>
                  </a:lnTo>
                  <a:lnTo>
                    <a:pt x="1085564" y="1506474"/>
                  </a:lnTo>
                  <a:lnTo>
                    <a:pt x="1082230" y="1514570"/>
                  </a:lnTo>
                  <a:lnTo>
                    <a:pt x="1078325" y="1513713"/>
                  </a:lnTo>
                  <a:lnTo>
                    <a:pt x="1073277" y="1516856"/>
                  </a:lnTo>
                  <a:lnTo>
                    <a:pt x="1066895" y="1514475"/>
                  </a:lnTo>
                  <a:lnTo>
                    <a:pt x="1064133" y="1509046"/>
                  </a:lnTo>
                  <a:lnTo>
                    <a:pt x="1067181" y="1497330"/>
                  </a:lnTo>
                  <a:lnTo>
                    <a:pt x="1064133" y="1491044"/>
                  </a:lnTo>
                  <a:lnTo>
                    <a:pt x="1061180" y="1492092"/>
                  </a:lnTo>
                  <a:lnTo>
                    <a:pt x="1052799" y="1505426"/>
                  </a:lnTo>
                  <a:lnTo>
                    <a:pt x="1040987" y="1498092"/>
                  </a:lnTo>
                  <a:lnTo>
                    <a:pt x="1035272" y="1497425"/>
                  </a:lnTo>
                  <a:lnTo>
                    <a:pt x="1028605" y="1497902"/>
                  </a:lnTo>
                  <a:lnTo>
                    <a:pt x="1025366" y="1499235"/>
                  </a:lnTo>
                  <a:lnTo>
                    <a:pt x="1027176" y="1489329"/>
                  </a:lnTo>
                  <a:lnTo>
                    <a:pt x="1012412" y="1487519"/>
                  </a:lnTo>
                  <a:lnTo>
                    <a:pt x="999839" y="1478852"/>
                  </a:lnTo>
                  <a:lnTo>
                    <a:pt x="997648" y="1461707"/>
                  </a:lnTo>
                  <a:lnTo>
                    <a:pt x="989552" y="1461421"/>
                  </a:lnTo>
                  <a:lnTo>
                    <a:pt x="978027" y="1455230"/>
                  </a:lnTo>
                  <a:lnTo>
                    <a:pt x="973645" y="1456754"/>
                  </a:lnTo>
                  <a:lnTo>
                    <a:pt x="980123" y="1485424"/>
                  </a:lnTo>
                  <a:lnTo>
                    <a:pt x="977646" y="1495139"/>
                  </a:lnTo>
                  <a:lnTo>
                    <a:pt x="973455" y="1501140"/>
                  </a:lnTo>
                  <a:lnTo>
                    <a:pt x="972979" y="1507712"/>
                  </a:lnTo>
                  <a:lnTo>
                    <a:pt x="965454" y="1515618"/>
                  </a:lnTo>
                  <a:lnTo>
                    <a:pt x="960025" y="1517523"/>
                  </a:lnTo>
                  <a:lnTo>
                    <a:pt x="947261" y="1538954"/>
                  </a:lnTo>
                  <a:lnTo>
                    <a:pt x="954024" y="1544669"/>
                  </a:lnTo>
                  <a:lnTo>
                    <a:pt x="950405" y="1547717"/>
                  </a:lnTo>
                  <a:lnTo>
                    <a:pt x="958405" y="1552861"/>
                  </a:lnTo>
                  <a:lnTo>
                    <a:pt x="955262" y="1561434"/>
                  </a:lnTo>
                  <a:lnTo>
                    <a:pt x="957453" y="1564005"/>
                  </a:lnTo>
                  <a:lnTo>
                    <a:pt x="952119" y="1570959"/>
                  </a:lnTo>
                  <a:lnTo>
                    <a:pt x="956882" y="1575626"/>
                  </a:lnTo>
                  <a:lnTo>
                    <a:pt x="940784" y="1582579"/>
                  </a:lnTo>
                  <a:lnTo>
                    <a:pt x="935641" y="1589246"/>
                  </a:lnTo>
                  <a:lnTo>
                    <a:pt x="925639" y="1580484"/>
                  </a:lnTo>
                  <a:lnTo>
                    <a:pt x="921448" y="1582293"/>
                  </a:lnTo>
                  <a:lnTo>
                    <a:pt x="914495" y="1580388"/>
                  </a:lnTo>
                  <a:lnTo>
                    <a:pt x="912114" y="1577912"/>
                  </a:lnTo>
                  <a:lnTo>
                    <a:pt x="911733" y="1569053"/>
                  </a:lnTo>
                  <a:lnTo>
                    <a:pt x="910495" y="1571435"/>
                  </a:lnTo>
                  <a:lnTo>
                    <a:pt x="904875" y="1570101"/>
                  </a:lnTo>
                  <a:lnTo>
                    <a:pt x="910876" y="1557338"/>
                  </a:lnTo>
                  <a:lnTo>
                    <a:pt x="908114" y="1550575"/>
                  </a:lnTo>
                  <a:lnTo>
                    <a:pt x="914019" y="1535621"/>
                  </a:lnTo>
                  <a:lnTo>
                    <a:pt x="905733" y="1525238"/>
                  </a:lnTo>
                  <a:lnTo>
                    <a:pt x="896874" y="1521524"/>
                  </a:lnTo>
                  <a:lnTo>
                    <a:pt x="897922" y="1513999"/>
                  </a:lnTo>
                  <a:lnTo>
                    <a:pt x="894302" y="1511808"/>
                  </a:lnTo>
                  <a:lnTo>
                    <a:pt x="885254" y="1521047"/>
                  </a:lnTo>
                  <a:lnTo>
                    <a:pt x="877062" y="1513237"/>
                  </a:lnTo>
                  <a:lnTo>
                    <a:pt x="860107" y="1514856"/>
                  </a:lnTo>
                  <a:lnTo>
                    <a:pt x="851630" y="1510856"/>
                  </a:lnTo>
                  <a:lnTo>
                    <a:pt x="851725" y="1514761"/>
                  </a:lnTo>
                  <a:lnTo>
                    <a:pt x="846391" y="1514666"/>
                  </a:lnTo>
                  <a:lnTo>
                    <a:pt x="846487" y="1517904"/>
                  </a:lnTo>
                  <a:lnTo>
                    <a:pt x="841057" y="1518000"/>
                  </a:lnTo>
                  <a:lnTo>
                    <a:pt x="843153" y="1527429"/>
                  </a:lnTo>
                  <a:lnTo>
                    <a:pt x="840295" y="1526000"/>
                  </a:lnTo>
                  <a:lnTo>
                    <a:pt x="828770" y="1532859"/>
                  </a:lnTo>
                  <a:lnTo>
                    <a:pt x="833057" y="1541050"/>
                  </a:lnTo>
                  <a:lnTo>
                    <a:pt x="834580" y="1540383"/>
                  </a:lnTo>
                  <a:lnTo>
                    <a:pt x="832295" y="1545431"/>
                  </a:lnTo>
                  <a:lnTo>
                    <a:pt x="834676" y="1546670"/>
                  </a:lnTo>
                  <a:lnTo>
                    <a:pt x="830580" y="1551718"/>
                  </a:lnTo>
                  <a:lnTo>
                    <a:pt x="846011" y="1576197"/>
                  </a:lnTo>
                  <a:lnTo>
                    <a:pt x="840962" y="1578102"/>
                  </a:lnTo>
                  <a:lnTo>
                    <a:pt x="843534" y="1585055"/>
                  </a:lnTo>
                  <a:lnTo>
                    <a:pt x="835819" y="1592009"/>
                  </a:lnTo>
                  <a:lnTo>
                    <a:pt x="836676" y="1599057"/>
                  </a:lnTo>
                  <a:lnTo>
                    <a:pt x="832390" y="1602200"/>
                  </a:lnTo>
                  <a:lnTo>
                    <a:pt x="837724" y="1608868"/>
                  </a:lnTo>
                  <a:lnTo>
                    <a:pt x="837724" y="1615154"/>
                  </a:lnTo>
                  <a:lnTo>
                    <a:pt x="842105" y="1618202"/>
                  </a:lnTo>
                  <a:lnTo>
                    <a:pt x="835819" y="1619441"/>
                  </a:lnTo>
                  <a:lnTo>
                    <a:pt x="835057" y="1628204"/>
                  </a:lnTo>
                  <a:lnTo>
                    <a:pt x="832675" y="1624965"/>
                  </a:lnTo>
                  <a:lnTo>
                    <a:pt x="826294" y="1630299"/>
                  </a:lnTo>
                  <a:lnTo>
                    <a:pt x="810292" y="1635157"/>
                  </a:lnTo>
                  <a:lnTo>
                    <a:pt x="799243" y="1643158"/>
                  </a:lnTo>
                  <a:lnTo>
                    <a:pt x="793528" y="1644492"/>
                  </a:lnTo>
                  <a:lnTo>
                    <a:pt x="787527" y="1639824"/>
                  </a:lnTo>
                  <a:lnTo>
                    <a:pt x="776668" y="1647159"/>
                  </a:lnTo>
                  <a:lnTo>
                    <a:pt x="776764" y="1650492"/>
                  </a:lnTo>
                  <a:lnTo>
                    <a:pt x="773239" y="1650016"/>
                  </a:lnTo>
                  <a:lnTo>
                    <a:pt x="771049" y="1652492"/>
                  </a:lnTo>
                  <a:lnTo>
                    <a:pt x="766476" y="1650397"/>
                  </a:lnTo>
                  <a:lnTo>
                    <a:pt x="766858" y="1652302"/>
                  </a:lnTo>
                  <a:lnTo>
                    <a:pt x="761048" y="1655445"/>
                  </a:lnTo>
                  <a:lnTo>
                    <a:pt x="754189" y="1654683"/>
                  </a:lnTo>
                  <a:lnTo>
                    <a:pt x="749332" y="1659827"/>
                  </a:lnTo>
                  <a:lnTo>
                    <a:pt x="746665" y="1675829"/>
                  </a:lnTo>
                  <a:lnTo>
                    <a:pt x="743902" y="1676781"/>
                  </a:lnTo>
                  <a:lnTo>
                    <a:pt x="745903" y="1684401"/>
                  </a:lnTo>
                  <a:lnTo>
                    <a:pt x="743998" y="1691164"/>
                  </a:lnTo>
                  <a:lnTo>
                    <a:pt x="736664" y="1695831"/>
                  </a:lnTo>
                  <a:lnTo>
                    <a:pt x="778955" y="1713834"/>
                  </a:lnTo>
                  <a:lnTo>
                    <a:pt x="783145" y="1708500"/>
                  </a:lnTo>
                  <a:lnTo>
                    <a:pt x="799624" y="1698117"/>
                  </a:lnTo>
                  <a:lnTo>
                    <a:pt x="799338" y="1702784"/>
                  </a:lnTo>
                  <a:lnTo>
                    <a:pt x="783622" y="1715834"/>
                  </a:lnTo>
                  <a:lnTo>
                    <a:pt x="787241" y="1717262"/>
                  </a:lnTo>
                  <a:lnTo>
                    <a:pt x="792766" y="1711738"/>
                  </a:lnTo>
                  <a:lnTo>
                    <a:pt x="795147" y="1715072"/>
                  </a:lnTo>
                  <a:lnTo>
                    <a:pt x="793052" y="1719072"/>
                  </a:lnTo>
                  <a:lnTo>
                    <a:pt x="811816" y="1722406"/>
                  </a:lnTo>
                  <a:lnTo>
                    <a:pt x="819150" y="1718882"/>
                  </a:lnTo>
                  <a:lnTo>
                    <a:pt x="821055" y="1720406"/>
                  </a:lnTo>
                  <a:lnTo>
                    <a:pt x="826008" y="1714500"/>
                  </a:lnTo>
                  <a:lnTo>
                    <a:pt x="828199" y="1715453"/>
                  </a:lnTo>
                  <a:lnTo>
                    <a:pt x="835247" y="1705356"/>
                  </a:lnTo>
                  <a:lnTo>
                    <a:pt x="840391" y="1709357"/>
                  </a:lnTo>
                  <a:lnTo>
                    <a:pt x="850964" y="1710595"/>
                  </a:lnTo>
                  <a:lnTo>
                    <a:pt x="853440" y="1714881"/>
                  </a:lnTo>
                  <a:lnTo>
                    <a:pt x="856679" y="1715072"/>
                  </a:lnTo>
                  <a:lnTo>
                    <a:pt x="863251" y="1712214"/>
                  </a:lnTo>
                  <a:lnTo>
                    <a:pt x="860012" y="1708118"/>
                  </a:lnTo>
                  <a:lnTo>
                    <a:pt x="866204" y="1704880"/>
                  </a:lnTo>
                  <a:lnTo>
                    <a:pt x="871633" y="1712119"/>
                  </a:lnTo>
                  <a:lnTo>
                    <a:pt x="871251" y="1715929"/>
                  </a:lnTo>
                  <a:lnTo>
                    <a:pt x="878205" y="1722596"/>
                  </a:lnTo>
                  <a:lnTo>
                    <a:pt x="879824" y="1729264"/>
                  </a:lnTo>
                  <a:lnTo>
                    <a:pt x="870871" y="1738884"/>
                  </a:lnTo>
                  <a:lnTo>
                    <a:pt x="874109" y="1748981"/>
                  </a:lnTo>
                  <a:lnTo>
                    <a:pt x="860679" y="1756696"/>
                  </a:lnTo>
                  <a:lnTo>
                    <a:pt x="838295" y="1755077"/>
                  </a:lnTo>
                  <a:lnTo>
                    <a:pt x="826580" y="1763173"/>
                  </a:lnTo>
                  <a:lnTo>
                    <a:pt x="814483" y="1760030"/>
                  </a:lnTo>
                  <a:lnTo>
                    <a:pt x="807625" y="1755267"/>
                  </a:lnTo>
                  <a:lnTo>
                    <a:pt x="791813" y="1754505"/>
                  </a:lnTo>
                  <a:lnTo>
                    <a:pt x="785241" y="1772793"/>
                  </a:lnTo>
                  <a:lnTo>
                    <a:pt x="786479" y="1774889"/>
                  </a:lnTo>
                  <a:lnTo>
                    <a:pt x="777907" y="1786700"/>
                  </a:lnTo>
                  <a:lnTo>
                    <a:pt x="758761" y="1790414"/>
                  </a:lnTo>
                  <a:lnTo>
                    <a:pt x="750856" y="1779651"/>
                  </a:lnTo>
                  <a:lnTo>
                    <a:pt x="728376" y="1762316"/>
                  </a:lnTo>
                  <a:lnTo>
                    <a:pt x="721900" y="1749933"/>
                  </a:lnTo>
                  <a:lnTo>
                    <a:pt x="715804" y="1745456"/>
                  </a:lnTo>
                  <a:lnTo>
                    <a:pt x="713232" y="1737741"/>
                  </a:lnTo>
                  <a:lnTo>
                    <a:pt x="709517" y="1741456"/>
                  </a:lnTo>
                  <a:lnTo>
                    <a:pt x="696277" y="1738027"/>
                  </a:lnTo>
                  <a:lnTo>
                    <a:pt x="668274" y="1739170"/>
                  </a:lnTo>
                  <a:lnTo>
                    <a:pt x="657796" y="1748123"/>
                  </a:lnTo>
                  <a:lnTo>
                    <a:pt x="651129" y="1749743"/>
                  </a:lnTo>
                  <a:lnTo>
                    <a:pt x="654939" y="1759077"/>
                  </a:lnTo>
                  <a:lnTo>
                    <a:pt x="656654" y="1783556"/>
                  </a:lnTo>
                  <a:lnTo>
                    <a:pt x="644366" y="1795463"/>
                  </a:lnTo>
                  <a:lnTo>
                    <a:pt x="651986" y="1811369"/>
                  </a:lnTo>
                  <a:lnTo>
                    <a:pt x="651986" y="1832801"/>
                  </a:lnTo>
                  <a:lnTo>
                    <a:pt x="641414" y="1847184"/>
                  </a:lnTo>
                  <a:lnTo>
                    <a:pt x="636841" y="1847374"/>
                  </a:lnTo>
                  <a:lnTo>
                    <a:pt x="635794" y="1850231"/>
                  </a:lnTo>
                  <a:lnTo>
                    <a:pt x="633793" y="1843850"/>
                  </a:lnTo>
                  <a:lnTo>
                    <a:pt x="629508" y="1844707"/>
                  </a:lnTo>
                  <a:lnTo>
                    <a:pt x="629508" y="1841087"/>
                  </a:lnTo>
                  <a:lnTo>
                    <a:pt x="626745" y="1841850"/>
                  </a:lnTo>
                  <a:lnTo>
                    <a:pt x="620077" y="1844802"/>
                  </a:lnTo>
                  <a:lnTo>
                    <a:pt x="618839" y="1848898"/>
                  </a:lnTo>
                  <a:lnTo>
                    <a:pt x="606933" y="1860709"/>
                  </a:lnTo>
                  <a:lnTo>
                    <a:pt x="598170" y="1855375"/>
                  </a:lnTo>
                  <a:lnTo>
                    <a:pt x="582930" y="1863281"/>
                  </a:lnTo>
                  <a:lnTo>
                    <a:pt x="576453" y="1855851"/>
                  </a:lnTo>
                  <a:lnTo>
                    <a:pt x="563689" y="1858233"/>
                  </a:lnTo>
                  <a:lnTo>
                    <a:pt x="549307" y="1857280"/>
                  </a:lnTo>
                  <a:lnTo>
                    <a:pt x="545306" y="1858137"/>
                  </a:lnTo>
                  <a:lnTo>
                    <a:pt x="535781" y="1867281"/>
                  </a:lnTo>
                  <a:lnTo>
                    <a:pt x="535210" y="1873758"/>
                  </a:lnTo>
                  <a:lnTo>
                    <a:pt x="525209" y="1876139"/>
                  </a:lnTo>
                  <a:lnTo>
                    <a:pt x="524446" y="1870805"/>
                  </a:lnTo>
                  <a:lnTo>
                    <a:pt x="533971" y="1855946"/>
                  </a:lnTo>
                  <a:lnTo>
                    <a:pt x="518922" y="1856804"/>
                  </a:lnTo>
                  <a:lnTo>
                    <a:pt x="521208" y="1852803"/>
                  </a:lnTo>
                  <a:lnTo>
                    <a:pt x="531686" y="1852994"/>
                  </a:lnTo>
                  <a:lnTo>
                    <a:pt x="526447" y="1840802"/>
                  </a:lnTo>
                  <a:lnTo>
                    <a:pt x="520732" y="1839183"/>
                  </a:lnTo>
                  <a:lnTo>
                    <a:pt x="511588" y="1831658"/>
                  </a:lnTo>
                  <a:lnTo>
                    <a:pt x="502348" y="1818037"/>
                  </a:lnTo>
                  <a:lnTo>
                    <a:pt x="496252" y="1814417"/>
                  </a:lnTo>
                  <a:lnTo>
                    <a:pt x="493300" y="1804130"/>
                  </a:lnTo>
                  <a:lnTo>
                    <a:pt x="487489" y="1798701"/>
                  </a:lnTo>
                  <a:lnTo>
                    <a:pt x="487775" y="1790129"/>
                  </a:lnTo>
                  <a:lnTo>
                    <a:pt x="504158" y="1778603"/>
                  </a:lnTo>
                  <a:lnTo>
                    <a:pt x="511873" y="1768317"/>
                  </a:lnTo>
                  <a:lnTo>
                    <a:pt x="518255" y="1751648"/>
                  </a:lnTo>
                  <a:lnTo>
                    <a:pt x="532257" y="1738694"/>
                  </a:lnTo>
                  <a:lnTo>
                    <a:pt x="527018" y="1732121"/>
                  </a:lnTo>
                  <a:lnTo>
                    <a:pt x="520827" y="1731645"/>
                  </a:lnTo>
                  <a:lnTo>
                    <a:pt x="520636" y="1728026"/>
                  </a:lnTo>
                  <a:lnTo>
                    <a:pt x="527304" y="1709547"/>
                  </a:lnTo>
                  <a:lnTo>
                    <a:pt x="528733" y="1691640"/>
                  </a:lnTo>
                  <a:lnTo>
                    <a:pt x="533686" y="1682306"/>
                  </a:lnTo>
                  <a:lnTo>
                    <a:pt x="522923" y="1671352"/>
                  </a:lnTo>
                  <a:lnTo>
                    <a:pt x="520922" y="1664589"/>
                  </a:lnTo>
                  <a:lnTo>
                    <a:pt x="523017" y="1661732"/>
                  </a:lnTo>
                  <a:lnTo>
                    <a:pt x="512064" y="1670018"/>
                  </a:lnTo>
                  <a:lnTo>
                    <a:pt x="493300" y="1665923"/>
                  </a:lnTo>
                  <a:lnTo>
                    <a:pt x="486918" y="1655350"/>
                  </a:lnTo>
                  <a:lnTo>
                    <a:pt x="463963" y="1632680"/>
                  </a:lnTo>
                  <a:lnTo>
                    <a:pt x="442436" y="1600391"/>
                  </a:lnTo>
                  <a:lnTo>
                    <a:pt x="455486" y="1587246"/>
                  </a:lnTo>
                  <a:lnTo>
                    <a:pt x="465106" y="1567148"/>
                  </a:lnTo>
                  <a:lnTo>
                    <a:pt x="483584" y="1555147"/>
                  </a:lnTo>
                  <a:lnTo>
                    <a:pt x="488823" y="1544384"/>
                  </a:lnTo>
                  <a:lnTo>
                    <a:pt x="484823" y="1538288"/>
                  </a:lnTo>
                  <a:lnTo>
                    <a:pt x="473583" y="1530477"/>
                  </a:lnTo>
                  <a:lnTo>
                    <a:pt x="472726" y="1525524"/>
                  </a:lnTo>
                  <a:lnTo>
                    <a:pt x="466344" y="1521238"/>
                  </a:lnTo>
                  <a:lnTo>
                    <a:pt x="466154" y="1517237"/>
                  </a:lnTo>
                  <a:lnTo>
                    <a:pt x="460724" y="1512665"/>
                  </a:lnTo>
                  <a:lnTo>
                    <a:pt x="461962" y="1511237"/>
                  </a:lnTo>
                  <a:lnTo>
                    <a:pt x="454819" y="1505808"/>
                  </a:lnTo>
                  <a:lnTo>
                    <a:pt x="446056" y="1509998"/>
                  </a:lnTo>
                  <a:lnTo>
                    <a:pt x="436436" y="1510189"/>
                  </a:lnTo>
                  <a:lnTo>
                    <a:pt x="430149" y="1515809"/>
                  </a:lnTo>
                  <a:lnTo>
                    <a:pt x="430244" y="1523429"/>
                  </a:lnTo>
                  <a:lnTo>
                    <a:pt x="436626" y="1528858"/>
                  </a:lnTo>
                  <a:lnTo>
                    <a:pt x="425863" y="1541526"/>
                  </a:lnTo>
                  <a:lnTo>
                    <a:pt x="407670" y="1553242"/>
                  </a:lnTo>
                  <a:lnTo>
                    <a:pt x="397288" y="1554099"/>
                  </a:lnTo>
                  <a:lnTo>
                    <a:pt x="387858" y="1558576"/>
                  </a:lnTo>
                  <a:lnTo>
                    <a:pt x="370713" y="1570959"/>
                  </a:lnTo>
                  <a:lnTo>
                    <a:pt x="378714" y="1576007"/>
                  </a:lnTo>
                  <a:lnTo>
                    <a:pt x="384048" y="1586484"/>
                  </a:lnTo>
                  <a:lnTo>
                    <a:pt x="381571" y="1587627"/>
                  </a:lnTo>
                  <a:lnTo>
                    <a:pt x="383572" y="1596390"/>
                  </a:lnTo>
                  <a:lnTo>
                    <a:pt x="398621" y="1613250"/>
                  </a:lnTo>
                  <a:lnTo>
                    <a:pt x="397955" y="1617917"/>
                  </a:lnTo>
                  <a:lnTo>
                    <a:pt x="379286" y="1631442"/>
                  </a:lnTo>
                  <a:lnTo>
                    <a:pt x="373380" y="1639062"/>
                  </a:lnTo>
                  <a:lnTo>
                    <a:pt x="366426" y="1641729"/>
                  </a:lnTo>
                  <a:lnTo>
                    <a:pt x="341852" y="1664303"/>
                  </a:lnTo>
                  <a:lnTo>
                    <a:pt x="330994" y="1661922"/>
                  </a:lnTo>
                  <a:lnTo>
                    <a:pt x="321659" y="1646873"/>
                  </a:lnTo>
                  <a:lnTo>
                    <a:pt x="315373" y="1652492"/>
                  </a:lnTo>
                  <a:lnTo>
                    <a:pt x="312039" y="1660303"/>
                  </a:lnTo>
                  <a:lnTo>
                    <a:pt x="314611" y="1669923"/>
                  </a:lnTo>
                  <a:lnTo>
                    <a:pt x="311944" y="1674686"/>
                  </a:lnTo>
                  <a:lnTo>
                    <a:pt x="279940" y="1704594"/>
                  </a:lnTo>
                  <a:close/>
                  <a:moveTo>
                    <a:pt x="810768" y="480251"/>
                  </a:moveTo>
                  <a:lnTo>
                    <a:pt x="824293" y="483775"/>
                  </a:lnTo>
                  <a:lnTo>
                    <a:pt x="825246" y="477584"/>
                  </a:lnTo>
                  <a:lnTo>
                    <a:pt x="820008" y="481870"/>
                  </a:lnTo>
                  <a:lnTo>
                    <a:pt x="810768" y="48025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9" name="Freihandform: Form 238">
              <a:extLst>
                <a:ext uri="{FF2B5EF4-FFF2-40B4-BE49-F238E27FC236}">
                  <a16:creationId xmlns:a16="http://schemas.microsoft.com/office/drawing/2014/main" id="{0A224232-96D2-46E4-8EF4-2B8A74555311}"/>
                </a:ext>
              </a:extLst>
            </p:cNvPr>
            <p:cNvSpPr/>
            <p:nvPr/>
          </p:nvSpPr>
          <p:spPr>
            <a:xfrm>
              <a:off x="3158818" y="2734100"/>
              <a:ext cx="247500" cy="405900"/>
            </a:xfrm>
            <a:custGeom>
              <a:avLst/>
              <a:gdLst>
                <a:gd name="connsiteX0" fmla="*/ 441198 w 476250"/>
                <a:gd name="connsiteY0" fmla="*/ 472249 h 781050"/>
                <a:gd name="connsiteX1" fmla="*/ 450438 w 476250"/>
                <a:gd name="connsiteY1" fmla="*/ 473869 h 781050"/>
                <a:gd name="connsiteX2" fmla="*/ 455676 w 476250"/>
                <a:gd name="connsiteY2" fmla="*/ 469582 h 781050"/>
                <a:gd name="connsiteX3" fmla="*/ 454723 w 476250"/>
                <a:gd name="connsiteY3" fmla="*/ 475774 h 781050"/>
                <a:gd name="connsiteX4" fmla="*/ 441198 w 476250"/>
                <a:gd name="connsiteY4" fmla="*/ 472249 h 781050"/>
                <a:gd name="connsiteX5" fmla="*/ 59722 w 476250"/>
                <a:gd name="connsiteY5" fmla="*/ 141732 h 781050"/>
                <a:gd name="connsiteX6" fmla="*/ 55150 w 476250"/>
                <a:gd name="connsiteY6" fmla="*/ 125254 h 781050"/>
                <a:gd name="connsiteX7" fmla="*/ 48292 w 476250"/>
                <a:gd name="connsiteY7" fmla="*/ 123444 h 781050"/>
                <a:gd name="connsiteX8" fmla="*/ 52959 w 476250"/>
                <a:gd name="connsiteY8" fmla="*/ 110395 h 781050"/>
                <a:gd name="connsiteX9" fmla="*/ 46863 w 476250"/>
                <a:gd name="connsiteY9" fmla="*/ 86106 h 781050"/>
                <a:gd name="connsiteX10" fmla="*/ 51531 w 476250"/>
                <a:gd name="connsiteY10" fmla="*/ 79629 h 781050"/>
                <a:gd name="connsiteX11" fmla="*/ 44768 w 476250"/>
                <a:gd name="connsiteY11" fmla="*/ 55816 h 781050"/>
                <a:gd name="connsiteX12" fmla="*/ 54864 w 476250"/>
                <a:gd name="connsiteY12" fmla="*/ 50482 h 781050"/>
                <a:gd name="connsiteX13" fmla="*/ 61056 w 476250"/>
                <a:gd name="connsiteY13" fmla="*/ 50101 h 781050"/>
                <a:gd name="connsiteX14" fmla="*/ 70866 w 476250"/>
                <a:gd name="connsiteY14" fmla="*/ 42862 h 781050"/>
                <a:gd name="connsiteX15" fmla="*/ 79439 w 476250"/>
                <a:gd name="connsiteY15" fmla="*/ 41053 h 781050"/>
                <a:gd name="connsiteX16" fmla="*/ 82963 w 476250"/>
                <a:gd name="connsiteY16" fmla="*/ 37052 h 781050"/>
                <a:gd name="connsiteX17" fmla="*/ 101060 w 476250"/>
                <a:gd name="connsiteY17" fmla="*/ 31432 h 781050"/>
                <a:gd name="connsiteX18" fmla="*/ 109061 w 476250"/>
                <a:gd name="connsiteY18" fmla="*/ 33433 h 781050"/>
                <a:gd name="connsiteX19" fmla="*/ 123158 w 476250"/>
                <a:gd name="connsiteY19" fmla="*/ 44005 h 781050"/>
                <a:gd name="connsiteX20" fmla="*/ 150305 w 476250"/>
                <a:gd name="connsiteY20" fmla="*/ 48673 h 781050"/>
                <a:gd name="connsiteX21" fmla="*/ 150305 w 476250"/>
                <a:gd name="connsiteY21" fmla="*/ 45720 h 781050"/>
                <a:gd name="connsiteX22" fmla="*/ 182404 w 476250"/>
                <a:gd name="connsiteY22" fmla="*/ 33433 h 781050"/>
                <a:gd name="connsiteX23" fmla="*/ 197930 w 476250"/>
                <a:gd name="connsiteY23" fmla="*/ 22288 h 781050"/>
                <a:gd name="connsiteX24" fmla="*/ 207073 w 476250"/>
                <a:gd name="connsiteY24" fmla="*/ 20002 h 781050"/>
                <a:gd name="connsiteX25" fmla="*/ 209265 w 476250"/>
                <a:gd name="connsiteY25" fmla="*/ 22098 h 781050"/>
                <a:gd name="connsiteX26" fmla="*/ 235458 w 476250"/>
                <a:gd name="connsiteY26" fmla="*/ 11334 h 781050"/>
                <a:gd name="connsiteX27" fmla="*/ 246698 w 476250"/>
                <a:gd name="connsiteY27" fmla="*/ 9525 h 781050"/>
                <a:gd name="connsiteX28" fmla="*/ 249936 w 476250"/>
                <a:gd name="connsiteY28" fmla="*/ 9906 h 781050"/>
                <a:gd name="connsiteX29" fmla="*/ 255365 w 476250"/>
                <a:gd name="connsiteY29" fmla="*/ 17526 h 781050"/>
                <a:gd name="connsiteX30" fmla="*/ 287084 w 476250"/>
                <a:gd name="connsiteY30" fmla="*/ 22193 h 781050"/>
                <a:gd name="connsiteX31" fmla="*/ 315373 w 476250"/>
                <a:gd name="connsiteY31" fmla="*/ 40672 h 781050"/>
                <a:gd name="connsiteX32" fmla="*/ 341948 w 476250"/>
                <a:gd name="connsiteY32" fmla="*/ 47053 h 781050"/>
                <a:gd name="connsiteX33" fmla="*/ 347949 w 476250"/>
                <a:gd name="connsiteY33" fmla="*/ 52578 h 781050"/>
                <a:gd name="connsiteX34" fmla="*/ 362141 w 476250"/>
                <a:gd name="connsiteY34" fmla="*/ 51816 h 781050"/>
                <a:gd name="connsiteX35" fmla="*/ 361569 w 476250"/>
                <a:gd name="connsiteY35" fmla="*/ 58293 h 781050"/>
                <a:gd name="connsiteX36" fmla="*/ 358902 w 476250"/>
                <a:gd name="connsiteY36" fmla="*/ 60960 h 781050"/>
                <a:gd name="connsiteX37" fmla="*/ 360616 w 476250"/>
                <a:gd name="connsiteY37" fmla="*/ 74581 h 781050"/>
                <a:gd name="connsiteX38" fmla="*/ 369665 w 476250"/>
                <a:gd name="connsiteY38" fmla="*/ 75057 h 781050"/>
                <a:gd name="connsiteX39" fmla="*/ 398716 w 476250"/>
                <a:gd name="connsiteY39" fmla="*/ 60007 h 781050"/>
                <a:gd name="connsiteX40" fmla="*/ 414147 w 476250"/>
                <a:gd name="connsiteY40" fmla="*/ 55816 h 781050"/>
                <a:gd name="connsiteX41" fmla="*/ 415100 w 476250"/>
                <a:gd name="connsiteY41" fmla="*/ 59341 h 781050"/>
                <a:gd name="connsiteX42" fmla="*/ 428720 w 476250"/>
                <a:gd name="connsiteY42" fmla="*/ 62008 h 781050"/>
                <a:gd name="connsiteX43" fmla="*/ 432340 w 476250"/>
                <a:gd name="connsiteY43" fmla="*/ 60007 h 781050"/>
                <a:gd name="connsiteX44" fmla="*/ 447485 w 476250"/>
                <a:gd name="connsiteY44" fmla="*/ 78772 h 781050"/>
                <a:gd name="connsiteX45" fmla="*/ 443675 w 476250"/>
                <a:gd name="connsiteY45" fmla="*/ 80391 h 781050"/>
                <a:gd name="connsiteX46" fmla="*/ 449104 w 476250"/>
                <a:gd name="connsiteY46" fmla="*/ 91916 h 781050"/>
                <a:gd name="connsiteX47" fmla="*/ 451390 w 476250"/>
                <a:gd name="connsiteY47" fmla="*/ 105251 h 781050"/>
                <a:gd name="connsiteX48" fmla="*/ 455772 w 476250"/>
                <a:gd name="connsiteY48" fmla="*/ 106299 h 781050"/>
                <a:gd name="connsiteX49" fmla="*/ 454247 w 476250"/>
                <a:gd name="connsiteY49" fmla="*/ 108966 h 781050"/>
                <a:gd name="connsiteX50" fmla="*/ 466535 w 476250"/>
                <a:gd name="connsiteY50" fmla="*/ 143446 h 781050"/>
                <a:gd name="connsiteX51" fmla="*/ 455009 w 476250"/>
                <a:gd name="connsiteY51" fmla="*/ 141160 h 781050"/>
                <a:gd name="connsiteX52" fmla="*/ 457771 w 476250"/>
                <a:gd name="connsiteY52" fmla="*/ 148114 h 781050"/>
                <a:gd name="connsiteX53" fmla="*/ 465011 w 476250"/>
                <a:gd name="connsiteY53" fmla="*/ 147447 h 781050"/>
                <a:gd name="connsiteX54" fmla="*/ 468535 w 476250"/>
                <a:gd name="connsiteY54" fmla="*/ 180117 h 781050"/>
                <a:gd name="connsiteX55" fmla="*/ 433769 w 476250"/>
                <a:gd name="connsiteY55" fmla="*/ 196500 h 781050"/>
                <a:gd name="connsiteX56" fmla="*/ 434435 w 476250"/>
                <a:gd name="connsiteY56" fmla="*/ 193929 h 781050"/>
                <a:gd name="connsiteX57" fmla="*/ 431388 w 476250"/>
                <a:gd name="connsiteY57" fmla="*/ 191833 h 781050"/>
                <a:gd name="connsiteX58" fmla="*/ 412814 w 476250"/>
                <a:gd name="connsiteY58" fmla="*/ 194024 h 781050"/>
                <a:gd name="connsiteX59" fmla="*/ 414814 w 476250"/>
                <a:gd name="connsiteY59" fmla="*/ 211455 h 781050"/>
                <a:gd name="connsiteX60" fmla="*/ 408147 w 476250"/>
                <a:gd name="connsiteY60" fmla="*/ 213265 h 781050"/>
                <a:gd name="connsiteX61" fmla="*/ 397955 w 476250"/>
                <a:gd name="connsiteY61" fmla="*/ 215074 h 781050"/>
                <a:gd name="connsiteX62" fmla="*/ 394716 w 476250"/>
                <a:gd name="connsiteY62" fmla="*/ 195739 h 781050"/>
                <a:gd name="connsiteX63" fmla="*/ 379476 w 476250"/>
                <a:gd name="connsiteY63" fmla="*/ 192500 h 781050"/>
                <a:gd name="connsiteX64" fmla="*/ 368237 w 476250"/>
                <a:gd name="connsiteY64" fmla="*/ 194691 h 781050"/>
                <a:gd name="connsiteX65" fmla="*/ 369951 w 476250"/>
                <a:gd name="connsiteY65" fmla="*/ 198977 h 781050"/>
                <a:gd name="connsiteX66" fmla="*/ 366999 w 476250"/>
                <a:gd name="connsiteY66" fmla="*/ 198501 h 781050"/>
                <a:gd name="connsiteX67" fmla="*/ 378238 w 476250"/>
                <a:gd name="connsiteY67" fmla="*/ 215932 h 781050"/>
                <a:gd name="connsiteX68" fmla="*/ 374142 w 476250"/>
                <a:gd name="connsiteY68" fmla="*/ 218694 h 781050"/>
                <a:gd name="connsiteX69" fmla="*/ 374618 w 476250"/>
                <a:gd name="connsiteY69" fmla="*/ 225933 h 781050"/>
                <a:gd name="connsiteX70" fmla="*/ 377380 w 476250"/>
                <a:gd name="connsiteY70" fmla="*/ 226981 h 781050"/>
                <a:gd name="connsiteX71" fmla="*/ 378809 w 476250"/>
                <a:gd name="connsiteY71" fmla="*/ 237172 h 781050"/>
                <a:gd name="connsiteX72" fmla="*/ 381571 w 476250"/>
                <a:gd name="connsiteY72" fmla="*/ 236220 h 781050"/>
                <a:gd name="connsiteX73" fmla="*/ 384048 w 476250"/>
                <a:gd name="connsiteY73" fmla="*/ 246602 h 781050"/>
                <a:gd name="connsiteX74" fmla="*/ 378523 w 476250"/>
                <a:gd name="connsiteY74" fmla="*/ 265176 h 781050"/>
                <a:gd name="connsiteX75" fmla="*/ 381667 w 476250"/>
                <a:gd name="connsiteY75" fmla="*/ 274320 h 781050"/>
                <a:gd name="connsiteX76" fmla="*/ 377762 w 476250"/>
                <a:gd name="connsiteY76" fmla="*/ 276225 h 781050"/>
                <a:gd name="connsiteX77" fmla="*/ 381857 w 476250"/>
                <a:gd name="connsiteY77" fmla="*/ 285845 h 781050"/>
                <a:gd name="connsiteX78" fmla="*/ 371475 w 476250"/>
                <a:gd name="connsiteY78" fmla="*/ 293751 h 781050"/>
                <a:gd name="connsiteX79" fmla="*/ 375952 w 476250"/>
                <a:gd name="connsiteY79" fmla="*/ 304705 h 781050"/>
                <a:gd name="connsiteX80" fmla="*/ 373761 w 476250"/>
                <a:gd name="connsiteY80" fmla="*/ 305657 h 781050"/>
                <a:gd name="connsiteX81" fmla="*/ 378809 w 476250"/>
                <a:gd name="connsiteY81" fmla="*/ 333184 h 781050"/>
                <a:gd name="connsiteX82" fmla="*/ 383096 w 476250"/>
                <a:gd name="connsiteY82" fmla="*/ 329565 h 781050"/>
                <a:gd name="connsiteX83" fmla="*/ 384906 w 476250"/>
                <a:gd name="connsiteY83" fmla="*/ 334042 h 781050"/>
                <a:gd name="connsiteX84" fmla="*/ 392049 w 476250"/>
                <a:gd name="connsiteY84" fmla="*/ 333089 h 781050"/>
                <a:gd name="connsiteX85" fmla="*/ 392049 w 476250"/>
                <a:gd name="connsiteY85" fmla="*/ 347853 h 781050"/>
                <a:gd name="connsiteX86" fmla="*/ 397764 w 476250"/>
                <a:gd name="connsiteY86" fmla="*/ 364712 h 781050"/>
                <a:gd name="connsiteX87" fmla="*/ 405670 w 476250"/>
                <a:gd name="connsiteY87" fmla="*/ 361283 h 781050"/>
                <a:gd name="connsiteX88" fmla="*/ 421005 w 476250"/>
                <a:gd name="connsiteY88" fmla="*/ 381000 h 781050"/>
                <a:gd name="connsiteX89" fmla="*/ 423100 w 476250"/>
                <a:gd name="connsiteY89" fmla="*/ 380047 h 781050"/>
                <a:gd name="connsiteX90" fmla="*/ 429292 w 476250"/>
                <a:gd name="connsiteY90" fmla="*/ 392049 h 781050"/>
                <a:gd name="connsiteX91" fmla="*/ 423672 w 476250"/>
                <a:gd name="connsiteY91" fmla="*/ 395859 h 781050"/>
                <a:gd name="connsiteX92" fmla="*/ 429292 w 476250"/>
                <a:gd name="connsiteY92" fmla="*/ 403765 h 781050"/>
                <a:gd name="connsiteX93" fmla="*/ 419862 w 476250"/>
                <a:gd name="connsiteY93" fmla="*/ 414242 h 781050"/>
                <a:gd name="connsiteX94" fmla="*/ 416433 w 476250"/>
                <a:gd name="connsiteY94" fmla="*/ 411099 h 781050"/>
                <a:gd name="connsiteX95" fmla="*/ 433292 w 476250"/>
                <a:gd name="connsiteY95" fmla="*/ 432054 h 781050"/>
                <a:gd name="connsiteX96" fmla="*/ 442817 w 476250"/>
                <a:gd name="connsiteY96" fmla="*/ 450437 h 781050"/>
                <a:gd name="connsiteX97" fmla="*/ 434340 w 476250"/>
                <a:gd name="connsiteY97" fmla="*/ 462534 h 781050"/>
                <a:gd name="connsiteX98" fmla="*/ 433864 w 476250"/>
                <a:gd name="connsiteY98" fmla="*/ 470154 h 781050"/>
                <a:gd name="connsiteX99" fmla="*/ 436912 w 476250"/>
                <a:gd name="connsiteY99" fmla="*/ 471678 h 781050"/>
                <a:gd name="connsiteX100" fmla="*/ 426911 w 476250"/>
                <a:gd name="connsiteY100" fmla="*/ 474440 h 781050"/>
                <a:gd name="connsiteX101" fmla="*/ 413290 w 476250"/>
                <a:gd name="connsiteY101" fmla="*/ 484346 h 781050"/>
                <a:gd name="connsiteX102" fmla="*/ 413099 w 476250"/>
                <a:gd name="connsiteY102" fmla="*/ 487584 h 781050"/>
                <a:gd name="connsiteX103" fmla="*/ 405765 w 476250"/>
                <a:gd name="connsiteY103" fmla="*/ 489204 h 781050"/>
                <a:gd name="connsiteX104" fmla="*/ 402146 w 476250"/>
                <a:gd name="connsiteY104" fmla="*/ 492728 h 781050"/>
                <a:gd name="connsiteX105" fmla="*/ 398907 w 476250"/>
                <a:gd name="connsiteY105" fmla="*/ 500824 h 781050"/>
                <a:gd name="connsiteX106" fmla="*/ 390144 w 476250"/>
                <a:gd name="connsiteY106" fmla="*/ 507968 h 781050"/>
                <a:gd name="connsiteX107" fmla="*/ 394525 w 476250"/>
                <a:gd name="connsiteY107" fmla="*/ 517588 h 781050"/>
                <a:gd name="connsiteX108" fmla="*/ 390430 w 476250"/>
                <a:gd name="connsiteY108" fmla="*/ 512445 h 781050"/>
                <a:gd name="connsiteX109" fmla="*/ 384429 w 476250"/>
                <a:gd name="connsiteY109" fmla="*/ 515112 h 781050"/>
                <a:gd name="connsiteX110" fmla="*/ 384048 w 476250"/>
                <a:gd name="connsiteY110" fmla="*/ 521875 h 781050"/>
                <a:gd name="connsiteX111" fmla="*/ 378523 w 476250"/>
                <a:gd name="connsiteY111" fmla="*/ 525304 h 781050"/>
                <a:gd name="connsiteX112" fmla="*/ 374332 w 476250"/>
                <a:gd name="connsiteY112" fmla="*/ 539496 h 781050"/>
                <a:gd name="connsiteX113" fmla="*/ 369856 w 476250"/>
                <a:gd name="connsiteY113" fmla="*/ 544639 h 781050"/>
                <a:gd name="connsiteX114" fmla="*/ 371951 w 476250"/>
                <a:gd name="connsiteY114" fmla="*/ 555403 h 781050"/>
                <a:gd name="connsiteX115" fmla="*/ 364427 w 476250"/>
                <a:gd name="connsiteY115" fmla="*/ 558832 h 781050"/>
                <a:gd name="connsiteX116" fmla="*/ 376524 w 476250"/>
                <a:gd name="connsiteY116" fmla="*/ 578929 h 781050"/>
                <a:gd name="connsiteX117" fmla="*/ 379000 w 476250"/>
                <a:gd name="connsiteY117" fmla="*/ 599599 h 781050"/>
                <a:gd name="connsiteX118" fmla="*/ 396240 w 476250"/>
                <a:gd name="connsiteY118" fmla="*/ 602742 h 781050"/>
                <a:gd name="connsiteX119" fmla="*/ 390144 w 476250"/>
                <a:gd name="connsiteY119" fmla="*/ 632079 h 781050"/>
                <a:gd name="connsiteX120" fmla="*/ 391287 w 476250"/>
                <a:gd name="connsiteY120" fmla="*/ 639508 h 781050"/>
                <a:gd name="connsiteX121" fmla="*/ 397479 w 476250"/>
                <a:gd name="connsiteY121" fmla="*/ 602932 h 781050"/>
                <a:gd name="connsiteX122" fmla="*/ 399002 w 476250"/>
                <a:gd name="connsiteY122" fmla="*/ 607123 h 781050"/>
                <a:gd name="connsiteX123" fmla="*/ 392716 w 476250"/>
                <a:gd name="connsiteY123" fmla="*/ 640175 h 781050"/>
                <a:gd name="connsiteX124" fmla="*/ 395859 w 476250"/>
                <a:gd name="connsiteY124" fmla="*/ 643509 h 781050"/>
                <a:gd name="connsiteX125" fmla="*/ 395478 w 476250"/>
                <a:gd name="connsiteY125" fmla="*/ 647414 h 781050"/>
                <a:gd name="connsiteX126" fmla="*/ 392525 w 476250"/>
                <a:gd name="connsiteY126" fmla="*/ 648271 h 781050"/>
                <a:gd name="connsiteX127" fmla="*/ 392049 w 476250"/>
                <a:gd name="connsiteY127" fmla="*/ 652272 h 781050"/>
                <a:gd name="connsiteX128" fmla="*/ 396621 w 476250"/>
                <a:gd name="connsiteY128" fmla="*/ 654844 h 781050"/>
                <a:gd name="connsiteX129" fmla="*/ 395574 w 476250"/>
                <a:gd name="connsiteY129" fmla="*/ 657796 h 781050"/>
                <a:gd name="connsiteX130" fmla="*/ 392049 w 476250"/>
                <a:gd name="connsiteY130" fmla="*/ 658654 h 781050"/>
                <a:gd name="connsiteX131" fmla="*/ 388048 w 476250"/>
                <a:gd name="connsiteY131" fmla="*/ 655891 h 781050"/>
                <a:gd name="connsiteX132" fmla="*/ 384715 w 476250"/>
                <a:gd name="connsiteY132" fmla="*/ 658368 h 781050"/>
                <a:gd name="connsiteX133" fmla="*/ 381571 w 476250"/>
                <a:gd name="connsiteY133" fmla="*/ 667226 h 781050"/>
                <a:gd name="connsiteX134" fmla="*/ 386620 w 476250"/>
                <a:gd name="connsiteY134" fmla="*/ 667417 h 781050"/>
                <a:gd name="connsiteX135" fmla="*/ 390240 w 476250"/>
                <a:gd name="connsiteY135" fmla="*/ 670750 h 781050"/>
                <a:gd name="connsiteX136" fmla="*/ 395383 w 476250"/>
                <a:gd name="connsiteY136" fmla="*/ 685609 h 781050"/>
                <a:gd name="connsiteX137" fmla="*/ 403765 w 476250"/>
                <a:gd name="connsiteY137" fmla="*/ 687800 h 781050"/>
                <a:gd name="connsiteX138" fmla="*/ 405765 w 476250"/>
                <a:gd name="connsiteY138" fmla="*/ 697516 h 781050"/>
                <a:gd name="connsiteX139" fmla="*/ 419481 w 476250"/>
                <a:gd name="connsiteY139" fmla="*/ 702754 h 781050"/>
                <a:gd name="connsiteX140" fmla="*/ 437198 w 476250"/>
                <a:gd name="connsiteY140" fmla="*/ 714280 h 781050"/>
                <a:gd name="connsiteX141" fmla="*/ 435579 w 476250"/>
                <a:gd name="connsiteY141" fmla="*/ 717804 h 781050"/>
                <a:gd name="connsiteX142" fmla="*/ 441103 w 476250"/>
                <a:gd name="connsiteY142" fmla="*/ 718756 h 781050"/>
                <a:gd name="connsiteX143" fmla="*/ 441674 w 476250"/>
                <a:gd name="connsiteY143" fmla="*/ 722757 h 781050"/>
                <a:gd name="connsiteX144" fmla="*/ 449866 w 476250"/>
                <a:gd name="connsiteY144" fmla="*/ 725424 h 781050"/>
                <a:gd name="connsiteX145" fmla="*/ 452819 w 476250"/>
                <a:gd name="connsiteY145" fmla="*/ 741045 h 781050"/>
                <a:gd name="connsiteX146" fmla="*/ 448056 w 476250"/>
                <a:gd name="connsiteY146" fmla="*/ 744664 h 781050"/>
                <a:gd name="connsiteX147" fmla="*/ 442246 w 476250"/>
                <a:gd name="connsiteY147" fmla="*/ 744188 h 781050"/>
                <a:gd name="connsiteX148" fmla="*/ 436150 w 476250"/>
                <a:gd name="connsiteY148" fmla="*/ 738188 h 781050"/>
                <a:gd name="connsiteX149" fmla="*/ 428340 w 476250"/>
                <a:gd name="connsiteY149" fmla="*/ 746760 h 781050"/>
                <a:gd name="connsiteX150" fmla="*/ 432245 w 476250"/>
                <a:gd name="connsiteY150" fmla="*/ 753999 h 781050"/>
                <a:gd name="connsiteX151" fmla="*/ 427577 w 476250"/>
                <a:gd name="connsiteY151" fmla="*/ 762857 h 781050"/>
                <a:gd name="connsiteX152" fmla="*/ 408718 w 476250"/>
                <a:gd name="connsiteY152" fmla="*/ 771334 h 781050"/>
                <a:gd name="connsiteX153" fmla="*/ 380905 w 476250"/>
                <a:gd name="connsiteY153" fmla="*/ 777049 h 781050"/>
                <a:gd name="connsiteX154" fmla="*/ 376237 w 476250"/>
                <a:gd name="connsiteY154" fmla="*/ 777049 h 781050"/>
                <a:gd name="connsiteX155" fmla="*/ 356807 w 476250"/>
                <a:gd name="connsiteY155" fmla="*/ 758095 h 781050"/>
                <a:gd name="connsiteX156" fmla="*/ 352711 w 476250"/>
                <a:gd name="connsiteY156" fmla="*/ 758095 h 781050"/>
                <a:gd name="connsiteX157" fmla="*/ 350044 w 476250"/>
                <a:gd name="connsiteY157" fmla="*/ 745617 h 781050"/>
                <a:gd name="connsiteX158" fmla="*/ 351663 w 476250"/>
                <a:gd name="connsiteY158" fmla="*/ 733711 h 781050"/>
                <a:gd name="connsiteX159" fmla="*/ 355759 w 476250"/>
                <a:gd name="connsiteY159" fmla="*/ 731139 h 781050"/>
                <a:gd name="connsiteX160" fmla="*/ 354330 w 476250"/>
                <a:gd name="connsiteY160" fmla="*/ 727519 h 781050"/>
                <a:gd name="connsiteX161" fmla="*/ 350330 w 476250"/>
                <a:gd name="connsiteY161" fmla="*/ 730377 h 781050"/>
                <a:gd name="connsiteX162" fmla="*/ 337661 w 476250"/>
                <a:gd name="connsiteY162" fmla="*/ 708660 h 781050"/>
                <a:gd name="connsiteX163" fmla="*/ 326231 w 476250"/>
                <a:gd name="connsiteY163" fmla="*/ 698373 h 781050"/>
                <a:gd name="connsiteX164" fmla="*/ 329470 w 476250"/>
                <a:gd name="connsiteY164" fmla="*/ 697420 h 781050"/>
                <a:gd name="connsiteX165" fmla="*/ 329946 w 476250"/>
                <a:gd name="connsiteY165" fmla="*/ 694087 h 781050"/>
                <a:gd name="connsiteX166" fmla="*/ 319469 w 476250"/>
                <a:gd name="connsiteY166" fmla="*/ 695134 h 781050"/>
                <a:gd name="connsiteX167" fmla="*/ 320993 w 476250"/>
                <a:gd name="connsiteY167" fmla="*/ 689038 h 781050"/>
                <a:gd name="connsiteX168" fmla="*/ 311944 w 476250"/>
                <a:gd name="connsiteY168" fmla="*/ 691610 h 781050"/>
                <a:gd name="connsiteX169" fmla="*/ 311563 w 476250"/>
                <a:gd name="connsiteY169" fmla="*/ 687800 h 781050"/>
                <a:gd name="connsiteX170" fmla="*/ 307563 w 476250"/>
                <a:gd name="connsiteY170" fmla="*/ 687229 h 781050"/>
                <a:gd name="connsiteX171" fmla="*/ 310515 w 476250"/>
                <a:gd name="connsiteY171" fmla="*/ 680466 h 781050"/>
                <a:gd name="connsiteX172" fmla="*/ 306419 w 476250"/>
                <a:gd name="connsiteY172" fmla="*/ 681133 h 781050"/>
                <a:gd name="connsiteX173" fmla="*/ 306514 w 476250"/>
                <a:gd name="connsiteY173" fmla="*/ 678942 h 781050"/>
                <a:gd name="connsiteX174" fmla="*/ 298704 w 476250"/>
                <a:gd name="connsiteY174" fmla="*/ 677513 h 781050"/>
                <a:gd name="connsiteX175" fmla="*/ 296037 w 476250"/>
                <a:gd name="connsiteY175" fmla="*/ 681228 h 781050"/>
                <a:gd name="connsiteX176" fmla="*/ 286131 w 476250"/>
                <a:gd name="connsiteY176" fmla="*/ 667702 h 781050"/>
                <a:gd name="connsiteX177" fmla="*/ 277368 w 476250"/>
                <a:gd name="connsiteY177" fmla="*/ 674084 h 781050"/>
                <a:gd name="connsiteX178" fmla="*/ 272320 w 476250"/>
                <a:gd name="connsiteY178" fmla="*/ 670560 h 781050"/>
                <a:gd name="connsiteX179" fmla="*/ 267271 w 476250"/>
                <a:gd name="connsiteY179" fmla="*/ 671608 h 781050"/>
                <a:gd name="connsiteX180" fmla="*/ 259652 w 476250"/>
                <a:gd name="connsiteY180" fmla="*/ 667798 h 781050"/>
                <a:gd name="connsiteX181" fmla="*/ 259842 w 476250"/>
                <a:gd name="connsiteY181" fmla="*/ 665512 h 781050"/>
                <a:gd name="connsiteX182" fmla="*/ 257080 w 476250"/>
                <a:gd name="connsiteY182" fmla="*/ 665035 h 781050"/>
                <a:gd name="connsiteX183" fmla="*/ 257556 w 476250"/>
                <a:gd name="connsiteY183" fmla="*/ 660940 h 781050"/>
                <a:gd name="connsiteX184" fmla="*/ 255461 w 476250"/>
                <a:gd name="connsiteY184" fmla="*/ 660844 h 781050"/>
                <a:gd name="connsiteX185" fmla="*/ 252984 w 476250"/>
                <a:gd name="connsiteY185" fmla="*/ 673894 h 781050"/>
                <a:gd name="connsiteX186" fmla="*/ 249460 w 476250"/>
                <a:gd name="connsiteY186" fmla="*/ 667893 h 781050"/>
                <a:gd name="connsiteX187" fmla="*/ 244412 w 476250"/>
                <a:gd name="connsiteY187" fmla="*/ 670084 h 781050"/>
                <a:gd name="connsiteX188" fmla="*/ 239935 w 476250"/>
                <a:gd name="connsiteY188" fmla="*/ 667798 h 781050"/>
                <a:gd name="connsiteX189" fmla="*/ 241078 w 476250"/>
                <a:gd name="connsiteY189" fmla="*/ 677323 h 781050"/>
                <a:gd name="connsiteX190" fmla="*/ 237363 w 476250"/>
                <a:gd name="connsiteY190" fmla="*/ 679513 h 781050"/>
                <a:gd name="connsiteX191" fmla="*/ 201454 w 476250"/>
                <a:gd name="connsiteY191" fmla="*/ 687514 h 781050"/>
                <a:gd name="connsiteX192" fmla="*/ 185166 w 476250"/>
                <a:gd name="connsiteY192" fmla="*/ 685419 h 781050"/>
                <a:gd name="connsiteX193" fmla="*/ 168879 w 476250"/>
                <a:gd name="connsiteY193" fmla="*/ 689896 h 781050"/>
                <a:gd name="connsiteX194" fmla="*/ 163259 w 476250"/>
                <a:gd name="connsiteY194" fmla="*/ 694658 h 781050"/>
                <a:gd name="connsiteX195" fmla="*/ 147637 w 476250"/>
                <a:gd name="connsiteY195" fmla="*/ 698182 h 781050"/>
                <a:gd name="connsiteX196" fmla="*/ 130873 w 476250"/>
                <a:gd name="connsiteY196" fmla="*/ 690658 h 781050"/>
                <a:gd name="connsiteX197" fmla="*/ 131826 w 476250"/>
                <a:gd name="connsiteY197" fmla="*/ 686657 h 781050"/>
                <a:gd name="connsiteX198" fmla="*/ 127445 w 476250"/>
                <a:gd name="connsiteY198" fmla="*/ 683990 h 781050"/>
                <a:gd name="connsiteX199" fmla="*/ 126397 w 476250"/>
                <a:gd name="connsiteY199" fmla="*/ 689134 h 781050"/>
                <a:gd name="connsiteX200" fmla="*/ 108585 w 476250"/>
                <a:gd name="connsiteY200" fmla="*/ 682942 h 781050"/>
                <a:gd name="connsiteX201" fmla="*/ 99917 w 476250"/>
                <a:gd name="connsiteY201" fmla="*/ 683038 h 781050"/>
                <a:gd name="connsiteX202" fmla="*/ 95536 w 476250"/>
                <a:gd name="connsiteY202" fmla="*/ 672465 h 781050"/>
                <a:gd name="connsiteX203" fmla="*/ 87154 w 476250"/>
                <a:gd name="connsiteY203" fmla="*/ 673322 h 781050"/>
                <a:gd name="connsiteX204" fmla="*/ 86582 w 476250"/>
                <a:gd name="connsiteY204" fmla="*/ 669703 h 781050"/>
                <a:gd name="connsiteX205" fmla="*/ 75533 w 476250"/>
                <a:gd name="connsiteY205" fmla="*/ 669988 h 781050"/>
                <a:gd name="connsiteX206" fmla="*/ 65627 w 476250"/>
                <a:gd name="connsiteY206" fmla="*/ 657034 h 781050"/>
                <a:gd name="connsiteX207" fmla="*/ 72390 w 476250"/>
                <a:gd name="connsiteY207" fmla="*/ 646747 h 781050"/>
                <a:gd name="connsiteX208" fmla="*/ 51721 w 476250"/>
                <a:gd name="connsiteY208" fmla="*/ 624745 h 781050"/>
                <a:gd name="connsiteX209" fmla="*/ 47340 w 476250"/>
                <a:gd name="connsiteY209" fmla="*/ 611314 h 781050"/>
                <a:gd name="connsiteX210" fmla="*/ 53245 w 476250"/>
                <a:gd name="connsiteY210" fmla="*/ 603504 h 781050"/>
                <a:gd name="connsiteX211" fmla="*/ 33719 w 476250"/>
                <a:gd name="connsiteY211" fmla="*/ 590264 h 781050"/>
                <a:gd name="connsiteX212" fmla="*/ 14669 w 476250"/>
                <a:gd name="connsiteY212" fmla="*/ 569690 h 781050"/>
                <a:gd name="connsiteX213" fmla="*/ 18669 w 476250"/>
                <a:gd name="connsiteY213" fmla="*/ 563594 h 781050"/>
                <a:gd name="connsiteX214" fmla="*/ 19050 w 476250"/>
                <a:gd name="connsiteY214" fmla="*/ 538829 h 781050"/>
                <a:gd name="connsiteX215" fmla="*/ 41148 w 476250"/>
                <a:gd name="connsiteY215" fmla="*/ 531495 h 781050"/>
                <a:gd name="connsiteX216" fmla="*/ 48101 w 476250"/>
                <a:gd name="connsiteY216" fmla="*/ 526256 h 781050"/>
                <a:gd name="connsiteX217" fmla="*/ 51816 w 476250"/>
                <a:gd name="connsiteY217" fmla="*/ 527304 h 781050"/>
                <a:gd name="connsiteX218" fmla="*/ 58769 w 476250"/>
                <a:gd name="connsiteY218" fmla="*/ 522637 h 781050"/>
                <a:gd name="connsiteX219" fmla="*/ 60674 w 476250"/>
                <a:gd name="connsiteY219" fmla="*/ 515683 h 781050"/>
                <a:gd name="connsiteX220" fmla="*/ 44101 w 476250"/>
                <a:gd name="connsiteY220" fmla="*/ 496252 h 781050"/>
                <a:gd name="connsiteX221" fmla="*/ 43149 w 476250"/>
                <a:gd name="connsiteY221" fmla="*/ 483394 h 781050"/>
                <a:gd name="connsiteX222" fmla="*/ 38576 w 476250"/>
                <a:gd name="connsiteY222" fmla="*/ 474631 h 781050"/>
                <a:gd name="connsiteX223" fmla="*/ 23908 w 476250"/>
                <a:gd name="connsiteY223" fmla="*/ 470154 h 781050"/>
                <a:gd name="connsiteX224" fmla="*/ 10382 w 476250"/>
                <a:gd name="connsiteY224" fmla="*/ 472535 h 781050"/>
                <a:gd name="connsiteX225" fmla="*/ 9525 w 476250"/>
                <a:gd name="connsiteY225" fmla="*/ 466820 h 781050"/>
                <a:gd name="connsiteX226" fmla="*/ 12478 w 476250"/>
                <a:gd name="connsiteY226" fmla="*/ 460153 h 781050"/>
                <a:gd name="connsiteX227" fmla="*/ 12097 w 476250"/>
                <a:gd name="connsiteY227" fmla="*/ 452723 h 781050"/>
                <a:gd name="connsiteX228" fmla="*/ 25908 w 476250"/>
                <a:gd name="connsiteY228" fmla="*/ 432530 h 781050"/>
                <a:gd name="connsiteX229" fmla="*/ 20955 w 476250"/>
                <a:gd name="connsiteY229" fmla="*/ 428053 h 781050"/>
                <a:gd name="connsiteX230" fmla="*/ 25813 w 476250"/>
                <a:gd name="connsiteY230" fmla="*/ 421291 h 781050"/>
                <a:gd name="connsiteX231" fmla="*/ 32575 w 476250"/>
                <a:gd name="connsiteY231" fmla="*/ 422815 h 781050"/>
                <a:gd name="connsiteX232" fmla="*/ 46197 w 476250"/>
                <a:gd name="connsiteY232" fmla="*/ 406146 h 781050"/>
                <a:gd name="connsiteX233" fmla="*/ 41053 w 476250"/>
                <a:gd name="connsiteY233" fmla="*/ 400050 h 781050"/>
                <a:gd name="connsiteX234" fmla="*/ 56388 w 476250"/>
                <a:gd name="connsiteY234" fmla="*/ 380333 h 781050"/>
                <a:gd name="connsiteX235" fmla="*/ 52674 w 476250"/>
                <a:gd name="connsiteY235" fmla="*/ 376047 h 781050"/>
                <a:gd name="connsiteX236" fmla="*/ 49435 w 476250"/>
                <a:gd name="connsiteY236" fmla="*/ 378714 h 781050"/>
                <a:gd name="connsiteX237" fmla="*/ 63055 w 476250"/>
                <a:gd name="connsiteY237" fmla="*/ 364331 h 781050"/>
                <a:gd name="connsiteX238" fmla="*/ 60960 w 476250"/>
                <a:gd name="connsiteY238" fmla="*/ 362807 h 781050"/>
                <a:gd name="connsiteX239" fmla="*/ 67913 w 476250"/>
                <a:gd name="connsiteY239" fmla="*/ 359854 h 781050"/>
                <a:gd name="connsiteX240" fmla="*/ 68294 w 476250"/>
                <a:gd name="connsiteY240" fmla="*/ 356901 h 781050"/>
                <a:gd name="connsiteX241" fmla="*/ 82391 w 476250"/>
                <a:gd name="connsiteY241" fmla="*/ 347853 h 781050"/>
                <a:gd name="connsiteX242" fmla="*/ 85249 w 476250"/>
                <a:gd name="connsiteY242" fmla="*/ 343567 h 781050"/>
                <a:gd name="connsiteX243" fmla="*/ 77153 w 476250"/>
                <a:gd name="connsiteY243" fmla="*/ 335470 h 781050"/>
                <a:gd name="connsiteX244" fmla="*/ 87059 w 476250"/>
                <a:gd name="connsiteY244" fmla="*/ 330898 h 781050"/>
                <a:gd name="connsiteX245" fmla="*/ 86963 w 476250"/>
                <a:gd name="connsiteY245" fmla="*/ 326041 h 781050"/>
                <a:gd name="connsiteX246" fmla="*/ 80677 w 476250"/>
                <a:gd name="connsiteY246" fmla="*/ 315468 h 781050"/>
                <a:gd name="connsiteX247" fmla="*/ 56293 w 476250"/>
                <a:gd name="connsiteY247" fmla="*/ 289084 h 781050"/>
                <a:gd name="connsiteX248" fmla="*/ 80867 w 476250"/>
                <a:gd name="connsiteY248" fmla="*/ 264223 h 781050"/>
                <a:gd name="connsiteX249" fmla="*/ 85535 w 476250"/>
                <a:gd name="connsiteY249" fmla="*/ 263461 h 781050"/>
                <a:gd name="connsiteX250" fmla="*/ 96584 w 476250"/>
                <a:gd name="connsiteY250" fmla="*/ 269938 h 781050"/>
                <a:gd name="connsiteX251" fmla="*/ 87916 w 476250"/>
                <a:gd name="connsiteY251" fmla="*/ 257556 h 781050"/>
                <a:gd name="connsiteX252" fmla="*/ 94965 w 476250"/>
                <a:gd name="connsiteY252" fmla="*/ 246507 h 781050"/>
                <a:gd name="connsiteX253" fmla="*/ 90964 w 476250"/>
                <a:gd name="connsiteY253" fmla="*/ 241649 h 781050"/>
                <a:gd name="connsiteX254" fmla="*/ 95060 w 476250"/>
                <a:gd name="connsiteY254" fmla="*/ 235934 h 781050"/>
                <a:gd name="connsiteX255" fmla="*/ 99822 w 476250"/>
                <a:gd name="connsiteY255" fmla="*/ 238411 h 781050"/>
                <a:gd name="connsiteX256" fmla="*/ 116300 w 476250"/>
                <a:gd name="connsiteY256" fmla="*/ 217551 h 781050"/>
                <a:gd name="connsiteX257" fmla="*/ 127064 w 476250"/>
                <a:gd name="connsiteY257" fmla="*/ 213836 h 781050"/>
                <a:gd name="connsiteX258" fmla="*/ 132302 w 476250"/>
                <a:gd name="connsiteY258" fmla="*/ 209931 h 781050"/>
                <a:gd name="connsiteX259" fmla="*/ 132016 w 476250"/>
                <a:gd name="connsiteY259" fmla="*/ 206025 h 781050"/>
                <a:gd name="connsiteX260" fmla="*/ 137732 w 476250"/>
                <a:gd name="connsiteY260" fmla="*/ 202787 h 781050"/>
                <a:gd name="connsiteX261" fmla="*/ 128969 w 476250"/>
                <a:gd name="connsiteY261" fmla="*/ 205264 h 781050"/>
                <a:gd name="connsiteX262" fmla="*/ 124206 w 476250"/>
                <a:gd name="connsiteY262" fmla="*/ 199453 h 781050"/>
                <a:gd name="connsiteX263" fmla="*/ 129635 w 476250"/>
                <a:gd name="connsiteY263" fmla="*/ 195167 h 781050"/>
                <a:gd name="connsiteX264" fmla="*/ 119253 w 476250"/>
                <a:gd name="connsiteY264" fmla="*/ 179546 h 781050"/>
                <a:gd name="connsiteX265" fmla="*/ 116110 w 476250"/>
                <a:gd name="connsiteY265" fmla="*/ 180784 h 781050"/>
                <a:gd name="connsiteX266" fmla="*/ 114300 w 476250"/>
                <a:gd name="connsiteY266" fmla="*/ 173641 h 781050"/>
                <a:gd name="connsiteX267" fmla="*/ 99250 w 476250"/>
                <a:gd name="connsiteY267" fmla="*/ 180975 h 781050"/>
                <a:gd name="connsiteX268" fmla="*/ 96774 w 476250"/>
                <a:gd name="connsiteY268" fmla="*/ 171545 h 781050"/>
                <a:gd name="connsiteX269" fmla="*/ 99060 w 476250"/>
                <a:gd name="connsiteY269" fmla="*/ 164687 h 781050"/>
                <a:gd name="connsiteX270" fmla="*/ 96107 w 476250"/>
                <a:gd name="connsiteY270" fmla="*/ 161639 h 781050"/>
                <a:gd name="connsiteX271" fmla="*/ 94488 w 476250"/>
                <a:gd name="connsiteY271" fmla="*/ 163163 h 781050"/>
                <a:gd name="connsiteX272" fmla="*/ 83820 w 476250"/>
                <a:gd name="connsiteY272" fmla="*/ 150209 h 781050"/>
                <a:gd name="connsiteX273" fmla="*/ 81439 w 476250"/>
                <a:gd name="connsiteY273" fmla="*/ 151447 h 781050"/>
                <a:gd name="connsiteX274" fmla="*/ 70675 w 476250"/>
                <a:gd name="connsiteY274" fmla="*/ 142780 h 781050"/>
                <a:gd name="connsiteX275" fmla="*/ 69532 w 476250"/>
                <a:gd name="connsiteY275" fmla="*/ 150019 h 781050"/>
                <a:gd name="connsiteX276" fmla="*/ 59722 w 476250"/>
                <a:gd name="connsiteY276" fmla="*/ 141732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476250" h="781050">
                  <a:moveTo>
                    <a:pt x="441198" y="472249"/>
                  </a:moveTo>
                  <a:lnTo>
                    <a:pt x="450438" y="473869"/>
                  </a:lnTo>
                  <a:lnTo>
                    <a:pt x="455676" y="469582"/>
                  </a:lnTo>
                  <a:lnTo>
                    <a:pt x="454723" y="475774"/>
                  </a:lnTo>
                  <a:lnTo>
                    <a:pt x="441198" y="472249"/>
                  </a:lnTo>
                  <a:close/>
                  <a:moveTo>
                    <a:pt x="59722" y="141732"/>
                  </a:moveTo>
                  <a:lnTo>
                    <a:pt x="55150" y="125254"/>
                  </a:lnTo>
                  <a:lnTo>
                    <a:pt x="48292" y="123444"/>
                  </a:lnTo>
                  <a:lnTo>
                    <a:pt x="52959" y="110395"/>
                  </a:lnTo>
                  <a:lnTo>
                    <a:pt x="46863" y="86106"/>
                  </a:lnTo>
                  <a:lnTo>
                    <a:pt x="51531" y="79629"/>
                  </a:lnTo>
                  <a:lnTo>
                    <a:pt x="44768" y="55816"/>
                  </a:lnTo>
                  <a:lnTo>
                    <a:pt x="54864" y="50482"/>
                  </a:lnTo>
                  <a:lnTo>
                    <a:pt x="61056" y="50101"/>
                  </a:lnTo>
                  <a:lnTo>
                    <a:pt x="70866" y="42862"/>
                  </a:lnTo>
                  <a:lnTo>
                    <a:pt x="79439" y="41053"/>
                  </a:lnTo>
                  <a:lnTo>
                    <a:pt x="82963" y="37052"/>
                  </a:lnTo>
                  <a:lnTo>
                    <a:pt x="101060" y="31432"/>
                  </a:lnTo>
                  <a:lnTo>
                    <a:pt x="109061" y="33433"/>
                  </a:lnTo>
                  <a:lnTo>
                    <a:pt x="123158" y="44005"/>
                  </a:lnTo>
                  <a:lnTo>
                    <a:pt x="150305" y="48673"/>
                  </a:lnTo>
                  <a:lnTo>
                    <a:pt x="150305" y="45720"/>
                  </a:lnTo>
                  <a:lnTo>
                    <a:pt x="182404" y="33433"/>
                  </a:lnTo>
                  <a:lnTo>
                    <a:pt x="197930" y="22288"/>
                  </a:lnTo>
                  <a:lnTo>
                    <a:pt x="207073" y="20002"/>
                  </a:lnTo>
                  <a:lnTo>
                    <a:pt x="209265" y="22098"/>
                  </a:lnTo>
                  <a:lnTo>
                    <a:pt x="235458" y="11334"/>
                  </a:lnTo>
                  <a:lnTo>
                    <a:pt x="246698" y="9525"/>
                  </a:lnTo>
                  <a:lnTo>
                    <a:pt x="249936" y="9906"/>
                  </a:lnTo>
                  <a:lnTo>
                    <a:pt x="255365" y="17526"/>
                  </a:lnTo>
                  <a:lnTo>
                    <a:pt x="287084" y="22193"/>
                  </a:lnTo>
                  <a:lnTo>
                    <a:pt x="315373" y="40672"/>
                  </a:lnTo>
                  <a:lnTo>
                    <a:pt x="341948" y="47053"/>
                  </a:lnTo>
                  <a:lnTo>
                    <a:pt x="347949" y="52578"/>
                  </a:lnTo>
                  <a:lnTo>
                    <a:pt x="362141" y="51816"/>
                  </a:lnTo>
                  <a:lnTo>
                    <a:pt x="361569" y="58293"/>
                  </a:lnTo>
                  <a:lnTo>
                    <a:pt x="358902" y="60960"/>
                  </a:lnTo>
                  <a:lnTo>
                    <a:pt x="360616" y="74581"/>
                  </a:lnTo>
                  <a:lnTo>
                    <a:pt x="369665" y="75057"/>
                  </a:lnTo>
                  <a:lnTo>
                    <a:pt x="398716" y="60007"/>
                  </a:lnTo>
                  <a:lnTo>
                    <a:pt x="414147" y="55816"/>
                  </a:lnTo>
                  <a:lnTo>
                    <a:pt x="415100" y="59341"/>
                  </a:lnTo>
                  <a:lnTo>
                    <a:pt x="428720" y="62008"/>
                  </a:lnTo>
                  <a:lnTo>
                    <a:pt x="432340" y="60007"/>
                  </a:lnTo>
                  <a:lnTo>
                    <a:pt x="447485" y="78772"/>
                  </a:lnTo>
                  <a:lnTo>
                    <a:pt x="443675" y="80391"/>
                  </a:lnTo>
                  <a:lnTo>
                    <a:pt x="449104" y="91916"/>
                  </a:lnTo>
                  <a:lnTo>
                    <a:pt x="451390" y="105251"/>
                  </a:lnTo>
                  <a:lnTo>
                    <a:pt x="455772" y="106299"/>
                  </a:lnTo>
                  <a:lnTo>
                    <a:pt x="454247" y="108966"/>
                  </a:lnTo>
                  <a:lnTo>
                    <a:pt x="466535" y="143446"/>
                  </a:lnTo>
                  <a:lnTo>
                    <a:pt x="455009" y="141160"/>
                  </a:lnTo>
                  <a:lnTo>
                    <a:pt x="457771" y="148114"/>
                  </a:lnTo>
                  <a:lnTo>
                    <a:pt x="465011" y="147447"/>
                  </a:lnTo>
                  <a:lnTo>
                    <a:pt x="468535" y="180117"/>
                  </a:lnTo>
                  <a:lnTo>
                    <a:pt x="433769" y="196500"/>
                  </a:lnTo>
                  <a:lnTo>
                    <a:pt x="434435" y="193929"/>
                  </a:lnTo>
                  <a:lnTo>
                    <a:pt x="431388" y="191833"/>
                  </a:lnTo>
                  <a:lnTo>
                    <a:pt x="412814" y="194024"/>
                  </a:lnTo>
                  <a:lnTo>
                    <a:pt x="414814" y="211455"/>
                  </a:lnTo>
                  <a:lnTo>
                    <a:pt x="408147" y="213265"/>
                  </a:lnTo>
                  <a:lnTo>
                    <a:pt x="397955" y="215074"/>
                  </a:lnTo>
                  <a:lnTo>
                    <a:pt x="394716" y="195739"/>
                  </a:lnTo>
                  <a:lnTo>
                    <a:pt x="379476" y="192500"/>
                  </a:lnTo>
                  <a:lnTo>
                    <a:pt x="368237" y="194691"/>
                  </a:lnTo>
                  <a:lnTo>
                    <a:pt x="369951" y="198977"/>
                  </a:lnTo>
                  <a:lnTo>
                    <a:pt x="366999" y="198501"/>
                  </a:lnTo>
                  <a:lnTo>
                    <a:pt x="378238" y="215932"/>
                  </a:lnTo>
                  <a:lnTo>
                    <a:pt x="374142" y="218694"/>
                  </a:lnTo>
                  <a:lnTo>
                    <a:pt x="374618" y="225933"/>
                  </a:lnTo>
                  <a:lnTo>
                    <a:pt x="377380" y="226981"/>
                  </a:lnTo>
                  <a:lnTo>
                    <a:pt x="378809" y="237172"/>
                  </a:lnTo>
                  <a:lnTo>
                    <a:pt x="381571" y="236220"/>
                  </a:lnTo>
                  <a:lnTo>
                    <a:pt x="384048" y="246602"/>
                  </a:lnTo>
                  <a:lnTo>
                    <a:pt x="378523" y="265176"/>
                  </a:lnTo>
                  <a:lnTo>
                    <a:pt x="381667" y="274320"/>
                  </a:lnTo>
                  <a:lnTo>
                    <a:pt x="377762" y="276225"/>
                  </a:lnTo>
                  <a:lnTo>
                    <a:pt x="381857" y="285845"/>
                  </a:lnTo>
                  <a:lnTo>
                    <a:pt x="371475" y="293751"/>
                  </a:lnTo>
                  <a:lnTo>
                    <a:pt x="375952" y="304705"/>
                  </a:lnTo>
                  <a:lnTo>
                    <a:pt x="373761" y="305657"/>
                  </a:lnTo>
                  <a:lnTo>
                    <a:pt x="378809" y="333184"/>
                  </a:lnTo>
                  <a:lnTo>
                    <a:pt x="383096" y="329565"/>
                  </a:lnTo>
                  <a:lnTo>
                    <a:pt x="384906" y="334042"/>
                  </a:lnTo>
                  <a:lnTo>
                    <a:pt x="392049" y="333089"/>
                  </a:lnTo>
                  <a:lnTo>
                    <a:pt x="392049" y="347853"/>
                  </a:lnTo>
                  <a:lnTo>
                    <a:pt x="397764" y="364712"/>
                  </a:lnTo>
                  <a:lnTo>
                    <a:pt x="405670" y="361283"/>
                  </a:lnTo>
                  <a:lnTo>
                    <a:pt x="421005" y="381000"/>
                  </a:lnTo>
                  <a:lnTo>
                    <a:pt x="423100" y="380047"/>
                  </a:lnTo>
                  <a:lnTo>
                    <a:pt x="429292" y="392049"/>
                  </a:lnTo>
                  <a:lnTo>
                    <a:pt x="423672" y="395859"/>
                  </a:lnTo>
                  <a:lnTo>
                    <a:pt x="429292" y="403765"/>
                  </a:lnTo>
                  <a:lnTo>
                    <a:pt x="419862" y="414242"/>
                  </a:lnTo>
                  <a:lnTo>
                    <a:pt x="416433" y="411099"/>
                  </a:lnTo>
                  <a:lnTo>
                    <a:pt x="433292" y="432054"/>
                  </a:lnTo>
                  <a:lnTo>
                    <a:pt x="442817" y="450437"/>
                  </a:lnTo>
                  <a:lnTo>
                    <a:pt x="434340" y="462534"/>
                  </a:lnTo>
                  <a:lnTo>
                    <a:pt x="433864" y="470154"/>
                  </a:lnTo>
                  <a:lnTo>
                    <a:pt x="436912" y="471678"/>
                  </a:lnTo>
                  <a:lnTo>
                    <a:pt x="426911" y="474440"/>
                  </a:lnTo>
                  <a:lnTo>
                    <a:pt x="413290" y="484346"/>
                  </a:lnTo>
                  <a:lnTo>
                    <a:pt x="413099" y="487584"/>
                  </a:lnTo>
                  <a:lnTo>
                    <a:pt x="405765" y="489204"/>
                  </a:lnTo>
                  <a:lnTo>
                    <a:pt x="402146" y="492728"/>
                  </a:lnTo>
                  <a:lnTo>
                    <a:pt x="398907" y="500824"/>
                  </a:lnTo>
                  <a:lnTo>
                    <a:pt x="390144" y="507968"/>
                  </a:lnTo>
                  <a:lnTo>
                    <a:pt x="394525" y="517588"/>
                  </a:lnTo>
                  <a:lnTo>
                    <a:pt x="390430" y="512445"/>
                  </a:lnTo>
                  <a:lnTo>
                    <a:pt x="384429" y="515112"/>
                  </a:lnTo>
                  <a:lnTo>
                    <a:pt x="384048" y="521875"/>
                  </a:lnTo>
                  <a:lnTo>
                    <a:pt x="378523" y="525304"/>
                  </a:lnTo>
                  <a:lnTo>
                    <a:pt x="374332" y="539496"/>
                  </a:lnTo>
                  <a:lnTo>
                    <a:pt x="369856" y="544639"/>
                  </a:lnTo>
                  <a:lnTo>
                    <a:pt x="371951" y="555403"/>
                  </a:lnTo>
                  <a:lnTo>
                    <a:pt x="364427" y="558832"/>
                  </a:lnTo>
                  <a:lnTo>
                    <a:pt x="376524" y="578929"/>
                  </a:lnTo>
                  <a:lnTo>
                    <a:pt x="379000" y="599599"/>
                  </a:lnTo>
                  <a:lnTo>
                    <a:pt x="396240" y="602742"/>
                  </a:lnTo>
                  <a:lnTo>
                    <a:pt x="390144" y="632079"/>
                  </a:lnTo>
                  <a:lnTo>
                    <a:pt x="391287" y="639508"/>
                  </a:lnTo>
                  <a:lnTo>
                    <a:pt x="397479" y="602932"/>
                  </a:lnTo>
                  <a:lnTo>
                    <a:pt x="399002" y="607123"/>
                  </a:lnTo>
                  <a:lnTo>
                    <a:pt x="392716" y="640175"/>
                  </a:lnTo>
                  <a:lnTo>
                    <a:pt x="395859" y="643509"/>
                  </a:lnTo>
                  <a:lnTo>
                    <a:pt x="395478" y="647414"/>
                  </a:lnTo>
                  <a:lnTo>
                    <a:pt x="392525" y="648271"/>
                  </a:lnTo>
                  <a:lnTo>
                    <a:pt x="392049" y="652272"/>
                  </a:lnTo>
                  <a:lnTo>
                    <a:pt x="396621" y="654844"/>
                  </a:lnTo>
                  <a:lnTo>
                    <a:pt x="395574" y="657796"/>
                  </a:lnTo>
                  <a:lnTo>
                    <a:pt x="392049" y="658654"/>
                  </a:lnTo>
                  <a:lnTo>
                    <a:pt x="388048" y="655891"/>
                  </a:lnTo>
                  <a:lnTo>
                    <a:pt x="384715" y="658368"/>
                  </a:lnTo>
                  <a:lnTo>
                    <a:pt x="381571" y="667226"/>
                  </a:lnTo>
                  <a:lnTo>
                    <a:pt x="386620" y="667417"/>
                  </a:lnTo>
                  <a:lnTo>
                    <a:pt x="390240" y="670750"/>
                  </a:lnTo>
                  <a:lnTo>
                    <a:pt x="395383" y="685609"/>
                  </a:lnTo>
                  <a:lnTo>
                    <a:pt x="403765" y="687800"/>
                  </a:lnTo>
                  <a:lnTo>
                    <a:pt x="405765" y="697516"/>
                  </a:lnTo>
                  <a:lnTo>
                    <a:pt x="419481" y="702754"/>
                  </a:lnTo>
                  <a:lnTo>
                    <a:pt x="437198" y="714280"/>
                  </a:lnTo>
                  <a:lnTo>
                    <a:pt x="435579" y="717804"/>
                  </a:lnTo>
                  <a:lnTo>
                    <a:pt x="441103" y="718756"/>
                  </a:lnTo>
                  <a:lnTo>
                    <a:pt x="441674" y="722757"/>
                  </a:lnTo>
                  <a:lnTo>
                    <a:pt x="449866" y="725424"/>
                  </a:lnTo>
                  <a:lnTo>
                    <a:pt x="452819" y="741045"/>
                  </a:lnTo>
                  <a:lnTo>
                    <a:pt x="448056" y="744664"/>
                  </a:lnTo>
                  <a:lnTo>
                    <a:pt x="442246" y="744188"/>
                  </a:lnTo>
                  <a:lnTo>
                    <a:pt x="436150" y="738188"/>
                  </a:lnTo>
                  <a:lnTo>
                    <a:pt x="428340" y="746760"/>
                  </a:lnTo>
                  <a:lnTo>
                    <a:pt x="432245" y="753999"/>
                  </a:lnTo>
                  <a:lnTo>
                    <a:pt x="427577" y="762857"/>
                  </a:lnTo>
                  <a:lnTo>
                    <a:pt x="408718" y="771334"/>
                  </a:lnTo>
                  <a:lnTo>
                    <a:pt x="380905" y="777049"/>
                  </a:lnTo>
                  <a:lnTo>
                    <a:pt x="376237" y="777049"/>
                  </a:lnTo>
                  <a:lnTo>
                    <a:pt x="356807" y="758095"/>
                  </a:lnTo>
                  <a:lnTo>
                    <a:pt x="352711" y="758095"/>
                  </a:lnTo>
                  <a:lnTo>
                    <a:pt x="350044" y="745617"/>
                  </a:lnTo>
                  <a:lnTo>
                    <a:pt x="351663" y="733711"/>
                  </a:lnTo>
                  <a:lnTo>
                    <a:pt x="355759" y="731139"/>
                  </a:lnTo>
                  <a:lnTo>
                    <a:pt x="354330" y="727519"/>
                  </a:lnTo>
                  <a:lnTo>
                    <a:pt x="350330" y="730377"/>
                  </a:lnTo>
                  <a:lnTo>
                    <a:pt x="337661" y="708660"/>
                  </a:lnTo>
                  <a:lnTo>
                    <a:pt x="326231" y="698373"/>
                  </a:lnTo>
                  <a:lnTo>
                    <a:pt x="329470" y="697420"/>
                  </a:lnTo>
                  <a:lnTo>
                    <a:pt x="329946" y="694087"/>
                  </a:lnTo>
                  <a:lnTo>
                    <a:pt x="319469" y="695134"/>
                  </a:lnTo>
                  <a:lnTo>
                    <a:pt x="320993" y="689038"/>
                  </a:lnTo>
                  <a:lnTo>
                    <a:pt x="311944" y="691610"/>
                  </a:lnTo>
                  <a:lnTo>
                    <a:pt x="311563" y="687800"/>
                  </a:lnTo>
                  <a:lnTo>
                    <a:pt x="307563" y="687229"/>
                  </a:lnTo>
                  <a:lnTo>
                    <a:pt x="310515" y="680466"/>
                  </a:lnTo>
                  <a:lnTo>
                    <a:pt x="306419" y="681133"/>
                  </a:lnTo>
                  <a:lnTo>
                    <a:pt x="306514" y="678942"/>
                  </a:lnTo>
                  <a:lnTo>
                    <a:pt x="298704" y="677513"/>
                  </a:lnTo>
                  <a:lnTo>
                    <a:pt x="296037" y="681228"/>
                  </a:lnTo>
                  <a:lnTo>
                    <a:pt x="286131" y="667702"/>
                  </a:lnTo>
                  <a:lnTo>
                    <a:pt x="277368" y="674084"/>
                  </a:lnTo>
                  <a:lnTo>
                    <a:pt x="272320" y="670560"/>
                  </a:lnTo>
                  <a:lnTo>
                    <a:pt x="267271" y="671608"/>
                  </a:lnTo>
                  <a:lnTo>
                    <a:pt x="259652" y="667798"/>
                  </a:lnTo>
                  <a:lnTo>
                    <a:pt x="259842" y="665512"/>
                  </a:lnTo>
                  <a:lnTo>
                    <a:pt x="257080" y="665035"/>
                  </a:lnTo>
                  <a:lnTo>
                    <a:pt x="257556" y="660940"/>
                  </a:lnTo>
                  <a:lnTo>
                    <a:pt x="255461" y="660844"/>
                  </a:lnTo>
                  <a:lnTo>
                    <a:pt x="252984" y="673894"/>
                  </a:lnTo>
                  <a:lnTo>
                    <a:pt x="249460" y="667893"/>
                  </a:lnTo>
                  <a:lnTo>
                    <a:pt x="244412" y="670084"/>
                  </a:lnTo>
                  <a:lnTo>
                    <a:pt x="239935" y="667798"/>
                  </a:lnTo>
                  <a:lnTo>
                    <a:pt x="241078" y="677323"/>
                  </a:lnTo>
                  <a:lnTo>
                    <a:pt x="237363" y="679513"/>
                  </a:lnTo>
                  <a:lnTo>
                    <a:pt x="201454" y="687514"/>
                  </a:lnTo>
                  <a:lnTo>
                    <a:pt x="185166" y="685419"/>
                  </a:lnTo>
                  <a:lnTo>
                    <a:pt x="168879" y="689896"/>
                  </a:lnTo>
                  <a:lnTo>
                    <a:pt x="163259" y="694658"/>
                  </a:lnTo>
                  <a:lnTo>
                    <a:pt x="147637" y="698182"/>
                  </a:lnTo>
                  <a:lnTo>
                    <a:pt x="130873" y="690658"/>
                  </a:lnTo>
                  <a:lnTo>
                    <a:pt x="131826" y="686657"/>
                  </a:lnTo>
                  <a:lnTo>
                    <a:pt x="127445" y="683990"/>
                  </a:lnTo>
                  <a:lnTo>
                    <a:pt x="126397" y="689134"/>
                  </a:lnTo>
                  <a:lnTo>
                    <a:pt x="108585" y="682942"/>
                  </a:lnTo>
                  <a:lnTo>
                    <a:pt x="99917" y="683038"/>
                  </a:lnTo>
                  <a:lnTo>
                    <a:pt x="95536" y="672465"/>
                  </a:lnTo>
                  <a:lnTo>
                    <a:pt x="87154" y="673322"/>
                  </a:lnTo>
                  <a:lnTo>
                    <a:pt x="86582" y="669703"/>
                  </a:lnTo>
                  <a:lnTo>
                    <a:pt x="75533" y="669988"/>
                  </a:lnTo>
                  <a:lnTo>
                    <a:pt x="65627" y="657034"/>
                  </a:lnTo>
                  <a:lnTo>
                    <a:pt x="72390" y="646747"/>
                  </a:lnTo>
                  <a:lnTo>
                    <a:pt x="51721" y="624745"/>
                  </a:lnTo>
                  <a:lnTo>
                    <a:pt x="47340" y="611314"/>
                  </a:lnTo>
                  <a:lnTo>
                    <a:pt x="53245" y="603504"/>
                  </a:lnTo>
                  <a:lnTo>
                    <a:pt x="33719" y="590264"/>
                  </a:lnTo>
                  <a:lnTo>
                    <a:pt x="14669" y="569690"/>
                  </a:lnTo>
                  <a:lnTo>
                    <a:pt x="18669" y="563594"/>
                  </a:lnTo>
                  <a:lnTo>
                    <a:pt x="19050" y="538829"/>
                  </a:lnTo>
                  <a:lnTo>
                    <a:pt x="41148" y="531495"/>
                  </a:lnTo>
                  <a:lnTo>
                    <a:pt x="48101" y="526256"/>
                  </a:lnTo>
                  <a:lnTo>
                    <a:pt x="51816" y="527304"/>
                  </a:lnTo>
                  <a:lnTo>
                    <a:pt x="58769" y="522637"/>
                  </a:lnTo>
                  <a:lnTo>
                    <a:pt x="60674" y="515683"/>
                  </a:lnTo>
                  <a:lnTo>
                    <a:pt x="44101" y="496252"/>
                  </a:lnTo>
                  <a:lnTo>
                    <a:pt x="43149" y="483394"/>
                  </a:lnTo>
                  <a:lnTo>
                    <a:pt x="38576" y="474631"/>
                  </a:lnTo>
                  <a:lnTo>
                    <a:pt x="23908" y="470154"/>
                  </a:lnTo>
                  <a:lnTo>
                    <a:pt x="10382" y="472535"/>
                  </a:lnTo>
                  <a:lnTo>
                    <a:pt x="9525" y="466820"/>
                  </a:lnTo>
                  <a:lnTo>
                    <a:pt x="12478" y="460153"/>
                  </a:lnTo>
                  <a:lnTo>
                    <a:pt x="12097" y="452723"/>
                  </a:lnTo>
                  <a:lnTo>
                    <a:pt x="25908" y="432530"/>
                  </a:lnTo>
                  <a:lnTo>
                    <a:pt x="20955" y="428053"/>
                  </a:lnTo>
                  <a:lnTo>
                    <a:pt x="25813" y="421291"/>
                  </a:lnTo>
                  <a:lnTo>
                    <a:pt x="32575" y="422815"/>
                  </a:lnTo>
                  <a:lnTo>
                    <a:pt x="46197" y="406146"/>
                  </a:lnTo>
                  <a:lnTo>
                    <a:pt x="41053" y="400050"/>
                  </a:lnTo>
                  <a:lnTo>
                    <a:pt x="56388" y="380333"/>
                  </a:lnTo>
                  <a:lnTo>
                    <a:pt x="52674" y="376047"/>
                  </a:lnTo>
                  <a:lnTo>
                    <a:pt x="49435" y="378714"/>
                  </a:lnTo>
                  <a:lnTo>
                    <a:pt x="63055" y="364331"/>
                  </a:lnTo>
                  <a:lnTo>
                    <a:pt x="60960" y="362807"/>
                  </a:lnTo>
                  <a:lnTo>
                    <a:pt x="67913" y="359854"/>
                  </a:lnTo>
                  <a:lnTo>
                    <a:pt x="68294" y="356901"/>
                  </a:lnTo>
                  <a:lnTo>
                    <a:pt x="82391" y="347853"/>
                  </a:lnTo>
                  <a:lnTo>
                    <a:pt x="85249" y="343567"/>
                  </a:lnTo>
                  <a:lnTo>
                    <a:pt x="77153" y="335470"/>
                  </a:lnTo>
                  <a:lnTo>
                    <a:pt x="87059" y="330898"/>
                  </a:lnTo>
                  <a:lnTo>
                    <a:pt x="86963" y="326041"/>
                  </a:lnTo>
                  <a:lnTo>
                    <a:pt x="80677" y="315468"/>
                  </a:lnTo>
                  <a:lnTo>
                    <a:pt x="56293" y="289084"/>
                  </a:lnTo>
                  <a:lnTo>
                    <a:pt x="80867" y="264223"/>
                  </a:lnTo>
                  <a:lnTo>
                    <a:pt x="85535" y="263461"/>
                  </a:lnTo>
                  <a:lnTo>
                    <a:pt x="96584" y="269938"/>
                  </a:lnTo>
                  <a:lnTo>
                    <a:pt x="87916" y="257556"/>
                  </a:lnTo>
                  <a:lnTo>
                    <a:pt x="94965" y="246507"/>
                  </a:lnTo>
                  <a:lnTo>
                    <a:pt x="90964" y="241649"/>
                  </a:lnTo>
                  <a:lnTo>
                    <a:pt x="95060" y="235934"/>
                  </a:lnTo>
                  <a:lnTo>
                    <a:pt x="99822" y="238411"/>
                  </a:lnTo>
                  <a:lnTo>
                    <a:pt x="116300" y="217551"/>
                  </a:lnTo>
                  <a:lnTo>
                    <a:pt x="127064" y="213836"/>
                  </a:lnTo>
                  <a:lnTo>
                    <a:pt x="132302" y="209931"/>
                  </a:lnTo>
                  <a:lnTo>
                    <a:pt x="132016" y="206025"/>
                  </a:lnTo>
                  <a:lnTo>
                    <a:pt x="137732" y="202787"/>
                  </a:lnTo>
                  <a:lnTo>
                    <a:pt x="128969" y="205264"/>
                  </a:lnTo>
                  <a:lnTo>
                    <a:pt x="124206" y="199453"/>
                  </a:lnTo>
                  <a:lnTo>
                    <a:pt x="129635" y="195167"/>
                  </a:lnTo>
                  <a:lnTo>
                    <a:pt x="119253" y="179546"/>
                  </a:lnTo>
                  <a:lnTo>
                    <a:pt x="116110" y="180784"/>
                  </a:lnTo>
                  <a:lnTo>
                    <a:pt x="114300" y="173641"/>
                  </a:lnTo>
                  <a:lnTo>
                    <a:pt x="99250" y="180975"/>
                  </a:lnTo>
                  <a:lnTo>
                    <a:pt x="96774" y="171545"/>
                  </a:lnTo>
                  <a:lnTo>
                    <a:pt x="99060" y="164687"/>
                  </a:lnTo>
                  <a:lnTo>
                    <a:pt x="96107" y="161639"/>
                  </a:lnTo>
                  <a:lnTo>
                    <a:pt x="94488" y="163163"/>
                  </a:lnTo>
                  <a:lnTo>
                    <a:pt x="83820" y="150209"/>
                  </a:lnTo>
                  <a:lnTo>
                    <a:pt x="81439" y="151447"/>
                  </a:lnTo>
                  <a:lnTo>
                    <a:pt x="70675" y="142780"/>
                  </a:lnTo>
                  <a:lnTo>
                    <a:pt x="69532" y="150019"/>
                  </a:lnTo>
                  <a:lnTo>
                    <a:pt x="59722" y="14173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40" name="Freihandform: Form 239">
              <a:extLst>
                <a:ext uri="{FF2B5EF4-FFF2-40B4-BE49-F238E27FC236}">
                  <a16:creationId xmlns:a16="http://schemas.microsoft.com/office/drawing/2014/main" id="{F1DC2081-C2F8-4FC4-A938-90DE38EA451B}"/>
                </a:ext>
              </a:extLst>
            </p:cNvPr>
            <p:cNvSpPr/>
            <p:nvPr/>
          </p:nvSpPr>
          <p:spPr>
            <a:xfrm>
              <a:off x="1108132" y="3445365"/>
              <a:ext cx="425700" cy="297000"/>
            </a:xfrm>
            <a:custGeom>
              <a:avLst/>
              <a:gdLst>
                <a:gd name="connsiteX0" fmla="*/ 97250 w 819150"/>
                <a:gd name="connsiteY0" fmla="*/ 468725 h 571500"/>
                <a:gd name="connsiteX1" fmla="*/ 84772 w 819150"/>
                <a:gd name="connsiteY1" fmla="*/ 468440 h 571500"/>
                <a:gd name="connsiteX2" fmla="*/ 77152 w 819150"/>
                <a:gd name="connsiteY2" fmla="*/ 459010 h 571500"/>
                <a:gd name="connsiteX3" fmla="*/ 69818 w 819150"/>
                <a:gd name="connsiteY3" fmla="*/ 458819 h 571500"/>
                <a:gd name="connsiteX4" fmla="*/ 66484 w 819150"/>
                <a:gd name="connsiteY4" fmla="*/ 455295 h 571500"/>
                <a:gd name="connsiteX5" fmla="*/ 67437 w 819150"/>
                <a:gd name="connsiteY5" fmla="*/ 452723 h 571500"/>
                <a:gd name="connsiteX6" fmla="*/ 58007 w 819150"/>
                <a:gd name="connsiteY6" fmla="*/ 448247 h 571500"/>
                <a:gd name="connsiteX7" fmla="*/ 53435 w 819150"/>
                <a:gd name="connsiteY7" fmla="*/ 447675 h 571500"/>
                <a:gd name="connsiteX8" fmla="*/ 52292 w 819150"/>
                <a:gd name="connsiteY8" fmla="*/ 455867 h 571500"/>
                <a:gd name="connsiteX9" fmla="*/ 47339 w 819150"/>
                <a:gd name="connsiteY9" fmla="*/ 455676 h 571500"/>
                <a:gd name="connsiteX10" fmla="*/ 47434 w 819150"/>
                <a:gd name="connsiteY10" fmla="*/ 453390 h 571500"/>
                <a:gd name="connsiteX11" fmla="*/ 42767 w 819150"/>
                <a:gd name="connsiteY11" fmla="*/ 450723 h 571500"/>
                <a:gd name="connsiteX12" fmla="*/ 31147 w 819150"/>
                <a:gd name="connsiteY12" fmla="*/ 454247 h 571500"/>
                <a:gd name="connsiteX13" fmla="*/ 28194 w 819150"/>
                <a:gd name="connsiteY13" fmla="*/ 452533 h 571500"/>
                <a:gd name="connsiteX14" fmla="*/ 26194 w 819150"/>
                <a:gd name="connsiteY14" fmla="*/ 445294 h 571500"/>
                <a:gd name="connsiteX15" fmla="*/ 31909 w 819150"/>
                <a:gd name="connsiteY15" fmla="*/ 441770 h 571500"/>
                <a:gd name="connsiteX16" fmla="*/ 33814 w 819150"/>
                <a:gd name="connsiteY16" fmla="*/ 442912 h 571500"/>
                <a:gd name="connsiteX17" fmla="*/ 36385 w 819150"/>
                <a:gd name="connsiteY17" fmla="*/ 439484 h 571500"/>
                <a:gd name="connsiteX18" fmla="*/ 34957 w 819150"/>
                <a:gd name="connsiteY18" fmla="*/ 436817 h 571500"/>
                <a:gd name="connsiteX19" fmla="*/ 37052 w 819150"/>
                <a:gd name="connsiteY19" fmla="*/ 435578 h 571500"/>
                <a:gd name="connsiteX20" fmla="*/ 33623 w 819150"/>
                <a:gd name="connsiteY20" fmla="*/ 433197 h 571500"/>
                <a:gd name="connsiteX21" fmla="*/ 49244 w 819150"/>
                <a:gd name="connsiteY21" fmla="*/ 421577 h 571500"/>
                <a:gd name="connsiteX22" fmla="*/ 62008 w 819150"/>
                <a:gd name="connsiteY22" fmla="*/ 415862 h 571500"/>
                <a:gd name="connsiteX23" fmla="*/ 58960 w 819150"/>
                <a:gd name="connsiteY23" fmla="*/ 417004 h 571500"/>
                <a:gd name="connsiteX24" fmla="*/ 57817 w 819150"/>
                <a:gd name="connsiteY24" fmla="*/ 413766 h 571500"/>
                <a:gd name="connsiteX25" fmla="*/ 47720 w 819150"/>
                <a:gd name="connsiteY25" fmla="*/ 417291 h 571500"/>
                <a:gd name="connsiteX26" fmla="*/ 36481 w 819150"/>
                <a:gd name="connsiteY26" fmla="*/ 408432 h 571500"/>
                <a:gd name="connsiteX27" fmla="*/ 28099 w 819150"/>
                <a:gd name="connsiteY27" fmla="*/ 412814 h 571500"/>
                <a:gd name="connsiteX28" fmla="*/ 25051 w 819150"/>
                <a:gd name="connsiteY28" fmla="*/ 417957 h 571500"/>
                <a:gd name="connsiteX29" fmla="*/ 16192 w 819150"/>
                <a:gd name="connsiteY29" fmla="*/ 412718 h 571500"/>
                <a:gd name="connsiteX30" fmla="*/ 11716 w 819150"/>
                <a:gd name="connsiteY30" fmla="*/ 404622 h 571500"/>
                <a:gd name="connsiteX31" fmla="*/ 14383 w 819150"/>
                <a:gd name="connsiteY31" fmla="*/ 386810 h 571500"/>
                <a:gd name="connsiteX32" fmla="*/ 11335 w 819150"/>
                <a:gd name="connsiteY32" fmla="*/ 378619 h 571500"/>
                <a:gd name="connsiteX33" fmla="*/ 14764 w 819150"/>
                <a:gd name="connsiteY33" fmla="*/ 366522 h 571500"/>
                <a:gd name="connsiteX34" fmla="*/ 9525 w 819150"/>
                <a:gd name="connsiteY34" fmla="*/ 365474 h 571500"/>
                <a:gd name="connsiteX35" fmla="*/ 12287 w 819150"/>
                <a:gd name="connsiteY35" fmla="*/ 362331 h 571500"/>
                <a:gd name="connsiteX36" fmla="*/ 21145 w 819150"/>
                <a:gd name="connsiteY36" fmla="*/ 358045 h 571500"/>
                <a:gd name="connsiteX37" fmla="*/ 39910 w 819150"/>
                <a:gd name="connsiteY37" fmla="*/ 356997 h 571500"/>
                <a:gd name="connsiteX38" fmla="*/ 40958 w 819150"/>
                <a:gd name="connsiteY38" fmla="*/ 346805 h 571500"/>
                <a:gd name="connsiteX39" fmla="*/ 43624 w 819150"/>
                <a:gd name="connsiteY39" fmla="*/ 343853 h 571500"/>
                <a:gd name="connsiteX40" fmla="*/ 52387 w 819150"/>
                <a:gd name="connsiteY40" fmla="*/ 340900 h 571500"/>
                <a:gd name="connsiteX41" fmla="*/ 63151 w 819150"/>
                <a:gd name="connsiteY41" fmla="*/ 348044 h 571500"/>
                <a:gd name="connsiteX42" fmla="*/ 71628 w 819150"/>
                <a:gd name="connsiteY42" fmla="*/ 338804 h 571500"/>
                <a:gd name="connsiteX43" fmla="*/ 88773 w 819150"/>
                <a:gd name="connsiteY43" fmla="*/ 334994 h 571500"/>
                <a:gd name="connsiteX44" fmla="*/ 96774 w 819150"/>
                <a:gd name="connsiteY44" fmla="*/ 341186 h 571500"/>
                <a:gd name="connsiteX45" fmla="*/ 104584 w 819150"/>
                <a:gd name="connsiteY45" fmla="*/ 357092 h 571500"/>
                <a:gd name="connsiteX46" fmla="*/ 111442 w 819150"/>
                <a:gd name="connsiteY46" fmla="*/ 358616 h 571500"/>
                <a:gd name="connsiteX47" fmla="*/ 114776 w 819150"/>
                <a:gd name="connsiteY47" fmla="*/ 356521 h 571500"/>
                <a:gd name="connsiteX48" fmla="*/ 114205 w 819150"/>
                <a:gd name="connsiteY48" fmla="*/ 341948 h 571500"/>
                <a:gd name="connsiteX49" fmla="*/ 119158 w 819150"/>
                <a:gd name="connsiteY49" fmla="*/ 340424 h 571500"/>
                <a:gd name="connsiteX50" fmla="*/ 115919 w 819150"/>
                <a:gd name="connsiteY50" fmla="*/ 344615 h 571500"/>
                <a:gd name="connsiteX51" fmla="*/ 116681 w 819150"/>
                <a:gd name="connsiteY51" fmla="*/ 352139 h 571500"/>
                <a:gd name="connsiteX52" fmla="*/ 124396 w 819150"/>
                <a:gd name="connsiteY52" fmla="*/ 355473 h 571500"/>
                <a:gd name="connsiteX53" fmla="*/ 126397 w 819150"/>
                <a:gd name="connsiteY53" fmla="*/ 352520 h 571500"/>
                <a:gd name="connsiteX54" fmla="*/ 123920 w 819150"/>
                <a:gd name="connsiteY54" fmla="*/ 346805 h 571500"/>
                <a:gd name="connsiteX55" fmla="*/ 128302 w 819150"/>
                <a:gd name="connsiteY55" fmla="*/ 344615 h 571500"/>
                <a:gd name="connsiteX56" fmla="*/ 129826 w 819150"/>
                <a:gd name="connsiteY56" fmla="*/ 336995 h 571500"/>
                <a:gd name="connsiteX57" fmla="*/ 123825 w 819150"/>
                <a:gd name="connsiteY57" fmla="*/ 324136 h 571500"/>
                <a:gd name="connsiteX58" fmla="*/ 132397 w 819150"/>
                <a:gd name="connsiteY58" fmla="*/ 317278 h 571500"/>
                <a:gd name="connsiteX59" fmla="*/ 132207 w 819150"/>
                <a:gd name="connsiteY59" fmla="*/ 314706 h 571500"/>
                <a:gd name="connsiteX60" fmla="*/ 135922 w 819150"/>
                <a:gd name="connsiteY60" fmla="*/ 316897 h 571500"/>
                <a:gd name="connsiteX61" fmla="*/ 143161 w 819150"/>
                <a:gd name="connsiteY61" fmla="*/ 315278 h 571500"/>
                <a:gd name="connsiteX62" fmla="*/ 154305 w 819150"/>
                <a:gd name="connsiteY62" fmla="*/ 317183 h 571500"/>
                <a:gd name="connsiteX63" fmla="*/ 140113 w 819150"/>
                <a:gd name="connsiteY63" fmla="*/ 301657 h 571500"/>
                <a:gd name="connsiteX64" fmla="*/ 141065 w 819150"/>
                <a:gd name="connsiteY64" fmla="*/ 287179 h 571500"/>
                <a:gd name="connsiteX65" fmla="*/ 149352 w 819150"/>
                <a:gd name="connsiteY65" fmla="*/ 296132 h 571500"/>
                <a:gd name="connsiteX66" fmla="*/ 153829 w 819150"/>
                <a:gd name="connsiteY66" fmla="*/ 297180 h 571500"/>
                <a:gd name="connsiteX67" fmla="*/ 164116 w 819150"/>
                <a:gd name="connsiteY67" fmla="*/ 291560 h 571500"/>
                <a:gd name="connsiteX68" fmla="*/ 178784 w 819150"/>
                <a:gd name="connsiteY68" fmla="*/ 276797 h 571500"/>
                <a:gd name="connsiteX69" fmla="*/ 181832 w 819150"/>
                <a:gd name="connsiteY69" fmla="*/ 277654 h 571500"/>
                <a:gd name="connsiteX70" fmla="*/ 182213 w 819150"/>
                <a:gd name="connsiteY70" fmla="*/ 282131 h 571500"/>
                <a:gd name="connsiteX71" fmla="*/ 185356 w 819150"/>
                <a:gd name="connsiteY71" fmla="*/ 284798 h 571500"/>
                <a:gd name="connsiteX72" fmla="*/ 203359 w 819150"/>
                <a:gd name="connsiteY72" fmla="*/ 284226 h 571500"/>
                <a:gd name="connsiteX73" fmla="*/ 216979 w 819150"/>
                <a:gd name="connsiteY73" fmla="*/ 266795 h 571500"/>
                <a:gd name="connsiteX74" fmla="*/ 209074 w 819150"/>
                <a:gd name="connsiteY74" fmla="*/ 254794 h 571500"/>
                <a:gd name="connsiteX75" fmla="*/ 210598 w 819150"/>
                <a:gd name="connsiteY75" fmla="*/ 247174 h 571500"/>
                <a:gd name="connsiteX76" fmla="*/ 208502 w 819150"/>
                <a:gd name="connsiteY76" fmla="*/ 241745 h 571500"/>
                <a:gd name="connsiteX77" fmla="*/ 214027 w 819150"/>
                <a:gd name="connsiteY77" fmla="*/ 228219 h 571500"/>
                <a:gd name="connsiteX78" fmla="*/ 223552 w 819150"/>
                <a:gd name="connsiteY78" fmla="*/ 220504 h 571500"/>
                <a:gd name="connsiteX79" fmla="*/ 231553 w 819150"/>
                <a:gd name="connsiteY79" fmla="*/ 208407 h 571500"/>
                <a:gd name="connsiteX80" fmla="*/ 241554 w 819150"/>
                <a:gd name="connsiteY80" fmla="*/ 212408 h 571500"/>
                <a:gd name="connsiteX81" fmla="*/ 264128 w 819150"/>
                <a:gd name="connsiteY81" fmla="*/ 196691 h 571500"/>
                <a:gd name="connsiteX82" fmla="*/ 275082 w 819150"/>
                <a:gd name="connsiteY82" fmla="*/ 200311 h 571500"/>
                <a:gd name="connsiteX83" fmla="*/ 277844 w 819150"/>
                <a:gd name="connsiteY83" fmla="*/ 204692 h 571500"/>
                <a:gd name="connsiteX84" fmla="*/ 277368 w 819150"/>
                <a:gd name="connsiteY84" fmla="*/ 213265 h 571500"/>
                <a:gd name="connsiteX85" fmla="*/ 282797 w 819150"/>
                <a:gd name="connsiteY85" fmla="*/ 215741 h 571500"/>
                <a:gd name="connsiteX86" fmla="*/ 288322 w 819150"/>
                <a:gd name="connsiteY86" fmla="*/ 224981 h 571500"/>
                <a:gd name="connsiteX87" fmla="*/ 311182 w 819150"/>
                <a:gd name="connsiteY87" fmla="*/ 235553 h 571500"/>
                <a:gd name="connsiteX88" fmla="*/ 315849 w 819150"/>
                <a:gd name="connsiteY88" fmla="*/ 243459 h 571500"/>
                <a:gd name="connsiteX89" fmla="*/ 320992 w 819150"/>
                <a:gd name="connsiteY89" fmla="*/ 245269 h 571500"/>
                <a:gd name="connsiteX90" fmla="*/ 332518 w 819150"/>
                <a:gd name="connsiteY90" fmla="*/ 260795 h 571500"/>
                <a:gd name="connsiteX91" fmla="*/ 333470 w 819150"/>
                <a:gd name="connsiteY91" fmla="*/ 271653 h 571500"/>
                <a:gd name="connsiteX92" fmla="*/ 334518 w 819150"/>
                <a:gd name="connsiteY92" fmla="*/ 264986 h 571500"/>
                <a:gd name="connsiteX93" fmla="*/ 340042 w 819150"/>
                <a:gd name="connsiteY93" fmla="*/ 266129 h 571500"/>
                <a:gd name="connsiteX94" fmla="*/ 340995 w 819150"/>
                <a:gd name="connsiteY94" fmla="*/ 263462 h 571500"/>
                <a:gd name="connsiteX95" fmla="*/ 348234 w 819150"/>
                <a:gd name="connsiteY95" fmla="*/ 262795 h 571500"/>
                <a:gd name="connsiteX96" fmla="*/ 353473 w 819150"/>
                <a:gd name="connsiteY96" fmla="*/ 256889 h 571500"/>
                <a:gd name="connsiteX97" fmla="*/ 356235 w 819150"/>
                <a:gd name="connsiteY97" fmla="*/ 257651 h 571500"/>
                <a:gd name="connsiteX98" fmla="*/ 358902 w 819150"/>
                <a:gd name="connsiteY98" fmla="*/ 253651 h 571500"/>
                <a:gd name="connsiteX99" fmla="*/ 367284 w 819150"/>
                <a:gd name="connsiteY99" fmla="*/ 252032 h 571500"/>
                <a:gd name="connsiteX100" fmla="*/ 390239 w 819150"/>
                <a:gd name="connsiteY100" fmla="*/ 258413 h 571500"/>
                <a:gd name="connsiteX101" fmla="*/ 375475 w 819150"/>
                <a:gd name="connsiteY101" fmla="*/ 257556 h 571500"/>
                <a:gd name="connsiteX102" fmla="*/ 367951 w 819150"/>
                <a:gd name="connsiteY102" fmla="*/ 263271 h 571500"/>
                <a:gd name="connsiteX103" fmla="*/ 358426 w 819150"/>
                <a:gd name="connsiteY103" fmla="*/ 258032 h 571500"/>
                <a:gd name="connsiteX104" fmla="*/ 348710 w 819150"/>
                <a:gd name="connsiteY104" fmla="*/ 266033 h 571500"/>
                <a:gd name="connsiteX105" fmla="*/ 342900 w 819150"/>
                <a:gd name="connsiteY105" fmla="*/ 266795 h 571500"/>
                <a:gd name="connsiteX106" fmla="*/ 341376 w 819150"/>
                <a:gd name="connsiteY106" fmla="*/ 272320 h 571500"/>
                <a:gd name="connsiteX107" fmla="*/ 352425 w 819150"/>
                <a:gd name="connsiteY107" fmla="*/ 274606 h 571500"/>
                <a:gd name="connsiteX108" fmla="*/ 364522 w 819150"/>
                <a:gd name="connsiteY108" fmla="*/ 281654 h 571500"/>
                <a:gd name="connsiteX109" fmla="*/ 367284 w 819150"/>
                <a:gd name="connsiteY109" fmla="*/ 286036 h 571500"/>
                <a:gd name="connsiteX110" fmla="*/ 374809 w 819150"/>
                <a:gd name="connsiteY110" fmla="*/ 285464 h 571500"/>
                <a:gd name="connsiteX111" fmla="*/ 374523 w 819150"/>
                <a:gd name="connsiteY111" fmla="*/ 289846 h 571500"/>
                <a:gd name="connsiteX112" fmla="*/ 377190 w 819150"/>
                <a:gd name="connsiteY112" fmla="*/ 291465 h 571500"/>
                <a:gd name="connsiteX113" fmla="*/ 380047 w 819150"/>
                <a:gd name="connsiteY113" fmla="*/ 278416 h 571500"/>
                <a:gd name="connsiteX114" fmla="*/ 382619 w 819150"/>
                <a:gd name="connsiteY114" fmla="*/ 281559 h 571500"/>
                <a:gd name="connsiteX115" fmla="*/ 388715 w 819150"/>
                <a:gd name="connsiteY115" fmla="*/ 278797 h 571500"/>
                <a:gd name="connsiteX116" fmla="*/ 399955 w 819150"/>
                <a:gd name="connsiteY116" fmla="*/ 284417 h 571500"/>
                <a:gd name="connsiteX117" fmla="*/ 402908 w 819150"/>
                <a:gd name="connsiteY117" fmla="*/ 283369 h 571500"/>
                <a:gd name="connsiteX118" fmla="*/ 400240 w 819150"/>
                <a:gd name="connsiteY118" fmla="*/ 275558 h 571500"/>
                <a:gd name="connsiteX119" fmla="*/ 394621 w 819150"/>
                <a:gd name="connsiteY119" fmla="*/ 274225 h 571500"/>
                <a:gd name="connsiteX120" fmla="*/ 392430 w 819150"/>
                <a:gd name="connsiteY120" fmla="*/ 278225 h 571500"/>
                <a:gd name="connsiteX121" fmla="*/ 389096 w 819150"/>
                <a:gd name="connsiteY121" fmla="*/ 276987 h 571500"/>
                <a:gd name="connsiteX122" fmla="*/ 394335 w 819150"/>
                <a:gd name="connsiteY122" fmla="*/ 272129 h 571500"/>
                <a:gd name="connsiteX123" fmla="*/ 394335 w 819150"/>
                <a:gd name="connsiteY123" fmla="*/ 267176 h 571500"/>
                <a:gd name="connsiteX124" fmla="*/ 399193 w 819150"/>
                <a:gd name="connsiteY124" fmla="*/ 268510 h 571500"/>
                <a:gd name="connsiteX125" fmla="*/ 404336 w 819150"/>
                <a:gd name="connsiteY125" fmla="*/ 275939 h 571500"/>
                <a:gd name="connsiteX126" fmla="*/ 405670 w 819150"/>
                <a:gd name="connsiteY126" fmla="*/ 268319 h 571500"/>
                <a:gd name="connsiteX127" fmla="*/ 404717 w 819150"/>
                <a:gd name="connsiteY127" fmla="*/ 261366 h 571500"/>
                <a:gd name="connsiteX128" fmla="*/ 399288 w 819150"/>
                <a:gd name="connsiteY128" fmla="*/ 261080 h 571500"/>
                <a:gd name="connsiteX129" fmla="*/ 395287 w 819150"/>
                <a:gd name="connsiteY129" fmla="*/ 252317 h 571500"/>
                <a:gd name="connsiteX130" fmla="*/ 389572 w 819150"/>
                <a:gd name="connsiteY130" fmla="*/ 251651 h 571500"/>
                <a:gd name="connsiteX131" fmla="*/ 389191 w 819150"/>
                <a:gd name="connsiteY131" fmla="*/ 249745 h 571500"/>
                <a:gd name="connsiteX132" fmla="*/ 389858 w 819150"/>
                <a:gd name="connsiteY132" fmla="*/ 244316 h 571500"/>
                <a:gd name="connsiteX133" fmla="*/ 394049 w 819150"/>
                <a:gd name="connsiteY133" fmla="*/ 240983 h 571500"/>
                <a:gd name="connsiteX134" fmla="*/ 401383 w 819150"/>
                <a:gd name="connsiteY134" fmla="*/ 246983 h 571500"/>
                <a:gd name="connsiteX135" fmla="*/ 404336 w 819150"/>
                <a:gd name="connsiteY135" fmla="*/ 244697 h 571500"/>
                <a:gd name="connsiteX136" fmla="*/ 402622 w 819150"/>
                <a:gd name="connsiteY136" fmla="*/ 240411 h 571500"/>
                <a:gd name="connsiteX137" fmla="*/ 406717 w 819150"/>
                <a:gd name="connsiteY137" fmla="*/ 214789 h 571500"/>
                <a:gd name="connsiteX138" fmla="*/ 401955 w 819150"/>
                <a:gd name="connsiteY138" fmla="*/ 206312 h 571500"/>
                <a:gd name="connsiteX139" fmla="*/ 404717 w 819150"/>
                <a:gd name="connsiteY139" fmla="*/ 195834 h 571500"/>
                <a:gd name="connsiteX140" fmla="*/ 397383 w 819150"/>
                <a:gd name="connsiteY140" fmla="*/ 166211 h 571500"/>
                <a:gd name="connsiteX141" fmla="*/ 398431 w 819150"/>
                <a:gd name="connsiteY141" fmla="*/ 158877 h 571500"/>
                <a:gd name="connsiteX142" fmla="*/ 410146 w 819150"/>
                <a:gd name="connsiteY142" fmla="*/ 151448 h 571500"/>
                <a:gd name="connsiteX143" fmla="*/ 410623 w 819150"/>
                <a:gd name="connsiteY143" fmla="*/ 135255 h 571500"/>
                <a:gd name="connsiteX144" fmla="*/ 426529 w 819150"/>
                <a:gd name="connsiteY144" fmla="*/ 115729 h 571500"/>
                <a:gd name="connsiteX145" fmla="*/ 447484 w 819150"/>
                <a:gd name="connsiteY145" fmla="*/ 108014 h 571500"/>
                <a:gd name="connsiteX146" fmla="*/ 490252 w 819150"/>
                <a:gd name="connsiteY146" fmla="*/ 122206 h 571500"/>
                <a:gd name="connsiteX147" fmla="*/ 506158 w 819150"/>
                <a:gd name="connsiteY147" fmla="*/ 120872 h 571500"/>
                <a:gd name="connsiteX148" fmla="*/ 507206 w 819150"/>
                <a:gd name="connsiteY148" fmla="*/ 111824 h 571500"/>
                <a:gd name="connsiteX149" fmla="*/ 516350 w 819150"/>
                <a:gd name="connsiteY149" fmla="*/ 107156 h 571500"/>
                <a:gd name="connsiteX150" fmla="*/ 527209 w 819150"/>
                <a:gd name="connsiteY150" fmla="*/ 113633 h 571500"/>
                <a:gd name="connsiteX151" fmla="*/ 538639 w 819150"/>
                <a:gd name="connsiteY151" fmla="*/ 99822 h 571500"/>
                <a:gd name="connsiteX152" fmla="*/ 537019 w 819150"/>
                <a:gd name="connsiteY152" fmla="*/ 84296 h 571500"/>
                <a:gd name="connsiteX153" fmla="*/ 546259 w 819150"/>
                <a:gd name="connsiteY153" fmla="*/ 67723 h 571500"/>
                <a:gd name="connsiteX154" fmla="*/ 548545 w 819150"/>
                <a:gd name="connsiteY154" fmla="*/ 52292 h 571500"/>
                <a:gd name="connsiteX155" fmla="*/ 545021 w 819150"/>
                <a:gd name="connsiteY155" fmla="*/ 35719 h 571500"/>
                <a:gd name="connsiteX156" fmla="*/ 545878 w 819150"/>
                <a:gd name="connsiteY156" fmla="*/ 27813 h 571500"/>
                <a:gd name="connsiteX157" fmla="*/ 556165 w 819150"/>
                <a:gd name="connsiteY157" fmla="*/ 17240 h 571500"/>
                <a:gd name="connsiteX158" fmla="*/ 564547 w 819150"/>
                <a:gd name="connsiteY158" fmla="*/ 14097 h 571500"/>
                <a:gd name="connsiteX159" fmla="*/ 573310 w 819150"/>
                <a:gd name="connsiteY159" fmla="*/ 15621 h 571500"/>
                <a:gd name="connsiteX160" fmla="*/ 583787 w 819150"/>
                <a:gd name="connsiteY160" fmla="*/ 27718 h 571500"/>
                <a:gd name="connsiteX161" fmla="*/ 589217 w 819150"/>
                <a:gd name="connsiteY161" fmla="*/ 29528 h 571500"/>
                <a:gd name="connsiteX162" fmla="*/ 606457 w 819150"/>
                <a:gd name="connsiteY162" fmla="*/ 27718 h 571500"/>
                <a:gd name="connsiteX163" fmla="*/ 630079 w 819150"/>
                <a:gd name="connsiteY163" fmla="*/ 29337 h 571500"/>
                <a:gd name="connsiteX164" fmla="*/ 646938 w 819150"/>
                <a:gd name="connsiteY164" fmla="*/ 20193 h 571500"/>
                <a:gd name="connsiteX165" fmla="*/ 655034 w 819150"/>
                <a:gd name="connsiteY165" fmla="*/ 9525 h 571500"/>
                <a:gd name="connsiteX166" fmla="*/ 654367 w 819150"/>
                <a:gd name="connsiteY166" fmla="*/ 15240 h 571500"/>
                <a:gd name="connsiteX167" fmla="*/ 660463 w 819150"/>
                <a:gd name="connsiteY167" fmla="*/ 23336 h 571500"/>
                <a:gd name="connsiteX168" fmla="*/ 663988 w 819150"/>
                <a:gd name="connsiteY168" fmla="*/ 26099 h 571500"/>
                <a:gd name="connsiteX169" fmla="*/ 667702 w 819150"/>
                <a:gd name="connsiteY169" fmla="*/ 21527 h 571500"/>
                <a:gd name="connsiteX170" fmla="*/ 670084 w 819150"/>
                <a:gd name="connsiteY170" fmla="*/ 24479 h 571500"/>
                <a:gd name="connsiteX171" fmla="*/ 673417 w 819150"/>
                <a:gd name="connsiteY171" fmla="*/ 39815 h 571500"/>
                <a:gd name="connsiteX172" fmla="*/ 682847 w 819150"/>
                <a:gd name="connsiteY172" fmla="*/ 27051 h 571500"/>
                <a:gd name="connsiteX173" fmla="*/ 683038 w 819150"/>
                <a:gd name="connsiteY173" fmla="*/ 21908 h 571500"/>
                <a:gd name="connsiteX174" fmla="*/ 685324 w 819150"/>
                <a:gd name="connsiteY174" fmla="*/ 21812 h 571500"/>
                <a:gd name="connsiteX175" fmla="*/ 687991 w 819150"/>
                <a:gd name="connsiteY175" fmla="*/ 34481 h 571500"/>
                <a:gd name="connsiteX176" fmla="*/ 692467 w 819150"/>
                <a:gd name="connsiteY176" fmla="*/ 42386 h 571500"/>
                <a:gd name="connsiteX177" fmla="*/ 697420 w 819150"/>
                <a:gd name="connsiteY177" fmla="*/ 45815 h 571500"/>
                <a:gd name="connsiteX178" fmla="*/ 704564 w 819150"/>
                <a:gd name="connsiteY178" fmla="*/ 56960 h 571500"/>
                <a:gd name="connsiteX179" fmla="*/ 717328 w 819150"/>
                <a:gd name="connsiteY179" fmla="*/ 62389 h 571500"/>
                <a:gd name="connsiteX180" fmla="*/ 731996 w 819150"/>
                <a:gd name="connsiteY180" fmla="*/ 81629 h 571500"/>
                <a:gd name="connsiteX181" fmla="*/ 731139 w 819150"/>
                <a:gd name="connsiteY181" fmla="*/ 89916 h 571500"/>
                <a:gd name="connsiteX182" fmla="*/ 715804 w 819150"/>
                <a:gd name="connsiteY182" fmla="*/ 103442 h 571500"/>
                <a:gd name="connsiteX183" fmla="*/ 728662 w 819150"/>
                <a:gd name="connsiteY183" fmla="*/ 113062 h 571500"/>
                <a:gd name="connsiteX184" fmla="*/ 737807 w 819150"/>
                <a:gd name="connsiteY184" fmla="*/ 114967 h 571500"/>
                <a:gd name="connsiteX185" fmla="*/ 739521 w 819150"/>
                <a:gd name="connsiteY185" fmla="*/ 119062 h 571500"/>
                <a:gd name="connsiteX186" fmla="*/ 736283 w 819150"/>
                <a:gd name="connsiteY186" fmla="*/ 123825 h 571500"/>
                <a:gd name="connsiteX187" fmla="*/ 739235 w 819150"/>
                <a:gd name="connsiteY187" fmla="*/ 126968 h 571500"/>
                <a:gd name="connsiteX188" fmla="*/ 746379 w 819150"/>
                <a:gd name="connsiteY188" fmla="*/ 129731 h 571500"/>
                <a:gd name="connsiteX189" fmla="*/ 748093 w 819150"/>
                <a:gd name="connsiteY189" fmla="*/ 128302 h 571500"/>
                <a:gd name="connsiteX190" fmla="*/ 755904 w 819150"/>
                <a:gd name="connsiteY190" fmla="*/ 132779 h 571500"/>
                <a:gd name="connsiteX191" fmla="*/ 768572 w 819150"/>
                <a:gd name="connsiteY191" fmla="*/ 157353 h 571500"/>
                <a:gd name="connsiteX192" fmla="*/ 765810 w 819150"/>
                <a:gd name="connsiteY192" fmla="*/ 164306 h 571500"/>
                <a:gd name="connsiteX193" fmla="*/ 769906 w 819150"/>
                <a:gd name="connsiteY193" fmla="*/ 169831 h 571500"/>
                <a:gd name="connsiteX194" fmla="*/ 768096 w 819150"/>
                <a:gd name="connsiteY194" fmla="*/ 174403 h 571500"/>
                <a:gd name="connsiteX195" fmla="*/ 782955 w 819150"/>
                <a:gd name="connsiteY195" fmla="*/ 188024 h 571500"/>
                <a:gd name="connsiteX196" fmla="*/ 798957 w 819150"/>
                <a:gd name="connsiteY196" fmla="*/ 187928 h 571500"/>
                <a:gd name="connsiteX197" fmla="*/ 791813 w 819150"/>
                <a:gd name="connsiteY197" fmla="*/ 197644 h 571500"/>
                <a:gd name="connsiteX198" fmla="*/ 787051 w 819150"/>
                <a:gd name="connsiteY198" fmla="*/ 200216 h 571500"/>
                <a:gd name="connsiteX199" fmla="*/ 788670 w 819150"/>
                <a:gd name="connsiteY199" fmla="*/ 203645 h 571500"/>
                <a:gd name="connsiteX200" fmla="*/ 790956 w 819150"/>
                <a:gd name="connsiteY200" fmla="*/ 200216 h 571500"/>
                <a:gd name="connsiteX201" fmla="*/ 793813 w 819150"/>
                <a:gd name="connsiteY201" fmla="*/ 202883 h 571500"/>
                <a:gd name="connsiteX202" fmla="*/ 786860 w 819150"/>
                <a:gd name="connsiteY202" fmla="*/ 208502 h 571500"/>
                <a:gd name="connsiteX203" fmla="*/ 789718 w 819150"/>
                <a:gd name="connsiteY203" fmla="*/ 218980 h 571500"/>
                <a:gd name="connsiteX204" fmla="*/ 788670 w 819150"/>
                <a:gd name="connsiteY204" fmla="*/ 225457 h 571500"/>
                <a:gd name="connsiteX205" fmla="*/ 776097 w 819150"/>
                <a:gd name="connsiteY205" fmla="*/ 227648 h 571500"/>
                <a:gd name="connsiteX206" fmla="*/ 783336 w 819150"/>
                <a:gd name="connsiteY206" fmla="*/ 227552 h 571500"/>
                <a:gd name="connsiteX207" fmla="*/ 784098 w 819150"/>
                <a:gd name="connsiteY207" fmla="*/ 234982 h 571500"/>
                <a:gd name="connsiteX208" fmla="*/ 781526 w 819150"/>
                <a:gd name="connsiteY208" fmla="*/ 237458 h 571500"/>
                <a:gd name="connsiteX209" fmla="*/ 779335 w 819150"/>
                <a:gd name="connsiteY209" fmla="*/ 234696 h 571500"/>
                <a:gd name="connsiteX210" fmla="*/ 771144 w 819150"/>
                <a:gd name="connsiteY210" fmla="*/ 241935 h 571500"/>
                <a:gd name="connsiteX211" fmla="*/ 761809 w 819150"/>
                <a:gd name="connsiteY211" fmla="*/ 276035 h 571500"/>
                <a:gd name="connsiteX212" fmla="*/ 769620 w 819150"/>
                <a:gd name="connsiteY212" fmla="*/ 281083 h 571500"/>
                <a:gd name="connsiteX213" fmla="*/ 776097 w 819150"/>
                <a:gd name="connsiteY213" fmla="*/ 306324 h 571500"/>
                <a:gd name="connsiteX214" fmla="*/ 787051 w 819150"/>
                <a:gd name="connsiteY214" fmla="*/ 318326 h 571500"/>
                <a:gd name="connsiteX215" fmla="*/ 809625 w 819150"/>
                <a:gd name="connsiteY215" fmla="*/ 336328 h 571500"/>
                <a:gd name="connsiteX216" fmla="*/ 812292 w 819150"/>
                <a:gd name="connsiteY216" fmla="*/ 343567 h 571500"/>
                <a:gd name="connsiteX217" fmla="*/ 811625 w 819150"/>
                <a:gd name="connsiteY217" fmla="*/ 356045 h 571500"/>
                <a:gd name="connsiteX218" fmla="*/ 815626 w 819150"/>
                <a:gd name="connsiteY218" fmla="*/ 364617 h 571500"/>
                <a:gd name="connsiteX219" fmla="*/ 810768 w 819150"/>
                <a:gd name="connsiteY219" fmla="*/ 369475 h 571500"/>
                <a:gd name="connsiteX220" fmla="*/ 799528 w 819150"/>
                <a:gd name="connsiteY220" fmla="*/ 373666 h 571500"/>
                <a:gd name="connsiteX221" fmla="*/ 801338 w 819150"/>
                <a:gd name="connsiteY221" fmla="*/ 381857 h 571500"/>
                <a:gd name="connsiteX222" fmla="*/ 805434 w 819150"/>
                <a:gd name="connsiteY222" fmla="*/ 384048 h 571500"/>
                <a:gd name="connsiteX223" fmla="*/ 800481 w 819150"/>
                <a:gd name="connsiteY223" fmla="*/ 389858 h 571500"/>
                <a:gd name="connsiteX224" fmla="*/ 802958 w 819150"/>
                <a:gd name="connsiteY224" fmla="*/ 391573 h 571500"/>
                <a:gd name="connsiteX225" fmla="*/ 802958 w 819150"/>
                <a:gd name="connsiteY225" fmla="*/ 397097 h 571500"/>
                <a:gd name="connsiteX226" fmla="*/ 797624 w 819150"/>
                <a:gd name="connsiteY226" fmla="*/ 397383 h 571500"/>
                <a:gd name="connsiteX227" fmla="*/ 791527 w 819150"/>
                <a:gd name="connsiteY227" fmla="*/ 402812 h 571500"/>
                <a:gd name="connsiteX228" fmla="*/ 780288 w 819150"/>
                <a:gd name="connsiteY228" fmla="*/ 403765 h 571500"/>
                <a:gd name="connsiteX229" fmla="*/ 775525 w 819150"/>
                <a:gd name="connsiteY229" fmla="*/ 416338 h 571500"/>
                <a:gd name="connsiteX230" fmla="*/ 776192 w 819150"/>
                <a:gd name="connsiteY230" fmla="*/ 420529 h 571500"/>
                <a:gd name="connsiteX231" fmla="*/ 774192 w 819150"/>
                <a:gd name="connsiteY231" fmla="*/ 419862 h 571500"/>
                <a:gd name="connsiteX232" fmla="*/ 770096 w 819150"/>
                <a:gd name="connsiteY232" fmla="*/ 429959 h 571500"/>
                <a:gd name="connsiteX233" fmla="*/ 768572 w 819150"/>
                <a:gd name="connsiteY233" fmla="*/ 438055 h 571500"/>
                <a:gd name="connsiteX234" fmla="*/ 775430 w 819150"/>
                <a:gd name="connsiteY234" fmla="*/ 455771 h 571500"/>
                <a:gd name="connsiteX235" fmla="*/ 775335 w 819150"/>
                <a:gd name="connsiteY235" fmla="*/ 470154 h 571500"/>
                <a:gd name="connsiteX236" fmla="*/ 771620 w 819150"/>
                <a:gd name="connsiteY236" fmla="*/ 475583 h 571500"/>
                <a:gd name="connsiteX237" fmla="*/ 757618 w 819150"/>
                <a:gd name="connsiteY237" fmla="*/ 469202 h 571500"/>
                <a:gd name="connsiteX238" fmla="*/ 745522 w 819150"/>
                <a:gd name="connsiteY238" fmla="*/ 471964 h 571500"/>
                <a:gd name="connsiteX239" fmla="*/ 744569 w 819150"/>
                <a:gd name="connsiteY239" fmla="*/ 470440 h 571500"/>
                <a:gd name="connsiteX240" fmla="*/ 727329 w 819150"/>
                <a:gd name="connsiteY240" fmla="*/ 484918 h 571500"/>
                <a:gd name="connsiteX241" fmla="*/ 727805 w 819150"/>
                <a:gd name="connsiteY241" fmla="*/ 489776 h 571500"/>
                <a:gd name="connsiteX242" fmla="*/ 729901 w 819150"/>
                <a:gd name="connsiteY242" fmla="*/ 489395 h 571500"/>
                <a:gd name="connsiteX243" fmla="*/ 728853 w 819150"/>
                <a:gd name="connsiteY243" fmla="*/ 492538 h 571500"/>
                <a:gd name="connsiteX244" fmla="*/ 718852 w 819150"/>
                <a:gd name="connsiteY244" fmla="*/ 497777 h 571500"/>
                <a:gd name="connsiteX245" fmla="*/ 715613 w 819150"/>
                <a:gd name="connsiteY245" fmla="*/ 485299 h 571500"/>
                <a:gd name="connsiteX246" fmla="*/ 708850 w 819150"/>
                <a:gd name="connsiteY246" fmla="*/ 479012 h 571500"/>
                <a:gd name="connsiteX247" fmla="*/ 702659 w 819150"/>
                <a:gd name="connsiteY247" fmla="*/ 476155 h 571500"/>
                <a:gd name="connsiteX248" fmla="*/ 693706 w 819150"/>
                <a:gd name="connsiteY248" fmla="*/ 477298 h 571500"/>
                <a:gd name="connsiteX249" fmla="*/ 670084 w 819150"/>
                <a:gd name="connsiteY249" fmla="*/ 463963 h 571500"/>
                <a:gd name="connsiteX250" fmla="*/ 665417 w 819150"/>
                <a:gd name="connsiteY250" fmla="*/ 458343 h 571500"/>
                <a:gd name="connsiteX251" fmla="*/ 666274 w 819150"/>
                <a:gd name="connsiteY251" fmla="*/ 454152 h 571500"/>
                <a:gd name="connsiteX252" fmla="*/ 656177 w 819150"/>
                <a:gd name="connsiteY252" fmla="*/ 448056 h 571500"/>
                <a:gd name="connsiteX253" fmla="*/ 656368 w 819150"/>
                <a:gd name="connsiteY253" fmla="*/ 436817 h 571500"/>
                <a:gd name="connsiteX254" fmla="*/ 639794 w 819150"/>
                <a:gd name="connsiteY254" fmla="*/ 437579 h 571500"/>
                <a:gd name="connsiteX255" fmla="*/ 638270 w 819150"/>
                <a:gd name="connsiteY255" fmla="*/ 429673 h 571500"/>
                <a:gd name="connsiteX256" fmla="*/ 629507 w 819150"/>
                <a:gd name="connsiteY256" fmla="*/ 423196 h 571500"/>
                <a:gd name="connsiteX257" fmla="*/ 618173 w 819150"/>
                <a:gd name="connsiteY257" fmla="*/ 409289 h 571500"/>
                <a:gd name="connsiteX258" fmla="*/ 615506 w 819150"/>
                <a:gd name="connsiteY258" fmla="*/ 403860 h 571500"/>
                <a:gd name="connsiteX259" fmla="*/ 621601 w 819150"/>
                <a:gd name="connsiteY259" fmla="*/ 388239 h 571500"/>
                <a:gd name="connsiteX260" fmla="*/ 621030 w 819150"/>
                <a:gd name="connsiteY260" fmla="*/ 380905 h 571500"/>
                <a:gd name="connsiteX261" fmla="*/ 608933 w 819150"/>
                <a:gd name="connsiteY261" fmla="*/ 374047 h 571500"/>
                <a:gd name="connsiteX262" fmla="*/ 602837 w 819150"/>
                <a:gd name="connsiteY262" fmla="*/ 365284 h 571500"/>
                <a:gd name="connsiteX263" fmla="*/ 600456 w 819150"/>
                <a:gd name="connsiteY263" fmla="*/ 334137 h 571500"/>
                <a:gd name="connsiteX264" fmla="*/ 597408 w 819150"/>
                <a:gd name="connsiteY264" fmla="*/ 330232 h 571500"/>
                <a:gd name="connsiteX265" fmla="*/ 576643 w 819150"/>
                <a:gd name="connsiteY265" fmla="*/ 330518 h 571500"/>
                <a:gd name="connsiteX266" fmla="*/ 564166 w 819150"/>
                <a:gd name="connsiteY266" fmla="*/ 335471 h 571500"/>
                <a:gd name="connsiteX267" fmla="*/ 549878 w 819150"/>
                <a:gd name="connsiteY267" fmla="*/ 334613 h 571500"/>
                <a:gd name="connsiteX268" fmla="*/ 544735 w 819150"/>
                <a:gd name="connsiteY268" fmla="*/ 332137 h 571500"/>
                <a:gd name="connsiteX269" fmla="*/ 541115 w 819150"/>
                <a:gd name="connsiteY269" fmla="*/ 325374 h 571500"/>
                <a:gd name="connsiteX270" fmla="*/ 535210 w 819150"/>
                <a:gd name="connsiteY270" fmla="*/ 324136 h 571500"/>
                <a:gd name="connsiteX271" fmla="*/ 527018 w 819150"/>
                <a:gd name="connsiteY271" fmla="*/ 326993 h 571500"/>
                <a:gd name="connsiteX272" fmla="*/ 532067 w 819150"/>
                <a:gd name="connsiteY272" fmla="*/ 336804 h 571500"/>
                <a:gd name="connsiteX273" fmla="*/ 526256 w 819150"/>
                <a:gd name="connsiteY273" fmla="*/ 345758 h 571500"/>
                <a:gd name="connsiteX274" fmla="*/ 527780 w 819150"/>
                <a:gd name="connsiteY274" fmla="*/ 351568 h 571500"/>
                <a:gd name="connsiteX275" fmla="*/ 517017 w 819150"/>
                <a:gd name="connsiteY275" fmla="*/ 376523 h 571500"/>
                <a:gd name="connsiteX276" fmla="*/ 503777 w 819150"/>
                <a:gd name="connsiteY276" fmla="*/ 385572 h 571500"/>
                <a:gd name="connsiteX277" fmla="*/ 499872 w 819150"/>
                <a:gd name="connsiteY277" fmla="*/ 393287 h 571500"/>
                <a:gd name="connsiteX278" fmla="*/ 501491 w 819150"/>
                <a:gd name="connsiteY278" fmla="*/ 403574 h 571500"/>
                <a:gd name="connsiteX279" fmla="*/ 499491 w 819150"/>
                <a:gd name="connsiteY279" fmla="*/ 411480 h 571500"/>
                <a:gd name="connsiteX280" fmla="*/ 491204 w 819150"/>
                <a:gd name="connsiteY280" fmla="*/ 422243 h 571500"/>
                <a:gd name="connsiteX281" fmla="*/ 490918 w 819150"/>
                <a:gd name="connsiteY281" fmla="*/ 426529 h 571500"/>
                <a:gd name="connsiteX282" fmla="*/ 472916 w 819150"/>
                <a:gd name="connsiteY282" fmla="*/ 436912 h 571500"/>
                <a:gd name="connsiteX283" fmla="*/ 465582 w 819150"/>
                <a:gd name="connsiteY283" fmla="*/ 447770 h 571500"/>
                <a:gd name="connsiteX284" fmla="*/ 465868 w 819150"/>
                <a:gd name="connsiteY284" fmla="*/ 460724 h 571500"/>
                <a:gd name="connsiteX285" fmla="*/ 473869 w 819150"/>
                <a:gd name="connsiteY285" fmla="*/ 471392 h 571500"/>
                <a:gd name="connsiteX286" fmla="*/ 471392 w 819150"/>
                <a:gd name="connsiteY286" fmla="*/ 480060 h 571500"/>
                <a:gd name="connsiteX287" fmla="*/ 461486 w 819150"/>
                <a:gd name="connsiteY287" fmla="*/ 482251 h 571500"/>
                <a:gd name="connsiteX288" fmla="*/ 452247 w 819150"/>
                <a:gd name="connsiteY288" fmla="*/ 478060 h 571500"/>
                <a:gd name="connsiteX289" fmla="*/ 446056 w 819150"/>
                <a:gd name="connsiteY289" fmla="*/ 484442 h 571500"/>
                <a:gd name="connsiteX290" fmla="*/ 445198 w 819150"/>
                <a:gd name="connsiteY290" fmla="*/ 501206 h 571500"/>
                <a:gd name="connsiteX291" fmla="*/ 438721 w 819150"/>
                <a:gd name="connsiteY291" fmla="*/ 500062 h 571500"/>
                <a:gd name="connsiteX292" fmla="*/ 424148 w 819150"/>
                <a:gd name="connsiteY292" fmla="*/ 503682 h 571500"/>
                <a:gd name="connsiteX293" fmla="*/ 418147 w 819150"/>
                <a:gd name="connsiteY293" fmla="*/ 502158 h 571500"/>
                <a:gd name="connsiteX294" fmla="*/ 415861 w 819150"/>
                <a:gd name="connsiteY294" fmla="*/ 511874 h 571500"/>
                <a:gd name="connsiteX295" fmla="*/ 410337 w 819150"/>
                <a:gd name="connsiteY295" fmla="*/ 510350 h 571500"/>
                <a:gd name="connsiteX296" fmla="*/ 412051 w 819150"/>
                <a:gd name="connsiteY296" fmla="*/ 495872 h 571500"/>
                <a:gd name="connsiteX297" fmla="*/ 417385 w 819150"/>
                <a:gd name="connsiteY297" fmla="*/ 482441 h 571500"/>
                <a:gd name="connsiteX298" fmla="*/ 412528 w 819150"/>
                <a:gd name="connsiteY298" fmla="*/ 481012 h 571500"/>
                <a:gd name="connsiteX299" fmla="*/ 407098 w 819150"/>
                <a:gd name="connsiteY299" fmla="*/ 471583 h 571500"/>
                <a:gd name="connsiteX300" fmla="*/ 403193 w 819150"/>
                <a:gd name="connsiteY300" fmla="*/ 472821 h 571500"/>
                <a:gd name="connsiteX301" fmla="*/ 393192 w 819150"/>
                <a:gd name="connsiteY301" fmla="*/ 489014 h 571500"/>
                <a:gd name="connsiteX302" fmla="*/ 391287 w 819150"/>
                <a:gd name="connsiteY302" fmla="*/ 507778 h 571500"/>
                <a:gd name="connsiteX303" fmla="*/ 399193 w 819150"/>
                <a:gd name="connsiteY303" fmla="*/ 524351 h 571500"/>
                <a:gd name="connsiteX304" fmla="*/ 410908 w 819150"/>
                <a:gd name="connsiteY304" fmla="*/ 523113 h 571500"/>
                <a:gd name="connsiteX305" fmla="*/ 397288 w 819150"/>
                <a:gd name="connsiteY305" fmla="*/ 532257 h 571500"/>
                <a:gd name="connsiteX306" fmla="*/ 378333 w 819150"/>
                <a:gd name="connsiteY306" fmla="*/ 538163 h 571500"/>
                <a:gd name="connsiteX307" fmla="*/ 362807 w 819150"/>
                <a:gd name="connsiteY307" fmla="*/ 537115 h 571500"/>
                <a:gd name="connsiteX308" fmla="*/ 352615 w 819150"/>
                <a:gd name="connsiteY308" fmla="*/ 546164 h 571500"/>
                <a:gd name="connsiteX309" fmla="*/ 344519 w 819150"/>
                <a:gd name="connsiteY309" fmla="*/ 559879 h 571500"/>
                <a:gd name="connsiteX310" fmla="*/ 326803 w 819150"/>
                <a:gd name="connsiteY310" fmla="*/ 554355 h 571500"/>
                <a:gd name="connsiteX311" fmla="*/ 314134 w 819150"/>
                <a:gd name="connsiteY311" fmla="*/ 561880 h 571500"/>
                <a:gd name="connsiteX312" fmla="*/ 308324 w 819150"/>
                <a:gd name="connsiteY312" fmla="*/ 570071 h 571500"/>
                <a:gd name="connsiteX313" fmla="*/ 304705 w 819150"/>
                <a:gd name="connsiteY313" fmla="*/ 562070 h 571500"/>
                <a:gd name="connsiteX314" fmla="*/ 289560 w 819150"/>
                <a:gd name="connsiteY314" fmla="*/ 557879 h 571500"/>
                <a:gd name="connsiteX315" fmla="*/ 290417 w 819150"/>
                <a:gd name="connsiteY315" fmla="*/ 540734 h 571500"/>
                <a:gd name="connsiteX316" fmla="*/ 298133 w 819150"/>
                <a:gd name="connsiteY316" fmla="*/ 528161 h 571500"/>
                <a:gd name="connsiteX317" fmla="*/ 297371 w 819150"/>
                <a:gd name="connsiteY317" fmla="*/ 525494 h 571500"/>
                <a:gd name="connsiteX318" fmla="*/ 275272 w 819150"/>
                <a:gd name="connsiteY318" fmla="*/ 519779 h 571500"/>
                <a:gd name="connsiteX319" fmla="*/ 265366 w 819150"/>
                <a:gd name="connsiteY319" fmla="*/ 505682 h 571500"/>
                <a:gd name="connsiteX320" fmla="*/ 227171 w 819150"/>
                <a:gd name="connsiteY320" fmla="*/ 488252 h 571500"/>
                <a:gd name="connsiteX321" fmla="*/ 202787 w 819150"/>
                <a:gd name="connsiteY321" fmla="*/ 484251 h 571500"/>
                <a:gd name="connsiteX322" fmla="*/ 186976 w 819150"/>
                <a:gd name="connsiteY322" fmla="*/ 487871 h 571500"/>
                <a:gd name="connsiteX323" fmla="*/ 184975 w 819150"/>
                <a:gd name="connsiteY323" fmla="*/ 480632 h 571500"/>
                <a:gd name="connsiteX324" fmla="*/ 171640 w 819150"/>
                <a:gd name="connsiteY324" fmla="*/ 485870 h 571500"/>
                <a:gd name="connsiteX325" fmla="*/ 173450 w 819150"/>
                <a:gd name="connsiteY325" fmla="*/ 473202 h 571500"/>
                <a:gd name="connsiteX326" fmla="*/ 168783 w 819150"/>
                <a:gd name="connsiteY326" fmla="*/ 463296 h 571500"/>
                <a:gd name="connsiteX327" fmla="*/ 163068 w 819150"/>
                <a:gd name="connsiteY327" fmla="*/ 458534 h 571500"/>
                <a:gd name="connsiteX328" fmla="*/ 147447 w 819150"/>
                <a:gd name="connsiteY328" fmla="*/ 458153 h 571500"/>
                <a:gd name="connsiteX329" fmla="*/ 137255 w 819150"/>
                <a:gd name="connsiteY329" fmla="*/ 466154 h 571500"/>
                <a:gd name="connsiteX330" fmla="*/ 106204 w 819150"/>
                <a:gd name="connsiteY330" fmla="*/ 469773 h 571500"/>
                <a:gd name="connsiteX331" fmla="*/ 107251 w 819150"/>
                <a:gd name="connsiteY331" fmla="*/ 467868 h 571500"/>
                <a:gd name="connsiteX332" fmla="*/ 97250 w 819150"/>
                <a:gd name="connsiteY332" fmla="*/ 468725 h 571500"/>
                <a:gd name="connsiteX333" fmla="*/ 26765 w 819150"/>
                <a:gd name="connsiteY333" fmla="*/ 447389 h 571500"/>
                <a:gd name="connsiteX334" fmla="*/ 28670 w 819150"/>
                <a:gd name="connsiteY334" fmla="*/ 450818 h 571500"/>
                <a:gd name="connsiteX335" fmla="*/ 31909 w 819150"/>
                <a:gd name="connsiteY335" fmla="*/ 449485 h 571500"/>
                <a:gd name="connsiteX336" fmla="*/ 29718 w 819150"/>
                <a:gd name="connsiteY336" fmla="*/ 446532 h 571500"/>
                <a:gd name="connsiteX337" fmla="*/ 26765 w 819150"/>
                <a:gd name="connsiteY337" fmla="*/ 447389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819150" h="571500">
                  <a:moveTo>
                    <a:pt x="97250" y="468725"/>
                  </a:moveTo>
                  <a:lnTo>
                    <a:pt x="84772" y="468440"/>
                  </a:lnTo>
                  <a:lnTo>
                    <a:pt x="77152" y="459010"/>
                  </a:lnTo>
                  <a:lnTo>
                    <a:pt x="69818" y="458819"/>
                  </a:lnTo>
                  <a:lnTo>
                    <a:pt x="66484" y="455295"/>
                  </a:lnTo>
                  <a:lnTo>
                    <a:pt x="67437" y="452723"/>
                  </a:lnTo>
                  <a:lnTo>
                    <a:pt x="58007" y="448247"/>
                  </a:lnTo>
                  <a:lnTo>
                    <a:pt x="53435" y="447675"/>
                  </a:lnTo>
                  <a:lnTo>
                    <a:pt x="52292" y="455867"/>
                  </a:lnTo>
                  <a:lnTo>
                    <a:pt x="47339" y="455676"/>
                  </a:lnTo>
                  <a:lnTo>
                    <a:pt x="47434" y="453390"/>
                  </a:lnTo>
                  <a:lnTo>
                    <a:pt x="42767" y="450723"/>
                  </a:lnTo>
                  <a:lnTo>
                    <a:pt x="31147" y="454247"/>
                  </a:lnTo>
                  <a:lnTo>
                    <a:pt x="28194" y="452533"/>
                  </a:lnTo>
                  <a:lnTo>
                    <a:pt x="26194" y="445294"/>
                  </a:lnTo>
                  <a:lnTo>
                    <a:pt x="31909" y="441770"/>
                  </a:lnTo>
                  <a:lnTo>
                    <a:pt x="33814" y="442912"/>
                  </a:lnTo>
                  <a:lnTo>
                    <a:pt x="36385" y="439484"/>
                  </a:lnTo>
                  <a:lnTo>
                    <a:pt x="34957" y="436817"/>
                  </a:lnTo>
                  <a:lnTo>
                    <a:pt x="37052" y="435578"/>
                  </a:lnTo>
                  <a:lnTo>
                    <a:pt x="33623" y="433197"/>
                  </a:lnTo>
                  <a:lnTo>
                    <a:pt x="49244" y="421577"/>
                  </a:lnTo>
                  <a:lnTo>
                    <a:pt x="62008" y="415862"/>
                  </a:lnTo>
                  <a:lnTo>
                    <a:pt x="58960" y="417004"/>
                  </a:lnTo>
                  <a:lnTo>
                    <a:pt x="57817" y="413766"/>
                  </a:lnTo>
                  <a:lnTo>
                    <a:pt x="47720" y="417291"/>
                  </a:lnTo>
                  <a:lnTo>
                    <a:pt x="36481" y="408432"/>
                  </a:lnTo>
                  <a:lnTo>
                    <a:pt x="28099" y="412814"/>
                  </a:lnTo>
                  <a:lnTo>
                    <a:pt x="25051" y="417957"/>
                  </a:lnTo>
                  <a:lnTo>
                    <a:pt x="16192" y="412718"/>
                  </a:lnTo>
                  <a:lnTo>
                    <a:pt x="11716" y="404622"/>
                  </a:lnTo>
                  <a:lnTo>
                    <a:pt x="14383" y="386810"/>
                  </a:lnTo>
                  <a:lnTo>
                    <a:pt x="11335" y="378619"/>
                  </a:lnTo>
                  <a:lnTo>
                    <a:pt x="14764" y="366522"/>
                  </a:lnTo>
                  <a:lnTo>
                    <a:pt x="9525" y="365474"/>
                  </a:lnTo>
                  <a:lnTo>
                    <a:pt x="12287" y="362331"/>
                  </a:lnTo>
                  <a:lnTo>
                    <a:pt x="21145" y="358045"/>
                  </a:lnTo>
                  <a:lnTo>
                    <a:pt x="39910" y="356997"/>
                  </a:lnTo>
                  <a:lnTo>
                    <a:pt x="40958" y="346805"/>
                  </a:lnTo>
                  <a:lnTo>
                    <a:pt x="43624" y="343853"/>
                  </a:lnTo>
                  <a:lnTo>
                    <a:pt x="52387" y="340900"/>
                  </a:lnTo>
                  <a:lnTo>
                    <a:pt x="63151" y="348044"/>
                  </a:lnTo>
                  <a:lnTo>
                    <a:pt x="71628" y="338804"/>
                  </a:lnTo>
                  <a:lnTo>
                    <a:pt x="88773" y="334994"/>
                  </a:lnTo>
                  <a:lnTo>
                    <a:pt x="96774" y="341186"/>
                  </a:lnTo>
                  <a:lnTo>
                    <a:pt x="104584" y="357092"/>
                  </a:lnTo>
                  <a:lnTo>
                    <a:pt x="111442" y="358616"/>
                  </a:lnTo>
                  <a:lnTo>
                    <a:pt x="114776" y="356521"/>
                  </a:lnTo>
                  <a:lnTo>
                    <a:pt x="114205" y="341948"/>
                  </a:lnTo>
                  <a:lnTo>
                    <a:pt x="119158" y="340424"/>
                  </a:lnTo>
                  <a:lnTo>
                    <a:pt x="115919" y="344615"/>
                  </a:lnTo>
                  <a:lnTo>
                    <a:pt x="116681" y="352139"/>
                  </a:lnTo>
                  <a:lnTo>
                    <a:pt x="124396" y="355473"/>
                  </a:lnTo>
                  <a:lnTo>
                    <a:pt x="126397" y="352520"/>
                  </a:lnTo>
                  <a:lnTo>
                    <a:pt x="123920" y="346805"/>
                  </a:lnTo>
                  <a:lnTo>
                    <a:pt x="128302" y="344615"/>
                  </a:lnTo>
                  <a:lnTo>
                    <a:pt x="129826" y="336995"/>
                  </a:lnTo>
                  <a:lnTo>
                    <a:pt x="123825" y="324136"/>
                  </a:lnTo>
                  <a:lnTo>
                    <a:pt x="132397" y="317278"/>
                  </a:lnTo>
                  <a:lnTo>
                    <a:pt x="132207" y="314706"/>
                  </a:lnTo>
                  <a:lnTo>
                    <a:pt x="135922" y="316897"/>
                  </a:lnTo>
                  <a:lnTo>
                    <a:pt x="143161" y="315278"/>
                  </a:lnTo>
                  <a:lnTo>
                    <a:pt x="154305" y="317183"/>
                  </a:lnTo>
                  <a:lnTo>
                    <a:pt x="140113" y="301657"/>
                  </a:lnTo>
                  <a:lnTo>
                    <a:pt x="141065" y="287179"/>
                  </a:lnTo>
                  <a:lnTo>
                    <a:pt x="149352" y="296132"/>
                  </a:lnTo>
                  <a:lnTo>
                    <a:pt x="153829" y="297180"/>
                  </a:lnTo>
                  <a:lnTo>
                    <a:pt x="164116" y="291560"/>
                  </a:lnTo>
                  <a:lnTo>
                    <a:pt x="178784" y="276797"/>
                  </a:lnTo>
                  <a:lnTo>
                    <a:pt x="181832" y="277654"/>
                  </a:lnTo>
                  <a:lnTo>
                    <a:pt x="182213" y="282131"/>
                  </a:lnTo>
                  <a:lnTo>
                    <a:pt x="185356" y="284798"/>
                  </a:lnTo>
                  <a:lnTo>
                    <a:pt x="203359" y="284226"/>
                  </a:lnTo>
                  <a:lnTo>
                    <a:pt x="216979" y="266795"/>
                  </a:lnTo>
                  <a:lnTo>
                    <a:pt x="209074" y="254794"/>
                  </a:lnTo>
                  <a:lnTo>
                    <a:pt x="210598" y="247174"/>
                  </a:lnTo>
                  <a:lnTo>
                    <a:pt x="208502" y="241745"/>
                  </a:lnTo>
                  <a:lnTo>
                    <a:pt x="214027" y="228219"/>
                  </a:lnTo>
                  <a:lnTo>
                    <a:pt x="223552" y="220504"/>
                  </a:lnTo>
                  <a:lnTo>
                    <a:pt x="231553" y="208407"/>
                  </a:lnTo>
                  <a:lnTo>
                    <a:pt x="241554" y="212408"/>
                  </a:lnTo>
                  <a:lnTo>
                    <a:pt x="264128" y="196691"/>
                  </a:lnTo>
                  <a:lnTo>
                    <a:pt x="275082" y="200311"/>
                  </a:lnTo>
                  <a:lnTo>
                    <a:pt x="277844" y="204692"/>
                  </a:lnTo>
                  <a:lnTo>
                    <a:pt x="277368" y="213265"/>
                  </a:lnTo>
                  <a:lnTo>
                    <a:pt x="282797" y="215741"/>
                  </a:lnTo>
                  <a:lnTo>
                    <a:pt x="288322" y="224981"/>
                  </a:lnTo>
                  <a:lnTo>
                    <a:pt x="311182" y="235553"/>
                  </a:lnTo>
                  <a:lnTo>
                    <a:pt x="315849" y="243459"/>
                  </a:lnTo>
                  <a:lnTo>
                    <a:pt x="320992" y="245269"/>
                  </a:lnTo>
                  <a:lnTo>
                    <a:pt x="332518" y="260795"/>
                  </a:lnTo>
                  <a:lnTo>
                    <a:pt x="333470" y="271653"/>
                  </a:lnTo>
                  <a:lnTo>
                    <a:pt x="334518" y="264986"/>
                  </a:lnTo>
                  <a:lnTo>
                    <a:pt x="340042" y="266129"/>
                  </a:lnTo>
                  <a:lnTo>
                    <a:pt x="340995" y="263462"/>
                  </a:lnTo>
                  <a:lnTo>
                    <a:pt x="348234" y="262795"/>
                  </a:lnTo>
                  <a:lnTo>
                    <a:pt x="353473" y="256889"/>
                  </a:lnTo>
                  <a:lnTo>
                    <a:pt x="356235" y="257651"/>
                  </a:lnTo>
                  <a:lnTo>
                    <a:pt x="358902" y="253651"/>
                  </a:lnTo>
                  <a:lnTo>
                    <a:pt x="367284" y="252032"/>
                  </a:lnTo>
                  <a:lnTo>
                    <a:pt x="390239" y="258413"/>
                  </a:lnTo>
                  <a:lnTo>
                    <a:pt x="375475" y="257556"/>
                  </a:lnTo>
                  <a:lnTo>
                    <a:pt x="367951" y="263271"/>
                  </a:lnTo>
                  <a:lnTo>
                    <a:pt x="358426" y="258032"/>
                  </a:lnTo>
                  <a:lnTo>
                    <a:pt x="348710" y="266033"/>
                  </a:lnTo>
                  <a:lnTo>
                    <a:pt x="342900" y="266795"/>
                  </a:lnTo>
                  <a:lnTo>
                    <a:pt x="341376" y="272320"/>
                  </a:lnTo>
                  <a:lnTo>
                    <a:pt x="352425" y="274606"/>
                  </a:lnTo>
                  <a:lnTo>
                    <a:pt x="364522" y="281654"/>
                  </a:lnTo>
                  <a:lnTo>
                    <a:pt x="367284" y="286036"/>
                  </a:lnTo>
                  <a:lnTo>
                    <a:pt x="374809" y="285464"/>
                  </a:lnTo>
                  <a:lnTo>
                    <a:pt x="374523" y="289846"/>
                  </a:lnTo>
                  <a:lnTo>
                    <a:pt x="377190" y="291465"/>
                  </a:lnTo>
                  <a:lnTo>
                    <a:pt x="380047" y="278416"/>
                  </a:lnTo>
                  <a:lnTo>
                    <a:pt x="382619" y="281559"/>
                  </a:lnTo>
                  <a:lnTo>
                    <a:pt x="388715" y="278797"/>
                  </a:lnTo>
                  <a:lnTo>
                    <a:pt x="399955" y="284417"/>
                  </a:lnTo>
                  <a:lnTo>
                    <a:pt x="402908" y="283369"/>
                  </a:lnTo>
                  <a:lnTo>
                    <a:pt x="400240" y="275558"/>
                  </a:lnTo>
                  <a:lnTo>
                    <a:pt x="394621" y="274225"/>
                  </a:lnTo>
                  <a:lnTo>
                    <a:pt x="392430" y="278225"/>
                  </a:lnTo>
                  <a:lnTo>
                    <a:pt x="389096" y="276987"/>
                  </a:lnTo>
                  <a:lnTo>
                    <a:pt x="394335" y="272129"/>
                  </a:lnTo>
                  <a:lnTo>
                    <a:pt x="394335" y="267176"/>
                  </a:lnTo>
                  <a:lnTo>
                    <a:pt x="399193" y="268510"/>
                  </a:lnTo>
                  <a:lnTo>
                    <a:pt x="404336" y="275939"/>
                  </a:lnTo>
                  <a:lnTo>
                    <a:pt x="405670" y="268319"/>
                  </a:lnTo>
                  <a:lnTo>
                    <a:pt x="404717" y="261366"/>
                  </a:lnTo>
                  <a:lnTo>
                    <a:pt x="399288" y="261080"/>
                  </a:lnTo>
                  <a:lnTo>
                    <a:pt x="395287" y="252317"/>
                  </a:lnTo>
                  <a:lnTo>
                    <a:pt x="389572" y="251651"/>
                  </a:lnTo>
                  <a:lnTo>
                    <a:pt x="389191" y="249745"/>
                  </a:lnTo>
                  <a:lnTo>
                    <a:pt x="389858" y="244316"/>
                  </a:lnTo>
                  <a:lnTo>
                    <a:pt x="394049" y="240983"/>
                  </a:lnTo>
                  <a:lnTo>
                    <a:pt x="401383" y="246983"/>
                  </a:lnTo>
                  <a:lnTo>
                    <a:pt x="404336" y="244697"/>
                  </a:lnTo>
                  <a:lnTo>
                    <a:pt x="402622" y="240411"/>
                  </a:lnTo>
                  <a:lnTo>
                    <a:pt x="406717" y="214789"/>
                  </a:lnTo>
                  <a:lnTo>
                    <a:pt x="401955" y="206312"/>
                  </a:lnTo>
                  <a:lnTo>
                    <a:pt x="404717" y="195834"/>
                  </a:lnTo>
                  <a:lnTo>
                    <a:pt x="397383" y="166211"/>
                  </a:lnTo>
                  <a:lnTo>
                    <a:pt x="398431" y="158877"/>
                  </a:lnTo>
                  <a:lnTo>
                    <a:pt x="410146" y="151448"/>
                  </a:lnTo>
                  <a:lnTo>
                    <a:pt x="410623" y="135255"/>
                  </a:lnTo>
                  <a:lnTo>
                    <a:pt x="426529" y="115729"/>
                  </a:lnTo>
                  <a:lnTo>
                    <a:pt x="447484" y="108014"/>
                  </a:lnTo>
                  <a:lnTo>
                    <a:pt x="490252" y="122206"/>
                  </a:lnTo>
                  <a:lnTo>
                    <a:pt x="506158" y="120872"/>
                  </a:lnTo>
                  <a:lnTo>
                    <a:pt x="507206" y="111824"/>
                  </a:lnTo>
                  <a:lnTo>
                    <a:pt x="516350" y="107156"/>
                  </a:lnTo>
                  <a:lnTo>
                    <a:pt x="527209" y="113633"/>
                  </a:lnTo>
                  <a:lnTo>
                    <a:pt x="538639" y="99822"/>
                  </a:lnTo>
                  <a:lnTo>
                    <a:pt x="537019" y="84296"/>
                  </a:lnTo>
                  <a:lnTo>
                    <a:pt x="546259" y="67723"/>
                  </a:lnTo>
                  <a:lnTo>
                    <a:pt x="548545" y="52292"/>
                  </a:lnTo>
                  <a:lnTo>
                    <a:pt x="545021" y="35719"/>
                  </a:lnTo>
                  <a:lnTo>
                    <a:pt x="545878" y="27813"/>
                  </a:lnTo>
                  <a:lnTo>
                    <a:pt x="556165" y="17240"/>
                  </a:lnTo>
                  <a:lnTo>
                    <a:pt x="564547" y="14097"/>
                  </a:lnTo>
                  <a:lnTo>
                    <a:pt x="573310" y="15621"/>
                  </a:lnTo>
                  <a:lnTo>
                    <a:pt x="583787" y="27718"/>
                  </a:lnTo>
                  <a:lnTo>
                    <a:pt x="589217" y="29528"/>
                  </a:lnTo>
                  <a:lnTo>
                    <a:pt x="606457" y="27718"/>
                  </a:lnTo>
                  <a:lnTo>
                    <a:pt x="630079" y="29337"/>
                  </a:lnTo>
                  <a:lnTo>
                    <a:pt x="646938" y="20193"/>
                  </a:lnTo>
                  <a:lnTo>
                    <a:pt x="655034" y="9525"/>
                  </a:lnTo>
                  <a:lnTo>
                    <a:pt x="654367" y="15240"/>
                  </a:lnTo>
                  <a:lnTo>
                    <a:pt x="660463" y="23336"/>
                  </a:lnTo>
                  <a:lnTo>
                    <a:pt x="663988" y="26099"/>
                  </a:lnTo>
                  <a:lnTo>
                    <a:pt x="667702" y="21527"/>
                  </a:lnTo>
                  <a:lnTo>
                    <a:pt x="670084" y="24479"/>
                  </a:lnTo>
                  <a:lnTo>
                    <a:pt x="673417" y="39815"/>
                  </a:lnTo>
                  <a:lnTo>
                    <a:pt x="682847" y="27051"/>
                  </a:lnTo>
                  <a:lnTo>
                    <a:pt x="683038" y="21908"/>
                  </a:lnTo>
                  <a:lnTo>
                    <a:pt x="685324" y="21812"/>
                  </a:lnTo>
                  <a:lnTo>
                    <a:pt x="687991" y="34481"/>
                  </a:lnTo>
                  <a:lnTo>
                    <a:pt x="692467" y="42386"/>
                  </a:lnTo>
                  <a:lnTo>
                    <a:pt x="697420" y="45815"/>
                  </a:lnTo>
                  <a:lnTo>
                    <a:pt x="704564" y="56960"/>
                  </a:lnTo>
                  <a:lnTo>
                    <a:pt x="717328" y="62389"/>
                  </a:lnTo>
                  <a:lnTo>
                    <a:pt x="731996" y="81629"/>
                  </a:lnTo>
                  <a:lnTo>
                    <a:pt x="731139" y="89916"/>
                  </a:lnTo>
                  <a:lnTo>
                    <a:pt x="715804" y="103442"/>
                  </a:lnTo>
                  <a:lnTo>
                    <a:pt x="728662" y="113062"/>
                  </a:lnTo>
                  <a:lnTo>
                    <a:pt x="737807" y="114967"/>
                  </a:lnTo>
                  <a:lnTo>
                    <a:pt x="739521" y="119062"/>
                  </a:lnTo>
                  <a:lnTo>
                    <a:pt x="736283" y="123825"/>
                  </a:lnTo>
                  <a:lnTo>
                    <a:pt x="739235" y="126968"/>
                  </a:lnTo>
                  <a:lnTo>
                    <a:pt x="746379" y="129731"/>
                  </a:lnTo>
                  <a:lnTo>
                    <a:pt x="748093" y="128302"/>
                  </a:lnTo>
                  <a:lnTo>
                    <a:pt x="755904" y="132779"/>
                  </a:lnTo>
                  <a:lnTo>
                    <a:pt x="768572" y="157353"/>
                  </a:lnTo>
                  <a:lnTo>
                    <a:pt x="765810" y="164306"/>
                  </a:lnTo>
                  <a:lnTo>
                    <a:pt x="769906" y="169831"/>
                  </a:lnTo>
                  <a:lnTo>
                    <a:pt x="768096" y="174403"/>
                  </a:lnTo>
                  <a:lnTo>
                    <a:pt x="782955" y="188024"/>
                  </a:lnTo>
                  <a:lnTo>
                    <a:pt x="798957" y="187928"/>
                  </a:lnTo>
                  <a:lnTo>
                    <a:pt x="791813" y="197644"/>
                  </a:lnTo>
                  <a:lnTo>
                    <a:pt x="787051" y="200216"/>
                  </a:lnTo>
                  <a:lnTo>
                    <a:pt x="788670" y="203645"/>
                  </a:lnTo>
                  <a:lnTo>
                    <a:pt x="790956" y="200216"/>
                  </a:lnTo>
                  <a:lnTo>
                    <a:pt x="793813" y="202883"/>
                  </a:lnTo>
                  <a:lnTo>
                    <a:pt x="786860" y="208502"/>
                  </a:lnTo>
                  <a:lnTo>
                    <a:pt x="789718" y="218980"/>
                  </a:lnTo>
                  <a:lnTo>
                    <a:pt x="788670" y="225457"/>
                  </a:lnTo>
                  <a:lnTo>
                    <a:pt x="776097" y="227648"/>
                  </a:lnTo>
                  <a:lnTo>
                    <a:pt x="783336" y="227552"/>
                  </a:lnTo>
                  <a:lnTo>
                    <a:pt x="784098" y="234982"/>
                  </a:lnTo>
                  <a:lnTo>
                    <a:pt x="781526" y="237458"/>
                  </a:lnTo>
                  <a:lnTo>
                    <a:pt x="779335" y="234696"/>
                  </a:lnTo>
                  <a:lnTo>
                    <a:pt x="771144" y="241935"/>
                  </a:lnTo>
                  <a:lnTo>
                    <a:pt x="761809" y="276035"/>
                  </a:lnTo>
                  <a:lnTo>
                    <a:pt x="769620" y="281083"/>
                  </a:lnTo>
                  <a:lnTo>
                    <a:pt x="776097" y="306324"/>
                  </a:lnTo>
                  <a:lnTo>
                    <a:pt x="787051" y="318326"/>
                  </a:lnTo>
                  <a:lnTo>
                    <a:pt x="809625" y="336328"/>
                  </a:lnTo>
                  <a:lnTo>
                    <a:pt x="812292" y="343567"/>
                  </a:lnTo>
                  <a:lnTo>
                    <a:pt x="811625" y="356045"/>
                  </a:lnTo>
                  <a:lnTo>
                    <a:pt x="815626" y="364617"/>
                  </a:lnTo>
                  <a:lnTo>
                    <a:pt x="810768" y="369475"/>
                  </a:lnTo>
                  <a:lnTo>
                    <a:pt x="799528" y="373666"/>
                  </a:lnTo>
                  <a:lnTo>
                    <a:pt x="801338" y="381857"/>
                  </a:lnTo>
                  <a:lnTo>
                    <a:pt x="805434" y="384048"/>
                  </a:lnTo>
                  <a:lnTo>
                    <a:pt x="800481" y="389858"/>
                  </a:lnTo>
                  <a:lnTo>
                    <a:pt x="802958" y="391573"/>
                  </a:lnTo>
                  <a:lnTo>
                    <a:pt x="802958" y="397097"/>
                  </a:lnTo>
                  <a:lnTo>
                    <a:pt x="797624" y="397383"/>
                  </a:lnTo>
                  <a:lnTo>
                    <a:pt x="791527" y="402812"/>
                  </a:lnTo>
                  <a:lnTo>
                    <a:pt x="780288" y="403765"/>
                  </a:lnTo>
                  <a:lnTo>
                    <a:pt x="775525" y="416338"/>
                  </a:lnTo>
                  <a:lnTo>
                    <a:pt x="776192" y="420529"/>
                  </a:lnTo>
                  <a:lnTo>
                    <a:pt x="774192" y="419862"/>
                  </a:lnTo>
                  <a:lnTo>
                    <a:pt x="770096" y="429959"/>
                  </a:lnTo>
                  <a:lnTo>
                    <a:pt x="768572" y="438055"/>
                  </a:lnTo>
                  <a:lnTo>
                    <a:pt x="775430" y="455771"/>
                  </a:lnTo>
                  <a:lnTo>
                    <a:pt x="775335" y="470154"/>
                  </a:lnTo>
                  <a:lnTo>
                    <a:pt x="771620" y="475583"/>
                  </a:lnTo>
                  <a:lnTo>
                    <a:pt x="757618" y="469202"/>
                  </a:lnTo>
                  <a:lnTo>
                    <a:pt x="745522" y="471964"/>
                  </a:lnTo>
                  <a:lnTo>
                    <a:pt x="744569" y="470440"/>
                  </a:lnTo>
                  <a:lnTo>
                    <a:pt x="727329" y="484918"/>
                  </a:lnTo>
                  <a:lnTo>
                    <a:pt x="727805" y="489776"/>
                  </a:lnTo>
                  <a:lnTo>
                    <a:pt x="729901" y="489395"/>
                  </a:lnTo>
                  <a:lnTo>
                    <a:pt x="728853" y="492538"/>
                  </a:lnTo>
                  <a:lnTo>
                    <a:pt x="718852" y="497777"/>
                  </a:lnTo>
                  <a:lnTo>
                    <a:pt x="715613" y="485299"/>
                  </a:lnTo>
                  <a:lnTo>
                    <a:pt x="708850" y="479012"/>
                  </a:lnTo>
                  <a:lnTo>
                    <a:pt x="702659" y="476155"/>
                  </a:lnTo>
                  <a:lnTo>
                    <a:pt x="693706" y="477298"/>
                  </a:lnTo>
                  <a:lnTo>
                    <a:pt x="670084" y="463963"/>
                  </a:lnTo>
                  <a:lnTo>
                    <a:pt x="665417" y="458343"/>
                  </a:lnTo>
                  <a:lnTo>
                    <a:pt x="666274" y="454152"/>
                  </a:lnTo>
                  <a:lnTo>
                    <a:pt x="656177" y="448056"/>
                  </a:lnTo>
                  <a:lnTo>
                    <a:pt x="656368" y="436817"/>
                  </a:lnTo>
                  <a:lnTo>
                    <a:pt x="639794" y="437579"/>
                  </a:lnTo>
                  <a:lnTo>
                    <a:pt x="638270" y="429673"/>
                  </a:lnTo>
                  <a:lnTo>
                    <a:pt x="629507" y="423196"/>
                  </a:lnTo>
                  <a:lnTo>
                    <a:pt x="618173" y="409289"/>
                  </a:lnTo>
                  <a:lnTo>
                    <a:pt x="615506" y="403860"/>
                  </a:lnTo>
                  <a:lnTo>
                    <a:pt x="621601" y="388239"/>
                  </a:lnTo>
                  <a:lnTo>
                    <a:pt x="621030" y="380905"/>
                  </a:lnTo>
                  <a:lnTo>
                    <a:pt x="608933" y="374047"/>
                  </a:lnTo>
                  <a:lnTo>
                    <a:pt x="602837" y="365284"/>
                  </a:lnTo>
                  <a:lnTo>
                    <a:pt x="600456" y="334137"/>
                  </a:lnTo>
                  <a:lnTo>
                    <a:pt x="597408" y="330232"/>
                  </a:lnTo>
                  <a:lnTo>
                    <a:pt x="576643" y="330518"/>
                  </a:lnTo>
                  <a:lnTo>
                    <a:pt x="564166" y="335471"/>
                  </a:lnTo>
                  <a:lnTo>
                    <a:pt x="549878" y="334613"/>
                  </a:lnTo>
                  <a:lnTo>
                    <a:pt x="544735" y="332137"/>
                  </a:lnTo>
                  <a:lnTo>
                    <a:pt x="541115" y="325374"/>
                  </a:lnTo>
                  <a:lnTo>
                    <a:pt x="535210" y="324136"/>
                  </a:lnTo>
                  <a:lnTo>
                    <a:pt x="527018" y="326993"/>
                  </a:lnTo>
                  <a:lnTo>
                    <a:pt x="532067" y="336804"/>
                  </a:lnTo>
                  <a:lnTo>
                    <a:pt x="526256" y="345758"/>
                  </a:lnTo>
                  <a:lnTo>
                    <a:pt x="527780" y="351568"/>
                  </a:lnTo>
                  <a:lnTo>
                    <a:pt x="517017" y="376523"/>
                  </a:lnTo>
                  <a:lnTo>
                    <a:pt x="503777" y="385572"/>
                  </a:lnTo>
                  <a:lnTo>
                    <a:pt x="499872" y="393287"/>
                  </a:lnTo>
                  <a:lnTo>
                    <a:pt x="501491" y="403574"/>
                  </a:lnTo>
                  <a:lnTo>
                    <a:pt x="499491" y="411480"/>
                  </a:lnTo>
                  <a:lnTo>
                    <a:pt x="491204" y="422243"/>
                  </a:lnTo>
                  <a:lnTo>
                    <a:pt x="490918" y="426529"/>
                  </a:lnTo>
                  <a:lnTo>
                    <a:pt x="472916" y="436912"/>
                  </a:lnTo>
                  <a:lnTo>
                    <a:pt x="465582" y="447770"/>
                  </a:lnTo>
                  <a:lnTo>
                    <a:pt x="465868" y="460724"/>
                  </a:lnTo>
                  <a:lnTo>
                    <a:pt x="473869" y="471392"/>
                  </a:lnTo>
                  <a:lnTo>
                    <a:pt x="471392" y="480060"/>
                  </a:lnTo>
                  <a:lnTo>
                    <a:pt x="461486" y="482251"/>
                  </a:lnTo>
                  <a:lnTo>
                    <a:pt x="452247" y="478060"/>
                  </a:lnTo>
                  <a:lnTo>
                    <a:pt x="446056" y="484442"/>
                  </a:lnTo>
                  <a:lnTo>
                    <a:pt x="445198" y="501206"/>
                  </a:lnTo>
                  <a:lnTo>
                    <a:pt x="438721" y="500062"/>
                  </a:lnTo>
                  <a:lnTo>
                    <a:pt x="424148" y="503682"/>
                  </a:lnTo>
                  <a:lnTo>
                    <a:pt x="418147" y="502158"/>
                  </a:lnTo>
                  <a:lnTo>
                    <a:pt x="415861" y="511874"/>
                  </a:lnTo>
                  <a:lnTo>
                    <a:pt x="410337" y="510350"/>
                  </a:lnTo>
                  <a:lnTo>
                    <a:pt x="412051" y="495872"/>
                  </a:lnTo>
                  <a:lnTo>
                    <a:pt x="417385" y="482441"/>
                  </a:lnTo>
                  <a:lnTo>
                    <a:pt x="412528" y="481012"/>
                  </a:lnTo>
                  <a:lnTo>
                    <a:pt x="407098" y="471583"/>
                  </a:lnTo>
                  <a:lnTo>
                    <a:pt x="403193" y="472821"/>
                  </a:lnTo>
                  <a:lnTo>
                    <a:pt x="393192" y="489014"/>
                  </a:lnTo>
                  <a:lnTo>
                    <a:pt x="391287" y="507778"/>
                  </a:lnTo>
                  <a:lnTo>
                    <a:pt x="399193" y="524351"/>
                  </a:lnTo>
                  <a:lnTo>
                    <a:pt x="410908" y="523113"/>
                  </a:lnTo>
                  <a:lnTo>
                    <a:pt x="397288" y="532257"/>
                  </a:lnTo>
                  <a:lnTo>
                    <a:pt x="378333" y="538163"/>
                  </a:lnTo>
                  <a:lnTo>
                    <a:pt x="362807" y="537115"/>
                  </a:lnTo>
                  <a:lnTo>
                    <a:pt x="352615" y="546164"/>
                  </a:lnTo>
                  <a:lnTo>
                    <a:pt x="344519" y="559879"/>
                  </a:lnTo>
                  <a:lnTo>
                    <a:pt x="326803" y="554355"/>
                  </a:lnTo>
                  <a:lnTo>
                    <a:pt x="314134" y="561880"/>
                  </a:lnTo>
                  <a:lnTo>
                    <a:pt x="308324" y="570071"/>
                  </a:lnTo>
                  <a:lnTo>
                    <a:pt x="304705" y="562070"/>
                  </a:lnTo>
                  <a:lnTo>
                    <a:pt x="289560" y="557879"/>
                  </a:lnTo>
                  <a:lnTo>
                    <a:pt x="290417" y="540734"/>
                  </a:lnTo>
                  <a:lnTo>
                    <a:pt x="298133" y="528161"/>
                  </a:lnTo>
                  <a:lnTo>
                    <a:pt x="297371" y="525494"/>
                  </a:lnTo>
                  <a:lnTo>
                    <a:pt x="275272" y="519779"/>
                  </a:lnTo>
                  <a:lnTo>
                    <a:pt x="265366" y="505682"/>
                  </a:lnTo>
                  <a:lnTo>
                    <a:pt x="227171" y="488252"/>
                  </a:lnTo>
                  <a:lnTo>
                    <a:pt x="202787" y="484251"/>
                  </a:lnTo>
                  <a:lnTo>
                    <a:pt x="186976" y="487871"/>
                  </a:lnTo>
                  <a:lnTo>
                    <a:pt x="184975" y="480632"/>
                  </a:lnTo>
                  <a:lnTo>
                    <a:pt x="171640" y="485870"/>
                  </a:lnTo>
                  <a:lnTo>
                    <a:pt x="173450" y="473202"/>
                  </a:lnTo>
                  <a:lnTo>
                    <a:pt x="168783" y="463296"/>
                  </a:lnTo>
                  <a:lnTo>
                    <a:pt x="163068" y="458534"/>
                  </a:lnTo>
                  <a:lnTo>
                    <a:pt x="147447" y="458153"/>
                  </a:lnTo>
                  <a:lnTo>
                    <a:pt x="137255" y="466154"/>
                  </a:lnTo>
                  <a:lnTo>
                    <a:pt x="106204" y="469773"/>
                  </a:lnTo>
                  <a:lnTo>
                    <a:pt x="107251" y="467868"/>
                  </a:lnTo>
                  <a:lnTo>
                    <a:pt x="97250" y="468725"/>
                  </a:lnTo>
                  <a:close/>
                  <a:moveTo>
                    <a:pt x="26765" y="447389"/>
                  </a:moveTo>
                  <a:lnTo>
                    <a:pt x="28670" y="450818"/>
                  </a:lnTo>
                  <a:lnTo>
                    <a:pt x="31909" y="449485"/>
                  </a:lnTo>
                  <a:lnTo>
                    <a:pt x="29718" y="446532"/>
                  </a:lnTo>
                  <a:lnTo>
                    <a:pt x="26765" y="44738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41" name="Freihandform: Form 240">
              <a:extLst>
                <a:ext uri="{FF2B5EF4-FFF2-40B4-BE49-F238E27FC236}">
                  <a16:creationId xmlns:a16="http://schemas.microsoft.com/office/drawing/2014/main" id="{0316493D-C2F2-4010-871A-DEF3BBFA89AE}"/>
                </a:ext>
              </a:extLst>
            </p:cNvPr>
            <p:cNvSpPr/>
            <p:nvPr/>
          </p:nvSpPr>
          <p:spPr>
            <a:xfrm>
              <a:off x="2060067" y="2641585"/>
              <a:ext cx="247500" cy="277200"/>
            </a:xfrm>
            <a:custGeom>
              <a:avLst/>
              <a:gdLst>
                <a:gd name="connsiteX0" fmla="*/ 14287 w 476250"/>
                <a:gd name="connsiteY0" fmla="*/ 76486 h 533400"/>
                <a:gd name="connsiteX1" fmla="*/ 22955 w 476250"/>
                <a:gd name="connsiteY1" fmla="*/ 71723 h 533400"/>
                <a:gd name="connsiteX2" fmla="*/ 21908 w 476250"/>
                <a:gd name="connsiteY2" fmla="*/ 62865 h 533400"/>
                <a:gd name="connsiteX3" fmla="*/ 25908 w 476250"/>
                <a:gd name="connsiteY3" fmla="*/ 63627 h 533400"/>
                <a:gd name="connsiteX4" fmla="*/ 32766 w 476250"/>
                <a:gd name="connsiteY4" fmla="*/ 42481 h 533400"/>
                <a:gd name="connsiteX5" fmla="*/ 41148 w 476250"/>
                <a:gd name="connsiteY5" fmla="*/ 49530 h 533400"/>
                <a:gd name="connsiteX6" fmla="*/ 43720 w 476250"/>
                <a:gd name="connsiteY6" fmla="*/ 44767 h 533400"/>
                <a:gd name="connsiteX7" fmla="*/ 46577 w 476250"/>
                <a:gd name="connsiteY7" fmla="*/ 11144 h 533400"/>
                <a:gd name="connsiteX8" fmla="*/ 50483 w 476250"/>
                <a:gd name="connsiteY8" fmla="*/ 9525 h 533400"/>
                <a:gd name="connsiteX9" fmla="*/ 54864 w 476250"/>
                <a:gd name="connsiteY9" fmla="*/ 19812 h 533400"/>
                <a:gd name="connsiteX10" fmla="*/ 58769 w 476250"/>
                <a:gd name="connsiteY10" fmla="*/ 18002 h 533400"/>
                <a:gd name="connsiteX11" fmla="*/ 61817 w 476250"/>
                <a:gd name="connsiteY11" fmla="*/ 25717 h 533400"/>
                <a:gd name="connsiteX12" fmla="*/ 56007 w 476250"/>
                <a:gd name="connsiteY12" fmla="*/ 28289 h 533400"/>
                <a:gd name="connsiteX13" fmla="*/ 68199 w 476250"/>
                <a:gd name="connsiteY13" fmla="*/ 29718 h 533400"/>
                <a:gd name="connsiteX14" fmla="*/ 71819 w 476250"/>
                <a:gd name="connsiteY14" fmla="*/ 23431 h 533400"/>
                <a:gd name="connsiteX15" fmla="*/ 86868 w 476250"/>
                <a:gd name="connsiteY15" fmla="*/ 28194 h 533400"/>
                <a:gd name="connsiteX16" fmla="*/ 109728 w 476250"/>
                <a:gd name="connsiteY16" fmla="*/ 55531 h 533400"/>
                <a:gd name="connsiteX17" fmla="*/ 114300 w 476250"/>
                <a:gd name="connsiteY17" fmla="*/ 53721 h 533400"/>
                <a:gd name="connsiteX18" fmla="*/ 119348 w 476250"/>
                <a:gd name="connsiteY18" fmla="*/ 55721 h 533400"/>
                <a:gd name="connsiteX19" fmla="*/ 150781 w 476250"/>
                <a:gd name="connsiteY19" fmla="*/ 24479 h 533400"/>
                <a:gd name="connsiteX20" fmla="*/ 172688 w 476250"/>
                <a:gd name="connsiteY20" fmla="*/ 29623 h 533400"/>
                <a:gd name="connsiteX21" fmla="*/ 186500 w 476250"/>
                <a:gd name="connsiteY21" fmla="*/ 47911 h 533400"/>
                <a:gd name="connsiteX22" fmla="*/ 175546 w 476250"/>
                <a:gd name="connsiteY22" fmla="*/ 57055 h 533400"/>
                <a:gd name="connsiteX23" fmla="*/ 177641 w 476250"/>
                <a:gd name="connsiteY23" fmla="*/ 63436 h 533400"/>
                <a:gd name="connsiteX24" fmla="*/ 188786 w 476250"/>
                <a:gd name="connsiteY24" fmla="*/ 57150 h 533400"/>
                <a:gd name="connsiteX25" fmla="*/ 192119 w 476250"/>
                <a:gd name="connsiteY25" fmla="*/ 69628 h 533400"/>
                <a:gd name="connsiteX26" fmla="*/ 189548 w 476250"/>
                <a:gd name="connsiteY26" fmla="*/ 55531 h 533400"/>
                <a:gd name="connsiteX27" fmla="*/ 196501 w 476250"/>
                <a:gd name="connsiteY27" fmla="*/ 51530 h 533400"/>
                <a:gd name="connsiteX28" fmla="*/ 200311 w 476250"/>
                <a:gd name="connsiteY28" fmla="*/ 65151 h 533400"/>
                <a:gd name="connsiteX29" fmla="*/ 197549 w 476250"/>
                <a:gd name="connsiteY29" fmla="*/ 75438 h 533400"/>
                <a:gd name="connsiteX30" fmla="*/ 194405 w 476250"/>
                <a:gd name="connsiteY30" fmla="*/ 77629 h 533400"/>
                <a:gd name="connsiteX31" fmla="*/ 196025 w 476250"/>
                <a:gd name="connsiteY31" fmla="*/ 83439 h 533400"/>
                <a:gd name="connsiteX32" fmla="*/ 202597 w 476250"/>
                <a:gd name="connsiteY32" fmla="*/ 73438 h 533400"/>
                <a:gd name="connsiteX33" fmla="*/ 228219 w 476250"/>
                <a:gd name="connsiteY33" fmla="*/ 49816 h 533400"/>
                <a:gd name="connsiteX34" fmla="*/ 238697 w 476250"/>
                <a:gd name="connsiteY34" fmla="*/ 60103 h 533400"/>
                <a:gd name="connsiteX35" fmla="*/ 243554 w 476250"/>
                <a:gd name="connsiteY35" fmla="*/ 69723 h 533400"/>
                <a:gd name="connsiteX36" fmla="*/ 257080 w 476250"/>
                <a:gd name="connsiteY36" fmla="*/ 52864 h 533400"/>
                <a:gd name="connsiteX37" fmla="*/ 262604 w 476250"/>
                <a:gd name="connsiteY37" fmla="*/ 53816 h 533400"/>
                <a:gd name="connsiteX38" fmla="*/ 269843 w 476250"/>
                <a:gd name="connsiteY38" fmla="*/ 62484 h 533400"/>
                <a:gd name="connsiteX39" fmla="*/ 277559 w 476250"/>
                <a:gd name="connsiteY39" fmla="*/ 78295 h 533400"/>
                <a:gd name="connsiteX40" fmla="*/ 292894 w 476250"/>
                <a:gd name="connsiteY40" fmla="*/ 72866 h 533400"/>
                <a:gd name="connsiteX41" fmla="*/ 298133 w 476250"/>
                <a:gd name="connsiteY41" fmla="*/ 75152 h 533400"/>
                <a:gd name="connsiteX42" fmla="*/ 310706 w 476250"/>
                <a:gd name="connsiteY42" fmla="*/ 74676 h 533400"/>
                <a:gd name="connsiteX43" fmla="*/ 328803 w 476250"/>
                <a:gd name="connsiteY43" fmla="*/ 67151 h 533400"/>
                <a:gd name="connsiteX44" fmla="*/ 353949 w 476250"/>
                <a:gd name="connsiteY44" fmla="*/ 76105 h 533400"/>
                <a:gd name="connsiteX45" fmla="*/ 353949 w 476250"/>
                <a:gd name="connsiteY45" fmla="*/ 78962 h 533400"/>
                <a:gd name="connsiteX46" fmla="*/ 389001 w 476250"/>
                <a:gd name="connsiteY46" fmla="*/ 71533 h 533400"/>
                <a:gd name="connsiteX47" fmla="*/ 387287 w 476250"/>
                <a:gd name="connsiteY47" fmla="*/ 80677 h 533400"/>
                <a:gd name="connsiteX48" fmla="*/ 382619 w 476250"/>
                <a:gd name="connsiteY48" fmla="*/ 86392 h 533400"/>
                <a:gd name="connsiteX49" fmla="*/ 361188 w 476250"/>
                <a:gd name="connsiteY49" fmla="*/ 98012 h 533400"/>
                <a:gd name="connsiteX50" fmla="*/ 344043 w 476250"/>
                <a:gd name="connsiteY50" fmla="*/ 103156 h 533400"/>
                <a:gd name="connsiteX51" fmla="*/ 343757 w 476250"/>
                <a:gd name="connsiteY51" fmla="*/ 109442 h 533400"/>
                <a:gd name="connsiteX52" fmla="*/ 337280 w 476250"/>
                <a:gd name="connsiteY52" fmla="*/ 113252 h 533400"/>
                <a:gd name="connsiteX53" fmla="*/ 336233 w 476250"/>
                <a:gd name="connsiteY53" fmla="*/ 110585 h 533400"/>
                <a:gd name="connsiteX54" fmla="*/ 332899 w 476250"/>
                <a:gd name="connsiteY54" fmla="*/ 112585 h 533400"/>
                <a:gd name="connsiteX55" fmla="*/ 319659 w 476250"/>
                <a:gd name="connsiteY55" fmla="*/ 126778 h 533400"/>
                <a:gd name="connsiteX56" fmla="*/ 337947 w 476250"/>
                <a:gd name="connsiteY56" fmla="*/ 161830 h 533400"/>
                <a:gd name="connsiteX57" fmla="*/ 347472 w 476250"/>
                <a:gd name="connsiteY57" fmla="*/ 159829 h 533400"/>
                <a:gd name="connsiteX58" fmla="*/ 344519 w 476250"/>
                <a:gd name="connsiteY58" fmla="*/ 164116 h 533400"/>
                <a:gd name="connsiteX59" fmla="*/ 346424 w 476250"/>
                <a:gd name="connsiteY59" fmla="*/ 172212 h 533400"/>
                <a:gd name="connsiteX60" fmla="*/ 351758 w 476250"/>
                <a:gd name="connsiteY60" fmla="*/ 175927 h 533400"/>
                <a:gd name="connsiteX61" fmla="*/ 354806 w 476250"/>
                <a:gd name="connsiteY61" fmla="*/ 171831 h 533400"/>
                <a:gd name="connsiteX62" fmla="*/ 365284 w 476250"/>
                <a:gd name="connsiteY62" fmla="*/ 175927 h 533400"/>
                <a:gd name="connsiteX63" fmla="*/ 366332 w 476250"/>
                <a:gd name="connsiteY63" fmla="*/ 174022 h 533400"/>
                <a:gd name="connsiteX64" fmla="*/ 377571 w 476250"/>
                <a:gd name="connsiteY64" fmla="*/ 180404 h 533400"/>
                <a:gd name="connsiteX65" fmla="*/ 379286 w 476250"/>
                <a:gd name="connsiteY65" fmla="*/ 190595 h 533400"/>
                <a:gd name="connsiteX66" fmla="*/ 368522 w 476250"/>
                <a:gd name="connsiteY66" fmla="*/ 199739 h 533400"/>
                <a:gd name="connsiteX67" fmla="*/ 377381 w 476250"/>
                <a:gd name="connsiteY67" fmla="*/ 220694 h 533400"/>
                <a:gd name="connsiteX68" fmla="*/ 385001 w 476250"/>
                <a:gd name="connsiteY68" fmla="*/ 227171 h 533400"/>
                <a:gd name="connsiteX69" fmla="*/ 394716 w 476250"/>
                <a:gd name="connsiteY69" fmla="*/ 222504 h 533400"/>
                <a:gd name="connsiteX70" fmla="*/ 391097 w 476250"/>
                <a:gd name="connsiteY70" fmla="*/ 208883 h 533400"/>
                <a:gd name="connsiteX71" fmla="*/ 394526 w 476250"/>
                <a:gd name="connsiteY71" fmla="*/ 208883 h 533400"/>
                <a:gd name="connsiteX72" fmla="*/ 393668 w 476250"/>
                <a:gd name="connsiteY72" fmla="*/ 204502 h 533400"/>
                <a:gd name="connsiteX73" fmla="*/ 409766 w 476250"/>
                <a:gd name="connsiteY73" fmla="*/ 196882 h 533400"/>
                <a:gd name="connsiteX74" fmla="*/ 420910 w 476250"/>
                <a:gd name="connsiteY74" fmla="*/ 186023 h 533400"/>
                <a:gd name="connsiteX75" fmla="*/ 446818 w 476250"/>
                <a:gd name="connsiteY75" fmla="*/ 174307 h 533400"/>
                <a:gd name="connsiteX76" fmla="*/ 436245 w 476250"/>
                <a:gd name="connsiteY76" fmla="*/ 191643 h 533400"/>
                <a:gd name="connsiteX77" fmla="*/ 439293 w 476250"/>
                <a:gd name="connsiteY77" fmla="*/ 199930 h 533400"/>
                <a:gd name="connsiteX78" fmla="*/ 446056 w 476250"/>
                <a:gd name="connsiteY78" fmla="*/ 198215 h 533400"/>
                <a:gd name="connsiteX79" fmla="*/ 456724 w 476250"/>
                <a:gd name="connsiteY79" fmla="*/ 227647 h 533400"/>
                <a:gd name="connsiteX80" fmla="*/ 449961 w 476250"/>
                <a:gd name="connsiteY80" fmla="*/ 238125 h 533400"/>
                <a:gd name="connsiteX81" fmla="*/ 448056 w 476250"/>
                <a:gd name="connsiteY81" fmla="*/ 258508 h 533400"/>
                <a:gd name="connsiteX82" fmla="*/ 445961 w 476250"/>
                <a:gd name="connsiteY82" fmla="*/ 258032 h 533400"/>
                <a:gd name="connsiteX83" fmla="*/ 445579 w 476250"/>
                <a:gd name="connsiteY83" fmla="*/ 276987 h 533400"/>
                <a:gd name="connsiteX84" fmla="*/ 435578 w 476250"/>
                <a:gd name="connsiteY84" fmla="*/ 279940 h 533400"/>
                <a:gd name="connsiteX85" fmla="*/ 437674 w 476250"/>
                <a:gd name="connsiteY85" fmla="*/ 300418 h 533400"/>
                <a:gd name="connsiteX86" fmla="*/ 451676 w 476250"/>
                <a:gd name="connsiteY86" fmla="*/ 299466 h 533400"/>
                <a:gd name="connsiteX87" fmla="*/ 452152 w 476250"/>
                <a:gd name="connsiteY87" fmla="*/ 296323 h 533400"/>
                <a:gd name="connsiteX88" fmla="*/ 462344 w 476250"/>
                <a:gd name="connsiteY88" fmla="*/ 298323 h 533400"/>
                <a:gd name="connsiteX89" fmla="*/ 463582 w 476250"/>
                <a:gd name="connsiteY89" fmla="*/ 308896 h 533400"/>
                <a:gd name="connsiteX90" fmla="*/ 475202 w 476250"/>
                <a:gd name="connsiteY90" fmla="*/ 310515 h 533400"/>
                <a:gd name="connsiteX91" fmla="*/ 465392 w 476250"/>
                <a:gd name="connsiteY91" fmla="*/ 350615 h 533400"/>
                <a:gd name="connsiteX92" fmla="*/ 454914 w 476250"/>
                <a:gd name="connsiteY92" fmla="*/ 350615 h 533400"/>
                <a:gd name="connsiteX93" fmla="*/ 449294 w 476250"/>
                <a:gd name="connsiteY93" fmla="*/ 355663 h 533400"/>
                <a:gd name="connsiteX94" fmla="*/ 427577 w 476250"/>
                <a:gd name="connsiteY94" fmla="*/ 388429 h 533400"/>
                <a:gd name="connsiteX95" fmla="*/ 422339 w 476250"/>
                <a:gd name="connsiteY95" fmla="*/ 384143 h 533400"/>
                <a:gd name="connsiteX96" fmla="*/ 420529 w 476250"/>
                <a:gd name="connsiteY96" fmla="*/ 392621 h 533400"/>
                <a:gd name="connsiteX97" fmla="*/ 412528 w 476250"/>
                <a:gd name="connsiteY97" fmla="*/ 391763 h 533400"/>
                <a:gd name="connsiteX98" fmla="*/ 411004 w 476250"/>
                <a:gd name="connsiteY98" fmla="*/ 389287 h 533400"/>
                <a:gd name="connsiteX99" fmla="*/ 405003 w 476250"/>
                <a:gd name="connsiteY99" fmla="*/ 396145 h 533400"/>
                <a:gd name="connsiteX100" fmla="*/ 401003 w 476250"/>
                <a:gd name="connsiteY100" fmla="*/ 391573 h 533400"/>
                <a:gd name="connsiteX101" fmla="*/ 386048 w 476250"/>
                <a:gd name="connsiteY101" fmla="*/ 408717 h 533400"/>
                <a:gd name="connsiteX102" fmla="*/ 383000 w 476250"/>
                <a:gd name="connsiteY102" fmla="*/ 419386 h 533400"/>
                <a:gd name="connsiteX103" fmla="*/ 363093 w 476250"/>
                <a:gd name="connsiteY103" fmla="*/ 419290 h 533400"/>
                <a:gd name="connsiteX104" fmla="*/ 360998 w 476250"/>
                <a:gd name="connsiteY104" fmla="*/ 427672 h 533400"/>
                <a:gd name="connsiteX105" fmla="*/ 353092 w 476250"/>
                <a:gd name="connsiteY105" fmla="*/ 427291 h 533400"/>
                <a:gd name="connsiteX106" fmla="*/ 353663 w 476250"/>
                <a:gd name="connsiteY106" fmla="*/ 431959 h 533400"/>
                <a:gd name="connsiteX107" fmla="*/ 346139 w 476250"/>
                <a:gd name="connsiteY107" fmla="*/ 433387 h 533400"/>
                <a:gd name="connsiteX108" fmla="*/ 347567 w 476250"/>
                <a:gd name="connsiteY108" fmla="*/ 414147 h 533400"/>
                <a:gd name="connsiteX109" fmla="*/ 316516 w 476250"/>
                <a:gd name="connsiteY109" fmla="*/ 413290 h 533400"/>
                <a:gd name="connsiteX110" fmla="*/ 308420 w 476250"/>
                <a:gd name="connsiteY110" fmla="*/ 409670 h 533400"/>
                <a:gd name="connsiteX111" fmla="*/ 282321 w 476250"/>
                <a:gd name="connsiteY111" fmla="*/ 416719 h 533400"/>
                <a:gd name="connsiteX112" fmla="*/ 283178 w 476250"/>
                <a:gd name="connsiteY112" fmla="*/ 426148 h 533400"/>
                <a:gd name="connsiteX113" fmla="*/ 278892 w 476250"/>
                <a:gd name="connsiteY113" fmla="*/ 426720 h 533400"/>
                <a:gd name="connsiteX114" fmla="*/ 279178 w 476250"/>
                <a:gd name="connsiteY114" fmla="*/ 429768 h 533400"/>
                <a:gd name="connsiteX115" fmla="*/ 271558 w 476250"/>
                <a:gd name="connsiteY115" fmla="*/ 430816 h 533400"/>
                <a:gd name="connsiteX116" fmla="*/ 273177 w 476250"/>
                <a:gd name="connsiteY116" fmla="*/ 446246 h 533400"/>
                <a:gd name="connsiteX117" fmla="*/ 279749 w 476250"/>
                <a:gd name="connsiteY117" fmla="*/ 469201 h 533400"/>
                <a:gd name="connsiteX118" fmla="*/ 286131 w 476250"/>
                <a:gd name="connsiteY118" fmla="*/ 473488 h 533400"/>
                <a:gd name="connsiteX119" fmla="*/ 289084 w 476250"/>
                <a:gd name="connsiteY119" fmla="*/ 479107 h 533400"/>
                <a:gd name="connsiteX120" fmla="*/ 258413 w 476250"/>
                <a:gd name="connsiteY120" fmla="*/ 497205 h 533400"/>
                <a:gd name="connsiteX121" fmla="*/ 260318 w 476250"/>
                <a:gd name="connsiteY121" fmla="*/ 500824 h 533400"/>
                <a:gd name="connsiteX122" fmla="*/ 252889 w 476250"/>
                <a:gd name="connsiteY122" fmla="*/ 510730 h 533400"/>
                <a:gd name="connsiteX123" fmla="*/ 256699 w 476250"/>
                <a:gd name="connsiteY123" fmla="*/ 516064 h 533400"/>
                <a:gd name="connsiteX124" fmla="*/ 236982 w 476250"/>
                <a:gd name="connsiteY124" fmla="*/ 514540 h 533400"/>
                <a:gd name="connsiteX125" fmla="*/ 228695 w 476250"/>
                <a:gd name="connsiteY125" fmla="*/ 510921 h 533400"/>
                <a:gd name="connsiteX126" fmla="*/ 222885 w 476250"/>
                <a:gd name="connsiteY126" fmla="*/ 514540 h 533400"/>
                <a:gd name="connsiteX127" fmla="*/ 217170 w 476250"/>
                <a:gd name="connsiteY127" fmla="*/ 513683 h 533400"/>
                <a:gd name="connsiteX128" fmla="*/ 211265 w 476250"/>
                <a:gd name="connsiteY128" fmla="*/ 521875 h 533400"/>
                <a:gd name="connsiteX129" fmla="*/ 205835 w 476250"/>
                <a:gd name="connsiteY129" fmla="*/ 518731 h 533400"/>
                <a:gd name="connsiteX130" fmla="*/ 203359 w 476250"/>
                <a:gd name="connsiteY130" fmla="*/ 507206 h 533400"/>
                <a:gd name="connsiteX131" fmla="*/ 187833 w 476250"/>
                <a:gd name="connsiteY131" fmla="*/ 501491 h 533400"/>
                <a:gd name="connsiteX132" fmla="*/ 195834 w 476250"/>
                <a:gd name="connsiteY132" fmla="*/ 507206 h 533400"/>
                <a:gd name="connsiteX133" fmla="*/ 198406 w 476250"/>
                <a:gd name="connsiteY133" fmla="*/ 517588 h 533400"/>
                <a:gd name="connsiteX134" fmla="*/ 205169 w 476250"/>
                <a:gd name="connsiteY134" fmla="*/ 523113 h 533400"/>
                <a:gd name="connsiteX135" fmla="*/ 199549 w 476250"/>
                <a:gd name="connsiteY135" fmla="*/ 524446 h 533400"/>
                <a:gd name="connsiteX136" fmla="*/ 192024 w 476250"/>
                <a:gd name="connsiteY136" fmla="*/ 519112 h 533400"/>
                <a:gd name="connsiteX137" fmla="*/ 182404 w 476250"/>
                <a:gd name="connsiteY137" fmla="*/ 523399 h 533400"/>
                <a:gd name="connsiteX138" fmla="*/ 178594 w 476250"/>
                <a:gd name="connsiteY138" fmla="*/ 519779 h 533400"/>
                <a:gd name="connsiteX139" fmla="*/ 179356 w 476250"/>
                <a:gd name="connsiteY139" fmla="*/ 517684 h 533400"/>
                <a:gd name="connsiteX140" fmla="*/ 172022 w 476250"/>
                <a:gd name="connsiteY140" fmla="*/ 515207 h 533400"/>
                <a:gd name="connsiteX141" fmla="*/ 164878 w 476250"/>
                <a:gd name="connsiteY141" fmla="*/ 503777 h 533400"/>
                <a:gd name="connsiteX142" fmla="*/ 168688 w 476250"/>
                <a:gd name="connsiteY142" fmla="*/ 498062 h 533400"/>
                <a:gd name="connsiteX143" fmla="*/ 170307 w 476250"/>
                <a:gd name="connsiteY143" fmla="*/ 484727 h 533400"/>
                <a:gd name="connsiteX144" fmla="*/ 156020 w 476250"/>
                <a:gd name="connsiteY144" fmla="*/ 477012 h 533400"/>
                <a:gd name="connsiteX145" fmla="*/ 151352 w 476250"/>
                <a:gd name="connsiteY145" fmla="*/ 482536 h 533400"/>
                <a:gd name="connsiteX146" fmla="*/ 141542 w 476250"/>
                <a:gd name="connsiteY146" fmla="*/ 485299 h 533400"/>
                <a:gd name="connsiteX147" fmla="*/ 138494 w 476250"/>
                <a:gd name="connsiteY147" fmla="*/ 472630 h 533400"/>
                <a:gd name="connsiteX148" fmla="*/ 125159 w 476250"/>
                <a:gd name="connsiteY148" fmla="*/ 447675 h 533400"/>
                <a:gd name="connsiteX149" fmla="*/ 110490 w 476250"/>
                <a:gd name="connsiteY149" fmla="*/ 448627 h 533400"/>
                <a:gd name="connsiteX150" fmla="*/ 111633 w 476250"/>
                <a:gd name="connsiteY150" fmla="*/ 430721 h 533400"/>
                <a:gd name="connsiteX151" fmla="*/ 92964 w 476250"/>
                <a:gd name="connsiteY151" fmla="*/ 438721 h 533400"/>
                <a:gd name="connsiteX152" fmla="*/ 89059 w 476250"/>
                <a:gd name="connsiteY152" fmla="*/ 427291 h 533400"/>
                <a:gd name="connsiteX153" fmla="*/ 84868 w 476250"/>
                <a:gd name="connsiteY153" fmla="*/ 427767 h 533400"/>
                <a:gd name="connsiteX154" fmla="*/ 84582 w 476250"/>
                <a:gd name="connsiteY154" fmla="*/ 425196 h 533400"/>
                <a:gd name="connsiteX155" fmla="*/ 92107 w 476250"/>
                <a:gd name="connsiteY155" fmla="*/ 424243 h 533400"/>
                <a:gd name="connsiteX156" fmla="*/ 126968 w 476250"/>
                <a:gd name="connsiteY156" fmla="*/ 425958 h 533400"/>
                <a:gd name="connsiteX157" fmla="*/ 128397 w 476250"/>
                <a:gd name="connsiteY157" fmla="*/ 414052 h 533400"/>
                <a:gd name="connsiteX158" fmla="*/ 142589 w 476250"/>
                <a:gd name="connsiteY158" fmla="*/ 409480 h 533400"/>
                <a:gd name="connsiteX159" fmla="*/ 153734 w 476250"/>
                <a:gd name="connsiteY159" fmla="*/ 410813 h 533400"/>
                <a:gd name="connsiteX160" fmla="*/ 154019 w 476250"/>
                <a:gd name="connsiteY160" fmla="*/ 405098 h 533400"/>
                <a:gd name="connsiteX161" fmla="*/ 159449 w 476250"/>
                <a:gd name="connsiteY161" fmla="*/ 398621 h 533400"/>
                <a:gd name="connsiteX162" fmla="*/ 138875 w 476250"/>
                <a:gd name="connsiteY162" fmla="*/ 390811 h 533400"/>
                <a:gd name="connsiteX163" fmla="*/ 131064 w 476250"/>
                <a:gd name="connsiteY163" fmla="*/ 359283 h 533400"/>
                <a:gd name="connsiteX164" fmla="*/ 122873 w 476250"/>
                <a:gd name="connsiteY164" fmla="*/ 344710 h 533400"/>
                <a:gd name="connsiteX165" fmla="*/ 108490 w 476250"/>
                <a:gd name="connsiteY165" fmla="*/ 306324 h 533400"/>
                <a:gd name="connsiteX166" fmla="*/ 105537 w 476250"/>
                <a:gd name="connsiteY166" fmla="*/ 307467 h 533400"/>
                <a:gd name="connsiteX167" fmla="*/ 100394 w 476250"/>
                <a:gd name="connsiteY167" fmla="*/ 289179 h 533400"/>
                <a:gd name="connsiteX168" fmla="*/ 98965 w 476250"/>
                <a:gd name="connsiteY168" fmla="*/ 279463 h 533400"/>
                <a:gd name="connsiteX169" fmla="*/ 102394 w 476250"/>
                <a:gd name="connsiteY169" fmla="*/ 272415 h 533400"/>
                <a:gd name="connsiteX170" fmla="*/ 101441 w 476250"/>
                <a:gd name="connsiteY170" fmla="*/ 252508 h 533400"/>
                <a:gd name="connsiteX171" fmla="*/ 95536 w 476250"/>
                <a:gd name="connsiteY171" fmla="*/ 234505 h 533400"/>
                <a:gd name="connsiteX172" fmla="*/ 86201 w 476250"/>
                <a:gd name="connsiteY172" fmla="*/ 224504 h 533400"/>
                <a:gd name="connsiteX173" fmla="*/ 86106 w 476250"/>
                <a:gd name="connsiteY173" fmla="*/ 220504 h 533400"/>
                <a:gd name="connsiteX174" fmla="*/ 87820 w 476250"/>
                <a:gd name="connsiteY174" fmla="*/ 207264 h 533400"/>
                <a:gd name="connsiteX175" fmla="*/ 94012 w 476250"/>
                <a:gd name="connsiteY175" fmla="*/ 207550 h 533400"/>
                <a:gd name="connsiteX176" fmla="*/ 94679 w 476250"/>
                <a:gd name="connsiteY176" fmla="*/ 201454 h 533400"/>
                <a:gd name="connsiteX177" fmla="*/ 97536 w 476250"/>
                <a:gd name="connsiteY177" fmla="*/ 201263 h 533400"/>
                <a:gd name="connsiteX178" fmla="*/ 101346 w 476250"/>
                <a:gd name="connsiteY178" fmla="*/ 175641 h 533400"/>
                <a:gd name="connsiteX179" fmla="*/ 100394 w 476250"/>
                <a:gd name="connsiteY179" fmla="*/ 151542 h 533400"/>
                <a:gd name="connsiteX180" fmla="*/ 87820 w 476250"/>
                <a:gd name="connsiteY180" fmla="*/ 146590 h 533400"/>
                <a:gd name="connsiteX181" fmla="*/ 86582 w 476250"/>
                <a:gd name="connsiteY181" fmla="*/ 143446 h 533400"/>
                <a:gd name="connsiteX182" fmla="*/ 84677 w 476250"/>
                <a:gd name="connsiteY182" fmla="*/ 148114 h 533400"/>
                <a:gd name="connsiteX183" fmla="*/ 79439 w 476250"/>
                <a:gd name="connsiteY183" fmla="*/ 147733 h 533400"/>
                <a:gd name="connsiteX184" fmla="*/ 42862 w 476250"/>
                <a:gd name="connsiteY184" fmla="*/ 137350 h 533400"/>
                <a:gd name="connsiteX185" fmla="*/ 46577 w 476250"/>
                <a:gd name="connsiteY185" fmla="*/ 127349 h 533400"/>
                <a:gd name="connsiteX186" fmla="*/ 39624 w 476250"/>
                <a:gd name="connsiteY186" fmla="*/ 116395 h 533400"/>
                <a:gd name="connsiteX187" fmla="*/ 45625 w 476250"/>
                <a:gd name="connsiteY187" fmla="*/ 107061 h 533400"/>
                <a:gd name="connsiteX188" fmla="*/ 35052 w 476250"/>
                <a:gd name="connsiteY188" fmla="*/ 100870 h 533400"/>
                <a:gd name="connsiteX189" fmla="*/ 32766 w 476250"/>
                <a:gd name="connsiteY189" fmla="*/ 94774 h 533400"/>
                <a:gd name="connsiteX190" fmla="*/ 25432 w 476250"/>
                <a:gd name="connsiteY190" fmla="*/ 97536 h 533400"/>
                <a:gd name="connsiteX191" fmla="*/ 9525 w 476250"/>
                <a:gd name="connsiteY191" fmla="*/ 87344 h 533400"/>
                <a:gd name="connsiteX192" fmla="*/ 14287 w 476250"/>
                <a:gd name="connsiteY192" fmla="*/ 76486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</a:cxnLst>
              <a:rect l="l" t="t" r="r" b="b"/>
              <a:pathLst>
                <a:path w="476250" h="533400">
                  <a:moveTo>
                    <a:pt x="14287" y="76486"/>
                  </a:moveTo>
                  <a:lnTo>
                    <a:pt x="22955" y="71723"/>
                  </a:lnTo>
                  <a:lnTo>
                    <a:pt x="21908" y="62865"/>
                  </a:lnTo>
                  <a:lnTo>
                    <a:pt x="25908" y="63627"/>
                  </a:lnTo>
                  <a:lnTo>
                    <a:pt x="32766" y="42481"/>
                  </a:lnTo>
                  <a:lnTo>
                    <a:pt x="41148" y="49530"/>
                  </a:lnTo>
                  <a:lnTo>
                    <a:pt x="43720" y="44767"/>
                  </a:lnTo>
                  <a:lnTo>
                    <a:pt x="46577" y="11144"/>
                  </a:lnTo>
                  <a:lnTo>
                    <a:pt x="50483" y="9525"/>
                  </a:lnTo>
                  <a:lnTo>
                    <a:pt x="54864" y="19812"/>
                  </a:lnTo>
                  <a:lnTo>
                    <a:pt x="58769" y="18002"/>
                  </a:lnTo>
                  <a:lnTo>
                    <a:pt x="61817" y="25717"/>
                  </a:lnTo>
                  <a:lnTo>
                    <a:pt x="56007" y="28289"/>
                  </a:lnTo>
                  <a:lnTo>
                    <a:pt x="68199" y="29718"/>
                  </a:lnTo>
                  <a:lnTo>
                    <a:pt x="71819" y="23431"/>
                  </a:lnTo>
                  <a:lnTo>
                    <a:pt x="86868" y="28194"/>
                  </a:lnTo>
                  <a:lnTo>
                    <a:pt x="109728" y="55531"/>
                  </a:lnTo>
                  <a:lnTo>
                    <a:pt x="114300" y="53721"/>
                  </a:lnTo>
                  <a:lnTo>
                    <a:pt x="119348" y="55721"/>
                  </a:lnTo>
                  <a:lnTo>
                    <a:pt x="150781" y="24479"/>
                  </a:lnTo>
                  <a:lnTo>
                    <a:pt x="172688" y="29623"/>
                  </a:lnTo>
                  <a:lnTo>
                    <a:pt x="186500" y="47911"/>
                  </a:lnTo>
                  <a:lnTo>
                    <a:pt x="175546" y="57055"/>
                  </a:lnTo>
                  <a:lnTo>
                    <a:pt x="177641" y="63436"/>
                  </a:lnTo>
                  <a:lnTo>
                    <a:pt x="188786" y="57150"/>
                  </a:lnTo>
                  <a:lnTo>
                    <a:pt x="192119" y="69628"/>
                  </a:lnTo>
                  <a:lnTo>
                    <a:pt x="189548" y="55531"/>
                  </a:lnTo>
                  <a:lnTo>
                    <a:pt x="196501" y="51530"/>
                  </a:lnTo>
                  <a:lnTo>
                    <a:pt x="200311" y="65151"/>
                  </a:lnTo>
                  <a:lnTo>
                    <a:pt x="197549" y="75438"/>
                  </a:lnTo>
                  <a:lnTo>
                    <a:pt x="194405" y="77629"/>
                  </a:lnTo>
                  <a:lnTo>
                    <a:pt x="196025" y="83439"/>
                  </a:lnTo>
                  <a:lnTo>
                    <a:pt x="202597" y="73438"/>
                  </a:lnTo>
                  <a:lnTo>
                    <a:pt x="228219" y="49816"/>
                  </a:lnTo>
                  <a:lnTo>
                    <a:pt x="238697" y="60103"/>
                  </a:lnTo>
                  <a:lnTo>
                    <a:pt x="243554" y="69723"/>
                  </a:lnTo>
                  <a:lnTo>
                    <a:pt x="257080" y="52864"/>
                  </a:lnTo>
                  <a:lnTo>
                    <a:pt x="262604" y="53816"/>
                  </a:lnTo>
                  <a:lnTo>
                    <a:pt x="269843" y="62484"/>
                  </a:lnTo>
                  <a:lnTo>
                    <a:pt x="277559" y="78295"/>
                  </a:lnTo>
                  <a:lnTo>
                    <a:pt x="292894" y="72866"/>
                  </a:lnTo>
                  <a:lnTo>
                    <a:pt x="298133" y="75152"/>
                  </a:lnTo>
                  <a:lnTo>
                    <a:pt x="310706" y="74676"/>
                  </a:lnTo>
                  <a:lnTo>
                    <a:pt x="328803" y="67151"/>
                  </a:lnTo>
                  <a:lnTo>
                    <a:pt x="353949" y="76105"/>
                  </a:lnTo>
                  <a:lnTo>
                    <a:pt x="353949" y="78962"/>
                  </a:lnTo>
                  <a:lnTo>
                    <a:pt x="389001" y="71533"/>
                  </a:lnTo>
                  <a:lnTo>
                    <a:pt x="387287" y="80677"/>
                  </a:lnTo>
                  <a:lnTo>
                    <a:pt x="382619" y="86392"/>
                  </a:lnTo>
                  <a:lnTo>
                    <a:pt x="361188" y="98012"/>
                  </a:lnTo>
                  <a:lnTo>
                    <a:pt x="344043" y="103156"/>
                  </a:lnTo>
                  <a:lnTo>
                    <a:pt x="343757" y="109442"/>
                  </a:lnTo>
                  <a:lnTo>
                    <a:pt x="337280" y="113252"/>
                  </a:lnTo>
                  <a:lnTo>
                    <a:pt x="336233" y="110585"/>
                  </a:lnTo>
                  <a:lnTo>
                    <a:pt x="332899" y="112585"/>
                  </a:lnTo>
                  <a:lnTo>
                    <a:pt x="319659" y="126778"/>
                  </a:lnTo>
                  <a:lnTo>
                    <a:pt x="337947" y="161830"/>
                  </a:lnTo>
                  <a:lnTo>
                    <a:pt x="347472" y="159829"/>
                  </a:lnTo>
                  <a:lnTo>
                    <a:pt x="344519" y="164116"/>
                  </a:lnTo>
                  <a:lnTo>
                    <a:pt x="346424" y="172212"/>
                  </a:lnTo>
                  <a:lnTo>
                    <a:pt x="351758" y="175927"/>
                  </a:lnTo>
                  <a:lnTo>
                    <a:pt x="354806" y="171831"/>
                  </a:lnTo>
                  <a:lnTo>
                    <a:pt x="365284" y="175927"/>
                  </a:lnTo>
                  <a:lnTo>
                    <a:pt x="366332" y="174022"/>
                  </a:lnTo>
                  <a:lnTo>
                    <a:pt x="377571" y="180404"/>
                  </a:lnTo>
                  <a:lnTo>
                    <a:pt x="379286" y="190595"/>
                  </a:lnTo>
                  <a:lnTo>
                    <a:pt x="368522" y="199739"/>
                  </a:lnTo>
                  <a:lnTo>
                    <a:pt x="377381" y="220694"/>
                  </a:lnTo>
                  <a:lnTo>
                    <a:pt x="385001" y="227171"/>
                  </a:lnTo>
                  <a:lnTo>
                    <a:pt x="394716" y="222504"/>
                  </a:lnTo>
                  <a:lnTo>
                    <a:pt x="391097" y="208883"/>
                  </a:lnTo>
                  <a:lnTo>
                    <a:pt x="394526" y="208883"/>
                  </a:lnTo>
                  <a:lnTo>
                    <a:pt x="393668" y="204502"/>
                  </a:lnTo>
                  <a:lnTo>
                    <a:pt x="409766" y="196882"/>
                  </a:lnTo>
                  <a:lnTo>
                    <a:pt x="420910" y="186023"/>
                  </a:lnTo>
                  <a:lnTo>
                    <a:pt x="446818" y="174307"/>
                  </a:lnTo>
                  <a:lnTo>
                    <a:pt x="436245" y="191643"/>
                  </a:lnTo>
                  <a:lnTo>
                    <a:pt x="439293" y="199930"/>
                  </a:lnTo>
                  <a:lnTo>
                    <a:pt x="446056" y="198215"/>
                  </a:lnTo>
                  <a:lnTo>
                    <a:pt x="456724" y="227647"/>
                  </a:lnTo>
                  <a:lnTo>
                    <a:pt x="449961" y="238125"/>
                  </a:lnTo>
                  <a:lnTo>
                    <a:pt x="448056" y="258508"/>
                  </a:lnTo>
                  <a:lnTo>
                    <a:pt x="445961" y="258032"/>
                  </a:lnTo>
                  <a:lnTo>
                    <a:pt x="445579" y="276987"/>
                  </a:lnTo>
                  <a:lnTo>
                    <a:pt x="435578" y="279940"/>
                  </a:lnTo>
                  <a:lnTo>
                    <a:pt x="437674" y="300418"/>
                  </a:lnTo>
                  <a:lnTo>
                    <a:pt x="451676" y="299466"/>
                  </a:lnTo>
                  <a:lnTo>
                    <a:pt x="452152" y="296323"/>
                  </a:lnTo>
                  <a:lnTo>
                    <a:pt x="462344" y="298323"/>
                  </a:lnTo>
                  <a:lnTo>
                    <a:pt x="463582" y="308896"/>
                  </a:lnTo>
                  <a:lnTo>
                    <a:pt x="475202" y="310515"/>
                  </a:lnTo>
                  <a:lnTo>
                    <a:pt x="465392" y="350615"/>
                  </a:lnTo>
                  <a:lnTo>
                    <a:pt x="454914" y="350615"/>
                  </a:lnTo>
                  <a:lnTo>
                    <a:pt x="449294" y="355663"/>
                  </a:lnTo>
                  <a:lnTo>
                    <a:pt x="427577" y="388429"/>
                  </a:lnTo>
                  <a:lnTo>
                    <a:pt x="422339" y="384143"/>
                  </a:lnTo>
                  <a:lnTo>
                    <a:pt x="420529" y="392621"/>
                  </a:lnTo>
                  <a:lnTo>
                    <a:pt x="412528" y="391763"/>
                  </a:lnTo>
                  <a:lnTo>
                    <a:pt x="411004" y="389287"/>
                  </a:lnTo>
                  <a:lnTo>
                    <a:pt x="405003" y="396145"/>
                  </a:lnTo>
                  <a:lnTo>
                    <a:pt x="401003" y="391573"/>
                  </a:lnTo>
                  <a:lnTo>
                    <a:pt x="386048" y="408717"/>
                  </a:lnTo>
                  <a:lnTo>
                    <a:pt x="383000" y="419386"/>
                  </a:lnTo>
                  <a:lnTo>
                    <a:pt x="363093" y="419290"/>
                  </a:lnTo>
                  <a:lnTo>
                    <a:pt x="360998" y="427672"/>
                  </a:lnTo>
                  <a:lnTo>
                    <a:pt x="353092" y="427291"/>
                  </a:lnTo>
                  <a:lnTo>
                    <a:pt x="353663" y="431959"/>
                  </a:lnTo>
                  <a:lnTo>
                    <a:pt x="346139" y="433387"/>
                  </a:lnTo>
                  <a:lnTo>
                    <a:pt x="347567" y="414147"/>
                  </a:lnTo>
                  <a:lnTo>
                    <a:pt x="316516" y="413290"/>
                  </a:lnTo>
                  <a:lnTo>
                    <a:pt x="308420" y="409670"/>
                  </a:lnTo>
                  <a:lnTo>
                    <a:pt x="282321" y="416719"/>
                  </a:lnTo>
                  <a:lnTo>
                    <a:pt x="283178" y="426148"/>
                  </a:lnTo>
                  <a:lnTo>
                    <a:pt x="278892" y="426720"/>
                  </a:lnTo>
                  <a:lnTo>
                    <a:pt x="279178" y="429768"/>
                  </a:lnTo>
                  <a:lnTo>
                    <a:pt x="271558" y="430816"/>
                  </a:lnTo>
                  <a:lnTo>
                    <a:pt x="273177" y="446246"/>
                  </a:lnTo>
                  <a:lnTo>
                    <a:pt x="279749" y="469201"/>
                  </a:lnTo>
                  <a:lnTo>
                    <a:pt x="286131" y="473488"/>
                  </a:lnTo>
                  <a:lnTo>
                    <a:pt x="289084" y="479107"/>
                  </a:lnTo>
                  <a:lnTo>
                    <a:pt x="258413" y="497205"/>
                  </a:lnTo>
                  <a:lnTo>
                    <a:pt x="260318" y="500824"/>
                  </a:lnTo>
                  <a:lnTo>
                    <a:pt x="252889" y="510730"/>
                  </a:lnTo>
                  <a:lnTo>
                    <a:pt x="256699" y="516064"/>
                  </a:lnTo>
                  <a:lnTo>
                    <a:pt x="236982" y="514540"/>
                  </a:lnTo>
                  <a:lnTo>
                    <a:pt x="228695" y="510921"/>
                  </a:lnTo>
                  <a:lnTo>
                    <a:pt x="222885" y="514540"/>
                  </a:lnTo>
                  <a:lnTo>
                    <a:pt x="217170" y="513683"/>
                  </a:lnTo>
                  <a:lnTo>
                    <a:pt x="211265" y="521875"/>
                  </a:lnTo>
                  <a:lnTo>
                    <a:pt x="205835" y="518731"/>
                  </a:lnTo>
                  <a:lnTo>
                    <a:pt x="203359" y="507206"/>
                  </a:lnTo>
                  <a:lnTo>
                    <a:pt x="187833" y="501491"/>
                  </a:lnTo>
                  <a:lnTo>
                    <a:pt x="195834" y="507206"/>
                  </a:lnTo>
                  <a:lnTo>
                    <a:pt x="198406" y="517588"/>
                  </a:lnTo>
                  <a:lnTo>
                    <a:pt x="205169" y="523113"/>
                  </a:lnTo>
                  <a:lnTo>
                    <a:pt x="199549" y="524446"/>
                  </a:lnTo>
                  <a:lnTo>
                    <a:pt x="192024" y="519112"/>
                  </a:lnTo>
                  <a:lnTo>
                    <a:pt x="182404" y="523399"/>
                  </a:lnTo>
                  <a:lnTo>
                    <a:pt x="178594" y="519779"/>
                  </a:lnTo>
                  <a:lnTo>
                    <a:pt x="179356" y="517684"/>
                  </a:lnTo>
                  <a:lnTo>
                    <a:pt x="172022" y="515207"/>
                  </a:lnTo>
                  <a:lnTo>
                    <a:pt x="164878" y="503777"/>
                  </a:lnTo>
                  <a:lnTo>
                    <a:pt x="168688" y="498062"/>
                  </a:lnTo>
                  <a:lnTo>
                    <a:pt x="170307" y="484727"/>
                  </a:lnTo>
                  <a:lnTo>
                    <a:pt x="156020" y="477012"/>
                  </a:lnTo>
                  <a:lnTo>
                    <a:pt x="151352" y="482536"/>
                  </a:lnTo>
                  <a:lnTo>
                    <a:pt x="141542" y="485299"/>
                  </a:lnTo>
                  <a:lnTo>
                    <a:pt x="138494" y="472630"/>
                  </a:lnTo>
                  <a:lnTo>
                    <a:pt x="125159" y="447675"/>
                  </a:lnTo>
                  <a:lnTo>
                    <a:pt x="110490" y="448627"/>
                  </a:lnTo>
                  <a:lnTo>
                    <a:pt x="111633" y="430721"/>
                  </a:lnTo>
                  <a:lnTo>
                    <a:pt x="92964" y="438721"/>
                  </a:lnTo>
                  <a:lnTo>
                    <a:pt x="89059" y="427291"/>
                  </a:lnTo>
                  <a:lnTo>
                    <a:pt x="84868" y="427767"/>
                  </a:lnTo>
                  <a:lnTo>
                    <a:pt x="84582" y="425196"/>
                  </a:lnTo>
                  <a:lnTo>
                    <a:pt x="92107" y="424243"/>
                  </a:lnTo>
                  <a:lnTo>
                    <a:pt x="126968" y="425958"/>
                  </a:lnTo>
                  <a:lnTo>
                    <a:pt x="128397" y="414052"/>
                  </a:lnTo>
                  <a:lnTo>
                    <a:pt x="142589" y="409480"/>
                  </a:lnTo>
                  <a:lnTo>
                    <a:pt x="153734" y="410813"/>
                  </a:lnTo>
                  <a:lnTo>
                    <a:pt x="154019" y="405098"/>
                  </a:lnTo>
                  <a:lnTo>
                    <a:pt x="159449" y="398621"/>
                  </a:lnTo>
                  <a:lnTo>
                    <a:pt x="138875" y="390811"/>
                  </a:lnTo>
                  <a:lnTo>
                    <a:pt x="131064" y="359283"/>
                  </a:lnTo>
                  <a:lnTo>
                    <a:pt x="122873" y="344710"/>
                  </a:lnTo>
                  <a:lnTo>
                    <a:pt x="108490" y="306324"/>
                  </a:lnTo>
                  <a:lnTo>
                    <a:pt x="105537" y="307467"/>
                  </a:lnTo>
                  <a:lnTo>
                    <a:pt x="100394" y="289179"/>
                  </a:lnTo>
                  <a:lnTo>
                    <a:pt x="98965" y="279463"/>
                  </a:lnTo>
                  <a:lnTo>
                    <a:pt x="102394" y="272415"/>
                  </a:lnTo>
                  <a:lnTo>
                    <a:pt x="101441" y="252508"/>
                  </a:lnTo>
                  <a:lnTo>
                    <a:pt x="95536" y="234505"/>
                  </a:lnTo>
                  <a:lnTo>
                    <a:pt x="86201" y="224504"/>
                  </a:lnTo>
                  <a:lnTo>
                    <a:pt x="86106" y="220504"/>
                  </a:lnTo>
                  <a:lnTo>
                    <a:pt x="87820" y="207264"/>
                  </a:lnTo>
                  <a:lnTo>
                    <a:pt x="94012" y="207550"/>
                  </a:lnTo>
                  <a:lnTo>
                    <a:pt x="94679" y="201454"/>
                  </a:lnTo>
                  <a:lnTo>
                    <a:pt x="97536" y="201263"/>
                  </a:lnTo>
                  <a:lnTo>
                    <a:pt x="101346" y="175641"/>
                  </a:lnTo>
                  <a:lnTo>
                    <a:pt x="100394" y="151542"/>
                  </a:lnTo>
                  <a:lnTo>
                    <a:pt x="87820" y="146590"/>
                  </a:lnTo>
                  <a:lnTo>
                    <a:pt x="86582" y="143446"/>
                  </a:lnTo>
                  <a:lnTo>
                    <a:pt x="84677" y="148114"/>
                  </a:lnTo>
                  <a:lnTo>
                    <a:pt x="79439" y="147733"/>
                  </a:lnTo>
                  <a:lnTo>
                    <a:pt x="42862" y="137350"/>
                  </a:lnTo>
                  <a:lnTo>
                    <a:pt x="46577" y="127349"/>
                  </a:lnTo>
                  <a:lnTo>
                    <a:pt x="39624" y="116395"/>
                  </a:lnTo>
                  <a:lnTo>
                    <a:pt x="45625" y="107061"/>
                  </a:lnTo>
                  <a:lnTo>
                    <a:pt x="35052" y="100870"/>
                  </a:lnTo>
                  <a:lnTo>
                    <a:pt x="32766" y="94774"/>
                  </a:lnTo>
                  <a:lnTo>
                    <a:pt x="25432" y="97536"/>
                  </a:lnTo>
                  <a:lnTo>
                    <a:pt x="9525" y="87344"/>
                  </a:lnTo>
                  <a:lnTo>
                    <a:pt x="14287" y="764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42" name="Freihandform: Form 241">
              <a:extLst>
                <a:ext uri="{FF2B5EF4-FFF2-40B4-BE49-F238E27FC236}">
                  <a16:creationId xmlns:a16="http://schemas.microsoft.com/office/drawing/2014/main" id="{2C47F7C6-CDD6-4EE8-A7E6-3393CA7CF48A}"/>
                </a:ext>
              </a:extLst>
            </p:cNvPr>
            <p:cNvSpPr/>
            <p:nvPr/>
          </p:nvSpPr>
          <p:spPr>
            <a:xfrm>
              <a:off x="1520022" y="2552979"/>
              <a:ext cx="465300" cy="435600"/>
            </a:xfrm>
            <a:custGeom>
              <a:avLst/>
              <a:gdLst>
                <a:gd name="connsiteX0" fmla="*/ 245459 w 895350"/>
                <a:gd name="connsiteY0" fmla="*/ 820484 h 838200"/>
                <a:gd name="connsiteX1" fmla="*/ 241078 w 895350"/>
                <a:gd name="connsiteY1" fmla="*/ 789337 h 838200"/>
                <a:gd name="connsiteX2" fmla="*/ 237744 w 895350"/>
                <a:gd name="connsiteY2" fmla="*/ 789051 h 838200"/>
                <a:gd name="connsiteX3" fmla="*/ 236696 w 895350"/>
                <a:gd name="connsiteY3" fmla="*/ 780383 h 838200"/>
                <a:gd name="connsiteX4" fmla="*/ 234600 w 895350"/>
                <a:gd name="connsiteY4" fmla="*/ 780860 h 838200"/>
                <a:gd name="connsiteX5" fmla="*/ 231934 w 895350"/>
                <a:gd name="connsiteY5" fmla="*/ 756571 h 838200"/>
                <a:gd name="connsiteX6" fmla="*/ 258889 w 895350"/>
                <a:gd name="connsiteY6" fmla="*/ 747046 h 838200"/>
                <a:gd name="connsiteX7" fmla="*/ 258223 w 895350"/>
                <a:gd name="connsiteY7" fmla="*/ 743808 h 838200"/>
                <a:gd name="connsiteX8" fmla="*/ 261842 w 895350"/>
                <a:gd name="connsiteY8" fmla="*/ 741617 h 838200"/>
                <a:gd name="connsiteX9" fmla="*/ 274129 w 895350"/>
                <a:gd name="connsiteY9" fmla="*/ 737902 h 838200"/>
                <a:gd name="connsiteX10" fmla="*/ 295370 w 895350"/>
                <a:gd name="connsiteY10" fmla="*/ 721995 h 838200"/>
                <a:gd name="connsiteX11" fmla="*/ 294322 w 895350"/>
                <a:gd name="connsiteY11" fmla="*/ 719804 h 838200"/>
                <a:gd name="connsiteX12" fmla="*/ 308705 w 895350"/>
                <a:gd name="connsiteY12" fmla="*/ 713042 h 838200"/>
                <a:gd name="connsiteX13" fmla="*/ 319945 w 895350"/>
                <a:gd name="connsiteY13" fmla="*/ 702659 h 838200"/>
                <a:gd name="connsiteX14" fmla="*/ 318135 w 895350"/>
                <a:gd name="connsiteY14" fmla="*/ 695516 h 838200"/>
                <a:gd name="connsiteX15" fmla="*/ 313944 w 895350"/>
                <a:gd name="connsiteY15" fmla="*/ 695706 h 838200"/>
                <a:gd name="connsiteX16" fmla="*/ 315182 w 895350"/>
                <a:gd name="connsiteY16" fmla="*/ 686943 h 838200"/>
                <a:gd name="connsiteX17" fmla="*/ 311563 w 895350"/>
                <a:gd name="connsiteY17" fmla="*/ 669608 h 838200"/>
                <a:gd name="connsiteX18" fmla="*/ 308800 w 895350"/>
                <a:gd name="connsiteY18" fmla="*/ 670084 h 838200"/>
                <a:gd name="connsiteX19" fmla="*/ 302990 w 895350"/>
                <a:gd name="connsiteY19" fmla="*/ 647605 h 838200"/>
                <a:gd name="connsiteX20" fmla="*/ 295561 w 895350"/>
                <a:gd name="connsiteY20" fmla="*/ 650081 h 838200"/>
                <a:gd name="connsiteX21" fmla="*/ 294608 w 895350"/>
                <a:gd name="connsiteY21" fmla="*/ 647319 h 838200"/>
                <a:gd name="connsiteX22" fmla="*/ 298894 w 895350"/>
                <a:gd name="connsiteY22" fmla="*/ 643414 h 838200"/>
                <a:gd name="connsiteX23" fmla="*/ 296608 w 895350"/>
                <a:gd name="connsiteY23" fmla="*/ 637318 h 838200"/>
                <a:gd name="connsiteX24" fmla="*/ 292798 w 895350"/>
                <a:gd name="connsiteY24" fmla="*/ 638270 h 838200"/>
                <a:gd name="connsiteX25" fmla="*/ 290989 w 895350"/>
                <a:gd name="connsiteY25" fmla="*/ 632270 h 838200"/>
                <a:gd name="connsiteX26" fmla="*/ 285655 w 895350"/>
                <a:gd name="connsiteY26" fmla="*/ 633889 h 838200"/>
                <a:gd name="connsiteX27" fmla="*/ 279463 w 895350"/>
                <a:gd name="connsiteY27" fmla="*/ 615125 h 838200"/>
                <a:gd name="connsiteX28" fmla="*/ 270510 w 895350"/>
                <a:gd name="connsiteY28" fmla="*/ 615887 h 838200"/>
                <a:gd name="connsiteX29" fmla="*/ 270605 w 895350"/>
                <a:gd name="connsiteY29" fmla="*/ 613886 h 838200"/>
                <a:gd name="connsiteX30" fmla="*/ 267081 w 895350"/>
                <a:gd name="connsiteY30" fmla="*/ 613791 h 838200"/>
                <a:gd name="connsiteX31" fmla="*/ 266795 w 895350"/>
                <a:gd name="connsiteY31" fmla="*/ 609886 h 838200"/>
                <a:gd name="connsiteX32" fmla="*/ 255556 w 895350"/>
                <a:gd name="connsiteY32" fmla="*/ 609029 h 838200"/>
                <a:gd name="connsiteX33" fmla="*/ 254413 w 895350"/>
                <a:gd name="connsiteY33" fmla="*/ 602837 h 838200"/>
                <a:gd name="connsiteX34" fmla="*/ 245554 w 895350"/>
                <a:gd name="connsiteY34" fmla="*/ 594170 h 838200"/>
                <a:gd name="connsiteX35" fmla="*/ 219837 w 895350"/>
                <a:gd name="connsiteY35" fmla="*/ 599408 h 838200"/>
                <a:gd name="connsiteX36" fmla="*/ 220504 w 895350"/>
                <a:gd name="connsiteY36" fmla="*/ 602742 h 838200"/>
                <a:gd name="connsiteX37" fmla="*/ 216694 w 895350"/>
                <a:gd name="connsiteY37" fmla="*/ 603790 h 838200"/>
                <a:gd name="connsiteX38" fmla="*/ 218694 w 895350"/>
                <a:gd name="connsiteY38" fmla="*/ 612172 h 838200"/>
                <a:gd name="connsiteX39" fmla="*/ 189357 w 895350"/>
                <a:gd name="connsiteY39" fmla="*/ 622840 h 838200"/>
                <a:gd name="connsiteX40" fmla="*/ 187833 w 895350"/>
                <a:gd name="connsiteY40" fmla="*/ 615982 h 838200"/>
                <a:gd name="connsiteX41" fmla="*/ 174307 w 895350"/>
                <a:gd name="connsiteY41" fmla="*/ 620840 h 838200"/>
                <a:gd name="connsiteX42" fmla="*/ 142304 w 895350"/>
                <a:gd name="connsiteY42" fmla="*/ 621792 h 838200"/>
                <a:gd name="connsiteX43" fmla="*/ 138779 w 895350"/>
                <a:gd name="connsiteY43" fmla="*/ 606552 h 838200"/>
                <a:gd name="connsiteX44" fmla="*/ 132588 w 895350"/>
                <a:gd name="connsiteY44" fmla="*/ 607504 h 838200"/>
                <a:gd name="connsiteX45" fmla="*/ 129445 w 895350"/>
                <a:gd name="connsiteY45" fmla="*/ 574834 h 838200"/>
                <a:gd name="connsiteX46" fmla="*/ 121920 w 895350"/>
                <a:gd name="connsiteY46" fmla="*/ 538544 h 838200"/>
                <a:gd name="connsiteX47" fmla="*/ 93440 w 895350"/>
                <a:gd name="connsiteY47" fmla="*/ 536829 h 838200"/>
                <a:gd name="connsiteX48" fmla="*/ 77914 w 895350"/>
                <a:gd name="connsiteY48" fmla="*/ 528828 h 838200"/>
                <a:gd name="connsiteX49" fmla="*/ 74485 w 895350"/>
                <a:gd name="connsiteY49" fmla="*/ 545497 h 838200"/>
                <a:gd name="connsiteX50" fmla="*/ 65246 w 895350"/>
                <a:gd name="connsiteY50" fmla="*/ 543496 h 838200"/>
                <a:gd name="connsiteX51" fmla="*/ 63913 w 895350"/>
                <a:gd name="connsiteY51" fmla="*/ 520256 h 838200"/>
                <a:gd name="connsiteX52" fmla="*/ 42672 w 895350"/>
                <a:gd name="connsiteY52" fmla="*/ 522732 h 838200"/>
                <a:gd name="connsiteX53" fmla="*/ 43529 w 895350"/>
                <a:gd name="connsiteY53" fmla="*/ 507016 h 838200"/>
                <a:gd name="connsiteX54" fmla="*/ 47625 w 895350"/>
                <a:gd name="connsiteY54" fmla="*/ 506444 h 838200"/>
                <a:gd name="connsiteX55" fmla="*/ 37433 w 895350"/>
                <a:gd name="connsiteY55" fmla="*/ 467582 h 838200"/>
                <a:gd name="connsiteX56" fmla="*/ 63913 w 895350"/>
                <a:gd name="connsiteY56" fmla="*/ 456724 h 838200"/>
                <a:gd name="connsiteX57" fmla="*/ 80867 w 895350"/>
                <a:gd name="connsiteY57" fmla="*/ 445008 h 838200"/>
                <a:gd name="connsiteX58" fmla="*/ 97345 w 895350"/>
                <a:gd name="connsiteY58" fmla="*/ 421862 h 838200"/>
                <a:gd name="connsiteX59" fmla="*/ 114300 w 895350"/>
                <a:gd name="connsiteY59" fmla="*/ 410337 h 838200"/>
                <a:gd name="connsiteX60" fmla="*/ 96107 w 895350"/>
                <a:gd name="connsiteY60" fmla="*/ 369665 h 838200"/>
                <a:gd name="connsiteX61" fmla="*/ 92773 w 895350"/>
                <a:gd name="connsiteY61" fmla="*/ 370427 h 838200"/>
                <a:gd name="connsiteX62" fmla="*/ 89916 w 895350"/>
                <a:gd name="connsiteY62" fmla="*/ 365379 h 838200"/>
                <a:gd name="connsiteX63" fmla="*/ 80486 w 895350"/>
                <a:gd name="connsiteY63" fmla="*/ 366903 h 838200"/>
                <a:gd name="connsiteX64" fmla="*/ 79248 w 895350"/>
                <a:gd name="connsiteY64" fmla="*/ 363379 h 838200"/>
                <a:gd name="connsiteX65" fmla="*/ 57340 w 895350"/>
                <a:gd name="connsiteY65" fmla="*/ 368522 h 838200"/>
                <a:gd name="connsiteX66" fmla="*/ 55531 w 895350"/>
                <a:gd name="connsiteY66" fmla="*/ 364712 h 838200"/>
                <a:gd name="connsiteX67" fmla="*/ 42672 w 895350"/>
                <a:gd name="connsiteY67" fmla="*/ 368332 h 838200"/>
                <a:gd name="connsiteX68" fmla="*/ 40481 w 895350"/>
                <a:gd name="connsiteY68" fmla="*/ 364427 h 838200"/>
                <a:gd name="connsiteX69" fmla="*/ 36385 w 895350"/>
                <a:gd name="connsiteY69" fmla="*/ 366617 h 838200"/>
                <a:gd name="connsiteX70" fmla="*/ 33147 w 895350"/>
                <a:gd name="connsiteY70" fmla="*/ 362998 h 838200"/>
                <a:gd name="connsiteX71" fmla="*/ 17335 w 895350"/>
                <a:gd name="connsiteY71" fmla="*/ 312039 h 838200"/>
                <a:gd name="connsiteX72" fmla="*/ 9525 w 895350"/>
                <a:gd name="connsiteY72" fmla="*/ 258032 h 838200"/>
                <a:gd name="connsiteX73" fmla="*/ 30480 w 895350"/>
                <a:gd name="connsiteY73" fmla="*/ 253556 h 838200"/>
                <a:gd name="connsiteX74" fmla="*/ 46387 w 895350"/>
                <a:gd name="connsiteY74" fmla="*/ 247745 h 838200"/>
                <a:gd name="connsiteX75" fmla="*/ 67532 w 895350"/>
                <a:gd name="connsiteY75" fmla="*/ 246221 h 838200"/>
                <a:gd name="connsiteX76" fmla="*/ 81153 w 895350"/>
                <a:gd name="connsiteY76" fmla="*/ 249745 h 838200"/>
                <a:gd name="connsiteX77" fmla="*/ 83725 w 895350"/>
                <a:gd name="connsiteY77" fmla="*/ 258699 h 838200"/>
                <a:gd name="connsiteX78" fmla="*/ 109537 w 895350"/>
                <a:gd name="connsiteY78" fmla="*/ 262509 h 838200"/>
                <a:gd name="connsiteX79" fmla="*/ 120872 w 895350"/>
                <a:gd name="connsiteY79" fmla="*/ 261461 h 838200"/>
                <a:gd name="connsiteX80" fmla="*/ 128016 w 895350"/>
                <a:gd name="connsiteY80" fmla="*/ 257746 h 838200"/>
                <a:gd name="connsiteX81" fmla="*/ 145447 w 895350"/>
                <a:gd name="connsiteY81" fmla="*/ 275654 h 838200"/>
                <a:gd name="connsiteX82" fmla="*/ 162020 w 895350"/>
                <a:gd name="connsiteY82" fmla="*/ 274701 h 838200"/>
                <a:gd name="connsiteX83" fmla="*/ 162973 w 895350"/>
                <a:gd name="connsiteY83" fmla="*/ 280987 h 838200"/>
                <a:gd name="connsiteX84" fmla="*/ 160210 w 895350"/>
                <a:gd name="connsiteY84" fmla="*/ 286988 h 838200"/>
                <a:gd name="connsiteX85" fmla="*/ 167830 w 895350"/>
                <a:gd name="connsiteY85" fmla="*/ 300323 h 838200"/>
                <a:gd name="connsiteX86" fmla="*/ 189833 w 895350"/>
                <a:gd name="connsiteY86" fmla="*/ 297942 h 838200"/>
                <a:gd name="connsiteX87" fmla="*/ 191929 w 895350"/>
                <a:gd name="connsiteY87" fmla="*/ 302419 h 838200"/>
                <a:gd name="connsiteX88" fmla="*/ 198882 w 895350"/>
                <a:gd name="connsiteY88" fmla="*/ 299371 h 838200"/>
                <a:gd name="connsiteX89" fmla="*/ 198977 w 895350"/>
                <a:gd name="connsiteY89" fmla="*/ 303086 h 838200"/>
                <a:gd name="connsiteX90" fmla="*/ 207454 w 895350"/>
                <a:gd name="connsiteY90" fmla="*/ 290798 h 838200"/>
                <a:gd name="connsiteX91" fmla="*/ 214789 w 895350"/>
                <a:gd name="connsiteY91" fmla="*/ 287465 h 838200"/>
                <a:gd name="connsiteX92" fmla="*/ 206788 w 895350"/>
                <a:gd name="connsiteY92" fmla="*/ 261271 h 838200"/>
                <a:gd name="connsiteX93" fmla="*/ 211931 w 895350"/>
                <a:gd name="connsiteY93" fmla="*/ 259747 h 838200"/>
                <a:gd name="connsiteX94" fmla="*/ 210026 w 895350"/>
                <a:gd name="connsiteY94" fmla="*/ 254984 h 838200"/>
                <a:gd name="connsiteX95" fmla="*/ 214693 w 895350"/>
                <a:gd name="connsiteY95" fmla="*/ 252794 h 838200"/>
                <a:gd name="connsiteX96" fmla="*/ 212026 w 895350"/>
                <a:gd name="connsiteY96" fmla="*/ 245364 h 838200"/>
                <a:gd name="connsiteX97" fmla="*/ 218504 w 895350"/>
                <a:gd name="connsiteY97" fmla="*/ 243269 h 838200"/>
                <a:gd name="connsiteX98" fmla="*/ 219742 w 895350"/>
                <a:gd name="connsiteY98" fmla="*/ 231362 h 838200"/>
                <a:gd name="connsiteX99" fmla="*/ 226028 w 895350"/>
                <a:gd name="connsiteY99" fmla="*/ 228791 h 838200"/>
                <a:gd name="connsiteX100" fmla="*/ 245459 w 895350"/>
                <a:gd name="connsiteY100" fmla="*/ 228029 h 838200"/>
                <a:gd name="connsiteX101" fmla="*/ 256222 w 895350"/>
                <a:gd name="connsiteY101" fmla="*/ 219646 h 838200"/>
                <a:gd name="connsiteX102" fmla="*/ 256127 w 895350"/>
                <a:gd name="connsiteY102" fmla="*/ 214694 h 838200"/>
                <a:gd name="connsiteX103" fmla="*/ 262890 w 895350"/>
                <a:gd name="connsiteY103" fmla="*/ 214979 h 838200"/>
                <a:gd name="connsiteX104" fmla="*/ 263366 w 895350"/>
                <a:gd name="connsiteY104" fmla="*/ 210598 h 838200"/>
                <a:gd name="connsiteX105" fmla="*/ 284416 w 895350"/>
                <a:gd name="connsiteY105" fmla="*/ 208788 h 838200"/>
                <a:gd name="connsiteX106" fmla="*/ 283654 w 895350"/>
                <a:gd name="connsiteY106" fmla="*/ 205359 h 838200"/>
                <a:gd name="connsiteX107" fmla="*/ 300228 w 895350"/>
                <a:gd name="connsiteY107" fmla="*/ 198596 h 838200"/>
                <a:gd name="connsiteX108" fmla="*/ 298990 w 895350"/>
                <a:gd name="connsiteY108" fmla="*/ 196025 h 838200"/>
                <a:gd name="connsiteX109" fmla="*/ 302895 w 895350"/>
                <a:gd name="connsiteY109" fmla="*/ 194596 h 838200"/>
                <a:gd name="connsiteX110" fmla="*/ 306991 w 895350"/>
                <a:gd name="connsiteY110" fmla="*/ 197263 h 838200"/>
                <a:gd name="connsiteX111" fmla="*/ 310610 w 895350"/>
                <a:gd name="connsiteY111" fmla="*/ 193739 h 838200"/>
                <a:gd name="connsiteX112" fmla="*/ 309277 w 895350"/>
                <a:gd name="connsiteY112" fmla="*/ 188119 h 838200"/>
                <a:gd name="connsiteX113" fmla="*/ 313087 w 895350"/>
                <a:gd name="connsiteY113" fmla="*/ 189548 h 838200"/>
                <a:gd name="connsiteX114" fmla="*/ 317754 w 895350"/>
                <a:gd name="connsiteY114" fmla="*/ 188214 h 838200"/>
                <a:gd name="connsiteX115" fmla="*/ 317278 w 895350"/>
                <a:gd name="connsiteY115" fmla="*/ 186500 h 838200"/>
                <a:gd name="connsiteX116" fmla="*/ 325279 w 895350"/>
                <a:gd name="connsiteY116" fmla="*/ 186881 h 838200"/>
                <a:gd name="connsiteX117" fmla="*/ 326231 w 895350"/>
                <a:gd name="connsiteY117" fmla="*/ 184023 h 838200"/>
                <a:gd name="connsiteX118" fmla="*/ 349948 w 895350"/>
                <a:gd name="connsiteY118" fmla="*/ 182118 h 838200"/>
                <a:gd name="connsiteX119" fmla="*/ 349187 w 895350"/>
                <a:gd name="connsiteY119" fmla="*/ 177832 h 838200"/>
                <a:gd name="connsiteX120" fmla="*/ 351949 w 895350"/>
                <a:gd name="connsiteY120" fmla="*/ 176117 h 838200"/>
                <a:gd name="connsiteX121" fmla="*/ 365474 w 895350"/>
                <a:gd name="connsiteY121" fmla="*/ 173450 h 838200"/>
                <a:gd name="connsiteX122" fmla="*/ 359473 w 895350"/>
                <a:gd name="connsiteY122" fmla="*/ 134684 h 838200"/>
                <a:gd name="connsiteX123" fmla="*/ 349663 w 895350"/>
                <a:gd name="connsiteY123" fmla="*/ 136493 h 838200"/>
                <a:gd name="connsiteX124" fmla="*/ 346234 w 895350"/>
                <a:gd name="connsiteY124" fmla="*/ 117824 h 838200"/>
                <a:gd name="connsiteX125" fmla="*/ 341376 w 895350"/>
                <a:gd name="connsiteY125" fmla="*/ 118586 h 838200"/>
                <a:gd name="connsiteX126" fmla="*/ 339566 w 895350"/>
                <a:gd name="connsiteY126" fmla="*/ 101251 h 838200"/>
                <a:gd name="connsiteX127" fmla="*/ 335280 w 895350"/>
                <a:gd name="connsiteY127" fmla="*/ 102394 h 838200"/>
                <a:gd name="connsiteX128" fmla="*/ 332422 w 895350"/>
                <a:gd name="connsiteY128" fmla="*/ 91726 h 838200"/>
                <a:gd name="connsiteX129" fmla="*/ 337090 w 895350"/>
                <a:gd name="connsiteY129" fmla="*/ 90107 h 838200"/>
                <a:gd name="connsiteX130" fmla="*/ 334708 w 895350"/>
                <a:gd name="connsiteY130" fmla="*/ 80772 h 838200"/>
                <a:gd name="connsiteX131" fmla="*/ 374428 w 895350"/>
                <a:gd name="connsiteY131" fmla="*/ 64579 h 838200"/>
                <a:gd name="connsiteX132" fmla="*/ 379952 w 895350"/>
                <a:gd name="connsiteY132" fmla="*/ 104299 h 838200"/>
                <a:gd name="connsiteX133" fmla="*/ 388239 w 895350"/>
                <a:gd name="connsiteY133" fmla="*/ 103156 h 838200"/>
                <a:gd name="connsiteX134" fmla="*/ 396621 w 895350"/>
                <a:gd name="connsiteY134" fmla="*/ 98012 h 838200"/>
                <a:gd name="connsiteX135" fmla="*/ 423767 w 895350"/>
                <a:gd name="connsiteY135" fmla="*/ 98108 h 838200"/>
                <a:gd name="connsiteX136" fmla="*/ 429673 w 895350"/>
                <a:gd name="connsiteY136" fmla="*/ 95155 h 838200"/>
                <a:gd name="connsiteX137" fmla="*/ 432054 w 895350"/>
                <a:gd name="connsiteY137" fmla="*/ 99536 h 838200"/>
                <a:gd name="connsiteX138" fmla="*/ 444722 w 895350"/>
                <a:gd name="connsiteY138" fmla="*/ 101727 h 838200"/>
                <a:gd name="connsiteX139" fmla="*/ 454723 w 895350"/>
                <a:gd name="connsiteY139" fmla="*/ 97345 h 838200"/>
                <a:gd name="connsiteX140" fmla="*/ 459867 w 895350"/>
                <a:gd name="connsiteY140" fmla="*/ 90583 h 838200"/>
                <a:gd name="connsiteX141" fmla="*/ 463010 w 895350"/>
                <a:gd name="connsiteY141" fmla="*/ 84392 h 838200"/>
                <a:gd name="connsiteX142" fmla="*/ 462629 w 895350"/>
                <a:gd name="connsiteY142" fmla="*/ 70580 h 838200"/>
                <a:gd name="connsiteX143" fmla="*/ 465582 w 895350"/>
                <a:gd name="connsiteY143" fmla="*/ 69437 h 838200"/>
                <a:gd name="connsiteX144" fmla="*/ 465582 w 895350"/>
                <a:gd name="connsiteY144" fmla="*/ 66199 h 838200"/>
                <a:gd name="connsiteX145" fmla="*/ 472630 w 895350"/>
                <a:gd name="connsiteY145" fmla="*/ 65913 h 838200"/>
                <a:gd name="connsiteX146" fmla="*/ 478155 w 895350"/>
                <a:gd name="connsiteY146" fmla="*/ 70390 h 838200"/>
                <a:gd name="connsiteX147" fmla="*/ 487394 w 895350"/>
                <a:gd name="connsiteY147" fmla="*/ 72676 h 838200"/>
                <a:gd name="connsiteX148" fmla="*/ 492823 w 895350"/>
                <a:gd name="connsiteY148" fmla="*/ 77629 h 838200"/>
                <a:gd name="connsiteX149" fmla="*/ 492633 w 895350"/>
                <a:gd name="connsiteY149" fmla="*/ 84296 h 838200"/>
                <a:gd name="connsiteX150" fmla="*/ 499300 w 895350"/>
                <a:gd name="connsiteY150" fmla="*/ 84582 h 838200"/>
                <a:gd name="connsiteX151" fmla="*/ 499681 w 895350"/>
                <a:gd name="connsiteY151" fmla="*/ 81629 h 838200"/>
                <a:gd name="connsiteX152" fmla="*/ 502348 w 895350"/>
                <a:gd name="connsiteY152" fmla="*/ 80962 h 838200"/>
                <a:gd name="connsiteX153" fmla="*/ 502920 w 895350"/>
                <a:gd name="connsiteY153" fmla="*/ 71342 h 838200"/>
                <a:gd name="connsiteX154" fmla="*/ 512064 w 895350"/>
                <a:gd name="connsiteY154" fmla="*/ 74390 h 838200"/>
                <a:gd name="connsiteX155" fmla="*/ 518255 w 895350"/>
                <a:gd name="connsiteY155" fmla="*/ 10192 h 838200"/>
                <a:gd name="connsiteX156" fmla="*/ 525780 w 895350"/>
                <a:gd name="connsiteY156" fmla="*/ 10192 h 838200"/>
                <a:gd name="connsiteX157" fmla="*/ 526637 w 895350"/>
                <a:gd name="connsiteY157" fmla="*/ 20384 h 838200"/>
                <a:gd name="connsiteX158" fmla="*/ 581215 w 895350"/>
                <a:gd name="connsiteY158" fmla="*/ 9525 h 838200"/>
                <a:gd name="connsiteX159" fmla="*/ 580549 w 895350"/>
                <a:gd name="connsiteY159" fmla="*/ 17907 h 838200"/>
                <a:gd name="connsiteX160" fmla="*/ 593788 w 895350"/>
                <a:gd name="connsiteY160" fmla="*/ 18193 h 838200"/>
                <a:gd name="connsiteX161" fmla="*/ 594169 w 895350"/>
                <a:gd name="connsiteY161" fmla="*/ 25622 h 838200"/>
                <a:gd name="connsiteX162" fmla="*/ 599408 w 895350"/>
                <a:gd name="connsiteY162" fmla="*/ 25908 h 838200"/>
                <a:gd name="connsiteX163" fmla="*/ 598837 w 895350"/>
                <a:gd name="connsiteY163" fmla="*/ 30194 h 838200"/>
                <a:gd name="connsiteX164" fmla="*/ 622935 w 895350"/>
                <a:gd name="connsiteY164" fmla="*/ 33909 h 838200"/>
                <a:gd name="connsiteX165" fmla="*/ 616839 w 895350"/>
                <a:gd name="connsiteY165" fmla="*/ 43720 h 838200"/>
                <a:gd name="connsiteX166" fmla="*/ 614743 w 895350"/>
                <a:gd name="connsiteY166" fmla="*/ 54674 h 838200"/>
                <a:gd name="connsiteX167" fmla="*/ 623506 w 895350"/>
                <a:gd name="connsiteY167" fmla="*/ 69818 h 838200"/>
                <a:gd name="connsiteX168" fmla="*/ 633127 w 895350"/>
                <a:gd name="connsiteY168" fmla="*/ 72200 h 838200"/>
                <a:gd name="connsiteX169" fmla="*/ 651319 w 895350"/>
                <a:gd name="connsiteY169" fmla="*/ 69437 h 838200"/>
                <a:gd name="connsiteX170" fmla="*/ 645795 w 895350"/>
                <a:gd name="connsiteY170" fmla="*/ 78105 h 838200"/>
                <a:gd name="connsiteX171" fmla="*/ 644842 w 895350"/>
                <a:gd name="connsiteY171" fmla="*/ 89630 h 838200"/>
                <a:gd name="connsiteX172" fmla="*/ 656749 w 895350"/>
                <a:gd name="connsiteY172" fmla="*/ 92488 h 838200"/>
                <a:gd name="connsiteX173" fmla="*/ 642747 w 895350"/>
                <a:gd name="connsiteY173" fmla="*/ 130493 h 838200"/>
                <a:gd name="connsiteX174" fmla="*/ 656939 w 895350"/>
                <a:gd name="connsiteY174" fmla="*/ 129254 h 838200"/>
                <a:gd name="connsiteX175" fmla="*/ 656749 w 895350"/>
                <a:gd name="connsiteY175" fmla="*/ 127064 h 838200"/>
                <a:gd name="connsiteX176" fmla="*/ 669607 w 895350"/>
                <a:gd name="connsiteY176" fmla="*/ 124682 h 838200"/>
                <a:gd name="connsiteX177" fmla="*/ 669322 w 895350"/>
                <a:gd name="connsiteY177" fmla="*/ 135731 h 838200"/>
                <a:gd name="connsiteX178" fmla="*/ 676656 w 895350"/>
                <a:gd name="connsiteY178" fmla="*/ 166783 h 838200"/>
                <a:gd name="connsiteX179" fmla="*/ 681514 w 895350"/>
                <a:gd name="connsiteY179" fmla="*/ 205645 h 838200"/>
                <a:gd name="connsiteX180" fmla="*/ 696944 w 895350"/>
                <a:gd name="connsiteY180" fmla="*/ 202978 h 838200"/>
                <a:gd name="connsiteX181" fmla="*/ 705993 w 895350"/>
                <a:gd name="connsiteY181" fmla="*/ 216789 h 838200"/>
                <a:gd name="connsiteX182" fmla="*/ 707612 w 895350"/>
                <a:gd name="connsiteY182" fmla="*/ 218313 h 838200"/>
                <a:gd name="connsiteX183" fmla="*/ 709708 w 895350"/>
                <a:gd name="connsiteY183" fmla="*/ 216408 h 838200"/>
                <a:gd name="connsiteX184" fmla="*/ 712851 w 895350"/>
                <a:gd name="connsiteY184" fmla="*/ 219361 h 838200"/>
                <a:gd name="connsiteX185" fmla="*/ 734854 w 895350"/>
                <a:gd name="connsiteY185" fmla="*/ 251079 h 838200"/>
                <a:gd name="connsiteX186" fmla="*/ 746474 w 895350"/>
                <a:gd name="connsiteY186" fmla="*/ 253175 h 838200"/>
                <a:gd name="connsiteX187" fmla="*/ 753427 w 895350"/>
                <a:gd name="connsiteY187" fmla="*/ 288036 h 838200"/>
                <a:gd name="connsiteX188" fmla="*/ 746093 w 895350"/>
                <a:gd name="connsiteY188" fmla="*/ 290227 h 838200"/>
                <a:gd name="connsiteX189" fmla="*/ 747331 w 895350"/>
                <a:gd name="connsiteY189" fmla="*/ 294132 h 838200"/>
                <a:gd name="connsiteX190" fmla="*/ 739712 w 895350"/>
                <a:gd name="connsiteY190" fmla="*/ 296132 h 838200"/>
                <a:gd name="connsiteX191" fmla="*/ 745236 w 895350"/>
                <a:gd name="connsiteY191" fmla="*/ 311658 h 838200"/>
                <a:gd name="connsiteX192" fmla="*/ 789908 w 895350"/>
                <a:gd name="connsiteY192" fmla="*/ 302609 h 838200"/>
                <a:gd name="connsiteX193" fmla="*/ 788194 w 895350"/>
                <a:gd name="connsiteY193" fmla="*/ 288322 h 838200"/>
                <a:gd name="connsiteX194" fmla="*/ 815626 w 895350"/>
                <a:gd name="connsiteY194" fmla="*/ 282702 h 838200"/>
                <a:gd name="connsiteX195" fmla="*/ 811435 w 895350"/>
                <a:gd name="connsiteY195" fmla="*/ 275463 h 838200"/>
                <a:gd name="connsiteX196" fmla="*/ 802100 w 895350"/>
                <a:gd name="connsiteY196" fmla="*/ 270986 h 838200"/>
                <a:gd name="connsiteX197" fmla="*/ 826579 w 895350"/>
                <a:gd name="connsiteY197" fmla="*/ 273844 h 838200"/>
                <a:gd name="connsiteX198" fmla="*/ 870966 w 895350"/>
                <a:gd name="connsiteY198" fmla="*/ 271462 h 838200"/>
                <a:gd name="connsiteX199" fmla="*/ 872680 w 895350"/>
                <a:gd name="connsiteY199" fmla="*/ 266319 h 838200"/>
                <a:gd name="connsiteX200" fmla="*/ 881158 w 895350"/>
                <a:gd name="connsiteY200" fmla="*/ 267367 h 838200"/>
                <a:gd name="connsiteX201" fmla="*/ 876205 w 895350"/>
                <a:gd name="connsiteY201" fmla="*/ 306515 h 838200"/>
                <a:gd name="connsiteX202" fmla="*/ 855726 w 895350"/>
                <a:gd name="connsiteY202" fmla="*/ 305848 h 838200"/>
                <a:gd name="connsiteX203" fmla="*/ 855535 w 895350"/>
                <a:gd name="connsiteY203" fmla="*/ 336328 h 838200"/>
                <a:gd name="connsiteX204" fmla="*/ 859917 w 895350"/>
                <a:gd name="connsiteY204" fmla="*/ 337376 h 838200"/>
                <a:gd name="connsiteX205" fmla="*/ 864203 w 895350"/>
                <a:gd name="connsiteY205" fmla="*/ 335090 h 838200"/>
                <a:gd name="connsiteX206" fmla="*/ 889921 w 895350"/>
                <a:gd name="connsiteY206" fmla="*/ 393478 h 838200"/>
                <a:gd name="connsiteX207" fmla="*/ 879443 w 895350"/>
                <a:gd name="connsiteY207" fmla="*/ 396050 h 838200"/>
                <a:gd name="connsiteX208" fmla="*/ 881824 w 895350"/>
                <a:gd name="connsiteY208" fmla="*/ 404908 h 838200"/>
                <a:gd name="connsiteX209" fmla="*/ 874776 w 895350"/>
                <a:gd name="connsiteY209" fmla="*/ 406622 h 838200"/>
                <a:gd name="connsiteX210" fmla="*/ 877348 w 895350"/>
                <a:gd name="connsiteY210" fmla="*/ 412814 h 838200"/>
                <a:gd name="connsiteX211" fmla="*/ 867918 w 895350"/>
                <a:gd name="connsiteY211" fmla="*/ 415100 h 838200"/>
                <a:gd name="connsiteX212" fmla="*/ 870299 w 895350"/>
                <a:gd name="connsiteY212" fmla="*/ 424625 h 838200"/>
                <a:gd name="connsiteX213" fmla="*/ 861631 w 895350"/>
                <a:gd name="connsiteY213" fmla="*/ 427006 h 838200"/>
                <a:gd name="connsiteX214" fmla="*/ 862584 w 895350"/>
                <a:gd name="connsiteY214" fmla="*/ 430625 h 838200"/>
                <a:gd name="connsiteX215" fmla="*/ 848106 w 895350"/>
                <a:gd name="connsiteY215" fmla="*/ 436626 h 838200"/>
                <a:gd name="connsiteX216" fmla="*/ 842200 w 895350"/>
                <a:gd name="connsiteY216" fmla="*/ 431006 h 838200"/>
                <a:gd name="connsiteX217" fmla="*/ 834580 w 895350"/>
                <a:gd name="connsiteY217" fmla="*/ 433197 h 838200"/>
                <a:gd name="connsiteX218" fmla="*/ 838771 w 895350"/>
                <a:gd name="connsiteY218" fmla="*/ 446913 h 838200"/>
                <a:gd name="connsiteX219" fmla="*/ 826198 w 895350"/>
                <a:gd name="connsiteY219" fmla="*/ 449104 h 838200"/>
                <a:gd name="connsiteX220" fmla="*/ 818959 w 895350"/>
                <a:gd name="connsiteY220" fmla="*/ 454724 h 838200"/>
                <a:gd name="connsiteX221" fmla="*/ 805720 w 895350"/>
                <a:gd name="connsiteY221" fmla="*/ 459772 h 838200"/>
                <a:gd name="connsiteX222" fmla="*/ 804386 w 895350"/>
                <a:gd name="connsiteY222" fmla="*/ 457010 h 838200"/>
                <a:gd name="connsiteX223" fmla="*/ 778097 w 895350"/>
                <a:gd name="connsiteY223" fmla="*/ 468344 h 838200"/>
                <a:gd name="connsiteX224" fmla="*/ 785146 w 895350"/>
                <a:gd name="connsiteY224" fmla="*/ 477012 h 838200"/>
                <a:gd name="connsiteX225" fmla="*/ 782383 w 895350"/>
                <a:gd name="connsiteY225" fmla="*/ 478441 h 838200"/>
                <a:gd name="connsiteX226" fmla="*/ 784860 w 895350"/>
                <a:gd name="connsiteY226" fmla="*/ 483108 h 838200"/>
                <a:gd name="connsiteX227" fmla="*/ 781145 w 895350"/>
                <a:gd name="connsiteY227" fmla="*/ 485204 h 838200"/>
                <a:gd name="connsiteX228" fmla="*/ 787622 w 895350"/>
                <a:gd name="connsiteY228" fmla="*/ 503206 h 838200"/>
                <a:gd name="connsiteX229" fmla="*/ 787432 w 895350"/>
                <a:gd name="connsiteY229" fmla="*/ 509397 h 838200"/>
                <a:gd name="connsiteX230" fmla="*/ 780669 w 895350"/>
                <a:gd name="connsiteY230" fmla="*/ 511016 h 838200"/>
                <a:gd name="connsiteX231" fmla="*/ 784574 w 895350"/>
                <a:gd name="connsiteY231" fmla="*/ 537877 h 838200"/>
                <a:gd name="connsiteX232" fmla="*/ 782098 w 895350"/>
                <a:gd name="connsiteY232" fmla="*/ 538829 h 838200"/>
                <a:gd name="connsiteX233" fmla="*/ 783812 w 895350"/>
                <a:gd name="connsiteY233" fmla="*/ 555117 h 838200"/>
                <a:gd name="connsiteX234" fmla="*/ 787717 w 895350"/>
                <a:gd name="connsiteY234" fmla="*/ 571786 h 838200"/>
                <a:gd name="connsiteX235" fmla="*/ 793337 w 895350"/>
                <a:gd name="connsiteY235" fmla="*/ 574739 h 838200"/>
                <a:gd name="connsiteX236" fmla="*/ 798862 w 895350"/>
                <a:gd name="connsiteY236" fmla="*/ 582359 h 838200"/>
                <a:gd name="connsiteX237" fmla="*/ 801433 w 895350"/>
                <a:gd name="connsiteY237" fmla="*/ 580454 h 838200"/>
                <a:gd name="connsiteX238" fmla="*/ 808577 w 895350"/>
                <a:gd name="connsiteY238" fmla="*/ 607886 h 838200"/>
                <a:gd name="connsiteX239" fmla="*/ 818769 w 895350"/>
                <a:gd name="connsiteY239" fmla="*/ 611410 h 838200"/>
                <a:gd name="connsiteX240" fmla="*/ 824103 w 895350"/>
                <a:gd name="connsiteY240" fmla="*/ 625031 h 838200"/>
                <a:gd name="connsiteX241" fmla="*/ 825055 w 895350"/>
                <a:gd name="connsiteY241" fmla="*/ 635032 h 838200"/>
                <a:gd name="connsiteX242" fmla="*/ 831723 w 895350"/>
                <a:gd name="connsiteY242" fmla="*/ 641033 h 838200"/>
                <a:gd name="connsiteX243" fmla="*/ 835914 w 895350"/>
                <a:gd name="connsiteY243" fmla="*/ 653415 h 838200"/>
                <a:gd name="connsiteX244" fmla="*/ 836390 w 895350"/>
                <a:gd name="connsiteY244" fmla="*/ 673132 h 838200"/>
                <a:gd name="connsiteX245" fmla="*/ 829151 w 895350"/>
                <a:gd name="connsiteY245" fmla="*/ 676370 h 838200"/>
                <a:gd name="connsiteX246" fmla="*/ 816483 w 895350"/>
                <a:gd name="connsiteY246" fmla="*/ 672560 h 838200"/>
                <a:gd name="connsiteX247" fmla="*/ 815340 w 895350"/>
                <a:gd name="connsiteY247" fmla="*/ 674275 h 838200"/>
                <a:gd name="connsiteX248" fmla="*/ 798100 w 895350"/>
                <a:gd name="connsiteY248" fmla="*/ 665702 h 838200"/>
                <a:gd name="connsiteX249" fmla="*/ 791908 w 895350"/>
                <a:gd name="connsiteY249" fmla="*/ 659797 h 838200"/>
                <a:gd name="connsiteX250" fmla="*/ 797528 w 895350"/>
                <a:gd name="connsiteY250" fmla="*/ 666369 h 838200"/>
                <a:gd name="connsiteX251" fmla="*/ 795338 w 895350"/>
                <a:gd name="connsiteY251" fmla="*/ 667988 h 838200"/>
                <a:gd name="connsiteX252" fmla="*/ 780002 w 895350"/>
                <a:gd name="connsiteY252" fmla="*/ 659797 h 838200"/>
                <a:gd name="connsiteX253" fmla="*/ 773430 w 895350"/>
                <a:gd name="connsiteY253" fmla="*/ 664178 h 838200"/>
                <a:gd name="connsiteX254" fmla="*/ 767048 w 895350"/>
                <a:gd name="connsiteY254" fmla="*/ 659606 h 838200"/>
                <a:gd name="connsiteX255" fmla="*/ 757523 w 895350"/>
                <a:gd name="connsiteY255" fmla="*/ 667512 h 838200"/>
                <a:gd name="connsiteX256" fmla="*/ 746284 w 895350"/>
                <a:gd name="connsiteY256" fmla="*/ 664845 h 838200"/>
                <a:gd name="connsiteX257" fmla="*/ 745046 w 895350"/>
                <a:gd name="connsiteY257" fmla="*/ 674942 h 838200"/>
                <a:gd name="connsiteX258" fmla="*/ 737044 w 895350"/>
                <a:gd name="connsiteY258" fmla="*/ 670846 h 838200"/>
                <a:gd name="connsiteX259" fmla="*/ 722947 w 895350"/>
                <a:gd name="connsiteY259" fmla="*/ 654844 h 838200"/>
                <a:gd name="connsiteX260" fmla="*/ 711994 w 895350"/>
                <a:gd name="connsiteY260" fmla="*/ 666750 h 838200"/>
                <a:gd name="connsiteX261" fmla="*/ 710660 w 895350"/>
                <a:gd name="connsiteY261" fmla="*/ 672370 h 838200"/>
                <a:gd name="connsiteX262" fmla="*/ 714280 w 895350"/>
                <a:gd name="connsiteY262" fmla="*/ 702564 h 838200"/>
                <a:gd name="connsiteX263" fmla="*/ 720947 w 895350"/>
                <a:gd name="connsiteY263" fmla="*/ 728377 h 838200"/>
                <a:gd name="connsiteX264" fmla="*/ 688562 w 895350"/>
                <a:gd name="connsiteY264" fmla="*/ 728186 h 838200"/>
                <a:gd name="connsiteX265" fmla="*/ 665512 w 895350"/>
                <a:gd name="connsiteY265" fmla="*/ 734378 h 838200"/>
                <a:gd name="connsiteX266" fmla="*/ 632841 w 895350"/>
                <a:gd name="connsiteY266" fmla="*/ 735902 h 838200"/>
                <a:gd name="connsiteX267" fmla="*/ 571786 w 895350"/>
                <a:gd name="connsiteY267" fmla="*/ 747903 h 838200"/>
                <a:gd name="connsiteX268" fmla="*/ 517303 w 895350"/>
                <a:gd name="connsiteY268" fmla="*/ 754094 h 838200"/>
                <a:gd name="connsiteX269" fmla="*/ 473107 w 895350"/>
                <a:gd name="connsiteY269" fmla="*/ 764381 h 838200"/>
                <a:gd name="connsiteX270" fmla="*/ 444913 w 895350"/>
                <a:gd name="connsiteY270" fmla="*/ 766382 h 838200"/>
                <a:gd name="connsiteX271" fmla="*/ 445484 w 895350"/>
                <a:gd name="connsiteY271" fmla="*/ 770192 h 838200"/>
                <a:gd name="connsiteX272" fmla="*/ 435102 w 895350"/>
                <a:gd name="connsiteY272" fmla="*/ 777145 h 838200"/>
                <a:gd name="connsiteX273" fmla="*/ 430435 w 895350"/>
                <a:gd name="connsiteY273" fmla="*/ 761238 h 838200"/>
                <a:gd name="connsiteX274" fmla="*/ 426339 w 895350"/>
                <a:gd name="connsiteY274" fmla="*/ 761333 h 838200"/>
                <a:gd name="connsiteX275" fmla="*/ 425577 w 895350"/>
                <a:gd name="connsiteY275" fmla="*/ 757904 h 838200"/>
                <a:gd name="connsiteX276" fmla="*/ 410242 w 895350"/>
                <a:gd name="connsiteY276" fmla="*/ 759524 h 838200"/>
                <a:gd name="connsiteX277" fmla="*/ 411004 w 895350"/>
                <a:gd name="connsiteY277" fmla="*/ 762191 h 838200"/>
                <a:gd name="connsiteX278" fmla="*/ 391573 w 895350"/>
                <a:gd name="connsiteY278" fmla="*/ 770763 h 838200"/>
                <a:gd name="connsiteX279" fmla="*/ 380524 w 895350"/>
                <a:gd name="connsiteY279" fmla="*/ 770763 h 838200"/>
                <a:gd name="connsiteX280" fmla="*/ 365188 w 895350"/>
                <a:gd name="connsiteY280" fmla="*/ 776002 h 838200"/>
                <a:gd name="connsiteX281" fmla="*/ 366331 w 895350"/>
                <a:gd name="connsiteY281" fmla="*/ 788099 h 838200"/>
                <a:gd name="connsiteX282" fmla="*/ 361759 w 895350"/>
                <a:gd name="connsiteY282" fmla="*/ 790575 h 838200"/>
                <a:gd name="connsiteX283" fmla="*/ 363855 w 895350"/>
                <a:gd name="connsiteY283" fmla="*/ 797624 h 838200"/>
                <a:gd name="connsiteX284" fmla="*/ 358425 w 895350"/>
                <a:gd name="connsiteY284" fmla="*/ 799624 h 838200"/>
                <a:gd name="connsiteX285" fmla="*/ 359664 w 895350"/>
                <a:gd name="connsiteY285" fmla="*/ 802100 h 838200"/>
                <a:gd name="connsiteX286" fmla="*/ 343948 w 895350"/>
                <a:gd name="connsiteY286" fmla="*/ 808768 h 838200"/>
                <a:gd name="connsiteX287" fmla="*/ 339566 w 895350"/>
                <a:gd name="connsiteY287" fmla="*/ 815245 h 838200"/>
                <a:gd name="connsiteX288" fmla="*/ 352711 w 895350"/>
                <a:gd name="connsiteY288" fmla="*/ 831056 h 838200"/>
                <a:gd name="connsiteX289" fmla="*/ 352234 w 895350"/>
                <a:gd name="connsiteY289" fmla="*/ 834390 h 838200"/>
                <a:gd name="connsiteX290" fmla="*/ 336137 w 895350"/>
                <a:gd name="connsiteY290" fmla="*/ 829342 h 838200"/>
                <a:gd name="connsiteX291" fmla="*/ 335471 w 895350"/>
                <a:gd name="connsiteY291" fmla="*/ 826103 h 838200"/>
                <a:gd name="connsiteX292" fmla="*/ 320802 w 895350"/>
                <a:gd name="connsiteY292" fmla="*/ 827627 h 838200"/>
                <a:gd name="connsiteX293" fmla="*/ 321373 w 895350"/>
                <a:gd name="connsiteY293" fmla="*/ 835438 h 838200"/>
                <a:gd name="connsiteX294" fmla="*/ 316611 w 895350"/>
                <a:gd name="connsiteY294" fmla="*/ 835628 h 838200"/>
                <a:gd name="connsiteX295" fmla="*/ 313849 w 895350"/>
                <a:gd name="connsiteY295" fmla="*/ 819721 h 838200"/>
                <a:gd name="connsiteX296" fmla="*/ 277082 w 895350"/>
                <a:gd name="connsiteY296" fmla="*/ 833152 h 838200"/>
                <a:gd name="connsiteX297" fmla="*/ 275463 w 895350"/>
                <a:gd name="connsiteY297" fmla="*/ 826389 h 838200"/>
                <a:gd name="connsiteX298" fmla="*/ 265271 w 895350"/>
                <a:gd name="connsiteY298" fmla="*/ 826579 h 838200"/>
                <a:gd name="connsiteX299" fmla="*/ 245459 w 895350"/>
                <a:gd name="connsiteY299" fmla="*/ 82048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895350" h="838200">
                  <a:moveTo>
                    <a:pt x="245459" y="820484"/>
                  </a:moveTo>
                  <a:lnTo>
                    <a:pt x="241078" y="789337"/>
                  </a:lnTo>
                  <a:lnTo>
                    <a:pt x="237744" y="789051"/>
                  </a:lnTo>
                  <a:lnTo>
                    <a:pt x="236696" y="780383"/>
                  </a:lnTo>
                  <a:lnTo>
                    <a:pt x="234600" y="780860"/>
                  </a:lnTo>
                  <a:lnTo>
                    <a:pt x="231934" y="756571"/>
                  </a:lnTo>
                  <a:lnTo>
                    <a:pt x="258889" y="747046"/>
                  </a:lnTo>
                  <a:lnTo>
                    <a:pt x="258223" y="743808"/>
                  </a:lnTo>
                  <a:lnTo>
                    <a:pt x="261842" y="741617"/>
                  </a:lnTo>
                  <a:lnTo>
                    <a:pt x="274129" y="737902"/>
                  </a:lnTo>
                  <a:lnTo>
                    <a:pt x="295370" y="721995"/>
                  </a:lnTo>
                  <a:lnTo>
                    <a:pt x="294322" y="719804"/>
                  </a:lnTo>
                  <a:lnTo>
                    <a:pt x="308705" y="713042"/>
                  </a:lnTo>
                  <a:lnTo>
                    <a:pt x="319945" y="702659"/>
                  </a:lnTo>
                  <a:lnTo>
                    <a:pt x="318135" y="695516"/>
                  </a:lnTo>
                  <a:lnTo>
                    <a:pt x="313944" y="695706"/>
                  </a:lnTo>
                  <a:lnTo>
                    <a:pt x="315182" y="686943"/>
                  </a:lnTo>
                  <a:lnTo>
                    <a:pt x="311563" y="669608"/>
                  </a:lnTo>
                  <a:lnTo>
                    <a:pt x="308800" y="670084"/>
                  </a:lnTo>
                  <a:lnTo>
                    <a:pt x="302990" y="647605"/>
                  </a:lnTo>
                  <a:lnTo>
                    <a:pt x="295561" y="650081"/>
                  </a:lnTo>
                  <a:lnTo>
                    <a:pt x="294608" y="647319"/>
                  </a:lnTo>
                  <a:lnTo>
                    <a:pt x="298894" y="643414"/>
                  </a:lnTo>
                  <a:lnTo>
                    <a:pt x="296608" y="637318"/>
                  </a:lnTo>
                  <a:lnTo>
                    <a:pt x="292798" y="638270"/>
                  </a:lnTo>
                  <a:lnTo>
                    <a:pt x="290989" y="632270"/>
                  </a:lnTo>
                  <a:lnTo>
                    <a:pt x="285655" y="633889"/>
                  </a:lnTo>
                  <a:lnTo>
                    <a:pt x="279463" y="615125"/>
                  </a:lnTo>
                  <a:lnTo>
                    <a:pt x="270510" y="615887"/>
                  </a:lnTo>
                  <a:lnTo>
                    <a:pt x="270605" y="613886"/>
                  </a:lnTo>
                  <a:lnTo>
                    <a:pt x="267081" y="613791"/>
                  </a:lnTo>
                  <a:lnTo>
                    <a:pt x="266795" y="609886"/>
                  </a:lnTo>
                  <a:lnTo>
                    <a:pt x="255556" y="609029"/>
                  </a:lnTo>
                  <a:lnTo>
                    <a:pt x="254413" y="602837"/>
                  </a:lnTo>
                  <a:lnTo>
                    <a:pt x="245554" y="594170"/>
                  </a:lnTo>
                  <a:lnTo>
                    <a:pt x="219837" y="599408"/>
                  </a:lnTo>
                  <a:lnTo>
                    <a:pt x="220504" y="602742"/>
                  </a:lnTo>
                  <a:lnTo>
                    <a:pt x="216694" y="603790"/>
                  </a:lnTo>
                  <a:lnTo>
                    <a:pt x="218694" y="612172"/>
                  </a:lnTo>
                  <a:lnTo>
                    <a:pt x="189357" y="622840"/>
                  </a:lnTo>
                  <a:lnTo>
                    <a:pt x="187833" y="615982"/>
                  </a:lnTo>
                  <a:lnTo>
                    <a:pt x="174307" y="620840"/>
                  </a:lnTo>
                  <a:lnTo>
                    <a:pt x="142304" y="621792"/>
                  </a:lnTo>
                  <a:lnTo>
                    <a:pt x="138779" y="606552"/>
                  </a:lnTo>
                  <a:lnTo>
                    <a:pt x="132588" y="607504"/>
                  </a:lnTo>
                  <a:lnTo>
                    <a:pt x="129445" y="574834"/>
                  </a:lnTo>
                  <a:lnTo>
                    <a:pt x="121920" y="538544"/>
                  </a:lnTo>
                  <a:lnTo>
                    <a:pt x="93440" y="536829"/>
                  </a:lnTo>
                  <a:lnTo>
                    <a:pt x="77914" y="528828"/>
                  </a:lnTo>
                  <a:lnTo>
                    <a:pt x="74485" y="545497"/>
                  </a:lnTo>
                  <a:lnTo>
                    <a:pt x="65246" y="543496"/>
                  </a:lnTo>
                  <a:lnTo>
                    <a:pt x="63913" y="520256"/>
                  </a:lnTo>
                  <a:lnTo>
                    <a:pt x="42672" y="522732"/>
                  </a:lnTo>
                  <a:lnTo>
                    <a:pt x="43529" y="507016"/>
                  </a:lnTo>
                  <a:lnTo>
                    <a:pt x="47625" y="506444"/>
                  </a:lnTo>
                  <a:lnTo>
                    <a:pt x="37433" y="467582"/>
                  </a:lnTo>
                  <a:lnTo>
                    <a:pt x="63913" y="456724"/>
                  </a:lnTo>
                  <a:lnTo>
                    <a:pt x="80867" y="445008"/>
                  </a:lnTo>
                  <a:lnTo>
                    <a:pt x="97345" y="421862"/>
                  </a:lnTo>
                  <a:lnTo>
                    <a:pt x="114300" y="410337"/>
                  </a:lnTo>
                  <a:lnTo>
                    <a:pt x="96107" y="369665"/>
                  </a:lnTo>
                  <a:lnTo>
                    <a:pt x="92773" y="370427"/>
                  </a:lnTo>
                  <a:lnTo>
                    <a:pt x="89916" y="365379"/>
                  </a:lnTo>
                  <a:lnTo>
                    <a:pt x="80486" y="366903"/>
                  </a:lnTo>
                  <a:lnTo>
                    <a:pt x="79248" y="363379"/>
                  </a:lnTo>
                  <a:lnTo>
                    <a:pt x="57340" y="368522"/>
                  </a:lnTo>
                  <a:lnTo>
                    <a:pt x="55531" y="364712"/>
                  </a:lnTo>
                  <a:lnTo>
                    <a:pt x="42672" y="368332"/>
                  </a:lnTo>
                  <a:lnTo>
                    <a:pt x="40481" y="364427"/>
                  </a:lnTo>
                  <a:lnTo>
                    <a:pt x="36385" y="366617"/>
                  </a:lnTo>
                  <a:lnTo>
                    <a:pt x="33147" y="362998"/>
                  </a:lnTo>
                  <a:lnTo>
                    <a:pt x="17335" y="312039"/>
                  </a:lnTo>
                  <a:lnTo>
                    <a:pt x="9525" y="258032"/>
                  </a:lnTo>
                  <a:lnTo>
                    <a:pt x="30480" y="253556"/>
                  </a:lnTo>
                  <a:lnTo>
                    <a:pt x="46387" y="247745"/>
                  </a:lnTo>
                  <a:lnTo>
                    <a:pt x="67532" y="246221"/>
                  </a:lnTo>
                  <a:lnTo>
                    <a:pt x="81153" y="249745"/>
                  </a:lnTo>
                  <a:lnTo>
                    <a:pt x="83725" y="258699"/>
                  </a:lnTo>
                  <a:lnTo>
                    <a:pt x="109537" y="262509"/>
                  </a:lnTo>
                  <a:lnTo>
                    <a:pt x="120872" y="261461"/>
                  </a:lnTo>
                  <a:lnTo>
                    <a:pt x="128016" y="257746"/>
                  </a:lnTo>
                  <a:lnTo>
                    <a:pt x="145447" y="275654"/>
                  </a:lnTo>
                  <a:lnTo>
                    <a:pt x="162020" y="274701"/>
                  </a:lnTo>
                  <a:lnTo>
                    <a:pt x="162973" y="280987"/>
                  </a:lnTo>
                  <a:lnTo>
                    <a:pt x="160210" y="286988"/>
                  </a:lnTo>
                  <a:lnTo>
                    <a:pt x="167830" y="300323"/>
                  </a:lnTo>
                  <a:lnTo>
                    <a:pt x="189833" y="297942"/>
                  </a:lnTo>
                  <a:lnTo>
                    <a:pt x="191929" y="302419"/>
                  </a:lnTo>
                  <a:lnTo>
                    <a:pt x="198882" y="299371"/>
                  </a:lnTo>
                  <a:lnTo>
                    <a:pt x="198977" y="303086"/>
                  </a:lnTo>
                  <a:lnTo>
                    <a:pt x="207454" y="290798"/>
                  </a:lnTo>
                  <a:lnTo>
                    <a:pt x="214789" y="287465"/>
                  </a:lnTo>
                  <a:lnTo>
                    <a:pt x="206788" y="261271"/>
                  </a:lnTo>
                  <a:lnTo>
                    <a:pt x="211931" y="259747"/>
                  </a:lnTo>
                  <a:lnTo>
                    <a:pt x="210026" y="254984"/>
                  </a:lnTo>
                  <a:lnTo>
                    <a:pt x="214693" y="252794"/>
                  </a:lnTo>
                  <a:lnTo>
                    <a:pt x="212026" y="245364"/>
                  </a:lnTo>
                  <a:lnTo>
                    <a:pt x="218504" y="243269"/>
                  </a:lnTo>
                  <a:lnTo>
                    <a:pt x="219742" y="231362"/>
                  </a:lnTo>
                  <a:lnTo>
                    <a:pt x="226028" y="228791"/>
                  </a:lnTo>
                  <a:lnTo>
                    <a:pt x="245459" y="228029"/>
                  </a:lnTo>
                  <a:lnTo>
                    <a:pt x="256222" y="219646"/>
                  </a:lnTo>
                  <a:lnTo>
                    <a:pt x="256127" y="214694"/>
                  </a:lnTo>
                  <a:lnTo>
                    <a:pt x="262890" y="214979"/>
                  </a:lnTo>
                  <a:lnTo>
                    <a:pt x="263366" y="210598"/>
                  </a:lnTo>
                  <a:lnTo>
                    <a:pt x="284416" y="208788"/>
                  </a:lnTo>
                  <a:lnTo>
                    <a:pt x="283654" y="205359"/>
                  </a:lnTo>
                  <a:lnTo>
                    <a:pt x="300228" y="198596"/>
                  </a:lnTo>
                  <a:lnTo>
                    <a:pt x="298990" y="196025"/>
                  </a:lnTo>
                  <a:lnTo>
                    <a:pt x="302895" y="194596"/>
                  </a:lnTo>
                  <a:lnTo>
                    <a:pt x="306991" y="197263"/>
                  </a:lnTo>
                  <a:lnTo>
                    <a:pt x="310610" y="193739"/>
                  </a:lnTo>
                  <a:lnTo>
                    <a:pt x="309277" y="188119"/>
                  </a:lnTo>
                  <a:lnTo>
                    <a:pt x="313087" y="189548"/>
                  </a:lnTo>
                  <a:lnTo>
                    <a:pt x="317754" y="188214"/>
                  </a:lnTo>
                  <a:lnTo>
                    <a:pt x="317278" y="186500"/>
                  </a:lnTo>
                  <a:lnTo>
                    <a:pt x="325279" y="186881"/>
                  </a:lnTo>
                  <a:lnTo>
                    <a:pt x="326231" y="184023"/>
                  </a:lnTo>
                  <a:lnTo>
                    <a:pt x="349948" y="182118"/>
                  </a:lnTo>
                  <a:lnTo>
                    <a:pt x="349187" y="177832"/>
                  </a:lnTo>
                  <a:lnTo>
                    <a:pt x="351949" y="176117"/>
                  </a:lnTo>
                  <a:lnTo>
                    <a:pt x="365474" y="173450"/>
                  </a:lnTo>
                  <a:lnTo>
                    <a:pt x="359473" y="134684"/>
                  </a:lnTo>
                  <a:lnTo>
                    <a:pt x="349663" y="136493"/>
                  </a:lnTo>
                  <a:lnTo>
                    <a:pt x="346234" y="117824"/>
                  </a:lnTo>
                  <a:lnTo>
                    <a:pt x="341376" y="118586"/>
                  </a:lnTo>
                  <a:lnTo>
                    <a:pt x="339566" y="101251"/>
                  </a:lnTo>
                  <a:lnTo>
                    <a:pt x="335280" y="102394"/>
                  </a:lnTo>
                  <a:lnTo>
                    <a:pt x="332422" y="91726"/>
                  </a:lnTo>
                  <a:lnTo>
                    <a:pt x="337090" y="90107"/>
                  </a:lnTo>
                  <a:lnTo>
                    <a:pt x="334708" y="80772"/>
                  </a:lnTo>
                  <a:lnTo>
                    <a:pt x="374428" y="64579"/>
                  </a:lnTo>
                  <a:lnTo>
                    <a:pt x="379952" y="104299"/>
                  </a:lnTo>
                  <a:lnTo>
                    <a:pt x="388239" y="103156"/>
                  </a:lnTo>
                  <a:lnTo>
                    <a:pt x="396621" y="98012"/>
                  </a:lnTo>
                  <a:lnTo>
                    <a:pt x="423767" y="98108"/>
                  </a:lnTo>
                  <a:lnTo>
                    <a:pt x="429673" y="95155"/>
                  </a:lnTo>
                  <a:lnTo>
                    <a:pt x="432054" y="99536"/>
                  </a:lnTo>
                  <a:lnTo>
                    <a:pt x="444722" y="101727"/>
                  </a:lnTo>
                  <a:lnTo>
                    <a:pt x="454723" y="97345"/>
                  </a:lnTo>
                  <a:lnTo>
                    <a:pt x="459867" y="90583"/>
                  </a:lnTo>
                  <a:lnTo>
                    <a:pt x="463010" y="84392"/>
                  </a:lnTo>
                  <a:lnTo>
                    <a:pt x="462629" y="70580"/>
                  </a:lnTo>
                  <a:lnTo>
                    <a:pt x="465582" y="69437"/>
                  </a:lnTo>
                  <a:lnTo>
                    <a:pt x="465582" y="66199"/>
                  </a:lnTo>
                  <a:lnTo>
                    <a:pt x="472630" y="65913"/>
                  </a:lnTo>
                  <a:lnTo>
                    <a:pt x="478155" y="70390"/>
                  </a:lnTo>
                  <a:lnTo>
                    <a:pt x="487394" y="72676"/>
                  </a:lnTo>
                  <a:lnTo>
                    <a:pt x="492823" y="77629"/>
                  </a:lnTo>
                  <a:lnTo>
                    <a:pt x="492633" y="84296"/>
                  </a:lnTo>
                  <a:lnTo>
                    <a:pt x="499300" y="84582"/>
                  </a:lnTo>
                  <a:lnTo>
                    <a:pt x="499681" y="81629"/>
                  </a:lnTo>
                  <a:lnTo>
                    <a:pt x="502348" y="80962"/>
                  </a:lnTo>
                  <a:lnTo>
                    <a:pt x="502920" y="71342"/>
                  </a:lnTo>
                  <a:lnTo>
                    <a:pt x="512064" y="74390"/>
                  </a:lnTo>
                  <a:lnTo>
                    <a:pt x="518255" y="10192"/>
                  </a:lnTo>
                  <a:lnTo>
                    <a:pt x="525780" y="10192"/>
                  </a:lnTo>
                  <a:lnTo>
                    <a:pt x="526637" y="20384"/>
                  </a:lnTo>
                  <a:lnTo>
                    <a:pt x="581215" y="9525"/>
                  </a:lnTo>
                  <a:lnTo>
                    <a:pt x="580549" y="17907"/>
                  </a:lnTo>
                  <a:lnTo>
                    <a:pt x="593788" y="18193"/>
                  </a:lnTo>
                  <a:lnTo>
                    <a:pt x="594169" y="25622"/>
                  </a:lnTo>
                  <a:lnTo>
                    <a:pt x="599408" y="25908"/>
                  </a:lnTo>
                  <a:lnTo>
                    <a:pt x="598837" y="30194"/>
                  </a:lnTo>
                  <a:lnTo>
                    <a:pt x="622935" y="33909"/>
                  </a:lnTo>
                  <a:lnTo>
                    <a:pt x="616839" y="43720"/>
                  </a:lnTo>
                  <a:lnTo>
                    <a:pt x="614743" y="54674"/>
                  </a:lnTo>
                  <a:lnTo>
                    <a:pt x="623506" y="69818"/>
                  </a:lnTo>
                  <a:lnTo>
                    <a:pt x="633127" y="72200"/>
                  </a:lnTo>
                  <a:lnTo>
                    <a:pt x="651319" y="69437"/>
                  </a:lnTo>
                  <a:lnTo>
                    <a:pt x="645795" y="78105"/>
                  </a:lnTo>
                  <a:lnTo>
                    <a:pt x="644842" y="89630"/>
                  </a:lnTo>
                  <a:lnTo>
                    <a:pt x="656749" y="92488"/>
                  </a:lnTo>
                  <a:lnTo>
                    <a:pt x="642747" y="130493"/>
                  </a:lnTo>
                  <a:lnTo>
                    <a:pt x="656939" y="129254"/>
                  </a:lnTo>
                  <a:lnTo>
                    <a:pt x="656749" y="127064"/>
                  </a:lnTo>
                  <a:lnTo>
                    <a:pt x="669607" y="124682"/>
                  </a:lnTo>
                  <a:lnTo>
                    <a:pt x="669322" y="135731"/>
                  </a:lnTo>
                  <a:lnTo>
                    <a:pt x="676656" y="166783"/>
                  </a:lnTo>
                  <a:lnTo>
                    <a:pt x="681514" y="205645"/>
                  </a:lnTo>
                  <a:lnTo>
                    <a:pt x="696944" y="202978"/>
                  </a:lnTo>
                  <a:lnTo>
                    <a:pt x="705993" y="216789"/>
                  </a:lnTo>
                  <a:lnTo>
                    <a:pt x="707612" y="218313"/>
                  </a:lnTo>
                  <a:lnTo>
                    <a:pt x="709708" y="216408"/>
                  </a:lnTo>
                  <a:lnTo>
                    <a:pt x="712851" y="219361"/>
                  </a:lnTo>
                  <a:lnTo>
                    <a:pt x="734854" y="251079"/>
                  </a:lnTo>
                  <a:lnTo>
                    <a:pt x="746474" y="253175"/>
                  </a:lnTo>
                  <a:lnTo>
                    <a:pt x="753427" y="288036"/>
                  </a:lnTo>
                  <a:lnTo>
                    <a:pt x="746093" y="290227"/>
                  </a:lnTo>
                  <a:lnTo>
                    <a:pt x="747331" y="294132"/>
                  </a:lnTo>
                  <a:lnTo>
                    <a:pt x="739712" y="296132"/>
                  </a:lnTo>
                  <a:lnTo>
                    <a:pt x="745236" y="311658"/>
                  </a:lnTo>
                  <a:lnTo>
                    <a:pt x="789908" y="302609"/>
                  </a:lnTo>
                  <a:lnTo>
                    <a:pt x="788194" y="288322"/>
                  </a:lnTo>
                  <a:lnTo>
                    <a:pt x="815626" y="282702"/>
                  </a:lnTo>
                  <a:lnTo>
                    <a:pt x="811435" y="275463"/>
                  </a:lnTo>
                  <a:lnTo>
                    <a:pt x="802100" y="270986"/>
                  </a:lnTo>
                  <a:lnTo>
                    <a:pt x="826579" y="273844"/>
                  </a:lnTo>
                  <a:lnTo>
                    <a:pt x="870966" y="271462"/>
                  </a:lnTo>
                  <a:lnTo>
                    <a:pt x="872680" y="266319"/>
                  </a:lnTo>
                  <a:lnTo>
                    <a:pt x="881158" y="267367"/>
                  </a:lnTo>
                  <a:lnTo>
                    <a:pt x="876205" y="306515"/>
                  </a:lnTo>
                  <a:lnTo>
                    <a:pt x="855726" y="305848"/>
                  </a:lnTo>
                  <a:lnTo>
                    <a:pt x="855535" y="336328"/>
                  </a:lnTo>
                  <a:lnTo>
                    <a:pt x="859917" y="337376"/>
                  </a:lnTo>
                  <a:lnTo>
                    <a:pt x="864203" y="335090"/>
                  </a:lnTo>
                  <a:lnTo>
                    <a:pt x="889921" y="393478"/>
                  </a:lnTo>
                  <a:lnTo>
                    <a:pt x="879443" y="396050"/>
                  </a:lnTo>
                  <a:lnTo>
                    <a:pt x="881824" y="404908"/>
                  </a:lnTo>
                  <a:lnTo>
                    <a:pt x="874776" y="406622"/>
                  </a:lnTo>
                  <a:lnTo>
                    <a:pt x="877348" y="412814"/>
                  </a:lnTo>
                  <a:lnTo>
                    <a:pt x="867918" y="415100"/>
                  </a:lnTo>
                  <a:lnTo>
                    <a:pt x="870299" y="424625"/>
                  </a:lnTo>
                  <a:lnTo>
                    <a:pt x="861631" y="427006"/>
                  </a:lnTo>
                  <a:lnTo>
                    <a:pt x="862584" y="430625"/>
                  </a:lnTo>
                  <a:lnTo>
                    <a:pt x="848106" y="436626"/>
                  </a:lnTo>
                  <a:lnTo>
                    <a:pt x="842200" y="431006"/>
                  </a:lnTo>
                  <a:lnTo>
                    <a:pt x="834580" y="433197"/>
                  </a:lnTo>
                  <a:lnTo>
                    <a:pt x="838771" y="446913"/>
                  </a:lnTo>
                  <a:lnTo>
                    <a:pt x="826198" y="449104"/>
                  </a:lnTo>
                  <a:lnTo>
                    <a:pt x="818959" y="454724"/>
                  </a:lnTo>
                  <a:lnTo>
                    <a:pt x="805720" y="459772"/>
                  </a:lnTo>
                  <a:lnTo>
                    <a:pt x="804386" y="457010"/>
                  </a:lnTo>
                  <a:lnTo>
                    <a:pt x="778097" y="468344"/>
                  </a:lnTo>
                  <a:lnTo>
                    <a:pt x="785146" y="477012"/>
                  </a:lnTo>
                  <a:lnTo>
                    <a:pt x="782383" y="478441"/>
                  </a:lnTo>
                  <a:lnTo>
                    <a:pt x="784860" y="483108"/>
                  </a:lnTo>
                  <a:lnTo>
                    <a:pt x="781145" y="485204"/>
                  </a:lnTo>
                  <a:lnTo>
                    <a:pt x="787622" y="503206"/>
                  </a:lnTo>
                  <a:lnTo>
                    <a:pt x="787432" y="509397"/>
                  </a:lnTo>
                  <a:lnTo>
                    <a:pt x="780669" y="511016"/>
                  </a:lnTo>
                  <a:lnTo>
                    <a:pt x="784574" y="537877"/>
                  </a:lnTo>
                  <a:lnTo>
                    <a:pt x="782098" y="538829"/>
                  </a:lnTo>
                  <a:lnTo>
                    <a:pt x="783812" y="555117"/>
                  </a:lnTo>
                  <a:lnTo>
                    <a:pt x="787717" y="571786"/>
                  </a:lnTo>
                  <a:lnTo>
                    <a:pt x="793337" y="574739"/>
                  </a:lnTo>
                  <a:lnTo>
                    <a:pt x="798862" y="582359"/>
                  </a:lnTo>
                  <a:lnTo>
                    <a:pt x="801433" y="580454"/>
                  </a:lnTo>
                  <a:lnTo>
                    <a:pt x="808577" y="607886"/>
                  </a:lnTo>
                  <a:lnTo>
                    <a:pt x="818769" y="611410"/>
                  </a:lnTo>
                  <a:lnTo>
                    <a:pt x="824103" y="625031"/>
                  </a:lnTo>
                  <a:lnTo>
                    <a:pt x="825055" y="635032"/>
                  </a:lnTo>
                  <a:lnTo>
                    <a:pt x="831723" y="641033"/>
                  </a:lnTo>
                  <a:lnTo>
                    <a:pt x="835914" y="653415"/>
                  </a:lnTo>
                  <a:lnTo>
                    <a:pt x="836390" y="673132"/>
                  </a:lnTo>
                  <a:lnTo>
                    <a:pt x="829151" y="676370"/>
                  </a:lnTo>
                  <a:lnTo>
                    <a:pt x="816483" y="672560"/>
                  </a:lnTo>
                  <a:lnTo>
                    <a:pt x="815340" y="674275"/>
                  </a:lnTo>
                  <a:lnTo>
                    <a:pt x="798100" y="665702"/>
                  </a:lnTo>
                  <a:lnTo>
                    <a:pt x="791908" y="659797"/>
                  </a:lnTo>
                  <a:lnTo>
                    <a:pt x="797528" y="666369"/>
                  </a:lnTo>
                  <a:lnTo>
                    <a:pt x="795338" y="667988"/>
                  </a:lnTo>
                  <a:lnTo>
                    <a:pt x="780002" y="659797"/>
                  </a:lnTo>
                  <a:lnTo>
                    <a:pt x="773430" y="664178"/>
                  </a:lnTo>
                  <a:lnTo>
                    <a:pt x="767048" y="659606"/>
                  </a:lnTo>
                  <a:lnTo>
                    <a:pt x="757523" y="667512"/>
                  </a:lnTo>
                  <a:lnTo>
                    <a:pt x="746284" y="664845"/>
                  </a:lnTo>
                  <a:lnTo>
                    <a:pt x="745046" y="674942"/>
                  </a:lnTo>
                  <a:lnTo>
                    <a:pt x="737044" y="670846"/>
                  </a:lnTo>
                  <a:lnTo>
                    <a:pt x="722947" y="654844"/>
                  </a:lnTo>
                  <a:lnTo>
                    <a:pt x="711994" y="666750"/>
                  </a:lnTo>
                  <a:lnTo>
                    <a:pt x="710660" y="672370"/>
                  </a:lnTo>
                  <a:lnTo>
                    <a:pt x="714280" y="702564"/>
                  </a:lnTo>
                  <a:lnTo>
                    <a:pt x="720947" y="728377"/>
                  </a:lnTo>
                  <a:lnTo>
                    <a:pt x="688562" y="728186"/>
                  </a:lnTo>
                  <a:lnTo>
                    <a:pt x="665512" y="734378"/>
                  </a:lnTo>
                  <a:lnTo>
                    <a:pt x="632841" y="735902"/>
                  </a:lnTo>
                  <a:lnTo>
                    <a:pt x="571786" y="747903"/>
                  </a:lnTo>
                  <a:lnTo>
                    <a:pt x="517303" y="754094"/>
                  </a:lnTo>
                  <a:lnTo>
                    <a:pt x="473107" y="764381"/>
                  </a:lnTo>
                  <a:lnTo>
                    <a:pt x="444913" y="766382"/>
                  </a:lnTo>
                  <a:lnTo>
                    <a:pt x="445484" y="770192"/>
                  </a:lnTo>
                  <a:lnTo>
                    <a:pt x="435102" y="777145"/>
                  </a:lnTo>
                  <a:lnTo>
                    <a:pt x="430435" y="761238"/>
                  </a:lnTo>
                  <a:lnTo>
                    <a:pt x="426339" y="761333"/>
                  </a:lnTo>
                  <a:lnTo>
                    <a:pt x="425577" y="757904"/>
                  </a:lnTo>
                  <a:lnTo>
                    <a:pt x="410242" y="759524"/>
                  </a:lnTo>
                  <a:lnTo>
                    <a:pt x="411004" y="762191"/>
                  </a:lnTo>
                  <a:lnTo>
                    <a:pt x="391573" y="770763"/>
                  </a:lnTo>
                  <a:lnTo>
                    <a:pt x="380524" y="770763"/>
                  </a:lnTo>
                  <a:lnTo>
                    <a:pt x="365188" y="776002"/>
                  </a:lnTo>
                  <a:lnTo>
                    <a:pt x="366331" y="788099"/>
                  </a:lnTo>
                  <a:lnTo>
                    <a:pt x="361759" y="790575"/>
                  </a:lnTo>
                  <a:lnTo>
                    <a:pt x="363855" y="797624"/>
                  </a:lnTo>
                  <a:lnTo>
                    <a:pt x="358425" y="799624"/>
                  </a:lnTo>
                  <a:lnTo>
                    <a:pt x="359664" y="802100"/>
                  </a:lnTo>
                  <a:lnTo>
                    <a:pt x="343948" y="808768"/>
                  </a:lnTo>
                  <a:lnTo>
                    <a:pt x="339566" y="815245"/>
                  </a:lnTo>
                  <a:lnTo>
                    <a:pt x="352711" y="831056"/>
                  </a:lnTo>
                  <a:lnTo>
                    <a:pt x="352234" y="834390"/>
                  </a:lnTo>
                  <a:lnTo>
                    <a:pt x="336137" y="829342"/>
                  </a:lnTo>
                  <a:lnTo>
                    <a:pt x="335471" y="826103"/>
                  </a:lnTo>
                  <a:lnTo>
                    <a:pt x="320802" y="827627"/>
                  </a:lnTo>
                  <a:lnTo>
                    <a:pt x="321373" y="835438"/>
                  </a:lnTo>
                  <a:lnTo>
                    <a:pt x="316611" y="835628"/>
                  </a:lnTo>
                  <a:lnTo>
                    <a:pt x="313849" y="819721"/>
                  </a:lnTo>
                  <a:lnTo>
                    <a:pt x="277082" y="833152"/>
                  </a:lnTo>
                  <a:lnTo>
                    <a:pt x="275463" y="826389"/>
                  </a:lnTo>
                  <a:lnTo>
                    <a:pt x="265271" y="826579"/>
                  </a:lnTo>
                  <a:lnTo>
                    <a:pt x="245459" y="82048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43" name="Freihandform: Form 242">
              <a:extLst>
                <a:ext uri="{FF2B5EF4-FFF2-40B4-BE49-F238E27FC236}">
                  <a16:creationId xmlns:a16="http://schemas.microsoft.com/office/drawing/2014/main" id="{68B34CE6-877E-41E6-B5CA-B3FE51A83FB1}"/>
                </a:ext>
              </a:extLst>
            </p:cNvPr>
            <p:cNvSpPr/>
            <p:nvPr/>
          </p:nvSpPr>
          <p:spPr>
            <a:xfrm>
              <a:off x="184958" y="1418291"/>
              <a:ext cx="871200" cy="920700"/>
            </a:xfrm>
            <a:custGeom>
              <a:avLst/>
              <a:gdLst>
                <a:gd name="connsiteX0" fmla="*/ 791337 w 1676400"/>
                <a:gd name="connsiteY0" fmla="*/ 1763363 h 1771650"/>
                <a:gd name="connsiteX1" fmla="*/ 764381 w 1676400"/>
                <a:gd name="connsiteY1" fmla="*/ 1757267 h 1771650"/>
                <a:gd name="connsiteX2" fmla="*/ 761143 w 1676400"/>
                <a:gd name="connsiteY2" fmla="*/ 1747933 h 1771650"/>
                <a:gd name="connsiteX3" fmla="*/ 765810 w 1676400"/>
                <a:gd name="connsiteY3" fmla="*/ 1744504 h 1771650"/>
                <a:gd name="connsiteX4" fmla="*/ 764381 w 1676400"/>
                <a:gd name="connsiteY4" fmla="*/ 1736979 h 1771650"/>
                <a:gd name="connsiteX5" fmla="*/ 749808 w 1676400"/>
                <a:gd name="connsiteY5" fmla="*/ 1722025 h 1771650"/>
                <a:gd name="connsiteX6" fmla="*/ 739902 w 1676400"/>
                <a:gd name="connsiteY6" fmla="*/ 1705832 h 1771650"/>
                <a:gd name="connsiteX7" fmla="*/ 724472 w 1676400"/>
                <a:gd name="connsiteY7" fmla="*/ 1693640 h 1771650"/>
                <a:gd name="connsiteX8" fmla="*/ 715423 w 1676400"/>
                <a:gd name="connsiteY8" fmla="*/ 1690402 h 1771650"/>
                <a:gd name="connsiteX9" fmla="*/ 711613 w 1676400"/>
                <a:gd name="connsiteY9" fmla="*/ 1684020 h 1771650"/>
                <a:gd name="connsiteX10" fmla="*/ 688181 w 1676400"/>
                <a:gd name="connsiteY10" fmla="*/ 1673352 h 1771650"/>
                <a:gd name="connsiteX11" fmla="*/ 675608 w 1676400"/>
                <a:gd name="connsiteY11" fmla="*/ 1671161 h 1771650"/>
                <a:gd name="connsiteX12" fmla="*/ 666941 w 1676400"/>
                <a:gd name="connsiteY12" fmla="*/ 1689354 h 1771650"/>
                <a:gd name="connsiteX13" fmla="*/ 634937 w 1676400"/>
                <a:gd name="connsiteY13" fmla="*/ 1698689 h 1771650"/>
                <a:gd name="connsiteX14" fmla="*/ 634460 w 1676400"/>
                <a:gd name="connsiteY14" fmla="*/ 1693926 h 1771650"/>
                <a:gd name="connsiteX15" fmla="*/ 630841 w 1676400"/>
                <a:gd name="connsiteY15" fmla="*/ 1691545 h 1771650"/>
                <a:gd name="connsiteX16" fmla="*/ 618935 w 1676400"/>
                <a:gd name="connsiteY16" fmla="*/ 1671542 h 1771650"/>
                <a:gd name="connsiteX17" fmla="*/ 618839 w 1676400"/>
                <a:gd name="connsiteY17" fmla="*/ 1658779 h 1771650"/>
                <a:gd name="connsiteX18" fmla="*/ 615505 w 1676400"/>
                <a:gd name="connsiteY18" fmla="*/ 1653635 h 1771650"/>
                <a:gd name="connsiteX19" fmla="*/ 623030 w 1676400"/>
                <a:gd name="connsiteY19" fmla="*/ 1648111 h 1771650"/>
                <a:gd name="connsiteX20" fmla="*/ 607409 w 1676400"/>
                <a:gd name="connsiteY20" fmla="*/ 1640586 h 1771650"/>
                <a:gd name="connsiteX21" fmla="*/ 605504 w 1676400"/>
                <a:gd name="connsiteY21" fmla="*/ 1643253 h 1771650"/>
                <a:gd name="connsiteX22" fmla="*/ 601028 w 1676400"/>
                <a:gd name="connsiteY22" fmla="*/ 1641920 h 1771650"/>
                <a:gd name="connsiteX23" fmla="*/ 599408 w 1676400"/>
                <a:gd name="connsiteY23" fmla="*/ 1648016 h 1771650"/>
                <a:gd name="connsiteX24" fmla="*/ 578739 w 1676400"/>
                <a:gd name="connsiteY24" fmla="*/ 1643729 h 1771650"/>
                <a:gd name="connsiteX25" fmla="*/ 571310 w 1676400"/>
                <a:gd name="connsiteY25" fmla="*/ 1645539 h 1771650"/>
                <a:gd name="connsiteX26" fmla="*/ 564833 w 1676400"/>
                <a:gd name="connsiteY26" fmla="*/ 1647920 h 1771650"/>
                <a:gd name="connsiteX27" fmla="*/ 558355 w 1676400"/>
                <a:gd name="connsiteY27" fmla="*/ 1654302 h 1771650"/>
                <a:gd name="connsiteX28" fmla="*/ 535114 w 1676400"/>
                <a:gd name="connsiteY28" fmla="*/ 1661255 h 1771650"/>
                <a:gd name="connsiteX29" fmla="*/ 530924 w 1676400"/>
                <a:gd name="connsiteY29" fmla="*/ 1654588 h 1771650"/>
                <a:gd name="connsiteX30" fmla="*/ 530162 w 1676400"/>
                <a:gd name="connsiteY30" fmla="*/ 1642872 h 1771650"/>
                <a:gd name="connsiteX31" fmla="*/ 519494 w 1676400"/>
                <a:gd name="connsiteY31" fmla="*/ 1638395 h 1771650"/>
                <a:gd name="connsiteX32" fmla="*/ 515302 w 1676400"/>
                <a:gd name="connsiteY32" fmla="*/ 1633347 h 1771650"/>
                <a:gd name="connsiteX33" fmla="*/ 496538 w 1676400"/>
                <a:gd name="connsiteY33" fmla="*/ 1635252 h 1771650"/>
                <a:gd name="connsiteX34" fmla="*/ 491014 w 1676400"/>
                <a:gd name="connsiteY34" fmla="*/ 1639919 h 1771650"/>
                <a:gd name="connsiteX35" fmla="*/ 480727 w 1676400"/>
                <a:gd name="connsiteY35" fmla="*/ 1634585 h 1771650"/>
                <a:gd name="connsiteX36" fmla="*/ 476631 w 1676400"/>
                <a:gd name="connsiteY36" fmla="*/ 1629823 h 1771650"/>
                <a:gd name="connsiteX37" fmla="*/ 475012 w 1676400"/>
                <a:gd name="connsiteY37" fmla="*/ 1614297 h 1771650"/>
                <a:gd name="connsiteX38" fmla="*/ 472059 w 1676400"/>
                <a:gd name="connsiteY38" fmla="*/ 1612678 h 1771650"/>
                <a:gd name="connsiteX39" fmla="*/ 466915 w 1676400"/>
                <a:gd name="connsiteY39" fmla="*/ 1611820 h 1771650"/>
                <a:gd name="connsiteX40" fmla="*/ 459581 w 1676400"/>
                <a:gd name="connsiteY40" fmla="*/ 1620679 h 1771650"/>
                <a:gd name="connsiteX41" fmla="*/ 447008 w 1676400"/>
                <a:gd name="connsiteY41" fmla="*/ 1626013 h 1771650"/>
                <a:gd name="connsiteX42" fmla="*/ 442627 w 1676400"/>
                <a:gd name="connsiteY42" fmla="*/ 1623441 h 1771650"/>
                <a:gd name="connsiteX43" fmla="*/ 435007 w 1676400"/>
                <a:gd name="connsiteY43" fmla="*/ 1626489 h 1771650"/>
                <a:gd name="connsiteX44" fmla="*/ 425005 w 1676400"/>
                <a:gd name="connsiteY44" fmla="*/ 1623060 h 1771650"/>
                <a:gd name="connsiteX45" fmla="*/ 411956 w 1676400"/>
                <a:gd name="connsiteY45" fmla="*/ 1612392 h 1771650"/>
                <a:gd name="connsiteX46" fmla="*/ 409384 w 1676400"/>
                <a:gd name="connsiteY46" fmla="*/ 1607058 h 1771650"/>
                <a:gd name="connsiteX47" fmla="*/ 410242 w 1676400"/>
                <a:gd name="connsiteY47" fmla="*/ 1597724 h 1771650"/>
                <a:gd name="connsiteX48" fmla="*/ 417004 w 1676400"/>
                <a:gd name="connsiteY48" fmla="*/ 1581912 h 1771650"/>
                <a:gd name="connsiteX49" fmla="*/ 418719 w 1676400"/>
                <a:gd name="connsiteY49" fmla="*/ 1564100 h 1771650"/>
                <a:gd name="connsiteX50" fmla="*/ 421672 w 1676400"/>
                <a:gd name="connsiteY50" fmla="*/ 1557242 h 1771650"/>
                <a:gd name="connsiteX51" fmla="*/ 425958 w 1676400"/>
                <a:gd name="connsiteY51" fmla="*/ 1551813 h 1771650"/>
                <a:gd name="connsiteX52" fmla="*/ 440246 w 1676400"/>
                <a:gd name="connsiteY52" fmla="*/ 1543241 h 1771650"/>
                <a:gd name="connsiteX53" fmla="*/ 428149 w 1676400"/>
                <a:gd name="connsiteY53" fmla="*/ 1538478 h 1771650"/>
                <a:gd name="connsiteX54" fmla="*/ 413671 w 1676400"/>
                <a:gd name="connsiteY54" fmla="*/ 1539526 h 1771650"/>
                <a:gd name="connsiteX55" fmla="*/ 406051 w 1676400"/>
                <a:gd name="connsiteY55" fmla="*/ 1531525 h 1771650"/>
                <a:gd name="connsiteX56" fmla="*/ 413385 w 1676400"/>
                <a:gd name="connsiteY56" fmla="*/ 1526857 h 1771650"/>
                <a:gd name="connsiteX57" fmla="*/ 409384 w 1676400"/>
                <a:gd name="connsiteY57" fmla="*/ 1517809 h 1771650"/>
                <a:gd name="connsiteX58" fmla="*/ 398621 w 1676400"/>
                <a:gd name="connsiteY58" fmla="*/ 1509522 h 1771650"/>
                <a:gd name="connsiteX59" fmla="*/ 397288 w 1676400"/>
                <a:gd name="connsiteY59" fmla="*/ 1503807 h 1771650"/>
                <a:gd name="connsiteX60" fmla="*/ 393859 w 1676400"/>
                <a:gd name="connsiteY60" fmla="*/ 1501426 h 1771650"/>
                <a:gd name="connsiteX61" fmla="*/ 376142 w 1676400"/>
                <a:gd name="connsiteY61" fmla="*/ 1497997 h 1771650"/>
                <a:gd name="connsiteX62" fmla="*/ 373094 w 1676400"/>
                <a:gd name="connsiteY62" fmla="*/ 1493139 h 1771650"/>
                <a:gd name="connsiteX63" fmla="*/ 363093 w 1676400"/>
                <a:gd name="connsiteY63" fmla="*/ 1492663 h 1771650"/>
                <a:gd name="connsiteX64" fmla="*/ 355092 w 1676400"/>
                <a:gd name="connsiteY64" fmla="*/ 1504378 h 1771650"/>
                <a:gd name="connsiteX65" fmla="*/ 352711 w 1676400"/>
                <a:gd name="connsiteY65" fmla="*/ 1497520 h 1771650"/>
                <a:gd name="connsiteX66" fmla="*/ 359092 w 1676400"/>
                <a:gd name="connsiteY66" fmla="*/ 1490472 h 1771650"/>
                <a:gd name="connsiteX67" fmla="*/ 360997 w 1676400"/>
                <a:gd name="connsiteY67" fmla="*/ 1476185 h 1771650"/>
                <a:gd name="connsiteX68" fmla="*/ 358616 w 1676400"/>
                <a:gd name="connsiteY68" fmla="*/ 1472374 h 1771650"/>
                <a:gd name="connsiteX69" fmla="*/ 352806 w 1676400"/>
                <a:gd name="connsiteY69" fmla="*/ 1473327 h 1771650"/>
                <a:gd name="connsiteX70" fmla="*/ 354235 w 1676400"/>
                <a:gd name="connsiteY70" fmla="*/ 1464755 h 1771650"/>
                <a:gd name="connsiteX71" fmla="*/ 350329 w 1676400"/>
                <a:gd name="connsiteY71" fmla="*/ 1456658 h 1771650"/>
                <a:gd name="connsiteX72" fmla="*/ 351091 w 1676400"/>
                <a:gd name="connsiteY72" fmla="*/ 1450753 h 1771650"/>
                <a:gd name="connsiteX73" fmla="*/ 360521 w 1676400"/>
                <a:gd name="connsiteY73" fmla="*/ 1447705 h 1771650"/>
                <a:gd name="connsiteX74" fmla="*/ 367094 w 1676400"/>
                <a:gd name="connsiteY74" fmla="*/ 1437132 h 1771650"/>
                <a:gd name="connsiteX75" fmla="*/ 372237 w 1676400"/>
                <a:gd name="connsiteY75" fmla="*/ 1441323 h 1771650"/>
                <a:gd name="connsiteX76" fmla="*/ 380333 w 1676400"/>
                <a:gd name="connsiteY76" fmla="*/ 1435703 h 1771650"/>
                <a:gd name="connsiteX77" fmla="*/ 387763 w 1676400"/>
                <a:gd name="connsiteY77" fmla="*/ 1410748 h 1771650"/>
                <a:gd name="connsiteX78" fmla="*/ 386810 w 1676400"/>
                <a:gd name="connsiteY78" fmla="*/ 1400175 h 1771650"/>
                <a:gd name="connsiteX79" fmla="*/ 369475 w 1676400"/>
                <a:gd name="connsiteY79" fmla="*/ 1386649 h 1771650"/>
                <a:gd name="connsiteX80" fmla="*/ 363569 w 1676400"/>
                <a:gd name="connsiteY80" fmla="*/ 1393031 h 1771650"/>
                <a:gd name="connsiteX81" fmla="*/ 357664 w 1676400"/>
                <a:gd name="connsiteY81" fmla="*/ 1393127 h 1771650"/>
                <a:gd name="connsiteX82" fmla="*/ 334804 w 1676400"/>
                <a:gd name="connsiteY82" fmla="*/ 1381411 h 1771650"/>
                <a:gd name="connsiteX83" fmla="*/ 304705 w 1676400"/>
                <a:gd name="connsiteY83" fmla="*/ 1393412 h 1771650"/>
                <a:gd name="connsiteX84" fmla="*/ 303276 w 1676400"/>
                <a:gd name="connsiteY84" fmla="*/ 1389316 h 1771650"/>
                <a:gd name="connsiteX85" fmla="*/ 294227 w 1676400"/>
                <a:gd name="connsiteY85" fmla="*/ 1385507 h 1771650"/>
                <a:gd name="connsiteX86" fmla="*/ 294418 w 1676400"/>
                <a:gd name="connsiteY86" fmla="*/ 1381411 h 1771650"/>
                <a:gd name="connsiteX87" fmla="*/ 285845 w 1676400"/>
                <a:gd name="connsiteY87" fmla="*/ 1378839 h 1771650"/>
                <a:gd name="connsiteX88" fmla="*/ 279749 w 1676400"/>
                <a:gd name="connsiteY88" fmla="*/ 1381030 h 1771650"/>
                <a:gd name="connsiteX89" fmla="*/ 277654 w 1676400"/>
                <a:gd name="connsiteY89" fmla="*/ 1371886 h 1771650"/>
                <a:gd name="connsiteX90" fmla="*/ 256603 w 1676400"/>
                <a:gd name="connsiteY90" fmla="*/ 1370076 h 1771650"/>
                <a:gd name="connsiteX91" fmla="*/ 234601 w 1676400"/>
                <a:gd name="connsiteY91" fmla="*/ 1354645 h 1771650"/>
                <a:gd name="connsiteX92" fmla="*/ 210598 w 1676400"/>
                <a:gd name="connsiteY92" fmla="*/ 1367504 h 1771650"/>
                <a:gd name="connsiteX93" fmla="*/ 199834 w 1676400"/>
                <a:gd name="connsiteY93" fmla="*/ 1361123 h 1771650"/>
                <a:gd name="connsiteX94" fmla="*/ 176403 w 1676400"/>
                <a:gd name="connsiteY94" fmla="*/ 1371505 h 1771650"/>
                <a:gd name="connsiteX95" fmla="*/ 163258 w 1676400"/>
                <a:gd name="connsiteY95" fmla="*/ 1364552 h 1771650"/>
                <a:gd name="connsiteX96" fmla="*/ 148495 w 1676400"/>
                <a:gd name="connsiteY96" fmla="*/ 1366647 h 1771650"/>
                <a:gd name="connsiteX97" fmla="*/ 160306 w 1676400"/>
                <a:gd name="connsiteY97" fmla="*/ 1333310 h 1771650"/>
                <a:gd name="connsiteX98" fmla="*/ 157353 w 1676400"/>
                <a:gd name="connsiteY98" fmla="*/ 1327976 h 1771650"/>
                <a:gd name="connsiteX99" fmla="*/ 142875 w 1676400"/>
                <a:gd name="connsiteY99" fmla="*/ 1321022 h 1771650"/>
                <a:gd name="connsiteX100" fmla="*/ 140017 w 1676400"/>
                <a:gd name="connsiteY100" fmla="*/ 1299686 h 1771650"/>
                <a:gd name="connsiteX101" fmla="*/ 111728 w 1676400"/>
                <a:gd name="connsiteY101" fmla="*/ 1278541 h 1771650"/>
                <a:gd name="connsiteX102" fmla="*/ 98965 w 1676400"/>
                <a:gd name="connsiteY102" fmla="*/ 1280922 h 1771650"/>
                <a:gd name="connsiteX103" fmla="*/ 76676 w 1676400"/>
                <a:gd name="connsiteY103" fmla="*/ 1290447 h 1771650"/>
                <a:gd name="connsiteX104" fmla="*/ 59626 w 1676400"/>
                <a:gd name="connsiteY104" fmla="*/ 1278255 h 1771650"/>
                <a:gd name="connsiteX105" fmla="*/ 53149 w 1676400"/>
                <a:gd name="connsiteY105" fmla="*/ 1266253 h 1771650"/>
                <a:gd name="connsiteX106" fmla="*/ 82391 w 1676400"/>
                <a:gd name="connsiteY106" fmla="*/ 1223677 h 1771650"/>
                <a:gd name="connsiteX107" fmla="*/ 82296 w 1676400"/>
                <a:gd name="connsiteY107" fmla="*/ 1218914 h 1771650"/>
                <a:gd name="connsiteX108" fmla="*/ 76295 w 1676400"/>
                <a:gd name="connsiteY108" fmla="*/ 1209961 h 1771650"/>
                <a:gd name="connsiteX109" fmla="*/ 79343 w 1676400"/>
                <a:gd name="connsiteY109" fmla="*/ 1196721 h 1771650"/>
                <a:gd name="connsiteX110" fmla="*/ 75724 w 1676400"/>
                <a:gd name="connsiteY110" fmla="*/ 1187958 h 1771650"/>
                <a:gd name="connsiteX111" fmla="*/ 77819 w 1676400"/>
                <a:gd name="connsiteY111" fmla="*/ 1185101 h 1771650"/>
                <a:gd name="connsiteX112" fmla="*/ 68199 w 1676400"/>
                <a:gd name="connsiteY112" fmla="*/ 1175671 h 1771650"/>
                <a:gd name="connsiteX113" fmla="*/ 69818 w 1676400"/>
                <a:gd name="connsiteY113" fmla="*/ 1162431 h 1771650"/>
                <a:gd name="connsiteX114" fmla="*/ 66580 w 1676400"/>
                <a:gd name="connsiteY114" fmla="*/ 1150334 h 1771650"/>
                <a:gd name="connsiteX115" fmla="*/ 61722 w 1676400"/>
                <a:gd name="connsiteY115" fmla="*/ 1145857 h 1771650"/>
                <a:gd name="connsiteX116" fmla="*/ 54864 w 1676400"/>
                <a:gd name="connsiteY116" fmla="*/ 1147001 h 1771650"/>
                <a:gd name="connsiteX117" fmla="*/ 53626 w 1676400"/>
                <a:gd name="connsiteY117" fmla="*/ 1143000 h 1771650"/>
                <a:gd name="connsiteX118" fmla="*/ 37528 w 1676400"/>
                <a:gd name="connsiteY118" fmla="*/ 1137380 h 1771650"/>
                <a:gd name="connsiteX119" fmla="*/ 28194 w 1676400"/>
                <a:gd name="connsiteY119" fmla="*/ 1127474 h 1771650"/>
                <a:gd name="connsiteX120" fmla="*/ 31909 w 1676400"/>
                <a:gd name="connsiteY120" fmla="*/ 1122998 h 1771650"/>
                <a:gd name="connsiteX121" fmla="*/ 31337 w 1676400"/>
                <a:gd name="connsiteY121" fmla="*/ 1116235 h 1771650"/>
                <a:gd name="connsiteX122" fmla="*/ 36481 w 1676400"/>
                <a:gd name="connsiteY122" fmla="*/ 1102043 h 1771650"/>
                <a:gd name="connsiteX123" fmla="*/ 28765 w 1676400"/>
                <a:gd name="connsiteY123" fmla="*/ 1093375 h 1771650"/>
                <a:gd name="connsiteX124" fmla="*/ 30289 w 1676400"/>
                <a:gd name="connsiteY124" fmla="*/ 1079945 h 1771650"/>
                <a:gd name="connsiteX125" fmla="*/ 22669 w 1676400"/>
                <a:gd name="connsiteY125" fmla="*/ 1071182 h 1771650"/>
                <a:gd name="connsiteX126" fmla="*/ 16097 w 1676400"/>
                <a:gd name="connsiteY126" fmla="*/ 1069467 h 1771650"/>
                <a:gd name="connsiteX127" fmla="*/ 16954 w 1676400"/>
                <a:gd name="connsiteY127" fmla="*/ 1044226 h 1771650"/>
                <a:gd name="connsiteX128" fmla="*/ 9525 w 1676400"/>
                <a:gd name="connsiteY128" fmla="*/ 1010031 h 1771650"/>
                <a:gd name="connsiteX129" fmla="*/ 15716 w 1676400"/>
                <a:gd name="connsiteY129" fmla="*/ 988219 h 1771650"/>
                <a:gd name="connsiteX130" fmla="*/ 23241 w 1676400"/>
                <a:gd name="connsiteY130" fmla="*/ 986409 h 1771650"/>
                <a:gd name="connsiteX131" fmla="*/ 23146 w 1676400"/>
                <a:gd name="connsiteY131" fmla="*/ 974217 h 1771650"/>
                <a:gd name="connsiteX132" fmla="*/ 61341 w 1676400"/>
                <a:gd name="connsiteY132" fmla="*/ 959072 h 1771650"/>
                <a:gd name="connsiteX133" fmla="*/ 74485 w 1676400"/>
                <a:gd name="connsiteY133" fmla="*/ 944785 h 1771650"/>
                <a:gd name="connsiteX134" fmla="*/ 90964 w 1676400"/>
                <a:gd name="connsiteY134" fmla="*/ 912971 h 1771650"/>
                <a:gd name="connsiteX135" fmla="*/ 97917 w 1676400"/>
                <a:gd name="connsiteY135" fmla="*/ 905065 h 1771650"/>
                <a:gd name="connsiteX136" fmla="*/ 112490 w 1676400"/>
                <a:gd name="connsiteY136" fmla="*/ 899255 h 1771650"/>
                <a:gd name="connsiteX137" fmla="*/ 124396 w 1676400"/>
                <a:gd name="connsiteY137" fmla="*/ 886396 h 1771650"/>
                <a:gd name="connsiteX138" fmla="*/ 122968 w 1676400"/>
                <a:gd name="connsiteY138" fmla="*/ 884873 h 1771650"/>
                <a:gd name="connsiteX139" fmla="*/ 164497 w 1676400"/>
                <a:gd name="connsiteY139" fmla="*/ 872109 h 1771650"/>
                <a:gd name="connsiteX140" fmla="*/ 182785 w 1676400"/>
                <a:gd name="connsiteY140" fmla="*/ 872395 h 1771650"/>
                <a:gd name="connsiteX141" fmla="*/ 188214 w 1676400"/>
                <a:gd name="connsiteY141" fmla="*/ 856393 h 1771650"/>
                <a:gd name="connsiteX142" fmla="*/ 199358 w 1676400"/>
                <a:gd name="connsiteY142" fmla="*/ 847820 h 1771650"/>
                <a:gd name="connsiteX143" fmla="*/ 216789 w 1676400"/>
                <a:gd name="connsiteY143" fmla="*/ 848582 h 1771650"/>
                <a:gd name="connsiteX144" fmla="*/ 219456 w 1676400"/>
                <a:gd name="connsiteY144" fmla="*/ 841343 h 1771650"/>
                <a:gd name="connsiteX145" fmla="*/ 217741 w 1676400"/>
                <a:gd name="connsiteY145" fmla="*/ 830866 h 1771650"/>
                <a:gd name="connsiteX146" fmla="*/ 231267 w 1676400"/>
                <a:gd name="connsiteY146" fmla="*/ 827627 h 1771650"/>
                <a:gd name="connsiteX147" fmla="*/ 236410 w 1676400"/>
                <a:gd name="connsiteY147" fmla="*/ 815721 h 1771650"/>
                <a:gd name="connsiteX148" fmla="*/ 235553 w 1676400"/>
                <a:gd name="connsiteY148" fmla="*/ 807720 h 1771650"/>
                <a:gd name="connsiteX149" fmla="*/ 240506 w 1676400"/>
                <a:gd name="connsiteY149" fmla="*/ 788003 h 1771650"/>
                <a:gd name="connsiteX150" fmla="*/ 238411 w 1676400"/>
                <a:gd name="connsiteY150" fmla="*/ 777526 h 1771650"/>
                <a:gd name="connsiteX151" fmla="*/ 240506 w 1676400"/>
                <a:gd name="connsiteY151" fmla="*/ 773906 h 1771650"/>
                <a:gd name="connsiteX152" fmla="*/ 262033 w 1676400"/>
                <a:gd name="connsiteY152" fmla="*/ 777240 h 1771650"/>
                <a:gd name="connsiteX153" fmla="*/ 261842 w 1676400"/>
                <a:gd name="connsiteY153" fmla="*/ 780860 h 1771650"/>
                <a:gd name="connsiteX154" fmla="*/ 280130 w 1676400"/>
                <a:gd name="connsiteY154" fmla="*/ 781621 h 1771650"/>
                <a:gd name="connsiteX155" fmla="*/ 307276 w 1676400"/>
                <a:gd name="connsiteY155" fmla="*/ 773335 h 1771650"/>
                <a:gd name="connsiteX156" fmla="*/ 317468 w 1676400"/>
                <a:gd name="connsiteY156" fmla="*/ 776764 h 1771650"/>
                <a:gd name="connsiteX157" fmla="*/ 330136 w 1676400"/>
                <a:gd name="connsiteY157" fmla="*/ 761905 h 1771650"/>
                <a:gd name="connsiteX158" fmla="*/ 326803 w 1676400"/>
                <a:gd name="connsiteY158" fmla="*/ 752665 h 1771650"/>
                <a:gd name="connsiteX159" fmla="*/ 332327 w 1676400"/>
                <a:gd name="connsiteY159" fmla="*/ 741140 h 1771650"/>
                <a:gd name="connsiteX160" fmla="*/ 350901 w 1676400"/>
                <a:gd name="connsiteY160" fmla="*/ 735330 h 1771650"/>
                <a:gd name="connsiteX161" fmla="*/ 355092 w 1676400"/>
                <a:gd name="connsiteY161" fmla="*/ 725615 h 1771650"/>
                <a:gd name="connsiteX162" fmla="*/ 351187 w 1676400"/>
                <a:gd name="connsiteY162" fmla="*/ 719423 h 1771650"/>
                <a:gd name="connsiteX163" fmla="*/ 346138 w 1676400"/>
                <a:gd name="connsiteY163" fmla="*/ 720757 h 1771650"/>
                <a:gd name="connsiteX164" fmla="*/ 344233 w 1676400"/>
                <a:gd name="connsiteY164" fmla="*/ 714280 h 1771650"/>
                <a:gd name="connsiteX165" fmla="*/ 348424 w 1676400"/>
                <a:gd name="connsiteY165" fmla="*/ 710279 h 1771650"/>
                <a:gd name="connsiteX166" fmla="*/ 338899 w 1676400"/>
                <a:gd name="connsiteY166" fmla="*/ 705517 h 1771650"/>
                <a:gd name="connsiteX167" fmla="*/ 340042 w 1676400"/>
                <a:gd name="connsiteY167" fmla="*/ 703802 h 1771650"/>
                <a:gd name="connsiteX168" fmla="*/ 352139 w 1676400"/>
                <a:gd name="connsiteY168" fmla="*/ 709327 h 1771650"/>
                <a:gd name="connsiteX169" fmla="*/ 366141 w 1676400"/>
                <a:gd name="connsiteY169" fmla="*/ 707898 h 1771650"/>
                <a:gd name="connsiteX170" fmla="*/ 374047 w 1676400"/>
                <a:gd name="connsiteY170" fmla="*/ 709994 h 1771650"/>
                <a:gd name="connsiteX171" fmla="*/ 380428 w 1676400"/>
                <a:gd name="connsiteY171" fmla="*/ 721519 h 1771650"/>
                <a:gd name="connsiteX172" fmla="*/ 375952 w 1676400"/>
                <a:gd name="connsiteY172" fmla="*/ 739902 h 1771650"/>
                <a:gd name="connsiteX173" fmla="*/ 379000 w 1676400"/>
                <a:gd name="connsiteY173" fmla="*/ 745331 h 1771650"/>
                <a:gd name="connsiteX174" fmla="*/ 389668 w 1676400"/>
                <a:gd name="connsiteY174" fmla="*/ 748379 h 1771650"/>
                <a:gd name="connsiteX175" fmla="*/ 392239 w 1676400"/>
                <a:gd name="connsiteY175" fmla="*/ 752380 h 1771650"/>
                <a:gd name="connsiteX176" fmla="*/ 389953 w 1676400"/>
                <a:gd name="connsiteY176" fmla="*/ 776192 h 1771650"/>
                <a:gd name="connsiteX177" fmla="*/ 404622 w 1676400"/>
                <a:gd name="connsiteY177" fmla="*/ 781812 h 1771650"/>
                <a:gd name="connsiteX178" fmla="*/ 411956 w 1676400"/>
                <a:gd name="connsiteY178" fmla="*/ 782098 h 1771650"/>
                <a:gd name="connsiteX179" fmla="*/ 418624 w 1676400"/>
                <a:gd name="connsiteY179" fmla="*/ 776954 h 1771650"/>
                <a:gd name="connsiteX180" fmla="*/ 429673 w 1676400"/>
                <a:gd name="connsiteY180" fmla="*/ 754856 h 1771650"/>
                <a:gd name="connsiteX181" fmla="*/ 428530 w 1676400"/>
                <a:gd name="connsiteY181" fmla="*/ 716185 h 1771650"/>
                <a:gd name="connsiteX182" fmla="*/ 431387 w 1676400"/>
                <a:gd name="connsiteY182" fmla="*/ 710946 h 1771650"/>
                <a:gd name="connsiteX183" fmla="*/ 460534 w 1676400"/>
                <a:gd name="connsiteY183" fmla="*/ 706279 h 1771650"/>
                <a:gd name="connsiteX184" fmla="*/ 480727 w 1676400"/>
                <a:gd name="connsiteY184" fmla="*/ 714756 h 1771650"/>
                <a:gd name="connsiteX185" fmla="*/ 498348 w 1676400"/>
                <a:gd name="connsiteY185" fmla="*/ 713423 h 1771650"/>
                <a:gd name="connsiteX186" fmla="*/ 497681 w 1676400"/>
                <a:gd name="connsiteY186" fmla="*/ 715327 h 1771650"/>
                <a:gd name="connsiteX187" fmla="*/ 509778 w 1676400"/>
                <a:gd name="connsiteY187" fmla="*/ 720185 h 1771650"/>
                <a:gd name="connsiteX188" fmla="*/ 513683 w 1676400"/>
                <a:gd name="connsiteY188" fmla="*/ 727139 h 1771650"/>
                <a:gd name="connsiteX189" fmla="*/ 525018 w 1676400"/>
                <a:gd name="connsiteY189" fmla="*/ 724948 h 1771650"/>
                <a:gd name="connsiteX190" fmla="*/ 525304 w 1676400"/>
                <a:gd name="connsiteY190" fmla="*/ 727139 h 1771650"/>
                <a:gd name="connsiteX191" fmla="*/ 531590 w 1676400"/>
                <a:gd name="connsiteY191" fmla="*/ 728663 h 1771650"/>
                <a:gd name="connsiteX192" fmla="*/ 542735 w 1676400"/>
                <a:gd name="connsiteY192" fmla="*/ 710565 h 1771650"/>
                <a:gd name="connsiteX193" fmla="*/ 552545 w 1676400"/>
                <a:gd name="connsiteY193" fmla="*/ 711613 h 1771650"/>
                <a:gd name="connsiteX194" fmla="*/ 559403 w 1676400"/>
                <a:gd name="connsiteY194" fmla="*/ 707517 h 1771650"/>
                <a:gd name="connsiteX195" fmla="*/ 567595 w 1676400"/>
                <a:gd name="connsiteY195" fmla="*/ 712756 h 1771650"/>
                <a:gd name="connsiteX196" fmla="*/ 572072 w 1676400"/>
                <a:gd name="connsiteY196" fmla="*/ 704850 h 1771650"/>
                <a:gd name="connsiteX197" fmla="*/ 574929 w 1676400"/>
                <a:gd name="connsiteY197" fmla="*/ 706279 h 1771650"/>
                <a:gd name="connsiteX198" fmla="*/ 572834 w 1676400"/>
                <a:gd name="connsiteY198" fmla="*/ 710660 h 1771650"/>
                <a:gd name="connsiteX199" fmla="*/ 578168 w 1676400"/>
                <a:gd name="connsiteY199" fmla="*/ 712089 h 1771650"/>
                <a:gd name="connsiteX200" fmla="*/ 584359 w 1676400"/>
                <a:gd name="connsiteY200" fmla="*/ 719519 h 1771650"/>
                <a:gd name="connsiteX201" fmla="*/ 583120 w 1676400"/>
                <a:gd name="connsiteY201" fmla="*/ 721138 h 1771650"/>
                <a:gd name="connsiteX202" fmla="*/ 597599 w 1676400"/>
                <a:gd name="connsiteY202" fmla="*/ 730758 h 1771650"/>
                <a:gd name="connsiteX203" fmla="*/ 605504 w 1676400"/>
                <a:gd name="connsiteY203" fmla="*/ 732663 h 1771650"/>
                <a:gd name="connsiteX204" fmla="*/ 627412 w 1676400"/>
                <a:gd name="connsiteY204" fmla="*/ 728186 h 1771650"/>
                <a:gd name="connsiteX205" fmla="*/ 633412 w 1676400"/>
                <a:gd name="connsiteY205" fmla="*/ 722281 h 1771650"/>
                <a:gd name="connsiteX206" fmla="*/ 596837 w 1676400"/>
                <a:gd name="connsiteY206" fmla="*/ 698468 h 1771650"/>
                <a:gd name="connsiteX207" fmla="*/ 592836 w 1676400"/>
                <a:gd name="connsiteY207" fmla="*/ 687324 h 1771650"/>
                <a:gd name="connsiteX208" fmla="*/ 600170 w 1676400"/>
                <a:gd name="connsiteY208" fmla="*/ 685705 h 1771650"/>
                <a:gd name="connsiteX209" fmla="*/ 593122 w 1676400"/>
                <a:gd name="connsiteY209" fmla="*/ 673989 h 1771650"/>
                <a:gd name="connsiteX210" fmla="*/ 599408 w 1676400"/>
                <a:gd name="connsiteY210" fmla="*/ 665321 h 1771650"/>
                <a:gd name="connsiteX211" fmla="*/ 614743 w 1676400"/>
                <a:gd name="connsiteY211" fmla="*/ 658559 h 1771650"/>
                <a:gd name="connsiteX212" fmla="*/ 621983 w 1676400"/>
                <a:gd name="connsiteY212" fmla="*/ 658844 h 1771650"/>
                <a:gd name="connsiteX213" fmla="*/ 625316 w 1676400"/>
                <a:gd name="connsiteY213" fmla="*/ 653129 h 1771650"/>
                <a:gd name="connsiteX214" fmla="*/ 636080 w 1676400"/>
                <a:gd name="connsiteY214" fmla="*/ 668465 h 1771650"/>
                <a:gd name="connsiteX215" fmla="*/ 640366 w 1676400"/>
                <a:gd name="connsiteY215" fmla="*/ 661225 h 1771650"/>
                <a:gd name="connsiteX216" fmla="*/ 639509 w 1676400"/>
                <a:gd name="connsiteY216" fmla="*/ 657035 h 1771650"/>
                <a:gd name="connsiteX217" fmla="*/ 643414 w 1676400"/>
                <a:gd name="connsiteY217" fmla="*/ 655034 h 1771650"/>
                <a:gd name="connsiteX218" fmla="*/ 668845 w 1676400"/>
                <a:gd name="connsiteY218" fmla="*/ 665321 h 1771650"/>
                <a:gd name="connsiteX219" fmla="*/ 685800 w 1676400"/>
                <a:gd name="connsiteY219" fmla="*/ 656368 h 1771650"/>
                <a:gd name="connsiteX220" fmla="*/ 687038 w 1676400"/>
                <a:gd name="connsiteY220" fmla="*/ 645795 h 1771650"/>
                <a:gd name="connsiteX221" fmla="*/ 699230 w 1676400"/>
                <a:gd name="connsiteY221" fmla="*/ 616934 h 1771650"/>
                <a:gd name="connsiteX222" fmla="*/ 693896 w 1676400"/>
                <a:gd name="connsiteY222" fmla="*/ 613791 h 1771650"/>
                <a:gd name="connsiteX223" fmla="*/ 693039 w 1676400"/>
                <a:gd name="connsiteY223" fmla="*/ 606362 h 1771650"/>
                <a:gd name="connsiteX224" fmla="*/ 699421 w 1676400"/>
                <a:gd name="connsiteY224" fmla="*/ 603599 h 1771650"/>
                <a:gd name="connsiteX225" fmla="*/ 706945 w 1676400"/>
                <a:gd name="connsiteY225" fmla="*/ 591217 h 1771650"/>
                <a:gd name="connsiteX226" fmla="*/ 716470 w 1676400"/>
                <a:gd name="connsiteY226" fmla="*/ 587312 h 1771650"/>
                <a:gd name="connsiteX227" fmla="*/ 715899 w 1676400"/>
                <a:gd name="connsiteY227" fmla="*/ 574167 h 1771650"/>
                <a:gd name="connsiteX228" fmla="*/ 705612 w 1676400"/>
                <a:gd name="connsiteY228" fmla="*/ 571976 h 1771650"/>
                <a:gd name="connsiteX229" fmla="*/ 696944 w 1676400"/>
                <a:gd name="connsiteY229" fmla="*/ 565214 h 1771650"/>
                <a:gd name="connsiteX230" fmla="*/ 694563 w 1676400"/>
                <a:gd name="connsiteY230" fmla="*/ 553307 h 1771650"/>
                <a:gd name="connsiteX231" fmla="*/ 710089 w 1676400"/>
                <a:gd name="connsiteY231" fmla="*/ 542735 h 1771650"/>
                <a:gd name="connsiteX232" fmla="*/ 717042 w 1676400"/>
                <a:gd name="connsiteY232" fmla="*/ 522351 h 1771650"/>
                <a:gd name="connsiteX233" fmla="*/ 726948 w 1676400"/>
                <a:gd name="connsiteY233" fmla="*/ 515017 h 1771650"/>
                <a:gd name="connsiteX234" fmla="*/ 725710 w 1676400"/>
                <a:gd name="connsiteY234" fmla="*/ 506825 h 1771650"/>
                <a:gd name="connsiteX235" fmla="*/ 737235 w 1676400"/>
                <a:gd name="connsiteY235" fmla="*/ 502920 h 1771650"/>
                <a:gd name="connsiteX236" fmla="*/ 757047 w 1676400"/>
                <a:gd name="connsiteY236" fmla="*/ 481679 h 1771650"/>
                <a:gd name="connsiteX237" fmla="*/ 767905 w 1676400"/>
                <a:gd name="connsiteY237" fmla="*/ 477774 h 1771650"/>
                <a:gd name="connsiteX238" fmla="*/ 785146 w 1676400"/>
                <a:gd name="connsiteY238" fmla="*/ 500825 h 1771650"/>
                <a:gd name="connsiteX239" fmla="*/ 783431 w 1676400"/>
                <a:gd name="connsiteY239" fmla="*/ 501872 h 1771650"/>
                <a:gd name="connsiteX240" fmla="*/ 792766 w 1676400"/>
                <a:gd name="connsiteY240" fmla="*/ 508444 h 1771650"/>
                <a:gd name="connsiteX241" fmla="*/ 788289 w 1676400"/>
                <a:gd name="connsiteY241" fmla="*/ 514160 h 1771650"/>
                <a:gd name="connsiteX242" fmla="*/ 793433 w 1676400"/>
                <a:gd name="connsiteY242" fmla="*/ 516350 h 1771650"/>
                <a:gd name="connsiteX243" fmla="*/ 796957 w 1676400"/>
                <a:gd name="connsiteY243" fmla="*/ 512921 h 1771650"/>
                <a:gd name="connsiteX244" fmla="*/ 799052 w 1676400"/>
                <a:gd name="connsiteY244" fmla="*/ 514731 h 1771650"/>
                <a:gd name="connsiteX245" fmla="*/ 792956 w 1676400"/>
                <a:gd name="connsiteY245" fmla="*/ 520256 h 1771650"/>
                <a:gd name="connsiteX246" fmla="*/ 798576 w 1676400"/>
                <a:gd name="connsiteY246" fmla="*/ 521494 h 1771650"/>
                <a:gd name="connsiteX247" fmla="*/ 795242 w 1676400"/>
                <a:gd name="connsiteY247" fmla="*/ 539782 h 1771650"/>
                <a:gd name="connsiteX248" fmla="*/ 799624 w 1676400"/>
                <a:gd name="connsiteY248" fmla="*/ 552355 h 1771650"/>
                <a:gd name="connsiteX249" fmla="*/ 810959 w 1676400"/>
                <a:gd name="connsiteY249" fmla="*/ 543687 h 1771650"/>
                <a:gd name="connsiteX250" fmla="*/ 819626 w 1676400"/>
                <a:gd name="connsiteY250" fmla="*/ 547973 h 1771650"/>
                <a:gd name="connsiteX251" fmla="*/ 822484 w 1676400"/>
                <a:gd name="connsiteY251" fmla="*/ 536162 h 1771650"/>
                <a:gd name="connsiteX252" fmla="*/ 825722 w 1676400"/>
                <a:gd name="connsiteY252" fmla="*/ 535210 h 1771650"/>
                <a:gd name="connsiteX253" fmla="*/ 828008 w 1676400"/>
                <a:gd name="connsiteY253" fmla="*/ 539306 h 1771650"/>
                <a:gd name="connsiteX254" fmla="*/ 832485 w 1676400"/>
                <a:gd name="connsiteY254" fmla="*/ 537305 h 1771650"/>
                <a:gd name="connsiteX255" fmla="*/ 834962 w 1676400"/>
                <a:gd name="connsiteY255" fmla="*/ 545021 h 1771650"/>
                <a:gd name="connsiteX256" fmla="*/ 838486 w 1676400"/>
                <a:gd name="connsiteY256" fmla="*/ 543877 h 1771650"/>
                <a:gd name="connsiteX257" fmla="*/ 843343 w 1676400"/>
                <a:gd name="connsiteY257" fmla="*/ 548164 h 1771650"/>
                <a:gd name="connsiteX258" fmla="*/ 849059 w 1676400"/>
                <a:gd name="connsiteY258" fmla="*/ 545687 h 1771650"/>
                <a:gd name="connsiteX259" fmla="*/ 846201 w 1676400"/>
                <a:gd name="connsiteY259" fmla="*/ 537591 h 1771650"/>
                <a:gd name="connsiteX260" fmla="*/ 854107 w 1676400"/>
                <a:gd name="connsiteY260" fmla="*/ 528352 h 1771650"/>
                <a:gd name="connsiteX261" fmla="*/ 855535 w 1676400"/>
                <a:gd name="connsiteY261" fmla="*/ 518731 h 1771650"/>
                <a:gd name="connsiteX262" fmla="*/ 871442 w 1676400"/>
                <a:gd name="connsiteY262" fmla="*/ 513112 h 1771650"/>
                <a:gd name="connsiteX263" fmla="*/ 873824 w 1676400"/>
                <a:gd name="connsiteY263" fmla="*/ 491014 h 1771650"/>
                <a:gd name="connsiteX264" fmla="*/ 894016 w 1676400"/>
                <a:gd name="connsiteY264" fmla="*/ 490442 h 1771650"/>
                <a:gd name="connsiteX265" fmla="*/ 894302 w 1676400"/>
                <a:gd name="connsiteY265" fmla="*/ 487108 h 1771650"/>
                <a:gd name="connsiteX266" fmla="*/ 923353 w 1676400"/>
                <a:gd name="connsiteY266" fmla="*/ 481012 h 1771650"/>
                <a:gd name="connsiteX267" fmla="*/ 928973 w 1676400"/>
                <a:gd name="connsiteY267" fmla="*/ 474535 h 1771650"/>
                <a:gd name="connsiteX268" fmla="*/ 949357 w 1676400"/>
                <a:gd name="connsiteY268" fmla="*/ 470440 h 1771650"/>
                <a:gd name="connsiteX269" fmla="*/ 952405 w 1676400"/>
                <a:gd name="connsiteY269" fmla="*/ 467963 h 1771650"/>
                <a:gd name="connsiteX270" fmla="*/ 947166 w 1676400"/>
                <a:gd name="connsiteY270" fmla="*/ 460248 h 1771650"/>
                <a:gd name="connsiteX271" fmla="*/ 950690 w 1676400"/>
                <a:gd name="connsiteY271" fmla="*/ 456724 h 1771650"/>
                <a:gd name="connsiteX272" fmla="*/ 961739 w 1676400"/>
                <a:gd name="connsiteY272" fmla="*/ 456248 h 1771650"/>
                <a:gd name="connsiteX273" fmla="*/ 962882 w 1676400"/>
                <a:gd name="connsiteY273" fmla="*/ 452247 h 1771650"/>
                <a:gd name="connsiteX274" fmla="*/ 972979 w 1676400"/>
                <a:gd name="connsiteY274" fmla="*/ 448818 h 1771650"/>
                <a:gd name="connsiteX275" fmla="*/ 980503 w 1676400"/>
                <a:gd name="connsiteY275" fmla="*/ 442627 h 1771650"/>
                <a:gd name="connsiteX276" fmla="*/ 990314 w 1676400"/>
                <a:gd name="connsiteY276" fmla="*/ 443484 h 1771650"/>
                <a:gd name="connsiteX277" fmla="*/ 999268 w 1676400"/>
                <a:gd name="connsiteY277" fmla="*/ 449866 h 1771650"/>
                <a:gd name="connsiteX278" fmla="*/ 1010984 w 1676400"/>
                <a:gd name="connsiteY278" fmla="*/ 447675 h 1771650"/>
                <a:gd name="connsiteX279" fmla="*/ 1013841 w 1676400"/>
                <a:gd name="connsiteY279" fmla="*/ 444627 h 1771650"/>
                <a:gd name="connsiteX280" fmla="*/ 1022604 w 1676400"/>
                <a:gd name="connsiteY280" fmla="*/ 444437 h 1771650"/>
                <a:gd name="connsiteX281" fmla="*/ 1026414 w 1676400"/>
                <a:gd name="connsiteY281" fmla="*/ 435959 h 1771650"/>
                <a:gd name="connsiteX282" fmla="*/ 1020128 w 1676400"/>
                <a:gd name="connsiteY282" fmla="*/ 424529 h 1771650"/>
                <a:gd name="connsiteX283" fmla="*/ 1021270 w 1676400"/>
                <a:gd name="connsiteY283" fmla="*/ 397192 h 1771650"/>
                <a:gd name="connsiteX284" fmla="*/ 1027271 w 1676400"/>
                <a:gd name="connsiteY284" fmla="*/ 381381 h 1771650"/>
                <a:gd name="connsiteX285" fmla="*/ 1036701 w 1676400"/>
                <a:gd name="connsiteY285" fmla="*/ 372904 h 1771650"/>
                <a:gd name="connsiteX286" fmla="*/ 1043654 w 1676400"/>
                <a:gd name="connsiteY286" fmla="*/ 351758 h 1771650"/>
                <a:gd name="connsiteX287" fmla="*/ 1059561 w 1676400"/>
                <a:gd name="connsiteY287" fmla="*/ 349472 h 1771650"/>
                <a:gd name="connsiteX288" fmla="*/ 1070705 w 1676400"/>
                <a:gd name="connsiteY288" fmla="*/ 356235 h 1771650"/>
                <a:gd name="connsiteX289" fmla="*/ 1103185 w 1676400"/>
                <a:gd name="connsiteY289" fmla="*/ 340519 h 1771650"/>
                <a:gd name="connsiteX290" fmla="*/ 1135380 w 1676400"/>
                <a:gd name="connsiteY290" fmla="*/ 331660 h 1771650"/>
                <a:gd name="connsiteX291" fmla="*/ 1140523 w 1676400"/>
                <a:gd name="connsiteY291" fmla="*/ 312325 h 1771650"/>
                <a:gd name="connsiteX292" fmla="*/ 1137666 w 1676400"/>
                <a:gd name="connsiteY292" fmla="*/ 300895 h 1771650"/>
                <a:gd name="connsiteX293" fmla="*/ 1149668 w 1676400"/>
                <a:gd name="connsiteY293" fmla="*/ 290227 h 1771650"/>
                <a:gd name="connsiteX294" fmla="*/ 1149286 w 1676400"/>
                <a:gd name="connsiteY294" fmla="*/ 276892 h 1771650"/>
                <a:gd name="connsiteX295" fmla="*/ 1162717 w 1676400"/>
                <a:gd name="connsiteY295" fmla="*/ 262128 h 1771650"/>
                <a:gd name="connsiteX296" fmla="*/ 1184243 w 1676400"/>
                <a:gd name="connsiteY296" fmla="*/ 250317 h 1771650"/>
                <a:gd name="connsiteX297" fmla="*/ 1186148 w 1676400"/>
                <a:gd name="connsiteY297" fmla="*/ 240125 h 1771650"/>
                <a:gd name="connsiteX298" fmla="*/ 1199293 w 1676400"/>
                <a:gd name="connsiteY298" fmla="*/ 232696 h 1771650"/>
                <a:gd name="connsiteX299" fmla="*/ 1203293 w 1676400"/>
                <a:gd name="connsiteY299" fmla="*/ 226885 h 1771650"/>
                <a:gd name="connsiteX300" fmla="*/ 1204246 w 1676400"/>
                <a:gd name="connsiteY300" fmla="*/ 214884 h 1771650"/>
                <a:gd name="connsiteX301" fmla="*/ 1198531 w 1676400"/>
                <a:gd name="connsiteY301" fmla="*/ 212788 h 1771650"/>
                <a:gd name="connsiteX302" fmla="*/ 1204627 w 1676400"/>
                <a:gd name="connsiteY302" fmla="*/ 197072 h 1771650"/>
                <a:gd name="connsiteX303" fmla="*/ 1212914 w 1676400"/>
                <a:gd name="connsiteY303" fmla="*/ 186309 h 1771650"/>
                <a:gd name="connsiteX304" fmla="*/ 1213390 w 1676400"/>
                <a:gd name="connsiteY304" fmla="*/ 180213 h 1771650"/>
                <a:gd name="connsiteX305" fmla="*/ 1201960 w 1676400"/>
                <a:gd name="connsiteY305" fmla="*/ 177451 h 1771650"/>
                <a:gd name="connsiteX306" fmla="*/ 1191292 w 1676400"/>
                <a:gd name="connsiteY306" fmla="*/ 170497 h 1771650"/>
                <a:gd name="connsiteX307" fmla="*/ 1197007 w 1676400"/>
                <a:gd name="connsiteY307" fmla="*/ 166497 h 1771650"/>
                <a:gd name="connsiteX308" fmla="*/ 1201388 w 1676400"/>
                <a:gd name="connsiteY308" fmla="*/ 166973 h 1771650"/>
                <a:gd name="connsiteX309" fmla="*/ 1218248 w 1676400"/>
                <a:gd name="connsiteY309" fmla="*/ 160210 h 1771650"/>
                <a:gd name="connsiteX310" fmla="*/ 1224344 w 1676400"/>
                <a:gd name="connsiteY310" fmla="*/ 145828 h 1771650"/>
                <a:gd name="connsiteX311" fmla="*/ 1228915 w 1676400"/>
                <a:gd name="connsiteY311" fmla="*/ 144113 h 1771650"/>
                <a:gd name="connsiteX312" fmla="*/ 1230630 w 1676400"/>
                <a:gd name="connsiteY312" fmla="*/ 136017 h 1771650"/>
                <a:gd name="connsiteX313" fmla="*/ 1231011 w 1676400"/>
                <a:gd name="connsiteY313" fmla="*/ 114871 h 1771650"/>
                <a:gd name="connsiteX314" fmla="*/ 1225582 w 1676400"/>
                <a:gd name="connsiteY314" fmla="*/ 104775 h 1771650"/>
                <a:gd name="connsiteX315" fmla="*/ 1228344 w 1676400"/>
                <a:gd name="connsiteY315" fmla="*/ 104394 h 1771650"/>
                <a:gd name="connsiteX316" fmla="*/ 1229582 w 1676400"/>
                <a:gd name="connsiteY316" fmla="*/ 97250 h 1771650"/>
                <a:gd name="connsiteX317" fmla="*/ 1230154 w 1676400"/>
                <a:gd name="connsiteY317" fmla="*/ 91440 h 1771650"/>
                <a:gd name="connsiteX318" fmla="*/ 1225868 w 1676400"/>
                <a:gd name="connsiteY318" fmla="*/ 79057 h 1771650"/>
                <a:gd name="connsiteX319" fmla="*/ 1229011 w 1676400"/>
                <a:gd name="connsiteY319" fmla="*/ 69913 h 1771650"/>
                <a:gd name="connsiteX320" fmla="*/ 1223772 w 1676400"/>
                <a:gd name="connsiteY320" fmla="*/ 64103 h 1771650"/>
                <a:gd name="connsiteX321" fmla="*/ 1223581 w 1676400"/>
                <a:gd name="connsiteY321" fmla="*/ 54197 h 1771650"/>
                <a:gd name="connsiteX322" fmla="*/ 1214342 w 1676400"/>
                <a:gd name="connsiteY322" fmla="*/ 50006 h 1771650"/>
                <a:gd name="connsiteX323" fmla="*/ 1203579 w 1676400"/>
                <a:gd name="connsiteY323" fmla="*/ 38290 h 1771650"/>
                <a:gd name="connsiteX324" fmla="*/ 1209008 w 1676400"/>
                <a:gd name="connsiteY324" fmla="*/ 32766 h 1771650"/>
                <a:gd name="connsiteX325" fmla="*/ 1223391 w 1676400"/>
                <a:gd name="connsiteY325" fmla="*/ 28575 h 1771650"/>
                <a:gd name="connsiteX326" fmla="*/ 1257205 w 1676400"/>
                <a:gd name="connsiteY326" fmla="*/ 39243 h 1771650"/>
                <a:gd name="connsiteX327" fmla="*/ 1278160 w 1676400"/>
                <a:gd name="connsiteY327" fmla="*/ 32671 h 1771650"/>
                <a:gd name="connsiteX328" fmla="*/ 1302353 w 1676400"/>
                <a:gd name="connsiteY328" fmla="*/ 36766 h 1771650"/>
                <a:gd name="connsiteX329" fmla="*/ 1337691 w 1676400"/>
                <a:gd name="connsiteY329" fmla="*/ 23336 h 1771650"/>
                <a:gd name="connsiteX330" fmla="*/ 1356741 w 1676400"/>
                <a:gd name="connsiteY330" fmla="*/ 11620 h 1771650"/>
                <a:gd name="connsiteX331" fmla="*/ 1366552 w 1676400"/>
                <a:gd name="connsiteY331" fmla="*/ 9525 h 1771650"/>
                <a:gd name="connsiteX332" fmla="*/ 1395222 w 1676400"/>
                <a:gd name="connsiteY332" fmla="*/ 20193 h 1771650"/>
                <a:gd name="connsiteX333" fmla="*/ 1399889 w 1676400"/>
                <a:gd name="connsiteY333" fmla="*/ 19240 h 1771650"/>
                <a:gd name="connsiteX334" fmla="*/ 1407414 w 1676400"/>
                <a:gd name="connsiteY334" fmla="*/ 22288 h 1771650"/>
                <a:gd name="connsiteX335" fmla="*/ 1413224 w 1676400"/>
                <a:gd name="connsiteY335" fmla="*/ 26289 h 1771650"/>
                <a:gd name="connsiteX336" fmla="*/ 1413224 w 1676400"/>
                <a:gd name="connsiteY336" fmla="*/ 34385 h 1771650"/>
                <a:gd name="connsiteX337" fmla="*/ 1419035 w 1676400"/>
                <a:gd name="connsiteY337" fmla="*/ 36671 h 1771650"/>
                <a:gd name="connsiteX338" fmla="*/ 1422178 w 1676400"/>
                <a:gd name="connsiteY338" fmla="*/ 43148 h 1771650"/>
                <a:gd name="connsiteX339" fmla="*/ 1427988 w 1676400"/>
                <a:gd name="connsiteY339" fmla="*/ 47244 h 1771650"/>
                <a:gd name="connsiteX340" fmla="*/ 1436180 w 1676400"/>
                <a:gd name="connsiteY340" fmla="*/ 48006 h 1771650"/>
                <a:gd name="connsiteX341" fmla="*/ 1441704 w 1676400"/>
                <a:gd name="connsiteY341" fmla="*/ 44386 h 1771650"/>
                <a:gd name="connsiteX342" fmla="*/ 1458087 w 1676400"/>
                <a:gd name="connsiteY342" fmla="*/ 53721 h 1771650"/>
                <a:gd name="connsiteX343" fmla="*/ 1467802 w 1676400"/>
                <a:gd name="connsiteY343" fmla="*/ 48006 h 1771650"/>
                <a:gd name="connsiteX344" fmla="*/ 1470755 w 1676400"/>
                <a:gd name="connsiteY344" fmla="*/ 53530 h 1771650"/>
                <a:gd name="connsiteX345" fmla="*/ 1482471 w 1676400"/>
                <a:gd name="connsiteY345" fmla="*/ 54197 h 1771650"/>
                <a:gd name="connsiteX346" fmla="*/ 1490567 w 1676400"/>
                <a:gd name="connsiteY346" fmla="*/ 58198 h 1771650"/>
                <a:gd name="connsiteX347" fmla="*/ 1496663 w 1676400"/>
                <a:gd name="connsiteY347" fmla="*/ 64198 h 1771650"/>
                <a:gd name="connsiteX348" fmla="*/ 1518761 w 1676400"/>
                <a:gd name="connsiteY348" fmla="*/ 75343 h 1771650"/>
                <a:gd name="connsiteX349" fmla="*/ 1524095 w 1676400"/>
                <a:gd name="connsiteY349" fmla="*/ 82105 h 1771650"/>
                <a:gd name="connsiteX350" fmla="*/ 1523048 w 1676400"/>
                <a:gd name="connsiteY350" fmla="*/ 92583 h 1771650"/>
                <a:gd name="connsiteX351" fmla="*/ 1529620 w 1676400"/>
                <a:gd name="connsiteY351" fmla="*/ 95917 h 1771650"/>
                <a:gd name="connsiteX352" fmla="*/ 1537240 w 1676400"/>
                <a:gd name="connsiteY352" fmla="*/ 106966 h 1771650"/>
                <a:gd name="connsiteX353" fmla="*/ 1534477 w 1676400"/>
                <a:gd name="connsiteY353" fmla="*/ 118015 h 1771650"/>
                <a:gd name="connsiteX354" fmla="*/ 1524190 w 1676400"/>
                <a:gd name="connsiteY354" fmla="*/ 133921 h 1771650"/>
                <a:gd name="connsiteX355" fmla="*/ 1519619 w 1676400"/>
                <a:gd name="connsiteY355" fmla="*/ 164973 h 1771650"/>
                <a:gd name="connsiteX356" fmla="*/ 1513046 w 1676400"/>
                <a:gd name="connsiteY356" fmla="*/ 172212 h 1771650"/>
                <a:gd name="connsiteX357" fmla="*/ 1512856 w 1676400"/>
                <a:gd name="connsiteY357" fmla="*/ 177165 h 1771650"/>
                <a:gd name="connsiteX358" fmla="*/ 1502188 w 1676400"/>
                <a:gd name="connsiteY358" fmla="*/ 180880 h 1771650"/>
                <a:gd name="connsiteX359" fmla="*/ 1493806 w 1676400"/>
                <a:gd name="connsiteY359" fmla="*/ 179356 h 1771650"/>
                <a:gd name="connsiteX360" fmla="*/ 1485329 w 1676400"/>
                <a:gd name="connsiteY360" fmla="*/ 185356 h 1771650"/>
                <a:gd name="connsiteX361" fmla="*/ 1498473 w 1676400"/>
                <a:gd name="connsiteY361" fmla="*/ 193262 h 1771650"/>
                <a:gd name="connsiteX362" fmla="*/ 1519238 w 1676400"/>
                <a:gd name="connsiteY362" fmla="*/ 211836 h 1771650"/>
                <a:gd name="connsiteX363" fmla="*/ 1532287 w 1676400"/>
                <a:gd name="connsiteY363" fmla="*/ 211645 h 1771650"/>
                <a:gd name="connsiteX364" fmla="*/ 1537526 w 1676400"/>
                <a:gd name="connsiteY364" fmla="*/ 215075 h 1771650"/>
                <a:gd name="connsiteX365" fmla="*/ 1549527 w 1676400"/>
                <a:gd name="connsiteY365" fmla="*/ 215741 h 1771650"/>
                <a:gd name="connsiteX366" fmla="*/ 1586294 w 1676400"/>
                <a:gd name="connsiteY366" fmla="*/ 230314 h 1771650"/>
                <a:gd name="connsiteX367" fmla="*/ 1582484 w 1676400"/>
                <a:gd name="connsiteY367" fmla="*/ 246316 h 1771650"/>
                <a:gd name="connsiteX368" fmla="*/ 1592294 w 1676400"/>
                <a:gd name="connsiteY368" fmla="*/ 239839 h 1771650"/>
                <a:gd name="connsiteX369" fmla="*/ 1600962 w 1676400"/>
                <a:gd name="connsiteY369" fmla="*/ 237934 h 1771650"/>
                <a:gd name="connsiteX370" fmla="*/ 1600105 w 1676400"/>
                <a:gd name="connsiteY370" fmla="*/ 246697 h 1771650"/>
                <a:gd name="connsiteX371" fmla="*/ 1606391 w 1676400"/>
                <a:gd name="connsiteY371" fmla="*/ 246793 h 1771650"/>
                <a:gd name="connsiteX372" fmla="*/ 1606010 w 1676400"/>
                <a:gd name="connsiteY372" fmla="*/ 255841 h 1771650"/>
                <a:gd name="connsiteX373" fmla="*/ 1597819 w 1676400"/>
                <a:gd name="connsiteY373" fmla="*/ 260699 h 1771650"/>
                <a:gd name="connsiteX374" fmla="*/ 1598390 w 1676400"/>
                <a:gd name="connsiteY374" fmla="*/ 267367 h 1771650"/>
                <a:gd name="connsiteX375" fmla="*/ 1588960 w 1676400"/>
                <a:gd name="connsiteY375" fmla="*/ 269081 h 1771650"/>
                <a:gd name="connsiteX376" fmla="*/ 1589818 w 1676400"/>
                <a:gd name="connsiteY376" fmla="*/ 273463 h 1771650"/>
                <a:gd name="connsiteX377" fmla="*/ 1593723 w 1676400"/>
                <a:gd name="connsiteY377" fmla="*/ 274891 h 1771650"/>
                <a:gd name="connsiteX378" fmla="*/ 1588865 w 1676400"/>
                <a:gd name="connsiteY378" fmla="*/ 281273 h 1771650"/>
                <a:gd name="connsiteX379" fmla="*/ 1595056 w 1676400"/>
                <a:gd name="connsiteY379" fmla="*/ 297561 h 1771650"/>
                <a:gd name="connsiteX380" fmla="*/ 1607153 w 1676400"/>
                <a:gd name="connsiteY380" fmla="*/ 297371 h 1771650"/>
                <a:gd name="connsiteX381" fmla="*/ 1616297 w 1676400"/>
                <a:gd name="connsiteY381" fmla="*/ 301371 h 1771650"/>
                <a:gd name="connsiteX382" fmla="*/ 1617440 w 1676400"/>
                <a:gd name="connsiteY382" fmla="*/ 304800 h 1771650"/>
                <a:gd name="connsiteX383" fmla="*/ 1643825 w 1676400"/>
                <a:gd name="connsiteY383" fmla="*/ 302514 h 1771650"/>
                <a:gd name="connsiteX384" fmla="*/ 1658398 w 1676400"/>
                <a:gd name="connsiteY384" fmla="*/ 304895 h 1771650"/>
                <a:gd name="connsiteX385" fmla="*/ 1669923 w 1676400"/>
                <a:gd name="connsiteY385" fmla="*/ 315182 h 1771650"/>
                <a:gd name="connsiteX386" fmla="*/ 1669923 w 1676400"/>
                <a:gd name="connsiteY386" fmla="*/ 320516 h 1771650"/>
                <a:gd name="connsiteX387" fmla="*/ 1640681 w 1676400"/>
                <a:gd name="connsiteY387" fmla="*/ 324231 h 1771650"/>
                <a:gd name="connsiteX388" fmla="*/ 1639443 w 1676400"/>
                <a:gd name="connsiteY388" fmla="*/ 338614 h 1771650"/>
                <a:gd name="connsiteX389" fmla="*/ 1637633 w 1676400"/>
                <a:gd name="connsiteY389" fmla="*/ 338614 h 1771650"/>
                <a:gd name="connsiteX390" fmla="*/ 1637252 w 1676400"/>
                <a:gd name="connsiteY390" fmla="*/ 343948 h 1771650"/>
                <a:gd name="connsiteX391" fmla="*/ 1634871 w 1676400"/>
                <a:gd name="connsiteY391" fmla="*/ 344138 h 1771650"/>
                <a:gd name="connsiteX392" fmla="*/ 1636300 w 1676400"/>
                <a:gd name="connsiteY392" fmla="*/ 359092 h 1771650"/>
                <a:gd name="connsiteX393" fmla="*/ 1632014 w 1676400"/>
                <a:gd name="connsiteY393" fmla="*/ 361283 h 1771650"/>
                <a:gd name="connsiteX394" fmla="*/ 1636490 w 1676400"/>
                <a:gd name="connsiteY394" fmla="*/ 379381 h 1771650"/>
                <a:gd name="connsiteX395" fmla="*/ 1624489 w 1676400"/>
                <a:gd name="connsiteY395" fmla="*/ 389287 h 1771650"/>
                <a:gd name="connsiteX396" fmla="*/ 1622869 w 1676400"/>
                <a:gd name="connsiteY396" fmla="*/ 397573 h 1771650"/>
                <a:gd name="connsiteX397" fmla="*/ 1614202 w 1676400"/>
                <a:gd name="connsiteY397" fmla="*/ 401383 h 1771650"/>
                <a:gd name="connsiteX398" fmla="*/ 1615059 w 1676400"/>
                <a:gd name="connsiteY398" fmla="*/ 409385 h 1771650"/>
                <a:gd name="connsiteX399" fmla="*/ 1611344 w 1676400"/>
                <a:gd name="connsiteY399" fmla="*/ 425101 h 1771650"/>
                <a:gd name="connsiteX400" fmla="*/ 1599248 w 1676400"/>
                <a:gd name="connsiteY400" fmla="*/ 425291 h 1771650"/>
                <a:gd name="connsiteX401" fmla="*/ 1603724 w 1676400"/>
                <a:gd name="connsiteY401" fmla="*/ 431959 h 1771650"/>
                <a:gd name="connsiteX402" fmla="*/ 1616964 w 1676400"/>
                <a:gd name="connsiteY402" fmla="*/ 435007 h 1771650"/>
                <a:gd name="connsiteX403" fmla="*/ 1626965 w 1676400"/>
                <a:gd name="connsiteY403" fmla="*/ 443103 h 1771650"/>
                <a:gd name="connsiteX404" fmla="*/ 1613059 w 1676400"/>
                <a:gd name="connsiteY404" fmla="*/ 465106 h 1771650"/>
                <a:gd name="connsiteX405" fmla="*/ 1616869 w 1676400"/>
                <a:gd name="connsiteY405" fmla="*/ 475488 h 1771650"/>
                <a:gd name="connsiteX406" fmla="*/ 1614773 w 1676400"/>
                <a:gd name="connsiteY406" fmla="*/ 484441 h 1771650"/>
                <a:gd name="connsiteX407" fmla="*/ 1606106 w 1676400"/>
                <a:gd name="connsiteY407" fmla="*/ 490728 h 1771650"/>
                <a:gd name="connsiteX408" fmla="*/ 1604010 w 1676400"/>
                <a:gd name="connsiteY408" fmla="*/ 498253 h 1771650"/>
                <a:gd name="connsiteX409" fmla="*/ 1589437 w 1676400"/>
                <a:gd name="connsiteY409" fmla="*/ 498158 h 1771650"/>
                <a:gd name="connsiteX410" fmla="*/ 1587151 w 1676400"/>
                <a:gd name="connsiteY410" fmla="*/ 505301 h 1771650"/>
                <a:gd name="connsiteX411" fmla="*/ 1583531 w 1676400"/>
                <a:gd name="connsiteY411" fmla="*/ 527018 h 1771650"/>
                <a:gd name="connsiteX412" fmla="*/ 1587341 w 1676400"/>
                <a:gd name="connsiteY412" fmla="*/ 527018 h 1771650"/>
                <a:gd name="connsiteX413" fmla="*/ 1590865 w 1676400"/>
                <a:gd name="connsiteY413" fmla="*/ 540163 h 1771650"/>
                <a:gd name="connsiteX414" fmla="*/ 1587722 w 1676400"/>
                <a:gd name="connsiteY414" fmla="*/ 540258 h 1771650"/>
                <a:gd name="connsiteX415" fmla="*/ 1586865 w 1676400"/>
                <a:gd name="connsiteY415" fmla="*/ 544259 h 1771650"/>
                <a:gd name="connsiteX416" fmla="*/ 1580864 w 1676400"/>
                <a:gd name="connsiteY416" fmla="*/ 543973 h 1771650"/>
                <a:gd name="connsiteX417" fmla="*/ 1586008 w 1676400"/>
                <a:gd name="connsiteY417" fmla="*/ 557403 h 1771650"/>
                <a:gd name="connsiteX418" fmla="*/ 1582960 w 1676400"/>
                <a:gd name="connsiteY418" fmla="*/ 558641 h 1771650"/>
                <a:gd name="connsiteX419" fmla="*/ 1585055 w 1676400"/>
                <a:gd name="connsiteY419" fmla="*/ 572357 h 1771650"/>
                <a:gd name="connsiteX420" fmla="*/ 1590865 w 1676400"/>
                <a:gd name="connsiteY420" fmla="*/ 572167 h 1771650"/>
                <a:gd name="connsiteX421" fmla="*/ 1592009 w 1676400"/>
                <a:gd name="connsiteY421" fmla="*/ 577787 h 1771650"/>
                <a:gd name="connsiteX422" fmla="*/ 1572959 w 1676400"/>
                <a:gd name="connsiteY422" fmla="*/ 586073 h 1771650"/>
                <a:gd name="connsiteX423" fmla="*/ 1566863 w 1676400"/>
                <a:gd name="connsiteY423" fmla="*/ 592265 h 1771650"/>
                <a:gd name="connsiteX424" fmla="*/ 1567910 w 1676400"/>
                <a:gd name="connsiteY424" fmla="*/ 601790 h 1771650"/>
                <a:gd name="connsiteX425" fmla="*/ 1573054 w 1676400"/>
                <a:gd name="connsiteY425" fmla="*/ 608838 h 1771650"/>
                <a:gd name="connsiteX426" fmla="*/ 1577816 w 1676400"/>
                <a:gd name="connsiteY426" fmla="*/ 607981 h 1771650"/>
                <a:gd name="connsiteX427" fmla="*/ 1592580 w 1676400"/>
                <a:gd name="connsiteY427" fmla="*/ 615410 h 1771650"/>
                <a:gd name="connsiteX428" fmla="*/ 1597438 w 1676400"/>
                <a:gd name="connsiteY428" fmla="*/ 623506 h 1771650"/>
                <a:gd name="connsiteX429" fmla="*/ 1594104 w 1676400"/>
                <a:gd name="connsiteY429" fmla="*/ 625792 h 1771650"/>
                <a:gd name="connsiteX430" fmla="*/ 1600676 w 1676400"/>
                <a:gd name="connsiteY430" fmla="*/ 634365 h 1771650"/>
                <a:gd name="connsiteX431" fmla="*/ 1597438 w 1676400"/>
                <a:gd name="connsiteY431" fmla="*/ 637699 h 1771650"/>
                <a:gd name="connsiteX432" fmla="*/ 1612678 w 1676400"/>
                <a:gd name="connsiteY432" fmla="*/ 660464 h 1771650"/>
                <a:gd name="connsiteX433" fmla="*/ 1623060 w 1676400"/>
                <a:gd name="connsiteY433" fmla="*/ 671227 h 1771650"/>
                <a:gd name="connsiteX434" fmla="*/ 1624013 w 1676400"/>
                <a:gd name="connsiteY434" fmla="*/ 682181 h 1771650"/>
                <a:gd name="connsiteX435" fmla="*/ 1618107 w 1676400"/>
                <a:gd name="connsiteY435" fmla="*/ 687419 h 1771650"/>
                <a:gd name="connsiteX436" fmla="*/ 1590199 w 1676400"/>
                <a:gd name="connsiteY436" fmla="*/ 694277 h 1771650"/>
                <a:gd name="connsiteX437" fmla="*/ 1580674 w 1676400"/>
                <a:gd name="connsiteY437" fmla="*/ 705898 h 1771650"/>
                <a:gd name="connsiteX438" fmla="*/ 1573625 w 1676400"/>
                <a:gd name="connsiteY438" fmla="*/ 710184 h 1771650"/>
                <a:gd name="connsiteX439" fmla="*/ 1557623 w 1676400"/>
                <a:gd name="connsiteY439" fmla="*/ 712089 h 1771650"/>
                <a:gd name="connsiteX440" fmla="*/ 1551718 w 1676400"/>
                <a:gd name="connsiteY440" fmla="*/ 715327 h 1771650"/>
                <a:gd name="connsiteX441" fmla="*/ 1541145 w 1676400"/>
                <a:gd name="connsiteY441" fmla="*/ 713042 h 1771650"/>
                <a:gd name="connsiteX442" fmla="*/ 1539050 w 1676400"/>
                <a:gd name="connsiteY442" fmla="*/ 722090 h 1771650"/>
                <a:gd name="connsiteX443" fmla="*/ 1548860 w 1676400"/>
                <a:gd name="connsiteY443" fmla="*/ 723043 h 1771650"/>
                <a:gd name="connsiteX444" fmla="*/ 1550289 w 1676400"/>
                <a:gd name="connsiteY444" fmla="*/ 726186 h 1771650"/>
                <a:gd name="connsiteX445" fmla="*/ 1557814 w 1676400"/>
                <a:gd name="connsiteY445" fmla="*/ 723995 h 1771650"/>
                <a:gd name="connsiteX446" fmla="*/ 1573149 w 1676400"/>
                <a:gd name="connsiteY446" fmla="*/ 724471 h 1771650"/>
                <a:gd name="connsiteX447" fmla="*/ 1573244 w 1676400"/>
                <a:gd name="connsiteY447" fmla="*/ 726662 h 1771650"/>
                <a:gd name="connsiteX448" fmla="*/ 1577626 w 1676400"/>
                <a:gd name="connsiteY448" fmla="*/ 726948 h 1771650"/>
                <a:gd name="connsiteX449" fmla="*/ 1578673 w 1676400"/>
                <a:gd name="connsiteY449" fmla="*/ 742760 h 1771650"/>
                <a:gd name="connsiteX450" fmla="*/ 1565624 w 1676400"/>
                <a:gd name="connsiteY450" fmla="*/ 741902 h 1771650"/>
                <a:gd name="connsiteX451" fmla="*/ 1569339 w 1676400"/>
                <a:gd name="connsiteY451" fmla="*/ 753427 h 1771650"/>
                <a:gd name="connsiteX452" fmla="*/ 1580960 w 1676400"/>
                <a:gd name="connsiteY452" fmla="*/ 764191 h 1771650"/>
                <a:gd name="connsiteX453" fmla="*/ 1562005 w 1676400"/>
                <a:gd name="connsiteY453" fmla="*/ 754761 h 1771650"/>
                <a:gd name="connsiteX454" fmla="*/ 1545622 w 1676400"/>
                <a:gd name="connsiteY454" fmla="*/ 752094 h 1771650"/>
                <a:gd name="connsiteX455" fmla="*/ 1535811 w 1676400"/>
                <a:gd name="connsiteY455" fmla="*/ 745903 h 1771650"/>
                <a:gd name="connsiteX456" fmla="*/ 1536097 w 1676400"/>
                <a:gd name="connsiteY456" fmla="*/ 763429 h 1771650"/>
                <a:gd name="connsiteX457" fmla="*/ 1533144 w 1676400"/>
                <a:gd name="connsiteY457" fmla="*/ 762762 h 1771650"/>
                <a:gd name="connsiteX458" fmla="*/ 1533239 w 1676400"/>
                <a:gd name="connsiteY458" fmla="*/ 771906 h 1771650"/>
                <a:gd name="connsiteX459" fmla="*/ 1518190 w 1676400"/>
                <a:gd name="connsiteY459" fmla="*/ 768477 h 1771650"/>
                <a:gd name="connsiteX460" fmla="*/ 1517999 w 1676400"/>
                <a:gd name="connsiteY460" fmla="*/ 770192 h 1771650"/>
                <a:gd name="connsiteX461" fmla="*/ 1517904 w 1676400"/>
                <a:gd name="connsiteY461" fmla="*/ 780479 h 1771650"/>
                <a:gd name="connsiteX462" fmla="*/ 1559433 w 1676400"/>
                <a:gd name="connsiteY462" fmla="*/ 792861 h 1771650"/>
                <a:gd name="connsiteX463" fmla="*/ 1560671 w 1676400"/>
                <a:gd name="connsiteY463" fmla="*/ 801815 h 1771650"/>
                <a:gd name="connsiteX464" fmla="*/ 1555718 w 1676400"/>
                <a:gd name="connsiteY464" fmla="*/ 805910 h 1771650"/>
                <a:gd name="connsiteX465" fmla="*/ 1556956 w 1676400"/>
                <a:gd name="connsiteY465" fmla="*/ 813625 h 1771650"/>
                <a:gd name="connsiteX466" fmla="*/ 1561052 w 1676400"/>
                <a:gd name="connsiteY466" fmla="*/ 813340 h 1771650"/>
                <a:gd name="connsiteX467" fmla="*/ 1561624 w 1676400"/>
                <a:gd name="connsiteY467" fmla="*/ 815912 h 1771650"/>
                <a:gd name="connsiteX468" fmla="*/ 1556385 w 1676400"/>
                <a:gd name="connsiteY468" fmla="*/ 817531 h 1771650"/>
                <a:gd name="connsiteX469" fmla="*/ 1561624 w 1676400"/>
                <a:gd name="connsiteY469" fmla="*/ 832294 h 1771650"/>
                <a:gd name="connsiteX470" fmla="*/ 1565815 w 1676400"/>
                <a:gd name="connsiteY470" fmla="*/ 830294 h 1771650"/>
                <a:gd name="connsiteX471" fmla="*/ 1566101 w 1676400"/>
                <a:gd name="connsiteY471" fmla="*/ 832675 h 1771650"/>
                <a:gd name="connsiteX472" fmla="*/ 1563815 w 1676400"/>
                <a:gd name="connsiteY472" fmla="*/ 845248 h 1771650"/>
                <a:gd name="connsiteX473" fmla="*/ 1558195 w 1676400"/>
                <a:gd name="connsiteY473" fmla="*/ 852106 h 1771650"/>
                <a:gd name="connsiteX474" fmla="*/ 1555718 w 1676400"/>
                <a:gd name="connsiteY474" fmla="*/ 876967 h 1771650"/>
                <a:gd name="connsiteX475" fmla="*/ 1558861 w 1676400"/>
                <a:gd name="connsiteY475" fmla="*/ 879824 h 1771650"/>
                <a:gd name="connsiteX476" fmla="*/ 1567244 w 1676400"/>
                <a:gd name="connsiteY476" fmla="*/ 878205 h 1771650"/>
                <a:gd name="connsiteX477" fmla="*/ 1576673 w 1676400"/>
                <a:gd name="connsiteY477" fmla="*/ 871156 h 1771650"/>
                <a:gd name="connsiteX478" fmla="*/ 1581531 w 1676400"/>
                <a:gd name="connsiteY478" fmla="*/ 875062 h 1771650"/>
                <a:gd name="connsiteX479" fmla="*/ 1594580 w 1676400"/>
                <a:gd name="connsiteY479" fmla="*/ 909923 h 1771650"/>
                <a:gd name="connsiteX480" fmla="*/ 1596485 w 1676400"/>
                <a:gd name="connsiteY480" fmla="*/ 931736 h 1771650"/>
                <a:gd name="connsiteX481" fmla="*/ 1619345 w 1676400"/>
                <a:gd name="connsiteY481" fmla="*/ 957263 h 1771650"/>
                <a:gd name="connsiteX482" fmla="*/ 1627537 w 1676400"/>
                <a:gd name="connsiteY482" fmla="*/ 963263 h 1771650"/>
                <a:gd name="connsiteX483" fmla="*/ 1635823 w 1676400"/>
                <a:gd name="connsiteY483" fmla="*/ 965740 h 1771650"/>
                <a:gd name="connsiteX484" fmla="*/ 1637348 w 1676400"/>
                <a:gd name="connsiteY484" fmla="*/ 971455 h 1771650"/>
                <a:gd name="connsiteX485" fmla="*/ 1639252 w 1676400"/>
                <a:gd name="connsiteY485" fmla="*/ 979456 h 1771650"/>
                <a:gd name="connsiteX486" fmla="*/ 1633442 w 1676400"/>
                <a:gd name="connsiteY486" fmla="*/ 998791 h 1771650"/>
                <a:gd name="connsiteX487" fmla="*/ 1612773 w 1676400"/>
                <a:gd name="connsiteY487" fmla="*/ 1026128 h 1771650"/>
                <a:gd name="connsiteX488" fmla="*/ 1577054 w 1676400"/>
                <a:gd name="connsiteY488" fmla="*/ 1051274 h 1771650"/>
                <a:gd name="connsiteX489" fmla="*/ 1566386 w 1676400"/>
                <a:gd name="connsiteY489" fmla="*/ 1054703 h 1771650"/>
                <a:gd name="connsiteX490" fmla="*/ 1555814 w 1676400"/>
                <a:gd name="connsiteY490" fmla="*/ 1064133 h 1771650"/>
                <a:gd name="connsiteX491" fmla="*/ 1535621 w 1676400"/>
                <a:gd name="connsiteY491" fmla="*/ 1072515 h 1771650"/>
                <a:gd name="connsiteX492" fmla="*/ 1533811 w 1676400"/>
                <a:gd name="connsiteY492" fmla="*/ 1087184 h 1771650"/>
                <a:gd name="connsiteX493" fmla="*/ 1534954 w 1676400"/>
                <a:gd name="connsiteY493" fmla="*/ 1097852 h 1771650"/>
                <a:gd name="connsiteX494" fmla="*/ 1502378 w 1676400"/>
                <a:gd name="connsiteY494" fmla="*/ 1100423 h 1771650"/>
                <a:gd name="connsiteX495" fmla="*/ 1475804 w 1676400"/>
                <a:gd name="connsiteY495" fmla="*/ 1098137 h 1771650"/>
                <a:gd name="connsiteX496" fmla="*/ 1471136 w 1676400"/>
                <a:gd name="connsiteY496" fmla="*/ 1100899 h 1771650"/>
                <a:gd name="connsiteX497" fmla="*/ 1468755 w 1676400"/>
                <a:gd name="connsiteY497" fmla="*/ 1113949 h 1771650"/>
                <a:gd name="connsiteX498" fmla="*/ 1470946 w 1676400"/>
                <a:gd name="connsiteY498" fmla="*/ 1117759 h 1771650"/>
                <a:gd name="connsiteX499" fmla="*/ 1470089 w 1676400"/>
                <a:gd name="connsiteY499" fmla="*/ 1127474 h 1771650"/>
                <a:gd name="connsiteX500" fmla="*/ 1476947 w 1676400"/>
                <a:gd name="connsiteY500" fmla="*/ 1128427 h 1771650"/>
                <a:gd name="connsiteX501" fmla="*/ 1477709 w 1676400"/>
                <a:gd name="connsiteY501" fmla="*/ 1142810 h 1771650"/>
                <a:gd name="connsiteX502" fmla="*/ 1479614 w 1676400"/>
                <a:gd name="connsiteY502" fmla="*/ 1144715 h 1771650"/>
                <a:gd name="connsiteX503" fmla="*/ 1482852 w 1676400"/>
                <a:gd name="connsiteY503" fmla="*/ 1143381 h 1771650"/>
                <a:gd name="connsiteX504" fmla="*/ 1485805 w 1676400"/>
                <a:gd name="connsiteY504" fmla="*/ 1148048 h 1771650"/>
                <a:gd name="connsiteX505" fmla="*/ 1485900 w 1676400"/>
                <a:gd name="connsiteY505" fmla="*/ 1154620 h 1771650"/>
                <a:gd name="connsiteX506" fmla="*/ 1502664 w 1676400"/>
                <a:gd name="connsiteY506" fmla="*/ 1143381 h 1771650"/>
                <a:gd name="connsiteX507" fmla="*/ 1499997 w 1676400"/>
                <a:gd name="connsiteY507" fmla="*/ 1154240 h 1771650"/>
                <a:gd name="connsiteX508" fmla="*/ 1507046 w 1676400"/>
                <a:gd name="connsiteY508" fmla="*/ 1165098 h 1771650"/>
                <a:gd name="connsiteX509" fmla="*/ 1515713 w 1676400"/>
                <a:gd name="connsiteY509" fmla="*/ 1168241 h 1771650"/>
                <a:gd name="connsiteX510" fmla="*/ 1511236 w 1676400"/>
                <a:gd name="connsiteY510" fmla="*/ 1171575 h 1771650"/>
                <a:gd name="connsiteX511" fmla="*/ 1512094 w 1676400"/>
                <a:gd name="connsiteY511" fmla="*/ 1174052 h 1771650"/>
                <a:gd name="connsiteX512" fmla="*/ 1528572 w 1676400"/>
                <a:gd name="connsiteY512" fmla="*/ 1169765 h 1771650"/>
                <a:gd name="connsiteX513" fmla="*/ 1524762 w 1676400"/>
                <a:gd name="connsiteY513" fmla="*/ 1198626 h 1771650"/>
                <a:gd name="connsiteX514" fmla="*/ 1519809 w 1676400"/>
                <a:gd name="connsiteY514" fmla="*/ 1200150 h 1771650"/>
                <a:gd name="connsiteX515" fmla="*/ 1509808 w 1676400"/>
                <a:gd name="connsiteY515" fmla="*/ 1212152 h 1771650"/>
                <a:gd name="connsiteX516" fmla="*/ 1497902 w 1676400"/>
                <a:gd name="connsiteY516" fmla="*/ 1211485 h 1771650"/>
                <a:gd name="connsiteX517" fmla="*/ 1465802 w 1676400"/>
                <a:gd name="connsiteY517" fmla="*/ 1220629 h 1771650"/>
                <a:gd name="connsiteX518" fmla="*/ 1419225 w 1676400"/>
                <a:gd name="connsiteY518" fmla="*/ 1223677 h 1771650"/>
                <a:gd name="connsiteX519" fmla="*/ 1400651 w 1676400"/>
                <a:gd name="connsiteY519" fmla="*/ 1240822 h 1771650"/>
                <a:gd name="connsiteX520" fmla="*/ 1308926 w 1676400"/>
                <a:gd name="connsiteY520" fmla="*/ 1300544 h 1771650"/>
                <a:gd name="connsiteX521" fmla="*/ 1296543 w 1676400"/>
                <a:gd name="connsiteY521" fmla="*/ 1323785 h 1771650"/>
                <a:gd name="connsiteX522" fmla="*/ 1302258 w 1676400"/>
                <a:gd name="connsiteY522" fmla="*/ 1337977 h 1771650"/>
                <a:gd name="connsiteX523" fmla="*/ 1289304 w 1676400"/>
                <a:gd name="connsiteY523" fmla="*/ 1339024 h 1771650"/>
                <a:gd name="connsiteX524" fmla="*/ 1274635 w 1676400"/>
                <a:gd name="connsiteY524" fmla="*/ 1335405 h 1771650"/>
                <a:gd name="connsiteX525" fmla="*/ 1252347 w 1676400"/>
                <a:gd name="connsiteY525" fmla="*/ 1343692 h 1771650"/>
                <a:gd name="connsiteX526" fmla="*/ 1240631 w 1676400"/>
                <a:gd name="connsiteY526" fmla="*/ 1361027 h 1771650"/>
                <a:gd name="connsiteX527" fmla="*/ 1237774 w 1676400"/>
                <a:gd name="connsiteY527" fmla="*/ 1369790 h 1771650"/>
                <a:gd name="connsiteX528" fmla="*/ 1206056 w 1676400"/>
                <a:gd name="connsiteY528" fmla="*/ 1364552 h 1771650"/>
                <a:gd name="connsiteX529" fmla="*/ 1192625 w 1676400"/>
                <a:gd name="connsiteY529" fmla="*/ 1387602 h 1771650"/>
                <a:gd name="connsiteX530" fmla="*/ 1189196 w 1676400"/>
                <a:gd name="connsiteY530" fmla="*/ 1416558 h 1771650"/>
                <a:gd name="connsiteX531" fmla="*/ 1213676 w 1676400"/>
                <a:gd name="connsiteY531" fmla="*/ 1432274 h 1771650"/>
                <a:gd name="connsiteX532" fmla="*/ 1215676 w 1676400"/>
                <a:gd name="connsiteY532" fmla="*/ 1423892 h 1771650"/>
                <a:gd name="connsiteX533" fmla="*/ 1219581 w 1676400"/>
                <a:gd name="connsiteY533" fmla="*/ 1425131 h 1771650"/>
                <a:gd name="connsiteX534" fmla="*/ 1238726 w 1676400"/>
                <a:gd name="connsiteY534" fmla="*/ 1443038 h 1771650"/>
                <a:gd name="connsiteX535" fmla="*/ 1237393 w 1676400"/>
                <a:gd name="connsiteY535" fmla="*/ 1454849 h 1771650"/>
                <a:gd name="connsiteX536" fmla="*/ 1241108 w 1676400"/>
                <a:gd name="connsiteY536" fmla="*/ 1479709 h 1771650"/>
                <a:gd name="connsiteX537" fmla="*/ 1233678 w 1676400"/>
                <a:gd name="connsiteY537" fmla="*/ 1480185 h 1771650"/>
                <a:gd name="connsiteX538" fmla="*/ 1235011 w 1676400"/>
                <a:gd name="connsiteY538" fmla="*/ 1487519 h 1771650"/>
                <a:gd name="connsiteX539" fmla="*/ 1240631 w 1676400"/>
                <a:gd name="connsiteY539" fmla="*/ 1486662 h 1771650"/>
                <a:gd name="connsiteX540" fmla="*/ 1244156 w 1676400"/>
                <a:gd name="connsiteY540" fmla="*/ 1506855 h 1771650"/>
                <a:gd name="connsiteX541" fmla="*/ 1215771 w 1676400"/>
                <a:gd name="connsiteY541" fmla="*/ 1504474 h 1771650"/>
                <a:gd name="connsiteX542" fmla="*/ 1213294 w 1676400"/>
                <a:gd name="connsiteY542" fmla="*/ 1490663 h 1771650"/>
                <a:gd name="connsiteX543" fmla="*/ 1187291 w 1676400"/>
                <a:gd name="connsiteY543" fmla="*/ 1499330 h 1771650"/>
                <a:gd name="connsiteX544" fmla="*/ 1163193 w 1676400"/>
                <a:gd name="connsiteY544" fmla="*/ 1513523 h 1771650"/>
                <a:gd name="connsiteX545" fmla="*/ 1146905 w 1676400"/>
                <a:gd name="connsiteY545" fmla="*/ 1532001 h 1771650"/>
                <a:gd name="connsiteX546" fmla="*/ 1133189 w 1676400"/>
                <a:gd name="connsiteY546" fmla="*/ 1543145 h 1771650"/>
                <a:gd name="connsiteX547" fmla="*/ 1133570 w 1676400"/>
                <a:gd name="connsiteY547" fmla="*/ 1552099 h 1771650"/>
                <a:gd name="connsiteX548" fmla="*/ 1119569 w 1676400"/>
                <a:gd name="connsiteY548" fmla="*/ 1557147 h 1771650"/>
                <a:gd name="connsiteX549" fmla="*/ 1120235 w 1676400"/>
                <a:gd name="connsiteY549" fmla="*/ 1561719 h 1771650"/>
                <a:gd name="connsiteX550" fmla="*/ 1089184 w 1676400"/>
                <a:gd name="connsiteY550" fmla="*/ 1584007 h 1771650"/>
                <a:gd name="connsiteX551" fmla="*/ 1090613 w 1676400"/>
                <a:gd name="connsiteY551" fmla="*/ 1591628 h 1771650"/>
                <a:gd name="connsiteX552" fmla="*/ 1085183 w 1676400"/>
                <a:gd name="connsiteY552" fmla="*/ 1594390 h 1771650"/>
                <a:gd name="connsiteX553" fmla="*/ 1084707 w 1676400"/>
                <a:gd name="connsiteY553" fmla="*/ 1598676 h 1771650"/>
                <a:gd name="connsiteX554" fmla="*/ 1091375 w 1676400"/>
                <a:gd name="connsiteY554" fmla="*/ 1600486 h 1771650"/>
                <a:gd name="connsiteX555" fmla="*/ 1091756 w 1676400"/>
                <a:gd name="connsiteY555" fmla="*/ 1607534 h 1771650"/>
                <a:gd name="connsiteX556" fmla="*/ 1089660 w 1676400"/>
                <a:gd name="connsiteY556" fmla="*/ 1607820 h 1771650"/>
                <a:gd name="connsiteX557" fmla="*/ 1094042 w 1676400"/>
                <a:gd name="connsiteY557" fmla="*/ 1620012 h 1771650"/>
                <a:gd name="connsiteX558" fmla="*/ 1089851 w 1676400"/>
                <a:gd name="connsiteY558" fmla="*/ 1621917 h 1771650"/>
                <a:gd name="connsiteX559" fmla="*/ 1094042 w 1676400"/>
                <a:gd name="connsiteY559" fmla="*/ 1644872 h 1771650"/>
                <a:gd name="connsiteX560" fmla="*/ 1079849 w 1676400"/>
                <a:gd name="connsiteY560" fmla="*/ 1650778 h 1771650"/>
                <a:gd name="connsiteX561" fmla="*/ 1083088 w 1676400"/>
                <a:gd name="connsiteY561" fmla="*/ 1660017 h 1771650"/>
                <a:gd name="connsiteX562" fmla="*/ 1078897 w 1676400"/>
                <a:gd name="connsiteY562" fmla="*/ 1694688 h 1771650"/>
                <a:gd name="connsiteX563" fmla="*/ 1083183 w 1676400"/>
                <a:gd name="connsiteY563" fmla="*/ 1711262 h 1771650"/>
                <a:gd name="connsiteX564" fmla="*/ 1049179 w 1676400"/>
                <a:gd name="connsiteY564" fmla="*/ 1723453 h 1771650"/>
                <a:gd name="connsiteX565" fmla="*/ 1038797 w 1676400"/>
                <a:gd name="connsiteY565" fmla="*/ 1720977 h 1771650"/>
                <a:gd name="connsiteX566" fmla="*/ 1040511 w 1676400"/>
                <a:gd name="connsiteY566" fmla="*/ 1703451 h 1771650"/>
                <a:gd name="connsiteX567" fmla="*/ 1030129 w 1676400"/>
                <a:gd name="connsiteY567" fmla="*/ 1699832 h 1771650"/>
                <a:gd name="connsiteX568" fmla="*/ 1030224 w 1676400"/>
                <a:gd name="connsiteY568" fmla="*/ 1697355 h 1771650"/>
                <a:gd name="connsiteX569" fmla="*/ 1019842 w 1676400"/>
                <a:gd name="connsiteY569" fmla="*/ 1698689 h 1771650"/>
                <a:gd name="connsiteX570" fmla="*/ 1019747 w 1676400"/>
                <a:gd name="connsiteY570" fmla="*/ 1682687 h 1771650"/>
                <a:gd name="connsiteX571" fmla="*/ 1004602 w 1676400"/>
                <a:gd name="connsiteY571" fmla="*/ 1684687 h 1771650"/>
                <a:gd name="connsiteX572" fmla="*/ 1004316 w 1676400"/>
                <a:gd name="connsiteY572" fmla="*/ 1676019 h 1771650"/>
                <a:gd name="connsiteX573" fmla="*/ 994601 w 1676400"/>
                <a:gd name="connsiteY573" fmla="*/ 1679353 h 1771650"/>
                <a:gd name="connsiteX574" fmla="*/ 993267 w 1676400"/>
                <a:gd name="connsiteY574" fmla="*/ 1674209 h 1771650"/>
                <a:gd name="connsiteX575" fmla="*/ 990028 w 1676400"/>
                <a:gd name="connsiteY575" fmla="*/ 1675924 h 1771650"/>
                <a:gd name="connsiteX576" fmla="*/ 988505 w 1676400"/>
                <a:gd name="connsiteY576" fmla="*/ 1672590 h 1771650"/>
                <a:gd name="connsiteX577" fmla="*/ 986123 w 1676400"/>
                <a:gd name="connsiteY577" fmla="*/ 1672876 h 1771650"/>
                <a:gd name="connsiteX578" fmla="*/ 985837 w 1676400"/>
                <a:gd name="connsiteY578" fmla="*/ 1669542 h 1771650"/>
                <a:gd name="connsiteX579" fmla="*/ 994982 w 1676400"/>
                <a:gd name="connsiteY579" fmla="*/ 1668304 h 1771650"/>
                <a:gd name="connsiteX580" fmla="*/ 1005935 w 1676400"/>
                <a:gd name="connsiteY580" fmla="*/ 1660207 h 1771650"/>
                <a:gd name="connsiteX581" fmla="*/ 1005268 w 1676400"/>
                <a:gd name="connsiteY581" fmla="*/ 1656398 h 1771650"/>
                <a:gd name="connsiteX582" fmla="*/ 1009269 w 1676400"/>
                <a:gd name="connsiteY582" fmla="*/ 1653921 h 1771650"/>
                <a:gd name="connsiteX583" fmla="*/ 1008031 w 1676400"/>
                <a:gd name="connsiteY583" fmla="*/ 1651540 h 1771650"/>
                <a:gd name="connsiteX584" fmla="*/ 997744 w 1676400"/>
                <a:gd name="connsiteY584" fmla="*/ 1649159 h 1771650"/>
                <a:gd name="connsiteX585" fmla="*/ 978980 w 1676400"/>
                <a:gd name="connsiteY585" fmla="*/ 1652778 h 1771650"/>
                <a:gd name="connsiteX586" fmla="*/ 974884 w 1676400"/>
                <a:gd name="connsiteY586" fmla="*/ 1656016 h 1771650"/>
                <a:gd name="connsiteX587" fmla="*/ 969931 w 1676400"/>
                <a:gd name="connsiteY587" fmla="*/ 1652397 h 1771650"/>
                <a:gd name="connsiteX588" fmla="*/ 960025 w 1676400"/>
                <a:gd name="connsiteY588" fmla="*/ 1634299 h 1771650"/>
                <a:gd name="connsiteX589" fmla="*/ 955453 w 1676400"/>
                <a:gd name="connsiteY589" fmla="*/ 1632871 h 1771650"/>
                <a:gd name="connsiteX590" fmla="*/ 959168 w 1676400"/>
                <a:gd name="connsiteY590" fmla="*/ 1625537 h 1771650"/>
                <a:gd name="connsiteX591" fmla="*/ 957739 w 1676400"/>
                <a:gd name="connsiteY591" fmla="*/ 1614011 h 1771650"/>
                <a:gd name="connsiteX592" fmla="*/ 934974 w 1676400"/>
                <a:gd name="connsiteY592" fmla="*/ 1625822 h 1771650"/>
                <a:gd name="connsiteX593" fmla="*/ 921925 w 1676400"/>
                <a:gd name="connsiteY593" fmla="*/ 1627251 h 1771650"/>
                <a:gd name="connsiteX594" fmla="*/ 903827 w 1676400"/>
                <a:gd name="connsiteY594" fmla="*/ 1622203 h 1771650"/>
                <a:gd name="connsiteX595" fmla="*/ 909637 w 1676400"/>
                <a:gd name="connsiteY595" fmla="*/ 1604963 h 1771650"/>
                <a:gd name="connsiteX596" fmla="*/ 915257 w 1676400"/>
                <a:gd name="connsiteY596" fmla="*/ 1598200 h 1771650"/>
                <a:gd name="connsiteX597" fmla="*/ 911352 w 1676400"/>
                <a:gd name="connsiteY597" fmla="*/ 1589532 h 1771650"/>
                <a:gd name="connsiteX598" fmla="*/ 902589 w 1676400"/>
                <a:gd name="connsiteY598" fmla="*/ 1598105 h 1771650"/>
                <a:gd name="connsiteX599" fmla="*/ 882587 w 1676400"/>
                <a:gd name="connsiteY599" fmla="*/ 1597628 h 1771650"/>
                <a:gd name="connsiteX600" fmla="*/ 873157 w 1676400"/>
                <a:gd name="connsiteY600" fmla="*/ 1600105 h 1771650"/>
                <a:gd name="connsiteX601" fmla="*/ 868394 w 1676400"/>
                <a:gd name="connsiteY601" fmla="*/ 1604201 h 1771650"/>
                <a:gd name="connsiteX602" fmla="*/ 851630 w 1676400"/>
                <a:gd name="connsiteY602" fmla="*/ 1595247 h 1771650"/>
                <a:gd name="connsiteX603" fmla="*/ 848582 w 1676400"/>
                <a:gd name="connsiteY603" fmla="*/ 1587437 h 1771650"/>
                <a:gd name="connsiteX604" fmla="*/ 853440 w 1676400"/>
                <a:gd name="connsiteY604" fmla="*/ 1584674 h 1771650"/>
                <a:gd name="connsiteX605" fmla="*/ 843343 w 1676400"/>
                <a:gd name="connsiteY605" fmla="*/ 1583245 h 1771650"/>
                <a:gd name="connsiteX606" fmla="*/ 843915 w 1676400"/>
                <a:gd name="connsiteY606" fmla="*/ 1585055 h 1771650"/>
                <a:gd name="connsiteX607" fmla="*/ 836390 w 1676400"/>
                <a:gd name="connsiteY607" fmla="*/ 1589246 h 1771650"/>
                <a:gd name="connsiteX608" fmla="*/ 822389 w 1676400"/>
                <a:gd name="connsiteY608" fmla="*/ 1584770 h 1771650"/>
                <a:gd name="connsiteX609" fmla="*/ 804196 w 1676400"/>
                <a:gd name="connsiteY609" fmla="*/ 1598200 h 1771650"/>
                <a:gd name="connsiteX610" fmla="*/ 799719 w 1676400"/>
                <a:gd name="connsiteY610" fmla="*/ 1606582 h 1771650"/>
                <a:gd name="connsiteX611" fmla="*/ 786765 w 1676400"/>
                <a:gd name="connsiteY611" fmla="*/ 1602486 h 1771650"/>
                <a:gd name="connsiteX612" fmla="*/ 789908 w 1676400"/>
                <a:gd name="connsiteY612" fmla="*/ 1604963 h 1771650"/>
                <a:gd name="connsiteX613" fmla="*/ 788099 w 1676400"/>
                <a:gd name="connsiteY613" fmla="*/ 1609916 h 1771650"/>
                <a:gd name="connsiteX614" fmla="*/ 780478 w 1676400"/>
                <a:gd name="connsiteY614" fmla="*/ 1606582 h 1771650"/>
                <a:gd name="connsiteX615" fmla="*/ 780764 w 1676400"/>
                <a:gd name="connsiteY615" fmla="*/ 1605344 h 1771650"/>
                <a:gd name="connsiteX616" fmla="*/ 780193 w 1676400"/>
                <a:gd name="connsiteY616" fmla="*/ 1604963 h 1771650"/>
                <a:gd name="connsiteX617" fmla="*/ 774954 w 1676400"/>
                <a:gd name="connsiteY617" fmla="*/ 1605534 h 1771650"/>
                <a:gd name="connsiteX618" fmla="*/ 768001 w 1676400"/>
                <a:gd name="connsiteY618" fmla="*/ 1604486 h 1771650"/>
                <a:gd name="connsiteX619" fmla="*/ 769334 w 1676400"/>
                <a:gd name="connsiteY619" fmla="*/ 1603915 h 1771650"/>
                <a:gd name="connsiteX620" fmla="*/ 775049 w 1676400"/>
                <a:gd name="connsiteY620" fmla="*/ 1605344 h 1771650"/>
                <a:gd name="connsiteX621" fmla="*/ 777145 w 1676400"/>
                <a:gd name="connsiteY621" fmla="*/ 1604486 h 1771650"/>
                <a:gd name="connsiteX622" fmla="*/ 780288 w 1676400"/>
                <a:gd name="connsiteY622" fmla="*/ 1604677 h 1771650"/>
                <a:gd name="connsiteX623" fmla="*/ 780764 w 1676400"/>
                <a:gd name="connsiteY623" fmla="*/ 1605248 h 1771650"/>
                <a:gd name="connsiteX624" fmla="*/ 782193 w 1676400"/>
                <a:gd name="connsiteY624" fmla="*/ 1600105 h 1771650"/>
                <a:gd name="connsiteX625" fmla="*/ 778288 w 1676400"/>
                <a:gd name="connsiteY625" fmla="*/ 1597247 h 1771650"/>
                <a:gd name="connsiteX626" fmla="*/ 774573 w 1676400"/>
                <a:gd name="connsiteY626" fmla="*/ 1602010 h 1771650"/>
                <a:gd name="connsiteX627" fmla="*/ 761333 w 1676400"/>
                <a:gd name="connsiteY627" fmla="*/ 1605058 h 1771650"/>
                <a:gd name="connsiteX628" fmla="*/ 760381 w 1676400"/>
                <a:gd name="connsiteY628" fmla="*/ 1616012 h 1771650"/>
                <a:gd name="connsiteX629" fmla="*/ 756857 w 1676400"/>
                <a:gd name="connsiteY629" fmla="*/ 1617631 h 1771650"/>
                <a:gd name="connsiteX630" fmla="*/ 756190 w 1676400"/>
                <a:gd name="connsiteY630" fmla="*/ 1622774 h 1771650"/>
                <a:gd name="connsiteX631" fmla="*/ 759619 w 1676400"/>
                <a:gd name="connsiteY631" fmla="*/ 1634014 h 1771650"/>
                <a:gd name="connsiteX632" fmla="*/ 757714 w 1676400"/>
                <a:gd name="connsiteY632" fmla="*/ 1637633 h 1771650"/>
                <a:gd name="connsiteX633" fmla="*/ 760285 w 1676400"/>
                <a:gd name="connsiteY633" fmla="*/ 1638681 h 1771650"/>
                <a:gd name="connsiteX634" fmla="*/ 756666 w 1676400"/>
                <a:gd name="connsiteY634" fmla="*/ 1642205 h 1771650"/>
                <a:gd name="connsiteX635" fmla="*/ 749903 w 1676400"/>
                <a:gd name="connsiteY635" fmla="*/ 1642301 h 1771650"/>
                <a:gd name="connsiteX636" fmla="*/ 739807 w 1676400"/>
                <a:gd name="connsiteY636" fmla="*/ 1634204 h 1771650"/>
                <a:gd name="connsiteX637" fmla="*/ 732472 w 1676400"/>
                <a:gd name="connsiteY637" fmla="*/ 1641920 h 1771650"/>
                <a:gd name="connsiteX638" fmla="*/ 733044 w 1676400"/>
                <a:gd name="connsiteY638" fmla="*/ 1663160 h 1771650"/>
                <a:gd name="connsiteX639" fmla="*/ 737807 w 1676400"/>
                <a:gd name="connsiteY639" fmla="*/ 1661541 h 1771650"/>
                <a:gd name="connsiteX640" fmla="*/ 744474 w 1676400"/>
                <a:gd name="connsiteY640" fmla="*/ 1663256 h 1771650"/>
                <a:gd name="connsiteX641" fmla="*/ 748093 w 1676400"/>
                <a:gd name="connsiteY641" fmla="*/ 1678686 h 1771650"/>
                <a:gd name="connsiteX642" fmla="*/ 760666 w 1676400"/>
                <a:gd name="connsiteY642" fmla="*/ 1676781 h 1771650"/>
                <a:gd name="connsiteX643" fmla="*/ 763905 w 1676400"/>
                <a:gd name="connsiteY643" fmla="*/ 1681448 h 1771650"/>
                <a:gd name="connsiteX644" fmla="*/ 761619 w 1676400"/>
                <a:gd name="connsiteY644" fmla="*/ 1685544 h 1771650"/>
                <a:gd name="connsiteX645" fmla="*/ 754856 w 1676400"/>
                <a:gd name="connsiteY645" fmla="*/ 1683830 h 1771650"/>
                <a:gd name="connsiteX646" fmla="*/ 754570 w 1676400"/>
                <a:gd name="connsiteY646" fmla="*/ 1688782 h 1771650"/>
                <a:gd name="connsiteX647" fmla="*/ 765334 w 1676400"/>
                <a:gd name="connsiteY647" fmla="*/ 1693450 h 1771650"/>
                <a:gd name="connsiteX648" fmla="*/ 762572 w 1676400"/>
                <a:gd name="connsiteY648" fmla="*/ 1699927 h 1771650"/>
                <a:gd name="connsiteX649" fmla="*/ 770191 w 1676400"/>
                <a:gd name="connsiteY649" fmla="*/ 1700879 h 1771650"/>
                <a:gd name="connsiteX650" fmla="*/ 774764 w 1676400"/>
                <a:gd name="connsiteY650" fmla="*/ 1705737 h 1771650"/>
                <a:gd name="connsiteX651" fmla="*/ 773335 w 1676400"/>
                <a:gd name="connsiteY651" fmla="*/ 1707737 h 1771650"/>
                <a:gd name="connsiteX652" fmla="*/ 793242 w 1676400"/>
                <a:gd name="connsiteY652" fmla="*/ 1723835 h 1771650"/>
                <a:gd name="connsiteX653" fmla="*/ 777526 w 1676400"/>
                <a:gd name="connsiteY653" fmla="*/ 1723453 h 1771650"/>
                <a:gd name="connsiteX654" fmla="*/ 777335 w 1676400"/>
                <a:gd name="connsiteY654" fmla="*/ 1726882 h 1771650"/>
                <a:gd name="connsiteX655" fmla="*/ 779812 w 1676400"/>
                <a:gd name="connsiteY655" fmla="*/ 1730121 h 1771650"/>
                <a:gd name="connsiteX656" fmla="*/ 778574 w 1676400"/>
                <a:gd name="connsiteY656" fmla="*/ 1731740 h 1771650"/>
                <a:gd name="connsiteX657" fmla="*/ 796862 w 1676400"/>
                <a:gd name="connsiteY657" fmla="*/ 1737455 h 1771650"/>
                <a:gd name="connsiteX658" fmla="*/ 792670 w 1676400"/>
                <a:gd name="connsiteY658" fmla="*/ 1741646 h 1771650"/>
                <a:gd name="connsiteX659" fmla="*/ 787527 w 1676400"/>
                <a:gd name="connsiteY659" fmla="*/ 1742313 h 1771650"/>
                <a:gd name="connsiteX660" fmla="*/ 786193 w 1676400"/>
                <a:gd name="connsiteY660" fmla="*/ 1740027 h 1771650"/>
                <a:gd name="connsiteX661" fmla="*/ 791051 w 1676400"/>
                <a:gd name="connsiteY661" fmla="*/ 1740313 h 1771650"/>
                <a:gd name="connsiteX662" fmla="*/ 793718 w 1676400"/>
                <a:gd name="connsiteY662" fmla="*/ 1737265 h 1771650"/>
                <a:gd name="connsiteX663" fmla="*/ 785146 w 1676400"/>
                <a:gd name="connsiteY663" fmla="*/ 1735265 h 1771650"/>
                <a:gd name="connsiteX664" fmla="*/ 785051 w 1676400"/>
                <a:gd name="connsiteY664" fmla="*/ 1741170 h 1771650"/>
                <a:gd name="connsiteX665" fmla="*/ 780383 w 1676400"/>
                <a:gd name="connsiteY665" fmla="*/ 1741837 h 1771650"/>
                <a:gd name="connsiteX666" fmla="*/ 779240 w 1676400"/>
                <a:gd name="connsiteY666" fmla="*/ 1744694 h 1771650"/>
                <a:gd name="connsiteX667" fmla="*/ 794957 w 1676400"/>
                <a:gd name="connsiteY667" fmla="*/ 1759172 h 1771650"/>
                <a:gd name="connsiteX668" fmla="*/ 791337 w 1676400"/>
                <a:gd name="connsiteY668" fmla="*/ 1763363 h 1771650"/>
                <a:gd name="connsiteX669" fmla="*/ 1511808 w 1676400"/>
                <a:gd name="connsiteY669" fmla="*/ 781145 h 1771650"/>
                <a:gd name="connsiteX670" fmla="*/ 1509617 w 1676400"/>
                <a:gd name="connsiteY670" fmla="*/ 761714 h 1771650"/>
                <a:gd name="connsiteX671" fmla="*/ 1492568 w 1676400"/>
                <a:gd name="connsiteY671" fmla="*/ 769144 h 1771650"/>
                <a:gd name="connsiteX672" fmla="*/ 1493139 w 1676400"/>
                <a:gd name="connsiteY672" fmla="*/ 778954 h 1771650"/>
                <a:gd name="connsiteX673" fmla="*/ 1496377 w 1676400"/>
                <a:gd name="connsiteY673" fmla="*/ 781336 h 1771650"/>
                <a:gd name="connsiteX674" fmla="*/ 1511808 w 1676400"/>
                <a:gd name="connsiteY674" fmla="*/ 781145 h 177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</a:cxnLst>
              <a:rect l="l" t="t" r="r" b="b"/>
              <a:pathLst>
                <a:path w="1676400" h="1771650">
                  <a:moveTo>
                    <a:pt x="791337" y="1763363"/>
                  </a:moveTo>
                  <a:lnTo>
                    <a:pt x="764381" y="1757267"/>
                  </a:lnTo>
                  <a:lnTo>
                    <a:pt x="761143" y="1747933"/>
                  </a:lnTo>
                  <a:lnTo>
                    <a:pt x="765810" y="1744504"/>
                  </a:lnTo>
                  <a:lnTo>
                    <a:pt x="764381" y="1736979"/>
                  </a:lnTo>
                  <a:lnTo>
                    <a:pt x="749808" y="1722025"/>
                  </a:lnTo>
                  <a:lnTo>
                    <a:pt x="739902" y="1705832"/>
                  </a:lnTo>
                  <a:lnTo>
                    <a:pt x="724472" y="1693640"/>
                  </a:lnTo>
                  <a:lnTo>
                    <a:pt x="715423" y="1690402"/>
                  </a:lnTo>
                  <a:lnTo>
                    <a:pt x="711613" y="1684020"/>
                  </a:lnTo>
                  <a:lnTo>
                    <a:pt x="688181" y="1673352"/>
                  </a:lnTo>
                  <a:lnTo>
                    <a:pt x="675608" y="1671161"/>
                  </a:lnTo>
                  <a:lnTo>
                    <a:pt x="666941" y="1689354"/>
                  </a:lnTo>
                  <a:lnTo>
                    <a:pt x="634937" y="1698689"/>
                  </a:lnTo>
                  <a:lnTo>
                    <a:pt x="634460" y="1693926"/>
                  </a:lnTo>
                  <a:lnTo>
                    <a:pt x="630841" y="1691545"/>
                  </a:lnTo>
                  <a:lnTo>
                    <a:pt x="618935" y="1671542"/>
                  </a:lnTo>
                  <a:lnTo>
                    <a:pt x="618839" y="1658779"/>
                  </a:lnTo>
                  <a:lnTo>
                    <a:pt x="615505" y="1653635"/>
                  </a:lnTo>
                  <a:lnTo>
                    <a:pt x="623030" y="1648111"/>
                  </a:lnTo>
                  <a:lnTo>
                    <a:pt x="607409" y="1640586"/>
                  </a:lnTo>
                  <a:lnTo>
                    <a:pt x="605504" y="1643253"/>
                  </a:lnTo>
                  <a:lnTo>
                    <a:pt x="601028" y="1641920"/>
                  </a:lnTo>
                  <a:lnTo>
                    <a:pt x="599408" y="1648016"/>
                  </a:lnTo>
                  <a:lnTo>
                    <a:pt x="578739" y="1643729"/>
                  </a:lnTo>
                  <a:lnTo>
                    <a:pt x="571310" y="1645539"/>
                  </a:lnTo>
                  <a:lnTo>
                    <a:pt x="564833" y="1647920"/>
                  </a:lnTo>
                  <a:lnTo>
                    <a:pt x="558355" y="1654302"/>
                  </a:lnTo>
                  <a:lnTo>
                    <a:pt x="535114" y="1661255"/>
                  </a:lnTo>
                  <a:lnTo>
                    <a:pt x="530924" y="1654588"/>
                  </a:lnTo>
                  <a:lnTo>
                    <a:pt x="530162" y="1642872"/>
                  </a:lnTo>
                  <a:lnTo>
                    <a:pt x="519494" y="1638395"/>
                  </a:lnTo>
                  <a:lnTo>
                    <a:pt x="515302" y="1633347"/>
                  </a:lnTo>
                  <a:lnTo>
                    <a:pt x="496538" y="1635252"/>
                  </a:lnTo>
                  <a:lnTo>
                    <a:pt x="491014" y="1639919"/>
                  </a:lnTo>
                  <a:lnTo>
                    <a:pt x="480727" y="1634585"/>
                  </a:lnTo>
                  <a:lnTo>
                    <a:pt x="476631" y="1629823"/>
                  </a:lnTo>
                  <a:lnTo>
                    <a:pt x="475012" y="1614297"/>
                  </a:lnTo>
                  <a:lnTo>
                    <a:pt x="472059" y="1612678"/>
                  </a:lnTo>
                  <a:lnTo>
                    <a:pt x="466915" y="1611820"/>
                  </a:lnTo>
                  <a:lnTo>
                    <a:pt x="459581" y="1620679"/>
                  </a:lnTo>
                  <a:lnTo>
                    <a:pt x="447008" y="1626013"/>
                  </a:lnTo>
                  <a:lnTo>
                    <a:pt x="442627" y="1623441"/>
                  </a:lnTo>
                  <a:lnTo>
                    <a:pt x="435007" y="1626489"/>
                  </a:lnTo>
                  <a:lnTo>
                    <a:pt x="425005" y="1623060"/>
                  </a:lnTo>
                  <a:lnTo>
                    <a:pt x="411956" y="1612392"/>
                  </a:lnTo>
                  <a:lnTo>
                    <a:pt x="409384" y="1607058"/>
                  </a:lnTo>
                  <a:lnTo>
                    <a:pt x="410242" y="1597724"/>
                  </a:lnTo>
                  <a:lnTo>
                    <a:pt x="417004" y="1581912"/>
                  </a:lnTo>
                  <a:lnTo>
                    <a:pt x="418719" y="1564100"/>
                  </a:lnTo>
                  <a:lnTo>
                    <a:pt x="421672" y="1557242"/>
                  </a:lnTo>
                  <a:lnTo>
                    <a:pt x="425958" y="1551813"/>
                  </a:lnTo>
                  <a:lnTo>
                    <a:pt x="440246" y="1543241"/>
                  </a:lnTo>
                  <a:lnTo>
                    <a:pt x="428149" y="1538478"/>
                  </a:lnTo>
                  <a:lnTo>
                    <a:pt x="413671" y="1539526"/>
                  </a:lnTo>
                  <a:lnTo>
                    <a:pt x="406051" y="1531525"/>
                  </a:lnTo>
                  <a:lnTo>
                    <a:pt x="413385" y="1526857"/>
                  </a:lnTo>
                  <a:lnTo>
                    <a:pt x="409384" y="1517809"/>
                  </a:lnTo>
                  <a:lnTo>
                    <a:pt x="398621" y="1509522"/>
                  </a:lnTo>
                  <a:lnTo>
                    <a:pt x="397288" y="1503807"/>
                  </a:lnTo>
                  <a:lnTo>
                    <a:pt x="393859" y="1501426"/>
                  </a:lnTo>
                  <a:lnTo>
                    <a:pt x="376142" y="1497997"/>
                  </a:lnTo>
                  <a:lnTo>
                    <a:pt x="373094" y="1493139"/>
                  </a:lnTo>
                  <a:lnTo>
                    <a:pt x="363093" y="1492663"/>
                  </a:lnTo>
                  <a:lnTo>
                    <a:pt x="355092" y="1504378"/>
                  </a:lnTo>
                  <a:lnTo>
                    <a:pt x="352711" y="1497520"/>
                  </a:lnTo>
                  <a:lnTo>
                    <a:pt x="359092" y="1490472"/>
                  </a:lnTo>
                  <a:lnTo>
                    <a:pt x="360997" y="1476185"/>
                  </a:lnTo>
                  <a:lnTo>
                    <a:pt x="358616" y="1472374"/>
                  </a:lnTo>
                  <a:lnTo>
                    <a:pt x="352806" y="1473327"/>
                  </a:lnTo>
                  <a:lnTo>
                    <a:pt x="354235" y="1464755"/>
                  </a:lnTo>
                  <a:lnTo>
                    <a:pt x="350329" y="1456658"/>
                  </a:lnTo>
                  <a:lnTo>
                    <a:pt x="351091" y="1450753"/>
                  </a:lnTo>
                  <a:lnTo>
                    <a:pt x="360521" y="1447705"/>
                  </a:lnTo>
                  <a:lnTo>
                    <a:pt x="367094" y="1437132"/>
                  </a:lnTo>
                  <a:lnTo>
                    <a:pt x="372237" y="1441323"/>
                  </a:lnTo>
                  <a:lnTo>
                    <a:pt x="380333" y="1435703"/>
                  </a:lnTo>
                  <a:lnTo>
                    <a:pt x="387763" y="1410748"/>
                  </a:lnTo>
                  <a:lnTo>
                    <a:pt x="386810" y="1400175"/>
                  </a:lnTo>
                  <a:lnTo>
                    <a:pt x="369475" y="1386649"/>
                  </a:lnTo>
                  <a:lnTo>
                    <a:pt x="363569" y="1393031"/>
                  </a:lnTo>
                  <a:lnTo>
                    <a:pt x="357664" y="1393127"/>
                  </a:lnTo>
                  <a:lnTo>
                    <a:pt x="334804" y="1381411"/>
                  </a:lnTo>
                  <a:lnTo>
                    <a:pt x="304705" y="1393412"/>
                  </a:lnTo>
                  <a:lnTo>
                    <a:pt x="303276" y="1389316"/>
                  </a:lnTo>
                  <a:lnTo>
                    <a:pt x="294227" y="1385507"/>
                  </a:lnTo>
                  <a:lnTo>
                    <a:pt x="294418" y="1381411"/>
                  </a:lnTo>
                  <a:lnTo>
                    <a:pt x="285845" y="1378839"/>
                  </a:lnTo>
                  <a:lnTo>
                    <a:pt x="279749" y="1381030"/>
                  </a:lnTo>
                  <a:lnTo>
                    <a:pt x="277654" y="1371886"/>
                  </a:lnTo>
                  <a:lnTo>
                    <a:pt x="256603" y="1370076"/>
                  </a:lnTo>
                  <a:lnTo>
                    <a:pt x="234601" y="1354645"/>
                  </a:lnTo>
                  <a:lnTo>
                    <a:pt x="210598" y="1367504"/>
                  </a:lnTo>
                  <a:lnTo>
                    <a:pt x="199834" y="1361123"/>
                  </a:lnTo>
                  <a:lnTo>
                    <a:pt x="176403" y="1371505"/>
                  </a:lnTo>
                  <a:lnTo>
                    <a:pt x="163258" y="1364552"/>
                  </a:lnTo>
                  <a:lnTo>
                    <a:pt x="148495" y="1366647"/>
                  </a:lnTo>
                  <a:lnTo>
                    <a:pt x="160306" y="1333310"/>
                  </a:lnTo>
                  <a:lnTo>
                    <a:pt x="157353" y="1327976"/>
                  </a:lnTo>
                  <a:lnTo>
                    <a:pt x="142875" y="1321022"/>
                  </a:lnTo>
                  <a:lnTo>
                    <a:pt x="140017" y="1299686"/>
                  </a:lnTo>
                  <a:lnTo>
                    <a:pt x="111728" y="1278541"/>
                  </a:lnTo>
                  <a:lnTo>
                    <a:pt x="98965" y="1280922"/>
                  </a:lnTo>
                  <a:lnTo>
                    <a:pt x="76676" y="1290447"/>
                  </a:lnTo>
                  <a:lnTo>
                    <a:pt x="59626" y="1278255"/>
                  </a:lnTo>
                  <a:lnTo>
                    <a:pt x="53149" y="1266253"/>
                  </a:lnTo>
                  <a:lnTo>
                    <a:pt x="82391" y="1223677"/>
                  </a:lnTo>
                  <a:lnTo>
                    <a:pt x="82296" y="1218914"/>
                  </a:lnTo>
                  <a:lnTo>
                    <a:pt x="76295" y="1209961"/>
                  </a:lnTo>
                  <a:lnTo>
                    <a:pt x="79343" y="1196721"/>
                  </a:lnTo>
                  <a:lnTo>
                    <a:pt x="75724" y="1187958"/>
                  </a:lnTo>
                  <a:lnTo>
                    <a:pt x="77819" y="1185101"/>
                  </a:lnTo>
                  <a:lnTo>
                    <a:pt x="68199" y="1175671"/>
                  </a:lnTo>
                  <a:lnTo>
                    <a:pt x="69818" y="1162431"/>
                  </a:lnTo>
                  <a:lnTo>
                    <a:pt x="66580" y="1150334"/>
                  </a:lnTo>
                  <a:lnTo>
                    <a:pt x="61722" y="1145857"/>
                  </a:lnTo>
                  <a:lnTo>
                    <a:pt x="54864" y="1147001"/>
                  </a:lnTo>
                  <a:lnTo>
                    <a:pt x="53626" y="1143000"/>
                  </a:lnTo>
                  <a:lnTo>
                    <a:pt x="37528" y="1137380"/>
                  </a:lnTo>
                  <a:lnTo>
                    <a:pt x="28194" y="1127474"/>
                  </a:lnTo>
                  <a:lnTo>
                    <a:pt x="31909" y="1122998"/>
                  </a:lnTo>
                  <a:lnTo>
                    <a:pt x="31337" y="1116235"/>
                  </a:lnTo>
                  <a:lnTo>
                    <a:pt x="36481" y="1102043"/>
                  </a:lnTo>
                  <a:lnTo>
                    <a:pt x="28765" y="1093375"/>
                  </a:lnTo>
                  <a:lnTo>
                    <a:pt x="30289" y="1079945"/>
                  </a:lnTo>
                  <a:lnTo>
                    <a:pt x="22669" y="1071182"/>
                  </a:lnTo>
                  <a:lnTo>
                    <a:pt x="16097" y="1069467"/>
                  </a:lnTo>
                  <a:lnTo>
                    <a:pt x="16954" y="1044226"/>
                  </a:lnTo>
                  <a:lnTo>
                    <a:pt x="9525" y="1010031"/>
                  </a:lnTo>
                  <a:lnTo>
                    <a:pt x="15716" y="988219"/>
                  </a:lnTo>
                  <a:lnTo>
                    <a:pt x="23241" y="986409"/>
                  </a:lnTo>
                  <a:lnTo>
                    <a:pt x="23146" y="974217"/>
                  </a:lnTo>
                  <a:lnTo>
                    <a:pt x="61341" y="959072"/>
                  </a:lnTo>
                  <a:lnTo>
                    <a:pt x="74485" y="944785"/>
                  </a:lnTo>
                  <a:lnTo>
                    <a:pt x="90964" y="912971"/>
                  </a:lnTo>
                  <a:lnTo>
                    <a:pt x="97917" y="905065"/>
                  </a:lnTo>
                  <a:lnTo>
                    <a:pt x="112490" y="899255"/>
                  </a:lnTo>
                  <a:lnTo>
                    <a:pt x="124396" y="886396"/>
                  </a:lnTo>
                  <a:lnTo>
                    <a:pt x="122968" y="884873"/>
                  </a:lnTo>
                  <a:lnTo>
                    <a:pt x="164497" y="872109"/>
                  </a:lnTo>
                  <a:lnTo>
                    <a:pt x="182785" y="872395"/>
                  </a:lnTo>
                  <a:lnTo>
                    <a:pt x="188214" y="856393"/>
                  </a:lnTo>
                  <a:lnTo>
                    <a:pt x="199358" y="847820"/>
                  </a:lnTo>
                  <a:lnTo>
                    <a:pt x="216789" y="848582"/>
                  </a:lnTo>
                  <a:lnTo>
                    <a:pt x="219456" y="841343"/>
                  </a:lnTo>
                  <a:lnTo>
                    <a:pt x="217741" y="830866"/>
                  </a:lnTo>
                  <a:lnTo>
                    <a:pt x="231267" y="827627"/>
                  </a:lnTo>
                  <a:lnTo>
                    <a:pt x="236410" y="815721"/>
                  </a:lnTo>
                  <a:lnTo>
                    <a:pt x="235553" y="807720"/>
                  </a:lnTo>
                  <a:lnTo>
                    <a:pt x="240506" y="788003"/>
                  </a:lnTo>
                  <a:lnTo>
                    <a:pt x="238411" y="777526"/>
                  </a:lnTo>
                  <a:lnTo>
                    <a:pt x="240506" y="773906"/>
                  </a:lnTo>
                  <a:lnTo>
                    <a:pt x="262033" y="777240"/>
                  </a:lnTo>
                  <a:lnTo>
                    <a:pt x="261842" y="780860"/>
                  </a:lnTo>
                  <a:lnTo>
                    <a:pt x="280130" y="781621"/>
                  </a:lnTo>
                  <a:lnTo>
                    <a:pt x="307276" y="773335"/>
                  </a:lnTo>
                  <a:lnTo>
                    <a:pt x="317468" y="776764"/>
                  </a:lnTo>
                  <a:lnTo>
                    <a:pt x="330136" y="761905"/>
                  </a:lnTo>
                  <a:lnTo>
                    <a:pt x="326803" y="752665"/>
                  </a:lnTo>
                  <a:lnTo>
                    <a:pt x="332327" y="741140"/>
                  </a:lnTo>
                  <a:lnTo>
                    <a:pt x="350901" y="735330"/>
                  </a:lnTo>
                  <a:lnTo>
                    <a:pt x="355092" y="725615"/>
                  </a:lnTo>
                  <a:lnTo>
                    <a:pt x="351187" y="719423"/>
                  </a:lnTo>
                  <a:lnTo>
                    <a:pt x="346138" y="720757"/>
                  </a:lnTo>
                  <a:lnTo>
                    <a:pt x="344233" y="714280"/>
                  </a:lnTo>
                  <a:lnTo>
                    <a:pt x="348424" y="710279"/>
                  </a:lnTo>
                  <a:lnTo>
                    <a:pt x="338899" y="705517"/>
                  </a:lnTo>
                  <a:lnTo>
                    <a:pt x="340042" y="703802"/>
                  </a:lnTo>
                  <a:lnTo>
                    <a:pt x="352139" y="709327"/>
                  </a:lnTo>
                  <a:lnTo>
                    <a:pt x="366141" y="707898"/>
                  </a:lnTo>
                  <a:lnTo>
                    <a:pt x="374047" y="709994"/>
                  </a:lnTo>
                  <a:lnTo>
                    <a:pt x="380428" y="721519"/>
                  </a:lnTo>
                  <a:lnTo>
                    <a:pt x="375952" y="739902"/>
                  </a:lnTo>
                  <a:lnTo>
                    <a:pt x="379000" y="745331"/>
                  </a:lnTo>
                  <a:lnTo>
                    <a:pt x="389668" y="748379"/>
                  </a:lnTo>
                  <a:lnTo>
                    <a:pt x="392239" y="752380"/>
                  </a:lnTo>
                  <a:lnTo>
                    <a:pt x="389953" y="776192"/>
                  </a:lnTo>
                  <a:lnTo>
                    <a:pt x="404622" y="781812"/>
                  </a:lnTo>
                  <a:lnTo>
                    <a:pt x="411956" y="782098"/>
                  </a:lnTo>
                  <a:lnTo>
                    <a:pt x="418624" y="776954"/>
                  </a:lnTo>
                  <a:lnTo>
                    <a:pt x="429673" y="754856"/>
                  </a:lnTo>
                  <a:lnTo>
                    <a:pt x="428530" y="716185"/>
                  </a:lnTo>
                  <a:lnTo>
                    <a:pt x="431387" y="710946"/>
                  </a:lnTo>
                  <a:lnTo>
                    <a:pt x="460534" y="706279"/>
                  </a:lnTo>
                  <a:lnTo>
                    <a:pt x="480727" y="714756"/>
                  </a:lnTo>
                  <a:lnTo>
                    <a:pt x="498348" y="713423"/>
                  </a:lnTo>
                  <a:lnTo>
                    <a:pt x="497681" y="715327"/>
                  </a:lnTo>
                  <a:lnTo>
                    <a:pt x="509778" y="720185"/>
                  </a:lnTo>
                  <a:lnTo>
                    <a:pt x="513683" y="727139"/>
                  </a:lnTo>
                  <a:lnTo>
                    <a:pt x="525018" y="724948"/>
                  </a:lnTo>
                  <a:lnTo>
                    <a:pt x="525304" y="727139"/>
                  </a:lnTo>
                  <a:lnTo>
                    <a:pt x="531590" y="728663"/>
                  </a:lnTo>
                  <a:lnTo>
                    <a:pt x="542735" y="710565"/>
                  </a:lnTo>
                  <a:lnTo>
                    <a:pt x="552545" y="711613"/>
                  </a:lnTo>
                  <a:lnTo>
                    <a:pt x="559403" y="707517"/>
                  </a:lnTo>
                  <a:lnTo>
                    <a:pt x="567595" y="712756"/>
                  </a:lnTo>
                  <a:lnTo>
                    <a:pt x="572072" y="704850"/>
                  </a:lnTo>
                  <a:lnTo>
                    <a:pt x="574929" y="706279"/>
                  </a:lnTo>
                  <a:lnTo>
                    <a:pt x="572834" y="710660"/>
                  </a:lnTo>
                  <a:lnTo>
                    <a:pt x="578168" y="712089"/>
                  </a:lnTo>
                  <a:lnTo>
                    <a:pt x="584359" y="719519"/>
                  </a:lnTo>
                  <a:lnTo>
                    <a:pt x="583120" y="721138"/>
                  </a:lnTo>
                  <a:lnTo>
                    <a:pt x="597599" y="730758"/>
                  </a:lnTo>
                  <a:lnTo>
                    <a:pt x="605504" y="732663"/>
                  </a:lnTo>
                  <a:lnTo>
                    <a:pt x="627412" y="728186"/>
                  </a:lnTo>
                  <a:lnTo>
                    <a:pt x="633412" y="722281"/>
                  </a:lnTo>
                  <a:lnTo>
                    <a:pt x="596837" y="698468"/>
                  </a:lnTo>
                  <a:lnTo>
                    <a:pt x="592836" y="687324"/>
                  </a:lnTo>
                  <a:lnTo>
                    <a:pt x="600170" y="685705"/>
                  </a:lnTo>
                  <a:lnTo>
                    <a:pt x="593122" y="673989"/>
                  </a:lnTo>
                  <a:lnTo>
                    <a:pt x="599408" y="665321"/>
                  </a:lnTo>
                  <a:lnTo>
                    <a:pt x="614743" y="658559"/>
                  </a:lnTo>
                  <a:lnTo>
                    <a:pt x="621983" y="658844"/>
                  </a:lnTo>
                  <a:lnTo>
                    <a:pt x="625316" y="653129"/>
                  </a:lnTo>
                  <a:lnTo>
                    <a:pt x="636080" y="668465"/>
                  </a:lnTo>
                  <a:lnTo>
                    <a:pt x="640366" y="661225"/>
                  </a:lnTo>
                  <a:lnTo>
                    <a:pt x="639509" y="657035"/>
                  </a:lnTo>
                  <a:lnTo>
                    <a:pt x="643414" y="655034"/>
                  </a:lnTo>
                  <a:lnTo>
                    <a:pt x="668845" y="665321"/>
                  </a:lnTo>
                  <a:lnTo>
                    <a:pt x="685800" y="656368"/>
                  </a:lnTo>
                  <a:lnTo>
                    <a:pt x="687038" y="645795"/>
                  </a:lnTo>
                  <a:lnTo>
                    <a:pt x="699230" y="616934"/>
                  </a:lnTo>
                  <a:lnTo>
                    <a:pt x="693896" y="613791"/>
                  </a:lnTo>
                  <a:lnTo>
                    <a:pt x="693039" y="606362"/>
                  </a:lnTo>
                  <a:lnTo>
                    <a:pt x="699421" y="603599"/>
                  </a:lnTo>
                  <a:lnTo>
                    <a:pt x="706945" y="591217"/>
                  </a:lnTo>
                  <a:lnTo>
                    <a:pt x="716470" y="587312"/>
                  </a:lnTo>
                  <a:lnTo>
                    <a:pt x="715899" y="574167"/>
                  </a:lnTo>
                  <a:lnTo>
                    <a:pt x="705612" y="571976"/>
                  </a:lnTo>
                  <a:lnTo>
                    <a:pt x="696944" y="565214"/>
                  </a:lnTo>
                  <a:lnTo>
                    <a:pt x="694563" y="553307"/>
                  </a:lnTo>
                  <a:lnTo>
                    <a:pt x="710089" y="542735"/>
                  </a:lnTo>
                  <a:lnTo>
                    <a:pt x="717042" y="522351"/>
                  </a:lnTo>
                  <a:lnTo>
                    <a:pt x="726948" y="515017"/>
                  </a:lnTo>
                  <a:lnTo>
                    <a:pt x="725710" y="506825"/>
                  </a:lnTo>
                  <a:lnTo>
                    <a:pt x="737235" y="502920"/>
                  </a:lnTo>
                  <a:lnTo>
                    <a:pt x="757047" y="481679"/>
                  </a:lnTo>
                  <a:lnTo>
                    <a:pt x="767905" y="477774"/>
                  </a:lnTo>
                  <a:lnTo>
                    <a:pt x="785146" y="500825"/>
                  </a:lnTo>
                  <a:lnTo>
                    <a:pt x="783431" y="501872"/>
                  </a:lnTo>
                  <a:lnTo>
                    <a:pt x="792766" y="508444"/>
                  </a:lnTo>
                  <a:lnTo>
                    <a:pt x="788289" y="514160"/>
                  </a:lnTo>
                  <a:lnTo>
                    <a:pt x="793433" y="516350"/>
                  </a:lnTo>
                  <a:lnTo>
                    <a:pt x="796957" y="512921"/>
                  </a:lnTo>
                  <a:lnTo>
                    <a:pt x="799052" y="514731"/>
                  </a:lnTo>
                  <a:lnTo>
                    <a:pt x="792956" y="520256"/>
                  </a:lnTo>
                  <a:lnTo>
                    <a:pt x="798576" y="521494"/>
                  </a:lnTo>
                  <a:lnTo>
                    <a:pt x="795242" y="539782"/>
                  </a:lnTo>
                  <a:lnTo>
                    <a:pt x="799624" y="552355"/>
                  </a:lnTo>
                  <a:lnTo>
                    <a:pt x="810959" y="543687"/>
                  </a:lnTo>
                  <a:lnTo>
                    <a:pt x="819626" y="547973"/>
                  </a:lnTo>
                  <a:lnTo>
                    <a:pt x="822484" y="536162"/>
                  </a:lnTo>
                  <a:lnTo>
                    <a:pt x="825722" y="535210"/>
                  </a:lnTo>
                  <a:lnTo>
                    <a:pt x="828008" y="539306"/>
                  </a:lnTo>
                  <a:lnTo>
                    <a:pt x="832485" y="537305"/>
                  </a:lnTo>
                  <a:lnTo>
                    <a:pt x="834962" y="545021"/>
                  </a:lnTo>
                  <a:lnTo>
                    <a:pt x="838486" y="543877"/>
                  </a:lnTo>
                  <a:lnTo>
                    <a:pt x="843343" y="548164"/>
                  </a:lnTo>
                  <a:lnTo>
                    <a:pt x="849059" y="545687"/>
                  </a:lnTo>
                  <a:lnTo>
                    <a:pt x="846201" y="537591"/>
                  </a:lnTo>
                  <a:lnTo>
                    <a:pt x="854107" y="528352"/>
                  </a:lnTo>
                  <a:lnTo>
                    <a:pt x="855535" y="518731"/>
                  </a:lnTo>
                  <a:lnTo>
                    <a:pt x="871442" y="513112"/>
                  </a:lnTo>
                  <a:lnTo>
                    <a:pt x="873824" y="491014"/>
                  </a:lnTo>
                  <a:lnTo>
                    <a:pt x="894016" y="490442"/>
                  </a:lnTo>
                  <a:lnTo>
                    <a:pt x="894302" y="487108"/>
                  </a:lnTo>
                  <a:lnTo>
                    <a:pt x="923353" y="481012"/>
                  </a:lnTo>
                  <a:lnTo>
                    <a:pt x="928973" y="474535"/>
                  </a:lnTo>
                  <a:lnTo>
                    <a:pt x="949357" y="470440"/>
                  </a:lnTo>
                  <a:lnTo>
                    <a:pt x="952405" y="467963"/>
                  </a:lnTo>
                  <a:lnTo>
                    <a:pt x="947166" y="460248"/>
                  </a:lnTo>
                  <a:lnTo>
                    <a:pt x="950690" y="456724"/>
                  </a:lnTo>
                  <a:lnTo>
                    <a:pt x="961739" y="456248"/>
                  </a:lnTo>
                  <a:lnTo>
                    <a:pt x="962882" y="452247"/>
                  </a:lnTo>
                  <a:lnTo>
                    <a:pt x="972979" y="448818"/>
                  </a:lnTo>
                  <a:lnTo>
                    <a:pt x="980503" y="442627"/>
                  </a:lnTo>
                  <a:lnTo>
                    <a:pt x="990314" y="443484"/>
                  </a:lnTo>
                  <a:lnTo>
                    <a:pt x="999268" y="449866"/>
                  </a:lnTo>
                  <a:lnTo>
                    <a:pt x="1010984" y="447675"/>
                  </a:lnTo>
                  <a:lnTo>
                    <a:pt x="1013841" y="444627"/>
                  </a:lnTo>
                  <a:lnTo>
                    <a:pt x="1022604" y="444437"/>
                  </a:lnTo>
                  <a:lnTo>
                    <a:pt x="1026414" y="435959"/>
                  </a:lnTo>
                  <a:lnTo>
                    <a:pt x="1020128" y="424529"/>
                  </a:lnTo>
                  <a:lnTo>
                    <a:pt x="1021270" y="397192"/>
                  </a:lnTo>
                  <a:lnTo>
                    <a:pt x="1027271" y="381381"/>
                  </a:lnTo>
                  <a:lnTo>
                    <a:pt x="1036701" y="372904"/>
                  </a:lnTo>
                  <a:lnTo>
                    <a:pt x="1043654" y="351758"/>
                  </a:lnTo>
                  <a:lnTo>
                    <a:pt x="1059561" y="349472"/>
                  </a:lnTo>
                  <a:lnTo>
                    <a:pt x="1070705" y="356235"/>
                  </a:lnTo>
                  <a:lnTo>
                    <a:pt x="1103185" y="340519"/>
                  </a:lnTo>
                  <a:lnTo>
                    <a:pt x="1135380" y="331660"/>
                  </a:lnTo>
                  <a:lnTo>
                    <a:pt x="1140523" y="312325"/>
                  </a:lnTo>
                  <a:lnTo>
                    <a:pt x="1137666" y="300895"/>
                  </a:lnTo>
                  <a:lnTo>
                    <a:pt x="1149668" y="290227"/>
                  </a:lnTo>
                  <a:lnTo>
                    <a:pt x="1149286" y="276892"/>
                  </a:lnTo>
                  <a:lnTo>
                    <a:pt x="1162717" y="262128"/>
                  </a:lnTo>
                  <a:lnTo>
                    <a:pt x="1184243" y="250317"/>
                  </a:lnTo>
                  <a:lnTo>
                    <a:pt x="1186148" y="240125"/>
                  </a:lnTo>
                  <a:lnTo>
                    <a:pt x="1199293" y="232696"/>
                  </a:lnTo>
                  <a:lnTo>
                    <a:pt x="1203293" y="226885"/>
                  </a:lnTo>
                  <a:lnTo>
                    <a:pt x="1204246" y="214884"/>
                  </a:lnTo>
                  <a:lnTo>
                    <a:pt x="1198531" y="212788"/>
                  </a:lnTo>
                  <a:lnTo>
                    <a:pt x="1204627" y="197072"/>
                  </a:lnTo>
                  <a:lnTo>
                    <a:pt x="1212914" y="186309"/>
                  </a:lnTo>
                  <a:lnTo>
                    <a:pt x="1213390" y="180213"/>
                  </a:lnTo>
                  <a:lnTo>
                    <a:pt x="1201960" y="177451"/>
                  </a:lnTo>
                  <a:lnTo>
                    <a:pt x="1191292" y="170497"/>
                  </a:lnTo>
                  <a:lnTo>
                    <a:pt x="1197007" y="166497"/>
                  </a:lnTo>
                  <a:lnTo>
                    <a:pt x="1201388" y="166973"/>
                  </a:lnTo>
                  <a:lnTo>
                    <a:pt x="1218248" y="160210"/>
                  </a:lnTo>
                  <a:lnTo>
                    <a:pt x="1224344" y="145828"/>
                  </a:lnTo>
                  <a:lnTo>
                    <a:pt x="1228915" y="144113"/>
                  </a:lnTo>
                  <a:lnTo>
                    <a:pt x="1230630" y="136017"/>
                  </a:lnTo>
                  <a:lnTo>
                    <a:pt x="1231011" y="114871"/>
                  </a:lnTo>
                  <a:lnTo>
                    <a:pt x="1225582" y="104775"/>
                  </a:lnTo>
                  <a:lnTo>
                    <a:pt x="1228344" y="104394"/>
                  </a:lnTo>
                  <a:lnTo>
                    <a:pt x="1229582" y="97250"/>
                  </a:lnTo>
                  <a:lnTo>
                    <a:pt x="1230154" y="91440"/>
                  </a:lnTo>
                  <a:lnTo>
                    <a:pt x="1225868" y="79057"/>
                  </a:lnTo>
                  <a:lnTo>
                    <a:pt x="1229011" y="69913"/>
                  </a:lnTo>
                  <a:lnTo>
                    <a:pt x="1223772" y="64103"/>
                  </a:lnTo>
                  <a:lnTo>
                    <a:pt x="1223581" y="54197"/>
                  </a:lnTo>
                  <a:lnTo>
                    <a:pt x="1214342" y="50006"/>
                  </a:lnTo>
                  <a:lnTo>
                    <a:pt x="1203579" y="38290"/>
                  </a:lnTo>
                  <a:lnTo>
                    <a:pt x="1209008" y="32766"/>
                  </a:lnTo>
                  <a:lnTo>
                    <a:pt x="1223391" y="28575"/>
                  </a:lnTo>
                  <a:lnTo>
                    <a:pt x="1257205" y="39243"/>
                  </a:lnTo>
                  <a:lnTo>
                    <a:pt x="1278160" y="32671"/>
                  </a:lnTo>
                  <a:lnTo>
                    <a:pt x="1302353" y="36766"/>
                  </a:lnTo>
                  <a:lnTo>
                    <a:pt x="1337691" y="23336"/>
                  </a:lnTo>
                  <a:lnTo>
                    <a:pt x="1356741" y="11620"/>
                  </a:lnTo>
                  <a:lnTo>
                    <a:pt x="1366552" y="9525"/>
                  </a:lnTo>
                  <a:lnTo>
                    <a:pt x="1395222" y="20193"/>
                  </a:lnTo>
                  <a:lnTo>
                    <a:pt x="1399889" y="19240"/>
                  </a:lnTo>
                  <a:lnTo>
                    <a:pt x="1407414" y="22288"/>
                  </a:lnTo>
                  <a:lnTo>
                    <a:pt x="1413224" y="26289"/>
                  </a:lnTo>
                  <a:lnTo>
                    <a:pt x="1413224" y="34385"/>
                  </a:lnTo>
                  <a:lnTo>
                    <a:pt x="1419035" y="36671"/>
                  </a:lnTo>
                  <a:lnTo>
                    <a:pt x="1422178" y="43148"/>
                  </a:lnTo>
                  <a:lnTo>
                    <a:pt x="1427988" y="47244"/>
                  </a:lnTo>
                  <a:lnTo>
                    <a:pt x="1436180" y="48006"/>
                  </a:lnTo>
                  <a:lnTo>
                    <a:pt x="1441704" y="44386"/>
                  </a:lnTo>
                  <a:lnTo>
                    <a:pt x="1458087" y="53721"/>
                  </a:lnTo>
                  <a:lnTo>
                    <a:pt x="1467802" y="48006"/>
                  </a:lnTo>
                  <a:lnTo>
                    <a:pt x="1470755" y="53530"/>
                  </a:lnTo>
                  <a:lnTo>
                    <a:pt x="1482471" y="54197"/>
                  </a:lnTo>
                  <a:lnTo>
                    <a:pt x="1490567" y="58198"/>
                  </a:lnTo>
                  <a:lnTo>
                    <a:pt x="1496663" y="64198"/>
                  </a:lnTo>
                  <a:lnTo>
                    <a:pt x="1518761" y="75343"/>
                  </a:lnTo>
                  <a:lnTo>
                    <a:pt x="1524095" y="82105"/>
                  </a:lnTo>
                  <a:lnTo>
                    <a:pt x="1523048" y="92583"/>
                  </a:lnTo>
                  <a:lnTo>
                    <a:pt x="1529620" y="95917"/>
                  </a:lnTo>
                  <a:lnTo>
                    <a:pt x="1537240" y="106966"/>
                  </a:lnTo>
                  <a:lnTo>
                    <a:pt x="1534477" y="118015"/>
                  </a:lnTo>
                  <a:lnTo>
                    <a:pt x="1524190" y="133921"/>
                  </a:lnTo>
                  <a:lnTo>
                    <a:pt x="1519619" y="164973"/>
                  </a:lnTo>
                  <a:lnTo>
                    <a:pt x="1513046" y="172212"/>
                  </a:lnTo>
                  <a:lnTo>
                    <a:pt x="1512856" y="177165"/>
                  </a:lnTo>
                  <a:lnTo>
                    <a:pt x="1502188" y="180880"/>
                  </a:lnTo>
                  <a:lnTo>
                    <a:pt x="1493806" y="179356"/>
                  </a:lnTo>
                  <a:lnTo>
                    <a:pt x="1485329" y="185356"/>
                  </a:lnTo>
                  <a:lnTo>
                    <a:pt x="1498473" y="193262"/>
                  </a:lnTo>
                  <a:lnTo>
                    <a:pt x="1519238" y="211836"/>
                  </a:lnTo>
                  <a:lnTo>
                    <a:pt x="1532287" y="211645"/>
                  </a:lnTo>
                  <a:lnTo>
                    <a:pt x="1537526" y="215075"/>
                  </a:lnTo>
                  <a:lnTo>
                    <a:pt x="1549527" y="215741"/>
                  </a:lnTo>
                  <a:lnTo>
                    <a:pt x="1586294" y="230314"/>
                  </a:lnTo>
                  <a:lnTo>
                    <a:pt x="1582484" y="246316"/>
                  </a:lnTo>
                  <a:lnTo>
                    <a:pt x="1592294" y="239839"/>
                  </a:lnTo>
                  <a:lnTo>
                    <a:pt x="1600962" y="237934"/>
                  </a:lnTo>
                  <a:lnTo>
                    <a:pt x="1600105" y="246697"/>
                  </a:lnTo>
                  <a:lnTo>
                    <a:pt x="1606391" y="246793"/>
                  </a:lnTo>
                  <a:lnTo>
                    <a:pt x="1606010" y="255841"/>
                  </a:lnTo>
                  <a:lnTo>
                    <a:pt x="1597819" y="260699"/>
                  </a:lnTo>
                  <a:lnTo>
                    <a:pt x="1598390" y="267367"/>
                  </a:lnTo>
                  <a:lnTo>
                    <a:pt x="1588960" y="269081"/>
                  </a:lnTo>
                  <a:lnTo>
                    <a:pt x="1589818" y="273463"/>
                  </a:lnTo>
                  <a:lnTo>
                    <a:pt x="1593723" y="274891"/>
                  </a:lnTo>
                  <a:lnTo>
                    <a:pt x="1588865" y="281273"/>
                  </a:lnTo>
                  <a:lnTo>
                    <a:pt x="1595056" y="297561"/>
                  </a:lnTo>
                  <a:lnTo>
                    <a:pt x="1607153" y="297371"/>
                  </a:lnTo>
                  <a:lnTo>
                    <a:pt x="1616297" y="301371"/>
                  </a:lnTo>
                  <a:lnTo>
                    <a:pt x="1617440" y="304800"/>
                  </a:lnTo>
                  <a:lnTo>
                    <a:pt x="1643825" y="302514"/>
                  </a:lnTo>
                  <a:lnTo>
                    <a:pt x="1658398" y="304895"/>
                  </a:lnTo>
                  <a:lnTo>
                    <a:pt x="1669923" y="315182"/>
                  </a:lnTo>
                  <a:lnTo>
                    <a:pt x="1669923" y="320516"/>
                  </a:lnTo>
                  <a:lnTo>
                    <a:pt x="1640681" y="324231"/>
                  </a:lnTo>
                  <a:lnTo>
                    <a:pt x="1639443" y="338614"/>
                  </a:lnTo>
                  <a:lnTo>
                    <a:pt x="1637633" y="338614"/>
                  </a:lnTo>
                  <a:lnTo>
                    <a:pt x="1637252" y="343948"/>
                  </a:lnTo>
                  <a:lnTo>
                    <a:pt x="1634871" y="344138"/>
                  </a:lnTo>
                  <a:lnTo>
                    <a:pt x="1636300" y="359092"/>
                  </a:lnTo>
                  <a:lnTo>
                    <a:pt x="1632014" y="361283"/>
                  </a:lnTo>
                  <a:lnTo>
                    <a:pt x="1636490" y="379381"/>
                  </a:lnTo>
                  <a:lnTo>
                    <a:pt x="1624489" y="389287"/>
                  </a:lnTo>
                  <a:lnTo>
                    <a:pt x="1622869" y="397573"/>
                  </a:lnTo>
                  <a:lnTo>
                    <a:pt x="1614202" y="401383"/>
                  </a:lnTo>
                  <a:lnTo>
                    <a:pt x="1615059" y="409385"/>
                  </a:lnTo>
                  <a:lnTo>
                    <a:pt x="1611344" y="425101"/>
                  </a:lnTo>
                  <a:lnTo>
                    <a:pt x="1599248" y="425291"/>
                  </a:lnTo>
                  <a:lnTo>
                    <a:pt x="1603724" y="431959"/>
                  </a:lnTo>
                  <a:lnTo>
                    <a:pt x="1616964" y="435007"/>
                  </a:lnTo>
                  <a:lnTo>
                    <a:pt x="1626965" y="443103"/>
                  </a:lnTo>
                  <a:lnTo>
                    <a:pt x="1613059" y="465106"/>
                  </a:lnTo>
                  <a:lnTo>
                    <a:pt x="1616869" y="475488"/>
                  </a:lnTo>
                  <a:lnTo>
                    <a:pt x="1614773" y="484441"/>
                  </a:lnTo>
                  <a:lnTo>
                    <a:pt x="1606106" y="490728"/>
                  </a:lnTo>
                  <a:lnTo>
                    <a:pt x="1604010" y="498253"/>
                  </a:lnTo>
                  <a:lnTo>
                    <a:pt x="1589437" y="498158"/>
                  </a:lnTo>
                  <a:lnTo>
                    <a:pt x="1587151" y="505301"/>
                  </a:lnTo>
                  <a:lnTo>
                    <a:pt x="1583531" y="527018"/>
                  </a:lnTo>
                  <a:lnTo>
                    <a:pt x="1587341" y="527018"/>
                  </a:lnTo>
                  <a:lnTo>
                    <a:pt x="1590865" y="540163"/>
                  </a:lnTo>
                  <a:lnTo>
                    <a:pt x="1587722" y="540258"/>
                  </a:lnTo>
                  <a:lnTo>
                    <a:pt x="1586865" y="544259"/>
                  </a:lnTo>
                  <a:lnTo>
                    <a:pt x="1580864" y="543973"/>
                  </a:lnTo>
                  <a:lnTo>
                    <a:pt x="1586008" y="557403"/>
                  </a:lnTo>
                  <a:lnTo>
                    <a:pt x="1582960" y="558641"/>
                  </a:lnTo>
                  <a:lnTo>
                    <a:pt x="1585055" y="572357"/>
                  </a:lnTo>
                  <a:lnTo>
                    <a:pt x="1590865" y="572167"/>
                  </a:lnTo>
                  <a:lnTo>
                    <a:pt x="1592009" y="577787"/>
                  </a:lnTo>
                  <a:lnTo>
                    <a:pt x="1572959" y="586073"/>
                  </a:lnTo>
                  <a:lnTo>
                    <a:pt x="1566863" y="592265"/>
                  </a:lnTo>
                  <a:lnTo>
                    <a:pt x="1567910" y="601790"/>
                  </a:lnTo>
                  <a:lnTo>
                    <a:pt x="1573054" y="608838"/>
                  </a:lnTo>
                  <a:lnTo>
                    <a:pt x="1577816" y="607981"/>
                  </a:lnTo>
                  <a:lnTo>
                    <a:pt x="1592580" y="615410"/>
                  </a:lnTo>
                  <a:lnTo>
                    <a:pt x="1597438" y="623506"/>
                  </a:lnTo>
                  <a:lnTo>
                    <a:pt x="1594104" y="625792"/>
                  </a:lnTo>
                  <a:lnTo>
                    <a:pt x="1600676" y="634365"/>
                  </a:lnTo>
                  <a:lnTo>
                    <a:pt x="1597438" y="637699"/>
                  </a:lnTo>
                  <a:lnTo>
                    <a:pt x="1612678" y="660464"/>
                  </a:lnTo>
                  <a:lnTo>
                    <a:pt x="1623060" y="671227"/>
                  </a:lnTo>
                  <a:lnTo>
                    <a:pt x="1624013" y="682181"/>
                  </a:lnTo>
                  <a:lnTo>
                    <a:pt x="1618107" y="687419"/>
                  </a:lnTo>
                  <a:lnTo>
                    <a:pt x="1590199" y="694277"/>
                  </a:lnTo>
                  <a:lnTo>
                    <a:pt x="1580674" y="705898"/>
                  </a:lnTo>
                  <a:lnTo>
                    <a:pt x="1573625" y="710184"/>
                  </a:lnTo>
                  <a:lnTo>
                    <a:pt x="1557623" y="712089"/>
                  </a:lnTo>
                  <a:lnTo>
                    <a:pt x="1551718" y="715327"/>
                  </a:lnTo>
                  <a:lnTo>
                    <a:pt x="1541145" y="713042"/>
                  </a:lnTo>
                  <a:lnTo>
                    <a:pt x="1539050" y="722090"/>
                  </a:lnTo>
                  <a:lnTo>
                    <a:pt x="1548860" y="723043"/>
                  </a:lnTo>
                  <a:lnTo>
                    <a:pt x="1550289" y="726186"/>
                  </a:lnTo>
                  <a:lnTo>
                    <a:pt x="1557814" y="723995"/>
                  </a:lnTo>
                  <a:lnTo>
                    <a:pt x="1573149" y="724471"/>
                  </a:lnTo>
                  <a:lnTo>
                    <a:pt x="1573244" y="726662"/>
                  </a:lnTo>
                  <a:lnTo>
                    <a:pt x="1577626" y="726948"/>
                  </a:lnTo>
                  <a:lnTo>
                    <a:pt x="1578673" y="742760"/>
                  </a:lnTo>
                  <a:lnTo>
                    <a:pt x="1565624" y="741902"/>
                  </a:lnTo>
                  <a:lnTo>
                    <a:pt x="1569339" y="753427"/>
                  </a:lnTo>
                  <a:lnTo>
                    <a:pt x="1580960" y="764191"/>
                  </a:lnTo>
                  <a:lnTo>
                    <a:pt x="1562005" y="754761"/>
                  </a:lnTo>
                  <a:lnTo>
                    <a:pt x="1545622" y="752094"/>
                  </a:lnTo>
                  <a:lnTo>
                    <a:pt x="1535811" y="745903"/>
                  </a:lnTo>
                  <a:lnTo>
                    <a:pt x="1536097" y="763429"/>
                  </a:lnTo>
                  <a:lnTo>
                    <a:pt x="1533144" y="762762"/>
                  </a:lnTo>
                  <a:lnTo>
                    <a:pt x="1533239" y="771906"/>
                  </a:lnTo>
                  <a:lnTo>
                    <a:pt x="1518190" y="768477"/>
                  </a:lnTo>
                  <a:lnTo>
                    <a:pt x="1517999" y="770192"/>
                  </a:lnTo>
                  <a:lnTo>
                    <a:pt x="1517904" y="780479"/>
                  </a:lnTo>
                  <a:lnTo>
                    <a:pt x="1559433" y="792861"/>
                  </a:lnTo>
                  <a:lnTo>
                    <a:pt x="1560671" y="801815"/>
                  </a:lnTo>
                  <a:lnTo>
                    <a:pt x="1555718" y="805910"/>
                  </a:lnTo>
                  <a:lnTo>
                    <a:pt x="1556956" y="813625"/>
                  </a:lnTo>
                  <a:lnTo>
                    <a:pt x="1561052" y="813340"/>
                  </a:lnTo>
                  <a:lnTo>
                    <a:pt x="1561624" y="815912"/>
                  </a:lnTo>
                  <a:lnTo>
                    <a:pt x="1556385" y="817531"/>
                  </a:lnTo>
                  <a:lnTo>
                    <a:pt x="1561624" y="832294"/>
                  </a:lnTo>
                  <a:lnTo>
                    <a:pt x="1565815" y="830294"/>
                  </a:lnTo>
                  <a:lnTo>
                    <a:pt x="1566101" y="832675"/>
                  </a:lnTo>
                  <a:lnTo>
                    <a:pt x="1563815" y="845248"/>
                  </a:lnTo>
                  <a:lnTo>
                    <a:pt x="1558195" y="852106"/>
                  </a:lnTo>
                  <a:lnTo>
                    <a:pt x="1555718" y="876967"/>
                  </a:lnTo>
                  <a:lnTo>
                    <a:pt x="1558861" y="879824"/>
                  </a:lnTo>
                  <a:lnTo>
                    <a:pt x="1567244" y="878205"/>
                  </a:lnTo>
                  <a:lnTo>
                    <a:pt x="1576673" y="871156"/>
                  </a:lnTo>
                  <a:lnTo>
                    <a:pt x="1581531" y="875062"/>
                  </a:lnTo>
                  <a:lnTo>
                    <a:pt x="1594580" y="909923"/>
                  </a:lnTo>
                  <a:lnTo>
                    <a:pt x="1596485" y="931736"/>
                  </a:lnTo>
                  <a:lnTo>
                    <a:pt x="1619345" y="957263"/>
                  </a:lnTo>
                  <a:lnTo>
                    <a:pt x="1627537" y="963263"/>
                  </a:lnTo>
                  <a:lnTo>
                    <a:pt x="1635823" y="965740"/>
                  </a:lnTo>
                  <a:lnTo>
                    <a:pt x="1637348" y="971455"/>
                  </a:lnTo>
                  <a:lnTo>
                    <a:pt x="1639252" y="979456"/>
                  </a:lnTo>
                  <a:lnTo>
                    <a:pt x="1633442" y="998791"/>
                  </a:lnTo>
                  <a:lnTo>
                    <a:pt x="1612773" y="1026128"/>
                  </a:lnTo>
                  <a:lnTo>
                    <a:pt x="1577054" y="1051274"/>
                  </a:lnTo>
                  <a:lnTo>
                    <a:pt x="1566386" y="1054703"/>
                  </a:lnTo>
                  <a:lnTo>
                    <a:pt x="1555814" y="1064133"/>
                  </a:lnTo>
                  <a:lnTo>
                    <a:pt x="1535621" y="1072515"/>
                  </a:lnTo>
                  <a:lnTo>
                    <a:pt x="1533811" y="1087184"/>
                  </a:lnTo>
                  <a:lnTo>
                    <a:pt x="1534954" y="1097852"/>
                  </a:lnTo>
                  <a:lnTo>
                    <a:pt x="1502378" y="1100423"/>
                  </a:lnTo>
                  <a:lnTo>
                    <a:pt x="1475804" y="1098137"/>
                  </a:lnTo>
                  <a:lnTo>
                    <a:pt x="1471136" y="1100899"/>
                  </a:lnTo>
                  <a:lnTo>
                    <a:pt x="1468755" y="1113949"/>
                  </a:lnTo>
                  <a:lnTo>
                    <a:pt x="1470946" y="1117759"/>
                  </a:lnTo>
                  <a:lnTo>
                    <a:pt x="1470089" y="1127474"/>
                  </a:lnTo>
                  <a:lnTo>
                    <a:pt x="1476947" y="1128427"/>
                  </a:lnTo>
                  <a:lnTo>
                    <a:pt x="1477709" y="1142810"/>
                  </a:lnTo>
                  <a:lnTo>
                    <a:pt x="1479614" y="1144715"/>
                  </a:lnTo>
                  <a:lnTo>
                    <a:pt x="1482852" y="1143381"/>
                  </a:lnTo>
                  <a:lnTo>
                    <a:pt x="1485805" y="1148048"/>
                  </a:lnTo>
                  <a:lnTo>
                    <a:pt x="1485900" y="1154620"/>
                  </a:lnTo>
                  <a:lnTo>
                    <a:pt x="1502664" y="1143381"/>
                  </a:lnTo>
                  <a:lnTo>
                    <a:pt x="1499997" y="1154240"/>
                  </a:lnTo>
                  <a:lnTo>
                    <a:pt x="1507046" y="1165098"/>
                  </a:lnTo>
                  <a:lnTo>
                    <a:pt x="1515713" y="1168241"/>
                  </a:lnTo>
                  <a:lnTo>
                    <a:pt x="1511236" y="1171575"/>
                  </a:lnTo>
                  <a:lnTo>
                    <a:pt x="1512094" y="1174052"/>
                  </a:lnTo>
                  <a:lnTo>
                    <a:pt x="1528572" y="1169765"/>
                  </a:lnTo>
                  <a:lnTo>
                    <a:pt x="1524762" y="1198626"/>
                  </a:lnTo>
                  <a:lnTo>
                    <a:pt x="1519809" y="1200150"/>
                  </a:lnTo>
                  <a:lnTo>
                    <a:pt x="1509808" y="1212152"/>
                  </a:lnTo>
                  <a:lnTo>
                    <a:pt x="1497902" y="1211485"/>
                  </a:lnTo>
                  <a:lnTo>
                    <a:pt x="1465802" y="1220629"/>
                  </a:lnTo>
                  <a:lnTo>
                    <a:pt x="1419225" y="1223677"/>
                  </a:lnTo>
                  <a:lnTo>
                    <a:pt x="1400651" y="1240822"/>
                  </a:lnTo>
                  <a:lnTo>
                    <a:pt x="1308926" y="1300544"/>
                  </a:lnTo>
                  <a:lnTo>
                    <a:pt x="1296543" y="1323785"/>
                  </a:lnTo>
                  <a:lnTo>
                    <a:pt x="1302258" y="1337977"/>
                  </a:lnTo>
                  <a:lnTo>
                    <a:pt x="1289304" y="1339024"/>
                  </a:lnTo>
                  <a:lnTo>
                    <a:pt x="1274635" y="1335405"/>
                  </a:lnTo>
                  <a:lnTo>
                    <a:pt x="1252347" y="1343692"/>
                  </a:lnTo>
                  <a:lnTo>
                    <a:pt x="1240631" y="1361027"/>
                  </a:lnTo>
                  <a:lnTo>
                    <a:pt x="1237774" y="1369790"/>
                  </a:lnTo>
                  <a:lnTo>
                    <a:pt x="1206056" y="1364552"/>
                  </a:lnTo>
                  <a:lnTo>
                    <a:pt x="1192625" y="1387602"/>
                  </a:lnTo>
                  <a:lnTo>
                    <a:pt x="1189196" y="1416558"/>
                  </a:lnTo>
                  <a:lnTo>
                    <a:pt x="1213676" y="1432274"/>
                  </a:lnTo>
                  <a:lnTo>
                    <a:pt x="1215676" y="1423892"/>
                  </a:lnTo>
                  <a:lnTo>
                    <a:pt x="1219581" y="1425131"/>
                  </a:lnTo>
                  <a:lnTo>
                    <a:pt x="1238726" y="1443038"/>
                  </a:lnTo>
                  <a:lnTo>
                    <a:pt x="1237393" y="1454849"/>
                  </a:lnTo>
                  <a:lnTo>
                    <a:pt x="1241108" y="1479709"/>
                  </a:lnTo>
                  <a:lnTo>
                    <a:pt x="1233678" y="1480185"/>
                  </a:lnTo>
                  <a:lnTo>
                    <a:pt x="1235011" y="1487519"/>
                  </a:lnTo>
                  <a:lnTo>
                    <a:pt x="1240631" y="1486662"/>
                  </a:lnTo>
                  <a:lnTo>
                    <a:pt x="1244156" y="1506855"/>
                  </a:lnTo>
                  <a:lnTo>
                    <a:pt x="1215771" y="1504474"/>
                  </a:lnTo>
                  <a:lnTo>
                    <a:pt x="1213294" y="1490663"/>
                  </a:lnTo>
                  <a:lnTo>
                    <a:pt x="1187291" y="1499330"/>
                  </a:lnTo>
                  <a:lnTo>
                    <a:pt x="1163193" y="1513523"/>
                  </a:lnTo>
                  <a:lnTo>
                    <a:pt x="1146905" y="1532001"/>
                  </a:lnTo>
                  <a:lnTo>
                    <a:pt x="1133189" y="1543145"/>
                  </a:lnTo>
                  <a:lnTo>
                    <a:pt x="1133570" y="1552099"/>
                  </a:lnTo>
                  <a:lnTo>
                    <a:pt x="1119569" y="1557147"/>
                  </a:lnTo>
                  <a:lnTo>
                    <a:pt x="1120235" y="1561719"/>
                  </a:lnTo>
                  <a:lnTo>
                    <a:pt x="1089184" y="1584007"/>
                  </a:lnTo>
                  <a:lnTo>
                    <a:pt x="1090613" y="1591628"/>
                  </a:lnTo>
                  <a:lnTo>
                    <a:pt x="1085183" y="1594390"/>
                  </a:lnTo>
                  <a:lnTo>
                    <a:pt x="1084707" y="1598676"/>
                  </a:lnTo>
                  <a:lnTo>
                    <a:pt x="1091375" y="1600486"/>
                  </a:lnTo>
                  <a:lnTo>
                    <a:pt x="1091756" y="1607534"/>
                  </a:lnTo>
                  <a:lnTo>
                    <a:pt x="1089660" y="1607820"/>
                  </a:lnTo>
                  <a:lnTo>
                    <a:pt x="1094042" y="1620012"/>
                  </a:lnTo>
                  <a:lnTo>
                    <a:pt x="1089851" y="1621917"/>
                  </a:lnTo>
                  <a:lnTo>
                    <a:pt x="1094042" y="1644872"/>
                  </a:lnTo>
                  <a:lnTo>
                    <a:pt x="1079849" y="1650778"/>
                  </a:lnTo>
                  <a:lnTo>
                    <a:pt x="1083088" y="1660017"/>
                  </a:lnTo>
                  <a:lnTo>
                    <a:pt x="1078897" y="1694688"/>
                  </a:lnTo>
                  <a:lnTo>
                    <a:pt x="1083183" y="1711262"/>
                  </a:lnTo>
                  <a:lnTo>
                    <a:pt x="1049179" y="1723453"/>
                  </a:lnTo>
                  <a:lnTo>
                    <a:pt x="1038797" y="1720977"/>
                  </a:lnTo>
                  <a:lnTo>
                    <a:pt x="1040511" y="1703451"/>
                  </a:lnTo>
                  <a:lnTo>
                    <a:pt x="1030129" y="1699832"/>
                  </a:lnTo>
                  <a:lnTo>
                    <a:pt x="1030224" y="1697355"/>
                  </a:lnTo>
                  <a:lnTo>
                    <a:pt x="1019842" y="1698689"/>
                  </a:lnTo>
                  <a:lnTo>
                    <a:pt x="1019747" y="1682687"/>
                  </a:lnTo>
                  <a:lnTo>
                    <a:pt x="1004602" y="1684687"/>
                  </a:lnTo>
                  <a:lnTo>
                    <a:pt x="1004316" y="1676019"/>
                  </a:lnTo>
                  <a:lnTo>
                    <a:pt x="994601" y="1679353"/>
                  </a:lnTo>
                  <a:lnTo>
                    <a:pt x="993267" y="1674209"/>
                  </a:lnTo>
                  <a:lnTo>
                    <a:pt x="990028" y="1675924"/>
                  </a:lnTo>
                  <a:lnTo>
                    <a:pt x="988505" y="1672590"/>
                  </a:lnTo>
                  <a:lnTo>
                    <a:pt x="986123" y="1672876"/>
                  </a:lnTo>
                  <a:lnTo>
                    <a:pt x="985837" y="1669542"/>
                  </a:lnTo>
                  <a:lnTo>
                    <a:pt x="994982" y="1668304"/>
                  </a:lnTo>
                  <a:lnTo>
                    <a:pt x="1005935" y="1660207"/>
                  </a:lnTo>
                  <a:lnTo>
                    <a:pt x="1005268" y="1656398"/>
                  </a:lnTo>
                  <a:lnTo>
                    <a:pt x="1009269" y="1653921"/>
                  </a:lnTo>
                  <a:lnTo>
                    <a:pt x="1008031" y="1651540"/>
                  </a:lnTo>
                  <a:lnTo>
                    <a:pt x="997744" y="1649159"/>
                  </a:lnTo>
                  <a:lnTo>
                    <a:pt x="978980" y="1652778"/>
                  </a:lnTo>
                  <a:lnTo>
                    <a:pt x="974884" y="1656016"/>
                  </a:lnTo>
                  <a:lnTo>
                    <a:pt x="969931" y="1652397"/>
                  </a:lnTo>
                  <a:lnTo>
                    <a:pt x="960025" y="1634299"/>
                  </a:lnTo>
                  <a:lnTo>
                    <a:pt x="955453" y="1632871"/>
                  </a:lnTo>
                  <a:lnTo>
                    <a:pt x="959168" y="1625537"/>
                  </a:lnTo>
                  <a:lnTo>
                    <a:pt x="957739" y="1614011"/>
                  </a:lnTo>
                  <a:lnTo>
                    <a:pt x="934974" y="1625822"/>
                  </a:lnTo>
                  <a:lnTo>
                    <a:pt x="921925" y="1627251"/>
                  </a:lnTo>
                  <a:lnTo>
                    <a:pt x="903827" y="1622203"/>
                  </a:lnTo>
                  <a:lnTo>
                    <a:pt x="909637" y="1604963"/>
                  </a:lnTo>
                  <a:lnTo>
                    <a:pt x="915257" y="1598200"/>
                  </a:lnTo>
                  <a:lnTo>
                    <a:pt x="911352" y="1589532"/>
                  </a:lnTo>
                  <a:lnTo>
                    <a:pt x="902589" y="1598105"/>
                  </a:lnTo>
                  <a:lnTo>
                    <a:pt x="882587" y="1597628"/>
                  </a:lnTo>
                  <a:lnTo>
                    <a:pt x="873157" y="1600105"/>
                  </a:lnTo>
                  <a:lnTo>
                    <a:pt x="868394" y="1604201"/>
                  </a:lnTo>
                  <a:lnTo>
                    <a:pt x="851630" y="1595247"/>
                  </a:lnTo>
                  <a:lnTo>
                    <a:pt x="848582" y="1587437"/>
                  </a:lnTo>
                  <a:lnTo>
                    <a:pt x="853440" y="1584674"/>
                  </a:lnTo>
                  <a:lnTo>
                    <a:pt x="843343" y="1583245"/>
                  </a:lnTo>
                  <a:lnTo>
                    <a:pt x="843915" y="1585055"/>
                  </a:lnTo>
                  <a:lnTo>
                    <a:pt x="836390" y="1589246"/>
                  </a:lnTo>
                  <a:lnTo>
                    <a:pt x="822389" y="1584770"/>
                  </a:lnTo>
                  <a:lnTo>
                    <a:pt x="804196" y="1598200"/>
                  </a:lnTo>
                  <a:lnTo>
                    <a:pt x="799719" y="1606582"/>
                  </a:lnTo>
                  <a:lnTo>
                    <a:pt x="786765" y="1602486"/>
                  </a:lnTo>
                  <a:lnTo>
                    <a:pt x="789908" y="1604963"/>
                  </a:lnTo>
                  <a:lnTo>
                    <a:pt x="788099" y="1609916"/>
                  </a:lnTo>
                  <a:lnTo>
                    <a:pt x="780478" y="1606582"/>
                  </a:lnTo>
                  <a:lnTo>
                    <a:pt x="780764" y="1605344"/>
                  </a:lnTo>
                  <a:lnTo>
                    <a:pt x="780193" y="1604963"/>
                  </a:lnTo>
                  <a:lnTo>
                    <a:pt x="774954" y="1605534"/>
                  </a:lnTo>
                  <a:lnTo>
                    <a:pt x="768001" y="1604486"/>
                  </a:lnTo>
                  <a:lnTo>
                    <a:pt x="769334" y="1603915"/>
                  </a:lnTo>
                  <a:lnTo>
                    <a:pt x="775049" y="1605344"/>
                  </a:lnTo>
                  <a:lnTo>
                    <a:pt x="777145" y="1604486"/>
                  </a:lnTo>
                  <a:lnTo>
                    <a:pt x="780288" y="1604677"/>
                  </a:lnTo>
                  <a:lnTo>
                    <a:pt x="780764" y="1605248"/>
                  </a:lnTo>
                  <a:lnTo>
                    <a:pt x="782193" y="1600105"/>
                  </a:lnTo>
                  <a:lnTo>
                    <a:pt x="778288" y="1597247"/>
                  </a:lnTo>
                  <a:lnTo>
                    <a:pt x="774573" y="1602010"/>
                  </a:lnTo>
                  <a:lnTo>
                    <a:pt x="761333" y="1605058"/>
                  </a:lnTo>
                  <a:lnTo>
                    <a:pt x="760381" y="1616012"/>
                  </a:lnTo>
                  <a:lnTo>
                    <a:pt x="756857" y="1617631"/>
                  </a:lnTo>
                  <a:lnTo>
                    <a:pt x="756190" y="1622774"/>
                  </a:lnTo>
                  <a:lnTo>
                    <a:pt x="759619" y="1634014"/>
                  </a:lnTo>
                  <a:lnTo>
                    <a:pt x="757714" y="1637633"/>
                  </a:lnTo>
                  <a:lnTo>
                    <a:pt x="760285" y="1638681"/>
                  </a:lnTo>
                  <a:lnTo>
                    <a:pt x="756666" y="1642205"/>
                  </a:lnTo>
                  <a:lnTo>
                    <a:pt x="749903" y="1642301"/>
                  </a:lnTo>
                  <a:lnTo>
                    <a:pt x="739807" y="1634204"/>
                  </a:lnTo>
                  <a:lnTo>
                    <a:pt x="732472" y="1641920"/>
                  </a:lnTo>
                  <a:lnTo>
                    <a:pt x="733044" y="1663160"/>
                  </a:lnTo>
                  <a:lnTo>
                    <a:pt x="737807" y="1661541"/>
                  </a:lnTo>
                  <a:lnTo>
                    <a:pt x="744474" y="1663256"/>
                  </a:lnTo>
                  <a:lnTo>
                    <a:pt x="748093" y="1678686"/>
                  </a:lnTo>
                  <a:lnTo>
                    <a:pt x="760666" y="1676781"/>
                  </a:lnTo>
                  <a:lnTo>
                    <a:pt x="763905" y="1681448"/>
                  </a:lnTo>
                  <a:lnTo>
                    <a:pt x="761619" y="1685544"/>
                  </a:lnTo>
                  <a:lnTo>
                    <a:pt x="754856" y="1683830"/>
                  </a:lnTo>
                  <a:lnTo>
                    <a:pt x="754570" y="1688782"/>
                  </a:lnTo>
                  <a:lnTo>
                    <a:pt x="765334" y="1693450"/>
                  </a:lnTo>
                  <a:lnTo>
                    <a:pt x="762572" y="1699927"/>
                  </a:lnTo>
                  <a:lnTo>
                    <a:pt x="770191" y="1700879"/>
                  </a:lnTo>
                  <a:lnTo>
                    <a:pt x="774764" y="1705737"/>
                  </a:lnTo>
                  <a:lnTo>
                    <a:pt x="773335" y="1707737"/>
                  </a:lnTo>
                  <a:lnTo>
                    <a:pt x="793242" y="1723835"/>
                  </a:lnTo>
                  <a:lnTo>
                    <a:pt x="777526" y="1723453"/>
                  </a:lnTo>
                  <a:lnTo>
                    <a:pt x="777335" y="1726882"/>
                  </a:lnTo>
                  <a:lnTo>
                    <a:pt x="779812" y="1730121"/>
                  </a:lnTo>
                  <a:lnTo>
                    <a:pt x="778574" y="1731740"/>
                  </a:lnTo>
                  <a:lnTo>
                    <a:pt x="796862" y="1737455"/>
                  </a:lnTo>
                  <a:lnTo>
                    <a:pt x="792670" y="1741646"/>
                  </a:lnTo>
                  <a:lnTo>
                    <a:pt x="787527" y="1742313"/>
                  </a:lnTo>
                  <a:lnTo>
                    <a:pt x="786193" y="1740027"/>
                  </a:lnTo>
                  <a:lnTo>
                    <a:pt x="791051" y="1740313"/>
                  </a:lnTo>
                  <a:lnTo>
                    <a:pt x="793718" y="1737265"/>
                  </a:lnTo>
                  <a:lnTo>
                    <a:pt x="785146" y="1735265"/>
                  </a:lnTo>
                  <a:lnTo>
                    <a:pt x="785051" y="1741170"/>
                  </a:lnTo>
                  <a:lnTo>
                    <a:pt x="780383" y="1741837"/>
                  </a:lnTo>
                  <a:lnTo>
                    <a:pt x="779240" y="1744694"/>
                  </a:lnTo>
                  <a:lnTo>
                    <a:pt x="794957" y="1759172"/>
                  </a:lnTo>
                  <a:lnTo>
                    <a:pt x="791337" y="1763363"/>
                  </a:lnTo>
                  <a:close/>
                  <a:moveTo>
                    <a:pt x="1511808" y="781145"/>
                  </a:moveTo>
                  <a:lnTo>
                    <a:pt x="1509617" y="761714"/>
                  </a:lnTo>
                  <a:lnTo>
                    <a:pt x="1492568" y="769144"/>
                  </a:lnTo>
                  <a:lnTo>
                    <a:pt x="1493139" y="778954"/>
                  </a:lnTo>
                  <a:lnTo>
                    <a:pt x="1496377" y="781336"/>
                  </a:lnTo>
                  <a:lnTo>
                    <a:pt x="1511808" y="78114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44" name="Freihandform: Form 243">
              <a:extLst>
                <a:ext uri="{FF2B5EF4-FFF2-40B4-BE49-F238E27FC236}">
                  <a16:creationId xmlns:a16="http://schemas.microsoft.com/office/drawing/2014/main" id="{1269F5D7-F9BC-4A9F-8A76-CCF7FECC1001}"/>
                </a:ext>
              </a:extLst>
            </p:cNvPr>
            <p:cNvSpPr/>
            <p:nvPr/>
          </p:nvSpPr>
          <p:spPr>
            <a:xfrm>
              <a:off x="1529922" y="2005064"/>
              <a:ext cx="886050" cy="712800"/>
            </a:xfrm>
            <a:custGeom>
              <a:avLst/>
              <a:gdLst>
                <a:gd name="connsiteX0" fmla="*/ 1561052 w 1704975"/>
                <a:gd name="connsiteY0" fmla="*/ 465201 h 1371600"/>
                <a:gd name="connsiteX1" fmla="*/ 1564005 w 1704975"/>
                <a:gd name="connsiteY1" fmla="*/ 467296 h 1371600"/>
                <a:gd name="connsiteX2" fmla="*/ 1559052 w 1704975"/>
                <a:gd name="connsiteY2" fmla="*/ 465487 h 1371600"/>
                <a:gd name="connsiteX3" fmla="*/ 1561052 w 1704975"/>
                <a:gd name="connsiteY3" fmla="*/ 465201 h 1371600"/>
                <a:gd name="connsiteX4" fmla="*/ 11430 w 1704975"/>
                <a:gd name="connsiteY4" fmla="*/ 1307878 h 1371600"/>
                <a:gd name="connsiteX5" fmla="*/ 9525 w 1704975"/>
                <a:gd name="connsiteY5" fmla="*/ 1301782 h 1371600"/>
                <a:gd name="connsiteX6" fmla="*/ 30004 w 1704975"/>
                <a:gd name="connsiteY6" fmla="*/ 1296543 h 1371600"/>
                <a:gd name="connsiteX7" fmla="*/ 28670 w 1704975"/>
                <a:gd name="connsiteY7" fmla="*/ 1276255 h 1371600"/>
                <a:gd name="connsiteX8" fmla="*/ 34290 w 1704975"/>
                <a:gd name="connsiteY8" fmla="*/ 1275778 h 1371600"/>
                <a:gd name="connsiteX9" fmla="*/ 31718 w 1704975"/>
                <a:gd name="connsiteY9" fmla="*/ 1255871 h 1371600"/>
                <a:gd name="connsiteX10" fmla="*/ 34290 w 1704975"/>
                <a:gd name="connsiteY10" fmla="*/ 1255014 h 1371600"/>
                <a:gd name="connsiteX11" fmla="*/ 27051 w 1704975"/>
                <a:gd name="connsiteY11" fmla="*/ 1227392 h 1371600"/>
                <a:gd name="connsiteX12" fmla="*/ 32766 w 1704975"/>
                <a:gd name="connsiteY12" fmla="*/ 1221105 h 1371600"/>
                <a:gd name="connsiteX13" fmla="*/ 27146 w 1704975"/>
                <a:gd name="connsiteY13" fmla="*/ 1210627 h 1371600"/>
                <a:gd name="connsiteX14" fmla="*/ 29813 w 1704975"/>
                <a:gd name="connsiteY14" fmla="*/ 1209389 h 1371600"/>
                <a:gd name="connsiteX15" fmla="*/ 30385 w 1704975"/>
                <a:gd name="connsiteY15" fmla="*/ 1197483 h 1371600"/>
                <a:gd name="connsiteX16" fmla="*/ 27241 w 1704975"/>
                <a:gd name="connsiteY16" fmla="*/ 1193197 h 1371600"/>
                <a:gd name="connsiteX17" fmla="*/ 35338 w 1704975"/>
                <a:gd name="connsiteY17" fmla="*/ 1187863 h 1371600"/>
                <a:gd name="connsiteX18" fmla="*/ 33242 w 1704975"/>
                <a:gd name="connsiteY18" fmla="*/ 1184910 h 1371600"/>
                <a:gd name="connsiteX19" fmla="*/ 34480 w 1704975"/>
                <a:gd name="connsiteY19" fmla="*/ 1175480 h 1371600"/>
                <a:gd name="connsiteX20" fmla="*/ 27527 w 1704975"/>
                <a:gd name="connsiteY20" fmla="*/ 1178909 h 1371600"/>
                <a:gd name="connsiteX21" fmla="*/ 21812 w 1704975"/>
                <a:gd name="connsiteY21" fmla="*/ 1168718 h 1371600"/>
                <a:gd name="connsiteX22" fmla="*/ 18383 w 1704975"/>
                <a:gd name="connsiteY22" fmla="*/ 1168527 h 1371600"/>
                <a:gd name="connsiteX23" fmla="*/ 14097 w 1704975"/>
                <a:gd name="connsiteY23" fmla="*/ 1158716 h 1371600"/>
                <a:gd name="connsiteX24" fmla="*/ 22383 w 1704975"/>
                <a:gd name="connsiteY24" fmla="*/ 1155287 h 1371600"/>
                <a:gd name="connsiteX25" fmla="*/ 21907 w 1704975"/>
                <a:gd name="connsiteY25" fmla="*/ 1150049 h 1371600"/>
                <a:gd name="connsiteX26" fmla="*/ 47530 w 1704975"/>
                <a:gd name="connsiteY26" fmla="*/ 1145286 h 1371600"/>
                <a:gd name="connsiteX27" fmla="*/ 76009 w 1704975"/>
                <a:gd name="connsiteY27" fmla="*/ 1133570 h 1371600"/>
                <a:gd name="connsiteX28" fmla="*/ 76962 w 1704975"/>
                <a:gd name="connsiteY28" fmla="*/ 1125569 h 1371600"/>
                <a:gd name="connsiteX29" fmla="*/ 79153 w 1704975"/>
                <a:gd name="connsiteY29" fmla="*/ 1125093 h 1371600"/>
                <a:gd name="connsiteX30" fmla="*/ 77533 w 1704975"/>
                <a:gd name="connsiteY30" fmla="*/ 1114806 h 1371600"/>
                <a:gd name="connsiteX31" fmla="*/ 83344 w 1704975"/>
                <a:gd name="connsiteY31" fmla="*/ 1110806 h 1371600"/>
                <a:gd name="connsiteX32" fmla="*/ 70675 w 1704975"/>
                <a:gd name="connsiteY32" fmla="*/ 1054418 h 1371600"/>
                <a:gd name="connsiteX33" fmla="*/ 61531 w 1704975"/>
                <a:gd name="connsiteY33" fmla="*/ 1058132 h 1371600"/>
                <a:gd name="connsiteX34" fmla="*/ 54292 w 1704975"/>
                <a:gd name="connsiteY34" fmla="*/ 1039749 h 1371600"/>
                <a:gd name="connsiteX35" fmla="*/ 60865 w 1704975"/>
                <a:gd name="connsiteY35" fmla="*/ 1033367 h 1371600"/>
                <a:gd name="connsiteX36" fmla="*/ 53245 w 1704975"/>
                <a:gd name="connsiteY36" fmla="*/ 1023461 h 1371600"/>
                <a:gd name="connsiteX37" fmla="*/ 55721 w 1704975"/>
                <a:gd name="connsiteY37" fmla="*/ 1022699 h 1371600"/>
                <a:gd name="connsiteX38" fmla="*/ 54102 w 1704975"/>
                <a:gd name="connsiteY38" fmla="*/ 1018127 h 1371600"/>
                <a:gd name="connsiteX39" fmla="*/ 51340 w 1704975"/>
                <a:gd name="connsiteY39" fmla="*/ 1018794 h 1371600"/>
                <a:gd name="connsiteX40" fmla="*/ 50292 w 1704975"/>
                <a:gd name="connsiteY40" fmla="*/ 996220 h 1371600"/>
                <a:gd name="connsiteX41" fmla="*/ 58007 w 1704975"/>
                <a:gd name="connsiteY41" fmla="*/ 994982 h 1371600"/>
                <a:gd name="connsiteX42" fmla="*/ 61531 w 1704975"/>
                <a:gd name="connsiteY42" fmla="*/ 987647 h 1371600"/>
                <a:gd name="connsiteX43" fmla="*/ 42577 w 1704975"/>
                <a:gd name="connsiteY43" fmla="*/ 903732 h 1371600"/>
                <a:gd name="connsiteX44" fmla="*/ 47149 w 1704975"/>
                <a:gd name="connsiteY44" fmla="*/ 902113 h 1371600"/>
                <a:gd name="connsiteX45" fmla="*/ 38671 w 1704975"/>
                <a:gd name="connsiteY45" fmla="*/ 876014 h 1371600"/>
                <a:gd name="connsiteX46" fmla="*/ 62579 w 1704975"/>
                <a:gd name="connsiteY46" fmla="*/ 865727 h 1371600"/>
                <a:gd name="connsiteX47" fmla="*/ 69723 w 1704975"/>
                <a:gd name="connsiteY47" fmla="*/ 874300 h 1371600"/>
                <a:gd name="connsiteX48" fmla="*/ 80772 w 1704975"/>
                <a:gd name="connsiteY48" fmla="*/ 872490 h 1371600"/>
                <a:gd name="connsiteX49" fmla="*/ 82677 w 1704975"/>
                <a:gd name="connsiteY49" fmla="*/ 869918 h 1371600"/>
                <a:gd name="connsiteX50" fmla="*/ 79057 w 1704975"/>
                <a:gd name="connsiteY50" fmla="*/ 871538 h 1371600"/>
                <a:gd name="connsiteX51" fmla="*/ 75914 w 1704975"/>
                <a:gd name="connsiteY51" fmla="*/ 865442 h 1371600"/>
                <a:gd name="connsiteX52" fmla="*/ 100965 w 1704975"/>
                <a:gd name="connsiteY52" fmla="*/ 850392 h 1371600"/>
                <a:gd name="connsiteX53" fmla="*/ 100489 w 1704975"/>
                <a:gd name="connsiteY53" fmla="*/ 837819 h 1371600"/>
                <a:gd name="connsiteX54" fmla="*/ 115443 w 1704975"/>
                <a:gd name="connsiteY54" fmla="*/ 843725 h 1371600"/>
                <a:gd name="connsiteX55" fmla="*/ 130778 w 1704975"/>
                <a:gd name="connsiteY55" fmla="*/ 840581 h 1371600"/>
                <a:gd name="connsiteX56" fmla="*/ 118967 w 1704975"/>
                <a:gd name="connsiteY56" fmla="*/ 810482 h 1371600"/>
                <a:gd name="connsiteX57" fmla="*/ 119062 w 1704975"/>
                <a:gd name="connsiteY57" fmla="*/ 802005 h 1371600"/>
                <a:gd name="connsiteX58" fmla="*/ 138970 w 1704975"/>
                <a:gd name="connsiteY58" fmla="*/ 804863 h 1371600"/>
                <a:gd name="connsiteX59" fmla="*/ 137922 w 1704975"/>
                <a:gd name="connsiteY59" fmla="*/ 791623 h 1371600"/>
                <a:gd name="connsiteX60" fmla="*/ 147256 w 1704975"/>
                <a:gd name="connsiteY60" fmla="*/ 792480 h 1371600"/>
                <a:gd name="connsiteX61" fmla="*/ 150114 w 1704975"/>
                <a:gd name="connsiteY61" fmla="*/ 785241 h 1371600"/>
                <a:gd name="connsiteX62" fmla="*/ 150781 w 1704975"/>
                <a:gd name="connsiteY62" fmla="*/ 777812 h 1371600"/>
                <a:gd name="connsiteX63" fmla="*/ 141065 w 1704975"/>
                <a:gd name="connsiteY63" fmla="*/ 777621 h 1371600"/>
                <a:gd name="connsiteX64" fmla="*/ 140303 w 1704975"/>
                <a:gd name="connsiteY64" fmla="*/ 766572 h 1371600"/>
                <a:gd name="connsiteX65" fmla="*/ 120300 w 1704975"/>
                <a:gd name="connsiteY65" fmla="*/ 763619 h 1371600"/>
                <a:gd name="connsiteX66" fmla="*/ 121444 w 1704975"/>
                <a:gd name="connsiteY66" fmla="*/ 713994 h 1371600"/>
                <a:gd name="connsiteX67" fmla="*/ 124587 w 1704975"/>
                <a:gd name="connsiteY67" fmla="*/ 713232 h 1371600"/>
                <a:gd name="connsiteX68" fmla="*/ 122206 w 1704975"/>
                <a:gd name="connsiteY68" fmla="*/ 704088 h 1371600"/>
                <a:gd name="connsiteX69" fmla="*/ 124587 w 1704975"/>
                <a:gd name="connsiteY69" fmla="*/ 700373 h 1371600"/>
                <a:gd name="connsiteX70" fmla="*/ 111633 w 1704975"/>
                <a:gd name="connsiteY70" fmla="*/ 661225 h 1371600"/>
                <a:gd name="connsiteX71" fmla="*/ 109252 w 1704975"/>
                <a:gd name="connsiteY71" fmla="*/ 645890 h 1371600"/>
                <a:gd name="connsiteX72" fmla="*/ 110204 w 1704975"/>
                <a:gd name="connsiteY72" fmla="*/ 643414 h 1371600"/>
                <a:gd name="connsiteX73" fmla="*/ 115729 w 1704975"/>
                <a:gd name="connsiteY73" fmla="*/ 642557 h 1371600"/>
                <a:gd name="connsiteX74" fmla="*/ 110014 w 1704975"/>
                <a:gd name="connsiteY74" fmla="*/ 642652 h 1371600"/>
                <a:gd name="connsiteX75" fmla="*/ 128016 w 1704975"/>
                <a:gd name="connsiteY75" fmla="*/ 639413 h 1371600"/>
                <a:gd name="connsiteX76" fmla="*/ 150495 w 1704975"/>
                <a:gd name="connsiteY76" fmla="*/ 629412 h 1371600"/>
                <a:gd name="connsiteX77" fmla="*/ 148875 w 1704975"/>
                <a:gd name="connsiteY77" fmla="*/ 619601 h 1371600"/>
                <a:gd name="connsiteX78" fmla="*/ 136303 w 1704975"/>
                <a:gd name="connsiteY78" fmla="*/ 614839 h 1371600"/>
                <a:gd name="connsiteX79" fmla="*/ 141351 w 1704975"/>
                <a:gd name="connsiteY79" fmla="*/ 582454 h 1371600"/>
                <a:gd name="connsiteX80" fmla="*/ 140494 w 1704975"/>
                <a:gd name="connsiteY80" fmla="*/ 565309 h 1371600"/>
                <a:gd name="connsiteX81" fmla="*/ 152686 w 1704975"/>
                <a:gd name="connsiteY81" fmla="*/ 566833 h 1371600"/>
                <a:gd name="connsiteX82" fmla="*/ 154686 w 1704975"/>
                <a:gd name="connsiteY82" fmla="*/ 529304 h 1371600"/>
                <a:gd name="connsiteX83" fmla="*/ 187071 w 1704975"/>
                <a:gd name="connsiteY83" fmla="*/ 527685 h 1371600"/>
                <a:gd name="connsiteX84" fmla="*/ 207454 w 1704975"/>
                <a:gd name="connsiteY84" fmla="*/ 534353 h 1371600"/>
                <a:gd name="connsiteX85" fmla="*/ 241078 w 1704975"/>
                <a:gd name="connsiteY85" fmla="*/ 529971 h 1371600"/>
                <a:gd name="connsiteX86" fmla="*/ 251460 w 1704975"/>
                <a:gd name="connsiteY86" fmla="*/ 525209 h 1371600"/>
                <a:gd name="connsiteX87" fmla="*/ 261556 w 1704975"/>
                <a:gd name="connsiteY87" fmla="*/ 524542 h 1371600"/>
                <a:gd name="connsiteX88" fmla="*/ 263271 w 1704975"/>
                <a:gd name="connsiteY88" fmla="*/ 534638 h 1371600"/>
                <a:gd name="connsiteX89" fmla="*/ 268796 w 1704975"/>
                <a:gd name="connsiteY89" fmla="*/ 536353 h 1371600"/>
                <a:gd name="connsiteX90" fmla="*/ 280606 w 1704975"/>
                <a:gd name="connsiteY90" fmla="*/ 549592 h 1371600"/>
                <a:gd name="connsiteX91" fmla="*/ 292703 w 1704975"/>
                <a:gd name="connsiteY91" fmla="*/ 550640 h 1371600"/>
                <a:gd name="connsiteX92" fmla="*/ 291846 w 1704975"/>
                <a:gd name="connsiteY92" fmla="*/ 513016 h 1371600"/>
                <a:gd name="connsiteX93" fmla="*/ 296132 w 1704975"/>
                <a:gd name="connsiteY93" fmla="*/ 478631 h 1371600"/>
                <a:gd name="connsiteX94" fmla="*/ 298609 w 1704975"/>
                <a:gd name="connsiteY94" fmla="*/ 479393 h 1371600"/>
                <a:gd name="connsiteX95" fmla="*/ 300228 w 1704975"/>
                <a:gd name="connsiteY95" fmla="*/ 470059 h 1371600"/>
                <a:gd name="connsiteX96" fmla="*/ 305467 w 1704975"/>
                <a:gd name="connsiteY96" fmla="*/ 470821 h 1371600"/>
                <a:gd name="connsiteX97" fmla="*/ 307657 w 1704975"/>
                <a:gd name="connsiteY97" fmla="*/ 463010 h 1371600"/>
                <a:gd name="connsiteX98" fmla="*/ 309562 w 1704975"/>
                <a:gd name="connsiteY98" fmla="*/ 463105 h 1371600"/>
                <a:gd name="connsiteX99" fmla="*/ 310324 w 1704975"/>
                <a:gd name="connsiteY99" fmla="*/ 454057 h 1371600"/>
                <a:gd name="connsiteX100" fmla="*/ 327469 w 1704975"/>
                <a:gd name="connsiteY100" fmla="*/ 455200 h 1371600"/>
                <a:gd name="connsiteX101" fmla="*/ 328136 w 1704975"/>
                <a:gd name="connsiteY101" fmla="*/ 449866 h 1371600"/>
                <a:gd name="connsiteX102" fmla="*/ 334423 w 1704975"/>
                <a:gd name="connsiteY102" fmla="*/ 450342 h 1371600"/>
                <a:gd name="connsiteX103" fmla="*/ 330613 w 1704975"/>
                <a:gd name="connsiteY103" fmla="*/ 473012 h 1371600"/>
                <a:gd name="connsiteX104" fmla="*/ 336613 w 1704975"/>
                <a:gd name="connsiteY104" fmla="*/ 474535 h 1371600"/>
                <a:gd name="connsiteX105" fmla="*/ 337566 w 1704975"/>
                <a:gd name="connsiteY105" fmla="*/ 450247 h 1371600"/>
                <a:gd name="connsiteX106" fmla="*/ 353092 w 1704975"/>
                <a:gd name="connsiteY106" fmla="*/ 450533 h 1371600"/>
                <a:gd name="connsiteX107" fmla="*/ 367189 w 1704975"/>
                <a:gd name="connsiteY107" fmla="*/ 455581 h 1371600"/>
                <a:gd name="connsiteX108" fmla="*/ 370046 w 1704975"/>
                <a:gd name="connsiteY108" fmla="*/ 439579 h 1371600"/>
                <a:gd name="connsiteX109" fmla="*/ 365569 w 1704975"/>
                <a:gd name="connsiteY109" fmla="*/ 433864 h 1371600"/>
                <a:gd name="connsiteX110" fmla="*/ 370713 w 1704975"/>
                <a:gd name="connsiteY110" fmla="*/ 434054 h 1371600"/>
                <a:gd name="connsiteX111" fmla="*/ 375190 w 1704975"/>
                <a:gd name="connsiteY111" fmla="*/ 401860 h 1371600"/>
                <a:gd name="connsiteX112" fmla="*/ 389382 w 1704975"/>
                <a:gd name="connsiteY112" fmla="*/ 405289 h 1371600"/>
                <a:gd name="connsiteX113" fmla="*/ 385477 w 1704975"/>
                <a:gd name="connsiteY113" fmla="*/ 387096 h 1371600"/>
                <a:gd name="connsiteX114" fmla="*/ 385096 w 1704975"/>
                <a:gd name="connsiteY114" fmla="*/ 368237 h 1371600"/>
                <a:gd name="connsiteX115" fmla="*/ 381476 w 1704975"/>
                <a:gd name="connsiteY115" fmla="*/ 348139 h 1371600"/>
                <a:gd name="connsiteX116" fmla="*/ 374428 w 1704975"/>
                <a:gd name="connsiteY116" fmla="*/ 349187 h 1371600"/>
                <a:gd name="connsiteX117" fmla="*/ 373189 w 1704975"/>
                <a:gd name="connsiteY117" fmla="*/ 340424 h 1371600"/>
                <a:gd name="connsiteX118" fmla="*/ 354997 w 1704975"/>
                <a:gd name="connsiteY118" fmla="*/ 345281 h 1371600"/>
                <a:gd name="connsiteX119" fmla="*/ 355854 w 1704975"/>
                <a:gd name="connsiteY119" fmla="*/ 336899 h 1371600"/>
                <a:gd name="connsiteX120" fmla="*/ 344614 w 1704975"/>
                <a:gd name="connsiteY120" fmla="*/ 338614 h 1371600"/>
                <a:gd name="connsiteX121" fmla="*/ 343662 w 1704975"/>
                <a:gd name="connsiteY121" fmla="*/ 328708 h 1371600"/>
                <a:gd name="connsiteX122" fmla="*/ 347091 w 1704975"/>
                <a:gd name="connsiteY122" fmla="*/ 322326 h 1371600"/>
                <a:gd name="connsiteX123" fmla="*/ 342043 w 1704975"/>
                <a:gd name="connsiteY123" fmla="*/ 322421 h 1371600"/>
                <a:gd name="connsiteX124" fmla="*/ 340709 w 1704975"/>
                <a:gd name="connsiteY124" fmla="*/ 314706 h 1371600"/>
                <a:gd name="connsiteX125" fmla="*/ 341471 w 1704975"/>
                <a:gd name="connsiteY125" fmla="*/ 309848 h 1371600"/>
                <a:gd name="connsiteX126" fmla="*/ 344996 w 1704975"/>
                <a:gd name="connsiteY126" fmla="*/ 309848 h 1371600"/>
                <a:gd name="connsiteX127" fmla="*/ 344710 w 1704975"/>
                <a:gd name="connsiteY127" fmla="*/ 305276 h 1371600"/>
                <a:gd name="connsiteX128" fmla="*/ 346424 w 1704975"/>
                <a:gd name="connsiteY128" fmla="*/ 305371 h 1371600"/>
                <a:gd name="connsiteX129" fmla="*/ 345853 w 1704975"/>
                <a:gd name="connsiteY129" fmla="*/ 286607 h 1371600"/>
                <a:gd name="connsiteX130" fmla="*/ 351091 w 1704975"/>
                <a:gd name="connsiteY130" fmla="*/ 282988 h 1371600"/>
                <a:gd name="connsiteX131" fmla="*/ 351758 w 1704975"/>
                <a:gd name="connsiteY131" fmla="*/ 276987 h 1371600"/>
                <a:gd name="connsiteX132" fmla="*/ 356235 w 1704975"/>
                <a:gd name="connsiteY132" fmla="*/ 276320 h 1371600"/>
                <a:gd name="connsiteX133" fmla="*/ 357664 w 1704975"/>
                <a:gd name="connsiteY133" fmla="*/ 269176 h 1371600"/>
                <a:gd name="connsiteX134" fmla="*/ 368808 w 1704975"/>
                <a:gd name="connsiteY134" fmla="*/ 258318 h 1371600"/>
                <a:gd name="connsiteX135" fmla="*/ 408146 w 1704975"/>
                <a:gd name="connsiteY135" fmla="*/ 249650 h 1371600"/>
                <a:gd name="connsiteX136" fmla="*/ 406432 w 1704975"/>
                <a:gd name="connsiteY136" fmla="*/ 234696 h 1371600"/>
                <a:gd name="connsiteX137" fmla="*/ 432625 w 1704975"/>
                <a:gd name="connsiteY137" fmla="*/ 238316 h 1371600"/>
                <a:gd name="connsiteX138" fmla="*/ 434816 w 1704975"/>
                <a:gd name="connsiteY138" fmla="*/ 227743 h 1371600"/>
                <a:gd name="connsiteX139" fmla="*/ 439198 w 1704975"/>
                <a:gd name="connsiteY139" fmla="*/ 227457 h 1371600"/>
                <a:gd name="connsiteX140" fmla="*/ 440150 w 1704975"/>
                <a:gd name="connsiteY140" fmla="*/ 207359 h 1371600"/>
                <a:gd name="connsiteX141" fmla="*/ 441960 w 1704975"/>
                <a:gd name="connsiteY141" fmla="*/ 207359 h 1371600"/>
                <a:gd name="connsiteX142" fmla="*/ 442436 w 1704975"/>
                <a:gd name="connsiteY142" fmla="*/ 203263 h 1371600"/>
                <a:gd name="connsiteX143" fmla="*/ 445484 w 1704975"/>
                <a:gd name="connsiteY143" fmla="*/ 203263 h 1371600"/>
                <a:gd name="connsiteX144" fmla="*/ 446246 w 1704975"/>
                <a:gd name="connsiteY144" fmla="*/ 194596 h 1371600"/>
                <a:gd name="connsiteX145" fmla="*/ 449294 w 1704975"/>
                <a:gd name="connsiteY145" fmla="*/ 194405 h 1371600"/>
                <a:gd name="connsiteX146" fmla="*/ 449008 w 1704975"/>
                <a:gd name="connsiteY146" fmla="*/ 187166 h 1371600"/>
                <a:gd name="connsiteX147" fmla="*/ 454628 w 1704975"/>
                <a:gd name="connsiteY147" fmla="*/ 186214 h 1371600"/>
                <a:gd name="connsiteX148" fmla="*/ 454438 w 1704975"/>
                <a:gd name="connsiteY148" fmla="*/ 178975 h 1371600"/>
                <a:gd name="connsiteX149" fmla="*/ 459581 w 1704975"/>
                <a:gd name="connsiteY149" fmla="*/ 177355 h 1371600"/>
                <a:gd name="connsiteX150" fmla="*/ 455390 w 1704975"/>
                <a:gd name="connsiteY150" fmla="*/ 167830 h 1371600"/>
                <a:gd name="connsiteX151" fmla="*/ 449771 w 1704975"/>
                <a:gd name="connsiteY151" fmla="*/ 169164 h 1371600"/>
                <a:gd name="connsiteX152" fmla="*/ 440150 w 1704975"/>
                <a:gd name="connsiteY152" fmla="*/ 153733 h 1371600"/>
                <a:gd name="connsiteX153" fmla="*/ 457771 w 1704975"/>
                <a:gd name="connsiteY153" fmla="*/ 145447 h 1371600"/>
                <a:gd name="connsiteX154" fmla="*/ 478155 w 1704975"/>
                <a:gd name="connsiteY154" fmla="*/ 142304 h 1371600"/>
                <a:gd name="connsiteX155" fmla="*/ 478536 w 1704975"/>
                <a:gd name="connsiteY155" fmla="*/ 146209 h 1371600"/>
                <a:gd name="connsiteX156" fmla="*/ 499872 w 1704975"/>
                <a:gd name="connsiteY156" fmla="*/ 144780 h 1371600"/>
                <a:gd name="connsiteX157" fmla="*/ 504539 w 1704975"/>
                <a:gd name="connsiteY157" fmla="*/ 142399 h 1371600"/>
                <a:gd name="connsiteX158" fmla="*/ 503587 w 1704975"/>
                <a:gd name="connsiteY158" fmla="*/ 133541 h 1371600"/>
                <a:gd name="connsiteX159" fmla="*/ 506635 w 1704975"/>
                <a:gd name="connsiteY159" fmla="*/ 133064 h 1371600"/>
                <a:gd name="connsiteX160" fmla="*/ 505301 w 1704975"/>
                <a:gd name="connsiteY160" fmla="*/ 127349 h 1371600"/>
                <a:gd name="connsiteX161" fmla="*/ 533400 w 1704975"/>
                <a:gd name="connsiteY161" fmla="*/ 117062 h 1371600"/>
                <a:gd name="connsiteX162" fmla="*/ 540544 w 1704975"/>
                <a:gd name="connsiteY162" fmla="*/ 119062 h 1371600"/>
                <a:gd name="connsiteX163" fmla="*/ 538353 w 1704975"/>
                <a:gd name="connsiteY163" fmla="*/ 116395 h 1371600"/>
                <a:gd name="connsiteX164" fmla="*/ 530828 w 1704975"/>
                <a:gd name="connsiteY164" fmla="*/ 116776 h 1371600"/>
                <a:gd name="connsiteX165" fmla="*/ 529685 w 1704975"/>
                <a:gd name="connsiteY165" fmla="*/ 111442 h 1371600"/>
                <a:gd name="connsiteX166" fmla="*/ 523208 w 1704975"/>
                <a:gd name="connsiteY166" fmla="*/ 109823 h 1371600"/>
                <a:gd name="connsiteX167" fmla="*/ 518922 w 1704975"/>
                <a:gd name="connsiteY167" fmla="*/ 81439 h 1371600"/>
                <a:gd name="connsiteX168" fmla="*/ 512540 w 1704975"/>
                <a:gd name="connsiteY168" fmla="*/ 76581 h 1371600"/>
                <a:gd name="connsiteX169" fmla="*/ 525208 w 1704975"/>
                <a:gd name="connsiteY169" fmla="*/ 65722 h 1371600"/>
                <a:gd name="connsiteX170" fmla="*/ 515112 w 1704975"/>
                <a:gd name="connsiteY170" fmla="*/ 63341 h 1371600"/>
                <a:gd name="connsiteX171" fmla="*/ 502539 w 1704975"/>
                <a:gd name="connsiteY171" fmla="*/ 52483 h 1371600"/>
                <a:gd name="connsiteX172" fmla="*/ 520160 w 1704975"/>
                <a:gd name="connsiteY172" fmla="*/ 47244 h 1371600"/>
                <a:gd name="connsiteX173" fmla="*/ 540448 w 1704975"/>
                <a:gd name="connsiteY173" fmla="*/ 34290 h 1371600"/>
                <a:gd name="connsiteX174" fmla="*/ 538829 w 1704975"/>
                <a:gd name="connsiteY174" fmla="*/ 9525 h 1371600"/>
                <a:gd name="connsiteX175" fmla="*/ 556546 w 1704975"/>
                <a:gd name="connsiteY175" fmla="*/ 12573 h 1371600"/>
                <a:gd name="connsiteX176" fmla="*/ 561594 w 1704975"/>
                <a:gd name="connsiteY176" fmla="*/ 16192 h 1371600"/>
                <a:gd name="connsiteX177" fmla="*/ 564166 w 1704975"/>
                <a:gd name="connsiteY177" fmla="*/ 22479 h 1371600"/>
                <a:gd name="connsiteX178" fmla="*/ 573405 w 1704975"/>
                <a:gd name="connsiteY178" fmla="*/ 22955 h 1371600"/>
                <a:gd name="connsiteX179" fmla="*/ 575119 w 1704975"/>
                <a:gd name="connsiteY179" fmla="*/ 26099 h 1371600"/>
                <a:gd name="connsiteX180" fmla="*/ 592836 w 1704975"/>
                <a:gd name="connsiteY180" fmla="*/ 30385 h 1371600"/>
                <a:gd name="connsiteX181" fmla="*/ 610171 w 1704975"/>
                <a:gd name="connsiteY181" fmla="*/ 39243 h 1371600"/>
                <a:gd name="connsiteX182" fmla="*/ 623602 w 1704975"/>
                <a:gd name="connsiteY182" fmla="*/ 50578 h 1371600"/>
                <a:gd name="connsiteX183" fmla="*/ 634460 w 1704975"/>
                <a:gd name="connsiteY183" fmla="*/ 47911 h 1371600"/>
                <a:gd name="connsiteX184" fmla="*/ 635698 w 1704975"/>
                <a:gd name="connsiteY184" fmla="*/ 53530 h 1371600"/>
                <a:gd name="connsiteX185" fmla="*/ 645033 w 1704975"/>
                <a:gd name="connsiteY185" fmla="*/ 56864 h 1371600"/>
                <a:gd name="connsiteX186" fmla="*/ 646271 w 1704975"/>
                <a:gd name="connsiteY186" fmla="*/ 65246 h 1371600"/>
                <a:gd name="connsiteX187" fmla="*/ 628745 w 1704975"/>
                <a:gd name="connsiteY187" fmla="*/ 63151 h 1371600"/>
                <a:gd name="connsiteX188" fmla="*/ 629602 w 1704975"/>
                <a:gd name="connsiteY188" fmla="*/ 78295 h 1371600"/>
                <a:gd name="connsiteX189" fmla="*/ 624935 w 1704975"/>
                <a:gd name="connsiteY189" fmla="*/ 100108 h 1371600"/>
                <a:gd name="connsiteX190" fmla="*/ 632841 w 1704975"/>
                <a:gd name="connsiteY190" fmla="*/ 102775 h 1371600"/>
                <a:gd name="connsiteX191" fmla="*/ 638175 w 1704975"/>
                <a:gd name="connsiteY191" fmla="*/ 101822 h 1371600"/>
                <a:gd name="connsiteX192" fmla="*/ 642747 w 1704975"/>
                <a:gd name="connsiteY192" fmla="*/ 100489 h 1371600"/>
                <a:gd name="connsiteX193" fmla="*/ 643699 w 1704975"/>
                <a:gd name="connsiteY193" fmla="*/ 96012 h 1371600"/>
                <a:gd name="connsiteX194" fmla="*/ 661892 w 1704975"/>
                <a:gd name="connsiteY194" fmla="*/ 100679 h 1371600"/>
                <a:gd name="connsiteX195" fmla="*/ 665512 w 1704975"/>
                <a:gd name="connsiteY195" fmla="*/ 125920 h 1371600"/>
                <a:gd name="connsiteX196" fmla="*/ 676370 w 1704975"/>
                <a:gd name="connsiteY196" fmla="*/ 123254 h 1371600"/>
                <a:gd name="connsiteX197" fmla="*/ 678847 w 1704975"/>
                <a:gd name="connsiteY197" fmla="*/ 129349 h 1371600"/>
                <a:gd name="connsiteX198" fmla="*/ 682371 w 1704975"/>
                <a:gd name="connsiteY198" fmla="*/ 157448 h 1371600"/>
                <a:gd name="connsiteX199" fmla="*/ 707803 w 1704975"/>
                <a:gd name="connsiteY199" fmla="*/ 154305 h 1371600"/>
                <a:gd name="connsiteX200" fmla="*/ 708279 w 1704975"/>
                <a:gd name="connsiteY200" fmla="*/ 161639 h 1371600"/>
                <a:gd name="connsiteX201" fmla="*/ 742379 w 1704975"/>
                <a:gd name="connsiteY201" fmla="*/ 159639 h 1371600"/>
                <a:gd name="connsiteX202" fmla="*/ 743236 w 1704975"/>
                <a:gd name="connsiteY202" fmla="*/ 173069 h 1371600"/>
                <a:gd name="connsiteX203" fmla="*/ 759714 w 1704975"/>
                <a:gd name="connsiteY203" fmla="*/ 168592 h 1371600"/>
                <a:gd name="connsiteX204" fmla="*/ 758380 w 1704975"/>
                <a:gd name="connsiteY204" fmla="*/ 170212 h 1371600"/>
                <a:gd name="connsiteX205" fmla="*/ 765619 w 1704975"/>
                <a:gd name="connsiteY205" fmla="*/ 176689 h 1371600"/>
                <a:gd name="connsiteX206" fmla="*/ 777716 w 1704975"/>
                <a:gd name="connsiteY206" fmla="*/ 163449 h 1371600"/>
                <a:gd name="connsiteX207" fmla="*/ 776573 w 1704975"/>
                <a:gd name="connsiteY207" fmla="*/ 166021 h 1371600"/>
                <a:gd name="connsiteX208" fmla="*/ 783812 w 1704975"/>
                <a:gd name="connsiteY208" fmla="*/ 168688 h 1371600"/>
                <a:gd name="connsiteX209" fmla="*/ 785527 w 1704975"/>
                <a:gd name="connsiteY209" fmla="*/ 180499 h 1371600"/>
                <a:gd name="connsiteX210" fmla="*/ 788098 w 1704975"/>
                <a:gd name="connsiteY210" fmla="*/ 183356 h 1371600"/>
                <a:gd name="connsiteX211" fmla="*/ 781240 w 1704975"/>
                <a:gd name="connsiteY211" fmla="*/ 178213 h 1371600"/>
                <a:gd name="connsiteX212" fmla="*/ 776764 w 1704975"/>
                <a:gd name="connsiteY212" fmla="*/ 182689 h 1371600"/>
                <a:gd name="connsiteX213" fmla="*/ 777049 w 1704975"/>
                <a:gd name="connsiteY213" fmla="*/ 186023 h 1371600"/>
                <a:gd name="connsiteX214" fmla="*/ 796957 w 1704975"/>
                <a:gd name="connsiteY214" fmla="*/ 211550 h 1371600"/>
                <a:gd name="connsiteX215" fmla="*/ 800100 w 1704975"/>
                <a:gd name="connsiteY215" fmla="*/ 210693 h 1371600"/>
                <a:gd name="connsiteX216" fmla="*/ 792956 w 1704975"/>
                <a:gd name="connsiteY216" fmla="*/ 240506 h 1371600"/>
                <a:gd name="connsiteX217" fmla="*/ 794861 w 1704975"/>
                <a:gd name="connsiteY217" fmla="*/ 244030 h 1371600"/>
                <a:gd name="connsiteX218" fmla="*/ 791337 w 1704975"/>
                <a:gd name="connsiteY218" fmla="*/ 246126 h 1371600"/>
                <a:gd name="connsiteX219" fmla="*/ 793432 w 1704975"/>
                <a:gd name="connsiteY219" fmla="*/ 247650 h 1371600"/>
                <a:gd name="connsiteX220" fmla="*/ 791337 w 1704975"/>
                <a:gd name="connsiteY220" fmla="*/ 249936 h 1371600"/>
                <a:gd name="connsiteX221" fmla="*/ 784669 w 1704975"/>
                <a:gd name="connsiteY221" fmla="*/ 251841 h 1371600"/>
                <a:gd name="connsiteX222" fmla="*/ 787908 w 1704975"/>
                <a:gd name="connsiteY222" fmla="*/ 256032 h 1371600"/>
                <a:gd name="connsiteX223" fmla="*/ 784765 w 1704975"/>
                <a:gd name="connsiteY223" fmla="*/ 265366 h 1371600"/>
                <a:gd name="connsiteX224" fmla="*/ 776288 w 1704975"/>
                <a:gd name="connsiteY224" fmla="*/ 263080 h 1371600"/>
                <a:gd name="connsiteX225" fmla="*/ 778764 w 1704975"/>
                <a:gd name="connsiteY225" fmla="*/ 271653 h 1371600"/>
                <a:gd name="connsiteX226" fmla="*/ 771620 w 1704975"/>
                <a:gd name="connsiteY226" fmla="*/ 275463 h 1371600"/>
                <a:gd name="connsiteX227" fmla="*/ 774382 w 1704975"/>
                <a:gd name="connsiteY227" fmla="*/ 278130 h 1371600"/>
                <a:gd name="connsiteX228" fmla="*/ 769048 w 1704975"/>
                <a:gd name="connsiteY228" fmla="*/ 290989 h 1371600"/>
                <a:gd name="connsiteX229" fmla="*/ 786955 w 1704975"/>
                <a:gd name="connsiteY229" fmla="*/ 297180 h 1371600"/>
                <a:gd name="connsiteX230" fmla="*/ 797147 w 1704975"/>
                <a:gd name="connsiteY230" fmla="*/ 303562 h 1371600"/>
                <a:gd name="connsiteX231" fmla="*/ 802386 w 1704975"/>
                <a:gd name="connsiteY231" fmla="*/ 291084 h 1371600"/>
                <a:gd name="connsiteX232" fmla="*/ 805339 w 1704975"/>
                <a:gd name="connsiteY232" fmla="*/ 292037 h 1371600"/>
                <a:gd name="connsiteX233" fmla="*/ 802672 w 1704975"/>
                <a:gd name="connsiteY233" fmla="*/ 298704 h 1371600"/>
                <a:gd name="connsiteX234" fmla="*/ 818007 w 1704975"/>
                <a:gd name="connsiteY234" fmla="*/ 305657 h 1371600"/>
                <a:gd name="connsiteX235" fmla="*/ 815816 w 1704975"/>
                <a:gd name="connsiteY235" fmla="*/ 309658 h 1371600"/>
                <a:gd name="connsiteX236" fmla="*/ 863346 w 1704975"/>
                <a:gd name="connsiteY236" fmla="*/ 323755 h 1371600"/>
                <a:gd name="connsiteX237" fmla="*/ 860393 w 1704975"/>
                <a:gd name="connsiteY237" fmla="*/ 334518 h 1371600"/>
                <a:gd name="connsiteX238" fmla="*/ 869061 w 1704975"/>
                <a:gd name="connsiteY238" fmla="*/ 336423 h 1371600"/>
                <a:gd name="connsiteX239" fmla="*/ 870109 w 1704975"/>
                <a:gd name="connsiteY239" fmla="*/ 331660 h 1371600"/>
                <a:gd name="connsiteX240" fmla="*/ 943642 w 1704975"/>
                <a:gd name="connsiteY240" fmla="*/ 354044 h 1371600"/>
                <a:gd name="connsiteX241" fmla="*/ 939355 w 1704975"/>
                <a:gd name="connsiteY241" fmla="*/ 375380 h 1371600"/>
                <a:gd name="connsiteX242" fmla="*/ 960501 w 1704975"/>
                <a:gd name="connsiteY242" fmla="*/ 380047 h 1371600"/>
                <a:gd name="connsiteX243" fmla="*/ 962787 w 1704975"/>
                <a:gd name="connsiteY243" fmla="*/ 357759 h 1371600"/>
                <a:gd name="connsiteX244" fmla="*/ 975455 w 1704975"/>
                <a:gd name="connsiteY244" fmla="*/ 359092 h 1371600"/>
                <a:gd name="connsiteX245" fmla="*/ 993838 w 1704975"/>
                <a:gd name="connsiteY245" fmla="*/ 327088 h 1371600"/>
                <a:gd name="connsiteX246" fmla="*/ 1011079 w 1704975"/>
                <a:gd name="connsiteY246" fmla="*/ 337566 h 1371600"/>
                <a:gd name="connsiteX247" fmla="*/ 1019461 w 1704975"/>
                <a:gd name="connsiteY247" fmla="*/ 337661 h 1371600"/>
                <a:gd name="connsiteX248" fmla="*/ 1024318 w 1704975"/>
                <a:gd name="connsiteY248" fmla="*/ 329755 h 1371600"/>
                <a:gd name="connsiteX249" fmla="*/ 1019461 w 1704975"/>
                <a:gd name="connsiteY249" fmla="*/ 322612 h 1371600"/>
                <a:gd name="connsiteX250" fmla="*/ 1044035 w 1704975"/>
                <a:gd name="connsiteY250" fmla="*/ 289370 h 1371600"/>
                <a:gd name="connsiteX251" fmla="*/ 1036320 w 1704975"/>
                <a:gd name="connsiteY251" fmla="*/ 284035 h 1371600"/>
                <a:gd name="connsiteX252" fmla="*/ 1041368 w 1704975"/>
                <a:gd name="connsiteY252" fmla="*/ 278987 h 1371600"/>
                <a:gd name="connsiteX253" fmla="*/ 1048226 w 1704975"/>
                <a:gd name="connsiteY253" fmla="*/ 281273 h 1371600"/>
                <a:gd name="connsiteX254" fmla="*/ 1054037 w 1704975"/>
                <a:gd name="connsiteY254" fmla="*/ 279273 h 1371600"/>
                <a:gd name="connsiteX255" fmla="*/ 1044512 w 1704975"/>
                <a:gd name="connsiteY255" fmla="*/ 264700 h 1371600"/>
                <a:gd name="connsiteX256" fmla="*/ 1054513 w 1704975"/>
                <a:gd name="connsiteY256" fmla="*/ 246316 h 1371600"/>
                <a:gd name="connsiteX257" fmla="*/ 1063752 w 1704975"/>
                <a:gd name="connsiteY257" fmla="*/ 250222 h 1371600"/>
                <a:gd name="connsiteX258" fmla="*/ 1065181 w 1704975"/>
                <a:gd name="connsiteY258" fmla="*/ 258223 h 1371600"/>
                <a:gd name="connsiteX259" fmla="*/ 1075277 w 1704975"/>
                <a:gd name="connsiteY259" fmla="*/ 259366 h 1371600"/>
                <a:gd name="connsiteX260" fmla="*/ 1076611 w 1704975"/>
                <a:gd name="connsiteY260" fmla="*/ 262985 h 1371600"/>
                <a:gd name="connsiteX261" fmla="*/ 1083183 w 1704975"/>
                <a:gd name="connsiteY261" fmla="*/ 264985 h 1371600"/>
                <a:gd name="connsiteX262" fmla="*/ 1088136 w 1704975"/>
                <a:gd name="connsiteY262" fmla="*/ 274987 h 1371600"/>
                <a:gd name="connsiteX263" fmla="*/ 1120521 w 1704975"/>
                <a:gd name="connsiteY263" fmla="*/ 294132 h 1371600"/>
                <a:gd name="connsiteX264" fmla="*/ 1115854 w 1704975"/>
                <a:gd name="connsiteY264" fmla="*/ 302038 h 1371600"/>
                <a:gd name="connsiteX265" fmla="*/ 1124998 w 1704975"/>
                <a:gd name="connsiteY265" fmla="*/ 306324 h 1371600"/>
                <a:gd name="connsiteX266" fmla="*/ 1131570 w 1704975"/>
                <a:gd name="connsiteY266" fmla="*/ 306324 h 1371600"/>
                <a:gd name="connsiteX267" fmla="*/ 1149096 w 1704975"/>
                <a:gd name="connsiteY267" fmla="*/ 324993 h 1371600"/>
                <a:gd name="connsiteX268" fmla="*/ 1165765 w 1704975"/>
                <a:gd name="connsiteY268" fmla="*/ 332422 h 1371600"/>
                <a:gd name="connsiteX269" fmla="*/ 1179005 w 1704975"/>
                <a:gd name="connsiteY269" fmla="*/ 332327 h 1371600"/>
                <a:gd name="connsiteX270" fmla="*/ 1185863 w 1704975"/>
                <a:gd name="connsiteY270" fmla="*/ 329184 h 1371600"/>
                <a:gd name="connsiteX271" fmla="*/ 1197007 w 1704975"/>
                <a:gd name="connsiteY271" fmla="*/ 310420 h 1371600"/>
                <a:gd name="connsiteX272" fmla="*/ 1217581 w 1704975"/>
                <a:gd name="connsiteY272" fmla="*/ 297847 h 1371600"/>
                <a:gd name="connsiteX273" fmla="*/ 1230535 w 1704975"/>
                <a:gd name="connsiteY273" fmla="*/ 271939 h 1371600"/>
                <a:gd name="connsiteX274" fmla="*/ 1241298 w 1704975"/>
                <a:gd name="connsiteY274" fmla="*/ 262033 h 1371600"/>
                <a:gd name="connsiteX275" fmla="*/ 1247775 w 1704975"/>
                <a:gd name="connsiteY275" fmla="*/ 244126 h 1371600"/>
                <a:gd name="connsiteX276" fmla="*/ 1242727 w 1704975"/>
                <a:gd name="connsiteY276" fmla="*/ 232505 h 1371600"/>
                <a:gd name="connsiteX277" fmla="*/ 1249966 w 1704975"/>
                <a:gd name="connsiteY277" fmla="*/ 211741 h 1371600"/>
                <a:gd name="connsiteX278" fmla="*/ 1238726 w 1704975"/>
                <a:gd name="connsiteY278" fmla="*/ 215741 h 1371600"/>
                <a:gd name="connsiteX279" fmla="*/ 1230249 w 1704975"/>
                <a:gd name="connsiteY279" fmla="*/ 215265 h 1371600"/>
                <a:gd name="connsiteX280" fmla="*/ 1234916 w 1704975"/>
                <a:gd name="connsiteY280" fmla="*/ 204025 h 1371600"/>
                <a:gd name="connsiteX281" fmla="*/ 1228915 w 1704975"/>
                <a:gd name="connsiteY281" fmla="*/ 202978 h 1371600"/>
                <a:gd name="connsiteX282" fmla="*/ 1221676 w 1704975"/>
                <a:gd name="connsiteY282" fmla="*/ 215741 h 1371600"/>
                <a:gd name="connsiteX283" fmla="*/ 1207103 w 1704975"/>
                <a:gd name="connsiteY283" fmla="*/ 219932 h 1371600"/>
                <a:gd name="connsiteX284" fmla="*/ 1205579 w 1704975"/>
                <a:gd name="connsiteY284" fmla="*/ 214884 h 1371600"/>
                <a:gd name="connsiteX285" fmla="*/ 1199102 w 1704975"/>
                <a:gd name="connsiteY285" fmla="*/ 217265 h 1371600"/>
                <a:gd name="connsiteX286" fmla="*/ 1188244 w 1704975"/>
                <a:gd name="connsiteY286" fmla="*/ 212026 h 1371600"/>
                <a:gd name="connsiteX287" fmla="*/ 1188053 w 1704975"/>
                <a:gd name="connsiteY287" fmla="*/ 206692 h 1371600"/>
                <a:gd name="connsiteX288" fmla="*/ 1195102 w 1704975"/>
                <a:gd name="connsiteY288" fmla="*/ 202597 h 1371600"/>
                <a:gd name="connsiteX289" fmla="*/ 1211104 w 1704975"/>
                <a:gd name="connsiteY289" fmla="*/ 201263 h 1371600"/>
                <a:gd name="connsiteX290" fmla="*/ 1210342 w 1704975"/>
                <a:gd name="connsiteY290" fmla="*/ 186309 h 1371600"/>
                <a:gd name="connsiteX291" fmla="*/ 1202626 w 1704975"/>
                <a:gd name="connsiteY291" fmla="*/ 177070 h 1371600"/>
                <a:gd name="connsiteX292" fmla="*/ 1201007 w 1704975"/>
                <a:gd name="connsiteY292" fmla="*/ 168402 h 1371600"/>
                <a:gd name="connsiteX293" fmla="*/ 1191577 w 1704975"/>
                <a:gd name="connsiteY293" fmla="*/ 158020 h 1371600"/>
                <a:gd name="connsiteX294" fmla="*/ 1192435 w 1704975"/>
                <a:gd name="connsiteY294" fmla="*/ 155638 h 1371600"/>
                <a:gd name="connsiteX295" fmla="*/ 1200055 w 1704975"/>
                <a:gd name="connsiteY295" fmla="*/ 149828 h 1371600"/>
                <a:gd name="connsiteX296" fmla="*/ 1207198 w 1704975"/>
                <a:gd name="connsiteY296" fmla="*/ 136398 h 1371600"/>
                <a:gd name="connsiteX297" fmla="*/ 1214247 w 1704975"/>
                <a:gd name="connsiteY297" fmla="*/ 133636 h 1371600"/>
                <a:gd name="connsiteX298" fmla="*/ 1228344 w 1704975"/>
                <a:gd name="connsiteY298" fmla="*/ 120777 h 1371600"/>
                <a:gd name="connsiteX299" fmla="*/ 1244060 w 1704975"/>
                <a:gd name="connsiteY299" fmla="*/ 137350 h 1371600"/>
                <a:gd name="connsiteX300" fmla="*/ 1260253 w 1704975"/>
                <a:gd name="connsiteY300" fmla="*/ 131350 h 1371600"/>
                <a:gd name="connsiteX301" fmla="*/ 1265206 w 1704975"/>
                <a:gd name="connsiteY301" fmla="*/ 138398 h 1371600"/>
                <a:gd name="connsiteX302" fmla="*/ 1272730 w 1704975"/>
                <a:gd name="connsiteY302" fmla="*/ 137636 h 1371600"/>
                <a:gd name="connsiteX303" fmla="*/ 1277017 w 1704975"/>
                <a:gd name="connsiteY303" fmla="*/ 146590 h 1371600"/>
                <a:gd name="connsiteX304" fmla="*/ 1273492 w 1704975"/>
                <a:gd name="connsiteY304" fmla="*/ 153543 h 1371600"/>
                <a:gd name="connsiteX305" fmla="*/ 1265491 w 1704975"/>
                <a:gd name="connsiteY305" fmla="*/ 159353 h 1371600"/>
                <a:gd name="connsiteX306" fmla="*/ 1244155 w 1704975"/>
                <a:gd name="connsiteY306" fmla="*/ 165925 h 1371600"/>
                <a:gd name="connsiteX307" fmla="*/ 1239298 w 1704975"/>
                <a:gd name="connsiteY307" fmla="*/ 174784 h 1371600"/>
                <a:gd name="connsiteX308" fmla="*/ 1257872 w 1704975"/>
                <a:gd name="connsiteY308" fmla="*/ 201739 h 1371600"/>
                <a:gd name="connsiteX309" fmla="*/ 1265206 w 1704975"/>
                <a:gd name="connsiteY309" fmla="*/ 197549 h 1371600"/>
                <a:gd name="connsiteX310" fmla="*/ 1273588 w 1704975"/>
                <a:gd name="connsiteY310" fmla="*/ 207645 h 1371600"/>
                <a:gd name="connsiteX311" fmla="*/ 1291304 w 1704975"/>
                <a:gd name="connsiteY311" fmla="*/ 198120 h 1371600"/>
                <a:gd name="connsiteX312" fmla="*/ 1302544 w 1704975"/>
                <a:gd name="connsiteY312" fmla="*/ 197739 h 1371600"/>
                <a:gd name="connsiteX313" fmla="*/ 1315974 w 1704975"/>
                <a:gd name="connsiteY313" fmla="*/ 202311 h 1371600"/>
                <a:gd name="connsiteX314" fmla="*/ 1314450 w 1704975"/>
                <a:gd name="connsiteY314" fmla="*/ 217741 h 1371600"/>
                <a:gd name="connsiteX315" fmla="*/ 1317498 w 1704975"/>
                <a:gd name="connsiteY315" fmla="*/ 219742 h 1371600"/>
                <a:gd name="connsiteX316" fmla="*/ 1316641 w 1704975"/>
                <a:gd name="connsiteY316" fmla="*/ 226314 h 1371600"/>
                <a:gd name="connsiteX317" fmla="*/ 1336453 w 1704975"/>
                <a:gd name="connsiteY317" fmla="*/ 226504 h 1371600"/>
                <a:gd name="connsiteX318" fmla="*/ 1338263 w 1704975"/>
                <a:gd name="connsiteY318" fmla="*/ 235267 h 1371600"/>
                <a:gd name="connsiteX319" fmla="*/ 1336643 w 1704975"/>
                <a:gd name="connsiteY319" fmla="*/ 250317 h 1371600"/>
                <a:gd name="connsiteX320" fmla="*/ 1329499 w 1704975"/>
                <a:gd name="connsiteY320" fmla="*/ 259175 h 1371600"/>
                <a:gd name="connsiteX321" fmla="*/ 1313879 w 1704975"/>
                <a:gd name="connsiteY321" fmla="*/ 266509 h 1371600"/>
                <a:gd name="connsiteX322" fmla="*/ 1316450 w 1704975"/>
                <a:gd name="connsiteY322" fmla="*/ 270129 h 1371600"/>
                <a:gd name="connsiteX323" fmla="*/ 1329499 w 1704975"/>
                <a:gd name="connsiteY323" fmla="*/ 279559 h 1371600"/>
                <a:gd name="connsiteX324" fmla="*/ 1333786 w 1704975"/>
                <a:gd name="connsiteY324" fmla="*/ 273939 h 1371600"/>
                <a:gd name="connsiteX325" fmla="*/ 1343501 w 1704975"/>
                <a:gd name="connsiteY325" fmla="*/ 271177 h 1371600"/>
                <a:gd name="connsiteX326" fmla="*/ 1343215 w 1704975"/>
                <a:gd name="connsiteY326" fmla="*/ 266795 h 1371600"/>
                <a:gd name="connsiteX327" fmla="*/ 1355503 w 1704975"/>
                <a:gd name="connsiteY327" fmla="*/ 276892 h 1371600"/>
                <a:gd name="connsiteX328" fmla="*/ 1364551 w 1704975"/>
                <a:gd name="connsiteY328" fmla="*/ 275654 h 1371600"/>
                <a:gd name="connsiteX329" fmla="*/ 1370552 w 1704975"/>
                <a:gd name="connsiteY329" fmla="*/ 279083 h 1371600"/>
                <a:gd name="connsiteX330" fmla="*/ 1375886 w 1704975"/>
                <a:gd name="connsiteY330" fmla="*/ 277654 h 1371600"/>
                <a:gd name="connsiteX331" fmla="*/ 1376648 w 1704975"/>
                <a:gd name="connsiteY331" fmla="*/ 280225 h 1371600"/>
                <a:gd name="connsiteX332" fmla="*/ 1384649 w 1704975"/>
                <a:gd name="connsiteY332" fmla="*/ 280035 h 1371600"/>
                <a:gd name="connsiteX333" fmla="*/ 1388555 w 1704975"/>
                <a:gd name="connsiteY333" fmla="*/ 275177 h 1371600"/>
                <a:gd name="connsiteX334" fmla="*/ 1390364 w 1704975"/>
                <a:gd name="connsiteY334" fmla="*/ 279083 h 1371600"/>
                <a:gd name="connsiteX335" fmla="*/ 1395222 w 1704975"/>
                <a:gd name="connsiteY335" fmla="*/ 273939 h 1371600"/>
                <a:gd name="connsiteX336" fmla="*/ 1400747 w 1704975"/>
                <a:gd name="connsiteY336" fmla="*/ 284035 h 1371600"/>
                <a:gd name="connsiteX337" fmla="*/ 1399604 w 1704975"/>
                <a:gd name="connsiteY337" fmla="*/ 289370 h 1371600"/>
                <a:gd name="connsiteX338" fmla="*/ 1405033 w 1704975"/>
                <a:gd name="connsiteY338" fmla="*/ 292703 h 1371600"/>
                <a:gd name="connsiteX339" fmla="*/ 1425892 w 1704975"/>
                <a:gd name="connsiteY339" fmla="*/ 287083 h 1371600"/>
                <a:gd name="connsiteX340" fmla="*/ 1423225 w 1704975"/>
                <a:gd name="connsiteY340" fmla="*/ 302704 h 1371600"/>
                <a:gd name="connsiteX341" fmla="*/ 1417510 w 1704975"/>
                <a:gd name="connsiteY341" fmla="*/ 313849 h 1371600"/>
                <a:gd name="connsiteX342" fmla="*/ 1413034 w 1704975"/>
                <a:gd name="connsiteY342" fmla="*/ 316611 h 1371600"/>
                <a:gd name="connsiteX343" fmla="*/ 1402080 w 1704975"/>
                <a:gd name="connsiteY343" fmla="*/ 321088 h 1371600"/>
                <a:gd name="connsiteX344" fmla="*/ 1394650 w 1704975"/>
                <a:gd name="connsiteY344" fmla="*/ 338709 h 1371600"/>
                <a:gd name="connsiteX345" fmla="*/ 1384744 w 1704975"/>
                <a:gd name="connsiteY345" fmla="*/ 346234 h 1371600"/>
                <a:gd name="connsiteX346" fmla="*/ 1391983 w 1704975"/>
                <a:gd name="connsiteY346" fmla="*/ 355283 h 1371600"/>
                <a:gd name="connsiteX347" fmla="*/ 1387792 w 1704975"/>
                <a:gd name="connsiteY347" fmla="*/ 359759 h 1371600"/>
                <a:gd name="connsiteX348" fmla="*/ 1385983 w 1704975"/>
                <a:gd name="connsiteY348" fmla="*/ 368903 h 1371600"/>
                <a:gd name="connsiteX349" fmla="*/ 1374839 w 1704975"/>
                <a:gd name="connsiteY349" fmla="*/ 384715 h 1371600"/>
                <a:gd name="connsiteX350" fmla="*/ 1368742 w 1704975"/>
                <a:gd name="connsiteY350" fmla="*/ 384715 h 1371600"/>
                <a:gd name="connsiteX351" fmla="*/ 1367695 w 1704975"/>
                <a:gd name="connsiteY351" fmla="*/ 391096 h 1371600"/>
                <a:gd name="connsiteX352" fmla="*/ 1363027 w 1704975"/>
                <a:gd name="connsiteY352" fmla="*/ 395002 h 1371600"/>
                <a:gd name="connsiteX353" fmla="*/ 1361980 w 1704975"/>
                <a:gd name="connsiteY353" fmla="*/ 412909 h 1371600"/>
                <a:gd name="connsiteX354" fmla="*/ 1357313 w 1704975"/>
                <a:gd name="connsiteY354" fmla="*/ 424910 h 1371600"/>
                <a:gd name="connsiteX355" fmla="*/ 1365409 w 1704975"/>
                <a:gd name="connsiteY355" fmla="*/ 426149 h 1371600"/>
                <a:gd name="connsiteX356" fmla="*/ 1376077 w 1704975"/>
                <a:gd name="connsiteY356" fmla="*/ 433007 h 1371600"/>
                <a:gd name="connsiteX357" fmla="*/ 1410557 w 1704975"/>
                <a:gd name="connsiteY357" fmla="*/ 433387 h 1371600"/>
                <a:gd name="connsiteX358" fmla="*/ 1427988 w 1704975"/>
                <a:gd name="connsiteY358" fmla="*/ 439769 h 1371600"/>
                <a:gd name="connsiteX359" fmla="*/ 1422654 w 1704975"/>
                <a:gd name="connsiteY359" fmla="*/ 447580 h 1371600"/>
                <a:gd name="connsiteX360" fmla="*/ 1430274 w 1704975"/>
                <a:gd name="connsiteY360" fmla="*/ 447675 h 1371600"/>
                <a:gd name="connsiteX361" fmla="*/ 1426559 w 1704975"/>
                <a:gd name="connsiteY361" fmla="*/ 452628 h 1371600"/>
                <a:gd name="connsiteX362" fmla="*/ 1425607 w 1704975"/>
                <a:gd name="connsiteY362" fmla="*/ 459391 h 1371600"/>
                <a:gd name="connsiteX363" fmla="*/ 1429702 w 1704975"/>
                <a:gd name="connsiteY363" fmla="*/ 469106 h 1371600"/>
                <a:gd name="connsiteX364" fmla="*/ 1421892 w 1704975"/>
                <a:gd name="connsiteY364" fmla="*/ 476631 h 1371600"/>
                <a:gd name="connsiteX365" fmla="*/ 1427512 w 1704975"/>
                <a:gd name="connsiteY365" fmla="*/ 483584 h 1371600"/>
                <a:gd name="connsiteX366" fmla="*/ 1431512 w 1704975"/>
                <a:gd name="connsiteY366" fmla="*/ 500825 h 1371600"/>
                <a:gd name="connsiteX367" fmla="*/ 1444180 w 1704975"/>
                <a:gd name="connsiteY367" fmla="*/ 498253 h 1371600"/>
                <a:gd name="connsiteX368" fmla="*/ 1450848 w 1704975"/>
                <a:gd name="connsiteY368" fmla="*/ 487680 h 1371600"/>
                <a:gd name="connsiteX369" fmla="*/ 1455896 w 1704975"/>
                <a:gd name="connsiteY369" fmla="*/ 487204 h 1371600"/>
                <a:gd name="connsiteX370" fmla="*/ 1460278 w 1704975"/>
                <a:gd name="connsiteY370" fmla="*/ 489109 h 1371600"/>
                <a:gd name="connsiteX371" fmla="*/ 1457801 w 1704975"/>
                <a:gd name="connsiteY371" fmla="*/ 498538 h 1371600"/>
                <a:gd name="connsiteX372" fmla="*/ 1472374 w 1704975"/>
                <a:gd name="connsiteY372" fmla="*/ 501967 h 1371600"/>
                <a:gd name="connsiteX373" fmla="*/ 1472660 w 1704975"/>
                <a:gd name="connsiteY373" fmla="*/ 498729 h 1371600"/>
                <a:gd name="connsiteX374" fmla="*/ 1477899 w 1704975"/>
                <a:gd name="connsiteY374" fmla="*/ 498062 h 1371600"/>
                <a:gd name="connsiteX375" fmla="*/ 1469898 w 1704975"/>
                <a:gd name="connsiteY375" fmla="*/ 481679 h 1371600"/>
                <a:gd name="connsiteX376" fmla="*/ 1494377 w 1704975"/>
                <a:gd name="connsiteY376" fmla="*/ 477964 h 1371600"/>
                <a:gd name="connsiteX377" fmla="*/ 1532287 w 1704975"/>
                <a:gd name="connsiteY377" fmla="*/ 457962 h 1371600"/>
                <a:gd name="connsiteX378" fmla="*/ 1539049 w 1704975"/>
                <a:gd name="connsiteY378" fmla="*/ 459010 h 1371600"/>
                <a:gd name="connsiteX379" fmla="*/ 1577149 w 1704975"/>
                <a:gd name="connsiteY379" fmla="*/ 473392 h 1371600"/>
                <a:gd name="connsiteX380" fmla="*/ 1580769 w 1704975"/>
                <a:gd name="connsiteY380" fmla="*/ 472630 h 1371600"/>
                <a:gd name="connsiteX381" fmla="*/ 1577912 w 1704975"/>
                <a:gd name="connsiteY381" fmla="*/ 491204 h 1371600"/>
                <a:gd name="connsiteX382" fmla="*/ 1581436 w 1704975"/>
                <a:gd name="connsiteY382" fmla="*/ 500443 h 1371600"/>
                <a:gd name="connsiteX383" fmla="*/ 1584007 w 1704975"/>
                <a:gd name="connsiteY383" fmla="*/ 500348 h 1371600"/>
                <a:gd name="connsiteX384" fmla="*/ 1586008 w 1704975"/>
                <a:gd name="connsiteY384" fmla="*/ 513588 h 1371600"/>
                <a:gd name="connsiteX385" fmla="*/ 1590580 w 1704975"/>
                <a:gd name="connsiteY385" fmla="*/ 513302 h 1371600"/>
                <a:gd name="connsiteX386" fmla="*/ 1592199 w 1704975"/>
                <a:gd name="connsiteY386" fmla="*/ 523494 h 1371600"/>
                <a:gd name="connsiteX387" fmla="*/ 1588960 w 1704975"/>
                <a:gd name="connsiteY387" fmla="*/ 525113 h 1371600"/>
                <a:gd name="connsiteX388" fmla="*/ 1592866 w 1704975"/>
                <a:gd name="connsiteY388" fmla="*/ 535591 h 1371600"/>
                <a:gd name="connsiteX389" fmla="*/ 1590675 w 1704975"/>
                <a:gd name="connsiteY389" fmla="*/ 538639 h 1371600"/>
                <a:gd name="connsiteX390" fmla="*/ 1594580 w 1704975"/>
                <a:gd name="connsiteY390" fmla="*/ 538353 h 1371600"/>
                <a:gd name="connsiteX391" fmla="*/ 1601819 w 1704975"/>
                <a:gd name="connsiteY391" fmla="*/ 544449 h 1371600"/>
                <a:gd name="connsiteX392" fmla="*/ 1607439 w 1704975"/>
                <a:gd name="connsiteY392" fmla="*/ 530066 h 1371600"/>
                <a:gd name="connsiteX393" fmla="*/ 1644587 w 1704975"/>
                <a:gd name="connsiteY393" fmla="*/ 540829 h 1371600"/>
                <a:gd name="connsiteX394" fmla="*/ 1648587 w 1704975"/>
                <a:gd name="connsiteY394" fmla="*/ 552164 h 1371600"/>
                <a:gd name="connsiteX395" fmla="*/ 1646968 w 1704975"/>
                <a:gd name="connsiteY395" fmla="*/ 562166 h 1371600"/>
                <a:gd name="connsiteX396" fmla="*/ 1649539 w 1704975"/>
                <a:gd name="connsiteY396" fmla="*/ 573024 h 1371600"/>
                <a:gd name="connsiteX397" fmla="*/ 1648777 w 1704975"/>
                <a:gd name="connsiteY397" fmla="*/ 580454 h 1371600"/>
                <a:gd name="connsiteX398" fmla="*/ 1640681 w 1704975"/>
                <a:gd name="connsiteY398" fmla="*/ 593693 h 1371600"/>
                <a:gd name="connsiteX399" fmla="*/ 1649539 w 1704975"/>
                <a:gd name="connsiteY399" fmla="*/ 593598 h 1371600"/>
                <a:gd name="connsiteX400" fmla="*/ 1654207 w 1704975"/>
                <a:gd name="connsiteY400" fmla="*/ 610171 h 1371600"/>
                <a:gd name="connsiteX401" fmla="*/ 1656016 w 1704975"/>
                <a:gd name="connsiteY401" fmla="*/ 619411 h 1371600"/>
                <a:gd name="connsiteX402" fmla="*/ 1652778 w 1704975"/>
                <a:gd name="connsiteY402" fmla="*/ 638366 h 1371600"/>
                <a:gd name="connsiteX403" fmla="*/ 1694116 w 1704975"/>
                <a:gd name="connsiteY403" fmla="*/ 644938 h 1371600"/>
                <a:gd name="connsiteX404" fmla="*/ 1692307 w 1704975"/>
                <a:gd name="connsiteY404" fmla="*/ 657606 h 1371600"/>
                <a:gd name="connsiteX405" fmla="*/ 1664780 w 1704975"/>
                <a:gd name="connsiteY405" fmla="*/ 657034 h 1371600"/>
                <a:gd name="connsiteX406" fmla="*/ 1665732 w 1704975"/>
                <a:gd name="connsiteY406" fmla="*/ 667988 h 1371600"/>
                <a:gd name="connsiteX407" fmla="*/ 1661827 w 1704975"/>
                <a:gd name="connsiteY407" fmla="*/ 672275 h 1371600"/>
                <a:gd name="connsiteX408" fmla="*/ 1662208 w 1704975"/>
                <a:gd name="connsiteY408" fmla="*/ 676751 h 1371600"/>
                <a:gd name="connsiteX409" fmla="*/ 1674209 w 1704975"/>
                <a:gd name="connsiteY409" fmla="*/ 680752 h 1371600"/>
                <a:gd name="connsiteX410" fmla="*/ 1678210 w 1704975"/>
                <a:gd name="connsiteY410" fmla="*/ 690086 h 1371600"/>
                <a:gd name="connsiteX411" fmla="*/ 1671447 w 1704975"/>
                <a:gd name="connsiteY411" fmla="*/ 709993 h 1371600"/>
                <a:gd name="connsiteX412" fmla="*/ 1667542 w 1704975"/>
                <a:gd name="connsiteY412" fmla="*/ 717899 h 1371600"/>
                <a:gd name="connsiteX413" fmla="*/ 1665446 w 1704975"/>
                <a:gd name="connsiteY413" fmla="*/ 717233 h 1371600"/>
                <a:gd name="connsiteX414" fmla="*/ 1659636 w 1704975"/>
                <a:gd name="connsiteY414" fmla="*/ 733044 h 1371600"/>
                <a:gd name="connsiteX415" fmla="*/ 1648587 w 1704975"/>
                <a:gd name="connsiteY415" fmla="*/ 730853 h 1371600"/>
                <a:gd name="connsiteX416" fmla="*/ 1647539 w 1704975"/>
                <a:gd name="connsiteY416" fmla="*/ 735425 h 1371600"/>
                <a:gd name="connsiteX417" fmla="*/ 1643729 w 1704975"/>
                <a:gd name="connsiteY417" fmla="*/ 733711 h 1371600"/>
                <a:gd name="connsiteX418" fmla="*/ 1643824 w 1704975"/>
                <a:gd name="connsiteY418" fmla="*/ 735425 h 1371600"/>
                <a:gd name="connsiteX419" fmla="*/ 1602676 w 1704975"/>
                <a:gd name="connsiteY419" fmla="*/ 740950 h 1371600"/>
                <a:gd name="connsiteX420" fmla="*/ 1605629 w 1704975"/>
                <a:gd name="connsiteY420" fmla="*/ 747713 h 1371600"/>
                <a:gd name="connsiteX421" fmla="*/ 1608582 w 1704975"/>
                <a:gd name="connsiteY421" fmla="*/ 746950 h 1371600"/>
                <a:gd name="connsiteX422" fmla="*/ 1610201 w 1704975"/>
                <a:gd name="connsiteY422" fmla="*/ 756761 h 1371600"/>
                <a:gd name="connsiteX423" fmla="*/ 1611916 w 1704975"/>
                <a:gd name="connsiteY423" fmla="*/ 756190 h 1371600"/>
                <a:gd name="connsiteX424" fmla="*/ 1619059 w 1704975"/>
                <a:gd name="connsiteY424" fmla="*/ 772287 h 1371600"/>
                <a:gd name="connsiteX425" fmla="*/ 1625441 w 1704975"/>
                <a:gd name="connsiteY425" fmla="*/ 779812 h 1371600"/>
                <a:gd name="connsiteX426" fmla="*/ 1629442 w 1704975"/>
                <a:gd name="connsiteY426" fmla="*/ 810959 h 1371600"/>
                <a:gd name="connsiteX427" fmla="*/ 1638872 w 1704975"/>
                <a:gd name="connsiteY427" fmla="*/ 810768 h 1371600"/>
                <a:gd name="connsiteX428" fmla="*/ 1638109 w 1704975"/>
                <a:gd name="connsiteY428" fmla="*/ 826579 h 1371600"/>
                <a:gd name="connsiteX429" fmla="*/ 1645253 w 1704975"/>
                <a:gd name="connsiteY429" fmla="*/ 823436 h 1371600"/>
                <a:gd name="connsiteX430" fmla="*/ 1645920 w 1704975"/>
                <a:gd name="connsiteY430" fmla="*/ 835438 h 1371600"/>
                <a:gd name="connsiteX431" fmla="*/ 1641824 w 1704975"/>
                <a:gd name="connsiteY431" fmla="*/ 862965 h 1371600"/>
                <a:gd name="connsiteX432" fmla="*/ 1646872 w 1704975"/>
                <a:gd name="connsiteY432" fmla="*/ 862393 h 1371600"/>
                <a:gd name="connsiteX433" fmla="*/ 1642015 w 1704975"/>
                <a:gd name="connsiteY433" fmla="*/ 887825 h 1371600"/>
                <a:gd name="connsiteX434" fmla="*/ 1659064 w 1704975"/>
                <a:gd name="connsiteY434" fmla="*/ 896588 h 1371600"/>
                <a:gd name="connsiteX435" fmla="*/ 1658779 w 1704975"/>
                <a:gd name="connsiteY435" fmla="*/ 899160 h 1371600"/>
                <a:gd name="connsiteX436" fmla="*/ 1663637 w 1704975"/>
                <a:gd name="connsiteY436" fmla="*/ 899636 h 1371600"/>
                <a:gd name="connsiteX437" fmla="*/ 1663446 w 1704975"/>
                <a:gd name="connsiteY437" fmla="*/ 901732 h 1371600"/>
                <a:gd name="connsiteX438" fmla="*/ 1681829 w 1704975"/>
                <a:gd name="connsiteY438" fmla="*/ 908304 h 1371600"/>
                <a:gd name="connsiteX439" fmla="*/ 1698784 w 1704975"/>
                <a:gd name="connsiteY439" fmla="*/ 906399 h 1371600"/>
                <a:gd name="connsiteX440" fmla="*/ 1700308 w 1704975"/>
                <a:gd name="connsiteY440" fmla="*/ 915638 h 1371600"/>
                <a:gd name="connsiteX441" fmla="*/ 1686497 w 1704975"/>
                <a:gd name="connsiteY441" fmla="*/ 919353 h 1371600"/>
                <a:gd name="connsiteX442" fmla="*/ 1689735 w 1704975"/>
                <a:gd name="connsiteY442" fmla="*/ 941737 h 1371600"/>
                <a:gd name="connsiteX443" fmla="*/ 1624108 w 1704975"/>
                <a:gd name="connsiteY443" fmla="*/ 957453 h 1371600"/>
                <a:gd name="connsiteX444" fmla="*/ 1596866 w 1704975"/>
                <a:gd name="connsiteY444" fmla="*/ 976789 h 1371600"/>
                <a:gd name="connsiteX445" fmla="*/ 1565624 w 1704975"/>
                <a:gd name="connsiteY445" fmla="*/ 990409 h 1371600"/>
                <a:gd name="connsiteX446" fmla="*/ 1564291 w 1704975"/>
                <a:gd name="connsiteY446" fmla="*/ 985838 h 1371600"/>
                <a:gd name="connsiteX447" fmla="*/ 1560195 w 1704975"/>
                <a:gd name="connsiteY447" fmla="*/ 983933 h 1371600"/>
                <a:gd name="connsiteX448" fmla="*/ 1553718 w 1704975"/>
                <a:gd name="connsiteY448" fmla="*/ 981456 h 1371600"/>
                <a:gd name="connsiteX449" fmla="*/ 1546955 w 1704975"/>
                <a:gd name="connsiteY449" fmla="*/ 982504 h 1371600"/>
                <a:gd name="connsiteX450" fmla="*/ 1548384 w 1704975"/>
                <a:gd name="connsiteY450" fmla="*/ 959263 h 1371600"/>
                <a:gd name="connsiteX451" fmla="*/ 1551051 w 1704975"/>
                <a:gd name="connsiteY451" fmla="*/ 959072 h 1371600"/>
                <a:gd name="connsiteX452" fmla="*/ 1549146 w 1704975"/>
                <a:gd name="connsiteY452" fmla="*/ 930974 h 1371600"/>
                <a:gd name="connsiteX453" fmla="*/ 1522190 w 1704975"/>
                <a:gd name="connsiteY453" fmla="*/ 932402 h 1371600"/>
                <a:gd name="connsiteX454" fmla="*/ 1518285 w 1704975"/>
                <a:gd name="connsiteY454" fmla="*/ 927735 h 1371600"/>
                <a:gd name="connsiteX455" fmla="*/ 1514951 w 1704975"/>
                <a:gd name="connsiteY455" fmla="*/ 929450 h 1371600"/>
                <a:gd name="connsiteX456" fmla="*/ 1508189 w 1704975"/>
                <a:gd name="connsiteY456" fmla="*/ 909447 h 1371600"/>
                <a:gd name="connsiteX457" fmla="*/ 1504188 w 1704975"/>
                <a:gd name="connsiteY457" fmla="*/ 909923 h 1371600"/>
                <a:gd name="connsiteX458" fmla="*/ 1504283 w 1704975"/>
                <a:gd name="connsiteY458" fmla="*/ 907447 h 1371600"/>
                <a:gd name="connsiteX459" fmla="*/ 1492472 w 1704975"/>
                <a:gd name="connsiteY459" fmla="*/ 906971 h 1371600"/>
                <a:gd name="connsiteX460" fmla="*/ 1491139 w 1704975"/>
                <a:gd name="connsiteY460" fmla="*/ 916305 h 1371600"/>
                <a:gd name="connsiteX461" fmla="*/ 1485614 w 1704975"/>
                <a:gd name="connsiteY461" fmla="*/ 915353 h 1371600"/>
                <a:gd name="connsiteX462" fmla="*/ 1482090 w 1704975"/>
                <a:gd name="connsiteY462" fmla="*/ 941356 h 1371600"/>
                <a:gd name="connsiteX463" fmla="*/ 1483519 w 1704975"/>
                <a:gd name="connsiteY463" fmla="*/ 950214 h 1371600"/>
                <a:gd name="connsiteX464" fmla="*/ 1468469 w 1704975"/>
                <a:gd name="connsiteY464" fmla="*/ 955929 h 1371600"/>
                <a:gd name="connsiteX465" fmla="*/ 1469231 w 1704975"/>
                <a:gd name="connsiteY465" fmla="*/ 961739 h 1371600"/>
                <a:gd name="connsiteX466" fmla="*/ 1450753 w 1704975"/>
                <a:gd name="connsiteY466" fmla="*/ 966978 h 1371600"/>
                <a:gd name="connsiteX467" fmla="*/ 1446371 w 1704975"/>
                <a:gd name="connsiteY467" fmla="*/ 954881 h 1371600"/>
                <a:gd name="connsiteX468" fmla="*/ 1420939 w 1704975"/>
                <a:gd name="connsiteY468" fmla="*/ 962311 h 1371600"/>
                <a:gd name="connsiteX469" fmla="*/ 1414367 w 1704975"/>
                <a:gd name="connsiteY469" fmla="*/ 947071 h 1371600"/>
                <a:gd name="connsiteX470" fmla="*/ 1409129 w 1704975"/>
                <a:gd name="connsiteY470" fmla="*/ 948880 h 1371600"/>
                <a:gd name="connsiteX471" fmla="*/ 1394746 w 1704975"/>
                <a:gd name="connsiteY471" fmla="*/ 943070 h 1371600"/>
                <a:gd name="connsiteX472" fmla="*/ 1393984 w 1704975"/>
                <a:gd name="connsiteY472" fmla="*/ 946309 h 1371600"/>
                <a:gd name="connsiteX473" fmla="*/ 1347597 w 1704975"/>
                <a:gd name="connsiteY473" fmla="*/ 956120 h 1371600"/>
                <a:gd name="connsiteX474" fmla="*/ 1348264 w 1704975"/>
                <a:gd name="connsiteY474" fmla="*/ 959263 h 1371600"/>
                <a:gd name="connsiteX475" fmla="*/ 1333690 w 1704975"/>
                <a:gd name="connsiteY475" fmla="*/ 957453 h 1371600"/>
                <a:gd name="connsiteX476" fmla="*/ 1333500 w 1704975"/>
                <a:gd name="connsiteY476" fmla="*/ 955738 h 1371600"/>
                <a:gd name="connsiteX477" fmla="*/ 1323308 w 1704975"/>
                <a:gd name="connsiteY477" fmla="*/ 956024 h 1371600"/>
                <a:gd name="connsiteX478" fmla="*/ 1293876 w 1704975"/>
                <a:gd name="connsiteY478" fmla="*/ 962120 h 1371600"/>
                <a:gd name="connsiteX479" fmla="*/ 1273969 w 1704975"/>
                <a:gd name="connsiteY479" fmla="*/ 963835 h 1371600"/>
                <a:gd name="connsiteX480" fmla="*/ 1273397 w 1704975"/>
                <a:gd name="connsiteY480" fmla="*/ 961834 h 1371600"/>
                <a:gd name="connsiteX481" fmla="*/ 1254538 w 1704975"/>
                <a:gd name="connsiteY481" fmla="*/ 965168 h 1371600"/>
                <a:gd name="connsiteX482" fmla="*/ 1254823 w 1704975"/>
                <a:gd name="connsiteY482" fmla="*/ 961739 h 1371600"/>
                <a:gd name="connsiteX483" fmla="*/ 1248823 w 1704975"/>
                <a:gd name="connsiteY483" fmla="*/ 961549 h 1371600"/>
                <a:gd name="connsiteX484" fmla="*/ 1233488 w 1704975"/>
                <a:gd name="connsiteY484" fmla="*/ 966025 h 1371600"/>
                <a:gd name="connsiteX485" fmla="*/ 1233392 w 1704975"/>
                <a:gd name="connsiteY485" fmla="*/ 958691 h 1371600"/>
                <a:gd name="connsiteX486" fmla="*/ 1227106 w 1704975"/>
                <a:gd name="connsiteY486" fmla="*/ 959644 h 1371600"/>
                <a:gd name="connsiteX487" fmla="*/ 1228344 w 1704975"/>
                <a:gd name="connsiteY487" fmla="*/ 954214 h 1371600"/>
                <a:gd name="connsiteX488" fmla="*/ 1211485 w 1704975"/>
                <a:gd name="connsiteY488" fmla="*/ 954976 h 1371600"/>
                <a:gd name="connsiteX489" fmla="*/ 1203389 w 1704975"/>
                <a:gd name="connsiteY489" fmla="*/ 952309 h 1371600"/>
                <a:gd name="connsiteX490" fmla="*/ 1196245 w 1704975"/>
                <a:gd name="connsiteY490" fmla="*/ 954500 h 1371600"/>
                <a:gd name="connsiteX491" fmla="*/ 1195388 w 1704975"/>
                <a:gd name="connsiteY491" fmla="*/ 951738 h 1371600"/>
                <a:gd name="connsiteX492" fmla="*/ 1176338 w 1704975"/>
                <a:gd name="connsiteY492" fmla="*/ 954405 h 1371600"/>
                <a:gd name="connsiteX493" fmla="*/ 1175956 w 1704975"/>
                <a:gd name="connsiteY493" fmla="*/ 950690 h 1371600"/>
                <a:gd name="connsiteX494" fmla="*/ 1161002 w 1704975"/>
                <a:gd name="connsiteY494" fmla="*/ 954310 h 1371600"/>
                <a:gd name="connsiteX495" fmla="*/ 1156525 w 1704975"/>
                <a:gd name="connsiteY495" fmla="*/ 951071 h 1371600"/>
                <a:gd name="connsiteX496" fmla="*/ 1150430 w 1704975"/>
                <a:gd name="connsiteY496" fmla="*/ 951167 h 1371600"/>
                <a:gd name="connsiteX497" fmla="*/ 1148048 w 1704975"/>
                <a:gd name="connsiteY497" fmla="*/ 942022 h 1371600"/>
                <a:gd name="connsiteX498" fmla="*/ 1133475 w 1704975"/>
                <a:gd name="connsiteY498" fmla="*/ 942975 h 1371600"/>
                <a:gd name="connsiteX499" fmla="*/ 1131760 w 1704975"/>
                <a:gd name="connsiteY499" fmla="*/ 951071 h 1371600"/>
                <a:gd name="connsiteX500" fmla="*/ 1124712 w 1704975"/>
                <a:gd name="connsiteY500" fmla="*/ 953548 h 1371600"/>
                <a:gd name="connsiteX501" fmla="*/ 1085374 w 1704975"/>
                <a:gd name="connsiteY501" fmla="*/ 954881 h 1371600"/>
                <a:gd name="connsiteX502" fmla="*/ 1083755 w 1704975"/>
                <a:gd name="connsiteY502" fmla="*/ 945928 h 1371600"/>
                <a:gd name="connsiteX503" fmla="*/ 1070039 w 1704975"/>
                <a:gd name="connsiteY503" fmla="*/ 948118 h 1371600"/>
                <a:gd name="connsiteX504" fmla="*/ 1065181 w 1704975"/>
                <a:gd name="connsiteY504" fmla="*/ 931926 h 1371600"/>
                <a:gd name="connsiteX505" fmla="*/ 1033272 w 1704975"/>
                <a:gd name="connsiteY505" fmla="*/ 940879 h 1371600"/>
                <a:gd name="connsiteX506" fmla="*/ 985552 w 1704975"/>
                <a:gd name="connsiteY506" fmla="*/ 947928 h 1371600"/>
                <a:gd name="connsiteX507" fmla="*/ 942784 w 1704975"/>
                <a:gd name="connsiteY507" fmla="*/ 943737 h 1371600"/>
                <a:gd name="connsiteX508" fmla="*/ 915067 w 1704975"/>
                <a:gd name="connsiteY508" fmla="*/ 946499 h 1371600"/>
                <a:gd name="connsiteX509" fmla="*/ 916686 w 1704975"/>
                <a:gd name="connsiteY509" fmla="*/ 959358 h 1371600"/>
                <a:gd name="connsiteX510" fmla="*/ 913066 w 1704975"/>
                <a:gd name="connsiteY510" fmla="*/ 959739 h 1371600"/>
                <a:gd name="connsiteX511" fmla="*/ 914686 w 1704975"/>
                <a:gd name="connsiteY511" fmla="*/ 965359 h 1371600"/>
                <a:gd name="connsiteX512" fmla="*/ 905542 w 1704975"/>
                <a:gd name="connsiteY512" fmla="*/ 990886 h 1371600"/>
                <a:gd name="connsiteX513" fmla="*/ 911066 w 1704975"/>
                <a:gd name="connsiteY513" fmla="*/ 1020794 h 1371600"/>
                <a:gd name="connsiteX514" fmla="*/ 905923 w 1704975"/>
                <a:gd name="connsiteY514" fmla="*/ 1023652 h 1371600"/>
                <a:gd name="connsiteX515" fmla="*/ 905065 w 1704975"/>
                <a:gd name="connsiteY515" fmla="*/ 1054894 h 1371600"/>
                <a:gd name="connsiteX516" fmla="*/ 906875 w 1704975"/>
                <a:gd name="connsiteY516" fmla="*/ 1055180 h 1371600"/>
                <a:gd name="connsiteX517" fmla="*/ 913162 w 1704975"/>
                <a:gd name="connsiteY517" fmla="*/ 1097090 h 1371600"/>
                <a:gd name="connsiteX518" fmla="*/ 913924 w 1704975"/>
                <a:gd name="connsiteY518" fmla="*/ 1099566 h 1371600"/>
                <a:gd name="connsiteX519" fmla="*/ 916210 w 1704975"/>
                <a:gd name="connsiteY519" fmla="*/ 1097375 h 1371600"/>
                <a:gd name="connsiteX520" fmla="*/ 918115 w 1704975"/>
                <a:gd name="connsiteY520" fmla="*/ 1109282 h 1371600"/>
                <a:gd name="connsiteX521" fmla="*/ 932879 w 1704975"/>
                <a:gd name="connsiteY521" fmla="*/ 1114520 h 1371600"/>
                <a:gd name="connsiteX522" fmla="*/ 930497 w 1704975"/>
                <a:gd name="connsiteY522" fmla="*/ 1131284 h 1371600"/>
                <a:gd name="connsiteX523" fmla="*/ 922591 w 1704975"/>
                <a:gd name="connsiteY523" fmla="*/ 1152620 h 1371600"/>
                <a:gd name="connsiteX524" fmla="*/ 926878 w 1704975"/>
                <a:gd name="connsiteY524" fmla="*/ 1156621 h 1371600"/>
                <a:gd name="connsiteX525" fmla="*/ 926116 w 1704975"/>
                <a:gd name="connsiteY525" fmla="*/ 1164050 h 1371600"/>
                <a:gd name="connsiteX526" fmla="*/ 924115 w 1704975"/>
                <a:gd name="connsiteY526" fmla="*/ 1164622 h 1371600"/>
                <a:gd name="connsiteX527" fmla="*/ 928116 w 1704975"/>
                <a:gd name="connsiteY527" fmla="*/ 1176052 h 1371600"/>
                <a:gd name="connsiteX528" fmla="*/ 939927 w 1704975"/>
                <a:gd name="connsiteY528" fmla="*/ 1194530 h 1371600"/>
                <a:gd name="connsiteX529" fmla="*/ 943070 w 1704975"/>
                <a:gd name="connsiteY529" fmla="*/ 1206722 h 1371600"/>
                <a:gd name="connsiteX530" fmla="*/ 949833 w 1704975"/>
                <a:gd name="connsiteY530" fmla="*/ 1206246 h 1371600"/>
                <a:gd name="connsiteX531" fmla="*/ 951929 w 1704975"/>
                <a:gd name="connsiteY531" fmla="*/ 1203865 h 1371600"/>
                <a:gd name="connsiteX532" fmla="*/ 953929 w 1704975"/>
                <a:gd name="connsiteY532" fmla="*/ 1208723 h 1371600"/>
                <a:gd name="connsiteX533" fmla="*/ 955167 w 1704975"/>
                <a:gd name="connsiteY533" fmla="*/ 1227582 h 1371600"/>
                <a:gd name="connsiteX534" fmla="*/ 947928 w 1704975"/>
                <a:gd name="connsiteY534" fmla="*/ 1227868 h 1371600"/>
                <a:gd name="connsiteX535" fmla="*/ 947071 w 1704975"/>
                <a:gd name="connsiteY535" fmla="*/ 1246156 h 1371600"/>
                <a:gd name="connsiteX536" fmla="*/ 980504 w 1704975"/>
                <a:gd name="connsiteY536" fmla="*/ 1255967 h 1371600"/>
                <a:gd name="connsiteX537" fmla="*/ 981456 w 1704975"/>
                <a:gd name="connsiteY537" fmla="*/ 1264444 h 1371600"/>
                <a:gd name="connsiteX538" fmla="*/ 955262 w 1704975"/>
                <a:gd name="connsiteY538" fmla="*/ 1280255 h 1371600"/>
                <a:gd name="connsiteX539" fmla="*/ 953548 w 1704975"/>
                <a:gd name="connsiteY539" fmla="*/ 1272445 h 1371600"/>
                <a:gd name="connsiteX540" fmla="*/ 948023 w 1704975"/>
                <a:gd name="connsiteY540" fmla="*/ 1273016 h 1371600"/>
                <a:gd name="connsiteX541" fmla="*/ 945928 w 1704975"/>
                <a:gd name="connsiteY541" fmla="*/ 1263491 h 1371600"/>
                <a:gd name="connsiteX542" fmla="*/ 944118 w 1704975"/>
                <a:gd name="connsiteY542" fmla="*/ 1264063 h 1371600"/>
                <a:gd name="connsiteX543" fmla="*/ 944404 w 1704975"/>
                <a:gd name="connsiteY543" fmla="*/ 1265968 h 1371600"/>
                <a:gd name="connsiteX544" fmla="*/ 934402 w 1704975"/>
                <a:gd name="connsiteY544" fmla="*/ 1270254 h 1371600"/>
                <a:gd name="connsiteX545" fmla="*/ 937736 w 1704975"/>
                <a:gd name="connsiteY545" fmla="*/ 1279493 h 1371600"/>
                <a:gd name="connsiteX546" fmla="*/ 934879 w 1704975"/>
                <a:gd name="connsiteY546" fmla="*/ 1280065 h 1371600"/>
                <a:gd name="connsiteX547" fmla="*/ 935355 w 1704975"/>
                <a:gd name="connsiteY547" fmla="*/ 1285875 h 1371600"/>
                <a:gd name="connsiteX548" fmla="*/ 924973 w 1704975"/>
                <a:gd name="connsiteY548" fmla="*/ 1286827 h 1371600"/>
                <a:gd name="connsiteX549" fmla="*/ 923734 w 1704975"/>
                <a:gd name="connsiteY549" fmla="*/ 1292924 h 1371600"/>
                <a:gd name="connsiteX550" fmla="*/ 882301 w 1704975"/>
                <a:gd name="connsiteY550" fmla="*/ 1298829 h 1371600"/>
                <a:gd name="connsiteX551" fmla="*/ 864775 w 1704975"/>
                <a:gd name="connsiteY551" fmla="*/ 1289114 h 1371600"/>
                <a:gd name="connsiteX552" fmla="*/ 853630 w 1704975"/>
                <a:gd name="connsiteY552" fmla="*/ 1320641 h 1371600"/>
                <a:gd name="connsiteX553" fmla="*/ 851916 w 1704975"/>
                <a:gd name="connsiteY553" fmla="*/ 1325785 h 1371600"/>
                <a:gd name="connsiteX554" fmla="*/ 807529 w 1704975"/>
                <a:gd name="connsiteY554" fmla="*/ 1328166 h 1371600"/>
                <a:gd name="connsiteX555" fmla="*/ 783050 w 1704975"/>
                <a:gd name="connsiteY555" fmla="*/ 1325309 h 1371600"/>
                <a:gd name="connsiteX556" fmla="*/ 792385 w 1704975"/>
                <a:gd name="connsiteY556" fmla="*/ 1329785 h 1371600"/>
                <a:gd name="connsiteX557" fmla="*/ 796576 w 1704975"/>
                <a:gd name="connsiteY557" fmla="*/ 1337024 h 1371600"/>
                <a:gd name="connsiteX558" fmla="*/ 769144 w 1704975"/>
                <a:gd name="connsiteY558" fmla="*/ 1342644 h 1371600"/>
                <a:gd name="connsiteX559" fmla="*/ 770858 w 1704975"/>
                <a:gd name="connsiteY559" fmla="*/ 1356932 h 1371600"/>
                <a:gd name="connsiteX560" fmla="*/ 726186 w 1704975"/>
                <a:gd name="connsiteY560" fmla="*/ 1365980 h 1371600"/>
                <a:gd name="connsiteX561" fmla="*/ 720662 w 1704975"/>
                <a:gd name="connsiteY561" fmla="*/ 1350455 h 1371600"/>
                <a:gd name="connsiteX562" fmla="*/ 728281 w 1704975"/>
                <a:gd name="connsiteY562" fmla="*/ 1348454 h 1371600"/>
                <a:gd name="connsiteX563" fmla="*/ 727043 w 1704975"/>
                <a:gd name="connsiteY563" fmla="*/ 1344549 h 1371600"/>
                <a:gd name="connsiteX564" fmla="*/ 734377 w 1704975"/>
                <a:gd name="connsiteY564" fmla="*/ 1342358 h 1371600"/>
                <a:gd name="connsiteX565" fmla="*/ 727424 w 1704975"/>
                <a:gd name="connsiteY565" fmla="*/ 1307497 h 1371600"/>
                <a:gd name="connsiteX566" fmla="*/ 715804 w 1704975"/>
                <a:gd name="connsiteY566" fmla="*/ 1305401 h 1371600"/>
                <a:gd name="connsiteX567" fmla="*/ 693801 w 1704975"/>
                <a:gd name="connsiteY567" fmla="*/ 1273683 h 1371600"/>
                <a:gd name="connsiteX568" fmla="*/ 690658 w 1704975"/>
                <a:gd name="connsiteY568" fmla="*/ 1270730 h 1371600"/>
                <a:gd name="connsiteX569" fmla="*/ 688562 w 1704975"/>
                <a:gd name="connsiteY569" fmla="*/ 1272635 h 1371600"/>
                <a:gd name="connsiteX570" fmla="*/ 686943 w 1704975"/>
                <a:gd name="connsiteY570" fmla="*/ 1271111 h 1371600"/>
                <a:gd name="connsiteX571" fmla="*/ 677894 w 1704975"/>
                <a:gd name="connsiteY571" fmla="*/ 1257300 h 1371600"/>
                <a:gd name="connsiteX572" fmla="*/ 662464 w 1704975"/>
                <a:gd name="connsiteY572" fmla="*/ 1259967 h 1371600"/>
                <a:gd name="connsiteX573" fmla="*/ 657606 w 1704975"/>
                <a:gd name="connsiteY573" fmla="*/ 1221105 h 1371600"/>
                <a:gd name="connsiteX574" fmla="*/ 650272 w 1704975"/>
                <a:gd name="connsiteY574" fmla="*/ 1190053 h 1371600"/>
                <a:gd name="connsiteX575" fmla="*/ 650557 w 1704975"/>
                <a:gd name="connsiteY575" fmla="*/ 1179005 h 1371600"/>
                <a:gd name="connsiteX576" fmla="*/ 637699 w 1704975"/>
                <a:gd name="connsiteY576" fmla="*/ 1181386 h 1371600"/>
                <a:gd name="connsiteX577" fmla="*/ 637889 w 1704975"/>
                <a:gd name="connsiteY577" fmla="*/ 1183576 h 1371600"/>
                <a:gd name="connsiteX578" fmla="*/ 623697 w 1704975"/>
                <a:gd name="connsiteY578" fmla="*/ 1184815 h 1371600"/>
                <a:gd name="connsiteX579" fmla="*/ 637699 w 1704975"/>
                <a:gd name="connsiteY579" fmla="*/ 1146810 h 1371600"/>
                <a:gd name="connsiteX580" fmla="*/ 625792 w 1704975"/>
                <a:gd name="connsiteY580" fmla="*/ 1143952 h 1371600"/>
                <a:gd name="connsiteX581" fmla="*/ 626745 w 1704975"/>
                <a:gd name="connsiteY581" fmla="*/ 1132427 h 1371600"/>
                <a:gd name="connsiteX582" fmla="*/ 632269 w 1704975"/>
                <a:gd name="connsiteY582" fmla="*/ 1123759 h 1371600"/>
                <a:gd name="connsiteX583" fmla="*/ 614077 w 1704975"/>
                <a:gd name="connsiteY583" fmla="*/ 1126522 h 1371600"/>
                <a:gd name="connsiteX584" fmla="*/ 604456 w 1704975"/>
                <a:gd name="connsiteY584" fmla="*/ 1124141 h 1371600"/>
                <a:gd name="connsiteX585" fmla="*/ 595693 w 1704975"/>
                <a:gd name="connsiteY585" fmla="*/ 1108996 h 1371600"/>
                <a:gd name="connsiteX586" fmla="*/ 597789 w 1704975"/>
                <a:gd name="connsiteY586" fmla="*/ 1098042 h 1371600"/>
                <a:gd name="connsiteX587" fmla="*/ 603885 w 1704975"/>
                <a:gd name="connsiteY587" fmla="*/ 1088231 h 1371600"/>
                <a:gd name="connsiteX588" fmla="*/ 579787 w 1704975"/>
                <a:gd name="connsiteY588" fmla="*/ 1084517 h 1371600"/>
                <a:gd name="connsiteX589" fmla="*/ 580358 w 1704975"/>
                <a:gd name="connsiteY589" fmla="*/ 1080230 h 1371600"/>
                <a:gd name="connsiteX590" fmla="*/ 575119 w 1704975"/>
                <a:gd name="connsiteY590" fmla="*/ 1079944 h 1371600"/>
                <a:gd name="connsiteX591" fmla="*/ 574738 w 1704975"/>
                <a:gd name="connsiteY591" fmla="*/ 1072515 h 1371600"/>
                <a:gd name="connsiteX592" fmla="*/ 561499 w 1704975"/>
                <a:gd name="connsiteY592" fmla="*/ 1072229 h 1371600"/>
                <a:gd name="connsiteX593" fmla="*/ 562165 w 1704975"/>
                <a:gd name="connsiteY593" fmla="*/ 1063847 h 1371600"/>
                <a:gd name="connsiteX594" fmla="*/ 507587 w 1704975"/>
                <a:gd name="connsiteY594" fmla="*/ 1074706 h 1371600"/>
                <a:gd name="connsiteX595" fmla="*/ 506730 w 1704975"/>
                <a:gd name="connsiteY595" fmla="*/ 1064514 h 1371600"/>
                <a:gd name="connsiteX596" fmla="*/ 499205 w 1704975"/>
                <a:gd name="connsiteY596" fmla="*/ 1064514 h 1371600"/>
                <a:gd name="connsiteX597" fmla="*/ 493014 w 1704975"/>
                <a:gd name="connsiteY597" fmla="*/ 1128712 h 1371600"/>
                <a:gd name="connsiteX598" fmla="*/ 483870 w 1704975"/>
                <a:gd name="connsiteY598" fmla="*/ 1125665 h 1371600"/>
                <a:gd name="connsiteX599" fmla="*/ 483298 w 1704975"/>
                <a:gd name="connsiteY599" fmla="*/ 1135285 h 1371600"/>
                <a:gd name="connsiteX600" fmla="*/ 480631 w 1704975"/>
                <a:gd name="connsiteY600" fmla="*/ 1135951 h 1371600"/>
                <a:gd name="connsiteX601" fmla="*/ 480250 w 1704975"/>
                <a:gd name="connsiteY601" fmla="*/ 1138904 h 1371600"/>
                <a:gd name="connsiteX602" fmla="*/ 473583 w 1704975"/>
                <a:gd name="connsiteY602" fmla="*/ 1138618 h 1371600"/>
                <a:gd name="connsiteX603" fmla="*/ 473773 w 1704975"/>
                <a:gd name="connsiteY603" fmla="*/ 1131951 h 1371600"/>
                <a:gd name="connsiteX604" fmla="*/ 468344 w 1704975"/>
                <a:gd name="connsiteY604" fmla="*/ 1126998 h 1371600"/>
                <a:gd name="connsiteX605" fmla="*/ 459105 w 1704975"/>
                <a:gd name="connsiteY605" fmla="*/ 1124712 h 1371600"/>
                <a:gd name="connsiteX606" fmla="*/ 453580 w 1704975"/>
                <a:gd name="connsiteY606" fmla="*/ 1120235 h 1371600"/>
                <a:gd name="connsiteX607" fmla="*/ 446532 w 1704975"/>
                <a:gd name="connsiteY607" fmla="*/ 1120521 h 1371600"/>
                <a:gd name="connsiteX608" fmla="*/ 446532 w 1704975"/>
                <a:gd name="connsiteY608" fmla="*/ 1123759 h 1371600"/>
                <a:gd name="connsiteX609" fmla="*/ 443579 w 1704975"/>
                <a:gd name="connsiteY609" fmla="*/ 1124902 h 1371600"/>
                <a:gd name="connsiteX610" fmla="*/ 443960 w 1704975"/>
                <a:gd name="connsiteY610" fmla="*/ 1138714 h 1371600"/>
                <a:gd name="connsiteX611" fmla="*/ 440817 w 1704975"/>
                <a:gd name="connsiteY611" fmla="*/ 1144905 h 1371600"/>
                <a:gd name="connsiteX612" fmla="*/ 435673 w 1704975"/>
                <a:gd name="connsiteY612" fmla="*/ 1151668 h 1371600"/>
                <a:gd name="connsiteX613" fmla="*/ 425672 w 1704975"/>
                <a:gd name="connsiteY613" fmla="*/ 1156049 h 1371600"/>
                <a:gd name="connsiteX614" fmla="*/ 413004 w 1704975"/>
                <a:gd name="connsiteY614" fmla="*/ 1153859 h 1371600"/>
                <a:gd name="connsiteX615" fmla="*/ 410623 w 1704975"/>
                <a:gd name="connsiteY615" fmla="*/ 1149477 h 1371600"/>
                <a:gd name="connsiteX616" fmla="*/ 404717 w 1704975"/>
                <a:gd name="connsiteY616" fmla="*/ 1152430 h 1371600"/>
                <a:gd name="connsiteX617" fmla="*/ 377571 w 1704975"/>
                <a:gd name="connsiteY617" fmla="*/ 1152334 h 1371600"/>
                <a:gd name="connsiteX618" fmla="*/ 369189 w 1704975"/>
                <a:gd name="connsiteY618" fmla="*/ 1157478 h 1371600"/>
                <a:gd name="connsiteX619" fmla="*/ 360902 w 1704975"/>
                <a:gd name="connsiteY619" fmla="*/ 1158621 h 1371600"/>
                <a:gd name="connsiteX620" fmla="*/ 355378 w 1704975"/>
                <a:gd name="connsiteY620" fmla="*/ 1118902 h 1371600"/>
                <a:gd name="connsiteX621" fmla="*/ 315658 w 1704975"/>
                <a:gd name="connsiteY621" fmla="*/ 1135094 h 1371600"/>
                <a:gd name="connsiteX622" fmla="*/ 318040 w 1704975"/>
                <a:gd name="connsiteY622" fmla="*/ 1144429 h 1371600"/>
                <a:gd name="connsiteX623" fmla="*/ 313372 w 1704975"/>
                <a:gd name="connsiteY623" fmla="*/ 1146048 h 1371600"/>
                <a:gd name="connsiteX624" fmla="*/ 316230 w 1704975"/>
                <a:gd name="connsiteY624" fmla="*/ 1156716 h 1371600"/>
                <a:gd name="connsiteX625" fmla="*/ 320516 w 1704975"/>
                <a:gd name="connsiteY625" fmla="*/ 1155573 h 1371600"/>
                <a:gd name="connsiteX626" fmla="*/ 322326 w 1704975"/>
                <a:gd name="connsiteY626" fmla="*/ 1172909 h 1371600"/>
                <a:gd name="connsiteX627" fmla="*/ 327184 w 1704975"/>
                <a:gd name="connsiteY627" fmla="*/ 1172147 h 1371600"/>
                <a:gd name="connsiteX628" fmla="*/ 330613 w 1704975"/>
                <a:gd name="connsiteY628" fmla="*/ 1190816 h 1371600"/>
                <a:gd name="connsiteX629" fmla="*/ 340423 w 1704975"/>
                <a:gd name="connsiteY629" fmla="*/ 1189006 h 1371600"/>
                <a:gd name="connsiteX630" fmla="*/ 346424 w 1704975"/>
                <a:gd name="connsiteY630" fmla="*/ 1227773 h 1371600"/>
                <a:gd name="connsiteX631" fmla="*/ 332899 w 1704975"/>
                <a:gd name="connsiteY631" fmla="*/ 1230440 h 1371600"/>
                <a:gd name="connsiteX632" fmla="*/ 330137 w 1704975"/>
                <a:gd name="connsiteY632" fmla="*/ 1232154 h 1371600"/>
                <a:gd name="connsiteX633" fmla="*/ 330898 w 1704975"/>
                <a:gd name="connsiteY633" fmla="*/ 1236440 h 1371600"/>
                <a:gd name="connsiteX634" fmla="*/ 307181 w 1704975"/>
                <a:gd name="connsiteY634" fmla="*/ 1238345 h 1371600"/>
                <a:gd name="connsiteX635" fmla="*/ 306229 w 1704975"/>
                <a:gd name="connsiteY635" fmla="*/ 1241203 h 1371600"/>
                <a:gd name="connsiteX636" fmla="*/ 298228 w 1704975"/>
                <a:gd name="connsiteY636" fmla="*/ 1240822 h 1371600"/>
                <a:gd name="connsiteX637" fmla="*/ 298704 w 1704975"/>
                <a:gd name="connsiteY637" fmla="*/ 1242536 h 1371600"/>
                <a:gd name="connsiteX638" fmla="*/ 294037 w 1704975"/>
                <a:gd name="connsiteY638" fmla="*/ 1243870 h 1371600"/>
                <a:gd name="connsiteX639" fmla="*/ 290227 w 1704975"/>
                <a:gd name="connsiteY639" fmla="*/ 1242441 h 1371600"/>
                <a:gd name="connsiteX640" fmla="*/ 291560 w 1704975"/>
                <a:gd name="connsiteY640" fmla="*/ 1248061 h 1371600"/>
                <a:gd name="connsiteX641" fmla="*/ 287941 w 1704975"/>
                <a:gd name="connsiteY641" fmla="*/ 1251585 h 1371600"/>
                <a:gd name="connsiteX642" fmla="*/ 283845 w 1704975"/>
                <a:gd name="connsiteY642" fmla="*/ 1248918 h 1371600"/>
                <a:gd name="connsiteX643" fmla="*/ 279940 w 1704975"/>
                <a:gd name="connsiteY643" fmla="*/ 1250347 h 1371600"/>
                <a:gd name="connsiteX644" fmla="*/ 281178 w 1704975"/>
                <a:gd name="connsiteY644" fmla="*/ 1252918 h 1371600"/>
                <a:gd name="connsiteX645" fmla="*/ 264604 w 1704975"/>
                <a:gd name="connsiteY645" fmla="*/ 1259681 h 1371600"/>
                <a:gd name="connsiteX646" fmla="*/ 265366 w 1704975"/>
                <a:gd name="connsiteY646" fmla="*/ 1263110 h 1371600"/>
                <a:gd name="connsiteX647" fmla="*/ 244316 w 1704975"/>
                <a:gd name="connsiteY647" fmla="*/ 1264920 h 1371600"/>
                <a:gd name="connsiteX648" fmla="*/ 243840 w 1704975"/>
                <a:gd name="connsiteY648" fmla="*/ 1269301 h 1371600"/>
                <a:gd name="connsiteX649" fmla="*/ 237077 w 1704975"/>
                <a:gd name="connsiteY649" fmla="*/ 1269016 h 1371600"/>
                <a:gd name="connsiteX650" fmla="*/ 237172 w 1704975"/>
                <a:gd name="connsiteY650" fmla="*/ 1273969 h 1371600"/>
                <a:gd name="connsiteX651" fmla="*/ 226409 w 1704975"/>
                <a:gd name="connsiteY651" fmla="*/ 1282351 h 1371600"/>
                <a:gd name="connsiteX652" fmla="*/ 206978 w 1704975"/>
                <a:gd name="connsiteY652" fmla="*/ 1283113 h 1371600"/>
                <a:gd name="connsiteX653" fmla="*/ 200692 w 1704975"/>
                <a:gd name="connsiteY653" fmla="*/ 1285684 h 1371600"/>
                <a:gd name="connsiteX654" fmla="*/ 199454 w 1704975"/>
                <a:gd name="connsiteY654" fmla="*/ 1297591 h 1371600"/>
                <a:gd name="connsiteX655" fmla="*/ 192976 w 1704975"/>
                <a:gd name="connsiteY655" fmla="*/ 1299686 h 1371600"/>
                <a:gd name="connsiteX656" fmla="*/ 195643 w 1704975"/>
                <a:gd name="connsiteY656" fmla="*/ 1307116 h 1371600"/>
                <a:gd name="connsiteX657" fmla="*/ 190976 w 1704975"/>
                <a:gd name="connsiteY657" fmla="*/ 1309307 h 1371600"/>
                <a:gd name="connsiteX658" fmla="*/ 192881 w 1704975"/>
                <a:gd name="connsiteY658" fmla="*/ 1314069 h 1371600"/>
                <a:gd name="connsiteX659" fmla="*/ 187738 w 1704975"/>
                <a:gd name="connsiteY659" fmla="*/ 1315593 h 1371600"/>
                <a:gd name="connsiteX660" fmla="*/ 195739 w 1704975"/>
                <a:gd name="connsiteY660" fmla="*/ 1341787 h 1371600"/>
                <a:gd name="connsiteX661" fmla="*/ 188404 w 1704975"/>
                <a:gd name="connsiteY661" fmla="*/ 1345120 h 1371600"/>
                <a:gd name="connsiteX662" fmla="*/ 179927 w 1704975"/>
                <a:gd name="connsiteY662" fmla="*/ 1357408 h 1371600"/>
                <a:gd name="connsiteX663" fmla="*/ 179832 w 1704975"/>
                <a:gd name="connsiteY663" fmla="*/ 1353693 h 1371600"/>
                <a:gd name="connsiteX664" fmla="*/ 172879 w 1704975"/>
                <a:gd name="connsiteY664" fmla="*/ 1356741 h 1371600"/>
                <a:gd name="connsiteX665" fmla="*/ 170783 w 1704975"/>
                <a:gd name="connsiteY665" fmla="*/ 1352264 h 1371600"/>
                <a:gd name="connsiteX666" fmla="*/ 148780 w 1704975"/>
                <a:gd name="connsiteY666" fmla="*/ 1354645 h 1371600"/>
                <a:gd name="connsiteX667" fmla="*/ 141160 w 1704975"/>
                <a:gd name="connsiteY667" fmla="*/ 1341310 h 1371600"/>
                <a:gd name="connsiteX668" fmla="*/ 143923 w 1704975"/>
                <a:gd name="connsiteY668" fmla="*/ 1335310 h 1371600"/>
                <a:gd name="connsiteX669" fmla="*/ 142970 w 1704975"/>
                <a:gd name="connsiteY669" fmla="*/ 1329023 h 1371600"/>
                <a:gd name="connsiteX670" fmla="*/ 126397 w 1704975"/>
                <a:gd name="connsiteY670" fmla="*/ 1329976 h 1371600"/>
                <a:gd name="connsiteX671" fmla="*/ 108966 w 1704975"/>
                <a:gd name="connsiteY671" fmla="*/ 1312069 h 1371600"/>
                <a:gd name="connsiteX672" fmla="*/ 101822 w 1704975"/>
                <a:gd name="connsiteY672" fmla="*/ 1315784 h 1371600"/>
                <a:gd name="connsiteX673" fmla="*/ 90487 w 1704975"/>
                <a:gd name="connsiteY673" fmla="*/ 1316831 h 1371600"/>
                <a:gd name="connsiteX674" fmla="*/ 64675 w 1704975"/>
                <a:gd name="connsiteY674" fmla="*/ 1313021 h 1371600"/>
                <a:gd name="connsiteX675" fmla="*/ 62103 w 1704975"/>
                <a:gd name="connsiteY675" fmla="*/ 1304068 h 1371600"/>
                <a:gd name="connsiteX676" fmla="*/ 48482 w 1704975"/>
                <a:gd name="connsiteY676" fmla="*/ 1300543 h 1371600"/>
                <a:gd name="connsiteX677" fmla="*/ 27337 w 1704975"/>
                <a:gd name="connsiteY677" fmla="*/ 1302068 h 1371600"/>
                <a:gd name="connsiteX678" fmla="*/ 11430 w 1704975"/>
                <a:gd name="connsiteY678" fmla="*/ 1307878 h 1371600"/>
                <a:gd name="connsiteX679" fmla="*/ 1570672 w 1704975"/>
                <a:gd name="connsiteY679" fmla="*/ 510540 h 1371600"/>
                <a:gd name="connsiteX680" fmla="*/ 1564957 w 1704975"/>
                <a:gd name="connsiteY680" fmla="*/ 511683 h 1371600"/>
                <a:gd name="connsiteX681" fmla="*/ 1565243 w 1704975"/>
                <a:gd name="connsiteY681" fmla="*/ 516446 h 1371600"/>
                <a:gd name="connsiteX682" fmla="*/ 1570196 w 1704975"/>
                <a:gd name="connsiteY682" fmla="*/ 516255 h 1371600"/>
                <a:gd name="connsiteX683" fmla="*/ 1570672 w 1704975"/>
                <a:gd name="connsiteY683" fmla="*/ 510540 h 1371600"/>
                <a:gd name="connsiteX684" fmla="*/ 1570291 w 1704975"/>
                <a:gd name="connsiteY684" fmla="*/ 516350 h 1371600"/>
                <a:gd name="connsiteX685" fmla="*/ 1573054 w 1704975"/>
                <a:gd name="connsiteY685" fmla="*/ 517588 h 1371600"/>
                <a:gd name="connsiteX686" fmla="*/ 1574768 w 1704975"/>
                <a:gd name="connsiteY686" fmla="*/ 516922 h 1371600"/>
                <a:gd name="connsiteX687" fmla="*/ 1575435 w 1704975"/>
                <a:gd name="connsiteY687" fmla="*/ 517588 h 1371600"/>
                <a:gd name="connsiteX688" fmla="*/ 1576388 w 1704975"/>
                <a:gd name="connsiteY688" fmla="*/ 516826 h 1371600"/>
                <a:gd name="connsiteX689" fmla="*/ 1577435 w 1704975"/>
                <a:gd name="connsiteY689" fmla="*/ 517112 h 1371600"/>
                <a:gd name="connsiteX690" fmla="*/ 1578769 w 1704975"/>
                <a:gd name="connsiteY690" fmla="*/ 516541 h 1371600"/>
                <a:gd name="connsiteX691" fmla="*/ 1576578 w 1704975"/>
                <a:gd name="connsiteY691" fmla="*/ 514445 h 1371600"/>
                <a:gd name="connsiteX692" fmla="*/ 1570291 w 1704975"/>
                <a:gd name="connsiteY692" fmla="*/ 516350 h 1371600"/>
                <a:gd name="connsiteX693" fmla="*/ 1582864 w 1704975"/>
                <a:gd name="connsiteY693" fmla="*/ 514159 h 1371600"/>
                <a:gd name="connsiteX694" fmla="*/ 1581626 w 1704975"/>
                <a:gd name="connsiteY694" fmla="*/ 514350 h 1371600"/>
                <a:gd name="connsiteX695" fmla="*/ 1581150 w 1704975"/>
                <a:gd name="connsiteY695" fmla="*/ 515683 h 1371600"/>
                <a:gd name="connsiteX696" fmla="*/ 1580007 w 1704975"/>
                <a:gd name="connsiteY696" fmla="*/ 515398 h 1371600"/>
                <a:gd name="connsiteX697" fmla="*/ 1579435 w 1704975"/>
                <a:gd name="connsiteY697" fmla="*/ 516160 h 1371600"/>
                <a:gd name="connsiteX698" fmla="*/ 1578388 w 1704975"/>
                <a:gd name="connsiteY698" fmla="*/ 516826 h 1371600"/>
                <a:gd name="connsiteX699" fmla="*/ 1577149 w 1704975"/>
                <a:gd name="connsiteY699" fmla="*/ 517112 h 1371600"/>
                <a:gd name="connsiteX700" fmla="*/ 1576292 w 1704975"/>
                <a:gd name="connsiteY700" fmla="*/ 516922 h 1371600"/>
                <a:gd name="connsiteX701" fmla="*/ 1575816 w 1704975"/>
                <a:gd name="connsiteY701" fmla="*/ 517398 h 1371600"/>
                <a:gd name="connsiteX702" fmla="*/ 1581340 w 1704975"/>
                <a:gd name="connsiteY702" fmla="*/ 535114 h 1371600"/>
                <a:gd name="connsiteX703" fmla="*/ 1587246 w 1704975"/>
                <a:gd name="connsiteY703" fmla="*/ 526256 h 1371600"/>
                <a:gd name="connsiteX704" fmla="*/ 1585436 w 1704975"/>
                <a:gd name="connsiteY704" fmla="*/ 514826 h 1371600"/>
                <a:gd name="connsiteX705" fmla="*/ 1582864 w 1704975"/>
                <a:gd name="connsiteY705" fmla="*/ 514159 h 1371600"/>
                <a:gd name="connsiteX706" fmla="*/ 622649 w 1704975"/>
                <a:gd name="connsiteY706" fmla="*/ 106013 h 1371600"/>
                <a:gd name="connsiteX707" fmla="*/ 618649 w 1704975"/>
                <a:gd name="connsiteY707" fmla="*/ 114395 h 1371600"/>
                <a:gd name="connsiteX708" fmla="*/ 618077 w 1704975"/>
                <a:gd name="connsiteY708" fmla="*/ 123825 h 1371600"/>
                <a:gd name="connsiteX709" fmla="*/ 630746 w 1704975"/>
                <a:gd name="connsiteY709" fmla="*/ 124111 h 1371600"/>
                <a:gd name="connsiteX710" fmla="*/ 627412 w 1704975"/>
                <a:gd name="connsiteY710" fmla="*/ 104966 h 1371600"/>
                <a:gd name="connsiteX711" fmla="*/ 622649 w 1704975"/>
                <a:gd name="connsiteY711" fmla="*/ 106013 h 1371600"/>
                <a:gd name="connsiteX712" fmla="*/ 622744 w 1704975"/>
                <a:gd name="connsiteY712" fmla="*/ 105823 h 1371600"/>
                <a:gd name="connsiteX713" fmla="*/ 627412 w 1704975"/>
                <a:gd name="connsiteY713" fmla="*/ 104775 h 1371600"/>
                <a:gd name="connsiteX714" fmla="*/ 626840 w 1704975"/>
                <a:gd name="connsiteY714" fmla="*/ 101251 h 1371600"/>
                <a:gd name="connsiteX715" fmla="*/ 624745 w 1704975"/>
                <a:gd name="connsiteY715" fmla="*/ 100584 h 1371600"/>
                <a:gd name="connsiteX716" fmla="*/ 622744 w 1704975"/>
                <a:gd name="connsiteY716" fmla="*/ 105823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</a:cxnLst>
              <a:rect l="l" t="t" r="r" b="b"/>
              <a:pathLst>
                <a:path w="1704975" h="1371600">
                  <a:moveTo>
                    <a:pt x="1561052" y="465201"/>
                  </a:moveTo>
                  <a:lnTo>
                    <a:pt x="1564005" y="467296"/>
                  </a:lnTo>
                  <a:lnTo>
                    <a:pt x="1559052" y="465487"/>
                  </a:lnTo>
                  <a:lnTo>
                    <a:pt x="1561052" y="465201"/>
                  </a:lnTo>
                  <a:close/>
                  <a:moveTo>
                    <a:pt x="11430" y="1307878"/>
                  </a:moveTo>
                  <a:lnTo>
                    <a:pt x="9525" y="1301782"/>
                  </a:lnTo>
                  <a:lnTo>
                    <a:pt x="30004" y="1296543"/>
                  </a:lnTo>
                  <a:lnTo>
                    <a:pt x="28670" y="1276255"/>
                  </a:lnTo>
                  <a:lnTo>
                    <a:pt x="34290" y="1275778"/>
                  </a:lnTo>
                  <a:lnTo>
                    <a:pt x="31718" y="1255871"/>
                  </a:lnTo>
                  <a:lnTo>
                    <a:pt x="34290" y="1255014"/>
                  </a:lnTo>
                  <a:lnTo>
                    <a:pt x="27051" y="1227392"/>
                  </a:lnTo>
                  <a:lnTo>
                    <a:pt x="32766" y="1221105"/>
                  </a:lnTo>
                  <a:lnTo>
                    <a:pt x="27146" y="1210627"/>
                  </a:lnTo>
                  <a:lnTo>
                    <a:pt x="29813" y="1209389"/>
                  </a:lnTo>
                  <a:lnTo>
                    <a:pt x="30385" y="1197483"/>
                  </a:lnTo>
                  <a:lnTo>
                    <a:pt x="27241" y="1193197"/>
                  </a:lnTo>
                  <a:lnTo>
                    <a:pt x="35338" y="1187863"/>
                  </a:lnTo>
                  <a:lnTo>
                    <a:pt x="33242" y="1184910"/>
                  </a:lnTo>
                  <a:lnTo>
                    <a:pt x="34480" y="1175480"/>
                  </a:lnTo>
                  <a:lnTo>
                    <a:pt x="27527" y="1178909"/>
                  </a:lnTo>
                  <a:lnTo>
                    <a:pt x="21812" y="1168718"/>
                  </a:lnTo>
                  <a:lnTo>
                    <a:pt x="18383" y="1168527"/>
                  </a:lnTo>
                  <a:lnTo>
                    <a:pt x="14097" y="1158716"/>
                  </a:lnTo>
                  <a:lnTo>
                    <a:pt x="22383" y="1155287"/>
                  </a:lnTo>
                  <a:lnTo>
                    <a:pt x="21907" y="1150049"/>
                  </a:lnTo>
                  <a:lnTo>
                    <a:pt x="47530" y="1145286"/>
                  </a:lnTo>
                  <a:lnTo>
                    <a:pt x="76009" y="1133570"/>
                  </a:lnTo>
                  <a:lnTo>
                    <a:pt x="76962" y="1125569"/>
                  </a:lnTo>
                  <a:lnTo>
                    <a:pt x="79153" y="1125093"/>
                  </a:lnTo>
                  <a:lnTo>
                    <a:pt x="77533" y="1114806"/>
                  </a:lnTo>
                  <a:lnTo>
                    <a:pt x="83344" y="1110806"/>
                  </a:lnTo>
                  <a:lnTo>
                    <a:pt x="70675" y="1054418"/>
                  </a:lnTo>
                  <a:lnTo>
                    <a:pt x="61531" y="1058132"/>
                  </a:lnTo>
                  <a:lnTo>
                    <a:pt x="54292" y="1039749"/>
                  </a:lnTo>
                  <a:lnTo>
                    <a:pt x="60865" y="1033367"/>
                  </a:lnTo>
                  <a:lnTo>
                    <a:pt x="53245" y="1023461"/>
                  </a:lnTo>
                  <a:lnTo>
                    <a:pt x="55721" y="1022699"/>
                  </a:lnTo>
                  <a:lnTo>
                    <a:pt x="54102" y="1018127"/>
                  </a:lnTo>
                  <a:lnTo>
                    <a:pt x="51340" y="1018794"/>
                  </a:lnTo>
                  <a:lnTo>
                    <a:pt x="50292" y="996220"/>
                  </a:lnTo>
                  <a:lnTo>
                    <a:pt x="58007" y="994982"/>
                  </a:lnTo>
                  <a:lnTo>
                    <a:pt x="61531" y="987647"/>
                  </a:lnTo>
                  <a:lnTo>
                    <a:pt x="42577" y="903732"/>
                  </a:lnTo>
                  <a:lnTo>
                    <a:pt x="47149" y="902113"/>
                  </a:lnTo>
                  <a:lnTo>
                    <a:pt x="38671" y="876014"/>
                  </a:lnTo>
                  <a:lnTo>
                    <a:pt x="62579" y="865727"/>
                  </a:lnTo>
                  <a:lnTo>
                    <a:pt x="69723" y="874300"/>
                  </a:lnTo>
                  <a:lnTo>
                    <a:pt x="80772" y="872490"/>
                  </a:lnTo>
                  <a:lnTo>
                    <a:pt x="82677" y="869918"/>
                  </a:lnTo>
                  <a:lnTo>
                    <a:pt x="79057" y="871538"/>
                  </a:lnTo>
                  <a:lnTo>
                    <a:pt x="75914" y="865442"/>
                  </a:lnTo>
                  <a:lnTo>
                    <a:pt x="100965" y="850392"/>
                  </a:lnTo>
                  <a:lnTo>
                    <a:pt x="100489" y="837819"/>
                  </a:lnTo>
                  <a:lnTo>
                    <a:pt x="115443" y="843725"/>
                  </a:lnTo>
                  <a:lnTo>
                    <a:pt x="130778" y="840581"/>
                  </a:lnTo>
                  <a:lnTo>
                    <a:pt x="118967" y="810482"/>
                  </a:lnTo>
                  <a:lnTo>
                    <a:pt x="119062" y="802005"/>
                  </a:lnTo>
                  <a:lnTo>
                    <a:pt x="138970" y="804863"/>
                  </a:lnTo>
                  <a:lnTo>
                    <a:pt x="137922" y="791623"/>
                  </a:lnTo>
                  <a:lnTo>
                    <a:pt x="147256" y="792480"/>
                  </a:lnTo>
                  <a:lnTo>
                    <a:pt x="150114" y="785241"/>
                  </a:lnTo>
                  <a:lnTo>
                    <a:pt x="150781" y="777812"/>
                  </a:lnTo>
                  <a:lnTo>
                    <a:pt x="141065" y="777621"/>
                  </a:lnTo>
                  <a:lnTo>
                    <a:pt x="140303" y="766572"/>
                  </a:lnTo>
                  <a:lnTo>
                    <a:pt x="120300" y="763619"/>
                  </a:lnTo>
                  <a:lnTo>
                    <a:pt x="121444" y="713994"/>
                  </a:lnTo>
                  <a:lnTo>
                    <a:pt x="124587" y="713232"/>
                  </a:lnTo>
                  <a:lnTo>
                    <a:pt x="122206" y="704088"/>
                  </a:lnTo>
                  <a:lnTo>
                    <a:pt x="124587" y="700373"/>
                  </a:lnTo>
                  <a:lnTo>
                    <a:pt x="111633" y="661225"/>
                  </a:lnTo>
                  <a:lnTo>
                    <a:pt x="109252" y="645890"/>
                  </a:lnTo>
                  <a:lnTo>
                    <a:pt x="110204" y="643414"/>
                  </a:lnTo>
                  <a:lnTo>
                    <a:pt x="115729" y="642557"/>
                  </a:lnTo>
                  <a:lnTo>
                    <a:pt x="110014" y="642652"/>
                  </a:lnTo>
                  <a:lnTo>
                    <a:pt x="128016" y="639413"/>
                  </a:lnTo>
                  <a:lnTo>
                    <a:pt x="150495" y="629412"/>
                  </a:lnTo>
                  <a:lnTo>
                    <a:pt x="148875" y="619601"/>
                  </a:lnTo>
                  <a:lnTo>
                    <a:pt x="136303" y="614839"/>
                  </a:lnTo>
                  <a:lnTo>
                    <a:pt x="141351" y="582454"/>
                  </a:lnTo>
                  <a:lnTo>
                    <a:pt x="140494" y="565309"/>
                  </a:lnTo>
                  <a:lnTo>
                    <a:pt x="152686" y="566833"/>
                  </a:lnTo>
                  <a:lnTo>
                    <a:pt x="154686" y="529304"/>
                  </a:lnTo>
                  <a:lnTo>
                    <a:pt x="187071" y="527685"/>
                  </a:lnTo>
                  <a:lnTo>
                    <a:pt x="207454" y="534353"/>
                  </a:lnTo>
                  <a:lnTo>
                    <a:pt x="241078" y="529971"/>
                  </a:lnTo>
                  <a:lnTo>
                    <a:pt x="251460" y="525209"/>
                  </a:lnTo>
                  <a:lnTo>
                    <a:pt x="261556" y="524542"/>
                  </a:lnTo>
                  <a:lnTo>
                    <a:pt x="263271" y="534638"/>
                  </a:lnTo>
                  <a:lnTo>
                    <a:pt x="268796" y="536353"/>
                  </a:lnTo>
                  <a:lnTo>
                    <a:pt x="280606" y="549592"/>
                  </a:lnTo>
                  <a:lnTo>
                    <a:pt x="292703" y="550640"/>
                  </a:lnTo>
                  <a:lnTo>
                    <a:pt x="291846" y="513016"/>
                  </a:lnTo>
                  <a:lnTo>
                    <a:pt x="296132" y="478631"/>
                  </a:lnTo>
                  <a:lnTo>
                    <a:pt x="298609" y="479393"/>
                  </a:lnTo>
                  <a:lnTo>
                    <a:pt x="300228" y="470059"/>
                  </a:lnTo>
                  <a:lnTo>
                    <a:pt x="305467" y="470821"/>
                  </a:lnTo>
                  <a:lnTo>
                    <a:pt x="307657" y="463010"/>
                  </a:lnTo>
                  <a:lnTo>
                    <a:pt x="309562" y="463105"/>
                  </a:lnTo>
                  <a:lnTo>
                    <a:pt x="310324" y="454057"/>
                  </a:lnTo>
                  <a:lnTo>
                    <a:pt x="327469" y="455200"/>
                  </a:lnTo>
                  <a:lnTo>
                    <a:pt x="328136" y="449866"/>
                  </a:lnTo>
                  <a:lnTo>
                    <a:pt x="334423" y="450342"/>
                  </a:lnTo>
                  <a:lnTo>
                    <a:pt x="330613" y="473012"/>
                  </a:lnTo>
                  <a:lnTo>
                    <a:pt x="336613" y="474535"/>
                  </a:lnTo>
                  <a:lnTo>
                    <a:pt x="337566" y="450247"/>
                  </a:lnTo>
                  <a:lnTo>
                    <a:pt x="353092" y="450533"/>
                  </a:lnTo>
                  <a:lnTo>
                    <a:pt x="367189" y="455581"/>
                  </a:lnTo>
                  <a:lnTo>
                    <a:pt x="370046" y="439579"/>
                  </a:lnTo>
                  <a:lnTo>
                    <a:pt x="365569" y="433864"/>
                  </a:lnTo>
                  <a:lnTo>
                    <a:pt x="370713" y="434054"/>
                  </a:lnTo>
                  <a:lnTo>
                    <a:pt x="375190" y="401860"/>
                  </a:lnTo>
                  <a:lnTo>
                    <a:pt x="389382" y="405289"/>
                  </a:lnTo>
                  <a:lnTo>
                    <a:pt x="385477" y="387096"/>
                  </a:lnTo>
                  <a:lnTo>
                    <a:pt x="385096" y="368237"/>
                  </a:lnTo>
                  <a:lnTo>
                    <a:pt x="381476" y="348139"/>
                  </a:lnTo>
                  <a:lnTo>
                    <a:pt x="374428" y="349187"/>
                  </a:lnTo>
                  <a:lnTo>
                    <a:pt x="373189" y="340424"/>
                  </a:lnTo>
                  <a:lnTo>
                    <a:pt x="354997" y="345281"/>
                  </a:lnTo>
                  <a:lnTo>
                    <a:pt x="355854" y="336899"/>
                  </a:lnTo>
                  <a:lnTo>
                    <a:pt x="344614" y="338614"/>
                  </a:lnTo>
                  <a:lnTo>
                    <a:pt x="343662" y="328708"/>
                  </a:lnTo>
                  <a:lnTo>
                    <a:pt x="347091" y="322326"/>
                  </a:lnTo>
                  <a:lnTo>
                    <a:pt x="342043" y="322421"/>
                  </a:lnTo>
                  <a:lnTo>
                    <a:pt x="340709" y="314706"/>
                  </a:lnTo>
                  <a:lnTo>
                    <a:pt x="341471" y="309848"/>
                  </a:lnTo>
                  <a:lnTo>
                    <a:pt x="344996" y="309848"/>
                  </a:lnTo>
                  <a:lnTo>
                    <a:pt x="344710" y="305276"/>
                  </a:lnTo>
                  <a:lnTo>
                    <a:pt x="346424" y="305371"/>
                  </a:lnTo>
                  <a:lnTo>
                    <a:pt x="345853" y="286607"/>
                  </a:lnTo>
                  <a:lnTo>
                    <a:pt x="351091" y="282988"/>
                  </a:lnTo>
                  <a:lnTo>
                    <a:pt x="351758" y="276987"/>
                  </a:lnTo>
                  <a:lnTo>
                    <a:pt x="356235" y="276320"/>
                  </a:lnTo>
                  <a:lnTo>
                    <a:pt x="357664" y="269176"/>
                  </a:lnTo>
                  <a:lnTo>
                    <a:pt x="368808" y="258318"/>
                  </a:lnTo>
                  <a:lnTo>
                    <a:pt x="408146" y="249650"/>
                  </a:lnTo>
                  <a:lnTo>
                    <a:pt x="406432" y="234696"/>
                  </a:lnTo>
                  <a:lnTo>
                    <a:pt x="432625" y="238316"/>
                  </a:lnTo>
                  <a:lnTo>
                    <a:pt x="434816" y="227743"/>
                  </a:lnTo>
                  <a:lnTo>
                    <a:pt x="439198" y="227457"/>
                  </a:lnTo>
                  <a:lnTo>
                    <a:pt x="440150" y="207359"/>
                  </a:lnTo>
                  <a:lnTo>
                    <a:pt x="441960" y="207359"/>
                  </a:lnTo>
                  <a:lnTo>
                    <a:pt x="442436" y="203263"/>
                  </a:lnTo>
                  <a:lnTo>
                    <a:pt x="445484" y="203263"/>
                  </a:lnTo>
                  <a:lnTo>
                    <a:pt x="446246" y="194596"/>
                  </a:lnTo>
                  <a:lnTo>
                    <a:pt x="449294" y="194405"/>
                  </a:lnTo>
                  <a:lnTo>
                    <a:pt x="449008" y="187166"/>
                  </a:lnTo>
                  <a:lnTo>
                    <a:pt x="454628" y="186214"/>
                  </a:lnTo>
                  <a:lnTo>
                    <a:pt x="454438" y="178975"/>
                  </a:lnTo>
                  <a:lnTo>
                    <a:pt x="459581" y="177355"/>
                  </a:lnTo>
                  <a:lnTo>
                    <a:pt x="455390" y="167830"/>
                  </a:lnTo>
                  <a:lnTo>
                    <a:pt x="449771" y="169164"/>
                  </a:lnTo>
                  <a:lnTo>
                    <a:pt x="440150" y="153733"/>
                  </a:lnTo>
                  <a:lnTo>
                    <a:pt x="457771" y="145447"/>
                  </a:lnTo>
                  <a:lnTo>
                    <a:pt x="478155" y="142304"/>
                  </a:lnTo>
                  <a:lnTo>
                    <a:pt x="478536" y="146209"/>
                  </a:lnTo>
                  <a:lnTo>
                    <a:pt x="499872" y="144780"/>
                  </a:lnTo>
                  <a:lnTo>
                    <a:pt x="504539" y="142399"/>
                  </a:lnTo>
                  <a:lnTo>
                    <a:pt x="503587" y="133541"/>
                  </a:lnTo>
                  <a:lnTo>
                    <a:pt x="506635" y="133064"/>
                  </a:lnTo>
                  <a:lnTo>
                    <a:pt x="505301" y="127349"/>
                  </a:lnTo>
                  <a:lnTo>
                    <a:pt x="533400" y="117062"/>
                  </a:lnTo>
                  <a:lnTo>
                    <a:pt x="540544" y="119062"/>
                  </a:lnTo>
                  <a:lnTo>
                    <a:pt x="538353" y="116395"/>
                  </a:lnTo>
                  <a:lnTo>
                    <a:pt x="530828" y="116776"/>
                  </a:lnTo>
                  <a:lnTo>
                    <a:pt x="529685" y="111442"/>
                  </a:lnTo>
                  <a:lnTo>
                    <a:pt x="523208" y="109823"/>
                  </a:lnTo>
                  <a:lnTo>
                    <a:pt x="518922" y="81439"/>
                  </a:lnTo>
                  <a:lnTo>
                    <a:pt x="512540" y="76581"/>
                  </a:lnTo>
                  <a:lnTo>
                    <a:pt x="525208" y="65722"/>
                  </a:lnTo>
                  <a:lnTo>
                    <a:pt x="515112" y="63341"/>
                  </a:lnTo>
                  <a:lnTo>
                    <a:pt x="502539" y="52483"/>
                  </a:lnTo>
                  <a:lnTo>
                    <a:pt x="520160" y="47244"/>
                  </a:lnTo>
                  <a:lnTo>
                    <a:pt x="540448" y="34290"/>
                  </a:lnTo>
                  <a:lnTo>
                    <a:pt x="538829" y="9525"/>
                  </a:lnTo>
                  <a:lnTo>
                    <a:pt x="556546" y="12573"/>
                  </a:lnTo>
                  <a:lnTo>
                    <a:pt x="561594" y="16192"/>
                  </a:lnTo>
                  <a:lnTo>
                    <a:pt x="564166" y="22479"/>
                  </a:lnTo>
                  <a:lnTo>
                    <a:pt x="573405" y="22955"/>
                  </a:lnTo>
                  <a:lnTo>
                    <a:pt x="575119" y="26099"/>
                  </a:lnTo>
                  <a:lnTo>
                    <a:pt x="592836" y="30385"/>
                  </a:lnTo>
                  <a:lnTo>
                    <a:pt x="610171" y="39243"/>
                  </a:lnTo>
                  <a:lnTo>
                    <a:pt x="623602" y="50578"/>
                  </a:lnTo>
                  <a:lnTo>
                    <a:pt x="634460" y="47911"/>
                  </a:lnTo>
                  <a:lnTo>
                    <a:pt x="635698" y="53530"/>
                  </a:lnTo>
                  <a:lnTo>
                    <a:pt x="645033" y="56864"/>
                  </a:lnTo>
                  <a:lnTo>
                    <a:pt x="646271" y="65246"/>
                  </a:lnTo>
                  <a:lnTo>
                    <a:pt x="628745" y="63151"/>
                  </a:lnTo>
                  <a:lnTo>
                    <a:pt x="629602" y="78295"/>
                  </a:lnTo>
                  <a:lnTo>
                    <a:pt x="624935" y="100108"/>
                  </a:lnTo>
                  <a:lnTo>
                    <a:pt x="632841" y="102775"/>
                  </a:lnTo>
                  <a:lnTo>
                    <a:pt x="638175" y="101822"/>
                  </a:lnTo>
                  <a:lnTo>
                    <a:pt x="642747" y="100489"/>
                  </a:lnTo>
                  <a:lnTo>
                    <a:pt x="643699" y="96012"/>
                  </a:lnTo>
                  <a:lnTo>
                    <a:pt x="661892" y="100679"/>
                  </a:lnTo>
                  <a:lnTo>
                    <a:pt x="665512" y="125920"/>
                  </a:lnTo>
                  <a:lnTo>
                    <a:pt x="676370" y="123254"/>
                  </a:lnTo>
                  <a:lnTo>
                    <a:pt x="678847" y="129349"/>
                  </a:lnTo>
                  <a:lnTo>
                    <a:pt x="682371" y="157448"/>
                  </a:lnTo>
                  <a:lnTo>
                    <a:pt x="707803" y="154305"/>
                  </a:lnTo>
                  <a:lnTo>
                    <a:pt x="708279" y="161639"/>
                  </a:lnTo>
                  <a:lnTo>
                    <a:pt x="742379" y="159639"/>
                  </a:lnTo>
                  <a:lnTo>
                    <a:pt x="743236" y="173069"/>
                  </a:lnTo>
                  <a:lnTo>
                    <a:pt x="759714" y="168592"/>
                  </a:lnTo>
                  <a:lnTo>
                    <a:pt x="758380" y="170212"/>
                  </a:lnTo>
                  <a:lnTo>
                    <a:pt x="765619" y="176689"/>
                  </a:lnTo>
                  <a:lnTo>
                    <a:pt x="777716" y="163449"/>
                  </a:lnTo>
                  <a:lnTo>
                    <a:pt x="776573" y="166021"/>
                  </a:lnTo>
                  <a:lnTo>
                    <a:pt x="783812" y="168688"/>
                  </a:lnTo>
                  <a:lnTo>
                    <a:pt x="785527" y="180499"/>
                  </a:lnTo>
                  <a:lnTo>
                    <a:pt x="788098" y="183356"/>
                  </a:lnTo>
                  <a:lnTo>
                    <a:pt x="781240" y="178213"/>
                  </a:lnTo>
                  <a:lnTo>
                    <a:pt x="776764" y="182689"/>
                  </a:lnTo>
                  <a:lnTo>
                    <a:pt x="777049" y="186023"/>
                  </a:lnTo>
                  <a:lnTo>
                    <a:pt x="796957" y="211550"/>
                  </a:lnTo>
                  <a:lnTo>
                    <a:pt x="800100" y="210693"/>
                  </a:lnTo>
                  <a:lnTo>
                    <a:pt x="792956" y="240506"/>
                  </a:lnTo>
                  <a:lnTo>
                    <a:pt x="794861" y="244030"/>
                  </a:lnTo>
                  <a:lnTo>
                    <a:pt x="791337" y="246126"/>
                  </a:lnTo>
                  <a:lnTo>
                    <a:pt x="793432" y="247650"/>
                  </a:lnTo>
                  <a:lnTo>
                    <a:pt x="791337" y="249936"/>
                  </a:lnTo>
                  <a:lnTo>
                    <a:pt x="784669" y="251841"/>
                  </a:lnTo>
                  <a:lnTo>
                    <a:pt x="787908" y="256032"/>
                  </a:lnTo>
                  <a:lnTo>
                    <a:pt x="784765" y="265366"/>
                  </a:lnTo>
                  <a:lnTo>
                    <a:pt x="776288" y="263080"/>
                  </a:lnTo>
                  <a:lnTo>
                    <a:pt x="778764" y="271653"/>
                  </a:lnTo>
                  <a:lnTo>
                    <a:pt x="771620" y="275463"/>
                  </a:lnTo>
                  <a:lnTo>
                    <a:pt x="774382" y="278130"/>
                  </a:lnTo>
                  <a:lnTo>
                    <a:pt x="769048" y="290989"/>
                  </a:lnTo>
                  <a:lnTo>
                    <a:pt x="786955" y="297180"/>
                  </a:lnTo>
                  <a:lnTo>
                    <a:pt x="797147" y="303562"/>
                  </a:lnTo>
                  <a:lnTo>
                    <a:pt x="802386" y="291084"/>
                  </a:lnTo>
                  <a:lnTo>
                    <a:pt x="805339" y="292037"/>
                  </a:lnTo>
                  <a:lnTo>
                    <a:pt x="802672" y="298704"/>
                  </a:lnTo>
                  <a:lnTo>
                    <a:pt x="818007" y="305657"/>
                  </a:lnTo>
                  <a:lnTo>
                    <a:pt x="815816" y="309658"/>
                  </a:lnTo>
                  <a:lnTo>
                    <a:pt x="863346" y="323755"/>
                  </a:lnTo>
                  <a:lnTo>
                    <a:pt x="860393" y="334518"/>
                  </a:lnTo>
                  <a:lnTo>
                    <a:pt x="869061" y="336423"/>
                  </a:lnTo>
                  <a:lnTo>
                    <a:pt x="870109" y="331660"/>
                  </a:lnTo>
                  <a:lnTo>
                    <a:pt x="943642" y="354044"/>
                  </a:lnTo>
                  <a:lnTo>
                    <a:pt x="939355" y="375380"/>
                  </a:lnTo>
                  <a:lnTo>
                    <a:pt x="960501" y="380047"/>
                  </a:lnTo>
                  <a:lnTo>
                    <a:pt x="962787" y="357759"/>
                  </a:lnTo>
                  <a:lnTo>
                    <a:pt x="975455" y="359092"/>
                  </a:lnTo>
                  <a:lnTo>
                    <a:pt x="993838" y="327088"/>
                  </a:lnTo>
                  <a:lnTo>
                    <a:pt x="1011079" y="337566"/>
                  </a:lnTo>
                  <a:lnTo>
                    <a:pt x="1019461" y="337661"/>
                  </a:lnTo>
                  <a:lnTo>
                    <a:pt x="1024318" y="329755"/>
                  </a:lnTo>
                  <a:lnTo>
                    <a:pt x="1019461" y="322612"/>
                  </a:lnTo>
                  <a:lnTo>
                    <a:pt x="1044035" y="289370"/>
                  </a:lnTo>
                  <a:lnTo>
                    <a:pt x="1036320" y="284035"/>
                  </a:lnTo>
                  <a:lnTo>
                    <a:pt x="1041368" y="278987"/>
                  </a:lnTo>
                  <a:lnTo>
                    <a:pt x="1048226" y="281273"/>
                  </a:lnTo>
                  <a:lnTo>
                    <a:pt x="1054037" y="279273"/>
                  </a:lnTo>
                  <a:lnTo>
                    <a:pt x="1044512" y="264700"/>
                  </a:lnTo>
                  <a:lnTo>
                    <a:pt x="1054513" y="246316"/>
                  </a:lnTo>
                  <a:lnTo>
                    <a:pt x="1063752" y="250222"/>
                  </a:lnTo>
                  <a:lnTo>
                    <a:pt x="1065181" y="258223"/>
                  </a:lnTo>
                  <a:lnTo>
                    <a:pt x="1075277" y="259366"/>
                  </a:lnTo>
                  <a:lnTo>
                    <a:pt x="1076611" y="262985"/>
                  </a:lnTo>
                  <a:lnTo>
                    <a:pt x="1083183" y="264985"/>
                  </a:lnTo>
                  <a:lnTo>
                    <a:pt x="1088136" y="274987"/>
                  </a:lnTo>
                  <a:lnTo>
                    <a:pt x="1120521" y="294132"/>
                  </a:lnTo>
                  <a:lnTo>
                    <a:pt x="1115854" y="302038"/>
                  </a:lnTo>
                  <a:lnTo>
                    <a:pt x="1124998" y="306324"/>
                  </a:lnTo>
                  <a:lnTo>
                    <a:pt x="1131570" y="306324"/>
                  </a:lnTo>
                  <a:lnTo>
                    <a:pt x="1149096" y="324993"/>
                  </a:lnTo>
                  <a:lnTo>
                    <a:pt x="1165765" y="332422"/>
                  </a:lnTo>
                  <a:lnTo>
                    <a:pt x="1179005" y="332327"/>
                  </a:lnTo>
                  <a:lnTo>
                    <a:pt x="1185863" y="329184"/>
                  </a:lnTo>
                  <a:lnTo>
                    <a:pt x="1197007" y="310420"/>
                  </a:lnTo>
                  <a:lnTo>
                    <a:pt x="1217581" y="297847"/>
                  </a:lnTo>
                  <a:lnTo>
                    <a:pt x="1230535" y="271939"/>
                  </a:lnTo>
                  <a:lnTo>
                    <a:pt x="1241298" y="262033"/>
                  </a:lnTo>
                  <a:lnTo>
                    <a:pt x="1247775" y="244126"/>
                  </a:lnTo>
                  <a:lnTo>
                    <a:pt x="1242727" y="232505"/>
                  </a:lnTo>
                  <a:lnTo>
                    <a:pt x="1249966" y="211741"/>
                  </a:lnTo>
                  <a:lnTo>
                    <a:pt x="1238726" y="215741"/>
                  </a:lnTo>
                  <a:lnTo>
                    <a:pt x="1230249" y="215265"/>
                  </a:lnTo>
                  <a:lnTo>
                    <a:pt x="1234916" y="204025"/>
                  </a:lnTo>
                  <a:lnTo>
                    <a:pt x="1228915" y="202978"/>
                  </a:lnTo>
                  <a:lnTo>
                    <a:pt x="1221676" y="215741"/>
                  </a:lnTo>
                  <a:lnTo>
                    <a:pt x="1207103" y="219932"/>
                  </a:lnTo>
                  <a:lnTo>
                    <a:pt x="1205579" y="214884"/>
                  </a:lnTo>
                  <a:lnTo>
                    <a:pt x="1199102" y="217265"/>
                  </a:lnTo>
                  <a:lnTo>
                    <a:pt x="1188244" y="212026"/>
                  </a:lnTo>
                  <a:lnTo>
                    <a:pt x="1188053" y="206692"/>
                  </a:lnTo>
                  <a:lnTo>
                    <a:pt x="1195102" y="202597"/>
                  </a:lnTo>
                  <a:lnTo>
                    <a:pt x="1211104" y="201263"/>
                  </a:lnTo>
                  <a:lnTo>
                    <a:pt x="1210342" y="186309"/>
                  </a:lnTo>
                  <a:lnTo>
                    <a:pt x="1202626" y="177070"/>
                  </a:lnTo>
                  <a:lnTo>
                    <a:pt x="1201007" y="168402"/>
                  </a:lnTo>
                  <a:lnTo>
                    <a:pt x="1191577" y="158020"/>
                  </a:lnTo>
                  <a:lnTo>
                    <a:pt x="1192435" y="155638"/>
                  </a:lnTo>
                  <a:lnTo>
                    <a:pt x="1200055" y="149828"/>
                  </a:lnTo>
                  <a:lnTo>
                    <a:pt x="1207198" y="136398"/>
                  </a:lnTo>
                  <a:lnTo>
                    <a:pt x="1214247" y="133636"/>
                  </a:lnTo>
                  <a:lnTo>
                    <a:pt x="1228344" y="120777"/>
                  </a:lnTo>
                  <a:lnTo>
                    <a:pt x="1244060" y="137350"/>
                  </a:lnTo>
                  <a:lnTo>
                    <a:pt x="1260253" y="131350"/>
                  </a:lnTo>
                  <a:lnTo>
                    <a:pt x="1265206" y="138398"/>
                  </a:lnTo>
                  <a:lnTo>
                    <a:pt x="1272730" y="137636"/>
                  </a:lnTo>
                  <a:lnTo>
                    <a:pt x="1277017" y="146590"/>
                  </a:lnTo>
                  <a:lnTo>
                    <a:pt x="1273492" y="153543"/>
                  </a:lnTo>
                  <a:lnTo>
                    <a:pt x="1265491" y="159353"/>
                  </a:lnTo>
                  <a:lnTo>
                    <a:pt x="1244155" y="165925"/>
                  </a:lnTo>
                  <a:lnTo>
                    <a:pt x="1239298" y="174784"/>
                  </a:lnTo>
                  <a:lnTo>
                    <a:pt x="1257872" y="201739"/>
                  </a:lnTo>
                  <a:lnTo>
                    <a:pt x="1265206" y="197549"/>
                  </a:lnTo>
                  <a:lnTo>
                    <a:pt x="1273588" y="207645"/>
                  </a:lnTo>
                  <a:lnTo>
                    <a:pt x="1291304" y="198120"/>
                  </a:lnTo>
                  <a:lnTo>
                    <a:pt x="1302544" y="197739"/>
                  </a:lnTo>
                  <a:lnTo>
                    <a:pt x="1315974" y="202311"/>
                  </a:lnTo>
                  <a:lnTo>
                    <a:pt x="1314450" y="217741"/>
                  </a:lnTo>
                  <a:lnTo>
                    <a:pt x="1317498" y="219742"/>
                  </a:lnTo>
                  <a:lnTo>
                    <a:pt x="1316641" y="226314"/>
                  </a:lnTo>
                  <a:lnTo>
                    <a:pt x="1336453" y="226504"/>
                  </a:lnTo>
                  <a:lnTo>
                    <a:pt x="1338263" y="235267"/>
                  </a:lnTo>
                  <a:lnTo>
                    <a:pt x="1336643" y="250317"/>
                  </a:lnTo>
                  <a:lnTo>
                    <a:pt x="1329499" y="259175"/>
                  </a:lnTo>
                  <a:lnTo>
                    <a:pt x="1313879" y="266509"/>
                  </a:lnTo>
                  <a:lnTo>
                    <a:pt x="1316450" y="270129"/>
                  </a:lnTo>
                  <a:lnTo>
                    <a:pt x="1329499" y="279559"/>
                  </a:lnTo>
                  <a:lnTo>
                    <a:pt x="1333786" y="273939"/>
                  </a:lnTo>
                  <a:lnTo>
                    <a:pt x="1343501" y="271177"/>
                  </a:lnTo>
                  <a:lnTo>
                    <a:pt x="1343215" y="266795"/>
                  </a:lnTo>
                  <a:lnTo>
                    <a:pt x="1355503" y="276892"/>
                  </a:lnTo>
                  <a:lnTo>
                    <a:pt x="1364551" y="275654"/>
                  </a:lnTo>
                  <a:lnTo>
                    <a:pt x="1370552" y="279083"/>
                  </a:lnTo>
                  <a:lnTo>
                    <a:pt x="1375886" y="277654"/>
                  </a:lnTo>
                  <a:lnTo>
                    <a:pt x="1376648" y="280225"/>
                  </a:lnTo>
                  <a:lnTo>
                    <a:pt x="1384649" y="280035"/>
                  </a:lnTo>
                  <a:lnTo>
                    <a:pt x="1388555" y="275177"/>
                  </a:lnTo>
                  <a:lnTo>
                    <a:pt x="1390364" y="279083"/>
                  </a:lnTo>
                  <a:lnTo>
                    <a:pt x="1395222" y="273939"/>
                  </a:lnTo>
                  <a:lnTo>
                    <a:pt x="1400747" y="284035"/>
                  </a:lnTo>
                  <a:lnTo>
                    <a:pt x="1399604" y="289370"/>
                  </a:lnTo>
                  <a:lnTo>
                    <a:pt x="1405033" y="292703"/>
                  </a:lnTo>
                  <a:lnTo>
                    <a:pt x="1425892" y="287083"/>
                  </a:lnTo>
                  <a:lnTo>
                    <a:pt x="1423225" y="302704"/>
                  </a:lnTo>
                  <a:lnTo>
                    <a:pt x="1417510" y="313849"/>
                  </a:lnTo>
                  <a:lnTo>
                    <a:pt x="1413034" y="316611"/>
                  </a:lnTo>
                  <a:lnTo>
                    <a:pt x="1402080" y="321088"/>
                  </a:lnTo>
                  <a:lnTo>
                    <a:pt x="1394650" y="338709"/>
                  </a:lnTo>
                  <a:lnTo>
                    <a:pt x="1384744" y="346234"/>
                  </a:lnTo>
                  <a:lnTo>
                    <a:pt x="1391983" y="355283"/>
                  </a:lnTo>
                  <a:lnTo>
                    <a:pt x="1387792" y="359759"/>
                  </a:lnTo>
                  <a:lnTo>
                    <a:pt x="1385983" y="368903"/>
                  </a:lnTo>
                  <a:lnTo>
                    <a:pt x="1374839" y="384715"/>
                  </a:lnTo>
                  <a:lnTo>
                    <a:pt x="1368742" y="384715"/>
                  </a:lnTo>
                  <a:lnTo>
                    <a:pt x="1367695" y="391096"/>
                  </a:lnTo>
                  <a:lnTo>
                    <a:pt x="1363027" y="395002"/>
                  </a:lnTo>
                  <a:lnTo>
                    <a:pt x="1361980" y="412909"/>
                  </a:lnTo>
                  <a:lnTo>
                    <a:pt x="1357313" y="424910"/>
                  </a:lnTo>
                  <a:lnTo>
                    <a:pt x="1365409" y="426149"/>
                  </a:lnTo>
                  <a:lnTo>
                    <a:pt x="1376077" y="433007"/>
                  </a:lnTo>
                  <a:lnTo>
                    <a:pt x="1410557" y="433387"/>
                  </a:lnTo>
                  <a:lnTo>
                    <a:pt x="1427988" y="439769"/>
                  </a:lnTo>
                  <a:lnTo>
                    <a:pt x="1422654" y="447580"/>
                  </a:lnTo>
                  <a:lnTo>
                    <a:pt x="1430274" y="447675"/>
                  </a:lnTo>
                  <a:lnTo>
                    <a:pt x="1426559" y="452628"/>
                  </a:lnTo>
                  <a:lnTo>
                    <a:pt x="1425607" y="459391"/>
                  </a:lnTo>
                  <a:lnTo>
                    <a:pt x="1429702" y="469106"/>
                  </a:lnTo>
                  <a:lnTo>
                    <a:pt x="1421892" y="476631"/>
                  </a:lnTo>
                  <a:lnTo>
                    <a:pt x="1427512" y="483584"/>
                  </a:lnTo>
                  <a:lnTo>
                    <a:pt x="1431512" y="500825"/>
                  </a:lnTo>
                  <a:lnTo>
                    <a:pt x="1444180" y="498253"/>
                  </a:lnTo>
                  <a:lnTo>
                    <a:pt x="1450848" y="487680"/>
                  </a:lnTo>
                  <a:lnTo>
                    <a:pt x="1455896" y="487204"/>
                  </a:lnTo>
                  <a:lnTo>
                    <a:pt x="1460278" y="489109"/>
                  </a:lnTo>
                  <a:lnTo>
                    <a:pt x="1457801" y="498538"/>
                  </a:lnTo>
                  <a:lnTo>
                    <a:pt x="1472374" y="501967"/>
                  </a:lnTo>
                  <a:lnTo>
                    <a:pt x="1472660" y="498729"/>
                  </a:lnTo>
                  <a:lnTo>
                    <a:pt x="1477899" y="498062"/>
                  </a:lnTo>
                  <a:lnTo>
                    <a:pt x="1469898" y="481679"/>
                  </a:lnTo>
                  <a:lnTo>
                    <a:pt x="1494377" y="477964"/>
                  </a:lnTo>
                  <a:lnTo>
                    <a:pt x="1532287" y="457962"/>
                  </a:lnTo>
                  <a:lnTo>
                    <a:pt x="1539049" y="459010"/>
                  </a:lnTo>
                  <a:lnTo>
                    <a:pt x="1577149" y="473392"/>
                  </a:lnTo>
                  <a:lnTo>
                    <a:pt x="1580769" y="472630"/>
                  </a:lnTo>
                  <a:lnTo>
                    <a:pt x="1577912" y="491204"/>
                  </a:lnTo>
                  <a:lnTo>
                    <a:pt x="1581436" y="500443"/>
                  </a:lnTo>
                  <a:lnTo>
                    <a:pt x="1584007" y="500348"/>
                  </a:lnTo>
                  <a:lnTo>
                    <a:pt x="1586008" y="513588"/>
                  </a:lnTo>
                  <a:lnTo>
                    <a:pt x="1590580" y="513302"/>
                  </a:lnTo>
                  <a:lnTo>
                    <a:pt x="1592199" y="523494"/>
                  </a:lnTo>
                  <a:lnTo>
                    <a:pt x="1588960" y="525113"/>
                  </a:lnTo>
                  <a:lnTo>
                    <a:pt x="1592866" y="535591"/>
                  </a:lnTo>
                  <a:lnTo>
                    <a:pt x="1590675" y="538639"/>
                  </a:lnTo>
                  <a:lnTo>
                    <a:pt x="1594580" y="538353"/>
                  </a:lnTo>
                  <a:lnTo>
                    <a:pt x="1601819" y="544449"/>
                  </a:lnTo>
                  <a:lnTo>
                    <a:pt x="1607439" y="530066"/>
                  </a:lnTo>
                  <a:lnTo>
                    <a:pt x="1644587" y="540829"/>
                  </a:lnTo>
                  <a:lnTo>
                    <a:pt x="1648587" y="552164"/>
                  </a:lnTo>
                  <a:lnTo>
                    <a:pt x="1646968" y="562166"/>
                  </a:lnTo>
                  <a:lnTo>
                    <a:pt x="1649539" y="573024"/>
                  </a:lnTo>
                  <a:lnTo>
                    <a:pt x="1648777" y="580454"/>
                  </a:lnTo>
                  <a:lnTo>
                    <a:pt x="1640681" y="593693"/>
                  </a:lnTo>
                  <a:lnTo>
                    <a:pt x="1649539" y="593598"/>
                  </a:lnTo>
                  <a:lnTo>
                    <a:pt x="1654207" y="610171"/>
                  </a:lnTo>
                  <a:lnTo>
                    <a:pt x="1656016" y="619411"/>
                  </a:lnTo>
                  <a:lnTo>
                    <a:pt x="1652778" y="638366"/>
                  </a:lnTo>
                  <a:lnTo>
                    <a:pt x="1694116" y="644938"/>
                  </a:lnTo>
                  <a:lnTo>
                    <a:pt x="1692307" y="657606"/>
                  </a:lnTo>
                  <a:lnTo>
                    <a:pt x="1664780" y="657034"/>
                  </a:lnTo>
                  <a:lnTo>
                    <a:pt x="1665732" y="667988"/>
                  </a:lnTo>
                  <a:lnTo>
                    <a:pt x="1661827" y="672275"/>
                  </a:lnTo>
                  <a:lnTo>
                    <a:pt x="1662208" y="676751"/>
                  </a:lnTo>
                  <a:lnTo>
                    <a:pt x="1674209" y="680752"/>
                  </a:lnTo>
                  <a:lnTo>
                    <a:pt x="1678210" y="690086"/>
                  </a:lnTo>
                  <a:lnTo>
                    <a:pt x="1671447" y="709993"/>
                  </a:lnTo>
                  <a:lnTo>
                    <a:pt x="1667542" y="717899"/>
                  </a:lnTo>
                  <a:lnTo>
                    <a:pt x="1665446" y="717233"/>
                  </a:lnTo>
                  <a:lnTo>
                    <a:pt x="1659636" y="733044"/>
                  </a:lnTo>
                  <a:lnTo>
                    <a:pt x="1648587" y="730853"/>
                  </a:lnTo>
                  <a:lnTo>
                    <a:pt x="1647539" y="735425"/>
                  </a:lnTo>
                  <a:lnTo>
                    <a:pt x="1643729" y="733711"/>
                  </a:lnTo>
                  <a:lnTo>
                    <a:pt x="1643824" y="735425"/>
                  </a:lnTo>
                  <a:lnTo>
                    <a:pt x="1602676" y="740950"/>
                  </a:lnTo>
                  <a:lnTo>
                    <a:pt x="1605629" y="747713"/>
                  </a:lnTo>
                  <a:lnTo>
                    <a:pt x="1608582" y="746950"/>
                  </a:lnTo>
                  <a:lnTo>
                    <a:pt x="1610201" y="756761"/>
                  </a:lnTo>
                  <a:lnTo>
                    <a:pt x="1611916" y="756190"/>
                  </a:lnTo>
                  <a:lnTo>
                    <a:pt x="1619059" y="772287"/>
                  </a:lnTo>
                  <a:lnTo>
                    <a:pt x="1625441" y="779812"/>
                  </a:lnTo>
                  <a:lnTo>
                    <a:pt x="1629442" y="810959"/>
                  </a:lnTo>
                  <a:lnTo>
                    <a:pt x="1638872" y="810768"/>
                  </a:lnTo>
                  <a:lnTo>
                    <a:pt x="1638109" y="826579"/>
                  </a:lnTo>
                  <a:lnTo>
                    <a:pt x="1645253" y="823436"/>
                  </a:lnTo>
                  <a:lnTo>
                    <a:pt x="1645920" y="835438"/>
                  </a:lnTo>
                  <a:lnTo>
                    <a:pt x="1641824" y="862965"/>
                  </a:lnTo>
                  <a:lnTo>
                    <a:pt x="1646872" y="862393"/>
                  </a:lnTo>
                  <a:lnTo>
                    <a:pt x="1642015" y="887825"/>
                  </a:lnTo>
                  <a:lnTo>
                    <a:pt x="1659064" y="896588"/>
                  </a:lnTo>
                  <a:lnTo>
                    <a:pt x="1658779" y="899160"/>
                  </a:lnTo>
                  <a:lnTo>
                    <a:pt x="1663637" y="899636"/>
                  </a:lnTo>
                  <a:lnTo>
                    <a:pt x="1663446" y="901732"/>
                  </a:lnTo>
                  <a:lnTo>
                    <a:pt x="1681829" y="908304"/>
                  </a:lnTo>
                  <a:lnTo>
                    <a:pt x="1698784" y="906399"/>
                  </a:lnTo>
                  <a:lnTo>
                    <a:pt x="1700308" y="915638"/>
                  </a:lnTo>
                  <a:lnTo>
                    <a:pt x="1686497" y="919353"/>
                  </a:lnTo>
                  <a:lnTo>
                    <a:pt x="1689735" y="941737"/>
                  </a:lnTo>
                  <a:lnTo>
                    <a:pt x="1624108" y="957453"/>
                  </a:lnTo>
                  <a:lnTo>
                    <a:pt x="1596866" y="976789"/>
                  </a:lnTo>
                  <a:lnTo>
                    <a:pt x="1565624" y="990409"/>
                  </a:lnTo>
                  <a:lnTo>
                    <a:pt x="1564291" y="985838"/>
                  </a:lnTo>
                  <a:lnTo>
                    <a:pt x="1560195" y="983933"/>
                  </a:lnTo>
                  <a:lnTo>
                    <a:pt x="1553718" y="981456"/>
                  </a:lnTo>
                  <a:lnTo>
                    <a:pt x="1546955" y="982504"/>
                  </a:lnTo>
                  <a:lnTo>
                    <a:pt x="1548384" y="959263"/>
                  </a:lnTo>
                  <a:lnTo>
                    <a:pt x="1551051" y="959072"/>
                  </a:lnTo>
                  <a:lnTo>
                    <a:pt x="1549146" y="930974"/>
                  </a:lnTo>
                  <a:lnTo>
                    <a:pt x="1522190" y="932402"/>
                  </a:lnTo>
                  <a:lnTo>
                    <a:pt x="1518285" y="927735"/>
                  </a:lnTo>
                  <a:lnTo>
                    <a:pt x="1514951" y="929450"/>
                  </a:lnTo>
                  <a:lnTo>
                    <a:pt x="1508189" y="909447"/>
                  </a:lnTo>
                  <a:lnTo>
                    <a:pt x="1504188" y="909923"/>
                  </a:lnTo>
                  <a:lnTo>
                    <a:pt x="1504283" y="907447"/>
                  </a:lnTo>
                  <a:lnTo>
                    <a:pt x="1492472" y="906971"/>
                  </a:lnTo>
                  <a:lnTo>
                    <a:pt x="1491139" y="916305"/>
                  </a:lnTo>
                  <a:lnTo>
                    <a:pt x="1485614" y="915353"/>
                  </a:lnTo>
                  <a:lnTo>
                    <a:pt x="1482090" y="941356"/>
                  </a:lnTo>
                  <a:lnTo>
                    <a:pt x="1483519" y="950214"/>
                  </a:lnTo>
                  <a:lnTo>
                    <a:pt x="1468469" y="955929"/>
                  </a:lnTo>
                  <a:lnTo>
                    <a:pt x="1469231" y="961739"/>
                  </a:lnTo>
                  <a:lnTo>
                    <a:pt x="1450753" y="966978"/>
                  </a:lnTo>
                  <a:lnTo>
                    <a:pt x="1446371" y="954881"/>
                  </a:lnTo>
                  <a:lnTo>
                    <a:pt x="1420939" y="962311"/>
                  </a:lnTo>
                  <a:lnTo>
                    <a:pt x="1414367" y="947071"/>
                  </a:lnTo>
                  <a:lnTo>
                    <a:pt x="1409129" y="948880"/>
                  </a:lnTo>
                  <a:lnTo>
                    <a:pt x="1394746" y="943070"/>
                  </a:lnTo>
                  <a:lnTo>
                    <a:pt x="1393984" y="946309"/>
                  </a:lnTo>
                  <a:lnTo>
                    <a:pt x="1347597" y="956120"/>
                  </a:lnTo>
                  <a:lnTo>
                    <a:pt x="1348264" y="959263"/>
                  </a:lnTo>
                  <a:lnTo>
                    <a:pt x="1333690" y="957453"/>
                  </a:lnTo>
                  <a:lnTo>
                    <a:pt x="1333500" y="955738"/>
                  </a:lnTo>
                  <a:lnTo>
                    <a:pt x="1323308" y="956024"/>
                  </a:lnTo>
                  <a:lnTo>
                    <a:pt x="1293876" y="962120"/>
                  </a:lnTo>
                  <a:lnTo>
                    <a:pt x="1273969" y="963835"/>
                  </a:lnTo>
                  <a:lnTo>
                    <a:pt x="1273397" y="961834"/>
                  </a:lnTo>
                  <a:lnTo>
                    <a:pt x="1254538" y="965168"/>
                  </a:lnTo>
                  <a:lnTo>
                    <a:pt x="1254823" y="961739"/>
                  </a:lnTo>
                  <a:lnTo>
                    <a:pt x="1248823" y="961549"/>
                  </a:lnTo>
                  <a:lnTo>
                    <a:pt x="1233488" y="966025"/>
                  </a:lnTo>
                  <a:lnTo>
                    <a:pt x="1233392" y="958691"/>
                  </a:lnTo>
                  <a:lnTo>
                    <a:pt x="1227106" y="959644"/>
                  </a:lnTo>
                  <a:lnTo>
                    <a:pt x="1228344" y="954214"/>
                  </a:lnTo>
                  <a:lnTo>
                    <a:pt x="1211485" y="954976"/>
                  </a:lnTo>
                  <a:lnTo>
                    <a:pt x="1203389" y="952309"/>
                  </a:lnTo>
                  <a:lnTo>
                    <a:pt x="1196245" y="954500"/>
                  </a:lnTo>
                  <a:lnTo>
                    <a:pt x="1195388" y="951738"/>
                  </a:lnTo>
                  <a:lnTo>
                    <a:pt x="1176338" y="954405"/>
                  </a:lnTo>
                  <a:lnTo>
                    <a:pt x="1175956" y="950690"/>
                  </a:lnTo>
                  <a:lnTo>
                    <a:pt x="1161002" y="954310"/>
                  </a:lnTo>
                  <a:lnTo>
                    <a:pt x="1156525" y="951071"/>
                  </a:lnTo>
                  <a:lnTo>
                    <a:pt x="1150430" y="951167"/>
                  </a:lnTo>
                  <a:lnTo>
                    <a:pt x="1148048" y="942022"/>
                  </a:lnTo>
                  <a:lnTo>
                    <a:pt x="1133475" y="942975"/>
                  </a:lnTo>
                  <a:lnTo>
                    <a:pt x="1131760" y="951071"/>
                  </a:lnTo>
                  <a:lnTo>
                    <a:pt x="1124712" y="953548"/>
                  </a:lnTo>
                  <a:lnTo>
                    <a:pt x="1085374" y="954881"/>
                  </a:lnTo>
                  <a:lnTo>
                    <a:pt x="1083755" y="945928"/>
                  </a:lnTo>
                  <a:lnTo>
                    <a:pt x="1070039" y="948118"/>
                  </a:lnTo>
                  <a:lnTo>
                    <a:pt x="1065181" y="931926"/>
                  </a:lnTo>
                  <a:lnTo>
                    <a:pt x="1033272" y="940879"/>
                  </a:lnTo>
                  <a:lnTo>
                    <a:pt x="985552" y="947928"/>
                  </a:lnTo>
                  <a:lnTo>
                    <a:pt x="942784" y="943737"/>
                  </a:lnTo>
                  <a:lnTo>
                    <a:pt x="915067" y="946499"/>
                  </a:lnTo>
                  <a:lnTo>
                    <a:pt x="916686" y="959358"/>
                  </a:lnTo>
                  <a:lnTo>
                    <a:pt x="913066" y="959739"/>
                  </a:lnTo>
                  <a:lnTo>
                    <a:pt x="914686" y="965359"/>
                  </a:lnTo>
                  <a:lnTo>
                    <a:pt x="905542" y="990886"/>
                  </a:lnTo>
                  <a:lnTo>
                    <a:pt x="911066" y="1020794"/>
                  </a:lnTo>
                  <a:lnTo>
                    <a:pt x="905923" y="1023652"/>
                  </a:lnTo>
                  <a:lnTo>
                    <a:pt x="905065" y="1054894"/>
                  </a:lnTo>
                  <a:lnTo>
                    <a:pt x="906875" y="1055180"/>
                  </a:lnTo>
                  <a:lnTo>
                    <a:pt x="913162" y="1097090"/>
                  </a:lnTo>
                  <a:lnTo>
                    <a:pt x="913924" y="1099566"/>
                  </a:lnTo>
                  <a:lnTo>
                    <a:pt x="916210" y="1097375"/>
                  </a:lnTo>
                  <a:lnTo>
                    <a:pt x="918115" y="1109282"/>
                  </a:lnTo>
                  <a:lnTo>
                    <a:pt x="932879" y="1114520"/>
                  </a:lnTo>
                  <a:lnTo>
                    <a:pt x="930497" y="1131284"/>
                  </a:lnTo>
                  <a:lnTo>
                    <a:pt x="922591" y="1152620"/>
                  </a:lnTo>
                  <a:lnTo>
                    <a:pt x="926878" y="1156621"/>
                  </a:lnTo>
                  <a:lnTo>
                    <a:pt x="926116" y="1164050"/>
                  </a:lnTo>
                  <a:lnTo>
                    <a:pt x="924115" y="1164622"/>
                  </a:lnTo>
                  <a:lnTo>
                    <a:pt x="928116" y="1176052"/>
                  </a:lnTo>
                  <a:lnTo>
                    <a:pt x="939927" y="1194530"/>
                  </a:lnTo>
                  <a:lnTo>
                    <a:pt x="943070" y="1206722"/>
                  </a:lnTo>
                  <a:lnTo>
                    <a:pt x="949833" y="1206246"/>
                  </a:lnTo>
                  <a:lnTo>
                    <a:pt x="951929" y="1203865"/>
                  </a:lnTo>
                  <a:lnTo>
                    <a:pt x="953929" y="1208723"/>
                  </a:lnTo>
                  <a:lnTo>
                    <a:pt x="955167" y="1227582"/>
                  </a:lnTo>
                  <a:lnTo>
                    <a:pt x="947928" y="1227868"/>
                  </a:lnTo>
                  <a:lnTo>
                    <a:pt x="947071" y="1246156"/>
                  </a:lnTo>
                  <a:lnTo>
                    <a:pt x="980504" y="1255967"/>
                  </a:lnTo>
                  <a:lnTo>
                    <a:pt x="981456" y="1264444"/>
                  </a:lnTo>
                  <a:lnTo>
                    <a:pt x="955262" y="1280255"/>
                  </a:lnTo>
                  <a:lnTo>
                    <a:pt x="953548" y="1272445"/>
                  </a:lnTo>
                  <a:lnTo>
                    <a:pt x="948023" y="1273016"/>
                  </a:lnTo>
                  <a:lnTo>
                    <a:pt x="945928" y="1263491"/>
                  </a:lnTo>
                  <a:lnTo>
                    <a:pt x="944118" y="1264063"/>
                  </a:lnTo>
                  <a:lnTo>
                    <a:pt x="944404" y="1265968"/>
                  </a:lnTo>
                  <a:lnTo>
                    <a:pt x="934402" y="1270254"/>
                  </a:lnTo>
                  <a:lnTo>
                    <a:pt x="937736" y="1279493"/>
                  </a:lnTo>
                  <a:lnTo>
                    <a:pt x="934879" y="1280065"/>
                  </a:lnTo>
                  <a:lnTo>
                    <a:pt x="935355" y="1285875"/>
                  </a:lnTo>
                  <a:lnTo>
                    <a:pt x="924973" y="1286827"/>
                  </a:lnTo>
                  <a:lnTo>
                    <a:pt x="923734" y="1292924"/>
                  </a:lnTo>
                  <a:lnTo>
                    <a:pt x="882301" y="1298829"/>
                  </a:lnTo>
                  <a:lnTo>
                    <a:pt x="864775" y="1289114"/>
                  </a:lnTo>
                  <a:lnTo>
                    <a:pt x="853630" y="1320641"/>
                  </a:lnTo>
                  <a:lnTo>
                    <a:pt x="851916" y="1325785"/>
                  </a:lnTo>
                  <a:lnTo>
                    <a:pt x="807529" y="1328166"/>
                  </a:lnTo>
                  <a:lnTo>
                    <a:pt x="783050" y="1325309"/>
                  </a:lnTo>
                  <a:lnTo>
                    <a:pt x="792385" y="1329785"/>
                  </a:lnTo>
                  <a:lnTo>
                    <a:pt x="796576" y="1337024"/>
                  </a:lnTo>
                  <a:lnTo>
                    <a:pt x="769144" y="1342644"/>
                  </a:lnTo>
                  <a:lnTo>
                    <a:pt x="770858" y="1356932"/>
                  </a:lnTo>
                  <a:lnTo>
                    <a:pt x="726186" y="1365980"/>
                  </a:lnTo>
                  <a:lnTo>
                    <a:pt x="720662" y="1350455"/>
                  </a:lnTo>
                  <a:lnTo>
                    <a:pt x="728281" y="1348454"/>
                  </a:lnTo>
                  <a:lnTo>
                    <a:pt x="727043" y="1344549"/>
                  </a:lnTo>
                  <a:lnTo>
                    <a:pt x="734377" y="1342358"/>
                  </a:lnTo>
                  <a:lnTo>
                    <a:pt x="727424" y="1307497"/>
                  </a:lnTo>
                  <a:lnTo>
                    <a:pt x="715804" y="1305401"/>
                  </a:lnTo>
                  <a:lnTo>
                    <a:pt x="693801" y="1273683"/>
                  </a:lnTo>
                  <a:lnTo>
                    <a:pt x="690658" y="1270730"/>
                  </a:lnTo>
                  <a:lnTo>
                    <a:pt x="688562" y="1272635"/>
                  </a:lnTo>
                  <a:lnTo>
                    <a:pt x="686943" y="1271111"/>
                  </a:lnTo>
                  <a:lnTo>
                    <a:pt x="677894" y="1257300"/>
                  </a:lnTo>
                  <a:lnTo>
                    <a:pt x="662464" y="1259967"/>
                  </a:lnTo>
                  <a:lnTo>
                    <a:pt x="657606" y="1221105"/>
                  </a:lnTo>
                  <a:lnTo>
                    <a:pt x="650272" y="1190053"/>
                  </a:lnTo>
                  <a:lnTo>
                    <a:pt x="650557" y="1179005"/>
                  </a:lnTo>
                  <a:lnTo>
                    <a:pt x="637699" y="1181386"/>
                  </a:lnTo>
                  <a:lnTo>
                    <a:pt x="637889" y="1183576"/>
                  </a:lnTo>
                  <a:lnTo>
                    <a:pt x="623697" y="1184815"/>
                  </a:lnTo>
                  <a:lnTo>
                    <a:pt x="637699" y="1146810"/>
                  </a:lnTo>
                  <a:lnTo>
                    <a:pt x="625792" y="1143952"/>
                  </a:lnTo>
                  <a:lnTo>
                    <a:pt x="626745" y="1132427"/>
                  </a:lnTo>
                  <a:lnTo>
                    <a:pt x="632269" y="1123759"/>
                  </a:lnTo>
                  <a:lnTo>
                    <a:pt x="614077" y="1126522"/>
                  </a:lnTo>
                  <a:lnTo>
                    <a:pt x="604456" y="1124141"/>
                  </a:lnTo>
                  <a:lnTo>
                    <a:pt x="595693" y="1108996"/>
                  </a:lnTo>
                  <a:lnTo>
                    <a:pt x="597789" y="1098042"/>
                  </a:lnTo>
                  <a:lnTo>
                    <a:pt x="603885" y="1088231"/>
                  </a:lnTo>
                  <a:lnTo>
                    <a:pt x="579787" y="1084517"/>
                  </a:lnTo>
                  <a:lnTo>
                    <a:pt x="580358" y="1080230"/>
                  </a:lnTo>
                  <a:lnTo>
                    <a:pt x="575119" y="1079944"/>
                  </a:lnTo>
                  <a:lnTo>
                    <a:pt x="574738" y="1072515"/>
                  </a:lnTo>
                  <a:lnTo>
                    <a:pt x="561499" y="1072229"/>
                  </a:lnTo>
                  <a:lnTo>
                    <a:pt x="562165" y="1063847"/>
                  </a:lnTo>
                  <a:lnTo>
                    <a:pt x="507587" y="1074706"/>
                  </a:lnTo>
                  <a:lnTo>
                    <a:pt x="506730" y="1064514"/>
                  </a:lnTo>
                  <a:lnTo>
                    <a:pt x="499205" y="1064514"/>
                  </a:lnTo>
                  <a:lnTo>
                    <a:pt x="493014" y="1128712"/>
                  </a:lnTo>
                  <a:lnTo>
                    <a:pt x="483870" y="1125665"/>
                  </a:lnTo>
                  <a:lnTo>
                    <a:pt x="483298" y="1135285"/>
                  </a:lnTo>
                  <a:lnTo>
                    <a:pt x="480631" y="1135951"/>
                  </a:lnTo>
                  <a:lnTo>
                    <a:pt x="480250" y="1138904"/>
                  </a:lnTo>
                  <a:lnTo>
                    <a:pt x="473583" y="1138618"/>
                  </a:lnTo>
                  <a:lnTo>
                    <a:pt x="473773" y="1131951"/>
                  </a:lnTo>
                  <a:lnTo>
                    <a:pt x="468344" y="1126998"/>
                  </a:lnTo>
                  <a:lnTo>
                    <a:pt x="459105" y="1124712"/>
                  </a:lnTo>
                  <a:lnTo>
                    <a:pt x="453580" y="1120235"/>
                  </a:lnTo>
                  <a:lnTo>
                    <a:pt x="446532" y="1120521"/>
                  </a:lnTo>
                  <a:lnTo>
                    <a:pt x="446532" y="1123759"/>
                  </a:lnTo>
                  <a:lnTo>
                    <a:pt x="443579" y="1124902"/>
                  </a:lnTo>
                  <a:lnTo>
                    <a:pt x="443960" y="1138714"/>
                  </a:lnTo>
                  <a:lnTo>
                    <a:pt x="440817" y="1144905"/>
                  </a:lnTo>
                  <a:lnTo>
                    <a:pt x="435673" y="1151668"/>
                  </a:lnTo>
                  <a:lnTo>
                    <a:pt x="425672" y="1156049"/>
                  </a:lnTo>
                  <a:lnTo>
                    <a:pt x="413004" y="1153859"/>
                  </a:lnTo>
                  <a:lnTo>
                    <a:pt x="410623" y="1149477"/>
                  </a:lnTo>
                  <a:lnTo>
                    <a:pt x="404717" y="1152430"/>
                  </a:lnTo>
                  <a:lnTo>
                    <a:pt x="377571" y="1152334"/>
                  </a:lnTo>
                  <a:lnTo>
                    <a:pt x="369189" y="1157478"/>
                  </a:lnTo>
                  <a:lnTo>
                    <a:pt x="360902" y="1158621"/>
                  </a:lnTo>
                  <a:lnTo>
                    <a:pt x="355378" y="1118902"/>
                  </a:lnTo>
                  <a:lnTo>
                    <a:pt x="315658" y="1135094"/>
                  </a:lnTo>
                  <a:lnTo>
                    <a:pt x="318040" y="1144429"/>
                  </a:lnTo>
                  <a:lnTo>
                    <a:pt x="313372" y="1146048"/>
                  </a:lnTo>
                  <a:lnTo>
                    <a:pt x="316230" y="1156716"/>
                  </a:lnTo>
                  <a:lnTo>
                    <a:pt x="320516" y="1155573"/>
                  </a:lnTo>
                  <a:lnTo>
                    <a:pt x="322326" y="1172909"/>
                  </a:lnTo>
                  <a:lnTo>
                    <a:pt x="327184" y="1172147"/>
                  </a:lnTo>
                  <a:lnTo>
                    <a:pt x="330613" y="1190816"/>
                  </a:lnTo>
                  <a:lnTo>
                    <a:pt x="340423" y="1189006"/>
                  </a:lnTo>
                  <a:lnTo>
                    <a:pt x="346424" y="1227773"/>
                  </a:lnTo>
                  <a:lnTo>
                    <a:pt x="332899" y="1230440"/>
                  </a:lnTo>
                  <a:lnTo>
                    <a:pt x="330137" y="1232154"/>
                  </a:lnTo>
                  <a:lnTo>
                    <a:pt x="330898" y="1236440"/>
                  </a:lnTo>
                  <a:lnTo>
                    <a:pt x="307181" y="1238345"/>
                  </a:lnTo>
                  <a:lnTo>
                    <a:pt x="306229" y="1241203"/>
                  </a:lnTo>
                  <a:lnTo>
                    <a:pt x="298228" y="1240822"/>
                  </a:lnTo>
                  <a:lnTo>
                    <a:pt x="298704" y="1242536"/>
                  </a:lnTo>
                  <a:lnTo>
                    <a:pt x="294037" y="1243870"/>
                  </a:lnTo>
                  <a:lnTo>
                    <a:pt x="290227" y="1242441"/>
                  </a:lnTo>
                  <a:lnTo>
                    <a:pt x="291560" y="1248061"/>
                  </a:lnTo>
                  <a:lnTo>
                    <a:pt x="287941" y="1251585"/>
                  </a:lnTo>
                  <a:lnTo>
                    <a:pt x="283845" y="1248918"/>
                  </a:lnTo>
                  <a:lnTo>
                    <a:pt x="279940" y="1250347"/>
                  </a:lnTo>
                  <a:lnTo>
                    <a:pt x="281178" y="1252918"/>
                  </a:lnTo>
                  <a:lnTo>
                    <a:pt x="264604" y="1259681"/>
                  </a:lnTo>
                  <a:lnTo>
                    <a:pt x="265366" y="1263110"/>
                  </a:lnTo>
                  <a:lnTo>
                    <a:pt x="244316" y="1264920"/>
                  </a:lnTo>
                  <a:lnTo>
                    <a:pt x="243840" y="1269301"/>
                  </a:lnTo>
                  <a:lnTo>
                    <a:pt x="237077" y="1269016"/>
                  </a:lnTo>
                  <a:lnTo>
                    <a:pt x="237172" y="1273969"/>
                  </a:lnTo>
                  <a:lnTo>
                    <a:pt x="226409" y="1282351"/>
                  </a:lnTo>
                  <a:lnTo>
                    <a:pt x="206978" y="1283113"/>
                  </a:lnTo>
                  <a:lnTo>
                    <a:pt x="200692" y="1285684"/>
                  </a:lnTo>
                  <a:lnTo>
                    <a:pt x="199454" y="1297591"/>
                  </a:lnTo>
                  <a:lnTo>
                    <a:pt x="192976" y="1299686"/>
                  </a:lnTo>
                  <a:lnTo>
                    <a:pt x="195643" y="1307116"/>
                  </a:lnTo>
                  <a:lnTo>
                    <a:pt x="190976" y="1309307"/>
                  </a:lnTo>
                  <a:lnTo>
                    <a:pt x="192881" y="1314069"/>
                  </a:lnTo>
                  <a:lnTo>
                    <a:pt x="187738" y="1315593"/>
                  </a:lnTo>
                  <a:lnTo>
                    <a:pt x="195739" y="1341787"/>
                  </a:lnTo>
                  <a:lnTo>
                    <a:pt x="188404" y="1345120"/>
                  </a:lnTo>
                  <a:lnTo>
                    <a:pt x="179927" y="1357408"/>
                  </a:lnTo>
                  <a:lnTo>
                    <a:pt x="179832" y="1353693"/>
                  </a:lnTo>
                  <a:lnTo>
                    <a:pt x="172879" y="1356741"/>
                  </a:lnTo>
                  <a:lnTo>
                    <a:pt x="170783" y="1352264"/>
                  </a:lnTo>
                  <a:lnTo>
                    <a:pt x="148780" y="1354645"/>
                  </a:lnTo>
                  <a:lnTo>
                    <a:pt x="141160" y="1341310"/>
                  </a:lnTo>
                  <a:lnTo>
                    <a:pt x="143923" y="1335310"/>
                  </a:lnTo>
                  <a:lnTo>
                    <a:pt x="142970" y="1329023"/>
                  </a:lnTo>
                  <a:lnTo>
                    <a:pt x="126397" y="1329976"/>
                  </a:lnTo>
                  <a:lnTo>
                    <a:pt x="108966" y="1312069"/>
                  </a:lnTo>
                  <a:lnTo>
                    <a:pt x="101822" y="1315784"/>
                  </a:lnTo>
                  <a:lnTo>
                    <a:pt x="90487" y="1316831"/>
                  </a:lnTo>
                  <a:lnTo>
                    <a:pt x="64675" y="1313021"/>
                  </a:lnTo>
                  <a:lnTo>
                    <a:pt x="62103" y="1304068"/>
                  </a:lnTo>
                  <a:lnTo>
                    <a:pt x="48482" y="1300543"/>
                  </a:lnTo>
                  <a:lnTo>
                    <a:pt x="27337" y="1302068"/>
                  </a:lnTo>
                  <a:lnTo>
                    <a:pt x="11430" y="1307878"/>
                  </a:lnTo>
                  <a:close/>
                  <a:moveTo>
                    <a:pt x="1570672" y="510540"/>
                  </a:moveTo>
                  <a:lnTo>
                    <a:pt x="1564957" y="511683"/>
                  </a:lnTo>
                  <a:lnTo>
                    <a:pt x="1565243" y="516446"/>
                  </a:lnTo>
                  <a:lnTo>
                    <a:pt x="1570196" y="516255"/>
                  </a:lnTo>
                  <a:lnTo>
                    <a:pt x="1570672" y="510540"/>
                  </a:lnTo>
                  <a:close/>
                  <a:moveTo>
                    <a:pt x="1570291" y="516350"/>
                  </a:moveTo>
                  <a:lnTo>
                    <a:pt x="1573054" y="517588"/>
                  </a:lnTo>
                  <a:lnTo>
                    <a:pt x="1574768" y="516922"/>
                  </a:lnTo>
                  <a:lnTo>
                    <a:pt x="1575435" y="517588"/>
                  </a:lnTo>
                  <a:lnTo>
                    <a:pt x="1576388" y="516826"/>
                  </a:lnTo>
                  <a:lnTo>
                    <a:pt x="1577435" y="517112"/>
                  </a:lnTo>
                  <a:lnTo>
                    <a:pt x="1578769" y="516541"/>
                  </a:lnTo>
                  <a:lnTo>
                    <a:pt x="1576578" y="514445"/>
                  </a:lnTo>
                  <a:lnTo>
                    <a:pt x="1570291" y="516350"/>
                  </a:lnTo>
                  <a:close/>
                  <a:moveTo>
                    <a:pt x="1582864" y="514159"/>
                  </a:moveTo>
                  <a:lnTo>
                    <a:pt x="1581626" y="514350"/>
                  </a:lnTo>
                  <a:lnTo>
                    <a:pt x="1581150" y="515683"/>
                  </a:lnTo>
                  <a:lnTo>
                    <a:pt x="1580007" y="515398"/>
                  </a:lnTo>
                  <a:lnTo>
                    <a:pt x="1579435" y="516160"/>
                  </a:lnTo>
                  <a:lnTo>
                    <a:pt x="1578388" y="516826"/>
                  </a:lnTo>
                  <a:lnTo>
                    <a:pt x="1577149" y="517112"/>
                  </a:lnTo>
                  <a:lnTo>
                    <a:pt x="1576292" y="516922"/>
                  </a:lnTo>
                  <a:lnTo>
                    <a:pt x="1575816" y="517398"/>
                  </a:lnTo>
                  <a:lnTo>
                    <a:pt x="1581340" y="535114"/>
                  </a:lnTo>
                  <a:lnTo>
                    <a:pt x="1587246" y="526256"/>
                  </a:lnTo>
                  <a:lnTo>
                    <a:pt x="1585436" y="514826"/>
                  </a:lnTo>
                  <a:lnTo>
                    <a:pt x="1582864" y="514159"/>
                  </a:lnTo>
                  <a:close/>
                  <a:moveTo>
                    <a:pt x="622649" y="106013"/>
                  </a:moveTo>
                  <a:lnTo>
                    <a:pt x="618649" y="114395"/>
                  </a:lnTo>
                  <a:lnTo>
                    <a:pt x="618077" y="123825"/>
                  </a:lnTo>
                  <a:lnTo>
                    <a:pt x="630746" y="124111"/>
                  </a:lnTo>
                  <a:lnTo>
                    <a:pt x="627412" y="104966"/>
                  </a:lnTo>
                  <a:lnTo>
                    <a:pt x="622649" y="106013"/>
                  </a:lnTo>
                  <a:close/>
                  <a:moveTo>
                    <a:pt x="622744" y="105823"/>
                  </a:moveTo>
                  <a:lnTo>
                    <a:pt x="627412" y="104775"/>
                  </a:lnTo>
                  <a:lnTo>
                    <a:pt x="626840" y="101251"/>
                  </a:lnTo>
                  <a:lnTo>
                    <a:pt x="624745" y="100584"/>
                  </a:lnTo>
                  <a:lnTo>
                    <a:pt x="622744" y="1058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45" name="Freihandform: Form 244">
              <a:extLst>
                <a:ext uri="{FF2B5EF4-FFF2-40B4-BE49-F238E27FC236}">
                  <a16:creationId xmlns:a16="http://schemas.microsoft.com/office/drawing/2014/main" id="{4CEB0DD1-F32B-4A52-A448-8E329D66540A}"/>
                </a:ext>
              </a:extLst>
            </p:cNvPr>
            <p:cNvSpPr/>
            <p:nvPr/>
          </p:nvSpPr>
          <p:spPr>
            <a:xfrm>
              <a:off x="882165" y="2492589"/>
              <a:ext cx="806850" cy="900900"/>
            </a:xfrm>
            <a:custGeom>
              <a:avLst/>
              <a:gdLst>
                <a:gd name="connsiteX0" fmla="*/ 39815 w 1552575"/>
                <a:gd name="connsiteY0" fmla="*/ 1163764 h 1733550"/>
                <a:gd name="connsiteX1" fmla="*/ 21336 w 1552575"/>
                <a:gd name="connsiteY1" fmla="*/ 1144238 h 1733550"/>
                <a:gd name="connsiteX2" fmla="*/ 13335 w 1552575"/>
                <a:gd name="connsiteY2" fmla="*/ 1118902 h 1733550"/>
                <a:gd name="connsiteX3" fmla="*/ 13621 w 1552575"/>
                <a:gd name="connsiteY3" fmla="*/ 1112425 h 1733550"/>
                <a:gd name="connsiteX4" fmla="*/ 9525 w 1552575"/>
                <a:gd name="connsiteY4" fmla="*/ 1105757 h 1733550"/>
                <a:gd name="connsiteX5" fmla="*/ 22289 w 1552575"/>
                <a:gd name="connsiteY5" fmla="*/ 1093756 h 1733550"/>
                <a:gd name="connsiteX6" fmla="*/ 25051 w 1552575"/>
                <a:gd name="connsiteY6" fmla="*/ 1072610 h 1733550"/>
                <a:gd name="connsiteX7" fmla="*/ 39529 w 1552575"/>
                <a:gd name="connsiteY7" fmla="*/ 1051370 h 1733550"/>
                <a:gd name="connsiteX8" fmla="*/ 44863 w 1552575"/>
                <a:gd name="connsiteY8" fmla="*/ 1027747 h 1733550"/>
                <a:gd name="connsiteX9" fmla="*/ 57626 w 1552575"/>
                <a:gd name="connsiteY9" fmla="*/ 1001173 h 1733550"/>
                <a:gd name="connsiteX10" fmla="*/ 68675 w 1552575"/>
                <a:gd name="connsiteY10" fmla="*/ 991838 h 1733550"/>
                <a:gd name="connsiteX11" fmla="*/ 72199 w 1552575"/>
                <a:gd name="connsiteY11" fmla="*/ 985838 h 1733550"/>
                <a:gd name="connsiteX12" fmla="*/ 93821 w 1552575"/>
                <a:gd name="connsiteY12" fmla="*/ 979551 h 1733550"/>
                <a:gd name="connsiteX13" fmla="*/ 102394 w 1552575"/>
                <a:gd name="connsiteY13" fmla="*/ 973646 h 1733550"/>
                <a:gd name="connsiteX14" fmla="*/ 101156 w 1552575"/>
                <a:gd name="connsiteY14" fmla="*/ 964406 h 1733550"/>
                <a:gd name="connsiteX15" fmla="*/ 96012 w 1552575"/>
                <a:gd name="connsiteY15" fmla="*/ 956786 h 1733550"/>
                <a:gd name="connsiteX16" fmla="*/ 100584 w 1552575"/>
                <a:gd name="connsiteY16" fmla="*/ 943070 h 1733550"/>
                <a:gd name="connsiteX17" fmla="*/ 102775 w 1552575"/>
                <a:gd name="connsiteY17" fmla="*/ 942404 h 1733550"/>
                <a:gd name="connsiteX18" fmla="*/ 102013 w 1552575"/>
                <a:gd name="connsiteY18" fmla="*/ 932497 h 1733550"/>
                <a:gd name="connsiteX19" fmla="*/ 104394 w 1552575"/>
                <a:gd name="connsiteY19" fmla="*/ 928973 h 1733550"/>
                <a:gd name="connsiteX20" fmla="*/ 101727 w 1552575"/>
                <a:gd name="connsiteY20" fmla="*/ 922211 h 1733550"/>
                <a:gd name="connsiteX21" fmla="*/ 106585 w 1552575"/>
                <a:gd name="connsiteY21" fmla="*/ 915638 h 1733550"/>
                <a:gd name="connsiteX22" fmla="*/ 110109 w 1552575"/>
                <a:gd name="connsiteY22" fmla="*/ 917448 h 1733550"/>
                <a:gd name="connsiteX23" fmla="*/ 116205 w 1552575"/>
                <a:gd name="connsiteY23" fmla="*/ 911733 h 1733550"/>
                <a:gd name="connsiteX24" fmla="*/ 119158 w 1552575"/>
                <a:gd name="connsiteY24" fmla="*/ 903637 h 1733550"/>
                <a:gd name="connsiteX25" fmla="*/ 147733 w 1552575"/>
                <a:gd name="connsiteY25" fmla="*/ 901922 h 1733550"/>
                <a:gd name="connsiteX26" fmla="*/ 148400 w 1552575"/>
                <a:gd name="connsiteY26" fmla="*/ 896588 h 1733550"/>
                <a:gd name="connsiteX27" fmla="*/ 156591 w 1552575"/>
                <a:gd name="connsiteY27" fmla="*/ 896303 h 1733550"/>
                <a:gd name="connsiteX28" fmla="*/ 168688 w 1552575"/>
                <a:gd name="connsiteY28" fmla="*/ 890302 h 1733550"/>
                <a:gd name="connsiteX29" fmla="*/ 179546 w 1552575"/>
                <a:gd name="connsiteY29" fmla="*/ 894112 h 1733550"/>
                <a:gd name="connsiteX30" fmla="*/ 201263 w 1552575"/>
                <a:gd name="connsiteY30" fmla="*/ 892588 h 1733550"/>
                <a:gd name="connsiteX31" fmla="*/ 212122 w 1552575"/>
                <a:gd name="connsiteY31" fmla="*/ 887254 h 1733550"/>
                <a:gd name="connsiteX32" fmla="*/ 221933 w 1552575"/>
                <a:gd name="connsiteY32" fmla="*/ 865537 h 1733550"/>
                <a:gd name="connsiteX33" fmla="*/ 223171 w 1552575"/>
                <a:gd name="connsiteY33" fmla="*/ 893540 h 1733550"/>
                <a:gd name="connsiteX34" fmla="*/ 226124 w 1552575"/>
                <a:gd name="connsiteY34" fmla="*/ 896017 h 1733550"/>
                <a:gd name="connsiteX35" fmla="*/ 231458 w 1552575"/>
                <a:gd name="connsiteY35" fmla="*/ 895255 h 1733550"/>
                <a:gd name="connsiteX36" fmla="*/ 227266 w 1552575"/>
                <a:gd name="connsiteY36" fmla="*/ 903446 h 1733550"/>
                <a:gd name="connsiteX37" fmla="*/ 227552 w 1552575"/>
                <a:gd name="connsiteY37" fmla="*/ 918496 h 1733550"/>
                <a:gd name="connsiteX38" fmla="*/ 221170 w 1552575"/>
                <a:gd name="connsiteY38" fmla="*/ 941261 h 1733550"/>
                <a:gd name="connsiteX39" fmla="*/ 225266 w 1552575"/>
                <a:gd name="connsiteY39" fmla="*/ 951643 h 1733550"/>
                <a:gd name="connsiteX40" fmla="*/ 238506 w 1552575"/>
                <a:gd name="connsiteY40" fmla="*/ 960406 h 1733550"/>
                <a:gd name="connsiteX41" fmla="*/ 242792 w 1552575"/>
                <a:gd name="connsiteY41" fmla="*/ 966788 h 1733550"/>
                <a:gd name="connsiteX42" fmla="*/ 256985 w 1552575"/>
                <a:gd name="connsiteY42" fmla="*/ 953453 h 1733550"/>
                <a:gd name="connsiteX43" fmla="*/ 262414 w 1552575"/>
                <a:gd name="connsiteY43" fmla="*/ 961454 h 1733550"/>
                <a:gd name="connsiteX44" fmla="*/ 266795 w 1552575"/>
                <a:gd name="connsiteY44" fmla="*/ 957548 h 1733550"/>
                <a:gd name="connsiteX45" fmla="*/ 270605 w 1552575"/>
                <a:gd name="connsiteY45" fmla="*/ 947738 h 1733550"/>
                <a:gd name="connsiteX46" fmla="*/ 270510 w 1552575"/>
                <a:gd name="connsiteY46" fmla="*/ 938213 h 1733550"/>
                <a:gd name="connsiteX47" fmla="*/ 263652 w 1552575"/>
                <a:gd name="connsiteY47" fmla="*/ 924401 h 1733550"/>
                <a:gd name="connsiteX48" fmla="*/ 265557 w 1552575"/>
                <a:gd name="connsiteY48" fmla="*/ 911257 h 1733550"/>
                <a:gd name="connsiteX49" fmla="*/ 262604 w 1552575"/>
                <a:gd name="connsiteY49" fmla="*/ 904684 h 1733550"/>
                <a:gd name="connsiteX50" fmla="*/ 233172 w 1552575"/>
                <a:gd name="connsiteY50" fmla="*/ 893159 h 1733550"/>
                <a:gd name="connsiteX51" fmla="*/ 234887 w 1552575"/>
                <a:gd name="connsiteY51" fmla="*/ 880872 h 1733550"/>
                <a:gd name="connsiteX52" fmla="*/ 231267 w 1552575"/>
                <a:gd name="connsiteY52" fmla="*/ 855250 h 1733550"/>
                <a:gd name="connsiteX53" fmla="*/ 257651 w 1552575"/>
                <a:gd name="connsiteY53" fmla="*/ 842867 h 1733550"/>
                <a:gd name="connsiteX54" fmla="*/ 249555 w 1552575"/>
                <a:gd name="connsiteY54" fmla="*/ 834199 h 1733550"/>
                <a:gd name="connsiteX55" fmla="*/ 251841 w 1552575"/>
                <a:gd name="connsiteY55" fmla="*/ 815435 h 1733550"/>
                <a:gd name="connsiteX56" fmla="*/ 257366 w 1552575"/>
                <a:gd name="connsiteY56" fmla="*/ 804863 h 1733550"/>
                <a:gd name="connsiteX57" fmla="*/ 265938 w 1552575"/>
                <a:gd name="connsiteY57" fmla="*/ 797242 h 1733550"/>
                <a:gd name="connsiteX58" fmla="*/ 273653 w 1552575"/>
                <a:gd name="connsiteY58" fmla="*/ 799909 h 1733550"/>
                <a:gd name="connsiteX59" fmla="*/ 280130 w 1552575"/>
                <a:gd name="connsiteY59" fmla="*/ 789813 h 1733550"/>
                <a:gd name="connsiteX60" fmla="*/ 284131 w 1552575"/>
                <a:gd name="connsiteY60" fmla="*/ 777430 h 1733550"/>
                <a:gd name="connsiteX61" fmla="*/ 274796 w 1552575"/>
                <a:gd name="connsiteY61" fmla="*/ 776192 h 1733550"/>
                <a:gd name="connsiteX62" fmla="*/ 273558 w 1552575"/>
                <a:gd name="connsiteY62" fmla="*/ 755237 h 1733550"/>
                <a:gd name="connsiteX63" fmla="*/ 268796 w 1552575"/>
                <a:gd name="connsiteY63" fmla="*/ 744379 h 1733550"/>
                <a:gd name="connsiteX64" fmla="*/ 269367 w 1552575"/>
                <a:gd name="connsiteY64" fmla="*/ 728853 h 1733550"/>
                <a:gd name="connsiteX65" fmla="*/ 272891 w 1552575"/>
                <a:gd name="connsiteY65" fmla="*/ 729710 h 1733550"/>
                <a:gd name="connsiteX66" fmla="*/ 284512 w 1552575"/>
                <a:gd name="connsiteY66" fmla="*/ 702373 h 1733550"/>
                <a:gd name="connsiteX67" fmla="*/ 291656 w 1552575"/>
                <a:gd name="connsiteY67" fmla="*/ 705612 h 1733550"/>
                <a:gd name="connsiteX68" fmla="*/ 296323 w 1552575"/>
                <a:gd name="connsiteY68" fmla="*/ 694182 h 1733550"/>
                <a:gd name="connsiteX69" fmla="*/ 299180 w 1552575"/>
                <a:gd name="connsiteY69" fmla="*/ 695039 h 1733550"/>
                <a:gd name="connsiteX70" fmla="*/ 302704 w 1552575"/>
                <a:gd name="connsiteY70" fmla="*/ 684086 h 1733550"/>
                <a:gd name="connsiteX71" fmla="*/ 309658 w 1552575"/>
                <a:gd name="connsiteY71" fmla="*/ 680561 h 1733550"/>
                <a:gd name="connsiteX72" fmla="*/ 305848 w 1552575"/>
                <a:gd name="connsiteY72" fmla="*/ 674465 h 1733550"/>
                <a:gd name="connsiteX73" fmla="*/ 326803 w 1552575"/>
                <a:gd name="connsiteY73" fmla="*/ 653224 h 1733550"/>
                <a:gd name="connsiteX74" fmla="*/ 324612 w 1552575"/>
                <a:gd name="connsiteY74" fmla="*/ 648462 h 1733550"/>
                <a:gd name="connsiteX75" fmla="*/ 313277 w 1552575"/>
                <a:gd name="connsiteY75" fmla="*/ 653605 h 1733550"/>
                <a:gd name="connsiteX76" fmla="*/ 297847 w 1552575"/>
                <a:gd name="connsiteY76" fmla="*/ 656177 h 1733550"/>
                <a:gd name="connsiteX77" fmla="*/ 283274 w 1552575"/>
                <a:gd name="connsiteY77" fmla="*/ 656272 h 1733550"/>
                <a:gd name="connsiteX78" fmla="*/ 282702 w 1552575"/>
                <a:gd name="connsiteY78" fmla="*/ 652653 h 1733550"/>
                <a:gd name="connsiteX79" fmla="*/ 272796 w 1552575"/>
                <a:gd name="connsiteY79" fmla="*/ 652653 h 1733550"/>
                <a:gd name="connsiteX80" fmla="*/ 272606 w 1552575"/>
                <a:gd name="connsiteY80" fmla="*/ 649605 h 1733550"/>
                <a:gd name="connsiteX81" fmla="*/ 262509 w 1552575"/>
                <a:gd name="connsiteY81" fmla="*/ 650176 h 1733550"/>
                <a:gd name="connsiteX82" fmla="*/ 261747 w 1552575"/>
                <a:gd name="connsiteY82" fmla="*/ 653224 h 1733550"/>
                <a:gd name="connsiteX83" fmla="*/ 253556 w 1552575"/>
                <a:gd name="connsiteY83" fmla="*/ 647414 h 1733550"/>
                <a:gd name="connsiteX84" fmla="*/ 252317 w 1552575"/>
                <a:gd name="connsiteY84" fmla="*/ 648653 h 1733550"/>
                <a:gd name="connsiteX85" fmla="*/ 244221 w 1552575"/>
                <a:gd name="connsiteY85" fmla="*/ 639889 h 1733550"/>
                <a:gd name="connsiteX86" fmla="*/ 237744 w 1552575"/>
                <a:gd name="connsiteY86" fmla="*/ 640461 h 1733550"/>
                <a:gd name="connsiteX87" fmla="*/ 232696 w 1552575"/>
                <a:gd name="connsiteY87" fmla="*/ 631603 h 1733550"/>
                <a:gd name="connsiteX88" fmla="*/ 232600 w 1552575"/>
                <a:gd name="connsiteY88" fmla="*/ 626554 h 1733550"/>
                <a:gd name="connsiteX89" fmla="*/ 238030 w 1552575"/>
                <a:gd name="connsiteY89" fmla="*/ 623697 h 1733550"/>
                <a:gd name="connsiteX90" fmla="*/ 232886 w 1552575"/>
                <a:gd name="connsiteY90" fmla="*/ 610171 h 1733550"/>
                <a:gd name="connsiteX91" fmla="*/ 224885 w 1552575"/>
                <a:gd name="connsiteY91" fmla="*/ 614172 h 1733550"/>
                <a:gd name="connsiteX92" fmla="*/ 215360 w 1552575"/>
                <a:gd name="connsiteY92" fmla="*/ 601313 h 1733550"/>
                <a:gd name="connsiteX93" fmla="*/ 220028 w 1552575"/>
                <a:gd name="connsiteY93" fmla="*/ 598075 h 1733550"/>
                <a:gd name="connsiteX94" fmla="*/ 218504 w 1552575"/>
                <a:gd name="connsiteY94" fmla="*/ 580549 h 1733550"/>
                <a:gd name="connsiteX95" fmla="*/ 225743 w 1552575"/>
                <a:gd name="connsiteY95" fmla="*/ 576929 h 1733550"/>
                <a:gd name="connsiteX96" fmla="*/ 219170 w 1552575"/>
                <a:gd name="connsiteY96" fmla="*/ 564356 h 1733550"/>
                <a:gd name="connsiteX97" fmla="*/ 213836 w 1552575"/>
                <a:gd name="connsiteY97" fmla="*/ 562261 h 1733550"/>
                <a:gd name="connsiteX98" fmla="*/ 211836 w 1552575"/>
                <a:gd name="connsiteY98" fmla="*/ 553783 h 1733550"/>
                <a:gd name="connsiteX99" fmla="*/ 216599 w 1552575"/>
                <a:gd name="connsiteY99" fmla="*/ 534162 h 1733550"/>
                <a:gd name="connsiteX100" fmla="*/ 242316 w 1552575"/>
                <a:gd name="connsiteY100" fmla="*/ 534543 h 1733550"/>
                <a:gd name="connsiteX101" fmla="*/ 253175 w 1552575"/>
                <a:gd name="connsiteY101" fmla="*/ 532352 h 1733550"/>
                <a:gd name="connsiteX102" fmla="*/ 254222 w 1552575"/>
                <a:gd name="connsiteY102" fmla="*/ 537877 h 1733550"/>
                <a:gd name="connsiteX103" fmla="*/ 258890 w 1552575"/>
                <a:gd name="connsiteY103" fmla="*/ 540067 h 1733550"/>
                <a:gd name="connsiteX104" fmla="*/ 267843 w 1552575"/>
                <a:gd name="connsiteY104" fmla="*/ 533686 h 1733550"/>
                <a:gd name="connsiteX105" fmla="*/ 290322 w 1552575"/>
                <a:gd name="connsiteY105" fmla="*/ 524351 h 1733550"/>
                <a:gd name="connsiteX106" fmla="*/ 285655 w 1552575"/>
                <a:gd name="connsiteY106" fmla="*/ 511778 h 1733550"/>
                <a:gd name="connsiteX107" fmla="*/ 292608 w 1552575"/>
                <a:gd name="connsiteY107" fmla="*/ 509587 h 1733550"/>
                <a:gd name="connsiteX108" fmla="*/ 292132 w 1552575"/>
                <a:gd name="connsiteY108" fmla="*/ 507397 h 1733550"/>
                <a:gd name="connsiteX109" fmla="*/ 310039 w 1552575"/>
                <a:gd name="connsiteY109" fmla="*/ 494062 h 1733550"/>
                <a:gd name="connsiteX110" fmla="*/ 312515 w 1552575"/>
                <a:gd name="connsiteY110" fmla="*/ 493109 h 1733550"/>
                <a:gd name="connsiteX111" fmla="*/ 312991 w 1552575"/>
                <a:gd name="connsiteY111" fmla="*/ 499681 h 1733550"/>
                <a:gd name="connsiteX112" fmla="*/ 325088 w 1552575"/>
                <a:gd name="connsiteY112" fmla="*/ 499491 h 1733550"/>
                <a:gd name="connsiteX113" fmla="*/ 324136 w 1552575"/>
                <a:gd name="connsiteY113" fmla="*/ 488156 h 1733550"/>
                <a:gd name="connsiteX114" fmla="*/ 326327 w 1552575"/>
                <a:gd name="connsiteY114" fmla="*/ 486632 h 1733550"/>
                <a:gd name="connsiteX115" fmla="*/ 348329 w 1552575"/>
                <a:gd name="connsiteY115" fmla="*/ 483489 h 1733550"/>
                <a:gd name="connsiteX116" fmla="*/ 385667 w 1552575"/>
                <a:gd name="connsiteY116" fmla="*/ 466154 h 1733550"/>
                <a:gd name="connsiteX117" fmla="*/ 394525 w 1552575"/>
                <a:gd name="connsiteY117" fmla="*/ 457867 h 1733550"/>
                <a:gd name="connsiteX118" fmla="*/ 398431 w 1552575"/>
                <a:gd name="connsiteY118" fmla="*/ 462248 h 1733550"/>
                <a:gd name="connsiteX119" fmla="*/ 415957 w 1552575"/>
                <a:gd name="connsiteY119" fmla="*/ 448913 h 1733550"/>
                <a:gd name="connsiteX120" fmla="*/ 436150 w 1552575"/>
                <a:gd name="connsiteY120" fmla="*/ 441674 h 1733550"/>
                <a:gd name="connsiteX121" fmla="*/ 440817 w 1552575"/>
                <a:gd name="connsiteY121" fmla="*/ 424148 h 1733550"/>
                <a:gd name="connsiteX122" fmla="*/ 443579 w 1552575"/>
                <a:gd name="connsiteY122" fmla="*/ 423767 h 1733550"/>
                <a:gd name="connsiteX123" fmla="*/ 442627 w 1552575"/>
                <a:gd name="connsiteY123" fmla="*/ 413861 h 1733550"/>
                <a:gd name="connsiteX124" fmla="*/ 457200 w 1552575"/>
                <a:gd name="connsiteY124" fmla="*/ 406241 h 1733550"/>
                <a:gd name="connsiteX125" fmla="*/ 485585 w 1552575"/>
                <a:gd name="connsiteY125" fmla="*/ 402146 h 1733550"/>
                <a:gd name="connsiteX126" fmla="*/ 486728 w 1552575"/>
                <a:gd name="connsiteY126" fmla="*/ 411385 h 1733550"/>
                <a:gd name="connsiteX127" fmla="*/ 488061 w 1552575"/>
                <a:gd name="connsiteY127" fmla="*/ 403003 h 1733550"/>
                <a:gd name="connsiteX128" fmla="*/ 502158 w 1552575"/>
                <a:gd name="connsiteY128" fmla="*/ 407098 h 1733550"/>
                <a:gd name="connsiteX129" fmla="*/ 503491 w 1552575"/>
                <a:gd name="connsiteY129" fmla="*/ 403288 h 1733550"/>
                <a:gd name="connsiteX130" fmla="*/ 507587 w 1552575"/>
                <a:gd name="connsiteY130" fmla="*/ 402050 h 1733550"/>
                <a:gd name="connsiteX131" fmla="*/ 519398 w 1552575"/>
                <a:gd name="connsiteY131" fmla="*/ 402336 h 1733550"/>
                <a:gd name="connsiteX132" fmla="*/ 523589 w 1552575"/>
                <a:gd name="connsiteY132" fmla="*/ 394430 h 1733550"/>
                <a:gd name="connsiteX133" fmla="*/ 536924 w 1552575"/>
                <a:gd name="connsiteY133" fmla="*/ 394906 h 1733550"/>
                <a:gd name="connsiteX134" fmla="*/ 531495 w 1552575"/>
                <a:gd name="connsiteY134" fmla="*/ 392049 h 1733550"/>
                <a:gd name="connsiteX135" fmla="*/ 532257 w 1552575"/>
                <a:gd name="connsiteY135" fmla="*/ 387667 h 1733550"/>
                <a:gd name="connsiteX136" fmla="*/ 549402 w 1552575"/>
                <a:gd name="connsiteY136" fmla="*/ 373094 h 1733550"/>
                <a:gd name="connsiteX137" fmla="*/ 549497 w 1552575"/>
                <a:gd name="connsiteY137" fmla="*/ 363379 h 1733550"/>
                <a:gd name="connsiteX138" fmla="*/ 576929 w 1552575"/>
                <a:gd name="connsiteY138" fmla="*/ 331851 h 1733550"/>
                <a:gd name="connsiteX139" fmla="*/ 584168 w 1552575"/>
                <a:gd name="connsiteY139" fmla="*/ 335089 h 1733550"/>
                <a:gd name="connsiteX140" fmla="*/ 582644 w 1552575"/>
                <a:gd name="connsiteY140" fmla="*/ 329184 h 1733550"/>
                <a:gd name="connsiteX141" fmla="*/ 588264 w 1552575"/>
                <a:gd name="connsiteY141" fmla="*/ 328231 h 1733550"/>
                <a:gd name="connsiteX142" fmla="*/ 590836 w 1552575"/>
                <a:gd name="connsiteY142" fmla="*/ 335947 h 1733550"/>
                <a:gd name="connsiteX143" fmla="*/ 593122 w 1552575"/>
                <a:gd name="connsiteY143" fmla="*/ 335375 h 1733550"/>
                <a:gd name="connsiteX144" fmla="*/ 600456 w 1552575"/>
                <a:gd name="connsiteY144" fmla="*/ 343090 h 1733550"/>
                <a:gd name="connsiteX145" fmla="*/ 603980 w 1552575"/>
                <a:gd name="connsiteY145" fmla="*/ 341471 h 1733550"/>
                <a:gd name="connsiteX146" fmla="*/ 597884 w 1552575"/>
                <a:gd name="connsiteY146" fmla="*/ 356330 h 1733550"/>
                <a:gd name="connsiteX147" fmla="*/ 604075 w 1552575"/>
                <a:gd name="connsiteY147" fmla="*/ 361379 h 1733550"/>
                <a:gd name="connsiteX148" fmla="*/ 617601 w 1552575"/>
                <a:gd name="connsiteY148" fmla="*/ 360997 h 1733550"/>
                <a:gd name="connsiteX149" fmla="*/ 619125 w 1552575"/>
                <a:gd name="connsiteY149" fmla="*/ 358045 h 1733550"/>
                <a:gd name="connsiteX150" fmla="*/ 631603 w 1552575"/>
                <a:gd name="connsiteY150" fmla="*/ 353282 h 1733550"/>
                <a:gd name="connsiteX151" fmla="*/ 634651 w 1552575"/>
                <a:gd name="connsiteY151" fmla="*/ 359854 h 1733550"/>
                <a:gd name="connsiteX152" fmla="*/ 645604 w 1552575"/>
                <a:gd name="connsiteY152" fmla="*/ 359188 h 1733550"/>
                <a:gd name="connsiteX153" fmla="*/ 654272 w 1552575"/>
                <a:gd name="connsiteY153" fmla="*/ 356806 h 1733550"/>
                <a:gd name="connsiteX154" fmla="*/ 653320 w 1552575"/>
                <a:gd name="connsiteY154" fmla="*/ 354044 h 1733550"/>
                <a:gd name="connsiteX155" fmla="*/ 658178 w 1552575"/>
                <a:gd name="connsiteY155" fmla="*/ 352330 h 1733550"/>
                <a:gd name="connsiteX156" fmla="*/ 652272 w 1552575"/>
                <a:gd name="connsiteY156" fmla="*/ 338614 h 1733550"/>
                <a:gd name="connsiteX157" fmla="*/ 655606 w 1552575"/>
                <a:gd name="connsiteY157" fmla="*/ 334137 h 1733550"/>
                <a:gd name="connsiteX158" fmla="*/ 683324 w 1552575"/>
                <a:gd name="connsiteY158" fmla="*/ 328041 h 1733550"/>
                <a:gd name="connsiteX159" fmla="*/ 680275 w 1552575"/>
                <a:gd name="connsiteY159" fmla="*/ 318611 h 1733550"/>
                <a:gd name="connsiteX160" fmla="*/ 689134 w 1552575"/>
                <a:gd name="connsiteY160" fmla="*/ 314611 h 1733550"/>
                <a:gd name="connsiteX161" fmla="*/ 690848 w 1552575"/>
                <a:gd name="connsiteY161" fmla="*/ 319278 h 1733550"/>
                <a:gd name="connsiteX162" fmla="*/ 705421 w 1552575"/>
                <a:gd name="connsiteY162" fmla="*/ 314706 h 1733550"/>
                <a:gd name="connsiteX163" fmla="*/ 715518 w 1552575"/>
                <a:gd name="connsiteY163" fmla="*/ 330898 h 1733550"/>
                <a:gd name="connsiteX164" fmla="*/ 727424 w 1552575"/>
                <a:gd name="connsiteY164" fmla="*/ 332899 h 1733550"/>
                <a:gd name="connsiteX165" fmla="*/ 757047 w 1552575"/>
                <a:gd name="connsiteY165" fmla="*/ 328898 h 1733550"/>
                <a:gd name="connsiteX166" fmla="*/ 763334 w 1552575"/>
                <a:gd name="connsiteY166" fmla="*/ 320897 h 1733550"/>
                <a:gd name="connsiteX167" fmla="*/ 799624 w 1552575"/>
                <a:gd name="connsiteY167" fmla="*/ 296989 h 1733550"/>
                <a:gd name="connsiteX168" fmla="*/ 800576 w 1552575"/>
                <a:gd name="connsiteY168" fmla="*/ 292894 h 1733550"/>
                <a:gd name="connsiteX169" fmla="*/ 811625 w 1552575"/>
                <a:gd name="connsiteY169" fmla="*/ 288893 h 1733550"/>
                <a:gd name="connsiteX170" fmla="*/ 808577 w 1552575"/>
                <a:gd name="connsiteY170" fmla="*/ 280416 h 1733550"/>
                <a:gd name="connsiteX171" fmla="*/ 834676 w 1552575"/>
                <a:gd name="connsiteY171" fmla="*/ 268129 h 1733550"/>
                <a:gd name="connsiteX172" fmla="*/ 836104 w 1552575"/>
                <a:gd name="connsiteY172" fmla="*/ 271558 h 1733550"/>
                <a:gd name="connsiteX173" fmla="*/ 838771 w 1552575"/>
                <a:gd name="connsiteY173" fmla="*/ 269843 h 1733550"/>
                <a:gd name="connsiteX174" fmla="*/ 841820 w 1552575"/>
                <a:gd name="connsiteY174" fmla="*/ 266319 h 1733550"/>
                <a:gd name="connsiteX175" fmla="*/ 838200 w 1552575"/>
                <a:gd name="connsiteY175" fmla="*/ 262795 h 1733550"/>
                <a:gd name="connsiteX176" fmla="*/ 840105 w 1552575"/>
                <a:gd name="connsiteY176" fmla="*/ 260318 h 1733550"/>
                <a:gd name="connsiteX177" fmla="*/ 835247 w 1552575"/>
                <a:gd name="connsiteY177" fmla="*/ 246793 h 1733550"/>
                <a:gd name="connsiteX178" fmla="*/ 837343 w 1552575"/>
                <a:gd name="connsiteY178" fmla="*/ 245840 h 1733550"/>
                <a:gd name="connsiteX179" fmla="*/ 826961 w 1552575"/>
                <a:gd name="connsiteY179" fmla="*/ 216598 h 1733550"/>
                <a:gd name="connsiteX180" fmla="*/ 814102 w 1552575"/>
                <a:gd name="connsiteY180" fmla="*/ 193167 h 1733550"/>
                <a:gd name="connsiteX181" fmla="*/ 822389 w 1552575"/>
                <a:gd name="connsiteY181" fmla="*/ 186309 h 1733550"/>
                <a:gd name="connsiteX182" fmla="*/ 819817 w 1552575"/>
                <a:gd name="connsiteY182" fmla="*/ 179546 h 1733550"/>
                <a:gd name="connsiteX183" fmla="*/ 824103 w 1552575"/>
                <a:gd name="connsiteY183" fmla="*/ 175927 h 1733550"/>
                <a:gd name="connsiteX184" fmla="*/ 817436 w 1552575"/>
                <a:gd name="connsiteY184" fmla="*/ 166687 h 1733550"/>
                <a:gd name="connsiteX185" fmla="*/ 809149 w 1552575"/>
                <a:gd name="connsiteY185" fmla="*/ 170974 h 1733550"/>
                <a:gd name="connsiteX186" fmla="*/ 799433 w 1552575"/>
                <a:gd name="connsiteY186" fmla="*/ 152400 h 1733550"/>
                <a:gd name="connsiteX187" fmla="*/ 793909 w 1552575"/>
                <a:gd name="connsiteY187" fmla="*/ 155734 h 1733550"/>
                <a:gd name="connsiteX188" fmla="*/ 792099 w 1552575"/>
                <a:gd name="connsiteY188" fmla="*/ 149828 h 1733550"/>
                <a:gd name="connsiteX189" fmla="*/ 795242 w 1552575"/>
                <a:gd name="connsiteY189" fmla="*/ 148495 h 1733550"/>
                <a:gd name="connsiteX190" fmla="*/ 794385 w 1552575"/>
                <a:gd name="connsiteY190" fmla="*/ 143351 h 1733550"/>
                <a:gd name="connsiteX191" fmla="*/ 820579 w 1552575"/>
                <a:gd name="connsiteY191" fmla="*/ 118300 h 1733550"/>
                <a:gd name="connsiteX192" fmla="*/ 814007 w 1552575"/>
                <a:gd name="connsiteY192" fmla="*/ 84391 h 1733550"/>
                <a:gd name="connsiteX193" fmla="*/ 820198 w 1552575"/>
                <a:gd name="connsiteY193" fmla="*/ 82010 h 1733550"/>
                <a:gd name="connsiteX194" fmla="*/ 824675 w 1552575"/>
                <a:gd name="connsiteY194" fmla="*/ 75152 h 1733550"/>
                <a:gd name="connsiteX195" fmla="*/ 822579 w 1552575"/>
                <a:gd name="connsiteY195" fmla="*/ 69628 h 1733550"/>
                <a:gd name="connsiteX196" fmla="*/ 812483 w 1552575"/>
                <a:gd name="connsiteY196" fmla="*/ 70485 h 1733550"/>
                <a:gd name="connsiteX197" fmla="*/ 822674 w 1552575"/>
                <a:gd name="connsiteY197" fmla="*/ 55054 h 1733550"/>
                <a:gd name="connsiteX198" fmla="*/ 832009 w 1552575"/>
                <a:gd name="connsiteY198" fmla="*/ 48101 h 1733550"/>
                <a:gd name="connsiteX199" fmla="*/ 849535 w 1552575"/>
                <a:gd name="connsiteY199" fmla="*/ 44196 h 1733550"/>
                <a:gd name="connsiteX200" fmla="*/ 862870 w 1552575"/>
                <a:gd name="connsiteY200" fmla="*/ 34290 h 1733550"/>
                <a:gd name="connsiteX201" fmla="*/ 870680 w 1552575"/>
                <a:gd name="connsiteY201" fmla="*/ 32385 h 1733550"/>
                <a:gd name="connsiteX202" fmla="*/ 885444 w 1552575"/>
                <a:gd name="connsiteY202" fmla="*/ 14192 h 1733550"/>
                <a:gd name="connsiteX203" fmla="*/ 893540 w 1552575"/>
                <a:gd name="connsiteY203" fmla="*/ 9525 h 1733550"/>
                <a:gd name="connsiteX204" fmla="*/ 908590 w 1552575"/>
                <a:gd name="connsiteY204" fmla="*/ 11906 h 1733550"/>
                <a:gd name="connsiteX205" fmla="*/ 926402 w 1552575"/>
                <a:gd name="connsiteY205" fmla="*/ 10477 h 1733550"/>
                <a:gd name="connsiteX206" fmla="*/ 950404 w 1552575"/>
                <a:gd name="connsiteY206" fmla="*/ 19621 h 1733550"/>
                <a:gd name="connsiteX207" fmla="*/ 960215 w 1552575"/>
                <a:gd name="connsiteY207" fmla="*/ 28289 h 1733550"/>
                <a:gd name="connsiteX208" fmla="*/ 957358 w 1552575"/>
                <a:gd name="connsiteY208" fmla="*/ 34766 h 1733550"/>
                <a:gd name="connsiteX209" fmla="*/ 966502 w 1552575"/>
                <a:gd name="connsiteY209" fmla="*/ 37433 h 1733550"/>
                <a:gd name="connsiteX210" fmla="*/ 978122 w 1552575"/>
                <a:gd name="connsiteY210" fmla="*/ 35528 h 1733550"/>
                <a:gd name="connsiteX211" fmla="*/ 986885 w 1552575"/>
                <a:gd name="connsiteY211" fmla="*/ 56007 h 1733550"/>
                <a:gd name="connsiteX212" fmla="*/ 990029 w 1552575"/>
                <a:gd name="connsiteY212" fmla="*/ 54197 h 1733550"/>
                <a:gd name="connsiteX213" fmla="*/ 998887 w 1552575"/>
                <a:gd name="connsiteY213" fmla="*/ 89059 h 1733550"/>
                <a:gd name="connsiteX214" fmla="*/ 1013079 w 1552575"/>
                <a:gd name="connsiteY214" fmla="*/ 84201 h 1733550"/>
                <a:gd name="connsiteX215" fmla="*/ 1032701 w 1552575"/>
                <a:gd name="connsiteY215" fmla="*/ 82677 h 1733550"/>
                <a:gd name="connsiteX216" fmla="*/ 1054132 w 1552575"/>
                <a:gd name="connsiteY216" fmla="*/ 74581 h 1733550"/>
                <a:gd name="connsiteX217" fmla="*/ 1105948 w 1552575"/>
                <a:gd name="connsiteY217" fmla="*/ 64770 h 1733550"/>
                <a:gd name="connsiteX218" fmla="*/ 1182243 w 1552575"/>
                <a:gd name="connsiteY218" fmla="*/ 77914 h 1733550"/>
                <a:gd name="connsiteX219" fmla="*/ 1241679 w 1552575"/>
                <a:gd name="connsiteY219" fmla="*/ 66770 h 1733550"/>
                <a:gd name="connsiteX220" fmla="*/ 1266158 w 1552575"/>
                <a:gd name="connsiteY220" fmla="*/ 65341 h 1733550"/>
                <a:gd name="connsiteX221" fmla="*/ 1296734 w 1552575"/>
                <a:gd name="connsiteY221" fmla="*/ 58102 h 1733550"/>
                <a:gd name="connsiteX222" fmla="*/ 1297781 w 1552575"/>
                <a:gd name="connsiteY222" fmla="*/ 80677 h 1733550"/>
                <a:gd name="connsiteX223" fmla="*/ 1300544 w 1552575"/>
                <a:gd name="connsiteY223" fmla="*/ 80010 h 1733550"/>
                <a:gd name="connsiteX224" fmla="*/ 1302163 w 1552575"/>
                <a:gd name="connsiteY224" fmla="*/ 84582 h 1733550"/>
                <a:gd name="connsiteX225" fmla="*/ 1299686 w 1552575"/>
                <a:gd name="connsiteY225" fmla="*/ 85344 h 1733550"/>
                <a:gd name="connsiteX226" fmla="*/ 1307306 w 1552575"/>
                <a:gd name="connsiteY226" fmla="*/ 95250 h 1733550"/>
                <a:gd name="connsiteX227" fmla="*/ 1300734 w 1552575"/>
                <a:gd name="connsiteY227" fmla="*/ 101632 h 1733550"/>
                <a:gd name="connsiteX228" fmla="*/ 1307973 w 1552575"/>
                <a:gd name="connsiteY228" fmla="*/ 120015 h 1733550"/>
                <a:gd name="connsiteX229" fmla="*/ 1317117 w 1552575"/>
                <a:gd name="connsiteY229" fmla="*/ 116300 h 1733550"/>
                <a:gd name="connsiteX230" fmla="*/ 1329785 w 1552575"/>
                <a:gd name="connsiteY230" fmla="*/ 172688 h 1733550"/>
                <a:gd name="connsiteX231" fmla="*/ 1323975 w 1552575"/>
                <a:gd name="connsiteY231" fmla="*/ 176689 h 1733550"/>
                <a:gd name="connsiteX232" fmla="*/ 1325594 w 1552575"/>
                <a:gd name="connsiteY232" fmla="*/ 186976 h 1733550"/>
                <a:gd name="connsiteX233" fmla="*/ 1323404 w 1552575"/>
                <a:gd name="connsiteY233" fmla="*/ 187452 h 1733550"/>
                <a:gd name="connsiteX234" fmla="*/ 1322451 w 1552575"/>
                <a:gd name="connsiteY234" fmla="*/ 195453 h 1733550"/>
                <a:gd name="connsiteX235" fmla="*/ 1293971 w 1552575"/>
                <a:gd name="connsiteY235" fmla="*/ 207169 h 1733550"/>
                <a:gd name="connsiteX236" fmla="*/ 1268349 w 1552575"/>
                <a:gd name="connsiteY236" fmla="*/ 211931 h 1733550"/>
                <a:gd name="connsiteX237" fmla="*/ 1268825 w 1552575"/>
                <a:gd name="connsiteY237" fmla="*/ 217170 h 1733550"/>
                <a:gd name="connsiteX238" fmla="*/ 1260539 w 1552575"/>
                <a:gd name="connsiteY238" fmla="*/ 220599 h 1733550"/>
                <a:gd name="connsiteX239" fmla="*/ 1264825 w 1552575"/>
                <a:gd name="connsiteY239" fmla="*/ 230410 h 1733550"/>
                <a:gd name="connsiteX240" fmla="*/ 1268254 w 1552575"/>
                <a:gd name="connsiteY240" fmla="*/ 230600 h 1733550"/>
                <a:gd name="connsiteX241" fmla="*/ 1273969 w 1552575"/>
                <a:gd name="connsiteY241" fmla="*/ 240792 h 1733550"/>
                <a:gd name="connsiteX242" fmla="*/ 1280922 w 1552575"/>
                <a:gd name="connsiteY242" fmla="*/ 237363 h 1733550"/>
                <a:gd name="connsiteX243" fmla="*/ 1279684 w 1552575"/>
                <a:gd name="connsiteY243" fmla="*/ 246793 h 1733550"/>
                <a:gd name="connsiteX244" fmla="*/ 1281779 w 1552575"/>
                <a:gd name="connsiteY244" fmla="*/ 249745 h 1733550"/>
                <a:gd name="connsiteX245" fmla="*/ 1273683 w 1552575"/>
                <a:gd name="connsiteY245" fmla="*/ 255079 h 1733550"/>
                <a:gd name="connsiteX246" fmla="*/ 1276826 w 1552575"/>
                <a:gd name="connsiteY246" fmla="*/ 259366 h 1733550"/>
                <a:gd name="connsiteX247" fmla="*/ 1276255 w 1552575"/>
                <a:gd name="connsiteY247" fmla="*/ 271272 h 1733550"/>
                <a:gd name="connsiteX248" fmla="*/ 1273588 w 1552575"/>
                <a:gd name="connsiteY248" fmla="*/ 272510 h 1733550"/>
                <a:gd name="connsiteX249" fmla="*/ 1279208 w 1552575"/>
                <a:gd name="connsiteY249" fmla="*/ 282988 h 1733550"/>
                <a:gd name="connsiteX250" fmla="*/ 1273493 w 1552575"/>
                <a:gd name="connsiteY250" fmla="*/ 289274 h 1733550"/>
                <a:gd name="connsiteX251" fmla="*/ 1280731 w 1552575"/>
                <a:gd name="connsiteY251" fmla="*/ 316897 h 1733550"/>
                <a:gd name="connsiteX252" fmla="*/ 1278160 w 1552575"/>
                <a:gd name="connsiteY252" fmla="*/ 317754 h 1733550"/>
                <a:gd name="connsiteX253" fmla="*/ 1280731 w 1552575"/>
                <a:gd name="connsiteY253" fmla="*/ 337661 h 1733550"/>
                <a:gd name="connsiteX254" fmla="*/ 1275112 w 1552575"/>
                <a:gd name="connsiteY254" fmla="*/ 338137 h 1733550"/>
                <a:gd name="connsiteX255" fmla="*/ 1276445 w 1552575"/>
                <a:gd name="connsiteY255" fmla="*/ 358426 h 1733550"/>
                <a:gd name="connsiteX256" fmla="*/ 1255967 w 1552575"/>
                <a:gd name="connsiteY256" fmla="*/ 363664 h 1733550"/>
                <a:gd name="connsiteX257" fmla="*/ 1257872 w 1552575"/>
                <a:gd name="connsiteY257" fmla="*/ 369761 h 1733550"/>
                <a:gd name="connsiteX258" fmla="*/ 1236917 w 1552575"/>
                <a:gd name="connsiteY258" fmla="*/ 374237 h 1733550"/>
                <a:gd name="connsiteX259" fmla="*/ 1244727 w 1552575"/>
                <a:gd name="connsiteY259" fmla="*/ 428244 h 1733550"/>
                <a:gd name="connsiteX260" fmla="*/ 1260539 w 1552575"/>
                <a:gd name="connsiteY260" fmla="*/ 479203 h 1733550"/>
                <a:gd name="connsiteX261" fmla="*/ 1263777 w 1552575"/>
                <a:gd name="connsiteY261" fmla="*/ 482822 h 1733550"/>
                <a:gd name="connsiteX262" fmla="*/ 1267873 w 1552575"/>
                <a:gd name="connsiteY262" fmla="*/ 480631 h 1733550"/>
                <a:gd name="connsiteX263" fmla="*/ 1270064 w 1552575"/>
                <a:gd name="connsiteY263" fmla="*/ 484537 h 1733550"/>
                <a:gd name="connsiteX264" fmla="*/ 1282922 w 1552575"/>
                <a:gd name="connsiteY264" fmla="*/ 480917 h 1733550"/>
                <a:gd name="connsiteX265" fmla="*/ 1284732 w 1552575"/>
                <a:gd name="connsiteY265" fmla="*/ 484727 h 1733550"/>
                <a:gd name="connsiteX266" fmla="*/ 1306639 w 1552575"/>
                <a:gd name="connsiteY266" fmla="*/ 479584 h 1733550"/>
                <a:gd name="connsiteX267" fmla="*/ 1307878 w 1552575"/>
                <a:gd name="connsiteY267" fmla="*/ 483108 h 1733550"/>
                <a:gd name="connsiteX268" fmla="*/ 1317308 w 1552575"/>
                <a:gd name="connsiteY268" fmla="*/ 481584 h 1733550"/>
                <a:gd name="connsiteX269" fmla="*/ 1320165 w 1552575"/>
                <a:gd name="connsiteY269" fmla="*/ 486632 h 1733550"/>
                <a:gd name="connsiteX270" fmla="*/ 1323499 w 1552575"/>
                <a:gd name="connsiteY270" fmla="*/ 485870 h 1733550"/>
                <a:gd name="connsiteX271" fmla="*/ 1341692 w 1552575"/>
                <a:gd name="connsiteY271" fmla="*/ 526542 h 1733550"/>
                <a:gd name="connsiteX272" fmla="*/ 1324737 w 1552575"/>
                <a:gd name="connsiteY272" fmla="*/ 538067 h 1733550"/>
                <a:gd name="connsiteX273" fmla="*/ 1308259 w 1552575"/>
                <a:gd name="connsiteY273" fmla="*/ 561213 h 1733550"/>
                <a:gd name="connsiteX274" fmla="*/ 1291304 w 1552575"/>
                <a:gd name="connsiteY274" fmla="*/ 572929 h 1733550"/>
                <a:gd name="connsiteX275" fmla="*/ 1264825 w 1552575"/>
                <a:gd name="connsiteY275" fmla="*/ 583787 h 1733550"/>
                <a:gd name="connsiteX276" fmla="*/ 1275017 w 1552575"/>
                <a:gd name="connsiteY276" fmla="*/ 622649 h 1733550"/>
                <a:gd name="connsiteX277" fmla="*/ 1270921 w 1552575"/>
                <a:gd name="connsiteY277" fmla="*/ 623221 h 1733550"/>
                <a:gd name="connsiteX278" fmla="*/ 1270064 w 1552575"/>
                <a:gd name="connsiteY278" fmla="*/ 638937 h 1733550"/>
                <a:gd name="connsiteX279" fmla="*/ 1291304 w 1552575"/>
                <a:gd name="connsiteY279" fmla="*/ 636461 h 1733550"/>
                <a:gd name="connsiteX280" fmla="*/ 1292638 w 1552575"/>
                <a:gd name="connsiteY280" fmla="*/ 659701 h 1733550"/>
                <a:gd name="connsiteX281" fmla="*/ 1301877 w 1552575"/>
                <a:gd name="connsiteY281" fmla="*/ 661702 h 1733550"/>
                <a:gd name="connsiteX282" fmla="*/ 1305306 w 1552575"/>
                <a:gd name="connsiteY282" fmla="*/ 645033 h 1733550"/>
                <a:gd name="connsiteX283" fmla="*/ 1320832 w 1552575"/>
                <a:gd name="connsiteY283" fmla="*/ 653034 h 1733550"/>
                <a:gd name="connsiteX284" fmla="*/ 1349312 w 1552575"/>
                <a:gd name="connsiteY284" fmla="*/ 654748 h 1733550"/>
                <a:gd name="connsiteX285" fmla="*/ 1356836 w 1552575"/>
                <a:gd name="connsiteY285" fmla="*/ 691039 h 1733550"/>
                <a:gd name="connsiteX286" fmla="*/ 1359980 w 1552575"/>
                <a:gd name="connsiteY286" fmla="*/ 723709 h 1733550"/>
                <a:gd name="connsiteX287" fmla="*/ 1366171 w 1552575"/>
                <a:gd name="connsiteY287" fmla="*/ 722757 h 1733550"/>
                <a:gd name="connsiteX288" fmla="*/ 1369695 w 1552575"/>
                <a:gd name="connsiteY288" fmla="*/ 737997 h 1733550"/>
                <a:gd name="connsiteX289" fmla="*/ 1401699 w 1552575"/>
                <a:gd name="connsiteY289" fmla="*/ 737045 h 1733550"/>
                <a:gd name="connsiteX290" fmla="*/ 1415225 w 1552575"/>
                <a:gd name="connsiteY290" fmla="*/ 732187 h 1733550"/>
                <a:gd name="connsiteX291" fmla="*/ 1416748 w 1552575"/>
                <a:gd name="connsiteY291" fmla="*/ 739045 h 1733550"/>
                <a:gd name="connsiteX292" fmla="*/ 1446086 w 1552575"/>
                <a:gd name="connsiteY292" fmla="*/ 728377 h 1733550"/>
                <a:gd name="connsiteX293" fmla="*/ 1444085 w 1552575"/>
                <a:gd name="connsiteY293" fmla="*/ 719995 h 1733550"/>
                <a:gd name="connsiteX294" fmla="*/ 1447895 w 1552575"/>
                <a:gd name="connsiteY294" fmla="*/ 718947 h 1733550"/>
                <a:gd name="connsiteX295" fmla="*/ 1447229 w 1552575"/>
                <a:gd name="connsiteY295" fmla="*/ 715613 h 1733550"/>
                <a:gd name="connsiteX296" fmla="*/ 1472946 w 1552575"/>
                <a:gd name="connsiteY296" fmla="*/ 710374 h 1733550"/>
                <a:gd name="connsiteX297" fmla="*/ 1481804 w 1552575"/>
                <a:gd name="connsiteY297" fmla="*/ 719042 h 1733550"/>
                <a:gd name="connsiteX298" fmla="*/ 1482947 w 1552575"/>
                <a:gd name="connsiteY298" fmla="*/ 725233 h 1733550"/>
                <a:gd name="connsiteX299" fmla="*/ 1494187 w 1552575"/>
                <a:gd name="connsiteY299" fmla="*/ 726091 h 1733550"/>
                <a:gd name="connsiteX300" fmla="*/ 1494472 w 1552575"/>
                <a:gd name="connsiteY300" fmla="*/ 729996 h 1733550"/>
                <a:gd name="connsiteX301" fmla="*/ 1497997 w 1552575"/>
                <a:gd name="connsiteY301" fmla="*/ 730091 h 1733550"/>
                <a:gd name="connsiteX302" fmla="*/ 1497902 w 1552575"/>
                <a:gd name="connsiteY302" fmla="*/ 732091 h 1733550"/>
                <a:gd name="connsiteX303" fmla="*/ 1506855 w 1552575"/>
                <a:gd name="connsiteY303" fmla="*/ 731329 h 1733550"/>
                <a:gd name="connsiteX304" fmla="*/ 1513046 w 1552575"/>
                <a:gd name="connsiteY304" fmla="*/ 750094 h 1733550"/>
                <a:gd name="connsiteX305" fmla="*/ 1518380 w 1552575"/>
                <a:gd name="connsiteY305" fmla="*/ 748474 h 1733550"/>
                <a:gd name="connsiteX306" fmla="*/ 1520190 w 1552575"/>
                <a:gd name="connsiteY306" fmla="*/ 754475 h 1733550"/>
                <a:gd name="connsiteX307" fmla="*/ 1524000 w 1552575"/>
                <a:gd name="connsiteY307" fmla="*/ 753523 h 1733550"/>
                <a:gd name="connsiteX308" fmla="*/ 1526286 w 1552575"/>
                <a:gd name="connsiteY308" fmla="*/ 759619 h 1733550"/>
                <a:gd name="connsiteX309" fmla="*/ 1522000 w 1552575"/>
                <a:gd name="connsiteY309" fmla="*/ 763524 h 1733550"/>
                <a:gd name="connsiteX310" fmla="*/ 1522952 w 1552575"/>
                <a:gd name="connsiteY310" fmla="*/ 766286 h 1733550"/>
                <a:gd name="connsiteX311" fmla="*/ 1530382 w 1552575"/>
                <a:gd name="connsiteY311" fmla="*/ 763810 h 1733550"/>
                <a:gd name="connsiteX312" fmla="*/ 1536192 w 1552575"/>
                <a:gd name="connsiteY312" fmla="*/ 786289 h 1733550"/>
                <a:gd name="connsiteX313" fmla="*/ 1538954 w 1552575"/>
                <a:gd name="connsiteY313" fmla="*/ 785813 h 1733550"/>
                <a:gd name="connsiteX314" fmla="*/ 1542574 w 1552575"/>
                <a:gd name="connsiteY314" fmla="*/ 803148 h 1733550"/>
                <a:gd name="connsiteX315" fmla="*/ 1541336 w 1552575"/>
                <a:gd name="connsiteY315" fmla="*/ 811911 h 1733550"/>
                <a:gd name="connsiteX316" fmla="*/ 1545527 w 1552575"/>
                <a:gd name="connsiteY316" fmla="*/ 811721 h 1733550"/>
                <a:gd name="connsiteX317" fmla="*/ 1547336 w 1552575"/>
                <a:gd name="connsiteY317" fmla="*/ 818864 h 1733550"/>
                <a:gd name="connsiteX318" fmla="*/ 1536097 w 1552575"/>
                <a:gd name="connsiteY318" fmla="*/ 829246 h 1733550"/>
                <a:gd name="connsiteX319" fmla="*/ 1521714 w 1552575"/>
                <a:gd name="connsiteY319" fmla="*/ 836009 h 1733550"/>
                <a:gd name="connsiteX320" fmla="*/ 1522762 w 1552575"/>
                <a:gd name="connsiteY320" fmla="*/ 838200 h 1733550"/>
                <a:gd name="connsiteX321" fmla="*/ 1501521 w 1552575"/>
                <a:gd name="connsiteY321" fmla="*/ 854107 h 1733550"/>
                <a:gd name="connsiteX322" fmla="*/ 1489234 w 1552575"/>
                <a:gd name="connsiteY322" fmla="*/ 857821 h 1733550"/>
                <a:gd name="connsiteX323" fmla="*/ 1485614 w 1552575"/>
                <a:gd name="connsiteY323" fmla="*/ 860012 h 1733550"/>
                <a:gd name="connsiteX324" fmla="*/ 1486281 w 1552575"/>
                <a:gd name="connsiteY324" fmla="*/ 863251 h 1733550"/>
                <a:gd name="connsiteX325" fmla="*/ 1459325 w 1552575"/>
                <a:gd name="connsiteY325" fmla="*/ 872776 h 1733550"/>
                <a:gd name="connsiteX326" fmla="*/ 1461992 w 1552575"/>
                <a:gd name="connsiteY326" fmla="*/ 897064 h 1733550"/>
                <a:gd name="connsiteX327" fmla="*/ 1464088 w 1552575"/>
                <a:gd name="connsiteY327" fmla="*/ 896588 h 1733550"/>
                <a:gd name="connsiteX328" fmla="*/ 1465136 w 1552575"/>
                <a:gd name="connsiteY328" fmla="*/ 905256 h 1733550"/>
                <a:gd name="connsiteX329" fmla="*/ 1468469 w 1552575"/>
                <a:gd name="connsiteY329" fmla="*/ 905542 h 1733550"/>
                <a:gd name="connsiteX330" fmla="*/ 1472851 w 1552575"/>
                <a:gd name="connsiteY330" fmla="*/ 936688 h 1733550"/>
                <a:gd name="connsiteX331" fmla="*/ 1469898 w 1552575"/>
                <a:gd name="connsiteY331" fmla="*/ 937165 h 1733550"/>
                <a:gd name="connsiteX332" fmla="*/ 1471708 w 1552575"/>
                <a:gd name="connsiteY332" fmla="*/ 945166 h 1733550"/>
                <a:gd name="connsiteX333" fmla="*/ 1462754 w 1552575"/>
                <a:gd name="connsiteY333" fmla="*/ 946595 h 1733550"/>
                <a:gd name="connsiteX334" fmla="*/ 1440180 w 1552575"/>
                <a:gd name="connsiteY334" fmla="*/ 944499 h 1733550"/>
                <a:gd name="connsiteX335" fmla="*/ 1441609 w 1552575"/>
                <a:gd name="connsiteY335" fmla="*/ 932974 h 1733550"/>
                <a:gd name="connsiteX336" fmla="*/ 1433608 w 1552575"/>
                <a:gd name="connsiteY336" fmla="*/ 934783 h 1733550"/>
                <a:gd name="connsiteX337" fmla="*/ 1432560 w 1552575"/>
                <a:gd name="connsiteY337" fmla="*/ 937355 h 1733550"/>
                <a:gd name="connsiteX338" fmla="*/ 1413986 w 1552575"/>
                <a:gd name="connsiteY338" fmla="*/ 936879 h 1733550"/>
                <a:gd name="connsiteX339" fmla="*/ 1409986 w 1552575"/>
                <a:gd name="connsiteY339" fmla="*/ 926306 h 1733550"/>
                <a:gd name="connsiteX340" fmla="*/ 1401604 w 1552575"/>
                <a:gd name="connsiteY340" fmla="*/ 929449 h 1733550"/>
                <a:gd name="connsiteX341" fmla="*/ 1397508 w 1552575"/>
                <a:gd name="connsiteY341" fmla="*/ 919448 h 1733550"/>
                <a:gd name="connsiteX342" fmla="*/ 1389412 w 1552575"/>
                <a:gd name="connsiteY342" fmla="*/ 922496 h 1733550"/>
                <a:gd name="connsiteX343" fmla="*/ 1383221 w 1552575"/>
                <a:gd name="connsiteY343" fmla="*/ 912400 h 1733550"/>
                <a:gd name="connsiteX344" fmla="*/ 1379125 w 1552575"/>
                <a:gd name="connsiteY344" fmla="*/ 922211 h 1733550"/>
                <a:gd name="connsiteX345" fmla="*/ 1366552 w 1552575"/>
                <a:gd name="connsiteY345" fmla="*/ 938022 h 1733550"/>
                <a:gd name="connsiteX346" fmla="*/ 1369695 w 1552575"/>
                <a:gd name="connsiteY346" fmla="*/ 946213 h 1733550"/>
                <a:gd name="connsiteX347" fmla="*/ 1359027 w 1552575"/>
                <a:gd name="connsiteY347" fmla="*/ 959548 h 1733550"/>
                <a:gd name="connsiteX348" fmla="*/ 1354741 w 1552575"/>
                <a:gd name="connsiteY348" fmla="*/ 962787 h 1733550"/>
                <a:gd name="connsiteX349" fmla="*/ 1348454 w 1552575"/>
                <a:gd name="connsiteY349" fmla="*/ 954596 h 1733550"/>
                <a:gd name="connsiteX350" fmla="*/ 1338358 w 1552575"/>
                <a:gd name="connsiteY350" fmla="*/ 953929 h 1733550"/>
                <a:gd name="connsiteX351" fmla="*/ 1336453 w 1552575"/>
                <a:gd name="connsiteY351" fmla="*/ 978789 h 1733550"/>
                <a:gd name="connsiteX352" fmla="*/ 1339310 w 1552575"/>
                <a:gd name="connsiteY352" fmla="*/ 979265 h 1733550"/>
                <a:gd name="connsiteX353" fmla="*/ 1337501 w 1552575"/>
                <a:gd name="connsiteY353" fmla="*/ 982313 h 1733550"/>
                <a:gd name="connsiteX354" fmla="*/ 1314545 w 1552575"/>
                <a:gd name="connsiteY354" fmla="*/ 997839 h 1733550"/>
                <a:gd name="connsiteX355" fmla="*/ 1308640 w 1552575"/>
                <a:gd name="connsiteY355" fmla="*/ 1013460 h 1733550"/>
                <a:gd name="connsiteX356" fmla="*/ 1304068 w 1552575"/>
                <a:gd name="connsiteY356" fmla="*/ 1015270 h 1733550"/>
                <a:gd name="connsiteX357" fmla="*/ 1294447 w 1552575"/>
                <a:gd name="connsiteY357" fmla="*/ 1030510 h 1733550"/>
                <a:gd name="connsiteX358" fmla="*/ 1292447 w 1552575"/>
                <a:gd name="connsiteY358" fmla="*/ 1035558 h 1733550"/>
                <a:gd name="connsiteX359" fmla="*/ 1295876 w 1552575"/>
                <a:gd name="connsiteY359" fmla="*/ 1039558 h 1733550"/>
                <a:gd name="connsiteX360" fmla="*/ 1290352 w 1552575"/>
                <a:gd name="connsiteY360" fmla="*/ 1054227 h 1733550"/>
                <a:gd name="connsiteX361" fmla="*/ 1287685 w 1552575"/>
                <a:gd name="connsiteY361" fmla="*/ 1072515 h 1733550"/>
                <a:gd name="connsiteX362" fmla="*/ 1281017 w 1552575"/>
                <a:gd name="connsiteY362" fmla="*/ 1072039 h 1733550"/>
                <a:gd name="connsiteX363" fmla="*/ 1283303 w 1552575"/>
                <a:gd name="connsiteY363" fmla="*/ 1078039 h 1733550"/>
                <a:gd name="connsiteX364" fmla="*/ 1279112 w 1552575"/>
                <a:gd name="connsiteY364" fmla="*/ 1097566 h 1733550"/>
                <a:gd name="connsiteX365" fmla="*/ 1284256 w 1552575"/>
                <a:gd name="connsiteY365" fmla="*/ 1108139 h 1733550"/>
                <a:gd name="connsiteX366" fmla="*/ 1252823 w 1552575"/>
                <a:gd name="connsiteY366" fmla="*/ 1094899 h 1733550"/>
                <a:gd name="connsiteX367" fmla="*/ 1247585 w 1552575"/>
                <a:gd name="connsiteY367" fmla="*/ 1105662 h 1733550"/>
                <a:gd name="connsiteX368" fmla="*/ 1235107 w 1552575"/>
                <a:gd name="connsiteY368" fmla="*/ 1100899 h 1733550"/>
                <a:gd name="connsiteX369" fmla="*/ 1231297 w 1552575"/>
                <a:gd name="connsiteY369" fmla="*/ 1110520 h 1733550"/>
                <a:gd name="connsiteX370" fmla="*/ 1215580 w 1552575"/>
                <a:gd name="connsiteY370" fmla="*/ 1122902 h 1733550"/>
                <a:gd name="connsiteX371" fmla="*/ 1209389 w 1552575"/>
                <a:gd name="connsiteY371" fmla="*/ 1137666 h 1733550"/>
                <a:gd name="connsiteX372" fmla="*/ 1209199 w 1552575"/>
                <a:gd name="connsiteY372" fmla="*/ 1141095 h 1733550"/>
                <a:gd name="connsiteX373" fmla="*/ 1212723 w 1552575"/>
                <a:gd name="connsiteY373" fmla="*/ 1141095 h 1733550"/>
                <a:gd name="connsiteX374" fmla="*/ 1211104 w 1552575"/>
                <a:gd name="connsiteY374" fmla="*/ 1149667 h 1733550"/>
                <a:gd name="connsiteX375" fmla="*/ 1208342 w 1552575"/>
                <a:gd name="connsiteY375" fmla="*/ 1149763 h 1733550"/>
                <a:gd name="connsiteX376" fmla="*/ 1207580 w 1552575"/>
                <a:gd name="connsiteY376" fmla="*/ 1153382 h 1733550"/>
                <a:gd name="connsiteX377" fmla="*/ 1192149 w 1552575"/>
                <a:gd name="connsiteY377" fmla="*/ 1149572 h 1733550"/>
                <a:gd name="connsiteX378" fmla="*/ 1187577 w 1552575"/>
                <a:gd name="connsiteY378" fmla="*/ 1164812 h 1733550"/>
                <a:gd name="connsiteX379" fmla="*/ 1161860 w 1552575"/>
                <a:gd name="connsiteY379" fmla="*/ 1164050 h 1733550"/>
                <a:gd name="connsiteX380" fmla="*/ 1160812 w 1552575"/>
                <a:gd name="connsiteY380" fmla="*/ 1177195 h 1733550"/>
                <a:gd name="connsiteX381" fmla="*/ 1214247 w 1552575"/>
                <a:gd name="connsiteY381" fmla="*/ 1181767 h 1733550"/>
                <a:gd name="connsiteX382" fmla="*/ 1235393 w 1552575"/>
                <a:gd name="connsiteY382" fmla="*/ 1187482 h 1733550"/>
                <a:gd name="connsiteX383" fmla="*/ 1234916 w 1552575"/>
                <a:gd name="connsiteY383" fmla="*/ 1189863 h 1733550"/>
                <a:gd name="connsiteX384" fmla="*/ 1263491 w 1552575"/>
                <a:gd name="connsiteY384" fmla="*/ 1187387 h 1733550"/>
                <a:gd name="connsiteX385" fmla="*/ 1266158 w 1552575"/>
                <a:gd name="connsiteY385" fmla="*/ 1191101 h 1733550"/>
                <a:gd name="connsiteX386" fmla="*/ 1260253 w 1552575"/>
                <a:gd name="connsiteY386" fmla="*/ 1195578 h 1733550"/>
                <a:gd name="connsiteX387" fmla="*/ 1268921 w 1552575"/>
                <a:gd name="connsiteY387" fmla="*/ 1197769 h 1733550"/>
                <a:gd name="connsiteX388" fmla="*/ 1268539 w 1552575"/>
                <a:gd name="connsiteY388" fmla="*/ 1206627 h 1733550"/>
                <a:gd name="connsiteX389" fmla="*/ 1258253 w 1552575"/>
                <a:gd name="connsiteY389" fmla="*/ 1219009 h 1733550"/>
                <a:gd name="connsiteX390" fmla="*/ 1255871 w 1552575"/>
                <a:gd name="connsiteY390" fmla="*/ 1239774 h 1733550"/>
                <a:gd name="connsiteX391" fmla="*/ 1249680 w 1552575"/>
                <a:gd name="connsiteY391" fmla="*/ 1252823 h 1733550"/>
                <a:gd name="connsiteX392" fmla="*/ 1232059 w 1552575"/>
                <a:gd name="connsiteY392" fmla="*/ 1254823 h 1733550"/>
                <a:gd name="connsiteX393" fmla="*/ 1223201 w 1552575"/>
                <a:gd name="connsiteY393" fmla="*/ 1260157 h 1733550"/>
                <a:gd name="connsiteX394" fmla="*/ 1209199 w 1552575"/>
                <a:gd name="connsiteY394" fmla="*/ 1263110 h 1733550"/>
                <a:gd name="connsiteX395" fmla="*/ 1171099 w 1552575"/>
                <a:gd name="connsiteY395" fmla="*/ 1255966 h 1733550"/>
                <a:gd name="connsiteX396" fmla="*/ 1157002 w 1552575"/>
                <a:gd name="connsiteY396" fmla="*/ 1255966 h 1733550"/>
                <a:gd name="connsiteX397" fmla="*/ 1159383 w 1552575"/>
                <a:gd name="connsiteY397" fmla="*/ 1258443 h 1733550"/>
                <a:gd name="connsiteX398" fmla="*/ 1159097 w 1552575"/>
                <a:gd name="connsiteY398" fmla="*/ 1269587 h 1733550"/>
                <a:gd name="connsiteX399" fmla="*/ 1164812 w 1552575"/>
                <a:gd name="connsiteY399" fmla="*/ 1276255 h 1733550"/>
                <a:gd name="connsiteX400" fmla="*/ 1166051 w 1552575"/>
                <a:gd name="connsiteY400" fmla="*/ 1296067 h 1733550"/>
                <a:gd name="connsiteX401" fmla="*/ 1195578 w 1552575"/>
                <a:gd name="connsiteY401" fmla="*/ 1297305 h 1733550"/>
                <a:gd name="connsiteX402" fmla="*/ 1191006 w 1552575"/>
                <a:gd name="connsiteY402" fmla="*/ 1288066 h 1733550"/>
                <a:gd name="connsiteX403" fmla="*/ 1198150 w 1552575"/>
                <a:gd name="connsiteY403" fmla="*/ 1295590 h 1733550"/>
                <a:gd name="connsiteX404" fmla="*/ 1201674 w 1552575"/>
                <a:gd name="connsiteY404" fmla="*/ 1295686 h 1733550"/>
                <a:gd name="connsiteX405" fmla="*/ 1203293 w 1552575"/>
                <a:gd name="connsiteY405" fmla="*/ 1305020 h 1733550"/>
                <a:gd name="connsiteX406" fmla="*/ 1207675 w 1552575"/>
                <a:gd name="connsiteY406" fmla="*/ 1302734 h 1733550"/>
                <a:gd name="connsiteX407" fmla="*/ 1213295 w 1552575"/>
                <a:gd name="connsiteY407" fmla="*/ 1311783 h 1733550"/>
                <a:gd name="connsiteX408" fmla="*/ 1213295 w 1552575"/>
                <a:gd name="connsiteY408" fmla="*/ 1325880 h 1733550"/>
                <a:gd name="connsiteX409" fmla="*/ 1210723 w 1552575"/>
                <a:gd name="connsiteY409" fmla="*/ 1331881 h 1733550"/>
                <a:gd name="connsiteX410" fmla="*/ 1205960 w 1552575"/>
                <a:gd name="connsiteY410" fmla="*/ 1332738 h 1733550"/>
                <a:gd name="connsiteX411" fmla="*/ 1207961 w 1552575"/>
                <a:gd name="connsiteY411" fmla="*/ 1344073 h 1733550"/>
                <a:gd name="connsiteX412" fmla="*/ 1200436 w 1552575"/>
                <a:gd name="connsiteY412" fmla="*/ 1345025 h 1733550"/>
                <a:gd name="connsiteX413" fmla="*/ 1200150 w 1552575"/>
                <a:gd name="connsiteY413" fmla="*/ 1350740 h 1733550"/>
                <a:gd name="connsiteX414" fmla="*/ 1194149 w 1552575"/>
                <a:gd name="connsiteY414" fmla="*/ 1349407 h 1733550"/>
                <a:gd name="connsiteX415" fmla="*/ 1193102 w 1552575"/>
                <a:gd name="connsiteY415" fmla="*/ 1357979 h 1733550"/>
                <a:gd name="connsiteX416" fmla="*/ 1188530 w 1552575"/>
                <a:gd name="connsiteY416" fmla="*/ 1356836 h 1733550"/>
                <a:gd name="connsiteX417" fmla="*/ 1182053 w 1552575"/>
                <a:gd name="connsiteY417" fmla="*/ 1363504 h 1733550"/>
                <a:gd name="connsiteX418" fmla="*/ 1188053 w 1552575"/>
                <a:gd name="connsiteY418" fmla="*/ 1369409 h 1733550"/>
                <a:gd name="connsiteX419" fmla="*/ 1179386 w 1552575"/>
                <a:gd name="connsiteY419" fmla="*/ 1378363 h 1733550"/>
                <a:gd name="connsiteX420" fmla="*/ 1177195 w 1552575"/>
                <a:gd name="connsiteY420" fmla="*/ 1377220 h 1733550"/>
                <a:gd name="connsiteX421" fmla="*/ 1181767 w 1552575"/>
                <a:gd name="connsiteY421" fmla="*/ 1384268 h 1733550"/>
                <a:gd name="connsiteX422" fmla="*/ 1175766 w 1552575"/>
                <a:gd name="connsiteY422" fmla="*/ 1387888 h 1733550"/>
                <a:gd name="connsiteX423" fmla="*/ 1181481 w 1552575"/>
                <a:gd name="connsiteY423" fmla="*/ 1396460 h 1733550"/>
                <a:gd name="connsiteX424" fmla="*/ 1177195 w 1552575"/>
                <a:gd name="connsiteY424" fmla="*/ 1397032 h 1733550"/>
                <a:gd name="connsiteX425" fmla="*/ 1175290 w 1552575"/>
                <a:gd name="connsiteY425" fmla="*/ 1400080 h 1733550"/>
                <a:gd name="connsiteX426" fmla="*/ 1188339 w 1552575"/>
                <a:gd name="connsiteY426" fmla="*/ 1412462 h 1733550"/>
                <a:gd name="connsiteX427" fmla="*/ 1182434 w 1552575"/>
                <a:gd name="connsiteY427" fmla="*/ 1417320 h 1733550"/>
                <a:gd name="connsiteX428" fmla="*/ 1187482 w 1552575"/>
                <a:gd name="connsiteY428" fmla="*/ 1424464 h 1733550"/>
                <a:gd name="connsiteX429" fmla="*/ 1183958 w 1552575"/>
                <a:gd name="connsiteY429" fmla="*/ 1426273 h 1733550"/>
                <a:gd name="connsiteX430" fmla="*/ 1179671 w 1552575"/>
                <a:gd name="connsiteY430" fmla="*/ 1419511 h 1733550"/>
                <a:gd name="connsiteX431" fmla="*/ 1170718 w 1552575"/>
                <a:gd name="connsiteY431" fmla="*/ 1426464 h 1733550"/>
                <a:gd name="connsiteX432" fmla="*/ 1180814 w 1552575"/>
                <a:gd name="connsiteY432" fmla="*/ 1440275 h 1733550"/>
                <a:gd name="connsiteX433" fmla="*/ 1156335 w 1552575"/>
                <a:gd name="connsiteY433" fmla="*/ 1461802 h 1733550"/>
                <a:gd name="connsiteX434" fmla="*/ 1159859 w 1552575"/>
                <a:gd name="connsiteY434" fmla="*/ 1466279 h 1733550"/>
                <a:gd name="connsiteX435" fmla="*/ 1152620 w 1552575"/>
                <a:gd name="connsiteY435" fmla="*/ 1473708 h 1733550"/>
                <a:gd name="connsiteX436" fmla="*/ 1154049 w 1552575"/>
                <a:gd name="connsiteY436" fmla="*/ 1475708 h 1733550"/>
                <a:gd name="connsiteX437" fmla="*/ 1143095 w 1552575"/>
                <a:gd name="connsiteY437" fmla="*/ 1481614 h 1733550"/>
                <a:gd name="connsiteX438" fmla="*/ 1149382 w 1552575"/>
                <a:gd name="connsiteY438" fmla="*/ 1484376 h 1733550"/>
                <a:gd name="connsiteX439" fmla="*/ 1146334 w 1552575"/>
                <a:gd name="connsiteY439" fmla="*/ 1487805 h 1733550"/>
                <a:gd name="connsiteX440" fmla="*/ 1132237 w 1552575"/>
                <a:gd name="connsiteY440" fmla="*/ 1488091 h 1733550"/>
                <a:gd name="connsiteX441" fmla="*/ 1129665 w 1552575"/>
                <a:gd name="connsiteY441" fmla="*/ 1498949 h 1733550"/>
                <a:gd name="connsiteX442" fmla="*/ 1125760 w 1552575"/>
                <a:gd name="connsiteY442" fmla="*/ 1494187 h 1733550"/>
                <a:gd name="connsiteX443" fmla="*/ 1124617 w 1552575"/>
                <a:gd name="connsiteY443" fmla="*/ 1496758 h 1733550"/>
                <a:gd name="connsiteX444" fmla="*/ 1121473 w 1552575"/>
                <a:gd name="connsiteY444" fmla="*/ 1496187 h 1733550"/>
                <a:gd name="connsiteX445" fmla="*/ 1120140 w 1552575"/>
                <a:gd name="connsiteY445" fmla="*/ 1502283 h 1733550"/>
                <a:gd name="connsiteX446" fmla="*/ 1112044 w 1552575"/>
                <a:gd name="connsiteY446" fmla="*/ 1501045 h 1733550"/>
                <a:gd name="connsiteX447" fmla="*/ 1108805 w 1552575"/>
                <a:gd name="connsiteY447" fmla="*/ 1494568 h 1733550"/>
                <a:gd name="connsiteX448" fmla="*/ 1106614 w 1552575"/>
                <a:gd name="connsiteY448" fmla="*/ 1497806 h 1733550"/>
                <a:gd name="connsiteX449" fmla="*/ 1104233 w 1552575"/>
                <a:gd name="connsiteY449" fmla="*/ 1495711 h 1733550"/>
                <a:gd name="connsiteX450" fmla="*/ 1095947 w 1552575"/>
                <a:gd name="connsiteY450" fmla="*/ 1496568 h 1733550"/>
                <a:gd name="connsiteX451" fmla="*/ 1092232 w 1552575"/>
                <a:gd name="connsiteY451" fmla="*/ 1492663 h 1733550"/>
                <a:gd name="connsiteX452" fmla="*/ 1083278 w 1552575"/>
                <a:gd name="connsiteY452" fmla="*/ 1496663 h 1733550"/>
                <a:gd name="connsiteX453" fmla="*/ 1083088 w 1552575"/>
                <a:gd name="connsiteY453" fmla="*/ 1494472 h 1733550"/>
                <a:gd name="connsiteX454" fmla="*/ 1063847 w 1552575"/>
                <a:gd name="connsiteY454" fmla="*/ 1489043 h 1733550"/>
                <a:gd name="connsiteX455" fmla="*/ 1059180 w 1552575"/>
                <a:gd name="connsiteY455" fmla="*/ 1491234 h 1733550"/>
                <a:gd name="connsiteX456" fmla="*/ 1051941 w 1552575"/>
                <a:gd name="connsiteY456" fmla="*/ 1489043 h 1733550"/>
                <a:gd name="connsiteX457" fmla="*/ 1048988 w 1552575"/>
                <a:gd name="connsiteY457" fmla="*/ 1489234 h 1733550"/>
                <a:gd name="connsiteX458" fmla="*/ 1048036 w 1552575"/>
                <a:gd name="connsiteY458" fmla="*/ 1493615 h 1733550"/>
                <a:gd name="connsiteX459" fmla="*/ 1044702 w 1552575"/>
                <a:gd name="connsiteY459" fmla="*/ 1491520 h 1733550"/>
                <a:gd name="connsiteX460" fmla="*/ 1037463 w 1552575"/>
                <a:gd name="connsiteY460" fmla="*/ 1496949 h 1733550"/>
                <a:gd name="connsiteX461" fmla="*/ 1041845 w 1552575"/>
                <a:gd name="connsiteY461" fmla="*/ 1502569 h 1733550"/>
                <a:gd name="connsiteX462" fmla="*/ 1039654 w 1552575"/>
                <a:gd name="connsiteY462" fmla="*/ 1503997 h 1733550"/>
                <a:gd name="connsiteX463" fmla="*/ 1036892 w 1552575"/>
                <a:gd name="connsiteY463" fmla="*/ 1499711 h 1733550"/>
                <a:gd name="connsiteX464" fmla="*/ 1032796 w 1552575"/>
                <a:gd name="connsiteY464" fmla="*/ 1499045 h 1733550"/>
                <a:gd name="connsiteX465" fmla="*/ 1033081 w 1552575"/>
                <a:gd name="connsiteY465" fmla="*/ 1501902 h 1733550"/>
                <a:gd name="connsiteX466" fmla="*/ 1029843 w 1552575"/>
                <a:gd name="connsiteY466" fmla="*/ 1500188 h 1733550"/>
                <a:gd name="connsiteX467" fmla="*/ 1026986 w 1552575"/>
                <a:gd name="connsiteY467" fmla="*/ 1504093 h 1733550"/>
                <a:gd name="connsiteX468" fmla="*/ 1012412 w 1552575"/>
                <a:gd name="connsiteY468" fmla="*/ 1544764 h 1733550"/>
                <a:gd name="connsiteX469" fmla="*/ 1014889 w 1552575"/>
                <a:gd name="connsiteY469" fmla="*/ 1556956 h 1733550"/>
                <a:gd name="connsiteX470" fmla="*/ 1006412 w 1552575"/>
                <a:gd name="connsiteY470" fmla="*/ 1558385 h 1733550"/>
                <a:gd name="connsiteX471" fmla="*/ 1000792 w 1552575"/>
                <a:gd name="connsiteY471" fmla="*/ 1593342 h 1733550"/>
                <a:gd name="connsiteX472" fmla="*/ 994600 w 1552575"/>
                <a:gd name="connsiteY472" fmla="*/ 1603153 h 1733550"/>
                <a:gd name="connsiteX473" fmla="*/ 1002030 w 1552575"/>
                <a:gd name="connsiteY473" fmla="*/ 1617631 h 1733550"/>
                <a:gd name="connsiteX474" fmla="*/ 1004221 w 1552575"/>
                <a:gd name="connsiteY474" fmla="*/ 1631251 h 1733550"/>
                <a:gd name="connsiteX475" fmla="*/ 1002697 w 1552575"/>
                <a:gd name="connsiteY475" fmla="*/ 1636966 h 1733550"/>
                <a:gd name="connsiteX476" fmla="*/ 987552 w 1552575"/>
                <a:gd name="connsiteY476" fmla="*/ 1647444 h 1733550"/>
                <a:gd name="connsiteX477" fmla="*/ 989838 w 1552575"/>
                <a:gd name="connsiteY477" fmla="*/ 1649825 h 1733550"/>
                <a:gd name="connsiteX478" fmla="*/ 998315 w 1552575"/>
                <a:gd name="connsiteY478" fmla="*/ 1647920 h 1733550"/>
                <a:gd name="connsiteX479" fmla="*/ 982694 w 1552575"/>
                <a:gd name="connsiteY479" fmla="*/ 1690021 h 1733550"/>
                <a:gd name="connsiteX480" fmla="*/ 986695 w 1552575"/>
                <a:gd name="connsiteY480" fmla="*/ 1713262 h 1733550"/>
                <a:gd name="connsiteX481" fmla="*/ 982313 w 1552575"/>
                <a:gd name="connsiteY481" fmla="*/ 1716310 h 1733550"/>
                <a:gd name="connsiteX482" fmla="*/ 957548 w 1552575"/>
                <a:gd name="connsiteY482" fmla="*/ 1684687 h 1733550"/>
                <a:gd name="connsiteX483" fmla="*/ 945928 w 1552575"/>
                <a:gd name="connsiteY483" fmla="*/ 1679734 h 1733550"/>
                <a:gd name="connsiteX484" fmla="*/ 948785 w 1552575"/>
                <a:gd name="connsiteY484" fmla="*/ 1672685 h 1733550"/>
                <a:gd name="connsiteX485" fmla="*/ 946309 w 1552575"/>
                <a:gd name="connsiteY485" fmla="*/ 1667161 h 1733550"/>
                <a:gd name="connsiteX486" fmla="*/ 932212 w 1552575"/>
                <a:gd name="connsiteY486" fmla="*/ 1669828 h 1733550"/>
                <a:gd name="connsiteX487" fmla="*/ 921734 w 1552575"/>
                <a:gd name="connsiteY487" fmla="*/ 1665827 h 1733550"/>
                <a:gd name="connsiteX488" fmla="*/ 919067 w 1552575"/>
                <a:gd name="connsiteY488" fmla="*/ 1661827 h 1733550"/>
                <a:gd name="connsiteX489" fmla="*/ 921163 w 1552575"/>
                <a:gd name="connsiteY489" fmla="*/ 1656016 h 1733550"/>
                <a:gd name="connsiteX490" fmla="*/ 916972 w 1552575"/>
                <a:gd name="connsiteY490" fmla="*/ 1655350 h 1733550"/>
                <a:gd name="connsiteX491" fmla="*/ 913162 w 1552575"/>
                <a:gd name="connsiteY491" fmla="*/ 1646396 h 1733550"/>
                <a:gd name="connsiteX492" fmla="*/ 908114 w 1552575"/>
                <a:gd name="connsiteY492" fmla="*/ 1642015 h 1733550"/>
                <a:gd name="connsiteX493" fmla="*/ 905732 w 1552575"/>
                <a:gd name="connsiteY493" fmla="*/ 1632966 h 1733550"/>
                <a:gd name="connsiteX494" fmla="*/ 901732 w 1552575"/>
                <a:gd name="connsiteY494" fmla="*/ 1630871 h 1733550"/>
                <a:gd name="connsiteX495" fmla="*/ 891540 w 1552575"/>
                <a:gd name="connsiteY495" fmla="*/ 1641443 h 1733550"/>
                <a:gd name="connsiteX496" fmla="*/ 876491 w 1552575"/>
                <a:gd name="connsiteY496" fmla="*/ 1673352 h 1733550"/>
                <a:gd name="connsiteX497" fmla="*/ 879253 w 1552575"/>
                <a:gd name="connsiteY497" fmla="*/ 1672780 h 1733550"/>
                <a:gd name="connsiteX498" fmla="*/ 863156 w 1552575"/>
                <a:gd name="connsiteY498" fmla="*/ 1695164 h 1733550"/>
                <a:gd name="connsiteX499" fmla="*/ 865251 w 1552575"/>
                <a:gd name="connsiteY499" fmla="*/ 1708595 h 1733550"/>
                <a:gd name="connsiteX500" fmla="*/ 863346 w 1552575"/>
                <a:gd name="connsiteY500" fmla="*/ 1714976 h 1733550"/>
                <a:gd name="connsiteX501" fmla="*/ 852773 w 1552575"/>
                <a:gd name="connsiteY501" fmla="*/ 1726597 h 1733550"/>
                <a:gd name="connsiteX502" fmla="*/ 834390 w 1552575"/>
                <a:gd name="connsiteY502" fmla="*/ 1730883 h 1733550"/>
                <a:gd name="connsiteX503" fmla="*/ 799529 w 1552575"/>
                <a:gd name="connsiteY503" fmla="*/ 1728788 h 1733550"/>
                <a:gd name="connsiteX504" fmla="*/ 784479 w 1552575"/>
                <a:gd name="connsiteY504" fmla="*/ 1722691 h 1733550"/>
                <a:gd name="connsiteX505" fmla="*/ 775811 w 1552575"/>
                <a:gd name="connsiteY505" fmla="*/ 1713547 h 1733550"/>
                <a:gd name="connsiteX506" fmla="*/ 756380 w 1552575"/>
                <a:gd name="connsiteY506" fmla="*/ 1700498 h 1733550"/>
                <a:gd name="connsiteX507" fmla="*/ 718947 w 1552575"/>
                <a:gd name="connsiteY507" fmla="*/ 1699450 h 1733550"/>
                <a:gd name="connsiteX508" fmla="*/ 716090 w 1552575"/>
                <a:gd name="connsiteY508" fmla="*/ 1710690 h 1733550"/>
                <a:gd name="connsiteX509" fmla="*/ 705707 w 1552575"/>
                <a:gd name="connsiteY509" fmla="*/ 1723454 h 1733550"/>
                <a:gd name="connsiteX510" fmla="*/ 704945 w 1552575"/>
                <a:gd name="connsiteY510" fmla="*/ 1732312 h 1733550"/>
                <a:gd name="connsiteX511" fmla="*/ 692563 w 1552575"/>
                <a:gd name="connsiteY511" fmla="*/ 1714976 h 1733550"/>
                <a:gd name="connsiteX512" fmla="*/ 686848 w 1552575"/>
                <a:gd name="connsiteY512" fmla="*/ 1691545 h 1733550"/>
                <a:gd name="connsiteX513" fmla="*/ 680180 w 1552575"/>
                <a:gd name="connsiteY513" fmla="*/ 1681448 h 1733550"/>
                <a:gd name="connsiteX514" fmla="*/ 671894 w 1552575"/>
                <a:gd name="connsiteY514" fmla="*/ 1677257 h 1733550"/>
                <a:gd name="connsiteX515" fmla="*/ 648462 w 1552575"/>
                <a:gd name="connsiteY515" fmla="*/ 1674019 h 1733550"/>
                <a:gd name="connsiteX516" fmla="*/ 626269 w 1552575"/>
                <a:gd name="connsiteY516" fmla="*/ 1651635 h 1733550"/>
                <a:gd name="connsiteX517" fmla="*/ 611410 w 1552575"/>
                <a:gd name="connsiteY517" fmla="*/ 1642586 h 1733550"/>
                <a:gd name="connsiteX518" fmla="*/ 601694 w 1552575"/>
                <a:gd name="connsiteY518" fmla="*/ 1638586 h 1733550"/>
                <a:gd name="connsiteX519" fmla="*/ 592074 w 1552575"/>
                <a:gd name="connsiteY519" fmla="*/ 1638490 h 1733550"/>
                <a:gd name="connsiteX520" fmla="*/ 560451 w 1552575"/>
                <a:gd name="connsiteY520" fmla="*/ 1645920 h 1733550"/>
                <a:gd name="connsiteX521" fmla="*/ 524923 w 1552575"/>
                <a:gd name="connsiteY521" fmla="*/ 1647730 h 1733550"/>
                <a:gd name="connsiteX522" fmla="*/ 496824 w 1552575"/>
                <a:gd name="connsiteY522" fmla="*/ 1626775 h 1733550"/>
                <a:gd name="connsiteX523" fmla="*/ 491109 w 1552575"/>
                <a:gd name="connsiteY523" fmla="*/ 1605820 h 1733550"/>
                <a:gd name="connsiteX524" fmla="*/ 476345 w 1552575"/>
                <a:gd name="connsiteY524" fmla="*/ 1577435 h 1733550"/>
                <a:gd name="connsiteX525" fmla="*/ 474916 w 1552575"/>
                <a:gd name="connsiteY525" fmla="*/ 1568101 h 1733550"/>
                <a:gd name="connsiteX526" fmla="*/ 465582 w 1552575"/>
                <a:gd name="connsiteY526" fmla="*/ 1562100 h 1733550"/>
                <a:gd name="connsiteX527" fmla="*/ 462534 w 1552575"/>
                <a:gd name="connsiteY527" fmla="*/ 1542288 h 1733550"/>
                <a:gd name="connsiteX528" fmla="*/ 463391 w 1552575"/>
                <a:gd name="connsiteY528" fmla="*/ 1527715 h 1733550"/>
                <a:gd name="connsiteX529" fmla="*/ 460534 w 1552575"/>
                <a:gd name="connsiteY529" fmla="*/ 1518380 h 1733550"/>
                <a:gd name="connsiteX530" fmla="*/ 470630 w 1552575"/>
                <a:gd name="connsiteY530" fmla="*/ 1492567 h 1733550"/>
                <a:gd name="connsiteX531" fmla="*/ 464344 w 1552575"/>
                <a:gd name="connsiteY531" fmla="*/ 1481614 h 1733550"/>
                <a:gd name="connsiteX532" fmla="*/ 464153 w 1552575"/>
                <a:gd name="connsiteY532" fmla="*/ 1463802 h 1733550"/>
                <a:gd name="connsiteX533" fmla="*/ 457581 w 1552575"/>
                <a:gd name="connsiteY533" fmla="*/ 1451705 h 1733550"/>
                <a:gd name="connsiteX534" fmla="*/ 445961 w 1552575"/>
                <a:gd name="connsiteY534" fmla="*/ 1439513 h 1733550"/>
                <a:gd name="connsiteX535" fmla="*/ 418148 w 1552575"/>
                <a:gd name="connsiteY535" fmla="*/ 1442275 h 1733550"/>
                <a:gd name="connsiteX536" fmla="*/ 407289 w 1552575"/>
                <a:gd name="connsiteY536" fmla="*/ 1439799 h 1733550"/>
                <a:gd name="connsiteX537" fmla="*/ 399860 w 1552575"/>
                <a:gd name="connsiteY537" fmla="*/ 1447514 h 1733550"/>
                <a:gd name="connsiteX538" fmla="*/ 390620 w 1552575"/>
                <a:gd name="connsiteY538" fmla="*/ 1449514 h 1733550"/>
                <a:gd name="connsiteX539" fmla="*/ 388620 w 1552575"/>
                <a:gd name="connsiteY539" fmla="*/ 1431893 h 1733550"/>
                <a:gd name="connsiteX540" fmla="*/ 392811 w 1552575"/>
                <a:gd name="connsiteY540" fmla="*/ 1422845 h 1733550"/>
                <a:gd name="connsiteX541" fmla="*/ 391954 w 1552575"/>
                <a:gd name="connsiteY541" fmla="*/ 1416939 h 1733550"/>
                <a:gd name="connsiteX542" fmla="*/ 399383 w 1552575"/>
                <a:gd name="connsiteY542" fmla="*/ 1407033 h 1733550"/>
                <a:gd name="connsiteX543" fmla="*/ 394525 w 1552575"/>
                <a:gd name="connsiteY543" fmla="*/ 1392269 h 1733550"/>
                <a:gd name="connsiteX544" fmla="*/ 395859 w 1552575"/>
                <a:gd name="connsiteY544" fmla="*/ 1381601 h 1733550"/>
                <a:gd name="connsiteX545" fmla="*/ 405956 w 1552575"/>
                <a:gd name="connsiteY545" fmla="*/ 1370933 h 1733550"/>
                <a:gd name="connsiteX546" fmla="*/ 409480 w 1552575"/>
                <a:gd name="connsiteY546" fmla="*/ 1359503 h 1733550"/>
                <a:gd name="connsiteX547" fmla="*/ 406432 w 1552575"/>
                <a:gd name="connsiteY547" fmla="*/ 1343882 h 1733550"/>
                <a:gd name="connsiteX548" fmla="*/ 402812 w 1552575"/>
                <a:gd name="connsiteY548" fmla="*/ 1342072 h 1733550"/>
                <a:gd name="connsiteX549" fmla="*/ 397954 w 1552575"/>
                <a:gd name="connsiteY549" fmla="*/ 1327690 h 1733550"/>
                <a:gd name="connsiteX550" fmla="*/ 399860 w 1552575"/>
                <a:gd name="connsiteY550" fmla="*/ 1300448 h 1733550"/>
                <a:gd name="connsiteX551" fmla="*/ 394525 w 1552575"/>
                <a:gd name="connsiteY551" fmla="*/ 1290256 h 1733550"/>
                <a:gd name="connsiteX552" fmla="*/ 393859 w 1552575"/>
                <a:gd name="connsiteY552" fmla="*/ 1269682 h 1733550"/>
                <a:gd name="connsiteX553" fmla="*/ 385667 w 1552575"/>
                <a:gd name="connsiteY553" fmla="*/ 1255205 h 1733550"/>
                <a:gd name="connsiteX554" fmla="*/ 370808 w 1552575"/>
                <a:gd name="connsiteY554" fmla="*/ 1253680 h 1733550"/>
                <a:gd name="connsiteX555" fmla="*/ 351663 w 1552575"/>
                <a:gd name="connsiteY555" fmla="*/ 1229582 h 1733550"/>
                <a:gd name="connsiteX556" fmla="*/ 331756 w 1552575"/>
                <a:gd name="connsiteY556" fmla="*/ 1224820 h 1733550"/>
                <a:gd name="connsiteX557" fmla="*/ 324803 w 1552575"/>
                <a:gd name="connsiteY557" fmla="*/ 1215485 h 1733550"/>
                <a:gd name="connsiteX558" fmla="*/ 315563 w 1552575"/>
                <a:gd name="connsiteY558" fmla="*/ 1217581 h 1733550"/>
                <a:gd name="connsiteX559" fmla="*/ 312611 w 1552575"/>
                <a:gd name="connsiteY559" fmla="*/ 1223200 h 1733550"/>
                <a:gd name="connsiteX560" fmla="*/ 313468 w 1552575"/>
                <a:gd name="connsiteY560" fmla="*/ 1232345 h 1733550"/>
                <a:gd name="connsiteX561" fmla="*/ 282226 w 1552575"/>
                <a:gd name="connsiteY561" fmla="*/ 1231011 h 1733550"/>
                <a:gd name="connsiteX562" fmla="*/ 266700 w 1552575"/>
                <a:gd name="connsiteY562" fmla="*/ 1218057 h 1733550"/>
                <a:gd name="connsiteX563" fmla="*/ 252794 w 1552575"/>
                <a:gd name="connsiteY563" fmla="*/ 1198055 h 1733550"/>
                <a:gd name="connsiteX564" fmla="*/ 188119 w 1552575"/>
                <a:gd name="connsiteY564" fmla="*/ 1156716 h 1733550"/>
                <a:gd name="connsiteX565" fmla="*/ 169926 w 1552575"/>
                <a:gd name="connsiteY565" fmla="*/ 1161574 h 1733550"/>
                <a:gd name="connsiteX566" fmla="*/ 166402 w 1552575"/>
                <a:gd name="connsiteY566" fmla="*/ 1164336 h 1733550"/>
                <a:gd name="connsiteX567" fmla="*/ 161354 w 1552575"/>
                <a:gd name="connsiteY567" fmla="*/ 1176719 h 1733550"/>
                <a:gd name="connsiteX568" fmla="*/ 154972 w 1552575"/>
                <a:gd name="connsiteY568" fmla="*/ 1180529 h 1733550"/>
                <a:gd name="connsiteX569" fmla="*/ 130969 w 1552575"/>
                <a:gd name="connsiteY569" fmla="*/ 1181290 h 1733550"/>
                <a:gd name="connsiteX570" fmla="*/ 112490 w 1552575"/>
                <a:gd name="connsiteY570" fmla="*/ 1174718 h 1733550"/>
                <a:gd name="connsiteX571" fmla="*/ 110109 w 1552575"/>
                <a:gd name="connsiteY571" fmla="*/ 1185481 h 1733550"/>
                <a:gd name="connsiteX572" fmla="*/ 85916 w 1552575"/>
                <a:gd name="connsiteY572" fmla="*/ 1194530 h 1733550"/>
                <a:gd name="connsiteX573" fmla="*/ 78867 w 1552575"/>
                <a:gd name="connsiteY573" fmla="*/ 1194149 h 1733550"/>
                <a:gd name="connsiteX574" fmla="*/ 67151 w 1552575"/>
                <a:gd name="connsiteY574" fmla="*/ 1182338 h 1733550"/>
                <a:gd name="connsiteX575" fmla="*/ 60293 w 1552575"/>
                <a:gd name="connsiteY575" fmla="*/ 1181005 h 1733550"/>
                <a:gd name="connsiteX576" fmla="*/ 50387 w 1552575"/>
                <a:gd name="connsiteY576" fmla="*/ 1166146 h 1733550"/>
                <a:gd name="connsiteX577" fmla="*/ 39815 w 1552575"/>
                <a:gd name="connsiteY577" fmla="*/ 1163764 h 1733550"/>
                <a:gd name="connsiteX578" fmla="*/ 423196 w 1552575"/>
                <a:gd name="connsiteY578" fmla="*/ 1256538 h 1733550"/>
                <a:gd name="connsiteX579" fmla="*/ 427482 w 1552575"/>
                <a:gd name="connsiteY579" fmla="*/ 1255490 h 1733550"/>
                <a:gd name="connsiteX580" fmla="*/ 428339 w 1552575"/>
                <a:gd name="connsiteY580" fmla="*/ 1251871 h 1733550"/>
                <a:gd name="connsiteX581" fmla="*/ 423196 w 1552575"/>
                <a:gd name="connsiteY581" fmla="*/ 1256538 h 1733550"/>
                <a:gd name="connsiteX582" fmla="*/ 369284 w 1552575"/>
                <a:gd name="connsiteY582" fmla="*/ 1220724 h 1733550"/>
                <a:gd name="connsiteX583" fmla="*/ 362712 w 1552575"/>
                <a:gd name="connsiteY583" fmla="*/ 1215485 h 1733550"/>
                <a:gd name="connsiteX584" fmla="*/ 360426 w 1552575"/>
                <a:gd name="connsiteY584" fmla="*/ 1215199 h 1733550"/>
                <a:gd name="connsiteX585" fmla="*/ 364522 w 1552575"/>
                <a:gd name="connsiteY585" fmla="*/ 1217676 h 1733550"/>
                <a:gd name="connsiteX586" fmla="*/ 363569 w 1552575"/>
                <a:gd name="connsiteY586" fmla="*/ 1221962 h 1733550"/>
                <a:gd name="connsiteX587" fmla="*/ 368522 w 1552575"/>
                <a:gd name="connsiteY587" fmla="*/ 1225010 h 1733550"/>
                <a:gd name="connsiteX588" fmla="*/ 369284 w 1552575"/>
                <a:gd name="connsiteY588" fmla="*/ 1220724 h 1733550"/>
                <a:gd name="connsiteX589" fmla="*/ 330994 w 1552575"/>
                <a:gd name="connsiteY589" fmla="*/ 1220629 h 1733550"/>
                <a:gd name="connsiteX590" fmla="*/ 338804 w 1552575"/>
                <a:gd name="connsiteY590" fmla="*/ 1217866 h 1733550"/>
                <a:gd name="connsiteX591" fmla="*/ 338519 w 1552575"/>
                <a:gd name="connsiteY591" fmla="*/ 1215199 h 1733550"/>
                <a:gd name="connsiteX592" fmla="*/ 333375 w 1552575"/>
                <a:gd name="connsiteY592" fmla="*/ 1216914 h 1733550"/>
                <a:gd name="connsiteX593" fmla="*/ 330994 w 1552575"/>
                <a:gd name="connsiteY593" fmla="*/ 1220629 h 173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</a:cxnLst>
              <a:rect l="l" t="t" r="r" b="b"/>
              <a:pathLst>
                <a:path w="1552575" h="1733550">
                  <a:moveTo>
                    <a:pt x="39815" y="1163764"/>
                  </a:moveTo>
                  <a:lnTo>
                    <a:pt x="21336" y="1144238"/>
                  </a:lnTo>
                  <a:lnTo>
                    <a:pt x="13335" y="1118902"/>
                  </a:lnTo>
                  <a:lnTo>
                    <a:pt x="13621" y="1112425"/>
                  </a:lnTo>
                  <a:lnTo>
                    <a:pt x="9525" y="1105757"/>
                  </a:lnTo>
                  <a:lnTo>
                    <a:pt x="22289" y="1093756"/>
                  </a:lnTo>
                  <a:lnTo>
                    <a:pt x="25051" y="1072610"/>
                  </a:lnTo>
                  <a:lnTo>
                    <a:pt x="39529" y="1051370"/>
                  </a:lnTo>
                  <a:lnTo>
                    <a:pt x="44863" y="1027747"/>
                  </a:lnTo>
                  <a:lnTo>
                    <a:pt x="57626" y="1001173"/>
                  </a:lnTo>
                  <a:lnTo>
                    <a:pt x="68675" y="991838"/>
                  </a:lnTo>
                  <a:lnTo>
                    <a:pt x="72199" y="985838"/>
                  </a:lnTo>
                  <a:lnTo>
                    <a:pt x="93821" y="979551"/>
                  </a:lnTo>
                  <a:lnTo>
                    <a:pt x="102394" y="973646"/>
                  </a:lnTo>
                  <a:lnTo>
                    <a:pt x="101156" y="964406"/>
                  </a:lnTo>
                  <a:lnTo>
                    <a:pt x="96012" y="956786"/>
                  </a:lnTo>
                  <a:lnTo>
                    <a:pt x="100584" y="943070"/>
                  </a:lnTo>
                  <a:lnTo>
                    <a:pt x="102775" y="942404"/>
                  </a:lnTo>
                  <a:lnTo>
                    <a:pt x="102013" y="932497"/>
                  </a:lnTo>
                  <a:lnTo>
                    <a:pt x="104394" y="928973"/>
                  </a:lnTo>
                  <a:lnTo>
                    <a:pt x="101727" y="922211"/>
                  </a:lnTo>
                  <a:lnTo>
                    <a:pt x="106585" y="915638"/>
                  </a:lnTo>
                  <a:lnTo>
                    <a:pt x="110109" y="917448"/>
                  </a:lnTo>
                  <a:lnTo>
                    <a:pt x="116205" y="911733"/>
                  </a:lnTo>
                  <a:lnTo>
                    <a:pt x="119158" y="903637"/>
                  </a:lnTo>
                  <a:lnTo>
                    <a:pt x="147733" y="901922"/>
                  </a:lnTo>
                  <a:lnTo>
                    <a:pt x="148400" y="896588"/>
                  </a:lnTo>
                  <a:lnTo>
                    <a:pt x="156591" y="896303"/>
                  </a:lnTo>
                  <a:lnTo>
                    <a:pt x="168688" y="890302"/>
                  </a:lnTo>
                  <a:lnTo>
                    <a:pt x="179546" y="894112"/>
                  </a:lnTo>
                  <a:lnTo>
                    <a:pt x="201263" y="892588"/>
                  </a:lnTo>
                  <a:lnTo>
                    <a:pt x="212122" y="887254"/>
                  </a:lnTo>
                  <a:lnTo>
                    <a:pt x="221933" y="865537"/>
                  </a:lnTo>
                  <a:lnTo>
                    <a:pt x="223171" y="893540"/>
                  </a:lnTo>
                  <a:lnTo>
                    <a:pt x="226124" y="896017"/>
                  </a:lnTo>
                  <a:lnTo>
                    <a:pt x="231458" y="895255"/>
                  </a:lnTo>
                  <a:lnTo>
                    <a:pt x="227266" y="903446"/>
                  </a:lnTo>
                  <a:lnTo>
                    <a:pt x="227552" y="918496"/>
                  </a:lnTo>
                  <a:lnTo>
                    <a:pt x="221170" y="941261"/>
                  </a:lnTo>
                  <a:lnTo>
                    <a:pt x="225266" y="951643"/>
                  </a:lnTo>
                  <a:lnTo>
                    <a:pt x="238506" y="960406"/>
                  </a:lnTo>
                  <a:lnTo>
                    <a:pt x="242792" y="966788"/>
                  </a:lnTo>
                  <a:lnTo>
                    <a:pt x="256985" y="953453"/>
                  </a:lnTo>
                  <a:lnTo>
                    <a:pt x="262414" y="961454"/>
                  </a:lnTo>
                  <a:lnTo>
                    <a:pt x="266795" y="957548"/>
                  </a:lnTo>
                  <a:lnTo>
                    <a:pt x="270605" y="947738"/>
                  </a:lnTo>
                  <a:lnTo>
                    <a:pt x="270510" y="938213"/>
                  </a:lnTo>
                  <a:lnTo>
                    <a:pt x="263652" y="924401"/>
                  </a:lnTo>
                  <a:lnTo>
                    <a:pt x="265557" y="911257"/>
                  </a:lnTo>
                  <a:lnTo>
                    <a:pt x="262604" y="904684"/>
                  </a:lnTo>
                  <a:lnTo>
                    <a:pt x="233172" y="893159"/>
                  </a:lnTo>
                  <a:lnTo>
                    <a:pt x="234887" y="880872"/>
                  </a:lnTo>
                  <a:lnTo>
                    <a:pt x="231267" y="855250"/>
                  </a:lnTo>
                  <a:lnTo>
                    <a:pt x="257651" y="842867"/>
                  </a:lnTo>
                  <a:lnTo>
                    <a:pt x="249555" y="834199"/>
                  </a:lnTo>
                  <a:lnTo>
                    <a:pt x="251841" y="815435"/>
                  </a:lnTo>
                  <a:lnTo>
                    <a:pt x="257366" y="804863"/>
                  </a:lnTo>
                  <a:lnTo>
                    <a:pt x="265938" y="797242"/>
                  </a:lnTo>
                  <a:lnTo>
                    <a:pt x="273653" y="799909"/>
                  </a:lnTo>
                  <a:lnTo>
                    <a:pt x="280130" y="789813"/>
                  </a:lnTo>
                  <a:lnTo>
                    <a:pt x="284131" y="777430"/>
                  </a:lnTo>
                  <a:lnTo>
                    <a:pt x="274796" y="776192"/>
                  </a:lnTo>
                  <a:lnTo>
                    <a:pt x="273558" y="755237"/>
                  </a:lnTo>
                  <a:lnTo>
                    <a:pt x="268796" y="744379"/>
                  </a:lnTo>
                  <a:lnTo>
                    <a:pt x="269367" y="728853"/>
                  </a:lnTo>
                  <a:lnTo>
                    <a:pt x="272891" y="729710"/>
                  </a:lnTo>
                  <a:lnTo>
                    <a:pt x="284512" y="702373"/>
                  </a:lnTo>
                  <a:lnTo>
                    <a:pt x="291656" y="705612"/>
                  </a:lnTo>
                  <a:lnTo>
                    <a:pt x="296323" y="694182"/>
                  </a:lnTo>
                  <a:lnTo>
                    <a:pt x="299180" y="695039"/>
                  </a:lnTo>
                  <a:lnTo>
                    <a:pt x="302704" y="684086"/>
                  </a:lnTo>
                  <a:lnTo>
                    <a:pt x="309658" y="680561"/>
                  </a:lnTo>
                  <a:lnTo>
                    <a:pt x="305848" y="674465"/>
                  </a:lnTo>
                  <a:lnTo>
                    <a:pt x="326803" y="653224"/>
                  </a:lnTo>
                  <a:lnTo>
                    <a:pt x="324612" y="648462"/>
                  </a:lnTo>
                  <a:lnTo>
                    <a:pt x="313277" y="653605"/>
                  </a:lnTo>
                  <a:lnTo>
                    <a:pt x="297847" y="656177"/>
                  </a:lnTo>
                  <a:lnTo>
                    <a:pt x="283274" y="656272"/>
                  </a:lnTo>
                  <a:lnTo>
                    <a:pt x="282702" y="652653"/>
                  </a:lnTo>
                  <a:lnTo>
                    <a:pt x="272796" y="652653"/>
                  </a:lnTo>
                  <a:lnTo>
                    <a:pt x="272606" y="649605"/>
                  </a:lnTo>
                  <a:lnTo>
                    <a:pt x="262509" y="650176"/>
                  </a:lnTo>
                  <a:lnTo>
                    <a:pt x="261747" y="653224"/>
                  </a:lnTo>
                  <a:lnTo>
                    <a:pt x="253556" y="647414"/>
                  </a:lnTo>
                  <a:lnTo>
                    <a:pt x="252317" y="648653"/>
                  </a:lnTo>
                  <a:lnTo>
                    <a:pt x="244221" y="639889"/>
                  </a:lnTo>
                  <a:lnTo>
                    <a:pt x="237744" y="640461"/>
                  </a:lnTo>
                  <a:lnTo>
                    <a:pt x="232696" y="631603"/>
                  </a:lnTo>
                  <a:lnTo>
                    <a:pt x="232600" y="626554"/>
                  </a:lnTo>
                  <a:lnTo>
                    <a:pt x="238030" y="623697"/>
                  </a:lnTo>
                  <a:lnTo>
                    <a:pt x="232886" y="610171"/>
                  </a:lnTo>
                  <a:lnTo>
                    <a:pt x="224885" y="614172"/>
                  </a:lnTo>
                  <a:lnTo>
                    <a:pt x="215360" y="601313"/>
                  </a:lnTo>
                  <a:lnTo>
                    <a:pt x="220028" y="598075"/>
                  </a:lnTo>
                  <a:lnTo>
                    <a:pt x="218504" y="580549"/>
                  </a:lnTo>
                  <a:lnTo>
                    <a:pt x="225743" y="576929"/>
                  </a:lnTo>
                  <a:lnTo>
                    <a:pt x="219170" y="564356"/>
                  </a:lnTo>
                  <a:lnTo>
                    <a:pt x="213836" y="562261"/>
                  </a:lnTo>
                  <a:lnTo>
                    <a:pt x="211836" y="553783"/>
                  </a:lnTo>
                  <a:lnTo>
                    <a:pt x="216599" y="534162"/>
                  </a:lnTo>
                  <a:lnTo>
                    <a:pt x="242316" y="534543"/>
                  </a:lnTo>
                  <a:lnTo>
                    <a:pt x="253175" y="532352"/>
                  </a:lnTo>
                  <a:lnTo>
                    <a:pt x="254222" y="537877"/>
                  </a:lnTo>
                  <a:lnTo>
                    <a:pt x="258890" y="540067"/>
                  </a:lnTo>
                  <a:lnTo>
                    <a:pt x="267843" y="533686"/>
                  </a:lnTo>
                  <a:lnTo>
                    <a:pt x="290322" y="524351"/>
                  </a:lnTo>
                  <a:lnTo>
                    <a:pt x="285655" y="511778"/>
                  </a:lnTo>
                  <a:lnTo>
                    <a:pt x="292608" y="509587"/>
                  </a:lnTo>
                  <a:lnTo>
                    <a:pt x="292132" y="507397"/>
                  </a:lnTo>
                  <a:lnTo>
                    <a:pt x="310039" y="494062"/>
                  </a:lnTo>
                  <a:lnTo>
                    <a:pt x="312515" y="493109"/>
                  </a:lnTo>
                  <a:lnTo>
                    <a:pt x="312991" y="499681"/>
                  </a:lnTo>
                  <a:lnTo>
                    <a:pt x="325088" y="499491"/>
                  </a:lnTo>
                  <a:lnTo>
                    <a:pt x="324136" y="488156"/>
                  </a:lnTo>
                  <a:lnTo>
                    <a:pt x="326327" y="486632"/>
                  </a:lnTo>
                  <a:lnTo>
                    <a:pt x="348329" y="483489"/>
                  </a:lnTo>
                  <a:lnTo>
                    <a:pt x="385667" y="466154"/>
                  </a:lnTo>
                  <a:lnTo>
                    <a:pt x="394525" y="457867"/>
                  </a:lnTo>
                  <a:lnTo>
                    <a:pt x="398431" y="462248"/>
                  </a:lnTo>
                  <a:lnTo>
                    <a:pt x="415957" y="448913"/>
                  </a:lnTo>
                  <a:lnTo>
                    <a:pt x="436150" y="441674"/>
                  </a:lnTo>
                  <a:lnTo>
                    <a:pt x="440817" y="424148"/>
                  </a:lnTo>
                  <a:lnTo>
                    <a:pt x="443579" y="423767"/>
                  </a:lnTo>
                  <a:lnTo>
                    <a:pt x="442627" y="413861"/>
                  </a:lnTo>
                  <a:lnTo>
                    <a:pt x="457200" y="406241"/>
                  </a:lnTo>
                  <a:lnTo>
                    <a:pt x="485585" y="402146"/>
                  </a:lnTo>
                  <a:lnTo>
                    <a:pt x="486728" y="411385"/>
                  </a:lnTo>
                  <a:lnTo>
                    <a:pt x="488061" y="403003"/>
                  </a:lnTo>
                  <a:lnTo>
                    <a:pt x="502158" y="407098"/>
                  </a:lnTo>
                  <a:lnTo>
                    <a:pt x="503491" y="403288"/>
                  </a:lnTo>
                  <a:lnTo>
                    <a:pt x="507587" y="402050"/>
                  </a:lnTo>
                  <a:lnTo>
                    <a:pt x="519398" y="402336"/>
                  </a:lnTo>
                  <a:lnTo>
                    <a:pt x="523589" y="394430"/>
                  </a:lnTo>
                  <a:lnTo>
                    <a:pt x="536924" y="394906"/>
                  </a:lnTo>
                  <a:lnTo>
                    <a:pt x="531495" y="392049"/>
                  </a:lnTo>
                  <a:lnTo>
                    <a:pt x="532257" y="387667"/>
                  </a:lnTo>
                  <a:lnTo>
                    <a:pt x="549402" y="373094"/>
                  </a:lnTo>
                  <a:lnTo>
                    <a:pt x="549497" y="363379"/>
                  </a:lnTo>
                  <a:lnTo>
                    <a:pt x="576929" y="331851"/>
                  </a:lnTo>
                  <a:lnTo>
                    <a:pt x="584168" y="335089"/>
                  </a:lnTo>
                  <a:lnTo>
                    <a:pt x="582644" y="329184"/>
                  </a:lnTo>
                  <a:lnTo>
                    <a:pt x="588264" y="328231"/>
                  </a:lnTo>
                  <a:lnTo>
                    <a:pt x="590836" y="335947"/>
                  </a:lnTo>
                  <a:lnTo>
                    <a:pt x="593122" y="335375"/>
                  </a:lnTo>
                  <a:lnTo>
                    <a:pt x="600456" y="343090"/>
                  </a:lnTo>
                  <a:lnTo>
                    <a:pt x="603980" y="341471"/>
                  </a:lnTo>
                  <a:lnTo>
                    <a:pt x="597884" y="356330"/>
                  </a:lnTo>
                  <a:lnTo>
                    <a:pt x="604075" y="361379"/>
                  </a:lnTo>
                  <a:lnTo>
                    <a:pt x="617601" y="360997"/>
                  </a:lnTo>
                  <a:lnTo>
                    <a:pt x="619125" y="358045"/>
                  </a:lnTo>
                  <a:lnTo>
                    <a:pt x="631603" y="353282"/>
                  </a:lnTo>
                  <a:lnTo>
                    <a:pt x="634651" y="359854"/>
                  </a:lnTo>
                  <a:lnTo>
                    <a:pt x="645604" y="359188"/>
                  </a:lnTo>
                  <a:lnTo>
                    <a:pt x="654272" y="356806"/>
                  </a:lnTo>
                  <a:lnTo>
                    <a:pt x="653320" y="354044"/>
                  </a:lnTo>
                  <a:lnTo>
                    <a:pt x="658178" y="352330"/>
                  </a:lnTo>
                  <a:lnTo>
                    <a:pt x="652272" y="338614"/>
                  </a:lnTo>
                  <a:lnTo>
                    <a:pt x="655606" y="334137"/>
                  </a:lnTo>
                  <a:lnTo>
                    <a:pt x="683324" y="328041"/>
                  </a:lnTo>
                  <a:lnTo>
                    <a:pt x="680275" y="318611"/>
                  </a:lnTo>
                  <a:lnTo>
                    <a:pt x="689134" y="314611"/>
                  </a:lnTo>
                  <a:lnTo>
                    <a:pt x="690848" y="319278"/>
                  </a:lnTo>
                  <a:lnTo>
                    <a:pt x="705421" y="314706"/>
                  </a:lnTo>
                  <a:lnTo>
                    <a:pt x="715518" y="330898"/>
                  </a:lnTo>
                  <a:lnTo>
                    <a:pt x="727424" y="332899"/>
                  </a:lnTo>
                  <a:lnTo>
                    <a:pt x="757047" y="328898"/>
                  </a:lnTo>
                  <a:lnTo>
                    <a:pt x="763334" y="320897"/>
                  </a:lnTo>
                  <a:lnTo>
                    <a:pt x="799624" y="296989"/>
                  </a:lnTo>
                  <a:lnTo>
                    <a:pt x="800576" y="292894"/>
                  </a:lnTo>
                  <a:lnTo>
                    <a:pt x="811625" y="288893"/>
                  </a:lnTo>
                  <a:lnTo>
                    <a:pt x="808577" y="280416"/>
                  </a:lnTo>
                  <a:lnTo>
                    <a:pt x="834676" y="268129"/>
                  </a:lnTo>
                  <a:lnTo>
                    <a:pt x="836104" y="271558"/>
                  </a:lnTo>
                  <a:lnTo>
                    <a:pt x="838771" y="269843"/>
                  </a:lnTo>
                  <a:lnTo>
                    <a:pt x="841820" y="266319"/>
                  </a:lnTo>
                  <a:lnTo>
                    <a:pt x="838200" y="262795"/>
                  </a:lnTo>
                  <a:lnTo>
                    <a:pt x="840105" y="260318"/>
                  </a:lnTo>
                  <a:lnTo>
                    <a:pt x="835247" y="246793"/>
                  </a:lnTo>
                  <a:lnTo>
                    <a:pt x="837343" y="245840"/>
                  </a:lnTo>
                  <a:lnTo>
                    <a:pt x="826961" y="216598"/>
                  </a:lnTo>
                  <a:lnTo>
                    <a:pt x="814102" y="193167"/>
                  </a:lnTo>
                  <a:lnTo>
                    <a:pt x="822389" y="186309"/>
                  </a:lnTo>
                  <a:lnTo>
                    <a:pt x="819817" y="179546"/>
                  </a:lnTo>
                  <a:lnTo>
                    <a:pt x="824103" y="175927"/>
                  </a:lnTo>
                  <a:lnTo>
                    <a:pt x="817436" y="166687"/>
                  </a:lnTo>
                  <a:lnTo>
                    <a:pt x="809149" y="170974"/>
                  </a:lnTo>
                  <a:lnTo>
                    <a:pt x="799433" y="152400"/>
                  </a:lnTo>
                  <a:lnTo>
                    <a:pt x="793909" y="155734"/>
                  </a:lnTo>
                  <a:lnTo>
                    <a:pt x="792099" y="149828"/>
                  </a:lnTo>
                  <a:lnTo>
                    <a:pt x="795242" y="148495"/>
                  </a:lnTo>
                  <a:lnTo>
                    <a:pt x="794385" y="143351"/>
                  </a:lnTo>
                  <a:lnTo>
                    <a:pt x="820579" y="118300"/>
                  </a:lnTo>
                  <a:lnTo>
                    <a:pt x="814007" y="84391"/>
                  </a:lnTo>
                  <a:lnTo>
                    <a:pt x="820198" y="82010"/>
                  </a:lnTo>
                  <a:lnTo>
                    <a:pt x="824675" y="75152"/>
                  </a:lnTo>
                  <a:lnTo>
                    <a:pt x="822579" y="69628"/>
                  </a:lnTo>
                  <a:lnTo>
                    <a:pt x="812483" y="70485"/>
                  </a:lnTo>
                  <a:lnTo>
                    <a:pt x="822674" y="55054"/>
                  </a:lnTo>
                  <a:lnTo>
                    <a:pt x="832009" y="48101"/>
                  </a:lnTo>
                  <a:lnTo>
                    <a:pt x="849535" y="44196"/>
                  </a:lnTo>
                  <a:lnTo>
                    <a:pt x="862870" y="34290"/>
                  </a:lnTo>
                  <a:lnTo>
                    <a:pt x="870680" y="32385"/>
                  </a:lnTo>
                  <a:lnTo>
                    <a:pt x="885444" y="14192"/>
                  </a:lnTo>
                  <a:lnTo>
                    <a:pt x="893540" y="9525"/>
                  </a:lnTo>
                  <a:lnTo>
                    <a:pt x="908590" y="11906"/>
                  </a:lnTo>
                  <a:lnTo>
                    <a:pt x="926402" y="10477"/>
                  </a:lnTo>
                  <a:lnTo>
                    <a:pt x="950404" y="19621"/>
                  </a:lnTo>
                  <a:lnTo>
                    <a:pt x="960215" y="28289"/>
                  </a:lnTo>
                  <a:lnTo>
                    <a:pt x="957358" y="34766"/>
                  </a:lnTo>
                  <a:lnTo>
                    <a:pt x="966502" y="37433"/>
                  </a:lnTo>
                  <a:lnTo>
                    <a:pt x="978122" y="35528"/>
                  </a:lnTo>
                  <a:lnTo>
                    <a:pt x="986885" y="56007"/>
                  </a:lnTo>
                  <a:lnTo>
                    <a:pt x="990029" y="54197"/>
                  </a:lnTo>
                  <a:lnTo>
                    <a:pt x="998887" y="89059"/>
                  </a:lnTo>
                  <a:lnTo>
                    <a:pt x="1013079" y="84201"/>
                  </a:lnTo>
                  <a:lnTo>
                    <a:pt x="1032701" y="82677"/>
                  </a:lnTo>
                  <a:lnTo>
                    <a:pt x="1054132" y="74581"/>
                  </a:lnTo>
                  <a:lnTo>
                    <a:pt x="1105948" y="64770"/>
                  </a:lnTo>
                  <a:lnTo>
                    <a:pt x="1182243" y="77914"/>
                  </a:lnTo>
                  <a:lnTo>
                    <a:pt x="1241679" y="66770"/>
                  </a:lnTo>
                  <a:lnTo>
                    <a:pt x="1266158" y="65341"/>
                  </a:lnTo>
                  <a:lnTo>
                    <a:pt x="1296734" y="58102"/>
                  </a:lnTo>
                  <a:lnTo>
                    <a:pt x="1297781" y="80677"/>
                  </a:lnTo>
                  <a:lnTo>
                    <a:pt x="1300544" y="80010"/>
                  </a:lnTo>
                  <a:lnTo>
                    <a:pt x="1302163" y="84582"/>
                  </a:lnTo>
                  <a:lnTo>
                    <a:pt x="1299686" y="85344"/>
                  </a:lnTo>
                  <a:lnTo>
                    <a:pt x="1307306" y="95250"/>
                  </a:lnTo>
                  <a:lnTo>
                    <a:pt x="1300734" y="101632"/>
                  </a:lnTo>
                  <a:lnTo>
                    <a:pt x="1307973" y="120015"/>
                  </a:lnTo>
                  <a:lnTo>
                    <a:pt x="1317117" y="116300"/>
                  </a:lnTo>
                  <a:lnTo>
                    <a:pt x="1329785" y="172688"/>
                  </a:lnTo>
                  <a:lnTo>
                    <a:pt x="1323975" y="176689"/>
                  </a:lnTo>
                  <a:lnTo>
                    <a:pt x="1325594" y="186976"/>
                  </a:lnTo>
                  <a:lnTo>
                    <a:pt x="1323404" y="187452"/>
                  </a:lnTo>
                  <a:lnTo>
                    <a:pt x="1322451" y="195453"/>
                  </a:lnTo>
                  <a:lnTo>
                    <a:pt x="1293971" y="207169"/>
                  </a:lnTo>
                  <a:lnTo>
                    <a:pt x="1268349" y="211931"/>
                  </a:lnTo>
                  <a:lnTo>
                    <a:pt x="1268825" y="217170"/>
                  </a:lnTo>
                  <a:lnTo>
                    <a:pt x="1260539" y="220599"/>
                  </a:lnTo>
                  <a:lnTo>
                    <a:pt x="1264825" y="230410"/>
                  </a:lnTo>
                  <a:lnTo>
                    <a:pt x="1268254" y="230600"/>
                  </a:lnTo>
                  <a:lnTo>
                    <a:pt x="1273969" y="240792"/>
                  </a:lnTo>
                  <a:lnTo>
                    <a:pt x="1280922" y="237363"/>
                  </a:lnTo>
                  <a:lnTo>
                    <a:pt x="1279684" y="246793"/>
                  </a:lnTo>
                  <a:lnTo>
                    <a:pt x="1281779" y="249745"/>
                  </a:lnTo>
                  <a:lnTo>
                    <a:pt x="1273683" y="255079"/>
                  </a:lnTo>
                  <a:lnTo>
                    <a:pt x="1276826" y="259366"/>
                  </a:lnTo>
                  <a:lnTo>
                    <a:pt x="1276255" y="271272"/>
                  </a:lnTo>
                  <a:lnTo>
                    <a:pt x="1273588" y="272510"/>
                  </a:lnTo>
                  <a:lnTo>
                    <a:pt x="1279208" y="282988"/>
                  </a:lnTo>
                  <a:lnTo>
                    <a:pt x="1273493" y="289274"/>
                  </a:lnTo>
                  <a:lnTo>
                    <a:pt x="1280731" y="316897"/>
                  </a:lnTo>
                  <a:lnTo>
                    <a:pt x="1278160" y="317754"/>
                  </a:lnTo>
                  <a:lnTo>
                    <a:pt x="1280731" y="337661"/>
                  </a:lnTo>
                  <a:lnTo>
                    <a:pt x="1275112" y="338137"/>
                  </a:lnTo>
                  <a:lnTo>
                    <a:pt x="1276445" y="358426"/>
                  </a:lnTo>
                  <a:lnTo>
                    <a:pt x="1255967" y="363664"/>
                  </a:lnTo>
                  <a:lnTo>
                    <a:pt x="1257872" y="369761"/>
                  </a:lnTo>
                  <a:lnTo>
                    <a:pt x="1236917" y="374237"/>
                  </a:lnTo>
                  <a:lnTo>
                    <a:pt x="1244727" y="428244"/>
                  </a:lnTo>
                  <a:lnTo>
                    <a:pt x="1260539" y="479203"/>
                  </a:lnTo>
                  <a:lnTo>
                    <a:pt x="1263777" y="482822"/>
                  </a:lnTo>
                  <a:lnTo>
                    <a:pt x="1267873" y="480631"/>
                  </a:lnTo>
                  <a:lnTo>
                    <a:pt x="1270064" y="484537"/>
                  </a:lnTo>
                  <a:lnTo>
                    <a:pt x="1282922" y="480917"/>
                  </a:lnTo>
                  <a:lnTo>
                    <a:pt x="1284732" y="484727"/>
                  </a:lnTo>
                  <a:lnTo>
                    <a:pt x="1306639" y="479584"/>
                  </a:lnTo>
                  <a:lnTo>
                    <a:pt x="1307878" y="483108"/>
                  </a:lnTo>
                  <a:lnTo>
                    <a:pt x="1317308" y="481584"/>
                  </a:lnTo>
                  <a:lnTo>
                    <a:pt x="1320165" y="486632"/>
                  </a:lnTo>
                  <a:lnTo>
                    <a:pt x="1323499" y="485870"/>
                  </a:lnTo>
                  <a:lnTo>
                    <a:pt x="1341692" y="526542"/>
                  </a:lnTo>
                  <a:lnTo>
                    <a:pt x="1324737" y="538067"/>
                  </a:lnTo>
                  <a:lnTo>
                    <a:pt x="1308259" y="561213"/>
                  </a:lnTo>
                  <a:lnTo>
                    <a:pt x="1291304" y="572929"/>
                  </a:lnTo>
                  <a:lnTo>
                    <a:pt x="1264825" y="583787"/>
                  </a:lnTo>
                  <a:lnTo>
                    <a:pt x="1275017" y="622649"/>
                  </a:lnTo>
                  <a:lnTo>
                    <a:pt x="1270921" y="623221"/>
                  </a:lnTo>
                  <a:lnTo>
                    <a:pt x="1270064" y="638937"/>
                  </a:lnTo>
                  <a:lnTo>
                    <a:pt x="1291304" y="636461"/>
                  </a:lnTo>
                  <a:lnTo>
                    <a:pt x="1292638" y="659701"/>
                  </a:lnTo>
                  <a:lnTo>
                    <a:pt x="1301877" y="661702"/>
                  </a:lnTo>
                  <a:lnTo>
                    <a:pt x="1305306" y="645033"/>
                  </a:lnTo>
                  <a:lnTo>
                    <a:pt x="1320832" y="653034"/>
                  </a:lnTo>
                  <a:lnTo>
                    <a:pt x="1349312" y="654748"/>
                  </a:lnTo>
                  <a:lnTo>
                    <a:pt x="1356836" y="691039"/>
                  </a:lnTo>
                  <a:lnTo>
                    <a:pt x="1359980" y="723709"/>
                  </a:lnTo>
                  <a:lnTo>
                    <a:pt x="1366171" y="722757"/>
                  </a:lnTo>
                  <a:lnTo>
                    <a:pt x="1369695" y="737997"/>
                  </a:lnTo>
                  <a:lnTo>
                    <a:pt x="1401699" y="737045"/>
                  </a:lnTo>
                  <a:lnTo>
                    <a:pt x="1415225" y="732187"/>
                  </a:lnTo>
                  <a:lnTo>
                    <a:pt x="1416748" y="739045"/>
                  </a:lnTo>
                  <a:lnTo>
                    <a:pt x="1446086" y="728377"/>
                  </a:lnTo>
                  <a:lnTo>
                    <a:pt x="1444085" y="719995"/>
                  </a:lnTo>
                  <a:lnTo>
                    <a:pt x="1447895" y="718947"/>
                  </a:lnTo>
                  <a:lnTo>
                    <a:pt x="1447229" y="715613"/>
                  </a:lnTo>
                  <a:lnTo>
                    <a:pt x="1472946" y="710374"/>
                  </a:lnTo>
                  <a:lnTo>
                    <a:pt x="1481804" y="719042"/>
                  </a:lnTo>
                  <a:lnTo>
                    <a:pt x="1482947" y="725233"/>
                  </a:lnTo>
                  <a:lnTo>
                    <a:pt x="1494187" y="726091"/>
                  </a:lnTo>
                  <a:lnTo>
                    <a:pt x="1494472" y="729996"/>
                  </a:lnTo>
                  <a:lnTo>
                    <a:pt x="1497997" y="730091"/>
                  </a:lnTo>
                  <a:lnTo>
                    <a:pt x="1497902" y="732091"/>
                  </a:lnTo>
                  <a:lnTo>
                    <a:pt x="1506855" y="731329"/>
                  </a:lnTo>
                  <a:lnTo>
                    <a:pt x="1513046" y="750094"/>
                  </a:lnTo>
                  <a:lnTo>
                    <a:pt x="1518380" y="748474"/>
                  </a:lnTo>
                  <a:lnTo>
                    <a:pt x="1520190" y="754475"/>
                  </a:lnTo>
                  <a:lnTo>
                    <a:pt x="1524000" y="753523"/>
                  </a:lnTo>
                  <a:lnTo>
                    <a:pt x="1526286" y="759619"/>
                  </a:lnTo>
                  <a:lnTo>
                    <a:pt x="1522000" y="763524"/>
                  </a:lnTo>
                  <a:lnTo>
                    <a:pt x="1522952" y="766286"/>
                  </a:lnTo>
                  <a:lnTo>
                    <a:pt x="1530382" y="763810"/>
                  </a:lnTo>
                  <a:lnTo>
                    <a:pt x="1536192" y="786289"/>
                  </a:lnTo>
                  <a:lnTo>
                    <a:pt x="1538954" y="785813"/>
                  </a:lnTo>
                  <a:lnTo>
                    <a:pt x="1542574" y="803148"/>
                  </a:lnTo>
                  <a:lnTo>
                    <a:pt x="1541336" y="811911"/>
                  </a:lnTo>
                  <a:lnTo>
                    <a:pt x="1545527" y="811721"/>
                  </a:lnTo>
                  <a:lnTo>
                    <a:pt x="1547336" y="818864"/>
                  </a:lnTo>
                  <a:lnTo>
                    <a:pt x="1536097" y="829246"/>
                  </a:lnTo>
                  <a:lnTo>
                    <a:pt x="1521714" y="836009"/>
                  </a:lnTo>
                  <a:lnTo>
                    <a:pt x="1522762" y="838200"/>
                  </a:lnTo>
                  <a:lnTo>
                    <a:pt x="1501521" y="854107"/>
                  </a:lnTo>
                  <a:lnTo>
                    <a:pt x="1489234" y="857821"/>
                  </a:lnTo>
                  <a:lnTo>
                    <a:pt x="1485614" y="860012"/>
                  </a:lnTo>
                  <a:lnTo>
                    <a:pt x="1486281" y="863251"/>
                  </a:lnTo>
                  <a:lnTo>
                    <a:pt x="1459325" y="872776"/>
                  </a:lnTo>
                  <a:lnTo>
                    <a:pt x="1461992" y="897064"/>
                  </a:lnTo>
                  <a:lnTo>
                    <a:pt x="1464088" y="896588"/>
                  </a:lnTo>
                  <a:lnTo>
                    <a:pt x="1465136" y="905256"/>
                  </a:lnTo>
                  <a:lnTo>
                    <a:pt x="1468469" y="905542"/>
                  </a:lnTo>
                  <a:lnTo>
                    <a:pt x="1472851" y="936688"/>
                  </a:lnTo>
                  <a:lnTo>
                    <a:pt x="1469898" y="937165"/>
                  </a:lnTo>
                  <a:lnTo>
                    <a:pt x="1471708" y="945166"/>
                  </a:lnTo>
                  <a:lnTo>
                    <a:pt x="1462754" y="946595"/>
                  </a:lnTo>
                  <a:lnTo>
                    <a:pt x="1440180" y="944499"/>
                  </a:lnTo>
                  <a:lnTo>
                    <a:pt x="1441609" y="932974"/>
                  </a:lnTo>
                  <a:lnTo>
                    <a:pt x="1433608" y="934783"/>
                  </a:lnTo>
                  <a:lnTo>
                    <a:pt x="1432560" y="937355"/>
                  </a:lnTo>
                  <a:lnTo>
                    <a:pt x="1413986" y="936879"/>
                  </a:lnTo>
                  <a:lnTo>
                    <a:pt x="1409986" y="926306"/>
                  </a:lnTo>
                  <a:lnTo>
                    <a:pt x="1401604" y="929449"/>
                  </a:lnTo>
                  <a:lnTo>
                    <a:pt x="1397508" y="919448"/>
                  </a:lnTo>
                  <a:lnTo>
                    <a:pt x="1389412" y="922496"/>
                  </a:lnTo>
                  <a:lnTo>
                    <a:pt x="1383221" y="912400"/>
                  </a:lnTo>
                  <a:lnTo>
                    <a:pt x="1379125" y="922211"/>
                  </a:lnTo>
                  <a:lnTo>
                    <a:pt x="1366552" y="938022"/>
                  </a:lnTo>
                  <a:lnTo>
                    <a:pt x="1369695" y="946213"/>
                  </a:lnTo>
                  <a:lnTo>
                    <a:pt x="1359027" y="959548"/>
                  </a:lnTo>
                  <a:lnTo>
                    <a:pt x="1354741" y="962787"/>
                  </a:lnTo>
                  <a:lnTo>
                    <a:pt x="1348454" y="954596"/>
                  </a:lnTo>
                  <a:lnTo>
                    <a:pt x="1338358" y="953929"/>
                  </a:lnTo>
                  <a:lnTo>
                    <a:pt x="1336453" y="978789"/>
                  </a:lnTo>
                  <a:lnTo>
                    <a:pt x="1339310" y="979265"/>
                  </a:lnTo>
                  <a:lnTo>
                    <a:pt x="1337501" y="982313"/>
                  </a:lnTo>
                  <a:lnTo>
                    <a:pt x="1314545" y="997839"/>
                  </a:lnTo>
                  <a:lnTo>
                    <a:pt x="1308640" y="1013460"/>
                  </a:lnTo>
                  <a:lnTo>
                    <a:pt x="1304068" y="1015270"/>
                  </a:lnTo>
                  <a:lnTo>
                    <a:pt x="1294447" y="1030510"/>
                  </a:lnTo>
                  <a:lnTo>
                    <a:pt x="1292447" y="1035558"/>
                  </a:lnTo>
                  <a:lnTo>
                    <a:pt x="1295876" y="1039558"/>
                  </a:lnTo>
                  <a:lnTo>
                    <a:pt x="1290352" y="1054227"/>
                  </a:lnTo>
                  <a:lnTo>
                    <a:pt x="1287685" y="1072515"/>
                  </a:lnTo>
                  <a:lnTo>
                    <a:pt x="1281017" y="1072039"/>
                  </a:lnTo>
                  <a:lnTo>
                    <a:pt x="1283303" y="1078039"/>
                  </a:lnTo>
                  <a:lnTo>
                    <a:pt x="1279112" y="1097566"/>
                  </a:lnTo>
                  <a:lnTo>
                    <a:pt x="1284256" y="1108139"/>
                  </a:lnTo>
                  <a:lnTo>
                    <a:pt x="1252823" y="1094899"/>
                  </a:lnTo>
                  <a:lnTo>
                    <a:pt x="1247585" y="1105662"/>
                  </a:lnTo>
                  <a:lnTo>
                    <a:pt x="1235107" y="1100899"/>
                  </a:lnTo>
                  <a:lnTo>
                    <a:pt x="1231297" y="1110520"/>
                  </a:lnTo>
                  <a:lnTo>
                    <a:pt x="1215580" y="1122902"/>
                  </a:lnTo>
                  <a:lnTo>
                    <a:pt x="1209389" y="1137666"/>
                  </a:lnTo>
                  <a:lnTo>
                    <a:pt x="1209199" y="1141095"/>
                  </a:lnTo>
                  <a:lnTo>
                    <a:pt x="1212723" y="1141095"/>
                  </a:lnTo>
                  <a:lnTo>
                    <a:pt x="1211104" y="1149667"/>
                  </a:lnTo>
                  <a:lnTo>
                    <a:pt x="1208342" y="1149763"/>
                  </a:lnTo>
                  <a:lnTo>
                    <a:pt x="1207580" y="1153382"/>
                  </a:lnTo>
                  <a:lnTo>
                    <a:pt x="1192149" y="1149572"/>
                  </a:lnTo>
                  <a:lnTo>
                    <a:pt x="1187577" y="1164812"/>
                  </a:lnTo>
                  <a:lnTo>
                    <a:pt x="1161860" y="1164050"/>
                  </a:lnTo>
                  <a:lnTo>
                    <a:pt x="1160812" y="1177195"/>
                  </a:lnTo>
                  <a:lnTo>
                    <a:pt x="1214247" y="1181767"/>
                  </a:lnTo>
                  <a:lnTo>
                    <a:pt x="1235393" y="1187482"/>
                  </a:lnTo>
                  <a:lnTo>
                    <a:pt x="1234916" y="1189863"/>
                  </a:lnTo>
                  <a:lnTo>
                    <a:pt x="1263491" y="1187387"/>
                  </a:lnTo>
                  <a:lnTo>
                    <a:pt x="1266158" y="1191101"/>
                  </a:lnTo>
                  <a:lnTo>
                    <a:pt x="1260253" y="1195578"/>
                  </a:lnTo>
                  <a:lnTo>
                    <a:pt x="1268921" y="1197769"/>
                  </a:lnTo>
                  <a:lnTo>
                    <a:pt x="1268539" y="1206627"/>
                  </a:lnTo>
                  <a:lnTo>
                    <a:pt x="1258253" y="1219009"/>
                  </a:lnTo>
                  <a:lnTo>
                    <a:pt x="1255871" y="1239774"/>
                  </a:lnTo>
                  <a:lnTo>
                    <a:pt x="1249680" y="1252823"/>
                  </a:lnTo>
                  <a:lnTo>
                    <a:pt x="1232059" y="1254823"/>
                  </a:lnTo>
                  <a:lnTo>
                    <a:pt x="1223201" y="1260157"/>
                  </a:lnTo>
                  <a:lnTo>
                    <a:pt x="1209199" y="1263110"/>
                  </a:lnTo>
                  <a:lnTo>
                    <a:pt x="1171099" y="1255966"/>
                  </a:lnTo>
                  <a:lnTo>
                    <a:pt x="1157002" y="1255966"/>
                  </a:lnTo>
                  <a:lnTo>
                    <a:pt x="1159383" y="1258443"/>
                  </a:lnTo>
                  <a:lnTo>
                    <a:pt x="1159097" y="1269587"/>
                  </a:lnTo>
                  <a:lnTo>
                    <a:pt x="1164812" y="1276255"/>
                  </a:lnTo>
                  <a:lnTo>
                    <a:pt x="1166051" y="1296067"/>
                  </a:lnTo>
                  <a:lnTo>
                    <a:pt x="1195578" y="1297305"/>
                  </a:lnTo>
                  <a:lnTo>
                    <a:pt x="1191006" y="1288066"/>
                  </a:lnTo>
                  <a:lnTo>
                    <a:pt x="1198150" y="1295590"/>
                  </a:lnTo>
                  <a:lnTo>
                    <a:pt x="1201674" y="1295686"/>
                  </a:lnTo>
                  <a:lnTo>
                    <a:pt x="1203293" y="1305020"/>
                  </a:lnTo>
                  <a:lnTo>
                    <a:pt x="1207675" y="1302734"/>
                  </a:lnTo>
                  <a:lnTo>
                    <a:pt x="1213295" y="1311783"/>
                  </a:lnTo>
                  <a:lnTo>
                    <a:pt x="1213295" y="1325880"/>
                  </a:lnTo>
                  <a:lnTo>
                    <a:pt x="1210723" y="1331881"/>
                  </a:lnTo>
                  <a:lnTo>
                    <a:pt x="1205960" y="1332738"/>
                  </a:lnTo>
                  <a:lnTo>
                    <a:pt x="1207961" y="1344073"/>
                  </a:lnTo>
                  <a:lnTo>
                    <a:pt x="1200436" y="1345025"/>
                  </a:lnTo>
                  <a:lnTo>
                    <a:pt x="1200150" y="1350740"/>
                  </a:lnTo>
                  <a:lnTo>
                    <a:pt x="1194149" y="1349407"/>
                  </a:lnTo>
                  <a:lnTo>
                    <a:pt x="1193102" y="1357979"/>
                  </a:lnTo>
                  <a:lnTo>
                    <a:pt x="1188530" y="1356836"/>
                  </a:lnTo>
                  <a:lnTo>
                    <a:pt x="1182053" y="1363504"/>
                  </a:lnTo>
                  <a:lnTo>
                    <a:pt x="1188053" y="1369409"/>
                  </a:lnTo>
                  <a:lnTo>
                    <a:pt x="1179386" y="1378363"/>
                  </a:lnTo>
                  <a:lnTo>
                    <a:pt x="1177195" y="1377220"/>
                  </a:lnTo>
                  <a:lnTo>
                    <a:pt x="1181767" y="1384268"/>
                  </a:lnTo>
                  <a:lnTo>
                    <a:pt x="1175766" y="1387888"/>
                  </a:lnTo>
                  <a:lnTo>
                    <a:pt x="1181481" y="1396460"/>
                  </a:lnTo>
                  <a:lnTo>
                    <a:pt x="1177195" y="1397032"/>
                  </a:lnTo>
                  <a:lnTo>
                    <a:pt x="1175290" y="1400080"/>
                  </a:lnTo>
                  <a:lnTo>
                    <a:pt x="1188339" y="1412462"/>
                  </a:lnTo>
                  <a:lnTo>
                    <a:pt x="1182434" y="1417320"/>
                  </a:lnTo>
                  <a:lnTo>
                    <a:pt x="1187482" y="1424464"/>
                  </a:lnTo>
                  <a:lnTo>
                    <a:pt x="1183958" y="1426273"/>
                  </a:lnTo>
                  <a:lnTo>
                    <a:pt x="1179671" y="1419511"/>
                  </a:lnTo>
                  <a:lnTo>
                    <a:pt x="1170718" y="1426464"/>
                  </a:lnTo>
                  <a:lnTo>
                    <a:pt x="1180814" y="1440275"/>
                  </a:lnTo>
                  <a:lnTo>
                    <a:pt x="1156335" y="1461802"/>
                  </a:lnTo>
                  <a:lnTo>
                    <a:pt x="1159859" y="1466279"/>
                  </a:lnTo>
                  <a:lnTo>
                    <a:pt x="1152620" y="1473708"/>
                  </a:lnTo>
                  <a:lnTo>
                    <a:pt x="1154049" y="1475708"/>
                  </a:lnTo>
                  <a:lnTo>
                    <a:pt x="1143095" y="1481614"/>
                  </a:lnTo>
                  <a:lnTo>
                    <a:pt x="1149382" y="1484376"/>
                  </a:lnTo>
                  <a:lnTo>
                    <a:pt x="1146334" y="1487805"/>
                  </a:lnTo>
                  <a:lnTo>
                    <a:pt x="1132237" y="1488091"/>
                  </a:lnTo>
                  <a:lnTo>
                    <a:pt x="1129665" y="1498949"/>
                  </a:lnTo>
                  <a:lnTo>
                    <a:pt x="1125760" y="1494187"/>
                  </a:lnTo>
                  <a:lnTo>
                    <a:pt x="1124617" y="1496758"/>
                  </a:lnTo>
                  <a:lnTo>
                    <a:pt x="1121473" y="1496187"/>
                  </a:lnTo>
                  <a:lnTo>
                    <a:pt x="1120140" y="1502283"/>
                  </a:lnTo>
                  <a:lnTo>
                    <a:pt x="1112044" y="1501045"/>
                  </a:lnTo>
                  <a:lnTo>
                    <a:pt x="1108805" y="1494568"/>
                  </a:lnTo>
                  <a:lnTo>
                    <a:pt x="1106614" y="1497806"/>
                  </a:lnTo>
                  <a:lnTo>
                    <a:pt x="1104233" y="1495711"/>
                  </a:lnTo>
                  <a:lnTo>
                    <a:pt x="1095947" y="1496568"/>
                  </a:lnTo>
                  <a:lnTo>
                    <a:pt x="1092232" y="1492663"/>
                  </a:lnTo>
                  <a:lnTo>
                    <a:pt x="1083278" y="1496663"/>
                  </a:lnTo>
                  <a:lnTo>
                    <a:pt x="1083088" y="1494472"/>
                  </a:lnTo>
                  <a:lnTo>
                    <a:pt x="1063847" y="1489043"/>
                  </a:lnTo>
                  <a:lnTo>
                    <a:pt x="1059180" y="1491234"/>
                  </a:lnTo>
                  <a:lnTo>
                    <a:pt x="1051941" y="1489043"/>
                  </a:lnTo>
                  <a:lnTo>
                    <a:pt x="1048988" y="1489234"/>
                  </a:lnTo>
                  <a:lnTo>
                    <a:pt x="1048036" y="1493615"/>
                  </a:lnTo>
                  <a:lnTo>
                    <a:pt x="1044702" y="1491520"/>
                  </a:lnTo>
                  <a:lnTo>
                    <a:pt x="1037463" y="1496949"/>
                  </a:lnTo>
                  <a:lnTo>
                    <a:pt x="1041845" y="1502569"/>
                  </a:lnTo>
                  <a:lnTo>
                    <a:pt x="1039654" y="1503997"/>
                  </a:lnTo>
                  <a:lnTo>
                    <a:pt x="1036892" y="1499711"/>
                  </a:lnTo>
                  <a:lnTo>
                    <a:pt x="1032796" y="1499045"/>
                  </a:lnTo>
                  <a:lnTo>
                    <a:pt x="1033081" y="1501902"/>
                  </a:lnTo>
                  <a:lnTo>
                    <a:pt x="1029843" y="1500188"/>
                  </a:lnTo>
                  <a:lnTo>
                    <a:pt x="1026986" y="1504093"/>
                  </a:lnTo>
                  <a:lnTo>
                    <a:pt x="1012412" y="1544764"/>
                  </a:lnTo>
                  <a:lnTo>
                    <a:pt x="1014889" y="1556956"/>
                  </a:lnTo>
                  <a:lnTo>
                    <a:pt x="1006412" y="1558385"/>
                  </a:lnTo>
                  <a:lnTo>
                    <a:pt x="1000792" y="1593342"/>
                  </a:lnTo>
                  <a:lnTo>
                    <a:pt x="994600" y="1603153"/>
                  </a:lnTo>
                  <a:lnTo>
                    <a:pt x="1002030" y="1617631"/>
                  </a:lnTo>
                  <a:lnTo>
                    <a:pt x="1004221" y="1631251"/>
                  </a:lnTo>
                  <a:lnTo>
                    <a:pt x="1002697" y="1636966"/>
                  </a:lnTo>
                  <a:lnTo>
                    <a:pt x="987552" y="1647444"/>
                  </a:lnTo>
                  <a:lnTo>
                    <a:pt x="989838" y="1649825"/>
                  </a:lnTo>
                  <a:lnTo>
                    <a:pt x="998315" y="1647920"/>
                  </a:lnTo>
                  <a:lnTo>
                    <a:pt x="982694" y="1690021"/>
                  </a:lnTo>
                  <a:lnTo>
                    <a:pt x="986695" y="1713262"/>
                  </a:lnTo>
                  <a:lnTo>
                    <a:pt x="982313" y="1716310"/>
                  </a:lnTo>
                  <a:lnTo>
                    <a:pt x="957548" y="1684687"/>
                  </a:lnTo>
                  <a:lnTo>
                    <a:pt x="945928" y="1679734"/>
                  </a:lnTo>
                  <a:lnTo>
                    <a:pt x="948785" y="1672685"/>
                  </a:lnTo>
                  <a:lnTo>
                    <a:pt x="946309" y="1667161"/>
                  </a:lnTo>
                  <a:lnTo>
                    <a:pt x="932212" y="1669828"/>
                  </a:lnTo>
                  <a:lnTo>
                    <a:pt x="921734" y="1665827"/>
                  </a:lnTo>
                  <a:lnTo>
                    <a:pt x="919067" y="1661827"/>
                  </a:lnTo>
                  <a:lnTo>
                    <a:pt x="921163" y="1656016"/>
                  </a:lnTo>
                  <a:lnTo>
                    <a:pt x="916972" y="1655350"/>
                  </a:lnTo>
                  <a:lnTo>
                    <a:pt x="913162" y="1646396"/>
                  </a:lnTo>
                  <a:lnTo>
                    <a:pt x="908114" y="1642015"/>
                  </a:lnTo>
                  <a:lnTo>
                    <a:pt x="905732" y="1632966"/>
                  </a:lnTo>
                  <a:lnTo>
                    <a:pt x="901732" y="1630871"/>
                  </a:lnTo>
                  <a:lnTo>
                    <a:pt x="891540" y="1641443"/>
                  </a:lnTo>
                  <a:lnTo>
                    <a:pt x="876491" y="1673352"/>
                  </a:lnTo>
                  <a:lnTo>
                    <a:pt x="879253" y="1672780"/>
                  </a:lnTo>
                  <a:lnTo>
                    <a:pt x="863156" y="1695164"/>
                  </a:lnTo>
                  <a:lnTo>
                    <a:pt x="865251" y="1708595"/>
                  </a:lnTo>
                  <a:lnTo>
                    <a:pt x="863346" y="1714976"/>
                  </a:lnTo>
                  <a:lnTo>
                    <a:pt x="852773" y="1726597"/>
                  </a:lnTo>
                  <a:lnTo>
                    <a:pt x="834390" y="1730883"/>
                  </a:lnTo>
                  <a:lnTo>
                    <a:pt x="799529" y="1728788"/>
                  </a:lnTo>
                  <a:lnTo>
                    <a:pt x="784479" y="1722691"/>
                  </a:lnTo>
                  <a:lnTo>
                    <a:pt x="775811" y="1713547"/>
                  </a:lnTo>
                  <a:lnTo>
                    <a:pt x="756380" y="1700498"/>
                  </a:lnTo>
                  <a:lnTo>
                    <a:pt x="718947" y="1699450"/>
                  </a:lnTo>
                  <a:lnTo>
                    <a:pt x="716090" y="1710690"/>
                  </a:lnTo>
                  <a:lnTo>
                    <a:pt x="705707" y="1723454"/>
                  </a:lnTo>
                  <a:lnTo>
                    <a:pt x="704945" y="1732312"/>
                  </a:lnTo>
                  <a:lnTo>
                    <a:pt x="692563" y="1714976"/>
                  </a:lnTo>
                  <a:lnTo>
                    <a:pt x="686848" y="1691545"/>
                  </a:lnTo>
                  <a:lnTo>
                    <a:pt x="680180" y="1681448"/>
                  </a:lnTo>
                  <a:lnTo>
                    <a:pt x="671894" y="1677257"/>
                  </a:lnTo>
                  <a:lnTo>
                    <a:pt x="648462" y="1674019"/>
                  </a:lnTo>
                  <a:lnTo>
                    <a:pt x="626269" y="1651635"/>
                  </a:lnTo>
                  <a:lnTo>
                    <a:pt x="611410" y="1642586"/>
                  </a:lnTo>
                  <a:lnTo>
                    <a:pt x="601694" y="1638586"/>
                  </a:lnTo>
                  <a:lnTo>
                    <a:pt x="592074" y="1638490"/>
                  </a:lnTo>
                  <a:lnTo>
                    <a:pt x="560451" y="1645920"/>
                  </a:lnTo>
                  <a:lnTo>
                    <a:pt x="524923" y="1647730"/>
                  </a:lnTo>
                  <a:lnTo>
                    <a:pt x="496824" y="1626775"/>
                  </a:lnTo>
                  <a:lnTo>
                    <a:pt x="491109" y="1605820"/>
                  </a:lnTo>
                  <a:lnTo>
                    <a:pt x="476345" y="1577435"/>
                  </a:lnTo>
                  <a:lnTo>
                    <a:pt x="474916" y="1568101"/>
                  </a:lnTo>
                  <a:lnTo>
                    <a:pt x="465582" y="1562100"/>
                  </a:lnTo>
                  <a:lnTo>
                    <a:pt x="462534" y="1542288"/>
                  </a:lnTo>
                  <a:lnTo>
                    <a:pt x="463391" y="1527715"/>
                  </a:lnTo>
                  <a:lnTo>
                    <a:pt x="460534" y="1518380"/>
                  </a:lnTo>
                  <a:lnTo>
                    <a:pt x="470630" y="1492567"/>
                  </a:lnTo>
                  <a:lnTo>
                    <a:pt x="464344" y="1481614"/>
                  </a:lnTo>
                  <a:lnTo>
                    <a:pt x="464153" y="1463802"/>
                  </a:lnTo>
                  <a:lnTo>
                    <a:pt x="457581" y="1451705"/>
                  </a:lnTo>
                  <a:lnTo>
                    <a:pt x="445961" y="1439513"/>
                  </a:lnTo>
                  <a:lnTo>
                    <a:pt x="418148" y="1442275"/>
                  </a:lnTo>
                  <a:lnTo>
                    <a:pt x="407289" y="1439799"/>
                  </a:lnTo>
                  <a:lnTo>
                    <a:pt x="399860" y="1447514"/>
                  </a:lnTo>
                  <a:lnTo>
                    <a:pt x="390620" y="1449514"/>
                  </a:lnTo>
                  <a:lnTo>
                    <a:pt x="388620" y="1431893"/>
                  </a:lnTo>
                  <a:lnTo>
                    <a:pt x="392811" y="1422845"/>
                  </a:lnTo>
                  <a:lnTo>
                    <a:pt x="391954" y="1416939"/>
                  </a:lnTo>
                  <a:lnTo>
                    <a:pt x="399383" y="1407033"/>
                  </a:lnTo>
                  <a:lnTo>
                    <a:pt x="394525" y="1392269"/>
                  </a:lnTo>
                  <a:lnTo>
                    <a:pt x="395859" y="1381601"/>
                  </a:lnTo>
                  <a:lnTo>
                    <a:pt x="405956" y="1370933"/>
                  </a:lnTo>
                  <a:lnTo>
                    <a:pt x="409480" y="1359503"/>
                  </a:lnTo>
                  <a:lnTo>
                    <a:pt x="406432" y="1343882"/>
                  </a:lnTo>
                  <a:lnTo>
                    <a:pt x="402812" y="1342072"/>
                  </a:lnTo>
                  <a:lnTo>
                    <a:pt x="397954" y="1327690"/>
                  </a:lnTo>
                  <a:lnTo>
                    <a:pt x="399860" y="1300448"/>
                  </a:lnTo>
                  <a:lnTo>
                    <a:pt x="394525" y="1290256"/>
                  </a:lnTo>
                  <a:lnTo>
                    <a:pt x="393859" y="1269682"/>
                  </a:lnTo>
                  <a:lnTo>
                    <a:pt x="385667" y="1255205"/>
                  </a:lnTo>
                  <a:lnTo>
                    <a:pt x="370808" y="1253680"/>
                  </a:lnTo>
                  <a:lnTo>
                    <a:pt x="351663" y="1229582"/>
                  </a:lnTo>
                  <a:lnTo>
                    <a:pt x="331756" y="1224820"/>
                  </a:lnTo>
                  <a:lnTo>
                    <a:pt x="324803" y="1215485"/>
                  </a:lnTo>
                  <a:lnTo>
                    <a:pt x="315563" y="1217581"/>
                  </a:lnTo>
                  <a:lnTo>
                    <a:pt x="312611" y="1223200"/>
                  </a:lnTo>
                  <a:lnTo>
                    <a:pt x="313468" y="1232345"/>
                  </a:lnTo>
                  <a:lnTo>
                    <a:pt x="282226" y="1231011"/>
                  </a:lnTo>
                  <a:lnTo>
                    <a:pt x="266700" y="1218057"/>
                  </a:lnTo>
                  <a:lnTo>
                    <a:pt x="252794" y="1198055"/>
                  </a:lnTo>
                  <a:lnTo>
                    <a:pt x="188119" y="1156716"/>
                  </a:lnTo>
                  <a:lnTo>
                    <a:pt x="169926" y="1161574"/>
                  </a:lnTo>
                  <a:lnTo>
                    <a:pt x="166402" y="1164336"/>
                  </a:lnTo>
                  <a:lnTo>
                    <a:pt x="161354" y="1176719"/>
                  </a:lnTo>
                  <a:lnTo>
                    <a:pt x="154972" y="1180529"/>
                  </a:lnTo>
                  <a:lnTo>
                    <a:pt x="130969" y="1181290"/>
                  </a:lnTo>
                  <a:lnTo>
                    <a:pt x="112490" y="1174718"/>
                  </a:lnTo>
                  <a:lnTo>
                    <a:pt x="110109" y="1185481"/>
                  </a:lnTo>
                  <a:lnTo>
                    <a:pt x="85916" y="1194530"/>
                  </a:lnTo>
                  <a:lnTo>
                    <a:pt x="78867" y="1194149"/>
                  </a:lnTo>
                  <a:lnTo>
                    <a:pt x="67151" y="1182338"/>
                  </a:lnTo>
                  <a:lnTo>
                    <a:pt x="60293" y="1181005"/>
                  </a:lnTo>
                  <a:lnTo>
                    <a:pt x="50387" y="1166146"/>
                  </a:lnTo>
                  <a:lnTo>
                    <a:pt x="39815" y="1163764"/>
                  </a:lnTo>
                  <a:close/>
                  <a:moveTo>
                    <a:pt x="423196" y="1256538"/>
                  </a:moveTo>
                  <a:lnTo>
                    <a:pt x="427482" y="1255490"/>
                  </a:lnTo>
                  <a:lnTo>
                    <a:pt x="428339" y="1251871"/>
                  </a:lnTo>
                  <a:lnTo>
                    <a:pt x="423196" y="1256538"/>
                  </a:lnTo>
                  <a:close/>
                  <a:moveTo>
                    <a:pt x="369284" y="1220724"/>
                  </a:moveTo>
                  <a:lnTo>
                    <a:pt x="362712" y="1215485"/>
                  </a:lnTo>
                  <a:lnTo>
                    <a:pt x="360426" y="1215199"/>
                  </a:lnTo>
                  <a:lnTo>
                    <a:pt x="364522" y="1217676"/>
                  </a:lnTo>
                  <a:lnTo>
                    <a:pt x="363569" y="1221962"/>
                  </a:lnTo>
                  <a:lnTo>
                    <a:pt x="368522" y="1225010"/>
                  </a:lnTo>
                  <a:lnTo>
                    <a:pt x="369284" y="1220724"/>
                  </a:lnTo>
                  <a:close/>
                  <a:moveTo>
                    <a:pt x="330994" y="1220629"/>
                  </a:moveTo>
                  <a:lnTo>
                    <a:pt x="338804" y="1217866"/>
                  </a:lnTo>
                  <a:lnTo>
                    <a:pt x="338519" y="1215199"/>
                  </a:lnTo>
                  <a:lnTo>
                    <a:pt x="333375" y="1216914"/>
                  </a:lnTo>
                  <a:lnTo>
                    <a:pt x="330994" y="12206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46" name="Freihandform: Form 245">
              <a:extLst>
                <a:ext uri="{FF2B5EF4-FFF2-40B4-BE49-F238E27FC236}">
                  <a16:creationId xmlns:a16="http://schemas.microsoft.com/office/drawing/2014/main" id="{19F3E20B-4209-4F07-B187-A64C0191C3E6}"/>
                </a:ext>
              </a:extLst>
            </p:cNvPr>
            <p:cNvSpPr/>
            <p:nvPr/>
          </p:nvSpPr>
          <p:spPr>
            <a:xfrm>
              <a:off x="971859" y="3608864"/>
              <a:ext cx="851400" cy="935550"/>
            </a:xfrm>
            <a:custGeom>
              <a:avLst/>
              <a:gdLst>
                <a:gd name="connsiteX0" fmla="*/ 1304639 w 1638300"/>
                <a:gd name="connsiteY0" fmla="*/ 213551 h 1800225"/>
                <a:gd name="connsiteX1" fmla="*/ 1310926 w 1638300"/>
                <a:gd name="connsiteY1" fmla="*/ 203073 h 1800225"/>
                <a:gd name="connsiteX2" fmla="*/ 1319403 w 1638300"/>
                <a:gd name="connsiteY2" fmla="*/ 204026 h 1800225"/>
                <a:gd name="connsiteX3" fmla="*/ 1317879 w 1638300"/>
                <a:gd name="connsiteY3" fmla="*/ 217170 h 1800225"/>
                <a:gd name="connsiteX4" fmla="*/ 1310830 w 1638300"/>
                <a:gd name="connsiteY4" fmla="*/ 212979 h 1800225"/>
                <a:gd name="connsiteX5" fmla="*/ 1310450 w 1638300"/>
                <a:gd name="connsiteY5" fmla="*/ 215932 h 1800225"/>
                <a:gd name="connsiteX6" fmla="*/ 1307497 w 1638300"/>
                <a:gd name="connsiteY6" fmla="*/ 216218 h 1800225"/>
                <a:gd name="connsiteX7" fmla="*/ 1304639 w 1638300"/>
                <a:gd name="connsiteY7" fmla="*/ 213551 h 1800225"/>
                <a:gd name="connsiteX8" fmla="*/ 9525 w 1638300"/>
                <a:gd name="connsiteY8" fmla="*/ 955263 h 1800225"/>
                <a:gd name="connsiteX9" fmla="*/ 18859 w 1638300"/>
                <a:gd name="connsiteY9" fmla="*/ 949262 h 1800225"/>
                <a:gd name="connsiteX10" fmla="*/ 28861 w 1638300"/>
                <a:gd name="connsiteY10" fmla="*/ 958215 h 1800225"/>
                <a:gd name="connsiteX11" fmla="*/ 38290 w 1638300"/>
                <a:gd name="connsiteY11" fmla="*/ 962692 h 1800225"/>
                <a:gd name="connsiteX12" fmla="*/ 38195 w 1638300"/>
                <a:gd name="connsiteY12" fmla="*/ 937451 h 1800225"/>
                <a:gd name="connsiteX13" fmla="*/ 49530 w 1638300"/>
                <a:gd name="connsiteY13" fmla="*/ 928878 h 1800225"/>
                <a:gd name="connsiteX14" fmla="*/ 67818 w 1638300"/>
                <a:gd name="connsiteY14" fmla="*/ 926021 h 1800225"/>
                <a:gd name="connsiteX15" fmla="*/ 68580 w 1638300"/>
                <a:gd name="connsiteY15" fmla="*/ 903827 h 1800225"/>
                <a:gd name="connsiteX16" fmla="*/ 80867 w 1638300"/>
                <a:gd name="connsiteY16" fmla="*/ 898970 h 1800225"/>
                <a:gd name="connsiteX17" fmla="*/ 97536 w 1638300"/>
                <a:gd name="connsiteY17" fmla="*/ 884111 h 1800225"/>
                <a:gd name="connsiteX18" fmla="*/ 94107 w 1638300"/>
                <a:gd name="connsiteY18" fmla="*/ 882968 h 1800225"/>
                <a:gd name="connsiteX19" fmla="*/ 101346 w 1638300"/>
                <a:gd name="connsiteY19" fmla="*/ 871442 h 1800225"/>
                <a:gd name="connsiteX20" fmla="*/ 93345 w 1638300"/>
                <a:gd name="connsiteY20" fmla="*/ 863346 h 1800225"/>
                <a:gd name="connsiteX21" fmla="*/ 92488 w 1638300"/>
                <a:gd name="connsiteY21" fmla="*/ 856393 h 1800225"/>
                <a:gd name="connsiteX22" fmla="*/ 94583 w 1638300"/>
                <a:gd name="connsiteY22" fmla="*/ 851154 h 1800225"/>
                <a:gd name="connsiteX23" fmla="*/ 93059 w 1638300"/>
                <a:gd name="connsiteY23" fmla="*/ 846297 h 1800225"/>
                <a:gd name="connsiteX24" fmla="*/ 95726 w 1638300"/>
                <a:gd name="connsiteY24" fmla="*/ 845344 h 1800225"/>
                <a:gd name="connsiteX25" fmla="*/ 94869 w 1638300"/>
                <a:gd name="connsiteY25" fmla="*/ 842106 h 1800225"/>
                <a:gd name="connsiteX26" fmla="*/ 98203 w 1638300"/>
                <a:gd name="connsiteY26" fmla="*/ 840963 h 1800225"/>
                <a:gd name="connsiteX27" fmla="*/ 99060 w 1638300"/>
                <a:gd name="connsiteY27" fmla="*/ 836200 h 1800225"/>
                <a:gd name="connsiteX28" fmla="*/ 81058 w 1638300"/>
                <a:gd name="connsiteY28" fmla="*/ 840105 h 1800225"/>
                <a:gd name="connsiteX29" fmla="*/ 85439 w 1638300"/>
                <a:gd name="connsiteY29" fmla="*/ 826104 h 1800225"/>
                <a:gd name="connsiteX30" fmla="*/ 79629 w 1638300"/>
                <a:gd name="connsiteY30" fmla="*/ 823913 h 1800225"/>
                <a:gd name="connsiteX31" fmla="*/ 79629 w 1638300"/>
                <a:gd name="connsiteY31" fmla="*/ 815245 h 1800225"/>
                <a:gd name="connsiteX32" fmla="*/ 84487 w 1638300"/>
                <a:gd name="connsiteY32" fmla="*/ 814483 h 1800225"/>
                <a:gd name="connsiteX33" fmla="*/ 97250 w 1638300"/>
                <a:gd name="connsiteY33" fmla="*/ 797147 h 1800225"/>
                <a:gd name="connsiteX34" fmla="*/ 105251 w 1638300"/>
                <a:gd name="connsiteY34" fmla="*/ 762571 h 1800225"/>
                <a:gd name="connsiteX35" fmla="*/ 111157 w 1638300"/>
                <a:gd name="connsiteY35" fmla="*/ 753904 h 1800225"/>
                <a:gd name="connsiteX36" fmla="*/ 110966 w 1638300"/>
                <a:gd name="connsiteY36" fmla="*/ 748855 h 1800225"/>
                <a:gd name="connsiteX37" fmla="*/ 114205 w 1638300"/>
                <a:gd name="connsiteY37" fmla="*/ 749618 h 1800225"/>
                <a:gd name="connsiteX38" fmla="*/ 124015 w 1638300"/>
                <a:gd name="connsiteY38" fmla="*/ 742760 h 1800225"/>
                <a:gd name="connsiteX39" fmla="*/ 132112 w 1638300"/>
                <a:gd name="connsiteY39" fmla="*/ 749522 h 1800225"/>
                <a:gd name="connsiteX40" fmla="*/ 148018 w 1638300"/>
                <a:gd name="connsiteY40" fmla="*/ 749237 h 1800225"/>
                <a:gd name="connsiteX41" fmla="*/ 148971 w 1638300"/>
                <a:gd name="connsiteY41" fmla="*/ 740473 h 1800225"/>
                <a:gd name="connsiteX42" fmla="*/ 153638 w 1638300"/>
                <a:gd name="connsiteY42" fmla="*/ 732568 h 1800225"/>
                <a:gd name="connsiteX43" fmla="*/ 165830 w 1638300"/>
                <a:gd name="connsiteY43" fmla="*/ 725710 h 1800225"/>
                <a:gd name="connsiteX44" fmla="*/ 176498 w 1638300"/>
                <a:gd name="connsiteY44" fmla="*/ 734568 h 1800225"/>
                <a:gd name="connsiteX45" fmla="*/ 171640 w 1638300"/>
                <a:gd name="connsiteY45" fmla="*/ 745331 h 1800225"/>
                <a:gd name="connsiteX46" fmla="*/ 172593 w 1638300"/>
                <a:gd name="connsiteY46" fmla="*/ 754571 h 1800225"/>
                <a:gd name="connsiteX47" fmla="*/ 168021 w 1638300"/>
                <a:gd name="connsiteY47" fmla="*/ 765810 h 1800225"/>
                <a:gd name="connsiteX48" fmla="*/ 179927 w 1638300"/>
                <a:gd name="connsiteY48" fmla="*/ 778097 h 1800225"/>
                <a:gd name="connsiteX49" fmla="*/ 208883 w 1638300"/>
                <a:gd name="connsiteY49" fmla="*/ 788670 h 1800225"/>
                <a:gd name="connsiteX50" fmla="*/ 222218 w 1638300"/>
                <a:gd name="connsiteY50" fmla="*/ 802005 h 1800225"/>
                <a:gd name="connsiteX51" fmla="*/ 236410 w 1638300"/>
                <a:gd name="connsiteY51" fmla="*/ 806577 h 1800225"/>
                <a:gd name="connsiteX52" fmla="*/ 258318 w 1638300"/>
                <a:gd name="connsiteY52" fmla="*/ 802863 h 1800225"/>
                <a:gd name="connsiteX53" fmla="*/ 289084 w 1638300"/>
                <a:gd name="connsiteY53" fmla="*/ 801529 h 1800225"/>
                <a:gd name="connsiteX54" fmla="*/ 289369 w 1638300"/>
                <a:gd name="connsiteY54" fmla="*/ 803243 h 1800225"/>
                <a:gd name="connsiteX55" fmla="*/ 300418 w 1638300"/>
                <a:gd name="connsiteY55" fmla="*/ 796290 h 1800225"/>
                <a:gd name="connsiteX56" fmla="*/ 313087 w 1638300"/>
                <a:gd name="connsiteY56" fmla="*/ 795052 h 1800225"/>
                <a:gd name="connsiteX57" fmla="*/ 314134 w 1638300"/>
                <a:gd name="connsiteY57" fmla="*/ 790194 h 1800225"/>
                <a:gd name="connsiteX58" fmla="*/ 327946 w 1638300"/>
                <a:gd name="connsiteY58" fmla="*/ 785241 h 1800225"/>
                <a:gd name="connsiteX59" fmla="*/ 331279 w 1638300"/>
                <a:gd name="connsiteY59" fmla="*/ 792289 h 1800225"/>
                <a:gd name="connsiteX60" fmla="*/ 334327 w 1638300"/>
                <a:gd name="connsiteY60" fmla="*/ 791528 h 1800225"/>
                <a:gd name="connsiteX61" fmla="*/ 341662 w 1638300"/>
                <a:gd name="connsiteY61" fmla="*/ 795528 h 1800225"/>
                <a:gd name="connsiteX62" fmla="*/ 349472 w 1638300"/>
                <a:gd name="connsiteY62" fmla="*/ 803243 h 1800225"/>
                <a:gd name="connsiteX63" fmla="*/ 356235 w 1638300"/>
                <a:gd name="connsiteY63" fmla="*/ 795433 h 1800225"/>
                <a:gd name="connsiteX64" fmla="*/ 354521 w 1638300"/>
                <a:gd name="connsiteY64" fmla="*/ 793147 h 1800225"/>
                <a:gd name="connsiteX65" fmla="*/ 357378 w 1638300"/>
                <a:gd name="connsiteY65" fmla="*/ 790099 h 1800225"/>
                <a:gd name="connsiteX66" fmla="*/ 374142 w 1638300"/>
                <a:gd name="connsiteY66" fmla="*/ 781145 h 1800225"/>
                <a:gd name="connsiteX67" fmla="*/ 372523 w 1638300"/>
                <a:gd name="connsiteY67" fmla="*/ 776192 h 1800225"/>
                <a:gd name="connsiteX68" fmla="*/ 376523 w 1638300"/>
                <a:gd name="connsiteY68" fmla="*/ 774764 h 1800225"/>
                <a:gd name="connsiteX69" fmla="*/ 380238 w 1638300"/>
                <a:gd name="connsiteY69" fmla="*/ 764191 h 1800225"/>
                <a:gd name="connsiteX70" fmla="*/ 374904 w 1638300"/>
                <a:gd name="connsiteY70" fmla="*/ 762286 h 1800225"/>
                <a:gd name="connsiteX71" fmla="*/ 375761 w 1638300"/>
                <a:gd name="connsiteY71" fmla="*/ 756381 h 1800225"/>
                <a:gd name="connsiteX72" fmla="*/ 370427 w 1638300"/>
                <a:gd name="connsiteY72" fmla="*/ 756476 h 1800225"/>
                <a:gd name="connsiteX73" fmla="*/ 369951 w 1638300"/>
                <a:gd name="connsiteY73" fmla="*/ 759619 h 1800225"/>
                <a:gd name="connsiteX74" fmla="*/ 362426 w 1638300"/>
                <a:gd name="connsiteY74" fmla="*/ 752951 h 1800225"/>
                <a:gd name="connsiteX75" fmla="*/ 370332 w 1638300"/>
                <a:gd name="connsiteY75" fmla="*/ 736759 h 1800225"/>
                <a:gd name="connsiteX76" fmla="*/ 357283 w 1638300"/>
                <a:gd name="connsiteY76" fmla="*/ 732663 h 1800225"/>
                <a:gd name="connsiteX77" fmla="*/ 359473 w 1638300"/>
                <a:gd name="connsiteY77" fmla="*/ 727139 h 1800225"/>
                <a:gd name="connsiteX78" fmla="*/ 348710 w 1638300"/>
                <a:gd name="connsiteY78" fmla="*/ 720376 h 1800225"/>
                <a:gd name="connsiteX79" fmla="*/ 339090 w 1638300"/>
                <a:gd name="connsiteY79" fmla="*/ 709232 h 1800225"/>
                <a:gd name="connsiteX80" fmla="*/ 347567 w 1638300"/>
                <a:gd name="connsiteY80" fmla="*/ 706850 h 1800225"/>
                <a:gd name="connsiteX81" fmla="*/ 344138 w 1638300"/>
                <a:gd name="connsiteY81" fmla="*/ 699897 h 1800225"/>
                <a:gd name="connsiteX82" fmla="*/ 345472 w 1638300"/>
                <a:gd name="connsiteY82" fmla="*/ 698088 h 1800225"/>
                <a:gd name="connsiteX83" fmla="*/ 341185 w 1638300"/>
                <a:gd name="connsiteY83" fmla="*/ 697802 h 1800225"/>
                <a:gd name="connsiteX84" fmla="*/ 346996 w 1638300"/>
                <a:gd name="connsiteY84" fmla="*/ 690563 h 1800225"/>
                <a:gd name="connsiteX85" fmla="*/ 343948 w 1638300"/>
                <a:gd name="connsiteY85" fmla="*/ 691134 h 1800225"/>
                <a:gd name="connsiteX86" fmla="*/ 343471 w 1638300"/>
                <a:gd name="connsiteY86" fmla="*/ 685705 h 1800225"/>
                <a:gd name="connsiteX87" fmla="*/ 340614 w 1638300"/>
                <a:gd name="connsiteY87" fmla="*/ 685229 h 1800225"/>
                <a:gd name="connsiteX88" fmla="*/ 340423 w 1638300"/>
                <a:gd name="connsiteY88" fmla="*/ 680466 h 1800225"/>
                <a:gd name="connsiteX89" fmla="*/ 336804 w 1638300"/>
                <a:gd name="connsiteY89" fmla="*/ 679228 h 1800225"/>
                <a:gd name="connsiteX90" fmla="*/ 331470 w 1638300"/>
                <a:gd name="connsiteY90" fmla="*/ 666465 h 1800225"/>
                <a:gd name="connsiteX91" fmla="*/ 332613 w 1638300"/>
                <a:gd name="connsiteY91" fmla="*/ 659797 h 1800225"/>
                <a:gd name="connsiteX92" fmla="*/ 339185 w 1638300"/>
                <a:gd name="connsiteY92" fmla="*/ 653987 h 1800225"/>
                <a:gd name="connsiteX93" fmla="*/ 333470 w 1638300"/>
                <a:gd name="connsiteY93" fmla="*/ 651129 h 1800225"/>
                <a:gd name="connsiteX94" fmla="*/ 342138 w 1638300"/>
                <a:gd name="connsiteY94" fmla="*/ 640747 h 1800225"/>
                <a:gd name="connsiteX95" fmla="*/ 333661 w 1638300"/>
                <a:gd name="connsiteY95" fmla="*/ 633413 h 1800225"/>
                <a:gd name="connsiteX96" fmla="*/ 329660 w 1638300"/>
                <a:gd name="connsiteY96" fmla="*/ 635889 h 1800225"/>
                <a:gd name="connsiteX97" fmla="*/ 324231 w 1638300"/>
                <a:gd name="connsiteY97" fmla="*/ 624745 h 1800225"/>
                <a:gd name="connsiteX98" fmla="*/ 321754 w 1638300"/>
                <a:gd name="connsiteY98" fmla="*/ 625412 h 1800225"/>
                <a:gd name="connsiteX99" fmla="*/ 319468 w 1638300"/>
                <a:gd name="connsiteY99" fmla="*/ 619696 h 1800225"/>
                <a:gd name="connsiteX100" fmla="*/ 309562 w 1638300"/>
                <a:gd name="connsiteY100" fmla="*/ 610267 h 1800225"/>
                <a:gd name="connsiteX101" fmla="*/ 302514 w 1638300"/>
                <a:gd name="connsiteY101" fmla="*/ 589693 h 1800225"/>
                <a:gd name="connsiteX102" fmla="*/ 291751 w 1638300"/>
                <a:gd name="connsiteY102" fmla="*/ 572834 h 1800225"/>
                <a:gd name="connsiteX103" fmla="*/ 281559 w 1638300"/>
                <a:gd name="connsiteY103" fmla="*/ 538449 h 1800225"/>
                <a:gd name="connsiteX104" fmla="*/ 286607 w 1638300"/>
                <a:gd name="connsiteY104" fmla="*/ 536163 h 1800225"/>
                <a:gd name="connsiteX105" fmla="*/ 295942 w 1638300"/>
                <a:gd name="connsiteY105" fmla="*/ 538734 h 1800225"/>
                <a:gd name="connsiteX106" fmla="*/ 313182 w 1638300"/>
                <a:gd name="connsiteY106" fmla="*/ 527495 h 1800225"/>
                <a:gd name="connsiteX107" fmla="*/ 317373 w 1638300"/>
                <a:gd name="connsiteY107" fmla="*/ 522541 h 1800225"/>
                <a:gd name="connsiteX108" fmla="*/ 320040 w 1638300"/>
                <a:gd name="connsiteY108" fmla="*/ 510445 h 1800225"/>
                <a:gd name="connsiteX109" fmla="*/ 329565 w 1638300"/>
                <a:gd name="connsiteY109" fmla="*/ 505396 h 1800225"/>
                <a:gd name="connsiteX110" fmla="*/ 330803 w 1638300"/>
                <a:gd name="connsiteY110" fmla="*/ 493014 h 1800225"/>
                <a:gd name="connsiteX111" fmla="*/ 335756 w 1638300"/>
                <a:gd name="connsiteY111" fmla="*/ 488538 h 1800225"/>
                <a:gd name="connsiteX112" fmla="*/ 328898 w 1638300"/>
                <a:gd name="connsiteY112" fmla="*/ 476345 h 1800225"/>
                <a:gd name="connsiteX113" fmla="*/ 331089 w 1638300"/>
                <a:gd name="connsiteY113" fmla="*/ 471583 h 1800225"/>
                <a:gd name="connsiteX114" fmla="*/ 327946 w 1638300"/>
                <a:gd name="connsiteY114" fmla="*/ 464534 h 1800225"/>
                <a:gd name="connsiteX115" fmla="*/ 348329 w 1638300"/>
                <a:gd name="connsiteY115" fmla="*/ 466440 h 1800225"/>
                <a:gd name="connsiteX116" fmla="*/ 362998 w 1638300"/>
                <a:gd name="connsiteY116" fmla="*/ 459772 h 1800225"/>
                <a:gd name="connsiteX117" fmla="*/ 361474 w 1638300"/>
                <a:gd name="connsiteY117" fmla="*/ 454057 h 1800225"/>
                <a:gd name="connsiteX118" fmla="*/ 353758 w 1638300"/>
                <a:gd name="connsiteY118" fmla="*/ 451485 h 1800225"/>
                <a:gd name="connsiteX119" fmla="*/ 348425 w 1638300"/>
                <a:gd name="connsiteY119" fmla="*/ 433387 h 1800225"/>
                <a:gd name="connsiteX120" fmla="*/ 350139 w 1638300"/>
                <a:gd name="connsiteY120" fmla="*/ 423672 h 1800225"/>
                <a:gd name="connsiteX121" fmla="*/ 361283 w 1638300"/>
                <a:gd name="connsiteY121" fmla="*/ 417005 h 1800225"/>
                <a:gd name="connsiteX122" fmla="*/ 364807 w 1638300"/>
                <a:gd name="connsiteY122" fmla="*/ 407194 h 1800225"/>
                <a:gd name="connsiteX123" fmla="*/ 363855 w 1638300"/>
                <a:gd name="connsiteY123" fmla="*/ 398145 h 1800225"/>
                <a:gd name="connsiteX124" fmla="*/ 357854 w 1638300"/>
                <a:gd name="connsiteY124" fmla="*/ 392811 h 1800225"/>
                <a:gd name="connsiteX125" fmla="*/ 359283 w 1638300"/>
                <a:gd name="connsiteY125" fmla="*/ 386429 h 1800225"/>
                <a:gd name="connsiteX126" fmla="*/ 355092 w 1638300"/>
                <a:gd name="connsiteY126" fmla="*/ 385762 h 1800225"/>
                <a:gd name="connsiteX127" fmla="*/ 356902 w 1638300"/>
                <a:gd name="connsiteY127" fmla="*/ 364522 h 1800225"/>
                <a:gd name="connsiteX128" fmla="*/ 325279 w 1638300"/>
                <a:gd name="connsiteY128" fmla="*/ 359664 h 1800225"/>
                <a:gd name="connsiteX129" fmla="*/ 324326 w 1638300"/>
                <a:gd name="connsiteY129" fmla="*/ 367189 h 1800225"/>
                <a:gd name="connsiteX130" fmla="*/ 334423 w 1638300"/>
                <a:gd name="connsiteY130" fmla="*/ 368808 h 1800225"/>
                <a:gd name="connsiteX131" fmla="*/ 330708 w 1638300"/>
                <a:gd name="connsiteY131" fmla="*/ 373856 h 1800225"/>
                <a:gd name="connsiteX132" fmla="*/ 322231 w 1638300"/>
                <a:gd name="connsiteY132" fmla="*/ 378047 h 1800225"/>
                <a:gd name="connsiteX133" fmla="*/ 316611 w 1638300"/>
                <a:gd name="connsiteY133" fmla="*/ 374428 h 1800225"/>
                <a:gd name="connsiteX134" fmla="*/ 321088 w 1638300"/>
                <a:gd name="connsiteY134" fmla="*/ 349377 h 1800225"/>
                <a:gd name="connsiteX135" fmla="*/ 318135 w 1638300"/>
                <a:gd name="connsiteY135" fmla="*/ 347662 h 1800225"/>
                <a:gd name="connsiteX136" fmla="*/ 318802 w 1638300"/>
                <a:gd name="connsiteY136" fmla="*/ 342138 h 1800225"/>
                <a:gd name="connsiteX137" fmla="*/ 314801 w 1638300"/>
                <a:gd name="connsiteY137" fmla="*/ 336709 h 1800225"/>
                <a:gd name="connsiteX138" fmla="*/ 301466 w 1638300"/>
                <a:gd name="connsiteY138" fmla="*/ 329184 h 1800225"/>
                <a:gd name="connsiteX139" fmla="*/ 294227 w 1638300"/>
                <a:gd name="connsiteY139" fmla="*/ 336137 h 1800225"/>
                <a:gd name="connsiteX140" fmla="*/ 288512 w 1638300"/>
                <a:gd name="connsiteY140" fmla="*/ 332042 h 1800225"/>
                <a:gd name="connsiteX141" fmla="*/ 286988 w 1638300"/>
                <a:gd name="connsiteY141" fmla="*/ 334423 h 1800225"/>
                <a:gd name="connsiteX142" fmla="*/ 279463 w 1638300"/>
                <a:gd name="connsiteY142" fmla="*/ 331184 h 1800225"/>
                <a:gd name="connsiteX143" fmla="*/ 271653 w 1638300"/>
                <a:gd name="connsiteY143" fmla="*/ 339185 h 1800225"/>
                <a:gd name="connsiteX144" fmla="*/ 264033 w 1638300"/>
                <a:gd name="connsiteY144" fmla="*/ 332137 h 1800225"/>
                <a:gd name="connsiteX145" fmla="*/ 255365 w 1638300"/>
                <a:gd name="connsiteY145" fmla="*/ 335566 h 1800225"/>
                <a:gd name="connsiteX146" fmla="*/ 251269 w 1638300"/>
                <a:gd name="connsiteY146" fmla="*/ 328899 h 1800225"/>
                <a:gd name="connsiteX147" fmla="*/ 257937 w 1638300"/>
                <a:gd name="connsiteY147" fmla="*/ 319564 h 1800225"/>
                <a:gd name="connsiteX148" fmla="*/ 240411 w 1638300"/>
                <a:gd name="connsiteY148" fmla="*/ 312896 h 1800225"/>
                <a:gd name="connsiteX149" fmla="*/ 236696 w 1638300"/>
                <a:gd name="connsiteY149" fmla="*/ 308801 h 1800225"/>
                <a:gd name="connsiteX150" fmla="*/ 226123 w 1638300"/>
                <a:gd name="connsiteY150" fmla="*/ 312230 h 1800225"/>
                <a:gd name="connsiteX151" fmla="*/ 206692 w 1638300"/>
                <a:gd name="connsiteY151" fmla="*/ 311658 h 1800225"/>
                <a:gd name="connsiteX152" fmla="*/ 208597 w 1638300"/>
                <a:gd name="connsiteY152" fmla="*/ 294989 h 1800225"/>
                <a:gd name="connsiteX153" fmla="*/ 237839 w 1638300"/>
                <a:gd name="connsiteY153" fmla="*/ 268796 h 1800225"/>
                <a:gd name="connsiteX154" fmla="*/ 270129 w 1638300"/>
                <a:gd name="connsiteY154" fmla="*/ 245078 h 1800225"/>
                <a:gd name="connsiteX155" fmla="*/ 267938 w 1638300"/>
                <a:gd name="connsiteY155" fmla="*/ 239554 h 1800225"/>
                <a:gd name="connsiteX156" fmla="*/ 270605 w 1638300"/>
                <a:gd name="connsiteY156" fmla="*/ 233649 h 1800225"/>
                <a:gd name="connsiteX157" fmla="*/ 265938 w 1638300"/>
                <a:gd name="connsiteY157" fmla="*/ 230029 h 1800225"/>
                <a:gd name="connsiteX158" fmla="*/ 273939 w 1638300"/>
                <a:gd name="connsiteY158" fmla="*/ 224314 h 1800225"/>
                <a:gd name="connsiteX159" fmla="*/ 267462 w 1638300"/>
                <a:gd name="connsiteY159" fmla="*/ 215551 h 1800225"/>
                <a:gd name="connsiteX160" fmla="*/ 264985 w 1638300"/>
                <a:gd name="connsiteY160" fmla="*/ 202502 h 1800225"/>
                <a:gd name="connsiteX161" fmla="*/ 279082 w 1638300"/>
                <a:gd name="connsiteY161" fmla="*/ 193072 h 1800225"/>
                <a:gd name="connsiteX162" fmla="*/ 289179 w 1638300"/>
                <a:gd name="connsiteY162" fmla="*/ 195929 h 1800225"/>
                <a:gd name="connsiteX163" fmla="*/ 298609 w 1638300"/>
                <a:gd name="connsiteY163" fmla="*/ 206693 h 1800225"/>
                <a:gd name="connsiteX164" fmla="*/ 305276 w 1638300"/>
                <a:gd name="connsiteY164" fmla="*/ 206502 h 1800225"/>
                <a:gd name="connsiteX165" fmla="*/ 305276 w 1638300"/>
                <a:gd name="connsiteY165" fmla="*/ 209836 h 1800225"/>
                <a:gd name="connsiteX166" fmla="*/ 314611 w 1638300"/>
                <a:gd name="connsiteY166" fmla="*/ 210217 h 1800225"/>
                <a:gd name="connsiteX167" fmla="*/ 314611 w 1638300"/>
                <a:gd name="connsiteY167" fmla="*/ 237839 h 1800225"/>
                <a:gd name="connsiteX168" fmla="*/ 326612 w 1638300"/>
                <a:gd name="connsiteY168" fmla="*/ 237077 h 1800225"/>
                <a:gd name="connsiteX169" fmla="*/ 333470 w 1638300"/>
                <a:gd name="connsiteY169" fmla="*/ 198311 h 1800225"/>
                <a:gd name="connsiteX170" fmla="*/ 339090 w 1638300"/>
                <a:gd name="connsiteY170" fmla="*/ 195072 h 1800225"/>
                <a:gd name="connsiteX171" fmla="*/ 349186 w 1638300"/>
                <a:gd name="connsiteY171" fmla="*/ 180880 h 1800225"/>
                <a:gd name="connsiteX172" fmla="*/ 350139 w 1638300"/>
                <a:gd name="connsiteY172" fmla="*/ 168593 h 1800225"/>
                <a:gd name="connsiteX173" fmla="*/ 359473 w 1638300"/>
                <a:gd name="connsiteY173" fmla="*/ 154115 h 1800225"/>
                <a:gd name="connsiteX174" fmla="*/ 369475 w 1638300"/>
                <a:gd name="connsiteY174" fmla="*/ 153257 h 1800225"/>
                <a:gd name="connsiteX175" fmla="*/ 368427 w 1638300"/>
                <a:gd name="connsiteY175" fmla="*/ 155162 h 1800225"/>
                <a:gd name="connsiteX176" fmla="*/ 399478 w 1638300"/>
                <a:gd name="connsiteY176" fmla="*/ 151543 h 1800225"/>
                <a:gd name="connsiteX177" fmla="*/ 409670 w 1638300"/>
                <a:gd name="connsiteY177" fmla="*/ 143542 h 1800225"/>
                <a:gd name="connsiteX178" fmla="*/ 425291 w 1638300"/>
                <a:gd name="connsiteY178" fmla="*/ 143923 h 1800225"/>
                <a:gd name="connsiteX179" fmla="*/ 431006 w 1638300"/>
                <a:gd name="connsiteY179" fmla="*/ 148685 h 1800225"/>
                <a:gd name="connsiteX180" fmla="*/ 435673 w 1638300"/>
                <a:gd name="connsiteY180" fmla="*/ 158591 h 1800225"/>
                <a:gd name="connsiteX181" fmla="*/ 433864 w 1638300"/>
                <a:gd name="connsiteY181" fmla="*/ 171260 h 1800225"/>
                <a:gd name="connsiteX182" fmla="*/ 447199 w 1638300"/>
                <a:gd name="connsiteY182" fmla="*/ 166021 h 1800225"/>
                <a:gd name="connsiteX183" fmla="*/ 449199 w 1638300"/>
                <a:gd name="connsiteY183" fmla="*/ 173260 h 1800225"/>
                <a:gd name="connsiteX184" fmla="*/ 465010 w 1638300"/>
                <a:gd name="connsiteY184" fmla="*/ 169641 h 1800225"/>
                <a:gd name="connsiteX185" fmla="*/ 489394 w 1638300"/>
                <a:gd name="connsiteY185" fmla="*/ 173641 h 1800225"/>
                <a:gd name="connsiteX186" fmla="*/ 527590 w 1638300"/>
                <a:gd name="connsiteY186" fmla="*/ 191072 h 1800225"/>
                <a:gd name="connsiteX187" fmla="*/ 537496 w 1638300"/>
                <a:gd name="connsiteY187" fmla="*/ 205169 h 1800225"/>
                <a:gd name="connsiteX188" fmla="*/ 559594 w 1638300"/>
                <a:gd name="connsiteY188" fmla="*/ 210884 h 1800225"/>
                <a:gd name="connsiteX189" fmla="*/ 560356 w 1638300"/>
                <a:gd name="connsiteY189" fmla="*/ 213551 h 1800225"/>
                <a:gd name="connsiteX190" fmla="*/ 552640 w 1638300"/>
                <a:gd name="connsiteY190" fmla="*/ 226124 h 1800225"/>
                <a:gd name="connsiteX191" fmla="*/ 551783 w 1638300"/>
                <a:gd name="connsiteY191" fmla="*/ 243269 h 1800225"/>
                <a:gd name="connsiteX192" fmla="*/ 566928 w 1638300"/>
                <a:gd name="connsiteY192" fmla="*/ 247460 h 1800225"/>
                <a:gd name="connsiteX193" fmla="*/ 570547 w 1638300"/>
                <a:gd name="connsiteY193" fmla="*/ 255461 h 1800225"/>
                <a:gd name="connsiteX194" fmla="*/ 576358 w 1638300"/>
                <a:gd name="connsiteY194" fmla="*/ 247269 h 1800225"/>
                <a:gd name="connsiteX195" fmla="*/ 589026 w 1638300"/>
                <a:gd name="connsiteY195" fmla="*/ 239744 h 1800225"/>
                <a:gd name="connsiteX196" fmla="*/ 606742 w 1638300"/>
                <a:gd name="connsiteY196" fmla="*/ 245269 h 1800225"/>
                <a:gd name="connsiteX197" fmla="*/ 614839 w 1638300"/>
                <a:gd name="connsiteY197" fmla="*/ 231553 h 1800225"/>
                <a:gd name="connsiteX198" fmla="*/ 625030 w 1638300"/>
                <a:gd name="connsiteY198" fmla="*/ 222504 h 1800225"/>
                <a:gd name="connsiteX199" fmla="*/ 640556 w 1638300"/>
                <a:gd name="connsiteY199" fmla="*/ 223552 h 1800225"/>
                <a:gd name="connsiteX200" fmla="*/ 659511 w 1638300"/>
                <a:gd name="connsiteY200" fmla="*/ 217646 h 1800225"/>
                <a:gd name="connsiteX201" fmla="*/ 673132 w 1638300"/>
                <a:gd name="connsiteY201" fmla="*/ 208502 h 1800225"/>
                <a:gd name="connsiteX202" fmla="*/ 661416 w 1638300"/>
                <a:gd name="connsiteY202" fmla="*/ 209741 h 1800225"/>
                <a:gd name="connsiteX203" fmla="*/ 653510 w 1638300"/>
                <a:gd name="connsiteY203" fmla="*/ 193167 h 1800225"/>
                <a:gd name="connsiteX204" fmla="*/ 655415 w 1638300"/>
                <a:gd name="connsiteY204" fmla="*/ 174403 h 1800225"/>
                <a:gd name="connsiteX205" fmla="*/ 665417 w 1638300"/>
                <a:gd name="connsiteY205" fmla="*/ 158210 h 1800225"/>
                <a:gd name="connsiteX206" fmla="*/ 669322 w 1638300"/>
                <a:gd name="connsiteY206" fmla="*/ 156972 h 1800225"/>
                <a:gd name="connsiteX207" fmla="*/ 674751 w 1638300"/>
                <a:gd name="connsiteY207" fmla="*/ 166402 h 1800225"/>
                <a:gd name="connsiteX208" fmla="*/ 679609 w 1638300"/>
                <a:gd name="connsiteY208" fmla="*/ 167831 h 1800225"/>
                <a:gd name="connsiteX209" fmla="*/ 674275 w 1638300"/>
                <a:gd name="connsiteY209" fmla="*/ 181261 h 1800225"/>
                <a:gd name="connsiteX210" fmla="*/ 672560 w 1638300"/>
                <a:gd name="connsiteY210" fmla="*/ 195739 h 1800225"/>
                <a:gd name="connsiteX211" fmla="*/ 678085 w 1638300"/>
                <a:gd name="connsiteY211" fmla="*/ 197263 h 1800225"/>
                <a:gd name="connsiteX212" fmla="*/ 680371 w 1638300"/>
                <a:gd name="connsiteY212" fmla="*/ 187547 h 1800225"/>
                <a:gd name="connsiteX213" fmla="*/ 686371 w 1638300"/>
                <a:gd name="connsiteY213" fmla="*/ 189071 h 1800225"/>
                <a:gd name="connsiteX214" fmla="*/ 700945 w 1638300"/>
                <a:gd name="connsiteY214" fmla="*/ 185452 h 1800225"/>
                <a:gd name="connsiteX215" fmla="*/ 707422 w 1638300"/>
                <a:gd name="connsiteY215" fmla="*/ 186595 h 1800225"/>
                <a:gd name="connsiteX216" fmla="*/ 708279 w 1638300"/>
                <a:gd name="connsiteY216" fmla="*/ 169831 h 1800225"/>
                <a:gd name="connsiteX217" fmla="*/ 714470 w 1638300"/>
                <a:gd name="connsiteY217" fmla="*/ 163449 h 1800225"/>
                <a:gd name="connsiteX218" fmla="*/ 723709 w 1638300"/>
                <a:gd name="connsiteY218" fmla="*/ 167640 h 1800225"/>
                <a:gd name="connsiteX219" fmla="*/ 733615 w 1638300"/>
                <a:gd name="connsiteY219" fmla="*/ 165449 h 1800225"/>
                <a:gd name="connsiteX220" fmla="*/ 736092 w 1638300"/>
                <a:gd name="connsiteY220" fmla="*/ 156782 h 1800225"/>
                <a:gd name="connsiteX221" fmla="*/ 728091 w 1638300"/>
                <a:gd name="connsiteY221" fmla="*/ 146114 h 1800225"/>
                <a:gd name="connsiteX222" fmla="*/ 727805 w 1638300"/>
                <a:gd name="connsiteY222" fmla="*/ 133160 h 1800225"/>
                <a:gd name="connsiteX223" fmla="*/ 735139 w 1638300"/>
                <a:gd name="connsiteY223" fmla="*/ 122301 h 1800225"/>
                <a:gd name="connsiteX224" fmla="*/ 753142 w 1638300"/>
                <a:gd name="connsiteY224" fmla="*/ 111919 h 1800225"/>
                <a:gd name="connsiteX225" fmla="*/ 753427 w 1638300"/>
                <a:gd name="connsiteY225" fmla="*/ 107633 h 1800225"/>
                <a:gd name="connsiteX226" fmla="*/ 761714 w 1638300"/>
                <a:gd name="connsiteY226" fmla="*/ 96869 h 1800225"/>
                <a:gd name="connsiteX227" fmla="*/ 763714 w 1638300"/>
                <a:gd name="connsiteY227" fmla="*/ 88964 h 1800225"/>
                <a:gd name="connsiteX228" fmla="*/ 762095 w 1638300"/>
                <a:gd name="connsiteY228" fmla="*/ 78677 h 1800225"/>
                <a:gd name="connsiteX229" fmla="*/ 766000 w 1638300"/>
                <a:gd name="connsiteY229" fmla="*/ 70961 h 1800225"/>
                <a:gd name="connsiteX230" fmla="*/ 779240 w 1638300"/>
                <a:gd name="connsiteY230" fmla="*/ 61912 h 1800225"/>
                <a:gd name="connsiteX231" fmla="*/ 790003 w 1638300"/>
                <a:gd name="connsiteY231" fmla="*/ 36957 h 1800225"/>
                <a:gd name="connsiteX232" fmla="*/ 788479 w 1638300"/>
                <a:gd name="connsiteY232" fmla="*/ 31147 h 1800225"/>
                <a:gd name="connsiteX233" fmla="*/ 794290 w 1638300"/>
                <a:gd name="connsiteY233" fmla="*/ 22193 h 1800225"/>
                <a:gd name="connsiteX234" fmla="*/ 789242 w 1638300"/>
                <a:gd name="connsiteY234" fmla="*/ 12383 h 1800225"/>
                <a:gd name="connsiteX235" fmla="*/ 797433 w 1638300"/>
                <a:gd name="connsiteY235" fmla="*/ 9525 h 1800225"/>
                <a:gd name="connsiteX236" fmla="*/ 803338 w 1638300"/>
                <a:gd name="connsiteY236" fmla="*/ 10763 h 1800225"/>
                <a:gd name="connsiteX237" fmla="*/ 806958 w 1638300"/>
                <a:gd name="connsiteY237" fmla="*/ 17526 h 1800225"/>
                <a:gd name="connsiteX238" fmla="*/ 812101 w 1638300"/>
                <a:gd name="connsiteY238" fmla="*/ 20003 h 1800225"/>
                <a:gd name="connsiteX239" fmla="*/ 826389 w 1638300"/>
                <a:gd name="connsiteY239" fmla="*/ 20860 h 1800225"/>
                <a:gd name="connsiteX240" fmla="*/ 838867 w 1638300"/>
                <a:gd name="connsiteY240" fmla="*/ 15907 h 1800225"/>
                <a:gd name="connsiteX241" fmla="*/ 859631 w 1638300"/>
                <a:gd name="connsiteY241" fmla="*/ 15621 h 1800225"/>
                <a:gd name="connsiteX242" fmla="*/ 862679 w 1638300"/>
                <a:gd name="connsiteY242" fmla="*/ 19526 h 1800225"/>
                <a:gd name="connsiteX243" fmla="*/ 865060 w 1638300"/>
                <a:gd name="connsiteY243" fmla="*/ 50673 h 1800225"/>
                <a:gd name="connsiteX244" fmla="*/ 871157 w 1638300"/>
                <a:gd name="connsiteY244" fmla="*/ 59436 h 1800225"/>
                <a:gd name="connsiteX245" fmla="*/ 883253 w 1638300"/>
                <a:gd name="connsiteY245" fmla="*/ 66294 h 1800225"/>
                <a:gd name="connsiteX246" fmla="*/ 883825 w 1638300"/>
                <a:gd name="connsiteY246" fmla="*/ 73628 h 1800225"/>
                <a:gd name="connsiteX247" fmla="*/ 877729 w 1638300"/>
                <a:gd name="connsiteY247" fmla="*/ 89249 h 1800225"/>
                <a:gd name="connsiteX248" fmla="*/ 880396 w 1638300"/>
                <a:gd name="connsiteY248" fmla="*/ 94679 h 1800225"/>
                <a:gd name="connsiteX249" fmla="*/ 891730 w 1638300"/>
                <a:gd name="connsiteY249" fmla="*/ 108585 h 1800225"/>
                <a:gd name="connsiteX250" fmla="*/ 900493 w 1638300"/>
                <a:gd name="connsiteY250" fmla="*/ 115062 h 1800225"/>
                <a:gd name="connsiteX251" fmla="*/ 902017 w 1638300"/>
                <a:gd name="connsiteY251" fmla="*/ 122968 h 1800225"/>
                <a:gd name="connsiteX252" fmla="*/ 918591 w 1638300"/>
                <a:gd name="connsiteY252" fmla="*/ 122206 h 1800225"/>
                <a:gd name="connsiteX253" fmla="*/ 918400 w 1638300"/>
                <a:gd name="connsiteY253" fmla="*/ 133445 h 1800225"/>
                <a:gd name="connsiteX254" fmla="*/ 928497 w 1638300"/>
                <a:gd name="connsiteY254" fmla="*/ 139541 h 1800225"/>
                <a:gd name="connsiteX255" fmla="*/ 927640 w 1638300"/>
                <a:gd name="connsiteY255" fmla="*/ 143732 h 1800225"/>
                <a:gd name="connsiteX256" fmla="*/ 932307 w 1638300"/>
                <a:gd name="connsiteY256" fmla="*/ 149352 h 1800225"/>
                <a:gd name="connsiteX257" fmla="*/ 955929 w 1638300"/>
                <a:gd name="connsiteY257" fmla="*/ 162687 h 1800225"/>
                <a:gd name="connsiteX258" fmla="*/ 964883 w 1638300"/>
                <a:gd name="connsiteY258" fmla="*/ 161544 h 1800225"/>
                <a:gd name="connsiteX259" fmla="*/ 971074 w 1638300"/>
                <a:gd name="connsiteY259" fmla="*/ 164402 h 1800225"/>
                <a:gd name="connsiteX260" fmla="*/ 977836 w 1638300"/>
                <a:gd name="connsiteY260" fmla="*/ 170688 h 1800225"/>
                <a:gd name="connsiteX261" fmla="*/ 981075 w 1638300"/>
                <a:gd name="connsiteY261" fmla="*/ 183166 h 1800225"/>
                <a:gd name="connsiteX262" fmla="*/ 991076 w 1638300"/>
                <a:gd name="connsiteY262" fmla="*/ 177927 h 1800225"/>
                <a:gd name="connsiteX263" fmla="*/ 992124 w 1638300"/>
                <a:gd name="connsiteY263" fmla="*/ 174784 h 1800225"/>
                <a:gd name="connsiteX264" fmla="*/ 990028 w 1638300"/>
                <a:gd name="connsiteY264" fmla="*/ 175165 h 1800225"/>
                <a:gd name="connsiteX265" fmla="*/ 989552 w 1638300"/>
                <a:gd name="connsiteY265" fmla="*/ 170307 h 1800225"/>
                <a:gd name="connsiteX266" fmla="*/ 1006792 w 1638300"/>
                <a:gd name="connsiteY266" fmla="*/ 155829 h 1800225"/>
                <a:gd name="connsiteX267" fmla="*/ 1007745 w 1638300"/>
                <a:gd name="connsiteY267" fmla="*/ 157353 h 1800225"/>
                <a:gd name="connsiteX268" fmla="*/ 1019842 w 1638300"/>
                <a:gd name="connsiteY268" fmla="*/ 154591 h 1800225"/>
                <a:gd name="connsiteX269" fmla="*/ 1033843 w 1638300"/>
                <a:gd name="connsiteY269" fmla="*/ 160973 h 1800225"/>
                <a:gd name="connsiteX270" fmla="*/ 1037558 w 1638300"/>
                <a:gd name="connsiteY270" fmla="*/ 155543 h 1800225"/>
                <a:gd name="connsiteX271" fmla="*/ 1034986 w 1638300"/>
                <a:gd name="connsiteY271" fmla="*/ 175260 h 1800225"/>
                <a:gd name="connsiteX272" fmla="*/ 1030415 w 1638300"/>
                <a:gd name="connsiteY272" fmla="*/ 185737 h 1800225"/>
                <a:gd name="connsiteX273" fmla="*/ 1031748 w 1638300"/>
                <a:gd name="connsiteY273" fmla="*/ 193358 h 1800225"/>
                <a:gd name="connsiteX274" fmla="*/ 1038892 w 1638300"/>
                <a:gd name="connsiteY274" fmla="*/ 202978 h 1800225"/>
                <a:gd name="connsiteX275" fmla="*/ 1055465 w 1638300"/>
                <a:gd name="connsiteY275" fmla="*/ 217456 h 1800225"/>
                <a:gd name="connsiteX276" fmla="*/ 1058513 w 1638300"/>
                <a:gd name="connsiteY276" fmla="*/ 235458 h 1800225"/>
                <a:gd name="connsiteX277" fmla="*/ 1061942 w 1638300"/>
                <a:gd name="connsiteY277" fmla="*/ 234315 h 1800225"/>
                <a:gd name="connsiteX278" fmla="*/ 1072991 w 1638300"/>
                <a:gd name="connsiteY278" fmla="*/ 211741 h 1800225"/>
                <a:gd name="connsiteX279" fmla="*/ 1069562 w 1638300"/>
                <a:gd name="connsiteY279" fmla="*/ 199549 h 1800225"/>
                <a:gd name="connsiteX280" fmla="*/ 1071277 w 1638300"/>
                <a:gd name="connsiteY280" fmla="*/ 185547 h 1800225"/>
                <a:gd name="connsiteX281" fmla="*/ 1083469 w 1638300"/>
                <a:gd name="connsiteY281" fmla="*/ 163544 h 1800225"/>
                <a:gd name="connsiteX282" fmla="*/ 1089851 w 1638300"/>
                <a:gd name="connsiteY282" fmla="*/ 164878 h 1800225"/>
                <a:gd name="connsiteX283" fmla="*/ 1089469 w 1638300"/>
                <a:gd name="connsiteY283" fmla="*/ 179356 h 1800225"/>
                <a:gd name="connsiteX284" fmla="*/ 1097185 w 1638300"/>
                <a:gd name="connsiteY284" fmla="*/ 182594 h 1800225"/>
                <a:gd name="connsiteX285" fmla="*/ 1097661 w 1638300"/>
                <a:gd name="connsiteY285" fmla="*/ 191167 h 1800225"/>
                <a:gd name="connsiteX286" fmla="*/ 1116711 w 1638300"/>
                <a:gd name="connsiteY286" fmla="*/ 183356 h 1800225"/>
                <a:gd name="connsiteX287" fmla="*/ 1117949 w 1638300"/>
                <a:gd name="connsiteY287" fmla="*/ 191929 h 1800225"/>
                <a:gd name="connsiteX288" fmla="*/ 1120997 w 1638300"/>
                <a:gd name="connsiteY288" fmla="*/ 191357 h 1800225"/>
                <a:gd name="connsiteX289" fmla="*/ 1123569 w 1638300"/>
                <a:gd name="connsiteY289" fmla="*/ 194977 h 1800225"/>
                <a:gd name="connsiteX290" fmla="*/ 1120997 w 1638300"/>
                <a:gd name="connsiteY290" fmla="*/ 200787 h 1800225"/>
                <a:gd name="connsiteX291" fmla="*/ 1124331 w 1638300"/>
                <a:gd name="connsiteY291" fmla="*/ 210788 h 1800225"/>
                <a:gd name="connsiteX292" fmla="*/ 1121283 w 1638300"/>
                <a:gd name="connsiteY292" fmla="*/ 214503 h 1800225"/>
                <a:gd name="connsiteX293" fmla="*/ 1115377 w 1638300"/>
                <a:gd name="connsiteY293" fmla="*/ 215741 h 1800225"/>
                <a:gd name="connsiteX294" fmla="*/ 1116235 w 1638300"/>
                <a:gd name="connsiteY294" fmla="*/ 218504 h 1800225"/>
                <a:gd name="connsiteX295" fmla="*/ 1107662 w 1638300"/>
                <a:gd name="connsiteY295" fmla="*/ 216599 h 1800225"/>
                <a:gd name="connsiteX296" fmla="*/ 1106329 w 1638300"/>
                <a:gd name="connsiteY296" fmla="*/ 220599 h 1800225"/>
                <a:gd name="connsiteX297" fmla="*/ 1131570 w 1638300"/>
                <a:gd name="connsiteY297" fmla="*/ 231172 h 1800225"/>
                <a:gd name="connsiteX298" fmla="*/ 1134046 w 1638300"/>
                <a:gd name="connsiteY298" fmla="*/ 216313 h 1800225"/>
                <a:gd name="connsiteX299" fmla="*/ 1141571 w 1638300"/>
                <a:gd name="connsiteY299" fmla="*/ 218599 h 1800225"/>
                <a:gd name="connsiteX300" fmla="*/ 1151287 w 1638300"/>
                <a:gd name="connsiteY300" fmla="*/ 196406 h 1800225"/>
                <a:gd name="connsiteX301" fmla="*/ 1145762 w 1638300"/>
                <a:gd name="connsiteY301" fmla="*/ 190214 h 1800225"/>
                <a:gd name="connsiteX302" fmla="*/ 1143191 w 1638300"/>
                <a:gd name="connsiteY302" fmla="*/ 192977 h 1800225"/>
                <a:gd name="connsiteX303" fmla="*/ 1144619 w 1638300"/>
                <a:gd name="connsiteY303" fmla="*/ 195167 h 1800225"/>
                <a:gd name="connsiteX304" fmla="*/ 1134713 w 1638300"/>
                <a:gd name="connsiteY304" fmla="*/ 191929 h 1800225"/>
                <a:gd name="connsiteX305" fmla="*/ 1135856 w 1638300"/>
                <a:gd name="connsiteY305" fmla="*/ 185452 h 1800225"/>
                <a:gd name="connsiteX306" fmla="*/ 1147096 w 1638300"/>
                <a:gd name="connsiteY306" fmla="*/ 180499 h 1800225"/>
                <a:gd name="connsiteX307" fmla="*/ 1151573 w 1638300"/>
                <a:gd name="connsiteY307" fmla="*/ 181547 h 1800225"/>
                <a:gd name="connsiteX308" fmla="*/ 1155763 w 1638300"/>
                <a:gd name="connsiteY308" fmla="*/ 173641 h 1800225"/>
                <a:gd name="connsiteX309" fmla="*/ 1162907 w 1638300"/>
                <a:gd name="connsiteY309" fmla="*/ 176308 h 1800225"/>
                <a:gd name="connsiteX310" fmla="*/ 1160812 w 1638300"/>
                <a:gd name="connsiteY310" fmla="*/ 174022 h 1800225"/>
                <a:gd name="connsiteX311" fmla="*/ 1162621 w 1638300"/>
                <a:gd name="connsiteY311" fmla="*/ 174403 h 1800225"/>
                <a:gd name="connsiteX312" fmla="*/ 1173385 w 1638300"/>
                <a:gd name="connsiteY312" fmla="*/ 159734 h 1800225"/>
                <a:gd name="connsiteX313" fmla="*/ 1175099 w 1638300"/>
                <a:gd name="connsiteY313" fmla="*/ 138303 h 1800225"/>
                <a:gd name="connsiteX314" fmla="*/ 1183291 w 1638300"/>
                <a:gd name="connsiteY314" fmla="*/ 125444 h 1800225"/>
                <a:gd name="connsiteX315" fmla="*/ 1179767 w 1638300"/>
                <a:gd name="connsiteY315" fmla="*/ 118491 h 1800225"/>
                <a:gd name="connsiteX316" fmla="*/ 1177195 w 1638300"/>
                <a:gd name="connsiteY316" fmla="*/ 104966 h 1800225"/>
                <a:gd name="connsiteX317" fmla="*/ 1179195 w 1638300"/>
                <a:gd name="connsiteY317" fmla="*/ 102203 h 1800225"/>
                <a:gd name="connsiteX318" fmla="*/ 1174337 w 1638300"/>
                <a:gd name="connsiteY318" fmla="*/ 84011 h 1800225"/>
                <a:gd name="connsiteX319" fmla="*/ 1188053 w 1638300"/>
                <a:gd name="connsiteY319" fmla="*/ 65627 h 1800225"/>
                <a:gd name="connsiteX320" fmla="*/ 1190053 w 1638300"/>
                <a:gd name="connsiteY320" fmla="*/ 58960 h 1800225"/>
                <a:gd name="connsiteX321" fmla="*/ 1207484 w 1638300"/>
                <a:gd name="connsiteY321" fmla="*/ 41910 h 1800225"/>
                <a:gd name="connsiteX322" fmla="*/ 1214818 w 1638300"/>
                <a:gd name="connsiteY322" fmla="*/ 28004 h 1800225"/>
                <a:gd name="connsiteX323" fmla="*/ 1221295 w 1638300"/>
                <a:gd name="connsiteY323" fmla="*/ 27623 h 1800225"/>
                <a:gd name="connsiteX324" fmla="*/ 1224248 w 1638300"/>
                <a:gd name="connsiteY324" fmla="*/ 28766 h 1800225"/>
                <a:gd name="connsiteX325" fmla="*/ 1225677 w 1638300"/>
                <a:gd name="connsiteY325" fmla="*/ 39434 h 1800225"/>
                <a:gd name="connsiteX326" fmla="*/ 1230535 w 1638300"/>
                <a:gd name="connsiteY326" fmla="*/ 43720 h 1800225"/>
                <a:gd name="connsiteX327" fmla="*/ 1229487 w 1638300"/>
                <a:gd name="connsiteY327" fmla="*/ 47149 h 1800225"/>
                <a:gd name="connsiteX328" fmla="*/ 1233678 w 1638300"/>
                <a:gd name="connsiteY328" fmla="*/ 60770 h 1800225"/>
                <a:gd name="connsiteX329" fmla="*/ 1238726 w 1638300"/>
                <a:gd name="connsiteY329" fmla="*/ 63437 h 1800225"/>
                <a:gd name="connsiteX330" fmla="*/ 1242536 w 1638300"/>
                <a:gd name="connsiteY330" fmla="*/ 71724 h 1800225"/>
                <a:gd name="connsiteX331" fmla="*/ 1251966 w 1638300"/>
                <a:gd name="connsiteY331" fmla="*/ 70961 h 1800225"/>
                <a:gd name="connsiteX332" fmla="*/ 1254347 w 1638300"/>
                <a:gd name="connsiteY332" fmla="*/ 75057 h 1800225"/>
                <a:gd name="connsiteX333" fmla="*/ 1252633 w 1638300"/>
                <a:gd name="connsiteY333" fmla="*/ 93726 h 1800225"/>
                <a:gd name="connsiteX334" fmla="*/ 1259300 w 1638300"/>
                <a:gd name="connsiteY334" fmla="*/ 103156 h 1800225"/>
                <a:gd name="connsiteX335" fmla="*/ 1277207 w 1638300"/>
                <a:gd name="connsiteY335" fmla="*/ 106966 h 1800225"/>
                <a:gd name="connsiteX336" fmla="*/ 1287209 w 1638300"/>
                <a:gd name="connsiteY336" fmla="*/ 104680 h 1800225"/>
                <a:gd name="connsiteX337" fmla="*/ 1291876 w 1638300"/>
                <a:gd name="connsiteY337" fmla="*/ 106394 h 1800225"/>
                <a:gd name="connsiteX338" fmla="*/ 1299210 w 1638300"/>
                <a:gd name="connsiteY338" fmla="*/ 115253 h 1800225"/>
                <a:gd name="connsiteX339" fmla="*/ 1294448 w 1638300"/>
                <a:gd name="connsiteY339" fmla="*/ 120301 h 1800225"/>
                <a:gd name="connsiteX340" fmla="*/ 1289590 w 1638300"/>
                <a:gd name="connsiteY340" fmla="*/ 115538 h 1800225"/>
                <a:gd name="connsiteX341" fmla="*/ 1283684 w 1638300"/>
                <a:gd name="connsiteY341" fmla="*/ 117539 h 1800225"/>
                <a:gd name="connsiteX342" fmla="*/ 1270921 w 1638300"/>
                <a:gd name="connsiteY342" fmla="*/ 146590 h 1800225"/>
                <a:gd name="connsiteX343" fmla="*/ 1270159 w 1638300"/>
                <a:gd name="connsiteY343" fmla="*/ 161449 h 1800225"/>
                <a:gd name="connsiteX344" fmla="*/ 1265873 w 1638300"/>
                <a:gd name="connsiteY344" fmla="*/ 166497 h 1800225"/>
                <a:gd name="connsiteX345" fmla="*/ 1262062 w 1638300"/>
                <a:gd name="connsiteY345" fmla="*/ 177641 h 1800225"/>
                <a:gd name="connsiteX346" fmla="*/ 1279112 w 1638300"/>
                <a:gd name="connsiteY346" fmla="*/ 194977 h 1800225"/>
                <a:gd name="connsiteX347" fmla="*/ 1279969 w 1638300"/>
                <a:gd name="connsiteY347" fmla="*/ 198787 h 1800225"/>
                <a:gd name="connsiteX348" fmla="*/ 1285399 w 1638300"/>
                <a:gd name="connsiteY348" fmla="*/ 198120 h 1800225"/>
                <a:gd name="connsiteX349" fmla="*/ 1290066 w 1638300"/>
                <a:gd name="connsiteY349" fmla="*/ 192977 h 1800225"/>
                <a:gd name="connsiteX350" fmla="*/ 1287685 w 1638300"/>
                <a:gd name="connsiteY350" fmla="*/ 191262 h 1800225"/>
                <a:gd name="connsiteX351" fmla="*/ 1281970 w 1638300"/>
                <a:gd name="connsiteY351" fmla="*/ 195262 h 1800225"/>
                <a:gd name="connsiteX352" fmla="*/ 1264253 w 1638300"/>
                <a:gd name="connsiteY352" fmla="*/ 177165 h 1800225"/>
                <a:gd name="connsiteX353" fmla="*/ 1273302 w 1638300"/>
                <a:gd name="connsiteY353" fmla="*/ 162306 h 1800225"/>
                <a:gd name="connsiteX354" fmla="*/ 1273111 w 1638300"/>
                <a:gd name="connsiteY354" fmla="*/ 146780 h 1800225"/>
                <a:gd name="connsiteX355" fmla="*/ 1283684 w 1638300"/>
                <a:gd name="connsiteY355" fmla="*/ 125540 h 1800225"/>
                <a:gd name="connsiteX356" fmla="*/ 1286256 w 1638300"/>
                <a:gd name="connsiteY356" fmla="*/ 128397 h 1800225"/>
                <a:gd name="connsiteX357" fmla="*/ 1284827 w 1638300"/>
                <a:gd name="connsiteY357" fmla="*/ 144780 h 1800225"/>
                <a:gd name="connsiteX358" fmla="*/ 1290066 w 1638300"/>
                <a:gd name="connsiteY358" fmla="*/ 144304 h 1800225"/>
                <a:gd name="connsiteX359" fmla="*/ 1290161 w 1638300"/>
                <a:gd name="connsiteY359" fmla="*/ 141351 h 1800225"/>
                <a:gd name="connsiteX360" fmla="*/ 1297115 w 1638300"/>
                <a:gd name="connsiteY360" fmla="*/ 155829 h 1800225"/>
                <a:gd name="connsiteX361" fmla="*/ 1302734 w 1638300"/>
                <a:gd name="connsiteY361" fmla="*/ 156305 h 1800225"/>
                <a:gd name="connsiteX362" fmla="*/ 1305973 w 1638300"/>
                <a:gd name="connsiteY362" fmla="*/ 152210 h 1800225"/>
                <a:gd name="connsiteX363" fmla="*/ 1309116 w 1638300"/>
                <a:gd name="connsiteY363" fmla="*/ 157734 h 1800225"/>
                <a:gd name="connsiteX364" fmla="*/ 1319022 w 1638300"/>
                <a:gd name="connsiteY364" fmla="*/ 160592 h 1800225"/>
                <a:gd name="connsiteX365" fmla="*/ 1315974 w 1638300"/>
                <a:gd name="connsiteY365" fmla="*/ 165830 h 1800225"/>
                <a:gd name="connsiteX366" fmla="*/ 1321022 w 1638300"/>
                <a:gd name="connsiteY366" fmla="*/ 165640 h 1800225"/>
                <a:gd name="connsiteX367" fmla="*/ 1320546 w 1638300"/>
                <a:gd name="connsiteY367" fmla="*/ 168402 h 1800225"/>
                <a:gd name="connsiteX368" fmla="*/ 1323213 w 1638300"/>
                <a:gd name="connsiteY368" fmla="*/ 169926 h 1800225"/>
                <a:gd name="connsiteX369" fmla="*/ 1313783 w 1638300"/>
                <a:gd name="connsiteY369" fmla="*/ 176975 h 1800225"/>
                <a:gd name="connsiteX370" fmla="*/ 1310164 w 1638300"/>
                <a:gd name="connsiteY370" fmla="*/ 174689 h 1800225"/>
                <a:gd name="connsiteX371" fmla="*/ 1315021 w 1638300"/>
                <a:gd name="connsiteY371" fmla="*/ 167450 h 1800225"/>
                <a:gd name="connsiteX372" fmla="*/ 1309592 w 1638300"/>
                <a:gd name="connsiteY372" fmla="*/ 163830 h 1800225"/>
                <a:gd name="connsiteX373" fmla="*/ 1312164 w 1638300"/>
                <a:gd name="connsiteY373" fmla="*/ 167640 h 1800225"/>
                <a:gd name="connsiteX374" fmla="*/ 1304830 w 1638300"/>
                <a:gd name="connsiteY374" fmla="*/ 174689 h 1800225"/>
                <a:gd name="connsiteX375" fmla="*/ 1308449 w 1638300"/>
                <a:gd name="connsiteY375" fmla="*/ 176212 h 1800225"/>
                <a:gd name="connsiteX376" fmla="*/ 1307497 w 1638300"/>
                <a:gd name="connsiteY376" fmla="*/ 178308 h 1800225"/>
                <a:gd name="connsiteX377" fmla="*/ 1313402 w 1638300"/>
                <a:gd name="connsiteY377" fmla="*/ 184595 h 1800225"/>
                <a:gd name="connsiteX378" fmla="*/ 1311974 w 1638300"/>
                <a:gd name="connsiteY378" fmla="*/ 186119 h 1800225"/>
                <a:gd name="connsiteX379" fmla="*/ 1318832 w 1638300"/>
                <a:gd name="connsiteY379" fmla="*/ 188024 h 1800225"/>
                <a:gd name="connsiteX380" fmla="*/ 1322260 w 1638300"/>
                <a:gd name="connsiteY380" fmla="*/ 183452 h 1800225"/>
                <a:gd name="connsiteX381" fmla="*/ 1319975 w 1638300"/>
                <a:gd name="connsiteY381" fmla="*/ 189167 h 1800225"/>
                <a:gd name="connsiteX382" fmla="*/ 1326737 w 1638300"/>
                <a:gd name="connsiteY382" fmla="*/ 195358 h 1800225"/>
                <a:gd name="connsiteX383" fmla="*/ 1317879 w 1638300"/>
                <a:gd name="connsiteY383" fmla="*/ 199073 h 1800225"/>
                <a:gd name="connsiteX384" fmla="*/ 1313212 w 1638300"/>
                <a:gd name="connsiteY384" fmla="*/ 195644 h 1800225"/>
                <a:gd name="connsiteX385" fmla="*/ 1305782 w 1638300"/>
                <a:gd name="connsiteY385" fmla="*/ 196215 h 1800225"/>
                <a:gd name="connsiteX386" fmla="*/ 1302639 w 1638300"/>
                <a:gd name="connsiteY386" fmla="*/ 212217 h 1800225"/>
                <a:gd name="connsiteX387" fmla="*/ 1304639 w 1638300"/>
                <a:gd name="connsiteY387" fmla="*/ 213551 h 1800225"/>
                <a:gd name="connsiteX388" fmla="*/ 1303687 w 1638300"/>
                <a:gd name="connsiteY388" fmla="*/ 217361 h 1800225"/>
                <a:gd name="connsiteX389" fmla="*/ 1316641 w 1638300"/>
                <a:gd name="connsiteY389" fmla="*/ 221933 h 1800225"/>
                <a:gd name="connsiteX390" fmla="*/ 1321499 w 1638300"/>
                <a:gd name="connsiteY390" fmla="*/ 212789 h 1800225"/>
                <a:gd name="connsiteX391" fmla="*/ 1327118 w 1638300"/>
                <a:gd name="connsiteY391" fmla="*/ 214884 h 1800225"/>
                <a:gd name="connsiteX392" fmla="*/ 1328166 w 1638300"/>
                <a:gd name="connsiteY392" fmla="*/ 209741 h 1800225"/>
                <a:gd name="connsiteX393" fmla="*/ 1327880 w 1638300"/>
                <a:gd name="connsiteY393" fmla="*/ 214312 h 1800225"/>
                <a:gd name="connsiteX394" fmla="*/ 1325309 w 1638300"/>
                <a:gd name="connsiteY394" fmla="*/ 218789 h 1800225"/>
                <a:gd name="connsiteX395" fmla="*/ 1326166 w 1638300"/>
                <a:gd name="connsiteY395" fmla="*/ 240506 h 1800225"/>
                <a:gd name="connsiteX396" fmla="*/ 1346454 w 1638300"/>
                <a:gd name="connsiteY396" fmla="*/ 278321 h 1800225"/>
                <a:gd name="connsiteX397" fmla="*/ 1353979 w 1638300"/>
                <a:gd name="connsiteY397" fmla="*/ 287465 h 1800225"/>
                <a:gd name="connsiteX398" fmla="*/ 1354360 w 1638300"/>
                <a:gd name="connsiteY398" fmla="*/ 291751 h 1800225"/>
                <a:gd name="connsiteX399" fmla="*/ 1371886 w 1638300"/>
                <a:gd name="connsiteY399" fmla="*/ 286607 h 1800225"/>
                <a:gd name="connsiteX400" fmla="*/ 1401127 w 1638300"/>
                <a:gd name="connsiteY400" fmla="*/ 271558 h 1800225"/>
                <a:gd name="connsiteX401" fmla="*/ 1419987 w 1638300"/>
                <a:gd name="connsiteY401" fmla="*/ 268129 h 1800225"/>
                <a:gd name="connsiteX402" fmla="*/ 1428559 w 1638300"/>
                <a:gd name="connsiteY402" fmla="*/ 269272 h 1800225"/>
                <a:gd name="connsiteX403" fmla="*/ 1427988 w 1638300"/>
                <a:gd name="connsiteY403" fmla="*/ 276892 h 1800225"/>
                <a:gd name="connsiteX404" fmla="*/ 1422559 w 1638300"/>
                <a:gd name="connsiteY404" fmla="*/ 281654 h 1800225"/>
                <a:gd name="connsiteX405" fmla="*/ 1424178 w 1638300"/>
                <a:gd name="connsiteY405" fmla="*/ 284988 h 1800225"/>
                <a:gd name="connsiteX406" fmla="*/ 1426654 w 1638300"/>
                <a:gd name="connsiteY406" fmla="*/ 284702 h 1800225"/>
                <a:gd name="connsiteX407" fmla="*/ 1427702 w 1638300"/>
                <a:gd name="connsiteY407" fmla="*/ 295561 h 1800225"/>
                <a:gd name="connsiteX408" fmla="*/ 1427702 w 1638300"/>
                <a:gd name="connsiteY408" fmla="*/ 303562 h 1800225"/>
                <a:gd name="connsiteX409" fmla="*/ 1423797 w 1638300"/>
                <a:gd name="connsiteY409" fmla="*/ 307943 h 1800225"/>
                <a:gd name="connsiteX410" fmla="*/ 1428083 w 1638300"/>
                <a:gd name="connsiteY410" fmla="*/ 306800 h 1800225"/>
                <a:gd name="connsiteX411" fmla="*/ 1427607 w 1638300"/>
                <a:gd name="connsiteY411" fmla="*/ 328232 h 1800225"/>
                <a:gd name="connsiteX412" fmla="*/ 1423035 w 1638300"/>
                <a:gd name="connsiteY412" fmla="*/ 330708 h 1800225"/>
                <a:gd name="connsiteX413" fmla="*/ 1429798 w 1638300"/>
                <a:gd name="connsiteY413" fmla="*/ 333566 h 1800225"/>
                <a:gd name="connsiteX414" fmla="*/ 1428464 w 1638300"/>
                <a:gd name="connsiteY414" fmla="*/ 330613 h 1800225"/>
                <a:gd name="connsiteX415" fmla="*/ 1436465 w 1638300"/>
                <a:gd name="connsiteY415" fmla="*/ 341091 h 1800225"/>
                <a:gd name="connsiteX416" fmla="*/ 1447514 w 1638300"/>
                <a:gd name="connsiteY416" fmla="*/ 345377 h 1800225"/>
                <a:gd name="connsiteX417" fmla="*/ 1461611 w 1638300"/>
                <a:gd name="connsiteY417" fmla="*/ 341852 h 1800225"/>
                <a:gd name="connsiteX418" fmla="*/ 1472565 w 1638300"/>
                <a:gd name="connsiteY418" fmla="*/ 335471 h 1800225"/>
                <a:gd name="connsiteX419" fmla="*/ 1487138 w 1638300"/>
                <a:gd name="connsiteY419" fmla="*/ 340805 h 1800225"/>
                <a:gd name="connsiteX420" fmla="*/ 1482661 w 1638300"/>
                <a:gd name="connsiteY420" fmla="*/ 354425 h 1800225"/>
                <a:gd name="connsiteX421" fmla="*/ 1484852 w 1638300"/>
                <a:gd name="connsiteY421" fmla="*/ 362331 h 1800225"/>
                <a:gd name="connsiteX422" fmla="*/ 1480566 w 1638300"/>
                <a:gd name="connsiteY422" fmla="*/ 373094 h 1800225"/>
                <a:gd name="connsiteX423" fmla="*/ 1486091 w 1638300"/>
                <a:gd name="connsiteY423" fmla="*/ 368903 h 1800225"/>
                <a:gd name="connsiteX424" fmla="*/ 1491139 w 1638300"/>
                <a:gd name="connsiteY424" fmla="*/ 375857 h 1800225"/>
                <a:gd name="connsiteX425" fmla="*/ 1497520 w 1638300"/>
                <a:gd name="connsiteY425" fmla="*/ 372428 h 1800225"/>
                <a:gd name="connsiteX426" fmla="*/ 1501807 w 1638300"/>
                <a:gd name="connsiteY426" fmla="*/ 376524 h 1800225"/>
                <a:gd name="connsiteX427" fmla="*/ 1497997 w 1638300"/>
                <a:gd name="connsiteY427" fmla="*/ 379381 h 1800225"/>
                <a:gd name="connsiteX428" fmla="*/ 1507045 w 1638300"/>
                <a:gd name="connsiteY428" fmla="*/ 410337 h 1800225"/>
                <a:gd name="connsiteX429" fmla="*/ 1524191 w 1638300"/>
                <a:gd name="connsiteY429" fmla="*/ 415576 h 1800225"/>
                <a:gd name="connsiteX430" fmla="*/ 1518190 w 1638300"/>
                <a:gd name="connsiteY430" fmla="*/ 429292 h 1800225"/>
                <a:gd name="connsiteX431" fmla="*/ 1520857 w 1638300"/>
                <a:gd name="connsiteY431" fmla="*/ 429959 h 1800225"/>
                <a:gd name="connsiteX432" fmla="*/ 1520285 w 1638300"/>
                <a:gd name="connsiteY432" fmla="*/ 431959 h 1800225"/>
                <a:gd name="connsiteX433" fmla="*/ 1501235 w 1638300"/>
                <a:gd name="connsiteY433" fmla="*/ 455009 h 1800225"/>
                <a:gd name="connsiteX434" fmla="*/ 1488091 w 1638300"/>
                <a:gd name="connsiteY434" fmla="*/ 462629 h 1800225"/>
                <a:gd name="connsiteX435" fmla="*/ 1477232 w 1638300"/>
                <a:gd name="connsiteY435" fmla="*/ 473107 h 1800225"/>
                <a:gd name="connsiteX436" fmla="*/ 1458182 w 1638300"/>
                <a:gd name="connsiteY436" fmla="*/ 483775 h 1800225"/>
                <a:gd name="connsiteX437" fmla="*/ 1453420 w 1638300"/>
                <a:gd name="connsiteY437" fmla="*/ 495967 h 1800225"/>
                <a:gd name="connsiteX438" fmla="*/ 1457801 w 1638300"/>
                <a:gd name="connsiteY438" fmla="*/ 510159 h 1800225"/>
                <a:gd name="connsiteX439" fmla="*/ 1472660 w 1638300"/>
                <a:gd name="connsiteY439" fmla="*/ 514160 h 1800225"/>
                <a:gd name="connsiteX440" fmla="*/ 1480376 w 1638300"/>
                <a:gd name="connsiteY440" fmla="*/ 510730 h 1800225"/>
                <a:gd name="connsiteX441" fmla="*/ 1488662 w 1638300"/>
                <a:gd name="connsiteY441" fmla="*/ 515398 h 1800225"/>
                <a:gd name="connsiteX442" fmla="*/ 1487234 w 1638300"/>
                <a:gd name="connsiteY442" fmla="*/ 525209 h 1800225"/>
                <a:gd name="connsiteX443" fmla="*/ 1489138 w 1638300"/>
                <a:gd name="connsiteY443" fmla="*/ 529400 h 1800225"/>
                <a:gd name="connsiteX444" fmla="*/ 1484281 w 1638300"/>
                <a:gd name="connsiteY444" fmla="*/ 537782 h 1800225"/>
                <a:gd name="connsiteX445" fmla="*/ 1490472 w 1638300"/>
                <a:gd name="connsiteY445" fmla="*/ 548069 h 1800225"/>
                <a:gd name="connsiteX446" fmla="*/ 1490091 w 1638300"/>
                <a:gd name="connsiteY446" fmla="*/ 555213 h 1800225"/>
                <a:gd name="connsiteX447" fmla="*/ 1485995 w 1638300"/>
                <a:gd name="connsiteY447" fmla="*/ 560070 h 1800225"/>
                <a:gd name="connsiteX448" fmla="*/ 1490948 w 1638300"/>
                <a:gd name="connsiteY448" fmla="*/ 569976 h 1800225"/>
                <a:gd name="connsiteX449" fmla="*/ 1490567 w 1638300"/>
                <a:gd name="connsiteY449" fmla="*/ 584168 h 1800225"/>
                <a:gd name="connsiteX450" fmla="*/ 1502378 w 1638300"/>
                <a:gd name="connsiteY450" fmla="*/ 593313 h 1800225"/>
                <a:gd name="connsiteX451" fmla="*/ 1512760 w 1638300"/>
                <a:gd name="connsiteY451" fmla="*/ 595217 h 1800225"/>
                <a:gd name="connsiteX452" fmla="*/ 1526953 w 1638300"/>
                <a:gd name="connsiteY452" fmla="*/ 589026 h 1800225"/>
                <a:gd name="connsiteX453" fmla="*/ 1544860 w 1638300"/>
                <a:gd name="connsiteY453" fmla="*/ 594360 h 1800225"/>
                <a:gd name="connsiteX454" fmla="*/ 1564481 w 1638300"/>
                <a:gd name="connsiteY454" fmla="*/ 580644 h 1800225"/>
                <a:gd name="connsiteX455" fmla="*/ 1571720 w 1638300"/>
                <a:gd name="connsiteY455" fmla="*/ 582168 h 1800225"/>
                <a:gd name="connsiteX456" fmla="*/ 1590675 w 1638300"/>
                <a:gd name="connsiteY456" fmla="*/ 597122 h 1800225"/>
                <a:gd name="connsiteX457" fmla="*/ 1607629 w 1638300"/>
                <a:gd name="connsiteY457" fmla="*/ 598837 h 1800225"/>
                <a:gd name="connsiteX458" fmla="*/ 1627918 w 1638300"/>
                <a:gd name="connsiteY458" fmla="*/ 605885 h 1800225"/>
                <a:gd name="connsiteX459" fmla="*/ 1634490 w 1638300"/>
                <a:gd name="connsiteY459" fmla="*/ 604838 h 1800225"/>
                <a:gd name="connsiteX460" fmla="*/ 1632013 w 1638300"/>
                <a:gd name="connsiteY460" fmla="*/ 611981 h 1800225"/>
                <a:gd name="connsiteX461" fmla="*/ 1635347 w 1638300"/>
                <a:gd name="connsiteY461" fmla="*/ 620268 h 1800225"/>
                <a:gd name="connsiteX462" fmla="*/ 1636014 w 1638300"/>
                <a:gd name="connsiteY462" fmla="*/ 632460 h 1800225"/>
                <a:gd name="connsiteX463" fmla="*/ 1628489 w 1638300"/>
                <a:gd name="connsiteY463" fmla="*/ 653605 h 1800225"/>
                <a:gd name="connsiteX464" fmla="*/ 1618298 w 1638300"/>
                <a:gd name="connsiteY464" fmla="*/ 654558 h 1800225"/>
                <a:gd name="connsiteX465" fmla="*/ 1602962 w 1638300"/>
                <a:gd name="connsiteY465" fmla="*/ 675608 h 1800225"/>
                <a:gd name="connsiteX466" fmla="*/ 1590484 w 1638300"/>
                <a:gd name="connsiteY466" fmla="*/ 683609 h 1800225"/>
                <a:gd name="connsiteX467" fmla="*/ 1584103 w 1638300"/>
                <a:gd name="connsiteY467" fmla="*/ 691420 h 1800225"/>
                <a:gd name="connsiteX468" fmla="*/ 1573911 w 1638300"/>
                <a:gd name="connsiteY468" fmla="*/ 695992 h 1800225"/>
                <a:gd name="connsiteX469" fmla="*/ 1568291 w 1638300"/>
                <a:gd name="connsiteY469" fmla="*/ 708184 h 1800225"/>
                <a:gd name="connsiteX470" fmla="*/ 1556099 w 1638300"/>
                <a:gd name="connsiteY470" fmla="*/ 718566 h 1800225"/>
                <a:gd name="connsiteX471" fmla="*/ 1536668 w 1638300"/>
                <a:gd name="connsiteY471" fmla="*/ 724853 h 1800225"/>
                <a:gd name="connsiteX472" fmla="*/ 1540193 w 1638300"/>
                <a:gd name="connsiteY472" fmla="*/ 731425 h 1800225"/>
                <a:gd name="connsiteX473" fmla="*/ 1524571 w 1638300"/>
                <a:gd name="connsiteY473" fmla="*/ 752380 h 1800225"/>
                <a:gd name="connsiteX474" fmla="*/ 1515523 w 1638300"/>
                <a:gd name="connsiteY474" fmla="*/ 759333 h 1800225"/>
                <a:gd name="connsiteX475" fmla="*/ 1508188 w 1638300"/>
                <a:gd name="connsiteY475" fmla="*/ 776192 h 1800225"/>
                <a:gd name="connsiteX476" fmla="*/ 1503998 w 1638300"/>
                <a:gd name="connsiteY476" fmla="*/ 776859 h 1800225"/>
                <a:gd name="connsiteX477" fmla="*/ 1495996 w 1638300"/>
                <a:gd name="connsiteY477" fmla="*/ 786384 h 1800225"/>
                <a:gd name="connsiteX478" fmla="*/ 1487615 w 1638300"/>
                <a:gd name="connsiteY478" fmla="*/ 786384 h 1800225"/>
                <a:gd name="connsiteX479" fmla="*/ 1472279 w 1638300"/>
                <a:gd name="connsiteY479" fmla="*/ 802005 h 1800225"/>
                <a:gd name="connsiteX480" fmla="*/ 1468184 w 1638300"/>
                <a:gd name="connsiteY480" fmla="*/ 799338 h 1800225"/>
                <a:gd name="connsiteX481" fmla="*/ 1456373 w 1638300"/>
                <a:gd name="connsiteY481" fmla="*/ 809435 h 1800225"/>
                <a:gd name="connsiteX482" fmla="*/ 1444180 w 1638300"/>
                <a:gd name="connsiteY482" fmla="*/ 825913 h 1800225"/>
                <a:gd name="connsiteX483" fmla="*/ 1443990 w 1638300"/>
                <a:gd name="connsiteY483" fmla="*/ 828485 h 1800225"/>
                <a:gd name="connsiteX484" fmla="*/ 1446467 w 1638300"/>
                <a:gd name="connsiteY484" fmla="*/ 828866 h 1800225"/>
                <a:gd name="connsiteX485" fmla="*/ 1445324 w 1638300"/>
                <a:gd name="connsiteY485" fmla="*/ 834962 h 1800225"/>
                <a:gd name="connsiteX486" fmla="*/ 1441609 w 1638300"/>
                <a:gd name="connsiteY486" fmla="*/ 830009 h 1800225"/>
                <a:gd name="connsiteX487" fmla="*/ 1441228 w 1638300"/>
                <a:gd name="connsiteY487" fmla="*/ 833724 h 1800225"/>
                <a:gd name="connsiteX488" fmla="*/ 1430845 w 1638300"/>
                <a:gd name="connsiteY488" fmla="*/ 833628 h 1800225"/>
                <a:gd name="connsiteX489" fmla="*/ 1424940 w 1638300"/>
                <a:gd name="connsiteY489" fmla="*/ 839534 h 1800225"/>
                <a:gd name="connsiteX490" fmla="*/ 1425321 w 1638300"/>
                <a:gd name="connsiteY490" fmla="*/ 845534 h 1800225"/>
                <a:gd name="connsiteX491" fmla="*/ 1423321 w 1638300"/>
                <a:gd name="connsiteY491" fmla="*/ 846297 h 1800225"/>
                <a:gd name="connsiteX492" fmla="*/ 1419701 w 1638300"/>
                <a:gd name="connsiteY492" fmla="*/ 861156 h 1800225"/>
                <a:gd name="connsiteX493" fmla="*/ 1415605 w 1638300"/>
                <a:gd name="connsiteY493" fmla="*/ 859536 h 1800225"/>
                <a:gd name="connsiteX494" fmla="*/ 1408652 w 1638300"/>
                <a:gd name="connsiteY494" fmla="*/ 862584 h 1800225"/>
                <a:gd name="connsiteX495" fmla="*/ 1401318 w 1638300"/>
                <a:gd name="connsiteY495" fmla="*/ 857726 h 1800225"/>
                <a:gd name="connsiteX496" fmla="*/ 1398365 w 1638300"/>
                <a:gd name="connsiteY496" fmla="*/ 859346 h 1800225"/>
                <a:gd name="connsiteX497" fmla="*/ 1396841 w 1638300"/>
                <a:gd name="connsiteY497" fmla="*/ 856488 h 1800225"/>
                <a:gd name="connsiteX498" fmla="*/ 1387793 w 1638300"/>
                <a:gd name="connsiteY498" fmla="*/ 860679 h 1800225"/>
                <a:gd name="connsiteX499" fmla="*/ 1383316 w 1638300"/>
                <a:gd name="connsiteY499" fmla="*/ 870395 h 1800225"/>
                <a:gd name="connsiteX500" fmla="*/ 1372934 w 1638300"/>
                <a:gd name="connsiteY500" fmla="*/ 863537 h 1800225"/>
                <a:gd name="connsiteX501" fmla="*/ 1369885 w 1638300"/>
                <a:gd name="connsiteY501" fmla="*/ 866585 h 1800225"/>
                <a:gd name="connsiteX502" fmla="*/ 1365885 w 1638300"/>
                <a:gd name="connsiteY502" fmla="*/ 866204 h 1800225"/>
                <a:gd name="connsiteX503" fmla="*/ 1363694 w 1638300"/>
                <a:gd name="connsiteY503" fmla="*/ 869728 h 1800225"/>
                <a:gd name="connsiteX504" fmla="*/ 1371314 w 1638300"/>
                <a:gd name="connsiteY504" fmla="*/ 883063 h 1800225"/>
                <a:gd name="connsiteX505" fmla="*/ 1369981 w 1638300"/>
                <a:gd name="connsiteY505" fmla="*/ 892302 h 1800225"/>
                <a:gd name="connsiteX506" fmla="*/ 1376458 w 1638300"/>
                <a:gd name="connsiteY506" fmla="*/ 892302 h 1800225"/>
                <a:gd name="connsiteX507" fmla="*/ 1387507 w 1638300"/>
                <a:gd name="connsiteY507" fmla="*/ 907732 h 1800225"/>
                <a:gd name="connsiteX508" fmla="*/ 1394174 w 1638300"/>
                <a:gd name="connsiteY508" fmla="*/ 902970 h 1800225"/>
                <a:gd name="connsiteX509" fmla="*/ 1395222 w 1638300"/>
                <a:gd name="connsiteY509" fmla="*/ 906018 h 1800225"/>
                <a:gd name="connsiteX510" fmla="*/ 1401604 w 1638300"/>
                <a:gd name="connsiteY510" fmla="*/ 904875 h 1800225"/>
                <a:gd name="connsiteX511" fmla="*/ 1403794 w 1638300"/>
                <a:gd name="connsiteY511" fmla="*/ 912114 h 1800225"/>
                <a:gd name="connsiteX512" fmla="*/ 1409033 w 1638300"/>
                <a:gd name="connsiteY512" fmla="*/ 910590 h 1800225"/>
                <a:gd name="connsiteX513" fmla="*/ 1409509 w 1638300"/>
                <a:gd name="connsiteY513" fmla="*/ 912876 h 1800225"/>
                <a:gd name="connsiteX514" fmla="*/ 1404557 w 1638300"/>
                <a:gd name="connsiteY514" fmla="*/ 924401 h 1800225"/>
                <a:gd name="connsiteX515" fmla="*/ 1414462 w 1638300"/>
                <a:gd name="connsiteY515" fmla="*/ 931164 h 1800225"/>
                <a:gd name="connsiteX516" fmla="*/ 1421035 w 1638300"/>
                <a:gd name="connsiteY516" fmla="*/ 929735 h 1800225"/>
                <a:gd name="connsiteX517" fmla="*/ 1419987 w 1638300"/>
                <a:gd name="connsiteY517" fmla="*/ 946785 h 1800225"/>
                <a:gd name="connsiteX518" fmla="*/ 1416082 w 1638300"/>
                <a:gd name="connsiteY518" fmla="*/ 946785 h 1800225"/>
                <a:gd name="connsiteX519" fmla="*/ 1413510 w 1638300"/>
                <a:gd name="connsiteY519" fmla="*/ 965359 h 1800225"/>
                <a:gd name="connsiteX520" fmla="*/ 1418939 w 1638300"/>
                <a:gd name="connsiteY520" fmla="*/ 968883 h 1800225"/>
                <a:gd name="connsiteX521" fmla="*/ 1391793 w 1638300"/>
                <a:gd name="connsiteY521" fmla="*/ 983552 h 1800225"/>
                <a:gd name="connsiteX522" fmla="*/ 1386840 w 1638300"/>
                <a:gd name="connsiteY522" fmla="*/ 989457 h 1800225"/>
                <a:gd name="connsiteX523" fmla="*/ 1387411 w 1638300"/>
                <a:gd name="connsiteY523" fmla="*/ 992791 h 1800225"/>
                <a:gd name="connsiteX524" fmla="*/ 1377886 w 1638300"/>
                <a:gd name="connsiteY524" fmla="*/ 989076 h 1800225"/>
                <a:gd name="connsiteX525" fmla="*/ 1360265 w 1638300"/>
                <a:gd name="connsiteY525" fmla="*/ 967740 h 1800225"/>
                <a:gd name="connsiteX526" fmla="*/ 1348645 w 1638300"/>
                <a:gd name="connsiteY526" fmla="*/ 966121 h 1800225"/>
                <a:gd name="connsiteX527" fmla="*/ 1311974 w 1638300"/>
                <a:gd name="connsiteY527" fmla="*/ 982789 h 1800225"/>
                <a:gd name="connsiteX528" fmla="*/ 1290733 w 1638300"/>
                <a:gd name="connsiteY528" fmla="*/ 999744 h 1800225"/>
                <a:gd name="connsiteX529" fmla="*/ 1281779 w 1638300"/>
                <a:gd name="connsiteY529" fmla="*/ 990695 h 1800225"/>
                <a:gd name="connsiteX530" fmla="*/ 1272254 w 1638300"/>
                <a:gd name="connsiteY530" fmla="*/ 999077 h 1800225"/>
                <a:gd name="connsiteX531" fmla="*/ 1255681 w 1638300"/>
                <a:gd name="connsiteY531" fmla="*/ 1003268 h 1800225"/>
                <a:gd name="connsiteX532" fmla="*/ 1239584 w 1638300"/>
                <a:gd name="connsiteY532" fmla="*/ 1022699 h 1800225"/>
                <a:gd name="connsiteX533" fmla="*/ 1234250 w 1638300"/>
                <a:gd name="connsiteY533" fmla="*/ 1019080 h 1800225"/>
                <a:gd name="connsiteX534" fmla="*/ 1220629 w 1638300"/>
                <a:gd name="connsiteY534" fmla="*/ 988695 h 1800225"/>
                <a:gd name="connsiteX535" fmla="*/ 1215485 w 1638300"/>
                <a:gd name="connsiteY535" fmla="*/ 986409 h 1800225"/>
                <a:gd name="connsiteX536" fmla="*/ 1222724 w 1638300"/>
                <a:gd name="connsiteY536" fmla="*/ 974598 h 1800225"/>
                <a:gd name="connsiteX537" fmla="*/ 1221581 w 1638300"/>
                <a:gd name="connsiteY537" fmla="*/ 969264 h 1800225"/>
                <a:gd name="connsiteX538" fmla="*/ 1203960 w 1638300"/>
                <a:gd name="connsiteY538" fmla="*/ 966121 h 1800225"/>
                <a:gd name="connsiteX539" fmla="*/ 1197007 w 1638300"/>
                <a:gd name="connsiteY539" fmla="*/ 968121 h 1800225"/>
                <a:gd name="connsiteX540" fmla="*/ 1190339 w 1638300"/>
                <a:gd name="connsiteY540" fmla="*/ 952405 h 1800225"/>
                <a:gd name="connsiteX541" fmla="*/ 1182815 w 1638300"/>
                <a:gd name="connsiteY541" fmla="*/ 952405 h 1800225"/>
                <a:gd name="connsiteX542" fmla="*/ 1169479 w 1638300"/>
                <a:gd name="connsiteY542" fmla="*/ 961835 h 1800225"/>
                <a:gd name="connsiteX543" fmla="*/ 1164241 w 1638300"/>
                <a:gd name="connsiteY543" fmla="*/ 972598 h 1800225"/>
                <a:gd name="connsiteX544" fmla="*/ 1163574 w 1638300"/>
                <a:gd name="connsiteY544" fmla="*/ 985171 h 1800225"/>
                <a:gd name="connsiteX545" fmla="*/ 1148048 w 1638300"/>
                <a:gd name="connsiteY545" fmla="*/ 992981 h 1800225"/>
                <a:gd name="connsiteX546" fmla="*/ 1121283 w 1638300"/>
                <a:gd name="connsiteY546" fmla="*/ 990886 h 1800225"/>
                <a:gd name="connsiteX547" fmla="*/ 1118044 w 1638300"/>
                <a:gd name="connsiteY547" fmla="*/ 981646 h 1800225"/>
                <a:gd name="connsiteX548" fmla="*/ 1078897 w 1638300"/>
                <a:gd name="connsiteY548" fmla="*/ 979265 h 1800225"/>
                <a:gd name="connsiteX549" fmla="*/ 1064228 w 1638300"/>
                <a:gd name="connsiteY549" fmla="*/ 972979 h 1800225"/>
                <a:gd name="connsiteX550" fmla="*/ 1045559 w 1638300"/>
                <a:gd name="connsiteY550" fmla="*/ 993553 h 1800225"/>
                <a:gd name="connsiteX551" fmla="*/ 1036510 w 1638300"/>
                <a:gd name="connsiteY551" fmla="*/ 1007840 h 1800225"/>
                <a:gd name="connsiteX552" fmla="*/ 1026985 w 1638300"/>
                <a:gd name="connsiteY552" fmla="*/ 1002888 h 1800225"/>
                <a:gd name="connsiteX553" fmla="*/ 1015936 w 1638300"/>
                <a:gd name="connsiteY553" fmla="*/ 1012413 h 1800225"/>
                <a:gd name="connsiteX554" fmla="*/ 1010888 w 1638300"/>
                <a:gd name="connsiteY554" fmla="*/ 1011460 h 1800225"/>
                <a:gd name="connsiteX555" fmla="*/ 1010031 w 1638300"/>
                <a:gd name="connsiteY555" fmla="*/ 1019175 h 1800225"/>
                <a:gd name="connsiteX556" fmla="*/ 993553 w 1638300"/>
                <a:gd name="connsiteY556" fmla="*/ 1033463 h 1800225"/>
                <a:gd name="connsiteX557" fmla="*/ 985075 w 1638300"/>
                <a:gd name="connsiteY557" fmla="*/ 1034415 h 1800225"/>
                <a:gd name="connsiteX558" fmla="*/ 975550 w 1638300"/>
                <a:gd name="connsiteY558" fmla="*/ 1028700 h 1800225"/>
                <a:gd name="connsiteX559" fmla="*/ 975360 w 1638300"/>
                <a:gd name="connsiteY559" fmla="*/ 1025080 h 1800225"/>
                <a:gd name="connsiteX560" fmla="*/ 967168 w 1638300"/>
                <a:gd name="connsiteY560" fmla="*/ 1025843 h 1800225"/>
                <a:gd name="connsiteX561" fmla="*/ 954024 w 1638300"/>
                <a:gd name="connsiteY561" fmla="*/ 1021652 h 1800225"/>
                <a:gd name="connsiteX562" fmla="*/ 940403 w 1638300"/>
                <a:gd name="connsiteY562" fmla="*/ 1008698 h 1800225"/>
                <a:gd name="connsiteX563" fmla="*/ 926973 w 1638300"/>
                <a:gd name="connsiteY563" fmla="*/ 1028129 h 1800225"/>
                <a:gd name="connsiteX564" fmla="*/ 909637 w 1638300"/>
                <a:gd name="connsiteY564" fmla="*/ 1066895 h 1800225"/>
                <a:gd name="connsiteX565" fmla="*/ 890207 w 1638300"/>
                <a:gd name="connsiteY565" fmla="*/ 1073468 h 1800225"/>
                <a:gd name="connsiteX566" fmla="*/ 885634 w 1638300"/>
                <a:gd name="connsiteY566" fmla="*/ 1068705 h 1800225"/>
                <a:gd name="connsiteX567" fmla="*/ 880682 w 1638300"/>
                <a:gd name="connsiteY567" fmla="*/ 1075087 h 1800225"/>
                <a:gd name="connsiteX568" fmla="*/ 879729 w 1638300"/>
                <a:gd name="connsiteY568" fmla="*/ 1077754 h 1800225"/>
                <a:gd name="connsiteX569" fmla="*/ 884873 w 1638300"/>
                <a:gd name="connsiteY569" fmla="*/ 1079088 h 1800225"/>
                <a:gd name="connsiteX570" fmla="*/ 877634 w 1638300"/>
                <a:gd name="connsiteY570" fmla="*/ 1083469 h 1800225"/>
                <a:gd name="connsiteX571" fmla="*/ 873061 w 1638300"/>
                <a:gd name="connsiteY571" fmla="*/ 1108901 h 1800225"/>
                <a:gd name="connsiteX572" fmla="*/ 857631 w 1638300"/>
                <a:gd name="connsiteY572" fmla="*/ 1128046 h 1800225"/>
                <a:gd name="connsiteX573" fmla="*/ 842296 w 1638300"/>
                <a:gd name="connsiteY573" fmla="*/ 1129475 h 1800225"/>
                <a:gd name="connsiteX574" fmla="*/ 812578 w 1638300"/>
                <a:gd name="connsiteY574" fmla="*/ 1107948 h 1800225"/>
                <a:gd name="connsiteX575" fmla="*/ 805339 w 1638300"/>
                <a:gd name="connsiteY575" fmla="*/ 1110710 h 1800225"/>
                <a:gd name="connsiteX576" fmla="*/ 803910 w 1638300"/>
                <a:gd name="connsiteY576" fmla="*/ 1107948 h 1800225"/>
                <a:gd name="connsiteX577" fmla="*/ 795718 w 1638300"/>
                <a:gd name="connsiteY577" fmla="*/ 1107091 h 1800225"/>
                <a:gd name="connsiteX578" fmla="*/ 783241 w 1638300"/>
                <a:gd name="connsiteY578" fmla="*/ 1110901 h 1800225"/>
                <a:gd name="connsiteX579" fmla="*/ 747713 w 1638300"/>
                <a:gd name="connsiteY579" fmla="*/ 1106234 h 1800225"/>
                <a:gd name="connsiteX580" fmla="*/ 746950 w 1638300"/>
                <a:gd name="connsiteY580" fmla="*/ 1113949 h 1800225"/>
                <a:gd name="connsiteX581" fmla="*/ 753237 w 1638300"/>
                <a:gd name="connsiteY581" fmla="*/ 1121855 h 1800225"/>
                <a:gd name="connsiteX582" fmla="*/ 752094 w 1638300"/>
                <a:gd name="connsiteY582" fmla="*/ 1132904 h 1800225"/>
                <a:gd name="connsiteX583" fmla="*/ 755428 w 1638300"/>
                <a:gd name="connsiteY583" fmla="*/ 1141857 h 1800225"/>
                <a:gd name="connsiteX584" fmla="*/ 740188 w 1638300"/>
                <a:gd name="connsiteY584" fmla="*/ 1146239 h 1800225"/>
                <a:gd name="connsiteX585" fmla="*/ 742474 w 1638300"/>
                <a:gd name="connsiteY585" fmla="*/ 1170051 h 1800225"/>
                <a:gd name="connsiteX586" fmla="*/ 745426 w 1638300"/>
                <a:gd name="connsiteY586" fmla="*/ 1170241 h 1800225"/>
                <a:gd name="connsiteX587" fmla="*/ 746284 w 1638300"/>
                <a:gd name="connsiteY587" fmla="*/ 1181958 h 1800225"/>
                <a:gd name="connsiteX588" fmla="*/ 752856 w 1638300"/>
                <a:gd name="connsiteY588" fmla="*/ 1176242 h 1800225"/>
                <a:gd name="connsiteX589" fmla="*/ 758857 w 1638300"/>
                <a:gd name="connsiteY589" fmla="*/ 1174814 h 1800225"/>
                <a:gd name="connsiteX590" fmla="*/ 759047 w 1638300"/>
                <a:gd name="connsiteY590" fmla="*/ 1170147 h 1800225"/>
                <a:gd name="connsiteX591" fmla="*/ 762667 w 1638300"/>
                <a:gd name="connsiteY591" fmla="*/ 1166908 h 1800225"/>
                <a:gd name="connsiteX592" fmla="*/ 773525 w 1638300"/>
                <a:gd name="connsiteY592" fmla="*/ 1170241 h 1800225"/>
                <a:gd name="connsiteX593" fmla="*/ 786289 w 1638300"/>
                <a:gd name="connsiteY593" fmla="*/ 1169575 h 1800225"/>
                <a:gd name="connsiteX594" fmla="*/ 786765 w 1638300"/>
                <a:gd name="connsiteY594" fmla="*/ 1174052 h 1800225"/>
                <a:gd name="connsiteX595" fmla="*/ 780955 w 1638300"/>
                <a:gd name="connsiteY595" fmla="*/ 1178243 h 1800225"/>
                <a:gd name="connsiteX596" fmla="*/ 788860 w 1638300"/>
                <a:gd name="connsiteY596" fmla="*/ 1187672 h 1800225"/>
                <a:gd name="connsiteX597" fmla="*/ 784098 w 1638300"/>
                <a:gd name="connsiteY597" fmla="*/ 1189768 h 1800225"/>
                <a:gd name="connsiteX598" fmla="*/ 785622 w 1638300"/>
                <a:gd name="connsiteY598" fmla="*/ 1194531 h 1800225"/>
                <a:gd name="connsiteX599" fmla="*/ 783050 w 1638300"/>
                <a:gd name="connsiteY599" fmla="*/ 1193388 h 1800225"/>
                <a:gd name="connsiteX600" fmla="*/ 782955 w 1638300"/>
                <a:gd name="connsiteY600" fmla="*/ 1204532 h 1800225"/>
                <a:gd name="connsiteX601" fmla="*/ 786575 w 1638300"/>
                <a:gd name="connsiteY601" fmla="*/ 1216343 h 1800225"/>
                <a:gd name="connsiteX602" fmla="*/ 776383 w 1638300"/>
                <a:gd name="connsiteY602" fmla="*/ 1228249 h 1800225"/>
                <a:gd name="connsiteX603" fmla="*/ 772096 w 1638300"/>
                <a:gd name="connsiteY603" fmla="*/ 1227391 h 1800225"/>
                <a:gd name="connsiteX604" fmla="*/ 772573 w 1638300"/>
                <a:gd name="connsiteY604" fmla="*/ 1231392 h 1800225"/>
                <a:gd name="connsiteX605" fmla="*/ 764000 w 1638300"/>
                <a:gd name="connsiteY605" fmla="*/ 1237965 h 1800225"/>
                <a:gd name="connsiteX606" fmla="*/ 750094 w 1638300"/>
                <a:gd name="connsiteY606" fmla="*/ 1239393 h 1800225"/>
                <a:gd name="connsiteX607" fmla="*/ 754094 w 1638300"/>
                <a:gd name="connsiteY607" fmla="*/ 1261206 h 1800225"/>
                <a:gd name="connsiteX608" fmla="*/ 748475 w 1638300"/>
                <a:gd name="connsiteY608" fmla="*/ 1273588 h 1800225"/>
                <a:gd name="connsiteX609" fmla="*/ 753999 w 1638300"/>
                <a:gd name="connsiteY609" fmla="*/ 1292067 h 1800225"/>
                <a:gd name="connsiteX610" fmla="*/ 764000 w 1638300"/>
                <a:gd name="connsiteY610" fmla="*/ 1295876 h 1800225"/>
                <a:gd name="connsiteX611" fmla="*/ 765715 w 1638300"/>
                <a:gd name="connsiteY611" fmla="*/ 1301687 h 1800225"/>
                <a:gd name="connsiteX612" fmla="*/ 770668 w 1638300"/>
                <a:gd name="connsiteY612" fmla="*/ 1303782 h 1800225"/>
                <a:gd name="connsiteX613" fmla="*/ 785908 w 1638300"/>
                <a:gd name="connsiteY613" fmla="*/ 1301782 h 1800225"/>
                <a:gd name="connsiteX614" fmla="*/ 812292 w 1638300"/>
                <a:gd name="connsiteY614" fmla="*/ 1319499 h 1800225"/>
                <a:gd name="connsiteX615" fmla="*/ 816292 w 1638300"/>
                <a:gd name="connsiteY615" fmla="*/ 1314545 h 1800225"/>
                <a:gd name="connsiteX616" fmla="*/ 826103 w 1638300"/>
                <a:gd name="connsiteY616" fmla="*/ 1311593 h 1800225"/>
                <a:gd name="connsiteX617" fmla="*/ 833342 w 1638300"/>
                <a:gd name="connsiteY617" fmla="*/ 1323785 h 1800225"/>
                <a:gd name="connsiteX618" fmla="*/ 841248 w 1638300"/>
                <a:gd name="connsiteY618" fmla="*/ 1328833 h 1800225"/>
                <a:gd name="connsiteX619" fmla="*/ 844867 w 1638300"/>
                <a:gd name="connsiteY619" fmla="*/ 1334072 h 1800225"/>
                <a:gd name="connsiteX620" fmla="*/ 843248 w 1638300"/>
                <a:gd name="connsiteY620" fmla="*/ 1335881 h 1800225"/>
                <a:gd name="connsiteX621" fmla="*/ 851725 w 1638300"/>
                <a:gd name="connsiteY621" fmla="*/ 1338644 h 1800225"/>
                <a:gd name="connsiteX622" fmla="*/ 855821 w 1638300"/>
                <a:gd name="connsiteY622" fmla="*/ 1350740 h 1800225"/>
                <a:gd name="connsiteX623" fmla="*/ 864394 w 1638300"/>
                <a:gd name="connsiteY623" fmla="*/ 1358742 h 1800225"/>
                <a:gd name="connsiteX624" fmla="*/ 867156 w 1638300"/>
                <a:gd name="connsiteY624" fmla="*/ 1357789 h 1800225"/>
                <a:gd name="connsiteX625" fmla="*/ 877443 w 1638300"/>
                <a:gd name="connsiteY625" fmla="*/ 1364647 h 1800225"/>
                <a:gd name="connsiteX626" fmla="*/ 885539 w 1638300"/>
                <a:gd name="connsiteY626" fmla="*/ 1386554 h 1800225"/>
                <a:gd name="connsiteX627" fmla="*/ 902017 w 1638300"/>
                <a:gd name="connsiteY627" fmla="*/ 1400080 h 1800225"/>
                <a:gd name="connsiteX628" fmla="*/ 905446 w 1638300"/>
                <a:gd name="connsiteY628" fmla="*/ 1409033 h 1800225"/>
                <a:gd name="connsiteX629" fmla="*/ 911066 w 1638300"/>
                <a:gd name="connsiteY629" fmla="*/ 1410081 h 1800225"/>
                <a:gd name="connsiteX630" fmla="*/ 917638 w 1638300"/>
                <a:gd name="connsiteY630" fmla="*/ 1406843 h 1800225"/>
                <a:gd name="connsiteX631" fmla="*/ 920305 w 1638300"/>
                <a:gd name="connsiteY631" fmla="*/ 1402080 h 1800225"/>
                <a:gd name="connsiteX632" fmla="*/ 934784 w 1638300"/>
                <a:gd name="connsiteY632" fmla="*/ 1402556 h 1800225"/>
                <a:gd name="connsiteX633" fmla="*/ 944404 w 1638300"/>
                <a:gd name="connsiteY633" fmla="*/ 1400080 h 1800225"/>
                <a:gd name="connsiteX634" fmla="*/ 953834 w 1638300"/>
                <a:gd name="connsiteY634" fmla="*/ 1404557 h 1800225"/>
                <a:gd name="connsiteX635" fmla="*/ 970598 w 1638300"/>
                <a:gd name="connsiteY635" fmla="*/ 1399127 h 1800225"/>
                <a:gd name="connsiteX636" fmla="*/ 970598 w 1638300"/>
                <a:gd name="connsiteY636" fmla="*/ 1397222 h 1800225"/>
                <a:gd name="connsiteX637" fmla="*/ 974122 w 1638300"/>
                <a:gd name="connsiteY637" fmla="*/ 1397413 h 1800225"/>
                <a:gd name="connsiteX638" fmla="*/ 976408 w 1638300"/>
                <a:gd name="connsiteY638" fmla="*/ 1403985 h 1800225"/>
                <a:gd name="connsiteX639" fmla="*/ 981932 w 1638300"/>
                <a:gd name="connsiteY639" fmla="*/ 1408462 h 1800225"/>
                <a:gd name="connsiteX640" fmla="*/ 997363 w 1638300"/>
                <a:gd name="connsiteY640" fmla="*/ 1411605 h 1800225"/>
                <a:gd name="connsiteX641" fmla="*/ 1002030 w 1638300"/>
                <a:gd name="connsiteY641" fmla="*/ 1416844 h 1800225"/>
                <a:gd name="connsiteX642" fmla="*/ 1002697 w 1638300"/>
                <a:gd name="connsiteY642" fmla="*/ 1425321 h 1800225"/>
                <a:gd name="connsiteX643" fmla="*/ 995743 w 1638300"/>
                <a:gd name="connsiteY643" fmla="*/ 1441609 h 1800225"/>
                <a:gd name="connsiteX644" fmla="*/ 999839 w 1638300"/>
                <a:gd name="connsiteY644" fmla="*/ 1445133 h 1800225"/>
                <a:gd name="connsiteX645" fmla="*/ 996029 w 1638300"/>
                <a:gd name="connsiteY645" fmla="*/ 1449896 h 1800225"/>
                <a:gd name="connsiteX646" fmla="*/ 1003268 w 1638300"/>
                <a:gd name="connsiteY646" fmla="*/ 1464945 h 1800225"/>
                <a:gd name="connsiteX647" fmla="*/ 1011460 w 1638300"/>
                <a:gd name="connsiteY647" fmla="*/ 1467993 h 1800225"/>
                <a:gd name="connsiteX648" fmla="*/ 1022033 w 1638300"/>
                <a:gd name="connsiteY648" fmla="*/ 1464850 h 1800225"/>
                <a:gd name="connsiteX649" fmla="*/ 1023842 w 1638300"/>
                <a:gd name="connsiteY649" fmla="*/ 1473613 h 1800225"/>
                <a:gd name="connsiteX650" fmla="*/ 1032415 w 1638300"/>
                <a:gd name="connsiteY650" fmla="*/ 1467517 h 1800225"/>
                <a:gd name="connsiteX651" fmla="*/ 1038701 w 1638300"/>
                <a:gd name="connsiteY651" fmla="*/ 1473422 h 1800225"/>
                <a:gd name="connsiteX652" fmla="*/ 1047559 w 1638300"/>
                <a:gd name="connsiteY652" fmla="*/ 1474851 h 1800225"/>
                <a:gd name="connsiteX653" fmla="*/ 1065276 w 1638300"/>
                <a:gd name="connsiteY653" fmla="*/ 1470470 h 1800225"/>
                <a:gd name="connsiteX654" fmla="*/ 1074801 w 1638300"/>
                <a:gd name="connsiteY654" fmla="*/ 1476375 h 1800225"/>
                <a:gd name="connsiteX655" fmla="*/ 1082040 w 1638300"/>
                <a:gd name="connsiteY655" fmla="*/ 1489139 h 1800225"/>
                <a:gd name="connsiteX656" fmla="*/ 1089755 w 1638300"/>
                <a:gd name="connsiteY656" fmla="*/ 1490853 h 1800225"/>
                <a:gd name="connsiteX657" fmla="*/ 1095470 w 1638300"/>
                <a:gd name="connsiteY657" fmla="*/ 1489901 h 1800225"/>
                <a:gd name="connsiteX658" fmla="*/ 1116806 w 1638300"/>
                <a:gd name="connsiteY658" fmla="*/ 1477899 h 1800225"/>
                <a:gd name="connsiteX659" fmla="*/ 1118330 w 1638300"/>
                <a:gd name="connsiteY659" fmla="*/ 1474851 h 1800225"/>
                <a:gd name="connsiteX660" fmla="*/ 1122045 w 1638300"/>
                <a:gd name="connsiteY660" fmla="*/ 1476851 h 1800225"/>
                <a:gd name="connsiteX661" fmla="*/ 1118330 w 1638300"/>
                <a:gd name="connsiteY661" fmla="*/ 1503807 h 1800225"/>
                <a:gd name="connsiteX662" fmla="*/ 1123093 w 1638300"/>
                <a:gd name="connsiteY662" fmla="*/ 1514094 h 1800225"/>
                <a:gd name="connsiteX663" fmla="*/ 1135856 w 1638300"/>
                <a:gd name="connsiteY663" fmla="*/ 1526572 h 1800225"/>
                <a:gd name="connsiteX664" fmla="*/ 1136999 w 1638300"/>
                <a:gd name="connsiteY664" fmla="*/ 1534954 h 1800225"/>
                <a:gd name="connsiteX665" fmla="*/ 1134332 w 1638300"/>
                <a:gd name="connsiteY665" fmla="*/ 1548860 h 1800225"/>
                <a:gd name="connsiteX666" fmla="*/ 1136237 w 1638300"/>
                <a:gd name="connsiteY666" fmla="*/ 1568196 h 1800225"/>
                <a:gd name="connsiteX667" fmla="*/ 1139571 w 1638300"/>
                <a:gd name="connsiteY667" fmla="*/ 1575816 h 1800225"/>
                <a:gd name="connsiteX668" fmla="*/ 1138904 w 1638300"/>
                <a:gd name="connsiteY668" fmla="*/ 1584103 h 1800225"/>
                <a:gd name="connsiteX669" fmla="*/ 1134427 w 1638300"/>
                <a:gd name="connsiteY669" fmla="*/ 1587532 h 1800225"/>
                <a:gd name="connsiteX670" fmla="*/ 1128427 w 1638300"/>
                <a:gd name="connsiteY670" fmla="*/ 1602296 h 1800225"/>
                <a:gd name="connsiteX671" fmla="*/ 1128236 w 1638300"/>
                <a:gd name="connsiteY671" fmla="*/ 1611630 h 1800225"/>
                <a:gd name="connsiteX672" fmla="*/ 1122426 w 1638300"/>
                <a:gd name="connsiteY672" fmla="*/ 1617631 h 1800225"/>
                <a:gd name="connsiteX673" fmla="*/ 1095566 w 1638300"/>
                <a:gd name="connsiteY673" fmla="*/ 1625727 h 1800225"/>
                <a:gd name="connsiteX674" fmla="*/ 1095661 w 1638300"/>
                <a:gd name="connsiteY674" fmla="*/ 1637538 h 1800225"/>
                <a:gd name="connsiteX675" fmla="*/ 1087279 w 1638300"/>
                <a:gd name="connsiteY675" fmla="*/ 1640205 h 1800225"/>
                <a:gd name="connsiteX676" fmla="*/ 1082897 w 1638300"/>
                <a:gd name="connsiteY676" fmla="*/ 1639062 h 1800225"/>
                <a:gd name="connsiteX677" fmla="*/ 1073753 w 1638300"/>
                <a:gd name="connsiteY677" fmla="*/ 1644682 h 1800225"/>
                <a:gd name="connsiteX678" fmla="*/ 1063847 w 1638300"/>
                <a:gd name="connsiteY678" fmla="*/ 1646397 h 1800225"/>
                <a:gd name="connsiteX679" fmla="*/ 1054036 w 1638300"/>
                <a:gd name="connsiteY679" fmla="*/ 1644301 h 1800225"/>
                <a:gd name="connsiteX680" fmla="*/ 1042607 w 1638300"/>
                <a:gd name="connsiteY680" fmla="*/ 1637919 h 1800225"/>
                <a:gd name="connsiteX681" fmla="*/ 1016317 w 1638300"/>
                <a:gd name="connsiteY681" fmla="*/ 1635538 h 1800225"/>
                <a:gd name="connsiteX682" fmla="*/ 1017556 w 1638300"/>
                <a:gd name="connsiteY682" fmla="*/ 1629918 h 1800225"/>
                <a:gd name="connsiteX683" fmla="*/ 1014127 w 1638300"/>
                <a:gd name="connsiteY683" fmla="*/ 1629537 h 1800225"/>
                <a:gd name="connsiteX684" fmla="*/ 1011841 w 1638300"/>
                <a:gd name="connsiteY684" fmla="*/ 1620870 h 1800225"/>
                <a:gd name="connsiteX685" fmla="*/ 1014698 w 1638300"/>
                <a:gd name="connsiteY685" fmla="*/ 1617536 h 1800225"/>
                <a:gd name="connsiteX686" fmla="*/ 1010221 w 1638300"/>
                <a:gd name="connsiteY686" fmla="*/ 1614774 h 1800225"/>
                <a:gd name="connsiteX687" fmla="*/ 1007459 w 1638300"/>
                <a:gd name="connsiteY687" fmla="*/ 1605249 h 1800225"/>
                <a:gd name="connsiteX688" fmla="*/ 995743 w 1638300"/>
                <a:gd name="connsiteY688" fmla="*/ 1586770 h 1800225"/>
                <a:gd name="connsiteX689" fmla="*/ 975074 w 1638300"/>
                <a:gd name="connsiteY689" fmla="*/ 1593056 h 1800225"/>
                <a:gd name="connsiteX690" fmla="*/ 966311 w 1638300"/>
                <a:gd name="connsiteY690" fmla="*/ 1589532 h 1800225"/>
                <a:gd name="connsiteX691" fmla="*/ 944594 w 1638300"/>
                <a:gd name="connsiteY691" fmla="*/ 1589532 h 1800225"/>
                <a:gd name="connsiteX692" fmla="*/ 952691 w 1638300"/>
                <a:gd name="connsiteY692" fmla="*/ 1600962 h 1800225"/>
                <a:gd name="connsiteX693" fmla="*/ 941165 w 1638300"/>
                <a:gd name="connsiteY693" fmla="*/ 1607725 h 1800225"/>
                <a:gd name="connsiteX694" fmla="*/ 935260 w 1638300"/>
                <a:gd name="connsiteY694" fmla="*/ 1618679 h 1800225"/>
                <a:gd name="connsiteX695" fmla="*/ 928878 w 1638300"/>
                <a:gd name="connsiteY695" fmla="*/ 1623632 h 1800225"/>
                <a:gd name="connsiteX696" fmla="*/ 924973 w 1638300"/>
                <a:gd name="connsiteY696" fmla="*/ 1622489 h 1800225"/>
                <a:gd name="connsiteX697" fmla="*/ 922973 w 1638300"/>
                <a:gd name="connsiteY697" fmla="*/ 1628585 h 1800225"/>
                <a:gd name="connsiteX698" fmla="*/ 917543 w 1638300"/>
                <a:gd name="connsiteY698" fmla="*/ 1629537 h 1800225"/>
                <a:gd name="connsiteX699" fmla="*/ 910304 w 1638300"/>
                <a:gd name="connsiteY699" fmla="*/ 1635823 h 1800225"/>
                <a:gd name="connsiteX700" fmla="*/ 902113 w 1638300"/>
                <a:gd name="connsiteY700" fmla="*/ 1630585 h 1800225"/>
                <a:gd name="connsiteX701" fmla="*/ 895731 w 1638300"/>
                <a:gd name="connsiteY701" fmla="*/ 1634395 h 1800225"/>
                <a:gd name="connsiteX702" fmla="*/ 880777 w 1638300"/>
                <a:gd name="connsiteY702" fmla="*/ 1629156 h 1800225"/>
                <a:gd name="connsiteX703" fmla="*/ 873061 w 1638300"/>
                <a:gd name="connsiteY703" fmla="*/ 1632966 h 1800225"/>
                <a:gd name="connsiteX704" fmla="*/ 865537 w 1638300"/>
                <a:gd name="connsiteY704" fmla="*/ 1631918 h 1800225"/>
                <a:gd name="connsiteX705" fmla="*/ 863060 w 1638300"/>
                <a:gd name="connsiteY705" fmla="*/ 1629251 h 1800225"/>
                <a:gd name="connsiteX706" fmla="*/ 859917 w 1638300"/>
                <a:gd name="connsiteY706" fmla="*/ 1631632 h 1800225"/>
                <a:gd name="connsiteX707" fmla="*/ 855821 w 1638300"/>
                <a:gd name="connsiteY707" fmla="*/ 1630871 h 1800225"/>
                <a:gd name="connsiteX708" fmla="*/ 852297 w 1638300"/>
                <a:gd name="connsiteY708" fmla="*/ 1623346 h 1800225"/>
                <a:gd name="connsiteX709" fmla="*/ 845534 w 1638300"/>
                <a:gd name="connsiteY709" fmla="*/ 1624203 h 1800225"/>
                <a:gd name="connsiteX710" fmla="*/ 844867 w 1638300"/>
                <a:gd name="connsiteY710" fmla="*/ 1620012 h 1800225"/>
                <a:gd name="connsiteX711" fmla="*/ 847630 w 1638300"/>
                <a:gd name="connsiteY711" fmla="*/ 1619917 h 1800225"/>
                <a:gd name="connsiteX712" fmla="*/ 851821 w 1638300"/>
                <a:gd name="connsiteY712" fmla="*/ 1607534 h 1800225"/>
                <a:gd name="connsiteX713" fmla="*/ 831818 w 1638300"/>
                <a:gd name="connsiteY713" fmla="*/ 1596295 h 1800225"/>
                <a:gd name="connsiteX714" fmla="*/ 806291 w 1638300"/>
                <a:gd name="connsiteY714" fmla="*/ 1590580 h 1800225"/>
                <a:gd name="connsiteX715" fmla="*/ 791813 w 1638300"/>
                <a:gd name="connsiteY715" fmla="*/ 1605629 h 1800225"/>
                <a:gd name="connsiteX716" fmla="*/ 791242 w 1638300"/>
                <a:gd name="connsiteY716" fmla="*/ 1609916 h 1800225"/>
                <a:gd name="connsiteX717" fmla="*/ 801243 w 1638300"/>
                <a:gd name="connsiteY717" fmla="*/ 1621822 h 1800225"/>
                <a:gd name="connsiteX718" fmla="*/ 800005 w 1638300"/>
                <a:gd name="connsiteY718" fmla="*/ 1630585 h 1800225"/>
                <a:gd name="connsiteX719" fmla="*/ 795052 w 1638300"/>
                <a:gd name="connsiteY719" fmla="*/ 1631156 h 1800225"/>
                <a:gd name="connsiteX720" fmla="*/ 795909 w 1638300"/>
                <a:gd name="connsiteY720" fmla="*/ 1633538 h 1800225"/>
                <a:gd name="connsiteX721" fmla="*/ 792385 w 1638300"/>
                <a:gd name="connsiteY721" fmla="*/ 1633919 h 1800225"/>
                <a:gd name="connsiteX722" fmla="*/ 792671 w 1638300"/>
                <a:gd name="connsiteY722" fmla="*/ 1637443 h 1800225"/>
                <a:gd name="connsiteX723" fmla="*/ 789813 w 1638300"/>
                <a:gd name="connsiteY723" fmla="*/ 1637252 h 1800225"/>
                <a:gd name="connsiteX724" fmla="*/ 795814 w 1638300"/>
                <a:gd name="connsiteY724" fmla="*/ 1647730 h 1800225"/>
                <a:gd name="connsiteX725" fmla="*/ 793813 w 1638300"/>
                <a:gd name="connsiteY725" fmla="*/ 1682115 h 1800225"/>
                <a:gd name="connsiteX726" fmla="*/ 800671 w 1638300"/>
                <a:gd name="connsiteY726" fmla="*/ 1683734 h 1800225"/>
                <a:gd name="connsiteX727" fmla="*/ 799433 w 1638300"/>
                <a:gd name="connsiteY727" fmla="*/ 1717739 h 1800225"/>
                <a:gd name="connsiteX728" fmla="*/ 807244 w 1638300"/>
                <a:gd name="connsiteY728" fmla="*/ 1758982 h 1800225"/>
                <a:gd name="connsiteX729" fmla="*/ 803434 w 1638300"/>
                <a:gd name="connsiteY729" fmla="*/ 1767174 h 1800225"/>
                <a:gd name="connsiteX730" fmla="*/ 789432 w 1638300"/>
                <a:gd name="connsiteY730" fmla="*/ 1782413 h 1800225"/>
                <a:gd name="connsiteX731" fmla="*/ 787241 w 1638300"/>
                <a:gd name="connsiteY731" fmla="*/ 1792700 h 1800225"/>
                <a:gd name="connsiteX732" fmla="*/ 769715 w 1638300"/>
                <a:gd name="connsiteY732" fmla="*/ 1796796 h 1800225"/>
                <a:gd name="connsiteX733" fmla="*/ 759238 w 1638300"/>
                <a:gd name="connsiteY733" fmla="*/ 1779461 h 1800225"/>
                <a:gd name="connsiteX734" fmla="*/ 747427 w 1638300"/>
                <a:gd name="connsiteY734" fmla="*/ 1772412 h 1800225"/>
                <a:gd name="connsiteX735" fmla="*/ 734473 w 1638300"/>
                <a:gd name="connsiteY735" fmla="*/ 1769364 h 1800225"/>
                <a:gd name="connsiteX736" fmla="*/ 728663 w 1638300"/>
                <a:gd name="connsiteY736" fmla="*/ 1770983 h 1800225"/>
                <a:gd name="connsiteX737" fmla="*/ 724376 w 1638300"/>
                <a:gd name="connsiteY737" fmla="*/ 1763839 h 1800225"/>
                <a:gd name="connsiteX738" fmla="*/ 720757 w 1638300"/>
                <a:gd name="connsiteY738" fmla="*/ 1762887 h 1800225"/>
                <a:gd name="connsiteX739" fmla="*/ 708565 w 1638300"/>
                <a:gd name="connsiteY739" fmla="*/ 1766411 h 1800225"/>
                <a:gd name="connsiteX740" fmla="*/ 693801 w 1638300"/>
                <a:gd name="connsiteY740" fmla="*/ 1742885 h 1800225"/>
                <a:gd name="connsiteX741" fmla="*/ 684752 w 1638300"/>
                <a:gd name="connsiteY741" fmla="*/ 1735170 h 1800225"/>
                <a:gd name="connsiteX742" fmla="*/ 679323 w 1638300"/>
                <a:gd name="connsiteY742" fmla="*/ 1720596 h 1800225"/>
                <a:gd name="connsiteX743" fmla="*/ 682657 w 1638300"/>
                <a:gd name="connsiteY743" fmla="*/ 1705642 h 1800225"/>
                <a:gd name="connsiteX744" fmla="*/ 666083 w 1638300"/>
                <a:gd name="connsiteY744" fmla="*/ 1715453 h 1800225"/>
                <a:gd name="connsiteX745" fmla="*/ 647795 w 1638300"/>
                <a:gd name="connsiteY745" fmla="*/ 1718215 h 1800225"/>
                <a:gd name="connsiteX746" fmla="*/ 643700 w 1638300"/>
                <a:gd name="connsiteY746" fmla="*/ 1724883 h 1800225"/>
                <a:gd name="connsiteX747" fmla="*/ 635603 w 1638300"/>
                <a:gd name="connsiteY747" fmla="*/ 1727264 h 1800225"/>
                <a:gd name="connsiteX748" fmla="*/ 617029 w 1638300"/>
                <a:gd name="connsiteY748" fmla="*/ 1724692 h 1800225"/>
                <a:gd name="connsiteX749" fmla="*/ 609886 w 1638300"/>
                <a:gd name="connsiteY749" fmla="*/ 1718596 h 1800225"/>
                <a:gd name="connsiteX750" fmla="*/ 601694 w 1638300"/>
                <a:gd name="connsiteY750" fmla="*/ 1717072 h 1800225"/>
                <a:gd name="connsiteX751" fmla="*/ 613791 w 1638300"/>
                <a:gd name="connsiteY751" fmla="*/ 1702880 h 1800225"/>
                <a:gd name="connsiteX752" fmla="*/ 611981 w 1638300"/>
                <a:gd name="connsiteY752" fmla="*/ 1694022 h 1800225"/>
                <a:gd name="connsiteX753" fmla="*/ 606647 w 1638300"/>
                <a:gd name="connsiteY753" fmla="*/ 1688402 h 1800225"/>
                <a:gd name="connsiteX754" fmla="*/ 606552 w 1638300"/>
                <a:gd name="connsiteY754" fmla="*/ 1682782 h 1800225"/>
                <a:gd name="connsiteX755" fmla="*/ 570833 w 1638300"/>
                <a:gd name="connsiteY755" fmla="*/ 1703356 h 1800225"/>
                <a:gd name="connsiteX756" fmla="*/ 562451 w 1638300"/>
                <a:gd name="connsiteY756" fmla="*/ 1705737 h 1800225"/>
                <a:gd name="connsiteX757" fmla="*/ 545497 w 1638300"/>
                <a:gd name="connsiteY757" fmla="*/ 1719644 h 1800225"/>
                <a:gd name="connsiteX758" fmla="*/ 540353 w 1638300"/>
                <a:gd name="connsiteY758" fmla="*/ 1721072 h 1800225"/>
                <a:gd name="connsiteX759" fmla="*/ 474345 w 1638300"/>
                <a:gd name="connsiteY759" fmla="*/ 1717643 h 1800225"/>
                <a:gd name="connsiteX760" fmla="*/ 473297 w 1638300"/>
                <a:gd name="connsiteY760" fmla="*/ 1711071 h 1800225"/>
                <a:gd name="connsiteX761" fmla="*/ 462629 w 1638300"/>
                <a:gd name="connsiteY761" fmla="*/ 1690497 h 1800225"/>
                <a:gd name="connsiteX762" fmla="*/ 460819 w 1638300"/>
                <a:gd name="connsiteY762" fmla="*/ 1674400 h 1800225"/>
                <a:gd name="connsiteX763" fmla="*/ 449104 w 1638300"/>
                <a:gd name="connsiteY763" fmla="*/ 1644682 h 1800225"/>
                <a:gd name="connsiteX764" fmla="*/ 431006 w 1638300"/>
                <a:gd name="connsiteY764" fmla="*/ 1623156 h 1800225"/>
                <a:gd name="connsiteX765" fmla="*/ 448818 w 1638300"/>
                <a:gd name="connsiteY765" fmla="*/ 1624299 h 1800225"/>
                <a:gd name="connsiteX766" fmla="*/ 468916 w 1638300"/>
                <a:gd name="connsiteY766" fmla="*/ 1610963 h 1800225"/>
                <a:gd name="connsiteX767" fmla="*/ 470630 w 1638300"/>
                <a:gd name="connsiteY767" fmla="*/ 1606963 h 1800225"/>
                <a:gd name="connsiteX768" fmla="*/ 470440 w 1638300"/>
                <a:gd name="connsiteY768" fmla="*/ 1600200 h 1800225"/>
                <a:gd name="connsiteX769" fmla="*/ 461962 w 1638300"/>
                <a:gd name="connsiteY769" fmla="*/ 1600772 h 1800225"/>
                <a:gd name="connsiteX770" fmla="*/ 455581 w 1638300"/>
                <a:gd name="connsiteY770" fmla="*/ 1592104 h 1800225"/>
                <a:gd name="connsiteX771" fmla="*/ 454438 w 1638300"/>
                <a:gd name="connsiteY771" fmla="*/ 1573435 h 1800225"/>
                <a:gd name="connsiteX772" fmla="*/ 450818 w 1638300"/>
                <a:gd name="connsiteY772" fmla="*/ 1566291 h 1800225"/>
                <a:gd name="connsiteX773" fmla="*/ 442055 w 1638300"/>
                <a:gd name="connsiteY773" fmla="*/ 1557624 h 1800225"/>
                <a:gd name="connsiteX774" fmla="*/ 434150 w 1638300"/>
                <a:gd name="connsiteY774" fmla="*/ 1555909 h 1800225"/>
                <a:gd name="connsiteX775" fmla="*/ 431863 w 1638300"/>
                <a:gd name="connsiteY775" fmla="*/ 1551432 h 1800225"/>
                <a:gd name="connsiteX776" fmla="*/ 435007 w 1638300"/>
                <a:gd name="connsiteY776" fmla="*/ 1535811 h 1800225"/>
                <a:gd name="connsiteX777" fmla="*/ 443103 w 1638300"/>
                <a:gd name="connsiteY777" fmla="*/ 1529429 h 1800225"/>
                <a:gd name="connsiteX778" fmla="*/ 444151 w 1638300"/>
                <a:gd name="connsiteY778" fmla="*/ 1518095 h 1800225"/>
                <a:gd name="connsiteX779" fmla="*/ 456819 w 1638300"/>
                <a:gd name="connsiteY779" fmla="*/ 1509999 h 1800225"/>
                <a:gd name="connsiteX780" fmla="*/ 448246 w 1638300"/>
                <a:gd name="connsiteY780" fmla="*/ 1514856 h 1800225"/>
                <a:gd name="connsiteX781" fmla="*/ 425672 w 1638300"/>
                <a:gd name="connsiteY781" fmla="*/ 1519238 h 1800225"/>
                <a:gd name="connsiteX782" fmla="*/ 418528 w 1638300"/>
                <a:gd name="connsiteY782" fmla="*/ 1523619 h 1800225"/>
                <a:gd name="connsiteX783" fmla="*/ 411194 w 1638300"/>
                <a:gd name="connsiteY783" fmla="*/ 1512284 h 1800225"/>
                <a:gd name="connsiteX784" fmla="*/ 416433 w 1638300"/>
                <a:gd name="connsiteY784" fmla="*/ 1501997 h 1800225"/>
                <a:gd name="connsiteX785" fmla="*/ 417385 w 1638300"/>
                <a:gd name="connsiteY785" fmla="*/ 1485805 h 1800225"/>
                <a:gd name="connsiteX786" fmla="*/ 426529 w 1638300"/>
                <a:gd name="connsiteY786" fmla="*/ 1473613 h 1800225"/>
                <a:gd name="connsiteX787" fmla="*/ 439198 w 1638300"/>
                <a:gd name="connsiteY787" fmla="*/ 1464279 h 1800225"/>
                <a:gd name="connsiteX788" fmla="*/ 437578 w 1638300"/>
                <a:gd name="connsiteY788" fmla="*/ 1457040 h 1800225"/>
                <a:gd name="connsiteX789" fmla="*/ 429863 w 1638300"/>
                <a:gd name="connsiteY789" fmla="*/ 1458563 h 1800225"/>
                <a:gd name="connsiteX790" fmla="*/ 426529 w 1638300"/>
                <a:gd name="connsiteY790" fmla="*/ 1445229 h 1800225"/>
                <a:gd name="connsiteX791" fmla="*/ 428149 w 1638300"/>
                <a:gd name="connsiteY791" fmla="*/ 1436561 h 1800225"/>
                <a:gd name="connsiteX792" fmla="*/ 439960 w 1638300"/>
                <a:gd name="connsiteY792" fmla="*/ 1432179 h 1800225"/>
                <a:gd name="connsiteX793" fmla="*/ 439579 w 1638300"/>
                <a:gd name="connsiteY793" fmla="*/ 1428845 h 1800225"/>
                <a:gd name="connsiteX794" fmla="*/ 448246 w 1638300"/>
                <a:gd name="connsiteY794" fmla="*/ 1419225 h 1800225"/>
                <a:gd name="connsiteX795" fmla="*/ 423386 w 1638300"/>
                <a:gd name="connsiteY795" fmla="*/ 1360265 h 1800225"/>
                <a:gd name="connsiteX796" fmla="*/ 414433 w 1638300"/>
                <a:gd name="connsiteY796" fmla="*/ 1361790 h 1800225"/>
                <a:gd name="connsiteX797" fmla="*/ 411671 w 1638300"/>
                <a:gd name="connsiteY797" fmla="*/ 1354550 h 1800225"/>
                <a:gd name="connsiteX798" fmla="*/ 411099 w 1638300"/>
                <a:gd name="connsiteY798" fmla="*/ 1341215 h 1800225"/>
                <a:gd name="connsiteX799" fmla="*/ 417290 w 1638300"/>
                <a:gd name="connsiteY799" fmla="*/ 1330833 h 1800225"/>
                <a:gd name="connsiteX800" fmla="*/ 415195 w 1638300"/>
                <a:gd name="connsiteY800" fmla="*/ 1322070 h 1800225"/>
                <a:gd name="connsiteX801" fmla="*/ 410527 w 1638300"/>
                <a:gd name="connsiteY801" fmla="*/ 1317307 h 1800225"/>
                <a:gd name="connsiteX802" fmla="*/ 420052 w 1638300"/>
                <a:gd name="connsiteY802" fmla="*/ 1305306 h 1800225"/>
                <a:gd name="connsiteX803" fmla="*/ 419290 w 1638300"/>
                <a:gd name="connsiteY803" fmla="*/ 1291304 h 1800225"/>
                <a:gd name="connsiteX804" fmla="*/ 434340 w 1638300"/>
                <a:gd name="connsiteY804" fmla="*/ 1242536 h 1800225"/>
                <a:gd name="connsiteX805" fmla="*/ 419195 w 1638300"/>
                <a:gd name="connsiteY805" fmla="*/ 1247966 h 1800225"/>
                <a:gd name="connsiteX806" fmla="*/ 400240 w 1638300"/>
                <a:gd name="connsiteY806" fmla="*/ 1242632 h 1800225"/>
                <a:gd name="connsiteX807" fmla="*/ 384143 w 1638300"/>
                <a:gd name="connsiteY807" fmla="*/ 1250156 h 1800225"/>
                <a:gd name="connsiteX808" fmla="*/ 378904 w 1638300"/>
                <a:gd name="connsiteY808" fmla="*/ 1242251 h 1800225"/>
                <a:gd name="connsiteX809" fmla="*/ 372999 w 1638300"/>
                <a:gd name="connsiteY809" fmla="*/ 1243679 h 1800225"/>
                <a:gd name="connsiteX810" fmla="*/ 368998 w 1638300"/>
                <a:gd name="connsiteY810" fmla="*/ 1236440 h 1800225"/>
                <a:gd name="connsiteX811" fmla="*/ 363855 w 1638300"/>
                <a:gd name="connsiteY811" fmla="*/ 1237965 h 1800225"/>
                <a:gd name="connsiteX812" fmla="*/ 359569 w 1638300"/>
                <a:gd name="connsiteY812" fmla="*/ 1232345 h 1800225"/>
                <a:gd name="connsiteX813" fmla="*/ 355473 w 1638300"/>
                <a:gd name="connsiteY813" fmla="*/ 1232345 h 1800225"/>
                <a:gd name="connsiteX814" fmla="*/ 349853 w 1638300"/>
                <a:gd name="connsiteY814" fmla="*/ 1227963 h 1800225"/>
                <a:gd name="connsiteX815" fmla="*/ 333375 w 1638300"/>
                <a:gd name="connsiteY815" fmla="*/ 1227297 h 1800225"/>
                <a:gd name="connsiteX816" fmla="*/ 324231 w 1638300"/>
                <a:gd name="connsiteY816" fmla="*/ 1230439 h 1800225"/>
                <a:gd name="connsiteX817" fmla="*/ 313372 w 1638300"/>
                <a:gd name="connsiteY817" fmla="*/ 1222439 h 1800225"/>
                <a:gd name="connsiteX818" fmla="*/ 304609 w 1638300"/>
                <a:gd name="connsiteY818" fmla="*/ 1213771 h 1800225"/>
                <a:gd name="connsiteX819" fmla="*/ 292036 w 1638300"/>
                <a:gd name="connsiteY819" fmla="*/ 1193578 h 1800225"/>
                <a:gd name="connsiteX820" fmla="*/ 289750 w 1638300"/>
                <a:gd name="connsiteY820" fmla="*/ 1178052 h 1800225"/>
                <a:gd name="connsiteX821" fmla="*/ 293941 w 1638300"/>
                <a:gd name="connsiteY821" fmla="*/ 1175766 h 1800225"/>
                <a:gd name="connsiteX822" fmla="*/ 292513 w 1638300"/>
                <a:gd name="connsiteY822" fmla="*/ 1169384 h 1800225"/>
                <a:gd name="connsiteX823" fmla="*/ 303752 w 1638300"/>
                <a:gd name="connsiteY823" fmla="*/ 1154239 h 1800225"/>
                <a:gd name="connsiteX824" fmla="*/ 301466 w 1638300"/>
                <a:gd name="connsiteY824" fmla="*/ 1146906 h 1800225"/>
                <a:gd name="connsiteX825" fmla="*/ 294322 w 1638300"/>
                <a:gd name="connsiteY825" fmla="*/ 1135666 h 1800225"/>
                <a:gd name="connsiteX826" fmla="*/ 273939 w 1638300"/>
                <a:gd name="connsiteY826" fmla="*/ 1114140 h 1800225"/>
                <a:gd name="connsiteX827" fmla="*/ 270510 w 1638300"/>
                <a:gd name="connsiteY827" fmla="*/ 1118045 h 1800225"/>
                <a:gd name="connsiteX828" fmla="*/ 253555 w 1638300"/>
                <a:gd name="connsiteY828" fmla="*/ 1122712 h 1800225"/>
                <a:gd name="connsiteX829" fmla="*/ 246697 w 1638300"/>
                <a:gd name="connsiteY829" fmla="*/ 1109949 h 1800225"/>
                <a:gd name="connsiteX830" fmla="*/ 244030 w 1638300"/>
                <a:gd name="connsiteY830" fmla="*/ 1108615 h 1800225"/>
                <a:gd name="connsiteX831" fmla="*/ 238887 w 1638300"/>
                <a:gd name="connsiteY831" fmla="*/ 1111092 h 1800225"/>
                <a:gd name="connsiteX832" fmla="*/ 230791 w 1638300"/>
                <a:gd name="connsiteY832" fmla="*/ 1122998 h 1800225"/>
                <a:gd name="connsiteX833" fmla="*/ 234982 w 1638300"/>
                <a:gd name="connsiteY833" fmla="*/ 1130332 h 1800225"/>
                <a:gd name="connsiteX834" fmla="*/ 230505 w 1638300"/>
                <a:gd name="connsiteY834" fmla="*/ 1130713 h 1800225"/>
                <a:gd name="connsiteX835" fmla="*/ 224409 w 1638300"/>
                <a:gd name="connsiteY835" fmla="*/ 1126998 h 1800225"/>
                <a:gd name="connsiteX836" fmla="*/ 222313 w 1638300"/>
                <a:gd name="connsiteY836" fmla="*/ 1132618 h 1800225"/>
                <a:gd name="connsiteX837" fmla="*/ 224790 w 1638300"/>
                <a:gd name="connsiteY837" fmla="*/ 1139667 h 1800225"/>
                <a:gd name="connsiteX838" fmla="*/ 216694 w 1638300"/>
                <a:gd name="connsiteY838" fmla="*/ 1151573 h 1800225"/>
                <a:gd name="connsiteX839" fmla="*/ 217646 w 1638300"/>
                <a:gd name="connsiteY839" fmla="*/ 1156716 h 1800225"/>
                <a:gd name="connsiteX840" fmla="*/ 202120 w 1638300"/>
                <a:gd name="connsiteY840" fmla="*/ 1159383 h 1800225"/>
                <a:gd name="connsiteX841" fmla="*/ 202692 w 1638300"/>
                <a:gd name="connsiteY841" fmla="*/ 1164146 h 1800225"/>
                <a:gd name="connsiteX842" fmla="*/ 197929 w 1638300"/>
                <a:gd name="connsiteY842" fmla="*/ 1164431 h 1800225"/>
                <a:gd name="connsiteX843" fmla="*/ 195358 w 1638300"/>
                <a:gd name="connsiteY843" fmla="*/ 1177480 h 1800225"/>
                <a:gd name="connsiteX844" fmla="*/ 192405 w 1638300"/>
                <a:gd name="connsiteY844" fmla="*/ 1178243 h 1800225"/>
                <a:gd name="connsiteX845" fmla="*/ 190690 w 1638300"/>
                <a:gd name="connsiteY845" fmla="*/ 1173289 h 1800225"/>
                <a:gd name="connsiteX846" fmla="*/ 190976 w 1638300"/>
                <a:gd name="connsiteY846" fmla="*/ 1160812 h 1800225"/>
                <a:gd name="connsiteX847" fmla="*/ 186595 w 1638300"/>
                <a:gd name="connsiteY847" fmla="*/ 1160622 h 1800225"/>
                <a:gd name="connsiteX848" fmla="*/ 186023 w 1638300"/>
                <a:gd name="connsiteY848" fmla="*/ 1135380 h 1800225"/>
                <a:gd name="connsiteX849" fmla="*/ 170593 w 1638300"/>
                <a:gd name="connsiteY849" fmla="*/ 1146143 h 1800225"/>
                <a:gd name="connsiteX850" fmla="*/ 171736 w 1638300"/>
                <a:gd name="connsiteY850" fmla="*/ 1150620 h 1800225"/>
                <a:gd name="connsiteX851" fmla="*/ 166783 w 1638300"/>
                <a:gd name="connsiteY851" fmla="*/ 1155764 h 1800225"/>
                <a:gd name="connsiteX852" fmla="*/ 168116 w 1638300"/>
                <a:gd name="connsiteY852" fmla="*/ 1159383 h 1800225"/>
                <a:gd name="connsiteX853" fmla="*/ 161163 w 1638300"/>
                <a:gd name="connsiteY853" fmla="*/ 1164907 h 1800225"/>
                <a:gd name="connsiteX854" fmla="*/ 159258 w 1638300"/>
                <a:gd name="connsiteY854" fmla="*/ 1160716 h 1800225"/>
                <a:gd name="connsiteX855" fmla="*/ 155353 w 1638300"/>
                <a:gd name="connsiteY855" fmla="*/ 1162431 h 1800225"/>
                <a:gd name="connsiteX856" fmla="*/ 157067 w 1638300"/>
                <a:gd name="connsiteY856" fmla="*/ 1160526 h 1800225"/>
                <a:gd name="connsiteX857" fmla="*/ 154591 w 1638300"/>
                <a:gd name="connsiteY857" fmla="*/ 1153478 h 1800225"/>
                <a:gd name="connsiteX858" fmla="*/ 150114 w 1638300"/>
                <a:gd name="connsiteY858" fmla="*/ 1155859 h 1800225"/>
                <a:gd name="connsiteX859" fmla="*/ 148018 w 1638300"/>
                <a:gd name="connsiteY859" fmla="*/ 1145381 h 1800225"/>
                <a:gd name="connsiteX860" fmla="*/ 141827 w 1638300"/>
                <a:gd name="connsiteY860" fmla="*/ 1151287 h 1800225"/>
                <a:gd name="connsiteX861" fmla="*/ 132969 w 1638300"/>
                <a:gd name="connsiteY861" fmla="*/ 1153287 h 1800225"/>
                <a:gd name="connsiteX862" fmla="*/ 133255 w 1638300"/>
                <a:gd name="connsiteY862" fmla="*/ 1157764 h 1800225"/>
                <a:gd name="connsiteX863" fmla="*/ 128587 w 1638300"/>
                <a:gd name="connsiteY863" fmla="*/ 1160431 h 1800225"/>
                <a:gd name="connsiteX864" fmla="*/ 128111 w 1638300"/>
                <a:gd name="connsiteY864" fmla="*/ 1154145 h 1800225"/>
                <a:gd name="connsiteX865" fmla="*/ 125635 w 1638300"/>
                <a:gd name="connsiteY865" fmla="*/ 1154145 h 1800225"/>
                <a:gd name="connsiteX866" fmla="*/ 125825 w 1638300"/>
                <a:gd name="connsiteY866" fmla="*/ 1142619 h 1800225"/>
                <a:gd name="connsiteX867" fmla="*/ 119443 w 1638300"/>
                <a:gd name="connsiteY867" fmla="*/ 1132237 h 1800225"/>
                <a:gd name="connsiteX868" fmla="*/ 121348 w 1638300"/>
                <a:gd name="connsiteY868" fmla="*/ 1129094 h 1800225"/>
                <a:gd name="connsiteX869" fmla="*/ 112204 w 1638300"/>
                <a:gd name="connsiteY869" fmla="*/ 1122522 h 1800225"/>
                <a:gd name="connsiteX870" fmla="*/ 124968 w 1638300"/>
                <a:gd name="connsiteY870" fmla="*/ 1120997 h 1800225"/>
                <a:gd name="connsiteX871" fmla="*/ 126682 w 1638300"/>
                <a:gd name="connsiteY871" fmla="*/ 1125760 h 1800225"/>
                <a:gd name="connsiteX872" fmla="*/ 129730 w 1638300"/>
                <a:gd name="connsiteY872" fmla="*/ 1125950 h 1800225"/>
                <a:gd name="connsiteX873" fmla="*/ 122396 w 1638300"/>
                <a:gd name="connsiteY873" fmla="*/ 1130046 h 1800225"/>
                <a:gd name="connsiteX874" fmla="*/ 130302 w 1638300"/>
                <a:gd name="connsiteY874" fmla="*/ 1126331 h 1800225"/>
                <a:gd name="connsiteX875" fmla="*/ 129254 w 1638300"/>
                <a:gd name="connsiteY875" fmla="*/ 1117092 h 1800225"/>
                <a:gd name="connsiteX876" fmla="*/ 139732 w 1638300"/>
                <a:gd name="connsiteY876" fmla="*/ 1111568 h 1800225"/>
                <a:gd name="connsiteX877" fmla="*/ 136398 w 1638300"/>
                <a:gd name="connsiteY877" fmla="*/ 1112234 h 1800225"/>
                <a:gd name="connsiteX878" fmla="*/ 133731 w 1638300"/>
                <a:gd name="connsiteY878" fmla="*/ 1107186 h 1800225"/>
                <a:gd name="connsiteX879" fmla="*/ 138303 w 1638300"/>
                <a:gd name="connsiteY879" fmla="*/ 1103662 h 1800225"/>
                <a:gd name="connsiteX880" fmla="*/ 134302 w 1638300"/>
                <a:gd name="connsiteY880" fmla="*/ 1094994 h 1800225"/>
                <a:gd name="connsiteX881" fmla="*/ 123920 w 1638300"/>
                <a:gd name="connsiteY881" fmla="*/ 1097471 h 1800225"/>
                <a:gd name="connsiteX882" fmla="*/ 116110 w 1638300"/>
                <a:gd name="connsiteY882" fmla="*/ 1074801 h 1800225"/>
                <a:gd name="connsiteX883" fmla="*/ 125825 w 1638300"/>
                <a:gd name="connsiteY883" fmla="*/ 1071944 h 1800225"/>
                <a:gd name="connsiteX884" fmla="*/ 125063 w 1638300"/>
                <a:gd name="connsiteY884" fmla="*/ 1070420 h 1800225"/>
                <a:gd name="connsiteX885" fmla="*/ 115443 w 1638300"/>
                <a:gd name="connsiteY885" fmla="*/ 1073182 h 1800225"/>
                <a:gd name="connsiteX886" fmla="*/ 114205 w 1638300"/>
                <a:gd name="connsiteY886" fmla="*/ 1069943 h 1800225"/>
                <a:gd name="connsiteX887" fmla="*/ 101155 w 1638300"/>
                <a:gd name="connsiteY887" fmla="*/ 1074325 h 1800225"/>
                <a:gd name="connsiteX888" fmla="*/ 96488 w 1638300"/>
                <a:gd name="connsiteY888" fmla="*/ 1079849 h 1800225"/>
                <a:gd name="connsiteX889" fmla="*/ 85249 w 1638300"/>
                <a:gd name="connsiteY889" fmla="*/ 1078325 h 1800225"/>
                <a:gd name="connsiteX890" fmla="*/ 75628 w 1638300"/>
                <a:gd name="connsiteY890" fmla="*/ 1082421 h 1800225"/>
                <a:gd name="connsiteX891" fmla="*/ 74676 w 1638300"/>
                <a:gd name="connsiteY891" fmla="*/ 1078230 h 1800225"/>
                <a:gd name="connsiteX892" fmla="*/ 71247 w 1638300"/>
                <a:gd name="connsiteY892" fmla="*/ 1078611 h 1800225"/>
                <a:gd name="connsiteX893" fmla="*/ 64579 w 1638300"/>
                <a:gd name="connsiteY893" fmla="*/ 1066038 h 1800225"/>
                <a:gd name="connsiteX894" fmla="*/ 57626 w 1638300"/>
                <a:gd name="connsiteY894" fmla="*/ 1060704 h 1800225"/>
                <a:gd name="connsiteX895" fmla="*/ 56388 w 1638300"/>
                <a:gd name="connsiteY895" fmla="*/ 1065466 h 1800225"/>
                <a:gd name="connsiteX896" fmla="*/ 53626 w 1638300"/>
                <a:gd name="connsiteY896" fmla="*/ 1061752 h 1800225"/>
                <a:gd name="connsiteX897" fmla="*/ 48387 w 1638300"/>
                <a:gd name="connsiteY897" fmla="*/ 1067276 h 1800225"/>
                <a:gd name="connsiteX898" fmla="*/ 42958 w 1638300"/>
                <a:gd name="connsiteY898" fmla="*/ 1052799 h 1800225"/>
                <a:gd name="connsiteX899" fmla="*/ 36195 w 1638300"/>
                <a:gd name="connsiteY899" fmla="*/ 1048417 h 1800225"/>
                <a:gd name="connsiteX900" fmla="*/ 38481 w 1638300"/>
                <a:gd name="connsiteY900" fmla="*/ 1043654 h 1800225"/>
                <a:gd name="connsiteX901" fmla="*/ 32671 w 1638300"/>
                <a:gd name="connsiteY901" fmla="*/ 1038035 h 1800225"/>
                <a:gd name="connsiteX902" fmla="*/ 36576 w 1638300"/>
                <a:gd name="connsiteY902" fmla="*/ 1017080 h 1800225"/>
                <a:gd name="connsiteX903" fmla="*/ 29527 w 1638300"/>
                <a:gd name="connsiteY903" fmla="*/ 1017080 h 1800225"/>
                <a:gd name="connsiteX904" fmla="*/ 21622 w 1638300"/>
                <a:gd name="connsiteY904" fmla="*/ 998125 h 1800225"/>
                <a:gd name="connsiteX905" fmla="*/ 16288 w 1638300"/>
                <a:gd name="connsiteY905" fmla="*/ 995553 h 1800225"/>
                <a:gd name="connsiteX906" fmla="*/ 18383 w 1638300"/>
                <a:gd name="connsiteY906" fmla="*/ 987171 h 1800225"/>
                <a:gd name="connsiteX907" fmla="*/ 23717 w 1638300"/>
                <a:gd name="connsiteY907" fmla="*/ 980027 h 1800225"/>
                <a:gd name="connsiteX908" fmla="*/ 17716 w 1638300"/>
                <a:gd name="connsiteY908" fmla="*/ 956977 h 1800225"/>
                <a:gd name="connsiteX909" fmla="*/ 13811 w 1638300"/>
                <a:gd name="connsiteY909" fmla="*/ 958405 h 1800225"/>
                <a:gd name="connsiteX910" fmla="*/ 9525 w 1638300"/>
                <a:gd name="connsiteY910" fmla="*/ 955263 h 1800225"/>
                <a:gd name="connsiteX911" fmla="*/ 1130236 w 1638300"/>
                <a:gd name="connsiteY911" fmla="*/ 233362 h 1800225"/>
                <a:gd name="connsiteX912" fmla="*/ 1134046 w 1638300"/>
                <a:gd name="connsiteY912" fmla="*/ 239459 h 1800225"/>
                <a:gd name="connsiteX913" fmla="*/ 1141000 w 1638300"/>
                <a:gd name="connsiteY913" fmla="*/ 237173 h 1800225"/>
                <a:gd name="connsiteX914" fmla="*/ 1144238 w 1638300"/>
                <a:gd name="connsiteY914" fmla="*/ 243174 h 1800225"/>
                <a:gd name="connsiteX915" fmla="*/ 1145381 w 1638300"/>
                <a:gd name="connsiteY915" fmla="*/ 241459 h 1800225"/>
                <a:gd name="connsiteX916" fmla="*/ 1149382 w 1638300"/>
                <a:gd name="connsiteY916" fmla="*/ 245269 h 1800225"/>
                <a:gd name="connsiteX917" fmla="*/ 1145762 w 1638300"/>
                <a:gd name="connsiteY917" fmla="*/ 239363 h 1800225"/>
                <a:gd name="connsiteX918" fmla="*/ 1135951 w 1638300"/>
                <a:gd name="connsiteY918" fmla="*/ 231934 h 1800225"/>
                <a:gd name="connsiteX919" fmla="*/ 1130236 w 1638300"/>
                <a:gd name="connsiteY919" fmla="*/ 23336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</a:cxnLst>
              <a:rect l="l" t="t" r="r" b="b"/>
              <a:pathLst>
                <a:path w="1638300" h="1800225">
                  <a:moveTo>
                    <a:pt x="1304639" y="213551"/>
                  </a:moveTo>
                  <a:lnTo>
                    <a:pt x="1310926" y="203073"/>
                  </a:lnTo>
                  <a:lnTo>
                    <a:pt x="1319403" y="204026"/>
                  </a:lnTo>
                  <a:lnTo>
                    <a:pt x="1317879" y="217170"/>
                  </a:lnTo>
                  <a:lnTo>
                    <a:pt x="1310830" y="212979"/>
                  </a:lnTo>
                  <a:lnTo>
                    <a:pt x="1310450" y="215932"/>
                  </a:lnTo>
                  <a:lnTo>
                    <a:pt x="1307497" y="216218"/>
                  </a:lnTo>
                  <a:lnTo>
                    <a:pt x="1304639" y="213551"/>
                  </a:lnTo>
                  <a:close/>
                  <a:moveTo>
                    <a:pt x="9525" y="955263"/>
                  </a:moveTo>
                  <a:lnTo>
                    <a:pt x="18859" y="949262"/>
                  </a:lnTo>
                  <a:lnTo>
                    <a:pt x="28861" y="958215"/>
                  </a:lnTo>
                  <a:lnTo>
                    <a:pt x="38290" y="962692"/>
                  </a:lnTo>
                  <a:lnTo>
                    <a:pt x="38195" y="937451"/>
                  </a:lnTo>
                  <a:lnTo>
                    <a:pt x="49530" y="928878"/>
                  </a:lnTo>
                  <a:lnTo>
                    <a:pt x="67818" y="926021"/>
                  </a:lnTo>
                  <a:lnTo>
                    <a:pt x="68580" y="903827"/>
                  </a:lnTo>
                  <a:lnTo>
                    <a:pt x="80867" y="898970"/>
                  </a:lnTo>
                  <a:lnTo>
                    <a:pt x="97536" y="884111"/>
                  </a:lnTo>
                  <a:lnTo>
                    <a:pt x="94107" y="882968"/>
                  </a:lnTo>
                  <a:lnTo>
                    <a:pt x="101346" y="871442"/>
                  </a:lnTo>
                  <a:lnTo>
                    <a:pt x="93345" y="863346"/>
                  </a:lnTo>
                  <a:lnTo>
                    <a:pt x="92488" y="856393"/>
                  </a:lnTo>
                  <a:lnTo>
                    <a:pt x="94583" y="851154"/>
                  </a:lnTo>
                  <a:lnTo>
                    <a:pt x="93059" y="846297"/>
                  </a:lnTo>
                  <a:lnTo>
                    <a:pt x="95726" y="845344"/>
                  </a:lnTo>
                  <a:lnTo>
                    <a:pt x="94869" y="842106"/>
                  </a:lnTo>
                  <a:lnTo>
                    <a:pt x="98203" y="840963"/>
                  </a:lnTo>
                  <a:lnTo>
                    <a:pt x="99060" y="836200"/>
                  </a:lnTo>
                  <a:lnTo>
                    <a:pt x="81058" y="840105"/>
                  </a:lnTo>
                  <a:lnTo>
                    <a:pt x="85439" y="826104"/>
                  </a:lnTo>
                  <a:lnTo>
                    <a:pt x="79629" y="823913"/>
                  </a:lnTo>
                  <a:lnTo>
                    <a:pt x="79629" y="815245"/>
                  </a:lnTo>
                  <a:lnTo>
                    <a:pt x="84487" y="814483"/>
                  </a:lnTo>
                  <a:lnTo>
                    <a:pt x="97250" y="797147"/>
                  </a:lnTo>
                  <a:lnTo>
                    <a:pt x="105251" y="762571"/>
                  </a:lnTo>
                  <a:lnTo>
                    <a:pt x="111157" y="753904"/>
                  </a:lnTo>
                  <a:lnTo>
                    <a:pt x="110966" y="748855"/>
                  </a:lnTo>
                  <a:lnTo>
                    <a:pt x="114205" y="749618"/>
                  </a:lnTo>
                  <a:lnTo>
                    <a:pt x="124015" y="742760"/>
                  </a:lnTo>
                  <a:lnTo>
                    <a:pt x="132112" y="749522"/>
                  </a:lnTo>
                  <a:lnTo>
                    <a:pt x="148018" y="749237"/>
                  </a:lnTo>
                  <a:lnTo>
                    <a:pt x="148971" y="740473"/>
                  </a:lnTo>
                  <a:lnTo>
                    <a:pt x="153638" y="732568"/>
                  </a:lnTo>
                  <a:lnTo>
                    <a:pt x="165830" y="725710"/>
                  </a:lnTo>
                  <a:lnTo>
                    <a:pt x="176498" y="734568"/>
                  </a:lnTo>
                  <a:lnTo>
                    <a:pt x="171640" y="745331"/>
                  </a:lnTo>
                  <a:lnTo>
                    <a:pt x="172593" y="754571"/>
                  </a:lnTo>
                  <a:lnTo>
                    <a:pt x="168021" y="765810"/>
                  </a:lnTo>
                  <a:lnTo>
                    <a:pt x="179927" y="778097"/>
                  </a:lnTo>
                  <a:lnTo>
                    <a:pt x="208883" y="788670"/>
                  </a:lnTo>
                  <a:lnTo>
                    <a:pt x="222218" y="802005"/>
                  </a:lnTo>
                  <a:lnTo>
                    <a:pt x="236410" y="806577"/>
                  </a:lnTo>
                  <a:lnTo>
                    <a:pt x="258318" y="802863"/>
                  </a:lnTo>
                  <a:lnTo>
                    <a:pt x="289084" y="801529"/>
                  </a:lnTo>
                  <a:lnTo>
                    <a:pt x="289369" y="803243"/>
                  </a:lnTo>
                  <a:lnTo>
                    <a:pt x="300418" y="796290"/>
                  </a:lnTo>
                  <a:lnTo>
                    <a:pt x="313087" y="795052"/>
                  </a:lnTo>
                  <a:lnTo>
                    <a:pt x="314134" y="790194"/>
                  </a:lnTo>
                  <a:lnTo>
                    <a:pt x="327946" y="785241"/>
                  </a:lnTo>
                  <a:lnTo>
                    <a:pt x="331279" y="792289"/>
                  </a:lnTo>
                  <a:lnTo>
                    <a:pt x="334327" y="791528"/>
                  </a:lnTo>
                  <a:lnTo>
                    <a:pt x="341662" y="795528"/>
                  </a:lnTo>
                  <a:lnTo>
                    <a:pt x="349472" y="803243"/>
                  </a:lnTo>
                  <a:lnTo>
                    <a:pt x="356235" y="795433"/>
                  </a:lnTo>
                  <a:lnTo>
                    <a:pt x="354521" y="793147"/>
                  </a:lnTo>
                  <a:lnTo>
                    <a:pt x="357378" y="790099"/>
                  </a:lnTo>
                  <a:lnTo>
                    <a:pt x="374142" y="781145"/>
                  </a:lnTo>
                  <a:lnTo>
                    <a:pt x="372523" y="776192"/>
                  </a:lnTo>
                  <a:lnTo>
                    <a:pt x="376523" y="774764"/>
                  </a:lnTo>
                  <a:lnTo>
                    <a:pt x="380238" y="764191"/>
                  </a:lnTo>
                  <a:lnTo>
                    <a:pt x="374904" y="762286"/>
                  </a:lnTo>
                  <a:lnTo>
                    <a:pt x="375761" y="756381"/>
                  </a:lnTo>
                  <a:lnTo>
                    <a:pt x="370427" y="756476"/>
                  </a:lnTo>
                  <a:lnTo>
                    <a:pt x="369951" y="759619"/>
                  </a:lnTo>
                  <a:lnTo>
                    <a:pt x="362426" y="752951"/>
                  </a:lnTo>
                  <a:lnTo>
                    <a:pt x="370332" y="736759"/>
                  </a:lnTo>
                  <a:lnTo>
                    <a:pt x="357283" y="732663"/>
                  </a:lnTo>
                  <a:lnTo>
                    <a:pt x="359473" y="727139"/>
                  </a:lnTo>
                  <a:lnTo>
                    <a:pt x="348710" y="720376"/>
                  </a:lnTo>
                  <a:lnTo>
                    <a:pt x="339090" y="709232"/>
                  </a:lnTo>
                  <a:lnTo>
                    <a:pt x="347567" y="706850"/>
                  </a:lnTo>
                  <a:lnTo>
                    <a:pt x="344138" y="699897"/>
                  </a:lnTo>
                  <a:lnTo>
                    <a:pt x="345472" y="698088"/>
                  </a:lnTo>
                  <a:lnTo>
                    <a:pt x="341185" y="697802"/>
                  </a:lnTo>
                  <a:lnTo>
                    <a:pt x="346996" y="690563"/>
                  </a:lnTo>
                  <a:lnTo>
                    <a:pt x="343948" y="691134"/>
                  </a:lnTo>
                  <a:lnTo>
                    <a:pt x="343471" y="685705"/>
                  </a:lnTo>
                  <a:lnTo>
                    <a:pt x="340614" y="685229"/>
                  </a:lnTo>
                  <a:lnTo>
                    <a:pt x="340423" y="680466"/>
                  </a:lnTo>
                  <a:lnTo>
                    <a:pt x="336804" y="679228"/>
                  </a:lnTo>
                  <a:lnTo>
                    <a:pt x="331470" y="666465"/>
                  </a:lnTo>
                  <a:lnTo>
                    <a:pt x="332613" y="659797"/>
                  </a:lnTo>
                  <a:lnTo>
                    <a:pt x="339185" y="653987"/>
                  </a:lnTo>
                  <a:lnTo>
                    <a:pt x="333470" y="651129"/>
                  </a:lnTo>
                  <a:lnTo>
                    <a:pt x="342138" y="640747"/>
                  </a:lnTo>
                  <a:lnTo>
                    <a:pt x="333661" y="633413"/>
                  </a:lnTo>
                  <a:lnTo>
                    <a:pt x="329660" y="635889"/>
                  </a:lnTo>
                  <a:lnTo>
                    <a:pt x="324231" y="624745"/>
                  </a:lnTo>
                  <a:lnTo>
                    <a:pt x="321754" y="625412"/>
                  </a:lnTo>
                  <a:lnTo>
                    <a:pt x="319468" y="619696"/>
                  </a:lnTo>
                  <a:lnTo>
                    <a:pt x="309562" y="610267"/>
                  </a:lnTo>
                  <a:lnTo>
                    <a:pt x="302514" y="589693"/>
                  </a:lnTo>
                  <a:lnTo>
                    <a:pt x="291751" y="572834"/>
                  </a:lnTo>
                  <a:lnTo>
                    <a:pt x="281559" y="538449"/>
                  </a:lnTo>
                  <a:lnTo>
                    <a:pt x="286607" y="536163"/>
                  </a:lnTo>
                  <a:lnTo>
                    <a:pt x="295942" y="538734"/>
                  </a:lnTo>
                  <a:lnTo>
                    <a:pt x="313182" y="527495"/>
                  </a:lnTo>
                  <a:lnTo>
                    <a:pt x="317373" y="522541"/>
                  </a:lnTo>
                  <a:lnTo>
                    <a:pt x="320040" y="510445"/>
                  </a:lnTo>
                  <a:lnTo>
                    <a:pt x="329565" y="505396"/>
                  </a:lnTo>
                  <a:lnTo>
                    <a:pt x="330803" y="493014"/>
                  </a:lnTo>
                  <a:lnTo>
                    <a:pt x="335756" y="488538"/>
                  </a:lnTo>
                  <a:lnTo>
                    <a:pt x="328898" y="476345"/>
                  </a:lnTo>
                  <a:lnTo>
                    <a:pt x="331089" y="471583"/>
                  </a:lnTo>
                  <a:lnTo>
                    <a:pt x="327946" y="464534"/>
                  </a:lnTo>
                  <a:lnTo>
                    <a:pt x="348329" y="466440"/>
                  </a:lnTo>
                  <a:lnTo>
                    <a:pt x="362998" y="459772"/>
                  </a:lnTo>
                  <a:lnTo>
                    <a:pt x="361474" y="454057"/>
                  </a:lnTo>
                  <a:lnTo>
                    <a:pt x="353758" y="451485"/>
                  </a:lnTo>
                  <a:lnTo>
                    <a:pt x="348425" y="433387"/>
                  </a:lnTo>
                  <a:lnTo>
                    <a:pt x="350139" y="423672"/>
                  </a:lnTo>
                  <a:lnTo>
                    <a:pt x="361283" y="417005"/>
                  </a:lnTo>
                  <a:lnTo>
                    <a:pt x="364807" y="407194"/>
                  </a:lnTo>
                  <a:lnTo>
                    <a:pt x="363855" y="398145"/>
                  </a:lnTo>
                  <a:lnTo>
                    <a:pt x="357854" y="392811"/>
                  </a:lnTo>
                  <a:lnTo>
                    <a:pt x="359283" y="386429"/>
                  </a:lnTo>
                  <a:lnTo>
                    <a:pt x="355092" y="385762"/>
                  </a:lnTo>
                  <a:lnTo>
                    <a:pt x="356902" y="364522"/>
                  </a:lnTo>
                  <a:lnTo>
                    <a:pt x="325279" y="359664"/>
                  </a:lnTo>
                  <a:lnTo>
                    <a:pt x="324326" y="367189"/>
                  </a:lnTo>
                  <a:lnTo>
                    <a:pt x="334423" y="368808"/>
                  </a:lnTo>
                  <a:lnTo>
                    <a:pt x="330708" y="373856"/>
                  </a:lnTo>
                  <a:lnTo>
                    <a:pt x="322231" y="378047"/>
                  </a:lnTo>
                  <a:lnTo>
                    <a:pt x="316611" y="374428"/>
                  </a:lnTo>
                  <a:lnTo>
                    <a:pt x="321088" y="349377"/>
                  </a:lnTo>
                  <a:lnTo>
                    <a:pt x="318135" y="347662"/>
                  </a:lnTo>
                  <a:lnTo>
                    <a:pt x="318802" y="342138"/>
                  </a:lnTo>
                  <a:lnTo>
                    <a:pt x="314801" y="336709"/>
                  </a:lnTo>
                  <a:lnTo>
                    <a:pt x="301466" y="329184"/>
                  </a:lnTo>
                  <a:lnTo>
                    <a:pt x="294227" y="336137"/>
                  </a:lnTo>
                  <a:lnTo>
                    <a:pt x="288512" y="332042"/>
                  </a:lnTo>
                  <a:lnTo>
                    <a:pt x="286988" y="334423"/>
                  </a:lnTo>
                  <a:lnTo>
                    <a:pt x="279463" y="331184"/>
                  </a:lnTo>
                  <a:lnTo>
                    <a:pt x="271653" y="339185"/>
                  </a:lnTo>
                  <a:lnTo>
                    <a:pt x="264033" y="332137"/>
                  </a:lnTo>
                  <a:lnTo>
                    <a:pt x="255365" y="335566"/>
                  </a:lnTo>
                  <a:lnTo>
                    <a:pt x="251269" y="328899"/>
                  </a:lnTo>
                  <a:lnTo>
                    <a:pt x="257937" y="319564"/>
                  </a:lnTo>
                  <a:lnTo>
                    <a:pt x="240411" y="312896"/>
                  </a:lnTo>
                  <a:lnTo>
                    <a:pt x="236696" y="308801"/>
                  </a:lnTo>
                  <a:lnTo>
                    <a:pt x="226123" y="312230"/>
                  </a:lnTo>
                  <a:lnTo>
                    <a:pt x="206692" y="311658"/>
                  </a:lnTo>
                  <a:lnTo>
                    <a:pt x="208597" y="294989"/>
                  </a:lnTo>
                  <a:lnTo>
                    <a:pt x="237839" y="268796"/>
                  </a:lnTo>
                  <a:lnTo>
                    <a:pt x="270129" y="245078"/>
                  </a:lnTo>
                  <a:lnTo>
                    <a:pt x="267938" y="239554"/>
                  </a:lnTo>
                  <a:lnTo>
                    <a:pt x="270605" y="233649"/>
                  </a:lnTo>
                  <a:lnTo>
                    <a:pt x="265938" y="230029"/>
                  </a:lnTo>
                  <a:lnTo>
                    <a:pt x="273939" y="224314"/>
                  </a:lnTo>
                  <a:lnTo>
                    <a:pt x="267462" y="215551"/>
                  </a:lnTo>
                  <a:lnTo>
                    <a:pt x="264985" y="202502"/>
                  </a:lnTo>
                  <a:lnTo>
                    <a:pt x="279082" y="193072"/>
                  </a:lnTo>
                  <a:lnTo>
                    <a:pt x="289179" y="195929"/>
                  </a:lnTo>
                  <a:lnTo>
                    <a:pt x="298609" y="206693"/>
                  </a:lnTo>
                  <a:lnTo>
                    <a:pt x="305276" y="206502"/>
                  </a:lnTo>
                  <a:lnTo>
                    <a:pt x="305276" y="209836"/>
                  </a:lnTo>
                  <a:lnTo>
                    <a:pt x="314611" y="210217"/>
                  </a:lnTo>
                  <a:lnTo>
                    <a:pt x="314611" y="237839"/>
                  </a:lnTo>
                  <a:lnTo>
                    <a:pt x="326612" y="237077"/>
                  </a:lnTo>
                  <a:lnTo>
                    <a:pt x="333470" y="198311"/>
                  </a:lnTo>
                  <a:lnTo>
                    <a:pt x="339090" y="195072"/>
                  </a:lnTo>
                  <a:lnTo>
                    <a:pt x="349186" y="180880"/>
                  </a:lnTo>
                  <a:lnTo>
                    <a:pt x="350139" y="168593"/>
                  </a:lnTo>
                  <a:lnTo>
                    <a:pt x="359473" y="154115"/>
                  </a:lnTo>
                  <a:lnTo>
                    <a:pt x="369475" y="153257"/>
                  </a:lnTo>
                  <a:lnTo>
                    <a:pt x="368427" y="155162"/>
                  </a:lnTo>
                  <a:lnTo>
                    <a:pt x="399478" y="151543"/>
                  </a:lnTo>
                  <a:lnTo>
                    <a:pt x="409670" y="143542"/>
                  </a:lnTo>
                  <a:lnTo>
                    <a:pt x="425291" y="143923"/>
                  </a:lnTo>
                  <a:lnTo>
                    <a:pt x="431006" y="148685"/>
                  </a:lnTo>
                  <a:lnTo>
                    <a:pt x="435673" y="158591"/>
                  </a:lnTo>
                  <a:lnTo>
                    <a:pt x="433864" y="171260"/>
                  </a:lnTo>
                  <a:lnTo>
                    <a:pt x="447199" y="166021"/>
                  </a:lnTo>
                  <a:lnTo>
                    <a:pt x="449199" y="173260"/>
                  </a:lnTo>
                  <a:lnTo>
                    <a:pt x="465010" y="169641"/>
                  </a:lnTo>
                  <a:lnTo>
                    <a:pt x="489394" y="173641"/>
                  </a:lnTo>
                  <a:lnTo>
                    <a:pt x="527590" y="191072"/>
                  </a:lnTo>
                  <a:lnTo>
                    <a:pt x="537496" y="205169"/>
                  </a:lnTo>
                  <a:lnTo>
                    <a:pt x="559594" y="210884"/>
                  </a:lnTo>
                  <a:lnTo>
                    <a:pt x="560356" y="213551"/>
                  </a:lnTo>
                  <a:lnTo>
                    <a:pt x="552640" y="226124"/>
                  </a:lnTo>
                  <a:lnTo>
                    <a:pt x="551783" y="243269"/>
                  </a:lnTo>
                  <a:lnTo>
                    <a:pt x="566928" y="247460"/>
                  </a:lnTo>
                  <a:lnTo>
                    <a:pt x="570547" y="255461"/>
                  </a:lnTo>
                  <a:lnTo>
                    <a:pt x="576358" y="247269"/>
                  </a:lnTo>
                  <a:lnTo>
                    <a:pt x="589026" y="239744"/>
                  </a:lnTo>
                  <a:lnTo>
                    <a:pt x="606742" y="245269"/>
                  </a:lnTo>
                  <a:lnTo>
                    <a:pt x="614839" y="231553"/>
                  </a:lnTo>
                  <a:lnTo>
                    <a:pt x="625030" y="222504"/>
                  </a:lnTo>
                  <a:lnTo>
                    <a:pt x="640556" y="223552"/>
                  </a:lnTo>
                  <a:lnTo>
                    <a:pt x="659511" y="217646"/>
                  </a:lnTo>
                  <a:lnTo>
                    <a:pt x="673132" y="208502"/>
                  </a:lnTo>
                  <a:lnTo>
                    <a:pt x="661416" y="209741"/>
                  </a:lnTo>
                  <a:lnTo>
                    <a:pt x="653510" y="193167"/>
                  </a:lnTo>
                  <a:lnTo>
                    <a:pt x="655415" y="174403"/>
                  </a:lnTo>
                  <a:lnTo>
                    <a:pt x="665417" y="158210"/>
                  </a:lnTo>
                  <a:lnTo>
                    <a:pt x="669322" y="156972"/>
                  </a:lnTo>
                  <a:lnTo>
                    <a:pt x="674751" y="166402"/>
                  </a:lnTo>
                  <a:lnTo>
                    <a:pt x="679609" y="167831"/>
                  </a:lnTo>
                  <a:lnTo>
                    <a:pt x="674275" y="181261"/>
                  </a:lnTo>
                  <a:lnTo>
                    <a:pt x="672560" y="195739"/>
                  </a:lnTo>
                  <a:lnTo>
                    <a:pt x="678085" y="197263"/>
                  </a:lnTo>
                  <a:lnTo>
                    <a:pt x="680371" y="187547"/>
                  </a:lnTo>
                  <a:lnTo>
                    <a:pt x="686371" y="189071"/>
                  </a:lnTo>
                  <a:lnTo>
                    <a:pt x="700945" y="185452"/>
                  </a:lnTo>
                  <a:lnTo>
                    <a:pt x="707422" y="186595"/>
                  </a:lnTo>
                  <a:lnTo>
                    <a:pt x="708279" y="169831"/>
                  </a:lnTo>
                  <a:lnTo>
                    <a:pt x="714470" y="163449"/>
                  </a:lnTo>
                  <a:lnTo>
                    <a:pt x="723709" y="167640"/>
                  </a:lnTo>
                  <a:lnTo>
                    <a:pt x="733615" y="165449"/>
                  </a:lnTo>
                  <a:lnTo>
                    <a:pt x="736092" y="156782"/>
                  </a:lnTo>
                  <a:lnTo>
                    <a:pt x="728091" y="146114"/>
                  </a:lnTo>
                  <a:lnTo>
                    <a:pt x="727805" y="133160"/>
                  </a:lnTo>
                  <a:lnTo>
                    <a:pt x="735139" y="122301"/>
                  </a:lnTo>
                  <a:lnTo>
                    <a:pt x="753142" y="111919"/>
                  </a:lnTo>
                  <a:lnTo>
                    <a:pt x="753427" y="107633"/>
                  </a:lnTo>
                  <a:lnTo>
                    <a:pt x="761714" y="96869"/>
                  </a:lnTo>
                  <a:lnTo>
                    <a:pt x="763714" y="88964"/>
                  </a:lnTo>
                  <a:lnTo>
                    <a:pt x="762095" y="78677"/>
                  </a:lnTo>
                  <a:lnTo>
                    <a:pt x="766000" y="70961"/>
                  </a:lnTo>
                  <a:lnTo>
                    <a:pt x="779240" y="61912"/>
                  </a:lnTo>
                  <a:lnTo>
                    <a:pt x="790003" y="36957"/>
                  </a:lnTo>
                  <a:lnTo>
                    <a:pt x="788479" y="31147"/>
                  </a:lnTo>
                  <a:lnTo>
                    <a:pt x="794290" y="22193"/>
                  </a:lnTo>
                  <a:lnTo>
                    <a:pt x="789242" y="12383"/>
                  </a:lnTo>
                  <a:lnTo>
                    <a:pt x="797433" y="9525"/>
                  </a:lnTo>
                  <a:lnTo>
                    <a:pt x="803338" y="10763"/>
                  </a:lnTo>
                  <a:lnTo>
                    <a:pt x="806958" y="17526"/>
                  </a:lnTo>
                  <a:lnTo>
                    <a:pt x="812101" y="20003"/>
                  </a:lnTo>
                  <a:lnTo>
                    <a:pt x="826389" y="20860"/>
                  </a:lnTo>
                  <a:lnTo>
                    <a:pt x="838867" y="15907"/>
                  </a:lnTo>
                  <a:lnTo>
                    <a:pt x="859631" y="15621"/>
                  </a:lnTo>
                  <a:lnTo>
                    <a:pt x="862679" y="19526"/>
                  </a:lnTo>
                  <a:lnTo>
                    <a:pt x="865060" y="50673"/>
                  </a:lnTo>
                  <a:lnTo>
                    <a:pt x="871157" y="59436"/>
                  </a:lnTo>
                  <a:lnTo>
                    <a:pt x="883253" y="66294"/>
                  </a:lnTo>
                  <a:lnTo>
                    <a:pt x="883825" y="73628"/>
                  </a:lnTo>
                  <a:lnTo>
                    <a:pt x="877729" y="89249"/>
                  </a:lnTo>
                  <a:lnTo>
                    <a:pt x="880396" y="94679"/>
                  </a:lnTo>
                  <a:lnTo>
                    <a:pt x="891730" y="108585"/>
                  </a:lnTo>
                  <a:lnTo>
                    <a:pt x="900493" y="115062"/>
                  </a:lnTo>
                  <a:lnTo>
                    <a:pt x="902017" y="122968"/>
                  </a:lnTo>
                  <a:lnTo>
                    <a:pt x="918591" y="122206"/>
                  </a:lnTo>
                  <a:lnTo>
                    <a:pt x="918400" y="133445"/>
                  </a:lnTo>
                  <a:lnTo>
                    <a:pt x="928497" y="139541"/>
                  </a:lnTo>
                  <a:lnTo>
                    <a:pt x="927640" y="143732"/>
                  </a:lnTo>
                  <a:lnTo>
                    <a:pt x="932307" y="149352"/>
                  </a:lnTo>
                  <a:lnTo>
                    <a:pt x="955929" y="162687"/>
                  </a:lnTo>
                  <a:lnTo>
                    <a:pt x="964883" y="161544"/>
                  </a:lnTo>
                  <a:lnTo>
                    <a:pt x="971074" y="164402"/>
                  </a:lnTo>
                  <a:lnTo>
                    <a:pt x="977836" y="170688"/>
                  </a:lnTo>
                  <a:lnTo>
                    <a:pt x="981075" y="183166"/>
                  </a:lnTo>
                  <a:lnTo>
                    <a:pt x="991076" y="177927"/>
                  </a:lnTo>
                  <a:lnTo>
                    <a:pt x="992124" y="174784"/>
                  </a:lnTo>
                  <a:lnTo>
                    <a:pt x="990028" y="175165"/>
                  </a:lnTo>
                  <a:lnTo>
                    <a:pt x="989552" y="170307"/>
                  </a:lnTo>
                  <a:lnTo>
                    <a:pt x="1006792" y="155829"/>
                  </a:lnTo>
                  <a:lnTo>
                    <a:pt x="1007745" y="157353"/>
                  </a:lnTo>
                  <a:lnTo>
                    <a:pt x="1019842" y="154591"/>
                  </a:lnTo>
                  <a:lnTo>
                    <a:pt x="1033843" y="160973"/>
                  </a:lnTo>
                  <a:lnTo>
                    <a:pt x="1037558" y="155543"/>
                  </a:lnTo>
                  <a:lnTo>
                    <a:pt x="1034986" y="175260"/>
                  </a:lnTo>
                  <a:lnTo>
                    <a:pt x="1030415" y="185737"/>
                  </a:lnTo>
                  <a:lnTo>
                    <a:pt x="1031748" y="193358"/>
                  </a:lnTo>
                  <a:lnTo>
                    <a:pt x="1038892" y="202978"/>
                  </a:lnTo>
                  <a:lnTo>
                    <a:pt x="1055465" y="217456"/>
                  </a:lnTo>
                  <a:lnTo>
                    <a:pt x="1058513" y="235458"/>
                  </a:lnTo>
                  <a:lnTo>
                    <a:pt x="1061942" y="234315"/>
                  </a:lnTo>
                  <a:lnTo>
                    <a:pt x="1072991" y="211741"/>
                  </a:lnTo>
                  <a:lnTo>
                    <a:pt x="1069562" y="199549"/>
                  </a:lnTo>
                  <a:lnTo>
                    <a:pt x="1071277" y="185547"/>
                  </a:lnTo>
                  <a:lnTo>
                    <a:pt x="1083469" y="163544"/>
                  </a:lnTo>
                  <a:lnTo>
                    <a:pt x="1089851" y="164878"/>
                  </a:lnTo>
                  <a:lnTo>
                    <a:pt x="1089469" y="179356"/>
                  </a:lnTo>
                  <a:lnTo>
                    <a:pt x="1097185" y="182594"/>
                  </a:lnTo>
                  <a:lnTo>
                    <a:pt x="1097661" y="191167"/>
                  </a:lnTo>
                  <a:lnTo>
                    <a:pt x="1116711" y="183356"/>
                  </a:lnTo>
                  <a:lnTo>
                    <a:pt x="1117949" y="191929"/>
                  </a:lnTo>
                  <a:lnTo>
                    <a:pt x="1120997" y="191357"/>
                  </a:lnTo>
                  <a:lnTo>
                    <a:pt x="1123569" y="194977"/>
                  </a:lnTo>
                  <a:lnTo>
                    <a:pt x="1120997" y="200787"/>
                  </a:lnTo>
                  <a:lnTo>
                    <a:pt x="1124331" y="210788"/>
                  </a:lnTo>
                  <a:lnTo>
                    <a:pt x="1121283" y="214503"/>
                  </a:lnTo>
                  <a:lnTo>
                    <a:pt x="1115377" y="215741"/>
                  </a:lnTo>
                  <a:lnTo>
                    <a:pt x="1116235" y="218504"/>
                  </a:lnTo>
                  <a:lnTo>
                    <a:pt x="1107662" y="216599"/>
                  </a:lnTo>
                  <a:lnTo>
                    <a:pt x="1106329" y="220599"/>
                  </a:lnTo>
                  <a:lnTo>
                    <a:pt x="1131570" y="231172"/>
                  </a:lnTo>
                  <a:lnTo>
                    <a:pt x="1134046" y="216313"/>
                  </a:lnTo>
                  <a:lnTo>
                    <a:pt x="1141571" y="218599"/>
                  </a:lnTo>
                  <a:lnTo>
                    <a:pt x="1151287" y="196406"/>
                  </a:lnTo>
                  <a:lnTo>
                    <a:pt x="1145762" y="190214"/>
                  </a:lnTo>
                  <a:lnTo>
                    <a:pt x="1143191" y="192977"/>
                  </a:lnTo>
                  <a:lnTo>
                    <a:pt x="1144619" y="195167"/>
                  </a:lnTo>
                  <a:lnTo>
                    <a:pt x="1134713" y="191929"/>
                  </a:lnTo>
                  <a:lnTo>
                    <a:pt x="1135856" y="185452"/>
                  </a:lnTo>
                  <a:lnTo>
                    <a:pt x="1147096" y="180499"/>
                  </a:lnTo>
                  <a:lnTo>
                    <a:pt x="1151573" y="181547"/>
                  </a:lnTo>
                  <a:lnTo>
                    <a:pt x="1155763" y="173641"/>
                  </a:lnTo>
                  <a:lnTo>
                    <a:pt x="1162907" y="176308"/>
                  </a:lnTo>
                  <a:lnTo>
                    <a:pt x="1160812" y="174022"/>
                  </a:lnTo>
                  <a:lnTo>
                    <a:pt x="1162621" y="174403"/>
                  </a:lnTo>
                  <a:lnTo>
                    <a:pt x="1173385" y="159734"/>
                  </a:lnTo>
                  <a:lnTo>
                    <a:pt x="1175099" y="138303"/>
                  </a:lnTo>
                  <a:lnTo>
                    <a:pt x="1183291" y="125444"/>
                  </a:lnTo>
                  <a:lnTo>
                    <a:pt x="1179767" y="118491"/>
                  </a:lnTo>
                  <a:lnTo>
                    <a:pt x="1177195" y="104966"/>
                  </a:lnTo>
                  <a:lnTo>
                    <a:pt x="1179195" y="102203"/>
                  </a:lnTo>
                  <a:lnTo>
                    <a:pt x="1174337" y="84011"/>
                  </a:lnTo>
                  <a:lnTo>
                    <a:pt x="1188053" y="65627"/>
                  </a:lnTo>
                  <a:lnTo>
                    <a:pt x="1190053" y="58960"/>
                  </a:lnTo>
                  <a:lnTo>
                    <a:pt x="1207484" y="41910"/>
                  </a:lnTo>
                  <a:lnTo>
                    <a:pt x="1214818" y="28004"/>
                  </a:lnTo>
                  <a:lnTo>
                    <a:pt x="1221295" y="27623"/>
                  </a:lnTo>
                  <a:lnTo>
                    <a:pt x="1224248" y="28766"/>
                  </a:lnTo>
                  <a:lnTo>
                    <a:pt x="1225677" y="39434"/>
                  </a:lnTo>
                  <a:lnTo>
                    <a:pt x="1230535" y="43720"/>
                  </a:lnTo>
                  <a:lnTo>
                    <a:pt x="1229487" y="47149"/>
                  </a:lnTo>
                  <a:lnTo>
                    <a:pt x="1233678" y="60770"/>
                  </a:lnTo>
                  <a:lnTo>
                    <a:pt x="1238726" y="63437"/>
                  </a:lnTo>
                  <a:lnTo>
                    <a:pt x="1242536" y="71724"/>
                  </a:lnTo>
                  <a:lnTo>
                    <a:pt x="1251966" y="70961"/>
                  </a:lnTo>
                  <a:lnTo>
                    <a:pt x="1254347" y="75057"/>
                  </a:lnTo>
                  <a:lnTo>
                    <a:pt x="1252633" y="93726"/>
                  </a:lnTo>
                  <a:lnTo>
                    <a:pt x="1259300" y="103156"/>
                  </a:lnTo>
                  <a:lnTo>
                    <a:pt x="1277207" y="106966"/>
                  </a:lnTo>
                  <a:lnTo>
                    <a:pt x="1287209" y="104680"/>
                  </a:lnTo>
                  <a:lnTo>
                    <a:pt x="1291876" y="106394"/>
                  </a:lnTo>
                  <a:lnTo>
                    <a:pt x="1299210" y="115253"/>
                  </a:lnTo>
                  <a:lnTo>
                    <a:pt x="1294448" y="120301"/>
                  </a:lnTo>
                  <a:lnTo>
                    <a:pt x="1289590" y="115538"/>
                  </a:lnTo>
                  <a:lnTo>
                    <a:pt x="1283684" y="117539"/>
                  </a:lnTo>
                  <a:lnTo>
                    <a:pt x="1270921" y="146590"/>
                  </a:lnTo>
                  <a:lnTo>
                    <a:pt x="1270159" y="161449"/>
                  </a:lnTo>
                  <a:lnTo>
                    <a:pt x="1265873" y="166497"/>
                  </a:lnTo>
                  <a:lnTo>
                    <a:pt x="1262062" y="177641"/>
                  </a:lnTo>
                  <a:lnTo>
                    <a:pt x="1279112" y="194977"/>
                  </a:lnTo>
                  <a:lnTo>
                    <a:pt x="1279969" y="198787"/>
                  </a:lnTo>
                  <a:lnTo>
                    <a:pt x="1285399" y="198120"/>
                  </a:lnTo>
                  <a:lnTo>
                    <a:pt x="1290066" y="192977"/>
                  </a:lnTo>
                  <a:lnTo>
                    <a:pt x="1287685" y="191262"/>
                  </a:lnTo>
                  <a:lnTo>
                    <a:pt x="1281970" y="195262"/>
                  </a:lnTo>
                  <a:lnTo>
                    <a:pt x="1264253" y="177165"/>
                  </a:lnTo>
                  <a:lnTo>
                    <a:pt x="1273302" y="162306"/>
                  </a:lnTo>
                  <a:lnTo>
                    <a:pt x="1273111" y="146780"/>
                  </a:lnTo>
                  <a:lnTo>
                    <a:pt x="1283684" y="125540"/>
                  </a:lnTo>
                  <a:lnTo>
                    <a:pt x="1286256" y="128397"/>
                  </a:lnTo>
                  <a:lnTo>
                    <a:pt x="1284827" y="144780"/>
                  </a:lnTo>
                  <a:lnTo>
                    <a:pt x="1290066" y="144304"/>
                  </a:lnTo>
                  <a:lnTo>
                    <a:pt x="1290161" y="141351"/>
                  </a:lnTo>
                  <a:lnTo>
                    <a:pt x="1297115" y="155829"/>
                  </a:lnTo>
                  <a:lnTo>
                    <a:pt x="1302734" y="156305"/>
                  </a:lnTo>
                  <a:lnTo>
                    <a:pt x="1305973" y="152210"/>
                  </a:lnTo>
                  <a:lnTo>
                    <a:pt x="1309116" y="157734"/>
                  </a:lnTo>
                  <a:lnTo>
                    <a:pt x="1319022" y="160592"/>
                  </a:lnTo>
                  <a:lnTo>
                    <a:pt x="1315974" y="165830"/>
                  </a:lnTo>
                  <a:lnTo>
                    <a:pt x="1321022" y="165640"/>
                  </a:lnTo>
                  <a:lnTo>
                    <a:pt x="1320546" y="168402"/>
                  </a:lnTo>
                  <a:lnTo>
                    <a:pt x="1323213" y="169926"/>
                  </a:lnTo>
                  <a:lnTo>
                    <a:pt x="1313783" y="176975"/>
                  </a:lnTo>
                  <a:lnTo>
                    <a:pt x="1310164" y="174689"/>
                  </a:lnTo>
                  <a:lnTo>
                    <a:pt x="1315021" y="167450"/>
                  </a:lnTo>
                  <a:lnTo>
                    <a:pt x="1309592" y="163830"/>
                  </a:lnTo>
                  <a:lnTo>
                    <a:pt x="1312164" y="167640"/>
                  </a:lnTo>
                  <a:lnTo>
                    <a:pt x="1304830" y="174689"/>
                  </a:lnTo>
                  <a:lnTo>
                    <a:pt x="1308449" y="176212"/>
                  </a:lnTo>
                  <a:lnTo>
                    <a:pt x="1307497" y="178308"/>
                  </a:lnTo>
                  <a:lnTo>
                    <a:pt x="1313402" y="184595"/>
                  </a:lnTo>
                  <a:lnTo>
                    <a:pt x="1311974" y="186119"/>
                  </a:lnTo>
                  <a:lnTo>
                    <a:pt x="1318832" y="188024"/>
                  </a:lnTo>
                  <a:lnTo>
                    <a:pt x="1322260" y="183452"/>
                  </a:lnTo>
                  <a:lnTo>
                    <a:pt x="1319975" y="189167"/>
                  </a:lnTo>
                  <a:lnTo>
                    <a:pt x="1326737" y="195358"/>
                  </a:lnTo>
                  <a:lnTo>
                    <a:pt x="1317879" y="199073"/>
                  </a:lnTo>
                  <a:lnTo>
                    <a:pt x="1313212" y="195644"/>
                  </a:lnTo>
                  <a:lnTo>
                    <a:pt x="1305782" y="196215"/>
                  </a:lnTo>
                  <a:lnTo>
                    <a:pt x="1302639" y="212217"/>
                  </a:lnTo>
                  <a:lnTo>
                    <a:pt x="1304639" y="213551"/>
                  </a:lnTo>
                  <a:lnTo>
                    <a:pt x="1303687" y="217361"/>
                  </a:lnTo>
                  <a:lnTo>
                    <a:pt x="1316641" y="221933"/>
                  </a:lnTo>
                  <a:lnTo>
                    <a:pt x="1321499" y="212789"/>
                  </a:lnTo>
                  <a:lnTo>
                    <a:pt x="1327118" y="214884"/>
                  </a:lnTo>
                  <a:lnTo>
                    <a:pt x="1328166" y="209741"/>
                  </a:lnTo>
                  <a:lnTo>
                    <a:pt x="1327880" y="214312"/>
                  </a:lnTo>
                  <a:lnTo>
                    <a:pt x="1325309" y="218789"/>
                  </a:lnTo>
                  <a:lnTo>
                    <a:pt x="1326166" y="240506"/>
                  </a:lnTo>
                  <a:lnTo>
                    <a:pt x="1346454" y="278321"/>
                  </a:lnTo>
                  <a:lnTo>
                    <a:pt x="1353979" y="287465"/>
                  </a:lnTo>
                  <a:lnTo>
                    <a:pt x="1354360" y="291751"/>
                  </a:lnTo>
                  <a:lnTo>
                    <a:pt x="1371886" y="286607"/>
                  </a:lnTo>
                  <a:lnTo>
                    <a:pt x="1401127" y="271558"/>
                  </a:lnTo>
                  <a:lnTo>
                    <a:pt x="1419987" y="268129"/>
                  </a:lnTo>
                  <a:lnTo>
                    <a:pt x="1428559" y="269272"/>
                  </a:lnTo>
                  <a:lnTo>
                    <a:pt x="1427988" y="276892"/>
                  </a:lnTo>
                  <a:lnTo>
                    <a:pt x="1422559" y="281654"/>
                  </a:lnTo>
                  <a:lnTo>
                    <a:pt x="1424178" y="284988"/>
                  </a:lnTo>
                  <a:lnTo>
                    <a:pt x="1426654" y="284702"/>
                  </a:lnTo>
                  <a:lnTo>
                    <a:pt x="1427702" y="295561"/>
                  </a:lnTo>
                  <a:lnTo>
                    <a:pt x="1427702" y="303562"/>
                  </a:lnTo>
                  <a:lnTo>
                    <a:pt x="1423797" y="307943"/>
                  </a:lnTo>
                  <a:lnTo>
                    <a:pt x="1428083" y="306800"/>
                  </a:lnTo>
                  <a:lnTo>
                    <a:pt x="1427607" y="328232"/>
                  </a:lnTo>
                  <a:lnTo>
                    <a:pt x="1423035" y="330708"/>
                  </a:lnTo>
                  <a:lnTo>
                    <a:pt x="1429798" y="333566"/>
                  </a:lnTo>
                  <a:lnTo>
                    <a:pt x="1428464" y="330613"/>
                  </a:lnTo>
                  <a:lnTo>
                    <a:pt x="1436465" y="341091"/>
                  </a:lnTo>
                  <a:lnTo>
                    <a:pt x="1447514" y="345377"/>
                  </a:lnTo>
                  <a:lnTo>
                    <a:pt x="1461611" y="341852"/>
                  </a:lnTo>
                  <a:lnTo>
                    <a:pt x="1472565" y="335471"/>
                  </a:lnTo>
                  <a:lnTo>
                    <a:pt x="1487138" y="340805"/>
                  </a:lnTo>
                  <a:lnTo>
                    <a:pt x="1482661" y="354425"/>
                  </a:lnTo>
                  <a:lnTo>
                    <a:pt x="1484852" y="362331"/>
                  </a:lnTo>
                  <a:lnTo>
                    <a:pt x="1480566" y="373094"/>
                  </a:lnTo>
                  <a:lnTo>
                    <a:pt x="1486091" y="368903"/>
                  </a:lnTo>
                  <a:lnTo>
                    <a:pt x="1491139" y="375857"/>
                  </a:lnTo>
                  <a:lnTo>
                    <a:pt x="1497520" y="372428"/>
                  </a:lnTo>
                  <a:lnTo>
                    <a:pt x="1501807" y="376524"/>
                  </a:lnTo>
                  <a:lnTo>
                    <a:pt x="1497997" y="379381"/>
                  </a:lnTo>
                  <a:lnTo>
                    <a:pt x="1507045" y="410337"/>
                  </a:lnTo>
                  <a:lnTo>
                    <a:pt x="1524191" y="415576"/>
                  </a:lnTo>
                  <a:lnTo>
                    <a:pt x="1518190" y="429292"/>
                  </a:lnTo>
                  <a:lnTo>
                    <a:pt x="1520857" y="429959"/>
                  </a:lnTo>
                  <a:lnTo>
                    <a:pt x="1520285" y="431959"/>
                  </a:lnTo>
                  <a:lnTo>
                    <a:pt x="1501235" y="455009"/>
                  </a:lnTo>
                  <a:lnTo>
                    <a:pt x="1488091" y="462629"/>
                  </a:lnTo>
                  <a:lnTo>
                    <a:pt x="1477232" y="473107"/>
                  </a:lnTo>
                  <a:lnTo>
                    <a:pt x="1458182" y="483775"/>
                  </a:lnTo>
                  <a:lnTo>
                    <a:pt x="1453420" y="495967"/>
                  </a:lnTo>
                  <a:lnTo>
                    <a:pt x="1457801" y="510159"/>
                  </a:lnTo>
                  <a:lnTo>
                    <a:pt x="1472660" y="514160"/>
                  </a:lnTo>
                  <a:lnTo>
                    <a:pt x="1480376" y="510730"/>
                  </a:lnTo>
                  <a:lnTo>
                    <a:pt x="1488662" y="515398"/>
                  </a:lnTo>
                  <a:lnTo>
                    <a:pt x="1487234" y="525209"/>
                  </a:lnTo>
                  <a:lnTo>
                    <a:pt x="1489138" y="529400"/>
                  </a:lnTo>
                  <a:lnTo>
                    <a:pt x="1484281" y="537782"/>
                  </a:lnTo>
                  <a:lnTo>
                    <a:pt x="1490472" y="548069"/>
                  </a:lnTo>
                  <a:lnTo>
                    <a:pt x="1490091" y="555213"/>
                  </a:lnTo>
                  <a:lnTo>
                    <a:pt x="1485995" y="560070"/>
                  </a:lnTo>
                  <a:lnTo>
                    <a:pt x="1490948" y="569976"/>
                  </a:lnTo>
                  <a:lnTo>
                    <a:pt x="1490567" y="584168"/>
                  </a:lnTo>
                  <a:lnTo>
                    <a:pt x="1502378" y="593313"/>
                  </a:lnTo>
                  <a:lnTo>
                    <a:pt x="1512760" y="595217"/>
                  </a:lnTo>
                  <a:lnTo>
                    <a:pt x="1526953" y="589026"/>
                  </a:lnTo>
                  <a:lnTo>
                    <a:pt x="1544860" y="594360"/>
                  </a:lnTo>
                  <a:lnTo>
                    <a:pt x="1564481" y="580644"/>
                  </a:lnTo>
                  <a:lnTo>
                    <a:pt x="1571720" y="582168"/>
                  </a:lnTo>
                  <a:lnTo>
                    <a:pt x="1590675" y="597122"/>
                  </a:lnTo>
                  <a:lnTo>
                    <a:pt x="1607629" y="598837"/>
                  </a:lnTo>
                  <a:lnTo>
                    <a:pt x="1627918" y="605885"/>
                  </a:lnTo>
                  <a:lnTo>
                    <a:pt x="1634490" y="604838"/>
                  </a:lnTo>
                  <a:lnTo>
                    <a:pt x="1632013" y="611981"/>
                  </a:lnTo>
                  <a:lnTo>
                    <a:pt x="1635347" y="620268"/>
                  </a:lnTo>
                  <a:lnTo>
                    <a:pt x="1636014" y="632460"/>
                  </a:lnTo>
                  <a:lnTo>
                    <a:pt x="1628489" y="653605"/>
                  </a:lnTo>
                  <a:lnTo>
                    <a:pt x="1618298" y="654558"/>
                  </a:lnTo>
                  <a:lnTo>
                    <a:pt x="1602962" y="675608"/>
                  </a:lnTo>
                  <a:lnTo>
                    <a:pt x="1590484" y="683609"/>
                  </a:lnTo>
                  <a:lnTo>
                    <a:pt x="1584103" y="691420"/>
                  </a:lnTo>
                  <a:lnTo>
                    <a:pt x="1573911" y="695992"/>
                  </a:lnTo>
                  <a:lnTo>
                    <a:pt x="1568291" y="708184"/>
                  </a:lnTo>
                  <a:lnTo>
                    <a:pt x="1556099" y="718566"/>
                  </a:lnTo>
                  <a:lnTo>
                    <a:pt x="1536668" y="724853"/>
                  </a:lnTo>
                  <a:lnTo>
                    <a:pt x="1540193" y="731425"/>
                  </a:lnTo>
                  <a:lnTo>
                    <a:pt x="1524571" y="752380"/>
                  </a:lnTo>
                  <a:lnTo>
                    <a:pt x="1515523" y="759333"/>
                  </a:lnTo>
                  <a:lnTo>
                    <a:pt x="1508188" y="776192"/>
                  </a:lnTo>
                  <a:lnTo>
                    <a:pt x="1503998" y="776859"/>
                  </a:lnTo>
                  <a:lnTo>
                    <a:pt x="1495996" y="786384"/>
                  </a:lnTo>
                  <a:lnTo>
                    <a:pt x="1487615" y="786384"/>
                  </a:lnTo>
                  <a:lnTo>
                    <a:pt x="1472279" y="802005"/>
                  </a:lnTo>
                  <a:lnTo>
                    <a:pt x="1468184" y="799338"/>
                  </a:lnTo>
                  <a:lnTo>
                    <a:pt x="1456373" y="809435"/>
                  </a:lnTo>
                  <a:lnTo>
                    <a:pt x="1444180" y="825913"/>
                  </a:lnTo>
                  <a:lnTo>
                    <a:pt x="1443990" y="828485"/>
                  </a:lnTo>
                  <a:lnTo>
                    <a:pt x="1446467" y="828866"/>
                  </a:lnTo>
                  <a:lnTo>
                    <a:pt x="1445324" y="834962"/>
                  </a:lnTo>
                  <a:lnTo>
                    <a:pt x="1441609" y="830009"/>
                  </a:lnTo>
                  <a:lnTo>
                    <a:pt x="1441228" y="833724"/>
                  </a:lnTo>
                  <a:lnTo>
                    <a:pt x="1430845" y="833628"/>
                  </a:lnTo>
                  <a:lnTo>
                    <a:pt x="1424940" y="839534"/>
                  </a:lnTo>
                  <a:lnTo>
                    <a:pt x="1425321" y="845534"/>
                  </a:lnTo>
                  <a:lnTo>
                    <a:pt x="1423321" y="846297"/>
                  </a:lnTo>
                  <a:lnTo>
                    <a:pt x="1419701" y="861156"/>
                  </a:lnTo>
                  <a:lnTo>
                    <a:pt x="1415605" y="859536"/>
                  </a:lnTo>
                  <a:lnTo>
                    <a:pt x="1408652" y="862584"/>
                  </a:lnTo>
                  <a:lnTo>
                    <a:pt x="1401318" y="857726"/>
                  </a:lnTo>
                  <a:lnTo>
                    <a:pt x="1398365" y="859346"/>
                  </a:lnTo>
                  <a:lnTo>
                    <a:pt x="1396841" y="856488"/>
                  </a:lnTo>
                  <a:lnTo>
                    <a:pt x="1387793" y="860679"/>
                  </a:lnTo>
                  <a:lnTo>
                    <a:pt x="1383316" y="870395"/>
                  </a:lnTo>
                  <a:lnTo>
                    <a:pt x="1372934" y="863537"/>
                  </a:lnTo>
                  <a:lnTo>
                    <a:pt x="1369885" y="866585"/>
                  </a:lnTo>
                  <a:lnTo>
                    <a:pt x="1365885" y="866204"/>
                  </a:lnTo>
                  <a:lnTo>
                    <a:pt x="1363694" y="869728"/>
                  </a:lnTo>
                  <a:lnTo>
                    <a:pt x="1371314" y="883063"/>
                  </a:lnTo>
                  <a:lnTo>
                    <a:pt x="1369981" y="892302"/>
                  </a:lnTo>
                  <a:lnTo>
                    <a:pt x="1376458" y="892302"/>
                  </a:lnTo>
                  <a:lnTo>
                    <a:pt x="1387507" y="907732"/>
                  </a:lnTo>
                  <a:lnTo>
                    <a:pt x="1394174" y="902970"/>
                  </a:lnTo>
                  <a:lnTo>
                    <a:pt x="1395222" y="906018"/>
                  </a:lnTo>
                  <a:lnTo>
                    <a:pt x="1401604" y="904875"/>
                  </a:lnTo>
                  <a:lnTo>
                    <a:pt x="1403794" y="912114"/>
                  </a:lnTo>
                  <a:lnTo>
                    <a:pt x="1409033" y="910590"/>
                  </a:lnTo>
                  <a:lnTo>
                    <a:pt x="1409509" y="912876"/>
                  </a:lnTo>
                  <a:lnTo>
                    <a:pt x="1404557" y="924401"/>
                  </a:lnTo>
                  <a:lnTo>
                    <a:pt x="1414462" y="931164"/>
                  </a:lnTo>
                  <a:lnTo>
                    <a:pt x="1421035" y="929735"/>
                  </a:lnTo>
                  <a:lnTo>
                    <a:pt x="1419987" y="946785"/>
                  </a:lnTo>
                  <a:lnTo>
                    <a:pt x="1416082" y="946785"/>
                  </a:lnTo>
                  <a:lnTo>
                    <a:pt x="1413510" y="965359"/>
                  </a:lnTo>
                  <a:lnTo>
                    <a:pt x="1418939" y="968883"/>
                  </a:lnTo>
                  <a:lnTo>
                    <a:pt x="1391793" y="983552"/>
                  </a:lnTo>
                  <a:lnTo>
                    <a:pt x="1386840" y="989457"/>
                  </a:lnTo>
                  <a:lnTo>
                    <a:pt x="1387411" y="992791"/>
                  </a:lnTo>
                  <a:lnTo>
                    <a:pt x="1377886" y="989076"/>
                  </a:lnTo>
                  <a:lnTo>
                    <a:pt x="1360265" y="967740"/>
                  </a:lnTo>
                  <a:lnTo>
                    <a:pt x="1348645" y="966121"/>
                  </a:lnTo>
                  <a:lnTo>
                    <a:pt x="1311974" y="982789"/>
                  </a:lnTo>
                  <a:lnTo>
                    <a:pt x="1290733" y="999744"/>
                  </a:lnTo>
                  <a:lnTo>
                    <a:pt x="1281779" y="990695"/>
                  </a:lnTo>
                  <a:lnTo>
                    <a:pt x="1272254" y="999077"/>
                  </a:lnTo>
                  <a:lnTo>
                    <a:pt x="1255681" y="1003268"/>
                  </a:lnTo>
                  <a:lnTo>
                    <a:pt x="1239584" y="1022699"/>
                  </a:lnTo>
                  <a:lnTo>
                    <a:pt x="1234250" y="1019080"/>
                  </a:lnTo>
                  <a:lnTo>
                    <a:pt x="1220629" y="988695"/>
                  </a:lnTo>
                  <a:lnTo>
                    <a:pt x="1215485" y="986409"/>
                  </a:lnTo>
                  <a:lnTo>
                    <a:pt x="1222724" y="974598"/>
                  </a:lnTo>
                  <a:lnTo>
                    <a:pt x="1221581" y="969264"/>
                  </a:lnTo>
                  <a:lnTo>
                    <a:pt x="1203960" y="966121"/>
                  </a:lnTo>
                  <a:lnTo>
                    <a:pt x="1197007" y="968121"/>
                  </a:lnTo>
                  <a:lnTo>
                    <a:pt x="1190339" y="952405"/>
                  </a:lnTo>
                  <a:lnTo>
                    <a:pt x="1182815" y="952405"/>
                  </a:lnTo>
                  <a:lnTo>
                    <a:pt x="1169479" y="961835"/>
                  </a:lnTo>
                  <a:lnTo>
                    <a:pt x="1164241" y="972598"/>
                  </a:lnTo>
                  <a:lnTo>
                    <a:pt x="1163574" y="985171"/>
                  </a:lnTo>
                  <a:lnTo>
                    <a:pt x="1148048" y="992981"/>
                  </a:lnTo>
                  <a:lnTo>
                    <a:pt x="1121283" y="990886"/>
                  </a:lnTo>
                  <a:lnTo>
                    <a:pt x="1118044" y="981646"/>
                  </a:lnTo>
                  <a:lnTo>
                    <a:pt x="1078897" y="979265"/>
                  </a:lnTo>
                  <a:lnTo>
                    <a:pt x="1064228" y="972979"/>
                  </a:lnTo>
                  <a:lnTo>
                    <a:pt x="1045559" y="993553"/>
                  </a:lnTo>
                  <a:lnTo>
                    <a:pt x="1036510" y="1007840"/>
                  </a:lnTo>
                  <a:lnTo>
                    <a:pt x="1026985" y="1002888"/>
                  </a:lnTo>
                  <a:lnTo>
                    <a:pt x="1015936" y="1012413"/>
                  </a:lnTo>
                  <a:lnTo>
                    <a:pt x="1010888" y="1011460"/>
                  </a:lnTo>
                  <a:lnTo>
                    <a:pt x="1010031" y="1019175"/>
                  </a:lnTo>
                  <a:lnTo>
                    <a:pt x="993553" y="1033463"/>
                  </a:lnTo>
                  <a:lnTo>
                    <a:pt x="985075" y="1034415"/>
                  </a:lnTo>
                  <a:lnTo>
                    <a:pt x="975550" y="1028700"/>
                  </a:lnTo>
                  <a:lnTo>
                    <a:pt x="975360" y="1025080"/>
                  </a:lnTo>
                  <a:lnTo>
                    <a:pt x="967168" y="1025843"/>
                  </a:lnTo>
                  <a:lnTo>
                    <a:pt x="954024" y="1021652"/>
                  </a:lnTo>
                  <a:lnTo>
                    <a:pt x="940403" y="1008698"/>
                  </a:lnTo>
                  <a:lnTo>
                    <a:pt x="926973" y="1028129"/>
                  </a:lnTo>
                  <a:lnTo>
                    <a:pt x="909637" y="1066895"/>
                  </a:lnTo>
                  <a:lnTo>
                    <a:pt x="890207" y="1073468"/>
                  </a:lnTo>
                  <a:lnTo>
                    <a:pt x="885634" y="1068705"/>
                  </a:lnTo>
                  <a:lnTo>
                    <a:pt x="880682" y="1075087"/>
                  </a:lnTo>
                  <a:lnTo>
                    <a:pt x="879729" y="1077754"/>
                  </a:lnTo>
                  <a:lnTo>
                    <a:pt x="884873" y="1079088"/>
                  </a:lnTo>
                  <a:lnTo>
                    <a:pt x="877634" y="1083469"/>
                  </a:lnTo>
                  <a:lnTo>
                    <a:pt x="873061" y="1108901"/>
                  </a:lnTo>
                  <a:lnTo>
                    <a:pt x="857631" y="1128046"/>
                  </a:lnTo>
                  <a:lnTo>
                    <a:pt x="842296" y="1129475"/>
                  </a:lnTo>
                  <a:lnTo>
                    <a:pt x="812578" y="1107948"/>
                  </a:lnTo>
                  <a:lnTo>
                    <a:pt x="805339" y="1110710"/>
                  </a:lnTo>
                  <a:lnTo>
                    <a:pt x="803910" y="1107948"/>
                  </a:lnTo>
                  <a:lnTo>
                    <a:pt x="795718" y="1107091"/>
                  </a:lnTo>
                  <a:lnTo>
                    <a:pt x="783241" y="1110901"/>
                  </a:lnTo>
                  <a:lnTo>
                    <a:pt x="747713" y="1106234"/>
                  </a:lnTo>
                  <a:lnTo>
                    <a:pt x="746950" y="1113949"/>
                  </a:lnTo>
                  <a:lnTo>
                    <a:pt x="753237" y="1121855"/>
                  </a:lnTo>
                  <a:lnTo>
                    <a:pt x="752094" y="1132904"/>
                  </a:lnTo>
                  <a:lnTo>
                    <a:pt x="755428" y="1141857"/>
                  </a:lnTo>
                  <a:lnTo>
                    <a:pt x="740188" y="1146239"/>
                  </a:lnTo>
                  <a:lnTo>
                    <a:pt x="742474" y="1170051"/>
                  </a:lnTo>
                  <a:lnTo>
                    <a:pt x="745426" y="1170241"/>
                  </a:lnTo>
                  <a:lnTo>
                    <a:pt x="746284" y="1181958"/>
                  </a:lnTo>
                  <a:lnTo>
                    <a:pt x="752856" y="1176242"/>
                  </a:lnTo>
                  <a:lnTo>
                    <a:pt x="758857" y="1174814"/>
                  </a:lnTo>
                  <a:lnTo>
                    <a:pt x="759047" y="1170147"/>
                  </a:lnTo>
                  <a:lnTo>
                    <a:pt x="762667" y="1166908"/>
                  </a:lnTo>
                  <a:lnTo>
                    <a:pt x="773525" y="1170241"/>
                  </a:lnTo>
                  <a:lnTo>
                    <a:pt x="786289" y="1169575"/>
                  </a:lnTo>
                  <a:lnTo>
                    <a:pt x="786765" y="1174052"/>
                  </a:lnTo>
                  <a:lnTo>
                    <a:pt x="780955" y="1178243"/>
                  </a:lnTo>
                  <a:lnTo>
                    <a:pt x="788860" y="1187672"/>
                  </a:lnTo>
                  <a:lnTo>
                    <a:pt x="784098" y="1189768"/>
                  </a:lnTo>
                  <a:lnTo>
                    <a:pt x="785622" y="1194531"/>
                  </a:lnTo>
                  <a:lnTo>
                    <a:pt x="783050" y="1193388"/>
                  </a:lnTo>
                  <a:lnTo>
                    <a:pt x="782955" y="1204532"/>
                  </a:lnTo>
                  <a:lnTo>
                    <a:pt x="786575" y="1216343"/>
                  </a:lnTo>
                  <a:lnTo>
                    <a:pt x="776383" y="1228249"/>
                  </a:lnTo>
                  <a:lnTo>
                    <a:pt x="772096" y="1227391"/>
                  </a:lnTo>
                  <a:lnTo>
                    <a:pt x="772573" y="1231392"/>
                  </a:lnTo>
                  <a:lnTo>
                    <a:pt x="764000" y="1237965"/>
                  </a:lnTo>
                  <a:lnTo>
                    <a:pt x="750094" y="1239393"/>
                  </a:lnTo>
                  <a:lnTo>
                    <a:pt x="754094" y="1261206"/>
                  </a:lnTo>
                  <a:lnTo>
                    <a:pt x="748475" y="1273588"/>
                  </a:lnTo>
                  <a:lnTo>
                    <a:pt x="753999" y="1292067"/>
                  </a:lnTo>
                  <a:lnTo>
                    <a:pt x="764000" y="1295876"/>
                  </a:lnTo>
                  <a:lnTo>
                    <a:pt x="765715" y="1301687"/>
                  </a:lnTo>
                  <a:lnTo>
                    <a:pt x="770668" y="1303782"/>
                  </a:lnTo>
                  <a:lnTo>
                    <a:pt x="785908" y="1301782"/>
                  </a:lnTo>
                  <a:lnTo>
                    <a:pt x="812292" y="1319499"/>
                  </a:lnTo>
                  <a:lnTo>
                    <a:pt x="816292" y="1314545"/>
                  </a:lnTo>
                  <a:lnTo>
                    <a:pt x="826103" y="1311593"/>
                  </a:lnTo>
                  <a:lnTo>
                    <a:pt x="833342" y="1323785"/>
                  </a:lnTo>
                  <a:lnTo>
                    <a:pt x="841248" y="1328833"/>
                  </a:lnTo>
                  <a:lnTo>
                    <a:pt x="844867" y="1334072"/>
                  </a:lnTo>
                  <a:lnTo>
                    <a:pt x="843248" y="1335881"/>
                  </a:lnTo>
                  <a:lnTo>
                    <a:pt x="851725" y="1338644"/>
                  </a:lnTo>
                  <a:lnTo>
                    <a:pt x="855821" y="1350740"/>
                  </a:lnTo>
                  <a:lnTo>
                    <a:pt x="864394" y="1358742"/>
                  </a:lnTo>
                  <a:lnTo>
                    <a:pt x="867156" y="1357789"/>
                  </a:lnTo>
                  <a:lnTo>
                    <a:pt x="877443" y="1364647"/>
                  </a:lnTo>
                  <a:lnTo>
                    <a:pt x="885539" y="1386554"/>
                  </a:lnTo>
                  <a:lnTo>
                    <a:pt x="902017" y="1400080"/>
                  </a:lnTo>
                  <a:lnTo>
                    <a:pt x="905446" y="1409033"/>
                  </a:lnTo>
                  <a:lnTo>
                    <a:pt x="911066" y="1410081"/>
                  </a:lnTo>
                  <a:lnTo>
                    <a:pt x="917638" y="1406843"/>
                  </a:lnTo>
                  <a:lnTo>
                    <a:pt x="920305" y="1402080"/>
                  </a:lnTo>
                  <a:lnTo>
                    <a:pt x="934784" y="1402556"/>
                  </a:lnTo>
                  <a:lnTo>
                    <a:pt x="944404" y="1400080"/>
                  </a:lnTo>
                  <a:lnTo>
                    <a:pt x="953834" y="1404557"/>
                  </a:lnTo>
                  <a:lnTo>
                    <a:pt x="970598" y="1399127"/>
                  </a:lnTo>
                  <a:lnTo>
                    <a:pt x="970598" y="1397222"/>
                  </a:lnTo>
                  <a:lnTo>
                    <a:pt x="974122" y="1397413"/>
                  </a:lnTo>
                  <a:lnTo>
                    <a:pt x="976408" y="1403985"/>
                  </a:lnTo>
                  <a:lnTo>
                    <a:pt x="981932" y="1408462"/>
                  </a:lnTo>
                  <a:lnTo>
                    <a:pt x="997363" y="1411605"/>
                  </a:lnTo>
                  <a:lnTo>
                    <a:pt x="1002030" y="1416844"/>
                  </a:lnTo>
                  <a:lnTo>
                    <a:pt x="1002697" y="1425321"/>
                  </a:lnTo>
                  <a:lnTo>
                    <a:pt x="995743" y="1441609"/>
                  </a:lnTo>
                  <a:lnTo>
                    <a:pt x="999839" y="1445133"/>
                  </a:lnTo>
                  <a:lnTo>
                    <a:pt x="996029" y="1449896"/>
                  </a:lnTo>
                  <a:lnTo>
                    <a:pt x="1003268" y="1464945"/>
                  </a:lnTo>
                  <a:lnTo>
                    <a:pt x="1011460" y="1467993"/>
                  </a:lnTo>
                  <a:lnTo>
                    <a:pt x="1022033" y="1464850"/>
                  </a:lnTo>
                  <a:lnTo>
                    <a:pt x="1023842" y="1473613"/>
                  </a:lnTo>
                  <a:lnTo>
                    <a:pt x="1032415" y="1467517"/>
                  </a:lnTo>
                  <a:lnTo>
                    <a:pt x="1038701" y="1473422"/>
                  </a:lnTo>
                  <a:lnTo>
                    <a:pt x="1047559" y="1474851"/>
                  </a:lnTo>
                  <a:lnTo>
                    <a:pt x="1065276" y="1470470"/>
                  </a:lnTo>
                  <a:lnTo>
                    <a:pt x="1074801" y="1476375"/>
                  </a:lnTo>
                  <a:lnTo>
                    <a:pt x="1082040" y="1489139"/>
                  </a:lnTo>
                  <a:lnTo>
                    <a:pt x="1089755" y="1490853"/>
                  </a:lnTo>
                  <a:lnTo>
                    <a:pt x="1095470" y="1489901"/>
                  </a:lnTo>
                  <a:lnTo>
                    <a:pt x="1116806" y="1477899"/>
                  </a:lnTo>
                  <a:lnTo>
                    <a:pt x="1118330" y="1474851"/>
                  </a:lnTo>
                  <a:lnTo>
                    <a:pt x="1122045" y="1476851"/>
                  </a:lnTo>
                  <a:lnTo>
                    <a:pt x="1118330" y="1503807"/>
                  </a:lnTo>
                  <a:lnTo>
                    <a:pt x="1123093" y="1514094"/>
                  </a:lnTo>
                  <a:lnTo>
                    <a:pt x="1135856" y="1526572"/>
                  </a:lnTo>
                  <a:lnTo>
                    <a:pt x="1136999" y="1534954"/>
                  </a:lnTo>
                  <a:lnTo>
                    <a:pt x="1134332" y="1548860"/>
                  </a:lnTo>
                  <a:lnTo>
                    <a:pt x="1136237" y="1568196"/>
                  </a:lnTo>
                  <a:lnTo>
                    <a:pt x="1139571" y="1575816"/>
                  </a:lnTo>
                  <a:lnTo>
                    <a:pt x="1138904" y="1584103"/>
                  </a:lnTo>
                  <a:lnTo>
                    <a:pt x="1134427" y="1587532"/>
                  </a:lnTo>
                  <a:lnTo>
                    <a:pt x="1128427" y="1602296"/>
                  </a:lnTo>
                  <a:lnTo>
                    <a:pt x="1128236" y="1611630"/>
                  </a:lnTo>
                  <a:lnTo>
                    <a:pt x="1122426" y="1617631"/>
                  </a:lnTo>
                  <a:lnTo>
                    <a:pt x="1095566" y="1625727"/>
                  </a:lnTo>
                  <a:lnTo>
                    <a:pt x="1095661" y="1637538"/>
                  </a:lnTo>
                  <a:lnTo>
                    <a:pt x="1087279" y="1640205"/>
                  </a:lnTo>
                  <a:lnTo>
                    <a:pt x="1082897" y="1639062"/>
                  </a:lnTo>
                  <a:lnTo>
                    <a:pt x="1073753" y="1644682"/>
                  </a:lnTo>
                  <a:lnTo>
                    <a:pt x="1063847" y="1646397"/>
                  </a:lnTo>
                  <a:lnTo>
                    <a:pt x="1054036" y="1644301"/>
                  </a:lnTo>
                  <a:lnTo>
                    <a:pt x="1042607" y="1637919"/>
                  </a:lnTo>
                  <a:lnTo>
                    <a:pt x="1016317" y="1635538"/>
                  </a:lnTo>
                  <a:lnTo>
                    <a:pt x="1017556" y="1629918"/>
                  </a:lnTo>
                  <a:lnTo>
                    <a:pt x="1014127" y="1629537"/>
                  </a:lnTo>
                  <a:lnTo>
                    <a:pt x="1011841" y="1620870"/>
                  </a:lnTo>
                  <a:lnTo>
                    <a:pt x="1014698" y="1617536"/>
                  </a:lnTo>
                  <a:lnTo>
                    <a:pt x="1010221" y="1614774"/>
                  </a:lnTo>
                  <a:lnTo>
                    <a:pt x="1007459" y="1605249"/>
                  </a:lnTo>
                  <a:lnTo>
                    <a:pt x="995743" y="1586770"/>
                  </a:lnTo>
                  <a:lnTo>
                    <a:pt x="975074" y="1593056"/>
                  </a:lnTo>
                  <a:lnTo>
                    <a:pt x="966311" y="1589532"/>
                  </a:lnTo>
                  <a:lnTo>
                    <a:pt x="944594" y="1589532"/>
                  </a:lnTo>
                  <a:lnTo>
                    <a:pt x="952691" y="1600962"/>
                  </a:lnTo>
                  <a:lnTo>
                    <a:pt x="941165" y="1607725"/>
                  </a:lnTo>
                  <a:lnTo>
                    <a:pt x="935260" y="1618679"/>
                  </a:lnTo>
                  <a:lnTo>
                    <a:pt x="928878" y="1623632"/>
                  </a:lnTo>
                  <a:lnTo>
                    <a:pt x="924973" y="1622489"/>
                  </a:lnTo>
                  <a:lnTo>
                    <a:pt x="922973" y="1628585"/>
                  </a:lnTo>
                  <a:lnTo>
                    <a:pt x="917543" y="1629537"/>
                  </a:lnTo>
                  <a:lnTo>
                    <a:pt x="910304" y="1635823"/>
                  </a:lnTo>
                  <a:lnTo>
                    <a:pt x="902113" y="1630585"/>
                  </a:lnTo>
                  <a:lnTo>
                    <a:pt x="895731" y="1634395"/>
                  </a:lnTo>
                  <a:lnTo>
                    <a:pt x="880777" y="1629156"/>
                  </a:lnTo>
                  <a:lnTo>
                    <a:pt x="873061" y="1632966"/>
                  </a:lnTo>
                  <a:lnTo>
                    <a:pt x="865537" y="1631918"/>
                  </a:lnTo>
                  <a:lnTo>
                    <a:pt x="863060" y="1629251"/>
                  </a:lnTo>
                  <a:lnTo>
                    <a:pt x="859917" y="1631632"/>
                  </a:lnTo>
                  <a:lnTo>
                    <a:pt x="855821" y="1630871"/>
                  </a:lnTo>
                  <a:lnTo>
                    <a:pt x="852297" y="1623346"/>
                  </a:lnTo>
                  <a:lnTo>
                    <a:pt x="845534" y="1624203"/>
                  </a:lnTo>
                  <a:lnTo>
                    <a:pt x="844867" y="1620012"/>
                  </a:lnTo>
                  <a:lnTo>
                    <a:pt x="847630" y="1619917"/>
                  </a:lnTo>
                  <a:lnTo>
                    <a:pt x="851821" y="1607534"/>
                  </a:lnTo>
                  <a:lnTo>
                    <a:pt x="831818" y="1596295"/>
                  </a:lnTo>
                  <a:lnTo>
                    <a:pt x="806291" y="1590580"/>
                  </a:lnTo>
                  <a:lnTo>
                    <a:pt x="791813" y="1605629"/>
                  </a:lnTo>
                  <a:lnTo>
                    <a:pt x="791242" y="1609916"/>
                  </a:lnTo>
                  <a:lnTo>
                    <a:pt x="801243" y="1621822"/>
                  </a:lnTo>
                  <a:lnTo>
                    <a:pt x="800005" y="1630585"/>
                  </a:lnTo>
                  <a:lnTo>
                    <a:pt x="795052" y="1631156"/>
                  </a:lnTo>
                  <a:lnTo>
                    <a:pt x="795909" y="1633538"/>
                  </a:lnTo>
                  <a:lnTo>
                    <a:pt x="792385" y="1633919"/>
                  </a:lnTo>
                  <a:lnTo>
                    <a:pt x="792671" y="1637443"/>
                  </a:lnTo>
                  <a:lnTo>
                    <a:pt x="789813" y="1637252"/>
                  </a:lnTo>
                  <a:lnTo>
                    <a:pt x="795814" y="1647730"/>
                  </a:lnTo>
                  <a:lnTo>
                    <a:pt x="793813" y="1682115"/>
                  </a:lnTo>
                  <a:lnTo>
                    <a:pt x="800671" y="1683734"/>
                  </a:lnTo>
                  <a:lnTo>
                    <a:pt x="799433" y="1717739"/>
                  </a:lnTo>
                  <a:lnTo>
                    <a:pt x="807244" y="1758982"/>
                  </a:lnTo>
                  <a:lnTo>
                    <a:pt x="803434" y="1767174"/>
                  </a:lnTo>
                  <a:lnTo>
                    <a:pt x="789432" y="1782413"/>
                  </a:lnTo>
                  <a:lnTo>
                    <a:pt x="787241" y="1792700"/>
                  </a:lnTo>
                  <a:lnTo>
                    <a:pt x="769715" y="1796796"/>
                  </a:lnTo>
                  <a:lnTo>
                    <a:pt x="759238" y="1779461"/>
                  </a:lnTo>
                  <a:lnTo>
                    <a:pt x="747427" y="1772412"/>
                  </a:lnTo>
                  <a:lnTo>
                    <a:pt x="734473" y="1769364"/>
                  </a:lnTo>
                  <a:lnTo>
                    <a:pt x="728663" y="1770983"/>
                  </a:lnTo>
                  <a:lnTo>
                    <a:pt x="724376" y="1763839"/>
                  </a:lnTo>
                  <a:lnTo>
                    <a:pt x="720757" y="1762887"/>
                  </a:lnTo>
                  <a:lnTo>
                    <a:pt x="708565" y="1766411"/>
                  </a:lnTo>
                  <a:lnTo>
                    <a:pt x="693801" y="1742885"/>
                  </a:lnTo>
                  <a:lnTo>
                    <a:pt x="684752" y="1735170"/>
                  </a:lnTo>
                  <a:lnTo>
                    <a:pt x="679323" y="1720596"/>
                  </a:lnTo>
                  <a:lnTo>
                    <a:pt x="682657" y="1705642"/>
                  </a:lnTo>
                  <a:lnTo>
                    <a:pt x="666083" y="1715453"/>
                  </a:lnTo>
                  <a:lnTo>
                    <a:pt x="647795" y="1718215"/>
                  </a:lnTo>
                  <a:lnTo>
                    <a:pt x="643700" y="1724883"/>
                  </a:lnTo>
                  <a:lnTo>
                    <a:pt x="635603" y="1727264"/>
                  </a:lnTo>
                  <a:lnTo>
                    <a:pt x="617029" y="1724692"/>
                  </a:lnTo>
                  <a:lnTo>
                    <a:pt x="609886" y="1718596"/>
                  </a:lnTo>
                  <a:lnTo>
                    <a:pt x="601694" y="1717072"/>
                  </a:lnTo>
                  <a:lnTo>
                    <a:pt x="613791" y="1702880"/>
                  </a:lnTo>
                  <a:lnTo>
                    <a:pt x="611981" y="1694022"/>
                  </a:lnTo>
                  <a:lnTo>
                    <a:pt x="606647" y="1688402"/>
                  </a:lnTo>
                  <a:lnTo>
                    <a:pt x="606552" y="1682782"/>
                  </a:lnTo>
                  <a:lnTo>
                    <a:pt x="570833" y="1703356"/>
                  </a:lnTo>
                  <a:lnTo>
                    <a:pt x="562451" y="1705737"/>
                  </a:lnTo>
                  <a:lnTo>
                    <a:pt x="545497" y="1719644"/>
                  </a:lnTo>
                  <a:lnTo>
                    <a:pt x="540353" y="1721072"/>
                  </a:lnTo>
                  <a:lnTo>
                    <a:pt x="474345" y="1717643"/>
                  </a:lnTo>
                  <a:lnTo>
                    <a:pt x="473297" y="1711071"/>
                  </a:lnTo>
                  <a:lnTo>
                    <a:pt x="462629" y="1690497"/>
                  </a:lnTo>
                  <a:lnTo>
                    <a:pt x="460819" y="1674400"/>
                  </a:lnTo>
                  <a:lnTo>
                    <a:pt x="449104" y="1644682"/>
                  </a:lnTo>
                  <a:lnTo>
                    <a:pt x="431006" y="1623156"/>
                  </a:lnTo>
                  <a:lnTo>
                    <a:pt x="448818" y="1624299"/>
                  </a:lnTo>
                  <a:lnTo>
                    <a:pt x="468916" y="1610963"/>
                  </a:lnTo>
                  <a:lnTo>
                    <a:pt x="470630" y="1606963"/>
                  </a:lnTo>
                  <a:lnTo>
                    <a:pt x="470440" y="1600200"/>
                  </a:lnTo>
                  <a:lnTo>
                    <a:pt x="461962" y="1600772"/>
                  </a:lnTo>
                  <a:lnTo>
                    <a:pt x="455581" y="1592104"/>
                  </a:lnTo>
                  <a:lnTo>
                    <a:pt x="454438" y="1573435"/>
                  </a:lnTo>
                  <a:lnTo>
                    <a:pt x="450818" y="1566291"/>
                  </a:lnTo>
                  <a:lnTo>
                    <a:pt x="442055" y="1557624"/>
                  </a:lnTo>
                  <a:lnTo>
                    <a:pt x="434150" y="1555909"/>
                  </a:lnTo>
                  <a:lnTo>
                    <a:pt x="431863" y="1551432"/>
                  </a:lnTo>
                  <a:lnTo>
                    <a:pt x="435007" y="1535811"/>
                  </a:lnTo>
                  <a:lnTo>
                    <a:pt x="443103" y="1529429"/>
                  </a:lnTo>
                  <a:lnTo>
                    <a:pt x="444151" y="1518095"/>
                  </a:lnTo>
                  <a:lnTo>
                    <a:pt x="456819" y="1509999"/>
                  </a:lnTo>
                  <a:lnTo>
                    <a:pt x="448246" y="1514856"/>
                  </a:lnTo>
                  <a:lnTo>
                    <a:pt x="425672" y="1519238"/>
                  </a:lnTo>
                  <a:lnTo>
                    <a:pt x="418528" y="1523619"/>
                  </a:lnTo>
                  <a:lnTo>
                    <a:pt x="411194" y="1512284"/>
                  </a:lnTo>
                  <a:lnTo>
                    <a:pt x="416433" y="1501997"/>
                  </a:lnTo>
                  <a:lnTo>
                    <a:pt x="417385" y="1485805"/>
                  </a:lnTo>
                  <a:lnTo>
                    <a:pt x="426529" y="1473613"/>
                  </a:lnTo>
                  <a:lnTo>
                    <a:pt x="439198" y="1464279"/>
                  </a:lnTo>
                  <a:lnTo>
                    <a:pt x="437578" y="1457040"/>
                  </a:lnTo>
                  <a:lnTo>
                    <a:pt x="429863" y="1458563"/>
                  </a:lnTo>
                  <a:lnTo>
                    <a:pt x="426529" y="1445229"/>
                  </a:lnTo>
                  <a:lnTo>
                    <a:pt x="428149" y="1436561"/>
                  </a:lnTo>
                  <a:lnTo>
                    <a:pt x="439960" y="1432179"/>
                  </a:lnTo>
                  <a:lnTo>
                    <a:pt x="439579" y="1428845"/>
                  </a:lnTo>
                  <a:lnTo>
                    <a:pt x="448246" y="1419225"/>
                  </a:lnTo>
                  <a:lnTo>
                    <a:pt x="423386" y="1360265"/>
                  </a:lnTo>
                  <a:lnTo>
                    <a:pt x="414433" y="1361790"/>
                  </a:lnTo>
                  <a:lnTo>
                    <a:pt x="411671" y="1354550"/>
                  </a:lnTo>
                  <a:lnTo>
                    <a:pt x="411099" y="1341215"/>
                  </a:lnTo>
                  <a:lnTo>
                    <a:pt x="417290" y="1330833"/>
                  </a:lnTo>
                  <a:lnTo>
                    <a:pt x="415195" y="1322070"/>
                  </a:lnTo>
                  <a:lnTo>
                    <a:pt x="410527" y="1317307"/>
                  </a:lnTo>
                  <a:lnTo>
                    <a:pt x="420052" y="1305306"/>
                  </a:lnTo>
                  <a:lnTo>
                    <a:pt x="419290" y="1291304"/>
                  </a:lnTo>
                  <a:lnTo>
                    <a:pt x="434340" y="1242536"/>
                  </a:lnTo>
                  <a:lnTo>
                    <a:pt x="419195" y="1247966"/>
                  </a:lnTo>
                  <a:lnTo>
                    <a:pt x="400240" y="1242632"/>
                  </a:lnTo>
                  <a:lnTo>
                    <a:pt x="384143" y="1250156"/>
                  </a:lnTo>
                  <a:lnTo>
                    <a:pt x="378904" y="1242251"/>
                  </a:lnTo>
                  <a:lnTo>
                    <a:pt x="372999" y="1243679"/>
                  </a:lnTo>
                  <a:lnTo>
                    <a:pt x="368998" y="1236440"/>
                  </a:lnTo>
                  <a:lnTo>
                    <a:pt x="363855" y="1237965"/>
                  </a:lnTo>
                  <a:lnTo>
                    <a:pt x="359569" y="1232345"/>
                  </a:lnTo>
                  <a:lnTo>
                    <a:pt x="355473" y="1232345"/>
                  </a:lnTo>
                  <a:lnTo>
                    <a:pt x="349853" y="1227963"/>
                  </a:lnTo>
                  <a:lnTo>
                    <a:pt x="333375" y="1227297"/>
                  </a:lnTo>
                  <a:lnTo>
                    <a:pt x="324231" y="1230439"/>
                  </a:lnTo>
                  <a:lnTo>
                    <a:pt x="313372" y="1222439"/>
                  </a:lnTo>
                  <a:lnTo>
                    <a:pt x="304609" y="1213771"/>
                  </a:lnTo>
                  <a:lnTo>
                    <a:pt x="292036" y="1193578"/>
                  </a:lnTo>
                  <a:lnTo>
                    <a:pt x="289750" y="1178052"/>
                  </a:lnTo>
                  <a:lnTo>
                    <a:pt x="293941" y="1175766"/>
                  </a:lnTo>
                  <a:lnTo>
                    <a:pt x="292513" y="1169384"/>
                  </a:lnTo>
                  <a:lnTo>
                    <a:pt x="303752" y="1154239"/>
                  </a:lnTo>
                  <a:lnTo>
                    <a:pt x="301466" y="1146906"/>
                  </a:lnTo>
                  <a:lnTo>
                    <a:pt x="294322" y="1135666"/>
                  </a:lnTo>
                  <a:lnTo>
                    <a:pt x="273939" y="1114140"/>
                  </a:lnTo>
                  <a:lnTo>
                    <a:pt x="270510" y="1118045"/>
                  </a:lnTo>
                  <a:lnTo>
                    <a:pt x="253555" y="1122712"/>
                  </a:lnTo>
                  <a:lnTo>
                    <a:pt x="246697" y="1109949"/>
                  </a:lnTo>
                  <a:lnTo>
                    <a:pt x="244030" y="1108615"/>
                  </a:lnTo>
                  <a:lnTo>
                    <a:pt x="238887" y="1111092"/>
                  </a:lnTo>
                  <a:lnTo>
                    <a:pt x="230791" y="1122998"/>
                  </a:lnTo>
                  <a:lnTo>
                    <a:pt x="234982" y="1130332"/>
                  </a:lnTo>
                  <a:lnTo>
                    <a:pt x="230505" y="1130713"/>
                  </a:lnTo>
                  <a:lnTo>
                    <a:pt x="224409" y="1126998"/>
                  </a:lnTo>
                  <a:lnTo>
                    <a:pt x="222313" y="1132618"/>
                  </a:lnTo>
                  <a:lnTo>
                    <a:pt x="224790" y="1139667"/>
                  </a:lnTo>
                  <a:lnTo>
                    <a:pt x="216694" y="1151573"/>
                  </a:lnTo>
                  <a:lnTo>
                    <a:pt x="217646" y="1156716"/>
                  </a:lnTo>
                  <a:lnTo>
                    <a:pt x="202120" y="1159383"/>
                  </a:lnTo>
                  <a:lnTo>
                    <a:pt x="202692" y="1164146"/>
                  </a:lnTo>
                  <a:lnTo>
                    <a:pt x="197929" y="1164431"/>
                  </a:lnTo>
                  <a:lnTo>
                    <a:pt x="195358" y="1177480"/>
                  </a:lnTo>
                  <a:lnTo>
                    <a:pt x="192405" y="1178243"/>
                  </a:lnTo>
                  <a:lnTo>
                    <a:pt x="190690" y="1173289"/>
                  </a:lnTo>
                  <a:lnTo>
                    <a:pt x="190976" y="1160812"/>
                  </a:lnTo>
                  <a:lnTo>
                    <a:pt x="186595" y="1160622"/>
                  </a:lnTo>
                  <a:lnTo>
                    <a:pt x="186023" y="1135380"/>
                  </a:lnTo>
                  <a:lnTo>
                    <a:pt x="170593" y="1146143"/>
                  </a:lnTo>
                  <a:lnTo>
                    <a:pt x="171736" y="1150620"/>
                  </a:lnTo>
                  <a:lnTo>
                    <a:pt x="166783" y="1155764"/>
                  </a:lnTo>
                  <a:lnTo>
                    <a:pt x="168116" y="1159383"/>
                  </a:lnTo>
                  <a:lnTo>
                    <a:pt x="161163" y="1164907"/>
                  </a:lnTo>
                  <a:lnTo>
                    <a:pt x="159258" y="1160716"/>
                  </a:lnTo>
                  <a:lnTo>
                    <a:pt x="155353" y="1162431"/>
                  </a:lnTo>
                  <a:lnTo>
                    <a:pt x="157067" y="1160526"/>
                  </a:lnTo>
                  <a:lnTo>
                    <a:pt x="154591" y="1153478"/>
                  </a:lnTo>
                  <a:lnTo>
                    <a:pt x="150114" y="1155859"/>
                  </a:lnTo>
                  <a:lnTo>
                    <a:pt x="148018" y="1145381"/>
                  </a:lnTo>
                  <a:lnTo>
                    <a:pt x="141827" y="1151287"/>
                  </a:lnTo>
                  <a:lnTo>
                    <a:pt x="132969" y="1153287"/>
                  </a:lnTo>
                  <a:lnTo>
                    <a:pt x="133255" y="1157764"/>
                  </a:lnTo>
                  <a:lnTo>
                    <a:pt x="128587" y="1160431"/>
                  </a:lnTo>
                  <a:lnTo>
                    <a:pt x="128111" y="1154145"/>
                  </a:lnTo>
                  <a:lnTo>
                    <a:pt x="125635" y="1154145"/>
                  </a:lnTo>
                  <a:lnTo>
                    <a:pt x="125825" y="1142619"/>
                  </a:lnTo>
                  <a:lnTo>
                    <a:pt x="119443" y="1132237"/>
                  </a:lnTo>
                  <a:lnTo>
                    <a:pt x="121348" y="1129094"/>
                  </a:lnTo>
                  <a:lnTo>
                    <a:pt x="112204" y="1122522"/>
                  </a:lnTo>
                  <a:lnTo>
                    <a:pt x="124968" y="1120997"/>
                  </a:lnTo>
                  <a:lnTo>
                    <a:pt x="126682" y="1125760"/>
                  </a:lnTo>
                  <a:lnTo>
                    <a:pt x="129730" y="1125950"/>
                  </a:lnTo>
                  <a:lnTo>
                    <a:pt x="122396" y="1130046"/>
                  </a:lnTo>
                  <a:lnTo>
                    <a:pt x="130302" y="1126331"/>
                  </a:lnTo>
                  <a:lnTo>
                    <a:pt x="129254" y="1117092"/>
                  </a:lnTo>
                  <a:lnTo>
                    <a:pt x="139732" y="1111568"/>
                  </a:lnTo>
                  <a:lnTo>
                    <a:pt x="136398" y="1112234"/>
                  </a:lnTo>
                  <a:lnTo>
                    <a:pt x="133731" y="1107186"/>
                  </a:lnTo>
                  <a:lnTo>
                    <a:pt x="138303" y="1103662"/>
                  </a:lnTo>
                  <a:lnTo>
                    <a:pt x="134302" y="1094994"/>
                  </a:lnTo>
                  <a:lnTo>
                    <a:pt x="123920" y="1097471"/>
                  </a:lnTo>
                  <a:lnTo>
                    <a:pt x="116110" y="1074801"/>
                  </a:lnTo>
                  <a:lnTo>
                    <a:pt x="125825" y="1071944"/>
                  </a:lnTo>
                  <a:lnTo>
                    <a:pt x="125063" y="1070420"/>
                  </a:lnTo>
                  <a:lnTo>
                    <a:pt x="115443" y="1073182"/>
                  </a:lnTo>
                  <a:lnTo>
                    <a:pt x="114205" y="1069943"/>
                  </a:lnTo>
                  <a:lnTo>
                    <a:pt x="101155" y="1074325"/>
                  </a:lnTo>
                  <a:lnTo>
                    <a:pt x="96488" y="1079849"/>
                  </a:lnTo>
                  <a:lnTo>
                    <a:pt x="85249" y="1078325"/>
                  </a:lnTo>
                  <a:lnTo>
                    <a:pt x="75628" y="1082421"/>
                  </a:lnTo>
                  <a:lnTo>
                    <a:pt x="74676" y="1078230"/>
                  </a:lnTo>
                  <a:lnTo>
                    <a:pt x="71247" y="1078611"/>
                  </a:lnTo>
                  <a:lnTo>
                    <a:pt x="64579" y="1066038"/>
                  </a:lnTo>
                  <a:lnTo>
                    <a:pt x="57626" y="1060704"/>
                  </a:lnTo>
                  <a:lnTo>
                    <a:pt x="56388" y="1065466"/>
                  </a:lnTo>
                  <a:lnTo>
                    <a:pt x="53626" y="1061752"/>
                  </a:lnTo>
                  <a:lnTo>
                    <a:pt x="48387" y="1067276"/>
                  </a:lnTo>
                  <a:lnTo>
                    <a:pt x="42958" y="1052799"/>
                  </a:lnTo>
                  <a:lnTo>
                    <a:pt x="36195" y="1048417"/>
                  </a:lnTo>
                  <a:lnTo>
                    <a:pt x="38481" y="1043654"/>
                  </a:lnTo>
                  <a:lnTo>
                    <a:pt x="32671" y="1038035"/>
                  </a:lnTo>
                  <a:lnTo>
                    <a:pt x="36576" y="1017080"/>
                  </a:lnTo>
                  <a:lnTo>
                    <a:pt x="29527" y="1017080"/>
                  </a:lnTo>
                  <a:lnTo>
                    <a:pt x="21622" y="998125"/>
                  </a:lnTo>
                  <a:lnTo>
                    <a:pt x="16288" y="995553"/>
                  </a:lnTo>
                  <a:lnTo>
                    <a:pt x="18383" y="987171"/>
                  </a:lnTo>
                  <a:lnTo>
                    <a:pt x="23717" y="980027"/>
                  </a:lnTo>
                  <a:lnTo>
                    <a:pt x="17716" y="956977"/>
                  </a:lnTo>
                  <a:lnTo>
                    <a:pt x="13811" y="958405"/>
                  </a:lnTo>
                  <a:lnTo>
                    <a:pt x="9525" y="955263"/>
                  </a:lnTo>
                  <a:close/>
                  <a:moveTo>
                    <a:pt x="1130236" y="233362"/>
                  </a:moveTo>
                  <a:lnTo>
                    <a:pt x="1134046" y="239459"/>
                  </a:lnTo>
                  <a:lnTo>
                    <a:pt x="1141000" y="237173"/>
                  </a:lnTo>
                  <a:lnTo>
                    <a:pt x="1144238" y="243174"/>
                  </a:lnTo>
                  <a:lnTo>
                    <a:pt x="1145381" y="241459"/>
                  </a:lnTo>
                  <a:lnTo>
                    <a:pt x="1149382" y="245269"/>
                  </a:lnTo>
                  <a:lnTo>
                    <a:pt x="1145762" y="239363"/>
                  </a:lnTo>
                  <a:lnTo>
                    <a:pt x="1135951" y="231934"/>
                  </a:lnTo>
                  <a:lnTo>
                    <a:pt x="1130236" y="2333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grpSp>
          <p:nvGrpSpPr>
            <p:cNvPr id="247" name="Gruppieren 246">
              <a:extLst>
                <a:ext uri="{FF2B5EF4-FFF2-40B4-BE49-F238E27FC236}">
                  <a16:creationId xmlns:a16="http://schemas.microsoft.com/office/drawing/2014/main" id="{2FCD3368-B804-4824-B216-95E25F5EF5ED}"/>
                </a:ext>
              </a:extLst>
            </p:cNvPr>
            <p:cNvGrpSpPr/>
            <p:nvPr/>
          </p:nvGrpSpPr>
          <p:grpSpPr>
            <a:xfrm>
              <a:off x="2467216" y="4207963"/>
              <a:ext cx="1220066" cy="426802"/>
              <a:chOff x="667040" y="5742260"/>
              <a:chExt cx="1220066" cy="426802"/>
            </a:xfrm>
          </p:grpSpPr>
          <p:grpSp>
            <p:nvGrpSpPr>
              <p:cNvPr id="302" name="Gruppieren 301">
                <a:extLst>
                  <a:ext uri="{FF2B5EF4-FFF2-40B4-BE49-F238E27FC236}">
                    <a16:creationId xmlns:a16="http://schemas.microsoft.com/office/drawing/2014/main" id="{6A602BE5-C430-4A29-80E6-089DCBDD33CC}"/>
                  </a:ext>
                </a:extLst>
              </p:cNvPr>
              <p:cNvGrpSpPr/>
              <p:nvPr/>
            </p:nvGrpSpPr>
            <p:grpSpPr>
              <a:xfrm>
                <a:off x="667040" y="5742260"/>
                <a:ext cx="1220066" cy="426802"/>
                <a:chOff x="-2458693" y="5096274"/>
                <a:chExt cx="1220066" cy="426802"/>
              </a:xfrm>
            </p:grpSpPr>
            <p:sp>
              <p:nvSpPr>
                <p:cNvPr id="304" name="Freihandform 305">
                  <a:extLst>
                    <a:ext uri="{FF2B5EF4-FFF2-40B4-BE49-F238E27FC236}">
                      <a16:creationId xmlns:a16="http://schemas.microsoft.com/office/drawing/2014/main" id="{1B93A24B-B97A-49DC-B83D-F46966E52C61}"/>
                    </a:ext>
                  </a:extLst>
                </p:cNvPr>
                <p:cNvSpPr/>
                <p:nvPr/>
              </p:nvSpPr>
              <p:spPr>
                <a:xfrm>
                  <a:off x="-2121859" y="5310645"/>
                  <a:ext cx="883232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Kreisfreie Stadt</a:t>
                  </a:r>
                </a:p>
              </p:txBody>
            </p:sp>
            <p:sp>
              <p:nvSpPr>
                <p:cNvPr id="305" name="Freihandform 262">
                  <a:extLst>
                    <a:ext uri="{FF2B5EF4-FFF2-40B4-BE49-F238E27FC236}">
                      <a16:creationId xmlns:a16="http://schemas.microsoft.com/office/drawing/2014/main" id="{DBA24642-A88B-4F21-B192-DD863F1F7097}"/>
                    </a:ext>
                  </a:extLst>
                </p:cNvPr>
                <p:cNvSpPr/>
                <p:nvPr/>
              </p:nvSpPr>
              <p:spPr>
                <a:xfrm>
                  <a:off x="-2113123" y="5096274"/>
                  <a:ext cx="729215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Kreisgrenze</a:t>
                  </a:r>
                  <a:endParaRPr lang="de-DE" sz="700" b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Microsoft YaHei" pitchFamily="2"/>
                    <a:cs typeface="Mangal" pitchFamily="2"/>
                  </a:endParaRPr>
                </a:p>
              </p:txBody>
            </p:sp>
            <p:sp>
              <p:nvSpPr>
                <p:cNvPr id="306" name="Gerader Verbinder 304">
                  <a:extLst>
                    <a:ext uri="{FF2B5EF4-FFF2-40B4-BE49-F238E27FC236}">
                      <a16:creationId xmlns:a16="http://schemas.microsoft.com/office/drawing/2014/main" id="{798807AA-9884-4A6F-B86A-C46C22DA502A}"/>
                    </a:ext>
                  </a:extLst>
                </p:cNvPr>
                <p:cNvSpPr/>
                <p:nvPr/>
              </p:nvSpPr>
              <p:spPr>
                <a:xfrm>
                  <a:off x="-2458693" y="5192754"/>
                  <a:ext cx="304560" cy="36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0"/>
                    <a:gd name="f8" fmla="abs f3"/>
                    <a:gd name="f9" fmla="abs f4"/>
                    <a:gd name="f10" fmla="abs f5"/>
                    <a:gd name="f11" fmla="*/ f7 f0 1"/>
                    <a:gd name="f12" fmla="?: f8 f3 1"/>
                    <a:gd name="f13" fmla="?: f9 f4 1"/>
                    <a:gd name="f14" fmla="?: f10 f5 1"/>
                    <a:gd name="f15" fmla="*/ f11 1 f2"/>
                    <a:gd name="f16" fmla="*/ f12 1 21600"/>
                    <a:gd name="f17" fmla="*/ f13 1 21600"/>
                    <a:gd name="f18" fmla="*/ 21600 f12 1"/>
                    <a:gd name="f19" fmla="*/ 21600 f13 1"/>
                    <a:gd name="f20" fmla="+- f15 0 f1"/>
                    <a:gd name="f21" fmla="min f17 f16"/>
                    <a:gd name="f22" fmla="*/ f18 1 f14"/>
                    <a:gd name="f23" fmla="*/ f19 1 f14"/>
                    <a:gd name="f24" fmla="val f22"/>
                    <a:gd name="f25" fmla="val f23"/>
                    <a:gd name="f26" fmla="*/ f6 f21 1"/>
                    <a:gd name="f27" fmla="*/ f24 f21 1"/>
                    <a:gd name="f28" fmla="*/ f25 f2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0">
                      <a:pos x="f26" y="f26"/>
                    </a:cxn>
                    <a:cxn ang="f20">
                      <a:pos x="f27" y="f28"/>
                    </a:cxn>
                  </a:cxnLst>
                  <a:rect l="f26" t="f26" r="f27" b="f28"/>
                  <a:pathLst>
                    <a:path>
                      <a:moveTo>
                        <a:pt x="f26" y="f26"/>
                      </a:moveTo>
                      <a:lnTo>
                        <a:pt x="f27" y="f28"/>
                      </a:lnTo>
                    </a:path>
                  </a:pathLst>
                </a:custGeom>
                <a:noFill/>
                <a:ln w="9360" cap="sq">
                  <a:solidFill>
                    <a:schemeClr val="tx1"/>
                  </a:solidFill>
                  <a:prstDash val="solid"/>
                  <a:miter/>
                </a:ln>
              </p:spPr>
              <p:txBody>
                <a:bodyPr vert="horz" wrap="none" lIns="90000" tIns="46800" rIns="90000" bIns="46800" anchor="ctr" anchorCtr="0" compatLnSpc="0">
                  <a:noAutofit/>
                </a:bodyPr>
                <a:lstStyle/>
                <a:p>
                  <a:pPr marL="0" marR="0" lvl="0" indent="0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</a:pPr>
                  <a:endParaRPr lang="de-DE" sz="1800" b="0" i="0" u="none" strike="noStrike" kern="1200" cap="none" dirty="0">
                    <a:ln>
                      <a:noFill/>
                    </a:ln>
                    <a:latin typeface="Liberation Sans" pitchFamily="18"/>
                    <a:ea typeface="Microsoft YaHei" pitchFamily="2"/>
                    <a:cs typeface="Mangal" pitchFamily="2"/>
                  </a:endParaRPr>
                </a:p>
              </p:txBody>
            </p:sp>
          </p:grpSp>
          <p:sp>
            <p:nvSpPr>
              <p:cNvPr id="303" name="Freihandform: Form 302">
                <a:extLst>
                  <a:ext uri="{FF2B5EF4-FFF2-40B4-BE49-F238E27FC236}">
                    <a16:creationId xmlns:a16="http://schemas.microsoft.com/office/drawing/2014/main" id="{3D745827-3237-4F94-A999-269F491AF180}"/>
                  </a:ext>
                </a:extLst>
              </p:cNvPr>
              <p:cNvSpPr/>
              <p:nvPr/>
            </p:nvSpPr>
            <p:spPr>
              <a:xfrm>
                <a:off x="738939" y="5986838"/>
                <a:ext cx="160653" cy="152016"/>
              </a:xfrm>
              <a:custGeom>
                <a:avLst/>
                <a:gdLst>
                  <a:gd name="connsiteX0" fmla="*/ 174597 w 636190"/>
                  <a:gd name="connsiteY0" fmla="*/ 588011 h 601986"/>
                  <a:gd name="connsiteX1" fmla="*/ 174384 w 636190"/>
                  <a:gd name="connsiteY1" fmla="*/ 587006 h 601986"/>
                  <a:gd name="connsiteX2" fmla="*/ 173865 w 636190"/>
                  <a:gd name="connsiteY2" fmla="*/ 584734 h 601986"/>
                  <a:gd name="connsiteX3" fmla="*/ 173386 w 636190"/>
                  <a:gd name="connsiteY3" fmla="*/ 582634 h 601986"/>
                  <a:gd name="connsiteX4" fmla="*/ 172729 w 636190"/>
                  <a:gd name="connsiteY4" fmla="*/ 579747 h 601986"/>
                  <a:gd name="connsiteX5" fmla="*/ 172845 w 636190"/>
                  <a:gd name="connsiteY5" fmla="*/ 579707 h 601986"/>
                  <a:gd name="connsiteX6" fmla="*/ 173427 w 636190"/>
                  <a:gd name="connsiteY6" fmla="*/ 579173 h 601986"/>
                  <a:gd name="connsiteX7" fmla="*/ 172189 w 636190"/>
                  <a:gd name="connsiteY7" fmla="*/ 570369 h 601986"/>
                  <a:gd name="connsiteX8" fmla="*/ 172154 w 636190"/>
                  <a:gd name="connsiteY8" fmla="*/ 570143 h 601986"/>
                  <a:gd name="connsiteX9" fmla="*/ 171464 w 636190"/>
                  <a:gd name="connsiteY9" fmla="*/ 565573 h 601986"/>
                  <a:gd name="connsiteX10" fmla="*/ 171135 w 636190"/>
                  <a:gd name="connsiteY10" fmla="*/ 565553 h 601986"/>
                  <a:gd name="connsiteX11" fmla="*/ 169049 w 636190"/>
                  <a:gd name="connsiteY11" fmla="*/ 565389 h 601986"/>
                  <a:gd name="connsiteX12" fmla="*/ 169021 w 636190"/>
                  <a:gd name="connsiteY12" fmla="*/ 565149 h 601986"/>
                  <a:gd name="connsiteX13" fmla="*/ 168317 w 636190"/>
                  <a:gd name="connsiteY13" fmla="*/ 559136 h 601986"/>
                  <a:gd name="connsiteX14" fmla="*/ 166826 w 636190"/>
                  <a:gd name="connsiteY14" fmla="*/ 559533 h 601986"/>
                  <a:gd name="connsiteX15" fmla="*/ 166237 w 636190"/>
                  <a:gd name="connsiteY15" fmla="*/ 554717 h 601986"/>
                  <a:gd name="connsiteX16" fmla="*/ 166217 w 636190"/>
                  <a:gd name="connsiteY16" fmla="*/ 554204 h 601986"/>
                  <a:gd name="connsiteX17" fmla="*/ 165594 w 636190"/>
                  <a:gd name="connsiteY17" fmla="*/ 549265 h 601986"/>
                  <a:gd name="connsiteX18" fmla="*/ 165485 w 636190"/>
                  <a:gd name="connsiteY18" fmla="*/ 546796 h 601986"/>
                  <a:gd name="connsiteX19" fmla="*/ 165382 w 636190"/>
                  <a:gd name="connsiteY19" fmla="*/ 545715 h 601986"/>
                  <a:gd name="connsiteX20" fmla="*/ 165204 w 636190"/>
                  <a:gd name="connsiteY20" fmla="*/ 544141 h 601986"/>
                  <a:gd name="connsiteX21" fmla="*/ 164985 w 636190"/>
                  <a:gd name="connsiteY21" fmla="*/ 542506 h 601986"/>
                  <a:gd name="connsiteX22" fmla="*/ 164855 w 636190"/>
                  <a:gd name="connsiteY22" fmla="*/ 542069 h 601986"/>
                  <a:gd name="connsiteX23" fmla="*/ 164938 w 636190"/>
                  <a:gd name="connsiteY23" fmla="*/ 542048 h 601986"/>
                  <a:gd name="connsiteX24" fmla="*/ 170410 w 636190"/>
                  <a:gd name="connsiteY24" fmla="*/ 539743 h 601986"/>
                  <a:gd name="connsiteX25" fmla="*/ 170807 w 636190"/>
                  <a:gd name="connsiteY25" fmla="*/ 539538 h 601986"/>
                  <a:gd name="connsiteX26" fmla="*/ 173146 w 636190"/>
                  <a:gd name="connsiteY26" fmla="*/ 538313 h 601986"/>
                  <a:gd name="connsiteX27" fmla="*/ 173427 w 636190"/>
                  <a:gd name="connsiteY27" fmla="*/ 538176 h 601986"/>
                  <a:gd name="connsiteX28" fmla="*/ 175417 w 636190"/>
                  <a:gd name="connsiteY28" fmla="*/ 537280 h 601986"/>
                  <a:gd name="connsiteX29" fmla="*/ 177230 w 636190"/>
                  <a:gd name="connsiteY29" fmla="*/ 536623 h 601986"/>
                  <a:gd name="connsiteX30" fmla="*/ 177470 w 636190"/>
                  <a:gd name="connsiteY30" fmla="*/ 537000 h 601986"/>
                  <a:gd name="connsiteX31" fmla="*/ 184263 w 636190"/>
                  <a:gd name="connsiteY31" fmla="*/ 535180 h 601986"/>
                  <a:gd name="connsiteX32" fmla="*/ 183777 w 636190"/>
                  <a:gd name="connsiteY32" fmla="*/ 533374 h 601986"/>
                  <a:gd name="connsiteX33" fmla="*/ 183955 w 636190"/>
                  <a:gd name="connsiteY33" fmla="*/ 533333 h 601986"/>
                  <a:gd name="connsiteX34" fmla="*/ 183791 w 636190"/>
                  <a:gd name="connsiteY34" fmla="*/ 532895 h 601986"/>
                  <a:gd name="connsiteX35" fmla="*/ 186568 w 636190"/>
                  <a:gd name="connsiteY35" fmla="*/ 532054 h 601986"/>
                  <a:gd name="connsiteX36" fmla="*/ 186390 w 636190"/>
                  <a:gd name="connsiteY36" fmla="*/ 531301 h 601986"/>
                  <a:gd name="connsiteX37" fmla="*/ 195174 w 636190"/>
                  <a:gd name="connsiteY37" fmla="*/ 528654 h 601986"/>
                  <a:gd name="connsiteX38" fmla="*/ 194941 w 636190"/>
                  <a:gd name="connsiteY38" fmla="*/ 528066 h 601986"/>
                  <a:gd name="connsiteX39" fmla="*/ 195126 w 636190"/>
                  <a:gd name="connsiteY39" fmla="*/ 527970 h 601986"/>
                  <a:gd name="connsiteX40" fmla="*/ 197650 w 636190"/>
                  <a:gd name="connsiteY40" fmla="*/ 526670 h 601986"/>
                  <a:gd name="connsiteX41" fmla="*/ 199066 w 636190"/>
                  <a:gd name="connsiteY41" fmla="*/ 525781 h 601986"/>
                  <a:gd name="connsiteX42" fmla="*/ 200174 w 636190"/>
                  <a:gd name="connsiteY42" fmla="*/ 524666 h 601986"/>
                  <a:gd name="connsiteX43" fmla="*/ 201631 w 636190"/>
                  <a:gd name="connsiteY43" fmla="*/ 523373 h 601986"/>
                  <a:gd name="connsiteX44" fmla="*/ 203164 w 636190"/>
                  <a:gd name="connsiteY44" fmla="*/ 522230 h 601986"/>
                  <a:gd name="connsiteX45" fmla="*/ 204600 w 636190"/>
                  <a:gd name="connsiteY45" fmla="*/ 521026 h 601986"/>
                  <a:gd name="connsiteX46" fmla="*/ 206037 w 636190"/>
                  <a:gd name="connsiteY46" fmla="*/ 519836 h 601986"/>
                  <a:gd name="connsiteX47" fmla="*/ 208520 w 636190"/>
                  <a:gd name="connsiteY47" fmla="*/ 518393 h 601986"/>
                  <a:gd name="connsiteX48" fmla="*/ 210456 w 636190"/>
                  <a:gd name="connsiteY48" fmla="*/ 517202 h 601986"/>
                  <a:gd name="connsiteX49" fmla="*/ 209697 w 636190"/>
                  <a:gd name="connsiteY49" fmla="*/ 515602 h 601986"/>
                  <a:gd name="connsiteX50" fmla="*/ 211393 w 636190"/>
                  <a:gd name="connsiteY50" fmla="*/ 514788 h 601986"/>
                  <a:gd name="connsiteX51" fmla="*/ 213219 w 636190"/>
                  <a:gd name="connsiteY51" fmla="*/ 514138 h 601986"/>
                  <a:gd name="connsiteX52" fmla="*/ 215730 w 636190"/>
                  <a:gd name="connsiteY52" fmla="*/ 513433 h 601986"/>
                  <a:gd name="connsiteX53" fmla="*/ 215675 w 636190"/>
                  <a:gd name="connsiteY53" fmla="*/ 512564 h 601986"/>
                  <a:gd name="connsiteX54" fmla="*/ 215586 w 636190"/>
                  <a:gd name="connsiteY54" fmla="*/ 511798 h 601986"/>
                  <a:gd name="connsiteX55" fmla="*/ 215573 w 636190"/>
                  <a:gd name="connsiteY55" fmla="*/ 511655 h 601986"/>
                  <a:gd name="connsiteX56" fmla="*/ 216743 w 636190"/>
                  <a:gd name="connsiteY56" fmla="*/ 511791 h 601986"/>
                  <a:gd name="connsiteX57" fmla="*/ 217304 w 636190"/>
                  <a:gd name="connsiteY57" fmla="*/ 511791 h 601986"/>
                  <a:gd name="connsiteX58" fmla="*/ 217960 w 636190"/>
                  <a:gd name="connsiteY58" fmla="*/ 511661 h 601986"/>
                  <a:gd name="connsiteX59" fmla="*/ 218514 w 636190"/>
                  <a:gd name="connsiteY59" fmla="*/ 511463 h 601986"/>
                  <a:gd name="connsiteX60" fmla="*/ 219055 w 636190"/>
                  <a:gd name="connsiteY60" fmla="*/ 511251 h 601986"/>
                  <a:gd name="connsiteX61" fmla="*/ 220026 w 636190"/>
                  <a:gd name="connsiteY61" fmla="*/ 510779 h 601986"/>
                  <a:gd name="connsiteX62" fmla="*/ 221962 w 636190"/>
                  <a:gd name="connsiteY62" fmla="*/ 509076 h 601986"/>
                  <a:gd name="connsiteX63" fmla="*/ 226409 w 636190"/>
                  <a:gd name="connsiteY63" fmla="*/ 504752 h 601986"/>
                  <a:gd name="connsiteX64" fmla="*/ 226511 w 636190"/>
                  <a:gd name="connsiteY64" fmla="*/ 504650 h 601986"/>
                  <a:gd name="connsiteX65" fmla="*/ 228119 w 636190"/>
                  <a:gd name="connsiteY65" fmla="*/ 503288 h 601986"/>
                  <a:gd name="connsiteX66" fmla="*/ 228009 w 636190"/>
                  <a:gd name="connsiteY66" fmla="*/ 502960 h 601986"/>
                  <a:gd name="connsiteX67" fmla="*/ 227695 w 636190"/>
                  <a:gd name="connsiteY67" fmla="*/ 501982 h 601986"/>
                  <a:gd name="connsiteX68" fmla="*/ 227599 w 636190"/>
                  <a:gd name="connsiteY68" fmla="*/ 501640 h 601986"/>
                  <a:gd name="connsiteX69" fmla="*/ 227394 w 636190"/>
                  <a:gd name="connsiteY69" fmla="*/ 500983 h 601986"/>
                  <a:gd name="connsiteX70" fmla="*/ 226826 w 636190"/>
                  <a:gd name="connsiteY70" fmla="*/ 498151 h 601986"/>
                  <a:gd name="connsiteX71" fmla="*/ 223795 w 636190"/>
                  <a:gd name="connsiteY71" fmla="*/ 498288 h 601986"/>
                  <a:gd name="connsiteX72" fmla="*/ 224192 w 636190"/>
                  <a:gd name="connsiteY72" fmla="*/ 497015 h 601986"/>
                  <a:gd name="connsiteX73" fmla="*/ 224500 w 636190"/>
                  <a:gd name="connsiteY73" fmla="*/ 495989 h 601986"/>
                  <a:gd name="connsiteX74" fmla="*/ 224541 w 636190"/>
                  <a:gd name="connsiteY74" fmla="*/ 494252 h 601986"/>
                  <a:gd name="connsiteX75" fmla="*/ 224664 w 636190"/>
                  <a:gd name="connsiteY75" fmla="*/ 491981 h 601986"/>
                  <a:gd name="connsiteX76" fmla="*/ 224480 w 636190"/>
                  <a:gd name="connsiteY76" fmla="*/ 490113 h 601986"/>
                  <a:gd name="connsiteX77" fmla="*/ 224124 w 636190"/>
                  <a:gd name="connsiteY77" fmla="*/ 486788 h 601986"/>
                  <a:gd name="connsiteX78" fmla="*/ 222975 w 636190"/>
                  <a:gd name="connsiteY78" fmla="*/ 482677 h 601986"/>
                  <a:gd name="connsiteX79" fmla="*/ 222845 w 636190"/>
                  <a:gd name="connsiteY79" fmla="*/ 482226 h 601986"/>
                  <a:gd name="connsiteX80" fmla="*/ 222270 w 636190"/>
                  <a:gd name="connsiteY80" fmla="*/ 480146 h 601986"/>
                  <a:gd name="connsiteX81" fmla="*/ 222092 w 636190"/>
                  <a:gd name="connsiteY81" fmla="*/ 479537 h 601986"/>
                  <a:gd name="connsiteX82" fmla="*/ 220088 w 636190"/>
                  <a:gd name="connsiteY82" fmla="*/ 479913 h 601986"/>
                  <a:gd name="connsiteX83" fmla="*/ 219616 w 636190"/>
                  <a:gd name="connsiteY83" fmla="*/ 478203 h 601986"/>
                  <a:gd name="connsiteX84" fmla="*/ 219041 w 636190"/>
                  <a:gd name="connsiteY84" fmla="*/ 476151 h 601986"/>
                  <a:gd name="connsiteX85" fmla="*/ 218528 w 636190"/>
                  <a:gd name="connsiteY85" fmla="*/ 473982 h 601986"/>
                  <a:gd name="connsiteX86" fmla="*/ 215908 w 636190"/>
                  <a:gd name="connsiteY86" fmla="*/ 463708 h 601986"/>
                  <a:gd name="connsiteX87" fmla="*/ 210586 w 636190"/>
                  <a:gd name="connsiteY87" fmla="*/ 465486 h 601986"/>
                  <a:gd name="connsiteX88" fmla="*/ 210278 w 636190"/>
                  <a:gd name="connsiteY88" fmla="*/ 464563 h 601986"/>
                  <a:gd name="connsiteX89" fmla="*/ 209909 w 636190"/>
                  <a:gd name="connsiteY89" fmla="*/ 463516 h 601986"/>
                  <a:gd name="connsiteX90" fmla="*/ 211988 w 636190"/>
                  <a:gd name="connsiteY90" fmla="*/ 461615 h 601986"/>
                  <a:gd name="connsiteX91" fmla="*/ 212994 w 636190"/>
                  <a:gd name="connsiteY91" fmla="*/ 460739 h 601986"/>
                  <a:gd name="connsiteX92" fmla="*/ 211318 w 636190"/>
                  <a:gd name="connsiteY92" fmla="*/ 456340 h 601986"/>
                  <a:gd name="connsiteX93" fmla="*/ 209833 w 636190"/>
                  <a:gd name="connsiteY93" fmla="*/ 456710 h 601986"/>
                  <a:gd name="connsiteX94" fmla="*/ 208595 w 636190"/>
                  <a:gd name="connsiteY94" fmla="*/ 456997 h 601986"/>
                  <a:gd name="connsiteX95" fmla="*/ 208219 w 636190"/>
                  <a:gd name="connsiteY95" fmla="*/ 455629 h 601986"/>
                  <a:gd name="connsiteX96" fmla="*/ 207740 w 636190"/>
                  <a:gd name="connsiteY96" fmla="*/ 454069 h 601986"/>
                  <a:gd name="connsiteX97" fmla="*/ 207337 w 636190"/>
                  <a:gd name="connsiteY97" fmla="*/ 452721 h 601986"/>
                  <a:gd name="connsiteX98" fmla="*/ 203471 w 636190"/>
                  <a:gd name="connsiteY98" fmla="*/ 453891 h 601986"/>
                  <a:gd name="connsiteX99" fmla="*/ 202616 w 636190"/>
                  <a:gd name="connsiteY99" fmla="*/ 451237 h 601986"/>
                  <a:gd name="connsiteX100" fmla="*/ 201686 w 636190"/>
                  <a:gd name="connsiteY100" fmla="*/ 448405 h 601986"/>
                  <a:gd name="connsiteX101" fmla="*/ 200749 w 636190"/>
                  <a:gd name="connsiteY101" fmla="*/ 445546 h 601986"/>
                  <a:gd name="connsiteX102" fmla="*/ 199866 w 636190"/>
                  <a:gd name="connsiteY102" fmla="*/ 442960 h 601986"/>
                  <a:gd name="connsiteX103" fmla="*/ 199025 w 636190"/>
                  <a:gd name="connsiteY103" fmla="*/ 440367 h 601986"/>
                  <a:gd name="connsiteX104" fmla="*/ 198868 w 636190"/>
                  <a:gd name="connsiteY104" fmla="*/ 440388 h 601986"/>
                  <a:gd name="connsiteX105" fmla="*/ 195536 w 636190"/>
                  <a:gd name="connsiteY105" fmla="*/ 440750 h 601986"/>
                  <a:gd name="connsiteX106" fmla="*/ 192622 w 636190"/>
                  <a:gd name="connsiteY106" fmla="*/ 440914 h 601986"/>
                  <a:gd name="connsiteX107" fmla="*/ 192649 w 636190"/>
                  <a:gd name="connsiteY107" fmla="*/ 439505 h 601986"/>
                  <a:gd name="connsiteX108" fmla="*/ 190146 w 636190"/>
                  <a:gd name="connsiteY108" fmla="*/ 439437 h 601986"/>
                  <a:gd name="connsiteX109" fmla="*/ 190016 w 636190"/>
                  <a:gd name="connsiteY109" fmla="*/ 437685 h 601986"/>
                  <a:gd name="connsiteX110" fmla="*/ 189927 w 636190"/>
                  <a:gd name="connsiteY110" fmla="*/ 436591 h 601986"/>
                  <a:gd name="connsiteX111" fmla="*/ 185836 w 636190"/>
                  <a:gd name="connsiteY111" fmla="*/ 437084 h 601986"/>
                  <a:gd name="connsiteX112" fmla="*/ 185597 w 636190"/>
                  <a:gd name="connsiteY112" fmla="*/ 435490 h 601986"/>
                  <a:gd name="connsiteX113" fmla="*/ 181855 w 636190"/>
                  <a:gd name="connsiteY113" fmla="*/ 436003 h 601986"/>
                  <a:gd name="connsiteX114" fmla="*/ 181335 w 636190"/>
                  <a:gd name="connsiteY114" fmla="*/ 433396 h 601986"/>
                  <a:gd name="connsiteX115" fmla="*/ 181164 w 636190"/>
                  <a:gd name="connsiteY115" fmla="*/ 432274 h 601986"/>
                  <a:gd name="connsiteX116" fmla="*/ 181123 w 636190"/>
                  <a:gd name="connsiteY116" fmla="*/ 432042 h 601986"/>
                  <a:gd name="connsiteX117" fmla="*/ 181054 w 636190"/>
                  <a:gd name="connsiteY117" fmla="*/ 431549 h 601986"/>
                  <a:gd name="connsiteX118" fmla="*/ 178599 w 636190"/>
                  <a:gd name="connsiteY118" fmla="*/ 430660 h 601986"/>
                  <a:gd name="connsiteX119" fmla="*/ 177394 w 636190"/>
                  <a:gd name="connsiteY119" fmla="*/ 428868 h 601986"/>
                  <a:gd name="connsiteX120" fmla="*/ 177285 w 636190"/>
                  <a:gd name="connsiteY120" fmla="*/ 428717 h 601986"/>
                  <a:gd name="connsiteX121" fmla="*/ 176088 w 636190"/>
                  <a:gd name="connsiteY121" fmla="*/ 426932 h 601986"/>
                  <a:gd name="connsiteX122" fmla="*/ 175397 w 636190"/>
                  <a:gd name="connsiteY122" fmla="*/ 426166 h 601986"/>
                  <a:gd name="connsiteX123" fmla="*/ 174658 w 636190"/>
                  <a:gd name="connsiteY123" fmla="*/ 425331 h 601986"/>
                  <a:gd name="connsiteX124" fmla="*/ 173577 w 636190"/>
                  <a:gd name="connsiteY124" fmla="*/ 425659 h 601986"/>
                  <a:gd name="connsiteX125" fmla="*/ 172141 w 636190"/>
                  <a:gd name="connsiteY125" fmla="*/ 426056 h 601986"/>
                  <a:gd name="connsiteX126" fmla="*/ 170957 w 636190"/>
                  <a:gd name="connsiteY126" fmla="*/ 426323 h 601986"/>
                  <a:gd name="connsiteX127" fmla="*/ 168228 w 636190"/>
                  <a:gd name="connsiteY127" fmla="*/ 427021 h 601986"/>
                  <a:gd name="connsiteX128" fmla="*/ 166018 w 636190"/>
                  <a:gd name="connsiteY128" fmla="*/ 427465 h 601986"/>
                  <a:gd name="connsiteX129" fmla="*/ 163200 w 636190"/>
                  <a:gd name="connsiteY129" fmla="*/ 427972 h 601986"/>
                  <a:gd name="connsiteX130" fmla="*/ 156195 w 636190"/>
                  <a:gd name="connsiteY130" fmla="*/ 429073 h 601986"/>
                  <a:gd name="connsiteX131" fmla="*/ 156667 w 636190"/>
                  <a:gd name="connsiteY131" fmla="*/ 431467 h 601986"/>
                  <a:gd name="connsiteX132" fmla="*/ 155251 w 636190"/>
                  <a:gd name="connsiteY132" fmla="*/ 431857 h 601986"/>
                  <a:gd name="connsiteX133" fmla="*/ 153951 w 636190"/>
                  <a:gd name="connsiteY133" fmla="*/ 432226 h 601986"/>
                  <a:gd name="connsiteX134" fmla="*/ 155367 w 636190"/>
                  <a:gd name="connsiteY134" fmla="*/ 438246 h 601986"/>
                  <a:gd name="connsiteX135" fmla="*/ 151085 w 636190"/>
                  <a:gd name="connsiteY135" fmla="*/ 439744 h 601986"/>
                  <a:gd name="connsiteX136" fmla="*/ 151181 w 636190"/>
                  <a:gd name="connsiteY136" fmla="*/ 440039 h 601986"/>
                  <a:gd name="connsiteX137" fmla="*/ 144702 w 636190"/>
                  <a:gd name="connsiteY137" fmla="*/ 442139 h 601986"/>
                  <a:gd name="connsiteX138" fmla="*/ 144826 w 636190"/>
                  <a:gd name="connsiteY138" fmla="*/ 442754 h 601986"/>
                  <a:gd name="connsiteX139" fmla="*/ 142055 w 636190"/>
                  <a:gd name="connsiteY139" fmla="*/ 443658 h 601986"/>
                  <a:gd name="connsiteX140" fmla="*/ 138724 w 636190"/>
                  <a:gd name="connsiteY140" fmla="*/ 444670 h 601986"/>
                  <a:gd name="connsiteX141" fmla="*/ 134277 w 636190"/>
                  <a:gd name="connsiteY141" fmla="*/ 445915 h 601986"/>
                  <a:gd name="connsiteX142" fmla="*/ 133217 w 636190"/>
                  <a:gd name="connsiteY142" fmla="*/ 441003 h 601986"/>
                  <a:gd name="connsiteX143" fmla="*/ 126540 w 636190"/>
                  <a:gd name="connsiteY143" fmla="*/ 443883 h 601986"/>
                  <a:gd name="connsiteX144" fmla="*/ 123469 w 636190"/>
                  <a:gd name="connsiteY144" fmla="*/ 444485 h 601986"/>
                  <a:gd name="connsiteX145" fmla="*/ 122723 w 636190"/>
                  <a:gd name="connsiteY145" fmla="*/ 444335 h 601986"/>
                  <a:gd name="connsiteX146" fmla="*/ 118454 w 636190"/>
                  <a:gd name="connsiteY146" fmla="*/ 444492 h 601986"/>
                  <a:gd name="connsiteX147" fmla="*/ 116587 w 636190"/>
                  <a:gd name="connsiteY147" fmla="*/ 444725 h 601986"/>
                  <a:gd name="connsiteX148" fmla="*/ 116272 w 636190"/>
                  <a:gd name="connsiteY148" fmla="*/ 444697 h 601986"/>
                  <a:gd name="connsiteX149" fmla="*/ 115834 w 636190"/>
                  <a:gd name="connsiteY149" fmla="*/ 444684 h 601986"/>
                  <a:gd name="connsiteX150" fmla="*/ 114418 w 636190"/>
                  <a:gd name="connsiteY150" fmla="*/ 444451 h 601986"/>
                  <a:gd name="connsiteX151" fmla="*/ 113837 w 636190"/>
                  <a:gd name="connsiteY151" fmla="*/ 444410 h 601986"/>
                  <a:gd name="connsiteX152" fmla="*/ 112216 w 636190"/>
                  <a:gd name="connsiteY152" fmla="*/ 444437 h 601986"/>
                  <a:gd name="connsiteX153" fmla="*/ 111244 w 636190"/>
                  <a:gd name="connsiteY153" fmla="*/ 444506 h 601986"/>
                  <a:gd name="connsiteX154" fmla="*/ 109473 w 636190"/>
                  <a:gd name="connsiteY154" fmla="*/ 444684 h 601986"/>
                  <a:gd name="connsiteX155" fmla="*/ 108556 w 636190"/>
                  <a:gd name="connsiteY155" fmla="*/ 444786 h 601986"/>
                  <a:gd name="connsiteX156" fmla="*/ 108057 w 636190"/>
                  <a:gd name="connsiteY156" fmla="*/ 444855 h 601986"/>
                  <a:gd name="connsiteX157" fmla="*/ 104958 w 636190"/>
                  <a:gd name="connsiteY157" fmla="*/ 445416 h 601986"/>
                  <a:gd name="connsiteX158" fmla="*/ 103788 w 636190"/>
                  <a:gd name="connsiteY158" fmla="*/ 444355 h 601986"/>
                  <a:gd name="connsiteX159" fmla="*/ 100491 w 636190"/>
                  <a:gd name="connsiteY159" fmla="*/ 445156 h 601986"/>
                  <a:gd name="connsiteX160" fmla="*/ 98562 w 636190"/>
                  <a:gd name="connsiteY160" fmla="*/ 437015 h 601986"/>
                  <a:gd name="connsiteX161" fmla="*/ 98309 w 636190"/>
                  <a:gd name="connsiteY161" fmla="*/ 435797 h 601986"/>
                  <a:gd name="connsiteX162" fmla="*/ 98021 w 636190"/>
                  <a:gd name="connsiteY162" fmla="*/ 434251 h 601986"/>
                  <a:gd name="connsiteX163" fmla="*/ 95230 w 636190"/>
                  <a:gd name="connsiteY163" fmla="*/ 434621 h 601986"/>
                  <a:gd name="connsiteX164" fmla="*/ 93547 w 636190"/>
                  <a:gd name="connsiteY164" fmla="*/ 434929 h 601986"/>
                  <a:gd name="connsiteX165" fmla="*/ 93431 w 636190"/>
                  <a:gd name="connsiteY165" fmla="*/ 434334 h 601986"/>
                  <a:gd name="connsiteX166" fmla="*/ 93349 w 636190"/>
                  <a:gd name="connsiteY166" fmla="*/ 433773 h 601986"/>
                  <a:gd name="connsiteX167" fmla="*/ 93130 w 636190"/>
                  <a:gd name="connsiteY167" fmla="*/ 432452 h 601986"/>
                  <a:gd name="connsiteX168" fmla="*/ 92699 w 636190"/>
                  <a:gd name="connsiteY168" fmla="*/ 428013 h 601986"/>
                  <a:gd name="connsiteX169" fmla="*/ 92425 w 636190"/>
                  <a:gd name="connsiteY169" fmla="*/ 424209 h 601986"/>
                  <a:gd name="connsiteX170" fmla="*/ 92542 w 636190"/>
                  <a:gd name="connsiteY170" fmla="*/ 423546 h 601986"/>
                  <a:gd name="connsiteX171" fmla="*/ 91974 w 636190"/>
                  <a:gd name="connsiteY171" fmla="*/ 417998 h 601986"/>
                  <a:gd name="connsiteX172" fmla="*/ 91454 w 636190"/>
                  <a:gd name="connsiteY172" fmla="*/ 413141 h 601986"/>
                  <a:gd name="connsiteX173" fmla="*/ 91454 w 636190"/>
                  <a:gd name="connsiteY173" fmla="*/ 412901 h 601986"/>
                  <a:gd name="connsiteX174" fmla="*/ 91290 w 636190"/>
                  <a:gd name="connsiteY174" fmla="*/ 411424 h 601986"/>
                  <a:gd name="connsiteX175" fmla="*/ 89190 w 636190"/>
                  <a:gd name="connsiteY175" fmla="*/ 398673 h 601986"/>
                  <a:gd name="connsiteX176" fmla="*/ 89169 w 636190"/>
                  <a:gd name="connsiteY176" fmla="*/ 398508 h 601986"/>
                  <a:gd name="connsiteX177" fmla="*/ 88903 w 636190"/>
                  <a:gd name="connsiteY177" fmla="*/ 396880 h 601986"/>
                  <a:gd name="connsiteX178" fmla="*/ 88882 w 636190"/>
                  <a:gd name="connsiteY178" fmla="*/ 396586 h 601986"/>
                  <a:gd name="connsiteX179" fmla="*/ 88731 w 636190"/>
                  <a:gd name="connsiteY179" fmla="*/ 395902 h 601986"/>
                  <a:gd name="connsiteX180" fmla="*/ 88704 w 636190"/>
                  <a:gd name="connsiteY180" fmla="*/ 395786 h 601986"/>
                  <a:gd name="connsiteX181" fmla="*/ 88184 w 636190"/>
                  <a:gd name="connsiteY181" fmla="*/ 393522 h 601986"/>
                  <a:gd name="connsiteX182" fmla="*/ 87288 w 636190"/>
                  <a:gd name="connsiteY182" fmla="*/ 389595 h 601986"/>
                  <a:gd name="connsiteX183" fmla="*/ 86611 w 636190"/>
                  <a:gd name="connsiteY183" fmla="*/ 386462 h 601986"/>
                  <a:gd name="connsiteX184" fmla="*/ 85968 w 636190"/>
                  <a:gd name="connsiteY184" fmla="*/ 385463 h 601986"/>
                  <a:gd name="connsiteX185" fmla="*/ 85872 w 636190"/>
                  <a:gd name="connsiteY185" fmla="*/ 385333 h 601986"/>
                  <a:gd name="connsiteX186" fmla="*/ 85482 w 636190"/>
                  <a:gd name="connsiteY186" fmla="*/ 385313 h 601986"/>
                  <a:gd name="connsiteX187" fmla="*/ 76001 w 636190"/>
                  <a:gd name="connsiteY187" fmla="*/ 384786 h 601986"/>
                  <a:gd name="connsiteX188" fmla="*/ 71397 w 636190"/>
                  <a:gd name="connsiteY188" fmla="*/ 384505 h 601986"/>
                  <a:gd name="connsiteX189" fmla="*/ 66027 w 636190"/>
                  <a:gd name="connsiteY189" fmla="*/ 384204 h 601986"/>
                  <a:gd name="connsiteX190" fmla="*/ 65425 w 636190"/>
                  <a:gd name="connsiteY190" fmla="*/ 384115 h 601986"/>
                  <a:gd name="connsiteX191" fmla="*/ 64912 w 636190"/>
                  <a:gd name="connsiteY191" fmla="*/ 383931 h 601986"/>
                  <a:gd name="connsiteX192" fmla="*/ 64255 w 636190"/>
                  <a:gd name="connsiteY192" fmla="*/ 383643 h 601986"/>
                  <a:gd name="connsiteX193" fmla="*/ 54247 w 636190"/>
                  <a:gd name="connsiteY193" fmla="*/ 378349 h 601986"/>
                  <a:gd name="connsiteX194" fmla="*/ 54179 w 636190"/>
                  <a:gd name="connsiteY194" fmla="*/ 378465 h 601986"/>
                  <a:gd name="connsiteX195" fmla="*/ 53707 w 636190"/>
                  <a:gd name="connsiteY195" fmla="*/ 379655 h 601986"/>
                  <a:gd name="connsiteX196" fmla="*/ 53378 w 636190"/>
                  <a:gd name="connsiteY196" fmla="*/ 381003 h 601986"/>
                  <a:gd name="connsiteX197" fmla="*/ 52742 w 636190"/>
                  <a:gd name="connsiteY197" fmla="*/ 383985 h 601986"/>
                  <a:gd name="connsiteX198" fmla="*/ 51805 w 636190"/>
                  <a:gd name="connsiteY198" fmla="*/ 390361 h 601986"/>
                  <a:gd name="connsiteX199" fmla="*/ 49992 w 636190"/>
                  <a:gd name="connsiteY199" fmla="*/ 389958 h 601986"/>
                  <a:gd name="connsiteX200" fmla="*/ 48022 w 636190"/>
                  <a:gd name="connsiteY200" fmla="*/ 389520 h 601986"/>
                  <a:gd name="connsiteX201" fmla="*/ 45170 w 636190"/>
                  <a:gd name="connsiteY201" fmla="*/ 388883 h 601986"/>
                  <a:gd name="connsiteX202" fmla="*/ 45566 w 636190"/>
                  <a:gd name="connsiteY202" fmla="*/ 386708 h 601986"/>
                  <a:gd name="connsiteX203" fmla="*/ 45272 w 636190"/>
                  <a:gd name="connsiteY203" fmla="*/ 386729 h 601986"/>
                  <a:gd name="connsiteX204" fmla="*/ 45375 w 636190"/>
                  <a:gd name="connsiteY204" fmla="*/ 383404 h 601986"/>
                  <a:gd name="connsiteX205" fmla="*/ 45395 w 636190"/>
                  <a:gd name="connsiteY205" fmla="*/ 382912 h 601986"/>
                  <a:gd name="connsiteX206" fmla="*/ 45409 w 636190"/>
                  <a:gd name="connsiteY206" fmla="*/ 382836 h 601986"/>
                  <a:gd name="connsiteX207" fmla="*/ 45443 w 636190"/>
                  <a:gd name="connsiteY207" fmla="*/ 381277 h 601986"/>
                  <a:gd name="connsiteX208" fmla="*/ 45491 w 636190"/>
                  <a:gd name="connsiteY208" fmla="*/ 380175 h 601986"/>
                  <a:gd name="connsiteX209" fmla="*/ 45491 w 636190"/>
                  <a:gd name="connsiteY209" fmla="*/ 379731 h 601986"/>
                  <a:gd name="connsiteX210" fmla="*/ 45368 w 636190"/>
                  <a:gd name="connsiteY210" fmla="*/ 379491 h 601986"/>
                  <a:gd name="connsiteX211" fmla="*/ 45320 w 636190"/>
                  <a:gd name="connsiteY211" fmla="*/ 378116 h 601986"/>
                  <a:gd name="connsiteX212" fmla="*/ 45217 w 636190"/>
                  <a:gd name="connsiteY212" fmla="*/ 376933 h 601986"/>
                  <a:gd name="connsiteX213" fmla="*/ 44834 w 636190"/>
                  <a:gd name="connsiteY213" fmla="*/ 373341 h 601986"/>
                  <a:gd name="connsiteX214" fmla="*/ 44294 w 636190"/>
                  <a:gd name="connsiteY214" fmla="*/ 372370 h 601986"/>
                  <a:gd name="connsiteX215" fmla="*/ 44212 w 636190"/>
                  <a:gd name="connsiteY215" fmla="*/ 372240 h 601986"/>
                  <a:gd name="connsiteX216" fmla="*/ 28977 w 636190"/>
                  <a:gd name="connsiteY216" fmla="*/ 373991 h 601986"/>
                  <a:gd name="connsiteX217" fmla="*/ 28977 w 636190"/>
                  <a:gd name="connsiteY217" fmla="*/ 373889 h 601986"/>
                  <a:gd name="connsiteX218" fmla="*/ 29073 w 636190"/>
                  <a:gd name="connsiteY218" fmla="*/ 373683 h 601986"/>
                  <a:gd name="connsiteX219" fmla="*/ 29921 w 636190"/>
                  <a:gd name="connsiteY219" fmla="*/ 373588 h 601986"/>
                  <a:gd name="connsiteX220" fmla="*/ 29867 w 636190"/>
                  <a:gd name="connsiteY220" fmla="*/ 371638 h 601986"/>
                  <a:gd name="connsiteX221" fmla="*/ 29812 w 636190"/>
                  <a:gd name="connsiteY221" fmla="*/ 369565 h 601986"/>
                  <a:gd name="connsiteX222" fmla="*/ 29730 w 636190"/>
                  <a:gd name="connsiteY222" fmla="*/ 367233 h 601986"/>
                  <a:gd name="connsiteX223" fmla="*/ 29655 w 636190"/>
                  <a:gd name="connsiteY223" fmla="*/ 365030 h 601986"/>
                  <a:gd name="connsiteX224" fmla="*/ 29573 w 636190"/>
                  <a:gd name="connsiteY224" fmla="*/ 362711 h 601986"/>
                  <a:gd name="connsiteX225" fmla="*/ 32500 w 636190"/>
                  <a:gd name="connsiteY225" fmla="*/ 362314 h 601986"/>
                  <a:gd name="connsiteX226" fmla="*/ 32076 w 636190"/>
                  <a:gd name="connsiteY226" fmla="*/ 360098 h 601986"/>
                  <a:gd name="connsiteX227" fmla="*/ 31139 w 636190"/>
                  <a:gd name="connsiteY227" fmla="*/ 355371 h 601986"/>
                  <a:gd name="connsiteX228" fmla="*/ 30633 w 636190"/>
                  <a:gd name="connsiteY228" fmla="*/ 352901 h 601986"/>
                  <a:gd name="connsiteX229" fmla="*/ 28882 w 636190"/>
                  <a:gd name="connsiteY229" fmla="*/ 352853 h 601986"/>
                  <a:gd name="connsiteX230" fmla="*/ 28587 w 636190"/>
                  <a:gd name="connsiteY230" fmla="*/ 351382 h 601986"/>
                  <a:gd name="connsiteX231" fmla="*/ 28410 w 636190"/>
                  <a:gd name="connsiteY231" fmla="*/ 350500 h 601986"/>
                  <a:gd name="connsiteX232" fmla="*/ 28245 w 636190"/>
                  <a:gd name="connsiteY232" fmla="*/ 349693 h 601986"/>
                  <a:gd name="connsiteX233" fmla="*/ 27917 w 636190"/>
                  <a:gd name="connsiteY233" fmla="*/ 348085 h 601986"/>
                  <a:gd name="connsiteX234" fmla="*/ 27370 w 636190"/>
                  <a:gd name="connsiteY234" fmla="*/ 345301 h 601986"/>
                  <a:gd name="connsiteX235" fmla="*/ 26823 w 636190"/>
                  <a:gd name="connsiteY235" fmla="*/ 342572 h 601986"/>
                  <a:gd name="connsiteX236" fmla="*/ 26433 w 636190"/>
                  <a:gd name="connsiteY236" fmla="*/ 340581 h 601986"/>
                  <a:gd name="connsiteX237" fmla="*/ 26050 w 636190"/>
                  <a:gd name="connsiteY237" fmla="*/ 338672 h 601986"/>
                  <a:gd name="connsiteX238" fmla="*/ 25236 w 636190"/>
                  <a:gd name="connsiteY238" fmla="*/ 334588 h 601986"/>
                  <a:gd name="connsiteX239" fmla="*/ 25208 w 636190"/>
                  <a:gd name="connsiteY239" fmla="*/ 334479 h 601986"/>
                  <a:gd name="connsiteX240" fmla="*/ 25188 w 636190"/>
                  <a:gd name="connsiteY240" fmla="*/ 334342 h 601986"/>
                  <a:gd name="connsiteX241" fmla="*/ 29969 w 636190"/>
                  <a:gd name="connsiteY241" fmla="*/ 332735 h 601986"/>
                  <a:gd name="connsiteX242" fmla="*/ 34293 w 636190"/>
                  <a:gd name="connsiteY242" fmla="*/ 330874 h 601986"/>
                  <a:gd name="connsiteX243" fmla="*/ 39697 w 636190"/>
                  <a:gd name="connsiteY243" fmla="*/ 328534 h 601986"/>
                  <a:gd name="connsiteX244" fmla="*/ 44232 w 636190"/>
                  <a:gd name="connsiteY244" fmla="*/ 326571 h 601986"/>
                  <a:gd name="connsiteX245" fmla="*/ 44663 w 636190"/>
                  <a:gd name="connsiteY245" fmla="*/ 326332 h 601986"/>
                  <a:gd name="connsiteX246" fmla="*/ 45012 w 636190"/>
                  <a:gd name="connsiteY246" fmla="*/ 326065 h 601986"/>
                  <a:gd name="connsiteX247" fmla="*/ 50143 w 636190"/>
                  <a:gd name="connsiteY247" fmla="*/ 321625 h 601986"/>
                  <a:gd name="connsiteX248" fmla="*/ 50533 w 636190"/>
                  <a:gd name="connsiteY248" fmla="*/ 321310 h 601986"/>
                  <a:gd name="connsiteX249" fmla="*/ 50888 w 636190"/>
                  <a:gd name="connsiteY249" fmla="*/ 321091 h 601986"/>
                  <a:gd name="connsiteX250" fmla="*/ 56368 w 636190"/>
                  <a:gd name="connsiteY250" fmla="*/ 318143 h 601986"/>
                  <a:gd name="connsiteX251" fmla="*/ 56669 w 636190"/>
                  <a:gd name="connsiteY251" fmla="*/ 317870 h 601986"/>
                  <a:gd name="connsiteX252" fmla="*/ 61950 w 636190"/>
                  <a:gd name="connsiteY252" fmla="*/ 311077 h 601986"/>
                  <a:gd name="connsiteX253" fmla="*/ 62271 w 636190"/>
                  <a:gd name="connsiteY253" fmla="*/ 310632 h 601986"/>
                  <a:gd name="connsiteX254" fmla="*/ 67888 w 636190"/>
                  <a:gd name="connsiteY254" fmla="*/ 301958 h 601986"/>
                  <a:gd name="connsiteX255" fmla="*/ 68236 w 636190"/>
                  <a:gd name="connsiteY255" fmla="*/ 301479 h 601986"/>
                  <a:gd name="connsiteX256" fmla="*/ 68989 w 636190"/>
                  <a:gd name="connsiteY256" fmla="*/ 300836 h 601986"/>
                  <a:gd name="connsiteX257" fmla="*/ 73846 w 636190"/>
                  <a:gd name="connsiteY257" fmla="*/ 297621 h 601986"/>
                  <a:gd name="connsiteX258" fmla="*/ 80413 w 636190"/>
                  <a:gd name="connsiteY258" fmla="*/ 293195 h 601986"/>
                  <a:gd name="connsiteX259" fmla="*/ 80345 w 636190"/>
                  <a:gd name="connsiteY259" fmla="*/ 293065 h 601986"/>
                  <a:gd name="connsiteX260" fmla="*/ 79640 w 636190"/>
                  <a:gd name="connsiteY260" fmla="*/ 291663 h 601986"/>
                  <a:gd name="connsiteX261" fmla="*/ 78470 w 636190"/>
                  <a:gd name="connsiteY261" fmla="*/ 289392 h 601986"/>
                  <a:gd name="connsiteX262" fmla="*/ 77034 w 636190"/>
                  <a:gd name="connsiteY262" fmla="*/ 286689 h 601986"/>
                  <a:gd name="connsiteX263" fmla="*/ 76569 w 636190"/>
                  <a:gd name="connsiteY263" fmla="*/ 285855 h 601986"/>
                  <a:gd name="connsiteX264" fmla="*/ 76377 w 636190"/>
                  <a:gd name="connsiteY264" fmla="*/ 285581 h 601986"/>
                  <a:gd name="connsiteX265" fmla="*/ 75543 w 636190"/>
                  <a:gd name="connsiteY265" fmla="*/ 284384 h 601986"/>
                  <a:gd name="connsiteX266" fmla="*/ 75207 w 636190"/>
                  <a:gd name="connsiteY266" fmla="*/ 283563 h 601986"/>
                  <a:gd name="connsiteX267" fmla="*/ 74763 w 636190"/>
                  <a:gd name="connsiteY267" fmla="*/ 282489 h 601986"/>
                  <a:gd name="connsiteX268" fmla="*/ 74106 w 636190"/>
                  <a:gd name="connsiteY268" fmla="*/ 280964 h 601986"/>
                  <a:gd name="connsiteX269" fmla="*/ 73032 w 636190"/>
                  <a:gd name="connsiteY269" fmla="*/ 278405 h 601986"/>
                  <a:gd name="connsiteX270" fmla="*/ 73128 w 636190"/>
                  <a:gd name="connsiteY270" fmla="*/ 278378 h 601986"/>
                  <a:gd name="connsiteX271" fmla="*/ 73073 w 636190"/>
                  <a:gd name="connsiteY271" fmla="*/ 278262 h 601986"/>
                  <a:gd name="connsiteX272" fmla="*/ 73005 w 636190"/>
                  <a:gd name="connsiteY272" fmla="*/ 278282 h 601986"/>
                  <a:gd name="connsiteX273" fmla="*/ 69926 w 636190"/>
                  <a:gd name="connsiteY273" fmla="*/ 270990 h 601986"/>
                  <a:gd name="connsiteX274" fmla="*/ 68319 w 636190"/>
                  <a:gd name="connsiteY274" fmla="*/ 267180 h 601986"/>
                  <a:gd name="connsiteX275" fmla="*/ 67675 w 636190"/>
                  <a:gd name="connsiteY275" fmla="*/ 265421 h 601986"/>
                  <a:gd name="connsiteX276" fmla="*/ 67354 w 636190"/>
                  <a:gd name="connsiteY276" fmla="*/ 263951 h 601986"/>
                  <a:gd name="connsiteX277" fmla="*/ 67245 w 636190"/>
                  <a:gd name="connsiteY277" fmla="*/ 263971 h 601986"/>
                  <a:gd name="connsiteX278" fmla="*/ 64953 w 636190"/>
                  <a:gd name="connsiteY278" fmla="*/ 264498 h 601986"/>
                  <a:gd name="connsiteX279" fmla="*/ 64200 w 636190"/>
                  <a:gd name="connsiteY279" fmla="*/ 261967 h 601986"/>
                  <a:gd name="connsiteX280" fmla="*/ 63291 w 636190"/>
                  <a:gd name="connsiteY280" fmla="*/ 262186 h 601986"/>
                  <a:gd name="connsiteX281" fmla="*/ 62928 w 636190"/>
                  <a:gd name="connsiteY281" fmla="*/ 260913 h 601986"/>
                  <a:gd name="connsiteX282" fmla="*/ 60397 w 636190"/>
                  <a:gd name="connsiteY282" fmla="*/ 261167 h 601986"/>
                  <a:gd name="connsiteX283" fmla="*/ 58776 w 636190"/>
                  <a:gd name="connsiteY283" fmla="*/ 261420 h 601986"/>
                  <a:gd name="connsiteX284" fmla="*/ 56115 w 636190"/>
                  <a:gd name="connsiteY284" fmla="*/ 261987 h 601986"/>
                  <a:gd name="connsiteX285" fmla="*/ 55260 w 636190"/>
                  <a:gd name="connsiteY285" fmla="*/ 259477 h 601986"/>
                  <a:gd name="connsiteX286" fmla="*/ 55219 w 636190"/>
                  <a:gd name="connsiteY286" fmla="*/ 259491 h 601986"/>
                  <a:gd name="connsiteX287" fmla="*/ 55020 w 636190"/>
                  <a:gd name="connsiteY287" fmla="*/ 259525 h 601986"/>
                  <a:gd name="connsiteX288" fmla="*/ 48214 w 636190"/>
                  <a:gd name="connsiteY288" fmla="*/ 260790 h 601986"/>
                  <a:gd name="connsiteX289" fmla="*/ 46811 w 636190"/>
                  <a:gd name="connsiteY289" fmla="*/ 261037 h 601986"/>
                  <a:gd name="connsiteX290" fmla="*/ 42249 w 636190"/>
                  <a:gd name="connsiteY290" fmla="*/ 262336 h 601986"/>
                  <a:gd name="connsiteX291" fmla="*/ 39533 w 636190"/>
                  <a:gd name="connsiteY291" fmla="*/ 263178 h 601986"/>
                  <a:gd name="connsiteX292" fmla="*/ 38226 w 636190"/>
                  <a:gd name="connsiteY292" fmla="*/ 260428 h 601986"/>
                  <a:gd name="connsiteX293" fmla="*/ 35394 w 636190"/>
                  <a:gd name="connsiteY293" fmla="*/ 261481 h 601986"/>
                  <a:gd name="connsiteX294" fmla="*/ 33656 w 636190"/>
                  <a:gd name="connsiteY294" fmla="*/ 262213 h 601986"/>
                  <a:gd name="connsiteX295" fmla="*/ 33027 w 636190"/>
                  <a:gd name="connsiteY295" fmla="*/ 261023 h 601986"/>
                  <a:gd name="connsiteX296" fmla="*/ 28943 w 636190"/>
                  <a:gd name="connsiteY296" fmla="*/ 262993 h 601986"/>
                  <a:gd name="connsiteX297" fmla="*/ 27377 w 636190"/>
                  <a:gd name="connsiteY297" fmla="*/ 260216 h 601986"/>
                  <a:gd name="connsiteX298" fmla="*/ 24428 w 636190"/>
                  <a:gd name="connsiteY298" fmla="*/ 261775 h 601986"/>
                  <a:gd name="connsiteX299" fmla="*/ 22609 w 636190"/>
                  <a:gd name="connsiteY299" fmla="*/ 258902 h 601986"/>
                  <a:gd name="connsiteX300" fmla="*/ 22102 w 636190"/>
                  <a:gd name="connsiteY300" fmla="*/ 259169 h 601986"/>
                  <a:gd name="connsiteX301" fmla="*/ 20543 w 636190"/>
                  <a:gd name="connsiteY301" fmla="*/ 256200 h 601986"/>
                  <a:gd name="connsiteX302" fmla="*/ 19831 w 636190"/>
                  <a:gd name="connsiteY302" fmla="*/ 254305 h 601986"/>
                  <a:gd name="connsiteX303" fmla="*/ 18853 w 636190"/>
                  <a:gd name="connsiteY303" fmla="*/ 251316 h 601986"/>
                  <a:gd name="connsiteX304" fmla="*/ 17820 w 636190"/>
                  <a:gd name="connsiteY304" fmla="*/ 247608 h 601986"/>
                  <a:gd name="connsiteX305" fmla="*/ 17020 w 636190"/>
                  <a:gd name="connsiteY305" fmla="*/ 244290 h 601986"/>
                  <a:gd name="connsiteX306" fmla="*/ 16096 w 636190"/>
                  <a:gd name="connsiteY306" fmla="*/ 240070 h 601986"/>
                  <a:gd name="connsiteX307" fmla="*/ 15617 w 636190"/>
                  <a:gd name="connsiteY307" fmla="*/ 237887 h 601986"/>
                  <a:gd name="connsiteX308" fmla="*/ 15173 w 636190"/>
                  <a:gd name="connsiteY308" fmla="*/ 235917 h 601986"/>
                  <a:gd name="connsiteX309" fmla="*/ 14591 w 636190"/>
                  <a:gd name="connsiteY309" fmla="*/ 233564 h 601986"/>
                  <a:gd name="connsiteX310" fmla="*/ 13955 w 636190"/>
                  <a:gd name="connsiteY310" fmla="*/ 230575 h 601986"/>
                  <a:gd name="connsiteX311" fmla="*/ 12751 w 636190"/>
                  <a:gd name="connsiteY311" fmla="*/ 226805 h 601986"/>
                  <a:gd name="connsiteX312" fmla="*/ 12512 w 636190"/>
                  <a:gd name="connsiteY312" fmla="*/ 226190 h 601986"/>
                  <a:gd name="connsiteX313" fmla="*/ 12149 w 636190"/>
                  <a:gd name="connsiteY313" fmla="*/ 225424 h 601986"/>
                  <a:gd name="connsiteX314" fmla="*/ 10877 w 636190"/>
                  <a:gd name="connsiteY314" fmla="*/ 223077 h 601986"/>
                  <a:gd name="connsiteX315" fmla="*/ 10754 w 636190"/>
                  <a:gd name="connsiteY315" fmla="*/ 222591 h 601986"/>
                  <a:gd name="connsiteX316" fmla="*/ 10692 w 636190"/>
                  <a:gd name="connsiteY316" fmla="*/ 222304 h 601986"/>
                  <a:gd name="connsiteX317" fmla="*/ 9960 w 636190"/>
                  <a:gd name="connsiteY317" fmla="*/ 217516 h 601986"/>
                  <a:gd name="connsiteX318" fmla="*/ 9427 w 636190"/>
                  <a:gd name="connsiteY318" fmla="*/ 214410 h 601986"/>
                  <a:gd name="connsiteX319" fmla="*/ 8804 w 636190"/>
                  <a:gd name="connsiteY319" fmla="*/ 211181 h 601986"/>
                  <a:gd name="connsiteX320" fmla="*/ 8257 w 636190"/>
                  <a:gd name="connsiteY320" fmla="*/ 208417 h 601986"/>
                  <a:gd name="connsiteX321" fmla="*/ 8209 w 636190"/>
                  <a:gd name="connsiteY321" fmla="*/ 208103 h 601986"/>
                  <a:gd name="connsiteX322" fmla="*/ 7703 w 636190"/>
                  <a:gd name="connsiteY322" fmla="*/ 204415 h 601986"/>
                  <a:gd name="connsiteX323" fmla="*/ 7627 w 636190"/>
                  <a:gd name="connsiteY323" fmla="*/ 203383 h 601986"/>
                  <a:gd name="connsiteX324" fmla="*/ 7395 w 636190"/>
                  <a:gd name="connsiteY324" fmla="*/ 200256 h 601986"/>
                  <a:gd name="connsiteX325" fmla="*/ 6889 w 636190"/>
                  <a:gd name="connsiteY325" fmla="*/ 196145 h 601986"/>
                  <a:gd name="connsiteX326" fmla="*/ 6423 w 636190"/>
                  <a:gd name="connsiteY326" fmla="*/ 192923 h 601986"/>
                  <a:gd name="connsiteX327" fmla="*/ 5951 w 636190"/>
                  <a:gd name="connsiteY327" fmla="*/ 189667 h 601986"/>
                  <a:gd name="connsiteX328" fmla="*/ 5329 w 636190"/>
                  <a:gd name="connsiteY328" fmla="*/ 185282 h 601986"/>
                  <a:gd name="connsiteX329" fmla="*/ 5131 w 636190"/>
                  <a:gd name="connsiteY329" fmla="*/ 183756 h 601986"/>
                  <a:gd name="connsiteX330" fmla="*/ 10295 w 636190"/>
                  <a:gd name="connsiteY330" fmla="*/ 182498 h 601986"/>
                  <a:gd name="connsiteX331" fmla="*/ 13312 w 636190"/>
                  <a:gd name="connsiteY331" fmla="*/ 182101 h 601986"/>
                  <a:gd name="connsiteX332" fmla="*/ 15693 w 636190"/>
                  <a:gd name="connsiteY332" fmla="*/ 181574 h 601986"/>
                  <a:gd name="connsiteX333" fmla="*/ 20201 w 636190"/>
                  <a:gd name="connsiteY333" fmla="*/ 180500 h 601986"/>
                  <a:gd name="connsiteX334" fmla="*/ 23717 w 636190"/>
                  <a:gd name="connsiteY334" fmla="*/ 179160 h 601986"/>
                  <a:gd name="connsiteX335" fmla="*/ 25598 w 636190"/>
                  <a:gd name="connsiteY335" fmla="*/ 178421 h 601986"/>
                  <a:gd name="connsiteX336" fmla="*/ 28882 w 636190"/>
                  <a:gd name="connsiteY336" fmla="*/ 177463 h 601986"/>
                  <a:gd name="connsiteX337" fmla="*/ 31604 w 636190"/>
                  <a:gd name="connsiteY337" fmla="*/ 176348 h 601986"/>
                  <a:gd name="connsiteX338" fmla="*/ 33020 w 636190"/>
                  <a:gd name="connsiteY338" fmla="*/ 176122 h 601986"/>
                  <a:gd name="connsiteX339" fmla="*/ 38000 w 636190"/>
                  <a:gd name="connsiteY339" fmla="*/ 175910 h 601986"/>
                  <a:gd name="connsiteX340" fmla="*/ 39854 w 636190"/>
                  <a:gd name="connsiteY340" fmla="*/ 176184 h 601986"/>
                  <a:gd name="connsiteX341" fmla="*/ 42508 w 636190"/>
                  <a:gd name="connsiteY341" fmla="*/ 175609 h 601986"/>
                  <a:gd name="connsiteX342" fmla="*/ 45826 w 636190"/>
                  <a:gd name="connsiteY342" fmla="*/ 175260 h 601986"/>
                  <a:gd name="connsiteX343" fmla="*/ 46804 w 636190"/>
                  <a:gd name="connsiteY343" fmla="*/ 175226 h 601986"/>
                  <a:gd name="connsiteX344" fmla="*/ 48631 w 636190"/>
                  <a:gd name="connsiteY344" fmla="*/ 175746 h 601986"/>
                  <a:gd name="connsiteX345" fmla="*/ 51340 w 636190"/>
                  <a:gd name="connsiteY345" fmla="*/ 176553 h 601986"/>
                  <a:gd name="connsiteX346" fmla="*/ 52024 w 636190"/>
                  <a:gd name="connsiteY346" fmla="*/ 176820 h 601986"/>
                  <a:gd name="connsiteX347" fmla="*/ 54110 w 636190"/>
                  <a:gd name="connsiteY347" fmla="*/ 177326 h 601986"/>
                  <a:gd name="connsiteX348" fmla="*/ 55184 w 636190"/>
                  <a:gd name="connsiteY348" fmla="*/ 177429 h 601986"/>
                  <a:gd name="connsiteX349" fmla="*/ 56573 w 636190"/>
                  <a:gd name="connsiteY349" fmla="*/ 177771 h 601986"/>
                  <a:gd name="connsiteX350" fmla="*/ 56559 w 636190"/>
                  <a:gd name="connsiteY350" fmla="*/ 178879 h 601986"/>
                  <a:gd name="connsiteX351" fmla="*/ 56744 w 636190"/>
                  <a:gd name="connsiteY351" fmla="*/ 180165 h 601986"/>
                  <a:gd name="connsiteX352" fmla="*/ 57763 w 636190"/>
                  <a:gd name="connsiteY352" fmla="*/ 183182 h 601986"/>
                  <a:gd name="connsiteX353" fmla="*/ 58119 w 636190"/>
                  <a:gd name="connsiteY353" fmla="*/ 184023 h 601986"/>
                  <a:gd name="connsiteX354" fmla="*/ 58420 w 636190"/>
                  <a:gd name="connsiteY354" fmla="*/ 184215 h 601986"/>
                  <a:gd name="connsiteX355" fmla="*/ 59200 w 636190"/>
                  <a:gd name="connsiteY355" fmla="*/ 184078 h 601986"/>
                  <a:gd name="connsiteX356" fmla="*/ 60479 w 636190"/>
                  <a:gd name="connsiteY356" fmla="*/ 183900 h 601986"/>
                  <a:gd name="connsiteX357" fmla="*/ 61491 w 636190"/>
                  <a:gd name="connsiteY357" fmla="*/ 184591 h 601986"/>
                  <a:gd name="connsiteX358" fmla="*/ 62114 w 636190"/>
                  <a:gd name="connsiteY358" fmla="*/ 184653 h 601986"/>
                  <a:gd name="connsiteX359" fmla="*/ 64064 w 636190"/>
                  <a:gd name="connsiteY359" fmla="*/ 184338 h 601986"/>
                  <a:gd name="connsiteX360" fmla="*/ 65863 w 636190"/>
                  <a:gd name="connsiteY360" fmla="*/ 184331 h 601986"/>
                  <a:gd name="connsiteX361" fmla="*/ 66855 w 636190"/>
                  <a:gd name="connsiteY361" fmla="*/ 184591 h 601986"/>
                  <a:gd name="connsiteX362" fmla="*/ 69413 w 636190"/>
                  <a:gd name="connsiteY362" fmla="*/ 185049 h 601986"/>
                  <a:gd name="connsiteX363" fmla="*/ 70891 w 636190"/>
                  <a:gd name="connsiteY363" fmla="*/ 184919 h 601986"/>
                  <a:gd name="connsiteX364" fmla="*/ 71424 w 636190"/>
                  <a:gd name="connsiteY364" fmla="*/ 184974 h 601986"/>
                  <a:gd name="connsiteX365" fmla="*/ 72286 w 636190"/>
                  <a:gd name="connsiteY365" fmla="*/ 185309 h 601986"/>
                  <a:gd name="connsiteX366" fmla="*/ 73634 w 636190"/>
                  <a:gd name="connsiteY366" fmla="*/ 185980 h 601986"/>
                  <a:gd name="connsiteX367" fmla="*/ 75098 w 636190"/>
                  <a:gd name="connsiteY367" fmla="*/ 186541 h 601986"/>
                  <a:gd name="connsiteX368" fmla="*/ 76042 w 636190"/>
                  <a:gd name="connsiteY368" fmla="*/ 186835 h 601986"/>
                  <a:gd name="connsiteX369" fmla="*/ 76999 w 636190"/>
                  <a:gd name="connsiteY369" fmla="*/ 186931 h 601986"/>
                  <a:gd name="connsiteX370" fmla="*/ 78251 w 636190"/>
                  <a:gd name="connsiteY370" fmla="*/ 186883 h 601986"/>
                  <a:gd name="connsiteX371" fmla="*/ 78778 w 636190"/>
                  <a:gd name="connsiteY371" fmla="*/ 186794 h 601986"/>
                  <a:gd name="connsiteX372" fmla="*/ 80481 w 636190"/>
                  <a:gd name="connsiteY372" fmla="*/ 185857 h 601986"/>
                  <a:gd name="connsiteX373" fmla="*/ 81193 w 636190"/>
                  <a:gd name="connsiteY373" fmla="*/ 185781 h 601986"/>
                  <a:gd name="connsiteX374" fmla="*/ 81986 w 636190"/>
                  <a:gd name="connsiteY374" fmla="*/ 185781 h 601986"/>
                  <a:gd name="connsiteX375" fmla="*/ 82718 w 636190"/>
                  <a:gd name="connsiteY375" fmla="*/ 185918 h 601986"/>
                  <a:gd name="connsiteX376" fmla="*/ 83649 w 636190"/>
                  <a:gd name="connsiteY376" fmla="*/ 186247 h 601986"/>
                  <a:gd name="connsiteX377" fmla="*/ 84381 w 636190"/>
                  <a:gd name="connsiteY377" fmla="*/ 186315 h 601986"/>
                  <a:gd name="connsiteX378" fmla="*/ 85120 w 636190"/>
                  <a:gd name="connsiteY378" fmla="*/ 186212 h 601986"/>
                  <a:gd name="connsiteX379" fmla="*/ 86358 w 636190"/>
                  <a:gd name="connsiteY379" fmla="*/ 185761 h 601986"/>
                  <a:gd name="connsiteX380" fmla="*/ 87206 w 636190"/>
                  <a:gd name="connsiteY380" fmla="*/ 185248 h 601986"/>
                  <a:gd name="connsiteX381" fmla="*/ 88246 w 636190"/>
                  <a:gd name="connsiteY381" fmla="*/ 184530 h 601986"/>
                  <a:gd name="connsiteX382" fmla="*/ 88868 w 636190"/>
                  <a:gd name="connsiteY382" fmla="*/ 184153 h 601986"/>
                  <a:gd name="connsiteX383" fmla="*/ 89381 w 636190"/>
                  <a:gd name="connsiteY383" fmla="*/ 183927 h 601986"/>
                  <a:gd name="connsiteX384" fmla="*/ 89669 w 636190"/>
                  <a:gd name="connsiteY384" fmla="*/ 183839 h 601986"/>
                  <a:gd name="connsiteX385" fmla="*/ 90236 w 636190"/>
                  <a:gd name="connsiteY385" fmla="*/ 183558 h 601986"/>
                  <a:gd name="connsiteX386" fmla="*/ 90209 w 636190"/>
                  <a:gd name="connsiteY386" fmla="*/ 183633 h 601986"/>
                  <a:gd name="connsiteX387" fmla="*/ 92952 w 636190"/>
                  <a:gd name="connsiteY387" fmla="*/ 185275 h 601986"/>
                  <a:gd name="connsiteX388" fmla="*/ 93746 w 636190"/>
                  <a:gd name="connsiteY388" fmla="*/ 186171 h 601986"/>
                  <a:gd name="connsiteX389" fmla="*/ 94744 w 636190"/>
                  <a:gd name="connsiteY389" fmla="*/ 187881 h 601986"/>
                  <a:gd name="connsiteX390" fmla="*/ 95900 w 636190"/>
                  <a:gd name="connsiteY390" fmla="*/ 190844 h 601986"/>
                  <a:gd name="connsiteX391" fmla="*/ 102782 w 636190"/>
                  <a:gd name="connsiteY391" fmla="*/ 196385 h 601986"/>
                  <a:gd name="connsiteX392" fmla="*/ 103740 w 636190"/>
                  <a:gd name="connsiteY392" fmla="*/ 196583 h 601986"/>
                  <a:gd name="connsiteX393" fmla="*/ 105984 w 636190"/>
                  <a:gd name="connsiteY393" fmla="*/ 196898 h 601986"/>
                  <a:gd name="connsiteX394" fmla="*/ 109336 w 636190"/>
                  <a:gd name="connsiteY394" fmla="*/ 196651 h 601986"/>
                  <a:gd name="connsiteX395" fmla="*/ 113823 w 636190"/>
                  <a:gd name="connsiteY395" fmla="*/ 195598 h 601986"/>
                  <a:gd name="connsiteX396" fmla="*/ 114692 w 636190"/>
                  <a:gd name="connsiteY396" fmla="*/ 195748 h 601986"/>
                  <a:gd name="connsiteX397" fmla="*/ 115246 w 636190"/>
                  <a:gd name="connsiteY397" fmla="*/ 196822 h 601986"/>
                  <a:gd name="connsiteX398" fmla="*/ 115404 w 636190"/>
                  <a:gd name="connsiteY398" fmla="*/ 198355 h 601986"/>
                  <a:gd name="connsiteX399" fmla="*/ 115369 w 636190"/>
                  <a:gd name="connsiteY399" fmla="*/ 200277 h 601986"/>
                  <a:gd name="connsiteX400" fmla="*/ 115301 w 636190"/>
                  <a:gd name="connsiteY400" fmla="*/ 200687 h 601986"/>
                  <a:gd name="connsiteX401" fmla="*/ 114672 w 636190"/>
                  <a:gd name="connsiteY401" fmla="*/ 202062 h 601986"/>
                  <a:gd name="connsiteX402" fmla="*/ 114070 w 636190"/>
                  <a:gd name="connsiteY402" fmla="*/ 203027 h 601986"/>
                  <a:gd name="connsiteX403" fmla="*/ 113851 w 636190"/>
                  <a:gd name="connsiteY403" fmla="*/ 203882 h 601986"/>
                  <a:gd name="connsiteX404" fmla="*/ 113591 w 636190"/>
                  <a:gd name="connsiteY404" fmla="*/ 204245 h 601986"/>
                  <a:gd name="connsiteX405" fmla="*/ 113358 w 636190"/>
                  <a:gd name="connsiteY405" fmla="*/ 204573 h 601986"/>
                  <a:gd name="connsiteX406" fmla="*/ 114925 w 636190"/>
                  <a:gd name="connsiteY406" fmla="*/ 208869 h 601986"/>
                  <a:gd name="connsiteX407" fmla="*/ 115315 w 636190"/>
                  <a:gd name="connsiteY407" fmla="*/ 209580 h 601986"/>
                  <a:gd name="connsiteX408" fmla="*/ 116211 w 636190"/>
                  <a:gd name="connsiteY408" fmla="*/ 211065 h 601986"/>
                  <a:gd name="connsiteX409" fmla="*/ 118817 w 636190"/>
                  <a:gd name="connsiteY409" fmla="*/ 214150 h 601986"/>
                  <a:gd name="connsiteX410" fmla="*/ 119754 w 636190"/>
                  <a:gd name="connsiteY410" fmla="*/ 213616 h 601986"/>
                  <a:gd name="connsiteX411" fmla="*/ 119946 w 636190"/>
                  <a:gd name="connsiteY411" fmla="*/ 213507 h 601986"/>
                  <a:gd name="connsiteX412" fmla="*/ 120240 w 636190"/>
                  <a:gd name="connsiteY412" fmla="*/ 214129 h 601986"/>
                  <a:gd name="connsiteX413" fmla="*/ 120513 w 636190"/>
                  <a:gd name="connsiteY413" fmla="*/ 214820 h 601986"/>
                  <a:gd name="connsiteX414" fmla="*/ 123681 w 636190"/>
                  <a:gd name="connsiteY414" fmla="*/ 213267 h 601986"/>
                  <a:gd name="connsiteX415" fmla="*/ 125042 w 636190"/>
                  <a:gd name="connsiteY415" fmla="*/ 212789 h 601986"/>
                  <a:gd name="connsiteX416" fmla="*/ 125514 w 636190"/>
                  <a:gd name="connsiteY416" fmla="*/ 212652 h 601986"/>
                  <a:gd name="connsiteX417" fmla="*/ 125630 w 636190"/>
                  <a:gd name="connsiteY417" fmla="*/ 212926 h 601986"/>
                  <a:gd name="connsiteX418" fmla="*/ 126239 w 636190"/>
                  <a:gd name="connsiteY418" fmla="*/ 213924 h 601986"/>
                  <a:gd name="connsiteX419" fmla="*/ 126356 w 636190"/>
                  <a:gd name="connsiteY419" fmla="*/ 214389 h 601986"/>
                  <a:gd name="connsiteX420" fmla="*/ 129858 w 636190"/>
                  <a:gd name="connsiteY420" fmla="*/ 213692 h 601986"/>
                  <a:gd name="connsiteX421" fmla="*/ 134619 w 636190"/>
                  <a:gd name="connsiteY421" fmla="*/ 212399 h 601986"/>
                  <a:gd name="connsiteX422" fmla="*/ 135365 w 636190"/>
                  <a:gd name="connsiteY422" fmla="*/ 213575 h 601986"/>
                  <a:gd name="connsiteX423" fmla="*/ 136172 w 636190"/>
                  <a:gd name="connsiteY423" fmla="*/ 215676 h 601986"/>
                  <a:gd name="connsiteX424" fmla="*/ 138300 w 636190"/>
                  <a:gd name="connsiteY424" fmla="*/ 214567 h 601986"/>
                  <a:gd name="connsiteX425" fmla="*/ 138833 w 636190"/>
                  <a:gd name="connsiteY425" fmla="*/ 214943 h 601986"/>
                  <a:gd name="connsiteX426" fmla="*/ 140126 w 636190"/>
                  <a:gd name="connsiteY426" fmla="*/ 214061 h 601986"/>
                  <a:gd name="connsiteX427" fmla="*/ 141152 w 636190"/>
                  <a:gd name="connsiteY427" fmla="*/ 213452 h 601986"/>
                  <a:gd name="connsiteX428" fmla="*/ 141823 w 636190"/>
                  <a:gd name="connsiteY428" fmla="*/ 214424 h 601986"/>
                  <a:gd name="connsiteX429" fmla="*/ 141727 w 636190"/>
                  <a:gd name="connsiteY429" fmla="*/ 215032 h 601986"/>
                  <a:gd name="connsiteX430" fmla="*/ 140995 w 636190"/>
                  <a:gd name="connsiteY430" fmla="*/ 215676 h 601986"/>
                  <a:gd name="connsiteX431" fmla="*/ 141241 w 636190"/>
                  <a:gd name="connsiteY431" fmla="*/ 216100 h 601986"/>
                  <a:gd name="connsiteX432" fmla="*/ 142979 w 636190"/>
                  <a:gd name="connsiteY432" fmla="*/ 215094 h 601986"/>
                  <a:gd name="connsiteX433" fmla="*/ 143820 w 636190"/>
                  <a:gd name="connsiteY433" fmla="*/ 214287 h 601986"/>
                  <a:gd name="connsiteX434" fmla="*/ 143143 w 636190"/>
                  <a:gd name="connsiteY434" fmla="*/ 213425 h 601986"/>
                  <a:gd name="connsiteX435" fmla="*/ 142814 w 636190"/>
                  <a:gd name="connsiteY435" fmla="*/ 212953 h 601986"/>
                  <a:gd name="connsiteX436" fmla="*/ 145804 w 636190"/>
                  <a:gd name="connsiteY436" fmla="*/ 208814 h 601986"/>
                  <a:gd name="connsiteX437" fmla="*/ 146207 w 636190"/>
                  <a:gd name="connsiteY437" fmla="*/ 208369 h 601986"/>
                  <a:gd name="connsiteX438" fmla="*/ 146981 w 636190"/>
                  <a:gd name="connsiteY438" fmla="*/ 207768 h 601986"/>
                  <a:gd name="connsiteX439" fmla="*/ 147370 w 636190"/>
                  <a:gd name="connsiteY439" fmla="*/ 207514 h 601986"/>
                  <a:gd name="connsiteX440" fmla="*/ 147275 w 636190"/>
                  <a:gd name="connsiteY440" fmla="*/ 207275 h 601986"/>
                  <a:gd name="connsiteX441" fmla="*/ 148034 w 636190"/>
                  <a:gd name="connsiteY441" fmla="*/ 206830 h 601986"/>
                  <a:gd name="connsiteX442" fmla="*/ 149067 w 636190"/>
                  <a:gd name="connsiteY442" fmla="*/ 206317 h 601986"/>
                  <a:gd name="connsiteX443" fmla="*/ 149279 w 636190"/>
                  <a:gd name="connsiteY443" fmla="*/ 206960 h 601986"/>
                  <a:gd name="connsiteX444" fmla="*/ 152604 w 636190"/>
                  <a:gd name="connsiteY444" fmla="*/ 204901 h 601986"/>
                  <a:gd name="connsiteX445" fmla="*/ 152015 w 636190"/>
                  <a:gd name="connsiteY445" fmla="*/ 201454 h 601986"/>
                  <a:gd name="connsiteX446" fmla="*/ 151605 w 636190"/>
                  <a:gd name="connsiteY446" fmla="*/ 200462 h 601986"/>
                  <a:gd name="connsiteX447" fmla="*/ 150182 w 636190"/>
                  <a:gd name="connsiteY447" fmla="*/ 195782 h 601986"/>
                  <a:gd name="connsiteX448" fmla="*/ 150079 w 636190"/>
                  <a:gd name="connsiteY448" fmla="*/ 195810 h 601986"/>
                  <a:gd name="connsiteX449" fmla="*/ 149142 w 636190"/>
                  <a:gd name="connsiteY449" fmla="*/ 196111 h 601986"/>
                  <a:gd name="connsiteX450" fmla="*/ 147343 w 636190"/>
                  <a:gd name="connsiteY450" fmla="*/ 191658 h 601986"/>
                  <a:gd name="connsiteX451" fmla="*/ 149108 w 636190"/>
                  <a:gd name="connsiteY451" fmla="*/ 190871 h 601986"/>
                  <a:gd name="connsiteX452" fmla="*/ 148089 w 636190"/>
                  <a:gd name="connsiteY452" fmla="*/ 188750 h 601986"/>
                  <a:gd name="connsiteX453" fmla="*/ 146830 w 636190"/>
                  <a:gd name="connsiteY453" fmla="*/ 186096 h 601986"/>
                  <a:gd name="connsiteX454" fmla="*/ 150449 w 636190"/>
                  <a:gd name="connsiteY454" fmla="*/ 185002 h 601986"/>
                  <a:gd name="connsiteX455" fmla="*/ 150503 w 636190"/>
                  <a:gd name="connsiteY455" fmla="*/ 184988 h 601986"/>
                  <a:gd name="connsiteX456" fmla="*/ 149279 w 636190"/>
                  <a:gd name="connsiteY456" fmla="*/ 181725 h 601986"/>
                  <a:gd name="connsiteX457" fmla="*/ 149224 w 636190"/>
                  <a:gd name="connsiteY457" fmla="*/ 181752 h 601986"/>
                  <a:gd name="connsiteX458" fmla="*/ 149149 w 636190"/>
                  <a:gd name="connsiteY458" fmla="*/ 181567 h 601986"/>
                  <a:gd name="connsiteX459" fmla="*/ 149744 w 636190"/>
                  <a:gd name="connsiteY459" fmla="*/ 181301 h 601986"/>
                  <a:gd name="connsiteX460" fmla="*/ 152193 w 636190"/>
                  <a:gd name="connsiteY460" fmla="*/ 180151 h 601986"/>
                  <a:gd name="connsiteX461" fmla="*/ 152522 w 636190"/>
                  <a:gd name="connsiteY461" fmla="*/ 179960 h 601986"/>
                  <a:gd name="connsiteX462" fmla="*/ 150613 w 636190"/>
                  <a:gd name="connsiteY462" fmla="*/ 174638 h 601986"/>
                  <a:gd name="connsiteX463" fmla="*/ 153862 w 636190"/>
                  <a:gd name="connsiteY463" fmla="*/ 173276 h 601986"/>
                  <a:gd name="connsiteX464" fmla="*/ 155135 w 636190"/>
                  <a:gd name="connsiteY464" fmla="*/ 173140 h 601986"/>
                  <a:gd name="connsiteX465" fmla="*/ 155230 w 636190"/>
                  <a:gd name="connsiteY465" fmla="*/ 173140 h 601986"/>
                  <a:gd name="connsiteX466" fmla="*/ 155559 w 636190"/>
                  <a:gd name="connsiteY466" fmla="*/ 168673 h 601986"/>
                  <a:gd name="connsiteX467" fmla="*/ 155607 w 636190"/>
                  <a:gd name="connsiteY467" fmla="*/ 167756 h 601986"/>
                  <a:gd name="connsiteX468" fmla="*/ 155634 w 636190"/>
                  <a:gd name="connsiteY468" fmla="*/ 167277 h 601986"/>
                  <a:gd name="connsiteX469" fmla="*/ 155867 w 636190"/>
                  <a:gd name="connsiteY469" fmla="*/ 165717 h 601986"/>
                  <a:gd name="connsiteX470" fmla="*/ 156202 w 636190"/>
                  <a:gd name="connsiteY470" fmla="*/ 164650 h 601986"/>
                  <a:gd name="connsiteX471" fmla="*/ 156127 w 636190"/>
                  <a:gd name="connsiteY471" fmla="*/ 164589 h 601986"/>
                  <a:gd name="connsiteX472" fmla="*/ 156373 w 636190"/>
                  <a:gd name="connsiteY472" fmla="*/ 164431 h 601986"/>
                  <a:gd name="connsiteX473" fmla="*/ 158001 w 636190"/>
                  <a:gd name="connsiteY473" fmla="*/ 163905 h 601986"/>
                  <a:gd name="connsiteX474" fmla="*/ 160272 w 636190"/>
                  <a:gd name="connsiteY474" fmla="*/ 162838 h 601986"/>
                  <a:gd name="connsiteX475" fmla="*/ 160621 w 636190"/>
                  <a:gd name="connsiteY475" fmla="*/ 162714 h 601986"/>
                  <a:gd name="connsiteX476" fmla="*/ 170048 w 636190"/>
                  <a:gd name="connsiteY476" fmla="*/ 162345 h 601986"/>
                  <a:gd name="connsiteX477" fmla="*/ 174617 w 636190"/>
                  <a:gd name="connsiteY477" fmla="*/ 162181 h 601986"/>
                  <a:gd name="connsiteX478" fmla="*/ 178079 w 636190"/>
                  <a:gd name="connsiteY478" fmla="*/ 159465 h 601986"/>
                  <a:gd name="connsiteX479" fmla="*/ 182313 w 636190"/>
                  <a:gd name="connsiteY479" fmla="*/ 156140 h 601986"/>
                  <a:gd name="connsiteX480" fmla="*/ 182423 w 636190"/>
                  <a:gd name="connsiteY480" fmla="*/ 155928 h 601986"/>
                  <a:gd name="connsiteX481" fmla="*/ 182292 w 636190"/>
                  <a:gd name="connsiteY481" fmla="*/ 152631 h 601986"/>
                  <a:gd name="connsiteX482" fmla="*/ 182429 w 636190"/>
                  <a:gd name="connsiteY482" fmla="*/ 152624 h 601986"/>
                  <a:gd name="connsiteX483" fmla="*/ 184796 w 636190"/>
                  <a:gd name="connsiteY483" fmla="*/ 152740 h 601986"/>
                  <a:gd name="connsiteX484" fmla="*/ 187026 w 636190"/>
                  <a:gd name="connsiteY484" fmla="*/ 152829 h 601986"/>
                  <a:gd name="connsiteX485" fmla="*/ 187095 w 636190"/>
                  <a:gd name="connsiteY485" fmla="*/ 152829 h 601986"/>
                  <a:gd name="connsiteX486" fmla="*/ 187485 w 636190"/>
                  <a:gd name="connsiteY486" fmla="*/ 151160 h 601986"/>
                  <a:gd name="connsiteX487" fmla="*/ 187676 w 636190"/>
                  <a:gd name="connsiteY487" fmla="*/ 150374 h 601986"/>
                  <a:gd name="connsiteX488" fmla="*/ 187471 w 636190"/>
                  <a:gd name="connsiteY488" fmla="*/ 149669 h 601986"/>
                  <a:gd name="connsiteX489" fmla="*/ 189345 w 636190"/>
                  <a:gd name="connsiteY489" fmla="*/ 148971 h 601986"/>
                  <a:gd name="connsiteX490" fmla="*/ 189667 w 636190"/>
                  <a:gd name="connsiteY490" fmla="*/ 149819 h 601986"/>
                  <a:gd name="connsiteX491" fmla="*/ 191664 w 636190"/>
                  <a:gd name="connsiteY491" fmla="*/ 149272 h 601986"/>
                  <a:gd name="connsiteX492" fmla="*/ 191917 w 636190"/>
                  <a:gd name="connsiteY492" fmla="*/ 149908 h 601986"/>
                  <a:gd name="connsiteX493" fmla="*/ 195618 w 636190"/>
                  <a:gd name="connsiteY493" fmla="*/ 149984 h 601986"/>
                  <a:gd name="connsiteX494" fmla="*/ 195796 w 636190"/>
                  <a:gd name="connsiteY494" fmla="*/ 149984 h 601986"/>
                  <a:gd name="connsiteX495" fmla="*/ 198197 w 636190"/>
                  <a:gd name="connsiteY495" fmla="*/ 149423 h 601986"/>
                  <a:gd name="connsiteX496" fmla="*/ 201994 w 636190"/>
                  <a:gd name="connsiteY496" fmla="*/ 148513 h 601986"/>
                  <a:gd name="connsiteX497" fmla="*/ 202603 w 636190"/>
                  <a:gd name="connsiteY497" fmla="*/ 148369 h 601986"/>
                  <a:gd name="connsiteX498" fmla="*/ 202049 w 636190"/>
                  <a:gd name="connsiteY498" fmla="*/ 145913 h 601986"/>
                  <a:gd name="connsiteX499" fmla="*/ 205914 w 636190"/>
                  <a:gd name="connsiteY499" fmla="*/ 144538 h 601986"/>
                  <a:gd name="connsiteX500" fmla="*/ 205879 w 636190"/>
                  <a:gd name="connsiteY500" fmla="*/ 143724 h 601986"/>
                  <a:gd name="connsiteX501" fmla="*/ 208992 w 636190"/>
                  <a:gd name="connsiteY501" fmla="*/ 142746 h 601986"/>
                  <a:gd name="connsiteX502" fmla="*/ 209204 w 636190"/>
                  <a:gd name="connsiteY502" fmla="*/ 142637 h 601986"/>
                  <a:gd name="connsiteX503" fmla="*/ 212235 w 636190"/>
                  <a:gd name="connsiteY503" fmla="*/ 141672 h 601986"/>
                  <a:gd name="connsiteX504" fmla="*/ 213952 w 636190"/>
                  <a:gd name="connsiteY504" fmla="*/ 141022 h 601986"/>
                  <a:gd name="connsiteX505" fmla="*/ 213404 w 636190"/>
                  <a:gd name="connsiteY505" fmla="*/ 139928 h 601986"/>
                  <a:gd name="connsiteX506" fmla="*/ 213049 w 636190"/>
                  <a:gd name="connsiteY506" fmla="*/ 139203 h 601986"/>
                  <a:gd name="connsiteX507" fmla="*/ 214875 w 636190"/>
                  <a:gd name="connsiteY507" fmla="*/ 138491 h 601986"/>
                  <a:gd name="connsiteX508" fmla="*/ 215874 w 636190"/>
                  <a:gd name="connsiteY508" fmla="*/ 138177 h 601986"/>
                  <a:gd name="connsiteX509" fmla="*/ 216031 w 636190"/>
                  <a:gd name="connsiteY509" fmla="*/ 138252 h 601986"/>
                  <a:gd name="connsiteX510" fmla="*/ 216120 w 636190"/>
                  <a:gd name="connsiteY510" fmla="*/ 138389 h 601986"/>
                  <a:gd name="connsiteX511" fmla="*/ 216530 w 636190"/>
                  <a:gd name="connsiteY511" fmla="*/ 138929 h 601986"/>
                  <a:gd name="connsiteX512" fmla="*/ 217693 w 636190"/>
                  <a:gd name="connsiteY512" fmla="*/ 140537 h 601986"/>
                  <a:gd name="connsiteX513" fmla="*/ 217899 w 636190"/>
                  <a:gd name="connsiteY513" fmla="*/ 140584 h 601986"/>
                  <a:gd name="connsiteX514" fmla="*/ 218822 w 636190"/>
                  <a:gd name="connsiteY514" fmla="*/ 140065 h 601986"/>
                  <a:gd name="connsiteX515" fmla="*/ 219239 w 636190"/>
                  <a:gd name="connsiteY515" fmla="*/ 139750 h 601986"/>
                  <a:gd name="connsiteX516" fmla="*/ 219787 w 636190"/>
                  <a:gd name="connsiteY516" fmla="*/ 139257 h 601986"/>
                  <a:gd name="connsiteX517" fmla="*/ 221387 w 636190"/>
                  <a:gd name="connsiteY517" fmla="*/ 137527 h 601986"/>
                  <a:gd name="connsiteX518" fmla="*/ 221408 w 636190"/>
                  <a:gd name="connsiteY518" fmla="*/ 137308 h 601986"/>
                  <a:gd name="connsiteX519" fmla="*/ 221018 w 636190"/>
                  <a:gd name="connsiteY519" fmla="*/ 136583 h 601986"/>
                  <a:gd name="connsiteX520" fmla="*/ 220922 w 636190"/>
                  <a:gd name="connsiteY520" fmla="*/ 136309 h 601986"/>
                  <a:gd name="connsiteX521" fmla="*/ 220888 w 636190"/>
                  <a:gd name="connsiteY521" fmla="*/ 136076 h 601986"/>
                  <a:gd name="connsiteX522" fmla="*/ 220929 w 636190"/>
                  <a:gd name="connsiteY522" fmla="*/ 136049 h 601986"/>
                  <a:gd name="connsiteX523" fmla="*/ 220861 w 636190"/>
                  <a:gd name="connsiteY523" fmla="*/ 135379 h 601986"/>
                  <a:gd name="connsiteX524" fmla="*/ 220861 w 636190"/>
                  <a:gd name="connsiteY524" fmla="*/ 134736 h 601986"/>
                  <a:gd name="connsiteX525" fmla="*/ 220532 w 636190"/>
                  <a:gd name="connsiteY525" fmla="*/ 133709 h 601986"/>
                  <a:gd name="connsiteX526" fmla="*/ 220423 w 636190"/>
                  <a:gd name="connsiteY526" fmla="*/ 133703 h 601986"/>
                  <a:gd name="connsiteX527" fmla="*/ 220416 w 636190"/>
                  <a:gd name="connsiteY527" fmla="*/ 133491 h 601986"/>
                  <a:gd name="connsiteX528" fmla="*/ 220505 w 636190"/>
                  <a:gd name="connsiteY528" fmla="*/ 133491 h 601986"/>
                  <a:gd name="connsiteX529" fmla="*/ 220683 w 636190"/>
                  <a:gd name="connsiteY529" fmla="*/ 133498 h 601986"/>
                  <a:gd name="connsiteX530" fmla="*/ 220772 w 636190"/>
                  <a:gd name="connsiteY530" fmla="*/ 133614 h 601986"/>
                  <a:gd name="connsiteX531" fmla="*/ 220785 w 636190"/>
                  <a:gd name="connsiteY531" fmla="*/ 133696 h 601986"/>
                  <a:gd name="connsiteX532" fmla="*/ 220881 w 636190"/>
                  <a:gd name="connsiteY532" fmla="*/ 133792 h 601986"/>
                  <a:gd name="connsiteX533" fmla="*/ 221011 w 636190"/>
                  <a:gd name="connsiteY533" fmla="*/ 133833 h 601986"/>
                  <a:gd name="connsiteX534" fmla="*/ 221141 w 636190"/>
                  <a:gd name="connsiteY534" fmla="*/ 133675 h 601986"/>
                  <a:gd name="connsiteX535" fmla="*/ 221319 w 636190"/>
                  <a:gd name="connsiteY535" fmla="*/ 133675 h 601986"/>
                  <a:gd name="connsiteX536" fmla="*/ 221476 w 636190"/>
                  <a:gd name="connsiteY536" fmla="*/ 133867 h 601986"/>
                  <a:gd name="connsiteX537" fmla="*/ 221730 w 636190"/>
                  <a:gd name="connsiteY537" fmla="*/ 133874 h 601986"/>
                  <a:gd name="connsiteX538" fmla="*/ 222003 w 636190"/>
                  <a:gd name="connsiteY538" fmla="*/ 133757 h 601986"/>
                  <a:gd name="connsiteX539" fmla="*/ 222202 w 636190"/>
                  <a:gd name="connsiteY539" fmla="*/ 133785 h 601986"/>
                  <a:gd name="connsiteX540" fmla="*/ 222359 w 636190"/>
                  <a:gd name="connsiteY540" fmla="*/ 133997 h 601986"/>
                  <a:gd name="connsiteX541" fmla="*/ 222503 w 636190"/>
                  <a:gd name="connsiteY541" fmla="*/ 134052 h 601986"/>
                  <a:gd name="connsiteX542" fmla="*/ 222803 w 636190"/>
                  <a:gd name="connsiteY542" fmla="*/ 134024 h 601986"/>
                  <a:gd name="connsiteX543" fmla="*/ 223016 w 636190"/>
                  <a:gd name="connsiteY543" fmla="*/ 134284 h 601986"/>
                  <a:gd name="connsiteX544" fmla="*/ 223125 w 636190"/>
                  <a:gd name="connsiteY544" fmla="*/ 134455 h 601986"/>
                  <a:gd name="connsiteX545" fmla="*/ 223193 w 636190"/>
                  <a:gd name="connsiteY545" fmla="*/ 134517 h 601986"/>
                  <a:gd name="connsiteX546" fmla="*/ 223330 w 636190"/>
                  <a:gd name="connsiteY546" fmla="*/ 134462 h 601986"/>
                  <a:gd name="connsiteX547" fmla="*/ 224151 w 636190"/>
                  <a:gd name="connsiteY547" fmla="*/ 133860 h 601986"/>
                  <a:gd name="connsiteX548" fmla="*/ 224329 w 636190"/>
                  <a:gd name="connsiteY548" fmla="*/ 133860 h 601986"/>
                  <a:gd name="connsiteX549" fmla="*/ 224739 w 636190"/>
                  <a:gd name="connsiteY549" fmla="*/ 134017 h 601986"/>
                  <a:gd name="connsiteX550" fmla="*/ 224863 w 636190"/>
                  <a:gd name="connsiteY550" fmla="*/ 133798 h 601986"/>
                  <a:gd name="connsiteX551" fmla="*/ 224952 w 636190"/>
                  <a:gd name="connsiteY551" fmla="*/ 133723 h 601986"/>
                  <a:gd name="connsiteX552" fmla="*/ 225109 w 636190"/>
                  <a:gd name="connsiteY552" fmla="*/ 133703 h 601986"/>
                  <a:gd name="connsiteX553" fmla="*/ 225471 w 636190"/>
                  <a:gd name="connsiteY553" fmla="*/ 133737 h 601986"/>
                  <a:gd name="connsiteX554" fmla="*/ 226491 w 636190"/>
                  <a:gd name="connsiteY554" fmla="*/ 133573 h 601986"/>
                  <a:gd name="connsiteX555" fmla="*/ 226285 w 636190"/>
                  <a:gd name="connsiteY555" fmla="*/ 133436 h 601986"/>
                  <a:gd name="connsiteX556" fmla="*/ 226203 w 636190"/>
                  <a:gd name="connsiteY556" fmla="*/ 133251 h 601986"/>
                  <a:gd name="connsiteX557" fmla="*/ 226121 w 636190"/>
                  <a:gd name="connsiteY557" fmla="*/ 132984 h 601986"/>
                  <a:gd name="connsiteX558" fmla="*/ 226073 w 636190"/>
                  <a:gd name="connsiteY558" fmla="*/ 132861 h 601986"/>
                  <a:gd name="connsiteX559" fmla="*/ 225964 w 636190"/>
                  <a:gd name="connsiteY559" fmla="*/ 132649 h 601986"/>
                  <a:gd name="connsiteX560" fmla="*/ 226176 w 636190"/>
                  <a:gd name="connsiteY560" fmla="*/ 132314 h 601986"/>
                  <a:gd name="connsiteX561" fmla="*/ 226292 w 636190"/>
                  <a:gd name="connsiteY561" fmla="*/ 132328 h 601986"/>
                  <a:gd name="connsiteX562" fmla="*/ 229870 w 636190"/>
                  <a:gd name="connsiteY562" fmla="*/ 132519 h 601986"/>
                  <a:gd name="connsiteX563" fmla="*/ 231950 w 636190"/>
                  <a:gd name="connsiteY563" fmla="*/ 132594 h 601986"/>
                  <a:gd name="connsiteX564" fmla="*/ 232059 w 636190"/>
                  <a:gd name="connsiteY564" fmla="*/ 132246 h 601986"/>
                  <a:gd name="connsiteX565" fmla="*/ 232599 w 636190"/>
                  <a:gd name="connsiteY565" fmla="*/ 130583 h 601986"/>
                  <a:gd name="connsiteX566" fmla="*/ 232900 w 636190"/>
                  <a:gd name="connsiteY566" fmla="*/ 130570 h 601986"/>
                  <a:gd name="connsiteX567" fmla="*/ 235069 w 636190"/>
                  <a:gd name="connsiteY567" fmla="*/ 130460 h 601986"/>
                  <a:gd name="connsiteX568" fmla="*/ 239433 w 636190"/>
                  <a:gd name="connsiteY568" fmla="*/ 130248 h 601986"/>
                  <a:gd name="connsiteX569" fmla="*/ 239536 w 636190"/>
                  <a:gd name="connsiteY569" fmla="*/ 131000 h 601986"/>
                  <a:gd name="connsiteX570" fmla="*/ 240692 w 636190"/>
                  <a:gd name="connsiteY570" fmla="*/ 130802 h 601986"/>
                  <a:gd name="connsiteX571" fmla="*/ 243401 w 636190"/>
                  <a:gd name="connsiteY571" fmla="*/ 130399 h 601986"/>
                  <a:gd name="connsiteX572" fmla="*/ 244256 w 636190"/>
                  <a:gd name="connsiteY572" fmla="*/ 130227 h 601986"/>
                  <a:gd name="connsiteX573" fmla="*/ 245214 w 636190"/>
                  <a:gd name="connsiteY573" fmla="*/ 130036 h 601986"/>
                  <a:gd name="connsiteX574" fmla="*/ 249414 w 636190"/>
                  <a:gd name="connsiteY574" fmla="*/ 129229 h 601986"/>
                  <a:gd name="connsiteX575" fmla="*/ 249626 w 636190"/>
                  <a:gd name="connsiteY575" fmla="*/ 129188 h 601986"/>
                  <a:gd name="connsiteX576" fmla="*/ 249065 w 636190"/>
                  <a:gd name="connsiteY576" fmla="*/ 126089 h 601986"/>
                  <a:gd name="connsiteX577" fmla="*/ 251158 w 636190"/>
                  <a:gd name="connsiteY577" fmla="*/ 125453 h 601986"/>
                  <a:gd name="connsiteX578" fmla="*/ 251049 w 636190"/>
                  <a:gd name="connsiteY578" fmla="*/ 124844 h 601986"/>
                  <a:gd name="connsiteX579" fmla="*/ 254196 w 636190"/>
                  <a:gd name="connsiteY579" fmla="*/ 123961 h 601986"/>
                  <a:gd name="connsiteX580" fmla="*/ 256132 w 636190"/>
                  <a:gd name="connsiteY580" fmla="*/ 123414 h 601986"/>
                  <a:gd name="connsiteX581" fmla="*/ 256330 w 636190"/>
                  <a:gd name="connsiteY581" fmla="*/ 123366 h 601986"/>
                  <a:gd name="connsiteX582" fmla="*/ 258492 w 636190"/>
                  <a:gd name="connsiteY582" fmla="*/ 122744 h 601986"/>
                  <a:gd name="connsiteX583" fmla="*/ 258546 w 636190"/>
                  <a:gd name="connsiteY583" fmla="*/ 123038 h 601986"/>
                  <a:gd name="connsiteX584" fmla="*/ 260804 w 636190"/>
                  <a:gd name="connsiteY584" fmla="*/ 122949 h 601986"/>
                  <a:gd name="connsiteX585" fmla="*/ 260763 w 636190"/>
                  <a:gd name="connsiteY585" fmla="*/ 121957 h 601986"/>
                  <a:gd name="connsiteX586" fmla="*/ 260462 w 636190"/>
                  <a:gd name="connsiteY586" fmla="*/ 118749 h 601986"/>
                  <a:gd name="connsiteX587" fmla="*/ 260065 w 636190"/>
                  <a:gd name="connsiteY587" fmla="*/ 115513 h 601986"/>
                  <a:gd name="connsiteX588" fmla="*/ 259470 w 636190"/>
                  <a:gd name="connsiteY588" fmla="*/ 111155 h 601986"/>
                  <a:gd name="connsiteX589" fmla="*/ 258533 w 636190"/>
                  <a:gd name="connsiteY589" fmla="*/ 103685 h 601986"/>
                  <a:gd name="connsiteX590" fmla="*/ 258259 w 636190"/>
                  <a:gd name="connsiteY590" fmla="*/ 101729 h 601986"/>
                  <a:gd name="connsiteX591" fmla="*/ 257849 w 636190"/>
                  <a:gd name="connsiteY591" fmla="*/ 99985 h 601986"/>
                  <a:gd name="connsiteX592" fmla="*/ 256487 w 636190"/>
                  <a:gd name="connsiteY592" fmla="*/ 95080 h 601986"/>
                  <a:gd name="connsiteX593" fmla="*/ 252869 w 636190"/>
                  <a:gd name="connsiteY593" fmla="*/ 95791 h 601986"/>
                  <a:gd name="connsiteX594" fmla="*/ 249414 w 636190"/>
                  <a:gd name="connsiteY594" fmla="*/ 96407 h 601986"/>
                  <a:gd name="connsiteX595" fmla="*/ 249394 w 636190"/>
                  <a:gd name="connsiteY595" fmla="*/ 96304 h 601986"/>
                  <a:gd name="connsiteX596" fmla="*/ 248634 w 636190"/>
                  <a:gd name="connsiteY596" fmla="*/ 91967 h 601986"/>
                  <a:gd name="connsiteX597" fmla="*/ 248244 w 636190"/>
                  <a:gd name="connsiteY597" fmla="*/ 89799 h 601986"/>
                  <a:gd name="connsiteX598" fmla="*/ 247054 w 636190"/>
                  <a:gd name="connsiteY598" fmla="*/ 83211 h 601986"/>
                  <a:gd name="connsiteX599" fmla="*/ 247034 w 636190"/>
                  <a:gd name="connsiteY599" fmla="*/ 83081 h 601986"/>
                  <a:gd name="connsiteX600" fmla="*/ 247013 w 636190"/>
                  <a:gd name="connsiteY600" fmla="*/ 82999 h 601986"/>
                  <a:gd name="connsiteX601" fmla="*/ 243545 w 636190"/>
                  <a:gd name="connsiteY601" fmla="*/ 83533 h 601986"/>
                  <a:gd name="connsiteX602" fmla="*/ 243504 w 636190"/>
                  <a:gd name="connsiteY602" fmla="*/ 83533 h 601986"/>
                  <a:gd name="connsiteX603" fmla="*/ 243497 w 636190"/>
                  <a:gd name="connsiteY603" fmla="*/ 83423 h 601986"/>
                  <a:gd name="connsiteX604" fmla="*/ 243305 w 636190"/>
                  <a:gd name="connsiteY604" fmla="*/ 80488 h 601986"/>
                  <a:gd name="connsiteX605" fmla="*/ 243271 w 636190"/>
                  <a:gd name="connsiteY605" fmla="*/ 80235 h 601986"/>
                  <a:gd name="connsiteX606" fmla="*/ 243251 w 636190"/>
                  <a:gd name="connsiteY606" fmla="*/ 79798 h 601986"/>
                  <a:gd name="connsiteX607" fmla="*/ 243230 w 636190"/>
                  <a:gd name="connsiteY607" fmla="*/ 79346 h 601986"/>
                  <a:gd name="connsiteX608" fmla="*/ 243223 w 636190"/>
                  <a:gd name="connsiteY608" fmla="*/ 79141 h 601986"/>
                  <a:gd name="connsiteX609" fmla="*/ 243182 w 636190"/>
                  <a:gd name="connsiteY609" fmla="*/ 78771 h 601986"/>
                  <a:gd name="connsiteX610" fmla="*/ 243155 w 636190"/>
                  <a:gd name="connsiteY610" fmla="*/ 78450 h 601986"/>
                  <a:gd name="connsiteX611" fmla="*/ 243018 w 636190"/>
                  <a:gd name="connsiteY611" fmla="*/ 77232 h 601986"/>
                  <a:gd name="connsiteX612" fmla="*/ 243004 w 636190"/>
                  <a:gd name="connsiteY612" fmla="*/ 76979 h 601986"/>
                  <a:gd name="connsiteX613" fmla="*/ 242902 w 636190"/>
                  <a:gd name="connsiteY613" fmla="*/ 76493 h 601986"/>
                  <a:gd name="connsiteX614" fmla="*/ 242861 w 636190"/>
                  <a:gd name="connsiteY614" fmla="*/ 75980 h 601986"/>
                  <a:gd name="connsiteX615" fmla="*/ 242833 w 636190"/>
                  <a:gd name="connsiteY615" fmla="*/ 75556 h 601986"/>
                  <a:gd name="connsiteX616" fmla="*/ 242792 w 636190"/>
                  <a:gd name="connsiteY616" fmla="*/ 75201 h 601986"/>
                  <a:gd name="connsiteX617" fmla="*/ 242751 w 636190"/>
                  <a:gd name="connsiteY617" fmla="*/ 74927 h 601986"/>
                  <a:gd name="connsiteX618" fmla="*/ 242601 w 636190"/>
                  <a:gd name="connsiteY618" fmla="*/ 74092 h 601986"/>
                  <a:gd name="connsiteX619" fmla="*/ 242519 w 636190"/>
                  <a:gd name="connsiteY619" fmla="*/ 73736 h 601986"/>
                  <a:gd name="connsiteX620" fmla="*/ 242505 w 636190"/>
                  <a:gd name="connsiteY620" fmla="*/ 73374 h 601986"/>
                  <a:gd name="connsiteX621" fmla="*/ 242491 w 636190"/>
                  <a:gd name="connsiteY621" fmla="*/ 73100 h 601986"/>
                  <a:gd name="connsiteX622" fmla="*/ 242477 w 636190"/>
                  <a:gd name="connsiteY622" fmla="*/ 72957 h 601986"/>
                  <a:gd name="connsiteX623" fmla="*/ 242437 w 636190"/>
                  <a:gd name="connsiteY623" fmla="*/ 72676 h 601986"/>
                  <a:gd name="connsiteX624" fmla="*/ 242416 w 636190"/>
                  <a:gd name="connsiteY624" fmla="*/ 72423 h 601986"/>
                  <a:gd name="connsiteX625" fmla="*/ 242361 w 636190"/>
                  <a:gd name="connsiteY625" fmla="*/ 72067 h 601986"/>
                  <a:gd name="connsiteX626" fmla="*/ 242313 w 636190"/>
                  <a:gd name="connsiteY626" fmla="*/ 71794 h 601986"/>
                  <a:gd name="connsiteX627" fmla="*/ 242245 w 636190"/>
                  <a:gd name="connsiteY627" fmla="*/ 71383 h 601986"/>
                  <a:gd name="connsiteX628" fmla="*/ 242190 w 636190"/>
                  <a:gd name="connsiteY628" fmla="*/ 71151 h 601986"/>
                  <a:gd name="connsiteX629" fmla="*/ 242163 w 636190"/>
                  <a:gd name="connsiteY629" fmla="*/ 71069 h 601986"/>
                  <a:gd name="connsiteX630" fmla="*/ 242088 w 636190"/>
                  <a:gd name="connsiteY630" fmla="*/ 70925 h 601986"/>
                  <a:gd name="connsiteX631" fmla="*/ 242040 w 636190"/>
                  <a:gd name="connsiteY631" fmla="*/ 70911 h 601986"/>
                  <a:gd name="connsiteX632" fmla="*/ 241917 w 636190"/>
                  <a:gd name="connsiteY632" fmla="*/ 70959 h 601986"/>
                  <a:gd name="connsiteX633" fmla="*/ 241075 w 636190"/>
                  <a:gd name="connsiteY633" fmla="*/ 71329 h 601986"/>
                  <a:gd name="connsiteX634" fmla="*/ 240692 w 636190"/>
                  <a:gd name="connsiteY634" fmla="*/ 71452 h 601986"/>
                  <a:gd name="connsiteX635" fmla="*/ 240507 w 636190"/>
                  <a:gd name="connsiteY635" fmla="*/ 71513 h 601986"/>
                  <a:gd name="connsiteX636" fmla="*/ 240336 w 636190"/>
                  <a:gd name="connsiteY636" fmla="*/ 71602 h 601986"/>
                  <a:gd name="connsiteX637" fmla="*/ 240022 w 636190"/>
                  <a:gd name="connsiteY637" fmla="*/ 71705 h 601986"/>
                  <a:gd name="connsiteX638" fmla="*/ 239796 w 636190"/>
                  <a:gd name="connsiteY638" fmla="*/ 71794 h 601986"/>
                  <a:gd name="connsiteX639" fmla="*/ 239659 w 636190"/>
                  <a:gd name="connsiteY639" fmla="*/ 71814 h 601986"/>
                  <a:gd name="connsiteX640" fmla="*/ 239502 w 636190"/>
                  <a:gd name="connsiteY640" fmla="*/ 71903 h 601986"/>
                  <a:gd name="connsiteX641" fmla="*/ 239324 w 636190"/>
                  <a:gd name="connsiteY641" fmla="*/ 71937 h 601986"/>
                  <a:gd name="connsiteX642" fmla="*/ 239139 w 636190"/>
                  <a:gd name="connsiteY642" fmla="*/ 71910 h 601986"/>
                  <a:gd name="connsiteX643" fmla="*/ 239091 w 636190"/>
                  <a:gd name="connsiteY643" fmla="*/ 71650 h 601986"/>
                  <a:gd name="connsiteX644" fmla="*/ 239057 w 636190"/>
                  <a:gd name="connsiteY644" fmla="*/ 71151 h 601986"/>
                  <a:gd name="connsiteX645" fmla="*/ 239044 w 636190"/>
                  <a:gd name="connsiteY645" fmla="*/ 70932 h 601986"/>
                  <a:gd name="connsiteX646" fmla="*/ 238968 w 636190"/>
                  <a:gd name="connsiteY646" fmla="*/ 70706 h 601986"/>
                  <a:gd name="connsiteX647" fmla="*/ 238893 w 636190"/>
                  <a:gd name="connsiteY647" fmla="*/ 70474 h 601986"/>
                  <a:gd name="connsiteX648" fmla="*/ 238825 w 636190"/>
                  <a:gd name="connsiteY648" fmla="*/ 70002 h 601986"/>
                  <a:gd name="connsiteX649" fmla="*/ 238783 w 636190"/>
                  <a:gd name="connsiteY649" fmla="*/ 69660 h 601986"/>
                  <a:gd name="connsiteX650" fmla="*/ 238578 w 636190"/>
                  <a:gd name="connsiteY650" fmla="*/ 68927 h 601986"/>
                  <a:gd name="connsiteX651" fmla="*/ 238441 w 636190"/>
                  <a:gd name="connsiteY651" fmla="*/ 68305 h 601986"/>
                  <a:gd name="connsiteX652" fmla="*/ 238264 w 636190"/>
                  <a:gd name="connsiteY652" fmla="*/ 67552 h 601986"/>
                  <a:gd name="connsiteX653" fmla="*/ 238216 w 636190"/>
                  <a:gd name="connsiteY653" fmla="*/ 67251 h 601986"/>
                  <a:gd name="connsiteX654" fmla="*/ 238113 w 636190"/>
                  <a:gd name="connsiteY654" fmla="*/ 66855 h 601986"/>
                  <a:gd name="connsiteX655" fmla="*/ 238058 w 636190"/>
                  <a:gd name="connsiteY655" fmla="*/ 66574 h 601986"/>
                  <a:gd name="connsiteX656" fmla="*/ 237744 w 636190"/>
                  <a:gd name="connsiteY656" fmla="*/ 66082 h 601986"/>
                  <a:gd name="connsiteX657" fmla="*/ 237381 w 636190"/>
                  <a:gd name="connsiteY657" fmla="*/ 65220 h 601986"/>
                  <a:gd name="connsiteX658" fmla="*/ 237299 w 636190"/>
                  <a:gd name="connsiteY658" fmla="*/ 64973 h 601986"/>
                  <a:gd name="connsiteX659" fmla="*/ 237183 w 636190"/>
                  <a:gd name="connsiteY659" fmla="*/ 64549 h 601986"/>
                  <a:gd name="connsiteX660" fmla="*/ 237107 w 636190"/>
                  <a:gd name="connsiteY660" fmla="*/ 64337 h 601986"/>
                  <a:gd name="connsiteX661" fmla="*/ 237087 w 636190"/>
                  <a:gd name="connsiteY661" fmla="*/ 64242 h 601986"/>
                  <a:gd name="connsiteX662" fmla="*/ 239132 w 636190"/>
                  <a:gd name="connsiteY662" fmla="*/ 63619 h 601986"/>
                  <a:gd name="connsiteX663" fmla="*/ 239645 w 636190"/>
                  <a:gd name="connsiteY663" fmla="*/ 63434 h 601986"/>
                  <a:gd name="connsiteX664" fmla="*/ 239864 w 636190"/>
                  <a:gd name="connsiteY664" fmla="*/ 63359 h 601986"/>
                  <a:gd name="connsiteX665" fmla="*/ 240056 w 636190"/>
                  <a:gd name="connsiteY665" fmla="*/ 63284 h 601986"/>
                  <a:gd name="connsiteX666" fmla="*/ 240343 w 636190"/>
                  <a:gd name="connsiteY666" fmla="*/ 63140 h 601986"/>
                  <a:gd name="connsiteX667" fmla="*/ 240391 w 636190"/>
                  <a:gd name="connsiteY667" fmla="*/ 63058 h 601986"/>
                  <a:gd name="connsiteX668" fmla="*/ 240384 w 636190"/>
                  <a:gd name="connsiteY668" fmla="*/ 63024 h 601986"/>
                  <a:gd name="connsiteX669" fmla="*/ 240220 w 636190"/>
                  <a:gd name="connsiteY669" fmla="*/ 62737 h 601986"/>
                  <a:gd name="connsiteX670" fmla="*/ 240104 w 636190"/>
                  <a:gd name="connsiteY670" fmla="*/ 62518 h 601986"/>
                  <a:gd name="connsiteX671" fmla="*/ 240028 w 636190"/>
                  <a:gd name="connsiteY671" fmla="*/ 62326 h 601986"/>
                  <a:gd name="connsiteX672" fmla="*/ 239981 w 636190"/>
                  <a:gd name="connsiteY672" fmla="*/ 62176 h 601986"/>
                  <a:gd name="connsiteX673" fmla="*/ 239488 w 636190"/>
                  <a:gd name="connsiteY673" fmla="*/ 60301 h 601986"/>
                  <a:gd name="connsiteX674" fmla="*/ 239413 w 636190"/>
                  <a:gd name="connsiteY674" fmla="*/ 59952 h 601986"/>
                  <a:gd name="connsiteX675" fmla="*/ 239365 w 636190"/>
                  <a:gd name="connsiteY675" fmla="*/ 59740 h 601986"/>
                  <a:gd name="connsiteX676" fmla="*/ 239317 w 636190"/>
                  <a:gd name="connsiteY676" fmla="*/ 59556 h 601986"/>
                  <a:gd name="connsiteX677" fmla="*/ 239255 w 636190"/>
                  <a:gd name="connsiteY677" fmla="*/ 59350 h 601986"/>
                  <a:gd name="connsiteX678" fmla="*/ 239132 w 636190"/>
                  <a:gd name="connsiteY678" fmla="*/ 58995 h 601986"/>
                  <a:gd name="connsiteX679" fmla="*/ 239030 w 636190"/>
                  <a:gd name="connsiteY679" fmla="*/ 58646 h 601986"/>
                  <a:gd name="connsiteX680" fmla="*/ 238982 w 636190"/>
                  <a:gd name="connsiteY680" fmla="*/ 58427 h 601986"/>
                  <a:gd name="connsiteX681" fmla="*/ 238968 w 636190"/>
                  <a:gd name="connsiteY681" fmla="*/ 58222 h 601986"/>
                  <a:gd name="connsiteX682" fmla="*/ 238934 w 636190"/>
                  <a:gd name="connsiteY682" fmla="*/ 57907 h 601986"/>
                  <a:gd name="connsiteX683" fmla="*/ 238886 w 636190"/>
                  <a:gd name="connsiteY683" fmla="*/ 57613 h 601986"/>
                  <a:gd name="connsiteX684" fmla="*/ 238866 w 636190"/>
                  <a:gd name="connsiteY684" fmla="*/ 57387 h 601986"/>
                  <a:gd name="connsiteX685" fmla="*/ 238831 w 636190"/>
                  <a:gd name="connsiteY685" fmla="*/ 57059 h 601986"/>
                  <a:gd name="connsiteX686" fmla="*/ 238770 w 636190"/>
                  <a:gd name="connsiteY686" fmla="*/ 56812 h 601986"/>
                  <a:gd name="connsiteX687" fmla="*/ 238736 w 636190"/>
                  <a:gd name="connsiteY687" fmla="*/ 56580 h 601986"/>
                  <a:gd name="connsiteX688" fmla="*/ 238715 w 636190"/>
                  <a:gd name="connsiteY688" fmla="*/ 56471 h 601986"/>
                  <a:gd name="connsiteX689" fmla="*/ 238729 w 636190"/>
                  <a:gd name="connsiteY689" fmla="*/ 56361 h 601986"/>
                  <a:gd name="connsiteX690" fmla="*/ 238838 w 636190"/>
                  <a:gd name="connsiteY690" fmla="*/ 56300 h 601986"/>
                  <a:gd name="connsiteX691" fmla="*/ 239433 w 636190"/>
                  <a:gd name="connsiteY691" fmla="*/ 56169 h 601986"/>
                  <a:gd name="connsiteX692" fmla="*/ 239420 w 636190"/>
                  <a:gd name="connsiteY692" fmla="*/ 56122 h 601986"/>
                  <a:gd name="connsiteX693" fmla="*/ 239474 w 636190"/>
                  <a:gd name="connsiteY693" fmla="*/ 56108 h 601986"/>
                  <a:gd name="connsiteX694" fmla="*/ 239433 w 636190"/>
                  <a:gd name="connsiteY694" fmla="*/ 55889 h 601986"/>
                  <a:gd name="connsiteX695" fmla="*/ 239563 w 636190"/>
                  <a:gd name="connsiteY695" fmla="*/ 55971 h 601986"/>
                  <a:gd name="connsiteX696" fmla="*/ 242101 w 636190"/>
                  <a:gd name="connsiteY696" fmla="*/ 55342 h 601986"/>
                  <a:gd name="connsiteX697" fmla="*/ 243517 w 636190"/>
                  <a:gd name="connsiteY697" fmla="*/ 54966 h 601986"/>
                  <a:gd name="connsiteX698" fmla="*/ 244632 w 636190"/>
                  <a:gd name="connsiteY698" fmla="*/ 54664 h 601986"/>
                  <a:gd name="connsiteX699" fmla="*/ 246178 w 636190"/>
                  <a:gd name="connsiteY699" fmla="*/ 53987 h 601986"/>
                  <a:gd name="connsiteX700" fmla="*/ 248935 w 636190"/>
                  <a:gd name="connsiteY700" fmla="*/ 52749 h 601986"/>
                  <a:gd name="connsiteX701" fmla="*/ 249763 w 636190"/>
                  <a:gd name="connsiteY701" fmla="*/ 52380 h 601986"/>
                  <a:gd name="connsiteX702" fmla="*/ 250235 w 636190"/>
                  <a:gd name="connsiteY702" fmla="*/ 52168 h 601986"/>
                  <a:gd name="connsiteX703" fmla="*/ 251453 w 636190"/>
                  <a:gd name="connsiteY703" fmla="*/ 51607 h 601986"/>
                  <a:gd name="connsiteX704" fmla="*/ 252294 w 636190"/>
                  <a:gd name="connsiteY704" fmla="*/ 51224 h 601986"/>
                  <a:gd name="connsiteX705" fmla="*/ 253984 w 636190"/>
                  <a:gd name="connsiteY705" fmla="*/ 50464 h 601986"/>
                  <a:gd name="connsiteX706" fmla="*/ 254305 w 636190"/>
                  <a:gd name="connsiteY706" fmla="*/ 50321 h 601986"/>
                  <a:gd name="connsiteX707" fmla="*/ 254688 w 636190"/>
                  <a:gd name="connsiteY707" fmla="*/ 50150 h 601986"/>
                  <a:gd name="connsiteX708" fmla="*/ 255064 w 636190"/>
                  <a:gd name="connsiteY708" fmla="*/ 49979 h 601986"/>
                  <a:gd name="connsiteX709" fmla="*/ 257165 w 636190"/>
                  <a:gd name="connsiteY709" fmla="*/ 49035 h 601986"/>
                  <a:gd name="connsiteX710" fmla="*/ 258594 w 636190"/>
                  <a:gd name="connsiteY710" fmla="*/ 48323 h 601986"/>
                  <a:gd name="connsiteX711" fmla="*/ 259935 w 636190"/>
                  <a:gd name="connsiteY711" fmla="*/ 47728 h 601986"/>
                  <a:gd name="connsiteX712" fmla="*/ 261399 w 636190"/>
                  <a:gd name="connsiteY712" fmla="*/ 47194 h 601986"/>
                  <a:gd name="connsiteX713" fmla="*/ 262001 w 636190"/>
                  <a:gd name="connsiteY713" fmla="*/ 46921 h 601986"/>
                  <a:gd name="connsiteX714" fmla="*/ 262562 w 636190"/>
                  <a:gd name="connsiteY714" fmla="*/ 46668 h 601986"/>
                  <a:gd name="connsiteX715" fmla="*/ 263397 w 636190"/>
                  <a:gd name="connsiteY715" fmla="*/ 46291 h 601986"/>
                  <a:gd name="connsiteX716" fmla="*/ 264204 w 636190"/>
                  <a:gd name="connsiteY716" fmla="*/ 45963 h 601986"/>
                  <a:gd name="connsiteX717" fmla="*/ 265367 w 636190"/>
                  <a:gd name="connsiteY717" fmla="*/ 45471 h 601986"/>
                  <a:gd name="connsiteX718" fmla="*/ 266249 w 636190"/>
                  <a:gd name="connsiteY718" fmla="*/ 45101 h 601986"/>
                  <a:gd name="connsiteX719" fmla="*/ 266988 w 636190"/>
                  <a:gd name="connsiteY719" fmla="*/ 44793 h 601986"/>
                  <a:gd name="connsiteX720" fmla="*/ 267241 w 636190"/>
                  <a:gd name="connsiteY720" fmla="*/ 44691 h 601986"/>
                  <a:gd name="connsiteX721" fmla="*/ 267262 w 636190"/>
                  <a:gd name="connsiteY721" fmla="*/ 44786 h 601986"/>
                  <a:gd name="connsiteX722" fmla="*/ 267357 w 636190"/>
                  <a:gd name="connsiteY722" fmla="*/ 44752 h 601986"/>
                  <a:gd name="connsiteX723" fmla="*/ 268041 w 636190"/>
                  <a:gd name="connsiteY723" fmla="*/ 48460 h 601986"/>
                  <a:gd name="connsiteX724" fmla="*/ 268390 w 636190"/>
                  <a:gd name="connsiteY724" fmla="*/ 50382 h 601986"/>
                  <a:gd name="connsiteX725" fmla="*/ 268767 w 636190"/>
                  <a:gd name="connsiteY725" fmla="*/ 52359 h 601986"/>
                  <a:gd name="connsiteX726" fmla="*/ 269375 w 636190"/>
                  <a:gd name="connsiteY726" fmla="*/ 57421 h 601986"/>
                  <a:gd name="connsiteX727" fmla="*/ 269724 w 636190"/>
                  <a:gd name="connsiteY727" fmla="*/ 60171 h 601986"/>
                  <a:gd name="connsiteX728" fmla="*/ 270100 w 636190"/>
                  <a:gd name="connsiteY728" fmla="*/ 63133 h 601986"/>
                  <a:gd name="connsiteX729" fmla="*/ 270128 w 636190"/>
                  <a:gd name="connsiteY729" fmla="*/ 63325 h 601986"/>
                  <a:gd name="connsiteX730" fmla="*/ 270148 w 636190"/>
                  <a:gd name="connsiteY730" fmla="*/ 63475 h 601986"/>
                  <a:gd name="connsiteX731" fmla="*/ 270559 w 636190"/>
                  <a:gd name="connsiteY731" fmla="*/ 66732 h 601986"/>
                  <a:gd name="connsiteX732" fmla="*/ 270887 w 636190"/>
                  <a:gd name="connsiteY732" fmla="*/ 70248 h 601986"/>
                  <a:gd name="connsiteX733" fmla="*/ 271209 w 636190"/>
                  <a:gd name="connsiteY733" fmla="*/ 73230 h 601986"/>
                  <a:gd name="connsiteX734" fmla="*/ 272317 w 636190"/>
                  <a:gd name="connsiteY734" fmla="*/ 73531 h 601986"/>
                  <a:gd name="connsiteX735" fmla="*/ 272700 w 636190"/>
                  <a:gd name="connsiteY735" fmla="*/ 73593 h 601986"/>
                  <a:gd name="connsiteX736" fmla="*/ 273411 w 636190"/>
                  <a:gd name="connsiteY736" fmla="*/ 73388 h 601986"/>
                  <a:gd name="connsiteX737" fmla="*/ 274780 w 636190"/>
                  <a:gd name="connsiteY737" fmla="*/ 73066 h 601986"/>
                  <a:gd name="connsiteX738" fmla="*/ 275094 w 636190"/>
                  <a:gd name="connsiteY738" fmla="*/ 72792 h 601986"/>
                  <a:gd name="connsiteX739" fmla="*/ 276045 w 636190"/>
                  <a:gd name="connsiteY739" fmla="*/ 72635 h 601986"/>
                  <a:gd name="connsiteX740" fmla="*/ 277133 w 636190"/>
                  <a:gd name="connsiteY740" fmla="*/ 72430 h 601986"/>
                  <a:gd name="connsiteX741" fmla="*/ 277824 w 636190"/>
                  <a:gd name="connsiteY741" fmla="*/ 72020 h 601986"/>
                  <a:gd name="connsiteX742" fmla="*/ 278398 w 636190"/>
                  <a:gd name="connsiteY742" fmla="*/ 71329 h 601986"/>
                  <a:gd name="connsiteX743" fmla="*/ 279821 w 636190"/>
                  <a:gd name="connsiteY743" fmla="*/ 69831 h 601986"/>
                  <a:gd name="connsiteX744" fmla="*/ 281928 w 636190"/>
                  <a:gd name="connsiteY744" fmla="*/ 69037 h 601986"/>
                  <a:gd name="connsiteX745" fmla="*/ 283187 w 636190"/>
                  <a:gd name="connsiteY745" fmla="*/ 68709 h 601986"/>
                  <a:gd name="connsiteX746" fmla="*/ 284630 w 636190"/>
                  <a:gd name="connsiteY746" fmla="*/ 69105 h 601986"/>
                  <a:gd name="connsiteX747" fmla="*/ 286361 w 636190"/>
                  <a:gd name="connsiteY747" fmla="*/ 69133 h 601986"/>
                  <a:gd name="connsiteX748" fmla="*/ 289569 w 636190"/>
                  <a:gd name="connsiteY748" fmla="*/ 68059 h 601986"/>
                  <a:gd name="connsiteX749" fmla="*/ 292696 w 636190"/>
                  <a:gd name="connsiteY749" fmla="*/ 68072 h 601986"/>
                  <a:gd name="connsiteX750" fmla="*/ 292860 w 636190"/>
                  <a:gd name="connsiteY750" fmla="*/ 68627 h 601986"/>
                  <a:gd name="connsiteX751" fmla="*/ 294659 w 636190"/>
                  <a:gd name="connsiteY751" fmla="*/ 68585 h 601986"/>
                  <a:gd name="connsiteX752" fmla="*/ 296266 w 636190"/>
                  <a:gd name="connsiteY752" fmla="*/ 68592 h 601986"/>
                  <a:gd name="connsiteX753" fmla="*/ 299338 w 636190"/>
                  <a:gd name="connsiteY753" fmla="*/ 68709 h 601986"/>
                  <a:gd name="connsiteX754" fmla="*/ 302225 w 636190"/>
                  <a:gd name="connsiteY754" fmla="*/ 68838 h 601986"/>
                  <a:gd name="connsiteX755" fmla="*/ 302635 w 636190"/>
                  <a:gd name="connsiteY755" fmla="*/ 68832 h 601986"/>
                  <a:gd name="connsiteX756" fmla="*/ 303128 w 636190"/>
                  <a:gd name="connsiteY756" fmla="*/ 68175 h 601986"/>
                  <a:gd name="connsiteX757" fmla="*/ 303545 w 636190"/>
                  <a:gd name="connsiteY757" fmla="*/ 67313 h 601986"/>
                  <a:gd name="connsiteX758" fmla="*/ 303620 w 636190"/>
                  <a:gd name="connsiteY758" fmla="*/ 67176 h 601986"/>
                  <a:gd name="connsiteX759" fmla="*/ 303695 w 636190"/>
                  <a:gd name="connsiteY759" fmla="*/ 67183 h 601986"/>
                  <a:gd name="connsiteX760" fmla="*/ 303648 w 636190"/>
                  <a:gd name="connsiteY760" fmla="*/ 67204 h 601986"/>
                  <a:gd name="connsiteX761" fmla="*/ 303634 w 636190"/>
                  <a:gd name="connsiteY761" fmla="*/ 67224 h 601986"/>
                  <a:gd name="connsiteX762" fmla="*/ 303607 w 636190"/>
                  <a:gd name="connsiteY762" fmla="*/ 67258 h 601986"/>
                  <a:gd name="connsiteX763" fmla="*/ 303607 w 636190"/>
                  <a:gd name="connsiteY763" fmla="*/ 67340 h 601986"/>
                  <a:gd name="connsiteX764" fmla="*/ 303798 w 636190"/>
                  <a:gd name="connsiteY764" fmla="*/ 67313 h 601986"/>
                  <a:gd name="connsiteX765" fmla="*/ 304277 w 636190"/>
                  <a:gd name="connsiteY765" fmla="*/ 67053 h 601986"/>
                  <a:gd name="connsiteX766" fmla="*/ 305112 w 636190"/>
                  <a:gd name="connsiteY766" fmla="*/ 66896 h 601986"/>
                  <a:gd name="connsiteX767" fmla="*/ 306172 w 636190"/>
                  <a:gd name="connsiteY767" fmla="*/ 66773 h 601986"/>
                  <a:gd name="connsiteX768" fmla="*/ 306918 w 636190"/>
                  <a:gd name="connsiteY768" fmla="*/ 66656 h 601986"/>
                  <a:gd name="connsiteX769" fmla="*/ 306883 w 636190"/>
                  <a:gd name="connsiteY769" fmla="*/ 67108 h 601986"/>
                  <a:gd name="connsiteX770" fmla="*/ 307355 w 636190"/>
                  <a:gd name="connsiteY770" fmla="*/ 67669 h 601986"/>
                  <a:gd name="connsiteX771" fmla="*/ 307807 w 636190"/>
                  <a:gd name="connsiteY771" fmla="*/ 68565 h 601986"/>
                  <a:gd name="connsiteX772" fmla="*/ 308053 w 636190"/>
                  <a:gd name="connsiteY772" fmla="*/ 69393 h 601986"/>
                  <a:gd name="connsiteX773" fmla="*/ 308101 w 636190"/>
                  <a:gd name="connsiteY773" fmla="*/ 69516 h 601986"/>
                  <a:gd name="connsiteX774" fmla="*/ 308593 w 636190"/>
                  <a:gd name="connsiteY774" fmla="*/ 69824 h 601986"/>
                  <a:gd name="connsiteX775" fmla="*/ 308860 w 636190"/>
                  <a:gd name="connsiteY775" fmla="*/ 69933 h 601986"/>
                  <a:gd name="connsiteX776" fmla="*/ 309278 w 636190"/>
                  <a:gd name="connsiteY776" fmla="*/ 69954 h 601986"/>
                  <a:gd name="connsiteX777" fmla="*/ 310379 w 636190"/>
                  <a:gd name="connsiteY777" fmla="*/ 70159 h 601986"/>
                  <a:gd name="connsiteX778" fmla="*/ 312199 w 636190"/>
                  <a:gd name="connsiteY778" fmla="*/ 70487 h 601986"/>
                  <a:gd name="connsiteX779" fmla="*/ 313977 w 636190"/>
                  <a:gd name="connsiteY779" fmla="*/ 70761 h 601986"/>
                  <a:gd name="connsiteX780" fmla="*/ 314641 w 636190"/>
                  <a:gd name="connsiteY780" fmla="*/ 70870 h 601986"/>
                  <a:gd name="connsiteX781" fmla="*/ 315338 w 636190"/>
                  <a:gd name="connsiteY781" fmla="*/ 71014 h 601986"/>
                  <a:gd name="connsiteX782" fmla="*/ 315858 w 636190"/>
                  <a:gd name="connsiteY782" fmla="*/ 71069 h 601986"/>
                  <a:gd name="connsiteX783" fmla="*/ 316043 w 636190"/>
                  <a:gd name="connsiteY783" fmla="*/ 71192 h 601986"/>
                  <a:gd name="connsiteX784" fmla="*/ 316125 w 636190"/>
                  <a:gd name="connsiteY784" fmla="*/ 71383 h 601986"/>
                  <a:gd name="connsiteX785" fmla="*/ 316139 w 636190"/>
                  <a:gd name="connsiteY785" fmla="*/ 71465 h 601986"/>
                  <a:gd name="connsiteX786" fmla="*/ 316166 w 636190"/>
                  <a:gd name="connsiteY786" fmla="*/ 71520 h 601986"/>
                  <a:gd name="connsiteX787" fmla="*/ 316529 w 636190"/>
                  <a:gd name="connsiteY787" fmla="*/ 71336 h 601986"/>
                  <a:gd name="connsiteX788" fmla="*/ 316686 w 636190"/>
                  <a:gd name="connsiteY788" fmla="*/ 71294 h 601986"/>
                  <a:gd name="connsiteX789" fmla="*/ 316802 w 636190"/>
                  <a:gd name="connsiteY789" fmla="*/ 71281 h 601986"/>
                  <a:gd name="connsiteX790" fmla="*/ 316919 w 636190"/>
                  <a:gd name="connsiteY790" fmla="*/ 71294 h 601986"/>
                  <a:gd name="connsiteX791" fmla="*/ 317076 w 636190"/>
                  <a:gd name="connsiteY791" fmla="*/ 71301 h 601986"/>
                  <a:gd name="connsiteX792" fmla="*/ 317452 w 636190"/>
                  <a:gd name="connsiteY792" fmla="*/ 71397 h 601986"/>
                  <a:gd name="connsiteX793" fmla="*/ 317548 w 636190"/>
                  <a:gd name="connsiteY793" fmla="*/ 71418 h 601986"/>
                  <a:gd name="connsiteX794" fmla="*/ 317623 w 636190"/>
                  <a:gd name="connsiteY794" fmla="*/ 71424 h 601986"/>
                  <a:gd name="connsiteX795" fmla="*/ 317712 w 636190"/>
                  <a:gd name="connsiteY795" fmla="*/ 71424 h 601986"/>
                  <a:gd name="connsiteX796" fmla="*/ 317869 w 636190"/>
                  <a:gd name="connsiteY796" fmla="*/ 71376 h 601986"/>
                  <a:gd name="connsiteX797" fmla="*/ 317986 w 636190"/>
                  <a:gd name="connsiteY797" fmla="*/ 71281 h 601986"/>
                  <a:gd name="connsiteX798" fmla="*/ 318123 w 636190"/>
                  <a:gd name="connsiteY798" fmla="*/ 71034 h 601986"/>
                  <a:gd name="connsiteX799" fmla="*/ 318143 w 636190"/>
                  <a:gd name="connsiteY799" fmla="*/ 71014 h 601986"/>
                  <a:gd name="connsiteX800" fmla="*/ 318177 w 636190"/>
                  <a:gd name="connsiteY800" fmla="*/ 70946 h 601986"/>
                  <a:gd name="connsiteX801" fmla="*/ 318225 w 636190"/>
                  <a:gd name="connsiteY801" fmla="*/ 70877 h 601986"/>
                  <a:gd name="connsiteX802" fmla="*/ 318280 w 636190"/>
                  <a:gd name="connsiteY802" fmla="*/ 70809 h 601986"/>
                  <a:gd name="connsiteX803" fmla="*/ 318328 w 636190"/>
                  <a:gd name="connsiteY803" fmla="*/ 70754 h 601986"/>
                  <a:gd name="connsiteX804" fmla="*/ 318383 w 636190"/>
                  <a:gd name="connsiteY804" fmla="*/ 70706 h 601986"/>
                  <a:gd name="connsiteX805" fmla="*/ 318506 w 636190"/>
                  <a:gd name="connsiteY805" fmla="*/ 70617 h 601986"/>
                  <a:gd name="connsiteX806" fmla="*/ 318622 w 636190"/>
                  <a:gd name="connsiteY806" fmla="*/ 70556 h 601986"/>
                  <a:gd name="connsiteX807" fmla="*/ 318998 w 636190"/>
                  <a:gd name="connsiteY807" fmla="*/ 70426 h 601986"/>
                  <a:gd name="connsiteX808" fmla="*/ 319039 w 636190"/>
                  <a:gd name="connsiteY808" fmla="*/ 70426 h 601986"/>
                  <a:gd name="connsiteX809" fmla="*/ 319080 w 636190"/>
                  <a:gd name="connsiteY809" fmla="*/ 70419 h 601986"/>
                  <a:gd name="connsiteX810" fmla="*/ 319115 w 636190"/>
                  <a:gd name="connsiteY810" fmla="*/ 70405 h 601986"/>
                  <a:gd name="connsiteX811" fmla="*/ 319149 w 636190"/>
                  <a:gd name="connsiteY811" fmla="*/ 70385 h 601986"/>
                  <a:gd name="connsiteX812" fmla="*/ 319176 w 636190"/>
                  <a:gd name="connsiteY812" fmla="*/ 70364 h 601986"/>
                  <a:gd name="connsiteX813" fmla="*/ 319203 w 636190"/>
                  <a:gd name="connsiteY813" fmla="*/ 70343 h 601986"/>
                  <a:gd name="connsiteX814" fmla="*/ 319258 w 636190"/>
                  <a:gd name="connsiteY814" fmla="*/ 70289 h 601986"/>
                  <a:gd name="connsiteX815" fmla="*/ 319272 w 636190"/>
                  <a:gd name="connsiteY815" fmla="*/ 70268 h 601986"/>
                  <a:gd name="connsiteX816" fmla="*/ 319292 w 636190"/>
                  <a:gd name="connsiteY816" fmla="*/ 70234 h 601986"/>
                  <a:gd name="connsiteX817" fmla="*/ 319313 w 636190"/>
                  <a:gd name="connsiteY817" fmla="*/ 70193 h 601986"/>
                  <a:gd name="connsiteX818" fmla="*/ 319327 w 636190"/>
                  <a:gd name="connsiteY818" fmla="*/ 70152 h 601986"/>
                  <a:gd name="connsiteX819" fmla="*/ 319340 w 636190"/>
                  <a:gd name="connsiteY819" fmla="*/ 70111 h 601986"/>
                  <a:gd name="connsiteX820" fmla="*/ 319354 w 636190"/>
                  <a:gd name="connsiteY820" fmla="*/ 70070 h 601986"/>
                  <a:gd name="connsiteX821" fmla="*/ 319361 w 636190"/>
                  <a:gd name="connsiteY821" fmla="*/ 70008 h 601986"/>
                  <a:gd name="connsiteX822" fmla="*/ 319354 w 636190"/>
                  <a:gd name="connsiteY822" fmla="*/ 69735 h 601986"/>
                  <a:gd name="connsiteX823" fmla="*/ 319354 w 636190"/>
                  <a:gd name="connsiteY823" fmla="*/ 69714 h 601986"/>
                  <a:gd name="connsiteX824" fmla="*/ 319368 w 636190"/>
                  <a:gd name="connsiteY824" fmla="*/ 69694 h 601986"/>
                  <a:gd name="connsiteX825" fmla="*/ 319381 w 636190"/>
                  <a:gd name="connsiteY825" fmla="*/ 69687 h 601986"/>
                  <a:gd name="connsiteX826" fmla="*/ 319416 w 636190"/>
                  <a:gd name="connsiteY826" fmla="*/ 69673 h 601986"/>
                  <a:gd name="connsiteX827" fmla="*/ 319436 w 636190"/>
                  <a:gd name="connsiteY827" fmla="*/ 69666 h 601986"/>
                  <a:gd name="connsiteX828" fmla="*/ 319498 w 636190"/>
                  <a:gd name="connsiteY828" fmla="*/ 69660 h 601986"/>
                  <a:gd name="connsiteX829" fmla="*/ 319525 w 636190"/>
                  <a:gd name="connsiteY829" fmla="*/ 69666 h 601986"/>
                  <a:gd name="connsiteX830" fmla="*/ 319552 w 636190"/>
                  <a:gd name="connsiteY830" fmla="*/ 69680 h 601986"/>
                  <a:gd name="connsiteX831" fmla="*/ 319587 w 636190"/>
                  <a:gd name="connsiteY831" fmla="*/ 69694 h 601986"/>
                  <a:gd name="connsiteX832" fmla="*/ 319648 w 636190"/>
                  <a:gd name="connsiteY832" fmla="*/ 69728 h 601986"/>
                  <a:gd name="connsiteX833" fmla="*/ 319710 w 636190"/>
                  <a:gd name="connsiteY833" fmla="*/ 69769 h 601986"/>
                  <a:gd name="connsiteX834" fmla="*/ 319792 w 636190"/>
                  <a:gd name="connsiteY834" fmla="*/ 69810 h 601986"/>
                  <a:gd name="connsiteX835" fmla="*/ 319894 w 636190"/>
                  <a:gd name="connsiteY835" fmla="*/ 69851 h 601986"/>
                  <a:gd name="connsiteX836" fmla="*/ 319949 w 636190"/>
                  <a:gd name="connsiteY836" fmla="*/ 69858 h 601986"/>
                  <a:gd name="connsiteX837" fmla="*/ 320011 w 636190"/>
                  <a:gd name="connsiteY837" fmla="*/ 69858 h 601986"/>
                  <a:gd name="connsiteX838" fmla="*/ 320079 w 636190"/>
                  <a:gd name="connsiteY838" fmla="*/ 69851 h 601986"/>
                  <a:gd name="connsiteX839" fmla="*/ 320113 w 636190"/>
                  <a:gd name="connsiteY839" fmla="*/ 69824 h 601986"/>
                  <a:gd name="connsiteX840" fmla="*/ 320148 w 636190"/>
                  <a:gd name="connsiteY840" fmla="*/ 69783 h 601986"/>
                  <a:gd name="connsiteX841" fmla="*/ 320209 w 636190"/>
                  <a:gd name="connsiteY841" fmla="*/ 69687 h 601986"/>
                  <a:gd name="connsiteX842" fmla="*/ 320236 w 636190"/>
                  <a:gd name="connsiteY842" fmla="*/ 69639 h 601986"/>
                  <a:gd name="connsiteX843" fmla="*/ 320250 w 636190"/>
                  <a:gd name="connsiteY843" fmla="*/ 69591 h 601986"/>
                  <a:gd name="connsiteX844" fmla="*/ 320271 w 636190"/>
                  <a:gd name="connsiteY844" fmla="*/ 69529 h 601986"/>
                  <a:gd name="connsiteX845" fmla="*/ 320305 w 636190"/>
                  <a:gd name="connsiteY845" fmla="*/ 69454 h 601986"/>
                  <a:gd name="connsiteX846" fmla="*/ 320353 w 636190"/>
                  <a:gd name="connsiteY846" fmla="*/ 69365 h 601986"/>
                  <a:gd name="connsiteX847" fmla="*/ 320435 w 636190"/>
                  <a:gd name="connsiteY847" fmla="*/ 69256 h 601986"/>
                  <a:gd name="connsiteX848" fmla="*/ 320462 w 636190"/>
                  <a:gd name="connsiteY848" fmla="*/ 69222 h 601986"/>
                  <a:gd name="connsiteX849" fmla="*/ 320489 w 636190"/>
                  <a:gd name="connsiteY849" fmla="*/ 69188 h 601986"/>
                  <a:gd name="connsiteX850" fmla="*/ 320524 w 636190"/>
                  <a:gd name="connsiteY850" fmla="*/ 69160 h 601986"/>
                  <a:gd name="connsiteX851" fmla="*/ 320551 w 636190"/>
                  <a:gd name="connsiteY851" fmla="*/ 69146 h 601986"/>
                  <a:gd name="connsiteX852" fmla="*/ 320599 w 636190"/>
                  <a:gd name="connsiteY852" fmla="*/ 69126 h 601986"/>
                  <a:gd name="connsiteX853" fmla="*/ 320647 w 636190"/>
                  <a:gd name="connsiteY853" fmla="*/ 69112 h 601986"/>
                  <a:gd name="connsiteX854" fmla="*/ 320688 w 636190"/>
                  <a:gd name="connsiteY854" fmla="*/ 69112 h 601986"/>
                  <a:gd name="connsiteX855" fmla="*/ 320750 w 636190"/>
                  <a:gd name="connsiteY855" fmla="*/ 69105 h 601986"/>
                  <a:gd name="connsiteX856" fmla="*/ 320825 w 636190"/>
                  <a:gd name="connsiteY856" fmla="*/ 69105 h 601986"/>
                  <a:gd name="connsiteX857" fmla="*/ 320879 w 636190"/>
                  <a:gd name="connsiteY857" fmla="*/ 69112 h 601986"/>
                  <a:gd name="connsiteX858" fmla="*/ 320927 w 636190"/>
                  <a:gd name="connsiteY858" fmla="*/ 69119 h 601986"/>
                  <a:gd name="connsiteX859" fmla="*/ 320975 w 636190"/>
                  <a:gd name="connsiteY859" fmla="*/ 69126 h 601986"/>
                  <a:gd name="connsiteX860" fmla="*/ 321023 w 636190"/>
                  <a:gd name="connsiteY860" fmla="*/ 69140 h 601986"/>
                  <a:gd name="connsiteX861" fmla="*/ 321331 w 636190"/>
                  <a:gd name="connsiteY861" fmla="*/ 69235 h 601986"/>
                  <a:gd name="connsiteX862" fmla="*/ 321393 w 636190"/>
                  <a:gd name="connsiteY862" fmla="*/ 69249 h 601986"/>
                  <a:gd name="connsiteX863" fmla="*/ 321440 w 636190"/>
                  <a:gd name="connsiteY863" fmla="*/ 69256 h 601986"/>
                  <a:gd name="connsiteX864" fmla="*/ 321488 w 636190"/>
                  <a:gd name="connsiteY864" fmla="*/ 69256 h 601986"/>
                  <a:gd name="connsiteX865" fmla="*/ 321543 w 636190"/>
                  <a:gd name="connsiteY865" fmla="*/ 69256 h 601986"/>
                  <a:gd name="connsiteX866" fmla="*/ 321591 w 636190"/>
                  <a:gd name="connsiteY866" fmla="*/ 69249 h 601986"/>
                  <a:gd name="connsiteX867" fmla="*/ 321646 w 636190"/>
                  <a:gd name="connsiteY867" fmla="*/ 69242 h 601986"/>
                  <a:gd name="connsiteX868" fmla="*/ 321748 w 636190"/>
                  <a:gd name="connsiteY868" fmla="*/ 69181 h 601986"/>
                  <a:gd name="connsiteX869" fmla="*/ 321837 w 636190"/>
                  <a:gd name="connsiteY869" fmla="*/ 69078 h 601986"/>
                  <a:gd name="connsiteX870" fmla="*/ 322029 w 636190"/>
                  <a:gd name="connsiteY870" fmla="*/ 68825 h 601986"/>
                  <a:gd name="connsiteX871" fmla="*/ 322063 w 636190"/>
                  <a:gd name="connsiteY871" fmla="*/ 68791 h 601986"/>
                  <a:gd name="connsiteX872" fmla="*/ 322097 w 636190"/>
                  <a:gd name="connsiteY872" fmla="*/ 68763 h 601986"/>
                  <a:gd name="connsiteX873" fmla="*/ 322138 w 636190"/>
                  <a:gd name="connsiteY873" fmla="*/ 68750 h 601986"/>
                  <a:gd name="connsiteX874" fmla="*/ 322179 w 636190"/>
                  <a:gd name="connsiteY874" fmla="*/ 68743 h 601986"/>
                  <a:gd name="connsiteX875" fmla="*/ 322227 w 636190"/>
                  <a:gd name="connsiteY875" fmla="*/ 68736 h 601986"/>
                  <a:gd name="connsiteX876" fmla="*/ 322268 w 636190"/>
                  <a:gd name="connsiteY876" fmla="*/ 68743 h 601986"/>
                  <a:gd name="connsiteX877" fmla="*/ 322295 w 636190"/>
                  <a:gd name="connsiteY877" fmla="*/ 68750 h 601986"/>
                  <a:gd name="connsiteX878" fmla="*/ 322364 w 636190"/>
                  <a:gd name="connsiteY878" fmla="*/ 68777 h 601986"/>
                  <a:gd name="connsiteX879" fmla="*/ 322487 w 636190"/>
                  <a:gd name="connsiteY879" fmla="*/ 68811 h 601986"/>
                  <a:gd name="connsiteX880" fmla="*/ 322528 w 636190"/>
                  <a:gd name="connsiteY880" fmla="*/ 68818 h 601986"/>
                  <a:gd name="connsiteX881" fmla="*/ 322555 w 636190"/>
                  <a:gd name="connsiteY881" fmla="*/ 68818 h 601986"/>
                  <a:gd name="connsiteX882" fmla="*/ 322590 w 636190"/>
                  <a:gd name="connsiteY882" fmla="*/ 68818 h 601986"/>
                  <a:gd name="connsiteX883" fmla="*/ 322624 w 636190"/>
                  <a:gd name="connsiteY883" fmla="*/ 68811 h 601986"/>
                  <a:gd name="connsiteX884" fmla="*/ 322685 w 636190"/>
                  <a:gd name="connsiteY884" fmla="*/ 68784 h 601986"/>
                  <a:gd name="connsiteX885" fmla="*/ 322747 w 636190"/>
                  <a:gd name="connsiteY885" fmla="*/ 68750 h 601986"/>
                  <a:gd name="connsiteX886" fmla="*/ 322795 w 636190"/>
                  <a:gd name="connsiteY886" fmla="*/ 68709 h 601986"/>
                  <a:gd name="connsiteX887" fmla="*/ 322850 w 636190"/>
                  <a:gd name="connsiteY887" fmla="*/ 68661 h 601986"/>
                  <a:gd name="connsiteX888" fmla="*/ 323075 w 636190"/>
                  <a:gd name="connsiteY888" fmla="*/ 68428 h 601986"/>
                  <a:gd name="connsiteX889" fmla="*/ 323110 w 636190"/>
                  <a:gd name="connsiteY889" fmla="*/ 68387 h 601986"/>
                  <a:gd name="connsiteX890" fmla="*/ 323157 w 636190"/>
                  <a:gd name="connsiteY890" fmla="*/ 68353 h 601986"/>
                  <a:gd name="connsiteX891" fmla="*/ 323205 w 636190"/>
                  <a:gd name="connsiteY891" fmla="*/ 68312 h 601986"/>
                  <a:gd name="connsiteX892" fmla="*/ 323246 w 636190"/>
                  <a:gd name="connsiteY892" fmla="*/ 68284 h 601986"/>
                  <a:gd name="connsiteX893" fmla="*/ 323315 w 636190"/>
                  <a:gd name="connsiteY893" fmla="*/ 68257 h 601986"/>
                  <a:gd name="connsiteX894" fmla="*/ 323363 w 636190"/>
                  <a:gd name="connsiteY894" fmla="*/ 68237 h 601986"/>
                  <a:gd name="connsiteX895" fmla="*/ 323417 w 636190"/>
                  <a:gd name="connsiteY895" fmla="*/ 68230 h 601986"/>
                  <a:gd name="connsiteX896" fmla="*/ 323472 w 636190"/>
                  <a:gd name="connsiteY896" fmla="*/ 68230 h 601986"/>
                  <a:gd name="connsiteX897" fmla="*/ 323513 w 636190"/>
                  <a:gd name="connsiteY897" fmla="*/ 68223 h 601986"/>
                  <a:gd name="connsiteX898" fmla="*/ 323568 w 636190"/>
                  <a:gd name="connsiteY898" fmla="*/ 68230 h 601986"/>
                  <a:gd name="connsiteX899" fmla="*/ 323698 w 636190"/>
                  <a:gd name="connsiteY899" fmla="*/ 68230 h 601986"/>
                  <a:gd name="connsiteX900" fmla="*/ 323848 w 636190"/>
                  <a:gd name="connsiteY900" fmla="*/ 68250 h 601986"/>
                  <a:gd name="connsiteX901" fmla="*/ 323896 w 636190"/>
                  <a:gd name="connsiteY901" fmla="*/ 68264 h 601986"/>
                  <a:gd name="connsiteX902" fmla="*/ 323992 w 636190"/>
                  <a:gd name="connsiteY902" fmla="*/ 68284 h 601986"/>
                  <a:gd name="connsiteX903" fmla="*/ 324040 w 636190"/>
                  <a:gd name="connsiteY903" fmla="*/ 68298 h 601986"/>
                  <a:gd name="connsiteX904" fmla="*/ 324136 w 636190"/>
                  <a:gd name="connsiteY904" fmla="*/ 68319 h 601986"/>
                  <a:gd name="connsiteX905" fmla="*/ 324197 w 636190"/>
                  <a:gd name="connsiteY905" fmla="*/ 68326 h 601986"/>
                  <a:gd name="connsiteX906" fmla="*/ 324272 w 636190"/>
                  <a:gd name="connsiteY906" fmla="*/ 68339 h 601986"/>
                  <a:gd name="connsiteX907" fmla="*/ 324361 w 636190"/>
                  <a:gd name="connsiteY907" fmla="*/ 68353 h 601986"/>
                  <a:gd name="connsiteX908" fmla="*/ 324450 w 636190"/>
                  <a:gd name="connsiteY908" fmla="*/ 68353 h 601986"/>
                  <a:gd name="connsiteX909" fmla="*/ 324539 w 636190"/>
                  <a:gd name="connsiteY909" fmla="*/ 68353 h 601986"/>
                  <a:gd name="connsiteX910" fmla="*/ 324628 w 636190"/>
                  <a:gd name="connsiteY910" fmla="*/ 68360 h 601986"/>
                  <a:gd name="connsiteX911" fmla="*/ 324724 w 636190"/>
                  <a:gd name="connsiteY911" fmla="*/ 68346 h 601986"/>
                  <a:gd name="connsiteX912" fmla="*/ 324813 w 636190"/>
                  <a:gd name="connsiteY912" fmla="*/ 68319 h 601986"/>
                  <a:gd name="connsiteX913" fmla="*/ 324902 w 636190"/>
                  <a:gd name="connsiteY913" fmla="*/ 68278 h 601986"/>
                  <a:gd name="connsiteX914" fmla="*/ 324950 w 636190"/>
                  <a:gd name="connsiteY914" fmla="*/ 68223 h 601986"/>
                  <a:gd name="connsiteX915" fmla="*/ 324998 w 636190"/>
                  <a:gd name="connsiteY915" fmla="*/ 68175 h 601986"/>
                  <a:gd name="connsiteX916" fmla="*/ 325039 w 636190"/>
                  <a:gd name="connsiteY916" fmla="*/ 68120 h 601986"/>
                  <a:gd name="connsiteX917" fmla="*/ 325312 w 636190"/>
                  <a:gd name="connsiteY917" fmla="*/ 67744 h 601986"/>
                  <a:gd name="connsiteX918" fmla="*/ 325497 w 636190"/>
                  <a:gd name="connsiteY918" fmla="*/ 67470 h 601986"/>
                  <a:gd name="connsiteX919" fmla="*/ 325593 w 636190"/>
                  <a:gd name="connsiteY919" fmla="*/ 67368 h 601986"/>
                  <a:gd name="connsiteX920" fmla="*/ 325723 w 636190"/>
                  <a:gd name="connsiteY920" fmla="*/ 67416 h 601986"/>
                  <a:gd name="connsiteX921" fmla="*/ 325873 w 636190"/>
                  <a:gd name="connsiteY921" fmla="*/ 67416 h 601986"/>
                  <a:gd name="connsiteX922" fmla="*/ 325990 w 636190"/>
                  <a:gd name="connsiteY922" fmla="*/ 67279 h 601986"/>
                  <a:gd name="connsiteX923" fmla="*/ 325969 w 636190"/>
                  <a:gd name="connsiteY923" fmla="*/ 67101 h 601986"/>
                  <a:gd name="connsiteX924" fmla="*/ 325887 w 636190"/>
                  <a:gd name="connsiteY924" fmla="*/ 66704 h 601986"/>
                  <a:gd name="connsiteX925" fmla="*/ 325928 w 636190"/>
                  <a:gd name="connsiteY925" fmla="*/ 66478 h 601986"/>
                  <a:gd name="connsiteX926" fmla="*/ 326017 w 636190"/>
                  <a:gd name="connsiteY926" fmla="*/ 66307 h 601986"/>
                  <a:gd name="connsiteX927" fmla="*/ 326167 w 636190"/>
                  <a:gd name="connsiteY927" fmla="*/ 66225 h 601986"/>
                  <a:gd name="connsiteX928" fmla="*/ 326297 w 636190"/>
                  <a:gd name="connsiteY928" fmla="*/ 66239 h 601986"/>
                  <a:gd name="connsiteX929" fmla="*/ 326578 w 636190"/>
                  <a:gd name="connsiteY929" fmla="*/ 66280 h 601986"/>
                  <a:gd name="connsiteX930" fmla="*/ 326824 w 636190"/>
                  <a:gd name="connsiteY930" fmla="*/ 66191 h 601986"/>
                  <a:gd name="connsiteX931" fmla="*/ 326920 w 636190"/>
                  <a:gd name="connsiteY931" fmla="*/ 66082 h 601986"/>
                  <a:gd name="connsiteX932" fmla="*/ 326988 w 636190"/>
                  <a:gd name="connsiteY932" fmla="*/ 65822 h 601986"/>
                  <a:gd name="connsiteX933" fmla="*/ 327029 w 636190"/>
                  <a:gd name="connsiteY933" fmla="*/ 65480 h 601986"/>
                  <a:gd name="connsiteX934" fmla="*/ 327111 w 636190"/>
                  <a:gd name="connsiteY934" fmla="*/ 65138 h 601986"/>
                  <a:gd name="connsiteX935" fmla="*/ 327207 w 636190"/>
                  <a:gd name="connsiteY935" fmla="*/ 64898 h 601986"/>
                  <a:gd name="connsiteX936" fmla="*/ 327337 w 636190"/>
                  <a:gd name="connsiteY936" fmla="*/ 64741 h 601986"/>
                  <a:gd name="connsiteX937" fmla="*/ 327488 w 636190"/>
                  <a:gd name="connsiteY937" fmla="*/ 64604 h 601986"/>
                  <a:gd name="connsiteX938" fmla="*/ 327789 w 636190"/>
                  <a:gd name="connsiteY938" fmla="*/ 64481 h 601986"/>
                  <a:gd name="connsiteX939" fmla="*/ 328007 w 636190"/>
                  <a:gd name="connsiteY939" fmla="*/ 64324 h 601986"/>
                  <a:gd name="connsiteX940" fmla="*/ 328151 w 636190"/>
                  <a:gd name="connsiteY940" fmla="*/ 64077 h 601986"/>
                  <a:gd name="connsiteX941" fmla="*/ 328302 w 636190"/>
                  <a:gd name="connsiteY941" fmla="*/ 63776 h 601986"/>
                  <a:gd name="connsiteX942" fmla="*/ 328452 w 636190"/>
                  <a:gd name="connsiteY942" fmla="*/ 63551 h 601986"/>
                  <a:gd name="connsiteX943" fmla="*/ 328596 w 636190"/>
                  <a:gd name="connsiteY943" fmla="*/ 63366 h 601986"/>
                  <a:gd name="connsiteX944" fmla="*/ 328760 w 636190"/>
                  <a:gd name="connsiteY944" fmla="*/ 63024 h 601986"/>
                  <a:gd name="connsiteX945" fmla="*/ 328869 w 636190"/>
                  <a:gd name="connsiteY945" fmla="*/ 62689 h 601986"/>
                  <a:gd name="connsiteX946" fmla="*/ 329040 w 636190"/>
                  <a:gd name="connsiteY946" fmla="*/ 62360 h 601986"/>
                  <a:gd name="connsiteX947" fmla="*/ 329266 w 636190"/>
                  <a:gd name="connsiteY947" fmla="*/ 62032 h 601986"/>
                  <a:gd name="connsiteX948" fmla="*/ 329506 w 636190"/>
                  <a:gd name="connsiteY948" fmla="*/ 61779 h 601986"/>
                  <a:gd name="connsiteX949" fmla="*/ 329663 w 636190"/>
                  <a:gd name="connsiteY949" fmla="*/ 61546 h 601986"/>
                  <a:gd name="connsiteX950" fmla="*/ 329759 w 636190"/>
                  <a:gd name="connsiteY950" fmla="*/ 61273 h 601986"/>
                  <a:gd name="connsiteX951" fmla="*/ 329868 w 636190"/>
                  <a:gd name="connsiteY951" fmla="*/ 61026 h 601986"/>
                  <a:gd name="connsiteX952" fmla="*/ 330032 w 636190"/>
                  <a:gd name="connsiteY952" fmla="*/ 60760 h 601986"/>
                  <a:gd name="connsiteX953" fmla="*/ 330272 w 636190"/>
                  <a:gd name="connsiteY953" fmla="*/ 60472 h 601986"/>
                  <a:gd name="connsiteX954" fmla="*/ 330409 w 636190"/>
                  <a:gd name="connsiteY954" fmla="*/ 60233 h 601986"/>
                  <a:gd name="connsiteX955" fmla="*/ 330498 w 636190"/>
                  <a:gd name="connsiteY955" fmla="*/ 59952 h 601986"/>
                  <a:gd name="connsiteX956" fmla="*/ 330545 w 636190"/>
                  <a:gd name="connsiteY956" fmla="*/ 59665 h 601986"/>
                  <a:gd name="connsiteX957" fmla="*/ 330634 w 636190"/>
                  <a:gd name="connsiteY957" fmla="*/ 59385 h 601986"/>
                  <a:gd name="connsiteX958" fmla="*/ 330764 w 636190"/>
                  <a:gd name="connsiteY958" fmla="*/ 59132 h 601986"/>
                  <a:gd name="connsiteX959" fmla="*/ 330833 w 636190"/>
                  <a:gd name="connsiteY959" fmla="*/ 58920 h 601986"/>
                  <a:gd name="connsiteX960" fmla="*/ 330840 w 636190"/>
                  <a:gd name="connsiteY960" fmla="*/ 58714 h 601986"/>
                  <a:gd name="connsiteX961" fmla="*/ 330785 w 636190"/>
                  <a:gd name="connsiteY961" fmla="*/ 58509 h 601986"/>
                  <a:gd name="connsiteX962" fmla="*/ 330614 w 636190"/>
                  <a:gd name="connsiteY962" fmla="*/ 58235 h 601986"/>
                  <a:gd name="connsiteX963" fmla="*/ 330539 w 636190"/>
                  <a:gd name="connsiteY963" fmla="*/ 58071 h 601986"/>
                  <a:gd name="connsiteX964" fmla="*/ 330539 w 636190"/>
                  <a:gd name="connsiteY964" fmla="*/ 57845 h 601986"/>
                  <a:gd name="connsiteX965" fmla="*/ 330607 w 636190"/>
                  <a:gd name="connsiteY965" fmla="*/ 57695 h 601986"/>
                  <a:gd name="connsiteX966" fmla="*/ 330710 w 636190"/>
                  <a:gd name="connsiteY966" fmla="*/ 57387 h 601986"/>
                  <a:gd name="connsiteX967" fmla="*/ 330737 w 636190"/>
                  <a:gd name="connsiteY967" fmla="*/ 57161 h 601986"/>
                  <a:gd name="connsiteX968" fmla="*/ 330737 w 636190"/>
                  <a:gd name="connsiteY968" fmla="*/ 56915 h 601986"/>
                  <a:gd name="connsiteX969" fmla="*/ 330662 w 636190"/>
                  <a:gd name="connsiteY969" fmla="*/ 56614 h 601986"/>
                  <a:gd name="connsiteX970" fmla="*/ 330689 w 636190"/>
                  <a:gd name="connsiteY970" fmla="*/ 56395 h 601986"/>
                  <a:gd name="connsiteX971" fmla="*/ 330922 w 636190"/>
                  <a:gd name="connsiteY971" fmla="*/ 55328 h 601986"/>
                  <a:gd name="connsiteX972" fmla="*/ 330956 w 636190"/>
                  <a:gd name="connsiteY972" fmla="*/ 55068 h 601986"/>
                  <a:gd name="connsiteX973" fmla="*/ 330983 w 636190"/>
                  <a:gd name="connsiteY973" fmla="*/ 54548 h 601986"/>
                  <a:gd name="connsiteX974" fmla="*/ 330928 w 636190"/>
                  <a:gd name="connsiteY974" fmla="*/ 54117 h 601986"/>
                  <a:gd name="connsiteX975" fmla="*/ 330846 w 636190"/>
                  <a:gd name="connsiteY975" fmla="*/ 53755 h 601986"/>
                  <a:gd name="connsiteX976" fmla="*/ 330771 w 636190"/>
                  <a:gd name="connsiteY976" fmla="*/ 53351 h 601986"/>
                  <a:gd name="connsiteX977" fmla="*/ 330778 w 636190"/>
                  <a:gd name="connsiteY977" fmla="*/ 53043 h 601986"/>
                  <a:gd name="connsiteX978" fmla="*/ 330928 w 636190"/>
                  <a:gd name="connsiteY978" fmla="*/ 52359 h 601986"/>
                  <a:gd name="connsiteX979" fmla="*/ 330956 w 636190"/>
                  <a:gd name="connsiteY979" fmla="*/ 52038 h 601986"/>
                  <a:gd name="connsiteX980" fmla="*/ 330853 w 636190"/>
                  <a:gd name="connsiteY980" fmla="*/ 51696 h 601986"/>
                  <a:gd name="connsiteX981" fmla="*/ 330778 w 636190"/>
                  <a:gd name="connsiteY981" fmla="*/ 51306 h 601986"/>
                  <a:gd name="connsiteX982" fmla="*/ 330710 w 636190"/>
                  <a:gd name="connsiteY982" fmla="*/ 50943 h 601986"/>
                  <a:gd name="connsiteX983" fmla="*/ 330669 w 636190"/>
                  <a:gd name="connsiteY983" fmla="*/ 50546 h 601986"/>
                  <a:gd name="connsiteX984" fmla="*/ 330641 w 636190"/>
                  <a:gd name="connsiteY984" fmla="*/ 50163 h 601986"/>
                  <a:gd name="connsiteX985" fmla="*/ 330655 w 636190"/>
                  <a:gd name="connsiteY985" fmla="*/ 49883 h 601986"/>
                  <a:gd name="connsiteX986" fmla="*/ 330682 w 636190"/>
                  <a:gd name="connsiteY986" fmla="*/ 49534 h 601986"/>
                  <a:gd name="connsiteX987" fmla="*/ 330621 w 636190"/>
                  <a:gd name="connsiteY987" fmla="*/ 49233 h 601986"/>
                  <a:gd name="connsiteX988" fmla="*/ 330580 w 636190"/>
                  <a:gd name="connsiteY988" fmla="*/ 49028 h 601986"/>
                  <a:gd name="connsiteX989" fmla="*/ 330682 w 636190"/>
                  <a:gd name="connsiteY989" fmla="*/ 48993 h 601986"/>
                  <a:gd name="connsiteX990" fmla="*/ 331633 w 636190"/>
                  <a:gd name="connsiteY990" fmla="*/ 48754 h 601986"/>
                  <a:gd name="connsiteX991" fmla="*/ 332345 w 636190"/>
                  <a:gd name="connsiteY991" fmla="*/ 48419 h 601986"/>
                  <a:gd name="connsiteX992" fmla="*/ 332659 w 636190"/>
                  <a:gd name="connsiteY992" fmla="*/ 48207 h 601986"/>
                  <a:gd name="connsiteX993" fmla="*/ 332721 w 636190"/>
                  <a:gd name="connsiteY993" fmla="*/ 47584 h 601986"/>
                  <a:gd name="connsiteX994" fmla="*/ 332926 w 636190"/>
                  <a:gd name="connsiteY994" fmla="*/ 46907 h 601986"/>
                  <a:gd name="connsiteX995" fmla="*/ 332741 w 636190"/>
                  <a:gd name="connsiteY995" fmla="*/ 46326 h 601986"/>
                  <a:gd name="connsiteX996" fmla="*/ 332721 w 636190"/>
                  <a:gd name="connsiteY996" fmla="*/ 45895 h 601986"/>
                  <a:gd name="connsiteX997" fmla="*/ 333364 w 636190"/>
                  <a:gd name="connsiteY997" fmla="*/ 45840 h 601986"/>
                  <a:gd name="connsiteX998" fmla="*/ 333973 w 636190"/>
                  <a:gd name="connsiteY998" fmla="*/ 45956 h 601986"/>
                  <a:gd name="connsiteX999" fmla="*/ 337126 w 636190"/>
                  <a:gd name="connsiteY999" fmla="*/ 45772 h 601986"/>
                  <a:gd name="connsiteX1000" fmla="*/ 337721 w 636190"/>
                  <a:gd name="connsiteY1000" fmla="*/ 45635 h 601986"/>
                  <a:gd name="connsiteX1001" fmla="*/ 338672 w 636190"/>
                  <a:gd name="connsiteY1001" fmla="*/ 46127 h 601986"/>
                  <a:gd name="connsiteX1002" fmla="*/ 339213 w 636190"/>
                  <a:gd name="connsiteY1002" fmla="*/ 46497 h 601986"/>
                  <a:gd name="connsiteX1003" fmla="*/ 340526 w 636190"/>
                  <a:gd name="connsiteY1003" fmla="*/ 47646 h 601986"/>
                  <a:gd name="connsiteX1004" fmla="*/ 341470 w 636190"/>
                  <a:gd name="connsiteY1004" fmla="*/ 48645 h 601986"/>
                  <a:gd name="connsiteX1005" fmla="*/ 341696 w 636190"/>
                  <a:gd name="connsiteY1005" fmla="*/ 48904 h 601986"/>
                  <a:gd name="connsiteX1006" fmla="*/ 341997 w 636190"/>
                  <a:gd name="connsiteY1006" fmla="*/ 48980 h 601986"/>
                  <a:gd name="connsiteX1007" fmla="*/ 343256 w 636190"/>
                  <a:gd name="connsiteY1007" fmla="*/ 49370 h 601986"/>
                  <a:gd name="connsiteX1008" fmla="*/ 345123 w 636190"/>
                  <a:gd name="connsiteY1008" fmla="*/ 49931 h 601986"/>
                  <a:gd name="connsiteX1009" fmla="*/ 346231 w 636190"/>
                  <a:gd name="connsiteY1009" fmla="*/ 50136 h 601986"/>
                  <a:gd name="connsiteX1010" fmla="*/ 347415 w 636190"/>
                  <a:gd name="connsiteY1010" fmla="*/ 50218 h 601986"/>
                  <a:gd name="connsiteX1011" fmla="*/ 348338 w 636190"/>
                  <a:gd name="connsiteY1011" fmla="*/ 50540 h 601986"/>
                  <a:gd name="connsiteX1012" fmla="*/ 348756 w 636190"/>
                  <a:gd name="connsiteY1012" fmla="*/ 51046 h 601986"/>
                  <a:gd name="connsiteX1013" fmla="*/ 349741 w 636190"/>
                  <a:gd name="connsiteY1013" fmla="*/ 51928 h 601986"/>
                  <a:gd name="connsiteX1014" fmla="*/ 349802 w 636190"/>
                  <a:gd name="connsiteY1014" fmla="*/ 52058 h 601986"/>
                  <a:gd name="connsiteX1015" fmla="*/ 349809 w 636190"/>
                  <a:gd name="connsiteY1015" fmla="*/ 52688 h 601986"/>
                  <a:gd name="connsiteX1016" fmla="*/ 350589 w 636190"/>
                  <a:gd name="connsiteY1016" fmla="*/ 53146 h 601986"/>
                  <a:gd name="connsiteX1017" fmla="*/ 351116 w 636190"/>
                  <a:gd name="connsiteY1017" fmla="*/ 53358 h 601986"/>
                  <a:gd name="connsiteX1018" fmla="*/ 351930 w 636190"/>
                  <a:gd name="connsiteY1018" fmla="*/ 53837 h 601986"/>
                  <a:gd name="connsiteX1019" fmla="*/ 352265 w 636190"/>
                  <a:gd name="connsiteY1019" fmla="*/ 54104 h 601986"/>
                  <a:gd name="connsiteX1020" fmla="*/ 352258 w 636190"/>
                  <a:gd name="connsiteY1020" fmla="*/ 54138 h 601986"/>
                  <a:gd name="connsiteX1021" fmla="*/ 352251 w 636190"/>
                  <a:gd name="connsiteY1021" fmla="*/ 54548 h 601986"/>
                  <a:gd name="connsiteX1022" fmla="*/ 352162 w 636190"/>
                  <a:gd name="connsiteY1022" fmla="*/ 55704 h 601986"/>
                  <a:gd name="connsiteX1023" fmla="*/ 352094 w 636190"/>
                  <a:gd name="connsiteY1023" fmla="*/ 56696 h 601986"/>
                  <a:gd name="connsiteX1024" fmla="*/ 352087 w 636190"/>
                  <a:gd name="connsiteY1024" fmla="*/ 58865 h 601986"/>
                  <a:gd name="connsiteX1025" fmla="*/ 354707 w 636190"/>
                  <a:gd name="connsiteY1025" fmla="*/ 58564 h 601986"/>
                  <a:gd name="connsiteX1026" fmla="*/ 354919 w 636190"/>
                  <a:gd name="connsiteY1026" fmla="*/ 58960 h 601986"/>
                  <a:gd name="connsiteX1027" fmla="*/ 355042 w 636190"/>
                  <a:gd name="connsiteY1027" fmla="*/ 58967 h 601986"/>
                  <a:gd name="connsiteX1028" fmla="*/ 355973 w 636190"/>
                  <a:gd name="connsiteY1028" fmla="*/ 59056 h 601986"/>
                  <a:gd name="connsiteX1029" fmla="*/ 356875 w 636190"/>
                  <a:gd name="connsiteY1029" fmla="*/ 59070 h 601986"/>
                  <a:gd name="connsiteX1030" fmla="*/ 357156 w 636190"/>
                  <a:gd name="connsiteY1030" fmla="*/ 56936 h 601986"/>
                  <a:gd name="connsiteX1031" fmla="*/ 359113 w 636190"/>
                  <a:gd name="connsiteY1031" fmla="*/ 56457 h 601986"/>
                  <a:gd name="connsiteX1032" fmla="*/ 359119 w 636190"/>
                  <a:gd name="connsiteY1032" fmla="*/ 56382 h 601986"/>
                  <a:gd name="connsiteX1033" fmla="*/ 359215 w 636190"/>
                  <a:gd name="connsiteY1033" fmla="*/ 54651 h 601986"/>
                  <a:gd name="connsiteX1034" fmla="*/ 359407 w 636190"/>
                  <a:gd name="connsiteY1034" fmla="*/ 51511 h 601986"/>
                  <a:gd name="connsiteX1035" fmla="*/ 359516 w 636190"/>
                  <a:gd name="connsiteY1035" fmla="*/ 49596 h 601986"/>
                  <a:gd name="connsiteX1036" fmla="*/ 361917 w 636190"/>
                  <a:gd name="connsiteY1036" fmla="*/ 50403 h 601986"/>
                  <a:gd name="connsiteX1037" fmla="*/ 364325 w 636190"/>
                  <a:gd name="connsiteY1037" fmla="*/ 51196 h 601986"/>
                  <a:gd name="connsiteX1038" fmla="*/ 366056 w 636190"/>
                  <a:gd name="connsiteY1038" fmla="*/ 51791 h 601986"/>
                  <a:gd name="connsiteX1039" fmla="*/ 366070 w 636190"/>
                  <a:gd name="connsiteY1039" fmla="*/ 51579 h 601986"/>
                  <a:gd name="connsiteX1040" fmla="*/ 366247 w 636190"/>
                  <a:gd name="connsiteY1040" fmla="*/ 48857 h 601986"/>
                  <a:gd name="connsiteX1041" fmla="*/ 366432 w 636190"/>
                  <a:gd name="connsiteY1041" fmla="*/ 45744 h 601986"/>
                  <a:gd name="connsiteX1042" fmla="*/ 366637 w 636190"/>
                  <a:gd name="connsiteY1042" fmla="*/ 42502 h 601986"/>
                  <a:gd name="connsiteX1043" fmla="*/ 366836 w 636190"/>
                  <a:gd name="connsiteY1043" fmla="*/ 39362 h 601986"/>
                  <a:gd name="connsiteX1044" fmla="*/ 367410 w 636190"/>
                  <a:gd name="connsiteY1044" fmla="*/ 39334 h 601986"/>
                  <a:gd name="connsiteX1045" fmla="*/ 367431 w 636190"/>
                  <a:gd name="connsiteY1045" fmla="*/ 38951 h 601986"/>
                  <a:gd name="connsiteX1046" fmla="*/ 367588 w 636190"/>
                  <a:gd name="connsiteY1046" fmla="*/ 36441 h 601986"/>
                  <a:gd name="connsiteX1047" fmla="*/ 367684 w 636190"/>
                  <a:gd name="connsiteY1047" fmla="*/ 34950 h 601986"/>
                  <a:gd name="connsiteX1048" fmla="*/ 367766 w 636190"/>
                  <a:gd name="connsiteY1048" fmla="*/ 33821 h 601986"/>
                  <a:gd name="connsiteX1049" fmla="*/ 368101 w 636190"/>
                  <a:gd name="connsiteY1049" fmla="*/ 28588 h 601986"/>
                  <a:gd name="connsiteX1050" fmla="*/ 368313 w 636190"/>
                  <a:gd name="connsiteY1050" fmla="*/ 25263 h 601986"/>
                  <a:gd name="connsiteX1051" fmla="*/ 368546 w 636190"/>
                  <a:gd name="connsiteY1051" fmla="*/ 21726 h 601986"/>
                  <a:gd name="connsiteX1052" fmla="*/ 368744 w 636190"/>
                  <a:gd name="connsiteY1052" fmla="*/ 18449 h 601986"/>
                  <a:gd name="connsiteX1053" fmla="*/ 369435 w 636190"/>
                  <a:gd name="connsiteY1053" fmla="*/ 13408 h 601986"/>
                  <a:gd name="connsiteX1054" fmla="*/ 369681 w 636190"/>
                  <a:gd name="connsiteY1054" fmla="*/ 11527 h 601986"/>
                  <a:gd name="connsiteX1055" fmla="*/ 369976 w 636190"/>
                  <a:gd name="connsiteY1055" fmla="*/ 9399 h 601986"/>
                  <a:gd name="connsiteX1056" fmla="*/ 370352 w 636190"/>
                  <a:gd name="connsiteY1056" fmla="*/ 6499 h 601986"/>
                  <a:gd name="connsiteX1057" fmla="*/ 370482 w 636190"/>
                  <a:gd name="connsiteY1057" fmla="*/ 5596 h 601986"/>
                  <a:gd name="connsiteX1058" fmla="*/ 370926 w 636190"/>
                  <a:gd name="connsiteY1058" fmla="*/ 5596 h 601986"/>
                  <a:gd name="connsiteX1059" fmla="*/ 375900 w 636190"/>
                  <a:gd name="connsiteY1059" fmla="*/ 5609 h 601986"/>
                  <a:gd name="connsiteX1060" fmla="*/ 376071 w 636190"/>
                  <a:gd name="connsiteY1060" fmla="*/ 8496 h 601986"/>
                  <a:gd name="connsiteX1061" fmla="*/ 376132 w 636190"/>
                  <a:gd name="connsiteY1061" fmla="*/ 9105 h 601986"/>
                  <a:gd name="connsiteX1062" fmla="*/ 376255 w 636190"/>
                  <a:gd name="connsiteY1062" fmla="*/ 10295 h 601986"/>
                  <a:gd name="connsiteX1063" fmla="*/ 376310 w 636190"/>
                  <a:gd name="connsiteY1063" fmla="*/ 10795 h 601986"/>
                  <a:gd name="connsiteX1064" fmla="*/ 376509 w 636190"/>
                  <a:gd name="connsiteY1064" fmla="*/ 12922 h 601986"/>
                  <a:gd name="connsiteX1065" fmla="*/ 376529 w 636190"/>
                  <a:gd name="connsiteY1065" fmla="*/ 12922 h 601986"/>
                  <a:gd name="connsiteX1066" fmla="*/ 376666 w 636190"/>
                  <a:gd name="connsiteY1066" fmla="*/ 12915 h 601986"/>
                  <a:gd name="connsiteX1067" fmla="*/ 378492 w 636190"/>
                  <a:gd name="connsiteY1067" fmla="*/ 12567 h 601986"/>
                  <a:gd name="connsiteX1068" fmla="*/ 380148 w 636190"/>
                  <a:gd name="connsiteY1068" fmla="*/ 12245 h 601986"/>
                  <a:gd name="connsiteX1069" fmla="*/ 383472 w 636190"/>
                  <a:gd name="connsiteY1069" fmla="*/ 11588 h 601986"/>
                  <a:gd name="connsiteX1070" fmla="*/ 384410 w 636190"/>
                  <a:gd name="connsiteY1070" fmla="*/ 11403 h 601986"/>
                  <a:gd name="connsiteX1071" fmla="*/ 386578 w 636190"/>
                  <a:gd name="connsiteY1071" fmla="*/ 10959 h 601986"/>
                  <a:gd name="connsiteX1072" fmla="*/ 389704 w 636190"/>
                  <a:gd name="connsiteY1072" fmla="*/ 10336 h 601986"/>
                  <a:gd name="connsiteX1073" fmla="*/ 391743 w 636190"/>
                  <a:gd name="connsiteY1073" fmla="*/ 9933 h 601986"/>
                  <a:gd name="connsiteX1074" fmla="*/ 407148 w 636190"/>
                  <a:gd name="connsiteY1074" fmla="*/ 6827 h 601986"/>
                  <a:gd name="connsiteX1075" fmla="*/ 408352 w 636190"/>
                  <a:gd name="connsiteY1075" fmla="*/ 6588 h 601986"/>
                  <a:gd name="connsiteX1076" fmla="*/ 414577 w 636190"/>
                  <a:gd name="connsiteY1076" fmla="*/ 5370 h 601986"/>
                  <a:gd name="connsiteX1077" fmla="*/ 415706 w 636190"/>
                  <a:gd name="connsiteY1077" fmla="*/ 5131 h 601986"/>
                  <a:gd name="connsiteX1078" fmla="*/ 415255 w 636190"/>
                  <a:gd name="connsiteY1078" fmla="*/ 11068 h 601986"/>
                  <a:gd name="connsiteX1079" fmla="*/ 415248 w 636190"/>
                  <a:gd name="connsiteY1079" fmla="*/ 11150 h 601986"/>
                  <a:gd name="connsiteX1080" fmla="*/ 420631 w 636190"/>
                  <a:gd name="connsiteY1080" fmla="*/ 11479 h 601986"/>
                  <a:gd name="connsiteX1081" fmla="*/ 423915 w 636190"/>
                  <a:gd name="connsiteY1081" fmla="*/ 11390 h 601986"/>
                  <a:gd name="connsiteX1082" fmla="*/ 424770 w 636190"/>
                  <a:gd name="connsiteY1082" fmla="*/ 11356 h 601986"/>
                  <a:gd name="connsiteX1083" fmla="*/ 424982 w 636190"/>
                  <a:gd name="connsiteY1083" fmla="*/ 14728 h 601986"/>
                  <a:gd name="connsiteX1084" fmla="*/ 425016 w 636190"/>
                  <a:gd name="connsiteY1084" fmla="*/ 16726 h 601986"/>
                  <a:gd name="connsiteX1085" fmla="*/ 426740 w 636190"/>
                  <a:gd name="connsiteY1085" fmla="*/ 16822 h 601986"/>
                  <a:gd name="connsiteX1086" fmla="*/ 428786 w 636190"/>
                  <a:gd name="connsiteY1086" fmla="*/ 16890 h 601986"/>
                  <a:gd name="connsiteX1087" fmla="*/ 428416 w 636190"/>
                  <a:gd name="connsiteY1087" fmla="*/ 20016 h 601986"/>
                  <a:gd name="connsiteX1088" fmla="*/ 431241 w 636190"/>
                  <a:gd name="connsiteY1088" fmla="*/ 20201 h 601986"/>
                  <a:gd name="connsiteX1089" fmla="*/ 434019 w 636190"/>
                  <a:gd name="connsiteY1089" fmla="*/ 20399 h 601986"/>
                  <a:gd name="connsiteX1090" fmla="*/ 433704 w 636190"/>
                  <a:gd name="connsiteY1090" fmla="*/ 21206 h 601986"/>
                  <a:gd name="connsiteX1091" fmla="*/ 433909 w 636190"/>
                  <a:gd name="connsiteY1091" fmla="*/ 21234 h 601986"/>
                  <a:gd name="connsiteX1092" fmla="*/ 435996 w 636190"/>
                  <a:gd name="connsiteY1092" fmla="*/ 21473 h 601986"/>
                  <a:gd name="connsiteX1093" fmla="*/ 438965 w 636190"/>
                  <a:gd name="connsiteY1093" fmla="*/ 21815 h 601986"/>
                  <a:gd name="connsiteX1094" fmla="*/ 441468 w 636190"/>
                  <a:gd name="connsiteY1094" fmla="*/ 22096 h 601986"/>
                  <a:gd name="connsiteX1095" fmla="*/ 444000 w 636190"/>
                  <a:gd name="connsiteY1095" fmla="*/ 22390 h 601986"/>
                  <a:gd name="connsiteX1096" fmla="*/ 445669 w 636190"/>
                  <a:gd name="connsiteY1096" fmla="*/ 22698 h 601986"/>
                  <a:gd name="connsiteX1097" fmla="*/ 444827 w 636190"/>
                  <a:gd name="connsiteY1097" fmla="*/ 26125 h 601986"/>
                  <a:gd name="connsiteX1098" fmla="*/ 441332 w 636190"/>
                  <a:gd name="connsiteY1098" fmla="*/ 29689 h 601986"/>
                  <a:gd name="connsiteX1099" fmla="*/ 439820 w 636190"/>
                  <a:gd name="connsiteY1099" fmla="*/ 37563 h 601986"/>
                  <a:gd name="connsiteX1100" fmla="*/ 441927 w 636190"/>
                  <a:gd name="connsiteY1100" fmla="*/ 42166 h 601986"/>
                  <a:gd name="connsiteX1101" fmla="*/ 446086 w 636190"/>
                  <a:gd name="connsiteY1101" fmla="*/ 48501 h 601986"/>
                  <a:gd name="connsiteX1102" fmla="*/ 453009 w 636190"/>
                  <a:gd name="connsiteY1102" fmla="*/ 50204 h 601986"/>
                  <a:gd name="connsiteX1103" fmla="*/ 463112 w 636190"/>
                  <a:gd name="connsiteY1103" fmla="*/ 49062 h 601986"/>
                  <a:gd name="connsiteX1104" fmla="*/ 466068 w 636190"/>
                  <a:gd name="connsiteY1104" fmla="*/ 48214 h 601986"/>
                  <a:gd name="connsiteX1105" fmla="*/ 466020 w 636190"/>
                  <a:gd name="connsiteY1105" fmla="*/ 48303 h 601986"/>
                  <a:gd name="connsiteX1106" fmla="*/ 466095 w 636190"/>
                  <a:gd name="connsiteY1106" fmla="*/ 49329 h 601986"/>
                  <a:gd name="connsiteX1107" fmla="*/ 465787 w 636190"/>
                  <a:gd name="connsiteY1107" fmla="*/ 49726 h 601986"/>
                  <a:gd name="connsiteX1108" fmla="*/ 465418 w 636190"/>
                  <a:gd name="connsiteY1108" fmla="*/ 50396 h 601986"/>
                  <a:gd name="connsiteX1109" fmla="*/ 464679 w 636190"/>
                  <a:gd name="connsiteY1109" fmla="*/ 52400 h 601986"/>
                  <a:gd name="connsiteX1110" fmla="*/ 463277 w 636190"/>
                  <a:gd name="connsiteY1110" fmla="*/ 53399 h 601986"/>
                  <a:gd name="connsiteX1111" fmla="*/ 462134 w 636190"/>
                  <a:gd name="connsiteY1111" fmla="*/ 54452 h 601986"/>
                  <a:gd name="connsiteX1112" fmla="*/ 462004 w 636190"/>
                  <a:gd name="connsiteY1112" fmla="*/ 56806 h 601986"/>
                  <a:gd name="connsiteX1113" fmla="*/ 461799 w 636190"/>
                  <a:gd name="connsiteY1113" fmla="*/ 58735 h 601986"/>
                  <a:gd name="connsiteX1114" fmla="*/ 461628 w 636190"/>
                  <a:gd name="connsiteY1114" fmla="*/ 60664 h 601986"/>
                  <a:gd name="connsiteX1115" fmla="*/ 461443 w 636190"/>
                  <a:gd name="connsiteY1115" fmla="*/ 62743 h 601986"/>
                  <a:gd name="connsiteX1116" fmla="*/ 464597 w 636190"/>
                  <a:gd name="connsiteY1116" fmla="*/ 63311 h 601986"/>
                  <a:gd name="connsiteX1117" fmla="*/ 464570 w 636190"/>
                  <a:gd name="connsiteY1117" fmla="*/ 63776 h 601986"/>
                  <a:gd name="connsiteX1118" fmla="*/ 469967 w 636190"/>
                  <a:gd name="connsiteY1118" fmla="*/ 64796 h 601986"/>
                  <a:gd name="connsiteX1119" fmla="*/ 469461 w 636190"/>
                  <a:gd name="connsiteY1119" fmla="*/ 66253 h 601986"/>
                  <a:gd name="connsiteX1120" fmla="*/ 468667 w 636190"/>
                  <a:gd name="connsiteY1120" fmla="*/ 68503 h 601986"/>
                  <a:gd name="connsiteX1121" fmla="*/ 467894 w 636190"/>
                  <a:gd name="connsiteY1121" fmla="*/ 70604 h 601986"/>
                  <a:gd name="connsiteX1122" fmla="*/ 465780 w 636190"/>
                  <a:gd name="connsiteY1122" fmla="*/ 75720 h 601986"/>
                  <a:gd name="connsiteX1123" fmla="*/ 465206 w 636190"/>
                  <a:gd name="connsiteY1123" fmla="*/ 77034 h 601986"/>
                  <a:gd name="connsiteX1124" fmla="*/ 465014 w 636190"/>
                  <a:gd name="connsiteY1124" fmla="*/ 77000 h 601986"/>
                  <a:gd name="connsiteX1125" fmla="*/ 464180 w 636190"/>
                  <a:gd name="connsiteY1125" fmla="*/ 79250 h 601986"/>
                  <a:gd name="connsiteX1126" fmla="*/ 463803 w 636190"/>
                  <a:gd name="connsiteY1126" fmla="*/ 80310 h 601986"/>
                  <a:gd name="connsiteX1127" fmla="*/ 463359 w 636190"/>
                  <a:gd name="connsiteY1127" fmla="*/ 81515 h 601986"/>
                  <a:gd name="connsiteX1128" fmla="*/ 462627 w 636190"/>
                  <a:gd name="connsiteY1128" fmla="*/ 83963 h 601986"/>
                  <a:gd name="connsiteX1129" fmla="*/ 462039 w 636190"/>
                  <a:gd name="connsiteY1129" fmla="*/ 85776 h 601986"/>
                  <a:gd name="connsiteX1130" fmla="*/ 461785 w 636190"/>
                  <a:gd name="connsiteY1130" fmla="*/ 86631 h 601986"/>
                  <a:gd name="connsiteX1131" fmla="*/ 461485 w 636190"/>
                  <a:gd name="connsiteY1131" fmla="*/ 87603 h 601986"/>
                  <a:gd name="connsiteX1132" fmla="*/ 460705 w 636190"/>
                  <a:gd name="connsiteY1132" fmla="*/ 89847 h 601986"/>
                  <a:gd name="connsiteX1133" fmla="*/ 460144 w 636190"/>
                  <a:gd name="connsiteY1133" fmla="*/ 91201 h 601986"/>
                  <a:gd name="connsiteX1134" fmla="*/ 460075 w 636190"/>
                  <a:gd name="connsiteY1134" fmla="*/ 91358 h 601986"/>
                  <a:gd name="connsiteX1135" fmla="*/ 459918 w 636190"/>
                  <a:gd name="connsiteY1135" fmla="*/ 92090 h 601986"/>
                  <a:gd name="connsiteX1136" fmla="*/ 461019 w 636190"/>
                  <a:gd name="connsiteY1136" fmla="*/ 91960 h 601986"/>
                  <a:gd name="connsiteX1137" fmla="*/ 465021 w 636190"/>
                  <a:gd name="connsiteY1137" fmla="*/ 91666 h 601986"/>
                  <a:gd name="connsiteX1138" fmla="*/ 467983 w 636190"/>
                  <a:gd name="connsiteY1138" fmla="*/ 91406 h 601986"/>
                  <a:gd name="connsiteX1139" fmla="*/ 470090 w 636190"/>
                  <a:gd name="connsiteY1139" fmla="*/ 91221 h 601986"/>
                  <a:gd name="connsiteX1140" fmla="*/ 470001 w 636190"/>
                  <a:gd name="connsiteY1140" fmla="*/ 89648 h 601986"/>
                  <a:gd name="connsiteX1141" fmla="*/ 473483 w 636190"/>
                  <a:gd name="connsiteY1141" fmla="*/ 89039 h 601986"/>
                  <a:gd name="connsiteX1142" fmla="*/ 475180 w 636190"/>
                  <a:gd name="connsiteY1142" fmla="*/ 88711 h 601986"/>
                  <a:gd name="connsiteX1143" fmla="*/ 479195 w 636190"/>
                  <a:gd name="connsiteY1143" fmla="*/ 87904 h 601986"/>
                  <a:gd name="connsiteX1144" fmla="*/ 479496 w 636190"/>
                  <a:gd name="connsiteY1144" fmla="*/ 90257 h 601986"/>
                  <a:gd name="connsiteX1145" fmla="*/ 479948 w 636190"/>
                  <a:gd name="connsiteY1145" fmla="*/ 91995 h 601986"/>
                  <a:gd name="connsiteX1146" fmla="*/ 478607 w 636190"/>
                  <a:gd name="connsiteY1146" fmla="*/ 92473 h 601986"/>
                  <a:gd name="connsiteX1147" fmla="*/ 479428 w 636190"/>
                  <a:gd name="connsiteY1147" fmla="*/ 95675 h 601986"/>
                  <a:gd name="connsiteX1148" fmla="*/ 479038 w 636190"/>
                  <a:gd name="connsiteY1148" fmla="*/ 95832 h 601986"/>
                  <a:gd name="connsiteX1149" fmla="*/ 479633 w 636190"/>
                  <a:gd name="connsiteY1149" fmla="*/ 97823 h 601986"/>
                  <a:gd name="connsiteX1150" fmla="*/ 480125 w 636190"/>
                  <a:gd name="connsiteY1150" fmla="*/ 99485 h 601986"/>
                  <a:gd name="connsiteX1151" fmla="*/ 480379 w 636190"/>
                  <a:gd name="connsiteY1151" fmla="*/ 102434 h 601986"/>
                  <a:gd name="connsiteX1152" fmla="*/ 480392 w 636190"/>
                  <a:gd name="connsiteY1152" fmla="*/ 102536 h 601986"/>
                  <a:gd name="connsiteX1153" fmla="*/ 480625 w 636190"/>
                  <a:gd name="connsiteY1153" fmla="*/ 103897 h 601986"/>
                  <a:gd name="connsiteX1154" fmla="*/ 480666 w 636190"/>
                  <a:gd name="connsiteY1154" fmla="*/ 104151 h 601986"/>
                  <a:gd name="connsiteX1155" fmla="*/ 480953 w 636190"/>
                  <a:gd name="connsiteY1155" fmla="*/ 105656 h 601986"/>
                  <a:gd name="connsiteX1156" fmla="*/ 481261 w 636190"/>
                  <a:gd name="connsiteY1156" fmla="*/ 106825 h 601986"/>
                  <a:gd name="connsiteX1157" fmla="*/ 481740 w 636190"/>
                  <a:gd name="connsiteY1157" fmla="*/ 108652 h 601986"/>
                  <a:gd name="connsiteX1158" fmla="*/ 481822 w 636190"/>
                  <a:gd name="connsiteY1158" fmla="*/ 108919 h 601986"/>
                  <a:gd name="connsiteX1159" fmla="*/ 482766 w 636190"/>
                  <a:gd name="connsiteY1159" fmla="*/ 111846 h 601986"/>
                  <a:gd name="connsiteX1160" fmla="*/ 482848 w 636190"/>
                  <a:gd name="connsiteY1160" fmla="*/ 112113 h 601986"/>
                  <a:gd name="connsiteX1161" fmla="*/ 483765 w 636190"/>
                  <a:gd name="connsiteY1161" fmla="*/ 115376 h 601986"/>
                  <a:gd name="connsiteX1162" fmla="*/ 483840 w 636190"/>
                  <a:gd name="connsiteY1162" fmla="*/ 115794 h 601986"/>
                  <a:gd name="connsiteX1163" fmla="*/ 484203 w 636190"/>
                  <a:gd name="connsiteY1163" fmla="*/ 117771 h 601986"/>
                  <a:gd name="connsiteX1164" fmla="*/ 484251 w 636190"/>
                  <a:gd name="connsiteY1164" fmla="*/ 118044 h 601986"/>
                  <a:gd name="connsiteX1165" fmla="*/ 484285 w 636190"/>
                  <a:gd name="connsiteY1165" fmla="*/ 118161 h 601986"/>
                  <a:gd name="connsiteX1166" fmla="*/ 484422 w 636190"/>
                  <a:gd name="connsiteY1166" fmla="*/ 118995 h 601986"/>
                  <a:gd name="connsiteX1167" fmla="*/ 484805 w 636190"/>
                  <a:gd name="connsiteY1167" fmla="*/ 121998 h 601986"/>
                  <a:gd name="connsiteX1168" fmla="*/ 485448 w 636190"/>
                  <a:gd name="connsiteY1168" fmla="*/ 128640 h 601986"/>
                  <a:gd name="connsiteX1169" fmla="*/ 485831 w 636190"/>
                  <a:gd name="connsiteY1169" fmla="*/ 131993 h 601986"/>
                  <a:gd name="connsiteX1170" fmla="*/ 486207 w 636190"/>
                  <a:gd name="connsiteY1170" fmla="*/ 135331 h 601986"/>
                  <a:gd name="connsiteX1171" fmla="*/ 486700 w 636190"/>
                  <a:gd name="connsiteY1171" fmla="*/ 138696 h 601986"/>
                  <a:gd name="connsiteX1172" fmla="*/ 486775 w 636190"/>
                  <a:gd name="connsiteY1172" fmla="*/ 139093 h 601986"/>
                  <a:gd name="connsiteX1173" fmla="*/ 487110 w 636190"/>
                  <a:gd name="connsiteY1173" fmla="*/ 142042 h 601986"/>
                  <a:gd name="connsiteX1174" fmla="*/ 487308 w 636190"/>
                  <a:gd name="connsiteY1174" fmla="*/ 143690 h 601986"/>
                  <a:gd name="connsiteX1175" fmla="*/ 487767 w 636190"/>
                  <a:gd name="connsiteY1175" fmla="*/ 146071 h 601986"/>
                  <a:gd name="connsiteX1176" fmla="*/ 488581 w 636190"/>
                  <a:gd name="connsiteY1176" fmla="*/ 146078 h 601986"/>
                  <a:gd name="connsiteX1177" fmla="*/ 489265 w 636190"/>
                  <a:gd name="connsiteY1177" fmla="*/ 145770 h 601986"/>
                  <a:gd name="connsiteX1178" fmla="*/ 489573 w 636190"/>
                  <a:gd name="connsiteY1178" fmla="*/ 146502 h 601986"/>
                  <a:gd name="connsiteX1179" fmla="*/ 491132 w 636190"/>
                  <a:gd name="connsiteY1179" fmla="*/ 145722 h 601986"/>
                  <a:gd name="connsiteX1180" fmla="*/ 493164 w 636190"/>
                  <a:gd name="connsiteY1180" fmla="*/ 145086 h 601986"/>
                  <a:gd name="connsiteX1181" fmla="*/ 494560 w 636190"/>
                  <a:gd name="connsiteY1181" fmla="*/ 144696 h 601986"/>
                  <a:gd name="connsiteX1182" fmla="*/ 495982 w 636190"/>
                  <a:gd name="connsiteY1182" fmla="*/ 144456 h 601986"/>
                  <a:gd name="connsiteX1183" fmla="*/ 497392 w 636190"/>
                  <a:gd name="connsiteY1183" fmla="*/ 144320 h 601986"/>
                  <a:gd name="connsiteX1184" fmla="*/ 498828 w 636190"/>
                  <a:gd name="connsiteY1184" fmla="*/ 144148 h 601986"/>
                  <a:gd name="connsiteX1185" fmla="*/ 498828 w 636190"/>
                  <a:gd name="connsiteY1185" fmla="*/ 144155 h 601986"/>
                  <a:gd name="connsiteX1186" fmla="*/ 501455 w 636190"/>
                  <a:gd name="connsiteY1186" fmla="*/ 147706 h 601986"/>
                  <a:gd name="connsiteX1187" fmla="*/ 504615 w 636190"/>
                  <a:gd name="connsiteY1187" fmla="*/ 152994 h 601986"/>
                  <a:gd name="connsiteX1188" fmla="*/ 505368 w 636190"/>
                  <a:gd name="connsiteY1188" fmla="*/ 154115 h 601986"/>
                  <a:gd name="connsiteX1189" fmla="*/ 506497 w 636190"/>
                  <a:gd name="connsiteY1189" fmla="*/ 155203 h 601986"/>
                  <a:gd name="connsiteX1190" fmla="*/ 508043 w 636190"/>
                  <a:gd name="connsiteY1190" fmla="*/ 153801 h 601986"/>
                  <a:gd name="connsiteX1191" fmla="*/ 509438 w 636190"/>
                  <a:gd name="connsiteY1191" fmla="*/ 155039 h 601986"/>
                  <a:gd name="connsiteX1192" fmla="*/ 510300 w 636190"/>
                  <a:gd name="connsiteY1192" fmla="*/ 155928 h 601986"/>
                  <a:gd name="connsiteX1193" fmla="*/ 510909 w 636190"/>
                  <a:gd name="connsiteY1193" fmla="*/ 156818 h 601986"/>
                  <a:gd name="connsiteX1194" fmla="*/ 510519 w 636190"/>
                  <a:gd name="connsiteY1194" fmla="*/ 157043 h 601986"/>
                  <a:gd name="connsiteX1195" fmla="*/ 511661 w 636190"/>
                  <a:gd name="connsiteY1195" fmla="*/ 158979 h 601986"/>
                  <a:gd name="connsiteX1196" fmla="*/ 513084 w 636190"/>
                  <a:gd name="connsiteY1196" fmla="*/ 161237 h 601986"/>
                  <a:gd name="connsiteX1197" fmla="*/ 514022 w 636190"/>
                  <a:gd name="connsiteY1197" fmla="*/ 162666 h 601986"/>
                  <a:gd name="connsiteX1198" fmla="*/ 514719 w 636190"/>
                  <a:gd name="connsiteY1198" fmla="*/ 163604 h 601986"/>
                  <a:gd name="connsiteX1199" fmla="*/ 515499 w 636190"/>
                  <a:gd name="connsiteY1199" fmla="*/ 164596 h 601986"/>
                  <a:gd name="connsiteX1200" fmla="*/ 516840 w 636190"/>
                  <a:gd name="connsiteY1200" fmla="*/ 166347 h 601986"/>
                  <a:gd name="connsiteX1201" fmla="*/ 518016 w 636190"/>
                  <a:gd name="connsiteY1201" fmla="*/ 167907 h 601986"/>
                  <a:gd name="connsiteX1202" fmla="*/ 518188 w 636190"/>
                  <a:gd name="connsiteY1202" fmla="*/ 168139 h 601986"/>
                  <a:gd name="connsiteX1203" fmla="*/ 520322 w 636190"/>
                  <a:gd name="connsiteY1203" fmla="*/ 170745 h 601986"/>
                  <a:gd name="connsiteX1204" fmla="*/ 521765 w 636190"/>
                  <a:gd name="connsiteY1204" fmla="*/ 172640 h 601986"/>
                  <a:gd name="connsiteX1205" fmla="*/ 522935 w 636190"/>
                  <a:gd name="connsiteY1205" fmla="*/ 174241 h 601986"/>
                  <a:gd name="connsiteX1206" fmla="*/ 524132 w 636190"/>
                  <a:gd name="connsiteY1206" fmla="*/ 175842 h 601986"/>
                  <a:gd name="connsiteX1207" fmla="*/ 525671 w 636190"/>
                  <a:gd name="connsiteY1207" fmla="*/ 178181 h 601986"/>
                  <a:gd name="connsiteX1208" fmla="*/ 525842 w 636190"/>
                  <a:gd name="connsiteY1208" fmla="*/ 178441 h 601986"/>
                  <a:gd name="connsiteX1209" fmla="*/ 525938 w 636190"/>
                  <a:gd name="connsiteY1209" fmla="*/ 178592 h 601986"/>
                  <a:gd name="connsiteX1210" fmla="*/ 526048 w 636190"/>
                  <a:gd name="connsiteY1210" fmla="*/ 178770 h 601986"/>
                  <a:gd name="connsiteX1211" fmla="*/ 530378 w 636190"/>
                  <a:gd name="connsiteY1211" fmla="*/ 179967 h 601986"/>
                  <a:gd name="connsiteX1212" fmla="*/ 531103 w 636190"/>
                  <a:gd name="connsiteY1212" fmla="*/ 180158 h 601986"/>
                  <a:gd name="connsiteX1213" fmla="*/ 532088 w 636190"/>
                  <a:gd name="connsiteY1213" fmla="*/ 180295 h 601986"/>
                  <a:gd name="connsiteX1214" fmla="*/ 532587 w 636190"/>
                  <a:gd name="connsiteY1214" fmla="*/ 180329 h 601986"/>
                  <a:gd name="connsiteX1215" fmla="*/ 533053 w 636190"/>
                  <a:gd name="connsiteY1215" fmla="*/ 180343 h 601986"/>
                  <a:gd name="connsiteX1216" fmla="*/ 533552 w 636190"/>
                  <a:gd name="connsiteY1216" fmla="*/ 180329 h 601986"/>
                  <a:gd name="connsiteX1217" fmla="*/ 534421 w 636190"/>
                  <a:gd name="connsiteY1217" fmla="*/ 180227 h 601986"/>
                  <a:gd name="connsiteX1218" fmla="*/ 534468 w 636190"/>
                  <a:gd name="connsiteY1218" fmla="*/ 180514 h 601986"/>
                  <a:gd name="connsiteX1219" fmla="*/ 534722 w 636190"/>
                  <a:gd name="connsiteY1219" fmla="*/ 181834 h 601986"/>
                  <a:gd name="connsiteX1220" fmla="*/ 535351 w 636190"/>
                  <a:gd name="connsiteY1220" fmla="*/ 184228 h 601986"/>
                  <a:gd name="connsiteX1221" fmla="*/ 535460 w 636190"/>
                  <a:gd name="connsiteY1221" fmla="*/ 184577 h 601986"/>
                  <a:gd name="connsiteX1222" fmla="*/ 536630 w 636190"/>
                  <a:gd name="connsiteY1222" fmla="*/ 188278 h 601986"/>
                  <a:gd name="connsiteX1223" fmla="*/ 537130 w 636190"/>
                  <a:gd name="connsiteY1223" fmla="*/ 190173 h 601986"/>
                  <a:gd name="connsiteX1224" fmla="*/ 537335 w 636190"/>
                  <a:gd name="connsiteY1224" fmla="*/ 191124 h 601986"/>
                  <a:gd name="connsiteX1225" fmla="*/ 537800 w 636190"/>
                  <a:gd name="connsiteY1225" fmla="*/ 193997 h 601986"/>
                  <a:gd name="connsiteX1226" fmla="*/ 538122 w 636190"/>
                  <a:gd name="connsiteY1226" fmla="*/ 197199 h 601986"/>
                  <a:gd name="connsiteX1227" fmla="*/ 538333 w 636190"/>
                  <a:gd name="connsiteY1227" fmla="*/ 199901 h 601986"/>
                  <a:gd name="connsiteX1228" fmla="*/ 538710 w 636190"/>
                  <a:gd name="connsiteY1228" fmla="*/ 201987 h 601986"/>
                  <a:gd name="connsiteX1229" fmla="*/ 539237 w 636190"/>
                  <a:gd name="connsiteY1229" fmla="*/ 204730 h 601986"/>
                  <a:gd name="connsiteX1230" fmla="*/ 539408 w 636190"/>
                  <a:gd name="connsiteY1230" fmla="*/ 205284 h 601986"/>
                  <a:gd name="connsiteX1231" fmla="*/ 534174 w 636190"/>
                  <a:gd name="connsiteY1231" fmla="*/ 206919 h 601986"/>
                  <a:gd name="connsiteX1232" fmla="*/ 535064 w 636190"/>
                  <a:gd name="connsiteY1232" fmla="*/ 209662 h 601986"/>
                  <a:gd name="connsiteX1233" fmla="*/ 534366 w 636190"/>
                  <a:gd name="connsiteY1233" fmla="*/ 209881 h 601986"/>
                  <a:gd name="connsiteX1234" fmla="*/ 534277 w 636190"/>
                  <a:gd name="connsiteY1234" fmla="*/ 209649 h 601986"/>
                  <a:gd name="connsiteX1235" fmla="*/ 529591 w 636190"/>
                  <a:gd name="connsiteY1235" fmla="*/ 211126 h 601986"/>
                  <a:gd name="connsiteX1236" fmla="*/ 530679 w 636190"/>
                  <a:gd name="connsiteY1236" fmla="*/ 214704 h 601986"/>
                  <a:gd name="connsiteX1237" fmla="*/ 531862 w 636190"/>
                  <a:gd name="connsiteY1237" fmla="*/ 217577 h 601986"/>
                  <a:gd name="connsiteX1238" fmla="*/ 532731 w 636190"/>
                  <a:gd name="connsiteY1238" fmla="*/ 219718 h 601986"/>
                  <a:gd name="connsiteX1239" fmla="*/ 533531 w 636190"/>
                  <a:gd name="connsiteY1239" fmla="*/ 222119 h 601986"/>
                  <a:gd name="connsiteX1240" fmla="*/ 533552 w 636190"/>
                  <a:gd name="connsiteY1240" fmla="*/ 222202 h 601986"/>
                  <a:gd name="connsiteX1241" fmla="*/ 533566 w 636190"/>
                  <a:gd name="connsiteY1241" fmla="*/ 222297 h 601986"/>
                  <a:gd name="connsiteX1242" fmla="*/ 534434 w 636190"/>
                  <a:gd name="connsiteY1242" fmla="*/ 222031 h 601986"/>
                  <a:gd name="connsiteX1243" fmla="*/ 537164 w 636190"/>
                  <a:gd name="connsiteY1243" fmla="*/ 221189 h 601986"/>
                  <a:gd name="connsiteX1244" fmla="*/ 539969 w 636190"/>
                  <a:gd name="connsiteY1244" fmla="*/ 220484 h 601986"/>
                  <a:gd name="connsiteX1245" fmla="*/ 542712 w 636190"/>
                  <a:gd name="connsiteY1245" fmla="*/ 220040 h 601986"/>
                  <a:gd name="connsiteX1246" fmla="*/ 545448 w 636190"/>
                  <a:gd name="connsiteY1246" fmla="*/ 219568 h 601986"/>
                  <a:gd name="connsiteX1247" fmla="*/ 548342 w 636190"/>
                  <a:gd name="connsiteY1247" fmla="*/ 219212 h 601986"/>
                  <a:gd name="connsiteX1248" fmla="*/ 550784 w 636190"/>
                  <a:gd name="connsiteY1248" fmla="*/ 218850 h 601986"/>
                  <a:gd name="connsiteX1249" fmla="*/ 553862 w 636190"/>
                  <a:gd name="connsiteY1249" fmla="*/ 217995 h 601986"/>
                  <a:gd name="connsiteX1250" fmla="*/ 557105 w 636190"/>
                  <a:gd name="connsiteY1250" fmla="*/ 217201 h 601986"/>
                  <a:gd name="connsiteX1251" fmla="*/ 564452 w 636190"/>
                  <a:gd name="connsiteY1251" fmla="*/ 215976 h 601986"/>
                  <a:gd name="connsiteX1252" fmla="*/ 565649 w 636190"/>
                  <a:gd name="connsiteY1252" fmla="*/ 215751 h 601986"/>
                  <a:gd name="connsiteX1253" fmla="*/ 565211 w 636190"/>
                  <a:gd name="connsiteY1253" fmla="*/ 212488 h 601986"/>
                  <a:gd name="connsiteX1254" fmla="*/ 564889 w 636190"/>
                  <a:gd name="connsiteY1254" fmla="*/ 209956 h 601986"/>
                  <a:gd name="connsiteX1255" fmla="*/ 564664 w 636190"/>
                  <a:gd name="connsiteY1255" fmla="*/ 207788 h 601986"/>
                  <a:gd name="connsiteX1256" fmla="*/ 564404 w 636190"/>
                  <a:gd name="connsiteY1256" fmla="*/ 205496 h 601986"/>
                  <a:gd name="connsiteX1257" fmla="*/ 575376 w 636190"/>
                  <a:gd name="connsiteY1257" fmla="*/ 203246 h 601986"/>
                  <a:gd name="connsiteX1258" fmla="*/ 576717 w 636190"/>
                  <a:gd name="connsiteY1258" fmla="*/ 202986 h 601986"/>
                  <a:gd name="connsiteX1259" fmla="*/ 578126 w 636190"/>
                  <a:gd name="connsiteY1259" fmla="*/ 202699 h 601986"/>
                  <a:gd name="connsiteX1260" fmla="*/ 583845 w 636190"/>
                  <a:gd name="connsiteY1260" fmla="*/ 201522 h 601986"/>
                  <a:gd name="connsiteX1261" fmla="*/ 584057 w 636190"/>
                  <a:gd name="connsiteY1261" fmla="*/ 201467 h 601986"/>
                  <a:gd name="connsiteX1262" fmla="*/ 583175 w 636190"/>
                  <a:gd name="connsiteY1262" fmla="*/ 199244 h 601986"/>
                  <a:gd name="connsiteX1263" fmla="*/ 583072 w 636190"/>
                  <a:gd name="connsiteY1263" fmla="*/ 198998 h 601986"/>
                  <a:gd name="connsiteX1264" fmla="*/ 582812 w 636190"/>
                  <a:gd name="connsiteY1264" fmla="*/ 198423 h 601986"/>
                  <a:gd name="connsiteX1265" fmla="*/ 582381 w 636190"/>
                  <a:gd name="connsiteY1265" fmla="*/ 197643 h 601986"/>
                  <a:gd name="connsiteX1266" fmla="*/ 582026 w 636190"/>
                  <a:gd name="connsiteY1266" fmla="*/ 197199 h 601986"/>
                  <a:gd name="connsiteX1267" fmla="*/ 581629 w 636190"/>
                  <a:gd name="connsiteY1267" fmla="*/ 196768 h 601986"/>
                  <a:gd name="connsiteX1268" fmla="*/ 581082 w 636190"/>
                  <a:gd name="connsiteY1268" fmla="*/ 196275 h 601986"/>
                  <a:gd name="connsiteX1269" fmla="*/ 580719 w 636190"/>
                  <a:gd name="connsiteY1269" fmla="*/ 196029 h 601986"/>
                  <a:gd name="connsiteX1270" fmla="*/ 580295 w 636190"/>
                  <a:gd name="connsiteY1270" fmla="*/ 195735 h 601986"/>
                  <a:gd name="connsiteX1271" fmla="*/ 579816 w 636190"/>
                  <a:gd name="connsiteY1271" fmla="*/ 195495 h 601986"/>
                  <a:gd name="connsiteX1272" fmla="*/ 579269 w 636190"/>
                  <a:gd name="connsiteY1272" fmla="*/ 195263 h 601986"/>
                  <a:gd name="connsiteX1273" fmla="*/ 578373 w 636190"/>
                  <a:gd name="connsiteY1273" fmla="*/ 194921 h 601986"/>
                  <a:gd name="connsiteX1274" fmla="*/ 577326 w 636190"/>
                  <a:gd name="connsiteY1274" fmla="*/ 194531 h 601986"/>
                  <a:gd name="connsiteX1275" fmla="*/ 576854 w 636190"/>
                  <a:gd name="connsiteY1275" fmla="*/ 194346 h 601986"/>
                  <a:gd name="connsiteX1276" fmla="*/ 575718 w 636190"/>
                  <a:gd name="connsiteY1276" fmla="*/ 193901 h 601986"/>
                  <a:gd name="connsiteX1277" fmla="*/ 574938 w 636190"/>
                  <a:gd name="connsiteY1277" fmla="*/ 193587 h 601986"/>
                  <a:gd name="connsiteX1278" fmla="*/ 574234 w 636190"/>
                  <a:gd name="connsiteY1278" fmla="*/ 193272 h 601986"/>
                  <a:gd name="connsiteX1279" fmla="*/ 574343 w 636190"/>
                  <a:gd name="connsiteY1279" fmla="*/ 193087 h 601986"/>
                  <a:gd name="connsiteX1280" fmla="*/ 574569 w 636190"/>
                  <a:gd name="connsiteY1280" fmla="*/ 193039 h 601986"/>
                  <a:gd name="connsiteX1281" fmla="*/ 574891 w 636190"/>
                  <a:gd name="connsiteY1281" fmla="*/ 193005 h 601986"/>
                  <a:gd name="connsiteX1282" fmla="*/ 576197 w 636190"/>
                  <a:gd name="connsiteY1282" fmla="*/ 192916 h 601986"/>
                  <a:gd name="connsiteX1283" fmla="*/ 578414 w 636190"/>
                  <a:gd name="connsiteY1283" fmla="*/ 192520 h 601986"/>
                  <a:gd name="connsiteX1284" fmla="*/ 578715 w 636190"/>
                  <a:gd name="connsiteY1284" fmla="*/ 192478 h 601986"/>
                  <a:gd name="connsiteX1285" fmla="*/ 579159 w 636190"/>
                  <a:gd name="connsiteY1285" fmla="*/ 192848 h 601986"/>
                  <a:gd name="connsiteX1286" fmla="*/ 580090 w 636190"/>
                  <a:gd name="connsiteY1286" fmla="*/ 193279 h 601986"/>
                  <a:gd name="connsiteX1287" fmla="*/ 582655 w 636190"/>
                  <a:gd name="connsiteY1287" fmla="*/ 193778 h 601986"/>
                  <a:gd name="connsiteX1288" fmla="*/ 585384 w 636190"/>
                  <a:gd name="connsiteY1288" fmla="*/ 194373 h 601986"/>
                  <a:gd name="connsiteX1289" fmla="*/ 588264 w 636190"/>
                  <a:gd name="connsiteY1289" fmla="*/ 194510 h 601986"/>
                  <a:gd name="connsiteX1290" fmla="*/ 589940 w 636190"/>
                  <a:gd name="connsiteY1290" fmla="*/ 194428 h 601986"/>
                  <a:gd name="connsiteX1291" fmla="*/ 591165 w 636190"/>
                  <a:gd name="connsiteY1291" fmla="*/ 194291 h 601986"/>
                  <a:gd name="connsiteX1292" fmla="*/ 591979 w 636190"/>
                  <a:gd name="connsiteY1292" fmla="*/ 195126 h 601986"/>
                  <a:gd name="connsiteX1293" fmla="*/ 593675 w 636190"/>
                  <a:gd name="connsiteY1293" fmla="*/ 194982 h 601986"/>
                  <a:gd name="connsiteX1294" fmla="*/ 596480 w 636190"/>
                  <a:gd name="connsiteY1294" fmla="*/ 194366 h 601986"/>
                  <a:gd name="connsiteX1295" fmla="*/ 599866 w 636190"/>
                  <a:gd name="connsiteY1295" fmla="*/ 194182 h 601986"/>
                  <a:gd name="connsiteX1296" fmla="*/ 601843 w 636190"/>
                  <a:gd name="connsiteY1296" fmla="*/ 194134 h 601986"/>
                  <a:gd name="connsiteX1297" fmla="*/ 603389 w 636190"/>
                  <a:gd name="connsiteY1297" fmla="*/ 194100 h 601986"/>
                  <a:gd name="connsiteX1298" fmla="*/ 609183 w 636190"/>
                  <a:gd name="connsiteY1298" fmla="*/ 194195 h 601986"/>
                  <a:gd name="connsiteX1299" fmla="*/ 612310 w 636190"/>
                  <a:gd name="connsiteY1299" fmla="*/ 194038 h 601986"/>
                  <a:gd name="connsiteX1300" fmla="*/ 615470 w 636190"/>
                  <a:gd name="connsiteY1300" fmla="*/ 193799 h 601986"/>
                  <a:gd name="connsiteX1301" fmla="*/ 616907 w 636190"/>
                  <a:gd name="connsiteY1301" fmla="*/ 193682 h 601986"/>
                  <a:gd name="connsiteX1302" fmla="*/ 623795 w 636190"/>
                  <a:gd name="connsiteY1302" fmla="*/ 193402 h 601986"/>
                  <a:gd name="connsiteX1303" fmla="*/ 624062 w 636190"/>
                  <a:gd name="connsiteY1303" fmla="*/ 192622 h 601986"/>
                  <a:gd name="connsiteX1304" fmla="*/ 624459 w 636190"/>
                  <a:gd name="connsiteY1304" fmla="*/ 191425 h 601986"/>
                  <a:gd name="connsiteX1305" fmla="*/ 624924 w 636190"/>
                  <a:gd name="connsiteY1305" fmla="*/ 190023 h 601986"/>
                  <a:gd name="connsiteX1306" fmla="*/ 625026 w 636190"/>
                  <a:gd name="connsiteY1306" fmla="*/ 189722 h 601986"/>
                  <a:gd name="connsiteX1307" fmla="*/ 626443 w 636190"/>
                  <a:gd name="connsiteY1307" fmla="*/ 189906 h 601986"/>
                  <a:gd name="connsiteX1308" fmla="*/ 629042 w 636190"/>
                  <a:gd name="connsiteY1308" fmla="*/ 190221 h 601986"/>
                  <a:gd name="connsiteX1309" fmla="*/ 631170 w 636190"/>
                  <a:gd name="connsiteY1309" fmla="*/ 190481 h 601986"/>
                  <a:gd name="connsiteX1310" fmla="*/ 631142 w 636190"/>
                  <a:gd name="connsiteY1310" fmla="*/ 190693 h 601986"/>
                  <a:gd name="connsiteX1311" fmla="*/ 630821 w 636190"/>
                  <a:gd name="connsiteY1311" fmla="*/ 193224 h 601986"/>
                  <a:gd name="connsiteX1312" fmla="*/ 630465 w 636190"/>
                  <a:gd name="connsiteY1312" fmla="*/ 196022 h 601986"/>
                  <a:gd name="connsiteX1313" fmla="*/ 629767 w 636190"/>
                  <a:gd name="connsiteY1313" fmla="*/ 201570 h 601986"/>
                  <a:gd name="connsiteX1314" fmla="*/ 629412 w 636190"/>
                  <a:gd name="connsiteY1314" fmla="*/ 204354 h 601986"/>
                  <a:gd name="connsiteX1315" fmla="*/ 629329 w 636190"/>
                  <a:gd name="connsiteY1315" fmla="*/ 205004 h 601986"/>
                  <a:gd name="connsiteX1316" fmla="*/ 629049 w 636190"/>
                  <a:gd name="connsiteY1316" fmla="*/ 207145 h 601986"/>
                  <a:gd name="connsiteX1317" fmla="*/ 628317 w 636190"/>
                  <a:gd name="connsiteY1317" fmla="*/ 212720 h 601986"/>
                  <a:gd name="connsiteX1318" fmla="*/ 627968 w 636190"/>
                  <a:gd name="connsiteY1318" fmla="*/ 215511 h 601986"/>
                  <a:gd name="connsiteX1319" fmla="*/ 627578 w 636190"/>
                  <a:gd name="connsiteY1319" fmla="*/ 218603 h 601986"/>
                  <a:gd name="connsiteX1320" fmla="*/ 626169 w 636190"/>
                  <a:gd name="connsiteY1320" fmla="*/ 218768 h 601986"/>
                  <a:gd name="connsiteX1321" fmla="*/ 623864 w 636190"/>
                  <a:gd name="connsiteY1321" fmla="*/ 219048 h 601986"/>
                  <a:gd name="connsiteX1322" fmla="*/ 621818 w 636190"/>
                  <a:gd name="connsiteY1322" fmla="*/ 218925 h 601986"/>
                  <a:gd name="connsiteX1323" fmla="*/ 621538 w 636190"/>
                  <a:gd name="connsiteY1323" fmla="*/ 218904 h 601986"/>
                  <a:gd name="connsiteX1324" fmla="*/ 621291 w 636190"/>
                  <a:gd name="connsiteY1324" fmla="*/ 218884 h 601986"/>
                  <a:gd name="connsiteX1325" fmla="*/ 619410 w 636190"/>
                  <a:gd name="connsiteY1325" fmla="*/ 218610 h 601986"/>
                  <a:gd name="connsiteX1326" fmla="*/ 616633 w 636190"/>
                  <a:gd name="connsiteY1326" fmla="*/ 218207 h 601986"/>
                  <a:gd name="connsiteX1327" fmla="*/ 614724 w 636190"/>
                  <a:gd name="connsiteY1327" fmla="*/ 217297 h 601986"/>
                  <a:gd name="connsiteX1328" fmla="*/ 614587 w 636190"/>
                  <a:gd name="connsiteY1328" fmla="*/ 217577 h 601986"/>
                  <a:gd name="connsiteX1329" fmla="*/ 614334 w 636190"/>
                  <a:gd name="connsiteY1329" fmla="*/ 217509 h 601986"/>
                  <a:gd name="connsiteX1330" fmla="*/ 614061 w 636190"/>
                  <a:gd name="connsiteY1330" fmla="*/ 217522 h 601986"/>
                  <a:gd name="connsiteX1331" fmla="*/ 613705 w 636190"/>
                  <a:gd name="connsiteY1331" fmla="*/ 217625 h 601986"/>
                  <a:gd name="connsiteX1332" fmla="*/ 613568 w 636190"/>
                  <a:gd name="connsiteY1332" fmla="*/ 217721 h 601986"/>
                  <a:gd name="connsiteX1333" fmla="*/ 613425 w 636190"/>
                  <a:gd name="connsiteY1333" fmla="*/ 217844 h 601986"/>
                  <a:gd name="connsiteX1334" fmla="*/ 613322 w 636190"/>
                  <a:gd name="connsiteY1334" fmla="*/ 217899 h 601986"/>
                  <a:gd name="connsiteX1335" fmla="*/ 613144 w 636190"/>
                  <a:gd name="connsiteY1335" fmla="*/ 218008 h 601986"/>
                  <a:gd name="connsiteX1336" fmla="*/ 612898 w 636190"/>
                  <a:gd name="connsiteY1336" fmla="*/ 218138 h 601986"/>
                  <a:gd name="connsiteX1337" fmla="*/ 612994 w 636190"/>
                  <a:gd name="connsiteY1337" fmla="*/ 226087 h 601986"/>
                  <a:gd name="connsiteX1338" fmla="*/ 613028 w 636190"/>
                  <a:gd name="connsiteY1338" fmla="*/ 228208 h 601986"/>
                  <a:gd name="connsiteX1339" fmla="*/ 613035 w 636190"/>
                  <a:gd name="connsiteY1339" fmla="*/ 228741 h 601986"/>
                  <a:gd name="connsiteX1340" fmla="*/ 613048 w 636190"/>
                  <a:gd name="connsiteY1340" fmla="*/ 229637 h 601986"/>
                  <a:gd name="connsiteX1341" fmla="*/ 613103 w 636190"/>
                  <a:gd name="connsiteY1341" fmla="*/ 233427 h 601986"/>
                  <a:gd name="connsiteX1342" fmla="*/ 613151 w 636190"/>
                  <a:gd name="connsiteY1342" fmla="*/ 236745 h 601986"/>
                  <a:gd name="connsiteX1343" fmla="*/ 612741 w 636190"/>
                  <a:gd name="connsiteY1343" fmla="*/ 236902 h 601986"/>
                  <a:gd name="connsiteX1344" fmla="*/ 612686 w 636190"/>
                  <a:gd name="connsiteY1344" fmla="*/ 237258 h 601986"/>
                  <a:gd name="connsiteX1345" fmla="*/ 612768 w 636190"/>
                  <a:gd name="connsiteY1345" fmla="*/ 240035 h 601986"/>
                  <a:gd name="connsiteX1346" fmla="*/ 613035 w 636190"/>
                  <a:gd name="connsiteY1346" fmla="*/ 240179 h 601986"/>
                  <a:gd name="connsiteX1347" fmla="*/ 614355 w 636190"/>
                  <a:gd name="connsiteY1347" fmla="*/ 240548 h 601986"/>
                  <a:gd name="connsiteX1348" fmla="*/ 615039 w 636190"/>
                  <a:gd name="connsiteY1348" fmla="*/ 240726 h 601986"/>
                  <a:gd name="connsiteX1349" fmla="*/ 615887 w 636190"/>
                  <a:gd name="connsiteY1349" fmla="*/ 240781 h 601986"/>
                  <a:gd name="connsiteX1350" fmla="*/ 616920 w 636190"/>
                  <a:gd name="connsiteY1350" fmla="*/ 240480 h 601986"/>
                  <a:gd name="connsiteX1351" fmla="*/ 617522 w 636190"/>
                  <a:gd name="connsiteY1351" fmla="*/ 240070 h 601986"/>
                  <a:gd name="connsiteX1352" fmla="*/ 618432 w 636190"/>
                  <a:gd name="connsiteY1352" fmla="*/ 239338 h 601986"/>
                  <a:gd name="connsiteX1353" fmla="*/ 618904 w 636190"/>
                  <a:gd name="connsiteY1353" fmla="*/ 239146 h 601986"/>
                  <a:gd name="connsiteX1354" fmla="*/ 618979 w 636190"/>
                  <a:gd name="connsiteY1354" fmla="*/ 239119 h 601986"/>
                  <a:gd name="connsiteX1355" fmla="*/ 619636 w 636190"/>
                  <a:gd name="connsiteY1355" fmla="*/ 240418 h 601986"/>
                  <a:gd name="connsiteX1356" fmla="*/ 620231 w 636190"/>
                  <a:gd name="connsiteY1356" fmla="*/ 241609 h 601986"/>
                  <a:gd name="connsiteX1357" fmla="*/ 620895 w 636190"/>
                  <a:gd name="connsiteY1357" fmla="*/ 243141 h 601986"/>
                  <a:gd name="connsiteX1358" fmla="*/ 621038 w 636190"/>
                  <a:gd name="connsiteY1358" fmla="*/ 243497 h 601986"/>
                  <a:gd name="connsiteX1359" fmla="*/ 621161 w 636190"/>
                  <a:gd name="connsiteY1359" fmla="*/ 243846 h 601986"/>
                  <a:gd name="connsiteX1360" fmla="*/ 621182 w 636190"/>
                  <a:gd name="connsiteY1360" fmla="*/ 243907 h 601986"/>
                  <a:gd name="connsiteX1361" fmla="*/ 621955 w 636190"/>
                  <a:gd name="connsiteY1361" fmla="*/ 246028 h 601986"/>
                  <a:gd name="connsiteX1362" fmla="*/ 622646 w 636190"/>
                  <a:gd name="connsiteY1362" fmla="*/ 245966 h 601986"/>
                  <a:gd name="connsiteX1363" fmla="*/ 622701 w 636190"/>
                  <a:gd name="connsiteY1363" fmla="*/ 246158 h 601986"/>
                  <a:gd name="connsiteX1364" fmla="*/ 623180 w 636190"/>
                  <a:gd name="connsiteY1364" fmla="*/ 247895 h 601986"/>
                  <a:gd name="connsiteX1365" fmla="*/ 623693 w 636190"/>
                  <a:gd name="connsiteY1365" fmla="*/ 249804 h 601986"/>
                  <a:gd name="connsiteX1366" fmla="*/ 624493 w 636190"/>
                  <a:gd name="connsiteY1366" fmla="*/ 252657 h 601986"/>
                  <a:gd name="connsiteX1367" fmla="*/ 624739 w 636190"/>
                  <a:gd name="connsiteY1367" fmla="*/ 253491 h 601986"/>
                  <a:gd name="connsiteX1368" fmla="*/ 625136 w 636190"/>
                  <a:gd name="connsiteY1368" fmla="*/ 254483 h 601986"/>
                  <a:gd name="connsiteX1369" fmla="*/ 625553 w 636190"/>
                  <a:gd name="connsiteY1369" fmla="*/ 255345 h 601986"/>
                  <a:gd name="connsiteX1370" fmla="*/ 625806 w 636190"/>
                  <a:gd name="connsiteY1370" fmla="*/ 255872 h 601986"/>
                  <a:gd name="connsiteX1371" fmla="*/ 628057 w 636190"/>
                  <a:gd name="connsiteY1371" fmla="*/ 259025 h 601986"/>
                  <a:gd name="connsiteX1372" fmla="*/ 628878 w 636190"/>
                  <a:gd name="connsiteY1372" fmla="*/ 260647 h 601986"/>
                  <a:gd name="connsiteX1373" fmla="*/ 630102 w 636190"/>
                  <a:gd name="connsiteY1373" fmla="*/ 263171 h 601986"/>
                  <a:gd name="connsiteX1374" fmla="*/ 631553 w 636190"/>
                  <a:gd name="connsiteY1374" fmla="*/ 266721 h 601986"/>
                  <a:gd name="connsiteX1375" fmla="*/ 632462 w 636190"/>
                  <a:gd name="connsiteY1375" fmla="*/ 268753 h 601986"/>
                  <a:gd name="connsiteX1376" fmla="*/ 633365 w 636190"/>
                  <a:gd name="connsiteY1376" fmla="*/ 270778 h 601986"/>
                  <a:gd name="connsiteX1377" fmla="*/ 634029 w 636190"/>
                  <a:gd name="connsiteY1377" fmla="*/ 272290 h 601986"/>
                  <a:gd name="connsiteX1378" fmla="*/ 635253 w 636190"/>
                  <a:gd name="connsiteY1378" fmla="*/ 275074 h 601986"/>
                  <a:gd name="connsiteX1379" fmla="*/ 636327 w 636190"/>
                  <a:gd name="connsiteY1379" fmla="*/ 277550 h 601986"/>
                  <a:gd name="connsiteX1380" fmla="*/ 636540 w 636190"/>
                  <a:gd name="connsiteY1380" fmla="*/ 278043 h 601986"/>
                  <a:gd name="connsiteX1381" fmla="*/ 636608 w 636190"/>
                  <a:gd name="connsiteY1381" fmla="*/ 278207 h 601986"/>
                  <a:gd name="connsiteX1382" fmla="*/ 636628 w 636190"/>
                  <a:gd name="connsiteY1382" fmla="*/ 278262 h 601986"/>
                  <a:gd name="connsiteX1383" fmla="*/ 636642 w 636190"/>
                  <a:gd name="connsiteY1383" fmla="*/ 278303 h 601986"/>
                  <a:gd name="connsiteX1384" fmla="*/ 636799 w 636190"/>
                  <a:gd name="connsiteY1384" fmla="*/ 278925 h 601986"/>
                  <a:gd name="connsiteX1385" fmla="*/ 636868 w 636190"/>
                  <a:gd name="connsiteY1385" fmla="*/ 279240 h 601986"/>
                  <a:gd name="connsiteX1386" fmla="*/ 636998 w 636190"/>
                  <a:gd name="connsiteY1386" fmla="*/ 279698 h 601986"/>
                  <a:gd name="connsiteX1387" fmla="*/ 637101 w 636190"/>
                  <a:gd name="connsiteY1387" fmla="*/ 280061 h 601986"/>
                  <a:gd name="connsiteX1388" fmla="*/ 637415 w 636190"/>
                  <a:gd name="connsiteY1388" fmla="*/ 281032 h 601986"/>
                  <a:gd name="connsiteX1389" fmla="*/ 637442 w 636190"/>
                  <a:gd name="connsiteY1389" fmla="*/ 281107 h 601986"/>
                  <a:gd name="connsiteX1390" fmla="*/ 629911 w 636190"/>
                  <a:gd name="connsiteY1390" fmla="*/ 282927 h 601986"/>
                  <a:gd name="connsiteX1391" fmla="*/ 631635 w 636190"/>
                  <a:gd name="connsiteY1391" fmla="*/ 289303 h 601986"/>
                  <a:gd name="connsiteX1392" fmla="*/ 626538 w 636190"/>
                  <a:gd name="connsiteY1392" fmla="*/ 290527 h 601986"/>
                  <a:gd name="connsiteX1393" fmla="*/ 626791 w 636190"/>
                  <a:gd name="connsiteY1393" fmla="*/ 290732 h 601986"/>
                  <a:gd name="connsiteX1394" fmla="*/ 627038 w 636190"/>
                  <a:gd name="connsiteY1394" fmla="*/ 290979 h 601986"/>
                  <a:gd name="connsiteX1395" fmla="*/ 627229 w 636190"/>
                  <a:gd name="connsiteY1395" fmla="*/ 291232 h 601986"/>
                  <a:gd name="connsiteX1396" fmla="*/ 627407 w 636190"/>
                  <a:gd name="connsiteY1396" fmla="*/ 291498 h 601986"/>
                  <a:gd name="connsiteX1397" fmla="*/ 627523 w 636190"/>
                  <a:gd name="connsiteY1397" fmla="*/ 291799 h 601986"/>
                  <a:gd name="connsiteX1398" fmla="*/ 627612 w 636190"/>
                  <a:gd name="connsiteY1398" fmla="*/ 292107 h 601986"/>
                  <a:gd name="connsiteX1399" fmla="*/ 627872 w 636190"/>
                  <a:gd name="connsiteY1399" fmla="*/ 293715 h 601986"/>
                  <a:gd name="connsiteX1400" fmla="*/ 628009 w 636190"/>
                  <a:gd name="connsiteY1400" fmla="*/ 294242 h 601986"/>
                  <a:gd name="connsiteX1401" fmla="*/ 628105 w 636190"/>
                  <a:gd name="connsiteY1401" fmla="*/ 294495 h 601986"/>
                  <a:gd name="connsiteX1402" fmla="*/ 628235 w 636190"/>
                  <a:gd name="connsiteY1402" fmla="*/ 294734 h 601986"/>
                  <a:gd name="connsiteX1403" fmla="*/ 628385 w 636190"/>
                  <a:gd name="connsiteY1403" fmla="*/ 294987 h 601986"/>
                  <a:gd name="connsiteX1404" fmla="*/ 621633 w 636190"/>
                  <a:gd name="connsiteY1404" fmla="*/ 296615 h 601986"/>
                  <a:gd name="connsiteX1405" fmla="*/ 622844 w 636190"/>
                  <a:gd name="connsiteY1405" fmla="*/ 301849 h 601986"/>
                  <a:gd name="connsiteX1406" fmla="*/ 623371 w 636190"/>
                  <a:gd name="connsiteY1406" fmla="*/ 303155 h 601986"/>
                  <a:gd name="connsiteX1407" fmla="*/ 623207 w 636190"/>
                  <a:gd name="connsiteY1407" fmla="*/ 303223 h 601986"/>
                  <a:gd name="connsiteX1408" fmla="*/ 623323 w 636190"/>
                  <a:gd name="connsiteY1408" fmla="*/ 303470 h 601986"/>
                  <a:gd name="connsiteX1409" fmla="*/ 617112 w 636190"/>
                  <a:gd name="connsiteY1409" fmla="*/ 305187 h 601986"/>
                  <a:gd name="connsiteX1410" fmla="*/ 617290 w 636190"/>
                  <a:gd name="connsiteY1410" fmla="*/ 306008 h 601986"/>
                  <a:gd name="connsiteX1411" fmla="*/ 617789 w 636190"/>
                  <a:gd name="connsiteY1411" fmla="*/ 307766 h 601986"/>
                  <a:gd name="connsiteX1412" fmla="*/ 616154 w 636190"/>
                  <a:gd name="connsiteY1412" fmla="*/ 308464 h 601986"/>
                  <a:gd name="connsiteX1413" fmla="*/ 612829 w 636190"/>
                  <a:gd name="connsiteY1413" fmla="*/ 309756 h 601986"/>
                  <a:gd name="connsiteX1414" fmla="*/ 611769 w 636190"/>
                  <a:gd name="connsiteY1414" fmla="*/ 310167 h 601986"/>
                  <a:gd name="connsiteX1415" fmla="*/ 610066 w 636190"/>
                  <a:gd name="connsiteY1415" fmla="*/ 310899 h 601986"/>
                  <a:gd name="connsiteX1416" fmla="*/ 607384 w 636190"/>
                  <a:gd name="connsiteY1416" fmla="*/ 312110 h 601986"/>
                  <a:gd name="connsiteX1417" fmla="*/ 605414 w 636190"/>
                  <a:gd name="connsiteY1417" fmla="*/ 308730 h 601986"/>
                  <a:gd name="connsiteX1418" fmla="*/ 603594 w 636190"/>
                  <a:gd name="connsiteY1418" fmla="*/ 309305 h 601986"/>
                  <a:gd name="connsiteX1419" fmla="*/ 603164 w 636190"/>
                  <a:gd name="connsiteY1419" fmla="*/ 308094 h 601986"/>
                  <a:gd name="connsiteX1420" fmla="*/ 601453 w 636190"/>
                  <a:gd name="connsiteY1420" fmla="*/ 308744 h 601986"/>
                  <a:gd name="connsiteX1421" fmla="*/ 597677 w 636190"/>
                  <a:gd name="connsiteY1421" fmla="*/ 309647 h 601986"/>
                  <a:gd name="connsiteX1422" fmla="*/ 599196 w 636190"/>
                  <a:gd name="connsiteY1422" fmla="*/ 314805 h 601986"/>
                  <a:gd name="connsiteX1423" fmla="*/ 600735 w 636190"/>
                  <a:gd name="connsiteY1423" fmla="*/ 319464 h 601986"/>
                  <a:gd name="connsiteX1424" fmla="*/ 600653 w 636190"/>
                  <a:gd name="connsiteY1424" fmla="*/ 319464 h 601986"/>
                  <a:gd name="connsiteX1425" fmla="*/ 598265 w 636190"/>
                  <a:gd name="connsiteY1425" fmla="*/ 319874 h 601986"/>
                  <a:gd name="connsiteX1426" fmla="*/ 594955 w 636190"/>
                  <a:gd name="connsiteY1426" fmla="*/ 320469 h 601986"/>
                  <a:gd name="connsiteX1427" fmla="*/ 591644 w 636190"/>
                  <a:gd name="connsiteY1427" fmla="*/ 321078 h 601986"/>
                  <a:gd name="connsiteX1428" fmla="*/ 591548 w 636190"/>
                  <a:gd name="connsiteY1428" fmla="*/ 321146 h 601986"/>
                  <a:gd name="connsiteX1429" fmla="*/ 590809 w 636190"/>
                  <a:gd name="connsiteY1429" fmla="*/ 321598 h 601986"/>
                  <a:gd name="connsiteX1430" fmla="*/ 589708 w 636190"/>
                  <a:gd name="connsiteY1430" fmla="*/ 322104 h 601986"/>
                  <a:gd name="connsiteX1431" fmla="*/ 587840 w 636190"/>
                  <a:gd name="connsiteY1431" fmla="*/ 323992 h 601986"/>
                  <a:gd name="connsiteX1432" fmla="*/ 586458 w 636190"/>
                  <a:gd name="connsiteY1432" fmla="*/ 325093 h 601986"/>
                  <a:gd name="connsiteX1433" fmla="*/ 586410 w 636190"/>
                  <a:gd name="connsiteY1433" fmla="*/ 325045 h 601986"/>
                  <a:gd name="connsiteX1434" fmla="*/ 585405 w 636190"/>
                  <a:gd name="connsiteY1434" fmla="*/ 324396 h 601986"/>
                  <a:gd name="connsiteX1435" fmla="*/ 584543 w 636190"/>
                  <a:gd name="connsiteY1435" fmla="*/ 324676 h 601986"/>
                  <a:gd name="connsiteX1436" fmla="*/ 583715 w 636190"/>
                  <a:gd name="connsiteY1436" fmla="*/ 324943 h 601986"/>
                  <a:gd name="connsiteX1437" fmla="*/ 582498 w 636190"/>
                  <a:gd name="connsiteY1437" fmla="*/ 325572 h 601986"/>
                  <a:gd name="connsiteX1438" fmla="*/ 580083 w 636190"/>
                  <a:gd name="connsiteY1438" fmla="*/ 326995 h 601986"/>
                  <a:gd name="connsiteX1439" fmla="*/ 578537 w 636190"/>
                  <a:gd name="connsiteY1439" fmla="*/ 327898 h 601986"/>
                  <a:gd name="connsiteX1440" fmla="*/ 576950 w 636190"/>
                  <a:gd name="connsiteY1440" fmla="*/ 328726 h 601986"/>
                  <a:gd name="connsiteX1441" fmla="*/ 576013 w 636190"/>
                  <a:gd name="connsiteY1441" fmla="*/ 326735 h 601986"/>
                  <a:gd name="connsiteX1442" fmla="*/ 572572 w 636190"/>
                  <a:gd name="connsiteY1442" fmla="*/ 328322 h 601986"/>
                  <a:gd name="connsiteX1443" fmla="*/ 570820 w 636190"/>
                  <a:gd name="connsiteY1443" fmla="*/ 329068 h 601986"/>
                  <a:gd name="connsiteX1444" fmla="*/ 568624 w 636190"/>
                  <a:gd name="connsiteY1444" fmla="*/ 329971 h 601986"/>
                  <a:gd name="connsiteX1445" fmla="*/ 567455 w 636190"/>
                  <a:gd name="connsiteY1445" fmla="*/ 330422 h 601986"/>
                  <a:gd name="connsiteX1446" fmla="*/ 565088 w 636190"/>
                  <a:gd name="connsiteY1446" fmla="*/ 331195 h 601986"/>
                  <a:gd name="connsiteX1447" fmla="*/ 563610 w 636190"/>
                  <a:gd name="connsiteY1447" fmla="*/ 331695 h 601986"/>
                  <a:gd name="connsiteX1448" fmla="*/ 561264 w 636190"/>
                  <a:gd name="connsiteY1448" fmla="*/ 332495 h 601986"/>
                  <a:gd name="connsiteX1449" fmla="*/ 561072 w 636190"/>
                  <a:gd name="connsiteY1449" fmla="*/ 332563 h 601986"/>
                  <a:gd name="connsiteX1450" fmla="*/ 560026 w 636190"/>
                  <a:gd name="connsiteY1450" fmla="*/ 333152 h 601986"/>
                  <a:gd name="connsiteX1451" fmla="*/ 559157 w 636190"/>
                  <a:gd name="connsiteY1451" fmla="*/ 333644 h 601986"/>
                  <a:gd name="connsiteX1452" fmla="*/ 557139 w 636190"/>
                  <a:gd name="connsiteY1452" fmla="*/ 334930 h 601986"/>
                  <a:gd name="connsiteX1453" fmla="*/ 558801 w 636190"/>
                  <a:gd name="connsiteY1453" fmla="*/ 336210 h 601986"/>
                  <a:gd name="connsiteX1454" fmla="*/ 560600 w 636190"/>
                  <a:gd name="connsiteY1454" fmla="*/ 337893 h 601986"/>
                  <a:gd name="connsiteX1455" fmla="*/ 562174 w 636190"/>
                  <a:gd name="connsiteY1455" fmla="*/ 341114 h 601986"/>
                  <a:gd name="connsiteX1456" fmla="*/ 560183 w 636190"/>
                  <a:gd name="connsiteY1456" fmla="*/ 342175 h 601986"/>
                  <a:gd name="connsiteX1457" fmla="*/ 561989 w 636190"/>
                  <a:gd name="connsiteY1457" fmla="*/ 345540 h 601986"/>
                  <a:gd name="connsiteX1458" fmla="*/ 559287 w 636190"/>
                  <a:gd name="connsiteY1458" fmla="*/ 347004 h 601986"/>
                  <a:gd name="connsiteX1459" fmla="*/ 559355 w 636190"/>
                  <a:gd name="connsiteY1459" fmla="*/ 347175 h 601986"/>
                  <a:gd name="connsiteX1460" fmla="*/ 561079 w 636190"/>
                  <a:gd name="connsiteY1460" fmla="*/ 351752 h 601986"/>
                  <a:gd name="connsiteX1461" fmla="*/ 563986 w 636190"/>
                  <a:gd name="connsiteY1461" fmla="*/ 359968 h 601986"/>
                  <a:gd name="connsiteX1462" fmla="*/ 563172 w 636190"/>
                  <a:gd name="connsiteY1462" fmla="*/ 360152 h 601986"/>
                  <a:gd name="connsiteX1463" fmla="*/ 563193 w 636190"/>
                  <a:gd name="connsiteY1463" fmla="*/ 360316 h 601986"/>
                  <a:gd name="connsiteX1464" fmla="*/ 563254 w 636190"/>
                  <a:gd name="connsiteY1464" fmla="*/ 360700 h 601986"/>
                  <a:gd name="connsiteX1465" fmla="*/ 563569 w 636190"/>
                  <a:gd name="connsiteY1465" fmla="*/ 362765 h 601986"/>
                  <a:gd name="connsiteX1466" fmla="*/ 563822 w 636190"/>
                  <a:gd name="connsiteY1466" fmla="*/ 364428 h 601986"/>
                  <a:gd name="connsiteX1467" fmla="*/ 558958 w 636190"/>
                  <a:gd name="connsiteY1467" fmla="*/ 365577 h 601986"/>
                  <a:gd name="connsiteX1468" fmla="*/ 558993 w 636190"/>
                  <a:gd name="connsiteY1468" fmla="*/ 365707 h 601986"/>
                  <a:gd name="connsiteX1469" fmla="*/ 559218 w 636190"/>
                  <a:gd name="connsiteY1469" fmla="*/ 366672 h 601986"/>
                  <a:gd name="connsiteX1470" fmla="*/ 559444 w 636190"/>
                  <a:gd name="connsiteY1470" fmla="*/ 367794 h 601986"/>
                  <a:gd name="connsiteX1471" fmla="*/ 559266 w 636190"/>
                  <a:gd name="connsiteY1471" fmla="*/ 367834 h 601986"/>
                  <a:gd name="connsiteX1472" fmla="*/ 559971 w 636190"/>
                  <a:gd name="connsiteY1472" fmla="*/ 372493 h 601986"/>
                  <a:gd name="connsiteX1473" fmla="*/ 560402 w 636190"/>
                  <a:gd name="connsiteY1473" fmla="*/ 375660 h 601986"/>
                  <a:gd name="connsiteX1474" fmla="*/ 560737 w 636190"/>
                  <a:gd name="connsiteY1474" fmla="*/ 378068 h 601986"/>
                  <a:gd name="connsiteX1475" fmla="*/ 561469 w 636190"/>
                  <a:gd name="connsiteY1475" fmla="*/ 382508 h 601986"/>
                  <a:gd name="connsiteX1476" fmla="*/ 561722 w 636190"/>
                  <a:gd name="connsiteY1476" fmla="*/ 384464 h 601986"/>
                  <a:gd name="connsiteX1477" fmla="*/ 561770 w 636190"/>
                  <a:gd name="connsiteY1477" fmla="*/ 384847 h 601986"/>
                  <a:gd name="connsiteX1478" fmla="*/ 561490 w 636190"/>
                  <a:gd name="connsiteY1478" fmla="*/ 384889 h 601986"/>
                  <a:gd name="connsiteX1479" fmla="*/ 561537 w 636190"/>
                  <a:gd name="connsiteY1479" fmla="*/ 385292 h 601986"/>
                  <a:gd name="connsiteX1480" fmla="*/ 560217 w 636190"/>
                  <a:gd name="connsiteY1480" fmla="*/ 385490 h 601986"/>
                  <a:gd name="connsiteX1481" fmla="*/ 560019 w 636190"/>
                  <a:gd name="connsiteY1481" fmla="*/ 385525 h 601986"/>
                  <a:gd name="connsiteX1482" fmla="*/ 560771 w 636190"/>
                  <a:gd name="connsiteY1482" fmla="*/ 392105 h 601986"/>
                  <a:gd name="connsiteX1483" fmla="*/ 560922 w 636190"/>
                  <a:gd name="connsiteY1483" fmla="*/ 393932 h 601986"/>
                  <a:gd name="connsiteX1484" fmla="*/ 561243 w 636190"/>
                  <a:gd name="connsiteY1484" fmla="*/ 397298 h 601986"/>
                  <a:gd name="connsiteX1485" fmla="*/ 561448 w 636190"/>
                  <a:gd name="connsiteY1485" fmla="*/ 398816 h 601986"/>
                  <a:gd name="connsiteX1486" fmla="*/ 561784 w 636190"/>
                  <a:gd name="connsiteY1486" fmla="*/ 400855 h 601986"/>
                  <a:gd name="connsiteX1487" fmla="*/ 562824 w 636190"/>
                  <a:gd name="connsiteY1487" fmla="*/ 404850 h 601986"/>
                  <a:gd name="connsiteX1488" fmla="*/ 563036 w 636190"/>
                  <a:gd name="connsiteY1488" fmla="*/ 405479 h 601986"/>
                  <a:gd name="connsiteX1489" fmla="*/ 564212 w 636190"/>
                  <a:gd name="connsiteY1489" fmla="*/ 408975 h 601986"/>
                  <a:gd name="connsiteX1490" fmla="*/ 564041 w 636190"/>
                  <a:gd name="connsiteY1490" fmla="*/ 409269 h 601986"/>
                  <a:gd name="connsiteX1491" fmla="*/ 566812 w 636190"/>
                  <a:gd name="connsiteY1491" fmla="*/ 410439 h 601986"/>
                  <a:gd name="connsiteX1492" fmla="*/ 568070 w 636190"/>
                  <a:gd name="connsiteY1492" fmla="*/ 411362 h 601986"/>
                  <a:gd name="connsiteX1493" fmla="*/ 569534 w 636190"/>
                  <a:gd name="connsiteY1493" fmla="*/ 413202 h 601986"/>
                  <a:gd name="connsiteX1494" fmla="*/ 571498 w 636190"/>
                  <a:gd name="connsiteY1494" fmla="*/ 415857 h 601986"/>
                  <a:gd name="connsiteX1495" fmla="*/ 571723 w 636190"/>
                  <a:gd name="connsiteY1495" fmla="*/ 416260 h 601986"/>
                  <a:gd name="connsiteX1496" fmla="*/ 572059 w 636190"/>
                  <a:gd name="connsiteY1496" fmla="*/ 416821 h 601986"/>
                  <a:gd name="connsiteX1497" fmla="*/ 573885 w 636190"/>
                  <a:gd name="connsiteY1497" fmla="*/ 415474 h 601986"/>
                  <a:gd name="connsiteX1498" fmla="*/ 574323 w 636190"/>
                  <a:gd name="connsiteY1498" fmla="*/ 416281 h 601986"/>
                  <a:gd name="connsiteX1499" fmla="*/ 575322 w 636190"/>
                  <a:gd name="connsiteY1499" fmla="*/ 418641 h 601986"/>
                  <a:gd name="connsiteX1500" fmla="*/ 575937 w 636190"/>
                  <a:gd name="connsiteY1500" fmla="*/ 421343 h 601986"/>
                  <a:gd name="connsiteX1501" fmla="*/ 576286 w 636190"/>
                  <a:gd name="connsiteY1501" fmla="*/ 423518 h 601986"/>
                  <a:gd name="connsiteX1502" fmla="*/ 576963 w 636190"/>
                  <a:gd name="connsiteY1502" fmla="*/ 426467 h 601986"/>
                  <a:gd name="connsiteX1503" fmla="*/ 578085 w 636190"/>
                  <a:gd name="connsiteY1503" fmla="*/ 428710 h 601986"/>
                  <a:gd name="connsiteX1504" fmla="*/ 579447 w 636190"/>
                  <a:gd name="connsiteY1504" fmla="*/ 432555 h 601986"/>
                  <a:gd name="connsiteX1505" fmla="*/ 579050 w 636190"/>
                  <a:gd name="connsiteY1505" fmla="*/ 435161 h 601986"/>
                  <a:gd name="connsiteX1506" fmla="*/ 581971 w 636190"/>
                  <a:gd name="connsiteY1506" fmla="*/ 435825 h 601986"/>
                  <a:gd name="connsiteX1507" fmla="*/ 583476 w 636190"/>
                  <a:gd name="connsiteY1507" fmla="*/ 436057 h 601986"/>
                  <a:gd name="connsiteX1508" fmla="*/ 585473 w 636190"/>
                  <a:gd name="connsiteY1508" fmla="*/ 436187 h 601986"/>
                  <a:gd name="connsiteX1509" fmla="*/ 586342 w 636190"/>
                  <a:gd name="connsiteY1509" fmla="*/ 437720 h 601986"/>
                  <a:gd name="connsiteX1510" fmla="*/ 586602 w 636190"/>
                  <a:gd name="connsiteY1510" fmla="*/ 438671 h 601986"/>
                  <a:gd name="connsiteX1511" fmla="*/ 586862 w 636190"/>
                  <a:gd name="connsiteY1511" fmla="*/ 439293 h 601986"/>
                  <a:gd name="connsiteX1512" fmla="*/ 587484 w 636190"/>
                  <a:gd name="connsiteY1512" fmla="*/ 440572 h 601986"/>
                  <a:gd name="connsiteX1513" fmla="*/ 588032 w 636190"/>
                  <a:gd name="connsiteY1513" fmla="*/ 441646 h 601986"/>
                  <a:gd name="connsiteX1514" fmla="*/ 588360 w 636190"/>
                  <a:gd name="connsiteY1514" fmla="*/ 442672 h 601986"/>
                  <a:gd name="connsiteX1515" fmla="*/ 588928 w 636190"/>
                  <a:gd name="connsiteY1515" fmla="*/ 443651 h 601986"/>
                  <a:gd name="connsiteX1516" fmla="*/ 589578 w 636190"/>
                  <a:gd name="connsiteY1516" fmla="*/ 445457 h 601986"/>
                  <a:gd name="connsiteX1517" fmla="*/ 590159 w 636190"/>
                  <a:gd name="connsiteY1517" fmla="*/ 447502 h 601986"/>
                  <a:gd name="connsiteX1518" fmla="*/ 590351 w 636190"/>
                  <a:gd name="connsiteY1518" fmla="*/ 448494 h 601986"/>
                  <a:gd name="connsiteX1519" fmla="*/ 590597 w 636190"/>
                  <a:gd name="connsiteY1519" fmla="*/ 450272 h 601986"/>
                  <a:gd name="connsiteX1520" fmla="*/ 590652 w 636190"/>
                  <a:gd name="connsiteY1520" fmla="*/ 451620 h 601986"/>
                  <a:gd name="connsiteX1521" fmla="*/ 590741 w 636190"/>
                  <a:gd name="connsiteY1521" fmla="*/ 453474 h 601986"/>
                  <a:gd name="connsiteX1522" fmla="*/ 590830 w 636190"/>
                  <a:gd name="connsiteY1522" fmla="*/ 454698 h 601986"/>
                  <a:gd name="connsiteX1523" fmla="*/ 591089 w 636190"/>
                  <a:gd name="connsiteY1523" fmla="*/ 455335 h 601986"/>
                  <a:gd name="connsiteX1524" fmla="*/ 592102 w 636190"/>
                  <a:gd name="connsiteY1524" fmla="*/ 455677 h 601986"/>
                  <a:gd name="connsiteX1525" fmla="*/ 592204 w 636190"/>
                  <a:gd name="connsiteY1525" fmla="*/ 455752 h 601986"/>
                  <a:gd name="connsiteX1526" fmla="*/ 592984 w 636190"/>
                  <a:gd name="connsiteY1526" fmla="*/ 456340 h 601986"/>
                  <a:gd name="connsiteX1527" fmla="*/ 593716 w 636190"/>
                  <a:gd name="connsiteY1527" fmla="*/ 456764 h 601986"/>
                  <a:gd name="connsiteX1528" fmla="*/ 594195 w 636190"/>
                  <a:gd name="connsiteY1528" fmla="*/ 457120 h 601986"/>
                  <a:gd name="connsiteX1529" fmla="*/ 594455 w 636190"/>
                  <a:gd name="connsiteY1529" fmla="*/ 457312 h 601986"/>
                  <a:gd name="connsiteX1530" fmla="*/ 595659 w 636190"/>
                  <a:gd name="connsiteY1530" fmla="*/ 458981 h 601986"/>
                  <a:gd name="connsiteX1531" fmla="*/ 596179 w 636190"/>
                  <a:gd name="connsiteY1531" fmla="*/ 462025 h 601986"/>
                  <a:gd name="connsiteX1532" fmla="*/ 596767 w 636190"/>
                  <a:gd name="connsiteY1532" fmla="*/ 463742 h 601986"/>
                  <a:gd name="connsiteX1533" fmla="*/ 598621 w 636190"/>
                  <a:gd name="connsiteY1533" fmla="*/ 467915 h 601986"/>
                  <a:gd name="connsiteX1534" fmla="*/ 598409 w 636190"/>
                  <a:gd name="connsiteY1534" fmla="*/ 468483 h 601986"/>
                  <a:gd name="connsiteX1535" fmla="*/ 598259 w 636190"/>
                  <a:gd name="connsiteY1535" fmla="*/ 470466 h 601986"/>
                  <a:gd name="connsiteX1536" fmla="*/ 598649 w 636190"/>
                  <a:gd name="connsiteY1536" fmla="*/ 471397 h 601986"/>
                  <a:gd name="connsiteX1537" fmla="*/ 599203 w 636190"/>
                  <a:gd name="connsiteY1537" fmla="*/ 472697 h 601986"/>
                  <a:gd name="connsiteX1538" fmla="*/ 599264 w 636190"/>
                  <a:gd name="connsiteY1538" fmla="*/ 474215 h 601986"/>
                  <a:gd name="connsiteX1539" fmla="*/ 599079 w 636190"/>
                  <a:gd name="connsiteY1539" fmla="*/ 475919 h 601986"/>
                  <a:gd name="connsiteX1540" fmla="*/ 598874 w 636190"/>
                  <a:gd name="connsiteY1540" fmla="*/ 477608 h 601986"/>
                  <a:gd name="connsiteX1541" fmla="*/ 598991 w 636190"/>
                  <a:gd name="connsiteY1541" fmla="*/ 479462 h 601986"/>
                  <a:gd name="connsiteX1542" fmla="*/ 599093 w 636190"/>
                  <a:gd name="connsiteY1542" fmla="*/ 481439 h 601986"/>
                  <a:gd name="connsiteX1543" fmla="*/ 599045 w 636190"/>
                  <a:gd name="connsiteY1543" fmla="*/ 481925 h 601986"/>
                  <a:gd name="connsiteX1544" fmla="*/ 599025 w 636190"/>
                  <a:gd name="connsiteY1544" fmla="*/ 482082 h 601986"/>
                  <a:gd name="connsiteX1545" fmla="*/ 597869 w 636190"/>
                  <a:gd name="connsiteY1545" fmla="*/ 481453 h 601986"/>
                  <a:gd name="connsiteX1546" fmla="*/ 596733 w 636190"/>
                  <a:gd name="connsiteY1546" fmla="*/ 483136 h 601986"/>
                  <a:gd name="connsiteX1547" fmla="*/ 596405 w 636190"/>
                  <a:gd name="connsiteY1547" fmla="*/ 483471 h 601986"/>
                  <a:gd name="connsiteX1548" fmla="*/ 595604 w 636190"/>
                  <a:gd name="connsiteY1548" fmla="*/ 483963 h 601986"/>
                  <a:gd name="connsiteX1549" fmla="*/ 595003 w 636190"/>
                  <a:gd name="connsiteY1549" fmla="*/ 484298 h 601986"/>
                  <a:gd name="connsiteX1550" fmla="*/ 593805 w 636190"/>
                  <a:gd name="connsiteY1550" fmla="*/ 484435 h 601986"/>
                  <a:gd name="connsiteX1551" fmla="*/ 593306 w 636190"/>
                  <a:gd name="connsiteY1551" fmla="*/ 484278 h 601986"/>
                  <a:gd name="connsiteX1552" fmla="*/ 592656 w 636190"/>
                  <a:gd name="connsiteY1552" fmla="*/ 483949 h 601986"/>
                  <a:gd name="connsiteX1553" fmla="*/ 591069 w 636190"/>
                  <a:gd name="connsiteY1553" fmla="*/ 483341 h 601986"/>
                  <a:gd name="connsiteX1554" fmla="*/ 588791 w 636190"/>
                  <a:gd name="connsiteY1554" fmla="*/ 483163 h 601986"/>
                  <a:gd name="connsiteX1555" fmla="*/ 585056 w 636190"/>
                  <a:gd name="connsiteY1555" fmla="*/ 481774 h 601986"/>
                  <a:gd name="connsiteX1556" fmla="*/ 584673 w 636190"/>
                  <a:gd name="connsiteY1556" fmla="*/ 481671 h 601986"/>
                  <a:gd name="connsiteX1557" fmla="*/ 583907 w 636190"/>
                  <a:gd name="connsiteY1557" fmla="*/ 482917 h 601986"/>
                  <a:gd name="connsiteX1558" fmla="*/ 582840 w 636190"/>
                  <a:gd name="connsiteY1558" fmla="*/ 482171 h 601986"/>
                  <a:gd name="connsiteX1559" fmla="*/ 582942 w 636190"/>
                  <a:gd name="connsiteY1559" fmla="*/ 482048 h 601986"/>
                  <a:gd name="connsiteX1560" fmla="*/ 579084 w 636190"/>
                  <a:gd name="connsiteY1560" fmla="*/ 479866 h 601986"/>
                  <a:gd name="connsiteX1561" fmla="*/ 576402 w 636190"/>
                  <a:gd name="connsiteY1561" fmla="*/ 478579 h 601986"/>
                  <a:gd name="connsiteX1562" fmla="*/ 575821 w 636190"/>
                  <a:gd name="connsiteY1562" fmla="*/ 478299 h 601986"/>
                  <a:gd name="connsiteX1563" fmla="*/ 575191 w 636190"/>
                  <a:gd name="connsiteY1563" fmla="*/ 478012 h 601986"/>
                  <a:gd name="connsiteX1564" fmla="*/ 574070 w 636190"/>
                  <a:gd name="connsiteY1564" fmla="*/ 477615 h 601986"/>
                  <a:gd name="connsiteX1565" fmla="*/ 573639 w 636190"/>
                  <a:gd name="connsiteY1565" fmla="*/ 477471 h 601986"/>
                  <a:gd name="connsiteX1566" fmla="*/ 571511 w 636190"/>
                  <a:gd name="connsiteY1566" fmla="*/ 476739 h 601986"/>
                  <a:gd name="connsiteX1567" fmla="*/ 568159 w 636190"/>
                  <a:gd name="connsiteY1567" fmla="*/ 472874 h 601986"/>
                  <a:gd name="connsiteX1568" fmla="*/ 567079 w 636190"/>
                  <a:gd name="connsiteY1568" fmla="*/ 472491 h 601986"/>
                  <a:gd name="connsiteX1569" fmla="*/ 567448 w 636190"/>
                  <a:gd name="connsiteY1569" fmla="*/ 472991 h 601986"/>
                  <a:gd name="connsiteX1570" fmla="*/ 568371 w 636190"/>
                  <a:gd name="connsiteY1570" fmla="*/ 474195 h 601986"/>
                  <a:gd name="connsiteX1571" fmla="*/ 570595 w 636190"/>
                  <a:gd name="connsiteY1571" fmla="*/ 476650 h 601986"/>
                  <a:gd name="connsiteX1572" fmla="*/ 571073 w 636190"/>
                  <a:gd name="connsiteY1572" fmla="*/ 477191 h 601986"/>
                  <a:gd name="connsiteX1573" fmla="*/ 569493 w 636190"/>
                  <a:gd name="connsiteY1573" fmla="*/ 478354 h 601986"/>
                  <a:gd name="connsiteX1574" fmla="*/ 569069 w 636190"/>
                  <a:gd name="connsiteY1574" fmla="*/ 478060 h 601986"/>
                  <a:gd name="connsiteX1575" fmla="*/ 566586 w 636190"/>
                  <a:gd name="connsiteY1575" fmla="*/ 476302 h 601986"/>
                  <a:gd name="connsiteX1576" fmla="*/ 566504 w 636190"/>
                  <a:gd name="connsiteY1576" fmla="*/ 476233 h 601986"/>
                  <a:gd name="connsiteX1577" fmla="*/ 566388 w 636190"/>
                  <a:gd name="connsiteY1577" fmla="*/ 476172 h 601986"/>
                  <a:gd name="connsiteX1578" fmla="*/ 564185 w 636190"/>
                  <a:gd name="connsiteY1578" fmla="*/ 475207 h 601986"/>
                  <a:gd name="connsiteX1579" fmla="*/ 562420 w 636190"/>
                  <a:gd name="connsiteY1579" fmla="*/ 474400 h 601986"/>
                  <a:gd name="connsiteX1580" fmla="*/ 559848 w 636190"/>
                  <a:gd name="connsiteY1580" fmla="*/ 474058 h 601986"/>
                  <a:gd name="connsiteX1581" fmla="*/ 559697 w 636190"/>
                  <a:gd name="connsiteY1581" fmla="*/ 473278 h 601986"/>
                  <a:gd name="connsiteX1582" fmla="*/ 558739 w 636190"/>
                  <a:gd name="connsiteY1582" fmla="*/ 472799 h 601986"/>
                  <a:gd name="connsiteX1583" fmla="*/ 558473 w 636190"/>
                  <a:gd name="connsiteY1583" fmla="*/ 472471 h 601986"/>
                  <a:gd name="connsiteX1584" fmla="*/ 558206 w 636190"/>
                  <a:gd name="connsiteY1584" fmla="*/ 472779 h 601986"/>
                  <a:gd name="connsiteX1585" fmla="*/ 556865 w 636190"/>
                  <a:gd name="connsiteY1585" fmla="*/ 473791 h 601986"/>
                  <a:gd name="connsiteX1586" fmla="*/ 555853 w 636190"/>
                  <a:gd name="connsiteY1586" fmla="*/ 474625 h 601986"/>
                  <a:gd name="connsiteX1587" fmla="*/ 554601 w 636190"/>
                  <a:gd name="connsiteY1587" fmla="*/ 475296 h 601986"/>
                  <a:gd name="connsiteX1588" fmla="*/ 554143 w 636190"/>
                  <a:gd name="connsiteY1588" fmla="*/ 475618 h 601986"/>
                  <a:gd name="connsiteX1589" fmla="*/ 553759 w 636190"/>
                  <a:gd name="connsiteY1589" fmla="*/ 475665 h 601986"/>
                  <a:gd name="connsiteX1590" fmla="*/ 553322 w 636190"/>
                  <a:gd name="connsiteY1590" fmla="*/ 474673 h 601986"/>
                  <a:gd name="connsiteX1591" fmla="*/ 551926 w 636190"/>
                  <a:gd name="connsiteY1591" fmla="*/ 474044 h 601986"/>
                  <a:gd name="connsiteX1592" fmla="*/ 551776 w 636190"/>
                  <a:gd name="connsiteY1592" fmla="*/ 473982 h 601986"/>
                  <a:gd name="connsiteX1593" fmla="*/ 551605 w 636190"/>
                  <a:gd name="connsiteY1593" fmla="*/ 473764 h 601986"/>
                  <a:gd name="connsiteX1594" fmla="*/ 551502 w 636190"/>
                  <a:gd name="connsiteY1594" fmla="*/ 473599 h 601986"/>
                  <a:gd name="connsiteX1595" fmla="*/ 551194 w 636190"/>
                  <a:gd name="connsiteY1595" fmla="*/ 473203 h 601986"/>
                  <a:gd name="connsiteX1596" fmla="*/ 550736 w 636190"/>
                  <a:gd name="connsiteY1596" fmla="*/ 472929 h 601986"/>
                  <a:gd name="connsiteX1597" fmla="*/ 550257 w 636190"/>
                  <a:gd name="connsiteY1597" fmla="*/ 472601 h 601986"/>
                  <a:gd name="connsiteX1598" fmla="*/ 550059 w 636190"/>
                  <a:gd name="connsiteY1598" fmla="*/ 472464 h 601986"/>
                  <a:gd name="connsiteX1599" fmla="*/ 549901 w 636190"/>
                  <a:gd name="connsiteY1599" fmla="*/ 472464 h 601986"/>
                  <a:gd name="connsiteX1600" fmla="*/ 549491 w 636190"/>
                  <a:gd name="connsiteY1600" fmla="*/ 472437 h 601986"/>
                  <a:gd name="connsiteX1601" fmla="*/ 549197 w 636190"/>
                  <a:gd name="connsiteY1601" fmla="*/ 472389 h 601986"/>
                  <a:gd name="connsiteX1602" fmla="*/ 548711 w 636190"/>
                  <a:gd name="connsiteY1602" fmla="*/ 472683 h 601986"/>
                  <a:gd name="connsiteX1603" fmla="*/ 548321 w 636190"/>
                  <a:gd name="connsiteY1603" fmla="*/ 472840 h 601986"/>
                  <a:gd name="connsiteX1604" fmla="*/ 547897 w 636190"/>
                  <a:gd name="connsiteY1604" fmla="*/ 472991 h 601986"/>
                  <a:gd name="connsiteX1605" fmla="*/ 547336 w 636190"/>
                  <a:gd name="connsiteY1605" fmla="*/ 473340 h 601986"/>
                  <a:gd name="connsiteX1606" fmla="*/ 546987 w 636190"/>
                  <a:gd name="connsiteY1606" fmla="*/ 473545 h 601986"/>
                  <a:gd name="connsiteX1607" fmla="*/ 546713 w 636190"/>
                  <a:gd name="connsiteY1607" fmla="*/ 473859 h 601986"/>
                  <a:gd name="connsiteX1608" fmla="*/ 546549 w 636190"/>
                  <a:gd name="connsiteY1608" fmla="*/ 474003 h 601986"/>
                  <a:gd name="connsiteX1609" fmla="*/ 546344 w 636190"/>
                  <a:gd name="connsiteY1609" fmla="*/ 474126 h 601986"/>
                  <a:gd name="connsiteX1610" fmla="*/ 545961 w 636190"/>
                  <a:gd name="connsiteY1610" fmla="*/ 474359 h 601986"/>
                  <a:gd name="connsiteX1611" fmla="*/ 545318 w 636190"/>
                  <a:gd name="connsiteY1611" fmla="*/ 474906 h 601986"/>
                  <a:gd name="connsiteX1612" fmla="*/ 544860 w 636190"/>
                  <a:gd name="connsiteY1612" fmla="*/ 475173 h 601986"/>
                  <a:gd name="connsiteX1613" fmla="*/ 544545 w 636190"/>
                  <a:gd name="connsiteY1613" fmla="*/ 475405 h 601986"/>
                  <a:gd name="connsiteX1614" fmla="*/ 543909 w 636190"/>
                  <a:gd name="connsiteY1614" fmla="*/ 475905 h 601986"/>
                  <a:gd name="connsiteX1615" fmla="*/ 543382 w 636190"/>
                  <a:gd name="connsiteY1615" fmla="*/ 476493 h 601986"/>
                  <a:gd name="connsiteX1616" fmla="*/ 542930 w 636190"/>
                  <a:gd name="connsiteY1616" fmla="*/ 477335 h 601986"/>
                  <a:gd name="connsiteX1617" fmla="*/ 542807 w 636190"/>
                  <a:gd name="connsiteY1617" fmla="*/ 477608 h 601986"/>
                  <a:gd name="connsiteX1618" fmla="*/ 542356 w 636190"/>
                  <a:gd name="connsiteY1618" fmla="*/ 478032 h 601986"/>
                  <a:gd name="connsiteX1619" fmla="*/ 542069 w 636190"/>
                  <a:gd name="connsiteY1619" fmla="*/ 477998 h 601986"/>
                  <a:gd name="connsiteX1620" fmla="*/ 541720 w 636190"/>
                  <a:gd name="connsiteY1620" fmla="*/ 477848 h 601986"/>
                  <a:gd name="connsiteX1621" fmla="*/ 541453 w 636190"/>
                  <a:gd name="connsiteY1621" fmla="*/ 477724 h 601986"/>
                  <a:gd name="connsiteX1622" fmla="*/ 540516 w 636190"/>
                  <a:gd name="connsiteY1622" fmla="*/ 477451 h 601986"/>
                  <a:gd name="connsiteX1623" fmla="*/ 539989 w 636190"/>
                  <a:gd name="connsiteY1623" fmla="*/ 477362 h 601986"/>
                  <a:gd name="connsiteX1624" fmla="*/ 539476 w 636190"/>
                  <a:gd name="connsiteY1624" fmla="*/ 477335 h 601986"/>
                  <a:gd name="connsiteX1625" fmla="*/ 538785 w 636190"/>
                  <a:gd name="connsiteY1625" fmla="*/ 477348 h 601986"/>
                  <a:gd name="connsiteX1626" fmla="*/ 538217 w 636190"/>
                  <a:gd name="connsiteY1626" fmla="*/ 477280 h 601986"/>
                  <a:gd name="connsiteX1627" fmla="*/ 538080 w 636190"/>
                  <a:gd name="connsiteY1627" fmla="*/ 477198 h 601986"/>
                  <a:gd name="connsiteX1628" fmla="*/ 537677 w 636190"/>
                  <a:gd name="connsiteY1628" fmla="*/ 476856 h 601986"/>
                  <a:gd name="connsiteX1629" fmla="*/ 537349 w 636190"/>
                  <a:gd name="connsiteY1629" fmla="*/ 476657 h 601986"/>
                  <a:gd name="connsiteX1630" fmla="*/ 536979 w 636190"/>
                  <a:gd name="connsiteY1630" fmla="*/ 476459 h 601986"/>
                  <a:gd name="connsiteX1631" fmla="*/ 536466 w 636190"/>
                  <a:gd name="connsiteY1631" fmla="*/ 476302 h 601986"/>
                  <a:gd name="connsiteX1632" fmla="*/ 535611 w 636190"/>
                  <a:gd name="connsiteY1632" fmla="*/ 476213 h 601986"/>
                  <a:gd name="connsiteX1633" fmla="*/ 534578 w 636190"/>
                  <a:gd name="connsiteY1633" fmla="*/ 476219 h 601986"/>
                  <a:gd name="connsiteX1634" fmla="*/ 534311 w 636190"/>
                  <a:gd name="connsiteY1634" fmla="*/ 476110 h 601986"/>
                  <a:gd name="connsiteX1635" fmla="*/ 534222 w 636190"/>
                  <a:gd name="connsiteY1635" fmla="*/ 480201 h 601986"/>
                  <a:gd name="connsiteX1636" fmla="*/ 533374 w 636190"/>
                  <a:gd name="connsiteY1636" fmla="*/ 483354 h 601986"/>
                  <a:gd name="connsiteX1637" fmla="*/ 529523 w 636190"/>
                  <a:gd name="connsiteY1637" fmla="*/ 481412 h 601986"/>
                  <a:gd name="connsiteX1638" fmla="*/ 528271 w 636190"/>
                  <a:gd name="connsiteY1638" fmla="*/ 480892 h 601986"/>
                  <a:gd name="connsiteX1639" fmla="*/ 527669 w 636190"/>
                  <a:gd name="connsiteY1639" fmla="*/ 480420 h 601986"/>
                  <a:gd name="connsiteX1640" fmla="*/ 526178 w 636190"/>
                  <a:gd name="connsiteY1640" fmla="*/ 478552 h 601986"/>
                  <a:gd name="connsiteX1641" fmla="*/ 524030 w 636190"/>
                  <a:gd name="connsiteY1641" fmla="*/ 476548 h 601986"/>
                  <a:gd name="connsiteX1642" fmla="*/ 522716 w 636190"/>
                  <a:gd name="connsiteY1642" fmla="*/ 475371 h 601986"/>
                  <a:gd name="connsiteX1643" fmla="*/ 521191 w 636190"/>
                  <a:gd name="connsiteY1643" fmla="*/ 473627 h 601986"/>
                  <a:gd name="connsiteX1644" fmla="*/ 520698 w 636190"/>
                  <a:gd name="connsiteY1644" fmla="*/ 473353 h 601986"/>
                  <a:gd name="connsiteX1645" fmla="*/ 519768 w 636190"/>
                  <a:gd name="connsiteY1645" fmla="*/ 472265 h 601986"/>
                  <a:gd name="connsiteX1646" fmla="*/ 518913 w 636190"/>
                  <a:gd name="connsiteY1646" fmla="*/ 470802 h 601986"/>
                  <a:gd name="connsiteX1647" fmla="*/ 518714 w 636190"/>
                  <a:gd name="connsiteY1647" fmla="*/ 469858 h 601986"/>
                  <a:gd name="connsiteX1648" fmla="*/ 517702 w 636190"/>
                  <a:gd name="connsiteY1648" fmla="*/ 469064 h 601986"/>
                  <a:gd name="connsiteX1649" fmla="*/ 517524 w 636190"/>
                  <a:gd name="connsiteY1649" fmla="*/ 468934 h 601986"/>
                  <a:gd name="connsiteX1650" fmla="*/ 517353 w 636190"/>
                  <a:gd name="connsiteY1650" fmla="*/ 469577 h 601986"/>
                  <a:gd name="connsiteX1651" fmla="*/ 515150 w 636190"/>
                  <a:gd name="connsiteY1651" fmla="*/ 471157 h 601986"/>
                  <a:gd name="connsiteX1652" fmla="*/ 515096 w 636190"/>
                  <a:gd name="connsiteY1652" fmla="*/ 471198 h 601986"/>
                  <a:gd name="connsiteX1653" fmla="*/ 513686 w 636190"/>
                  <a:gd name="connsiteY1653" fmla="*/ 472553 h 601986"/>
                  <a:gd name="connsiteX1654" fmla="*/ 511703 w 636190"/>
                  <a:gd name="connsiteY1654" fmla="*/ 475118 h 601986"/>
                  <a:gd name="connsiteX1655" fmla="*/ 509637 w 636190"/>
                  <a:gd name="connsiteY1655" fmla="*/ 477512 h 601986"/>
                  <a:gd name="connsiteX1656" fmla="*/ 508747 w 636190"/>
                  <a:gd name="connsiteY1656" fmla="*/ 479619 h 601986"/>
                  <a:gd name="connsiteX1657" fmla="*/ 508693 w 636190"/>
                  <a:gd name="connsiteY1657" fmla="*/ 481507 h 601986"/>
                  <a:gd name="connsiteX1658" fmla="*/ 510061 w 636190"/>
                  <a:gd name="connsiteY1658" fmla="*/ 486159 h 601986"/>
                  <a:gd name="connsiteX1659" fmla="*/ 509383 w 636190"/>
                  <a:gd name="connsiteY1659" fmla="*/ 486269 h 601986"/>
                  <a:gd name="connsiteX1660" fmla="*/ 510759 w 636190"/>
                  <a:gd name="connsiteY1660" fmla="*/ 489826 h 601986"/>
                  <a:gd name="connsiteX1661" fmla="*/ 510820 w 636190"/>
                  <a:gd name="connsiteY1661" fmla="*/ 492446 h 601986"/>
                  <a:gd name="connsiteX1662" fmla="*/ 510765 w 636190"/>
                  <a:gd name="connsiteY1662" fmla="*/ 495825 h 601986"/>
                  <a:gd name="connsiteX1663" fmla="*/ 510759 w 636190"/>
                  <a:gd name="connsiteY1663" fmla="*/ 498972 h 601986"/>
                  <a:gd name="connsiteX1664" fmla="*/ 511326 w 636190"/>
                  <a:gd name="connsiteY1664" fmla="*/ 503213 h 601986"/>
                  <a:gd name="connsiteX1665" fmla="*/ 511627 w 636190"/>
                  <a:gd name="connsiteY1665" fmla="*/ 504615 h 601986"/>
                  <a:gd name="connsiteX1666" fmla="*/ 512106 w 636190"/>
                  <a:gd name="connsiteY1666" fmla="*/ 506360 h 601986"/>
                  <a:gd name="connsiteX1667" fmla="*/ 513002 w 636190"/>
                  <a:gd name="connsiteY1667" fmla="*/ 509445 h 601986"/>
                  <a:gd name="connsiteX1668" fmla="*/ 513385 w 636190"/>
                  <a:gd name="connsiteY1668" fmla="*/ 512469 h 601986"/>
                  <a:gd name="connsiteX1669" fmla="*/ 514281 w 636190"/>
                  <a:gd name="connsiteY1669" fmla="*/ 515137 h 601986"/>
                  <a:gd name="connsiteX1670" fmla="*/ 516320 w 636190"/>
                  <a:gd name="connsiteY1670" fmla="*/ 520103 h 601986"/>
                  <a:gd name="connsiteX1671" fmla="*/ 516751 w 636190"/>
                  <a:gd name="connsiteY1671" fmla="*/ 521868 h 601986"/>
                  <a:gd name="connsiteX1672" fmla="*/ 516060 w 636190"/>
                  <a:gd name="connsiteY1672" fmla="*/ 521806 h 601986"/>
                  <a:gd name="connsiteX1673" fmla="*/ 514357 w 636190"/>
                  <a:gd name="connsiteY1673" fmla="*/ 521642 h 601986"/>
                  <a:gd name="connsiteX1674" fmla="*/ 512380 w 636190"/>
                  <a:gd name="connsiteY1674" fmla="*/ 521423 h 601986"/>
                  <a:gd name="connsiteX1675" fmla="*/ 510745 w 636190"/>
                  <a:gd name="connsiteY1675" fmla="*/ 521266 h 601986"/>
                  <a:gd name="connsiteX1676" fmla="*/ 509089 w 636190"/>
                  <a:gd name="connsiteY1676" fmla="*/ 521245 h 601986"/>
                  <a:gd name="connsiteX1677" fmla="*/ 507434 w 636190"/>
                  <a:gd name="connsiteY1677" fmla="*/ 521211 h 601986"/>
                  <a:gd name="connsiteX1678" fmla="*/ 505792 w 636190"/>
                  <a:gd name="connsiteY1678" fmla="*/ 521252 h 601986"/>
                  <a:gd name="connsiteX1679" fmla="*/ 504410 w 636190"/>
                  <a:gd name="connsiteY1679" fmla="*/ 521328 h 601986"/>
                  <a:gd name="connsiteX1680" fmla="*/ 503117 w 636190"/>
                  <a:gd name="connsiteY1680" fmla="*/ 521389 h 601986"/>
                  <a:gd name="connsiteX1681" fmla="*/ 501770 w 636190"/>
                  <a:gd name="connsiteY1681" fmla="*/ 521437 h 601986"/>
                  <a:gd name="connsiteX1682" fmla="*/ 500607 w 636190"/>
                  <a:gd name="connsiteY1682" fmla="*/ 521512 h 601986"/>
                  <a:gd name="connsiteX1683" fmla="*/ 499362 w 636190"/>
                  <a:gd name="connsiteY1683" fmla="*/ 521608 h 601986"/>
                  <a:gd name="connsiteX1684" fmla="*/ 497768 w 636190"/>
                  <a:gd name="connsiteY1684" fmla="*/ 521656 h 601986"/>
                  <a:gd name="connsiteX1685" fmla="*/ 496058 w 636190"/>
                  <a:gd name="connsiteY1685" fmla="*/ 521628 h 601986"/>
                  <a:gd name="connsiteX1686" fmla="*/ 494867 w 636190"/>
                  <a:gd name="connsiteY1686" fmla="*/ 521649 h 601986"/>
                  <a:gd name="connsiteX1687" fmla="*/ 493431 w 636190"/>
                  <a:gd name="connsiteY1687" fmla="*/ 521642 h 601986"/>
                  <a:gd name="connsiteX1688" fmla="*/ 492815 w 636190"/>
                  <a:gd name="connsiteY1688" fmla="*/ 521649 h 601986"/>
                  <a:gd name="connsiteX1689" fmla="*/ 490393 w 636190"/>
                  <a:gd name="connsiteY1689" fmla="*/ 522080 h 601986"/>
                  <a:gd name="connsiteX1690" fmla="*/ 488116 w 636190"/>
                  <a:gd name="connsiteY1690" fmla="*/ 522477 h 601986"/>
                  <a:gd name="connsiteX1691" fmla="*/ 485783 w 636190"/>
                  <a:gd name="connsiteY1691" fmla="*/ 522976 h 601986"/>
                  <a:gd name="connsiteX1692" fmla="*/ 483320 w 636190"/>
                  <a:gd name="connsiteY1692" fmla="*/ 523516 h 601986"/>
                  <a:gd name="connsiteX1693" fmla="*/ 481849 w 636190"/>
                  <a:gd name="connsiteY1693" fmla="*/ 524194 h 601986"/>
                  <a:gd name="connsiteX1694" fmla="*/ 479852 w 636190"/>
                  <a:gd name="connsiteY1694" fmla="*/ 525124 h 601986"/>
                  <a:gd name="connsiteX1695" fmla="*/ 478039 w 636190"/>
                  <a:gd name="connsiteY1695" fmla="*/ 525651 h 601986"/>
                  <a:gd name="connsiteX1696" fmla="*/ 476247 w 636190"/>
                  <a:gd name="connsiteY1696" fmla="*/ 526075 h 601986"/>
                  <a:gd name="connsiteX1697" fmla="*/ 473818 w 636190"/>
                  <a:gd name="connsiteY1697" fmla="*/ 526294 h 601986"/>
                  <a:gd name="connsiteX1698" fmla="*/ 469981 w 636190"/>
                  <a:gd name="connsiteY1698" fmla="*/ 526547 h 601986"/>
                  <a:gd name="connsiteX1699" fmla="*/ 469379 w 636190"/>
                  <a:gd name="connsiteY1699" fmla="*/ 526670 h 601986"/>
                  <a:gd name="connsiteX1700" fmla="*/ 467155 w 636190"/>
                  <a:gd name="connsiteY1700" fmla="*/ 526944 h 601986"/>
                  <a:gd name="connsiteX1701" fmla="*/ 464528 w 636190"/>
                  <a:gd name="connsiteY1701" fmla="*/ 527238 h 601986"/>
                  <a:gd name="connsiteX1702" fmla="*/ 462121 w 636190"/>
                  <a:gd name="connsiteY1702" fmla="*/ 527525 h 601986"/>
                  <a:gd name="connsiteX1703" fmla="*/ 460588 w 636190"/>
                  <a:gd name="connsiteY1703" fmla="*/ 527689 h 601986"/>
                  <a:gd name="connsiteX1704" fmla="*/ 457948 w 636190"/>
                  <a:gd name="connsiteY1704" fmla="*/ 527532 h 601986"/>
                  <a:gd name="connsiteX1705" fmla="*/ 453022 w 636190"/>
                  <a:gd name="connsiteY1705" fmla="*/ 527149 h 601986"/>
                  <a:gd name="connsiteX1706" fmla="*/ 452817 w 636190"/>
                  <a:gd name="connsiteY1706" fmla="*/ 527163 h 601986"/>
                  <a:gd name="connsiteX1707" fmla="*/ 451456 w 636190"/>
                  <a:gd name="connsiteY1707" fmla="*/ 527429 h 601986"/>
                  <a:gd name="connsiteX1708" fmla="*/ 449725 w 636190"/>
                  <a:gd name="connsiteY1708" fmla="*/ 527744 h 601986"/>
                  <a:gd name="connsiteX1709" fmla="*/ 447776 w 636190"/>
                  <a:gd name="connsiteY1709" fmla="*/ 528100 h 601986"/>
                  <a:gd name="connsiteX1710" fmla="*/ 447228 w 636190"/>
                  <a:gd name="connsiteY1710" fmla="*/ 528237 h 601986"/>
                  <a:gd name="connsiteX1711" fmla="*/ 446093 w 636190"/>
                  <a:gd name="connsiteY1711" fmla="*/ 528579 h 601986"/>
                  <a:gd name="connsiteX1712" fmla="*/ 444752 w 636190"/>
                  <a:gd name="connsiteY1712" fmla="*/ 528975 h 601986"/>
                  <a:gd name="connsiteX1713" fmla="*/ 444239 w 636190"/>
                  <a:gd name="connsiteY1713" fmla="*/ 529119 h 601986"/>
                  <a:gd name="connsiteX1714" fmla="*/ 443924 w 636190"/>
                  <a:gd name="connsiteY1714" fmla="*/ 529201 h 601986"/>
                  <a:gd name="connsiteX1715" fmla="*/ 441468 w 636190"/>
                  <a:gd name="connsiteY1715" fmla="*/ 529714 h 601986"/>
                  <a:gd name="connsiteX1716" fmla="*/ 437624 w 636190"/>
                  <a:gd name="connsiteY1716" fmla="*/ 530515 h 601986"/>
                  <a:gd name="connsiteX1717" fmla="*/ 436194 w 636190"/>
                  <a:gd name="connsiteY1717" fmla="*/ 530809 h 601986"/>
                  <a:gd name="connsiteX1718" fmla="*/ 434812 w 636190"/>
                  <a:gd name="connsiteY1718" fmla="*/ 531082 h 601986"/>
                  <a:gd name="connsiteX1719" fmla="*/ 431925 w 636190"/>
                  <a:gd name="connsiteY1719" fmla="*/ 531636 h 601986"/>
                  <a:gd name="connsiteX1720" fmla="*/ 430469 w 636190"/>
                  <a:gd name="connsiteY1720" fmla="*/ 531883 h 601986"/>
                  <a:gd name="connsiteX1721" fmla="*/ 428546 w 636190"/>
                  <a:gd name="connsiteY1721" fmla="*/ 532293 h 601986"/>
                  <a:gd name="connsiteX1722" fmla="*/ 426809 w 636190"/>
                  <a:gd name="connsiteY1722" fmla="*/ 532608 h 601986"/>
                  <a:gd name="connsiteX1723" fmla="*/ 424079 w 636190"/>
                  <a:gd name="connsiteY1723" fmla="*/ 532991 h 601986"/>
                  <a:gd name="connsiteX1724" fmla="*/ 423847 w 636190"/>
                  <a:gd name="connsiteY1724" fmla="*/ 533018 h 601986"/>
                  <a:gd name="connsiteX1725" fmla="*/ 421316 w 636190"/>
                  <a:gd name="connsiteY1725" fmla="*/ 533408 h 601986"/>
                  <a:gd name="connsiteX1726" fmla="*/ 420385 w 636190"/>
                  <a:gd name="connsiteY1726" fmla="*/ 533559 h 601986"/>
                  <a:gd name="connsiteX1727" fmla="*/ 420057 w 636190"/>
                  <a:gd name="connsiteY1727" fmla="*/ 533607 h 601986"/>
                  <a:gd name="connsiteX1728" fmla="*/ 418962 w 636190"/>
                  <a:gd name="connsiteY1728" fmla="*/ 533778 h 601986"/>
                  <a:gd name="connsiteX1729" fmla="*/ 415740 w 636190"/>
                  <a:gd name="connsiteY1729" fmla="*/ 534427 h 601986"/>
                  <a:gd name="connsiteX1730" fmla="*/ 414564 w 636190"/>
                  <a:gd name="connsiteY1730" fmla="*/ 534681 h 601986"/>
                  <a:gd name="connsiteX1731" fmla="*/ 414181 w 636190"/>
                  <a:gd name="connsiteY1731" fmla="*/ 534763 h 601986"/>
                  <a:gd name="connsiteX1732" fmla="*/ 413319 w 636190"/>
                  <a:gd name="connsiteY1732" fmla="*/ 534954 h 601986"/>
                  <a:gd name="connsiteX1733" fmla="*/ 411971 w 636190"/>
                  <a:gd name="connsiteY1733" fmla="*/ 535235 h 601986"/>
                  <a:gd name="connsiteX1734" fmla="*/ 411526 w 636190"/>
                  <a:gd name="connsiteY1734" fmla="*/ 535331 h 601986"/>
                  <a:gd name="connsiteX1735" fmla="*/ 410706 w 636190"/>
                  <a:gd name="connsiteY1735" fmla="*/ 535495 h 601986"/>
                  <a:gd name="connsiteX1736" fmla="*/ 408934 w 636190"/>
                  <a:gd name="connsiteY1736" fmla="*/ 535796 h 601986"/>
                  <a:gd name="connsiteX1737" fmla="*/ 408756 w 636190"/>
                  <a:gd name="connsiteY1737" fmla="*/ 535823 h 601986"/>
                  <a:gd name="connsiteX1738" fmla="*/ 406909 w 636190"/>
                  <a:gd name="connsiteY1738" fmla="*/ 535960 h 601986"/>
                  <a:gd name="connsiteX1739" fmla="*/ 403851 w 636190"/>
                  <a:gd name="connsiteY1739" fmla="*/ 536343 h 601986"/>
                  <a:gd name="connsiteX1740" fmla="*/ 401306 w 636190"/>
                  <a:gd name="connsiteY1740" fmla="*/ 536528 h 601986"/>
                  <a:gd name="connsiteX1741" fmla="*/ 399624 w 636190"/>
                  <a:gd name="connsiteY1741" fmla="*/ 536651 h 601986"/>
                  <a:gd name="connsiteX1742" fmla="*/ 396901 w 636190"/>
                  <a:gd name="connsiteY1742" fmla="*/ 536883 h 601986"/>
                  <a:gd name="connsiteX1743" fmla="*/ 395403 w 636190"/>
                  <a:gd name="connsiteY1743" fmla="*/ 537123 h 601986"/>
                  <a:gd name="connsiteX1744" fmla="*/ 393446 w 636190"/>
                  <a:gd name="connsiteY1744" fmla="*/ 537444 h 601986"/>
                  <a:gd name="connsiteX1745" fmla="*/ 390183 w 636190"/>
                  <a:gd name="connsiteY1745" fmla="*/ 537944 h 601986"/>
                  <a:gd name="connsiteX1746" fmla="*/ 386387 w 636190"/>
                  <a:gd name="connsiteY1746" fmla="*/ 538306 h 601986"/>
                  <a:gd name="connsiteX1747" fmla="*/ 382275 w 636190"/>
                  <a:gd name="connsiteY1747" fmla="*/ 538730 h 601986"/>
                  <a:gd name="connsiteX1748" fmla="*/ 380428 w 636190"/>
                  <a:gd name="connsiteY1748" fmla="*/ 538908 h 601986"/>
                  <a:gd name="connsiteX1749" fmla="*/ 376522 w 636190"/>
                  <a:gd name="connsiteY1749" fmla="*/ 539278 h 601986"/>
                  <a:gd name="connsiteX1750" fmla="*/ 375633 w 636190"/>
                  <a:gd name="connsiteY1750" fmla="*/ 539414 h 601986"/>
                  <a:gd name="connsiteX1751" fmla="*/ 374217 w 636190"/>
                  <a:gd name="connsiteY1751" fmla="*/ 539517 h 601986"/>
                  <a:gd name="connsiteX1752" fmla="*/ 370687 w 636190"/>
                  <a:gd name="connsiteY1752" fmla="*/ 540119 h 601986"/>
                  <a:gd name="connsiteX1753" fmla="*/ 369798 w 636190"/>
                  <a:gd name="connsiteY1753" fmla="*/ 540269 h 601986"/>
                  <a:gd name="connsiteX1754" fmla="*/ 363477 w 636190"/>
                  <a:gd name="connsiteY1754" fmla="*/ 541952 h 601986"/>
                  <a:gd name="connsiteX1755" fmla="*/ 357731 w 636190"/>
                  <a:gd name="connsiteY1755" fmla="*/ 543273 h 601986"/>
                  <a:gd name="connsiteX1756" fmla="*/ 355973 w 636190"/>
                  <a:gd name="connsiteY1756" fmla="*/ 543669 h 601986"/>
                  <a:gd name="connsiteX1757" fmla="*/ 351697 w 636190"/>
                  <a:gd name="connsiteY1757" fmla="*/ 544593 h 601986"/>
                  <a:gd name="connsiteX1758" fmla="*/ 346416 w 636190"/>
                  <a:gd name="connsiteY1758" fmla="*/ 545728 h 601986"/>
                  <a:gd name="connsiteX1759" fmla="*/ 340218 w 636190"/>
                  <a:gd name="connsiteY1759" fmla="*/ 547144 h 601986"/>
                  <a:gd name="connsiteX1760" fmla="*/ 339356 w 636190"/>
                  <a:gd name="connsiteY1760" fmla="*/ 547336 h 601986"/>
                  <a:gd name="connsiteX1761" fmla="*/ 338070 w 636190"/>
                  <a:gd name="connsiteY1761" fmla="*/ 547637 h 601986"/>
                  <a:gd name="connsiteX1762" fmla="*/ 336305 w 636190"/>
                  <a:gd name="connsiteY1762" fmla="*/ 547904 h 601986"/>
                  <a:gd name="connsiteX1763" fmla="*/ 333727 w 636190"/>
                  <a:gd name="connsiteY1763" fmla="*/ 548219 h 601986"/>
                  <a:gd name="connsiteX1764" fmla="*/ 330443 w 636190"/>
                  <a:gd name="connsiteY1764" fmla="*/ 548513 h 601986"/>
                  <a:gd name="connsiteX1765" fmla="*/ 327392 w 636190"/>
                  <a:gd name="connsiteY1765" fmla="*/ 548745 h 601986"/>
                  <a:gd name="connsiteX1766" fmla="*/ 325579 w 636190"/>
                  <a:gd name="connsiteY1766" fmla="*/ 548930 h 601986"/>
                  <a:gd name="connsiteX1767" fmla="*/ 322426 w 636190"/>
                  <a:gd name="connsiteY1767" fmla="*/ 549245 h 601986"/>
                  <a:gd name="connsiteX1768" fmla="*/ 320134 w 636190"/>
                  <a:gd name="connsiteY1768" fmla="*/ 549429 h 601986"/>
                  <a:gd name="connsiteX1769" fmla="*/ 319573 w 636190"/>
                  <a:gd name="connsiteY1769" fmla="*/ 549409 h 601986"/>
                  <a:gd name="connsiteX1770" fmla="*/ 318998 w 636190"/>
                  <a:gd name="connsiteY1770" fmla="*/ 549313 h 601986"/>
                  <a:gd name="connsiteX1771" fmla="*/ 317863 w 636190"/>
                  <a:gd name="connsiteY1771" fmla="*/ 549094 h 601986"/>
                  <a:gd name="connsiteX1772" fmla="*/ 318266 w 636190"/>
                  <a:gd name="connsiteY1772" fmla="*/ 551865 h 601986"/>
                  <a:gd name="connsiteX1773" fmla="*/ 315892 w 636190"/>
                  <a:gd name="connsiteY1773" fmla="*/ 553452 h 601986"/>
                  <a:gd name="connsiteX1774" fmla="*/ 314757 w 636190"/>
                  <a:gd name="connsiteY1774" fmla="*/ 554204 h 601986"/>
                  <a:gd name="connsiteX1775" fmla="*/ 313361 w 636190"/>
                  <a:gd name="connsiteY1775" fmla="*/ 555141 h 601986"/>
                  <a:gd name="connsiteX1776" fmla="*/ 310823 w 636190"/>
                  <a:gd name="connsiteY1776" fmla="*/ 556824 h 601986"/>
                  <a:gd name="connsiteX1777" fmla="*/ 310707 w 636190"/>
                  <a:gd name="connsiteY1777" fmla="*/ 556509 h 601986"/>
                  <a:gd name="connsiteX1778" fmla="*/ 309763 w 636190"/>
                  <a:gd name="connsiteY1778" fmla="*/ 554033 h 601986"/>
                  <a:gd name="connsiteX1779" fmla="*/ 309667 w 636190"/>
                  <a:gd name="connsiteY1779" fmla="*/ 553739 h 601986"/>
                  <a:gd name="connsiteX1780" fmla="*/ 308888 w 636190"/>
                  <a:gd name="connsiteY1780" fmla="*/ 551187 h 601986"/>
                  <a:gd name="connsiteX1781" fmla="*/ 308840 w 636190"/>
                  <a:gd name="connsiteY1781" fmla="*/ 551037 h 601986"/>
                  <a:gd name="connsiteX1782" fmla="*/ 308115 w 636190"/>
                  <a:gd name="connsiteY1782" fmla="*/ 548321 h 601986"/>
                  <a:gd name="connsiteX1783" fmla="*/ 307444 w 636190"/>
                  <a:gd name="connsiteY1783" fmla="*/ 545407 h 601986"/>
                  <a:gd name="connsiteX1784" fmla="*/ 304509 w 636190"/>
                  <a:gd name="connsiteY1784" fmla="*/ 545496 h 601986"/>
                  <a:gd name="connsiteX1785" fmla="*/ 303976 w 636190"/>
                  <a:gd name="connsiteY1785" fmla="*/ 543026 h 601986"/>
                  <a:gd name="connsiteX1786" fmla="*/ 301130 w 636190"/>
                  <a:gd name="connsiteY1786" fmla="*/ 543341 h 601986"/>
                  <a:gd name="connsiteX1787" fmla="*/ 298298 w 636190"/>
                  <a:gd name="connsiteY1787" fmla="*/ 543738 h 601986"/>
                  <a:gd name="connsiteX1788" fmla="*/ 298127 w 636190"/>
                  <a:gd name="connsiteY1788" fmla="*/ 542999 h 601986"/>
                  <a:gd name="connsiteX1789" fmla="*/ 295569 w 636190"/>
                  <a:gd name="connsiteY1789" fmla="*/ 543574 h 601986"/>
                  <a:gd name="connsiteX1790" fmla="*/ 292955 w 636190"/>
                  <a:gd name="connsiteY1790" fmla="*/ 544148 h 601986"/>
                  <a:gd name="connsiteX1791" fmla="*/ 293482 w 636190"/>
                  <a:gd name="connsiteY1791" fmla="*/ 546057 h 601986"/>
                  <a:gd name="connsiteX1792" fmla="*/ 289556 w 636190"/>
                  <a:gd name="connsiteY1792" fmla="*/ 547363 h 601986"/>
                  <a:gd name="connsiteX1793" fmla="*/ 285212 w 636190"/>
                  <a:gd name="connsiteY1793" fmla="*/ 548561 h 601986"/>
                  <a:gd name="connsiteX1794" fmla="*/ 282968 w 636190"/>
                  <a:gd name="connsiteY1794" fmla="*/ 549812 h 601986"/>
                  <a:gd name="connsiteX1795" fmla="*/ 280827 w 636190"/>
                  <a:gd name="connsiteY1795" fmla="*/ 551030 h 601986"/>
                  <a:gd name="connsiteX1796" fmla="*/ 280793 w 636190"/>
                  <a:gd name="connsiteY1796" fmla="*/ 551051 h 601986"/>
                  <a:gd name="connsiteX1797" fmla="*/ 279554 w 636190"/>
                  <a:gd name="connsiteY1797" fmla="*/ 552166 h 601986"/>
                  <a:gd name="connsiteX1798" fmla="*/ 277755 w 636190"/>
                  <a:gd name="connsiteY1798" fmla="*/ 552371 h 601986"/>
                  <a:gd name="connsiteX1799" fmla="*/ 275984 w 636190"/>
                  <a:gd name="connsiteY1799" fmla="*/ 552562 h 601986"/>
                  <a:gd name="connsiteX1800" fmla="*/ 273316 w 636190"/>
                  <a:gd name="connsiteY1800" fmla="*/ 552371 h 601986"/>
                  <a:gd name="connsiteX1801" fmla="*/ 271633 w 636190"/>
                  <a:gd name="connsiteY1801" fmla="*/ 552261 h 601986"/>
                  <a:gd name="connsiteX1802" fmla="*/ 271886 w 636190"/>
                  <a:gd name="connsiteY1802" fmla="*/ 553233 h 601986"/>
                  <a:gd name="connsiteX1803" fmla="*/ 269724 w 636190"/>
                  <a:gd name="connsiteY1803" fmla="*/ 553725 h 601986"/>
                  <a:gd name="connsiteX1804" fmla="*/ 267734 w 636190"/>
                  <a:gd name="connsiteY1804" fmla="*/ 554197 h 601986"/>
                  <a:gd name="connsiteX1805" fmla="*/ 265647 w 636190"/>
                  <a:gd name="connsiteY1805" fmla="*/ 554690 h 601986"/>
                  <a:gd name="connsiteX1806" fmla="*/ 260729 w 636190"/>
                  <a:gd name="connsiteY1806" fmla="*/ 555990 h 601986"/>
                  <a:gd name="connsiteX1807" fmla="*/ 260605 w 636190"/>
                  <a:gd name="connsiteY1807" fmla="*/ 556024 h 601986"/>
                  <a:gd name="connsiteX1808" fmla="*/ 260605 w 636190"/>
                  <a:gd name="connsiteY1808" fmla="*/ 556249 h 601986"/>
                  <a:gd name="connsiteX1809" fmla="*/ 260660 w 636190"/>
                  <a:gd name="connsiteY1809" fmla="*/ 558931 h 601986"/>
                  <a:gd name="connsiteX1810" fmla="*/ 260790 w 636190"/>
                  <a:gd name="connsiteY1810" fmla="*/ 560552 h 601986"/>
                  <a:gd name="connsiteX1811" fmla="*/ 260982 w 636190"/>
                  <a:gd name="connsiteY1811" fmla="*/ 562119 h 601986"/>
                  <a:gd name="connsiteX1812" fmla="*/ 261427 w 636190"/>
                  <a:gd name="connsiteY1812" fmla="*/ 564718 h 601986"/>
                  <a:gd name="connsiteX1813" fmla="*/ 261214 w 636190"/>
                  <a:gd name="connsiteY1813" fmla="*/ 564773 h 601986"/>
                  <a:gd name="connsiteX1814" fmla="*/ 259196 w 636190"/>
                  <a:gd name="connsiteY1814" fmla="*/ 565443 h 601986"/>
                  <a:gd name="connsiteX1815" fmla="*/ 259463 w 636190"/>
                  <a:gd name="connsiteY1815" fmla="*/ 566025 h 601986"/>
                  <a:gd name="connsiteX1816" fmla="*/ 258109 w 636190"/>
                  <a:gd name="connsiteY1816" fmla="*/ 566463 h 601986"/>
                  <a:gd name="connsiteX1817" fmla="*/ 258854 w 636190"/>
                  <a:gd name="connsiteY1817" fmla="*/ 568241 h 601986"/>
                  <a:gd name="connsiteX1818" fmla="*/ 258239 w 636190"/>
                  <a:gd name="connsiteY1818" fmla="*/ 568467 h 601986"/>
                  <a:gd name="connsiteX1819" fmla="*/ 259655 w 636190"/>
                  <a:gd name="connsiteY1819" fmla="*/ 571539 h 601986"/>
                  <a:gd name="connsiteX1820" fmla="*/ 255714 w 636190"/>
                  <a:gd name="connsiteY1820" fmla="*/ 572989 h 601986"/>
                  <a:gd name="connsiteX1821" fmla="*/ 256597 w 636190"/>
                  <a:gd name="connsiteY1821" fmla="*/ 574774 h 601986"/>
                  <a:gd name="connsiteX1822" fmla="*/ 250235 w 636190"/>
                  <a:gd name="connsiteY1822" fmla="*/ 577476 h 601986"/>
                  <a:gd name="connsiteX1823" fmla="*/ 247998 w 636190"/>
                  <a:gd name="connsiteY1823" fmla="*/ 578427 h 601986"/>
                  <a:gd name="connsiteX1824" fmla="*/ 245364 w 636190"/>
                  <a:gd name="connsiteY1824" fmla="*/ 579570 h 601986"/>
                  <a:gd name="connsiteX1825" fmla="*/ 246055 w 636190"/>
                  <a:gd name="connsiteY1825" fmla="*/ 580151 h 601986"/>
                  <a:gd name="connsiteX1826" fmla="*/ 244215 w 636190"/>
                  <a:gd name="connsiteY1826" fmla="*/ 582080 h 601986"/>
                  <a:gd name="connsiteX1827" fmla="*/ 242156 w 636190"/>
                  <a:gd name="connsiteY1827" fmla="*/ 584215 h 601986"/>
                  <a:gd name="connsiteX1828" fmla="*/ 243517 w 636190"/>
                  <a:gd name="connsiteY1828" fmla="*/ 585624 h 601986"/>
                  <a:gd name="connsiteX1829" fmla="*/ 244749 w 636190"/>
                  <a:gd name="connsiteY1829" fmla="*/ 587272 h 601986"/>
                  <a:gd name="connsiteX1830" fmla="*/ 245809 w 636190"/>
                  <a:gd name="connsiteY1830" fmla="*/ 588586 h 601986"/>
                  <a:gd name="connsiteX1831" fmla="*/ 245693 w 636190"/>
                  <a:gd name="connsiteY1831" fmla="*/ 588750 h 601986"/>
                  <a:gd name="connsiteX1832" fmla="*/ 248299 w 636190"/>
                  <a:gd name="connsiteY1832" fmla="*/ 591185 h 601986"/>
                  <a:gd name="connsiteX1833" fmla="*/ 248778 w 636190"/>
                  <a:gd name="connsiteY1833" fmla="*/ 592198 h 601986"/>
                  <a:gd name="connsiteX1834" fmla="*/ 249455 w 636190"/>
                  <a:gd name="connsiteY1834" fmla="*/ 593634 h 601986"/>
                  <a:gd name="connsiteX1835" fmla="*/ 250495 w 636190"/>
                  <a:gd name="connsiteY1835" fmla="*/ 594879 h 601986"/>
                  <a:gd name="connsiteX1836" fmla="*/ 251637 w 636190"/>
                  <a:gd name="connsiteY1836" fmla="*/ 595563 h 601986"/>
                  <a:gd name="connsiteX1837" fmla="*/ 251542 w 636190"/>
                  <a:gd name="connsiteY1837" fmla="*/ 595885 h 601986"/>
                  <a:gd name="connsiteX1838" fmla="*/ 251863 w 636190"/>
                  <a:gd name="connsiteY1838" fmla="*/ 596938 h 601986"/>
                  <a:gd name="connsiteX1839" fmla="*/ 251282 w 636190"/>
                  <a:gd name="connsiteY1839" fmla="*/ 597075 h 601986"/>
                  <a:gd name="connsiteX1840" fmla="*/ 251302 w 636190"/>
                  <a:gd name="connsiteY1840" fmla="*/ 597951 h 601986"/>
                  <a:gd name="connsiteX1841" fmla="*/ 248880 w 636190"/>
                  <a:gd name="connsiteY1841" fmla="*/ 597185 h 601986"/>
                  <a:gd name="connsiteX1842" fmla="*/ 247752 w 636190"/>
                  <a:gd name="connsiteY1842" fmla="*/ 596808 h 601986"/>
                  <a:gd name="connsiteX1843" fmla="*/ 246090 w 636190"/>
                  <a:gd name="connsiteY1843" fmla="*/ 596316 h 601986"/>
                  <a:gd name="connsiteX1844" fmla="*/ 243811 w 636190"/>
                  <a:gd name="connsiteY1844" fmla="*/ 595604 h 601986"/>
                  <a:gd name="connsiteX1845" fmla="*/ 239919 w 636190"/>
                  <a:gd name="connsiteY1845" fmla="*/ 594366 h 601986"/>
                  <a:gd name="connsiteX1846" fmla="*/ 239775 w 636190"/>
                  <a:gd name="connsiteY1846" fmla="*/ 594325 h 601986"/>
                  <a:gd name="connsiteX1847" fmla="*/ 239714 w 636190"/>
                  <a:gd name="connsiteY1847" fmla="*/ 594318 h 601986"/>
                  <a:gd name="connsiteX1848" fmla="*/ 239269 w 636190"/>
                  <a:gd name="connsiteY1848" fmla="*/ 592013 h 601986"/>
                  <a:gd name="connsiteX1849" fmla="*/ 237750 w 636190"/>
                  <a:gd name="connsiteY1849" fmla="*/ 592991 h 601986"/>
                  <a:gd name="connsiteX1850" fmla="*/ 231416 w 636190"/>
                  <a:gd name="connsiteY1850" fmla="*/ 593060 h 601986"/>
                  <a:gd name="connsiteX1851" fmla="*/ 228714 w 636190"/>
                  <a:gd name="connsiteY1851" fmla="*/ 593087 h 601986"/>
                  <a:gd name="connsiteX1852" fmla="*/ 229104 w 636190"/>
                  <a:gd name="connsiteY1852" fmla="*/ 598744 h 601986"/>
                  <a:gd name="connsiteX1853" fmla="*/ 225684 w 636190"/>
                  <a:gd name="connsiteY1853" fmla="*/ 598861 h 601986"/>
                  <a:gd name="connsiteX1854" fmla="*/ 225670 w 636190"/>
                  <a:gd name="connsiteY1854" fmla="*/ 598669 h 601986"/>
                  <a:gd name="connsiteX1855" fmla="*/ 225259 w 636190"/>
                  <a:gd name="connsiteY1855" fmla="*/ 598669 h 601986"/>
                  <a:gd name="connsiteX1856" fmla="*/ 225300 w 636190"/>
                  <a:gd name="connsiteY1856" fmla="*/ 597821 h 601986"/>
                  <a:gd name="connsiteX1857" fmla="*/ 224746 w 636190"/>
                  <a:gd name="connsiteY1857" fmla="*/ 597875 h 601986"/>
                  <a:gd name="connsiteX1858" fmla="*/ 223754 w 636190"/>
                  <a:gd name="connsiteY1858" fmla="*/ 587553 h 601986"/>
                  <a:gd name="connsiteX1859" fmla="*/ 223720 w 636190"/>
                  <a:gd name="connsiteY1859" fmla="*/ 587443 h 601986"/>
                  <a:gd name="connsiteX1860" fmla="*/ 222297 w 636190"/>
                  <a:gd name="connsiteY1860" fmla="*/ 587703 h 601986"/>
                  <a:gd name="connsiteX1861" fmla="*/ 221442 w 636190"/>
                  <a:gd name="connsiteY1861" fmla="*/ 587991 h 601986"/>
                  <a:gd name="connsiteX1862" fmla="*/ 220669 w 636190"/>
                  <a:gd name="connsiteY1862" fmla="*/ 588264 h 601986"/>
                  <a:gd name="connsiteX1863" fmla="*/ 218159 w 636190"/>
                  <a:gd name="connsiteY1863" fmla="*/ 589113 h 601986"/>
                  <a:gd name="connsiteX1864" fmla="*/ 216161 w 636190"/>
                  <a:gd name="connsiteY1864" fmla="*/ 589694 h 601986"/>
                  <a:gd name="connsiteX1865" fmla="*/ 215710 w 636190"/>
                  <a:gd name="connsiteY1865" fmla="*/ 589831 h 601986"/>
                  <a:gd name="connsiteX1866" fmla="*/ 214273 w 636190"/>
                  <a:gd name="connsiteY1866" fmla="*/ 590357 h 601986"/>
                  <a:gd name="connsiteX1867" fmla="*/ 212857 w 636190"/>
                  <a:gd name="connsiteY1867" fmla="*/ 590980 h 601986"/>
                  <a:gd name="connsiteX1868" fmla="*/ 210470 w 636190"/>
                  <a:gd name="connsiteY1868" fmla="*/ 592013 h 601986"/>
                  <a:gd name="connsiteX1869" fmla="*/ 205093 w 636190"/>
                  <a:gd name="connsiteY1869" fmla="*/ 594414 h 601986"/>
                  <a:gd name="connsiteX1870" fmla="*/ 203068 w 636190"/>
                  <a:gd name="connsiteY1870" fmla="*/ 595351 h 601986"/>
                  <a:gd name="connsiteX1871" fmla="*/ 200557 w 636190"/>
                  <a:gd name="connsiteY1871" fmla="*/ 596350 h 601986"/>
                  <a:gd name="connsiteX1872" fmla="*/ 198307 w 636190"/>
                  <a:gd name="connsiteY1872" fmla="*/ 596856 h 601986"/>
                  <a:gd name="connsiteX1873" fmla="*/ 197294 w 636190"/>
                  <a:gd name="connsiteY1873" fmla="*/ 597055 h 601986"/>
                  <a:gd name="connsiteX1874" fmla="*/ 197103 w 636190"/>
                  <a:gd name="connsiteY1874" fmla="*/ 596213 h 601986"/>
                  <a:gd name="connsiteX1875" fmla="*/ 196624 w 636190"/>
                  <a:gd name="connsiteY1875" fmla="*/ 594175 h 601986"/>
                  <a:gd name="connsiteX1876" fmla="*/ 196419 w 636190"/>
                  <a:gd name="connsiteY1876" fmla="*/ 593238 h 601986"/>
                  <a:gd name="connsiteX1877" fmla="*/ 196398 w 636190"/>
                  <a:gd name="connsiteY1877" fmla="*/ 593128 h 601986"/>
                  <a:gd name="connsiteX1878" fmla="*/ 196186 w 636190"/>
                  <a:gd name="connsiteY1878" fmla="*/ 592334 h 601986"/>
                  <a:gd name="connsiteX1879" fmla="*/ 196186 w 636190"/>
                  <a:gd name="connsiteY1879" fmla="*/ 592252 h 601986"/>
                  <a:gd name="connsiteX1880" fmla="*/ 188825 w 636190"/>
                  <a:gd name="connsiteY1880" fmla="*/ 592341 h 601986"/>
                  <a:gd name="connsiteX1881" fmla="*/ 182149 w 636190"/>
                  <a:gd name="connsiteY1881" fmla="*/ 590795 h 601986"/>
                  <a:gd name="connsiteX1882" fmla="*/ 181663 w 636190"/>
                  <a:gd name="connsiteY1882" fmla="*/ 590618 h 601986"/>
                  <a:gd name="connsiteX1883" fmla="*/ 174651 w 636190"/>
                  <a:gd name="connsiteY1883" fmla="*/ 588004 h 601986"/>
                  <a:gd name="connsiteX1884" fmla="*/ 174597 w 636190"/>
                  <a:gd name="connsiteY1884" fmla="*/ 588011 h 601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</a:cxnLst>
                <a:rect l="l" t="t" r="r" b="b"/>
                <a:pathLst>
                  <a:path w="636190" h="601986">
                    <a:moveTo>
                      <a:pt x="174597" y="588011"/>
                    </a:moveTo>
                    <a:lnTo>
                      <a:pt x="174384" y="587006"/>
                    </a:lnTo>
                    <a:lnTo>
                      <a:pt x="173865" y="584734"/>
                    </a:lnTo>
                    <a:lnTo>
                      <a:pt x="173386" y="582634"/>
                    </a:lnTo>
                    <a:lnTo>
                      <a:pt x="172729" y="579747"/>
                    </a:lnTo>
                    <a:lnTo>
                      <a:pt x="172845" y="579707"/>
                    </a:lnTo>
                    <a:lnTo>
                      <a:pt x="173427" y="579173"/>
                    </a:lnTo>
                    <a:lnTo>
                      <a:pt x="172189" y="570369"/>
                    </a:lnTo>
                    <a:lnTo>
                      <a:pt x="172154" y="570143"/>
                    </a:lnTo>
                    <a:lnTo>
                      <a:pt x="171464" y="565573"/>
                    </a:lnTo>
                    <a:lnTo>
                      <a:pt x="171135" y="565553"/>
                    </a:lnTo>
                    <a:lnTo>
                      <a:pt x="169049" y="565389"/>
                    </a:lnTo>
                    <a:lnTo>
                      <a:pt x="169021" y="565149"/>
                    </a:lnTo>
                    <a:lnTo>
                      <a:pt x="168317" y="559136"/>
                    </a:lnTo>
                    <a:lnTo>
                      <a:pt x="166826" y="559533"/>
                    </a:lnTo>
                    <a:lnTo>
                      <a:pt x="166237" y="554717"/>
                    </a:lnTo>
                    <a:lnTo>
                      <a:pt x="166217" y="554204"/>
                    </a:lnTo>
                    <a:lnTo>
                      <a:pt x="165594" y="549265"/>
                    </a:lnTo>
                    <a:lnTo>
                      <a:pt x="165485" y="546796"/>
                    </a:lnTo>
                    <a:lnTo>
                      <a:pt x="165382" y="545715"/>
                    </a:lnTo>
                    <a:lnTo>
                      <a:pt x="165204" y="544141"/>
                    </a:lnTo>
                    <a:lnTo>
                      <a:pt x="164985" y="542506"/>
                    </a:lnTo>
                    <a:lnTo>
                      <a:pt x="164855" y="542069"/>
                    </a:lnTo>
                    <a:lnTo>
                      <a:pt x="164938" y="542048"/>
                    </a:lnTo>
                    <a:lnTo>
                      <a:pt x="170410" y="539743"/>
                    </a:lnTo>
                    <a:lnTo>
                      <a:pt x="170807" y="539538"/>
                    </a:lnTo>
                    <a:lnTo>
                      <a:pt x="173146" y="538313"/>
                    </a:lnTo>
                    <a:lnTo>
                      <a:pt x="173427" y="538176"/>
                    </a:lnTo>
                    <a:lnTo>
                      <a:pt x="175417" y="537280"/>
                    </a:lnTo>
                    <a:lnTo>
                      <a:pt x="177230" y="536623"/>
                    </a:lnTo>
                    <a:lnTo>
                      <a:pt x="177470" y="537000"/>
                    </a:lnTo>
                    <a:lnTo>
                      <a:pt x="184263" y="535180"/>
                    </a:lnTo>
                    <a:lnTo>
                      <a:pt x="183777" y="533374"/>
                    </a:lnTo>
                    <a:lnTo>
                      <a:pt x="183955" y="533333"/>
                    </a:lnTo>
                    <a:lnTo>
                      <a:pt x="183791" y="532895"/>
                    </a:lnTo>
                    <a:lnTo>
                      <a:pt x="186568" y="532054"/>
                    </a:lnTo>
                    <a:lnTo>
                      <a:pt x="186390" y="531301"/>
                    </a:lnTo>
                    <a:lnTo>
                      <a:pt x="195174" y="528654"/>
                    </a:lnTo>
                    <a:lnTo>
                      <a:pt x="194941" y="528066"/>
                    </a:lnTo>
                    <a:lnTo>
                      <a:pt x="195126" y="527970"/>
                    </a:lnTo>
                    <a:lnTo>
                      <a:pt x="197650" y="526670"/>
                    </a:lnTo>
                    <a:lnTo>
                      <a:pt x="199066" y="525781"/>
                    </a:lnTo>
                    <a:lnTo>
                      <a:pt x="200174" y="524666"/>
                    </a:lnTo>
                    <a:lnTo>
                      <a:pt x="201631" y="523373"/>
                    </a:lnTo>
                    <a:lnTo>
                      <a:pt x="203164" y="522230"/>
                    </a:lnTo>
                    <a:lnTo>
                      <a:pt x="204600" y="521026"/>
                    </a:lnTo>
                    <a:lnTo>
                      <a:pt x="206037" y="519836"/>
                    </a:lnTo>
                    <a:lnTo>
                      <a:pt x="208520" y="518393"/>
                    </a:lnTo>
                    <a:lnTo>
                      <a:pt x="210456" y="517202"/>
                    </a:lnTo>
                    <a:lnTo>
                      <a:pt x="209697" y="515602"/>
                    </a:lnTo>
                    <a:lnTo>
                      <a:pt x="211393" y="514788"/>
                    </a:lnTo>
                    <a:lnTo>
                      <a:pt x="213219" y="514138"/>
                    </a:lnTo>
                    <a:lnTo>
                      <a:pt x="215730" y="513433"/>
                    </a:lnTo>
                    <a:lnTo>
                      <a:pt x="215675" y="512564"/>
                    </a:lnTo>
                    <a:lnTo>
                      <a:pt x="215586" y="511798"/>
                    </a:lnTo>
                    <a:lnTo>
                      <a:pt x="215573" y="511655"/>
                    </a:lnTo>
                    <a:lnTo>
                      <a:pt x="216743" y="511791"/>
                    </a:lnTo>
                    <a:lnTo>
                      <a:pt x="217304" y="511791"/>
                    </a:lnTo>
                    <a:lnTo>
                      <a:pt x="217960" y="511661"/>
                    </a:lnTo>
                    <a:lnTo>
                      <a:pt x="218514" y="511463"/>
                    </a:lnTo>
                    <a:lnTo>
                      <a:pt x="219055" y="511251"/>
                    </a:lnTo>
                    <a:lnTo>
                      <a:pt x="220026" y="510779"/>
                    </a:lnTo>
                    <a:lnTo>
                      <a:pt x="221962" y="509076"/>
                    </a:lnTo>
                    <a:lnTo>
                      <a:pt x="226409" y="504752"/>
                    </a:lnTo>
                    <a:lnTo>
                      <a:pt x="226511" y="504650"/>
                    </a:lnTo>
                    <a:lnTo>
                      <a:pt x="228119" y="503288"/>
                    </a:lnTo>
                    <a:lnTo>
                      <a:pt x="228009" y="502960"/>
                    </a:lnTo>
                    <a:lnTo>
                      <a:pt x="227695" y="501982"/>
                    </a:lnTo>
                    <a:lnTo>
                      <a:pt x="227599" y="501640"/>
                    </a:lnTo>
                    <a:lnTo>
                      <a:pt x="227394" y="500983"/>
                    </a:lnTo>
                    <a:lnTo>
                      <a:pt x="226826" y="498151"/>
                    </a:lnTo>
                    <a:lnTo>
                      <a:pt x="223795" y="498288"/>
                    </a:lnTo>
                    <a:lnTo>
                      <a:pt x="224192" y="497015"/>
                    </a:lnTo>
                    <a:lnTo>
                      <a:pt x="224500" y="495989"/>
                    </a:lnTo>
                    <a:lnTo>
                      <a:pt x="224541" y="494252"/>
                    </a:lnTo>
                    <a:lnTo>
                      <a:pt x="224664" y="491981"/>
                    </a:lnTo>
                    <a:lnTo>
                      <a:pt x="224480" y="490113"/>
                    </a:lnTo>
                    <a:lnTo>
                      <a:pt x="224124" y="486788"/>
                    </a:lnTo>
                    <a:lnTo>
                      <a:pt x="222975" y="482677"/>
                    </a:lnTo>
                    <a:lnTo>
                      <a:pt x="222845" y="482226"/>
                    </a:lnTo>
                    <a:lnTo>
                      <a:pt x="222270" y="480146"/>
                    </a:lnTo>
                    <a:lnTo>
                      <a:pt x="222092" y="479537"/>
                    </a:lnTo>
                    <a:lnTo>
                      <a:pt x="220088" y="479913"/>
                    </a:lnTo>
                    <a:lnTo>
                      <a:pt x="219616" y="478203"/>
                    </a:lnTo>
                    <a:lnTo>
                      <a:pt x="219041" y="476151"/>
                    </a:lnTo>
                    <a:lnTo>
                      <a:pt x="218528" y="473982"/>
                    </a:lnTo>
                    <a:lnTo>
                      <a:pt x="215908" y="463708"/>
                    </a:lnTo>
                    <a:lnTo>
                      <a:pt x="210586" y="465486"/>
                    </a:lnTo>
                    <a:lnTo>
                      <a:pt x="210278" y="464563"/>
                    </a:lnTo>
                    <a:lnTo>
                      <a:pt x="209909" y="463516"/>
                    </a:lnTo>
                    <a:lnTo>
                      <a:pt x="211988" y="461615"/>
                    </a:lnTo>
                    <a:lnTo>
                      <a:pt x="212994" y="460739"/>
                    </a:lnTo>
                    <a:lnTo>
                      <a:pt x="211318" y="456340"/>
                    </a:lnTo>
                    <a:lnTo>
                      <a:pt x="209833" y="456710"/>
                    </a:lnTo>
                    <a:lnTo>
                      <a:pt x="208595" y="456997"/>
                    </a:lnTo>
                    <a:lnTo>
                      <a:pt x="208219" y="455629"/>
                    </a:lnTo>
                    <a:lnTo>
                      <a:pt x="207740" y="454069"/>
                    </a:lnTo>
                    <a:lnTo>
                      <a:pt x="207337" y="452721"/>
                    </a:lnTo>
                    <a:lnTo>
                      <a:pt x="203471" y="453891"/>
                    </a:lnTo>
                    <a:lnTo>
                      <a:pt x="202616" y="451237"/>
                    </a:lnTo>
                    <a:lnTo>
                      <a:pt x="201686" y="448405"/>
                    </a:lnTo>
                    <a:lnTo>
                      <a:pt x="200749" y="445546"/>
                    </a:lnTo>
                    <a:lnTo>
                      <a:pt x="199866" y="442960"/>
                    </a:lnTo>
                    <a:lnTo>
                      <a:pt x="199025" y="440367"/>
                    </a:lnTo>
                    <a:lnTo>
                      <a:pt x="198868" y="440388"/>
                    </a:lnTo>
                    <a:lnTo>
                      <a:pt x="195536" y="440750"/>
                    </a:lnTo>
                    <a:lnTo>
                      <a:pt x="192622" y="440914"/>
                    </a:lnTo>
                    <a:lnTo>
                      <a:pt x="192649" y="439505"/>
                    </a:lnTo>
                    <a:lnTo>
                      <a:pt x="190146" y="439437"/>
                    </a:lnTo>
                    <a:lnTo>
                      <a:pt x="190016" y="437685"/>
                    </a:lnTo>
                    <a:lnTo>
                      <a:pt x="189927" y="436591"/>
                    </a:lnTo>
                    <a:lnTo>
                      <a:pt x="185836" y="437084"/>
                    </a:lnTo>
                    <a:lnTo>
                      <a:pt x="185597" y="435490"/>
                    </a:lnTo>
                    <a:lnTo>
                      <a:pt x="181855" y="436003"/>
                    </a:lnTo>
                    <a:lnTo>
                      <a:pt x="181335" y="433396"/>
                    </a:lnTo>
                    <a:lnTo>
                      <a:pt x="181164" y="432274"/>
                    </a:lnTo>
                    <a:lnTo>
                      <a:pt x="181123" y="432042"/>
                    </a:lnTo>
                    <a:lnTo>
                      <a:pt x="181054" y="431549"/>
                    </a:lnTo>
                    <a:lnTo>
                      <a:pt x="178599" y="430660"/>
                    </a:lnTo>
                    <a:lnTo>
                      <a:pt x="177394" y="428868"/>
                    </a:lnTo>
                    <a:lnTo>
                      <a:pt x="177285" y="428717"/>
                    </a:lnTo>
                    <a:lnTo>
                      <a:pt x="176088" y="426932"/>
                    </a:lnTo>
                    <a:lnTo>
                      <a:pt x="175397" y="426166"/>
                    </a:lnTo>
                    <a:lnTo>
                      <a:pt x="174658" y="425331"/>
                    </a:lnTo>
                    <a:lnTo>
                      <a:pt x="173577" y="425659"/>
                    </a:lnTo>
                    <a:lnTo>
                      <a:pt x="172141" y="426056"/>
                    </a:lnTo>
                    <a:lnTo>
                      <a:pt x="170957" y="426323"/>
                    </a:lnTo>
                    <a:lnTo>
                      <a:pt x="168228" y="427021"/>
                    </a:lnTo>
                    <a:lnTo>
                      <a:pt x="166018" y="427465"/>
                    </a:lnTo>
                    <a:lnTo>
                      <a:pt x="163200" y="427972"/>
                    </a:lnTo>
                    <a:lnTo>
                      <a:pt x="156195" y="429073"/>
                    </a:lnTo>
                    <a:lnTo>
                      <a:pt x="156667" y="431467"/>
                    </a:lnTo>
                    <a:lnTo>
                      <a:pt x="155251" y="431857"/>
                    </a:lnTo>
                    <a:lnTo>
                      <a:pt x="153951" y="432226"/>
                    </a:lnTo>
                    <a:lnTo>
                      <a:pt x="155367" y="438246"/>
                    </a:lnTo>
                    <a:lnTo>
                      <a:pt x="151085" y="439744"/>
                    </a:lnTo>
                    <a:lnTo>
                      <a:pt x="151181" y="440039"/>
                    </a:lnTo>
                    <a:lnTo>
                      <a:pt x="144702" y="442139"/>
                    </a:lnTo>
                    <a:lnTo>
                      <a:pt x="144826" y="442754"/>
                    </a:lnTo>
                    <a:lnTo>
                      <a:pt x="142055" y="443658"/>
                    </a:lnTo>
                    <a:lnTo>
                      <a:pt x="138724" y="444670"/>
                    </a:lnTo>
                    <a:lnTo>
                      <a:pt x="134277" y="445915"/>
                    </a:lnTo>
                    <a:lnTo>
                      <a:pt x="133217" y="441003"/>
                    </a:lnTo>
                    <a:lnTo>
                      <a:pt x="126540" y="443883"/>
                    </a:lnTo>
                    <a:lnTo>
                      <a:pt x="123469" y="444485"/>
                    </a:lnTo>
                    <a:lnTo>
                      <a:pt x="122723" y="444335"/>
                    </a:lnTo>
                    <a:lnTo>
                      <a:pt x="118454" y="444492"/>
                    </a:lnTo>
                    <a:lnTo>
                      <a:pt x="116587" y="444725"/>
                    </a:lnTo>
                    <a:lnTo>
                      <a:pt x="116272" y="444697"/>
                    </a:lnTo>
                    <a:lnTo>
                      <a:pt x="115834" y="444684"/>
                    </a:lnTo>
                    <a:lnTo>
                      <a:pt x="114418" y="444451"/>
                    </a:lnTo>
                    <a:lnTo>
                      <a:pt x="113837" y="444410"/>
                    </a:lnTo>
                    <a:lnTo>
                      <a:pt x="112216" y="444437"/>
                    </a:lnTo>
                    <a:lnTo>
                      <a:pt x="111244" y="444506"/>
                    </a:lnTo>
                    <a:lnTo>
                      <a:pt x="109473" y="444684"/>
                    </a:lnTo>
                    <a:lnTo>
                      <a:pt x="108556" y="444786"/>
                    </a:lnTo>
                    <a:lnTo>
                      <a:pt x="108057" y="444855"/>
                    </a:lnTo>
                    <a:lnTo>
                      <a:pt x="104958" y="445416"/>
                    </a:lnTo>
                    <a:lnTo>
                      <a:pt x="103788" y="444355"/>
                    </a:lnTo>
                    <a:lnTo>
                      <a:pt x="100491" y="445156"/>
                    </a:lnTo>
                    <a:lnTo>
                      <a:pt x="98562" y="437015"/>
                    </a:lnTo>
                    <a:lnTo>
                      <a:pt x="98309" y="435797"/>
                    </a:lnTo>
                    <a:lnTo>
                      <a:pt x="98021" y="434251"/>
                    </a:lnTo>
                    <a:lnTo>
                      <a:pt x="95230" y="434621"/>
                    </a:lnTo>
                    <a:lnTo>
                      <a:pt x="93547" y="434929"/>
                    </a:lnTo>
                    <a:lnTo>
                      <a:pt x="93431" y="434334"/>
                    </a:lnTo>
                    <a:lnTo>
                      <a:pt x="93349" y="433773"/>
                    </a:lnTo>
                    <a:lnTo>
                      <a:pt x="93130" y="432452"/>
                    </a:lnTo>
                    <a:lnTo>
                      <a:pt x="92699" y="428013"/>
                    </a:lnTo>
                    <a:lnTo>
                      <a:pt x="92425" y="424209"/>
                    </a:lnTo>
                    <a:lnTo>
                      <a:pt x="92542" y="423546"/>
                    </a:lnTo>
                    <a:lnTo>
                      <a:pt x="91974" y="417998"/>
                    </a:lnTo>
                    <a:lnTo>
                      <a:pt x="91454" y="413141"/>
                    </a:lnTo>
                    <a:lnTo>
                      <a:pt x="91454" y="412901"/>
                    </a:lnTo>
                    <a:lnTo>
                      <a:pt x="91290" y="411424"/>
                    </a:lnTo>
                    <a:lnTo>
                      <a:pt x="89190" y="398673"/>
                    </a:lnTo>
                    <a:lnTo>
                      <a:pt x="89169" y="398508"/>
                    </a:lnTo>
                    <a:lnTo>
                      <a:pt x="88903" y="396880"/>
                    </a:lnTo>
                    <a:lnTo>
                      <a:pt x="88882" y="396586"/>
                    </a:lnTo>
                    <a:lnTo>
                      <a:pt x="88731" y="395902"/>
                    </a:lnTo>
                    <a:lnTo>
                      <a:pt x="88704" y="395786"/>
                    </a:lnTo>
                    <a:lnTo>
                      <a:pt x="88184" y="393522"/>
                    </a:lnTo>
                    <a:lnTo>
                      <a:pt x="87288" y="389595"/>
                    </a:lnTo>
                    <a:lnTo>
                      <a:pt x="86611" y="386462"/>
                    </a:lnTo>
                    <a:lnTo>
                      <a:pt x="85968" y="385463"/>
                    </a:lnTo>
                    <a:lnTo>
                      <a:pt x="85872" y="385333"/>
                    </a:lnTo>
                    <a:lnTo>
                      <a:pt x="85482" y="385313"/>
                    </a:lnTo>
                    <a:lnTo>
                      <a:pt x="76001" y="384786"/>
                    </a:lnTo>
                    <a:lnTo>
                      <a:pt x="71397" y="384505"/>
                    </a:lnTo>
                    <a:lnTo>
                      <a:pt x="66027" y="384204"/>
                    </a:lnTo>
                    <a:lnTo>
                      <a:pt x="65425" y="384115"/>
                    </a:lnTo>
                    <a:lnTo>
                      <a:pt x="64912" y="383931"/>
                    </a:lnTo>
                    <a:lnTo>
                      <a:pt x="64255" y="383643"/>
                    </a:lnTo>
                    <a:lnTo>
                      <a:pt x="54247" y="378349"/>
                    </a:lnTo>
                    <a:lnTo>
                      <a:pt x="54179" y="378465"/>
                    </a:lnTo>
                    <a:lnTo>
                      <a:pt x="53707" y="379655"/>
                    </a:lnTo>
                    <a:lnTo>
                      <a:pt x="53378" y="381003"/>
                    </a:lnTo>
                    <a:lnTo>
                      <a:pt x="52742" y="383985"/>
                    </a:lnTo>
                    <a:lnTo>
                      <a:pt x="51805" y="390361"/>
                    </a:lnTo>
                    <a:lnTo>
                      <a:pt x="49992" y="389958"/>
                    </a:lnTo>
                    <a:lnTo>
                      <a:pt x="48022" y="389520"/>
                    </a:lnTo>
                    <a:lnTo>
                      <a:pt x="45170" y="388883"/>
                    </a:lnTo>
                    <a:lnTo>
                      <a:pt x="45566" y="386708"/>
                    </a:lnTo>
                    <a:lnTo>
                      <a:pt x="45272" y="386729"/>
                    </a:lnTo>
                    <a:lnTo>
                      <a:pt x="45375" y="383404"/>
                    </a:lnTo>
                    <a:lnTo>
                      <a:pt x="45395" y="382912"/>
                    </a:lnTo>
                    <a:lnTo>
                      <a:pt x="45409" y="382836"/>
                    </a:lnTo>
                    <a:lnTo>
                      <a:pt x="45443" y="381277"/>
                    </a:lnTo>
                    <a:lnTo>
                      <a:pt x="45491" y="380175"/>
                    </a:lnTo>
                    <a:lnTo>
                      <a:pt x="45491" y="379731"/>
                    </a:lnTo>
                    <a:lnTo>
                      <a:pt x="45368" y="379491"/>
                    </a:lnTo>
                    <a:lnTo>
                      <a:pt x="45320" y="378116"/>
                    </a:lnTo>
                    <a:lnTo>
                      <a:pt x="45217" y="376933"/>
                    </a:lnTo>
                    <a:lnTo>
                      <a:pt x="44834" y="373341"/>
                    </a:lnTo>
                    <a:lnTo>
                      <a:pt x="44294" y="372370"/>
                    </a:lnTo>
                    <a:lnTo>
                      <a:pt x="44212" y="372240"/>
                    </a:lnTo>
                    <a:lnTo>
                      <a:pt x="28977" y="373991"/>
                    </a:lnTo>
                    <a:lnTo>
                      <a:pt x="28977" y="373889"/>
                    </a:lnTo>
                    <a:lnTo>
                      <a:pt x="29073" y="373683"/>
                    </a:lnTo>
                    <a:lnTo>
                      <a:pt x="29921" y="373588"/>
                    </a:lnTo>
                    <a:lnTo>
                      <a:pt x="29867" y="371638"/>
                    </a:lnTo>
                    <a:lnTo>
                      <a:pt x="29812" y="369565"/>
                    </a:lnTo>
                    <a:lnTo>
                      <a:pt x="29730" y="367233"/>
                    </a:lnTo>
                    <a:lnTo>
                      <a:pt x="29655" y="365030"/>
                    </a:lnTo>
                    <a:lnTo>
                      <a:pt x="29573" y="362711"/>
                    </a:lnTo>
                    <a:lnTo>
                      <a:pt x="32500" y="362314"/>
                    </a:lnTo>
                    <a:lnTo>
                      <a:pt x="32076" y="360098"/>
                    </a:lnTo>
                    <a:lnTo>
                      <a:pt x="31139" y="355371"/>
                    </a:lnTo>
                    <a:lnTo>
                      <a:pt x="30633" y="352901"/>
                    </a:lnTo>
                    <a:lnTo>
                      <a:pt x="28882" y="352853"/>
                    </a:lnTo>
                    <a:lnTo>
                      <a:pt x="28587" y="351382"/>
                    </a:lnTo>
                    <a:lnTo>
                      <a:pt x="28410" y="350500"/>
                    </a:lnTo>
                    <a:lnTo>
                      <a:pt x="28245" y="349693"/>
                    </a:lnTo>
                    <a:lnTo>
                      <a:pt x="27917" y="348085"/>
                    </a:lnTo>
                    <a:lnTo>
                      <a:pt x="27370" y="345301"/>
                    </a:lnTo>
                    <a:lnTo>
                      <a:pt x="26823" y="342572"/>
                    </a:lnTo>
                    <a:lnTo>
                      <a:pt x="26433" y="340581"/>
                    </a:lnTo>
                    <a:lnTo>
                      <a:pt x="26050" y="338672"/>
                    </a:lnTo>
                    <a:lnTo>
                      <a:pt x="25236" y="334588"/>
                    </a:lnTo>
                    <a:lnTo>
                      <a:pt x="25208" y="334479"/>
                    </a:lnTo>
                    <a:lnTo>
                      <a:pt x="25188" y="334342"/>
                    </a:lnTo>
                    <a:lnTo>
                      <a:pt x="29969" y="332735"/>
                    </a:lnTo>
                    <a:lnTo>
                      <a:pt x="34293" y="330874"/>
                    </a:lnTo>
                    <a:lnTo>
                      <a:pt x="39697" y="328534"/>
                    </a:lnTo>
                    <a:lnTo>
                      <a:pt x="44232" y="326571"/>
                    </a:lnTo>
                    <a:lnTo>
                      <a:pt x="44663" y="326332"/>
                    </a:lnTo>
                    <a:lnTo>
                      <a:pt x="45012" y="326065"/>
                    </a:lnTo>
                    <a:lnTo>
                      <a:pt x="50143" y="321625"/>
                    </a:lnTo>
                    <a:lnTo>
                      <a:pt x="50533" y="321310"/>
                    </a:lnTo>
                    <a:lnTo>
                      <a:pt x="50888" y="321091"/>
                    </a:lnTo>
                    <a:lnTo>
                      <a:pt x="56368" y="318143"/>
                    </a:lnTo>
                    <a:lnTo>
                      <a:pt x="56669" y="317870"/>
                    </a:lnTo>
                    <a:lnTo>
                      <a:pt x="61950" y="311077"/>
                    </a:lnTo>
                    <a:lnTo>
                      <a:pt x="62271" y="310632"/>
                    </a:lnTo>
                    <a:lnTo>
                      <a:pt x="67888" y="301958"/>
                    </a:lnTo>
                    <a:lnTo>
                      <a:pt x="68236" y="301479"/>
                    </a:lnTo>
                    <a:lnTo>
                      <a:pt x="68989" y="300836"/>
                    </a:lnTo>
                    <a:lnTo>
                      <a:pt x="73846" y="297621"/>
                    </a:lnTo>
                    <a:lnTo>
                      <a:pt x="80413" y="293195"/>
                    </a:lnTo>
                    <a:lnTo>
                      <a:pt x="80345" y="293065"/>
                    </a:lnTo>
                    <a:lnTo>
                      <a:pt x="79640" y="291663"/>
                    </a:lnTo>
                    <a:lnTo>
                      <a:pt x="78470" y="289392"/>
                    </a:lnTo>
                    <a:lnTo>
                      <a:pt x="77034" y="286689"/>
                    </a:lnTo>
                    <a:lnTo>
                      <a:pt x="76569" y="285855"/>
                    </a:lnTo>
                    <a:lnTo>
                      <a:pt x="76377" y="285581"/>
                    </a:lnTo>
                    <a:lnTo>
                      <a:pt x="75543" y="284384"/>
                    </a:lnTo>
                    <a:lnTo>
                      <a:pt x="75207" y="283563"/>
                    </a:lnTo>
                    <a:lnTo>
                      <a:pt x="74763" y="282489"/>
                    </a:lnTo>
                    <a:lnTo>
                      <a:pt x="74106" y="280964"/>
                    </a:lnTo>
                    <a:lnTo>
                      <a:pt x="73032" y="278405"/>
                    </a:lnTo>
                    <a:lnTo>
                      <a:pt x="73128" y="278378"/>
                    </a:lnTo>
                    <a:lnTo>
                      <a:pt x="73073" y="278262"/>
                    </a:lnTo>
                    <a:lnTo>
                      <a:pt x="73005" y="278282"/>
                    </a:lnTo>
                    <a:lnTo>
                      <a:pt x="69926" y="270990"/>
                    </a:lnTo>
                    <a:lnTo>
                      <a:pt x="68319" y="267180"/>
                    </a:lnTo>
                    <a:lnTo>
                      <a:pt x="67675" y="265421"/>
                    </a:lnTo>
                    <a:lnTo>
                      <a:pt x="67354" y="263951"/>
                    </a:lnTo>
                    <a:lnTo>
                      <a:pt x="67245" y="263971"/>
                    </a:lnTo>
                    <a:lnTo>
                      <a:pt x="64953" y="264498"/>
                    </a:lnTo>
                    <a:lnTo>
                      <a:pt x="64200" y="261967"/>
                    </a:lnTo>
                    <a:lnTo>
                      <a:pt x="63291" y="262186"/>
                    </a:lnTo>
                    <a:lnTo>
                      <a:pt x="62928" y="260913"/>
                    </a:lnTo>
                    <a:lnTo>
                      <a:pt x="60397" y="261167"/>
                    </a:lnTo>
                    <a:lnTo>
                      <a:pt x="58776" y="261420"/>
                    </a:lnTo>
                    <a:lnTo>
                      <a:pt x="56115" y="261987"/>
                    </a:lnTo>
                    <a:lnTo>
                      <a:pt x="55260" y="259477"/>
                    </a:lnTo>
                    <a:lnTo>
                      <a:pt x="55219" y="259491"/>
                    </a:lnTo>
                    <a:lnTo>
                      <a:pt x="55020" y="259525"/>
                    </a:lnTo>
                    <a:lnTo>
                      <a:pt x="48214" y="260790"/>
                    </a:lnTo>
                    <a:lnTo>
                      <a:pt x="46811" y="261037"/>
                    </a:lnTo>
                    <a:lnTo>
                      <a:pt x="42249" y="262336"/>
                    </a:lnTo>
                    <a:lnTo>
                      <a:pt x="39533" y="263178"/>
                    </a:lnTo>
                    <a:lnTo>
                      <a:pt x="38226" y="260428"/>
                    </a:lnTo>
                    <a:lnTo>
                      <a:pt x="35394" y="261481"/>
                    </a:lnTo>
                    <a:lnTo>
                      <a:pt x="33656" y="262213"/>
                    </a:lnTo>
                    <a:lnTo>
                      <a:pt x="33027" y="261023"/>
                    </a:lnTo>
                    <a:lnTo>
                      <a:pt x="28943" y="262993"/>
                    </a:lnTo>
                    <a:lnTo>
                      <a:pt x="27377" y="260216"/>
                    </a:lnTo>
                    <a:lnTo>
                      <a:pt x="24428" y="261775"/>
                    </a:lnTo>
                    <a:lnTo>
                      <a:pt x="22609" y="258902"/>
                    </a:lnTo>
                    <a:lnTo>
                      <a:pt x="22102" y="259169"/>
                    </a:lnTo>
                    <a:lnTo>
                      <a:pt x="20543" y="256200"/>
                    </a:lnTo>
                    <a:lnTo>
                      <a:pt x="19831" y="254305"/>
                    </a:lnTo>
                    <a:lnTo>
                      <a:pt x="18853" y="251316"/>
                    </a:lnTo>
                    <a:lnTo>
                      <a:pt x="17820" y="247608"/>
                    </a:lnTo>
                    <a:lnTo>
                      <a:pt x="17020" y="244290"/>
                    </a:lnTo>
                    <a:lnTo>
                      <a:pt x="16096" y="240070"/>
                    </a:lnTo>
                    <a:lnTo>
                      <a:pt x="15617" y="237887"/>
                    </a:lnTo>
                    <a:lnTo>
                      <a:pt x="15173" y="235917"/>
                    </a:lnTo>
                    <a:lnTo>
                      <a:pt x="14591" y="233564"/>
                    </a:lnTo>
                    <a:lnTo>
                      <a:pt x="13955" y="230575"/>
                    </a:lnTo>
                    <a:lnTo>
                      <a:pt x="12751" y="226805"/>
                    </a:lnTo>
                    <a:lnTo>
                      <a:pt x="12512" y="226190"/>
                    </a:lnTo>
                    <a:lnTo>
                      <a:pt x="12149" y="225424"/>
                    </a:lnTo>
                    <a:lnTo>
                      <a:pt x="10877" y="223077"/>
                    </a:lnTo>
                    <a:lnTo>
                      <a:pt x="10754" y="222591"/>
                    </a:lnTo>
                    <a:lnTo>
                      <a:pt x="10692" y="222304"/>
                    </a:lnTo>
                    <a:lnTo>
                      <a:pt x="9960" y="217516"/>
                    </a:lnTo>
                    <a:lnTo>
                      <a:pt x="9427" y="214410"/>
                    </a:lnTo>
                    <a:lnTo>
                      <a:pt x="8804" y="211181"/>
                    </a:lnTo>
                    <a:lnTo>
                      <a:pt x="8257" y="208417"/>
                    </a:lnTo>
                    <a:lnTo>
                      <a:pt x="8209" y="208103"/>
                    </a:lnTo>
                    <a:lnTo>
                      <a:pt x="7703" y="204415"/>
                    </a:lnTo>
                    <a:lnTo>
                      <a:pt x="7627" y="203383"/>
                    </a:lnTo>
                    <a:lnTo>
                      <a:pt x="7395" y="200256"/>
                    </a:lnTo>
                    <a:lnTo>
                      <a:pt x="6889" y="196145"/>
                    </a:lnTo>
                    <a:lnTo>
                      <a:pt x="6423" y="192923"/>
                    </a:lnTo>
                    <a:lnTo>
                      <a:pt x="5951" y="189667"/>
                    </a:lnTo>
                    <a:lnTo>
                      <a:pt x="5329" y="185282"/>
                    </a:lnTo>
                    <a:lnTo>
                      <a:pt x="5131" y="183756"/>
                    </a:lnTo>
                    <a:lnTo>
                      <a:pt x="10295" y="182498"/>
                    </a:lnTo>
                    <a:lnTo>
                      <a:pt x="13312" y="182101"/>
                    </a:lnTo>
                    <a:lnTo>
                      <a:pt x="15693" y="181574"/>
                    </a:lnTo>
                    <a:lnTo>
                      <a:pt x="20201" y="180500"/>
                    </a:lnTo>
                    <a:lnTo>
                      <a:pt x="23717" y="179160"/>
                    </a:lnTo>
                    <a:lnTo>
                      <a:pt x="25598" y="178421"/>
                    </a:lnTo>
                    <a:lnTo>
                      <a:pt x="28882" y="177463"/>
                    </a:lnTo>
                    <a:lnTo>
                      <a:pt x="31604" y="176348"/>
                    </a:lnTo>
                    <a:lnTo>
                      <a:pt x="33020" y="176122"/>
                    </a:lnTo>
                    <a:lnTo>
                      <a:pt x="38000" y="175910"/>
                    </a:lnTo>
                    <a:lnTo>
                      <a:pt x="39854" y="176184"/>
                    </a:lnTo>
                    <a:lnTo>
                      <a:pt x="42508" y="175609"/>
                    </a:lnTo>
                    <a:lnTo>
                      <a:pt x="45826" y="175260"/>
                    </a:lnTo>
                    <a:lnTo>
                      <a:pt x="46804" y="175226"/>
                    </a:lnTo>
                    <a:lnTo>
                      <a:pt x="48631" y="175746"/>
                    </a:lnTo>
                    <a:lnTo>
                      <a:pt x="51340" y="176553"/>
                    </a:lnTo>
                    <a:lnTo>
                      <a:pt x="52024" y="176820"/>
                    </a:lnTo>
                    <a:lnTo>
                      <a:pt x="54110" y="177326"/>
                    </a:lnTo>
                    <a:lnTo>
                      <a:pt x="55184" y="177429"/>
                    </a:lnTo>
                    <a:lnTo>
                      <a:pt x="56573" y="177771"/>
                    </a:lnTo>
                    <a:lnTo>
                      <a:pt x="56559" y="178879"/>
                    </a:lnTo>
                    <a:lnTo>
                      <a:pt x="56744" y="180165"/>
                    </a:lnTo>
                    <a:lnTo>
                      <a:pt x="57763" y="183182"/>
                    </a:lnTo>
                    <a:lnTo>
                      <a:pt x="58119" y="184023"/>
                    </a:lnTo>
                    <a:lnTo>
                      <a:pt x="58420" y="184215"/>
                    </a:lnTo>
                    <a:lnTo>
                      <a:pt x="59200" y="184078"/>
                    </a:lnTo>
                    <a:lnTo>
                      <a:pt x="60479" y="183900"/>
                    </a:lnTo>
                    <a:lnTo>
                      <a:pt x="61491" y="184591"/>
                    </a:lnTo>
                    <a:lnTo>
                      <a:pt x="62114" y="184653"/>
                    </a:lnTo>
                    <a:lnTo>
                      <a:pt x="64064" y="184338"/>
                    </a:lnTo>
                    <a:lnTo>
                      <a:pt x="65863" y="184331"/>
                    </a:lnTo>
                    <a:lnTo>
                      <a:pt x="66855" y="184591"/>
                    </a:lnTo>
                    <a:lnTo>
                      <a:pt x="69413" y="185049"/>
                    </a:lnTo>
                    <a:lnTo>
                      <a:pt x="70891" y="184919"/>
                    </a:lnTo>
                    <a:lnTo>
                      <a:pt x="71424" y="184974"/>
                    </a:lnTo>
                    <a:lnTo>
                      <a:pt x="72286" y="185309"/>
                    </a:lnTo>
                    <a:lnTo>
                      <a:pt x="73634" y="185980"/>
                    </a:lnTo>
                    <a:lnTo>
                      <a:pt x="75098" y="186541"/>
                    </a:lnTo>
                    <a:lnTo>
                      <a:pt x="76042" y="186835"/>
                    </a:lnTo>
                    <a:lnTo>
                      <a:pt x="76999" y="186931"/>
                    </a:lnTo>
                    <a:lnTo>
                      <a:pt x="78251" y="186883"/>
                    </a:lnTo>
                    <a:lnTo>
                      <a:pt x="78778" y="186794"/>
                    </a:lnTo>
                    <a:lnTo>
                      <a:pt x="80481" y="185857"/>
                    </a:lnTo>
                    <a:lnTo>
                      <a:pt x="81193" y="185781"/>
                    </a:lnTo>
                    <a:lnTo>
                      <a:pt x="81986" y="185781"/>
                    </a:lnTo>
                    <a:lnTo>
                      <a:pt x="82718" y="185918"/>
                    </a:lnTo>
                    <a:lnTo>
                      <a:pt x="83649" y="186247"/>
                    </a:lnTo>
                    <a:lnTo>
                      <a:pt x="84381" y="186315"/>
                    </a:lnTo>
                    <a:lnTo>
                      <a:pt x="85120" y="186212"/>
                    </a:lnTo>
                    <a:lnTo>
                      <a:pt x="86358" y="185761"/>
                    </a:lnTo>
                    <a:lnTo>
                      <a:pt x="87206" y="185248"/>
                    </a:lnTo>
                    <a:lnTo>
                      <a:pt x="88246" y="184530"/>
                    </a:lnTo>
                    <a:lnTo>
                      <a:pt x="88868" y="184153"/>
                    </a:lnTo>
                    <a:lnTo>
                      <a:pt x="89381" y="183927"/>
                    </a:lnTo>
                    <a:lnTo>
                      <a:pt x="89669" y="183839"/>
                    </a:lnTo>
                    <a:lnTo>
                      <a:pt x="90236" y="183558"/>
                    </a:lnTo>
                    <a:lnTo>
                      <a:pt x="90209" y="183633"/>
                    </a:lnTo>
                    <a:lnTo>
                      <a:pt x="92952" y="185275"/>
                    </a:lnTo>
                    <a:lnTo>
                      <a:pt x="93746" y="186171"/>
                    </a:lnTo>
                    <a:lnTo>
                      <a:pt x="94744" y="187881"/>
                    </a:lnTo>
                    <a:lnTo>
                      <a:pt x="95900" y="190844"/>
                    </a:lnTo>
                    <a:lnTo>
                      <a:pt x="102782" y="196385"/>
                    </a:lnTo>
                    <a:lnTo>
                      <a:pt x="103740" y="196583"/>
                    </a:lnTo>
                    <a:lnTo>
                      <a:pt x="105984" y="196898"/>
                    </a:lnTo>
                    <a:lnTo>
                      <a:pt x="109336" y="196651"/>
                    </a:lnTo>
                    <a:lnTo>
                      <a:pt x="113823" y="195598"/>
                    </a:lnTo>
                    <a:lnTo>
                      <a:pt x="114692" y="195748"/>
                    </a:lnTo>
                    <a:lnTo>
                      <a:pt x="115246" y="196822"/>
                    </a:lnTo>
                    <a:lnTo>
                      <a:pt x="115404" y="198355"/>
                    </a:lnTo>
                    <a:lnTo>
                      <a:pt x="115369" y="200277"/>
                    </a:lnTo>
                    <a:lnTo>
                      <a:pt x="115301" y="200687"/>
                    </a:lnTo>
                    <a:lnTo>
                      <a:pt x="114672" y="202062"/>
                    </a:lnTo>
                    <a:lnTo>
                      <a:pt x="114070" y="203027"/>
                    </a:lnTo>
                    <a:lnTo>
                      <a:pt x="113851" y="203882"/>
                    </a:lnTo>
                    <a:lnTo>
                      <a:pt x="113591" y="204245"/>
                    </a:lnTo>
                    <a:lnTo>
                      <a:pt x="113358" y="204573"/>
                    </a:lnTo>
                    <a:lnTo>
                      <a:pt x="114925" y="208869"/>
                    </a:lnTo>
                    <a:lnTo>
                      <a:pt x="115315" y="209580"/>
                    </a:lnTo>
                    <a:lnTo>
                      <a:pt x="116211" y="211065"/>
                    </a:lnTo>
                    <a:lnTo>
                      <a:pt x="118817" y="214150"/>
                    </a:lnTo>
                    <a:lnTo>
                      <a:pt x="119754" y="213616"/>
                    </a:lnTo>
                    <a:lnTo>
                      <a:pt x="119946" y="213507"/>
                    </a:lnTo>
                    <a:lnTo>
                      <a:pt x="120240" y="214129"/>
                    </a:lnTo>
                    <a:lnTo>
                      <a:pt x="120513" y="214820"/>
                    </a:lnTo>
                    <a:lnTo>
                      <a:pt x="123681" y="213267"/>
                    </a:lnTo>
                    <a:lnTo>
                      <a:pt x="125042" y="212789"/>
                    </a:lnTo>
                    <a:lnTo>
                      <a:pt x="125514" y="212652"/>
                    </a:lnTo>
                    <a:lnTo>
                      <a:pt x="125630" y="212926"/>
                    </a:lnTo>
                    <a:lnTo>
                      <a:pt x="126239" y="213924"/>
                    </a:lnTo>
                    <a:lnTo>
                      <a:pt x="126356" y="214389"/>
                    </a:lnTo>
                    <a:lnTo>
                      <a:pt x="129858" y="213692"/>
                    </a:lnTo>
                    <a:lnTo>
                      <a:pt x="134619" y="212399"/>
                    </a:lnTo>
                    <a:lnTo>
                      <a:pt x="135365" y="213575"/>
                    </a:lnTo>
                    <a:lnTo>
                      <a:pt x="136172" y="215676"/>
                    </a:lnTo>
                    <a:lnTo>
                      <a:pt x="138300" y="214567"/>
                    </a:lnTo>
                    <a:lnTo>
                      <a:pt x="138833" y="214943"/>
                    </a:lnTo>
                    <a:lnTo>
                      <a:pt x="140126" y="214061"/>
                    </a:lnTo>
                    <a:lnTo>
                      <a:pt x="141152" y="213452"/>
                    </a:lnTo>
                    <a:lnTo>
                      <a:pt x="141823" y="214424"/>
                    </a:lnTo>
                    <a:lnTo>
                      <a:pt x="141727" y="215032"/>
                    </a:lnTo>
                    <a:lnTo>
                      <a:pt x="140995" y="215676"/>
                    </a:lnTo>
                    <a:lnTo>
                      <a:pt x="141241" y="216100"/>
                    </a:lnTo>
                    <a:lnTo>
                      <a:pt x="142979" y="215094"/>
                    </a:lnTo>
                    <a:lnTo>
                      <a:pt x="143820" y="214287"/>
                    </a:lnTo>
                    <a:lnTo>
                      <a:pt x="143143" y="213425"/>
                    </a:lnTo>
                    <a:lnTo>
                      <a:pt x="142814" y="212953"/>
                    </a:lnTo>
                    <a:lnTo>
                      <a:pt x="145804" y="208814"/>
                    </a:lnTo>
                    <a:lnTo>
                      <a:pt x="146207" y="208369"/>
                    </a:lnTo>
                    <a:lnTo>
                      <a:pt x="146981" y="207768"/>
                    </a:lnTo>
                    <a:lnTo>
                      <a:pt x="147370" y="207514"/>
                    </a:lnTo>
                    <a:lnTo>
                      <a:pt x="147275" y="207275"/>
                    </a:lnTo>
                    <a:lnTo>
                      <a:pt x="148034" y="206830"/>
                    </a:lnTo>
                    <a:lnTo>
                      <a:pt x="149067" y="206317"/>
                    </a:lnTo>
                    <a:lnTo>
                      <a:pt x="149279" y="206960"/>
                    </a:lnTo>
                    <a:lnTo>
                      <a:pt x="152604" y="204901"/>
                    </a:lnTo>
                    <a:lnTo>
                      <a:pt x="152015" y="201454"/>
                    </a:lnTo>
                    <a:lnTo>
                      <a:pt x="151605" y="200462"/>
                    </a:lnTo>
                    <a:lnTo>
                      <a:pt x="150182" y="195782"/>
                    </a:lnTo>
                    <a:lnTo>
                      <a:pt x="150079" y="195810"/>
                    </a:lnTo>
                    <a:lnTo>
                      <a:pt x="149142" y="196111"/>
                    </a:lnTo>
                    <a:lnTo>
                      <a:pt x="147343" y="191658"/>
                    </a:lnTo>
                    <a:lnTo>
                      <a:pt x="149108" y="190871"/>
                    </a:lnTo>
                    <a:lnTo>
                      <a:pt x="148089" y="188750"/>
                    </a:lnTo>
                    <a:lnTo>
                      <a:pt x="146830" y="186096"/>
                    </a:lnTo>
                    <a:lnTo>
                      <a:pt x="150449" y="185002"/>
                    </a:lnTo>
                    <a:lnTo>
                      <a:pt x="150503" y="184988"/>
                    </a:lnTo>
                    <a:lnTo>
                      <a:pt x="149279" y="181725"/>
                    </a:lnTo>
                    <a:lnTo>
                      <a:pt x="149224" y="181752"/>
                    </a:lnTo>
                    <a:lnTo>
                      <a:pt x="149149" y="181567"/>
                    </a:lnTo>
                    <a:lnTo>
                      <a:pt x="149744" y="181301"/>
                    </a:lnTo>
                    <a:lnTo>
                      <a:pt x="152193" y="180151"/>
                    </a:lnTo>
                    <a:lnTo>
                      <a:pt x="152522" y="179960"/>
                    </a:lnTo>
                    <a:lnTo>
                      <a:pt x="150613" y="174638"/>
                    </a:lnTo>
                    <a:lnTo>
                      <a:pt x="153862" y="173276"/>
                    </a:lnTo>
                    <a:lnTo>
                      <a:pt x="155135" y="173140"/>
                    </a:lnTo>
                    <a:lnTo>
                      <a:pt x="155230" y="173140"/>
                    </a:lnTo>
                    <a:lnTo>
                      <a:pt x="155559" y="168673"/>
                    </a:lnTo>
                    <a:lnTo>
                      <a:pt x="155607" y="167756"/>
                    </a:lnTo>
                    <a:lnTo>
                      <a:pt x="155634" y="167277"/>
                    </a:lnTo>
                    <a:lnTo>
                      <a:pt x="155867" y="165717"/>
                    </a:lnTo>
                    <a:lnTo>
                      <a:pt x="156202" y="164650"/>
                    </a:lnTo>
                    <a:lnTo>
                      <a:pt x="156127" y="164589"/>
                    </a:lnTo>
                    <a:lnTo>
                      <a:pt x="156373" y="164431"/>
                    </a:lnTo>
                    <a:lnTo>
                      <a:pt x="158001" y="163905"/>
                    </a:lnTo>
                    <a:lnTo>
                      <a:pt x="160272" y="162838"/>
                    </a:lnTo>
                    <a:lnTo>
                      <a:pt x="160621" y="162714"/>
                    </a:lnTo>
                    <a:lnTo>
                      <a:pt x="170048" y="162345"/>
                    </a:lnTo>
                    <a:lnTo>
                      <a:pt x="174617" y="162181"/>
                    </a:lnTo>
                    <a:lnTo>
                      <a:pt x="178079" y="159465"/>
                    </a:lnTo>
                    <a:lnTo>
                      <a:pt x="182313" y="156140"/>
                    </a:lnTo>
                    <a:lnTo>
                      <a:pt x="182423" y="155928"/>
                    </a:lnTo>
                    <a:lnTo>
                      <a:pt x="182292" y="152631"/>
                    </a:lnTo>
                    <a:lnTo>
                      <a:pt x="182429" y="152624"/>
                    </a:lnTo>
                    <a:lnTo>
                      <a:pt x="184796" y="152740"/>
                    </a:lnTo>
                    <a:lnTo>
                      <a:pt x="187026" y="152829"/>
                    </a:lnTo>
                    <a:lnTo>
                      <a:pt x="187095" y="152829"/>
                    </a:lnTo>
                    <a:lnTo>
                      <a:pt x="187485" y="151160"/>
                    </a:lnTo>
                    <a:lnTo>
                      <a:pt x="187676" y="150374"/>
                    </a:lnTo>
                    <a:lnTo>
                      <a:pt x="187471" y="149669"/>
                    </a:lnTo>
                    <a:lnTo>
                      <a:pt x="189345" y="148971"/>
                    </a:lnTo>
                    <a:lnTo>
                      <a:pt x="189667" y="149819"/>
                    </a:lnTo>
                    <a:lnTo>
                      <a:pt x="191664" y="149272"/>
                    </a:lnTo>
                    <a:lnTo>
                      <a:pt x="191917" y="149908"/>
                    </a:lnTo>
                    <a:lnTo>
                      <a:pt x="195618" y="149984"/>
                    </a:lnTo>
                    <a:lnTo>
                      <a:pt x="195796" y="149984"/>
                    </a:lnTo>
                    <a:lnTo>
                      <a:pt x="198197" y="149423"/>
                    </a:lnTo>
                    <a:lnTo>
                      <a:pt x="201994" y="148513"/>
                    </a:lnTo>
                    <a:lnTo>
                      <a:pt x="202603" y="148369"/>
                    </a:lnTo>
                    <a:lnTo>
                      <a:pt x="202049" y="145913"/>
                    </a:lnTo>
                    <a:lnTo>
                      <a:pt x="205914" y="144538"/>
                    </a:lnTo>
                    <a:lnTo>
                      <a:pt x="205879" y="143724"/>
                    </a:lnTo>
                    <a:lnTo>
                      <a:pt x="208992" y="142746"/>
                    </a:lnTo>
                    <a:lnTo>
                      <a:pt x="209204" y="142637"/>
                    </a:lnTo>
                    <a:lnTo>
                      <a:pt x="212235" y="141672"/>
                    </a:lnTo>
                    <a:lnTo>
                      <a:pt x="213952" y="141022"/>
                    </a:lnTo>
                    <a:lnTo>
                      <a:pt x="213404" y="139928"/>
                    </a:lnTo>
                    <a:lnTo>
                      <a:pt x="213049" y="139203"/>
                    </a:lnTo>
                    <a:lnTo>
                      <a:pt x="214875" y="138491"/>
                    </a:lnTo>
                    <a:lnTo>
                      <a:pt x="215874" y="138177"/>
                    </a:lnTo>
                    <a:lnTo>
                      <a:pt x="216031" y="138252"/>
                    </a:lnTo>
                    <a:lnTo>
                      <a:pt x="216120" y="138389"/>
                    </a:lnTo>
                    <a:lnTo>
                      <a:pt x="216530" y="138929"/>
                    </a:lnTo>
                    <a:lnTo>
                      <a:pt x="217693" y="140537"/>
                    </a:lnTo>
                    <a:lnTo>
                      <a:pt x="217899" y="140584"/>
                    </a:lnTo>
                    <a:lnTo>
                      <a:pt x="218822" y="140065"/>
                    </a:lnTo>
                    <a:lnTo>
                      <a:pt x="219239" y="139750"/>
                    </a:lnTo>
                    <a:lnTo>
                      <a:pt x="219787" y="139257"/>
                    </a:lnTo>
                    <a:lnTo>
                      <a:pt x="221387" y="137527"/>
                    </a:lnTo>
                    <a:lnTo>
                      <a:pt x="221408" y="137308"/>
                    </a:lnTo>
                    <a:lnTo>
                      <a:pt x="221018" y="136583"/>
                    </a:lnTo>
                    <a:lnTo>
                      <a:pt x="220922" y="136309"/>
                    </a:lnTo>
                    <a:lnTo>
                      <a:pt x="220888" y="136076"/>
                    </a:lnTo>
                    <a:lnTo>
                      <a:pt x="220929" y="136049"/>
                    </a:lnTo>
                    <a:lnTo>
                      <a:pt x="220861" y="135379"/>
                    </a:lnTo>
                    <a:lnTo>
                      <a:pt x="220861" y="134736"/>
                    </a:lnTo>
                    <a:lnTo>
                      <a:pt x="220532" y="133709"/>
                    </a:lnTo>
                    <a:lnTo>
                      <a:pt x="220423" y="133703"/>
                    </a:lnTo>
                    <a:lnTo>
                      <a:pt x="220416" y="133491"/>
                    </a:lnTo>
                    <a:lnTo>
                      <a:pt x="220505" y="133491"/>
                    </a:lnTo>
                    <a:lnTo>
                      <a:pt x="220683" y="133498"/>
                    </a:lnTo>
                    <a:lnTo>
                      <a:pt x="220772" y="133614"/>
                    </a:lnTo>
                    <a:lnTo>
                      <a:pt x="220785" y="133696"/>
                    </a:lnTo>
                    <a:lnTo>
                      <a:pt x="220881" y="133792"/>
                    </a:lnTo>
                    <a:lnTo>
                      <a:pt x="221011" y="133833"/>
                    </a:lnTo>
                    <a:lnTo>
                      <a:pt x="221141" y="133675"/>
                    </a:lnTo>
                    <a:lnTo>
                      <a:pt x="221319" y="133675"/>
                    </a:lnTo>
                    <a:lnTo>
                      <a:pt x="221476" y="133867"/>
                    </a:lnTo>
                    <a:lnTo>
                      <a:pt x="221730" y="133874"/>
                    </a:lnTo>
                    <a:lnTo>
                      <a:pt x="222003" y="133757"/>
                    </a:lnTo>
                    <a:lnTo>
                      <a:pt x="222202" y="133785"/>
                    </a:lnTo>
                    <a:lnTo>
                      <a:pt x="222359" y="133997"/>
                    </a:lnTo>
                    <a:lnTo>
                      <a:pt x="222503" y="134052"/>
                    </a:lnTo>
                    <a:lnTo>
                      <a:pt x="222803" y="134024"/>
                    </a:lnTo>
                    <a:lnTo>
                      <a:pt x="223016" y="134284"/>
                    </a:lnTo>
                    <a:lnTo>
                      <a:pt x="223125" y="134455"/>
                    </a:lnTo>
                    <a:lnTo>
                      <a:pt x="223193" y="134517"/>
                    </a:lnTo>
                    <a:lnTo>
                      <a:pt x="223330" y="134462"/>
                    </a:lnTo>
                    <a:lnTo>
                      <a:pt x="224151" y="133860"/>
                    </a:lnTo>
                    <a:lnTo>
                      <a:pt x="224329" y="133860"/>
                    </a:lnTo>
                    <a:lnTo>
                      <a:pt x="224739" y="134017"/>
                    </a:lnTo>
                    <a:lnTo>
                      <a:pt x="224863" y="133798"/>
                    </a:lnTo>
                    <a:lnTo>
                      <a:pt x="224952" y="133723"/>
                    </a:lnTo>
                    <a:lnTo>
                      <a:pt x="225109" y="133703"/>
                    </a:lnTo>
                    <a:lnTo>
                      <a:pt x="225471" y="133737"/>
                    </a:lnTo>
                    <a:lnTo>
                      <a:pt x="226491" y="133573"/>
                    </a:lnTo>
                    <a:lnTo>
                      <a:pt x="226285" y="133436"/>
                    </a:lnTo>
                    <a:lnTo>
                      <a:pt x="226203" y="133251"/>
                    </a:lnTo>
                    <a:lnTo>
                      <a:pt x="226121" y="132984"/>
                    </a:lnTo>
                    <a:lnTo>
                      <a:pt x="226073" y="132861"/>
                    </a:lnTo>
                    <a:lnTo>
                      <a:pt x="225964" y="132649"/>
                    </a:lnTo>
                    <a:lnTo>
                      <a:pt x="226176" y="132314"/>
                    </a:lnTo>
                    <a:lnTo>
                      <a:pt x="226292" y="132328"/>
                    </a:lnTo>
                    <a:lnTo>
                      <a:pt x="229870" y="132519"/>
                    </a:lnTo>
                    <a:lnTo>
                      <a:pt x="231950" y="132594"/>
                    </a:lnTo>
                    <a:lnTo>
                      <a:pt x="232059" y="132246"/>
                    </a:lnTo>
                    <a:lnTo>
                      <a:pt x="232599" y="130583"/>
                    </a:lnTo>
                    <a:lnTo>
                      <a:pt x="232900" y="130570"/>
                    </a:lnTo>
                    <a:lnTo>
                      <a:pt x="235069" y="130460"/>
                    </a:lnTo>
                    <a:lnTo>
                      <a:pt x="239433" y="130248"/>
                    </a:lnTo>
                    <a:lnTo>
                      <a:pt x="239536" y="131000"/>
                    </a:lnTo>
                    <a:lnTo>
                      <a:pt x="240692" y="130802"/>
                    </a:lnTo>
                    <a:lnTo>
                      <a:pt x="243401" y="130399"/>
                    </a:lnTo>
                    <a:lnTo>
                      <a:pt x="244256" y="130227"/>
                    </a:lnTo>
                    <a:lnTo>
                      <a:pt x="245214" y="130036"/>
                    </a:lnTo>
                    <a:lnTo>
                      <a:pt x="249414" y="129229"/>
                    </a:lnTo>
                    <a:lnTo>
                      <a:pt x="249626" y="129188"/>
                    </a:lnTo>
                    <a:lnTo>
                      <a:pt x="249065" y="126089"/>
                    </a:lnTo>
                    <a:lnTo>
                      <a:pt x="251158" y="125453"/>
                    </a:lnTo>
                    <a:lnTo>
                      <a:pt x="251049" y="124844"/>
                    </a:lnTo>
                    <a:lnTo>
                      <a:pt x="254196" y="123961"/>
                    </a:lnTo>
                    <a:lnTo>
                      <a:pt x="256132" y="123414"/>
                    </a:lnTo>
                    <a:lnTo>
                      <a:pt x="256330" y="123366"/>
                    </a:lnTo>
                    <a:lnTo>
                      <a:pt x="258492" y="122744"/>
                    </a:lnTo>
                    <a:lnTo>
                      <a:pt x="258546" y="123038"/>
                    </a:lnTo>
                    <a:lnTo>
                      <a:pt x="260804" y="122949"/>
                    </a:lnTo>
                    <a:lnTo>
                      <a:pt x="260763" y="121957"/>
                    </a:lnTo>
                    <a:lnTo>
                      <a:pt x="260462" y="118749"/>
                    </a:lnTo>
                    <a:lnTo>
                      <a:pt x="260065" y="115513"/>
                    </a:lnTo>
                    <a:lnTo>
                      <a:pt x="259470" y="111155"/>
                    </a:lnTo>
                    <a:lnTo>
                      <a:pt x="258533" y="103685"/>
                    </a:lnTo>
                    <a:lnTo>
                      <a:pt x="258259" y="101729"/>
                    </a:lnTo>
                    <a:lnTo>
                      <a:pt x="257849" y="99985"/>
                    </a:lnTo>
                    <a:lnTo>
                      <a:pt x="256487" y="95080"/>
                    </a:lnTo>
                    <a:lnTo>
                      <a:pt x="252869" y="95791"/>
                    </a:lnTo>
                    <a:lnTo>
                      <a:pt x="249414" y="96407"/>
                    </a:lnTo>
                    <a:lnTo>
                      <a:pt x="249394" y="96304"/>
                    </a:lnTo>
                    <a:lnTo>
                      <a:pt x="248634" y="91967"/>
                    </a:lnTo>
                    <a:lnTo>
                      <a:pt x="248244" y="89799"/>
                    </a:lnTo>
                    <a:lnTo>
                      <a:pt x="247054" y="83211"/>
                    </a:lnTo>
                    <a:lnTo>
                      <a:pt x="247034" y="83081"/>
                    </a:lnTo>
                    <a:lnTo>
                      <a:pt x="247013" y="82999"/>
                    </a:lnTo>
                    <a:lnTo>
                      <a:pt x="243545" y="83533"/>
                    </a:lnTo>
                    <a:lnTo>
                      <a:pt x="243504" y="83533"/>
                    </a:lnTo>
                    <a:lnTo>
                      <a:pt x="243497" y="83423"/>
                    </a:lnTo>
                    <a:lnTo>
                      <a:pt x="243305" y="80488"/>
                    </a:lnTo>
                    <a:lnTo>
                      <a:pt x="243271" y="80235"/>
                    </a:lnTo>
                    <a:lnTo>
                      <a:pt x="243251" y="79798"/>
                    </a:lnTo>
                    <a:lnTo>
                      <a:pt x="243230" y="79346"/>
                    </a:lnTo>
                    <a:lnTo>
                      <a:pt x="243223" y="79141"/>
                    </a:lnTo>
                    <a:lnTo>
                      <a:pt x="243182" y="78771"/>
                    </a:lnTo>
                    <a:lnTo>
                      <a:pt x="243155" y="78450"/>
                    </a:lnTo>
                    <a:lnTo>
                      <a:pt x="243018" y="77232"/>
                    </a:lnTo>
                    <a:lnTo>
                      <a:pt x="243004" y="76979"/>
                    </a:lnTo>
                    <a:lnTo>
                      <a:pt x="242902" y="76493"/>
                    </a:lnTo>
                    <a:lnTo>
                      <a:pt x="242861" y="75980"/>
                    </a:lnTo>
                    <a:lnTo>
                      <a:pt x="242833" y="75556"/>
                    </a:lnTo>
                    <a:lnTo>
                      <a:pt x="242792" y="75201"/>
                    </a:lnTo>
                    <a:lnTo>
                      <a:pt x="242751" y="74927"/>
                    </a:lnTo>
                    <a:lnTo>
                      <a:pt x="242601" y="74092"/>
                    </a:lnTo>
                    <a:lnTo>
                      <a:pt x="242519" y="73736"/>
                    </a:lnTo>
                    <a:lnTo>
                      <a:pt x="242505" y="73374"/>
                    </a:lnTo>
                    <a:lnTo>
                      <a:pt x="242491" y="73100"/>
                    </a:lnTo>
                    <a:lnTo>
                      <a:pt x="242477" y="72957"/>
                    </a:lnTo>
                    <a:lnTo>
                      <a:pt x="242437" y="72676"/>
                    </a:lnTo>
                    <a:lnTo>
                      <a:pt x="242416" y="72423"/>
                    </a:lnTo>
                    <a:lnTo>
                      <a:pt x="242361" y="72067"/>
                    </a:lnTo>
                    <a:lnTo>
                      <a:pt x="242313" y="71794"/>
                    </a:lnTo>
                    <a:lnTo>
                      <a:pt x="242245" y="71383"/>
                    </a:lnTo>
                    <a:lnTo>
                      <a:pt x="242190" y="71151"/>
                    </a:lnTo>
                    <a:lnTo>
                      <a:pt x="242163" y="71069"/>
                    </a:lnTo>
                    <a:lnTo>
                      <a:pt x="242088" y="70925"/>
                    </a:lnTo>
                    <a:lnTo>
                      <a:pt x="242040" y="70911"/>
                    </a:lnTo>
                    <a:lnTo>
                      <a:pt x="241917" y="70959"/>
                    </a:lnTo>
                    <a:lnTo>
                      <a:pt x="241075" y="71329"/>
                    </a:lnTo>
                    <a:lnTo>
                      <a:pt x="240692" y="71452"/>
                    </a:lnTo>
                    <a:lnTo>
                      <a:pt x="240507" y="71513"/>
                    </a:lnTo>
                    <a:lnTo>
                      <a:pt x="240336" y="71602"/>
                    </a:lnTo>
                    <a:lnTo>
                      <a:pt x="240022" y="71705"/>
                    </a:lnTo>
                    <a:lnTo>
                      <a:pt x="239796" y="71794"/>
                    </a:lnTo>
                    <a:lnTo>
                      <a:pt x="239659" y="71814"/>
                    </a:lnTo>
                    <a:lnTo>
                      <a:pt x="239502" y="71903"/>
                    </a:lnTo>
                    <a:lnTo>
                      <a:pt x="239324" y="71937"/>
                    </a:lnTo>
                    <a:lnTo>
                      <a:pt x="239139" y="71910"/>
                    </a:lnTo>
                    <a:lnTo>
                      <a:pt x="239091" y="71650"/>
                    </a:lnTo>
                    <a:lnTo>
                      <a:pt x="239057" y="71151"/>
                    </a:lnTo>
                    <a:lnTo>
                      <a:pt x="239044" y="70932"/>
                    </a:lnTo>
                    <a:lnTo>
                      <a:pt x="238968" y="70706"/>
                    </a:lnTo>
                    <a:lnTo>
                      <a:pt x="238893" y="70474"/>
                    </a:lnTo>
                    <a:lnTo>
                      <a:pt x="238825" y="70002"/>
                    </a:lnTo>
                    <a:lnTo>
                      <a:pt x="238783" y="69660"/>
                    </a:lnTo>
                    <a:lnTo>
                      <a:pt x="238578" y="68927"/>
                    </a:lnTo>
                    <a:lnTo>
                      <a:pt x="238441" y="68305"/>
                    </a:lnTo>
                    <a:lnTo>
                      <a:pt x="238264" y="67552"/>
                    </a:lnTo>
                    <a:lnTo>
                      <a:pt x="238216" y="67251"/>
                    </a:lnTo>
                    <a:lnTo>
                      <a:pt x="238113" y="66855"/>
                    </a:lnTo>
                    <a:lnTo>
                      <a:pt x="238058" y="66574"/>
                    </a:lnTo>
                    <a:lnTo>
                      <a:pt x="237744" y="66082"/>
                    </a:lnTo>
                    <a:lnTo>
                      <a:pt x="237381" y="65220"/>
                    </a:lnTo>
                    <a:lnTo>
                      <a:pt x="237299" y="64973"/>
                    </a:lnTo>
                    <a:lnTo>
                      <a:pt x="237183" y="64549"/>
                    </a:lnTo>
                    <a:lnTo>
                      <a:pt x="237107" y="64337"/>
                    </a:lnTo>
                    <a:lnTo>
                      <a:pt x="237087" y="64242"/>
                    </a:lnTo>
                    <a:lnTo>
                      <a:pt x="239132" y="63619"/>
                    </a:lnTo>
                    <a:lnTo>
                      <a:pt x="239645" y="63434"/>
                    </a:lnTo>
                    <a:lnTo>
                      <a:pt x="239864" y="63359"/>
                    </a:lnTo>
                    <a:lnTo>
                      <a:pt x="240056" y="63284"/>
                    </a:lnTo>
                    <a:lnTo>
                      <a:pt x="240343" y="63140"/>
                    </a:lnTo>
                    <a:lnTo>
                      <a:pt x="240391" y="63058"/>
                    </a:lnTo>
                    <a:lnTo>
                      <a:pt x="240384" y="63024"/>
                    </a:lnTo>
                    <a:lnTo>
                      <a:pt x="240220" y="62737"/>
                    </a:lnTo>
                    <a:lnTo>
                      <a:pt x="240104" y="62518"/>
                    </a:lnTo>
                    <a:lnTo>
                      <a:pt x="240028" y="62326"/>
                    </a:lnTo>
                    <a:lnTo>
                      <a:pt x="239981" y="62176"/>
                    </a:lnTo>
                    <a:lnTo>
                      <a:pt x="239488" y="60301"/>
                    </a:lnTo>
                    <a:lnTo>
                      <a:pt x="239413" y="59952"/>
                    </a:lnTo>
                    <a:lnTo>
                      <a:pt x="239365" y="59740"/>
                    </a:lnTo>
                    <a:lnTo>
                      <a:pt x="239317" y="59556"/>
                    </a:lnTo>
                    <a:lnTo>
                      <a:pt x="239255" y="59350"/>
                    </a:lnTo>
                    <a:lnTo>
                      <a:pt x="239132" y="58995"/>
                    </a:lnTo>
                    <a:lnTo>
                      <a:pt x="239030" y="58646"/>
                    </a:lnTo>
                    <a:lnTo>
                      <a:pt x="238982" y="58427"/>
                    </a:lnTo>
                    <a:lnTo>
                      <a:pt x="238968" y="58222"/>
                    </a:lnTo>
                    <a:lnTo>
                      <a:pt x="238934" y="57907"/>
                    </a:lnTo>
                    <a:lnTo>
                      <a:pt x="238886" y="57613"/>
                    </a:lnTo>
                    <a:lnTo>
                      <a:pt x="238866" y="57387"/>
                    </a:lnTo>
                    <a:lnTo>
                      <a:pt x="238831" y="57059"/>
                    </a:lnTo>
                    <a:lnTo>
                      <a:pt x="238770" y="56812"/>
                    </a:lnTo>
                    <a:lnTo>
                      <a:pt x="238736" y="56580"/>
                    </a:lnTo>
                    <a:lnTo>
                      <a:pt x="238715" y="56471"/>
                    </a:lnTo>
                    <a:lnTo>
                      <a:pt x="238729" y="56361"/>
                    </a:lnTo>
                    <a:lnTo>
                      <a:pt x="238838" y="56300"/>
                    </a:lnTo>
                    <a:lnTo>
                      <a:pt x="239433" y="56169"/>
                    </a:lnTo>
                    <a:lnTo>
                      <a:pt x="239420" y="56122"/>
                    </a:lnTo>
                    <a:lnTo>
                      <a:pt x="239474" y="56108"/>
                    </a:lnTo>
                    <a:lnTo>
                      <a:pt x="239433" y="55889"/>
                    </a:lnTo>
                    <a:lnTo>
                      <a:pt x="239563" y="55971"/>
                    </a:lnTo>
                    <a:lnTo>
                      <a:pt x="242101" y="55342"/>
                    </a:lnTo>
                    <a:lnTo>
                      <a:pt x="243517" y="54966"/>
                    </a:lnTo>
                    <a:lnTo>
                      <a:pt x="244632" y="54664"/>
                    </a:lnTo>
                    <a:lnTo>
                      <a:pt x="246178" y="53987"/>
                    </a:lnTo>
                    <a:lnTo>
                      <a:pt x="248935" y="52749"/>
                    </a:lnTo>
                    <a:lnTo>
                      <a:pt x="249763" y="52380"/>
                    </a:lnTo>
                    <a:lnTo>
                      <a:pt x="250235" y="52168"/>
                    </a:lnTo>
                    <a:lnTo>
                      <a:pt x="251453" y="51607"/>
                    </a:lnTo>
                    <a:lnTo>
                      <a:pt x="252294" y="51224"/>
                    </a:lnTo>
                    <a:lnTo>
                      <a:pt x="253984" y="50464"/>
                    </a:lnTo>
                    <a:lnTo>
                      <a:pt x="254305" y="50321"/>
                    </a:lnTo>
                    <a:lnTo>
                      <a:pt x="254688" y="50150"/>
                    </a:lnTo>
                    <a:lnTo>
                      <a:pt x="255064" y="49979"/>
                    </a:lnTo>
                    <a:lnTo>
                      <a:pt x="257165" y="49035"/>
                    </a:lnTo>
                    <a:lnTo>
                      <a:pt x="258594" y="48323"/>
                    </a:lnTo>
                    <a:lnTo>
                      <a:pt x="259935" y="47728"/>
                    </a:lnTo>
                    <a:lnTo>
                      <a:pt x="261399" y="47194"/>
                    </a:lnTo>
                    <a:lnTo>
                      <a:pt x="262001" y="46921"/>
                    </a:lnTo>
                    <a:lnTo>
                      <a:pt x="262562" y="46668"/>
                    </a:lnTo>
                    <a:lnTo>
                      <a:pt x="263397" y="46291"/>
                    </a:lnTo>
                    <a:lnTo>
                      <a:pt x="264204" y="45963"/>
                    </a:lnTo>
                    <a:lnTo>
                      <a:pt x="265367" y="45471"/>
                    </a:lnTo>
                    <a:lnTo>
                      <a:pt x="266249" y="45101"/>
                    </a:lnTo>
                    <a:lnTo>
                      <a:pt x="266988" y="44793"/>
                    </a:lnTo>
                    <a:lnTo>
                      <a:pt x="267241" y="44691"/>
                    </a:lnTo>
                    <a:lnTo>
                      <a:pt x="267262" y="44786"/>
                    </a:lnTo>
                    <a:lnTo>
                      <a:pt x="267357" y="44752"/>
                    </a:lnTo>
                    <a:lnTo>
                      <a:pt x="268041" y="48460"/>
                    </a:lnTo>
                    <a:lnTo>
                      <a:pt x="268390" y="50382"/>
                    </a:lnTo>
                    <a:lnTo>
                      <a:pt x="268767" y="52359"/>
                    </a:lnTo>
                    <a:lnTo>
                      <a:pt x="269375" y="57421"/>
                    </a:lnTo>
                    <a:lnTo>
                      <a:pt x="269724" y="60171"/>
                    </a:lnTo>
                    <a:lnTo>
                      <a:pt x="270100" y="63133"/>
                    </a:lnTo>
                    <a:lnTo>
                      <a:pt x="270128" y="63325"/>
                    </a:lnTo>
                    <a:lnTo>
                      <a:pt x="270148" y="63475"/>
                    </a:lnTo>
                    <a:lnTo>
                      <a:pt x="270559" y="66732"/>
                    </a:lnTo>
                    <a:lnTo>
                      <a:pt x="270887" y="70248"/>
                    </a:lnTo>
                    <a:lnTo>
                      <a:pt x="271209" y="73230"/>
                    </a:lnTo>
                    <a:lnTo>
                      <a:pt x="272317" y="73531"/>
                    </a:lnTo>
                    <a:lnTo>
                      <a:pt x="272700" y="73593"/>
                    </a:lnTo>
                    <a:lnTo>
                      <a:pt x="273411" y="73388"/>
                    </a:lnTo>
                    <a:lnTo>
                      <a:pt x="274780" y="73066"/>
                    </a:lnTo>
                    <a:lnTo>
                      <a:pt x="275094" y="72792"/>
                    </a:lnTo>
                    <a:lnTo>
                      <a:pt x="276045" y="72635"/>
                    </a:lnTo>
                    <a:lnTo>
                      <a:pt x="277133" y="72430"/>
                    </a:lnTo>
                    <a:lnTo>
                      <a:pt x="277824" y="72020"/>
                    </a:lnTo>
                    <a:lnTo>
                      <a:pt x="278398" y="71329"/>
                    </a:lnTo>
                    <a:lnTo>
                      <a:pt x="279821" y="69831"/>
                    </a:lnTo>
                    <a:lnTo>
                      <a:pt x="281928" y="69037"/>
                    </a:lnTo>
                    <a:lnTo>
                      <a:pt x="283187" y="68709"/>
                    </a:lnTo>
                    <a:lnTo>
                      <a:pt x="284630" y="69105"/>
                    </a:lnTo>
                    <a:lnTo>
                      <a:pt x="286361" y="69133"/>
                    </a:lnTo>
                    <a:lnTo>
                      <a:pt x="289569" y="68059"/>
                    </a:lnTo>
                    <a:lnTo>
                      <a:pt x="292696" y="68072"/>
                    </a:lnTo>
                    <a:lnTo>
                      <a:pt x="292860" y="68627"/>
                    </a:lnTo>
                    <a:lnTo>
                      <a:pt x="294659" y="68585"/>
                    </a:lnTo>
                    <a:lnTo>
                      <a:pt x="296266" y="68592"/>
                    </a:lnTo>
                    <a:lnTo>
                      <a:pt x="299338" y="68709"/>
                    </a:lnTo>
                    <a:lnTo>
                      <a:pt x="302225" y="68838"/>
                    </a:lnTo>
                    <a:lnTo>
                      <a:pt x="302635" y="68832"/>
                    </a:lnTo>
                    <a:lnTo>
                      <a:pt x="303128" y="68175"/>
                    </a:lnTo>
                    <a:lnTo>
                      <a:pt x="303545" y="67313"/>
                    </a:lnTo>
                    <a:lnTo>
                      <a:pt x="303620" y="67176"/>
                    </a:lnTo>
                    <a:lnTo>
                      <a:pt x="303695" y="67183"/>
                    </a:lnTo>
                    <a:lnTo>
                      <a:pt x="303648" y="67204"/>
                    </a:lnTo>
                    <a:lnTo>
                      <a:pt x="303634" y="67224"/>
                    </a:lnTo>
                    <a:lnTo>
                      <a:pt x="303607" y="67258"/>
                    </a:lnTo>
                    <a:lnTo>
                      <a:pt x="303607" y="67340"/>
                    </a:lnTo>
                    <a:lnTo>
                      <a:pt x="303798" y="67313"/>
                    </a:lnTo>
                    <a:lnTo>
                      <a:pt x="304277" y="67053"/>
                    </a:lnTo>
                    <a:lnTo>
                      <a:pt x="305112" y="66896"/>
                    </a:lnTo>
                    <a:lnTo>
                      <a:pt x="306172" y="66773"/>
                    </a:lnTo>
                    <a:lnTo>
                      <a:pt x="306918" y="66656"/>
                    </a:lnTo>
                    <a:lnTo>
                      <a:pt x="306883" y="67108"/>
                    </a:lnTo>
                    <a:lnTo>
                      <a:pt x="307355" y="67669"/>
                    </a:lnTo>
                    <a:lnTo>
                      <a:pt x="307807" y="68565"/>
                    </a:lnTo>
                    <a:lnTo>
                      <a:pt x="308053" y="69393"/>
                    </a:lnTo>
                    <a:lnTo>
                      <a:pt x="308101" y="69516"/>
                    </a:lnTo>
                    <a:lnTo>
                      <a:pt x="308593" y="69824"/>
                    </a:lnTo>
                    <a:lnTo>
                      <a:pt x="308860" y="69933"/>
                    </a:lnTo>
                    <a:lnTo>
                      <a:pt x="309278" y="69954"/>
                    </a:lnTo>
                    <a:lnTo>
                      <a:pt x="310379" y="70159"/>
                    </a:lnTo>
                    <a:lnTo>
                      <a:pt x="312199" y="70487"/>
                    </a:lnTo>
                    <a:lnTo>
                      <a:pt x="313977" y="70761"/>
                    </a:lnTo>
                    <a:lnTo>
                      <a:pt x="314641" y="70870"/>
                    </a:lnTo>
                    <a:lnTo>
                      <a:pt x="315338" y="71014"/>
                    </a:lnTo>
                    <a:lnTo>
                      <a:pt x="315858" y="71069"/>
                    </a:lnTo>
                    <a:lnTo>
                      <a:pt x="316043" y="71192"/>
                    </a:lnTo>
                    <a:lnTo>
                      <a:pt x="316125" y="71383"/>
                    </a:lnTo>
                    <a:lnTo>
                      <a:pt x="316139" y="71465"/>
                    </a:lnTo>
                    <a:lnTo>
                      <a:pt x="316166" y="71520"/>
                    </a:lnTo>
                    <a:lnTo>
                      <a:pt x="316529" y="71336"/>
                    </a:lnTo>
                    <a:lnTo>
                      <a:pt x="316686" y="71294"/>
                    </a:lnTo>
                    <a:lnTo>
                      <a:pt x="316802" y="71281"/>
                    </a:lnTo>
                    <a:lnTo>
                      <a:pt x="316919" y="71294"/>
                    </a:lnTo>
                    <a:lnTo>
                      <a:pt x="317076" y="71301"/>
                    </a:lnTo>
                    <a:lnTo>
                      <a:pt x="317452" y="71397"/>
                    </a:lnTo>
                    <a:lnTo>
                      <a:pt x="317548" y="71418"/>
                    </a:lnTo>
                    <a:lnTo>
                      <a:pt x="317623" y="71424"/>
                    </a:lnTo>
                    <a:lnTo>
                      <a:pt x="317712" y="71424"/>
                    </a:lnTo>
                    <a:lnTo>
                      <a:pt x="317869" y="71376"/>
                    </a:lnTo>
                    <a:lnTo>
                      <a:pt x="317986" y="71281"/>
                    </a:lnTo>
                    <a:lnTo>
                      <a:pt x="318123" y="71034"/>
                    </a:lnTo>
                    <a:lnTo>
                      <a:pt x="318143" y="71014"/>
                    </a:lnTo>
                    <a:lnTo>
                      <a:pt x="318177" y="70946"/>
                    </a:lnTo>
                    <a:lnTo>
                      <a:pt x="318225" y="70877"/>
                    </a:lnTo>
                    <a:lnTo>
                      <a:pt x="318280" y="70809"/>
                    </a:lnTo>
                    <a:lnTo>
                      <a:pt x="318328" y="70754"/>
                    </a:lnTo>
                    <a:lnTo>
                      <a:pt x="318383" y="70706"/>
                    </a:lnTo>
                    <a:lnTo>
                      <a:pt x="318506" y="70617"/>
                    </a:lnTo>
                    <a:lnTo>
                      <a:pt x="318622" y="70556"/>
                    </a:lnTo>
                    <a:lnTo>
                      <a:pt x="318998" y="70426"/>
                    </a:lnTo>
                    <a:lnTo>
                      <a:pt x="319039" y="70426"/>
                    </a:lnTo>
                    <a:lnTo>
                      <a:pt x="319080" y="70419"/>
                    </a:lnTo>
                    <a:lnTo>
                      <a:pt x="319115" y="70405"/>
                    </a:lnTo>
                    <a:lnTo>
                      <a:pt x="319149" y="70385"/>
                    </a:lnTo>
                    <a:lnTo>
                      <a:pt x="319176" y="70364"/>
                    </a:lnTo>
                    <a:lnTo>
                      <a:pt x="319203" y="70343"/>
                    </a:lnTo>
                    <a:lnTo>
                      <a:pt x="319258" y="70289"/>
                    </a:lnTo>
                    <a:lnTo>
                      <a:pt x="319272" y="70268"/>
                    </a:lnTo>
                    <a:lnTo>
                      <a:pt x="319292" y="70234"/>
                    </a:lnTo>
                    <a:lnTo>
                      <a:pt x="319313" y="70193"/>
                    </a:lnTo>
                    <a:lnTo>
                      <a:pt x="319327" y="70152"/>
                    </a:lnTo>
                    <a:lnTo>
                      <a:pt x="319340" y="70111"/>
                    </a:lnTo>
                    <a:lnTo>
                      <a:pt x="319354" y="70070"/>
                    </a:lnTo>
                    <a:lnTo>
                      <a:pt x="319361" y="70008"/>
                    </a:lnTo>
                    <a:lnTo>
                      <a:pt x="319354" y="69735"/>
                    </a:lnTo>
                    <a:lnTo>
                      <a:pt x="319354" y="69714"/>
                    </a:lnTo>
                    <a:lnTo>
                      <a:pt x="319368" y="69694"/>
                    </a:lnTo>
                    <a:lnTo>
                      <a:pt x="319381" y="69687"/>
                    </a:lnTo>
                    <a:lnTo>
                      <a:pt x="319416" y="69673"/>
                    </a:lnTo>
                    <a:lnTo>
                      <a:pt x="319436" y="69666"/>
                    </a:lnTo>
                    <a:lnTo>
                      <a:pt x="319498" y="69660"/>
                    </a:lnTo>
                    <a:lnTo>
                      <a:pt x="319525" y="69666"/>
                    </a:lnTo>
                    <a:lnTo>
                      <a:pt x="319552" y="69680"/>
                    </a:lnTo>
                    <a:lnTo>
                      <a:pt x="319587" y="69694"/>
                    </a:lnTo>
                    <a:lnTo>
                      <a:pt x="319648" y="69728"/>
                    </a:lnTo>
                    <a:lnTo>
                      <a:pt x="319710" y="69769"/>
                    </a:lnTo>
                    <a:lnTo>
                      <a:pt x="319792" y="69810"/>
                    </a:lnTo>
                    <a:lnTo>
                      <a:pt x="319894" y="69851"/>
                    </a:lnTo>
                    <a:lnTo>
                      <a:pt x="319949" y="69858"/>
                    </a:lnTo>
                    <a:lnTo>
                      <a:pt x="320011" y="69858"/>
                    </a:lnTo>
                    <a:lnTo>
                      <a:pt x="320079" y="69851"/>
                    </a:lnTo>
                    <a:lnTo>
                      <a:pt x="320113" y="69824"/>
                    </a:lnTo>
                    <a:lnTo>
                      <a:pt x="320148" y="69783"/>
                    </a:lnTo>
                    <a:lnTo>
                      <a:pt x="320209" y="69687"/>
                    </a:lnTo>
                    <a:lnTo>
                      <a:pt x="320236" y="69639"/>
                    </a:lnTo>
                    <a:lnTo>
                      <a:pt x="320250" y="69591"/>
                    </a:lnTo>
                    <a:lnTo>
                      <a:pt x="320271" y="69529"/>
                    </a:lnTo>
                    <a:lnTo>
                      <a:pt x="320305" y="69454"/>
                    </a:lnTo>
                    <a:lnTo>
                      <a:pt x="320353" y="69365"/>
                    </a:lnTo>
                    <a:lnTo>
                      <a:pt x="320435" y="69256"/>
                    </a:lnTo>
                    <a:lnTo>
                      <a:pt x="320462" y="69222"/>
                    </a:lnTo>
                    <a:lnTo>
                      <a:pt x="320489" y="69188"/>
                    </a:lnTo>
                    <a:lnTo>
                      <a:pt x="320524" y="69160"/>
                    </a:lnTo>
                    <a:lnTo>
                      <a:pt x="320551" y="69146"/>
                    </a:lnTo>
                    <a:lnTo>
                      <a:pt x="320599" y="69126"/>
                    </a:lnTo>
                    <a:lnTo>
                      <a:pt x="320647" y="69112"/>
                    </a:lnTo>
                    <a:lnTo>
                      <a:pt x="320688" y="69112"/>
                    </a:lnTo>
                    <a:lnTo>
                      <a:pt x="320750" y="69105"/>
                    </a:lnTo>
                    <a:lnTo>
                      <a:pt x="320825" y="69105"/>
                    </a:lnTo>
                    <a:lnTo>
                      <a:pt x="320879" y="69112"/>
                    </a:lnTo>
                    <a:lnTo>
                      <a:pt x="320927" y="69119"/>
                    </a:lnTo>
                    <a:lnTo>
                      <a:pt x="320975" y="69126"/>
                    </a:lnTo>
                    <a:lnTo>
                      <a:pt x="321023" y="69140"/>
                    </a:lnTo>
                    <a:lnTo>
                      <a:pt x="321331" y="69235"/>
                    </a:lnTo>
                    <a:lnTo>
                      <a:pt x="321393" y="69249"/>
                    </a:lnTo>
                    <a:lnTo>
                      <a:pt x="321440" y="69256"/>
                    </a:lnTo>
                    <a:lnTo>
                      <a:pt x="321488" y="69256"/>
                    </a:lnTo>
                    <a:lnTo>
                      <a:pt x="321543" y="69256"/>
                    </a:lnTo>
                    <a:lnTo>
                      <a:pt x="321591" y="69249"/>
                    </a:lnTo>
                    <a:lnTo>
                      <a:pt x="321646" y="69242"/>
                    </a:lnTo>
                    <a:lnTo>
                      <a:pt x="321748" y="69181"/>
                    </a:lnTo>
                    <a:lnTo>
                      <a:pt x="321837" y="69078"/>
                    </a:lnTo>
                    <a:lnTo>
                      <a:pt x="322029" y="68825"/>
                    </a:lnTo>
                    <a:lnTo>
                      <a:pt x="322063" y="68791"/>
                    </a:lnTo>
                    <a:lnTo>
                      <a:pt x="322097" y="68763"/>
                    </a:lnTo>
                    <a:lnTo>
                      <a:pt x="322138" y="68750"/>
                    </a:lnTo>
                    <a:lnTo>
                      <a:pt x="322179" y="68743"/>
                    </a:lnTo>
                    <a:lnTo>
                      <a:pt x="322227" y="68736"/>
                    </a:lnTo>
                    <a:lnTo>
                      <a:pt x="322268" y="68743"/>
                    </a:lnTo>
                    <a:lnTo>
                      <a:pt x="322295" y="68750"/>
                    </a:lnTo>
                    <a:lnTo>
                      <a:pt x="322364" y="68777"/>
                    </a:lnTo>
                    <a:lnTo>
                      <a:pt x="322487" y="68811"/>
                    </a:lnTo>
                    <a:lnTo>
                      <a:pt x="322528" y="68818"/>
                    </a:lnTo>
                    <a:lnTo>
                      <a:pt x="322555" y="68818"/>
                    </a:lnTo>
                    <a:lnTo>
                      <a:pt x="322590" y="68818"/>
                    </a:lnTo>
                    <a:lnTo>
                      <a:pt x="322624" y="68811"/>
                    </a:lnTo>
                    <a:lnTo>
                      <a:pt x="322685" y="68784"/>
                    </a:lnTo>
                    <a:lnTo>
                      <a:pt x="322747" y="68750"/>
                    </a:lnTo>
                    <a:lnTo>
                      <a:pt x="322795" y="68709"/>
                    </a:lnTo>
                    <a:lnTo>
                      <a:pt x="322850" y="68661"/>
                    </a:lnTo>
                    <a:lnTo>
                      <a:pt x="323075" y="68428"/>
                    </a:lnTo>
                    <a:lnTo>
                      <a:pt x="323110" y="68387"/>
                    </a:lnTo>
                    <a:lnTo>
                      <a:pt x="323157" y="68353"/>
                    </a:lnTo>
                    <a:lnTo>
                      <a:pt x="323205" y="68312"/>
                    </a:lnTo>
                    <a:lnTo>
                      <a:pt x="323246" y="68284"/>
                    </a:lnTo>
                    <a:lnTo>
                      <a:pt x="323315" y="68257"/>
                    </a:lnTo>
                    <a:lnTo>
                      <a:pt x="323363" y="68237"/>
                    </a:lnTo>
                    <a:lnTo>
                      <a:pt x="323417" y="68230"/>
                    </a:lnTo>
                    <a:lnTo>
                      <a:pt x="323472" y="68230"/>
                    </a:lnTo>
                    <a:lnTo>
                      <a:pt x="323513" y="68223"/>
                    </a:lnTo>
                    <a:lnTo>
                      <a:pt x="323568" y="68230"/>
                    </a:lnTo>
                    <a:lnTo>
                      <a:pt x="323698" y="68230"/>
                    </a:lnTo>
                    <a:lnTo>
                      <a:pt x="323848" y="68250"/>
                    </a:lnTo>
                    <a:lnTo>
                      <a:pt x="323896" y="68264"/>
                    </a:lnTo>
                    <a:lnTo>
                      <a:pt x="323992" y="68284"/>
                    </a:lnTo>
                    <a:lnTo>
                      <a:pt x="324040" y="68298"/>
                    </a:lnTo>
                    <a:lnTo>
                      <a:pt x="324136" y="68319"/>
                    </a:lnTo>
                    <a:lnTo>
                      <a:pt x="324197" y="68326"/>
                    </a:lnTo>
                    <a:lnTo>
                      <a:pt x="324272" y="68339"/>
                    </a:lnTo>
                    <a:lnTo>
                      <a:pt x="324361" y="68353"/>
                    </a:lnTo>
                    <a:lnTo>
                      <a:pt x="324450" y="68353"/>
                    </a:lnTo>
                    <a:lnTo>
                      <a:pt x="324539" y="68353"/>
                    </a:lnTo>
                    <a:lnTo>
                      <a:pt x="324628" y="68360"/>
                    </a:lnTo>
                    <a:lnTo>
                      <a:pt x="324724" y="68346"/>
                    </a:lnTo>
                    <a:lnTo>
                      <a:pt x="324813" y="68319"/>
                    </a:lnTo>
                    <a:lnTo>
                      <a:pt x="324902" y="68278"/>
                    </a:lnTo>
                    <a:lnTo>
                      <a:pt x="324950" y="68223"/>
                    </a:lnTo>
                    <a:lnTo>
                      <a:pt x="324998" y="68175"/>
                    </a:lnTo>
                    <a:lnTo>
                      <a:pt x="325039" y="68120"/>
                    </a:lnTo>
                    <a:lnTo>
                      <a:pt x="325312" y="67744"/>
                    </a:lnTo>
                    <a:lnTo>
                      <a:pt x="325497" y="67470"/>
                    </a:lnTo>
                    <a:lnTo>
                      <a:pt x="325593" y="67368"/>
                    </a:lnTo>
                    <a:lnTo>
                      <a:pt x="325723" y="67416"/>
                    </a:lnTo>
                    <a:lnTo>
                      <a:pt x="325873" y="67416"/>
                    </a:lnTo>
                    <a:lnTo>
                      <a:pt x="325990" y="67279"/>
                    </a:lnTo>
                    <a:lnTo>
                      <a:pt x="325969" y="67101"/>
                    </a:lnTo>
                    <a:lnTo>
                      <a:pt x="325887" y="66704"/>
                    </a:lnTo>
                    <a:lnTo>
                      <a:pt x="325928" y="66478"/>
                    </a:lnTo>
                    <a:lnTo>
                      <a:pt x="326017" y="66307"/>
                    </a:lnTo>
                    <a:lnTo>
                      <a:pt x="326167" y="66225"/>
                    </a:lnTo>
                    <a:lnTo>
                      <a:pt x="326297" y="66239"/>
                    </a:lnTo>
                    <a:lnTo>
                      <a:pt x="326578" y="66280"/>
                    </a:lnTo>
                    <a:lnTo>
                      <a:pt x="326824" y="66191"/>
                    </a:lnTo>
                    <a:lnTo>
                      <a:pt x="326920" y="66082"/>
                    </a:lnTo>
                    <a:lnTo>
                      <a:pt x="326988" y="65822"/>
                    </a:lnTo>
                    <a:lnTo>
                      <a:pt x="327029" y="65480"/>
                    </a:lnTo>
                    <a:lnTo>
                      <a:pt x="327111" y="65138"/>
                    </a:lnTo>
                    <a:lnTo>
                      <a:pt x="327207" y="64898"/>
                    </a:lnTo>
                    <a:lnTo>
                      <a:pt x="327337" y="64741"/>
                    </a:lnTo>
                    <a:lnTo>
                      <a:pt x="327488" y="64604"/>
                    </a:lnTo>
                    <a:lnTo>
                      <a:pt x="327789" y="64481"/>
                    </a:lnTo>
                    <a:lnTo>
                      <a:pt x="328007" y="64324"/>
                    </a:lnTo>
                    <a:lnTo>
                      <a:pt x="328151" y="64077"/>
                    </a:lnTo>
                    <a:lnTo>
                      <a:pt x="328302" y="63776"/>
                    </a:lnTo>
                    <a:lnTo>
                      <a:pt x="328452" y="63551"/>
                    </a:lnTo>
                    <a:lnTo>
                      <a:pt x="328596" y="63366"/>
                    </a:lnTo>
                    <a:lnTo>
                      <a:pt x="328760" y="63024"/>
                    </a:lnTo>
                    <a:lnTo>
                      <a:pt x="328869" y="62689"/>
                    </a:lnTo>
                    <a:lnTo>
                      <a:pt x="329040" y="62360"/>
                    </a:lnTo>
                    <a:lnTo>
                      <a:pt x="329266" y="62032"/>
                    </a:lnTo>
                    <a:lnTo>
                      <a:pt x="329506" y="61779"/>
                    </a:lnTo>
                    <a:lnTo>
                      <a:pt x="329663" y="61546"/>
                    </a:lnTo>
                    <a:lnTo>
                      <a:pt x="329759" y="61273"/>
                    </a:lnTo>
                    <a:lnTo>
                      <a:pt x="329868" y="61026"/>
                    </a:lnTo>
                    <a:lnTo>
                      <a:pt x="330032" y="60760"/>
                    </a:lnTo>
                    <a:lnTo>
                      <a:pt x="330272" y="60472"/>
                    </a:lnTo>
                    <a:lnTo>
                      <a:pt x="330409" y="60233"/>
                    </a:lnTo>
                    <a:lnTo>
                      <a:pt x="330498" y="59952"/>
                    </a:lnTo>
                    <a:lnTo>
                      <a:pt x="330545" y="59665"/>
                    </a:lnTo>
                    <a:lnTo>
                      <a:pt x="330634" y="59385"/>
                    </a:lnTo>
                    <a:lnTo>
                      <a:pt x="330764" y="59132"/>
                    </a:lnTo>
                    <a:lnTo>
                      <a:pt x="330833" y="58920"/>
                    </a:lnTo>
                    <a:lnTo>
                      <a:pt x="330840" y="58714"/>
                    </a:lnTo>
                    <a:lnTo>
                      <a:pt x="330785" y="58509"/>
                    </a:lnTo>
                    <a:lnTo>
                      <a:pt x="330614" y="58235"/>
                    </a:lnTo>
                    <a:lnTo>
                      <a:pt x="330539" y="58071"/>
                    </a:lnTo>
                    <a:lnTo>
                      <a:pt x="330539" y="57845"/>
                    </a:lnTo>
                    <a:lnTo>
                      <a:pt x="330607" y="57695"/>
                    </a:lnTo>
                    <a:lnTo>
                      <a:pt x="330710" y="57387"/>
                    </a:lnTo>
                    <a:lnTo>
                      <a:pt x="330737" y="57161"/>
                    </a:lnTo>
                    <a:lnTo>
                      <a:pt x="330737" y="56915"/>
                    </a:lnTo>
                    <a:lnTo>
                      <a:pt x="330662" y="56614"/>
                    </a:lnTo>
                    <a:lnTo>
                      <a:pt x="330689" y="56395"/>
                    </a:lnTo>
                    <a:lnTo>
                      <a:pt x="330922" y="55328"/>
                    </a:lnTo>
                    <a:lnTo>
                      <a:pt x="330956" y="55068"/>
                    </a:lnTo>
                    <a:lnTo>
                      <a:pt x="330983" y="54548"/>
                    </a:lnTo>
                    <a:lnTo>
                      <a:pt x="330928" y="54117"/>
                    </a:lnTo>
                    <a:lnTo>
                      <a:pt x="330846" y="53755"/>
                    </a:lnTo>
                    <a:lnTo>
                      <a:pt x="330771" y="53351"/>
                    </a:lnTo>
                    <a:lnTo>
                      <a:pt x="330778" y="53043"/>
                    </a:lnTo>
                    <a:lnTo>
                      <a:pt x="330928" y="52359"/>
                    </a:lnTo>
                    <a:lnTo>
                      <a:pt x="330956" y="52038"/>
                    </a:lnTo>
                    <a:lnTo>
                      <a:pt x="330853" y="51696"/>
                    </a:lnTo>
                    <a:lnTo>
                      <a:pt x="330778" y="51306"/>
                    </a:lnTo>
                    <a:lnTo>
                      <a:pt x="330710" y="50943"/>
                    </a:lnTo>
                    <a:lnTo>
                      <a:pt x="330669" y="50546"/>
                    </a:lnTo>
                    <a:lnTo>
                      <a:pt x="330641" y="50163"/>
                    </a:lnTo>
                    <a:lnTo>
                      <a:pt x="330655" y="49883"/>
                    </a:lnTo>
                    <a:lnTo>
                      <a:pt x="330682" y="49534"/>
                    </a:lnTo>
                    <a:lnTo>
                      <a:pt x="330621" y="49233"/>
                    </a:lnTo>
                    <a:lnTo>
                      <a:pt x="330580" y="49028"/>
                    </a:lnTo>
                    <a:lnTo>
                      <a:pt x="330682" y="48993"/>
                    </a:lnTo>
                    <a:lnTo>
                      <a:pt x="331633" y="48754"/>
                    </a:lnTo>
                    <a:lnTo>
                      <a:pt x="332345" y="48419"/>
                    </a:lnTo>
                    <a:lnTo>
                      <a:pt x="332659" y="48207"/>
                    </a:lnTo>
                    <a:lnTo>
                      <a:pt x="332721" y="47584"/>
                    </a:lnTo>
                    <a:lnTo>
                      <a:pt x="332926" y="46907"/>
                    </a:lnTo>
                    <a:lnTo>
                      <a:pt x="332741" y="46326"/>
                    </a:lnTo>
                    <a:lnTo>
                      <a:pt x="332721" y="45895"/>
                    </a:lnTo>
                    <a:lnTo>
                      <a:pt x="333364" y="45840"/>
                    </a:lnTo>
                    <a:lnTo>
                      <a:pt x="333973" y="45956"/>
                    </a:lnTo>
                    <a:lnTo>
                      <a:pt x="337126" y="45772"/>
                    </a:lnTo>
                    <a:lnTo>
                      <a:pt x="337721" y="45635"/>
                    </a:lnTo>
                    <a:lnTo>
                      <a:pt x="338672" y="46127"/>
                    </a:lnTo>
                    <a:lnTo>
                      <a:pt x="339213" y="46497"/>
                    </a:lnTo>
                    <a:lnTo>
                      <a:pt x="340526" y="47646"/>
                    </a:lnTo>
                    <a:lnTo>
                      <a:pt x="341470" y="48645"/>
                    </a:lnTo>
                    <a:lnTo>
                      <a:pt x="341696" y="48904"/>
                    </a:lnTo>
                    <a:lnTo>
                      <a:pt x="341997" y="48980"/>
                    </a:lnTo>
                    <a:lnTo>
                      <a:pt x="343256" y="49370"/>
                    </a:lnTo>
                    <a:lnTo>
                      <a:pt x="345123" y="49931"/>
                    </a:lnTo>
                    <a:lnTo>
                      <a:pt x="346231" y="50136"/>
                    </a:lnTo>
                    <a:lnTo>
                      <a:pt x="347415" y="50218"/>
                    </a:lnTo>
                    <a:lnTo>
                      <a:pt x="348338" y="50540"/>
                    </a:lnTo>
                    <a:lnTo>
                      <a:pt x="348756" y="51046"/>
                    </a:lnTo>
                    <a:lnTo>
                      <a:pt x="349741" y="51928"/>
                    </a:lnTo>
                    <a:lnTo>
                      <a:pt x="349802" y="52058"/>
                    </a:lnTo>
                    <a:lnTo>
                      <a:pt x="349809" y="52688"/>
                    </a:lnTo>
                    <a:lnTo>
                      <a:pt x="350589" y="53146"/>
                    </a:lnTo>
                    <a:lnTo>
                      <a:pt x="351116" y="53358"/>
                    </a:lnTo>
                    <a:lnTo>
                      <a:pt x="351930" y="53837"/>
                    </a:lnTo>
                    <a:lnTo>
                      <a:pt x="352265" y="54104"/>
                    </a:lnTo>
                    <a:lnTo>
                      <a:pt x="352258" y="54138"/>
                    </a:lnTo>
                    <a:lnTo>
                      <a:pt x="352251" y="54548"/>
                    </a:lnTo>
                    <a:lnTo>
                      <a:pt x="352162" y="55704"/>
                    </a:lnTo>
                    <a:lnTo>
                      <a:pt x="352094" y="56696"/>
                    </a:lnTo>
                    <a:lnTo>
                      <a:pt x="352087" y="58865"/>
                    </a:lnTo>
                    <a:lnTo>
                      <a:pt x="354707" y="58564"/>
                    </a:lnTo>
                    <a:lnTo>
                      <a:pt x="354919" y="58960"/>
                    </a:lnTo>
                    <a:lnTo>
                      <a:pt x="355042" y="58967"/>
                    </a:lnTo>
                    <a:lnTo>
                      <a:pt x="355973" y="59056"/>
                    </a:lnTo>
                    <a:lnTo>
                      <a:pt x="356875" y="59070"/>
                    </a:lnTo>
                    <a:lnTo>
                      <a:pt x="357156" y="56936"/>
                    </a:lnTo>
                    <a:lnTo>
                      <a:pt x="359113" y="56457"/>
                    </a:lnTo>
                    <a:lnTo>
                      <a:pt x="359119" y="56382"/>
                    </a:lnTo>
                    <a:lnTo>
                      <a:pt x="359215" y="54651"/>
                    </a:lnTo>
                    <a:lnTo>
                      <a:pt x="359407" y="51511"/>
                    </a:lnTo>
                    <a:lnTo>
                      <a:pt x="359516" y="49596"/>
                    </a:lnTo>
                    <a:lnTo>
                      <a:pt x="361917" y="50403"/>
                    </a:lnTo>
                    <a:lnTo>
                      <a:pt x="364325" y="51196"/>
                    </a:lnTo>
                    <a:lnTo>
                      <a:pt x="366056" y="51791"/>
                    </a:lnTo>
                    <a:lnTo>
                      <a:pt x="366070" y="51579"/>
                    </a:lnTo>
                    <a:lnTo>
                      <a:pt x="366247" y="48857"/>
                    </a:lnTo>
                    <a:lnTo>
                      <a:pt x="366432" y="45744"/>
                    </a:lnTo>
                    <a:lnTo>
                      <a:pt x="366637" y="42502"/>
                    </a:lnTo>
                    <a:lnTo>
                      <a:pt x="366836" y="39362"/>
                    </a:lnTo>
                    <a:lnTo>
                      <a:pt x="367410" y="39334"/>
                    </a:lnTo>
                    <a:lnTo>
                      <a:pt x="367431" y="38951"/>
                    </a:lnTo>
                    <a:lnTo>
                      <a:pt x="367588" y="36441"/>
                    </a:lnTo>
                    <a:lnTo>
                      <a:pt x="367684" y="34950"/>
                    </a:lnTo>
                    <a:lnTo>
                      <a:pt x="367766" y="33821"/>
                    </a:lnTo>
                    <a:lnTo>
                      <a:pt x="368101" y="28588"/>
                    </a:lnTo>
                    <a:lnTo>
                      <a:pt x="368313" y="25263"/>
                    </a:lnTo>
                    <a:lnTo>
                      <a:pt x="368546" y="21726"/>
                    </a:lnTo>
                    <a:lnTo>
                      <a:pt x="368744" y="18449"/>
                    </a:lnTo>
                    <a:lnTo>
                      <a:pt x="369435" y="13408"/>
                    </a:lnTo>
                    <a:lnTo>
                      <a:pt x="369681" y="11527"/>
                    </a:lnTo>
                    <a:lnTo>
                      <a:pt x="369976" y="9399"/>
                    </a:lnTo>
                    <a:lnTo>
                      <a:pt x="370352" y="6499"/>
                    </a:lnTo>
                    <a:lnTo>
                      <a:pt x="370482" y="5596"/>
                    </a:lnTo>
                    <a:lnTo>
                      <a:pt x="370926" y="5596"/>
                    </a:lnTo>
                    <a:lnTo>
                      <a:pt x="375900" y="5609"/>
                    </a:lnTo>
                    <a:lnTo>
                      <a:pt x="376071" y="8496"/>
                    </a:lnTo>
                    <a:lnTo>
                      <a:pt x="376132" y="9105"/>
                    </a:lnTo>
                    <a:lnTo>
                      <a:pt x="376255" y="10295"/>
                    </a:lnTo>
                    <a:lnTo>
                      <a:pt x="376310" y="10795"/>
                    </a:lnTo>
                    <a:lnTo>
                      <a:pt x="376509" y="12922"/>
                    </a:lnTo>
                    <a:lnTo>
                      <a:pt x="376529" y="12922"/>
                    </a:lnTo>
                    <a:lnTo>
                      <a:pt x="376666" y="12915"/>
                    </a:lnTo>
                    <a:lnTo>
                      <a:pt x="378492" y="12567"/>
                    </a:lnTo>
                    <a:lnTo>
                      <a:pt x="380148" y="12245"/>
                    </a:lnTo>
                    <a:lnTo>
                      <a:pt x="383472" y="11588"/>
                    </a:lnTo>
                    <a:lnTo>
                      <a:pt x="384410" y="11403"/>
                    </a:lnTo>
                    <a:lnTo>
                      <a:pt x="386578" y="10959"/>
                    </a:lnTo>
                    <a:lnTo>
                      <a:pt x="389704" y="10336"/>
                    </a:lnTo>
                    <a:lnTo>
                      <a:pt x="391743" y="9933"/>
                    </a:lnTo>
                    <a:lnTo>
                      <a:pt x="407148" y="6827"/>
                    </a:lnTo>
                    <a:lnTo>
                      <a:pt x="408352" y="6588"/>
                    </a:lnTo>
                    <a:lnTo>
                      <a:pt x="414577" y="5370"/>
                    </a:lnTo>
                    <a:lnTo>
                      <a:pt x="415706" y="5131"/>
                    </a:lnTo>
                    <a:lnTo>
                      <a:pt x="415255" y="11068"/>
                    </a:lnTo>
                    <a:lnTo>
                      <a:pt x="415248" y="11150"/>
                    </a:lnTo>
                    <a:lnTo>
                      <a:pt x="420631" y="11479"/>
                    </a:lnTo>
                    <a:lnTo>
                      <a:pt x="423915" y="11390"/>
                    </a:lnTo>
                    <a:lnTo>
                      <a:pt x="424770" y="11356"/>
                    </a:lnTo>
                    <a:lnTo>
                      <a:pt x="424982" y="14728"/>
                    </a:lnTo>
                    <a:lnTo>
                      <a:pt x="425016" y="16726"/>
                    </a:lnTo>
                    <a:lnTo>
                      <a:pt x="426740" y="16822"/>
                    </a:lnTo>
                    <a:lnTo>
                      <a:pt x="428786" y="16890"/>
                    </a:lnTo>
                    <a:lnTo>
                      <a:pt x="428416" y="20016"/>
                    </a:lnTo>
                    <a:lnTo>
                      <a:pt x="431241" y="20201"/>
                    </a:lnTo>
                    <a:lnTo>
                      <a:pt x="434019" y="20399"/>
                    </a:lnTo>
                    <a:lnTo>
                      <a:pt x="433704" y="21206"/>
                    </a:lnTo>
                    <a:lnTo>
                      <a:pt x="433909" y="21234"/>
                    </a:lnTo>
                    <a:lnTo>
                      <a:pt x="435996" y="21473"/>
                    </a:lnTo>
                    <a:lnTo>
                      <a:pt x="438965" y="21815"/>
                    </a:lnTo>
                    <a:lnTo>
                      <a:pt x="441468" y="22096"/>
                    </a:lnTo>
                    <a:lnTo>
                      <a:pt x="444000" y="22390"/>
                    </a:lnTo>
                    <a:lnTo>
                      <a:pt x="445669" y="22698"/>
                    </a:lnTo>
                    <a:lnTo>
                      <a:pt x="444827" y="26125"/>
                    </a:lnTo>
                    <a:lnTo>
                      <a:pt x="441332" y="29689"/>
                    </a:lnTo>
                    <a:lnTo>
                      <a:pt x="439820" y="37563"/>
                    </a:lnTo>
                    <a:lnTo>
                      <a:pt x="441927" y="42166"/>
                    </a:lnTo>
                    <a:lnTo>
                      <a:pt x="446086" y="48501"/>
                    </a:lnTo>
                    <a:lnTo>
                      <a:pt x="453009" y="50204"/>
                    </a:lnTo>
                    <a:lnTo>
                      <a:pt x="463112" y="49062"/>
                    </a:lnTo>
                    <a:lnTo>
                      <a:pt x="466068" y="48214"/>
                    </a:lnTo>
                    <a:lnTo>
                      <a:pt x="466020" y="48303"/>
                    </a:lnTo>
                    <a:lnTo>
                      <a:pt x="466095" y="49329"/>
                    </a:lnTo>
                    <a:lnTo>
                      <a:pt x="465787" y="49726"/>
                    </a:lnTo>
                    <a:lnTo>
                      <a:pt x="465418" y="50396"/>
                    </a:lnTo>
                    <a:lnTo>
                      <a:pt x="464679" y="52400"/>
                    </a:lnTo>
                    <a:lnTo>
                      <a:pt x="463277" y="53399"/>
                    </a:lnTo>
                    <a:lnTo>
                      <a:pt x="462134" y="54452"/>
                    </a:lnTo>
                    <a:lnTo>
                      <a:pt x="462004" y="56806"/>
                    </a:lnTo>
                    <a:lnTo>
                      <a:pt x="461799" y="58735"/>
                    </a:lnTo>
                    <a:lnTo>
                      <a:pt x="461628" y="60664"/>
                    </a:lnTo>
                    <a:lnTo>
                      <a:pt x="461443" y="62743"/>
                    </a:lnTo>
                    <a:lnTo>
                      <a:pt x="464597" y="63311"/>
                    </a:lnTo>
                    <a:lnTo>
                      <a:pt x="464570" y="63776"/>
                    </a:lnTo>
                    <a:lnTo>
                      <a:pt x="469967" y="64796"/>
                    </a:lnTo>
                    <a:lnTo>
                      <a:pt x="469461" y="66253"/>
                    </a:lnTo>
                    <a:lnTo>
                      <a:pt x="468667" y="68503"/>
                    </a:lnTo>
                    <a:lnTo>
                      <a:pt x="467894" y="70604"/>
                    </a:lnTo>
                    <a:lnTo>
                      <a:pt x="465780" y="75720"/>
                    </a:lnTo>
                    <a:lnTo>
                      <a:pt x="465206" y="77034"/>
                    </a:lnTo>
                    <a:lnTo>
                      <a:pt x="465014" y="77000"/>
                    </a:lnTo>
                    <a:lnTo>
                      <a:pt x="464180" y="79250"/>
                    </a:lnTo>
                    <a:lnTo>
                      <a:pt x="463803" y="80310"/>
                    </a:lnTo>
                    <a:lnTo>
                      <a:pt x="463359" y="81515"/>
                    </a:lnTo>
                    <a:lnTo>
                      <a:pt x="462627" y="83963"/>
                    </a:lnTo>
                    <a:lnTo>
                      <a:pt x="462039" y="85776"/>
                    </a:lnTo>
                    <a:lnTo>
                      <a:pt x="461785" y="86631"/>
                    </a:lnTo>
                    <a:lnTo>
                      <a:pt x="461485" y="87603"/>
                    </a:lnTo>
                    <a:lnTo>
                      <a:pt x="460705" y="89847"/>
                    </a:lnTo>
                    <a:lnTo>
                      <a:pt x="460144" y="91201"/>
                    </a:lnTo>
                    <a:lnTo>
                      <a:pt x="460075" y="91358"/>
                    </a:lnTo>
                    <a:lnTo>
                      <a:pt x="459918" y="92090"/>
                    </a:lnTo>
                    <a:lnTo>
                      <a:pt x="461019" y="91960"/>
                    </a:lnTo>
                    <a:lnTo>
                      <a:pt x="465021" y="91666"/>
                    </a:lnTo>
                    <a:lnTo>
                      <a:pt x="467983" y="91406"/>
                    </a:lnTo>
                    <a:lnTo>
                      <a:pt x="470090" y="91221"/>
                    </a:lnTo>
                    <a:lnTo>
                      <a:pt x="470001" y="89648"/>
                    </a:lnTo>
                    <a:lnTo>
                      <a:pt x="473483" y="89039"/>
                    </a:lnTo>
                    <a:lnTo>
                      <a:pt x="475180" y="88711"/>
                    </a:lnTo>
                    <a:lnTo>
                      <a:pt x="479195" y="87904"/>
                    </a:lnTo>
                    <a:lnTo>
                      <a:pt x="479496" y="90257"/>
                    </a:lnTo>
                    <a:lnTo>
                      <a:pt x="479948" y="91995"/>
                    </a:lnTo>
                    <a:lnTo>
                      <a:pt x="478607" y="92473"/>
                    </a:lnTo>
                    <a:lnTo>
                      <a:pt x="479428" y="95675"/>
                    </a:lnTo>
                    <a:lnTo>
                      <a:pt x="479038" y="95832"/>
                    </a:lnTo>
                    <a:lnTo>
                      <a:pt x="479633" y="97823"/>
                    </a:lnTo>
                    <a:lnTo>
                      <a:pt x="480125" y="99485"/>
                    </a:lnTo>
                    <a:lnTo>
                      <a:pt x="480379" y="102434"/>
                    </a:lnTo>
                    <a:lnTo>
                      <a:pt x="480392" y="102536"/>
                    </a:lnTo>
                    <a:lnTo>
                      <a:pt x="480625" y="103897"/>
                    </a:lnTo>
                    <a:lnTo>
                      <a:pt x="480666" y="104151"/>
                    </a:lnTo>
                    <a:lnTo>
                      <a:pt x="480953" y="105656"/>
                    </a:lnTo>
                    <a:lnTo>
                      <a:pt x="481261" y="106825"/>
                    </a:lnTo>
                    <a:lnTo>
                      <a:pt x="481740" y="108652"/>
                    </a:lnTo>
                    <a:lnTo>
                      <a:pt x="481822" y="108919"/>
                    </a:lnTo>
                    <a:lnTo>
                      <a:pt x="482766" y="111846"/>
                    </a:lnTo>
                    <a:lnTo>
                      <a:pt x="482848" y="112113"/>
                    </a:lnTo>
                    <a:lnTo>
                      <a:pt x="483765" y="115376"/>
                    </a:lnTo>
                    <a:lnTo>
                      <a:pt x="483840" y="115794"/>
                    </a:lnTo>
                    <a:lnTo>
                      <a:pt x="484203" y="117771"/>
                    </a:lnTo>
                    <a:lnTo>
                      <a:pt x="484251" y="118044"/>
                    </a:lnTo>
                    <a:lnTo>
                      <a:pt x="484285" y="118161"/>
                    </a:lnTo>
                    <a:lnTo>
                      <a:pt x="484422" y="118995"/>
                    </a:lnTo>
                    <a:lnTo>
                      <a:pt x="484805" y="121998"/>
                    </a:lnTo>
                    <a:lnTo>
                      <a:pt x="485448" y="128640"/>
                    </a:lnTo>
                    <a:lnTo>
                      <a:pt x="485831" y="131993"/>
                    </a:lnTo>
                    <a:lnTo>
                      <a:pt x="486207" y="135331"/>
                    </a:lnTo>
                    <a:lnTo>
                      <a:pt x="486700" y="138696"/>
                    </a:lnTo>
                    <a:lnTo>
                      <a:pt x="486775" y="139093"/>
                    </a:lnTo>
                    <a:lnTo>
                      <a:pt x="487110" y="142042"/>
                    </a:lnTo>
                    <a:lnTo>
                      <a:pt x="487308" y="143690"/>
                    </a:lnTo>
                    <a:lnTo>
                      <a:pt x="487767" y="146071"/>
                    </a:lnTo>
                    <a:lnTo>
                      <a:pt x="488581" y="146078"/>
                    </a:lnTo>
                    <a:lnTo>
                      <a:pt x="489265" y="145770"/>
                    </a:lnTo>
                    <a:lnTo>
                      <a:pt x="489573" y="146502"/>
                    </a:lnTo>
                    <a:lnTo>
                      <a:pt x="491132" y="145722"/>
                    </a:lnTo>
                    <a:lnTo>
                      <a:pt x="493164" y="145086"/>
                    </a:lnTo>
                    <a:lnTo>
                      <a:pt x="494560" y="144696"/>
                    </a:lnTo>
                    <a:lnTo>
                      <a:pt x="495982" y="144456"/>
                    </a:lnTo>
                    <a:lnTo>
                      <a:pt x="497392" y="144320"/>
                    </a:lnTo>
                    <a:lnTo>
                      <a:pt x="498828" y="144148"/>
                    </a:lnTo>
                    <a:lnTo>
                      <a:pt x="498828" y="144155"/>
                    </a:lnTo>
                    <a:lnTo>
                      <a:pt x="501455" y="147706"/>
                    </a:lnTo>
                    <a:lnTo>
                      <a:pt x="504615" y="152994"/>
                    </a:lnTo>
                    <a:lnTo>
                      <a:pt x="505368" y="154115"/>
                    </a:lnTo>
                    <a:lnTo>
                      <a:pt x="506497" y="155203"/>
                    </a:lnTo>
                    <a:lnTo>
                      <a:pt x="508043" y="153801"/>
                    </a:lnTo>
                    <a:lnTo>
                      <a:pt x="509438" y="155039"/>
                    </a:lnTo>
                    <a:lnTo>
                      <a:pt x="510300" y="155928"/>
                    </a:lnTo>
                    <a:lnTo>
                      <a:pt x="510909" y="156818"/>
                    </a:lnTo>
                    <a:lnTo>
                      <a:pt x="510519" y="157043"/>
                    </a:lnTo>
                    <a:lnTo>
                      <a:pt x="511661" y="158979"/>
                    </a:lnTo>
                    <a:lnTo>
                      <a:pt x="513084" y="161237"/>
                    </a:lnTo>
                    <a:lnTo>
                      <a:pt x="514022" y="162666"/>
                    </a:lnTo>
                    <a:lnTo>
                      <a:pt x="514719" y="163604"/>
                    </a:lnTo>
                    <a:lnTo>
                      <a:pt x="515499" y="164596"/>
                    </a:lnTo>
                    <a:lnTo>
                      <a:pt x="516840" y="166347"/>
                    </a:lnTo>
                    <a:lnTo>
                      <a:pt x="518016" y="167907"/>
                    </a:lnTo>
                    <a:lnTo>
                      <a:pt x="518188" y="168139"/>
                    </a:lnTo>
                    <a:lnTo>
                      <a:pt x="520322" y="170745"/>
                    </a:lnTo>
                    <a:lnTo>
                      <a:pt x="521765" y="172640"/>
                    </a:lnTo>
                    <a:lnTo>
                      <a:pt x="522935" y="174241"/>
                    </a:lnTo>
                    <a:lnTo>
                      <a:pt x="524132" y="175842"/>
                    </a:lnTo>
                    <a:lnTo>
                      <a:pt x="525671" y="178181"/>
                    </a:lnTo>
                    <a:lnTo>
                      <a:pt x="525842" y="178441"/>
                    </a:lnTo>
                    <a:lnTo>
                      <a:pt x="525938" y="178592"/>
                    </a:lnTo>
                    <a:lnTo>
                      <a:pt x="526048" y="178770"/>
                    </a:lnTo>
                    <a:lnTo>
                      <a:pt x="530378" y="179967"/>
                    </a:lnTo>
                    <a:lnTo>
                      <a:pt x="531103" y="180158"/>
                    </a:lnTo>
                    <a:lnTo>
                      <a:pt x="532088" y="180295"/>
                    </a:lnTo>
                    <a:lnTo>
                      <a:pt x="532587" y="180329"/>
                    </a:lnTo>
                    <a:lnTo>
                      <a:pt x="533053" y="180343"/>
                    </a:lnTo>
                    <a:lnTo>
                      <a:pt x="533552" y="180329"/>
                    </a:lnTo>
                    <a:lnTo>
                      <a:pt x="534421" y="180227"/>
                    </a:lnTo>
                    <a:lnTo>
                      <a:pt x="534468" y="180514"/>
                    </a:lnTo>
                    <a:lnTo>
                      <a:pt x="534722" y="181834"/>
                    </a:lnTo>
                    <a:lnTo>
                      <a:pt x="535351" y="184228"/>
                    </a:lnTo>
                    <a:lnTo>
                      <a:pt x="535460" y="184577"/>
                    </a:lnTo>
                    <a:lnTo>
                      <a:pt x="536630" y="188278"/>
                    </a:lnTo>
                    <a:lnTo>
                      <a:pt x="537130" y="190173"/>
                    </a:lnTo>
                    <a:lnTo>
                      <a:pt x="537335" y="191124"/>
                    </a:lnTo>
                    <a:lnTo>
                      <a:pt x="537800" y="193997"/>
                    </a:lnTo>
                    <a:lnTo>
                      <a:pt x="538122" y="197199"/>
                    </a:lnTo>
                    <a:lnTo>
                      <a:pt x="538333" y="199901"/>
                    </a:lnTo>
                    <a:lnTo>
                      <a:pt x="538710" y="201987"/>
                    </a:lnTo>
                    <a:lnTo>
                      <a:pt x="539237" y="204730"/>
                    </a:lnTo>
                    <a:lnTo>
                      <a:pt x="539408" y="205284"/>
                    </a:lnTo>
                    <a:lnTo>
                      <a:pt x="534174" y="206919"/>
                    </a:lnTo>
                    <a:lnTo>
                      <a:pt x="535064" y="209662"/>
                    </a:lnTo>
                    <a:lnTo>
                      <a:pt x="534366" y="209881"/>
                    </a:lnTo>
                    <a:lnTo>
                      <a:pt x="534277" y="209649"/>
                    </a:lnTo>
                    <a:lnTo>
                      <a:pt x="529591" y="211126"/>
                    </a:lnTo>
                    <a:lnTo>
                      <a:pt x="530679" y="214704"/>
                    </a:lnTo>
                    <a:lnTo>
                      <a:pt x="531862" y="217577"/>
                    </a:lnTo>
                    <a:lnTo>
                      <a:pt x="532731" y="219718"/>
                    </a:lnTo>
                    <a:lnTo>
                      <a:pt x="533531" y="222119"/>
                    </a:lnTo>
                    <a:lnTo>
                      <a:pt x="533552" y="222202"/>
                    </a:lnTo>
                    <a:lnTo>
                      <a:pt x="533566" y="222297"/>
                    </a:lnTo>
                    <a:lnTo>
                      <a:pt x="534434" y="222031"/>
                    </a:lnTo>
                    <a:lnTo>
                      <a:pt x="537164" y="221189"/>
                    </a:lnTo>
                    <a:lnTo>
                      <a:pt x="539969" y="220484"/>
                    </a:lnTo>
                    <a:lnTo>
                      <a:pt x="542712" y="220040"/>
                    </a:lnTo>
                    <a:lnTo>
                      <a:pt x="545448" y="219568"/>
                    </a:lnTo>
                    <a:lnTo>
                      <a:pt x="548342" y="219212"/>
                    </a:lnTo>
                    <a:lnTo>
                      <a:pt x="550784" y="218850"/>
                    </a:lnTo>
                    <a:lnTo>
                      <a:pt x="553862" y="217995"/>
                    </a:lnTo>
                    <a:lnTo>
                      <a:pt x="557105" y="217201"/>
                    </a:lnTo>
                    <a:lnTo>
                      <a:pt x="564452" y="215976"/>
                    </a:lnTo>
                    <a:lnTo>
                      <a:pt x="565649" y="215751"/>
                    </a:lnTo>
                    <a:lnTo>
                      <a:pt x="565211" y="212488"/>
                    </a:lnTo>
                    <a:lnTo>
                      <a:pt x="564889" y="209956"/>
                    </a:lnTo>
                    <a:lnTo>
                      <a:pt x="564664" y="207788"/>
                    </a:lnTo>
                    <a:lnTo>
                      <a:pt x="564404" y="205496"/>
                    </a:lnTo>
                    <a:lnTo>
                      <a:pt x="575376" y="203246"/>
                    </a:lnTo>
                    <a:lnTo>
                      <a:pt x="576717" y="202986"/>
                    </a:lnTo>
                    <a:lnTo>
                      <a:pt x="578126" y="202699"/>
                    </a:lnTo>
                    <a:lnTo>
                      <a:pt x="583845" y="201522"/>
                    </a:lnTo>
                    <a:lnTo>
                      <a:pt x="584057" y="201467"/>
                    </a:lnTo>
                    <a:lnTo>
                      <a:pt x="583175" y="199244"/>
                    </a:lnTo>
                    <a:lnTo>
                      <a:pt x="583072" y="198998"/>
                    </a:lnTo>
                    <a:lnTo>
                      <a:pt x="582812" y="198423"/>
                    </a:lnTo>
                    <a:lnTo>
                      <a:pt x="582381" y="197643"/>
                    </a:lnTo>
                    <a:lnTo>
                      <a:pt x="582026" y="197199"/>
                    </a:lnTo>
                    <a:lnTo>
                      <a:pt x="581629" y="196768"/>
                    </a:lnTo>
                    <a:lnTo>
                      <a:pt x="581082" y="196275"/>
                    </a:lnTo>
                    <a:lnTo>
                      <a:pt x="580719" y="196029"/>
                    </a:lnTo>
                    <a:lnTo>
                      <a:pt x="580295" y="195735"/>
                    </a:lnTo>
                    <a:lnTo>
                      <a:pt x="579816" y="195495"/>
                    </a:lnTo>
                    <a:lnTo>
                      <a:pt x="579269" y="195263"/>
                    </a:lnTo>
                    <a:lnTo>
                      <a:pt x="578373" y="194921"/>
                    </a:lnTo>
                    <a:lnTo>
                      <a:pt x="577326" y="194531"/>
                    </a:lnTo>
                    <a:lnTo>
                      <a:pt x="576854" y="194346"/>
                    </a:lnTo>
                    <a:lnTo>
                      <a:pt x="575718" y="193901"/>
                    </a:lnTo>
                    <a:lnTo>
                      <a:pt x="574938" y="193587"/>
                    </a:lnTo>
                    <a:lnTo>
                      <a:pt x="574234" y="193272"/>
                    </a:lnTo>
                    <a:lnTo>
                      <a:pt x="574343" y="193087"/>
                    </a:lnTo>
                    <a:lnTo>
                      <a:pt x="574569" y="193039"/>
                    </a:lnTo>
                    <a:lnTo>
                      <a:pt x="574891" y="193005"/>
                    </a:lnTo>
                    <a:lnTo>
                      <a:pt x="576197" y="192916"/>
                    </a:lnTo>
                    <a:lnTo>
                      <a:pt x="578414" y="192520"/>
                    </a:lnTo>
                    <a:lnTo>
                      <a:pt x="578715" y="192478"/>
                    </a:lnTo>
                    <a:lnTo>
                      <a:pt x="579159" y="192848"/>
                    </a:lnTo>
                    <a:lnTo>
                      <a:pt x="580090" y="193279"/>
                    </a:lnTo>
                    <a:lnTo>
                      <a:pt x="582655" y="193778"/>
                    </a:lnTo>
                    <a:lnTo>
                      <a:pt x="585384" y="194373"/>
                    </a:lnTo>
                    <a:lnTo>
                      <a:pt x="588264" y="194510"/>
                    </a:lnTo>
                    <a:lnTo>
                      <a:pt x="589940" y="194428"/>
                    </a:lnTo>
                    <a:lnTo>
                      <a:pt x="591165" y="194291"/>
                    </a:lnTo>
                    <a:lnTo>
                      <a:pt x="591979" y="195126"/>
                    </a:lnTo>
                    <a:lnTo>
                      <a:pt x="593675" y="194982"/>
                    </a:lnTo>
                    <a:lnTo>
                      <a:pt x="596480" y="194366"/>
                    </a:lnTo>
                    <a:lnTo>
                      <a:pt x="599866" y="194182"/>
                    </a:lnTo>
                    <a:lnTo>
                      <a:pt x="601843" y="194134"/>
                    </a:lnTo>
                    <a:lnTo>
                      <a:pt x="603389" y="194100"/>
                    </a:lnTo>
                    <a:lnTo>
                      <a:pt x="609183" y="194195"/>
                    </a:lnTo>
                    <a:lnTo>
                      <a:pt x="612310" y="194038"/>
                    </a:lnTo>
                    <a:lnTo>
                      <a:pt x="615470" y="193799"/>
                    </a:lnTo>
                    <a:lnTo>
                      <a:pt x="616907" y="193682"/>
                    </a:lnTo>
                    <a:lnTo>
                      <a:pt x="623795" y="193402"/>
                    </a:lnTo>
                    <a:lnTo>
                      <a:pt x="624062" y="192622"/>
                    </a:lnTo>
                    <a:lnTo>
                      <a:pt x="624459" y="191425"/>
                    </a:lnTo>
                    <a:lnTo>
                      <a:pt x="624924" y="190023"/>
                    </a:lnTo>
                    <a:lnTo>
                      <a:pt x="625026" y="189722"/>
                    </a:lnTo>
                    <a:lnTo>
                      <a:pt x="626443" y="189906"/>
                    </a:lnTo>
                    <a:lnTo>
                      <a:pt x="629042" y="190221"/>
                    </a:lnTo>
                    <a:lnTo>
                      <a:pt x="631170" y="190481"/>
                    </a:lnTo>
                    <a:lnTo>
                      <a:pt x="631142" y="190693"/>
                    </a:lnTo>
                    <a:lnTo>
                      <a:pt x="630821" y="193224"/>
                    </a:lnTo>
                    <a:lnTo>
                      <a:pt x="630465" y="196022"/>
                    </a:lnTo>
                    <a:lnTo>
                      <a:pt x="629767" y="201570"/>
                    </a:lnTo>
                    <a:lnTo>
                      <a:pt x="629412" y="204354"/>
                    </a:lnTo>
                    <a:lnTo>
                      <a:pt x="629329" y="205004"/>
                    </a:lnTo>
                    <a:lnTo>
                      <a:pt x="629049" y="207145"/>
                    </a:lnTo>
                    <a:lnTo>
                      <a:pt x="628317" y="212720"/>
                    </a:lnTo>
                    <a:lnTo>
                      <a:pt x="627968" y="215511"/>
                    </a:lnTo>
                    <a:lnTo>
                      <a:pt x="627578" y="218603"/>
                    </a:lnTo>
                    <a:lnTo>
                      <a:pt x="626169" y="218768"/>
                    </a:lnTo>
                    <a:lnTo>
                      <a:pt x="623864" y="219048"/>
                    </a:lnTo>
                    <a:lnTo>
                      <a:pt x="621818" y="218925"/>
                    </a:lnTo>
                    <a:lnTo>
                      <a:pt x="621538" y="218904"/>
                    </a:lnTo>
                    <a:lnTo>
                      <a:pt x="621291" y="218884"/>
                    </a:lnTo>
                    <a:lnTo>
                      <a:pt x="619410" y="218610"/>
                    </a:lnTo>
                    <a:lnTo>
                      <a:pt x="616633" y="218207"/>
                    </a:lnTo>
                    <a:lnTo>
                      <a:pt x="614724" y="217297"/>
                    </a:lnTo>
                    <a:lnTo>
                      <a:pt x="614587" y="217577"/>
                    </a:lnTo>
                    <a:lnTo>
                      <a:pt x="614334" y="217509"/>
                    </a:lnTo>
                    <a:lnTo>
                      <a:pt x="614061" y="217522"/>
                    </a:lnTo>
                    <a:lnTo>
                      <a:pt x="613705" y="217625"/>
                    </a:lnTo>
                    <a:lnTo>
                      <a:pt x="613568" y="217721"/>
                    </a:lnTo>
                    <a:lnTo>
                      <a:pt x="613425" y="217844"/>
                    </a:lnTo>
                    <a:lnTo>
                      <a:pt x="613322" y="217899"/>
                    </a:lnTo>
                    <a:lnTo>
                      <a:pt x="613144" y="218008"/>
                    </a:lnTo>
                    <a:lnTo>
                      <a:pt x="612898" y="218138"/>
                    </a:lnTo>
                    <a:lnTo>
                      <a:pt x="612994" y="226087"/>
                    </a:lnTo>
                    <a:lnTo>
                      <a:pt x="613028" y="228208"/>
                    </a:lnTo>
                    <a:lnTo>
                      <a:pt x="613035" y="228741"/>
                    </a:lnTo>
                    <a:lnTo>
                      <a:pt x="613048" y="229637"/>
                    </a:lnTo>
                    <a:lnTo>
                      <a:pt x="613103" y="233427"/>
                    </a:lnTo>
                    <a:lnTo>
                      <a:pt x="613151" y="236745"/>
                    </a:lnTo>
                    <a:lnTo>
                      <a:pt x="612741" y="236902"/>
                    </a:lnTo>
                    <a:lnTo>
                      <a:pt x="612686" y="237258"/>
                    </a:lnTo>
                    <a:lnTo>
                      <a:pt x="612768" y="240035"/>
                    </a:lnTo>
                    <a:lnTo>
                      <a:pt x="613035" y="240179"/>
                    </a:lnTo>
                    <a:lnTo>
                      <a:pt x="614355" y="240548"/>
                    </a:lnTo>
                    <a:lnTo>
                      <a:pt x="615039" y="240726"/>
                    </a:lnTo>
                    <a:lnTo>
                      <a:pt x="615887" y="240781"/>
                    </a:lnTo>
                    <a:lnTo>
                      <a:pt x="616920" y="240480"/>
                    </a:lnTo>
                    <a:lnTo>
                      <a:pt x="617522" y="240070"/>
                    </a:lnTo>
                    <a:lnTo>
                      <a:pt x="618432" y="239338"/>
                    </a:lnTo>
                    <a:lnTo>
                      <a:pt x="618904" y="239146"/>
                    </a:lnTo>
                    <a:lnTo>
                      <a:pt x="618979" y="239119"/>
                    </a:lnTo>
                    <a:lnTo>
                      <a:pt x="619636" y="240418"/>
                    </a:lnTo>
                    <a:lnTo>
                      <a:pt x="620231" y="241609"/>
                    </a:lnTo>
                    <a:lnTo>
                      <a:pt x="620895" y="243141"/>
                    </a:lnTo>
                    <a:lnTo>
                      <a:pt x="621038" y="243497"/>
                    </a:lnTo>
                    <a:lnTo>
                      <a:pt x="621161" y="243846"/>
                    </a:lnTo>
                    <a:lnTo>
                      <a:pt x="621182" y="243907"/>
                    </a:lnTo>
                    <a:lnTo>
                      <a:pt x="621955" y="246028"/>
                    </a:lnTo>
                    <a:lnTo>
                      <a:pt x="622646" y="245966"/>
                    </a:lnTo>
                    <a:lnTo>
                      <a:pt x="622701" y="246158"/>
                    </a:lnTo>
                    <a:lnTo>
                      <a:pt x="623180" y="247895"/>
                    </a:lnTo>
                    <a:lnTo>
                      <a:pt x="623693" y="249804"/>
                    </a:lnTo>
                    <a:lnTo>
                      <a:pt x="624493" y="252657"/>
                    </a:lnTo>
                    <a:lnTo>
                      <a:pt x="624739" y="253491"/>
                    </a:lnTo>
                    <a:lnTo>
                      <a:pt x="625136" y="254483"/>
                    </a:lnTo>
                    <a:lnTo>
                      <a:pt x="625553" y="255345"/>
                    </a:lnTo>
                    <a:lnTo>
                      <a:pt x="625806" y="255872"/>
                    </a:lnTo>
                    <a:lnTo>
                      <a:pt x="628057" y="259025"/>
                    </a:lnTo>
                    <a:lnTo>
                      <a:pt x="628878" y="260647"/>
                    </a:lnTo>
                    <a:lnTo>
                      <a:pt x="630102" y="263171"/>
                    </a:lnTo>
                    <a:lnTo>
                      <a:pt x="631553" y="266721"/>
                    </a:lnTo>
                    <a:lnTo>
                      <a:pt x="632462" y="268753"/>
                    </a:lnTo>
                    <a:lnTo>
                      <a:pt x="633365" y="270778"/>
                    </a:lnTo>
                    <a:lnTo>
                      <a:pt x="634029" y="272290"/>
                    </a:lnTo>
                    <a:lnTo>
                      <a:pt x="635253" y="275074"/>
                    </a:lnTo>
                    <a:lnTo>
                      <a:pt x="636327" y="277550"/>
                    </a:lnTo>
                    <a:lnTo>
                      <a:pt x="636540" y="278043"/>
                    </a:lnTo>
                    <a:lnTo>
                      <a:pt x="636608" y="278207"/>
                    </a:lnTo>
                    <a:lnTo>
                      <a:pt x="636628" y="278262"/>
                    </a:lnTo>
                    <a:lnTo>
                      <a:pt x="636642" y="278303"/>
                    </a:lnTo>
                    <a:lnTo>
                      <a:pt x="636799" y="278925"/>
                    </a:lnTo>
                    <a:lnTo>
                      <a:pt x="636868" y="279240"/>
                    </a:lnTo>
                    <a:lnTo>
                      <a:pt x="636998" y="279698"/>
                    </a:lnTo>
                    <a:lnTo>
                      <a:pt x="637101" y="280061"/>
                    </a:lnTo>
                    <a:lnTo>
                      <a:pt x="637415" y="281032"/>
                    </a:lnTo>
                    <a:lnTo>
                      <a:pt x="637442" y="281107"/>
                    </a:lnTo>
                    <a:lnTo>
                      <a:pt x="629911" y="282927"/>
                    </a:lnTo>
                    <a:lnTo>
                      <a:pt x="631635" y="289303"/>
                    </a:lnTo>
                    <a:lnTo>
                      <a:pt x="626538" y="290527"/>
                    </a:lnTo>
                    <a:lnTo>
                      <a:pt x="626791" y="290732"/>
                    </a:lnTo>
                    <a:lnTo>
                      <a:pt x="627038" y="290979"/>
                    </a:lnTo>
                    <a:lnTo>
                      <a:pt x="627229" y="291232"/>
                    </a:lnTo>
                    <a:lnTo>
                      <a:pt x="627407" y="291498"/>
                    </a:lnTo>
                    <a:lnTo>
                      <a:pt x="627523" y="291799"/>
                    </a:lnTo>
                    <a:lnTo>
                      <a:pt x="627612" y="292107"/>
                    </a:lnTo>
                    <a:lnTo>
                      <a:pt x="627872" y="293715"/>
                    </a:lnTo>
                    <a:lnTo>
                      <a:pt x="628009" y="294242"/>
                    </a:lnTo>
                    <a:lnTo>
                      <a:pt x="628105" y="294495"/>
                    </a:lnTo>
                    <a:lnTo>
                      <a:pt x="628235" y="294734"/>
                    </a:lnTo>
                    <a:lnTo>
                      <a:pt x="628385" y="294987"/>
                    </a:lnTo>
                    <a:lnTo>
                      <a:pt x="621633" y="296615"/>
                    </a:lnTo>
                    <a:lnTo>
                      <a:pt x="622844" y="301849"/>
                    </a:lnTo>
                    <a:lnTo>
                      <a:pt x="623371" y="303155"/>
                    </a:lnTo>
                    <a:lnTo>
                      <a:pt x="623207" y="303223"/>
                    </a:lnTo>
                    <a:lnTo>
                      <a:pt x="623323" y="303470"/>
                    </a:lnTo>
                    <a:lnTo>
                      <a:pt x="617112" y="305187"/>
                    </a:lnTo>
                    <a:lnTo>
                      <a:pt x="617290" y="306008"/>
                    </a:lnTo>
                    <a:lnTo>
                      <a:pt x="617789" y="307766"/>
                    </a:lnTo>
                    <a:lnTo>
                      <a:pt x="616154" y="308464"/>
                    </a:lnTo>
                    <a:lnTo>
                      <a:pt x="612829" y="309756"/>
                    </a:lnTo>
                    <a:lnTo>
                      <a:pt x="611769" y="310167"/>
                    </a:lnTo>
                    <a:lnTo>
                      <a:pt x="610066" y="310899"/>
                    </a:lnTo>
                    <a:lnTo>
                      <a:pt x="607384" y="312110"/>
                    </a:lnTo>
                    <a:lnTo>
                      <a:pt x="605414" y="308730"/>
                    </a:lnTo>
                    <a:lnTo>
                      <a:pt x="603594" y="309305"/>
                    </a:lnTo>
                    <a:lnTo>
                      <a:pt x="603164" y="308094"/>
                    </a:lnTo>
                    <a:lnTo>
                      <a:pt x="601453" y="308744"/>
                    </a:lnTo>
                    <a:lnTo>
                      <a:pt x="597677" y="309647"/>
                    </a:lnTo>
                    <a:lnTo>
                      <a:pt x="599196" y="314805"/>
                    </a:lnTo>
                    <a:lnTo>
                      <a:pt x="600735" y="319464"/>
                    </a:lnTo>
                    <a:lnTo>
                      <a:pt x="600653" y="319464"/>
                    </a:lnTo>
                    <a:lnTo>
                      <a:pt x="598265" y="319874"/>
                    </a:lnTo>
                    <a:lnTo>
                      <a:pt x="594955" y="320469"/>
                    </a:lnTo>
                    <a:lnTo>
                      <a:pt x="591644" y="321078"/>
                    </a:lnTo>
                    <a:lnTo>
                      <a:pt x="591548" y="321146"/>
                    </a:lnTo>
                    <a:lnTo>
                      <a:pt x="590809" y="321598"/>
                    </a:lnTo>
                    <a:lnTo>
                      <a:pt x="589708" y="322104"/>
                    </a:lnTo>
                    <a:lnTo>
                      <a:pt x="587840" y="323992"/>
                    </a:lnTo>
                    <a:lnTo>
                      <a:pt x="586458" y="325093"/>
                    </a:lnTo>
                    <a:lnTo>
                      <a:pt x="586410" y="325045"/>
                    </a:lnTo>
                    <a:lnTo>
                      <a:pt x="585405" y="324396"/>
                    </a:lnTo>
                    <a:lnTo>
                      <a:pt x="584543" y="324676"/>
                    </a:lnTo>
                    <a:lnTo>
                      <a:pt x="583715" y="324943"/>
                    </a:lnTo>
                    <a:lnTo>
                      <a:pt x="582498" y="325572"/>
                    </a:lnTo>
                    <a:lnTo>
                      <a:pt x="580083" y="326995"/>
                    </a:lnTo>
                    <a:lnTo>
                      <a:pt x="578537" y="327898"/>
                    </a:lnTo>
                    <a:lnTo>
                      <a:pt x="576950" y="328726"/>
                    </a:lnTo>
                    <a:lnTo>
                      <a:pt x="576013" y="326735"/>
                    </a:lnTo>
                    <a:lnTo>
                      <a:pt x="572572" y="328322"/>
                    </a:lnTo>
                    <a:lnTo>
                      <a:pt x="570820" y="329068"/>
                    </a:lnTo>
                    <a:lnTo>
                      <a:pt x="568624" y="329971"/>
                    </a:lnTo>
                    <a:lnTo>
                      <a:pt x="567455" y="330422"/>
                    </a:lnTo>
                    <a:lnTo>
                      <a:pt x="565088" y="331195"/>
                    </a:lnTo>
                    <a:lnTo>
                      <a:pt x="563610" y="331695"/>
                    </a:lnTo>
                    <a:lnTo>
                      <a:pt x="561264" y="332495"/>
                    </a:lnTo>
                    <a:lnTo>
                      <a:pt x="561072" y="332563"/>
                    </a:lnTo>
                    <a:lnTo>
                      <a:pt x="560026" y="333152"/>
                    </a:lnTo>
                    <a:lnTo>
                      <a:pt x="559157" y="333644"/>
                    </a:lnTo>
                    <a:lnTo>
                      <a:pt x="557139" y="334930"/>
                    </a:lnTo>
                    <a:lnTo>
                      <a:pt x="558801" y="336210"/>
                    </a:lnTo>
                    <a:lnTo>
                      <a:pt x="560600" y="337893"/>
                    </a:lnTo>
                    <a:lnTo>
                      <a:pt x="562174" y="341114"/>
                    </a:lnTo>
                    <a:lnTo>
                      <a:pt x="560183" y="342175"/>
                    </a:lnTo>
                    <a:lnTo>
                      <a:pt x="561989" y="345540"/>
                    </a:lnTo>
                    <a:lnTo>
                      <a:pt x="559287" y="347004"/>
                    </a:lnTo>
                    <a:lnTo>
                      <a:pt x="559355" y="347175"/>
                    </a:lnTo>
                    <a:lnTo>
                      <a:pt x="561079" y="351752"/>
                    </a:lnTo>
                    <a:lnTo>
                      <a:pt x="563986" y="359968"/>
                    </a:lnTo>
                    <a:lnTo>
                      <a:pt x="563172" y="360152"/>
                    </a:lnTo>
                    <a:lnTo>
                      <a:pt x="563193" y="360316"/>
                    </a:lnTo>
                    <a:lnTo>
                      <a:pt x="563254" y="360700"/>
                    </a:lnTo>
                    <a:lnTo>
                      <a:pt x="563569" y="362765"/>
                    </a:lnTo>
                    <a:lnTo>
                      <a:pt x="563822" y="364428"/>
                    </a:lnTo>
                    <a:lnTo>
                      <a:pt x="558958" y="365577"/>
                    </a:lnTo>
                    <a:lnTo>
                      <a:pt x="558993" y="365707"/>
                    </a:lnTo>
                    <a:lnTo>
                      <a:pt x="559218" y="366672"/>
                    </a:lnTo>
                    <a:lnTo>
                      <a:pt x="559444" y="367794"/>
                    </a:lnTo>
                    <a:lnTo>
                      <a:pt x="559266" y="367834"/>
                    </a:lnTo>
                    <a:lnTo>
                      <a:pt x="559971" y="372493"/>
                    </a:lnTo>
                    <a:lnTo>
                      <a:pt x="560402" y="375660"/>
                    </a:lnTo>
                    <a:lnTo>
                      <a:pt x="560737" y="378068"/>
                    </a:lnTo>
                    <a:lnTo>
                      <a:pt x="561469" y="382508"/>
                    </a:lnTo>
                    <a:lnTo>
                      <a:pt x="561722" y="384464"/>
                    </a:lnTo>
                    <a:lnTo>
                      <a:pt x="561770" y="384847"/>
                    </a:lnTo>
                    <a:lnTo>
                      <a:pt x="561490" y="384889"/>
                    </a:lnTo>
                    <a:lnTo>
                      <a:pt x="561537" y="385292"/>
                    </a:lnTo>
                    <a:lnTo>
                      <a:pt x="560217" y="385490"/>
                    </a:lnTo>
                    <a:lnTo>
                      <a:pt x="560019" y="385525"/>
                    </a:lnTo>
                    <a:lnTo>
                      <a:pt x="560771" y="392105"/>
                    </a:lnTo>
                    <a:lnTo>
                      <a:pt x="560922" y="393932"/>
                    </a:lnTo>
                    <a:lnTo>
                      <a:pt x="561243" y="397298"/>
                    </a:lnTo>
                    <a:lnTo>
                      <a:pt x="561448" y="398816"/>
                    </a:lnTo>
                    <a:lnTo>
                      <a:pt x="561784" y="400855"/>
                    </a:lnTo>
                    <a:lnTo>
                      <a:pt x="562824" y="404850"/>
                    </a:lnTo>
                    <a:lnTo>
                      <a:pt x="563036" y="405479"/>
                    </a:lnTo>
                    <a:lnTo>
                      <a:pt x="564212" y="408975"/>
                    </a:lnTo>
                    <a:lnTo>
                      <a:pt x="564041" y="409269"/>
                    </a:lnTo>
                    <a:lnTo>
                      <a:pt x="566812" y="410439"/>
                    </a:lnTo>
                    <a:lnTo>
                      <a:pt x="568070" y="411362"/>
                    </a:lnTo>
                    <a:lnTo>
                      <a:pt x="569534" y="413202"/>
                    </a:lnTo>
                    <a:lnTo>
                      <a:pt x="571498" y="415857"/>
                    </a:lnTo>
                    <a:lnTo>
                      <a:pt x="571723" y="416260"/>
                    </a:lnTo>
                    <a:lnTo>
                      <a:pt x="572059" y="416821"/>
                    </a:lnTo>
                    <a:lnTo>
                      <a:pt x="573885" y="415474"/>
                    </a:lnTo>
                    <a:lnTo>
                      <a:pt x="574323" y="416281"/>
                    </a:lnTo>
                    <a:lnTo>
                      <a:pt x="575322" y="418641"/>
                    </a:lnTo>
                    <a:lnTo>
                      <a:pt x="575937" y="421343"/>
                    </a:lnTo>
                    <a:lnTo>
                      <a:pt x="576286" y="423518"/>
                    </a:lnTo>
                    <a:lnTo>
                      <a:pt x="576963" y="426467"/>
                    </a:lnTo>
                    <a:lnTo>
                      <a:pt x="578085" y="428710"/>
                    </a:lnTo>
                    <a:lnTo>
                      <a:pt x="579447" y="432555"/>
                    </a:lnTo>
                    <a:lnTo>
                      <a:pt x="579050" y="435161"/>
                    </a:lnTo>
                    <a:lnTo>
                      <a:pt x="581971" y="435825"/>
                    </a:lnTo>
                    <a:lnTo>
                      <a:pt x="583476" y="436057"/>
                    </a:lnTo>
                    <a:lnTo>
                      <a:pt x="585473" y="436187"/>
                    </a:lnTo>
                    <a:lnTo>
                      <a:pt x="586342" y="437720"/>
                    </a:lnTo>
                    <a:lnTo>
                      <a:pt x="586602" y="438671"/>
                    </a:lnTo>
                    <a:lnTo>
                      <a:pt x="586862" y="439293"/>
                    </a:lnTo>
                    <a:lnTo>
                      <a:pt x="587484" y="440572"/>
                    </a:lnTo>
                    <a:lnTo>
                      <a:pt x="588032" y="441646"/>
                    </a:lnTo>
                    <a:lnTo>
                      <a:pt x="588360" y="442672"/>
                    </a:lnTo>
                    <a:lnTo>
                      <a:pt x="588928" y="443651"/>
                    </a:lnTo>
                    <a:lnTo>
                      <a:pt x="589578" y="445457"/>
                    </a:lnTo>
                    <a:lnTo>
                      <a:pt x="590159" y="447502"/>
                    </a:lnTo>
                    <a:lnTo>
                      <a:pt x="590351" y="448494"/>
                    </a:lnTo>
                    <a:lnTo>
                      <a:pt x="590597" y="450272"/>
                    </a:lnTo>
                    <a:lnTo>
                      <a:pt x="590652" y="451620"/>
                    </a:lnTo>
                    <a:lnTo>
                      <a:pt x="590741" y="453474"/>
                    </a:lnTo>
                    <a:lnTo>
                      <a:pt x="590830" y="454698"/>
                    </a:lnTo>
                    <a:lnTo>
                      <a:pt x="591089" y="455335"/>
                    </a:lnTo>
                    <a:lnTo>
                      <a:pt x="592102" y="455677"/>
                    </a:lnTo>
                    <a:lnTo>
                      <a:pt x="592204" y="455752"/>
                    </a:lnTo>
                    <a:lnTo>
                      <a:pt x="592984" y="456340"/>
                    </a:lnTo>
                    <a:lnTo>
                      <a:pt x="593716" y="456764"/>
                    </a:lnTo>
                    <a:lnTo>
                      <a:pt x="594195" y="457120"/>
                    </a:lnTo>
                    <a:lnTo>
                      <a:pt x="594455" y="457312"/>
                    </a:lnTo>
                    <a:lnTo>
                      <a:pt x="595659" y="458981"/>
                    </a:lnTo>
                    <a:lnTo>
                      <a:pt x="596179" y="462025"/>
                    </a:lnTo>
                    <a:lnTo>
                      <a:pt x="596767" y="463742"/>
                    </a:lnTo>
                    <a:lnTo>
                      <a:pt x="598621" y="467915"/>
                    </a:lnTo>
                    <a:lnTo>
                      <a:pt x="598409" y="468483"/>
                    </a:lnTo>
                    <a:lnTo>
                      <a:pt x="598259" y="470466"/>
                    </a:lnTo>
                    <a:lnTo>
                      <a:pt x="598649" y="471397"/>
                    </a:lnTo>
                    <a:lnTo>
                      <a:pt x="599203" y="472697"/>
                    </a:lnTo>
                    <a:lnTo>
                      <a:pt x="599264" y="474215"/>
                    </a:lnTo>
                    <a:lnTo>
                      <a:pt x="599079" y="475919"/>
                    </a:lnTo>
                    <a:lnTo>
                      <a:pt x="598874" y="477608"/>
                    </a:lnTo>
                    <a:lnTo>
                      <a:pt x="598991" y="479462"/>
                    </a:lnTo>
                    <a:lnTo>
                      <a:pt x="599093" y="481439"/>
                    </a:lnTo>
                    <a:lnTo>
                      <a:pt x="599045" y="481925"/>
                    </a:lnTo>
                    <a:lnTo>
                      <a:pt x="599025" y="482082"/>
                    </a:lnTo>
                    <a:lnTo>
                      <a:pt x="597869" y="481453"/>
                    </a:lnTo>
                    <a:lnTo>
                      <a:pt x="596733" y="483136"/>
                    </a:lnTo>
                    <a:lnTo>
                      <a:pt x="596405" y="483471"/>
                    </a:lnTo>
                    <a:lnTo>
                      <a:pt x="595604" y="483963"/>
                    </a:lnTo>
                    <a:lnTo>
                      <a:pt x="595003" y="484298"/>
                    </a:lnTo>
                    <a:lnTo>
                      <a:pt x="593805" y="484435"/>
                    </a:lnTo>
                    <a:lnTo>
                      <a:pt x="593306" y="484278"/>
                    </a:lnTo>
                    <a:lnTo>
                      <a:pt x="592656" y="483949"/>
                    </a:lnTo>
                    <a:lnTo>
                      <a:pt x="591069" y="483341"/>
                    </a:lnTo>
                    <a:lnTo>
                      <a:pt x="588791" y="483163"/>
                    </a:lnTo>
                    <a:lnTo>
                      <a:pt x="585056" y="481774"/>
                    </a:lnTo>
                    <a:lnTo>
                      <a:pt x="584673" y="481671"/>
                    </a:lnTo>
                    <a:lnTo>
                      <a:pt x="583907" y="482917"/>
                    </a:lnTo>
                    <a:lnTo>
                      <a:pt x="582840" y="482171"/>
                    </a:lnTo>
                    <a:lnTo>
                      <a:pt x="582942" y="482048"/>
                    </a:lnTo>
                    <a:lnTo>
                      <a:pt x="579084" y="479866"/>
                    </a:lnTo>
                    <a:lnTo>
                      <a:pt x="576402" y="478579"/>
                    </a:lnTo>
                    <a:lnTo>
                      <a:pt x="575821" y="478299"/>
                    </a:lnTo>
                    <a:lnTo>
                      <a:pt x="575191" y="478012"/>
                    </a:lnTo>
                    <a:lnTo>
                      <a:pt x="574070" y="477615"/>
                    </a:lnTo>
                    <a:lnTo>
                      <a:pt x="573639" y="477471"/>
                    </a:lnTo>
                    <a:lnTo>
                      <a:pt x="571511" y="476739"/>
                    </a:lnTo>
                    <a:lnTo>
                      <a:pt x="568159" y="472874"/>
                    </a:lnTo>
                    <a:lnTo>
                      <a:pt x="567079" y="472491"/>
                    </a:lnTo>
                    <a:lnTo>
                      <a:pt x="567448" y="472991"/>
                    </a:lnTo>
                    <a:lnTo>
                      <a:pt x="568371" y="474195"/>
                    </a:lnTo>
                    <a:lnTo>
                      <a:pt x="570595" y="476650"/>
                    </a:lnTo>
                    <a:lnTo>
                      <a:pt x="571073" y="477191"/>
                    </a:lnTo>
                    <a:lnTo>
                      <a:pt x="569493" y="478354"/>
                    </a:lnTo>
                    <a:lnTo>
                      <a:pt x="569069" y="478060"/>
                    </a:lnTo>
                    <a:lnTo>
                      <a:pt x="566586" y="476302"/>
                    </a:lnTo>
                    <a:lnTo>
                      <a:pt x="566504" y="476233"/>
                    </a:lnTo>
                    <a:lnTo>
                      <a:pt x="566388" y="476172"/>
                    </a:lnTo>
                    <a:lnTo>
                      <a:pt x="564185" y="475207"/>
                    </a:lnTo>
                    <a:lnTo>
                      <a:pt x="562420" y="474400"/>
                    </a:lnTo>
                    <a:lnTo>
                      <a:pt x="559848" y="474058"/>
                    </a:lnTo>
                    <a:lnTo>
                      <a:pt x="559697" y="473278"/>
                    </a:lnTo>
                    <a:lnTo>
                      <a:pt x="558739" y="472799"/>
                    </a:lnTo>
                    <a:lnTo>
                      <a:pt x="558473" y="472471"/>
                    </a:lnTo>
                    <a:lnTo>
                      <a:pt x="558206" y="472779"/>
                    </a:lnTo>
                    <a:lnTo>
                      <a:pt x="556865" y="473791"/>
                    </a:lnTo>
                    <a:lnTo>
                      <a:pt x="555853" y="474625"/>
                    </a:lnTo>
                    <a:lnTo>
                      <a:pt x="554601" y="475296"/>
                    </a:lnTo>
                    <a:lnTo>
                      <a:pt x="554143" y="475618"/>
                    </a:lnTo>
                    <a:lnTo>
                      <a:pt x="553759" y="475665"/>
                    </a:lnTo>
                    <a:lnTo>
                      <a:pt x="553322" y="474673"/>
                    </a:lnTo>
                    <a:lnTo>
                      <a:pt x="551926" y="474044"/>
                    </a:lnTo>
                    <a:lnTo>
                      <a:pt x="551776" y="473982"/>
                    </a:lnTo>
                    <a:lnTo>
                      <a:pt x="551605" y="473764"/>
                    </a:lnTo>
                    <a:lnTo>
                      <a:pt x="551502" y="473599"/>
                    </a:lnTo>
                    <a:lnTo>
                      <a:pt x="551194" y="473203"/>
                    </a:lnTo>
                    <a:lnTo>
                      <a:pt x="550736" y="472929"/>
                    </a:lnTo>
                    <a:lnTo>
                      <a:pt x="550257" y="472601"/>
                    </a:lnTo>
                    <a:lnTo>
                      <a:pt x="550059" y="472464"/>
                    </a:lnTo>
                    <a:lnTo>
                      <a:pt x="549901" y="472464"/>
                    </a:lnTo>
                    <a:lnTo>
                      <a:pt x="549491" y="472437"/>
                    </a:lnTo>
                    <a:lnTo>
                      <a:pt x="549197" y="472389"/>
                    </a:lnTo>
                    <a:lnTo>
                      <a:pt x="548711" y="472683"/>
                    </a:lnTo>
                    <a:lnTo>
                      <a:pt x="548321" y="472840"/>
                    </a:lnTo>
                    <a:lnTo>
                      <a:pt x="547897" y="472991"/>
                    </a:lnTo>
                    <a:lnTo>
                      <a:pt x="547336" y="473340"/>
                    </a:lnTo>
                    <a:lnTo>
                      <a:pt x="546987" y="473545"/>
                    </a:lnTo>
                    <a:lnTo>
                      <a:pt x="546713" y="473859"/>
                    </a:lnTo>
                    <a:lnTo>
                      <a:pt x="546549" y="474003"/>
                    </a:lnTo>
                    <a:lnTo>
                      <a:pt x="546344" y="474126"/>
                    </a:lnTo>
                    <a:lnTo>
                      <a:pt x="545961" y="474359"/>
                    </a:lnTo>
                    <a:lnTo>
                      <a:pt x="545318" y="474906"/>
                    </a:lnTo>
                    <a:lnTo>
                      <a:pt x="544860" y="475173"/>
                    </a:lnTo>
                    <a:lnTo>
                      <a:pt x="544545" y="475405"/>
                    </a:lnTo>
                    <a:lnTo>
                      <a:pt x="543909" y="475905"/>
                    </a:lnTo>
                    <a:lnTo>
                      <a:pt x="543382" y="476493"/>
                    </a:lnTo>
                    <a:lnTo>
                      <a:pt x="542930" y="477335"/>
                    </a:lnTo>
                    <a:lnTo>
                      <a:pt x="542807" y="477608"/>
                    </a:lnTo>
                    <a:lnTo>
                      <a:pt x="542356" y="478032"/>
                    </a:lnTo>
                    <a:lnTo>
                      <a:pt x="542069" y="477998"/>
                    </a:lnTo>
                    <a:lnTo>
                      <a:pt x="541720" y="477848"/>
                    </a:lnTo>
                    <a:lnTo>
                      <a:pt x="541453" y="477724"/>
                    </a:lnTo>
                    <a:lnTo>
                      <a:pt x="540516" y="477451"/>
                    </a:lnTo>
                    <a:lnTo>
                      <a:pt x="539989" y="477362"/>
                    </a:lnTo>
                    <a:lnTo>
                      <a:pt x="539476" y="477335"/>
                    </a:lnTo>
                    <a:lnTo>
                      <a:pt x="538785" y="477348"/>
                    </a:lnTo>
                    <a:lnTo>
                      <a:pt x="538217" y="477280"/>
                    </a:lnTo>
                    <a:lnTo>
                      <a:pt x="538080" y="477198"/>
                    </a:lnTo>
                    <a:lnTo>
                      <a:pt x="537677" y="476856"/>
                    </a:lnTo>
                    <a:lnTo>
                      <a:pt x="537349" y="476657"/>
                    </a:lnTo>
                    <a:lnTo>
                      <a:pt x="536979" y="476459"/>
                    </a:lnTo>
                    <a:lnTo>
                      <a:pt x="536466" y="476302"/>
                    </a:lnTo>
                    <a:lnTo>
                      <a:pt x="535611" y="476213"/>
                    </a:lnTo>
                    <a:lnTo>
                      <a:pt x="534578" y="476219"/>
                    </a:lnTo>
                    <a:lnTo>
                      <a:pt x="534311" y="476110"/>
                    </a:lnTo>
                    <a:lnTo>
                      <a:pt x="534222" y="480201"/>
                    </a:lnTo>
                    <a:lnTo>
                      <a:pt x="533374" y="483354"/>
                    </a:lnTo>
                    <a:lnTo>
                      <a:pt x="529523" y="481412"/>
                    </a:lnTo>
                    <a:lnTo>
                      <a:pt x="528271" y="480892"/>
                    </a:lnTo>
                    <a:lnTo>
                      <a:pt x="527669" y="480420"/>
                    </a:lnTo>
                    <a:lnTo>
                      <a:pt x="526178" y="478552"/>
                    </a:lnTo>
                    <a:lnTo>
                      <a:pt x="524030" y="476548"/>
                    </a:lnTo>
                    <a:lnTo>
                      <a:pt x="522716" y="475371"/>
                    </a:lnTo>
                    <a:lnTo>
                      <a:pt x="521191" y="473627"/>
                    </a:lnTo>
                    <a:lnTo>
                      <a:pt x="520698" y="473353"/>
                    </a:lnTo>
                    <a:lnTo>
                      <a:pt x="519768" y="472265"/>
                    </a:lnTo>
                    <a:lnTo>
                      <a:pt x="518913" y="470802"/>
                    </a:lnTo>
                    <a:lnTo>
                      <a:pt x="518714" y="469858"/>
                    </a:lnTo>
                    <a:lnTo>
                      <a:pt x="517702" y="469064"/>
                    </a:lnTo>
                    <a:lnTo>
                      <a:pt x="517524" y="468934"/>
                    </a:lnTo>
                    <a:lnTo>
                      <a:pt x="517353" y="469577"/>
                    </a:lnTo>
                    <a:lnTo>
                      <a:pt x="515150" y="471157"/>
                    </a:lnTo>
                    <a:lnTo>
                      <a:pt x="515096" y="471198"/>
                    </a:lnTo>
                    <a:lnTo>
                      <a:pt x="513686" y="472553"/>
                    </a:lnTo>
                    <a:lnTo>
                      <a:pt x="511703" y="475118"/>
                    </a:lnTo>
                    <a:lnTo>
                      <a:pt x="509637" y="477512"/>
                    </a:lnTo>
                    <a:lnTo>
                      <a:pt x="508747" y="479619"/>
                    </a:lnTo>
                    <a:lnTo>
                      <a:pt x="508693" y="481507"/>
                    </a:lnTo>
                    <a:lnTo>
                      <a:pt x="510061" y="486159"/>
                    </a:lnTo>
                    <a:lnTo>
                      <a:pt x="509383" y="486269"/>
                    </a:lnTo>
                    <a:lnTo>
                      <a:pt x="510759" y="489826"/>
                    </a:lnTo>
                    <a:lnTo>
                      <a:pt x="510820" y="492446"/>
                    </a:lnTo>
                    <a:lnTo>
                      <a:pt x="510765" y="495825"/>
                    </a:lnTo>
                    <a:lnTo>
                      <a:pt x="510759" y="498972"/>
                    </a:lnTo>
                    <a:lnTo>
                      <a:pt x="511326" y="503213"/>
                    </a:lnTo>
                    <a:lnTo>
                      <a:pt x="511627" y="504615"/>
                    </a:lnTo>
                    <a:lnTo>
                      <a:pt x="512106" y="506360"/>
                    </a:lnTo>
                    <a:lnTo>
                      <a:pt x="513002" y="509445"/>
                    </a:lnTo>
                    <a:lnTo>
                      <a:pt x="513385" y="512469"/>
                    </a:lnTo>
                    <a:lnTo>
                      <a:pt x="514281" y="515137"/>
                    </a:lnTo>
                    <a:lnTo>
                      <a:pt x="516320" y="520103"/>
                    </a:lnTo>
                    <a:lnTo>
                      <a:pt x="516751" y="521868"/>
                    </a:lnTo>
                    <a:lnTo>
                      <a:pt x="516060" y="521806"/>
                    </a:lnTo>
                    <a:lnTo>
                      <a:pt x="514357" y="521642"/>
                    </a:lnTo>
                    <a:lnTo>
                      <a:pt x="512380" y="521423"/>
                    </a:lnTo>
                    <a:lnTo>
                      <a:pt x="510745" y="521266"/>
                    </a:lnTo>
                    <a:lnTo>
                      <a:pt x="509089" y="521245"/>
                    </a:lnTo>
                    <a:lnTo>
                      <a:pt x="507434" y="521211"/>
                    </a:lnTo>
                    <a:lnTo>
                      <a:pt x="505792" y="521252"/>
                    </a:lnTo>
                    <a:lnTo>
                      <a:pt x="504410" y="521328"/>
                    </a:lnTo>
                    <a:lnTo>
                      <a:pt x="503117" y="521389"/>
                    </a:lnTo>
                    <a:lnTo>
                      <a:pt x="501770" y="521437"/>
                    </a:lnTo>
                    <a:lnTo>
                      <a:pt x="500607" y="521512"/>
                    </a:lnTo>
                    <a:lnTo>
                      <a:pt x="499362" y="521608"/>
                    </a:lnTo>
                    <a:lnTo>
                      <a:pt x="497768" y="521656"/>
                    </a:lnTo>
                    <a:lnTo>
                      <a:pt x="496058" y="521628"/>
                    </a:lnTo>
                    <a:lnTo>
                      <a:pt x="494867" y="521649"/>
                    </a:lnTo>
                    <a:lnTo>
                      <a:pt x="493431" y="521642"/>
                    </a:lnTo>
                    <a:lnTo>
                      <a:pt x="492815" y="521649"/>
                    </a:lnTo>
                    <a:lnTo>
                      <a:pt x="490393" y="522080"/>
                    </a:lnTo>
                    <a:lnTo>
                      <a:pt x="488116" y="522477"/>
                    </a:lnTo>
                    <a:lnTo>
                      <a:pt x="485783" y="522976"/>
                    </a:lnTo>
                    <a:lnTo>
                      <a:pt x="483320" y="523516"/>
                    </a:lnTo>
                    <a:lnTo>
                      <a:pt x="481849" y="524194"/>
                    </a:lnTo>
                    <a:lnTo>
                      <a:pt x="479852" y="525124"/>
                    </a:lnTo>
                    <a:lnTo>
                      <a:pt x="478039" y="525651"/>
                    </a:lnTo>
                    <a:lnTo>
                      <a:pt x="476247" y="526075"/>
                    </a:lnTo>
                    <a:lnTo>
                      <a:pt x="473818" y="526294"/>
                    </a:lnTo>
                    <a:lnTo>
                      <a:pt x="469981" y="526547"/>
                    </a:lnTo>
                    <a:lnTo>
                      <a:pt x="469379" y="526670"/>
                    </a:lnTo>
                    <a:lnTo>
                      <a:pt x="467155" y="526944"/>
                    </a:lnTo>
                    <a:lnTo>
                      <a:pt x="464528" y="527238"/>
                    </a:lnTo>
                    <a:lnTo>
                      <a:pt x="462121" y="527525"/>
                    </a:lnTo>
                    <a:lnTo>
                      <a:pt x="460588" y="527689"/>
                    </a:lnTo>
                    <a:lnTo>
                      <a:pt x="457948" y="527532"/>
                    </a:lnTo>
                    <a:lnTo>
                      <a:pt x="453022" y="527149"/>
                    </a:lnTo>
                    <a:lnTo>
                      <a:pt x="452817" y="527163"/>
                    </a:lnTo>
                    <a:lnTo>
                      <a:pt x="451456" y="527429"/>
                    </a:lnTo>
                    <a:lnTo>
                      <a:pt x="449725" y="527744"/>
                    </a:lnTo>
                    <a:lnTo>
                      <a:pt x="447776" y="528100"/>
                    </a:lnTo>
                    <a:lnTo>
                      <a:pt x="447228" y="528237"/>
                    </a:lnTo>
                    <a:lnTo>
                      <a:pt x="446093" y="528579"/>
                    </a:lnTo>
                    <a:lnTo>
                      <a:pt x="444752" y="528975"/>
                    </a:lnTo>
                    <a:lnTo>
                      <a:pt x="444239" y="529119"/>
                    </a:lnTo>
                    <a:lnTo>
                      <a:pt x="443924" y="529201"/>
                    </a:lnTo>
                    <a:lnTo>
                      <a:pt x="441468" y="529714"/>
                    </a:lnTo>
                    <a:lnTo>
                      <a:pt x="437624" y="530515"/>
                    </a:lnTo>
                    <a:lnTo>
                      <a:pt x="436194" y="530809"/>
                    </a:lnTo>
                    <a:lnTo>
                      <a:pt x="434812" y="531082"/>
                    </a:lnTo>
                    <a:lnTo>
                      <a:pt x="431925" y="531636"/>
                    </a:lnTo>
                    <a:lnTo>
                      <a:pt x="430469" y="531883"/>
                    </a:lnTo>
                    <a:lnTo>
                      <a:pt x="428546" y="532293"/>
                    </a:lnTo>
                    <a:lnTo>
                      <a:pt x="426809" y="532608"/>
                    </a:lnTo>
                    <a:lnTo>
                      <a:pt x="424079" y="532991"/>
                    </a:lnTo>
                    <a:lnTo>
                      <a:pt x="423847" y="533018"/>
                    </a:lnTo>
                    <a:lnTo>
                      <a:pt x="421316" y="533408"/>
                    </a:lnTo>
                    <a:lnTo>
                      <a:pt x="420385" y="533559"/>
                    </a:lnTo>
                    <a:lnTo>
                      <a:pt x="420057" y="533607"/>
                    </a:lnTo>
                    <a:lnTo>
                      <a:pt x="418962" y="533778"/>
                    </a:lnTo>
                    <a:lnTo>
                      <a:pt x="415740" y="534427"/>
                    </a:lnTo>
                    <a:lnTo>
                      <a:pt x="414564" y="534681"/>
                    </a:lnTo>
                    <a:lnTo>
                      <a:pt x="414181" y="534763"/>
                    </a:lnTo>
                    <a:lnTo>
                      <a:pt x="413319" y="534954"/>
                    </a:lnTo>
                    <a:lnTo>
                      <a:pt x="411971" y="535235"/>
                    </a:lnTo>
                    <a:lnTo>
                      <a:pt x="411526" y="535331"/>
                    </a:lnTo>
                    <a:lnTo>
                      <a:pt x="410706" y="535495"/>
                    </a:lnTo>
                    <a:lnTo>
                      <a:pt x="408934" y="535796"/>
                    </a:lnTo>
                    <a:lnTo>
                      <a:pt x="408756" y="535823"/>
                    </a:lnTo>
                    <a:lnTo>
                      <a:pt x="406909" y="535960"/>
                    </a:lnTo>
                    <a:lnTo>
                      <a:pt x="403851" y="536343"/>
                    </a:lnTo>
                    <a:lnTo>
                      <a:pt x="401306" y="536528"/>
                    </a:lnTo>
                    <a:lnTo>
                      <a:pt x="399624" y="536651"/>
                    </a:lnTo>
                    <a:lnTo>
                      <a:pt x="396901" y="536883"/>
                    </a:lnTo>
                    <a:lnTo>
                      <a:pt x="395403" y="537123"/>
                    </a:lnTo>
                    <a:lnTo>
                      <a:pt x="393446" y="537444"/>
                    </a:lnTo>
                    <a:lnTo>
                      <a:pt x="390183" y="537944"/>
                    </a:lnTo>
                    <a:lnTo>
                      <a:pt x="386387" y="538306"/>
                    </a:lnTo>
                    <a:lnTo>
                      <a:pt x="382275" y="538730"/>
                    </a:lnTo>
                    <a:lnTo>
                      <a:pt x="380428" y="538908"/>
                    </a:lnTo>
                    <a:lnTo>
                      <a:pt x="376522" y="539278"/>
                    </a:lnTo>
                    <a:lnTo>
                      <a:pt x="375633" y="539414"/>
                    </a:lnTo>
                    <a:lnTo>
                      <a:pt x="374217" y="539517"/>
                    </a:lnTo>
                    <a:lnTo>
                      <a:pt x="370687" y="540119"/>
                    </a:lnTo>
                    <a:lnTo>
                      <a:pt x="369798" y="540269"/>
                    </a:lnTo>
                    <a:lnTo>
                      <a:pt x="363477" y="541952"/>
                    </a:lnTo>
                    <a:lnTo>
                      <a:pt x="357731" y="543273"/>
                    </a:lnTo>
                    <a:lnTo>
                      <a:pt x="355973" y="543669"/>
                    </a:lnTo>
                    <a:lnTo>
                      <a:pt x="351697" y="544593"/>
                    </a:lnTo>
                    <a:lnTo>
                      <a:pt x="346416" y="545728"/>
                    </a:lnTo>
                    <a:lnTo>
                      <a:pt x="340218" y="547144"/>
                    </a:lnTo>
                    <a:lnTo>
                      <a:pt x="339356" y="547336"/>
                    </a:lnTo>
                    <a:lnTo>
                      <a:pt x="338070" y="547637"/>
                    </a:lnTo>
                    <a:lnTo>
                      <a:pt x="336305" y="547904"/>
                    </a:lnTo>
                    <a:lnTo>
                      <a:pt x="333727" y="548219"/>
                    </a:lnTo>
                    <a:lnTo>
                      <a:pt x="330443" y="548513"/>
                    </a:lnTo>
                    <a:lnTo>
                      <a:pt x="327392" y="548745"/>
                    </a:lnTo>
                    <a:lnTo>
                      <a:pt x="325579" y="548930"/>
                    </a:lnTo>
                    <a:lnTo>
                      <a:pt x="322426" y="549245"/>
                    </a:lnTo>
                    <a:lnTo>
                      <a:pt x="320134" y="549429"/>
                    </a:lnTo>
                    <a:lnTo>
                      <a:pt x="319573" y="549409"/>
                    </a:lnTo>
                    <a:lnTo>
                      <a:pt x="318998" y="549313"/>
                    </a:lnTo>
                    <a:lnTo>
                      <a:pt x="317863" y="549094"/>
                    </a:lnTo>
                    <a:lnTo>
                      <a:pt x="318266" y="551865"/>
                    </a:lnTo>
                    <a:lnTo>
                      <a:pt x="315892" y="553452"/>
                    </a:lnTo>
                    <a:lnTo>
                      <a:pt x="314757" y="554204"/>
                    </a:lnTo>
                    <a:lnTo>
                      <a:pt x="313361" y="555141"/>
                    </a:lnTo>
                    <a:lnTo>
                      <a:pt x="310823" y="556824"/>
                    </a:lnTo>
                    <a:lnTo>
                      <a:pt x="310707" y="556509"/>
                    </a:lnTo>
                    <a:lnTo>
                      <a:pt x="309763" y="554033"/>
                    </a:lnTo>
                    <a:lnTo>
                      <a:pt x="309667" y="553739"/>
                    </a:lnTo>
                    <a:lnTo>
                      <a:pt x="308888" y="551187"/>
                    </a:lnTo>
                    <a:lnTo>
                      <a:pt x="308840" y="551037"/>
                    </a:lnTo>
                    <a:lnTo>
                      <a:pt x="308115" y="548321"/>
                    </a:lnTo>
                    <a:lnTo>
                      <a:pt x="307444" y="545407"/>
                    </a:lnTo>
                    <a:lnTo>
                      <a:pt x="304509" y="545496"/>
                    </a:lnTo>
                    <a:lnTo>
                      <a:pt x="303976" y="543026"/>
                    </a:lnTo>
                    <a:lnTo>
                      <a:pt x="301130" y="543341"/>
                    </a:lnTo>
                    <a:lnTo>
                      <a:pt x="298298" y="543738"/>
                    </a:lnTo>
                    <a:lnTo>
                      <a:pt x="298127" y="542999"/>
                    </a:lnTo>
                    <a:lnTo>
                      <a:pt x="295569" y="543574"/>
                    </a:lnTo>
                    <a:lnTo>
                      <a:pt x="292955" y="544148"/>
                    </a:lnTo>
                    <a:lnTo>
                      <a:pt x="293482" y="546057"/>
                    </a:lnTo>
                    <a:lnTo>
                      <a:pt x="289556" y="547363"/>
                    </a:lnTo>
                    <a:lnTo>
                      <a:pt x="285212" y="548561"/>
                    </a:lnTo>
                    <a:lnTo>
                      <a:pt x="282968" y="549812"/>
                    </a:lnTo>
                    <a:lnTo>
                      <a:pt x="280827" y="551030"/>
                    </a:lnTo>
                    <a:lnTo>
                      <a:pt x="280793" y="551051"/>
                    </a:lnTo>
                    <a:lnTo>
                      <a:pt x="279554" y="552166"/>
                    </a:lnTo>
                    <a:lnTo>
                      <a:pt x="277755" y="552371"/>
                    </a:lnTo>
                    <a:lnTo>
                      <a:pt x="275984" y="552562"/>
                    </a:lnTo>
                    <a:lnTo>
                      <a:pt x="273316" y="552371"/>
                    </a:lnTo>
                    <a:lnTo>
                      <a:pt x="271633" y="552261"/>
                    </a:lnTo>
                    <a:lnTo>
                      <a:pt x="271886" y="553233"/>
                    </a:lnTo>
                    <a:lnTo>
                      <a:pt x="269724" y="553725"/>
                    </a:lnTo>
                    <a:lnTo>
                      <a:pt x="267734" y="554197"/>
                    </a:lnTo>
                    <a:lnTo>
                      <a:pt x="265647" y="554690"/>
                    </a:lnTo>
                    <a:lnTo>
                      <a:pt x="260729" y="555990"/>
                    </a:lnTo>
                    <a:lnTo>
                      <a:pt x="260605" y="556024"/>
                    </a:lnTo>
                    <a:lnTo>
                      <a:pt x="260605" y="556249"/>
                    </a:lnTo>
                    <a:lnTo>
                      <a:pt x="260660" y="558931"/>
                    </a:lnTo>
                    <a:lnTo>
                      <a:pt x="260790" y="560552"/>
                    </a:lnTo>
                    <a:lnTo>
                      <a:pt x="260982" y="562119"/>
                    </a:lnTo>
                    <a:lnTo>
                      <a:pt x="261427" y="564718"/>
                    </a:lnTo>
                    <a:lnTo>
                      <a:pt x="261214" y="564773"/>
                    </a:lnTo>
                    <a:lnTo>
                      <a:pt x="259196" y="565443"/>
                    </a:lnTo>
                    <a:lnTo>
                      <a:pt x="259463" y="566025"/>
                    </a:lnTo>
                    <a:lnTo>
                      <a:pt x="258109" y="566463"/>
                    </a:lnTo>
                    <a:lnTo>
                      <a:pt x="258854" y="568241"/>
                    </a:lnTo>
                    <a:lnTo>
                      <a:pt x="258239" y="568467"/>
                    </a:lnTo>
                    <a:lnTo>
                      <a:pt x="259655" y="571539"/>
                    </a:lnTo>
                    <a:lnTo>
                      <a:pt x="255714" y="572989"/>
                    </a:lnTo>
                    <a:lnTo>
                      <a:pt x="256597" y="574774"/>
                    </a:lnTo>
                    <a:lnTo>
                      <a:pt x="250235" y="577476"/>
                    </a:lnTo>
                    <a:lnTo>
                      <a:pt x="247998" y="578427"/>
                    </a:lnTo>
                    <a:lnTo>
                      <a:pt x="245364" y="579570"/>
                    </a:lnTo>
                    <a:lnTo>
                      <a:pt x="246055" y="580151"/>
                    </a:lnTo>
                    <a:lnTo>
                      <a:pt x="244215" y="582080"/>
                    </a:lnTo>
                    <a:lnTo>
                      <a:pt x="242156" y="584215"/>
                    </a:lnTo>
                    <a:lnTo>
                      <a:pt x="243517" y="585624"/>
                    </a:lnTo>
                    <a:lnTo>
                      <a:pt x="244749" y="587272"/>
                    </a:lnTo>
                    <a:lnTo>
                      <a:pt x="245809" y="588586"/>
                    </a:lnTo>
                    <a:lnTo>
                      <a:pt x="245693" y="588750"/>
                    </a:lnTo>
                    <a:lnTo>
                      <a:pt x="248299" y="591185"/>
                    </a:lnTo>
                    <a:lnTo>
                      <a:pt x="248778" y="592198"/>
                    </a:lnTo>
                    <a:lnTo>
                      <a:pt x="249455" y="593634"/>
                    </a:lnTo>
                    <a:lnTo>
                      <a:pt x="250495" y="594879"/>
                    </a:lnTo>
                    <a:lnTo>
                      <a:pt x="251637" y="595563"/>
                    </a:lnTo>
                    <a:lnTo>
                      <a:pt x="251542" y="595885"/>
                    </a:lnTo>
                    <a:lnTo>
                      <a:pt x="251863" y="596938"/>
                    </a:lnTo>
                    <a:lnTo>
                      <a:pt x="251282" y="597075"/>
                    </a:lnTo>
                    <a:lnTo>
                      <a:pt x="251302" y="597951"/>
                    </a:lnTo>
                    <a:lnTo>
                      <a:pt x="248880" y="597185"/>
                    </a:lnTo>
                    <a:lnTo>
                      <a:pt x="247752" y="596808"/>
                    </a:lnTo>
                    <a:lnTo>
                      <a:pt x="246090" y="596316"/>
                    </a:lnTo>
                    <a:lnTo>
                      <a:pt x="243811" y="595604"/>
                    </a:lnTo>
                    <a:lnTo>
                      <a:pt x="239919" y="594366"/>
                    </a:lnTo>
                    <a:lnTo>
                      <a:pt x="239775" y="594325"/>
                    </a:lnTo>
                    <a:lnTo>
                      <a:pt x="239714" y="594318"/>
                    </a:lnTo>
                    <a:lnTo>
                      <a:pt x="239269" y="592013"/>
                    </a:lnTo>
                    <a:lnTo>
                      <a:pt x="237750" y="592991"/>
                    </a:lnTo>
                    <a:lnTo>
                      <a:pt x="231416" y="593060"/>
                    </a:lnTo>
                    <a:lnTo>
                      <a:pt x="228714" y="593087"/>
                    </a:lnTo>
                    <a:lnTo>
                      <a:pt x="229104" y="598744"/>
                    </a:lnTo>
                    <a:lnTo>
                      <a:pt x="225684" y="598861"/>
                    </a:lnTo>
                    <a:lnTo>
                      <a:pt x="225670" y="598669"/>
                    </a:lnTo>
                    <a:lnTo>
                      <a:pt x="225259" y="598669"/>
                    </a:lnTo>
                    <a:lnTo>
                      <a:pt x="225300" y="597821"/>
                    </a:lnTo>
                    <a:lnTo>
                      <a:pt x="224746" y="597875"/>
                    </a:lnTo>
                    <a:lnTo>
                      <a:pt x="223754" y="587553"/>
                    </a:lnTo>
                    <a:lnTo>
                      <a:pt x="223720" y="587443"/>
                    </a:lnTo>
                    <a:lnTo>
                      <a:pt x="222297" y="587703"/>
                    </a:lnTo>
                    <a:lnTo>
                      <a:pt x="221442" y="587991"/>
                    </a:lnTo>
                    <a:lnTo>
                      <a:pt x="220669" y="588264"/>
                    </a:lnTo>
                    <a:lnTo>
                      <a:pt x="218159" y="589113"/>
                    </a:lnTo>
                    <a:lnTo>
                      <a:pt x="216161" y="589694"/>
                    </a:lnTo>
                    <a:lnTo>
                      <a:pt x="215710" y="589831"/>
                    </a:lnTo>
                    <a:lnTo>
                      <a:pt x="214273" y="590357"/>
                    </a:lnTo>
                    <a:lnTo>
                      <a:pt x="212857" y="590980"/>
                    </a:lnTo>
                    <a:lnTo>
                      <a:pt x="210470" y="592013"/>
                    </a:lnTo>
                    <a:lnTo>
                      <a:pt x="205093" y="594414"/>
                    </a:lnTo>
                    <a:lnTo>
                      <a:pt x="203068" y="595351"/>
                    </a:lnTo>
                    <a:lnTo>
                      <a:pt x="200557" y="596350"/>
                    </a:lnTo>
                    <a:lnTo>
                      <a:pt x="198307" y="596856"/>
                    </a:lnTo>
                    <a:lnTo>
                      <a:pt x="197294" y="597055"/>
                    </a:lnTo>
                    <a:lnTo>
                      <a:pt x="197103" y="596213"/>
                    </a:lnTo>
                    <a:lnTo>
                      <a:pt x="196624" y="594175"/>
                    </a:lnTo>
                    <a:lnTo>
                      <a:pt x="196419" y="593238"/>
                    </a:lnTo>
                    <a:lnTo>
                      <a:pt x="196398" y="593128"/>
                    </a:lnTo>
                    <a:lnTo>
                      <a:pt x="196186" y="592334"/>
                    </a:lnTo>
                    <a:lnTo>
                      <a:pt x="196186" y="592252"/>
                    </a:lnTo>
                    <a:lnTo>
                      <a:pt x="188825" y="592341"/>
                    </a:lnTo>
                    <a:lnTo>
                      <a:pt x="182149" y="590795"/>
                    </a:lnTo>
                    <a:lnTo>
                      <a:pt x="181663" y="590618"/>
                    </a:lnTo>
                    <a:lnTo>
                      <a:pt x="174651" y="588004"/>
                    </a:lnTo>
                    <a:lnTo>
                      <a:pt x="174597" y="58801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de-DE" dirty="0"/>
              </a:p>
            </p:txBody>
          </p:sp>
        </p:grpSp>
        <p:sp>
          <p:nvSpPr>
            <p:cNvPr id="248" name="Textfeld 247">
              <a:extLst>
                <a:ext uri="{FF2B5EF4-FFF2-40B4-BE49-F238E27FC236}">
                  <a16:creationId xmlns:a16="http://schemas.microsoft.com/office/drawing/2014/main" id="{751B0A41-8A69-4FCD-BE23-85BE2188272B}"/>
                </a:ext>
              </a:extLst>
            </p:cNvPr>
            <p:cNvSpPr txBox="1"/>
            <p:nvPr/>
          </p:nvSpPr>
          <p:spPr>
            <a:xfrm>
              <a:off x="2627494" y="1490425"/>
              <a:ext cx="87690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de-DE" sz="800" b="1" dirty="0"/>
                <a:t>A   </a:t>
              </a:r>
              <a:r>
                <a:rPr lang="de-DE" sz="800" dirty="0"/>
                <a:t>Erfurt</a:t>
              </a:r>
            </a:p>
            <a:p>
              <a:pPr algn="l"/>
              <a:r>
                <a:rPr lang="de-DE" sz="800" b="1" dirty="0"/>
                <a:t>B   </a:t>
              </a:r>
              <a:r>
                <a:rPr lang="de-DE" sz="800" dirty="0"/>
                <a:t>Weimar</a:t>
              </a:r>
            </a:p>
            <a:p>
              <a:pPr algn="l"/>
              <a:r>
                <a:rPr lang="de-DE" sz="800" b="1" dirty="0"/>
                <a:t>C   </a:t>
              </a:r>
              <a:r>
                <a:rPr lang="de-DE" sz="800" dirty="0"/>
                <a:t>Jena</a:t>
              </a:r>
            </a:p>
            <a:p>
              <a:pPr algn="l"/>
              <a:r>
                <a:rPr lang="de-DE" sz="800" b="1" dirty="0"/>
                <a:t>D  </a:t>
              </a:r>
              <a:r>
                <a:rPr lang="de-DE" sz="800" dirty="0"/>
                <a:t> Gera</a:t>
              </a:r>
            </a:p>
            <a:p>
              <a:pPr algn="l"/>
              <a:r>
                <a:rPr lang="de-DE" sz="800" b="1" dirty="0"/>
                <a:t>E  </a:t>
              </a:r>
              <a:r>
                <a:rPr lang="de-DE" sz="800" dirty="0"/>
                <a:t> Suhl</a:t>
              </a:r>
            </a:p>
          </p:txBody>
        </p:sp>
        <p:grpSp>
          <p:nvGrpSpPr>
            <p:cNvPr id="249" name="Gruppieren 248">
              <a:extLst>
                <a:ext uri="{FF2B5EF4-FFF2-40B4-BE49-F238E27FC236}">
                  <a16:creationId xmlns:a16="http://schemas.microsoft.com/office/drawing/2014/main" id="{F2139AB9-6D92-44E7-8A14-2025B168B0C6}"/>
                </a:ext>
              </a:extLst>
            </p:cNvPr>
            <p:cNvGrpSpPr/>
            <p:nvPr/>
          </p:nvGrpSpPr>
          <p:grpSpPr>
            <a:xfrm>
              <a:off x="348318" y="1592197"/>
              <a:ext cx="3590971" cy="2415251"/>
              <a:chOff x="533445" y="1953120"/>
              <a:chExt cx="4804774" cy="3231641"/>
            </a:xfrm>
          </p:grpSpPr>
          <p:sp>
            <p:nvSpPr>
              <p:cNvPr id="250" name="Freihandform 324">
                <a:extLst>
                  <a:ext uri="{FF2B5EF4-FFF2-40B4-BE49-F238E27FC236}">
                    <a16:creationId xmlns:a16="http://schemas.microsoft.com/office/drawing/2014/main" id="{EE7236BD-64DE-4EE5-A8EF-947F9DEA5593}"/>
                  </a:ext>
                </a:extLst>
              </p:cNvPr>
              <p:cNvSpPr/>
              <p:nvPr/>
            </p:nvSpPr>
            <p:spPr>
              <a:xfrm>
                <a:off x="1516423" y="19531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Nord-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251" name="LK GTH">
                <a:extLst>
                  <a:ext uri="{FF2B5EF4-FFF2-40B4-BE49-F238E27FC236}">
                    <a16:creationId xmlns:a16="http://schemas.microsoft.com/office/drawing/2014/main" id="{27A4AFC3-0547-460D-8C77-E534AE910E6C}"/>
                  </a:ext>
                </a:extLst>
              </p:cNvPr>
              <p:cNvSpPr/>
              <p:nvPr/>
            </p:nvSpPr>
            <p:spPr>
              <a:xfrm>
                <a:off x="1482797" y="363318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Gotha</a:t>
                </a:r>
              </a:p>
            </p:txBody>
          </p:sp>
          <p:sp>
            <p:nvSpPr>
              <p:cNvPr id="252" name="Freihandform 324">
                <a:extLst>
                  <a:ext uri="{FF2B5EF4-FFF2-40B4-BE49-F238E27FC236}">
                    <a16:creationId xmlns:a16="http://schemas.microsoft.com/office/drawing/2014/main" id="{E3E56C61-D324-4D66-9FE1-B4143529EB61}"/>
                  </a:ext>
                </a:extLst>
              </p:cNvPr>
              <p:cNvSpPr/>
              <p:nvPr/>
            </p:nvSpPr>
            <p:spPr>
              <a:xfrm>
                <a:off x="533445" y="237983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Eichsfeld</a:t>
                </a:r>
              </a:p>
            </p:txBody>
          </p:sp>
          <p:sp>
            <p:nvSpPr>
              <p:cNvPr id="253" name="Freihandform 324">
                <a:extLst>
                  <a:ext uri="{FF2B5EF4-FFF2-40B4-BE49-F238E27FC236}">
                    <a16:creationId xmlns:a16="http://schemas.microsoft.com/office/drawing/2014/main" id="{E1827756-EBA8-419F-85AE-0A9B7BC5A8D4}"/>
                  </a:ext>
                </a:extLst>
              </p:cNvPr>
              <p:cNvSpPr/>
              <p:nvPr/>
            </p:nvSpPr>
            <p:spPr>
              <a:xfrm>
                <a:off x="1740999" y="249055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Kyffhäuser-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54" name="Freihandform 324">
                <a:extLst>
                  <a:ext uri="{FF2B5EF4-FFF2-40B4-BE49-F238E27FC236}">
                    <a16:creationId xmlns:a16="http://schemas.microsoft.com/office/drawing/2014/main" id="{62B4FEC5-C616-482B-801D-3672034D9D01}"/>
                  </a:ext>
                </a:extLst>
              </p:cNvPr>
              <p:cNvSpPr/>
              <p:nvPr/>
            </p:nvSpPr>
            <p:spPr>
              <a:xfrm>
                <a:off x="2377998" y="2895919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Sömmerda</a:t>
                </a:r>
              </a:p>
            </p:txBody>
          </p:sp>
          <p:sp>
            <p:nvSpPr>
              <p:cNvPr id="255" name="Freihandform 324">
                <a:extLst>
                  <a:ext uri="{FF2B5EF4-FFF2-40B4-BE49-F238E27FC236}">
                    <a16:creationId xmlns:a16="http://schemas.microsoft.com/office/drawing/2014/main" id="{E46C9DE0-E47A-47A2-9AFF-F61874FB9E94}"/>
                  </a:ext>
                </a:extLst>
              </p:cNvPr>
              <p:cNvSpPr/>
              <p:nvPr/>
            </p:nvSpPr>
            <p:spPr>
              <a:xfrm>
                <a:off x="1152576" y="286472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Unstrut-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Hainich-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56" name="Freihandform 324">
                <a:extLst>
                  <a:ext uri="{FF2B5EF4-FFF2-40B4-BE49-F238E27FC236}">
                    <a16:creationId xmlns:a16="http://schemas.microsoft.com/office/drawing/2014/main" id="{30C6E649-AD54-4690-BDB6-EAE39026D030}"/>
                  </a:ext>
                </a:extLst>
              </p:cNvPr>
              <p:cNvSpPr/>
              <p:nvPr/>
            </p:nvSpPr>
            <p:spPr>
              <a:xfrm>
                <a:off x="2077222" y="405369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Ilm-Kreis</a:t>
                </a:r>
              </a:p>
            </p:txBody>
          </p:sp>
          <p:sp>
            <p:nvSpPr>
              <p:cNvPr id="284" name="Freihandform 324">
                <a:extLst>
                  <a:ext uri="{FF2B5EF4-FFF2-40B4-BE49-F238E27FC236}">
                    <a16:creationId xmlns:a16="http://schemas.microsoft.com/office/drawing/2014/main" id="{7855D525-CC3B-41FC-9231-F45E157358AC}"/>
                  </a:ext>
                </a:extLst>
              </p:cNvPr>
              <p:cNvSpPr/>
              <p:nvPr/>
            </p:nvSpPr>
            <p:spPr>
              <a:xfrm>
                <a:off x="3504482" y="452895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Orla-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85" name="Freihandform 324">
                <a:extLst>
                  <a:ext uri="{FF2B5EF4-FFF2-40B4-BE49-F238E27FC236}">
                    <a16:creationId xmlns:a16="http://schemas.microsoft.com/office/drawing/2014/main" id="{D66BDFE8-1613-406F-939F-E04AFC3A684D}"/>
                  </a:ext>
                </a:extLst>
              </p:cNvPr>
              <p:cNvSpPr/>
              <p:nvPr/>
            </p:nvSpPr>
            <p:spPr>
              <a:xfrm>
                <a:off x="4139508" y="419910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Greiz</a:t>
                </a:r>
              </a:p>
            </p:txBody>
          </p:sp>
          <p:sp>
            <p:nvSpPr>
              <p:cNvPr id="286" name="Freihandform 324">
                <a:extLst>
                  <a:ext uri="{FF2B5EF4-FFF2-40B4-BE49-F238E27FC236}">
                    <a16:creationId xmlns:a16="http://schemas.microsoft.com/office/drawing/2014/main" id="{7AD51DAE-8C21-41DC-8641-AE404087E5D4}"/>
                  </a:ext>
                </a:extLst>
              </p:cNvPr>
              <p:cNvSpPr/>
              <p:nvPr/>
            </p:nvSpPr>
            <p:spPr>
              <a:xfrm>
                <a:off x="4724486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Alten-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burger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87" name="Freihandform 324">
                <a:extLst>
                  <a:ext uri="{FF2B5EF4-FFF2-40B4-BE49-F238E27FC236}">
                    <a16:creationId xmlns:a16="http://schemas.microsoft.com/office/drawing/2014/main" id="{891BC372-61D9-4FC3-8E25-11535864EA6B}"/>
                  </a:ext>
                </a:extLst>
              </p:cNvPr>
              <p:cNvSpPr/>
              <p:nvPr/>
            </p:nvSpPr>
            <p:spPr>
              <a:xfrm>
                <a:off x="4134887" y="367214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D</a:t>
                </a:r>
              </a:p>
            </p:txBody>
          </p:sp>
          <p:sp>
            <p:nvSpPr>
              <p:cNvPr id="288" name="Freihandform 324">
                <a:extLst>
                  <a:ext uri="{FF2B5EF4-FFF2-40B4-BE49-F238E27FC236}">
                    <a16:creationId xmlns:a16="http://schemas.microsoft.com/office/drawing/2014/main" id="{A969C330-9586-4A02-93A6-3D8119C2B523}"/>
                  </a:ext>
                </a:extLst>
              </p:cNvPr>
              <p:cNvSpPr/>
              <p:nvPr/>
            </p:nvSpPr>
            <p:spPr>
              <a:xfrm>
                <a:off x="3190313" y="35649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C</a:t>
                </a:r>
              </a:p>
            </p:txBody>
          </p:sp>
          <p:sp>
            <p:nvSpPr>
              <p:cNvPr id="289" name="Freihandform 324">
                <a:extLst>
                  <a:ext uri="{FF2B5EF4-FFF2-40B4-BE49-F238E27FC236}">
                    <a16:creationId xmlns:a16="http://schemas.microsoft.com/office/drawing/2014/main" id="{AF839D73-4805-4777-82D8-5A2174607423}"/>
                  </a:ext>
                </a:extLst>
              </p:cNvPr>
              <p:cNvSpPr/>
              <p:nvPr/>
            </p:nvSpPr>
            <p:spPr>
              <a:xfrm>
                <a:off x="1012600" y="4293203"/>
                <a:ext cx="613733" cy="4215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Schmalkalden-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Meiningen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90" name="Freihandform 324">
                <a:extLst>
                  <a:ext uri="{FF2B5EF4-FFF2-40B4-BE49-F238E27FC236}">
                    <a16:creationId xmlns:a16="http://schemas.microsoft.com/office/drawing/2014/main" id="{8D407E3A-5209-466F-BBFD-E04EBC6229B9}"/>
                  </a:ext>
                </a:extLst>
              </p:cNvPr>
              <p:cNvSpPr/>
              <p:nvPr/>
            </p:nvSpPr>
            <p:spPr>
              <a:xfrm>
                <a:off x="670084" y="365793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Wartburg-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91" name="Freihandform 324">
                <a:extLst>
                  <a:ext uri="{FF2B5EF4-FFF2-40B4-BE49-F238E27FC236}">
                    <a16:creationId xmlns:a16="http://schemas.microsoft.com/office/drawing/2014/main" id="{A28FF216-FCA4-424C-ABD2-567E5B5E7974}"/>
                  </a:ext>
                </a:extLst>
              </p:cNvPr>
              <p:cNvSpPr/>
              <p:nvPr/>
            </p:nvSpPr>
            <p:spPr>
              <a:xfrm>
                <a:off x="2654133" y="4323763"/>
                <a:ext cx="613733" cy="3837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Saalfeld-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Rudolstadt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92" name="Freihandform 324">
                <a:extLst>
                  <a:ext uri="{FF2B5EF4-FFF2-40B4-BE49-F238E27FC236}">
                    <a16:creationId xmlns:a16="http://schemas.microsoft.com/office/drawing/2014/main" id="{34363A2F-C718-4B5D-A625-45D625A25DBF}"/>
                  </a:ext>
                </a:extLst>
              </p:cNvPr>
              <p:cNvSpPr/>
              <p:nvPr/>
            </p:nvSpPr>
            <p:spPr>
              <a:xfrm>
                <a:off x="2681923" y="345053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</a:t>
                </a:r>
              </a:p>
            </p:txBody>
          </p:sp>
          <p:sp>
            <p:nvSpPr>
              <p:cNvPr id="293" name="Freihandform 324">
                <a:extLst>
                  <a:ext uri="{FF2B5EF4-FFF2-40B4-BE49-F238E27FC236}">
                    <a16:creationId xmlns:a16="http://schemas.microsoft.com/office/drawing/2014/main" id="{A2E601E2-619F-486C-8115-FAA33881BD74}"/>
                  </a:ext>
                </a:extLst>
              </p:cNvPr>
              <p:cNvSpPr/>
              <p:nvPr/>
            </p:nvSpPr>
            <p:spPr>
              <a:xfrm>
                <a:off x="2039203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</a:t>
                </a:r>
              </a:p>
            </p:txBody>
          </p:sp>
          <p:sp>
            <p:nvSpPr>
              <p:cNvPr id="294" name="Freihandform 324">
                <a:extLst>
                  <a:ext uri="{FF2B5EF4-FFF2-40B4-BE49-F238E27FC236}">
                    <a16:creationId xmlns:a16="http://schemas.microsoft.com/office/drawing/2014/main" id="{452B624D-7913-423E-A554-8DF5FE3E5B74}"/>
                  </a:ext>
                </a:extLst>
              </p:cNvPr>
              <p:cNvSpPr/>
              <p:nvPr/>
            </p:nvSpPr>
            <p:spPr>
              <a:xfrm>
                <a:off x="2845643" y="321668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Weimarer</a:t>
                </a:r>
              </a:p>
            </p:txBody>
          </p:sp>
          <p:sp>
            <p:nvSpPr>
              <p:cNvPr id="295" name="Freihandform 324">
                <a:extLst>
                  <a:ext uri="{FF2B5EF4-FFF2-40B4-BE49-F238E27FC236}">
                    <a16:creationId xmlns:a16="http://schemas.microsoft.com/office/drawing/2014/main" id="{F27CD7AB-719B-45DC-8E0B-D986DD7A8045}"/>
                  </a:ext>
                </a:extLst>
              </p:cNvPr>
              <p:cNvSpPr/>
              <p:nvPr/>
            </p:nvSpPr>
            <p:spPr>
              <a:xfrm>
                <a:off x="1877131" y="4490521"/>
                <a:ext cx="191288" cy="1577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square" lIns="0" tIns="0" rIns="0" bIns="0" anchor="ctr" anchorCtr="1" compatLnSpc="0">
                <a:sp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</a:t>
                </a:r>
              </a:p>
            </p:txBody>
          </p:sp>
          <p:sp>
            <p:nvSpPr>
              <p:cNvPr id="296" name="Freihandform 324">
                <a:extLst>
                  <a:ext uri="{FF2B5EF4-FFF2-40B4-BE49-F238E27FC236}">
                    <a16:creationId xmlns:a16="http://schemas.microsoft.com/office/drawing/2014/main" id="{ED0FC183-AF32-4FA4-A8AA-FDDAC4AA3805}"/>
                  </a:ext>
                </a:extLst>
              </p:cNvPr>
              <p:cNvSpPr/>
              <p:nvPr/>
            </p:nvSpPr>
            <p:spPr>
              <a:xfrm>
                <a:off x="1634500" y="49490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Hildburg-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297" name="Freihandform 324">
                <a:extLst>
                  <a:ext uri="{FF2B5EF4-FFF2-40B4-BE49-F238E27FC236}">
                    <a16:creationId xmlns:a16="http://schemas.microsoft.com/office/drawing/2014/main" id="{58212F6E-9AB3-4402-9519-747FAEA60B55}"/>
                  </a:ext>
                </a:extLst>
              </p:cNvPr>
              <p:cNvSpPr/>
              <p:nvPr/>
            </p:nvSpPr>
            <p:spPr>
              <a:xfrm>
                <a:off x="2358637" y="50217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Sonne-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berg</a:t>
                </a:r>
              </a:p>
            </p:txBody>
          </p:sp>
          <p:sp>
            <p:nvSpPr>
              <p:cNvPr id="298" name="Freihandform 324">
                <a:extLst>
                  <a:ext uri="{FF2B5EF4-FFF2-40B4-BE49-F238E27FC236}">
                    <a16:creationId xmlns:a16="http://schemas.microsoft.com/office/drawing/2014/main" id="{1E56FD80-B375-4359-8718-0C34C6F34822}"/>
                  </a:ext>
                </a:extLst>
              </p:cNvPr>
              <p:cNvSpPr/>
              <p:nvPr/>
            </p:nvSpPr>
            <p:spPr>
              <a:xfrm>
                <a:off x="3582023" y="3424148"/>
                <a:ext cx="613733" cy="10649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rtl="0" hangingPunct="1"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99" name="Freihandform 324">
                <a:extLst>
                  <a:ext uri="{FF2B5EF4-FFF2-40B4-BE49-F238E27FC236}">
                    <a16:creationId xmlns:a16="http://schemas.microsoft.com/office/drawing/2014/main" id="{7782446B-579F-470D-B177-720AAC42D1BF}"/>
                  </a:ext>
                </a:extLst>
              </p:cNvPr>
              <p:cNvSpPr/>
              <p:nvPr/>
            </p:nvSpPr>
            <p:spPr>
              <a:xfrm>
                <a:off x="2624990" y="375574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300" name="Freihandform 324">
                <a:extLst>
                  <a:ext uri="{FF2B5EF4-FFF2-40B4-BE49-F238E27FC236}">
                    <a16:creationId xmlns:a16="http://schemas.microsoft.com/office/drawing/2014/main" id="{98147982-6CC7-4FB7-999B-A966E259316B}"/>
                  </a:ext>
                </a:extLst>
              </p:cNvPr>
              <p:cNvSpPr/>
              <p:nvPr/>
            </p:nvSpPr>
            <p:spPr>
              <a:xfrm>
                <a:off x="3180304" y="3914344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301" name="Freihandform 324">
                <a:extLst>
                  <a:ext uri="{FF2B5EF4-FFF2-40B4-BE49-F238E27FC236}">
                    <a16:creationId xmlns:a16="http://schemas.microsoft.com/office/drawing/2014/main" id="{85AAE237-E0B5-4AA0-A21F-33A307EA0D25}"/>
                  </a:ext>
                </a:extLst>
              </p:cNvPr>
              <p:cNvSpPr/>
              <p:nvPr/>
            </p:nvSpPr>
            <p:spPr>
              <a:xfrm>
                <a:off x="3560948" y="3396926"/>
                <a:ext cx="613733" cy="57850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Holz-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land-</a:t>
                </a:r>
              </a:p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</p:grpSp>
      </p:grpSp>
      <p:sp>
        <p:nvSpPr>
          <p:cNvPr id="308" name="Rechteck 307">
            <a:extLst>
              <a:ext uri="{FF2B5EF4-FFF2-40B4-BE49-F238E27FC236}">
                <a16:creationId xmlns:a16="http://schemas.microsoft.com/office/drawing/2014/main" id="{EE35F7B5-1EB9-4EF2-97F5-635FD84C49B9}"/>
              </a:ext>
            </a:extLst>
          </p:cNvPr>
          <p:cNvSpPr/>
          <p:nvPr/>
        </p:nvSpPr>
        <p:spPr>
          <a:xfrm>
            <a:off x="1880572" y="5376464"/>
            <a:ext cx="1486958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l"/>
            <a:r>
              <a:rPr lang="de-DE" sz="800" dirty="0"/>
              <a:t>11 Krayenberggemeinde</a:t>
            </a:r>
          </a:p>
          <a:p>
            <a:pPr algn="l"/>
            <a:r>
              <a:rPr lang="de-DE" sz="800" dirty="0"/>
              <a:t>12 Unterbreizbach</a:t>
            </a:r>
          </a:p>
          <a:p>
            <a:pPr algn="l"/>
            <a:r>
              <a:rPr lang="de-DE" sz="800" dirty="0"/>
              <a:t>13 Oechsen</a:t>
            </a:r>
          </a:p>
          <a:p>
            <a:pPr algn="l"/>
            <a:r>
              <a:rPr lang="de-DE" sz="800" dirty="0"/>
              <a:t>14 Wiesenthal</a:t>
            </a:r>
          </a:p>
          <a:p>
            <a:pPr algn="l"/>
            <a:r>
              <a:rPr lang="de-DE" sz="800" dirty="0"/>
              <a:t>15 Gerstengrund</a:t>
            </a:r>
          </a:p>
          <a:p>
            <a:pPr algn="l"/>
            <a:r>
              <a:rPr lang="de-DE" sz="800" dirty="0"/>
              <a:t>16 </a:t>
            </a:r>
            <a:r>
              <a:rPr lang="de-DE" sz="800" dirty="0" err="1"/>
              <a:t>Empfertshausen</a:t>
            </a:r>
            <a:endParaRPr lang="de-DE" sz="800" dirty="0"/>
          </a:p>
        </p:txBody>
      </p:sp>
    </p:spTree>
    <p:extLst>
      <p:ext uri="{BB962C8B-B14F-4D97-AF65-F5344CB8AC3E}">
        <p14:creationId xmlns:p14="http://schemas.microsoft.com/office/powerpoint/2010/main" val="263385819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BEB4EF45-0A8F-403E-AA57-A623BD30A871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3295826" y="1512885"/>
            <a:ext cx="2622758" cy="340178"/>
          </a:xfrm>
          <a:prstGeom prst="rect">
            <a:avLst/>
          </a:prstGeom>
        </p:spPr>
        <p:txBody>
          <a:bodyPr/>
          <a:lstStyle/>
          <a:p>
            <a:r>
              <a:rPr lang="de-DE" sz="2000" dirty="0"/>
              <a:t>Unstrut-Hainich-Kreis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286AD948-2992-467B-A2F5-FC874658E8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7293DE5-4FA4-45D0-8624-B605E6E6C49E}" type="slidenum">
              <a:rPr kumimoji="0" lang="de-DE" altLang="de-DE" sz="1100" b="0" i="0" u="none" strike="noStrike" kern="1200" cap="none" spc="0" normalizeH="0" baseline="0" noProof="0" smtClean="0">
                <a:ln>
                  <a:noFill/>
                </a:ln>
                <a:solidFill>
                  <a:srgbClr val="0089C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de-DE" altLang="de-DE" sz="1100" b="0" i="0" u="none" strike="noStrike" kern="1200" cap="none" spc="0" normalizeH="0" baseline="0" noProof="0" dirty="0">
              <a:ln>
                <a:noFill/>
              </a:ln>
              <a:solidFill>
                <a:srgbClr val="0089C1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9" name="Textfeld 8197">
            <a:extLst>
              <a:ext uri="{FF2B5EF4-FFF2-40B4-BE49-F238E27FC236}">
                <a16:creationId xmlns:a16="http://schemas.microsoft.com/office/drawing/2014/main" id="{8730C0E3-7365-4FBB-95F8-282F5D5742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3603" y="5236458"/>
            <a:ext cx="1599473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l"/>
            <a:r>
              <a:rPr lang="de-DE" altLang="de-DE" sz="800" dirty="0"/>
              <a:t>  2   Oppershausen</a:t>
            </a:r>
          </a:p>
          <a:p>
            <a:pPr algn="l"/>
            <a:r>
              <a:rPr lang="de-DE" altLang="de-DE" sz="800" dirty="0"/>
              <a:t>  3   Kammerforst</a:t>
            </a:r>
          </a:p>
          <a:p>
            <a:pPr algn="l"/>
            <a:r>
              <a:rPr lang="de-DE" altLang="de-DE" sz="800" dirty="0"/>
              <a:t>  6   </a:t>
            </a:r>
            <a:r>
              <a:rPr lang="de-DE" sz="800" dirty="0"/>
              <a:t>Nottertal-Heilinger Höhen</a:t>
            </a:r>
          </a:p>
          <a:p>
            <a:pPr algn="l"/>
            <a:r>
              <a:rPr lang="de-DE" altLang="de-DE" sz="800" dirty="0"/>
              <a:t>  7   Körner</a:t>
            </a:r>
          </a:p>
          <a:p>
            <a:pPr algn="l"/>
            <a:r>
              <a:rPr lang="de-DE" altLang="de-DE" sz="800" dirty="0"/>
              <a:t>  8   </a:t>
            </a:r>
            <a:r>
              <a:rPr lang="de-DE" altLang="de-DE" sz="800" dirty="0" err="1"/>
              <a:t>Kirchheilingen</a:t>
            </a:r>
            <a:endParaRPr lang="de-DE" altLang="de-DE" sz="800" dirty="0"/>
          </a:p>
          <a:p>
            <a:pPr algn="l"/>
            <a:r>
              <a:rPr lang="de-DE" altLang="de-DE" sz="800" dirty="0"/>
              <a:t>  9   Marolterode</a:t>
            </a:r>
          </a:p>
          <a:p>
            <a:pPr algn="l"/>
            <a:r>
              <a:rPr lang="de-DE" altLang="de-DE" sz="800" dirty="0"/>
              <a:t>10  Blankenburg</a:t>
            </a:r>
          </a:p>
        </p:txBody>
      </p:sp>
      <p:sp>
        <p:nvSpPr>
          <p:cNvPr id="120" name="Textfeld 8217">
            <a:extLst>
              <a:ext uri="{FF2B5EF4-FFF2-40B4-BE49-F238E27FC236}">
                <a16:creationId xmlns:a16="http://schemas.microsoft.com/office/drawing/2014/main" id="{9EA6704F-2C0E-43C7-A2D9-423034DB30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18612" y="5153728"/>
            <a:ext cx="14487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endParaRPr lang="de-DE" altLang="de-DE" sz="800" dirty="0"/>
          </a:p>
          <a:p>
            <a:pPr algn="l"/>
            <a:r>
              <a:rPr lang="de-DE" altLang="de-DE" sz="800" dirty="0"/>
              <a:t>21 Bad Tennstedt</a:t>
            </a:r>
          </a:p>
          <a:p>
            <a:pPr algn="l"/>
            <a:r>
              <a:rPr lang="de-DE" altLang="de-DE" sz="800" dirty="0"/>
              <a:t>22 Ballhausen</a:t>
            </a:r>
          </a:p>
        </p:txBody>
      </p:sp>
      <p:grpSp>
        <p:nvGrpSpPr>
          <p:cNvPr id="5" name="Gruppieren 4">
            <a:extLst>
              <a:ext uri="{FF2B5EF4-FFF2-40B4-BE49-F238E27FC236}">
                <a16:creationId xmlns:a16="http://schemas.microsoft.com/office/drawing/2014/main" id="{C4AEF709-613D-40C3-8BB1-C5EE2ADDC5DC}"/>
              </a:ext>
            </a:extLst>
          </p:cNvPr>
          <p:cNvGrpSpPr/>
          <p:nvPr/>
        </p:nvGrpSpPr>
        <p:grpSpPr>
          <a:xfrm>
            <a:off x="3816000" y="2736000"/>
            <a:ext cx="5220000" cy="3490875"/>
            <a:chOff x="3816000" y="2736000"/>
            <a:chExt cx="5220000" cy="3490875"/>
          </a:xfrm>
        </p:grpSpPr>
        <p:pic>
          <p:nvPicPr>
            <p:cNvPr id="211" name="Grafik 210">
              <a:extLst>
                <a:ext uri="{FF2B5EF4-FFF2-40B4-BE49-F238E27FC236}">
                  <a16:creationId xmlns:a16="http://schemas.microsoft.com/office/drawing/2014/main" id="{7AC88EBE-68AE-4C81-9585-3CACA131777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3816000" y="2736000"/>
              <a:ext cx="5220000" cy="3490875"/>
            </a:xfrm>
            <a:prstGeom prst="rect">
              <a:avLst/>
            </a:prstGeom>
          </p:spPr>
        </p:pic>
        <p:grpSp>
          <p:nvGrpSpPr>
            <p:cNvPr id="33" name="Gruppieren 32">
              <a:extLst>
                <a:ext uri="{FF2B5EF4-FFF2-40B4-BE49-F238E27FC236}">
                  <a16:creationId xmlns:a16="http://schemas.microsoft.com/office/drawing/2014/main" id="{5CE56B00-494D-4AFC-B534-8CDF7EE4250D}"/>
                </a:ext>
              </a:extLst>
            </p:cNvPr>
            <p:cNvGrpSpPr/>
            <p:nvPr/>
          </p:nvGrpSpPr>
          <p:grpSpPr>
            <a:xfrm>
              <a:off x="3929825" y="3377135"/>
              <a:ext cx="4965718" cy="2391950"/>
              <a:chOff x="3929825" y="3377135"/>
              <a:chExt cx="4965718" cy="2391950"/>
            </a:xfrm>
          </p:grpSpPr>
          <p:sp>
            <p:nvSpPr>
              <p:cNvPr id="122" name="Textfeld 103">
                <a:extLst>
                  <a:ext uri="{FF2B5EF4-FFF2-40B4-BE49-F238E27FC236}">
                    <a16:creationId xmlns:a16="http://schemas.microsoft.com/office/drawing/2014/main" id="{BFC1D603-66CD-47F8-A2FD-4CB1B9F03F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23719" y="4177759"/>
                <a:ext cx="220914" cy="39566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endParaRPr lang="de-DE" altLang="de-DE" sz="800" dirty="0"/>
              </a:p>
              <a:p>
                <a:endParaRPr lang="de-DE" altLang="de-DE" sz="800" dirty="0"/>
              </a:p>
            </p:txBody>
          </p:sp>
          <p:sp>
            <p:nvSpPr>
              <p:cNvPr id="124" name="Textfeld 34">
                <a:extLst>
                  <a:ext uri="{FF2B5EF4-FFF2-40B4-BE49-F238E27FC236}">
                    <a16:creationId xmlns:a16="http://schemas.microsoft.com/office/drawing/2014/main" id="{D4B2A5E3-209F-4200-9610-29689A5E6C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00866" y="4142464"/>
                <a:ext cx="940787" cy="2526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Mühlhausen</a:t>
                </a:r>
              </a:p>
            </p:txBody>
          </p:sp>
          <p:sp>
            <p:nvSpPr>
              <p:cNvPr id="126" name="Textfeld 37">
                <a:extLst>
                  <a:ext uri="{FF2B5EF4-FFF2-40B4-BE49-F238E27FC236}">
                    <a16:creationId xmlns:a16="http://schemas.microsoft.com/office/drawing/2014/main" id="{D3A80F3C-6F44-4E9E-B61F-ED86109788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04710" y="3377135"/>
                <a:ext cx="750344" cy="2526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Unstruttal</a:t>
                </a:r>
              </a:p>
            </p:txBody>
          </p:sp>
          <p:sp>
            <p:nvSpPr>
              <p:cNvPr id="127" name="Textfeld 38">
                <a:extLst>
                  <a:ext uri="{FF2B5EF4-FFF2-40B4-BE49-F238E27FC236}">
                    <a16:creationId xmlns:a16="http://schemas.microsoft.com/office/drawing/2014/main" id="{1709A4EA-F4F0-4386-A0F2-12DC7D10C38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29825" y="4695654"/>
                <a:ext cx="931266" cy="2526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Südeichsfeld</a:t>
                </a:r>
              </a:p>
            </p:txBody>
          </p:sp>
          <p:sp>
            <p:nvSpPr>
              <p:cNvPr id="128" name="Textfeld 39">
                <a:extLst>
                  <a:ext uri="{FF2B5EF4-FFF2-40B4-BE49-F238E27FC236}">
                    <a16:creationId xmlns:a16="http://schemas.microsoft.com/office/drawing/2014/main" id="{D1BDFADD-C456-4148-A776-D0D39DAE60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63438" y="4746035"/>
                <a:ext cx="573233" cy="25077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Vogtei</a:t>
                </a:r>
              </a:p>
            </p:txBody>
          </p:sp>
          <p:sp>
            <p:nvSpPr>
              <p:cNvPr id="129" name="Textfeld 40">
                <a:extLst>
                  <a:ext uri="{FF2B5EF4-FFF2-40B4-BE49-F238E27FC236}">
                    <a16:creationId xmlns:a16="http://schemas.microsoft.com/office/drawing/2014/main" id="{7F94FBB6-79AB-41D7-BBBB-A547F1B90D9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97183" y="4932758"/>
                <a:ext cx="946323" cy="22264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Unstrut-Hainich</a:t>
                </a:r>
              </a:p>
            </p:txBody>
          </p:sp>
          <p:sp>
            <p:nvSpPr>
              <p:cNvPr id="130" name="Textfeld 41">
                <a:extLst>
                  <a:ext uri="{FF2B5EF4-FFF2-40B4-BE49-F238E27FC236}">
                    <a16:creationId xmlns:a16="http://schemas.microsoft.com/office/drawing/2014/main" id="{EC9779A9-714C-4A64-9CC2-5EDC13B21A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30437" y="5516452"/>
                <a:ext cx="1180744" cy="2526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Bad Langensalza</a:t>
                </a:r>
              </a:p>
            </p:txBody>
          </p:sp>
          <p:sp>
            <p:nvSpPr>
              <p:cNvPr id="132" name="Textfeld 43">
                <a:extLst>
                  <a:ext uri="{FF2B5EF4-FFF2-40B4-BE49-F238E27FC236}">
                    <a16:creationId xmlns:a16="http://schemas.microsoft.com/office/drawing/2014/main" id="{D1052BCF-80EE-4EF6-8F3C-D36C5480C2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33846" y="4910844"/>
                <a:ext cx="291377" cy="2526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2</a:t>
                </a:r>
              </a:p>
            </p:txBody>
          </p:sp>
          <p:sp>
            <p:nvSpPr>
              <p:cNvPr id="133" name="Textfeld 144">
                <a:extLst>
                  <a:ext uri="{FF2B5EF4-FFF2-40B4-BE49-F238E27FC236}">
                    <a16:creationId xmlns:a16="http://schemas.microsoft.com/office/drawing/2014/main" id="{4E59E686-EB60-40F1-B99E-D503259066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5555" y="5059419"/>
                <a:ext cx="289473" cy="2507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2</a:t>
                </a:r>
              </a:p>
            </p:txBody>
          </p:sp>
          <p:sp>
            <p:nvSpPr>
              <p:cNvPr id="134" name="Textfeld 44">
                <a:extLst>
                  <a:ext uri="{FF2B5EF4-FFF2-40B4-BE49-F238E27FC236}">
                    <a16:creationId xmlns:a16="http://schemas.microsoft.com/office/drawing/2014/main" id="{BDF85770-04F9-4F3B-B786-BEE91E5C97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23407" y="5169421"/>
                <a:ext cx="291377" cy="25077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3</a:t>
                </a:r>
              </a:p>
            </p:txBody>
          </p:sp>
          <p:sp>
            <p:nvSpPr>
              <p:cNvPr id="135" name="Textfeld 146">
                <a:extLst>
                  <a:ext uri="{FF2B5EF4-FFF2-40B4-BE49-F238E27FC236}">
                    <a16:creationId xmlns:a16="http://schemas.microsoft.com/office/drawing/2014/main" id="{8AC4AA48-5668-423A-8A0C-B195B08057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19067" y="5385976"/>
                <a:ext cx="291378" cy="2507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3</a:t>
                </a:r>
              </a:p>
            </p:txBody>
          </p:sp>
          <p:sp>
            <p:nvSpPr>
              <p:cNvPr id="138" name="Textfeld 47">
                <a:extLst>
                  <a:ext uri="{FF2B5EF4-FFF2-40B4-BE49-F238E27FC236}">
                    <a16:creationId xmlns:a16="http://schemas.microsoft.com/office/drawing/2014/main" id="{B6802F37-2178-4883-AA49-5EED6D3F74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968551" y="3566272"/>
                <a:ext cx="291378" cy="2526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6</a:t>
                </a:r>
              </a:p>
            </p:txBody>
          </p:sp>
          <p:sp>
            <p:nvSpPr>
              <p:cNvPr id="139" name="Textfeld 48">
                <a:extLst>
                  <a:ext uri="{FF2B5EF4-FFF2-40B4-BE49-F238E27FC236}">
                    <a16:creationId xmlns:a16="http://schemas.microsoft.com/office/drawing/2014/main" id="{87F84473-6294-48B1-B960-F08F873CDE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55919" y="3880544"/>
                <a:ext cx="291377" cy="2526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7</a:t>
                </a:r>
              </a:p>
            </p:txBody>
          </p:sp>
          <p:sp>
            <p:nvSpPr>
              <p:cNvPr id="142" name="Textfeld 8196">
                <a:extLst>
                  <a:ext uri="{FF2B5EF4-FFF2-40B4-BE49-F238E27FC236}">
                    <a16:creationId xmlns:a16="http://schemas.microsoft.com/office/drawing/2014/main" id="{DAF14DED-1B61-43C7-8F26-2B60C20E78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378531" y="4393914"/>
                <a:ext cx="242374" cy="21544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8</a:t>
                </a:r>
              </a:p>
            </p:txBody>
          </p:sp>
          <p:sp>
            <p:nvSpPr>
              <p:cNvPr id="144" name="Textfeld 8199">
                <a:extLst>
                  <a:ext uri="{FF2B5EF4-FFF2-40B4-BE49-F238E27FC236}">
                    <a16:creationId xmlns:a16="http://schemas.microsoft.com/office/drawing/2014/main" id="{604103E7-4F67-43D2-AB5B-4DE7C561CCA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22086" y="3905589"/>
                <a:ext cx="242374" cy="21544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9</a:t>
                </a:r>
              </a:p>
            </p:txBody>
          </p:sp>
          <p:sp>
            <p:nvSpPr>
              <p:cNvPr id="147" name="Textfeld 8218">
                <a:extLst>
                  <a:ext uri="{FF2B5EF4-FFF2-40B4-BE49-F238E27FC236}">
                    <a16:creationId xmlns:a16="http://schemas.microsoft.com/office/drawing/2014/main" id="{639FB19C-0981-4305-8A45-B261573F8AE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88020" y="4141281"/>
                <a:ext cx="300082" cy="21544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10</a:t>
                </a:r>
              </a:p>
            </p:txBody>
          </p:sp>
          <p:sp>
            <p:nvSpPr>
              <p:cNvPr id="148" name="Textfeld 8219">
                <a:extLst>
                  <a:ext uri="{FF2B5EF4-FFF2-40B4-BE49-F238E27FC236}">
                    <a16:creationId xmlns:a16="http://schemas.microsoft.com/office/drawing/2014/main" id="{EF94DB77-A539-4039-8020-6F1E7DFC27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03290" y="4683699"/>
                <a:ext cx="300082" cy="21544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11</a:t>
                </a:r>
              </a:p>
            </p:txBody>
          </p:sp>
          <p:sp>
            <p:nvSpPr>
              <p:cNvPr id="149" name="Textfeld 8220">
                <a:extLst>
                  <a:ext uri="{FF2B5EF4-FFF2-40B4-BE49-F238E27FC236}">
                    <a16:creationId xmlns:a16="http://schemas.microsoft.com/office/drawing/2014/main" id="{AAA32539-E5DD-4749-8A20-403870488D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64196" y="4514659"/>
                <a:ext cx="300082" cy="21544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12</a:t>
                </a:r>
              </a:p>
            </p:txBody>
          </p:sp>
          <p:sp>
            <p:nvSpPr>
              <p:cNvPr id="150" name="Textfeld 8221">
                <a:extLst>
                  <a:ext uri="{FF2B5EF4-FFF2-40B4-BE49-F238E27FC236}">
                    <a16:creationId xmlns:a16="http://schemas.microsoft.com/office/drawing/2014/main" id="{EDC71E52-76B8-4713-9E40-562B7EDF3F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860353" y="4416205"/>
                <a:ext cx="300082" cy="21544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13</a:t>
                </a:r>
              </a:p>
            </p:txBody>
          </p:sp>
          <p:sp>
            <p:nvSpPr>
              <p:cNvPr id="151" name="Textfeld 8222">
                <a:extLst>
                  <a:ext uri="{FF2B5EF4-FFF2-40B4-BE49-F238E27FC236}">
                    <a16:creationId xmlns:a16="http://schemas.microsoft.com/office/drawing/2014/main" id="{DFD5DD6E-EA16-4CB8-9602-692C55B3655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949687" y="4128278"/>
                <a:ext cx="300082" cy="21544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14</a:t>
                </a:r>
              </a:p>
            </p:txBody>
          </p:sp>
          <p:sp>
            <p:nvSpPr>
              <p:cNvPr id="152" name="Textfeld 131">
                <a:extLst>
                  <a:ext uri="{FF2B5EF4-FFF2-40B4-BE49-F238E27FC236}">
                    <a16:creationId xmlns:a16="http://schemas.microsoft.com/office/drawing/2014/main" id="{F9CD4317-9AF7-4F98-8819-FF12888CAF9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20817" y="4037949"/>
                <a:ext cx="300082" cy="21544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15</a:t>
                </a:r>
              </a:p>
            </p:txBody>
          </p:sp>
          <p:sp>
            <p:nvSpPr>
              <p:cNvPr id="153" name="Textfeld 132">
                <a:extLst>
                  <a:ext uri="{FF2B5EF4-FFF2-40B4-BE49-F238E27FC236}">
                    <a16:creationId xmlns:a16="http://schemas.microsoft.com/office/drawing/2014/main" id="{D96DCD62-55EE-487D-A749-27A2CAE7946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170774" y="4303752"/>
                <a:ext cx="300082" cy="21544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16</a:t>
                </a:r>
              </a:p>
            </p:txBody>
          </p:sp>
          <p:sp>
            <p:nvSpPr>
              <p:cNvPr id="154" name="Textfeld 134">
                <a:extLst>
                  <a:ext uri="{FF2B5EF4-FFF2-40B4-BE49-F238E27FC236}">
                    <a16:creationId xmlns:a16="http://schemas.microsoft.com/office/drawing/2014/main" id="{BB474E40-2F0E-430F-AB2A-B75AEED715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6431" y="4197868"/>
                <a:ext cx="300082" cy="21544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17</a:t>
                </a:r>
              </a:p>
            </p:txBody>
          </p:sp>
          <p:sp>
            <p:nvSpPr>
              <p:cNvPr id="155" name="Textfeld 169">
                <a:extLst>
                  <a:ext uri="{FF2B5EF4-FFF2-40B4-BE49-F238E27FC236}">
                    <a16:creationId xmlns:a16="http://schemas.microsoft.com/office/drawing/2014/main" id="{355F70AD-627D-432F-ABD8-641A5D0B3D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812741" y="4704133"/>
                <a:ext cx="300082" cy="21544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18</a:t>
                </a:r>
              </a:p>
            </p:txBody>
          </p:sp>
          <p:sp>
            <p:nvSpPr>
              <p:cNvPr id="156" name="Textfeld 170">
                <a:extLst>
                  <a:ext uri="{FF2B5EF4-FFF2-40B4-BE49-F238E27FC236}">
                    <a16:creationId xmlns:a16="http://schemas.microsoft.com/office/drawing/2014/main" id="{8861FC2B-264F-462D-9E35-C11D113707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858629" y="5144382"/>
                <a:ext cx="300082" cy="21544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19</a:t>
                </a:r>
              </a:p>
            </p:txBody>
          </p:sp>
          <p:sp>
            <p:nvSpPr>
              <p:cNvPr id="157" name="Textfeld 171">
                <a:extLst>
                  <a:ext uri="{FF2B5EF4-FFF2-40B4-BE49-F238E27FC236}">
                    <a16:creationId xmlns:a16="http://schemas.microsoft.com/office/drawing/2014/main" id="{8F900704-22A2-445D-9BEE-992FD2FEFC3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96466" y="5108089"/>
                <a:ext cx="300082" cy="21544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20</a:t>
                </a:r>
              </a:p>
            </p:txBody>
          </p:sp>
          <p:sp>
            <p:nvSpPr>
              <p:cNvPr id="158" name="Textfeld 172">
                <a:extLst>
                  <a:ext uri="{FF2B5EF4-FFF2-40B4-BE49-F238E27FC236}">
                    <a16:creationId xmlns:a16="http://schemas.microsoft.com/office/drawing/2014/main" id="{C62C725A-ECD1-44AC-B568-83CDA91021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199341" y="4673412"/>
                <a:ext cx="300082" cy="21544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21</a:t>
                </a:r>
              </a:p>
            </p:txBody>
          </p:sp>
          <p:sp>
            <p:nvSpPr>
              <p:cNvPr id="159" name="Textfeld 173">
                <a:extLst>
                  <a:ext uri="{FF2B5EF4-FFF2-40B4-BE49-F238E27FC236}">
                    <a16:creationId xmlns:a16="http://schemas.microsoft.com/office/drawing/2014/main" id="{31E97232-DFAD-4FF4-B677-804026FBF0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95461" y="4645549"/>
                <a:ext cx="300082" cy="21544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22</a:t>
                </a:r>
              </a:p>
            </p:txBody>
          </p:sp>
        </p:grpSp>
      </p:grpSp>
      <p:sp>
        <p:nvSpPr>
          <p:cNvPr id="160" name="Textfeld 8217">
            <a:extLst>
              <a:ext uri="{FF2B5EF4-FFF2-40B4-BE49-F238E27FC236}">
                <a16:creationId xmlns:a16="http://schemas.microsoft.com/office/drawing/2014/main" id="{8E113AC7-D88E-4CC7-BCC4-A1A0184FB0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8417" y="5276458"/>
            <a:ext cx="1286676" cy="13234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l"/>
            <a:r>
              <a:rPr lang="de-DE" altLang="de-DE" sz="800" dirty="0"/>
              <a:t>11 Sundhausen</a:t>
            </a:r>
          </a:p>
          <a:p>
            <a:pPr algn="l"/>
            <a:r>
              <a:rPr lang="de-DE" altLang="de-DE" sz="800" dirty="0"/>
              <a:t>12 Tottleben</a:t>
            </a:r>
          </a:p>
          <a:p>
            <a:pPr algn="l"/>
            <a:r>
              <a:rPr lang="de-DE" altLang="de-DE" sz="800" dirty="0"/>
              <a:t>13 Bruchstedt</a:t>
            </a:r>
          </a:p>
          <a:p>
            <a:pPr algn="l"/>
            <a:r>
              <a:rPr lang="de-DE" altLang="de-DE" sz="800" dirty="0"/>
              <a:t>14 Mittelsömmern</a:t>
            </a:r>
          </a:p>
          <a:p>
            <a:pPr algn="l"/>
            <a:r>
              <a:rPr lang="de-DE" altLang="de-DE" sz="800" dirty="0"/>
              <a:t>15 Hornsömmern</a:t>
            </a:r>
          </a:p>
          <a:p>
            <a:pPr algn="l"/>
            <a:r>
              <a:rPr lang="de-DE" altLang="de-DE" sz="800" dirty="0"/>
              <a:t>16 Haussömmern</a:t>
            </a:r>
          </a:p>
          <a:p>
            <a:pPr algn="l"/>
            <a:r>
              <a:rPr lang="de-DE" altLang="de-DE" sz="800" dirty="0"/>
              <a:t>17 Kutzleben</a:t>
            </a:r>
          </a:p>
          <a:p>
            <a:pPr algn="l"/>
            <a:r>
              <a:rPr lang="de-DE" altLang="de-DE" sz="800" dirty="0"/>
              <a:t>18 Urleben</a:t>
            </a:r>
          </a:p>
          <a:p>
            <a:pPr algn="l"/>
            <a:r>
              <a:rPr lang="de-DE" altLang="de-DE" sz="800" dirty="0"/>
              <a:t>19 Großvargula</a:t>
            </a:r>
          </a:p>
          <a:p>
            <a:pPr algn="l"/>
            <a:r>
              <a:rPr lang="de-DE" altLang="de-DE" sz="800" dirty="0"/>
              <a:t>20 Herbsleben</a:t>
            </a:r>
          </a:p>
        </p:txBody>
      </p:sp>
      <p:pic>
        <p:nvPicPr>
          <p:cNvPr id="7" name="Grafik 6">
            <a:extLst>
              <a:ext uri="{FF2B5EF4-FFF2-40B4-BE49-F238E27FC236}">
                <a16:creationId xmlns:a16="http://schemas.microsoft.com/office/drawing/2014/main" id="{75B8037E-BFAE-4D77-A5D0-05A74F104ADA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74817" y="1523719"/>
            <a:ext cx="372240" cy="432000"/>
          </a:xfrm>
          <a:prstGeom prst="rect">
            <a:avLst/>
          </a:prstGeom>
        </p:spPr>
      </p:pic>
      <p:grpSp>
        <p:nvGrpSpPr>
          <p:cNvPr id="125" name="Gruppieren 124">
            <a:extLst>
              <a:ext uri="{FF2B5EF4-FFF2-40B4-BE49-F238E27FC236}">
                <a16:creationId xmlns:a16="http://schemas.microsoft.com/office/drawing/2014/main" id="{47AB48DE-77D0-4E4D-A0B0-7EC3D5D31882}"/>
              </a:ext>
            </a:extLst>
          </p:cNvPr>
          <p:cNvGrpSpPr/>
          <p:nvPr/>
        </p:nvGrpSpPr>
        <p:grpSpPr>
          <a:xfrm>
            <a:off x="266461" y="1830623"/>
            <a:ext cx="3956733" cy="3354183"/>
            <a:chOff x="139071" y="1280582"/>
            <a:chExt cx="3956733" cy="3354183"/>
          </a:xfrm>
        </p:grpSpPr>
        <p:sp>
          <p:nvSpPr>
            <p:cNvPr id="137" name="Freihandform: Form 136">
              <a:extLst>
                <a:ext uri="{FF2B5EF4-FFF2-40B4-BE49-F238E27FC236}">
                  <a16:creationId xmlns:a16="http://schemas.microsoft.com/office/drawing/2014/main" id="{DD85F331-2F63-4176-B34C-BB0DD60BC1A7}"/>
                </a:ext>
              </a:extLst>
            </p:cNvPr>
            <p:cNvSpPr/>
            <p:nvPr/>
          </p:nvSpPr>
          <p:spPr>
            <a:xfrm>
              <a:off x="977106" y="1764445"/>
              <a:ext cx="1410750" cy="529650"/>
            </a:xfrm>
            <a:custGeom>
              <a:avLst/>
              <a:gdLst>
                <a:gd name="connsiteX0" fmla="*/ 858202 w 2714625"/>
                <a:gd name="connsiteY0" fmla="*/ 940308 h 1019175"/>
                <a:gd name="connsiteX1" fmla="*/ 865918 w 2714625"/>
                <a:gd name="connsiteY1" fmla="*/ 938498 h 1019175"/>
                <a:gd name="connsiteX2" fmla="*/ 867346 w 2714625"/>
                <a:gd name="connsiteY2" fmla="*/ 944689 h 1019175"/>
                <a:gd name="connsiteX3" fmla="*/ 860203 w 2714625"/>
                <a:gd name="connsiteY3" fmla="*/ 946595 h 1019175"/>
                <a:gd name="connsiteX4" fmla="*/ 858202 w 2714625"/>
                <a:gd name="connsiteY4" fmla="*/ 940308 h 1019175"/>
                <a:gd name="connsiteX5" fmla="*/ 845534 w 2714625"/>
                <a:gd name="connsiteY5" fmla="*/ 946023 h 1019175"/>
                <a:gd name="connsiteX6" fmla="*/ 851344 w 2714625"/>
                <a:gd name="connsiteY6" fmla="*/ 943832 h 1019175"/>
                <a:gd name="connsiteX7" fmla="*/ 854011 w 2714625"/>
                <a:gd name="connsiteY7" fmla="*/ 952595 h 1019175"/>
                <a:gd name="connsiteX8" fmla="*/ 847725 w 2714625"/>
                <a:gd name="connsiteY8" fmla="*/ 952976 h 1019175"/>
                <a:gd name="connsiteX9" fmla="*/ 845534 w 2714625"/>
                <a:gd name="connsiteY9" fmla="*/ 946023 h 1019175"/>
                <a:gd name="connsiteX10" fmla="*/ 1686401 w 2714625"/>
                <a:gd name="connsiteY10" fmla="*/ 569024 h 1019175"/>
                <a:gd name="connsiteX11" fmla="*/ 1691164 w 2714625"/>
                <a:gd name="connsiteY11" fmla="*/ 567976 h 1019175"/>
                <a:gd name="connsiteX12" fmla="*/ 1694498 w 2714625"/>
                <a:gd name="connsiteY12" fmla="*/ 587121 h 1019175"/>
                <a:gd name="connsiteX13" fmla="*/ 1681829 w 2714625"/>
                <a:gd name="connsiteY13" fmla="*/ 586835 h 1019175"/>
                <a:gd name="connsiteX14" fmla="*/ 1682401 w 2714625"/>
                <a:gd name="connsiteY14" fmla="*/ 577405 h 1019175"/>
                <a:gd name="connsiteX15" fmla="*/ 1686401 w 2714625"/>
                <a:gd name="connsiteY15" fmla="*/ 569024 h 1019175"/>
                <a:gd name="connsiteX16" fmla="*/ 1686496 w 2714625"/>
                <a:gd name="connsiteY16" fmla="*/ 568833 h 1019175"/>
                <a:gd name="connsiteX17" fmla="*/ 1688497 w 2714625"/>
                <a:gd name="connsiteY17" fmla="*/ 563594 h 1019175"/>
                <a:gd name="connsiteX18" fmla="*/ 1690592 w 2714625"/>
                <a:gd name="connsiteY18" fmla="*/ 564261 h 1019175"/>
                <a:gd name="connsiteX19" fmla="*/ 1691164 w 2714625"/>
                <a:gd name="connsiteY19" fmla="*/ 567785 h 1019175"/>
                <a:gd name="connsiteX20" fmla="*/ 1686496 w 2714625"/>
                <a:gd name="connsiteY20" fmla="*/ 568833 h 1019175"/>
                <a:gd name="connsiteX21" fmla="*/ 1218438 w 2714625"/>
                <a:gd name="connsiteY21" fmla="*/ 992314 h 1019175"/>
                <a:gd name="connsiteX22" fmla="*/ 1143381 w 2714625"/>
                <a:gd name="connsiteY22" fmla="*/ 991934 h 1019175"/>
                <a:gd name="connsiteX23" fmla="*/ 1141667 w 2714625"/>
                <a:gd name="connsiteY23" fmla="*/ 940879 h 1019175"/>
                <a:gd name="connsiteX24" fmla="*/ 1108329 w 2714625"/>
                <a:gd name="connsiteY24" fmla="*/ 941832 h 1019175"/>
                <a:gd name="connsiteX25" fmla="*/ 1104709 w 2714625"/>
                <a:gd name="connsiteY25" fmla="*/ 942404 h 1019175"/>
                <a:gd name="connsiteX26" fmla="*/ 1104805 w 2714625"/>
                <a:gd name="connsiteY26" fmla="*/ 944689 h 1019175"/>
                <a:gd name="connsiteX27" fmla="*/ 1095375 w 2714625"/>
                <a:gd name="connsiteY27" fmla="*/ 945642 h 1019175"/>
                <a:gd name="connsiteX28" fmla="*/ 1090993 w 2714625"/>
                <a:gd name="connsiteY28" fmla="*/ 944023 h 1019175"/>
                <a:gd name="connsiteX29" fmla="*/ 1088231 w 2714625"/>
                <a:gd name="connsiteY29" fmla="*/ 933355 h 1019175"/>
                <a:gd name="connsiteX30" fmla="*/ 1070229 w 2714625"/>
                <a:gd name="connsiteY30" fmla="*/ 936117 h 1019175"/>
                <a:gd name="connsiteX31" fmla="*/ 1069562 w 2714625"/>
                <a:gd name="connsiteY31" fmla="*/ 930688 h 1019175"/>
                <a:gd name="connsiteX32" fmla="*/ 1066514 w 2714625"/>
                <a:gd name="connsiteY32" fmla="*/ 930878 h 1019175"/>
                <a:gd name="connsiteX33" fmla="*/ 1050989 w 2714625"/>
                <a:gd name="connsiteY33" fmla="*/ 937832 h 1019175"/>
                <a:gd name="connsiteX34" fmla="*/ 1050893 w 2714625"/>
                <a:gd name="connsiteY34" fmla="*/ 941070 h 1019175"/>
                <a:gd name="connsiteX35" fmla="*/ 1038892 w 2714625"/>
                <a:gd name="connsiteY35" fmla="*/ 944785 h 1019175"/>
                <a:gd name="connsiteX36" fmla="*/ 1030129 w 2714625"/>
                <a:gd name="connsiteY36" fmla="*/ 952500 h 1019175"/>
                <a:gd name="connsiteX37" fmla="*/ 1029271 w 2714625"/>
                <a:gd name="connsiteY37" fmla="*/ 932307 h 1019175"/>
                <a:gd name="connsiteX38" fmla="*/ 1019080 w 2714625"/>
                <a:gd name="connsiteY38" fmla="*/ 939070 h 1019175"/>
                <a:gd name="connsiteX39" fmla="*/ 1018889 w 2714625"/>
                <a:gd name="connsiteY39" fmla="*/ 935260 h 1019175"/>
                <a:gd name="connsiteX40" fmla="*/ 1001363 w 2714625"/>
                <a:gd name="connsiteY40" fmla="*/ 935450 h 1019175"/>
                <a:gd name="connsiteX41" fmla="*/ 1001173 w 2714625"/>
                <a:gd name="connsiteY41" fmla="*/ 929830 h 1019175"/>
                <a:gd name="connsiteX42" fmla="*/ 970502 w 2714625"/>
                <a:gd name="connsiteY42" fmla="*/ 929735 h 1019175"/>
                <a:gd name="connsiteX43" fmla="*/ 974026 w 2714625"/>
                <a:gd name="connsiteY43" fmla="*/ 924211 h 1019175"/>
                <a:gd name="connsiteX44" fmla="*/ 919162 w 2714625"/>
                <a:gd name="connsiteY44" fmla="*/ 926021 h 1019175"/>
                <a:gd name="connsiteX45" fmla="*/ 919162 w 2714625"/>
                <a:gd name="connsiteY45" fmla="*/ 928402 h 1019175"/>
                <a:gd name="connsiteX46" fmla="*/ 903732 w 2714625"/>
                <a:gd name="connsiteY46" fmla="*/ 930021 h 1019175"/>
                <a:gd name="connsiteX47" fmla="*/ 894778 w 2714625"/>
                <a:gd name="connsiteY47" fmla="*/ 934784 h 1019175"/>
                <a:gd name="connsiteX48" fmla="*/ 876205 w 2714625"/>
                <a:gd name="connsiteY48" fmla="*/ 934498 h 1019175"/>
                <a:gd name="connsiteX49" fmla="*/ 860679 w 2714625"/>
                <a:gd name="connsiteY49" fmla="*/ 938975 h 1019175"/>
                <a:gd name="connsiteX50" fmla="*/ 841343 w 2714625"/>
                <a:gd name="connsiteY50" fmla="*/ 947833 h 1019175"/>
                <a:gd name="connsiteX51" fmla="*/ 844106 w 2714625"/>
                <a:gd name="connsiteY51" fmla="*/ 964883 h 1019175"/>
                <a:gd name="connsiteX52" fmla="*/ 834771 w 2714625"/>
                <a:gd name="connsiteY52" fmla="*/ 965359 h 1019175"/>
                <a:gd name="connsiteX53" fmla="*/ 834676 w 2714625"/>
                <a:gd name="connsiteY53" fmla="*/ 971264 h 1019175"/>
                <a:gd name="connsiteX54" fmla="*/ 829437 w 2714625"/>
                <a:gd name="connsiteY54" fmla="*/ 972598 h 1019175"/>
                <a:gd name="connsiteX55" fmla="*/ 825151 w 2714625"/>
                <a:gd name="connsiteY55" fmla="*/ 958405 h 1019175"/>
                <a:gd name="connsiteX56" fmla="*/ 820484 w 2714625"/>
                <a:gd name="connsiteY56" fmla="*/ 958882 h 1019175"/>
                <a:gd name="connsiteX57" fmla="*/ 821817 w 2714625"/>
                <a:gd name="connsiteY57" fmla="*/ 968312 h 1019175"/>
                <a:gd name="connsiteX58" fmla="*/ 809911 w 2714625"/>
                <a:gd name="connsiteY58" fmla="*/ 967835 h 1019175"/>
                <a:gd name="connsiteX59" fmla="*/ 810577 w 2714625"/>
                <a:gd name="connsiteY59" fmla="*/ 975265 h 1019175"/>
                <a:gd name="connsiteX60" fmla="*/ 807815 w 2714625"/>
                <a:gd name="connsiteY60" fmla="*/ 975646 h 1019175"/>
                <a:gd name="connsiteX61" fmla="*/ 808196 w 2714625"/>
                <a:gd name="connsiteY61" fmla="*/ 980694 h 1019175"/>
                <a:gd name="connsiteX62" fmla="*/ 800005 w 2714625"/>
                <a:gd name="connsiteY62" fmla="*/ 980504 h 1019175"/>
                <a:gd name="connsiteX63" fmla="*/ 800386 w 2714625"/>
                <a:gd name="connsiteY63" fmla="*/ 994886 h 1019175"/>
                <a:gd name="connsiteX64" fmla="*/ 774668 w 2714625"/>
                <a:gd name="connsiteY64" fmla="*/ 1007364 h 1019175"/>
                <a:gd name="connsiteX65" fmla="*/ 773335 w 2714625"/>
                <a:gd name="connsiteY65" fmla="*/ 996505 h 1019175"/>
                <a:gd name="connsiteX66" fmla="*/ 775430 w 2714625"/>
                <a:gd name="connsiteY66" fmla="*/ 979742 h 1019175"/>
                <a:gd name="connsiteX67" fmla="*/ 769715 w 2714625"/>
                <a:gd name="connsiteY67" fmla="*/ 978313 h 1019175"/>
                <a:gd name="connsiteX68" fmla="*/ 771239 w 2714625"/>
                <a:gd name="connsiteY68" fmla="*/ 968121 h 1019175"/>
                <a:gd name="connsiteX69" fmla="*/ 772477 w 2714625"/>
                <a:gd name="connsiteY69" fmla="*/ 965168 h 1019175"/>
                <a:gd name="connsiteX70" fmla="*/ 782098 w 2714625"/>
                <a:gd name="connsiteY70" fmla="*/ 960120 h 1019175"/>
                <a:gd name="connsiteX71" fmla="*/ 778764 w 2714625"/>
                <a:gd name="connsiteY71" fmla="*/ 940213 h 1019175"/>
                <a:gd name="connsiteX72" fmla="*/ 771049 w 2714625"/>
                <a:gd name="connsiteY72" fmla="*/ 939260 h 1019175"/>
                <a:gd name="connsiteX73" fmla="*/ 769429 w 2714625"/>
                <a:gd name="connsiteY73" fmla="*/ 932117 h 1019175"/>
                <a:gd name="connsiteX74" fmla="*/ 753904 w 2714625"/>
                <a:gd name="connsiteY74" fmla="*/ 936784 h 1019175"/>
                <a:gd name="connsiteX75" fmla="*/ 753332 w 2714625"/>
                <a:gd name="connsiteY75" fmla="*/ 934498 h 1019175"/>
                <a:gd name="connsiteX76" fmla="*/ 743331 w 2714625"/>
                <a:gd name="connsiteY76" fmla="*/ 935069 h 1019175"/>
                <a:gd name="connsiteX77" fmla="*/ 743141 w 2714625"/>
                <a:gd name="connsiteY77" fmla="*/ 932879 h 1019175"/>
                <a:gd name="connsiteX78" fmla="*/ 735044 w 2714625"/>
                <a:gd name="connsiteY78" fmla="*/ 934784 h 1019175"/>
                <a:gd name="connsiteX79" fmla="*/ 735044 w 2714625"/>
                <a:gd name="connsiteY79" fmla="*/ 950214 h 1019175"/>
                <a:gd name="connsiteX80" fmla="*/ 723614 w 2714625"/>
                <a:gd name="connsiteY80" fmla="*/ 958977 h 1019175"/>
                <a:gd name="connsiteX81" fmla="*/ 708279 w 2714625"/>
                <a:gd name="connsiteY81" fmla="*/ 954119 h 1019175"/>
                <a:gd name="connsiteX82" fmla="*/ 705707 w 2714625"/>
                <a:gd name="connsiteY82" fmla="*/ 957358 h 1019175"/>
                <a:gd name="connsiteX83" fmla="*/ 702469 w 2714625"/>
                <a:gd name="connsiteY83" fmla="*/ 956120 h 1019175"/>
                <a:gd name="connsiteX84" fmla="*/ 700850 w 2714625"/>
                <a:gd name="connsiteY84" fmla="*/ 976027 h 1019175"/>
                <a:gd name="connsiteX85" fmla="*/ 678751 w 2714625"/>
                <a:gd name="connsiteY85" fmla="*/ 965740 h 1019175"/>
                <a:gd name="connsiteX86" fmla="*/ 667988 w 2714625"/>
                <a:gd name="connsiteY86" fmla="*/ 970693 h 1019175"/>
                <a:gd name="connsiteX87" fmla="*/ 655225 w 2714625"/>
                <a:gd name="connsiteY87" fmla="*/ 963644 h 1019175"/>
                <a:gd name="connsiteX88" fmla="*/ 632650 w 2714625"/>
                <a:gd name="connsiteY88" fmla="*/ 957929 h 1019175"/>
                <a:gd name="connsiteX89" fmla="*/ 641413 w 2714625"/>
                <a:gd name="connsiteY89" fmla="*/ 944594 h 1019175"/>
                <a:gd name="connsiteX90" fmla="*/ 625221 w 2714625"/>
                <a:gd name="connsiteY90" fmla="*/ 939070 h 1019175"/>
                <a:gd name="connsiteX91" fmla="*/ 626840 w 2714625"/>
                <a:gd name="connsiteY91" fmla="*/ 931926 h 1019175"/>
                <a:gd name="connsiteX92" fmla="*/ 616553 w 2714625"/>
                <a:gd name="connsiteY92" fmla="*/ 927735 h 1019175"/>
                <a:gd name="connsiteX93" fmla="*/ 616458 w 2714625"/>
                <a:gd name="connsiteY93" fmla="*/ 920591 h 1019175"/>
                <a:gd name="connsiteX94" fmla="*/ 612458 w 2714625"/>
                <a:gd name="connsiteY94" fmla="*/ 918782 h 1019175"/>
                <a:gd name="connsiteX95" fmla="*/ 616839 w 2714625"/>
                <a:gd name="connsiteY95" fmla="*/ 903065 h 1019175"/>
                <a:gd name="connsiteX96" fmla="*/ 616458 w 2714625"/>
                <a:gd name="connsiteY96" fmla="*/ 887730 h 1019175"/>
                <a:gd name="connsiteX97" fmla="*/ 614267 w 2714625"/>
                <a:gd name="connsiteY97" fmla="*/ 888397 h 1019175"/>
                <a:gd name="connsiteX98" fmla="*/ 593884 w 2714625"/>
                <a:gd name="connsiteY98" fmla="*/ 851440 h 1019175"/>
                <a:gd name="connsiteX99" fmla="*/ 595884 w 2714625"/>
                <a:gd name="connsiteY99" fmla="*/ 839914 h 1019175"/>
                <a:gd name="connsiteX100" fmla="*/ 593217 w 2714625"/>
                <a:gd name="connsiteY100" fmla="*/ 839438 h 1019175"/>
                <a:gd name="connsiteX101" fmla="*/ 592550 w 2714625"/>
                <a:gd name="connsiteY101" fmla="*/ 827532 h 1019175"/>
                <a:gd name="connsiteX102" fmla="*/ 587312 w 2714625"/>
                <a:gd name="connsiteY102" fmla="*/ 825437 h 1019175"/>
                <a:gd name="connsiteX103" fmla="*/ 587788 w 2714625"/>
                <a:gd name="connsiteY103" fmla="*/ 820579 h 1019175"/>
                <a:gd name="connsiteX104" fmla="*/ 589597 w 2714625"/>
                <a:gd name="connsiteY104" fmla="*/ 821055 h 1019175"/>
                <a:gd name="connsiteX105" fmla="*/ 586645 w 2714625"/>
                <a:gd name="connsiteY105" fmla="*/ 800291 h 1019175"/>
                <a:gd name="connsiteX106" fmla="*/ 580930 w 2714625"/>
                <a:gd name="connsiteY106" fmla="*/ 800576 h 1019175"/>
                <a:gd name="connsiteX107" fmla="*/ 579501 w 2714625"/>
                <a:gd name="connsiteY107" fmla="*/ 790956 h 1019175"/>
                <a:gd name="connsiteX108" fmla="*/ 576167 w 2714625"/>
                <a:gd name="connsiteY108" fmla="*/ 791718 h 1019175"/>
                <a:gd name="connsiteX109" fmla="*/ 574167 w 2714625"/>
                <a:gd name="connsiteY109" fmla="*/ 786098 h 1019175"/>
                <a:gd name="connsiteX110" fmla="*/ 566452 w 2714625"/>
                <a:gd name="connsiteY110" fmla="*/ 786860 h 1019175"/>
                <a:gd name="connsiteX111" fmla="*/ 557022 w 2714625"/>
                <a:gd name="connsiteY111" fmla="*/ 748379 h 1019175"/>
                <a:gd name="connsiteX112" fmla="*/ 555974 w 2714625"/>
                <a:gd name="connsiteY112" fmla="*/ 737902 h 1019175"/>
                <a:gd name="connsiteX113" fmla="*/ 559117 w 2714625"/>
                <a:gd name="connsiteY113" fmla="*/ 739330 h 1019175"/>
                <a:gd name="connsiteX114" fmla="*/ 557879 w 2714625"/>
                <a:gd name="connsiteY114" fmla="*/ 732758 h 1019175"/>
                <a:gd name="connsiteX115" fmla="*/ 549402 w 2714625"/>
                <a:gd name="connsiteY115" fmla="*/ 706850 h 1019175"/>
                <a:gd name="connsiteX116" fmla="*/ 542639 w 2714625"/>
                <a:gd name="connsiteY116" fmla="*/ 703136 h 1019175"/>
                <a:gd name="connsiteX117" fmla="*/ 540829 w 2714625"/>
                <a:gd name="connsiteY117" fmla="*/ 687229 h 1019175"/>
                <a:gd name="connsiteX118" fmla="*/ 523304 w 2714625"/>
                <a:gd name="connsiteY118" fmla="*/ 683609 h 1019175"/>
                <a:gd name="connsiteX119" fmla="*/ 523208 w 2714625"/>
                <a:gd name="connsiteY119" fmla="*/ 680847 h 1019175"/>
                <a:gd name="connsiteX120" fmla="*/ 517874 w 2714625"/>
                <a:gd name="connsiteY120" fmla="*/ 678561 h 1019175"/>
                <a:gd name="connsiteX121" fmla="*/ 518350 w 2714625"/>
                <a:gd name="connsiteY121" fmla="*/ 674561 h 1019175"/>
                <a:gd name="connsiteX122" fmla="*/ 503206 w 2714625"/>
                <a:gd name="connsiteY122" fmla="*/ 674846 h 1019175"/>
                <a:gd name="connsiteX123" fmla="*/ 488347 w 2714625"/>
                <a:gd name="connsiteY123" fmla="*/ 669036 h 1019175"/>
                <a:gd name="connsiteX124" fmla="*/ 487966 w 2714625"/>
                <a:gd name="connsiteY124" fmla="*/ 660273 h 1019175"/>
                <a:gd name="connsiteX125" fmla="*/ 483013 w 2714625"/>
                <a:gd name="connsiteY125" fmla="*/ 657701 h 1019175"/>
                <a:gd name="connsiteX126" fmla="*/ 480155 w 2714625"/>
                <a:gd name="connsiteY126" fmla="*/ 659035 h 1019175"/>
                <a:gd name="connsiteX127" fmla="*/ 478441 w 2714625"/>
                <a:gd name="connsiteY127" fmla="*/ 664654 h 1019175"/>
                <a:gd name="connsiteX128" fmla="*/ 473869 w 2714625"/>
                <a:gd name="connsiteY128" fmla="*/ 664845 h 1019175"/>
                <a:gd name="connsiteX129" fmla="*/ 450913 w 2714625"/>
                <a:gd name="connsiteY129" fmla="*/ 659416 h 1019175"/>
                <a:gd name="connsiteX130" fmla="*/ 446246 w 2714625"/>
                <a:gd name="connsiteY130" fmla="*/ 648176 h 1019175"/>
                <a:gd name="connsiteX131" fmla="*/ 439864 w 2714625"/>
                <a:gd name="connsiteY131" fmla="*/ 644652 h 1019175"/>
                <a:gd name="connsiteX132" fmla="*/ 430911 w 2714625"/>
                <a:gd name="connsiteY132" fmla="*/ 649700 h 1019175"/>
                <a:gd name="connsiteX133" fmla="*/ 423767 w 2714625"/>
                <a:gd name="connsiteY133" fmla="*/ 650558 h 1019175"/>
                <a:gd name="connsiteX134" fmla="*/ 413575 w 2714625"/>
                <a:gd name="connsiteY134" fmla="*/ 602456 h 1019175"/>
                <a:gd name="connsiteX135" fmla="*/ 408527 w 2714625"/>
                <a:gd name="connsiteY135" fmla="*/ 601694 h 1019175"/>
                <a:gd name="connsiteX136" fmla="*/ 409004 w 2714625"/>
                <a:gd name="connsiteY136" fmla="*/ 597122 h 1019175"/>
                <a:gd name="connsiteX137" fmla="*/ 397288 w 2714625"/>
                <a:gd name="connsiteY137" fmla="*/ 595598 h 1019175"/>
                <a:gd name="connsiteX138" fmla="*/ 398812 w 2714625"/>
                <a:gd name="connsiteY138" fmla="*/ 591121 h 1019175"/>
                <a:gd name="connsiteX139" fmla="*/ 390334 w 2714625"/>
                <a:gd name="connsiteY139" fmla="*/ 587597 h 1019175"/>
                <a:gd name="connsiteX140" fmla="*/ 394430 w 2714625"/>
                <a:gd name="connsiteY140" fmla="*/ 572071 h 1019175"/>
                <a:gd name="connsiteX141" fmla="*/ 365188 w 2714625"/>
                <a:gd name="connsiteY141" fmla="*/ 545211 h 1019175"/>
                <a:gd name="connsiteX142" fmla="*/ 365188 w 2714625"/>
                <a:gd name="connsiteY142" fmla="*/ 532543 h 1019175"/>
                <a:gd name="connsiteX143" fmla="*/ 356711 w 2714625"/>
                <a:gd name="connsiteY143" fmla="*/ 523494 h 1019175"/>
                <a:gd name="connsiteX144" fmla="*/ 339757 w 2714625"/>
                <a:gd name="connsiteY144" fmla="*/ 521494 h 1019175"/>
                <a:gd name="connsiteX145" fmla="*/ 338900 w 2714625"/>
                <a:gd name="connsiteY145" fmla="*/ 516636 h 1019175"/>
                <a:gd name="connsiteX146" fmla="*/ 314134 w 2714625"/>
                <a:gd name="connsiteY146" fmla="*/ 522351 h 1019175"/>
                <a:gd name="connsiteX147" fmla="*/ 283178 w 2714625"/>
                <a:gd name="connsiteY147" fmla="*/ 508825 h 1019175"/>
                <a:gd name="connsiteX148" fmla="*/ 270891 w 2714625"/>
                <a:gd name="connsiteY148" fmla="*/ 507587 h 1019175"/>
                <a:gd name="connsiteX149" fmla="*/ 254794 w 2714625"/>
                <a:gd name="connsiteY149" fmla="*/ 499682 h 1019175"/>
                <a:gd name="connsiteX150" fmla="*/ 246126 w 2714625"/>
                <a:gd name="connsiteY150" fmla="*/ 500062 h 1019175"/>
                <a:gd name="connsiteX151" fmla="*/ 242506 w 2714625"/>
                <a:gd name="connsiteY151" fmla="*/ 489204 h 1019175"/>
                <a:gd name="connsiteX152" fmla="*/ 223266 w 2714625"/>
                <a:gd name="connsiteY152" fmla="*/ 490918 h 1019175"/>
                <a:gd name="connsiteX153" fmla="*/ 218504 w 2714625"/>
                <a:gd name="connsiteY153" fmla="*/ 521208 h 1019175"/>
                <a:gd name="connsiteX154" fmla="*/ 214979 w 2714625"/>
                <a:gd name="connsiteY154" fmla="*/ 520255 h 1019175"/>
                <a:gd name="connsiteX155" fmla="*/ 214312 w 2714625"/>
                <a:gd name="connsiteY155" fmla="*/ 527304 h 1019175"/>
                <a:gd name="connsiteX156" fmla="*/ 204311 w 2714625"/>
                <a:gd name="connsiteY156" fmla="*/ 526447 h 1019175"/>
                <a:gd name="connsiteX157" fmla="*/ 200311 w 2714625"/>
                <a:gd name="connsiteY157" fmla="*/ 544068 h 1019175"/>
                <a:gd name="connsiteX158" fmla="*/ 186500 w 2714625"/>
                <a:gd name="connsiteY158" fmla="*/ 545878 h 1019175"/>
                <a:gd name="connsiteX159" fmla="*/ 186595 w 2714625"/>
                <a:gd name="connsiteY159" fmla="*/ 547973 h 1019175"/>
                <a:gd name="connsiteX160" fmla="*/ 182499 w 2714625"/>
                <a:gd name="connsiteY160" fmla="*/ 548830 h 1019175"/>
                <a:gd name="connsiteX161" fmla="*/ 181642 w 2714625"/>
                <a:gd name="connsiteY161" fmla="*/ 541401 h 1019175"/>
                <a:gd name="connsiteX162" fmla="*/ 174498 w 2714625"/>
                <a:gd name="connsiteY162" fmla="*/ 541020 h 1019175"/>
                <a:gd name="connsiteX163" fmla="*/ 175450 w 2714625"/>
                <a:gd name="connsiteY163" fmla="*/ 550736 h 1019175"/>
                <a:gd name="connsiteX164" fmla="*/ 153638 w 2714625"/>
                <a:gd name="connsiteY164" fmla="*/ 556070 h 1019175"/>
                <a:gd name="connsiteX165" fmla="*/ 152591 w 2714625"/>
                <a:gd name="connsiteY165" fmla="*/ 560737 h 1019175"/>
                <a:gd name="connsiteX166" fmla="*/ 150876 w 2714625"/>
                <a:gd name="connsiteY166" fmla="*/ 560261 h 1019175"/>
                <a:gd name="connsiteX167" fmla="*/ 148495 w 2714625"/>
                <a:gd name="connsiteY167" fmla="*/ 566452 h 1019175"/>
                <a:gd name="connsiteX168" fmla="*/ 145733 w 2714625"/>
                <a:gd name="connsiteY168" fmla="*/ 565785 h 1019175"/>
                <a:gd name="connsiteX169" fmla="*/ 141922 w 2714625"/>
                <a:gd name="connsiteY169" fmla="*/ 575596 h 1019175"/>
                <a:gd name="connsiteX170" fmla="*/ 136303 w 2714625"/>
                <a:gd name="connsiteY170" fmla="*/ 577691 h 1019175"/>
                <a:gd name="connsiteX171" fmla="*/ 133159 w 2714625"/>
                <a:gd name="connsiteY171" fmla="*/ 584740 h 1019175"/>
                <a:gd name="connsiteX172" fmla="*/ 121444 w 2714625"/>
                <a:gd name="connsiteY172" fmla="*/ 585502 h 1019175"/>
                <a:gd name="connsiteX173" fmla="*/ 67151 w 2714625"/>
                <a:gd name="connsiteY173" fmla="*/ 567785 h 1019175"/>
                <a:gd name="connsiteX174" fmla="*/ 61341 w 2714625"/>
                <a:gd name="connsiteY174" fmla="*/ 568738 h 1019175"/>
                <a:gd name="connsiteX175" fmla="*/ 44863 w 2714625"/>
                <a:gd name="connsiteY175" fmla="*/ 559879 h 1019175"/>
                <a:gd name="connsiteX176" fmla="*/ 52102 w 2714625"/>
                <a:gd name="connsiteY176" fmla="*/ 539496 h 1019175"/>
                <a:gd name="connsiteX177" fmla="*/ 52578 w 2714625"/>
                <a:gd name="connsiteY177" fmla="*/ 521113 h 1019175"/>
                <a:gd name="connsiteX178" fmla="*/ 61912 w 2714625"/>
                <a:gd name="connsiteY178" fmla="*/ 520637 h 1019175"/>
                <a:gd name="connsiteX179" fmla="*/ 71818 w 2714625"/>
                <a:gd name="connsiteY179" fmla="*/ 507111 h 1019175"/>
                <a:gd name="connsiteX180" fmla="*/ 75152 w 2714625"/>
                <a:gd name="connsiteY180" fmla="*/ 499872 h 1019175"/>
                <a:gd name="connsiteX181" fmla="*/ 75629 w 2714625"/>
                <a:gd name="connsiteY181" fmla="*/ 486442 h 1019175"/>
                <a:gd name="connsiteX182" fmla="*/ 59245 w 2714625"/>
                <a:gd name="connsiteY182" fmla="*/ 490442 h 1019175"/>
                <a:gd name="connsiteX183" fmla="*/ 58198 w 2714625"/>
                <a:gd name="connsiteY183" fmla="*/ 486537 h 1019175"/>
                <a:gd name="connsiteX184" fmla="*/ 50292 w 2714625"/>
                <a:gd name="connsiteY184" fmla="*/ 486823 h 1019175"/>
                <a:gd name="connsiteX185" fmla="*/ 49530 w 2714625"/>
                <a:gd name="connsiteY185" fmla="*/ 475774 h 1019175"/>
                <a:gd name="connsiteX186" fmla="*/ 52197 w 2714625"/>
                <a:gd name="connsiteY186" fmla="*/ 474631 h 1019175"/>
                <a:gd name="connsiteX187" fmla="*/ 49816 w 2714625"/>
                <a:gd name="connsiteY187" fmla="*/ 473583 h 1019175"/>
                <a:gd name="connsiteX188" fmla="*/ 50959 w 2714625"/>
                <a:gd name="connsiteY188" fmla="*/ 449199 h 1019175"/>
                <a:gd name="connsiteX189" fmla="*/ 54673 w 2714625"/>
                <a:gd name="connsiteY189" fmla="*/ 448818 h 1019175"/>
                <a:gd name="connsiteX190" fmla="*/ 55912 w 2714625"/>
                <a:gd name="connsiteY190" fmla="*/ 444913 h 1019175"/>
                <a:gd name="connsiteX191" fmla="*/ 50387 w 2714625"/>
                <a:gd name="connsiteY191" fmla="*/ 443198 h 1019175"/>
                <a:gd name="connsiteX192" fmla="*/ 45053 w 2714625"/>
                <a:gd name="connsiteY192" fmla="*/ 446627 h 1019175"/>
                <a:gd name="connsiteX193" fmla="*/ 35338 w 2714625"/>
                <a:gd name="connsiteY193" fmla="*/ 442341 h 1019175"/>
                <a:gd name="connsiteX194" fmla="*/ 34480 w 2714625"/>
                <a:gd name="connsiteY194" fmla="*/ 438912 h 1019175"/>
                <a:gd name="connsiteX195" fmla="*/ 24098 w 2714625"/>
                <a:gd name="connsiteY195" fmla="*/ 435483 h 1019175"/>
                <a:gd name="connsiteX196" fmla="*/ 20574 w 2714625"/>
                <a:gd name="connsiteY196" fmla="*/ 426625 h 1019175"/>
                <a:gd name="connsiteX197" fmla="*/ 9525 w 2714625"/>
                <a:gd name="connsiteY197" fmla="*/ 421100 h 1019175"/>
                <a:gd name="connsiteX198" fmla="*/ 11335 w 2714625"/>
                <a:gd name="connsiteY198" fmla="*/ 406432 h 1019175"/>
                <a:gd name="connsiteX199" fmla="*/ 31528 w 2714625"/>
                <a:gd name="connsiteY199" fmla="*/ 398050 h 1019175"/>
                <a:gd name="connsiteX200" fmla="*/ 42100 w 2714625"/>
                <a:gd name="connsiteY200" fmla="*/ 388620 h 1019175"/>
                <a:gd name="connsiteX201" fmla="*/ 52768 w 2714625"/>
                <a:gd name="connsiteY201" fmla="*/ 385191 h 1019175"/>
                <a:gd name="connsiteX202" fmla="*/ 88487 w 2714625"/>
                <a:gd name="connsiteY202" fmla="*/ 360045 h 1019175"/>
                <a:gd name="connsiteX203" fmla="*/ 109156 w 2714625"/>
                <a:gd name="connsiteY203" fmla="*/ 332708 h 1019175"/>
                <a:gd name="connsiteX204" fmla="*/ 114967 w 2714625"/>
                <a:gd name="connsiteY204" fmla="*/ 313372 h 1019175"/>
                <a:gd name="connsiteX205" fmla="*/ 113062 w 2714625"/>
                <a:gd name="connsiteY205" fmla="*/ 305371 h 1019175"/>
                <a:gd name="connsiteX206" fmla="*/ 121063 w 2714625"/>
                <a:gd name="connsiteY206" fmla="*/ 298609 h 1019175"/>
                <a:gd name="connsiteX207" fmla="*/ 124396 w 2714625"/>
                <a:gd name="connsiteY207" fmla="*/ 314896 h 1019175"/>
                <a:gd name="connsiteX208" fmla="*/ 129921 w 2714625"/>
                <a:gd name="connsiteY208" fmla="*/ 320040 h 1019175"/>
                <a:gd name="connsiteX209" fmla="*/ 130492 w 2714625"/>
                <a:gd name="connsiteY209" fmla="*/ 324707 h 1019175"/>
                <a:gd name="connsiteX210" fmla="*/ 132779 w 2714625"/>
                <a:gd name="connsiteY210" fmla="*/ 326517 h 1019175"/>
                <a:gd name="connsiteX211" fmla="*/ 145161 w 2714625"/>
                <a:gd name="connsiteY211" fmla="*/ 323279 h 1019175"/>
                <a:gd name="connsiteX212" fmla="*/ 149733 w 2714625"/>
                <a:gd name="connsiteY212" fmla="*/ 318802 h 1019175"/>
                <a:gd name="connsiteX213" fmla="*/ 152495 w 2714625"/>
                <a:gd name="connsiteY213" fmla="*/ 308991 h 1019175"/>
                <a:gd name="connsiteX214" fmla="*/ 156210 w 2714625"/>
                <a:gd name="connsiteY214" fmla="*/ 292989 h 1019175"/>
                <a:gd name="connsiteX215" fmla="*/ 153924 w 2714625"/>
                <a:gd name="connsiteY215" fmla="*/ 282797 h 1019175"/>
                <a:gd name="connsiteX216" fmla="*/ 156972 w 2714625"/>
                <a:gd name="connsiteY216" fmla="*/ 277749 h 1019175"/>
                <a:gd name="connsiteX217" fmla="*/ 180499 w 2714625"/>
                <a:gd name="connsiteY217" fmla="*/ 270986 h 1019175"/>
                <a:gd name="connsiteX218" fmla="*/ 186404 w 2714625"/>
                <a:gd name="connsiteY218" fmla="*/ 265748 h 1019175"/>
                <a:gd name="connsiteX219" fmla="*/ 188785 w 2714625"/>
                <a:gd name="connsiteY219" fmla="*/ 269938 h 1019175"/>
                <a:gd name="connsiteX220" fmla="*/ 191357 w 2714625"/>
                <a:gd name="connsiteY220" fmla="*/ 264890 h 1019175"/>
                <a:gd name="connsiteX221" fmla="*/ 188690 w 2714625"/>
                <a:gd name="connsiteY221" fmla="*/ 255270 h 1019175"/>
                <a:gd name="connsiteX222" fmla="*/ 190595 w 2714625"/>
                <a:gd name="connsiteY222" fmla="*/ 246888 h 1019175"/>
                <a:gd name="connsiteX223" fmla="*/ 177546 w 2714625"/>
                <a:gd name="connsiteY223" fmla="*/ 249174 h 1019175"/>
                <a:gd name="connsiteX224" fmla="*/ 190119 w 2714625"/>
                <a:gd name="connsiteY224" fmla="*/ 245650 h 1019175"/>
                <a:gd name="connsiteX225" fmla="*/ 187833 w 2714625"/>
                <a:gd name="connsiteY225" fmla="*/ 239363 h 1019175"/>
                <a:gd name="connsiteX226" fmla="*/ 188690 w 2714625"/>
                <a:gd name="connsiteY226" fmla="*/ 224885 h 1019175"/>
                <a:gd name="connsiteX227" fmla="*/ 184690 w 2714625"/>
                <a:gd name="connsiteY227" fmla="*/ 210788 h 1019175"/>
                <a:gd name="connsiteX228" fmla="*/ 189262 w 2714625"/>
                <a:gd name="connsiteY228" fmla="*/ 211169 h 1019175"/>
                <a:gd name="connsiteX229" fmla="*/ 195453 w 2714625"/>
                <a:gd name="connsiteY229" fmla="*/ 207454 h 1019175"/>
                <a:gd name="connsiteX230" fmla="*/ 194977 w 2714625"/>
                <a:gd name="connsiteY230" fmla="*/ 191167 h 1019175"/>
                <a:gd name="connsiteX231" fmla="*/ 200120 w 2714625"/>
                <a:gd name="connsiteY231" fmla="*/ 179927 h 1019175"/>
                <a:gd name="connsiteX232" fmla="*/ 207550 w 2714625"/>
                <a:gd name="connsiteY232" fmla="*/ 184880 h 1019175"/>
                <a:gd name="connsiteX233" fmla="*/ 225552 w 2714625"/>
                <a:gd name="connsiteY233" fmla="*/ 189071 h 1019175"/>
                <a:gd name="connsiteX234" fmla="*/ 232410 w 2714625"/>
                <a:gd name="connsiteY234" fmla="*/ 195739 h 1019175"/>
                <a:gd name="connsiteX235" fmla="*/ 244697 w 2714625"/>
                <a:gd name="connsiteY235" fmla="*/ 197453 h 1019175"/>
                <a:gd name="connsiteX236" fmla="*/ 256889 w 2714625"/>
                <a:gd name="connsiteY236" fmla="*/ 204025 h 1019175"/>
                <a:gd name="connsiteX237" fmla="*/ 297180 w 2714625"/>
                <a:gd name="connsiteY237" fmla="*/ 204025 h 1019175"/>
                <a:gd name="connsiteX238" fmla="*/ 302228 w 2714625"/>
                <a:gd name="connsiteY238" fmla="*/ 210693 h 1019175"/>
                <a:gd name="connsiteX239" fmla="*/ 296513 w 2714625"/>
                <a:gd name="connsiteY239" fmla="*/ 222694 h 1019175"/>
                <a:gd name="connsiteX240" fmla="*/ 301942 w 2714625"/>
                <a:gd name="connsiteY240" fmla="*/ 236791 h 1019175"/>
                <a:gd name="connsiteX241" fmla="*/ 322231 w 2714625"/>
                <a:gd name="connsiteY241" fmla="*/ 242506 h 1019175"/>
                <a:gd name="connsiteX242" fmla="*/ 335947 w 2714625"/>
                <a:gd name="connsiteY242" fmla="*/ 242887 h 1019175"/>
                <a:gd name="connsiteX243" fmla="*/ 353854 w 2714625"/>
                <a:gd name="connsiteY243" fmla="*/ 249364 h 1019175"/>
                <a:gd name="connsiteX244" fmla="*/ 360807 w 2714625"/>
                <a:gd name="connsiteY244" fmla="*/ 258223 h 1019175"/>
                <a:gd name="connsiteX245" fmla="*/ 363283 w 2714625"/>
                <a:gd name="connsiteY245" fmla="*/ 255270 h 1019175"/>
                <a:gd name="connsiteX246" fmla="*/ 360140 w 2714625"/>
                <a:gd name="connsiteY246" fmla="*/ 259556 h 1019175"/>
                <a:gd name="connsiteX247" fmla="*/ 349091 w 2714625"/>
                <a:gd name="connsiteY247" fmla="*/ 268224 h 1019175"/>
                <a:gd name="connsiteX248" fmla="*/ 334613 w 2714625"/>
                <a:gd name="connsiteY248" fmla="*/ 269558 h 1019175"/>
                <a:gd name="connsiteX249" fmla="*/ 330803 w 2714625"/>
                <a:gd name="connsiteY249" fmla="*/ 273844 h 1019175"/>
                <a:gd name="connsiteX250" fmla="*/ 348901 w 2714625"/>
                <a:gd name="connsiteY250" fmla="*/ 271558 h 1019175"/>
                <a:gd name="connsiteX251" fmla="*/ 369570 w 2714625"/>
                <a:gd name="connsiteY251" fmla="*/ 256985 h 1019175"/>
                <a:gd name="connsiteX252" fmla="*/ 373666 w 2714625"/>
                <a:gd name="connsiteY252" fmla="*/ 250508 h 1019175"/>
                <a:gd name="connsiteX253" fmla="*/ 382714 w 2714625"/>
                <a:gd name="connsiteY253" fmla="*/ 242506 h 1019175"/>
                <a:gd name="connsiteX254" fmla="*/ 394335 w 2714625"/>
                <a:gd name="connsiteY254" fmla="*/ 243554 h 1019175"/>
                <a:gd name="connsiteX255" fmla="*/ 395002 w 2714625"/>
                <a:gd name="connsiteY255" fmla="*/ 241459 h 1019175"/>
                <a:gd name="connsiteX256" fmla="*/ 399479 w 2714625"/>
                <a:gd name="connsiteY256" fmla="*/ 244602 h 1019175"/>
                <a:gd name="connsiteX257" fmla="*/ 393763 w 2714625"/>
                <a:gd name="connsiteY257" fmla="*/ 235172 h 1019175"/>
                <a:gd name="connsiteX258" fmla="*/ 393192 w 2714625"/>
                <a:gd name="connsiteY258" fmla="*/ 227171 h 1019175"/>
                <a:gd name="connsiteX259" fmla="*/ 383000 w 2714625"/>
                <a:gd name="connsiteY259" fmla="*/ 223075 h 1019175"/>
                <a:gd name="connsiteX260" fmla="*/ 376237 w 2714625"/>
                <a:gd name="connsiteY260" fmla="*/ 213169 h 1019175"/>
                <a:gd name="connsiteX261" fmla="*/ 376523 w 2714625"/>
                <a:gd name="connsiteY261" fmla="*/ 210598 h 1019175"/>
                <a:gd name="connsiteX262" fmla="*/ 391763 w 2714625"/>
                <a:gd name="connsiteY262" fmla="*/ 198501 h 1019175"/>
                <a:gd name="connsiteX263" fmla="*/ 397383 w 2714625"/>
                <a:gd name="connsiteY263" fmla="*/ 198787 h 1019175"/>
                <a:gd name="connsiteX264" fmla="*/ 403955 w 2714625"/>
                <a:gd name="connsiteY264" fmla="*/ 202883 h 1019175"/>
                <a:gd name="connsiteX265" fmla="*/ 413385 w 2714625"/>
                <a:gd name="connsiteY265" fmla="*/ 203168 h 1019175"/>
                <a:gd name="connsiteX266" fmla="*/ 436912 w 2714625"/>
                <a:gd name="connsiteY266" fmla="*/ 199454 h 1019175"/>
                <a:gd name="connsiteX267" fmla="*/ 440912 w 2714625"/>
                <a:gd name="connsiteY267" fmla="*/ 209740 h 1019175"/>
                <a:gd name="connsiteX268" fmla="*/ 468154 w 2714625"/>
                <a:gd name="connsiteY268" fmla="*/ 199644 h 1019175"/>
                <a:gd name="connsiteX269" fmla="*/ 471583 w 2714625"/>
                <a:gd name="connsiteY269" fmla="*/ 195739 h 1019175"/>
                <a:gd name="connsiteX270" fmla="*/ 482155 w 2714625"/>
                <a:gd name="connsiteY270" fmla="*/ 195834 h 1019175"/>
                <a:gd name="connsiteX271" fmla="*/ 492157 w 2714625"/>
                <a:gd name="connsiteY271" fmla="*/ 192119 h 1019175"/>
                <a:gd name="connsiteX272" fmla="*/ 511112 w 2714625"/>
                <a:gd name="connsiteY272" fmla="*/ 190214 h 1019175"/>
                <a:gd name="connsiteX273" fmla="*/ 551593 w 2714625"/>
                <a:gd name="connsiteY273" fmla="*/ 191548 h 1019175"/>
                <a:gd name="connsiteX274" fmla="*/ 562166 w 2714625"/>
                <a:gd name="connsiteY274" fmla="*/ 198882 h 1019175"/>
                <a:gd name="connsiteX275" fmla="*/ 560356 w 2714625"/>
                <a:gd name="connsiteY275" fmla="*/ 189547 h 1019175"/>
                <a:gd name="connsiteX276" fmla="*/ 577596 w 2714625"/>
                <a:gd name="connsiteY276" fmla="*/ 179260 h 1019175"/>
                <a:gd name="connsiteX277" fmla="*/ 604456 w 2714625"/>
                <a:gd name="connsiteY277" fmla="*/ 172783 h 1019175"/>
                <a:gd name="connsiteX278" fmla="*/ 617982 w 2714625"/>
                <a:gd name="connsiteY278" fmla="*/ 166497 h 1019175"/>
                <a:gd name="connsiteX279" fmla="*/ 639794 w 2714625"/>
                <a:gd name="connsiteY279" fmla="*/ 162877 h 1019175"/>
                <a:gd name="connsiteX280" fmla="*/ 641033 w 2714625"/>
                <a:gd name="connsiteY280" fmla="*/ 168592 h 1019175"/>
                <a:gd name="connsiteX281" fmla="*/ 646271 w 2714625"/>
                <a:gd name="connsiteY281" fmla="*/ 168402 h 1019175"/>
                <a:gd name="connsiteX282" fmla="*/ 642271 w 2714625"/>
                <a:gd name="connsiteY282" fmla="*/ 177737 h 1019175"/>
                <a:gd name="connsiteX283" fmla="*/ 645604 w 2714625"/>
                <a:gd name="connsiteY283" fmla="*/ 182213 h 1019175"/>
                <a:gd name="connsiteX284" fmla="*/ 654463 w 2714625"/>
                <a:gd name="connsiteY284" fmla="*/ 177546 h 1019175"/>
                <a:gd name="connsiteX285" fmla="*/ 663702 w 2714625"/>
                <a:gd name="connsiteY285" fmla="*/ 181642 h 1019175"/>
                <a:gd name="connsiteX286" fmla="*/ 672179 w 2714625"/>
                <a:gd name="connsiteY286" fmla="*/ 189929 h 1019175"/>
                <a:gd name="connsiteX287" fmla="*/ 689038 w 2714625"/>
                <a:gd name="connsiteY287" fmla="*/ 191548 h 1019175"/>
                <a:gd name="connsiteX288" fmla="*/ 705993 w 2714625"/>
                <a:gd name="connsiteY288" fmla="*/ 188690 h 1019175"/>
                <a:gd name="connsiteX289" fmla="*/ 700278 w 2714625"/>
                <a:gd name="connsiteY289" fmla="*/ 184690 h 1019175"/>
                <a:gd name="connsiteX290" fmla="*/ 706755 w 2714625"/>
                <a:gd name="connsiteY290" fmla="*/ 175355 h 1019175"/>
                <a:gd name="connsiteX291" fmla="*/ 715804 w 2714625"/>
                <a:gd name="connsiteY291" fmla="*/ 176784 h 1019175"/>
                <a:gd name="connsiteX292" fmla="*/ 719138 w 2714625"/>
                <a:gd name="connsiteY292" fmla="*/ 169735 h 1019175"/>
                <a:gd name="connsiteX293" fmla="*/ 727329 w 2714625"/>
                <a:gd name="connsiteY293" fmla="*/ 166402 h 1019175"/>
                <a:gd name="connsiteX294" fmla="*/ 728948 w 2714625"/>
                <a:gd name="connsiteY294" fmla="*/ 179260 h 1019175"/>
                <a:gd name="connsiteX295" fmla="*/ 734949 w 2714625"/>
                <a:gd name="connsiteY295" fmla="*/ 187928 h 1019175"/>
                <a:gd name="connsiteX296" fmla="*/ 733996 w 2714625"/>
                <a:gd name="connsiteY296" fmla="*/ 194215 h 1019175"/>
                <a:gd name="connsiteX297" fmla="*/ 736854 w 2714625"/>
                <a:gd name="connsiteY297" fmla="*/ 195453 h 1019175"/>
                <a:gd name="connsiteX298" fmla="*/ 736283 w 2714625"/>
                <a:gd name="connsiteY298" fmla="*/ 198977 h 1019175"/>
                <a:gd name="connsiteX299" fmla="*/ 752761 w 2714625"/>
                <a:gd name="connsiteY299" fmla="*/ 206978 h 1019175"/>
                <a:gd name="connsiteX300" fmla="*/ 762000 w 2714625"/>
                <a:gd name="connsiteY300" fmla="*/ 202787 h 1019175"/>
                <a:gd name="connsiteX301" fmla="*/ 764572 w 2714625"/>
                <a:gd name="connsiteY301" fmla="*/ 198596 h 1019175"/>
                <a:gd name="connsiteX302" fmla="*/ 780097 w 2714625"/>
                <a:gd name="connsiteY302" fmla="*/ 195453 h 1019175"/>
                <a:gd name="connsiteX303" fmla="*/ 782574 w 2714625"/>
                <a:gd name="connsiteY303" fmla="*/ 184594 h 1019175"/>
                <a:gd name="connsiteX304" fmla="*/ 797338 w 2714625"/>
                <a:gd name="connsiteY304" fmla="*/ 158401 h 1019175"/>
                <a:gd name="connsiteX305" fmla="*/ 792194 w 2714625"/>
                <a:gd name="connsiteY305" fmla="*/ 154114 h 1019175"/>
                <a:gd name="connsiteX306" fmla="*/ 793528 w 2714625"/>
                <a:gd name="connsiteY306" fmla="*/ 148495 h 1019175"/>
                <a:gd name="connsiteX307" fmla="*/ 807148 w 2714625"/>
                <a:gd name="connsiteY307" fmla="*/ 128397 h 1019175"/>
                <a:gd name="connsiteX308" fmla="*/ 812483 w 2714625"/>
                <a:gd name="connsiteY308" fmla="*/ 125539 h 1019175"/>
                <a:gd name="connsiteX309" fmla="*/ 814578 w 2714625"/>
                <a:gd name="connsiteY309" fmla="*/ 128683 h 1019175"/>
                <a:gd name="connsiteX310" fmla="*/ 817054 w 2714625"/>
                <a:gd name="connsiteY310" fmla="*/ 126397 h 1019175"/>
                <a:gd name="connsiteX311" fmla="*/ 819245 w 2714625"/>
                <a:gd name="connsiteY311" fmla="*/ 128492 h 1019175"/>
                <a:gd name="connsiteX312" fmla="*/ 823246 w 2714625"/>
                <a:gd name="connsiteY312" fmla="*/ 124301 h 1019175"/>
                <a:gd name="connsiteX313" fmla="*/ 832104 w 2714625"/>
                <a:gd name="connsiteY313" fmla="*/ 123730 h 1019175"/>
                <a:gd name="connsiteX314" fmla="*/ 862679 w 2714625"/>
                <a:gd name="connsiteY314" fmla="*/ 101822 h 1019175"/>
                <a:gd name="connsiteX315" fmla="*/ 876014 w 2714625"/>
                <a:gd name="connsiteY315" fmla="*/ 85630 h 1019175"/>
                <a:gd name="connsiteX316" fmla="*/ 878872 w 2714625"/>
                <a:gd name="connsiteY316" fmla="*/ 73628 h 1019175"/>
                <a:gd name="connsiteX317" fmla="*/ 909828 w 2714625"/>
                <a:gd name="connsiteY317" fmla="*/ 76771 h 1019175"/>
                <a:gd name="connsiteX318" fmla="*/ 910400 w 2714625"/>
                <a:gd name="connsiteY318" fmla="*/ 69152 h 1019175"/>
                <a:gd name="connsiteX319" fmla="*/ 932974 w 2714625"/>
                <a:gd name="connsiteY319" fmla="*/ 67913 h 1019175"/>
                <a:gd name="connsiteX320" fmla="*/ 934021 w 2714625"/>
                <a:gd name="connsiteY320" fmla="*/ 61246 h 1019175"/>
                <a:gd name="connsiteX321" fmla="*/ 948500 w 2714625"/>
                <a:gd name="connsiteY321" fmla="*/ 68866 h 1019175"/>
                <a:gd name="connsiteX322" fmla="*/ 962882 w 2714625"/>
                <a:gd name="connsiteY322" fmla="*/ 69628 h 1019175"/>
                <a:gd name="connsiteX323" fmla="*/ 972788 w 2714625"/>
                <a:gd name="connsiteY323" fmla="*/ 78772 h 1019175"/>
                <a:gd name="connsiteX324" fmla="*/ 980408 w 2714625"/>
                <a:gd name="connsiteY324" fmla="*/ 80581 h 1019175"/>
                <a:gd name="connsiteX325" fmla="*/ 1004697 w 2714625"/>
                <a:gd name="connsiteY325" fmla="*/ 109633 h 1019175"/>
                <a:gd name="connsiteX326" fmla="*/ 1025461 w 2714625"/>
                <a:gd name="connsiteY326" fmla="*/ 110395 h 1019175"/>
                <a:gd name="connsiteX327" fmla="*/ 1035653 w 2714625"/>
                <a:gd name="connsiteY327" fmla="*/ 108299 h 1019175"/>
                <a:gd name="connsiteX328" fmla="*/ 1050036 w 2714625"/>
                <a:gd name="connsiteY328" fmla="*/ 119062 h 1019175"/>
                <a:gd name="connsiteX329" fmla="*/ 1053751 w 2714625"/>
                <a:gd name="connsiteY329" fmla="*/ 117634 h 1019175"/>
                <a:gd name="connsiteX330" fmla="*/ 1073277 w 2714625"/>
                <a:gd name="connsiteY330" fmla="*/ 123539 h 1019175"/>
                <a:gd name="connsiteX331" fmla="*/ 1083469 w 2714625"/>
                <a:gd name="connsiteY331" fmla="*/ 121063 h 1019175"/>
                <a:gd name="connsiteX332" fmla="*/ 1087184 w 2714625"/>
                <a:gd name="connsiteY332" fmla="*/ 122968 h 1019175"/>
                <a:gd name="connsiteX333" fmla="*/ 1092136 w 2714625"/>
                <a:gd name="connsiteY333" fmla="*/ 141637 h 1019175"/>
                <a:gd name="connsiteX334" fmla="*/ 1123664 w 2714625"/>
                <a:gd name="connsiteY334" fmla="*/ 142304 h 1019175"/>
                <a:gd name="connsiteX335" fmla="*/ 1141571 w 2714625"/>
                <a:gd name="connsiteY335" fmla="*/ 146018 h 1019175"/>
                <a:gd name="connsiteX336" fmla="*/ 1149191 w 2714625"/>
                <a:gd name="connsiteY336" fmla="*/ 143065 h 1019175"/>
                <a:gd name="connsiteX337" fmla="*/ 1166717 w 2714625"/>
                <a:gd name="connsiteY337" fmla="*/ 146399 h 1019175"/>
                <a:gd name="connsiteX338" fmla="*/ 1169765 w 2714625"/>
                <a:gd name="connsiteY338" fmla="*/ 128873 h 1019175"/>
                <a:gd name="connsiteX339" fmla="*/ 1177861 w 2714625"/>
                <a:gd name="connsiteY339" fmla="*/ 132493 h 1019175"/>
                <a:gd name="connsiteX340" fmla="*/ 1182338 w 2714625"/>
                <a:gd name="connsiteY340" fmla="*/ 141256 h 1019175"/>
                <a:gd name="connsiteX341" fmla="*/ 1188244 w 2714625"/>
                <a:gd name="connsiteY341" fmla="*/ 134969 h 1019175"/>
                <a:gd name="connsiteX342" fmla="*/ 1192340 w 2714625"/>
                <a:gd name="connsiteY342" fmla="*/ 141922 h 1019175"/>
                <a:gd name="connsiteX343" fmla="*/ 1198531 w 2714625"/>
                <a:gd name="connsiteY343" fmla="*/ 135922 h 1019175"/>
                <a:gd name="connsiteX344" fmla="*/ 1215200 w 2714625"/>
                <a:gd name="connsiteY344" fmla="*/ 137731 h 1019175"/>
                <a:gd name="connsiteX345" fmla="*/ 1233487 w 2714625"/>
                <a:gd name="connsiteY345" fmla="*/ 124968 h 1019175"/>
                <a:gd name="connsiteX346" fmla="*/ 1262634 w 2714625"/>
                <a:gd name="connsiteY346" fmla="*/ 113824 h 1019175"/>
                <a:gd name="connsiteX347" fmla="*/ 1262253 w 2714625"/>
                <a:gd name="connsiteY347" fmla="*/ 101822 h 1019175"/>
                <a:gd name="connsiteX348" fmla="*/ 1274159 w 2714625"/>
                <a:gd name="connsiteY348" fmla="*/ 104108 h 1019175"/>
                <a:gd name="connsiteX349" fmla="*/ 1312069 w 2714625"/>
                <a:gd name="connsiteY349" fmla="*/ 72866 h 1019175"/>
                <a:gd name="connsiteX350" fmla="*/ 1340453 w 2714625"/>
                <a:gd name="connsiteY350" fmla="*/ 38290 h 1019175"/>
                <a:gd name="connsiteX351" fmla="*/ 1341692 w 2714625"/>
                <a:gd name="connsiteY351" fmla="*/ 26670 h 1019175"/>
                <a:gd name="connsiteX352" fmla="*/ 1343311 w 2714625"/>
                <a:gd name="connsiteY352" fmla="*/ 26956 h 1019175"/>
                <a:gd name="connsiteX353" fmla="*/ 1379125 w 2714625"/>
                <a:gd name="connsiteY353" fmla="*/ 32671 h 1019175"/>
                <a:gd name="connsiteX354" fmla="*/ 1389317 w 2714625"/>
                <a:gd name="connsiteY354" fmla="*/ 27337 h 1019175"/>
                <a:gd name="connsiteX355" fmla="*/ 1396936 w 2714625"/>
                <a:gd name="connsiteY355" fmla="*/ 18097 h 1019175"/>
                <a:gd name="connsiteX356" fmla="*/ 1420463 w 2714625"/>
                <a:gd name="connsiteY356" fmla="*/ 18193 h 1019175"/>
                <a:gd name="connsiteX357" fmla="*/ 1423797 w 2714625"/>
                <a:gd name="connsiteY357" fmla="*/ 15716 h 1019175"/>
                <a:gd name="connsiteX358" fmla="*/ 1427893 w 2714625"/>
                <a:gd name="connsiteY358" fmla="*/ 27718 h 1019175"/>
                <a:gd name="connsiteX359" fmla="*/ 1432179 w 2714625"/>
                <a:gd name="connsiteY359" fmla="*/ 27146 h 1019175"/>
                <a:gd name="connsiteX360" fmla="*/ 1433893 w 2714625"/>
                <a:gd name="connsiteY360" fmla="*/ 30480 h 1019175"/>
                <a:gd name="connsiteX361" fmla="*/ 1435418 w 2714625"/>
                <a:gd name="connsiteY361" fmla="*/ 39338 h 1019175"/>
                <a:gd name="connsiteX362" fmla="*/ 1424273 w 2714625"/>
                <a:gd name="connsiteY362" fmla="*/ 37814 h 1019175"/>
                <a:gd name="connsiteX363" fmla="*/ 1409986 w 2714625"/>
                <a:gd name="connsiteY363" fmla="*/ 40767 h 1019175"/>
                <a:gd name="connsiteX364" fmla="*/ 1407985 w 2714625"/>
                <a:gd name="connsiteY364" fmla="*/ 43624 h 1019175"/>
                <a:gd name="connsiteX365" fmla="*/ 1400175 w 2714625"/>
                <a:gd name="connsiteY365" fmla="*/ 39243 h 1019175"/>
                <a:gd name="connsiteX366" fmla="*/ 1391888 w 2714625"/>
                <a:gd name="connsiteY366" fmla="*/ 48387 h 1019175"/>
                <a:gd name="connsiteX367" fmla="*/ 1389412 w 2714625"/>
                <a:gd name="connsiteY367" fmla="*/ 55912 h 1019175"/>
                <a:gd name="connsiteX368" fmla="*/ 1384840 w 2714625"/>
                <a:gd name="connsiteY368" fmla="*/ 57340 h 1019175"/>
                <a:gd name="connsiteX369" fmla="*/ 1379220 w 2714625"/>
                <a:gd name="connsiteY369" fmla="*/ 64484 h 1019175"/>
                <a:gd name="connsiteX370" fmla="*/ 1390555 w 2714625"/>
                <a:gd name="connsiteY370" fmla="*/ 66199 h 1019175"/>
                <a:gd name="connsiteX371" fmla="*/ 1394746 w 2714625"/>
                <a:gd name="connsiteY371" fmla="*/ 64484 h 1019175"/>
                <a:gd name="connsiteX372" fmla="*/ 1421320 w 2714625"/>
                <a:gd name="connsiteY372" fmla="*/ 68961 h 1019175"/>
                <a:gd name="connsiteX373" fmla="*/ 1448371 w 2714625"/>
                <a:gd name="connsiteY373" fmla="*/ 66008 h 1019175"/>
                <a:gd name="connsiteX374" fmla="*/ 1454849 w 2714625"/>
                <a:gd name="connsiteY374" fmla="*/ 67532 h 1019175"/>
                <a:gd name="connsiteX375" fmla="*/ 1460659 w 2714625"/>
                <a:gd name="connsiteY375" fmla="*/ 61055 h 1019175"/>
                <a:gd name="connsiteX376" fmla="*/ 1468279 w 2714625"/>
                <a:gd name="connsiteY376" fmla="*/ 62960 h 1019175"/>
                <a:gd name="connsiteX377" fmla="*/ 1467517 w 2714625"/>
                <a:gd name="connsiteY377" fmla="*/ 55626 h 1019175"/>
                <a:gd name="connsiteX378" fmla="*/ 1471993 w 2714625"/>
                <a:gd name="connsiteY378" fmla="*/ 49339 h 1019175"/>
                <a:gd name="connsiteX379" fmla="*/ 1488662 w 2714625"/>
                <a:gd name="connsiteY379" fmla="*/ 44767 h 1019175"/>
                <a:gd name="connsiteX380" fmla="*/ 1499997 w 2714625"/>
                <a:gd name="connsiteY380" fmla="*/ 45339 h 1019175"/>
                <a:gd name="connsiteX381" fmla="*/ 1510665 w 2714625"/>
                <a:gd name="connsiteY381" fmla="*/ 35338 h 1019175"/>
                <a:gd name="connsiteX382" fmla="*/ 1513237 w 2714625"/>
                <a:gd name="connsiteY382" fmla="*/ 34862 h 1019175"/>
                <a:gd name="connsiteX383" fmla="*/ 1517237 w 2714625"/>
                <a:gd name="connsiteY383" fmla="*/ 39719 h 1019175"/>
                <a:gd name="connsiteX384" fmla="*/ 1521619 w 2714625"/>
                <a:gd name="connsiteY384" fmla="*/ 36100 h 1019175"/>
                <a:gd name="connsiteX385" fmla="*/ 1523048 w 2714625"/>
                <a:gd name="connsiteY385" fmla="*/ 42862 h 1019175"/>
                <a:gd name="connsiteX386" fmla="*/ 1527715 w 2714625"/>
                <a:gd name="connsiteY386" fmla="*/ 43624 h 1019175"/>
                <a:gd name="connsiteX387" fmla="*/ 1525334 w 2714625"/>
                <a:gd name="connsiteY387" fmla="*/ 46577 h 1019175"/>
                <a:gd name="connsiteX388" fmla="*/ 1528191 w 2714625"/>
                <a:gd name="connsiteY388" fmla="*/ 46768 h 1019175"/>
                <a:gd name="connsiteX389" fmla="*/ 1530382 w 2714625"/>
                <a:gd name="connsiteY389" fmla="*/ 43243 h 1019175"/>
                <a:gd name="connsiteX390" fmla="*/ 1540097 w 2714625"/>
                <a:gd name="connsiteY390" fmla="*/ 50578 h 1019175"/>
                <a:gd name="connsiteX391" fmla="*/ 1540764 w 2714625"/>
                <a:gd name="connsiteY391" fmla="*/ 47530 h 1019175"/>
                <a:gd name="connsiteX392" fmla="*/ 1527239 w 2714625"/>
                <a:gd name="connsiteY392" fmla="*/ 36195 h 1019175"/>
                <a:gd name="connsiteX393" fmla="*/ 1526095 w 2714625"/>
                <a:gd name="connsiteY393" fmla="*/ 29527 h 1019175"/>
                <a:gd name="connsiteX394" fmla="*/ 1528096 w 2714625"/>
                <a:gd name="connsiteY394" fmla="*/ 26194 h 1019175"/>
                <a:gd name="connsiteX395" fmla="*/ 1537335 w 2714625"/>
                <a:gd name="connsiteY395" fmla="*/ 23622 h 1019175"/>
                <a:gd name="connsiteX396" fmla="*/ 1536859 w 2714625"/>
                <a:gd name="connsiteY396" fmla="*/ 18097 h 1019175"/>
                <a:gd name="connsiteX397" fmla="*/ 1541621 w 2714625"/>
                <a:gd name="connsiteY397" fmla="*/ 13335 h 1019175"/>
                <a:gd name="connsiteX398" fmla="*/ 1549336 w 2714625"/>
                <a:gd name="connsiteY398" fmla="*/ 11811 h 1019175"/>
                <a:gd name="connsiteX399" fmla="*/ 1554861 w 2714625"/>
                <a:gd name="connsiteY399" fmla="*/ 20193 h 1019175"/>
                <a:gd name="connsiteX400" fmla="*/ 1557242 w 2714625"/>
                <a:gd name="connsiteY400" fmla="*/ 18002 h 1019175"/>
                <a:gd name="connsiteX401" fmla="*/ 1558576 w 2714625"/>
                <a:gd name="connsiteY401" fmla="*/ 20002 h 1019175"/>
                <a:gd name="connsiteX402" fmla="*/ 1567243 w 2714625"/>
                <a:gd name="connsiteY402" fmla="*/ 12478 h 1019175"/>
                <a:gd name="connsiteX403" fmla="*/ 1567529 w 2714625"/>
                <a:gd name="connsiteY403" fmla="*/ 9525 h 1019175"/>
                <a:gd name="connsiteX404" fmla="*/ 1595723 w 2714625"/>
                <a:gd name="connsiteY404" fmla="*/ 13335 h 1019175"/>
                <a:gd name="connsiteX405" fmla="*/ 1615154 w 2714625"/>
                <a:gd name="connsiteY405" fmla="*/ 23812 h 1019175"/>
                <a:gd name="connsiteX406" fmla="*/ 1614202 w 2714625"/>
                <a:gd name="connsiteY406" fmla="*/ 25813 h 1019175"/>
                <a:gd name="connsiteX407" fmla="*/ 1622298 w 2714625"/>
                <a:gd name="connsiteY407" fmla="*/ 28956 h 1019175"/>
                <a:gd name="connsiteX408" fmla="*/ 1623536 w 2714625"/>
                <a:gd name="connsiteY408" fmla="*/ 26765 h 1019175"/>
                <a:gd name="connsiteX409" fmla="*/ 1623632 w 2714625"/>
                <a:gd name="connsiteY409" fmla="*/ 29051 h 1019175"/>
                <a:gd name="connsiteX410" fmla="*/ 1632680 w 2714625"/>
                <a:gd name="connsiteY410" fmla="*/ 31242 h 1019175"/>
                <a:gd name="connsiteX411" fmla="*/ 1632966 w 2714625"/>
                <a:gd name="connsiteY411" fmla="*/ 35052 h 1019175"/>
                <a:gd name="connsiteX412" fmla="*/ 1637919 w 2714625"/>
                <a:gd name="connsiteY412" fmla="*/ 33814 h 1019175"/>
                <a:gd name="connsiteX413" fmla="*/ 1645634 w 2714625"/>
                <a:gd name="connsiteY413" fmla="*/ 39433 h 1019175"/>
                <a:gd name="connsiteX414" fmla="*/ 1652111 w 2714625"/>
                <a:gd name="connsiteY414" fmla="*/ 40481 h 1019175"/>
                <a:gd name="connsiteX415" fmla="*/ 1664208 w 2714625"/>
                <a:gd name="connsiteY415" fmla="*/ 48958 h 1019175"/>
                <a:gd name="connsiteX416" fmla="*/ 1662112 w 2714625"/>
                <a:gd name="connsiteY416" fmla="*/ 53245 h 1019175"/>
                <a:gd name="connsiteX417" fmla="*/ 1664779 w 2714625"/>
                <a:gd name="connsiteY417" fmla="*/ 54769 h 1019175"/>
                <a:gd name="connsiteX418" fmla="*/ 1671828 w 2714625"/>
                <a:gd name="connsiteY418" fmla="*/ 50101 h 1019175"/>
                <a:gd name="connsiteX419" fmla="*/ 1682020 w 2714625"/>
                <a:gd name="connsiteY419" fmla="*/ 50863 h 1019175"/>
                <a:gd name="connsiteX420" fmla="*/ 1684401 w 2714625"/>
                <a:gd name="connsiteY420" fmla="*/ 51721 h 1019175"/>
                <a:gd name="connsiteX421" fmla="*/ 1682020 w 2714625"/>
                <a:gd name="connsiteY421" fmla="*/ 61246 h 1019175"/>
                <a:gd name="connsiteX422" fmla="*/ 1707261 w 2714625"/>
                <a:gd name="connsiteY422" fmla="*/ 65722 h 1019175"/>
                <a:gd name="connsiteX423" fmla="*/ 1714691 w 2714625"/>
                <a:gd name="connsiteY423" fmla="*/ 71056 h 1019175"/>
                <a:gd name="connsiteX424" fmla="*/ 1720025 w 2714625"/>
                <a:gd name="connsiteY424" fmla="*/ 65818 h 1019175"/>
                <a:gd name="connsiteX425" fmla="*/ 1722596 w 2714625"/>
                <a:gd name="connsiteY425" fmla="*/ 67151 h 1019175"/>
                <a:gd name="connsiteX426" fmla="*/ 1725359 w 2714625"/>
                <a:gd name="connsiteY426" fmla="*/ 72199 h 1019175"/>
                <a:gd name="connsiteX427" fmla="*/ 1724311 w 2714625"/>
                <a:gd name="connsiteY427" fmla="*/ 77629 h 1019175"/>
                <a:gd name="connsiteX428" fmla="*/ 1717929 w 2714625"/>
                <a:gd name="connsiteY428" fmla="*/ 83629 h 1019175"/>
                <a:gd name="connsiteX429" fmla="*/ 1720120 w 2714625"/>
                <a:gd name="connsiteY429" fmla="*/ 86392 h 1019175"/>
                <a:gd name="connsiteX430" fmla="*/ 1731550 w 2714625"/>
                <a:gd name="connsiteY430" fmla="*/ 76486 h 1019175"/>
                <a:gd name="connsiteX431" fmla="*/ 1737741 w 2714625"/>
                <a:gd name="connsiteY431" fmla="*/ 79915 h 1019175"/>
                <a:gd name="connsiteX432" fmla="*/ 1744599 w 2714625"/>
                <a:gd name="connsiteY432" fmla="*/ 76962 h 1019175"/>
                <a:gd name="connsiteX433" fmla="*/ 1745551 w 2714625"/>
                <a:gd name="connsiteY433" fmla="*/ 74009 h 1019175"/>
                <a:gd name="connsiteX434" fmla="*/ 1749076 w 2714625"/>
                <a:gd name="connsiteY434" fmla="*/ 75152 h 1019175"/>
                <a:gd name="connsiteX435" fmla="*/ 1752791 w 2714625"/>
                <a:gd name="connsiteY435" fmla="*/ 92107 h 1019175"/>
                <a:gd name="connsiteX436" fmla="*/ 1747076 w 2714625"/>
                <a:gd name="connsiteY436" fmla="*/ 98965 h 1019175"/>
                <a:gd name="connsiteX437" fmla="*/ 1748314 w 2714625"/>
                <a:gd name="connsiteY437" fmla="*/ 100870 h 1019175"/>
                <a:gd name="connsiteX438" fmla="*/ 1761839 w 2714625"/>
                <a:gd name="connsiteY438" fmla="*/ 97536 h 1019175"/>
                <a:gd name="connsiteX439" fmla="*/ 1763173 w 2714625"/>
                <a:gd name="connsiteY439" fmla="*/ 114586 h 1019175"/>
                <a:gd name="connsiteX440" fmla="*/ 1772412 w 2714625"/>
                <a:gd name="connsiteY440" fmla="*/ 105156 h 1019175"/>
                <a:gd name="connsiteX441" fmla="*/ 1788890 w 2714625"/>
                <a:gd name="connsiteY441" fmla="*/ 111633 h 1019175"/>
                <a:gd name="connsiteX442" fmla="*/ 1788033 w 2714625"/>
                <a:gd name="connsiteY442" fmla="*/ 119443 h 1019175"/>
                <a:gd name="connsiteX443" fmla="*/ 1808702 w 2714625"/>
                <a:gd name="connsiteY443" fmla="*/ 113919 h 1019175"/>
                <a:gd name="connsiteX444" fmla="*/ 1818037 w 2714625"/>
                <a:gd name="connsiteY444" fmla="*/ 116014 h 1019175"/>
                <a:gd name="connsiteX445" fmla="*/ 1821180 w 2714625"/>
                <a:gd name="connsiteY445" fmla="*/ 123920 h 1019175"/>
                <a:gd name="connsiteX446" fmla="*/ 1833943 w 2714625"/>
                <a:gd name="connsiteY446" fmla="*/ 117348 h 1019175"/>
                <a:gd name="connsiteX447" fmla="*/ 1843564 w 2714625"/>
                <a:gd name="connsiteY447" fmla="*/ 118777 h 1019175"/>
                <a:gd name="connsiteX448" fmla="*/ 1846612 w 2714625"/>
                <a:gd name="connsiteY448" fmla="*/ 114967 h 1019175"/>
                <a:gd name="connsiteX449" fmla="*/ 1871662 w 2714625"/>
                <a:gd name="connsiteY449" fmla="*/ 108966 h 1019175"/>
                <a:gd name="connsiteX450" fmla="*/ 1871186 w 2714625"/>
                <a:gd name="connsiteY450" fmla="*/ 102584 h 1019175"/>
                <a:gd name="connsiteX451" fmla="*/ 1873472 w 2714625"/>
                <a:gd name="connsiteY451" fmla="*/ 102394 h 1019175"/>
                <a:gd name="connsiteX452" fmla="*/ 1903285 w 2714625"/>
                <a:gd name="connsiteY452" fmla="*/ 103441 h 1019175"/>
                <a:gd name="connsiteX453" fmla="*/ 1903571 w 2714625"/>
                <a:gd name="connsiteY453" fmla="*/ 116205 h 1019175"/>
                <a:gd name="connsiteX454" fmla="*/ 1925288 w 2714625"/>
                <a:gd name="connsiteY454" fmla="*/ 116110 h 1019175"/>
                <a:gd name="connsiteX455" fmla="*/ 1927384 w 2714625"/>
                <a:gd name="connsiteY455" fmla="*/ 115443 h 1019175"/>
                <a:gd name="connsiteX456" fmla="*/ 1929575 w 2714625"/>
                <a:gd name="connsiteY456" fmla="*/ 103060 h 1019175"/>
                <a:gd name="connsiteX457" fmla="*/ 1936337 w 2714625"/>
                <a:gd name="connsiteY457" fmla="*/ 104775 h 1019175"/>
                <a:gd name="connsiteX458" fmla="*/ 1939766 w 2714625"/>
                <a:gd name="connsiteY458" fmla="*/ 93726 h 1019175"/>
                <a:gd name="connsiteX459" fmla="*/ 1953387 w 2714625"/>
                <a:gd name="connsiteY459" fmla="*/ 102108 h 1019175"/>
                <a:gd name="connsiteX460" fmla="*/ 1954816 w 2714625"/>
                <a:gd name="connsiteY460" fmla="*/ 96679 h 1019175"/>
                <a:gd name="connsiteX461" fmla="*/ 1969294 w 2714625"/>
                <a:gd name="connsiteY461" fmla="*/ 97822 h 1019175"/>
                <a:gd name="connsiteX462" fmla="*/ 1968722 w 2714625"/>
                <a:gd name="connsiteY462" fmla="*/ 94107 h 1019175"/>
                <a:gd name="connsiteX463" fmla="*/ 1975485 w 2714625"/>
                <a:gd name="connsiteY463" fmla="*/ 92869 h 1019175"/>
                <a:gd name="connsiteX464" fmla="*/ 1973485 w 2714625"/>
                <a:gd name="connsiteY464" fmla="*/ 75438 h 1019175"/>
                <a:gd name="connsiteX465" fmla="*/ 2011680 w 2714625"/>
                <a:gd name="connsiteY465" fmla="*/ 67913 h 1019175"/>
                <a:gd name="connsiteX466" fmla="*/ 2020348 w 2714625"/>
                <a:gd name="connsiteY466" fmla="*/ 75057 h 1019175"/>
                <a:gd name="connsiteX467" fmla="*/ 2024825 w 2714625"/>
                <a:gd name="connsiteY467" fmla="*/ 85535 h 1019175"/>
                <a:gd name="connsiteX468" fmla="*/ 2032730 w 2714625"/>
                <a:gd name="connsiteY468" fmla="*/ 88392 h 1019175"/>
                <a:gd name="connsiteX469" fmla="*/ 2030349 w 2714625"/>
                <a:gd name="connsiteY469" fmla="*/ 101537 h 1019175"/>
                <a:gd name="connsiteX470" fmla="*/ 2049780 w 2714625"/>
                <a:gd name="connsiteY470" fmla="*/ 102679 h 1019175"/>
                <a:gd name="connsiteX471" fmla="*/ 2078831 w 2714625"/>
                <a:gd name="connsiteY471" fmla="*/ 99822 h 1019175"/>
                <a:gd name="connsiteX472" fmla="*/ 2074735 w 2714625"/>
                <a:gd name="connsiteY472" fmla="*/ 132588 h 1019175"/>
                <a:gd name="connsiteX473" fmla="*/ 2069687 w 2714625"/>
                <a:gd name="connsiteY473" fmla="*/ 136588 h 1019175"/>
                <a:gd name="connsiteX474" fmla="*/ 2081498 w 2714625"/>
                <a:gd name="connsiteY474" fmla="*/ 144304 h 1019175"/>
                <a:gd name="connsiteX475" fmla="*/ 2091404 w 2714625"/>
                <a:gd name="connsiteY475" fmla="*/ 120396 h 1019175"/>
                <a:gd name="connsiteX476" fmla="*/ 2149983 w 2714625"/>
                <a:gd name="connsiteY476" fmla="*/ 117634 h 1019175"/>
                <a:gd name="connsiteX477" fmla="*/ 2152269 w 2714625"/>
                <a:gd name="connsiteY477" fmla="*/ 100203 h 1019175"/>
                <a:gd name="connsiteX478" fmla="*/ 2176844 w 2714625"/>
                <a:gd name="connsiteY478" fmla="*/ 111538 h 1019175"/>
                <a:gd name="connsiteX479" fmla="*/ 2230469 w 2714625"/>
                <a:gd name="connsiteY479" fmla="*/ 92012 h 1019175"/>
                <a:gd name="connsiteX480" fmla="*/ 2236756 w 2714625"/>
                <a:gd name="connsiteY480" fmla="*/ 90583 h 1019175"/>
                <a:gd name="connsiteX481" fmla="*/ 2237994 w 2714625"/>
                <a:gd name="connsiteY481" fmla="*/ 93440 h 1019175"/>
                <a:gd name="connsiteX482" fmla="*/ 2246567 w 2714625"/>
                <a:gd name="connsiteY482" fmla="*/ 90392 h 1019175"/>
                <a:gd name="connsiteX483" fmla="*/ 2269236 w 2714625"/>
                <a:gd name="connsiteY483" fmla="*/ 79248 h 1019175"/>
                <a:gd name="connsiteX484" fmla="*/ 2276189 w 2714625"/>
                <a:gd name="connsiteY484" fmla="*/ 72485 h 1019175"/>
                <a:gd name="connsiteX485" fmla="*/ 2298954 w 2714625"/>
                <a:gd name="connsiteY485" fmla="*/ 116110 h 1019175"/>
                <a:gd name="connsiteX486" fmla="*/ 2305336 w 2714625"/>
                <a:gd name="connsiteY486" fmla="*/ 158210 h 1019175"/>
                <a:gd name="connsiteX487" fmla="*/ 2314766 w 2714625"/>
                <a:gd name="connsiteY487" fmla="*/ 161068 h 1019175"/>
                <a:gd name="connsiteX488" fmla="*/ 2331053 w 2714625"/>
                <a:gd name="connsiteY488" fmla="*/ 148495 h 1019175"/>
                <a:gd name="connsiteX489" fmla="*/ 2338007 w 2714625"/>
                <a:gd name="connsiteY489" fmla="*/ 161925 h 1019175"/>
                <a:gd name="connsiteX490" fmla="*/ 2337149 w 2714625"/>
                <a:gd name="connsiteY490" fmla="*/ 168307 h 1019175"/>
                <a:gd name="connsiteX491" fmla="*/ 2351627 w 2714625"/>
                <a:gd name="connsiteY491" fmla="*/ 182023 h 1019175"/>
                <a:gd name="connsiteX492" fmla="*/ 2358485 w 2714625"/>
                <a:gd name="connsiteY492" fmla="*/ 166402 h 1019175"/>
                <a:gd name="connsiteX493" fmla="*/ 2359057 w 2714625"/>
                <a:gd name="connsiteY493" fmla="*/ 168307 h 1019175"/>
                <a:gd name="connsiteX494" fmla="*/ 2376297 w 2714625"/>
                <a:gd name="connsiteY494" fmla="*/ 157639 h 1019175"/>
                <a:gd name="connsiteX495" fmla="*/ 2382965 w 2714625"/>
                <a:gd name="connsiteY495" fmla="*/ 182213 h 1019175"/>
                <a:gd name="connsiteX496" fmla="*/ 2389156 w 2714625"/>
                <a:gd name="connsiteY496" fmla="*/ 190405 h 1019175"/>
                <a:gd name="connsiteX497" fmla="*/ 2389918 w 2714625"/>
                <a:gd name="connsiteY497" fmla="*/ 186214 h 1019175"/>
                <a:gd name="connsiteX498" fmla="*/ 2399919 w 2714625"/>
                <a:gd name="connsiteY498" fmla="*/ 187357 h 1019175"/>
                <a:gd name="connsiteX499" fmla="*/ 2398776 w 2714625"/>
                <a:gd name="connsiteY499" fmla="*/ 176879 h 1019175"/>
                <a:gd name="connsiteX500" fmla="*/ 2408396 w 2714625"/>
                <a:gd name="connsiteY500" fmla="*/ 166211 h 1019175"/>
                <a:gd name="connsiteX501" fmla="*/ 2412397 w 2714625"/>
                <a:gd name="connsiteY501" fmla="*/ 177451 h 1019175"/>
                <a:gd name="connsiteX502" fmla="*/ 2418588 w 2714625"/>
                <a:gd name="connsiteY502" fmla="*/ 177927 h 1019175"/>
                <a:gd name="connsiteX503" fmla="*/ 2420017 w 2714625"/>
                <a:gd name="connsiteY503" fmla="*/ 173831 h 1019175"/>
                <a:gd name="connsiteX504" fmla="*/ 2434019 w 2714625"/>
                <a:gd name="connsiteY504" fmla="*/ 176022 h 1019175"/>
                <a:gd name="connsiteX505" fmla="*/ 2438876 w 2714625"/>
                <a:gd name="connsiteY505" fmla="*/ 169069 h 1019175"/>
                <a:gd name="connsiteX506" fmla="*/ 2460403 w 2714625"/>
                <a:gd name="connsiteY506" fmla="*/ 177927 h 1019175"/>
                <a:gd name="connsiteX507" fmla="*/ 2475928 w 2714625"/>
                <a:gd name="connsiteY507" fmla="*/ 180594 h 1019175"/>
                <a:gd name="connsiteX508" fmla="*/ 2477929 w 2714625"/>
                <a:gd name="connsiteY508" fmla="*/ 192310 h 1019175"/>
                <a:gd name="connsiteX509" fmla="*/ 2486025 w 2714625"/>
                <a:gd name="connsiteY509" fmla="*/ 192595 h 1019175"/>
                <a:gd name="connsiteX510" fmla="*/ 2488883 w 2714625"/>
                <a:gd name="connsiteY510" fmla="*/ 209740 h 1019175"/>
                <a:gd name="connsiteX511" fmla="*/ 2482882 w 2714625"/>
                <a:gd name="connsiteY511" fmla="*/ 228505 h 1019175"/>
                <a:gd name="connsiteX512" fmla="*/ 2471261 w 2714625"/>
                <a:gd name="connsiteY512" fmla="*/ 230219 h 1019175"/>
                <a:gd name="connsiteX513" fmla="*/ 2468785 w 2714625"/>
                <a:gd name="connsiteY513" fmla="*/ 239173 h 1019175"/>
                <a:gd name="connsiteX514" fmla="*/ 2471642 w 2714625"/>
                <a:gd name="connsiteY514" fmla="*/ 246221 h 1019175"/>
                <a:gd name="connsiteX515" fmla="*/ 2468023 w 2714625"/>
                <a:gd name="connsiteY515" fmla="*/ 251746 h 1019175"/>
                <a:gd name="connsiteX516" fmla="*/ 2473261 w 2714625"/>
                <a:gd name="connsiteY516" fmla="*/ 259556 h 1019175"/>
                <a:gd name="connsiteX517" fmla="*/ 2477357 w 2714625"/>
                <a:gd name="connsiteY517" fmla="*/ 260318 h 1019175"/>
                <a:gd name="connsiteX518" fmla="*/ 2473643 w 2714625"/>
                <a:gd name="connsiteY518" fmla="*/ 280987 h 1019175"/>
                <a:gd name="connsiteX519" fmla="*/ 2475071 w 2714625"/>
                <a:gd name="connsiteY519" fmla="*/ 285179 h 1019175"/>
                <a:gd name="connsiteX520" fmla="*/ 2479262 w 2714625"/>
                <a:gd name="connsiteY520" fmla="*/ 285655 h 1019175"/>
                <a:gd name="connsiteX521" fmla="*/ 2481739 w 2714625"/>
                <a:gd name="connsiteY521" fmla="*/ 292227 h 1019175"/>
                <a:gd name="connsiteX522" fmla="*/ 2478500 w 2714625"/>
                <a:gd name="connsiteY522" fmla="*/ 309562 h 1019175"/>
                <a:gd name="connsiteX523" fmla="*/ 2483644 w 2714625"/>
                <a:gd name="connsiteY523" fmla="*/ 309467 h 1019175"/>
                <a:gd name="connsiteX524" fmla="*/ 2490787 w 2714625"/>
                <a:gd name="connsiteY524" fmla="*/ 330137 h 1019175"/>
                <a:gd name="connsiteX525" fmla="*/ 2501836 w 2714625"/>
                <a:gd name="connsiteY525" fmla="*/ 329755 h 1019175"/>
                <a:gd name="connsiteX526" fmla="*/ 2498027 w 2714625"/>
                <a:gd name="connsiteY526" fmla="*/ 342614 h 1019175"/>
                <a:gd name="connsiteX527" fmla="*/ 2500979 w 2714625"/>
                <a:gd name="connsiteY527" fmla="*/ 345758 h 1019175"/>
                <a:gd name="connsiteX528" fmla="*/ 2498027 w 2714625"/>
                <a:gd name="connsiteY528" fmla="*/ 349567 h 1019175"/>
                <a:gd name="connsiteX529" fmla="*/ 2516981 w 2714625"/>
                <a:gd name="connsiteY529" fmla="*/ 360807 h 1019175"/>
                <a:gd name="connsiteX530" fmla="*/ 2513838 w 2714625"/>
                <a:gd name="connsiteY530" fmla="*/ 366332 h 1019175"/>
                <a:gd name="connsiteX531" fmla="*/ 2522792 w 2714625"/>
                <a:gd name="connsiteY531" fmla="*/ 369379 h 1019175"/>
                <a:gd name="connsiteX532" fmla="*/ 2530411 w 2714625"/>
                <a:gd name="connsiteY532" fmla="*/ 364141 h 1019175"/>
                <a:gd name="connsiteX533" fmla="*/ 2532793 w 2714625"/>
                <a:gd name="connsiteY533" fmla="*/ 357950 h 1019175"/>
                <a:gd name="connsiteX534" fmla="*/ 2564606 w 2714625"/>
                <a:gd name="connsiteY534" fmla="*/ 358521 h 1019175"/>
                <a:gd name="connsiteX535" fmla="*/ 2578036 w 2714625"/>
                <a:gd name="connsiteY535" fmla="*/ 356045 h 1019175"/>
                <a:gd name="connsiteX536" fmla="*/ 2577656 w 2714625"/>
                <a:gd name="connsiteY536" fmla="*/ 368617 h 1019175"/>
                <a:gd name="connsiteX537" fmla="*/ 2571464 w 2714625"/>
                <a:gd name="connsiteY537" fmla="*/ 384143 h 1019175"/>
                <a:gd name="connsiteX538" fmla="*/ 2554891 w 2714625"/>
                <a:gd name="connsiteY538" fmla="*/ 385096 h 1019175"/>
                <a:gd name="connsiteX539" fmla="*/ 2550700 w 2714625"/>
                <a:gd name="connsiteY539" fmla="*/ 402908 h 1019175"/>
                <a:gd name="connsiteX540" fmla="*/ 2565464 w 2714625"/>
                <a:gd name="connsiteY540" fmla="*/ 410623 h 1019175"/>
                <a:gd name="connsiteX541" fmla="*/ 2580608 w 2714625"/>
                <a:gd name="connsiteY541" fmla="*/ 424148 h 1019175"/>
                <a:gd name="connsiteX542" fmla="*/ 2572607 w 2714625"/>
                <a:gd name="connsiteY542" fmla="*/ 427196 h 1019175"/>
                <a:gd name="connsiteX543" fmla="*/ 2582704 w 2714625"/>
                <a:gd name="connsiteY543" fmla="*/ 439483 h 1019175"/>
                <a:gd name="connsiteX544" fmla="*/ 2596515 w 2714625"/>
                <a:gd name="connsiteY544" fmla="*/ 445675 h 1019175"/>
                <a:gd name="connsiteX545" fmla="*/ 2594896 w 2714625"/>
                <a:gd name="connsiteY545" fmla="*/ 451485 h 1019175"/>
                <a:gd name="connsiteX546" fmla="*/ 2602802 w 2714625"/>
                <a:gd name="connsiteY546" fmla="*/ 458153 h 1019175"/>
                <a:gd name="connsiteX547" fmla="*/ 2622709 w 2714625"/>
                <a:gd name="connsiteY547" fmla="*/ 462343 h 1019175"/>
                <a:gd name="connsiteX548" fmla="*/ 2631853 w 2714625"/>
                <a:gd name="connsiteY548" fmla="*/ 469678 h 1019175"/>
                <a:gd name="connsiteX549" fmla="*/ 2629662 w 2714625"/>
                <a:gd name="connsiteY549" fmla="*/ 486251 h 1019175"/>
                <a:gd name="connsiteX550" fmla="*/ 2640806 w 2714625"/>
                <a:gd name="connsiteY550" fmla="*/ 477298 h 1019175"/>
                <a:gd name="connsiteX551" fmla="*/ 2644807 w 2714625"/>
                <a:gd name="connsiteY551" fmla="*/ 481012 h 1019175"/>
                <a:gd name="connsiteX552" fmla="*/ 2642330 w 2714625"/>
                <a:gd name="connsiteY552" fmla="*/ 482917 h 1019175"/>
                <a:gd name="connsiteX553" fmla="*/ 2685098 w 2714625"/>
                <a:gd name="connsiteY553" fmla="*/ 515969 h 1019175"/>
                <a:gd name="connsiteX554" fmla="*/ 2710529 w 2714625"/>
                <a:gd name="connsiteY554" fmla="*/ 543401 h 1019175"/>
                <a:gd name="connsiteX555" fmla="*/ 2712339 w 2714625"/>
                <a:gd name="connsiteY555" fmla="*/ 555022 h 1019175"/>
                <a:gd name="connsiteX556" fmla="*/ 2702909 w 2714625"/>
                <a:gd name="connsiteY556" fmla="*/ 544449 h 1019175"/>
                <a:gd name="connsiteX557" fmla="*/ 2707767 w 2714625"/>
                <a:gd name="connsiteY557" fmla="*/ 559117 h 1019175"/>
                <a:gd name="connsiteX558" fmla="*/ 2692622 w 2714625"/>
                <a:gd name="connsiteY558" fmla="*/ 588359 h 1019175"/>
                <a:gd name="connsiteX559" fmla="*/ 2677287 w 2714625"/>
                <a:gd name="connsiteY559" fmla="*/ 579120 h 1019175"/>
                <a:gd name="connsiteX560" fmla="*/ 2670143 w 2714625"/>
                <a:gd name="connsiteY560" fmla="*/ 564166 h 1019175"/>
                <a:gd name="connsiteX561" fmla="*/ 2655951 w 2714625"/>
                <a:gd name="connsiteY561" fmla="*/ 597789 h 1019175"/>
                <a:gd name="connsiteX562" fmla="*/ 2656142 w 2714625"/>
                <a:gd name="connsiteY562" fmla="*/ 613124 h 1019175"/>
                <a:gd name="connsiteX563" fmla="*/ 2651760 w 2714625"/>
                <a:gd name="connsiteY563" fmla="*/ 620173 h 1019175"/>
                <a:gd name="connsiteX564" fmla="*/ 2656046 w 2714625"/>
                <a:gd name="connsiteY564" fmla="*/ 628555 h 1019175"/>
                <a:gd name="connsiteX565" fmla="*/ 2649093 w 2714625"/>
                <a:gd name="connsiteY565" fmla="*/ 622363 h 1019175"/>
                <a:gd name="connsiteX566" fmla="*/ 2660999 w 2714625"/>
                <a:gd name="connsiteY566" fmla="*/ 636937 h 1019175"/>
                <a:gd name="connsiteX567" fmla="*/ 2636520 w 2714625"/>
                <a:gd name="connsiteY567" fmla="*/ 664559 h 1019175"/>
                <a:gd name="connsiteX568" fmla="*/ 2622233 w 2714625"/>
                <a:gd name="connsiteY568" fmla="*/ 655511 h 1019175"/>
                <a:gd name="connsiteX569" fmla="*/ 2610326 w 2714625"/>
                <a:gd name="connsiteY569" fmla="*/ 675894 h 1019175"/>
                <a:gd name="connsiteX570" fmla="*/ 2622614 w 2714625"/>
                <a:gd name="connsiteY570" fmla="*/ 683609 h 1019175"/>
                <a:gd name="connsiteX571" fmla="*/ 2616136 w 2714625"/>
                <a:gd name="connsiteY571" fmla="*/ 697801 h 1019175"/>
                <a:gd name="connsiteX572" fmla="*/ 2618327 w 2714625"/>
                <a:gd name="connsiteY572" fmla="*/ 699040 h 1019175"/>
                <a:gd name="connsiteX573" fmla="*/ 2610993 w 2714625"/>
                <a:gd name="connsiteY573" fmla="*/ 711708 h 1019175"/>
                <a:gd name="connsiteX574" fmla="*/ 2608136 w 2714625"/>
                <a:gd name="connsiteY574" fmla="*/ 709993 h 1019175"/>
                <a:gd name="connsiteX575" fmla="*/ 2599277 w 2714625"/>
                <a:gd name="connsiteY575" fmla="*/ 724948 h 1019175"/>
                <a:gd name="connsiteX576" fmla="*/ 2602325 w 2714625"/>
                <a:gd name="connsiteY576" fmla="*/ 726758 h 1019175"/>
                <a:gd name="connsiteX577" fmla="*/ 2593848 w 2714625"/>
                <a:gd name="connsiteY577" fmla="*/ 739616 h 1019175"/>
                <a:gd name="connsiteX578" fmla="*/ 2587276 w 2714625"/>
                <a:gd name="connsiteY578" fmla="*/ 737330 h 1019175"/>
                <a:gd name="connsiteX579" fmla="*/ 2588324 w 2714625"/>
                <a:gd name="connsiteY579" fmla="*/ 733996 h 1019175"/>
                <a:gd name="connsiteX580" fmla="*/ 2583370 w 2714625"/>
                <a:gd name="connsiteY580" fmla="*/ 732663 h 1019175"/>
                <a:gd name="connsiteX581" fmla="*/ 2579179 w 2714625"/>
                <a:gd name="connsiteY581" fmla="*/ 735901 h 1019175"/>
                <a:gd name="connsiteX582" fmla="*/ 2563463 w 2714625"/>
                <a:gd name="connsiteY582" fmla="*/ 769906 h 1019175"/>
                <a:gd name="connsiteX583" fmla="*/ 2568035 w 2714625"/>
                <a:gd name="connsiteY583" fmla="*/ 774954 h 1019175"/>
                <a:gd name="connsiteX584" fmla="*/ 2550604 w 2714625"/>
                <a:gd name="connsiteY584" fmla="*/ 791623 h 1019175"/>
                <a:gd name="connsiteX585" fmla="*/ 2545747 w 2714625"/>
                <a:gd name="connsiteY585" fmla="*/ 802005 h 1019175"/>
                <a:gd name="connsiteX586" fmla="*/ 2537746 w 2714625"/>
                <a:gd name="connsiteY586" fmla="*/ 808482 h 1019175"/>
                <a:gd name="connsiteX587" fmla="*/ 2522411 w 2714625"/>
                <a:gd name="connsiteY587" fmla="*/ 813149 h 1019175"/>
                <a:gd name="connsiteX588" fmla="*/ 2513076 w 2714625"/>
                <a:gd name="connsiteY588" fmla="*/ 819150 h 1019175"/>
                <a:gd name="connsiteX589" fmla="*/ 2520315 w 2714625"/>
                <a:gd name="connsiteY589" fmla="*/ 792289 h 1019175"/>
                <a:gd name="connsiteX590" fmla="*/ 2478215 w 2714625"/>
                <a:gd name="connsiteY590" fmla="*/ 786955 h 1019175"/>
                <a:gd name="connsiteX591" fmla="*/ 2476786 w 2714625"/>
                <a:gd name="connsiteY591" fmla="*/ 779621 h 1019175"/>
                <a:gd name="connsiteX592" fmla="*/ 2481262 w 2714625"/>
                <a:gd name="connsiteY592" fmla="*/ 776859 h 1019175"/>
                <a:gd name="connsiteX593" fmla="*/ 2486978 w 2714625"/>
                <a:gd name="connsiteY593" fmla="*/ 765715 h 1019175"/>
                <a:gd name="connsiteX594" fmla="*/ 2489645 w 2714625"/>
                <a:gd name="connsiteY594" fmla="*/ 750094 h 1019175"/>
                <a:gd name="connsiteX595" fmla="*/ 2468785 w 2714625"/>
                <a:gd name="connsiteY595" fmla="*/ 755713 h 1019175"/>
                <a:gd name="connsiteX596" fmla="*/ 2463356 w 2714625"/>
                <a:gd name="connsiteY596" fmla="*/ 752380 h 1019175"/>
                <a:gd name="connsiteX597" fmla="*/ 2464499 w 2714625"/>
                <a:gd name="connsiteY597" fmla="*/ 747046 h 1019175"/>
                <a:gd name="connsiteX598" fmla="*/ 2458974 w 2714625"/>
                <a:gd name="connsiteY598" fmla="*/ 736949 h 1019175"/>
                <a:gd name="connsiteX599" fmla="*/ 2454116 w 2714625"/>
                <a:gd name="connsiteY599" fmla="*/ 742093 h 1019175"/>
                <a:gd name="connsiteX600" fmla="*/ 2452307 w 2714625"/>
                <a:gd name="connsiteY600" fmla="*/ 738188 h 1019175"/>
                <a:gd name="connsiteX601" fmla="*/ 2448401 w 2714625"/>
                <a:gd name="connsiteY601" fmla="*/ 743045 h 1019175"/>
                <a:gd name="connsiteX602" fmla="*/ 2440400 w 2714625"/>
                <a:gd name="connsiteY602" fmla="*/ 743236 h 1019175"/>
                <a:gd name="connsiteX603" fmla="*/ 2439638 w 2714625"/>
                <a:gd name="connsiteY603" fmla="*/ 740664 h 1019175"/>
                <a:gd name="connsiteX604" fmla="*/ 2434304 w 2714625"/>
                <a:gd name="connsiteY604" fmla="*/ 742093 h 1019175"/>
                <a:gd name="connsiteX605" fmla="*/ 2428303 w 2714625"/>
                <a:gd name="connsiteY605" fmla="*/ 738664 h 1019175"/>
                <a:gd name="connsiteX606" fmla="*/ 2419255 w 2714625"/>
                <a:gd name="connsiteY606" fmla="*/ 739902 h 1019175"/>
                <a:gd name="connsiteX607" fmla="*/ 2406968 w 2714625"/>
                <a:gd name="connsiteY607" fmla="*/ 729805 h 1019175"/>
                <a:gd name="connsiteX608" fmla="*/ 2407253 w 2714625"/>
                <a:gd name="connsiteY608" fmla="*/ 734187 h 1019175"/>
                <a:gd name="connsiteX609" fmla="*/ 2397538 w 2714625"/>
                <a:gd name="connsiteY609" fmla="*/ 736949 h 1019175"/>
                <a:gd name="connsiteX610" fmla="*/ 2393252 w 2714625"/>
                <a:gd name="connsiteY610" fmla="*/ 742569 h 1019175"/>
                <a:gd name="connsiteX611" fmla="*/ 2380202 w 2714625"/>
                <a:gd name="connsiteY611" fmla="*/ 733139 h 1019175"/>
                <a:gd name="connsiteX612" fmla="*/ 2377631 w 2714625"/>
                <a:gd name="connsiteY612" fmla="*/ 729520 h 1019175"/>
                <a:gd name="connsiteX613" fmla="*/ 2393252 w 2714625"/>
                <a:gd name="connsiteY613" fmla="*/ 722186 h 1019175"/>
                <a:gd name="connsiteX614" fmla="*/ 2400395 w 2714625"/>
                <a:gd name="connsiteY614" fmla="*/ 713327 h 1019175"/>
                <a:gd name="connsiteX615" fmla="*/ 2402015 w 2714625"/>
                <a:gd name="connsiteY615" fmla="*/ 698278 h 1019175"/>
                <a:gd name="connsiteX616" fmla="*/ 2400205 w 2714625"/>
                <a:gd name="connsiteY616" fmla="*/ 689515 h 1019175"/>
                <a:gd name="connsiteX617" fmla="*/ 2380393 w 2714625"/>
                <a:gd name="connsiteY617" fmla="*/ 689324 h 1019175"/>
                <a:gd name="connsiteX618" fmla="*/ 2381250 w 2714625"/>
                <a:gd name="connsiteY618" fmla="*/ 682752 h 1019175"/>
                <a:gd name="connsiteX619" fmla="*/ 2378202 w 2714625"/>
                <a:gd name="connsiteY619" fmla="*/ 680752 h 1019175"/>
                <a:gd name="connsiteX620" fmla="*/ 2379726 w 2714625"/>
                <a:gd name="connsiteY620" fmla="*/ 665321 h 1019175"/>
                <a:gd name="connsiteX621" fmla="*/ 2366296 w 2714625"/>
                <a:gd name="connsiteY621" fmla="*/ 660749 h 1019175"/>
                <a:gd name="connsiteX622" fmla="*/ 2355056 w 2714625"/>
                <a:gd name="connsiteY622" fmla="*/ 661130 h 1019175"/>
                <a:gd name="connsiteX623" fmla="*/ 2337340 w 2714625"/>
                <a:gd name="connsiteY623" fmla="*/ 670655 h 1019175"/>
                <a:gd name="connsiteX624" fmla="*/ 2328958 w 2714625"/>
                <a:gd name="connsiteY624" fmla="*/ 660559 h 1019175"/>
                <a:gd name="connsiteX625" fmla="*/ 2321624 w 2714625"/>
                <a:gd name="connsiteY625" fmla="*/ 664750 h 1019175"/>
                <a:gd name="connsiteX626" fmla="*/ 2303050 w 2714625"/>
                <a:gd name="connsiteY626" fmla="*/ 637794 h 1019175"/>
                <a:gd name="connsiteX627" fmla="*/ 2307908 w 2714625"/>
                <a:gd name="connsiteY627" fmla="*/ 628936 h 1019175"/>
                <a:gd name="connsiteX628" fmla="*/ 2329244 w 2714625"/>
                <a:gd name="connsiteY628" fmla="*/ 622363 h 1019175"/>
                <a:gd name="connsiteX629" fmla="*/ 2337245 w 2714625"/>
                <a:gd name="connsiteY629" fmla="*/ 616553 h 1019175"/>
                <a:gd name="connsiteX630" fmla="*/ 2340769 w 2714625"/>
                <a:gd name="connsiteY630" fmla="*/ 609600 h 1019175"/>
                <a:gd name="connsiteX631" fmla="*/ 2336483 w 2714625"/>
                <a:gd name="connsiteY631" fmla="*/ 600646 h 1019175"/>
                <a:gd name="connsiteX632" fmla="*/ 2328958 w 2714625"/>
                <a:gd name="connsiteY632" fmla="*/ 601409 h 1019175"/>
                <a:gd name="connsiteX633" fmla="*/ 2324005 w 2714625"/>
                <a:gd name="connsiteY633" fmla="*/ 594360 h 1019175"/>
                <a:gd name="connsiteX634" fmla="*/ 2307812 w 2714625"/>
                <a:gd name="connsiteY634" fmla="*/ 600361 h 1019175"/>
                <a:gd name="connsiteX635" fmla="*/ 2292096 w 2714625"/>
                <a:gd name="connsiteY635" fmla="*/ 583787 h 1019175"/>
                <a:gd name="connsiteX636" fmla="*/ 2277999 w 2714625"/>
                <a:gd name="connsiteY636" fmla="*/ 596646 h 1019175"/>
                <a:gd name="connsiteX637" fmla="*/ 2270951 w 2714625"/>
                <a:gd name="connsiteY637" fmla="*/ 599408 h 1019175"/>
                <a:gd name="connsiteX638" fmla="*/ 2263807 w 2714625"/>
                <a:gd name="connsiteY638" fmla="*/ 612838 h 1019175"/>
                <a:gd name="connsiteX639" fmla="*/ 2256187 w 2714625"/>
                <a:gd name="connsiteY639" fmla="*/ 618649 h 1019175"/>
                <a:gd name="connsiteX640" fmla="*/ 2255329 w 2714625"/>
                <a:gd name="connsiteY640" fmla="*/ 621030 h 1019175"/>
                <a:gd name="connsiteX641" fmla="*/ 2264759 w 2714625"/>
                <a:gd name="connsiteY641" fmla="*/ 631412 h 1019175"/>
                <a:gd name="connsiteX642" fmla="*/ 2266378 w 2714625"/>
                <a:gd name="connsiteY642" fmla="*/ 640080 h 1019175"/>
                <a:gd name="connsiteX643" fmla="*/ 2274094 w 2714625"/>
                <a:gd name="connsiteY643" fmla="*/ 649319 h 1019175"/>
                <a:gd name="connsiteX644" fmla="*/ 2274856 w 2714625"/>
                <a:gd name="connsiteY644" fmla="*/ 664274 h 1019175"/>
                <a:gd name="connsiteX645" fmla="*/ 2258854 w 2714625"/>
                <a:gd name="connsiteY645" fmla="*/ 665607 h 1019175"/>
                <a:gd name="connsiteX646" fmla="*/ 2251805 w 2714625"/>
                <a:gd name="connsiteY646" fmla="*/ 669703 h 1019175"/>
                <a:gd name="connsiteX647" fmla="*/ 2251996 w 2714625"/>
                <a:gd name="connsiteY647" fmla="*/ 675037 h 1019175"/>
                <a:gd name="connsiteX648" fmla="*/ 2262854 w 2714625"/>
                <a:gd name="connsiteY648" fmla="*/ 680275 h 1019175"/>
                <a:gd name="connsiteX649" fmla="*/ 2269331 w 2714625"/>
                <a:gd name="connsiteY649" fmla="*/ 677894 h 1019175"/>
                <a:gd name="connsiteX650" fmla="*/ 2270855 w 2714625"/>
                <a:gd name="connsiteY650" fmla="*/ 682942 h 1019175"/>
                <a:gd name="connsiteX651" fmla="*/ 2285428 w 2714625"/>
                <a:gd name="connsiteY651" fmla="*/ 678751 h 1019175"/>
                <a:gd name="connsiteX652" fmla="*/ 2292668 w 2714625"/>
                <a:gd name="connsiteY652" fmla="*/ 665988 h 1019175"/>
                <a:gd name="connsiteX653" fmla="*/ 2298668 w 2714625"/>
                <a:gd name="connsiteY653" fmla="*/ 667036 h 1019175"/>
                <a:gd name="connsiteX654" fmla="*/ 2294001 w 2714625"/>
                <a:gd name="connsiteY654" fmla="*/ 678275 h 1019175"/>
                <a:gd name="connsiteX655" fmla="*/ 2302478 w 2714625"/>
                <a:gd name="connsiteY655" fmla="*/ 678751 h 1019175"/>
                <a:gd name="connsiteX656" fmla="*/ 2313718 w 2714625"/>
                <a:gd name="connsiteY656" fmla="*/ 674751 h 1019175"/>
                <a:gd name="connsiteX657" fmla="*/ 2306479 w 2714625"/>
                <a:gd name="connsiteY657" fmla="*/ 695516 h 1019175"/>
                <a:gd name="connsiteX658" fmla="*/ 2311527 w 2714625"/>
                <a:gd name="connsiteY658" fmla="*/ 707136 h 1019175"/>
                <a:gd name="connsiteX659" fmla="*/ 2305050 w 2714625"/>
                <a:gd name="connsiteY659" fmla="*/ 725043 h 1019175"/>
                <a:gd name="connsiteX660" fmla="*/ 2294287 w 2714625"/>
                <a:gd name="connsiteY660" fmla="*/ 734949 h 1019175"/>
                <a:gd name="connsiteX661" fmla="*/ 2281333 w 2714625"/>
                <a:gd name="connsiteY661" fmla="*/ 760857 h 1019175"/>
                <a:gd name="connsiteX662" fmla="*/ 2260759 w 2714625"/>
                <a:gd name="connsiteY662" fmla="*/ 773430 h 1019175"/>
                <a:gd name="connsiteX663" fmla="*/ 2249615 w 2714625"/>
                <a:gd name="connsiteY663" fmla="*/ 792194 h 1019175"/>
                <a:gd name="connsiteX664" fmla="*/ 2242757 w 2714625"/>
                <a:gd name="connsiteY664" fmla="*/ 795338 h 1019175"/>
                <a:gd name="connsiteX665" fmla="*/ 2229517 w 2714625"/>
                <a:gd name="connsiteY665" fmla="*/ 795433 h 1019175"/>
                <a:gd name="connsiteX666" fmla="*/ 2212848 w 2714625"/>
                <a:gd name="connsiteY666" fmla="*/ 788003 h 1019175"/>
                <a:gd name="connsiteX667" fmla="*/ 2195322 w 2714625"/>
                <a:gd name="connsiteY667" fmla="*/ 769334 h 1019175"/>
                <a:gd name="connsiteX668" fmla="*/ 2188750 w 2714625"/>
                <a:gd name="connsiteY668" fmla="*/ 769334 h 1019175"/>
                <a:gd name="connsiteX669" fmla="*/ 2179606 w 2714625"/>
                <a:gd name="connsiteY669" fmla="*/ 765048 h 1019175"/>
                <a:gd name="connsiteX670" fmla="*/ 2184273 w 2714625"/>
                <a:gd name="connsiteY670" fmla="*/ 757142 h 1019175"/>
                <a:gd name="connsiteX671" fmla="*/ 2151888 w 2714625"/>
                <a:gd name="connsiteY671" fmla="*/ 737997 h 1019175"/>
                <a:gd name="connsiteX672" fmla="*/ 2146935 w 2714625"/>
                <a:gd name="connsiteY672" fmla="*/ 727996 h 1019175"/>
                <a:gd name="connsiteX673" fmla="*/ 2140363 w 2714625"/>
                <a:gd name="connsiteY673" fmla="*/ 725996 h 1019175"/>
                <a:gd name="connsiteX674" fmla="*/ 2139029 w 2714625"/>
                <a:gd name="connsiteY674" fmla="*/ 722376 h 1019175"/>
                <a:gd name="connsiteX675" fmla="*/ 2128933 w 2714625"/>
                <a:gd name="connsiteY675" fmla="*/ 721233 h 1019175"/>
                <a:gd name="connsiteX676" fmla="*/ 2127504 w 2714625"/>
                <a:gd name="connsiteY676" fmla="*/ 713232 h 1019175"/>
                <a:gd name="connsiteX677" fmla="*/ 2118265 w 2714625"/>
                <a:gd name="connsiteY677" fmla="*/ 709327 h 1019175"/>
                <a:gd name="connsiteX678" fmla="*/ 2108264 w 2714625"/>
                <a:gd name="connsiteY678" fmla="*/ 727710 h 1019175"/>
                <a:gd name="connsiteX679" fmla="*/ 2117789 w 2714625"/>
                <a:gd name="connsiteY679" fmla="*/ 742283 h 1019175"/>
                <a:gd name="connsiteX680" fmla="*/ 2111978 w 2714625"/>
                <a:gd name="connsiteY680" fmla="*/ 744284 h 1019175"/>
                <a:gd name="connsiteX681" fmla="*/ 2105120 w 2714625"/>
                <a:gd name="connsiteY681" fmla="*/ 741997 h 1019175"/>
                <a:gd name="connsiteX682" fmla="*/ 2100072 w 2714625"/>
                <a:gd name="connsiteY682" fmla="*/ 747046 h 1019175"/>
                <a:gd name="connsiteX683" fmla="*/ 2107787 w 2714625"/>
                <a:gd name="connsiteY683" fmla="*/ 752380 h 1019175"/>
                <a:gd name="connsiteX684" fmla="*/ 2083213 w 2714625"/>
                <a:gd name="connsiteY684" fmla="*/ 785622 h 1019175"/>
                <a:gd name="connsiteX685" fmla="*/ 2088070 w 2714625"/>
                <a:gd name="connsiteY685" fmla="*/ 792766 h 1019175"/>
                <a:gd name="connsiteX686" fmla="*/ 2083213 w 2714625"/>
                <a:gd name="connsiteY686" fmla="*/ 800671 h 1019175"/>
                <a:gd name="connsiteX687" fmla="*/ 2074831 w 2714625"/>
                <a:gd name="connsiteY687" fmla="*/ 800576 h 1019175"/>
                <a:gd name="connsiteX688" fmla="*/ 2057591 w 2714625"/>
                <a:gd name="connsiteY688" fmla="*/ 790099 h 1019175"/>
                <a:gd name="connsiteX689" fmla="*/ 2039207 w 2714625"/>
                <a:gd name="connsiteY689" fmla="*/ 822103 h 1019175"/>
                <a:gd name="connsiteX690" fmla="*/ 2026539 w 2714625"/>
                <a:gd name="connsiteY690" fmla="*/ 820769 h 1019175"/>
                <a:gd name="connsiteX691" fmla="*/ 2024253 w 2714625"/>
                <a:gd name="connsiteY691" fmla="*/ 843058 h 1019175"/>
                <a:gd name="connsiteX692" fmla="*/ 2003108 w 2714625"/>
                <a:gd name="connsiteY692" fmla="*/ 838391 h 1019175"/>
                <a:gd name="connsiteX693" fmla="*/ 2007394 w 2714625"/>
                <a:gd name="connsiteY693" fmla="*/ 817054 h 1019175"/>
                <a:gd name="connsiteX694" fmla="*/ 1933861 w 2714625"/>
                <a:gd name="connsiteY694" fmla="*/ 794671 h 1019175"/>
                <a:gd name="connsiteX695" fmla="*/ 1932813 w 2714625"/>
                <a:gd name="connsiteY695" fmla="*/ 799433 h 1019175"/>
                <a:gd name="connsiteX696" fmla="*/ 1924145 w 2714625"/>
                <a:gd name="connsiteY696" fmla="*/ 797528 h 1019175"/>
                <a:gd name="connsiteX697" fmla="*/ 1927098 w 2714625"/>
                <a:gd name="connsiteY697" fmla="*/ 786765 h 1019175"/>
                <a:gd name="connsiteX698" fmla="*/ 1879568 w 2714625"/>
                <a:gd name="connsiteY698" fmla="*/ 772668 h 1019175"/>
                <a:gd name="connsiteX699" fmla="*/ 1881759 w 2714625"/>
                <a:gd name="connsiteY699" fmla="*/ 768667 h 1019175"/>
                <a:gd name="connsiteX700" fmla="*/ 1866424 w 2714625"/>
                <a:gd name="connsiteY700" fmla="*/ 761714 h 1019175"/>
                <a:gd name="connsiteX701" fmla="*/ 1869091 w 2714625"/>
                <a:gd name="connsiteY701" fmla="*/ 755047 h 1019175"/>
                <a:gd name="connsiteX702" fmla="*/ 1866138 w 2714625"/>
                <a:gd name="connsiteY702" fmla="*/ 754094 h 1019175"/>
                <a:gd name="connsiteX703" fmla="*/ 1860899 w 2714625"/>
                <a:gd name="connsiteY703" fmla="*/ 766572 h 1019175"/>
                <a:gd name="connsiteX704" fmla="*/ 1850708 w 2714625"/>
                <a:gd name="connsiteY704" fmla="*/ 760190 h 1019175"/>
                <a:gd name="connsiteX705" fmla="*/ 1832801 w 2714625"/>
                <a:gd name="connsiteY705" fmla="*/ 753999 h 1019175"/>
                <a:gd name="connsiteX706" fmla="*/ 1838134 w 2714625"/>
                <a:gd name="connsiteY706" fmla="*/ 741140 h 1019175"/>
                <a:gd name="connsiteX707" fmla="*/ 1835372 w 2714625"/>
                <a:gd name="connsiteY707" fmla="*/ 738473 h 1019175"/>
                <a:gd name="connsiteX708" fmla="*/ 1842516 w 2714625"/>
                <a:gd name="connsiteY708" fmla="*/ 734663 h 1019175"/>
                <a:gd name="connsiteX709" fmla="*/ 1840040 w 2714625"/>
                <a:gd name="connsiteY709" fmla="*/ 726091 h 1019175"/>
                <a:gd name="connsiteX710" fmla="*/ 1848517 w 2714625"/>
                <a:gd name="connsiteY710" fmla="*/ 728377 h 1019175"/>
                <a:gd name="connsiteX711" fmla="*/ 1851660 w 2714625"/>
                <a:gd name="connsiteY711" fmla="*/ 719042 h 1019175"/>
                <a:gd name="connsiteX712" fmla="*/ 1848421 w 2714625"/>
                <a:gd name="connsiteY712" fmla="*/ 714851 h 1019175"/>
                <a:gd name="connsiteX713" fmla="*/ 1855089 w 2714625"/>
                <a:gd name="connsiteY713" fmla="*/ 712946 h 1019175"/>
                <a:gd name="connsiteX714" fmla="*/ 1857184 w 2714625"/>
                <a:gd name="connsiteY714" fmla="*/ 710660 h 1019175"/>
                <a:gd name="connsiteX715" fmla="*/ 1855089 w 2714625"/>
                <a:gd name="connsiteY715" fmla="*/ 709136 h 1019175"/>
                <a:gd name="connsiteX716" fmla="*/ 1858613 w 2714625"/>
                <a:gd name="connsiteY716" fmla="*/ 707041 h 1019175"/>
                <a:gd name="connsiteX717" fmla="*/ 1856708 w 2714625"/>
                <a:gd name="connsiteY717" fmla="*/ 703517 h 1019175"/>
                <a:gd name="connsiteX718" fmla="*/ 1863852 w 2714625"/>
                <a:gd name="connsiteY718" fmla="*/ 673703 h 1019175"/>
                <a:gd name="connsiteX719" fmla="*/ 1860709 w 2714625"/>
                <a:gd name="connsiteY719" fmla="*/ 674561 h 1019175"/>
                <a:gd name="connsiteX720" fmla="*/ 1840801 w 2714625"/>
                <a:gd name="connsiteY720" fmla="*/ 649034 h 1019175"/>
                <a:gd name="connsiteX721" fmla="*/ 1840516 w 2714625"/>
                <a:gd name="connsiteY721" fmla="*/ 645700 h 1019175"/>
                <a:gd name="connsiteX722" fmla="*/ 1844993 w 2714625"/>
                <a:gd name="connsiteY722" fmla="*/ 641223 h 1019175"/>
                <a:gd name="connsiteX723" fmla="*/ 1851851 w 2714625"/>
                <a:gd name="connsiteY723" fmla="*/ 646367 h 1019175"/>
                <a:gd name="connsiteX724" fmla="*/ 1849279 w 2714625"/>
                <a:gd name="connsiteY724" fmla="*/ 643509 h 1019175"/>
                <a:gd name="connsiteX725" fmla="*/ 1847564 w 2714625"/>
                <a:gd name="connsiteY725" fmla="*/ 631698 h 1019175"/>
                <a:gd name="connsiteX726" fmla="*/ 1840325 w 2714625"/>
                <a:gd name="connsiteY726" fmla="*/ 629031 h 1019175"/>
                <a:gd name="connsiteX727" fmla="*/ 1841468 w 2714625"/>
                <a:gd name="connsiteY727" fmla="*/ 626459 h 1019175"/>
                <a:gd name="connsiteX728" fmla="*/ 1829371 w 2714625"/>
                <a:gd name="connsiteY728" fmla="*/ 639699 h 1019175"/>
                <a:gd name="connsiteX729" fmla="*/ 1822133 w 2714625"/>
                <a:gd name="connsiteY729" fmla="*/ 633222 h 1019175"/>
                <a:gd name="connsiteX730" fmla="*/ 1823466 w 2714625"/>
                <a:gd name="connsiteY730" fmla="*/ 631603 h 1019175"/>
                <a:gd name="connsiteX731" fmla="*/ 1806988 w 2714625"/>
                <a:gd name="connsiteY731" fmla="*/ 636079 h 1019175"/>
                <a:gd name="connsiteX732" fmla="*/ 1806131 w 2714625"/>
                <a:gd name="connsiteY732" fmla="*/ 622649 h 1019175"/>
                <a:gd name="connsiteX733" fmla="*/ 1772031 w 2714625"/>
                <a:gd name="connsiteY733" fmla="*/ 624650 h 1019175"/>
                <a:gd name="connsiteX734" fmla="*/ 1771555 w 2714625"/>
                <a:gd name="connsiteY734" fmla="*/ 617315 h 1019175"/>
                <a:gd name="connsiteX735" fmla="*/ 1746123 w 2714625"/>
                <a:gd name="connsiteY735" fmla="*/ 620459 h 1019175"/>
                <a:gd name="connsiteX736" fmla="*/ 1742599 w 2714625"/>
                <a:gd name="connsiteY736" fmla="*/ 592360 h 1019175"/>
                <a:gd name="connsiteX737" fmla="*/ 1740122 w 2714625"/>
                <a:gd name="connsiteY737" fmla="*/ 586264 h 1019175"/>
                <a:gd name="connsiteX738" fmla="*/ 1729264 w 2714625"/>
                <a:gd name="connsiteY738" fmla="*/ 588931 h 1019175"/>
                <a:gd name="connsiteX739" fmla="*/ 1725644 w 2714625"/>
                <a:gd name="connsiteY739" fmla="*/ 563689 h 1019175"/>
                <a:gd name="connsiteX740" fmla="*/ 1707451 w 2714625"/>
                <a:gd name="connsiteY740" fmla="*/ 559022 h 1019175"/>
                <a:gd name="connsiteX741" fmla="*/ 1706499 w 2714625"/>
                <a:gd name="connsiteY741" fmla="*/ 563499 h 1019175"/>
                <a:gd name="connsiteX742" fmla="*/ 1701927 w 2714625"/>
                <a:gd name="connsiteY742" fmla="*/ 564833 h 1019175"/>
                <a:gd name="connsiteX743" fmla="*/ 1696593 w 2714625"/>
                <a:gd name="connsiteY743" fmla="*/ 565785 h 1019175"/>
                <a:gd name="connsiteX744" fmla="*/ 1688687 w 2714625"/>
                <a:gd name="connsiteY744" fmla="*/ 563118 h 1019175"/>
                <a:gd name="connsiteX745" fmla="*/ 1693354 w 2714625"/>
                <a:gd name="connsiteY745" fmla="*/ 541306 h 1019175"/>
                <a:gd name="connsiteX746" fmla="*/ 1692497 w 2714625"/>
                <a:gd name="connsiteY746" fmla="*/ 526161 h 1019175"/>
                <a:gd name="connsiteX747" fmla="*/ 1710023 w 2714625"/>
                <a:gd name="connsiteY747" fmla="*/ 528257 h 1019175"/>
                <a:gd name="connsiteX748" fmla="*/ 1708785 w 2714625"/>
                <a:gd name="connsiteY748" fmla="*/ 519875 h 1019175"/>
                <a:gd name="connsiteX749" fmla="*/ 1699451 w 2714625"/>
                <a:gd name="connsiteY749" fmla="*/ 516541 h 1019175"/>
                <a:gd name="connsiteX750" fmla="*/ 1698212 w 2714625"/>
                <a:gd name="connsiteY750" fmla="*/ 510921 h 1019175"/>
                <a:gd name="connsiteX751" fmla="*/ 1687354 w 2714625"/>
                <a:gd name="connsiteY751" fmla="*/ 513588 h 1019175"/>
                <a:gd name="connsiteX752" fmla="*/ 1673924 w 2714625"/>
                <a:gd name="connsiteY752" fmla="*/ 502253 h 1019175"/>
                <a:gd name="connsiteX753" fmla="*/ 1656588 w 2714625"/>
                <a:gd name="connsiteY753" fmla="*/ 493395 h 1019175"/>
                <a:gd name="connsiteX754" fmla="*/ 1638871 w 2714625"/>
                <a:gd name="connsiteY754" fmla="*/ 489109 h 1019175"/>
                <a:gd name="connsiteX755" fmla="*/ 1637157 w 2714625"/>
                <a:gd name="connsiteY755" fmla="*/ 485966 h 1019175"/>
                <a:gd name="connsiteX756" fmla="*/ 1627918 w 2714625"/>
                <a:gd name="connsiteY756" fmla="*/ 485489 h 1019175"/>
                <a:gd name="connsiteX757" fmla="*/ 1625346 w 2714625"/>
                <a:gd name="connsiteY757" fmla="*/ 479203 h 1019175"/>
                <a:gd name="connsiteX758" fmla="*/ 1620298 w 2714625"/>
                <a:gd name="connsiteY758" fmla="*/ 475583 h 1019175"/>
                <a:gd name="connsiteX759" fmla="*/ 1602581 w 2714625"/>
                <a:gd name="connsiteY759" fmla="*/ 472535 h 1019175"/>
                <a:gd name="connsiteX760" fmla="*/ 1604201 w 2714625"/>
                <a:gd name="connsiteY760" fmla="*/ 497300 h 1019175"/>
                <a:gd name="connsiteX761" fmla="*/ 1583912 w 2714625"/>
                <a:gd name="connsiteY761" fmla="*/ 510254 h 1019175"/>
                <a:gd name="connsiteX762" fmla="*/ 1566291 w 2714625"/>
                <a:gd name="connsiteY762" fmla="*/ 515493 h 1019175"/>
                <a:gd name="connsiteX763" fmla="*/ 1578864 w 2714625"/>
                <a:gd name="connsiteY763" fmla="*/ 526351 h 1019175"/>
                <a:gd name="connsiteX764" fmla="*/ 1588960 w 2714625"/>
                <a:gd name="connsiteY764" fmla="*/ 528733 h 1019175"/>
                <a:gd name="connsiteX765" fmla="*/ 1576292 w 2714625"/>
                <a:gd name="connsiteY765" fmla="*/ 539591 h 1019175"/>
                <a:gd name="connsiteX766" fmla="*/ 1582674 w 2714625"/>
                <a:gd name="connsiteY766" fmla="*/ 544449 h 1019175"/>
                <a:gd name="connsiteX767" fmla="*/ 1586960 w 2714625"/>
                <a:gd name="connsiteY767" fmla="*/ 572834 h 1019175"/>
                <a:gd name="connsiteX768" fmla="*/ 1593437 w 2714625"/>
                <a:gd name="connsiteY768" fmla="*/ 574453 h 1019175"/>
                <a:gd name="connsiteX769" fmla="*/ 1594580 w 2714625"/>
                <a:gd name="connsiteY769" fmla="*/ 579787 h 1019175"/>
                <a:gd name="connsiteX770" fmla="*/ 1602105 w 2714625"/>
                <a:gd name="connsiteY770" fmla="*/ 579406 h 1019175"/>
                <a:gd name="connsiteX771" fmla="*/ 1604296 w 2714625"/>
                <a:gd name="connsiteY771" fmla="*/ 582073 h 1019175"/>
                <a:gd name="connsiteX772" fmla="*/ 1597152 w 2714625"/>
                <a:gd name="connsiteY772" fmla="*/ 580072 h 1019175"/>
                <a:gd name="connsiteX773" fmla="*/ 1569053 w 2714625"/>
                <a:gd name="connsiteY773" fmla="*/ 590359 h 1019175"/>
                <a:gd name="connsiteX774" fmla="*/ 1570387 w 2714625"/>
                <a:gd name="connsiteY774" fmla="*/ 596075 h 1019175"/>
                <a:gd name="connsiteX775" fmla="*/ 1567339 w 2714625"/>
                <a:gd name="connsiteY775" fmla="*/ 596551 h 1019175"/>
                <a:gd name="connsiteX776" fmla="*/ 1568291 w 2714625"/>
                <a:gd name="connsiteY776" fmla="*/ 605409 h 1019175"/>
                <a:gd name="connsiteX777" fmla="*/ 1563624 w 2714625"/>
                <a:gd name="connsiteY777" fmla="*/ 607790 h 1019175"/>
                <a:gd name="connsiteX778" fmla="*/ 1542288 w 2714625"/>
                <a:gd name="connsiteY778" fmla="*/ 609219 h 1019175"/>
                <a:gd name="connsiteX779" fmla="*/ 1541907 w 2714625"/>
                <a:gd name="connsiteY779" fmla="*/ 605314 h 1019175"/>
                <a:gd name="connsiteX780" fmla="*/ 1521524 w 2714625"/>
                <a:gd name="connsiteY780" fmla="*/ 608457 h 1019175"/>
                <a:gd name="connsiteX781" fmla="*/ 1503902 w 2714625"/>
                <a:gd name="connsiteY781" fmla="*/ 616744 h 1019175"/>
                <a:gd name="connsiteX782" fmla="*/ 1513523 w 2714625"/>
                <a:gd name="connsiteY782" fmla="*/ 632174 h 1019175"/>
                <a:gd name="connsiteX783" fmla="*/ 1519142 w 2714625"/>
                <a:gd name="connsiteY783" fmla="*/ 630841 h 1019175"/>
                <a:gd name="connsiteX784" fmla="*/ 1523333 w 2714625"/>
                <a:gd name="connsiteY784" fmla="*/ 640366 h 1019175"/>
                <a:gd name="connsiteX785" fmla="*/ 1518190 w 2714625"/>
                <a:gd name="connsiteY785" fmla="*/ 641985 h 1019175"/>
                <a:gd name="connsiteX786" fmla="*/ 1518380 w 2714625"/>
                <a:gd name="connsiteY786" fmla="*/ 649224 h 1019175"/>
                <a:gd name="connsiteX787" fmla="*/ 1512760 w 2714625"/>
                <a:gd name="connsiteY787" fmla="*/ 650176 h 1019175"/>
                <a:gd name="connsiteX788" fmla="*/ 1513046 w 2714625"/>
                <a:gd name="connsiteY788" fmla="*/ 657416 h 1019175"/>
                <a:gd name="connsiteX789" fmla="*/ 1509998 w 2714625"/>
                <a:gd name="connsiteY789" fmla="*/ 657606 h 1019175"/>
                <a:gd name="connsiteX790" fmla="*/ 1509236 w 2714625"/>
                <a:gd name="connsiteY790" fmla="*/ 666274 h 1019175"/>
                <a:gd name="connsiteX791" fmla="*/ 1506188 w 2714625"/>
                <a:gd name="connsiteY791" fmla="*/ 666274 h 1019175"/>
                <a:gd name="connsiteX792" fmla="*/ 1505712 w 2714625"/>
                <a:gd name="connsiteY792" fmla="*/ 670370 h 1019175"/>
                <a:gd name="connsiteX793" fmla="*/ 1503902 w 2714625"/>
                <a:gd name="connsiteY793" fmla="*/ 670370 h 1019175"/>
                <a:gd name="connsiteX794" fmla="*/ 1502950 w 2714625"/>
                <a:gd name="connsiteY794" fmla="*/ 690467 h 1019175"/>
                <a:gd name="connsiteX795" fmla="*/ 1498568 w 2714625"/>
                <a:gd name="connsiteY795" fmla="*/ 690753 h 1019175"/>
                <a:gd name="connsiteX796" fmla="*/ 1496377 w 2714625"/>
                <a:gd name="connsiteY796" fmla="*/ 701326 h 1019175"/>
                <a:gd name="connsiteX797" fmla="*/ 1470184 w 2714625"/>
                <a:gd name="connsiteY797" fmla="*/ 697706 h 1019175"/>
                <a:gd name="connsiteX798" fmla="*/ 1471898 w 2714625"/>
                <a:gd name="connsiteY798" fmla="*/ 712661 h 1019175"/>
                <a:gd name="connsiteX799" fmla="*/ 1432560 w 2714625"/>
                <a:gd name="connsiteY799" fmla="*/ 721328 h 1019175"/>
                <a:gd name="connsiteX800" fmla="*/ 1421416 w 2714625"/>
                <a:gd name="connsiteY800" fmla="*/ 732187 h 1019175"/>
                <a:gd name="connsiteX801" fmla="*/ 1419987 w 2714625"/>
                <a:gd name="connsiteY801" fmla="*/ 739330 h 1019175"/>
                <a:gd name="connsiteX802" fmla="*/ 1415510 w 2714625"/>
                <a:gd name="connsiteY802" fmla="*/ 739997 h 1019175"/>
                <a:gd name="connsiteX803" fmla="*/ 1414843 w 2714625"/>
                <a:gd name="connsiteY803" fmla="*/ 745998 h 1019175"/>
                <a:gd name="connsiteX804" fmla="*/ 1409605 w 2714625"/>
                <a:gd name="connsiteY804" fmla="*/ 749617 h 1019175"/>
                <a:gd name="connsiteX805" fmla="*/ 1410176 w 2714625"/>
                <a:gd name="connsiteY805" fmla="*/ 768382 h 1019175"/>
                <a:gd name="connsiteX806" fmla="*/ 1408462 w 2714625"/>
                <a:gd name="connsiteY806" fmla="*/ 768287 h 1019175"/>
                <a:gd name="connsiteX807" fmla="*/ 1408748 w 2714625"/>
                <a:gd name="connsiteY807" fmla="*/ 772859 h 1019175"/>
                <a:gd name="connsiteX808" fmla="*/ 1405223 w 2714625"/>
                <a:gd name="connsiteY808" fmla="*/ 772859 h 1019175"/>
                <a:gd name="connsiteX809" fmla="*/ 1404461 w 2714625"/>
                <a:gd name="connsiteY809" fmla="*/ 777716 h 1019175"/>
                <a:gd name="connsiteX810" fmla="*/ 1405795 w 2714625"/>
                <a:gd name="connsiteY810" fmla="*/ 785432 h 1019175"/>
                <a:gd name="connsiteX811" fmla="*/ 1410843 w 2714625"/>
                <a:gd name="connsiteY811" fmla="*/ 785336 h 1019175"/>
                <a:gd name="connsiteX812" fmla="*/ 1407414 w 2714625"/>
                <a:gd name="connsiteY812" fmla="*/ 791718 h 1019175"/>
                <a:gd name="connsiteX813" fmla="*/ 1408367 w 2714625"/>
                <a:gd name="connsiteY813" fmla="*/ 801624 h 1019175"/>
                <a:gd name="connsiteX814" fmla="*/ 1419606 w 2714625"/>
                <a:gd name="connsiteY814" fmla="*/ 799909 h 1019175"/>
                <a:gd name="connsiteX815" fmla="*/ 1418749 w 2714625"/>
                <a:gd name="connsiteY815" fmla="*/ 808292 h 1019175"/>
                <a:gd name="connsiteX816" fmla="*/ 1436942 w 2714625"/>
                <a:gd name="connsiteY816" fmla="*/ 803434 h 1019175"/>
                <a:gd name="connsiteX817" fmla="*/ 1438180 w 2714625"/>
                <a:gd name="connsiteY817" fmla="*/ 812197 h 1019175"/>
                <a:gd name="connsiteX818" fmla="*/ 1445228 w 2714625"/>
                <a:gd name="connsiteY818" fmla="*/ 811149 h 1019175"/>
                <a:gd name="connsiteX819" fmla="*/ 1448848 w 2714625"/>
                <a:gd name="connsiteY819" fmla="*/ 831247 h 1019175"/>
                <a:gd name="connsiteX820" fmla="*/ 1449229 w 2714625"/>
                <a:gd name="connsiteY820" fmla="*/ 850106 h 1019175"/>
                <a:gd name="connsiteX821" fmla="*/ 1453134 w 2714625"/>
                <a:gd name="connsiteY821" fmla="*/ 868299 h 1019175"/>
                <a:gd name="connsiteX822" fmla="*/ 1438942 w 2714625"/>
                <a:gd name="connsiteY822" fmla="*/ 864870 h 1019175"/>
                <a:gd name="connsiteX823" fmla="*/ 1434465 w 2714625"/>
                <a:gd name="connsiteY823" fmla="*/ 897064 h 1019175"/>
                <a:gd name="connsiteX824" fmla="*/ 1429321 w 2714625"/>
                <a:gd name="connsiteY824" fmla="*/ 896874 h 1019175"/>
                <a:gd name="connsiteX825" fmla="*/ 1433798 w 2714625"/>
                <a:gd name="connsiteY825" fmla="*/ 902589 h 1019175"/>
                <a:gd name="connsiteX826" fmla="*/ 1430941 w 2714625"/>
                <a:gd name="connsiteY826" fmla="*/ 918591 h 1019175"/>
                <a:gd name="connsiteX827" fmla="*/ 1416844 w 2714625"/>
                <a:gd name="connsiteY827" fmla="*/ 913543 h 1019175"/>
                <a:gd name="connsiteX828" fmla="*/ 1401318 w 2714625"/>
                <a:gd name="connsiteY828" fmla="*/ 913257 h 1019175"/>
                <a:gd name="connsiteX829" fmla="*/ 1400366 w 2714625"/>
                <a:gd name="connsiteY829" fmla="*/ 937546 h 1019175"/>
                <a:gd name="connsiteX830" fmla="*/ 1394365 w 2714625"/>
                <a:gd name="connsiteY830" fmla="*/ 936022 h 1019175"/>
                <a:gd name="connsiteX831" fmla="*/ 1398175 w 2714625"/>
                <a:gd name="connsiteY831" fmla="*/ 913352 h 1019175"/>
                <a:gd name="connsiteX832" fmla="*/ 1391888 w 2714625"/>
                <a:gd name="connsiteY832" fmla="*/ 912876 h 1019175"/>
                <a:gd name="connsiteX833" fmla="*/ 1391221 w 2714625"/>
                <a:gd name="connsiteY833" fmla="*/ 918210 h 1019175"/>
                <a:gd name="connsiteX834" fmla="*/ 1374076 w 2714625"/>
                <a:gd name="connsiteY834" fmla="*/ 917067 h 1019175"/>
                <a:gd name="connsiteX835" fmla="*/ 1373315 w 2714625"/>
                <a:gd name="connsiteY835" fmla="*/ 926116 h 1019175"/>
                <a:gd name="connsiteX836" fmla="*/ 1371409 w 2714625"/>
                <a:gd name="connsiteY836" fmla="*/ 926021 h 1019175"/>
                <a:gd name="connsiteX837" fmla="*/ 1369219 w 2714625"/>
                <a:gd name="connsiteY837" fmla="*/ 933831 h 1019175"/>
                <a:gd name="connsiteX838" fmla="*/ 1363980 w 2714625"/>
                <a:gd name="connsiteY838" fmla="*/ 933069 h 1019175"/>
                <a:gd name="connsiteX839" fmla="*/ 1362361 w 2714625"/>
                <a:gd name="connsiteY839" fmla="*/ 942404 h 1019175"/>
                <a:gd name="connsiteX840" fmla="*/ 1359884 w 2714625"/>
                <a:gd name="connsiteY840" fmla="*/ 941642 h 1019175"/>
                <a:gd name="connsiteX841" fmla="*/ 1355598 w 2714625"/>
                <a:gd name="connsiteY841" fmla="*/ 976027 h 1019175"/>
                <a:gd name="connsiteX842" fmla="*/ 1356455 w 2714625"/>
                <a:gd name="connsiteY842" fmla="*/ 1013650 h 1019175"/>
                <a:gd name="connsiteX843" fmla="*/ 1344359 w 2714625"/>
                <a:gd name="connsiteY843" fmla="*/ 1012603 h 1019175"/>
                <a:gd name="connsiteX844" fmla="*/ 1332548 w 2714625"/>
                <a:gd name="connsiteY844" fmla="*/ 999363 h 1019175"/>
                <a:gd name="connsiteX845" fmla="*/ 1327023 w 2714625"/>
                <a:gd name="connsiteY845" fmla="*/ 997649 h 1019175"/>
                <a:gd name="connsiteX846" fmla="*/ 1325309 w 2714625"/>
                <a:gd name="connsiteY846" fmla="*/ 987552 h 1019175"/>
                <a:gd name="connsiteX847" fmla="*/ 1315212 w 2714625"/>
                <a:gd name="connsiteY847" fmla="*/ 988219 h 1019175"/>
                <a:gd name="connsiteX848" fmla="*/ 1304830 w 2714625"/>
                <a:gd name="connsiteY848" fmla="*/ 992981 h 1019175"/>
                <a:gd name="connsiteX849" fmla="*/ 1271207 w 2714625"/>
                <a:gd name="connsiteY849" fmla="*/ 997363 h 1019175"/>
                <a:gd name="connsiteX850" fmla="*/ 1250823 w 2714625"/>
                <a:gd name="connsiteY850" fmla="*/ 990695 h 1019175"/>
                <a:gd name="connsiteX851" fmla="*/ 1218438 w 2714625"/>
                <a:gd name="connsiteY851" fmla="*/ 992314 h 1019175"/>
                <a:gd name="connsiteX852" fmla="*/ 2537841 w 2714625"/>
                <a:gd name="connsiteY852" fmla="*/ 399097 h 1019175"/>
                <a:gd name="connsiteX853" fmla="*/ 2550224 w 2714625"/>
                <a:gd name="connsiteY853" fmla="*/ 403479 h 1019175"/>
                <a:gd name="connsiteX854" fmla="*/ 2554510 w 2714625"/>
                <a:gd name="connsiteY854" fmla="*/ 385382 h 1019175"/>
                <a:gd name="connsiteX855" fmla="*/ 2539936 w 2714625"/>
                <a:gd name="connsiteY855" fmla="*/ 394240 h 1019175"/>
                <a:gd name="connsiteX856" fmla="*/ 2537841 w 2714625"/>
                <a:gd name="connsiteY856" fmla="*/ 399097 h 10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</a:cxnLst>
              <a:rect l="l" t="t" r="r" b="b"/>
              <a:pathLst>
                <a:path w="2714625" h="1019175">
                  <a:moveTo>
                    <a:pt x="858202" y="940308"/>
                  </a:moveTo>
                  <a:lnTo>
                    <a:pt x="865918" y="938498"/>
                  </a:lnTo>
                  <a:lnTo>
                    <a:pt x="867346" y="944689"/>
                  </a:lnTo>
                  <a:lnTo>
                    <a:pt x="860203" y="946595"/>
                  </a:lnTo>
                  <a:lnTo>
                    <a:pt x="858202" y="940308"/>
                  </a:lnTo>
                  <a:close/>
                  <a:moveTo>
                    <a:pt x="845534" y="946023"/>
                  </a:moveTo>
                  <a:lnTo>
                    <a:pt x="851344" y="943832"/>
                  </a:lnTo>
                  <a:lnTo>
                    <a:pt x="854011" y="952595"/>
                  </a:lnTo>
                  <a:lnTo>
                    <a:pt x="847725" y="952976"/>
                  </a:lnTo>
                  <a:lnTo>
                    <a:pt x="845534" y="946023"/>
                  </a:lnTo>
                  <a:close/>
                  <a:moveTo>
                    <a:pt x="1686401" y="569024"/>
                  </a:moveTo>
                  <a:lnTo>
                    <a:pt x="1691164" y="567976"/>
                  </a:lnTo>
                  <a:lnTo>
                    <a:pt x="1694498" y="587121"/>
                  </a:lnTo>
                  <a:lnTo>
                    <a:pt x="1681829" y="586835"/>
                  </a:lnTo>
                  <a:lnTo>
                    <a:pt x="1682401" y="577405"/>
                  </a:lnTo>
                  <a:lnTo>
                    <a:pt x="1686401" y="569024"/>
                  </a:lnTo>
                  <a:close/>
                  <a:moveTo>
                    <a:pt x="1686496" y="568833"/>
                  </a:moveTo>
                  <a:lnTo>
                    <a:pt x="1688497" y="563594"/>
                  </a:lnTo>
                  <a:lnTo>
                    <a:pt x="1690592" y="564261"/>
                  </a:lnTo>
                  <a:lnTo>
                    <a:pt x="1691164" y="567785"/>
                  </a:lnTo>
                  <a:lnTo>
                    <a:pt x="1686496" y="568833"/>
                  </a:lnTo>
                  <a:close/>
                  <a:moveTo>
                    <a:pt x="1218438" y="992314"/>
                  </a:moveTo>
                  <a:lnTo>
                    <a:pt x="1143381" y="991934"/>
                  </a:lnTo>
                  <a:lnTo>
                    <a:pt x="1141667" y="940879"/>
                  </a:lnTo>
                  <a:lnTo>
                    <a:pt x="1108329" y="941832"/>
                  </a:lnTo>
                  <a:lnTo>
                    <a:pt x="1104709" y="942404"/>
                  </a:lnTo>
                  <a:lnTo>
                    <a:pt x="1104805" y="944689"/>
                  </a:lnTo>
                  <a:lnTo>
                    <a:pt x="1095375" y="945642"/>
                  </a:lnTo>
                  <a:lnTo>
                    <a:pt x="1090993" y="944023"/>
                  </a:lnTo>
                  <a:lnTo>
                    <a:pt x="1088231" y="933355"/>
                  </a:lnTo>
                  <a:lnTo>
                    <a:pt x="1070229" y="936117"/>
                  </a:lnTo>
                  <a:lnTo>
                    <a:pt x="1069562" y="930688"/>
                  </a:lnTo>
                  <a:lnTo>
                    <a:pt x="1066514" y="930878"/>
                  </a:lnTo>
                  <a:lnTo>
                    <a:pt x="1050989" y="937832"/>
                  </a:lnTo>
                  <a:lnTo>
                    <a:pt x="1050893" y="941070"/>
                  </a:lnTo>
                  <a:lnTo>
                    <a:pt x="1038892" y="944785"/>
                  </a:lnTo>
                  <a:lnTo>
                    <a:pt x="1030129" y="952500"/>
                  </a:lnTo>
                  <a:lnTo>
                    <a:pt x="1029271" y="932307"/>
                  </a:lnTo>
                  <a:lnTo>
                    <a:pt x="1019080" y="939070"/>
                  </a:lnTo>
                  <a:lnTo>
                    <a:pt x="1018889" y="935260"/>
                  </a:lnTo>
                  <a:lnTo>
                    <a:pt x="1001363" y="935450"/>
                  </a:lnTo>
                  <a:lnTo>
                    <a:pt x="1001173" y="929830"/>
                  </a:lnTo>
                  <a:lnTo>
                    <a:pt x="970502" y="929735"/>
                  </a:lnTo>
                  <a:lnTo>
                    <a:pt x="974026" y="924211"/>
                  </a:lnTo>
                  <a:lnTo>
                    <a:pt x="919162" y="926021"/>
                  </a:lnTo>
                  <a:lnTo>
                    <a:pt x="919162" y="928402"/>
                  </a:lnTo>
                  <a:lnTo>
                    <a:pt x="903732" y="930021"/>
                  </a:lnTo>
                  <a:lnTo>
                    <a:pt x="894778" y="934784"/>
                  </a:lnTo>
                  <a:lnTo>
                    <a:pt x="876205" y="934498"/>
                  </a:lnTo>
                  <a:lnTo>
                    <a:pt x="860679" y="938975"/>
                  </a:lnTo>
                  <a:lnTo>
                    <a:pt x="841343" y="947833"/>
                  </a:lnTo>
                  <a:lnTo>
                    <a:pt x="844106" y="964883"/>
                  </a:lnTo>
                  <a:lnTo>
                    <a:pt x="834771" y="965359"/>
                  </a:lnTo>
                  <a:lnTo>
                    <a:pt x="834676" y="971264"/>
                  </a:lnTo>
                  <a:lnTo>
                    <a:pt x="829437" y="972598"/>
                  </a:lnTo>
                  <a:lnTo>
                    <a:pt x="825151" y="958405"/>
                  </a:lnTo>
                  <a:lnTo>
                    <a:pt x="820484" y="958882"/>
                  </a:lnTo>
                  <a:lnTo>
                    <a:pt x="821817" y="968312"/>
                  </a:lnTo>
                  <a:lnTo>
                    <a:pt x="809911" y="967835"/>
                  </a:lnTo>
                  <a:lnTo>
                    <a:pt x="810577" y="975265"/>
                  </a:lnTo>
                  <a:lnTo>
                    <a:pt x="807815" y="975646"/>
                  </a:lnTo>
                  <a:lnTo>
                    <a:pt x="808196" y="980694"/>
                  </a:lnTo>
                  <a:lnTo>
                    <a:pt x="800005" y="980504"/>
                  </a:lnTo>
                  <a:lnTo>
                    <a:pt x="800386" y="994886"/>
                  </a:lnTo>
                  <a:lnTo>
                    <a:pt x="774668" y="1007364"/>
                  </a:lnTo>
                  <a:lnTo>
                    <a:pt x="773335" y="996505"/>
                  </a:lnTo>
                  <a:lnTo>
                    <a:pt x="775430" y="979742"/>
                  </a:lnTo>
                  <a:lnTo>
                    <a:pt x="769715" y="978313"/>
                  </a:lnTo>
                  <a:lnTo>
                    <a:pt x="771239" y="968121"/>
                  </a:lnTo>
                  <a:lnTo>
                    <a:pt x="772477" y="965168"/>
                  </a:lnTo>
                  <a:lnTo>
                    <a:pt x="782098" y="960120"/>
                  </a:lnTo>
                  <a:lnTo>
                    <a:pt x="778764" y="940213"/>
                  </a:lnTo>
                  <a:lnTo>
                    <a:pt x="771049" y="939260"/>
                  </a:lnTo>
                  <a:lnTo>
                    <a:pt x="769429" y="932117"/>
                  </a:lnTo>
                  <a:lnTo>
                    <a:pt x="753904" y="936784"/>
                  </a:lnTo>
                  <a:lnTo>
                    <a:pt x="753332" y="934498"/>
                  </a:lnTo>
                  <a:lnTo>
                    <a:pt x="743331" y="935069"/>
                  </a:lnTo>
                  <a:lnTo>
                    <a:pt x="743141" y="932879"/>
                  </a:lnTo>
                  <a:lnTo>
                    <a:pt x="735044" y="934784"/>
                  </a:lnTo>
                  <a:lnTo>
                    <a:pt x="735044" y="950214"/>
                  </a:lnTo>
                  <a:lnTo>
                    <a:pt x="723614" y="958977"/>
                  </a:lnTo>
                  <a:lnTo>
                    <a:pt x="708279" y="954119"/>
                  </a:lnTo>
                  <a:lnTo>
                    <a:pt x="705707" y="957358"/>
                  </a:lnTo>
                  <a:lnTo>
                    <a:pt x="702469" y="956120"/>
                  </a:lnTo>
                  <a:lnTo>
                    <a:pt x="700850" y="976027"/>
                  </a:lnTo>
                  <a:lnTo>
                    <a:pt x="678751" y="965740"/>
                  </a:lnTo>
                  <a:lnTo>
                    <a:pt x="667988" y="970693"/>
                  </a:lnTo>
                  <a:lnTo>
                    <a:pt x="655225" y="963644"/>
                  </a:lnTo>
                  <a:lnTo>
                    <a:pt x="632650" y="957929"/>
                  </a:lnTo>
                  <a:lnTo>
                    <a:pt x="641413" y="944594"/>
                  </a:lnTo>
                  <a:lnTo>
                    <a:pt x="625221" y="939070"/>
                  </a:lnTo>
                  <a:lnTo>
                    <a:pt x="626840" y="931926"/>
                  </a:lnTo>
                  <a:lnTo>
                    <a:pt x="616553" y="927735"/>
                  </a:lnTo>
                  <a:lnTo>
                    <a:pt x="616458" y="920591"/>
                  </a:lnTo>
                  <a:lnTo>
                    <a:pt x="612458" y="918782"/>
                  </a:lnTo>
                  <a:lnTo>
                    <a:pt x="616839" y="903065"/>
                  </a:lnTo>
                  <a:lnTo>
                    <a:pt x="616458" y="887730"/>
                  </a:lnTo>
                  <a:lnTo>
                    <a:pt x="614267" y="888397"/>
                  </a:lnTo>
                  <a:lnTo>
                    <a:pt x="593884" y="851440"/>
                  </a:lnTo>
                  <a:lnTo>
                    <a:pt x="595884" y="839914"/>
                  </a:lnTo>
                  <a:lnTo>
                    <a:pt x="593217" y="839438"/>
                  </a:lnTo>
                  <a:lnTo>
                    <a:pt x="592550" y="827532"/>
                  </a:lnTo>
                  <a:lnTo>
                    <a:pt x="587312" y="825437"/>
                  </a:lnTo>
                  <a:lnTo>
                    <a:pt x="587788" y="820579"/>
                  </a:lnTo>
                  <a:lnTo>
                    <a:pt x="589597" y="821055"/>
                  </a:lnTo>
                  <a:lnTo>
                    <a:pt x="586645" y="800291"/>
                  </a:lnTo>
                  <a:lnTo>
                    <a:pt x="580930" y="800576"/>
                  </a:lnTo>
                  <a:lnTo>
                    <a:pt x="579501" y="790956"/>
                  </a:lnTo>
                  <a:lnTo>
                    <a:pt x="576167" y="791718"/>
                  </a:lnTo>
                  <a:lnTo>
                    <a:pt x="574167" y="786098"/>
                  </a:lnTo>
                  <a:lnTo>
                    <a:pt x="566452" y="786860"/>
                  </a:lnTo>
                  <a:lnTo>
                    <a:pt x="557022" y="748379"/>
                  </a:lnTo>
                  <a:lnTo>
                    <a:pt x="555974" y="737902"/>
                  </a:lnTo>
                  <a:lnTo>
                    <a:pt x="559117" y="739330"/>
                  </a:lnTo>
                  <a:lnTo>
                    <a:pt x="557879" y="732758"/>
                  </a:lnTo>
                  <a:lnTo>
                    <a:pt x="549402" y="706850"/>
                  </a:lnTo>
                  <a:lnTo>
                    <a:pt x="542639" y="703136"/>
                  </a:lnTo>
                  <a:lnTo>
                    <a:pt x="540829" y="687229"/>
                  </a:lnTo>
                  <a:lnTo>
                    <a:pt x="523304" y="683609"/>
                  </a:lnTo>
                  <a:lnTo>
                    <a:pt x="523208" y="680847"/>
                  </a:lnTo>
                  <a:lnTo>
                    <a:pt x="517874" y="678561"/>
                  </a:lnTo>
                  <a:lnTo>
                    <a:pt x="518350" y="674561"/>
                  </a:lnTo>
                  <a:lnTo>
                    <a:pt x="503206" y="674846"/>
                  </a:lnTo>
                  <a:lnTo>
                    <a:pt x="488347" y="669036"/>
                  </a:lnTo>
                  <a:lnTo>
                    <a:pt x="487966" y="660273"/>
                  </a:lnTo>
                  <a:lnTo>
                    <a:pt x="483013" y="657701"/>
                  </a:lnTo>
                  <a:lnTo>
                    <a:pt x="480155" y="659035"/>
                  </a:lnTo>
                  <a:lnTo>
                    <a:pt x="478441" y="664654"/>
                  </a:lnTo>
                  <a:lnTo>
                    <a:pt x="473869" y="664845"/>
                  </a:lnTo>
                  <a:lnTo>
                    <a:pt x="450913" y="659416"/>
                  </a:lnTo>
                  <a:lnTo>
                    <a:pt x="446246" y="648176"/>
                  </a:lnTo>
                  <a:lnTo>
                    <a:pt x="439864" y="644652"/>
                  </a:lnTo>
                  <a:lnTo>
                    <a:pt x="430911" y="649700"/>
                  </a:lnTo>
                  <a:lnTo>
                    <a:pt x="423767" y="650558"/>
                  </a:lnTo>
                  <a:lnTo>
                    <a:pt x="413575" y="602456"/>
                  </a:lnTo>
                  <a:lnTo>
                    <a:pt x="408527" y="601694"/>
                  </a:lnTo>
                  <a:lnTo>
                    <a:pt x="409004" y="597122"/>
                  </a:lnTo>
                  <a:lnTo>
                    <a:pt x="397288" y="595598"/>
                  </a:lnTo>
                  <a:lnTo>
                    <a:pt x="398812" y="591121"/>
                  </a:lnTo>
                  <a:lnTo>
                    <a:pt x="390334" y="587597"/>
                  </a:lnTo>
                  <a:lnTo>
                    <a:pt x="394430" y="572071"/>
                  </a:lnTo>
                  <a:lnTo>
                    <a:pt x="365188" y="545211"/>
                  </a:lnTo>
                  <a:lnTo>
                    <a:pt x="365188" y="532543"/>
                  </a:lnTo>
                  <a:lnTo>
                    <a:pt x="356711" y="523494"/>
                  </a:lnTo>
                  <a:lnTo>
                    <a:pt x="339757" y="521494"/>
                  </a:lnTo>
                  <a:lnTo>
                    <a:pt x="338900" y="516636"/>
                  </a:lnTo>
                  <a:lnTo>
                    <a:pt x="314134" y="522351"/>
                  </a:lnTo>
                  <a:lnTo>
                    <a:pt x="283178" y="508825"/>
                  </a:lnTo>
                  <a:lnTo>
                    <a:pt x="270891" y="507587"/>
                  </a:lnTo>
                  <a:lnTo>
                    <a:pt x="254794" y="499682"/>
                  </a:lnTo>
                  <a:lnTo>
                    <a:pt x="246126" y="500062"/>
                  </a:lnTo>
                  <a:lnTo>
                    <a:pt x="242506" y="489204"/>
                  </a:lnTo>
                  <a:lnTo>
                    <a:pt x="223266" y="490918"/>
                  </a:lnTo>
                  <a:lnTo>
                    <a:pt x="218504" y="521208"/>
                  </a:lnTo>
                  <a:lnTo>
                    <a:pt x="214979" y="520255"/>
                  </a:lnTo>
                  <a:lnTo>
                    <a:pt x="214312" y="527304"/>
                  </a:lnTo>
                  <a:lnTo>
                    <a:pt x="204311" y="526447"/>
                  </a:lnTo>
                  <a:lnTo>
                    <a:pt x="200311" y="544068"/>
                  </a:lnTo>
                  <a:lnTo>
                    <a:pt x="186500" y="545878"/>
                  </a:lnTo>
                  <a:lnTo>
                    <a:pt x="186595" y="547973"/>
                  </a:lnTo>
                  <a:lnTo>
                    <a:pt x="182499" y="548830"/>
                  </a:lnTo>
                  <a:lnTo>
                    <a:pt x="181642" y="541401"/>
                  </a:lnTo>
                  <a:lnTo>
                    <a:pt x="174498" y="541020"/>
                  </a:lnTo>
                  <a:lnTo>
                    <a:pt x="175450" y="550736"/>
                  </a:lnTo>
                  <a:lnTo>
                    <a:pt x="153638" y="556070"/>
                  </a:lnTo>
                  <a:lnTo>
                    <a:pt x="152591" y="560737"/>
                  </a:lnTo>
                  <a:lnTo>
                    <a:pt x="150876" y="560261"/>
                  </a:lnTo>
                  <a:lnTo>
                    <a:pt x="148495" y="566452"/>
                  </a:lnTo>
                  <a:lnTo>
                    <a:pt x="145733" y="565785"/>
                  </a:lnTo>
                  <a:lnTo>
                    <a:pt x="141922" y="575596"/>
                  </a:lnTo>
                  <a:lnTo>
                    <a:pt x="136303" y="577691"/>
                  </a:lnTo>
                  <a:lnTo>
                    <a:pt x="133159" y="584740"/>
                  </a:lnTo>
                  <a:lnTo>
                    <a:pt x="121444" y="585502"/>
                  </a:lnTo>
                  <a:lnTo>
                    <a:pt x="67151" y="567785"/>
                  </a:lnTo>
                  <a:lnTo>
                    <a:pt x="61341" y="568738"/>
                  </a:lnTo>
                  <a:lnTo>
                    <a:pt x="44863" y="559879"/>
                  </a:lnTo>
                  <a:lnTo>
                    <a:pt x="52102" y="539496"/>
                  </a:lnTo>
                  <a:lnTo>
                    <a:pt x="52578" y="521113"/>
                  </a:lnTo>
                  <a:lnTo>
                    <a:pt x="61912" y="520637"/>
                  </a:lnTo>
                  <a:lnTo>
                    <a:pt x="71818" y="507111"/>
                  </a:lnTo>
                  <a:lnTo>
                    <a:pt x="75152" y="499872"/>
                  </a:lnTo>
                  <a:lnTo>
                    <a:pt x="75629" y="486442"/>
                  </a:lnTo>
                  <a:lnTo>
                    <a:pt x="59245" y="490442"/>
                  </a:lnTo>
                  <a:lnTo>
                    <a:pt x="58198" y="486537"/>
                  </a:lnTo>
                  <a:lnTo>
                    <a:pt x="50292" y="486823"/>
                  </a:lnTo>
                  <a:lnTo>
                    <a:pt x="49530" y="475774"/>
                  </a:lnTo>
                  <a:lnTo>
                    <a:pt x="52197" y="474631"/>
                  </a:lnTo>
                  <a:lnTo>
                    <a:pt x="49816" y="473583"/>
                  </a:lnTo>
                  <a:lnTo>
                    <a:pt x="50959" y="449199"/>
                  </a:lnTo>
                  <a:lnTo>
                    <a:pt x="54673" y="448818"/>
                  </a:lnTo>
                  <a:lnTo>
                    <a:pt x="55912" y="444913"/>
                  </a:lnTo>
                  <a:lnTo>
                    <a:pt x="50387" y="443198"/>
                  </a:lnTo>
                  <a:lnTo>
                    <a:pt x="45053" y="446627"/>
                  </a:lnTo>
                  <a:lnTo>
                    <a:pt x="35338" y="442341"/>
                  </a:lnTo>
                  <a:lnTo>
                    <a:pt x="34480" y="438912"/>
                  </a:lnTo>
                  <a:lnTo>
                    <a:pt x="24098" y="435483"/>
                  </a:lnTo>
                  <a:lnTo>
                    <a:pt x="20574" y="426625"/>
                  </a:lnTo>
                  <a:lnTo>
                    <a:pt x="9525" y="421100"/>
                  </a:lnTo>
                  <a:lnTo>
                    <a:pt x="11335" y="406432"/>
                  </a:lnTo>
                  <a:lnTo>
                    <a:pt x="31528" y="398050"/>
                  </a:lnTo>
                  <a:lnTo>
                    <a:pt x="42100" y="388620"/>
                  </a:lnTo>
                  <a:lnTo>
                    <a:pt x="52768" y="385191"/>
                  </a:lnTo>
                  <a:lnTo>
                    <a:pt x="88487" y="360045"/>
                  </a:lnTo>
                  <a:lnTo>
                    <a:pt x="109156" y="332708"/>
                  </a:lnTo>
                  <a:lnTo>
                    <a:pt x="114967" y="313372"/>
                  </a:lnTo>
                  <a:lnTo>
                    <a:pt x="113062" y="305371"/>
                  </a:lnTo>
                  <a:lnTo>
                    <a:pt x="121063" y="298609"/>
                  </a:lnTo>
                  <a:lnTo>
                    <a:pt x="124396" y="314896"/>
                  </a:lnTo>
                  <a:lnTo>
                    <a:pt x="129921" y="320040"/>
                  </a:lnTo>
                  <a:lnTo>
                    <a:pt x="130492" y="324707"/>
                  </a:lnTo>
                  <a:lnTo>
                    <a:pt x="132779" y="326517"/>
                  </a:lnTo>
                  <a:lnTo>
                    <a:pt x="145161" y="323279"/>
                  </a:lnTo>
                  <a:lnTo>
                    <a:pt x="149733" y="318802"/>
                  </a:lnTo>
                  <a:lnTo>
                    <a:pt x="152495" y="308991"/>
                  </a:lnTo>
                  <a:lnTo>
                    <a:pt x="156210" y="292989"/>
                  </a:lnTo>
                  <a:lnTo>
                    <a:pt x="153924" y="282797"/>
                  </a:lnTo>
                  <a:lnTo>
                    <a:pt x="156972" y="277749"/>
                  </a:lnTo>
                  <a:lnTo>
                    <a:pt x="180499" y="270986"/>
                  </a:lnTo>
                  <a:lnTo>
                    <a:pt x="186404" y="265748"/>
                  </a:lnTo>
                  <a:lnTo>
                    <a:pt x="188785" y="269938"/>
                  </a:lnTo>
                  <a:lnTo>
                    <a:pt x="191357" y="264890"/>
                  </a:lnTo>
                  <a:lnTo>
                    <a:pt x="188690" y="255270"/>
                  </a:lnTo>
                  <a:lnTo>
                    <a:pt x="190595" y="246888"/>
                  </a:lnTo>
                  <a:lnTo>
                    <a:pt x="177546" y="249174"/>
                  </a:lnTo>
                  <a:lnTo>
                    <a:pt x="190119" y="245650"/>
                  </a:lnTo>
                  <a:lnTo>
                    <a:pt x="187833" y="239363"/>
                  </a:lnTo>
                  <a:lnTo>
                    <a:pt x="188690" y="224885"/>
                  </a:lnTo>
                  <a:lnTo>
                    <a:pt x="184690" y="210788"/>
                  </a:lnTo>
                  <a:lnTo>
                    <a:pt x="189262" y="211169"/>
                  </a:lnTo>
                  <a:lnTo>
                    <a:pt x="195453" y="207454"/>
                  </a:lnTo>
                  <a:lnTo>
                    <a:pt x="194977" y="191167"/>
                  </a:lnTo>
                  <a:lnTo>
                    <a:pt x="200120" y="179927"/>
                  </a:lnTo>
                  <a:lnTo>
                    <a:pt x="207550" y="184880"/>
                  </a:lnTo>
                  <a:lnTo>
                    <a:pt x="225552" y="189071"/>
                  </a:lnTo>
                  <a:lnTo>
                    <a:pt x="232410" y="195739"/>
                  </a:lnTo>
                  <a:lnTo>
                    <a:pt x="244697" y="197453"/>
                  </a:lnTo>
                  <a:lnTo>
                    <a:pt x="256889" y="204025"/>
                  </a:lnTo>
                  <a:lnTo>
                    <a:pt x="297180" y="204025"/>
                  </a:lnTo>
                  <a:lnTo>
                    <a:pt x="302228" y="210693"/>
                  </a:lnTo>
                  <a:lnTo>
                    <a:pt x="296513" y="222694"/>
                  </a:lnTo>
                  <a:lnTo>
                    <a:pt x="301942" y="236791"/>
                  </a:lnTo>
                  <a:lnTo>
                    <a:pt x="322231" y="242506"/>
                  </a:lnTo>
                  <a:lnTo>
                    <a:pt x="335947" y="242887"/>
                  </a:lnTo>
                  <a:lnTo>
                    <a:pt x="353854" y="249364"/>
                  </a:lnTo>
                  <a:lnTo>
                    <a:pt x="360807" y="258223"/>
                  </a:lnTo>
                  <a:lnTo>
                    <a:pt x="363283" y="255270"/>
                  </a:lnTo>
                  <a:lnTo>
                    <a:pt x="360140" y="259556"/>
                  </a:lnTo>
                  <a:lnTo>
                    <a:pt x="349091" y="268224"/>
                  </a:lnTo>
                  <a:lnTo>
                    <a:pt x="334613" y="269558"/>
                  </a:lnTo>
                  <a:lnTo>
                    <a:pt x="330803" y="273844"/>
                  </a:lnTo>
                  <a:lnTo>
                    <a:pt x="348901" y="271558"/>
                  </a:lnTo>
                  <a:lnTo>
                    <a:pt x="369570" y="256985"/>
                  </a:lnTo>
                  <a:lnTo>
                    <a:pt x="373666" y="250508"/>
                  </a:lnTo>
                  <a:lnTo>
                    <a:pt x="382714" y="242506"/>
                  </a:lnTo>
                  <a:lnTo>
                    <a:pt x="394335" y="243554"/>
                  </a:lnTo>
                  <a:lnTo>
                    <a:pt x="395002" y="241459"/>
                  </a:lnTo>
                  <a:lnTo>
                    <a:pt x="399479" y="244602"/>
                  </a:lnTo>
                  <a:lnTo>
                    <a:pt x="393763" y="235172"/>
                  </a:lnTo>
                  <a:lnTo>
                    <a:pt x="393192" y="227171"/>
                  </a:lnTo>
                  <a:lnTo>
                    <a:pt x="383000" y="223075"/>
                  </a:lnTo>
                  <a:lnTo>
                    <a:pt x="376237" y="213169"/>
                  </a:lnTo>
                  <a:lnTo>
                    <a:pt x="376523" y="210598"/>
                  </a:lnTo>
                  <a:lnTo>
                    <a:pt x="391763" y="198501"/>
                  </a:lnTo>
                  <a:lnTo>
                    <a:pt x="397383" y="198787"/>
                  </a:lnTo>
                  <a:lnTo>
                    <a:pt x="403955" y="202883"/>
                  </a:lnTo>
                  <a:lnTo>
                    <a:pt x="413385" y="203168"/>
                  </a:lnTo>
                  <a:lnTo>
                    <a:pt x="436912" y="199454"/>
                  </a:lnTo>
                  <a:lnTo>
                    <a:pt x="440912" y="209740"/>
                  </a:lnTo>
                  <a:lnTo>
                    <a:pt x="468154" y="199644"/>
                  </a:lnTo>
                  <a:lnTo>
                    <a:pt x="471583" y="195739"/>
                  </a:lnTo>
                  <a:lnTo>
                    <a:pt x="482155" y="195834"/>
                  </a:lnTo>
                  <a:lnTo>
                    <a:pt x="492157" y="192119"/>
                  </a:lnTo>
                  <a:lnTo>
                    <a:pt x="511112" y="190214"/>
                  </a:lnTo>
                  <a:lnTo>
                    <a:pt x="551593" y="191548"/>
                  </a:lnTo>
                  <a:lnTo>
                    <a:pt x="562166" y="198882"/>
                  </a:lnTo>
                  <a:lnTo>
                    <a:pt x="560356" y="189547"/>
                  </a:lnTo>
                  <a:lnTo>
                    <a:pt x="577596" y="179260"/>
                  </a:lnTo>
                  <a:lnTo>
                    <a:pt x="604456" y="172783"/>
                  </a:lnTo>
                  <a:lnTo>
                    <a:pt x="617982" y="166497"/>
                  </a:lnTo>
                  <a:lnTo>
                    <a:pt x="639794" y="162877"/>
                  </a:lnTo>
                  <a:lnTo>
                    <a:pt x="641033" y="168592"/>
                  </a:lnTo>
                  <a:lnTo>
                    <a:pt x="646271" y="168402"/>
                  </a:lnTo>
                  <a:lnTo>
                    <a:pt x="642271" y="177737"/>
                  </a:lnTo>
                  <a:lnTo>
                    <a:pt x="645604" y="182213"/>
                  </a:lnTo>
                  <a:lnTo>
                    <a:pt x="654463" y="177546"/>
                  </a:lnTo>
                  <a:lnTo>
                    <a:pt x="663702" y="181642"/>
                  </a:lnTo>
                  <a:lnTo>
                    <a:pt x="672179" y="189929"/>
                  </a:lnTo>
                  <a:lnTo>
                    <a:pt x="689038" y="191548"/>
                  </a:lnTo>
                  <a:lnTo>
                    <a:pt x="705993" y="188690"/>
                  </a:lnTo>
                  <a:lnTo>
                    <a:pt x="700278" y="184690"/>
                  </a:lnTo>
                  <a:lnTo>
                    <a:pt x="706755" y="175355"/>
                  </a:lnTo>
                  <a:lnTo>
                    <a:pt x="715804" y="176784"/>
                  </a:lnTo>
                  <a:lnTo>
                    <a:pt x="719138" y="169735"/>
                  </a:lnTo>
                  <a:lnTo>
                    <a:pt x="727329" y="166402"/>
                  </a:lnTo>
                  <a:lnTo>
                    <a:pt x="728948" y="179260"/>
                  </a:lnTo>
                  <a:lnTo>
                    <a:pt x="734949" y="187928"/>
                  </a:lnTo>
                  <a:lnTo>
                    <a:pt x="733996" y="194215"/>
                  </a:lnTo>
                  <a:lnTo>
                    <a:pt x="736854" y="195453"/>
                  </a:lnTo>
                  <a:lnTo>
                    <a:pt x="736283" y="198977"/>
                  </a:lnTo>
                  <a:lnTo>
                    <a:pt x="752761" y="206978"/>
                  </a:lnTo>
                  <a:lnTo>
                    <a:pt x="762000" y="202787"/>
                  </a:lnTo>
                  <a:lnTo>
                    <a:pt x="764572" y="198596"/>
                  </a:lnTo>
                  <a:lnTo>
                    <a:pt x="780097" y="195453"/>
                  </a:lnTo>
                  <a:lnTo>
                    <a:pt x="782574" y="184594"/>
                  </a:lnTo>
                  <a:lnTo>
                    <a:pt x="797338" y="158401"/>
                  </a:lnTo>
                  <a:lnTo>
                    <a:pt x="792194" y="154114"/>
                  </a:lnTo>
                  <a:lnTo>
                    <a:pt x="793528" y="148495"/>
                  </a:lnTo>
                  <a:lnTo>
                    <a:pt x="807148" y="128397"/>
                  </a:lnTo>
                  <a:lnTo>
                    <a:pt x="812483" y="125539"/>
                  </a:lnTo>
                  <a:lnTo>
                    <a:pt x="814578" y="128683"/>
                  </a:lnTo>
                  <a:lnTo>
                    <a:pt x="817054" y="126397"/>
                  </a:lnTo>
                  <a:lnTo>
                    <a:pt x="819245" y="128492"/>
                  </a:lnTo>
                  <a:lnTo>
                    <a:pt x="823246" y="124301"/>
                  </a:lnTo>
                  <a:lnTo>
                    <a:pt x="832104" y="123730"/>
                  </a:lnTo>
                  <a:lnTo>
                    <a:pt x="862679" y="101822"/>
                  </a:lnTo>
                  <a:lnTo>
                    <a:pt x="876014" y="85630"/>
                  </a:lnTo>
                  <a:lnTo>
                    <a:pt x="878872" y="73628"/>
                  </a:lnTo>
                  <a:lnTo>
                    <a:pt x="909828" y="76771"/>
                  </a:lnTo>
                  <a:lnTo>
                    <a:pt x="910400" y="69152"/>
                  </a:lnTo>
                  <a:lnTo>
                    <a:pt x="932974" y="67913"/>
                  </a:lnTo>
                  <a:lnTo>
                    <a:pt x="934021" y="61246"/>
                  </a:lnTo>
                  <a:lnTo>
                    <a:pt x="948500" y="68866"/>
                  </a:lnTo>
                  <a:lnTo>
                    <a:pt x="962882" y="69628"/>
                  </a:lnTo>
                  <a:lnTo>
                    <a:pt x="972788" y="78772"/>
                  </a:lnTo>
                  <a:lnTo>
                    <a:pt x="980408" y="80581"/>
                  </a:lnTo>
                  <a:lnTo>
                    <a:pt x="1004697" y="109633"/>
                  </a:lnTo>
                  <a:lnTo>
                    <a:pt x="1025461" y="110395"/>
                  </a:lnTo>
                  <a:lnTo>
                    <a:pt x="1035653" y="108299"/>
                  </a:lnTo>
                  <a:lnTo>
                    <a:pt x="1050036" y="119062"/>
                  </a:lnTo>
                  <a:lnTo>
                    <a:pt x="1053751" y="117634"/>
                  </a:lnTo>
                  <a:lnTo>
                    <a:pt x="1073277" y="123539"/>
                  </a:lnTo>
                  <a:lnTo>
                    <a:pt x="1083469" y="121063"/>
                  </a:lnTo>
                  <a:lnTo>
                    <a:pt x="1087184" y="122968"/>
                  </a:lnTo>
                  <a:lnTo>
                    <a:pt x="1092136" y="141637"/>
                  </a:lnTo>
                  <a:lnTo>
                    <a:pt x="1123664" y="142304"/>
                  </a:lnTo>
                  <a:lnTo>
                    <a:pt x="1141571" y="146018"/>
                  </a:lnTo>
                  <a:lnTo>
                    <a:pt x="1149191" y="143065"/>
                  </a:lnTo>
                  <a:lnTo>
                    <a:pt x="1166717" y="146399"/>
                  </a:lnTo>
                  <a:lnTo>
                    <a:pt x="1169765" y="128873"/>
                  </a:lnTo>
                  <a:lnTo>
                    <a:pt x="1177861" y="132493"/>
                  </a:lnTo>
                  <a:lnTo>
                    <a:pt x="1182338" y="141256"/>
                  </a:lnTo>
                  <a:lnTo>
                    <a:pt x="1188244" y="134969"/>
                  </a:lnTo>
                  <a:lnTo>
                    <a:pt x="1192340" y="141922"/>
                  </a:lnTo>
                  <a:lnTo>
                    <a:pt x="1198531" y="135922"/>
                  </a:lnTo>
                  <a:lnTo>
                    <a:pt x="1215200" y="137731"/>
                  </a:lnTo>
                  <a:lnTo>
                    <a:pt x="1233487" y="124968"/>
                  </a:lnTo>
                  <a:lnTo>
                    <a:pt x="1262634" y="113824"/>
                  </a:lnTo>
                  <a:lnTo>
                    <a:pt x="1262253" y="101822"/>
                  </a:lnTo>
                  <a:lnTo>
                    <a:pt x="1274159" y="104108"/>
                  </a:lnTo>
                  <a:lnTo>
                    <a:pt x="1312069" y="72866"/>
                  </a:lnTo>
                  <a:lnTo>
                    <a:pt x="1340453" y="38290"/>
                  </a:lnTo>
                  <a:lnTo>
                    <a:pt x="1341692" y="26670"/>
                  </a:lnTo>
                  <a:lnTo>
                    <a:pt x="1343311" y="26956"/>
                  </a:lnTo>
                  <a:lnTo>
                    <a:pt x="1379125" y="32671"/>
                  </a:lnTo>
                  <a:lnTo>
                    <a:pt x="1389317" y="27337"/>
                  </a:lnTo>
                  <a:lnTo>
                    <a:pt x="1396936" y="18097"/>
                  </a:lnTo>
                  <a:lnTo>
                    <a:pt x="1420463" y="18193"/>
                  </a:lnTo>
                  <a:lnTo>
                    <a:pt x="1423797" y="15716"/>
                  </a:lnTo>
                  <a:lnTo>
                    <a:pt x="1427893" y="27718"/>
                  </a:lnTo>
                  <a:lnTo>
                    <a:pt x="1432179" y="27146"/>
                  </a:lnTo>
                  <a:lnTo>
                    <a:pt x="1433893" y="30480"/>
                  </a:lnTo>
                  <a:lnTo>
                    <a:pt x="1435418" y="39338"/>
                  </a:lnTo>
                  <a:lnTo>
                    <a:pt x="1424273" y="37814"/>
                  </a:lnTo>
                  <a:lnTo>
                    <a:pt x="1409986" y="40767"/>
                  </a:lnTo>
                  <a:lnTo>
                    <a:pt x="1407985" y="43624"/>
                  </a:lnTo>
                  <a:lnTo>
                    <a:pt x="1400175" y="39243"/>
                  </a:lnTo>
                  <a:lnTo>
                    <a:pt x="1391888" y="48387"/>
                  </a:lnTo>
                  <a:lnTo>
                    <a:pt x="1389412" y="55912"/>
                  </a:lnTo>
                  <a:lnTo>
                    <a:pt x="1384840" y="57340"/>
                  </a:lnTo>
                  <a:lnTo>
                    <a:pt x="1379220" y="64484"/>
                  </a:lnTo>
                  <a:lnTo>
                    <a:pt x="1390555" y="66199"/>
                  </a:lnTo>
                  <a:lnTo>
                    <a:pt x="1394746" y="64484"/>
                  </a:lnTo>
                  <a:lnTo>
                    <a:pt x="1421320" y="68961"/>
                  </a:lnTo>
                  <a:lnTo>
                    <a:pt x="1448371" y="66008"/>
                  </a:lnTo>
                  <a:lnTo>
                    <a:pt x="1454849" y="67532"/>
                  </a:lnTo>
                  <a:lnTo>
                    <a:pt x="1460659" y="61055"/>
                  </a:lnTo>
                  <a:lnTo>
                    <a:pt x="1468279" y="62960"/>
                  </a:lnTo>
                  <a:lnTo>
                    <a:pt x="1467517" y="55626"/>
                  </a:lnTo>
                  <a:lnTo>
                    <a:pt x="1471993" y="49339"/>
                  </a:lnTo>
                  <a:lnTo>
                    <a:pt x="1488662" y="44767"/>
                  </a:lnTo>
                  <a:lnTo>
                    <a:pt x="1499997" y="45339"/>
                  </a:lnTo>
                  <a:lnTo>
                    <a:pt x="1510665" y="35338"/>
                  </a:lnTo>
                  <a:lnTo>
                    <a:pt x="1513237" y="34862"/>
                  </a:lnTo>
                  <a:lnTo>
                    <a:pt x="1517237" y="39719"/>
                  </a:lnTo>
                  <a:lnTo>
                    <a:pt x="1521619" y="36100"/>
                  </a:lnTo>
                  <a:lnTo>
                    <a:pt x="1523048" y="42862"/>
                  </a:lnTo>
                  <a:lnTo>
                    <a:pt x="1527715" y="43624"/>
                  </a:lnTo>
                  <a:lnTo>
                    <a:pt x="1525334" y="46577"/>
                  </a:lnTo>
                  <a:lnTo>
                    <a:pt x="1528191" y="46768"/>
                  </a:lnTo>
                  <a:lnTo>
                    <a:pt x="1530382" y="43243"/>
                  </a:lnTo>
                  <a:lnTo>
                    <a:pt x="1540097" y="50578"/>
                  </a:lnTo>
                  <a:lnTo>
                    <a:pt x="1540764" y="47530"/>
                  </a:lnTo>
                  <a:lnTo>
                    <a:pt x="1527239" y="36195"/>
                  </a:lnTo>
                  <a:lnTo>
                    <a:pt x="1526095" y="29527"/>
                  </a:lnTo>
                  <a:lnTo>
                    <a:pt x="1528096" y="26194"/>
                  </a:lnTo>
                  <a:lnTo>
                    <a:pt x="1537335" y="23622"/>
                  </a:lnTo>
                  <a:lnTo>
                    <a:pt x="1536859" y="18097"/>
                  </a:lnTo>
                  <a:lnTo>
                    <a:pt x="1541621" y="13335"/>
                  </a:lnTo>
                  <a:lnTo>
                    <a:pt x="1549336" y="11811"/>
                  </a:lnTo>
                  <a:lnTo>
                    <a:pt x="1554861" y="20193"/>
                  </a:lnTo>
                  <a:lnTo>
                    <a:pt x="1557242" y="18002"/>
                  </a:lnTo>
                  <a:lnTo>
                    <a:pt x="1558576" y="20002"/>
                  </a:lnTo>
                  <a:lnTo>
                    <a:pt x="1567243" y="12478"/>
                  </a:lnTo>
                  <a:lnTo>
                    <a:pt x="1567529" y="9525"/>
                  </a:lnTo>
                  <a:lnTo>
                    <a:pt x="1595723" y="13335"/>
                  </a:lnTo>
                  <a:lnTo>
                    <a:pt x="1615154" y="23812"/>
                  </a:lnTo>
                  <a:lnTo>
                    <a:pt x="1614202" y="25813"/>
                  </a:lnTo>
                  <a:lnTo>
                    <a:pt x="1622298" y="28956"/>
                  </a:lnTo>
                  <a:lnTo>
                    <a:pt x="1623536" y="26765"/>
                  </a:lnTo>
                  <a:lnTo>
                    <a:pt x="1623632" y="29051"/>
                  </a:lnTo>
                  <a:lnTo>
                    <a:pt x="1632680" y="31242"/>
                  </a:lnTo>
                  <a:lnTo>
                    <a:pt x="1632966" y="35052"/>
                  </a:lnTo>
                  <a:lnTo>
                    <a:pt x="1637919" y="33814"/>
                  </a:lnTo>
                  <a:lnTo>
                    <a:pt x="1645634" y="39433"/>
                  </a:lnTo>
                  <a:lnTo>
                    <a:pt x="1652111" y="40481"/>
                  </a:lnTo>
                  <a:lnTo>
                    <a:pt x="1664208" y="48958"/>
                  </a:lnTo>
                  <a:lnTo>
                    <a:pt x="1662112" y="53245"/>
                  </a:lnTo>
                  <a:lnTo>
                    <a:pt x="1664779" y="54769"/>
                  </a:lnTo>
                  <a:lnTo>
                    <a:pt x="1671828" y="50101"/>
                  </a:lnTo>
                  <a:lnTo>
                    <a:pt x="1682020" y="50863"/>
                  </a:lnTo>
                  <a:lnTo>
                    <a:pt x="1684401" y="51721"/>
                  </a:lnTo>
                  <a:lnTo>
                    <a:pt x="1682020" y="61246"/>
                  </a:lnTo>
                  <a:lnTo>
                    <a:pt x="1707261" y="65722"/>
                  </a:lnTo>
                  <a:lnTo>
                    <a:pt x="1714691" y="71056"/>
                  </a:lnTo>
                  <a:lnTo>
                    <a:pt x="1720025" y="65818"/>
                  </a:lnTo>
                  <a:lnTo>
                    <a:pt x="1722596" y="67151"/>
                  </a:lnTo>
                  <a:lnTo>
                    <a:pt x="1725359" y="72199"/>
                  </a:lnTo>
                  <a:lnTo>
                    <a:pt x="1724311" y="77629"/>
                  </a:lnTo>
                  <a:lnTo>
                    <a:pt x="1717929" y="83629"/>
                  </a:lnTo>
                  <a:lnTo>
                    <a:pt x="1720120" y="86392"/>
                  </a:lnTo>
                  <a:lnTo>
                    <a:pt x="1731550" y="76486"/>
                  </a:lnTo>
                  <a:lnTo>
                    <a:pt x="1737741" y="79915"/>
                  </a:lnTo>
                  <a:lnTo>
                    <a:pt x="1744599" y="76962"/>
                  </a:lnTo>
                  <a:lnTo>
                    <a:pt x="1745551" y="74009"/>
                  </a:lnTo>
                  <a:lnTo>
                    <a:pt x="1749076" y="75152"/>
                  </a:lnTo>
                  <a:lnTo>
                    <a:pt x="1752791" y="92107"/>
                  </a:lnTo>
                  <a:lnTo>
                    <a:pt x="1747076" y="98965"/>
                  </a:lnTo>
                  <a:lnTo>
                    <a:pt x="1748314" y="100870"/>
                  </a:lnTo>
                  <a:lnTo>
                    <a:pt x="1761839" y="97536"/>
                  </a:lnTo>
                  <a:lnTo>
                    <a:pt x="1763173" y="114586"/>
                  </a:lnTo>
                  <a:lnTo>
                    <a:pt x="1772412" y="105156"/>
                  </a:lnTo>
                  <a:lnTo>
                    <a:pt x="1788890" y="111633"/>
                  </a:lnTo>
                  <a:lnTo>
                    <a:pt x="1788033" y="119443"/>
                  </a:lnTo>
                  <a:lnTo>
                    <a:pt x="1808702" y="113919"/>
                  </a:lnTo>
                  <a:lnTo>
                    <a:pt x="1818037" y="116014"/>
                  </a:lnTo>
                  <a:lnTo>
                    <a:pt x="1821180" y="123920"/>
                  </a:lnTo>
                  <a:lnTo>
                    <a:pt x="1833943" y="117348"/>
                  </a:lnTo>
                  <a:lnTo>
                    <a:pt x="1843564" y="118777"/>
                  </a:lnTo>
                  <a:lnTo>
                    <a:pt x="1846612" y="114967"/>
                  </a:lnTo>
                  <a:lnTo>
                    <a:pt x="1871662" y="108966"/>
                  </a:lnTo>
                  <a:lnTo>
                    <a:pt x="1871186" y="102584"/>
                  </a:lnTo>
                  <a:lnTo>
                    <a:pt x="1873472" y="102394"/>
                  </a:lnTo>
                  <a:lnTo>
                    <a:pt x="1903285" y="103441"/>
                  </a:lnTo>
                  <a:lnTo>
                    <a:pt x="1903571" y="116205"/>
                  </a:lnTo>
                  <a:lnTo>
                    <a:pt x="1925288" y="116110"/>
                  </a:lnTo>
                  <a:lnTo>
                    <a:pt x="1927384" y="115443"/>
                  </a:lnTo>
                  <a:lnTo>
                    <a:pt x="1929575" y="103060"/>
                  </a:lnTo>
                  <a:lnTo>
                    <a:pt x="1936337" y="104775"/>
                  </a:lnTo>
                  <a:lnTo>
                    <a:pt x="1939766" y="93726"/>
                  </a:lnTo>
                  <a:lnTo>
                    <a:pt x="1953387" y="102108"/>
                  </a:lnTo>
                  <a:lnTo>
                    <a:pt x="1954816" y="96679"/>
                  </a:lnTo>
                  <a:lnTo>
                    <a:pt x="1969294" y="97822"/>
                  </a:lnTo>
                  <a:lnTo>
                    <a:pt x="1968722" y="94107"/>
                  </a:lnTo>
                  <a:lnTo>
                    <a:pt x="1975485" y="92869"/>
                  </a:lnTo>
                  <a:lnTo>
                    <a:pt x="1973485" y="75438"/>
                  </a:lnTo>
                  <a:lnTo>
                    <a:pt x="2011680" y="67913"/>
                  </a:lnTo>
                  <a:lnTo>
                    <a:pt x="2020348" y="75057"/>
                  </a:lnTo>
                  <a:lnTo>
                    <a:pt x="2024825" y="85535"/>
                  </a:lnTo>
                  <a:lnTo>
                    <a:pt x="2032730" y="88392"/>
                  </a:lnTo>
                  <a:lnTo>
                    <a:pt x="2030349" y="101537"/>
                  </a:lnTo>
                  <a:lnTo>
                    <a:pt x="2049780" y="102679"/>
                  </a:lnTo>
                  <a:lnTo>
                    <a:pt x="2078831" y="99822"/>
                  </a:lnTo>
                  <a:lnTo>
                    <a:pt x="2074735" y="132588"/>
                  </a:lnTo>
                  <a:lnTo>
                    <a:pt x="2069687" y="136588"/>
                  </a:lnTo>
                  <a:lnTo>
                    <a:pt x="2081498" y="144304"/>
                  </a:lnTo>
                  <a:lnTo>
                    <a:pt x="2091404" y="120396"/>
                  </a:lnTo>
                  <a:lnTo>
                    <a:pt x="2149983" y="117634"/>
                  </a:lnTo>
                  <a:lnTo>
                    <a:pt x="2152269" y="100203"/>
                  </a:lnTo>
                  <a:lnTo>
                    <a:pt x="2176844" y="111538"/>
                  </a:lnTo>
                  <a:lnTo>
                    <a:pt x="2230469" y="92012"/>
                  </a:lnTo>
                  <a:lnTo>
                    <a:pt x="2236756" y="90583"/>
                  </a:lnTo>
                  <a:lnTo>
                    <a:pt x="2237994" y="93440"/>
                  </a:lnTo>
                  <a:lnTo>
                    <a:pt x="2246567" y="90392"/>
                  </a:lnTo>
                  <a:lnTo>
                    <a:pt x="2269236" y="79248"/>
                  </a:lnTo>
                  <a:lnTo>
                    <a:pt x="2276189" y="72485"/>
                  </a:lnTo>
                  <a:lnTo>
                    <a:pt x="2298954" y="116110"/>
                  </a:lnTo>
                  <a:lnTo>
                    <a:pt x="2305336" y="158210"/>
                  </a:lnTo>
                  <a:lnTo>
                    <a:pt x="2314766" y="161068"/>
                  </a:lnTo>
                  <a:lnTo>
                    <a:pt x="2331053" y="148495"/>
                  </a:lnTo>
                  <a:lnTo>
                    <a:pt x="2338007" y="161925"/>
                  </a:lnTo>
                  <a:lnTo>
                    <a:pt x="2337149" y="168307"/>
                  </a:lnTo>
                  <a:lnTo>
                    <a:pt x="2351627" y="182023"/>
                  </a:lnTo>
                  <a:lnTo>
                    <a:pt x="2358485" y="166402"/>
                  </a:lnTo>
                  <a:lnTo>
                    <a:pt x="2359057" y="168307"/>
                  </a:lnTo>
                  <a:lnTo>
                    <a:pt x="2376297" y="157639"/>
                  </a:lnTo>
                  <a:lnTo>
                    <a:pt x="2382965" y="182213"/>
                  </a:lnTo>
                  <a:lnTo>
                    <a:pt x="2389156" y="190405"/>
                  </a:lnTo>
                  <a:lnTo>
                    <a:pt x="2389918" y="186214"/>
                  </a:lnTo>
                  <a:lnTo>
                    <a:pt x="2399919" y="187357"/>
                  </a:lnTo>
                  <a:lnTo>
                    <a:pt x="2398776" y="176879"/>
                  </a:lnTo>
                  <a:lnTo>
                    <a:pt x="2408396" y="166211"/>
                  </a:lnTo>
                  <a:lnTo>
                    <a:pt x="2412397" y="177451"/>
                  </a:lnTo>
                  <a:lnTo>
                    <a:pt x="2418588" y="177927"/>
                  </a:lnTo>
                  <a:lnTo>
                    <a:pt x="2420017" y="173831"/>
                  </a:lnTo>
                  <a:lnTo>
                    <a:pt x="2434019" y="176022"/>
                  </a:lnTo>
                  <a:lnTo>
                    <a:pt x="2438876" y="169069"/>
                  </a:lnTo>
                  <a:lnTo>
                    <a:pt x="2460403" y="177927"/>
                  </a:lnTo>
                  <a:lnTo>
                    <a:pt x="2475928" y="180594"/>
                  </a:lnTo>
                  <a:lnTo>
                    <a:pt x="2477929" y="192310"/>
                  </a:lnTo>
                  <a:lnTo>
                    <a:pt x="2486025" y="192595"/>
                  </a:lnTo>
                  <a:lnTo>
                    <a:pt x="2488883" y="209740"/>
                  </a:lnTo>
                  <a:lnTo>
                    <a:pt x="2482882" y="228505"/>
                  </a:lnTo>
                  <a:lnTo>
                    <a:pt x="2471261" y="230219"/>
                  </a:lnTo>
                  <a:lnTo>
                    <a:pt x="2468785" y="239173"/>
                  </a:lnTo>
                  <a:lnTo>
                    <a:pt x="2471642" y="246221"/>
                  </a:lnTo>
                  <a:lnTo>
                    <a:pt x="2468023" y="251746"/>
                  </a:lnTo>
                  <a:lnTo>
                    <a:pt x="2473261" y="259556"/>
                  </a:lnTo>
                  <a:lnTo>
                    <a:pt x="2477357" y="260318"/>
                  </a:lnTo>
                  <a:lnTo>
                    <a:pt x="2473643" y="280987"/>
                  </a:lnTo>
                  <a:lnTo>
                    <a:pt x="2475071" y="285179"/>
                  </a:lnTo>
                  <a:lnTo>
                    <a:pt x="2479262" y="285655"/>
                  </a:lnTo>
                  <a:lnTo>
                    <a:pt x="2481739" y="292227"/>
                  </a:lnTo>
                  <a:lnTo>
                    <a:pt x="2478500" y="309562"/>
                  </a:lnTo>
                  <a:lnTo>
                    <a:pt x="2483644" y="309467"/>
                  </a:lnTo>
                  <a:lnTo>
                    <a:pt x="2490787" y="330137"/>
                  </a:lnTo>
                  <a:lnTo>
                    <a:pt x="2501836" y="329755"/>
                  </a:lnTo>
                  <a:lnTo>
                    <a:pt x="2498027" y="342614"/>
                  </a:lnTo>
                  <a:lnTo>
                    <a:pt x="2500979" y="345758"/>
                  </a:lnTo>
                  <a:lnTo>
                    <a:pt x="2498027" y="349567"/>
                  </a:lnTo>
                  <a:lnTo>
                    <a:pt x="2516981" y="360807"/>
                  </a:lnTo>
                  <a:lnTo>
                    <a:pt x="2513838" y="366332"/>
                  </a:lnTo>
                  <a:lnTo>
                    <a:pt x="2522792" y="369379"/>
                  </a:lnTo>
                  <a:lnTo>
                    <a:pt x="2530411" y="364141"/>
                  </a:lnTo>
                  <a:lnTo>
                    <a:pt x="2532793" y="357950"/>
                  </a:lnTo>
                  <a:lnTo>
                    <a:pt x="2564606" y="358521"/>
                  </a:lnTo>
                  <a:lnTo>
                    <a:pt x="2578036" y="356045"/>
                  </a:lnTo>
                  <a:lnTo>
                    <a:pt x="2577656" y="368617"/>
                  </a:lnTo>
                  <a:lnTo>
                    <a:pt x="2571464" y="384143"/>
                  </a:lnTo>
                  <a:lnTo>
                    <a:pt x="2554891" y="385096"/>
                  </a:lnTo>
                  <a:lnTo>
                    <a:pt x="2550700" y="402908"/>
                  </a:lnTo>
                  <a:lnTo>
                    <a:pt x="2565464" y="410623"/>
                  </a:lnTo>
                  <a:lnTo>
                    <a:pt x="2580608" y="424148"/>
                  </a:lnTo>
                  <a:lnTo>
                    <a:pt x="2572607" y="427196"/>
                  </a:lnTo>
                  <a:lnTo>
                    <a:pt x="2582704" y="439483"/>
                  </a:lnTo>
                  <a:lnTo>
                    <a:pt x="2596515" y="445675"/>
                  </a:lnTo>
                  <a:lnTo>
                    <a:pt x="2594896" y="451485"/>
                  </a:lnTo>
                  <a:lnTo>
                    <a:pt x="2602802" y="458153"/>
                  </a:lnTo>
                  <a:lnTo>
                    <a:pt x="2622709" y="462343"/>
                  </a:lnTo>
                  <a:lnTo>
                    <a:pt x="2631853" y="469678"/>
                  </a:lnTo>
                  <a:lnTo>
                    <a:pt x="2629662" y="486251"/>
                  </a:lnTo>
                  <a:lnTo>
                    <a:pt x="2640806" y="477298"/>
                  </a:lnTo>
                  <a:lnTo>
                    <a:pt x="2644807" y="481012"/>
                  </a:lnTo>
                  <a:lnTo>
                    <a:pt x="2642330" y="482917"/>
                  </a:lnTo>
                  <a:lnTo>
                    <a:pt x="2685098" y="515969"/>
                  </a:lnTo>
                  <a:lnTo>
                    <a:pt x="2710529" y="543401"/>
                  </a:lnTo>
                  <a:lnTo>
                    <a:pt x="2712339" y="555022"/>
                  </a:lnTo>
                  <a:lnTo>
                    <a:pt x="2702909" y="544449"/>
                  </a:lnTo>
                  <a:lnTo>
                    <a:pt x="2707767" y="559117"/>
                  </a:lnTo>
                  <a:lnTo>
                    <a:pt x="2692622" y="588359"/>
                  </a:lnTo>
                  <a:lnTo>
                    <a:pt x="2677287" y="579120"/>
                  </a:lnTo>
                  <a:lnTo>
                    <a:pt x="2670143" y="564166"/>
                  </a:lnTo>
                  <a:lnTo>
                    <a:pt x="2655951" y="597789"/>
                  </a:lnTo>
                  <a:lnTo>
                    <a:pt x="2656142" y="613124"/>
                  </a:lnTo>
                  <a:lnTo>
                    <a:pt x="2651760" y="620173"/>
                  </a:lnTo>
                  <a:lnTo>
                    <a:pt x="2656046" y="628555"/>
                  </a:lnTo>
                  <a:lnTo>
                    <a:pt x="2649093" y="622363"/>
                  </a:lnTo>
                  <a:lnTo>
                    <a:pt x="2660999" y="636937"/>
                  </a:lnTo>
                  <a:lnTo>
                    <a:pt x="2636520" y="664559"/>
                  </a:lnTo>
                  <a:lnTo>
                    <a:pt x="2622233" y="655511"/>
                  </a:lnTo>
                  <a:lnTo>
                    <a:pt x="2610326" y="675894"/>
                  </a:lnTo>
                  <a:lnTo>
                    <a:pt x="2622614" y="683609"/>
                  </a:lnTo>
                  <a:lnTo>
                    <a:pt x="2616136" y="697801"/>
                  </a:lnTo>
                  <a:lnTo>
                    <a:pt x="2618327" y="699040"/>
                  </a:lnTo>
                  <a:lnTo>
                    <a:pt x="2610993" y="711708"/>
                  </a:lnTo>
                  <a:lnTo>
                    <a:pt x="2608136" y="709993"/>
                  </a:lnTo>
                  <a:lnTo>
                    <a:pt x="2599277" y="724948"/>
                  </a:lnTo>
                  <a:lnTo>
                    <a:pt x="2602325" y="726758"/>
                  </a:lnTo>
                  <a:lnTo>
                    <a:pt x="2593848" y="739616"/>
                  </a:lnTo>
                  <a:lnTo>
                    <a:pt x="2587276" y="737330"/>
                  </a:lnTo>
                  <a:lnTo>
                    <a:pt x="2588324" y="733996"/>
                  </a:lnTo>
                  <a:lnTo>
                    <a:pt x="2583370" y="732663"/>
                  </a:lnTo>
                  <a:lnTo>
                    <a:pt x="2579179" y="735901"/>
                  </a:lnTo>
                  <a:lnTo>
                    <a:pt x="2563463" y="769906"/>
                  </a:lnTo>
                  <a:lnTo>
                    <a:pt x="2568035" y="774954"/>
                  </a:lnTo>
                  <a:lnTo>
                    <a:pt x="2550604" y="791623"/>
                  </a:lnTo>
                  <a:lnTo>
                    <a:pt x="2545747" y="802005"/>
                  </a:lnTo>
                  <a:lnTo>
                    <a:pt x="2537746" y="808482"/>
                  </a:lnTo>
                  <a:lnTo>
                    <a:pt x="2522411" y="813149"/>
                  </a:lnTo>
                  <a:lnTo>
                    <a:pt x="2513076" y="819150"/>
                  </a:lnTo>
                  <a:lnTo>
                    <a:pt x="2520315" y="792289"/>
                  </a:lnTo>
                  <a:lnTo>
                    <a:pt x="2478215" y="786955"/>
                  </a:lnTo>
                  <a:lnTo>
                    <a:pt x="2476786" y="779621"/>
                  </a:lnTo>
                  <a:lnTo>
                    <a:pt x="2481262" y="776859"/>
                  </a:lnTo>
                  <a:lnTo>
                    <a:pt x="2486978" y="765715"/>
                  </a:lnTo>
                  <a:lnTo>
                    <a:pt x="2489645" y="750094"/>
                  </a:lnTo>
                  <a:lnTo>
                    <a:pt x="2468785" y="755713"/>
                  </a:lnTo>
                  <a:lnTo>
                    <a:pt x="2463356" y="752380"/>
                  </a:lnTo>
                  <a:lnTo>
                    <a:pt x="2464499" y="747046"/>
                  </a:lnTo>
                  <a:lnTo>
                    <a:pt x="2458974" y="736949"/>
                  </a:lnTo>
                  <a:lnTo>
                    <a:pt x="2454116" y="742093"/>
                  </a:lnTo>
                  <a:lnTo>
                    <a:pt x="2452307" y="738188"/>
                  </a:lnTo>
                  <a:lnTo>
                    <a:pt x="2448401" y="743045"/>
                  </a:lnTo>
                  <a:lnTo>
                    <a:pt x="2440400" y="743236"/>
                  </a:lnTo>
                  <a:lnTo>
                    <a:pt x="2439638" y="740664"/>
                  </a:lnTo>
                  <a:lnTo>
                    <a:pt x="2434304" y="742093"/>
                  </a:lnTo>
                  <a:lnTo>
                    <a:pt x="2428303" y="738664"/>
                  </a:lnTo>
                  <a:lnTo>
                    <a:pt x="2419255" y="739902"/>
                  </a:lnTo>
                  <a:lnTo>
                    <a:pt x="2406968" y="729805"/>
                  </a:lnTo>
                  <a:lnTo>
                    <a:pt x="2407253" y="734187"/>
                  </a:lnTo>
                  <a:lnTo>
                    <a:pt x="2397538" y="736949"/>
                  </a:lnTo>
                  <a:lnTo>
                    <a:pt x="2393252" y="742569"/>
                  </a:lnTo>
                  <a:lnTo>
                    <a:pt x="2380202" y="733139"/>
                  </a:lnTo>
                  <a:lnTo>
                    <a:pt x="2377631" y="729520"/>
                  </a:lnTo>
                  <a:lnTo>
                    <a:pt x="2393252" y="722186"/>
                  </a:lnTo>
                  <a:lnTo>
                    <a:pt x="2400395" y="713327"/>
                  </a:lnTo>
                  <a:lnTo>
                    <a:pt x="2402015" y="698278"/>
                  </a:lnTo>
                  <a:lnTo>
                    <a:pt x="2400205" y="689515"/>
                  </a:lnTo>
                  <a:lnTo>
                    <a:pt x="2380393" y="689324"/>
                  </a:lnTo>
                  <a:lnTo>
                    <a:pt x="2381250" y="682752"/>
                  </a:lnTo>
                  <a:lnTo>
                    <a:pt x="2378202" y="680752"/>
                  </a:lnTo>
                  <a:lnTo>
                    <a:pt x="2379726" y="665321"/>
                  </a:lnTo>
                  <a:lnTo>
                    <a:pt x="2366296" y="660749"/>
                  </a:lnTo>
                  <a:lnTo>
                    <a:pt x="2355056" y="661130"/>
                  </a:lnTo>
                  <a:lnTo>
                    <a:pt x="2337340" y="670655"/>
                  </a:lnTo>
                  <a:lnTo>
                    <a:pt x="2328958" y="660559"/>
                  </a:lnTo>
                  <a:lnTo>
                    <a:pt x="2321624" y="664750"/>
                  </a:lnTo>
                  <a:lnTo>
                    <a:pt x="2303050" y="637794"/>
                  </a:lnTo>
                  <a:lnTo>
                    <a:pt x="2307908" y="628936"/>
                  </a:lnTo>
                  <a:lnTo>
                    <a:pt x="2329244" y="622363"/>
                  </a:lnTo>
                  <a:lnTo>
                    <a:pt x="2337245" y="616553"/>
                  </a:lnTo>
                  <a:lnTo>
                    <a:pt x="2340769" y="609600"/>
                  </a:lnTo>
                  <a:lnTo>
                    <a:pt x="2336483" y="600646"/>
                  </a:lnTo>
                  <a:lnTo>
                    <a:pt x="2328958" y="601409"/>
                  </a:lnTo>
                  <a:lnTo>
                    <a:pt x="2324005" y="594360"/>
                  </a:lnTo>
                  <a:lnTo>
                    <a:pt x="2307812" y="600361"/>
                  </a:lnTo>
                  <a:lnTo>
                    <a:pt x="2292096" y="583787"/>
                  </a:lnTo>
                  <a:lnTo>
                    <a:pt x="2277999" y="596646"/>
                  </a:lnTo>
                  <a:lnTo>
                    <a:pt x="2270951" y="599408"/>
                  </a:lnTo>
                  <a:lnTo>
                    <a:pt x="2263807" y="612838"/>
                  </a:lnTo>
                  <a:lnTo>
                    <a:pt x="2256187" y="618649"/>
                  </a:lnTo>
                  <a:lnTo>
                    <a:pt x="2255329" y="621030"/>
                  </a:lnTo>
                  <a:lnTo>
                    <a:pt x="2264759" y="631412"/>
                  </a:lnTo>
                  <a:lnTo>
                    <a:pt x="2266378" y="640080"/>
                  </a:lnTo>
                  <a:lnTo>
                    <a:pt x="2274094" y="649319"/>
                  </a:lnTo>
                  <a:lnTo>
                    <a:pt x="2274856" y="664274"/>
                  </a:lnTo>
                  <a:lnTo>
                    <a:pt x="2258854" y="665607"/>
                  </a:lnTo>
                  <a:lnTo>
                    <a:pt x="2251805" y="669703"/>
                  </a:lnTo>
                  <a:lnTo>
                    <a:pt x="2251996" y="675037"/>
                  </a:lnTo>
                  <a:lnTo>
                    <a:pt x="2262854" y="680275"/>
                  </a:lnTo>
                  <a:lnTo>
                    <a:pt x="2269331" y="677894"/>
                  </a:lnTo>
                  <a:lnTo>
                    <a:pt x="2270855" y="682942"/>
                  </a:lnTo>
                  <a:lnTo>
                    <a:pt x="2285428" y="678751"/>
                  </a:lnTo>
                  <a:lnTo>
                    <a:pt x="2292668" y="665988"/>
                  </a:lnTo>
                  <a:lnTo>
                    <a:pt x="2298668" y="667036"/>
                  </a:lnTo>
                  <a:lnTo>
                    <a:pt x="2294001" y="678275"/>
                  </a:lnTo>
                  <a:lnTo>
                    <a:pt x="2302478" y="678751"/>
                  </a:lnTo>
                  <a:lnTo>
                    <a:pt x="2313718" y="674751"/>
                  </a:lnTo>
                  <a:lnTo>
                    <a:pt x="2306479" y="695516"/>
                  </a:lnTo>
                  <a:lnTo>
                    <a:pt x="2311527" y="707136"/>
                  </a:lnTo>
                  <a:lnTo>
                    <a:pt x="2305050" y="725043"/>
                  </a:lnTo>
                  <a:lnTo>
                    <a:pt x="2294287" y="734949"/>
                  </a:lnTo>
                  <a:lnTo>
                    <a:pt x="2281333" y="760857"/>
                  </a:lnTo>
                  <a:lnTo>
                    <a:pt x="2260759" y="773430"/>
                  </a:lnTo>
                  <a:lnTo>
                    <a:pt x="2249615" y="792194"/>
                  </a:lnTo>
                  <a:lnTo>
                    <a:pt x="2242757" y="795338"/>
                  </a:lnTo>
                  <a:lnTo>
                    <a:pt x="2229517" y="795433"/>
                  </a:lnTo>
                  <a:lnTo>
                    <a:pt x="2212848" y="788003"/>
                  </a:lnTo>
                  <a:lnTo>
                    <a:pt x="2195322" y="769334"/>
                  </a:lnTo>
                  <a:lnTo>
                    <a:pt x="2188750" y="769334"/>
                  </a:lnTo>
                  <a:lnTo>
                    <a:pt x="2179606" y="765048"/>
                  </a:lnTo>
                  <a:lnTo>
                    <a:pt x="2184273" y="757142"/>
                  </a:lnTo>
                  <a:lnTo>
                    <a:pt x="2151888" y="737997"/>
                  </a:lnTo>
                  <a:lnTo>
                    <a:pt x="2146935" y="727996"/>
                  </a:lnTo>
                  <a:lnTo>
                    <a:pt x="2140363" y="725996"/>
                  </a:lnTo>
                  <a:lnTo>
                    <a:pt x="2139029" y="722376"/>
                  </a:lnTo>
                  <a:lnTo>
                    <a:pt x="2128933" y="721233"/>
                  </a:lnTo>
                  <a:lnTo>
                    <a:pt x="2127504" y="713232"/>
                  </a:lnTo>
                  <a:lnTo>
                    <a:pt x="2118265" y="709327"/>
                  </a:lnTo>
                  <a:lnTo>
                    <a:pt x="2108264" y="727710"/>
                  </a:lnTo>
                  <a:lnTo>
                    <a:pt x="2117789" y="742283"/>
                  </a:lnTo>
                  <a:lnTo>
                    <a:pt x="2111978" y="744284"/>
                  </a:lnTo>
                  <a:lnTo>
                    <a:pt x="2105120" y="741997"/>
                  </a:lnTo>
                  <a:lnTo>
                    <a:pt x="2100072" y="747046"/>
                  </a:lnTo>
                  <a:lnTo>
                    <a:pt x="2107787" y="752380"/>
                  </a:lnTo>
                  <a:lnTo>
                    <a:pt x="2083213" y="785622"/>
                  </a:lnTo>
                  <a:lnTo>
                    <a:pt x="2088070" y="792766"/>
                  </a:lnTo>
                  <a:lnTo>
                    <a:pt x="2083213" y="800671"/>
                  </a:lnTo>
                  <a:lnTo>
                    <a:pt x="2074831" y="800576"/>
                  </a:lnTo>
                  <a:lnTo>
                    <a:pt x="2057591" y="790099"/>
                  </a:lnTo>
                  <a:lnTo>
                    <a:pt x="2039207" y="822103"/>
                  </a:lnTo>
                  <a:lnTo>
                    <a:pt x="2026539" y="820769"/>
                  </a:lnTo>
                  <a:lnTo>
                    <a:pt x="2024253" y="843058"/>
                  </a:lnTo>
                  <a:lnTo>
                    <a:pt x="2003108" y="838391"/>
                  </a:lnTo>
                  <a:lnTo>
                    <a:pt x="2007394" y="817054"/>
                  </a:lnTo>
                  <a:lnTo>
                    <a:pt x="1933861" y="794671"/>
                  </a:lnTo>
                  <a:lnTo>
                    <a:pt x="1932813" y="799433"/>
                  </a:lnTo>
                  <a:lnTo>
                    <a:pt x="1924145" y="797528"/>
                  </a:lnTo>
                  <a:lnTo>
                    <a:pt x="1927098" y="786765"/>
                  </a:lnTo>
                  <a:lnTo>
                    <a:pt x="1879568" y="772668"/>
                  </a:lnTo>
                  <a:lnTo>
                    <a:pt x="1881759" y="768667"/>
                  </a:lnTo>
                  <a:lnTo>
                    <a:pt x="1866424" y="761714"/>
                  </a:lnTo>
                  <a:lnTo>
                    <a:pt x="1869091" y="755047"/>
                  </a:lnTo>
                  <a:lnTo>
                    <a:pt x="1866138" y="754094"/>
                  </a:lnTo>
                  <a:lnTo>
                    <a:pt x="1860899" y="766572"/>
                  </a:lnTo>
                  <a:lnTo>
                    <a:pt x="1850708" y="760190"/>
                  </a:lnTo>
                  <a:lnTo>
                    <a:pt x="1832801" y="753999"/>
                  </a:lnTo>
                  <a:lnTo>
                    <a:pt x="1838134" y="741140"/>
                  </a:lnTo>
                  <a:lnTo>
                    <a:pt x="1835372" y="738473"/>
                  </a:lnTo>
                  <a:lnTo>
                    <a:pt x="1842516" y="734663"/>
                  </a:lnTo>
                  <a:lnTo>
                    <a:pt x="1840040" y="726091"/>
                  </a:lnTo>
                  <a:lnTo>
                    <a:pt x="1848517" y="728377"/>
                  </a:lnTo>
                  <a:lnTo>
                    <a:pt x="1851660" y="719042"/>
                  </a:lnTo>
                  <a:lnTo>
                    <a:pt x="1848421" y="714851"/>
                  </a:lnTo>
                  <a:lnTo>
                    <a:pt x="1855089" y="712946"/>
                  </a:lnTo>
                  <a:lnTo>
                    <a:pt x="1857184" y="710660"/>
                  </a:lnTo>
                  <a:lnTo>
                    <a:pt x="1855089" y="709136"/>
                  </a:lnTo>
                  <a:lnTo>
                    <a:pt x="1858613" y="707041"/>
                  </a:lnTo>
                  <a:lnTo>
                    <a:pt x="1856708" y="703517"/>
                  </a:lnTo>
                  <a:lnTo>
                    <a:pt x="1863852" y="673703"/>
                  </a:lnTo>
                  <a:lnTo>
                    <a:pt x="1860709" y="674561"/>
                  </a:lnTo>
                  <a:lnTo>
                    <a:pt x="1840801" y="649034"/>
                  </a:lnTo>
                  <a:lnTo>
                    <a:pt x="1840516" y="645700"/>
                  </a:lnTo>
                  <a:lnTo>
                    <a:pt x="1844993" y="641223"/>
                  </a:lnTo>
                  <a:lnTo>
                    <a:pt x="1851851" y="646367"/>
                  </a:lnTo>
                  <a:lnTo>
                    <a:pt x="1849279" y="643509"/>
                  </a:lnTo>
                  <a:lnTo>
                    <a:pt x="1847564" y="631698"/>
                  </a:lnTo>
                  <a:lnTo>
                    <a:pt x="1840325" y="629031"/>
                  </a:lnTo>
                  <a:lnTo>
                    <a:pt x="1841468" y="626459"/>
                  </a:lnTo>
                  <a:lnTo>
                    <a:pt x="1829371" y="639699"/>
                  </a:lnTo>
                  <a:lnTo>
                    <a:pt x="1822133" y="633222"/>
                  </a:lnTo>
                  <a:lnTo>
                    <a:pt x="1823466" y="631603"/>
                  </a:lnTo>
                  <a:lnTo>
                    <a:pt x="1806988" y="636079"/>
                  </a:lnTo>
                  <a:lnTo>
                    <a:pt x="1806131" y="622649"/>
                  </a:lnTo>
                  <a:lnTo>
                    <a:pt x="1772031" y="624650"/>
                  </a:lnTo>
                  <a:lnTo>
                    <a:pt x="1771555" y="617315"/>
                  </a:lnTo>
                  <a:lnTo>
                    <a:pt x="1746123" y="620459"/>
                  </a:lnTo>
                  <a:lnTo>
                    <a:pt x="1742599" y="592360"/>
                  </a:lnTo>
                  <a:lnTo>
                    <a:pt x="1740122" y="586264"/>
                  </a:lnTo>
                  <a:lnTo>
                    <a:pt x="1729264" y="588931"/>
                  </a:lnTo>
                  <a:lnTo>
                    <a:pt x="1725644" y="563689"/>
                  </a:lnTo>
                  <a:lnTo>
                    <a:pt x="1707451" y="559022"/>
                  </a:lnTo>
                  <a:lnTo>
                    <a:pt x="1706499" y="563499"/>
                  </a:lnTo>
                  <a:lnTo>
                    <a:pt x="1701927" y="564833"/>
                  </a:lnTo>
                  <a:lnTo>
                    <a:pt x="1696593" y="565785"/>
                  </a:lnTo>
                  <a:lnTo>
                    <a:pt x="1688687" y="563118"/>
                  </a:lnTo>
                  <a:lnTo>
                    <a:pt x="1693354" y="541306"/>
                  </a:lnTo>
                  <a:lnTo>
                    <a:pt x="1692497" y="526161"/>
                  </a:lnTo>
                  <a:lnTo>
                    <a:pt x="1710023" y="528257"/>
                  </a:lnTo>
                  <a:lnTo>
                    <a:pt x="1708785" y="519875"/>
                  </a:lnTo>
                  <a:lnTo>
                    <a:pt x="1699451" y="516541"/>
                  </a:lnTo>
                  <a:lnTo>
                    <a:pt x="1698212" y="510921"/>
                  </a:lnTo>
                  <a:lnTo>
                    <a:pt x="1687354" y="513588"/>
                  </a:lnTo>
                  <a:lnTo>
                    <a:pt x="1673924" y="502253"/>
                  </a:lnTo>
                  <a:lnTo>
                    <a:pt x="1656588" y="493395"/>
                  </a:lnTo>
                  <a:lnTo>
                    <a:pt x="1638871" y="489109"/>
                  </a:lnTo>
                  <a:lnTo>
                    <a:pt x="1637157" y="485966"/>
                  </a:lnTo>
                  <a:lnTo>
                    <a:pt x="1627918" y="485489"/>
                  </a:lnTo>
                  <a:lnTo>
                    <a:pt x="1625346" y="479203"/>
                  </a:lnTo>
                  <a:lnTo>
                    <a:pt x="1620298" y="475583"/>
                  </a:lnTo>
                  <a:lnTo>
                    <a:pt x="1602581" y="472535"/>
                  </a:lnTo>
                  <a:lnTo>
                    <a:pt x="1604201" y="497300"/>
                  </a:lnTo>
                  <a:lnTo>
                    <a:pt x="1583912" y="510254"/>
                  </a:lnTo>
                  <a:lnTo>
                    <a:pt x="1566291" y="515493"/>
                  </a:lnTo>
                  <a:lnTo>
                    <a:pt x="1578864" y="526351"/>
                  </a:lnTo>
                  <a:lnTo>
                    <a:pt x="1588960" y="528733"/>
                  </a:lnTo>
                  <a:lnTo>
                    <a:pt x="1576292" y="539591"/>
                  </a:lnTo>
                  <a:lnTo>
                    <a:pt x="1582674" y="544449"/>
                  </a:lnTo>
                  <a:lnTo>
                    <a:pt x="1586960" y="572834"/>
                  </a:lnTo>
                  <a:lnTo>
                    <a:pt x="1593437" y="574453"/>
                  </a:lnTo>
                  <a:lnTo>
                    <a:pt x="1594580" y="579787"/>
                  </a:lnTo>
                  <a:lnTo>
                    <a:pt x="1602105" y="579406"/>
                  </a:lnTo>
                  <a:lnTo>
                    <a:pt x="1604296" y="582073"/>
                  </a:lnTo>
                  <a:lnTo>
                    <a:pt x="1597152" y="580072"/>
                  </a:lnTo>
                  <a:lnTo>
                    <a:pt x="1569053" y="590359"/>
                  </a:lnTo>
                  <a:lnTo>
                    <a:pt x="1570387" y="596075"/>
                  </a:lnTo>
                  <a:lnTo>
                    <a:pt x="1567339" y="596551"/>
                  </a:lnTo>
                  <a:lnTo>
                    <a:pt x="1568291" y="605409"/>
                  </a:lnTo>
                  <a:lnTo>
                    <a:pt x="1563624" y="607790"/>
                  </a:lnTo>
                  <a:lnTo>
                    <a:pt x="1542288" y="609219"/>
                  </a:lnTo>
                  <a:lnTo>
                    <a:pt x="1541907" y="605314"/>
                  </a:lnTo>
                  <a:lnTo>
                    <a:pt x="1521524" y="608457"/>
                  </a:lnTo>
                  <a:lnTo>
                    <a:pt x="1503902" y="616744"/>
                  </a:lnTo>
                  <a:lnTo>
                    <a:pt x="1513523" y="632174"/>
                  </a:lnTo>
                  <a:lnTo>
                    <a:pt x="1519142" y="630841"/>
                  </a:lnTo>
                  <a:lnTo>
                    <a:pt x="1523333" y="640366"/>
                  </a:lnTo>
                  <a:lnTo>
                    <a:pt x="1518190" y="641985"/>
                  </a:lnTo>
                  <a:lnTo>
                    <a:pt x="1518380" y="649224"/>
                  </a:lnTo>
                  <a:lnTo>
                    <a:pt x="1512760" y="650176"/>
                  </a:lnTo>
                  <a:lnTo>
                    <a:pt x="1513046" y="657416"/>
                  </a:lnTo>
                  <a:lnTo>
                    <a:pt x="1509998" y="657606"/>
                  </a:lnTo>
                  <a:lnTo>
                    <a:pt x="1509236" y="666274"/>
                  </a:lnTo>
                  <a:lnTo>
                    <a:pt x="1506188" y="666274"/>
                  </a:lnTo>
                  <a:lnTo>
                    <a:pt x="1505712" y="670370"/>
                  </a:lnTo>
                  <a:lnTo>
                    <a:pt x="1503902" y="670370"/>
                  </a:lnTo>
                  <a:lnTo>
                    <a:pt x="1502950" y="690467"/>
                  </a:lnTo>
                  <a:lnTo>
                    <a:pt x="1498568" y="690753"/>
                  </a:lnTo>
                  <a:lnTo>
                    <a:pt x="1496377" y="701326"/>
                  </a:lnTo>
                  <a:lnTo>
                    <a:pt x="1470184" y="697706"/>
                  </a:lnTo>
                  <a:lnTo>
                    <a:pt x="1471898" y="712661"/>
                  </a:lnTo>
                  <a:lnTo>
                    <a:pt x="1432560" y="721328"/>
                  </a:lnTo>
                  <a:lnTo>
                    <a:pt x="1421416" y="732187"/>
                  </a:lnTo>
                  <a:lnTo>
                    <a:pt x="1419987" y="739330"/>
                  </a:lnTo>
                  <a:lnTo>
                    <a:pt x="1415510" y="739997"/>
                  </a:lnTo>
                  <a:lnTo>
                    <a:pt x="1414843" y="745998"/>
                  </a:lnTo>
                  <a:lnTo>
                    <a:pt x="1409605" y="749617"/>
                  </a:lnTo>
                  <a:lnTo>
                    <a:pt x="1410176" y="768382"/>
                  </a:lnTo>
                  <a:lnTo>
                    <a:pt x="1408462" y="768287"/>
                  </a:lnTo>
                  <a:lnTo>
                    <a:pt x="1408748" y="772859"/>
                  </a:lnTo>
                  <a:lnTo>
                    <a:pt x="1405223" y="772859"/>
                  </a:lnTo>
                  <a:lnTo>
                    <a:pt x="1404461" y="777716"/>
                  </a:lnTo>
                  <a:lnTo>
                    <a:pt x="1405795" y="785432"/>
                  </a:lnTo>
                  <a:lnTo>
                    <a:pt x="1410843" y="785336"/>
                  </a:lnTo>
                  <a:lnTo>
                    <a:pt x="1407414" y="791718"/>
                  </a:lnTo>
                  <a:lnTo>
                    <a:pt x="1408367" y="801624"/>
                  </a:lnTo>
                  <a:lnTo>
                    <a:pt x="1419606" y="799909"/>
                  </a:lnTo>
                  <a:lnTo>
                    <a:pt x="1418749" y="808292"/>
                  </a:lnTo>
                  <a:lnTo>
                    <a:pt x="1436942" y="803434"/>
                  </a:lnTo>
                  <a:lnTo>
                    <a:pt x="1438180" y="812197"/>
                  </a:lnTo>
                  <a:lnTo>
                    <a:pt x="1445228" y="811149"/>
                  </a:lnTo>
                  <a:lnTo>
                    <a:pt x="1448848" y="831247"/>
                  </a:lnTo>
                  <a:lnTo>
                    <a:pt x="1449229" y="850106"/>
                  </a:lnTo>
                  <a:lnTo>
                    <a:pt x="1453134" y="868299"/>
                  </a:lnTo>
                  <a:lnTo>
                    <a:pt x="1438942" y="864870"/>
                  </a:lnTo>
                  <a:lnTo>
                    <a:pt x="1434465" y="897064"/>
                  </a:lnTo>
                  <a:lnTo>
                    <a:pt x="1429321" y="896874"/>
                  </a:lnTo>
                  <a:lnTo>
                    <a:pt x="1433798" y="902589"/>
                  </a:lnTo>
                  <a:lnTo>
                    <a:pt x="1430941" y="918591"/>
                  </a:lnTo>
                  <a:lnTo>
                    <a:pt x="1416844" y="913543"/>
                  </a:lnTo>
                  <a:lnTo>
                    <a:pt x="1401318" y="913257"/>
                  </a:lnTo>
                  <a:lnTo>
                    <a:pt x="1400366" y="937546"/>
                  </a:lnTo>
                  <a:lnTo>
                    <a:pt x="1394365" y="936022"/>
                  </a:lnTo>
                  <a:lnTo>
                    <a:pt x="1398175" y="913352"/>
                  </a:lnTo>
                  <a:lnTo>
                    <a:pt x="1391888" y="912876"/>
                  </a:lnTo>
                  <a:lnTo>
                    <a:pt x="1391221" y="918210"/>
                  </a:lnTo>
                  <a:lnTo>
                    <a:pt x="1374076" y="917067"/>
                  </a:lnTo>
                  <a:lnTo>
                    <a:pt x="1373315" y="926116"/>
                  </a:lnTo>
                  <a:lnTo>
                    <a:pt x="1371409" y="926021"/>
                  </a:lnTo>
                  <a:lnTo>
                    <a:pt x="1369219" y="933831"/>
                  </a:lnTo>
                  <a:lnTo>
                    <a:pt x="1363980" y="933069"/>
                  </a:lnTo>
                  <a:lnTo>
                    <a:pt x="1362361" y="942404"/>
                  </a:lnTo>
                  <a:lnTo>
                    <a:pt x="1359884" y="941642"/>
                  </a:lnTo>
                  <a:lnTo>
                    <a:pt x="1355598" y="976027"/>
                  </a:lnTo>
                  <a:lnTo>
                    <a:pt x="1356455" y="1013650"/>
                  </a:lnTo>
                  <a:lnTo>
                    <a:pt x="1344359" y="1012603"/>
                  </a:lnTo>
                  <a:lnTo>
                    <a:pt x="1332548" y="999363"/>
                  </a:lnTo>
                  <a:lnTo>
                    <a:pt x="1327023" y="997649"/>
                  </a:lnTo>
                  <a:lnTo>
                    <a:pt x="1325309" y="987552"/>
                  </a:lnTo>
                  <a:lnTo>
                    <a:pt x="1315212" y="988219"/>
                  </a:lnTo>
                  <a:lnTo>
                    <a:pt x="1304830" y="992981"/>
                  </a:lnTo>
                  <a:lnTo>
                    <a:pt x="1271207" y="997363"/>
                  </a:lnTo>
                  <a:lnTo>
                    <a:pt x="1250823" y="990695"/>
                  </a:lnTo>
                  <a:lnTo>
                    <a:pt x="1218438" y="992314"/>
                  </a:lnTo>
                  <a:close/>
                  <a:moveTo>
                    <a:pt x="2537841" y="399097"/>
                  </a:moveTo>
                  <a:lnTo>
                    <a:pt x="2550224" y="403479"/>
                  </a:lnTo>
                  <a:lnTo>
                    <a:pt x="2554510" y="385382"/>
                  </a:lnTo>
                  <a:lnTo>
                    <a:pt x="2539936" y="394240"/>
                  </a:lnTo>
                  <a:lnTo>
                    <a:pt x="2537841" y="39909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0" name="Freihandform: Form 139">
              <a:extLst>
                <a:ext uri="{FF2B5EF4-FFF2-40B4-BE49-F238E27FC236}">
                  <a16:creationId xmlns:a16="http://schemas.microsoft.com/office/drawing/2014/main" id="{43EF785B-4BAA-4140-93E3-6C28F1B95835}"/>
                </a:ext>
              </a:extLst>
            </p:cNvPr>
            <p:cNvSpPr/>
            <p:nvPr/>
          </p:nvSpPr>
          <p:spPr>
            <a:xfrm>
              <a:off x="369543" y="3088767"/>
              <a:ext cx="1029600" cy="1039500"/>
            </a:xfrm>
            <a:custGeom>
              <a:avLst/>
              <a:gdLst>
                <a:gd name="connsiteX0" fmla="*/ 478917 w 1981200"/>
                <a:gd name="connsiteY0" fmla="*/ 411480 h 2000250"/>
                <a:gd name="connsiteX1" fmla="*/ 475012 w 1981200"/>
                <a:gd name="connsiteY1" fmla="*/ 415385 h 2000250"/>
                <a:gd name="connsiteX2" fmla="*/ 472440 w 1981200"/>
                <a:gd name="connsiteY2" fmla="*/ 405003 h 2000250"/>
                <a:gd name="connsiteX3" fmla="*/ 477107 w 1981200"/>
                <a:gd name="connsiteY3" fmla="*/ 403574 h 2000250"/>
                <a:gd name="connsiteX4" fmla="*/ 478917 w 1981200"/>
                <a:gd name="connsiteY4" fmla="*/ 411480 h 2000250"/>
                <a:gd name="connsiteX5" fmla="*/ 1317403 w 1981200"/>
                <a:gd name="connsiteY5" fmla="*/ 73438 h 2000250"/>
                <a:gd name="connsiteX6" fmla="*/ 1319784 w 1981200"/>
                <a:gd name="connsiteY6" fmla="*/ 69723 h 2000250"/>
                <a:gd name="connsiteX7" fmla="*/ 1324928 w 1981200"/>
                <a:gd name="connsiteY7" fmla="*/ 68008 h 2000250"/>
                <a:gd name="connsiteX8" fmla="*/ 1325213 w 1981200"/>
                <a:gd name="connsiteY8" fmla="*/ 70675 h 2000250"/>
                <a:gd name="connsiteX9" fmla="*/ 1317403 w 1981200"/>
                <a:gd name="connsiteY9" fmla="*/ 73438 h 2000250"/>
                <a:gd name="connsiteX10" fmla="*/ 1409605 w 1981200"/>
                <a:gd name="connsiteY10" fmla="*/ 109347 h 2000250"/>
                <a:gd name="connsiteX11" fmla="*/ 1414748 w 1981200"/>
                <a:gd name="connsiteY11" fmla="*/ 104680 h 2000250"/>
                <a:gd name="connsiteX12" fmla="*/ 1413891 w 1981200"/>
                <a:gd name="connsiteY12" fmla="*/ 108299 h 2000250"/>
                <a:gd name="connsiteX13" fmla="*/ 1409605 w 1981200"/>
                <a:gd name="connsiteY13" fmla="*/ 109347 h 2000250"/>
                <a:gd name="connsiteX14" fmla="*/ 1355693 w 1981200"/>
                <a:gd name="connsiteY14" fmla="*/ 73533 h 2000250"/>
                <a:gd name="connsiteX15" fmla="*/ 1354931 w 1981200"/>
                <a:gd name="connsiteY15" fmla="*/ 77819 h 2000250"/>
                <a:gd name="connsiteX16" fmla="*/ 1349978 w 1981200"/>
                <a:gd name="connsiteY16" fmla="*/ 74771 h 2000250"/>
                <a:gd name="connsiteX17" fmla="*/ 1350931 w 1981200"/>
                <a:gd name="connsiteY17" fmla="*/ 70485 h 2000250"/>
                <a:gd name="connsiteX18" fmla="*/ 1346835 w 1981200"/>
                <a:gd name="connsiteY18" fmla="*/ 68008 h 2000250"/>
                <a:gd name="connsiteX19" fmla="*/ 1349121 w 1981200"/>
                <a:gd name="connsiteY19" fmla="*/ 68294 h 2000250"/>
                <a:gd name="connsiteX20" fmla="*/ 1355693 w 1981200"/>
                <a:gd name="connsiteY20" fmla="*/ 73533 h 2000250"/>
                <a:gd name="connsiteX21" fmla="*/ 1447991 w 1981200"/>
                <a:gd name="connsiteY21" fmla="*/ 1133570 h 2000250"/>
                <a:gd name="connsiteX22" fmla="*/ 1450943 w 1981200"/>
                <a:gd name="connsiteY22" fmla="*/ 1132713 h 2000250"/>
                <a:gd name="connsiteX23" fmla="*/ 1453134 w 1981200"/>
                <a:gd name="connsiteY23" fmla="*/ 1135666 h 2000250"/>
                <a:gd name="connsiteX24" fmla="*/ 1449896 w 1981200"/>
                <a:gd name="connsiteY24" fmla="*/ 1136999 h 2000250"/>
                <a:gd name="connsiteX25" fmla="*/ 1447991 w 1981200"/>
                <a:gd name="connsiteY25" fmla="*/ 1133570 h 2000250"/>
                <a:gd name="connsiteX26" fmla="*/ 1168527 w 1981200"/>
                <a:gd name="connsiteY26" fmla="*/ 1956054 h 2000250"/>
                <a:gd name="connsiteX27" fmla="*/ 1166622 w 1981200"/>
                <a:gd name="connsiteY27" fmla="*/ 1951768 h 2000250"/>
                <a:gd name="connsiteX28" fmla="*/ 1151382 w 1981200"/>
                <a:gd name="connsiteY28" fmla="*/ 1952815 h 2000250"/>
                <a:gd name="connsiteX29" fmla="*/ 1151001 w 1981200"/>
                <a:gd name="connsiteY29" fmla="*/ 1956720 h 2000250"/>
                <a:gd name="connsiteX30" fmla="*/ 1133761 w 1981200"/>
                <a:gd name="connsiteY30" fmla="*/ 1960435 h 2000250"/>
                <a:gd name="connsiteX31" fmla="*/ 1132332 w 1981200"/>
                <a:gd name="connsiteY31" fmla="*/ 1977866 h 2000250"/>
                <a:gd name="connsiteX32" fmla="*/ 1135285 w 1981200"/>
                <a:gd name="connsiteY32" fmla="*/ 1986153 h 2000250"/>
                <a:gd name="connsiteX33" fmla="*/ 1101947 w 1981200"/>
                <a:gd name="connsiteY33" fmla="*/ 1997774 h 2000250"/>
                <a:gd name="connsiteX34" fmla="*/ 1094518 w 1981200"/>
                <a:gd name="connsiteY34" fmla="*/ 1998726 h 2000250"/>
                <a:gd name="connsiteX35" fmla="*/ 1093565 w 1981200"/>
                <a:gd name="connsiteY35" fmla="*/ 1994059 h 2000250"/>
                <a:gd name="connsiteX36" fmla="*/ 1084040 w 1981200"/>
                <a:gd name="connsiteY36" fmla="*/ 1992154 h 2000250"/>
                <a:gd name="connsiteX37" fmla="*/ 1070229 w 1981200"/>
                <a:gd name="connsiteY37" fmla="*/ 1995678 h 2000250"/>
                <a:gd name="connsiteX38" fmla="*/ 1068133 w 1981200"/>
                <a:gd name="connsiteY38" fmla="*/ 1988249 h 2000250"/>
                <a:gd name="connsiteX39" fmla="*/ 1057751 w 1981200"/>
                <a:gd name="connsiteY39" fmla="*/ 1991296 h 2000250"/>
                <a:gd name="connsiteX40" fmla="*/ 1052703 w 1981200"/>
                <a:gd name="connsiteY40" fmla="*/ 1989772 h 2000250"/>
                <a:gd name="connsiteX41" fmla="*/ 1052513 w 1981200"/>
                <a:gd name="connsiteY41" fmla="*/ 1994820 h 2000250"/>
                <a:gd name="connsiteX42" fmla="*/ 1047274 w 1981200"/>
                <a:gd name="connsiteY42" fmla="*/ 1996154 h 2000250"/>
                <a:gd name="connsiteX43" fmla="*/ 1046893 w 1981200"/>
                <a:gd name="connsiteY43" fmla="*/ 1987296 h 2000250"/>
                <a:gd name="connsiteX44" fmla="*/ 1041654 w 1981200"/>
                <a:gd name="connsiteY44" fmla="*/ 1988249 h 2000250"/>
                <a:gd name="connsiteX45" fmla="*/ 1042892 w 1981200"/>
                <a:gd name="connsiteY45" fmla="*/ 1990535 h 2000250"/>
                <a:gd name="connsiteX46" fmla="*/ 1040416 w 1981200"/>
                <a:gd name="connsiteY46" fmla="*/ 1991487 h 2000250"/>
                <a:gd name="connsiteX47" fmla="*/ 1039273 w 1981200"/>
                <a:gd name="connsiteY47" fmla="*/ 1986058 h 2000250"/>
                <a:gd name="connsiteX48" fmla="*/ 1030510 w 1981200"/>
                <a:gd name="connsiteY48" fmla="*/ 1985105 h 2000250"/>
                <a:gd name="connsiteX49" fmla="*/ 1028414 w 1981200"/>
                <a:gd name="connsiteY49" fmla="*/ 1988725 h 2000250"/>
                <a:gd name="connsiteX50" fmla="*/ 1018984 w 1981200"/>
                <a:gd name="connsiteY50" fmla="*/ 1980628 h 2000250"/>
                <a:gd name="connsiteX51" fmla="*/ 1018223 w 1981200"/>
                <a:gd name="connsiteY51" fmla="*/ 1983486 h 2000250"/>
                <a:gd name="connsiteX52" fmla="*/ 1017841 w 1981200"/>
                <a:gd name="connsiteY52" fmla="*/ 1981295 h 2000250"/>
                <a:gd name="connsiteX53" fmla="*/ 1014698 w 1981200"/>
                <a:gd name="connsiteY53" fmla="*/ 1981200 h 2000250"/>
                <a:gd name="connsiteX54" fmla="*/ 1017841 w 1981200"/>
                <a:gd name="connsiteY54" fmla="*/ 1991011 h 2000250"/>
                <a:gd name="connsiteX55" fmla="*/ 1015079 w 1981200"/>
                <a:gd name="connsiteY55" fmla="*/ 1992725 h 2000250"/>
                <a:gd name="connsiteX56" fmla="*/ 1016794 w 1981200"/>
                <a:gd name="connsiteY56" fmla="*/ 1995202 h 2000250"/>
                <a:gd name="connsiteX57" fmla="*/ 1015174 w 1981200"/>
                <a:gd name="connsiteY57" fmla="*/ 1997012 h 2000250"/>
                <a:gd name="connsiteX58" fmla="*/ 1007840 w 1981200"/>
                <a:gd name="connsiteY58" fmla="*/ 1986439 h 2000250"/>
                <a:gd name="connsiteX59" fmla="*/ 1004507 w 1981200"/>
                <a:gd name="connsiteY59" fmla="*/ 1974437 h 2000250"/>
                <a:gd name="connsiteX60" fmla="*/ 1000030 w 1981200"/>
                <a:gd name="connsiteY60" fmla="*/ 1974914 h 2000250"/>
                <a:gd name="connsiteX61" fmla="*/ 1000887 w 1981200"/>
                <a:gd name="connsiteY61" fmla="*/ 1979009 h 2000250"/>
                <a:gd name="connsiteX62" fmla="*/ 997363 w 1981200"/>
                <a:gd name="connsiteY62" fmla="*/ 1979581 h 2000250"/>
                <a:gd name="connsiteX63" fmla="*/ 995648 w 1981200"/>
                <a:gd name="connsiteY63" fmla="*/ 1975580 h 2000250"/>
                <a:gd name="connsiteX64" fmla="*/ 993648 w 1981200"/>
                <a:gd name="connsiteY64" fmla="*/ 1975866 h 2000250"/>
                <a:gd name="connsiteX65" fmla="*/ 993267 w 1981200"/>
                <a:gd name="connsiteY65" fmla="*/ 1972913 h 2000250"/>
                <a:gd name="connsiteX66" fmla="*/ 995362 w 1981200"/>
                <a:gd name="connsiteY66" fmla="*/ 1972342 h 2000250"/>
                <a:gd name="connsiteX67" fmla="*/ 991838 w 1981200"/>
                <a:gd name="connsiteY67" fmla="*/ 1956720 h 2000250"/>
                <a:gd name="connsiteX68" fmla="*/ 985647 w 1981200"/>
                <a:gd name="connsiteY68" fmla="*/ 1956530 h 2000250"/>
                <a:gd name="connsiteX69" fmla="*/ 983742 w 1981200"/>
                <a:gd name="connsiteY69" fmla="*/ 1944719 h 2000250"/>
                <a:gd name="connsiteX70" fmla="*/ 987171 w 1981200"/>
                <a:gd name="connsiteY70" fmla="*/ 1942910 h 2000250"/>
                <a:gd name="connsiteX71" fmla="*/ 983552 w 1981200"/>
                <a:gd name="connsiteY71" fmla="*/ 1931575 h 2000250"/>
                <a:gd name="connsiteX72" fmla="*/ 999934 w 1981200"/>
                <a:gd name="connsiteY72" fmla="*/ 1926812 h 2000250"/>
                <a:gd name="connsiteX73" fmla="*/ 997553 w 1981200"/>
                <a:gd name="connsiteY73" fmla="*/ 1919383 h 2000250"/>
                <a:gd name="connsiteX74" fmla="*/ 1005554 w 1981200"/>
                <a:gd name="connsiteY74" fmla="*/ 1917097 h 2000250"/>
                <a:gd name="connsiteX75" fmla="*/ 1005173 w 1981200"/>
                <a:gd name="connsiteY75" fmla="*/ 1909762 h 2000250"/>
                <a:gd name="connsiteX76" fmla="*/ 1012412 w 1981200"/>
                <a:gd name="connsiteY76" fmla="*/ 1908524 h 2000250"/>
                <a:gd name="connsiteX77" fmla="*/ 1013365 w 1981200"/>
                <a:gd name="connsiteY77" fmla="*/ 1888331 h 2000250"/>
                <a:gd name="connsiteX78" fmla="*/ 1030224 w 1981200"/>
                <a:gd name="connsiteY78" fmla="*/ 1885474 h 2000250"/>
                <a:gd name="connsiteX79" fmla="*/ 1026795 w 1981200"/>
                <a:gd name="connsiteY79" fmla="*/ 1872329 h 2000250"/>
                <a:gd name="connsiteX80" fmla="*/ 1040511 w 1981200"/>
                <a:gd name="connsiteY80" fmla="*/ 1867471 h 2000250"/>
                <a:gd name="connsiteX81" fmla="*/ 1037463 w 1981200"/>
                <a:gd name="connsiteY81" fmla="*/ 1858328 h 2000250"/>
                <a:gd name="connsiteX82" fmla="*/ 1035463 w 1981200"/>
                <a:gd name="connsiteY82" fmla="*/ 1854232 h 2000250"/>
                <a:gd name="connsiteX83" fmla="*/ 1026890 w 1981200"/>
                <a:gd name="connsiteY83" fmla="*/ 1857851 h 2000250"/>
                <a:gd name="connsiteX84" fmla="*/ 1024319 w 1981200"/>
                <a:gd name="connsiteY84" fmla="*/ 1852898 h 2000250"/>
                <a:gd name="connsiteX85" fmla="*/ 1020699 w 1981200"/>
                <a:gd name="connsiteY85" fmla="*/ 1854327 h 2000250"/>
                <a:gd name="connsiteX86" fmla="*/ 1019461 w 1981200"/>
                <a:gd name="connsiteY86" fmla="*/ 1847945 h 2000250"/>
                <a:gd name="connsiteX87" fmla="*/ 1005078 w 1981200"/>
                <a:gd name="connsiteY87" fmla="*/ 1848993 h 2000250"/>
                <a:gd name="connsiteX88" fmla="*/ 1004792 w 1981200"/>
                <a:gd name="connsiteY88" fmla="*/ 1843087 h 2000250"/>
                <a:gd name="connsiteX89" fmla="*/ 987076 w 1981200"/>
                <a:gd name="connsiteY89" fmla="*/ 1844707 h 2000250"/>
                <a:gd name="connsiteX90" fmla="*/ 990124 w 1981200"/>
                <a:gd name="connsiteY90" fmla="*/ 1838896 h 2000250"/>
                <a:gd name="connsiteX91" fmla="*/ 968026 w 1981200"/>
                <a:gd name="connsiteY91" fmla="*/ 1840230 h 2000250"/>
                <a:gd name="connsiteX92" fmla="*/ 966407 w 1981200"/>
                <a:gd name="connsiteY92" fmla="*/ 1828419 h 2000250"/>
                <a:gd name="connsiteX93" fmla="*/ 944690 w 1981200"/>
                <a:gd name="connsiteY93" fmla="*/ 1831752 h 2000250"/>
                <a:gd name="connsiteX94" fmla="*/ 942784 w 1981200"/>
                <a:gd name="connsiteY94" fmla="*/ 1818799 h 2000250"/>
                <a:gd name="connsiteX95" fmla="*/ 950976 w 1981200"/>
                <a:gd name="connsiteY95" fmla="*/ 1817180 h 2000250"/>
                <a:gd name="connsiteX96" fmla="*/ 949262 w 1981200"/>
                <a:gd name="connsiteY96" fmla="*/ 1807845 h 2000250"/>
                <a:gd name="connsiteX97" fmla="*/ 959929 w 1981200"/>
                <a:gd name="connsiteY97" fmla="*/ 1808035 h 2000250"/>
                <a:gd name="connsiteX98" fmla="*/ 959644 w 1981200"/>
                <a:gd name="connsiteY98" fmla="*/ 1804035 h 2000250"/>
                <a:gd name="connsiteX99" fmla="*/ 972503 w 1981200"/>
                <a:gd name="connsiteY99" fmla="*/ 1802035 h 2000250"/>
                <a:gd name="connsiteX100" fmla="*/ 973645 w 1981200"/>
                <a:gd name="connsiteY100" fmla="*/ 1799082 h 2000250"/>
                <a:gd name="connsiteX101" fmla="*/ 958977 w 1981200"/>
                <a:gd name="connsiteY101" fmla="*/ 1793558 h 2000250"/>
                <a:gd name="connsiteX102" fmla="*/ 954215 w 1981200"/>
                <a:gd name="connsiteY102" fmla="*/ 1795367 h 2000250"/>
                <a:gd name="connsiteX103" fmla="*/ 953738 w 1981200"/>
                <a:gd name="connsiteY103" fmla="*/ 1799177 h 2000250"/>
                <a:gd name="connsiteX104" fmla="*/ 933259 w 1981200"/>
                <a:gd name="connsiteY104" fmla="*/ 1801939 h 2000250"/>
                <a:gd name="connsiteX105" fmla="*/ 930212 w 1981200"/>
                <a:gd name="connsiteY105" fmla="*/ 1792700 h 2000250"/>
                <a:gd name="connsiteX106" fmla="*/ 935545 w 1981200"/>
                <a:gd name="connsiteY106" fmla="*/ 1790319 h 2000250"/>
                <a:gd name="connsiteX107" fmla="*/ 932498 w 1981200"/>
                <a:gd name="connsiteY107" fmla="*/ 1784127 h 2000250"/>
                <a:gd name="connsiteX108" fmla="*/ 927735 w 1981200"/>
                <a:gd name="connsiteY108" fmla="*/ 1787557 h 2000250"/>
                <a:gd name="connsiteX109" fmla="*/ 924401 w 1981200"/>
                <a:gd name="connsiteY109" fmla="*/ 1778603 h 2000250"/>
                <a:gd name="connsiteX110" fmla="*/ 916495 w 1981200"/>
                <a:gd name="connsiteY110" fmla="*/ 1772888 h 2000250"/>
                <a:gd name="connsiteX111" fmla="*/ 918115 w 1981200"/>
                <a:gd name="connsiteY111" fmla="*/ 1765077 h 2000250"/>
                <a:gd name="connsiteX112" fmla="*/ 923544 w 1981200"/>
                <a:gd name="connsiteY112" fmla="*/ 1762982 h 2000250"/>
                <a:gd name="connsiteX113" fmla="*/ 914686 w 1981200"/>
                <a:gd name="connsiteY113" fmla="*/ 1758982 h 2000250"/>
                <a:gd name="connsiteX114" fmla="*/ 907447 w 1981200"/>
                <a:gd name="connsiteY114" fmla="*/ 1745266 h 2000250"/>
                <a:gd name="connsiteX115" fmla="*/ 906399 w 1981200"/>
                <a:gd name="connsiteY115" fmla="*/ 1733836 h 2000250"/>
                <a:gd name="connsiteX116" fmla="*/ 889730 w 1981200"/>
                <a:gd name="connsiteY116" fmla="*/ 1725168 h 2000250"/>
                <a:gd name="connsiteX117" fmla="*/ 877729 w 1981200"/>
                <a:gd name="connsiteY117" fmla="*/ 1706880 h 2000250"/>
                <a:gd name="connsiteX118" fmla="*/ 876967 w 1981200"/>
                <a:gd name="connsiteY118" fmla="*/ 1697164 h 2000250"/>
                <a:gd name="connsiteX119" fmla="*/ 863346 w 1981200"/>
                <a:gd name="connsiteY119" fmla="*/ 1696403 h 2000250"/>
                <a:gd name="connsiteX120" fmla="*/ 858583 w 1981200"/>
                <a:gd name="connsiteY120" fmla="*/ 1687830 h 2000250"/>
                <a:gd name="connsiteX121" fmla="*/ 846201 w 1981200"/>
                <a:gd name="connsiteY121" fmla="*/ 1685735 h 2000250"/>
                <a:gd name="connsiteX122" fmla="*/ 848011 w 1981200"/>
                <a:gd name="connsiteY122" fmla="*/ 1658493 h 2000250"/>
                <a:gd name="connsiteX123" fmla="*/ 854774 w 1981200"/>
                <a:gd name="connsiteY123" fmla="*/ 1644301 h 2000250"/>
                <a:gd name="connsiteX124" fmla="*/ 853249 w 1981200"/>
                <a:gd name="connsiteY124" fmla="*/ 1637061 h 2000250"/>
                <a:gd name="connsiteX125" fmla="*/ 859631 w 1981200"/>
                <a:gd name="connsiteY125" fmla="*/ 1610773 h 2000250"/>
                <a:gd name="connsiteX126" fmla="*/ 845820 w 1981200"/>
                <a:gd name="connsiteY126" fmla="*/ 1606582 h 2000250"/>
                <a:gd name="connsiteX127" fmla="*/ 837152 w 1981200"/>
                <a:gd name="connsiteY127" fmla="*/ 1596199 h 2000250"/>
                <a:gd name="connsiteX128" fmla="*/ 836581 w 1981200"/>
                <a:gd name="connsiteY128" fmla="*/ 1577816 h 2000250"/>
                <a:gd name="connsiteX129" fmla="*/ 829437 w 1981200"/>
                <a:gd name="connsiteY129" fmla="*/ 1570672 h 2000250"/>
                <a:gd name="connsiteX130" fmla="*/ 829342 w 1981200"/>
                <a:gd name="connsiteY130" fmla="*/ 1562481 h 2000250"/>
                <a:gd name="connsiteX131" fmla="*/ 816864 w 1981200"/>
                <a:gd name="connsiteY131" fmla="*/ 1561624 h 2000250"/>
                <a:gd name="connsiteX132" fmla="*/ 815245 w 1981200"/>
                <a:gd name="connsiteY132" fmla="*/ 1570196 h 2000250"/>
                <a:gd name="connsiteX133" fmla="*/ 802672 w 1981200"/>
                <a:gd name="connsiteY133" fmla="*/ 1570672 h 2000250"/>
                <a:gd name="connsiteX134" fmla="*/ 791146 w 1981200"/>
                <a:gd name="connsiteY134" fmla="*/ 1570292 h 2000250"/>
                <a:gd name="connsiteX135" fmla="*/ 771906 w 1981200"/>
                <a:gd name="connsiteY135" fmla="*/ 1563814 h 2000250"/>
                <a:gd name="connsiteX136" fmla="*/ 767620 w 1981200"/>
                <a:gd name="connsiteY136" fmla="*/ 1564958 h 2000250"/>
                <a:gd name="connsiteX137" fmla="*/ 762095 w 1981200"/>
                <a:gd name="connsiteY137" fmla="*/ 1572958 h 2000250"/>
                <a:gd name="connsiteX138" fmla="*/ 735806 w 1981200"/>
                <a:gd name="connsiteY138" fmla="*/ 1559052 h 2000250"/>
                <a:gd name="connsiteX139" fmla="*/ 721900 w 1981200"/>
                <a:gd name="connsiteY139" fmla="*/ 1556766 h 2000250"/>
                <a:gd name="connsiteX140" fmla="*/ 709708 w 1981200"/>
                <a:gd name="connsiteY140" fmla="*/ 1543717 h 2000250"/>
                <a:gd name="connsiteX141" fmla="*/ 701897 w 1981200"/>
                <a:gd name="connsiteY141" fmla="*/ 1540859 h 2000250"/>
                <a:gd name="connsiteX142" fmla="*/ 674846 w 1981200"/>
                <a:gd name="connsiteY142" fmla="*/ 1516951 h 2000250"/>
                <a:gd name="connsiteX143" fmla="*/ 663416 w 1981200"/>
                <a:gd name="connsiteY143" fmla="*/ 1517523 h 2000250"/>
                <a:gd name="connsiteX144" fmla="*/ 653129 w 1981200"/>
                <a:gd name="connsiteY144" fmla="*/ 1523238 h 2000250"/>
                <a:gd name="connsiteX145" fmla="*/ 634365 w 1981200"/>
                <a:gd name="connsiteY145" fmla="*/ 1503140 h 2000250"/>
                <a:gd name="connsiteX146" fmla="*/ 632174 w 1981200"/>
                <a:gd name="connsiteY146" fmla="*/ 1496663 h 2000250"/>
                <a:gd name="connsiteX147" fmla="*/ 622745 w 1981200"/>
                <a:gd name="connsiteY147" fmla="*/ 1485043 h 2000250"/>
                <a:gd name="connsiteX148" fmla="*/ 609695 w 1981200"/>
                <a:gd name="connsiteY148" fmla="*/ 1494186 h 2000250"/>
                <a:gd name="connsiteX149" fmla="*/ 600837 w 1981200"/>
                <a:gd name="connsiteY149" fmla="*/ 1486948 h 2000250"/>
                <a:gd name="connsiteX150" fmla="*/ 587216 w 1981200"/>
                <a:gd name="connsiteY150" fmla="*/ 1487329 h 2000250"/>
                <a:gd name="connsiteX151" fmla="*/ 587788 w 1981200"/>
                <a:gd name="connsiteY151" fmla="*/ 1477994 h 2000250"/>
                <a:gd name="connsiteX152" fmla="*/ 581406 w 1981200"/>
                <a:gd name="connsiteY152" fmla="*/ 1488091 h 2000250"/>
                <a:gd name="connsiteX153" fmla="*/ 565404 w 1981200"/>
                <a:gd name="connsiteY153" fmla="*/ 1492472 h 2000250"/>
                <a:gd name="connsiteX154" fmla="*/ 552545 w 1981200"/>
                <a:gd name="connsiteY154" fmla="*/ 1491234 h 2000250"/>
                <a:gd name="connsiteX155" fmla="*/ 549974 w 1981200"/>
                <a:gd name="connsiteY155" fmla="*/ 1494282 h 2000250"/>
                <a:gd name="connsiteX156" fmla="*/ 554260 w 1981200"/>
                <a:gd name="connsiteY156" fmla="*/ 1486376 h 2000250"/>
                <a:gd name="connsiteX157" fmla="*/ 552831 w 1981200"/>
                <a:gd name="connsiteY157" fmla="*/ 1479137 h 2000250"/>
                <a:gd name="connsiteX158" fmla="*/ 543973 w 1981200"/>
                <a:gd name="connsiteY158" fmla="*/ 1473899 h 2000250"/>
                <a:gd name="connsiteX159" fmla="*/ 537305 w 1981200"/>
                <a:gd name="connsiteY159" fmla="*/ 1463326 h 2000250"/>
                <a:gd name="connsiteX160" fmla="*/ 539401 w 1981200"/>
                <a:gd name="connsiteY160" fmla="*/ 1462278 h 2000250"/>
                <a:gd name="connsiteX161" fmla="*/ 543497 w 1981200"/>
                <a:gd name="connsiteY161" fmla="*/ 1443895 h 2000250"/>
                <a:gd name="connsiteX162" fmla="*/ 542163 w 1981200"/>
                <a:gd name="connsiteY162" fmla="*/ 1441133 h 2000250"/>
                <a:gd name="connsiteX163" fmla="*/ 547783 w 1981200"/>
                <a:gd name="connsiteY163" fmla="*/ 1428178 h 2000250"/>
                <a:gd name="connsiteX164" fmla="*/ 547497 w 1981200"/>
                <a:gd name="connsiteY164" fmla="*/ 1417130 h 2000250"/>
                <a:gd name="connsiteX165" fmla="*/ 553783 w 1981200"/>
                <a:gd name="connsiteY165" fmla="*/ 1407985 h 2000250"/>
                <a:gd name="connsiteX166" fmla="*/ 540449 w 1981200"/>
                <a:gd name="connsiteY166" fmla="*/ 1409414 h 2000250"/>
                <a:gd name="connsiteX167" fmla="*/ 533114 w 1981200"/>
                <a:gd name="connsiteY167" fmla="*/ 1413605 h 2000250"/>
                <a:gd name="connsiteX168" fmla="*/ 533019 w 1981200"/>
                <a:gd name="connsiteY168" fmla="*/ 1396841 h 2000250"/>
                <a:gd name="connsiteX169" fmla="*/ 522732 w 1981200"/>
                <a:gd name="connsiteY169" fmla="*/ 1374839 h 2000250"/>
                <a:gd name="connsiteX170" fmla="*/ 487204 w 1981200"/>
                <a:gd name="connsiteY170" fmla="*/ 1367980 h 2000250"/>
                <a:gd name="connsiteX171" fmla="*/ 485489 w 1981200"/>
                <a:gd name="connsiteY171" fmla="*/ 1359313 h 2000250"/>
                <a:gd name="connsiteX172" fmla="*/ 477869 w 1981200"/>
                <a:gd name="connsiteY172" fmla="*/ 1353979 h 2000250"/>
                <a:gd name="connsiteX173" fmla="*/ 475678 w 1981200"/>
                <a:gd name="connsiteY173" fmla="*/ 1348549 h 2000250"/>
                <a:gd name="connsiteX174" fmla="*/ 474250 w 1981200"/>
                <a:gd name="connsiteY174" fmla="*/ 1307211 h 2000250"/>
                <a:gd name="connsiteX175" fmla="*/ 461105 w 1981200"/>
                <a:gd name="connsiteY175" fmla="*/ 1313212 h 2000250"/>
                <a:gd name="connsiteX176" fmla="*/ 459105 w 1981200"/>
                <a:gd name="connsiteY176" fmla="*/ 1306925 h 2000250"/>
                <a:gd name="connsiteX177" fmla="*/ 451485 w 1981200"/>
                <a:gd name="connsiteY177" fmla="*/ 1305115 h 2000250"/>
                <a:gd name="connsiteX178" fmla="*/ 450151 w 1981200"/>
                <a:gd name="connsiteY178" fmla="*/ 1307878 h 2000250"/>
                <a:gd name="connsiteX179" fmla="*/ 445865 w 1981200"/>
                <a:gd name="connsiteY179" fmla="*/ 1306449 h 2000250"/>
                <a:gd name="connsiteX180" fmla="*/ 436531 w 1981200"/>
                <a:gd name="connsiteY180" fmla="*/ 1311973 h 2000250"/>
                <a:gd name="connsiteX181" fmla="*/ 428530 w 1981200"/>
                <a:gd name="connsiteY181" fmla="*/ 1310735 h 2000250"/>
                <a:gd name="connsiteX182" fmla="*/ 415290 w 1981200"/>
                <a:gd name="connsiteY182" fmla="*/ 1317307 h 2000250"/>
                <a:gd name="connsiteX183" fmla="*/ 402907 w 1981200"/>
                <a:gd name="connsiteY183" fmla="*/ 1319498 h 2000250"/>
                <a:gd name="connsiteX184" fmla="*/ 396049 w 1981200"/>
                <a:gd name="connsiteY184" fmla="*/ 1332833 h 2000250"/>
                <a:gd name="connsiteX185" fmla="*/ 393478 w 1981200"/>
                <a:gd name="connsiteY185" fmla="*/ 1346359 h 2000250"/>
                <a:gd name="connsiteX186" fmla="*/ 401193 w 1981200"/>
                <a:gd name="connsiteY186" fmla="*/ 1361694 h 2000250"/>
                <a:gd name="connsiteX187" fmla="*/ 373666 w 1981200"/>
                <a:gd name="connsiteY187" fmla="*/ 1341691 h 2000250"/>
                <a:gd name="connsiteX188" fmla="*/ 353187 w 1981200"/>
                <a:gd name="connsiteY188" fmla="*/ 1330547 h 2000250"/>
                <a:gd name="connsiteX189" fmla="*/ 331375 w 1981200"/>
                <a:gd name="connsiteY189" fmla="*/ 1329880 h 2000250"/>
                <a:gd name="connsiteX190" fmla="*/ 327565 w 1981200"/>
                <a:gd name="connsiteY190" fmla="*/ 1319498 h 2000250"/>
                <a:gd name="connsiteX191" fmla="*/ 318611 w 1981200"/>
                <a:gd name="connsiteY191" fmla="*/ 1330262 h 2000250"/>
                <a:gd name="connsiteX192" fmla="*/ 325850 w 1981200"/>
                <a:gd name="connsiteY192" fmla="*/ 1333976 h 2000250"/>
                <a:gd name="connsiteX193" fmla="*/ 316420 w 1981200"/>
                <a:gd name="connsiteY193" fmla="*/ 1347216 h 2000250"/>
                <a:gd name="connsiteX194" fmla="*/ 319183 w 1981200"/>
                <a:gd name="connsiteY194" fmla="*/ 1353883 h 2000250"/>
                <a:gd name="connsiteX195" fmla="*/ 317373 w 1981200"/>
                <a:gd name="connsiteY195" fmla="*/ 1357979 h 2000250"/>
                <a:gd name="connsiteX196" fmla="*/ 310420 w 1981200"/>
                <a:gd name="connsiteY196" fmla="*/ 1361789 h 2000250"/>
                <a:gd name="connsiteX197" fmla="*/ 295561 w 1981200"/>
                <a:gd name="connsiteY197" fmla="*/ 1360360 h 2000250"/>
                <a:gd name="connsiteX198" fmla="*/ 292703 w 1981200"/>
                <a:gd name="connsiteY198" fmla="*/ 1355598 h 2000250"/>
                <a:gd name="connsiteX199" fmla="*/ 290322 w 1981200"/>
                <a:gd name="connsiteY199" fmla="*/ 1361313 h 2000250"/>
                <a:gd name="connsiteX200" fmla="*/ 287464 w 1981200"/>
                <a:gd name="connsiteY200" fmla="*/ 1346454 h 2000250"/>
                <a:gd name="connsiteX201" fmla="*/ 279845 w 1981200"/>
                <a:gd name="connsiteY201" fmla="*/ 1343215 h 2000250"/>
                <a:gd name="connsiteX202" fmla="*/ 275844 w 1981200"/>
                <a:gd name="connsiteY202" fmla="*/ 1336262 h 2000250"/>
                <a:gd name="connsiteX203" fmla="*/ 271558 w 1981200"/>
                <a:gd name="connsiteY203" fmla="*/ 1335976 h 2000250"/>
                <a:gd name="connsiteX204" fmla="*/ 258128 w 1981200"/>
                <a:gd name="connsiteY204" fmla="*/ 1313307 h 2000250"/>
                <a:gd name="connsiteX205" fmla="*/ 244221 w 1981200"/>
                <a:gd name="connsiteY205" fmla="*/ 1305115 h 2000250"/>
                <a:gd name="connsiteX206" fmla="*/ 249745 w 1981200"/>
                <a:gd name="connsiteY206" fmla="*/ 1298353 h 2000250"/>
                <a:gd name="connsiteX207" fmla="*/ 248221 w 1981200"/>
                <a:gd name="connsiteY207" fmla="*/ 1296162 h 2000250"/>
                <a:gd name="connsiteX208" fmla="*/ 250126 w 1981200"/>
                <a:gd name="connsiteY208" fmla="*/ 1293400 h 2000250"/>
                <a:gd name="connsiteX209" fmla="*/ 254603 w 1981200"/>
                <a:gd name="connsiteY209" fmla="*/ 1291399 h 2000250"/>
                <a:gd name="connsiteX210" fmla="*/ 259937 w 1981200"/>
                <a:gd name="connsiteY210" fmla="*/ 1293971 h 2000250"/>
                <a:gd name="connsiteX211" fmla="*/ 262128 w 1981200"/>
                <a:gd name="connsiteY211" fmla="*/ 1288161 h 2000250"/>
                <a:gd name="connsiteX212" fmla="*/ 259366 w 1981200"/>
                <a:gd name="connsiteY212" fmla="*/ 1281303 h 2000250"/>
                <a:gd name="connsiteX213" fmla="*/ 243364 w 1981200"/>
                <a:gd name="connsiteY213" fmla="*/ 1267015 h 2000250"/>
                <a:gd name="connsiteX214" fmla="*/ 206311 w 1981200"/>
                <a:gd name="connsiteY214" fmla="*/ 1272254 h 2000250"/>
                <a:gd name="connsiteX215" fmla="*/ 185356 w 1981200"/>
                <a:gd name="connsiteY215" fmla="*/ 1296067 h 2000250"/>
                <a:gd name="connsiteX216" fmla="*/ 186214 w 1981200"/>
                <a:gd name="connsiteY216" fmla="*/ 1313593 h 2000250"/>
                <a:gd name="connsiteX217" fmla="*/ 182499 w 1981200"/>
                <a:gd name="connsiteY217" fmla="*/ 1322641 h 2000250"/>
                <a:gd name="connsiteX218" fmla="*/ 170402 w 1981200"/>
                <a:gd name="connsiteY218" fmla="*/ 1316450 h 2000250"/>
                <a:gd name="connsiteX219" fmla="*/ 171355 w 1981200"/>
                <a:gd name="connsiteY219" fmla="*/ 1339120 h 2000250"/>
                <a:gd name="connsiteX220" fmla="*/ 159353 w 1981200"/>
                <a:gd name="connsiteY220" fmla="*/ 1348930 h 2000250"/>
                <a:gd name="connsiteX221" fmla="*/ 157639 w 1981200"/>
                <a:gd name="connsiteY221" fmla="*/ 1352550 h 2000250"/>
                <a:gd name="connsiteX222" fmla="*/ 159829 w 1981200"/>
                <a:gd name="connsiteY222" fmla="*/ 1354360 h 2000250"/>
                <a:gd name="connsiteX223" fmla="*/ 145542 w 1981200"/>
                <a:gd name="connsiteY223" fmla="*/ 1361218 h 2000250"/>
                <a:gd name="connsiteX224" fmla="*/ 140208 w 1981200"/>
                <a:gd name="connsiteY224" fmla="*/ 1367218 h 2000250"/>
                <a:gd name="connsiteX225" fmla="*/ 122968 w 1981200"/>
                <a:gd name="connsiteY225" fmla="*/ 1371505 h 2000250"/>
                <a:gd name="connsiteX226" fmla="*/ 114681 w 1981200"/>
                <a:gd name="connsiteY226" fmla="*/ 1381506 h 2000250"/>
                <a:gd name="connsiteX227" fmla="*/ 113347 w 1981200"/>
                <a:gd name="connsiteY227" fmla="*/ 1392650 h 2000250"/>
                <a:gd name="connsiteX228" fmla="*/ 110109 w 1981200"/>
                <a:gd name="connsiteY228" fmla="*/ 1389126 h 2000250"/>
                <a:gd name="connsiteX229" fmla="*/ 104965 w 1981200"/>
                <a:gd name="connsiteY229" fmla="*/ 1396270 h 2000250"/>
                <a:gd name="connsiteX230" fmla="*/ 107632 w 1981200"/>
                <a:gd name="connsiteY230" fmla="*/ 1407414 h 2000250"/>
                <a:gd name="connsiteX231" fmla="*/ 100870 w 1981200"/>
                <a:gd name="connsiteY231" fmla="*/ 1419987 h 2000250"/>
                <a:gd name="connsiteX232" fmla="*/ 116491 w 1981200"/>
                <a:gd name="connsiteY232" fmla="*/ 1426559 h 2000250"/>
                <a:gd name="connsiteX233" fmla="*/ 116681 w 1981200"/>
                <a:gd name="connsiteY233" fmla="*/ 1429893 h 2000250"/>
                <a:gd name="connsiteX234" fmla="*/ 110395 w 1981200"/>
                <a:gd name="connsiteY234" fmla="*/ 1425512 h 2000250"/>
                <a:gd name="connsiteX235" fmla="*/ 109442 w 1981200"/>
                <a:gd name="connsiteY235" fmla="*/ 1427226 h 2000250"/>
                <a:gd name="connsiteX236" fmla="*/ 115062 w 1981200"/>
                <a:gd name="connsiteY236" fmla="*/ 1432751 h 2000250"/>
                <a:gd name="connsiteX237" fmla="*/ 95917 w 1981200"/>
                <a:gd name="connsiteY237" fmla="*/ 1424940 h 2000250"/>
                <a:gd name="connsiteX238" fmla="*/ 73533 w 1981200"/>
                <a:gd name="connsiteY238" fmla="*/ 1445990 h 2000250"/>
                <a:gd name="connsiteX239" fmla="*/ 55816 w 1981200"/>
                <a:gd name="connsiteY239" fmla="*/ 1467517 h 2000250"/>
                <a:gd name="connsiteX240" fmla="*/ 37624 w 1981200"/>
                <a:gd name="connsiteY240" fmla="*/ 1476946 h 2000250"/>
                <a:gd name="connsiteX241" fmla="*/ 26765 w 1981200"/>
                <a:gd name="connsiteY241" fmla="*/ 1479327 h 2000250"/>
                <a:gd name="connsiteX242" fmla="*/ 30289 w 1981200"/>
                <a:gd name="connsiteY242" fmla="*/ 1463230 h 2000250"/>
                <a:gd name="connsiteX243" fmla="*/ 29146 w 1981200"/>
                <a:gd name="connsiteY243" fmla="*/ 1450752 h 2000250"/>
                <a:gd name="connsiteX244" fmla="*/ 19812 w 1981200"/>
                <a:gd name="connsiteY244" fmla="*/ 1447324 h 2000250"/>
                <a:gd name="connsiteX245" fmla="*/ 20193 w 1981200"/>
                <a:gd name="connsiteY245" fmla="*/ 1428940 h 2000250"/>
                <a:gd name="connsiteX246" fmla="*/ 17907 w 1981200"/>
                <a:gd name="connsiteY246" fmla="*/ 1425797 h 2000250"/>
                <a:gd name="connsiteX247" fmla="*/ 21717 w 1981200"/>
                <a:gd name="connsiteY247" fmla="*/ 1409510 h 2000250"/>
                <a:gd name="connsiteX248" fmla="*/ 34671 w 1981200"/>
                <a:gd name="connsiteY248" fmla="*/ 1398365 h 2000250"/>
                <a:gd name="connsiteX249" fmla="*/ 43624 w 1981200"/>
                <a:gd name="connsiteY249" fmla="*/ 1380363 h 2000250"/>
                <a:gd name="connsiteX250" fmla="*/ 44577 w 1981200"/>
                <a:gd name="connsiteY250" fmla="*/ 1372648 h 2000250"/>
                <a:gd name="connsiteX251" fmla="*/ 41338 w 1981200"/>
                <a:gd name="connsiteY251" fmla="*/ 1367599 h 2000250"/>
                <a:gd name="connsiteX252" fmla="*/ 41529 w 1981200"/>
                <a:gd name="connsiteY252" fmla="*/ 1358837 h 2000250"/>
                <a:gd name="connsiteX253" fmla="*/ 44958 w 1981200"/>
                <a:gd name="connsiteY253" fmla="*/ 1346645 h 2000250"/>
                <a:gd name="connsiteX254" fmla="*/ 67342 w 1981200"/>
                <a:gd name="connsiteY254" fmla="*/ 1313402 h 2000250"/>
                <a:gd name="connsiteX255" fmla="*/ 80962 w 1981200"/>
                <a:gd name="connsiteY255" fmla="*/ 1304354 h 2000250"/>
                <a:gd name="connsiteX256" fmla="*/ 70866 w 1981200"/>
                <a:gd name="connsiteY256" fmla="*/ 1290542 h 2000250"/>
                <a:gd name="connsiteX257" fmla="*/ 58960 w 1981200"/>
                <a:gd name="connsiteY257" fmla="*/ 1288542 h 2000250"/>
                <a:gd name="connsiteX258" fmla="*/ 54388 w 1981200"/>
                <a:gd name="connsiteY258" fmla="*/ 1284446 h 2000250"/>
                <a:gd name="connsiteX259" fmla="*/ 49054 w 1981200"/>
                <a:gd name="connsiteY259" fmla="*/ 1265587 h 2000250"/>
                <a:gd name="connsiteX260" fmla="*/ 37243 w 1981200"/>
                <a:gd name="connsiteY260" fmla="*/ 1240441 h 2000250"/>
                <a:gd name="connsiteX261" fmla="*/ 33718 w 1981200"/>
                <a:gd name="connsiteY261" fmla="*/ 1224058 h 2000250"/>
                <a:gd name="connsiteX262" fmla="*/ 36195 w 1981200"/>
                <a:gd name="connsiteY262" fmla="*/ 1214628 h 2000250"/>
                <a:gd name="connsiteX263" fmla="*/ 35052 w 1981200"/>
                <a:gd name="connsiteY263" fmla="*/ 1202341 h 2000250"/>
                <a:gd name="connsiteX264" fmla="*/ 39433 w 1981200"/>
                <a:gd name="connsiteY264" fmla="*/ 1191006 h 2000250"/>
                <a:gd name="connsiteX265" fmla="*/ 46101 w 1981200"/>
                <a:gd name="connsiteY265" fmla="*/ 1183957 h 2000250"/>
                <a:gd name="connsiteX266" fmla="*/ 38957 w 1981200"/>
                <a:gd name="connsiteY266" fmla="*/ 1141381 h 2000250"/>
                <a:gd name="connsiteX267" fmla="*/ 42958 w 1981200"/>
                <a:gd name="connsiteY267" fmla="*/ 1135666 h 2000250"/>
                <a:gd name="connsiteX268" fmla="*/ 43243 w 1981200"/>
                <a:gd name="connsiteY268" fmla="*/ 1123950 h 2000250"/>
                <a:gd name="connsiteX269" fmla="*/ 34957 w 1981200"/>
                <a:gd name="connsiteY269" fmla="*/ 1109948 h 2000250"/>
                <a:gd name="connsiteX270" fmla="*/ 26765 w 1981200"/>
                <a:gd name="connsiteY270" fmla="*/ 1106710 h 2000250"/>
                <a:gd name="connsiteX271" fmla="*/ 19050 w 1981200"/>
                <a:gd name="connsiteY271" fmla="*/ 1097947 h 2000250"/>
                <a:gd name="connsiteX272" fmla="*/ 9620 w 1981200"/>
                <a:gd name="connsiteY272" fmla="*/ 1070705 h 2000250"/>
                <a:gd name="connsiteX273" fmla="*/ 9525 w 1981200"/>
                <a:gd name="connsiteY273" fmla="*/ 1062895 h 2000250"/>
                <a:gd name="connsiteX274" fmla="*/ 12192 w 1981200"/>
                <a:gd name="connsiteY274" fmla="*/ 1055275 h 2000250"/>
                <a:gd name="connsiteX275" fmla="*/ 13906 w 1981200"/>
                <a:gd name="connsiteY275" fmla="*/ 1055751 h 2000250"/>
                <a:gd name="connsiteX276" fmla="*/ 20764 w 1981200"/>
                <a:gd name="connsiteY276" fmla="*/ 1045369 h 2000250"/>
                <a:gd name="connsiteX277" fmla="*/ 29527 w 1981200"/>
                <a:gd name="connsiteY277" fmla="*/ 1042606 h 2000250"/>
                <a:gd name="connsiteX278" fmla="*/ 38481 w 1981200"/>
                <a:gd name="connsiteY278" fmla="*/ 1032796 h 2000250"/>
                <a:gd name="connsiteX279" fmla="*/ 31909 w 1981200"/>
                <a:gd name="connsiteY279" fmla="*/ 1024890 h 2000250"/>
                <a:gd name="connsiteX280" fmla="*/ 45053 w 1981200"/>
                <a:gd name="connsiteY280" fmla="*/ 1014031 h 2000250"/>
                <a:gd name="connsiteX281" fmla="*/ 58864 w 1981200"/>
                <a:gd name="connsiteY281" fmla="*/ 1013079 h 2000250"/>
                <a:gd name="connsiteX282" fmla="*/ 67437 w 1981200"/>
                <a:gd name="connsiteY282" fmla="*/ 1001173 h 2000250"/>
                <a:gd name="connsiteX283" fmla="*/ 90964 w 1981200"/>
                <a:gd name="connsiteY283" fmla="*/ 1007364 h 2000250"/>
                <a:gd name="connsiteX284" fmla="*/ 92964 w 1981200"/>
                <a:gd name="connsiteY284" fmla="*/ 1021556 h 2000250"/>
                <a:gd name="connsiteX285" fmla="*/ 107442 w 1981200"/>
                <a:gd name="connsiteY285" fmla="*/ 1030891 h 2000250"/>
                <a:gd name="connsiteX286" fmla="*/ 114109 w 1981200"/>
                <a:gd name="connsiteY286" fmla="*/ 1033081 h 2000250"/>
                <a:gd name="connsiteX287" fmla="*/ 116776 w 1981200"/>
                <a:gd name="connsiteY287" fmla="*/ 1027557 h 2000250"/>
                <a:gd name="connsiteX288" fmla="*/ 131254 w 1981200"/>
                <a:gd name="connsiteY288" fmla="*/ 1029271 h 2000250"/>
                <a:gd name="connsiteX289" fmla="*/ 132302 w 1981200"/>
                <a:gd name="connsiteY289" fmla="*/ 981170 h 2000250"/>
                <a:gd name="connsiteX290" fmla="*/ 135064 w 1981200"/>
                <a:gd name="connsiteY290" fmla="*/ 969454 h 2000250"/>
                <a:gd name="connsiteX291" fmla="*/ 122872 w 1981200"/>
                <a:gd name="connsiteY291" fmla="*/ 965740 h 2000250"/>
                <a:gd name="connsiteX292" fmla="*/ 125063 w 1981200"/>
                <a:gd name="connsiteY292" fmla="*/ 960691 h 2000250"/>
                <a:gd name="connsiteX293" fmla="*/ 117824 w 1981200"/>
                <a:gd name="connsiteY293" fmla="*/ 949738 h 2000250"/>
                <a:gd name="connsiteX294" fmla="*/ 104584 w 1981200"/>
                <a:gd name="connsiteY294" fmla="*/ 912685 h 2000250"/>
                <a:gd name="connsiteX295" fmla="*/ 97345 w 1981200"/>
                <a:gd name="connsiteY295" fmla="*/ 872490 h 2000250"/>
                <a:gd name="connsiteX296" fmla="*/ 89916 w 1981200"/>
                <a:gd name="connsiteY296" fmla="*/ 868299 h 2000250"/>
                <a:gd name="connsiteX297" fmla="*/ 90868 w 1981200"/>
                <a:gd name="connsiteY297" fmla="*/ 863537 h 2000250"/>
                <a:gd name="connsiteX298" fmla="*/ 87535 w 1981200"/>
                <a:gd name="connsiteY298" fmla="*/ 856107 h 2000250"/>
                <a:gd name="connsiteX299" fmla="*/ 90964 w 1981200"/>
                <a:gd name="connsiteY299" fmla="*/ 852202 h 2000250"/>
                <a:gd name="connsiteX300" fmla="*/ 77152 w 1981200"/>
                <a:gd name="connsiteY300" fmla="*/ 838962 h 2000250"/>
                <a:gd name="connsiteX301" fmla="*/ 72676 w 1981200"/>
                <a:gd name="connsiteY301" fmla="*/ 842296 h 2000250"/>
                <a:gd name="connsiteX302" fmla="*/ 76962 w 1981200"/>
                <a:gd name="connsiteY302" fmla="*/ 838771 h 2000250"/>
                <a:gd name="connsiteX303" fmla="*/ 72866 w 1981200"/>
                <a:gd name="connsiteY303" fmla="*/ 833533 h 2000250"/>
                <a:gd name="connsiteX304" fmla="*/ 72104 w 1981200"/>
                <a:gd name="connsiteY304" fmla="*/ 826103 h 2000250"/>
                <a:gd name="connsiteX305" fmla="*/ 68961 w 1981200"/>
                <a:gd name="connsiteY305" fmla="*/ 827627 h 2000250"/>
                <a:gd name="connsiteX306" fmla="*/ 68389 w 1981200"/>
                <a:gd name="connsiteY306" fmla="*/ 822388 h 2000250"/>
                <a:gd name="connsiteX307" fmla="*/ 60674 w 1981200"/>
                <a:gd name="connsiteY307" fmla="*/ 824674 h 2000250"/>
                <a:gd name="connsiteX308" fmla="*/ 60484 w 1981200"/>
                <a:gd name="connsiteY308" fmla="*/ 824293 h 2000250"/>
                <a:gd name="connsiteX309" fmla="*/ 62389 w 1981200"/>
                <a:gd name="connsiteY309" fmla="*/ 823817 h 2000250"/>
                <a:gd name="connsiteX310" fmla="*/ 55054 w 1981200"/>
                <a:gd name="connsiteY310" fmla="*/ 815816 h 2000250"/>
                <a:gd name="connsiteX311" fmla="*/ 59341 w 1981200"/>
                <a:gd name="connsiteY311" fmla="*/ 807053 h 2000250"/>
                <a:gd name="connsiteX312" fmla="*/ 70485 w 1981200"/>
                <a:gd name="connsiteY312" fmla="*/ 817054 h 2000250"/>
                <a:gd name="connsiteX313" fmla="*/ 89440 w 1981200"/>
                <a:gd name="connsiteY313" fmla="*/ 810482 h 2000250"/>
                <a:gd name="connsiteX314" fmla="*/ 91059 w 1981200"/>
                <a:gd name="connsiteY314" fmla="*/ 813054 h 2000250"/>
                <a:gd name="connsiteX315" fmla="*/ 100870 w 1981200"/>
                <a:gd name="connsiteY315" fmla="*/ 806482 h 2000250"/>
                <a:gd name="connsiteX316" fmla="*/ 105442 w 1981200"/>
                <a:gd name="connsiteY316" fmla="*/ 820198 h 2000250"/>
                <a:gd name="connsiteX317" fmla="*/ 120777 w 1981200"/>
                <a:gd name="connsiteY317" fmla="*/ 817816 h 2000250"/>
                <a:gd name="connsiteX318" fmla="*/ 121634 w 1981200"/>
                <a:gd name="connsiteY318" fmla="*/ 821341 h 2000250"/>
                <a:gd name="connsiteX319" fmla="*/ 127349 w 1981200"/>
                <a:gd name="connsiteY319" fmla="*/ 820674 h 2000250"/>
                <a:gd name="connsiteX320" fmla="*/ 143542 w 1981200"/>
                <a:gd name="connsiteY320" fmla="*/ 828961 h 2000250"/>
                <a:gd name="connsiteX321" fmla="*/ 134683 w 1981200"/>
                <a:gd name="connsiteY321" fmla="*/ 832580 h 2000250"/>
                <a:gd name="connsiteX322" fmla="*/ 129540 w 1981200"/>
                <a:gd name="connsiteY322" fmla="*/ 830008 h 2000250"/>
                <a:gd name="connsiteX323" fmla="*/ 117253 w 1981200"/>
                <a:gd name="connsiteY323" fmla="*/ 833056 h 2000250"/>
                <a:gd name="connsiteX324" fmla="*/ 117443 w 1981200"/>
                <a:gd name="connsiteY324" fmla="*/ 837724 h 2000250"/>
                <a:gd name="connsiteX325" fmla="*/ 111633 w 1981200"/>
                <a:gd name="connsiteY325" fmla="*/ 838390 h 2000250"/>
                <a:gd name="connsiteX326" fmla="*/ 111728 w 1981200"/>
                <a:gd name="connsiteY326" fmla="*/ 841343 h 2000250"/>
                <a:gd name="connsiteX327" fmla="*/ 107537 w 1981200"/>
                <a:gd name="connsiteY327" fmla="*/ 841343 h 2000250"/>
                <a:gd name="connsiteX328" fmla="*/ 106299 w 1981200"/>
                <a:gd name="connsiteY328" fmla="*/ 843534 h 2000250"/>
                <a:gd name="connsiteX329" fmla="*/ 98774 w 1981200"/>
                <a:gd name="connsiteY329" fmla="*/ 865632 h 2000250"/>
                <a:gd name="connsiteX330" fmla="*/ 101346 w 1981200"/>
                <a:gd name="connsiteY330" fmla="*/ 867251 h 2000250"/>
                <a:gd name="connsiteX331" fmla="*/ 100012 w 1981200"/>
                <a:gd name="connsiteY331" fmla="*/ 871918 h 2000250"/>
                <a:gd name="connsiteX332" fmla="*/ 106870 w 1981200"/>
                <a:gd name="connsiteY332" fmla="*/ 904875 h 2000250"/>
                <a:gd name="connsiteX333" fmla="*/ 111347 w 1981200"/>
                <a:gd name="connsiteY333" fmla="*/ 892016 h 2000250"/>
                <a:gd name="connsiteX334" fmla="*/ 120682 w 1981200"/>
                <a:gd name="connsiteY334" fmla="*/ 892016 h 2000250"/>
                <a:gd name="connsiteX335" fmla="*/ 129064 w 1981200"/>
                <a:gd name="connsiteY335" fmla="*/ 896493 h 2000250"/>
                <a:gd name="connsiteX336" fmla="*/ 140875 w 1981200"/>
                <a:gd name="connsiteY336" fmla="*/ 894493 h 2000250"/>
                <a:gd name="connsiteX337" fmla="*/ 139827 w 1981200"/>
                <a:gd name="connsiteY337" fmla="*/ 899160 h 2000250"/>
                <a:gd name="connsiteX338" fmla="*/ 146018 w 1981200"/>
                <a:gd name="connsiteY338" fmla="*/ 903256 h 2000250"/>
                <a:gd name="connsiteX339" fmla="*/ 152209 w 1981200"/>
                <a:gd name="connsiteY339" fmla="*/ 893540 h 2000250"/>
                <a:gd name="connsiteX340" fmla="*/ 154972 w 1981200"/>
                <a:gd name="connsiteY340" fmla="*/ 894397 h 2000250"/>
                <a:gd name="connsiteX341" fmla="*/ 158877 w 1981200"/>
                <a:gd name="connsiteY341" fmla="*/ 889921 h 2000250"/>
                <a:gd name="connsiteX342" fmla="*/ 166592 w 1981200"/>
                <a:gd name="connsiteY342" fmla="*/ 895540 h 2000250"/>
                <a:gd name="connsiteX343" fmla="*/ 173831 w 1981200"/>
                <a:gd name="connsiteY343" fmla="*/ 884777 h 2000250"/>
                <a:gd name="connsiteX344" fmla="*/ 173831 w 1981200"/>
                <a:gd name="connsiteY344" fmla="*/ 878491 h 2000250"/>
                <a:gd name="connsiteX345" fmla="*/ 182118 w 1981200"/>
                <a:gd name="connsiteY345" fmla="*/ 882682 h 2000250"/>
                <a:gd name="connsiteX346" fmla="*/ 176593 w 1981200"/>
                <a:gd name="connsiteY346" fmla="*/ 892778 h 2000250"/>
                <a:gd name="connsiteX347" fmla="*/ 170402 w 1981200"/>
                <a:gd name="connsiteY347" fmla="*/ 894302 h 2000250"/>
                <a:gd name="connsiteX348" fmla="*/ 171640 w 1981200"/>
                <a:gd name="connsiteY348" fmla="*/ 906018 h 2000250"/>
                <a:gd name="connsiteX349" fmla="*/ 187738 w 1981200"/>
                <a:gd name="connsiteY349" fmla="*/ 893921 h 2000250"/>
                <a:gd name="connsiteX350" fmla="*/ 187357 w 1981200"/>
                <a:gd name="connsiteY350" fmla="*/ 883539 h 2000250"/>
                <a:gd name="connsiteX351" fmla="*/ 183451 w 1981200"/>
                <a:gd name="connsiteY351" fmla="*/ 877443 h 2000250"/>
                <a:gd name="connsiteX352" fmla="*/ 188881 w 1981200"/>
                <a:gd name="connsiteY352" fmla="*/ 864203 h 2000250"/>
                <a:gd name="connsiteX353" fmla="*/ 200025 w 1981200"/>
                <a:gd name="connsiteY353" fmla="*/ 860298 h 2000250"/>
                <a:gd name="connsiteX354" fmla="*/ 204216 w 1981200"/>
                <a:gd name="connsiteY354" fmla="*/ 863917 h 2000250"/>
                <a:gd name="connsiteX355" fmla="*/ 213741 w 1981200"/>
                <a:gd name="connsiteY355" fmla="*/ 859250 h 2000250"/>
                <a:gd name="connsiteX356" fmla="*/ 215646 w 1981200"/>
                <a:gd name="connsiteY356" fmla="*/ 867251 h 2000250"/>
                <a:gd name="connsiteX357" fmla="*/ 220123 w 1981200"/>
                <a:gd name="connsiteY357" fmla="*/ 872966 h 2000250"/>
                <a:gd name="connsiteX358" fmla="*/ 227838 w 1981200"/>
                <a:gd name="connsiteY358" fmla="*/ 859726 h 2000250"/>
                <a:gd name="connsiteX359" fmla="*/ 224695 w 1981200"/>
                <a:gd name="connsiteY359" fmla="*/ 872014 h 2000250"/>
                <a:gd name="connsiteX360" fmla="*/ 235363 w 1981200"/>
                <a:gd name="connsiteY360" fmla="*/ 875252 h 2000250"/>
                <a:gd name="connsiteX361" fmla="*/ 240220 w 1981200"/>
                <a:gd name="connsiteY361" fmla="*/ 893445 h 2000250"/>
                <a:gd name="connsiteX362" fmla="*/ 241840 w 1981200"/>
                <a:gd name="connsiteY362" fmla="*/ 894779 h 2000250"/>
                <a:gd name="connsiteX363" fmla="*/ 246221 w 1981200"/>
                <a:gd name="connsiteY363" fmla="*/ 891254 h 2000250"/>
                <a:gd name="connsiteX364" fmla="*/ 251746 w 1981200"/>
                <a:gd name="connsiteY364" fmla="*/ 899636 h 2000250"/>
                <a:gd name="connsiteX365" fmla="*/ 248126 w 1981200"/>
                <a:gd name="connsiteY365" fmla="*/ 914781 h 2000250"/>
                <a:gd name="connsiteX366" fmla="*/ 250888 w 1981200"/>
                <a:gd name="connsiteY366" fmla="*/ 913257 h 2000250"/>
                <a:gd name="connsiteX367" fmla="*/ 253936 w 1981200"/>
                <a:gd name="connsiteY367" fmla="*/ 919258 h 2000250"/>
                <a:gd name="connsiteX368" fmla="*/ 254794 w 1981200"/>
                <a:gd name="connsiteY368" fmla="*/ 911257 h 2000250"/>
                <a:gd name="connsiteX369" fmla="*/ 256508 w 1981200"/>
                <a:gd name="connsiteY369" fmla="*/ 914305 h 2000250"/>
                <a:gd name="connsiteX370" fmla="*/ 268510 w 1981200"/>
                <a:gd name="connsiteY370" fmla="*/ 919829 h 2000250"/>
                <a:gd name="connsiteX371" fmla="*/ 271081 w 1981200"/>
                <a:gd name="connsiteY371" fmla="*/ 896874 h 2000250"/>
                <a:gd name="connsiteX372" fmla="*/ 261556 w 1981200"/>
                <a:gd name="connsiteY372" fmla="*/ 894207 h 2000250"/>
                <a:gd name="connsiteX373" fmla="*/ 264604 w 1981200"/>
                <a:gd name="connsiteY373" fmla="*/ 879634 h 2000250"/>
                <a:gd name="connsiteX374" fmla="*/ 281083 w 1981200"/>
                <a:gd name="connsiteY374" fmla="*/ 860679 h 2000250"/>
                <a:gd name="connsiteX375" fmla="*/ 296037 w 1981200"/>
                <a:gd name="connsiteY375" fmla="*/ 852297 h 2000250"/>
                <a:gd name="connsiteX376" fmla="*/ 296989 w 1981200"/>
                <a:gd name="connsiteY376" fmla="*/ 838295 h 2000250"/>
                <a:gd name="connsiteX377" fmla="*/ 315182 w 1981200"/>
                <a:gd name="connsiteY377" fmla="*/ 829628 h 2000250"/>
                <a:gd name="connsiteX378" fmla="*/ 338328 w 1981200"/>
                <a:gd name="connsiteY378" fmla="*/ 814102 h 2000250"/>
                <a:gd name="connsiteX379" fmla="*/ 349949 w 1981200"/>
                <a:gd name="connsiteY379" fmla="*/ 811816 h 2000250"/>
                <a:gd name="connsiteX380" fmla="*/ 354235 w 1981200"/>
                <a:gd name="connsiteY380" fmla="*/ 802767 h 2000250"/>
                <a:gd name="connsiteX381" fmla="*/ 361950 w 1981200"/>
                <a:gd name="connsiteY381" fmla="*/ 817816 h 2000250"/>
                <a:gd name="connsiteX382" fmla="*/ 369760 w 1981200"/>
                <a:gd name="connsiteY382" fmla="*/ 818102 h 2000250"/>
                <a:gd name="connsiteX383" fmla="*/ 371380 w 1981200"/>
                <a:gd name="connsiteY383" fmla="*/ 813340 h 2000250"/>
                <a:gd name="connsiteX384" fmla="*/ 362522 w 1981200"/>
                <a:gd name="connsiteY384" fmla="*/ 809720 h 2000250"/>
                <a:gd name="connsiteX385" fmla="*/ 363379 w 1981200"/>
                <a:gd name="connsiteY385" fmla="*/ 806387 h 2000250"/>
                <a:gd name="connsiteX386" fmla="*/ 367665 w 1981200"/>
                <a:gd name="connsiteY386" fmla="*/ 808101 h 2000250"/>
                <a:gd name="connsiteX387" fmla="*/ 364045 w 1981200"/>
                <a:gd name="connsiteY387" fmla="*/ 808863 h 2000250"/>
                <a:gd name="connsiteX388" fmla="*/ 370808 w 1981200"/>
                <a:gd name="connsiteY388" fmla="*/ 811816 h 2000250"/>
                <a:gd name="connsiteX389" fmla="*/ 376237 w 1981200"/>
                <a:gd name="connsiteY389" fmla="*/ 800290 h 2000250"/>
                <a:gd name="connsiteX390" fmla="*/ 381953 w 1981200"/>
                <a:gd name="connsiteY390" fmla="*/ 801433 h 2000250"/>
                <a:gd name="connsiteX391" fmla="*/ 382619 w 1981200"/>
                <a:gd name="connsiteY391" fmla="*/ 797719 h 2000250"/>
                <a:gd name="connsiteX392" fmla="*/ 385477 w 1981200"/>
                <a:gd name="connsiteY392" fmla="*/ 798385 h 2000250"/>
                <a:gd name="connsiteX393" fmla="*/ 387191 w 1981200"/>
                <a:gd name="connsiteY393" fmla="*/ 796004 h 2000250"/>
                <a:gd name="connsiteX394" fmla="*/ 389763 w 1981200"/>
                <a:gd name="connsiteY394" fmla="*/ 797814 h 2000250"/>
                <a:gd name="connsiteX395" fmla="*/ 385762 w 1981200"/>
                <a:gd name="connsiteY395" fmla="*/ 803338 h 2000250"/>
                <a:gd name="connsiteX396" fmla="*/ 388239 w 1981200"/>
                <a:gd name="connsiteY396" fmla="*/ 804386 h 2000250"/>
                <a:gd name="connsiteX397" fmla="*/ 389287 w 1981200"/>
                <a:gd name="connsiteY397" fmla="*/ 810006 h 2000250"/>
                <a:gd name="connsiteX398" fmla="*/ 396240 w 1981200"/>
                <a:gd name="connsiteY398" fmla="*/ 800481 h 2000250"/>
                <a:gd name="connsiteX399" fmla="*/ 397288 w 1981200"/>
                <a:gd name="connsiteY399" fmla="*/ 788860 h 2000250"/>
                <a:gd name="connsiteX400" fmla="*/ 410623 w 1981200"/>
                <a:gd name="connsiteY400" fmla="*/ 771620 h 2000250"/>
                <a:gd name="connsiteX401" fmla="*/ 422053 w 1981200"/>
                <a:gd name="connsiteY401" fmla="*/ 736949 h 2000250"/>
                <a:gd name="connsiteX402" fmla="*/ 434340 w 1981200"/>
                <a:gd name="connsiteY402" fmla="*/ 727329 h 2000250"/>
                <a:gd name="connsiteX403" fmla="*/ 426244 w 1981200"/>
                <a:gd name="connsiteY403" fmla="*/ 722852 h 2000250"/>
                <a:gd name="connsiteX404" fmla="*/ 420624 w 1981200"/>
                <a:gd name="connsiteY404" fmla="*/ 711041 h 2000250"/>
                <a:gd name="connsiteX405" fmla="*/ 409384 w 1981200"/>
                <a:gd name="connsiteY405" fmla="*/ 704564 h 2000250"/>
                <a:gd name="connsiteX406" fmla="*/ 411004 w 1981200"/>
                <a:gd name="connsiteY406" fmla="*/ 699992 h 2000250"/>
                <a:gd name="connsiteX407" fmla="*/ 419195 w 1981200"/>
                <a:gd name="connsiteY407" fmla="*/ 705326 h 2000250"/>
                <a:gd name="connsiteX408" fmla="*/ 436435 w 1981200"/>
                <a:gd name="connsiteY408" fmla="*/ 695706 h 2000250"/>
                <a:gd name="connsiteX409" fmla="*/ 429673 w 1981200"/>
                <a:gd name="connsiteY409" fmla="*/ 687324 h 2000250"/>
                <a:gd name="connsiteX410" fmla="*/ 417766 w 1981200"/>
                <a:gd name="connsiteY410" fmla="*/ 685038 h 2000250"/>
                <a:gd name="connsiteX411" fmla="*/ 416814 w 1981200"/>
                <a:gd name="connsiteY411" fmla="*/ 689134 h 2000250"/>
                <a:gd name="connsiteX412" fmla="*/ 408337 w 1981200"/>
                <a:gd name="connsiteY412" fmla="*/ 687991 h 2000250"/>
                <a:gd name="connsiteX413" fmla="*/ 407479 w 1981200"/>
                <a:gd name="connsiteY413" fmla="*/ 685229 h 2000250"/>
                <a:gd name="connsiteX414" fmla="*/ 408718 w 1981200"/>
                <a:gd name="connsiteY414" fmla="*/ 677989 h 2000250"/>
                <a:gd name="connsiteX415" fmla="*/ 414528 w 1981200"/>
                <a:gd name="connsiteY415" fmla="*/ 670655 h 2000250"/>
                <a:gd name="connsiteX416" fmla="*/ 415195 w 1981200"/>
                <a:gd name="connsiteY416" fmla="*/ 660845 h 2000250"/>
                <a:gd name="connsiteX417" fmla="*/ 403098 w 1981200"/>
                <a:gd name="connsiteY417" fmla="*/ 658558 h 2000250"/>
                <a:gd name="connsiteX418" fmla="*/ 408908 w 1981200"/>
                <a:gd name="connsiteY418" fmla="*/ 638365 h 2000250"/>
                <a:gd name="connsiteX419" fmla="*/ 400907 w 1981200"/>
                <a:gd name="connsiteY419" fmla="*/ 637889 h 2000250"/>
                <a:gd name="connsiteX420" fmla="*/ 401669 w 1981200"/>
                <a:gd name="connsiteY420" fmla="*/ 634651 h 2000250"/>
                <a:gd name="connsiteX421" fmla="*/ 398335 w 1981200"/>
                <a:gd name="connsiteY421" fmla="*/ 634651 h 2000250"/>
                <a:gd name="connsiteX422" fmla="*/ 397859 w 1981200"/>
                <a:gd name="connsiteY422" fmla="*/ 630269 h 2000250"/>
                <a:gd name="connsiteX423" fmla="*/ 407003 w 1981200"/>
                <a:gd name="connsiteY423" fmla="*/ 630460 h 2000250"/>
                <a:gd name="connsiteX424" fmla="*/ 406432 w 1981200"/>
                <a:gd name="connsiteY424" fmla="*/ 626554 h 2000250"/>
                <a:gd name="connsiteX425" fmla="*/ 413195 w 1981200"/>
                <a:gd name="connsiteY425" fmla="*/ 623221 h 2000250"/>
                <a:gd name="connsiteX426" fmla="*/ 407194 w 1981200"/>
                <a:gd name="connsiteY426" fmla="*/ 598360 h 2000250"/>
                <a:gd name="connsiteX427" fmla="*/ 437483 w 1981200"/>
                <a:gd name="connsiteY427" fmla="*/ 589026 h 2000250"/>
                <a:gd name="connsiteX428" fmla="*/ 442531 w 1981200"/>
                <a:gd name="connsiteY428" fmla="*/ 593979 h 2000250"/>
                <a:gd name="connsiteX429" fmla="*/ 468535 w 1981200"/>
                <a:gd name="connsiteY429" fmla="*/ 579406 h 2000250"/>
                <a:gd name="connsiteX430" fmla="*/ 493490 w 1981200"/>
                <a:gd name="connsiteY430" fmla="*/ 557022 h 2000250"/>
                <a:gd name="connsiteX431" fmla="*/ 510349 w 1981200"/>
                <a:gd name="connsiteY431" fmla="*/ 525875 h 2000250"/>
                <a:gd name="connsiteX432" fmla="*/ 511111 w 1981200"/>
                <a:gd name="connsiteY432" fmla="*/ 515493 h 2000250"/>
                <a:gd name="connsiteX433" fmla="*/ 521875 w 1981200"/>
                <a:gd name="connsiteY433" fmla="*/ 519874 h 2000250"/>
                <a:gd name="connsiteX434" fmla="*/ 500253 w 1981200"/>
                <a:gd name="connsiteY434" fmla="*/ 508730 h 2000250"/>
                <a:gd name="connsiteX435" fmla="*/ 495967 w 1981200"/>
                <a:gd name="connsiteY435" fmla="*/ 502634 h 2000250"/>
                <a:gd name="connsiteX436" fmla="*/ 484346 w 1981200"/>
                <a:gd name="connsiteY436" fmla="*/ 495395 h 2000250"/>
                <a:gd name="connsiteX437" fmla="*/ 500634 w 1981200"/>
                <a:gd name="connsiteY437" fmla="*/ 478060 h 2000250"/>
                <a:gd name="connsiteX438" fmla="*/ 508445 w 1981200"/>
                <a:gd name="connsiteY438" fmla="*/ 459772 h 2000250"/>
                <a:gd name="connsiteX439" fmla="*/ 499110 w 1981200"/>
                <a:gd name="connsiteY439" fmla="*/ 445960 h 2000250"/>
                <a:gd name="connsiteX440" fmla="*/ 487204 w 1981200"/>
                <a:gd name="connsiteY440" fmla="*/ 441865 h 2000250"/>
                <a:gd name="connsiteX441" fmla="*/ 483489 w 1981200"/>
                <a:gd name="connsiteY441" fmla="*/ 435578 h 2000250"/>
                <a:gd name="connsiteX442" fmla="*/ 481774 w 1981200"/>
                <a:gd name="connsiteY442" fmla="*/ 436340 h 2000250"/>
                <a:gd name="connsiteX443" fmla="*/ 475012 w 1981200"/>
                <a:gd name="connsiteY443" fmla="*/ 417290 h 2000250"/>
                <a:gd name="connsiteX444" fmla="*/ 478917 w 1981200"/>
                <a:gd name="connsiteY444" fmla="*/ 411480 h 2000250"/>
                <a:gd name="connsiteX445" fmla="*/ 477583 w 1981200"/>
                <a:gd name="connsiteY445" fmla="*/ 402050 h 2000250"/>
                <a:gd name="connsiteX446" fmla="*/ 466439 w 1981200"/>
                <a:gd name="connsiteY446" fmla="*/ 384429 h 2000250"/>
                <a:gd name="connsiteX447" fmla="*/ 457867 w 1981200"/>
                <a:gd name="connsiteY447" fmla="*/ 345948 h 2000250"/>
                <a:gd name="connsiteX448" fmla="*/ 454724 w 1981200"/>
                <a:gd name="connsiteY448" fmla="*/ 341185 h 2000250"/>
                <a:gd name="connsiteX449" fmla="*/ 449675 w 1981200"/>
                <a:gd name="connsiteY449" fmla="*/ 339376 h 2000250"/>
                <a:gd name="connsiteX450" fmla="*/ 454914 w 1981200"/>
                <a:gd name="connsiteY450" fmla="*/ 340900 h 2000250"/>
                <a:gd name="connsiteX451" fmla="*/ 458057 w 1981200"/>
                <a:gd name="connsiteY451" fmla="*/ 345472 h 2000250"/>
                <a:gd name="connsiteX452" fmla="*/ 460438 w 1981200"/>
                <a:gd name="connsiteY452" fmla="*/ 357092 h 2000250"/>
                <a:gd name="connsiteX453" fmla="*/ 463391 w 1981200"/>
                <a:gd name="connsiteY453" fmla="*/ 357568 h 2000250"/>
                <a:gd name="connsiteX454" fmla="*/ 465487 w 1981200"/>
                <a:gd name="connsiteY454" fmla="*/ 354425 h 2000250"/>
                <a:gd name="connsiteX455" fmla="*/ 487108 w 1981200"/>
                <a:gd name="connsiteY455" fmla="*/ 360426 h 2000250"/>
                <a:gd name="connsiteX456" fmla="*/ 489776 w 1981200"/>
                <a:gd name="connsiteY456" fmla="*/ 357568 h 2000250"/>
                <a:gd name="connsiteX457" fmla="*/ 503396 w 1981200"/>
                <a:gd name="connsiteY457" fmla="*/ 355473 h 2000250"/>
                <a:gd name="connsiteX458" fmla="*/ 503872 w 1981200"/>
                <a:gd name="connsiteY458" fmla="*/ 353473 h 2000250"/>
                <a:gd name="connsiteX459" fmla="*/ 511683 w 1981200"/>
                <a:gd name="connsiteY459" fmla="*/ 353758 h 2000250"/>
                <a:gd name="connsiteX460" fmla="*/ 511683 w 1981200"/>
                <a:gd name="connsiteY460" fmla="*/ 350901 h 2000250"/>
                <a:gd name="connsiteX461" fmla="*/ 524351 w 1981200"/>
                <a:gd name="connsiteY461" fmla="*/ 351377 h 2000250"/>
                <a:gd name="connsiteX462" fmla="*/ 526542 w 1981200"/>
                <a:gd name="connsiteY462" fmla="*/ 355949 h 2000250"/>
                <a:gd name="connsiteX463" fmla="*/ 518922 w 1981200"/>
                <a:gd name="connsiteY463" fmla="*/ 358426 h 2000250"/>
                <a:gd name="connsiteX464" fmla="*/ 541591 w 1981200"/>
                <a:gd name="connsiteY464" fmla="*/ 360045 h 2000250"/>
                <a:gd name="connsiteX465" fmla="*/ 536543 w 1981200"/>
                <a:gd name="connsiteY465" fmla="*/ 367379 h 2000250"/>
                <a:gd name="connsiteX466" fmla="*/ 536639 w 1981200"/>
                <a:gd name="connsiteY466" fmla="*/ 372046 h 2000250"/>
                <a:gd name="connsiteX467" fmla="*/ 544163 w 1981200"/>
                <a:gd name="connsiteY467" fmla="*/ 377762 h 2000250"/>
                <a:gd name="connsiteX468" fmla="*/ 549402 w 1981200"/>
                <a:gd name="connsiteY468" fmla="*/ 385953 h 2000250"/>
                <a:gd name="connsiteX469" fmla="*/ 551402 w 1981200"/>
                <a:gd name="connsiteY469" fmla="*/ 382810 h 2000250"/>
                <a:gd name="connsiteX470" fmla="*/ 553022 w 1981200"/>
                <a:gd name="connsiteY470" fmla="*/ 386048 h 2000250"/>
                <a:gd name="connsiteX471" fmla="*/ 560070 w 1981200"/>
                <a:gd name="connsiteY471" fmla="*/ 388429 h 2000250"/>
                <a:gd name="connsiteX472" fmla="*/ 564070 w 1981200"/>
                <a:gd name="connsiteY472" fmla="*/ 366808 h 2000250"/>
                <a:gd name="connsiteX473" fmla="*/ 565499 w 1981200"/>
                <a:gd name="connsiteY473" fmla="*/ 369475 h 2000250"/>
                <a:gd name="connsiteX474" fmla="*/ 562070 w 1981200"/>
                <a:gd name="connsiteY474" fmla="*/ 378238 h 2000250"/>
                <a:gd name="connsiteX475" fmla="*/ 564261 w 1981200"/>
                <a:gd name="connsiteY475" fmla="*/ 380238 h 2000250"/>
                <a:gd name="connsiteX476" fmla="*/ 566356 w 1981200"/>
                <a:gd name="connsiteY476" fmla="*/ 375475 h 2000250"/>
                <a:gd name="connsiteX477" fmla="*/ 573976 w 1981200"/>
                <a:gd name="connsiteY477" fmla="*/ 370237 h 2000250"/>
                <a:gd name="connsiteX478" fmla="*/ 565214 w 1981200"/>
                <a:gd name="connsiteY478" fmla="*/ 350139 h 2000250"/>
                <a:gd name="connsiteX479" fmla="*/ 568357 w 1981200"/>
                <a:gd name="connsiteY479" fmla="*/ 350996 h 2000250"/>
                <a:gd name="connsiteX480" fmla="*/ 582168 w 1981200"/>
                <a:gd name="connsiteY480" fmla="*/ 361855 h 2000250"/>
                <a:gd name="connsiteX481" fmla="*/ 574167 w 1981200"/>
                <a:gd name="connsiteY481" fmla="*/ 378904 h 2000250"/>
                <a:gd name="connsiteX482" fmla="*/ 572262 w 1981200"/>
                <a:gd name="connsiteY482" fmla="*/ 390906 h 2000250"/>
                <a:gd name="connsiteX483" fmla="*/ 583216 w 1981200"/>
                <a:gd name="connsiteY483" fmla="*/ 397383 h 2000250"/>
                <a:gd name="connsiteX484" fmla="*/ 597218 w 1981200"/>
                <a:gd name="connsiteY484" fmla="*/ 398431 h 2000250"/>
                <a:gd name="connsiteX485" fmla="*/ 606647 w 1981200"/>
                <a:gd name="connsiteY485" fmla="*/ 395954 h 2000250"/>
                <a:gd name="connsiteX486" fmla="*/ 622364 w 1981200"/>
                <a:gd name="connsiteY486" fmla="*/ 397859 h 2000250"/>
                <a:gd name="connsiteX487" fmla="*/ 623983 w 1981200"/>
                <a:gd name="connsiteY487" fmla="*/ 391478 h 2000250"/>
                <a:gd name="connsiteX488" fmla="*/ 634651 w 1981200"/>
                <a:gd name="connsiteY488" fmla="*/ 381571 h 2000250"/>
                <a:gd name="connsiteX489" fmla="*/ 640175 w 1981200"/>
                <a:gd name="connsiteY489" fmla="*/ 372523 h 2000250"/>
                <a:gd name="connsiteX490" fmla="*/ 665988 w 1981200"/>
                <a:gd name="connsiteY490" fmla="*/ 374523 h 2000250"/>
                <a:gd name="connsiteX491" fmla="*/ 675322 w 1981200"/>
                <a:gd name="connsiteY491" fmla="*/ 370522 h 2000250"/>
                <a:gd name="connsiteX492" fmla="*/ 674941 w 1981200"/>
                <a:gd name="connsiteY492" fmla="*/ 361569 h 2000250"/>
                <a:gd name="connsiteX493" fmla="*/ 682371 w 1981200"/>
                <a:gd name="connsiteY493" fmla="*/ 355663 h 2000250"/>
                <a:gd name="connsiteX494" fmla="*/ 686086 w 1981200"/>
                <a:gd name="connsiteY494" fmla="*/ 344233 h 2000250"/>
                <a:gd name="connsiteX495" fmla="*/ 690658 w 1981200"/>
                <a:gd name="connsiteY495" fmla="*/ 338137 h 2000250"/>
                <a:gd name="connsiteX496" fmla="*/ 700564 w 1981200"/>
                <a:gd name="connsiteY496" fmla="*/ 332137 h 2000250"/>
                <a:gd name="connsiteX497" fmla="*/ 702469 w 1981200"/>
                <a:gd name="connsiteY497" fmla="*/ 335566 h 2000250"/>
                <a:gd name="connsiteX498" fmla="*/ 714661 w 1981200"/>
                <a:gd name="connsiteY498" fmla="*/ 339947 h 2000250"/>
                <a:gd name="connsiteX499" fmla="*/ 724091 w 1981200"/>
                <a:gd name="connsiteY499" fmla="*/ 355378 h 2000250"/>
                <a:gd name="connsiteX500" fmla="*/ 731520 w 1981200"/>
                <a:gd name="connsiteY500" fmla="*/ 356902 h 2000250"/>
                <a:gd name="connsiteX501" fmla="*/ 732282 w 1981200"/>
                <a:gd name="connsiteY501" fmla="*/ 351949 h 2000250"/>
                <a:gd name="connsiteX502" fmla="*/ 738473 w 1981200"/>
                <a:gd name="connsiteY502" fmla="*/ 347758 h 2000250"/>
                <a:gd name="connsiteX503" fmla="*/ 729710 w 1981200"/>
                <a:gd name="connsiteY503" fmla="*/ 332518 h 2000250"/>
                <a:gd name="connsiteX504" fmla="*/ 729710 w 1981200"/>
                <a:gd name="connsiteY504" fmla="*/ 323755 h 2000250"/>
                <a:gd name="connsiteX505" fmla="*/ 723043 w 1981200"/>
                <a:gd name="connsiteY505" fmla="*/ 322612 h 2000250"/>
                <a:gd name="connsiteX506" fmla="*/ 732472 w 1981200"/>
                <a:gd name="connsiteY506" fmla="*/ 320040 h 2000250"/>
                <a:gd name="connsiteX507" fmla="*/ 733330 w 1981200"/>
                <a:gd name="connsiteY507" fmla="*/ 326993 h 2000250"/>
                <a:gd name="connsiteX508" fmla="*/ 736378 w 1981200"/>
                <a:gd name="connsiteY508" fmla="*/ 328231 h 2000250"/>
                <a:gd name="connsiteX509" fmla="*/ 738568 w 1981200"/>
                <a:gd name="connsiteY509" fmla="*/ 319183 h 2000250"/>
                <a:gd name="connsiteX510" fmla="*/ 742474 w 1981200"/>
                <a:gd name="connsiteY510" fmla="*/ 319183 h 2000250"/>
                <a:gd name="connsiteX511" fmla="*/ 742378 w 1981200"/>
                <a:gd name="connsiteY511" fmla="*/ 324707 h 2000250"/>
                <a:gd name="connsiteX512" fmla="*/ 753237 w 1981200"/>
                <a:gd name="connsiteY512" fmla="*/ 327088 h 2000250"/>
                <a:gd name="connsiteX513" fmla="*/ 760381 w 1981200"/>
                <a:gd name="connsiteY513" fmla="*/ 322516 h 2000250"/>
                <a:gd name="connsiteX514" fmla="*/ 753618 w 1981200"/>
                <a:gd name="connsiteY514" fmla="*/ 315373 h 2000250"/>
                <a:gd name="connsiteX515" fmla="*/ 796957 w 1981200"/>
                <a:gd name="connsiteY515" fmla="*/ 287560 h 2000250"/>
                <a:gd name="connsiteX516" fmla="*/ 811530 w 1981200"/>
                <a:gd name="connsiteY516" fmla="*/ 293846 h 2000250"/>
                <a:gd name="connsiteX517" fmla="*/ 821150 w 1981200"/>
                <a:gd name="connsiteY517" fmla="*/ 304800 h 2000250"/>
                <a:gd name="connsiteX518" fmla="*/ 822579 w 1981200"/>
                <a:gd name="connsiteY518" fmla="*/ 310229 h 2000250"/>
                <a:gd name="connsiteX519" fmla="*/ 836962 w 1981200"/>
                <a:gd name="connsiteY519" fmla="*/ 316135 h 2000250"/>
                <a:gd name="connsiteX520" fmla="*/ 840486 w 1981200"/>
                <a:gd name="connsiteY520" fmla="*/ 324517 h 2000250"/>
                <a:gd name="connsiteX521" fmla="*/ 852487 w 1981200"/>
                <a:gd name="connsiteY521" fmla="*/ 319754 h 2000250"/>
                <a:gd name="connsiteX522" fmla="*/ 860203 w 1981200"/>
                <a:gd name="connsiteY522" fmla="*/ 319659 h 2000250"/>
                <a:gd name="connsiteX523" fmla="*/ 868966 w 1981200"/>
                <a:gd name="connsiteY523" fmla="*/ 324421 h 2000250"/>
                <a:gd name="connsiteX524" fmla="*/ 871442 w 1981200"/>
                <a:gd name="connsiteY524" fmla="*/ 322707 h 2000250"/>
                <a:gd name="connsiteX525" fmla="*/ 877919 w 1981200"/>
                <a:gd name="connsiteY525" fmla="*/ 328612 h 2000250"/>
                <a:gd name="connsiteX526" fmla="*/ 884111 w 1981200"/>
                <a:gd name="connsiteY526" fmla="*/ 323088 h 2000250"/>
                <a:gd name="connsiteX527" fmla="*/ 893159 w 1981200"/>
                <a:gd name="connsiteY527" fmla="*/ 324803 h 2000250"/>
                <a:gd name="connsiteX528" fmla="*/ 898779 w 1981200"/>
                <a:gd name="connsiteY528" fmla="*/ 318992 h 2000250"/>
                <a:gd name="connsiteX529" fmla="*/ 898684 w 1981200"/>
                <a:gd name="connsiteY529" fmla="*/ 311182 h 2000250"/>
                <a:gd name="connsiteX530" fmla="*/ 900494 w 1981200"/>
                <a:gd name="connsiteY530" fmla="*/ 313563 h 2000250"/>
                <a:gd name="connsiteX531" fmla="*/ 923163 w 1981200"/>
                <a:gd name="connsiteY531" fmla="*/ 306229 h 2000250"/>
                <a:gd name="connsiteX532" fmla="*/ 926497 w 1981200"/>
                <a:gd name="connsiteY532" fmla="*/ 314801 h 2000250"/>
                <a:gd name="connsiteX533" fmla="*/ 931164 w 1981200"/>
                <a:gd name="connsiteY533" fmla="*/ 314801 h 2000250"/>
                <a:gd name="connsiteX534" fmla="*/ 926973 w 1981200"/>
                <a:gd name="connsiteY534" fmla="*/ 313849 h 2000250"/>
                <a:gd name="connsiteX535" fmla="*/ 925163 w 1981200"/>
                <a:gd name="connsiteY535" fmla="*/ 304800 h 2000250"/>
                <a:gd name="connsiteX536" fmla="*/ 927830 w 1981200"/>
                <a:gd name="connsiteY536" fmla="*/ 303371 h 2000250"/>
                <a:gd name="connsiteX537" fmla="*/ 930212 w 1981200"/>
                <a:gd name="connsiteY537" fmla="*/ 308134 h 2000250"/>
                <a:gd name="connsiteX538" fmla="*/ 931545 w 1981200"/>
                <a:gd name="connsiteY538" fmla="*/ 305943 h 2000250"/>
                <a:gd name="connsiteX539" fmla="*/ 940879 w 1981200"/>
                <a:gd name="connsiteY539" fmla="*/ 304705 h 2000250"/>
                <a:gd name="connsiteX540" fmla="*/ 942403 w 1981200"/>
                <a:gd name="connsiteY540" fmla="*/ 297466 h 2000250"/>
                <a:gd name="connsiteX541" fmla="*/ 939355 w 1981200"/>
                <a:gd name="connsiteY541" fmla="*/ 297466 h 2000250"/>
                <a:gd name="connsiteX542" fmla="*/ 939641 w 1981200"/>
                <a:gd name="connsiteY542" fmla="*/ 293846 h 2000250"/>
                <a:gd name="connsiteX543" fmla="*/ 953453 w 1981200"/>
                <a:gd name="connsiteY543" fmla="*/ 293084 h 2000250"/>
                <a:gd name="connsiteX544" fmla="*/ 947261 w 1981200"/>
                <a:gd name="connsiteY544" fmla="*/ 278892 h 2000250"/>
                <a:gd name="connsiteX545" fmla="*/ 940689 w 1981200"/>
                <a:gd name="connsiteY545" fmla="*/ 273558 h 2000250"/>
                <a:gd name="connsiteX546" fmla="*/ 940784 w 1981200"/>
                <a:gd name="connsiteY546" fmla="*/ 270986 h 2000250"/>
                <a:gd name="connsiteX547" fmla="*/ 938403 w 1981200"/>
                <a:gd name="connsiteY547" fmla="*/ 274415 h 2000250"/>
                <a:gd name="connsiteX548" fmla="*/ 930878 w 1981200"/>
                <a:gd name="connsiteY548" fmla="*/ 270224 h 2000250"/>
                <a:gd name="connsiteX549" fmla="*/ 935641 w 1981200"/>
                <a:gd name="connsiteY549" fmla="*/ 266129 h 2000250"/>
                <a:gd name="connsiteX550" fmla="*/ 939927 w 1981200"/>
                <a:gd name="connsiteY550" fmla="*/ 268033 h 2000250"/>
                <a:gd name="connsiteX551" fmla="*/ 939927 w 1981200"/>
                <a:gd name="connsiteY551" fmla="*/ 266319 h 2000250"/>
                <a:gd name="connsiteX552" fmla="*/ 932212 w 1981200"/>
                <a:gd name="connsiteY552" fmla="*/ 262699 h 2000250"/>
                <a:gd name="connsiteX553" fmla="*/ 926497 w 1981200"/>
                <a:gd name="connsiteY553" fmla="*/ 251841 h 2000250"/>
                <a:gd name="connsiteX554" fmla="*/ 936974 w 1981200"/>
                <a:gd name="connsiteY554" fmla="*/ 243459 h 2000250"/>
                <a:gd name="connsiteX555" fmla="*/ 939451 w 1981200"/>
                <a:gd name="connsiteY555" fmla="*/ 247745 h 2000250"/>
                <a:gd name="connsiteX556" fmla="*/ 950214 w 1981200"/>
                <a:gd name="connsiteY556" fmla="*/ 245173 h 2000250"/>
                <a:gd name="connsiteX557" fmla="*/ 945166 w 1981200"/>
                <a:gd name="connsiteY557" fmla="*/ 226695 h 2000250"/>
                <a:gd name="connsiteX558" fmla="*/ 952595 w 1981200"/>
                <a:gd name="connsiteY558" fmla="*/ 219170 h 2000250"/>
                <a:gd name="connsiteX559" fmla="*/ 968692 w 1981200"/>
                <a:gd name="connsiteY559" fmla="*/ 221361 h 2000250"/>
                <a:gd name="connsiteX560" fmla="*/ 969264 w 1981200"/>
                <a:gd name="connsiteY560" fmla="*/ 217360 h 2000250"/>
                <a:gd name="connsiteX561" fmla="*/ 954310 w 1981200"/>
                <a:gd name="connsiteY561" fmla="*/ 210979 h 2000250"/>
                <a:gd name="connsiteX562" fmla="*/ 940879 w 1981200"/>
                <a:gd name="connsiteY562" fmla="*/ 210312 h 2000250"/>
                <a:gd name="connsiteX563" fmla="*/ 938879 w 1981200"/>
                <a:gd name="connsiteY563" fmla="*/ 205549 h 2000250"/>
                <a:gd name="connsiteX564" fmla="*/ 968407 w 1981200"/>
                <a:gd name="connsiteY564" fmla="*/ 190214 h 2000250"/>
                <a:gd name="connsiteX565" fmla="*/ 975932 w 1981200"/>
                <a:gd name="connsiteY565" fmla="*/ 188785 h 2000250"/>
                <a:gd name="connsiteX566" fmla="*/ 978694 w 1981200"/>
                <a:gd name="connsiteY566" fmla="*/ 168783 h 2000250"/>
                <a:gd name="connsiteX567" fmla="*/ 974598 w 1981200"/>
                <a:gd name="connsiteY567" fmla="*/ 166497 h 2000250"/>
                <a:gd name="connsiteX568" fmla="*/ 982028 w 1981200"/>
                <a:gd name="connsiteY568" fmla="*/ 161544 h 2000250"/>
                <a:gd name="connsiteX569" fmla="*/ 1002792 w 1981200"/>
                <a:gd name="connsiteY569" fmla="*/ 163925 h 2000250"/>
                <a:gd name="connsiteX570" fmla="*/ 1006888 w 1981200"/>
                <a:gd name="connsiteY570" fmla="*/ 166402 h 2000250"/>
                <a:gd name="connsiteX571" fmla="*/ 1008888 w 1981200"/>
                <a:gd name="connsiteY571" fmla="*/ 162878 h 2000250"/>
                <a:gd name="connsiteX572" fmla="*/ 1008793 w 1981200"/>
                <a:gd name="connsiteY572" fmla="*/ 154591 h 2000250"/>
                <a:gd name="connsiteX573" fmla="*/ 1012127 w 1981200"/>
                <a:gd name="connsiteY573" fmla="*/ 146399 h 2000250"/>
                <a:gd name="connsiteX574" fmla="*/ 1009555 w 1981200"/>
                <a:gd name="connsiteY574" fmla="*/ 137160 h 2000250"/>
                <a:gd name="connsiteX575" fmla="*/ 1012031 w 1981200"/>
                <a:gd name="connsiteY575" fmla="*/ 123349 h 2000250"/>
                <a:gd name="connsiteX576" fmla="*/ 1008031 w 1981200"/>
                <a:gd name="connsiteY576" fmla="*/ 118586 h 2000250"/>
                <a:gd name="connsiteX577" fmla="*/ 1006792 w 1981200"/>
                <a:gd name="connsiteY577" fmla="*/ 110395 h 2000250"/>
                <a:gd name="connsiteX578" fmla="*/ 1009650 w 1981200"/>
                <a:gd name="connsiteY578" fmla="*/ 99441 h 2000250"/>
                <a:gd name="connsiteX579" fmla="*/ 1009459 w 1981200"/>
                <a:gd name="connsiteY579" fmla="*/ 77629 h 2000250"/>
                <a:gd name="connsiteX580" fmla="*/ 1021652 w 1981200"/>
                <a:gd name="connsiteY580" fmla="*/ 47530 h 2000250"/>
                <a:gd name="connsiteX581" fmla="*/ 1024509 w 1981200"/>
                <a:gd name="connsiteY581" fmla="*/ 33623 h 2000250"/>
                <a:gd name="connsiteX582" fmla="*/ 1023557 w 1981200"/>
                <a:gd name="connsiteY582" fmla="*/ 18479 h 2000250"/>
                <a:gd name="connsiteX583" fmla="*/ 1026224 w 1981200"/>
                <a:gd name="connsiteY583" fmla="*/ 16573 h 2000250"/>
                <a:gd name="connsiteX584" fmla="*/ 1036796 w 1981200"/>
                <a:gd name="connsiteY584" fmla="*/ 18955 h 2000250"/>
                <a:gd name="connsiteX585" fmla="*/ 1046702 w 1981200"/>
                <a:gd name="connsiteY585" fmla="*/ 33814 h 2000250"/>
                <a:gd name="connsiteX586" fmla="*/ 1053560 w 1981200"/>
                <a:gd name="connsiteY586" fmla="*/ 35147 h 2000250"/>
                <a:gd name="connsiteX587" fmla="*/ 1065276 w 1981200"/>
                <a:gd name="connsiteY587" fmla="*/ 46958 h 2000250"/>
                <a:gd name="connsiteX588" fmla="*/ 1072325 w 1981200"/>
                <a:gd name="connsiteY588" fmla="*/ 47339 h 2000250"/>
                <a:gd name="connsiteX589" fmla="*/ 1096518 w 1981200"/>
                <a:gd name="connsiteY589" fmla="*/ 38290 h 2000250"/>
                <a:gd name="connsiteX590" fmla="*/ 1098899 w 1981200"/>
                <a:gd name="connsiteY590" fmla="*/ 27527 h 2000250"/>
                <a:gd name="connsiteX591" fmla="*/ 1117378 w 1981200"/>
                <a:gd name="connsiteY591" fmla="*/ 34099 h 2000250"/>
                <a:gd name="connsiteX592" fmla="*/ 1141381 w 1981200"/>
                <a:gd name="connsiteY592" fmla="*/ 33337 h 2000250"/>
                <a:gd name="connsiteX593" fmla="*/ 1147763 w 1981200"/>
                <a:gd name="connsiteY593" fmla="*/ 29528 h 2000250"/>
                <a:gd name="connsiteX594" fmla="*/ 1152811 w 1981200"/>
                <a:gd name="connsiteY594" fmla="*/ 17145 h 2000250"/>
                <a:gd name="connsiteX595" fmla="*/ 1156335 w 1981200"/>
                <a:gd name="connsiteY595" fmla="*/ 14383 h 2000250"/>
                <a:gd name="connsiteX596" fmla="*/ 1174528 w 1981200"/>
                <a:gd name="connsiteY596" fmla="*/ 9525 h 2000250"/>
                <a:gd name="connsiteX597" fmla="*/ 1239203 w 1981200"/>
                <a:gd name="connsiteY597" fmla="*/ 50863 h 2000250"/>
                <a:gd name="connsiteX598" fmla="*/ 1253109 w 1981200"/>
                <a:gd name="connsiteY598" fmla="*/ 70866 h 2000250"/>
                <a:gd name="connsiteX599" fmla="*/ 1268635 w 1981200"/>
                <a:gd name="connsiteY599" fmla="*/ 83820 h 2000250"/>
                <a:gd name="connsiteX600" fmla="*/ 1299877 w 1981200"/>
                <a:gd name="connsiteY600" fmla="*/ 85154 h 2000250"/>
                <a:gd name="connsiteX601" fmla="*/ 1299020 w 1981200"/>
                <a:gd name="connsiteY601" fmla="*/ 76009 h 2000250"/>
                <a:gd name="connsiteX602" fmla="*/ 1301972 w 1981200"/>
                <a:gd name="connsiteY602" fmla="*/ 70390 h 2000250"/>
                <a:gd name="connsiteX603" fmla="*/ 1311212 w 1981200"/>
                <a:gd name="connsiteY603" fmla="*/ 68294 h 2000250"/>
                <a:gd name="connsiteX604" fmla="*/ 1318165 w 1981200"/>
                <a:gd name="connsiteY604" fmla="*/ 77629 h 2000250"/>
                <a:gd name="connsiteX605" fmla="*/ 1338072 w 1981200"/>
                <a:gd name="connsiteY605" fmla="*/ 82391 h 2000250"/>
                <a:gd name="connsiteX606" fmla="*/ 1357217 w 1981200"/>
                <a:gd name="connsiteY606" fmla="*/ 106489 h 2000250"/>
                <a:gd name="connsiteX607" fmla="*/ 1372076 w 1981200"/>
                <a:gd name="connsiteY607" fmla="*/ 108013 h 2000250"/>
                <a:gd name="connsiteX608" fmla="*/ 1380268 w 1981200"/>
                <a:gd name="connsiteY608" fmla="*/ 122491 h 2000250"/>
                <a:gd name="connsiteX609" fmla="*/ 1380934 w 1981200"/>
                <a:gd name="connsiteY609" fmla="*/ 143065 h 2000250"/>
                <a:gd name="connsiteX610" fmla="*/ 1386269 w 1981200"/>
                <a:gd name="connsiteY610" fmla="*/ 153257 h 2000250"/>
                <a:gd name="connsiteX611" fmla="*/ 1384363 w 1981200"/>
                <a:gd name="connsiteY611" fmla="*/ 180499 h 2000250"/>
                <a:gd name="connsiteX612" fmla="*/ 1389221 w 1981200"/>
                <a:gd name="connsiteY612" fmla="*/ 194881 h 2000250"/>
                <a:gd name="connsiteX613" fmla="*/ 1392841 w 1981200"/>
                <a:gd name="connsiteY613" fmla="*/ 196691 h 2000250"/>
                <a:gd name="connsiteX614" fmla="*/ 1395889 w 1981200"/>
                <a:gd name="connsiteY614" fmla="*/ 212312 h 2000250"/>
                <a:gd name="connsiteX615" fmla="*/ 1392365 w 1981200"/>
                <a:gd name="connsiteY615" fmla="*/ 223742 h 2000250"/>
                <a:gd name="connsiteX616" fmla="*/ 1382268 w 1981200"/>
                <a:gd name="connsiteY616" fmla="*/ 234410 h 2000250"/>
                <a:gd name="connsiteX617" fmla="*/ 1380934 w 1981200"/>
                <a:gd name="connsiteY617" fmla="*/ 245078 h 2000250"/>
                <a:gd name="connsiteX618" fmla="*/ 1385792 w 1981200"/>
                <a:gd name="connsiteY618" fmla="*/ 259842 h 2000250"/>
                <a:gd name="connsiteX619" fmla="*/ 1378363 w 1981200"/>
                <a:gd name="connsiteY619" fmla="*/ 269748 h 2000250"/>
                <a:gd name="connsiteX620" fmla="*/ 1379220 w 1981200"/>
                <a:gd name="connsiteY620" fmla="*/ 275654 h 2000250"/>
                <a:gd name="connsiteX621" fmla="*/ 1375029 w 1981200"/>
                <a:gd name="connsiteY621" fmla="*/ 284702 h 2000250"/>
                <a:gd name="connsiteX622" fmla="*/ 1377029 w 1981200"/>
                <a:gd name="connsiteY622" fmla="*/ 302323 h 2000250"/>
                <a:gd name="connsiteX623" fmla="*/ 1386269 w 1981200"/>
                <a:gd name="connsiteY623" fmla="*/ 300323 h 2000250"/>
                <a:gd name="connsiteX624" fmla="*/ 1393698 w 1981200"/>
                <a:gd name="connsiteY624" fmla="*/ 292608 h 2000250"/>
                <a:gd name="connsiteX625" fmla="*/ 1404557 w 1981200"/>
                <a:gd name="connsiteY625" fmla="*/ 295084 h 2000250"/>
                <a:gd name="connsiteX626" fmla="*/ 1432370 w 1981200"/>
                <a:gd name="connsiteY626" fmla="*/ 292322 h 2000250"/>
                <a:gd name="connsiteX627" fmla="*/ 1443990 w 1981200"/>
                <a:gd name="connsiteY627" fmla="*/ 304514 h 2000250"/>
                <a:gd name="connsiteX628" fmla="*/ 1450562 w 1981200"/>
                <a:gd name="connsiteY628" fmla="*/ 316611 h 2000250"/>
                <a:gd name="connsiteX629" fmla="*/ 1450753 w 1981200"/>
                <a:gd name="connsiteY629" fmla="*/ 334423 h 2000250"/>
                <a:gd name="connsiteX630" fmla="*/ 1457039 w 1981200"/>
                <a:gd name="connsiteY630" fmla="*/ 345376 h 2000250"/>
                <a:gd name="connsiteX631" fmla="*/ 1446943 w 1981200"/>
                <a:gd name="connsiteY631" fmla="*/ 371189 h 2000250"/>
                <a:gd name="connsiteX632" fmla="*/ 1449800 w 1981200"/>
                <a:gd name="connsiteY632" fmla="*/ 380524 h 2000250"/>
                <a:gd name="connsiteX633" fmla="*/ 1448943 w 1981200"/>
                <a:gd name="connsiteY633" fmla="*/ 395097 h 2000250"/>
                <a:gd name="connsiteX634" fmla="*/ 1451991 w 1981200"/>
                <a:gd name="connsiteY634" fmla="*/ 414909 h 2000250"/>
                <a:gd name="connsiteX635" fmla="*/ 1461325 w 1981200"/>
                <a:gd name="connsiteY635" fmla="*/ 420910 h 2000250"/>
                <a:gd name="connsiteX636" fmla="*/ 1462754 w 1981200"/>
                <a:gd name="connsiteY636" fmla="*/ 430244 h 2000250"/>
                <a:gd name="connsiteX637" fmla="*/ 1477518 w 1981200"/>
                <a:gd name="connsiteY637" fmla="*/ 458629 h 2000250"/>
                <a:gd name="connsiteX638" fmla="*/ 1483233 w 1981200"/>
                <a:gd name="connsiteY638" fmla="*/ 479584 h 2000250"/>
                <a:gd name="connsiteX639" fmla="*/ 1511332 w 1981200"/>
                <a:gd name="connsiteY639" fmla="*/ 500539 h 2000250"/>
                <a:gd name="connsiteX640" fmla="*/ 1546860 w 1981200"/>
                <a:gd name="connsiteY640" fmla="*/ 498729 h 2000250"/>
                <a:gd name="connsiteX641" fmla="*/ 1578483 w 1981200"/>
                <a:gd name="connsiteY641" fmla="*/ 491299 h 2000250"/>
                <a:gd name="connsiteX642" fmla="*/ 1588103 w 1981200"/>
                <a:gd name="connsiteY642" fmla="*/ 491395 h 2000250"/>
                <a:gd name="connsiteX643" fmla="*/ 1597819 w 1981200"/>
                <a:gd name="connsiteY643" fmla="*/ 495395 h 2000250"/>
                <a:gd name="connsiteX644" fmla="*/ 1612678 w 1981200"/>
                <a:gd name="connsiteY644" fmla="*/ 504444 h 2000250"/>
                <a:gd name="connsiteX645" fmla="*/ 1634871 w 1981200"/>
                <a:gd name="connsiteY645" fmla="*/ 526828 h 2000250"/>
                <a:gd name="connsiteX646" fmla="*/ 1658303 w 1981200"/>
                <a:gd name="connsiteY646" fmla="*/ 530066 h 2000250"/>
                <a:gd name="connsiteX647" fmla="*/ 1666589 w 1981200"/>
                <a:gd name="connsiteY647" fmla="*/ 534257 h 2000250"/>
                <a:gd name="connsiteX648" fmla="*/ 1673257 w 1981200"/>
                <a:gd name="connsiteY648" fmla="*/ 544354 h 2000250"/>
                <a:gd name="connsiteX649" fmla="*/ 1678972 w 1981200"/>
                <a:gd name="connsiteY649" fmla="*/ 567785 h 2000250"/>
                <a:gd name="connsiteX650" fmla="*/ 1691354 w 1981200"/>
                <a:gd name="connsiteY650" fmla="*/ 585121 h 2000250"/>
                <a:gd name="connsiteX651" fmla="*/ 1692116 w 1981200"/>
                <a:gd name="connsiteY651" fmla="*/ 576263 h 2000250"/>
                <a:gd name="connsiteX652" fmla="*/ 1702499 w 1981200"/>
                <a:gd name="connsiteY652" fmla="*/ 563499 h 2000250"/>
                <a:gd name="connsiteX653" fmla="*/ 1705356 w 1981200"/>
                <a:gd name="connsiteY653" fmla="*/ 552259 h 2000250"/>
                <a:gd name="connsiteX654" fmla="*/ 1742789 w 1981200"/>
                <a:gd name="connsiteY654" fmla="*/ 553307 h 2000250"/>
                <a:gd name="connsiteX655" fmla="*/ 1762220 w 1981200"/>
                <a:gd name="connsiteY655" fmla="*/ 566356 h 2000250"/>
                <a:gd name="connsiteX656" fmla="*/ 1770888 w 1981200"/>
                <a:gd name="connsiteY656" fmla="*/ 575500 h 2000250"/>
                <a:gd name="connsiteX657" fmla="*/ 1785938 w 1981200"/>
                <a:gd name="connsiteY657" fmla="*/ 581596 h 2000250"/>
                <a:gd name="connsiteX658" fmla="*/ 1820799 w 1981200"/>
                <a:gd name="connsiteY658" fmla="*/ 583692 h 2000250"/>
                <a:gd name="connsiteX659" fmla="*/ 1839182 w 1981200"/>
                <a:gd name="connsiteY659" fmla="*/ 579406 h 2000250"/>
                <a:gd name="connsiteX660" fmla="*/ 1849755 w 1981200"/>
                <a:gd name="connsiteY660" fmla="*/ 567785 h 2000250"/>
                <a:gd name="connsiteX661" fmla="*/ 1851660 w 1981200"/>
                <a:gd name="connsiteY661" fmla="*/ 561404 h 2000250"/>
                <a:gd name="connsiteX662" fmla="*/ 1849565 w 1981200"/>
                <a:gd name="connsiteY662" fmla="*/ 547973 h 2000250"/>
                <a:gd name="connsiteX663" fmla="*/ 1865662 w 1981200"/>
                <a:gd name="connsiteY663" fmla="*/ 525589 h 2000250"/>
                <a:gd name="connsiteX664" fmla="*/ 1862900 w 1981200"/>
                <a:gd name="connsiteY664" fmla="*/ 526161 h 2000250"/>
                <a:gd name="connsiteX665" fmla="*/ 1877949 w 1981200"/>
                <a:gd name="connsiteY665" fmla="*/ 494252 h 2000250"/>
                <a:gd name="connsiteX666" fmla="*/ 1888141 w 1981200"/>
                <a:gd name="connsiteY666" fmla="*/ 483679 h 2000250"/>
                <a:gd name="connsiteX667" fmla="*/ 1892141 w 1981200"/>
                <a:gd name="connsiteY667" fmla="*/ 485775 h 2000250"/>
                <a:gd name="connsiteX668" fmla="*/ 1894523 w 1981200"/>
                <a:gd name="connsiteY668" fmla="*/ 494824 h 2000250"/>
                <a:gd name="connsiteX669" fmla="*/ 1899571 w 1981200"/>
                <a:gd name="connsiteY669" fmla="*/ 499205 h 2000250"/>
                <a:gd name="connsiteX670" fmla="*/ 1903381 w 1981200"/>
                <a:gd name="connsiteY670" fmla="*/ 508159 h 2000250"/>
                <a:gd name="connsiteX671" fmla="*/ 1907572 w 1981200"/>
                <a:gd name="connsiteY671" fmla="*/ 508825 h 2000250"/>
                <a:gd name="connsiteX672" fmla="*/ 1905476 w 1981200"/>
                <a:gd name="connsiteY672" fmla="*/ 514636 h 2000250"/>
                <a:gd name="connsiteX673" fmla="*/ 1908143 w 1981200"/>
                <a:gd name="connsiteY673" fmla="*/ 518636 h 2000250"/>
                <a:gd name="connsiteX674" fmla="*/ 1918621 w 1981200"/>
                <a:gd name="connsiteY674" fmla="*/ 522637 h 2000250"/>
                <a:gd name="connsiteX675" fmla="*/ 1932718 w 1981200"/>
                <a:gd name="connsiteY675" fmla="*/ 519970 h 2000250"/>
                <a:gd name="connsiteX676" fmla="*/ 1935194 w 1981200"/>
                <a:gd name="connsiteY676" fmla="*/ 525494 h 2000250"/>
                <a:gd name="connsiteX677" fmla="*/ 1932337 w 1981200"/>
                <a:gd name="connsiteY677" fmla="*/ 532543 h 2000250"/>
                <a:gd name="connsiteX678" fmla="*/ 1943957 w 1981200"/>
                <a:gd name="connsiteY678" fmla="*/ 537496 h 2000250"/>
                <a:gd name="connsiteX679" fmla="*/ 1968722 w 1981200"/>
                <a:gd name="connsiteY679" fmla="*/ 569119 h 2000250"/>
                <a:gd name="connsiteX680" fmla="*/ 1973104 w 1981200"/>
                <a:gd name="connsiteY680" fmla="*/ 566071 h 2000250"/>
                <a:gd name="connsiteX681" fmla="*/ 1979295 w 1981200"/>
                <a:gd name="connsiteY681" fmla="*/ 579882 h 2000250"/>
                <a:gd name="connsiteX682" fmla="*/ 1976914 w 1981200"/>
                <a:gd name="connsiteY682" fmla="*/ 614553 h 2000250"/>
                <a:gd name="connsiteX683" fmla="*/ 1958912 w 1981200"/>
                <a:gd name="connsiteY683" fmla="*/ 623888 h 2000250"/>
                <a:gd name="connsiteX684" fmla="*/ 1953578 w 1981200"/>
                <a:gd name="connsiteY684" fmla="*/ 629793 h 2000250"/>
                <a:gd name="connsiteX685" fmla="*/ 1958340 w 1981200"/>
                <a:gd name="connsiteY685" fmla="*/ 637984 h 2000250"/>
                <a:gd name="connsiteX686" fmla="*/ 1953673 w 1981200"/>
                <a:gd name="connsiteY686" fmla="*/ 642080 h 2000250"/>
                <a:gd name="connsiteX687" fmla="*/ 1956435 w 1981200"/>
                <a:gd name="connsiteY687" fmla="*/ 645509 h 2000250"/>
                <a:gd name="connsiteX688" fmla="*/ 1952244 w 1981200"/>
                <a:gd name="connsiteY688" fmla="*/ 658082 h 2000250"/>
                <a:gd name="connsiteX689" fmla="*/ 1954149 w 1981200"/>
                <a:gd name="connsiteY689" fmla="*/ 660082 h 2000250"/>
                <a:gd name="connsiteX690" fmla="*/ 1952720 w 1981200"/>
                <a:gd name="connsiteY690" fmla="*/ 690753 h 2000250"/>
                <a:gd name="connsiteX691" fmla="*/ 1961864 w 1981200"/>
                <a:gd name="connsiteY691" fmla="*/ 699230 h 2000250"/>
                <a:gd name="connsiteX692" fmla="*/ 1977390 w 1981200"/>
                <a:gd name="connsiteY692" fmla="*/ 703421 h 2000250"/>
                <a:gd name="connsiteX693" fmla="*/ 1967103 w 1981200"/>
                <a:gd name="connsiteY693" fmla="*/ 713994 h 2000250"/>
                <a:gd name="connsiteX694" fmla="*/ 1966246 w 1981200"/>
                <a:gd name="connsiteY694" fmla="*/ 721900 h 2000250"/>
                <a:gd name="connsiteX695" fmla="*/ 1969770 w 1981200"/>
                <a:gd name="connsiteY695" fmla="*/ 738473 h 2000250"/>
                <a:gd name="connsiteX696" fmla="*/ 1967484 w 1981200"/>
                <a:gd name="connsiteY696" fmla="*/ 753904 h 2000250"/>
                <a:gd name="connsiteX697" fmla="*/ 1958245 w 1981200"/>
                <a:gd name="connsiteY697" fmla="*/ 770477 h 2000250"/>
                <a:gd name="connsiteX698" fmla="*/ 1959864 w 1981200"/>
                <a:gd name="connsiteY698" fmla="*/ 786003 h 2000250"/>
                <a:gd name="connsiteX699" fmla="*/ 1948434 w 1981200"/>
                <a:gd name="connsiteY699" fmla="*/ 799814 h 2000250"/>
                <a:gd name="connsiteX700" fmla="*/ 1937575 w 1981200"/>
                <a:gd name="connsiteY700" fmla="*/ 793337 h 2000250"/>
                <a:gd name="connsiteX701" fmla="*/ 1928432 w 1981200"/>
                <a:gd name="connsiteY701" fmla="*/ 798004 h 2000250"/>
                <a:gd name="connsiteX702" fmla="*/ 1927384 w 1981200"/>
                <a:gd name="connsiteY702" fmla="*/ 807053 h 2000250"/>
                <a:gd name="connsiteX703" fmla="*/ 1911477 w 1981200"/>
                <a:gd name="connsiteY703" fmla="*/ 808387 h 2000250"/>
                <a:gd name="connsiteX704" fmla="*/ 1868710 w 1981200"/>
                <a:gd name="connsiteY704" fmla="*/ 794195 h 2000250"/>
                <a:gd name="connsiteX705" fmla="*/ 1847755 w 1981200"/>
                <a:gd name="connsiteY705" fmla="*/ 801910 h 2000250"/>
                <a:gd name="connsiteX706" fmla="*/ 1831848 w 1981200"/>
                <a:gd name="connsiteY706" fmla="*/ 821436 h 2000250"/>
                <a:gd name="connsiteX707" fmla="*/ 1831372 w 1981200"/>
                <a:gd name="connsiteY707" fmla="*/ 837629 h 2000250"/>
                <a:gd name="connsiteX708" fmla="*/ 1819656 w 1981200"/>
                <a:gd name="connsiteY708" fmla="*/ 845058 h 2000250"/>
                <a:gd name="connsiteX709" fmla="*/ 1818608 w 1981200"/>
                <a:gd name="connsiteY709" fmla="*/ 852392 h 2000250"/>
                <a:gd name="connsiteX710" fmla="*/ 1825942 w 1981200"/>
                <a:gd name="connsiteY710" fmla="*/ 882015 h 2000250"/>
                <a:gd name="connsiteX711" fmla="*/ 1823180 w 1981200"/>
                <a:gd name="connsiteY711" fmla="*/ 892492 h 2000250"/>
                <a:gd name="connsiteX712" fmla="*/ 1827943 w 1981200"/>
                <a:gd name="connsiteY712" fmla="*/ 900970 h 2000250"/>
                <a:gd name="connsiteX713" fmla="*/ 1823847 w 1981200"/>
                <a:gd name="connsiteY713" fmla="*/ 926592 h 2000250"/>
                <a:gd name="connsiteX714" fmla="*/ 1825562 w 1981200"/>
                <a:gd name="connsiteY714" fmla="*/ 930878 h 2000250"/>
                <a:gd name="connsiteX715" fmla="*/ 1822609 w 1981200"/>
                <a:gd name="connsiteY715" fmla="*/ 933164 h 2000250"/>
                <a:gd name="connsiteX716" fmla="*/ 1815275 w 1981200"/>
                <a:gd name="connsiteY716" fmla="*/ 927163 h 2000250"/>
                <a:gd name="connsiteX717" fmla="*/ 1811083 w 1981200"/>
                <a:gd name="connsiteY717" fmla="*/ 930497 h 2000250"/>
                <a:gd name="connsiteX718" fmla="*/ 1810417 w 1981200"/>
                <a:gd name="connsiteY718" fmla="*/ 935926 h 2000250"/>
                <a:gd name="connsiteX719" fmla="*/ 1810798 w 1981200"/>
                <a:gd name="connsiteY719" fmla="*/ 937831 h 2000250"/>
                <a:gd name="connsiteX720" fmla="*/ 1816513 w 1981200"/>
                <a:gd name="connsiteY720" fmla="*/ 938498 h 2000250"/>
                <a:gd name="connsiteX721" fmla="*/ 1820513 w 1981200"/>
                <a:gd name="connsiteY721" fmla="*/ 947261 h 2000250"/>
                <a:gd name="connsiteX722" fmla="*/ 1825942 w 1981200"/>
                <a:gd name="connsiteY722" fmla="*/ 947547 h 2000250"/>
                <a:gd name="connsiteX723" fmla="*/ 1826895 w 1981200"/>
                <a:gd name="connsiteY723" fmla="*/ 954500 h 2000250"/>
                <a:gd name="connsiteX724" fmla="*/ 1825562 w 1981200"/>
                <a:gd name="connsiteY724" fmla="*/ 962120 h 2000250"/>
                <a:gd name="connsiteX725" fmla="*/ 1820418 w 1981200"/>
                <a:gd name="connsiteY725" fmla="*/ 954691 h 2000250"/>
                <a:gd name="connsiteX726" fmla="*/ 1815560 w 1981200"/>
                <a:gd name="connsiteY726" fmla="*/ 953357 h 2000250"/>
                <a:gd name="connsiteX727" fmla="*/ 1815560 w 1981200"/>
                <a:gd name="connsiteY727" fmla="*/ 958310 h 2000250"/>
                <a:gd name="connsiteX728" fmla="*/ 1810321 w 1981200"/>
                <a:gd name="connsiteY728" fmla="*/ 963168 h 2000250"/>
                <a:gd name="connsiteX729" fmla="*/ 1813655 w 1981200"/>
                <a:gd name="connsiteY729" fmla="*/ 964406 h 2000250"/>
                <a:gd name="connsiteX730" fmla="*/ 1815846 w 1981200"/>
                <a:gd name="connsiteY730" fmla="*/ 960406 h 2000250"/>
                <a:gd name="connsiteX731" fmla="*/ 1821466 w 1981200"/>
                <a:gd name="connsiteY731" fmla="*/ 961739 h 2000250"/>
                <a:gd name="connsiteX732" fmla="*/ 1824133 w 1981200"/>
                <a:gd name="connsiteY732" fmla="*/ 969550 h 2000250"/>
                <a:gd name="connsiteX733" fmla="*/ 1821180 w 1981200"/>
                <a:gd name="connsiteY733" fmla="*/ 970597 h 2000250"/>
                <a:gd name="connsiteX734" fmla="*/ 1809941 w 1981200"/>
                <a:gd name="connsiteY734" fmla="*/ 964978 h 2000250"/>
                <a:gd name="connsiteX735" fmla="*/ 1803845 w 1981200"/>
                <a:gd name="connsiteY735" fmla="*/ 967740 h 2000250"/>
                <a:gd name="connsiteX736" fmla="*/ 1801273 w 1981200"/>
                <a:gd name="connsiteY736" fmla="*/ 964597 h 2000250"/>
                <a:gd name="connsiteX737" fmla="*/ 1798415 w 1981200"/>
                <a:gd name="connsiteY737" fmla="*/ 977646 h 2000250"/>
                <a:gd name="connsiteX738" fmla="*/ 1795748 w 1981200"/>
                <a:gd name="connsiteY738" fmla="*/ 976027 h 2000250"/>
                <a:gd name="connsiteX739" fmla="*/ 1796034 w 1981200"/>
                <a:gd name="connsiteY739" fmla="*/ 971645 h 2000250"/>
                <a:gd name="connsiteX740" fmla="*/ 1788509 w 1981200"/>
                <a:gd name="connsiteY740" fmla="*/ 972217 h 2000250"/>
                <a:gd name="connsiteX741" fmla="*/ 1785747 w 1981200"/>
                <a:gd name="connsiteY741" fmla="*/ 967835 h 2000250"/>
                <a:gd name="connsiteX742" fmla="*/ 1773650 w 1981200"/>
                <a:gd name="connsiteY742" fmla="*/ 960787 h 2000250"/>
                <a:gd name="connsiteX743" fmla="*/ 1762601 w 1981200"/>
                <a:gd name="connsiteY743" fmla="*/ 958501 h 2000250"/>
                <a:gd name="connsiteX744" fmla="*/ 1764125 w 1981200"/>
                <a:gd name="connsiteY744" fmla="*/ 952976 h 2000250"/>
                <a:gd name="connsiteX745" fmla="*/ 1769936 w 1981200"/>
                <a:gd name="connsiteY745" fmla="*/ 952214 h 2000250"/>
                <a:gd name="connsiteX746" fmla="*/ 1779651 w 1981200"/>
                <a:gd name="connsiteY746" fmla="*/ 944213 h 2000250"/>
                <a:gd name="connsiteX747" fmla="*/ 1789176 w 1981200"/>
                <a:gd name="connsiteY747" fmla="*/ 949452 h 2000250"/>
                <a:gd name="connsiteX748" fmla="*/ 1796701 w 1981200"/>
                <a:gd name="connsiteY748" fmla="*/ 943737 h 2000250"/>
                <a:gd name="connsiteX749" fmla="*/ 1811465 w 1981200"/>
                <a:gd name="connsiteY749" fmla="*/ 944594 h 2000250"/>
                <a:gd name="connsiteX750" fmla="*/ 1788509 w 1981200"/>
                <a:gd name="connsiteY750" fmla="*/ 938213 h 2000250"/>
                <a:gd name="connsiteX751" fmla="*/ 1780127 w 1981200"/>
                <a:gd name="connsiteY751" fmla="*/ 939832 h 2000250"/>
                <a:gd name="connsiteX752" fmla="*/ 1777460 w 1981200"/>
                <a:gd name="connsiteY752" fmla="*/ 943832 h 2000250"/>
                <a:gd name="connsiteX753" fmla="*/ 1774698 w 1981200"/>
                <a:gd name="connsiteY753" fmla="*/ 943070 h 2000250"/>
                <a:gd name="connsiteX754" fmla="*/ 1769459 w 1981200"/>
                <a:gd name="connsiteY754" fmla="*/ 948976 h 2000250"/>
                <a:gd name="connsiteX755" fmla="*/ 1762220 w 1981200"/>
                <a:gd name="connsiteY755" fmla="*/ 949642 h 2000250"/>
                <a:gd name="connsiteX756" fmla="*/ 1761268 w 1981200"/>
                <a:gd name="connsiteY756" fmla="*/ 952309 h 2000250"/>
                <a:gd name="connsiteX757" fmla="*/ 1755743 w 1981200"/>
                <a:gd name="connsiteY757" fmla="*/ 951166 h 2000250"/>
                <a:gd name="connsiteX758" fmla="*/ 1754696 w 1981200"/>
                <a:gd name="connsiteY758" fmla="*/ 957834 h 2000250"/>
                <a:gd name="connsiteX759" fmla="*/ 1753743 w 1981200"/>
                <a:gd name="connsiteY759" fmla="*/ 946975 h 2000250"/>
                <a:gd name="connsiteX760" fmla="*/ 1742218 w 1981200"/>
                <a:gd name="connsiteY760" fmla="*/ 931450 h 2000250"/>
                <a:gd name="connsiteX761" fmla="*/ 1737074 w 1981200"/>
                <a:gd name="connsiteY761" fmla="*/ 929640 h 2000250"/>
                <a:gd name="connsiteX762" fmla="*/ 1732407 w 1981200"/>
                <a:gd name="connsiteY762" fmla="*/ 921734 h 2000250"/>
                <a:gd name="connsiteX763" fmla="*/ 1709547 w 1981200"/>
                <a:gd name="connsiteY763" fmla="*/ 911162 h 2000250"/>
                <a:gd name="connsiteX764" fmla="*/ 1704023 w 1981200"/>
                <a:gd name="connsiteY764" fmla="*/ 901922 h 2000250"/>
                <a:gd name="connsiteX765" fmla="*/ 1698593 w 1981200"/>
                <a:gd name="connsiteY765" fmla="*/ 899446 h 2000250"/>
                <a:gd name="connsiteX766" fmla="*/ 1699070 w 1981200"/>
                <a:gd name="connsiteY766" fmla="*/ 890873 h 2000250"/>
                <a:gd name="connsiteX767" fmla="*/ 1696307 w 1981200"/>
                <a:gd name="connsiteY767" fmla="*/ 886492 h 2000250"/>
                <a:gd name="connsiteX768" fmla="*/ 1685354 w 1981200"/>
                <a:gd name="connsiteY768" fmla="*/ 882872 h 2000250"/>
                <a:gd name="connsiteX769" fmla="*/ 1662779 w 1981200"/>
                <a:gd name="connsiteY769" fmla="*/ 898588 h 2000250"/>
                <a:gd name="connsiteX770" fmla="*/ 1652778 w 1981200"/>
                <a:gd name="connsiteY770" fmla="*/ 894588 h 2000250"/>
                <a:gd name="connsiteX771" fmla="*/ 1644777 w 1981200"/>
                <a:gd name="connsiteY771" fmla="*/ 906685 h 2000250"/>
                <a:gd name="connsiteX772" fmla="*/ 1635252 w 1981200"/>
                <a:gd name="connsiteY772" fmla="*/ 914400 h 2000250"/>
                <a:gd name="connsiteX773" fmla="*/ 1629728 w 1981200"/>
                <a:gd name="connsiteY773" fmla="*/ 927925 h 2000250"/>
                <a:gd name="connsiteX774" fmla="*/ 1631823 w 1981200"/>
                <a:gd name="connsiteY774" fmla="*/ 933355 h 2000250"/>
                <a:gd name="connsiteX775" fmla="*/ 1630299 w 1981200"/>
                <a:gd name="connsiteY775" fmla="*/ 940975 h 2000250"/>
                <a:gd name="connsiteX776" fmla="*/ 1638205 w 1981200"/>
                <a:gd name="connsiteY776" fmla="*/ 952976 h 2000250"/>
                <a:gd name="connsiteX777" fmla="*/ 1624584 w 1981200"/>
                <a:gd name="connsiteY777" fmla="*/ 970407 h 2000250"/>
                <a:gd name="connsiteX778" fmla="*/ 1606582 w 1981200"/>
                <a:gd name="connsiteY778" fmla="*/ 970979 h 2000250"/>
                <a:gd name="connsiteX779" fmla="*/ 1603438 w 1981200"/>
                <a:gd name="connsiteY779" fmla="*/ 968312 h 2000250"/>
                <a:gd name="connsiteX780" fmla="*/ 1603058 w 1981200"/>
                <a:gd name="connsiteY780" fmla="*/ 963835 h 2000250"/>
                <a:gd name="connsiteX781" fmla="*/ 1600009 w 1981200"/>
                <a:gd name="connsiteY781" fmla="*/ 962978 h 2000250"/>
                <a:gd name="connsiteX782" fmla="*/ 1585341 w 1981200"/>
                <a:gd name="connsiteY782" fmla="*/ 977741 h 2000250"/>
                <a:gd name="connsiteX783" fmla="*/ 1575054 w 1981200"/>
                <a:gd name="connsiteY783" fmla="*/ 983361 h 2000250"/>
                <a:gd name="connsiteX784" fmla="*/ 1570577 w 1981200"/>
                <a:gd name="connsiteY784" fmla="*/ 982313 h 2000250"/>
                <a:gd name="connsiteX785" fmla="*/ 1562291 w 1981200"/>
                <a:gd name="connsiteY785" fmla="*/ 973360 h 2000250"/>
                <a:gd name="connsiteX786" fmla="*/ 1561338 w 1981200"/>
                <a:gd name="connsiteY786" fmla="*/ 987838 h 2000250"/>
                <a:gd name="connsiteX787" fmla="*/ 1575530 w 1981200"/>
                <a:gd name="connsiteY787" fmla="*/ 1003363 h 2000250"/>
                <a:gd name="connsiteX788" fmla="*/ 1564386 w 1981200"/>
                <a:gd name="connsiteY788" fmla="*/ 1001458 h 2000250"/>
                <a:gd name="connsiteX789" fmla="*/ 1557147 w 1981200"/>
                <a:gd name="connsiteY789" fmla="*/ 1003078 h 2000250"/>
                <a:gd name="connsiteX790" fmla="*/ 1553432 w 1981200"/>
                <a:gd name="connsiteY790" fmla="*/ 1000887 h 2000250"/>
                <a:gd name="connsiteX791" fmla="*/ 1553623 w 1981200"/>
                <a:gd name="connsiteY791" fmla="*/ 1003459 h 2000250"/>
                <a:gd name="connsiteX792" fmla="*/ 1545050 w 1981200"/>
                <a:gd name="connsiteY792" fmla="*/ 1010317 h 2000250"/>
                <a:gd name="connsiteX793" fmla="*/ 1551051 w 1981200"/>
                <a:gd name="connsiteY793" fmla="*/ 1023175 h 2000250"/>
                <a:gd name="connsiteX794" fmla="*/ 1549527 w 1981200"/>
                <a:gd name="connsiteY794" fmla="*/ 1030796 h 2000250"/>
                <a:gd name="connsiteX795" fmla="*/ 1545146 w 1981200"/>
                <a:gd name="connsiteY795" fmla="*/ 1032986 h 2000250"/>
                <a:gd name="connsiteX796" fmla="*/ 1547622 w 1981200"/>
                <a:gd name="connsiteY796" fmla="*/ 1038701 h 2000250"/>
                <a:gd name="connsiteX797" fmla="*/ 1545622 w 1981200"/>
                <a:gd name="connsiteY797" fmla="*/ 1041654 h 2000250"/>
                <a:gd name="connsiteX798" fmla="*/ 1537907 w 1981200"/>
                <a:gd name="connsiteY798" fmla="*/ 1038320 h 2000250"/>
                <a:gd name="connsiteX799" fmla="*/ 1537145 w 1981200"/>
                <a:gd name="connsiteY799" fmla="*/ 1030796 h 2000250"/>
                <a:gd name="connsiteX800" fmla="*/ 1540383 w 1981200"/>
                <a:gd name="connsiteY800" fmla="*/ 1026604 h 2000250"/>
                <a:gd name="connsiteX801" fmla="*/ 1535430 w 1981200"/>
                <a:gd name="connsiteY801" fmla="*/ 1028129 h 2000250"/>
                <a:gd name="connsiteX802" fmla="*/ 1536002 w 1981200"/>
                <a:gd name="connsiteY802" fmla="*/ 1042702 h 2000250"/>
                <a:gd name="connsiteX803" fmla="*/ 1532668 w 1981200"/>
                <a:gd name="connsiteY803" fmla="*/ 1044797 h 2000250"/>
                <a:gd name="connsiteX804" fmla="*/ 1525810 w 1981200"/>
                <a:gd name="connsiteY804" fmla="*/ 1043273 h 2000250"/>
                <a:gd name="connsiteX805" fmla="*/ 1517999 w 1981200"/>
                <a:gd name="connsiteY805" fmla="*/ 1027366 h 2000250"/>
                <a:gd name="connsiteX806" fmla="*/ 1509998 w 1981200"/>
                <a:gd name="connsiteY806" fmla="*/ 1021175 h 2000250"/>
                <a:gd name="connsiteX807" fmla="*/ 1492853 w 1981200"/>
                <a:gd name="connsiteY807" fmla="*/ 1024985 h 2000250"/>
                <a:gd name="connsiteX808" fmla="*/ 1484376 w 1981200"/>
                <a:gd name="connsiteY808" fmla="*/ 1034224 h 2000250"/>
                <a:gd name="connsiteX809" fmla="*/ 1473613 w 1981200"/>
                <a:gd name="connsiteY809" fmla="*/ 1027081 h 2000250"/>
                <a:gd name="connsiteX810" fmla="*/ 1464850 w 1981200"/>
                <a:gd name="connsiteY810" fmla="*/ 1030033 h 2000250"/>
                <a:gd name="connsiteX811" fmla="*/ 1462183 w 1981200"/>
                <a:gd name="connsiteY811" fmla="*/ 1032986 h 2000250"/>
                <a:gd name="connsiteX812" fmla="*/ 1461135 w 1981200"/>
                <a:gd name="connsiteY812" fmla="*/ 1043178 h 2000250"/>
                <a:gd name="connsiteX813" fmla="*/ 1442371 w 1981200"/>
                <a:gd name="connsiteY813" fmla="*/ 1044226 h 2000250"/>
                <a:gd name="connsiteX814" fmla="*/ 1433513 w 1981200"/>
                <a:gd name="connsiteY814" fmla="*/ 1048512 h 2000250"/>
                <a:gd name="connsiteX815" fmla="*/ 1430750 w 1981200"/>
                <a:gd name="connsiteY815" fmla="*/ 1051655 h 2000250"/>
                <a:gd name="connsiteX816" fmla="*/ 1435989 w 1981200"/>
                <a:gd name="connsiteY816" fmla="*/ 1052703 h 2000250"/>
                <a:gd name="connsiteX817" fmla="*/ 1432560 w 1981200"/>
                <a:gd name="connsiteY817" fmla="*/ 1064800 h 2000250"/>
                <a:gd name="connsiteX818" fmla="*/ 1435608 w 1981200"/>
                <a:gd name="connsiteY818" fmla="*/ 1072991 h 2000250"/>
                <a:gd name="connsiteX819" fmla="*/ 1432941 w 1981200"/>
                <a:gd name="connsiteY819" fmla="*/ 1090803 h 2000250"/>
                <a:gd name="connsiteX820" fmla="*/ 1437418 w 1981200"/>
                <a:gd name="connsiteY820" fmla="*/ 1098899 h 2000250"/>
                <a:gd name="connsiteX821" fmla="*/ 1446276 w 1981200"/>
                <a:gd name="connsiteY821" fmla="*/ 1104138 h 2000250"/>
                <a:gd name="connsiteX822" fmla="*/ 1449324 w 1981200"/>
                <a:gd name="connsiteY822" fmla="*/ 1098995 h 2000250"/>
                <a:gd name="connsiteX823" fmla="*/ 1457706 w 1981200"/>
                <a:gd name="connsiteY823" fmla="*/ 1094613 h 2000250"/>
                <a:gd name="connsiteX824" fmla="*/ 1468946 w 1981200"/>
                <a:gd name="connsiteY824" fmla="*/ 1103471 h 2000250"/>
                <a:gd name="connsiteX825" fmla="*/ 1479042 w 1981200"/>
                <a:gd name="connsiteY825" fmla="*/ 1099947 h 2000250"/>
                <a:gd name="connsiteX826" fmla="*/ 1480185 w 1981200"/>
                <a:gd name="connsiteY826" fmla="*/ 1103185 h 2000250"/>
                <a:gd name="connsiteX827" fmla="*/ 1483233 w 1981200"/>
                <a:gd name="connsiteY827" fmla="*/ 1102042 h 2000250"/>
                <a:gd name="connsiteX828" fmla="*/ 1470470 w 1981200"/>
                <a:gd name="connsiteY828" fmla="*/ 1107757 h 2000250"/>
                <a:gd name="connsiteX829" fmla="*/ 1454849 w 1981200"/>
                <a:gd name="connsiteY829" fmla="*/ 1119378 h 2000250"/>
                <a:gd name="connsiteX830" fmla="*/ 1458278 w 1981200"/>
                <a:gd name="connsiteY830" fmla="*/ 1121759 h 2000250"/>
                <a:gd name="connsiteX831" fmla="*/ 1456182 w 1981200"/>
                <a:gd name="connsiteY831" fmla="*/ 1122997 h 2000250"/>
                <a:gd name="connsiteX832" fmla="*/ 1457611 w 1981200"/>
                <a:gd name="connsiteY832" fmla="*/ 1125664 h 2000250"/>
                <a:gd name="connsiteX833" fmla="*/ 1455039 w 1981200"/>
                <a:gd name="connsiteY833" fmla="*/ 1129093 h 2000250"/>
                <a:gd name="connsiteX834" fmla="*/ 1453134 w 1981200"/>
                <a:gd name="connsiteY834" fmla="*/ 1127950 h 2000250"/>
                <a:gd name="connsiteX835" fmla="*/ 1447419 w 1981200"/>
                <a:gd name="connsiteY835" fmla="*/ 1131475 h 2000250"/>
                <a:gd name="connsiteX836" fmla="*/ 1449419 w 1981200"/>
                <a:gd name="connsiteY836" fmla="*/ 1138714 h 2000250"/>
                <a:gd name="connsiteX837" fmla="*/ 1452372 w 1981200"/>
                <a:gd name="connsiteY837" fmla="*/ 1140428 h 2000250"/>
                <a:gd name="connsiteX838" fmla="*/ 1463992 w 1981200"/>
                <a:gd name="connsiteY838" fmla="*/ 1136904 h 2000250"/>
                <a:gd name="connsiteX839" fmla="*/ 1468660 w 1981200"/>
                <a:gd name="connsiteY839" fmla="*/ 1139571 h 2000250"/>
                <a:gd name="connsiteX840" fmla="*/ 1468565 w 1981200"/>
                <a:gd name="connsiteY840" fmla="*/ 1141857 h 2000250"/>
                <a:gd name="connsiteX841" fmla="*/ 1473517 w 1981200"/>
                <a:gd name="connsiteY841" fmla="*/ 1142047 h 2000250"/>
                <a:gd name="connsiteX842" fmla="*/ 1474661 w 1981200"/>
                <a:gd name="connsiteY842" fmla="*/ 1133856 h 2000250"/>
                <a:gd name="connsiteX843" fmla="*/ 1479233 w 1981200"/>
                <a:gd name="connsiteY843" fmla="*/ 1134428 h 2000250"/>
                <a:gd name="connsiteX844" fmla="*/ 1488662 w 1981200"/>
                <a:gd name="connsiteY844" fmla="*/ 1138904 h 2000250"/>
                <a:gd name="connsiteX845" fmla="*/ 1487710 w 1981200"/>
                <a:gd name="connsiteY845" fmla="*/ 1141476 h 2000250"/>
                <a:gd name="connsiteX846" fmla="*/ 1491044 w 1981200"/>
                <a:gd name="connsiteY846" fmla="*/ 1145000 h 2000250"/>
                <a:gd name="connsiteX847" fmla="*/ 1498378 w 1981200"/>
                <a:gd name="connsiteY847" fmla="*/ 1145191 h 2000250"/>
                <a:gd name="connsiteX848" fmla="*/ 1505998 w 1981200"/>
                <a:gd name="connsiteY848" fmla="*/ 1154621 h 2000250"/>
                <a:gd name="connsiteX849" fmla="*/ 1518475 w 1981200"/>
                <a:gd name="connsiteY849" fmla="*/ 1154906 h 2000250"/>
                <a:gd name="connsiteX850" fmla="*/ 1509141 w 1981200"/>
                <a:gd name="connsiteY850" fmla="*/ 1169384 h 2000250"/>
                <a:gd name="connsiteX851" fmla="*/ 1508188 w 1981200"/>
                <a:gd name="connsiteY851" fmla="*/ 1181672 h 2000250"/>
                <a:gd name="connsiteX852" fmla="*/ 1498092 w 1981200"/>
                <a:gd name="connsiteY852" fmla="*/ 1195864 h 2000250"/>
                <a:gd name="connsiteX853" fmla="*/ 1492472 w 1981200"/>
                <a:gd name="connsiteY853" fmla="*/ 1199102 h 2000250"/>
                <a:gd name="connsiteX854" fmla="*/ 1485614 w 1981200"/>
                <a:gd name="connsiteY854" fmla="*/ 1237869 h 2000250"/>
                <a:gd name="connsiteX855" fmla="*/ 1473613 w 1981200"/>
                <a:gd name="connsiteY855" fmla="*/ 1238631 h 2000250"/>
                <a:gd name="connsiteX856" fmla="*/ 1473613 w 1981200"/>
                <a:gd name="connsiteY856" fmla="*/ 1211008 h 2000250"/>
                <a:gd name="connsiteX857" fmla="*/ 1464278 w 1981200"/>
                <a:gd name="connsiteY857" fmla="*/ 1210628 h 2000250"/>
                <a:gd name="connsiteX858" fmla="*/ 1464278 w 1981200"/>
                <a:gd name="connsiteY858" fmla="*/ 1207294 h 2000250"/>
                <a:gd name="connsiteX859" fmla="*/ 1457611 w 1981200"/>
                <a:gd name="connsiteY859" fmla="*/ 1207484 h 2000250"/>
                <a:gd name="connsiteX860" fmla="*/ 1448181 w 1981200"/>
                <a:gd name="connsiteY860" fmla="*/ 1196721 h 2000250"/>
                <a:gd name="connsiteX861" fmla="*/ 1438084 w 1981200"/>
                <a:gd name="connsiteY861" fmla="*/ 1193864 h 2000250"/>
                <a:gd name="connsiteX862" fmla="*/ 1423988 w 1981200"/>
                <a:gd name="connsiteY862" fmla="*/ 1203293 h 2000250"/>
                <a:gd name="connsiteX863" fmla="*/ 1426464 w 1981200"/>
                <a:gd name="connsiteY863" fmla="*/ 1216342 h 2000250"/>
                <a:gd name="connsiteX864" fmla="*/ 1432941 w 1981200"/>
                <a:gd name="connsiteY864" fmla="*/ 1225105 h 2000250"/>
                <a:gd name="connsiteX865" fmla="*/ 1424940 w 1981200"/>
                <a:gd name="connsiteY865" fmla="*/ 1230821 h 2000250"/>
                <a:gd name="connsiteX866" fmla="*/ 1429607 w 1981200"/>
                <a:gd name="connsiteY866" fmla="*/ 1234440 h 2000250"/>
                <a:gd name="connsiteX867" fmla="*/ 1426940 w 1981200"/>
                <a:gd name="connsiteY867" fmla="*/ 1240346 h 2000250"/>
                <a:gd name="connsiteX868" fmla="*/ 1429131 w 1981200"/>
                <a:gd name="connsiteY868" fmla="*/ 1245870 h 2000250"/>
                <a:gd name="connsiteX869" fmla="*/ 1396841 w 1981200"/>
                <a:gd name="connsiteY869" fmla="*/ 1269587 h 2000250"/>
                <a:gd name="connsiteX870" fmla="*/ 1367600 w 1981200"/>
                <a:gd name="connsiteY870" fmla="*/ 1295781 h 2000250"/>
                <a:gd name="connsiteX871" fmla="*/ 1365695 w 1981200"/>
                <a:gd name="connsiteY871" fmla="*/ 1312450 h 2000250"/>
                <a:gd name="connsiteX872" fmla="*/ 1385125 w 1981200"/>
                <a:gd name="connsiteY872" fmla="*/ 1313021 h 2000250"/>
                <a:gd name="connsiteX873" fmla="*/ 1395698 w 1981200"/>
                <a:gd name="connsiteY873" fmla="*/ 1309592 h 2000250"/>
                <a:gd name="connsiteX874" fmla="*/ 1399413 w 1981200"/>
                <a:gd name="connsiteY874" fmla="*/ 1313688 h 2000250"/>
                <a:gd name="connsiteX875" fmla="*/ 1416939 w 1981200"/>
                <a:gd name="connsiteY875" fmla="*/ 1320355 h 2000250"/>
                <a:gd name="connsiteX876" fmla="*/ 1410271 w 1981200"/>
                <a:gd name="connsiteY876" fmla="*/ 1329690 h 2000250"/>
                <a:gd name="connsiteX877" fmla="*/ 1414367 w 1981200"/>
                <a:gd name="connsiteY877" fmla="*/ 1336357 h 2000250"/>
                <a:gd name="connsiteX878" fmla="*/ 1423035 w 1981200"/>
                <a:gd name="connsiteY878" fmla="*/ 1332929 h 2000250"/>
                <a:gd name="connsiteX879" fmla="*/ 1430655 w 1981200"/>
                <a:gd name="connsiteY879" fmla="*/ 1339977 h 2000250"/>
                <a:gd name="connsiteX880" fmla="*/ 1438466 w 1981200"/>
                <a:gd name="connsiteY880" fmla="*/ 1331976 h 2000250"/>
                <a:gd name="connsiteX881" fmla="*/ 1445990 w 1981200"/>
                <a:gd name="connsiteY881" fmla="*/ 1335214 h 2000250"/>
                <a:gd name="connsiteX882" fmla="*/ 1447514 w 1981200"/>
                <a:gd name="connsiteY882" fmla="*/ 1332833 h 2000250"/>
                <a:gd name="connsiteX883" fmla="*/ 1453229 w 1981200"/>
                <a:gd name="connsiteY883" fmla="*/ 1336929 h 2000250"/>
                <a:gd name="connsiteX884" fmla="*/ 1460468 w 1981200"/>
                <a:gd name="connsiteY884" fmla="*/ 1329976 h 2000250"/>
                <a:gd name="connsiteX885" fmla="*/ 1473803 w 1981200"/>
                <a:gd name="connsiteY885" fmla="*/ 1337500 h 2000250"/>
                <a:gd name="connsiteX886" fmla="*/ 1477804 w 1981200"/>
                <a:gd name="connsiteY886" fmla="*/ 1342930 h 2000250"/>
                <a:gd name="connsiteX887" fmla="*/ 1477137 w 1981200"/>
                <a:gd name="connsiteY887" fmla="*/ 1348454 h 2000250"/>
                <a:gd name="connsiteX888" fmla="*/ 1480090 w 1981200"/>
                <a:gd name="connsiteY888" fmla="*/ 1350169 h 2000250"/>
                <a:gd name="connsiteX889" fmla="*/ 1475613 w 1981200"/>
                <a:gd name="connsiteY889" fmla="*/ 1375220 h 2000250"/>
                <a:gd name="connsiteX890" fmla="*/ 1481233 w 1981200"/>
                <a:gd name="connsiteY890" fmla="*/ 1378839 h 2000250"/>
                <a:gd name="connsiteX891" fmla="*/ 1489710 w 1981200"/>
                <a:gd name="connsiteY891" fmla="*/ 1374648 h 2000250"/>
                <a:gd name="connsiteX892" fmla="*/ 1493425 w 1981200"/>
                <a:gd name="connsiteY892" fmla="*/ 1369600 h 2000250"/>
                <a:gd name="connsiteX893" fmla="*/ 1483328 w 1981200"/>
                <a:gd name="connsiteY893" fmla="*/ 1367980 h 2000250"/>
                <a:gd name="connsiteX894" fmla="*/ 1484281 w 1981200"/>
                <a:gd name="connsiteY894" fmla="*/ 1360456 h 2000250"/>
                <a:gd name="connsiteX895" fmla="*/ 1515904 w 1981200"/>
                <a:gd name="connsiteY895" fmla="*/ 1365314 h 2000250"/>
                <a:gd name="connsiteX896" fmla="*/ 1514094 w 1981200"/>
                <a:gd name="connsiteY896" fmla="*/ 1386554 h 2000250"/>
                <a:gd name="connsiteX897" fmla="*/ 1518285 w 1981200"/>
                <a:gd name="connsiteY897" fmla="*/ 1387221 h 2000250"/>
                <a:gd name="connsiteX898" fmla="*/ 1516856 w 1981200"/>
                <a:gd name="connsiteY898" fmla="*/ 1393603 h 2000250"/>
                <a:gd name="connsiteX899" fmla="*/ 1522857 w 1981200"/>
                <a:gd name="connsiteY899" fmla="*/ 1398936 h 2000250"/>
                <a:gd name="connsiteX900" fmla="*/ 1523809 w 1981200"/>
                <a:gd name="connsiteY900" fmla="*/ 1407985 h 2000250"/>
                <a:gd name="connsiteX901" fmla="*/ 1520285 w 1981200"/>
                <a:gd name="connsiteY901" fmla="*/ 1417796 h 2000250"/>
                <a:gd name="connsiteX902" fmla="*/ 1509141 w 1981200"/>
                <a:gd name="connsiteY902" fmla="*/ 1424464 h 2000250"/>
                <a:gd name="connsiteX903" fmla="*/ 1507427 w 1981200"/>
                <a:gd name="connsiteY903" fmla="*/ 1434179 h 2000250"/>
                <a:gd name="connsiteX904" fmla="*/ 1512761 w 1981200"/>
                <a:gd name="connsiteY904" fmla="*/ 1452277 h 2000250"/>
                <a:gd name="connsiteX905" fmla="*/ 1520476 w 1981200"/>
                <a:gd name="connsiteY905" fmla="*/ 1454849 h 2000250"/>
                <a:gd name="connsiteX906" fmla="*/ 1522000 w 1981200"/>
                <a:gd name="connsiteY906" fmla="*/ 1460564 h 2000250"/>
                <a:gd name="connsiteX907" fmla="*/ 1507331 w 1981200"/>
                <a:gd name="connsiteY907" fmla="*/ 1467231 h 2000250"/>
                <a:gd name="connsiteX908" fmla="*/ 1486948 w 1981200"/>
                <a:gd name="connsiteY908" fmla="*/ 1465326 h 2000250"/>
                <a:gd name="connsiteX909" fmla="*/ 1490091 w 1981200"/>
                <a:gd name="connsiteY909" fmla="*/ 1472374 h 2000250"/>
                <a:gd name="connsiteX910" fmla="*/ 1487900 w 1981200"/>
                <a:gd name="connsiteY910" fmla="*/ 1477137 h 2000250"/>
                <a:gd name="connsiteX911" fmla="*/ 1494758 w 1981200"/>
                <a:gd name="connsiteY911" fmla="*/ 1489329 h 2000250"/>
                <a:gd name="connsiteX912" fmla="*/ 1489805 w 1981200"/>
                <a:gd name="connsiteY912" fmla="*/ 1493806 h 2000250"/>
                <a:gd name="connsiteX913" fmla="*/ 1488567 w 1981200"/>
                <a:gd name="connsiteY913" fmla="*/ 1506188 h 2000250"/>
                <a:gd name="connsiteX914" fmla="*/ 1479042 w 1981200"/>
                <a:gd name="connsiteY914" fmla="*/ 1511237 h 2000250"/>
                <a:gd name="connsiteX915" fmla="*/ 1476375 w 1981200"/>
                <a:gd name="connsiteY915" fmla="*/ 1523333 h 2000250"/>
                <a:gd name="connsiteX916" fmla="*/ 1472184 w 1981200"/>
                <a:gd name="connsiteY916" fmla="*/ 1528286 h 2000250"/>
                <a:gd name="connsiteX917" fmla="*/ 1454944 w 1981200"/>
                <a:gd name="connsiteY917" fmla="*/ 1539526 h 2000250"/>
                <a:gd name="connsiteX918" fmla="*/ 1445609 w 1981200"/>
                <a:gd name="connsiteY918" fmla="*/ 1536954 h 2000250"/>
                <a:gd name="connsiteX919" fmla="*/ 1440561 w 1981200"/>
                <a:gd name="connsiteY919" fmla="*/ 1539240 h 2000250"/>
                <a:gd name="connsiteX920" fmla="*/ 1450753 w 1981200"/>
                <a:gd name="connsiteY920" fmla="*/ 1573625 h 2000250"/>
                <a:gd name="connsiteX921" fmla="*/ 1461516 w 1981200"/>
                <a:gd name="connsiteY921" fmla="*/ 1590485 h 2000250"/>
                <a:gd name="connsiteX922" fmla="*/ 1468565 w 1981200"/>
                <a:gd name="connsiteY922" fmla="*/ 1611058 h 2000250"/>
                <a:gd name="connsiteX923" fmla="*/ 1478471 w 1981200"/>
                <a:gd name="connsiteY923" fmla="*/ 1620488 h 2000250"/>
                <a:gd name="connsiteX924" fmla="*/ 1480757 w 1981200"/>
                <a:gd name="connsiteY924" fmla="*/ 1626203 h 2000250"/>
                <a:gd name="connsiteX925" fmla="*/ 1483233 w 1981200"/>
                <a:gd name="connsiteY925" fmla="*/ 1625537 h 2000250"/>
                <a:gd name="connsiteX926" fmla="*/ 1488662 w 1981200"/>
                <a:gd name="connsiteY926" fmla="*/ 1636681 h 2000250"/>
                <a:gd name="connsiteX927" fmla="*/ 1492663 w 1981200"/>
                <a:gd name="connsiteY927" fmla="*/ 1634204 h 2000250"/>
                <a:gd name="connsiteX928" fmla="*/ 1501140 w 1981200"/>
                <a:gd name="connsiteY928" fmla="*/ 1641539 h 2000250"/>
                <a:gd name="connsiteX929" fmla="*/ 1492472 w 1981200"/>
                <a:gd name="connsiteY929" fmla="*/ 1651920 h 2000250"/>
                <a:gd name="connsiteX930" fmla="*/ 1498187 w 1981200"/>
                <a:gd name="connsiteY930" fmla="*/ 1654778 h 2000250"/>
                <a:gd name="connsiteX931" fmla="*/ 1491615 w 1981200"/>
                <a:gd name="connsiteY931" fmla="*/ 1660589 h 2000250"/>
                <a:gd name="connsiteX932" fmla="*/ 1490472 w 1981200"/>
                <a:gd name="connsiteY932" fmla="*/ 1667256 h 2000250"/>
                <a:gd name="connsiteX933" fmla="*/ 1495806 w 1981200"/>
                <a:gd name="connsiteY933" fmla="*/ 1680019 h 2000250"/>
                <a:gd name="connsiteX934" fmla="*/ 1499425 w 1981200"/>
                <a:gd name="connsiteY934" fmla="*/ 1681258 h 2000250"/>
                <a:gd name="connsiteX935" fmla="*/ 1499616 w 1981200"/>
                <a:gd name="connsiteY935" fmla="*/ 1686020 h 2000250"/>
                <a:gd name="connsiteX936" fmla="*/ 1502474 w 1981200"/>
                <a:gd name="connsiteY936" fmla="*/ 1686496 h 2000250"/>
                <a:gd name="connsiteX937" fmla="*/ 1502950 w 1981200"/>
                <a:gd name="connsiteY937" fmla="*/ 1691926 h 2000250"/>
                <a:gd name="connsiteX938" fmla="*/ 1505998 w 1981200"/>
                <a:gd name="connsiteY938" fmla="*/ 1691354 h 2000250"/>
                <a:gd name="connsiteX939" fmla="*/ 1500188 w 1981200"/>
                <a:gd name="connsiteY939" fmla="*/ 1698593 h 2000250"/>
                <a:gd name="connsiteX940" fmla="*/ 1504474 w 1981200"/>
                <a:gd name="connsiteY940" fmla="*/ 1698879 h 2000250"/>
                <a:gd name="connsiteX941" fmla="*/ 1503140 w 1981200"/>
                <a:gd name="connsiteY941" fmla="*/ 1700689 h 2000250"/>
                <a:gd name="connsiteX942" fmla="*/ 1506569 w 1981200"/>
                <a:gd name="connsiteY942" fmla="*/ 1707642 h 2000250"/>
                <a:gd name="connsiteX943" fmla="*/ 1498092 w 1981200"/>
                <a:gd name="connsiteY943" fmla="*/ 1710023 h 2000250"/>
                <a:gd name="connsiteX944" fmla="*/ 1507712 w 1981200"/>
                <a:gd name="connsiteY944" fmla="*/ 1721167 h 2000250"/>
                <a:gd name="connsiteX945" fmla="*/ 1518475 w 1981200"/>
                <a:gd name="connsiteY945" fmla="*/ 1727930 h 2000250"/>
                <a:gd name="connsiteX946" fmla="*/ 1516285 w 1981200"/>
                <a:gd name="connsiteY946" fmla="*/ 1733455 h 2000250"/>
                <a:gd name="connsiteX947" fmla="*/ 1529334 w 1981200"/>
                <a:gd name="connsiteY947" fmla="*/ 1737551 h 2000250"/>
                <a:gd name="connsiteX948" fmla="*/ 1521428 w 1981200"/>
                <a:gd name="connsiteY948" fmla="*/ 1753743 h 2000250"/>
                <a:gd name="connsiteX949" fmla="*/ 1528953 w 1981200"/>
                <a:gd name="connsiteY949" fmla="*/ 1760410 h 2000250"/>
                <a:gd name="connsiteX950" fmla="*/ 1529429 w 1981200"/>
                <a:gd name="connsiteY950" fmla="*/ 1757267 h 2000250"/>
                <a:gd name="connsiteX951" fmla="*/ 1534763 w 1981200"/>
                <a:gd name="connsiteY951" fmla="*/ 1757172 h 2000250"/>
                <a:gd name="connsiteX952" fmla="*/ 1533906 w 1981200"/>
                <a:gd name="connsiteY952" fmla="*/ 1763078 h 2000250"/>
                <a:gd name="connsiteX953" fmla="*/ 1539240 w 1981200"/>
                <a:gd name="connsiteY953" fmla="*/ 1764983 h 2000250"/>
                <a:gd name="connsiteX954" fmla="*/ 1535525 w 1981200"/>
                <a:gd name="connsiteY954" fmla="*/ 1775555 h 2000250"/>
                <a:gd name="connsiteX955" fmla="*/ 1531525 w 1981200"/>
                <a:gd name="connsiteY955" fmla="*/ 1776984 h 2000250"/>
                <a:gd name="connsiteX956" fmla="*/ 1533144 w 1981200"/>
                <a:gd name="connsiteY956" fmla="*/ 1781937 h 2000250"/>
                <a:gd name="connsiteX957" fmla="*/ 1516380 w 1981200"/>
                <a:gd name="connsiteY957" fmla="*/ 1790890 h 2000250"/>
                <a:gd name="connsiteX958" fmla="*/ 1513523 w 1981200"/>
                <a:gd name="connsiteY958" fmla="*/ 1793939 h 2000250"/>
                <a:gd name="connsiteX959" fmla="*/ 1515237 w 1981200"/>
                <a:gd name="connsiteY959" fmla="*/ 1796224 h 2000250"/>
                <a:gd name="connsiteX960" fmla="*/ 1508474 w 1981200"/>
                <a:gd name="connsiteY960" fmla="*/ 1804035 h 2000250"/>
                <a:gd name="connsiteX961" fmla="*/ 1500664 w 1981200"/>
                <a:gd name="connsiteY961" fmla="*/ 1796320 h 2000250"/>
                <a:gd name="connsiteX962" fmla="*/ 1493329 w 1981200"/>
                <a:gd name="connsiteY962" fmla="*/ 1792319 h 2000250"/>
                <a:gd name="connsiteX963" fmla="*/ 1490282 w 1981200"/>
                <a:gd name="connsiteY963" fmla="*/ 1793081 h 2000250"/>
                <a:gd name="connsiteX964" fmla="*/ 1486948 w 1981200"/>
                <a:gd name="connsiteY964" fmla="*/ 1786033 h 2000250"/>
                <a:gd name="connsiteX965" fmla="*/ 1473137 w 1981200"/>
                <a:gd name="connsiteY965" fmla="*/ 1790986 h 2000250"/>
                <a:gd name="connsiteX966" fmla="*/ 1472089 w 1981200"/>
                <a:gd name="connsiteY966" fmla="*/ 1795844 h 2000250"/>
                <a:gd name="connsiteX967" fmla="*/ 1459421 w 1981200"/>
                <a:gd name="connsiteY967" fmla="*/ 1797082 h 2000250"/>
                <a:gd name="connsiteX968" fmla="*/ 1448371 w 1981200"/>
                <a:gd name="connsiteY968" fmla="*/ 1804035 h 2000250"/>
                <a:gd name="connsiteX969" fmla="*/ 1448086 w 1981200"/>
                <a:gd name="connsiteY969" fmla="*/ 1802321 h 2000250"/>
                <a:gd name="connsiteX970" fmla="*/ 1417320 w 1981200"/>
                <a:gd name="connsiteY970" fmla="*/ 1803654 h 2000250"/>
                <a:gd name="connsiteX971" fmla="*/ 1395413 w 1981200"/>
                <a:gd name="connsiteY971" fmla="*/ 1807368 h 2000250"/>
                <a:gd name="connsiteX972" fmla="*/ 1381220 w 1981200"/>
                <a:gd name="connsiteY972" fmla="*/ 1802797 h 2000250"/>
                <a:gd name="connsiteX973" fmla="*/ 1367885 w 1981200"/>
                <a:gd name="connsiteY973" fmla="*/ 1789461 h 2000250"/>
                <a:gd name="connsiteX974" fmla="*/ 1338929 w 1981200"/>
                <a:gd name="connsiteY974" fmla="*/ 1778889 h 2000250"/>
                <a:gd name="connsiteX975" fmla="*/ 1327023 w 1981200"/>
                <a:gd name="connsiteY975" fmla="*/ 1766602 h 2000250"/>
                <a:gd name="connsiteX976" fmla="*/ 1331595 w 1981200"/>
                <a:gd name="connsiteY976" fmla="*/ 1755362 h 2000250"/>
                <a:gd name="connsiteX977" fmla="*/ 1330642 w 1981200"/>
                <a:gd name="connsiteY977" fmla="*/ 1746123 h 2000250"/>
                <a:gd name="connsiteX978" fmla="*/ 1335500 w 1981200"/>
                <a:gd name="connsiteY978" fmla="*/ 1735360 h 2000250"/>
                <a:gd name="connsiteX979" fmla="*/ 1324832 w 1981200"/>
                <a:gd name="connsiteY979" fmla="*/ 1726501 h 2000250"/>
                <a:gd name="connsiteX980" fmla="*/ 1312640 w 1981200"/>
                <a:gd name="connsiteY980" fmla="*/ 1733360 h 2000250"/>
                <a:gd name="connsiteX981" fmla="*/ 1307973 w 1981200"/>
                <a:gd name="connsiteY981" fmla="*/ 1741265 h 2000250"/>
                <a:gd name="connsiteX982" fmla="*/ 1307021 w 1981200"/>
                <a:gd name="connsiteY982" fmla="*/ 1750028 h 2000250"/>
                <a:gd name="connsiteX983" fmla="*/ 1291114 w 1981200"/>
                <a:gd name="connsiteY983" fmla="*/ 1750314 h 2000250"/>
                <a:gd name="connsiteX984" fmla="*/ 1283017 w 1981200"/>
                <a:gd name="connsiteY984" fmla="*/ 1743551 h 2000250"/>
                <a:gd name="connsiteX985" fmla="*/ 1273207 w 1981200"/>
                <a:gd name="connsiteY985" fmla="*/ 1750409 h 2000250"/>
                <a:gd name="connsiteX986" fmla="*/ 1269968 w 1981200"/>
                <a:gd name="connsiteY986" fmla="*/ 1749647 h 2000250"/>
                <a:gd name="connsiteX987" fmla="*/ 1270159 w 1981200"/>
                <a:gd name="connsiteY987" fmla="*/ 1754696 h 2000250"/>
                <a:gd name="connsiteX988" fmla="*/ 1264253 w 1981200"/>
                <a:gd name="connsiteY988" fmla="*/ 1763363 h 2000250"/>
                <a:gd name="connsiteX989" fmla="*/ 1256252 w 1981200"/>
                <a:gd name="connsiteY989" fmla="*/ 1797939 h 2000250"/>
                <a:gd name="connsiteX990" fmla="*/ 1243489 w 1981200"/>
                <a:gd name="connsiteY990" fmla="*/ 1815274 h 2000250"/>
                <a:gd name="connsiteX991" fmla="*/ 1238631 w 1981200"/>
                <a:gd name="connsiteY991" fmla="*/ 1816037 h 2000250"/>
                <a:gd name="connsiteX992" fmla="*/ 1238631 w 1981200"/>
                <a:gd name="connsiteY992" fmla="*/ 1824704 h 2000250"/>
                <a:gd name="connsiteX993" fmla="*/ 1244441 w 1981200"/>
                <a:gd name="connsiteY993" fmla="*/ 1826895 h 2000250"/>
                <a:gd name="connsiteX994" fmla="*/ 1240060 w 1981200"/>
                <a:gd name="connsiteY994" fmla="*/ 1840897 h 2000250"/>
                <a:gd name="connsiteX995" fmla="*/ 1258062 w 1981200"/>
                <a:gd name="connsiteY995" fmla="*/ 1836992 h 2000250"/>
                <a:gd name="connsiteX996" fmla="*/ 1257205 w 1981200"/>
                <a:gd name="connsiteY996" fmla="*/ 1841754 h 2000250"/>
                <a:gd name="connsiteX997" fmla="*/ 1253871 w 1981200"/>
                <a:gd name="connsiteY997" fmla="*/ 1842897 h 2000250"/>
                <a:gd name="connsiteX998" fmla="*/ 1254728 w 1981200"/>
                <a:gd name="connsiteY998" fmla="*/ 1846135 h 2000250"/>
                <a:gd name="connsiteX999" fmla="*/ 1252061 w 1981200"/>
                <a:gd name="connsiteY999" fmla="*/ 1847088 h 2000250"/>
                <a:gd name="connsiteX1000" fmla="*/ 1253585 w 1981200"/>
                <a:gd name="connsiteY1000" fmla="*/ 1851945 h 2000250"/>
                <a:gd name="connsiteX1001" fmla="*/ 1251490 w 1981200"/>
                <a:gd name="connsiteY1001" fmla="*/ 1857185 h 2000250"/>
                <a:gd name="connsiteX1002" fmla="*/ 1252347 w 1981200"/>
                <a:gd name="connsiteY1002" fmla="*/ 1864138 h 2000250"/>
                <a:gd name="connsiteX1003" fmla="*/ 1260348 w 1981200"/>
                <a:gd name="connsiteY1003" fmla="*/ 1872234 h 2000250"/>
                <a:gd name="connsiteX1004" fmla="*/ 1253109 w 1981200"/>
                <a:gd name="connsiteY1004" fmla="*/ 1883759 h 2000250"/>
                <a:gd name="connsiteX1005" fmla="*/ 1256538 w 1981200"/>
                <a:gd name="connsiteY1005" fmla="*/ 1884902 h 2000250"/>
                <a:gd name="connsiteX1006" fmla="*/ 1239869 w 1981200"/>
                <a:gd name="connsiteY1006" fmla="*/ 1899761 h 2000250"/>
                <a:gd name="connsiteX1007" fmla="*/ 1227582 w 1981200"/>
                <a:gd name="connsiteY1007" fmla="*/ 1904619 h 2000250"/>
                <a:gd name="connsiteX1008" fmla="*/ 1226820 w 1981200"/>
                <a:gd name="connsiteY1008" fmla="*/ 1926812 h 2000250"/>
                <a:gd name="connsiteX1009" fmla="*/ 1208532 w 1981200"/>
                <a:gd name="connsiteY1009" fmla="*/ 1929670 h 2000250"/>
                <a:gd name="connsiteX1010" fmla="*/ 1197197 w 1981200"/>
                <a:gd name="connsiteY1010" fmla="*/ 1938242 h 2000250"/>
                <a:gd name="connsiteX1011" fmla="*/ 1197292 w 1981200"/>
                <a:gd name="connsiteY1011" fmla="*/ 1963483 h 2000250"/>
                <a:gd name="connsiteX1012" fmla="*/ 1187863 w 1981200"/>
                <a:gd name="connsiteY1012" fmla="*/ 1959007 h 2000250"/>
                <a:gd name="connsiteX1013" fmla="*/ 1177862 w 1981200"/>
                <a:gd name="connsiteY1013" fmla="*/ 1950053 h 2000250"/>
                <a:gd name="connsiteX1014" fmla="*/ 1168527 w 1981200"/>
                <a:gd name="connsiteY1014" fmla="*/ 1956054 h 2000250"/>
                <a:gd name="connsiteX1015" fmla="*/ 690753 w 1981200"/>
                <a:gd name="connsiteY1015" fmla="*/ 338899 h 2000250"/>
                <a:gd name="connsiteX1016" fmla="*/ 698278 w 1981200"/>
                <a:gd name="connsiteY1016" fmla="*/ 339090 h 2000250"/>
                <a:gd name="connsiteX1017" fmla="*/ 697420 w 1981200"/>
                <a:gd name="connsiteY1017" fmla="*/ 335566 h 2000250"/>
                <a:gd name="connsiteX1018" fmla="*/ 690753 w 1981200"/>
                <a:gd name="connsiteY1018" fmla="*/ 338899 h 2000250"/>
                <a:gd name="connsiteX1019" fmla="*/ 138684 w 1981200"/>
                <a:gd name="connsiteY1019" fmla="*/ 812387 h 2000250"/>
                <a:gd name="connsiteX1020" fmla="*/ 138208 w 1981200"/>
                <a:gd name="connsiteY1020" fmla="*/ 817531 h 2000250"/>
                <a:gd name="connsiteX1021" fmla="*/ 126301 w 1981200"/>
                <a:gd name="connsiteY1021" fmla="*/ 812768 h 2000250"/>
                <a:gd name="connsiteX1022" fmla="*/ 126968 w 1981200"/>
                <a:gd name="connsiteY1022" fmla="*/ 806863 h 2000250"/>
                <a:gd name="connsiteX1023" fmla="*/ 138684 w 1981200"/>
                <a:gd name="connsiteY1023" fmla="*/ 812387 h 200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</a:cxnLst>
              <a:rect l="l" t="t" r="r" b="b"/>
              <a:pathLst>
                <a:path w="1981200" h="2000250">
                  <a:moveTo>
                    <a:pt x="478917" y="411480"/>
                  </a:moveTo>
                  <a:lnTo>
                    <a:pt x="475012" y="415385"/>
                  </a:lnTo>
                  <a:lnTo>
                    <a:pt x="472440" y="405003"/>
                  </a:lnTo>
                  <a:lnTo>
                    <a:pt x="477107" y="403574"/>
                  </a:lnTo>
                  <a:lnTo>
                    <a:pt x="478917" y="411480"/>
                  </a:lnTo>
                  <a:close/>
                  <a:moveTo>
                    <a:pt x="1317403" y="73438"/>
                  </a:moveTo>
                  <a:lnTo>
                    <a:pt x="1319784" y="69723"/>
                  </a:lnTo>
                  <a:lnTo>
                    <a:pt x="1324928" y="68008"/>
                  </a:lnTo>
                  <a:lnTo>
                    <a:pt x="1325213" y="70675"/>
                  </a:lnTo>
                  <a:lnTo>
                    <a:pt x="1317403" y="73438"/>
                  </a:lnTo>
                  <a:close/>
                  <a:moveTo>
                    <a:pt x="1409605" y="109347"/>
                  </a:moveTo>
                  <a:lnTo>
                    <a:pt x="1414748" y="104680"/>
                  </a:lnTo>
                  <a:lnTo>
                    <a:pt x="1413891" y="108299"/>
                  </a:lnTo>
                  <a:lnTo>
                    <a:pt x="1409605" y="109347"/>
                  </a:lnTo>
                  <a:close/>
                  <a:moveTo>
                    <a:pt x="1355693" y="73533"/>
                  </a:moveTo>
                  <a:lnTo>
                    <a:pt x="1354931" y="77819"/>
                  </a:lnTo>
                  <a:lnTo>
                    <a:pt x="1349978" y="74771"/>
                  </a:lnTo>
                  <a:lnTo>
                    <a:pt x="1350931" y="70485"/>
                  </a:lnTo>
                  <a:lnTo>
                    <a:pt x="1346835" y="68008"/>
                  </a:lnTo>
                  <a:lnTo>
                    <a:pt x="1349121" y="68294"/>
                  </a:lnTo>
                  <a:lnTo>
                    <a:pt x="1355693" y="73533"/>
                  </a:lnTo>
                  <a:close/>
                  <a:moveTo>
                    <a:pt x="1447991" y="1133570"/>
                  </a:moveTo>
                  <a:lnTo>
                    <a:pt x="1450943" y="1132713"/>
                  </a:lnTo>
                  <a:lnTo>
                    <a:pt x="1453134" y="1135666"/>
                  </a:lnTo>
                  <a:lnTo>
                    <a:pt x="1449896" y="1136999"/>
                  </a:lnTo>
                  <a:lnTo>
                    <a:pt x="1447991" y="1133570"/>
                  </a:lnTo>
                  <a:close/>
                  <a:moveTo>
                    <a:pt x="1168527" y="1956054"/>
                  </a:moveTo>
                  <a:lnTo>
                    <a:pt x="1166622" y="1951768"/>
                  </a:lnTo>
                  <a:lnTo>
                    <a:pt x="1151382" y="1952815"/>
                  </a:lnTo>
                  <a:lnTo>
                    <a:pt x="1151001" y="1956720"/>
                  </a:lnTo>
                  <a:lnTo>
                    <a:pt x="1133761" y="1960435"/>
                  </a:lnTo>
                  <a:lnTo>
                    <a:pt x="1132332" y="1977866"/>
                  </a:lnTo>
                  <a:lnTo>
                    <a:pt x="1135285" y="1986153"/>
                  </a:lnTo>
                  <a:lnTo>
                    <a:pt x="1101947" y="1997774"/>
                  </a:lnTo>
                  <a:lnTo>
                    <a:pt x="1094518" y="1998726"/>
                  </a:lnTo>
                  <a:lnTo>
                    <a:pt x="1093565" y="1994059"/>
                  </a:lnTo>
                  <a:lnTo>
                    <a:pt x="1084040" y="1992154"/>
                  </a:lnTo>
                  <a:lnTo>
                    <a:pt x="1070229" y="1995678"/>
                  </a:lnTo>
                  <a:lnTo>
                    <a:pt x="1068133" y="1988249"/>
                  </a:lnTo>
                  <a:lnTo>
                    <a:pt x="1057751" y="1991296"/>
                  </a:lnTo>
                  <a:lnTo>
                    <a:pt x="1052703" y="1989772"/>
                  </a:lnTo>
                  <a:lnTo>
                    <a:pt x="1052513" y="1994820"/>
                  </a:lnTo>
                  <a:lnTo>
                    <a:pt x="1047274" y="1996154"/>
                  </a:lnTo>
                  <a:lnTo>
                    <a:pt x="1046893" y="1987296"/>
                  </a:lnTo>
                  <a:lnTo>
                    <a:pt x="1041654" y="1988249"/>
                  </a:lnTo>
                  <a:lnTo>
                    <a:pt x="1042892" y="1990535"/>
                  </a:lnTo>
                  <a:lnTo>
                    <a:pt x="1040416" y="1991487"/>
                  </a:lnTo>
                  <a:lnTo>
                    <a:pt x="1039273" y="1986058"/>
                  </a:lnTo>
                  <a:lnTo>
                    <a:pt x="1030510" y="1985105"/>
                  </a:lnTo>
                  <a:lnTo>
                    <a:pt x="1028414" y="1988725"/>
                  </a:lnTo>
                  <a:lnTo>
                    <a:pt x="1018984" y="1980628"/>
                  </a:lnTo>
                  <a:lnTo>
                    <a:pt x="1018223" y="1983486"/>
                  </a:lnTo>
                  <a:lnTo>
                    <a:pt x="1017841" y="1981295"/>
                  </a:lnTo>
                  <a:lnTo>
                    <a:pt x="1014698" y="1981200"/>
                  </a:lnTo>
                  <a:lnTo>
                    <a:pt x="1017841" y="1991011"/>
                  </a:lnTo>
                  <a:lnTo>
                    <a:pt x="1015079" y="1992725"/>
                  </a:lnTo>
                  <a:lnTo>
                    <a:pt x="1016794" y="1995202"/>
                  </a:lnTo>
                  <a:lnTo>
                    <a:pt x="1015174" y="1997012"/>
                  </a:lnTo>
                  <a:lnTo>
                    <a:pt x="1007840" y="1986439"/>
                  </a:lnTo>
                  <a:lnTo>
                    <a:pt x="1004507" y="1974437"/>
                  </a:lnTo>
                  <a:lnTo>
                    <a:pt x="1000030" y="1974914"/>
                  </a:lnTo>
                  <a:lnTo>
                    <a:pt x="1000887" y="1979009"/>
                  </a:lnTo>
                  <a:lnTo>
                    <a:pt x="997363" y="1979581"/>
                  </a:lnTo>
                  <a:lnTo>
                    <a:pt x="995648" y="1975580"/>
                  </a:lnTo>
                  <a:lnTo>
                    <a:pt x="993648" y="1975866"/>
                  </a:lnTo>
                  <a:lnTo>
                    <a:pt x="993267" y="1972913"/>
                  </a:lnTo>
                  <a:lnTo>
                    <a:pt x="995362" y="1972342"/>
                  </a:lnTo>
                  <a:lnTo>
                    <a:pt x="991838" y="1956720"/>
                  </a:lnTo>
                  <a:lnTo>
                    <a:pt x="985647" y="1956530"/>
                  </a:lnTo>
                  <a:lnTo>
                    <a:pt x="983742" y="1944719"/>
                  </a:lnTo>
                  <a:lnTo>
                    <a:pt x="987171" y="1942910"/>
                  </a:lnTo>
                  <a:lnTo>
                    <a:pt x="983552" y="1931575"/>
                  </a:lnTo>
                  <a:lnTo>
                    <a:pt x="999934" y="1926812"/>
                  </a:lnTo>
                  <a:lnTo>
                    <a:pt x="997553" y="1919383"/>
                  </a:lnTo>
                  <a:lnTo>
                    <a:pt x="1005554" y="1917097"/>
                  </a:lnTo>
                  <a:lnTo>
                    <a:pt x="1005173" y="1909762"/>
                  </a:lnTo>
                  <a:lnTo>
                    <a:pt x="1012412" y="1908524"/>
                  </a:lnTo>
                  <a:lnTo>
                    <a:pt x="1013365" y="1888331"/>
                  </a:lnTo>
                  <a:lnTo>
                    <a:pt x="1030224" y="1885474"/>
                  </a:lnTo>
                  <a:lnTo>
                    <a:pt x="1026795" y="1872329"/>
                  </a:lnTo>
                  <a:lnTo>
                    <a:pt x="1040511" y="1867471"/>
                  </a:lnTo>
                  <a:lnTo>
                    <a:pt x="1037463" y="1858328"/>
                  </a:lnTo>
                  <a:lnTo>
                    <a:pt x="1035463" y="1854232"/>
                  </a:lnTo>
                  <a:lnTo>
                    <a:pt x="1026890" y="1857851"/>
                  </a:lnTo>
                  <a:lnTo>
                    <a:pt x="1024319" y="1852898"/>
                  </a:lnTo>
                  <a:lnTo>
                    <a:pt x="1020699" y="1854327"/>
                  </a:lnTo>
                  <a:lnTo>
                    <a:pt x="1019461" y="1847945"/>
                  </a:lnTo>
                  <a:lnTo>
                    <a:pt x="1005078" y="1848993"/>
                  </a:lnTo>
                  <a:lnTo>
                    <a:pt x="1004792" y="1843087"/>
                  </a:lnTo>
                  <a:lnTo>
                    <a:pt x="987076" y="1844707"/>
                  </a:lnTo>
                  <a:lnTo>
                    <a:pt x="990124" y="1838896"/>
                  </a:lnTo>
                  <a:lnTo>
                    <a:pt x="968026" y="1840230"/>
                  </a:lnTo>
                  <a:lnTo>
                    <a:pt x="966407" y="1828419"/>
                  </a:lnTo>
                  <a:lnTo>
                    <a:pt x="944690" y="1831752"/>
                  </a:lnTo>
                  <a:lnTo>
                    <a:pt x="942784" y="1818799"/>
                  </a:lnTo>
                  <a:lnTo>
                    <a:pt x="950976" y="1817180"/>
                  </a:lnTo>
                  <a:lnTo>
                    <a:pt x="949262" y="1807845"/>
                  </a:lnTo>
                  <a:lnTo>
                    <a:pt x="959929" y="1808035"/>
                  </a:lnTo>
                  <a:lnTo>
                    <a:pt x="959644" y="1804035"/>
                  </a:lnTo>
                  <a:lnTo>
                    <a:pt x="972503" y="1802035"/>
                  </a:lnTo>
                  <a:lnTo>
                    <a:pt x="973645" y="1799082"/>
                  </a:lnTo>
                  <a:lnTo>
                    <a:pt x="958977" y="1793558"/>
                  </a:lnTo>
                  <a:lnTo>
                    <a:pt x="954215" y="1795367"/>
                  </a:lnTo>
                  <a:lnTo>
                    <a:pt x="953738" y="1799177"/>
                  </a:lnTo>
                  <a:lnTo>
                    <a:pt x="933259" y="1801939"/>
                  </a:lnTo>
                  <a:lnTo>
                    <a:pt x="930212" y="1792700"/>
                  </a:lnTo>
                  <a:lnTo>
                    <a:pt x="935545" y="1790319"/>
                  </a:lnTo>
                  <a:lnTo>
                    <a:pt x="932498" y="1784127"/>
                  </a:lnTo>
                  <a:lnTo>
                    <a:pt x="927735" y="1787557"/>
                  </a:lnTo>
                  <a:lnTo>
                    <a:pt x="924401" y="1778603"/>
                  </a:lnTo>
                  <a:lnTo>
                    <a:pt x="916495" y="1772888"/>
                  </a:lnTo>
                  <a:lnTo>
                    <a:pt x="918115" y="1765077"/>
                  </a:lnTo>
                  <a:lnTo>
                    <a:pt x="923544" y="1762982"/>
                  </a:lnTo>
                  <a:lnTo>
                    <a:pt x="914686" y="1758982"/>
                  </a:lnTo>
                  <a:lnTo>
                    <a:pt x="907447" y="1745266"/>
                  </a:lnTo>
                  <a:lnTo>
                    <a:pt x="906399" y="1733836"/>
                  </a:lnTo>
                  <a:lnTo>
                    <a:pt x="889730" y="1725168"/>
                  </a:lnTo>
                  <a:lnTo>
                    <a:pt x="877729" y="1706880"/>
                  </a:lnTo>
                  <a:lnTo>
                    <a:pt x="876967" y="1697164"/>
                  </a:lnTo>
                  <a:lnTo>
                    <a:pt x="863346" y="1696403"/>
                  </a:lnTo>
                  <a:lnTo>
                    <a:pt x="858583" y="1687830"/>
                  </a:lnTo>
                  <a:lnTo>
                    <a:pt x="846201" y="1685735"/>
                  </a:lnTo>
                  <a:lnTo>
                    <a:pt x="848011" y="1658493"/>
                  </a:lnTo>
                  <a:lnTo>
                    <a:pt x="854774" y="1644301"/>
                  </a:lnTo>
                  <a:lnTo>
                    <a:pt x="853249" y="1637061"/>
                  </a:lnTo>
                  <a:lnTo>
                    <a:pt x="859631" y="1610773"/>
                  </a:lnTo>
                  <a:lnTo>
                    <a:pt x="845820" y="1606582"/>
                  </a:lnTo>
                  <a:lnTo>
                    <a:pt x="837152" y="1596199"/>
                  </a:lnTo>
                  <a:lnTo>
                    <a:pt x="836581" y="1577816"/>
                  </a:lnTo>
                  <a:lnTo>
                    <a:pt x="829437" y="1570672"/>
                  </a:lnTo>
                  <a:lnTo>
                    <a:pt x="829342" y="1562481"/>
                  </a:lnTo>
                  <a:lnTo>
                    <a:pt x="816864" y="1561624"/>
                  </a:lnTo>
                  <a:lnTo>
                    <a:pt x="815245" y="1570196"/>
                  </a:lnTo>
                  <a:lnTo>
                    <a:pt x="802672" y="1570672"/>
                  </a:lnTo>
                  <a:lnTo>
                    <a:pt x="791146" y="1570292"/>
                  </a:lnTo>
                  <a:lnTo>
                    <a:pt x="771906" y="1563814"/>
                  </a:lnTo>
                  <a:lnTo>
                    <a:pt x="767620" y="1564958"/>
                  </a:lnTo>
                  <a:lnTo>
                    <a:pt x="762095" y="1572958"/>
                  </a:lnTo>
                  <a:lnTo>
                    <a:pt x="735806" y="1559052"/>
                  </a:lnTo>
                  <a:lnTo>
                    <a:pt x="721900" y="1556766"/>
                  </a:lnTo>
                  <a:lnTo>
                    <a:pt x="709708" y="1543717"/>
                  </a:lnTo>
                  <a:lnTo>
                    <a:pt x="701897" y="1540859"/>
                  </a:lnTo>
                  <a:lnTo>
                    <a:pt x="674846" y="1516951"/>
                  </a:lnTo>
                  <a:lnTo>
                    <a:pt x="663416" y="1517523"/>
                  </a:lnTo>
                  <a:lnTo>
                    <a:pt x="653129" y="1523238"/>
                  </a:lnTo>
                  <a:lnTo>
                    <a:pt x="634365" y="1503140"/>
                  </a:lnTo>
                  <a:lnTo>
                    <a:pt x="632174" y="1496663"/>
                  </a:lnTo>
                  <a:lnTo>
                    <a:pt x="622745" y="1485043"/>
                  </a:lnTo>
                  <a:lnTo>
                    <a:pt x="609695" y="1494186"/>
                  </a:lnTo>
                  <a:lnTo>
                    <a:pt x="600837" y="1486948"/>
                  </a:lnTo>
                  <a:lnTo>
                    <a:pt x="587216" y="1487329"/>
                  </a:lnTo>
                  <a:lnTo>
                    <a:pt x="587788" y="1477994"/>
                  </a:lnTo>
                  <a:lnTo>
                    <a:pt x="581406" y="1488091"/>
                  </a:lnTo>
                  <a:lnTo>
                    <a:pt x="565404" y="1492472"/>
                  </a:lnTo>
                  <a:lnTo>
                    <a:pt x="552545" y="1491234"/>
                  </a:lnTo>
                  <a:lnTo>
                    <a:pt x="549974" y="1494282"/>
                  </a:lnTo>
                  <a:lnTo>
                    <a:pt x="554260" y="1486376"/>
                  </a:lnTo>
                  <a:lnTo>
                    <a:pt x="552831" y="1479137"/>
                  </a:lnTo>
                  <a:lnTo>
                    <a:pt x="543973" y="1473899"/>
                  </a:lnTo>
                  <a:lnTo>
                    <a:pt x="537305" y="1463326"/>
                  </a:lnTo>
                  <a:lnTo>
                    <a:pt x="539401" y="1462278"/>
                  </a:lnTo>
                  <a:lnTo>
                    <a:pt x="543497" y="1443895"/>
                  </a:lnTo>
                  <a:lnTo>
                    <a:pt x="542163" y="1441133"/>
                  </a:lnTo>
                  <a:lnTo>
                    <a:pt x="547783" y="1428178"/>
                  </a:lnTo>
                  <a:lnTo>
                    <a:pt x="547497" y="1417130"/>
                  </a:lnTo>
                  <a:lnTo>
                    <a:pt x="553783" y="1407985"/>
                  </a:lnTo>
                  <a:lnTo>
                    <a:pt x="540449" y="1409414"/>
                  </a:lnTo>
                  <a:lnTo>
                    <a:pt x="533114" y="1413605"/>
                  </a:lnTo>
                  <a:lnTo>
                    <a:pt x="533019" y="1396841"/>
                  </a:lnTo>
                  <a:lnTo>
                    <a:pt x="522732" y="1374839"/>
                  </a:lnTo>
                  <a:lnTo>
                    <a:pt x="487204" y="1367980"/>
                  </a:lnTo>
                  <a:lnTo>
                    <a:pt x="485489" y="1359313"/>
                  </a:lnTo>
                  <a:lnTo>
                    <a:pt x="477869" y="1353979"/>
                  </a:lnTo>
                  <a:lnTo>
                    <a:pt x="475678" y="1348549"/>
                  </a:lnTo>
                  <a:lnTo>
                    <a:pt x="474250" y="1307211"/>
                  </a:lnTo>
                  <a:lnTo>
                    <a:pt x="461105" y="1313212"/>
                  </a:lnTo>
                  <a:lnTo>
                    <a:pt x="459105" y="1306925"/>
                  </a:lnTo>
                  <a:lnTo>
                    <a:pt x="451485" y="1305115"/>
                  </a:lnTo>
                  <a:lnTo>
                    <a:pt x="450151" y="1307878"/>
                  </a:lnTo>
                  <a:lnTo>
                    <a:pt x="445865" y="1306449"/>
                  </a:lnTo>
                  <a:lnTo>
                    <a:pt x="436531" y="1311973"/>
                  </a:lnTo>
                  <a:lnTo>
                    <a:pt x="428530" y="1310735"/>
                  </a:lnTo>
                  <a:lnTo>
                    <a:pt x="415290" y="1317307"/>
                  </a:lnTo>
                  <a:lnTo>
                    <a:pt x="402907" y="1319498"/>
                  </a:lnTo>
                  <a:lnTo>
                    <a:pt x="396049" y="1332833"/>
                  </a:lnTo>
                  <a:lnTo>
                    <a:pt x="393478" y="1346359"/>
                  </a:lnTo>
                  <a:lnTo>
                    <a:pt x="401193" y="1361694"/>
                  </a:lnTo>
                  <a:lnTo>
                    <a:pt x="373666" y="1341691"/>
                  </a:lnTo>
                  <a:lnTo>
                    <a:pt x="353187" y="1330547"/>
                  </a:lnTo>
                  <a:lnTo>
                    <a:pt x="331375" y="1329880"/>
                  </a:lnTo>
                  <a:lnTo>
                    <a:pt x="327565" y="1319498"/>
                  </a:lnTo>
                  <a:lnTo>
                    <a:pt x="318611" y="1330262"/>
                  </a:lnTo>
                  <a:lnTo>
                    <a:pt x="325850" y="1333976"/>
                  </a:lnTo>
                  <a:lnTo>
                    <a:pt x="316420" y="1347216"/>
                  </a:lnTo>
                  <a:lnTo>
                    <a:pt x="319183" y="1353883"/>
                  </a:lnTo>
                  <a:lnTo>
                    <a:pt x="317373" y="1357979"/>
                  </a:lnTo>
                  <a:lnTo>
                    <a:pt x="310420" y="1361789"/>
                  </a:lnTo>
                  <a:lnTo>
                    <a:pt x="295561" y="1360360"/>
                  </a:lnTo>
                  <a:lnTo>
                    <a:pt x="292703" y="1355598"/>
                  </a:lnTo>
                  <a:lnTo>
                    <a:pt x="290322" y="1361313"/>
                  </a:lnTo>
                  <a:lnTo>
                    <a:pt x="287464" y="1346454"/>
                  </a:lnTo>
                  <a:lnTo>
                    <a:pt x="279845" y="1343215"/>
                  </a:lnTo>
                  <a:lnTo>
                    <a:pt x="275844" y="1336262"/>
                  </a:lnTo>
                  <a:lnTo>
                    <a:pt x="271558" y="1335976"/>
                  </a:lnTo>
                  <a:lnTo>
                    <a:pt x="258128" y="1313307"/>
                  </a:lnTo>
                  <a:lnTo>
                    <a:pt x="244221" y="1305115"/>
                  </a:lnTo>
                  <a:lnTo>
                    <a:pt x="249745" y="1298353"/>
                  </a:lnTo>
                  <a:lnTo>
                    <a:pt x="248221" y="1296162"/>
                  </a:lnTo>
                  <a:lnTo>
                    <a:pt x="250126" y="1293400"/>
                  </a:lnTo>
                  <a:lnTo>
                    <a:pt x="254603" y="1291399"/>
                  </a:lnTo>
                  <a:lnTo>
                    <a:pt x="259937" y="1293971"/>
                  </a:lnTo>
                  <a:lnTo>
                    <a:pt x="262128" y="1288161"/>
                  </a:lnTo>
                  <a:lnTo>
                    <a:pt x="259366" y="1281303"/>
                  </a:lnTo>
                  <a:lnTo>
                    <a:pt x="243364" y="1267015"/>
                  </a:lnTo>
                  <a:lnTo>
                    <a:pt x="206311" y="1272254"/>
                  </a:lnTo>
                  <a:lnTo>
                    <a:pt x="185356" y="1296067"/>
                  </a:lnTo>
                  <a:lnTo>
                    <a:pt x="186214" y="1313593"/>
                  </a:lnTo>
                  <a:lnTo>
                    <a:pt x="182499" y="1322641"/>
                  </a:lnTo>
                  <a:lnTo>
                    <a:pt x="170402" y="1316450"/>
                  </a:lnTo>
                  <a:lnTo>
                    <a:pt x="171355" y="1339120"/>
                  </a:lnTo>
                  <a:lnTo>
                    <a:pt x="159353" y="1348930"/>
                  </a:lnTo>
                  <a:lnTo>
                    <a:pt x="157639" y="1352550"/>
                  </a:lnTo>
                  <a:lnTo>
                    <a:pt x="159829" y="1354360"/>
                  </a:lnTo>
                  <a:lnTo>
                    <a:pt x="145542" y="1361218"/>
                  </a:lnTo>
                  <a:lnTo>
                    <a:pt x="140208" y="1367218"/>
                  </a:lnTo>
                  <a:lnTo>
                    <a:pt x="122968" y="1371505"/>
                  </a:lnTo>
                  <a:lnTo>
                    <a:pt x="114681" y="1381506"/>
                  </a:lnTo>
                  <a:lnTo>
                    <a:pt x="113347" y="1392650"/>
                  </a:lnTo>
                  <a:lnTo>
                    <a:pt x="110109" y="1389126"/>
                  </a:lnTo>
                  <a:lnTo>
                    <a:pt x="104965" y="1396270"/>
                  </a:lnTo>
                  <a:lnTo>
                    <a:pt x="107632" y="1407414"/>
                  </a:lnTo>
                  <a:lnTo>
                    <a:pt x="100870" y="1419987"/>
                  </a:lnTo>
                  <a:lnTo>
                    <a:pt x="116491" y="1426559"/>
                  </a:lnTo>
                  <a:lnTo>
                    <a:pt x="116681" y="1429893"/>
                  </a:lnTo>
                  <a:lnTo>
                    <a:pt x="110395" y="1425512"/>
                  </a:lnTo>
                  <a:lnTo>
                    <a:pt x="109442" y="1427226"/>
                  </a:lnTo>
                  <a:lnTo>
                    <a:pt x="115062" y="1432751"/>
                  </a:lnTo>
                  <a:lnTo>
                    <a:pt x="95917" y="1424940"/>
                  </a:lnTo>
                  <a:lnTo>
                    <a:pt x="73533" y="1445990"/>
                  </a:lnTo>
                  <a:lnTo>
                    <a:pt x="55816" y="1467517"/>
                  </a:lnTo>
                  <a:lnTo>
                    <a:pt x="37624" y="1476946"/>
                  </a:lnTo>
                  <a:lnTo>
                    <a:pt x="26765" y="1479327"/>
                  </a:lnTo>
                  <a:lnTo>
                    <a:pt x="30289" y="1463230"/>
                  </a:lnTo>
                  <a:lnTo>
                    <a:pt x="29146" y="1450752"/>
                  </a:lnTo>
                  <a:lnTo>
                    <a:pt x="19812" y="1447324"/>
                  </a:lnTo>
                  <a:lnTo>
                    <a:pt x="20193" y="1428940"/>
                  </a:lnTo>
                  <a:lnTo>
                    <a:pt x="17907" y="1425797"/>
                  </a:lnTo>
                  <a:lnTo>
                    <a:pt x="21717" y="1409510"/>
                  </a:lnTo>
                  <a:lnTo>
                    <a:pt x="34671" y="1398365"/>
                  </a:lnTo>
                  <a:lnTo>
                    <a:pt x="43624" y="1380363"/>
                  </a:lnTo>
                  <a:lnTo>
                    <a:pt x="44577" y="1372648"/>
                  </a:lnTo>
                  <a:lnTo>
                    <a:pt x="41338" y="1367599"/>
                  </a:lnTo>
                  <a:lnTo>
                    <a:pt x="41529" y="1358837"/>
                  </a:lnTo>
                  <a:lnTo>
                    <a:pt x="44958" y="1346645"/>
                  </a:lnTo>
                  <a:lnTo>
                    <a:pt x="67342" y="1313402"/>
                  </a:lnTo>
                  <a:lnTo>
                    <a:pt x="80962" y="1304354"/>
                  </a:lnTo>
                  <a:lnTo>
                    <a:pt x="70866" y="1290542"/>
                  </a:lnTo>
                  <a:lnTo>
                    <a:pt x="58960" y="1288542"/>
                  </a:lnTo>
                  <a:lnTo>
                    <a:pt x="54388" y="1284446"/>
                  </a:lnTo>
                  <a:lnTo>
                    <a:pt x="49054" y="1265587"/>
                  </a:lnTo>
                  <a:lnTo>
                    <a:pt x="37243" y="1240441"/>
                  </a:lnTo>
                  <a:lnTo>
                    <a:pt x="33718" y="1224058"/>
                  </a:lnTo>
                  <a:lnTo>
                    <a:pt x="36195" y="1214628"/>
                  </a:lnTo>
                  <a:lnTo>
                    <a:pt x="35052" y="1202341"/>
                  </a:lnTo>
                  <a:lnTo>
                    <a:pt x="39433" y="1191006"/>
                  </a:lnTo>
                  <a:lnTo>
                    <a:pt x="46101" y="1183957"/>
                  </a:lnTo>
                  <a:lnTo>
                    <a:pt x="38957" y="1141381"/>
                  </a:lnTo>
                  <a:lnTo>
                    <a:pt x="42958" y="1135666"/>
                  </a:lnTo>
                  <a:lnTo>
                    <a:pt x="43243" y="1123950"/>
                  </a:lnTo>
                  <a:lnTo>
                    <a:pt x="34957" y="1109948"/>
                  </a:lnTo>
                  <a:lnTo>
                    <a:pt x="26765" y="1106710"/>
                  </a:lnTo>
                  <a:lnTo>
                    <a:pt x="19050" y="1097947"/>
                  </a:lnTo>
                  <a:lnTo>
                    <a:pt x="9620" y="1070705"/>
                  </a:lnTo>
                  <a:lnTo>
                    <a:pt x="9525" y="1062895"/>
                  </a:lnTo>
                  <a:lnTo>
                    <a:pt x="12192" y="1055275"/>
                  </a:lnTo>
                  <a:lnTo>
                    <a:pt x="13906" y="1055751"/>
                  </a:lnTo>
                  <a:lnTo>
                    <a:pt x="20764" y="1045369"/>
                  </a:lnTo>
                  <a:lnTo>
                    <a:pt x="29527" y="1042606"/>
                  </a:lnTo>
                  <a:lnTo>
                    <a:pt x="38481" y="1032796"/>
                  </a:lnTo>
                  <a:lnTo>
                    <a:pt x="31909" y="1024890"/>
                  </a:lnTo>
                  <a:lnTo>
                    <a:pt x="45053" y="1014031"/>
                  </a:lnTo>
                  <a:lnTo>
                    <a:pt x="58864" y="1013079"/>
                  </a:lnTo>
                  <a:lnTo>
                    <a:pt x="67437" y="1001173"/>
                  </a:lnTo>
                  <a:lnTo>
                    <a:pt x="90964" y="1007364"/>
                  </a:lnTo>
                  <a:lnTo>
                    <a:pt x="92964" y="1021556"/>
                  </a:lnTo>
                  <a:lnTo>
                    <a:pt x="107442" y="1030891"/>
                  </a:lnTo>
                  <a:lnTo>
                    <a:pt x="114109" y="1033081"/>
                  </a:lnTo>
                  <a:lnTo>
                    <a:pt x="116776" y="1027557"/>
                  </a:lnTo>
                  <a:lnTo>
                    <a:pt x="131254" y="1029271"/>
                  </a:lnTo>
                  <a:lnTo>
                    <a:pt x="132302" y="981170"/>
                  </a:lnTo>
                  <a:lnTo>
                    <a:pt x="135064" y="969454"/>
                  </a:lnTo>
                  <a:lnTo>
                    <a:pt x="122872" y="965740"/>
                  </a:lnTo>
                  <a:lnTo>
                    <a:pt x="125063" y="960691"/>
                  </a:lnTo>
                  <a:lnTo>
                    <a:pt x="117824" y="949738"/>
                  </a:lnTo>
                  <a:lnTo>
                    <a:pt x="104584" y="912685"/>
                  </a:lnTo>
                  <a:lnTo>
                    <a:pt x="97345" y="872490"/>
                  </a:lnTo>
                  <a:lnTo>
                    <a:pt x="89916" y="868299"/>
                  </a:lnTo>
                  <a:lnTo>
                    <a:pt x="90868" y="863537"/>
                  </a:lnTo>
                  <a:lnTo>
                    <a:pt x="87535" y="856107"/>
                  </a:lnTo>
                  <a:lnTo>
                    <a:pt x="90964" y="852202"/>
                  </a:lnTo>
                  <a:lnTo>
                    <a:pt x="77152" y="838962"/>
                  </a:lnTo>
                  <a:lnTo>
                    <a:pt x="72676" y="842296"/>
                  </a:lnTo>
                  <a:lnTo>
                    <a:pt x="76962" y="838771"/>
                  </a:lnTo>
                  <a:lnTo>
                    <a:pt x="72866" y="833533"/>
                  </a:lnTo>
                  <a:lnTo>
                    <a:pt x="72104" y="826103"/>
                  </a:lnTo>
                  <a:lnTo>
                    <a:pt x="68961" y="827627"/>
                  </a:lnTo>
                  <a:lnTo>
                    <a:pt x="68389" y="822388"/>
                  </a:lnTo>
                  <a:lnTo>
                    <a:pt x="60674" y="824674"/>
                  </a:lnTo>
                  <a:lnTo>
                    <a:pt x="60484" y="824293"/>
                  </a:lnTo>
                  <a:lnTo>
                    <a:pt x="62389" y="823817"/>
                  </a:lnTo>
                  <a:lnTo>
                    <a:pt x="55054" y="815816"/>
                  </a:lnTo>
                  <a:lnTo>
                    <a:pt x="59341" y="807053"/>
                  </a:lnTo>
                  <a:lnTo>
                    <a:pt x="70485" y="817054"/>
                  </a:lnTo>
                  <a:lnTo>
                    <a:pt x="89440" y="810482"/>
                  </a:lnTo>
                  <a:lnTo>
                    <a:pt x="91059" y="813054"/>
                  </a:lnTo>
                  <a:lnTo>
                    <a:pt x="100870" y="806482"/>
                  </a:lnTo>
                  <a:lnTo>
                    <a:pt x="105442" y="820198"/>
                  </a:lnTo>
                  <a:lnTo>
                    <a:pt x="120777" y="817816"/>
                  </a:lnTo>
                  <a:lnTo>
                    <a:pt x="121634" y="821341"/>
                  </a:lnTo>
                  <a:lnTo>
                    <a:pt x="127349" y="820674"/>
                  </a:lnTo>
                  <a:lnTo>
                    <a:pt x="143542" y="828961"/>
                  </a:lnTo>
                  <a:lnTo>
                    <a:pt x="134683" y="832580"/>
                  </a:lnTo>
                  <a:lnTo>
                    <a:pt x="129540" y="830008"/>
                  </a:lnTo>
                  <a:lnTo>
                    <a:pt x="117253" y="833056"/>
                  </a:lnTo>
                  <a:lnTo>
                    <a:pt x="117443" y="837724"/>
                  </a:lnTo>
                  <a:lnTo>
                    <a:pt x="111633" y="838390"/>
                  </a:lnTo>
                  <a:lnTo>
                    <a:pt x="111728" y="841343"/>
                  </a:lnTo>
                  <a:lnTo>
                    <a:pt x="107537" y="841343"/>
                  </a:lnTo>
                  <a:lnTo>
                    <a:pt x="106299" y="843534"/>
                  </a:lnTo>
                  <a:lnTo>
                    <a:pt x="98774" y="865632"/>
                  </a:lnTo>
                  <a:lnTo>
                    <a:pt x="101346" y="867251"/>
                  </a:lnTo>
                  <a:lnTo>
                    <a:pt x="100012" y="871918"/>
                  </a:lnTo>
                  <a:lnTo>
                    <a:pt x="106870" y="904875"/>
                  </a:lnTo>
                  <a:lnTo>
                    <a:pt x="111347" y="892016"/>
                  </a:lnTo>
                  <a:lnTo>
                    <a:pt x="120682" y="892016"/>
                  </a:lnTo>
                  <a:lnTo>
                    <a:pt x="129064" y="896493"/>
                  </a:lnTo>
                  <a:lnTo>
                    <a:pt x="140875" y="894493"/>
                  </a:lnTo>
                  <a:lnTo>
                    <a:pt x="139827" y="899160"/>
                  </a:lnTo>
                  <a:lnTo>
                    <a:pt x="146018" y="903256"/>
                  </a:lnTo>
                  <a:lnTo>
                    <a:pt x="152209" y="893540"/>
                  </a:lnTo>
                  <a:lnTo>
                    <a:pt x="154972" y="894397"/>
                  </a:lnTo>
                  <a:lnTo>
                    <a:pt x="158877" y="889921"/>
                  </a:lnTo>
                  <a:lnTo>
                    <a:pt x="166592" y="895540"/>
                  </a:lnTo>
                  <a:lnTo>
                    <a:pt x="173831" y="884777"/>
                  </a:lnTo>
                  <a:lnTo>
                    <a:pt x="173831" y="878491"/>
                  </a:lnTo>
                  <a:lnTo>
                    <a:pt x="182118" y="882682"/>
                  </a:lnTo>
                  <a:lnTo>
                    <a:pt x="176593" y="892778"/>
                  </a:lnTo>
                  <a:lnTo>
                    <a:pt x="170402" y="894302"/>
                  </a:lnTo>
                  <a:lnTo>
                    <a:pt x="171640" y="906018"/>
                  </a:lnTo>
                  <a:lnTo>
                    <a:pt x="187738" y="893921"/>
                  </a:lnTo>
                  <a:lnTo>
                    <a:pt x="187357" y="883539"/>
                  </a:lnTo>
                  <a:lnTo>
                    <a:pt x="183451" y="877443"/>
                  </a:lnTo>
                  <a:lnTo>
                    <a:pt x="188881" y="864203"/>
                  </a:lnTo>
                  <a:lnTo>
                    <a:pt x="200025" y="860298"/>
                  </a:lnTo>
                  <a:lnTo>
                    <a:pt x="204216" y="863917"/>
                  </a:lnTo>
                  <a:lnTo>
                    <a:pt x="213741" y="859250"/>
                  </a:lnTo>
                  <a:lnTo>
                    <a:pt x="215646" y="867251"/>
                  </a:lnTo>
                  <a:lnTo>
                    <a:pt x="220123" y="872966"/>
                  </a:lnTo>
                  <a:lnTo>
                    <a:pt x="227838" y="859726"/>
                  </a:lnTo>
                  <a:lnTo>
                    <a:pt x="224695" y="872014"/>
                  </a:lnTo>
                  <a:lnTo>
                    <a:pt x="235363" y="875252"/>
                  </a:lnTo>
                  <a:lnTo>
                    <a:pt x="240220" y="893445"/>
                  </a:lnTo>
                  <a:lnTo>
                    <a:pt x="241840" y="894779"/>
                  </a:lnTo>
                  <a:lnTo>
                    <a:pt x="246221" y="891254"/>
                  </a:lnTo>
                  <a:lnTo>
                    <a:pt x="251746" y="899636"/>
                  </a:lnTo>
                  <a:lnTo>
                    <a:pt x="248126" y="914781"/>
                  </a:lnTo>
                  <a:lnTo>
                    <a:pt x="250888" y="913257"/>
                  </a:lnTo>
                  <a:lnTo>
                    <a:pt x="253936" y="919258"/>
                  </a:lnTo>
                  <a:lnTo>
                    <a:pt x="254794" y="911257"/>
                  </a:lnTo>
                  <a:lnTo>
                    <a:pt x="256508" y="914305"/>
                  </a:lnTo>
                  <a:lnTo>
                    <a:pt x="268510" y="919829"/>
                  </a:lnTo>
                  <a:lnTo>
                    <a:pt x="271081" y="896874"/>
                  </a:lnTo>
                  <a:lnTo>
                    <a:pt x="261556" y="894207"/>
                  </a:lnTo>
                  <a:lnTo>
                    <a:pt x="264604" y="879634"/>
                  </a:lnTo>
                  <a:lnTo>
                    <a:pt x="281083" y="860679"/>
                  </a:lnTo>
                  <a:lnTo>
                    <a:pt x="296037" y="852297"/>
                  </a:lnTo>
                  <a:lnTo>
                    <a:pt x="296989" y="838295"/>
                  </a:lnTo>
                  <a:lnTo>
                    <a:pt x="315182" y="829628"/>
                  </a:lnTo>
                  <a:lnTo>
                    <a:pt x="338328" y="814102"/>
                  </a:lnTo>
                  <a:lnTo>
                    <a:pt x="349949" y="811816"/>
                  </a:lnTo>
                  <a:lnTo>
                    <a:pt x="354235" y="802767"/>
                  </a:lnTo>
                  <a:lnTo>
                    <a:pt x="361950" y="817816"/>
                  </a:lnTo>
                  <a:lnTo>
                    <a:pt x="369760" y="818102"/>
                  </a:lnTo>
                  <a:lnTo>
                    <a:pt x="371380" y="813340"/>
                  </a:lnTo>
                  <a:lnTo>
                    <a:pt x="362522" y="809720"/>
                  </a:lnTo>
                  <a:lnTo>
                    <a:pt x="363379" y="806387"/>
                  </a:lnTo>
                  <a:lnTo>
                    <a:pt x="367665" y="808101"/>
                  </a:lnTo>
                  <a:lnTo>
                    <a:pt x="364045" y="808863"/>
                  </a:lnTo>
                  <a:lnTo>
                    <a:pt x="370808" y="811816"/>
                  </a:lnTo>
                  <a:lnTo>
                    <a:pt x="376237" y="800290"/>
                  </a:lnTo>
                  <a:lnTo>
                    <a:pt x="381953" y="801433"/>
                  </a:lnTo>
                  <a:lnTo>
                    <a:pt x="382619" y="797719"/>
                  </a:lnTo>
                  <a:lnTo>
                    <a:pt x="385477" y="798385"/>
                  </a:lnTo>
                  <a:lnTo>
                    <a:pt x="387191" y="796004"/>
                  </a:lnTo>
                  <a:lnTo>
                    <a:pt x="389763" y="797814"/>
                  </a:lnTo>
                  <a:lnTo>
                    <a:pt x="385762" y="803338"/>
                  </a:lnTo>
                  <a:lnTo>
                    <a:pt x="388239" y="804386"/>
                  </a:lnTo>
                  <a:lnTo>
                    <a:pt x="389287" y="810006"/>
                  </a:lnTo>
                  <a:lnTo>
                    <a:pt x="396240" y="800481"/>
                  </a:lnTo>
                  <a:lnTo>
                    <a:pt x="397288" y="788860"/>
                  </a:lnTo>
                  <a:lnTo>
                    <a:pt x="410623" y="771620"/>
                  </a:lnTo>
                  <a:lnTo>
                    <a:pt x="422053" y="736949"/>
                  </a:lnTo>
                  <a:lnTo>
                    <a:pt x="434340" y="727329"/>
                  </a:lnTo>
                  <a:lnTo>
                    <a:pt x="426244" y="722852"/>
                  </a:lnTo>
                  <a:lnTo>
                    <a:pt x="420624" y="711041"/>
                  </a:lnTo>
                  <a:lnTo>
                    <a:pt x="409384" y="704564"/>
                  </a:lnTo>
                  <a:lnTo>
                    <a:pt x="411004" y="699992"/>
                  </a:lnTo>
                  <a:lnTo>
                    <a:pt x="419195" y="705326"/>
                  </a:lnTo>
                  <a:lnTo>
                    <a:pt x="436435" y="695706"/>
                  </a:lnTo>
                  <a:lnTo>
                    <a:pt x="429673" y="687324"/>
                  </a:lnTo>
                  <a:lnTo>
                    <a:pt x="417766" y="685038"/>
                  </a:lnTo>
                  <a:lnTo>
                    <a:pt x="416814" y="689134"/>
                  </a:lnTo>
                  <a:lnTo>
                    <a:pt x="408337" y="687991"/>
                  </a:lnTo>
                  <a:lnTo>
                    <a:pt x="407479" y="685229"/>
                  </a:lnTo>
                  <a:lnTo>
                    <a:pt x="408718" y="677989"/>
                  </a:lnTo>
                  <a:lnTo>
                    <a:pt x="414528" y="670655"/>
                  </a:lnTo>
                  <a:lnTo>
                    <a:pt x="415195" y="660845"/>
                  </a:lnTo>
                  <a:lnTo>
                    <a:pt x="403098" y="658558"/>
                  </a:lnTo>
                  <a:lnTo>
                    <a:pt x="408908" y="638365"/>
                  </a:lnTo>
                  <a:lnTo>
                    <a:pt x="400907" y="637889"/>
                  </a:lnTo>
                  <a:lnTo>
                    <a:pt x="401669" y="634651"/>
                  </a:lnTo>
                  <a:lnTo>
                    <a:pt x="398335" y="634651"/>
                  </a:lnTo>
                  <a:lnTo>
                    <a:pt x="397859" y="630269"/>
                  </a:lnTo>
                  <a:lnTo>
                    <a:pt x="407003" y="630460"/>
                  </a:lnTo>
                  <a:lnTo>
                    <a:pt x="406432" y="626554"/>
                  </a:lnTo>
                  <a:lnTo>
                    <a:pt x="413195" y="623221"/>
                  </a:lnTo>
                  <a:lnTo>
                    <a:pt x="407194" y="598360"/>
                  </a:lnTo>
                  <a:lnTo>
                    <a:pt x="437483" y="589026"/>
                  </a:lnTo>
                  <a:lnTo>
                    <a:pt x="442531" y="593979"/>
                  </a:lnTo>
                  <a:lnTo>
                    <a:pt x="468535" y="579406"/>
                  </a:lnTo>
                  <a:lnTo>
                    <a:pt x="493490" y="557022"/>
                  </a:lnTo>
                  <a:lnTo>
                    <a:pt x="510349" y="525875"/>
                  </a:lnTo>
                  <a:lnTo>
                    <a:pt x="511111" y="515493"/>
                  </a:lnTo>
                  <a:lnTo>
                    <a:pt x="521875" y="519874"/>
                  </a:lnTo>
                  <a:lnTo>
                    <a:pt x="500253" y="508730"/>
                  </a:lnTo>
                  <a:lnTo>
                    <a:pt x="495967" y="502634"/>
                  </a:lnTo>
                  <a:lnTo>
                    <a:pt x="484346" y="495395"/>
                  </a:lnTo>
                  <a:lnTo>
                    <a:pt x="500634" y="478060"/>
                  </a:lnTo>
                  <a:lnTo>
                    <a:pt x="508445" y="459772"/>
                  </a:lnTo>
                  <a:lnTo>
                    <a:pt x="499110" y="445960"/>
                  </a:lnTo>
                  <a:lnTo>
                    <a:pt x="487204" y="441865"/>
                  </a:lnTo>
                  <a:lnTo>
                    <a:pt x="483489" y="435578"/>
                  </a:lnTo>
                  <a:lnTo>
                    <a:pt x="481774" y="436340"/>
                  </a:lnTo>
                  <a:lnTo>
                    <a:pt x="475012" y="417290"/>
                  </a:lnTo>
                  <a:lnTo>
                    <a:pt x="478917" y="411480"/>
                  </a:lnTo>
                  <a:lnTo>
                    <a:pt x="477583" y="402050"/>
                  </a:lnTo>
                  <a:lnTo>
                    <a:pt x="466439" y="384429"/>
                  </a:lnTo>
                  <a:lnTo>
                    <a:pt x="457867" y="345948"/>
                  </a:lnTo>
                  <a:lnTo>
                    <a:pt x="454724" y="341185"/>
                  </a:lnTo>
                  <a:lnTo>
                    <a:pt x="449675" y="339376"/>
                  </a:lnTo>
                  <a:lnTo>
                    <a:pt x="454914" y="340900"/>
                  </a:lnTo>
                  <a:lnTo>
                    <a:pt x="458057" y="345472"/>
                  </a:lnTo>
                  <a:lnTo>
                    <a:pt x="460438" y="357092"/>
                  </a:lnTo>
                  <a:lnTo>
                    <a:pt x="463391" y="357568"/>
                  </a:lnTo>
                  <a:lnTo>
                    <a:pt x="465487" y="354425"/>
                  </a:lnTo>
                  <a:lnTo>
                    <a:pt x="487108" y="360426"/>
                  </a:lnTo>
                  <a:lnTo>
                    <a:pt x="489776" y="357568"/>
                  </a:lnTo>
                  <a:lnTo>
                    <a:pt x="503396" y="355473"/>
                  </a:lnTo>
                  <a:lnTo>
                    <a:pt x="503872" y="353473"/>
                  </a:lnTo>
                  <a:lnTo>
                    <a:pt x="511683" y="353758"/>
                  </a:lnTo>
                  <a:lnTo>
                    <a:pt x="511683" y="350901"/>
                  </a:lnTo>
                  <a:lnTo>
                    <a:pt x="524351" y="351377"/>
                  </a:lnTo>
                  <a:lnTo>
                    <a:pt x="526542" y="355949"/>
                  </a:lnTo>
                  <a:lnTo>
                    <a:pt x="518922" y="358426"/>
                  </a:lnTo>
                  <a:lnTo>
                    <a:pt x="541591" y="360045"/>
                  </a:lnTo>
                  <a:lnTo>
                    <a:pt x="536543" y="367379"/>
                  </a:lnTo>
                  <a:lnTo>
                    <a:pt x="536639" y="372046"/>
                  </a:lnTo>
                  <a:lnTo>
                    <a:pt x="544163" y="377762"/>
                  </a:lnTo>
                  <a:lnTo>
                    <a:pt x="549402" y="385953"/>
                  </a:lnTo>
                  <a:lnTo>
                    <a:pt x="551402" y="382810"/>
                  </a:lnTo>
                  <a:lnTo>
                    <a:pt x="553022" y="386048"/>
                  </a:lnTo>
                  <a:lnTo>
                    <a:pt x="560070" y="388429"/>
                  </a:lnTo>
                  <a:lnTo>
                    <a:pt x="564070" y="366808"/>
                  </a:lnTo>
                  <a:lnTo>
                    <a:pt x="565499" y="369475"/>
                  </a:lnTo>
                  <a:lnTo>
                    <a:pt x="562070" y="378238"/>
                  </a:lnTo>
                  <a:lnTo>
                    <a:pt x="564261" y="380238"/>
                  </a:lnTo>
                  <a:lnTo>
                    <a:pt x="566356" y="375475"/>
                  </a:lnTo>
                  <a:lnTo>
                    <a:pt x="573976" y="370237"/>
                  </a:lnTo>
                  <a:lnTo>
                    <a:pt x="565214" y="350139"/>
                  </a:lnTo>
                  <a:lnTo>
                    <a:pt x="568357" y="350996"/>
                  </a:lnTo>
                  <a:lnTo>
                    <a:pt x="582168" y="361855"/>
                  </a:lnTo>
                  <a:lnTo>
                    <a:pt x="574167" y="378904"/>
                  </a:lnTo>
                  <a:lnTo>
                    <a:pt x="572262" y="390906"/>
                  </a:lnTo>
                  <a:lnTo>
                    <a:pt x="583216" y="397383"/>
                  </a:lnTo>
                  <a:lnTo>
                    <a:pt x="597218" y="398431"/>
                  </a:lnTo>
                  <a:lnTo>
                    <a:pt x="606647" y="395954"/>
                  </a:lnTo>
                  <a:lnTo>
                    <a:pt x="622364" y="397859"/>
                  </a:lnTo>
                  <a:lnTo>
                    <a:pt x="623983" y="391478"/>
                  </a:lnTo>
                  <a:lnTo>
                    <a:pt x="634651" y="381571"/>
                  </a:lnTo>
                  <a:lnTo>
                    <a:pt x="640175" y="372523"/>
                  </a:lnTo>
                  <a:lnTo>
                    <a:pt x="665988" y="374523"/>
                  </a:lnTo>
                  <a:lnTo>
                    <a:pt x="675322" y="370522"/>
                  </a:lnTo>
                  <a:lnTo>
                    <a:pt x="674941" y="361569"/>
                  </a:lnTo>
                  <a:lnTo>
                    <a:pt x="682371" y="355663"/>
                  </a:lnTo>
                  <a:lnTo>
                    <a:pt x="686086" y="344233"/>
                  </a:lnTo>
                  <a:lnTo>
                    <a:pt x="690658" y="338137"/>
                  </a:lnTo>
                  <a:lnTo>
                    <a:pt x="700564" y="332137"/>
                  </a:lnTo>
                  <a:lnTo>
                    <a:pt x="702469" y="335566"/>
                  </a:lnTo>
                  <a:lnTo>
                    <a:pt x="714661" y="339947"/>
                  </a:lnTo>
                  <a:lnTo>
                    <a:pt x="724091" y="355378"/>
                  </a:lnTo>
                  <a:lnTo>
                    <a:pt x="731520" y="356902"/>
                  </a:lnTo>
                  <a:lnTo>
                    <a:pt x="732282" y="351949"/>
                  </a:lnTo>
                  <a:lnTo>
                    <a:pt x="738473" y="347758"/>
                  </a:lnTo>
                  <a:lnTo>
                    <a:pt x="729710" y="332518"/>
                  </a:lnTo>
                  <a:lnTo>
                    <a:pt x="729710" y="323755"/>
                  </a:lnTo>
                  <a:lnTo>
                    <a:pt x="723043" y="322612"/>
                  </a:lnTo>
                  <a:lnTo>
                    <a:pt x="732472" y="320040"/>
                  </a:lnTo>
                  <a:lnTo>
                    <a:pt x="733330" y="326993"/>
                  </a:lnTo>
                  <a:lnTo>
                    <a:pt x="736378" y="328231"/>
                  </a:lnTo>
                  <a:lnTo>
                    <a:pt x="738568" y="319183"/>
                  </a:lnTo>
                  <a:lnTo>
                    <a:pt x="742474" y="319183"/>
                  </a:lnTo>
                  <a:lnTo>
                    <a:pt x="742378" y="324707"/>
                  </a:lnTo>
                  <a:lnTo>
                    <a:pt x="753237" y="327088"/>
                  </a:lnTo>
                  <a:lnTo>
                    <a:pt x="760381" y="322516"/>
                  </a:lnTo>
                  <a:lnTo>
                    <a:pt x="753618" y="315373"/>
                  </a:lnTo>
                  <a:lnTo>
                    <a:pt x="796957" y="287560"/>
                  </a:lnTo>
                  <a:lnTo>
                    <a:pt x="811530" y="293846"/>
                  </a:lnTo>
                  <a:lnTo>
                    <a:pt x="821150" y="304800"/>
                  </a:lnTo>
                  <a:lnTo>
                    <a:pt x="822579" y="310229"/>
                  </a:lnTo>
                  <a:lnTo>
                    <a:pt x="836962" y="316135"/>
                  </a:lnTo>
                  <a:lnTo>
                    <a:pt x="840486" y="324517"/>
                  </a:lnTo>
                  <a:lnTo>
                    <a:pt x="852487" y="319754"/>
                  </a:lnTo>
                  <a:lnTo>
                    <a:pt x="860203" y="319659"/>
                  </a:lnTo>
                  <a:lnTo>
                    <a:pt x="868966" y="324421"/>
                  </a:lnTo>
                  <a:lnTo>
                    <a:pt x="871442" y="322707"/>
                  </a:lnTo>
                  <a:lnTo>
                    <a:pt x="877919" y="328612"/>
                  </a:lnTo>
                  <a:lnTo>
                    <a:pt x="884111" y="323088"/>
                  </a:lnTo>
                  <a:lnTo>
                    <a:pt x="893159" y="324803"/>
                  </a:lnTo>
                  <a:lnTo>
                    <a:pt x="898779" y="318992"/>
                  </a:lnTo>
                  <a:lnTo>
                    <a:pt x="898684" y="311182"/>
                  </a:lnTo>
                  <a:lnTo>
                    <a:pt x="900494" y="313563"/>
                  </a:lnTo>
                  <a:lnTo>
                    <a:pt x="923163" y="306229"/>
                  </a:lnTo>
                  <a:lnTo>
                    <a:pt x="926497" y="314801"/>
                  </a:lnTo>
                  <a:lnTo>
                    <a:pt x="931164" y="314801"/>
                  </a:lnTo>
                  <a:lnTo>
                    <a:pt x="926973" y="313849"/>
                  </a:lnTo>
                  <a:lnTo>
                    <a:pt x="925163" y="304800"/>
                  </a:lnTo>
                  <a:lnTo>
                    <a:pt x="927830" y="303371"/>
                  </a:lnTo>
                  <a:lnTo>
                    <a:pt x="930212" y="308134"/>
                  </a:lnTo>
                  <a:lnTo>
                    <a:pt x="931545" y="305943"/>
                  </a:lnTo>
                  <a:lnTo>
                    <a:pt x="940879" y="304705"/>
                  </a:lnTo>
                  <a:lnTo>
                    <a:pt x="942403" y="297466"/>
                  </a:lnTo>
                  <a:lnTo>
                    <a:pt x="939355" y="297466"/>
                  </a:lnTo>
                  <a:lnTo>
                    <a:pt x="939641" y="293846"/>
                  </a:lnTo>
                  <a:lnTo>
                    <a:pt x="953453" y="293084"/>
                  </a:lnTo>
                  <a:lnTo>
                    <a:pt x="947261" y="278892"/>
                  </a:lnTo>
                  <a:lnTo>
                    <a:pt x="940689" y="273558"/>
                  </a:lnTo>
                  <a:lnTo>
                    <a:pt x="940784" y="270986"/>
                  </a:lnTo>
                  <a:lnTo>
                    <a:pt x="938403" y="274415"/>
                  </a:lnTo>
                  <a:lnTo>
                    <a:pt x="930878" y="270224"/>
                  </a:lnTo>
                  <a:lnTo>
                    <a:pt x="935641" y="266129"/>
                  </a:lnTo>
                  <a:lnTo>
                    <a:pt x="939927" y="268033"/>
                  </a:lnTo>
                  <a:lnTo>
                    <a:pt x="939927" y="266319"/>
                  </a:lnTo>
                  <a:lnTo>
                    <a:pt x="932212" y="262699"/>
                  </a:lnTo>
                  <a:lnTo>
                    <a:pt x="926497" y="251841"/>
                  </a:lnTo>
                  <a:lnTo>
                    <a:pt x="936974" y="243459"/>
                  </a:lnTo>
                  <a:lnTo>
                    <a:pt x="939451" y="247745"/>
                  </a:lnTo>
                  <a:lnTo>
                    <a:pt x="950214" y="245173"/>
                  </a:lnTo>
                  <a:lnTo>
                    <a:pt x="945166" y="226695"/>
                  </a:lnTo>
                  <a:lnTo>
                    <a:pt x="952595" y="219170"/>
                  </a:lnTo>
                  <a:lnTo>
                    <a:pt x="968692" y="221361"/>
                  </a:lnTo>
                  <a:lnTo>
                    <a:pt x="969264" y="217360"/>
                  </a:lnTo>
                  <a:lnTo>
                    <a:pt x="954310" y="210979"/>
                  </a:lnTo>
                  <a:lnTo>
                    <a:pt x="940879" y="210312"/>
                  </a:lnTo>
                  <a:lnTo>
                    <a:pt x="938879" y="205549"/>
                  </a:lnTo>
                  <a:lnTo>
                    <a:pt x="968407" y="190214"/>
                  </a:lnTo>
                  <a:lnTo>
                    <a:pt x="975932" y="188785"/>
                  </a:lnTo>
                  <a:lnTo>
                    <a:pt x="978694" y="168783"/>
                  </a:lnTo>
                  <a:lnTo>
                    <a:pt x="974598" y="166497"/>
                  </a:lnTo>
                  <a:lnTo>
                    <a:pt x="982028" y="161544"/>
                  </a:lnTo>
                  <a:lnTo>
                    <a:pt x="1002792" y="163925"/>
                  </a:lnTo>
                  <a:lnTo>
                    <a:pt x="1006888" y="166402"/>
                  </a:lnTo>
                  <a:lnTo>
                    <a:pt x="1008888" y="162878"/>
                  </a:lnTo>
                  <a:lnTo>
                    <a:pt x="1008793" y="154591"/>
                  </a:lnTo>
                  <a:lnTo>
                    <a:pt x="1012127" y="146399"/>
                  </a:lnTo>
                  <a:lnTo>
                    <a:pt x="1009555" y="137160"/>
                  </a:lnTo>
                  <a:lnTo>
                    <a:pt x="1012031" y="123349"/>
                  </a:lnTo>
                  <a:lnTo>
                    <a:pt x="1008031" y="118586"/>
                  </a:lnTo>
                  <a:lnTo>
                    <a:pt x="1006792" y="110395"/>
                  </a:lnTo>
                  <a:lnTo>
                    <a:pt x="1009650" y="99441"/>
                  </a:lnTo>
                  <a:lnTo>
                    <a:pt x="1009459" y="77629"/>
                  </a:lnTo>
                  <a:lnTo>
                    <a:pt x="1021652" y="47530"/>
                  </a:lnTo>
                  <a:lnTo>
                    <a:pt x="1024509" y="33623"/>
                  </a:lnTo>
                  <a:lnTo>
                    <a:pt x="1023557" y="18479"/>
                  </a:lnTo>
                  <a:lnTo>
                    <a:pt x="1026224" y="16573"/>
                  </a:lnTo>
                  <a:lnTo>
                    <a:pt x="1036796" y="18955"/>
                  </a:lnTo>
                  <a:lnTo>
                    <a:pt x="1046702" y="33814"/>
                  </a:lnTo>
                  <a:lnTo>
                    <a:pt x="1053560" y="35147"/>
                  </a:lnTo>
                  <a:lnTo>
                    <a:pt x="1065276" y="46958"/>
                  </a:lnTo>
                  <a:lnTo>
                    <a:pt x="1072325" y="47339"/>
                  </a:lnTo>
                  <a:lnTo>
                    <a:pt x="1096518" y="38290"/>
                  </a:lnTo>
                  <a:lnTo>
                    <a:pt x="1098899" y="27527"/>
                  </a:lnTo>
                  <a:lnTo>
                    <a:pt x="1117378" y="34099"/>
                  </a:lnTo>
                  <a:lnTo>
                    <a:pt x="1141381" y="33337"/>
                  </a:lnTo>
                  <a:lnTo>
                    <a:pt x="1147763" y="29528"/>
                  </a:lnTo>
                  <a:lnTo>
                    <a:pt x="1152811" y="17145"/>
                  </a:lnTo>
                  <a:lnTo>
                    <a:pt x="1156335" y="14383"/>
                  </a:lnTo>
                  <a:lnTo>
                    <a:pt x="1174528" y="9525"/>
                  </a:lnTo>
                  <a:lnTo>
                    <a:pt x="1239203" y="50863"/>
                  </a:lnTo>
                  <a:lnTo>
                    <a:pt x="1253109" y="70866"/>
                  </a:lnTo>
                  <a:lnTo>
                    <a:pt x="1268635" y="83820"/>
                  </a:lnTo>
                  <a:lnTo>
                    <a:pt x="1299877" y="85154"/>
                  </a:lnTo>
                  <a:lnTo>
                    <a:pt x="1299020" y="76009"/>
                  </a:lnTo>
                  <a:lnTo>
                    <a:pt x="1301972" y="70390"/>
                  </a:lnTo>
                  <a:lnTo>
                    <a:pt x="1311212" y="68294"/>
                  </a:lnTo>
                  <a:lnTo>
                    <a:pt x="1318165" y="77629"/>
                  </a:lnTo>
                  <a:lnTo>
                    <a:pt x="1338072" y="82391"/>
                  </a:lnTo>
                  <a:lnTo>
                    <a:pt x="1357217" y="106489"/>
                  </a:lnTo>
                  <a:lnTo>
                    <a:pt x="1372076" y="108013"/>
                  </a:lnTo>
                  <a:lnTo>
                    <a:pt x="1380268" y="122491"/>
                  </a:lnTo>
                  <a:lnTo>
                    <a:pt x="1380934" y="143065"/>
                  </a:lnTo>
                  <a:lnTo>
                    <a:pt x="1386269" y="153257"/>
                  </a:lnTo>
                  <a:lnTo>
                    <a:pt x="1384363" y="180499"/>
                  </a:lnTo>
                  <a:lnTo>
                    <a:pt x="1389221" y="194881"/>
                  </a:lnTo>
                  <a:lnTo>
                    <a:pt x="1392841" y="196691"/>
                  </a:lnTo>
                  <a:lnTo>
                    <a:pt x="1395889" y="212312"/>
                  </a:lnTo>
                  <a:lnTo>
                    <a:pt x="1392365" y="223742"/>
                  </a:lnTo>
                  <a:lnTo>
                    <a:pt x="1382268" y="234410"/>
                  </a:lnTo>
                  <a:lnTo>
                    <a:pt x="1380934" y="245078"/>
                  </a:lnTo>
                  <a:lnTo>
                    <a:pt x="1385792" y="259842"/>
                  </a:lnTo>
                  <a:lnTo>
                    <a:pt x="1378363" y="269748"/>
                  </a:lnTo>
                  <a:lnTo>
                    <a:pt x="1379220" y="275654"/>
                  </a:lnTo>
                  <a:lnTo>
                    <a:pt x="1375029" y="284702"/>
                  </a:lnTo>
                  <a:lnTo>
                    <a:pt x="1377029" y="302323"/>
                  </a:lnTo>
                  <a:lnTo>
                    <a:pt x="1386269" y="300323"/>
                  </a:lnTo>
                  <a:lnTo>
                    <a:pt x="1393698" y="292608"/>
                  </a:lnTo>
                  <a:lnTo>
                    <a:pt x="1404557" y="295084"/>
                  </a:lnTo>
                  <a:lnTo>
                    <a:pt x="1432370" y="292322"/>
                  </a:lnTo>
                  <a:lnTo>
                    <a:pt x="1443990" y="304514"/>
                  </a:lnTo>
                  <a:lnTo>
                    <a:pt x="1450562" y="316611"/>
                  </a:lnTo>
                  <a:lnTo>
                    <a:pt x="1450753" y="334423"/>
                  </a:lnTo>
                  <a:lnTo>
                    <a:pt x="1457039" y="345376"/>
                  </a:lnTo>
                  <a:lnTo>
                    <a:pt x="1446943" y="371189"/>
                  </a:lnTo>
                  <a:lnTo>
                    <a:pt x="1449800" y="380524"/>
                  </a:lnTo>
                  <a:lnTo>
                    <a:pt x="1448943" y="395097"/>
                  </a:lnTo>
                  <a:lnTo>
                    <a:pt x="1451991" y="414909"/>
                  </a:lnTo>
                  <a:lnTo>
                    <a:pt x="1461325" y="420910"/>
                  </a:lnTo>
                  <a:lnTo>
                    <a:pt x="1462754" y="430244"/>
                  </a:lnTo>
                  <a:lnTo>
                    <a:pt x="1477518" y="458629"/>
                  </a:lnTo>
                  <a:lnTo>
                    <a:pt x="1483233" y="479584"/>
                  </a:lnTo>
                  <a:lnTo>
                    <a:pt x="1511332" y="500539"/>
                  </a:lnTo>
                  <a:lnTo>
                    <a:pt x="1546860" y="498729"/>
                  </a:lnTo>
                  <a:lnTo>
                    <a:pt x="1578483" y="491299"/>
                  </a:lnTo>
                  <a:lnTo>
                    <a:pt x="1588103" y="491395"/>
                  </a:lnTo>
                  <a:lnTo>
                    <a:pt x="1597819" y="495395"/>
                  </a:lnTo>
                  <a:lnTo>
                    <a:pt x="1612678" y="504444"/>
                  </a:lnTo>
                  <a:lnTo>
                    <a:pt x="1634871" y="526828"/>
                  </a:lnTo>
                  <a:lnTo>
                    <a:pt x="1658303" y="530066"/>
                  </a:lnTo>
                  <a:lnTo>
                    <a:pt x="1666589" y="534257"/>
                  </a:lnTo>
                  <a:lnTo>
                    <a:pt x="1673257" y="544354"/>
                  </a:lnTo>
                  <a:lnTo>
                    <a:pt x="1678972" y="567785"/>
                  </a:lnTo>
                  <a:lnTo>
                    <a:pt x="1691354" y="585121"/>
                  </a:lnTo>
                  <a:lnTo>
                    <a:pt x="1692116" y="576263"/>
                  </a:lnTo>
                  <a:lnTo>
                    <a:pt x="1702499" y="563499"/>
                  </a:lnTo>
                  <a:lnTo>
                    <a:pt x="1705356" y="552259"/>
                  </a:lnTo>
                  <a:lnTo>
                    <a:pt x="1742789" y="553307"/>
                  </a:lnTo>
                  <a:lnTo>
                    <a:pt x="1762220" y="566356"/>
                  </a:lnTo>
                  <a:lnTo>
                    <a:pt x="1770888" y="575500"/>
                  </a:lnTo>
                  <a:lnTo>
                    <a:pt x="1785938" y="581596"/>
                  </a:lnTo>
                  <a:lnTo>
                    <a:pt x="1820799" y="583692"/>
                  </a:lnTo>
                  <a:lnTo>
                    <a:pt x="1839182" y="579406"/>
                  </a:lnTo>
                  <a:lnTo>
                    <a:pt x="1849755" y="567785"/>
                  </a:lnTo>
                  <a:lnTo>
                    <a:pt x="1851660" y="561404"/>
                  </a:lnTo>
                  <a:lnTo>
                    <a:pt x="1849565" y="547973"/>
                  </a:lnTo>
                  <a:lnTo>
                    <a:pt x="1865662" y="525589"/>
                  </a:lnTo>
                  <a:lnTo>
                    <a:pt x="1862900" y="526161"/>
                  </a:lnTo>
                  <a:lnTo>
                    <a:pt x="1877949" y="494252"/>
                  </a:lnTo>
                  <a:lnTo>
                    <a:pt x="1888141" y="483679"/>
                  </a:lnTo>
                  <a:lnTo>
                    <a:pt x="1892141" y="485775"/>
                  </a:lnTo>
                  <a:lnTo>
                    <a:pt x="1894523" y="494824"/>
                  </a:lnTo>
                  <a:lnTo>
                    <a:pt x="1899571" y="499205"/>
                  </a:lnTo>
                  <a:lnTo>
                    <a:pt x="1903381" y="508159"/>
                  </a:lnTo>
                  <a:lnTo>
                    <a:pt x="1907572" y="508825"/>
                  </a:lnTo>
                  <a:lnTo>
                    <a:pt x="1905476" y="514636"/>
                  </a:lnTo>
                  <a:lnTo>
                    <a:pt x="1908143" y="518636"/>
                  </a:lnTo>
                  <a:lnTo>
                    <a:pt x="1918621" y="522637"/>
                  </a:lnTo>
                  <a:lnTo>
                    <a:pt x="1932718" y="519970"/>
                  </a:lnTo>
                  <a:lnTo>
                    <a:pt x="1935194" y="525494"/>
                  </a:lnTo>
                  <a:lnTo>
                    <a:pt x="1932337" y="532543"/>
                  </a:lnTo>
                  <a:lnTo>
                    <a:pt x="1943957" y="537496"/>
                  </a:lnTo>
                  <a:lnTo>
                    <a:pt x="1968722" y="569119"/>
                  </a:lnTo>
                  <a:lnTo>
                    <a:pt x="1973104" y="566071"/>
                  </a:lnTo>
                  <a:lnTo>
                    <a:pt x="1979295" y="579882"/>
                  </a:lnTo>
                  <a:lnTo>
                    <a:pt x="1976914" y="614553"/>
                  </a:lnTo>
                  <a:lnTo>
                    <a:pt x="1958912" y="623888"/>
                  </a:lnTo>
                  <a:lnTo>
                    <a:pt x="1953578" y="629793"/>
                  </a:lnTo>
                  <a:lnTo>
                    <a:pt x="1958340" y="637984"/>
                  </a:lnTo>
                  <a:lnTo>
                    <a:pt x="1953673" y="642080"/>
                  </a:lnTo>
                  <a:lnTo>
                    <a:pt x="1956435" y="645509"/>
                  </a:lnTo>
                  <a:lnTo>
                    <a:pt x="1952244" y="658082"/>
                  </a:lnTo>
                  <a:lnTo>
                    <a:pt x="1954149" y="660082"/>
                  </a:lnTo>
                  <a:lnTo>
                    <a:pt x="1952720" y="690753"/>
                  </a:lnTo>
                  <a:lnTo>
                    <a:pt x="1961864" y="699230"/>
                  </a:lnTo>
                  <a:lnTo>
                    <a:pt x="1977390" y="703421"/>
                  </a:lnTo>
                  <a:lnTo>
                    <a:pt x="1967103" y="713994"/>
                  </a:lnTo>
                  <a:lnTo>
                    <a:pt x="1966246" y="721900"/>
                  </a:lnTo>
                  <a:lnTo>
                    <a:pt x="1969770" y="738473"/>
                  </a:lnTo>
                  <a:lnTo>
                    <a:pt x="1967484" y="753904"/>
                  </a:lnTo>
                  <a:lnTo>
                    <a:pt x="1958245" y="770477"/>
                  </a:lnTo>
                  <a:lnTo>
                    <a:pt x="1959864" y="786003"/>
                  </a:lnTo>
                  <a:lnTo>
                    <a:pt x="1948434" y="799814"/>
                  </a:lnTo>
                  <a:lnTo>
                    <a:pt x="1937575" y="793337"/>
                  </a:lnTo>
                  <a:lnTo>
                    <a:pt x="1928432" y="798004"/>
                  </a:lnTo>
                  <a:lnTo>
                    <a:pt x="1927384" y="807053"/>
                  </a:lnTo>
                  <a:lnTo>
                    <a:pt x="1911477" y="808387"/>
                  </a:lnTo>
                  <a:lnTo>
                    <a:pt x="1868710" y="794195"/>
                  </a:lnTo>
                  <a:lnTo>
                    <a:pt x="1847755" y="801910"/>
                  </a:lnTo>
                  <a:lnTo>
                    <a:pt x="1831848" y="821436"/>
                  </a:lnTo>
                  <a:lnTo>
                    <a:pt x="1831372" y="837629"/>
                  </a:lnTo>
                  <a:lnTo>
                    <a:pt x="1819656" y="845058"/>
                  </a:lnTo>
                  <a:lnTo>
                    <a:pt x="1818608" y="852392"/>
                  </a:lnTo>
                  <a:lnTo>
                    <a:pt x="1825942" y="882015"/>
                  </a:lnTo>
                  <a:lnTo>
                    <a:pt x="1823180" y="892492"/>
                  </a:lnTo>
                  <a:lnTo>
                    <a:pt x="1827943" y="900970"/>
                  </a:lnTo>
                  <a:lnTo>
                    <a:pt x="1823847" y="926592"/>
                  </a:lnTo>
                  <a:lnTo>
                    <a:pt x="1825562" y="930878"/>
                  </a:lnTo>
                  <a:lnTo>
                    <a:pt x="1822609" y="933164"/>
                  </a:lnTo>
                  <a:lnTo>
                    <a:pt x="1815275" y="927163"/>
                  </a:lnTo>
                  <a:lnTo>
                    <a:pt x="1811083" y="930497"/>
                  </a:lnTo>
                  <a:lnTo>
                    <a:pt x="1810417" y="935926"/>
                  </a:lnTo>
                  <a:lnTo>
                    <a:pt x="1810798" y="937831"/>
                  </a:lnTo>
                  <a:lnTo>
                    <a:pt x="1816513" y="938498"/>
                  </a:lnTo>
                  <a:lnTo>
                    <a:pt x="1820513" y="947261"/>
                  </a:lnTo>
                  <a:lnTo>
                    <a:pt x="1825942" y="947547"/>
                  </a:lnTo>
                  <a:lnTo>
                    <a:pt x="1826895" y="954500"/>
                  </a:lnTo>
                  <a:lnTo>
                    <a:pt x="1825562" y="962120"/>
                  </a:lnTo>
                  <a:lnTo>
                    <a:pt x="1820418" y="954691"/>
                  </a:lnTo>
                  <a:lnTo>
                    <a:pt x="1815560" y="953357"/>
                  </a:lnTo>
                  <a:lnTo>
                    <a:pt x="1815560" y="958310"/>
                  </a:lnTo>
                  <a:lnTo>
                    <a:pt x="1810321" y="963168"/>
                  </a:lnTo>
                  <a:lnTo>
                    <a:pt x="1813655" y="964406"/>
                  </a:lnTo>
                  <a:lnTo>
                    <a:pt x="1815846" y="960406"/>
                  </a:lnTo>
                  <a:lnTo>
                    <a:pt x="1821466" y="961739"/>
                  </a:lnTo>
                  <a:lnTo>
                    <a:pt x="1824133" y="969550"/>
                  </a:lnTo>
                  <a:lnTo>
                    <a:pt x="1821180" y="970597"/>
                  </a:lnTo>
                  <a:lnTo>
                    <a:pt x="1809941" y="964978"/>
                  </a:lnTo>
                  <a:lnTo>
                    <a:pt x="1803845" y="967740"/>
                  </a:lnTo>
                  <a:lnTo>
                    <a:pt x="1801273" y="964597"/>
                  </a:lnTo>
                  <a:lnTo>
                    <a:pt x="1798415" y="977646"/>
                  </a:lnTo>
                  <a:lnTo>
                    <a:pt x="1795748" y="976027"/>
                  </a:lnTo>
                  <a:lnTo>
                    <a:pt x="1796034" y="971645"/>
                  </a:lnTo>
                  <a:lnTo>
                    <a:pt x="1788509" y="972217"/>
                  </a:lnTo>
                  <a:lnTo>
                    <a:pt x="1785747" y="967835"/>
                  </a:lnTo>
                  <a:lnTo>
                    <a:pt x="1773650" y="960787"/>
                  </a:lnTo>
                  <a:lnTo>
                    <a:pt x="1762601" y="958501"/>
                  </a:lnTo>
                  <a:lnTo>
                    <a:pt x="1764125" y="952976"/>
                  </a:lnTo>
                  <a:lnTo>
                    <a:pt x="1769936" y="952214"/>
                  </a:lnTo>
                  <a:lnTo>
                    <a:pt x="1779651" y="944213"/>
                  </a:lnTo>
                  <a:lnTo>
                    <a:pt x="1789176" y="949452"/>
                  </a:lnTo>
                  <a:lnTo>
                    <a:pt x="1796701" y="943737"/>
                  </a:lnTo>
                  <a:lnTo>
                    <a:pt x="1811465" y="944594"/>
                  </a:lnTo>
                  <a:lnTo>
                    <a:pt x="1788509" y="938213"/>
                  </a:lnTo>
                  <a:lnTo>
                    <a:pt x="1780127" y="939832"/>
                  </a:lnTo>
                  <a:lnTo>
                    <a:pt x="1777460" y="943832"/>
                  </a:lnTo>
                  <a:lnTo>
                    <a:pt x="1774698" y="943070"/>
                  </a:lnTo>
                  <a:lnTo>
                    <a:pt x="1769459" y="948976"/>
                  </a:lnTo>
                  <a:lnTo>
                    <a:pt x="1762220" y="949642"/>
                  </a:lnTo>
                  <a:lnTo>
                    <a:pt x="1761268" y="952309"/>
                  </a:lnTo>
                  <a:lnTo>
                    <a:pt x="1755743" y="951166"/>
                  </a:lnTo>
                  <a:lnTo>
                    <a:pt x="1754696" y="957834"/>
                  </a:lnTo>
                  <a:lnTo>
                    <a:pt x="1753743" y="946975"/>
                  </a:lnTo>
                  <a:lnTo>
                    <a:pt x="1742218" y="931450"/>
                  </a:lnTo>
                  <a:lnTo>
                    <a:pt x="1737074" y="929640"/>
                  </a:lnTo>
                  <a:lnTo>
                    <a:pt x="1732407" y="921734"/>
                  </a:lnTo>
                  <a:lnTo>
                    <a:pt x="1709547" y="911162"/>
                  </a:lnTo>
                  <a:lnTo>
                    <a:pt x="1704023" y="901922"/>
                  </a:lnTo>
                  <a:lnTo>
                    <a:pt x="1698593" y="899446"/>
                  </a:lnTo>
                  <a:lnTo>
                    <a:pt x="1699070" y="890873"/>
                  </a:lnTo>
                  <a:lnTo>
                    <a:pt x="1696307" y="886492"/>
                  </a:lnTo>
                  <a:lnTo>
                    <a:pt x="1685354" y="882872"/>
                  </a:lnTo>
                  <a:lnTo>
                    <a:pt x="1662779" y="898588"/>
                  </a:lnTo>
                  <a:lnTo>
                    <a:pt x="1652778" y="894588"/>
                  </a:lnTo>
                  <a:lnTo>
                    <a:pt x="1644777" y="906685"/>
                  </a:lnTo>
                  <a:lnTo>
                    <a:pt x="1635252" y="914400"/>
                  </a:lnTo>
                  <a:lnTo>
                    <a:pt x="1629728" y="927925"/>
                  </a:lnTo>
                  <a:lnTo>
                    <a:pt x="1631823" y="933355"/>
                  </a:lnTo>
                  <a:lnTo>
                    <a:pt x="1630299" y="940975"/>
                  </a:lnTo>
                  <a:lnTo>
                    <a:pt x="1638205" y="952976"/>
                  </a:lnTo>
                  <a:lnTo>
                    <a:pt x="1624584" y="970407"/>
                  </a:lnTo>
                  <a:lnTo>
                    <a:pt x="1606582" y="970979"/>
                  </a:lnTo>
                  <a:lnTo>
                    <a:pt x="1603438" y="968312"/>
                  </a:lnTo>
                  <a:lnTo>
                    <a:pt x="1603058" y="963835"/>
                  </a:lnTo>
                  <a:lnTo>
                    <a:pt x="1600009" y="962978"/>
                  </a:lnTo>
                  <a:lnTo>
                    <a:pt x="1585341" y="977741"/>
                  </a:lnTo>
                  <a:lnTo>
                    <a:pt x="1575054" y="983361"/>
                  </a:lnTo>
                  <a:lnTo>
                    <a:pt x="1570577" y="982313"/>
                  </a:lnTo>
                  <a:lnTo>
                    <a:pt x="1562291" y="973360"/>
                  </a:lnTo>
                  <a:lnTo>
                    <a:pt x="1561338" y="987838"/>
                  </a:lnTo>
                  <a:lnTo>
                    <a:pt x="1575530" y="1003363"/>
                  </a:lnTo>
                  <a:lnTo>
                    <a:pt x="1564386" y="1001458"/>
                  </a:lnTo>
                  <a:lnTo>
                    <a:pt x="1557147" y="1003078"/>
                  </a:lnTo>
                  <a:lnTo>
                    <a:pt x="1553432" y="1000887"/>
                  </a:lnTo>
                  <a:lnTo>
                    <a:pt x="1553623" y="1003459"/>
                  </a:lnTo>
                  <a:lnTo>
                    <a:pt x="1545050" y="1010317"/>
                  </a:lnTo>
                  <a:lnTo>
                    <a:pt x="1551051" y="1023175"/>
                  </a:lnTo>
                  <a:lnTo>
                    <a:pt x="1549527" y="1030796"/>
                  </a:lnTo>
                  <a:lnTo>
                    <a:pt x="1545146" y="1032986"/>
                  </a:lnTo>
                  <a:lnTo>
                    <a:pt x="1547622" y="1038701"/>
                  </a:lnTo>
                  <a:lnTo>
                    <a:pt x="1545622" y="1041654"/>
                  </a:lnTo>
                  <a:lnTo>
                    <a:pt x="1537907" y="1038320"/>
                  </a:lnTo>
                  <a:lnTo>
                    <a:pt x="1537145" y="1030796"/>
                  </a:lnTo>
                  <a:lnTo>
                    <a:pt x="1540383" y="1026604"/>
                  </a:lnTo>
                  <a:lnTo>
                    <a:pt x="1535430" y="1028129"/>
                  </a:lnTo>
                  <a:lnTo>
                    <a:pt x="1536002" y="1042702"/>
                  </a:lnTo>
                  <a:lnTo>
                    <a:pt x="1532668" y="1044797"/>
                  </a:lnTo>
                  <a:lnTo>
                    <a:pt x="1525810" y="1043273"/>
                  </a:lnTo>
                  <a:lnTo>
                    <a:pt x="1517999" y="1027366"/>
                  </a:lnTo>
                  <a:lnTo>
                    <a:pt x="1509998" y="1021175"/>
                  </a:lnTo>
                  <a:lnTo>
                    <a:pt x="1492853" y="1024985"/>
                  </a:lnTo>
                  <a:lnTo>
                    <a:pt x="1484376" y="1034224"/>
                  </a:lnTo>
                  <a:lnTo>
                    <a:pt x="1473613" y="1027081"/>
                  </a:lnTo>
                  <a:lnTo>
                    <a:pt x="1464850" y="1030033"/>
                  </a:lnTo>
                  <a:lnTo>
                    <a:pt x="1462183" y="1032986"/>
                  </a:lnTo>
                  <a:lnTo>
                    <a:pt x="1461135" y="1043178"/>
                  </a:lnTo>
                  <a:lnTo>
                    <a:pt x="1442371" y="1044226"/>
                  </a:lnTo>
                  <a:lnTo>
                    <a:pt x="1433513" y="1048512"/>
                  </a:lnTo>
                  <a:lnTo>
                    <a:pt x="1430750" y="1051655"/>
                  </a:lnTo>
                  <a:lnTo>
                    <a:pt x="1435989" y="1052703"/>
                  </a:lnTo>
                  <a:lnTo>
                    <a:pt x="1432560" y="1064800"/>
                  </a:lnTo>
                  <a:lnTo>
                    <a:pt x="1435608" y="1072991"/>
                  </a:lnTo>
                  <a:lnTo>
                    <a:pt x="1432941" y="1090803"/>
                  </a:lnTo>
                  <a:lnTo>
                    <a:pt x="1437418" y="1098899"/>
                  </a:lnTo>
                  <a:lnTo>
                    <a:pt x="1446276" y="1104138"/>
                  </a:lnTo>
                  <a:lnTo>
                    <a:pt x="1449324" y="1098995"/>
                  </a:lnTo>
                  <a:lnTo>
                    <a:pt x="1457706" y="1094613"/>
                  </a:lnTo>
                  <a:lnTo>
                    <a:pt x="1468946" y="1103471"/>
                  </a:lnTo>
                  <a:lnTo>
                    <a:pt x="1479042" y="1099947"/>
                  </a:lnTo>
                  <a:lnTo>
                    <a:pt x="1480185" y="1103185"/>
                  </a:lnTo>
                  <a:lnTo>
                    <a:pt x="1483233" y="1102042"/>
                  </a:lnTo>
                  <a:lnTo>
                    <a:pt x="1470470" y="1107757"/>
                  </a:lnTo>
                  <a:lnTo>
                    <a:pt x="1454849" y="1119378"/>
                  </a:lnTo>
                  <a:lnTo>
                    <a:pt x="1458278" y="1121759"/>
                  </a:lnTo>
                  <a:lnTo>
                    <a:pt x="1456182" y="1122997"/>
                  </a:lnTo>
                  <a:lnTo>
                    <a:pt x="1457611" y="1125664"/>
                  </a:lnTo>
                  <a:lnTo>
                    <a:pt x="1455039" y="1129093"/>
                  </a:lnTo>
                  <a:lnTo>
                    <a:pt x="1453134" y="1127950"/>
                  </a:lnTo>
                  <a:lnTo>
                    <a:pt x="1447419" y="1131475"/>
                  </a:lnTo>
                  <a:lnTo>
                    <a:pt x="1449419" y="1138714"/>
                  </a:lnTo>
                  <a:lnTo>
                    <a:pt x="1452372" y="1140428"/>
                  </a:lnTo>
                  <a:lnTo>
                    <a:pt x="1463992" y="1136904"/>
                  </a:lnTo>
                  <a:lnTo>
                    <a:pt x="1468660" y="1139571"/>
                  </a:lnTo>
                  <a:lnTo>
                    <a:pt x="1468565" y="1141857"/>
                  </a:lnTo>
                  <a:lnTo>
                    <a:pt x="1473517" y="1142047"/>
                  </a:lnTo>
                  <a:lnTo>
                    <a:pt x="1474661" y="1133856"/>
                  </a:lnTo>
                  <a:lnTo>
                    <a:pt x="1479233" y="1134428"/>
                  </a:lnTo>
                  <a:lnTo>
                    <a:pt x="1488662" y="1138904"/>
                  </a:lnTo>
                  <a:lnTo>
                    <a:pt x="1487710" y="1141476"/>
                  </a:lnTo>
                  <a:lnTo>
                    <a:pt x="1491044" y="1145000"/>
                  </a:lnTo>
                  <a:lnTo>
                    <a:pt x="1498378" y="1145191"/>
                  </a:lnTo>
                  <a:lnTo>
                    <a:pt x="1505998" y="1154621"/>
                  </a:lnTo>
                  <a:lnTo>
                    <a:pt x="1518475" y="1154906"/>
                  </a:lnTo>
                  <a:lnTo>
                    <a:pt x="1509141" y="1169384"/>
                  </a:lnTo>
                  <a:lnTo>
                    <a:pt x="1508188" y="1181672"/>
                  </a:lnTo>
                  <a:lnTo>
                    <a:pt x="1498092" y="1195864"/>
                  </a:lnTo>
                  <a:lnTo>
                    <a:pt x="1492472" y="1199102"/>
                  </a:lnTo>
                  <a:lnTo>
                    <a:pt x="1485614" y="1237869"/>
                  </a:lnTo>
                  <a:lnTo>
                    <a:pt x="1473613" y="1238631"/>
                  </a:lnTo>
                  <a:lnTo>
                    <a:pt x="1473613" y="1211008"/>
                  </a:lnTo>
                  <a:lnTo>
                    <a:pt x="1464278" y="1210628"/>
                  </a:lnTo>
                  <a:lnTo>
                    <a:pt x="1464278" y="1207294"/>
                  </a:lnTo>
                  <a:lnTo>
                    <a:pt x="1457611" y="1207484"/>
                  </a:lnTo>
                  <a:lnTo>
                    <a:pt x="1448181" y="1196721"/>
                  </a:lnTo>
                  <a:lnTo>
                    <a:pt x="1438084" y="1193864"/>
                  </a:lnTo>
                  <a:lnTo>
                    <a:pt x="1423988" y="1203293"/>
                  </a:lnTo>
                  <a:lnTo>
                    <a:pt x="1426464" y="1216342"/>
                  </a:lnTo>
                  <a:lnTo>
                    <a:pt x="1432941" y="1225105"/>
                  </a:lnTo>
                  <a:lnTo>
                    <a:pt x="1424940" y="1230821"/>
                  </a:lnTo>
                  <a:lnTo>
                    <a:pt x="1429607" y="1234440"/>
                  </a:lnTo>
                  <a:lnTo>
                    <a:pt x="1426940" y="1240346"/>
                  </a:lnTo>
                  <a:lnTo>
                    <a:pt x="1429131" y="1245870"/>
                  </a:lnTo>
                  <a:lnTo>
                    <a:pt x="1396841" y="1269587"/>
                  </a:lnTo>
                  <a:lnTo>
                    <a:pt x="1367600" y="1295781"/>
                  </a:lnTo>
                  <a:lnTo>
                    <a:pt x="1365695" y="1312450"/>
                  </a:lnTo>
                  <a:lnTo>
                    <a:pt x="1385125" y="1313021"/>
                  </a:lnTo>
                  <a:lnTo>
                    <a:pt x="1395698" y="1309592"/>
                  </a:lnTo>
                  <a:lnTo>
                    <a:pt x="1399413" y="1313688"/>
                  </a:lnTo>
                  <a:lnTo>
                    <a:pt x="1416939" y="1320355"/>
                  </a:lnTo>
                  <a:lnTo>
                    <a:pt x="1410271" y="1329690"/>
                  </a:lnTo>
                  <a:lnTo>
                    <a:pt x="1414367" y="1336357"/>
                  </a:lnTo>
                  <a:lnTo>
                    <a:pt x="1423035" y="1332929"/>
                  </a:lnTo>
                  <a:lnTo>
                    <a:pt x="1430655" y="1339977"/>
                  </a:lnTo>
                  <a:lnTo>
                    <a:pt x="1438466" y="1331976"/>
                  </a:lnTo>
                  <a:lnTo>
                    <a:pt x="1445990" y="1335214"/>
                  </a:lnTo>
                  <a:lnTo>
                    <a:pt x="1447514" y="1332833"/>
                  </a:lnTo>
                  <a:lnTo>
                    <a:pt x="1453229" y="1336929"/>
                  </a:lnTo>
                  <a:lnTo>
                    <a:pt x="1460468" y="1329976"/>
                  </a:lnTo>
                  <a:lnTo>
                    <a:pt x="1473803" y="1337500"/>
                  </a:lnTo>
                  <a:lnTo>
                    <a:pt x="1477804" y="1342930"/>
                  </a:lnTo>
                  <a:lnTo>
                    <a:pt x="1477137" y="1348454"/>
                  </a:lnTo>
                  <a:lnTo>
                    <a:pt x="1480090" y="1350169"/>
                  </a:lnTo>
                  <a:lnTo>
                    <a:pt x="1475613" y="1375220"/>
                  </a:lnTo>
                  <a:lnTo>
                    <a:pt x="1481233" y="1378839"/>
                  </a:lnTo>
                  <a:lnTo>
                    <a:pt x="1489710" y="1374648"/>
                  </a:lnTo>
                  <a:lnTo>
                    <a:pt x="1493425" y="1369600"/>
                  </a:lnTo>
                  <a:lnTo>
                    <a:pt x="1483328" y="1367980"/>
                  </a:lnTo>
                  <a:lnTo>
                    <a:pt x="1484281" y="1360456"/>
                  </a:lnTo>
                  <a:lnTo>
                    <a:pt x="1515904" y="1365314"/>
                  </a:lnTo>
                  <a:lnTo>
                    <a:pt x="1514094" y="1386554"/>
                  </a:lnTo>
                  <a:lnTo>
                    <a:pt x="1518285" y="1387221"/>
                  </a:lnTo>
                  <a:lnTo>
                    <a:pt x="1516856" y="1393603"/>
                  </a:lnTo>
                  <a:lnTo>
                    <a:pt x="1522857" y="1398936"/>
                  </a:lnTo>
                  <a:lnTo>
                    <a:pt x="1523809" y="1407985"/>
                  </a:lnTo>
                  <a:lnTo>
                    <a:pt x="1520285" y="1417796"/>
                  </a:lnTo>
                  <a:lnTo>
                    <a:pt x="1509141" y="1424464"/>
                  </a:lnTo>
                  <a:lnTo>
                    <a:pt x="1507427" y="1434179"/>
                  </a:lnTo>
                  <a:lnTo>
                    <a:pt x="1512761" y="1452277"/>
                  </a:lnTo>
                  <a:lnTo>
                    <a:pt x="1520476" y="1454849"/>
                  </a:lnTo>
                  <a:lnTo>
                    <a:pt x="1522000" y="1460564"/>
                  </a:lnTo>
                  <a:lnTo>
                    <a:pt x="1507331" y="1467231"/>
                  </a:lnTo>
                  <a:lnTo>
                    <a:pt x="1486948" y="1465326"/>
                  </a:lnTo>
                  <a:lnTo>
                    <a:pt x="1490091" y="1472374"/>
                  </a:lnTo>
                  <a:lnTo>
                    <a:pt x="1487900" y="1477137"/>
                  </a:lnTo>
                  <a:lnTo>
                    <a:pt x="1494758" y="1489329"/>
                  </a:lnTo>
                  <a:lnTo>
                    <a:pt x="1489805" y="1493806"/>
                  </a:lnTo>
                  <a:lnTo>
                    <a:pt x="1488567" y="1506188"/>
                  </a:lnTo>
                  <a:lnTo>
                    <a:pt x="1479042" y="1511237"/>
                  </a:lnTo>
                  <a:lnTo>
                    <a:pt x="1476375" y="1523333"/>
                  </a:lnTo>
                  <a:lnTo>
                    <a:pt x="1472184" y="1528286"/>
                  </a:lnTo>
                  <a:lnTo>
                    <a:pt x="1454944" y="1539526"/>
                  </a:lnTo>
                  <a:lnTo>
                    <a:pt x="1445609" y="1536954"/>
                  </a:lnTo>
                  <a:lnTo>
                    <a:pt x="1440561" y="1539240"/>
                  </a:lnTo>
                  <a:lnTo>
                    <a:pt x="1450753" y="1573625"/>
                  </a:lnTo>
                  <a:lnTo>
                    <a:pt x="1461516" y="1590485"/>
                  </a:lnTo>
                  <a:lnTo>
                    <a:pt x="1468565" y="1611058"/>
                  </a:lnTo>
                  <a:lnTo>
                    <a:pt x="1478471" y="1620488"/>
                  </a:lnTo>
                  <a:lnTo>
                    <a:pt x="1480757" y="1626203"/>
                  </a:lnTo>
                  <a:lnTo>
                    <a:pt x="1483233" y="1625537"/>
                  </a:lnTo>
                  <a:lnTo>
                    <a:pt x="1488662" y="1636681"/>
                  </a:lnTo>
                  <a:lnTo>
                    <a:pt x="1492663" y="1634204"/>
                  </a:lnTo>
                  <a:lnTo>
                    <a:pt x="1501140" y="1641539"/>
                  </a:lnTo>
                  <a:lnTo>
                    <a:pt x="1492472" y="1651920"/>
                  </a:lnTo>
                  <a:lnTo>
                    <a:pt x="1498187" y="1654778"/>
                  </a:lnTo>
                  <a:lnTo>
                    <a:pt x="1491615" y="1660589"/>
                  </a:lnTo>
                  <a:lnTo>
                    <a:pt x="1490472" y="1667256"/>
                  </a:lnTo>
                  <a:lnTo>
                    <a:pt x="1495806" y="1680019"/>
                  </a:lnTo>
                  <a:lnTo>
                    <a:pt x="1499425" y="1681258"/>
                  </a:lnTo>
                  <a:lnTo>
                    <a:pt x="1499616" y="1686020"/>
                  </a:lnTo>
                  <a:lnTo>
                    <a:pt x="1502474" y="1686496"/>
                  </a:lnTo>
                  <a:lnTo>
                    <a:pt x="1502950" y="1691926"/>
                  </a:lnTo>
                  <a:lnTo>
                    <a:pt x="1505998" y="1691354"/>
                  </a:lnTo>
                  <a:lnTo>
                    <a:pt x="1500188" y="1698593"/>
                  </a:lnTo>
                  <a:lnTo>
                    <a:pt x="1504474" y="1698879"/>
                  </a:lnTo>
                  <a:lnTo>
                    <a:pt x="1503140" y="1700689"/>
                  </a:lnTo>
                  <a:lnTo>
                    <a:pt x="1506569" y="1707642"/>
                  </a:lnTo>
                  <a:lnTo>
                    <a:pt x="1498092" y="1710023"/>
                  </a:lnTo>
                  <a:lnTo>
                    <a:pt x="1507712" y="1721167"/>
                  </a:lnTo>
                  <a:lnTo>
                    <a:pt x="1518475" y="1727930"/>
                  </a:lnTo>
                  <a:lnTo>
                    <a:pt x="1516285" y="1733455"/>
                  </a:lnTo>
                  <a:lnTo>
                    <a:pt x="1529334" y="1737551"/>
                  </a:lnTo>
                  <a:lnTo>
                    <a:pt x="1521428" y="1753743"/>
                  </a:lnTo>
                  <a:lnTo>
                    <a:pt x="1528953" y="1760410"/>
                  </a:lnTo>
                  <a:lnTo>
                    <a:pt x="1529429" y="1757267"/>
                  </a:lnTo>
                  <a:lnTo>
                    <a:pt x="1534763" y="1757172"/>
                  </a:lnTo>
                  <a:lnTo>
                    <a:pt x="1533906" y="1763078"/>
                  </a:lnTo>
                  <a:lnTo>
                    <a:pt x="1539240" y="1764983"/>
                  </a:lnTo>
                  <a:lnTo>
                    <a:pt x="1535525" y="1775555"/>
                  </a:lnTo>
                  <a:lnTo>
                    <a:pt x="1531525" y="1776984"/>
                  </a:lnTo>
                  <a:lnTo>
                    <a:pt x="1533144" y="1781937"/>
                  </a:lnTo>
                  <a:lnTo>
                    <a:pt x="1516380" y="1790890"/>
                  </a:lnTo>
                  <a:lnTo>
                    <a:pt x="1513523" y="1793939"/>
                  </a:lnTo>
                  <a:lnTo>
                    <a:pt x="1515237" y="1796224"/>
                  </a:lnTo>
                  <a:lnTo>
                    <a:pt x="1508474" y="1804035"/>
                  </a:lnTo>
                  <a:lnTo>
                    <a:pt x="1500664" y="1796320"/>
                  </a:lnTo>
                  <a:lnTo>
                    <a:pt x="1493329" y="1792319"/>
                  </a:lnTo>
                  <a:lnTo>
                    <a:pt x="1490282" y="1793081"/>
                  </a:lnTo>
                  <a:lnTo>
                    <a:pt x="1486948" y="1786033"/>
                  </a:lnTo>
                  <a:lnTo>
                    <a:pt x="1473137" y="1790986"/>
                  </a:lnTo>
                  <a:lnTo>
                    <a:pt x="1472089" y="1795844"/>
                  </a:lnTo>
                  <a:lnTo>
                    <a:pt x="1459421" y="1797082"/>
                  </a:lnTo>
                  <a:lnTo>
                    <a:pt x="1448371" y="1804035"/>
                  </a:lnTo>
                  <a:lnTo>
                    <a:pt x="1448086" y="1802321"/>
                  </a:lnTo>
                  <a:lnTo>
                    <a:pt x="1417320" y="1803654"/>
                  </a:lnTo>
                  <a:lnTo>
                    <a:pt x="1395413" y="1807368"/>
                  </a:lnTo>
                  <a:lnTo>
                    <a:pt x="1381220" y="1802797"/>
                  </a:lnTo>
                  <a:lnTo>
                    <a:pt x="1367885" y="1789461"/>
                  </a:lnTo>
                  <a:lnTo>
                    <a:pt x="1338929" y="1778889"/>
                  </a:lnTo>
                  <a:lnTo>
                    <a:pt x="1327023" y="1766602"/>
                  </a:lnTo>
                  <a:lnTo>
                    <a:pt x="1331595" y="1755362"/>
                  </a:lnTo>
                  <a:lnTo>
                    <a:pt x="1330642" y="1746123"/>
                  </a:lnTo>
                  <a:lnTo>
                    <a:pt x="1335500" y="1735360"/>
                  </a:lnTo>
                  <a:lnTo>
                    <a:pt x="1324832" y="1726501"/>
                  </a:lnTo>
                  <a:lnTo>
                    <a:pt x="1312640" y="1733360"/>
                  </a:lnTo>
                  <a:lnTo>
                    <a:pt x="1307973" y="1741265"/>
                  </a:lnTo>
                  <a:lnTo>
                    <a:pt x="1307021" y="1750028"/>
                  </a:lnTo>
                  <a:lnTo>
                    <a:pt x="1291114" y="1750314"/>
                  </a:lnTo>
                  <a:lnTo>
                    <a:pt x="1283017" y="1743551"/>
                  </a:lnTo>
                  <a:lnTo>
                    <a:pt x="1273207" y="1750409"/>
                  </a:lnTo>
                  <a:lnTo>
                    <a:pt x="1269968" y="1749647"/>
                  </a:lnTo>
                  <a:lnTo>
                    <a:pt x="1270159" y="1754696"/>
                  </a:lnTo>
                  <a:lnTo>
                    <a:pt x="1264253" y="1763363"/>
                  </a:lnTo>
                  <a:lnTo>
                    <a:pt x="1256252" y="1797939"/>
                  </a:lnTo>
                  <a:lnTo>
                    <a:pt x="1243489" y="1815274"/>
                  </a:lnTo>
                  <a:lnTo>
                    <a:pt x="1238631" y="1816037"/>
                  </a:lnTo>
                  <a:lnTo>
                    <a:pt x="1238631" y="1824704"/>
                  </a:lnTo>
                  <a:lnTo>
                    <a:pt x="1244441" y="1826895"/>
                  </a:lnTo>
                  <a:lnTo>
                    <a:pt x="1240060" y="1840897"/>
                  </a:lnTo>
                  <a:lnTo>
                    <a:pt x="1258062" y="1836992"/>
                  </a:lnTo>
                  <a:lnTo>
                    <a:pt x="1257205" y="1841754"/>
                  </a:lnTo>
                  <a:lnTo>
                    <a:pt x="1253871" y="1842897"/>
                  </a:lnTo>
                  <a:lnTo>
                    <a:pt x="1254728" y="1846135"/>
                  </a:lnTo>
                  <a:lnTo>
                    <a:pt x="1252061" y="1847088"/>
                  </a:lnTo>
                  <a:lnTo>
                    <a:pt x="1253585" y="1851945"/>
                  </a:lnTo>
                  <a:lnTo>
                    <a:pt x="1251490" y="1857185"/>
                  </a:lnTo>
                  <a:lnTo>
                    <a:pt x="1252347" y="1864138"/>
                  </a:lnTo>
                  <a:lnTo>
                    <a:pt x="1260348" y="1872234"/>
                  </a:lnTo>
                  <a:lnTo>
                    <a:pt x="1253109" y="1883759"/>
                  </a:lnTo>
                  <a:lnTo>
                    <a:pt x="1256538" y="1884902"/>
                  </a:lnTo>
                  <a:lnTo>
                    <a:pt x="1239869" y="1899761"/>
                  </a:lnTo>
                  <a:lnTo>
                    <a:pt x="1227582" y="1904619"/>
                  </a:lnTo>
                  <a:lnTo>
                    <a:pt x="1226820" y="1926812"/>
                  </a:lnTo>
                  <a:lnTo>
                    <a:pt x="1208532" y="1929670"/>
                  </a:lnTo>
                  <a:lnTo>
                    <a:pt x="1197197" y="1938242"/>
                  </a:lnTo>
                  <a:lnTo>
                    <a:pt x="1197292" y="1963483"/>
                  </a:lnTo>
                  <a:lnTo>
                    <a:pt x="1187863" y="1959007"/>
                  </a:lnTo>
                  <a:lnTo>
                    <a:pt x="1177862" y="1950053"/>
                  </a:lnTo>
                  <a:lnTo>
                    <a:pt x="1168527" y="1956054"/>
                  </a:lnTo>
                  <a:close/>
                  <a:moveTo>
                    <a:pt x="690753" y="338899"/>
                  </a:moveTo>
                  <a:lnTo>
                    <a:pt x="698278" y="339090"/>
                  </a:lnTo>
                  <a:lnTo>
                    <a:pt x="697420" y="335566"/>
                  </a:lnTo>
                  <a:lnTo>
                    <a:pt x="690753" y="338899"/>
                  </a:lnTo>
                  <a:close/>
                  <a:moveTo>
                    <a:pt x="138684" y="812387"/>
                  </a:moveTo>
                  <a:lnTo>
                    <a:pt x="138208" y="817531"/>
                  </a:lnTo>
                  <a:lnTo>
                    <a:pt x="126301" y="812768"/>
                  </a:lnTo>
                  <a:lnTo>
                    <a:pt x="126968" y="806863"/>
                  </a:lnTo>
                  <a:lnTo>
                    <a:pt x="138684" y="81238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1" name="Freihandform: Form 140">
              <a:extLst>
                <a:ext uri="{FF2B5EF4-FFF2-40B4-BE49-F238E27FC236}">
                  <a16:creationId xmlns:a16="http://schemas.microsoft.com/office/drawing/2014/main" id="{A8B755E7-FBE1-41EA-BBF0-C65067DE7F83}"/>
                </a:ext>
              </a:extLst>
            </p:cNvPr>
            <p:cNvSpPr/>
            <p:nvPr/>
          </p:nvSpPr>
          <p:spPr>
            <a:xfrm>
              <a:off x="139071" y="2413439"/>
              <a:ext cx="1049400" cy="1197900"/>
            </a:xfrm>
            <a:custGeom>
              <a:avLst/>
              <a:gdLst>
                <a:gd name="connsiteX0" fmla="*/ 533400 w 2019300"/>
                <a:gd name="connsiteY0" fmla="*/ 2167795 h 2305050"/>
                <a:gd name="connsiteX1" fmla="*/ 526637 w 2019300"/>
                <a:gd name="connsiteY1" fmla="*/ 2160080 h 2305050"/>
                <a:gd name="connsiteX2" fmla="*/ 524447 w 2019300"/>
                <a:gd name="connsiteY2" fmla="*/ 2160842 h 2305050"/>
                <a:gd name="connsiteX3" fmla="*/ 507016 w 2019300"/>
                <a:gd name="connsiteY3" fmla="*/ 2136553 h 2305050"/>
                <a:gd name="connsiteX4" fmla="*/ 504158 w 2019300"/>
                <a:gd name="connsiteY4" fmla="*/ 2124170 h 2305050"/>
                <a:gd name="connsiteX5" fmla="*/ 511874 w 2019300"/>
                <a:gd name="connsiteY5" fmla="*/ 2121884 h 2305050"/>
                <a:gd name="connsiteX6" fmla="*/ 512445 w 2019300"/>
                <a:gd name="connsiteY6" fmla="*/ 2127123 h 2305050"/>
                <a:gd name="connsiteX7" fmla="*/ 515588 w 2019300"/>
                <a:gd name="connsiteY7" fmla="*/ 2125599 h 2305050"/>
                <a:gd name="connsiteX8" fmla="*/ 516350 w 2019300"/>
                <a:gd name="connsiteY8" fmla="*/ 2133028 h 2305050"/>
                <a:gd name="connsiteX9" fmla="*/ 520446 w 2019300"/>
                <a:gd name="connsiteY9" fmla="*/ 2138267 h 2305050"/>
                <a:gd name="connsiteX10" fmla="*/ 516160 w 2019300"/>
                <a:gd name="connsiteY10" fmla="*/ 2141792 h 2305050"/>
                <a:gd name="connsiteX11" fmla="*/ 520636 w 2019300"/>
                <a:gd name="connsiteY11" fmla="*/ 2138458 h 2305050"/>
                <a:gd name="connsiteX12" fmla="*/ 534448 w 2019300"/>
                <a:gd name="connsiteY12" fmla="*/ 2151698 h 2305050"/>
                <a:gd name="connsiteX13" fmla="*/ 531019 w 2019300"/>
                <a:gd name="connsiteY13" fmla="*/ 2155603 h 2305050"/>
                <a:gd name="connsiteX14" fmla="*/ 534352 w 2019300"/>
                <a:gd name="connsiteY14" fmla="*/ 2163032 h 2305050"/>
                <a:gd name="connsiteX15" fmla="*/ 533400 w 2019300"/>
                <a:gd name="connsiteY15" fmla="*/ 2167795 h 2305050"/>
                <a:gd name="connsiteX16" fmla="*/ 503968 w 2019300"/>
                <a:gd name="connsiteY16" fmla="*/ 2123789 h 2305050"/>
                <a:gd name="connsiteX17" fmla="*/ 495681 w 2019300"/>
                <a:gd name="connsiteY17" fmla="*/ 2119312 h 2305050"/>
                <a:gd name="connsiteX18" fmla="*/ 493776 w 2019300"/>
                <a:gd name="connsiteY18" fmla="*/ 2111026 h 2305050"/>
                <a:gd name="connsiteX19" fmla="*/ 496633 w 2019300"/>
                <a:gd name="connsiteY19" fmla="*/ 2108168 h 2305050"/>
                <a:gd name="connsiteX20" fmla="*/ 487013 w 2019300"/>
                <a:gd name="connsiteY20" fmla="*/ 2097024 h 2305050"/>
                <a:gd name="connsiteX21" fmla="*/ 434816 w 2019300"/>
                <a:gd name="connsiteY21" fmla="*/ 2089499 h 2305050"/>
                <a:gd name="connsiteX22" fmla="*/ 420433 w 2019300"/>
                <a:gd name="connsiteY22" fmla="*/ 2097119 h 2305050"/>
                <a:gd name="connsiteX23" fmla="*/ 406241 w 2019300"/>
                <a:gd name="connsiteY23" fmla="*/ 2100644 h 2305050"/>
                <a:gd name="connsiteX24" fmla="*/ 352901 w 2019300"/>
                <a:gd name="connsiteY24" fmla="*/ 2085880 h 2305050"/>
                <a:gd name="connsiteX25" fmla="*/ 312420 w 2019300"/>
                <a:gd name="connsiteY25" fmla="*/ 2099215 h 2305050"/>
                <a:gd name="connsiteX26" fmla="*/ 284321 w 2019300"/>
                <a:gd name="connsiteY26" fmla="*/ 2123408 h 2305050"/>
                <a:gd name="connsiteX27" fmla="*/ 277654 w 2019300"/>
                <a:gd name="connsiteY27" fmla="*/ 2121694 h 2305050"/>
                <a:gd name="connsiteX28" fmla="*/ 275177 w 2019300"/>
                <a:gd name="connsiteY28" fmla="*/ 2133600 h 2305050"/>
                <a:gd name="connsiteX29" fmla="*/ 268605 w 2019300"/>
                <a:gd name="connsiteY29" fmla="*/ 2133410 h 2305050"/>
                <a:gd name="connsiteX30" fmla="*/ 262795 w 2019300"/>
                <a:gd name="connsiteY30" fmla="*/ 2127123 h 2305050"/>
                <a:gd name="connsiteX31" fmla="*/ 245269 w 2019300"/>
                <a:gd name="connsiteY31" fmla="*/ 2131600 h 2305050"/>
                <a:gd name="connsiteX32" fmla="*/ 238506 w 2019300"/>
                <a:gd name="connsiteY32" fmla="*/ 2123313 h 2305050"/>
                <a:gd name="connsiteX33" fmla="*/ 230505 w 2019300"/>
                <a:gd name="connsiteY33" fmla="*/ 2132552 h 2305050"/>
                <a:gd name="connsiteX34" fmla="*/ 227552 w 2019300"/>
                <a:gd name="connsiteY34" fmla="*/ 2129504 h 2305050"/>
                <a:gd name="connsiteX35" fmla="*/ 214027 w 2019300"/>
                <a:gd name="connsiteY35" fmla="*/ 2134076 h 2305050"/>
                <a:gd name="connsiteX36" fmla="*/ 203454 w 2019300"/>
                <a:gd name="connsiteY36" fmla="*/ 2150078 h 2305050"/>
                <a:gd name="connsiteX37" fmla="*/ 212503 w 2019300"/>
                <a:gd name="connsiteY37" fmla="*/ 2158556 h 2305050"/>
                <a:gd name="connsiteX38" fmla="*/ 207073 w 2019300"/>
                <a:gd name="connsiteY38" fmla="*/ 2168843 h 2305050"/>
                <a:gd name="connsiteX39" fmla="*/ 209169 w 2019300"/>
                <a:gd name="connsiteY39" fmla="*/ 2177129 h 2305050"/>
                <a:gd name="connsiteX40" fmla="*/ 248888 w 2019300"/>
                <a:gd name="connsiteY40" fmla="*/ 2220373 h 2305050"/>
                <a:gd name="connsiteX41" fmla="*/ 262699 w 2019300"/>
                <a:gd name="connsiteY41" fmla="*/ 2240566 h 2305050"/>
                <a:gd name="connsiteX42" fmla="*/ 240220 w 2019300"/>
                <a:gd name="connsiteY42" fmla="*/ 2264950 h 2305050"/>
                <a:gd name="connsiteX43" fmla="*/ 242316 w 2019300"/>
                <a:gd name="connsiteY43" fmla="*/ 2275808 h 2305050"/>
                <a:gd name="connsiteX44" fmla="*/ 241268 w 2019300"/>
                <a:gd name="connsiteY44" fmla="*/ 2292858 h 2305050"/>
                <a:gd name="connsiteX45" fmla="*/ 226600 w 2019300"/>
                <a:gd name="connsiteY45" fmla="*/ 2293525 h 2305050"/>
                <a:gd name="connsiteX46" fmla="*/ 225361 w 2019300"/>
                <a:gd name="connsiteY46" fmla="*/ 2296763 h 2305050"/>
                <a:gd name="connsiteX47" fmla="*/ 220218 w 2019300"/>
                <a:gd name="connsiteY47" fmla="*/ 2293906 h 2305050"/>
                <a:gd name="connsiteX48" fmla="*/ 201358 w 2019300"/>
                <a:gd name="connsiteY48" fmla="*/ 2304383 h 2305050"/>
                <a:gd name="connsiteX49" fmla="*/ 194977 w 2019300"/>
                <a:gd name="connsiteY49" fmla="*/ 2299716 h 2305050"/>
                <a:gd name="connsiteX50" fmla="*/ 184309 w 2019300"/>
                <a:gd name="connsiteY50" fmla="*/ 2298097 h 2305050"/>
                <a:gd name="connsiteX51" fmla="*/ 185071 w 2019300"/>
                <a:gd name="connsiteY51" fmla="*/ 2296192 h 2305050"/>
                <a:gd name="connsiteX52" fmla="*/ 168688 w 2019300"/>
                <a:gd name="connsiteY52" fmla="*/ 2296192 h 2305050"/>
                <a:gd name="connsiteX53" fmla="*/ 162211 w 2019300"/>
                <a:gd name="connsiteY53" fmla="*/ 2292858 h 2305050"/>
                <a:gd name="connsiteX54" fmla="*/ 155734 w 2019300"/>
                <a:gd name="connsiteY54" fmla="*/ 2295335 h 2305050"/>
                <a:gd name="connsiteX55" fmla="*/ 147923 w 2019300"/>
                <a:gd name="connsiteY55" fmla="*/ 2291429 h 2305050"/>
                <a:gd name="connsiteX56" fmla="*/ 141827 w 2019300"/>
                <a:gd name="connsiteY56" fmla="*/ 2277809 h 2305050"/>
                <a:gd name="connsiteX57" fmla="*/ 135255 w 2019300"/>
                <a:gd name="connsiteY57" fmla="*/ 2271998 h 2305050"/>
                <a:gd name="connsiteX58" fmla="*/ 120110 w 2019300"/>
                <a:gd name="connsiteY58" fmla="*/ 2263616 h 2305050"/>
                <a:gd name="connsiteX59" fmla="*/ 101155 w 2019300"/>
                <a:gd name="connsiteY59" fmla="*/ 2263235 h 2305050"/>
                <a:gd name="connsiteX60" fmla="*/ 93916 w 2019300"/>
                <a:gd name="connsiteY60" fmla="*/ 2250091 h 2305050"/>
                <a:gd name="connsiteX61" fmla="*/ 89154 w 2019300"/>
                <a:gd name="connsiteY61" fmla="*/ 2246948 h 2305050"/>
                <a:gd name="connsiteX62" fmla="*/ 76390 w 2019300"/>
                <a:gd name="connsiteY62" fmla="*/ 2253996 h 2305050"/>
                <a:gd name="connsiteX63" fmla="*/ 71533 w 2019300"/>
                <a:gd name="connsiteY63" fmla="*/ 2263331 h 2305050"/>
                <a:gd name="connsiteX64" fmla="*/ 51530 w 2019300"/>
                <a:gd name="connsiteY64" fmla="*/ 2268950 h 2305050"/>
                <a:gd name="connsiteX65" fmla="*/ 40005 w 2019300"/>
                <a:gd name="connsiteY65" fmla="*/ 2275237 h 2305050"/>
                <a:gd name="connsiteX66" fmla="*/ 23527 w 2019300"/>
                <a:gd name="connsiteY66" fmla="*/ 2275237 h 2305050"/>
                <a:gd name="connsiteX67" fmla="*/ 14192 w 2019300"/>
                <a:gd name="connsiteY67" fmla="*/ 2271046 h 2305050"/>
                <a:gd name="connsiteX68" fmla="*/ 14668 w 2019300"/>
                <a:gd name="connsiteY68" fmla="*/ 2255806 h 2305050"/>
                <a:gd name="connsiteX69" fmla="*/ 10668 w 2019300"/>
                <a:gd name="connsiteY69" fmla="*/ 2254853 h 2305050"/>
                <a:gd name="connsiteX70" fmla="*/ 9525 w 2019300"/>
                <a:gd name="connsiteY70" fmla="*/ 2233994 h 2305050"/>
                <a:gd name="connsiteX71" fmla="*/ 12573 w 2019300"/>
                <a:gd name="connsiteY71" fmla="*/ 2236661 h 2305050"/>
                <a:gd name="connsiteX72" fmla="*/ 12763 w 2019300"/>
                <a:gd name="connsiteY72" fmla="*/ 2229136 h 2305050"/>
                <a:gd name="connsiteX73" fmla="*/ 25908 w 2019300"/>
                <a:gd name="connsiteY73" fmla="*/ 2213420 h 2305050"/>
                <a:gd name="connsiteX74" fmla="*/ 28670 w 2019300"/>
                <a:gd name="connsiteY74" fmla="*/ 2198561 h 2305050"/>
                <a:gd name="connsiteX75" fmla="*/ 32956 w 2019300"/>
                <a:gd name="connsiteY75" fmla="*/ 2193893 h 2305050"/>
                <a:gd name="connsiteX76" fmla="*/ 26098 w 2019300"/>
                <a:gd name="connsiteY76" fmla="*/ 2172653 h 2305050"/>
                <a:gd name="connsiteX77" fmla="*/ 24955 w 2019300"/>
                <a:gd name="connsiteY77" fmla="*/ 2155317 h 2305050"/>
                <a:gd name="connsiteX78" fmla="*/ 17907 w 2019300"/>
                <a:gd name="connsiteY78" fmla="*/ 2138744 h 2305050"/>
                <a:gd name="connsiteX79" fmla="*/ 14573 w 2019300"/>
                <a:gd name="connsiteY79" fmla="*/ 2136553 h 2305050"/>
                <a:gd name="connsiteX80" fmla="*/ 17812 w 2019300"/>
                <a:gd name="connsiteY80" fmla="*/ 2127790 h 2305050"/>
                <a:gd name="connsiteX81" fmla="*/ 22288 w 2019300"/>
                <a:gd name="connsiteY81" fmla="*/ 2124266 h 2305050"/>
                <a:gd name="connsiteX82" fmla="*/ 13525 w 2019300"/>
                <a:gd name="connsiteY82" fmla="*/ 2118551 h 2305050"/>
                <a:gd name="connsiteX83" fmla="*/ 22765 w 2019300"/>
                <a:gd name="connsiteY83" fmla="*/ 2114550 h 2305050"/>
                <a:gd name="connsiteX84" fmla="*/ 21050 w 2019300"/>
                <a:gd name="connsiteY84" fmla="*/ 2109026 h 2305050"/>
                <a:gd name="connsiteX85" fmla="*/ 23527 w 2019300"/>
                <a:gd name="connsiteY85" fmla="*/ 2108073 h 2305050"/>
                <a:gd name="connsiteX86" fmla="*/ 19526 w 2019300"/>
                <a:gd name="connsiteY86" fmla="*/ 2104263 h 2305050"/>
                <a:gd name="connsiteX87" fmla="*/ 26289 w 2019300"/>
                <a:gd name="connsiteY87" fmla="*/ 2102168 h 2305050"/>
                <a:gd name="connsiteX88" fmla="*/ 39338 w 2019300"/>
                <a:gd name="connsiteY88" fmla="*/ 2089309 h 2305050"/>
                <a:gd name="connsiteX89" fmla="*/ 50578 w 2019300"/>
                <a:gd name="connsiteY89" fmla="*/ 2063972 h 2305050"/>
                <a:gd name="connsiteX90" fmla="*/ 55435 w 2019300"/>
                <a:gd name="connsiteY90" fmla="*/ 2058067 h 2305050"/>
                <a:gd name="connsiteX91" fmla="*/ 69818 w 2019300"/>
                <a:gd name="connsiteY91" fmla="*/ 2065020 h 2305050"/>
                <a:gd name="connsiteX92" fmla="*/ 75914 w 2019300"/>
                <a:gd name="connsiteY92" fmla="*/ 2056924 h 2305050"/>
                <a:gd name="connsiteX93" fmla="*/ 81915 w 2019300"/>
                <a:gd name="connsiteY93" fmla="*/ 2058734 h 2305050"/>
                <a:gd name="connsiteX94" fmla="*/ 87439 w 2019300"/>
                <a:gd name="connsiteY94" fmla="*/ 2056543 h 2305050"/>
                <a:gd name="connsiteX95" fmla="*/ 105442 w 2019300"/>
                <a:gd name="connsiteY95" fmla="*/ 2038350 h 2305050"/>
                <a:gd name="connsiteX96" fmla="*/ 103251 w 2019300"/>
                <a:gd name="connsiteY96" fmla="*/ 2036159 h 2305050"/>
                <a:gd name="connsiteX97" fmla="*/ 103251 w 2019300"/>
                <a:gd name="connsiteY97" fmla="*/ 2028444 h 2305050"/>
                <a:gd name="connsiteX98" fmla="*/ 109061 w 2019300"/>
                <a:gd name="connsiteY98" fmla="*/ 2030635 h 2305050"/>
                <a:gd name="connsiteX99" fmla="*/ 111633 w 2019300"/>
                <a:gd name="connsiteY99" fmla="*/ 2014918 h 2305050"/>
                <a:gd name="connsiteX100" fmla="*/ 122872 w 2019300"/>
                <a:gd name="connsiteY100" fmla="*/ 2011109 h 2305050"/>
                <a:gd name="connsiteX101" fmla="*/ 123349 w 2019300"/>
                <a:gd name="connsiteY101" fmla="*/ 2015109 h 2305050"/>
                <a:gd name="connsiteX102" fmla="*/ 133731 w 2019300"/>
                <a:gd name="connsiteY102" fmla="*/ 2012347 h 2305050"/>
                <a:gd name="connsiteX103" fmla="*/ 132683 w 2019300"/>
                <a:gd name="connsiteY103" fmla="*/ 2008823 h 2305050"/>
                <a:gd name="connsiteX104" fmla="*/ 135922 w 2019300"/>
                <a:gd name="connsiteY104" fmla="*/ 2007680 h 2305050"/>
                <a:gd name="connsiteX105" fmla="*/ 134969 w 2019300"/>
                <a:gd name="connsiteY105" fmla="*/ 2005775 h 2305050"/>
                <a:gd name="connsiteX106" fmla="*/ 128873 w 2019300"/>
                <a:gd name="connsiteY106" fmla="*/ 2007870 h 2305050"/>
                <a:gd name="connsiteX107" fmla="*/ 125920 w 2019300"/>
                <a:gd name="connsiteY107" fmla="*/ 1999774 h 2305050"/>
                <a:gd name="connsiteX108" fmla="*/ 127921 w 2019300"/>
                <a:gd name="connsiteY108" fmla="*/ 1997393 h 2305050"/>
                <a:gd name="connsiteX109" fmla="*/ 120777 w 2019300"/>
                <a:gd name="connsiteY109" fmla="*/ 2000345 h 2305050"/>
                <a:gd name="connsiteX110" fmla="*/ 118681 w 2019300"/>
                <a:gd name="connsiteY110" fmla="*/ 1994059 h 2305050"/>
                <a:gd name="connsiteX111" fmla="*/ 111157 w 2019300"/>
                <a:gd name="connsiteY111" fmla="*/ 1990344 h 2305050"/>
                <a:gd name="connsiteX112" fmla="*/ 109537 w 2019300"/>
                <a:gd name="connsiteY112" fmla="*/ 1986629 h 2305050"/>
                <a:gd name="connsiteX113" fmla="*/ 94012 w 2019300"/>
                <a:gd name="connsiteY113" fmla="*/ 1983391 h 2305050"/>
                <a:gd name="connsiteX114" fmla="*/ 90392 w 2019300"/>
                <a:gd name="connsiteY114" fmla="*/ 1973961 h 2305050"/>
                <a:gd name="connsiteX115" fmla="*/ 101346 w 2019300"/>
                <a:gd name="connsiteY115" fmla="*/ 1949672 h 2305050"/>
                <a:gd name="connsiteX116" fmla="*/ 114967 w 2019300"/>
                <a:gd name="connsiteY116" fmla="*/ 1932718 h 2305050"/>
                <a:gd name="connsiteX117" fmla="*/ 153448 w 2019300"/>
                <a:gd name="connsiteY117" fmla="*/ 1891093 h 2305050"/>
                <a:gd name="connsiteX118" fmla="*/ 165640 w 2019300"/>
                <a:gd name="connsiteY118" fmla="*/ 1882711 h 2305050"/>
                <a:gd name="connsiteX119" fmla="*/ 162401 w 2019300"/>
                <a:gd name="connsiteY119" fmla="*/ 1873568 h 2305050"/>
                <a:gd name="connsiteX120" fmla="*/ 165925 w 2019300"/>
                <a:gd name="connsiteY120" fmla="*/ 1866519 h 2305050"/>
                <a:gd name="connsiteX121" fmla="*/ 165544 w 2019300"/>
                <a:gd name="connsiteY121" fmla="*/ 1859756 h 2305050"/>
                <a:gd name="connsiteX122" fmla="*/ 171926 w 2019300"/>
                <a:gd name="connsiteY122" fmla="*/ 1852708 h 2305050"/>
                <a:gd name="connsiteX123" fmla="*/ 167068 w 2019300"/>
                <a:gd name="connsiteY123" fmla="*/ 1851279 h 2305050"/>
                <a:gd name="connsiteX124" fmla="*/ 172688 w 2019300"/>
                <a:gd name="connsiteY124" fmla="*/ 1844993 h 2305050"/>
                <a:gd name="connsiteX125" fmla="*/ 167068 w 2019300"/>
                <a:gd name="connsiteY125" fmla="*/ 1839659 h 2305050"/>
                <a:gd name="connsiteX126" fmla="*/ 175927 w 2019300"/>
                <a:gd name="connsiteY126" fmla="*/ 1828800 h 2305050"/>
                <a:gd name="connsiteX127" fmla="*/ 175069 w 2019300"/>
                <a:gd name="connsiteY127" fmla="*/ 1822514 h 2305050"/>
                <a:gd name="connsiteX128" fmla="*/ 182118 w 2019300"/>
                <a:gd name="connsiteY128" fmla="*/ 1817084 h 2305050"/>
                <a:gd name="connsiteX129" fmla="*/ 178403 w 2019300"/>
                <a:gd name="connsiteY129" fmla="*/ 1806607 h 2305050"/>
                <a:gd name="connsiteX130" fmla="*/ 181642 w 2019300"/>
                <a:gd name="connsiteY130" fmla="*/ 1805654 h 2305050"/>
                <a:gd name="connsiteX131" fmla="*/ 180118 w 2019300"/>
                <a:gd name="connsiteY131" fmla="*/ 1799558 h 2305050"/>
                <a:gd name="connsiteX132" fmla="*/ 174022 w 2019300"/>
                <a:gd name="connsiteY132" fmla="*/ 1797844 h 2305050"/>
                <a:gd name="connsiteX133" fmla="*/ 179451 w 2019300"/>
                <a:gd name="connsiteY133" fmla="*/ 1780794 h 2305050"/>
                <a:gd name="connsiteX134" fmla="*/ 176689 w 2019300"/>
                <a:gd name="connsiteY134" fmla="*/ 1778222 h 2305050"/>
                <a:gd name="connsiteX135" fmla="*/ 175546 w 2019300"/>
                <a:gd name="connsiteY135" fmla="*/ 1758220 h 2305050"/>
                <a:gd name="connsiteX136" fmla="*/ 172593 w 2019300"/>
                <a:gd name="connsiteY136" fmla="*/ 1755743 h 2305050"/>
                <a:gd name="connsiteX137" fmla="*/ 175355 w 2019300"/>
                <a:gd name="connsiteY137" fmla="*/ 1744790 h 2305050"/>
                <a:gd name="connsiteX138" fmla="*/ 160877 w 2019300"/>
                <a:gd name="connsiteY138" fmla="*/ 1737265 h 2305050"/>
                <a:gd name="connsiteX139" fmla="*/ 157639 w 2019300"/>
                <a:gd name="connsiteY139" fmla="*/ 1739170 h 2305050"/>
                <a:gd name="connsiteX140" fmla="*/ 155448 w 2019300"/>
                <a:gd name="connsiteY140" fmla="*/ 1735741 h 2305050"/>
                <a:gd name="connsiteX141" fmla="*/ 150781 w 2019300"/>
                <a:gd name="connsiteY141" fmla="*/ 1741932 h 2305050"/>
                <a:gd name="connsiteX142" fmla="*/ 147066 w 2019300"/>
                <a:gd name="connsiteY142" fmla="*/ 1738979 h 2305050"/>
                <a:gd name="connsiteX143" fmla="*/ 139446 w 2019300"/>
                <a:gd name="connsiteY143" fmla="*/ 1743266 h 2305050"/>
                <a:gd name="connsiteX144" fmla="*/ 127540 w 2019300"/>
                <a:gd name="connsiteY144" fmla="*/ 1738122 h 2305050"/>
                <a:gd name="connsiteX145" fmla="*/ 121920 w 2019300"/>
                <a:gd name="connsiteY145" fmla="*/ 1730121 h 2305050"/>
                <a:gd name="connsiteX146" fmla="*/ 130873 w 2019300"/>
                <a:gd name="connsiteY146" fmla="*/ 1706785 h 2305050"/>
                <a:gd name="connsiteX147" fmla="*/ 138208 w 2019300"/>
                <a:gd name="connsiteY147" fmla="*/ 1696307 h 2305050"/>
                <a:gd name="connsiteX148" fmla="*/ 136398 w 2019300"/>
                <a:gd name="connsiteY148" fmla="*/ 1693545 h 2305050"/>
                <a:gd name="connsiteX149" fmla="*/ 145161 w 2019300"/>
                <a:gd name="connsiteY149" fmla="*/ 1685544 h 2305050"/>
                <a:gd name="connsiteX150" fmla="*/ 141160 w 2019300"/>
                <a:gd name="connsiteY150" fmla="*/ 1677067 h 2305050"/>
                <a:gd name="connsiteX151" fmla="*/ 142494 w 2019300"/>
                <a:gd name="connsiteY151" fmla="*/ 1669733 h 2305050"/>
                <a:gd name="connsiteX152" fmla="*/ 136493 w 2019300"/>
                <a:gd name="connsiteY152" fmla="*/ 1665923 h 2305050"/>
                <a:gd name="connsiteX153" fmla="*/ 146971 w 2019300"/>
                <a:gd name="connsiteY153" fmla="*/ 1652587 h 2305050"/>
                <a:gd name="connsiteX154" fmla="*/ 162592 w 2019300"/>
                <a:gd name="connsiteY154" fmla="*/ 1659541 h 2305050"/>
                <a:gd name="connsiteX155" fmla="*/ 169069 w 2019300"/>
                <a:gd name="connsiteY155" fmla="*/ 1665351 h 2305050"/>
                <a:gd name="connsiteX156" fmla="*/ 168973 w 2019300"/>
                <a:gd name="connsiteY156" fmla="*/ 1660589 h 2305050"/>
                <a:gd name="connsiteX157" fmla="*/ 171069 w 2019300"/>
                <a:gd name="connsiteY157" fmla="*/ 1659445 h 2305050"/>
                <a:gd name="connsiteX158" fmla="*/ 180118 w 2019300"/>
                <a:gd name="connsiteY158" fmla="*/ 1661065 h 2305050"/>
                <a:gd name="connsiteX159" fmla="*/ 182213 w 2019300"/>
                <a:gd name="connsiteY159" fmla="*/ 1653064 h 2305050"/>
                <a:gd name="connsiteX160" fmla="*/ 187738 w 2019300"/>
                <a:gd name="connsiteY160" fmla="*/ 1650778 h 2305050"/>
                <a:gd name="connsiteX161" fmla="*/ 189738 w 2019300"/>
                <a:gd name="connsiteY161" fmla="*/ 1643158 h 2305050"/>
                <a:gd name="connsiteX162" fmla="*/ 193072 w 2019300"/>
                <a:gd name="connsiteY162" fmla="*/ 1644968 h 2305050"/>
                <a:gd name="connsiteX163" fmla="*/ 193357 w 2019300"/>
                <a:gd name="connsiteY163" fmla="*/ 1643062 h 2305050"/>
                <a:gd name="connsiteX164" fmla="*/ 199358 w 2019300"/>
                <a:gd name="connsiteY164" fmla="*/ 1643062 h 2305050"/>
                <a:gd name="connsiteX165" fmla="*/ 196024 w 2019300"/>
                <a:gd name="connsiteY165" fmla="*/ 1658874 h 2305050"/>
                <a:gd name="connsiteX166" fmla="*/ 185833 w 2019300"/>
                <a:gd name="connsiteY166" fmla="*/ 1677638 h 2305050"/>
                <a:gd name="connsiteX167" fmla="*/ 195358 w 2019300"/>
                <a:gd name="connsiteY167" fmla="*/ 1676972 h 2305050"/>
                <a:gd name="connsiteX168" fmla="*/ 197834 w 2019300"/>
                <a:gd name="connsiteY168" fmla="*/ 1673447 h 2305050"/>
                <a:gd name="connsiteX169" fmla="*/ 201549 w 2019300"/>
                <a:gd name="connsiteY169" fmla="*/ 1676305 h 2305050"/>
                <a:gd name="connsiteX170" fmla="*/ 208788 w 2019300"/>
                <a:gd name="connsiteY170" fmla="*/ 1666208 h 2305050"/>
                <a:gd name="connsiteX171" fmla="*/ 206692 w 2019300"/>
                <a:gd name="connsiteY171" fmla="*/ 1647825 h 2305050"/>
                <a:gd name="connsiteX172" fmla="*/ 209550 w 2019300"/>
                <a:gd name="connsiteY172" fmla="*/ 1644586 h 2305050"/>
                <a:gd name="connsiteX173" fmla="*/ 212979 w 2019300"/>
                <a:gd name="connsiteY173" fmla="*/ 1645539 h 2305050"/>
                <a:gd name="connsiteX174" fmla="*/ 213550 w 2019300"/>
                <a:gd name="connsiteY174" fmla="*/ 1643062 h 2305050"/>
                <a:gd name="connsiteX175" fmla="*/ 205264 w 2019300"/>
                <a:gd name="connsiteY175" fmla="*/ 1641348 h 2305050"/>
                <a:gd name="connsiteX176" fmla="*/ 205645 w 2019300"/>
                <a:gd name="connsiteY176" fmla="*/ 1639443 h 2305050"/>
                <a:gd name="connsiteX177" fmla="*/ 201454 w 2019300"/>
                <a:gd name="connsiteY177" fmla="*/ 1640110 h 2305050"/>
                <a:gd name="connsiteX178" fmla="*/ 201358 w 2019300"/>
                <a:gd name="connsiteY178" fmla="*/ 1636585 h 2305050"/>
                <a:gd name="connsiteX179" fmla="*/ 209074 w 2019300"/>
                <a:gd name="connsiteY179" fmla="*/ 1623917 h 2305050"/>
                <a:gd name="connsiteX180" fmla="*/ 210693 w 2019300"/>
                <a:gd name="connsiteY180" fmla="*/ 1616488 h 2305050"/>
                <a:gd name="connsiteX181" fmla="*/ 215455 w 2019300"/>
                <a:gd name="connsiteY181" fmla="*/ 1613630 h 2305050"/>
                <a:gd name="connsiteX182" fmla="*/ 200501 w 2019300"/>
                <a:gd name="connsiteY182" fmla="*/ 1603819 h 2305050"/>
                <a:gd name="connsiteX183" fmla="*/ 197739 w 2019300"/>
                <a:gd name="connsiteY183" fmla="*/ 1591056 h 2305050"/>
                <a:gd name="connsiteX184" fmla="*/ 186309 w 2019300"/>
                <a:gd name="connsiteY184" fmla="*/ 1579531 h 2305050"/>
                <a:gd name="connsiteX185" fmla="*/ 184023 w 2019300"/>
                <a:gd name="connsiteY185" fmla="*/ 1564576 h 2305050"/>
                <a:gd name="connsiteX186" fmla="*/ 189833 w 2019300"/>
                <a:gd name="connsiteY186" fmla="*/ 1546479 h 2305050"/>
                <a:gd name="connsiteX187" fmla="*/ 210693 w 2019300"/>
                <a:gd name="connsiteY187" fmla="*/ 1518476 h 2305050"/>
                <a:gd name="connsiteX188" fmla="*/ 219742 w 2019300"/>
                <a:gd name="connsiteY188" fmla="*/ 1511236 h 2305050"/>
                <a:gd name="connsiteX189" fmla="*/ 214503 w 2019300"/>
                <a:gd name="connsiteY189" fmla="*/ 1504093 h 2305050"/>
                <a:gd name="connsiteX190" fmla="*/ 221742 w 2019300"/>
                <a:gd name="connsiteY190" fmla="*/ 1499235 h 2305050"/>
                <a:gd name="connsiteX191" fmla="*/ 218027 w 2019300"/>
                <a:gd name="connsiteY191" fmla="*/ 1489519 h 2305050"/>
                <a:gd name="connsiteX192" fmla="*/ 222790 w 2019300"/>
                <a:gd name="connsiteY192" fmla="*/ 1487043 h 2305050"/>
                <a:gd name="connsiteX193" fmla="*/ 221266 w 2019300"/>
                <a:gd name="connsiteY193" fmla="*/ 1484757 h 2305050"/>
                <a:gd name="connsiteX194" fmla="*/ 204406 w 2019300"/>
                <a:gd name="connsiteY194" fmla="*/ 1489139 h 2305050"/>
                <a:gd name="connsiteX195" fmla="*/ 201168 w 2019300"/>
                <a:gd name="connsiteY195" fmla="*/ 1483805 h 2305050"/>
                <a:gd name="connsiteX196" fmla="*/ 201358 w 2019300"/>
                <a:gd name="connsiteY196" fmla="*/ 1478280 h 2305050"/>
                <a:gd name="connsiteX197" fmla="*/ 207550 w 2019300"/>
                <a:gd name="connsiteY197" fmla="*/ 1467517 h 2305050"/>
                <a:gd name="connsiteX198" fmla="*/ 206978 w 2019300"/>
                <a:gd name="connsiteY198" fmla="*/ 1459706 h 2305050"/>
                <a:gd name="connsiteX199" fmla="*/ 234315 w 2019300"/>
                <a:gd name="connsiteY199" fmla="*/ 1446848 h 2305050"/>
                <a:gd name="connsiteX200" fmla="*/ 232981 w 2019300"/>
                <a:gd name="connsiteY200" fmla="*/ 1444181 h 2305050"/>
                <a:gd name="connsiteX201" fmla="*/ 246793 w 2019300"/>
                <a:gd name="connsiteY201" fmla="*/ 1435989 h 2305050"/>
                <a:gd name="connsiteX202" fmla="*/ 256508 w 2019300"/>
                <a:gd name="connsiteY202" fmla="*/ 1420559 h 2305050"/>
                <a:gd name="connsiteX203" fmla="*/ 273272 w 2019300"/>
                <a:gd name="connsiteY203" fmla="*/ 1406366 h 2305050"/>
                <a:gd name="connsiteX204" fmla="*/ 282797 w 2019300"/>
                <a:gd name="connsiteY204" fmla="*/ 1413986 h 2305050"/>
                <a:gd name="connsiteX205" fmla="*/ 288703 w 2019300"/>
                <a:gd name="connsiteY205" fmla="*/ 1415606 h 2305050"/>
                <a:gd name="connsiteX206" fmla="*/ 289560 w 2019300"/>
                <a:gd name="connsiteY206" fmla="*/ 1411129 h 2305050"/>
                <a:gd name="connsiteX207" fmla="*/ 294418 w 2019300"/>
                <a:gd name="connsiteY207" fmla="*/ 1412939 h 2305050"/>
                <a:gd name="connsiteX208" fmla="*/ 293275 w 2019300"/>
                <a:gd name="connsiteY208" fmla="*/ 1421416 h 2305050"/>
                <a:gd name="connsiteX209" fmla="*/ 296227 w 2019300"/>
                <a:gd name="connsiteY209" fmla="*/ 1421701 h 2305050"/>
                <a:gd name="connsiteX210" fmla="*/ 296037 w 2019300"/>
                <a:gd name="connsiteY210" fmla="*/ 1424178 h 2305050"/>
                <a:gd name="connsiteX211" fmla="*/ 305657 w 2019300"/>
                <a:gd name="connsiteY211" fmla="*/ 1424559 h 2305050"/>
                <a:gd name="connsiteX212" fmla="*/ 309753 w 2019300"/>
                <a:gd name="connsiteY212" fmla="*/ 1429417 h 2305050"/>
                <a:gd name="connsiteX213" fmla="*/ 309372 w 2019300"/>
                <a:gd name="connsiteY213" fmla="*/ 1425797 h 2305050"/>
                <a:gd name="connsiteX214" fmla="*/ 314134 w 2019300"/>
                <a:gd name="connsiteY214" fmla="*/ 1423987 h 2305050"/>
                <a:gd name="connsiteX215" fmla="*/ 325374 w 2019300"/>
                <a:gd name="connsiteY215" fmla="*/ 1439323 h 2305050"/>
                <a:gd name="connsiteX216" fmla="*/ 328327 w 2019300"/>
                <a:gd name="connsiteY216" fmla="*/ 1438561 h 2305050"/>
                <a:gd name="connsiteX217" fmla="*/ 332613 w 2019300"/>
                <a:gd name="connsiteY217" fmla="*/ 1434370 h 2305050"/>
                <a:gd name="connsiteX218" fmla="*/ 331089 w 2019300"/>
                <a:gd name="connsiteY218" fmla="*/ 1430845 h 2305050"/>
                <a:gd name="connsiteX219" fmla="*/ 342233 w 2019300"/>
                <a:gd name="connsiteY219" fmla="*/ 1425416 h 2305050"/>
                <a:gd name="connsiteX220" fmla="*/ 343186 w 2019300"/>
                <a:gd name="connsiteY220" fmla="*/ 1421511 h 2305050"/>
                <a:gd name="connsiteX221" fmla="*/ 340424 w 2019300"/>
                <a:gd name="connsiteY221" fmla="*/ 1419416 h 2305050"/>
                <a:gd name="connsiteX222" fmla="*/ 352044 w 2019300"/>
                <a:gd name="connsiteY222" fmla="*/ 1387697 h 2305050"/>
                <a:gd name="connsiteX223" fmla="*/ 361474 w 2019300"/>
                <a:gd name="connsiteY223" fmla="*/ 1399794 h 2305050"/>
                <a:gd name="connsiteX224" fmla="*/ 384429 w 2019300"/>
                <a:gd name="connsiteY224" fmla="*/ 1403509 h 2305050"/>
                <a:gd name="connsiteX225" fmla="*/ 401288 w 2019300"/>
                <a:gd name="connsiteY225" fmla="*/ 1416272 h 2305050"/>
                <a:gd name="connsiteX226" fmla="*/ 406051 w 2019300"/>
                <a:gd name="connsiteY226" fmla="*/ 1413034 h 2305050"/>
                <a:gd name="connsiteX227" fmla="*/ 416052 w 2019300"/>
                <a:gd name="connsiteY227" fmla="*/ 1391602 h 2305050"/>
                <a:gd name="connsiteX228" fmla="*/ 414052 w 2019300"/>
                <a:gd name="connsiteY228" fmla="*/ 1374648 h 2305050"/>
                <a:gd name="connsiteX229" fmla="*/ 409384 w 2019300"/>
                <a:gd name="connsiteY229" fmla="*/ 1372552 h 2305050"/>
                <a:gd name="connsiteX230" fmla="*/ 416528 w 2019300"/>
                <a:gd name="connsiteY230" fmla="*/ 1368552 h 2305050"/>
                <a:gd name="connsiteX231" fmla="*/ 431006 w 2019300"/>
                <a:gd name="connsiteY231" fmla="*/ 1365504 h 2305050"/>
                <a:gd name="connsiteX232" fmla="*/ 432911 w 2019300"/>
                <a:gd name="connsiteY232" fmla="*/ 1358170 h 2305050"/>
                <a:gd name="connsiteX233" fmla="*/ 430435 w 2019300"/>
                <a:gd name="connsiteY233" fmla="*/ 1356169 h 2305050"/>
                <a:gd name="connsiteX234" fmla="*/ 440531 w 2019300"/>
                <a:gd name="connsiteY234" fmla="*/ 1353788 h 2305050"/>
                <a:gd name="connsiteX235" fmla="*/ 435102 w 2019300"/>
                <a:gd name="connsiteY235" fmla="*/ 1345978 h 2305050"/>
                <a:gd name="connsiteX236" fmla="*/ 439579 w 2019300"/>
                <a:gd name="connsiteY236" fmla="*/ 1328452 h 2305050"/>
                <a:gd name="connsiteX237" fmla="*/ 438055 w 2019300"/>
                <a:gd name="connsiteY237" fmla="*/ 1326547 h 2305050"/>
                <a:gd name="connsiteX238" fmla="*/ 443008 w 2019300"/>
                <a:gd name="connsiteY238" fmla="*/ 1319308 h 2305050"/>
                <a:gd name="connsiteX239" fmla="*/ 433483 w 2019300"/>
                <a:gd name="connsiteY239" fmla="*/ 1317117 h 2305050"/>
                <a:gd name="connsiteX240" fmla="*/ 411385 w 2019300"/>
                <a:gd name="connsiteY240" fmla="*/ 1328737 h 2305050"/>
                <a:gd name="connsiteX241" fmla="*/ 400526 w 2019300"/>
                <a:gd name="connsiteY241" fmla="*/ 1342930 h 2305050"/>
                <a:gd name="connsiteX242" fmla="*/ 396907 w 2019300"/>
                <a:gd name="connsiteY242" fmla="*/ 1342549 h 2305050"/>
                <a:gd name="connsiteX243" fmla="*/ 393763 w 2019300"/>
                <a:gd name="connsiteY243" fmla="*/ 1324356 h 2305050"/>
                <a:gd name="connsiteX244" fmla="*/ 387667 w 2019300"/>
                <a:gd name="connsiteY244" fmla="*/ 1308830 h 2305050"/>
                <a:gd name="connsiteX245" fmla="*/ 386620 w 2019300"/>
                <a:gd name="connsiteY245" fmla="*/ 1296543 h 2305050"/>
                <a:gd name="connsiteX246" fmla="*/ 395192 w 2019300"/>
                <a:gd name="connsiteY246" fmla="*/ 1270349 h 2305050"/>
                <a:gd name="connsiteX247" fmla="*/ 401383 w 2019300"/>
                <a:gd name="connsiteY247" fmla="*/ 1258634 h 2305050"/>
                <a:gd name="connsiteX248" fmla="*/ 434435 w 2019300"/>
                <a:gd name="connsiteY248" fmla="*/ 1242632 h 2305050"/>
                <a:gd name="connsiteX249" fmla="*/ 443008 w 2019300"/>
                <a:gd name="connsiteY249" fmla="*/ 1228534 h 2305050"/>
                <a:gd name="connsiteX250" fmla="*/ 450913 w 2019300"/>
                <a:gd name="connsiteY250" fmla="*/ 1226915 h 2305050"/>
                <a:gd name="connsiteX251" fmla="*/ 462534 w 2019300"/>
                <a:gd name="connsiteY251" fmla="*/ 1215009 h 2305050"/>
                <a:gd name="connsiteX252" fmla="*/ 478346 w 2019300"/>
                <a:gd name="connsiteY252" fmla="*/ 1204532 h 2305050"/>
                <a:gd name="connsiteX253" fmla="*/ 488061 w 2019300"/>
                <a:gd name="connsiteY253" fmla="*/ 1201579 h 2305050"/>
                <a:gd name="connsiteX254" fmla="*/ 486632 w 2019300"/>
                <a:gd name="connsiteY254" fmla="*/ 1198245 h 2305050"/>
                <a:gd name="connsiteX255" fmla="*/ 493776 w 2019300"/>
                <a:gd name="connsiteY255" fmla="*/ 1194530 h 2305050"/>
                <a:gd name="connsiteX256" fmla="*/ 496538 w 2019300"/>
                <a:gd name="connsiteY256" fmla="*/ 1189958 h 2305050"/>
                <a:gd name="connsiteX257" fmla="*/ 490156 w 2019300"/>
                <a:gd name="connsiteY257" fmla="*/ 1187196 h 2305050"/>
                <a:gd name="connsiteX258" fmla="*/ 491776 w 2019300"/>
                <a:gd name="connsiteY258" fmla="*/ 1178624 h 2305050"/>
                <a:gd name="connsiteX259" fmla="*/ 499015 w 2019300"/>
                <a:gd name="connsiteY259" fmla="*/ 1178052 h 2305050"/>
                <a:gd name="connsiteX260" fmla="*/ 490061 w 2019300"/>
                <a:gd name="connsiteY260" fmla="*/ 1172909 h 2305050"/>
                <a:gd name="connsiteX261" fmla="*/ 493681 w 2019300"/>
                <a:gd name="connsiteY261" fmla="*/ 1169765 h 2305050"/>
                <a:gd name="connsiteX262" fmla="*/ 488632 w 2019300"/>
                <a:gd name="connsiteY262" fmla="*/ 1170242 h 2305050"/>
                <a:gd name="connsiteX263" fmla="*/ 495681 w 2019300"/>
                <a:gd name="connsiteY263" fmla="*/ 1158811 h 2305050"/>
                <a:gd name="connsiteX264" fmla="*/ 481679 w 2019300"/>
                <a:gd name="connsiteY264" fmla="*/ 1151858 h 2305050"/>
                <a:gd name="connsiteX265" fmla="*/ 479393 w 2019300"/>
                <a:gd name="connsiteY265" fmla="*/ 1146524 h 2305050"/>
                <a:gd name="connsiteX266" fmla="*/ 478631 w 2019300"/>
                <a:gd name="connsiteY266" fmla="*/ 1153097 h 2305050"/>
                <a:gd name="connsiteX267" fmla="*/ 482155 w 2019300"/>
                <a:gd name="connsiteY267" fmla="*/ 1155478 h 2305050"/>
                <a:gd name="connsiteX268" fmla="*/ 480631 w 2019300"/>
                <a:gd name="connsiteY268" fmla="*/ 1158716 h 2305050"/>
                <a:gd name="connsiteX269" fmla="*/ 470535 w 2019300"/>
                <a:gd name="connsiteY269" fmla="*/ 1154430 h 2305050"/>
                <a:gd name="connsiteX270" fmla="*/ 465868 w 2019300"/>
                <a:gd name="connsiteY270" fmla="*/ 1158050 h 2305050"/>
                <a:gd name="connsiteX271" fmla="*/ 467963 w 2019300"/>
                <a:gd name="connsiteY271" fmla="*/ 1163765 h 2305050"/>
                <a:gd name="connsiteX272" fmla="*/ 465010 w 2019300"/>
                <a:gd name="connsiteY272" fmla="*/ 1164812 h 2305050"/>
                <a:gd name="connsiteX273" fmla="*/ 456152 w 2019300"/>
                <a:gd name="connsiteY273" fmla="*/ 1153287 h 2305050"/>
                <a:gd name="connsiteX274" fmla="*/ 447008 w 2019300"/>
                <a:gd name="connsiteY274" fmla="*/ 1147096 h 2305050"/>
                <a:gd name="connsiteX275" fmla="*/ 460534 w 2019300"/>
                <a:gd name="connsiteY275" fmla="*/ 1136904 h 2305050"/>
                <a:gd name="connsiteX276" fmla="*/ 462344 w 2019300"/>
                <a:gd name="connsiteY276" fmla="*/ 1126045 h 2305050"/>
                <a:gd name="connsiteX277" fmla="*/ 474154 w 2019300"/>
                <a:gd name="connsiteY277" fmla="*/ 1121759 h 2305050"/>
                <a:gd name="connsiteX278" fmla="*/ 474154 w 2019300"/>
                <a:gd name="connsiteY278" fmla="*/ 1114997 h 2305050"/>
                <a:gd name="connsiteX279" fmla="*/ 465868 w 2019300"/>
                <a:gd name="connsiteY279" fmla="*/ 1113663 h 2305050"/>
                <a:gd name="connsiteX280" fmla="*/ 463582 w 2019300"/>
                <a:gd name="connsiteY280" fmla="*/ 1115663 h 2305050"/>
                <a:gd name="connsiteX281" fmla="*/ 450342 w 2019300"/>
                <a:gd name="connsiteY281" fmla="*/ 1108043 h 2305050"/>
                <a:gd name="connsiteX282" fmla="*/ 445389 w 2019300"/>
                <a:gd name="connsiteY282" fmla="*/ 1109186 h 2305050"/>
                <a:gd name="connsiteX283" fmla="*/ 446627 w 2019300"/>
                <a:gd name="connsiteY283" fmla="*/ 1106995 h 2305050"/>
                <a:gd name="connsiteX284" fmla="*/ 436054 w 2019300"/>
                <a:gd name="connsiteY284" fmla="*/ 1101090 h 2305050"/>
                <a:gd name="connsiteX285" fmla="*/ 441865 w 2019300"/>
                <a:gd name="connsiteY285" fmla="*/ 1096137 h 2305050"/>
                <a:gd name="connsiteX286" fmla="*/ 436531 w 2019300"/>
                <a:gd name="connsiteY286" fmla="*/ 1094518 h 2305050"/>
                <a:gd name="connsiteX287" fmla="*/ 433673 w 2019300"/>
                <a:gd name="connsiteY287" fmla="*/ 1088803 h 2305050"/>
                <a:gd name="connsiteX288" fmla="*/ 435388 w 2019300"/>
                <a:gd name="connsiteY288" fmla="*/ 1088041 h 2305050"/>
                <a:gd name="connsiteX289" fmla="*/ 426434 w 2019300"/>
                <a:gd name="connsiteY289" fmla="*/ 1078135 h 2305050"/>
                <a:gd name="connsiteX290" fmla="*/ 428720 w 2019300"/>
                <a:gd name="connsiteY290" fmla="*/ 1072420 h 2305050"/>
                <a:gd name="connsiteX291" fmla="*/ 411671 w 2019300"/>
                <a:gd name="connsiteY291" fmla="*/ 1072325 h 2305050"/>
                <a:gd name="connsiteX292" fmla="*/ 400907 w 2019300"/>
                <a:gd name="connsiteY292" fmla="*/ 1064038 h 2305050"/>
                <a:gd name="connsiteX293" fmla="*/ 401193 w 2019300"/>
                <a:gd name="connsiteY293" fmla="*/ 1054703 h 2305050"/>
                <a:gd name="connsiteX294" fmla="*/ 394335 w 2019300"/>
                <a:gd name="connsiteY294" fmla="*/ 1052893 h 2305050"/>
                <a:gd name="connsiteX295" fmla="*/ 393192 w 2019300"/>
                <a:gd name="connsiteY295" fmla="*/ 1050226 h 2305050"/>
                <a:gd name="connsiteX296" fmla="*/ 384620 w 2019300"/>
                <a:gd name="connsiteY296" fmla="*/ 1046893 h 2305050"/>
                <a:gd name="connsiteX297" fmla="*/ 385000 w 2019300"/>
                <a:gd name="connsiteY297" fmla="*/ 1044892 h 2305050"/>
                <a:gd name="connsiteX298" fmla="*/ 374237 w 2019300"/>
                <a:gd name="connsiteY298" fmla="*/ 1043750 h 2305050"/>
                <a:gd name="connsiteX299" fmla="*/ 370523 w 2019300"/>
                <a:gd name="connsiteY299" fmla="*/ 1027652 h 2305050"/>
                <a:gd name="connsiteX300" fmla="*/ 364807 w 2019300"/>
                <a:gd name="connsiteY300" fmla="*/ 1031272 h 2305050"/>
                <a:gd name="connsiteX301" fmla="*/ 355282 w 2019300"/>
                <a:gd name="connsiteY301" fmla="*/ 1030605 h 2305050"/>
                <a:gd name="connsiteX302" fmla="*/ 342138 w 2019300"/>
                <a:gd name="connsiteY302" fmla="*/ 1024509 h 2305050"/>
                <a:gd name="connsiteX303" fmla="*/ 338137 w 2019300"/>
                <a:gd name="connsiteY303" fmla="*/ 1029367 h 2305050"/>
                <a:gd name="connsiteX304" fmla="*/ 329660 w 2019300"/>
                <a:gd name="connsiteY304" fmla="*/ 1032224 h 2305050"/>
                <a:gd name="connsiteX305" fmla="*/ 295084 w 2019300"/>
                <a:gd name="connsiteY305" fmla="*/ 1072134 h 2305050"/>
                <a:gd name="connsiteX306" fmla="*/ 292513 w 2019300"/>
                <a:gd name="connsiteY306" fmla="*/ 1087184 h 2305050"/>
                <a:gd name="connsiteX307" fmla="*/ 284226 w 2019300"/>
                <a:gd name="connsiteY307" fmla="*/ 1093280 h 2305050"/>
                <a:gd name="connsiteX308" fmla="*/ 273463 w 2019300"/>
                <a:gd name="connsiteY308" fmla="*/ 1095375 h 2305050"/>
                <a:gd name="connsiteX309" fmla="*/ 254698 w 2019300"/>
                <a:gd name="connsiteY309" fmla="*/ 1087184 h 2305050"/>
                <a:gd name="connsiteX310" fmla="*/ 250507 w 2019300"/>
                <a:gd name="connsiteY310" fmla="*/ 1074801 h 2305050"/>
                <a:gd name="connsiteX311" fmla="*/ 245935 w 2019300"/>
                <a:gd name="connsiteY311" fmla="*/ 1070705 h 2305050"/>
                <a:gd name="connsiteX312" fmla="*/ 247745 w 2019300"/>
                <a:gd name="connsiteY312" fmla="*/ 1063276 h 2305050"/>
                <a:gd name="connsiteX313" fmla="*/ 258985 w 2019300"/>
                <a:gd name="connsiteY313" fmla="*/ 1046798 h 2305050"/>
                <a:gd name="connsiteX314" fmla="*/ 278701 w 2019300"/>
                <a:gd name="connsiteY314" fmla="*/ 1029272 h 2305050"/>
                <a:gd name="connsiteX315" fmla="*/ 282511 w 2019300"/>
                <a:gd name="connsiteY315" fmla="*/ 1032034 h 2305050"/>
                <a:gd name="connsiteX316" fmla="*/ 292798 w 2019300"/>
                <a:gd name="connsiteY316" fmla="*/ 1011460 h 2305050"/>
                <a:gd name="connsiteX317" fmla="*/ 289560 w 2019300"/>
                <a:gd name="connsiteY317" fmla="*/ 1009650 h 2305050"/>
                <a:gd name="connsiteX318" fmla="*/ 292036 w 2019300"/>
                <a:gd name="connsiteY318" fmla="*/ 996696 h 2305050"/>
                <a:gd name="connsiteX319" fmla="*/ 298228 w 2019300"/>
                <a:gd name="connsiteY319" fmla="*/ 997077 h 2305050"/>
                <a:gd name="connsiteX320" fmla="*/ 298323 w 2019300"/>
                <a:gd name="connsiteY320" fmla="*/ 990791 h 2305050"/>
                <a:gd name="connsiteX321" fmla="*/ 295180 w 2019300"/>
                <a:gd name="connsiteY321" fmla="*/ 991362 h 2305050"/>
                <a:gd name="connsiteX322" fmla="*/ 295846 w 2019300"/>
                <a:gd name="connsiteY322" fmla="*/ 986885 h 2305050"/>
                <a:gd name="connsiteX323" fmla="*/ 301657 w 2019300"/>
                <a:gd name="connsiteY323" fmla="*/ 981837 h 2305050"/>
                <a:gd name="connsiteX324" fmla="*/ 299942 w 2019300"/>
                <a:gd name="connsiteY324" fmla="*/ 975169 h 2305050"/>
                <a:gd name="connsiteX325" fmla="*/ 296418 w 2019300"/>
                <a:gd name="connsiteY325" fmla="*/ 976408 h 2305050"/>
                <a:gd name="connsiteX326" fmla="*/ 296037 w 2019300"/>
                <a:gd name="connsiteY326" fmla="*/ 973645 h 2305050"/>
                <a:gd name="connsiteX327" fmla="*/ 307276 w 2019300"/>
                <a:gd name="connsiteY327" fmla="*/ 971359 h 2305050"/>
                <a:gd name="connsiteX328" fmla="*/ 309658 w 2019300"/>
                <a:gd name="connsiteY328" fmla="*/ 969455 h 2305050"/>
                <a:gd name="connsiteX329" fmla="*/ 308991 w 2019300"/>
                <a:gd name="connsiteY329" fmla="*/ 966025 h 2305050"/>
                <a:gd name="connsiteX330" fmla="*/ 307086 w 2019300"/>
                <a:gd name="connsiteY330" fmla="*/ 963740 h 2305050"/>
                <a:gd name="connsiteX331" fmla="*/ 290227 w 2019300"/>
                <a:gd name="connsiteY331" fmla="*/ 976789 h 2305050"/>
                <a:gd name="connsiteX332" fmla="*/ 282511 w 2019300"/>
                <a:gd name="connsiteY332" fmla="*/ 979742 h 2305050"/>
                <a:gd name="connsiteX333" fmla="*/ 280797 w 2019300"/>
                <a:gd name="connsiteY333" fmla="*/ 977836 h 2305050"/>
                <a:gd name="connsiteX334" fmla="*/ 257080 w 2019300"/>
                <a:gd name="connsiteY334" fmla="*/ 980123 h 2305050"/>
                <a:gd name="connsiteX335" fmla="*/ 242697 w 2019300"/>
                <a:gd name="connsiteY335" fmla="*/ 971169 h 2305050"/>
                <a:gd name="connsiteX336" fmla="*/ 238506 w 2019300"/>
                <a:gd name="connsiteY336" fmla="*/ 971931 h 2305050"/>
                <a:gd name="connsiteX337" fmla="*/ 232029 w 2019300"/>
                <a:gd name="connsiteY337" fmla="*/ 979742 h 2305050"/>
                <a:gd name="connsiteX338" fmla="*/ 234886 w 2019300"/>
                <a:gd name="connsiteY338" fmla="*/ 989076 h 2305050"/>
                <a:gd name="connsiteX339" fmla="*/ 239839 w 2019300"/>
                <a:gd name="connsiteY339" fmla="*/ 989552 h 2305050"/>
                <a:gd name="connsiteX340" fmla="*/ 238887 w 2019300"/>
                <a:gd name="connsiteY340" fmla="*/ 993553 h 2305050"/>
                <a:gd name="connsiteX341" fmla="*/ 227362 w 2019300"/>
                <a:gd name="connsiteY341" fmla="*/ 1003744 h 2305050"/>
                <a:gd name="connsiteX342" fmla="*/ 224028 w 2019300"/>
                <a:gd name="connsiteY342" fmla="*/ 1014032 h 2305050"/>
                <a:gd name="connsiteX343" fmla="*/ 206788 w 2019300"/>
                <a:gd name="connsiteY343" fmla="*/ 1023747 h 2305050"/>
                <a:gd name="connsiteX344" fmla="*/ 194500 w 2019300"/>
                <a:gd name="connsiteY344" fmla="*/ 1013746 h 2305050"/>
                <a:gd name="connsiteX345" fmla="*/ 194024 w 2019300"/>
                <a:gd name="connsiteY345" fmla="*/ 1000601 h 2305050"/>
                <a:gd name="connsiteX346" fmla="*/ 200501 w 2019300"/>
                <a:gd name="connsiteY346" fmla="*/ 1002411 h 2305050"/>
                <a:gd name="connsiteX347" fmla="*/ 203644 w 2019300"/>
                <a:gd name="connsiteY347" fmla="*/ 998887 h 2305050"/>
                <a:gd name="connsiteX348" fmla="*/ 209550 w 2019300"/>
                <a:gd name="connsiteY348" fmla="*/ 987742 h 2305050"/>
                <a:gd name="connsiteX349" fmla="*/ 208312 w 2019300"/>
                <a:gd name="connsiteY349" fmla="*/ 980789 h 2305050"/>
                <a:gd name="connsiteX350" fmla="*/ 212788 w 2019300"/>
                <a:gd name="connsiteY350" fmla="*/ 972598 h 2305050"/>
                <a:gd name="connsiteX351" fmla="*/ 207835 w 2019300"/>
                <a:gd name="connsiteY351" fmla="*/ 960787 h 2305050"/>
                <a:gd name="connsiteX352" fmla="*/ 208693 w 2019300"/>
                <a:gd name="connsiteY352" fmla="*/ 957548 h 2305050"/>
                <a:gd name="connsiteX353" fmla="*/ 199739 w 2019300"/>
                <a:gd name="connsiteY353" fmla="*/ 952405 h 2305050"/>
                <a:gd name="connsiteX354" fmla="*/ 200311 w 2019300"/>
                <a:gd name="connsiteY354" fmla="*/ 943832 h 2305050"/>
                <a:gd name="connsiteX355" fmla="*/ 196786 w 2019300"/>
                <a:gd name="connsiteY355" fmla="*/ 943642 h 2305050"/>
                <a:gd name="connsiteX356" fmla="*/ 198215 w 2019300"/>
                <a:gd name="connsiteY356" fmla="*/ 940499 h 2305050"/>
                <a:gd name="connsiteX357" fmla="*/ 195358 w 2019300"/>
                <a:gd name="connsiteY357" fmla="*/ 941832 h 2305050"/>
                <a:gd name="connsiteX358" fmla="*/ 194310 w 2019300"/>
                <a:gd name="connsiteY358" fmla="*/ 926497 h 2305050"/>
                <a:gd name="connsiteX359" fmla="*/ 200120 w 2019300"/>
                <a:gd name="connsiteY359" fmla="*/ 925449 h 2305050"/>
                <a:gd name="connsiteX360" fmla="*/ 204025 w 2019300"/>
                <a:gd name="connsiteY360" fmla="*/ 928497 h 2305050"/>
                <a:gd name="connsiteX361" fmla="*/ 211074 w 2019300"/>
                <a:gd name="connsiteY361" fmla="*/ 928497 h 2305050"/>
                <a:gd name="connsiteX362" fmla="*/ 211264 w 2019300"/>
                <a:gd name="connsiteY362" fmla="*/ 931831 h 2305050"/>
                <a:gd name="connsiteX363" fmla="*/ 225076 w 2019300"/>
                <a:gd name="connsiteY363" fmla="*/ 931069 h 2305050"/>
                <a:gd name="connsiteX364" fmla="*/ 244316 w 2019300"/>
                <a:gd name="connsiteY364" fmla="*/ 939451 h 2305050"/>
                <a:gd name="connsiteX365" fmla="*/ 262699 w 2019300"/>
                <a:gd name="connsiteY365" fmla="*/ 930402 h 2305050"/>
                <a:gd name="connsiteX366" fmla="*/ 263271 w 2019300"/>
                <a:gd name="connsiteY366" fmla="*/ 936403 h 2305050"/>
                <a:gd name="connsiteX367" fmla="*/ 275368 w 2019300"/>
                <a:gd name="connsiteY367" fmla="*/ 938975 h 2305050"/>
                <a:gd name="connsiteX368" fmla="*/ 282130 w 2019300"/>
                <a:gd name="connsiteY368" fmla="*/ 948500 h 2305050"/>
                <a:gd name="connsiteX369" fmla="*/ 297180 w 2019300"/>
                <a:gd name="connsiteY369" fmla="*/ 937450 h 2305050"/>
                <a:gd name="connsiteX370" fmla="*/ 308705 w 2019300"/>
                <a:gd name="connsiteY370" fmla="*/ 940689 h 2305050"/>
                <a:gd name="connsiteX371" fmla="*/ 303085 w 2019300"/>
                <a:gd name="connsiteY371" fmla="*/ 931545 h 2305050"/>
                <a:gd name="connsiteX372" fmla="*/ 306324 w 2019300"/>
                <a:gd name="connsiteY372" fmla="*/ 929354 h 2305050"/>
                <a:gd name="connsiteX373" fmla="*/ 315563 w 2019300"/>
                <a:gd name="connsiteY373" fmla="*/ 941070 h 2305050"/>
                <a:gd name="connsiteX374" fmla="*/ 326993 w 2019300"/>
                <a:gd name="connsiteY374" fmla="*/ 946785 h 2305050"/>
                <a:gd name="connsiteX375" fmla="*/ 325946 w 2019300"/>
                <a:gd name="connsiteY375" fmla="*/ 951262 h 2305050"/>
                <a:gd name="connsiteX376" fmla="*/ 329755 w 2019300"/>
                <a:gd name="connsiteY376" fmla="*/ 958786 h 2305050"/>
                <a:gd name="connsiteX377" fmla="*/ 339185 w 2019300"/>
                <a:gd name="connsiteY377" fmla="*/ 949071 h 2305050"/>
                <a:gd name="connsiteX378" fmla="*/ 340804 w 2019300"/>
                <a:gd name="connsiteY378" fmla="*/ 941356 h 2305050"/>
                <a:gd name="connsiteX379" fmla="*/ 362617 w 2019300"/>
                <a:gd name="connsiteY379" fmla="*/ 965835 h 2305050"/>
                <a:gd name="connsiteX380" fmla="*/ 368713 w 2019300"/>
                <a:gd name="connsiteY380" fmla="*/ 966502 h 2305050"/>
                <a:gd name="connsiteX381" fmla="*/ 379762 w 2019300"/>
                <a:gd name="connsiteY381" fmla="*/ 955929 h 2305050"/>
                <a:gd name="connsiteX382" fmla="*/ 376142 w 2019300"/>
                <a:gd name="connsiteY382" fmla="*/ 945356 h 2305050"/>
                <a:gd name="connsiteX383" fmla="*/ 388334 w 2019300"/>
                <a:gd name="connsiteY383" fmla="*/ 938689 h 2305050"/>
                <a:gd name="connsiteX384" fmla="*/ 397002 w 2019300"/>
                <a:gd name="connsiteY384" fmla="*/ 938117 h 2305050"/>
                <a:gd name="connsiteX385" fmla="*/ 399002 w 2019300"/>
                <a:gd name="connsiteY385" fmla="*/ 926687 h 2305050"/>
                <a:gd name="connsiteX386" fmla="*/ 405765 w 2019300"/>
                <a:gd name="connsiteY386" fmla="*/ 928021 h 2305050"/>
                <a:gd name="connsiteX387" fmla="*/ 410432 w 2019300"/>
                <a:gd name="connsiteY387" fmla="*/ 939356 h 2305050"/>
                <a:gd name="connsiteX388" fmla="*/ 408051 w 2019300"/>
                <a:gd name="connsiteY388" fmla="*/ 942118 h 2305050"/>
                <a:gd name="connsiteX389" fmla="*/ 411766 w 2019300"/>
                <a:gd name="connsiteY389" fmla="*/ 947833 h 2305050"/>
                <a:gd name="connsiteX390" fmla="*/ 412432 w 2019300"/>
                <a:gd name="connsiteY390" fmla="*/ 955262 h 2305050"/>
                <a:gd name="connsiteX391" fmla="*/ 414909 w 2019300"/>
                <a:gd name="connsiteY391" fmla="*/ 954405 h 2305050"/>
                <a:gd name="connsiteX392" fmla="*/ 413956 w 2019300"/>
                <a:gd name="connsiteY392" fmla="*/ 950309 h 2305050"/>
                <a:gd name="connsiteX393" fmla="*/ 419386 w 2019300"/>
                <a:gd name="connsiteY393" fmla="*/ 947452 h 2305050"/>
                <a:gd name="connsiteX394" fmla="*/ 424625 w 2019300"/>
                <a:gd name="connsiteY394" fmla="*/ 946880 h 2305050"/>
                <a:gd name="connsiteX395" fmla="*/ 425958 w 2019300"/>
                <a:gd name="connsiteY395" fmla="*/ 950024 h 2305050"/>
                <a:gd name="connsiteX396" fmla="*/ 440055 w 2019300"/>
                <a:gd name="connsiteY396" fmla="*/ 946499 h 2305050"/>
                <a:gd name="connsiteX397" fmla="*/ 454342 w 2019300"/>
                <a:gd name="connsiteY397" fmla="*/ 946214 h 2305050"/>
                <a:gd name="connsiteX398" fmla="*/ 467201 w 2019300"/>
                <a:gd name="connsiteY398" fmla="*/ 949261 h 2305050"/>
                <a:gd name="connsiteX399" fmla="*/ 473297 w 2019300"/>
                <a:gd name="connsiteY399" fmla="*/ 945451 h 2305050"/>
                <a:gd name="connsiteX400" fmla="*/ 478346 w 2019300"/>
                <a:gd name="connsiteY400" fmla="*/ 945833 h 2305050"/>
                <a:gd name="connsiteX401" fmla="*/ 485108 w 2019300"/>
                <a:gd name="connsiteY401" fmla="*/ 941927 h 2305050"/>
                <a:gd name="connsiteX402" fmla="*/ 486156 w 2019300"/>
                <a:gd name="connsiteY402" fmla="*/ 936974 h 2305050"/>
                <a:gd name="connsiteX403" fmla="*/ 497300 w 2019300"/>
                <a:gd name="connsiteY403" fmla="*/ 933641 h 2305050"/>
                <a:gd name="connsiteX404" fmla="*/ 502349 w 2019300"/>
                <a:gd name="connsiteY404" fmla="*/ 927830 h 2305050"/>
                <a:gd name="connsiteX405" fmla="*/ 508825 w 2019300"/>
                <a:gd name="connsiteY405" fmla="*/ 917924 h 2305050"/>
                <a:gd name="connsiteX406" fmla="*/ 498824 w 2019300"/>
                <a:gd name="connsiteY406" fmla="*/ 906685 h 2305050"/>
                <a:gd name="connsiteX407" fmla="*/ 477774 w 2019300"/>
                <a:gd name="connsiteY407" fmla="*/ 913638 h 2305050"/>
                <a:gd name="connsiteX408" fmla="*/ 477107 w 2019300"/>
                <a:gd name="connsiteY408" fmla="*/ 915638 h 2305050"/>
                <a:gd name="connsiteX409" fmla="*/ 461677 w 2019300"/>
                <a:gd name="connsiteY409" fmla="*/ 916495 h 2305050"/>
                <a:gd name="connsiteX410" fmla="*/ 462344 w 2019300"/>
                <a:gd name="connsiteY410" fmla="*/ 909733 h 2305050"/>
                <a:gd name="connsiteX411" fmla="*/ 453676 w 2019300"/>
                <a:gd name="connsiteY411" fmla="*/ 910685 h 2305050"/>
                <a:gd name="connsiteX412" fmla="*/ 453200 w 2019300"/>
                <a:gd name="connsiteY412" fmla="*/ 905066 h 2305050"/>
                <a:gd name="connsiteX413" fmla="*/ 447580 w 2019300"/>
                <a:gd name="connsiteY413" fmla="*/ 905447 h 2305050"/>
                <a:gd name="connsiteX414" fmla="*/ 448818 w 2019300"/>
                <a:gd name="connsiteY414" fmla="*/ 898303 h 2305050"/>
                <a:gd name="connsiteX415" fmla="*/ 455962 w 2019300"/>
                <a:gd name="connsiteY415" fmla="*/ 895731 h 2305050"/>
                <a:gd name="connsiteX416" fmla="*/ 453580 w 2019300"/>
                <a:gd name="connsiteY416" fmla="*/ 889349 h 2305050"/>
                <a:gd name="connsiteX417" fmla="*/ 449961 w 2019300"/>
                <a:gd name="connsiteY417" fmla="*/ 889921 h 2305050"/>
                <a:gd name="connsiteX418" fmla="*/ 449199 w 2019300"/>
                <a:gd name="connsiteY418" fmla="*/ 887730 h 2305050"/>
                <a:gd name="connsiteX419" fmla="*/ 447675 w 2019300"/>
                <a:gd name="connsiteY419" fmla="*/ 871252 h 2305050"/>
                <a:gd name="connsiteX420" fmla="*/ 442722 w 2019300"/>
                <a:gd name="connsiteY420" fmla="*/ 865537 h 2305050"/>
                <a:gd name="connsiteX421" fmla="*/ 417290 w 2019300"/>
                <a:gd name="connsiteY421" fmla="*/ 859822 h 2305050"/>
                <a:gd name="connsiteX422" fmla="*/ 442341 w 2019300"/>
                <a:gd name="connsiteY422" fmla="*/ 823055 h 2305050"/>
                <a:gd name="connsiteX423" fmla="*/ 439483 w 2019300"/>
                <a:gd name="connsiteY423" fmla="*/ 817912 h 2305050"/>
                <a:gd name="connsiteX424" fmla="*/ 420814 w 2019300"/>
                <a:gd name="connsiteY424" fmla="*/ 805625 h 2305050"/>
                <a:gd name="connsiteX425" fmla="*/ 420052 w 2019300"/>
                <a:gd name="connsiteY425" fmla="*/ 796290 h 2305050"/>
                <a:gd name="connsiteX426" fmla="*/ 396430 w 2019300"/>
                <a:gd name="connsiteY426" fmla="*/ 786098 h 2305050"/>
                <a:gd name="connsiteX427" fmla="*/ 393668 w 2019300"/>
                <a:gd name="connsiteY427" fmla="*/ 777050 h 2305050"/>
                <a:gd name="connsiteX428" fmla="*/ 382048 w 2019300"/>
                <a:gd name="connsiteY428" fmla="*/ 767239 h 2305050"/>
                <a:gd name="connsiteX429" fmla="*/ 381572 w 2019300"/>
                <a:gd name="connsiteY429" fmla="*/ 762572 h 2305050"/>
                <a:gd name="connsiteX430" fmla="*/ 394145 w 2019300"/>
                <a:gd name="connsiteY430" fmla="*/ 747332 h 2305050"/>
                <a:gd name="connsiteX431" fmla="*/ 385953 w 2019300"/>
                <a:gd name="connsiteY431" fmla="*/ 709612 h 2305050"/>
                <a:gd name="connsiteX432" fmla="*/ 389287 w 2019300"/>
                <a:gd name="connsiteY432" fmla="*/ 702088 h 2305050"/>
                <a:gd name="connsiteX433" fmla="*/ 396430 w 2019300"/>
                <a:gd name="connsiteY433" fmla="*/ 697040 h 2305050"/>
                <a:gd name="connsiteX434" fmla="*/ 397383 w 2019300"/>
                <a:gd name="connsiteY434" fmla="*/ 688943 h 2305050"/>
                <a:gd name="connsiteX435" fmla="*/ 405860 w 2019300"/>
                <a:gd name="connsiteY435" fmla="*/ 669893 h 2305050"/>
                <a:gd name="connsiteX436" fmla="*/ 403098 w 2019300"/>
                <a:gd name="connsiteY436" fmla="*/ 654082 h 2305050"/>
                <a:gd name="connsiteX437" fmla="*/ 414433 w 2019300"/>
                <a:gd name="connsiteY437" fmla="*/ 637032 h 2305050"/>
                <a:gd name="connsiteX438" fmla="*/ 427958 w 2019300"/>
                <a:gd name="connsiteY438" fmla="*/ 628555 h 2305050"/>
                <a:gd name="connsiteX439" fmla="*/ 441960 w 2019300"/>
                <a:gd name="connsiteY439" fmla="*/ 626650 h 2305050"/>
                <a:gd name="connsiteX440" fmla="*/ 452247 w 2019300"/>
                <a:gd name="connsiteY440" fmla="*/ 630365 h 2305050"/>
                <a:gd name="connsiteX441" fmla="*/ 462915 w 2019300"/>
                <a:gd name="connsiteY441" fmla="*/ 625126 h 2305050"/>
                <a:gd name="connsiteX442" fmla="*/ 484537 w 2019300"/>
                <a:gd name="connsiteY442" fmla="*/ 626935 h 2305050"/>
                <a:gd name="connsiteX443" fmla="*/ 498538 w 2019300"/>
                <a:gd name="connsiteY443" fmla="*/ 633889 h 2305050"/>
                <a:gd name="connsiteX444" fmla="*/ 505111 w 2019300"/>
                <a:gd name="connsiteY444" fmla="*/ 641033 h 2305050"/>
                <a:gd name="connsiteX445" fmla="*/ 521589 w 2019300"/>
                <a:gd name="connsiteY445" fmla="*/ 633127 h 2305050"/>
                <a:gd name="connsiteX446" fmla="*/ 532067 w 2019300"/>
                <a:gd name="connsiteY446" fmla="*/ 632841 h 2305050"/>
                <a:gd name="connsiteX447" fmla="*/ 539401 w 2019300"/>
                <a:gd name="connsiteY447" fmla="*/ 636651 h 2305050"/>
                <a:gd name="connsiteX448" fmla="*/ 558737 w 2019300"/>
                <a:gd name="connsiteY448" fmla="*/ 638461 h 2305050"/>
                <a:gd name="connsiteX449" fmla="*/ 576929 w 2019300"/>
                <a:gd name="connsiteY449" fmla="*/ 646557 h 2305050"/>
                <a:gd name="connsiteX450" fmla="*/ 591217 w 2019300"/>
                <a:gd name="connsiteY450" fmla="*/ 649319 h 2305050"/>
                <a:gd name="connsiteX451" fmla="*/ 591026 w 2019300"/>
                <a:gd name="connsiteY451" fmla="*/ 651700 h 2305050"/>
                <a:gd name="connsiteX452" fmla="*/ 602933 w 2019300"/>
                <a:gd name="connsiteY452" fmla="*/ 654463 h 2305050"/>
                <a:gd name="connsiteX453" fmla="*/ 611029 w 2019300"/>
                <a:gd name="connsiteY453" fmla="*/ 665702 h 2305050"/>
                <a:gd name="connsiteX454" fmla="*/ 612172 w 2019300"/>
                <a:gd name="connsiteY454" fmla="*/ 657511 h 2305050"/>
                <a:gd name="connsiteX455" fmla="*/ 620077 w 2019300"/>
                <a:gd name="connsiteY455" fmla="*/ 651224 h 2305050"/>
                <a:gd name="connsiteX456" fmla="*/ 617411 w 2019300"/>
                <a:gd name="connsiteY456" fmla="*/ 643604 h 2305050"/>
                <a:gd name="connsiteX457" fmla="*/ 620173 w 2019300"/>
                <a:gd name="connsiteY457" fmla="*/ 639413 h 2305050"/>
                <a:gd name="connsiteX458" fmla="*/ 632936 w 2019300"/>
                <a:gd name="connsiteY458" fmla="*/ 635603 h 2305050"/>
                <a:gd name="connsiteX459" fmla="*/ 641985 w 2019300"/>
                <a:gd name="connsiteY459" fmla="*/ 627031 h 2305050"/>
                <a:gd name="connsiteX460" fmla="*/ 656749 w 2019300"/>
                <a:gd name="connsiteY460" fmla="*/ 625792 h 2305050"/>
                <a:gd name="connsiteX461" fmla="*/ 677799 w 2019300"/>
                <a:gd name="connsiteY461" fmla="*/ 637984 h 2305050"/>
                <a:gd name="connsiteX462" fmla="*/ 683133 w 2019300"/>
                <a:gd name="connsiteY462" fmla="*/ 651605 h 2305050"/>
                <a:gd name="connsiteX463" fmla="*/ 692277 w 2019300"/>
                <a:gd name="connsiteY463" fmla="*/ 658177 h 2305050"/>
                <a:gd name="connsiteX464" fmla="*/ 689419 w 2019300"/>
                <a:gd name="connsiteY464" fmla="*/ 663797 h 2305050"/>
                <a:gd name="connsiteX465" fmla="*/ 680561 w 2019300"/>
                <a:gd name="connsiteY465" fmla="*/ 665226 h 2305050"/>
                <a:gd name="connsiteX466" fmla="*/ 676846 w 2019300"/>
                <a:gd name="connsiteY466" fmla="*/ 670274 h 2305050"/>
                <a:gd name="connsiteX467" fmla="*/ 677513 w 2019300"/>
                <a:gd name="connsiteY467" fmla="*/ 679228 h 2305050"/>
                <a:gd name="connsiteX468" fmla="*/ 688943 w 2019300"/>
                <a:gd name="connsiteY468" fmla="*/ 684371 h 2305050"/>
                <a:gd name="connsiteX469" fmla="*/ 687991 w 2019300"/>
                <a:gd name="connsiteY469" fmla="*/ 692277 h 2305050"/>
                <a:gd name="connsiteX470" fmla="*/ 693706 w 2019300"/>
                <a:gd name="connsiteY470" fmla="*/ 692658 h 2305050"/>
                <a:gd name="connsiteX471" fmla="*/ 696754 w 2019300"/>
                <a:gd name="connsiteY471" fmla="*/ 699135 h 2305050"/>
                <a:gd name="connsiteX472" fmla="*/ 725138 w 2019300"/>
                <a:gd name="connsiteY472" fmla="*/ 707326 h 2305050"/>
                <a:gd name="connsiteX473" fmla="*/ 736759 w 2019300"/>
                <a:gd name="connsiteY473" fmla="*/ 705707 h 2305050"/>
                <a:gd name="connsiteX474" fmla="*/ 759333 w 2019300"/>
                <a:gd name="connsiteY474" fmla="*/ 694468 h 2305050"/>
                <a:gd name="connsiteX475" fmla="*/ 781621 w 2019300"/>
                <a:gd name="connsiteY475" fmla="*/ 688943 h 2305050"/>
                <a:gd name="connsiteX476" fmla="*/ 785813 w 2019300"/>
                <a:gd name="connsiteY476" fmla="*/ 681323 h 2305050"/>
                <a:gd name="connsiteX477" fmla="*/ 785717 w 2019300"/>
                <a:gd name="connsiteY477" fmla="*/ 671322 h 2305050"/>
                <a:gd name="connsiteX478" fmla="*/ 790861 w 2019300"/>
                <a:gd name="connsiteY478" fmla="*/ 667417 h 2305050"/>
                <a:gd name="connsiteX479" fmla="*/ 797242 w 2019300"/>
                <a:gd name="connsiteY479" fmla="*/ 669798 h 2305050"/>
                <a:gd name="connsiteX480" fmla="*/ 802862 w 2019300"/>
                <a:gd name="connsiteY480" fmla="*/ 676084 h 2305050"/>
                <a:gd name="connsiteX481" fmla="*/ 800957 w 2019300"/>
                <a:gd name="connsiteY481" fmla="*/ 679323 h 2305050"/>
                <a:gd name="connsiteX482" fmla="*/ 792480 w 2019300"/>
                <a:gd name="connsiteY482" fmla="*/ 683038 h 2305050"/>
                <a:gd name="connsiteX483" fmla="*/ 793718 w 2019300"/>
                <a:gd name="connsiteY483" fmla="*/ 692182 h 2305050"/>
                <a:gd name="connsiteX484" fmla="*/ 799148 w 2019300"/>
                <a:gd name="connsiteY484" fmla="*/ 693420 h 2305050"/>
                <a:gd name="connsiteX485" fmla="*/ 803053 w 2019300"/>
                <a:gd name="connsiteY485" fmla="*/ 684181 h 2305050"/>
                <a:gd name="connsiteX486" fmla="*/ 806387 w 2019300"/>
                <a:gd name="connsiteY486" fmla="*/ 683038 h 2305050"/>
                <a:gd name="connsiteX487" fmla="*/ 811530 w 2019300"/>
                <a:gd name="connsiteY487" fmla="*/ 687419 h 2305050"/>
                <a:gd name="connsiteX488" fmla="*/ 811816 w 2019300"/>
                <a:gd name="connsiteY488" fmla="*/ 694468 h 2305050"/>
                <a:gd name="connsiteX489" fmla="*/ 814578 w 2019300"/>
                <a:gd name="connsiteY489" fmla="*/ 694753 h 2305050"/>
                <a:gd name="connsiteX490" fmla="*/ 823531 w 2019300"/>
                <a:gd name="connsiteY490" fmla="*/ 683800 h 2305050"/>
                <a:gd name="connsiteX491" fmla="*/ 829913 w 2019300"/>
                <a:gd name="connsiteY491" fmla="*/ 685514 h 2305050"/>
                <a:gd name="connsiteX492" fmla="*/ 837724 w 2019300"/>
                <a:gd name="connsiteY492" fmla="*/ 679514 h 2305050"/>
                <a:gd name="connsiteX493" fmla="*/ 842772 w 2019300"/>
                <a:gd name="connsiteY493" fmla="*/ 679418 h 2305050"/>
                <a:gd name="connsiteX494" fmla="*/ 842963 w 2019300"/>
                <a:gd name="connsiteY494" fmla="*/ 677037 h 2305050"/>
                <a:gd name="connsiteX495" fmla="*/ 851630 w 2019300"/>
                <a:gd name="connsiteY495" fmla="*/ 678085 h 2305050"/>
                <a:gd name="connsiteX496" fmla="*/ 854297 w 2019300"/>
                <a:gd name="connsiteY496" fmla="*/ 667702 h 2305050"/>
                <a:gd name="connsiteX497" fmla="*/ 863346 w 2019300"/>
                <a:gd name="connsiteY497" fmla="*/ 667417 h 2305050"/>
                <a:gd name="connsiteX498" fmla="*/ 860965 w 2019300"/>
                <a:gd name="connsiteY498" fmla="*/ 657701 h 2305050"/>
                <a:gd name="connsiteX499" fmla="*/ 889540 w 2019300"/>
                <a:gd name="connsiteY499" fmla="*/ 644652 h 2305050"/>
                <a:gd name="connsiteX500" fmla="*/ 882206 w 2019300"/>
                <a:gd name="connsiteY500" fmla="*/ 637699 h 2305050"/>
                <a:gd name="connsiteX501" fmla="*/ 880872 w 2019300"/>
                <a:gd name="connsiteY501" fmla="*/ 627412 h 2305050"/>
                <a:gd name="connsiteX502" fmla="*/ 882872 w 2019300"/>
                <a:gd name="connsiteY502" fmla="*/ 625792 h 2305050"/>
                <a:gd name="connsiteX503" fmla="*/ 880586 w 2019300"/>
                <a:gd name="connsiteY503" fmla="*/ 625507 h 2305050"/>
                <a:gd name="connsiteX504" fmla="*/ 878586 w 2019300"/>
                <a:gd name="connsiteY504" fmla="*/ 615220 h 2305050"/>
                <a:gd name="connsiteX505" fmla="*/ 859060 w 2019300"/>
                <a:gd name="connsiteY505" fmla="*/ 607505 h 2305050"/>
                <a:gd name="connsiteX506" fmla="*/ 857917 w 2019300"/>
                <a:gd name="connsiteY506" fmla="*/ 598742 h 2305050"/>
                <a:gd name="connsiteX507" fmla="*/ 854297 w 2019300"/>
                <a:gd name="connsiteY507" fmla="*/ 595408 h 2305050"/>
                <a:gd name="connsiteX508" fmla="*/ 860298 w 2019300"/>
                <a:gd name="connsiteY508" fmla="*/ 585407 h 2305050"/>
                <a:gd name="connsiteX509" fmla="*/ 872395 w 2019300"/>
                <a:gd name="connsiteY509" fmla="*/ 588645 h 2305050"/>
                <a:gd name="connsiteX510" fmla="*/ 882967 w 2019300"/>
                <a:gd name="connsiteY510" fmla="*/ 595027 h 2305050"/>
                <a:gd name="connsiteX511" fmla="*/ 886206 w 2019300"/>
                <a:gd name="connsiteY511" fmla="*/ 588169 h 2305050"/>
                <a:gd name="connsiteX512" fmla="*/ 897065 w 2019300"/>
                <a:gd name="connsiteY512" fmla="*/ 593789 h 2305050"/>
                <a:gd name="connsiteX513" fmla="*/ 903732 w 2019300"/>
                <a:gd name="connsiteY513" fmla="*/ 585502 h 2305050"/>
                <a:gd name="connsiteX514" fmla="*/ 913543 w 2019300"/>
                <a:gd name="connsiteY514" fmla="*/ 565404 h 2305050"/>
                <a:gd name="connsiteX515" fmla="*/ 891159 w 2019300"/>
                <a:gd name="connsiteY515" fmla="*/ 549211 h 2305050"/>
                <a:gd name="connsiteX516" fmla="*/ 892683 w 2019300"/>
                <a:gd name="connsiteY516" fmla="*/ 547116 h 2305050"/>
                <a:gd name="connsiteX517" fmla="*/ 889254 w 2019300"/>
                <a:gd name="connsiteY517" fmla="*/ 543782 h 2305050"/>
                <a:gd name="connsiteX518" fmla="*/ 878300 w 2019300"/>
                <a:gd name="connsiteY518" fmla="*/ 541496 h 2305050"/>
                <a:gd name="connsiteX519" fmla="*/ 886396 w 2019300"/>
                <a:gd name="connsiteY519" fmla="*/ 531114 h 2305050"/>
                <a:gd name="connsiteX520" fmla="*/ 886777 w 2019300"/>
                <a:gd name="connsiteY520" fmla="*/ 524161 h 2305050"/>
                <a:gd name="connsiteX521" fmla="*/ 881348 w 2019300"/>
                <a:gd name="connsiteY521" fmla="*/ 524351 h 2305050"/>
                <a:gd name="connsiteX522" fmla="*/ 878300 w 2019300"/>
                <a:gd name="connsiteY522" fmla="*/ 514064 h 2305050"/>
                <a:gd name="connsiteX523" fmla="*/ 868490 w 2019300"/>
                <a:gd name="connsiteY523" fmla="*/ 508635 h 2305050"/>
                <a:gd name="connsiteX524" fmla="*/ 869633 w 2019300"/>
                <a:gd name="connsiteY524" fmla="*/ 501777 h 2305050"/>
                <a:gd name="connsiteX525" fmla="*/ 860298 w 2019300"/>
                <a:gd name="connsiteY525" fmla="*/ 498539 h 2305050"/>
                <a:gd name="connsiteX526" fmla="*/ 856869 w 2019300"/>
                <a:gd name="connsiteY526" fmla="*/ 492442 h 2305050"/>
                <a:gd name="connsiteX527" fmla="*/ 852488 w 2019300"/>
                <a:gd name="connsiteY527" fmla="*/ 493585 h 2305050"/>
                <a:gd name="connsiteX528" fmla="*/ 839343 w 2019300"/>
                <a:gd name="connsiteY528" fmla="*/ 486727 h 2305050"/>
                <a:gd name="connsiteX529" fmla="*/ 839819 w 2019300"/>
                <a:gd name="connsiteY529" fmla="*/ 483108 h 2305050"/>
                <a:gd name="connsiteX530" fmla="*/ 830009 w 2019300"/>
                <a:gd name="connsiteY530" fmla="*/ 478345 h 2305050"/>
                <a:gd name="connsiteX531" fmla="*/ 830390 w 2019300"/>
                <a:gd name="connsiteY531" fmla="*/ 463772 h 2305050"/>
                <a:gd name="connsiteX532" fmla="*/ 821627 w 2019300"/>
                <a:gd name="connsiteY532" fmla="*/ 468344 h 2305050"/>
                <a:gd name="connsiteX533" fmla="*/ 794480 w 2019300"/>
                <a:gd name="connsiteY533" fmla="*/ 463772 h 2305050"/>
                <a:gd name="connsiteX534" fmla="*/ 748379 w 2019300"/>
                <a:gd name="connsiteY534" fmla="*/ 439865 h 2305050"/>
                <a:gd name="connsiteX535" fmla="*/ 736187 w 2019300"/>
                <a:gd name="connsiteY535" fmla="*/ 437769 h 2305050"/>
                <a:gd name="connsiteX536" fmla="*/ 724471 w 2019300"/>
                <a:gd name="connsiteY536" fmla="*/ 439579 h 2305050"/>
                <a:gd name="connsiteX537" fmla="*/ 722567 w 2019300"/>
                <a:gd name="connsiteY537" fmla="*/ 432054 h 2305050"/>
                <a:gd name="connsiteX538" fmla="*/ 708660 w 2019300"/>
                <a:gd name="connsiteY538" fmla="*/ 424243 h 2305050"/>
                <a:gd name="connsiteX539" fmla="*/ 710184 w 2019300"/>
                <a:gd name="connsiteY539" fmla="*/ 416338 h 2305050"/>
                <a:gd name="connsiteX540" fmla="*/ 718756 w 2019300"/>
                <a:gd name="connsiteY540" fmla="*/ 416433 h 2305050"/>
                <a:gd name="connsiteX541" fmla="*/ 725424 w 2019300"/>
                <a:gd name="connsiteY541" fmla="*/ 411766 h 2305050"/>
                <a:gd name="connsiteX542" fmla="*/ 726281 w 2019300"/>
                <a:gd name="connsiteY542" fmla="*/ 403384 h 2305050"/>
                <a:gd name="connsiteX543" fmla="*/ 720376 w 2019300"/>
                <a:gd name="connsiteY543" fmla="*/ 398431 h 2305050"/>
                <a:gd name="connsiteX544" fmla="*/ 717994 w 2019300"/>
                <a:gd name="connsiteY544" fmla="*/ 392335 h 2305050"/>
                <a:gd name="connsiteX545" fmla="*/ 738092 w 2019300"/>
                <a:gd name="connsiteY545" fmla="*/ 376523 h 2305050"/>
                <a:gd name="connsiteX546" fmla="*/ 746188 w 2019300"/>
                <a:gd name="connsiteY546" fmla="*/ 377571 h 2305050"/>
                <a:gd name="connsiteX547" fmla="*/ 747903 w 2019300"/>
                <a:gd name="connsiteY547" fmla="*/ 372142 h 2305050"/>
                <a:gd name="connsiteX548" fmla="*/ 742093 w 2019300"/>
                <a:gd name="connsiteY548" fmla="*/ 370523 h 2305050"/>
                <a:gd name="connsiteX549" fmla="*/ 743712 w 2019300"/>
                <a:gd name="connsiteY549" fmla="*/ 363760 h 2305050"/>
                <a:gd name="connsiteX550" fmla="*/ 736187 w 2019300"/>
                <a:gd name="connsiteY550" fmla="*/ 362045 h 2305050"/>
                <a:gd name="connsiteX551" fmla="*/ 739616 w 2019300"/>
                <a:gd name="connsiteY551" fmla="*/ 355473 h 2305050"/>
                <a:gd name="connsiteX552" fmla="*/ 732949 w 2019300"/>
                <a:gd name="connsiteY552" fmla="*/ 351568 h 2305050"/>
                <a:gd name="connsiteX553" fmla="*/ 736854 w 2019300"/>
                <a:gd name="connsiteY553" fmla="*/ 346043 h 2305050"/>
                <a:gd name="connsiteX554" fmla="*/ 725424 w 2019300"/>
                <a:gd name="connsiteY554" fmla="*/ 336518 h 2305050"/>
                <a:gd name="connsiteX555" fmla="*/ 729710 w 2019300"/>
                <a:gd name="connsiteY555" fmla="*/ 326231 h 2305050"/>
                <a:gd name="connsiteX556" fmla="*/ 724090 w 2019300"/>
                <a:gd name="connsiteY556" fmla="*/ 322326 h 2305050"/>
                <a:gd name="connsiteX557" fmla="*/ 727900 w 2019300"/>
                <a:gd name="connsiteY557" fmla="*/ 315277 h 2305050"/>
                <a:gd name="connsiteX558" fmla="*/ 715709 w 2019300"/>
                <a:gd name="connsiteY558" fmla="*/ 309753 h 2305050"/>
                <a:gd name="connsiteX559" fmla="*/ 719328 w 2019300"/>
                <a:gd name="connsiteY559" fmla="*/ 309086 h 2305050"/>
                <a:gd name="connsiteX560" fmla="*/ 723614 w 2019300"/>
                <a:gd name="connsiteY560" fmla="*/ 299180 h 2305050"/>
                <a:gd name="connsiteX561" fmla="*/ 739902 w 2019300"/>
                <a:gd name="connsiteY561" fmla="*/ 286417 h 2305050"/>
                <a:gd name="connsiteX562" fmla="*/ 746569 w 2019300"/>
                <a:gd name="connsiteY562" fmla="*/ 276320 h 2305050"/>
                <a:gd name="connsiteX563" fmla="*/ 752380 w 2019300"/>
                <a:gd name="connsiteY563" fmla="*/ 257366 h 2305050"/>
                <a:gd name="connsiteX564" fmla="*/ 774763 w 2019300"/>
                <a:gd name="connsiteY564" fmla="*/ 246031 h 2305050"/>
                <a:gd name="connsiteX565" fmla="*/ 774192 w 2019300"/>
                <a:gd name="connsiteY565" fmla="*/ 241935 h 2305050"/>
                <a:gd name="connsiteX566" fmla="*/ 769620 w 2019300"/>
                <a:gd name="connsiteY566" fmla="*/ 238411 h 2305050"/>
                <a:gd name="connsiteX567" fmla="*/ 768953 w 2019300"/>
                <a:gd name="connsiteY567" fmla="*/ 228695 h 2305050"/>
                <a:gd name="connsiteX568" fmla="*/ 763429 w 2019300"/>
                <a:gd name="connsiteY568" fmla="*/ 223933 h 2305050"/>
                <a:gd name="connsiteX569" fmla="*/ 757619 w 2019300"/>
                <a:gd name="connsiteY569" fmla="*/ 225552 h 2305050"/>
                <a:gd name="connsiteX570" fmla="*/ 756285 w 2019300"/>
                <a:gd name="connsiteY570" fmla="*/ 223647 h 2305050"/>
                <a:gd name="connsiteX571" fmla="*/ 759809 w 2019300"/>
                <a:gd name="connsiteY571" fmla="*/ 208788 h 2305050"/>
                <a:gd name="connsiteX572" fmla="*/ 764191 w 2019300"/>
                <a:gd name="connsiteY572" fmla="*/ 206788 h 2305050"/>
                <a:gd name="connsiteX573" fmla="*/ 769906 w 2019300"/>
                <a:gd name="connsiteY573" fmla="*/ 209550 h 2305050"/>
                <a:gd name="connsiteX574" fmla="*/ 779431 w 2019300"/>
                <a:gd name="connsiteY574" fmla="*/ 209169 h 2305050"/>
                <a:gd name="connsiteX575" fmla="*/ 791337 w 2019300"/>
                <a:gd name="connsiteY575" fmla="*/ 220789 h 2305050"/>
                <a:gd name="connsiteX576" fmla="*/ 800862 w 2019300"/>
                <a:gd name="connsiteY576" fmla="*/ 214217 h 2305050"/>
                <a:gd name="connsiteX577" fmla="*/ 800862 w 2019300"/>
                <a:gd name="connsiteY577" fmla="*/ 200406 h 2305050"/>
                <a:gd name="connsiteX578" fmla="*/ 794671 w 2019300"/>
                <a:gd name="connsiteY578" fmla="*/ 194596 h 2305050"/>
                <a:gd name="connsiteX579" fmla="*/ 797623 w 2019300"/>
                <a:gd name="connsiteY579" fmla="*/ 170116 h 2305050"/>
                <a:gd name="connsiteX580" fmla="*/ 791527 w 2019300"/>
                <a:gd name="connsiteY580" fmla="*/ 167259 h 2305050"/>
                <a:gd name="connsiteX581" fmla="*/ 792671 w 2019300"/>
                <a:gd name="connsiteY581" fmla="*/ 163735 h 2305050"/>
                <a:gd name="connsiteX582" fmla="*/ 785813 w 2019300"/>
                <a:gd name="connsiteY582" fmla="*/ 161449 h 2305050"/>
                <a:gd name="connsiteX583" fmla="*/ 757904 w 2019300"/>
                <a:gd name="connsiteY583" fmla="*/ 159258 h 2305050"/>
                <a:gd name="connsiteX584" fmla="*/ 749332 w 2019300"/>
                <a:gd name="connsiteY584" fmla="*/ 163925 h 2305050"/>
                <a:gd name="connsiteX585" fmla="*/ 735997 w 2019300"/>
                <a:gd name="connsiteY585" fmla="*/ 165163 h 2305050"/>
                <a:gd name="connsiteX586" fmla="*/ 721138 w 2019300"/>
                <a:gd name="connsiteY586" fmla="*/ 144875 h 2305050"/>
                <a:gd name="connsiteX587" fmla="*/ 720185 w 2019300"/>
                <a:gd name="connsiteY587" fmla="*/ 132397 h 2305050"/>
                <a:gd name="connsiteX588" fmla="*/ 713613 w 2019300"/>
                <a:gd name="connsiteY588" fmla="*/ 137732 h 2305050"/>
                <a:gd name="connsiteX589" fmla="*/ 711803 w 2019300"/>
                <a:gd name="connsiteY589" fmla="*/ 135255 h 2305050"/>
                <a:gd name="connsiteX590" fmla="*/ 706946 w 2019300"/>
                <a:gd name="connsiteY590" fmla="*/ 139351 h 2305050"/>
                <a:gd name="connsiteX591" fmla="*/ 705802 w 2019300"/>
                <a:gd name="connsiteY591" fmla="*/ 135731 h 2305050"/>
                <a:gd name="connsiteX592" fmla="*/ 702373 w 2019300"/>
                <a:gd name="connsiteY592" fmla="*/ 137827 h 2305050"/>
                <a:gd name="connsiteX593" fmla="*/ 701231 w 2019300"/>
                <a:gd name="connsiteY593" fmla="*/ 124206 h 2305050"/>
                <a:gd name="connsiteX594" fmla="*/ 696944 w 2019300"/>
                <a:gd name="connsiteY594" fmla="*/ 124396 h 2305050"/>
                <a:gd name="connsiteX595" fmla="*/ 696754 w 2019300"/>
                <a:gd name="connsiteY595" fmla="*/ 121539 h 2305050"/>
                <a:gd name="connsiteX596" fmla="*/ 690372 w 2019300"/>
                <a:gd name="connsiteY596" fmla="*/ 116110 h 2305050"/>
                <a:gd name="connsiteX597" fmla="*/ 685610 w 2019300"/>
                <a:gd name="connsiteY597" fmla="*/ 100679 h 2305050"/>
                <a:gd name="connsiteX598" fmla="*/ 676656 w 2019300"/>
                <a:gd name="connsiteY598" fmla="*/ 92488 h 2305050"/>
                <a:gd name="connsiteX599" fmla="*/ 672084 w 2019300"/>
                <a:gd name="connsiteY599" fmla="*/ 96012 h 2305050"/>
                <a:gd name="connsiteX600" fmla="*/ 668846 w 2019300"/>
                <a:gd name="connsiteY600" fmla="*/ 91821 h 2305050"/>
                <a:gd name="connsiteX601" fmla="*/ 670179 w 2019300"/>
                <a:gd name="connsiteY601" fmla="*/ 88868 h 2305050"/>
                <a:gd name="connsiteX602" fmla="*/ 668846 w 2019300"/>
                <a:gd name="connsiteY602" fmla="*/ 90392 h 2305050"/>
                <a:gd name="connsiteX603" fmla="*/ 656177 w 2019300"/>
                <a:gd name="connsiteY603" fmla="*/ 84106 h 2305050"/>
                <a:gd name="connsiteX604" fmla="*/ 649986 w 2019300"/>
                <a:gd name="connsiteY604" fmla="*/ 86678 h 2305050"/>
                <a:gd name="connsiteX605" fmla="*/ 642080 w 2019300"/>
                <a:gd name="connsiteY605" fmla="*/ 72295 h 2305050"/>
                <a:gd name="connsiteX606" fmla="*/ 648938 w 2019300"/>
                <a:gd name="connsiteY606" fmla="*/ 72580 h 2305050"/>
                <a:gd name="connsiteX607" fmla="*/ 656558 w 2019300"/>
                <a:gd name="connsiteY607" fmla="*/ 67723 h 2305050"/>
                <a:gd name="connsiteX608" fmla="*/ 654844 w 2019300"/>
                <a:gd name="connsiteY608" fmla="*/ 65437 h 2305050"/>
                <a:gd name="connsiteX609" fmla="*/ 668084 w 2019300"/>
                <a:gd name="connsiteY609" fmla="*/ 55340 h 2305050"/>
                <a:gd name="connsiteX610" fmla="*/ 661988 w 2019300"/>
                <a:gd name="connsiteY610" fmla="*/ 44767 h 2305050"/>
                <a:gd name="connsiteX611" fmla="*/ 719138 w 2019300"/>
                <a:gd name="connsiteY611" fmla="*/ 51054 h 2305050"/>
                <a:gd name="connsiteX612" fmla="*/ 720566 w 2019300"/>
                <a:gd name="connsiteY612" fmla="*/ 47149 h 2305050"/>
                <a:gd name="connsiteX613" fmla="*/ 731806 w 2019300"/>
                <a:gd name="connsiteY613" fmla="*/ 38957 h 2305050"/>
                <a:gd name="connsiteX614" fmla="*/ 735330 w 2019300"/>
                <a:gd name="connsiteY614" fmla="*/ 32290 h 2305050"/>
                <a:gd name="connsiteX615" fmla="*/ 750475 w 2019300"/>
                <a:gd name="connsiteY615" fmla="*/ 36004 h 2305050"/>
                <a:gd name="connsiteX616" fmla="*/ 763048 w 2019300"/>
                <a:gd name="connsiteY616" fmla="*/ 23146 h 2305050"/>
                <a:gd name="connsiteX617" fmla="*/ 772382 w 2019300"/>
                <a:gd name="connsiteY617" fmla="*/ 18193 h 2305050"/>
                <a:gd name="connsiteX618" fmla="*/ 769048 w 2019300"/>
                <a:gd name="connsiteY618" fmla="*/ 9525 h 2305050"/>
                <a:gd name="connsiteX619" fmla="*/ 774002 w 2019300"/>
                <a:gd name="connsiteY619" fmla="*/ 10858 h 2305050"/>
                <a:gd name="connsiteX620" fmla="*/ 799814 w 2019300"/>
                <a:gd name="connsiteY620" fmla="*/ 36862 h 2305050"/>
                <a:gd name="connsiteX621" fmla="*/ 803148 w 2019300"/>
                <a:gd name="connsiteY621" fmla="*/ 62674 h 2305050"/>
                <a:gd name="connsiteX622" fmla="*/ 808196 w 2019300"/>
                <a:gd name="connsiteY622" fmla="*/ 62389 h 2305050"/>
                <a:gd name="connsiteX623" fmla="*/ 808863 w 2019300"/>
                <a:gd name="connsiteY623" fmla="*/ 65818 h 2305050"/>
                <a:gd name="connsiteX624" fmla="*/ 824865 w 2019300"/>
                <a:gd name="connsiteY624" fmla="*/ 64199 h 2305050"/>
                <a:gd name="connsiteX625" fmla="*/ 827627 w 2019300"/>
                <a:gd name="connsiteY625" fmla="*/ 76486 h 2305050"/>
                <a:gd name="connsiteX626" fmla="*/ 820579 w 2019300"/>
                <a:gd name="connsiteY626" fmla="*/ 78867 h 2305050"/>
                <a:gd name="connsiteX627" fmla="*/ 826579 w 2019300"/>
                <a:gd name="connsiteY627" fmla="*/ 102108 h 2305050"/>
                <a:gd name="connsiteX628" fmla="*/ 811244 w 2019300"/>
                <a:gd name="connsiteY628" fmla="*/ 107918 h 2305050"/>
                <a:gd name="connsiteX629" fmla="*/ 816197 w 2019300"/>
                <a:gd name="connsiteY629" fmla="*/ 114967 h 2305050"/>
                <a:gd name="connsiteX630" fmla="*/ 808577 w 2019300"/>
                <a:gd name="connsiteY630" fmla="*/ 119348 h 2305050"/>
                <a:gd name="connsiteX631" fmla="*/ 809720 w 2019300"/>
                <a:gd name="connsiteY631" fmla="*/ 123730 h 2305050"/>
                <a:gd name="connsiteX632" fmla="*/ 838200 w 2019300"/>
                <a:gd name="connsiteY632" fmla="*/ 147352 h 2305050"/>
                <a:gd name="connsiteX633" fmla="*/ 834962 w 2019300"/>
                <a:gd name="connsiteY633" fmla="*/ 156782 h 2305050"/>
                <a:gd name="connsiteX634" fmla="*/ 836295 w 2019300"/>
                <a:gd name="connsiteY634" fmla="*/ 169164 h 2305050"/>
                <a:gd name="connsiteX635" fmla="*/ 842391 w 2019300"/>
                <a:gd name="connsiteY635" fmla="*/ 178022 h 2305050"/>
                <a:gd name="connsiteX636" fmla="*/ 860869 w 2019300"/>
                <a:gd name="connsiteY636" fmla="*/ 189547 h 2305050"/>
                <a:gd name="connsiteX637" fmla="*/ 867727 w 2019300"/>
                <a:gd name="connsiteY637" fmla="*/ 185737 h 2305050"/>
                <a:gd name="connsiteX638" fmla="*/ 873347 w 2019300"/>
                <a:gd name="connsiteY638" fmla="*/ 176689 h 2305050"/>
                <a:gd name="connsiteX639" fmla="*/ 885730 w 2019300"/>
                <a:gd name="connsiteY639" fmla="*/ 170497 h 2305050"/>
                <a:gd name="connsiteX640" fmla="*/ 885730 w 2019300"/>
                <a:gd name="connsiteY640" fmla="*/ 163354 h 2305050"/>
                <a:gd name="connsiteX641" fmla="*/ 892588 w 2019300"/>
                <a:gd name="connsiteY641" fmla="*/ 163639 h 2305050"/>
                <a:gd name="connsiteX642" fmla="*/ 884777 w 2019300"/>
                <a:gd name="connsiteY642" fmla="*/ 145733 h 2305050"/>
                <a:gd name="connsiteX643" fmla="*/ 892492 w 2019300"/>
                <a:gd name="connsiteY643" fmla="*/ 142875 h 2305050"/>
                <a:gd name="connsiteX644" fmla="*/ 892778 w 2019300"/>
                <a:gd name="connsiteY644" fmla="*/ 129445 h 2305050"/>
                <a:gd name="connsiteX645" fmla="*/ 883063 w 2019300"/>
                <a:gd name="connsiteY645" fmla="*/ 127159 h 2305050"/>
                <a:gd name="connsiteX646" fmla="*/ 876110 w 2019300"/>
                <a:gd name="connsiteY646" fmla="*/ 99346 h 2305050"/>
                <a:gd name="connsiteX647" fmla="*/ 878396 w 2019300"/>
                <a:gd name="connsiteY647" fmla="*/ 89630 h 2305050"/>
                <a:gd name="connsiteX648" fmla="*/ 876014 w 2019300"/>
                <a:gd name="connsiteY648" fmla="*/ 88106 h 2305050"/>
                <a:gd name="connsiteX649" fmla="*/ 876300 w 2019300"/>
                <a:gd name="connsiteY649" fmla="*/ 81724 h 2305050"/>
                <a:gd name="connsiteX650" fmla="*/ 884396 w 2019300"/>
                <a:gd name="connsiteY650" fmla="*/ 76676 h 2305050"/>
                <a:gd name="connsiteX651" fmla="*/ 888683 w 2019300"/>
                <a:gd name="connsiteY651" fmla="*/ 68485 h 2305050"/>
                <a:gd name="connsiteX652" fmla="*/ 894017 w 2019300"/>
                <a:gd name="connsiteY652" fmla="*/ 66104 h 2305050"/>
                <a:gd name="connsiteX653" fmla="*/ 891826 w 2019300"/>
                <a:gd name="connsiteY653" fmla="*/ 62389 h 2305050"/>
                <a:gd name="connsiteX654" fmla="*/ 894874 w 2019300"/>
                <a:gd name="connsiteY654" fmla="*/ 58388 h 2305050"/>
                <a:gd name="connsiteX655" fmla="*/ 891731 w 2019300"/>
                <a:gd name="connsiteY655" fmla="*/ 54483 h 2305050"/>
                <a:gd name="connsiteX656" fmla="*/ 897922 w 2019300"/>
                <a:gd name="connsiteY656" fmla="*/ 49625 h 2305050"/>
                <a:gd name="connsiteX657" fmla="*/ 909638 w 2019300"/>
                <a:gd name="connsiteY657" fmla="*/ 47149 h 2305050"/>
                <a:gd name="connsiteX658" fmla="*/ 923449 w 2019300"/>
                <a:gd name="connsiteY658" fmla="*/ 35433 h 2305050"/>
                <a:gd name="connsiteX659" fmla="*/ 956691 w 2019300"/>
                <a:gd name="connsiteY659" fmla="*/ 40672 h 2305050"/>
                <a:gd name="connsiteX660" fmla="*/ 970217 w 2019300"/>
                <a:gd name="connsiteY660" fmla="*/ 45815 h 2305050"/>
                <a:gd name="connsiteX661" fmla="*/ 983266 w 2019300"/>
                <a:gd name="connsiteY661" fmla="*/ 42291 h 2305050"/>
                <a:gd name="connsiteX662" fmla="*/ 989838 w 2019300"/>
                <a:gd name="connsiteY662" fmla="*/ 35242 h 2305050"/>
                <a:gd name="connsiteX663" fmla="*/ 1014603 w 2019300"/>
                <a:gd name="connsiteY663" fmla="*/ 38195 h 2305050"/>
                <a:gd name="connsiteX664" fmla="*/ 1022128 w 2019300"/>
                <a:gd name="connsiteY664" fmla="*/ 35814 h 2305050"/>
                <a:gd name="connsiteX665" fmla="*/ 1021747 w 2019300"/>
                <a:gd name="connsiteY665" fmla="*/ 29051 h 2305050"/>
                <a:gd name="connsiteX666" fmla="*/ 1017461 w 2019300"/>
                <a:gd name="connsiteY666" fmla="*/ 21622 h 2305050"/>
                <a:gd name="connsiteX667" fmla="*/ 1033367 w 2019300"/>
                <a:gd name="connsiteY667" fmla="*/ 16383 h 2305050"/>
                <a:gd name="connsiteX668" fmla="*/ 1046893 w 2019300"/>
                <a:gd name="connsiteY668" fmla="*/ 18479 h 2305050"/>
                <a:gd name="connsiteX669" fmla="*/ 1049846 w 2019300"/>
                <a:gd name="connsiteY669" fmla="*/ 25146 h 2305050"/>
                <a:gd name="connsiteX670" fmla="*/ 1043178 w 2019300"/>
                <a:gd name="connsiteY670" fmla="*/ 28766 h 2305050"/>
                <a:gd name="connsiteX671" fmla="*/ 1046226 w 2019300"/>
                <a:gd name="connsiteY671" fmla="*/ 33623 h 2305050"/>
                <a:gd name="connsiteX672" fmla="*/ 1043845 w 2019300"/>
                <a:gd name="connsiteY672" fmla="*/ 37814 h 2305050"/>
                <a:gd name="connsiteX673" fmla="*/ 1045083 w 2019300"/>
                <a:gd name="connsiteY673" fmla="*/ 47149 h 2305050"/>
                <a:gd name="connsiteX674" fmla="*/ 1066133 w 2019300"/>
                <a:gd name="connsiteY674" fmla="*/ 43148 h 2305050"/>
                <a:gd name="connsiteX675" fmla="*/ 1087374 w 2019300"/>
                <a:gd name="connsiteY675" fmla="*/ 30575 h 2305050"/>
                <a:gd name="connsiteX676" fmla="*/ 1089279 w 2019300"/>
                <a:gd name="connsiteY676" fmla="*/ 33147 h 2305050"/>
                <a:gd name="connsiteX677" fmla="*/ 1089851 w 2019300"/>
                <a:gd name="connsiteY677" fmla="*/ 39148 h 2305050"/>
                <a:gd name="connsiteX678" fmla="*/ 1064705 w 2019300"/>
                <a:gd name="connsiteY678" fmla="*/ 65341 h 2305050"/>
                <a:gd name="connsiteX679" fmla="*/ 1064895 w 2019300"/>
                <a:gd name="connsiteY679" fmla="*/ 85439 h 2305050"/>
                <a:gd name="connsiteX680" fmla="*/ 1072039 w 2019300"/>
                <a:gd name="connsiteY680" fmla="*/ 78200 h 2305050"/>
                <a:gd name="connsiteX681" fmla="*/ 1088327 w 2019300"/>
                <a:gd name="connsiteY681" fmla="*/ 87249 h 2305050"/>
                <a:gd name="connsiteX682" fmla="*/ 1102805 w 2019300"/>
                <a:gd name="connsiteY682" fmla="*/ 81629 h 2305050"/>
                <a:gd name="connsiteX683" fmla="*/ 1104614 w 2019300"/>
                <a:gd name="connsiteY683" fmla="*/ 75343 h 2305050"/>
                <a:gd name="connsiteX684" fmla="*/ 1099566 w 2019300"/>
                <a:gd name="connsiteY684" fmla="*/ 56674 h 2305050"/>
                <a:gd name="connsiteX685" fmla="*/ 1099852 w 2019300"/>
                <a:gd name="connsiteY685" fmla="*/ 46006 h 2305050"/>
                <a:gd name="connsiteX686" fmla="*/ 1111568 w 2019300"/>
                <a:gd name="connsiteY686" fmla="*/ 38671 h 2305050"/>
                <a:gd name="connsiteX687" fmla="*/ 1115378 w 2019300"/>
                <a:gd name="connsiteY687" fmla="*/ 38957 h 2305050"/>
                <a:gd name="connsiteX688" fmla="*/ 1136142 w 2019300"/>
                <a:gd name="connsiteY688" fmla="*/ 24098 h 2305050"/>
                <a:gd name="connsiteX689" fmla="*/ 1149668 w 2019300"/>
                <a:gd name="connsiteY689" fmla="*/ 26860 h 2305050"/>
                <a:gd name="connsiteX690" fmla="*/ 1149572 w 2019300"/>
                <a:gd name="connsiteY690" fmla="*/ 35147 h 2305050"/>
                <a:gd name="connsiteX691" fmla="*/ 1157383 w 2019300"/>
                <a:gd name="connsiteY691" fmla="*/ 48196 h 2305050"/>
                <a:gd name="connsiteX692" fmla="*/ 1174814 w 2019300"/>
                <a:gd name="connsiteY692" fmla="*/ 59912 h 2305050"/>
                <a:gd name="connsiteX693" fmla="*/ 1185005 w 2019300"/>
                <a:gd name="connsiteY693" fmla="*/ 95631 h 2305050"/>
                <a:gd name="connsiteX694" fmla="*/ 1193959 w 2019300"/>
                <a:gd name="connsiteY694" fmla="*/ 102489 h 2305050"/>
                <a:gd name="connsiteX695" fmla="*/ 1209199 w 2019300"/>
                <a:gd name="connsiteY695" fmla="*/ 89440 h 2305050"/>
                <a:gd name="connsiteX696" fmla="*/ 1224534 w 2019300"/>
                <a:gd name="connsiteY696" fmla="*/ 90297 h 2305050"/>
                <a:gd name="connsiteX697" fmla="*/ 1226058 w 2019300"/>
                <a:gd name="connsiteY697" fmla="*/ 95631 h 2305050"/>
                <a:gd name="connsiteX698" fmla="*/ 1226534 w 2019300"/>
                <a:gd name="connsiteY698" fmla="*/ 85916 h 2305050"/>
                <a:gd name="connsiteX699" fmla="*/ 1227392 w 2019300"/>
                <a:gd name="connsiteY699" fmla="*/ 96107 h 2305050"/>
                <a:gd name="connsiteX700" fmla="*/ 1229773 w 2019300"/>
                <a:gd name="connsiteY700" fmla="*/ 94012 h 2305050"/>
                <a:gd name="connsiteX701" fmla="*/ 1228439 w 2019300"/>
                <a:gd name="connsiteY701" fmla="*/ 90678 h 2305050"/>
                <a:gd name="connsiteX702" fmla="*/ 1230916 w 2019300"/>
                <a:gd name="connsiteY702" fmla="*/ 91059 h 2305050"/>
                <a:gd name="connsiteX703" fmla="*/ 1228249 w 2019300"/>
                <a:gd name="connsiteY703" fmla="*/ 84963 h 2305050"/>
                <a:gd name="connsiteX704" fmla="*/ 1231011 w 2019300"/>
                <a:gd name="connsiteY704" fmla="*/ 86392 h 2305050"/>
                <a:gd name="connsiteX705" fmla="*/ 1240822 w 2019300"/>
                <a:gd name="connsiteY705" fmla="*/ 74962 h 2305050"/>
                <a:gd name="connsiteX706" fmla="*/ 1244727 w 2019300"/>
                <a:gd name="connsiteY706" fmla="*/ 73819 h 2305050"/>
                <a:gd name="connsiteX707" fmla="*/ 1254062 w 2019300"/>
                <a:gd name="connsiteY707" fmla="*/ 85534 h 2305050"/>
                <a:gd name="connsiteX708" fmla="*/ 1255490 w 2019300"/>
                <a:gd name="connsiteY708" fmla="*/ 98298 h 2305050"/>
                <a:gd name="connsiteX709" fmla="*/ 1265682 w 2019300"/>
                <a:gd name="connsiteY709" fmla="*/ 108013 h 2305050"/>
                <a:gd name="connsiteX710" fmla="*/ 1271588 w 2019300"/>
                <a:gd name="connsiteY710" fmla="*/ 131540 h 2305050"/>
                <a:gd name="connsiteX711" fmla="*/ 1278446 w 2019300"/>
                <a:gd name="connsiteY711" fmla="*/ 134207 h 2305050"/>
                <a:gd name="connsiteX712" fmla="*/ 1285875 w 2019300"/>
                <a:gd name="connsiteY712" fmla="*/ 128587 h 2305050"/>
                <a:gd name="connsiteX713" fmla="*/ 1297305 w 2019300"/>
                <a:gd name="connsiteY713" fmla="*/ 131540 h 2305050"/>
                <a:gd name="connsiteX714" fmla="*/ 1307783 w 2019300"/>
                <a:gd name="connsiteY714" fmla="*/ 127445 h 2305050"/>
                <a:gd name="connsiteX715" fmla="*/ 1313593 w 2019300"/>
                <a:gd name="connsiteY715" fmla="*/ 122206 h 2305050"/>
                <a:gd name="connsiteX716" fmla="*/ 1310068 w 2019300"/>
                <a:gd name="connsiteY716" fmla="*/ 132874 h 2305050"/>
                <a:gd name="connsiteX717" fmla="*/ 1320832 w 2019300"/>
                <a:gd name="connsiteY717" fmla="*/ 132683 h 2305050"/>
                <a:gd name="connsiteX718" fmla="*/ 1335310 w 2019300"/>
                <a:gd name="connsiteY718" fmla="*/ 154591 h 2305050"/>
                <a:gd name="connsiteX719" fmla="*/ 1330357 w 2019300"/>
                <a:gd name="connsiteY719" fmla="*/ 171259 h 2305050"/>
                <a:gd name="connsiteX720" fmla="*/ 1332738 w 2019300"/>
                <a:gd name="connsiteY720" fmla="*/ 180213 h 2305050"/>
                <a:gd name="connsiteX721" fmla="*/ 1327023 w 2019300"/>
                <a:gd name="connsiteY721" fmla="*/ 187547 h 2305050"/>
                <a:gd name="connsiteX722" fmla="*/ 1334643 w 2019300"/>
                <a:gd name="connsiteY722" fmla="*/ 189166 h 2305050"/>
                <a:gd name="connsiteX723" fmla="*/ 1332643 w 2019300"/>
                <a:gd name="connsiteY723" fmla="*/ 201835 h 2305050"/>
                <a:gd name="connsiteX724" fmla="*/ 1319593 w 2019300"/>
                <a:gd name="connsiteY724" fmla="*/ 211550 h 2305050"/>
                <a:gd name="connsiteX725" fmla="*/ 1324547 w 2019300"/>
                <a:gd name="connsiteY725" fmla="*/ 218027 h 2305050"/>
                <a:gd name="connsiteX726" fmla="*/ 1333119 w 2019300"/>
                <a:gd name="connsiteY726" fmla="*/ 213550 h 2305050"/>
                <a:gd name="connsiteX727" fmla="*/ 1337215 w 2019300"/>
                <a:gd name="connsiteY727" fmla="*/ 224123 h 2305050"/>
                <a:gd name="connsiteX728" fmla="*/ 1345216 w 2019300"/>
                <a:gd name="connsiteY728" fmla="*/ 227933 h 2305050"/>
                <a:gd name="connsiteX729" fmla="*/ 1343025 w 2019300"/>
                <a:gd name="connsiteY729" fmla="*/ 237172 h 2305050"/>
                <a:gd name="connsiteX730" fmla="*/ 1348168 w 2019300"/>
                <a:gd name="connsiteY730" fmla="*/ 239173 h 2305050"/>
                <a:gd name="connsiteX731" fmla="*/ 1363123 w 2019300"/>
                <a:gd name="connsiteY731" fmla="*/ 234029 h 2305050"/>
                <a:gd name="connsiteX732" fmla="*/ 1375124 w 2019300"/>
                <a:gd name="connsiteY732" fmla="*/ 234791 h 2305050"/>
                <a:gd name="connsiteX733" fmla="*/ 1384935 w 2019300"/>
                <a:gd name="connsiteY733" fmla="*/ 240792 h 2305050"/>
                <a:gd name="connsiteX734" fmla="*/ 1391222 w 2019300"/>
                <a:gd name="connsiteY734" fmla="*/ 250984 h 2305050"/>
                <a:gd name="connsiteX735" fmla="*/ 1396746 w 2019300"/>
                <a:gd name="connsiteY735" fmla="*/ 251936 h 2305050"/>
                <a:gd name="connsiteX736" fmla="*/ 1395127 w 2019300"/>
                <a:gd name="connsiteY736" fmla="*/ 262223 h 2305050"/>
                <a:gd name="connsiteX737" fmla="*/ 1401318 w 2019300"/>
                <a:gd name="connsiteY737" fmla="*/ 278130 h 2305050"/>
                <a:gd name="connsiteX738" fmla="*/ 1401032 w 2019300"/>
                <a:gd name="connsiteY738" fmla="*/ 284226 h 2305050"/>
                <a:gd name="connsiteX739" fmla="*/ 1398365 w 2019300"/>
                <a:gd name="connsiteY739" fmla="*/ 290132 h 2305050"/>
                <a:gd name="connsiteX740" fmla="*/ 1372743 w 2019300"/>
                <a:gd name="connsiteY740" fmla="*/ 306229 h 2305050"/>
                <a:gd name="connsiteX741" fmla="*/ 1370933 w 2019300"/>
                <a:gd name="connsiteY741" fmla="*/ 322802 h 2305050"/>
                <a:gd name="connsiteX742" fmla="*/ 1377315 w 2019300"/>
                <a:gd name="connsiteY742" fmla="*/ 324898 h 2305050"/>
                <a:gd name="connsiteX743" fmla="*/ 1380839 w 2019300"/>
                <a:gd name="connsiteY743" fmla="*/ 330041 h 2305050"/>
                <a:gd name="connsiteX744" fmla="*/ 1395984 w 2019300"/>
                <a:gd name="connsiteY744" fmla="*/ 328803 h 2305050"/>
                <a:gd name="connsiteX745" fmla="*/ 1414367 w 2019300"/>
                <a:gd name="connsiteY745" fmla="*/ 335661 h 2305050"/>
                <a:gd name="connsiteX746" fmla="*/ 1421035 w 2019300"/>
                <a:gd name="connsiteY746" fmla="*/ 345948 h 2305050"/>
                <a:gd name="connsiteX747" fmla="*/ 1429703 w 2019300"/>
                <a:gd name="connsiteY747" fmla="*/ 347567 h 2305050"/>
                <a:gd name="connsiteX748" fmla="*/ 1437894 w 2019300"/>
                <a:gd name="connsiteY748" fmla="*/ 353377 h 2305050"/>
                <a:gd name="connsiteX749" fmla="*/ 1435513 w 2019300"/>
                <a:gd name="connsiteY749" fmla="*/ 359283 h 2305050"/>
                <a:gd name="connsiteX750" fmla="*/ 1449419 w 2019300"/>
                <a:gd name="connsiteY750" fmla="*/ 357759 h 2305050"/>
                <a:gd name="connsiteX751" fmla="*/ 1445895 w 2019300"/>
                <a:gd name="connsiteY751" fmla="*/ 362902 h 2305050"/>
                <a:gd name="connsiteX752" fmla="*/ 1450467 w 2019300"/>
                <a:gd name="connsiteY752" fmla="*/ 371380 h 2305050"/>
                <a:gd name="connsiteX753" fmla="*/ 1482376 w 2019300"/>
                <a:gd name="connsiteY753" fmla="*/ 349663 h 2305050"/>
                <a:gd name="connsiteX754" fmla="*/ 1475232 w 2019300"/>
                <a:gd name="connsiteY754" fmla="*/ 362236 h 2305050"/>
                <a:gd name="connsiteX755" fmla="*/ 1475232 w 2019300"/>
                <a:gd name="connsiteY755" fmla="*/ 370523 h 2305050"/>
                <a:gd name="connsiteX756" fmla="*/ 1460087 w 2019300"/>
                <a:gd name="connsiteY756" fmla="*/ 375475 h 2305050"/>
                <a:gd name="connsiteX757" fmla="*/ 1454849 w 2019300"/>
                <a:gd name="connsiteY757" fmla="*/ 380143 h 2305050"/>
                <a:gd name="connsiteX758" fmla="*/ 1457611 w 2019300"/>
                <a:gd name="connsiteY758" fmla="*/ 382619 h 2305050"/>
                <a:gd name="connsiteX759" fmla="*/ 1461707 w 2019300"/>
                <a:gd name="connsiteY759" fmla="*/ 381191 h 2305050"/>
                <a:gd name="connsiteX760" fmla="*/ 1464659 w 2019300"/>
                <a:gd name="connsiteY760" fmla="*/ 385572 h 2305050"/>
                <a:gd name="connsiteX761" fmla="*/ 1473232 w 2019300"/>
                <a:gd name="connsiteY761" fmla="*/ 390239 h 2305050"/>
                <a:gd name="connsiteX762" fmla="*/ 1479423 w 2019300"/>
                <a:gd name="connsiteY762" fmla="*/ 399955 h 2305050"/>
                <a:gd name="connsiteX763" fmla="*/ 1479423 w 2019300"/>
                <a:gd name="connsiteY763" fmla="*/ 409003 h 2305050"/>
                <a:gd name="connsiteX764" fmla="*/ 1492568 w 2019300"/>
                <a:gd name="connsiteY764" fmla="*/ 422624 h 2305050"/>
                <a:gd name="connsiteX765" fmla="*/ 1506950 w 2019300"/>
                <a:gd name="connsiteY765" fmla="*/ 428434 h 2305050"/>
                <a:gd name="connsiteX766" fmla="*/ 1513999 w 2019300"/>
                <a:gd name="connsiteY766" fmla="*/ 426244 h 2305050"/>
                <a:gd name="connsiteX767" fmla="*/ 1508379 w 2019300"/>
                <a:gd name="connsiteY767" fmla="*/ 438150 h 2305050"/>
                <a:gd name="connsiteX768" fmla="*/ 1511141 w 2019300"/>
                <a:gd name="connsiteY768" fmla="*/ 442627 h 2305050"/>
                <a:gd name="connsiteX769" fmla="*/ 1509617 w 2019300"/>
                <a:gd name="connsiteY769" fmla="*/ 445675 h 2305050"/>
                <a:gd name="connsiteX770" fmla="*/ 1514951 w 2019300"/>
                <a:gd name="connsiteY770" fmla="*/ 449866 h 2305050"/>
                <a:gd name="connsiteX771" fmla="*/ 1520190 w 2019300"/>
                <a:gd name="connsiteY771" fmla="*/ 442912 h 2305050"/>
                <a:gd name="connsiteX772" fmla="*/ 1526286 w 2019300"/>
                <a:gd name="connsiteY772" fmla="*/ 442817 h 2305050"/>
                <a:gd name="connsiteX773" fmla="*/ 1540193 w 2019300"/>
                <a:gd name="connsiteY773" fmla="*/ 431864 h 2305050"/>
                <a:gd name="connsiteX774" fmla="*/ 1535716 w 2019300"/>
                <a:gd name="connsiteY774" fmla="*/ 418148 h 2305050"/>
                <a:gd name="connsiteX775" fmla="*/ 1546193 w 2019300"/>
                <a:gd name="connsiteY775" fmla="*/ 408241 h 2305050"/>
                <a:gd name="connsiteX776" fmla="*/ 1547432 w 2019300"/>
                <a:gd name="connsiteY776" fmla="*/ 401860 h 2305050"/>
                <a:gd name="connsiteX777" fmla="*/ 1553718 w 2019300"/>
                <a:gd name="connsiteY777" fmla="*/ 393097 h 2305050"/>
                <a:gd name="connsiteX778" fmla="*/ 1559052 w 2019300"/>
                <a:gd name="connsiteY778" fmla="*/ 390144 h 2305050"/>
                <a:gd name="connsiteX779" fmla="*/ 1554956 w 2019300"/>
                <a:gd name="connsiteY779" fmla="*/ 384429 h 2305050"/>
                <a:gd name="connsiteX780" fmla="*/ 1554194 w 2019300"/>
                <a:gd name="connsiteY780" fmla="*/ 378142 h 2305050"/>
                <a:gd name="connsiteX781" fmla="*/ 1541145 w 2019300"/>
                <a:gd name="connsiteY781" fmla="*/ 370237 h 2305050"/>
                <a:gd name="connsiteX782" fmla="*/ 1549527 w 2019300"/>
                <a:gd name="connsiteY782" fmla="*/ 362141 h 2305050"/>
                <a:gd name="connsiteX783" fmla="*/ 1553337 w 2019300"/>
                <a:gd name="connsiteY783" fmla="*/ 351949 h 2305050"/>
                <a:gd name="connsiteX784" fmla="*/ 1542859 w 2019300"/>
                <a:gd name="connsiteY784" fmla="*/ 350234 h 2305050"/>
                <a:gd name="connsiteX785" fmla="*/ 1527620 w 2019300"/>
                <a:gd name="connsiteY785" fmla="*/ 339471 h 2305050"/>
                <a:gd name="connsiteX786" fmla="*/ 1528001 w 2019300"/>
                <a:gd name="connsiteY786" fmla="*/ 327279 h 2305050"/>
                <a:gd name="connsiteX787" fmla="*/ 1554861 w 2019300"/>
                <a:gd name="connsiteY787" fmla="*/ 327946 h 2305050"/>
                <a:gd name="connsiteX788" fmla="*/ 1574578 w 2019300"/>
                <a:gd name="connsiteY788" fmla="*/ 332041 h 2305050"/>
                <a:gd name="connsiteX789" fmla="*/ 1598771 w 2019300"/>
                <a:gd name="connsiteY789" fmla="*/ 329184 h 2305050"/>
                <a:gd name="connsiteX790" fmla="*/ 1627442 w 2019300"/>
                <a:gd name="connsiteY790" fmla="*/ 311563 h 2305050"/>
                <a:gd name="connsiteX791" fmla="*/ 1643634 w 2019300"/>
                <a:gd name="connsiteY791" fmla="*/ 296513 h 2305050"/>
                <a:gd name="connsiteX792" fmla="*/ 1650683 w 2019300"/>
                <a:gd name="connsiteY792" fmla="*/ 306800 h 2305050"/>
                <a:gd name="connsiteX793" fmla="*/ 1656588 w 2019300"/>
                <a:gd name="connsiteY793" fmla="*/ 326041 h 2305050"/>
                <a:gd name="connsiteX794" fmla="*/ 1653445 w 2019300"/>
                <a:gd name="connsiteY794" fmla="*/ 327755 h 2305050"/>
                <a:gd name="connsiteX795" fmla="*/ 1655636 w 2019300"/>
                <a:gd name="connsiteY795" fmla="*/ 333756 h 2305050"/>
                <a:gd name="connsiteX796" fmla="*/ 1661732 w 2019300"/>
                <a:gd name="connsiteY796" fmla="*/ 335090 h 2305050"/>
                <a:gd name="connsiteX797" fmla="*/ 1697831 w 2019300"/>
                <a:gd name="connsiteY797" fmla="*/ 330422 h 2305050"/>
                <a:gd name="connsiteX798" fmla="*/ 1728216 w 2019300"/>
                <a:gd name="connsiteY798" fmla="*/ 320231 h 2305050"/>
                <a:gd name="connsiteX799" fmla="*/ 1734407 w 2019300"/>
                <a:gd name="connsiteY799" fmla="*/ 333184 h 2305050"/>
                <a:gd name="connsiteX800" fmla="*/ 1735931 w 2019300"/>
                <a:gd name="connsiteY800" fmla="*/ 332423 h 2305050"/>
                <a:gd name="connsiteX801" fmla="*/ 1746790 w 2019300"/>
                <a:gd name="connsiteY801" fmla="*/ 349186 h 2305050"/>
                <a:gd name="connsiteX802" fmla="*/ 1744789 w 2019300"/>
                <a:gd name="connsiteY802" fmla="*/ 351568 h 2305050"/>
                <a:gd name="connsiteX803" fmla="*/ 1752695 w 2019300"/>
                <a:gd name="connsiteY803" fmla="*/ 366332 h 2305050"/>
                <a:gd name="connsiteX804" fmla="*/ 1756315 w 2019300"/>
                <a:gd name="connsiteY804" fmla="*/ 388715 h 2305050"/>
                <a:gd name="connsiteX805" fmla="*/ 1783651 w 2019300"/>
                <a:gd name="connsiteY805" fmla="*/ 384048 h 2305050"/>
                <a:gd name="connsiteX806" fmla="*/ 1814893 w 2019300"/>
                <a:gd name="connsiteY806" fmla="*/ 397288 h 2305050"/>
                <a:gd name="connsiteX807" fmla="*/ 1837563 w 2019300"/>
                <a:gd name="connsiteY807" fmla="*/ 391192 h 2305050"/>
                <a:gd name="connsiteX808" fmla="*/ 1840801 w 2019300"/>
                <a:gd name="connsiteY808" fmla="*/ 396240 h 2305050"/>
                <a:gd name="connsiteX809" fmla="*/ 1900333 w 2019300"/>
                <a:gd name="connsiteY809" fmla="*/ 403289 h 2305050"/>
                <a:gd name="connsiteX810" fmla="*/ 1940528 w 2019300"/>
                <a:gd name="connsiteY810" fmla="*/ 411099 h 2305050"/>
                <a:gd name="connsiteX811" fmla="*/ 1941671 w 2019300"/>
                <a:gd name="connsiteY811" fmla="*/ 414147 h 2305050"/>
                <a:gd name="connsiteX812" fmla="*/ 1947767 w 2019300"/>
                <a:gd name="connsiteY812" fmla="*/ 412433 h 2305050"/>
                <a:gd name="connsiteX813" fmla="*/ 1949863 w 2019300"/>
                <a:gd name="connsiteY813" fmla="*/ 418909 h 2305050"/>
                <a:gd name="connsiteX814" fmla="*/ 1979771 w 2019300"/>
                <a:gd name="connsiteY814" fmla="*/ 410623 h 2305050"/>
                <a:gd name="connsiteX815" fmla="*/ 1980724 w 2019300"/>
                <a:gd name="connsiteY815" fmla="*/ 412718 h 2305050"/>
                <a:gd name="connsiteX816" fmla="*/ 2004155 w 2019300"/>
                <a:gd name="connsiteY816" fmla="*/ 400145 h 2305050"/>
                <a:gd name="connsiteX817" fmla="*/ 2010156 w 2019300"/>
                <a:gd name="connsiteY817" fmla="*/ 401288 h 2305050"/>
                <a:gd name="connsiteX818" fmla="*/ 2012537 w 2019300"/>
                <a:gd name="connsiteY818" fmla="*/ 410337 h 2305050"/>
                <a:gd name="connsiteX819" fmla="*/ 1987487 w 2019300"/>
                <a:gd name="connsiteY819" fmla="*/ 422148 h 2305050"/>
                <a:gd name="connsiteX820" fmla="*/ 1991201 w 2019300"/>
                <a:gd name="connsiteY820" fmla="*/ 431768 h 2305050"/>
                <a:gd name="connsiteX821" fmla="*/ 1987487 w 2019300"/>
                <a:gd name="connsiteY821" fmla="*/ 433102 h 2305050"/>
                <a:gd name="connsiteX822" fmla="*/ 1988915 w 2019300"/>
                <a:gd name="connsiteY822" fmla="*/ 436245 h 2305050"/>
                <a:gd name="connsiteX823" fmla="*/ 1977580 w 2019300"/>
                <a:gd name="connsiteY823" fmla="*/ 444151 h 2305050"/>
                <a:gd name="connsiteX824" fmla="*/ 1979105 w 2019300"/>
                <a:gd name="connsiteY824" fmla="*/ 456343 h 2305050"/>
                <a:gd name="connsiteX825" fmla="*/ 1995011 w 2019300"/>
                <a:gd name="connsiteY825" fmla="*/ 463867 h 2305050"/>
                <a:gd name="connsiteX826" fmla="*/ 2006822 w 2019300"/>
                <a:gd name="connsiteY826" fmla="*/ 484156 h 2305050"/>
                <a:gd name="connsiteX827" fmla="*/ 1979390 w 2019300"/>
                <a:gd name="connsiteY827" fmla="*/ 515683 h 2305050"/>
                <a:gd name="connsiteX828" fmla="*/ 1979295 w 2019300"/>
                <a:gd name="connsiteY828" fmla="*/ 525399 h 2305050"/>
                <a:gd name="connsiteX829" fmla="*/ 1962150 w 2019300"/>
                <a:gd name="connsiteY829" fmla="*/ 539972 h 2305050"/>
                <a:gd name="connsiteX830" fmla="*/ 1961388 w 2019300"/>
                <a:gd name="connsiteY830" fmla="*/ 544354 h 2305050"/>
                <a:gd name="connsiteX831" fmla="*/ 1966817 w 2019300"/>
                <a:gd name="connsiteY831" fmla="*/ 547211 h 2305050"/>
                <a:gd name="connsiteX832" fmla="*/ 1953482 w 2019300"/>
                <a:gd name="connsiteY832" fmla="*/ 546735 h 2305050"/>
                <a:gd name="connsiteX833" fmla="*/ 1949291 w 2019300"/>
                <a:gd name="connsiteY833" fmla="*/ 554641 h 2305050"/>
                <a:gd name="connsiteX834" fmla="*/ 1937480 w 2019300"/>
                <a:gd name="connsiteY834" fmla="*/ 554355 h 2305050"/>
                <a:gd name="connsiteX835" fmla="*/ 1933384 w 2019300"/>
                <a:gd name="connsiteY835" fmla="*/ 555593 h 2305050"/>
                <a:gd name="connsiteX836" fmla="*/ 1932051 w 2019300"/>
                <a:gd name="connsiteY836" fmla="*/ 559403 h 2305050"/>
                <a:gd name="connsiteX837" fmla="*/ 1917954 w 2019300"/>
                <a:gd name="connsiteY837" fmla="*/ 555308 h 2305050"/>
                <a:gd name="connsiteX838" fmla="*/ 1916621 w 2019300"/>
                <a:gd name="connsiteY838" fmla="*/ 563690 h 2305050"/>
                <a:gd name="connsiteX839" fmla="*/ 1915478 w 2019300"/>
                <a:gd name="connsiteY839" fmla="*/ 554450 h 2305050"/>
                <a:gd name="connsiteX840" fmla="*/ 1887093 w 2019300"/>
                <a:gd name="connsiteY840" fmla="*/ 558546 h 2305050"/>
                <a:gd name="connsiteX841" fmla="*/ 1872520 w 2019300"/>
                <a:gd name="connsiteY841" fmla="*/ 566166 h 2305050"/>
                <a:gd name="connsiteX842" fmla="*/ 1873472 w 2019300"/>
                <a:gd name="connsiteY842" fmla="*/ 576072 h 2305050"/>
                <a:gd name="connsiteX843" fmla="*/ 1870710 w 2019300"/>
                <a:gd name="connsiteY843" fmla="*/ 576453 h 2305050"/>
                <a:gd name="connsiteX844" fmla="*/ 1866043 w 2019300"/>
                <a:gd name="connsiteY844" fmla="*/ 593979 h 2305050"/>
                <a:gd name="connsiteX845" fmla="*/ 1845850 w 2019300"/>
                <a:gd name="connsiteY845" fmla="*/ 601218 h 2305050"/>
                <a:gd name="connsiteX846" fmla="*/ 1828324 w 2019300"/>
                <a:gd name="connsiteY846" fmla="*/ 614553 h 2305050"/>
                <a:gd name="connsiteX847" fmla="*/ 1824418 w 2019300"/>
                <a:gd name="connsiteY847" fmla="*/ 610172 h 2305050"/>
                <a:gd name="connsiteX848" fmla="*/ 1815560 w 2019300"/>
                <a:gd name="connsiteY848" fmla="*/ 618458 h 2305050"/>
                <a:gd name="connsiteX849" fmla="*/ 1778222 w 2019300"/>
                <a:gd name="connsiteY849" fmla="*/ 635794 h 2305050"/>
                <a:gd name="connsiteX850" fmla="*/ 1756220 w 2019300"/>
                <a:gd name="connsiteY850" fmla="*/ 638937 h 2305050"/>
                <a:gd name="connsiteX851" fmla="*/ 1754029 w 2019300"/>
                <a:gd name="connsiteY851" fmla="*/ 640461 h 2305050"/>
                <a:gd name="connsiteX852" fmla="*/ 1754981 w 2019300"/>
                <a:gd name="connsiteY852" fmla="*/ 651796 h 2305050"/>
                <a:gd name="connsiteX853" fmla="*/ 1742884 w 2019300"/>
                <a:gd name="connsiteY853" fmla="*/ 651986 h 2305050"/>
                <a:gd name="connsiteX854" fmla="*/ 1742408 w 2019300"/>
                <a:gd name="connsiteY854" fmla="*/ 645414 h 2305050"/>
                <a:gd name="connsiteX855" fmla="*/ 1739932 w 2019300"/>
                <a:gd name="connsiteY855" fmla="*/ 646367 h 2305050"/>
                <a:gd name="connsiteX856" fmla="*/ 1722025 w 2019300"/>
                <a:gd name="connsiteY856" fmla="*/ 659701 h 2305050"/>
                <a:gd name="connsiteX857" fmla="*/ 1722501 w 2019300"/>
                <a:gd name="connsiteY857" fmla="*/ 661892 h 2305050"/>
                <a:gd name="connsiteX858" fmla="*/ 1715548 w 2019300"/>
                <a:gd name="connsiteY858" fmla="*/ 664083 h 2305050"/>
                <a:gd name="connsiteX859" fmla="*/ 1720215 w 2019300"/>
                <a:gd name="connsiteY859" fmla="*/ 676656 h 2305050"/>
                <a:gd name="connsiteX860" fmla="*/ 1697736 w 2019300"/>
                <a:gd name="connsiteY860" fmla="*/ 685991 h 2305050"/>
                <a:gd name="connsiteX861" fmla="*/ 1688783 w 2019300"/>
                <a:gd name="connsiteY861" fmla="*/ 692372 h 2305050"/>
                <a:gd name="connsiteX862" fmla="*/ 1684115 w 2019300"/>
                <a:gd name="connsiteY862" fmla="*/ 690182 h 2305050"/>
                <a:gd name="connsiteX863" fmla="*/ 1683068 w 2019300"/>
                <a:gd name="connsiteY863" fmla="*/ 684657 h 2305050"/>
                <a:gd name="connsiteX864" fmla="*/ 1672209 w 2019300"/>
                <a:gd name="connsiteY864" fmla="*/ 686848 h 2305050"/>
                <a:gd name="connsiteX865" fmla="*/ 1646492 w 2019300"/>
                <a:gd name="connsiteY865" fmla="*/ 686467 h 2305050"/>
                <a:gd name="connsiteX866" fmla="*/ 1641729 w 2019300"/>
                <a:gd name="connsiteY866" fmla="*/ 706088 h 2305050"/>
                <a:gd name="connsiteX867" fmla="*/ 1643729 w 2019300"/>
                <a:gd name="connsiteY867" fmla="*/ 714566 h 2305050"/>
                <a:gd name="connsiteX868" fmla="*/ 1649063 w 2019300"/>
                <a:gd name="connsiteY868" fmla="*/ 716661 h 2305050"/>
                <a:gd name="connsiteX869" fmla="*/ 1655636 w 2019300"/>
                <a:gd name="connsiteY869" fmla="*/ 729234 h 2305050"/>
                <a:gd name="connsiteX870" fmla="*/ 1648397 w 2019300"/>
                <a:gd name="connsiteY870" fmla="*/ 732853 h 2305050"/>
                <a:gd name="connsiteX871" fmla="*/ 1649921 w 2019300"/>
                <a:gd name="connsiteY871" fmla="*/ 750380 h 2305050"/>
                <a:gd name="connsiteX872" fmla="*/ 1645253 w 2019300"/>
                <a:gd name="connsiteY872" fmla="*/ 753618 h 2305050"/>
                <a:gd name="connsiteX873" fmla="*/ 1654778 w 2019300"/>
                <a:gd name="connsiteY873" fmla="*/ 766477 h 2305050"/>
                <a:gd name="connsiteX874" fmla="*/ 1662779 w 2019300"/>
                <a:gd name="connsiteY874" fmla="*/ 762476 h 2305050"/>
                <a:gd name="connsiteX875" fmla="*/ 1667923 w 2019300"/>
                <a:gd name="connsiteY875" fmla="*/ 776002 h 2305050"/>
                <a:gd name="connsiteX876" fmla="*/ 1662493 w 2019300"/>
                <a:gd name="connsiteY876" fmla="*/ 778859 h 2305050"/>
                <a:gd name="connsiteX877" fmla="*/ 1662589 w 2019300"/>
                <a:gd name="connsiteY877" fmla="*/ 783908 h 2305050"/>
                <a:gd name="connsiteX878" fmla="*/ 1667637 w 2019300"/>
                <a:gd name="connsiteY878" fmla="*/ 792766 h 2305050"/>
                <a:gd name="connsiteX879" fmla="*/ 1674114 w 2019300"/>
                <a:gd name="connsiteY879" fmla="*/ 792194 h 2305050"/>
                <a:gd name="connsiteX880" fmla="*/ 1682210 w 2019300"/>
                <a:gd name="connsiteY880" fmla="*/ 800957 h 2305050"/>
                <a:gd name="connsiteX881" fmla="*/ 1683449 w 2019300"/>
                <a:gd name="connsiteY881" fmla="*/ 799719 h 2305050"/>
                <a:gd name="connsiteX882" fmla="*/ 1691640 w 2019300"/>
                <a:gd name="connsiteY882" fmla="*/ 805529 h 2305050"/>
                <a:gd name="connsiteX883" fmla="*/ 1692402 w 2019300"/>
                <a:gd name="connsiteY883" fmla="*/ 802481 h 2305050"/>
                <a:gd name="connsiteX884" fmla="*/ 1702499 w 2019300"/>
                <a:gd name="connsiteY884" fmla="*/ 801910 h 2305050"/>
                <a:gd name="connsiteX885" fmla="*/ 1702689 w 2019300"/>
                <a:gd name="connsiteY885" fmla="*/ 804958 h 2305050"/>
                <a:gd name="connsiteX886" fmla="*/ 1712595 w 2019300"/>
                <a:gd name="connsiteY886" fmla="*/ 804958 h 2305050"/>
                <a:gd name="connsiteX887" fmla="*/ 1713167 w 2019300"/>
                <a:gd name="connsiteY887" fmla="*/ 808577 h 2305050"/>
                <a:gd name="connsiteX888" fmla="*/ 1727740 w 2019300"/>
                <a:gd name="connsiteY888" fmla="*/ 808482 h 2305050"/>
                <a:gd name="connsiteX889" fmla="*/ 1743170 w 2019300"/>
                <a:gd name="connsiteY889" fmla="*/ 805910 h 2305050"/>
                <a:gd name="connsiteX890" fmla="*/ 1754505 w 2019300"/>
                <a:gd name="connsiteY890" fmla="*/ 800767 h 2305050"/>
                <a:gd name="connsiteX891" fmla="*/ 1756696 w 2019300"/>
                <a:gd name="connsiteY891" fmla="*/ 805529 h 2305050"/>
                <a:gd name="connsiteX892" fmla="*/ 1735741 w 2019300"/>
                <a:gd name="connsiteY892" fmla="*/ 826770 h 2305050"/>
                <a:gd name="connsiteX893" fmla="*/ 1739551 w 2019300"/>
                <a:gd name="connsiteY893" fmla="*/ 832866 h 2305050"/>
                <a:gd name="connsiteX894" fmla="*/ 1732597 w 2019300"/>
                <a:gd name="connsiteY894" fmla="*/ 836390 h 2305050"/>
                <a:gd name="connsiteX895" fmla="*/ 1729073 w 2019300"/>
                <a:gd name="connsiteY895" fmla="*/ 847344 h 2305050"/>
                <a:gd name="connsiteX896" fmla="*/ 1726216 w 2019300"/>
                <a:gd name="connsiteY896" fmla="*/ 846487 h 2305050"/>
                <a:gd name="connsiteX897" fmla="*/ 1721549 w 2019300"/>
                <a:gd name="connsiteY897" fmla="*/ 857917 h 2305050"/>
                <a:gd name="connsiteX898" fmla="*/ 1714405 w 2019300"/>
                <a:gd name="connsiteY898" fmla="*/ 854678 h 2305050"/>
                <a:gd name="connsiteX899" fmla="*/ 1702784 w 2019300"/>
                <a:gd name="connsiteY899" fmla="*/ 882015 h 2305050"/>
                <a:gd name="connsiteX900" fmla="*/ 1699260 w 2019300"/>
                <a:gd name="connsiteY900" fmla="*/ 881158 h 2305050"/>
                <a:gd name="connsiteX901" fmla="*/ 1698689 w 2019300"/>
                <a:gd name="connsiteY901" fmla="*/ 896684 h 2305050"/>
                <a:gd name="connsiteX902" fmla="*/ 1703451 w 2019300"/>
                <a:gd name="connsiteY902" fmla="*/ 907542 h 2305050"/>
                <a:gd name="connsiteX903" fmla="*/ 1704689 w 2019300"/>
                <a:gd name="connsiteY903" fmla="*/ 928497 h 2305050"/>
                <a:gd name="connsiteX904" fmla="*/ 1714024 w 2019300"/>
                <a:gd name="connsiteY904" fmla="*/ 929735 h 2305050"/>
                <a:gd name="connsiteX905" fmla="*/ 1710023 w 2019300"/>
                <a:gd name="connsiteY905" fmla="*/ 942118 h 2305050"/>
                <a:gd name="connsiteX906" fmla="*/ 1703546 w 2019300"/>
                <a:gd name="connsiteY906" fmla="*/ 952214 h 2305050"/>
                <a:gd name="connsiteX907" fmla="*/ 1695831 w 2019300"/>
                <a:gd name="connsiteY907" fmla="*/ 949547 h 2305050"/>
                <a:gd name="connsiteX908" fmla="*/ 1687259 w 2019300"/>
                <a:gd name="connsiteY908" fmla="*/ 957167 h 2305050"/>
                <a:gd name="connsiteX909" fmla="*/ 1681734 w 2019300"/>
                <a:gd name="connsiteY909" fmla="*/ 967740 h 2305050"/>
                <a:gd name="connsiteX910" fmla="*/ 1679448 w 2019300"/>
                <a:gd name="connsiteY910" fmla="*/ 986504 h 2305050"/>
                <a:gd name="connsiteX911" fmla="*/ 1687544 w 2019300"/>
                <a:gd name="connsiteY911" fmla="*/ 995172 h 2305050"/>
                <a:gd name="connsiteX912" fmla="*/ 1661160 w 2019300"/>
                <a:gd name="connsiteY912" fmla="*/ 1007555 h 2305050"/>
                <a:gd name="connsiteX913" fmla="*/ 1664780 w 2019300"/>
                <a:gd name="connsiteY913" fmla="*/ 1033177 h 2305050"/>
                <a:gd name="connsiteX914" fmla="*/ 1663065 w 2019300"/>
                <a:gd name="connsiteY914" fmla="*/ 1045464 h 2305050"/>
                <a:gd name="connsiteX915" fmla="*/ 1692497 w 2019300"/>
                <a:gd name="connsiteY915" fmla="*/ 1056989 h 2305050"/>
                <a:gd name="connsiteX916" fmla="*/ 1695450 w 2019300"/>
                <a:gd name="connsiteY916" fmla="*/ 1063561 h 2305050"/>
                <a:gd name="connsiteX917" fmla="*/ 1693545 w 2019300"/>
                <a:gd name="connsiteY917" fmla="*/ 1076706 h 2305050"/>
                <a:gd name="connsiteX918" fmla="*/ 1700403 w 2019300"/>
                <a:gd name="connsiteY918" fmla="*/ 1090517 h 2305050"/>
                <a:gd name="connsiteX919" fmla="*/ 1700498 w 2019300"/>
                <a:gd name="connsiteY919" fmla="*/ 1100042 h 2305050"/>
                <a:gd name="connsiteX920" fmla="*/ 1696688 w 2019300"/>
                <a:gd name="connsiteY920" fmla="*/ 1109853 h 2305050"/>
                <a:gd name="connsiteX921" fmla="*/ 1692307 w 2019300"/>
                <a:gd name="connsiteY921" fmla="*/ 1113758 h 2305050"/>
                <a:gd name="connsiteX922" fmla="*/ 1686878 w 2019300"/>
                <a:gd name="connsiteY922" fmla="*/ 1105757 h 2305050"/>
                <a:gd name="connsiteX923" fmla="*/ 1672685 w 2019300"/>
                <a:gd name="connsiteY923" fmla="*/ 1119092 h 2305050"/>
                <a:gd name="connsiteX924" fmla="*/ 1668399 w 2019300"/>
                <a:gd name="connsiteY924" fmla="*/ 1112710 h 2305050"/>
                <a:gd name="connsiteX925" fmla="*/ 1655159 w 2019300"/>
                <a:gd name="connsiteY925" fmla="*/ 1103948 h 2305050"/>
                <a:gd name="connsiteX926" fmla="*/ 1651064 w 2019300"/>
                <a:gd name="connsiteY926" fmla="*/ 1093565 h 2305050"/>
                <a:gd name="connsiteX927" fmla="*/ 1657445 w 2019300"/>
                <a:gd name="connsiteY927" fmla="*/ 1070801 h 2305050"/>
                <a:gd name="connsiteX928" fmla="*/ 1657159 w 2019300"/>
                <a:gd name="connsiteY928" fmla="*/ 1055751 h 2305050"/>
                <a:gd name="connsiteX929" fmla="*/ 1661351 w 2019300"/>
                <a:gd name="connsiteY929" fmla="*/ 1047559 h 2305050"/>
                <a:gd name="connsiteX930" fmla="*/ 1656017 w 2019300"/>
                <a:gd name="connsiteY930" fmla="*/ 1048322 h 2305050"/>
                <a:gd name="connsiteX931" fmla="*/ 1653064 w 2019300"/>
                <a:gd name="connsiteY931" fmla="*/ 1045845 h 2305050"/>
                <a:gd name="connsiteX932" fmla="*/ 1651826 w 2019300"/>
                <a:gd name="connsiteY932" fmla="*/ 1017842 h 2305050"/>
                <a:gd name="connsiteX933" fmla="*/ 1642015 w 2019300"/>
                <a:gd name="connsiteY933" fmla="*/ 1039559 h 2305050"/>
                <a:gd name="connsiteX934" fmla="*/ 1631156 w 2019300"/>
                <a:gd name="connsiteY934" fmla="*/ 1044892 h 2305050"/>
                <a:gd name="connsiteX935" fmla="*/ 1609439 w 2019300"/>
                <a:gd name="connsiteY935" fmla="*/ 1046417 h 2305050"/>
                <a:gd name="connsiteX936" fmla="*/ 1598581 w 2019300"/>
                <a:gd name="connsiteY936" fmla="*/ 1042607 h 2305050"/>
                <a:gd name="connsiteX937" fmla="*/ 1586484 w 2019300"/>
                <a:gd name="connsiteY937" fmla="*/ 1048607 h 2305050"/>
                <a:gd name="connsiteX938" fmla="*/ 1578293 w 2019300"/>
                <a:gd name="connsiteY938" fmla="*/ 1048893 h 2305050"/>
                <a:gd name="connsiteX939" fmla="*/ 1577626 w 2019300"/>
                <a:gd name="connsiteY939" fmla="*/ 1054227 h 2305050"/>
                <a:gd name="connsiteX940" fmla="*/ 1549051 w 2019300"/>
                <a:gd name="connsiteY940" fmla="*/ 1055942 h 2305050"/>
                <a:gd name="connsiteX941" fmla="*/ 1546098 w 2019300"/>
                <a:gd name="connsiteY941" fmla="*/ 1064038 h 2305050"/>
                <a:gd name="connsiteX942" fmla="*/ 1540002 w 2019300"/>
                <a:gd name="connsiteY942" fmla="*/ 1069753 h 2305050"/>
                <a:gd name="connsiteX943" fmla="*/ 1536478 w 2019300"/>
                <a:gd name="connsiteY943" fmla="*/ 1067943 h 2305050"/>
                <a:gd name="connsiteX944" fmla="*/ 1531620 w 2019300"/>
                <a:gd name="connsiteY944" fmla="*/ 1074515 h 2305050"/>
                <a:gd name="connsiteX945" fmla="*/ 1534287 w 2019300"/>
                <a:gd name="connsiteY945" fmla="*/ 1081278 h 2305050"/>
                <a:gd name="connsiteX946" fmla="*/ 1531906 w 2019300"/>
                <a:gd name="connsiteY946" fmla="*/ 1084802 h 2305050"/>
                <a:gd name="connsiteX947" fmla="*/ 1532668 w 2019300"/>
                <a:gd name="connsiteY947" fmla="*/ 1094708 h 2305050"/>
                <a:gd name="connsiteX948" fmla="*/ 1530477 w 2019300"/>
                <a:gd name="connsiteY948" fmla="*/ 1095375 h 2305050"/>
                <a:gd name="connsiteX949" fmla="*/ 1525905 w 2019300"/>
                <a:gd name="connsiteY949" fmla="*/ 1109091 h 2305050"/>
                <a:gd name="connsiteX950" fmla="*/ 1531049 w 2019300"/>
                <a:gd name="connsiteY950" fmla="*/ 1116711 h 2305050"/>
                <a:gd name="connsiteX951" fmla="*/ 1532287 w 2019300"/>
                <a:gd name="connsiteY951" fmla="*/ 1125950 h 2305050"/>
                <a:gd name="connsiteX952" fmla="*/ 1523714 w 2019300"/>
                <a:gd name="connsiteY952" fmla="*/ 1131856 h 2305050"/>
                <a:gd name="connsiteX953" fmla="*/ 1502093 w 2019300"/>
                <a:gd name="connsiteY953" fmla="*/ 1138142 h 2305050"/>
                <a:gd name="connsiteX954" fmla="*/ 1498568 w 2019300"/>
                <a:gd name="connsiteY954" fmla="*/ 1144143 h 2305050"/>
                <a:gd name="connsiteX955" fmla="*/ 1487519 w 2019300"/>
                <a:gd name="connsiteY955" fmla="*/ 1153477 h 2305050"/>
                <a:gd name="connsiteX956" fmla="*/ 1474756 w 2019300"/>
                <a:gd name="connsiteY956" fmla="*/ 1180052 h 2305050"/>
                <a:gd name="connsiteX957" fmla="*/ 1469422 w 2019300"/>
                <a:gd name="connsiteY957" fmla="*/ 1203674 h 2305050"/>
                <a:gd name="connsiteX958" fmla="*/ 1454944 w 2019300"/>
                <a:gd name="connsiteY958" fmla="*/ 1224915 h 2305050"/>
                <a:gd name="connsiteX959" fmla="*/ 1452182 w 2019300"/>
                <a:gd name="connsiteY959" fmla="*/ 1246060 h 2305050"/>
                <a:gd name="connsiteX960" fmla="*/ 1439418 w 2019300"/>
                <a:gd name="connsiteY960" fmla="*/ 1258062 h 2305050"/>
                <a:gd name="connsiteX961" fmla="*/ 1443514 w 2019300"/>
                <a:gd name="connsiteY961" fmla="*/ 1264730 h 2305050"/>
                <a:gd name="connsiteX962" fmla="*/ 1443228 w 2019300"/>
                <a:gd name="connsiteY962" fmla="*/ 1271207 h 2305050"/>
                <a:gd name="connsiteX963" fmla="*/ 1451229 w 2019300"/>
                <a:gd name="connsiteY963" fmla="*/ 1296543 h 2305050"/>
                <a:gd name="connsiteX964" fmla="*/ 1469708 w 2019300"/>
                <a:gd name="connsiteY964" fmla="*/ 1316069 h 2305050"/>
                <a:gd name="connsiteX965" fmla="*/ 1467041 w 2019300"/>
                <a:gd name="connsiteY965" fmla="*/ 1317974 h 2305050"/>
                <a:gd name="connsiteX966" fmla="*/ 1467993 w 2019300"/>
                <a:gd name="connsiteY966" fmla="*/ 1333119 h 2305050"/>
                <a:gd name="connsiteX967" fmla="*/ 1465136 w 2019300"/>
                <a:gd name="connsiteY967" fmla="*/ 1347026 h 2305050"/>
                <a:gd name="connsiteX968" fmla="*/ 1452943 w 2019300"/>
                <a:gd name="connsiteY968" fmla="*/ 1377125 h 2305050"/>
                <a:gd name="connsiteX969" fmla="*/ 1453134 w 2019300"/>
                <a:gd name="connsiteY969" fmla="*/ 1398937 h 2305050"/>
                <a:gd name="connsiteX970" fmla="*/ 1450276 w 2019300"/>
                <a:gd name="connsiteY970" fmla="*/ 1409891 h 2305050"/>
                <a:gd name="connsiteX971" fmla="*/ 1451515 w 2019300"/>
                <a:gd name="connsiteY971" fmla="*/ 1418082 h 2305050"/>
                <a:gd name="connsiteX972" fmla="*/ 1455515 w 2019300"/>
                <a:gd name="connsiteY972" fmla="*/ 1422844 h 2305050"/>
                <a:gd name="connsiteX973" fmla="*/ 1453039 w 2019300"/>
                <a:gd name="connsiteY973" fmla="*/ 1436656 h 2305050"/>
                <a:gd name="connsiteX974" fmla="*/ 1455611 w 2019300"/>
                <a:gd name="connsiteY974" fmla="*/ 1445895 h 2305050"/>
                <a:gd name="connsiteX975" fmla="*/ 1452277 w 2019300"/>
                <a:gd name="connsiteY975" fmla="*/ 1454086 h 2305050"/>
                <a:gd name="connsiteX976" fmla="*/ 1452372 w 2019300"/>
                <a:gd name="connsiteY976" fmla="*/ 1462373 h 2305050"/>
                <a:gd name="connsiteX977" fmla="*/ 1450372 w 2019300"/>
                <a:gd name="connsiteY977" fmla="*/ 1465898 h 2305050"/>
                <a:gd name="connsiteX978" fmla="*/ 1446276 w 2019300"/>
                <a:gd name="connsiteY978" fmla="*/ 1463421 h 2305050"/>
                <a:gd name="connsiteX979" fmla="*/ 1425512 w 2019300"/>
                <a:gd name="connsiteY979" fmla="*/ 1461040 h 2305050"/>
                <a:gd name="connsiteX980" fmla="*/ 1418082 w 2019300"/>
                <a:gd name="connsiteY980" fmla="*/ 1465993 h 2305050"/>
                <a:gd name="connsiteX981" fmla="*/ 1422178 w 2019300"/>
                <a:gd name="connsiteY981" fmla="*/ 1468279 h 2305050"/>
                <a:gd name="connsiteX982" fmla="*/ 1419416 w 2019300"/>
                <a:gd name="connsiteY982" fmla="*/ 1488281 h 2305050"/>
                <a:gd name="connsiteX983" fmla="*/ 1411891 w 2019300"/>
                <a:gd name="connsiteY983" fmla="*/ 1489710 h 2305050"/>
                <a:gd name="connsiteX984" fmla="*/ 1382363 w 2019300"/>
                <a:gd name="connsiteY984" fmla="*/ 1505045 h 2305050"/>
                <a:gd name="connsiteX985" fmla="*/ 1384364 w 2019300"/>
                <a:gd name="connsiteY985" fmla="*/ 1509808 h 2305050"/>
                <a:gd name="connsiteX986" fmla="*/ 1397794 w 2019300"/>
                <a:gd name="connsiteY986" fmla="*/ 1510475 h 2305050"/>
                <a:gd name="connsiteX987" fmla="*/ 1412748 w 2019300"/>
                <a:gd name="connsiteY987" fmla="*/ 1516856 h 2305050"/>
                <a:gd name="connsiteX988" fmla="*/ 1412176 w 2019300"/>
                <a:gd name="connsiteY988" fmla="*/ 1520857 h 2305050"/>
                <a:gd name="connsiteX989" fmla="*/ 1396079 w 2019300"/>
                <a:gd name="connsiteY989" fmla="*/ 1518666 h 2305050"/>
                <a:gd name="connsiteX990" fmla="*/ 1388650 w 2019300"/>
                <a:gd name="connsiteY990" fmla="*/ 1526191 h 2305050"/>
                <a:gd name="connsiteX991" fmla="*/ 1393698 w 2019300"/>
                <a:gd name="connsiteY991" fmla="*/ 1544669 h 2305050"/>
                <a:gd name="connsiteX992" fmla="*/ 1382935 w 2019300"/>
                <a:gd name="connsiteY992" fmla="*/ 1547241 h 2305050"/>
                <a:gd name="connsiteX993" fmla="*/ 1380458 w 2019300"/>
                <a:gd name="connsiteY993" fmla="*/ 1542955 h 2305050"/>
                <a:gd name="connsiteX994" fmla="*/ 1369981 w 2019300"/>
                <a:gd name="connsiteY994" fmla="*/ 1551337 h 2305050"/>
                <a:gd name="connsiteX995" fmla="*/ 1375696 w 2019300"/>
                <a:gd name="connsiteY995" fmla="*/ 1562195 h 2305050"/>
                <a:gd name="connsiteX996" fmla="*/ 1383411 w 2019300"/>
                <a:gd name="connsiteY996" fmla="*/ 1565815 h 2305050"/>
                <a:gd name="connsiteX997" fmla="*/ 1383411 w 2019300"/>
                <a:gd name="connsiteY997" fmla="*/ 1567529 h 2305050"/>
                <a:gd name="connsiteX998" fmla="*/ 1379125 w 2019300"/>
                <a:gd name="connsiteY998" fmla="*/ 1565624 h 2305050"/>
                <a:gd name="connsiteX999" fmla="*/ 1374362 w 2019300"/>
                <a:gd name="connsiteY999" fmla="*/ 1569720 h 2305050"/>
                <a:gd name="connsiteX1000" fmla="*/ 1381887 w 2019300"/>
                <a:gd name="connsiteY1000" fmla="*/ 1573911 h 2305050"/>
                <a:gd name="connsiteX1001" fmla="*/ 1384268 w 2019300"/>
                <a:gd name="connsiteY1001" fmla="*/ 1570482 h 2305050"/>
                <a:gd name="connsiteX1002" fmla="*/ 1384173 w 2019300"/>
                <a:gd name="connsiteY1002" fmla="*/ 1573054 h 2305050"/>
                <a:gd name="connsiteX1003" fmla="*/ 1390745 w 2019300"/>
                <a:gd name="connsiteY1003" fmla="*/ 1578388 h 2305050"/>
                <a:gd name="connsiteX1004" fmla="*/ 1396937 w 2019300"/>
                <a:gd name="connsiteY1004" fmla="*/ 1592580 h 2305050"/>
                <a:gd name="connsiteX1005" fmla="*/ 1383125 w 2019300"/>
                <a:gd name="connsiteY1005" fmla="*/ 1593342 h 2305050"/>
                <a:gd name="connsiteX1006" fmla="*/ 1382839 w 2019300"/>
                <a:gd name="connsiteY1006" fmla="*/ 1596961 h 2305050"/>
                <a:gd name="connsiteX1007" fmla="*/ 1385888 w 2019300"/>
                <a:gd name="connsiteY1007" fmla="*/ 1596961 h 2305050"/>
                <a:gd name="connsiteX1008" fmla="*/ 1384364 w 2019300"/>
                <a:gd name="connsiteY1008" fmla="*/ 1604201 h 2305050"/>
                <a:gd name="connsiteX1009" fmla="*/ 1375029 w 2019300"/>
                <a:gd name="connsiteY1009" fmla="*/ 1605439 h 2305050"/>
                <a:gd name="connsiteX1010" fmla="*/ 1373696 w 2019300"/>
                <a:gd name="connsiteY1010" fmla="*/ 1607630 h 2305050"/>
                <a:gd name="connsiteX1011" fmla="*/ 1371314 w 2019300"/>
                <a:gd name="connsiteY1011" fmla="*/ 1602867 h 2305050"/>
                <a:gd name="connsiteX1012" fmla="*/ 1368647 w 2019300"/>
                <a:gd name="connsiteY1012" fmla="*/ 1604296 h 2305050"/>
                <a:gd name="connsiteX1013" fmla="*/ 1370457 w 2019300"/>
                <a:gd name="connsiteY1013" fmla="*/ 1613344 h 2305050"/>
                <a:gd name="connsiteX1014" fmla="*/ 1374648 w 2019300"/>
                <a:gd name="connsiteY1014" fmla="*/ 1614297 h 2305050"/>
                <a:gd name="connsiteX1015" fmla="*/ 1369981 w 2019300"/>
                <a:gd name="connsiteY1015" fmla="*/ 1614297 h 2305050"/>
                <a:gd name="connsiteX1016" fmla="*/ 1366647 w 2019300"/>
                <a:gd name="connsiteY1016" fmla="*/ 1605725 h 2305050"/>
                <a:gd name="connsiteX1017" fmla="*/ 1343978 w 2019300"/>
                <a:gd name="connsiteY1017" fmla="*/ 1613059 h 2305050"/>
                <a:gd name="connsiteX1018" fmla="*/ 1342168 w 2019300"/>
                <a:gd name="connsiteY1018" fmla="*/ 1610677 h 2305050"/>
                <a:gd name="connsiteX1019" fmla="*/ 1342263 w 2019300"/>
                <a:gd name="connsiteY1019" fmla="*/ 1618488 h 2305050"/>
                <a:gd name="connsiteX1020" fmla="*/ 1336643 w 2019300"/>
                <a:gd name="connsiteY1020" fmla="*/ 1624298 h 2305050"/>
                <a:gd name="connsiteX1021" fmla="*/ 1327595 w 2019300"/>
                <a:gd name="connsiteY1021" fmla="*/ 1622584 h 2305050"/>
                <a:gd name="connsiteX1022" fmla="*/ 1321403 w 2019300"/>
                <a:gd name="connsiteY1022" fmla="*/ 1628108 h 2305050"/>
                <a:gd name="connsiteX1023" fmla="*/ 1314926 w 2019300"/>
                <a:gd name="connsiteY1023" fmla="*/ 1622203 h 2305050"/>
                <a:gd name="connsiteX1024" fmla="*/ 1312450 w 2019300"/>
                <a:gd name="connsiteY1024" fmla="*/ 1623917 h 2305050"/>
                <a:gd name="connsiteX1025" fmla="*/ 1303687 w 2019300"/>
                <a:gd name="connsiteY1025" fmla="*/ 1619155 h 2305050"/>
                <a:gd name="connsiteX1026" fmla="*/ 1295972 w 2019300"/>
                <a:gd name="connsiteY1026" fmla="*/ 1619250 h 2305050"/>
                <a:gd name="connsiteX1027" fmla="*/ 1283970 w 2019300"/>
                <a:gd name="connsiteY1027" fmla="*/ 1624012 h 2305050"/>
                <a:gd name="connsiteX1028" fmla="*/ 1280446 w 2019300"/>
                <a:gd name="connsiteY1028" fmla="*/ 1615631 h 2305050"/>
                <a:gd name="connsiteX1029" fmla="*/ 1266063 w 2019300"/>
                <a:gd name="connsiteY1029" fmla="*/ 1609725 h 2305050"/>
                <a:gd name="connsiteX1030" fmla="*/ 1264634 w 2019300"/>
                <a:gd name="connsiteY1030" fmla="*/ 1604296 h 2305050"/>
                <a:gd name="connsiteX1031" fmla="*/ 1255014 w 2019300"/>
                <a:gd name="connsiteY1031" fmla="*/ 1593342 h 2305050"/>
                <a:gd name="connsiteX1032" fmla="*/ 1240441 w 2019300"/>
                <a:gd name="connsiteY1032" fmla="*/ 1587056 h 2305050"/>
                <a:gd name="connsiteX1033" fmla="*/ 1197102 w 2019300"/>
                <a:gd name="connsiteY1033" fmla="*/ 1614868 h 2305050"/>
                <a:gd name="connsiteX1034" fmla="*/ 1203865 w 2019300"/>
                <a:gd name="connsiteY1034" fmla="*/ 1622012 h 2305050"/>
                <a:gd name="connsiteX1035" fmla="*/ 1196721 w 2019300"/>
                <a:gd name="connsiteY1035" fmla="*/ 1626584 h 2305050"/>
                <a:gd name="connsiteX1036" fmla="*/ 1185863 w 2019300"/>
                <a:gd name="connsiteY1036" fmla="*/ 1624203 h 2305050"/>
                <a:gd name="connsiteX1037" fmla="*/ 1185958 w 2019300"/>
                <a:gd name="connsiteY1037" fmla="*/ 1618678 h 2305050"/>
                <a:gd name="connsiteX1038" fmla="*/ 1182053 w 2019300"/>
                <a:gd name="connsiteY1038" fmla="*/ 1618678 h 2305050"/>
                <a:gd name="connsiteX1039" fmla="*/ 1179862 w 2019300"/>
                <a:gd name="connsiteY1039" fmla="*/ 1627727 h 2305050"/>
                <a:gd name="connsiteX1040" fmla="*/ 1176814 w 2019300"/>
                <a:gd name="connsiteY1040" fmla="*/ 1626489 h 2305050"/>
                <a:gd name="connsiteX1041" fmla="*/ 1175957 w 2019300"/>
                <a:gd name="connsiteY1041" fmla="*/ 1619536 h 2305050"/>
                <a:gd name="connsiteX1042" fmla="*/ 1166527 w 2019300"/>
                <a:gd name="connsiteY1042" fmla="*/ 1622108 h 2305050"/>
                <a:gd name="connsiteX1043" fmla="*/ 1173194 w 2019300"/>
                <a:gd name="connsiteY1043" fmla="*/ 1623251 h 2305050"/>
                <a:gd name="connsiteX1044" fmla="*/ 1173194 w 2019300"/>
                <a:gd name="connsiteY1044" fmla="*/ 1632014 h 2305050"/>
                <a:gd name="connsiteX1045" fmla="*/ 1181957 w 2019300"/>
                <a:gd name="connsiteY1045" fmla="*/ 1647253 h 2305050"/>
                <a:gd name="connsiteX1046" fmla="*/ 1175766 w 2019300"/>
                <a:gd name="connsiteY1046" fmla="*/ 1651444 h 2305050"/>
                <a:gd name="connsiteX1047" fmla="*/ 1175004 w 2019300"/>
                <a:gd name="connsiteY1047" fmla="*/ 1656398 h 2305050"/>
                <a:gd name="connsiteX1048" fmla="*/ 1167575 w 2019300"/>
                <a:gd name="connsiteY1048" fmla="*/ 1654874 h 2305050"/>
                <a:gd name="connsiteX1049" fmla="*/ 1158145 w 2019300"/>
                <a:gd name="connsiteY1049" fmla="*/ 1639443 h 2305050"/>
                <a:gd name="connsiteX1050" fmla="*/ 1145953 w 2019300"/>
                <a:gd name="connsiteY1050" fmla="*/ 1635061 h 2305050"/>
                <a:gd name="connsiteX1051" fmla="*/ 1144048 w 2019300"/>
                <a:gd name="connsiteY1051" fmla="*/ 1631633 h 2305050"/>
                <a:gd name="connsiteX1052" fmla="*/ 1134142 w 2019300"/>
                <a:gd name="connsiteY1052" fmla="*/ 1637633 h 2305050"/>
                <a:gd name="connsiteX1053" fmla="*/ 1129570 w 2019300"/>
                <a:gd name="connsiteY1053" fmla="*/ 1643729 h 2305050"/>
                <a:gd name="connsiteX1054" fmla="*/ 1125855 w 2019300"/>
                <a:gd name="connsiteY1054" fmla="*/ 1655159 h 2305050"/>
                <a:gd name="connsiteX1055" fmla="*/ 1118426 w 2019300"/>
                <a:gd name="connsiteY1055" fmla="*/ 1661065 h 2305050"/>
                <a:gd name="connsiteX1056" fmla="*/ 1118807 w 2019300"/>
                <a:gd name="connsiteY1056" fmla="*/ 1670018 h 2305050"/>
                <a:gd name="connsiteX1057" fmla="*/ 1109472 w 2019300"/>
                <a:gd name="connsiteY1057" fmla="*/ 1674019 h 2305050"/>
                <a:gd name="connsiteX1058" fmla="*/ 1083659 w 2019300"/>
                <a:gd name="connsiteY1058" fmla="*/ 1672018 h 2305050"/>
                <a:gd name="connsiteX1059" fmla="*/ 1078135 w 2019300"/>
                <a:gd name="connsiteY1059" fmla="*/ 1681067 h 2305050"/>
                <a:gd name="connsiteX1060" fmla="*/ 1067467 w 2019300"/>
                <a:gd name="connsiteY1060" fmla="*/ 1690973 h 2305050"/>
                <a:gd name="connsiteX1061" fmla="*/ 1065848 w 2019300"/>
                <a:gd name="connsiteY1061" fmla="*/ 1697355 h 2305050"/>
                <a:gd name="connsiteX1062" fmla="*/ 1050131 w 2019300"/>
                <a:gd name="connsiteY1062" fmla="*/ 1695450 h 2305050"/>
                <a:gd name="connsiteX1063" fmla="*/ 1040702 w 2019300"/>
                <a:gd name="connsiteY1063" fmla="*/ 1697926 h 2305050"/>
                <a:gd name="connsiteX1064" fmla="*/ 1026700 w 2019300"/>
                <a:gd name="connsiteY1064" fmla="*/ 1696879 h 2305050"/>
                <a:gd name="connsiteX1065" fmla="*/ 1015746 w 2019300"/>
                <a:gd name="connsiteY1065" fmla="*/ 1690402 h 2305050"/>
                <a:gd name="connsiteX1066" fmla="*/ 1017651 w 2019300"/>
                <a:gd name="connsiteY1066" fmla="*/ 1678400 h 2305050"/>
                <a:gd name="connsiteX1067" fmla="*/ 1025652 w 2019300"/>
                <a:gd name="connsiteY1067" fmla="*/ 1661351 h 2305050"/>
                <a:gd name="connsiteX1068" fmla="*/ 1011841 w 2019300"/>
                <a:gd name="connsiteY1068" fmla="*/ 1650492 h 2305050"/>
                <a:gd name="connsiteX1069" fmla="*/ 1008698 w 2019300"/>
                <a:gd name="connsiteY1069" fmla="*/ 1649635 h 2305050"/>
                <a:gd name="connsiteX1070" fmla="*/ 1017461 w 2019300"/>
                <a:gd name="connsiteY1070" fmla="*/ 1669733 h 2305050"/>
                <a:gd name="connsiteX1071" fmla="*/ 1009840 w 2019300"/>
                <a:gd name="connsiteY1071" fmla="*/ 1674971 h 2305050"/>
                <a:gd name="connsiteX1072" fmla="*/ 1007745 w 2019300"/>
                <a:gd name="connsiteY1072" fmla="*/ 1679734 h 2305050"/>
                <a:gd name="connsiteX1073" fmla="*/ 1005554 w 2019300"/>
                <a:gd name="connsiteY1073" fmla="*/ 1677734 h 2305050"/>
                <a:gd name="connsiteX1074" fmla="*/ 1008983 w 2019300"/>
                <a:gd name="connsiteY1074" fmla="*/ 1668970 h 2305050"/>
                <a:gd name="connsiteX1075" fmla="*/ 1007554 w 2019300"/>
                <a:gd name="connsiteY1075" fmla="*/ 1666303 h 2305050"/>
                <a:gd name="connsiteX1076" fmla="*/ 1003554 w 2019300"/>
                <a:gd name="connsiteY1076" fmla="*/ 1687925 h 2305050"/>
                <a:gd name="connsiteX1077" fmla="*/ 996506 w 2019300"/>
                <a:gd name="connsiteY1077" fmla="*/ 1685544 h 2305050"/>
                <a:gd name="connsiteX1078" fmla="*/ 994886 w 2019300"/>
                <a:gd name="connsiteY1078" fmla="*/ 1682306 h 2305050"/>
                <a:gd name="connsiteX1079" fmla="*/ 992886 w 2019300"/>
                <a:gd name="connsiteY1079" fmla="*/ 1685449 h 2305050"/>
                <a:gd name="connsiteX1080" fmla="*/ 987647 w 2019300"/>
                <a:gd name="connsiteY1080" fmla="*/ 1677257 h 2305050"/>
                <a:gd name="connsiteX1081" fmla="*/ 980123 w 2019300"/>
                <a:gd name="connsiteY1081" fmla="*/ 1671542 h 2305050"/>
                <a:gd name="connsiteX1082" fmla="*/ 980027 w 2019300"/>
                <a:gd name="connsiteY1082" fmla="*/ 1666875 h 2305050"/>
                <a:gd name="connsiteX1083" fmla="*/ 985075 w 2019300"/>
                <a:gd name="connsiteY1083" fmla="*/ 1659541 h 2305050"/>
                <a:gd name="connsiteX1084" fmla="*/ 962406 w 2019300"/>
                <a:gd name="connsiteY1084" fmla="*/ 1657922 h 2305050"/>
                <a:gd name="connsiteX1085" fmla="*/ 970026 w 2019300"/>
                <a:gd name="connsiteY1085" fmla="*/ 1655445 h 2305050"/>
                <a:gd name="connsiteX1086" fmla="*/ 967835 w 2019300"/>
                <a:gd name="connsiteY1086" fmla="*/ 1650873 h 2305050"/>
                <a:gd name="connsiteX1087" fmla="*/ 955167 w 2019300"/>
                <a:gd name="connsiteY1087" fmla="*/ 1650397 h 2305050"/>
                <a:gd name="connsiteX1088" fmla="*/ 955167 w 2019300"/>
                <a:gd name="connsiteY1088" fmla="*/ 1653254 h 2305050"/>
                <a:gd name="connsiteX1089" fmla="*/ 947356 w 2019300"/>
                <a:gd name="connsiteY1089" fmla="*/ 1652968 h 2305050"/>
                <a:gd name="connsiteX1090" fmla="*/ 946880 w 2019300"/>
                <a:gd name="connsiteY1090" fmla="*/ 1654969 h 2305050"/>
                <a:gd name="connsiteX1091" fmla="*/ 933260 w 2019300"/>
                <a:gd name="connsiteY1091" fmla="*/ 1657064 h 2305050"/>
                <a:gd name="connsiteX1092" fmla="*/ 930592 w 2019300"/>
                <a:gd name="connsiteY1092" fmla="*/ 1659922 h 2305050"/>
                <a:gd name="connsiteX1093" fmla="*/ 908971 w 2019300"/>
                <a:gd name="connsiteY1093" fmla="*/ 1653921 h 2305050"/>
                <a:gd name="connsiteX1094" fmla="*/ 906875 w 2019300"/>
                <a:gd name="connsiteY1094" fmla="*/ 1657064 h 2305050"/>
                <a:gd name="connsiteX1095" fmla="*/ 903923 w 2019300"/>
                <a:gd name="connsiteY1095" fmla="*/ 1656588 h 2305050"/>
                <a:gd name="connsiteX1096" fmla="*/ 901541 w 2019300"/>
                <a:gd name="connsiteY1096" fmla="*/ 1644968 h 2305050"/>
                <a:gd name="connsiteX1097" fmla="*/ 898398 w 2019300"/>
                <a:gd name="connsiteY1097" fmla="*/ 1640395 h 2305050"/>
                <a:gd name="connsiteX1098" fmla="*/ 893159 w 2019300"/>
                <a:gd name="connsiteY1098" fmla="*/ 1638872 h 2305050"/>
                <a:gd name="connsiteX1099" fmla="*/ 898208 w 2019300"/>
                <a:gd name="connsiteY1099" fmla="*/ 1640681 h 2305050"/>
                <a:gd name="connsiteX1100" fmla="*/ 901351 w 2019300"/>
                <a:gd name="connsiteY1100" fmla="*/ 1645444 h 2305050"/>
                <a:gd name="connsiteX1101" fmla="*/ 909923 w 2019300"/>
                <a:gd name="connsiteY1101" fmla="*/ 1683925 h 2305050"/>
                <a:gd name="connsiteX1102" fmla="*/ 921067 w 2019300"/>
                <a:gd name="connsiteY1102" fmla="*/ 1701546 h 2305050"/>
                <a:gd name="connsiteX1103" fmla="*/ 922401 w 2019300"/>
                <a:gd name="connsiteY1103" fmla="*/ 1710976 h 2305050"/>
                <a:gd name="connsiteX1104" fmla="*/ 918496 w 2019300"/>
                <a:gd name="connsiteY1104" fmla="*/ 1716786 h 2305050"/>
                <a:gd name="connsiteX1105" fmla="*/ 925259 w 2019300"/>
                <a:gd name="connsiteY1105" fmla="*/ 1735836 h 2305050"/>
                <a:gd name="connsiteX1106" fmla="*/ 926973 w 2019300"/>
                <a:gd name="connsiteY1106" fmla="*/ 1735074 h 2305050"/>
                <a:gd name="connsiteX1107" fmla="*/ 930688 w 2019300"/>
                <a:gd name="connsiteY1107" fmla="*/ 1741360 h 2305050"/>
                <a:gd name="connsiteX1108" fmla="*/ 942594 w 2019300"/>
                <a:gd name="connsiteY1108" fmla="*/ 1745456 h 2305050"/>
                <a:gd name="connsiteX1109" fmla="*/ 951929 w 2019300"/>
                <a:gd name="connsiteY1109" fmla="*/ 1759268 h 2305050"/>
                <a:gd name="connsiteX1110" fmla="*/ 944118 w 2019300"/>
                <a:gd name="connsiteY1110" fmla="*/ 1777556 h 2305050"/>
                <a:gd name="connsiteX1111" fmla="*/ 927830 w 2019300"/>
                <a:gd name="connsiteY1111" fmla="*/ 1794891 h 2305050"/>
                <a:gd name="connsiteX1112" fmla="*/ 939451 w 2019300"/>
                <a:gd name="connsiteY1112" fmla="*/ 1802130 h 2305050"/>
                <a:gd name="connsiteX1113" fmla="*/ 943737 w 2019300"/>
                <a:gd name="connsiteY1113" fmla="*/ 1808226 h 2305050"/>
                <a:gd name="connsiteX1114" fmla="*/ 965359 w 2019300"/>
                <a:gd name="connsiteY1114" fmla="*/ 1819370 h 2305050"/>
                <a:gd name="connsiteX1115" fmla="*/ 954596 w 2019300"/>
                <a:gd name="connsiteY1115" fmla="*/ 1814989 h 2305050"/>
                <a:gd name="connsiteX1116" fmla="*/ 953834 w 2019300"/>
                <a:gd name="connsiteY1116" fmla="*/ 1825371 h 2305050"/>
                <a:gd name="connsiteX1117" fmla="*/ 936974 w 2019300"/>
                <a:gd name="connsiteY1117" fmla="*/ 1856518 h 2305050"/>
                <a:gd name="connsiteX1118" fmla="*/ 912019 w 2019300"/>
                <a:gd name="connsiteY1118" fmla="*/ 1878901 h 2305050"/>
                <a:gd name="connsiteX1119" fmla="*/ 886015 w 2019300"/>
                <a:gd name="connsiteY1119" fmla="*/ 1893475 h 2305050"/>
                <a:gd name="connsiteX1120" fmla="*/ 880967 w 2019300"/>
                <a:gd name="connsiteY1120" fmla="*/ 1888522 h 2305050"/>
                <a:gd name="connsiteX1121" fmla="*/ 850678 w 2019300"/>
                <a:gd name="connsiteY1121" fmla="*/ 1897856 h 2305050"/>
                <a:gd name="connsiteX1122" fmla="*/ 856679 w 2019300"/>
                <a:gd name="connsiteY1122" fmla="*/ 1922717 h 2305050"/>
                <a:gd name="connsiteX1123" fmla="*/ 849916 w 2019300"/>
                <a:gd name="connsiteY1123" fmla="*/ 1926050 h 2305050"/>
                <a:gd name="connsiteX1124" fmla="*/ 850487 w 2019300"/>
                <a:gd name="connsiteY1124" fmla="*/ 1929956 h 2305050"/>
                <a:gd name="connsiteX1125" fmla="*/ 841343 w 2019300"/>
                <a:gd name="connsiteY1125" fmla="*/ 1929765 h 2305050"/>
                <a:gd name="connsiteX1126" fmla="*/ 841819 w 2019300"/>
                <a:gd name="connsiteY1126" fmla="*/ 1934147 h 2305050"/>
                <a:gd name="connsiteX1127" fmla="*/ 845153 w 2019300"/>
                <a:gd name="connsiteY1127" fmla="*/ 1934147 h 2305050"/>
                <a:gd name="connsiteX1128" fmla="*/ 844391 w 2019300"/>
                <a:gd name="connsiteY1128" fmla="*/ 1937385 h 2305050"/>
                <a:gd name="connsiteX1129" fmla="*/ 852392 w 2019300"/>
                <a:gd name="connsiteY1129" fmla="*/ 1937861 h 2305050"/>
                <a:gd name="connsiteX1130" fmla="*/ 846582 w 2019300"/>
                <a:gd name="connsiteY1130" fmla="*/ 1958054 h 2305050"/>
                <a:gd name="connsiteX1131" fmla="*/ 858679 w 2019300"/>
                <a:gd name="connsiteY1131" fmla="*/ 1960340 h 2305050"/>
                <a:gd name="connsiteX1132" fmla="*/ 858012 w 2019300"/>
                <a:gd name="connsiteY1132" fmla="*/ 1970151 h 2305050"/>
                <a:gd name="connsiteX1133" fmla="*/ 852202 w 2019300"/>
                <a:gd name="connsiteY1133" fmla="*/ 1977485 h 2305050"/>
                <a:gd name="connsiteX1134" fmla="*/ 850963 w 2019300"/>
                <a:gd name="connsiteY1134" fmla="*/ 1984724 h 2305050"/>
                <a:gd name="connsiteX1135" fmla="*/ 851821 w 2019300"/>
                <a:gd name="connsiteY1135" fmla="*/ 1987486 h 2305050"/>
                <a:gd name="connsiteX1136" fmla="*/ 860298 w 2019300"/>
                <a:gd name="connsiteY1136" fmla="*/ 1988630 h 2305050"/>
                <a:gd name="connsiteX1137" fmla="*/ 861250 w 2019300"/>
                <a:gd name="connsiteY1137" fmla="*/ 1984534 h 2305050"/>
                <a:gd name="connsiteX1138" fmla="*/ 873157 w 2019300"/>
                <a:gd name="connsiteY1138" fmla="*/ 1986820 h 2305050"/>
                <a:gd name="connsiteX1139" fmla="*/ 879919 w 2019300"/>
                <a:gd name="connsiteY1139" fmla="*/ 1995202 h 2305050"/>
                <a:gd name="connsiteX1140" fmla="*/ 862679 w 2019300"/>
                <a:gd name="connsiteY1140" fmla="*/ 2004822 h 2305050"/>
                <a:gd name="connsiteX1141" fmla="*/ 854488 w 2019300"/>
                <a:gd name="connsiteY1141" fmla="*/ 1999488 h 2305050"/>
                <a:gd name="connsiteX1142" fmla="*/ 852869 w 2019300"/>
                <a:gd name="connsiteY1142" fmla="*/ 2004060 h 2305050"/>
                <a:gd name="connsiteX1143" fmla="*/ 864108 w 2019300"/>
                <a:gd name="connsiteY1143" fmla="*/ 2010537 h 2305050"/>
                <a:gd name="connsiteX1144" fmla="*/ 869728 w 2019300"/>
                <a:gd name="connsiteY1144" fmla="*/ 2022348 h 2305050"/>
                <a:gd name="connsiteX1145" fmla="*/ 877824 w 2019300"/>
                <a:gd name="connsiteY1145" fmla="*/ 2026825 h 2305050"/>
                <a:gd name="connsiteX1146" fmla="*/ 865537 w 2019300"/>
                <a:gd name="connsiteY1146" fmla="*/ 2036445 h 2305050"/>
                <a:gd name="connsiteX1147" fmla="*/ 854107 w 2019300"/>
                <a:gd name="connsiteY1147" fmla="*/ 2071116 h 2305050"/>
                <a:gd name="connsiteX1148" fmla="*/ 840772 w 2019300"/>
                <a:gd name="connsiteY1148" fmla="*/ 2088356 h 2305050"/>
                <a:gd name="connsiteX1149" fmla="*/ 839724 w 2019300"/>
                <a:gd name="connsiteY1149" fmla="*/ 2099977 h 2305050"/>
                <a:gd name="connsiteX1150" fmla="*/ 832771 w 2019300"/>
                <a:gd name="connsiteY1150" fmla="*/ 2109502 h 2305050"/>
                <a:gd name="connsiteX1151" fmla="*/ 831723 w 2019300"/>
                <a:gd name="connsiteY1151" fmla="*/ 2103882 h 2305050"/>
                <a:gd name="connsiteX1152" fmla="*/ 829246 w 2019300"/>
                <a:gd name="connsiteY1152" fmla="*/ 2102834 h 2305050"/>
                <a:gd name="connsiteX1153" fmla="*/ 833247 w 2019300"/>
                <a:gd name="connsiteY1153" fmla="*/ 2097310 h 2305050"/>
                <a:gd name="connsiteX1154" fmla="*/ 830675 w 2019300"/>
                <a:gd name="connsiteY1154" fmla="*/ 2095500 h 2305050"/>
                <a:gd name="connsiteX1155" fmla="*/ 828961 w 2019300"/>
                <a:gd name="connsiteY1155" fmla="*/ 2097881 h 2305050"/>
                <a:gd name="connsiteX1156" fmla="*/ 826103 w 2019300"/>
                <a:gd name="connsiteY1156" fmla="*/ 2097215 h 2305050"/>
                <a:gd name="connsiteX1157" fmla="*/ 825437 w 2019300"/>
                <a:gd name="connsiteY1157" fmla="*/ 2100929 h 2305050"/>
                <a:gd name="connsiteX1158" fmla="*/ 819721 w 2019300"/>
                <a:gd name="connsiteY1158" fmla="*/ 2099786 h 2305050"/>
                <a:gd name="connsiteX1159" fmla="*/ 814292 w 2019300"/>
                <a:gd name="connsiteY1159" fmla="*/ 2111311 h 2305050"/>
                <a:gd name="connsiteX1160" fmla="*/ 807529 w 2019300"/>
                <a:gd name="connsiteY1160" fmla="*/ 2108359 h 2305050"/>
                <a:gd name="connsiteX1161" fmla="*/ 811149 w 2019300"/>
                <a:gd name="connsiteY1161" fmla="*/ 2107597 h 2305050"/>
                <a:gd name="connsiteX1162" fmla="*/ 806863 w 2019300"/>
                <a:gd name="connsiteY1162" fmla="*/ 2105882 h 2305050"/>
                <a:gd name="connsiteX1163" fmla="*/ 806006 w 2019300"/>
                <a:gd name="connsiteY1163" fmla="*/ 2109216 h 2305050"/>
                <a:gd name="connsiteX1164" fmla="*/ 814864 w 2019300"/>
                <a:gd name="connsiteY1164" fmla="*/ 2112836 h 2305050"/>
                <a:gd name="connsiteX1165" fmla="*/ 813244 w 2019300"/>
                <a:gd name="connsiteY1165" fmla="*/ 2117598 h 2305050"/>
                <a:gd name="connsiteX1166" fmla="*/ 805434 w 2019300"/>
                <a:gd name="connsiteY1166" fmla="*/ 2117312 h 2305050"/>
                <a:gd name="connsiteX1167" fmla="*/ 797719 w 2019300"/>
                <a:gd name="connsiteY1167" fmla="*/ 2102263 h 2305050"/>
                <a:gd name="connsiteX1168" fmla="*/ 793433 w 2019300"/>
                <a:gd name="connsiteY1168" fmla="*/ 2111311 h 2305050"/>
                <a:gd name="connsiteX1169" fmla="*/ 781812 w 2019300"/>
                <a:gd name="connsiteY1169" fmla="*/ 2113598 h 2305050"/>
                <a:gd name="connsiteX1170" fmla="*/ 758666 w 2019300"/>
                <a:gd name="connsiteY1170" fmla="*/ 2129123 h 2305050"/>
                <a:gd name="connsiteX1171" fmla="*/ 740473 w 2019300"/>
                <a:gd name="connsiteY1171" fmla="*/ 2137791 h 2305050"/>
                <a:gd name="connsiteX1172" fmla="*/ 739521 w 2019300"/>
                <a:gd name="connsiteY1172" fmla="*/ 2151793 h 2305050"/>
                <a:gd name="connsiteX1173" fmla="*/ 724567 w 2019300"/>
                <a:gd name="connsiteY1173" fmla="*/ 2160175 h 2305050"/>
                <a:gd name="connsiteX1174" fmla="*/ 708088 w 2019300"/>
                <a:gd name="connsiteY1174" fmla="*/ 2179130 h 2305050"/>
                <a:gd name="connsiteX1175" fmla="*/ 705040 w 2019300"/>
                <a:gd name="connsiteY1175" fmla="*/ 2193703 h 2305050"/>
                <a:gd name="connsiteX1176" fmla="*/ 714565 w 2019300"/>
                <a:gd name="connsiteY1176" fmla="*/ 2196370 h 2305050"/>
                <a:gd name="connsiteX1177" fmla="*/ 711994 w 2019300"/>
                <a:gd name="connsiteY1177" fmla="*/ 2219325 h 2305050"/>
                <a:gd name="connsiteX1178" fmla="*/ 699992 w 2019300"/>
                <a:gd name="connsiteY1178" fmla="*/ 2213801 h 2305050"/>
                <a:gd name="connsiteX1179" fmla="*/ 698278 w 2019300"/>
                <a:gd name="connsiteY1179" fmla="*/ 2210753 h 2305050"/>
                <a:gd name="connsiteX1180" fmla="*/ 697421 w 2019300"/>
                <a:gd name="connsiteY1180" fmla="*/ 2218753 h 2305050"/>
                <a:gd name="connsiteX1181" fmla="*/ 694373 w 2019300"/>
                <a:gd name="connsiteY1181" fmla="*/ 2212753 h 2305050"/>
                <a:gd name="connsiteX1182" fmla="*/ 691610 w 2019300"/>
                <a:gd name="connsiteY1182" fmla="*/ 2214277 h 2305050"/>
                <a:gd name="connsiteX1183" fmla="*/ 695230 w 2019300"/>
                <a:gd name="connsiteY1183" fmla="*/ 2199132 h 2305050"/>
                <a:gd name="connsiteX1184" fmla="*/ 689705 w 2019300"/>
                <a:gd name="connsiteY1184" fmla="*/ 2190750 h 2305050"/>
                <a:gd name="connsiteX1185" fmla="*/ 685324 w 2019300"/>
                <a:gd name="connsiteY1185" fmla="*/ 2194274 h 2305050"/>
                <a:gd name="connsiteX1186" fmla="*/ 683704 w 2019300"/>
                <a:gd name="connsiteY1186" fmla="*/ 2192941 h 2305050"/>
                <a:gd name="connsiteX1187" fmla="*/ 678847 w 2019300"/>
                <a:gd name="connsiteY1187" fmla="*/ 2174748 h 2305050"/>
                <a:gd name="connsiteX1188" fmla="*/ 668179 w 2019300"/>
                <a:gd name="connsiteY1188" fmla="*/ 2171510 h 2305050"/>
                <a:gd name="connsiteX1189" fmla="*/ 671322 w 2019300"/>
                <a:gd name="connsiteY1189" fmla="*/ 2159222 h 2305050"/>
                <a:gd name="connsiteX1190" fmla="*/ 663607 w 2019300"/>
                <a:gd name="connsiteY1190" fmla="*/ 2172462 h 2305050"/>
                <a:gd name="connsiteX1191" fmla="*/ 659130 w 2019300"/>
                <a:gd name="connsiteY1191" fmla="*/ 2166747 h 2305050"/>
                <a:gd name="connsiteX1192" fmla="*/ 657225 w 2019300"/>
                <a:gd name="connsiteY1192" fmla="*/ 2158746 h 2305050"/>
                <a:gd name="connsiteX1193" fmla="*/ 647700 w 2019300"/>
                <a:gd name="connsiteY1193" fmla="*/ 2163413 h 2305050"/>
                <a:gd name="connsiteX1194" fmla="*/ 643509 w 2019300"/>
                <a:gd name="connsiteY1194" fmla="*/ 2159794 h 2305050"/>
                <a:gd name="connsiteX1195" fmla="*/ 632365 w 2019300"/>
                <a:gd name="connsiteY1195" fmla="*/ 2163699 h 2305050"/>
                <a:gd name="connsiteX1196" fmla="*/ 626936 w 2019300"/>
                <a:gd name="connsiteY1196" fmla="*/ 2176939 h 2305050"/>
                <a:gd name="connsiteX1197" fmla="*/ 630841 w 2019300"/>
                <a:gd name="connsiteY1197" fmla="*/ 2183035 h 2305050"/>
                <a:gd name="connsiteX1198" fmla="*/ 631222 w 2019300"/>
                <a:gd name="connsiteY1198" fmla="*/ 2193417 h 2305050"/>
                <a:gd name="connsiteX1199" fmla="*/ 615125 w 2019300"/>
                <a:gd name="connsiteY1199" fmla="*/ 2205514 h 2305050"/>
                <a:gd name="connsiteX1200" fmla="*/ 613886 w 2019300"/>
                <a:gd name="connsiteY1200" fmla="*/ 2193798 h 2305050"/>
                <a:gd name="connsiteX1201" fmla="*/ 620077 w 2019300"/>
                <a:gd name="connsiteY1201" fmla="*/ 2192274 h 2305050"/>
                <a:gd name="connsiteX1202" fmla="*/ 625602 w 2019300"/>
                <a:gd name="connsiteY1202" fmla="*/ 2182178 h 2305050"/>
                <a:gd name="connsiteX1203" fmla="*/ 617315 w 2019300"/>
                <a:gd name="connsiteY1203" fmla="*/ 2177986 h 2305050"/>
                <a:gd name="connsiteX1204" fmla="*/ 617315 w 2019300"/>
                <a:gd name="connsiteY1204" fmla="*/ 2184273 h 2305050"/>
                <a:gd name="connsiteX1205" fmla="*/ 610076 w 2019300"/>
                <a:gd name="connsiteY1205" fmla="*/ 2195036 h 2305050"/>
                <a:gd name="connsiteX1206" fmla="*/ 602361 w 2019300"/>
                <a:gd name="connsiteY1206" fmla="*/ 2189417 h 2305050"/>
                <a:gd name="connsiteX1207" fmla="*/ 598456 w 2019300"/>
                <a:gd name="connsiteY1207" fmla="*/ 2193893 h 2305050"/>
                <a:gd name="connsiteX1208" fmla="*/ 595694 w 2019300"/>
                <a:gd name="connsiteY1208" fmla="*/ 2193036 h 2305050"/>
                <a:gd name="connsiteX1209" fmla="*/ 589502 w 2019300"/>
                <a:gd name="connsiteY1209" fmla="*/ 2202752 h 2305050"/>
                <a:gd name="connsiteX1210" fmla="*/ 583311 w 2019300"/>
                <a:gd name="connsiteY1210" fmla="*/ 2198656 h 2305050"/>
                <a:gd name="connsiteX1211" fmla="*/ 584359 w 2019300"/>
                <a:gd name="connsiteY1211" fmla="*/ 2193989 h 2305050"/>
                <a:gd name="connsiteX1212" fmla="*/ 572548 w 2019300"/>
                <a:gd name="connsiteY1212" fmla="*/ 2195989 h 2305050"/>
                <a:gd name="connsiteX1213" fmla="*/ 564166 w 2019300"/>
                <a:gd name="connsiteY1213" fmla="*/ 2191512 h 2305050"/>
                <a:gd name="connsiteX1214" fmla="*/ 554831 w 2019300"/>
                <a:gd name="connsiteY1214" fmla="*/ 2191512 h 2305050"/>
                <a:gd name="connsiteX1215" fmla="*/ 550354 w 2019300"/>
                <a:gd name="connsiteY1215" fmla="*/ 2204371 h 2305050"/>
                <a:gd name="connsiteX1216" fmla="*/ 543497 w 2019300"/>
                <a:gd name="connsiteY1216" fmla="*/ 2171414 h 2305050"/>
                <a:gd name="connsiteX1217" fmla="*/ 544830 w 2019300"/>
                <a:gd name="connsiteY1217" fmla="*/ 2166747 h 2305050"/>
                <a:gd name="connsiteX1218" fmla="*/ 542258 w 2019300"/>
                <a:gd name="connsiteY1218" fmla="*/ 2165128 h 2305050"/>
                <a:gd name="connsiteX1219" fmla="*/ 549783 w 2019300"/>
                <a:gd name="connsiteY1219" fmla="*/ 2143030 h 2305050"/>
                <a:gd name="connsiteX1220" fmla="*/ 551021 w 2019300"/>
                <a:gd name="connsiteY1220" fmla="*/ 2140839 h 2305050"/>
                <a:gd name="connsiteX1221" fmla="*/ 555212 w 2019300"/>
                <a:gd name="connsiteY1221" fmla="*/ 2140839 h 2305050"/>
                <a:gd name="connsiteX1222" fmla="*/ 555117 w 2019300"/>
                <a:gd name="connsiteY1222" fmla="*/ 2137886 h 2305050"/>
                <a:gd name="connsiteX1223" fmla="*/ 560927 w 2019300"/>
                <a:gd name="connsiteY1223" fmla="*/ 2137220 h 2305050"/>
                <a:gd name="connsiteX1224" fmla="*/ 560737 w 2019300"/>
                <a:gd name="connsiteY1224" fmla="*/ 2132552 h 2305050"/>
                <a:gd name="connsiteX1225" fmla="*/ 573024 w 2019300"/>
                <a:gd name="connsiteY1225" fmla="*/ 2129504 h 2305050"/>
                <a:gd name="connsiteX1226" fmla="*/ 578168 w 2019300"/>
                <a:gd name="connsiteY1226" fmla="*/ 2132076 h 2305050"/>
                <a:gd name="connsiteX1227" fmla="*/ 587026 w 2019300"/>
                <a:gd name="connsiteY1227" fmla="*/ 2128457 h 2305050"/>
                <a:gd name="connsiteX1228" fmla="*/ 570833 w 2019300"/>
                <a:gd name="connsiteY1228" fmla="*/ 2120170 h 2305050"/>
                <a:gd name="connsiteX1229" fmla="*/ 565118 w 2019300"/>
                <a:gd name="connsiteY1229" fmla="*/ 2120836 h 2305050"/>
                <a:gd name="connsiteX1230" fmla="*/ 564261 w 2019300"/>
                <a:gd name="connsiteY1230" fmla="*/ 2117312 h 2305050"/>
                <a:gd name="connsiteX1231" fmla="*/ 548926 w 2019300"/>
                <a:gd name="connsiteY1231" fmla="*/ 2119694 h 2305050"/>
                <a:gd name="connsiteX1232" fmla="*/ 544354 w 2019300"/>
                <a:gd name="connsiteY1232" fmla="*/ 2105978 h 2305050"/>
                <a:gd name="connsiteX1233" fmla="*/ 534543 w 2019300"/>
                <a:gd name="connsiteY1233" fmla="*/ 2112550 h 2305050"/>
                <a:gd name="connsiteX1234" fmla="*/ 532924 w 2019300"/>
                <a:gd name="connsiteY1234" fmla="*/ 2109978 h 2305050"/>
                <a:gd name="connsiteX1235" fmla="*/ 513969 w 2019300"/>
                <a:gd name="connsiteY1235" fmla="*/ 2116550 h 2305050"/>
                <a:gd name="connsiteX1236" fmla="*/ 502825 w 2019300"/>
                <a:gd name="connsiteY1236" fmla="*/ 2106549 h 2305050"/>
                <a:gd name="connsiteX1237" fmla="*/ 498538 w 2019300"/>
                <a:gd name="connsiteY1237" fmla="*/ 2115312 h 2305050"/>
                <a:gd name="connsiteX1238" fmla="*/ 505873 w 2019300"/>
                <a:gd name="connsiteY1238" fmla="*/ 2123313 h 2305050"/>
                <a:gd name="connsiteX1239" fmla="*/ 503968 w 2019300"/>
                <a:gd name="connsiteY1239" fmla="*/ 2123789 h 2305050"/>
                <a:gd name="connsiteX1240" fmla="*/ 922401 w 2019300"/>
                <a:gd name="connsiteY1240" fmla="*/ 1710976 h 2305050"/>
                <a:gd name="connsiteX1241" fmla="*/ 920591 w 2019300"/>
                <a:gd name="connsiteY1241" fmla="*/ 1703070 h 2305050"/>
                <a:gd name="connsiteX1242" fmla="*/ 915924 w 2019300"/>
                <a:gd name="connsiteY1242" fmla="*/ 1704499 h 2305050"/>
                <a:gd name="connsiteX1243" fmla="*/ 918496 w 2019300"/>
                <a:gd name="connsiteY1243" fmla="*/ 1714881 h 2305050"/>
                <a:gd name="connsiteX1244" fmla="*/ 922401 w 2019300"/>
                <a:gd name="connsiteY1244" fmla="*/ 1710976 h 2305050"/>
                <a:gd name="connsiteX1245" fmla="*/ 582168 w 2019300"/>
                <a:gd name="connsiteY1245" fmla="*/ 2111883 h 2305050"/>
                <a:gd name="connsiteX1246" fmla="*/ 570452 w 2019300"/>
                <a:gd name="connsiteY1246" fmla="*/ 2106359 h 2305050"/>
                <a:gd name="connsiteX1247" fmla="*/ 569786 w 2019300"/>
                <a:gd name="connsiteY1247" fmla="*/ 2112264 h 2305050"/>
                <a:gd name="connsiteX1248" fmla="*/ 581692 w 2019300"/>
                <a:gd name="connsiteY1248" fmla="*/ 2117027 h 2305050"/>
                <a:gd name="connsiteX1249" fmla="*/ 582168 w 2019300"/>
                <a:gd name="connsiteY1249" fmla="*/ 2111883 h 2305050"/>
                <a:gd name="connsiteX1250" fmla="*/ 1134237 w 2019300"/>
                <a:gd name="connsiteY1250" fmla="*/ 1638395 h 2305050"/>
                <a:gd name="connsiteX1251" fmla="*/ 1140905 w 2019300"/>
                <a:gd name="connsiteY1251" fmla="*/ 1635061 h 2305050"/>
                <a:gd name="connsiteX1252" fmla="*/ 1141762 w 2019300"/>
                <a:gd name="connsiteY1252" fmla="*/ 1638586 h 2305050"/>
                <a:gd name="connsiteX1253" fmla="*/ 1134237 w 2019300"/>
                <a:gd name="connsiteY1253" fmla="*/ 1638395 h 2305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</a:cxnLst>
              <a:rect l="l" t="t" r="r" b="b"/>
              <a:pathLst>
                <a:path w="2019300" h="2305050">
                  <a:moveTo>
                    <a:pt x="533400" y="2167795"/>
                  </a:moveTo>
                  <a:lnTo>
                    <a:pt x="526637" y="2160080"/>
                  </a:lnTo>
                  <a:lnTo>
                    <a:pt x="524447" y="2160842"/>
                  </a:lnTo>
                  <a:lnTo>
                    <a:pt x="507016" y="2136553"/>
                  </a:lnTo>
                  <a:lnTo>
                    <a:pt x="504158" y="2124170"/>
                  </a:lnTo>
                  <a:lnTo>
                    <a:pt x="511874" y="2121884"/>
                  </a:lnTo>
                  <a:lnTo>
                    <a:pt x="512445" y="2127123"/>
                  </a:lnTo>
                  <a:lnTo>
                    <a:pt x="515588" y="2125599"/>
                  </a:lnTo>
                  <a:lnTo>
                    <a:pt x="516350" y="2133028"/>
                  </a:lnTo>
                  <a:lnTo>
                    <a:pt x="520446" y="2138267"/>
                  </a:lnTo>
                  <a:lnTo>
                    <a:pt x="516160" y="2141792"/>
                  </a:lnTo>
                  <a:lnTo>
                    <a:pt x="520636" y="2138458"/>
                  </a:lnTo>
                  <a:lnTo>
                    <a:pt x="534448" y="2151698"/>
                  </a:lnTo>
                  <a:lnTo>
                    <a:pt x="531019" y="2155603"/>
                  </a:lnTo>
                  <a:lnTo>
                    <a:pt x="534352" y="2163032"/>
                  </a:lnTo>
                  <a:lnTo>
                    <a:pt x="533400" y="2167795"/>
                  </a:lnTo>
                  <a:close/>
                  <a:moveTo>
                    <a:pt x="503968" y="2123789"/>
                  </a:moveTo>
                  <a:lnTo>
                    <a:pt x="495681" y="2119312"/>
                  </a:lnTo>
                  <a:lnTo>
                    <a:pt x="493776" y="2111026"/>
                  </a:lnTo>
                  <a:lnTo>
                    <a:pt x="496633" y="2108168"/>
                  </a:lnTo>
                  <a:lnTo>
                    <a:pt x="487013" y="2097024"/>
                  </a:lnTo>
                  <a:lnTo>
                    <a:pt x="434816" y="2089499"/>
                  </a:lnTo>
                  <a:lnTo>
                    <a:pt x="420433" y="2097119"/>
                  </a:lnTo>
                  <a:lnTo>
                    <a:pt x="406241" y="2100644"/>
                  </a:lnTo>
                  <a:lnTo>
                    <a:pt x="352901" y="2085880"/>
                  </a:lnTo>
                  <a:lnTo>
                    <a:pt x="312420" y="2099215"/>
                  </a:lnTo>
                  <a:lnTo>
                    <a:pt x="284321" y="2123408"/>
                  </a:lnTo>
                  <a:lnTo>
                    <a:pt x="277654" y="2121694"/>
                  </a:lnTo>
                  <a:lnTo>
                    <a:pt x="275177" y="2133600"/>
                  </a:lnTo>
                  <a:lnTo>
                    <a:pt x="268605" y="2133410"/>
                  </a:lnTo>
                  <a:lnTo>
                    <a:pt x="262795" y="2127123"/>
                  </a:lnTo>
                  <a:lnTo>
                    <a:pt x="245269" y="2131600"/>
                  </a:lnTo>
                  <a:lnTo>
                    <a:pt x="238506" y="2123313"/>
                  </a:lnTo>
                  <a:lnTo>
                    <a:pt x="230505" y="2132552"/>
                  </a:lnTo>
                  <a:lnTo>
                    <a:pt x="227552" y="2129504"/>
                  </a:lnTo>
                  <a:lnTo>
                    <a:pt x="214027" y="2134076"/>
                  </a:lnTo>
                  <a:lnTo>
                    <a:pt x="203454" y="2150078"/>
                  </a:lnTo>
                  <a:lnTo>
                    <a:pt x="212503" y="2158556"/>
                  </a:lnTo>
                  <a:lnTo>
                    <a:pt x="207073" y="2168843"/>
                  </a:lnTo>
                  <a:lnTo>
                    <a:pt x="209169" y="2177129"/>
                  </a:lnTo>
                  <a:lnTo>
                    <a:pt x="248888" y="2220373"/>
                  </a:lnTo>
                  <a:lnTo>
                    <a:pt x="262699" y="2240566"/>
                  </a:lnTo>
                  <a:lnTo>
                    <a:pt x="240220" y="2264950"/>
                  </a:lnTo>
                  <a:lnTo>
                    <a:pt x="242316" y="2275808"/>
                  </a:lnTo>
                  <a:lnTo>
                    <a:pt x="241268" y="2292858"/>
                  </a:lnTo>
                  <a:lnTo>
                    <a:pt x="226600" y="2293525"/>
                  </a:lnTo>
                  <a:lnTo>
                    <a:pt x="225361" y="2296763"/>
                  </a:lnTo>
                  <a:lnTo>
                    <a:pt x="220218" y="2293906"/>
                  </a:lnTo>
                  <a:lnTo>
                    <a:pt x="201358" y="2304383"/>
                  </a:lnTo>
                  <a:lnTo>
                    <a:pt x="194977" y="2299716"/>
                  </a:lnTo>
                  <a:lnTo>
                    <a:pt x="184309" y="2298097"/>
                  </a:lnTo>
                  <a:lnTo>
                    <a:pt x="185071" y="2296192"/>
                  </a:lnTo>
                  <a:lnTo>
                    <a:pt x="168688" y="2296192"/>
                  </a:lnTo>
                  <a:lnTo>
                    <a:pt x="162211" y="2292858"/>
                  </a:lnTo>
                  <a:lnTo>
                    <a:pt x="155734" y="2295335"/>
                  </a:lnTo>
                  <a:lnTo>
                    <a:pt x="147923" y="2291429"/>
                  </a:lnTo>
                  <a:lnTo>
                    <a:pt x="141827" y="2277809"/>
                  </a:lnTo>
                  <a:lnTo>
                    <a:pt x="135255" y="2271998"/>
                  </a:lnTo>
                  <a:lnTo>
                    <a:pt x="120110" y="2263616"/>
                  </a:lnTo>
                  <a:lnTo>
                    <a:pt x="101155" y="2263235"/>
                  </a:lnTo>
                  <a:lnTo>
                    <a:pt x="93916" y="2250091"/>
                  </a:lnTo>
                  <a:lnTo>
                    <a:pt x="89154" y="2246948"/>
                  </a:lnTo>
                  <a:lnTo>
                    <a:pt x="76390" y="2253996"/>
                  </a:lnTo>
                  <a:lnTo>
                    <a:pt x="71533" y="2263331"/>
                  </a:lnTo>
                  <a:lnTo>
                    <a:pt x="51530" y="2268950"/>
                  </a:lnTo>
                  <a:lnTo>
                    <a:pt x="40005" y="2275237"/>
                  </a:lnTo>
                  <a:lnTo>
                    <a:pt x="23527" y="2275237"/>
                  </a:lnTo>
                  <a:lnTo>
                    <a:pt x="14192" y="2271046"/>
                  </a:lnTo>
                  <a:lnTo>
                    <a:pt x="14668" y="2255806"/>
                  </a:lnTo>
                  <a:lnTo>
                    <a:pt x="10668" y="2254853"/>
                  </a:lnTo>
                  <a:lnTo>
                    <a:pt x="9525" y="2233994"/>
                  </a:lnTo>
                  <a:lnTo>
                    <a:pt x="12573" y="2236661"/>
                  </a:lnTo>
                  <a:lnTo>
                    <a:pt x="12763" y="2229136"/>
                  </a:lnTo>
                  <a:lnTo>
                    <a:pt x="25908" y="2213420"/>
                  </a:lnTo>
                  <a:lnTo>
                    <a:pt x="28670" y="2198561"/>
                  </a:lnTo>
                  <a:lnTo>
                    <a:pt x="32956" y="2193893"/>
                  </a:lnTo>
                  <a:lnTo>
                    <a:pt x="26098" y="2172653"/>
                  </a:lnTo>
                  <a:lnTo>
                    <a:pt x="24955" y="2155317"/>
                  </a:lnTo>
                  <a:lnTo>
                    <a:pt x="17907" y="2138744"/>
                  </a:lnTo>
                  <a:lnTo>
                    <a:pt x="14573" y="2136553"/>
                  </a:lnTo>
                  <a:lnTo>
                    <a:pt x="17812" y="2127790"/>
                  </a:lnTo>
                  <a:lnTo>
                    <a:pt x="22288" y="2124266"/>
                  </a:lnTo>
                  <a:lnTo>
                    <a:pt x="13525" y="2118551"/>
                  </a:lnTo>
                  <a:lnTo>
                    <a:pt x="22765" y="2114550"/>
                  </a:lnTo>
                  <a:lnTo>
                    <a:pt x="21050" y="2109026"/>
                  </a:lnTo>
                  <a:lnTo>
                    <a:pt x="23527" y="2108073"/>
                  </a:lnTo>
                  <a:lnTo>
                    <a:pt x="19526" y="2104263"/>
                  </a:lnTo>
                  <a:lnTo>
                    <a:pt x="26289" y="2102168"/>
                  </a:lnTo>
                  <a:lnTo>
                    <a:pt x="39338" y="2089309"/>
                  </a:lnTo>
                  <a:lnTo>
                    <a:pt x="50578" y="2063972"/>
                  </a:lnTo>
                  <a:lnTo>
                    <a:pt x="55435" y="2058067"/>
                  </a:lnTo>
                  <a:lnTo>
                    <a:pt x="69818" y="2065020"/>
                  </a:lnTo>
                  <a:lnTo>
                    <a:pt x="75914" y="2056924"/>
                  </a:lnTo>
                  <a:lnTo>
                    <a:pt x="81915" y="2058734"/>
                  </a:lnTo>
                  <a:lnTo>
                    <a:pt x="87439" y="2056543"/>
                  </a:lnTo>
                  <a:lnTo>
                    <a:pt x="105442" y="2038350"/>
                  </a:lnTo>
                  <a:lnTo>
                    <a:pt x="103251" y="2036159"/>
                  </a:lnTo>
                  <a:lnTo>
                    <a:pt x="103251" y="2028444"/>
                  </a:lnTo>
                  <a:lnTo>
                    <a:pt x="109061" y="2030635"/>
                  </a:lnTo>
                  <a:lnTo>
                    <a:pt x="111633" y="2014918"/>
                  </a:lnTo>
                  <a:lnTo>
                    <a:pt x="122872" y="2011109"/>
                  </a:lnTo>
                  <a:lnTo>
                    <a:pt x="123349" y="2015109"/>
                  </a:lnTo>
                  <a:lnTo>
                    <a:pt x="133731" y="2012347"/>
                  </a:lnTo>
                  <a:lnTo>
                    <a:pt x="132683" y="2008823"/>
                  </a:lnTo>
                  <a:lnTo>
                    <a:pt x="135922" y="2007680"/>
                  </a:lnTo>
                  <a:lnTo>
                    <a:pt x="134969" y="2005775"/>
                  </a:lnTo>
                  <a:lnTo>
                    <a:pt x="128873" y="2007870"/>
                  </a:lnTo>
                  <a:lnTo>
                    <a:pt x="125920" y="1999774"/>
                  </a:lnTo>
                  <a:lnTo>
                    <a:pt x="127921" y="1997393"/>
                  </a:lnTo>
                  <a:lnTo>
                    <a:pt x="120777" y="2000345"/>
                  </a:lnTo>
                  <a:lnTo>
                    <a:pt x="118681" y="1994059"/>
                  </a:lnTo>
                  <a:lnTo>
                    <a:pt x="111157" y="1990344"/>
                  </a:lnTo>
                  <a:lnTo>
                    <a:pt x="109537" y="1986629"/>
                  </a:lnTo>
                  <a:lnTo>
                    <a:pt x="94012" y="1983391"/>
                  </a:lnTo>
                  <a:lnTo>
                    <a:pt x="90392" y="1973961"/>
                  </a:lnTo>
                  <a:lnTo>
                    <a:pt x="101346" y="1949672"/>
                  </a:lnTo>
                  <a:lnTo>
                    <a:pt x="114967" y="1932718"/>
                  </a:lnTo>
                  <a:lnTo>
                    <a:pt x="153448" y="1891093"/>
                  </a:lnTo>
                  <a:lnTo>
                    <a:pt x="165640" y="1882711"/>
                  </a:lnTo>
                  <a:lnTo>
                    <a:pt x="162401" y="1873568"/>
                  </a:lnTo>
                  <a:lnTo>
                    <a:pt x="165925" y="1866519"/>
                  </a:lnTo>
                  <a:lnTo>
                    <a:pt x="165544" y="1859756"/>
                  </a:lnTo>
                  <a:lnTo>
                    <a:pt x="171926" y="1852708"/>
                  </a:lnTo>
                  <a:lnTo>
                    <a:pt x="167068" y="1851279"/>
                  </a:lnTo>
                  <a:lnTo>
                    <a:pt x="172688" y="1844993"/>
                  </a:lnTo>
                  <a:lnTo>
                    <a:pt x="167068" y="1839659"/>
                  </a:lnTo>
                  <a:lnTo>
                    <a:pt x="175927" y="1828800"/>
                  </a:lnTo>
                  <a:lnTo>
                    <a:pt x="175069" y="1822514"/>
                  </a:lnTo>
                  <a:lnTo>
                    <a:pt x="182118" y="1817084"/>
                  </a:lnTo>
                  <a:lnTo>
                    <a:pt x="178403" y="1806607"/>
                  </a:lnTo>
                  <a:lnTo>
                    <a:pt x="181642" y="1805654"/>
                  </a:lnTo>
                  <a:lnTo>
                    <a:pt x="180118" y="1799558"/>
                  </a:lnTo>
                  <a:lnTo>
                    <a:pt x="174022" y="1797844"/>
                  </a:lnTo>
                  <a:lnTo>
                    <a:pt x="179451" y="1780794"/>
                  </a:lnTo>
                  <a:lnTo>
                    <a:pt x="176689" y="1778222"/>
                  </a:lnTo>
                  <a:lnTo>
                    <a:pt x="175546" y="1758220"/>
                  </a:lnTo>
                  <a:lnTo>
                    <a:pt x="172593" y="1755743"/>
                  </a:lnTo>
                  <a:lnTo>
                    <a:pt x="175355" y="1744790"/>
                  </a:lnTo>
                  <a:lnTo>
                    <a:pt x="160877" y="1737265"/>
                  </a:lnTo>
                  <a:lnTo>
                    <a:pt x="157639" y="1739170"/>
                  </a:lnTo>
                  <a:lnTo>
                    <a:pt x="155448" y="1735741"/>
                  </a:lnTo>
                  <a:lnTo>
                    <a:pt x="150781" y="1741932"/>
                  </a:lnTo>
                  <a:lnTo>
                    <a:pt x="147066" y="1738979"/>
                  </a:lnTo>
                  <a:lnTo>
                    <a:pt x="139446" y="1743266"/>
                  </a:lnTo>
                  <a:lnTo>
                    <a:pt x="127540" y="1738122"/>
                  </a:lnTo>
                  <a:lnTo>
                    <a:pt x="121920" y="1730121"/>
                  </a:lnTo>
                  <a:lnTo>
                    <a:pt x="130873" y="1706785"/>
                  </a:lnTo>
                  <a:lnTo>
                    <a:pt x="138208" y="1696307"/>
                  </a:lnTo>
                  <a:lnTo>
                    <a:pt x="136398" y="1693545"/>
                  </a:lnTo>
                  <a:lnTo>
                    <a:pt x="145161" y="1685544"/>
                  </a:lnTo>
                  <a:lnTo>
                    <a:pt x="141160" y="1677067"/>
                  </a:lnTo>
                  <a:lnTo>
                    <a:pt x="142494" y="1669733"/>
                  </a:lnTo>
                  <a:lnTo>
                    <a:pt x="136493" y="1665923"/>
                  </a:lnTo>
                  <a:lnTo>
                    <a:pt x="146971" y="1652587"/>
                  </a:lnTo>
                  <a:lnTo>
                    <a:pt x="162592" y="1659541"/>
                  </a:lnTo>
                  <a:lnTo>
                    <a:pt x="169069" y="1665351"/>
                  </a:lnTo>
                  <a:lnTo>
                    <a:pt x="168973" y="1660589"/>
                  </a:lnTo>
                  <a:lnTo>
                    <a:pt x="171069" y="1659445"/>
                  </a:lnTo>
                  <a:lnTo>
                    <a:pt x="180118" y="1661065"/>
                  </a:lnTo>
                  <a:lnTo>
                    <a:pt x="182213" y="1653064"/>
                  </a:lnTo>
                  <a:lnTo>
                    <a:pt x="187738" y="1650778"/>
                  </a:lnTo>
                  <a:lnTo>
                    <a:pt x="189738" y="1643158"/>
                  </a:lnTo>
                  <a:lnTo>
                    <a:pt x="193072" y="1644968"/>
                  </a:lnTo>
                  <a:lnTo>
                    <a:pt x="193357" y="1643062"/>
                  </a:lnTo>
                  <a:lnTo>
                    <a:pt x="199358" y="1643062"/>
                  </a:lnTo>
                  <a:lnTo>
                    <a:pt x="196024" y="1658874"/>
                  </a:lnTo>
                  <a:lnTo>
                    <a:pt x="185833" y="1677638"/>
                  </a:lnTo>
                  <a:lnTo>
                    <a:pt x="195358" y="1676972"/>
                  </a:lnTo>
                  <a:lnTo>
                    <a:pt x="197834" y="1673447"/>
                  </a:lnTo>
                  <a:lnTo>
                    <a:pt x="201549" y="1676305"/>
                  </a:lnTo>
                  <a:lnTo>
                    <a:pt x="208788" y="1666208"/>
                  </a:lnTo>
                  <a:lnTo>
                    <a:pt x="206692" y="1647825"/>
                  </a:lnTo>
                  <a:lnTo>
                    <a:pt x="209550" y="1644586"/>
                  </a:lnTo>
                  <a:lnTo>
                    <a:pt x="212979" y="1645539"/>
                  </a:lnTo>
                  <a:lnTo>
                    <a:pt x="213550" y="1643062"/>
                  </a:lnTo>
                  <a:lnTo>
                    <a:pt x="205264" y="1641348"/>
                  </a:lnTo>
                  <a:lnTo>
                    <a:pt x="205645" y="1639443"/>
                  </a:lnTo>
                  <a:lnTo>
                    <a:pt x="201454" y="1640110"/>
                  </a:lnTo>
                  <a:lnTo>
                    <a:pt x="201358" y="1636585"/>
                  </a:lnTo>
                  <a:lnTo>
                    <a:pt x="209074" y="1623917"/>
                  </a:lnTo>
                  <a:lnTo>
                    <a:pt x="210693" y="1616488"/>
                  </a:lnTo>
                  <a:lnTo>
                    <a:pt x="215455" y="1613630"/>
                  </a:lnTo>
                  <a:lnTo>
                    <a:pt x="200501" y="1603819"/>
                  </a:lnTo>
                  <a:lnTo>
                    <a:pt x="197739" y="1591056"/>
                  </a:lnTo>
                  <a:lnTo>
                    <a:pt x="186309" y="1579531"/>
                  </a:lnTo>
                  <a:lnTo>
                    <a:pt x="184023" y="1564576"/>
                  </a:lnTo>
                  <a:lnTo>
                    <a:pt x="189833" y="1546479"/>
                  </a:lnTo>
                  <a:lnTo>
                    <a:pt x="210693" y="1518476"/>
                  </a:lnTo>
                  <a:lnTo>
                    <a:pt x="219742" y="1511236"/>
                  </a:lnTo>
                  <a:lnTo>
                    <a:pt x="214503" y="1504093"/>
                  </a:lnTo>
                  <a:lnTo>
                    <a:pt x="221742" y="1499235"/>
                  </a:lnTo>
                  <a:lnTo>
                    <a:pt x="218027" y="1489519"/>
                  </a:lnTo>
                  <a:lnTo>
                    <a:pt x="222790" y="1487043"/>
                  </a:lnTo>
                  <a:lnTo>
                    <a:pt x="221266" y="1484757"/>
                  </a:lnTo>
                  <a:lnTo>
                    <a:pt x="204406" y="1489139"/>
                  </a:lnTo>
                  <a:lnTo>
                    <a:pt x="201168" y="1483805"/>
                  </a:lnTo>
                  <a:lnTo>
                    <a:pt x="201358" y="1478280"/>
                  </a:lnTo>
                  <a:lnTo>
                    <a:pt x="207550" y="1467517"/>
                  </a:lnTo>
                  <a:lnTo>
                    <a:pt x="206978" y="1459706"/>
                  </a:lnTo>
                  <a:lnTo>
                    <a:pt x="234315" y="1446848"/>
                  </a:lnTo>
                  <a:lnTo>
                    <a:pt x="232981" y="1444181"/>
                  </a:lnTo>
                  <a:lnTo>
                    <a:pt x="246793" y="1435989"/>
                  </a:lnTo>
                  <a:lnTo>
                    <a:pt x="256508" y="1420559"/>
                  </a:lnTo>
                  <a:lnTo>
                    <a:pt x="273272" y="1406366"/>
                  </a:lnTo>
                  <a:lnTo>
                    <a:pt x="282797" y="1413986"/>
                  </a:lnTo>
                  <a:lnTo>
                    <a:pt x="288703" y="1415606"/>
                  </a:lnTo>
                  <a:lnTo>
                    <a:pt x="289560" y="1411129"/>
                  </a:lnTo>
                  <a:lnTo>
                    <a:pt x="294418" y="1412939"/>
                  </a:lnTo>
                  <a:lnTo>
                    <a:pt x="293275" y="1421416"/>
                  </a:lnTo>
                  <a:lnTo>
                    <a:pt x="296227" y="1421701"/>
                  </a:lnTo>
                  <a:lnTo>
                    <a:pt x="296037" y="1424178"/>
                  </a:lnTo>
                  <a:lnTo>
                    <a:pt x="305657" y="1424559"/>
                  </a:lnTo>
                  <a:lnTo>
                    <a:pt x="309753" y="1429417"/>
                  </a:lnTo>
                  <a:lnTo>
                    <a:pt x="309372" y="1425797"/>
                  </a:lnTo>
                  <a:lnTo>
                    <a:pt x="314134" y="1423987"/>
                  </a:lnTo>
                  <a:lnTo>
                    <a:pt x="325374" y="1439323"/>
                  </a:lnTo>
                  <a:lnTo>
                    <a:pt x="328327" y="1438561"/>
                  </a:lnTo>
                  <a:lnTo>
                    <a:pt x="332613" y="1434370"/>
                  </a:lnTo>
                  <a:lnTo>
                    <a:pt x="331089" y="1430845"/>
                  </a:lnTo>
                  <a:lnTo>
                    <a:pt x="342233" y="1425416"/>
                  </a:lnTo>
                  <a:lnTo>
                    <a:pt x="343186" y="1421511"/>
                  </a:lnTo>
                  <a:lnTo>
                    <a:pt x="340424" y="1419416"/>
                  </a:lnTo>
                  <a:lnTo>
                    <a:pt x="352044" y="1387697"/>
                  </a:lnTo>
                  <a:lnTo>
                    <a:pt x="361474" y="1399794"/>
                  </a:lnTo>
                  <a:lnTo>
                    <a:pt x="384429" y="1403509"/>
                  </a:lnTo>
                  <a:lnTo>
                    <a:pt x="401288" y="1416272"/>
                  </a:lnTo>
                  <a:lnTo>
                    <a:pt x="406051" y="1413034"/>
                  </a:lnTo>
                  <a:lnTo>
                    <a:pt x="416052" y="1391602"/>
                  </a:lnTo>
                  <a:lnTo>
                    <a:pt x="414052" y="1374648"/>
                  </a:lnTo>
                  <a:lnTo>
                    <a:pt x="409384" y="1372552"/>
                  </a:lnTo>
                  <a:lnTo>
                    <a:pt x="416528" y="1368552"/>
                  </a:lnTo>
                  <a:lnTo>
                    <a:pt x="431006" y="1365504"/>
                  </a:lnTo>
                  <a:lnTo>
                    <a:pt x="432911" y="1358170"/>
                  </a:lnTo>
                  <a:lnTo>
                    <a:pt x="430435" y="1356169"/>
                  </a:lnTo>
                  <a:lnTo>
                    <a:pt x="440531" y="1353788"/>
                  </a:lnTo>
                  <a:lnTo>
                    <a:pt x="435102" y="1345978"/>
                  </a:lnTo>
                  <a:lnTo>
                    <a:pt x="439579" y="1328452"/>
                  </a:lnTo>
                  <a:lnTo>
                    <a:pt x="438055" y="1326547"/>
                  </a:lnTo>
                  <a:lnTo>
                    <a:pt x="443008" y="1319308"/>
                  </a:lnTo>
                  <a:lnTo>
                    <a:pt x="433483" y="1317117"/>
                  </a:lnTo>
                  <a:lnTo>
                    <a:pt x="411385" y="1328737"/>
                  </a:lnTo>
                  <a:lnTo>
                    <a:pt x="400526" y="1342930"/>
                  </a:lnTo>
                  <a:lnTo>
                    <a:pt x="396907" y="1342549"/>
                  </a:lnTo>
                  <a:lnTo>
                    <a:pt x="393763" y="1324356"/>
                  </a:lnTo>
                  <a:lnTo>
                    <a:pt x="387667" y="1308830"/>
                  </a:lnTo>
                  <a:lnTo>
                    <a:pt x="386620" y="1296543"/>
                  </a:lnTo>
                  <a:lnTo>
                    <a:pt x="395192" y="1270349"/>
                  </a:lnTo>
                  <a:lnTo>
                    <a:pt x="401383" y="1258634"/>
                  </a:lnTo>
                  <a:lnTo>
                    <a:pt x="434435" y="1242632"/>
                  </a:lnTo>
                  <a:lnTo>
                    <a:pt x="443008" y="1228534"/>
                  </a:lnTo>
                  <a:lnTo>
                    <a:pt x="450913" y="1226915"/>
                  </a:lnTo>
                  <a:lnTo>
                    <a:pt x="462534" y="1215009"/>
                  </a:lnTo>
                  <a:lnTo>
                    <a:pt x="478346" y="1204532"/>
                  </a:lnTo>
                  <a:lnTo>
                    <a:pt x="488061" y="1201579"/>
                  </a:lnTo>
                  <a:lnTo>
                    <a:pt x="486632" y="1198245"/>
                  </a:lnTo>
                  <a:lnTo>
                    <a:pt x="493776" y="1194530"/>
                  </a:lnTo>
                  <a:lnTo>
                    <a:pt x="496538" y="1189958"/>
                  </a:lnTo>
                  <a:lnTo>
                    <a:pt x="490156" y="1187196"/>
                  </a:lnTo>
                  <a:lnTo>
                    <a:pt x="491776" y="1178624"/>
                  </a:lnTo>
                  <a:lnTo>
                    <a:pt x="499015" y="1178052"/>
                  </a:lnTo>
                  <a:lnTo>
                    <a:pt x="490061" y="1172909"/>
                  </a:lnTo>
                  <a:lnTo>
                    <a:pt x="493681" y="1169765"/>
                  </a:lnTo>
                  <a:lnTo>
                    <a:pt x="488632" y="1170242"/>
                  </a:lnTo>
                  <a:lnTo>
                    <a:pt x="495681" y="1158811"/>
                  </a:lnTo>
                  <a:lnTo>
                    <a:pt x="481679" y="1151858"/>
                  </a:lnTo>
                  <a:lnTo>
                    <a:pt x="479393" y="1146524"/>
                  </a:lnTo>
                  <a:lnTo>
                    <a:pt x="478631" y="1153097"/>
                  </a:lnTo>
                  <a:lnTo>
                    <a:pt x="482155" y="1155478"/>
                  </a:lnTo>
                  <a:lnTo>
                    <a:pt x="480631" y="1158716"/>
                  </a:lnTo>
                  <a:lnTo>
                    <a:pt x="470535" y="1154430"/>
                  </a:lnTo>
                  <a:lnTo>
                    <a:pt x="465868" y="1158050"/>
                  </a:lnTo>
                  <a:lnTo>
                    <a:pt x="467963" y="1163765"/>
                  </a:lnTo>
                  <a:lnTo>
                    <a:pt x="465010" y="1164812"/>
                  </a:lnTo>
                  <a:lnTo>
                    <a:pt x="456152" y="1153287"/>
                  </a:lnTo>
                  <a:lnTo>
                    <a:pt x="447008" y="1147096"/>
                  </a:lnTo>
                  <a:lnTo>
                    <a:pt x="460534" y="1136904"/>
                  </a:lnTo>
                  <a:lnTo>
                    <a:pt x="462344" y="1126045"/>
                  </a:lnTo>
                  <a:lnTo>
                    <a:pt x="474154" y="1121759"/>
                  </a:lnTo>
                  <a:lnTo>
                    <a:pt x="474154" y="1114997"/>
                  </a:lnTo>
                  <a:lnTo>
                    <a:pt x="465868" y="1113663"/>
                  </a:lnTo>
                  <a:lnTo>
                    <a:pt x="463582" y="1115663"/>
                  </a:lnTo>
                  <a:lnTo>
                    <a:pt x="450342" y="1108043"/>
                  </a:lnTo>
                  <a:lnTo>
                    <a:pt x="445389" y="1109186"/>
                  </a:lnTo>
                  <a:lnTo>
                    <a:pt x="446627" y="1106995"/>
                  </a:lnTo>
                  <a:lnTo>
                    <a:pt x="436054" y="1101090"/>
                  </a:lnTo>
                  <a:lnTo>
                    <a:pt x="441865" y="1096137"/>
                  </a:lnTo>
                  <a:lnTo>
                    <a:pt x="436531" y="1094518"/>
                  </a:lnTo>
                  <a:lnTo>
                    <a:pt x="433673" y="1088803"/>
                  </a:lnTo>
                  <a:lnTo>
                    <a:pt x="435388" y="1088041"/>
                  </a:lnTo>
                  <a:lnTo>
                    <a:pt x="426434" y="1078135"/>
                  </a:lnTo>
                  <a:lnTo>
                    <a:pt x="428720" y="1072420"/>
                  </a:lnTo>
                  <a:lnTo>
                    <a:pt x="411671" y="1072325"/>
                  </a:lnTo>
                  <a:lnTo>
                    <a:pt x="400907" y="1064038"/>
                  </a:lnTo>
                  <a:lnTo>
                    <a:pt x="401193" y="1054703"/>
                  </a:lnTo>
                  <a:lnTo>
                    <a:pt x="394335" y="1052893"/>
                  </a:lnTo>
                  <a:lnTo>
                    <a:pt x="393192" y="1050226"/>
                  </a:lnTo>
                  <a:lnTo>
                    <a:pt x="384620" y="1046893"/>
                  </a:lnTo>
                  <a:lnTo>
                    <a:pt x="385000" y="1044892"/>
                  </a:lnTo>
                  <a:lnTo>
                    <a:pt x="374237" y="1043750"/>
                  </a:lnTo>
                  <a:lnTo>
                    <a:pt x="370523" y="1027652"/>
                  </a:lnTo>
                  <a:lnTo>
                    <a:pt x="364807" y="1031272"/>
                  </a:lnTo>
                  <a:lnTo>
                    <a:pt x="355282" y="1030605"/>
                  </a:lnTo>
                  <a:lnTo>
                    <a:pt x="342138" y="1024509"/>
                  </a:lnTo>
                  <a:lnTo>
                    <a:pt x="338137" y="1029367"/>
                  </a:lnTo>
                  <a:lnTo>
                    <a:pt x="329660" y="1032224"/>
                  </a:lnTo>
                  <a:lnTo>
                    <a:pt x="295084" y="1072134"/>
                  </a:lnTo>
                  <a:lnTo>
                    <a:pt x="292513" y="1087184"/>
                  </a:lnTo>
                  <a:lnTo>
                    <a:pt x="284226" y="1093280"/>
                  </a:lnTo>
                  <a:lnTo>
                    <a:pt x="273463" y="1095375"/>
                  </a:lnTo>
                  <a:lnTo>
                    <a:pt x="254698" y="1087184"/>
                  </a:lnTo>
                  <a:lnTo>
                    <a:pt x="250507" y="1074801"/>
                  </a:lnTo>
                  <a:lnTo>
                    <a:pt x="245935" y="1070705"/>
                  </a:lnTo>
                  <a:lnTo>
                    <a:pt x="247745" y="1063276"/>
                  </a:lnTo>
                  <a:lnTo>
                    <a:pt x="258985" y="1046798"/>
                  </a:lnTo>
                  <a:lnTo>
                    <a:pt x="278701" y="1029272"/>
                  </a:lnTo>
                  <a:lnTo>
                    <a:pt x="282511" y="1032034"/>
                  </a:lnTo>
                  <a:lnTo>
                    <a:pt x="292798" y="1011460"/>
                  </a:lnTo>
                  <a:lnTo>
                    <a:pt x="289560" y="1009650"/>
                  </a:lnTo>
                  <a:lnTo>
                    <a:pt x="292036" y="996696"/>
                  </a:lnTo>
                  <a:lnTo>
                    <a:pt x="298228" y="997077"/>
                  </a:lnTo>
                  <a:lnTo>
                    <a:pt x="298323" y="990791"/>
                  </a:lnTo>
                  <a:lnTo>
                    <a:pt x="295180" y="991362"/>
                  </a:lnTo>
                  <a:lnTo>
                    <a:pt x="295846" y="986885"/>
                  </a:lnTo>
                  <a:lnTo>
                    <a:pt x="301657" y="981837"/>
                  </a:lnTo>
                  <a:lnTo>
                    <a:pt x="299942" y="975169"/>
                  </a:lnTo>
                  <a:lnTo>
                    <a:pt x="296418" y="976408"/>
                  </a:lnTo>
                  <a:lnTo>
                    <a:pt x="296037" y="973645"/>
                  </a:lnTo>
                  <a:lnTo>
                    <a:pt x="307276" y="971359"/>
                  </a:lnTo>
                  <a:lnTo>
                    <a:pt x="309658" y="969455"/>
                  </a:lnTo>
                  <a:lnTo>
                    <a:pt x="308991" y="966025"/>
                  </a:lnTo>
                  <a:lnTo>
                    <a:pt x="307086" y="963740"/>
                  </a:lnTo>
                  <a:lnTo>
                    <a:pt x="290227" y="976789"/>
                  </a:lnTo>
                  <a:lnTo>
                    <a:pt x="282511" y="979742"/>
                  </a:lnTo>
                  <a:lnTo>
                    <a:pt x="280797" y="977836"/>
                  </a:lnTo>
                  <a:lnTo>
                    <a:pt x="257080" y="980123"/>
                  </a:lnTo>
                  <a:lnTo>
                    <a:pt x="242697" y="971169"/>
                  </a:lnTo>
                  <a:lnTo>
                    <a:pt x="238506" y="971931"/>
                  </a:lnTo>
                  <a:lnTo>
                    <a:pt x="232029" y="979742"/>
                  </a:lnTo>
                  <a:lnTo>
                    <a:pt x="234886" y="989076"/>
                  </a:lnTo>
                  <a:lnTo>
                    <a:pt x="239839" y="989552"/>
                  </a:lnTo>
                  <a:lnTo>
                    <a:pt x="238887" y="993553"/>
                  </a:lnTo>
                  <a:lnTo>
                    <a:pt x="227362" y="1003744"/>
                  </a:lnTo>
                  <a:lnTo>
                    <a:pt x="224028" y="1014032"/>
                  </a:lnTo>
                  <a:lnTo>
                    <a:pt x="206788" y="1023747"/>
                  </a:lnTo>
                  <a:lnTo>
                    <a:pt x="194500" y="1013746"/>
                  </a:lnTo>
                  <a:lnTo>
                    <a:pt x="194024" y="1000601"/>
                  </a:lnTo>
                  <a:lnTo>
                    <a:pt x="200501" y="1002411"/>
                  </a:lnTo>
                  <a:lnTo>
                    <a:pt x="203644" y="998887"/>
                  </a:lnTo>
                  <a:lnTo>
                    <a:pt x="209550" y="987742"/>
                  </a:lnTo>
                  <a:lnTo>
                    <a:pt x="208312" y="980789"/>
                  </a:lnTo>
                  <a:lnTo>
                    <a:pt x="212788" y="972598"/>
                  </a:lnTo>
                  <a:lnTo>
                    <a:pt x="207835" y="960787"/>
                  </a:lnTo>
                  <a:lnTo>
                    <a:pt x="208693" y="957548"/>
                  </a:lnTo>
                  <a:lnTo>
                    <a:pt x="199739" y="952405"/>
                  </a:lnTo>
                  <a:lnTo>
                    <a:pt x="200311" y="943832"/>
                  </a:lnTo>
                  <a:lnTo>
                    <a:pt x="196786" y="943642"/>
                  </a:lnTo>
                  <a:lnTo>
                    <a:pt x="198215" y="940499"/>
                  </a:lnTo>
                  <a:lnTo>
                    <a:pt x="195358" y="941832"/>
                  </a:lnTo>
                  <a:lnTo>
                    <a:pt x="194310" y="926497"/>
                  </a:lnTo>
                  <a:lnTo>
                    <a:pt x="200120" y="925449"/>
                  </a:lnTo>
                  <a:lnTo>
                    <a:pt x="204025" y="928497"/>
                  </a:lnTo>
                  <a:lnTo>
                    <a:pt x="211074" y="928497"/>
                  </a:lnTo>
                  <a:lnTo>
                    <a:pt x="211264" y="931831"/>
                  </a:lnTo>
                  <a:lnTo>
                    <a:pt x="225076" y="931069"/>
                  </a:lnTo>
                  <a:lnTo>
                    <a:pt x="244316" y="939451"/>
                  </a:lnTo>
                  <a:lnTo>
                    <a:pt x="262699" y="930402"/>
                  </a:lnTo>
                  <a:lnTo>
                    <a:pt x="263271" y="936403"/>
                  </a:lnTo>
                  <a:lnTo>
                    <a:pt x="275368" y="938975"/>
                  </a:lnTo>
                  <a:lnTo>
                    <a:pt x="282130" y="948500"/>
                  </a:lnTo>
                  <a:lnTo>
                    <a:pt x="297180" y="937450"/>
                  </a:lnTo>
                  <a:lnTo>
                    <a:pt x="308705" y="940689"/>
                  </a:lnTo>
                  <a:lnTo>
                    <a:pt x="303085" y="931545"/>
                  </a:lnTo>
                  <a:lnTo>
                    <a:pt x="306324" y="929354"/>
                  </a:lnTo>
                  <a:lnTo>
                    <a:pt x="315563" y="941070"/>
                  </a:lnTo>
                  <a:lnTo>
                    <a:pt x="326993" y="946785"/>
                  </a:lnTo>
                  <a:lnTo>
                    <a:pt x="325946" y="951262"/>
                  </a:lnTo>
                  <a:lnTo>
                    <a:pt x="329755" y="958786"/>
                  </a:lnTo>
                  <a:lnTo>
                    <a:pt x="339185" y="949071"/>
                  </a:lnTo>
                  <a:lnTo>
                    <a:pt x="340804" y="941356"/>
                  </a:lnTo>
                  <a:lnTo>
                    <a:pt x="362617" y="965835"/>
                  </a:lnTo>
                  <a:lnTo>
                    <a:pt x="368713" y="966502"/>
                  </a:lnTo>
                  <a:lnTo>
                    <a:pt x="379762" y="955929"/>
                  </a:lnTo>
                  <a:lnTo>
                    <a:pt x="376142" y="945356"/>
                  </a:lnTo>
                  <a:lnTo>
                    <a:pt x="388334" y="938689"/>
                  </a:lnTo>
                  <a:lnTo>
                    <a:pt x="397002" y="938117"/>
                  </a:lnTo>
                  <a:lnTo>
                    <a:pt x="399002" y="926687"/>
                  </a:lnTo>
                  <a:lnTo>
                    <a:pt x="405765" y="928021"/>
                  </a:lnTo>
                  <a:lnTo>
                    <a:pt x="410432" y="939356"/>
                  </a:lnTo>
                  <a:lnTo>
                    <a:pt x="408051" y="942118"/>
                  </a:lnTo>
                  <a:lnTo>
                    <a:pt x="411766" y="947833"/>
                  </a:lnTo>
                  <a:lnTo>
                    <a:pt x="412432" y="955262"/>
                  </a:lnTo>
                  <a:lnTo>
                    <a:pt x="414909" y="954405"/>
                  </a:lnTo>
                  <a:lnTo>
                    <a:pt x="413956" y="950309"/>
                  </a:lnTo>
                  <a:lnTo>
                    <a:pt x="419386" y="947452"/>
                  </a:lnTo>
                  <a:lnTo>
                    <a:pt x="424625" y="946880"/>
                  </a:lnTo>
                  <a:lnTo>
                    <a:pt x="425958" y="950024"/>
                  </a:lnTo>
                  <a:lnTo>
                    <a:pt x="440055" y="946499"/>
                  </a:lnTo>
                  <a:lnTo>
                    <a:pt x="454342" y="946214"/>
                  </a:lnTo>
                  <a:lnTo>
                    <a:pt x="467201" y="949261"/>
                  </a:lnTo>
                  <a:lnTo>
                    <a:pt x="473297" y="945451"/>
                  </a:lnTo>
                  <a:lnTo>
                    <a:pt x="478346" y="945833"/>
                  </a:lnTo>
                  <a:lnTo>
                    <a:pt x="485108" y="941927"/>
                  </a:lnTo>
                  <a:lnTo>
                    <a:pt x="486156" y="936974"/>
                  </a:lnTo>
                  <a:lnTo>
                    <a:pt x="497300" y="933641"/>
                  </a:lnTo>
                  <a:lnTo>
                    <a:pt x="502349" y="927830"/>
                  </a:lnTo>
                  <a:lnTo>
                    <a:pt x="508825" y="917924"/>
                  </a:lnTo>
                  <a:lnTo>
                    <a:pt x="498824" y="906685"/>
                  </a:lnTo>
                  <a:lnTo>
                    <a:pt x="477774" y="913638"/>
                  </a:lnTo>
                  <a:lnTo>
                    <a:pt x="477107" y="915638"/>
                  </a:lnTo>
                  <a:lnTo>
                    <a:pt x="461677" y="916495"/>
                  </a:lnTo>
                  <a:lnTo>
                    <a:pt x="462344" y="909733"/>
                  </a:lnTo>
                  <a:lnTo>
                    <a:pt x="453676" y="910685"/>
                  </a:lnTo>
                  <a:lnTo>
                    <a:pt x="453200" y="905066"/>
                  </a:lnTo>
                  <a:lnTo>
                    <a:pt x="447580" y="905447"/>
                  </a:lnTo>
                  <a:lnTo>
                    <a:pt x="448818" y="898303"/>
                  </a:lnTo>
                  <a:lnTo>
                    <a:pt x="455962" y="895731"/>
                  </a:lnTo>
                  <a:lnTo>
                    <a:pt x="453580" y="889349"/>
                  </a:lnTo>
                  <a:lnTo>
                    <a:pt x="449961" y="889921"/>
                  </a:lnTo>
                  <a:lnTo>
                    <a:pt x="449199" y="887730"/>
                  </a:lnTo>
                  <a:lnTo>
                    <a:pt x="447675" y="871252"/>
                  </a:lnTo>
                  <a:lnTo>
                    <a:pt x="442722" y="865537"/>
                  </a:lnTo>
                  <a:lnTo>
                    <a:pt x="417290" y="859822"/>
                  </a:lnTo>
                  <a:lnTo>
                    <a:pt x="442341" y="823055"/>
                  </a:lnTo>
                  <a:lnTo>
                    <a:pt x="439483" y="817912"/>
                  </a:lnTo>
                  <a:lnTo>
                    <a:pt x="420814" y="805625"/>
                  </a:lnTo>
                  <a:lnTo>
                    <a:pt x="420052" y="796290"/>
                  </a:lnTo>
                  <a:lnTo>
                    <a:pt x="396430" y="786098"/>
                  </a:lnTo>
                  <a:lnTo>
                    <a:pt x="393668" y="777050"/>
                  </a:lnTo>
                  <a:lnTo>
                    <a:pt x="382048" y="767239"/>
                  </a:lnTo>
                  <a:lnTo>
                    <a:pt x="381572" y="762572"/>
                  </a:lnTo>
                  <a:lnTo>
                    <a:pt x="394145" y="747332"/>
                  </a:lnTo>
                  <a:lnTo>
                    <a:pt x="385953" y="709612"/>
                  </a:lnTo>
                  <a:lnTo>
                    <a:pt x="389287" y="702088"/>
                  </a:lnTo>
                  <a:lnTo>
                    <a:pt x="396430" y="697040"/>
                  </a:lnTo>
                  <a:lnTo>
                    <a:pt x="397383" y="688943"/>
                  </a:lnTo>
                  <a:lnTo>
                    <a:pt x="405860" y="669893"/>
                  </a:lnTo>
                  <a:lnTo>
                    <a:pt x="403098" y="654082"/>
                  </a:lnTo>
                  <a:lnTo>
                    <a:pt x="414433" y="637032"/>
                  </a:lnTo>
                  <a:lnTo>
                    <a:pt x="427958" y="628555"/>
                  </a:lnTo>
                  <a:lnTo>
                    <a:pt x="441960" y="626650"/>
                  </a:lnTo>
                  <a:lnTo>
                    <a:pt x="452247" y="630365"/>
                  </a:lnTo>
                  <a:lnTo>
                    <a:pt x="462915" y="625126"/>
                  </a:lnTo>
                  <a:lnTo>
                    <a:pt x="484537" y="626935"/>
                  </a:lnTo>
                  <a:lnTo>
                    <a:pt x="498538" y="633889"/>
                  </a:lnTo>
                  <a:lnTo>
                    <a:pt x="505111" y="641033"/>
                  </a:lnTo>
                  <a:lnTo>
                    <a:pt x="521589" y="633127"/>
                  </a:lnTo>
                  <a:lnTo>
                    <a:pt x="532067" y="632841"/>
                  </a:lnTo>
                  <a:lnTo>
                    <a:pt x="539401" y="636651"/>
                  </a:lnTo>
                  <a:lnTo>
                    <a:pt x="558737" y="638461"/>
                  </a:lnTo>
                  <a:lnTo>
                    <a:pt x="576929" y="646557"/>
                  </a:lnTo>
                  <a:lnTo>
                    <a:pt x="591217" y="649319"/>
                  </a:lnTo>
                  <a:lnTo>
                    <a:pt x="591026" y="651700"/>
                  </a:lnTo>
                  <a:lnTo>
                    <a:pt x="602933" y="654463"/>
                  </a:lnTo>
                  <a:lnTo>
                    <a:pt x="611029" y="665702"/>
                  </a:lnTo>
                  <a:lnTo>
                    <a:pt x="612172" y="657511"/>
                  </a:lnTo>
                  <a:lnTo>
                    <a:pt x="620077" y="651224"/>
                  </a:lnTo>
                  <a:lnTo>
                    <a:pt x="617411" y="643604"/>
                  </a:lnTo>
                  <a:lnTo>
                    <a:pt x="620173" y="639413"/>
                  </a:lnTo>
                  <a:lnTo>
                    <a:pt x="632936" y="635603"/>
                  </a:lnTo>
                  <a:lnTo>
                    <a:pt x="641985" y="627031"/>
                  </a:lnTo>
                  <a:lnTo>
                    <a:pt x="656749" y="625792"/>
                  </a:lnTo>
                  <a:lnTo>
                    <a:pt x="677799" y="637984"/>
                  </a:lnTo>
                  <a:lnTo>
                    <a:pt x="683133" y="651605"/>
                  </a:lnTo>
                  <a:lnTo>
                    <a:pt x="692277" y="658177"/>
                  </a:lnTo>
                  <a:lnTo>
                    <a:pt x="689419" y="663797"/>
                  </a:lnTo>
                  <a:lnTo>
                    <a:pt x="680561" y="665226"/>
                  </a:lnTo>
                  <a:lnTo>
                    <a:pt x="676846" y="670274"/>
                  </a:lnTo>
                  <a:lnTo>
                    <a:pt x="677513" y="679228"/>
                  </a:lnTo>
                  <a:lnTo>
                    <a:pt x="688943" y="684371"/>
                  </a:lnTo>
                  <a:lnTo>
                    <a:pt x="687991" y="692277"/>
                  </a:lnTo>
                  <a:lnTo>
                    <a:pt x="693706" y="692658"/>
                  </a:lnTo>
                  <a:lnTo>
                    <a:pt x="696754" y="699135"/>
                  </a:lnTo>
                  <a:lnTo>
                    <a:pt x="725138" y="707326"/>
                  </a:lnTo>
                  <a:lnTo>
                    <a:pt x="736759" y="705707"/>
                  </a:lnTo>
                  <a:lnTo>
                    <a:pt x="759333" y="694468"/>
                  </a:lnTo>
                  <a:lnTo>
                    <a:pt x="781621" y="688943"/>
                  </a:lnTo>
                  <a:lnTo>
                    <a:pt x="785813" y="681323"/>
                  </a:lnTo>
                  <a:lnTo>
                    <a:pt x="785717" y="671322"/>
                  </a:lnTo>
                  <a:lnTo>
                    <a:pt x="790861" y="667417"/>
                  </a:lnTo>
                  <a:lnTo>
                    <a:pt x="797242" y="669798"/>
                  </a:lnTo>
                  <a:lnTo>
                    <a:pt x="802862" y="676084"/>
                  </a:lnTo>
                  <a:lnTo>
                    <a:pt x="800957" y="679323"/>
                  </a:lnTo>
                  <a:lnTo>
                    <a:pt x="792480" y="683038"/>
                  </a:lnTo>
                  <a:lnTo>
                    <a:pt x="793718" y="692182"/>
                  </a:lnTo>
                  <a:lnTo>
                    <a:pt x="799148" y="693420"/>
                  </a:lnTo>
                  <a:lnTo>
                    <a:pt x="803053" y="684181"/>
                  </a:lnTo>
                  <a:lnTo>
                    <a:pt x="806387" y="683038"/>
                  </a:lnTo>
                  <a:lnTo>
                    <a:pt x="811530" y="687419"/>
                  </a:lnTo>
                  <a:lnTo>
                    <a:pt x="811816" y="694468"/>
                  </a:lnTo>
                  <a:lnTo>
                    <a:pt x="814578" y="694753"/>
                  </a:lnTo>
                  <a:lnTo>
                    <a:pt x="823531" y="683800"/>
                  </a:lnTo>
                  <a:lnTo>
                    <a:pt x="829913" y="685514"/>
                  </a:lnTo>
                  <a:lnTo>
                    <a:pt x="837724" y="679514"/>
                  </a:lnTo>
                  <a:lnTo>
                    <a:pt x="842772" y="679418"/>
                  </a:lnTo>
                  <a:lnTo>
                    <a:pt x="842963" y="677037"/>
                  </a:lnTo>
                  <a:lnTo>
                    <a:pt x="851630" y="678085"/>
                  </a:lnTo>
                  <a:lnTo>
                    <a:pt x="854297" y="667702"/>
                  </a:lnTo>
                  <a:lnTo>
                    <a:pt x="863346" y="667417"/>
                  </a:lnTo>
                  <a:lnTo>
                    <a:pt x="860965" y="657701"/>
                  </a:lnTo>
                  <a:lnTo>
                    <a:pt x="889540" y="644652"/>
                  </a:lnTo>
                  <a:lnTo>
                    <a:pt x="882206" y="637699"/>
                  </a:lnTo>
                  <a:lnTo>
                    <a:pt x="880872" y="627412"/>
                  </a:lnTo>
                  <a:lnTo>
                    <a:pt x="882872" y="625792"/>
                  </a:lnTo>
                  <a:lnTo>
                    <a:pt x="880586" y="625507"/>
                  </a:lnTo>
                  <a:lnTo>
                    <a:pt x="878586" y="615220"/>
                  </a:lnTo>
                  <a:lnTo>
                    <a:pt x="859060" y="607505"/>
                  </a:lnTo>
                  <a:lnTo>
                    <a:pt x="857917" y="598742"/>
                  </a:lnTo>
                  <a:lnTo>
                    <a:pt x="854297" y="595408"/>
                  </a:lnTo>
                  <a:lnTo>
                    <a:pt x="860298" y="585407"/>
                  </a:lnTo>
                  <a:lnTo>
                    <a:pt x="872395" y="588645"/>
                  </a:lnTo>
                  <a:lnTo>
                    <a:pt x="882967" y="595027"/>
                  </a:lnTo>
                  <a:lnTo>
                    <a:pt x="886206" y="588169"/>
                  </a:lnTo>
                  <a:lnTo>
                    <a:pt x="897065" y="593789"/>
                  </a:lnTo>
                  <a:lnTo>
                    <a:pt x="903732" y="585502"/>
                  </a:lnTo>
                  <a:lnTo>
                    <a:pt x="913543" y="565404"/>
                  </a:lnTo>
                  <a:lnTo>
                    <a:pt x="891159" y="549211"/>
                  </a:lnTo>
                  <a:lnTo>
                    <a:pt x="892683" y="547116"/>
                  </a:lnTo>
                  <a:lnTo>
                    <a:pt x="889254" y="543782"/>
                  </a:lnTo>
                  <a:lnTo>
                    <a:pt x="878300" y="541496"/>
                  </a:lnTo>
                  <a:lnTo>
                    <a:pt x="886396" y="531114"/>
                  </a:lnTo>
                  <a:lnTo>
                    <a:pt x="886777" y="524161"/>
                  </a:lnTo>
                  <a:lnTo>
                    <a:pt x="881348" y="524351"/>
                  </a:lnTo>
                  <a:lnTo>
                    <a:pt x="878300" y="514064"/>
                  </a:lnTo>
                  <a:lnTo>
                    <a:pt x="868490" y="508635"/>
                  </a:lnTo>
                  <a:lnTo>
                    <a:pt x="869633" y="501777"/>
                  </a:lnTo>
                  <a:lnTo>
                    <a:pt x="860298" y="498539"/>
                  </a:lnTo>
                  <a:lnTo>
                    <a:pt x="856869" y="492442"/>
                  </a:lnTo>
                  <a:lnTo>
                    <a:pt x="852488" y="493585"/>
                  </a:lnTo>
                  <a:lnTo>
                    <a:pt x="839343" y="486727"/>
                  </a:lnTo>
                  <a:lnTo>
                    <a:pt x="839819" y="483108"/>
                  </a:lnTo>
                  <a:lnTo>
                    <a:pt x="830009" y="478345"/>
                  </a:lnTo>
                  <a:lnTo>
                    <a:pt x="830390" y="463772"/>
                  </a:lnTo>
                  <a:lnTo>
                    <a:pt x="821627" y="468344"/>
                  </a:lnTo>
                  <a:lnTo>
                    <a:pt x="794480" y="463772"/>
                  </a:lnTo>
                  <a:lnTo>
                    <a:pt x="748379" y="439865"/>
                  </a:lnTo>
                  <a:lnTo>
                    <a:pt x="736187" y="437769"/>
                  </a:lnTo>
                  <a:lnTo>
                    <a:pt x="724471" y="439579"/>
                  </a:lnTo>
                  <a:lnTo>
                    <a:pt x="722567" y="432054"/>
                  </a:lnTo>
                  <a:lnTo>
                    <a:pt x="708660" y="424243"/>
                  </a:lnTo>
                  <a:lnTo>
                    <a:pt x="710184" y="416338"/>
                  </a:lnTo>
                  <a:lnTo>
                    <a:pt x="718756" y="416433"/>
                  </a:lnTo>
                  <a:lnTo>
                    <a:pt x="725424" y="411766"/>
                  </a:lnTo>
                  <a:lnTo>
                    <a:pt x="726281" y="403384"/>
                  </a:lnTo>
                  <a:lnTo>
                    <a:pt x="720376" y="398431"/>
                  </a:lnTo>
                  <a:lnTo>
                    <a:pt x="717994" y="392335"/>
                  </a:lnTo>
                  <a:lnTo>
                    <a:pt x="738092" y="376523"/>
                  </a:lnTo>
                  <a:lnTo>
                    <a:pt x="746188" y="377571"/>
                  </a:lnTo>
                  <a:lnTo>
                    <a:pt x="747903" y="372142"/>
                  </a:lnTo>
                  <a:lnTo>
                    <a:pt x="742093" y="370523"/>
                  </a:lnTo>
                  <a:lnTo>
                    <a:pt x="743712" y="363760"/>
                  </a:lnTo>
                  <a:lnTo>
                    <a:pt x="736187" y="362045"/>
                  </a:lnTo>
                  <a:lnTo>
                    <a:pt x="739616" y="355473"/>
                  </a:lnTo>
                  <a:lnTo>
                    <a:pt x="732949" y="351568"/>
                  </a:lnTo>
                  <a:lnTo>
                    <a:pt x="736854" y="346043"/>
                  </a:lnTo>
                  <a:lnTo>
                    <a:pt x="725424" y="336518"/>
                  </a:lnTo>
                  <a:lnTo>
                    <a:pt x="729710" y="326231"/>
                  </a:lnTo>
                  <a:lnTo>
                    <a:pt x="724090" y="322326"/>
                  </a:lnTo>
                  <a:lnTo>
                    <a:pt x="727900" y="315277"/>
                  </a:lnTo>
                  <a:lnTo>
                    <a:pt x="715709" y="309753"/>
                  </a:lnTo>
                  <a:lnTo>
                    <a:pt x="719328" y="309086"/>
                  </a:lnTo>
                  <a:lnTo>
                    <a:pt x="723614" y="299180"/>
                  </a:lnTo>
                  <a:lnTo>
                    <a:pt x="739902" y="286417"/>
                  </a:lnTo>
                  <a:lnTo>
                    <a:pt x="746569" y="276320"/>
                  </a:lnTo>
                  <a:lnTo>
                    <a:pt x="752380" y="257366"/>
                  </a:lnTo>
                  <a:lnTo>
                    <a:pt x="774763" y="246031"/>
                  </a:lnTo>
                  <a:lnTo>
                    <a:pt x="774192" y="241935"/>
                  </a:lnTo>
                  <a:lnTo>
                    <a:pt x="769620" y="238411"/>
                  </a:lnTo>
                  <a:lnTo>
                    <a:pt x="768953" y="228695"/>
                  </a:lnTo>
                  <a:lnTo>
                    <a:pt x="763429" y="223933"/>
                  </a:lnTo>
                  <a:lnTo>
                    <a:pt x="757619" y="225552"/>
                  </a:lnTo>
                  <a:lnTo>
                    <a:pt x="756285" y="223647"/>
                  </a:lnTo>
                  <a:lnTo>
                    <a:pt x="759809" y="208788"/>
                  </a:lnTo>
                  <a:lnTo>
                    <a:pt x="764191" y="206788"/>
                  </a:lnTo>
                  <a:lnTo>
                    <a:pt x="769906" y="209550"/>
                  </a:lnTo>
                  <a:lnTo>
                    <a:pt x="779431" y="209169"/>
                  </a:lnTo>
                  <a:lnTo>
                    <a:pt x="791337" y="220789"/>
                  </a:lnTo>
                  <a:lnTo>
                    <a:pt x="800862" y="214217"/>
                  </a:lnTo>
                  <a:lnTo>
                    <a:pt x="800862" y="200406"/>
                  </a:lnTo>
                  <a:lnTo>
                    <a:pt x="794671" y="194596"/>
                  </a:lnTo>
                  <a:lnTo>
                    <a:pt x="797623" y="170116"/>
                  </a:lnTo>
                  <a:lnTo>
                    <a:pt x="791527" y="167259"/>
                  </a:lnTo>
                  <a:lnTo>
                    <a:pt x="792671" y="163735"/>
                  </a:lnTo>
                  <a:lnTo>
                    <a:pt x="785813" y="161449"/>
                  </a:lnTo>
                  <a:lnTo>
                    <a:pt x="757904" y="159258"/>
                  </a:lnTo>
                  <a:lnTo>
                    <a:pt x="749332" y="163925"/>
                  </a:lnTo>
                  <a:lnTo>
                    <a:pt x="735997" y="165163"/>
                  </a:lnTo>
                  <a:lnTo>
                    <a:pt x="721138" y="144875"/>
                  </a:lnTo>
                  <a:lnTo>
                    <a:pt x="720185" y="132397"/>
                  </a:lnTo>
                  <a:lnTo>
                    <a:pt x="713613" y="137732"/>
                  </a:lnTo>
                  <a:lnTo>
                    <a:pt x="711803" y="135255"/>
                  </a:lnTo>
                  <a:lnTo>
                    <a:pt x="706946" y="139351"/>
                  </a:lnTo>
                  <a:lnTo>
                    <a:pt x="705802" y="135731"/>
                  </a:lnTo>
                  <a:lnTo>
                    <a:pt x="702373" y="137827"/>
                  </a:lnTo>
                  <a:lnTo>
                    <a:pt x="701231" y="124206"/>
                  </a:lnTo>
                  <a:lnTo>
                    <a:pt x="696944" y="124396"/>
                  </a:lnTo>
                  <a:lnTo>
                    <a:pt x="696754" y="121539"/>
                  </a:lnTo>
                  <a:lnTo>
                    <a:pt x="690372" y="116110"/>
                  </a:lnTo>
                  <a:lnTo>
                    <a:pt x="685610" y="100679"/>
                  </a:lnTo>
                  <a:lnTo>
                    <a:pt x="676656" y="92488"/>
                  </a:lnTo>
                  <a:lnTo>
                    <a:pt x="672084" y="96012"/>
                  </a:lnTo>
                  <a:lnTo>
                    <a:pt x="668846" y="91821"/>
                  </a:lnTo>
                  <a:lnTo>
                    <a:pt x="670179" y="88868"/>
                  </a:lnTo>
                  <a:lnTo>
                    <a:pt x="668846" y="90392"/>
                  </a:lnTo>
                  <a:lnTo>
                    <a:pt x="656177" y="84106"/>
                  </a:lnTo>
                  <a:lnTo>
                    <a:pt x="649986" y="86678"/>
                  </a:lnTo>
                  <a:lnTo>
                    <a:pt x="642080" y="72295"/>
                  </a:lnTo>
                  <a:lnTo>
                    <a:pt x="648938" y="72580"/>
                  </a:lnTo>
                  <a:lnTo>
                    <a:pt x="656558" y="67723"/>
                  </a:lnTo>
                  <a:lnTo>
                    <a:pt x="654844" y="65437"/>
                  </a:lnTo>
                  <a:lnTo>
                    <a:pt x="668084" y="55340"/>
                  </a:lnTo>
                  <a:lnTo>
                    <a:pt x="661988" y="44767"/>
                  </a:lnTo>
                  <a:lnTo>
                    <a:pt x="719138" y="51054"/>
                  </a:lnTo>
                  <a:lnTo>
                    <a:pt x="720566" y="47149"/>
                  </a:lnTo>
                  <a:lnTo>
                    <a:pt x="731806" y="38957"/>
                  </a:lnTo>
                  <a:lnTo>
                    <a:pt x="735330" y="32290"/>
                  </a:lnTo>
                  <a:lnTo>
                    <a:pt x="750475" y="36004"/>
                  </a:lnTo>
                  <a:lnTo>
                    <a:pt x="763048" y="23146"/>
                  </a:lnTo>
                  <a:lnTo>
                    <a:pt x="772382" y="18193"/>
                  </a:lnTo>
                  <a:lnTo>
                    <a:pt x="769048" y="9525"/>
                  </a:lnTo>
                  <a:lnTo>
                    <a:pt x="774002" y="10858"/>
                  </a:lnTo>
                  <a:lnTo>
                    <a:pt x="799814" y="36862"/>
                  </a:lnTo>
                  <a:lnTo>
                    <a:pt x="803148" y="62674"/>
                  </a:lnTo>
                  <a:lnTo>
                    <a:pt x="808196" y="62389"/>
                  </a:lnTo>
                  <a:lnTo>
                    <a:pt x="808863" y="65818"/>
                  </a:lnTo>
                  <a:lnTo>
                    <a:pt x="824865" y="64199"/>
                  </a:lnTo>
                  <a:lnTo>
                    <a:pt x="827627" y="76486"/>
                  </a:lnTo>
                  <a:lnTo>
                    <a:pt x="820579" y="78867"/>
                  </a:lnTo>
                  <a:lnTo>
                    <a:pt x="826579" y="102108"/>
                  </a:lnTo>
                  <a:lnTo>
                    <a:pt x="811244" y="107918"/>
                  </a:lnTo>
                  <a:lnTo>
                    <a:pt x="816197" y="114967"/>
                  </a:lnTo>
                  <a:lnTo>
                    <a:pt x="808577" y="119348"/>
                  </a:lnTo>
                  <a:lnTo>
                    <a:pt x="809720" y="123730"/>
                  </a:lnTo>
                  <a:lnTo>
                    <a:pt x="838200" y="147352"/>
                  </a:lnTo>
                  <a:lnTo>
                    <a:pt x="834962" y="156782"/>
                  </a:lnTo>
                  <a:lnTo>
                    <a:pt x="836295" y="169164"/>
                  </a:lnTo>
                  <a:lnTo>
                    <a:pt x="842391" y="178022"/>
                  </a:lnTo>
                  <a:lnTo>
                    <a:pt x="860869" y="189547"/>
                  </a:lnTo>
                  <a:lnTo>
                    <a:pt x="867727" y="185737"/>
                  </a:lnTo>
                  <a:lnTo>
                    <a:pt x="873347" y="176689"/>
                  </a:lnTo>
                  <a:lnTo>
                    <a:pt x="885730" y="170497"/>
                  </a:lnTo>
                  <a:lnTo>
                    <a:pt x="885730" y="163354"/>
                  </a:lnTo>
                  <a:lnTo>
                    <a:pt x="892588" y="163639"/>
                  </a:lnTo>
                  <a:lnTo>
                    <a:pt x="884777" y="145733"/>
                  </a:lnTo>
                  <a:lnTo>
                    <a:pt x="892492" y="142875"/>
                  </a:lnTo>
                  <a:lnTo>
                    <a:pt x="892778" y="129445"/>
                  </a:lnTo>
                  <a:lnTo>
                    <a:pt x="883063" y="127159"/>
                  </a:lnTo>
                  <a:lnTo>
                    <a:pt x="876110" y="99346"/>
                  </a:lnTo>
                  <a:lnTo>
                    <a:pt x="878396" y="89630"/>
                  </a:lnTo>
                  <a:lnTo>
                    <a:pt x="876014" y="88106"/>
                  </a:lnTo>
                  <a:lnTo>
                    <a:pt x="876300" y="81724"/>
                  </a:lnTo>
                  <a:lnTo>
                    <a:pt x="884396" y="76676"/>
                  </a:lnTo>
                  <a:lnTo>
                    <a:pt x="888683" y="68485"/>
                  </a:lnTo>
                  <a:lnTo>
                    <a:pt x="894017" y="66104"/>
                  </a:lnTo>
                  <a:lnTo>
                    <a:pt x="891826" y="62389"/>
                  </a:lnTo>
                  <a:lnTo>
                    <a:pt x="894874" y="58388"/>
                  </a:lnTo>
                  <a:lnTo>
                    <a:pt x="891731" y="54483"/>
                  </a:lnTo>
                  <a:lnTo>
                    <a:pt x="897922" y="49625"/>
                  </a:lnTo>
                  <a:lnTo>
                    <a:pt x="909638" y="47149"/>
                  </a:lnTo>
                  <a:lnTo>
                    <a:pt x="923449" y="35433"/>
                  </a:lnTo>
                  <a:lnTo>
                    <a:pt x="956691" y="40672"/>
                  </a:lnTo>
                  <a:lnTo>
                    <a:pt x="970217" y="45815"/>
                  </a:lnTo>
                  <a:lnTo>
                    <a:pt x="983266" y="42291"/>
                  </a:lnTo>
                  <a:lnTo>
                    <a:pt x="989838" y="35242"/>
                  </a:lnTo>
                  <a:lnTo>
                    <a:pt x="1014603" y="38195"/>
                  </a:lnTo>
                  <a:lnTo>
                    <a:pt x="1022128" y="35814"/>
                  </a:lnTo>
                  <a:lnTo>
                    <a:pt x="1021747" y="29051"/>
                  </a:lnTo>
                  <a:lnTo>
                    <a:pt x="1017461" y="21622"/>
                  </a:lnTo>
                  <a:lnTo>
                    <a:pt x="1033367" y="16383"/>
                  </a:lnTo>
                  <a:lnTo>
                    <a:pt x="1046893" y="18479"/>
                  </a:lnTo>
                  <a:lnTo>
                    <a:pt x="1049846" y="25146"/>
                  </a:lnTo>
                  <a:lnTo>
                    <a:pt x="1043178" y="28766"/>
                  </a:lnTo>
                  <a:lnTo>
                    <a:pt x="1046226" y="33623"/>
                  </a:lnTo>
                  <a:lnTo>
                    <a:pt x="1043845" y="37814"/>
                  </a:lnTo>
                  <a:lnTo>
                    <a:pt x="1045083" y="47149"/>
                  </a:lnTo>
                  <a:lnTo>
                    <a:pt x="1066133" y="43148"/>
                  </a:lnTo>
                  <a:lnTo>
                    <a:pt x="1087374" y="30575"/>
                  </a:lnTo>
                  <a:lnTo>
                    <a:pt x="1089279" y="33147"/>
                  </a:lnTo>
                  <a:lnTo>
                    <a:pt x="1089851" y="39148"/>
                  </a:lnTo>
                  <a:lnTo>
                    <a:pt x="1064705" y="65341"/>
                  </a:lnTo>
                  <a:lnTo>
                    <a:pt x="1064895" y="85439"/>
                  </a:lnTo>
                  <a:lnTo>
                    <a:pt x="1072039" y="78200"/>
                  </a:lnTo>
                  <a:lnTo>
                    <a:pt x="1088327" y="87249"/>
                  </a:lnTo>
                  <a:lnTo>
                    <a:pt x="1102805" y="81629"/>
                  </a:lnTo>
                  <a:lnTo>
                    <a:pt x="1104614" y="75343"/>
                  </a:lnTo>
                  <a:lnTo>
                    <a:pt x="1099566" y="56674"/>
                  </a:lnTo>
                  <a:lnTo>
                    <a:pt x="1099852" y="46006"/>
                  </a:lnTo>
                  <a:lnTo>
                    <a:pt x="1111568" y="38671"/>
                  </a:lnTo>
                  <a:lnTo>
                    <a:pt x="1115378" y="38957"/>
                  </a:lnTo>
                  <a:lnTo>
                    <a:pt x="1136142" y="24098"/>
                  </a:lnTo>
                  <a:lnTo>
                    <a:pt x="1149668" y="26860"/>
                  </a:lnTo>
                  <a:lnTo>
                    <a:pt x="1149572" y="35147"/>
                  </a:lnTo>
                  <a:lnTo>
                    <a:pt x="1157383" y="48196"/>
                  </a:lnTo>
                  <a:lnTo>
                    <a:pt x="1174814" y="59912"/>
                  </a:lnTo>
                  <a:lnTo>
                    <a:pt x="1185005" y="95631"/>
                  </a:lnTo>
                  <a:lnTo>
                    <a:pt x="1193959" y="102489"/>
                  </a:lnTo>
                  <a:lnTo>
                    <a:pt x="1209199" y="89440"/>
                  </a:lnTo>
                  <a:lnTo>
                    <a:pt x="1224534" y="90297"/>
                  </a:lnTo>
                  <a:lnTo>
                    <a:pt x="1226058" y="95631"/>
                  </a:lnTo>
                  <a:lnTo>
                    <a:pt x="1226534" y="85916"/>
                  </a:lnTo>
                  <a:lnTo>
                    <a:pt x="1227392" y="96107"/>
                  </a:lnTo>
                  <a:lnTo>
                    <a:pt x="1229773" y="94012"/>
                  </a:lnTo>
                  <a:lnTo>
                    <a:pt x="1228439" y="90678"/>
                  </a:lnTo>
                  <a:lnTo>
                    <a:pt x="1230916" y="91059"/>
                  </a:lnTo>
                  <a:lnTo>
                    <a:pt x="1228249" y="84963"/>
                  </a:lnTo>
                  <a:lnTo>
                    <a:pt x="1231011" y="86392"/>
                  </a:lnTo>
                  <a:lnTo>
                    <a:pt x="1240822" y="74962"/>
                  </a:lnTo>
                  <a:lnTo>
                    <a:pt x="1244727" y="73819"/>
                  </a:lnTo>
                  <a:lnTo>
                    <a:pt x="1254062" y="85534"/>
                  </a:lnTo>
                  <a:lnTo>
                    <a:pt x="1255490" y="98298"/>
                  </a:lnTo>
                  <a:lnTo>
                    <a:pt x="1265682" y="108013"/>
                  </a:lnTo>
                  <a:lnTo>
                    <a:pt x="1271588" y="131540"/>
                  </a:lnTo>
                  <a:lnTo>
                    <a:pt x="1278446" y="134207"/>
                  </a:lnTo>
                  <a:lnTo>
                    <a:pt x="1285875" y="128587"/>
                  </a:lnTo>
                  <a:lnTo>
                    <a:pt x="1297305" y="131540"/>
                  </a:lnTo>
                  <a:lnTo>
                    <a:pt x="1307783" y="127445"/>
                  </a:lnTo>
                  <a:lnTo>
                    <a:pt x="1313593" y="122206"/>
                  </a:lnTo>
                  <a:lnTo>
                    <a:pt x="1310068" y="132874"/>
                  </a:lnTo>
                  <a:lnTo>
                    <a:pt x="1320832" y="132683"/>
                  </a:lnTo>
                  <a:lnTo>
                    <a:pt x="1335310" y="154591"/>
                  </a:lnTo>
                  <a:lnTo>
                    <a:pt x="1330357" y="171259"/>
                  </a:lnTo>
                  <a:lnTo>
                    <a:pt x="1332738" y="180213"/>
                  </a:lnTo>
                  <a:lnTo>
                    <a:pt x="1327023" y="187547"/>
                  </a:lnTo>
                  <a:lnTo>
                    <a:pt x="1334643" y="189166"/>
                  </a:lnTo>
                  <a:lnTo>
                    <a:pt x="1332643" y="201835"/>
                  </a:lnTo>
                  <a:lnTo>
                    <a:pt x="1319593" y="211550"/>
                  </a:lnTo>
                  <a:lnTo>
                    <a:pt x="1324547" y="218027"/>
                  </a:lnTo>
                  <a:lnTo>
                    <a:pt x="1333119" y="213550"/>
                  </a:lnTo>
                  <a:lnTo>
                    <a:pt x="1337215" y="224123"/>
                  </a:lnTo>
                  <a:lnTo>
                    <a:pt x="1345216" y="227933"/>
                  </a:lnTo>
                  <a:lnTo>
                    <a:pt x="1343025" y="237172"/>
                  </a:lnTo>
                  <a:lnTo>
                    <a:pt x="1348168" y="239173"/>
                  </a:lnTo>
                  <a:lnTo>
                    <a:pt x="1363123" y="234029"/>
                  </a:lnTo>
                  <a:lnTo>
                    <a:pt x="1375124" y="234791"/>
                  </a:lnTo>
                  <a:lnTo>
                    <a:pt x="1384935" y="240792"/>
                  </a:lnTo>
                  <a:lnTo>
                    <a:pt x="1391222" y="250984"/>
                  </a:lnTo>
                  <a:lnTo>
                    <a:pt x="1396746" y="251936"/>
                  </a:lnTo>
                  <a:lnTo>
                    <a:pt x="1395127" y="262223"/>
                  </a:lnTo>
                  <a:lnTo>
                    <a:pt x="1401318" y="278130"/>
                  </a:lnTo>
                  <a:lnTo>
                    <a:pt x="1401032" y="284226"/>
                  </a:lnTo>
                  <a:lnTo>
                    <a:pt x="1398365" y="290132"/>
                  </a:lnTo>
                  <a:lnTo>
                    <a:pt x="1372743" y="306229"/>
                  </a:lnTo>
                  <a:lnTo>
                    <a:pt x="1370933" y="322802"/>
                  </a:lnTo>
                  <a:lnTo>
                    <a:pt x="1377315" y="324898"/>
                  </a:lnTo>
                  <a:lnTo>
                    <a:pt x="1380839" y="330041"/>
                  </a:lnTo>
                  <a:lnTo>
                    <a:pt x="1395984" y="328803"/>
                  </a:lnTo>
                  <a:lnTo>
                    <a:pt x="1414367" y="335661"/>
                  </a:lnTo>
                  <a:lnTo>
                    <a:pt x="1421035" y="345948"/>
                  </a:lnTo>
                  <a:lnTo>
                    <a:pt x="1429703" y="347567"/>
                  </a:lnTo>
                  <a:lnTo>
                    <a:pt x="1437894" y="353377"/>
                  </a:lnTo>
                  <a:lnTo>
                    <a:pt x="1435513" y="359283"/>
                  </a:lnTo>
                  <a:lnTo>
                    <a:pt x="1449419" y="357759"/>
                  </a:lnTo>
                  <a:lnTo>
                    <a:pt x="1445895" y="362902"/>
                  </a:lnTo>
                  <a:lnTo>
                    <a:pt x="1450467" y="371380"/>
                  </a:lnTo>
                  <a:lnTo>
                    <a:pt x="1482376" y="349663"/>
                  </a:lnTo>
                  <a:lnTo>
                    <a:pt x="1475232" y="362236"/>
                  </a:lnTo>
                  <a:lnTo>
                    <a:pt x="1475232" y="370523"/>
                  </a:lnTo>
                  <a:lnTo>
                    <a:pt x="1460087" y="375475"/>
                  </a:lnTo>
                  <a:lnTo>
                    <a:pt x="1454849" y="380143"/>
                  </a:lnTo>
                  <a:lnTo>
                    <a:pt x="1457611" y="382619"/>
                  </a:lnTo>
                  <a:lnTo>
                    <a:pt x="1461707" y="381191"/>
                  </a:lnTo>
                  <a:lnTo>
                    <a:pt x="1464659" y="385572"/>
                  </a:lnTo>
                  <a:lnTo>
                    <a:pt x="1473232" y="390239"/>
                  </a:lnTo>
                  <a:lnTo>
                    <a:pt x="1479423" y="399955"/>
                  </a:lnTo>
                  <a:lnTo>
                    <a:pt x="1479423" y="409003"/>
                  </a:lnTo>
                  <a:lnTo>
                    <a:pt x="1492568" y="422624"/>
                  </a:lnTo>
                  <a:lnTo>
                    <a:pt x="1506950" y="428434"/>
                  </a:lnTo>
                  <a:lnTo>
                    <a:pt x="1513999" y="426244"/>
                  </a:lnTo>
                  <a:lnTo>
                    <a:pt x="1508379" y="438150"/>
                  </a:lnTo>
                  <a:lnTo>
                    <a:pt x="1511141" y="442627"/>
                  </a:lnTo>
                  <a:lnTo>
                    <a:pt x="1509617" y="445675"/>
                  </a:lnTo>
                  <a:lnTo>
                    <a:pt x="1514951" y="449866"/>
                  </a:lnTo>
                  <a:lnTo>
                    <a:pt x="1520190" y="442912"/>
                  </a:lnTo>
                  <a:lnTo>
                    <a:pt x="1526286" y="442817"/>
                  </a:lnTo>
                  <a:lnTo>
                    <a:pt x="1540193" y="431864"/>
                  </a:lnTo>
                  <a:lnTo>
                    <a:pt x="1535716" y="418148"/>
                  </a:lnTo>
                  <a:lnTo>
                    <a:pt x="1546193" y="408241"/>
                  </a:lnTo>
                  <a:lnTo>
                    <a:pt x="1547432" y="401860"/>
                  </a:lnTo>
                  <a:lnTo>
                    <a:pt x="1553718" y="393097"/>
                  </a:lnTo>
                  <a:lnTo>
                    <a:pt x="1559052" y="390144"/>
                  </a:lnTo>
                  <a:lnTo>
                    <a:pt x="1554956" y="384429"/>
                  </a:lnTo>
                  <a:lnTo>
                    <a:pt x="1554194" y="378142"/>
                  </a:lnTo>
                  <a:lnTo>
                    <a:pt x="1541145" y="370237"/>
                  </a:lnTo>
                  <a:lnTo>
                    <a:pt x="1549527" y="362141"/>
                  </a:lnTo>
                  <a:lnTo>
                    <a:pt x="1553337" y="351949"/>
                  </a:lnTo>
                  <a:lnTo>
                    <a:pt x="1542859" y="350234"/>
                  </a:lnTo>
                  <a:lnTo>
                    <a:pt x="1527620" y="339471"/>
                  </a:lnTo>
                  <a:lnTo>
                    <a:pt x="1528001" y="327279"/>
                  </a:lnTo>
                  <a:lnTo>
                    <a:pt x="1554861" y="327946"/>
                  </a:lnTo>
                  <a:lnTo>
                    <a:pt x="1574578" y="332041"/>
                  </a:lnTo>
                  <a:lnTo>
                    <a:pt x="1598771" y="329184"/>
                  </a:lnTo>
                  <a:lnTo>
                    <a:pt x="1627442" y="311563"/>
                  </a:lnTo>
                  <a:lnTo>
                    <a:pt x="1643634" y="296513"/>
                  </a:lnTo>
                  <a:lnTo>
                    <a:pt x="1650683" y="306800"/>
                  </a:lnTo>
                  <a:lnTo>
                    <a:pt x="1656588" y="326041"/>
                  </a:lnTo>
                  <a:lnTo>
                    <a:pt x="1653445" y="327755"/>
                  </a:lnTo>
                  <a:lnTo>
                    <a:pt x="1655636" y="333756"/>
                  </a:lnTo>
                  <a:lnTo>
                    <a:pt x="1661732" y="335090"/>
                  </a:lnTo>
                  <a:lnTo>
                    <a:pt x="1697831" y="330422"/>
                  </a:lnTo>
                  <a:lnTo>
                    <a:pt x="1728216" y="320231"/>
                  </a:lnTo>
                  <a:lnTo>
                    <a:pt x="1734407" y="333184"/>
                  </a:lnTo>
                  <a:lnTo>
                    <a:pt x="1735931" y="332423"/>
                  </a:lnTo>
                  <a:lnTo>
                    <a:pt x="1746790" y="349186"/>
                  </a:lnTo>
                  <a:lnTo>
                    <a:pt x="1744789" y="351568"/>
                  </a:lnTo>
                  <a:lnTo>
                    <a:pt x="1752695" y="366332"/>
                  </a:lnTo>
                  <a:lnTo>
                    <a:pt x="1756315" y="388715"/>
                  </a:lnTo>
                  <a:lnTo>
                    <a:pt x="1783651" y="384048"/>
                  </a:lnTo>
                  <a:lnTo>
                    <a:pt x="1814893" y="397288"/>
                  </a:lnTo>
                  <a:lnTo>
                    <a:pt x="1837563" y="391192"/>
                  </a:lnTo>
                  <a:lnTo>
                    <a:pt x="1840801" y="396240"/>
                  </a:lnTo>
                  <a:lnTo>
                    <a:pt x="1900333" y="403289"/>
                  </a:lnTo>
                  <a:lnTo>
                    <a:pt x="1940528" y="411099"/>
                  </a:lnTo>
                  <a:lnTo>
                    <a:pt x="1941671" y="414147"/>
                  </a:lnTo>
                  <a:lnTo>
                    <a:pt x="1947767" y="412433"/>
                  </a:lnTo>
                  <a:lnTo>
                    <a:pt x="1949863" y="418909"/>
                  </a:lnTo>
                  <a:lnTo>
                    <a:pt x="1979771" y="410623"/>
                  </a:lnTo>
                  <a:lnTo>
                    <a:pt x="1980724" y="412718"/>
                  </a:lnTo>
                  <a:lnTo>
                    <a:pt x="2004155" y="400145"/>
                  </a:lnTo>
                  <a:lnTo>
                    <a:pt x="2010156" y="401288"/>
                  </a:lnTo>
                  <a:lnTo>
                    <a:pt x="2012537" y="410337"/>
                  </a:lnTo>
                  <a:lnTo>
                    <a:pt x="1987487" y="422148"/>
                  </a:lnTo>
                  <a:lnTo>
                    <a:pt x="1991201" y="431768"/>
                  </a:lnTo>
                  <a:lnTo>
                    <a:pt x="1987487" y="433102"/>
                  </a:lnTo>
                  <a:lnTo>
                    <a:pt x="1988915" y="436245"/>
                  </a:lnTo>
                  <a:lnTo>
                    <a:pt x="1977580" y="444151"/>
                  </a:lnTo>
                  <a:lnTo>
                    <a:pt x="1979105" y="456343"/>
                  </a:lnTo>
                  <a:lnTo>
                    <a:pt x="1995011" y="463867"/>
                  </a:lnTo>
                  <a:lnTo>
                    <a:pt x="2006822" y="484156"/>
                  </a:lnTo>
                  <a:lnTo>
                    <a:pt x="1979390" y="515683"/>
                  </a:lnTo>
                  <a:lnTo>
                    <a:pt x="1979295" y="525399"/>
                  </a:lnTo>
                  <a:lnTo>
                    <a:pt x="1962150" y="539972"/>
                  </a:lnTo>
                  <a:lnTo>
                    <a:pt x="1961388" y="544354"/>
                  </a:lnTo>
                  <a:lnTo>
                    <a:pt x="1966817" y="547211"/>
                  </a:lnTo>
                  <a:lnTo>
                    <a:pt x="1953482" y="546735"/>
                  </a:lnTo>
                  <a:lnTo>
                    <a:pt x="1949291" y="554641"/>
                  </a:lnTo>
                  <a:lnTo>
                    <a:pt x="1937480" y="554355"/>
                  </a:lnTo>
                  <a:lnTo>
                    <a:pt x="1933384" y="555593"/>
                  </a:lnTo>
                  <a:lnTo>
                    <a:pt x="1932051" y="559403"/>
                  </a:lnTo>
                  <a:lnTo>
                    <a:pt x="1917954" y="555308"/>
                  </a:lnTo>
                  <a:lnTo>
                    <a:pt x="1916621" y="563690"/>
                  </a:lnTo>
                  <a:lnTo>
                    <a:pt x="1915478" y="554450"/>
                  </a:lnTo>
                  <a:lnTo>
                    <a:pt x="1887093" y="558546"/>
                  </a:lnTo>
                  <a:lnTo>
                    <a:pt x="1872520" y="566166"/>
                  </a:lnTo>
                  <a:lnTo>
                    <a:pt x="1873472" y="576072"/>
                  </a:lnTo>
                  <a:lnTo>
                    <a:pt x="1870710" y="576453"/>
                  </a:lnTo>
                  <a:lnTo>
                    <a:pt x="1866043" y="593979"/>
                  </a:lnTo>
                  <a:lnTo>
                    <a:pt x="1845850" y="601218"/>
                  </a:lnTo>
                  <a:lnTo>
                    <a:pt x="1828324" y="614553"/>
                  </a:lnTo>
                  <a:lnTo>
                    <a:pt x="1824418" y="610172"/>
                  </a:lnTo>
                  <a:lnTo>
                    <a:pt x="1815560" y="618458"/>
                  </a:lnTo>
                  <a:lnTo>
                    <a:pt x="1778222" y="635794"/>
                  </a:lnTo>
                  <a:lnTo>
                    <a:pt x="1756220" y="638937"/>
                  </a:lnTo>
                  <a:lnTo>
                    <a:pt x="1754029" y="640461"/>
                  </a:lnTo>
                  <a:lnTo>
                    <a:pt x="1754981" y="651796"/>
                  </a:lnTo>
                  <a:lnTo>
                    <a:pt x="1742884" y="651986"/>
                  </a:lnTo>
                  <a:lnTo>
                    <a:pt x="1742408" y="645414"/>
                  </a:lnTo>
                  <a:lnTo>
                    <a:pt x="1739932" y="646367"/>
                  </a:lnTo>
                  <a:lnTo>
                    <a:pt x="1722025" y="659701"/>
                  </a:lnTo>
                  <a:lnTo>
                    <a:pt x="1722501" y="661892"/>
                  </a:lnTo>
                  <a:lnTo>
                    <a:pt x="1715548" y="664083"/>
                  </a:lnTo>
                  <a:lnTo>
                    <a:pt x="1720215" y="676656"/>
                  </a:lnTo>
                  <a:lnTo>
                    <a:pt x="1697736" y="685991"/>
                  </a:lnTo>
                  <a:lnTo>
                    <a:pt x="1688783" y="692372"/>
                  </a:lnTo>
                  <a:lnTo>
                    <a:pt x="1684115" y="690182"/>
                  </a:lnTo>
                  <a:lnTo>
                    <a:pt x="1683068" y="684657"/>
                  </a:lnTo>
                  <a:lnTo>
                    <a:pt x="1672209" y="686848"/>
                  </a:lnTo>
                  <a:lnTo>
                    <a:pt x="1646492" y="686467"/>
                  </a:lnTo>
                  <a:lnTo>
                    <a:pt x="1641729" y="706088"/>
                  </a:lnTo>
                  <a:lnTo>
                    <a:pt x="1643729" y="714566"/>
                  </a:lnTo>
                  <a:lnTo>
                    <a:pt x="1649063" y="716661"/>
                  </a:lnTo>
                  <a:lnTo>
                    <a:pt x="1655636" y="729234"/>
                  </a:lnTo>
                  <a:lnTo>
                    <a:pt x="1648397" y="732853"/>
                  </a:lnTo>
                  <a:lnTo>
                    <a:pt x="1649921" y="750380"/>
                  </a:lnTo>
                  <a:lnTo>
                    <a:pt x="1645253" y="753618"/>
                  </a:lnTo>
                  <a:lnTo>
                    <a:pt x="1654778" y="766477"/>
                  </a:lnTo>
                  <a:lnTo>
                    <a:pt x="1662779" y="762476"/>
                  </a:lnTo>
                  <a:lnTo>
                    <a:pt x="1667923" y="776002"/>
                  </a:lnTo>
                  <a:lnTo>
                    <a:pt x="1662493" y="778859"/>
                  </a:lnTo>
                  <a:lnTo>
                    <a:pt x="1662589" y="783908"/>
                  </a:lnTo>
                  <a:lnTo>
                    <a:pt x="1667637" y="792766"/>
                  </a:lnTo>
                  <a:lnTo>
                    <a:pt x="1674114" y="792194"/>
                  </a:lnTo>
                  <a:lnTo>
                    <a:pt x="1682210" y="800957"/>
                  </a:lnTo>
                  <a:lnTo>
                    <a:pt x="1683449" y="799719"/>
                  </a:lnTo>
                  <a:lnTo>
                    <a:pt x="1691640" y="805529"/>
                  </a:lnTo>
                  <a:lnTo>
                    <a:pt x="1692402" y="802481"/>
                  </a:lnTo>
                  <a:lnTo>
                    <a:pt x="1702499" y="801910"/>
                  </a:lnTo>
                  <a:lnTo>
                    <a:pt x="1702689" y="804958"/>
                  </a:lnTo>
                  <a:lnTo>
                    <a:pt x="1712595" y="804958"/>
                  </a:lnTo>
                  <a:lnTo>
                    <a:pt x="1713167" y="808577"/>
                  </a:lnTo>
                  <a:lnTo>
                    <a:pt x="1727740" y="808482"/>
                  </a:lnTo>
                  <a:lnTo>
                    <a:pt x="1743170" y="805910"/>
                  </a:lnTo>
                  <a:lnTo>
                    <a:pt x="1754505" y="800767"/>
                  </a:lnTo>
                  <a:lnTo>
                    <a:pt x="1756696" y="805529"/>
                  </a:lnTo>
                  <a:lnTo>
                    <a:pt x="1735741" y="826770"/>
                  </a:lnTo>
                  <a:lnTo>
                    <a:pt x="1739551" y="832866"/>
                  </a:lnTo>
                  <a:lnTo>
                    <a:pt x="1732597" y="836390"/>
                  </a:lnTo>
                  <a:lnTo>
                    <a:pt x="1729073" y="847344"/>
                  </a:lnTo>
                  <a:lnTo>
                    <a:pt x="1726216" y="846487"/>
                  </a:lnTo>
                  <a:lnTo>
                    <a:pt x="1721549" y="857917"/>
                  </a:lnTo>
                  <a:lnTo>
                    <a:pt x="1714405" y="854678"/>
                  </a:lnTo>
                  <a:lnTo>
                    <a:pt x="1702784" y="882015"/>
                  </a:lnTo>
                  <a:lnTo>
                    <a:pt x="1699260" y="881158"/>
                  </a:lnTo>
                  <a:lnTo>
                    <a:pt x="1698689" y="896684"/>
                  </a:lnTo>
                  <a:lnTo>
                    <a:pt x="1703451" y="907542"/>
                  </a:lnTo>
                  <a:lnTo>
                    <a:pt x="1704689" y="928497"/>
                  </a:lnTo>
                  <a:lnTo>
                    <a:pt x="1714024" y="929735"/>
                  </a:lnTo>
                  <a:lnTo>
                    <a:pt x="1710023" y="942118"/>
                  </a:lnTo>
                  <a:lnTo>
                    <a:pt x="1703546" y="952214"/>
                  </a:lnTo>
                  <a:lnTo>
                    <a:pt x="1695831" y="949547"/>
                  </a:lnTo>
                  <a:lnTo>
                    <a:pt x="1687259" y="957167"/>
                  </a:lnTo>
                  <a:lnTo>
                    <a:pt x="1681734" y="967740"/>
                  </a:lnTo>
                  <a:lnTo>
                    <a:pt x="1679448" y="986504"/>
                  </a:lnTo>
                  <a:lnTo>
                    <a:pt x="1687544" y="995172"/>
                  </a:lnTo>
                  <a:lnTo>
                    <a:pt x="1661160" y="1007555"/>
                  </a:lnTo>
                  <a:lnTo>
                    <a:pt x="1664780" y="1033177"/>
                  </a:lnTo>
                  <a:lnTo>
                    <a:pt x="1663065" y="1045464"/>
                  </a:lnTo>
                  <a:lnTo>
                    <a:pt x="1692497" y="1056989"/>
                  </a:lnTo>
                  <a:lnTo>
                    <a:pt x="1695450" y="1063561"/>
                  </a:lnTo>
                  <a:lnTo>
                    <a:pt x="1693545" y="1076706"/>
                  </a:lnTo>
                  <a:lnTo>
                    <a:pt x="1700403" y="1090517"/>
                  </a:lnTo>
                  <a:lnTo>
                    <a:pt x="1700498" y="1100042"/>
                  </a:lnTo>
                  <a:lnTo>
                    <a:pt x="1696688" y="1109853"/>
                  </a:lnTo>
                  <a:lnTo>
                    <a:pt x="1692307" y="1113758"/>
                  </a:lnTo>
                  <a:lnTo>
                    <a:pt x="1686878" y="1105757"/>
                  </a:lnTo>
                  <a:lnTo>
                    <a:pt x="1672685" y="1119092"/>
                  </a:lnTo>
                  <a:lnTo>
                    <a:pt x="1668399" y="1112710"/>
                  </a:lnTo>
                  <a:lnTo>
                    <a:pt x="1655159" y="1103948"/>
                  </a:lnTo>
                  <a:lnTo>
                    <a:pt x="1651064" y="1093565"/>
                  </a:lnTo>
                  <a:lnTo>
                    <a:pt x="1657445" y="1070801"/>
                  </a:lnTo>
                  <a:lnTo>
                    <a:pt x="1657159" y="1055751"/>
                  </a:lnTo>
                  <a:lnTo>
                    <a:pt x="1661351" y="1047559"/>
                  </a:lnTo>
                  <a:lnTo>
                    <a:pt x="1656017" y="1048322"/>
                  </a:lnTo>
                  <a:lnTo>
                    <a:pt x="1653064" y="1045845"/>
                  </a:lnTo>
                  <a:lnTo>
                    <a:pt x="1651826" y="1017842"/>
                  </a:lnTo>
                  <a:lnTo>
                    <a:pt x="1642015" y="1039559"/>
                  </a:lnTo>
                  <a:lnTo>
                    <a:pt x="1631156" y="1044892"/>
                  </a:lnTo>
                  <a:lnTo>
                    <a:pt x="1609439" y="1046417"/>
                  </a:lnTo>
                  <a:lnTo>
                    <a:pt x="1598581" y="1042607"/>
                  </a:lnTo>
                  <a:lnTo>
                    <a:pt x="1586484" y="1048607"/>
                  </a:lnTo>
                  <a:lnTo>
                    <a:pt x="1578293" y="1048893"/>
                  </a:lnTo>
                  <a:lnTo>
                    <a:pt x="1577626" y="1054227"/>
                  </a:lnTo>
                  <a:lnTo>
                    <a:pt x="1549051" y="1055942"/>
                  </a:lnTo>
                  <a:lnTo>
                    <a:pt x="1546098" y="1064038"/>
                  </a:lnTo>
                  <a:lnTo>
                    <a:pt x="1540002" y="1069753"/>
                  </a:lnTo>
                  <a:lnTo>
                    <a:pt x="1536478" y="1067943"/>
                  </a:lnTo>
                  <a:lnTo>
                    <a:pt x="1531620" y="1074515"/>
                  </a:lnTo>
                  <a:lnTo>
                    <a:pt x="1534287" y="1081278"/>
                  </a:lnTo>
                  <a:lnTo>
                    <a:pt x="1531906" y="1084802"/>
                  </a:lnTo>
                  <a:lnTo>
                    <a:pt x="1532668" y="1094708"/>
                  </a:lnTo>
                  <a:lnTo>
                    <a:pt x="1530477" y="1095375"/>
                  </a:lnTo>
                  <a:lnTo>
                    <a:pt x="1525905" y="1109091"/>
                  </a:lnTo>
                  <a:lnTo>
                    <a:pt x="1531049" y="1116711"/>
                  </a:lnTo>
                  <a:lnTo>
                    <a:pt x="1532287" y="1125950"/>
                  </a:lnTo>
                  <a:lnTo>
                    <a:pt x="1523714" y="1131856"/>
                  </a:lnTo>
                  <a:lnTo>
                    <a:pt x="1502093" y="1138142"/>
                  </a:lnTo>
                  <a:lnTo>
                    <a:pt x="1498568" y="1144143"/>
                  </a:lnTo>
                  <a:lnTo>
                    <a:pt x="1487519" y="1153477"/>
                  </a:lnTo>
                  <a:lnTo>
                    <a:pt x="1474756" y="1180052"/>
                  </a:lnTo>
                  <a:lnTo>
                    <a:pt x="1469422" y="1203674"/>
                  </a:lnTo>
                  <a:lnTo>
                    <a:pt x="1454944" y="1224915"/>
                  </a:lnTo>
                  <a:lnTo>
                    <a:pt x="1452182" y="1246060"/>
                  </a:lnTo>
                  <a:lnTo>
                    <a:pt x="1439418" y="1258062"/>
                  </a:lnTo>
                  <a:lnTo>
                    <a:pt x="1443514" y="1264730"/>
                  </a:lnTo>
                  <a:lnTo>
                    <a:pt x="1443228" y="1271207"/>
                  </a:lnTo>
                  <a:lnTo>
                    <a:pt x="1451229" y="1296543"/>
                  </a:lnTo>
                  <a:lnTo>
                    <a:pt x="1469708" y="1316069"/>
                  </a:lnTo>
                  <a:lnTo>
                    <a:pt x="1467041" y="1317974"/>
                  </a:lnTo>
                  <a:lnTo>
                    <a:pt x="1467993" y="1333119"/>
                  </a:lnTo>
                  <a:lnTo>
                    <a:pt x="1465136" y="1347026"/>
                  </a:lnTo>
                  <a:lnTo>
                    <a:pt x="1452943" y="1377125"/>
                  </a:lnTo>
                  <a:lnTo>
                    <a:pt x="1453134" y="1398937"/>
                  </a:lnTo>
                  <a:lnTo>
                    <a:pt x="1450276" y="1409891"/>
                  </a:lnTo>
                  <a:lnTo>
                    <a:pt x="1451515" y="1418082"/>
                  </a:lnTo>
                  <a:lnTo>
                    <a:pt x="1455515" y="1422844"/>
                  </a:lnTo>
                  <a:lnTo>
                    <a:pt x="1453039" y="1436656"/>
                  </a:lnTo>
                  <a:lnTo>
                    <a:pt x="1455611" y="1445895"/>
                  </a:lnTo>
                  <a:lnTo>
                    <a:pt x="1452277" y="1454086"/>
                  </a:lnTo>
                  <a:lnTo>
                    <a:pt x="1452372" y="1462373"/>
                  </a:lnTo>
                  <a:lnTo>
                    <a:pt x="1450372" y="1465898"/>
                  </a:lnTo>
                  <a:lnTo>
                    <a:pt x="1446276" y="1463421"/>
                  </a:lnTo>
                  <a:lnTo>
                    <a:pt x="1425512" y="1461040"/>
                  </a:lnTo>
                  <a:lnTo>
                    <a:pt x="1418082" y="1465993"/>
                  </a:lnTo>
                  <a:lnTo>
                    <a:pt x="1422178" y="1468279"/>
                  </a:lnTo>
                  <a:lnTo>
                    <a:pt x="1419416" y="1488281"/>
                  </a:lnTo>
                  <a:lnTo>
                    <a:pt x="1411891" y="1489710"/>
                  </a:lnTo>
                  <a:lnTo>
                    <a:pt x="1382363" y="1505045"/>
                  </a:lnTo>
                  <a:lnTo>
                    <a:pt x="1384364" y="1509808"/>
                  </a:lnTo>
                  <a:lnTo>
                    <a:pt x="1397794" y="1510475"/>
                  </a:lnTo>
                  <a:lnTo>
                    <a:pt x="1412748" y="1516856"/>
                  </a:lnTo>
                  <a:lnTo>
                    <a:pt x="1412176" y="1520857"/>
                  </a:lnTo>
                  <a:lnTo>
                    <a:pt x="1396079" y="1518666"/>
                  </a:lnTo>
                  <a:lnTo>
                    <a:pt x="1388650" y="1526191"/>
                  </a:lnTo>
                  <a:lnTo>
                    <a:pt x="1393698" y="1544669"/>
                  </a:lnTo>
                  <a:lnTo>
                    <a:pt x="1382935" y="1547241"/>
                  </a:lnTo>
                  <a:lnTo>
                    <a:pt x="1380458" y="1542955"/>
                  </a:lnTo>
                  <a:lnTo>
                    <a:pt x="1369981" y="1551337"/>
                  </a:lnTo>
                  <a:lnTo>
                    <a:pt x="1375696" y="1562195"/>
                  </a:lnTo>
                  <a:lnTo>
                    <a:pt x="1383411" y="1565815"/>
                  </a:lnTo>
                  <a:lnTo>
                    <a:pt x="1383411" y="1567529"/>
                  </a:lnTo>
                  <a:lnTo>
                    <a:pt x="1379125" y="1565624"/>
                  </a:lnTo>
                  <a:lnTo>
                    <a:pt x="1374362" y="1569720"/>
                  </a:lnTo>
                  <a:lnTo>
                    <a:pt x="1381887" y="1573911"/>
                  </a:lnTo>
                  <a:lnTo>
                    <a:pt x="1384268" y="1570482"/>
                  </a:lnTo>
                  <a:lnTo>
                    <a:pt x="1384173" y="1573054"/>
                  </a:lnTo>
                  <a:lnTo>
                    <a:pt x="1390745" y="1578388"/>
                  </a:lnTo>
                  <a:lnTo>
                    <a:pt x="1396937" y="1592580"/>
                  </a:lnTo>
                  <a:lnTo>
                    <a:pt x="1383125" y="1593342"/>
                  </a:lnTo>
                  <a:lnTo>
                    <a:pt x="1382839" y="1596961"/>
                  </a:lnTo>
                  <a:lnTo>
                    <a:pt x="1385888" y="1596961"/>
                  </a:lnTo>
                  <a:lnTo>
                    <a:pt x="1384364" y="1604201"/>
                  </a:lnTo>
                  <a:lnTo>
                    <a:pt x="1375029" y="1605439"/>
                  </a:lnTo>
                  <a:lnTo>
                    <a:pt x="1373696" y="1607630"/>
                  </a:lnTo>
                  <a:lnTo>
                    <a:pt x="1371314" y="1602867"/>
                  </a:lnTo>
                  <a:lnTo>
                    <a:pt x="1368647" y="1604296"/>
                  </a:lnTo>
                  <a:lnTo>
                    <a:pt x="1370457" y="1613344"/>
                  </a:lnTo>
                  <a:lnTo>
                    <a:pt x="1374648" y="1614297"/>
                  </a:lnTo>
                  <a:lnTo>
                    <a:pt x="1369981" y="1614297"/>
                  </a:lnTo>
                  <a:lnTo>
                    <a:pt x="1366647" y="1605725"/>
                  </a:lnTo>
                  <a:lnTo>
                    <a:pt x="1343978" y="1613059"/>
                  </a:lnTo>
                  <a:lnTo>
                    <a:pt x="1342168" y="1610677"/>
                  </a:lnTo>
                  <a:lnTo>
                    <a:pt x="1342263" y="1618488"/>
                  </a:lnTo>
                  <a:lnTo>
                    <a:pt x="1336643" y="1624298"/>
                  </a:lnTo>
                  <a:lnTo>
                    <a:pt x="1327595" y="1622584"/>
                  </a:lnTo>
                  <a:lnTo>
                    <a:pt x="1321403" y="1628108"/>
                  </a:lnTo>
                  <a:lnTo>
                    <a:pt x="1314926" y="1622203"/>
                  </a:lnTo>
                  <a:lnTo>
                    <a:pt x="1312450" y="1623917"/>
                  </a:lnTo>
                  <a:lnTo>
                    <a:pt x="1303687" y="1619155"/>
                  </a:lnTo>
                  <a:lnTo>
                    <a:pt x="1295972" y="1619250"/>
                  </a:lnTo>
                  <a:lnTo>
                    <a:pt x="1283970" y="1624012"/>
                  </a:lnTo>
                  <a:lnTo>
                    <a:pt x="1280446" y="1615631"/>
                  </a:lnTo>
                  <a:lnTo>
                    <a:pt x="1266063" y="1609725"/>
                  </a:lnTo>
                  <a:lnTo>
                    <a:pt x="1264634" y="1604296"/>
                  </a:lnTo>
                  <a:lnTo>
                    <a:pt x="1255014" y="1593342"/>
                  </a:lnTo>
                  <a:lnTo>
                    <a:pt x="1240441" y="1587056"/>
                  </a:lnTo>
                  <a:lnTo>
                    <a:pt x="1197102" y="1614868"/>
                  </a:lnTo>
                  <a:lnTo>
                    <a:pt x="1203865" y="1622012"/>
                  </a:lnTo>
                  <a:lnTo>
                    <a:pt x="1196721" y="1626584"/>
                  </a:lnTo>
                  <a:lnTo>
                    <a:pt x="1185863" y="1624203"/>
                  </a:lnTo>
                  <a:lnTo>
                    <a:pt x="1185958" y="1618678"/>
                  </a:lnTo>
                  <a:lnTo>
                    <a:pt x="1182053" y="1618678"/>
                  </a:lnTo>
                  <a:lnTo>
                    <a:pt x="1179862" y="1627727"/>
                  </a:lnTo>
                  <a:lnTo>
                    <a:pt x="1176814" y="1626489"/>
                  </a:lnTo>
                  <a:lnTo>
                    <a:pt x="1175957" y="1619536"/>
                  </a:lnTo>
                  <a:lnTo>
                    <a:pt x="1166527" y="1622108"/>
                  </a:lnTo>
                  <a:lnTo>
                    <a:pt x="1173194" y="1623251"/>
                  </a:lnTo>
                  <a:lnTo>
                    <a:pt x="1173194" y="1632014"/>
                  </a:lnTo>
                  <a:lnTo>
                    <a:pt x="1181957" y="1647253"/>
                  </a:lnTo>
                  <a:lnTo>
                    <a:pt x="1175766" y="1651444"/>
                  </a:lnTo>
                  <a:lnTo>
                    <a:pt x="1175004" y="1656398"/>
                  </a:lnTo>
                  <a:lnTo>
                    <a:pt x="1167575" y="1654874"/>
                  </a:lnTo>
                  <a:lnTo>
                    <a:pt x="1158145" y="1639443"/>
                  </a:lnTo>
                  <a:lnTo>
                    <a:pt x="1145953" y="1635061"/>
                  </a:lnTo>
                  <a:lnTo>
                    <a:pt x="1144048" y="1631633"/>
                  </a:lnTo>
                  <a:lnTo>
                    <a:pt x="1134142" y="1637633"/>
                  </a:lnTo>
                  <a:lnTo>
                    <a:pt x="1129570" y="1643729"/>
                  </a:lnTo>
                  <a:lnTo>
                    <a:pt x="1125855" y="1655159"/>
                  </a:lnTo>
                  <a:lnTo>
                    <a:pt x="1118426" y="1661065"/>
                  </a:lnTo>
                  <a:lnTo>
                    <a:pt x="1118807" y="1670018"/>
                  </a:lnTo>
                  <a:lnTo>
                    <a:pt x="1109472" y="1674019"/>
                  </a:lnTo>
                  <a:lnTo>
                    <a:pt x="1083659" y="1672018"/>
                  </a:lnTo>
                  <a:lnTo>
                    <a:pt x="1078135" y="1681067"/>
                  </a:lnTo>
                  <a:lnTo>
                    <a:pt x="1067467" y="1690973"/>
                  </a:lnTo>
                  <a:lnTo>
                    <a:pt x="1065848" y="1697355"/>
                  </a:lnTo>
                  <a:lnTo>
                    <a:pt x="1050131" y="1695450"/>
                  </a:lnTo>
                  <a:lnTo>
                    <a:pt x="1040702" y="1697926"/>
                  </a:lnTo>
                  <a:lnTo>
                    <a:pt x="1026700" y="1696879"/>
                  </a:lnTo>
                  <a:lnTo>
                    <a:pt x="1015746" y="1690402"/>
                  </a:lnTo>
                  <a:lnTo>
                    <a:pt x="1017651" y="1678400"/>
                  </a:lnTo>
                  <a:lnTo>
                    <a:pt x="1025652" y="1661351"/>
                  </a:lnTo>
                  <a:lnTo>
                    <a:pt x="1011841" y="1650492"/>
                  </a:lnTo>
                  <a:lnTo>
                    <a:pt x="1008698" y="1649635"/>
                  </a:lnTo>
                  <a:lnTo>
                    <a:pt x="1017461" y="1669733"/>
                  </a:lnTo>
                  <a:lnTo>
                    <a:pt x="1009840" y="1674971"/>
                  </a:lnTo>
                  <a:lnTo>
                    <a:pt x="1007745" y="1679734"/>
                  </a:lnTo>
                  <a:lnTo>
                    <a:pt x="1005554" y="1677734"/>
                  </a:lnTo>
                  <a:lnTo>
                    <a:pt x="1008983" y="1668970"/>
                  </a:lnTo>
                  <a:lnTo>
                    <a:pt x="1007554" y="1666303"/>
                  </a:lnTo>
                  <a:lnTo>
                    <a:pt x="1003554" y="1687925"/>
                  </a:lnTo>
                  <a:lnTo>
                    <a:pt x="996506" y="1685544"/>
                  </a:lnTo>
                  <a:lnTo>
                    <a:pt x="994886" y="1682306"/>
                  </a:lnTo>
                  <a:lnTo>
                    <a:pt x="992886" y="1685449"/>
                  </a:lnTo>
                  <a:lnTo>
                    <a:pt x="987647" y="1677257"/>
                  </a:lnTo>
                  <a:lnTo>
                    <a:pt x="980123" y="1671542"/>
                  </a:lnTo>
                  <a:lnTo>
                    <a:pt x="980027" y="1666875"/>
                  </a:lnTo>
                  <a:lnTo>
                    <a:pt x="985075" y="1659541"/>
                  </a:lnTo>
                  <a:lnTo>
                    <a:pt x="962406" y="1657922"/>
                  </a:lnTo>
                  <a:lnTo>
                    <a:pt x="970026" y="1655445"/>
                  </a:lnTo>
                  <a:lnTo>
                    <a:pt x="967835" y="1650873"/>
                  </a:lnTo>
                  <a:lnTo>
                    <a:pt x="955167" y="1650397"/>
                  </a:lnTo>
                  <a:lnTo>
                    <a:pt x="955167" y="1653254"/>
                  </a:lnTo>
                  <a:lnTo>
                    <a:pt x="947356" y="1652968"/>
                  </a:lnTo>
                  <a:lnTo>
                    <a:pt x="946880" y="1654969"/>
                  </a:lnTo>
                  <a:lnTo>
                    <a:pt x="933260" y="1657064"/>
                  </a:lnTo>
                  <a:lnTo>
                    <a:pt x="930592" y="1659922"/>
                  </a:lnTo>
                  <a:lnTo>
                    <a:pt x="908971" y="1653921"/>
                  </a:lnTo>
                  <a:lnTo>
                    <a:pt x="906875" y="1657064"/>
                  </a:lnTo>
                  <a:lnTo>
                    <a:pt x="903923" y="1656588"/>
                  </a:lnTo>
                  <a:lnTo>
                    <a:pt x="901541" y="1644968"/>
                  </a:lnTo>
                  <a:lnTo>
                    <a:pt x="898398" y="1640395"/>
                  </a:lnTo>
                  <a:lnTo>
                    <a:pt x="893159" y="1638872"/>
                  </a:lnTo>
                  <a:lnTo>
                    <a:pt x="898208" y="1640681"/>
                  </a:lnTo>
                  <a:lnTo>
                    <a:pt x="901351" y="1645444"/>
                  </a:lnTo>
                  <a:lnTo>
                    <a:pt x="909923" y="1683925"/>
                  </a:lnTo>
                  <a:lnTo>
                    <a:pt x="921067" y="1701546"/>
                  </a:lnTo>
                  <a:lnTo>
                    <a:pt x="922401" y="1710976"/>
                  </a:lnTo>
                  <a:lnTo>
                    <a:pt x="918496" y="1716786"/>
                  </a:lnTo>
                  <a:lnTo>
                    <a:pt x="925259" y="1735836"/>
                  </a:lnTo>
                  <a:lnTo>
                    <a:pt x="926973" y="1735074"/>
                  </a:lnTo>
                  <a:lnTo>
                    <a:pt x="930688" y="1741360"/>
                  </a:lnTo>
                  <a:lnTo>
                    <a:pt x="942594" y="1745456"/>
                  </a:lnTo>
                  <a:lnTo>
                    <a:pt x="951929" y="1759268"/>
                  </a:lnTo>
                  <a:lnTo>
                    <a:pt x="944118" y="1777556"/>
                  </a:lnTo>
                  <a:lnTo>
                    <a:pt x="927830" y="1794891"/>
                  </a:lnTo>
                  <a:lnTo>
                    <a:pt x="939451" y="1802130"/>
                  </a:lnTo>
                  <a:lnTo>
                    <a:pt x="943737" y="1808226"/>
                  </a:lnTo>
                  <a:lnTo>
                    <a:pt x="965359" y="1819370"/>
                  </a:lnTo>
                  <a:lnTo>
                    <a:pt x="954596" y="1814989"/>
                  </a:lnTo>
                  <a:lnTo>
                    <a:pt x="953834" y="1825371"/>
                  </a:lnTo>
                  <a:lnTo>
                    <a:pt x="936974" y="1856518"/>
                  </a:lnTo>
                  <a:lnTo>
                    <a:pt x="912019" y="1878901"/>
                  </a:lnTo>
                  <a:lnTo>
                    <a:pt x="886015" y="1893475"/>
                  </a:lnTo>
                  <a:lnTo>
                    <a:pt x="880967" y="1888522"/>
                  </a:lnTo>
                  <a:lnTo>
                    <a:pt x="850678" y="1897856"/>
                  </a:lnTo>
                  <a:lnTo>
                    <a:pt x="856679" y="1922717"/>
                  </a:lnTo>
                  <a:lnTo>
                    <a:pt x="849916" y="1926050"/>
                  </a:lnTo>
                  <a:lnTo>
                    <a:pt x="850487" y="1929956"/>
                  </a:lnTo>
                  <a:lnTo>
                    <a:pt x="841343" y="1929765"/>
                  </a:lnTo>
                  <a:lnTo>
                    <a:pt x="841819" y="1934147"/>
                  </a:lnTo>
                  <a:lnTo>
                    <a:pt x="845153" y="1934147"/>
                  </a:lnTo>
                  <a:lnTo>
                    <a:pt x="844391" y="1937385"/>
                  </a:lnTo>
                  <a:lnTo>
                    <a:pt x="852392" y="1937861"/>
                  </a:lnTo>
                  <a:lnTo>
                    <a:pt x="846582" y="1958054"/>
                  </a:lnTo>
                  <a:lnTo>
                    <a:pt x="858679" y="1960340"/>
                  </a:lnTo>
                  <a:lnTo>
                    <a:pt x="858012" y="1970151"/>
                  </a:lnTo>
                  <a:lnTo>
                    <a:pt x="852202" y="1977485"/>
                  </a:lnTo>
                  <a:lnTo>
                    <a:pt x="850963" y="1984724"/>
                  </a:lnTo>
                  <a:lnTo>
                    <a:pt x="851821" y="1987486"/>
                  </a:lnTo>
                  <a:lnTo>
                    <a:pt x="860298" y="1988630"/>
                  </a:lnTo>
                  <a:lnTo>
                    <a:pt x="861250" y="1984534"/>
                  </a:lnTo>
                  <a:lnTo>
                    <a:pt x="873157" y="1986820"/>
                  </a:lnTo>
                  <a:lnTo>
                    <a:pt x="879919" y="1995202"/>
                  </a:lnTo>
                  <a:lnTo>
                    <a:pt x="862679" y="2004822"/>
                  </a:lnTo>
                  <a:lnTo>
                    <a:pt x="854488" y="1999488"/>
                  </a:lnTo>
                  <a:lnTo>
                    <a:pt x="852869" y="2004060"/>
                  </a:lnTo>
                  <a:lnTo>
                    <a:pt x="864108" y="2010537"/>
                  </a:lnTo>
                  <a:lnTo>
                    <a:pt x="869728" y="2022348"/>
                  </a:lnTo>
                  <a:lnTo>
                    <a:pt x="877824" y="2026825"/>
                  </a:lnTo>
                  <a:lnTo>
                    <a:pt x="865537" y="2036445"/>
                  </a:lnTo>
                  <a:lnTo>
                    <a:pt x="854107" y="2071116"/>
                  </a:lnTo>
                  <a:lnTo>
                    <a:pt x="840772" y="2088356"/>
                  </a:lnTo>
                  <a:lnTo>
                    <a:pt x="839724" y="2099977"/>
                  </a:lnTo>
                  <a:lnTo>
                    <a:pt x="832771" y="2109502"/>
                  </a:lnTo>
                  <a:lnTo>
                    <a:pt x="831723" y="2103882"/>
                  </a:lnTo>
                  <a:lnTo>
                    <a:pt x="829246" y="2102834"/>
                  </a:lnTo>
                  <a:lnTo>
                    <a:pt x="833247" y="2097310"/>
                  </a:lnTo>
                  <a:lnTo>
                    <a:pt x="830675" y="2095500"/>
                  </a:lnTo>
                  <a:lnTo>
                    <a:pt x="828961" y="2097881"/>
                  </a:lnTo>
                  <a:lnTo>
                    <a:pt x="826103" y="2097215"/>
                  </a:lnTo>
                  <a:lnTo>
                    <a:pt x="825437" y="2100929"/>
                  </a:lnTo>
                  <a:lnTo>
                    <a:pt x="819721" y="2099786"/>
                  </a:lnTo>
                  <a:lnTo>
                    <a:pt x="814292" y="2111311"/>
                  </a:lnTo>
                  <a:lnTo>
                    <a:pt x="807529" y="2108359"/>
                  </a:lnTo>
                  <a:lnTo>
                    <a:pt x="811149" y="2107597"/>
                  </a:lnTo>
                  <a:lnTo>
                    <a:pt x="806863" y="2105882"/>
                  </a:lnTo>
                  <a:lnTo>
                    <a:pt x="806006" y="2109216"/>
                  </a:lnTo>
                  <a:lnTo>
                    <a:pt x="814864" y="2112836"/>
                  </a:lnTo>
                  <a:lnTo>
                    <a:pt x="813244" y="2117598"/>
                  </a:lnTo>
                  <a:lnTo>
                    <a:pt x="805434" y="2117312"/>
                  </a:lnTo>
                  <a:lnTo>
                    <a:pt x="797719" y="2102263"/>
                  </a:lnTo>
                  <a:lnTo>
                    <a:pt x="793433" y="2111311"/>
                  </a:lnTo>
                  <a:lnTo>
                    <a:pt x="781812" y="2113598"/>
                  </a:lnTo>
                  <a:lnTo>
                    <a:pt x="758666" y="2129123"/>
                  </a:lnTo>
                  <a:lnTo>
                    <a:pt x="740473" y="2137791"/>
                  </a:lnTo>
                  <a:lnTo>
                    <a:pt x="739521" y="2151793"/>
                  </a:lnTo>
                  <a:lnTo>
                    <a:pt x="724567" y="2160175"/>
                  </a:lnTo>
                  <a:lnTo>
                    <a:pt x="708088" y="2179130"/>
                  </a:lnTo>
                  <a:lnTo>
                    <a:pt x="705040" y="2193703"/>
                  </a:lnTo>
                  <a:lnTo>
                    <a:pt x="714565" y="2196370"/>
                  </a:lnTo>
                  <a:lnTo>
                    <a:pt x="711994" y="2219325"/>
                  </a:lnTo>
                  <a:lnTo>
                    <a:pt x="699992" y="2213801"/>
                  </a:lnTo>
                  <a:lnTo>
                    <a:pt x="698278" y="2210753"/>
                  </a:lnTo>
                  <a:lnTo>
                    <a:pt x="697421" y="2218753"/>
                  </a:lnTo>
                  <a:lnTo>
                    <a:pt x="694373" y="2212753"/>
                  </a:lnTo>
                  <a:lnTo>
                    <a:pt x="691610" y="2214277"/>
                  </a:lnTo>
                  <a:lnTo>
                    <a:pt x="695230" y="2199132"/>
                  </a:lnTo>
                  <a:lnTo>
                    <a:pt x="689705" y="2190750"/>
                  </a:lnTo>
                  <a:lnTo>
                    <a:pt x="685324" y="2194274"/>
                  </a:lnTo>
                  <a:lnTo>
                    <a:pt x="683704" y="2192941"/>
                  </a:lnTo>
                  <a:lnTo>
                    <a:pt x="678847" y="2174748"/>
                  </a:lnTo>
                  <a:lnTo>
                    <a:pt x="668179" y="2171510"/>
                  </a:lnTo>
                  <a:lnTo>
                    <a:pt x="671322" y="2159222"/>
                  </a:lnTo>
                  <a:lnTo>
                    <a:pt x="663607" y="2172462"/>
                  </a:lnTo>
                  <a:lnTo>
                    <a:pt x="659130" y="2166747"/>
                  </a:lnTo>
                  <a:lnTo>
                    <a:pt x="657225" y="2158746"/>
                  </a:lnTo>
                  <a:lnTo>
                    <a:pt x="647700" y="2163413"/>
                  </a:lnTo>
                  <a:lnTo>
                    <a:pt x="643509" y="2159794"/>
                  </a:lnTo>
                  <a:lnTo>
                    <a:pt x="632365" y="2163699"/>
                  </a:lnTo>
                  <a:lnTo>
                    <a:pt x="626936" y="2176939"/>
                  </a:lnTo>
                  <a:lnTo>
                    <a:pt x="630841" y="2183035"/>
                  </a:lnTo>
                  <a:lnTo>
                    <a:pt x="631222" y="2193417"/>
                  </a:lnTo>
                  <a:lnTo>
                    <a:pt x="615125" y="2205514"/>
                  </a:lnTo>
                  <a:lnTo>
                    <a:pt x="613886" y="2193798"/>
                  </a:lnTo>
                  <a:lnTo>
                    <a:pt x="620077" y="2192274"/>
                  </a:lnTo>
                  <a:lnTo>
                    <a:pt x="625602" y="2182178"/>
                  </a:lnTo>
                  <a:lnTo>
                    <a:pt x="617315" y="2177986"/>
                  </a:lnTo>
                  <a:lnTo>
                    <a:pt x="617315" y="2184273"/>
                  </a:lnTo>
                  <a:lnTo>
                    <a:pt x="610076" y="2195036"/>
                  </a:lnTo>
                  <a:lnTo>
                    <a:pt x="602361" y="2189417"/>
                  </a:lnTo>
                  <a:lnTo>
                    <a:pt x="598456" y="2193893"/>
                  </a:lnTo>
                  <a:lnTo>
                    <a:pt x="595694" y="2193036"/>
                  </a:lnTo>
                  <a:lnTo>
                    <a:pt x="589502" y="2202752"/>
                  </a:lnTo>
                  <a:lnTo>
                    <a:pt x="583311" y="2198656"/>
                  </a:lnTo>
                  <a:lnTo>
                    <a:pt x="584359" y="2193989"/>
                  </a:lnTo>
                  <a:lnTo>
                    <a:pt x="572548" y="2195989"/>
                  </a:lnTo>
                  <a:lnTo>
                    <a:pt x="564166" y="2191512"/>
                  </a:lnTo>
                  <a:lnTo>
                    <a:pt x="554831" y="2191512"/>
                  </a:lnTo>
                  <a:lnTo>
                    <a:pt x="550354" y="2204371"/>
                  </a:lnTo>
                  <a:lnTo>
                    <a:pt x="543497" y="2171414"/>
                  </a:lnTo>
                  <a:lnTo>
                    <a:pt x="544830" y="2166747"/>
                  </a:lnTo>
                  <a:lnTo>
                    <a:pt x="542258" y="2165128"/>
                  </a:lnTo>
                  <a:lnTo>
                    <a:pt x="549783" y="2143030"/>
                  </a:lnTo>
                  <a:lnTo>
                    <a:pt x="551021" y="2140839"/>
                  </a:lnTo>
                  <a:lnTo>
                    <a:pt x="555212" y="2140839"/>
                  </a:lnTo>
                  <a:lnTo>
                    <a:pt x="555117" y="2137886"/>
                  </a:lnTo>
                  <a:lnTo>
                    <a:pt x="560927" y="2137220"/>
                  </a:lnTo>
                  <a:lnTo>
                    <a:pt x="560737" y="2132552"/>
                  </a:lnTo>
                  <a:lnTo>
                    <a:pt x="573024" y="2129504"/>
                  </a:lnTo>
                  <a:lnTo>
                    <a:pt x="578168" y="2132076"/>
                  </a:lnTo>
                  <a:lnTo>
                    <a:pt x="587026" y="2128457"/>
                  </a:lnTo>
                  <a:lnTo>
                    <a:pt x="570833" y="2120170"/>
                  </a:lnTo>
                  <a:lnTo>
                    <a:pt x="565118" y="2120836"/>
                  </a:lnTo>
                  <a:lnTo>
                    <a:pt x="564261" y="2117312"/>
                  </a:lnTo>
                  <a:lnTo>
                    <a:pt x="548926" y="2119694"/>
                  </a:lnTo>
                  <a:lnTo>
                    <a:pt x="544354" y="2105978"/>
                  </a:lnTo>
                  <a:lnTo>
                    <a:pt x="534543" y="2112550"/>
                  </a:lnTo>
                  <a:lnTo>
                    <a:pt x="532924" y="2109978"/>
                  </a:lnTo>
                  <a:lnTo>
                    <a:pt x="513969" y="2116550"/>
                  </a:lnTo>
                  <a:lnTo>
                    <a:pt x="502825" y="2106549"/>
                  </a:lnTo>
                  <a:lnTo>
                    <a:pt x="498538" y="2115312"/>
                  </a:lnTo>
                  <a:lnTo>
                    <a:pt x="505873" y="2123313"/>
                  </a:lnTo>
                  <a:lnTo>
                    <a:pt x="503968" y="2123789"/>
                  </a:lnTo>
                  <a:close/>
                  <a:moveTo>
                    <a:pt x="922401" y="1710976"/>
                  </a:moveTo>
                  <a:lnTo>
                    <a:pt x="920591" y="1703070"/>
                  </a:lnTo>
                  <a:lnTo>
                    <a:pt x="915924" y="1704499"/>
                  </a:lnTo>
                  <a:lnTo>
                    <a:pt x="918496" y="1714881"/>
                  </a:lnTo>
                  <a:lnTo>
                    <a:pt x="922401" y="1710976"/>
                  </a:lnTo>
                  <a:close/>
                  <a:moveTo>
                    <a:pt x="582168" y="2111883"/>
                  </a:moveTo>
                  <a:lnTo>
                    <a:pt x="570452" y="2106359"/>
                  </a:lnTo>
                  <a:lnTo>
                    <a:pt x="569786" y="2112264"/>
                  </a:lnTo>
                  <a:lnTo>
                    <a:pt x="581692" y="2117027"/>
                  </a:lnTo>
                  <a:lnTo>
                    <a:pt x="582168" y="2111883"/>
                  </a:lnTo>
                  <a:close/>
                  <a:moveTo>
                    <a:pt x="1134237" y="1638395"/>
                  </a:moveTo>
                  <a:lnTo>
                    <a:pt x="1140905" y="1635061"/>
                  </a:lnTo>
                  <a:lnTo>
                    <a:pt x="1141762" y="1638586"/>
                  </a:lnTo>
                  <a:lnTo>
                    <a:pt x="1134237" y="163839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3" name="Freihandform: Form 142">
              <a:extLst>
                <a:ext uri="{FF2B5EF4-FFF2-40B4-BE49-F238E27FC236}">
                  <a16:creationId xmlns:a16="http://schemas.microsoft.com/office/drawing/2014/main" id="{C6A9EB5C-19E2-46C8-999D-1D53217CDC4B}"/>
                </a:ext>
              </a:extLst>
            </p:cNvPr>
            <p:cNvSpPr/>
            <p:nvPr/>
          </p:nvSpPr>
          <p:spPr>
            <a:xfrm>
              <a:off x="560662" y="1978334"/>
              <a:ext cx="1054350" cy="702900"/>
            </a:xfrm>
            <a:custGeom>
              <a:avLst/>
              <a:gdLst>
                <a:gd name="connsiteX0" fmla="*/ 1195578 w 2028825"/>
                <a:gd name="connsiteY0" fmla="*/ 1321403 h 1352550"/>
                <a:gd name="connsiteX1" fmla="*/ 1183767 w 2028825"/>
                <a:gd name="connsiteY1" fmla="*/ 1301115 h 1352550"/>
                <a:gd name="connsiteX2" fmla="*/ 1167860 w 2028825"/>
                <a:gd name="connsiteY2" fmla="*/ 1293590 h 1352550"/>
                <a:gd name="connsiteX3" fmla="*/ 1166336 w 2028825"/>
                <a:gd name="connsiteY3" fmla="*/ 1281398 h 1352550"/>
                <a:gd name="connsiteX4" fmla="*/ 1177671 w 2028825"/>
                <a:gd name="connsiteY4" fmla="*/ 1273493 h 1352550"/>
                <a:gd name="connsiteX5" fmla="*/ 1176242 w 2028825"/>
                <a:gd name="connsiteY5" fmla="*/ 1270349 h 1352550"/>
                <a:gd name="connsiteX6" fmla="*/ 1179957 w 2028825"/>
                <a:gd name="connsiteY6" fmla="*/ 1269016 h 1352550"/>
                <a:gd name="connsiteX7" fmla="*/ 1176242 w 2028825"/>
                <a:gd name="connsiteY7" fmla="*/ 1259395 h 1352550"/>
                <a:gd name="connsiteX8" fmla="*/ 1201293 w 2028825"/>
                <a:gd name="connsiteY8" fmla="*/ 1247584 h 1352550"/>
                <a:gd name="connsiteX9" fmla="*/ 1198912 w 2028825"/>
                <a:gd name="connsiteY9" fmla="*/ 1238536 h 1352550"/>
                <a:gd name="connsiteX10" fmla="*/ 1192911 w 2028825"/>
                <a:gd name="connsiteY10" fmla="*/ 1237393 h 1352550"/>
                <a:gd name="connsiteX11" fmla="*/ 1169480 w 2028825"/>
                <a:gd name="connsiteY11" fmla="*/ 1249966 h 1352550"/>
                <a:gd name="connsiteX12" fmla="*/ 1168527 w 2028825"/>
                <a:gd name="connsiteY12" fmla="*/ 1247870 h 1352550"/>
                <a:gd name="connsiteX13" fmla="*/ 1138619 w 2028825"/>
                <a:gd name="connsiteY13" fmla="*/ 1256157 h 1352550"/>
                <a:gd name="connsiteX14" fmla="*/ 1136523 w 2028825"/>
                <a:gd name="connsiteY14" fmla="*/ 1249680 h 1352550"/>
                <a:gd name="connsiteX15" fmla="*/ 1130427 w 2028825"/>
                <a:gd name="connsiteY15" fmla="*/ 1251394 h 1352550"/>
                <a:gd name="connsiteX16" fmla="*/ 1129284 w 2028825"/>
                <a:gd name="connsiteY16" fmla="*/ 1248346 h 1352550"/>
                <a:gd name="connsiteX17" fmla="*/ 1089089 w 2028825"/>
                <a:gd name="connsiteY17" fmla="*/ 1240536 h 1352550"/>
                <a:gd name="connsiteX18" fmla="*/ 1029557 w 2028825"/>
                <a:gd name="connsiteY18" fmla="*/ 1233487 h 1352550"/>
                <a:gd name="connsiteX19" fmla="*/ 1026319 w 2028825"/>
                <a:gd name="connsiteY19" fmla="*/ 1228439 h 1352550"/>
                <a:gd name="connsiteX20" fmla="*/ 1003649 w 2028825"/>
                <a:gd name="connsiteY20" fmla="*/ 1234535 h 1352550"/>
                <a:gd name="connsiteX21" fmla="*/ 972407 w 2028825"/>
                <a:gd name="connsiteY21" fmla="*/ 1221295 h 1352550"/>
                <a:gd name="connsiteX22" fmla="*/ 945071 w 2028825"/>
                <a:gd name="connsiteY22" fmla="*/ 1225963 h 1352550"/>
                <a:gd name="connsiteX23" fmla="*/ 941451 w 2028825"/>
                <a:gd name="connsiteY23" fmla="*/ 1203579 h 1352550"/>
                <a:gd name="connsiteX24" fmla="*/ 933545 w 2028825"/>
                <a:gd name="connsiteY24" fmla="*/ 1188815 h 1352550"/>
                <a:gd name="connsiteX25" fmla="*/ 935546 w 2028825"/>
                <a:gd name="connsiteY25" fmla="*/ 1186434 h 1352550"/>
                <a:gd name="connsiteX26" fmla="*/ 924687 w 2028825"/>
                <a:gd name="connsiteY26" fmla="*/ 1169670 h 1352550"/>
                <a:gd name="connsiteX27" fmla="*/ 923163 w 2028825"/>
                <a:gd name="connsiteY27" fmla="*/ 1170432 h 1352550"/>
                <a:gd name="connsiteX28" fmla="*/ 916972 w 2028825"/>
                <a:gd name="connsiteY28" fmla="*/ 1157478 h 1352550"/>
                <a:gd name="connsiteX29" fmla="*/ 886587 w 2028825"/>
                <a:gd name="connsiteY29" fmla="*/ 1167670 h 1352550"/>
                <a:gd name="connsiteX30" fmla="*/ 850487 w 2028825"/>
                <a:gd name="connsiteY30" fmla="*/ 1172337 h 1352550"/>
                <a:gd name="connsiteX31" fmla="*/ 844391 w 2028825"/>
                <a:gd name="connsiteY31" fmla="*/ 1171003 h 1352550"/>
                <a:gd name="connsiteX32" fmla="*/ 842200 w 2028825"/>
                <a:gd name="connsiteY32" fmla="*/ 1165003 h 1352550"/>
                <a:gd name="connsiteX33" fmla="*/ 845344 w 2028825"/>
                <a:gd name="connsiteY33" fmla="*/ 1163288 h 1352550"/>
                <a:gd name="connsiteX34" fmla="*/ 839438 w 2028825"/>
                <a:gd name="connsiteY34" fmla="*/ 1144048 h 1352550"/>
                <a:gd name="connsiteX35" fmla="*/ 832390 w 2028825"/>
                <a:gd name="connsiteY35" fmla="*/ 1133761 h 1352550"/>
                <a:gd name="connsiteX36" fmla="*/ 816197 w 2028825"/>
                <a:gd name="connsiteY36" fmla="*/ 1148810 h 1352550"/>
                <a:gd name="connsiteX37" fmla="*/ 787527 w 2028825"/>
                <a:gd name="connsiteY37" fmla="*/ 1166432 h 1352550"/>
                <a:gd name="connsiteX38" fmla="*/ 763334 w 2028825"/>
                <a:gd name="connsiteY38" fmla="*/ 1169289 h 1352550"/>
                <a:gd name="connsiteX39" fmla="*/ 743617 w 2028825"/>
                <a:gd name="connsiteY39" fmla="*/ 1165193 h 1352550"/>
                <a:gd name="connsiteX40" fmla="*/ 716756 w 2028825"/>
                <a:gd name="connsiteY40" fmla="*/ 1164526 h 1352550"/>
                <a:gd name="connsiteX41" fmla="*/ 716375 w 2028825"/>
                <a:gd name="connsiteY41" fmla="*/ 1176718 h 1352550"/>
                <a:gd name="connsiteX42" fmla="*/ 731615 w 2028825"/>
                <a:gd name="connsiteY42" fmla="*/ 1187482 h 1352550"/>
                <a:gd name="connsiteX43" fmla="*/ 742093 w 2028825"/>
                <a:gd name="connsiteY43" fmla="*/ 1189196 h 1352550"/>
                <a:gd name="connsiteX44" fmla="*/ 738283 w 2028825"/>
                <a:gd name="connsiteY44" fmla="*/ 1199388 h 1352550"/>
                <a:gd name="connsiteX45" fmla="*/ 729901 w 2028825"/>
                <a:gd name="connsiteY45" fmla="*/ 1207484 h 1352550"/>
                <a:gd name="connsiteX46" fmla="*/ 742950 w 2028825"/>
                <a:gd name="connsiteY46" fmla="*/ 1215390 h 1352550"/>
                <a:gd name="connsiteX47" fmla="*/ 743712 w 2028825"/>
                <a:gd name="connsiteY47" fmla="*/ 1221676 h 1352550"/>
                <a:gd name="connsiteX48" fmla="*/ 747808 w 2028825"/>
                <a:gd name="connsiteY48" fmla="*/ 1227392 h 1352550"/>
                <a:gd name="connsiteX49" fmla="*/ 742474 w 2028825"/>
                <a:gd name="connsiteY49" fmla="*/ 1230344 h 1352550"/>
                <a:gd name="connsiteX50" fmla="*/ 736187 w 2028825"/>
                <a:gd name="connsiteY50" fmla="*/ 1239107 h 1352550"/>
                <a:gd name="connsiteX51" fmla="*/ 734949 w 2028825"/>
                <a:gd name="connsiteY51" fmla="*/ 1245489 h 1352550"/>
                <a:gd name="connsiteX52" fmla="*/ 724471 w 2028825"/>
                <a:gd name="connsiteY52" fmla="*/ 1255395 h 1352550"/>
                <a:gd name="connsiteX53" fmla="*/ 728948 w 2028825"/>
                <a:gd name="connsiteY53" fmla="*/ 1269111 h 1352550"/>
                <a:gd name="connsiteX54" fmla="*/ 715042 w 2028825"/>
                <a:gd name="connsiteY54" fmla="*/ 1280065 h 1352550"/>
                <a:gd name="connsiteX55" fmla="*/ 708946 w 2028825"/>
                <a:gd name="connsiteY55" fmla="*/ 1280160 h 1352550"/>
                <a:gd name="connsiteX56" fmla="*/ 703707 w 2028825"/>
                <a:gd name="connsiteY56" fmla="*/ 1287113 h 1352550"/>
                <a:gd name="connsiteX57" fmla="*/ 698373 w 2028825"/>
                <a:gd name="connsiteY57" fmla="*/ 1282922 h 1352550"/>
                <a:gd name="connsiteX58" fmla="*/ 699897 w 2028825"/>
                <a:gd name="connsiteY58" fmla="*/ 1279874 h 1352550"/>
                <a:gd name="connsiteX59" fmla="*/ 697135 w 2028825"/>
                <a:gd name="connsiteY59" fmla="*/ 1275397 h 1352550"/>
                <a:gd name="connsiteX60" fmla="*/ 702754 w 2028825"/>
                <a:gd name="connsiteY60" fmla="*/ 1263491 h 1352550"/>
                <a:gd name="connsiteX61" fmla="*/ 695706 w 2028825"/>
                <a:gd name="connsiteY61" fmla="*/ 1265682 h 1352550"/>
                <a:gd name="connsiteX62" fmla="*/ 681323 w 2028825"/>
                <a:gd name="connsiteY62" fmla="*/ 1259872 h 1352550"/>
                <a:gd name="connsiteX63" fmla="*/ 668179 w 2028825"/>
                <a:gd name="connsiteY63" fmla="*/ 1246251 h 1352550"/>
                <a:gd name="connsiteX64" fmla="*/ 668179 w 2028825"/>
                <a:gd name="connsiteY64" fmla="*/ 1237202 h 1352550"/>
                <a:gd name="connsiteX65" fmla="*/ 661988 w 2028825"/>
                <a:gd name="connsiteY65" fmla="*/ 1227487 h 1352550"/>
                <a:gd name="connsiteX66" fmla="*/ 653415 w 2028825"/>
                <a:gd name="connsiteY66" fmla="*/ 1222819 h 1352550"/>
                <a:gd name="connsiteX67" fmla="*/ 650462 w 2028825"/>
                <a:gd name="connsiteY67" fmla="*/ 1218438 h 1352550"/>
                <a:gd name="connsiteX68" fmla="*/ 646367 w 2028825"/>
                <a:gd name="connsiteY68" fmla="*/ 1219867 h 1352550"/>
                <a:gd name="connsiteX69" fmla="*/ 643604 w 2028825"/>
                <a:gd name="connsiteY69" fmla="*/ 1217390 h 1352550"/>
                <a:gd name="connsiteX70" fmla="*/ 648843 w 2028825"/>
                <a:gd name="connsiteY70" fmla="*/ 1212723 h 1352550"/>
                <a:gd name="connsiteX71" fmla="*/ 663988 w 2028825"/>
                <a:gd name="connsiteY71" fmla="*/ 1207770 h 1352550"/>
                <a:gd name="connsiteX72" fmla="*/ 663988 w 2028825"/>
                <a:gd name="connsiteY72" fmla="*/ 1199483 h 1352550"/>
                <a:gd name="connsiteX73" fmla="*/ 671132 w 2028825"/>
                <a:gd name="connsiteY73" fmla="*/ 1186910 h 1352550"/>
                <a:gd name="connsiteX74" fmla="*/ 639223 w 2028825"/>
                <a:gd name="connsiteY74" fmla="*/ 1208627 h 1352550"/>
                <a:gd name="connsiteX75" fmla="*/ 634651 w 2028825"/>
                <a:gd name="connsiteY75" fmla="*/ 1200150 h 1352550"/>
                <a:gd name="connsiteX76" fmla="*/ 638175 w 2028825"/>
                <a:gd name="connsiteY76" fmla="*/ 1195007 h 1352550"/>
                <a:gd name="connsiteX77" fmla="*/ 624269 w 2028825"/>
                <a:gd name="connsiteY77" fmla="*/ 1196530 h 1352550"/>
                <a:gd name="connsiteX78" fmla="*/ 626650 w 2028825"/>
                <a:gd name="connsiteY78" fmla="*/ 1190625 h 1352550"/>
                <a:gd name="connsiteX79" fmla="*/ 618458 w 2028825"/>
                <a:gd name="connsiteY79" fmla="*/ 1184815 h 1352550"/>
                <a:gd name="connsiteX80" fmla="*/ 609791 w 2028825"/>
                <a:gd name="connsiteY80" fmla="*/ 1183195 h 1352550"/>
                <a:gd name="connsiteX81" fmla="*/ 603123 w 2028825"/>
                <a:gd name="connsiteY81" fmla="*/ 1172909 h 1352550"/>
                <a:gd name="connsiteX82" fmla="*/ 584740 w 2028825"/>
                <a:gd name="connsiteY82" fmla="*/ 1166051 h 1352550"/>
                <a:gd name="connsiteX83" fmla="*/ 569595 w 2028825"/>
                <a:gd name="connsiteY83" fmla="*/ 1167289 h 1352550"/>
                <a:gd name="connsiteX84" fmla="*/ 566071 w 2028825"/>
                <a:gd name="connsiteY84" fmla="*/ 1162145 h 1352550"/>
                <a:gd name="connsiteX85" fmla="*/ 559689 w 2028825"/>
                <a:gd name="connsiteY85" fmla="*/ 1160050 h 1352550"/>
                <a:gd name="connsiteX86" fmla="*/ 561499 w 2028825"/>
                <a:gd name="connsiteY86" fmla="*/ 1143476 h 1352550"/>
                <a:gd name="connsiteX87" fmla="*/ 587121 w 2028825"/>
                <a:gd name="connsiteY87" fmla="*/ 1127379 h 1352550"/>
                <a:gd name="connsiteX88" fmla="*/ 589788 w 2028825"/>
                <a:gd name="connsiteY88" fmla="*/ 1121474 h 1352550"/>
                <a:gd name="connsiteX89" fmla="*/ 590074 w 2028825"/>
                <a:gd name="connsiteY89" fmla="*/ 1115377 h 1352550"/>
                <a:gd name="connsiteX90" fmla="*/ 583883 w 2028825"/>
                <a:gd name="connsiteY90" fmla="*/ 1099471 h 1352550"/>
                <a:gd name="connsiteX91" fmla="*/ 585502 w 2028825"/>
                <a:gd name="connsiteY91" fmla="*/ 1089184 h 1352550"/>
                <a:gd name="connsiteX92" fmla="*/ 579977 w 2028825"/>
                <a:gd name="connsiteY92" fmla="*/ 1088231 h 1352550"/>
                <a:gd name="connsiteX93" fmla="*/ 573691 w 2028825"/>
                <a:gd name="connsiteY93" fmla="*/ 1078039 h 1352550"/>
                <a:gd name="connsiteX94" fmla="*/ 563880 w 2028825"/>
                <a:gd name="connsiteY94" fmla="*/ 1072039 h 1352550"/>
                <a:gd name="connsiteX95" fmla="*/ 551879 w 2028825"/>
                <a:gd name="connsiteY95" fmla="*/ 1071277 h 1352550"/>
                <a:gd name="connsiteX96" fmla="*/ 536924 w 2028825"/>
                <a:gd name="connsiteY96" fmla="*/ 1076420 h 1352550"/>
                <a:gd name="connsiteX97" fmla="*/ 531781 w 2028825"/>
                <a:gd name="connsiteY97" fmla="*/ 1074420 h 1352550"/>
                <a:gd name="connsiteX98" fmla="*/ 533971 w 2028825"/>
                <a:gd name="connsiteY98" fmla="*/ 1065181 h 1352550"/>
                <a:gd name="connsiteX99" fmla="*/ 525971 w 2028825"/>
                <a:gd name="connsiteY99" fmla="*/ 1061371 h 1352550"/>
                <a:gd name="connsiteX100" fmla="*/ 521875 w 2028825"/>
                <a:gd name="connsiteY100" fmla="*/ 1050798 h 1352550"/>
                <a:gd name="connsiteX101" fmla="*/ 513302 w 2028825"/>
                <a:gd name="connsiteY101" fmla="*/ 1055275 h 1352550"/>
                <a:gd name="connsiteX102" fmla="*/ 508349 w 2028825"/>
                <a:gd name="connsiteY102" fmla="*/ 1048798 h 1352550"/>
                <a:gd name="connsiteX103" fmla="*/ 521399 w 2028825"/>
                <a:gd name="connsiteY103" fmla="*/ 1039082 h 1352550"/>
                <a:gd name="connsiteX104" fmla="*/ 523399 w 2028825"/>
                <a:gd name="connsiteY104" fmla="*/ 1026414 h 1352550"/>
                <a:gd name="connsiteX105" fmla="*/ 515779 w 2028825"/>
                <a:gd name="connsiteY105" fmla="*/ 1024795 h 1352550"/>
                <a:gd name="connsiteX106" fmla="*/ 521494 w 2028825"/>
                <a:gd name="connsiteY106" fmla="*/ 1017460 h 1352550"/>
                <a:gd name="connsiteX107" fmla="*/ 519112 w 2028825"/>
                <a:gd name="connsiteY107" fmla="*/ 1008507 h 1352550"/>
                <a:gd name="connsiteX108" fmla="*/ 524066 w 2028825"/>
                <a:gd name="connsiteY108" fmla="*/ 991838 h 1352550"/>
                <a:gd name="connsiteX109" fmla="*/ 509587 w 2028825"/>
                <a:gd name="connsiteY109" fmla="*/ 969931 h 1352550"/>
                <a:gd name="connsiteX110" fmla="*/ 498824 w 2028825"/>
                <a:gd name="connsiteY110" fmla="*/ 970121 h 1352550"/>
                <a:gd name="connsiteX111" fmla="*/ 502349 w 2028825"/>
                <a:gd name="connsiteY111" fmla="*/ 959453 h 1352550"/>
                <a:gd name="connsiteX112" fmla="*/ 496538 w 2028825"/>
                <a:gd name="connsiteY112" fmla="*/ 964692 h 1352550"/>
                <a:gd name="connsiteX113" fmla="*/ 486061 w 2028825"/>
                <a:gd name="connsiteY113" fmla="*/ 968788 h 1352550"/>
                <a:gd name="connsiteX114" fmla="*/ 474631 w 2028825"/>
                <a:gd name="connsiteY114" fmla="*/ 965835 h 1352550"/>
                <a:gd name="connsiteX115" fmla="*/ 467201 w 2028825"/>
                <a:gd name="connsiteY115" fmla="*/ 971455 h 1352550"/>
                <a:gd name="connsiteX116" fmla="*/ 460343 w 2028825"/>
                <a:gd name="connsiteY116" fmla="*/ 968788 h 1352550"/>
                <a:gd name="connsiteX117" fmla="*/ 454438 w 2028825"/>
                <a:gd name="connsiteY117" fmla="*/ 945261 h 1352550"/>
                <a:gd name="connsiteX118" fmla="*/ 444246 w 2028825"/>
                <a:gd name="connsiteY118" fmla="*/ 935545 h 1352550"/>
                <a:gd name="connsiteX119" fmla="*/ 442817 w 2028825"/>
                <a:gd name="connsiteY119" fmla="*/ 922782 h 1352550"/>
                <a:gd name="connsiteX120" fmla="*/ 433483 w 2028825"/>
                <a:gd name="connsiteY120" fmla="*/ 911066 h 1352550"/>
                <a:gd name="connsiteX121" fmla="*/ 429578 w 2028825"/>
                <a:gd name="connsiteY121" fmla="*/ 912209 h 1352550"/>
                <a:gd name="connsiteX122" fmla="*/ 419767 w 2028825"/>
                <a:gd name="connsiteY122" fmla="*/ 923639 h 1352550"/>
                <a:gd name="connsiteX123" fmla="*/ 417004 w 2028825"/>
                <a:gd name="connsiteY123" fmla="*/ 922210 h 1352550"/>
                <a:gd name="connsiteX124" fmla="*/ 419671 w 2028825"/>
                <a:gd name="connsiteY124" fmla="*/ 928306 h 1352550"/>
                <a:gd name="connsiteX125" fmla="*/ 417195 w 2028825"/>
                <a:gd name="connsiteY125" fmla="*/ 927925 h 1352550"/>
                <a:gd name="connsiteX126" fmla="*/ 418529 w 2028825"/>
                <a:gd name="connsiteY126" fmla="*/ 931259 h 1352550"/>
                <a:gd name="connsiteX127" fmla="*/ 416147 w 2028825"/>
                <a:gd name="connsiteY127" fmla="*/ 933355 h 1352550"/>
                <a:gd name="connsiteX128" fmla="*/ 415290 w 2028825"/>
                <a:gd name="connsiteY128" fmla="*/ 923163 h 1352550"/>
                <a:gd name="connsiteX129" fmla="*/ 414814 w 2028825"/>
                <a:gd name="connsiteY129" fmla="*/ 932878 h 1352550"/>
                <a:gd name="connsiteX130" fmla="*/ 413290 w 2028825"/>
                <a:gd name="connsiteY130" fmla="*/ 927544 h 1352550"/>
                <a:gd name="connsiteX131" fmla="*/ 397954 w 2028825"/>
                <a:gd name="connsiteY131" fmla="*/ 926687 h 1352550"/>
                <a:gd name="connsiteX132" fmla="*/ 382714 w 2028825"/>
                <a:gd name="connsiteY132" fmla="*/ 939736 h 1352550"/>
                <a:gd name="connsiteX133" fmla="*/ 373761 w 2028825"/>
                <a:gd name="connsiteY133" fmla="*/ 932878 h 1352550"/>
                <a:gd name="connsiteX134" fmla="*/ 363569 w 2028825"/>
                <a:gd name="connsiteY134" fmla="*/ 897160 h 1352550"/>
                <a:gd name="connsiteX135" fmla="*/ 346139 w 2028825"/>
                <a:gd name="connsiteY135" fmla="*/ 885444 h 1352550"/>
                <a:gd name="connsiteX136" fmla="*/ 338328 w 2028825"/>
                <a:gd name="connsiteY136" fmla="*/ 872395 h 1352550"/>
                <a:gd name="connsiteX137" fmla="*/ 338423 w 2028825"/>
                <a:gd name="connsiteY137" fmla="*/ 864108 h 1352550"/>
                <a:gd name="connsiteX138" fmla="*/ 324898 w 2028825"/>
                <a:gd name="connsiteY138" fmla="*/ 861346 h 1352550"/>
                <a:gd name="connsiteX139" fmla="*/ 304133 w 2028825"/>
                <a:gd name="connsiteY139" fmla="*/ 876205 h 1352550"/>
                <a:gd name="connsiteX140" fmla="*/ 300323 w 2028825"/>
                <a:gd name="connsiteY140" fmla="*/ 875919 h 1352550"/>
                <a:gd name="connsiteX141" fmla="*/ 288608 w 2028825"/>
                <a:gd name="connsiteY141" fmla="*/ 883253 h 1352550"/>
                <a:gd name="connsiteX142" fmla="*/ 288322 w 2028825"/>
                <a:gd name="connsiteY142" fmla="*/ 893921 h 1352550"/>
                <a:gd name="connsiteX143" fmla="*/ 293370 w 2028825"/>
                <a:gd name="connsiteY143" fmla="*/ 912590 h 1352550"/>
                <a:gd name="connsiteX144" fmla="*/ 291560 w 2028825"/>
                <a:gd name="connsiteY144" fmla="*/ 918877 h 1352550"/>
                <a:gd name="connsiteX145" fmla="*/ 277082 w 2028825"/>
                <a:gd name="connsiteY145" fmla="*/ 924496 h 1352550"/>
                <a:gd name="connsiteX146" fmla="*/ 260795 w 2028825"/>
                <a:gd name="connsiteY146" fmla="*/ 915448 h 1352550"/>
                <a:gd name="connsiteX147" fmla="*/ 253651 w 2028825"/>
                <a:gd name="connsiteY147" fmla="*/ 922687 h 1352550"/>
                <a:gd name="connsiteX148" fmla="*/ 253460 w 2028825"/>
                <a:gd name="connsiteY148" fmla="*/ 902589 h 1352550"/>
                <a:gd name="connsiteX149" fmla="*/ 278606 w 2028825"/>
                <a:gd name="connsiteY149" fmla="*/ 876395 h 1352550"/>
                <a:gd name="connsiteX150" fmla="*/ 278035 w 2028825"/>
                <a:gd name="connsiteY150" fmla="*/ 870394 h 1352550"/>
                <a:gd name="connsiteX151" fmla="*/ 276130 w 2028825"/>
                <a:gd name="connsiteY151" fmla="*/ 867823 h 1352550"/>
                <a:gd name="connsiteX152" fmla="*/ 254889 w 2028825"/>
                <a:gd name="connsiteY152" fmla="*/ 880396 h 1352550"/>
                <a:gd name="connsiteX153" fmla="*/ 233839 w 2028825"/>
                <a:gd name="connsiteY153" fmla="*/ 884396 h 1352550"/>
                <a:gd name="connsiteX154" fmla="*/ 232600 w 2028825"/>
                <a:gd name="connsiteY154" fmla="*/ 875062 h 1352550"/>
                <a:gd name="connsiteX155" fmla="*/ 234982 w 2028825"/>
                <a:gd name="connsiteY155" fmla="*/ 870871 h 1352550"/>
                <a:gd name="connsiteX156" fmla="*/ 231934 w 2028825"/>
                <a:gd name="connsiteY156" fmla="*/ 866013 h 1352550"/>
                <a:gd name="connsiteX157" fmla="*/ 238601 w 2028825"/>
                <a:gd name="connsiteY157" fmla="*/ 862393 h 1352550"/>
                <a:gd name="connsiteX158" fmla="*/ 235649 w 2028825"/>
                <a:gd name="connsiteY158" fmla="*/ 855726 h 1352550"/>
                <a:gd name="connsiteX159" fmla="*/ 222123 w 2028825"/>
                <a:gd name="connsiteY159" fmla="*/ 853630 h 1352550"/>
                <a:gd name="connsiteX160" fmla="*/ 206216 w 2028825"/>
                <a:gd name="connsiteY160" fmla="*/ 858869 h 1352550"/>
                <a:gd name="connsiteX161" fmla="*/ 210502 w 2028825"/>
                <a:gd name="connsiteY161" fmla="*/ 866299 h 1352550"/>
                <a:gd name="connsiteX162" fmla="*/ 210883 w 2028825"/>
                <a:gd name="connsiteY162" fmla="*/ 873061 h 1352550"/>
                <a:gd name="connsiteX163" fmla="*/ 203359 w 2028825"/>
                <a:gd name="connsiteY163" fmla="*/ 875443 h 1352550"/>
                <a:gd name="connsiteX164" fmla="*/ 178594 w 2028825"/>
                <a:gd name="connsiteY164" fmla="*/ 872490 h 1352550"/>
                <a:gd name="connsiteX165" fmla="*/ 172022 w 2028825"/>
                <a:gd name="connsiteY165" fmla="*/ 879538 h 1352550"/>
                <a:gd name="connsiteX166" fmla="*/ 158972 w 2028825"/>
                <a:gd name="connsiteY166" fmla="*/ 883063 h 1352550"/>
                <a:gd name="connsiteX167" fmla="*/ 145447 w 2028825"/>
                <a:gd name="connsiteY167" fmla="*/ 877919 h 1352550"/>
                <a:gd name="connsiteX168" fmla="*/ 112204 w 2028825"/>
                <a:gd name="connsiteY168" fmla="*/ 872680 h 1352550"/>
                <a:gd name="connsiteX169" fmla="*/ 98393 w 2028825"/>
                <a:gd name="connsiteY169" fmla="*/ 884396 h 1352550"/>
                <a:gd name="connsiteX170" fmla="*/ 86677 w 2028825"/>
                <a:gd name="connsiteY170" fmla="*/ 886873 h 1352550"/>
                <a:gd name="connsiteX171" fmla="*/ 80486 w 2028825"/>
                <a:gd name="connsiteY171" fmla="*/ 891730 h 1352550"/>
                <a:gd name="connsiteX172" fmla="*/ 79248 w 2028825"/>
                <a:gd name="connsiteY172" fmla="*/ 887825 h 1352550"/>
                <a:gd name="connsiteX173" fmla="*/ 76676 w 2028825"/>
                <a:gd name="connsiteY173" fmla="*/ 891064 h 1352550"/>
                <a:gd name="connsiteX174" fmla="*/ 59150 w 2028825"/>
                <a:gd name="connsiteY174" fmla="*/ 873538 h 1352550"/>
                <a:gd name="connsiteX175" fmla="*/ 54769 w 2028825"/>
                <a:gd name="connsiteY175" fmla="*/ 863441 h 1352550"/>
                <a:gd name="connsiteX176" fmla="*/ 57722 w 2028825"/>
                <a:gd name="connsiteY176" fmla="*/ 855440 h 1352550"/>
                <a:gd name="connsiteX177" fmla="*/ 74485 w 2028825"/>
                <a:gd name="connsiteY177" fmla="*/ 840581 h 1352550"/>
                <a:gd name="connsiteX178" fmla="*/ 72390 w 2028825"/>
                <a:gd name="connsiteY178" fmla="*/ 798100 h 1352550"/>
                <a:gd name="connsiteX179" fmla="*/ 132493 w 2028825"/>
                <a:gd name="connsiteY179" fmla="*/ 755047 h 1352550"/>
                <a:gd name="connsiteX180" fmla="*/ 143447 w 2028825"/>
                <a:gd name="connsiteY180" fmla="*/ 734949 h 1352550"/>
                <a:gd name="connsiteX181" fmla="*/ 149543 w 2028825"/>
                <a:gd name="connsiteY181" fmla="*/ 716280 h 1352550"/>
                <a:gd name="connsiteX182" fmla="*/ 147923 w 2028825"/>
                <a:gd name="connsiteY182" fmla="*/ 704659 h 1352550"/>
                <a:gd name="connsiteX183" fmla="*/ 150304 w 2028825"/>
                <a:gd name="connsiteY183" fmla="*/ 701897 h 1352550"/>
                <a:gd name="connsiteX184" fmla="*/ 145256 w 2028825"/>
                <a:gd name="connsiteY184" fmla="*/ 698659 h 1352550"/>
                <a:gd name="connsiteX185" fmla="*/ 130207 w 2028825"/>
                <a:gd name="connsiteY185" fmla="*/ 696182 h 1352550"/>
                <a:gd name="connsiteX186" fmla="*/ 105537 w 2028825"/>
                <a:gd name="connsiteY186" fmla="*/ 706850 h 1352550"/>
                <a:gd name="connsiteX187" fmla="*/ 90964 w 2028825"/>
                <a:gd name="connsiteY187" fmla="*/ 701611 h 1352550"/>
                <a:gd name="connsiteX188" fmla="*/ 81629 w 2028825"/>
                <a:gd name="connsiteY188" fmla="*/ 686943 h 1352550"/>
                <a:gd name="connsiteX189" fmla="*/ 75152 w 2028825"/>
                <a:gd name="connsiteY189" fmla="*/ 689419 h 1352550"/>
                <a:gd name="connsiteX190" fmla="*/ 68389 w 2028825"/>
                <a:gd name="connsiteY190" fmla="*/ 685705 h 1352550"/>
                <a:gd name="connsiteX191" fmla="*/ 72009 w 2028825"/>
                <a:gd name="connsiteY191" fmla="*/ 681514 h 1352550"/>
                <a:gd name="connsiteX192" fmla="*/ 56293 w 2028825"/>
                <a:gd name="connsiteY192" fmla="*/ 667036 h 1352550"/>
                <a:gd name="connsiteX193" fmla="*/ 57436 w 2028825"/>
                <a:gd name="connsiteY193" fmla="*/ 664178 h 1352550"/>
                <a:gd name="connsiteX194" fmla="*/ 62103 w 2028825"/>
                <a:gd name="connsiteY194" fmla="*/ 663511 h 1352550"/>
                <a:gd name="connsiteX195" fmla="*/ 62198 w 2028825"/>
                <a:gd name="connsiteY195" fmla="*/ 657606 h 1352550"/>
                <a:gd name="connsiteX196" fmla="*/ 70771 w 2028825"/>
                <a:gd name="connsiteY196" fmla="*/ 659606 h 1352550"/>
                <a:gd name="connsiteX197" fmla="*/ 68104 w 2028825"/>
                <a:gd name="connsiteY197" fmla="*/ 662654 h 1352550"/>
                <a:gd name="connsiteX198" fmla="*/ 63246 w 2028825"/>
                <a:gd name="connsiteY198" fmla="*/ 662368 h 1352550"/>
                <a:gd name="connsiteX199" fmla="*/ 64579 w 2028825"/>
                <a:gd name="connsiteY199" fmla="*/ 664654 h 1352550"/>
                <a:gd name="connsiteX200" fmla="*/ 69723 w 2028825"/>
                <a:gd name="connsiteY200" fmla="*/ 663988 h 1352550"/>
                <a:gd name="connsiteX201" fmla="*/ 73914 w 2028825"/>
                <a:gd name="connsiteY201" fmla="*/ 659797 h 1352550"/>
                <a:gd name="connsiteX202" fmla="*/ 55626 w 2028825"/>
                <a:gd name="connsiteY202" fmla="*/ 654082 h 1352550"/>
                <a:gd name="connsiteX203" fmla="*/ 56864 w 2028825"/>
                <a:gd name="connsiteY203" fmla="*/ 652463 h 1352550"/>
                <a:gd name="connsiteX204" fmla="*/ 54388 w 2028825"/>
                <a:gd name="connsiteY204" fmla="*/ 649224 h 1352550"/>
                <a:gd name="connsiteX205" fmla="*/ 54578 w 2028825"/>
                <a:gd name="connsiteY205" fmla="*/ 645795 h 1352550"/>
                <a:gd name="connsiteX206" fmla="*/ 70295 w 2028825"/>
                <a:gd name="connsiteY206" fmla="*/ 646176 h 1352550"/>
                <a:gd name="connsiteX207" fmla="*/ 50387 w 2028825"/>
                <a:gd name="connsiteY207" fmla="*/ 630079 h 1352550"/>
                <a:gd name="connsiteX208" fmla="*/ 51816 w 2028825"/>
                <a:gd name="connsiteY208" fmla="*/ 628078 h 1352550"/>
                <a:gd name="connsiteX209" fmla="*/ 47244 w 2028825"/>
                <a:gd name="connsiteY209" fmla="*/ 623221 h 1352550"/>
                <a:gd name="connsiteX210" fmla="*/ 39624 w 2028825"/>
                <a:gd name="connsiteY210" fmla="*/ 622268 h 1352550"/>
                <a:gd name="connsiteX211" fmla="*/ 42386 w 2028825"/>
                <a:gd name="connsiteY211" fmla="*/ 615791 h 1352550"/>
                <a:gd name="connsiteX212" fmla="*/ 31623 w 2028825"/>
                <a:gd name="connsiteY212" fmla="*/ 611124 h 1352550"/>
                <a:gd name="connsiteX213" fmla="*/ 31909 w 2028825"/>
                <a:gd name="connsiteY213" fmla="*/ 606171 h 1352550"/>
                <a:gd name="connsiteX214" fmla="*/ 38672 w 2028825"/>
                <a:gd name="connsiteY214" fmla="*/ 607885 h 1352550"/>
                <a:gd name="connsiteX215" fmla="*/ 40958 w 2028825"/>
                <a:gd name="connsiteY215" fmla="*/ 603790 h 1352550"/>
                <a:gd name="connsiteX216" fmla="*/ 37719 w 2028825"/>
                <a:gd name="connsiteY216" fmla="*/ 599122 h 1352550"/>
                <a:gd name="connsiteX217" fmla="*/ 25146 w 2028825"/>
                <a:gd name="connsiteY217" fmla="*/ 601027 h 1352550"/>
                <a:gd name="connsiteX218" fmla="*/ 21526 w 2028825"/>
                <a:gd name="connsiteY218" fmla="*/ 585597 h 1352550"/>
                <a:gd name="connsiteX219" fmla="*/ 14859 w 2028825"/>
                <a:gd name="connsiteY219" fmla="*/ 583882 h 1352550"/>
                <a:gd name="connsiteX220" fmla="*/ 10097 w 2028825"/>
                <a:gd name="connsiteY220" fmla="*/ 585502 h 1352550"/>
                <a:gd name="connsiteX221" fmla="*/ 9525 w 2028825"/>
                <a:gd name="connsiteY221" fmla="*/ 564261 h 1352550"/>
                <a:gd name="connsiteX222" fmla="*/ 16859 w 2028825"/>
                <a:gd name="connsiteY222" fmla="*/ 556546 h 1352550"/>
                <a:gd name="connsiteX223" fmla="*/ 26956 w 2028825"/>
                <a:gd name="connsiteY223" fmla="*/ 564642 h 1352550"/>
                <a:gd name="connsiteX224" fmla="*/ 33718 w 2028825"/>
                <a:gd name="connsiteY224" fmla="*/ 564547 h 1352550"/>
                <a:gd name="connsiteX225" fmla="*/ 37338 w 2028825"/>
                <a:gd name="connsiteY225" fmla="*/ 561022 h 1352550"/>
                <a:gd name="connsiteX226" fmla="*/ 34766 w 2028825"/>
                <a:gd name="connsiteY226" fmla="*/ 559975 h 1352550"/>
                <a:gd name="connsiteX227" fmla="*/ 36671 w 2028825"/>
                <a:gd name="connsiteY227" fmla="*/ 556355 h 1352550"/>
                <a:gd name="connsiteX228" fmla="*/ 33242 w 2028825"/>
                <a:gd name="connsiteY228" fmla="*/ 545116 h 1352550"/>
                <a:gd name="connsiteX229" fmla="*/ 33909 w 2028825"/>
                <a:gd name="connsiteY229" fmla="*/ 539972 h 1352550"/>
                <a:gd name="connsiteX230" fmla="*/ 37433 w 2028825"/>
                <a:gd name="connsiteY230" fmla="*/ 538353 h 1352550"/>
                <a:gd name="connsiteX231" fmla="*/ 38386 w 2028825"/>
                <a:gd name="connsiteY231" fmla="*/ 527399 h 1352550"/>
                <a:gd name="connsiteX232" fmla="*/ 51625 w 2028825"/>
                <a:gd name="connsiteY232" fmla="*/ 524351 h 1352550"/>
                <a:gd name="connsiteX233" fmla="*/ 55340 w 2028825"/>
                <a:gd name="connsiteY233" fmla="*/ 519589 h 1352550"/>
                <a:gd name="connsiteX234" fmla="*/ 59245 w 2028825"/>
                <a:gd name="connsiteY234" fmla="*/ 522446 h 1352550"/>
                <a:gd name="connsiteX235" fmla="*/ 57817 w 2028825"/>
                <a:gd name="connsiteY235" fmla="*/ 527590 h 1352550"/>
                <a:gd name="connsiteX236" fmla="*/ 57341 w 2028825"/>
                <a:gd name="connsiteY236" fmla="*/ 527018 h 1352550"/>
                <a:gd name="connsiteX237" fmla="*/ 54197 w 2028825"/>
                <a:gd name="connsiteY237" fmla="*/ 526828 h 1352550"/>
                <a:gd name="connsiteX238" fmla="*/ 52102 w 2028825"/>
                <a:gd name="connsiteY238" fmla="*/ 527685 h 1352550"/>
                <a:gd name="connsiteX239" fmla="*/ 46387 w 2028825"/>
                <a:gd name="connsiteY239" fmla="*/ 526256 h 1352550"/>
                <a:gd name="connsiteX240" fmla="*/ 45053 w 2028825"/>
                <a:gd name="connsiteY240" fmla="*/ 526828 h 1352550"/>
                <a:gd name="connsiteX241" fmla="*/ 52006 w 2028825"/>
                <a:gd name="connsiteY241" fmla="*/ 527875 h 1352550"/>
                <a:gd name="connsiteX242" fmla="*/ 57245 w 2028825"/>
                <a:gd name="connsiteY242" fmla="*/ 527304 h 1352550"/>
                <a:gd name="connsiteX243" fmla="*/ 57817 w 2028825"/>
                <a:gd name="connsiteY243" fmla="*/ 527685 h 1352550"/>
                <a:gd name="connsiteX244" fmla="*/ 57531 w 2028825"/>
                <a:gd name="connsiteY244" fmla="*/ 528923 h 1352550"/>
                <a:gd name="connsiteX245" fmla="*/ 65151 w 2028825"/>
                <a:gd name="connsiteY245" fmla="*/ 532257 h 1352550"/>
                <a:gd name="connsiteX246" fmla="*/ 66961 w 2028825"/>
                <a:gd name="connsiteY246" fmla="*/ 527304 h 1352550"/>
                <a:gd name="connsiteX247" fmla="*/ 63818 w 2028825"/>
                <a:gd name="connsiteY247" fmla="*/ 524827 h 1352550"/>
                <a:gd name="connsiteX248" fmla="*/ 76772 w 2028825"/>
                <a:gd name="connsiteY248" fmla="*/ 528923 h 1352550"/>
                <a:gd name="connsiteX249" fmla="*/ 81248 w 2028825"/>
                <a:gd name="connsiteY249" fmla="*/ 520541 h 1352550"/>
                <a:gd name="connsiteX250" fmla="*/ 99441 w 2028825"/>
                <a:gd name="connsiteY250" fmla="*/ 507111 h 1352550"/>
                <a:gd name="connsiteX251" fmla="*/ 113443 w 2028825"/>
                <a:gd name="connsiteY251" fmla="*/ 511588 h 1352550"/>
                <a:gd name="connsiteX252" fmla="*/ 120968 w 2028825"/>
                <a:gd name="connsiteY252" fmla="*/ 507397 h 1352550"/>
                <a:gd name="connsiteX253" fmla="*/ 120396 w 2028825"/>
                <a:gd name="connsiteY253" fmla="*/ 505587 h 1352550"/>
                <a:gd name="connsiteX254" fmla="*/ 130493 w 2028825"/>
                <a:gd name="connsiteY254" fmla="*/ 507016 h 1352550"/>
                <a:gd name="connsiteX255" fmla="*/ 125635 w 2028825"/>
                <a:gd name="connsiteY255" fmla="*/ 509778 h 1352550"/>
                <a:gd name="connsiteX256" fmla="*/ 128683 w 2028825"/>
                <a:gd name="connsiteY256" fmla="*/ 517588 h 1352550"/>
                <a:gd name="connsiteX257" fmla="*/ 145447 w 2028825"/>
                <a:gd name="connsiteY257" fmla="*/ 526542 h 1352550"/>
                <a:gd name="connsiteX258" fmla="*/ 150209 w 2028825"/>
                <a:gd name="connsiteY258" fmla="*/ 522446 h 1352550"/>
                <a:gd name="connsiteX259" fmla="*/ 159639 w 2028825"/>
                <a:gd name="connsiteY259" fmla="*/ 519970 h 1352550"/>
                <a:gd name="connsiteX260" fmla="*/ 179641 w 2028825"/>
                <a:gd name="connsiteY260" fmla="*/ 520446 h 1352550"/>
                <a:gd name="connsiteX261" fmla="*/ 188404 w 2028825"/>
                <a:gd name="connsiteY261" fmla="*/ 511873 h 1352550"/>
                <a:gd name="connsiteX262" fmla="*/ 192310 w 2028825"/>
                <a:gd name="connsiteY262" fmla="*/ 520541 h 1352550"/>
                <a:gd name="connsiteX263" fmla="*/ 186690 w 2028825"/>
                <a:gd name="connsiteY263" fmla="*/ 527304 h 1352550"/>
                <a:gd name="connsiteX264" fmla="*/ 180880 w 2028825"/>
                <a:gd name="connsiteY264" fmla="*/ 544544 h 1352550"/>
                <a:gd name="connsiteX265" fmla="*/ 198977 w 2028825"/>
                <a:gd name="connsiteY265" fmla="*/ 549592 h 1352550"/>
                <a:gd name="connsiteX266" fmla="*/ 212027 w 2028825"/>
                <a:gd name="connsiteY266" fmla="*/ 548164 h 1352550"/>
                <a:gd name="connsiteX267" fmla="*/ 234791 w 2028825"/>
                <a:gd name="connsiteY267" fmla="*/ 536353 h 1352550"/>
                <a:gd name="connsiteX268" fmla="*/ 236220 w 2028825"/>
                <a:gd name="connsiteY268" fmla="*/ 547878 h 1352550"/>
                <a:gd name="connsiteX269" fmla="*/ 232505 w 2028825"/>
                <a:gd name="connsiteY269" fmla="*/ 555212 h 1352550"/>
                <a:gd name="connsiteX270" fmla="*/ 237077 w 2028825"/>
                <a:gd name="connsiteY270" fmla="*/ 556641 h 1352550"/>
                <a:gd name="connsiteX271" fmla="*/ 246983 w 2028825"/>
                <a:gd name="connsiteY271" fmla="*/ 574738 h 1352550"/>
                <a:gd name="connsiteX272" fmla="*/ 251936 w 2028825"/>
                <a:gd name="connsiteY272" fmla="*/ 578358 h 1352550"/>
                <a:gd name="connsiteX273" fmla="*/ 256032 w 2028825"/>
                <a:gd name="connsiteY273" fmla="*/ 575119 h 1352550"/>
                <a:gd name="connsiteX274" fmla="*/ 274796 w 2028825"/>
                <a:gd name="connsiteY274" fmla="*/ 571500 h 1352550"/>
                <a:gd name="connsiteX275" fmla="*/ 285083 w 2028825"/>
                <a:gd name="connsiteY275" fmla="*/ 573881 h 1352550"/>
                <a:gd name="connsiteX276" fmla="*/ 286322 w 2028825"/>
                <a:gd name="connsiteY276" fmla="*/ 576263 h 1352550"/>
                <a:gd name="connsiteX277" fmla="*/ 282321 w 2028825"/>
                <a:gd name="connsiteY277" fmla="*/ 578739 h 1352550"/>
                <a:gd name="connsiteX278" fmla="*/ 282988 w 2028825"/>
                <a:gd name="connsiteY278" fmla="*/ 582549 h 1352550"/>
                <a:gd name="connsiteX279" fmla="*/ 272034 w 2028825"/>
                <a:gd name="connsiteY279" fmla="*/ 590645 h 1352550"/>
                <a:gd name="connsiteX280" fmla="*/ 262890 w 2028825"/>
                <a:gd name="connsiteY280" fmla="*/ 591884 h 1352550"/>
                <a:gd name="connsiteX281" fmla="*/ 263176 w 2028825"/>
                <a:gd name="connsiteY281" fmla="*/ 595217 h 1352550"/>
                <a:gd name="connsiteX282" fmla="*/ 265557 w 2028825"/>
                <a:gd name="connsiteY282" fmla="*/ 594931 h 1352550"/>
                <a:gd name="connsiteX283" fmla="*/ 267081 w 2028825"/>
                <a:gd name="connsiteY283" fmla="*/ 598265 h 1352550"/>
                <a:gd name="connsiteX284" fmla="*/ 270320 w 2028825"/>
                <a:gd name="connsiteY284" fmla="*/ 596551 h 1352550"/>
                <a:gd name="connsiteX285" fmla="*/ 271653 w 2028825"/>
                <a:gd name="connsiteY285" fmla="*/ 601694 h 1352550"/>
                <a:gd name="connsiteX286" fmla="*/ 281369 w 2028825"/>
                <a:gd name="connsiteY286" fmla="*/ 598360 h 1352550"/>
                <a:gd name="connsiteX287" fmla="*/ 281654 w 2028825"/>
                <a:gd name="connsiteY287" fmla="*/ 607028 h 1352550"/>
                <a:gd name="connsiteX288" fmla="*/ 296799 w 2028825"/>
                <a:gd name="connsiteY288" fmla="*/ 605028 h 1352550"/>
                <a:gd name="connsiteX289" fmla="*/ 296894 w 2028825"/>
                <a:gd name="connsiteY289" fmla="*/ 621030 h 1352550"/>
                <a:gd name="connsiteX290" fmla="*/ 307277 w 2028825"/>
                <a:gd name="connsiteY290" fmla="*/ 619696 h 1352550"/>
                <a:gd name="connsiteX291" fmla="*/ 307181 w 2028825"/>
                <a:gd name="connsiteY291" fmla="*/ 622173 h 1352550"/>
                <a:gd name="connsiteX292" fmla="*/ 317564 w 2028825"/>
                <a:gd name="connsiteY292" fmla="*/ 625792 h 1352550"/>
                <a:gd name="connsiteX293" fmla="*/ 315849 w 2028825"/>
                <a:gd name="connsiteY293" fmla="*/ 643318 h 1352550"/>
                <a:gd name="connsiteX294" fmla="*/ 326231 w 2028825"/>
                <a:gd name="connsiteY294" fmla="*/ 645795 h 1352550"/>
                <a:gd name="connsiteX295" fmla="*/ 360235 w 2028825"/>
                <a:gd name="connsiteY295" fmla="*/ 633603 h 1352550"/>
                <a:gd name="connsiteX296" fmla="*/ 355949 w 2028825"/>
                <a:gd name="connsiteY296" fmla="*/ 617029 h 1352550"/>
                <a:gd name="connsiteX297" fmla="*/ 360140 w 2028825"/>
                <a:gd name="connsiteY297" fmla="*/ 582359 h 1352550"/>
                <a:gd name="connsiteX298" fmla="*/ 356902 w 2028825"/>
                <a:gd name="connsiteY298" fmla="*/ 573119 h 1352550"/>
                <a:gd name="connsiteX299" fmla="*/ 371094 w 2028825"/>
                <a:gd name="connsiteY299" fmla="*/ 567214 h 1352550"/>
                <a:gd name="connsiteX300" fmla="*/ 366903 w 2028825"/>
                <a:gd name="connsiteY300" fmla="*/ 544259 h 1352550"/>
                <a:gd name="connsiteX301" fmla="*/ 371094 w 2028825"/>
                <a:gd name="connsiteY301" fmla="*/ 542353 h 1352550"/>
                <a:gd name="connsiteX302" fmla="*/ 366712 w 2028825"/>
                <a:gd name="connsiteY302" fmla="*/ 530161 h 1352550"/>
                <a:gd name="connsiteX303" fmla="*/ 368808 w 2028825"/>
                <a:gd name="connsiteY303" fmla="*/ 529876 h 1352550"/>
                <a:gd name="connsiteX304" fmla="*/ 368427 w 2028825"/>
                <a:gd name="connsiteY304" fmla="*/ 522827 h 1352550"/>
                <a:gd name="connsiteX305" fmla="*/ 361760 w 2028825"/>
                <a:gd name="connsiteY305" fmla="*/ 521017 h 1352550"/>
                <a:gd name="connsiteX306" fmla="*/ 362236 w 2028825"/>
                <a:gd name="connsiteY306" fmla="*/ 516731 h 1352550"/>
                <a:gd name="connsiteX307" fmla="*/ 367665 w 2028825"/>
                <a:gd name="connsiteY307" fmla="*/ 513969 h 1352550"/>
                <a:gd name="connsiteX308" fmla="*/ 366236 w 2028825"/>
                <a:gd name="connsiteY308" fmla="*/ 506349 h 1352550"/>
                <a:gd name="connsiteX309" fmla="*/ 397288 w 2028825"/>
                <a:gd name="connsiteY309" fmla="*/ 484060 h 1352550"/>
                <a:gd name="connsiteX310" fmla="*/ 396621 w 2028825"/>
                <a:gd name="connsiteY310" fmla="*/ 479488 h 1352550"/>
                <a:gd name="connsiteX311" fmla="*/ 410623 w 2028825"/>
                <a:gd name="connsiteY311" fmla="*/ 474440 h 1352550"/>
                <a:gd name="connsiteX312" fmla="*/ 410242 w 2028825"/>
                <a:gd name="connsiteY312" fmla="*/ 465487 h 1352550"/>
                <a:gd name="connsiteX313" fmla="*/ 423958 w 2028825"/>
                <a:gd name="connsiteY313" fmla="*/ 454342 h 1352550"/>
                <a:gd name="connsiteX314" fmla="*/ 440246 w 2028825"/>
                <a:gd name="connsiteY314" fmla="*/ 435864 h 1352550"/>
                <a:gd name="connsiteX315" fmla="*/ 464344 w 2028825"/>
                <a:gd name="connsiteY315" fmla="*/ 421672 h 1352550"/>
                <a:gd name="connsiteX316" fmla="*/ 490347 w 2028825"/>
                <a:gd name="connsiteY316" fmla="*/ 413004 h 1352550"/>
                <a:gd name="connsiteX317" fmla="*/ 492824 w 2028825"/>
                <a:gd name="connsiteY317" fmla="*/ 426815 h 1352550"/>
                <a:gd name="connsiteX318" fmla="*/ 521208 w 2028825"/>
                <a:gd name="connsiteY318" fmla="*/ 429196 h 1352550"/>
                <a:gd name="connsiteX319" fmla="*/ 517684 w 2028825"/>
                <a:gd name="connsiteY319" fmla="*/ 409003 h 1352550"/>
                <a:gd name="connsiteX320" fmla="*/ 512064 w 2028825"/>
                <a:gd name="connsiteY320" fmla="*/ 409861 h 1352550"/>
                <a:gd name="connsiteX321" fmla="*/ 510730 w 2028825"/>
                <a:gd name="connsiteY321" fmla="*/ 402526 h 1352550"/>
                <a:gd name="connsiteX322" fmla="*/ 518160 w 2028825"/>
                <a:gd name="connsiteY322" fmla="*/ 402050 h 1352550"/>
                <a:gd name="connsiteX323" fmla="*/ 514445 w 2028825"/>
                <a:gd name="connsiteY323" fmla="*/ 377190 h 1352550"/>
                <a:gd name="connsiteX324" fmla="*/ 515779 w 2028825"/>
                <a:gd name="connsiteY324" fmla="*/ 365379 h 1352550"/>
                <a:gd name="connsiteX325" fmla="*/ 496633 w 2028825"/>
                <a:gd name="connsiteY325" fmla="*/ 347472 h 1352550"/>
                <a:gd name="connsiteX326" fmla="*/ 492728 w 2028825"/>
                <a:gd name="connsiteY326" fmla="*/ 346234 h 1352550"/>
                <a:gd name="connsiteX327" fmla="*/ 490728 w 2028825"/>
                <a:gd name="connsiteY327" fmla="*/ 354616 h 1352550"/>
                <a:gd name="connsiteX328" fmla="*/ 466249 w 2028825"/>
                <a:gd name="connsiteY328" fmla="*/ 338899 h 1352550"/>
                <a:gd name="connsiteX329" fmla="*/ 469678 w 2028825"/>
                <a:gd name="connsiteY329" fmla="*/ 309943 h 1352550"/>
                <a:gd name="connsiteX330" fmla="*/ 483108 w 2028825"/>
                <a:gd name="connsiteY330" fmla="*/ 286893 h 1352550"/>
                <a:gd name="connsiteX331" fmla="*/ 514826 w 2028825"/>
                <a:gd name="connsiteY331" fmla="*/ 292132 h 1352550"/>
                <a:gd name="connsiteX332" fmla="*/ 517684 w 2028825"/>
                <a:gd name="connsiteY332" fmla="*/ 283369 h 1352550"/>
                <a:gd name="connsiteX333" fmla="*/ 529400 w 2028825"/>
                <a:gd name="connsiteY333" fmla="*/ 266033 h 1352550"/>
                <a:gd name="connsiteX334" fmla="*/ 551688 w 2028825"/>
                <a:gd name="connsiteY334" fmla="*/ 257746 h 1352550"/>
                <a:gd name="connsiteX335" fmla="*/ 566357 w 2028825"/>
                <a:gd name="connsiteY335" fmla="*/ 261366 h 1352550"/>
                <a:gd name="connsiteX336" fmla="*/ 579311 w 2028825"/>
                <a:gd name="connsiteY336" fmla="*/ 260318 h 1352550"/>
                <a:gd name="connsiteX337" fmla="*/ 573596 w 2028825"/>
                <a:gd name="connsiteY337" fmla="*/ 246126 h 1352550"/>
                <a:gd name="connsiteX338" fmla="*/ 585978 w 2028825"/>
                <a:gd name="connsiteY338" fmla="*/ 222885 h 1352550"/>
                <a:gd name="connsiteX339" fmla="*/ 677704 w 2028825"/>
                <a:gd name="connsiteY339" fmla="*/ 163163 h 1352550"/>
                <a:gd name="connsiteX340" fmla="*/ 696278 w 2028825"/>
                <a:gd name="connsiteY340" fmla="*/ 146018 h 1352550"/>
                <a:gd name="connsiteX341" fmla="*/ 742855 w 2028825"/>
                <a:gd name="connsiteY341" fmla="*/ 142970 h 1352550"/>
                <a:gd name="connsiteX342" fmla="*/ 774954 w 2028825"/>
                <a:gd name="connsiteY342" fmla="*/ 133826 h 1352550"/>
                <a:gd name="connsiteX343" fmla="*/ 786860 w 2028825"/>
                <a:gd name="connsiteY343" fmla="*/ 134493 h 1352550"/>
                <a:gd name="connsiteX344" fmla="*/ 796862 w 2028825"/>
                <a:gd name="connsiteY344" fmla="*/ 122491 h 1352550"/>
                <a:gd name="connsiteX345" fmla="*/ 801815 w 2028825"/>
                <a:gd name="connsiteY345" fmla="*/ 120967 h 1352550"/>
                <a:gd name="connsiteX346" fmla="*/ 805625 w 2028825"/>
                <a:gd name="connsiteY346" fmla="*/ 92107 h 1352550"/>
                <a:gd name="connsiteX347" fmla="*/ 789146 w 2028825"/>
                <a:gd name="connsiteY347" fmla="*/ 96393 h 1352550"/>
                <a:gd name="connsiteX348" fmla="*/ 788289 w 2028825"/>
                <a:gd name="connsiteY348" fmla="*/ 93916 h 1352550"/>
                <a:gd name="connsiteX349" fmla="*/ 792766 w 2028825"/>
                <a:gd name="connsiteY349" fmla="*/ 90583 h 1352550"/>
                <a:gd name="connsiteX350" fmla="*/ 784098 w 2028825"/>
                <a:gd name="connsiteY350" fmla="*/ 87439 h 1352550"/>
                <a:gd name="connsiteX351" fmla="*/ 777050 w 2028825"/>
                <a:gd name="connsiteY351" fmla="*/ 76581 h 1352550"/>
                <a:gd name="connsiteX352" fmla="*/ 779717 w 2028825"/>
                <a:gd name="connsiteY352" fmla="*/ 65722 h 1352550"/>
                <a:gd name="connsiteX353" fmla="*/ 762953 w 2028825"/>
                <a:gd name="connsiteY353" fmla="*/ 76962 h 1352550"/>
                <a:gd name="connsiteX354" fmla="*/ 762857 w 2028825"/>
                <a:gd name="connsiteY354" fmla="*/ 70390 h 1352550"/>
                <a:gd name="connsiteX355" fmla="*/ 759904 w 2028825"/>
                <a:gd name="connsiteY355" fmla="*/ 65722 h 1352550"/>
                <a:gd name="connsiteX356" fmla="*/ 756666 w 2028825"/>
                <a:gd name="connsiteY356" fmla="*/ 67056 h 1352550"/>
                <a:gd name="connsiteX357" fmla="*/ 754761 w 2028825"/>
                <a:gd name="connsiteY357" fmla="*/ 65151 h 1352550"/>
                <a:gd name="connsiteX358" fmla="*/ 753999 w 2028825"/>
                <a:gd name="connsiteY358" fmla="*/ 50768 h 1352550"/>
                <a:gd name="connsiteX359" fmla="*/ 747141 w 2028825"/>
                <a:gd name="connsiteY359" fmla="*/ 49816 h 1352550"/>
                <a:gd name="connsiteX360" fmla="*/ 747998 w 2028825"/>
                <a:gd name="connsiteY360" fmla="*/ 40100 h 1352550"/>
                <a:gd name="connsiteX361" fmla="*/ 745808 w 2028825"/>
                <a:gd name="connsiteY361" fmla="*/ 36290 h 1352550"/>
                <a:gd name="connsiteX362" fmla="*/ 748189 w 2028825"/>
                <a:gd name="connsiteY362" fmla="*/ 23241 h 1352550"/>
                <a:gd name="connsiteX363" fmla="*/ 752856 w 2028825"/>
                <a:gd name="connsiteY363" fmla="*/ 20479 h 1352550"/>
                <a:gd name="connsiteX364" fmla="*/ 779431 w 2028825"/>
                <a:gd name="connsiteY364" fmla="*/ 22765 h 1352550"/>
                <a:gd name="connsiteX365" fmla="*/ 812006 w 2028825"/>
                <a:gd name="connsiteY365" fmla="*/ 20193 h 1352550"/>
                <a:gd name="connsiteX366" fmla="*/ 810863 w 2028825"/>
                <a:gd name="connsiteY366" fmla="*/ 9525 h 1352550"/>
                <a:gd name="connsiteX367" fmla="*/ 821912 w 2028825"/>
                <a:gd name="connsiteY367" fmla="*/ 15049 h 1352550"/>
                <a:gd name="connsiteX368" fmla="*/ 825437 w 2028825"/>
                <a:gd name="connsiteY368" fmla="*/ 23908 h 1352550"/>
                <a:gd name="connsiteX369" fmla="*/ 835819 w 2028825"/>
                <a:gd name="connsiteY369" fmla="*/ 27337 h 1352550"/>
                <a:gd name="connsiteX370" fmla="*/ 836676 w 2028825"/>
                <a:gd name="connsiteY370" fmla="*/ 30766 h 1352550"/>
                <a:gd name="connsiteX371" fmla="*/ 846392 w 2028825"/>
                <a:gd name="connsiteY371" fmla="*/ 35052 h 1352550"/>
                <a:gd name="connsiteX372" fmla="*/ 851725 w 2028825"/>
                <a:gd name="connsiteY372" fmla="*/ 31623 h 1352550"/>
                <a:gd name="connsiteX373" fmla="*/ 857250 w 2028825"/>
                <a:gd name="connsiteY373" fmla="*/ 33337 h 1352550"/>
                <a:gd name="connsiteX374" fmla="*/ 856012 w 2028825"/>
                <a:gd name="connsiteY374" fmla="*/ 37243 h 1352550"/>
                <a:gd name="connsiteX375" fmla="*/ 852297 w 2028825"/>
                <a:gd name="connsiteY375" fmla="*/ 37624 h 1352550"/>
                <a:gd name="connsiteX376" fmla="*/ 851154 w 2028825"/>
                <a:gd name="connsiteY376" fmla="*/ 62008 h 1352550"/>
                <a:gd name="connsiteX377" fmla="*/ 853535 w 2028825"/>
                <a:gd name="connsiteY377" fmla="*/ 63055 h 1352550"/>
                <a:gd name="connsiteX378" fmla="*/ 850868 w 2028825"/>
                <a:gd name="connsiteY378" fmla="*/ 64198 h 1352550"/>
                <a:gd name="connsiteX379" fmla="*/ 851630 w 2028825"/>
                <a:gd name="connsiteY379" fmla="*/ 75247 h 1352550"/>
                <a:gd name="connsiteX380" fmla="*/ 859536 w 2028825"/>
                <a:gd name="connsiteY380" fmla="*/ 74962 h 1352550"/>
                <a:gd name="connsiteX381" fmla="*/ 860584 w 2028825"/>
                <a:gd name="connsiteY381" fmla="*/ 78867 h 1352550"/>
                <a:gd name="connsiteX382" fmla="*/ 876967 w 2028825"/>
                <a:gd name="connsiteY382" fmla="*/ 74866 h 1352550"/>
                <a:gd name="connsiteX383" fmla="*/ 876491 w 2028825"/>
                <a:gd name="connsiteY383" fmla="*/ 88297 h 1352550"/>
                <a:gd name="connsiteX384" fmla="*/ 873157 w 2028825"/>
                <a:gd name="connsiteY384" fmla="*/ 95536 h 1352550"/>
                <a:gd name="connsiteX385" fmla="*/ 863251 w 2028825"/>
                <a:gd name="connsiteY385" fmla="*/ 109061 h 1352550"/>
                <a:gd name="connsiteX386" fmla="*/ 853916 w 2028825"/>
                <a:gd name="connsiteY386" fmla="*/ 109537 h 1352550"/>
                <a:gd name="connsiteX387" fmla="*/ 853440 w 2028825"/>
                <a:gd name="connsiteY387" fmla="*/ 127921 h 1352550"/>
                <a:gd name="connsiteX388" fmla="*/ 846201 w 2028825"/>
                <a:gd name="connsiteY388" fmla="*/ 148304 h 1352550"/>
                <a:gd name="connsiteX389" fmla="*/ 862679 w 2028825"/>
                <a:gd name="connsiteY389" fmla="*/ 157162 h 1352550"/>
                <a:gd name="connsiteX390" fmla="*/ 868490 w 2028825"/>
                <a:gd name="connsiteY390" fmla="*/ 156210 h 1352550"/>
                <a:gd name="connsiteX391" fmla="*/ 922782 w 2028825"/>
                <a:gd name="connsiteY391" fmla="*/ 173926 h 1352550"/>
                <a:gd name="connsiteX392" fmla="*/ 934498 w 2028825"/>
                <a:gd name="connsiteY392" fmla="*/ 173164 h 1352550"/>
                <a:gd name="connsiteX393" fmla="*/ 937641 w 2028825"/>
                <a:gd name="connsiteY393" fmla="*/ 166116 h 1352550"/>
                <a:gd name="connsiteX394" fmla="*/ 943261 w 2028825"/>
                <a:gd name="connsiteY394" fmla="*/ 164020 h 1352550"/>
                <a:gd name="connsiteX395" fmla="*/ 947071 w 2028825"/>
                <a:gd name="connsiteY395" fmla="*/ 154210 h 1352550"/>
                <a:gd name="connsiteX396" fmla="*/ 949833 w 2028825"/>
                <a:gd name="connsiteY396" fmla="*/ 154876 h 1352550"/>
                <a:gd name="connsiteX397" fmla="*/ 952214 w 2028825"/>
                <a:gd name="connsiteY397" fmla="*/ 148685 h 1352550"/>
                <a:gd name="connsiteX398" fmla="*/ 953929 w 2028825"/>
                <a:gd name="connsiteY398" fmla="*/ 149161 h 1352550"/>
                <a:gd name="connsiteX399" fmla="*/ 954976 w 2028825"/>
                <a:gd name="connsiteY399" fmla="*/ 144494 h 1352550"/>
                <a:gd name="connsiteX400" fmla="*/ 976789 w 2028825"/>
                <a:gd name="connsiteY400" fmla="*/ 139160 h 1352550"/>
                <a:gd name="connsiteX401" fmla="*/ 975836 w 2028825"/>
                <a:gd name="connsiteY401" fmla="*/ 129445 h 1352550"/>
                <a:gd name="connsiteX402" fmla="*/ 982980 w 2028825"/>
                <a:gd name="connsiteY402" fmla="*/ 129826 h 1352550"/>
                <a:gd name="connsiteX403" fmla="*/ 983837 w 2028825"/>
                <a:gd name="connsiteY403" fmla="*/ 137255 h 1352550"/>
                <a:gd name="connsiteX404" fmla="*/ 987933 w 2028825"/>
                <a:gd name="connsiteY404" fmla="*/ 136398 h 1352550"/>
                <a:gd name="connsiteX405" fmla="*/ 987838 w 2028825"/>
                <a:gd name="connsiteY405" fmla="*/ 134302 h 1352550"/>
                <a:gd name="connsiteX406" fmla="*/ 1001649 w 2028825"/>
                <a:gd name="connsiteY406" fmla="*/ 132493 h 1352550"/>
                <a:gd name="connsiteX407" fmla="*/ 1005650 w 2028825"/>
                <a:gd name="connsiteY407" fmla="*/ 114871 h 1352550"/>
                <a:gd name="connsiteX408" fmla="*/ 1015651 w 2028825"/>
                <a:gd name="connsiteY408" fmla="*/ 115729 h 1352550"/>
                <a:gd name="connsiteX409" fmla="*/ 1016317 w 2028825"/>
                <a:gd name="connsiteY409" fmla="*/ 108680 h 1352550"/>
                <a:gd name="connsiteX410" fmla="*/ 1019842 w 2028825"/>
                <a:gd name="connsiteY410" fmla="*/ 109633 h 1352550"/>
                <a:gd name="connsiteX411" fmla="*/ 1024604 w 2028825"/>
                <a:gd name="connsiteY411" fmla="*/ 79343 h 1352550"/>
                <a:gd name="connsiteX412" fmla="*/ 1043845 w 2028825"/>
                <a:gd name="connsiteY412" fmla="*/ 77629 h 1352550"/>
                <a:gd name="connsiteX413" fmla="*/ 1047464 w 2028825"/>
                <a:gd name="connsiteY413" fmla="*/ 88487 h 1352550"/>
                <a:gd name="connsiteX414" fmla="*/ 1056132 w 2028825"/>
                <a:gd name="connsiteY414" fmla="*/ 88106 h 1352550"/>
                <a:gd name="connsiteX415" fmla="*/ 1072229 w 2028825"/>
                <a:gd name="connsiteY415" fmla="*/ 96012 h 1352550"/>
                <a:gd name="connsiteX416" fmla="*/ 1084517 w 2028825"/>
                <a:gd name="connsiteY416" fmla="*/ 97250 h 1352550"/>
                <a:gd name="connsiteX417" fmla="*/ 1115473 w 2028825"/>
                <a:gd name="connsiteY417" fmla="*/ 110776 h 1352550"/>
                <a:gd name="connsiteX418" fmla="*/ 1140238 w 2028825"/>
                <a:gd name="connsiteY418" fmla="*/ 105061 h 1352550"/>
                <a:gd name="connsiteX419" fmla="*/ 1141095 w 2028825"/>
                <a:gd name="connsiteY419" fmla="*/ 109918 h 1352550"/>
                <a:gd name="connsiteX420" fmla="*/ 1158050 w 2028825"/>
                <a:gd name="connsiteY420" fmla="*/ 111919 h 1352550"/>
                <a:gd name="connsiteX421" fmla="*/ 1166527 w 2028825"/>
                <a:gd name="connsiteY421" fmla="*/ 120967 h 1352550"/>
                <a:gd name="connsiteX422" fmla="*/ 1166527 w 2028825"/>
                <a:gd name="connsiteY422" fmla="*/ 133636 h 1352550"/>
                <a:gd name="connsiteX423" fmla="*/ 1195769 w 2028825"/>
                <a:gd name="connsiteY423" fmla="*/ 160496 h 1352550"/>
                <a:gd name="connsiteX424" fmla="*/ 1191673 w 2028825"/>
                <a:gd name="connsiteY424" fmla="*/ 176022 h 1352550"/>
                <a:gd name="connsiteX425" fmla="*/ 1200150 w 2028825"/>
                <a:gd name="connsiteY425" fmla="*/ 179546 h 1352550"/>
                <a:gd name="connsiteX426" fmla="*/ 1198626 w 2028825"/>
                <a:gd name="connsiteY426" fmla="*/ 184023 h 1352550"/>
                <a:gd name="connsiteX427" fmla="*/ 1210342 w 2028825"/>
                <a:gd name="connsiteY427" fmla="*/ 185547 h 1352550"/>
                <a:gd name="connsiteX428" fmla="*/ 1209866 w 2028825"/>
                <a:gd name="connsiteY428" fmla="*/ 190119 h 1352550"/>
                <a:gd name="connsiteX429" fmla="*/ 1214914 w 2028825"/>
                <a:gd name="connsiteY429" fmla="*/ 190881 h 1352550"/>
                <a:gd name="connsiteX430" fmla="*/ 1225105 w 2028825"/>
                <a:gd name="connsiteY430" fmla="*/ 238982 h 1352550"/>
                <a:gd name="connsiteX431" fmla="*/ 1232249 w 2028825"/>
                <a:gd name="connsiteY431" fmla="*/ 238125 h 1352550"/>
                <a:gd name="connsiteX432" fmla="*/ 1241203 w 2028825"/>
                <a:gd name="connsiteY432" fmla="*/ 233077 h 1352550"/>
                <a:gd name="connsiteX433" fmla="*/ 1247584 w 2028825"/>
                <a:gd name="connsiteY433" fmla="*/ 236601 h 1352550"/>
                <a:gd name="connsiteX434" fmla="*/ 1252252 w 2028825"/>
                <a:gd name="connsiteY434" fmla="*/ 247840 h 1352550"/>
                <a:gd name="connsiteX435" fmla="*/ 1275207 w 2028825"/>
                <a:gd name="connsiteY435" fmla="*/ 253270 h 1352550"/>
                <a:gd name="connsiteX436" fmla="*/ 1279779 w 2028825"/>
                <a:gd name="connsiteY436" fmla="*/ 253079 h 1352550"/>
                <a:gd name="connsiteX437" fmla="*/ 1281494 w 2028825"/>
                <a:gd name="connsiteY437" fmla="*/ 247459 h 1352550"/>
                <a:gd name="connsiteX438" fmla="*/ 1284351 w 2028825"/>
                <a:gd name="connsiteY438" fmla="*/ 246126 h 1352550"/>
                <a:gd name="connsiteX439" fmla="*/ 1289304 w 2028825"/>
                <a:gd name="connsiteY439" fmla="*/ 248698 h 1352550"/>
                <a:gd name="connsiteX440" fmla="*/ 1289685 w 2028825"/>
                <a:gd name="connsiteY440" fmla="*/ 257461 h 1352550"/>
                <a:gd name="connsiteX441" fmla="*/ 1304544 w 2028825"/>
                <a:gd name="connsiteY441" fmla="*/ 263271 h 1352550"/>
                <a:gd name="connsiteX442" fmla="*/ 1319689 w 2028825"/>
                <a:gd name="connsiteY442" fmla="*/ 262985 h 1352550"/>
                <a:gd name="connsiteX443" fmla="*/ 1319213 w 2028825"/>
                <a:gd name="connsiteY443" fmla="*/ 266986 h 1352550"/>
                <a:gd name="connsiteX444" fmla="*/ 1324547 w 2028825"/>
                <a:gd name="connsiteY444" fmla="*/ 269272 h 1352550"/>
                <a:gd name="connsiteX445" fmla="*/ 1324642 w 2028825"/>
                <a:gd name="connsiteY445" fmla="*/ 272034 h 1352550"/>
                <a:gd name="connsiteX446" fmla="*/ 1342168 w 2028825"/>
                <a:gd name="connsiteY446" fmla="*/ 275653 h 1352550"/>
                <a:gd name="connsiteX447" fmla="*/ 1343978 w 2028825"/>
                <a:gd name="connsiteY447" fmla="*/ 291560 h 1352550"/>
                <a:gd name="connsiteX448" fmla="*/ 1350740 w 2028825"/>
                <a:gd name="connsiteY448" fmla="*/ 295275 h 1352550"/>
                <a:gd name="connsiteX449" fmla="*/ 1359218 w 2028825"/>
                <a:gd name="connsiteY449" fmla="*/ 321183 h 1352550"/>
                <a:gd name="connsiteX450" fmla="*/ 1360456 w 2028825"/>
                <a:gd name="connsiteY450" fmla="*/ 327755 h 1352550"/>
                <a:gd name="connsiteX451" fmla="*/ 1357313 w 2028825"/>
                <a:gd name="connsiteY451" fmla="*/ 326326 h 1352550"/>
                <a:gd name="connsiteX452" fmla="*/ 1358360 w 2028825"/>
                <a:gd name="connsiteY452" fmla="*/ 336804 h 1352550"/>
                <a:gd name="connsiteX453" fmla="*/ 1367790 w 2028825"/>
                <a:gd name="connsiteY453" fmla="*/ 375285 h 1352550"/>
                <a:gd name="connsiteX454" fmla="*/ 1375505 w 2028825"/>
                <a:gd name="connsiteY454" fmla="*/ 374523 h 1352550"/>
                <a:gd name="connsiteX455" fmla="*/ 1377505 w 2028825"/>
                <a:gd name="connsiteY455" fmla="*/ 380143 h 1352550"/>
                <a:gd name="connsiteX456" fmla="*/ 1380839 w 2028825"/>
                <a:gd name="connsiteY456" fmla="*/ 379381 h 1352550"/>
                <a:gd name="connsiteX457" fmla="*/ 1382268 w 2028825"/>
                <a:gd name="connsiteY457" fmla="*/ 389001 h 1352550"/>
                <a:gd name="connsiteX458" fmla="*/ 1387983 w 2028825"/>
                <a:gd name="connsiteY458" fmla="*/ 388715 h 1352550"/>
                <a:gd name="connsiteX459" fmla="*/ 1390936 w 2028825"/>
                <a:gd name="connsiteY459" fmla="*/ 409480 h 1352550"/>
                <a:gd name="connsiteX460" fmla="*/ 1389126 w 2028825"/>
                <a:gd name="connsiteY460" fmla="*/ 409003 h 1352550"/>
                <a:gd name="connsiteX461" fmla="*/ 1388650 w 2028825"/>
                <a:gd name="connsiteY461" fmla="*/ 413861 h 1352550"/>
                <a:gd name="connsiteX462" fmla="*/ 1393889 w 2028825"/>
                <a:gd name="connsiteY462" fmla="*/ 415957 h 1352550"/>
                <a:gd name="connsiteX463" fmla="*/ 1394555 w 2028825"/>
                <a:gd name="connsiteY463" fmla="*/ 427863 h 1352550"/>
                <a:gd name="connsiteX464" fmla="*/ 1397222 w 2028825"/>
                <a:gd name="connsiteY464" fmla="*/ 428339 h 1352550"/>
                <a:gd name="connsiteX465" fmla="*/ 1395222 w 2028825"/>
                <a:gd name="connsiteY465" fmla="*/ 439864 h 1352550"/>
                <a:gd name="connsiteX466" fmla="*/ 1415605 w 2028825"/>
                <a:gd name="connsiteY466" fmla="*/ 476821 h 1352550"/>
                <a:gd name="connsiteX467" fmla="*/ 1417796 w 2028825"/>
                <a:gd name="connsiteY467" fmla="*/ 476155 h 1352550"/>
                <a:gd name="connsiteX468" fmla="*/ 1418177 w 2028825"/>
                <a:gd name="connsiteY468" fmla="*/ 491490 h 1352550"/>
                <a:gd name="connsiteX469" fmla="*/ 1413796 w 2028825"/>
                <a:gd name="connsiteY469" fmla="*/ 507206 h 1352550"/>
                <a:gd name="connsiteX470" fmla="*/ 1417796 w 2028825"/>
                <a:gd name="connsiteY470" fmla="*/ 509016 h 1352550"/>
                <a:gd name="connsiteX471" fmla="*/ 1417892 w 2028825"/>
                <a:gd name="connsiteY471" fmla="*/ 516160 h 1352550"/>
                <a:gd name="connsiteX472" fmla="*/ 1428179 w 2028825"/>
                <a:gd name="connsiteY472" fmla="*/ 520351 h 1352550"/>
                <a:gd name="connsiteX473" fmla="*/ 1426559 w 2028825"/>
                <a:gd name="connsiteY473" fmla="*/ 527494 h 1352550"/>
                <a:gd name="connsiteX474" fmla="*/ 1442752 w 2028825"/>
                <a:gd name="connsiteY474" fmla="*/ 533019 h 1352550"/>
                <a:gd name="connsiteX475" fmla="*/ 1433989 w 2028825"/>
                <a:gd name="connsiteY475" fmla="*/ 546354 h 1352550"/>
                <a:gd name="connsiteX476" fmla="*/ 1456563 w 2028825"/>
                <a:gd name="connsiteY476" fmla="*/ 552069 h 1352550"/>
                <a:gd name="connsiteX477" fmla="*/ 1469326 w 2028825"/>
                <a:gd name="connsiteY477" fmla="*/ 559117 h 1352550"/>
                <a:gd name="connsiteX478" fmla="*/ 1480090 w 2028825"/>
                <a:gd name="connsiteY478" fmla="*/ 554164 h 1352550"/>
                <a:gd name="connsiteX479" fmla="*/ 1502188 w 2028825"/>
                <a:gd name="connsiteY479" fmla="*/ 564451 h 1352550"/>
                <a:gd name="connsiteX480" fmla="*/ 1503807 w 2028825"/>
                <a:gd name="connsiteY480" fmla="*/ 544544 h 1352550"/>
                <a:gd name="connsiteX481" fmla="*/ 1507046 w 2028825"/>
                <a:gd name="connsiteY481" fmla="*/ 545782 h 1352550"/>
                <a:gd name="connsiteX482" fmla="*/ 1509617 w 2028825"/>
                <a:gd name="connsiteY482" fmla="*/ 542544 h 1352550"/>
                <a:gd name="connsiteX483" fmla="*/ 1524953 w 2028825"/>
                <a:gd name="connsiteY483" fmla="*/ 547402 h 1352550"/>
                <a:gd name="connsiteX484" fmla="*/ 1536383 w 2028825"/>
                <a:gd name="connsiteY484" fmla="*/ 538639 h 1352550"/>
                <a:gd name="connsiteX485" fmla="*/ 1536383 w 2028825"/>
                <a:gd name="connsiteY485" fmla="*/ 523208 h 1352550"/>
                <a:gd name="connsiteX486" fmla="*/ 1544479 w 2028825"/>
                <a:gd name="connsiteY486" fmla="*/ 521303 h 1352550"/>
                <a:gd name="connsiteX487" fmla="*/ 1544669 w 2028825"/>
                <a:gd name="connsiteY487" fmla="*/ 523494 h 1352550"/>
                <a:gd name="connsiteX488" fmla="*/ 1554671 w 2028825"/>
                <a:gd name="connsiteY488" fmla="*/ 522922 h 1352550"/>
                <a:gd name="connsiteX489" fmla="*/ 1555242 w 2028825"/>
                <a:gd name="connsiteY489" fmla="*/ 525209 h 1352550"/>
                <a:gd name="connsiteX490" fmla="*/ 1570768 w 2028825"/>
                <a:gd name="connsiteY490" fmla="*/ 520541 h 1352550"/>
                <a:gd name="connsiteX491" fmla="*/ 1572387 w 2028825"/>
                <a:gd name="connsiteY491" fmla="*/ 527685 h 1352550"/>
                <a:gd name="connsiteX492" fmla="*/ 1580102 w 2028825"/>
                <a:gd name="connsiteY492" fmla="*/ 528638 h 1352550"/>
                <a:gd name="connsiteX493" fmla="*/ 1583436 w 2028825"/>
                <a:gd name="connsiteY493" fmla="*/ 548545 h 1352550"/>
                <a:gd name="connsiteX494" fmla="*/ 1573816 w 2028825"/>
                <a:gd name="connsiteY494" fmla="*/ 553593 h 1352550"/>
                <a:gd name="connsiteX495" fmla="*/ 1572578 w 2028825"/>
                <a:gd name="connsiteY495" fmla="*/ 556546 h 1352550"/>
                <a:gd name="connsiteX496" fmla="*/ 1571054 w 2028825"/>
                <a:gd name="connsiteY496" fmla="*/ 566738 h 1352550"/>
                <a:gd name="connsiteX497" fmla="*/ 1576769 w 2028825"/>
                <a:gd name="connsiteY497" fmla="*/ 568166 h 1352550"/>
                <a:gd name="connsiteX498" fmla="*/ 1574673 w 2028825"/>
                <a:gd name="connsiteY498" fmla="*/ 584930 h 1352550"/>
                <a:gd name="connsiteX499" fmla="*/ 1576007 w 2028825"/>
                <a:gd name="connsiteY499" fmla="*/ 595789 h 1352550"/>
                <a:gd name="connsiteX500" fmla="*/ 1601724 w 2028825"/>
                <a:gd name="connsiteY500" fmla="*/ 583311 h 1352550"/>
                <a:gd name="connsiteX501" fmla="*/ 1601343 w 2028825"/>
                <a:gd name="connsiteY501" fmla="*/ 568928 h 1352550"/>
                <a:gd name="connsiteX502" fmla="*/ 1609534 w 2028825"/>
                <a:gd name="connsiteY502" fmla="*/ 569119 h 1352550"/>
                <a:gd name="connsiteX503" fmla="*/ 1609154 w 2028825"/>
                <a:gd name="connsiteY503" fmla="*/ 564070 h 1352550"/>
                <a:gd name="connsiteX504" fmla="*/ 1611916 w 2028825"/>
                <a:gd name="connsiteY504" fmla="*/ 563689 h 1352550"/>
                <a:gd name="connsiteX505" fmla="*/ 1611249 w 2028825"/>
                <a:gd name="connsiteY505" fmla="*/ 556260 h 1352550"/>
                <a:gd name="connsiteX506" fmla="*/ 1623155 w 2028825"/>
                <a:gd name="connsiteY506" fmla="*/ 556736 h 1352550"/>
                <a:gd name="connsiteX507" fmla="*/ 1621822 w 2028825"/>
                <a:gd name="connsiteY507" fmla="*/ 547306 h 1352550"/>
                <a:gd name="connsiteX508" fmla="*/ 1626489 w 2028825"/>
                <a:gd name="connsiteY508" fmla="*/ 546830 h 1352550"/>
                <a:gd name="connsiteX509" fmla="*/ 1630775 w 2028825"/>
                <a:gd name="connsiteY509" fmla="*/ 561022 h 1352550"/>
                <a:gd name="connsiteX510" fmla="*/ 1636014 w 2028825"/>
                <a:gd name="connsiteY510" fmla="*/ 559689 h 1352550"/>
                <a:gd name="connsiteX511" fmla="*/ 1636109 w 2028825"/>
                <a:gd name="connsiteY511" fmla="*/ 553784 h 1352550"/>
                <a:gd name="connsiteX512" fmla="*/ 1645444 w 2028825"/>
                <a:gd name="connsiteY512" fmla="*/ 553307 h 1352550"/>
                <a:gd name="connsiteX513" fmla="*/ 1642682 w 2028825"/>
                <a:gd name="connsiteY513" fmla="*/ 536257 h 1352550"/>
                <a:gd name="connsiteX514" fmla="*/ 1662017 w 2028825"/>
                <a:gd name="connsiteY514" fmla="*/ 527399 h 1352550"/>
                <a:gd name="connsiteX515" fmla="*/ 1677543 w 2028825"/>
                <a:gd name="connsiteY515" fmla="*/ 522922 h 1352550"/>
                <a:gd name="connsiteX516" fmla="*/ 1696117 w 2028825"/>
                <a:gd name="connsiteY516" fmla="*/ 523208 h 1352550"/>
                <a:gd name="connsiteX517" fmla="*/ 1705070 w 2028825"/>
                <a:gd name="connsiteY517" fmla="*/ 518446 h 1352550"/>
                <a:gd name="connsiteX518" fmla="*/ 1720501 w 2028825"/>
                <a:gd name="connsiteY518" fmla="*/ 516826 h 1352550"/>
                <a:gd name="connsiteX519" fmla="*/ 1720501 w 2028825"/>
                <a:gd name="connsiteY519" fmla="*/ 514445 h 1352550"/>
                <a:gd name="connsiteX520" fmla="*/ 1775365 w 2028825"/>
                <a:gd name="connsiteY520" fmla="*/ 512635 h 1352550"/>
                <a:gd name="connsiteX521" fmla="*/ 1771841 w 2028825"/>
                <a:gd name="connsiteY521" fmla="*/ 518160 h 1352550"/>
                <a:gd name="connsiteX522" fmla="*/ 1802511 w 2028825"/>
                <a:gd name="connsiteY522" fmla="*/ 518255 h 1352550"/>
                <a:gd name="connsiteX523" fmla="*/ 1802701 w 2028825"/>
                <a:gd name="connsiteY523" fmla="*/ 523875 h 1352550"/>
                <a:gd name="connsiteX524" fmla="*/ 1820227 w 2028825"/>
                <a:gd name="connsiteY524" fmla="*/ 523684 h 1352550"/>
                <a:gd name="connsiteX525" fmla="*/ 1820418 w 2028825"/>
                <a:gd name="connsiteY525" fmla="*/ 527494 h 1352550"/>
                <a:gd name="connsiteX526" fmla="*/ 1830610 w 2028825"/>
                <a:gd name="connsiteY526" fmla="*/ 520732 h 1352550"/>
                <a:gd name="connsiteX527" fmla="*/ 1831467 w 2028825"/>
                <a:gd name="connsiteY527" fmla="*/ 540925 h 1352550"/>
                <a:gd name="connsiteX528" fmla="*/ 1840230 w 2028825"/>
                <a:gd name="connsiteY528" fmla="*/ 533209 h 1352550"/>
                <a:gd name="connsiteX529" fmla="*/ 1852232 w 2028825"/>
                <a:gd name="connsiteY529" fmla="*/ 529495 h 1352550"/>
                <a:gd name="connsiteX530" fmla="*/ 1852327 w 2028825"/>
                <a:gd name="connsiteY530" fmla="*/ 526256 h 1352550"/>
                <a:gd name="connsiteX531" fmla="*/ 1867852 w 2028825"/>
                <a:gd name="connsiteY531" fmla="*/ 519303 h 1352550"/>
                <a:gd name="connsiteX532" fmla="*/ 1870901 w 2028825"/>
                <a:gd name="connsiteY532" fmla="*/ 519112 h 1352550"/>
                <a:gd name="connsiteX533" fmla="*/ 1871567 w 2028825"/>
                <a:gd name="connsiteY533" fmla="*/ 524542 h 1352550"/>
                <a:gd name="connsiteX534" fmla="*/ 1889569 w 2028825"/>
                <a:gd name="connsiteY534" fmla="*/ 521779 h 1352550"/>
                <a:gd name="connsiteX535" fmla="*/ 1892332 w 2028825"/>
                <a:gd name="connsiteY535" fmla="*/ 532447 h 1352550"/>
                <a:gd name="connsiteX536" fmla="*/ 1896713 w 2028825"/>
                <a:gd name="connsiteY536" fmla="*/ 534067 h 1352550"/>
                <a:gd name="connsiteX537" fmla="*/ 1906143 w 2028825"/>
                <a:gd name="connsiteY537" fmla="*/ 533114 h 1352550"/>
                <a:gd name="connsiteX538" fmla="*/ 1906048 w 2028825"/>
                <a:gd name="connsiteY538" fmla="*/ 530828 h 1352550"/>
                <a:gd name="connsiteX539" fmla="*/ 1909667 w 2028825"/>
                <a:gd name="connsiteY539" fmla="*/ 530257 h 1352550"/>
                <a:gd name="connsiteX540" fmla="*/ 1943005 w 2028825"/>
                <a:gd name="connsiteY540" fmla="*/ 529304 h 1352550"/>
                <a:gd name="connsiteX541" fmla="*/ 1944719 w 2028825"/>
                <a:gd name="connsiteY541" fmla="*/ 580358 h 1352550"/>
                <a:gd name="connsiteX542" fmla="*/ 2019776 w 2028825"/>
                <a:gd name="connsiteY542" fmla="*/ 580739 h 1352550"/>
                <a:gd name="connsiteX543" fmla="*/ 2017776 w 2028825"/>
                <a:gd name="connsiteY543" fmla="*/ 618268 h 1352550"/>
                <a:gd name="connsiteX544" fmla="*/ 2005584 w 2028825"/>
                <a:gd name="connsiteY544" fmla="*/ 616744 h 1352550"/>
                <a:gd name="connsiteX545" fmla="*/ 2006441 w 2028825"/>
                <a:gd name="connsiteY545" fmla="*/ 633889 h 1352550"/>
                <a:gd name="connsiteX546" fmla="*/ 2001393 w 2028825"/>
                <a:gd name="connsiteY546" fmla="*/ 666274 h 1352550"/>
                <a:gd name="connsiteX547" fmla="*/ 2013966 w 2028825"/>
                <a:gd name="connsiteY547" fmla="*/ 671036 h 1352550"/>
                <a:gd name="connsiteX548" fmla="*/ 2015585 w 2028825"/>
                <a:gd name="connsiteY548" fmla="*/ 680847 h 1352550"/>
                <a:gd name="connsiteX549" fmla="*/ 1993106 w 2028825"/>
                <a:gd name="connsiteY549" fmla="*/ 690848 h 1352550"/>
                <a:gd name="connsiteX550" fmla="*/ 1975104 w 2028825"/>
                <a:gd name="connsiteY550" fmla="*/ 694087 h 1352550"/>
                <a:gd name="connsiteX551" fmla="*/ 1980819 w 2028825"/>
                <a:gd name="connsiteY551" fmla="*/ 693992 h 1352550"/>
                <a:gd name="connsiteX552" fmla="*/ 1975294 w 2028825"/>
                <a:gd name="connsiteY552" fmla="*/ 694849 h 1352550"/>
                <a:gd name="connsiteX553" fmla="*/ 1974342 w 2028825"/>
                <a:gd name="connsiteY553" fmla="*/ 697325 h 1352550"/>
                <a:gd name="connsiteX554" fmla="*/ 1976723 w 2028825"/>
                <a:gd name="connsiteY554" fmla="*/ 712660 h 1352550"/>
                <a:gd name="connsiteX555" fmla="*/ 1989677 w 2028825"/>
                <a:gd name="connsiteY555" fmla="*/ 751808 h 1352550"/>
                <a:gd name="connsiteX556" fmla="*/ 1987296 w 2028825"/>
                <a:gd name="connsiteY556" fmla="*/ 755523 h 1352550"/>
                <a:gd name="connsiteX557" fmla="*/ 1989677 w 2028825"/>
                <a:gd name="connsiteY557" fmla="*/ 764667 h 1352550"/>
                <a:gd name="connsiteX558" fmla="*/ 1986534 w 2028825"/>
                <a:gd name="connsiteY558" fmla="*/ 765429 h 1352550"/>
                <a:gd name="connsiteX559" fmla="*/ 1985391 w 2028825"/>
                <a:gd name="connsiteY559" fmla="*/ 815054 h 1352550"/>
                <a:gd name="connsiteX560" fmla="*/ 2005393 w 2028825"/>
                <a:gd name="connsiteY560" fmla="*/ 818007 h 1352550"/>
                <a:gd name="connsiteX561" fmla="*/ 2006156 w 2028825"/>
                <a:gd name="connsiteY561" fmla="*/ 829056 h 1352550"/>
                <a:gd name="connsiteX562" fmla="*/ 2015871 w 2028825"/>
                <a:gd name="connsiteY562" fmla="*/ 829246 h 1352550"/>
                <a:gd name="connsiteX563" fmla="*/ 2015204 w 2028825"/>
                <a:gd name="connsiteY563" fmla="*/ 836676 h 1352550"/>
                <a:gd name="connsiteX564" fmla="*/ 2012347 w 2028825"/>
                <a:gd name="connsiteY564" fmla="*/ 843915 h 1352550"/>
                <a:gd name="connsiteX565" fmla="*/ 2003012 w 2028825"/>
                <a:gd name="connsiteY565" fmla="*/ 843058 h 1352550"/>
                <a:gd name="connsiteX566" fmla="*/ 2004060 w 2028825"/>
                <a:gd name="connsiteY566" fmla="*/ 856297 h 1352550"/>
                <a:gd name="connsiteX567" fmla="*/ 1984153 w 2028825"/>
                <a:gd name="connsiteY567" fmla="*/ 853440 h 1352550"/>
                <a:gd name="connsiteX568" fmla="*/ 1984058 w 2028825"/>
                <a:gd name="connsiteY568" fmla="*/ 861917 h 1352550"/>
                <a:gd name="connsiteX569" fmla="*/ 1995868 w 2028825"/>
                <a:gd name="connsiteY569" fmla="*/ 892016 h 1352550"/>
                <a:gd name="connsiteX570" fmla="*/ 1980533 w 2028825"/>
                <a:gd name="connsiteY570" fmla="*/ 895159 h 1352550"/>
                <a:gd name="connsiteX571" fmla="*/ 1965579 w 2028825"/>
                <a:gd name="connsiteY571" fmla="*/ 889254 h 1352550"/>
                <a:gd name="connsiteX572" fmla="*/ 1966055 w 2028825"/>
                <a:gd name="connsiteY572" fmla="*/ 901827 h 1352550"/>
                <a:gd name="connsiteX573" fmla="*/ 1941005 w 2028825"/>
                <a:gd name="connsiteY573" fmla="*/ 916876 h 1352550"/>
                <a:gd name="connsiteX574" fmla="*/ 1944148 w 2028825"/>
                <a:gd name="connsiteY574" fmla="*/ 922972 h 1352550"/>
                <a:gd name="connsiteX575" fmla="*/ 1947767 w 2028825"/>
                <a:gd name="connsiteY575" fmla="*/ 921353 h 1352550"/>
                <a:gd name="connsiteX576" fmla="*/ 1945862 w 2028825"/>
                <a:gd name="connsiteY576" fmla="*/ 923925 h 1352550"/>
                <a:gd name="connsiteX577" fmla="*/ 1934813 w 2028825"/>
                <a:gd name="connsiteY577" fmla="*/ 925735 h 1352550"/>
                <a:gd name="connsiteX578" fmla="*/ 1927669 w 2028825"/>
                <a:gd name="connsiteY578" fmla="*/ 917162 h 1352550"/>
                <a:gd name="connsiteX579" fmla="*/ 1903762 w 2028825"/>
                <a:gd name="connsiteY579" fmla="*/ 927449 h 1352550"/>
                <a:gd name="connsiteX580" fmla="*/ 1912239 w 2028825"/>
                <a:gd name="connsiteY580" fmla="*/ 953548 h 1352550"/>
                <a:gd name="connsiteX581" fmla="*/ 1907667 w 2028825"/>
                <a:gd name="connsiteY581" fmla="*/ 955167 h 1352550"/>
                <a:gd name="connsiteX582" fmla="*/ 1926622 w 2028825"/>
                <a:gd name="connsiteY582" fmla="*/ 1039082 h 1352550"/>
                <a:gd name="connsiteX583" fmla="*/ 1923098 w 2028825"/>
                <a:gd name="connsiteY583" fmla="*/ 1046417 h 1352550"/>
                <a:gd name="connsiteX584" fmla="*/ 1915382 w 2028825"/>
                <a:gd name="connsiteY584" fmla="*/ 1047655 h 1352550"/>
                <a:gd name="connsiteX585" fmla="*/ 1884807 w 2028825"/>
                <a:gd name="connsiteY585" fmla="*/ 1054894 h 1352550"/>
                <a:gd name="connsiteX586" fmla="*/ 1860328 w 2028825"/>
                <a:gd name="connsiteY586" fmla="*/ 1056322 h 1352550"/>
                <a:gd name="connsiteX587" fmla="*/ 1800892 w 2028825"/>
                <a:gd name="connsiteY587" fmla="*/ 1067467 h 1352550"/>
                <a:gd name="connsiteX588" fmla="*/ 1724597 w 2028825"/>
                <a:gd name="connsiteY588" fmla="*/ 1054322 h 1352550"/>
                <a:gd name="connsiteX589" fmla="*/ 1672781 w 2028825"/>
                <a:gd name="connsiteY589" fmla="*/ 1064133 h 1352550"/>
                <a:gd name="connsiteX590" fmla="*/ 1651349 w 2028825"/>
                <a:gd name="connsiteY590" fmla="*/ 1072229 h 1352550"/>
                <a:gd name="connsiteX591" fmla="*/ 1631728 w 2028825"/>
                <a:gd name="connsiteY591" fmla="*/ 1073753 h 1352550"/>
                <a:gd name="connsiteX592" fmla="*/ 1617536 w 2028825"/>
                <a:gd name="connsiteY592" fmla="*/ 1078611 h 1352550"/>
                <a:gd name="connsiteX593" fmla="*/ 1608677 w 2028825"/>
                <a:gd name="connsiteY593" fmla="*/ 1043749 h 1352550"/>
                <a:gd name="connsiteX594" fmla="*/ 1605534 w 2028825"/>
                <a:gd name="connsiteY594" fmla="*/ 1045559 h 1352550"/>
                <a:gd name="connsiteX595" fmla="*/ 1596771 w 2028825"/>
                <a:gd name="connsiteY595" fmla="*/ 1025080 h 1352550"/>
                <a:gd name="connsiteX596" fmla="*/ 1585151 w 2028825"/>
                <a:gd name="connsiteY596" fmla="*/ 1026985 h 1352550"/>
                <a:gd name="connsiteX597" fmla="*/ 1576007 w 2028825"/>
                <a:gd name="connsiteY597" fmla="*/ 1024318 h 1352550"/>
                <a:gd name="connsiteX598" fmla="*/ 1578864 w 2028825"/>
                <a:gd name="connsiteY598" fmla="*/ 1017842 h 1352550"/>
                <a:gd name="connsiteX599" fmla="*/ 1569053 w 2028825"/>
                <a:gd name="connsiteY599" fmla="*/ 1009174 h 1352550"/>
                <a:gd name="connsiteX600" fmla="*/ 1545050 w 2028825"/>
                <a:gd name="connsiteY600" fmla="*/ 1000030 h 1352550"/>
                <a:gd name="connsiteX601" fmla="*/ 1527239 w 2028825"/>
                <a:gd name="connsiteY601" fmla="*/ 1001459 h 1352550"/>
                <a:gd name="connsiteX602" fmla="*/ 1512189 w 2028825"/>
                <a:gd name="connsiteY602" fmla="*/ 999077 h 1352550"/>
                <a:gd name="connsiteX603" fmla="*/ 1504093 w 2028825"/>
                <a:gd name="connsiteY603" fmla="*/ 1003744 h 1352550"/>
                <a:gd name="connsiteX604" fmla="*/ 1489329 w 2028825"/>
                <a:gd name="connsiteY604" fmla="*/ 1021937 h 1352550"/>
                <a:gd name="connsiteX605" fmla="*/ 1481519 w 2028825"/>
                <a:gd name="connsiteY605" fmla="*/ 1023842 h 1352550"/>
                <a:gd name="connsiteX606" fmla="*/ 1468184 w 2028825"/>
                <a:gd name="connsiteY606" fmla="*/ 1033748 h 1352550"/>
                <a:gd name="connsiteX607" fmla="*/ 1450658 w 2028825"/>
                <a:gd name="connsiteY607" fmla="*/ 1037653 h 1352550"/>
                <a:gd name="connsiteX608" fmla="*/ 1441323 w 2028825"/>
                <a:gd name="connsiteY608" fmla="*/ 1044607 h 1352550"/>
                <a:gd name="connsiteX609" fmla="*/ 1431131 w 2028825"/>
                <a:gd name="connsiteY609" fmla="*/ 1060037 h 1352550"/>
                <a:gd name="connsiteX610" fmla="*/ 1441228 w 2028825"/>
                <a:gd name="connsiteY610" fmla="*/ 1059180 h 1352550"/>
                <a:gd name="connsiteX611" fmla="*/ 1443323 w 2028825"/>
                <a:gd name="connsiteY611" fmla="*/ 1064705 h 1352550"/>
                <a:gd name="connsiteX612" fmla="*/ 1438847 w 2028825"/>
                <a:gd name="connsiteY612" fmla="*/ 1071563 h 1352550"/>
                <a:gd name="connsiteX613" fmla="*/ 1432655 w 2028825"/>
                <a:gd name="connsiteY613" fmla="*/ 1073944 h 1352550"/>
                <a:gd name="connsiteX614" fmla="*/ 1439228 w 2028825"/>
                <a:gd name="connsiteY614" fmla="*/ 1107853 h 1352550"/>
                <a:gd name="connsiteX615" fmla="*/ 1413034 w 2028825"/>
                <a:gd name="connsiteY615" fmla="*/ 1132903 h 1352550"/>
                <a:gd name="connsiteX616" fmla="*/ 1413891 w 2028825"/>
                <a:gd name="connsiteY616" fmla="*/ 1138047 h 1352550"/>
                <a:gd name="connsiteX617" fmla="*/ 1410748 w 2028825"/>
                <a:gd name="connsiteY617" fmla="*/ 1139380 h 1352550"/>
                <a:gd name="connsiteX618" fmla="*/ 1412558 w 2028825"/>
                <a:gd name="connsiteY618" fmla="*/ 1145286 h 1352550"/>
                <a:gd name="connsiteX619" fmla="*/ 1418082 w 2028825"/>
                <a:gd name="connsiteY619" fmla="*/ 1141952 h 1352550"/>
                <a:gd name="connsiteX620" fmla="*/ 1427798 w 2028825"/>
                <a:gd name="connsiteY620" fmla="*/ 1160526 h 1352550"/>
                <a:gd name="connsiteX621" fmla="*/ 1436084 w 2028825"/>
                <a:gd name="connsiteY621" fmla="*/ 1156240 h 1352550"/>
                <a:gd name="connsiteX622" fmla="*/ 1442752 w 2028825"/>
                <a:gd name="connsiteY622" fmla="*/ 1165479 h 1352550"/>
                <a:gd name="connsiteX623" fmla="*/ 1438466 w 2028825"/>
                <a:gd name="connsiteY623" fmla="*/ 1169099 h 1352550"/>
                <a:gd name="connsiteX624" fmla="*/ 1441037 w 2028825"/>
                <a:gd name="connsiteY624" fmla="*/ 1175861 h 1352550"/>
                <a:gd name="connsiteX625" fmla="*/ 1432751 w 2028825"/>
                <a:gd name="connsiteY625" fmla="*/ 1182719 h 1352550"/>
                <a:gd name="connsiteX626" fmla="*/ 1445609 w 2028825"/>
                <a:gd name="connsiteY626" fmla="*/ 1206151 h 1352550"/>
                <a:gd name="connsiteX627" fmla="*/ 1455992 w 2028825"/>
                <a:gd name="connsiteY627" fmla="*/ 1235393 h 1352550"/>
                <a:gd name="connsiteX628" fmla="*/ 1453896 w 2028825"/>
                <a:gd name="connsiteY628" fmla="*/ 1236345 h 1352550"/>
                <a:gd name="connsiteX629" fmla="*/ 1458754 w 2028825"/>
                <a:gd name="connsiteY629" fmla="*/ 1249870 h 1352550"/>
                <a:gd name="connsiteX630" fmla="*/ 1456849 w 2028825"/>
                <a:gd name="connsiteY630" fmla="*/ 1252347 h 1352550"/>
                <a:gd name="connsiteX631" fmla="*/ 1460468 w 2028825"/>
                <a:gd name="connsiteY631" fmla="*/ 1255871 h 1352550"/>
                <a:gd name="connsiteX632" fmla="*/ 1457420 w 2028825"/>
                <a:gd name="connsiteY632" fmla="*/ 1259395 h 1352550"/>
                <a:gd name="connsiteX633" fmla="*/ 1454753 w 2028825"/>
                <a:gd name="connsiteY633" fmla="*/ 1261110 h 1352550"/>
                <a:gd name="connsiteX634" fmla="*/ 1453325 w 2028825"/>
                <a:gd name="connsiteY634" fmla="*/ 1257681 h 1352550"/>
                <a:gd name="connsiteX635" fmla="*/ 1427226 w 2028825"/>
                <a:gd name="connsiteY635" fmla="*/ 1269968 h 1352550"/>
                <a:gd name="connsiteX636" fmla="*/ 1430274 w 2028825"/>
                <a:gd name="connsiteY636" fmla="*/ 1278445 h 1352550"/>
                <a:gd name="connsiteX637" fmla="*/ 1419225 w 2028825"/>
                <a:gd name="connsiteY637" fmla="*/ 1282446 h 1352550"/>
                <a:gd name="connsiteX638" fmla="*/ 1418273 w 2028825"/>
                <a:gd name="connsiteY638" fmla="*/ 1286542 h 1352550"/>
                <a:gd name="connsiteX639" fmla="*/ 1381982 w 2028825"/>
                <a:gd name="connsiteY639" fmla="*/ 1310450 h 1352550"/>
                <a:gd name="connsiteX640" fmla="*/ 1375696 w 2028825"/>
                <a:gd name="connsiteY640" fmla="*/ 1318451 h 1352550"/>
                <a:gd name="connsiteX641" fmla="*/ 1346073 w 2028825"/>
                <a:gd name="connsiteY641" fmla="*/ 1322451 h 1352550"/>
                <a:gd name="connsiteX642" fmla="*/ 1334167 w 2028825"/>
                <a:gd name="connsiteY642" fmla="*/ 1320451 h 1352550"/>
                <a:gd name="connsiteX643" fmla="*/ 1324070 w 2028825"/>
                <a:gd name="connsiteY643" fmla="*/ 1304258 h 1352550"/>
                <a:gd name="connsiteX644" fmla="*/ 1309497 w 2028825"/>
                <a:gd name="connsiteY644" fmla="*/ 1308830 h 1352550"/>
                <a:gd name="connsiteX645" fmla="*/ 1307783 w 2028825"/>
                <a:gd name="connsiteY645" fmla="*/ 1304163 h 1352550"/>
                <a:gd name="connsiteX646" fmla="*/ 1298924 w 2028825"/>
                <a:gd name="connsiteY646" fmla="*/ 1308163 h 1352550"/>
                <a:gd name="connsiteX647" fmla="*/ 1301972 w 2028825"/>
                <a:gd name="connsiteY647" fmla="*/ 1317593 h 1352550"/>
                <a:gd name="connsiteX648" fmla="*/ 1274255 w 2028825"/>
                <a:gd name="connsiteY648" fmla="*/ 1323689 h 1352550"/>
                <a:gd name="connsiteX649" fmla="*/ 1270921 w 2028825"/>
                <a:gd name="connsiteY649" fmla="*/ 1328166 h 1352550"/>
                <a:gd name="connsiteX650" fmla="*/ 1276826 w 2028825"/>
                <a:gd name="connsiteY650" fmla="*/ 1341882 h 1352550"/>
                <a:gd name="connsiteX651" fmla="*/ 1271969 w 2028825"/>
                <a:gd name="connsiteY651" fmla="*/ 1343596 h 1352550"/>
                <a:gd name="connsiteX652" fmla="*/ 1272921 w 2028825"/>
                <a:gd name="connsiteY652" fmla="*/ 1346359 h 1352550"/>
                <a:gd name="connsiteX653" fmla="*/ 1264253 w 2028825"/>
                <a:gd name="connsiteY653" fmla="*/ 1348740 h 1352550"/>
                <a:gd name="connsiteX654" fmla="*/ 1253300 w 2028825"/>
                <a:gd name="connsiteY654" fmla="*/ 1349407 h 1352550"/>
                <a:gd name="connsiteX655" fmla="*/ 1250251 w 2028825"/>
                <a:gd name="connsiteY655" fmla="*/ 1342834 h 1352550"/>
                <a:gd name="connsiteX656" fmla="*/ 1237774 w 2028825"/>
                <a:gd name="connsiteY656" fmla="*/ 1347597 h 1352550"/>
                <a:gd name="connsiteX657" fmla="*/ 1236250 w 2028825"/>
                <a:gd name="connsiteY657" fmla="*/ 1350550 h 1352550"/>
                <a:gd name="connsiteX658" fmla="*/ 1222724 w 2028825"/>
                <a:gd name="connsiteY658" fmla="*/ 1350931 h 1352550"/>
                <a:gd name="connsiteX659" fmla="*/ 1216533 w 2028825"/>
                <a:gd name="connsiteY659" fmla="*/ 1345883 h 1352550"/>
                <a:gd name="connsiteX660" fmla="*/ 1222629 w 2028825"/>
                <a:gd name="connsiteY660" fmla="*/ 1331024 h 1352550"/>
                <a:gd name="connsiteX661" fmla="*/ 1219105 w 2028825"/>
                <a:gd name="connsiteY661" fmla="*/ 1332643 h 1352550"/>
                <a:gd name="connsiteX662" fmla="*/ 1211771 w 2028825"/>
                <a:gd name="connsiteY662" fmla="*/ 1324927 h 1352550"/>
                <a:gd name="connsiteX663" fmla="*/ 1209484 w 2028825"/>
                <a:gd name="connsiteY663" fmla="*/ 1325499 h 1352550"/>
                <a:gd name="connsiteX664" fmla="*/ 1206913 w 2028825"/>
                <a:gd name="connsiteY664" fmla="*/ 1317784 h 1352550"/>
                <a:gd name="connsiteX665" fmla="*/ 1201293 w 2028825"/>
                <a:gd name="connsiteY665" fmla="*/ 1318736 h 1352550"/>
                <a:gd name="connsiteX666" fmla="*/ 1202817 w 2028825"/>
                <a:gd name="connsiteY666" fmla="*/ 1324642 h 1352550"/>
                <a:gd name="connsiteX667" fmla="*/ 1195578 w 2028825"/>
                <a:gd name="connsiteY667" fmla="*/ 1321403 h 1352550"/>
                <a:gd name="connsiteX668" fmla="*/ 1646873 w 2028825"/>
                <a:gd name="connsiteY668" fmla="*/ 534448 h 1352550"/>
                <a:gd name="connsiteX669" fmla="*/ 1649063 w 2028825"/>
                <a:gd name="connsiteY669" fmla="*/ 541401 h 1352550"/>
                <a:gd name="connsiteX670" fmla="*/ 1655350 w 2028825"/>
                <a:gd name="connsiteY670" fmla="*/ 541020 h 1352550"/>
                <a:gd name="connsiteX671" fmla="*/ 1652683 w 2028825"/>
                <a:gd name="connsiteY671" fmla="*/ 532257 h 1352550"/>
                <a:gd name="connsiteX672" fmla="*/ 1646873 w 2028825"/>
                <a:gd name="connsiteY672" fmla="*/ 534448 h 1352550"/>
                <a:gd name="connsiteX673" fmla="*/ 1659541 w 2028825"/>
                <a:gd name="connsiteY673" fmla="*/ 528733 h 1352550"/>
                <a:gd name="connsiteX674" fmla="*/ 1661541 w 2028825"/>
                <a:gd name="connsiteY674" fmla="*/ 535019 h 1352550"/>
                <a:gd name="connsiteX675" fmla="*/ 1668685 w 2028825"/>
                <a:gd name="connsiteY675" fmla="*/ 533114 h 1352550"/>
                <a:gd name="connsiteX676" fmla="*/ 1667256 w 2028825"/>
                <a:gd name="connsiteY676" fmla="*/ 526923 h 1352550"/>
                <a:gd name="connsiteX677" fmla="*/ 1659541 w 2028825"/>
                <a:gd name="connsiteY677" fmla="*/ 528733 h 135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</a:cxnLst>
              <a:rect l="l" t="t" r="r" b="b"/>
              <a:pathLst>
                <a:path w="2028825" h="1352550">
                  <a:moveTo>
                    <a:pt x="1195578" y="1321403"/>
                  </a:moveTo>
                  <a:lnTo>
                    <a:pt x="1183767" y="1301115"/>
                  </a:lnTo>
                  <a:lnTo>
                    <a:pt x="1167860" y="1293590"/>
                  </a:lnTo>
                  <a:lnTo>
                    <a:pt x="1166336" y="1281398"/>
                  </a:lnTo>
                  <a:lnTo>
                    <a:pt x="1177671" y="1273493"/>
                  </a:lnTo>
                  <a:lnTo>
                    <a:pt x="1176242" y="1270349"/>
                  </a:lnTo>
                  <a:lnTo>
                    <a:pt x="1179957" y="1269016"/>
                  </a:lnTo>
                  <a:lnTo>
                    <a:pt x="1176242" y="1259395"/>
                  </a:lnTo>
                  <a:lnTo>
                    <a:pt x="1201293" y="1247584"/>
                  </a:lnTo>
                  <a:lnTo>
                    <a:pt x="1198912" y="1238536"/>
                  </a:lnTo>
                  <a:lnTo>
                    <a:pt x="1192911" y="1237393"/>
                  </a:lnTo>
                  <a:lnTo>
                    <a:pt x="1169480" y="1249966"/>
                  </a:lnTo>
                  <a:lnTo>
                    <a:pt x="1168527" y="1247870"/>
                  </a:lnTo>
                  <a:lnTo>
                    <a:pt x="1138619" y="1256157"/>
                  </a:lnTo>
                  <a:lnTo>
                    <a:pt x="1136523" y="1249680"/>
                  </a:lnTo>
                  <a:lnTo>
                    <a:pt x="1130427" y="1251394"/>
                  </a:lnTo>
                  <a:lnTo>
                    <a:pt x="1129284" y="1248346"/>
                  </a:lnTo>
                  <a:lnTo>
                    <a:pt x="1089089" y="1240536"/>
                  </a:lnTo>
                  <a:lnTo>
                    <a:pt x="1029557" y="1233487"/>
                  </a:lnTo>
                  <a:lnTo>
                    <a:pt x="1026319" y="1228439"/>
                  </a:lnTo>
                  <a:lnTo>
                    <a:pt x="1003649" y="1234535"/>
                  </a:lnTo>
                  <a:lnTo>
                    <a:pt x="972407" y="1221295"/>
                  </a:lnTo>
                  <a:lnTo>
                    <a:pt x="945071" y="1225963"/>
                  </a:lnTo>
                  <a:lnTo>
                    <a:pt x="941451" y="1203579"/>
                  </a:lnTo>
                  <a:lnTo>
                    <a:pt x="933545" y="1188815"/>
                  </a:lnTo>
                  <a:lnTo>
                    <a:pt x="935546" y="1186434"/>
                  </a:lnTo>
                  <a:lnTo>
                    <a:pt x="924687" y="1169670"/>
                  </a:lnTo>
                  <a:lnTo>
                    <a:pt x="923163" y="1170432"/>
                  </a:lnTo>
                  <a:lnTo>
                    <a:pt x="916972" y="1157478"/>
                  </a:lnTo>
                  <a:lnTo>
                    <a:pt x="886587" y="1167670"/>
                  </a:lnTo>
                  <a:lnTo>
                    <a:pt x="850487" y="1172337"/>
                  </a:lnTo>
                  <a:lnTo>
                    <a:pt x="844391" y="1171003"/>
                  </a:lnTo>
                  <a:lnTo>
                    <a:pt x="842200" y="1165003"/>
                  </a:lnTo>
                  <a:lnTo>
                    <a:pt x="845344" y="1163288"/>
                  </a:lnTo>
                  <a:lnTo>
                    <a:pt x="839438" y="1144048"/>
                  </a:lnTo>
                  <a:lnTo>
                    <a:pt x="832390" y="1133761"/>
                  </a:lnTo>
                  <a:lnTo>
                    <a:pt x="816197" y="1148810"/>
                  </a:lnTo>
                  <a:lnTo>
                    <a:pt x="787527" y="1166432"/>
                  </a:lnTo>
                  <a:lnTo>
                    <a:pt x="763334" y="1169289"/>
                  </a:lnTo>
                  <a:lnTo>
                    <a:pt x="743617" y="1165193"/>
                  </a:lnTo>
                  <a:lnTo>
                    <a:pt x="716756" y="1164526"/>
                  </a:lnTo>
                  <a:lnTo>
                    <a:pt x="716375" y="1176718"/>
                  </a:lnTo>
                  <a:lnTo>
                    <a:pt x="731615" y="1187482"/>
                  </a:lnTo>
                  <a:lnTo>
                    <a:pt x="742093" y="1189196"/>
                  </a:lnTo>
                  <a:lnTo>
                    <a:pt x="738283" y="1199388"/>
                  </a:lnTo>
                  <a:lnTo>
                    <a:pt x="729901" y="1207484"/>
                  </a:lnTo>
                  <a:lnTo>
                    <a:pt x="742950" y="1215390"/>
                  </a:lnTo>
                  <a:lnTo>
                    <a:pt x="743712" y="1221676"/>
                  </a:lnTo>
                  <a:lnTo>
                    <a:pt x="747808" y="1227392"/>
                  </a:lnTo>
                  <a:lnTo>
                    <a:pt x="742474" y="1230344"/>
                  </a:lnTo>
                  <a:lnTo>
                    <a:pt x="736187" y="1239107"/>
                  </a:lnTo>
                  <a:lnTo>
                    <a:pt x="734949" y="1245489"/>
                  </a:lnTo>
                  <a:lnTo>
                    <a:pt x="724471" y="1255395"/>
                  </a:lnTo>
                  <a:lnTo>
                    <a:pt x="728948" y="1269111"/>
                  </a:lnTo>
                  <a:lnTo>
                    <a:pt x="715042" y="1280065"/>
                  </a:lnTo>
                  <a:lnTo>
                    <a:pt x="708946" y="1280160"/>
                  </a:lnTo>
                  <a:lnTo>
                    <a:pt x="703707" y="1287113"/>
                  </a:lnTo>
                  <a:lnTo>
                    <a:pt x="698373" y="1282922"/>
                  </a:lnTo>
                  <a:lnTo>
                    <a:pt x="699897" y="1279874"/>
                  </a:lnTo>
                  <a:lnTo>
                    <a:pt x="697135" y="1275397"/>
                  </a:lnTo>
                  <a:lnTo>
                    <a:pt x="702754" y="1263491"/>
                  </a:lnTo>
                  <a:lnTo>
                    <a:pt x="695706" y="1265682"/>
                  </a:lnTo>
                  <a:lnTo>
                    <a:pt x="681323" y="1259872"/>
                  </a:lnTo>
                  <a:lnTo>
                    <a:pt x="668179" y="1246251"/>
                  </a:lnTo>
                  <a:lnTo>
                    <a:pt x="668179" y="1237202"/>
                  </a:lnTo>
                  <a:lnTo>
                    <a:pt x="661988" y="1227487"/>
                  </a:lnTo>
                  <a:lnTo>
                    <a:pt x="653415" y="1222819"/>
                  </a:lnTo>
                  <a:lnTo>
                    <a:pt x="650462" y="1218438"/>
                  </a:lnTo>
                  <a:lnTo>
                    <a:pt x="646367" y="1219867"/>
                  </a:lnTo>
                  <a:lnTo>
                    <a:pt x="643604" y="1217390"/>
                  </a:lnTo>
                  <a:lnTo>
                    <a:pt x="648843" y="1212723"/>
                  </a:lnTo>
                  <a:lnTo>
                    <a:pt x="663988" y="1207770"/>
                  </a:lnTo>
                  <a:lnTo>
                    <a:pt x="663988" y="1199483"/>
                  </a:lnTo>
                  <a:lnTo>
                    <a:pt x="671132" y="1186910"/>
                  </a:lnTo>
                  <a:lnTo>
                    <a:pt x="639223" y="1208627"/>
                  </a:lnTo>
                  <a:lnTo>
                    <a:pt x="634651" y="1200150"/>
                  </a:lnTo>
                  <a:lnTo>
                    <a:pt x="638175" y="1195007"/>
                  </a:lnTo>
                  <a:lnTo>
                    <a:pt x="624269" y="1196530"/>
                  </a:lnTo>
                  <a:lnTo>
                    <a:pt x="626650" y="1190625"/>
                  </a:lnTo>
                  <a:lnTo>
                    <a:pt x="618458" y="1184815"/>
                  </a:lnTo>
                  <a:lnTo>
                    <a:pt x="609791" y="1183195"/>
                  </a:lnTo>
                  <a:lnTo>
                    <a:pt x="603123" y="1172909"/>
                  </a:lnTo>
                  <a:lnTo>
                    <a:pt x="584740" y="1166051"/>
                  </a:lnTo>
                  <a:lnTo>
                    <a:pt x="569595" y="1167289"/>
                  </a:lnTo>
                  <a:lnTo>
                    <a:pt x="566071" y="1162145"/>
                  </a:lnTo>
                  <a:lnTo>
                    <a:pt x="559689" y="1160050"/>
                  </a:lnTo>
                  <a:lnTo>
                    <a:pt x="561499" y="1143476"/>
                  </a:lnTo>
                  <a:lnTo>
                    <a:pt x="587121" y="1127379"/>
                  </a:lnTo>
                  <a:lnTo>
                    <a:pt x="589788" y="1121474"/>
                  </a:lnTo>
                  <a:lnTo>
                    <a:pt x="590074" y="1115377"/>
                  </a:lnTo>
                  <a:lnTo>
                    <a:pt x="583883" y="1099471"/>
                  </a:lnTo>
                  <a:lnTo>
                    <a:pt x="585502" y="1089184"/>
                  </a:lnTo>
                  <a:lnTo>
                    <a:pt x="579977" y="1088231"/>
                  </a:lnTo>
                  <a:lnTo>
                    <a:pt x="573691" y="1078039"/>
                  </a:lnTo>
                  <a:lnTo>
                    <a:pt x="563880" y="1072039"/>
                  </a:lnTo>
                  <a:lnTo>
                    <a:pt x="551879" y="1071277"/>
                  </a:lnTo>
                  <a:lnTo>
                    <a:pt x="536924" y="1076420"/>
                  </a:lnTo>
                  <a:lnTo>
                    <a:pt x="531781" y="1074420"/>
                  </a:lnTo>
                  <a:lnTo>
                    <a:pt x="533971" y="1065181"/>
                  </a:lnTo>
                  <a:lnTo>
                    <a:pt x="525971" y="1061371"/>
                  </a:lnTo>
                  <a:lnTo>
                    <a:pt x="521875" y="1050798"/>
                  </a:lnTo>
                  <a:lnTo>
                    <a:pt x="513302" y="1055275"/>
                  </a:lnTo>
                  <a:lnTo>
                    <a:pt x="508349" y="1048798"/>
                  </a:lnTo>
                  <a:lnTo>
                    <a:pt x="521399" y="1039082"/>
                  </a:lnTo>
                  <a:lnTo>
                    <a:pt x="523399" y="1026414"/>
                  </a:lnTo>
                  <a:lnTo>
                    <a:pt x="515779" y="1024795"/>
                  </a:lnTo>
                  <a:lnTo>
                    <a:pt x="521494" y="1017460"/>
                  </a:lnTo>
                  <a:lnTo>
                    <a:pt x="519112" y="1008507"/>
                  </a:lnTo>
                  <a:lnTo>
                    <a:pt x="524066" y="991838"/>
                  </a:lnTo>
                  <a:lnTo>
                    <a:pt x="509587" y="969931"/>
                  </a:lnTo>
                  <a:lnTo>
                    <a:pt x="498824" y="970121"/>
                  </a:lnTo>
                  <a:lnTo>
                    <a:pt x="502349" y="959453"/>
                  </a:lnTo>
                  <a:lnTo>
                    <a:pt x="496538" y="964692"/>
                  </a:lnTo>
                  <a:lnTo>
                    <a:pt x="486061" y="968788"/>
                  </a:lnTo>
                  <a:lnTo>
                    <a:pt x="474631" y="965835"/>
                  </a:lnTo>
                  <a:lnTo>
                    <a:pt x="467201" y="971455"/>
                  </a:lnTo>
                  <a:lnTo>
                    <a:pt x="460343" y="968788"/>
                  </a:lnTo>
                  <a:lnTo>
                    <a:pt x="454438" y="945261"/>
                  </a:lnTo>
                  <a:lnTo>
                    <a:pt x="444246" y="935545"/>
                  </a:lnTo>
                  <a:lnTo>
                    <a:pt x="442817" y="922782"/>
                  </a:lnTo>
                  <a:lnTo>
                    <a:pt x="433483" y="911066"/>
                  </a:lnTo>
                  <a:lnTo>
                    <a:pt x="429578" y="912209"/>
                  </a:lnTo>
                  <a:lnTo>
                    <a:pt x="419767" y="923639"/>
                  </a:lnTo>
                  <a:lnTo>
                    <a:pt x="417004" y="922210"/>
                  </a:lnTo>
                  <a:lnTo>
                    <a:pt x="419671" y="928306"/>
                  </a:lnTo>
                  <a:lnTo>
                    <a:pt x="417195" y="927925"/>
                  </a:lnTo>
                  <a:lnTo>
                    <a:pt x="418529" y="931259"/>
                  </a:lnTo>
                  <a:lnTo>
                    <a:pt x="416147" y="933355"/>
                  </a:lnTo>
                  <a:lnTo>
                    <a:pt x="415290" y="923163"/>
                  </a:lnTo>
                  <a:lnTo>
                    <a:pt x="414814" y="932878"/>
                  </a:lnTo>
                  <a:lnTo>
                    <a:pt x="413290" y="927544"/>
                  </a:lnTo>
                  <a:lnTo>
                    <a:pt x="397954" y="926687"/>
                  </a:lnTo>
                  <a:lnTo>
                    <a:pt x="382714" y="939736"/>
                  </a:lnTo>
                  <a:lnTo>
                    <a:pt x="373761" y="932878"/>
                  </a:lnTo>
                  <a:lnTo>
                    <a:pt x="363569" y="897160"/>
                  </a:lnTo>
                  <a:lnTo>
                    <a:pt x="346139" y="885444"/>
                  </a:lnTo>
                  <a:lnTo>
                    <a:pt x="338328" y="872395"/>
                  </a:lnTo>
                  <a:lnTo>
                    <a:pt x="338423" y="864108"/>
                  </a:lnTo>
                  <a:lnTo>
                    <a:pt x="324898" y="861346"/>
                  </a:lnTo>
                  <a:lnTo>
                    <a:pt x="304133" y="876205"/>
                  </a:lnTo>
                  <a:lnTo>
                    <a:pt x="300323" y="875919"/>
                  </a:lnTo>
                  <a:lnTo>
                    <a:pt x="288608" y="883253"/>
                  </a:lnTo>
                  <a:lnTo>
                    <a:pt x="288322" y="893921"/>
                  </a:lnTo>
                  <a:lnTo>
                    <a:pt x="293370" y="912590"/>
                  </a:lnTo>
                  <a:lnTo>
                    <a:pt x="291560" y="918877"/>
                  </a:lnTo>
                  <a:lnTo>
                    <a:pt x="277082" y="924496"/>
                  </a:lnTo>
                  <a:lnTo>
                    <a:pt x="260795" y="915448"/>
                  </a:lnTo>
                  <a:lnTo>
                    <a:pt x="253651" y="922687"/>
                  </a:lnTo>
                  <a:lnTo>
                    <a:pt x="253460" y="902589"/>
                  </a:lnTo>
                  <a:lnTo>
                    <a:pt x="278606" y="876395"/>
                  </a:lnTo>
                  <a:lnTo>
                    <a:pt x="278035" y="870394"/>
                  </a:lnTo>
                  <a:lnTo>
                    <a:pt x="276130" y="867823"/>
                  </a:lnTo>
                  <a:lnTo>
                    <a:pt x="254889" y="880396"/>
                  </a:lnTo>
                  <a:lnTo>
                    <a:pt x="233839" y="884396"/>
                  </a:lnTo>
                  <a:lnTo>
                    <a:pt x="232600" y="875062"/>
                  </a:lnTo>
                  <a:lnTo>
                    <a:pt x="234982" y="870871"/>
                  </a:lnTo>
                  <a:lnTo>
                    <a:pt x="231934" y="866013"/>
                  </a:lnTo>
                  <a:lnTo>
                    <a:pt x="238601" y="862393"/>
                  </a:lnTo>
                  <a:lnTo>
                    <a:pt x="235649" y="855726"/>
                  </a:lnTo>
                  <a:lnTo>
                    <a:pt x="222123" y="853630"/>
                  </a:lnTo>
                  <a:lnTo>
                    <a:pt x="206216" y="858869"/>
                  </a:lnTo>
                  <a:lnTo>
                    <a:pt x="210502" y="866299"/>
                  </a:lnTo>
                  <a:lnTo>
                    <a:pt x="210883" y="873061"/>
                  </a:lnTo>
                  <a:lnTo>
                    <a:pt x="203359" y="875443"/>
                  </a:lnTo>
                  <a:lnTo>
                    <a:pt x="178594" y="872490"/>
                  </a:lnTo>
                  <a:lnTo>
                    <a:pt x="172022" y="879538"/>
                  </a:lnTo>
                  <a:lnTo>
                    <a:pt x="158972" y="883063"/>
                  </a:lnTo>
                  <a:lnTo>
                    <a:pt x="145447" y="877919"/>
                  </a:lnTo>
                  <a:lnTo>
                    <a:pt x="112204" y="872680"/>
                  </a:lnTo>
                  <a:lnTo>
                    <a:pt x="98393" y="884396"/>
                  </a:lnTo>
                  <a:lnTo>
                    <a:pt x="86677" y="886873"/>
                  </a:lnTo>
                  <a:lnTo>
                    <a:pt x="80486" y="891730"/>
                  </a:lnTo>
                  <a:lnTo>
                    <a:pt x="79248" y="887825"/>
                  </a:lnTo>
                  <a:lnTo>
                    <a:pt x="76676" y="891064"/>
                  </a:lnTo>
                  <a:lnTo>
                    <a:pt x="59150" y="873538"/>
                  </a:lnTo>
                  <a:lnTo>
                    <a:pt x="54769" y="863441"/>
                  </a:lnTo>
                  <a:lnTo>
                    <a:pt x="57722" y="855440"/>
                  </a:lnTo>
                  <a:lnTo>
                    <a:pt x="74485" y="840581"/>
                  </a:lnTo>
                  <a:lnTo>
                    <a:pt x="72390" y="798100"/>
                  </a:lnTo>
                  <a:lnTo>
                    <a:pt x="132493" y="755047"/>
                  </a:lnTo>
                  <a:lnTo>
                    <a:pt x="143447" y="734949"/>
                  </a:lnTo>
                  <a:lnTo>
                    <a:pt x="149543" y="716280"/>
                  </a:lnTo>
                  <a:lnTo>
                    <a:pt x="147923" y="704659"/>
                  </a:lnTo>
                  <a:lnTo>
                    <a:pt x="150304" y="701897"/>
                  </a:lnTo>
                  <a:lnTo>
                    <a:pt x="145256" y="698659"/>
                  </a:lnTo>
                  <a:lnTo>
                    <a:pt x="130207" y="696182"/>
                  </a:lnTo>
                  <a:lnTo>
                    <a:pt x="105537" y="706850"/>
                  </a:lnTo>
                  <a:lnTo>
                    <a:pt x="90964" y="701611"/>
                  </a:lnTo>
                  <a:lnTo>
                    <a:pt x="81629" y="686943"/>
                  </a:lnTo>
                  <a:lnTo>
                    <a:pt x="75152" y="689419"/>
                  </a:lnTo>
                  <a:lnTo>
                    <a:pt x="68389" y="685705"/>
                  </a:lnTo>
                  <a:lnTo>
                    <a:pt x="72009" y="681514"/>
                  </a:lnTo>
                  <a:lnTo>
                    <a:pt x="56293" y="667036"/>
                  </a:lnTo>
                  <a:lnTo>
                    <a:pt x="57436" y="664178"/>
                  </a:lnTo>
                  <a:lnTo>
                    <a:pt x="62103" y="663511"/>
                  </a:lnTo>
                  <a:lnTo>
                    <a:pt x="62198" y="657606"/>
                  </a:lnTo>
                  <a:lnTo>
                    <a:pt x="70771" y="659606"/>
                  </a:lnTo>
                  <a:lnTo>
                    <a:pt x="68104" y="662654"/>
                  </a:lnTo>
                  <a:lnTo>
                    <a:pt x="63246" y="662368"/>
                  </a:lnTo>
                  <a:lnTo>
                    <a:pt x="64579" y="664654"/>
                  </a:lnTo>
                  <a:lnTo>
                    <a:pt x="69723" y="663988"/>
                  </a:lnTo>
                  <a:lnTo>
                    <a:pt x="73914" y="659797"/>
                  </a:lnTo>
                  <a:lnTo>
                    <a:pt x="55626" y="654082"/>
                  </a:lnTo>
                  <a:lnTo>
                    <a:pt x="56864" y="652463"/>
                  </a:lnTo>
                  <a:lnTo>
                    <a:pt x="54388" y="649224"/>
                  </a:lnTo>
                  <a:lnTo>
                    <a:pt x="54578" y="645795"/>
                  </a:lnTo>
                  <a:lnTo>
                    <a:pt x="70295" y="646176"/>
                  </a:lnTo>
                  <a:lnTo>
                    <a:pt x="50387" y="630079"/>
                  </a:lnTo>
                  <a:lnTo>
                    <a:pt x="51816" y="628078"/>
                  </a:lnTo>
                  <a:lnTo>
                    <a:pt x="47244" y="623221"/>
                  </a:lnTo>
                  <a:lnTo>
                    <a:pt x="39624" y="622268"/>
                  </a:lnTo>
                  <a:lnTo>
                    <a:pt x="42386" y="615791"/>
                  </a:lnTo>
                  <a:lnTo>
                    <a:pt x="31623" y="611124"/>
                  </a:lnTo>
                  <a:lnTo>
                    <a:pt x="31909" y="606171"/>
                  </a:lnTo>
                  <a:lnTo>
                    <a:pt x="38672" y="607885"/>
                  </a:lnTo>
                  <a:lnTo>
                    <a:pt x="40958" y="603790"/>
                  </a:lnTo>
                  <a:lnTo>
                    <a:pt x="37719" y="599122"/>
                  </a:lnTo>
                  <a:lnTo>
                    <a:pt x="25146" y="601027"/>
                  </a:lnTo>
                  <a:lnTo>
                    <a:pt x="21526" y="585597"/>
                  </a:lnTo>
                  <a:lnTo>
                    <a:pt x="14859" y="583882"/>
                  </a:lnTo>
                  <a:lnTo>
                    <a:pt x="10097" y="585502"/>
                  </a:lnTo>
                  <a:lnTo>
                    <a:pt x="9525" y="564261"/>
                  </a:lnTo>
                  <a:lnTo>
                    <a:pt x="16859" y="556546"/>
                  </a:lnTo>
                  <a:lnTo>
                    <a:pt x="26956" y="564642"/>
                  </a:lnTo>
                  <a:lnTo>
                    <a:pt x="33718" y="564547"/>
                  </a:lnTo>
                  <a:lnTo>
                    <a:pt x="37338" y="561022"/>
                  </a:lnTo>
                  <a:lnTo>
                    <a:pt x="34766" y="559975"/>
                  </a:lnTo>
                  <a:lnTo>
                    <a:pt x="36671" y="556355"/>
                  </a:lnTo>
                  <a:lnTo>
                    <a:pt x="33242" y="545116"/>
                  </a:lnTo>
                  <a:lnTo>
                    <a:pt x="33909" y="539972"/>
                  </a:lnTo>
                  <a:lnTo>
                    <a:pt x="37433" y="538353"/>
                  </a:lnTo>
                  <a:lnTo>
                    <a:pt x="38386" y="527399"/>
                  </a:lnTo>
                  <a:lnTo>
                    <a:pt x="51625" y="524351"/>
                  </a:lnTo>
                  <a:lnTo>
                    <a:pt x="55340" y="519589"/>
                  </a:lnTo>
                  <a:lnTo>
                    <a:pt x="59245" y="522446"/>
                  </a:lnTo>
                  <a:lnTo>
                    <a:pt x="57817" y="527590"/>
                  </a:lnTo>
                  <a:lnTo>
                    <a:pt x="57341" y="527018"/>
                  </a:lnTo>
                  <a:lnTo>
                    <a:pt x="54197" y="526828"/>
                  </a:lnTo>
                  <a:lnTo>
                    <a:pt x="52102" y="527685"/>
                  </a:lnTo>
                  <a:lnTo>
                    <a:pt x="46387" y="526256"/>
                  </a:lnTo>
                  <a:lnTo>
                    <a:pt x="45053" y="526828"/>
                  </a:lnTo>
                  <a:lnTo>
                    <a:pt x="52006" y="527875"/>
                  </a:lnTo>
                  <a:lnTo>
                    <a:pt x="57245" y="527304"/>
                  </a:lnTo>
                  <a:lnTo>
                    <a:pt x="57817" y="527685"/>
                  </a:lnTo>
                  <a:lnTo>
                    <a:pt x="57531" y="528923"/>
                  </a:lnTo>
                  <a:lnTo>
                    <a:pt x="65151" y="532257"/>
                  </a:lnTo>
                  <a:lnTo>
                    <a:pt x="66961" y="527304"/>
                  </a:lnTo>
                  <a:lnTo>
                    <a:pt x="63818" y="524827"/>
                  </a:lnTo>
                  <a:lnTo>
                    <a:pt x="76772" y="528923"/>
                  </a:lnTo>
                  <a:lnTo>
                    <a:pt x="81248" y="520541"/>
                  </a:lnTo>
                  <a:lnTo>
                    <a:pt x="99441" y="507111"/>
                  </a:lnTo>
                  <a:lnTo>
                    <a:pt x="113443" y="511588"/>
                  </a:lnTo>
                  <a:lnTo>
                    <a:pt x="120968" y="507397"/>
                  </a:lnTo>
                  <a:lnTo>
                    <a:pt x="120396" y="505587"/>
                  </a:lnTo>
                  <a:lnTo>
                    <a:pt x="130493" y="507016"/>
                  </a:lnTo>
                  <a:lnTo>
                    <a:pt x="125635" y="509778"/>
                  </a:lnTo>
                  <a:lnTo>
                    <a:pt x="128683" y="517588"/>
                  </a:lnTo>
                  <a:lnTo>
                    <a:pt x="145447" y="526542"/>
                  </a:lnTo>
                  <a:lnTo>
                    <a:pt x="150209" y="522446"/>
                  </a:lnTo>
                  <a:lnTo>
                    <a:pt x="159639" y="519970"/>
                  </a:lnTo>
                  <a:lnTo>
                    <a:pt x="179641" y="520446"/>
                  </a:lnTo>
                  <a:lnTo>
                    <a:pt x="188404" y="511873"/>
                  </a:lnTo>
                  <a:lnTo>
                    <a:pt x="192310" y="520541"/>
                  </a:lnTo>
                  <a:lnTo>
                    <a:pt x="186690" y="527304"/>
                  </a:lnTo>
                  <a:lnTo>
                    <a:pt x="180880" y="544544"/>
                  </a:lnTo>
                  <a:lnTo>
                    <a:pt x="198977" y="549592"/>
                  </a:lnTo>
                  <a:lnTo>
                    <a:pt x="212027" y="548164"/>
                  </a:lnTo>
                  <a:lnTo>
                    <a:pt x="234791" y="536353"/>
                  </a:lnTo>
                  <a:lnTo>
                    <a:pt x="236220" y="547878"/>
                  </a:lnTo>
                  <a:lnTo>
                    <a:pt x="232505" y="555212"/>
                  </a:lnTo>
                  <a:lnTo>
                    <a:pt x="237077" y="556641"/>
                  </a:lnTo>
                  <a:lnTo>
                    <a:pt x="246983" y="574738"/>
                  </a:lnTo>
                  <a:lnTo>
                    <a:pt x="251936" y="578358"/>
                  </a:lnTo>
                  <a:lnTo>
                    <a:pt x="256032" y="575119"/>
                  </a:lnTo>
                  <a:lnTo>
                    <a:pt x="274796" y="571500"/>
                  </a:lnTo>
                  <a:lnTo>
                    <a:pt x="285083" y="573881"/>
                  </a:lnTo>
                  <a:lnTo>
                    <a:pt x="286322" y="576263"/>
                  </a:lnTo>
                  <a:lnTo>
                    <a:pt x="282321" y="578739"/>
                  </a:lnTo>
                  <a:lnTo>
                    <a:pt x="282988" y="582549"/>
                  </a:lnTo>
                  <a:lnTo>
                    <a:pt x="272034" y="590645"/>
                  </a:lnTo>
                  <a:lnTo>
                    <a:pt x="262890" y="591884"/>
                  </a:lnTo>
                  <a:lnTo>
                    <a:pt x="263176" y="595217"/>
                  </a:lnTo>
                  <a:lnTo>
                    <a:pt x="265557" y="594931"/>
                  </a:lnTo>
                  <a:lnTo>
                    <a:pt x="267081" y="598265"/>
                  </a:lnTo>
                  <a:lnTo>
                    <a:pt x="270320" y="596551"/>
                  </a:lnTo>
                  <a:lnTo>
                    <a:pt x="271653" y="601694"/>
                  </a:lnTo>
                  <a:lnTo>
                    <a:pt x="281369" y="598360"/>
                  </a:lnTo>
                  <a:lnTo>
                    <a:pt x="281654" y="607028"/>
                  </a:lnTo>
                  <a:lnTo>
                    <a:pt x="296799" y="605028"/>
                  </a:lnTo>
                  <a:lnTo>
                    <a:pt x="296894" y="621030"/>
                  </a:lnTo>
                  <a:lnTo>
                    <a:pt x="307277" y="619696"/>
                  </a:lnTo>
                  <a:lnTo>
                    <a:pt x="307181" y="622173"/>
                  </a:lnTo>
                  <a:lnTo>
                    <a:pt x="317564" y="625792"/>
                  </a:lnTo>
                  <a:lnTo>
                    <a:pt x="315849" y="643318"/>
                  </a:lnTo>
                  <a:lnTo>
                    <a:pt x="326231" y="645795"/>
                  </a:lnTo>
                  <a:lnTo>
                    <a:pt x="360235" y="633603"/>
                  </a:lnTo>
                  <a:lnTo>
                    <a:pt x="355949" y="617029"/>
                  </a:lnTo>
                  <a:lnTo>
                    <a:pt x="360140" y="582359"/>
                  </a:lnTo>
                  <a:lnTo>
                    <a:pt x="356902" y="573119"/>
                  </a:lnTo>
                  <a:lnTo>
                    <a:pt x="371094" y="567214"/>
                  </a:lnTo>
                  <a:lnTo>
                    <a:pt x="366903" y="544259"/>
                  </a:lnTo>
                  <a:lnTo>
                    <a:pt x="371094" y="542353"/>
                  </a:lnTo>
                  <a:lnTo>
                    <a:pt x="366712" y="530161"/>
                  </a:lnTo>
                  <a:lnTo>
                    <a:pt x="368808" y="529876"/>
                  </a:lnTo>
                  <a:lnTo>
                    <a:pt x="368427" y="522827"/>
                  </a:lnTo>
                  <a:lnTo>
                    <a:pt x="361760" y="521017"/>
                  </a:lnTo>
                  <a:lnTo>
                    <a:pt x="362236" y="516731"/>
                  </a:lnTo>
                  <a:lnTo>
                    <a:pt x="367665" y="513969"/>
                  </a:lnTo>
                  <a:lnTo>
                    <a:pt x="366236" y="506349"/>
                  </a:lnTo>
                  <a:lnTo>
                    <a:pt x="397288" y="484060"/>
                  </a:lnTo>
                  <a:lnTo>
                    <a:pt x="396621" y="479488"/>
                  </a:lnTo>
                  <a:lnTo>
                    <a:pt x="410623" y="474440"/>
                  </a:lnTo>
                  <a:lnTo>
                    <a:pt x="410242" y="465487"/>
                  </a:lnTo>
                  <a:lnTo>
                    <a:pt x="423958" y="454342"/>
                  </a:lnTo>
                  <a:lnTo>
                    <a:pt x="440246" y="435864"/>
                  </a:lnTo>
                  <a:lnTo>
                    <a:pt x="464344" y="421672"/>
                  </a:lnTo>
                  <a:lnTo>
                    <a:pt x="490347" y="413004"/>
                  </a:lnTo>
                  <a:lnTo>
                    <a:pt x="492824" y="426815"/>
                  </a:lnTo>
                  <a:lnTo>
                    <a:pt x="521208" y="429196"/>
                  </a:lnTo>
                  <a:lnTo>
                    <a:pt x="517684" y="409003"/>
                  </a:lnTo>
                  <a:lnTo>
                    <a:pt x="512064" y="409861"/>
                  </a:lnTo>
                  <a:lnTo>
                    <a:pt x="510730" y="402526"/>
                  </a:lnTo>
                  <a:lnTo>
                    <a:pt x="518160" y="402050"/>
                  </a:lnTo>
                  <a:lnTo>
                    <a:pt x="514445" y="377190"/>
                  </a:lnTo>
                  <a:lnTo>
                    <a:pt x="515779" y="365379"/>
                  </a:lnTo>
                  <a:lnTo>
                    <a:pt x="496633" y="347472"/>
                  </a:lnTo>
                  <a:lnTo>
                    <a:pt x="492728" y="346234"/>
                  </a:lnTo>
                  <a:lnTo>
                    <a:pt x="490728" y="354616"/>
                  </a:lnTo>
                  <a:lnTo>
                    <a:pt x="466249" y="338899"/>
                  </a:lnTo>
                  <a:lnTo>
                    <a:pt x="469678" y="309943"/>
                  </a:lnTo>
                  <a:lnTo>
                    <a:pt x="483108" y="286893"/>
                  </a:lnTo>
                  <a:lnTo>
                    <a:pt x="514826" y="292132"/>
                  </a:lnTo>
                  <a:lnTo>
                    <a:pt x="517684" y="283369"/>
                  </a:lnTo>
                  <a:lnTo>
                    <a:pt x="529400" y="266033"/>
                  </a:lnTo>
                  <a:lnTo>
                    <a:pt x="551688" y="257746"/>
                  </a:lnTo>
                  <a:lnTo>
                    <a:pt x="566357" y="261366"/>
                  </a:lnTo>
                  <a:lnTo>
                    <a:pt x="579311" y="260318"/>
                  </a:lnTo>
                  <a:lnTo>
                    <a:pt x="573596" y="246126"/>
                  </a:lnTo>
                  <a:lnTo>
                    <a:pt x="585978" y="222885"/>
                  </a:lnTo>
                  <a:lnTo>
                    <a:pt x="677704" y="163163"/>
                  </a:lnTo>
                  <a:lnTo>
                    <a:pt x="696278" y="146018"/>
                  </a:lnTo>
                  <a:lnTo>
                    <a:pt x="742855" y="142970"/>
                  </a:lnTo>
                  <a:lnTo>
                    <a:pt x="774954" y="133826"/>
                  </a:lnTo>
                  <a:lnTo>
                    <a:pt x="786860" y="134493"/>
                  </a:lnTo>
                  <a:lnTo>
                    <a:pt x="796862" y="122491"/>
                  </a:lnTo>
                  <a:lnTo>
                    <a:pt x="801815" y="120967"/>
                  </a:lnTo>
                  <a:lnTo>
                    <a:pt x="805625" y="92107"/>
                  </a:lnTo>
                  <a:lnTo>
                    <a:pt x="789146" y="96393"/>
                  </a:lnTo>
                  <a:lnTo>
                    <a:pt x="788289" y="93916"/>
                  </a:lnTo>
                  <a:lnTo>
                    <a:pt x="792766" y="90583"/>
                  </a:lnTo>
                  <a:lnTo>
                    <a:pt x="784098" y="87439"/>
                  </a:lnTo>
                  <a:lnTo>
                    <a:pt x="777050" y="76581"/>
                  </a:lnTo>
                  <a:lnTo>
                    <a:pt x="779717" y="65722"/>
                  </a:lnTo>
                  <a:lnTo>
                    <a:pt x="762953" y="76962"/>
                  </a:lnTo>
                  <a:lnTo>
                    <a:pt x="762857" y="70390"/>
                  </a:lnTo>
                  <a:lnTo>
                    <a:pt x="759904" y="65722"/>
                  </a:lnTo>
                  <a:lnTo>
                    <a:pt x="756666" y="67056"/>
                  </a:lnTo>
                  <a:lnTo>
                    <a:pt x="754761" y="65151"/>
                  </a:lnTo>
                  <a:lnTo>
                    <a:pt x="753999" y="50768"/>
                  </a:lnTo>
                  <a:lnTo>
                    <a:pt x="747141" y="49816"/>
                  </a:lnTo>
                  <a:lnTo>
                    <a:pt x="747998" y="40100"/>
                  </a:lnTo>
                  <a:lnTo>
                    <a:pt x="745808" y="36290"/>
                  </a:lnTo>
                  <a:lnTo>
                    <a:pt x="748189" y="23241"/>
                  </a:lnTo>
                  <a:lnTo>
                    <a:pt x="752856" y="20479"/>
                  </a:lnTo>
                  <a:lnTo>
                    <a:pt x="779431" y="22765"/>
                  </a:lnTo>
                  <a:lnTo>
                    <a:pt x="812006" y="20193"/>
                  </a:lnTo>
                  <a:lnTo>
                    <a:pt x="810863" y="9525"/>
                  </a:lnTo>
                  <a:lnTo>
                    <a:pt x="821912" y="15049"/>
                  </a:lnTo>
                  <a:lnTo>
                    <a:pt x="825437" y="23908"/>
                  </a:lnTo>
                  <a:lnTo>
                    <a:pt x="835819" y="27337"/>
                  </a:lnTo>
                  <a:lnTo>
                    <a:pt x="836676" y="30766"/>
                  </a:lnTo>
                  <a:lnTo>
                    <a:pt x="846392" y="35052"/>
                  </a:lnTo>
                  <a:lnTo>
                    <a:pt x="851725" y="31623"/>
                  </a:lnTo>
                  <a:lnTo>
                    <a:pt x="857250" y="33337"/>
                  </a:lnTo>
                  <a:lnTo>
                    <a:pt x="856012" y="37243"/>
                  </a:lnTo>
                  <a:lnTo>
                    <a:pt x="852297" y="37624"/>
                  </a:lnTo>
                  <a:lnTo>
                    <a:pt x="851154" y="62008"/>
                  </a:lnTo>
                  <a:lnTo>
                    <a:pt x="853535" y="63055"/>
                  </a:lnTo>
                  <a:lnTo>
                    <a:pt x="850868" y="64198"/>
                  </a:lnTo>
                  <a:lnTo>
                    <a:pt x="851630" y="75247"/>
                  </a:lnTo>
                  <a:lnTo>
                    <a:pt x="859536" y="74962"/>
                  </a:lnTo>
                  <a:lnTo>
                    <a:pt x="860584" y="78867"/>
                  </a:lnTo>
                  <a:lnTo>
                    <a:pt x="876967" y="74866"/>
                  </a:lnTo>
                  <a:lnTo>
                    <a:pt x="876491" y="88297"/>
                  </a:lnTo>
                  <a:lnTo>
                    <a:pt x="873157" y="95536"/>
                  </a:lnTo>
                  <a:lnTo>
                    <a:pt x="863251" y="109061"/>
                  </a:lnTo>
                  <a:lnTo>
                    <a:pt x="853916" y="109537"/>
                  </a:lnTo>
                  <a:lnTo>
                    <a:pt x="853440" y="127921"/>
                  </a:lnTo>
                  <a:lnTo>
                    <a:pt x="846201" y="148304"/>
                  </a:lnTo>
                  <a:lnTo>
                    <a:pt x="862679" y="157162"/>
                  </a:lnTo>
                  <a:lnTo>
                    <a:pt x="868490" y="156210"/>
                  </a:lnTo>
                  <a:lnTo>
                    <a:pt x="922782" y="173926"/>
                  </a:lnTo>
                  <a:lnTo>
                    <a:pt x="934498" y="173164"/>
                  </a:lnTo>
                  <a:lnTo>
                    <a:pt x="937641" y="166116"/>
                  </a:lnTo>
                  <a:lnTo>
                    <a:pt x="943261" y="164020"/>
                  </a:lnTo>
                  <a:lnTo>
                    <a:pt x="947071" y="154210"/>
                  </a:lnTo>
                  <a:lnTo>
                    <a:pt x="949833" y="154876"/>
                  </a:lnTo>
                  <a:lnTo>
                    <a:pt x="952214" y="148685"/>
                  </a:lnTo>
                  <a:lnTo>
                    <a:pt x="953929" y="149161"/>
                  </a:lnTo>
                  <a:lnTo>
                    <a:pt x="954976" y="144494"/>
                  </a:lnTo>
                  <a:lnTo>
                    <a:pt x="976789" y="139160"/>
                  </a:lnTo>
                  <a:lnTo>
                    <a:pt x="975836" y="129445"/>
                  </a:lnTo>
                  <a:lnTo>
                    <a:pt x="982980" y="129826"/>
                  </a:lnTo>
                  <a:lnTo>
                    <a:pt x="983837" y="137255"/>
                  </a:lnTo>
                  <a:lnTo>
                    <a:pt x="987933" y="136398"/>
                  </a:lnTo>
                  <a:lnTo>
                    <a:pt x="987838" y="134302"/>
                  </a:lnTo>
                  <a:lnTo>
                    <a:pt x="1001649" y="132493"/>
                  </a:lnTo>
                  <a:lnTo>
                    <a:pt x="1005650" y="114871"/>
                  </a:lnTo>
                  <a:lnTo>
                    <a:pt x="1015651" y="115729"/>
                  </a:lnTo>
                  <a:lnTo>
                    <a:pt x="1016317" y="108680"/>
                  </a:lnTo>
                  <a:lnTo>
                    <a:pt x="1019842" y="109633"/>
                  </a:lnTo>
                  <a:lnTo>
                    <a:pt x="1024604" y="79343"/>
                  </a:lnTo>
                  <a:lnTo>
                    <a:pt x="1043845" y="77629"/>
                  </a:lnTo>
                  <a:lnTo>
                    <a:pt x="1047464" y="88487"/>
                  </a:lnTo>
                  <a:lnTo>
                    <a:pt x="1056132" y="88106"/>
                  </a:lnTo>
                  <a:lnTo>
                    <a:pt x="1072229" y="96012"/>
                  </a:lnTo>
                  <a:lnTo>
                    <a:pt x="1084517" y="97250"/>
                  </a:lnTo>
                  <a:lnTo>
                    <a:pt x="1115473" y="110776"/>
                  </a:lnTo>
                  <a:lnTo>
                    <a:pt x="1140238" y="105061"/>
                  </a:lnTo>
                  <a:lnTo>
                    <a:pt x="1141095" y="109918"/>
                  </a:lnTo>
                  <a:lnTo>
                    <a:pt x="1158050" y="111919"/>
                  </a:lnTo>
                  <a:lnTo>
                    <a:pt x="1166527" y="120967"/>
                  </a:lnTo>
                  <a:lnTo>
                    <a:pt x="1166527" y="133636"/>
                  </a:lnTo>
                  <a:lnTo>
                    <a:pt x="1195769" y="160496"/>
                  </a:lnTo>
                  <a:lnTo>
                    <a:pt x="1191673" y="176022"/>
                  </a:lnTo>
                  <a:lnTo>
                    <a:pt x="1200150" y="179546"/>
                  </a:lnTo>
                  <a:lnTo>
                    <a:pt x="1198626" y="184023"/>
                  </a:lnTo>
                  <a:lnTo>
                    <a:pt x="1210342" y="185547"/>
                  </a:lnTo>
                  <a:lnTo>
                    <a:pt x="1209866" y="190119"/>
                  </a:lnTo>
                  <a:lnTo>
                    <a:pt x="1214914" y="190881"/>
                  </a:lnTo>
                  <a:lnTo>
                    <a:pt x="1225105" y="238982"/>
                  </a:lnTo>
                  <a:lnTo>
                    <a:pt x="1232249" y="238125"/>
                  </a:lnTo>
                  <a:lnTo>
                    <a:pt x="1241203" y="233077"/>
                  </a:lnTo>
                  <a:lnTo>
                    <a:pt x="1247584" y="236601"/>
                  </a:lnTo>
                  <a:lnTo>
                    <a:pt x="1252252" y="247840"/>
                  </a:lnTo>
                  <a:lnTo>
                    <a:pt x="1275207" y="253270"/>
                  </a:lnTo>
                  <a:lnTo>
                    <a:pt x="1279779" y="253079"/>
                  </a:lnTo>
                  <a:lnTo>
                    <a:pt x="1281494" y="247459"/>
                  </a:lnTo>
                  <a:lnTo>
                    <a:pt x="1284351" y="246126"/>
                  </a:lnTo>
                  <a:lnTo>
                    <a:pt x="1289304" y="248698"/>
                  </a:lnTo>
                  <a:lnTo>
                    <a:pt x="1289685" y="257461"/>
                  </a:lnTo>
                  <a:lnTo>
                    <a:pt x="1304544" y="263271"/>
                  </a:lnTo>
                  <a:lnTo>
                    <a:pt x="1319689" y="262985"/>
                  </a:lnTo>
                  <a:lnTo>
                    <a:pt x="1319213" y="266986"/>
                  </a:lnTo>
                  <a:lnTo>
                    <a:pt x="1324547" y="269272"/>
                  </a:lnTo>
                  <a:lnTo>
                    <a:pt x="1324642" y="272034"/>
                  </a:lnTo>
                  <a:lnTo>
                    <a:pt x="1342168" y="275653"/>
                  </a:lnTo>
                  <a:lnTo>
                    <a:pt x="1343978" y="291560"/>
                  </a:lnTo>
                  <a:lnTo>
                    <a:pt x="1350740" y="295275"/>
                  </a:lnTo>
                  <a:lnTo>
                    <a:pt x="1359218" y="321183"/>
                  </a:lnTo>
                  <a:lnTo>
                    <a:pt x="1360456" y="327755"/>
                  </a:lnTo>
                  <a:lnTo>
                    <a:pt x="1357313" y="326326"/>
                  </a:lnTo>
                  <a:lnTo>
                    <a:pt x="1358360" y="336804"/>
                  </a:lnTo>
                  <a:lnTo>
                    <a:pt x="1367790" y="375285"/>
                  </a:lnTo>
                  <a:lnTo>
                    <a:pt x="1375505" y="374523"/>
                  </a:lnTo>
                  <a:lnTo>
                    <a:pt x="1377505" y="380143"/>
                  </a:lnTo>
                  <a:lnTo>
                    <a:pt x="1380839" y="379381"/>
                  </a:lnTo>
                  <a:lnTo>
                    <a:pt x="1382268" y="389001"/>
                  </a:lnTo>
                  <a:lnTo>
                    <a:pt x="1387983" y="388715"/>
                  </a:lnTo>
                  <a:lnTo>
                    <a:pt x="1390936" y="409480"/>
                  </a:lnTo>
                  <a:lnTo>
                    <a:pt x="1389126" y="409003"/>
                  </a:lnTo>
                  <a:lnTo>
                    <a:pt x="1388650" y="413861"/>
                  </a:lnTo>
                  <a:lnTo>
                    <a:pt x="1393889" y="415957"/>
                  </a:lnTo>
                  <a:lnTo>
                    <a:pt x="1394555" y="427863"/>
                  </a:lnTo>
                  <a:lnTo>
                    <a:pt x="1397222" y="428339"/>
                  </a:lnTo>
                  <a:lnTo>
                    <a:pt x="1395222" y="439864"/>
                  </a:lnTo>
                  <a:lnTo>
                    <a:pt x="1415605" y="476821"/>
                  </a:lnTo>
                  <a:lnTo>
                    <a:pt x="1417796" y="476155"/>
                  </a:lnTo>
                  <a:lnTo>
                    <a:pt x="1418177" y="491490"/>
                  </a:lnTo>
                  <a:lnTo>
                    <a:pt x="1413796" y="507206"/>
                  </a:lnTo>
                  <a:lnTo>
                    <a:pt x="1417796" y="509016"/>
                  </a:lnTo>
                  <a:lnTo>
                    <a:pt x="1417892" y="516160"/>
                  </a:lnTo>
                  <a:lnTo>
                    <a:pt x="1428179" y="520351"/>
                  </a:lnTo>
                  <a:lnTo>
                    <a:pt x="1426559" y="527494"/>
                  </a:lnTo>
                  <a:lnTo>
                    <a:pt x="1442752" y="533019"/>
                  </a:lnTo>
                  <a:lnTo>
                    <a:pt x="1433989" y="546354"/>
                  </a:lnTo>
                  <a:lnTo>
                    <a:pt x="1456563" y="552069"/>
                  </a:lnTo>
                  <a:lnTo>
                    <a:pt x="1469326" y="559117"/>
                  </a:lnTo>
                  <a:lnTo>
                    <a:pt x="1480090" y="554164"/>
                  </a:lnTo>
                  <a:lnTo>
                    <a:pt x="1502188" y="564451"/>
                  </a:lnTo>
                  <a:lnTo>
                    <a:pt x="1503807" y="544544"/>
                  </a:lnTo>
                  <a:lnTo>
                    <a:pt x="1507046" y="545782"/>
                  </a:lnTo>
                  <a:lnTo>
                    <a:pt x="1509617" y="542544"/>
                  </a:lnTo>
                  <a:lnTo>
                    <a:pt x="1524953" y="547402"/>
                  </a:lnTo>
                  <a:lnTo>
                    <a:pt x="1536383" y="538639"/>
                  </a:lnTo>
                  <a:lnTo>
                    <a:pt x="1536383" y="523208"/>
                  </a:lnTo>
                  <a:lnTo>
                    <a:pt x="1544479" y="521303"/>
                  </a:lnTo>
                  <a:lnTo>
                    <a:pt x="1544669" y="523494"/>
                  </a:lnTo>
                  <a:lnTo>
                    <a:pt x="1554671" y="522922"/>
                  </a:lnTo>
                  <a:lnTo>
                    <a:pt x="1555242" y="525209"/>
                  </a:lnTo>
                  <a:lnTo>
                    <a:pt x="1570768" y="520541"/>
                  </a:lnTo>
                  <a:lnTo>
                    <a:pt x="1572387" y="527685"/>
                  </a:lnTo>
                  <a:lnTo>
                    <a:pt x="1580102" y="528638"/>
                  </a:lnTo>
                  <a:lnTo>
                    <a:pt x="1583436" y="548545"/>
                  </a:lnTo>
                  <a:lnTo>
                    <a:pt x="1573816" y="553593"/>
                  </a:lnTo>
                  <a:lnTo>
                    <a:pt x="1572578" y="556546"/>
                  </a:lnTo>
                  <a:lnTo>
                    <a:pt x="1571054" y="566738"/>
                  </a:lnTo>
                  <a:lnTo>
                    <a:pt x="1576769" y="568166"/>
                  </a:lnTo>
                  <a:lnTo>
                    <a:pt x="1574673" y="584930"/>
                  </a:lnTo>
                  <a:lnTo>
                    <a:pt x="1576007" y="595789"/>
                  </a:lnTo>
                  <a:lnTo>
                    <a:pt x="1601724" y="583311"/>
                  </a:lnTo>
                  <a:lnTo>
                    <a:pt x="1601343" y="568928"/>
                  </a:lnTo>
                  <a:lnTo>
                    <a:pt x="1609534" y="569119"/>
                  </a:lnTo>
                  <a:lnTo>
                    <a:pt x="1609154" y="564070"/>
                  </a:lnTo>
                  <a:lnTo>
                    <a:pt x="1611916" y="563689"/>
                  </a:lnTo>
                  <a:lnTo>
                    <a:pt x="1611249" y="556260"/>
                  </a:lnTo>
                  <a:lnTo>
                    <a:pt x="1623155" y="556736"/>
                  </a:lnTo>
                  <a:lnTo>
                    <a:pt x="1621822" y="547306"/>
                  </a:lnTo>
                  <a:lnTo>
                    <a:pt x="1626489" y="546830"/>
                  </a:lnTo>
                  <a:lnTo>
                    <a:pt x="1630775" y="561022"/>
                  </a:lnTo>
                  <a:lnTo>
                    <a:pt x="1636014" y="559689"/>
                  </a:lnTo>
                  <a:lnTo>
                    <a:pt x="1636109" y="553784"/>
                  </a:lnTo>
                  <a:lnTo>
                    <a:pt x="1645444" y="553307"/>
                  </a:lnTo>
                  <a:lnTo>
                    <a:pt x="1642682" y="536257"/>
                  </a:lnTo>
                  <a:lnTo>
                    <a:pt x="1662017" y="527399"/>
                  </a:lnTo>
                  <a:lnTo>
                    <a:pt x="1677543" y="522922"/>
                  </a:lnTo>
                  <a:lnTo>
                    <a:pt x="1696117" y="523208"/>
                  </a:lnTo>
                  <a:lnTo>
                    <a:pt x="1705070" y="518446"/>
                  </a:lnTo>
                  <a:lnTo>
                    <a:pt x="1720501" y="516826"/>
                  </a:lnTo>
                  <a:lnTo>
                    <a:pt x="1720501" y="514445"/>
                  </a:lnTo>
                  <a:lnTo>
                    <a:pt x="1775365" y="512635"/>
                  </a:lnTo>
                  <a:lnTo>
                    <a:pt x="1771841" y="518160"/>
                  </a:lnTo>
                  <a:lnTo>
                    <a:pt x="1802511" y="518255"/>
                  </a:lnTo>
                  <a:lnTo>
                    <a:pt x="1802701" y="523875"/>
                  </a:lnTo>
                  <a:lnTo>
                    <a:pt x="1820227" y="523684"/>
                  </a:lnTo>
                  <a:lnTo>
                    <a:pt x="1820418" y="527494"/>
                  </a:lnTo>
                  <a:lnTo>
                    <a:pt x="1830610" y="520732"/>
                  </a:lnTo>
                  <a:lnTo>
                    <a:pt x="1831467" y="540925"/>
                  </a:lnTo>
                  <a:lnTo>
                    <a:pt x="1840230" y="533209"/>
                  </a:lnTo>
                  <a:lnTo>
                    <a:pt x="1852232" y="529495"/>
                  </a:lnTo>
                  <a:lnTo>
                    <a:pt x="1852327" y="526256"/>
                  </a:lnTo>
                  <a:lnTo>
                    <a:pt x="1867852" y="519303"/>
                  </a:lnTo>
                  <a:lnTo>
                    <a:pt x="1870901" y="519112"/>
                  </a:lnTo>
                  <a:lnTo>
                    <a:pt x="1871567" y="524542"/>
                  </a:lnTo>
                  <a:lnTo>
                    <a:pt x="1889569" y="521779"/>
                  </a:lnTo>
                  <a:lnTo>
                    <a:pt x="1892332" y="532447"/>
                  </a:lnTo>
                  <a:lnTo>
                    <a:pt x="1896713" y="534067"/>
                  </a:lnTo>
                  <a:lnTo>
                    <a:pt x="1906143" y="533114"/>
                  </a:lnTo>
                  <a:lnTo>
                    <a:pt x="1906048" y="530828"/>
                  </a:lnTo>
                  <a:lnTo>
                    <a:pt x="1909667" y="530257"/>
                  </a:lnTo>
                  <a:lnTo>
                    <a:pt x="1943005" y="529304"/>
                  </a:lnTo>
                  <a:lnTo>
                    <a:pt x="1944719" y="580358"/>
                  </a:lnTo>
                  <a:lnTo>
                    <a:pt x="2019776" y="580739"/>
                  </a:lnTo>
                  <a:lnTo>
                    <a:pt x="2017776" y="618268"/>
                  </a:lnTo>
                  <a:lnTo>
                    <a:pt x="2005584" y="616744"/>
                  </a:lnTo>
                  <a:lnTo>
                    <a:pt x="2006441" y="633889"/>
                  </a:lnTo>
                  <a:lnTo>
                    <a:pt x="2001393" y="666274"/>
                  </a:lnTo>
                  <a:lnTo>
                    <a:pt x="2013966" y="671036"/>
                  </a:lnTo>
                  <a:lnTo>
                    <a:pt x="2015585" y="680847"/>
                  </a:lnTo>
                  <a:lnTo>
                    <a:pt x="1993106" y="690848"/>
                  </a:lnTo>
                  <a:lnTo>
                    <a:pt x="1975104" y="694087"/>
                  </a:lnTo>
                  <a:lnTo>
                    <a:pt x="1980819" y="693992"/>
                  </a:lnTo>
                  <a:lnTo>
                    <a:pt x="1975294" y="694849"/>
                  </a:lnTo>
                  <a:lnTo>
                    <a:pt x="1974342" y="697325"/>
                  </a:lnTo>
                  <a:lnTo>
                    <a:pt x="1976723" y="712660"/>
                  </a:lnTo>
                  <a:lnTo>
                    <a:pt x="1989677" y="751808"/>
                  </a:lnTo>
                  <a:lnTo>
                    <a:pt x="1987296" y="755523"/>
                  </a:lnTo>
                  <a:lnTo>
                    <a:pt x="1989677" y="764667"/>
                  </a:lnTo>
                  <a:lnTo>
                    <a:pt x="1986534" y="765429"/>
                  </a:lnTo>
                  <a:lnTo>
                    <a:pt x="1985391" y="815054"/>
                  </a:lnTo>
                  <a:lnTo>
                    <a:pt x="2005393" y="818007"/>
                  </a:lnTo>
                  <a:lnTo>
                    <a:pt x="2006156" y="829056"/>
                  </a:lnTo>
                  <a:lnTo>
                    <a:pt x="2015871" y="829246"/>
                  </a:lnTo>
                  <a:lnTo>
                    <a:pt x="2015204" y="836676"/>
                  </a:lnTo>
                  <a:lnTo>
                    <a:pt x="2012347" y="843915"/>
                  </a:lnTo>
                  <a:lnTo>
                    <a:pt x="2003012" y="843058"/>
                  </a:lnTo>
                  <a:lnTo>
                    <a:pt x="2004060" y="856297"/>
                  </a:lnTo>
                  <a:lnTo>
                    <a:pt x="1984153" y="853440"/>
                  </a:lnTo>
                  <a:lnTo>
                    <a:pt x="1984058" y="861917"/>
                  </a:lnTo>
                  <a:lnTo>
                    <a:pt x="1995868" y="892016"/>
                  </a:lnTo>
                  <a:lnTo>
                    <a:pt x="1980533" y="895159"/>
                  </a:lnTo>
                  <a:lnTo>
                    <a:pt x="1965579" y="889254"/>
                  </a:lnTo>
                  <a:lnTo>
                    <a:pt x="1966055" y="901827"/>
                  </a:lnTo>
                  <a:lnTo>
                    <a:pt x="1941005" y="916876"/>
                  </a:lnTo>
                  <a:lnTo>
                    <a:pt x="1944148" y="922972"/>
                  </a:lnTo>
                  <a:lnTo>
                    <a:pt x="1947767" y="921353"/>
                  </a:lnTo>
                  <a:lnTo>
                    <a:pt x="1945862" y="923925"/>
                  </a:lnTo>
                  <a:lnTo>
                    <a:pt x="1934813" y="925735"/>
                  </a:lnTo>
                  <a:lnTo>
                    <a:pt x="1927669" y="917162"/>
                  </a:lnTo>
                  <a:lnTo>
                    <a:pt x="1903762" y="927449"/>
                  </a:lnTo>
                  <a:lnTo>
                    <a:pt x="1912239" y="953548"/>
                  </a:lnTo>
                  <a:lnTo>
                    <a:pt x="1907667" y="955167"/>
                  </a:lnTo>
                  <a:lnTo>
                    <a:pt x="1926622" y="1039082"/>
                  </a:lnTo>
                  <a:lnTo>
                    <a:pt x="1923098" y="1046417"/>
                  </a:lnTo>
                  <a:lnTo>
                    <a:pt x="1915382" y="1047655"/>
                  </a:lnTo>
                  <a:lnTo>
                    <a:pt x="1884807" y="1054894"/>
                  </a:lnTo>
                  <a:lnTo>
                    <a:pt x="1860328" y="1056322"/>
                  </a:lnTo>
                  <a:lnTo>
                    <a:pt x="1800892" y="1067467"/>
                  </a:lnTo>
                  <a:lnTo>
                    <a:pt x="1724597" y="1054322"/>
                  </a:lnTo>
                  <a:lnTo>
                    <a:pt x="1672781" y="1064133"/>
                  </a:lnTo>
                  <a:lnTo>
                    <a:pt x="1651349" y="1072229"/>
                  </a:lnTo>
                  <a:lnTo>
                    <a:pt x="1631728" y="1073753"/>
                  </a:lnTo>
                  <a:lnTo>
                    <a:pt x="1617536" y="1078611"/>
                  </a:lnTo>
                  <a:lnTo>
                    <a:pt x="1608677" y="1043749"/>
                  </a:lnTo>
                  <a:lnTo>
                    <a:pt x="1605534" y="1045559"/>
                  </a:lnTo>
                  <a:lnTo>
                    <a:pt x="1596771" y="1025080"/>
                  </a:lnTo>
                  <a:lnTo>
                    <a:pt x="1585151" y="1026985"/>
                  </a:lnTo>
                  <a:lnTo>
                    <a:pt x="1576007" y="1024318"/>
                  </a:lnTo>
                  <a:lnTo>
                    <a:pt x="1578864" y="1017842"/>
                  </a:lnTo>
                  <a:lnTo>
                    <a:pt x="1569053" y="1009174"/>
                  </a:lnTo>
                  <a:lnTo>
                    <a:pt x="1545050" y="1000030"/>
                  </a:lnTo>
                  <a:lnTo>
                    <a:pt x="1527239" y="1001459"/>
                  </a:lnTo>
                  <a:lnTo>
                    <a:pt x="1512189" y="999077"/>
                  </a:lnTo>
                  <a:lnTo>
                    <a:pt x="1504093" y="1003744"/>
                  </a:lnTo>
                  <a:lnTo>
                    <a:pt x="1489329" y="1021937"/>
                  </a:lnTo>
                  <a:lnTo>
                    <a:pt x="1481519" y="1023842"/>
                  </a:lnTo>
                  <a:lnTo>
                    <a:pt x="1468184" y="1033748"/>
                  </a:lnTo>
                  <a:lnTo>
                    <a:pt x="1450658" y="1037653"/>
                  </a:lnTo>
                  <a:lnTo>
                    <a:pt x="1441323" y="1044607"/>
                  </a:lnTo>
                  <a:lnTo>
                    <a:pt x="1431131" y="1060037"/>
                  </a:lnTo>
                  <a:lnTo>
                    <a:pt x="1441228" y="1059180"/>
                  </a:lnTo>
                  <a:lnTo>
                    <a:pt x="1443323" y="1064705"/>
                  </a:lnTo>
                  <a:lnTo>
                    <a:pt x="1438847" y="1071563"/>
                  </a:lnTo>
                  <a:lnTo>
                    <a:pt x="1432655" y="1073944"/>
                  </a:lnTo>
                  <a:lnTo>
                    <a:pt x="1439228" y="1107853"/>
                  </a:lnTo>
                  <a:lnTo>
                    <a:pt x="1413034" y="1132903"/>
                  </a:lnTo>
                  <a:lnTo>
                    <a:pt x="1413891" y="1138047"/>
                  </a:lnTo>
                  <a:lnTo>
                    <a:pt x="1410748" y="1139380"/>
                  </a:lnTo>
                  <a:lnTo>
                    <a:pt x="1412558" y="1145286"/>
                  </a:lnTo>
                  <a:lnTo>
                    <a:pt x="1418082" y="1141952"/>
                  </a:lnTo>
                  <a:lnTo>
                    <a:pt x="1427798" y="1160526"/>
                  </a:lnTo>
                  <a:lnTo>
                    <a:pt x="1436084" y="1156240"/>
                  </a:lnTo>
                  <a:lnTo>
                    <a:pt x="1442752" y="1165479"/>
                  </a:lnTo>
                  <a:lnTo>
                    <a:pt x="1438466" y="1169099"/>
                  </a:lnTo>
                  <a:lnTo>
                    <a:pt x="1441037" y="1175861"/>
                  </a:lnTo>
                  <a:lnTo>
                    <a:pt x="1432751" y="1182719"/>
                  </a:lnTo>
                  <a:lnTo>
                    <a:pt x="1445609" y="1206151"/>
                  </a:lnTo>
                  <a:lnTo>
                    <a:pt x="1455992" y="1235393"/>
                  </a:lnTo>
                  <a:lnTo>
                    <a:pt x="1453896" y="1236345"/>
                  </a:lnTo>
                  <a:lnTo>
                    <a:pt x="1458754" y="1249870"/>
                  </a:lnTo>
                  <a:lnTo>
                    <a:pt x="1456849" y="1252347"/>
                  </a:lnTo>
                  <a:lnTo>
                    <a:pt x="1460468" y="1255871"/>
                  </a:lnTo>
                  <a:lnTo>
                    <a:pt x="1457420" y="1259395"/>
                  </a:lnTo>
                  <a:lnTo>
                    <a:pt x="1454753" y="1261110"/>
                  </a:lnTo>
                  <a:lnTo>
                    <a:pt x="1453325" y="1257681"/>
                  </a:lnTo>
                  <a:lnTo>
                    <a:pt x="1427226" y="1269968"/>
                  </a:lnTo>
                  <a:lnTo>
                    <a:pt x="1430274" y="1278445"/>
                  </a:lnTo>
                  <a:lnTo>
                    <a:pt x="1419225" y="1282446"/>
                  </a:lnTo>
                  <a:lnTo>
                    <a:pt x="1418273" y="1286542"/>
                  </a:lnTo>
                  <a:lnTo>
                    <a:pt x="1381982" y="1310450"/>
                  </a:lnTo>
                  <a:lnTo>
                    <a:pt x="1375696" y="1318451"/>
                  </a:lnTo>
                  <a:lnTo>
                    <a:pt x="1346073" y="1322451"/>
                  </a:lnTo>
                  <a:lnTo>
                    <a:pt x="1334167" y="1320451"/>
                  </a:lnTo>
                  <a:lnTo>
                    <a:pt x="1324070" y="1304258"/>
                  </a:lnTo>
                  <a:lnTo>
                    <a:pt x="1309497" y="1308830"/>
                  </a:lnTo>
                  <a:lnTo>
                    <a:pt x="1307783" y="1304163"/>
                  </a:lnTo>
                  <a:lnTo>
                    <a:pt x="1298924" y="1308163"/>
                  </a:lnTo>
                  <a:lnTo>
                    <a:pt x="1301972" y="1317593"/>
                  </a:lnTo>
                  <a:lnTo>
                    <a:pt x="1274255" y="1323689"/>
                  </a:lnTo>
                  <a:lnTo>
                    <a:pt x="1270921" y="1328166"/>
                  </a:lnTo>
                  <a:lnTo>
                    <a:pt x="1276826" y="1341882"/>
                  </a:lnTo>
                  <a:lnTo>
                    <a:pt x="1271969" y="1343596"/>
                  </a:lnTo>
                  <a:lnTo>
                    <a:pt x="1272921" y="1346359"/>
                  </a:lnTo>
                  <a:lnTo>
                    <a:pt x="1264253" y="1348740"/>
                  </a:lnTo>
                  <a:lnTo>
                    <a:pt x="1253300" y="1349407"/>
                  </a:lnTo>
                  <a:lnTo>
                    <a:pt x="1250251" y="1342834"/>
                  </a:lnTo>
                  <a:lnTo>
                    <a:pt x="1237774" y="1347597"/>
                  </a:lnTo>
                  <a:lnTo>
                    <a:pt x="1236250" y="1350550"/>
                  </a:lnTo>
                  <a:lnTo>
                    <a:pt x="1222724" y="1350931"/>
                  </a:lnTo>
                  <a:lnTo>
                    <a:pt x="1216533" y="1345883"/>
                  </a:lnTo>
                  <a:lnTo>
                    <a:pt x="1222629" y="1331024"/>
                  </a:lnTo>
                  <a:lnTo>
                    <a:pt x="1219105" y="1332643"/>
                  </a:lnTo>
                  <a:lnTo>
                    <a:pt x="1211771" y="1324927"/>
                  </a:lnTo>
                  <a:lnTo>
                    <a:pt x="1209484" y="1325499"/>
                  </a:lnTo>
                  <a:lnTo>
                    <a:pt x="1206913" y="1317784"/>
                  </a:lnTo>
                  <a:lnTo>
                    <a:pt x="1201293" y="1318736"/>
                  </a:lnTo>
                  <a:lnTo>
                    <a:pt x="1202817" y="1324642"/>
                  </a:lnTo>
                  <a:lnTo>
                    <a:pt x="1195578" y="1321403"/>
                  </a:lnTo>
                  <a:close/>
                  <a:moveTo>
                    <a:pt x="1646873" y="534448"/>
                  </a:moveTo>
                  <a:lnTo>
                    <a:pt x="1649063" y="541401"/>
                  </a:lnTo>
                  <a:lnTo>
                    <a:pt x="1655350" y="541020"/>
                  </a:lnTo>
                  <a:lnTo>
                    <a:pt x="1652683" y="532257"/>
                  </a:lnTo>
                  <a:lnTo>
                    <a:pt x="1646873" y="534448"/>
                  </a:lnTo>
                  <a:close/>
                  <a:moveTo>
                    <a:pt x="1659541" y="528733"/>
                  </a:moveTo>
                  <a:lnTo>
                    <a:pt x="1661541" y="535019"/>
                  </a:lnTo>
                  <a:lnTo>
                    <a:pt x="1668685" y="533114"/>
                  </a:lnTo>
                  <a:lnTo>
                    <a:pt x="1667256" y="526923"/>
                  </a:lnTo>
                  <a:lnTo>
                    <a:pt x="1659541" y="528733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5" name="Freihandform: Form 144">
              <a:extLst>
                <a:ext uri="{FF2B5EF4-FFF2-40B4-BE49-F238E27FC236}">
                  <a16:creationId xmlns:a16="http://schemas.microsoft.com/office/drawing/2014/main" id="{1A0D271F-6F0E-4025-A061-789D9F3D14AE}"/>
                </a:ext>
              </a:extLst>
            </p:cNvPr>
            <p:cNvSpPr/>
            <p:nvPr/>
          </p:nvSpPr>
          <p:spPr>
            <a:xfrm>
              <a:off x="951910" y="1280582"/>
              <a:ext cx="727650" cy="658350"/>
            </a:xfrm>
            <a:custGeom>
              <a:avLst/>
              <a:gdLst>
                <a:gd name="connsiteX0" fmla="*/ 36004 w 1400175"/>
                <a:gd name="connsiteY0" fmla="*/ 1046131 h 1266825"/>
                <a:gd name="connsiteX1" fmla="*/ 20574 w 1400175"/>
                <a:gd name="connsiteY1" fmla="*/ 1046321 h 1266825"/>
                <a:gd name="connsiteX2" fmla="*/ 17335 w 1400175"/>
                <a:gd name="connsiteY2" fmla="*/ 1043940 h 1266825"/>
                <a:gd name="connsiteX3" fmla="*/ 16764 w 1400175"/>
                <a:gd name="connsiteY3" fmla="*/ 1034129 h 1266825"/>
                <a:gd name="connsiteX4" fmla="*/ 33814 w 1400175"/>
                <a:gd name="connsiteY4" fmla="*/ 1026700 h 1266825"/>
                <a:gd name="connsiteX5" fmla="*/ 36004 w 1400175"/>
                <a:gd name="connsiteY5" fmla="*/ 1046131 h 1266825"/>
                <a:gd name="connsiteX6" fmla="*/ 1118521 w 1400175"/>
                <a:gd name="connsiteY6" fmla="*/ 301752 h 1266825"/>
                <a:gd name="connsiteX7" fmla="*/ 1122140 w 1400175"/>
                <a:gd name="connsiteY7" fmla="*/ 304514 h 1266825"/>
                <a:gd name="connsiteX8" fmla="*/ 1120997 w 1400175"/>
                <a:gd name="connsiteY8" fmla="*/ 307372 h 1266825"/>
                <a:gd name="connsiteX9" fmla="*/ 1117378 w 1400175"/>
                <a:gd name="connsiteY9" fmla="*/ 305657 h 1266825"/>
                <a:gd name="connsiteX10" fmla="*/ 1118521 w 1400175"/>
                <a:gd name="connsiteY10" fmla="*/ 301752 h 1266825"/>
                <a:gd name="connsiteX11" fmla="*/ 1212533 w 1400175"/>
                <a:gd name="connsiteY11" fmla="*/ 145637 h 1266825"/>
                <a:gd name="connsiteX12" fmla="*/ 1215580 w 1400175"/>
                <a:gd name="connsiteY12" fmla="*/ 146685 h 1266825"/>
                <a:gd name="connsiteX13" fmla="*/ 1214342 w 1400175"/>
                <a:gd name="connsiteY13" fmla="*/ 154972 h 1266825"/>
                <a:gd name="connsiteX14" fmla="*/ 1208342 w 1400175"/>
                <a:gd name="connsiteY14" fmla="*/ 152209 h 1266825"/>
                <a:gd name="connsiteX15" fmla="*/ 1208627 w 1400175"/>
                <a:gd name="connsiteY15" fmla="*/ 148209 h 1266825"/>
                <a:gd name="connsiteX16" fmla="*/ 1206341 w 1400175"/>
                <a:gd name="connsiteY16" fmla="*/ 147066 h 1266825"/>
                <a:gd name="connsiteX17" fmla="*/ 1210437 w 1400175"/>
                <a:gd name="connsiteY17" fmla="*/ 144399 h 1266825"/>
                <a:gd name="connsiteX18" fmla="*/ 1212533 w 1400175"/>
                <a:gd name="connsiteY18" fmla="*/ 145637 h 1266825"/>
                <a:gd name="connsiteX19" fmla="*/ 161544 w 1400175"/>
                <a:gd name="connsiteY19" fmla="*/ 1236440 h 1266825"/>
                <a:gd name="connsiteX20" fmla="*/ 160020 w 1400175"/>
                <a:gd name="connsiteY20" fmla="*/ 1230725 h 1266825"/>
                <a:gd name="connsiteX21" fmla="*/ 151733 w 1400175"/>
                <a:gd name="connsiteY21" fmla="*/ 1228249 h 1266825"/>
                <a:gd name="connsiteX22" fmla="*/ 143542 w 1400175"/>
                <a:gd name="connsiteY22" fmla="*/ 1222248 h 1266825"/>
                <a:gd name="connsiteX23" fmla="*/ 120682 w 1400175"/>
                <a:gd name="connsiteY23" fmla="*/ 1196721 h 1266825"/>
                <a:gd name="connsiteX24" fmla="*/ 118777 w 1400175"/>
                <a:gd name="connsiteY24" fmla="*/ 1174909 h 1266825"/>
                <a:gd name="connsiteX25" fmla="*/ 105727 w 1400175"/>
                <a:gd name="connsiteY25" fmla="*/ 1140047 h 1266825"/>
                <a:gd name="connsiteX26" fmla="*/ 100870 w 1400175"/>
                <a:gd name="connsiteY26" fmla="*/ 1136142 h 1266825"/>
                <a:gd name="connsiteX27" fmla="*/ 91440 w 1400175"/>
                <a:gd name="connsiteY27" fmla="*/ 1143191 h 1266825"/>
                <a:gd name="connsiteX28" fmla="*/ 83058 w 1400175"/>
                <a:gd name="connsiteY28" fmla="*/ 1144810 h 1266825"/>
                <a:gd name="connsiteX29" fmla="*/ 79915 w 1400175"/>
                <a:gd name="connsiteY29" fmla="*/ 1141952 h 1266825"/>
                <a:gd name="connsiteX30" fmla="*/ 82391 w 1400175"/>
                <a:gd name="connsiteY30" fmla="*/ 1117092 h 1266825"/>
                <a:gd name="connsiteX31" fmla="*/ 88011 w 1400175"/>
                <a:gd name="connsiteY31" fmla="*/ 1110234 h 1266825"/>
                <a:gd name="connsiteX32" fmla="*/ 90297 w 1400175"/>
                <a:gd name="connsiteY32" fmla="*/ 1097661 h 1266825"/>
                <a:gd name="connsiteX33" fmla="*/ 90011 w 1400175"/>
                <a:gd name="connsiteY33" fmla="*/ 1095280 h 1266825"/>
                <a:gd name="connsiteX34" fmla="*/ 85820 w 1400175"/>
                <a:gd name="connsiteY34" fmla="*/ 1097280 h 1266825"/>
                <a:gd name="connsiteX35" fmla="*/ 80581 w 1400175"/>
                <a:gd name="connsiteY35" fmla="*/ 1082516 h 1266825"/>
                <a:gd name="connsiteX36" fmla="*/ 85820 w 1400175"/>
                <a:gd name="connsiteY36" fmla="*/ 1080897 h 1266825"/>
                <a:gd name="connsiteX37" fmla="*/ 85249 w 1400175"/>
                <a:gd name="connsiteY37" fmla="*/ 1078325 h 1266825"/>
                <a:gd name="connsiteX38" fmla="*/ 81153 w 1400175"/>
                <a:gd name="connsiteY38" fmla="*/ 1078611 h 1266825"/>
                <a:gd name="connsiteX39" fmla="*/ 79915 w 1400175"/>
                <a:gd name="connsiteY39" fmla="*/ 1070896 h 1266825"/>
                <a:gd name="connsiteX40" fmla="*/ 84868 w 1400175"/>
                <a:gd name="connsiteY40" fmla="*/ 1066800 h 1266825"/>
                <a:gd name="connsiteX41" fmla="*/ 83629 w 1400175"/>
                <a:gd name="connsiteY41" fmla="*/ 1057847 h 1266825"/>
                <a:gd name="connsiteX42" fmla="*/ 42100 w 1400175"/>
                <a:gd name="connsiteY42" fmla="*/ 1045464 h 1266825"/>
                <a:gd name="connsiteX43" fmla="*/ 42196 w 1400175"/>
                <a:gd name="connsiteY43" fmla="*/ 1035177 h 1266825"/>
                <a:gd name="connsiteX44" fmla="*/ 42386 w 1400175"/>
                <a:gd name="connsiteY44" fmla="*/ 1033463 h 1266825"/>
                <a:gd name="connsiteX45" fmla="*/ 57436 w 1400175"/>
                <a:gd name="connsiteY45" fmla="*/ 1036892 h 1266825"/>
                <a:gd name="connsiteX46" fmla="*/ 57340 w 1400175"/>
                <a:gd name="connsiteY46" fmla="*/ 1027748 h 1266825"/>
                <a:gd name="connsiteX47" fmla="*/ 60293 w 1400175"/>
                <a:gd name="connsiteY47" fmla="*/ 1028414 h 1266825"/>
                <a:gd name="connsiteX48" fmla="*/ 60007 w 1400175"/>
                <a:gd name="connsiteY48" fmla="*/ 1010888 h 1266825"/>
                <a:gd name="connsiteX49" fmla="*/ 69818 w 1400175"/>
                <a:gd name="connsiteY49" fmla="*/ 1017079 h 1266825"/>
                <a:gd name="connsiteX50" fmla="*/ 86201 w 1400175"/>
                <a:gd name="connsiteY50" fmla="*/ 1019746 h 1266825"/>
                <a:gd name="connsiteX51" fmla="*/ 105156 w 1400175"/>
                <a:gd name="connsiteY51" fmla="*/ 1029176 h 1266825"/>
                <a:gd name="connsiteX52" fmla="*/ 93535 w 1400175"/>
                <a:gd name="connsiteY52" fmla="*/ 1018413 h 1266825"/>
                <a:gd name="connsiteX53" fmla="*/ 89821 w 1400175"/>
                <a:gd name="connsiteY53" fmla="*/ 1006888 h 1266825"/>
                <a:gd name="connsiteX54" fmla="*/ 102870 w 1400175"/>
                <a:gd name="connsiteY54" fmla="*/ 1007745 h 1266825"/>
                <a:gd name="connsiteX55" fmla="*/ 101822 w 1400175"/>
                <a:gd name="connsiteY55" fmla="*/ 991934 h 1266825"/>
                <a:gd name="connsiteX56" fmla="*/ 97441 w 1400175"/>
                <a:gd name="connsiteY56" fmla="*/ 991648 h 1266825"/>
                <a:gd name="connsiteX57" fmla="*/ 97345 w 1400175"/>
                <a:gd name="connsiteY57" fmla="*/ 989457 h 1266825"/>
                <a:gd name="connsiteX58" fmla="*/ 82010 w 1400175"/>
                <a:gd name="connsiteY58" fmla="*/ 988981 h 1266825"/>
                <a:gd name="connsiteX59" fmla="*/ 74485 w 1400175"/>
                <a:gd name="connsiteY59" fmla="*/ 991171 h 1266825"/>
                <a:gd name="connsiteX60" fmla="*/ 73057 w 1400175"/>
                <a:gd name="connsiteY60" fmla="*/ 988028 h 1266825"/>
                <a:gd name="connsiteX61" fmla="*/ 63246 w 1400175"/>
                <a:gd name="connsiteY61" fmla="*/ 987076 h 1266825"/>
                <a:gd name="connsiteX62" fmla="*/ 65341 w 1400175"/>
                <a:gd name="connsiteY62" fmla="*/ 978027 h 1266825"/>
                <a:gd name="connsiteX63" fmla="*/ 75914 w 1400175"/>
                <a:gd name="connsiteY63" fmla="*/ 980313 h 1266825"/>
                <a:gd name="connsiteX64" fmla="*/ 81820 w 1400175"/>
                <a:gd name="connsiteY64" fmla="*/ 977075 h 1266825"/>
                <a:gd name="connsiteX65" fmla="*/ 97822 w 1400175"/>
                <a:gd name="connsiteY65" fmla="*/ 975169 h 1266825"/>
                <a:gd name="connsiteX66" fmla="*/ 104870 w 1400175"/>
                <a:gd name="connsiteY66" fmla="*/ 970883 h 1266825"/>
                <a:gd name="connsiteX67" fmla="*/ 114395 w 1400175"/>
                <a:gd name="connsiteY67" fmla="*/ 959263 h 1266825"/>
                <a:gd name="connsiteX68" fmla="*/ 142303 w 1400175"/>
                <a:gd name="connsiteY68" fmla="*/ 952405 h 1266825"/>
                <a:gd name="connsiteX69" fmla="*/ 148209 w 1400175"/>
                <a:gd name="connsiteY69" fmla="*/ 947166 h 1266825"/>
                <a:gd name="connsiteX70" fmla="*/ 147256 w 1400175"/>
                <a:gd name="connsiteY70" fmla="*/ 936212 h 1266825"/>
                <a:gd name="connsiteX71" fmla="*/ 136874 w 1400175"/>
                <a:gd name="connsiteY71" fmla="*/ 925449 h 1266825"/>
                <a:gd name="connsiteX72" fmla="*/ 121634 w 1400175"/>
                <a:gd name="connsiteY72" fmla="*/ 902684 h 1266825"/>
                <a:gd name="connsiteX73" fmla="*/ 124873 w 1400175"/>
                <a:gd name="connsiteY73" fmla="*/ 899350 h 1266825"/>
                <a:gd name="connsiteX74" fmla="*/ 118300 w 1400175"/>
                <a:gd name="connsiteY74" fmla="*/ 890778 h 1266825"/>
                <a:gd name="connsiteX75" fmla="*/ 121634 w 1400175"/>
                <a:gd name="connsiteY75" fmla="*/ 888492 h 1266825"/>
                <a:gd name="connsiteX76" fmla="*/ 116776 w 1400175"/>
                <a:gd name="connsiteY76" fmla="*/ 880396 h 1266825"/>
                <a:gd name="connsiteX77" fmla="*/ 102013 w 1400175"/>
                <a:gd name="connsiteY77" fmla="*/ 872966 h 1266825"/>
                <a:gd name="connsiteX78" fmla="*/ 97250 w 1400175"/>
                <a:gd name="connsiteY78" fmla="*/ 873823 h 1266825"/>
                <a:gd name="connsiteX79" fmla="*/ 92107 w 1400175"/>
                <a:gd name="connsiteY79" fmla="*/ 866775 h 1266825"/>
                <a:gd name="connsiteX80" fmla="*/ 91059 w 1400175"/>
                <a:gd name="connsiteY80" fmla="*/ 857250 h 1266825"/>
                <a:gd name="connsiteX81" fmla="*/ 97155 w 1400175"/>
                <a:gd name="connsiteY81" fmla="*/ 851059 h 1266825"/>
                <a:gd name="connsiteX82" fmla="*/ 116205 w 1400175"/>
                <a:gd name="connsiteY82" fmla="*/ 842772 h 1266825"/>
                <a:gd name="connsiteX83" fmla="*/ 115062 w 1400175"/>
                <a:gd name="connsiteY83" fmla="*/ 837152 h 1266825"/>
                <a:gd name="connsiteX84" fmla="*/ 109252 w 1400175"/>
                <a:gd name="connsiteY84" fmla="*/ 837343 h 1266825"/>
                <a:gd name="connsiteX85" fmla="*/ 107156 w 1400175"/>
                <a:gd name="connsiteY85" fmla="*/ 823627 h 1266825"/>
                <a:gd name="connsiteX86" fmla="*/ 110204 w 1400175"/>
                <a:gd name="connsiteY86" fmla="*/ 822388 h 1266825"/>
                <a:gd name="connsiteX87" fmla="*/ 105061 w 1400175"/>
                <a:gd name="connsiteY87" fmla="*/ 808958 h 1266825"/>
                <a:gd name="connsiteX88" fmla="*/ 111061 w 1400175"/>
                <a:gd name="connsiteY88" fmla="*/ 809244 h 1266825"/>
                <a:gd name="connsiteX89" fmla="*/ 111919 w 1400175"/>
                <a:gd name="connsiteY89" fmla="*/ 805244 h 1266825"/>
                <a:gd name="connsiteX90" fmla="*/ 115062 w 1400175"/>
                <a:gd name="connsiteY90" fmla="*/ 805148 h 1266825"/>
                <a:gd name="connsiteX91" fmla="*/ 111538 w 1400175"/>
                <a:gd name="connsiteY91" fmla="*/ 792004 h 1266825"/>
                <a:gd name="connsiteX92" fmla="*/ 107728 w 1400175"/>
                <a:gd name="connsiteY92" fmla="*/ 792004 h 1266825"/>
                <a:gd name="connsiteX93" fmla="*/ 111347 w 1400175"/>
                <a:gd name="connsiteY93" fmla="*/ 770287 h 1266825"/>
                <a:gd name="connsiteX94" fmla="*/ 113633 w 1400175"/>
                <a:gd name="connsiteY94" fmla="*/ 763143 h 1266825"/>
                <a:gd name="connsiteX95" fmla="*/ 128206 w 1400175"/>
                <a:gd name="connsiteY95" fmla="*/ 763238 h 1266825"/>
                <a:gd name="connsiteX96" fmla="*/ 130302 w 1400175"/>
                <a:gd name="connsiteY96" fmla="*/ 755713 h 1266825"/>
                <a:gd name="connsiteX97" fmla="*/ 138970 w 1400175"/>
                <a:gd name="connsiteY97" fmla="*/ 749427 h 1266825"/>
                <a:gd name="connsiteX98" fmla="*/ 141065 w 1400175"/>
                <a:gd name="connsiteY98" fmla="*/ 740473 h 1266825"/>
                <a:gd name="connsiteX99" fmla="*/ 137255 w 1400175"/>
                <a:gd name="connsiteY99" fmla="*/ 730091 h 1266825"/>
                <a:gd name="connsiteX100" fmla="*/ 151162 w 1400175"/>
                <a:gd name="connsiteY100" fmla="*/ 708088 h 1266825"/>
                <a:gd name="connsiteX101" fmla="*/ 141160 w 1400175"/>
                <a:gd name="connsiteY101" fmla="*/ 699992 h 1266825"/>
                <a:gd name="connsiteX102" fmla="*/ 127921 w 1400175"/>
                <a:gd name="connsiteY102" fmla="*/ 696944 h 1266825"/>
                <a:gd name="connsiteX103" fmla="*/ 123444 w 1400175"/>
                <a:gd name="connsiteY103" fmla="*/ 690277 h 1266825"/>
                <a:gd name="connsiteX104" fmla="*/ 135541 w 1400175"/>
                <a:gd name="connsiteY104" fmla="*/ 690086 h 1266825"/>
                <a:gd name="connsiteX105" fmla="*/ 139255 w 1400175"/>
                <a:gd name="connsiteY105" fmla="*/ 674370 h 1266825"/>
                <a:gd name="connsiteX106" fmla="*/ 138398 w 1400175"/>
                <a:gd name="connsiteY106" fmla="*/ 666369 h 1266825"/>
                <a:gd name="connsiteX107" fmla="*/ 147066 w 1400175"/>
                <a:gd name="connsiteY107" fmla="*/ 662559 h 1266825"/>
                <a:gd name="connsiteX108" fmla="*/ 148685 w 1400175"/>
                <a:gd name="connsiteY108" fmla="*/ 654272 h 1266825"/>
                <a:gd name="connsiteX109" fmla="*/ 160687 w 1400175"/>
                <a:gd name="connsiteY109" fmla="*/ 644366 h 1266825"/>
                <a:gd name="connsiteX110" fmla="*/ 156210 w 1400175"/>
                <a:gd name="connsiteY110" fmla="*/ 626269 h 1266825"/>
                <a:gd name="connsiteX111" fmla="*/ 160496 w 1400175"/>
                <a:gd name="connsiteY111" fmla="*/ 624078 h 1266825"/>
                <a:gd name="connsiteX112" fmla="*/ 159067 w 1400175"/>
                <a:gd name="connsiteY112" fmla="*/ 609124 h 1266825"/>
                <a:gd name="connsiteX113" fmla="*/ 161449 w 1400175"/>
                <a:gd name="connsiteY113" fmla="*/ 608933 h 1266825"/>
                <a:gd name="connsiteX114" fmla="*/ 161830 w 1400175"/>
                <a:gd name="connsiteY114" fmla="*/ 603599 h 1266825"/>
                <a:gd name="connsiteX115" fmla="*/ 163639 w 1400175"/>
                <a:gd name="connsiteY115" fmla="*/ 603599 h 1266825"/>
                <a:gd name="connsiteX116" fmla="*/ 164878 w 1400175"/>
                <a:gd name="connsiteY116" fmla="*/ 589217 h 1266825"/>
                <a:gd name="connsiteX117" fmla="*/ 194119 w 1400175"/>
                <a:gd name="connsiteY117" fmla="*/ 585502 h 1266825"/>
                <a:gd name="connsiteX118" fmla="*/ 194119 w 1400175"/>
                <a:gd name="connsiteY118" fmla="*/ 580168 h 1266825"/>
                <a:gd name="connsiteX119" fmla="*/ 182594 w 1400175"/>
                <a:gd name="connsiteY119" fmla="*/ 569881 h 1266825"/>
                <a:gd name="connsiteX120" fmla="*/ 168021 w 1400175"/>
                <a:gd name="connsiteY120" fmla="*/ 567500 h 1266825"/>
                <a:gd name="connsiteX121" fmla="*/ 141637 w 1400175"/>
                <a:gd name="connsiteY121" fmla="*/ 569786 h 1266825"/>
                <a:gd name="connsiteX122" fmla="*/ 140494 w 1400175"/>
                <a:gd name="connsiteY122" fmla="*/ 566356 h 1266825"/>
                <a:gd name="connsiteX123" fmla="*/ 131350 w 1400175"/>
                <a:gd name="connsiteY123" fmla="*/ 562356 h 1266825"/>
                <a:gd name="connsiteX124" fmla="*/ 119253 w 1400175"/>
                <a:gd name="connsiteY124" fmla="*/ 562547 h 1266825"/>
                <a:gd name="connsiteX125" fmla="*/ 113062 w 1400175"/>
                <a:gd name="connsiteY125" fmla="*/ 546259 h 1266825"/>
                <a:gd name="connsiteX126" fmla="*/ 117919 w 1400175"/>
                <a:gd name="connsiteY126" fmla="*/ 539877 h 1266825"/>
                <a:gd name="connsiteX127" fmla="*/ 114014 w 1400175"/>
                <a:gd name="connsiteY127" fmla="*/ 538448 h 1266825"/>
                <a:gd name="connsiteX128" fmla="*/ 113157 w 1400175"/>
                <a:gd name="connsiteY128" fmla="*/ 534067 h 1266825"/>
                <a:gd name="connsiteX129" fmla="*/ 122587 w 1400175"/>
                <a:gd name="connsiteY129" fmla="*/ 532352 h 1266825"/>
                <a:gd name="connsiteX130" fmla="*/ 122015 w 1400175"/>
                <a:gd name="connsiteY130" fmla="*/ 525685 h 1266825"/>
                <a:gd name="connsiteX131" fmla="*/ 130207 w 1400175"/>
                <a:gd name="connsiteY131" fmla="*/ 520827 h 1266825"/>
                <a:gd name="connsiteX132" fmla="*/ 130588 w 1400175"/>
                <a:gd name="connsiteY132" fmla="*/ 511778 h 1266825"/>
                <a:gd name="connsiteX133" fmla="*/ 124301 w 1400175"/>
                <a:gd name="connsiteY133" fmla="*/ 511683 h 1266825"/>
                <a:gd name="connsiteX134" fmla="*/ 125158 w 1400175"/>
                <a:gd name="connsiteY134" fmla="*/ 502920 h 1266825"/>
                <a:gd name="connsiteX135" fmla="*/ 116491 w 1400175"/>
                <a:gd name="connsiteY135" fmla="*/ 504825 h 1266825"/>
                <a:gd name="connsiteX136" fmla="*/ 106680 w 1400175"/>
                <a:gd name="connsiteY136" fmla="*/ 511302 h 1266825"/>
                <a:gd name="connsiteX137" fmla="*/ 110490 w 1400175"/>
                <a:gd name="connsiteY137" fmla="*/ 495300 h 1266825"/>
                <a:gd name="connsiteX138" fmla="*/ 73723 w 1400175"/>
                <a:gd name="connsiteY138" fmla="*/ 480727 h 1266825"/>
                <a:gd name="connsiteX139" fmla="*/ 61722 w 1400175"/>
                <a:gd name="connsiteY139" fmla="*/ 480060 h 1266825"/>
                <a:gd name="connsiteX140" fmla="*/ 56483 w 1400175"/>
                <a:gd name="connsiteY140" fmla="*/ 476631 h 1266825"/>
                <a:gd name="connsiteX141" fmla="*/ 43434 w 1400175"/>
                <a:gd name="connsiteY141" fmla="*/ 476822 h 1266825"/>
                <a:gd name="connsiteX142" fmla="*/ 22669 w 1400175"/>
                <a:gd name="connsiteY142" fmla="*/ 458248 h 1266825"/>
                <a:gd name="connsiteX143" fmla="*/ 9525 w 1400175"/>
                <a:gd name="connsiteY143" fmla="*/ 450342 h 1266825"/>
                <a:gd name="connsiteX144" fmla="*/ 18002 w 1400175"/>
                <a:gd name="connsiteY144" fmla="*/ 444341 h 1266825"/>
                <a:gd name="connsiteX145" fmla="*/ 26384 w 1400175"/>
                <a:gd name="connsiteY145" fmla="*/ 445865 h 1266825"/>
                <a:gd name="connsiteX146" fmla="*/ 37052 w 1400175"/>
                <a:gd name="connsiteY146" fmla="*/ 442150 h 1266825"/>
                <a:gd name="connsiteX147" fmla="*/ 37243 w 1400175"/>
                <a:gd name="connsiteY147" fmla="*/ 437198 h 1266825"/>
                <a:gd name="connsiteX148" fmla="*/ 43815 w 1400175"/>
                <a:gd name="connsiteY148" fmla="*/ 429958 h 1266825"/>
                <a:gd name="connsiteX149" fmla="*/ 48387 w 1400175"/>
                <a:gd name="connsiteY149" fmla="*/ 398907 h 1266825"/>
                <a:gd name="connsiteX150" fmla="*/ 58674 w 1400175"/>
                <a:gd name="connsiteY150" fmla="*/ 383000 h 1266825"/>
                <a:gd name="connsiteX151" fmla="*/ 61436 w 1400175"/>
                <a:gd name="connsiteY151" fmla="*/ 371951 h 1266825"/>
                <a:gd name="connsiteX152" fmla="*/ 53816 w 1400175"/>
                <a:gd name="connsiteY152" fmla="*/ 360902 h 1266825"/>
                <a:gd name="connsiteX153" fmla="*/ 47244 w 1400175"/>
                <a:gd name="connsiteY153" fmla="*/ 357569 h 1266825"/>
                <a:gd name="connsiteX154" fmla="*/ 48292 w 1400175"/>
                <a:gd name="connsiteY154" fmla="*/ 347091 h 1266825"/>
                <a:gd name="connsiteX155" fmla="*/ 70009 w 1400175"/>
                <a:gd name="connsiteY155" fmla="*/ 357473 h 1266825"/>
                <a:gd name="connsiteX156" fmla="*/ 85249 w 1400175"/>
                <a:gd name="connsiteY156" fmla="*/ 381762 h 1266825"/>
                <a:gd name="connsiteX157" fmla="*/ 92583 w 1400175"/>
                <a:gd name="connsiteY157" fmla="*/ 402336 h 1266825"/>
                <a:gd name="connsiteX158" fmla="*/ 99822 w 1400175"/>
                <a:gd name="connsiteY158" fmla="*/ 397478 h 1266825"/>
                <a:gd name="connsiteX159" fmla="*/ 103918 w 1400175"/>
                <a:gd name="connsiteY159" fmla="*/ 404717 h 1266825"/>
                <a:gd name="connsiteX160" fmla="*/ 109823 w 1400175"/>
                <a:gd name="connsiteY160" fmla="*/ 427673 h 1266825"/>
                <a:gd name="connsiteX161" fmla="*/ 135255 w 1400175"/>
                <a:gd name="connsiteY161" fmla="*/ 438817 h 1266825"/>
                <a:gd name="connsiteX162" fmla="*/ 144589 w 1400175"/>
                <a:gd name="connsiteY162" fmla="*/ 431578 h 1266825"/>
                <a:gd name="connsiteX163" fmla="*/ 150685 w 1400175"/>
                <a:gd name="connsiteY163" fmla="*/ 431578 h 1266825"/>
                <a:gd name="connsiteX164" fmla="*/ 166116 w 1400175"/>
                <a:gd name="connsiteY164" fmla="*/ 424910 h 1266825"/>
                <a:gd name="connsiteX165" fmla="*/ 174688 w 1400175"/>
                <a:gd name="connsiteY165" fmla="*/ 414337 h 1266825"/>
                <a:gd name="connsiteX166" fmla="*/ 205930 w 1400175"/>
                <a:gd name="connsiteY166" fmla="*/ 429387 h 1266825"/>
                <a:gd name="connsiteX167" fmla="*/ 243268 w 1400175"/>
                <a:gd name="connsiteY167" fmla="*/ 423196 h 1266825"/>
                <a:gd name="connsiteX168" fmla="*/ 260604 w 1400175"/>
                <a:gd name="connsiteY168" fmla="*/ 411194 h 1266825"/>
                <a:gd name="connsiteX169" fmla="*/ 272320 w 1400175"/>
                <a:gd name="connsiteY169" fmla="*/ 394145 h 1266825"/>
                <a:gd name="connsiteX170" fmla="*/ 289750 w 1400175"/>
                <a:gd name="connsiteY170" fmla="*/ 396335 h 1266825"/>
                <a:gd name="connsiteX171" fmla="*/ 291751 w 1400175"/>
                <a:gd name="connsiteY171" fmla="*/ 382524 h 1266825"/>
                <a:gd name="connsiteX172" fmla="*/ 309181 w 1400175"/>
                <a:gd name="connsiteY172" fmla="*/ 381381 h 1266825"/>
                <a:gd name="connsiteX173" fmla="*/ 314420 w 1400175"/>
                <a:gd name="connsiteY173" fmla="*/ 383953 h 1266825"/>
                <a:gd name="connsiteX174" fmla="*/ 314896 w 1400175"/>
                <a:gd name="connsiteY174" fmla="*/ 368617 h 1266825"/>
                <a:gd name="connsiteX175" fmla="*/ 321564 w 1400175"/>
                <a:gd name="connsiteY175" fmla="*/ 368903 h 1266825"/>
                <a:gd name="connsiteX176" fmla="*/ 322231 w 1400175"/>
                <a:gd name="connsiteY176" fmla="*/ 366141 h 1266825"/>
                <a:gd name="connsiteX177" fmla="*/ 326993 w 1400175"/>
                <a:gd name="connsiteY177" fmla="*/ 368808 h 1266825"/>
                <a:gd name="connsiteX178" fmla="*/ 331470 w 1400175"/>
                <a:gd name="connsiteY178" fmla="*/ 354616 h 1266825"/>
                <a:gd name="connsiteX179" fmla="*/ 332137 w 1400175"/>
                <a:gd name="connsiteY179" fmla="*/ 342519 h 1266825"/>
                <a:gd name="connsiteX180" fmla="*/ 341662 w 1400175"/>
                <a:gd name="connsiteY180" fmla="*/ 336995 h 1266825"/>
                <a:gd name="connsiteX181" fmla="*/ 354901 w 1400175"/>
                <a:gd name="connsiteY181" fmla="*/ 322516 h 1266825"/>
                <a:gd name="connsiteX182" fmla="*/ 362617 w 1400175"/>
                <a:gd name="connsiteY182" fmla="*/ 321278 h 1266825"/>
                <a:gd name="connsiteX183" fmla="*/ 384619 w 1400175"/>
                <a:gd name="connsiteY183" fmla="*/ 322516 h 1266825"/>
                <a:gd name="connsiteX184" fmla="*/ 410813 w 1400175"/>
                <a:gd name="connsiteY184" fmla="*/ 336518 h 1266825"/>
                <a:gd name="connsiteX185" fmla="*/ 408908 w 1400175"/>
                <a:gd name="connsiteY185" fmla="*/ 340042 h 1266825"/>
                <a:gd name="connsiteX186" fmla="*/ 421195 w 1400175"/>
                <a:gd name="connsiteY186" fmla="*/ 346329 h 1266825"/>
                <a:gd name="connsiteX187" fmla="*/ 427958 w 1400175"/>
                <a:gd name="connsiteY187" fmla="*/ 353473 h 1266825"/>
                <a:gd name="connsiteX188" fmla="*/ 421291 w 1400175"/>
                <a:gd name="connsiteY188" fmla="*/ 363950 h 1266825"/>
                <a:gd name="connsiteX189" fmla="*/ 423767 w 1400175"/>
                <a:gd name="connsiteY189" fmla="*/ 371380 h 1266825"/>
                <a:gd name="connsiteX190" fmla="*/ 431673 w 1400175"/>
                <a:gd name="connsiteY190" fmla="*/ 372332 h 1266825"/>
                <a:gd name="connsiteX191" fmla="*/ 441007 w 1400175"/>
                <a:gd name="connsiteY191" fmla="*/ 378047 h 1266825"/>
                <a:gd name="connsiteX192" fmla="*/ 445389 w 1400175"/>
                <a:gd name="connsiteY192" fmla="*/ 383286 h 1266825"/>
                <a:gd name="connsiteX193" fmla="*/ 445389 w 1400175"/>
                <a:gd name="connsiteY193" fmla="*/ 388810 h 1266825"/>
                <a:gd name="connsiteX194" fmla="*/ 452533 w 1400175"/>
                <a:gd name="connsiteY194" fmla="*/ 390049 h 1266825"/>
                <a:gd name="connsiteX195" fmla="*/ 451485 w 1400175"/>
                <a:gd name="connsiteY195" fmla="*/ 395002 h 1266825"/>
                <a:gd name="connsiteX196" fmla="*/ 459867 w 1400175"/>
                <a:gd name="connsiteY196" fmla="*/ 394811 h 1266825"/>
                <a:gd name="connsiteX197" fmla="*/ 460534 w 1400175"/>
                <a:gd name="connsiteY197" fmla="*/ 392621 h 1266825"/>
                <a:gd name="connsiteX198" fmla="*/ 469201 w 1400175"/>
                <a:gd name="connsiteY198" fmla="*/ 390334 h 1266825"/>
                <a:gd name="connsiteX199" fmla="*/ 476917 w 1400175"/>
                <a:gd name="connsiteY199" fmla="*/ 391477 h 1266825"/>
                <a:gd name="connsiteX200" fmla="*/ 474631 w 1400175"/>
                <a:gd name="connsiteY200" fmla="*/ 405575 h 1266825"/>
                <a:gd name="connsiteX201" fmla="*/ 478155 w 1400175"/>
                <a:gd name="connsiteY201" fmla="*/ 405955 h 1266825"/>
                <a:gd name="connsiteX202" fmla="*/ 477869 w 1400175"/>
                <a:gd name="connsiteY202" fmla="*/ 408623 h 1266825"/>
                <a:gd name="connsiteX203" fmla="*/ 492728 w 1400175"/>
                <a:gd name="connsiteY203" fmla="*/ 411766 h 1266825"/>
                <a:gd name="connsiteX204" fmla="*/ 495776 w 1400175"/>
                <a:gd name="connsiteY204" fmla="*/ 402241 h 1266825"/>
                <a:gd name="connsiteX205" fmla="*/ 500634 w 1400175"/>
                <a:gd name="connsiteY205" fmla="*/ 407860 h 1266825"/>
                <a:gd name="connsiteX206" fmla="*/ 507492 w 1400175"/>
                <a:gd name="connsiteY206" fmla="*/ 410623 h 1266825"/>
                <a:gd name="connsiteX207" fmla="*/ 512445 w 1400175"/>
                <a:gd name="connsiteY207" fmla="*/ 403098 h 1266825"/>
                <a:gd name="connsiteX208" fmla="*/ 512254 w 1400175"/>
                <a:gd name="connsiteY208" fmla="*/ 397669 h 1266825"/>
                <a:gd name="connsiteX209" fmla="*/ 516826 w 1400175"/>
                <a:gd name="connsiteY209" fmla="*/ 399859 h 1266825"/>
                <a:gd name="connsiteX210" fmla="*/ 517493 w 1400175"/>
                <a:gd name="connsiteY210" fmla="*/ 396621 h 1266825"/>
                <a:gd name="connsiteX211" fmla="*/ 514826 w 1400175"/>
                <a:gd name="connsiteY211" fmla="*/ 385572 h 1266825"/>
                <a:gd name="connsiteX212" fmla="*/ 512254 w 1400175"/>
                <a:gd name="connsiteY212" fmla="*/ 386429 h 1266825"/>
                <a:gd name="connsiteX213" fmla="*/ 510349 w 1400175"/>
                <a:gd name="connsiteY213" fmla="*/ 372904 h 1266825"/>
                <a:gd name="connsiteX214" fmla="*/ 521017 w 1400175"/>
                <a:gd name="connsiteY214" fmla="*/ 354806 h 1266825"/>
                <a:gd name="connsiteX215" fmla="*/ 521684 w 1400175"/>
                <a:gd name="connsiteY215" fmla="*/ 349663 h 1266825"/>
                <a:gd name="connsiteX216" fmla="*/ 529495 w 1400175"/>
                <a:gd name="connsiteY216" fmla="*/ 339757 h 1266825"/>
                <a:gd name="connsiteX217" fmla="*/ 530733 w 1400175"/>
                <a:gd name="connsiteY217" fmla="*/ 333089 h 1266825"/>
                <a:gd name="connsiteX218" fmla="*/ 528352 w 1400175"/>
                <a:gd name="connsiteY218" fmla="*/ 330136 h 1266825"/>
                <a:gd name="connsiteX219" fmla="*/ 530638 w 1400175"/>
                <a:gd name="connsiteY219" fmla="*/ 324898 h 1266825"/>
                <a:gd name="connsiteX220" fmla="*/ 524637 w 1400175"/>
                <a:gd name="connsiteY220" fmla="*/ 323088 h 1266825"/>
                <a:gd name="connsiteX221" fmla="*/ 525970 w 1400175"/>
                <a:gd name="connsiteY221" fmla="*/ 319469 h 1266825"/>
                <a:gd name="connsiteX222" fmla="*/ 521494 w 1400175"/>
                <a:gd name="connsiteY222" fmla="*/ 314515 h 1266825"/>
                <a:gd name="connsiteX223" fmla="*/ 487775 w 1400175"/>
                <a:gd name="connsiteY223" fmla="*/ 309372 h 1266825"/>
                <a:gd name="connsiteX224" fmla="*/ 480917 w 1400175"/>
                <a:gd name="connsiteY224" fmla="*/ 303943 h 1266825"/>
                <a:gd name="connsiteX225" fmla="*/ 470344 w 1400175"/>
                <a:gd name="connsiteY225" fmla="*/ 301466 h 1266825"/>
                <a:gd name="connsiteX226" fmla="*/ 469392 w 1400175"/>
                <a:gd name="connsiteY226" fmla="*/ 297847 h 1266825"/>
                <a:gd name="connsiteX227" fmla="*/ 462343 w 1400175"/>
                <a:gd name="connsiteY227" fmla="*/ 300609 h 1266825"/>
                <a:gd name="connsiteX228" fmla="*/ 454533 w 1400175"/>
                <a:gd name="connsiteY228" fmla="*/ 298990 h 1266825"/>
                <a:gd name="connsiteX229" fmla="*/ 454819 w 1400175"/>
                <a:gd name="connsiteY229" fmla="*/ 278416 h 1266825"/>
                <a:gd name="connsiteX230" fmla="*/ 448627 w 1400175"/>
                <a:gd name="connsiteY230" fmla="*/ 260699 h 1266825"/>
                <a:gd name="connsiteX231" fmla="*/ 443198 w 1400175"/>
                <a:gd name="connsiteY231" fmla="*/ 257461 h 1266825"/>
                <a:gd name="connsiteX232" fmla="*/ 439388 w 1400175"/>
                <a:gd name="connsiteY232" fmla="*/ 248793 h 1266825"/>
                <a:gd name="connsiteX233" fmla="*/ 441769 w 1400175"/>
                <a:gd name="connsiteY233" fmla="*/ 246983 h 1266825"/>
                <a:gd name="connsiteX234" fmla="*/ 438436 w 1400175"/>
                <a:gd name="connsiteY234" fmla="*/ 238792 h 1266825"/>
                <a:gd name="connsiteX235" fmla="*/ 441293 w 1400175"/>
                <a:gd name="connsiteY235" fmla="*/ 226219 h 1266825"/>
                <a:gd name="connsiteX236" fmla="*/ 434530 w 1400175"/>
                <a:gd name="connsiteY236" fmla="*/ 220408 h 1266825"/>
                <a:gd name="connsiteX237" fmla="*/ 435483 w 1400175"/>
                <a:gd name="connsiteY237" fmla="*/ 214789 h 1266825"/>
                <a:gd name="connsiteX238" fmla="*/ 444436 w 1400175"/>
                <a:gd name="connsiteY238" fmla="*/ 206978 h 1266825"/>
                <a:gd name="connsiteX239" fmla="*/ 443484 w 1400175"/>
                <a:gd name="connsiteY239" fmla="*/ 202787 h 1266825"/>
                <a:gd name="connsiteX240" fmla="*/ 438340 w 1400175"/>
                <a:gd name="connsiteY240" fmla="*/ 199358 h 1266825"/>
                <a:gd name="connsiteX241" fmla="*/ 439769 w 1400175"/>
                <a:gd name="connsiteY241" fmla="*/ 195643 h 1266825"/>
                <a:gd name="connsiteX242" fmla="*/ 458724 w 1400175"/>
                <a:gd name="connsiteY242" fmla="*/ 199453 h 1266825"/>
                <a:gd name="connsiteX243" fmla="*/ 470440 w 1400175"/>
                <a:gd name="connsiteY243" fmla="*/ 195739 h 1266825"/>
                <a:gd name="connsiteX244" fmla="*/ 481489 w 1400175"/>
                <a:gd name="connsiteY244" fmla="*/ 201835 h 1266825"/>
                <a:gd name="connsiteX245" fmla="*/ 478250 w 1400175"/>
                <a:gd name="connsiteY245" fmla="*/ 193167 h 1266825"/>
                <a:gd name="connsiteX246" fmla="*/ 465963 w 1400175"/>
                <a:gd name="connsiteY246" fmla="*/ 179832 h 1266825"/>
                <a:gd name="connsiteX247" fmla="*/ 464344 w 1400175"/>
                <a:gd name="connsiteY247" fmla="*/ 172879 h 1266825"/>
                <a:gd name="connsiteX248" fmla="*/ 455771 w 1400175"/>
                <a:gd name="connsiteY248" fmla="*/ 165449 h 1266825"/>
                <a:gd name="connsiteX249" fmla="*/ 453295 w 1400175"/>
                <a:gd name="connsiteY249" fmla="*/ 159734 h 1266825"/>
                <a:gd name="connsiteX250" fmla="*/ 455581 w 1400175"/>
                <a:gd name="connsiteY250" fmla="*/ 151924 h 1266825"/>
                <a:gd name="connsiteX251" fmla="*/ 451199 w 1400175"/>
                <a:gd name="connsiteY251" fmla="*/ 146971 h 1266825"/>
                <a:gd name="connsiteX252" fmla="*/ 456819 w 1400175"/>
                <a:gd name="connsiteY252" fmla="*/ 135541 h 1266825"/>
                <a:gd name="connsiteX253" fmla="*/ 461105 w 1400175"/>
                <a:gd name="connsiteY253" fmla="*/ 133064 h 1266825"/>
                <a:gd name="connsiteX254" fmla="*/ 472535 w 1400175"/>
                <a:gd name="connsiteY254" fmla="*/ 133540 h 1266825"/>
                <a:gd name="connsiteX255" fmla="*/ 500158 w 1400175"/>
                <a:gd name="connsiteY255" fmla="*/ 124587 h 1266825"/>
                <a:gd name="connsiteX256" fmla="*/ 506635 w 1400175"/>
                <a:gd name="connsiteY256" fmla="*/ 116776 h 1266825"/>
                <a:gd name="connsiteX257" fmla="*/ 543877 w 1400175"/>
                <a:gd name="connsiteY257" fmla="*/ 101251 h 1266825"/>
                <a:gd name="connsiteX258" fmla="*/ 561403 w 1400175"/>
                <a:gd name="connsiteY258" fmla="*/ 106108 h 1266825"/>
                <a:gd name="connsiteX259" fmla="*/ 570071 w 1400175"/>
                <a:gd name="connsiteY259" fmla="*/ 102965 h 1266825"/>
                <a:gd name="connsiteX260" fmla="*/ 566928 w 1400175"/>
                <a:gd name="connsiteY260" fmla="*/ 99155 h 1266825"/>
                <a:gd name="connsiteX261" fmla="*/ 557689 w 1400175"/>
                <a:gd name="connsiteY261" fmla="*/ 96107 h 1266825"/>
                <a:gd name="connsiteX262" fmla="*/ 553784 w 1400175"/>
                <a:gd name="connsiteY262" fmla="*/ 91154 h 1266825"/>
                <a:gd name="connsiteX263" fmla="*/ 549497 w 1400175"/>
                <a:gd name="connsiteY263" fmla="*/ 73057 h 1266825"/>
                <a:gd name="connsiteX264" fmla="*/ 553402 w 1400175"/>
                <a:gd name="connsiteY264" fmla="*/ 62008 h 1266825"/>
                <a:gd name="connsiteX265" fmla="*/ 570262 w 1400175"/>
                <a:gd name="connsiteY265" fmla="*/ 62770 h 1266825"/>
                <a:gd name="connsiteX266" fmla="*/ 584168 w 1400175"/>
                <a:gd name="connsiteY266" fmla="*/ 55816 h 1266825"/>
                <a:gd name="connsiteX267" fmla="*/ 593788 w 1400175"/>
                <a:gd name="connsiteY267" fmla="*/ 54197 h 1266825"/>
                <a:gd name="connsiteX268" fmla="*/ 611695 w 1400175"/>
                <a:gd name="connsiteY268" fmla="*/ 55626 h 1266825"/>
                <a:gd name="connsiteX269" fmla="*/ 620268 w 1400175"/>
                <a:gd name="connsiteY269" fmla="*/ 49530 h 1266825"/>
                <a:gd name="connsiteX270" fmla="*/ 643318 w 1400175"/>
                <a:gd name="connsiteY270" fmla="*/ 50768 h 1266825"/>
                <a:gd name="connsiteX271" fmla="*/ 686657 w 1400175"/>
                <a:gd name="connsiteY271" fmla="*/ 31242 h 1266825"/>
                <a:gd name="connsiteX272" fmla="*/ 702945 w 1400175"/>
                <a:gd name="connsiteY272" fmla="*/ 32575 h 1266825"/>
                <a:gd name="connsiteX273" fmla="*/ 715709 w 1400175"/>
                <a:gd name="connsiteY273" fmla="*/ 27337 h 1266825"/>
                <a:gd name="connsiteX274" fmla="*/ 720185 w 1400175"/>
                <a:gd name="connsiteY274" fmla="*/ 35719 h 1266825"/>
                <a:gd name="connsiteX275" fmla="*/ 749141 w 1400175"/>
                <a:gd name="connsiteY275" fmla="*/ 47339 h 1266825"/>
                <a:gd name="connsiteX276" fmla="*/ 760952 w 1400175"/>
                <a:gd name="connsiteY276" fmla="*/ 44863 h 1266825"/>
                <a:gd name="connsiteX277" fmla="*/ 767810 w 1400175"/>
                <a:gd name="connsiteY277" fmla="*/ 40672 h 1266825"/>
                <a:gd name="connsiteX278" fmla="*/ 764667 w 1400175"/>
                <a:gd name="connsiteY278" fmla="*/ 29718 h 1266825"/>
                <a:gd name="connsiteX279" fmla="*/ 778573 w 1400175"/>
                <a:gd name="connsiteY279" fmla="*/ 21526 h 1266825"/>
                <a:gd name="connsiteX280" fmla="*/ 784955 w 1400175"/>
                <a:gd name="connsiteY280" fmla="*/ 9525 h 1266825"/>
                <a:gd name="connsiteX281" fmla="*/ 802195 w 1400175"/>
                <a:gd name="connsiteY281" fmla="*/ 22288 h 1266825"/>
                <a:gd name="connsiteX282" fmla="*/ 801719 w 1400175"/>
                <a:gd name="connsiteY282" fmla="*/ 25432 h 1266825"/>
                <a:gd name="connsiteX283" fmla="*/ 804958 w 1400175"/>
                <a:gd name="connsiteY283" fmla="*/ 28384 h 1266825"/>
                <a:gd name="connsiteX284" fmla="*/ 835438 w 1400175"/>
                <a:gd name="connsiteY284" fmla="*/ 33909 h 1266825"/>
                <a:gd name="connsiteX285" fmla="*/ 846296 w 1400175"/>
                <a:gd name="connsiteY285" fmla="*/ 40957 h 1266825"/>
                <a:gd name="connsiteX286" fmla="*/ 901541 w 1400175"/>
                <a:gd name="connsiteY286" fmla="*/ 42958 h 1266825"/>
                <a:gd name="connsiteX287" fmla="*/ 917543 w 1400175"/>
                <a:gd name="connsiteY287" fmla="*/ 51054 h 1266825"/>
                <a:gd name="connsiteX288" fmla="*/ 925735 w 1400175"/>
                <a:gd name="connsiteY288" fmla="*/ 50101 h 1266825"/>
                <a:gd name="connsiteX289" fmla="*/ 924306 w 1400175"/>
                <a:gd name="connsiteY289" fmla="*/ 62960 h 1266825"/>
                <a:gd name="connsiteX290" fmla="*/ 933069 w 1400175"/>
                <a:gd name="connsiteY290" fmla="*/ 72866 h 1266825"/>
                <a:gd name="connsiteX291" fmla="*/ 936498 w 1400175"/>
                <a:gd name="connsiteY291" fmla="*/ 81629 h 1266825"/>
                <a:gd name="connsiteX292" fmla="*/ 933259 w 1400175"/>
                <a:gd name="connsiteY292" fmla="*/ 85439 h 1266825"/>
                <a:gd name="connsiteX293" fmla="*/ 936879 w 1400175"/>
                <a:gd name="connsiteY293" fmla="*/ 92773 h 1266825"/>
                <a:gd name="connsiteX294" fmla="*/ 933355 w 1400175"/>
                <a:gd name="connsiteY294" fmla="*/ 96583 h 1266825"/>
                <a:gd name="connsiteX295" fmla="*/ 937260 w 1400175"/>
                <a:gd name="connsiteY295" fmla="*/ 113252 h 1266825"/>
                <a:gd name="connsiteX296" fmla="*/ 952024 w 1400175"/>
                <a:gd name="connsiteY296" fmla="*/ 116110 h 1266825"/>
                <a:gd name="connsiteX297" fmla="*/ 959167 w 1400175"/>
                <a:gd name="connsiteY297" fmla="*/ 104584 h 1266825"/>
                <a:gd name="connsiteX298" fmla="*/ 964501 w 1400175"/>
                <a:gd name="connsiteY298" fmla="*/ 101536 h 1266825"/>
                <a:gd name="connsiteX299" fmla="*/ 971455 w 1400175"/>
                <a:gd name="connsiteY299" fmla="*/ 101346 h 1266825"/>
                <a:gd name="connsiteX300" fmla="*/ 972026 w 1400175"/>
                <a:gd name="connsiteY300" fmla="*/ 91440 h 1266825"/>
                <a:gd name="connsiteX301" fmla="*/ 976503 w 1400175"/>
                <a:gd name="connsiteY301" fmla="*/ 84106 h 1266825"/>
                <a:gd name="connsiteX302" fmla="*/ 989457 w 1400175"/>
                <a:gd name="connsiteY302" fmla="*/ 84487 h 1266825"/>
                <a:gd name="connsiteX303" fmla="*/ 997363 w 1400175"/>
                <a:gd name="connsiteY303" fmla="*/ 79915 h 1266825"/>
                <a:gd name="connsiteX304" fmla="*/ 1005364 w 1400175"/>
                <a:gd name="connsiteY304" fmla="*/ 83439 h 1266825"/>
                <a:gd name="connsiteX305" fmla="*/ 1012222 w 1400175"/>
                <a:gd name="connsiteY305" fmla="*/ 81724 h 1266825"/>
                <a:gd name="connsiteX306" fmla="*/ 1019842 w 1400175"/>
                <a:gd name="connsiteY306" fmla="*/ 84296 h 1266825"/>
                <a:gd name="connsiteX307" fmla="*/ 1026128 w 1400175"/>
                <a:gd name="connsiteY307" fmla="*/ 81915 h 1266825"/>
                <a:gd name="connsiteX308" fmla="*/ 1028986 w 1400175"/>
                <a:gd name="connsiteY308" fmla="*/ 77819 h 1266825"/>
                <a:gd name="connsiteX309" fmla="*/ 1046512 w 1400175"/>
                <a:gd name="connsiteY309" fmla="*/ 73533 h 1266825"/>
                <a:gd name="connsiteX310" fmla="*/ 1065181 w 1400175"/>
                <a:gd name="connsiteY310" fmla="*/ 86582 h 1266825"/>
                <a:gd name="connsiteX311" fmla="*/ 1072039 w 1400175"/>
                <a:gd name="connsiteY311" fmla="*/ 94964 h 1266825"/>
                <a:gd name="connsiteX312" fmla="*/ 1072229 w 1400175"/>
                <a:gd name="connsiteY312" fmla="*/ 100774 h 1266825"/>
                <a:gd name="connsiteX313" fmla="*/ 1089184 w 1400175"/>
                <a:gd name="connsiteY313" fmla="*/ 116776 h 1266825"/>
                <a:gd name="connsiteX314" fmla="*/ 1096423 w 1400175"/>
                <a:gd name="connsiteY314" fmla="*/ 120205 h 1266825"/>
                <a:gd name="connsiteX315" fmla="*/ 1095946 w 1400175"/>
                <a:gd name="connsiteY315" fmla="*/ 128302 h 1266825"/>
                <a:gd name="connsiteX316" fmla="*/ 1103567 w 1400175"/>
                <a:gd name="connsiteY316" fmla="*/ 137922 h 1266825"/>
                <a:gd name="connsiteX317" fmla="*/ 1106234 w 1400175"/>
                <a:gd name="connsiteY317" fmla="*/ 136684 h 1266825"/>
                <a:gd name="connsiteX318" fmla="*/ 1113282 w 1400175"/>
                <a:gd name="connsiteY318" fmla="*/ 139446 h 1266825"/>
                <a:gd name="connsiteX319" fmla="*/ 1109282 w 1400175"/>
                <a:gd name="connsiteY319" fmla="*/ 141732 h 1266825"/>
                <a:gd name="connsiteX320" fmla="*/ 1120902 w 1400175"/>
                <a:gd name="connsiteY320" fmla="*/ 152400 h 1266825"/>
                <a:gd name="connsiteX321" fmla="*/ 1122521 w 1400175"/>
                <a:gd name="connsiteY321" fmla="*/ 161639 h 1266825"/>
                <a:gd name="connsiteX322" fmla="*/ 1143857 w 1400175"/>
                <a:gd name="connsiteY322" fmla="*/ 168021 h 1266825"/>
                <a:gd name="connsiteX323" fmla="*/ 1149858 w 1400175"/>
                <a:gd name="connsiteY323" fmla="*/ 162115 h 1266825"/>
                <a:gd name="connsiteX324" fmla="*/ 1161478 w 1400175"/>
                <a:gd name="connsiteY324" fmla="*/ 163544 h 1266825"/>
                <a:gd name="connsiteX325" fmla="*/ 1194816 w 1400175"/>
                <a:gd name="connsiteY325" fmla="*/ 143351 h 1266825"/>
                <a:gd name="connsiteX326" fmla="*/ 1216819 w 1400175"/>
                <a:gd name="connsiteY326" fmla="*/ 136874 h 1266825"/>
                <a:gd name="connsiteX327" fmla="*/ 1217485 w 1400175"/>
                <a:gd name="connsiteY327" fmla="*/ 139827 h 1266825"/>
                <a:gd name="connsiteX328" fmla="*/ 1213866 w 1400175"/>
                <a:gd name="connsiteY328" fmla="*/ 141351 h 1266825"/>
                <a:gd name="connsiteX329" fmla="*/ 1202341 w 1400175"/>
                <a:gd name="connsiteY329" fmla="*/ 149828 h 1266825"/>
                <a:gd name="connsiteX330" fmla="*/ 1195292 w 1400175"/>
                <a:gd name="connsiteY330" fmla="*/ 162592 h 1266825"/>
                <a:gd name="connsiteX331" fmla="*/ 1195292 w 1400175"/>
                <a:gd name="connsiteY331" fmla="*/ 167164 h 1266825"/>
                <a:gd name="connsiteX332" fmla="*/ 1212056 w 1400175"/>
                <a:gd name="connsiteY332" fmla="*/ 173260 h 1266825"/>
                <a:gd name="connsiteX333" fmla="*/ 1224153 w 1400175"/>
                <a:gd name="connsiteY333" fmla="*/ 181070 h 1266825"/>
                <a:gd name="connsiteX334" fmla="*/ 1248537 w 1400175"/>
                <a:gd name="connsiteY334" fmla="*/ 184785 h 1266825"/>
                <a:gd name="connsiteX335" fmla="*/ 1256633 w 1400175"/>
                <a:gd name="connsiteY335" fmla="*/ 188976 h 1266825"/>
                <a:gd name="connsiteX336" fmla="*/ 1260919 w 1400175"/>
                <a:gd name="connsiteY336" fmla="*/ 194500 h 1266825"/>
                <a:gd name="connsiteX337" fmla="*/ 1262062 w 1400175"/>
                <a:gd name="connsiteY337" fmla="*/ 202025 h 1266825"/>
                <a:gd name="connsiteX338" fmla="*/ 1256824 w 1400175"/>
                <a:gd name="connsiteY338" fmla="*/ 214884 h 1266825"/>
                <a:gd name="connsiteX339" fmla="*/ 1258062 w 1400175"/>
                <a:gd name="connsiteY339" fmla="*/ 222599 h 1266825"/>
                <a:gd name="connsiteX340" fmla="*/ 1241488 w 1400175"/>
                <a:gd name="connsiteY340" fmla="*/ 240411 h 1266825"/>
                <a:gd name="connsiteX341" fmla="*/ 1243679 w 1400175"/>
                <a:gd name="connsiteY341" fmla="*/ 252127 h 1266825"/>
                <a:gd name="connsiteX342" fmla="*/ 1241679 w 1400175"/>
                <a:gd name="connsiteY342" fmla="*/ 248888 h 1266825"/>
                <a:gd name="connsiteX343" fmla="*/ 1227677 w 1400175"/>
                <a:gd name="connsiteY343" fmla="*/ 242221 h 1266825"/>
                <a:gd name="connsiteX344" fmla="*/ 1217676 w 1400175"/>
                <a:gd name="connsiteY344" fmla="*/ 241363 h 1266825"/>
                <a:gd name="connsiteX345" fmla="*/ 1200055 w 1400175"/>
                <a:gd name="connsiteY345" fmla="*/ 244602 h 1266825"/>
                <a:gd name="connsiteX346" fmla="*/ 1186625 w 1400175"/>
                <a:gd name="connsiteY346" fmla="*/ 240411 h 1266825"/>
                <a:gd name="connsiteX347" fmla="*/ 1179862 w 1400175"/>
                <a:gd name="connsiteY347" fmla="*/ 235077 h 1266825"/>
                <a:gd name="connsiteX348" fmla="*/ 1181195 w 1400175"/>
                <a:gd name="connsiteY348" fmla="*/ 238125 h 1266825"/>
                <a:gd name="connsiteX349" fmla="*/ 1176147 w 1400175"/>
                <a:gd name="connsiteY349" fmla="*/ 236220 h 1266825"/>
                <a:gd name="connsiteX350" fmla="*/ 1168622 w 1400175"/>
                <a:gd name="connsiteY350" fmla="*/ 240506 h 1266825"/>
                <a:gd name="connsiteX351" fmla="*/ 1151763 w 1400175"/>
                <a:gd name="connsiteY351" fmla="*/ 229648 h 1266825"/>
                <a:gd name="connsiteX352" fmla="*/ 1147667 w 1400175"/>
                <a:gd name="connsiteY352" fmla="*/ 216313 h 1266825"/>
                <a:gd name="connsiteX353" fmla="*/ 1147953 w 1400175"/>
                <a:gd name="connsiteY353" fmla="*/ 205359 h 1266825"/>
                <a:gd name="connsiteX354" fmla="*/ 1142428 w 1400175"/>
                <a:gd name="connsiteY354" fmla="*/ 211455 h 1266825"/>
                <a:gd name="connsiteX355" fmla="*/ 1142524 w 1400175"/>
                <a:gd name="connsiteY355" fmla="*/ 221932 h 1266825"/>
                <a:gd name="connsiteX356" fmla="*/ 1129475 w 1400175"/>
                <a:gd name="connsiteY356" fmla="*/ 229552 h 1266825"/>
                <a:gd name="connsiteX357" fmla="*/ 1132046 w 1400175"/>
                <a:gd name="connsiteY357" fmla="*/ 237172 h 1266825"/>
                <a:gd name="connsiteX358" fmla="*/ 1127188 w 1400175"/>
                <a:gd name="connsiteY358" fmla="*/ 258032 h 1266825"/>
                <a:gd name="connsiteX359" fmla="*/ 1128332 w 1400175"/>
                <a:gd name="connsiteY359" fmla="*/ 269462 h 1266825"/>
                <a:gd name="connsiteX360" fmla="*/ 1121474 w 1400175"/>
                <a:gd name="connsiteY360" fmla="*/ 280416 h 1266825"/>
                <a:gd name="connsiteX361" fmla="*/ 1122331 w 1400175"/>
                <a:gd name="connsiteY361" fmla="*/ 286226 h 1266825"/>
                <a:gd name="connsiteX362" fmla="*/ 1116901 w 1400175"/>
                <a:gd name="connsiteY362" fmla="*/ 305657 h 1266825"/>
                <a:gd name="connsiteX363" fmla="*/ 1119378 w 1400175"/>
                <a:gd name="connsiteY363" fmla="*/ 307372 h 1266825"/>
                <a:gd name="connsiteX364" fmla="*/ 1135380 w 1400175"/>
                <a:gd name="connsiteY364" fmla="*/ 310801 h 1266825"/>
                <a:gd name="connsiteX365" fmla="*/ 1139476 w 1400175"/>
                <a:gd name="connsiteY365" fmla="*/ 304609 h 1266825"/>
                <a:gd name="connsiteX366" fmla="*/ 1140428 w 1400175"/>
                <a:gd name="connsiteY366" fmla="*/ 309277 h 1266825"/>
                <a:gd name="connsiteX367" fmla="*/ 1146810 w 1400175"/>
                <a:gd name="connsiteY367" fmla="*/ 314230 h 1266825"/>
                <a:gd name="connsiteX368" fmla="*/ 1147667 w 1400175"/>
                <a:gd name="connsiteY368" fmla="*/ 324612 h 1266825"/>
                <a:gd name="connsiteX369" fmla="*/ 1143286 w 1400175"/>
                <a:gd name="connsiteY369" fmla="*/ 331184 h 1266825"/>
                <a:gd name="connsiteX370" fmla="*/ 1144810 w 1400175"/>
                <a:gd name="connsiteY370" fmla="*/ 339376 h 1266825"/>
                <a:gd name="connsiteX371" fmla="*/ 1151382 w 1400175"/>
                <a:gd name="connsiteY371" fmla="*/ 348425 h 1266825"/>
                <a:gd name="connsiteX372" fmla="*/ 1150620 w 1400175"/>
                <a:gd name="connsiteY372" fmla="*/ 354425 h 1266825"/>
                <a:gd name="connsiteX373" fmla="*/ 1165098 w 1400175"/>
                <a:gd name="connsiteY373" fmla="*/ 366141 h 1266825"/>
                <a:gd name="connsiteX374" fmla="*/ 1165003 w 1400175"/>
                <a:gd name="connsiteY374" fmla="*/ 381857 h 1266825"/>
                <a:gd name="connsiteX375" fmla="*/ 1157668 w 1400175"/>
                <a:gd name="connsiteY375" fmla="*/ 384715 h 1266825"/>
                <a:gd name="connsiteX376" fmla="*/ 1151668 w 1400175"/>
                <a:gd name="connsiteY376" fmla="*/ 398907 h 1266825"/>
                <a:gd name="connsiteX377" fmla="*/ 1155859 w 1400175"/>
                <a:gd name="connsiteY377" fmla="*/ 413671 h 1266825"/>
                <a:gd name="connsiteX378" fmla="*/ 1165098 w 1400175"/>
                <a:gd name="connsiteY378" fmla="*/ 425291 h 1266825"/>
                <a:gd name="connsiteX379" fmla="*/ 1179481 w 1400175"/>
                <a:gd name="connsiteY379" fmla="*/ 434340 h 1266825"/>
                <a:gd name="connsiteX380" fmla="*/ 1183195 w 1400175"/>
                <a:gd name="connsiteY380" fmla="*/ 421767 h 1266825"/>
                <a:gd name="connsiteX381" fmla="*/ 1193101 w 1400175"/>
                <a:gd name="connsiteY381" fmla="*/ 418148 h 1266825"/>
                <a:gd name="connsiteX382" fmla="*/ 1192054 w 1400175"/>
                <a:gd name="connsiteY382" fmla="*/ 410051 h 1266825"/>
                <a:gd name="connsiteX383" fmla="*/ 1193959 w 1400175"/>
                <a:gd name="connsiteY383" fmla="*/ 405955 h 1266825"/>
                <a:gd name="connsiteX384" fmla="*/ 1192911 w 1400175"/>
                <a:gd name="connsiteY384" fmla="*/ 411861 h 1266825"/>
                <a:gd name="connsiteX385" fmla="*/ 1200150 w 1400175"/>
                <a:gd name="connsiteY385" fmla="*/ 429292 h 1266825"/>
                <a:gd name="connsiteX386" fmla="*/ 1209199 w 1400175"/>
                <a:gd name="connsiteY386" fmla="*/ 437102 h 1266825"/>
                <a:gd name="connsiteX387" fmla="*/ 1207579 w 1400175"/>
                <a:gd name="connsiteY387" fmla="*/ 438912 h 1266825"/>
                <a:gd name="connsiteX388" fmla="*/ 1209770 w 1400175"/>
                <a:gd name="connsiteY388" fmla="*/ 440722 h 1266825"/>
                <a:gd name="connsiteX389" fmla="*/ 1215104 w 1400175"/>
                <a:gd name="connsiteY389" fmla="*/ 442912 h 1266825"/>
                <a:gd name="connsiteX390" fmla="*/ 1214057 w 1400175"/>
                <a:gd name="connsiteY390" fmla="*/ 440246 h 1266825"/>
                <a:gd name="connsiteX391" fmla="*/ 1231487 w 1400175"/>
                <a:gd name="connsiteY391" fmla="*/ 449199 h 1266825"/>
                <a:gd name="connsiteX392" fmla="*/ 1235011 w 1400175"/>
                <a:gd name="connsiteY392" fmla="*/ 447770 h 1266825"/>
                <a:gd name="connsiteX393" fmla="*/ 1242632 w 1400175"/>
                <a:gd name="connsiteY393" fmla="*/ 456057 h 1266825"/>
                <a:gd name="connsiteX394" fmla="*/ 1248061 w 1400175"/>
                <a:gd name="connsiteY394" fmla="*/ 457581 h 1266825"/>
                <a:gd name="connsiteX395" fmla="*/ 1254824 w 1400175"/>
                <a:gd name="connsiteY395" fmla="*/ 455485 h 1266825"/>
                <a:gd name="connsiteX396" fmla="*/ 1273969 w 1400175"/>
                <a:gd name="connsiteY396" fmla="*/ 461486 h 1266825"/>
                <a:gd name="connsiteX397" fmla="*/ 1285970 w 1400175"/>
                <a:gd name="connsiteY397" fmla="*/ 476250 h 1266825"/>
                <a:gd name="connsiteX398" fmla="*/ 1297115 w 1400175"/>
                <a:gd name="connsiteY398" fmla="*/ 481108 h 1266825"/>
                <a:gd name="connsiteX399" fmla="*/ 1297115 w 1400175"/>
                <a:gd name="connsiteY399" fmla="*/ 498253 h 1266825"/>
                <a:gd name="connsiteX400" fmla="*/ 1288923 w 1400175"/>
                <a:gd name="connsiteY400" fmla="*/ 496824 h 1266825"/>
                <a:gd name="connsiteX401" fmla="*/ 1287494 w 1400175"/>
                <a:gd name="connsiteY401" fmla="*/ 492157 h 1266825"/>
                <a:gd name="connsiteX402" fmla="*/ 1275207 w 1400175"/>
                <a:gd name="connsiteY402" fmla="*/ 490156 h 1266825"/>
                <a:gd name="connsiteX403" fmla="*/ 1259681 w 1400175"/>
                <a:gd name="connsiteY403" fmla="*/ 503301 h 1266825"/>
                <a:gd name="connsiteX404" fmla="*/ 1262348 w 1400175"/>
                <a:gd name="connsiteY404" fmla="*/ 504444 h 1266825"/>
                <a:gd name="connsiteX405" fmla="*/ 1260348 w 1400175"/>
                <a:gd name="connsiteY405" fmla="*/ 530924 h 1266825"/>
                <a:gd name="connsiteX406" fmla="*/ 1261967 w 1400175"/>
                <a:gd name="connsiteY406" fmla="*/ 531495 h 1266825"/>
                <a:gd name="connsiteX407" fmla="*/ 1258919 w 1400175"/>
                <a:gd name="connsiteY407" fmla="*/ 556165 h 1266825"/>
                <a:gd name="connsiteX408" fmla="*/ 1249204 w 1400175"/>
                <a:gd name="connsiteY408" fmla="*/ 552736 h 1266825"/>
                <a:gd name="connsiteX409" fmla="*/ 1246060 w 1400175"/>
                <a:gd name="connsiteY409" fmla="*/ 555022 h 1266825"/>
                <a:gd name="connsiteX410" fmla="*/ 1242727 w 1400175"/>
                <a:gd name="connsiteY410" fmla="*/ 552355 h 1266825"/>
                <a:gd name="connsiteX411" fmla="*/ 1241774 w 1400175"/>
                <a:gd name="connsiteY411" fmla="*/ 555498 h 1266825"/>
                <a:gd name="connsiteX412" fmla="*/ 1260919 w 1400175"/>
                <a:gd name="connsiteY412" fmla="*/ 562166 h 1266825"/>
                <a:gd name="connsiteX413" fmla="*/ 1254728 w 1400175"/>
                <a:gd name="connsiteY413" fmla="*/ 566738 h 1266825"/>
                <a:gd name="connsiteX414" fmla="*/ 1254824 w 1400175"/>
                <a:gd name="connsiteY414" fmla="*/ 570357 h 1266825"/>
                <a:gd name="connsiteX415" fmla="*/ 1258348 w 1400175"/>
                <a:gd name="connsiteY415" fmla="*/ 566928 h 1266825"/>
                <a:gd name="connsiteX416" fmla="*/ 1265587 w 1400175"/>
                <a:gd name="connsiteY416" fmla="*/ 566547 h 1266825"/>
                <a:gd name="connsiteX417" fmla="*/ 1264729 w 1400175"/>
                <a:gd name="connsiteY417" fmla="*/ 581597 h 1266825"/>
                <a:gd name="connsiteX418" fmla="*/ 1269206 w 1400175"/>
                <a:gd name="connsiteY418" fmla="*/ 585883 h 1266825"/>
                <a:gd name="connsiteX419" fmla="*/ 1267111 w 1400175"/>
                <a:gd name="connsiteY419" fmla="*/ 589883 h 1266825"/>
                <a:gd name="connsiteX420" fmla="*/ 1268635 w 1400175"/>
                <a:gd name="connsiteY420" fmla="*/ 592550 h 1266825"/>
                <a:gd name="connsiteX421" fmla="*/ 1285684 w 1400175"/>
                <a:gd name="connsiteY421" fmla="*/ 607409 h 1266825"/>
                <a:gd name="connsiteX422" fmla="*/ 1292352 w 1400175"/>
                <a:gd name="connsiteY422" fmla="*/ 616934 h 1266825"/>
                <a:gd name="connsiteX423" fmla="*/ 1293971 w 1400175"/>
                <a:gd name="connsiteY423" fmla="*/ 615791 h 1266825"/>
                <a:gd name="connsiteX424" fmla="*/ 1290161 w 1400175"/>
                <a:gd name="connsiteY424" fmla="*/ 619792 h 1266825"/>
                <a:gd name="connsiteX425" fmla="*/ 1294543 w 1400175"/>
                <a:gd name="connsiteY425" fmla="*/ 628364 h 1266825"/>
                <a:gd name="connsiteX426" fmla="*/ 1282732 w 1400175"/>
                <a:gd name="connsiteY426" fmla="*/ 633413 h 1266825"/>
                <a:gd name="connsiteX427" fmla="*/ 1279017 w 1400175"/>
                <a:gd name="connsiteY427" fmla="*/ 641985 h 1266825"/>
                <a:gd name="connsiteX428" fmla="*/ 1281112 w 1400175"/>
                <a:gd name="connsiteY428" fmla="*/ 640842 h 1266825"/>
                <a:gd name="connsiteX429" fmla="*/ 1285970 w 1400175"/>
                <a:gd name="connsiteY429" fmla="*/ 646938 h 1266825"/>
                <a:gd name="connsiteX430" fmla="*/ 1296829 w 1400175"/>
                <a:gd name="connsiteY430" fmla="*/ 649319 h 1266825"/>
                <a:gd name="connsiteX431" fmla="*/ 1301401 w 1400175"/>
                <a:gd name="connsiteY431" fmla="*/ 637985 h 1266825"/>
                <a:gd name="connsiteX432" fmla="*/ 1304449 w 1400175"/>
                <a:gd name="connsiteY432" fmla="*/ 638651 h 1266825"/>
                <a:gd name="connsiteX433" fmla="*/ 1307116 w 1400175"/>
                <a:gd name="connsiteY433" fmla="*/ 649700 h 1266825"/>
                <a:gd name="connsiteX434" fmla="*/ 1312259 w 1400175"/>
                <a:gd name="connsiteY434" fmla="*/ 648271 h 1266825"/>
                <a:gd name="connsiteX435" fmla="*/ 1318355 w 1400175"/>
                <a:gd name="connsiteY435" fmla="*/ 651605 h 1266825"/>
                <a:gd name="connsiteX436" fmla="*/ 1312926 w 1400175"/>
                <a:gd name="connsiteY436" fmla="*/ 657796 h 1266825"/>
                <a:gd name="connsiteX437" fmla="*/ 1312069 w 1400175"/>
                <a:gd name="connsiteY437" fmla="*/ 663988 h 1266825"/>
                <a:gd name="connsiteX438" fmla="*/ 1328833 w 1400175"/>
                <a:gd name="connsiteY438" fmla="*/ 672179 h 1266825"/>
                <a:gd name="connsiteX439" fmla="*/ 1352550 w 1400175"/>
                <a:gd name="connsiteY439" fmla="*/ 705993 h 1266825"/>
                <a:gd name="connsiteX440" fmla="*/ 1370362 w 1400175"/>
                <a:gd name="connsiteY440" fmla="*/ 719804 h 1266825"/>
                <a:gd name="connsiteX441" fmla="*/ 1366076 w 1400175"/>
                <a:gd name="connsiteY441" fmla="*/ 721804 h 1266825"/>
                <a:gd name="connsiteX442" fmla="*/ 1338929 w 1400175"/>
                <a:gd name="connsiteY442" fmla="*/ 767620 h 1266825"/>
                <a:gd name="connsiteX443" fmla="*/ 1347502 w 1400175"/>
                <a:gd name="connsiteY443" fmla="*/ 777716 h 1266825"/>
                <a:gd name="connsiteX444" fmla="*/ 1346740 w 1400175"/>
                <a:gd name="connsiteY444" fmla="*/ 788289 h 1266825"/>
                <a:gd name="connsiteX445" fmla="*/ 1341406 w 1400175"/>
                <a:gd name="connsiteY445" fmla="*/ 802481 h 1266825"/>
                <a:gd name="connsiteX446" fmla="*/ 1349407 w 1400175"/>
                <a:gd name="connsiteY446" fmla="*/ 802577 h 1266825"/>
                <a:gd name="connsiteX447" fmla="*/ 1346263 w 1400175"/>
                <a:gd name="connsiteY447" fmla="*/ 814292 h 1266825"/>
                <a:gd name="connsiteX448" fmla="*/ 1365409 w 1400175"/>
                <a:gd name="connsiteY448" fmla="*/ 823150 h 1266825"/>
                <a:gd name="connsiteX449" fmla="*/ 1362551 w 1400175"/>
                <a:gd name="connsiteY449" fmla="*/ 840677 h 1266825"/>
                <a:gd name="connsiteX450" fmla="*/ 1373315 w 1400175"/>
                <a:gd name="connsiteY450" fmla="*/ 844106 h 1266825"/>
                <a:gd name="connsiteX451" fmla="*/ 1373124 w 1400175"/>
                <a:gd name="connsiteY451" fmla="*/ 852773 h 1266825"/>
                <a:gd name="connsiteX452" fmla="*/ 1364456 w 1400175"/>
                <a:gd name="connsiteY452" fmla="*/ 864298 h 1266825"/>
                <a:gd name="connsiteX453" fmla="*/ 1358741 w 1400175"/>
                <a:gd name="connsiteY453" fmla="*/ 878872 h 1266825"/>
                <a:gd name="connsiteX454" fmla="*/ 1366171 w 1400175"/>
                <a:gd name="connsiteY454" fmla="*/ 881920 h 1266825"/>
                <a:gd name="connsiteX455" fmla="*/ 1365409 w 1400175"/>
                <a:gd name="connsiteY455" fmla="*/ 893254 h 1266825"/>
                <a:gd name="connsiteX456" fmla="*/ 1371314 w 1400175"/>
                <a:gd name="connsiteY456" fmla="*/ 892873 h 1266825"/>
                <a:gd name="connsiteX457" fmla="*/ 1360551 w 1400175"/>
                <a:gd name="connsiteY457" fmla="*/ 935831 h 1266825"/>
                <a:gd name="connsiteX458" fmla="*/ 1396555 w 1400175"/>
                <a:gd name="connsiteY458" fmla="*/ 936974 h 1266825"/>
                <a:gd name="connsiteX459" fmla="*/ 1393317 w 1400175"/>
                <a:gd name="connsiteY459" fmla="*/ 943546 h 1266825"/>
                <a:gd name="connsiteX460" fmla="*/ 1391793 w 1400175"/>
                <a:gd name="connsiteY460" fmla="*/ 958025 h 1266825"/>
                <a:gd name="connsiteX461" fmla="*/ 1390174 w 1400175"/>
                <a:gd name="connsiteY461" fmla="*/ 957739 h 1266825"/>
                <a:gd name="connsiteX462" fmla="*/ 1388935 w 1400175"/>
                <a:gd name="connsiteY462" fmla="*/ 969359 h 1266825"/>
                <a:gd name="connsiteX463" fmla="*/ 1360551 w 1400175"/>
                <a:gd name="connsiteY463" fmla="*/ 1003935 h 1266825"/>
                <a:gd name="connsiteX464" fmla="*/ 1322642 w 1400175"/>
                <a:gd name="connsiteY464" fmla="*/ 1035177 h 1266825"/>
                <a:gd name="connsiteX465" fmla="*/ 1310735 w 1400175"/>
                <a:gd name="connsiteY465" fmla="*/ 1032891 h 1266825"/>
                <a:gd name="connsiteX466" fmla="*/ 1311116 w 1400175"/>
                <a:gd name="connsiteY466" fmla="*/ 1044892 h 1266825"/>
                <a:gd name="connsiteX467" fmla="*/ 1281970 w 1400175"/>
                <a:gd name="connsiteY467" fmla="*/ 1056037 h 1266825"/>
                <a:gd name="connsiteX468" fmla="*/ 1263682 w 1400175"/>
                <a:gd name="connsiteY468" fmla="*/ 1068800 h 1266825"/>
                <a:gd name="connsiteX469" fmla="*/ 1247013 w 1400175"/>
                <a:gd name="connsiteY469" fmla="*/ 1066991 h 1266825"/>
                <a:gd name="connsiteX470" fmla="*/ 1240822 w 1400175"/>
                <a:gd name="connsiteY470" fmla="*/ 1072991 h 1266825"/>
                <a:gd name="connsiteX471" fmla="*/ 1236726 w 1400175"/>
                <a:gd name="connsiteY471" fmla="*/ 1066038 h 1266825"/>
                <a:gd name="connsiteX472" fmla="*/ 1230820 w 1400175"/>
                <a:gd name="connsiteY472" fmla="*/ 1072325 h 1266825"/>
                <a:gd name="connsiteX473" fmla="*/ 1226344 w 1400175"/>
                <a:gd name="connsiteY473" fmla="*/ 1063562 h 1266825"/>
                <a:gd name="connsiteX474" fmla="*/ 1218247 w 1400175"/>
                <a:gd name="connsiteY474" fmla="*/ 1059942 h 1266825"/>
                <a:gd name="connsiteX475" fmla="*/ 1215200 w 1400175"/>
                <a:gd name="connsiteY475" fmla="*/ 1077468 h 1266825"/>
                <a:gd name="connsiteX476" fmla="*/ 1197674 w 1400175"/>
                <a:gd name="connsiteY476" fmla="*/ 1074134 h 1266825"/>
                <a:gd name="connsiteX477" fmla="*/ 1190053 w 1400175"/>
                <a:gd name="connsiteY477" fmla="*/ 1077087 h 1266825"/>
                <a:gd name="connsiteX478" fmla="*/ 1172146 w 1400175"/>
                <a:gd name="connsiteY478" fmla="*/ 1073372 h 1266825"/>
                <a:gd name="connsiteX479" fmla="*/ 1140619 w 1400175"/>
                <a:gd name="connsiteY479" fmla="*/ 1072706 h 1266825"/>
                <a:gd name="connsiteX480" fmla="*/ 1135666 w 1400175"/>
                <a:gd name="connsiteY480" fmla="*/ 1054037 h 1266825"/>
                <a:gd name="connsiteX481" fmla="*/ 1131951 w 1400175"/>
                <a:gd name="connsiteY481" fmla="*/ 1052132 h 1266825"/>
                <a:gd name="connsiteX482" fmla="*/ 1121759 w 1400175"/>
                <a:gd name="connsiteY482" fmla="*/ 1054608 h 1266825"/>
                <a:gd name="connsiteX483" fmla="*/ 1102233 w 1400175"/>
                <a:gd name="connsiteY483" fmla="*/ 1048703 h 1266825"/>
                <a:gd name="connsiteX484" fmla="*/ 1098518 w 1400175"/>
                <a:gd name="connsiteY484" fmla="*/ 1050131 h 1266825"/>
                <a:gd name="connsiteX485" fmla="*/ 1084135 w 1400175"/>
                <a:gd name="connsiteY485" fmla="*/ 1039368 h 1266825"/>
                <a:gd name="connsiteX486" fmla="*/ 1073944 w 1400175"/>
                <a:gd name="connsiteY486" fmla="*/ 1041463 h 1266825"/>
                <a:gd name="connsiteX487" fmla="*/ 1053179 w 1400175"/>
                <a:gd name="connsiteY487" fmla="*/ 1040702 h 1266825"/>
                <a:gd name="connsiteX488" fmla="*/ 1028891 w 1400175"/>
                <a:gd name="connsiteY488" fmla="*/ 1011650 h 1266825"/>
                <a:gd name="connsiteX489" fmla="*/ 1021270 w 1400175"/>
                <a:gd name="connsiteY489" fmla="*/ 1009840 h 1266825"/>
                <a:gd name="connsiteX490" fmla="*/ 1011365 w 1400175"/>
                <a:gd name="connsiteY490" fmla="*/ 1000696 h 1266825"/>
                <a:gd name="connsiteX491" fmla="*/ 996982 w 1400175"/>
                <a:gd name="connsiteY491" fmla="*/ 999935 h 1266825"/>
                <a:gd name="connsiteX492" fmla="*/ 982504 w 1400175"/>
                <a:gd name="connsiteY492" fmla="*/ 992315 h 1266825"/>
                <a:gd name="connsiteX493" fmla="*/ 981456 w 1400175"/>
                <a:gd name="connsiteY493" fmla="*/ 998982 h 1266825"/>
                <a:gd name="connsiteX494" fmla="*/ 958882 w 1400175"/>
                <a:gd name="connsiteY494" fmla="*/ 1000220 h 1266825"/>
                <a:gd name="connsiteX495" fmla="*/ 958310 w 1400175"/>
                <a:gd name="connsiteY495" fmla="*/ 1007840 h 1266825"/>
                <a:gd name="connsiteX496" fmla="*/ 927354 w 1400175"/>
                <a:gd name="connsiteY496" fmla="*/ 1004697 h 1266825"/>
                <a:gd name="connsiteX497" fmla="*/ 924496 w 1400175"/>
                <a:gd name="connsiteY497" fmla="*/ 1016698 h 1266825"/>
                <a:gd name="connsiteX498" fmla="*/ 911161 w 1400175"/>
                <a:gd name="connsiteY498" fmla="*/ 1032891 h 1266825"/>
                <a:gd name="connsiteX499" fmla="*/ 880586 w 1400175"/>
                <a:gd name="connsiteY499" fmla="*/ 1054799 h 1266825"/>
                <a:gd name="connsiteX500" fmla="*/ 871728 w 1400175"/>
                <a:gd name="connsiteY500" fmla="*/ 1055370 h 1266825"/>
                <a:gd name="connsiteX501" fmla="*/ 867727 w 1400175"/>
                <a:gd name="connsiteY501" fmla="*/ 1059561 h 1266825"/>
                <a:gd name="connsiteX502" fmla="*/ 865537 w 1400175"/>
                <a:gd name="connsiteY502" fmla="*/ 1057466 h 1266825"/>
                <a:gd name="connsiteX503" fmla="*/ 863060 w 1400175"/>
                <a:gd name="connsiteY503" fmla="*/ 1059752 h 1266825"/>
                <a:gd name="connsiteX504" fmla="*/ 860965 w 1400175"/>
                <a:gd name="connsiteY504" fmla="*/ 1056608 h 1266825"/>
                <a:gd name="connsiteX505" fmla="*/ 855631 w 1400175"/>
                <a:gd name="connsiteY505" fmla="*/ 1059466 h 1266825"/>
                <a:gd name="connsiteX506" fmla="*/ 842010 w 1400175"/>
                <a:gd name="connsiteY506" fmla="*/ 1079564 h 1266825"/>
                <a:gd name="connsiteX507" fmla="*/ 840676 w 1400175"/>
                <a:gd name="connsiteY507" fmla="*/ 1085183 h 1266825"/>
                <a:gd name="connsiteX508" fmla="*/ 845820 w 1400175"/>
                <a:gd name="connsiteY508" fmla="*/ 1089470 h 1266825"/>
                <a:gd name="connsiteX509" fmla="*/ 831056 w 1400175"/>
                <a:gd name="connsiteY509" fmla="*/ 1115663 h 1266825"/>
                <a:gd name="connsiteX510" fmla="*/ 828580 w 1400175"/>
                <a:gd name="connsiteY510" fmla="*/ 1126522 h 1266825"/>
                <a:gd name="connsiteX511" fmla="*/ 813054 w 1400175"/>
                <a:gd name="connsiteY511" fmla="*/ 1129665 h 1266825"/>
                <a:gd name="connsiteX512" fmla="*/ 810482 w 1400175"/>
                <a:gd name="connsiteY512" fmla="*/ 1133856 h 1266825"/>
                <a:gd name="connsiteX513" fmla="*/ 801243 w 1400175"/>
                <a:gd name="connsiteY513" fmla="*/ 1138047 h 1266825"/>
                <a:gd name="connsiteX514" fmla="*/ 784765 w 1400175"/>
                <a:gd name="connsiteY514" fmla="*/ 1130046 h 1266825"/>
                <a:gd name="connsiteX515" fmla="*/ 785336 w 1400175"/>
                <a:gd name="connsiteY515" fmla="*/ 1126522 h 1266825"/>
                <a:gd name="connsiteX516" fmla="*/ 782479 w 1400175"/>
                <a:gd name="connsiteY516" fmla="*/ 1125284 h 1266825"/>
                <a:gd name="connsiteX517" fmla="*/ 783431 w 1400175"/>
                <a:gd name="connsiteY517" fmla="*/ 1118997 h 1266825"/>
                <a:gd name="connsiteX518" fmla="*/ 777430 w 1400175"/>
                <a:gd name="connsiteY518" fmla="*/ 1110329 h 1266825"/>
                <a:gd name="connsiteX519" fmla="*/ 775811 w 1400175"/>
                <a:gd name="connsiteY519" fmla="*/ 1097471 h 1266825"/>
                <a:gd name="connsiteX520" fmla="*/ 767620 w 1400175"/>
                <a:gd name="connsiteY520" fmla="*/ 1100804 h 1266825"/>
                <a:gd name="connsiteX521" fmla="*/ 764286 w 1400175"/>
                <a:gd name="connsiteY521" fmla="*/ 1107853 h 1266825"/>
                <a:gd name="connsiteX522" fmla="*/ 755237 w 1400175"/>
                <a:gd name="connsiteY522" fmla="*/ 1106424 h 1266825"/>
                <a:gd name="connsiteX523" fmla="*/ 748760 w 1400175"/>
                <a:gd name="connsiteY523" fmla="*/ 1115759 h 1266825"/>
                <a:gd name="connsiteX524" fmla="*/ 754475 w 1400175"/>
                <a:gd name="connsiteY524" fmla="*/ 1119759 h 1266825"/>
                <a:gd name="connsiteX525" fmla="*/ 737521 w 1400175"/>
                <a:gd name="connsiteY525" fmla="*/ 1122617 h 1266825"/>
                <a:gd name="connsiteX526" fmla="*/ 720661 w 1400175"/>
                <a:gd name="connsiteY526" fmla="*/ 1120997 h 1266825"/>
                <a:gd name="connsiteX527" fmla="*/ 712184 w 1400175"/>
                <a:gd name="connsiteY527" fmla="*/ 1112711 h 1266825"/>
                <a:gd name="connsiteX528" fmla="*/ 702945 w 1400175"/>
                <a:gd name="connsiteY528" fmla="*/ 1108615 h 1266825"/>
                <a:gd name="connsiteX529" fmla="*/ 694087 w 1400175"/>
                <a:gd name="connsiteY529" fmla="*/ 1113282 h 1266825"/>
                <a:gd name="connsiteX530" fmla="*/ 690753 w 1400175"/>
                <a:gd name="connsiteY530" fmla="*/ 1108805 h 1266825"/>
                <a:gd name="connsiteX531" fmla="*/ 694753 w 1400175"/>
                <a:gd name="connsiteY531" fmla="*/ 1099471 h 1266825"/>
                <a:gd name="connsiteX532" fmla="*/ 689515 w 1400175"/>
                <a:gd name="connsiteY532" fmla="*/ 1099661 h 1266825"/>
                <a:gd name="connsiteX533" fmla="*/ 688276 w 1400175"/>
                <a:gd name="connsiteY533" fmla="*/ 1093946 h 1266825"/>
                <a:gd name="connsiteX534" fmla="*/ 666464 w 1400175"/>
                <a:gd name="connsiteY534" fmla="*/ 1097566 h 1266825"/>
                <a:gd name="connsiteX535" fmla="*/ 652939 w 1400175"/>
                <a:gd name="connsiteY535" fmla="*/ 1103852 h 1266825"/>
                <a:gd name="connsiteX536" fmla="*/ 626078 w 1400175"/>
                <a:gd name="connsiteY536" fmla="*/ 1110329 h 1266825"/>
                <a:gd name="connsiteX537" fmla="*/ 608838 w 1400175"/>
                <a:gd name="connsiteY537" fmla="*/ 1120616 h 1266825"/>
                <a:gd name="connsiteX538" fmla="*/ 610648 w 1400175"/>
                <a:gd name="connsiteY538" fmla="*/ 1129951 h 1266825"/>
                <a:gd name="connsiteX539" fmla="*/ 600075 w 1400175"/>
                <a:gd name="connsiteY539" fmla="*/ 1122617 h 1266825"/>
                <a:gd name="connsiteX540" fmla="*/ 559594 w 1400175"/>
                <a:gd name="connsiteY540" fmla="*/ 1121283 h 1266825"/>
                <a:gd name="connsiteX541" fmla="*/ 540639 w 1400175"/>
                <a:gd name="connsiteY541" fmla="*/ 1123188 h 1266825"/>
                <a:gd name="connsiteX542" fmla="*/ 530638 w 1400175"/>
                <a:gd name="connsiteY542" fmla="*/ 1126903 h 1266825"/>
                <a:gd name="connsiteX543" fmla="*/ 520065 w 1400175"/>
                <a:gd name="connsiteY543" fmla="*/ 1126808 h 1266825"/>
                <a:gd name="connsiteX544" fmla="*/ 516636 w 1400175"/>
                <a:gd name="connsiteY544" fmla="*/ 1130713 h 1266825"/>
                <a:gd name="connsiteX545" fmla="*/ 489394 w 1400175"/>
                <a:gd name="connsiteY545" fmla="*/ 1140809 h 1266825"/>
                <a:gd name="connsiteX546" fmla="*/ 485394 w 1400175"/>
                <a:gd name="connsiteY546" fmla="*/ 1130522 h 1266825"/>
                <a:gd name="connsiteX547" fmla="*/ 461867 w 1400175"/>
                <a:gd name="connsiteY547" fmla="*/ 1134237 h 1266825"/>
                <a:gd name="connsiteX548" fmla="*/ 452437 w 1400175"/>
                <a:gd name="connsiteY548" fmla="*/ 1133951 h 1266825"/>
                <a:gd name="connsiteX549" fmla="*/ 445865 w 1400175"/>
                <a:gd name="connsiteY549" fmla="*/ 1129856 h 1266825"/>
                <a:gd name="connsiteX550" fmla="*/ 440245 w 1400175"/>
                <a:gd name="connsiteY550" fmla="*/ 1129570 h 1266825"/>
                <a:gd name="connsiteX551" fmla="*/ 425005 w 1400175"/>
                <a:gd name="connsiteY551" fmla="*/ 1141667 h 1266825"/>
                <a:gd name="connsiteX552" fmla="*/ 424720 w 1400175"/>
                <a:gd name="connsiteY552" fmla="*/ 1144238 h 1266825"/>
                <a:gd name="connsiteX553" fmla="*/ 431482 w 1400175"/>
                <a:gd name="connsiteY553" fmla="*/ 1154144 h 1266825"/>
                <a:gd name="connsiteX554" fmla="*/ 441674 w 1400175"/>
                <a:gd name="connsiteY554" fmla="*/ 1158240 h 1266825"/>
                <a:gd name="connsiteX555" fmla="*/ 442246 w 1400175"/>
                <a:gd name="connsiteY555" fmla="*/ 1166241 h 1266825"/>
                <a:gd name="connsiteX556" fmla="*/ 447961 w 1400175"/>
                <a:gd name="connsiteY556" fmla="*/ 1175671 h 1266825"/>
                <a:gd name="connsiteX557" fmla="*/ 443484 w 1400175"/>
                <a:gd name="connsiteY557" fmla="*/ 1172528 h 1266825"/>
                <a:gd name="connsiteX558" fmla="*/ 442817 w 1400175"/>
                <a:gd name="connsiteY558" fmla="*/ 1174623 h 1266825"/>
                <a:gd name="connsiteX559" fmla="*/ 431197 w 1400175"/>
                <a:gd name="connsiteY559" fmla="*/ 1173575 h 1266825"/>
                <a:gd name="connsiteX560" fmla="*/ 422148 w 1400175"/>
                <a:gd name="connsiteY560" fmla="*/ 1181576 h 1266825"/>
                <a:gd name="connsiteX561" fmla="*/ 418052 w 1400175"/>
                <a:gd name="connsiteY561" fmla="*/ 1188053 h 1266825"/>
                <a:gd name="connsiteX562" fmla="*/ 397383 w 1400175"/>
                <a:gd name="connsiteY562" fmla="*/ 1202627 h 1266825"/>
                <a:gd name="connsiteX563" fmla="*/ 379285 w 1400175"/>
                <a:gd name="connsiteY563" fmla="*/ 1204913 h 1266825"/>
                <a:gd name="connsiteX564" fmla="*/ 383095 w 1400175"/>
                <a:gd name="connsiteY564" fmla="*/ 1200626 h 1266825"/>
                <a:gd name="connsiteX565" fmla="*/ 397573 w 1400175"/>
                <a:gd name="connsiteY565" fmla="*/ 1199293 h 1266825"/>
                <a:gd name="connsiteX566" fmla="*/ 408622 w 1400175"/>
                <a:gd name="connsiteY566" fmla="*/ 1190625 h 1266825"/>
                <a:gd name="connsiteX567" fmla="*/ 411766 w 1400175"/>
                <a:gd name="connsiteY567" fmla="*/ 1186339 h 1266825"/>
                <a:gd name="connsiteX568" fmla="*/ 409289 w 1400175"/>
                <a:gd name="connsiteY568" fmla="*/ 1189292 h 1266825"/>
                <a:gd name="connsiteX569" fmla="*/ 402336 w 1400175"/>
                <a:gd name="connsiteY569" fmla="*/ 1180433 h 1266825"/>
                <a:gd name="connsiteX570" fmla="*/ 384429 w 1400175"/>
                <a:gd name="connsiteY570" fmla="*/ 1173956 h 1266825"/>
                <a:gd name="connsiteX571" fmla="*/ 370713 w 1400175"/>
                <a:gd name="connsiteY571" fmla="*/ 1173575 h 1266825"/>
                <a:gd name="connsiteX572" fmla="*/ 350425 w 1400175"/>
                <a:gd name="connsiteY572" fmla="*/ 1167860 h 1266825"/>
                <a:gd name="connsiteX573" fmla="*/ 344995 w 1400175"/>
                <a:gd name="connsiteY573" fmla="*/ 1153763 h 1266825"/>
                <a:gd name="connsiteX574" fmla="*/ 350710 w 1400175"/>
                <a:gd name="connsiteY574" fmla="*/ 1141762 h 1266825"/>
                <a:gd name="connsiteX575" fmla="*/ 345662 w 1400175"/>
                <a:gd name="connsiteY575" fmla="*/ 1135094 h 1266825"/>
                <a:gd name="connsiteX576" fmla="*/ 305371 w 1400175"/>
                <a:gd name="connsiteY576" fmla="*/ 1135094 h 1266825"/>
                <a:gd name="connsiteX577" fmla="*/ 293179 w 1400175"/>
                <a:gd name="connsiteY577" fmla="*/ 1128522 h 1266825"/>
                <a:gd name="connsiteX578" fmla="*/ 280892 w 1400175"/>
                <a:gd name="connsiteY578" fmla="*/ 1126808 h 1266825"/>
                <a:gd name="connsiteX579" fmla="*/ 274034 w 1400175"/>
                <a:gd name="connsiteY579" fmla="*/ 1120140 h 1266825"/>
                <a:gd name="connsiteX580" fmla="*/ 256032 w 1400175"/>
                <a:gd name="connsiteY580" fmla="*/ 1115949 h 1266825"/>
                <a:gd name="connsiteX581" fmla="*/ 248602 w 1400175"/>
                <a:gd name="connsiteY581" fmla="*/ 1110996 h 1266825"/>
                <a:gd name="connsiteX582" fmla="*/ 243459 w 1400175"/>
                <a:gd name="connsiteY582" fmla="*/ 1122236 h 1266825"/>
                <a:gd name="connsiteX583" fmla="*/ 243935 w 1400175"/>
                <a:gd name="connsiteY583" fmla="*/ 1138523 h 1266825"/>
                <a:gd name="connsiteX584" fmla="*/ 237744 w 1400175"/>
                <a:gd name="connsiteY584" fmla="*/ 1142238 h 1266825"/>
                <a:gd name="connsiteX585" fmla="*/ 233172 w 1400175"/>
                <a:gd name="connsiteY585" fmla="*/ 1141857 h 1266825"/>
                <a:gd name="connsiteX586" fmla="*/ 237172 w 1400175"/>
                <a:gd name="connsiteY586" fmla="*/ 1155954 h 1266825"/>
                <a:gd name="connsiteX587" fmla="*/ 236315 w 1400175"/>
                <a:gd name="connsiteY587" fmla="*/ 1170432 h 1266825"/>
                <a:gd name="connsiteX588" fmla="*/ 238601 w 1400175"/>
                <a:gd name="connsiteY588" fmla="*/ 1176719 h 1266825"/>
                <a:gd name="connsiteX589" fmla="*/ 226028 w 1400175"/>
                <a:gd name="connsiteY589" fmla="*/ 1180243 h 1266825"/>
                <a:gd name="connsiteX590" fmla="*/ 239077 w 1400175"/>
                <a:gd name="connsiteY590" fmla="*/ 1177957 h 1266825"/>
                <a:gd name="connsiteX591" fmla="*/ 237172 w 1400175"/>
                <a:gd name="connsiteY591" fmla="*/ 1186339 h 1266825"/>
                <a:gd name="connsiteX592" fmla="*/ 239839 w 1400175"/>
                <a:gd name="connsiteY592" fmla="*/ 1195959 h 1266825"/>
                <a:gd name="connsiteX593" fmla="*/ 237268 w 1400175"/>
                <a:gd name="connsiteY593" fmla="*/ 1201007 h 1266825"/>
                <a:gd name="connsiteX594" fmla="*/ 234886 w 1400175"/>
                <a:gd name="connsiteY594" fmla="*/ 1196816 h 1266825"/>
                <a:gd name="connsiteX595" fmla="*/ 228981 w 1400175"/>
                <a:gd name="connsiteY595" fmla="*/ 1202055 h 1266825"/>
                <a:gd name="connsiteX596" fmla="*/ 205454 w 1400175"/>
                <a:gd name="connsiteY596" fmla="*/ 1208818 h 1266825"/>
                <a:gd name="connsiteX597" fmla="*/ 202406 w 1400175"/>
                <a:gd name="connsiteY597" fmla="*/ 1213866 h 1266825"/>
                <a:gd name="connsiteX598" fmla="*/ 204692 w 1400175"/>
                <a:gd name="connsiteY598" fmla="*/ 1224058 h 1266825"/>
                <a:gd name="connsiteX599" fmla="*/ 200977 w 1400175"/>
                <a:gd name="connsiteY599" fmla="*/ 1240060 h 1266825"/>
                <a:gd name="connsiteX600" fmla="*/ 198215 w 1400175"/>
                <a:gd name="connsiteY600" fmla="*/ 1249871 h 1266825"/>
                <a:gd name="connsiteX601" fmla="*/ 193643 w 1400175"/>
                <a:gd name="connsiteY601" fmla="*/ 1254347 h 1266825"/>
                <a:gd name="connsiteX602" fmla="*/ 181261 w 1400175"/>
                <a:gd name="connsiteY602" fmla="*/ 1257586 h 1266825"/>
                <a:gd name="connsiteX603" fmla="*/ 178975 w 1400175"/>
                <a:gd name="connsiteY603" fmla="*/ 1255776 h 1266825"/>
                <a:gd name="connsiteX604" fmla="*/ 178403 w 1400175"/>
                <a:gd name="connsiteY604" fmla="*/ 1251109 h 1266825"/>
                <a:gd name="connsiteX605" fmla="*/ 172879 w 1400175"/>
                <a:gd name="connsiteY605" fmla="*/ 1245965 h 1266825"/>
                <a:gd name="connsiteX606" fmla="*/ 169545 w 1400175"/>
                <a:gd name="connsiteY606" fmla="*/ 1229678 h 1266825"/>
                <a:gd name="connsiteX607" fmla="*/ 161544 w 1400175"/>
                <a:gd name="connsiteY607" fmla="*/ 1236440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1400175" h="1266825">
                  <a:moveTo>
                    <a:pt x="36004" y="1046131"/>
                  </a:moveTo>
                  <a:lnTo>
                    <a:pt x="20574" y="1046321"/>
                  </a:lnTo>
                  <a:lnTo>
                    <a:pt x="17335" y="1043940"/>
                  </a:lnTo>
                  <a:lnTo>
                    <a:pt x="16764" y="1034129"/>
                  </a:lnTo>
                  <a:lnTo>
                    <a:pt x="33814" y="1026700"/>
                  </a:lnTo>
                  <a:lnTo>
                    <a:pt x="36004" y="1046131"/>
                  </a:lnTo>
                  <a:close/>
                  <a:moveTo>
                    <a:pt x="1118521" y="301752"/>
                  </a:moveTo>
                  <a:lnTo>
                    <a:pt x="1122140" y="304514"/>
                  </a:lnTo>
                  <a:lnTo>
                    <a:pt x="1120997" y="307372"/>
                  </a:lnTo>
                  <a:lnTo>
                    <a:pt x="1117378" y="305657"/>
                  </a:lnTo>
                  <a:lnTo>
                    <a:pt x="1118521" y="301752"/>
                  </a:lnTo>
                  <a:close/>
                  <a:moveTo>
                    <a:pt x="1212533" y="145637"/>
                  </a:moveTo>
                  <a:lnTo>
                    <a:pt x="1215580" y="146685"/>
                  </a:lnTo>
                  <a:lnTo>
                    <a:pt x="1214342" y="154972"/>
                  </a:lnTo>
                  <a:lnTo>
                    <a:pt x="1208342" y="152209"/>
                  </a:lnTo>
                  <a:lnTo>
                    <a:pt x="1208627" y="148209"/>
                  </a:lnTo>
                  <a:lnTo>
                    <a:pt x="1206341" y="147066"/>
                  </a:lnTo>
                  <a:lnTo>
                    <a:pt x="1210437" y="144399"/>
                  </a:lnTo>
                  <a:lnTo>
                    <a:pt x="1212533" y="145637"/>
                  </a:lnTo>
                  <a:close/>
                  <a:moveTo>
                    <a:pt x="161544" y="1236440"/>
                  </a:moveTo>
                  <a:lnTo>
                    <a:pt x="160020" y="1230725"/>
                  </a:lnTo>
                  <a:lnTo>
                    <a:pt x="151733" y="1228249"/>
                  </a:lnTo>
                  <a:lnTo>
                    <a:pt x="143542" y="1222248"/>
                  </a:lnTo>
                  <a:lnTo>
                    <a:pt x="120682" y="1196721"/>
                  </a:lnTo>
                  <a:lnTo>
                    <a:pt x="118777" y="1174909"/>
                  </a:lnTo>
                  <a:lnTo>
                    <a:pt x="105727" y="1140047"/>
                  </a:lnTo>
                  <a:lnTo>
                    <a:pt x="100870" y="1136142"/>
                  </a:lnTo>
                  <a:lnTo>
                    <a:pt x="91440" y="1143191"/>
                  </a:lnTo>
                  <a:lnTo>
                    <a:pt x="83058" y="1144810"/>
                  </a:lnTo>
                  <a:lnTo>
                    <a:pt x="79915" y="1141952"/>
                  </a:lnTo>
                  <a:lnTo>
                    <a:pt x="82391" y="1117092"/>
                  </a:lnTo>
                  <a:lnTo>
                    <a:pt x="88011" y="1110234"/>
                  </a:lnTo>
                  <a:lnTo>
                    <a:pt x="90297" y="1097661"/>
                  </a:lnTo>
                  <a:lnTo>
                    <a:pt x="90011" y="1095280"/>
                  </a:lnTo>
                  <a:lnTo>
                    <a:pt x="85820" y="1097280"/>
                  </a:lnTo>
                  <a:lnTo>
                    <a:pt x="80581" y="1082516"/>
                  </a:lnTo>
                  <a:lnTo>
                    <a:pt x="85820" y="1080897"/>
                  </a:lnTo>
                  <a:lnTo>
                    <a:pt x="85249" y="1078325"/>
                  </a:lnTo>
                  <a:lnTo>
                    <a:pt x="81153" y="1078611"/>
                  </a:lnTo>
                  <a:lnTo>
                    <a:pt x="79915" y="1070896"/>
                  </a:lnTo>
                  <a:lnTo>
                    <a:pt x="84868" y="1066800"/>
                  </a:lnTo>
                  <a:lnTo>
                    <a:pt x="83629" y="1057847"/>
                  </a:lnTo>
                  <a:lnTo>
                    <a:pt x="42100" y="1045464"/>
                  </a:lnTo>
                  <a:lnTo>
                    <a:pt x="42196" y="1035177"/>
                  </a:lnTo>
                  <a:lnTo>
                    <a:pt x="42386" y="1033463"/>
                  </a:lnTo>
                  <a:lnTo>
                    <a:pt x="57436" y="1036892"/>
                  </a:lnTo>
                  <a:lnTo>
                    <a:pt x="57340" y="1027748"/>
                  </a:lnTo>
                  <a:lnTo>
                    <a:pt x="60293" y="1028414"/>
                  </a:lnTo>
                  <a:lnTo>
                    <a:pt x="60007" y="1010888"/>
                  </a:lnTo>
                  <a:lnTo>
                    <a:pt x="69818" y="1017079"/>
                  </a:lnTo>
                  <a:lnTo>
                    <a:pt x="86201" y="1019746"/>
                  </a:lnTo>
                  <a:lnTo>
                    <a:pt x="105156" y="1029176"/>
                  </a:lnTo>
                  <a:lnTo>
                    <a:pt x="93535" y="1018413"/>
                  </a:lnTo>
                  <a:lnTo>
                    <a:pt x="89821" y="1006888"/>
                  </a:lnTo>
                  <a:lnTo>
                    <a:pt x="102870" y="1007745"/>
                  </a:lnTo>
                  <a:lnTo>
                    <a:pt x="101822" y="991934"/>
                  </a:lnTo>
                  <a:lnTo>
                    <a:pt x="97441" y="991648"/>
                  </a:lnTo>
                  <a:lnTo>
                    <a:pt x="97345" y="989457"/>
                  </a:lnTo>
                  <a:lnTo>
                    <a:pt x="82010" y="988981"/>
                  </a:lnTo>
                  <a:lnTo>
                    <a:pt x="74485" y="991171"/>
                  </a:lnTo>
                  <a:lnTo>
                    <a:pt x="73057" y="988028"/>
                  </a:lnTo>
                  <a:lnTo>
                    <a:pt x="63246" y="987076"/>
                  </a:lnTo>
                  <a:lnTo>
                    <a:pt x="65341" y="978027"/>
                  </a:lnTo>
                  <a:lnTo>
                    <a:pt x="75914" y="980313"/>
                  </a:lnTo>
                  <a:lnTo>
                    <a:pt x="81820" y="977075"/>
                  </a:lnTo>
                  <a:lnTo>
                    <a:pt x="97822" y="975169"/>
                  </a:lnTo>
                  <a:lnTo>
                    <a:pt x="104870" y="970883"/>
                  </a:lnTo>
                  <a:lnTo>
                    <a:pt x="114395" y="959263"/>
                  </a:lnTo>
                  <a:lnTo>
                    <a:pt x="142303" y="952405"/>
                  </a:lnTo>
                  <a:lnTo>
                    <a:pt x="148209" y="947166"/>
                  </a:lnTo>
                  <a:lnTo>
                    <a:pt x="147256" y="936212"/>
                  </a:lnTo>
                  <a:lnTo>
                    <a:pt x="136874" y="925449"/>
                  </a:lnTo>
                  <a:lnTo>
                    <a:pt x="121634" y="902684"/>
                  </a:lnTo>
                  <a:lnTo>
                    <a:pt x="124873" y="899350"/>
                  </a:lnTo>
                  <a:lnTo>
                    <a:pt x="118300" y="890778"/>
                  </a:lnTo>
                  <a:lnTo>
                    <a:pt x="121634" y="888492"/>
                  </a:lnTo>
                  <a:lnTo>
                    <a:pt x="116776" y="880396"/>
                  </a:lnTo>
                  <a:lnTo>
                    <a:pt x="102013" y="872966"/>
                  </a:lnTo>
                  <a:lnTo>
                    <a:pt x="97250" y="873823"/>
                  </a:lnTo>
                  <a:lnTo>
                    <a:pt x="92107" y="866775"/>
                  </a:lnTo>
                  <a:lnTo>
                    <a:pt x="91059" y="857250"/>
                  </a:lnTo>
                  <a:lnTo>
                    <a:pt x="97155" y="851059"/>
                  </a:lnTo>
                  <a:lnTo>
                    <a:pt x="116205" y="842772"/>
                  </a:lnTo>
                  <a:lnTo>
                    <a:pt x="115062" y="837152"/>
                  </a:lnTo>
                  <a:lnTo>
                    <a:pt x="109252" y="837343"/>
                  </a:lnTo>
                  <a:lnTo>
                    <a:pt x="107156" y="823627"/>
                  </a:lnTo>
                  <a:lnTo>
                    <a:pt x="110204" y="822388"/>
                  </a:lnTo>
                  <a:lnTo>
                    <a:pt x="105061" y="808958"/>
                  </a:lnTo>
                  <a:lnTo>
                    <a:pt x="111061" y="809244"/>
                  </a:lnTo>
                  <a:lnTo>
                    <a:pt x="111919" y="805244"/>
                  </a:lnTo>
                  <a:lnTo>
                    <a:pt x="115062" y="805148"/>
                  </a:lnTo>
                  <a:lnTo>
                    <a:pt x="111538" y="792004"/>
                  </a:lnTo>
                  <a:lnTo>
                    <a:pt x="107728" y="792004"/>
                  </a:lnTo>
                  <a:lnTo>
                    <a:pt x="111347" y="770287"/>
                  </a:lnTo>
                  <a:lnTo>
                    <a:pt x="113633" y="763143"/>
                  </a:lnTo>
                  <a:lnTo>
                    <a:pt x="128206" y="763238"/>
                  </a:lnTo>
                  <a:lnTo>
                    <a:pt x="130302" y="755713"/>
                  </a:lnTo>
                  <a:lnTo>
                    <a:pt x="138970" y="749427"/>
                  </a:lnTo>
                  <a:lnTo>
                    <a:pt x="141065" y="740473"/>
                  </a:lnTo>
                  <a:lnTo>
                    <a:pt x="137255" y="730091"/>
                  </a:lnTo>
                  <a:lnTo>
                    <a:pt x="151162" y="708088"/>
                  </a:lnTo>
                  <a:lnTo>
                    <a:pt x="141160" y="699992"/>
                  </a:lnTo>
                  <a:lnTo>
                    <a:pt x="127921" y="696944"/>
                  </a:lnTo>
                  <a:lnTo>
                    <a:pt x="123444" y="690277"/>
                  </a:lnTo>
                  <a:lnTo>
                    <a:pt x="135541" y="690086"/>
                  </a:lnTo>
                  <a:lnTo>
                    <a:pt x="139255" y="674370"/>
                  </a:lnTo>
                  <a:lnTo>
                    <a:pt x="138398" y="666369"/>
                  </a:lnTo>
                  <a:lnTo>
                    <a:pt x="147066" y="662559"/>
                  </a:lnTo>
                  <a:lnTo>
                    <a:pt x="148685" y="654272"/>
                  </a:lnTo>
                  <a:lnTo>
                    <a:pt x="160687" y="644366"/>
                  </a:lnTo>
                  <a:lnTo>
                    <a:pt x="156210" y="626269"/>
                  </a:lnTo>
                  <a:lnTo>
                    <a:pt x="160496" y="624078"/>
                  </a:lnTo>
                  <a:lnTo>
                    <a:pt x="159067" y="609124"/>
                  </a:lnTo>
                  <a:lnTo>
                    <a:pt x="161449" y="608933"/>
                  </a:lnTo>
                  <a:lnTo>
                    <a:pt x="161830" y="603599"/>
                  </a:lnTo>
                  <a:lnTo>
                    <a:pt x="163639" y="603599"/>
                  </a:lnTo>
                  <a:lnTo>
                    <a:pt x="164878" y="589217"/>
                  </a:lnTo>
                  <a:lnTo>
                    <a:pt x="194119" y="585502"/>
                  </a:lnTo>
                  <a:lnTo>
                    <a:pt x="194119" y="580168"/>
                  </a:lnTo>
                  <a:lnTo>
                    <a:pt x="182594" y="569881"/>
                  </a:lnTo>
                  <a:lnTo>
                    <a:pt x="168021" y="567500"/>
                  </a:lnTo>
                  <a:lnTo>
                    <a:pt x="141637" y="569786"/>
                  </a:lnTo>
                  <a:lnTo>
                    <a:pt x="140494" y="566356"/>
                  </a:lnTo>
                  <a:lnTo>
                    <a:pt x="131350" y="562356"/>
                  </a:lnTo>
                  <a:lnTo>
                    <a:pt x="119253" y="562547"/>
                  </a:lnTo>
                  <a:lnTo>
                    <a:pt x="113062" y="546259"/>
                  </a:lnTo>
                  <a:lnTo>
                    <a:pt x="117919" y="539877"/>
                  </a:lnTo>
                  <a:lnTo>
                    <a:pt x="114014" y="538448"/>
                  </a:lnTo>
                  <a:lnTo>
                    <a:pt x="113157" y="534067"/>
                  </a:lnTo>
                  <a:lnTo>
                    <a:pt x="122587" y="532352"/>
                  </a:lnTo>
                  <a:lnTo>
                    <a:pt x="122015" y="525685"/>
                  </a:lnTo>
                  <a:lnTo>
                    <a:pt x="130207" y="520827"/>
                  </a:lnTo>
                  <a:lnTo>
                    <a:pt x="130588" y="511778"/>
                  </a:lnTo>
                  <a:lnTo>
                    <a:pt x="124301" y="511683"/>
                  </a:lnTo>
                  <a:lnTo>
                    <a:pt x="125158" y="502920"/>
                  </a:lnTo>
                  <a:lnTo>
                    <a:pt x="116491" y="504825"/>
                  </a:lnTo>
                  <a:lnTo>
                    <a:pt x="106680" y="511302"/>
                  </a:lnTo>
                  <a:lnTo>
                    <a:pt x="110490" y="495300"/>
                  </a:lnTo>
                  <a:lnTo>
                    <a:pt x="73723" y="480727"/>
                  </a:lnTo>
                  <a:lnTo>
                    <a:pt x="61722" y="480060"/>
                  </a:lnTo>
                  <a:lnTo>
                    <a:pt x="56483" y="476631"/>
                  </a:lnTo>
                  <a:lnTo>
                    <a:pt x="43434" y="476822"/>
                  </a:lnTo>
                  <a:lnTo>
                    <a:pt x="22669" y="458248"/>
                  </a:lnTo>
                  <a:lnTo>
                    <a:pt x="9525" y="450342"/>
                  </a:lnTo>
                  <a:lnTo>
                    <a:pt x="18002" y="444341"/>
                  </a:lnTo>
                  <a:lnTo>
                    <a:pt x="26384" y="445865"/>
                  </a:lnTo>
                  <a:lnTo>
                    <a:pt x="37052" y="442150"/>
                  </a:lnTo>
                  <a:lnTo>
                    <a:pt x="37243" y="437198"/>
                  </a:lnTo>
                  <a:lnTo>
                    <a:pt x="43815" y="429958"/>
                  </a:lnTo>
                  <a:lnTo>
                    <a:pt x="48387" y="398907"/>
                  </a:lnTo>
                  <a:lnTo>
                    <a:pt x="58674" y="383000"/>
                  </a:lnTo>
                  <a:lnTo>
                    <a:pt x="61436" y="371951"/>
                  </a:lnTo>
                  <a:lnTo>
                    <a:pt x="53816" y="360902"/>
                  </a:lnTo>
                  <a:lnTo>
                    <a:pt x="47244" y="357569"/>
                  </a:lnTo>
                  <a:lnTo>
                    <a:pt x="48292" y="347091"/>
                  </a:lnTo>
                  <a:lnTo>
                    <a:pt x="70009" y="357473"/>
                  </a:lnTo>
                  <a:lnTo>
                    <a:pt x="85249" y="381762"/>
                  </a:lnTo>
                  <a:lnTo>
                    <a:pt x="92583" y="402336"/>
                  </a:lnTo>
                  <a:lnTo>
                    <a:pt x="99822" y="397478"/>
                  </a:lnTo>
                  <a:lnTo>
                    <a:pt x="103918" y="404717"/>
                  </a:lnTo>
                  <a:lnTo>
                    <a:pt x="109823" y="427673"/>
                  </a:lnTo>
                  <a:lnTo>
                    <a:pt x="135255" y="438817"/>
                  </a:lnTo>
                  <a:lnTo>
                    <a:pt x="144589" y="431578"/>
                  </a:lnTo>
                  <a:lnTo>
                    <a:pt x="150685" y="431578"/>
                  </a:lnTo>
                  <a:lnTo>
                    <a:pt x="166116" y="424910"/>
                  </a:lnTo>
                  <a:lnTo>
                    <a:pt x="174688" y="414337"/>
                  </a:lnTo>
                  <a:lnTo>
                    <a:pt x="205930" y="429387"/>
                  </a:lnTo>
                  <a:lnTo>
                    <a:pt x="243268" y="423196"/>
                  </a:lnTo>
                  <a:lnTo>
                    <a:pt x="260604" y="411194"/>
                  </a:lnTo>
                  <a:lnTo>
                    <a:pt x="272320" y="394145"/>
                  </a:lnTo>
                  <a:lnTo>
                    <a:pt x="289750" y="396335"/>
                  </a:lnTo>
                  <a:lnTo>
                    <a:pt x="291751" y="382524"/>
                  </a:lnTo>
                  <a:lnTo>
                    <a:pt x="309181" y="381381"/>
                  </a:lnTo>
                  <a:lnTo>
                    <a:pt x="314420" y="383953"/>
                  </a:lnTo>
                  <a:lnTo>
                    <a:pt x="314896" y="368617"/>
                  </a:lnTo>
                  <a:lnTo>
                    <a:pt x="321564" y="368903"/>
                  </a:lnTo>
                  <a:lnTo>
                    <a:pt x="322231" y="366141"/>
                  </a:lnTo>
                  <a:lnTo>
                    <a:pt x="326993" y="368808"/>
                  </a:lnTo>
                  <a:lnTo>
                    <a:pt x="331470" y="354616"/>
                  </a:lnTo>
                  <a:lnTo>
                    <a:pt x="332137" y="342519"/>
                  </a:lnTo>
                  <a:lnTo>
                    <a:pt x="341662" y="336995"/>
                  </a:lnTo>
                  <a:lnTo>
                    <a:pt x="354901" y="322516"/>
                  </a:lnTo>
                  <a:lnTo>
                    <a:pt x="362617" y="321278"/>
                  </a:lnTo>
                  <a:lnTo>
                    <a:pt x="384619" y="322516"/>
                  </a:lnTo>
                  <a:lnTo>
                    <a:pt x="410813" y="336518"/>
                  </a:lnTo>
                  <a:lnTo>
                    <a:pt x="408908" y="340042"/>
                  </a:lnTo>
                  <a:lnTo>
                    <a:pt x="421195" y="346329"/>
                  </a:lnTo>
                  <a:lnTo>
                    <a:pt x="427958" y="353473"/>
                  </a:lnTo>
                  <a:lnTo>
                    <a:pt x="421291" y="363950"/>
                  </a:lnTo>
                  <a:lnTo>
                    <a:pt x="423767" y="371380"/>
                  </a:lnTo>
                  <a:lnTo>
                    <a:pt x="431673" y="372332"/>
                  </a:lnTo>
                  <a:lnTo>
                    <a:pt x="441007" y="378047"/>
                  </a:lnTo>
                  <a:lnTo>
                    <a:pt x="445389" y="383286"/>
                  </a:lnTo>
                  <a:lnTo>
                    <a:pt x="445389" y="388810"/>
                  </a:lnTo>
                  <a:lnTo>
                    <a:pt x="452533" y="390049"/>
                  </a:lnTo>
                  <a:lnTo>
                    <a:pt x="451485" y="395002"/>
                  </a:lnTo>
                  <a:lnTo>
                    <a:pt x="459867" y="394811"/>
                  </a:lnTo>
                  <a:lnTo>
                    <a:pt x="460534" y="392621"/>
                  </a:lnTo>
                  <a:lnTo>
                    <a:pt x="469201" y="390334"/>
                  </a:lnTo>
                  <a:lnTo>
                    <a:pt x="476917" y="391477"/>
                  </a:lnTo>
                  <a:lnTo>
                    <a:pt x="474631" y="405575"/>
                  </a:lnTo>
                  <a:lnTo>
                    <a:pt x="478155" y="405955"/>
                  </a:lnTo>
                  <a:lnTo>
                    <a:pt x="477869" y="408623"/>
                  </a:lnTo>
                  <a:lnTo>
                    <a:pt x="492728" y="411766"/>
                  </a:lnTo>
                  <a:lnTo>
                    <a:pt x="495776" y="402241"/>
                  </a:lnTo>
                  <a:lnTo>
                    <a:pt x="500634" y="407860"/>
                  </a:lnTo>
                  <a:lnTo>
                    <a:pt x="507492" y="410623"/>
                  </a:lnTo>
                  <a:lnTo>
                    <a:pt x="512445" y="403098"/>
                  </a:lnTo>
                  <a:lnTo>
                    <a:pt x="512254" y="397669"/>
                  </a:lnTo>
                  <a:lnTo>
                    <a:pt x="516826" y="399859"/>
                  </a:lnTo>
                  <a:lnTo>
                    <a:pt x="517493" y="396621"/>
                  </a:lnTo>
                  <a:lnTo>
                    <a:pt x="514826" y="385572"/>
                  </a:lnTo>
                  <a:lnTo>
                    <a:pt x="512254" y="386429"/>
                  </a:lnTo>
                  <a:lnTo>
                    <a:pt x="510349" y="372904"/>
                  </a:lnTo>
                  <a:lnTo>
                    <a:pt x="521017" y="354806"/>
                  </a:lnTo>
                  <a:lnTo>
                    <a:pt x="521684" y="349663"/>
                  </a:lnTo>
                  <a:lnTo>
                    <a:pt x="529495" y="339757"/>
                  </a:lnTo>
                  <a:lnTo>
                    <a:pt x="530733" y="333089"/>
                  </a:lnTo>
                  <a:lnTo>
                    <a:pt x="528352" y="330136"/>
                  </a:lnTo>
                  <a:lnTo>
                    <a:pt x="530638" y="324898"/>
                  </a:lnTo>
                  <a:lnTo>
                    <a:pt x="524637" y="323088"/>
                  </a:lnTo>
                  <a:lnTo>
                    <a:pt x="525970" y="319469"/>
                  </a:lnTo>
                  <a:lnTo>
                    <a:pt x="521494" y="314515"/>
                  </a:lnTo>
                  <a:lnTo>
                    <a:pt x="487775" y="309372"/>
                  </a:lnTo>
                  <a:lnTo>
                    <a:pt x="480917" y="303943"/>
                  </a:lnTo>
                  <a:lnTo>
                    <a:pt x="470344" y="301466"/>
                  </a:lnTo>
                  <a:lnTo>
                    <a:pt x="469392" y="297847"/>
                  </a:lnTo>
                  <a:lnTo>
                    <a:pt x="462343" y="300609"/>
                  </a:lnTo>
                  <a:lnTo>
                    <a:pt x="454533" y="298990"/>
                  </a:lnTo>
                  <a:lnTo>
                    <a:pt x="454819" y="278416"/>
                  </a:lnTo>
                  <a:lnTo>
                    <a:pt x="448627" y="260699"/>
                  </a:lnTo>
                  <a:lnTo>
                    <a:pt x="443198" y="257461"/>
                  </a:lnTo>
                  <a:lnTo>
                    <a:pt x="439388" y="248793"/>
                  </a:lnTo>
                  <a:lnTo>
                    <a:pt x="441769" y="246983"/>
                  </a:lnTo>
                  <a:lnTo>
                    <a:pt x="438436" y="238792"/>
                  </a:lnTo>
                  <a:lnTo>
                    <a:pt x="441293" y="226219"/>
                  </a:lnTo>
                  <a:lnTo>
                    <a:pt x="434530" y="220408"/>
                  </a:lnTo>
                  <a:lnTo>
                    <a:pt x="435483" y="214789"/>
                  </a:lnTo>
                  <a:lnTo>
                    <a:pt x="444436" y="206978"/>
                  </a:lnTo>
                  <a:lnTo>
                    <a:pt x="443484" y="202787"/>
                  </a:lnTo>
                  <a:lnTo>
                    <a:pt x="438340" y="199358"/>
                  </a:lnTo>
                  <a:lnTo>
                    <a:pt x="439769" y="195643"/>
                  </a:lnTo>
                  <a:lnTo>
                    <a:pt x="458724" y="199453"/>
                  </a:lnTo>
                  <a:lnTo>
                    <a:pt x="470440" y="195739"/>
                  </a:lnTo>
                  <a:lnTo>
                    <a:pt x="481489" y="201835"/>
                  </a:lnTo>
                  <a:lnTo>
                    <a:pt x="478250" y="193167"/>
                  </a:lnTo>
                  <a:lnTo>
                    <a:pt x="465963" y="179832"/>
                  </a:lnTo>
                  <a:lnTo>
                    <a:pt x="464344" y="172879"/>
                  </a:lnTo>
                  <a:lnTo>
                    <a:pt x="455771" y="165449"/>
                  </a:lnTo>
                  <a:lnTo>
                    <a:pt x="453295" y="159734"/>
                  </a:lnTo>
                  <a:lnTo>
                    <a:pt x="455581" y="151924"/>
                  </a:lnTo>
                  <a:lnTo>
                    <a:pt x="451199" y="146971"/>
                  </a:lnTo>
                  <a:lnTo>
                    <a:pt x="456819" y="135541"/>
                  </a:lnTo>
                  <a:lnTo>
                    <a:pt x="461105" y="133064"/>
                  </a:lnTo>
                  <a:lnTo>
                    <a:pt x="472535" y="133540"/>
                  </a:lnTo>
                  <a:lnTo>
                    <a:pt x="500158" y="124587"/>
                  </a:lnTo>
                  <a:lnTo>
                    <a:pt x="506635" y="116776"/>
                  </a:lnTo>
                  <a:lnTo>
                    <a:pt x="543877" y="101251"/>
                  </a:lnTo>
                  <a:lnTo>
                    <a:pt x="561403" y="106108"/>
                  </a:lnTo>
                  <a:lnTo>
                    <a:pt x="570071" y="102965"/>
                  </a:lnTo>
                  <a:lnTo>
                    <a:pt x="566928" y="99155"/>
                  </a:lnTo>
                  <a:lnTo>
                    <a:pt x="557689" y="96107"/>
                  </a:lnTo>
                  <a:lnTo>
                    <a:pt x="553784" y="91154"/>
                  </a:lnTo>
                  <a:lnTo>
                    <a:pt x="549497" y="73057"/>
                  </a:lnTo>
                  <a:lnTo>
                    <a:pt x="553402" y="62008"/>
                  </a:lnTo>
                  <a:lnTo>
                    <a:pt x="570262" y="62770"/>
                  </a:lnTo>
                  <a:lnTo>
                    <a:pt x="584168" y="55816"/>
                  </a:lnTo>
                  <a:lnTo>
                    <a:pt x="593788" y="54197"/>
                  </a:lnTo>
                  <a:lnTo>
                    <a:pt x="611695" y="55626"/>
                  </a:lnTo>
                  <a:lnTo>
                    <a:pt x="620268" y="49530"/>
                  </a:lnTo>
                  <a:lnTo>
                    <a:pt x="643318" y="50768"/>
                  </a:lnTo>
                  <a:lnTo>
                    <a:pt x="686657" y="31242"/>
                  </a:lnTo>
                  <a:lnTo>
                    <a:pt x="702945" y="32575"/>
                  </a:lnTo>
                  <a:lnTo>
                    <a:pt x="715709" y="27337"/>
                  </a:lnTo>
                  <a:lnTo>
                    <a:pt x="720185" y="35719"/>
                  </a:lnTo>
                  <a:lnTo>
                    <a:pt x="749141" y="47339"/>
                  </a:lnTo>
                  <a:lnTo>
                    <a:pt x="760952" y="44863"/>
                  </a:lnTo>
                  <a:lnTo>
                    <a:pt x="767810" y="40672"/>
                  </a:lnTo>
                  <a:lnTo>
                    <a:pt x="764667" y="29718"/>
                  </a:lnTo>
                  <a:lnTo>
                    <a:pt x="778573" y="21526"/>
                  </a:lnTo>
                  <a:lnTo>
                    <a:pt x="784955" y="9525"/>
                  </a:lnTo>
                  <a:lnTo>
                    <a:pt x="802195" y="22288"/>
                  </a:lnTo>
                  <a:lnTo>
                    <a:pt x="801719" y="25432"/>
                  </a:lnTo>
                  <a:lnTo>
                    <a:pt x="804958" y="28384"/>
                  </a:lnTo>
                  <a:lnTo>
                    <a:pt x="835438" y="33909"/>
                  </a:lnTo>
                  <a:lnTo>
                    <a:pt x="846296" y="40957"/>
                  </a:lnTo>
                  <a:lnTo>
                    <a:pt x="901541" y="42958"/>
                  </a:lnTo>
                  <a:lnTo>
                    <a:pt x="917543" y="51054"/>
                  </a:lnTo>
                  <a:lnTo>
                    <a:pt x="925735" y="50101"/>
                  </a:lnTo>
                  <a:lnTo>
                    <a:pt x="924306" y="62960"/>
                  </a:lnTo>
                  <a:lnTo>
                    <a:pt x="933069" y="72866"/>
                  </a:lnTo>
                  <a:lnTo>
                    <a:pt x="936498" y="81629"/>
                  </a:lnTo>
                  <a:lnTo>
                    <a:pt x="933259" y="85439"/>
                  </a:lnTo>
                  <a:lnTo>
                    <a:pt x="936879" y="92773"/>
                  </a:lnTo>
                  <a:lnTo>
                    <a:pt x="933355" y="96583"/>
                  </a:lnTo>
                  <a:lnTo>
                    <a:pt x="937260" y="113252"/>
                  </a:lnTo>
                  <a:lnTo>
                    <a:pt x="952024" y="116110"/>
                  </a:lnTo>
                  <a:lnTo>
                    <a:pt x="959167" y="104584"/>
                  </a:lnTo>
                  <a:lnTo>
                    <a:pt x="964501" y="101536"/>
                  </a:lnTo>
                  <a:lnTo>
                    <a:pt x="971455" y="101346"/>
                  </a:lnTo>
                  <a:lnTo>
                    <a:pt x="972026" y="91440"/>
                  </a:lnTo>
                  <a:lnTo>
                    <a:pt x="976503" y="84106"/>
                  </a:lnTo>
                  <a:lnTo>
                    <a:pt x="989457" y="84487"/>
                  </a:lnTo>
                  <a:lnTo>
                    <a:pt x="997363" y="79915"/>
                  </a:lnTo>
                  <a:lnTo>
                    <a:pt x="1005364" y="83439"/>
                  </a:lnTo>
                  <a:lnTo>
                    <a:pt x="1012222" y="81724"/>
                  </a:lnTo>
                  <a:lnTo>
                    <a:pt x="1019842" y="84296"/>
                  </a:lnTo>
                  <a:lnTo>
                    <a:pt x="1026128" y="81915"/>
                  </a:lnTo>
                  <a:lnTo>
                    <a:pt x="1028986" y="77819"/>
                  </a:lnTo>
                  <a:lnTo>
                    <a:pt x="1046512" y="73533"/>
                  </a:lnTo>
                  <a:lnTo>
                    <a:pt x="1065181" y="86582"/>
                  </a:lnTo>
                  <a:lnTo>
                    <a:pt x="1072039" y="94964"/>
                  </a:lnTo>
                  <a:lnTo>
                    <a:pt x="1072229" y="100774"/>
                  </a:lnTo>
                  <a:lnTo>
                    <a:pt x="1089184" y="116776"/>
                  </a:lnTo>
                  <a:lnTo>
                    <a:pt x="1096423" y="120205"/>
                  </a:lnTo>
                  <a:lnTo>
                    <a:pt x="1095946" y="128302"/>
                  </a:lnTo>
                  <a:lnTo>
                    <a:pt x="1103567" y="137922"/>
                  </a:lnTo>
                  <a:lnTo>
                    <a:pt x="1106234" y="136684"/>
                  </a:lnTo>
                  <a:lnTo>
                    <a:pt x="1113282" y="139446"/>
                  </a:lnTo>
                  <a:lnTo>
                    <a:pt x="1109282" y="141732"/>
                  </a:lnTo>
                  <a:lnTo>
                    <a:pt x="1120902" y="152400"/>
                  </a:lnTo>
                  <a:lnTo>
                    <a:pt x="1122521" y="161639"/>
                  </a:lnTo>
                  <a:lnTo>
                    <a:pt x="1143857" y="168021"/>
                  </a:lnTo>
                  <a:lnTo>
                    <a:pt x="1149858" y="162115"/>
                  </a:lnTo>
                  <a:lnTo>
                    <a:pt x="1161478" y="163544"/>
                  </a:lnTo>
                  <a:lnTo>
                    <a:pt x="1194816" y="143351"/>
                  </a:lnTo>
                  <a:lnTo>
                    <a:pt x="1216819" y="136874"/>
                  </a:lnTo>
                  <a:lnTo>
                    <a:pt x="1217485" y="139827"/>
                  </a:lnTo>
                  <a:lnTo>
                    <a:pt x="1213866" y="141351"/>
                  </a:lnTo>
                  <a:lnTo>
                    <a:pt x="1202341" y="149828"/>
                  </a:lnTo>
                  <a:lnTo>
                    <a:pt x="1195292" y="162592"/>
                  </a:lnTo>
                  <a:lnTo>
                    <a:pt x="1195292" y="167164"/>
                  </a:lnTo>
                  <a:lnTo>
                    <a:pt x="1212056" y="173260"/>
                  </a:lnTo>
                  <a:lnTo>
                    <a:pt x="1224153" y="181070"/>
                  </a:lnTo>
                  <a:lnTo>
                    <a:pt x="1248537" y="184785"/>
                  </a:lnTo>
                  <a:lnTo>
                    <a:pt x="1256633" y="188976"/>
                  </a:lnTo>
                  <a:lnTo>
                    <a:pt x="1260919" y="194500"/>
                  </a:lnTo>
                  <a:lnTo>
                    <a:pt x="1262062" y="202025"/>
                  </a:lnTo>
                  <a:lnTo>
                    <a:pt x="1256824" y="214884"/>
                  </a:lnTo>
                  <a:lnTo>
                    <a:pt x="1258062" y="222599"/>
                  </a:lnTo>
                  <a:lnTo>
                    <a:pt x="1241488" y="240411"/>
                  </a:lnTo>
                  <a:lnTo>
                    <a:pt x="1243679" y="252127"/>
                  </a:lnTo>
                  <a:lnTo>
                    <a:pt x="1241679" y="248888"/>
                  </a:lnTo>
                  <a:lnTo>
                    <a:pt x="1227677" y="242221"/>
                  </a:lnTo>
                  <a:lnTo>
                    <a:pt x="1217676" y="241363"/>
                  </a:lnTo>
                  <a:lnTo>
                    <a:pt x="1200055" y="244602"/>
                  </a:lnTo>
                  <a:lnTo>
                    <a:pt x="1186625" y="240411"/>
                  </a:lnTo>
                  <a:lnTo>
                    <a:pt x="1179862" y="235077"/>
                  </a:lnTo>
                  <a:lnTo>
                    <a:pt x="1181195" y="238125"/>
                  </a:lnTo>
                  <a:lnTo>
                    <a:pt x="1176147" y="236220"/>
                  </a:lnTo>
                  <a:lnTo>
                    <a:pt x="1168622" y="240506"/>
                  </a:lnTo>
                  <a:lnTo>
                    <a:pt x="1151763" y="229648"/>
                  </a:lnTo>
                  <a:lnTo>
                    <a:pt x="1147667" y="216313"/>
                  </a:lnTo>
                  <a:lnTo>
                    <a:pt x="1147953" y="205359"/>
                  </a:lnTo>
                  <a:lnTo>
                    <a:pt x="1142428" y="211455"/>
                  </a:lnTo>
                  <a:lnTo>
                    <a:pt x="1142524" y="221932"/>
                  </a:lnTo>
                  <a:lnTo>
                    <a:pt x="1129475" y="229552"/>
                  </a:lnTo>
                  <a:lnTo>
                    <a:pt x="1132046" y="237172"/>
                  </a:lnTo>
                  <a:lnTo>
                    <a:pt x="1127188" y="258032"/>
                  </a:lnTo>
                  <a:lnTo>
                    <a:pt x="1128332" y="269462"/>
                  </a:lnTo>
                  <a:lnTo>
                    <a:pt x="1121474" y="280416"/>
                  </a:lnTo>
                  <a:lnTo>
                    <a:pt x="1122331" y="286226"/>
                  </a:lnTo>
                  <a:lnTo>
                    <a:pt x="1116901" y="305657"/>
                  </a:lnTo>
                  <a:lnTo>
                    <a:pt x="1119378" y="307372"/>
                  </a:lnTo>
                  <a:lnTo>
                    <a:pt x="1135380" y="310801"/>
                  </a:lnTo>
                  <a:lnTo>
                    <a:pt x="1139476" y="304609"/>
                  </a:lnTo>
                  <a:lnTo>
                    <a:pt x="1140428" y="309277"/>
                  </a:lnTo>
                  <a:lnTo>
                    <a:pt x="1146810" y="314230"/>
                  </a:lnTo>
                  <a:lnTo>
                    <a:pt x="1147667" y="324612"/>
                  </a:lnTo>
                  <a:lnTo>
                    <a:pt x="1143286" y="331184"/>
                  </a:lnTo>
                  <a:lnTo>
                    <a:pt x="1144810" y="339376"/>
                  </a:lnTo>
                  <a:lnTo>
                    <a:pt x="1151382" y="348425"/>
                  </a:lnTo>
                  <a:lnTo>
                    <a:pt x="1150620" y="354425"/>
                  </a:lnTo>
                  <a:lnTo>
                    <a:pt x="1165098" y="366141"/>
                  </a:lnTo>
                  <a:lnTo>
                    <a:pt x="1165003" y="381857"/>
                  </a:lnTo>
                  <a:lnTo>
                    <a:pt x="1157668" y="384715"/>
                  </a:lnTo>
                  <a:lnTo>
                    <a:pt x="1151668" y="398907"/>
                  </a:lnTo>
                  <a:lnTo>
                    <a:pt x="1155859" y="413671"/>
                  </a:lnTo>
                  <a:lnTo>
                    <a:pt x="1165098" y="425291"/>
                  </a:lnTo>
                  <a:lnTo>
                    <a:pt x="1179481" y="434340"/>
                  </a:lnTo>
                  <a:lnTo>
                    <a:pt x="1183195" y="421767"/>
                  </a:lnTo>
                  <a:lnTo>
                    <a:pt x="1193101" y="418148"/>
                  </a:lnTo>
                  <a:lnTo>
                    <a:pt x="1192054" y="410051"/>
                  </a:lnTo>
                  <a:lnTo>
                    <a:pt x="1193959" y="405955"/>
                  </a:lnTo>
                  <a:lnTo>
                    <a:pt x="1192911" y="411861"/>
                  </a:lnTo>
                  <a:lnTo>
                    <a:pt x="1200150" y="429292"/>
                  </a:lnTo>
                  <a:lnTo>
                    <a:pt x="1209199" y="437102"/>
                  </a:lnTo>
                  <a:lnTo>
                    <a:pt x="1207579" y="438912"/>
                  </a:lnTo>
                  <a:lnTo>
                    <a:pt x="1209770" y="440722"/>
                  </a:lnTo>
                  <a:lnTo>
                    <a:pt x="1215104" y="442912"/>
                  </a:lnTo>
                  <a:lnTo>
                    <a:pt x="1214057" y="440246"/>
                  </a:lnTo>
                  <a:lnTo>
                    <a:pt x="1231487" y="449199"/>
                  </a:lnTo>
                  <a:lnTo>
                    <a:pt x="1235011" y="447770"/>
                  </a:lnTo>
                  <a:lnTo>
                    <a:pt x="1242632" y="456057"/>
                  </a:lnTo>
                  <a:lnTo>
                    <a:pt x="1248061" y="457581"/>
                  </a:lnTo>
                  <a:lnTo>
                    <a:pt x="1254824" y="455485"/>
                  </a:lnTo>
                  <a:lnTo>
                    <a:pt x="1273969" y="461486"/>
                  </a:lnTo>
                  <a:lnTo>
                    <a:pt x="1285970" y="476250"/>
                  </a:lnTo>
                  <a:lnTo>
                    <a:pt x="1297115" y="481108"/>
                  </a:lnTo>
                  <a:lnTo>
                    <a:pt x="1297115" y="498253"/>
                  </a:lnTo>
                  <a:lnTo>
                    <a:pt x="1288923" y="496824"/>
                  </a:lnTo>
                  <a:lnTo>
                    <a:pt x="1287494" y="492157"/>
                  </a:lnTo>
                  <a:lnTo>
                    <a:pt x="1275207" y="490156"/>
                  </a:lnTo>
                  <a:lnTo>
                    <a:pt x="1259681" y="503301"/>
                  </a:lnTo>
                  <a:lnTo>
                    <a:pt x="1262348" y="504444"/>
                  </a:lnTo>
                  <a:lnTo>
                    <a:pt x="1260348" y="530924"/>
                  </a:lnTo>
                  <a:lnTo>
                    <a:pt x="1261967" y="531495"/>
                  </a:lnTo>
                  <a:lnTo>
                    <a:pt x="1258919" y="556165"/>
                  </a:lnTo>
                  <a:lnTo>
                    <a:pt x="1249204" y="552736"/>
                  </a:lnTo>
                  <a:lnTo>
                    <a:pt x="1246060" y="555022"/>
                  </a:lnTo>
                  <a:lnTo>
                    <a:pt x="1242727" y="552355"/>
                  </a:lnTo>
                  <a:lnTo>
                    <a:pt x="1241774" y="555498"/>
                  </a:lnTo>
                  <a:lnTo>
                    <a:pt x="1260919" y="562166"/>
                  </a:lnTo>
                  <a:lnTo>
                    <a:pt x="1254728" y="566738"/>
                  </a:lnTo>
                  <a:lnTo>
                    <a:pt x="1254824" y="570357"/>
                  </a:lnTo>
                  <a:lnTo>
                    <a:pt x="1258348" y="566928"/>
                  </a:lnTo>
                  <a:lnTo>
                    <a:pt x="1265587" y="566547"/>
                  </a:lnTo>
                  <a:lnTo>
                    <a:pt x="1264729" y="581597"/>
                  </a:lnTo>
                  <a:lnTo>
                    <a:pt x="1269206" y="585883"/>
                  </a:lnTo>
                  <a:lnTo>
                    <a:pt x="1267111" y="589883"/>
                  </a:lnTo>
                  <a:lnTo>
                    <a:pt x="1268635" y="592550"/>
                  </a:lnTo>
                  <a:lnTo>
                    <a:pt x="1285684" y="607409"/>
                  </a:lnTo>
                  <a:lnTo>
                    <a:pt x="1292352" y="616934"/>
                  </a:lnTo>
                  <a:lnTo>
                    <a:pt x="1293971" y="615791"/>
                  </a:lnTo>
                  <a:lnTo>
                    <a:pt x="1290161" y="619792"/>
                  </a:lnTo>
                  <a:lnTo>
                    <a:pt x="1294543" y="628364"/>
                  </a:lnTo>
                  <a:lnTo>
                    <a:pt x="1282732" y="633413"/>
                  </a:lnTo>
                  <a:lnTo>
                    <a:pt x="1279017" y="641985"/>
                  </a:lnTo>
                  <a:lnTo>
                    <a:pt x="1281112" y="640842"/>
                  </a:lnTo>
                  <a:lnTo>
                    <a:pt x="1285970" y="646938"/>
                  </a:lnTo>
                  <a:lnTo>
                    <a:pt x="1296829" y="649319"/>
                  </a:lnTo>
                  <a:lnTo>
                    <a:pt x="1301401" y="637985"/>
                  </a:lnTo>
                  <a:lnTo>
                    <a:pt x="1304449" y="638651"/>
                  </a:lnTo>
                  <a:lnTo>
                    <a:pt x="1307116" y="649700"/>
                  </a:lnTo>
                  <a:lnTo>
                    <a:pt x="1312259" y="648271"/>
                  </a:lnTo>
                  <a:lnTo>
                    <a:pt x="1318355" y="651605"/>
                  </a:lnTo>
                  <a:lnTo>
                    <a:pt x="1312926" y="657796"/>
                  </a:lnTo>
                  <a:lnTo>
                    <a:pt x="1312069" y="663988"/>
                  </a:lnTo>
                  <a:lnTo>
                    <a:pt x="1328833" y="672179"/>
                  </a:lnTo>
                  <a:lnTo>
                    <a:pt x="1352550" y="705993"/>
                  </a:lnTo>
                  <a:lnTo>
                    <a:pt x="1370362" y="719804"/>
                  </a:lnTo>
                  <a:lnTo>
                    <a:pt x="1366076" y="721804"/>
                  </a:lnTo>
                  <a:lnTo>
                    <a:pt x="1338929" y="767620"/>
                  </a:lnTo>
                  <a:lnTo>
                    <a:pt x="1347502" y="777716"/>
                  </a:lnTo>
                  <a:lnTo>
                    <a:pt x="1346740" y="788289"/>
                  </a:lnTo>
                  <a:lnTo>
                    <a:pt x="1341406" y="802481"/>
                  </a:lnTo>
                  <a:lnTo>
                    <a:pt x="1349407" y="802577"/>
                  </a:lnTo>
                  <a:lnTo>
                    <a:pt x="1346263" y="814292"/>
                  </a:lnTo>
                  <a:lnTo>
                    <a:pt x="1365409" y="823150"/>
                  </a:lnTo>
                  <a:lnTo>
                    <a:pt x="1362551" y="840677"/>
                  </a:lnTo>
                  <a:lnTo>
                    <a:pt x="1373315" y="844106"/>
                  </a:lnTo>
                  <a:lnTo>
                    <a:pt x="1373124" y="852773"/>
                  </a:lnTo>
                  <a:lnTo>
                    <a:pt x="1364456" y="864298"/>
                  </a:lnTo>
                  <a:lnTo>
                    <a:pt x="1358741" y="878872"/>
                  </a:lnTo>
                  <a:lnTo>
                    <a:pt x="1366171" y="881920"/>
                  </a:lnTo>
                  <a:lnTo>
                    <a:pt x="1365409" y="893254"/>
                  </a:lnTo>
                  <a:lnTo>
                    <a:pt x="1371314" y="892873"/>
                  </a:lnTo>
                  <a:lnTo>
                    <a:pt x="1360551" y="935831"/>
                  </a:lnTo>
                  <a:lnTo>
                    <a:pt x="1396555" y="936974"/>
                  </a:lnTo>
                  <a:lnTo>
                    <a:pt x="1393317" y="943546"/>
                  </a:lnTo>
                  <a:lnTo>
                    <a:pt x="1391793" y="958025"/>
                  </a:lnTo>
                  <a:lnTo>
                    <a:pt x="1390174" y="957739"/>
                  </a:lnTo>
                  <a:lnTo>
                    <a:pt x="1388935" y="969359"/>
                  </a:lnTo>
                  <a:lnTo>
                    <a:pt x="1360551" y="1003935"/>
                  </a:lnTo>
                  <a:lnTo>
                    <a:pt x="1322642" y="1035177"/>
                  </a:lnTo>
                  <a:lnTo>
                    <a:pt x="1310735" y="1032891"/>
                  </a:lnTo>
                  <a:lnTo>
                    <a:pt x="1311116" y="1044892"/>
                  </a:lnTo>
                  <a:lnTo>
                    <a:pt x="1281970" y="1056037"/>
                  </a:lnTo>
                  <a:lnTo>
                    <a:pt x="1263682" y="1068800"/>
                  </a:lnTo>
                  <a:lnTo>
                    <a:pt x="1247013" y="1066991"/>
                  </a:lnTo>
                  <a:lnTo>
                    <a:pt x="1240822" y="1072991"/>
                  </a:lnTo>
                  <a:lnTo>
                    <a:pt x="1236726" y="1066038"/>
                  </a:lnTo>
                  <a:lnTo>
                    <a:pt x="1230820" y="1072325"/>
                  </a:lnTo>
                  <a:lnTo>
                    <a:pt x="1226344" y="1063562"/>
                  </a:lnTo>
                  <a:lnTo>
                    <a:pt x="1218247" y="1059942"/>
                  </a:lnTo>
                  <a:lnTo>
                    <a:pt x="1215200" y="1077468"/>
                  </a:lnTo>
                  <a:lnTo>
                    <a:pt x="1197674" y="1074134"/>
                  </a:lnTo>
                  <a:lnTo>
                    <a:pt x="1190053" y="1077087"/>
                  </a:lnTo>
                  <a:lnTo>
                    <a:pt x="1172146" y="1073372"/>
                  </a:lnTo>
                  <a:lnTo>
                    <a:pt x="1140619" y="1072706"/>
                  </a:lnTo>
                  <a:lnTo>
                    <a:pt x="1135666" y="1054037"/>
                  </a:lnTo>
                  <a:lnTo>
                    <a:pt x="1131951" y="1052132"/>
                  </a:lnTo>
                  <a:lnTo>
                    <a:pt x="1121759" y="1054608"/>
                  </a:lnTo>
                  <a:lnTo>
                    <a:pt x="1102233" y="1048703"/>
                  </a:lnTo>
                  <a:lnTo>
                    <a:pt x="1098518" y="1050131"/>
                  </a:lnTo>
                  <a:lnTo>
                    <a:pt x="1084135" y="1039368"/>
                  </a:lnTo>
                  <a:lnTo>
                    <a:pt x="1073944" y="1041463"/>
                  </a:lnTo>
                  <a:lnTo>
                    <a:pt x="1053179" y="1040702"/>
                  </a:lnTo>
                  <a:lnTo>
                    <a:pt x="1028891" y="1011650"/>
                  </a:lnTo>
                  <a:lnTo>
                    <a:pt x="1021270" y="1009840"/>
                  </a:lnTo>
                  <a:lnTo>
                    <a:pt x="1011365" y="1000696"/>
                  </a:lnTo>
                  <a:lnTo>
                    <a:pt x="996982" y="999935"/>
                  </a:lnTo>
                  <a:lnTo>
                    <a:pt x="982504" y="992315"/>
                  </a:lnTo>
                  <a:lnTo>
                    <a:pt x="981456" y="998982"/>
                  </a:lnTo>
                  <a:lnTo>
                    <a:pt x="958882" y="1000220"/>
                  </a:lnTo>
                  <a:lnTo>
                    <a:pt x="958310" y="1007840"/>
                  </a:lnTo>
                  <a:lnTo>
                    <a:pt x="927354" y="1004697"/>
                  </a:lnTo>
                  <a:lnTo>
                    <a:pt x="924496" y="1016698"/>
                  </a:lnTo>
                  <a:lnTo>
                    <a:pt x="911161" y="1032891"/>
                  </a:lnTo>
                  <a:lnTo>
                    <a:pt x="880586" y="1054799"/>
                  </a:lnTo>
                  <a:lnTo>
                    <a:pt x="871728" y="1055370"/>
                  </a:lnTo>
                  <a:lnTo>
                    <a:pt x="867727" y="1059561"/>
                  </a:lnTo>
                  <a:lnTo>
                    <a:pt x="865537" y="1057466"/>
                  </a:lnTo>
                  <a:lnTo>
                    <a:pt x="863060" y="1059752"/>
                  </a:lnTo>
                  <a:lnTo>
                    <a:pt x="860965" y="1056608"/>
                  </a:lnTo>
                  <a:lnTo>
                    <a:pt x="855631" y="1059466"/>
                  </a:lnTo>
                  <a:lnTo>
                    <a:pt x="842010" y="1079564"/>
                  </a:lnTo>
                  <a:lnTo>
                    <a:pt x="840676" y="1085183"/>
                  </a:lnTo>
                  <a:lnTo>
                    <a:pt x="845820" y="1089470"/>
                  </a:lnTo>
                  <a:lnTo>
                    <a:pt x="831056" y="1115663"/>
                  </a:lnTo>
                  <a:lnTo>
                    <a:pt x="828580" y="1126522"/>
                  </a:lnTo>
                  <a:lnTo>
                    <a:pt x="813054" y="1129665"/>
                  </a:lnTo>
                  <a:lnTo>
                    <a:pt x="810482" y="1133856"/>
                  </a:lnTo>
                  <a:lnTo>
                    <a:pt x="801243" y="1138047"/>
                  </a:lnTo>
                  <a:lnTo>
                    <a:pt x="784765" y="1130046"/>
                  </a:lnTo>
                  <a:lnTo>
                    <a:pt x="785336" y="1126522"/>
                  </a:lnTo>
                  <a:lnTo>
                    <a:pt x="782479" y="1125284"/>
                  </a:lnTo>
                  <a:lnTo>
                    <a:pt x="783431" y="1118997"/>
                  </a:lnTo>
                  <a:lnTo>
                    <a:pt x="777430" y="1110329"/>
                  </a:lnTo>
                  <a:lnTo>
                    <a:pt x="775811" y="1097471"/>
                  </a:lnTo>
                  <a:lnTo>
                    <a:pt x="767620" y="1100804"/>
                  </a:lnTo>
                  <a:lnTo>
                    <a:pt x="764286" y="1107853"/>
                  </a:lnTo>
                  <a:lnTo>
                    <a:pt x="755237" y="1106424"/>
                  </a:lnTo>
                  <a:lnTo>
                    <a:pt x="748760" y="1115759"/>
                  </a:lnTo>
                  <a:lnTo>
                    <a:pt x="754475" y="1119759"/>
                  </a:lnTo>
                  <a:lnTo>
                    <a:pt x="737521" y="1122617"/>
                  </a:lnTo>
                  <a:lnTo>
                    <a:pt x="720661" y="1120997"/>
                  </a:lnTo>
                  <a:lnTo>
                    <a:pt x="712184" y="1112711"/>
                  </a:lnTo>
                  <a:lnTo>
                    <a:pt x="702945" y="1108615"/>
                  </a:lnTo>
                  <a:lnTo>
                    <a:pt x="694087" y="1113282"/>
                  </a:lnTo>
                  <a:lnTo>
                    <a:pt x="690753" y="1108805"/>
                  </a:lnTo>
                  <a:lnTo>
                    <a:pt x="694753" y="1099471"/>
                  </a:lnTo>
                  <a:lnTo>
                    <a:pt x="689515" y="1099661"/>
                  </a:lnTo>
                  <a:lnTo>
                    <a:pt x="688276" y="1093946"/>
                  </a:lnTo>
                  <a:lnTo>
                    <a:pt x="666464" y="1097566"/>
                  </a:lnTo>
                  <a:lnTo>
                    <a:pt x="652939" y="1103852"/>
                  </a:lnTo>
                  <a:lnTo>
                    <a:pt x="626078" y="1110329"/>
                  </a:lnTo>
                  <a:lnTo>
                    <a:pt x="608838" y="1120616"/>
                  </a:lnTo>
                  <a:lnTo>
                    <a:pt x="610648" y="1129951"/>
                  </a:lnTo>
                  <a:lnTo>
                    <a:pt x="600075" y="1122617"/>
                  </a:lnTo>
                  <a:lnTo>
                    <a:pt x="559594" y="1121283"/>
                  </a:lnTo>
                  <a:lnTo>
                    <a:pt x="540639" y="1123188"/>
                  </a:lnTo>
                  <a:lnTo>
                    <a:pt x="530638" y="1126903"/>
                  </a:lnTo>
                  <a:lnTo>
                    <a:pt x="520065" y="1126808"/>
                  </a:lnTo>
                  <a:lnTo>
                    <a:pt x="516636" y="1130713"/>
                  </a:lnTo>
                  <a:lnTo>
                    <a:pt x="489394" y="1140809"/>
                  </a:lnTo>
                  <a:lnTo>
                    <a:pt x="485394" y="1130522"/>
                  </a:lnTo>
                  <a:lnTo>
                    <a:pt x="461867" y="1134237"/>
                  </a:lnTo>
                  <a:lnTo>
                    <a:pt x="452437" y="1133951"/>
                  </a:lnTo>
                  <a:lnTo>
                    <a:pt x="445865" y="1129856"/>
                  </a:lnTo>
                  <a:lnTo>
                    <a:pt x="440245" y="1129570"/>
                  </a:lnTo>
                  <a:lnTo>
                    <a:pt x="425005" y="1141667"/>
                  </a:lnTo>
                  <a:lnTo>
                    <a:pt x="424720" y="1144238"/>
                  </a:lnTo>
                  <a:lnTo>
                    <a:pt x="431482" y="1154144"/>
                  </a:lnTo>
                  <a:lnTo>
                    <a:pt x="441674" y="1158240"/>
                  </a:lnTo>
                  <a:lnTo>
                    <a:pt x="442246" y="1166241"/>
                  </a:lnTo>
                  <a:lnTo>
                    <a:pt x="447961" y="1175671"/>
                  </a:lnTo>
                  <a:lnTo>
                    <a:pt x="443484" y="1172528"/>
                  </a:lnTo>
                  <a:lnTo>
                    <a:pt x="442817" y="1174623"/>
                  </a:lnTo>
                  <a:lnTo>
                    <a:pt x="431197" y="1173575"/>
                  </a:lnTo>
                  <a:lnTo>
                    <a:pt x="422148" y="1181576"/>
                  </a:lnTo>
                  <a:lnTo>
                    <a:pt x="418052" y="1188053"/>
                  </a:lnTo>
                  <a:lnTo>
                    <a:pt x="397383" y="1202627"/>
                  </a:lnTo>
                  <a:lnTo>
                    <a:pt x="379285" y="1204913"/>
                  </a:lnTo>
                  <a:lnTo>
                    <a:pt x="383095" y="1200626"/>
                  </a:lnTo>
                  <a:lnTo>
                    <a:pt x="397573" y="1199293"/>
                  </a:lnTo>
                  <a:lnTo>
                    <a:pt x="408622" y="1190625"/>
                  </a:lnTo>
                  <a:lnTo>
                    <a:pt x="411766" y="1186339"/>
                  </a:lnTo>
                  <a:lnTo>
                    <a:pt x="409289" y="1189292"/>
                  </a:lnTo>
                  <a:lnTo>
                    <a:pt x="402336" y="1180433"/>
                  </a:lnTo>
                  <a:lnTo>
                    <a:pt x="384429" y="1173956"/>
                  </a:lnTo>
                  <a:lnTo>
                    <a:pt x="370713" y="1173575"/>
                  </a:lnTo>
                  <a:lnTo>
                    <a:pt x="350425" y="1167860"/>
                  </a:lnTo>
                  <a:lnTo>
                    <a:pt x="344995" y="1153763"/>
                  </a:lnTo>
                  <a:lnTo>
                    <a:pt x="350710" y="1141762"/>
                  </a:lnTo>
                  <a:lnTo>
                    <a:pt x="345662" y="1135094"/>
                  </a:lnTo>
                  <a:lnTo>
                    <a:pt x="305371" y="1135094"/>
                  </a:lnTo>
                  <a:lnTo>
                    <a:pt x="293179" y="1128522"/>
                  </a:lnTo>
                  <a:lnTo>
                    <a:pt x="280892" y="1126808"/>
                  </a:lnTo>
                  <a:lnTo>
                    <a:pt x="274034" y="1120140"/>
                  </a:lnTo>
                  <a:lnTo>
                    <a:pt x="256032" y="1115949"/>
                  </a:lnTo>
                  <a:lnTo>
                    <a:pt x="248602" y="1110996"/>
                  </a:lnTo>
                  <a:lnTo>
                    <a:pt x="243459" y="1122236"/>
                  </a:lnTo>
                  <a:lnTo>
                    <a:pt x="243935" y="1138523"/>
                  </a:lnTo>
                  <a:lnTo>
                    <a:pt x="237744" y="1142238"/>
                  </a:lnTo>
                  <a:lnTo>
                    <a:pt x="233172" y="1141857"/>
                  </a:lnTo>
                  <a:lnTo>
                    <a:pt x="237172" y="1155954"/>
                  </a:lnTo>
                  <a:lnTo>
                    <a:pt x="236315" y="1170432"/>
                  </a:lnTo>
                  <a:lnTo>
                    <a:pt x="238601" y="1176719"/>
                  </a:lnTo>
                  <a:lnTo>
                    <a:pt x="226028" y="1180243"/>
                  </a:lnTo>
                  <a:lnTo>
                    <a:pt x="239077" y="1177957"/>
                  </a:lnTo>
                  <a:lnTo>
                    <a:pt x="237172" y="1186339"/>
                  </a:lnTo>
                  <a:lnTo>
                    <a:pt x="239839" y="1195959"/>
                  </a:lnTo>
                  <a:lnTo>
                    <a:pt x="237268" y="1201007"/>
                  </a:lnTo>
                  <a:lnTo>
                    <a:pt x="234886" y="1196816"/>
                  </a:lnTo>
                  <a:lnTo>
                    <a:pt x="228981" y="1202055"/>
                  </a:lnTo>
                  <a:lnTo>
                    <a:pt x="205454" y="1208818"/>
                  </a:lnTo>
                  <a:lnTo>
                    <a:pt x="202406" y="1213866"/>
                  </a:lnTo>
                  <a:lnTo>
                    <a:pt x="204692" y="1224058"/>
                  </a:lnTo>
                  <a:lnTo>
                    <a:pt x="200977" y="1240060"/>
                  </a:lnTo>
                  <a:lnTo>
                    <a:pt x="198215" y="1249871"/>
                  </a:lnTo>
                  <a:lnTo>
                    <a:pt x="193643" y="1254347"/>
                  </a:lnTo>
                  <a:lnTo>
                    <a:pt x="181261" y="1257586"/>
                  </a:lnTo>
                  <a:lnTo>
                    <a:pt x="178975" y="1255776"/>
                  </a:lnTo>
                  <a:lnTo>
                    <a:pt x="178403" y="1251109"/>
                  </a:lnTo>
                  <a:lnTo>
                    <a:pt x="172879" y="1245965"/>
                  </a:lnTo>
                  <a:lnTo>
                    <a:pt x="169545" y="1229678"/>
                  </a:lnTo>
                  <a:lnTo>
                    <a:pt x="161544" y="12364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6" name="Freihandform: Form 145">
              <a:extLst>
                <a:ext uri="{FF2B5EF4-FFF2-40B4-BE49-F238E27FC236}">
                  <a16:creationId xmlns:a16="http://schemas.microsoft.com/office/drawing/2014/main" id="{3F49094D-C8B7-4824-88A9-3231C5ABDB0A}"/>
                </a:ext>
              </a:extLst>
            </p:cNvPr>
            <p:cNvSpPr/>
            <p:nvPr/>
          </p:nvSpPr>
          <p:spPr>
            <a:xfrm>
              <a:off x="1884392" y="2438090"/>
              <a:ext cx="836550" cy="757350"/>
            </a:xfrm>
            <a:custGeom>
              <a:avLst/>
              <a:gdLst>
                <a:gd name="connsiteX0" fmla="*/ 340138 w 1609725"/>
                <a:gd name="connsiteY0" fmla="*/ 1414177 h 1457325"/>
                <a:gd name="connsiteX1" fmla="*/ 316897 w 1609725"/>
                <a:gd name="connsiteY1" fmla="*/ 1413320 h 1457325"/>
                <a:gd name="connsiteX2" fmla="*/ 299180 w 1609725"/>
                <a:gd name="connsiteY2" fmla="*/ 1406938 h 1457325"/>
                <a:gd name="connsiteX3" fmla="*/ 299942 w 1609725"/>
                <a:gd name="connsiteY3" fmla="*/ 1394365 h 1457325"/>
                <a:gd name="connsiteX4" fmla="*/ 281369 w 1609725"/>
                <a:gd name="connsiteY4" fmla="*/ 1401318 h 1457325"/>
                <a:gd name="connsiteX5" fmla="*/ 281559 w 1609725"/>
                <a:gd name="connsiteY5" fmla="*/ 1391031 h 1457325"/>
                <a:gd name="connsiteX6" fmla="*/ 273844 w 1609725"/>
                <a:gd name="connsiteY6" fmla="*/ 1392841 h 1457325"/>
                <a:gd name="connsiteX7" fmla="*/ 268034 w 1609725"/>
                <a:gd name="connsiteY7" fmla="*/ 1383792 h 1457325"/>
                <a:gd name="connsiteX8" fmla="*/ 270320 w 1609725"/>
                <a:gd name="connsiteY8" fmla="*/ 1381792 h 1457325"/>
                <a:gd name="connsiteX9" fmla="*/ 266414 w 1609725"/>
                <a:gd name="connsiteY9" fmla="*/ 1374648 h 1457325"/>
                <a:gd name="connsiteX10" fmla="*/ 267843 w 1609725"/>
                <a:gd name="connsiteY10" fmla="*/ 1363980 h 1457325"/>
                <a:gd name="connsiteX11" fmla="*/ 258889 w 1609725"/>
                <a:gd name="connsiteY11" fmla="*/ 1364266 h 1457325"/>
                <a:gd name="connsiteX12" fmla="*/ 268129 w 1609725"/>
                <a:gd name="connsiteY12" fmla="*/ 1362742 h 1457325"/>
                <a:gd name="connsiteX13" fmla="*/ 269843 w 1609725"/>
                <a:gd name="connsiteY13" fmla="*/ 1358455 h 1457325"/>
                <a:gd name="connsiteX14" fmla="*/ 255270 w 1609725"/>
                <a:gd name="connsiteY14" fmla="*/ 1357027 h 1457325"/>
                <a:gd name="connsiteX15" fmla="*/ 255651 w 1609725"/>
                <a:gd name="connsiteY15" fmla="*/ 1352645 h 1457325"/>
                <a:gd name="connsiteX16" fmla="*/ 243078 w 1609725"/>
                <a:gd name="connsiteY16" fmla="*/ 1355979 h 1457325"/>
                <a:gd name="connsiteX17" fmla="*/ 228505 w 1609725"/>
                <a:gd name="connsiteY17" fmla="*/ 1352169 h 1457325"/>
                <a:gd name="connsiteX18" fmla="*/ 225552 w 1609725"/>
                <a:gd name="connsiteY18" fmla="*/ 1359598 h 1457325"/>
                <a:gd name="connsiteX19" fmla="*/ 226886 w 1609725"/>
                <a:gd name="connsiteY19" fmla="*/ 1368266 h 1457325"/>
                <a:gd name="connsiteX20" fmla="*/ 221266 w 1609725"/>
                <a:gd name="connsiteY20" fmla="*/ 1370838 h 1457325"/>
                <a:gd name="connsiteX21" fmla="*/ 221552 w 1609725"/>
                <a:gd name="connsiteY21" fmla="*/ 1355408 h 1457325"/>
                <a:gd name="connsiteX22" fmla="*/ 217361 w 1609725"/>
                <a:gd name="connsiteY22" fmla="*/ 1347311 h 1457325"/>
                <a:gd name="connsiteX23" fmla="*/ 204883 w 1609725"/>
                <a:gd name="connsiteY23" fmla="*/ 1345692 h 1457325"/>
                <a:gd name="connsiteX24" fmla="*/ 203930 w 1609725"/>
                <a:gd name="connsiteY24" fmla="*/ 1341406 h 1457325"/>
                <a:gd name="connsiteX25" fmla="*/ 198596 w 1609725"/>
                <a:gd name="connsiteY25" fmla="*/ 1342549 h 1457325"/>
                <a:gd name="connsiteX26" fmla="*/ 197548 w 1609725"/>
                <a:gd name="connsiteY26" fmla="*/ 1338644 h 1457325"/>
                <a:gd name="connsiteX27" fmla="*/ 184118 w 1609725"/>
                <a:gd name="connsiteY27" fmla="*/ 1339787 h 1457325"/>
                <a:gd name="connsiteX28" fmla="*/ 184213 w 1609725"/>
                <a:gd name="connsiteY28" fmla="*/ 1334548 h 1457325"/>
                <a:gd name="connsiteX29" fmla="*/ 191929 w 1609725"/>
                <a:gd name="connsiteY29" fmla="*/ 1333500 h 1457325"/>
                <a:gd name="connsiteX30" fmla="*/ 189452 w 1609725"/>
                <a:gd name="connsiteY30" fmla="*/ 1329023 h 1457325"/>
                <a:gd name="connsiteX31" fmla="*/ 184690 w 1609725"/>
                <a:gd name="connsiteY31" fmla="*/ 1328928 h 1457325"/>
                <a:gd name="connsiteX32" fmla="*/ 184404 w 1609725"/>
                <a:gd name="connsiteY32" fmla="*/ 1325213 h 1457325"/>
                <a:gd name="connsiteX33" fmla="*/ 186500 w 1609725"/>
                <a:gd name="connsiteY33" fmla="*/ 1325023 h 1457325"/>
                <a:gd name="connsiteX34" fmla="*/ 184499 w 1609725"/>
                <a:gd name="connsiteY34" fmla="*/ 1308449 h 1457325"/>
                <a:gd name="connsiteX35" fmla="*/ 157067 w 1609725"/>
                <a:gd name="connsiteY35" fmla="*/ 1310069 h 1457325"/>
                <a:gd name="connsiteX36" fmla="*/ 152019 w 1609725"/>
                <a:gd name="connsiteY36" fmla="*/ 1294829 h 1457325"/>
                <a:gd name="connsiteX37" fmla="*/ 153543 w 1609725"/>
                <a:gd name="connsiteY37" fmla="*/ 1291400 h 1457325"/>
                <a:gd name="connsiteX38" fmla="*/ 170783 w 1609725"/>
                <a:gd name="connsiteY38" fmla="*/ 1278350 h 1457325"/>
                <a:gd name="connsiteX39" fmla="*/ 166687 w 1609725"/>
                <a:gd name="connsiteY39" fmla="*/ 1274350 h 1457325"/>
                <a:gd name="connsiteX40" fmla="*/ 174879 w 1609725"/>
                <a:gd name="connsiteY40" fmla="*/ 1271111 h 1457325"/>
                <a:gd name="connsiteX41" fmla="*/ 161068 w 1609725"/>
                <a:gd name="connsiteY41" fmla="*/ 1265682 h 1457325"/>
                <a:gd name="connsiteX42" fmla="*/ 153829 w 1609725"/>
                <a:gd name="connsiteY42" fmla="*/ 1241489 h 1457325"/>
                <a:gd name="connsiteX43" fmla="*/ 188023 w 1609725"/>
                <a:gd name="connsiteY43" fmla="*/ 1222343 h 1457325"/>
                <a:gd name="connsiteX44" fmla="*/ 197548 w 1609725"/>
                <a:gd name="connsiteY44" fmla="*/ 1210056 h 1457325"/>
                <a:gd name="connsiteX45" fmla="*/ 212979 w 1609725"/>
                <a:gd name="connsiteY45" fmla="*/ 1205960 h 1457325"/>
                <a:gd name="connsiteX46" fmla="*/ 207836 w 1609725"/>
                <a:gd name="connsiteY46" fmla="*/ 1182434 h 1457325"/>
                <a:gd name="connsiteX47" fmla="*/ 183261 w 1609725"/>
                <a:gd name="connsiteY47" fmla="*/ 1187005 h 1457325"/>
                <a:gd name="connsiteX48" fmla="*/ 177546 w 1609725"/>
                <a:gd name="connsiteY48" fmla="*/ 1176242 h 1457325"/>
                <a:gd name="connsiteX49" fmla="*/ 174022 w 1609725"/>
                <a:gd name="connsiteY49" fmla="*/ 1160240 h 1457325"/>
                <a:gd name="connsiteX50" fmla="*/ 160115 w 1609725"/>
                <a:gd name="connsiteY50" fmla="*/ 1159478 h 1457325"/>
                <a:gd name="connsiteX51" fmla="*/ 164878 w 1609725"/>
                <a:gd name="connsiteY51" fmla="*/ 1137761 h 1457325"/>
                <a:gd name="connsiteX52" fmla="*/ 174308 w 1609725"/>
                <a:gd name="connsiteY52" fmla="*/ 1121950 h 1457325"/>
                <a:gd name="connsiteX53" fmla="*/ 144685 w 1609725"/>
                <a:gd name="connsiteY53" fmla="*/ 1116139 h 1457325"/>
                <a:gd name="connsiteX54" fmla="*/ 121348 w 1609725"/>
                <a:gd name="connsiteY54" fmla="*/ 1117664 h 1457325"/>
                <a:gd name="connsiteX55" fmla="*/ 92869 w 1609725"/>
                <a:gd name="connsiteY55" fmla="*/ 1110996 h 1457325"/>
                <a:gd name="connsiteX56" fmla="*/ 88773 w 1609725"/>
                <a:gd name="connsiteY56" fmla="*/ 1116139 h 1457325"/>
                <a:gd name="connsiteX57" fmla="*/ 83248 w 1609725"/>
                <a:gd name="connsiteY57" fmla="*/ 1114711 h 1457325"/>
                <a:gd name="connsiteX58" fmla="*/ 75247 w 1609725"/>
                <a:gd name="connsiteY58" fmla="*/ 1083755 h 1457325"/>
                <a:gd name="connsiteX59" fmla="*/ 62675 w 1609725"/>
                <a:gd name="connsiteY59" fmla="*/ 1058323 h 1457325"/>
                <a:gd name="connsiteX60" fmla="*/ 75438 w 1609725"/>
                <a:gd name="connsiteY60" fmla="*/ 1051941 h 1457325"/>
                <a:gd name="connsiteX61" fmla="*/ 73533 w 1609725"/>
                <a:gd name="connsiteY61" fmla="*/ 1046226 h 1457325"/>
                <a:gd name="connsiteX62" fmla="*/ 89154 w 1609725"/>
                <a:gd name="connsiteY62" fmla="*/ 1013841 h 1457325"/>
                <a:gd name="connsiteX63" fmla="*/ 75152 w 1609725"/>
                <a:gd name="connsiteY63" fmla="*/ 998411 h 1457325"/>
                <a:gd name="connsiteX64" fmla="*/ 71247 w 1609725"/>
                <a:gd name="connsiteY64" fmla="*/ 989933 h 1457325"/>
                <a:gd name="connsiteX65" fmla="*/ 58103 w 1609725"/>
                <a:gd name="connsiteY65" fmla="*/ 1003840 h 1457325"/>
                <a:gd name="connsiteX66" fmla="*/ 33052 w 1609725"/>
                <a:gd name="connsiteY66" fmla="*/ 1018604 h 1457325"/>
                <a:gd name="connsiteX67" fmla="*/ 35623 w 1609725"/>
                <a:gd name="connsiteY67" fmla="*/ 998887 h 1457325"/>
                <a:gd name="connsiteX68" fmla="*/ 19812 w 1609725"/>
                <a:gd name="connsiteY68" fmla="*/ 949452 h 1457325"/>
                <a:gd name="connsiteX69" fmla="*/ 13145 w 1609725"/>
                <a:gd name="connsiteY69" fmla="*/ 923639 h 1457325"/>
                <a:gd name="connsiteX70" fmla="*/ 9525 w 1609725"/>
                <a:gd name="connsiteY70" fmla="*/ 893445 h 1457325"/>
                <a:gd name="connsiteX71" fmla="*/ 10859 w 1609725"/>
                <a:gd name="connsiteY71" fmla="*/ 887825 h 1457325"/>
                <a:gd name="connsiteX72" fmla="*/ 21812 w 1609725"/>
                <a:gd name="connsiteY72" fmla="*/ 875919 h 1457325"/>
                <a:gd name="connsiteX73" fmla="*/ 35909 w 1609725"/>
                <a:gd name="connsiteY73" fmla="*/ 891921 h 1457325"/>
                <a:gd name="connsiteX74" fmla="*/ 43910 w 1609725"/>
                <a:gd name="connsiteY74" fmla="*/ 896017 h 1457325"/>
                <a:gd name="connsiteX75" fmla="*/ 45148 w 1609725"/>
                <a:gd name="connsiteY75" fmla="*/ 885920 h 1457325"/>
                <a:gd name="connsiteX76" fmla="*/ 56388 w 1609725"/>
                <a:gd name="connsiteY76" fmla="*/ 888587 h 1457325"/>
                <a:gd name="connsiteX77" fmla="*/ 65913 w 1609725"/>
                <a:gd name="connsiteY77" fmla="*/ 880681 h 1457325"/>
                <a:gd name="connsiteX78" fmla="*/ 72295 w 1609725"/>
                <a:gd name="connsiteY78" fmla="*/ 885254 h 1457325"/>
                <a:gd name="connsiteX79" fmla="*/ 78867 w 1609725"/>
                <a:gd name="connsiteY79" fmla="*/ 880872 h 1457325"/>
                <a:gd name="connsiteX80" fmla="*/ 94202 w 1609725"/>
                <a:gd name="connsiteY80" fmla="*/ 889063 h 1457325"/>
                <a:gd name="connsiteX81" fmla="*/ 96393 w 1609725"/>
                <a:gd name="connsiteY81" fmla="*/ 887444 h 1457325"/>
                <a:gd name="connsiteX82" fmla="*/ 90773 w 1609725"/>
                <a:gd name="connsiteY82" fmla="*/ 880872 h 1457325"/>
                <a:gd name="connsiteX83" fmla="*/ 96964 w 1609725"/>
                <a:gd name="connsiteY83" fmla="*/ 886778 h 1457325"/>
                <a:gd name="connsiteX84" fmla="*/ 114205 w 1609725"/>
                <a:gd name="connsiteY84" fmla="*/ 895350 h 1457325"/>
                <a:gd name="connsiteX85" fmla="*/ 115348 w 1609725"/>
                <a:gd name="connsiteY85" fmla="*/ 893636 h 1457325"/>
                <a:gd name="connsiteX86" fmla="*/ 128016 w 1609725"/>
                <a:gd name="connsiteY86" fmla="*/ 897446 h 1457325"/>
                <a:gd name="connsiteX87" fmla="*/ 135255 w 1609725"/>
                <a:gd name="connsiteY87" fmla="*/ 894207 h 1457325"/>
                <a:gd name="connsiteX88" fmla="*/ 134779 w 1609725"/>
                <a:gd name="connsiteY88" fmla="*/ 874490 h 1457325"/>
                <a:gd name="connsiteX89" fmla="*/ 130588 w 1609725"/>
                <a:gd name="connsiteY89" fmla="*/ 862108 h 1457325"/>
                <a:gd name="connsiteX90" fmla="*/ 123920 w 1609725"/>
                <a:gd name="connsiteY90" fmla="*/ 856107 h 1457325"/>
                <a:gd name="connsiteX91" fmla="*/ 122968 w 1609725"/>
                <a:gd name="connsiteY91" fmla="*/ 846106 h 1457325"/>
                <a:gd name="connsiteX92" fmla="*/ 117634 w 1609725"/>
                <a:gd name="connsiteY92" fmla="*/ 832485 h 1457325"/>
                <a:gd name="connsiteX93" fmla="*/ 107442 w 1609725"/>
                <a:gd name="connsiteY93" fmla="*/ 828961 h 1457325"/>
                <a:gd name="connsiteX94" fmla="*/ 100298 w 1609725"/>
                <a:gd name="connsiteY94" fmla="*/ 801529 h 1457325"/>
                <a:gd name="connsiteX95" fmla="*/ 97727 w 1609725"/>
                <a:gd name="connsiteY95" fmla="*/ 803434 h 1457325"/>
                <a:gd name="connsiteX96" fmla="*/ 92202 w 1609725"/>
                <a:gd name="connsiteY96" fmla="*/ 795814 h 1457325"/>
                <a:gd name="connsiteX97" fmla="*/ 86582 w 1609725"/>
                <a:gd name="connsiteY97" fmla="*/ 792861 h 1457325"/>
                <a:gd name="connsiteX98" fmla="*/ 82677 w 1609725"/>
                <a:gd name="connsiteY98" fmla="*/ 776192 h 1457325"/>
                <a:gd name="connsiteX99" fmla="*/ 80962 w 1609725"/>
                <a:gd name="connsiteY99" fmla="*/ 759904 h 1457325"/>
                <a:gd name="connsiteX100" fmla="*/ 83439 w 1609725"/>
                <a:gd name="connsiteY100" fmla="*/ 758952 h 1457325"/>
                <a:gd name="connsiteX101" fmla="*/ 79534 w 1609725"/>
                <a:gd name="connsiteY101" fmla="*/ 732092 h 1457325"/>
                <a:gd name="connsiteX102" fmla="*/ 86296 w 1609725"/>
                <a:gd name="connsiteY102" fmla="*/ 730472 h 1457325"/>
                <a:gd name="connsiteX103" fmla="*/ 86487 w 1609725"/>
                <a:gd name="connsiteY103" fmla="*/ 724281 h 1457325"/>
                <a:gd name="connsiteX104" fmla="*/ 80010 w 1609725"/>
                <a:gd name="connsiteY104" fmla="*/ 706279 h 1457325"/>
                <a:gd name="connsiteX105" fmla="*/ 83725 w 1609725"/>
                <a:gd name="connsiteY105" fmla="*/ 704183 h 1457325"/>
                <a:gd name="connsiteX106" fmla="*/ 81248 w 1609725"/>
                <a:gd name="connsiteY106" fmla="*/ 699516 h 1457325"/>
                <a:gd name="connsiteX107" fmla="*/ 84011 w 1609725"/>
                <a:gd name="connsiteY107" fmla="*/ 698087 h 1457325"/>
                <a:gd name="connsiteX108" fmla="*/ 76962 w 1609725"/>
                <a:gd name="connsiteY108" fmla="*/ 689420 h 1457325"/>
                <a:gd name="connsiteX109" fmla="*/ 103251 w 1609725"/>
                <a:gd name="connsiteY109" fmla="*/ 678085 h 1457325"/>
                <a:gd name="connsiteX110" fmla="*/ 104585 w 1609725"/>
                <a:gd name="connsiteY110" fmla="*/ 680847 h 1457325"/>
                <a:gd name="connsiteX111" fmla="*/ 117824 w 1609725"/>
                <a:gd name="connsiteY111" fmla="*/ 675799 h 1457325"/>
                <a:gd name="connsiteX112" fmla="*/ 125063 w 1609725"/>
                <a:gd name="connsiteY112" fmla="*/ 670179 h 1457325"/>
                <a:gd name="connsiteX113" fmla="*/ 137636 w 1609725"/>
                <a:gd name="connsiteY113" fmla="*/ 667988 h 1457325"/>
                <a:gd name="connsiteX114" fmla="*/ 133445 w 1609725"/>
                <a:gd name="connsiteY114" fmla="*/ 654272 h 1457325"/>
                <a:gd name="connsiteX115" fmla="*/ 141065 w 1609725"/>
                <a:gd name="connsiteY115" fmla="*/ 652081 h 1457325"/>
                <a:gd name="connsiteX116" fmla="*/ 146971 w 1609725"/>
                <a:gd name="connsiteY116" fmla="*/ 657701 h 1457325"/>
                <a:gd name="connsiteX117" fmla="*/ 161449 w 1609725"/>
                <a:gd name="connsiteY117" fmla="*/ 651701 h 1457325"/>
                <a:gd name="connsiteX118" fmla="*/ 160496 w 1609725"/>
                <a:gd name="connsiteY118" fmla="*/ 648081 h 1457325"/>
                <a:gd name="connsiteX119" fmla="*/ 169164 w 1609725"/>
                <a:gd name="connsiteY119" fmla="*/ 645700 h 1457325"/>
                <a:gd name="connsiteX120" fmla="*/ 166783 w 1609725"/>
                <a:gd name="connsiteY120" fmla="*/ 636175 h 1457325"/>
                <a:gd name="connsiteX121" fmla="*/ 176212 w 1609725"/>
                <a:gd name="connsiteY121" fmla="*/ 633889 h 1457325"/>
                <a:gd name="connsiteX122" fmla="*/ 173641 w 1609725"/>
                <a:gd name="connsiteY122" fmla="*/ 627697 h 1457325"/>
                <a:gd name="connsiteX123" fmla="*/ 180689 w 1609725"/>
                <a:gd name="connsiteY123" fmla="*/ 625983 h 1457325"/>
                <a:gd name="connsiteX124" fmla="*/ 178308 w 1609725"/>
                <a:gd name="connsiteY124" fmla="*/ 617125 h 1457325"/>
                <a:gd name="connsiteX125" fmla="*/ 188786 w 1609725"/>
                <a:gd name="connsiteY125" fmla="*/ 614553 h 1457325"/>
                <a:gd name="connsiteX126" fmla="*/ 163068 w 1609725"/>
                <a:gd name="connsiteY126" fmla="*/ 556165 h 1457325"/>
                <a:gd name="connsiteX127" fmla="*/ 158782 w 1609725"/>
                <a:gd name="connsiteY127" fmla="*/ 558451 h 1457325"/>
                <a:gd name="connsiteX128" fmla="*/ 154400 w 1609725"/>
                <a:gd name="connsiteY128" fmla="*/ 557403 h 1457325"/>
                <a:gd name="connsiteX129" fmla="*/ 154591 w 1609725"/>
                <a:gd name="connsiteY129" fmla="*/ 526923 h 1457325"/>
                <a:gd name="connsiteX130" fmla="*/ 175070 w 1609725"/>
                <a:gd name="connsiteY130" fmla="*/ 527590 h 1457325"/>
                <a:gd name="connsiteX131" fmla="*/ 180022 w 1609725"/>
                <a:gd name="connsiteY131" fmla="*/ 488442 h 1457325"/>
                <a:gd name="connsiteX132" fmla="*/ 171545 w 1609725"/>
                <a:gd name="connsiteY132" fmla="*/ 487394 h 1457325"/>
                <a:gd name="connsiteX133" fmla="*/ 182689 w 1609725"/>
                <a:gd name="connsiteY133" fmla="*/ 455867 h 1457325"/>
                <a:gd name="connsiteX134" fmla="*/ 200215 w 1609725"/>
                <a:gd name="connsiteY134" fmla="*/ 465582 h 1457325"/>
                <a:gd name="connsiteX135" fmla="*/ 241649 w 1609725"/>
                <a:gd name="connsiteY135" fmla="*/ 459677 h 1457325"/>
                <a:gd name="connsiteX136" fmla="*/ 242887 w 1609725"/>
                <a:gd name="connsiteY136" fmla="*/ 453580 h 1457325"/>
                <a:gd name="connsiteX137" fmla="*/ 253270 w 1609725"/>
                <a:gd name="connsiteY137" fmla="*/ 452628 h 1457325"/>
                <a:gd name="connsiteX138" fmla="*/ 252794 w 1609725"/>
                <a:gd name="connsiteY138" fmla="*/ 446818 h 1457325"/>
                <a:gd name="connsiteX139" fmla="*/ 255651 w 1609725"/>
                <a:gd name="connsiteY139" fmla="*/ 446246 h 1457325"/>
                <a:gd name="connsiteX140" fmla="*/ 252317 w 1609725"/>
                <a:gd name="connsiteY140" fmla="*/ 437007 h 1457325"/>
                <a:gd name="connsiteX141" fmla="*/ 262319 w 1609725"/>
                <a:gd name="connsiteY141" fmla="*/ 432721 h 1457325"/>
                <a:gd name="connsiteX142" fmla="*/ 262033 w 1609725"/>
                <a:gd name="connsiteY142" fmla="*/ 430816 h 1457325"/>
                <a:gd name="connsiteX143" fmla="*/ 263843 w 1609725"/>
                <a:gd name="connsiteY143" fmla="*/ 430244 h 1457325"/>
                <a:gd name="connsiteX144" fmla="*/ 265938 w 1609725"/>
                <a:gd name="connsiteY144" fmla="*/ 439769 h 1457325"/>
                <a:gd name="connsiteX145" fmla="*/ 271462 w 1609725"/>
                <a:gd name="connsiteY145" fmla="*/ 439198 h 1457325"/>
                <a:gd name="connsiteX146" fmla="*/ 273177 w 1609725"/>
                <a:gd name="connsiteY146" fmla="*/ 447008 h 1457325"/>
                <a:gd name="connsiteX147" fmla="*/ 299371 w 1609725"/>
                <a:gd name="connsiteY147" fmla="*/ 431197 h 1457325"/>
                <a:gd name="connsiteX148" fmla="*/ 298418 w 1609725"/>
                <a:gd name="connsiteY148" fmla="*/ 422720 h 1457325"/>
                <a:gd name="connsiteX149" fmla="*/ 264986 w 1609725"/>
                <a:gd name="connsiteY149" fmla="*/ 412909 h 1457325"/>
                <a:gd name="connsiteX150" fmla="*/ 265843 w 1609725"/>
                <a:gd name="connsiteY150" fmla="*/ 394621 h 1457325"/>
                <a:gd name="connsiteX151" fmla="*/ 273082 w 1609725"/>
                <a:gd name="connsiteY151" fmla="*/ 394335 h 1457325"/>
                <a:gd name="connsiteX152" fmla="*/ 271844 w 1609725"/>
                <a:gd name="connsiteY152" fmla="*/ 375476 h 1457325"/>
                <a:gd name="connsiteX153" fmla="*/ 269843 w 1609725"/>
                <a:gd name="connsiteY153" fmla="*/ 370618 h 1457325"/>
                <a:gd name="connsiteX154" fmla="*/ 267748 w 1609725"/>
                <a:gd name="connsiteY154" fmla="*/ 372999 h 1457325"/>
                <a:gd name="connsiteX155" fmla="*/ 260985 w 1609725"/>
                <a:gd name="connsiteY155" fmla="*/ 373475 h 1457325"/>
                <a:gd name="connsiteX156" fmla="*/ 257842 w 1609725"/>
                <a:gd name="connsiteY156" fmla="*/ 361283 h 1457325"/>
                <a:gd name="connsiteX157" fmla="*/ 246031 w 1609725"/>
                <a:gd name="connsiteY157" fmla="*/ 342805 h 1457325"/>
                <a:gd name="connsiteX158" fmla="*/ 242030 w 1609725"/>
                <a:gd name="connsiteY158" fmla="*/ 331375 h 1457325"/>
                <a:gd name="connsiteX159" fmla="*/ 244030 w 1609725"/>
                <a:gd name="connsiteY159" fmla="*/ 330803 h 1457325"/>
                <a:gd name="connsiteX160" fmla="*/ 244793 w 1609725"/>
                <a:gd name="connsiteY160" fmla="*/ 323374 h 1457325"/>
                <a:gd name="connsiteX161" fmla="*/ 240506 w 1609725"/>
                <a:gd name="connsiteY161" fmla="*/ 319373 h 1457325"/>
                <a:gd name="connsiteX162" fmla="*/ 248412 w 1609725"/>
                <a:gd name="connsiteY162" fmla="*/ 298037 h 1457325"/>
                <a:gd name="connsiteX163" fmla="*/ 250793 w 1609725"/>
                <a:gd name="connsiteY163" fmla="*/ 281273 h 1457325"/>
                <a:gd name="connsiteX164" fmla="*/ 236029 w 1609725"/>
                <a:gd name="connsiteY164" fmla="*/ 276035 h 1457325"/>
                <a:gd name="connsiteX165" fmla="*/ 234125 w 1609725"/>
                <a:gd name="connsiteY165" fmla="*/ 264128 h 1457325"/>
                <a:gd name="connsiteX166" fmla="*/ 231838 w 1609725"/>
                <a:gd name="connsiteY166" fmla="*/ 266319 h 1457325"/>
                <a:gd name="connsiteX167" fmla="*/ 231077 w 1609725"/>
                <a:gd name="connsiteY167" fmla="*/ 263843 h 1457325"/>
                <a:gd name="connsiteX168" fmla="*/ 224790 w 1609725"/>
                <a:gd name="connsiteY168" fmla="*/ 221933 h 1457325"/>
                <a:gd name="connsiteX169" fmla="*/ 222980 w 1609725"/>
                <a:gd name="connsiteY169" fmla="*/ 221647 h 1457325"/>
                <a:gd name="connsiteX170" fmla="*/ 223837 w 1609725"/>
                <a:gd name="connsiteY170" fmla="*/ 190405 h 1457325"/>
                <a:gd name="connsiteX171" fmla="*/ 228981 w 1609725"/>
                <a:gd name="connsiteY171" fmla="*/ 187547 h 1457325"/>
                <a:gd name="connsiteX172" fmla="*/ 223456 w 1609725"/>
                <a:gd name="connsiteY172" fmla="*/ 157639 h 1457325"/>
                <a:gd name="connsiteX173" fmla="*/ 232601 w 1609725"/>
                <a:gd name="connsiteY173" fmla="*/ 132112 h 1457325"/>
                <a:gd name="connsiteX174" fmla="*/ 230981 w 1609725"/>
                <a:gd name="connsiteY174" fmla="*/ 126492 h 1457325"/>
                <a:gd name="connsiteX175" fmla="*/ 234601 w 1609725"/>
                <a:gd name="connsiteY175" fmla="*/ 126111 h 1457325"/>
                <a:gd name="connsiteX176" fmla="*/ 232981 w 1609725"/>
                <a:gd name="connsiteY176" fmla="*/ 113252 h 1457325"/>
                <a:gd name="connsiteX177" fmla="*/ 260699 w 1609725"/>
                <a:gd name="connsiteY177" fmla="*/ 110490 h 1457325"/>
                <a:gd name="connsiteX178" fmla="*/ 303467 w 1609725"/>
                <a:gd name="connsiteY178" fmla="*/ 114681 h 1457325"/>
                <a:gd name="connsiteX179" fmla="*/ 351187 w 1609725"/>
                <a:gd name="connsiteY179" fmla="*/ 107633 h 1457325"/>
                <a:gd name="connsiteX180" fmla="*/ 383096 w 1609725"/>
                <a:gd name="connsiteY180" fmla="*/ 98679 h 1457325"/>
                <a:gd name="connsiteX181" fmla="*/ 387953 w 1609725"/>
                <a:gd name="connsiteY181" fmla="*/ 114871 h 1457325"/>
                <a:gd name="connsiteX182" fmla="*/ 401669 w 1609725"/>
                <a:gd name="connsiteY182" fmla="*/ 112681 h 1457325"/>
                <a:gd name="connsiteX183" fmla="*/ 403288 w 1609725"/>
                <a:gd name="connsiteY183" fmla="*/ 121634 h 1457325"/>
                <a:gd name="connsiteX184" fmla="*/ 442627 w 1609725"/>
                <a:gd name="connsiteY184" fmla="*/ 120301 h 1457325"/>
                <a:gd name="connsiteX185" fmla="*/ 449675 w 1609725"/>
                <a:gd name="connsiteY185" fmla="*/ 117824 h 1457325"/>
                <a:gd name="connsiteX186" fmla="*/ 451390 w 1609725"/>
                <a:gd name="connsiteY186" fmla="*/ 109728 h 1457325"/>
                <a:gd name="connsiteX187" fmla="*/ 465963 w 1609725"/>
                <a:gd name="connsiteY187" fmla="*/ 108775 h 1457325"/>
                <a:gd name="connsiteX188" fmla="*/ 468344 w 1609725"/>
                <a:gd name="connsiteY188" fmla="*/ 117920 h 1457325"/>
                <a:gd name="connsiteX189" fmla="*/ 474440 w 1609725"/>
                <a:gd name="connsiteY189" fmla="*/ 117824 h 1457325"/>
                <a:gd name="connsiteX190" fmla="*/ 478917 w 1609725"/>
                <a:gd name="connsiteY190" fmla="*/ 121063 h 1457325"/>
                <a:gd name="connsiteX191" fmla="*/ 493871 w 1609725"/>
                <a:gd name="connsiteY191" fmla="*/ 117443 h 1457325"/>
                <a:gd name="connsiteX192" fmla="*/ 494252 w 1609725"/>
                <a:gd name="connsiteY192" fmla="*/ 121158 h 1457325"/>
                <a:gd name="connsiteX193" fmla="*/ 513302 w 1609725"/>
                <a:gd name="connsiteY193" fmla="*/ 118491 h 1457325"/>
                <a:gd name="connsiteX194" fmla="*/ 514160 w 1609725"/>
                <a:gd name="connsiteY194" fmla="*/ 121253 h 1457325"/>
                <a:gd name="connsiteX195" fmla="*/ 521303 w 1609725"/>
                <a:gd name="connsiteY195" fmla="*/ 119062 h 1457325"/>
                <a:gd name="connsiteX196" fmla="*/ 529400 w 1609725"/>
                <a:gd name="connsiteY196" fmla="*/ 121729 h 1457325"/>
                <a:gd name="connsiteX197" fmla="*/ 546259 w 1609725"/>
                <a:gd name="connsiteY197" fmla="*/ 120967 h 1457325"/>
                <a:gd name="connsiteX198" fmla="*/ 545021 w 1609725"/>
                <a:gd name="connsiteY198" fmla="*/ 126397 h 1457325"/>
                <a:gd name="connsiteX199" fmla="*/ 551307 w 1609725"/>
                <a:gd name="connsiteY199" fmla="*/ 125444 h 1457325"/>
                <a:gd name="connsiteX200" fmla="*/ 551402 w 1609725"/>
                <a:gd name="connsiteY200" fmla="*/ 132779 h 1457325"/>
                <a:gd name="connsiteX201" fmla="*/ 566738 w 1609725"/>
                <a:gd name="connsiteY201" fmla="*/ 128302 h 1457325"/>
                <a:gd name="connsiteX202" fmla="*/ 572738 w 1609725"/>
                <a:gd name="connsiteY202" fmla="*/ 128492 h 1457325"/>
                <a:gd name="connsiteX203" fmla="*/ 572453 w 1609725"/>
                <a:gd name="connsiteY203" fmla="*/ 131921 h 1457325"/>
                <a:gd name="connsiteX204" fmla="*/ 591312 w 1609725"/>
                <a:gd name="connsiteY204" fmla="*/ 128587 h 1457325"/>
                <a:gd name="connsiteX205" fmla="*/ 591884 w 1609725"/>
                <a:gd name="connsiteY205" fmla="*/ 130588 h 1457325"/>
                <a:gd name="connsiteX206" fmla="*/ 611791 w 1609725"/>
                <a:gd name="connsiteY206" fmla="*/ 128873 h 1457325"/>
                <a:gd name="connsiteX207" fmla="*/ 641223 w 1609725"/>
                <a:gd name="connsiteY207" fmla="*/ 122777 h 1457325"/>
                <a:gd name="connsiteX208" fmla="*/ 651415 w 1609725"/>
                <a:gd name="connsiteY208" fmla="*/ 122491 h 1457325"/>
                <a:gd name="connsiteX209" fmla="*/ 651605 w 1609725"/>
                <a:gd name="connsiteY209" fmla="*/ 124206 h 1457325"/>
                <a:gd name="connsiteX210" fmla="*/ 666179 w 1609725"/>
                <a:gd name="connsiteY210" fmla="*/ 126016 h 1457325"/>
                <a:gd name="connsiteX211" fmla="*/ 665512 w 1609725"/>
                <a:gd name="connsiteY211" fmla="*/ 122873 h 1457325"/>
                <a:gd name="connsiteX212" fmla="*/ 711898 w 1609725"/>
                <a:gd name="connsiteY212" fmla="*/ 113062 h 1457325"/>
                <a:gd name="connsiteX213" fmla="*/ 712661 w 1609725"/>
                <a:gd name="connsiteY213" fmla="*/ 109823 h 1457325"/>
                <a:gd name="connsiteX214" fmla="*/ 727043 w 1609725"/>
                <a:gd name="connsiteY214" fmla="*/ 115633 h 1457325"/>
                <a:gd name="connsiteX215" fmla="*/ 732282 w 1609725"/>
                <a:gd name="connsiteY215" fmla="*/ 113824 h 1457325"/>
                <a:gd name="connsiteX216" fmla="*/ 738854 w 1609725"/>
                <a:gd name="connsiteY216" fmla="*/ 129064 h 1457325"/>
                <a:gd name="connsiteX217" fmla="*/ 764286 w 1609725"/>
                <a:gd name="connsiteY217" fmla="*/ 121634 h 1457325"/>
                <a:gd name="connsiteX218" fmla="*/ 768668 w 1609725"/>
                <a:gd name="connsiteY218" fmla="*/ 133731 h 1457325"/>
                <a:gd name="connsiteX219" fmla="*/ 787146 w 1609725"/>
                <a:gd name="connsiteY219" fmla="*/ 128492 h 1457325"/>
                <a:gd name="connsiteX220" fmla="*/ 786384 w 1609725"/>
                <a:gd name="connsiteY220" fmla="*/ 122682 h 1457325"/>
                <a:gd name="connsiteX221" fmla="*/ 801434 w 1609725"/>
                <a:gd name="connsiteY221" fmla="*/ 116967 h 1457325"/>
                <a:gd name="connsiteX222" fmla="*/ 800005 w 1609725"/>
                <a:gd name="connsiteY222" fmla="*/ 108109 h 1457325"/>
                <a:gd name="connsiteX223" fmla="*/ 803529 w 1609725"/>
                <a:gd name="connsiteY223" fmla="*/ 82106 h 1457325"/>
                <a:gd name="connsiteX224" fmla="*/ 809054 w 1609725"/>
                <a:gd name="connsiteY224" fmla="*/ 83058 h 1457325"/>
                <a:gd name="connsiteX225" fmla="*/ 810387 w 1609725"/>
                <a:gd name="connsiteY225" fmla="*/ 73724 h 1457325"/>
                <a:gd name="connsiteX226" fmla="*/ 822198 w 1609725"/>
                <a:gd name="connsiteY226" fmla="*/ 74200 h 1457325"/>
                <a:gd name="connsiteX227" fmla="*/ 822103 w 1609725"/>
                <a:gd name="connsiteY227" fmla="*/ 76676 h 1457325"/>
                <a:gd name="connsiteX228" fmla="*/ 826103 w 1609725"/>
                <a:gd name="connsiteY228" fmla="*/ 76200 h 1457325"/>
                <a:gd name="connsiteX229" fmla="*/ 832866 w 1609725"/>
                <a:gd name="connsiteY229" fmla="*/ 96203 h 1457325"/>
                <a:gd name="connsiteX230" fmla="*/ 836200 w 1609725"/>
                <a:gd name="connsiteY230" fmla="*/ 94488 h 1457325"/>
                <a:gd name="connsiteX231" fmla="*/ 840105 w 1609725"/>
                <a:gd name="connsiteY231" fmla="*/ 99155 h 1457325"/>
                <a:gd name="connsiteX232" fmla="*/ 867061 w 1609725"/>
                <a:gd name="connsiteY232" fmla="*/ 97727 h 1457325"/>
                <a:gd name="connsiteX233" fmla="*/ 868966 w 1609725"/>
                <a:gd name="connsiteY233" fmla="*/ 125825 h 1457325"/>
                <a:gd name="connsiteX234" fmla="*/ 866299 w 1609725"/>
                <a:gd name="connsiteY234" fmla="*/ 126016 h 1457325"/>
                <a:gd name="connsiteX235" fmla="*/ 864870 w 1609725"/>
                <a:gd name="connsiteY235" fmla="*/ 149257 h 1457325"/>
                <a:gd name="connsiteX236" fmla="*/ 871633 w 1609725"/>
                <a:gd name="connsiteY236" fmla="*/ 148209 h 1457325"/>
                <a:gd name="connsiteX237" fmla="*/ 878110 w 1609725"/>
                <a:gd name="connsiteY237" fmla="*/ 150686 h 1457325"/>
                <a:gd name="connsiteX238" fmla="*/ 882205 w 1609725"/>
                <a:gd name="connsiteY238" fmla="*/ 152591 h 1457325"/>
                <a:gd name="connsiteX239" fmla="*/ 883539 w 1609725"/>
                <a:gd name="connsiteY239" fmla="*/ 157162 h 1457325"/>
                <a:gd name="connsiteX240" fmla="*/ 914781 w 1609725"/>
                <a:gd name="connsiteY240" fmla="*/ 143542 h 1457325"/>
                <a:gd name="connsiteX241" fmla="*/ 942022 w 1609725"/>
                <a:gd name="connsiteY241" fmla="*/ 124206 h 1457325"/>
                <a:gd name="connsiteX242" fmla="*/ 1007650 w 1609725"/>
                <a:gd name="connsiteY242" fmla="*/ 108490 h 1457325"/>
                <a:gd name="connsiteX243" fmla="*/ 1004411 w 1609725"/>
                <a:gd name="connsiteY243" fmla="*/ 86106 h 1457325"/>
                <a:gd name="connsiteX244" fmla="*/ 1018222 w 1609725"/>
                <a:gd name="connsiteY244" fmla="*/ 82391 h 1457325"/>
                <a:gd name="connsiteX245" fmla="*/ 1020699 w 1609725"/>
                <a:gd name="connsiteY245" fmla="*/ 96298 h 1457325"/>
                <a:gd name="connsiteX246" fmla="*/ 1074515 w 1609725"/>
                <a:gd name="connsiteY246" fmla="*/ 94393 h 1457325"/>
                <a:gd name="connsiteX247" fmla="*/ 1074515 w 1609725"/>
                <a:gd name="connsiteY247" fmla="*/ 87249 h 1457325"/>
                <a:gd name="connsiteX248" fmla="*/ 1089755 w 1609725"/>
                <a:gd name="connsiteY248" fmla="*/ 91726 h 1457325"/>
                <a:gd name="connsiteX249" fmla="*/ 1092898 w 1609725"/>
                <a:gd name="connsiteY249" fmla="*/ 70104 h 1457325"/>
                <a:gd name="connsiteX250" fmla="*/ 1124331 w 1609725"/>
                <a:gd name="connsiteY250" fmla="*/ 82201 h 1457325"/>
                <a:gd name="connsiteX251" fmla="*/ 1184910 w 1609725"/>
                <a:gd name="connsiteY251" fmla="*/ 90869 h 1457325"/>
                <a:gd name="connsiteX252" fmla="*/ 1188625 w 1609725"/>
                <a:gd name="connsiteY252" fmla="*/ 67342 h 1457325"/>
                <a:gd name="connsiteX253" fmla="*/ 1192911 w 1609725"/>
                <a:gd name="connsiteY253" fmla="*/ 68294 h 1457325"/>
                <a:gd name="connsiteX254" fmla="*/ 1194340 w 1609725"/>
                <a:gd name="connsiteY254" fmla="*/ 62770 h 1457325"/>
                <a:gd name="connsiteX255" fmla="*/ 1189577 w 1609725"/>
                <a:gd name="connsiteY255" fmla="*/ 60674 h 1457325"/>
                <a:gd name="connsiteX256" fmla="*/ 1190435 w 1609725"/>
                <a:gd name="connsiteY256" fmla="*/ 50959 h 1457325"/>
                <a:gd name="connsiteX257" fmla="*/ 1196054 w 1609725"/>
                <a:gd name="connsiteY257" fmla="*/ 52102 h 1457325"/>
                <a:gd name="connsiteX258" fmla="*/ 1196435 w 1609725"/>
                <a:gd name="connsiteY258" fmla="*/ 48863 h 1457325"/>
                <a:gd name="connsiteX259" fmla="*/ 1211104 w 1609725"/>
                <a:gd name="connsiteY259" fmla="*/ 51435 h 1457325"/>
                <a:gd name="connsiteX260" fmla="*/ 1208151 w 1609725"/>
                <a:gd name="connsiteY260" fmla="*/ 59817 h 1457325"/>
                <a:gd name="connsiteX261" fmla="*/ 1218724 w 1609725"/>
                <a:gd name="connsiteY261" fmla="*/ 61817 h 1457325"/>
                <a:gd name="connsiteX262" fmla="*/ 1224344 w 1609725"/>
                <a:gd name="connsiteY262" fmla="*/ 46958 h 1457325"/>
                <a:gd name="connsiteX263" fmla="*/ 1229963 w 1609725"/>
                <a:gd name="connsiteY263" fmla="*/ 50197 h 1457325"/>
                <a:gd name="connsiteX264" fmla="*/ 1244918 w 1609725"/>
                <a:gd name="connsiteY264" fmla="*/ 19431 h 1457325"/>
                <a:gd name="connsiteX265" fmla="*/ 1255490 w 1609725"/>
                <a:gd name="connsiteY265" fmla="*/ 11430 h 1457325"/>
                <a:gd name="connsiteX266" fmla="*/ 1254347 w 1609725"/>
                <a:gd name="connsiteY266" fmla="*/ 9525 h 1457325"/>
                <a:gd name="connsiteX267" fmla="*/ 1278827 w 1609725"/>
                <a:gd name="connsiteY267" fmla="*/ 14478 h 1457325"/>
                <a:gd name="connsiteX268" fmla="*/ 1298258 w 1609725"/>
                <a:gd name="connsiteY268" fmla="*/ 25146 h 1457325"/>
                <a:gd name="connsiteX269" fmla="*/ 1317593 w 1609725"/>
                <a:gd name="connsiteY269" fmla="*/ 26670 h 1457325"/>
                <a:gd name="connsiteX270" fmla="*/ 1333976 w 1609725"/>
                <a:gd name="connsiteY270" fmla="*/ 32385 h 1457325"/>
                <a:gd name="connsiteX271" fmla="*/ 1353312 w 1609725"/>
                <a:gd name="connsiteY271" fmla="*/ 45053 h 1457325"/>
                <a:gd name="connsiteX272" fmla="*/ 1350169 w 1609725"/>
                <a:gd name="connsiteY272" fmla="*/ 49054 h 1457325"/>
                <a:gd name="connsiteX273" fmla="*/ 1371219 w 1609725"/>
                <a:gd name="connsiteY273" fmla="*/ 58007 h 1457325"/>
                <a:gd name="connsiteX274" fmla="*/ 1384649 w 1609725"/>
                <a:gd name="connsiteY274" fmla="*/ 71152 h 1457325"/>
                <a:gd name="connsiteX275" fmla="*/ 1389983 w 1609725"/>
                <a:gd name="connsiteY275" fmla="*/ 73247 h 1457325"/>
                <a:gd name="connsiteX276" fmla="*/ 1386078 w 1609725"/>
                <a:gd name="connsiteY276" fmla="*/ 85154 h 1457325"/>
                <a:gd name="connsiteX277" fmla="*/ 1383221 w 1609725"/>
                <a:gd name="connsiteY277" fmla="*/ 86011 h 1457325"/>
                <a:gd name="connsiteX278" fmla="*/ 1381697 w 1609725"/>
                <a:gd name="connsiteY278" fmla="*/ 99155 h 1457325"/>
                <a:gd name="connsiteX279" fmla="*/ 1376553 w 1609725"/>
                <a:gd name="connsiteY279" fmla="*/ 104394 h 1457325"/>
                <a:gd name="connsiteX280" fmla="*/ 1381982 w 1609725"/>
                <a:gd name="connsiteY280" fmla="*/ 107347 h 1457325"/>
                <a:gd name="connsiteX281" fmla="*/ 1393317 w 1609725"/>
                <a:gd name="connsiteY281" fmla="*/ 106394 h 1457325"/>
                <a:gd name="connsiteX282" fmla="*/ 1389602 w 1609725"/>
                <a:gd name="connsiteY282" fmla="*/ 99822 h 1457325"/>
                <a:gd name="connsiteX283" fmla="*/ 1394936 w 1609725"/>
                <a:gd name="connsiteY283" fmla="*/ 94583 h 1457325"/>
                <a:gd name="connsiteX284" fmla="*/ 1393031 w 1609725"/>
                <a:gd name="connsiteY284" fmla="*/ 90678 h 1457325"/>
                <a:gd name="connsiteX285" fmla="*/ 1398461 w 1609725"/>
                <a:gd name="connsiteY285" fmla="*/ 78486 h 1457325"/>
                <a:gd name="connsiteX286" fmla="*/ 1409795 w 1609725"/>
                <a:gd name="connsiteY286" fmla="*/ 70295 h 1457325"/>
                <a:gd name="connsiteX287" fmla="*/ 1417225 w 1609725"/>
                <a:gd name="connsiteY287" fmla="*/ 70104 h 1457325"/>
                <a:gd name="connsiteX288" fmla="*/ 1422940 w 1609725"/>
                <a:gd name="connsiteY288" fmla="*/ 64294 h 1457325"/>
                <a:gd name="connsiteX289" fmla="*/ 1433131 w 1609725"/>
                <a:gd name="connsiteY289" fmla="*/ 61246 h 1457325"/>
                <a:gd name="connsiteX290" fmla="*/ 1429988 w 1609725"/>
                <a:gd name="connsiteY290" fmla="*/ 55054 h 1457325"/>
                <a:gd name="connsiteX291" fmla="*/ 1436942 w 1609725"/>
                <a:gd name="connsiteY291" fmla="*/ 45815 h 1457325"/>
                <a:gd name="connsiteX292" fmla="*/ 1439132 w 1609725"/>
                <a:gd name="connsiteY292" fmla="*/ 45339 h 1457325"/>
                <a:gd name="connsiteX293" fmla="*/ 1444562 w 1609725"/>
                <a:gd name="connsiteY293" fmla="*/ 51816 h 1457325"/>
                <a:gd name="connsiteX294" fmla="*/ 1451896 w 1609725"/>
                <a:gd name="connsiteY294" fmla="*/ 49625 h 1457325"/>
                <a:gd name="connsiteX295" fmla="*/ 1454277 w 1609725"/>
                <a:gd name="connsiteY295" fmla="*/ 46196 h 1457325"/>
                <a:gd name="connsiteX296" fmla="*/ 1464373 w 1609725"/>
                <a:gd name="connsiteY296" fmla="*/ 52102 h 1457325"/>
                <a:gd name="connsiteX297" fmla="*/ 1461611 w 1609725"/>
                <a:gd name="connsiteY297" fmla="*/ 61532 h 1457325"/>
                <a:gd name="connsiteX298" fmla="*/ 1478375 w 1609725"/>
                <a:gd name="connsiteY298" fmla="*/ 48292 h 1457325"/>
                <a:gd name="connsiteX299" fmla="*/ 1479328 w 1609725"/>
                <a:gd name="connsiteY299" fmla="*/ 50387 h 1457325"/>
                <a:gd name="connsiteX300" fmla="*/ 1489139 w 1609725"/>
                <a:gd name="connsiteY300" fmla="*/ 49625 h 1457325"/>
                <a:gd name="connsiteX301" fmla="*/ 1490281 w 1609725"/>
                <a:gd name="connsiteY301" fmla="*/ 46958 h 1457325"/>
                <a:gd name="connsiteX302" fmla="*/ 1504093 w 1609725"/>
                <a:gd name="connsiteY302" fmla="*/ 42196 h 1457325"/>
                <a:gd name="connsiteX303" fmla="*/ 1501330 w 1609725"/>
                <a:gd name="connsiteY303" fmla="*/ 49435 h 1457325"/>
                <a:gd name="connsiteX304" fmla="*/ 1507331 w 1609725"/>
                <a:gd name="connsiteY304" fmla="*/ 50959 h 1457325"/>
                <a:gd name="connsiteX305" fmla="*/ 1518952 w 1609725"/>
                <a:gd name="connsiteY305" fmla="*/ 44291 h 1457325"/>
                <a:gd name="connsiteX306" fmla="*/ 1522191 w 1609725"/>
                <a:gd name="connsiteY306" fmla="*/ 47816 h 1457325"/>
                <a:gd name="connsiteX307" fmla="*/ 1512856 w 1609725"/>
                <a:gd name="connsiteY307" fmla="*/ 54483 h 1457325"/>
                <a:gd name="connsiteX308" fmla="*/ 1527525 w 1609725"/>
                <a:gd name="connsiteY308" fmla="*/ 78105 h 1457325"/>
                <a:gd name="connsiteX309" fmla="*/ 1539335 w 1609725"/>
                <a:gd name="connsiteY309" fmla="*/ 70485 h 1457325"/>
                <a:gd name="connsiteX310" fmla="*/ 1556766 w 1609725"/>
                <a:gd name="connsiteY310" fmla="*/ 82963 h 1457325"/>
                <a:gd name="connsiteX311" fmla="*/ 1578292 w 1609725"/>
                <a:gd name="connsiteY311" fmla="*/ 93154 h 1457325"/>
                <a:gd name="connsiteX312" fmla="*/ 1580102 w 1609725"/>
                <a:gd name="connsiteY312" fmla="*/ 93726 h 1457325"/>
                <a:gd name="connsiteX313" fmla="*/ 1577054 w 1609725"/>
                <a:gd name="connsiteY313" fmla="*/ 84773 h 1457325"/>
                <a:gd name="connsiteX314" fmla="*/ 1583055 w 1609725"/>
                <a:gd name="connsiteY314" fmla="*/ 88583 h 1457325"/>
                <a:gd name="connsiteX315" fmla="*/ 1587056 w 1609725"/>
                <a:gd name="connsiteY315" fmla="*/ 87820 h 1457325"/>
                <a:gd name="connsiteX316" fmla="*/ 1589913 w 1609725"/>
                <a:gd name="connsiteY316" fmla="*/ 97727 h 1457325"/>
                <a:gd name="connsiteX317" fmla="*/ 1584579 w 1609725"/>
                <a:gd name="connsiteY317" fmla="*/ 98108 h 1457325"/>
                <a:gd name="connsiteX318" fmla="*/ 1586008 w 1609725"/>
                <a:gd name="connsiteY318" fmla="*/ 104299 h 1457325"/>
                <a:gd name="connsiteX319" fmla="*/ 1588389 w 1609725"/>
                <a:gd name="connsiteY319" fmla="*/ 108680 h 1457325"/>
                <a:gd name="connsiteX320" fmla="*/ 1594104 w 1609725"/>
                <a:gd name="connsiteY320" fmla="*/ 111157 h 1457325"/>
                <a:gd name="connsiteX321" fmla="*/ 1591628 w 1609725"/>
                <a:gd name="connsiteY321" fmla="*/ 117634 h 1457325"/>
                <a:gd name="connsiteX322" fmla="*/ 1601057 w 1609725"/>
                <a:gd name="connsiteY322" fmla="*/ 124778 h 1457325"/>
                <a:gd name="connsiteX323" fmla="*/ 1595914 w 1609725"/>
                <a:gd name="connsiteY323" fmla="*/ 131731 h 1457325"/>
                <a:gd name="connsiteX324" fmla="*/ 1599534 w 1609725"/>
                <a:gd name="connsiteY324" fmla="*/ 140970 h 1457325"/>
                <a:gd name="connsiteX325" fmla="*/ 1573435 w 1609725"/>
                <a:gd name="connsiteY325" fmla="*/ 153162 h 1457325"/>
                <a:gd name="connsiteX326" fmla="*/ 1565910 w 1609725"/>
                <a:gd name="connsiteY326" fmla="*/ 160782 h 1457325"/>
                <a:gd name="connsiteX327" fmla="*/ 1559909 w 1609725"/>
                <a:gd name="connsiteY327" fmla="*/ 158210 h 1457325"/>
                <a:gd name="connsiteX328" fmla="*/ 1559909 w 1609725"/>
                <a:gd name="connsiteY328" fmla="*/ 168783 h 1457325"/>
                <a:gd name="connsiteX329" fmla="*/ 1571054 w 1609725"/>
                <a:gd name="connsiteY329" fmla="*/ 170021 h 1457325"/>
                <a:gd name="connsiteX330" fmla="*/ 1569244 w 1609725"/>
                <a:gd name="connsiteY330" fmla="*/ 173927 h 1457325"/>
                <a:gd name="connsiteX331" fmla="*/ 1573244 w 1609725"/>
                <a:gd name="connsiteY331" fmla="*/ 176879 h 1457325"/>
                <a:gd name="connsiteX332" fmla="*/ 1567339 w 1609725"/>
                <a:gd name="connsiteY332" fmla="*/ 187357 h 1457325"/>
                <a:gd name="connsiteX333" fmla="*/ 1567910 w 1609725"/>
                <a:gd name="connsiteY333" fmla="*/ 190405 h 1457325"/>
                <a:gd name="connsiteX334" fmla="*/ 1577435 w 1609725"/>
                <a:gd name="connsiteY334" fmla="*/ 186976 h 1457325"/>
                <a:gd name="connsiteX335" fmla="*/ 1578198 w 1609725"/>
                <a:gd name="connsiteY335" fmla="*/ 189738 h 1457325"/>
                <a:gd name="connsiteX336" fmla="*/ 1575150 w 1609725"/>
                <a:gd name="connsiteY336" fmla="*/ 189262 h 1457325"/>
                <a:gd name="connsiteX337" fmla="*/ 1573911 w 1609725"/>
                <a:gd name="connsiteY337" fmla="*/ 193929 h 1457325"/>
                <a:gd name="connsiteX338" fmla="*/ 1579721 w 1609725"/>
                <a:gd name="connsiteY338" fmla="*/ 195072 h 1457325"/>
                <a:gd name="connsiteX339" fmla="*/ 1582483 w 1609725"/>
                <a:gd name="connsiteY339" fmla="*/ 198882 h 1457325"/>
                <a:gd name="connsiteX340" fmla="*/ 1576197 w 1609725"/>
                <a:gd name="connsiteY340" fmla="*/ 204407 h 1457325"/>
                <a:gd name="connsiteX341" fmla="*/ 1580007 w 1609725"/>
                <a:gd name="connsiteY341" fmla="*/ 208598 h 1457325"/>
                <a:gd name="connsiteX342" fmla="*/ 1579341 w 1609725"/>
                <a:gd name="connsiteY342" fmla="*/ 213170 h 1457325"/>
                <a:gd name="connsiteX343" fmla="*/ 1572101 w 1609725"/>
                <a:gd name="connsiteY343" fmla="*/ 220885 h 1457325"/>
                <a:gd name="connsiteX344" fmla="*/ 1574673 w 1609725"/>
                <a:gd name="connsiteY344" fmla="*/ 226695 h 1457325"/>
                <a:gd name="connsiteX345" fmla="*/ 1573244 w 1609725"/>
                <a:gd name="connsiteY345" fmla="*/ 232220 h 1457325"/>
                <a:gd name="connsiteX346" fmla="*/ 1579721 w 1609725"/>
                <a:gd name="connsiteY346" fmla="*/ 230124 h 1457325"/>
                <a:gd name="connsiteX347" fmla="*/ 1577245 w 1609725"/>
                <a:gd name="connsiteY347" fmla="*/ 231267 h 1457325"/>
                <a:gd name="connsiteX348" fmla="*/ 1579341 w 1609725"/>
                <a:gd name="connsiteY348" fmla="*/ 233839 h 1457325"/>
                <a:gd name="connsiteX349" fmla="*/ 1575054 w 1609725"/>
                <a:gd name="connsiteY349" fmla="*/ 236601 h 1457325"/>
                <a:gd name="connsiteX350" fmla="*/ 1583341 w 1609725"/>
                <a:gd name="connsiteY350" fmla="*/ 245745 h 1457325"/>
                <a:gd name="connsiteX351" fmla="*/ 1580960 w 1609725"/>
                <a:gd name="connsiteY351" fmla="*/ 246888 h 1457325"/>
                <a:gd name="connsiteX352" fmla="*/ 1582293 w 1609725"/>
                <a:gd name="connsiteY352" fmla="*/ 253746 h 1457325"/>
                <a:gd name="connsiteX353" fmla="*/ 1567624 w 1609725"/>
                <a:gd name="connsiteY353" fmla="*/ 253365 h 1457325"/>
                <a:gd name="connsiteX354" fmla="*/ 1567339 w 1609725"/>
                <a:gd name="connsiteY354" fmla="*/ 256794 h 1457325"/>
                <a:gd name="connsiteX355" fmla="*/ 1557433 w 1609725"/>
                <a:gd name="connsiteY355" fmla="*/ 254127 h 1457325"/>
                <a:gd name="connsiteX356" fmla="*/ 1554385 w 1609725"/>
                <a:gd name="connsiteY356" fmla="*/ 259747 h 1457325"/>
                <a:gd name="connsiteX357" fmla="*/ 1571149 w 1609725"/>
                <a:gd name="connsiteY357" fmla="*/ 283464 h 1457325"/>
                <a:gd name="connsiteX358" fmla="*/ 1578483 w 1609725"/>
                <a:gd name="connsiteY358" fmla="*/ 281369 h 1457325"/>
                <a:gd name="connsiteX359" fmla="*/ 1576864 w 1609725"/>
                <a:gd name="connsiteY359" fmla="*/ 300323 h 1457325"/>
                <a:gd name="connsiteX360" fmla="*/ 1557433 w 1609725"/>
                <a:gd name="connsiteY360" fmla="*/ 305467 h 1457325"/>
                <a:gd name="connsiteX361" fmla="*/ 1558481 w 1609725"/>
                <a:gd name="connsiteY361" fmla="*/ 309848 h 1457325"/>
                <a:gd name="connsiteX362" fmla="*/ 1550480 w 1609725"/>
                <a:gd name="connsiteY362" fmla="*/ 315278 h 1457325"/>
                <a:gd name="connsiteX363" fmla="*/ 1544288 w 1609725"/>
                <a:gd name="connsiteY363" fmla="*/ 324136 h 1457325"/>
                <a:gd name="connsiteX364" fmla="*/ 1546193 w 1609725"/>
                <a:gd name="connsiteY364" fmla="*/ 325469 h 1457325"/>
                <a:gd name="connsiteX365" fmla="*/ 1544383 w 1609725"/>
                <a:gd name="connsiteY365" fmla="*/ 332232 h 1457325"/>
                <a:gd name="connsiteX366" fmla="*/ 1531620 w 1609725"/>
                <a:gd name="connsiteY366" fmla="*/ 335947 h 1457325"/>
                <a:gd name="connsiteX367" fmla="*/ 1530096 w 1609725"/>
                <a:gd name="connsiteY367" fmla="*/ 344424 h 1457325"/>
                <a:gd name="connsiteX368" fmla="*/ 1541145 w 1609725"/>
                <a:gd name="connsiteY368" fmla="*/ 346043 h 1457325"/>
                <a:gd name="connsiteX369" fmla="*/ 1549241 w 1609725"/>
                <a:gd name="connsiteY369" fmla="*/ 364236 h 1457325"/>
                <a:gd name="connsiteX370" fmla="*/ 1535335 w 1609725"/>
                <a:gd name="connsiteY370" fmla="*/ 369665 h 1457325"/>
                <a:gd name="connsiteX371" fmla="*/ 1523047 w 1609725"/>
                <a:gd name="connsiteY371" fmla="*/ 391859 h 1457325"/>
                <a:gd name="connsiteX372" fmla="*/ 1518285 w 1609725"/>
                <a:gd name="connsiteY372" fmla="*/ 396050 h 1457325"/>
                <a:gd name="connsiteX373" fmla="*/ 1502664 w 1609725"/>
                <a:gd name="connsiteY373" fmla="*/ 401764 h 1457325"/>
                <a:gd name="connsiteX374" fmla="*/ 1504760 w 1609725"/>
                <a:gd name="connsiteY374" fmla="*/ 407289 h 1457325"/>
                <a:gd name="connsiteX375" fmla="*/ 1492568 w 1609725"/>
                <a:gd name="connsiteY375" fmla="*/ 413290 h 1457325"/>
                <a:gd name="connsiteX376" fmla="*/ 1487043 w 1609725"/>
                <a:gd name="connsiteY376" fmla="*/ 421291 h 1457325"/>
                <a:gd name="connsiteX377" fmla="*/ 1475042 w 1609725"/>
                <a:gd name="connsiteY377" fmla="*/ 421767 h 1457325"/>
                <a:gd name="connsiteX378" fmla="*/ 1471898 w 1609725"/>
                <a:gd name="connsiteY378" fmla="*/ 412147 h 1457325"/>
                <a:gd name="connsiteX379" fmla="*/ 1461040 w 1609725"/>
                <a:gd name="connsiteY379" fmla="*/ 416528 h 1457325"/>
                <a:gd name="connsiteX380" fmla="*/ 1444085 w 1609725"/>
                <a:gd name="connsiteY380" fmla="*/ 418814 h 1457325"/>
                <a:gd name="connsiteX381" fmla="*/ 1438370 w 1609725"/>
                <a:gd name="connsiteY381" fmla="*/ 406622 h 1457325"/>
                <a:gd name="connsiteX382" fmla="*/ 1423892 w 1609725"/>
                <a:gd name="connsiteY382" fmla="*/ 412147 h 1457325"/>
                <a:gd name="connsiteX383" fmla="*/ 1426464 w 1609725"/>
                <a:gd name="connsiteY383" fmla="*/ 417862 h 1457325"/>
                <a:gd name="connsiteX384" fmla="*/ 1422845 w 1609725"/>
                <a:gd name="connsiteY384" fmla="*/ 418338 h 1457325"/>
                <a:gd name="connsiteX385" fmla="*/ 1421225 w 1609725"/>
                <a:gd name="connsiteY385" fmla="*/ 413480 h 1457325"/>
                <a:gd name="connsiteX386" fmla="*/ 1417701 w 1609725"/>
                <a:gd name="connsiteY386" fmla="*/ 415290 h 1457325"/>
                <a:gd name="connsiteX387" fmla="*/ 1412558 w 1609725"/>
                <a:gd name="connsiteY387" fmla="*/ 403003 h 1457325"/>
                <a:gd name="connsiteX388" fmla="*/ 1401223 w 1609725"/>
                <a:gd name="connsiteY388" fmla="*/ 407956 h 1457325"/>
                <a:gd name="connsiteX389" fmla="*/ 1409319 w 1609725"/>
                <a:gd name="connsiteY389" fmla="*/ 438531 h 1457325"/>
                <a:gd name="connsiteX390" fmla="*/ 1384554 w 1609725"/>
                <a:gd name="connsiteY390" fmla="*/ 444151 h 1457325"/>
                <a:gd name="connsiteX391" fmla="*/ 1387126 w 1609725"/>
                <a:gd name="connsiteY391" fmla="*/ 459200 h 1457325"/>
                <a:gd name="connsiteX392" fmla="*/ 1376363 w 1609725"/>
                <a:gd name="connsiteY392" fmla="*/ 460438 h 1457325"/>
                <a:gd name="connsiteX393" fmla="*/ 1377601 w 1609725"/>
                <a:gd name="connsiteY393" fmla="*/ 465296 h 1457325"/>
                <a:gd name="connsiteX394" fmla="*/ 1348264 w 1609725"/>
                <a:gd name="connsiteY394" fmla="*/ 467296 h 1457325"/>
                <a:gd name="connsiteX395" fmla="*/ 1353598 w 1609725"/>
                <a:gd name="connsiteY395" fmla="*/ 473297 h 1457325"/>
                <a:gd name="connsiteX396" fmla="*/ 1361504 w 1609725"/>
                <a:gd name="connsiteY396" fmla="*/ 505682 h 1457325"/>
                <a:gd name="connsiteX397" fmla="*/ 1339215 w 1609725"/>
                <a:gd name="connsiteY397" fmla="*/ 511683 h 1457325"/>
                <a:gd name="connsiteX398" fmla="*/ 1301972 w 1609725"/>
                <a:gd name="connsiteY398" fmla="*/ 516827 h 1457325"/>
                <a:gd name="connsiteX399" fmla="*/ 1281208 w 1609725"/>
                <a:gd name="connsiteY399" fmla="*/ 524446 h 1457325"/>
                <a:gd name="connsiteX400" fmla="*/ 1286065 w 1609725"/>
                <a:gd name="connsiteY400" fmla="*/ 533210 h 1457325"/>
                <a:gd name="connsiteX401" fmla="*/ 1278064 w 1609725"/>
                <a:gd name="connsiteY401" fmla="*/ 544163 h 1457325"/>
                <a:gd name="connsiteX402" fmla="*/ 1271302 w 1609725"/>
                <a:gd name="connsiteY402" fmla="*/ 544735 h 1457325"/>
                <a:gd name="connsiteX403" fmla="*/ 1271778 w 1609725"/>
                <a:gd name="connsiteY403" fmla="*/ 549497 h 1457325"/>
                <a:gd name="connsiteX404" fmla="*/ 1217486 w 1609725"/>
                <a:gd name="connsiteY404" fmla="*/ 563689 h 1457325"/>
                <a:gd name="connsiteX405" fmla="*/ 1220629 w 1609725"/>
                <a:gd name="connsiteY405" fmla="*/ 572834 h 1457325"/>
                <a:gd name="connsiteX406" fmla="*/ 1206246 w 1609725"/>
                <a:gd name="connsiteY406" fmla="*/ 578072 h 1457325"/>
                <a:gd name="connsiteX407" fmla="*/ 1207484 w 1609725"/>
                <a:gd name="connsiteY407" fmla="*/ 581501 h 1457325"/>
                <a:gd name="connsiteX408" fmla="*/ 1204627 w 1609725"/>
                <a:gd name="connsiteY408" fmla="*/ 582739 h 1457325"/>
                <a:gd name="connsiteX409" fmla="*/ 1207008 w 1609725"/>
                <a:gd name="connsiteY409" fmla="*/ 589693 h 1457325"/>
                <a:gd name="connsiteX410" fmla="*/ 1187672 w 1609725"/>
                <a:gd name="connsiteY410" fmla="*/ 596551 h 1457325"/>
                <a:gd name="connsiteX411" fmla="*/ 1189482 w 1609725"/>
                <a:gd name="connsiteY411" fmla="*/ 600551 h 1457325"/>
                <a:gd name="connsiteX412" fmla="*/ 1165574 w 1609725"/>
                <a:gd name="connsiteY412" fmla="*/ 610362 h 1457325"/>
                <a:gd name="connsiteX413" fmla="*/ 1164527 w 1609725"/>
                <a:gd name="connsiteY413" fmla="*/ 608076 h 1457325"/>
                <a:gd name="connsiteX414" fmla="*/ 1156526 w 1609725"/>
                <a:gd name="connsiteY414" fmla="*/ 612743 h 1457325"/>
                <a:gd name="connsiteX415" fmla="*/ 1156430 w 1609725"/>
                <a:gd name="connsiteY415" fmla="*/ 617601 h 1457325"/>
                <a:gd name="connsiteX416" fmla="*/ 1146334 w 1609725"/>
                <a:gd name="connsiteY416" fmla="*/ 621983 h 1457325"/>
                <a:gd name="connsiteX417" fmla="*/ 1151858 w 1609725"/>
                <a:gd name="connsiteY417" fmla="*/ 640937 h 1457325"/>
                <a:gd name="connsiteX418" fmla="*/ 1144524 w 1609725"/>
                <a:gd name="connsiteY418" fmla="*/ 644271 h 1457325"/>
                <a:gd name="connsiteX419" fmla="*/ 1145572 w 1609725"/>
                <a:gd name="connsiteY419" fmla="*/ 646176 h 1457325"/>
                <a:gd name="connsiteX420" fmla="*/ 1143286 w 1609725"/>
                <a:gd name="connsiteY420" fmla="*/ 647414 h 1457325"/>
                <a:gd name="connsiteX421" fmla="*/ 1146810 w 1609725"/>
                <a:gd name="connsiteY421" fmla="*/ 654463 h 1457325"/>
                <a:gd name="connsiteX422" fmla="*/ 1141476 w 1609725"/>
                <a:gd name="connsiteY422" fmla="*/ 657225 h 1457325"/>
                <a:gd name="connsiteX423" fmla="*/ 1143857 w 1609725"/>
                <a:gd name="connsiteY423" fmla="*/ 663416 h 1457325"/>
                <a:gd name="connsiteX424" fmla="*/ 1105090 w 1609725"/>
                <a:gd name="connsiteY424" fmla="*/ 679609 h 1457325"/>
                <a:gd name="connsiteX425" fmla="*/ 1089374 w 1609725"/>
                <a:gd name="connsiteY425" fmla="*/ 681704 h 1457325"/>
                <a:gd name="connsiteX426" fmla="*/ 1089755 w 1609725"/>
                <a:gd name="connsiteY426" fmla="*/ 690467 h 1457325"/>
                <a:gd name="connsiteX427" fmla="*/ 1093184 w 1609725"/>
                <a:gd name="connsiteY427" fmla="*/ 690277 h 1457325"/>
                <a:gd name="connsiteX428" fmla="*/ 1094994 w 1609725"/>
                <a:gd name="connsiteY428" fmla="*/ 702564 h 1457325"/>
                <a:gd name="connsiteX429" fmla="*/ 1088041 w 1609725"/>
                <a:gd name="connsiteY429" fmla="*/ 703421 h 1457325"/>
                <a:gd name="connsiteX430" fmla="*/ 1089279 w 1609725"/>
                <a:gd name="connsiteY430" fmla="*/ 711327 h 1457325"/>
                <a:gd name="connsiteX431" fmla="*/ 1085850 w 1609725"/>
                <a:gd name="connsiteY431" fmla="*/ 711613 h 1457325"/>
                <a:gd name="connsiteX432" fmla="*/ 1083278 w 1609725"/>
                <a:gd name="connsiteY432" fmla="*/ 723233 h 1457325"/>
                <a:gd name="connsiteX433" fmla="*/ 1085088 w 1609725"/>
                <a:gd name="connsiteY433" fmla="*/ 740759 h 1457325"/>
                <a:gd name="connsiteX434" fmla="*/ 1081469 w 1609725"/>
                <a:gd name="connsiteY434" fmla="*/ 740950 h 1457325"/>
                <a:gd name="connsiteX435" fmla="*/ 1079659 w 1609725"/>
                <a:gd name="connsiteY435" fmla="*/ 745141 h 1457325"/>
                <a:gd name="connsiteX436" fmla="*/ 1088517 w 1609725"/>
                <a:gd name="connsiteY436" fmla="*/ 778669 h 1457325"/>
                <a:gd name="connsiteX437" fmla="*/ 1103947 w 1609725"/>
                <a:gd name="connsiteY437" fmla="*/ 774763 h 1457325"/>
                <a:gd name="connsiteX438" fmla="*/ 1119664 w 1609725"/>
                <a:gd name="connsiteY438" fmla="*/ 765810 h 1457325"/>
                <a:gd name="connsiteX439" fmla="*/ 1120807 w 1609725"/>
                <a:gd name="connsiteY439" fmla="*/ 768477 h 1457325"/>
                <a:gd name="connsiteX440" fmla="*/ 1138523 w 1609725"/>
                <a:gd name="connsiteY440" fmla="*/ 763429 h 1457325"/>
                <a:gd name="connsiteX441" fmla="*/ 1142429 w 1609725"/>
                <a:gd name="connsiteY441" fmla="*/ 771430 h 1457325"/>
                <a:gd name="connsiteX442" fmla="*/ 1173671 w 1609725"/>
                <a:gd name="connsiteY442" fmla="*/ 770572 h 1457325"/>
                <a:gd name="connsiteX443" fmla="*/ 1176338 w 1609725"/>
                <a:gd name="connsiteY443" fmla="*/ 773430 h 1457325"/>
                <a:gd name="connsiteX444" fmla="*/ 1175480 w 1609725"/>
                <a:gd name="connsiteY444" fmla="*/ 780860 h 1457325"/>
                <a:gd name="connsiteX445" fmla="*/ 1177671 w 1609725"/>
                <a:gd name="connsiteY445" fmla="*/ 784479 h 1457325"/>
                <a:gd name="connsiteX446" fmla="*/ 1188244 w 1609725"/>
                <a:gd name="connsiteY446" fmla="*/ 786955 h 1457325"/>
                <a:gd name="connsiteX447" fmla="*/ 1186148 w 1609725"/>
                <a:gd name="connsiteY447" fmla="*/ 786575 h 1457325"/>
                <a:gd name="connsiteX448" fmla="*/ 1184815 w 1609725"/>
                <a:gd name="connsiteY448" fmla="*/ 790480 h 1457325"/>
                <a:gd name="connsiteX449" fmla="*/ 1185386 w 1609725"/>
                <a:gd name="connsiteY449" fmla="*/ 796957 h 1457325"/>
                <a:gd name="connsiteX450" fmla="*/ 1181957 w 1609725"/>
                <a:gd name="connsiteY450" fmla="*/ 797147 h 1457325"/>
                <a:gd name="connsiteX451" fmla="*/ 1180910 w 1609725"/>
                <a:gd name="connsiteY451" fmla="*/ 800481 h 1457325"/>
                <a:gd name="connsiteX452" fmla="*/ 1172147 w 1609725"/>
                <a:gd name="connsiteY452" fmla="*/ 802577 h 1457325"/>
                <a:gd name="connsiteX453" fmla="*/ 1149001 w 1609725"/>
                <a:gd name="connsiteY453" fmla="*/ 796480 h 1457325"/>
                <a:gd name="connsiteX454" fmla="*/ 1137380 w 1609725"/>
                <a:gd name="connsiteY454" fmla="*/ 801529 h 1457325"/>
                <a:gd name="connsiteX455" fmla="*/ 1128236 w 1609725"/>
                <a:gd name="connsiteY455" fmla="*/ 801529 h 1457325"/>
                <a:gd name="connsiteX456" fmla="*/ 1130713 w 1609725"/>
                <a:gd name="connsiteY456" fmla="*/ 811721 h 1457325"/>
                <a:gd name="connsiteX457" fmla="*/ 1105472 w 1609725"/>
                <a:gd name="connsiteY457" fmla="*/ 814769 h 1457325"/>
                <a:gd name="connsiteX458" fmla="*/ 1106614 w 1609725"/>
                <a:gd name="connsiteY458" fmla="*/ 827056 h 1457325"/>
                <a:gd name="connsiteX459" fmla="*/ 1096328 w 1609725"/>
                <a:gd name="connsiteY459" fmla="*/ 830771 h 1457325"/>
                <a:gd name="connsiteX460" fmla="*/ 1104710 w 1609725"/>
                <a:gd name="connsiteY460" fmla="*/ 854678 h 1457325"/>
                <a:gd name="connsiteX461" fmla="*/ 1106043 w 1609725"/>
                <a:gd name="connsiteY461" fmla="*/ 872680 h 1457325"/>
                <a:gd name="connsiteX462" fmla="*/ 1100423 w 1609725"/>
                <a:gd name="connsiteY462" fmla="*/ 873919 h 1457325"/>
                <a:gd name="connsiteX463" fmla="*/ 1101662 w 1609725"/>
                <a:gd name="connsiteY463" fmla="*/ 880110 h 1457325"/>
                <a:gd name="connsiteX464" fmla="*/ 1114520 w 1609725"/>
                <a:gd name="connsiteY464" fmla="*/ 897446 h 1457325"/>
                <a:gd name="connsiteX465" fmla="*/ 1114615 w 1609725"/>
                <a:gd name="connsiteY465" fmla="*/ 905637 h 1457325"/>
                <a:gd name="connsiteX466" fmla="*/ 1108710 w 1609725"/>
                <a:gd name="connsiteY466" fmla="*/ 911638 h 1457325"/>
                <a:gd name="connsiteX467" fmla="*/ 1108710 w 1609725"/>
                <a:gd name="connsiteY467" fmla="*/ 925449 h 1457325"/>
                <a:gd name="connsiteX468" fmla="*/ 1100900 w 1609725"/>
                <a:gd name="connsiteY468" fmla="*/ 940689 h 1457325"/>
                <a:gd name="connsiteX469" fmla="*/ 1101757 w 1609725"/>
                <a:gd name="connsiteY469" fmla="*/ 946976 h 1457325"/>
                <a:gd name="connsiteX470" fmla="*/ 1078325 w 1609725"/>
                <a:gd name="connsiteY470" fmla="*/ 957358 h 1457325"/>
                <a:gd name="connsiteX471" fmla="*/ 1075658 w 1609725"/>
                <a:gd name="connsiteY471" fmla="*/ 962025 h 1457325"/>
                <a:gd name="connsiteX472" fmla="*/ 1063752 w 1609725"/>
                <a:gd name="connsiteY472" fmla="*/ 968121 h 1457325"/>
                <a:gd name="connsiteX473" fmla="*/ 1064038 w 1609725"/>
                <a:gd name="connsiteY473" fmla="*/ 981265 h 1457325"/>
                <a:gd name="connsiteX474" fmla="*/ 1070039 w 1609725"/>
                <a:gd name="connsiteY474" fmla="*/ 994220 h 1457325"/>
                <a:gd name="connsiteX475" fmla="*/ 1080040 w 1609725"/>
                <a:gd name="connsiteY475" fmla="*/ 991457 h 1457325"/>
                <a:gd name="connsiteX476" fmla="*/ 1077659 w 1609725"/>
                <a:gd name="connsiteY476" fmla="*/ 1007650 h 1457325"/>
                <a:gd name="connsiteX477" fmla="*/ 1074896 w 1609725"/>
                <a:gd name="connsiteY477" fmla="*/ 1012031 h 1457325"/>
                <a:gd name="connsiteX478" fmla="*/ 1085374 w 1609725"/>
                <a:gd name="connsiteY478" fmla="*/ 1014508 h 1457325"/>
                <a:gd name="connsiteX479" fmla="*/ 1072325 w 1609725"/>
                <a:gd name="connsiteY479" fmla="*/ 1030414 h 1457325"/>
                <a:gd name="connsiteX480" fmla="*/ 1059942 w 1609725"/>
                <a:gd name="connsiteY480" fmla="*/ 1056704 h 1457325"/>
                <a:gd name="connsiteX481" fmla="*/ 1051179 w 1609725"/>
                <a:gd name="connsiteY481" fmla="*/ 1051941 h 1457325"/>
                <a:gd name="connsiteX482" fmla="*/ 1045559 w 1609725"/>
                <a:gd name="connsiteY482" fmla="*/ 1061942 h 1457325"/>
                <a:gd name="connsiteX483" fmla="*/ 1041654 w 1609725"/>
                <a:gd name="connsiteY483" fmla="*/ 1059942 h 1457325"/>
                <a:gd name="connsiteX484" fmla="*/ 1039463 w 1609725"/>
                <a:gd name="connsiteY484" fmla="*/ 1063276 h 1457325"/>
                <a:gd name="connsiteX485" fmla="*/ 1018699 w 1609725"/>
                <a:gd name="connsiteY485" fmla="*/ 1061466 h 1457325"/>
                <a:gd name="connsiteX486" fmla="*/ 1014984 w 1609725"/>
                <a:gd name="connsiteY486" fmla="*/ 1073372 h 1457325"/>
                <a:gd name="connsiteX487" fmla="*/ 1012793 w 1609725"/>
                <a:gd name="connsiteY487" fmla="*/ 1073468 h 1457325"/>
                <a:gd name="connsiteX488" fmla="*/ 1010793 w 1609725"/>
                <a:gd name="connsiteY488" fmla="*/ 1068610 h 1457325"/>
                <a:gd name="connsiteX489" fmla="*/ 988219 w 1609725"/>
                <a:gd name="connsiteY489" fmla="*/ 1072229 h 1457325"/>
                <a:gd name="connsiteX490" fmla="*/ 987933 w 1609725"/>
                <a:gd name="connsiteY490" fmla="*/ 1099756 h 1457325"/>
                <a:gd name="connsiteX491" fmla="*/ 992029 w 1609725"/>
                <a:gd name="connsiteY491" fmla="*/ 1123379 h 1457325"/>
                <a:gd name="connsiteX492" fmla="*/ 990410 w 1609725"/>
                <a:gd name="connsiteY492" fmla="*/ 1124236 h 1457325"/>
                <a:gd name="connsiteX493" fmla="*/ 987743 w 1609725"/>
                <a:gd name="connsiteY493" fmla="*/ 1115568 h 1457325"/>
                <a:gd name="connsiteX494" fmla="*/ 979646 w 1609725"/>
                <a:gd name="connsiteY494" fmla="*/ 1117473 h 1457325"/>
                <a:gd name="connsiteX495" fmla="*/ 975170 w 1609725"/>
                <a:gd name="connsiteY495" fmla="*/ 1111568 h 1457325"/>
                <a:gd name="connsiteX496" fmla="*/ 978979 w 1609725"/>
                <a:gd name="connsiteY496" fmla="*/ 1106996 h 1457325"/>
                <a:gd name="connsiteX497" fmla="*/ 975360 w 1609725"/>
                <a:gd name="connsiteY497" fmla="*/ 1104043 h 1457325"/>
                <a:gd name="connsiteX498" fmla="*/ 968407 w 1609725"/>
                <a:gd name="connsiteY498" fmla="*/ 1109663 h 1457325"/>
                <a:gd name="connsiteX499" fmla="*/ 977360 w 1609725"/>
                <a:gd name="connsiteY499" fmla="*/ 1120616 h 1457325"/>
                <a:gd name="connsiteX500" fmla="*/ 974884 w 1609725"/>
                <a:gd name="connsiteY500" fmla="*/ 1123188 h 1457325"/>
                <a:gd name="connsiteX501" fmla="*/ 964025 w 1609725"/>
                <a:gd name="connsiteY501" fmla="*/ 1122236 h 1457325"/>
                <a:gd name="connsiteX502" fmla="*/ 945737 w 1609725"/>
                <a:gd name="connsiteY502" fmla="*/ 1127760 h 1457325"/>
                <a:gd name="connsiteX503" fmla="*/ 938975 w 1609725"/>
                <a:gd name="connsiteY503" fmla="*/ 1125569 h 1457325"/>
                <a:gd name="connsiteX504" fmla="*/ 928688 w 1609725"/>
                <a:gd name="connsiteY504" fmla="*/ 1131856 h 1457325"/>
                <a:gd name="connsiteX505" fmla="*/ 934688 w 1609725"/>
                <a:gd name="connsiteY505" fmla="*/ 1140714 h 1457325"/>
                <a:gd name="connsiteX506" fmla="*/ 936212 w 1609725"/>
                <a:gd name="connsiteY506" fmla="*/ 1151382 h 1457325"/>
                <a:gd name="connsiteX507" fmla="*/ 931545 w 1609725"/>
                <a:gd name="connsiteY507" fmla="*/ 1154430 h 1457325"/>
                <a:gd name="connsiteX508" fmla="*/ 935831 w 1609725"/>
                <a:gd name="connsiteY508" fmla="*/ 1163193 h 1457325"/>
                <a:gd name="connsiteX509" fmla="*/ 943928 w 1609725"/>
                <a:gd name="connsiteY509" fmla="*/ 1162431 h 1457325"/>
                <a:gd name="connsiteX510" fmla="*/ 946595 w 1609725"/>
                <a:gd name="connsiteY510" fmla="*/ 1172337 h 1457325"/>
                <a:gd name="connsiteX511" fmla="*/ 953738 w 1609725"/>
                <a:gd name="connsiteY511" fmla="*/ 1169765 h 1457325"/>
                <a:gd name="connsiteX512" fmla="*/ 956120 w 1609725"/>
                <a:gd name="connsiteY512" fmla="*/ 1179195 h 1457325"/>
                <a:gd name="connsiteX513" fmla="*/ 958025 w 1609725"/>
                <a:gd name="connsiteY513" fmla="*/ 1178433 h 1457325"/>
                <a:gd name="connsiteX514" fmla="*/ 960596 w 1609725"/>
                <a:gd name="connsiteY514" fmla="*/ 1188148 h 1457325"/>
                <a:gd name="connsiteX515" fmla="*/ 962120 w 1609725"/>
                <a:gd name="connsiteY515" fmla="*/ 1187387 h 1457325"/>
                <a:gd name="connsiteX516" fmla="*/ 969740 w 1609725"/>
                <a:gd name="connsiteY516" fmla="*/ 1207675 h 1457325"/>
                <a:gd name="connsiteX517" fmla="*/ 960501 w 1609725"/>
                <a:gd name="connsiteY517" fmla="*/ 1210723 h 1457325"/>
                <a:gd name="connsiteX518" fmla="*/ 969931 w 1609725"/>
                <a:gd name="connsiteY518" fmla="*/ 1237679 h 1457325"/>
                <a:gd name="connsiteX519" fmla="*/ 983456 w 1609725"/>
                <a:gd name="connsiteY519" fmla="*/ 1233297 h 1457325"/>
                <a:gd name="connsiteX520" fmla="*/ 984980 w 1609725"/>
                <a:gd name="connsiteY520" fmla="*/ 1239107 h 1457325"/>
                <a:gd name="connsiteX521" fmla="*/ 990600 w 1609725"/>
                <a:gd name="connsiteY521" fmla="*/ 1237583 h 1457325"/>
                <a:gd name="connsiteX522" fmla="*/ 991362 w 1609725"/>
                <a:gd name="connsiteY522" fmla="*/ 1246632 h 1457325"/>
                <a:gd name="connsiteX523" fmla="*/ 986600 w 1609725"/>
                <a:gd name="connsiteY523" fmla="*/ 1265206 h 1457325"/>
                <a:gd name="connsiteX524" fmla="*/ 984218 w 1609725"/>
                <a:gd name="connsiteY524" fmla="*/ 1265111 h 1457325"/>
                <a:gd name="connsiteX525" fmla="*/ 983361 w 1609725"/>
                <a:gd name="connsiteY525" fmla="*/ 1272826 h 1457325"/>
                <a:gd name="connsiteX526" fmla="*/ 986600 w 1609725"/>
                <a:gd name="connsiteY526" fmla="*/ 1273873 h 1457325"/>
                <a:gd name="connsiteX527" fmla="*/ 985266 w 1609725"/>
                <a:gd name="connsiteY527" fmla="*/ 1279303 h 1457325"/>
                <a:gd name="connsiteX528" fmla="*/ 977646 w 1609725"/>
                <a:gd name="connsiteY528" fmla="*/ 1277684 h 1457325"/>
                <a:gd name="connsiteX529" fmla="*/ 981075 w 1609725"/>
                <a:gd name="connsiteY529" fmla="*/ 1281017 h 1457325"/>
                <a:gd name="connsiteX530" fmla="*/ 977075 w 1609725"/>
                <a:gd name="connsiteY530" fmla="*/ 1290923 h 1457325"/>
                <a:gd name="connsiteX531" fmla="*/ 966406 w 1609725"/>
                <a:gd name="connsiteY531" fmla="*/ 1289590 h 1457325"/>
                <a:gd name="connsiteX532" fmla="*/ 941261 w 1609725"/>
                <a:gd name="connsiteY532" fmla="*/ 1273016 h 1457325"/>
                <a:gd name="connsiteX533" fmla="*/ 933545 w 1609725"/>
                <a:gd name="connsiteY533" fmla="*/ 1273683 h 1457325"/>
                <a:gd name="connsiteX534" fmla="*/ 927354 w 1609725"/>
                <a:gd name="connsiteY534" fmla="*/ 1279112 h 1457325"/>
                <a:gd name="connsiteX535" fmla="*/ 924306 w 1609725"/>
                <a:gd name="connsiteY535" fmla="*/ 1274064 h 1457325"/>
                <a:gd name="connsiteX536" fmla="*/ 913447 w 1609725"/>
                <a:gd name="connsiteY536" fmla="*/ 1279208 h 1457325"/>
                <a:gd name="connsiteX537" fmla="*/ 914971 w 1609725"/>
                <a:gd name="connsiteY537" fmla="*/ 1282732 h 1457325"/>
                <a:gd name="connsiteX538" fmla="*/ 910876 w 1609725"/>
                <a:gd name="connsiteY538" fmla="*/ 1284351 h 1457325"/>
                <a:gd name="connsiteX539" fmla="*/ 924401 w 1609725"/>
                <a:gd name="connsiteY539" fmla="*/ 1312926 h 1457325"/>
                <a:gd name="connsiteX540" fmla="*/ 912495 w 1609725"/>
                <a:gd name="connsiteY540" fmla="*/ 1328261 h 1457325"/>
                <a:gd name="connsiteX541" fmla="*/ 911733 w 1609725"/>
                <a:gd name="connsiteY541" fmla="*/ 1333024 h 1457325"/>
                <a:gd name="connsiteX542" fmla="*/ 917543 w 1609725"/>
                <a:gd name="connsiteY542" fmla="*/ 1340548 h 1457325"/>
                <a:gd name="connsiteX543" fmla="*/ 925068 w 1609725"/>
                <a:gd name="connsiteY543" fmla="*/ 1344739 h 1457325"/>
                <a:gd name="connsiteX544" fmla="*/ 914781 w 1609725"/>
                <a:gd name="connsiteY544" fmla="*/ 1342739 h 1457325"/>
                <a:gd name="connsiteX545" fmla="*/ 901446 w 1609725"/>
                <a:gd name="connsiteY545" fmla="*/ 1334929 h 1457325"/>
                <a:gd name="connsiteX546" fmla="*/ 893921 w 1609725"/>
                <a:gd name="connsiteY546" fmla="*/ 1379792 h 1457325"/>
                <a:gd name="connsiteX547" fmla="*/ 881348 w 1609725"/>
                <a:gd name="connsiteY547" fmla="*/ 1375601 h 1457325"/>
                <a:gd name="connsiteX548" fmla="*/ 873538 w 1609725"/>
                <a:gd name="connsiteY548" fmla="*/ 1383221 h 1457325"/>
                <a:gd name="connsiteX549" fmla="*/ 872585 w 1609725"/>
                <a:gd name="connsiteY549" fmla="*/ 1394555 h 1457325"/>
                <a:gd name="connsiteX550" fmla="*/ 870680 w 1609725"/>
                <a:gd name="connsiteY550" fmla="*/ 1390650 h 1457325"/>
                <a:gd name="connsiteX551" fmla="*/ 860679 w 1609725"/>
                <a:gd name="connsiteY551" fmla="*/ 1388364 h 1457325"/>
                <a:gd name="connsiteX552" fmla="*/ 847344 w 1609725"/>
                <a:gd name="connsiteY552" fmla="*/ 1395508 h 1457325"/>
                <a:gd name="connsiteX553" fmla="*/ 839248 w 1609725"/>
                <a:gd name="connsiteY553" fmla="*/ 1389602 h 1457325"/>
                <a:gd name="connsiteX554" fmla="*/ 836962 w 1609725"/>
                <a:gd name="connsiteY554" fmla="*/ 1398270 h 1457325"/>
                <a:gd name="connsiteX555" fmla="*/ 829818 w 1609725"/>
                <a:gd name="connsiteY555" fmla="*/ 1398556 h 1457325"/>
                <a:gd name="connsiteX556" fmla="*/ 829628 w 1609725"/>
                <a:gd name="connsiteY556" fmla="*/ 1405223 h 1457325"/>
                <a:gd name="connsiteX557" fmla="*/ 821150 w 1609725"/>
                <a:gd name="connsiteY557" fmla="*/ 1402271 h 1457325"/>
                <a:gd name="connsiteX558" fmla="*/ 820960 w 1609725"/>
                <a:gd name="connsiteY558" fmla="*/ 1398556 h 1457325"/>
                <a:gd name="connsiteX559" fmla="*/ 818483 w 1609725"/>
                <a:gd name="connsiteY559" fmla="*/ 1398175 h 1457325"/>
                <a:gd name="connsiteX560" fmla="*/ 817340 w 1609725"/>
                <a:gd name="connsiteY560" fmla="*/ 1401794 h 1457325"/>
                <a:gd name="connsiteX561" fmla="*/ 810482 w 1609725"/>
                <a:gd name="connsiteY561" fmla="*/ 1398746 h 1457325"/>
                <a:gd name="connsiteX562" fmla="*/ 804291 w 1609725"/>
                <a:gd name="connsiteY562" fmla="*/ 1403985 h 1457325"/>
                <a:gd name="connsiteX563" fmla="*/ 795719 w 1609725"/>
                <a:gd name="connsiteY563" fmla="*/ 1403604 h 1457325"/>
                <a:gd name="connsiteX564" fmla="*/ 791146 w 1609725"/>
                <a:gd name="connsiteY564" fmla="*/ 1401889 h 1457325"/>
                <a:gd name="connsiteX565" fmla="*/ 793337 w 1609725"/>
                <a:gd name="connsiteY565" fmla="*/ 1392174 h 1457325"/>
                <a:gd name="connsiteX566" fmla="*/ 802291 w 1609725"/>
                <a:gd name="connsiteY566" fmla="*/ 1389412 h 1457325"/>
                <a:gd name="connsiteX567" fmla="*/ 817912 w 1609725"/>
                <a:gd name="connsiteY567" fmla="*/ 1378268 h 1457325"/>
                <a:gd name="connsiteX568" fmla="*/ 811816 w 1609725"/>
                <a:gd name="connsiteY568" fmla="*/ 1372172 h 1457325"/>
                <a:gd name="connsiteX569" fmla="*/ 799243 w 1609725"/>
                <a:gd name="connsiteY569" fmla="*/ 1380077 h 1457325"/>
                <a:gd name="connsiteX570" fmla="*/ 798290 w 1609725"/>
                <a:gd name="connsiteY570" fmla="*/ 1377696 h 1457325"/>
                <a:gd name="connsiteX571" fmla="*/ 803053 w 1609725"/>
                <a:gd name="connsiteY571" fmla="*/ 1375601 h 1457325"/>
                <a:gd name="connsiteX572" fmla="*/ 799624 w 1609725"/>
                <a:gd name="connsiteY572" fmla="*/ 1368171 h 1457325"/>
                <a:gd name="connsiteX573" fmla="*/ 800862 w 1609725"/>
                <a:gd name="connsiteY573" fmla="*/ 1355598 h 1457325"/>
                <a:gd name="connsiteX574" fmla="*/ 792575 w 1609725"/>
                <a:gd name="connsiteY574" fmla="*/ 1352455 h 1457325"/>
                <a:gd name="connsiteX575" fmla="*/ 805148 w 1609725"/>
                <a:gd name="connsiteY575" fmla="*/ 1336929 h 1457325"/>
                <a:gd name="connsiteX576" fmla="*/ 798671 w 1609725"/>
                <a:gd name="connsiteY576" fmla="*/ 1335119 h 1457325"/>
                <a:gd name="connsiteX577" fmla="*/ 791337 w 1609725"/>
                <a:gd name="connsiteY577" fmla="*/ 1338453 h 1457325"/>
                <a:gd name="connsiteX578" fmla="*/ 773525 w 1609725"/>
                <a:gd name="connsiteY578" fmla="*/ 1339215 h 1457325"/>
                <a:gd name="connsiteX579" fmla="*/ 747331 w 1609725"/>
                <a:gd name="connsiteY579" fmla="*/ 1349502 h 1457325"/>
                <a:gd name="connsiteX580" fmla="*/ 723900 w 1609725"/>
                <a:gd name="connsiteY580" fmla="*/ 1352074 h 1457325"/>
                <a:gd name="connsiteX581" fmla="*/ 729996 w 1609725"/>
                <a:gd name="connsiteY581" fmla="*/ 1393793 h 1457325"/>
                <a:gd name="connsiteX582" fmla="*/ 726377 w 1609725"/>
                <a:gd name="connsiteY582" fmla="*/ 1407128 h 1457325"/>
                <a:gd name="connsiteX583" fmla="*/ 727138 w 1609725"/>
                <a:gd name="connsiteY583" fmla="*/ 1418939 h 1457325"/>
                <a:gd name="connsiteX584" fmla="*/ 718661 w 1609725"/>
                <a:gd name="connsiteY584" fmla="*/ 1426464 h 1457325"/>
                <a:gd name="connsiteX585" fmla="*/ 715518 w 1609725"/>
                <a:gd name="connsiteY585" fmla="*/ 1425416 h 1457325"/>
                <a:gd name="connsiteX586" fmla="*/ 713994 w 1609725"/>
                <a:gd name="connsiteY586" fmla="*/ 1428655 h 1457325"/>
                <a:gd name="connsiteX587" fmla="*/ 668179 w 1609725"/>
                <a:gd name="connsiteY587" fmla="*/ 1448276 h 1457325"/>
                <a:gd name="connsiteX588" fmla="*/ 664083 w 1609725"/>
                <a:gd name="connsiteY588" fmla="*/ 1449038 h 1457325"/>
                <a:gd name="connsiteX589" fmla="*/ 659702 w 1609725"/>
                <a:gd name="connsiteY589" fmla="*/ 1444657 h 1457325"/>
                <a:gd name="connsiteX590" fmla="*/ 650938 w 1609725"/>
                <a:gd name="connsiteY590" fmla="*/ 1445228 h 1457325"/>
                <a:gd name="connsiteX591" fmla="*/ 650558 w 1609725"/>
                <a:gd name="connsiteY591" fmla="*/ 1440847 h 1457325"/>
                <a:gd name="connsiteX592" fmla="*/ 640175 w 1609725"/>
                <a:gd name="connsiteY592" fmla="*/ 1440561 h 1457325"/>
                <a:gd name="connsiteX593" fmla="*/ 634270 w 1609725"/>
                <a:gd name="connsiteY593" fmla="*/ 1441704 h 1457325"/>
                <a:gd name="connsiteX594" fmla="*/ 634746 w 1609725"/>
                <a:gd name="connsiteY594" fmla="*/ 1444466 h 1457325"/>
                <a:gd name="connsiteX595" fmla="*/ 630746 w 1609725"/>
                <a:gd name="connsiteY595" fmla="*/ 1448657 h 1457325"/>
                <a:gd name="connsiteX596" fmla="*/ 621221 w 1609725"/>
                <a:gd name="connsiteY596" fmla="*/ 1445705 h 1457325"/>
                <a:gd name="connsiteX597" fmla="*/ 615505 w 1609725"/>
                <a:gd name="connsiteY597" fmla="*/ 1449134 h 1457325"/>
                <a:gd name="connsiteX598" fmla="*/ 610553 w 1609725"/>
                <a:gd name="connsiteY598" fmla="*/ 1437227 h 1457325"/>
                <a:gd name="connsiteX599" fmla="*/ 613029 w 1609725"/>
                <a:gd name="connsiteY599" fmla="*/ 1431608 h 1457325"/>
                <a:gd name="connsiteX600" fmla="*/ 607219 w 1609725"/>
                <a:gd name="connsiteY600" fmla="*/ 1410557 h 1457325"/>
                <a:gd name="connsiteX601" fmla="*/ 584740 w 1609725"/>
                <a:gd name="connsiteY601" fmla="*/ 1413891 h 1457325"/>
                <a:gd name="connsiteX602" fmla="*/ 583025 w 1609725"/>
                <a:gd name="connsiteY602" fmla="*/ 1409414 h 1457325"/>
                <a:gd name="connsiteX603" fmla="*/ 578453 w 1609725"/>
                <a:gd name="connsiteY603" fmla="*/ 1412367 h 1457325"/>
                <a:gd name="connsiteX604" fmla="*/ 575120 w 1609725"/>
                <a:gd name="connsiteY604" fmla="*/ 1403795 h 1457325"/>
                <a:gd name="connsiteX605" fmla="*/ 564452 w 1609725"/>
                <a:gd name="connsiteY605" fmla="*/ 1405985 h 1457325"/>
                <a:gd name="connsiteX606" fmla="*/ 554641 w 1609725"/>
                <a:gd name="connsiteY606" fmla="*/ 1371981 h 1457325"/>
                <a:gd name="connsiteX607" fmla="*/ 546640 w 1609725"/>
                <a:gd name="connsiteY607" fmla="*/ 1377887 h 1457325"/>
                <a:gd name="connsiteX608" fmla="*/ 538067 w 1609725"/>
                <a:gd name="connsiteY608" fmla="*/ 1380268 h 1457325"/>
                <a:gd name="connsiteX609" fmla="*/ 551212 w 1609725"/>
                <a:gd name="connsiteY609" fmla="*/ 1372838 h 1457325"/>
                <a:gd name="connsiteX610" fmla="*/ 521113 w 1609725"/>
                <a:gd name="connsiteY610" fmla="*/ 1380172 h 1457325"/>
                <a:gd name="connsiteX611" fmla="*/ 520065 w 1609725"/>
                <a:gd name="connsiteY611" fmla="*/ 1377220 h 1457325"/>
                <a:gd name="connsiteX612" fmla="*/ 523970 w 1609725"/>
                <a:gd name="connsiteY612" fmla="*/ 1375601 h 1457325"/>
                <a:gd name="connsiteX613" fmla="*/ 522922 w 1609725"/>
                <a:gd name="connsiteY613" fmla="*/ 1372267 h 1457325"/>
                <a:gd name="connsiteX614" fmla="*/ 529209 w 1609725"/>
                <a:gd name="connsiteY614" fmla="*/ 1368457 h 1457325"/>
                <a:gd name="connsiteX615" fmla="*/ 533210 w 1609725"/>
                <a:gd name="connsiteY615" fmla="*/ 1367600 h 1457325"/>
                <a:gd name="connsiteX616" fmla="*/ 535305 w 1609725"/>
                <a:gd name="connsiteY616" fmla="*/ 1373600 h 1457325"/>
                <a:gd name="connsiteX617" fmla="*/ 554831 w 1609725"/>
                <a:gd name="connsiteY617" fmla="*/ 1368647 h 1457325"/>
                <a:gd name="connsiteX618" fmla="*/ 552831 w 1609725"/>
                <a:gd name="connsiteY618" fmla="*/ 1362932 h 1457325"/>
                <a:gd name="connsiteX619" fmla="*/ 526256 w 1609725"/>
                <a:gd name="connsiteY619" fmla="*/ 1363218 h 1457325"/>
                <a:gd name="connsiteX620" fmla="*/ 525304 w 1609725"/>
                <a:gd name="connsiteY620" fmla="*/ 1354550 h 1457325"/>
                <a:gd name="connsiteX621" fmla="*/ 515779 w 1609725"/>
                <a:gd name="connsiteY621" fmla="*/ 1354360 h 1457325"/>
                <a:gd name="connsiteX622" fmla="*/ 512636 w 1609725"/>
                <a:gd name="connsiteY622" fmla="*/ 1349597 h 1457325"/>
                <a:gd name="connsiteX623" fmla="*/ 515493 w 1609725"/>
                <a:gd name="connsiteY623" fmla="*/ 1347788 h 1457325"/>
                <a:gd name="connsiteX624" fmla="*/ 499872 w 1609725"/>
                <a:gd name="connsiteY624" fmla="*/ 1335596 h 1457325"/>
                <a:gd name="connsiteX625" fmla="*/ 494252 w 1609725"/>
                <a:gd name="connsiteY625" fmla="*/ 1341596 h 1457325"/>
                <a:gd name="connsiteX626" fmla="*/ 483965 w 1609725"/>
                <a:gd name="connsiteY626" fmla="*/ 1343120 h 1457325"/>
                <a:gd name="connsiteX627" fmla="*/ 482727 w 1609725"/>
                <a:gd name="connsiteY627" fmla="*/ 1333690 h 1457325"/>
                <a:gd name="connsiteX628" fmla="*/ 487013 w 1609725"/>
                <a:gd name="connsiteY628" fmla="*/ 1314736 h 1457325"/>
                <a:gd name="connsiteX629" fmla="*/ 487299 w 1609725"/>
                <a:gd name="connsiteY629" fmla="*/ 1295686 h 1457325"/>
                <a:gd name="connsiteX630" fmla="*/ 484918 w 1609725"/>
                <a:gd name="connsiteY630" fmla="*/ 1294638 h 1457325"/>
                <a:gd name="connsiteX631" fmla="*/ 474345 w 1609725"/>
                <a:gd name="connsiteY631" fmla="*/ 1311688 h 1457325"/>
                <a:gd name="connsiteX632" fmla="*/ 456533 w 1609725"/>
                <a:gd name="connsiteY632" fmla="*/ 1286065 h 1457325"/>
                <a:gd name="connsiteX633" fmla="*/ 449675 w 1609725"/>
                <a:gd name="connsiteY633" fmla="*/ 1283208 h 1457325"/>
                <a:gd name="connsiteX634" fmla="*/ 448818 w 1609725"/>
                <a:gd name="connsiteY634" fmla="*/ 1274636 h 1457325"/>
                <a:gd name="connsiteX635" fmla="*/ 415862 w 1609725"/>
                <a:gd name="connsiteY635" fmla="*/ 1279684 h 1457325"/>
                <a:gd name="connsiteX636" fmla="*/ 415385 w 1609725"/>
                <a:gd name="connsiteY636" fmla="*/ 1294067 h 1457325"/>
                <a:gd name="connsiteX637" fmla="*/ 421577 w 1609725"/>
                <a:gd name="connsiteY637" fmla="*/ 1316069 h 1457325"/>
                <a:gd name="connsiteX638" fmla="*/ 419957 w 1609725"/>
                <a:gd name="connsiteY638" fmla="*/ 1321689 h 1457325"/>
                <a:gd name="connsiteX639" fmla="*/ 427482 w 1609725"/>
                <a:gd name="connsiteY639" fmla="*/ 1327976 h 1457325"/>
                <a:gd name="connsiteX640" fmla="*/ 431292 w 1609725"/>
                <a:gd name="connsiteY640" fmla="*/ 1350836 h 1457325"/>
                <a:gd name="connsiteX641" fmla="*/ 434626 w 1609725"/>
                <a:gd name="connsiteY641" fmla="*/ 1351502 h 1457325"/>
                <a:gd name="connsiteX642" fmla="*/ 436531 w 1609725"/>
                <a:gd name="connsiteY642" fmla="*/ 1362170 h 1457325"/>
                <a:gd name="connsiteX643" fmla="*/ 433292 w 1609725"/>
                <a:gd name="connsiteY643" fmla="*/ 1362456 h 1457325"/>
                <a:gd name="connsiteX644" fmla="*/ 428720 w 1609725"/>
                <a:gd name="connsiteY644" fmla="*/ 1370743 h 1457325"/>
                <a:gd name="connsiteX645" fmla="*/ 424434 w 1609725"/>
                <a:gd name="connsiteY645" fmla="*/ 1369314 h 1457325"/>
                <a:gd name="connsiteX646" fmla="*/ 423672 w 1609725"/>
                <a:gd name="connsiteY646" fmla="*/ 1376172 h 1457325"/>
                <a:gd name="connsiteX647" fmla="*/ 381571 w 1609725"/>
                <a:gd name="connsiteY647" fmla="*/ 1383030 h 1457325"/>
                <a:gd name="connsiteX648" fmla="*/ 360331 w 1609725"/>
                <a:gd name="connsiteY648" fmla="*/ 1390840 h 1457325"/>
                <a:gd name="connsiteX649" fmla="*/ 347472 w 1609725"/>
                <a:gd name="connsiteY649" fmla="*/ 1399985 h 1457325"/>
                <a:gd name="connsiteX650" fmla="*/ 340138 w 1609725"/>
                <a:gd name="connsiteY650" fmla="*/ 1414177 h 1457325"/>
                <a:gd name="connsiteX651" fmla="*/ 352330 w 1609725"/>
                <a:gd name="connsiteY651" fmla="*/ 468059 h 1457325"/>
                <a:gd name="connsiteX652" fmla="*/ 347567 w 1609725"/>
                <a:gd name="connsiteY652" fmla="*/ 478917 h 1457325"/>
                <a:gd name="connsiteX653" fmla="*/ 363474 w 1609725"/>
                <a:gd name="connsiteY653" fmla="*/ 489109 h 1457325"/>
                <a:gd name="connsiteX654" fmla="*/ 370808 w 1609725"/>
                <a:gd name="connsiteY654" fmla="*/ 486346 h 1457325"/>
                <a:gd name="connsiteX655" fmla="*/ 373094 w 1609725"/>
                <a:gd name="connsiteY655" fmla="*/ 492443 h 1457325"/>
                <a:gd name="connsiteX656" fmla="*/ 383667 w 1609725"/>
                <a:gd name="connsiteY656" fmla="*/ 498634 h 1457325"/>
                <a:gd name="connsiteX657" fmla="*/ 377666 w 1609725"/>
                <a:gd name="connsiteY657" fmla="*/ 507968 h 1457325"/>
                <a:gd name="connsiteX658" fmla="*/ 384620 w 1609725"/>
                <a:gd name="connsiteY658" fmla="*/ 518922 h 1457325"/>
                <a:gd name="connsiteX659" fmla="*/ 380905 w 1609725"/>
                <a:gd name="connsiteY659" fmla="*/ 528923 h 1457325"/>
                <a:gd name="connsiteX660" fmla="*/ 417481 w 1609725"/>
                <a:gd name="connsiteY660" fmla="*/ 539305 h 1457325"/>
                <a:gd name="connsiteX661" fmla="*/ 422720 w 1609725"/>
                <a:gd name="connsiteY661" fmla="*/ 539687 h 1457325"/>
                <a:gd name="connsiteX662" fmla="*/ 424625 w 1609725"/>
                <a:gd name="connsiteY662" fmla="*/ 535019 h 1457325"/>
                <a:gd name="connsiteX663" fmla="*/ 425863 w 1609725"/>
                <a:gd name="connsiteY663" fmla="*/ 538163 h 1457325"/>
                <a:gd name="connsiteX664" fmla="*/ 438436 w 1609725"/>
                <a:gd name="connsiteY664" fmla="*/ 543115 h 1457325"/>
                <a:gd name="connsiteX665" fmla="*/ 439388 w 1609725"/>
                <a:gd name="connsiteY665" fmla="*/ 567214 h 1457325"/>
                <a:gd name="connsiteX666" fmla="*/ 435578 w 1609725"/>
                <a:gd name="connsiteY666" fmla="*/ 592836 h 1457325"/>
                <a:gd name="connsiteX667" fmla="*/ 432721 w 1609725"/>
                <a:gd name="connsiteY667" fmla="*/ 593027 h 1457325"/>
                <a:gd name="connsiteX668" fmla="*/ 432054 w 1609725"/>
                <a:gd name="connsiteY668" fmla="*/ 599122 h 1457325"/>
                <a:gd name="connsiteX669" fmla="*/ 425863 w 1609725"/>
                <a:gd name="connsiteY669" fmla="*/ 598837 h 1457325"/>
                <a:gd name="connsiteX670" fmla="*/ 424148 w 1609725"/>
                <a:gd name="connsiteY670" fmla="*/ 612077 h 1457325"/>
                <a:gd name="connsiteX671" fmla="*/ 424244 w 1609725"/>
                <a:gd name="connsiteY671" fmla="*/ 616077 h 1457325"/>
                <a:gd name="connsiteX672" fmla="*/ 433578 w 1609725"/>
                <a:gd name="connsiteY672" fmla="*/ 626078 h 1457325"/>
                <a:gd name="connsiteX673" fmla="*/ 439484 w 1609725"/>
                <a:gd name="connsiteY673" fmla="*/ 644080 h 1457325"/>
                <a:gd name="connsiteX674" fmla="*/ 440436 w 1609725"/>
                <a:gd name="connsiteY674" fmla="*/ 663988 h 1457325"/>
                <a:gd name="connsiteX675" fmla="*/ 437007 w 1609725"/>
                <a:gd name="connsiteY675" fmla="*/ 671036 h 1457325"/>
                <a:gd name="connsiteX676" fmla="*/ 438436 w 1609725"/>
                <a:gd name="connsiteY676" fmla="*/ 680752 h 1457325"/>
                <a:gd name="connsiteX677" fmla="*/ 443579 w 1609725"/>
                <a:gd name="connsiteY677" fmla="*/ 699040 h 1457325"/>
                <a:gd name="connsiteX678" fmla="*/ 446532 w 1609725"/>
                <a:gd name="connsiteY678" fmla="*/ 697897 h 1457325"/>
                <a:gd name="connsiteX679" fmla="*/ 460915 w 1609725"/>
                <a:gd name="connsiteY679" fmla="*/ 736283 h 1457325"/>
                <a:gd name="connsiteX680" fmla="*/ 469106 w 1609725"/>
                <a:gd name="connsiteY680" fmla="*/ 750856 h 1457325"/>
                <a:gd name="connsiteX681" fmla="*/ 476917 w 1609725"/>
                <a:gd name="connsiteY681" fmla="*/ 782384 h 1457325"/>
                <a:gd name="connsiteX682" fmla="*/ 497491 w 1609725"/>
                <a:gd name="connsiteY682" fmla="*/ 790194 h 1457325"/>
                <a:gd name="connsiteX683" fmla="*/ 492062 w 1609725"/>
                <a:gd name="connsiteY683" fmla="*/ 796671 h 1457325"/>
                <a:gd name="connsiteX684" fmla="*/ 491776 w 1609725"/>
                <a:gd name="connsiteY684" fmla="*/ 802386 h 1457325"/>
                <a:gd name="connsiteX685" fmla="*/ 480631 w 1609725"/>
                <a:gd name="connsiteY685" fmla="*/ 801053 h 1457325"/>
                <a:gd name="connsiteX686" fmla="*/ 466439 w 1609725"/>
                <a:gd name="connsiteY686" fmla="*/ 805625 h 1457325"/>
                <a:gd name="connsiteX687" fmla="*/ 465011 w 1609725"/>
                <a:gd name="connsiteY687" fmla="*/ 817531 h 1457325"/>
                <a:gd name="connsiteX688" fmla="*/ 430149 w 1609725"/>
                <a:gd name="connsiteY688" fmla="*/ 815816 h 1457325"/>
                <a:gd name="connsiteX689" fmla="*/ 422624 w 1609725"/>
                <a:gd name="connsiteY689" fmla="*/ 816769 h 1457325"/>
                <a:gd name="connsiteX690" fmla="*/ 422910 w 1609725"/>
                <a:gd name="connsiteY690" fmla="*/ 819340 h 1457325"/>
                <a:gd name="connsiteX691" fmla="*/ 427101 w 1609725"/>
                <a:gd name="connsiteY691" fmla="*/ 818864 h 1457325"/>
                <a:gd name="connsiteX692" fmla="*/ 431006 w 1609725"/>
                <a:gd name="connsiteY692" fmla="*/ 830294 h 1457325"/>
                <a:gd name="connsiteX693" fmla="*/ 449675 w 1609725"/>
                <a:gd name="connsiteY693" fmla="*/ 822293 h 1457325"/>
                <a:gd name="connsiteX694" fmla="*/ 448532 w 1609725"/>
                <a:gd name="connsiteY694" fmla="*/ 840200 h 1457325"/>
                <a:gd name="connsiteX695" fmla="*/ 463201 w 1609725"/>
                <a:gd name="connsiteY695" fmla="*/ 839248 h 1457325"/>
                <a:gd name="connsiteX696" fmla="*/ 476536 w 1609725"/>
                <a:gd name="connsiteY696" fmla="*/ 864203 h 1457325"/>
                <a:gd name="connsiteX697" fmla="*/ 479584 w 1609725"/>
                <a:gd name="connsiteY697" fmla="*/ 876871 h 1457325"/>
                <a:gd name="connsiteX698" fmla="*/ 489395 w 1609725"/>
                <a:gd name="connsiteY698" fmla="*/ 874109 h 1457325"/>
                <a:gd name="connsiteX699" fmla="*/ 494062 w 1609725"/>
                <a:gd name="connsiteY699" fmla="*/ 868585 h 1457325"/>
                <a:gd name="connsiteX700" fmla="*/ 508349 w 1609725"/>
                <a:gd name="connsiteY700" fmla="*/ 876300 h 1457325"/>
                <a:gd name="connsiteX701" fmla="*/ 506730 w 1609725"/>
                <a:gd name="connsiteY701" fmla="*/ 889635 h 1457325"/>
                <a:gd name="connsiteX702" fmla="*/ 502920 w 1609725"/>
                <a:gd name="connsiteY702" fmla="*/ 895350 h 1457325"/>
                <a:gd name="connsiteX703" fmla="*/ 510064 w 1609725"/>
                <a:gd name="connsiteY703" fmla="*/ 906780 h 1457325"/>
                <a:gd name="connsiteX704" fmla="*/ 517398 w 1609725"/>
                <a:gd name="connsiteY704" fmla="*/ 909256 h 1457325"/>
                <a:gd name="connsiteX705" fmla="*/ 516636 w 1609725"/>
                <a:gd name="connsiteY705" fmla="*/ 911352 h 1457325"/>
                <a:gd name="connsiteX706" fmla="*/ 520446 w 1609725"/>
                <a:gd name="connsiteY706" fmla="*/ 914971 h 1457325"/>
                <a:gd name="connsiteX707" fmla="*/ 530066 w 1609725"/>
                <a:gd name="connsiteY707" fmla="*/ 910685 h 1457325"/>
                <a:gd name="connsiteX708" fmla="*/ 537591 w 1609725"/>
                <a:gd name="connsiteY708" fmla="*/ 916019 h 1457325"/>
                <a:gd name="connsiteX709" fmla="*/ 543211 w 1609725"/>
                <a:gd name="connsiteY709" fmla="*/ 914686 h 1457325"/>
                <a:gd name="connsiteX710" fmla="*/ 536448 w 1609725"/>
                <a:gd name="connsiteY710" fmla="*/ 909161 h 1457325"/>
                <a:gd name="connsiteX711" fmla="*/ 533876 w 1609725"/>
                <a:gd name="connsiteY711" fmla="*/ 898779 h 1457325"/>
                <a:gd name="connsiteX712" fmla="*/ 525875 w 1609725"/>
                <a:gd name="connsiteY712" fmla="*/ 893064 h 1457325"/>
                <a:gd name="connsiteX713" fmla="*/ 541401 w 1609725"/>
                <a:gd name="connsiteY713" fmla="*/ 898779 h 1457325"/>
                <a:gd name="connsiteX714" fmla="*/ 543878 w 1609725"/>
                <a:gd name="connsiteY714" fmla="*/ 910304 h 1457325"/>
                <a:gd name="connsiteX715" fmla="*/ 549307 w 1609725"/>
                <a:gd name="connsiteY715" fmla="*/ 913447 h 1457325"/>
                <a:gd name="connsiteX716" fmla="*/ 555212 w 1609725"/>
                <a:gd name="connsiteY716" fmla="*/ 905256 h 1457325"/>
                <a:gd name="connsiteX717" fmla="*/ 560927 w 1609725"/>
                <a:gd name="connsiteY717" fmla="*/ 906113 h 1457325"/>
                <a:gd name="connsiteX718" fmla="*/ 566738 w 1609725"/>
                <a:gd name="connsiteY718" fmla="*/ 902494 h 1457325"/>
                <a:gd name="connsiteX719" fmla="*/ 575024 w 1609725"/>
                <a:gd name="connsiteY719" fmla="*/ 906113 h 1457325"/>
                <a:gd name="connsiteX720" fmla="*/ 594741 w 1609725"/>
                <a:gd name="connsiteY720" fmla="*/ 907637 h 1457325"/>
                <a:gd name="connsiteX721" fmla="*/ 590931 w 1609725"/>
                <a:gd name="connsiteY721" fmla="*/ 902303 h 1457325"/>
                <a:gd name="connsiteX722" fmla="*/ 598361 w 1609725"/>
                <a:gd name="connsiteY722" fmla="*/ 892397 h 1457325"/>
                <a:gd name="connsiteX723" fmla="*/ 596455 w 1609725"/>
                <a:gd name="connsiteY723" fmla="*/ 888778 h 1457325"/>
                <a:gd name="connsiteX724" fmla="*/ 627126 w 1609725"/>
                <a:gd name="connsiteY724" fmla="*/ 870680 h 1457325"/>
                <a:gd name="connsiteX725" fmla="*/ 624173 w 1609725"/>
                <a:gd name="connsiteY725" fmla="*/ 865061 h 1457325"/>
                <a:gd name="connsiteX726" fmla="*/ 617792 w 1609725"/>
                <a:gd name="connsiteY726" fmla="*/ 860774 h 1457325"/>
                <a:gd name="connsiteX727" fmla="*/ 611219 w 1609725"/>
                <a:gd name="connsiteY727" fmla="*/ 837819 h 1457325"/>
                <a:gd name="connsiteX728" fmla="*/ 609600 w 1609725"/>
                <a:gd name="connsiteY728" fmla="*/ 822388 h 1457325"/>
                <a:gd name="connsiteX729" fmla="*/ 617220 w 1609725"/>
                <a:gd name="connsiteY729" fmla="*/ 821341 h 1457325"/>
                <a:gd name="connsiteX730" fmla="*/ 616934 w 1609725"/>
                <a:gd name="connsiteY730" fmla="*/ 818293 h 1457325"/>
                <a:gd name="connsiteX731" fmla="*/ 621221 w 1609725"/>
                <a:gd name="connsiteY731" fmla="*/ 817721 h 1457325"/>
                <a:gd name="connsiteX732" fmla="*/ 620363 w 1609725"/>
                <a:gd name="connsiteY732" fmla="*/ 808292 h 1457325"/>
                <a:gd name="connsiteX733" fmla="*/ 646462 w 1609725"/>
                <a:gd name="connsiteY733" fmla="*/ 801243 h 1457325"/>
                <a:gd name="connsiteX734" fmla="*/ 654558 w 1609725"/>
                <a:gd name="connsiteY734" fmla="*/ 804863 h 1457325"/>
                <a:gd name="connsiteX735" fmla="*/ 685610 w 1609725"/>
                <a:gd name="connsiteY735" fmla="*/ 805720 h 1457325"/>
                <a:gd name="connsiteX736" fmla="*/ 684181 w 1609725"/>
                <a:gd name="connsiteY736" fmla="*/ 824960 h 1457325"/>
                <a:gd name="connsiteX737" fmla="*/ 691705 w 1609725"/>
                <a:gd name="connsiteY737" fmla="*/ 823531 h 1457325"/>
                <a:gd name="connsiteX738" fmla="*/ 691134 w 1609725"/>
                <a:gd name="connsiteY738" fmla="*/ 818864 h 1457325"/>
                <a:gd name="connsiteX739" fmla="*/ 699040 w 1609725"/>
                <a:gd name="connsiteY739" fmla="*/ 819245 h 1457325"/>
                <a:gd name="connsiteX740" fmla="*/ 701135 w 1609725"/>
                <a:gd name="connsiteY740" fmla="*/ 810863 h 1457325"/>
                <a:gd name="connsiteX741" fmla="*/ 721043 w 1609725"/>
                <a:gd name="connsiteY741" fmla="*/ 810959 h 1457325"/>
                <a:gd name="connsiteX742" fmla="*/ 724090 w 1609725"/>
                <a:gd name="connsiteY742" fmla="*/ 800290 h 1457325"/>
                <a:gd name="connsiteX743" fmla="*/ 739045 w 1609725"/>
                <a:gd name="connsiteY743" fmla="*/ 783146 h 1457325"/>
                <a:gd name="connsiteX744" fmla="*/ 743045 w 1609725"/>
                <a:gd name="connsiteY744" fmla="*/ 787718 h 1457325"/>
                <a:gd name="connsiteX745" fmla="*/ 749046 w 1609725"/>
                <a:gd name="connsiteY745" fmla="*/ 780860 h 1457325"/>
                <a:gd name="connsiteX746" fmla="*/ 750570 w 1609725"/>
                <a:gd name="connsiteY746" fmla="*/ 783336 h 1457325"/>
                <a:gd name="connsiteX747" fmla="*/ 758571 w 1609725"/>
                <a:gd name="connsiteY747" fmla="*/ 784193 h 1457325"/>
                <a:gd name="connsiteX748" fmla="*/ 760381 w 1609725"/>
                <a:gd name="connsiteY748" fmla="*/ 775716 h 1457325"/>
                <a:gd name="connsiteX749" fmla="*/ 765620 w 1609725"/>
                <a:gd name="connsiteY749" fmla="*/ 780002 h 1457325"/>
                <a:gd name="connsiteX750" fmla="*/ 787337 w 1609725"/>
                <a:gd name="connsiteY750" fmla="*/ 747236 h 1457325"/>
                <a:gd name="connsiteX751" fmla="*/ 792956 w 1609725"/>
                <a:gd name="connsiteY751" fmla="*/ 742188 h 1457325"/>
                <a:gd name="connsiteX752" fmla="*/ 803434 w 1609725"/>
                <a:gd name="connsiteY752" fmla="*/ 742188 h 1457325"/>
                <a:gd name="connsiteX753" fmla="*/ 813245 w 1609725"/>
                <a:gd name="connsiteY753" fmla="*/ 702088 h 1457325"/>
                <a:gd name="connsiteX754" fmla="*/ 801624 w 1609725"/>
                <a:gd name="connsiteY754" fmla="*/ 700469 h 1457325"/>
                <a:gd name="connsiteX755" fmla="*/ 800386 w 1609725"/>
                <a:gd name="connsiteY755" fmla="*/ 689896 h 1457325"/>
                <a:gd name="connsiteX756" fmla="*/ 790194 w 1609725"/>
                <a:gd name="connsiteY756" fmla="*/ 687896 h 1457325"/>
                <a:gd name="connsiteX757" fmla="*/ 789718 w 1609725"/>
                <a:gd name="connsiteY757" fmla="*/ 691039 h 1457325"/>
                <a:gd name="connsiteX758" fmla="*/ 775716 w 1609725"/>
                <a:gd name="connsiteY758" fmla="*/ 691991 h 1457325"/>
                <a:gd name="connsiteX759" fmla="*/ 773621 w 1609725"/>
                <a:gd name="connsiteY759" fmla="*/ 671513 h 1457325"/>
                <a:gd name="connsiteX760" fmla="*/ 783622 w 1609725"/>
                <a:gd name="connsiteY760" fmla="*/ 668560 h 1457325"/>
                <a:gd name="connsiteX761" fmla="*/ 784003 w 1609725"/>
                <a:gd name="connsiteY761" fmla="*/ 649605 h 1457325"/>
                <a:gd name="connsiteX762" fmla="*/ 786098 w 1609725"/>
                <a:gd name="connsiteY762" fmla="*/ 650081 h 1457325"/>
                <a:gd name="connsiteX763" fmla="*/ 788003 w 1609725"/>
                <a:gd name="connsiteY763" fmla="*/ 629698 h 1457325"/>
                <a:gd name="connsiteX764" fmla="*/ 794766 w 1609725"/>
                <a:gd name="connsiteY764" fmla="*/ 619220 h 1457325"/>
                <a:gd name="connsiteX765" fmla="*/ 784098 w 1609725"/>
                <a:gd name="connsiteY765" fmla="*/ 589788 h 1457325"/>
                <a:gd name="connsiteX766" fmla="*/ 777335 w 1609725"/>
                <a:gd name="connsiteY766" fmla="*/ 591503 h 1457325"/>
                <a:gd name="connsiteX767" fmla="*/ 774287 w 1609725"/>
                <a:gd name="connsiteY767" fmla="*/ 583216 h 1457325"/>
                <a:gd name="connsiteX768" fmla="*/ 784860 w 1609725"/>
                <a:gd name="connsiteY768" fmla="*/ 565880 h 1457325"/>
                <a:gd name="connsiteX769" fmla="*/ 758952 w 1609725"/>
                <a:gd name="connsiteY769" fmla="*/ 577596 h 1457325"/>
                <a:gd name="connsiteX770" fmla="*/ 747808 w 1609725"/>
                <a:gd name="connsiteY770" fmla="*/ 588454 h 1457325"/>
                <a:gd name="connsiteX771" fmla="*/ 731711 w 1609725"/>
                <a:gd name="connsiteY771" fmla="*/ 596075 h 1457325"/>
                <a:gd name="connsiteX772" fmla="*/ 732568 w 1609725"/>
                <a:gd name="connsiteY772" fmla="*/ 600456 h 1457325"/>
                <a:gd name="connsiteX773" fmla="*/ 729139 w 1609725"/>
                <a:gd name="connsiteY773" fmla="*/ 600456 h 1457325"/>
                <a:gd name="connsiteX774" fmla="*/ 732758 w 1609725"/>
                <a:gd name="connsiteY774" fmla="*/ 614077 h 1457325"/>
                <a:gd name="connsiteX775" fmla="*/ 723043 w 1609725"/>
                <a:gd name="connsiteY775" fmla="*/ 618744 h 1457325"/>
                <a:gd name="connsiteX776" fmla="*/ 715423 w 1609725"/>
                <a:gd name="connsiteY776" fmla="*/ 612267 h 1457325"/>
                <a:gd name="connsiteX777" fmla="*/ 706564 w 1609725"/>
                <a:gd name="connsiteY777" fmla="*/ 591312 h 1457325"/>
                <a:gd name="connsiteX778" fmla="*/ 717328 w 1609725"/>
                <a:gd name="connsiteY778" fmla="*/ 582168 h 1457325"/>
                <a:gd name="connsiteX779" fmla="*/ 715613 w 1609725"/>
                <a:gd name="connsiteY779" fmla="*/ 571976 h 1457325"/>
                <a:gd name="connsiteX780" fmla="*/ 704374 w 1609725"/>
                <a:gd name="connsiteY780" fmla="*/ 565595 h 1457325"/>
                <a:gd name="connsiteX781" fmla="*/ 703326 w 1609725"/>
                <a:gd name="connsiteY781" fmla="*/ 567500 h 1457325"/>
                <a:gd name="connsiteX782" fmla="*/ 692848 w 1609725"/>
                <a:gd name="connsiteY782" fmla="*/ 563404 h 1457325"/>
                <a:gd name="connsiteX783" fmla="*/ 689801 w 1609725"/>
                <a:gd name="connsiteY783" fmla="*/ 567500 h 1457325"/>
                <a:gd name="connsiteX784" fmla="*/ 684467 w 1609725"/>
                <a:gd name="connsiteY784" fmla="*/ 563785 h 1457325"/>
                <a:gd name="connsiteX785" fmla="*/ 682562 w 1609725"/>
                <a:gd name="connsiteY785" fmla="*/ 555688 h 1457325"/>
                <a:gd name="connsiteX786" fmla="*/ 685514 w 1609725"/>
                <a:gd name="connsiteY786" fmla="*/ 551402 h 1457325"/>
                <a:gd name="connsiteX787" fmla="*/ 675989 w 1609725"/>
                <a:gd name="connsiteY787" fmla="*/ 553403 h 1457325"/>
                <a:gd name="connsiteX788" fmla="*/ 657701 w 1609725"/>
                <a:gd name="connsiteY788" fmla="*/ 518351 h 1457325"/>
                <a:gd name="connsiteX789" fmla="*/ 670941 w 1609725"/>
                <a:gd name="connsiteY789" fmla="*/ 504158 h 1457325"/>
                <a:gd name="connsiteX790" fmla="*/ 674275 w 1609725"/>
                <a:gd name="connsiteY790" fmla="*/ 502158 h 1457325"/>
                <a:gd name="connsiteX791" fmla="*/ 675322 w 1609725"/>
                <a:gd name="connsiteY791" fmla="*/ 504825 h 1457325"/>
                <a:gd name="connsiteX792" fmla="*/ 681800 w 1609725"/>
                <a:gd name="connsiteY792" fmla="*/ 501015 h 1457325"/>
                <a:gd name="connsiteX793" fmla="*/ 682085 w 1609725"/>
                <a:gd name="connsiteY793" fmla="*/ 494729 h 1457325"/>
                <a:gd name="connsiteX794" fmla="*/ 699230 w 1609725"/>
                <a:gd name="connsiteY794" fmla="*/ 489585 h 1457325"/>
                <a:gd name="connsiteX795" fmla="*/ 720662 w 1609725"/>
                <a:gd name="connsiteY795" fmla="*/ 477964 h 1457325"/>
                <a:gd name="connsiteX796" fmla="*/ 725329 w 1609725"/>
                <a:gd name="connsiteY796" fmla="*/ 472250 h 1457325"/>
                <a:gd name="connsiteX797" fmla="*/ 727043 w 1609725"/>
                <a:gd name="connsiteY797" fmla="*/ 463105 h 1457325"/>
                <a:gd name="connsiteX798" fmla="*/ 691991 w 1609725"/>
                <a:gd name="connsiteY798" fmla="*/ 470535 h 1457325"/>
                <a:gd name="connsiteX799" fmla="*/ 691991 w 1609725"/>
                <a:gd name="connsiteY799" fmla="*/ 467678 h 1457325"/>
                <a:gd name="connsiteX800" fmla="*/ 666845 w 1609725"/>
                <a:gd name="connsiteY800" fmla="*/ 458724 h 1457325"/>
                <a:gd name="connsiteX801" fmla="*/ 648748 w 1609725"/>
                <a:gd name="connsiteY801" fmla="*/ 466249 h 1457325"/>
                <a:gd name="connsiteX802" fmla="*/ 636175 w 1609725"/>
                <a:gd name="connsiteY802" fmla="*/ 466725 h 1457325"/>
                <a:gd name="connsiteX803" fmla="*/ 630936 w 1609725"/>
                <a:gd name="connsiteY803" fmla="*/ 464439 h 1457325"/>
                <a:gd name="connsiteX804" fmla="*/ 615601 w 1609725"/>
                <a:gd name="connsiteY804" fmla="*/ 469868 h 1457325"/>
                <a:gd name="connsiteX805" fmla="*/ 607886 w 1609725"/>
                <a:gd name="connsiteY805" fmla="*/ 454057 h 1457325"/>
                <a:gd name="connsiteX806" fmla="*/ 600646 w 1609725"/>
                <a:gd name="connsiteY806" fmla="*/ 445389 h 1457325"/>
                <a:gd name="connsiteX807" fmla="*/ 595122 w 1609725"/>
                <a:gd name="connsiteY807" fmla="*/ 444437 h 1457325"/>
                <a:gd name="connsiteX808" fmla="*/ 581596 w 1609725"/>
                <a:gd name="connsiteY808" fmla="*/ 461296 h 1457325"/>
                <a:gd name="connsiteX809" fmla="*/ 576739 w 1609725"/>
                <a:gd name="connsiteY809" fmla="*/ 451676 h 1457325"/>
                <a:gd name="connsiteX810" fmla="*/ 566261 w 1609725"/>
                <a:gd name="connsiteY810" fmla="*/ 441388 h 1457325"/>
                <a:gd name="connsiteX811" fmla="*/ 540639 w 1609725"/>
                <a:gd name="connsiteY811" fmla="*/ 465011 h 1457325"/>
                <a:gd name="connsiteX812" fmla="*/ 534067 w 1609725"/>
                <a:gd name="connsiteY812" fmla="*/ 475012 h 1457325"/>
                <a:gd name="connsiteX813" fmla="*/ 532447 w 1609725"/>
                <a:gd name="connsiteY813" fmla="*/ 469202 h 1457325"/>
                <a:gd name="connsiteX814" fmla="*/ 535591 w 1609725"/>
                <a:gd name="connsiteY814" fmla="*/ 467011 h 1457325"/>
                <a:gd name="connsiteX815" fmla="*/ 538353 w 1609725"/>
                <a:gd name="connsiteY815" fmla="*/ 456724 h 1457325"/>
                <a:gd name="connsiteX816" fmla="*/ 534543 w 1609725"/>
                <a:gd name="connsiteY816" fmla="*/ 443103 h 1457325"/>
                <a:gd name="connsiteX817" fmla="*/ 527590 w 1609725"/>
                <a:gd name="connsiteY817" fmla="*/ 447104 h 1457325"/>
                <a:gd name="connsiteX818" fmla="*/ 530162 w 1609725"/>
                <a:gd name="connsiteY818" fmla="*/ 461201 h 1457325"/>
                <a:gd name="connsiteX819" fmla="*/ 526828 w 1609725"/>
                <a:gd name="connsiteY819" fmla="*/ 448723 h 1457325"/>
                <a:gd name="connsiteX820" fmla="*/ 515684 w 1609725"/>
                <a:gd name="connsiteY820" fmla="*/ 455009 h 1457325"/>
                <a:gd name="connsiteX821" fmla="*/ 513588 w 1609725"/>
                <a:gd name="connsiteY821" fmla="*/ 448628 h 1457325"/>
                <a:gd name="connsiteX822" fmla="*/ 524542 w 1609725"/>
                <a:gd name="connsiteY822" fmla="*/ 439484 h 1457325"/>
                <a:gd name="connsiteX823" fmla="*/ 510730 w 1609725"/>
                <a:gd name="connsiteY823" fmla="*/ 421196 h 1457325"/>
                <a:gd name="connsiteX824" fmla="*/ 488823 w 1609725"/>
                <a:gd name="connsiteY824" fmla="*/ 416052 h 1457325"/>
                <a:gd name="connsiteX825" fmla="*/ 457390 w 1609725"/>
                <a:gd name="connsiteY825" fmla="*/ 447294 h 1457325"/>
                <a:gd name="connsiteX826" fmla="*/ 452342 w 1609725"/>
                <a:gd name="connsiteY826" fmla="*/ 445294 h 1457325"/>
                <a:gd name="connsiteX827" fmla="*/ 447770 w 1609725"/>
                <a:gd name="connsiteY827" fmla="*/ 447104 h 1457325"/>
                <a:gd name="connsiteX828" fmla="*/ 424910 w 1609725"/>
                <a:gd name="connsiteY828" fmla="*/ 419767 h 1457325"/>
                <a:gd name="connsiteX829" fmla="*/ 409861 w 1609725"/>
                <a:gd name="connsiteY829" fmla="*/ 415004 h 1457325"/>
                <a:gd name="connsiteX830" fmla="*/ 406241 w 1609725"/>
                <a:gd name="connsiteY830" fmla="*/ 421291 h 1457325"/>
                <a:gd name="connsiteX831" fmla="*/ 394049 w 1609725"/>
                <a:gd name="connsiteY831" fmla="*/ 419862 h 1457325"/>
                <a:gd name="connsiteX832" fmla="*/ 399860 w 1609725"/>
                <a:gd name="connsiteY832" fmla="*/ 417290 h 1457325"/>
                <a:gd name="connsiteX833" fmla="*/ 396812 w 1609725"/>
                <a:gd name="connsiteY833" fmla="*/ 409575 h 1457325"/>
                <a:gd name="connsiteX834" fmla="*/ 392906 w 1609725"/>
                <a:gd name="connsiteY834" fmla="*/ 411385 h 1457325"/>
                <a:gd name="connsiteX835" fmla="*/ 388525 w 1609725"/>
                <a:gd name="connsiteY835" fmla="*/ 401098 h 1457325"/>
                <a:gd name="connsiteX836" fmla="*/ 384620 w 1609725"/>
                <a:gd name="connsiteY836" fmla="*/ 402717 h 1457325"/>
                <a:gd name="connsiteX837" fmla="*/ 381762 w 1609725"/>
                <a:gd name="connsiteY837" fmla="*/ 436340 h 1457325"/>
                <a:gd name="connsiteX838" fmla="*/ 379190 w 1609725"/>
                <a:gd name="connsiteY838" fmla="*/ 441103 h 1457325"/>
                <a:gd name="connsiteX839" fmla="*/ 370808 w 1609725"/>
                <a:gd name="connsiteY839" fmla="*/ 434054 h 1457325"/>
                <a:gd name="connsiteX840" fmla="*/ 363950 w 1609725"/>
                <a:gd name="connsiteY840" fmla="*/ 455200 h 1457325"/>
                <a:gd name="connsiteX841" fmla="*/ 359950 w 1609725"/>
                <a:gd name="connsiteY841" fmla="*/ 454438 h 1457325"/>
                <a:gd name="connsiteX842" fmla="*/ 360997 w 1609725"/>
                <a:gd name="connsiteY842" fmla="*/ 463296 h 1457325"/>
                <a:gd name="connsiteX843" fmla="*/ 352330 w 1609725"/>
                <a:gd name="connsiteY843" fmla="*/ 468059 h 14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</a:cxnLst>
              <a:rect l="l" t="t" r="r" b="b"/>
              <a:pathLst>
                <a:path w="1609725" h="1457325">
                  <a:moveTo>
                    <a:pt x="340138" y="1414177"/>
                  </a:moveTo>
                  <a:lnTo>
                    <a:pt x="316897" y="1413320"/>
                  </a:lnTo>
                  <a:lnTo>
                    <a:pt x="299180" y="1406938"/>
                  </a:lnTo>
                  <a:lnTo>
                    <a:pt x="299942" y="1394365"/>
                  </a:lnTo>
                  <a:lnTo>
                    <a:pt x="281369" y="1401318"/>
                  </a:lnTo>
                  <a:lnTo>
                    <a:pt x="281559" y="1391031"/>
                  </a:lnTo>
                  <a:lnTo>
                    <a:pt x="273844" y="1392841"/>
                  </a:lnTo>
                  <a:lnTo>
                    <a:pt x="268034" y="1383792"/>
                  </a:lnTo>
                  <a:lnTo>
                    <a:pt x="270320" y="1381792"/>
                  </a:lnTo>
                  <a:lnTo>
                    <a:pt x="266414" y="1374648"/>
                  </a:lnTo>
                  <a:lnTo>
                    <a:pt x="267843" y="1363980"/>
                  </a:lnTo>
                  <a:lnTo>
                    <a:pt x="258889" y="1364266"/>
                  </a:lnTo>
                  <a:lnTo>
                    <a:pt x="268129" y="1362742"/>
                  </a:lnTo>
                  <a:lnTo>
                    <a:pt x="269843" y="1358455"/>
                  </a:lnTo>
                  <a:lnTo>
                    <a:pt x="255270" y="1357027"/>
                  </a:lnTo>
                  <a:lnTo>
                    <a:pt x="255651" y="1352645"/>
                  </a:lnTo>
                  <a:lnTo>
                    <a:pt x="243078" y="1355979"/>
                  </a:lnTo>
                  <a:lnTo>
                    <a:pt x="228505" y="1352169"/>
                  </a:lnTo>
                  <a:lnTo>
                    <a:pt x="225552" y="1359598"/>
                  </a:lnTo>
                  <a:lnTo>
                    <a:pt x="226886" y="1368266"/>
                  </a:lnTo>
                  <a:lnTo>
                    <a:pt x="221266" y="1370838"/>
                  </a:lnTo>
                  <a:lnTo>
                    <a:pt x="221552" y="1355408"/>
                  </a:lnTo>
                  <a:lnTo>
                    <a:pt x="217361" y="1347311"/>
                  </a:lnTo>
                  <a:lnTo>
                    <a:pt x="204883" y="1345692"/>
                  </a:lnTo>
                  <a:lnTo>
                    <a:pt x="203930" y="1341406"/>
                  </a:lnTo>
                  <a:lnTo>
                    <a:pt x="198596" y="1342549"/>
                  </a:lnTo>
                  <a:lnTo>
                    <a:pt x="197548" y="1338644"/>
                  </a:lnTo>
                  <a:lnTo>
                    <a:pt x="184118" y="1339787"/>
                  </a:lnTo>
                  <a:lnTo>
                    <a:pt x="184213" y="1334548"/>
                  </a:lnTo>
                  <a:lnTo>
                    <a:pt x="191929" y="1333500"/>
                  </a:lnTo>
                  <a:lnTo>
                    <a:pt x="189452" y="1329023"/>
                  </a:lnTo>
                  <a:lnTo>
                    <a:pt x="184690" y="1328928"/>
                  </a:lnTo>
                  <a:lnTo>
                    <a:pt x="184404" y="1325213"/>
                  </a:lnTo>
                  <a:lnTo>
                    <a:pt x="186500" y="1325023"/>
                  </a:lnTo>
                  <a:lnTo>
                    <a:pt x="184499" y="1308449"/>
                  </a:lnTo>
                  <a:lnTo>
                    <a:pt x="157067" y="1310069"/>
                  </a:lnTo>
                  <a:lnTo>
                    <a:pt x="152019" y="1294829"/>
                  </a:lnTo>
                  <a:lnTo>
                    <a:pt x="153543" y="1291400"/>
                  </a:lnTo>
                  <a:lnTo>
                    <a:pt x="170783" y="1278350"/>
                  </a:lnTo>
                  <a:lnTo>
                    <a:pt x="166687" y="1274350"/>
                  </a:lnTo>
                  <a:lnTo>
                    <a:pt x="174879" y="1271111"/>
                  </a:lnTo>
                  <a:lnTo>
                    <a:pt x="161068" y="1265682"/>
                  </a:lnTo>
                  <a:lnTo>
                    <a:pt x="153829" y="1241489"/>
                  </a:lnTo>
                  <a:lnTo>
                    <a:pt x="188023" y="1222343"/>
                  </a:lnTo>
                  <a:lnTo>
                    <a:pt x="197548" y="1210056"/>
                  </a:lnTo>
                  <a:lnTo>
                    <a:pt x="212979" y="1205960"/>
                  </a:lnTo>
                  <a:lnTo>
                    <a:pt x="207836" y="1182434"/>
                  </a:lnTo>
                  <a:lnTo>
                    <a:pt x="183261" y="1187005"/>
                  </a:lnTo>
                  <a:lnTo>
                    <a:pt x="177546" y="1176242"/>
                  </a:lnTo>
                  <a:lnTo>
                    <a:pt x="174022" y="1160240"/>
                  </a:lnTo>
                  <a:lnTo>
                    <a:pt x="160115" y="1159478"/>
                  </a:lnTo>
                  <a:lnTo>
                    <a:pt x="164878" y="1137761"/>
                  </a:lnTo>
                  <a:lnTo>
                    <a:pt x="174308" y="1121950"/>
                  </a:lnTo>
                  <a:lnTo>
                    <a:pt x="144685" y="1116139"/>
                  </a:lnTo>
                  <a:lnTo>
                    <a:pt x="121348" y="1117664"/>
                  </a:lnTo>
                  <a:lnTo>
                    <a:pt x="92869" y="1110996"/>
                  </a:lnTo>
                  <a:lnTo>
                    <a:pt x="88773" y="1116139"/>
                  </a:lnTo>
                  <a:lnTo>
                    <a:pt x="83248" y="1114711"/>
                  </a:lnTo>
                  <a:lnTo>
                    <a:pt x="75247" y="1083755"/>
                  </a:lnTo>
                  <a:lnTo>
                    <a:pt x="62675" y="1058323"/>
                  </a:lnTo>
                  <a:lnTo>
                    <a:pt x="75438" y="1051941"/>
                  </a:lnTo>
                  <a:lnTo>
                    <a:pt x="73533" y="1046226"/>
                  </a:lnTo>
                  <a:lnTo>
                    <a:pt x="89154" y="1013841"/>
                  </a:lnTo>
                  <a:lnTo>
                    <a:pt x="75152" y="998411"/>
                  </a:lnTo>
                  <a:lnTo>
                    <a:pt x="71247" y="989933"/>
                  </a:lnTo>
                  <a:lnTo>
                    <a:pt x="58103" y="1003840"/>
                  </a:lnTo>
                  <a:lnTo>
                    <a:pt x="33052" y="1018604"/>
                  </a:lnTo>
                  <a:lnTo>
                    <a:pt x="35623" y="998887"/>
                  </a:lnTo>
                  <a:lnTo>
                    <a:pt x="19812" y="949452"/>
                  </a:lnTo>
                  <a:lnTo>
                    <a:pt x="13145" y="923639"/>
                  </a:lnTo>
                  <a:lnTo>
                    <a:pt x="9525" y="893445"/>
                  </a:lnTo>
                  <a:lnTo>
                    <a:pt x="10859" y="887825"/>
                  </a:lnTo>
                  <a:lnTo>
                    <a:pt x="21812" y="875919"/>
                  </a:lnTo>
                  <a:lnTo>
                    <a:pt x="35909" y="891921"/>
                  </a:lnTo>
                  <a:lnTo>
                    <a:pt x="43910" y="896017"/>
                  </a:lnTo>
                  <a:lnTo>
                    <a:pt x="45148" y="885920"/>
                  </a:lnTo>
                  <a:lnTo>
                    <a:pt x="56388" y="888587"/>
                  </a:lnTo>
                  <a:lnTo>
                    <a:pt x="65913" y="880681"/>
                  </a:lnTo>
                  <a:lnTo>
                    <a:pt x="72295" y="885254"/>
                  </a:lnTo>
                  <a:lnTo>
                    <a:pt x="78867" y="880872"/>
                  </a:lnTo>
                  <a:lnTo>
                    <a:pt x="94202" y="889063"/>
                  </a:lnTo>
                  <a:lnTo>
                    <a:pt x="96393" y="887444"/>
                  </a:lnTo>
                  <a:lnTo>
                    <a:pt x="90773" y="880872"/>
                  </a:lnTo>
                  <a:lnTo>
                    <a:pt x="96964" y="886778"/>
                  </a:lnTo>
                  <a:lnTo>
                    <a:pt x="114205" y="895350"/>
                  </a:lnTo>
                  <a:lnTo>
                    <a:pt x="115348" y="893636"/>
                  </a:lnTo>
                  <a:lnTo>
                    <a:pt x="128016" y="897446"/>
                  </a:lnTo>
                  <a:lnTo>
                    <a:pt x="135255" y="894207"/>
                  </a:lnTo>
                  <a:lnTo>
                    <a:pt x="134779" y="874490"/>
                  </a:lnTo>
                  <a:lnTo>
                    <a:pt x="130588" y="862108"/>
                  </a:lnTo>
                  <a:lnTo>
                    <a:pt x="123920" y="856107"/>
                  </a:lnTo>
                  <a:lnTo>
                    <a:pt x="122968" y="846106"/>
                  </a:lnTo>
                  <a:lnTo>
                    <a:pt x="117634" y="832485"/>
                  </a:lnTo>
                  <a:lnTo>
                    <a:pt x="107442" y="828961"/>
                  </a:lnTo>
                  <a:lnTo>
                    <a:pt x="100298" y="801529"/>
                  </a:lnTo>
                  <a:lnTo>
                    <a:pt x="97727" y="803434"/>
                  </a:lnTo>
                  <a:lnTo>
                    <a:pt x="92202" y="795814"/>
                  </a:lnTo>
                  <a:lnTo>
                    <a:pt x="86582" y="792861"/>
                  </a:lnTo>
                  <a:lnTo>
                    <a:pt x="82677" y="776192"/>
                  </a:lnTo>
                  <a:lnTo>
                    <a:pt x="80962" y="759904"/>
                  </a:lnTo>
                  <a:lnTo>
                    <a:pt x="83439" y="758952"/>
                  </a:lnTo>
                  <a:lnTo>
                    <a:pt x="79534" y="732092"/>
                  </a:lnTo>
                  <a:lnTo>
                    <a:pt x="86296" y="730472"/>
                  </a:lnTo>
                  <a:lnTo>
                    <a:pt x="86487" y="724281"/>
                  </a:lnTo>
                  <a:lnTo>
                    <a:pt x="80010" y="706279"/>
                  </a:lnTo>
                  <a:lnTo>
                    <a:pt x="83725" y="704183"/>
                  </a:lnTo>
                  <a:lnTo>
                    <a:pt x="81248" y="699516"/>
                  </a:lnTo>
                  <a:lnTo>
                    <a:pt x="84011" y="698087"/>
                  </a:lnTo>
                  <a:lnTo>
                    <a:pt x="76962" y="689420"/>
                  </a:lnTo>
                  <a:lnTo>
                    <a:pt x="103251" y="678085"/>
                  </a:lnTo>
                  <a:lnTo>
                    <a:pt x="104585" y="680847"/>
                  </a:lnTo>
                  <a:lnTo>
                    <a:pt x="117824" y="675799"/>
                  </a:lnTo>
                  <a:lnTo>
                    <a:pt x="125063" y="670179"/>
                  </a:lnTo>
                  <a:lnTo>
                    <a:pt x="137636" y="667988"/>
                  </a:lnTo>
                  <a:lnTo>
                    <a:pt x="133445" y="654272"/>
                  </a:lnTo>
                  <a:lnTo>
                    <a:pt x="141065" y="652081"/>
                  </a:lnTo>
                  <a:lnTo>
                    <a:pt x="146971" y="657701"/>
                  </a:lnTo>
                  <a:lnTo>
                    <a:pt x="161449" y="651701"/>
                  </a:lnTo>
                  <a:lnTo>
                    <a:pt x="160496" y="648081"/>
                  </a:lnTo>
                  <a:lnTo>
                    <a:pt x="169164" y="645700"/>
                  </a:lnTo>
                  <a:lnTo>
                    <a:pt x="166783" y="636175"/>
                  </a:lnTo>
                  <a:lnTo>
                    <a:pt x="176212" y="633889"/>
                  </a:lnTo>
                  <a:lnTo>
                    <a:pt x="173641" y="627697"/>
                  </a:lnTo>
                  <a:lnTo>
                    <a:pt x="180689" y="625983"/>
                  </a:lnTo>
                  <a:lnTo>
                    <a:pt x="178308" y="617125"/>
                  </a:lnTo>
                  <a:lnTo>
                    <a:pt x="188786" y="614553"/>
                  </a:lnTo>
                  <a:lnTo>
                    <a:pt x="163068" y="556165"/>
                  </a:lnTo>
                  <a:lnTo>
                    <a:pt x="158782" y="558451"/>
                  </a:lnTo>
                  <a:lnTo>
                    <a:pt x="154400" y="557403"/>
                  </a:lnTo>
                  <a:lnTo>
                    <a:pt x="154591" y="526923"/>
                  </a:lnTo>
                  <a:lnTo>
                    <a:pt x="175070" y="527590"/>
                  </a:lnTo>
                  <a:lnTo>
                    <a:pt x="180022" y="488442"/>
                  </a:lnTo>
                  <a:lnTo>
                    <a:pt x="171545" y="487394"/>
                  </a:lnTo>
                  <a:lnTo>
                    <a:pt x="182689" y="455867"/>
                  </a:lnTo>
                  <a:lnTo>
                    <a:pt x="200215" y="465582"/>
                  </a:lnTo>
                  <a:lnTo>
                    <a:pt x="241649" y="459677"/>
                  </a:lnTo>
                  <a:lnTo>
                    <a:pt x="242887" y="453580"/>
                  </a:lnTo>
                  <a:lnTo>
                    <a:pt x="253270" y="452628"/>
                  </a:lnTo>
                  <a:lnTo>
                    <a:pt x="252794" y="446818"/>
                  </a:lnTo>
                  <a:lnTo>
                    <a:pt x="255651" y="446246"/>
                  </a:lnTo>
                  <a:lnTo>
                    <a:pt x="252317" y="437007"/>
                  </a:lnTo>
                  <a:lnTo>
                    <a:pt x="262319" y="432721"/>
                  </a:lnTo>
                  <a:lnTo>
                    <a:pt x="262033" y="430816"/>
                  </a:lnTo>
                  <a:lnTo>
                    <a:pt x="263843" y="430244"/>
                  </a:lnTo>
                  <a:lnTo>
                    <a:pt x="265938" y="439769"/>
                  </a:lnTo>
                  <a:lnTo>
                    <a:pt x="271462" y="439198"/>
                  </a:lnTo>
                  <a:lnTo>
                    <a:pt x="273177" y="447008"/>
                  </a:lnTo>
                  <a:lnTo>
                    <a:pt x="299371" y="431197"/>
                  </a:lnTo>
                  <a:lnTo>
                    <a:pt x="298418" y="422720"/>
                  </a:lnTo>
                  <a:lnTo>
                    <a:pt x="264986" y="412909"/>
                  </a:lnTo>
                  <a:lnTo>
                    <a:pt x="265843" y="394621"/>
                  </a:lnTo>
                  <a:lnTo>
                    <a:pt x="273082" y="394335"/>
                  </a:lnTo>
                  <a:lnTo>
                    <a:pt x="271844" y="375476"/>
                  </a:lnTo>
                  <a:lnTo>
                    <a:pt x="269843" y="370618"/>
                  </a:lnTo>
                  <a:lnTo>
                    <a:pt x="267748" y="372999"/>
                  </a:lnTo>
                  <a:lnTo>
                    <a:pt x="260985" y="373475"/>
                  </a:lnTo>
                  <a:lnTo>
                    <a:pt x="257842" y="361283"/>
                  </a:lnTo>
                  <a:lnTo>
                    <a:pt x="246031" y="342805"/>
                  </a:lnTo>
                  <a:lnTo>
                    <a:pt x="242030" y="331375"/>
                  </a:lnTo>
                  <a:lnTo>
                    <a:pt x="244030" y="330803"/>
                  </a:lnTo>
                  <a:lnTo>
                    <a:pt x="244793" y="323374"/>
                  </a:lnTo>
                  <a:lnTo>
                    <a:pt x="240506" y="319373"/>
                  </a:lnTo>
                  <a:lnTo>
                    <a:pt x="248412" y="298037"/>
                  </a:lnTo>
                  <a:lnTo>
                    <a:pt x="250793" y="281273"/>
                  </a:lnTo>
                  <a:lnTo>
                    <a:pt x="236029" y="276035"/>
                  </a:lnTo>
                  <a:lnTo>
                    <a:pt x="234125" y="264128"/>
                  </a:lnTo>
                  <a:lnTo>
                    <a:pt x="231838" y="266319"/>
                  </a:lnTo>
                  <a:lnTo>
                    <a:pt x="231077" y="263843"/>
                  </a:lnTo>
                  <a:lnTo>
                    <a:pt x="224790" y="221933"/>
                  </a:lnTo>
                  <a:lnTo>
                    <a:pt x="222980" y="221647"/>
                  </a:lnTo>
                  <a:lnTo>
                    <a:pt x="223837" y="190405"/>
                  </a:lnTo>
                  <a:lnTo>
                    <a:pt x="228981" y="187547"/>
                  </a:lnTo>
                  <a:lnTo>
                    <a:pt x="223456" y="157639"/>
                  </a:lnTo>
                  <a:lnTo>
                    <a:pt x="232601" y="132112"/>
                  </a:lnTo>
                  <a:lnTo>
                    <a:pt x="230981" y="126492"/>
                  </a:lnTo>
                  <a:lnTo>
                    <a:pt x="234601" y="126111"/>
                  </a:lnTo>
                  <a:lnTo>
                    <a:pt x="232981" y="113252"/>
                  </a:lnTo>
                  <a:lnTo>
                    <a:pt x="260699" y="110490"/>
                  </a:lnTo>
                  <a:lnTo>
                    <a:pt x="303467" y="114681"/>
                  </a:lnTo>
                  <a:lnTo>
                    <a:pt x="351187" y="107633"/>
                  </a:lnTo>
                  <a:lnTo>
                    <a:pt x="383096" y="98679"/>
                  </a:lnTo>
                  <a:lnTo>
                    <a:pt x="387953" y="114871"/>
                  </a:lnTo>
                  <a:lnTo>
                    <a:pt x="401669" y="112681"/>
                  </a:lnTo>
                  <a:lnTo>
                    <a:pt x="403288" y="121634"/>
                  </a:lnTo>
                  <a:lnTo>
                    <a:pt x="442627" y="120301"/>
                  </a:lnTo>
                  <a:lnTo>
                    <a:pt x="449675" y="117824"/>
                  </a:lnTo>
                  <a:lnTo>
                    <a:pt x="451390" y="109728"/>
                  </a:lnTo>
                  <a:lnTo>
                    <a:pt x="465963" y="108775"/>
                  </a:lnTo>
                  <a:lnTo>
                    <a:pt x="468344" y="117920"/>
                  </a:lnTo>
                  <a:lnTo>
                    <a:pt x="474440" y="117824"/>
                  </a:lnTo>
                  <a:lnTo>
                    <a:pt x="478917" y="121063"/>
                  </a:lnTo>
                  <a:lnTo>
                    <a:pt x="493871" y="117443"/>
                  </a:lnTo>
                  <a:lnTo>
                    <a:pt x="494252" y="121158"/>
                  </a:lnTo>
                  <a:lnTo>
                    <a:pt x="513302" y="118491"/>
                  </a:lnTo>
                  <a:lnTo>
                    <a:pt x="514160" y="121253"/>
                  </a:lnTo>
                  <a:lnTo>
                    <a:pt x="521303" y="119062"/>
                  </a:lnTo>
                  <a:lnTo>
                    <a:pt x="529400" y="121729"/>
                  </a:lnTo>
                  <a:lnTo>
                    <a:pt x="546259" y="120967"/>
                  </a:lnTo>
                  <a:lnTo>
                    <a:pt x="545021" y="126397"/>
                  </a:lnTo>
                  <a:lnTo>
                    <a:pt x="551307" y="125444"/>
                  </a:lnTo>
                  <a:lnTo>
                    <a:pt x="551402" y="132779"/>
                  </a:lnTo>
                  <a:lnTo>
                    <a:pt x="566738" y="128302"/>
                  </a:lnTo>
                  <a:lnTo>
                    <a:pt x="572738" y="128492"/>
                  </a:lnTo>
                  <a:lnTo>
                    <a:pt x="572453" y="131921"/>
                  </a:lnTo>
                  <a:lnTo>
                    <a:pt x="591312" y="128587"/>
                  </a:lnTo>
                  <a:lnTo>
                    <a:pt x="591884" y="130588"/>
                  </a:lnTo>
                  <a:lnTo>
                    <a:pt x="611791" y="128873"/>
                  </a:lnTo>
                  <a:lnTo>
                    <a:pt x="641223" y="122777"/>
                  </a:lnTo>
                  <a:lnTo>
                    <a:pt x="651415" y="122491"/>
                  </a:lnTo>
                  <a:lnTo>
                    <a:pt x="651605" y="124206"/>
                  </a:lnTo>
                  <a:lnTo>
                    <a:pt x="666179" y="126016"/>
                  </a:lnTo>
                  <a:lnTo>
                    <a:pt x="665512" y="122873"/>
                  </a:lnTo>
                  <a:lnTo>
                    <a:pt x="711898" y="113062"/>
                  </a:lnTo>
                  <a:lnTo>
                    <a:pt x="712661" y="109823"/>
                  </a:lnTo>
                  <a:lnTo>
                    <a:pt x="727043" y="115633"/>
                  </a:lnTo>
                  <a:lnTo>
                    <a:pt x="732282" y="113824"/>
                  </a:lnTo>
                  <a:lnTo>
                    <a:pt x="738854" y="129064"/>
                  </a:lnTo>
                  <a:lnTo>
                    <a:pt x="764286" y="121634"/>
                  </a:lnTo>
                  <a:lnTo>
                    <a:pt x="768668" y="133731"/>
                  </a:lnTo>
                  <a:lnTo>
                    <a:pt x="787146" y="128492"/>
                  </a:lnTo>
                  <a:lnTo>
                    <a:pt x="786384" y="122682"/>
                  </a:lnTo>
                  <a:lnTo>
                    <a:pt x="801434" y="116967"/>
                  </a:lnTo>
                  <a:lnTo>
                    <a:pt x="800005" y="108109"/>
                  </a:lnTo>
                  <a:lnTo>
                    <a:pt x="803529" y="82106"/>
                  </a:lnTo>
                  <a:lnTo>
                    <a:pt x="809054" y="83058"/>
                  </a:lnTo>
                  <a:lnTo>
                    <a:pt x="810387" y="73724"/>
                  </a:lnTo>
                  <a:lnTo>
                    <a:pt x="822198" y="74200"/>
                  </a:lnTo>
                  <a:lnTo>
                    <a:pt x="822103" y="76676"/>
                  </a:lnTo>
                  <a:lnTo>
                    <a:pt x="826103" y="76200"/>
                  </a:lnTo>
                  <a:lnTo>
                    <a:pt x="832866" y="96203"/>
                  </a:lnTo>
                  <a:lnTo>
                    <a:pt x="836200" y="94488"/>
                  </a:lnTo>
                  <a:lnTo>
                    <a:pt x="840105" y="99155"/>
                  </a:lnTo>
                  <a:lnTo>
                    <a:pt x="867061" y="97727"/>
                  </a:lnTo>
                  <a:lnTo>
                    <a:pt x="868966" y="125825"/>
                  </a:lnTo>
                  <a:lnTo>
                    <a:pt x="866299" y="126016"/>
                  </a:lnTo>
                  <a:lnTo>
                    <a:pt x="864870" y="149257"/>
                  </a:lnTo>
                  <a:lnTo>
                    <a:pt x="871633" y="148209"/>
                  </a:lnTo>
                  <a:lnTo>
                    <a:pt x="878110" y="150686"/>
                  </a:lnTo>
                  <a:lnTo>
                    <a:pt x="882205" y="152591"/>
                  </a:lnTo>
                  <a:lnTo>
                    <a:pt x="883539" y="157162"/>
                  </a:lnTo>
                  <a:lnTo>
                    <a:pt x="914781" y="143542"/>
                  </a:lnTo>
                  <a:lnTo>
                    <a:pt x="942022" y="124206"/>
                  </a:lnTo>
                  <a:lnTo>
                    <a:pt x="1007650" y="108490"/>
                  </a:lnTo>
                  <a:lnTo>
                    <a:pt x="1004411" y="86106"/>
                  </a:lnTo>
                  <a:lnTo>
                    <a:pt x="1018222" y="82391"/>
                  </a:lnTo>
                  <a:lnTo>
                    <a:pt x="1020699" y="96298"/>
                  </a:lnTo>
                  <a:lnTo>
                    <a:pt x="1074515" y="94393"/>
                  </a:lnTo>
                  <a:lnTo>
                    <a:pt x="1074515" y="87249"/>
                  </a:lnTo>
                  <a:lnTo>
                    <a:pt x="1089755" y="91726"/>
                  </a:lnTo>
                  <a:lnTo>
                    <a:pt x="1092898" y="70104"/>
                  </a:lnTo>
                  <a:lnTo>
                    <a:pt x="1124331" y="82201"/>
                  </a:lnTo>
                  <a:lnTo>
                    <a:pt x="1184910" y="90869"/>
                  </a:lnTo>
                  <a:lnTo>
                    <a:pt x="1188625" y="67342"/>
                  </a:lnTo>
                  <a:lnTo>
                    <a:pt x="1192911" y="68294"/>
                  </a:lnTo>
                  <a:lnTo>
                    <a:pt x="1194340" y="62770"/>
                  </a:lnTo>
                  <a:lnTo>
                    <a:pt x="1189577" y="60674"/>
                  </a:lnTo>
                  <a:lnTo>
                    <a:pt x="1190435" y="50959"/>
                  </a:lnTo>
                  <a:lnTo>
                    <a:pt x="1196054" y="52102"/>
                  </a:lnTo>
                  <a:lnTo>
                    <a:pt x="1196435" y="48863"/>
                  </a:lnTo>
                  <a:lnTo>
                    <a:pt x="1211104" y="51435"/>
                  </a:lnTo>
                  <a:lnTo>
                    <a:pt x="1208151" y="59817"/>
                  </a:lnTo>
                  <a:lnTo>
                    <a:pt x="1218724" y="61817"/>
                  </a:lnTo>
                  <a:lnTo>
                    <a:pt x="1224344" y="46958"/>
                  </a:lnTo>
                  <a:lnTo>
                    <a:pt x="1229963" y="50197"/>
                  </a:lnTo>
                  <a:lnTo>
                    <a:pt x="1244918" y="19431"/>
                  </a:lnTo>
                  <a:lnTo>
                    <a:pt x="1255490" y="11430"/>
                  </a:lnTo>
                  <a:lnTo>
                    <a:pt x="1254347" y="9525"/>
                  </a:lnTo>
                  <a:lnTo>
                    <a:pt x="1278827" y="14478"/>
                  </a:lnTo>
                  <a:lnTo>
                    <a:pt x="1298258" y="25146"/>
                  </a:lnTo>
                  <a:lnTo>
                    <a:pt x="1317593" y="26670"/>
                  </a:lnTo>
                  <a:lnTo>
                    <a:pt x="1333976" y="32385"/>
                  </a:lnTo>
                  <a:lnTo>
                    <a:pt x="1353312" y="45053"/>
                  </a:lnTo>
                  <a:lnTo>
                    <a:pt x="1350169" y="49054"/>
                  </a:lnTo>
                  <a:lnTo>
                    <a:pt x="1371219" y="58007"/>
                  </a:lnTo>
                  <a:lnTo>
                    <a:pt x="1384649" y="71152"/>
                  </a:lnTo>
                  <a:lnTo>
                    <a:pt x="1389983" y="73247"/>
                  </a:lnTo>
                  <a:lnTo>
                    <a:pt x="1386078" y="85154"/>
                  </a:lnTo>
                  <a:lnTo>
                    <a:pt x="1383221" y="86011"/>
                  </a:lnTo>
                  <a:lnTo>
                    <a:pt x="1381697" y="99155"/>
                  </a:lnTo>
                  <a:lnTo>
                    <a:pt x="1376553" y="104394"/>
                  </a:lnTo>
                  <a:lnTo>
                    <a:pt x="1381982" y="107347"/>
                  </a:lnTo>
                  <a:lnTo>
                    <a:pt x="1393317" y="106394"/>
                  </a:lnTo>
                  <a:lnTo>
                    <a:pt x="1389602" y="99822"/>
                  </a:lnTo>
                  <a:lnTo>
                    <a:pt x="1394936" y="94583"/>
                  </a:lnTo>
                  <a:lnTo>
                    <a:pt x="1393031" y="90678"/>
                  </a:lnTo>
                  <a:lnTo>
                    <a:pt x="1398461" y="78486"/>
                  </a:lnTo>
                  <a:lnTo>
                    <a:pt x="1409795" y="70295"/>
                  </a:lnTo>
                  <a:lnTo>
                    <a:pt x="1417225" y="70104"/>
                  </a:lnTo>
                  <a:lnTo>
                    <a:pt x="1422940" y="64294"/>
                  </a:lnTo>
                  <a:lnTo>
                    <a:pt x="1433131" y="61246"/>
                  </a:lnTo>
                  <a:lnTo>
                    <a:pt x="1429988" y="55054"/>
                  </a:lnTo>
                  <a:lnTo>
                    <a:pt x="1436942" y="45815"/>
                  </a:lnTo>
                  <a:lnTo>
                    <a:pt x="1439132" y="45339"/>
                  </a:lnTo>
                  <a:lnTo>
                    <a:pt x="1444562" y="51816"/>
                  </a:lnTo>
                  <a:lnTo>
                    <a:pt x="1451896" y="49625"/>
                  </a:lnTo>
                  <a:lnTo>
                    <a:pt x="1454277" y="46196"/>
                  </a:lnTo>
                  <a:lnTo>
                    <a:pt x="1464373" y="52102"/>
                  </a:lnTo>
                  <a:lnTo>
                    <a:pt x="1461611" y="61532"/>
                  </a:lnTo>
                  <a:lnTo>
                    <a:pt x="1478375" y="48292"/>
                  </a:lnTo>
                  <a:lnTo>
                    <a:pt x="1479328" y="50387"/>
                  </a:lnTo>
                  <a:lnTo>
                    <a:pt x="1489139" y="49625"/>
                  </a:lnTo>
                  <a:lnTo>
                    <a:pt x="1490281" y="46958"/>
                  </a:lnTo>
                  <a:lnTo>
                    <a:pt x="1504093" y="42196"/>
                  </a:lnTo>
                  <a:lnTo>
                    <a:pt x="1501330" y="49435"/>
                  </a:lnTo>
                  <a:lnTo>
                    <a:pt x="1507331" y="50959"/>
                  </a:lnTo>
                  <a:lnTo>
                    <a:pt x="1518952" y="44291"/>
                  </a:lnTo>
                  <a:lnTo>
                    <a:pt x="1522191" y="47816"/>
                  </a:lnTo>
                  <a:lnTo>
                    <a:pt x="1512856" y="54483"/>
                  </a:lnTo>
                  <a:lnTo>
                    <a:pt x="1527525" y="78105"/>
                  </a:lnTo>
                  <a:lnTo>
                    <a:pt x="1539335" y="70485"/>
                  </a:lnTo>
                  <a:lnTo>
                    <a:pt x="1556766" y="82963"/>
                  </a:lnTo>
                  <a:lnTo>
                    <a:pt x="1578292" y="93154"/>
                  </a:lnTo>
                  <a:lnTo>
                    <a:pt x="1580102" y="93726"/>
                  </a:lnTo>
                  <a:lnTo>
                    <a:pt x="1577054" y="84773"/>
                  </a:lnTo>
                  <a:lnTo>
                    <a:pt x="1583055" y="88583"/>
                  </a:lnTo>
                  <a:lnTo>
                    <a:pt x="1587056" y="87820"/>
                  </a:lnTo>
                  <a:lnTo>
                    <a:pt x="1589913" y="97727"/>
                  </a:lnTo>
                  <a:lnTo>
                    <a:pt x="1584579" y="98108"/>
                  </a:lnTo>
                  <a:lnTo>
                    <a:pt x="1586008" y="104299"/>
                  </a:lnTo>
                  <a:lnTo>
                    <a:pt x="1588389" y="108680"/>
                  </a:lnTo>
                  <a:lnTo>
                    <a:pt x="1594104" y="111157"/>
                  </a:lnTo>
                  <a:lnTo>
                    <a:pt x="1591628" y="117634"/>
                  </a:lnTo>
                  <a:lnTo>
                    <a:pt x="1601057" y="124778"/>
                  </a:lnTo>
                  <a:lnTo>
                    <a:pt x="1595914" y="131731"/>
                  </a:lnTo>
                  <a:lnTo>
                    <a:pt x="1599534" y="140970"/>
                  </a:lnTo>
                  <a:lnTo>
                    <a:pt x="1573435" y="153162"/>
                  </a:lnTo>
                  <a:lnTo>
                    <a:pt x="1565910" y="160782"/>
                  </a:lnTo>
                  <a:lnTo>
                    <a:pt x="1559909" y="158210"/>
                  </a:lnTo>
                  <a:lnTo>
                    <a:pt x="1559909" y="168783"/>
                  </a:lnTo>
                  <a:lnTo>
                    <a:pt x="1571054" y="170021"/>
                  </a:lnTo>
                  <a:lnTo>
                    <a:pt x="1569244" y="173927"/>
                  </a:lnTo>
                  <a:lnTo>
                    <a:pt x="1573244" y="176879"/>
                  </a:lnTo>
                  <a:lnTo>
                    <a:pt x="1567339" y="187357"/>
                  </a:lnTo>
                  <a:lnTo>
                    <a:pt x="1567910" y="190405"/>
                  </a:lnTo>
                  <a:lnTo>
                    <a:pt x="1577435" y="186976"/>
                  </a:lnTo>
                  <a:lnTo>
                    <a:pt x="1578198" y="189738"/>
                  </a:lnTo>
                  <a:lnTo>
                    <a:pt x="1575150" y="189262"/>
                  </a:lnTo>
                  <a:lnTo>
                    <a:pt x="1573911" y="193929"/>
                  </a:lnTo>
                  <a:lnTo>
                    <a:pt x="1579721" y="195072"/>
                  </a:lnTo>
                  <a:lnTo>
                    <a:pt x="1582483" y="198882"/>
                  </a:lnTo>
                  <a:lnTo>
                    <a:pt x="1576197" y="204407"/>
                  </a:lnTo>
                  <a:lnTo>
                    <a:pt x="1580007" y="208598"/>
                  </a:lnTo>
                  <a:lnTo>
                    <a:pt x="1579341" y="213170"/>
                  </a:lnTo>
                  <a:lnTo>
                    <a:pt x="1572101" y="220885"/>
                  </a:lnTo>
                  <a:lnTo>
                    <a:pt x="1574673" y="226695"/>
                  </a:lnTo>
                  <a:lnTo>
                    <a:pt x="1573244" y="232220"/>
                  </a:lnTo>
                  <a:lnTo>
                    <a:pt x="1579721" y="230124"/>
                  </a:lnTo>
                  <a:lnTo>
                    <a:pt x="1577245" y="231267"/>
                  </a:lnTo>
                  <a:lnTo>
                    <a:pt x="1579341" y="233839"/>
                  </a:lnTo>
                  <a:lnTo>
                    <a:pt x="1575054" y="236601"/>
                  </a:lnTo>
                  <a:lnTo>
                    <a:pt x="1583341" y="245745"/>
                  </a:lnTo>
                  <a:lnTo>
                    <a:pt x="1580960" y="246888"/>
                  </a:lnTo>
                  <a:lnTo>
                    <a:pt x="1582293" y="253746"/>
                  </a:lnTo>
                  <a:lnTo>
                    <a:pt x="1567624" y="253365"/>
                  </a:lnTo>
                  <a:lnTo>
                    <a:pt x="1567339" y="256794"/>
                  </a:lnTo>
                  <a:lnTo>
                    <a:pt x="1557433" y="254127"/>
                  </a:lnTo>
                  <a:lnTo>
                    <a:pt x="1554385" y="259747"/>
                  </a:lnTo>
                  <a:lnTo>
                    <a:pt x="1571149" y="283464"/>
                  </a:lnTo>
                  <a:lnTo>
                    <a:pt x="1578483" y="281369"/>
                  </a:lnTo>
                  <a:lnTo>
                    <a:pt x="1576864" y="300323"/>
                  </a:lnTo>
                  <a:lnTo>
                    <a:pt x="1557433" y="305467"/>
                  </a:lnTo>
                  <a:lnTo>
                    <a:pt x="1558481" y="309848"/>
                  </a:lnTo>
                  <a:lnTo>
                    <a:pt x="1550480" y="315278"/>
                  </a:lnTo>
                  <a:lnTo>
                    <a:pt x="1544288" y="324136"/>
                  </a:lnTo>
                  <a:lnTo>
                    <a:pt x="1546193" y="325469"/>
                  </a:lnTo>
                  <a:lnTo>
                    <a:pt x="1544383" y="332232"/>
                  </a:lnTo>
                  <a:lnTo>
                    <a:pt x="1531620" y="335947"/>
                  </a:lnTo>
                  <a:lnTo>
                    <a:pt x="1530096" y="344424"/>
                  </a:lnTo>
                  <a:lnTo>
                    <a:pt x="1541145" y="346043"/>
                  </a:lnTo>
                  <a:lnTo>
                    <a:pt x="1549241" y="364236"/>
                  </a:lnTo>
                  <a:lnTo>
                    <a:pt x="1535335" y="369665"/>
                  </a:lnTo>
                  <a:lnTo>
                    <a:pt x="1523047" y="391859"/>
                  </a:lnTo>
                  <a:lnTo>
                    <a:pt x="1518285" y="396050"/>
                  </a:lnTo>
                  <a:lnTo>
                    <a:pt x="1502664" y="401764"/>
                  </a:lnTo>
                  <a:lnTo>
                    <a:pt x="1504760" y="407289"/>
                  </a:lnTo>
                  <a:lnTo>
                    <a:pt x="1492568" y="413290"/>
                  </a:lnTo>
                  <a:lnTo>
                    <a:pt x="1487043" y="421291"/>
                  </a:lnTo>
                  <a:lnTo>
                    <a:pt x="1475042" y="421767"/>
                  </a:lnTo>
                  <a:lnTo>
                    <a:pt x="1471898" y="412147"/>
                  </a:lnTo>
                  <a:lnTo>
                    <a:pt x="1461040" y="416528"/>
                  </a:lnTo>
                  <a:lnTo>
                    <a:pt x="1444085" y="418814"/>
                  </a:lnTo>
                  <a:lnTo>
                    <a:pt x="1438370" y="406622"/>
                  </a:lnTo>
                  <a:lnTo>
                    <a:pt x="1423892" y="412147"/>
                  </a:lnTo>
                  <a:lnTo>
                    <a:pt x="1426464" y="417862"/>
                  </a:lnTo>
                  <a:lnTo>
                    <a:pt x="1422845" y="418338"/>
                  </a:lnTo>
                  <a:lnTo>
                    <a:pt x="1421225" y="413480"/>
                  </a:lnTo>
                  <a:lnTo>
                    <a:pt x="1417701" y="415290"/>
                  </a:lnTo>
                  <a:lnTo>
                    <a:pt x="1412558" y="403003"/>
                  </a:lnTo>
                  <a:lnTo>
                    <a:pt x="1401223" y="407956"/>
                  </a:lnTo>
                  <a:lnTo>
                    <a:pt x="1409319" y="438531"/>
                  </a:lnTo>
                  <a:lnTo>
                    <a:pt x="1384554" y="444151"/>
                  </a:lnTo>
                  <a:lnTo>
                    <a:pt x="1387126" y="459200"/>
                  </a:lnTo>
                  <a:lnTo>
                    <a:pt x="1376363" y="460438"/>
                  </a:lnTo>
                  <a:lnTo>
                    <a:pt x="1377601" y="465296"/>
                  </a:lnTo>
                  <a:lnTo>
                    <a:pt x="1348264" y="467296"/>
                  </a:lnTo>
                  <a:lnTo>
                    <a:pt x="1353598" y="473297"/>
                  </a:lnTo>
                  <a:lnTo>
                    <a:pt x="1361504" y="505682"/>
                  </a:lnTo>
                  <a:lnTo>
                    <a:pt x="1339215" y="511683"/>
                  </a:lnTo>
                  <a:lnTo>
                    <a:pt x="1301972" y="516827"/>
                  </a:lnTo>
                  <a:lnTo>
                    <a:pt x="1281208" y="524446"/>
                  </a:lnTo>
                  <a:lnTo>
                    <a:pt x="1286065" y="533210"/>
                  </a:lnTo>
                  <a:lnTo>
                    <a:pt x="1278064" y="544163"/>
                  </a:lnTo>
                  <a:lnTo>
                    <a:pt x="1271302" y="544735"/>
                  </a:lnTo>
                  <a:lnTo>
                    <a:pt x="1271778" y="549497"/>
                  </a:lnTo>
                  <a:lnTo>
                    <a:pt x="1217486" y="563689"/>
                  </a:lnTo>
                  <a:lnTo>
                    <a:pt x="1220629" y="572834"/>
                  </a:lnTo>
                  <a:lnTo>
                    <a:pt x="1206246" y="578072"/>
                  </a:lnTo>
                  <a:lnTo>
                    <a:pt x="1207484" y="581501"/>
                  </a:lnTo>
                  <a:lnTo>
                    <a:pt x="1204627" y="582739"/>
                  </a:lnTo>
                  <a:lnTo>
                    <a:pt x="1207008" y="589693"/>
                  </a:lnTo>
                  <a:lnTo>
                    <a:pt x="1187672" y="596551"/>
                  </a:lnTo>
                  <a:lnTo>
                    <a:pt x="1189482" y="600551"/>
                  </a:lnTo>
                  <a:lnTo>
                    <a:pt x="1165574" y="610362"/>
                  </a:lnTo>
                  <a:lnTo>
                    <a:pt x="1164527" y="608076"/>
                  </a:lnTo>
                  <a:lnTo>
                    <a:pt x="1156526" y="612743"/>
                  </a:lnTo>
                  <a:lnTo>
                    <a:pt x="1156430" y="617601"/>
                  </a:lnTo>
                  <a:lnTo>
                    <a:pt x="1146334" y="621983"/>
                  </a:lnTo>
                  <a:lnTo>
                    <a:pt x="1151858" y="640937"/>
                  </a:lnTo>
                  <a:lnTo>
                    <a:pt x="1144524" y="644271"/>
                  </a:lnTo>
                  <a:lnTo>
                    <a:pt x="1145572" y="646176"/>
                  </a:lnTo>
                  <a:lnTo>
                    <a:pt x="1143286" y="647414"/>
                  </a:lnTo>
                  <a:lnTo>
                    <a:pt x="1146810" y="654463"/>
                  </a:lnTo>
                  <a:lnTo>
                    <a:pt x="1141476" y="657225"/>
                  </a:lnTo>
                  <a:lnTo>
                    <a:pt x="1143857" y="663416"/>
                  </a:lnTo>
                  <a:lnTo>
                    <a:pt x="1105090" y="679609"/>
                  </a:lnTo>
                  <a:lnTo>
                    <a:pt x="1089374" y="681704"/>
                  </a:lnTo>
                  <a:lnTo>
                    <a:pt x="1089755" y="690467"/>
                  </a:lnTo>
                  <a:lnTo>
                    <a:pt x="1093184" y="690277"/>
                  </a:lnTo>
                  <a:lnTo>
                    <a:pt x="1094994" y="702564"/>
                  </a:lnTo>
                  <a:lnTo>
                    <a:pt x="1088041" y="703421"/>
                  </a:lnTo>
                  <a:lnTo>
                    <a:pt x="1089279" y="711327"/>
                  </a:lnTo>
                  <a:lnTo>
                    <a:pt x="1085850" y="711613"/>
                  </a:lnTo>
                  <a:lnTo>
                    <a:pt x="1083278" y="723233"/>
                  </a:lnTo>
                  <a:lnTo>
                    <a:pt x="1085088" y="740759"/>
                  </a:lnTo>
                  <a:lnTo>
                    <a:pt x="1081469" y="740950"/>
                  </a:lnTo>
                  <a:lnTo>
                    <a:pt x="1079659" y="745141"/>
                  </a:lnTo>
                  <a:lnTo>
                    <a:pt x="1088517" y="778669"/>
                  </a:lnTo>
                  <a:lnTo>
                    <a:pt x="1103947" y="774763"/>
                  </a:lnTo>
                  <a:lnTo>
                    <a:pt x="1119664" y="765810"/>
                  </a:lnTo>
                  <a:lnTo>
                    <a:pt x="1120807" y="768477"/>
                  </a:lnTo>
                  <a:lnTo>
                    <a:pt x="1138523" y="763429"/>
                  </a:lnTo>
                  <a:lnTo>
                    <a:pt x="1142429" y="771430"/>
                  </a:lnTo>
                  <a:lnTo>
                    <a:pt x="1173671" y="770572"/>
                  </a:lnTo>
                  <a:lnTo>
                    <a:pt x="1176338" y="773430"/>
                  </a:lnTo>
                  <a:lnTo>
                    <a:pt x="1175480" y="780860"/>
                  </a:lnTo>
                  <a:lnTo>
                    <a:pt x="1177671" y="784479"/>
                  </a:lnTo>
                  <a:lnTo>
                    <a:pt x="1188244" y="786955"/>
                  </a:lnTo>
                  <a:lnTo>
                    <a:pt x="1186148" y="786575"/>
                  </a:lnTo>
                  <a:lnTo>
                    <a:pt x="1184815" y="790480"/>
                  </a:lnTo>
                  <a:lnTo>
                    <a:pt x="1185386" y="796957"/>
                  </a:lnTo>
                  <a:lnTo>
                    <a:pt x="1181957" y="797147"/>
                  </a:lnTo>
                  <a:lnTo>
                    <a:pt x="1180910" y="800481"/>
                  </a:lnTo>
                  <a:lnTo>
                    <a:pt x="1172147" y="802577"/>
                  </a:lnTo>
                  <a:lnTo>
                    <a:pt x="1149001" y="796480"/>
                  </a:lnTo>
                  <a:lnTo>
                    <a:pt x="1137380" y="801529"/>
                  </a:lnTo>
                  <a:lnTo>
                    <a:pt x="1128236" y="801529"/>
                  </a:lnTo>
                  <a:lnTo>
                    <a:pt x="1130713" y="811721"/>
                  </a:lnTo>
                  <a:lnTo>
                    <a:pt x="1105472" y="814769"/>
                  </a:lnTo>
                  <a:lnTo>
                    <a:pt x="1106614" y="827056"/>
                  </a:lnTo>
                  <a:lnTo>
                    <a:pt x="1096328" y="830771"/>
                  </a:lnTo>
                  <a:lnTo>
                    <a:pt x="1104710" y="854678"/>
                  </a:lnTo>
                  <a:lnTo>
                    <a:pt x="1106043" y="872680"/>
                  </a:lnTo>
                  <a:lnTo>
                    <a:pt x="1100423" y="873919"/>
                  </a:lnTo>
                  <a:lnTo>
                    <a:pt x="1101662" y="880110"/>
                  </a:lnTo>
                  <a:lnTo>
                    <a:pt x="1114520" y="897446"/>
                  </a:lnTo>
                  <a:lnTo>
                    <a:pt x="1114615" y="905637"/>
                  </a:lnTo>
                  <a:lnTo>
                    <a:pt x="1108710" y="911638"/>
                  </a:lnTo>
                  <a:lnTo>
                    <a:pt x="1108710" y="925449"/>
                  </a:lnTo>
                  <a:lnTo>
                    <a:pt x="1100900" y="940689"/>
                  </a:lnTo>
                  <a:lnTo>
                    <a:pt x="1101757" y="946976"/>
                  </a:lnTo>
                  <a:lnTo>
                    <a:pt x="1078325" y="957358"/>
                  </a:lnTo>
                  <a:lnTo>
                    <a:pt x="1075658" y="962025"/>
                  </a:lnTo>
                  <a:lnTo>
                    <a:pt x="1063752" y="968121"/>
                  </a:lnTo>
                  <a:lnTo>
                    <a:pt x="1064038" y="981265"/>
                  </a:lnTo>
                  <a:lnTo>
                    <a:pt x="1070039" y="994220"/>
                  </a:lnTo>
                  <a:lnTo>
                    <a:pt x="1080040" y="991457"/>
                  </a:lnTo>
                  <a:lnTo>
                    <a:pt x="1077659" y="1007650"/>
                  </a:lnTo>
                  <a:lnTo>
                    <a:pt x="1074896" y="1012031"/>
                  </a:lnTo>
                  <a:lnTo>
                    <a:pt x="1085374" y="1014508"/>
                  </a:lnTo>
                  <a:lnTo>
                    <a:pt x="1072325" y="1030414"/>
                  </a:lnTo>
                  <a:lnTo>
                    <a:pt x="1059942" y="1056704"/>
                  </a:lnTo>
                  <a:lnTo>
                    <a:pt x="1051179" y="1051941"/>
                  </a:lnTo>
                  <a:lnTo>
                    <a:pt x="1045559" y="1061942"/>
                  </a:lnTo>
                  <a:lnTo>
                    <a:pt x="1041654" y="1059942"/>
                  </a:lnTo>
                  <a:lnTo>
                    <a:pt x="1039463" y="1063276"/>
                  </a:lnTo>
                  <a:lnTo>
                    <a:pt x="1018699" y="1061466"/>
                  </a:lnTo>
                  <a:lnTo>
                    <a:pt x="1014984" y="1073372"/>
                  </a:lnTo>
                  <a:lnTo>
                    <a:pt x="1012793" y="1073468"/>
                  </a:lnTo>
                  <a:lnTo>
                    <a:pt x="1010793" y="1068610"/>
                  </a:lnTo>
                  <a:lnTo>
                    <a:pt x="988219" y="1072229"/>
                  </a:lnTo>
                  <a:lnTo>
                    <a:pt x="987933" y="1099756"/>
                  </a:lnTo>
                  <a:lnTo>
                    <a:pt x="992029" y="1123379"/>
                  </a:lnTo>
                  <a:lnTo>
                    <a:pt x="990410" y="1124236"/>
                  </a:lnTo>
                  <a:lnTo>
                    <a:pt x="987743" y="1115568"/>
                  </a:lnTo>
                  <a:lnTo>
                    <a:pt x="979646" y="1117473"/>
                  </a:lnTo>
                  <a:lnTo>
                    <a:pt x="975170" y="1111568"/>
                  </a:lnTo>
                  <a:lnTo>
                    <a:pt x="978979" y="1106996"/>
                  </a:lnTo>
                  <a:lnTo>
                    <a:pt x="975360" y="1104043"/>
                  </a:lnTo>
                  <a:lnTo>
                    <a:pt x="968407" y="1109663"/>
                  </a:lnTo>
                  <a:lnTo>
                    <a:pt x="977360" y="1120616"/>
                  </a:lnTo>
                  <a:lnTo>
                    <a:pt x="974884" y="1123188"/>
                  </a:lnTo>
                  <a:lnTo>
                    <a:pt x="964025" y="1122236"/>
                  </a:lnTo>
                  <a:lnTo>
                    <a:pt x="945737" y="1127760"/>
                  </a:lnTo>
                  <a:lnTo>
                    <a:pt x="938975" y="1125569"/>
                  </a:lnTo>
                  <a:lnTo>
                    <a:pt x="928688" y="1131856"/>
                  </a:lnTo>
                  <a:lnTo>
                    <a:pt x="934688" y="1140714"/>
                  </a:lnTo>
                  <a:lnTo>
                    <a:pt x="936212" y="1151382"/>
                  </a:lnTo>
                  <a:lnTo>
                    <a:pt x="931545" y="1154430"/>
                  </a:lnTo>
                  <a:lnTo>
                    <a:pt x="935831" y="1163193"/>
                  </a:lnTo>
                  <a:lnTo>
                    <a:pt x="943928" y="1162431"/>
                  </a:lnTo>
                  <a:lnTo>
                    <a:pt x="946595" y="1172337"/>
                  </a:lnTo>
                  <a:lnTo>
                    <a:pt x="953738" y="1169765"/>
                  </a:lnTo>
                  <a:lnTo>
                    <a:pt x="956120" y="1179195"/>
                  </a:lnTo>
                  <a:lnTo>
                    <a:pt x="958025" y="1178433"/>
                  </a:lnTo>
                  <a:lnTo>
                    <a:pt x="960596" y="1188148"/>
                  </a:lnTo>
                  <a:lnTo>
                    <a:pt x="962120" y="1187387"/>
                  </a:lnTo>
                  <a:lnTo>
                    <a:pt x="969740" y="1207675"/>
                  </a:lnTo>
                  <a:lnTo>
                    <a:pt x="960501" y="1210723"/>
                  </a:lnTo>
                  <a:lnTo>
                    <a:pt x="969931" y="1237679"/>
                  </a:lnTo>
                  <a:lnTo>
                    <a:pt x="983456" y="1233297"/>
                  </a:lnTo>
                  <a:lnTo>
                    <a:pt x="984980" y="1239107"/>
                  </a:lnTo>
                  <a:lnTo>
                    <a:pt x="990600" y="1237583"/>
                  </a:lnTo>
                  <a:lnTo>
                    <a:pt x="991362" y="1246632"/>
                  </a:lnTo>
                  <a:lnTo>
                    <a:pt x="986600" y="1265206"/>
                  </a:lnTo>
                  <a:lnTo>
                    <a:pt x="984218" y="1265111"/>
                  </a:lnTo>
                  <a:lnTo>
                    <a:pt x="983361" y="1272826"/>
                  </a:lnTo>
                  <a:lnTo>
                    <a:pt x="986600" y="1273873"/>
                  </a:lnTo>
                  <a:lnTo>
                    <a:pt x="985266" y="1279303"/>
                  </a:lnTo>
                  <a:lnTo>
                    <a:pt x="977646" y="1277684"/>
                  </a:lnTo>
                  <a:lnTo>
                    <a:pt x="981075" y="1281017"/>
                  </a:lnTo>
                  <a:lnTo>
                    <a:pt x="977075" y="1290923"/>
                  </a:lnTo>
                  <a:lnTo>
                    <a:pt x="966406" y="1289590"/>
                  </a:lnTo>
                  <a:lnTo>
                    <a:pt x="941261" y="1273016"/>
                  </a:lnTo>
                  <a:lnTo>
                    <a:pt x="933545" y="1273683"/>
                  </a:lnTo>
                  <a:lnTo>
                    <a:pt x="927354" y="1279112"/>
                  </a:lnTo>
                  <a:lnTo>
                    <a:pt x="924306" y="1274064"/>
                  </a:lnTo>
                  <a:lnTo>
                    <a:pt x="913447" y="1279208"/>
                  </a:lnTo>
                  <a:lnTo>
                    <a:pt x="914971" y="1282732"/>
                  </a:lnTo>
                  <a:lnTo>
                    <a:pt x="910876" y="1284351"/>
                  </a:lnTo>
                  <a:lnTo>
                    <a:pt x="924401" y="1312926"/>
                  </a:lnTo>
                  <a:lnTo>
                    <a:pt x="912495" y="1328261"/>
                  </a:lnTo>
                  <a:lnTo>
                    <a:pt x="911733" y="1333024"/>
                  </a:lnTo>
                  <a:lnTo>
                    <a:pt x="917543" y="1340548"/>
                  </a:lnTo>
                  <a:lnTo>
                    <a:pt x="925068" y="1344739"/>
                  </a:lnTo>
                  <a:lnTo>
                    <a:pt x="914781" y="1342739"/>
                  </a:lnTo>
                  <a:lnTo>
                    <a:pt x="901446" y="1334929"/>
                  </a:lnTo>
                  <a:lnTo>
                    <a:pt x="893921" y="1379792"/>
                  </a:lnTo>
                  <a:lnTo>
                    <a:pt x="881348" y="1375601"/>
                  </a:lnTo>
                  <a:lnTo>
                    <a:pt x="873538" y="1383221"/>
                  </a:lnTo>
                  <a:lnTo>
                    <a:pt x="872585" y="1394555"/>
                  </a:lnTo>
                  <a:lnTo>
                    <a:pt x="870680" y="1390650"/>
                  </a:lnTo>
                  <a:lnTo>
                    <a:pt x="860679" y="1388364"/>
                  </a:lnTo>
                  <a:lnTo>
                    <a:pt x="847344" y="1395508"/>
                  </a:lnTo>
                  <a:lnTo>
                    <a:pt x="839248" y="1389602"/>
                  </a:lnTo>
                  <a:lnTo>
                    <a:pt x="836962" y="1398270"/>
                  </a:lnTo>
                  <a:lnTo>
                    <a:pt x="829818" y="1398556"/>
                  </a:lnTo>
                  <a:lnTo>
                    <a:pt x="829628" y="1405223"/>
                  </a:lnTo>
                  <a:lnTo>
                    <a:pt x="821150" y="1402271"/>
                  </a:lnTo>
                  <a:lnTo>
                    <a:pt x="820960" y="1398556"/>
                  </a:lnTo>
                  <a:lnTo>
                    <a:pt x="818483" y="1398175"/>
                  </a:lnTo>
                  <a:lnTo>
                    <a:pt x="817340" y="1401794"/>
                  </a:lnTo>
                  <a:lnTo>
                    <a:pt x="810482" y="1398746"/>
                  </a:lnTo>
                  <a:lnTo>
                    <a:pt x="804291" y="1403985"/>
                  </a:lnTo>
                  <a:lnTo>
                    <a:pt x="795719" y="1403604"/>
                  </a:lnTo>
                  <a:lnTo>
                    <a:pt x="791146" y="1401889"/>
                  </a:lnTo>
                  <a:lnTo>
                    <a:pt x="793337" y="1392174"/>
                  </a:lnTo>
                  <a:lnTo>
                    <a:pt x="802291" y="1389412"/>
                  </a:lnTo>
                  <a:lnTo>
                    <a:pt x="817912" y="1378268"/>
                  </a:lnTo>
                  <a:lnTo>
                    <a:pt x="811816" y="1372172"/>
                  </a:lnTo>
                  <a:lnTo>
                    <a:pt x="799243" y="1380077"/>
                  </a:lnTo>
                  <a:lnTo>
                    <a:pt x="798290" y="1377696"/>
                  </a:lnTo>
                  <a:lnTo>
                    <a:pt x="803053" y="1375601"/>
                  </a:lnTo>
                  <a:lnTo>
                    <a:pt x="799624" y="1368171"/>
                  </a:lnTo>
                  <a:lnTo>
                    <a:pt x="800862" y="1355598"/>
                  </a:lnTo>
                  <a:lnTo>
                    <a:pt x="792575" y="1352455"/>
                  </a:lnTo>
                  <a:lnTo>
                    <a:pt x="805148" y="1336929"/>
                  </a:lnTo>
                  <a:lnTo>
                    <a:pt x="798671" y="1335119"/>
                  </a:lnTo>
                  <a:lnTo>
                    <a:pt x="791337" y="1338453"/>
                  </a:lnTo>
                  <a:lnTo>
                    <a:pt x="773525" y="1339215"/>
                  </a:lnTo>
                  <a:lnTo>
                    <a:pt x="747331" y="1349502"/>
                  </a:lnTo>
                  <a:lnTo>
                    <a:pt x="723900" y="1352074"/>
                  </a:lnTo>
                  <a:lnTo>
                    <a:pt x="729996" y="1393793"/>
                  </a:lnTo>
                  <a:lnTo>
                    <a:pt x="726377" y="1407128"/>
                  </a:lnTo>
                  <a:lnTo>
                    <a:pt x="727138" y="1418939"/>
                  </a:lnTo>
                  <a:lnTo>
                    <a:pt x="718661" y="1426464"/>
                  </a:lnTo>
                  <a:lnTo>
                    <a:pt x="715518" y="1425416"/>
                  </a:lnTo>
                  <a:lnTo>
                    <a:pt x="713994" y="1428655"/>
                  </a:lnTo>
                  <a:lnTo>
                    <a:pt x="668179" y="1448276"/>
                  </a:lnTo>
                  <a:lnTo>
                    <a:pt x="664083" y="1449038"/>
                  </a:lnTo>
                  <a:lnTo>
                    <a:pt x="659702" y="1444657"/>
                  </a:lnTo>
                  <a:lnTo>
                    <a:pt x="650938" y="1445228"/>
                  </a:lnTo>
                  <a:lnTo>
                    <a:pt x="650558" y="1440847"/>
                  </a:lnTo>
                  <a:lnTo>
                    <a:pt x="640175" y="1440561"/>
                  </a:lnTo>
                  <a:lnTo>
                    <a:pt x="634270" y="1441704"/>
                  </a:lnTo>
                  <a:lnTo>
                    <a:pt x="634746" y="1444466"/>
                  </a:lnTo>
                  <a:lnTo>
                    <a:pt x="630746" y="1448657"/>
                  </a:lnTo>
                  <a:lnTo>
                    <a:pt x="621221" y="1445705"/>
                  </a:lnTo>
                  <a:lnTo>
                    <a:pt x="615505" y="1449134"/>
                  </a:lnTo>
                  <a:lnTo>
                    <a:pt x="610553" y="1437227"/>
                  </a:lnTo>
                  <a:lnTo>
                    <a:pt x="613029" y="1431608"/>
                  </a:lnTo>
                  <a:lnTo>
                    <a:pt x="607219" y="1410557"/>
                  </a:lnTo>
                  <a:lnTo>
                    <a:pt x="584740" y="1413891"/>
                  </a:lnTo>
                  <a:lnTo>
                    <a:pt x="583025" y="1409414"/>
                  </a:lnTo>
                  <a:lnTo>
                    <a:pt x="578453" y="1412367"/>
                  </a:lnTo>
                  <a:lnTo>
                    <a:pt x="575120" y="1403795"/>
                  </a:lnTo>
                  <a:lnTo>
                    <a:pt x="564452" y="1405985"/>
                  </a:lnTo>
                  <a:lnTo>
                    <a:pt x="554641" y="1371981"/>
                  </a:lnTo>
                  <a:lnTo>
                    <a:pt x="546640" y="1377887"/>
                  </a:lnTo>
                  <a:lnTo>
                    <a:pt x="538067" y="1380268"/>
                  </a:lnTo>
                  <a:lnTo>
                    <a:pt x="551212" y="1372838"/>
                  </a:lnTo>
                  <a:lnTo>
                    <a:pt x="521113" y="1380172"/>
                  </a:lnTo>
                  <a:lnTo>
                    <a:pt x="520065" y="1377220"/>
                  </a:lnTo>
                  <a:lnTo>
                    <a:pt x="523970" y="1375601"/>
                  </a:lnTo>
                  <a:lnTo>
                    <a:pt x="522922" y="1372267"/>
                  </a:lnTo>
                  <a:lnTo>
                    <a:pt x="529209" y="1368457"/>
                  </a:lnTo>
                  <a:lnTo>
                    <a:pt x="533210" y="1367600"/>
                  </a:lnTo>
                  <a:lnTo>
                    <a:pt x="535305" y="1373600"/>
                  </a:lnTo>
                  <a:lnTo>
                    <a:pt x="554831" y="1368647"/>
                  </a:lnTo>
                  <a:lnTo>
                    <a:pt x="552831" y="1362932"/>
                  </a:lnTo>
                  <a:lnTo>
                    <a:pt x="526256" y="1363218"/>
                  </a:lnTo>
                  <a:lnTo>
                    <a:pt x="525304" y="1354550"/>
                  </a:lnTo>
                  <a:lnTo>
                    <a:pt x="515779" y="1354360"/>
                  </a:lnTo>
                  <a:lnTo>
                    <a:pt x="512636" y="1349597"/>
                  </a:lnTo>
                  <a:lnTo>
                    <a:pt x="515493" y="1347788"/>
                  </a:lnTo>
                  <a:lnTo>
                    <a:pt x="499872" y="1335596"/>
                  </a:lnTo>
                  <a:lnTo>
                    <a:pt x="494252" y="1341596"/>
                  </a:lnTo>
                  <a:lnTo>
                    <a:pt x="483965" y="1343120"/>
                  </a:lnTo>
                  <a:lnTo>
                    <a:pt x="482727" y="1333690"/>
                  </a:lnTo>
                  <a:lnTo>
                    <a:pt x="487013" y="1314736"/>
                  </a:lnTo>
                  <a:lnTo>
                    <a:pt x="487299" y="1295686"/>
                  </a:lnTo>
                  <a:lnTo>
                    <a:pt x="484918" y="1294638"/>
                  </a:lnTo>
                  <a:lnTo>
                    <a:pt x="474345" y="1311688"/>
                  </a:lnTo>
                  <a:lnTo>
                    <a:pt x="456533" y="1286065"/>
                  </a:lnTo>
                  <a:lnTo>
                    <a:pt x="449675" y="1283208"/>
                  </a:lnTo>
                  <a:lnTo>
                    <a:pt x="448818" y="1274636"/>
                  </a:lnTo>
                  <a:lnTo>
                    <a:pt x="415862" y="1279684"/>
                  </a:lnTo>
                  <a:lnTo>
                    <a:pt x="415385" y="1294067"/>
                  </a:lnTo>
                  <a:lnTo>
                    <a:pt x="421577" y="1316069"/>
                  </a:lnTo>
                  <a:lnTo>
                    <a:pt x="419957" y="1321689"/>
                  </a:lnTo>
                  <a:lnTo>
                    <a:pt x="427482" y="1327976"/>
                  </a:lnTo>
                  <a:lnTo>
                    <a:pt x="431292" y="1350836"/>
                  </a:lnTo>
                  <a:lnTo>
                    <a:pt x="434626" y="1351502"/>
                  </a:lnTo>
                  <a:lnTo>
                    <a:pt x="436531" y="1362170"/>
                  </a:lnTo>
                  <a:lnTo>
                    <a:pt x="433292" y="1362456"/>
                  </a:lnTo>
                  <a:lnTo>
                    <a:pt x="428720" y="1370743"/>
                  </a:lnTo>
                  <a:lnTo>
                    <a:pt x="424434" y="1369314"/>
                  </a:lnTo>
                  <a:lnTo>
                    <a:pt x="423672" y="1376172"/>
                  </a:lnTo>
                  <a:lnTo>
                    <a:pt x="381571" y="1383030"/>
                  </a:lnTo>
                  <a:lnTo>
                    <a:pt x="360331" y="1390840"/>
                  </a:lnTo>
                  <a:lnTo>
                    <a:pt x="347472" y="1399985"/>
                  </a:lnTo>
                  <a:lnTo>
                    <a:pt x="340138" y="1414177"/>
                  </a:lnTo>
                  <a:close/>
                  <a:moveTo>
                    <a:pt x="352330" y="468059"/>
                  </a:moveTo>
                  <a:lnTo>
                    <a:pt x="347567" y="478917"/>
                  </a:lnTo>
                  <a:lnTo>
                    <a:pt x="363474" y="489109"/>
                  </a:lnTo>
                  <a:lnTo>
                    <a:pt x="370808" y="486346"/>
                  </a:lnTo>
                  <a:lnTo>
                    <a:pt x="373094" y="492443"/>
                  </a:lnTo>
                  <a:lnTo>
                    <a:pt x="383667" y="498634"/>
                  </a:lnTo>
                  <a:lnTo>
                    <a:pt x="377666" y="507968"/>
                  </a:lnTo>
                  <a:lnTo>
                    <a:pt x="384620" y="518922"/>
                  </a:lnTo>
                  <a:lnTo>
                    <a:pt x="380905" y="528923"/>
                  </a:lnTo>
                  <a:lnTo>
                    <a:pt x="417481" y="539305"/>
                  </a:lnTo>
                  <a:lnTo>
                    <a:pt x="422720" y="539687"/>
                  </a:lnTo>
                  <a:lnTo>
                    <a:pt x="424625" y="535019"/>
                  </a:lnTo>
                  <a:lnTo>
                    <a:pt x="425863" y="538163"/>
                  </a:lnTo>
                  <a:lnTo>
                    <a:pt x="438436" y="543115"/>
                  </a:lnTo>
                  <a:lnTo>
                    <a:pt x="439388" y="567214"/>
                  </a:lnTo>
                  <a:lnTo>
                    <a:pt x="435578" y="592836"/>
                  </a:lnTo>
                  <a:lnTo>
                    <a:pt x="432721" y="593027"/>
                  </a:lnTo>
                  <a:lnTo>
                    <a:pt x="432054" y="599122"/>
                  </a:lnTo>
                  <a:lnTo>
                    <a:pt x="425863" y="598837"/>
                  </a:lnTo>
                  <a:lnTo>
                    <a:pt x="424148" y="612077"/>
                  </a:lnTo>
                  <a:lnTo>
                    <a:pt x="424244" y="616077"/>
                  </a:lnTo>
                  <a:lnTo>
                    <a:pt x="433578" y="626078"/>
                  </a:lnTo>
                  <a:lnTo>
                    <a:pt x="439484" y="644080"/>
                  </a:lnTo>
                  <a:lnTo>
                    <a:pt x="440436" y="663988"/>
                  </a:lnTo>
                  <a:lnTo>
                    <a:pt x="437007" y="671036"/>
                  </a:lnTo>
                  <a:lnTo>
                    <a:pt x="438436" y="680752"/>
                  </a:lnTo>
                  <a:lnTo>
                    <a:pt x="443579" y="699040"/>
                  </a:lnTo>
                  <a:lnTo>
                    <a:pt x="446532" y="697897"/>
                  </a:lnTo>
                  <a:lnTo>
                    <a:pt x="460915" y="736283"/>
                  </a:lnTo>
                  <a:lnTo>
                    <a:pt x="469106" y="750856"/>
                  </a:lnTo>
                  <a:lnTo>
                    <a:pt x="476917" y="782384"/>
                  </a:lnTo>
                  <a:lnTo>
                    <a:pt x="497491" y="790194"/>
                  </a:lnTo>
                  <a:lnTo>
                    <a:pt x="492062" y="796671"/>
                  </a:lnTo>
                  <a:lnTo>
                    <a:pt x="491776" y="802386"/>
                  </a:lnTo>
                  <a:lnTo>
                    <a:pt x="480631" y="801053"/>
                  </a:lnTo>
                  <a:lnTo>
                    <a:pt x="466439" y="805625"/>
                  </a:lnTo>
                  <a:lnTo>
                    <a:pt x="465011" y="817531"/>
                  </a:lnTo>
                  <a:lnTo>
                    <a:pt x="430149" y="815816"/>
                  </a:lnTo>
                  <a:lnTo>
                    <a:pt x="422624" y="816769"/>
                  </a:lnTo>
                  <a:lnTo>
                    <a:pt x="422910" y="819340"/>
                  </a:lnTo>
                  <a:lnTo>
                    <a:pt x="427101" y="818864"/>
                  </a:lnTo>
                  <a:lnTo>
                    <a:pt x="431006" y="830294"/>
                  </a:lnTo>
                  <a:lnTo>
                    <a:pt x="449675" y="822293"/>
                  </a:lnTo>
                  <a:lnTo>
                    <a:pt x="448532" y="840200"/>
                  </a:lnTo>
                  <a:lnTo>
                    <a:pt x="463201" y="839248"/>
                  </a:lnTo>
                  <a:lnTo>
                    <a:pt x="476536" y="864203"/>
                  </a:lnTo>
                  <a:lnTo>
                    <a:pt x="479584" y="876871"/>
                  </a:lnTo>
                  <a:lnTo>
                    <a:pt x="489395" y="874109"/>
                  </a:lnTo>
                  <a:lnTo>
                    <a:pt x="494062" y="868585"/>
                  </a:lnTo>
                  <a:lnTo>
                    <a:pt x="508349" y="876300"/>
                  </a:lnTo>
                  <a:lnTo>
                    <a:pt x="506730" y="889635"/>
                  </a:lnTo>
                  <a:lnTo>
                    <a:pt x="502920" y="895350"/>
                  </a:lnTo>
                  <a:lnTo>
                    <a:pt x="510064" y="906780"/>
                  </a:lnTo>
                  <a:lnTo>
                    <a:pt x="517398" y="909256"/>
                  </a:lnTo>
                  <a:lnTo>
                    <a:pt x="516636" y="911352"/>
                  </a:lnTo>
                  <a:lnTo>
                    <a:pt x="520446" y="914971"/>
                  </a:lnTo>
                  <a:lnTo>
                    <a:pt x="530066" y="910685"/>
                  </a:lnTo>
                  <a:lnTo>
                    <a:pt x="537591" y="916019"/>
                  </a:lnTo>
                  <a:lnTo>
                    <a:pt x="543211" y="914686"/>
                  </a:lnTo>
                  <a:lnTo>
                    <a:pt x="536448" y="909161"/>
                  </a:lnTo>
                  <a:lnTo>
                    <a:pt x="533876" y="898779"/>
                  </a:lnTo>
                  <a:lnTo>
                    <a:pt x="525875" y="893064"/>
                  </a:lnTo>
                  <a:lnTo>
                    <a:pt x="541401" y="898779"/>
                  </a:lnTo>
                  <a:lnTo>
                    <a:pt x="543878" y="910304"/>
                  </a:lnTo>
                  <a:lnTo>
                    <a:pt x="549307" y="913447"/>
                  </a:lnTo>
                  <a:lnTo>
                    <a:pt x="555212" y="905256"/>
                  </a:lnTo>
                  <a:lnTo>
                    <a:pt x="560927" y="906113"/>
                  </a:lnTo>
                  <a:lnTo>
                    <a:pt x="566738" y="902494"/>
                  </a:lnTo>
                  <a:lnTo>
                    <a:pt x="575024" y="906113"/>
                  </a:lnTo>
                  <a:lnTo>
                    <a:pt x="594741" y="907637"/>
                  </a:lnTo>
                  <a:lnTo>
                    <a:pt x="590931" y="902303"/>
                  </a:lnTo>
                  <a:lnTo>
                    <a:pt x="598361" y="892397"/>
                  </a:lnTo>
                  <a:lnTo>
                    <a:pt x="596455" y="888778"/>
                  </a:lnTo>
                  <a:lnTo>
                    <a:pt x="627126" y="870680"/>
                  </a:lnTo>
                  <a:lnTo>
                    <a:pt x="624173" y="865061"/>
                  </a:lnTo>
                  <a:lnTo>
                    <a:pt x="617792" y="860774"/>
                  </a:lnTo>
                  <a:lnTo>
                    <a:pt x="611219" y="837819"/>
                  </a:lnTo>
                  <a:lnTo>
                    <a:pt x="609600" y="822388"/>
                  </a:lnTo>
                  <a:lnTo>
                    <a:pt x="617220" y="821341"/>
                  </a:lnTo>
                  <a:lnTo>
                    <a:pt x="616934" y="818293"/>
                  </a:lnTo>
                  <a:lnTo>
                    <a:pt x="621221" y="817721"/>
                  </a:lnTo>
                  <a:lnTo>
                    <a:pt x="620363" y="808292"/>
                  </a:lnTo>
                  <a:lnTo>
                    <a:pt x="646462" y="801243"/>
                  </a:lnTo>
                  <a:lnTo>
                    <a:pt x="654558" y="804863"/>
                  </a:lnTo>
                  <a:lnTo>
                    <a:pt x="685610" y="805720"/>
                  </a:lnTo>
                  <a:lnTo>
                    <a:pt x="684181" y="824960"/>
                  </a:lnTo>
                  <a:lnTo>
                    <a:pt x="691705" y="823531"/>
                  </a:lnTo>
                  <a:lnTo>
                    <a:pt x="691134" y="818864"/>
                  </a:lnTo>
                  <a:lnTo>
                    <a:pt x="699040" y="819245"/>
                  </a:lnTo>
                  <a:lnTo>
                    <a:pt x="701135" y="810863"/>
                  </a:lnTo>
                  <a:lnTo>
                    <a:pt x="721043" y="810959"/>
                  </a:lnTo>
                  <a:lnTo>
                    <a:pt x="724090" y="800290"/>
                  </a:lnTo>
                  <a:lnTo>
                    <a:pt x="739045" y="783146"/>
                  </a:lnTo>
                  <a:lnTo>
                    <a:pt x="743045" y="787718"/>
                  </a:lnTo>
                  <a:lnTo>
                    <a:pt x="749046" y="780860"/>
                  </a:lnTo>
                  <a:lnTo>
                    <a:pt x="750570" y="783336"/>
                  </a:lnTo>
                  <a:lnTo>
                    <a:pt x="758571" y="784193"/>
                  </a:lnTo>
                  <a:lnTo>
                    <a:pt x="760381" y="775716"/>
                  </a:lnTo>
                  <a:lnTo>
                    <a:pt x="765620" y="780002"/>
                  </a:lnTo>
                  <a:lnTo>
                    <a:pt x="787337" y="747236"/>
                  </a:lnTo>
                  <a:lnTo>
                    <a:pt x="792956" y="742188"/>
                  </a:lnTo>
                  <a:lnTo>
                    <a:pt x="803434" y="742188"/>
                  </a:lnTo>
                  <a:lnTo>
                    <a:pt x="813245" y="702088"/>
                  </a:lnTo>
                  <a:lnTo>
                    <a:pt x="801624" y="700469"/>
                  </a:lnTo>
                  <a:lnTo>
                    <a:pt x="800386" y="689896"/>
                  </a:lnTo>
                  <a:lnTo>
                    <a:pt x="790194" y="687896"/>
                  </a:lnTo>
                  <a:lnTo>
                    <a:pt x="789718" y="691039"/>
                  </a:lnTo>
                  <a:lnTo>
                    <a:pt x="775716" y="691991"/>
                  </a:lnTo>
                  <a:lnTo>
                    <a:pt x="773621" y="671513"/>
                  </a:lnTo>
                  <a:lnTo>
                    <a:pt x="783622" y="668560"/>
                  </a:lnTo>
                  <a:lnTo>
                    <a:pt x="784003" y="649605"/>
                  </a:lnTo>
                  <a:lnTo>
                    <a:pt x="786098" y="650081"/>
                  </a:lnTo>
                  <a:lnTo>
                    <a:pt x="788003" y="629698"/>
                  </a:lnTo>
                  <a:lnTo>
                    <a:pt x="794766" y="619220"/>
                  </a:lnTo>
                  <a:lnTo>
                    <a:pt x="784098" y="589788"/>
                  </a:lnTo>
                  <a:lnTo>
                    <a:pt x="777335" y="591503"/>
                  </a:lnTo>
                  <a:lnTo>
                    <a:pt x="774287" y="583216"/>
                  </a:lnTo>
                  <a:lnTo>
                    <a:pt x="784860" y="565880"/>
                  </a:lnTo>
                  <a:lnTo>
                    <a:pt x="758952" y="577596"/>
                  </a:lnTo>
                  <a:lnTo>
                    <a:pt x="747808" y="588454"/>
                  </a:lnTo>
                  <a:lnTo>
                    <a:pt x="731711" y="596075"/>
                  </a:lnTo>
                  <a:lnTo>
                    <a:pt x="732568" y="600456"/>
                  </a:lnTo>
                  <a:lnTo>
                    <a:pt x="729139" y="600456"/>
                  </a:lnTo>
                  <a:lnTo>
                    <a:pt x="732758" y="614077"/>
                  </a:lnTo>
                  <a:lnTo>
                    <a:pt x="723043" y="618744"/>
                  </a:lnTo>
                  <a:lnTo>
                    <a:pt x="715423" y="612267"/>
                  </a:lnTo>
                  <a:lnTo>
                    <a:pt x="706564" y="591312"/>
                  </a:lnTo>
                  <a:lnTo>
                    <a:pt x="717328" y="582168"/>
                  </a:lnTo>
                  <a:lnTo>
                    <a:pt x="715613" y="571976"/>
                  </a:lnTo>
                  <a:lnTo>
                    <a:pt x="704374" y="565595"/>
                  </a:lnTo>
                  <a:lnTo>
                    <a:pt x="703326" y="567500"/>
                  </a:lnTo>
                  <a:lnTo>
                    <a:pt x="692848" y="563404"/>
                  </a:lnTo>
                  <a:lnTo>
                    <a:pt x="689801" y="567500"/>
                  </a:lnTo>
                  <a:lnTo>
                    <a:pt x="684467" y="563785"/>
                  </a:lnTo>
                  <a:lnTo>
                    <a:pt x="682562" y="555688"/>
                  </a:lnTo>
                  <a:lnTo>
                    <a:pt x="685514" y="551402"/>
                  </a:lnTo>
                  <a:lnTo>
                    <a:pt x="675989" y="553403"/>
                  </a:lnTo>
                  <a:lnTo>
                    <a:pt x="657701" y="518351"/>
                  </a:lnTo>
                  <a:lnTo>
                    <a:pt x="670941" y="504158"/>
                  </a:lnTo>
                  <a:lnTo>
                    <a:pt x="674275" y="502158"/>
                  </a:lnTo>
                  <a:lnTo>
                    <a:pt x="675322" y="504825"/>
                  </a:lnTo>
                  <a:lnTo>
                    <a:pt x="681800" y="501015"/>
                  </a:lnTo>
                  <a:lnTo>
                    <a:pt x="682085" y="494729"/>
                  </a:lnTo>
                  <a:lnTo>
                    <a:pt x="699230" y="489585"/>
                  </a:lnTo>
                  <a:lnTo>
                    <a:pt x="720662" y="477964"/>
                  </a:lnTo>
                  <a:lnTo>
                    <a:pt x="725329" y="472250"/>
                  </a:lnTo>
                  <a:lnTo>
                    <a:pt x="727043" y="463105"/>
                  </a:lnTo>
                  <a:lnTo>
                    <a:pt x="691991" y="470535"/>
                  </a:lnTo>
                  <a:lnTo>
                    <a:pt x="691991" y="467678"/>
                  </a:lnTo>
                  <a:lnTo>
                    <a:pt x="666845" y="458724"/>
                  </a:lnTo>
                  <a:lnTo>
                    <a:pt x="648748" y="466249"/>
                  </a:lnTo>
                  <a:lnTo>
                    <a:pt x="636175" y="466725"/>
                  </a:lnTo>
                  <a:lnTo>
                    <a:pt x="630936" y="464439"/>
                  </a:lnTo>
                  <a:lnTo>
                    <a:pt x="615601" y="469868"/>
                  </a:lnTo>
                  <a:lnTo>
                    <a:pt x="607886" y="454057"/>
                  </a:lnTo>
                  <a:lnTo>
                    <a:pt x="600646" y="445389"/>
                  </a:lnTo>
                  <a:lnTo>
                    <a:pt x="595122" y="444437"/>
                  </a:lnTo>
                  <a:lnTo>
                    <a:pt x="581596" y="461296"/>
                  </a:lnTo>
                  <a:lnTo>
                    <a:pt x="576739" y="451676"/>
                  </a:lnTo>
                  <a:lnTo>
                    <a:pt x="566261" y="441388"/>
                  </a:lnTo>
                  <a:lnTo>
                    <a:pt x="540639" y="465011"/>
                  </a:lnTo>
                  <a:lnTo>
                    <a:pt x="534067" y="475012"/>
                  </a:lnTo>
                  <a:lnTo>
                    <a:pt x="532447" y="469202"/>
                  </a:lnTo>
                  <a:lnTo>
                    <a:pt x="535591" y="467011"/>
                  </a:lnTo>
                  <a:lnTo>
                    <a:pt x="538353" y="456724"/>
                  </a:lnTo>
                  <a:lnTo>
                    <a:pt x="534543" y="443103"/>
                  </a:lnTo>
                  <a:lnTo>
                    <a:pt x="527590" y="447104"/>
                  </a:lnTo>
                  <a:lnTo>
                    <a:pt x="530162" y="461201"/>
                  </a:lnTo>
                  <a:lnTo>
                    <a:pt x="526828" y="448723"/>
                  </a:lnTo>
                  <a:lnTo>
                    <a:pt x="515684" y="455009"/>
                  </a:lnTo>
                  <a:lnTo>
                    <a:pt x="513588" y="448628"/>
                  </a:lnTo>
                  <a:lnTo>
                    <a:pt x="524542" y="439484"/>
                  </a:lnTo>
                  <a:lnTo>
                    <a:pt x="510730" y="421196"/>
                  </a:lnTo>
                  <a:lnTo>
                    <a:pt x="488823" y="416052"/>
                  </a:lnTo>
                  <a:lnTo>
                    <a:pt x="457390" y="447294"/>
                  </a:lnTo>
                  <a:lnTo>
                    <a:pt x="452342" y="445294"/>
                  </a:lnTo>
                  <a:lnTo>
                    <a:pt x="447770" y="447104"/>
                  </a:lnTo>
                  <a:lnTo>
                    <a:pt x="424910" y="419767"/>
                  </a:lnTo>
                  <a:lnTo>
                    <a:pt x="409861" y="415004"/>
                  </a:lnTo>
                  <a:lnTo>
                    <a:pt x="406241" y="421291"/>
                  </a:lnTo>
                  <a:lnTo>
                    <a:pt x="394049" y="419862"/>
                  </a:lnTo>
                  <a:lnTo>
                    <a:pt x="399860" y="417290"/>
                  </a:lnTo>
                  <a:lnTo>
                    <a:pt x="396812" y="409575"/>
                  </a:lnTo>
                  <a:lnTo>
                    <a:pt x="392906" y="411385"/>
                  </a:lnTo>
                  <a:lnTo>
                    <a:pt x="388525" y="401098"/>
                  </a:lnTo>
                  <a:lnTo>
                    <a:pt x="384620" y="402717"/>
                  </a:lnTo>
                  <a:lnTo>
                    <a:pt x="381762" y="436340"/>
                  </a:lnTo>
                  <a:lnTo>
                    <a:pt x="379190" y="441103"/>
                  </a:lnTo>
                  <a:lnTo>
                    <a:pt x="370808" y="434054"/>
                  </a:lnTo>
                  <a:lnTo>
                    <a:pt x="363950" y="455200"/>
                  </a:lnTo>
                  <a:lnTo>
                    <a:pt x="359950" y="454438"/>
                  </a:lnTo>
                  <a:lnTo>
                    <a:pt x="360997" y="463296"/>
                  </a:lnTo>
                  <a:lnTo>
                    <a:pt x="352330" y="46805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2" name="Freihandform: Form 161">
              <a:extLst>
                <a:ext uri="{FF2B5EF4-FFF2-40B4-BE49-F238E27FC236}">
                  <a16:creationId xmlns:a16="http://schemas.microsoft.com/office/drawing/2014/main" id="{5B315825-6324-47F9-BFB4-D102A3D238FA}"/>
                </a:ext>
              </a:extLst>
            </p:cNvPr>
            <p:cNvSpPr/>
            <p:nvPr/>
          </p:nvSpPr>
          <p:spPr>
            <a:xfrm>
              <a:off x="1379145" y="2926457"/>
              <a:ext cx="688050" cy="836550"/>
            </a:xfrm>
            <a:custGeom>
              <a:avLst/>
              <a:gdLst>
                <a:gd name="connsiteX0" fmla="*/ 644842 w 1323975"/>
                <a:gd name="connsiteY0" fmla="*/ 1582388 h 1609725"/>
                <a:gd name="connsiteX1" fmla="*/ 636270 w 1323975"/>
                <a:gd name="connsiteY1" fmla="*/ 1581245 h 1609725"/>
                <a:gd name="connsiteX2" fmla="*/ 617410 w 1323975"/>
                <a:gd name="connsiteY2" fmla="*/ 1584674 h 1609725"/>
                <a:gd name="connsiteX3" fmla="*/ 588169 w 1323975"/>
                <a:gd name="connsiteY3" fmla="*/ 1599724 h 1609725"/>
                <a:gd name="connsiteX4" fmla="*/ 570643 w 1323975"/>
                <a:gd name="connsiteY4" fmla="*/ 1604867 h 1609725"/>
                <a:gd name="connsiteX5" fmla="*/ 570262 w 1323975"/>
                <a:gd name="connsiteY5" fmla="*/ 1600581 h 1609725"/>
                <a:gd name="connsiteX6" fmla="*/ 562737 w 1323975"/>
                <a:gd name="connsiteY6" fmla="*/ 1591437 h 1609725"/>
                <a:gd name="connsiteX7" fmla="*/ 542449 w 1323975"/>
                <a:gd name="connsiteY7" fmla="*/ 1553623 h 1609725"/>
                <a:gd name="connsiteX8" fmla="*/ 541592 w 1323975"/>
                <a:gd name="connsiteY8" fmla="*/ 1531906 h 1609725"/>
                <a:gd name="connsiteX9" fmla="*/ 544163 w 1323975"/>
                <a:gd name="connsiteY9" fmla="*/ 1527429 h 1609725"/>
                <a:gd name="connsiteX10" fmla="*/ 544449 w 1323975"/>
                <a:gd name="connsiteY10" fmla="*/ 1522857 h 1609725"/>
                <a:gd name="connsiteX11" fmla="*/ 543401 w 1323975"/>
                <a:gd name="connsiteY11" fmla="*/ 1528001 h 1609725"/>
                <a:gd name="connsiteX12" fmla="*/ 537782 w 1323975"/>
                <a:gd name="connsiteY12" fmla="*/ 1525905 h 1609725"/>
                <a:gd name="connsiteX13" fmla="*/ 532924 w 1323975"/>
                <a:gd name="connsiteY13" fmla="*/ 1535049 h 1609725"/>
                <a:gd name="connsiteX14" fmla="*/ 519970 w 1323975"/>
                <a:gd name="connsiteY14" fmla="*/ 1530477 h 1609725"/>
                <a:gd name="connsiteX15" fmla="*/ 520922 w 1323975"/>
                <a:gd name="connsiteY15" fmla="*/ 1526667 h 1609725"/>
                <a:gd name="connsiteX16" fmla="*/ 518922 w 1323975"/>
                <a:gd name="connsiteY16" fmla="*/ 1525334 h 1609725"/>
                <a:gd name="connsiteX17" fmla="*/ 522065 w 1323975"/>
                <a:gd name="connsiteY17" fmla="*/ 1509331 h 1609725"/>
                <a:gd name="connsiteX18" fmla="*/ 529495 w 1323975"/>
                <a:gd name="connsiteY18" fmla="*/ 1508760 h 1609725"/>
                <a:gd name="connsiteX19" fmla="*/ 534162 w 1323975"/>
                <a:gd name="connsiteY19" fmla="*/ 1512189 h 1609725"/>
                <a:gd name="connsiteX20" fmla="*/ 543020 w 1323975"/>
                <a:gd name="connsiteY20" fmla="*/ 1508474 h 1609725"/>
                <a:gd name="connsiteX21" fmla="*/ 536258 w 1323975"/>
                <a:gd name="connsiteY21" fmla="*/ 1502283 h 1609725"/>
                <a:gd name="connsiteX22" fmla="*/ 538543 w 1323975"/>
                <a:gd name="connsiteY22" fmla="*/ 1496568 h 1609725"/>
                <a:gd name="connsiteX23" fmla="*/ 535115 w 1323975"/>
                <a:gd name="connsiteY23" fmla="*/ 1501140 h 1609725"/>
                <a:gd name="connsiteX24" fmla="*/ 528257 w 1323975"/>
                <a:gd name="connsiteY24" fmla="*/ 1499235 h 1609725"/>
                <a:gd name="connsiteX25" fmla="*/ 529685 w 1323975"/>
                <a:gd name="connsiteY25" fmla="*/ 1497711 h 1609725"/>
                <a:gd name="connsiteX26" fmla="*/ 523780 w 1323975"/>
                <a:gd name="connsiteY26" fmla="*/ 1491424 h 1609725"/>
                <a:gd name="connsiteX27" fmla="*/ 524732 w 1323975"/>
                <a:gd name="connsiteY27" fmla="*/ 1489329 h 1609725"/>
                <a:gd name="connsiteX28" fmla="*/ 521113 w 1323975"/>
                <a:gd name="connsiteY28" fmla="*/ 1487805 h 1609725"/>
                <a:gd name="connsiteX29" fmla="*/ 528447 w 1323975"/>
                <a:gd name="connsiteY29" fmla="*/ 1480756 h 1609725"/>
                <a:gd name="connsiteX30" fmla="*/ 525875 w 1323975"/>
                <a:gd name="connsiteY30" fmla="*/ 1476947 h 1609725"/>
                <a:gd name="connsiteX31" fmla="*/ 531304 w 1323975"/>
                <a:gd name="connsiteY31" fmla="*/ 1480566 h 1609725"/>
                <a:gd name="connsiteX32" fmla="*/ 526447 w 1323975"/>
                <a:gd name="connsiteY32" fmla="*/ 1487805 h 1609725"/>
                <a:gd name="connsiteX33" fmla="*/ 530066 w 1323975"/>
                <a:gd name="connsiteY33" fmla="*/ 1490091 h 1609725"/>
                <a:gd name="connsiteX34" fmla="*/ 539496 w 1323975"/>
                <a:gd name="connsiteY34" fmla="*/ 1483043 h 1609725"/>
                <a:gd name="connsiteX35" fmla="*/ 536829 w 1323975"/>
                <a:gd name="connsiteY35" fmla="*/ 1481519 h 1609725"/>
                <a:gd name="connsiteX36" fmla="*/ 537305 w 1323975"/>
                <a:gd name="connsiteY36" fmla="*/ 1478756 h 1609725"/>
                <a:gd name="connsiteX37" fmla="*/ 532257 w 1323975"/>
                <a:gd name="connsiteY37" fmla="*/ 1478947 h 1609725"/>
                <a:gd name="connsiteX38" fmla="*/ 535305 w 1323975"/>
                <a:gd name="connsiteY38" fmla="*/ 1473708 h 1609725"/>
                <a:gd name="connsiteX39" fmla="*/ 525399 w 1323975"/>
                <a:gd name="connsiteY39" fmla="*/ 1470851 h 1609725"/>
                <a:gd name="connsiteX40" fmla="*/ 522256 w 1323975"/>
                <a:gd name="connsiteY40" fmla="*/ 1465326 h 1609725"/>
                <a:gd name="connsiteX41" fmla="*/ 519017 w 1323975"/>
                <a:gd name="connsiteY41" fmla="*/ 1469422 h 1609725"/>
                <a:gd name="connsiteX42" fmla="*/ 513398 w 1323975"/>
                <a:gd name="connsiteY42" fmla="*/ 1468946 h 1609725"/>
                <a:gd name="connsiteX43" fmla="*/ 506444 w 1323975"/>
                <a:gd name="connsiteY43" fmla="*/ 1454468 h 1609725"/>
                <a:gd name="connsiteX44" fmla="*/ 506349 w 1323975"/>
                <a:gd name="connsiteY44" fmla="*/ 1457420 h 1609725"/>
                <a:gd name="connsiteX45" fmla="*/ 501110 w 1323975"/>
                <a:gd name="connsiteY45" fmla="*/ 1457897 h 1609725"/>
                <a:gd name="connsiteX46" fmla="*/ 502539 w 1323975"/>
                <a:gd name="connsiteY46" fmla="*/ 1441514 h 1609725"/>
                <a:gd name="connsiteX47" fmla="*/ 499967 w 1323975"/>
                <a:gd name="connsiteY47" fmla="*/ 1438656 h 1609725"/>
                <a:gd name="connsiteX48" fmla="*/ 489394 w 1323975"/>
                <a:gd name="connsiteY48" fmla="*/ 1459897 h 1609725"/>
                <a:gd name="connsiteX49" fmla="*/ 489585 w 1323975"/>
                <a:gd name="connsiteY49" fmla="*/ 1475422 h 1609725"/>
                <a:gd name="connsiteX50" fmla="*/ 480536 w 1323975"/>
                <a:gd name="connsiteY50" fmla="*/ 1490281 h 1609725"/>
                <a:gd name="connsiteX51" fmla="*/ 498253 w 1323975"/>
                <a:gd name="connsiteY51" fmla="*/ 1508379 h 1609725"/>
                <a:gd name="connsiteX52" fmla="*/ 503968 w 1323975"/>
                <a:gd name="connsiteY52" fmla="*/ 1504379 h 1609725"/>
                <a:gd name="connsiteX53" fmla="*/ 506349 w 1323975"/>
                <a:gd name="connsiteY53" fmla="*/ 1506093 h 1609725"/>
                <a:gd name="connsiteX54" fmla="*/ 501682 w 1323975"/>
                <a:gd name="connsiteY54" fmla="*/ 1511237 h 1609725"/>
                <a:gd name="connsiteX55" fmla="*/ 496252 w 1323975"/>
                <a:gd name="connsiteY55" fmla="*/ 1511903 h 1609725"/>
                <a:gd name="connsiteX56" fmla="*/ 495395 w 1323975"/>
                <a:gd name="connsiteY56" fmla="*/ 1508093 h 1609725"/>
                <a:gd name="connsiteX57" fmla="*/ 478345 w 1323975"/>
                <a:gd name="connsiteY57" fmla="*/ 1490758 h 1609725"/>
                <a:gd name="connsiteX58" fmla="*/ 482156 w 1323975"/>
                <a:gd name="connsiteY58" fmla="*/ 1479614 h 1609725"/>
                <a:gd name="connsiteX59" fmla="*/ 486442 w 1323975"/>
                <a:gd name="connsiteY59" fmla="*/ 1474565 h 1609725"/>
                <a:gd name="connsiteX60" fmla="*/ 487204 w 1323975"/>
                <a:gd name="connsiteY60" fmla="*/ 1459706 h 1609725"/>
                <a:gd name="connsiteX61" fmla="*/ 499967 w 1323975"/>
                <a:gd name="connsiteY61" fmla="*/ 1430655 h 1609725"/>
                <a:gd name="connsiteX62" fmla="*/ 505873 w 1323975"/>
                <a:gd name="connsiteY62" fmla="*/ 1428655 h 1609725"/>
                <a:gd name="connsiteX63" fmla="*/ 510731 w 1323975"/>
                <a:gd name="connsiteY63" fmla="*/ 1433417 h 1609725"/>
                <a:gd name="connsiteX64" fmla="*/ 515493 w 1323975"/>
                <a:gd name="connsiteY64" fmla="*/ 1428369 h 1609725"/>
                <a:gd name="connsiteX65" fmla="*/ 508159 w 1323975"/>
                <a:gd name="connsiteY65" fmla="*/ 1419511 h 1609725"/>
                <a:gd name="connsiteX66" fmla="*/ 503491 w 1323975"/>
                <a:gd name="connsiteY66" fmla="*/ 1417796 h 1609725"/>
                <a:gd name="connsiteX67" fmla="*/ 493490 w 1323975"/>
                <a:gd name="connsiteY67" fmla="*/ 1420082 h 1609725"/>
                <a:gd name="connsiteX68" fmla="*/ 475583 w 1323975"/>
                <a:gd name="connsiteY68" fmla="*/ 1416272 h 1609725"/>
                <a:gd name="connsiteX69" fmla="*/ 468916 w 1323975"/>
                <a:gd name="connsiteY69" fmla="*/ 1406843 h 1609725"/>
                <a:gd name="connsiteX70" fmla="*/ 470630 w 1323975"/>
                <a:gd name="connsiteY70" fmla="*/ 1388173 h 1609725"/>
                <a:gd name="connsiteX71" fmla="*/ 468249 w 1323975"/>
                <a:gd name="connsiteY71" fmla="*/ 1384078 h 1609725"/>
                <a:gd name="connsiteX72" fmla="*/ 458819 w 1323975"/>
                <a:gd name="connsiteY72" fmla="*/ 1384840 h 1609725"/>
                <a:gd name="connsiteX73" fmla="*/ 455009 w 1323975"/>
                <a:gd name="connsiteY73" fmla="*/ 1376553 h 1609725"/>
                <a:gd name="connsiteX74" fmla="*/ 449961 w 1323975"/>
                <a:gd name="connsiteY74" fmla="*/ 1373886 h 1609725"/>
                <a:gd name="connsiteX75" fmla="*/ 445770 w 1323975"/>
                <a:gd name="connsiteY75" fmla="*/ 1360265 h 1609725"/>
                <a:gd name="connsiteX76" fmla="*/ 446818 w 1323975"/>
                <a:gd name="connsiteY76" fmla="*/ 1356836 h 1609725"/>
                <a:gd name="connsiteX77" fmla="*/ 441960 w 1323975"/>
                <a:gd name="connsiteY77" fmla="*/ 1352550 h 1609725"/>
                <a:gd name="connsiteX78" fmla="*/ 440531 w 1323975"/>
                <a:gd name="connsiteY78" fmla="*/ 1341882 h 1609725"/>
                <a:gd name="connsiteX79" fmla="*/ 437578 w 1323975"/>
                <a:gd name="connsiteY79" fmla="*/ 1340739 h 1609725"/>
                <a:gd name="connsiteX80" fmla="*/ 431101 w 1323975"/>
                <a:gd name="connsiteY80" fmla="*/ 1341120 h 1609725"/>
                <a:gd name="connsiteX81" fmla="*/ 423767 w 1323975"/>
                <a:gd name="connsiteY81" fmla="*/ 1355027 h 1609725"/>
                <a:gd name="connsiteX82" fmla="*/ 406336 w 1323975"/>
                <a:gd name="connsiteY82" fmla="*/ 1372076 h 1609725"/>
                <a:gd name="connsiteX83" fmla="*/ 404336 w 1323975"/>
                <a:gd name="connsiteY83" fmla="*/ 1378744 h 1609725"/>
                <a:gd name="connsiteX84" fmla="*/ 390620 w 1323975"/>
                <a:gd name="connsiteY84" fmla="*/ 1397127 h 1609725"/>
                <a:gd name="connsiteX85" fmla="*/ 395478 w 1323975"/>
                <a:gd name="connsiteY85" fmla="*/ 1415320 h 1609725"/>
                <a:gd name="connsiteX86" fmla="*/ 393478 w 1323975"/>
                <a:gd name="connsiteY86" fmla="*/ 1418082 h 1609725"/>
                <a:gd name="connsiteX87" fmla="*/ 396050 w 1323975"/>
                <a:gd name="connsiteY87" fmla="*/ 1431607 h 1609725"/>
                <a:gd name="connsiteX88" fmla="*/ 399574 w 1323975"/>
                <a:gd name="connsiteY88" fmla="*/ 1438561 h 1609725"/>
                <a:gd name="connsiteX89" fmla="*/ 391382 w 1323975"/>
                <a:gd name="connsiteY89" fmla="*/ 1451420 h 1609725"/>
                <a:gd name="connsiteX90" fmla="*/ 389668 w 1323975"/>
                <a:gd name="connsiteY90" fmla="*/ 1472851 h 1609725"/>
                <a:gd name="connsiteX91" fmla="*/ 378904 w 1323975"/>
                <a:gd name="connsiteY91" fmla="*/ 1487519 h 1609725"/>
                <a:gd name="connsiteX92" fmla="*/ 377095 w 1323975"/>
                <a:gd name="connsiteY92" fmla="*/ 1487138 h 1609725"/>
                <a:gd name="connsiteX93" fmla="*/ 379190 w 1323975"/>
                <a:gd name="connsiteY93" fmla="*/ 1489424 h 1609725"/>
                <a:gd name="connsiteX94" fmla="*/ 372046 w 1323975"/>
                <a:gd name="connsiteY94" fmla="*/ 1486757 h 1609725"/>
                <a:gd name="connsiteX95" fmla="*/ 367856 w 1323975"/>
                <a:gd name="connsiteY95" fmla="*/ 1494663 h 1609725"/>
                <a:gd name="connsiteX96" fmla="*/ 363379 w 1323975"/>
                <a:gd name="connsiteY96" fmla="*/ 1493615 h 1609725"/>
                <a:gd name="connsiteX97" fmla="*/ 352139 w 1323975"/>
                <a:gd name="connsiteY97" fmla="*/ 1498568 h 1609725"/>
                <a:gd name="connsiteX98" fmla="*/ 350996 w 1323975"/>
                <a:gd name="connsiteY98" fmla="*/ 1505045 h 1609725"/>
                <a:gd name="connsiteX99" fmla="*/ 360902 w 1323975"/>
                <a:gd name="connsiteY99" fmla="*/ 1508284 h 1609725"/>
                <a:gd name="connsiteX100" fmla="*/ 359474 w 1323975"/>
                <a:gd name="connsiteY100" fmla="*/ 1506093 h 1609725"/>
                <a:gd name="connsiteX101" fmla="*/ 362045 w 1323975"/>
                <a:gd name="connsiteY101" fmla="*/ 1503331 h 1609725"/>
                <a:gd name="connsiteX102" fmla="*/ 367570 w 1323975"/>
                <a:gd name="connsiteY102" fmla="*/ 1509522 h 1609725"/>
                <a:gd name="connsiteX103" fmla="*/ 357854 w 1323975"/>
                <a:gd name="connsiteY103" fmla="*/ 1531715 h 1609725"/>
                <a:gd name="connsiteX104" fmla="*/ 350329 w 1323975"/>
                <a:gd name="connsiteY104" fmla="*/ 1529429 h 1609725"/>
                <a:gd name="connsiteX105" fmla="*/ 347853 w 1323975"/>
                <a:gd name="connsiteY105" fmla="*/ 1544288 h 1609725"/>
                <a:gd name="connsiteX106" fmla="*/ 322612 w 1323975"/>
                <a:gd name="connsiteY106" fmla="*/ 1533715 h 1609725"/>
                <a:gd name="connsiteX107" fmla="*/ 323945 w 1323975"/>
                <a:gd name="connsiteY107" fmla="*/ 1529715 h 1609725"/>
                <a:gd name="connsiteX108" fmla="*/ 332518 w 1323975"/>
                <a:gd name="connsiteY108" fmla="*/ 1531620 h 1609725"/>
                <a:gd name="connsiteX109" fmla="*/ 331660 w 1323975"/>
                <a:gd name="connsiteY109" fmla="*/ 1528858 h 1609725"/>
                <a:gd name="connsiteX110" fmla="*/ 337566 w 1323975"/>
                <a:gd name="connsiteY110" fmla="*/ 1527620 h 1609725"/>
                <a:gd name="connsiteX111" fmla="*/ 340614 w 1323975"/>
                <a:gd name="connsiteY111" fmla="*/ 1523905 h 1609725"/>
                <a:gd name="connsiteX112" fmla="*/ 337280 w 1323975"/>
                <a:gd name="connsiteY112" fmla="*/ 1513904 h 1609725"/>
                <a:gd name="connsiteX113" fmla="*/ 339852 w 1323975"/>
                <a:gd name="connsiteY113" fmla="*/ 1508093 h 1609725"/>
                <a:gd name="connsiteX114" fmla="*/ 337280 w 1323975"/>
                <a:gd name="connsiteY114" fmla="*/ 1504474 h 1609725"/>
                <a:gd name="connsiteX115" fmla="*/ 334232 w 1323975"/>
                <a:gd name="connsiteY115" fmla="*/ 1505045 h 1609725"/>
                <a:gd name="connsiteX116" fmla="*/ 332994 w 1323975"/>
                <a:gd name="connsiteY116" fmla="*/ 1496473 h 1609725"/>
                <a:gd name="connsiteX117" fmla="*/ 313944 w 1323975"/>
                <a:gd name="connsiteY117" fmla="*/ 1504283 h 1609725"/>
                <a:gd name="connsiteX118" fmla="*/ 313468 w 1323975"/>
                <a:gd name="connsiteY118" fmla="*/ 1495711 h 1609725"/>
                <a:gd name="connsiteX119" fmla="*/ 305752 w 1323975"/>
                <a:gd name="connsiteY119" fmla="*/ 1492472 h 1609725"/>
                <a:gd name="connsiteX120" fmla="*/ 306133 w 1323975"/>
                <a:gd name="connsiteY120" fmla="*/ 1477994 h 1609725"/>
                <a:gd name="connsiteX121" fmla="*/ 299752 w 1323975"/>
                <a:gd name="connsiteY121" fmla="*/ 1476661 h 1609725"/>
                <a:gd name="connsiteX122" fmla="*/ 287560 w 1323975"/>
                <a:gd name="connsiteY122" fmla="*/ 1498664 h 1609725"/>
                <a:gd name="connsiteX123" fmla="*/ 285845 w 1323975"/>
                <a:gd name="connsiteY123" fmla="*/ 1512665 h 1609725"/>
                <a:gd name="connsiteX124" fmla="*/ 289274 w 1323975"/>
                <a:gd name="connsiteY124" fmla="*/ 1524857 h 1609725"/>
                <a:gd name="connsiteX125" fmla="*/ 278225 w 1323975"/>
                <a:gd name="connsiteY125" fmla="*/ 1547431 h 1609725"/>
                <a:gd name="connsiteX126" fmla="*/ 274796 w 1323975"/>
                <a:gd name="connsiteY126" fmla="*/ 1548574 h 1609725"/>
                <a:gd name="connsiteX127" fmla="*/ 271748 w 1323975"/>
                <a:gd name="connsiteY127" fmla="*/ 1530572 h 1609725"/>
                <a:gd name="connsiteX128" fmla="*/ 255175 w 1323975"/>
                <a:gd name="connsiteY128" fmla="*/ 1516094 h 1609725"/>
                <a:gd name="connsiteX129" fmla="*/ 248031 w 1323975"/>
                <a:gd name="connsiteY129" fmla="*/ 1506474 h 1609725"/>
                <a:gd name="connsiteX130" fmla="*/ 246698 w 1323975"/>
                <a:gd name="connsiteY130" fmla="*/ 1498854 h 1609725"/>
                <a:gd name="connsiteX131" fmla="*/ 251269 w 1323975"/>
                <a:gd name="connsiteY131" fmla="*/ 1488377 h 1609725"/>
                <a:gd name="connsiteX132" fmla="*/ 253841 w 1323975"/>
                <a:gd name="connsiteY132" fmla="*/ 1468660 h 1609725"/>
                <a:gd name="connsiteX133" fmla="*/ 253936 w 1323975"/>
                <a:gd name="connsiteY133" fmla="*/ 1454277 h 1609725"/>
                <a:gd name="connsiteX134" fmla="*/ 247078 w 1323975"/>
                <a:gd name="connsiteY134" fmla="*/ 1436561 h 1609725"/>
                <a:gd name="connsiteX135" fmla="*/ 248602 w 1323975"/>
                <a:gd name="connsiteY135" fmla="*/ 1428464 h 1609725"/>
                <a:gd name="connsiteX136" fmla="*/ 252698 w 1323975"/>
                <a:gd name="connsiteY136" fmla="*/ 1418368 h 1609725"/>
                <a:gd name="connsiteX137" fmla="*/ 254699 w 1323975"/>
                <a:gd name="connsiteY137" fmla="*/ 1419035 h 1609725"/>
                <a:gd name="connsiteX138" fmla="*/ 254032 w 1323975"/>
                <a:gd name="connsiteY138" fmla="*/ 1414844 h 1609725"/>
                <a:gd name="connsiteX139" fmla="*/ 258794 w 1323975"/>
                <a:gd name="connsiteY139" fmla="*/ 1402271 h 1609725"/>
                <a:gd name="connsiteX140" fmla="*/ 270034 w 1323975"/>
                <a:gd name="connsiteY140" fmla="*/ 1401318 h 1609725"/>
                <a:gd name="connsiteX141" fmla="*/ 276130 w 1323975"/>
                <a:gd name="connsiteY141" fmla="*/ 1395889 h 1609725"/>
                <a:gd name="connsiteX142" fmla="*/ 281464 w 1323975"/>
                <a:gd name="connsiteY142" fmla="*/ 1395603 h 1609725"/>
                <a:gd name="connsiteX143" fmla="*/ 281464 w 1323975"/>
                <a:gd name="connsiteY143" fmla="*/ 1390079 h 1609725"/>
                <a:gd name="connsiteX144" fmla="*/ 278987 w 1323975"/>
                <a:gd name="connsiteY144" fmla="*/ 1388364 h 1609725"/>
                <a:gd name="connsiteX145" fmla="*/ 283940 w 1323975"/>
                <a:gd name="connsiteY145" fmla="*/ 1382554 h 1609725"/>
                <a:gd name="connsiteX146" fmla="*/ 279844 w 1323975"/>
                <a:gd name="connsiteY146" fmla="*/ 1380363 h 1609725"/>
                <a:gd name="connsiteX147" fmla="*/ 278035 w 1323975"/>
                <a:gd name="connsiteY147" fmla="*/ 1372172 h 1609725"/>
                <a:gd name="connsiteX148" fmla="*/ 289274 w 1323975"/>
                <a:gd name="connsiteY148" fmla="*/ 1367980 h 1609725"/>
                <a:gd name="connsiteX149" fmla="*/ 294132 w 1323975"/>
                <a:gd name="connsiteY149" fmla="*/ 1363123 h 1609725"/>
                <a:gd name="connsiteX150" fmla="*/ 290132 w 1323975"/>
                <a:gd name="connsiteY150" fmla="*/ 1354550 h 1609725"/>
                <a:gd name="connsiteX151" fmla="*/ 290798 w 1323975"/>
                <a:gd name="connsiteY151" fmla="*/ 1342072 h 1609725"/>
                <a:gd name="connsiteX152" fmla="*/ 288131 w 1323975"/>
                <a:gd name="connsiteY152" fmla="*/ 1334834 h 1609725"/>
                <a:gd name="connsiteX153" fmla="*/ 265557 w 1323975"/>
                <a:gd name="connsiteY153" fmla="*/ 1316831 h 1609725"/>
                <a:gd name="connsiteX154" fmla="*/ 254603 w 1323975"/>
                <a:gd name="connsiteY154" fmla="*/ 1304830 h 1609725"/>
                <a:gd name="connsiteX155" fmla="*/ 248126 w 1323975"/>
                <a:gd name="connsiteY155" fmla="*/ 1279589 h 1609725"/>
                <a:gd name="connsiteX156" fmla="*/ 240316 w 1323975"/>
                <a:gd name="connsiteY156" fmla="*/ 1274540 h 1609725"/>
                <a:gd name="connsiteX157" fmla="*/ 249650 w 1323975"/>
                <a:gd name="connsiteY157" fmla="*/ 1240441 h 1609725"/>
                <a:gd name="connsiteX158" fmla="*/ 257842 w 1323975"/>
                <a:gd name="connsiteY158" fmla="*/ 1233202 h 1609725"/>
                <a:gd name="connsiteX159" fmla="*/ 260033 w 1323975"/>
                <a:gd name="connsiteY159" fmla="*/ 1235964 h 1609725"/>
                <a:gd name="connsiteX160" fmla="*/ 262604 w 1323975"/>
                <a:gd name="connsiteY160" fmla="*/ 1233488 h 1609725"/>
                <a:gd name="connsiteX161" fmla="*/ 261842 w 1323975"/>
                <a:gd name="connsiteY161" fmla="*/ 1226058 h 1609725"/>
                <a:gd name="connsiteX162" fmla="*/ 254603 w 1323975"/>
                <a:gd name="connsiteY162" fmla="*/ 1226153 h 1609725"/>
                <a:gd name="connsiteX163" fmla="*/ 267176 w 1323975"/>
                <a:gd name="connsiteY163" fmla="*/ 1223963 h 1609725"/>
                <a:gd name="connsiteX164" fmla="*/ 268224 w 1323975"/>
                <a:gd name="connsiteY164" fmla="*/ 1217486 h 1609725"/>
                <a:gd name="connsiteX165" fmla="*/ 265366 w 1323975"/>
                <a:gd name="connsiteY165" fmla="*/ 1207008 h 1609725"/>
                <a:gd name="connsiteX166" fmla="*/ 272320 w 1323975"/>
                <a:gd name="connsiteY166" fmla="*/ 1201388 h 1609725"/>
                <a:gd name="connsiteX167" fmla="*/ 269462 w 1323975"/>
                <a:gd name="connsiteY167" fmla="*/ 1198721 h 1609725"/>
                <a:gd name="connsiteX168" fmla="*/ 267176 w 1323975"/>
                <a:gd name="connsiteY168" fmla="*/ 1202150 h 1609725"/>
                <a:gd name="connsiteX169" fmla="*/ 265557 w 1323975"/>
                <a:gd name="connsiteY169" fmla="*/ 1198721 h 1609725"/>
                <a:gd name="connsiteX170" fmla="*/ 270319 w 1323975"/>
                <a:gd name="connsiteY170" fmla="*/ 1196149 h 1609725"/>
                <a:gd name="connsiteX171" fmla="*/ 277463 w 1323975"/>
                <a:gd name="connsiteY171" fmla="*/ 1186434 h 1609725"/>
                <a:gd name="connsiteX172" fmla="*/ 261461 w 1323975"/>
                <a:gd name="connsiteY172" fmla="*/ 1186529 h 1609725"/>
                <a:gd name="connsiteX173" fmla="*/ 246602 w 1323975"/>
                <a:gd name="connsiteY173" fmla="*/ 1172909 h 1609725"/>
                <a:gd name="connsiteX174" fmla="*/ 248412 w 1323975"/>
                <a:gd name="connsiteY174" fmla="*/ 1168337 h 1609725"/>
                <a:gd name="connsiteX175" fmla="*/ 244316 w 1323975"/>
                <a:gd name="connsiteY175" fmla="*/ 1162812 h 1609725"/>
                <a:gd name="connsiteX176" fmla="*/ 247078 w 1323975"/>
                <a:gd name="connsiteY176" fmla="*/ 1155859 h 1609725"/>
                <a:gd name="connsiteX177" fmla="*/ 234410 w 1323975"/>
                <a:gd name="connsiteY177" fmla="*/ 1131284 h 1609725"/>
                <a:gd name="connsiteX178" fmla="*/ 226600 w 1323975"/>
                <a:gd name="connsiteY178" fmla="*/ 1126807 h 1609725"/>
                <a:gd name="connsiteX179" fmla="*/ 224885 w 1323975"/>
                <a:gd name="connsiteY179" fmla="*/ 1128236 h 1609725"/>
                <a:gd name="connsiteX180" fmla="*/ 217741 w 1323975"/>
                <a:gd name="connsiteY180" fmla="*/ 1125474 h 1609725"/>
                <a:gd name="connsiteX181" fmla="*/ 214789 w 1323975"/>
                <a:gd name="connsiteY181" fmla="*/ 1122331 h 1609725"/>
                <a:gd name="connsiteX182" fmla="*/ 218027 w 1323975"/>
                <a:gd name="connsiteY182" fmla="*/ 1117568 h 1609725"/>
                <a:gd name="connsiteX183" fmla="*/ 216313 w 1323975"/>
                <a:gd name="connsiteY183" fmla="*/ 1113472 h 1609725"/>
                <a:gd name="connsiteX184" fmla="*/ 207169 w 1323975"/>
                <a:gd name="connsiteY184" fmla="*/ 1111568 h 1609725"/>
                <a:gd name="connsiteX185" fmla="*/ 194310 w 1323975"/>
                <a:gd name="connsiteY185" fmla="*/ 1101947 h 1609725"/>
                <a:gd name="connsiteX186" fmla="*/ 209645 w 1323975"/>
                <a:gd name="connsiteY186" fmla="*/ 1088422 h 1609725"/>
                <a:gd name="connsiteX187" fmla="*/ 210502 w 1323975"/>
                <a:gd name="connsiteY187" fmla="*/ 1080135 h 1609725"/>
                <a:gd name="connsiteX188" fmla="*/ 195834 w 1323975"/>
                <a:gd name="connsiteY188" fmla="*/ 1060895 h 1609725"/>
                <a:gd name="connsiteX189" fmla="*/ 183070 w 1323975"/>
                <a:gd name="connsiteY189" fmla="*/ 1055465 h 1609725"/>
                <a:gd name="connsiteX190" fmla="*/ 175927 w 1323975"/>
                <a:gd name="connsiteY190" fmla="*/ 1044321 h 1609725"/>
                <a:gd name="connsiteX191" fmla="*/ 170974 w 1323975"/>
                <a:gd name="connsiteY191" fmla="*/ 1040892 h 1609725"/>
                <a:gd name="connsiteX192" fmla="*/ 166497 w 1323975"/>
                <a:gd name="connsiteY192" fmla="*/ 1032986 h 1609725"/>
                <a:gd name="connsiteX193" fmla="*/ 163830 w 1323975"/>
                <a:gd name="connsiteY193" fmla="*/ 1020318 h 1609725"/>
                <a:gd name="connsiteX194" fmla="*/ 161544 w 1323975"/>
                <a:gd name="connsiteY194" fmla="*/ 1020413 h 1609725"/>
                <a:gd name="connsiteX195" fmla="*/ 161353 w 1323975"/>
                <a:gd name="connsiteY195" fmla="*/ 1025557 h 1609725"/>
                <a:gd name="connsiteX196" fmla="*/ 151924 w 1323975"/>
                <a:gd name="connsiteY196" fmla="*/ 1038320 h 1609725"/>
                <a:gd name="connsiteX197" fmla="*/ 148590 w 1323975"/>
                <a:gd name="connsiteY197" fmla="*/ 1022985 h 1609725"/>
                <a:gd name="connsiteX198" fmla="*/ 146209 w 1323975"/>
                <a:gd name="connsiteY198" fmla="*/ 1020032 h 1609725"/>
                <a:gd name="connsiteX199" fmla="*/ 142494 w 1323975"/>
                <a:gd name="connsiteY199" fmla="*/ 1024604 h 1609725"/>
                <a:gd name="connsiteX200" fmla="*/ 138970 w 1323975"/>
                <a:gd name="connsiteY200" fmla="*/ 1021842 h 1609725"/>
                <a:gd name="connsiteX201" fmla="*/ 132874 w 1323975"/>
                <a:gd name="connsiteY201" fmla="*/ 1013746 h 1609725"/>
                <a:gd name="connsiteX202" fmla="*/ 133541 w 1323975"/>
                <a:gd name="connsiteY202" fmla="*/ 1008031 h 1609725"/>
                <a:gd name="connsiteX203" fmla="*/ 125444 w 1323975"/>
                <a:gd name="connsiteY203" fmla="*/ 1018699 h 1609725"/>
                <a:gd name="connsiteX204" fmla="*/ 108585 w 1323975"/>
                <a:gd name="connsiteY204" fmla="*/ 1027843 h 1609725"/>
                <a:gd name="connsiteX205" fmla="*/ 84963 w 1323975"/>
                <a:gd name="connsiteY205" fmla="*/ 1026223 h 1609725"/>
                <a:gd name="connsiteX206" fmla="*/ 67723 w 1323975"/>
                <a:gd name="connsiteY206" fmla="*/ 1028033 h 1609725"/>
                <a:gd name="connsiteX207" fmla="*/ 62293 w 1323975"/>
                <a:gd name="connsiteY207" fmla="*/ 1026223 h 1609725"/>
                <a:gd name="connsiteX208" fmla="*/ 51816 w 1323975"/>
                <a:gd name="connsiteY208" fmla="*/ 1014127 h 1609725"/>
                <a:gd name="connsiteX209" fmla="*/ 43053 w 1323975"/>
                <a:gd name="connsiteY209" fmla="*/ 1012603 h 1609725"/>
                <a:gd name="connsiteX210" fmla="*/ 34671 w 1323975"/>
                <a:gd name="connsiteY210" fmla="*/ 1015746 h 1609725"/>
                <a:gd name="connsiteX211" fmla="*/ 19145 w 1323975"/>
                <a:gd name="connsiteY211" fmla="*/ 1011555 h 1609725"/>
                <a:gd name="connsiteX212" fmla="*/ 10001 w 1323975"/>
                <a:gd name="connsiteY212" fmla="*/ 1003078 h 1609725"/>
                <a:gd name="connsiteX213" fmla="*/ 11430 w 1323975"/>
                <a:gd name="connsiteY213" fmla="*/ 972407 h 1609725"/>
                <a:gd name="connsiteX214" fmla="*/ 9525 w 1323975"/>
                <a:gd name="connsiteY214" fmla="*/ 970407 h 1609725"/>
                <a:gd name="connsiteX215" fmla="*/ 13716 w 1323975"/>
                <a:gd name="connsiteY215" fmla="*/ 957834 h 1609725"/>
                <a:gd name="connsiteX216" fmla="*/ 10954 w 1323975"/>
                <a:gd name="connsiteY216" fmla="*/ 954405 h 1609725"/>
                <a:gd name="connsiteX217" fmla="*/ 15621 w 1323975"/>
                <a:gd name="connsiteY217" fmla="*/ 950309 h 1609725"/>
                <a:gd name="connsiteX218" fmla="*/ 10858 w 1323975"/>
                <a:gd name="connsiteY218" fmla="*/ 942118 h 1609725"/>
                <a:gd name="connsiteX219" fmla="*/ 16192 w 1323975"/>
                <a:gd name="connsiteY219" fmla="*/ 936212 h 1609725"/>
                <a:gd name="connsiteX220" fmla="*/ 34195 w 1323975"/>
                <a:gd name="connsiteY220" fmla="*/ 926878 h 1609725"/>
                <a:gd name="connsiteX221" fmla="*/ 36576 w 1323975"/>
                <a:gd name="connsiteY221" fmla="*/ 892207 h 1609725"/>
                <a:gd name="connsiteX222" fmla="*/ 30385 w 1323975"/>
                <a:gd name="connsiteY222" fmla="*/ 878396 h 1609725"/>
                <a:gd name="connsiteX223" fmla="*/ 26384 w 1323975"/>
                <a:gd name="connsiteY223" fmla="*/ 855154 h 1609725"/>
                <a:gd name="connsiteX224" fmla="*/ 42005 w 1323975"/>
                <a:gd name="connsiteY224" fmla="*/ 813054 h 1609725"/>
                <a:gd name="connsiteX225" fmla="*/ 33528 w 1323975"/>
                <a:gd name="connsiteY225" fmla="*/ 814959 h 1609725"/>
                <a:gd name="connsiteX226" fmla="*/ 31242 w 1323975"/>
                <a:gd name="connsiteY226" fmla="*/ 812578 h 1609725"/>
                <a:gd name="connsiteX227" fmla="*/ 46387 w 1323975"/>
                <a:gd name="connsiteY227" fmla="*/ 802100 h 1609725"/>
                <a:gd name="connsiteX228" fmla="*/ 47911 w 1323975"/>
                <a:gd name="connsiteY228" fmla="*/ 796385 h 1609725"/>
                <a:gd name="connsiteX229" fmla="*/ 45720 w 1323975"/>
                <a:gd name="connsiteY229" fmla="*/ 782764 h 1609725"/>
                <a:gd name="connsiteX230" fmla="*/ 38290 w 1323975"/>
                <a:gd name="connsiteY230" fmla="*/ 768287 h 1609725"/>
                <a:gd name="connsiteX231" fmla="*/ 44482 w 1323975"/>
                <a:gd name="connsiteY231" fmla="*/ 758476 h 1609725"/>
                <a:gd name="connsiteX232" fmla="*/ 50101 w 1323975"/>
                <a:gd name="connsiteY232" fmla="*/ 723519 h 1609725"/>
                <a:gd name="connsiteX233" fmla="*/ 58579 w 1323975"/>
                <a:gd name="connsiteY233" fmla="*/ 722090 h 1609725"/>
                <a:gd name="connsiteX234" fmla="*/ 56102 w 1323975"/>
                <a:gd name="connsiteY234" fmla="*/ 709898 h 1609725"/>
                <a:gd name="connsiteX235" fmla="*/ 70675 w 1323975"/>
                <a:gd name="connsiteY235" fmla="*/ 669227 h 1609725"/>
                <a:gd name="connsiteX236" fmla="*/ 73533 w 1323975"/>
                <a:gd name="connsiteY236" fmla="*/ 665321 h 1609725"/>
                <a:gd name="connsiteX237" fmla="*/ 76771 w 1323975"/>
                <a:gd name="connsiteY237" fmla="*/ 667036 h 1609725"/>
                <a:gd name="connsiteX238" fmla="*/ 76486 w 1323975"/>
                <a:gd name="connsiteY238" fmla="*/ 664178 h 1609725"/>
                <a:gd name="connsiteX239" fmla="*/ 80582 w 1323975"/>
                <a:gd name="connsiteY239" fmla="*/ 664845 h 1609725"/>
                <a:gd name="connsiteX240" fmla="*/ 83344 w 1323975"/>
                <a:gd name="connsiteY240" fmla="*/ 669131 h 1609725"/>
                <a:gd name="connsiteX241" fmla="*/ 85534 w 1323975"/>
                <a:gd name="connsiteY241" fmla="*/ 667703 h 1609725"/>
                <a:gd name="connsiteX242" fmla="*/ 81153 w 1323975"/>
                <a:gd name="connsiteY242" fmla="*/ 662083 h 1609725"/>
                <a:gd name="connsiteX243" fmla="*/ 88392 w 1323975"/>
                <a:gd name="connsiteY243" fmla="*/ 656654 h 1609725"/>
                <a:gd name="connsiteX244" fmla="*/ 91726 w 1323975"/>
                <a:gd name="connsiteY244" fmla="*/ 658749 h 1609725"/>
                <a:gd name="connsiteX245" fmla="*/ 92678 w 1323975"/>
                <a:gd name="connsiteY245" fmla="*/ 654368 h 1609725"/>
                <a:gd name="connsiteX246" fmla="*/ 95631 w 1323975"/>
                <a:gd name="connsiteY246" fmla="*/ 654177 h 1609725"/>
                <a:gd name="connsiteX247" fmla="*/ 102870 w 1323975"/>
                <a:gd name="connsiteY247" fmla="*/ 656368 h 1609725"/>
                <a:gd name="connsiteX248" fmla="*/ 107537 w 1323975"/>
                <a:gd name="connsiteY248" fmla="*/ 654177 h 1609725"/>
                <a:gd name="connsiteX249" fmla="*/ 126778 w 1323975"/>
                <a:gd name="connsiteY249" fmla="*/ 659606 h 1609725"/>
                <a:gd name="connsiteX250" fmla="*/ 126968 w 1323975"/>
                <a:gd name="connsiteY250" fmla="*/ 661797 h 1609725"/>
                <a:gd name="connsiteX251" fmla="*/ 135922 w 1323975"/>
                <a:gd name="connsiteY251" fmla="*/ 657796 h 1609725"/>
                <a:gd name="connsiteX252" fmla="*/ 139636 w 1323975"/>
                <a:gd name="connsiteY252" fmla="*/ 661702 h 1609725"/>
                <a:gd name="connsiteX253" fmla="*/ 147923 w 1323975"/>
                <a:gd name="connsiteY253" fmla="*/ 660845 h 1609725"/>
                <a:gd name="connsiteX254" fmla="*/ 150304 w 1323975"/>
                <a:gd name="connsiteY254" fmla="*/ 662940 h 1609725"/>
                <a:gd name="connsiteX255" fmla="*/ 152495 w 1323975"/>
                <a:gd name="connsiteY255" fmla="*/ 659702 h 1609725"/>
                <a:gd name="connsiteX256" fmla="*/ 155734 w 1323975"/>
                <a:gd name="connsiteY256" fmla="*/ 666179 h 1609725"/>
                <a:gd name="connsiteX257" fmla="*/ 163830 w 1323975"/>
                <a:gd name="connsiteY257" fmla="*/ 667417 h 1609725"/>
                <a:gd name="connsiteX258" fmla="*/ 165163 w 1323975"/>
                <a:gd name="connsiteY258" fmla="*/ 661321 h 1609725"/>
                <a:gd name="connsiteX259" fmla="*/ 168307 w 1323975"/>
                <a:gd name="connsiteY259" fmla="*/ 661892 h 1609725"/>
                <a:gd name="connsiteX260" fmla="*/ 169450 w 1323975"/>
                <a:gd name="connsiteY260" fmla="*/ 659321 h 1609725"/>
                <a:gd name="connsiteX261" fmla="*/ 173355 w 1323975"/>
                <a:gd name="connsiteY261" fmla="*/ 664083 h 1609725"/>
                <a:gd name="connsiteX262" fmla="*/ 175927 w 1323975"/>
                <a:gd name="connsiteY262" fmla="*/ 653224 h 1609725"/>
                <a:gd name="connsiteX263" fmla="*/ 190024 w 1323975"/>
                <a:gd name="connsiteY263" fmla="*/ 652939 h 1609725"/>
                <a:gd name="connsiteX264" fmla="*/ 193072 w 1323975"/>
                <a:gd name="connsiteY264" fmla="*/ 649510 h 1609725"/>
                <a:gd name="connsiteX265" fmla="*/ 186785 w 1323975"/>
                <a:gd name="connsiteY265" fmla="*/ 646747 h 1609725"/>
                <a:gd name="connsiteX266" fmla="*/ 197739 w 1323975"/>
                <a:gd name="connsiteY266" fmla="*/ 640842 h 1609725"/>
                <a:gd name="connsiteX267" fmla="*/ 196310 w 1323975"/>
                <a:gd name="connsiteY267" fmla="*/ 638842 h 1609725"/>
                <a:gd name="connsiteX268" fmla="*/ 203549 w 1323975"/>
                <a:gd name="connsiteY268" fmla="*/ 631412 h 1609725"/>
                <a:gd name="connsiteX269" fmla="*/ 200025 w 1323975"/>
                <a:gd name="connsiteY269" fmla="*/ 626936 h 1609725"/>
                <a:gd name="connsiteX270" fmla="*/ 224504 w 1323975"/>
                <a:gd name="connsiteY270" fmla="*/ 605409 h 1609725"/>
                <a:gd name="connsiteX271" fmla="*/ 214408 w 1323975"/>
                <a:gd name="connsiteY271" fmla="*/ 591598 h 1609725"/>
                <a:gd name="connsiteX272" fmla="*/ 223361 w 1323975"/>
                <a:gd name="connsiteY272" fmla="*/ 584645 h 1609725"/>
                <a:gd name="connsiteX273" fmla="*/ 227648 w 1323975"/>
                <a:gd name="connsiteY273" fmla="*/ 591407 h 1609725"/>
                <a:gd name="connsiteX274" fmla="*/ 231172 w 1323975"/>
                <a:gd name="connsiteY274" fmla="*/ 589597 h 1609725"/>
                <a:gd name="connsiteX275" fmla="*/ 226124 w 1323975"/>
                <a:gd name="connsiteY275" fmla="*/ 582454 h 1609725"/>
                <a:gd name="connsiteX276" fmla="*/ 232029 w 1323975"/>
                <a:gd name="connsiteY276" fmla="*/ 577596 h 1609725"/>
                <a:gd name="connsiteX277" fmla="*/ 218980 w 1323975"/>
                <a:gd name="connsiteY277" fmla="*/ 565213 h 1609725"/>
                <a:gd name="connsiteX278" fmla="*/ 220885 w 1323975"/>
                <a:gd name="connsiteY278" fmla="*/ 562165 h 1609725"/>
                <a:gd name="connsiteX279" fmla="*/ 225171 w 1323975"/>
                <a:gd name="connsiteY279" fmla="*/ 561594 h 1609725"/>
                <a:gd name="connsiteX280" fmla="*/ 219456 w 1323975"/>
                <a:gd name="connsiteY280" fmla="*/ 553021 h 1609725"/>
                <a:gd name="connsiteX281" fmla="*/ 225457 w 1323975"/>
                <a:gd name="connsiteY281" fmla="*/ 549402 h 1609725"/>
                <a:gd name="connsiteX282" fmla="*/ 220885 w 1323975"/>
                <a:gd name="connsiteY282" fmla="*/ 542354 h 1609725"/>
                <a:gd name="connsiteX283" fmla="*/ 223075 w 1323975"/>
                <a:gd name="connsiteY283" fmla="*/ 543496 h 1609725"/>
                <a:gd name="connsiteX284" fmla="*/ 231743 w 1323975"/>
                <a:gd name="connsiteY284" fmla="*/ 534543 h 1609725"/>
                <a:gd name="connsiteX285" fmla="*/ 225742 w 1323975"/>
                <a:gd name="connsiteY285" fmla="*/ 528638 h 1609725"/>
                <a:gd name="connsiteX286" fmla="*/ 232219 w 1323975"/>
                <a:gd name="connsiteY286" fmla="*/ 521970 h 1609725"/>
                <a:gd name="connsiteX287" fmla="*/ 236791 w 1323975"/>
                <a:gd name="connsiteY287" fmla="*/ 523113 h 1609725"/>
                <a:gd name="connsiteX288" fmla="*/ 237839 w 1323975"/>
                <a:gd name="connsiteY288" fmla="*/ 514540 h 1609725"/>
                <a:gd name="connsiteX289" fmla="*/ 243840 w 1323975"/>
                <a:gd name="connsiteY289" fmla="*/ 515874 h 1609725"/>
                <a:gd name="connsiteX290" fmla="*/ 244126 w 1323975"/>
                <a:gd name="connsiteY290" fmla="*/ 510159 h 1609725"/>
                <a:gd name="connsiteX291" fmla="*/ 251650 w 1323975"/>
                <a:gd name="connsiteY291" fmla="*/ 509206 h 1609725"/>
                <a:gd name="connsiteX292" fmla="*/ 249650 w 1323975"/>
                <a:gd name="connsiteY292" fmla="*/ 497872 h 1609725"/>
                <a:gd name="connsiteX293" fmla="*/ 254413 w 1323975"/>
                <a:gd name="connsiteY293" fmla="*/ 497014 h 1609725"/>
                <a:gd name="connsiteX294" fmla="*/ 256984 w 1323975"/>
                <a:gd name="connsiteY294" fmla="*/ 491014 h 1609725"/>
                <a:gd name="connsiteX295" fmla="*/ 256984 w 1323975"/>
                <a:gd name="connsiteY295" fmla="*/ 476917 h 1609725"/>
                <a:gd name="connsiteX296" fmla="*/ 251365 w 1323975"/>
                <a:gd name="connsiteY296" fmla="*/ 467868 h 1609725"/>
                <a:gd name="connsiteX297" fmla="*/ 246983 w 1323975"/>
                <a:gd name="connsiteY297" fmla="*/ 470154 h 1609725"/>
                <a:gd name="connsiteX298" fmla="*/ 245364 w 1323975"/>
                <a:gd name="connsiteY298" fmla="*/ 460820 h 1609725"/>
                <a:gd name="connsiteX299" fmla="*/ 241840 w 1323975"/>
                <a:gd name="connsiteY299" fmla="*/ 460724 h 1609725"/>
                <a:gd name="connsiteX300" fmla="*/ 234696 w 1323975"/>
                <a:gd name="connsiteY300" fmla="*/ 453199 h 1609725"/>
                <a:gd name="connsiteX301" fmla="*/ 239268 w 1323975"/>
                <a:gd name="connsiteY301" fmla="*/ 462439 h 1609725"/>
                <a:gd name="connsiteX302" fmla="*/ 209741 w 1323975"/>
                <a:gd name="connsiteY302" fmla="*/ 461201 h 1609725"/>
                <a:gd name="connsiteX303" fmla="*/ 208502 w 1323975"/>
                <a:gd name="connsiteY303" fmla="*/ 441388 h 1609725"/>
                <a:gd name="connsiteX304" fmla="*/ 202787 w 1323975"/>
                <a:gd name="connsiteY304" fmla="*/ 434721 h 1609725"/>
                <a:gd name="connsiteX305" fmla="*/ 203073 w 1323975"/>
                <a:gd name="connsiteY305" fmla="*/ 423577 h 1609725"/>
                <a:gd name="connsiteX306" fmla="*/ 200692 w 1323975"/>
                <a:gd name="connsiteY306" fmla="*/ 421100 h 1609725"/>
                <a:gd name="connsiteX307" fmla="*/ 214789 w 1323975"/>
                <a:gd name="connsiteY307" fmla="*/ 421100 h 1609725"/>
                <a:gd name="connsiteX308" fmla="*/ 252889 w 1323975"/>
                <a:gd name="connsiteY308" fmla="*/ 428244 h 1609725"/>
                <a:gd name="connsiteX309" fmla="*/ 266891 w 1323975"/>
                <a:gd name="connsiteY309" fmla="*/ 425291 h 1609725"/>
                <a:gd name="connsiteX310" fmla="*/ 275749 w 1323975"/>
                <a:gd name="connsiteY310" fmla="*/ 419957 h 1609725"/>
                <a:gd name="connsiteX311" fmla="*/ 293370 w 1323975"/>
                <a:gd name="connsiteY311" fmla="*/ 417957 h 1609725"/>
                <a:gd name="connsiteX312" fmla="*/ 299561 w 1323975"/>
                <a:gd name="connsiteY312" fmla="*/ 404908 h 1609725"/>
                <a:gd name="connsiteX313" fmla="*/ 301942 w 1323975"/>
                <a:gd name="connsiteY313" fmla="*/ 384143 h 1609725"/>
                <a:gd name="connsiteX314" fmla="*/ 312229 w 1323975"/>
                <a:gd name="connsiteY314" fmla="*/ 371761 h 1609725"/>
                <a:gd name="connsiteX315" fmla="*/ 312610 w 1323975"/>
                <a:gd name="connsiteY315" fmla="*/ 362903 h 1609725"/>
                <a:gd name="connsiteX316" fmla="*/ 303943 w 1323975"/>
                <a:gd name="connsiteY316" fmla="*/ 360712 h 1609725"/>
                <a:gd name="connsiteX317" fmla="*/ 309848 w 1323975"/>
                <a:gd name="connsiteY317" fmla="*/ 356235 h 1609725"/>
                <a:gd name="connsiteX318" fmla="*/ 307181 w 1323975"/>
                <a:gd name="connsiteY318" fmla="*/ 352520 h 1609725"/>
                <a:gd name="connsiteX319" fmla="*/ 278606 w 1323975"/>
                <a:gd name="connsiteY319" fmla="*/ 354997 h 1609725"/>
                <a:gd name="connsiteX320" fmla="*/ 279083 w 1323975"/>
                <a:gd name="connsiteY320" fmla="*/ 352615 h 1609725"/>
                <a:gd name="connsiteX321" fmla="*/ 257937 w 1323975"/>
                <a:gd name="connsiteY321" fmla="*/ 346901 h 1609725"/>
                <a:gd name="connsiteX322" fmla="*/ 204502 w 1323975"/>
                <a:gd name="connsiteY322" fmla="*/ 342329 h 1609725"/>
                <a:gd name="connsiteX323" fmla="*/ 205550 w 1323975"/>
                <a:gd name="connsiteY323" fmla="*/ 329184 h 1609725"/>
                <a:gd name="connsiteX324" fmla="*/ 231267 w 1323975"/>
                <a:gd name="connsiteY324" fmla="*/ 329946 h 1609725"/>
                <a:gd name="connsiteX325" fmla="*/ 235839 w 1323975"/>
                <a:gd name="connsiteY325" fmla="*/ 314706 h 1609725"/>
                <a:gd name="connsiteX326" fmla="*/ 251269 w 1323975"/>
                <a:gd name="connsiteY326" fmla="*/ 318516 h 1609725"/>
                <a:gd name="connsiteX327" fmla="*/ 252032 w 1323975"/>
                <a:gd name="connsiteY327" fmla="*/ 314896 h 1609725"/>
                <a:gd name="connsiteX328" fmla="*/ 254794 w 1323975"/>
                <a:gd name="connsiteY328" fmla="*/ 314801 h 1609725"/>
                <a:gd name="connsiteX329" fmla="*/ 256413 w 1323975"/>
                <a:gd name="connsiteY329" fmla="*/ 306229 h 1609725"/>
                <a:gd name="connsiteX330" fmla="*/ 252889 w 1323975"/>
                <a:gd name="connsiteY330" fmla="*/ 306229 h 1609725"/>
                <a:gd name="connsiteX331" fmla="*/ 253079 w 1323975"/>
                <a:gd name="connsiteY331" fmla="*/ 302800 h 1609725"/>
                <a:gd name="connsiteX332" fmla="*/ 259270 w 1323975"/>
                <a:gd name="connsiteY332" fmla="*/ 288036 h 1609725"/>
                <a:gd name="connsiteX333" fmla="*/ 274987 w 1323975"/>
                <a:gd name="connsiteY333" fmla="*/ 275654 h 1609725"/>
                <a:gd name="connsiteX334" fmla="*/ 278797 w 1323975"/>
                <a:gd name="connsiteY334" fmla="*/ 266033 h 1609725"/>
                <a:gd name="connsiteX335" fmla="*/ 291275 w 1323975"/>
                <a:gd name="connsiteY335" fmla="*/ 270796 h 1609725"/>
                <a:gd name="connsiteX336" fmla="*/ 296513 w 1323975"/>
                <a:gd name="connsiteY336" fmla="*/ 260032 h 1609725"/>
                <a:gd name="connsiteX337" fmla="*/ 327946 w 1323975"/>
                <a:gd name="connsiteY337" fmla="*/ 273272 h 1609725"/>
                <a:gd name="connsiteX338" fmla="*/ 322802 w 1323975"/>
                <a:gd name="connsiteY338" fmla="*/ 262699 h 1609725"/>
                <a:gd name="connsiteX339" fmla="*/ 326993 w 1323975"/>
                <a:gd name="connsiteY339" fmla="*/ 243173 h 1609725"/>
                <a:gd name="connsiteX340" fmla="*/ 324707 w 1323975"/>
                <a:gd name="connsiteY340" fmla="*/ 237172 h 1609725"/>
                <a:gd name="connsiteX341" fmla="*/ 331375 w 1323975"/>
                <a:gd name="connsiteY341" fmla="*/ 237649 h 1609725"/>
                <a:gd name="connsiteX342" fmla="*/ 334042 w 1323975"/>
                <a:gd name="connsiteY342" fmla="*/ 219361 h 1609725"/>
                <a:gd name="connsiteX343" fmla="*/ 339566 w 1323975"/>
                <a:gd name="connsiteY343" fmla="*/ 204692 h 1609725"/>
                <a:gd name="connsiteX344" fmla="*/ 336137 w 1323975"/>
                <a:gd name="connsiteY344" fmla="*/ 200692 h 1609725"/>
                <a:gd name="connsiteX345" fmla="*/ 338137 w 1323975"/>
                <a:gd name="connsiteY345" fmla="*/ 195644 h 1609725"/>
                <a:gd name="connsiteX346" fmla="*/ 347758 w 1323975"/>
                <a:gd name="connsiteY346" fmla="*/ 180404 h 1609725"/>
                <a:gd name="connsiteX347" fmla="*/ 352330 w 1323975"/>
                <a:gd name="connsiteY347" fmla="*/ 178594 h 1609725"/>
                <a:gd name="connsiteX348" fmla="*/ 358235 w 1323975"/>
                <a:gd name="connsiteY348" fmla="*/ 162973 h 1609725"/>
                <a:gd name="connsiteX349" fmla="*/ 381191 w 1323975"/>
                <a:gd name="connsiteY349" fmla="*/ 147447 h 1609725"/>
                <a:gd name="connsiteX350" fmla="*/ 383000 w 1323975"/>
                <a:gd name="connsiteY350" fmla="*/ 144399 h 1609725"/>
                <a:gd name="connsiteX351" fmla="*/ 380143 w 1323975"/>
                <a:gd name="connsiteY351" fmla="*/ 143923 h 1609725"/>
                <a:gd name="connsiteX352" fmla="*/ 382048 w 1323975"/>
                <a:gd name="connsiteY352" fmla="*/ 119062 h 1609725"/>
                <a:gd name="connsiteX353" fmla="*/ 392144 w 1323975"/>
                <a:gd name="connsiteY353" fmla="*/ 119729 h 1609725"/>
                <a:gd name="connsiteX354" fmla="*/ 398431 w 1323975"/>
                <a:gd name="connsiteY354" fmla="*/ 127921 h 1609725"/>
                <a:gd name="connsiteX355" fmla="*/ 402717 w 1323975"/>
                <a:gd name="connsiteY355" fmla="*/ 124682 h 1609725"/>
                <a:gd name="connsiteX356" fmla="*/ 413385 w 1323975"/>
                <a:gd name="connsiteY356" fmla="*/ 111347 h 1609725"/>
                <a:gd name="connsiteX357" fmla="*/ 410242 w 1323975"/>
                <a:gd name="connsiteY357" fmla="*/ 103156 h 1609725"/>
                <a:gd name="connsiteX358" fmla="*/ 422815 w 1323975"/>
                <a:gd name="connsiteY358" fmla="*/ 87344 h 1609725"/>
                <a:gd name="connsiteX359" fmla="*/ 426910 w 1323975"/>
                <a:gd name="connsiteY359" fmla="*/ 77534 h 1609725"/>
                <a:gd name="connsiteX360" fmla="*/ 433102 w 1323975"/>
                <a:gd name="connsiteY360" fmla="*/ 87630 h 1609725"/>
                <a:gd name="connsiteX361" fmla="*/ 441198 w 1323975"/>
                <a:gd name="connsiteY361" fmla="*/ 84582 h 1609725"/>
                <a:gd name="connsiteX362" fmla="*/ 445294 w 1323975"/>
                <a:gd name="connsiteY362" fmla="*/ 94583 h 1609725"/>
                <a:gd name="connsiteX363" fmla="*/ 453676 w 1323975"/>
                <a:gd name="connsiteY363" fmla="*/ 91440 h 1609725"/>
                <a:gd name="connsiteX364" fmla="*/ 457676 w 1323975"/>
                <a:gd name="connsiteY364" fmla="*/ 102013 h 1609725"/>
                <a:gd name="connsiteX365" fmla="*/ 476250 w 1323975"/>
                <a:gd name="connsiteY365" fmla="*/ 102489 h 1609725"/>
                <a:gd name="connsiteX366" fmla="*/ 477298 w 1323975"/>
                <a:gd name="connsiteY366" fmla="*/ 99917 h 1609725"/>
                <a:gd name="connsiteX367" fmla="*/ 485299 w 1323975"/>
                <a:gd name="connsiteY367" fmla="*/ 98107 h 1609725"/>
                <a:gd name="connsiteX368" fmla="*/ 483870 w 1323975"/>
                <a:gd name="connsiteY368" fmla="*/ 109633 h 1609725"/>
                <a:gd name="connsiteX369" fmla="*/ 506444 w 1323975"/>
                <a:gd name="connsiteY369" fmla="*/ 111728 h 1609725"/>
                <a:gd name="connsiteX370" fmla="*/ 515398 w 1323975"/>
                <a:gd name="connsiteY370" fmla="*/ 110299 h 1609725"/>
                <a:gd name="connsiteX371" fmla="*/ 513588 w 1323975"/>
                <a:gd name="connsiteY371" fmla="*/ 102298 h 1609725"/>
                <a:gd name="connsiteX372" fmla="*/ 516541 w 1323975"/>
                <a:gd name="connsiteY372" fmla="*/ 101822 h 1609725"/>
                <a:gd name="connsiteX373" fmla="*/ 536353 w 1323975"/>
                <a:gd name="connsiteY373" fmla="*/ 107918 h 1609725"/>
                <a:gd name="connsiteX374" fmla="*/ 546544 w 1323975"/>
                <a:gd name="connsiteY374" fmla="*/ 107728 h 1609725"/>
                <a:gd name="connsiteX375" fmla="*/ 548164 w 1323975"/>
                <a:gd name="connsiteY375" fmla="*/ 114490 h 1609725"/>
                <a:gd name="connsiteX376" fmla="*/ 584930 w 1323975"/>
                <a:gd name="connsiteY376" fmla="*/ 101060 h 1609725"/>
                <a:gd name="connsiteX377" fmla="*/ 587692 w 1323975"/>
                <a:gd name="connsiteY377" fmla="*/ 116967 h 1609725"/>
                <a:gd name="connsiteX378" fmla="*/ 592455 w 1323975"/>
                <a:gd name="connsiteY378" fmla="*/ 116777 h 1609725"/>
                <a:gd name="connsiteX379" fmla="*/ 591884 w 1323975"/>
                <a:gd name="connsiteY379" fmla="*/ 108966 h 1609725"/>
                <a:gd name="connsiteX380" fmla="*/ 606552 w 1323975"/>
                <a:gd name="connsiteY380" fmla="*/ 107442 h 1609725"/>
                <a:gd name="connsiteX381" fmla="*/ 607219 w 1323975"/>
                <a:gd name="connsiteY381" fmla="*/ 110680 h 1609725"/>
                <a:gd name="connsiteX382" fmla="*/ 623316 w 1323975"/>
                <a:gd name="connsiteY382" fmla="*/ 115729 h 1609725"/>
                <a:gd name="connsiteX383" fmla="*/ 623792 w 1323975"/>
                <a:gd name="connsiteY383" fmla="*/ 112395 h 1609725"/>
                <a:gd name="connsiteX384" fmla="*/ 610648 w 1323975"/>
                <a:gd name="connsiteY384" fmla="*/ 96584 h 1609725"/>
                <a:gd name="connsiteX385" fmla="*/ 615029 w 1323975"/>
                <a:gd name="connsiteY385" fmla="*/ 90106 h 1609725"/>
                <a:gd name="connsiteX386" fmla="*/ 630745 w 1323975"/>
                <a:gd name="connsiteY386" fmla="*/ 83439 h 1609725"/>
                <a:gd name="connsiteX387" fmla="*/ 629507 w 1323975"/>
                <a:gd name="connsiteY387" fmla="*/ 80962 h 1609725"/>
                <a:gd name="connsiteX388" fmla="*/ 634936 w 1323975"/>
                <a:gd name="connsiteY388" fmla="*/ 78962 h 1609725"/>
                <a:gd name="connsiteX389" fmla="*/ 632841 w 1323975"/>
                <a:gd name="connsiteY389" fmla="*/ 71914 h 1609725"/>
                <a:gd name="connsiteX390" fmla="*/ 637413 w 1323975"/>
                <a:gd name="connsiteY390" fmla="*/ 69437 h 1609725"/>
                <a:gd name="connsiteX391" fmla="*/ 636270 w 1323975"/>
                <a:gd name="connsiteY391" fmla="*/ 57340 h 1609725"/>
                <a:gd name="connsiteX392" fmla="*/ 651605 w 1323975"/>
                <a:gd name="connsiteY392" fmla="*/ 52102 h 1609725"/>
                <a:gd name="connsiteX393" fmla="*/ 662654 w 1323975"/>
                <a:gd name="connsiteY393" fmla="*/ 52102 h 1609725"/>
                <a:gd name="connsiteX394" fmla="*/ 682085 w 1323975"/>
                <a:gd name="connsiteY394" fmla="*/ 43529 h 1609725"/>
                <a:gd name="connsiteX395" fmla="*/ 681323 w 1323975"/>
                <a:gd name="connsiteY395" fmla="*/ 40862 h 1609725"/>
                <a:gd name="connsiteX396" fmla="*/ 696659 w 1323975"/>
                <a:gd name="connsiteY396" fmla="*/ 39243 h 1609725"/>
                <a:gd name="connsiteX397" fmla="*/ 697420 w 1323975"/>
                <a:gd name="connsiteY397" fmla="*/ 42672 h 1609725"/>
                <a:gd name="connsiteX398" fmla="*/ 701516 w 1323975"/>
                <a:gd name="connsiteY398" fmla="*/ 42577 h 1609725"/>
                <a:gd name="connsiteX399" fmla="*/ 706184 w 1323975"/>
                <a:gd name="connsiteY399" fmla="*/ 58484 h 1609725"/>
                <a:gd name="connsiteX400" fmla="*/ 716566 w 1323975"/>
                <a:gd name="connsiteY400" fmla="*/ 51530 h 1609725"/>
                <a:gd name="connsiteX401" fmla="*/ 715994 w 1323975"/>
                <a:gd name="connsiteY401" fmla="*/ 47720 h 1609725"/>
                <a:gd name="connsiteX402" fmla="*/ 744188 w 1323975"/>
                <a:gd name="connsiteY402" fmla="*/ 45720 h 1609725"/>
                <a:gd name="connsiteX403" fmla="*/ 788384 w 1323975"/>
                <a:gd name="connsiteY403" fmla="*/ 35433 h 1609725"/>
                <a:gd name="connsiteX404" fmla="*/ 842867 w 1323975"/>
                <a:gd name="connsiteY404" fmla="*/ 29242 h 1609725"/>
                <a:gd name="connsiteX405" fmla="*/ 903923 w 1323975"/>
                <a:gd name="connsiteY405" fmla="*/ 17240 h 1609725"/>
                <a:gd name="connsiteX406" fmla="*/ 936593 w 1323975"/>
                <a:gd name="connsiteY406" fmla="*/ 15716 h 1609725"/>
                <a:gd name="connsiteX407" fmla="*/ 959644 w 1323975"/>
                <a:gd name="connsiteY407" fmla="*/ 9525 h 1609725"/>
                <a:gd name="connsiteX408" fmla="*/ 992029 w 1323975"/>
                <a:gd name="connsiteY408" fmla="*/ 9715 h 1609725"/>
                <a:gd name="connsiteX409" fmla="*/ 1007840 w 1323975"/>
                <a:gd name="connsiteY409" fmla="*/ 59150 h 1609725"/>
                <a:gd name="connsiteX410" fmla="*/ 1005268 w 1323975"/>
                <a:gd name="connsiteY410" fmla="*/ 78867 h 1609725"/>
                <a:gd name="connsiteX411" fmla="*/ 1030319 w 1323975"/>
                <a:gd name="connsiteY411" fmla="*/ 64103 h 1609725"/>
                <a:gd name="connsiteX412" fmla="*/ 1043464 w 1323975"/>
                <a:gd name="connsiteY412" fmla="*/ 50197 h 1609725"/>
                <a:gd name="connsiteX413" fmla="*/ 1047369 w 1323975"/>
                <a:gd name="connsiteY413" fmla="*/ 58674 h 1609725"/>
                <a:gd name="connsiteX414" fmla="*/ 1061371 w 1323975"/>
                <a:gd name="connsiteY414" fmla="*/ 74104 h 1609725"/>
                <a:gd name="connsiteX415" fmla="*/ 1045750 w 1323975"/>
                <a:gd name="connsiteY415" fmla="*/ 106489 h 1609725"/>
                <a:gd name="connsiteX416" fmla="*/ 1047655 w 1323975"/>
                <a:gd name="connsiteY416" fmla="*/ 112204 h 1609725"/>
                <a:gd name="connsiteX417" fmla="*/ 1034891 w 1323975"/>
                <a:gd name="connsiteY417" fmla="*/ 118586 h 1609725"/>
                <a:gd name="connsiteX418" fmla="*/ 1047464 w 1323975"/>
                <a:gd name="connsiteY418" fmla="*/ 144018 h 1609725"/>
                <a:gd name="connsiteX419" fmla="*/ 1055465 w 1323975"/>
                <a:gd name="connsiteY419" fmla="*/ 174974 h 1609725"/>
                <a:gd name="connsiteX420" fmla="*/ 1060990 w 1323975"/>
                <a:gd name="connsiteY420" fmla="*/ 176403 h 1609725"/>
                <a:gd name="connsiteX421" fmla="*/ 1065085 w 1323975"/>
                <a:gd name="connsiteY421" fmla="*/ 171260 h 1609725"/>
                <a:gd name="connsiteX422" fmla="*/ 1093565 w 1323975"/>
                <a:gd name="connsiteY422" fmla="*/ 177927 h 1609725"/>
                <a:gd name="connsiteX423" fmla="*/ 1116901 w 1323975"/>
                <a:gd name="connsiteY423" fmla="*/ 176403 h 1609725"/>
                <a:gd name="connsiteX424" fmla="*/ 1146524 w 1323975"/>
                <a:gd name="connsiteY424" fmla="*/ 182213 h 1609725"/>
                <a:gd name="connsiteX425" fmla="*/ 1137094 w 1323975"/>
                <a:gd name="connsiteY425" fmla="*/ 198025 h 1609725"/>
                <a:gd name="connsiteX426" fmla="*/ 1132332 w 1323975"/>
                <a:gd name="connsiteY426" fmla="*/ 219742 h 1609725"/>
                <a:gd name="connsiteX427" fmla="*/ 1146238 w 1323975"/>
                <a:gd name="connsiteY427" fmla="*/ 220504 h 1609725"/>
                <a:gd name="connsiteX428" fmla="*/ 1149763 w 1323975"/>
                <a:gd name="connsiteY428" fmla="*/ 236506 h 1609725"/>
                <a:gd name="connsiteX429" fmla="*/ 1155478 w 1323975"/>
                <a:gd name="connsiteY429" fmla="*/ 247269 h 1609725"/>
                <a:gd name="connsiteX430" fmla="*/ 1180052 w 1323975"/>
                <a:gd name="connsiteY430" fmla="*/ 242697 h 1609725"/>
                <a:gd name="connsiteX431" fmla="*/ 1185196 w 1323975"/>
                <a:gd name="connsiteY431" fmla="*/ 266224 h 1609725"/>
                <a:gd name="connsiteX432" fmla="*/ 1169765 w 1323975"/>
                <a:gd name="connsiteY432" fmla="*/ 270320 h 1609725"/>
                <a:gd name="connsiteX433" fmla="*/ 1160240 w 1323975"/>
                <a:gd name="connsiteY433" fmla="*/ 282607 h 1609725"/>
                <a:gd name="connsiteX434" fmla="*/ 1126045 w 1323975"/>
                <a:gd name="connsiteY434" fmla="*/ 301752 h 1609725"/>
                <a:gd name="connsiteX435" fmla="*/ 1133284 w 1323975"/>
                <a:gd name="connsiteY435" fmla="*/ 325946 h 1609725"/>
                <a:gd name="connsiteX436" fmla="*/ 1147096 w 1323975"/>
                <a:gd name="connsiteY436" fmla="*/ 331375 h 1609725"/>
                <a:gd name="connsiteX437" fmla="*/ 1138904 w 1323975"/>
                <a:gd name="connsiteY437" fmla="*/ 334613 h 1609725"/>
                <a:gd name="connsiteX438" fmla="*/ 1143000 w 1323975"/>
                <a:gd name="connsiteY438" fmla="*/ 338614 h 1609725"/>
                <a:gd name="connsiteX439" fmla="*/ 1125760 w 1323975"/>
                <a:gd name="connsiteY439" fmla="*/ 351663 h 1609725"/>
                <a:gd name="connsiteX440" fmla="*/ 1124236 w 1323975"/>
                <a:gd name="connsiteY440" fmla="*/ 355092 h 1609725"/>
                <a:gd name="connsiteX441" fmla="*/ 1129284 w 1323975"/>
                <a:gd name="connsiteY441" fmla="*/ 370332 h 1609725"/>
                <a:gd name="connsiteX442" fmla="*/ 1156716 w 1323975"/>
                <a:gd name="connsiteY442" fmla="*/ 368713 h 1609725"/>
                <a:gd name="connsiteX443" fmla="*/ 1158716 w 1323975"/>
                <a:gd name="connsiteY443" fmla="*/ 385286 h 1609725"/>
                <a:gd name="connsiteX444" fmla="*/ 1156621 w 1323975"/>
                <a:gd name="connsiteY444" fmla="*/ 385477 h 1609725"/>
                <a:gd name="connsiteX445" fmla="*/ 1156907 w 1323975"/>
                <a:gd name="connsiteY445" fmla="*/ 389191 h 1609725"/>
                <a:gd name="connsiteX446" fmla="*/ 1161669 w 1323975"/>
                <a:gd name="connsiteY446" fmla="*/ 389287 h 1609725"/>
                <a:gd name="connsiteX447" fmla="*/ 1164145 w 1323975"/>
                <a:gd name="connsiteY447" fmla="*/ 393763 h 1609725"/>
                <a:gd name="connsiteX448" fmla="*/ 1156430 w 1323975"/>
                <a:gd name="connsiteY448" fmla="*/ 394811 h 1609725"/>
                <a:gd name="connsiteX449" fmla="*/ 1156335 w 1323975"/>
                <a:gd name="connsiteY449" fmla="*/ 400050 h 1609725"/>
                <a:gd name="connsiteX450" fmla="*/ 1169765 w 1323975"/>
                <a:gd name="connsiteY450" fmla="*/ 398907 h 1609725"/>
                <a:gd name="connsiteX451" fmla="*/ 1170813 w 1323975"/>
                <a:gd name="connsiteY451" fmla="*/ 402812 h 1609725"/>
                <a:gd name="connsiteX452" fmla="*/ 1176147 w 1323975"/>
                <a:gd name="connsiteY452" fmla="*/ 401669 h 1609725"/>
                <a:gd name="connsiteX453" fmla="*/ 1177100 w 1323975"/>
                <a:gd name="connsiteY453" fmla="*/ 405955 h 1609725"/>
                <a:gd name="connsiteX454" fmla="*/ 1189577 w 1323975"/>
                <a:gd name="connsiteY454" fmla="*/ 407575 h 1609725"/>
                <a:gd name="connsiteX455" fmla="*/ 1193768 w 1323975"/>
                <a:gd name="connsiteY455" fmla="*/ 415671 h 1609725"/>
                <a:gd name="connsiteX456" fmla="*/ 1193483 w 1323975"/>
                <a:gd name="connsiteY456" fmla="*/ 431102 h 1609725"/>
                <a:gd name="connsiteX457" fmla="*/ 1199102 w 1323975"/>
                <a:gd name="connsiteY457" fmla="*/ 428530 h 1609725"/>
                <a:gd name="connsiteX458" fmla="*/ 1197769 w 1323975"/>
                <a:gd name="connsiteY458" fmla="*/ 419862 h 1609725"/>
                <a:gd name="connsiteX459" fmla="*/ 1200721 w 1323975"/>
                <a:gd name="connsiteY459" fmla="*/ 412432 h 1609725"/>
                <a:gd name="connsiteX460" fmla="*/ 1215295 w 1323975"/>
                <a:gd name="connsiteY460" fmla="*/ 416243 h 1609725"/>
                <a:gd name="connsiteX461" fmla="*/ 1227868 w 1323975"/>
                <a:gd name="connsiteY461" fmla="*/ 412909 h 1609725"/>
                <a:gd name="connsiteX462" fmla="*/ 1227487 w 1323975"/>
                <a:gd name="connsiteY462" fmla="*/ 417290 h 1609725"/>
                <a:gd name="connsiteX463" fmla="*/ 1242060 w 1323975"/>
                <a:gd name="connsiteY463" fmla="*/ 418719 h 1609725"/>
                <a:gd name="connsiteX464" fmla="*/ 1240345 w 1323975"/>
                <a:gd name="connsiteY464" fmla="*/ 423005 h 1609725"/>
                <a:gd name="connsiteX465" fmla="*/ 1231106 w 1323975"/>
                <a:gd name="connsiteY465" fmla="*/ 424529 h 1609725"/>
                <a:gd name="connsiteX466" fmla="*/ 1240060 w 1323975"/>
                <a:gd name="connsiteY466" fmla="*/ 424244 h 1609725"/>
                <a:gd name="connsiteX467" fmla="*/ 1238631 w 1323975"/>
                <a:gd name="connsiteY467" fmla="*/ 434912 h 1609725"/>
                <a:gd name="connsiteX468" fmla="*/ 1242536 w 1323975"/>
                <a:gd name="connsiteY468" fmla="*/ 442055 h 1609725"/>
                <a:gd name="connsiteX469" fmla="*/ 1240250 w 1323975"/>
                <a:gd name="connsiteY469" fmla="*/ 444055 h 1609725"/>
                <a:gd name="connsiteX470" fmla="*/ 1246060 w 1323975"/>
                <a:gd name="connsiteY470" fmla="*/ 453104 h 1609725"/>
                <a:gd name="connsiteX471" fmla="*/ 1253776 w 1323975"/>
                <a:gd name="connsiteY471" fmla="*/ 451295 h 1609725"/>
                <a:gd name="connsiteX472" fmla="*/ 1253585 w 1323975"/>
                <a:gd name="connsiteY472" fmla="*/ 461581 h 1609725"/>
                <a:gd name="connsiteX473" fmla="*/ 1272159 w 1323975"/>
                <a:gd name="connsiteY473" fmla="*/ 454628 h 1609725"/>
                <a:gd name="connsiteX474" fmla="*/ 1271397 w 1323975"/>
                <a:gd name="connsiteY474" fmla="*/ 467201 h 1609725"/>
                <a:gd name="connsiteX475" fmla="*/ 1289113 w 1323975"/>
                <a:gd name="connsiteY475" fmla="*/ 473583 h 1609725"/>
                <a:gd name="connsiteX476" fmla="*/ 1312354 w 1323975"/>
                <a:gd name="connsiteY476" fmla="*/ 474440 h 1609725"/>
                <a:gd name="connsiteX477" fmla="*/ 1316260 w 1323975"/>
                <a:gd name="connsiteY477" fmla="*/ 472821 h 1609725"/>
                <a:gd name="connsiteX478" fmla="*/ 1319022 w 1323975"/>
                <a:gd name="connsiteY478" fmla="*/ 491299 h 1609725"/>
                <a:gd name="connsiteX479" fmla="*/ 1316069 w 1323975"/>
                <a:gd name="connsiteY479" fmla="*/ 491776 h 1609725"/>
                <a:gd name="connsiteX480" fmla="*/ 1314831 w 1323975"/>
                <a:gd name="connsiteY480" fmla="*/ 487966 h 1609725"/>
                <a:gd name="connsiteX481" fmla="*/ 1306354 w 1323975"/>
                <a:gd name="connsiteY481" fmla="*/ 487966 h 1609725"/>
                <a:gd name="connsiteX482" fmla="*/ 1292161 w 1323975"/>
                <a:gd name="connsiteY482" fmla="*/ 492919 h 1609725"/>
                <a:gd name="connsiteX483" fmla="*/ 1278826 w 1323975"/>
                <a:gd name="connsiteY483" fmla="*/ 492157 h 1609725"/>
                <a:gd name="connsiteX484" fmla="*/ 1260634 w 1323975"/>
                <a:gd name="connsiteY484" fmla="*/ 488156 h 1609725"/>
                <a:gd name="connsiteX485" fmla="*/ 1258824 w 1323975"/>
                <a:gd name="connsiteY485" fmla="*/ 485013 h 1609725"/>
                <a:gd name="connsiteX486" fmla="*/ 1236535 w 1323975"/>
                <a:gd name="connsiteY486" fmla="*/ 484918 h 1609725"/>
                <a:gd name="connsiteX487" fmla="*/ 1232630 w 1323975"/>
                <a:gd name="connsiteY487" fmla="*/ 485489 h 1609725"/>
                <a:gd name="connsiteX488" fmla="*/ 1223391 w 1323975"/>
                <a:gd name="connsiteY488" fmla="*/ 495871 h 1609725"/>
                <a:gd name="connsiteX489" fmla="*/ 1228916 w 1323975"/>
                <a:gd name="connsiteY489" fmla="*/ 499301 h 1609725"/>
                <a:gd name="connsiteX490" fmla="*/ 1233202 w 1323975"/>
                <a:gd name="connsiteY490" fmla="*/ 507587 h 1609725"/>
                <a:gd name="connsiteX491" fmla="*/ 1251299 w 1323975"/>
                <a:gd name="connsiteY491" fmla="*/ 501205 h 1609725"/>
                <a:gd name="connsiteX492" fmla="*/ 1270254 w 1323975"/>
                <a:gd name="connsiteY492" fmla="*/ 509969 h 1609725"/>
                <a:gd name="connsiteX493" fmla="*/ 1282732 w 1323975"/>
                <a:gd name="connsiteY493" fmla="*/ 511778 h 1609725"/>
                <a:gd name="connsiteX494" fmla="*/ 1277017 w 1323975"/>
                <a:gd name="connsiteY494" fmla="*/ 512254 h 1609725"/>
                <a:gd name="connsiteX495" fmla="*/ 1276159 w 1323975"/>
                <a:gd name="connsiteY495" fmla="*/ 525399 h 1609725"/>
                <a:gd name="connsiteX496" fmla="*/ 1261777 w 1323975"/>
                <a:gd name="connsiteY496" fmla="*/ 523304 h 1609725"/>
                <a:gd name="connsiteX497" fmla="*/ 1248918 w 1323975"/>
                <a:gd name="connsiteY497" fmla="*/ 516541 h 1609725"/>
                <a:gd name="connsiteX498" fmla="*/ 1228630 w 1323975"/>
                <a:gd name="connsiteY498" fmla="*/ 531209 h 1609725"/>
                <a:gd name="connsiteX499" fmla="*/ 1233868 w 1323975"/>
                <a:gd name="connsiteY499" fmla="*/ 535019 h 1609725"/>
                <a:gd name="connsiteX500" fmla="*/ 1213485 w 1323975"/>
                <a:gd name="connsiteY500" fmla="*/ 557403 h 1609725"/>
                <a:gd name="connsiteX501" fmla="*/ 1222819 w 1323975"/>
                <a:gd name="connsiteY501" fmla="*/ 565118 h 1609725"/>
                <a:gd name="connsiteX502" fmla="*/ 1217009 w 1323975"/>
                <a:gd name="connsiteY502" fmla="*/ 569023 h 1609725"/>
                <a:gd name="connsiteX503" fmla="*/ 1214152 w 1323975"/>
                <a:gd name="connsiteY503" fmla="*/ 575120 h 1609725"/>
                <a:gd name="connsiteX504" fmla="*/ 1210532 w 1323975"/>
                <a:gd name="connsiteY504" fmla="*/ 594265 h 1609725"/>
                <a:gd name="connsiteX505" fmla="*/ 1205293 w 1323975"/>
                <a:gd name="connsiteY505" fmla="*/ 593407 h 1609725"/>
                <a:gd name="connsiteX506" fmla="*/ 1204341 w 1323975"/>
                <a:gd name="connsiteY506" fmla="*/ 602266 h 1609725"/>
                <a:gd name="connsiteX507" fmla="*/ 1198435 w 1323975"/>
                <a:gd name="connsiteY507" fmla="*/ 603409 h 1609725"/>
                <a:gd name="connsiteX508" fmla="*/ 1199483 w 1323975"/>
                <a:gd name="connsiteY508" fmla="*/ 615791 h 1609725"/>
                <a:gd name="connsiteX509" fmla="*/ 1187386 w 1323975"/>
                <a:gd name="connsiteY509" fmla="*/ 615887 h 1609725"/>
                <a:gd name="connsiteX510" fmla="*/ 1197674 w 1323975"/>
                <a:gd name="connsiteY510" fmla="*/ 651034 h 1609725"/>
                <a:gd name="connsiteX511" fmla="*/ 1204912 w 1323975"/>
                <a:gd name="connsiteY511" fmla="*/ 650367 h 1609725"/>
                <a:gd name="connsiteX512" fmla="*/ 1205770 w 1323975"/>
                <a:gd name="connsiteY512" fmla="*/ 653510 h 1609725"/>
                <a:gd name="connsiteX513" fmla="*/ 1211009 w 1323975"/>
                <a:gd name="connsiteY513" fmla="*/ 653129 h 1609725"/>
                <a:gd name="connsiteX514" fmla="*/ 1225677 w 1323975"/>
                <a:gd name="connsiteY514" fmla="*/ 689324 h 1609725"/>
                <a:gd name="connsiteX515" fmla="*/ 1233107 w 1323975"/>
                <a:gd name="connsiteY515" fmla="*/ 687324 h 1609725"/>
                <a:gd name="connsiteX516" fmla="*/ 1233583 w 1323975"/>
                <a:gd name="connsiteY516" fmla="*/ 692372 h 1609725"/>
                <a:gd name="connsiteX517" fmla="*/ 1225391 w 1323975"/>
                <a:gd name="connsiteY517" fmla="*/ 693039 h 1609725"/>
                <a:gd name="connsiteX518" fmla="*/ 1224058 w 1323975"/>
                <a:gd name="connsiteY518" fmla="*/ 709327 h 1609725"/>
                <a:gd name="connsiteX519" fmla="*/ 1228058 w 1323975"/>
                <a:gd name="connsiteY519" fmla="*/ 716566 h 1609725"/>
                <a:gd name="connsiteX520" fmla="*/ 1224248 w 1323975"/>
                <a:gd name="connsiteY520" fmla="*/ 718661 h 1609725"/>
                <a:gd name="connsiteX521" fmla="*/ 1227487 w 1323975"/>
                <a:gd name="connsiteY521" fmla="*/ 734473 h 1609725"/>
                <a:gd name="connsiteX522" fmla="*/ 1231963 w 1323975"/>
                <a:gd name="connsiteY522" fmla="*/ 740950 h 1609725"/>
                <a:gd name="connsiteX523" fmla="*/ 1233773 w 1323975"/>
                <a:gd name="connsiteY523" fmla="*/ 772478 h 1609725"/>
                <a:gd name="connsiteX524" fmla="*/ 1194816 w 1323975"/>
                <a:gd name="connsiteY524" fmla="*/ 786289 h 1609725"/>
                <a:gd name="connsiteX525" fmla="*/ 1196531 w 1323975"/>
                <a:gd name="connsiteY525" fmla="*/ 798671 h 1609725"/>
                <a:gd name="connsiteX526" fmla="*/ 1181291 w 1323975"/>
                <a:gd name="connsiteY526" fmla="*/ 804005 h 1609725"/>
                <a:gd name="connsiteX527" fmla="*/ 1172909 w 1323975"/>
                <a:gd name="connsiteY527" fmla="*/ 804577 h 1609725"/>
                <a:gd name="connsiteX528" fmla="*/ 1173194 w 1323975"/>
                <a:gd name="connsiteY528" fmla="*/ 797147 h 1609725"/>
                <a:gd name="connsiteX529" fmla="*/ 1162526 w 1323975"/>
                <a:gd name="connsiteY529" fmla="*/ 800481 h 1609725"/>
                <a:gd name="connsiteX530" fmla="*/ 1138904 w 1323975"/>
                <a:gd name="connsiteY530" fmla="*/ 799719 h 1609725"/>
                <a:gd name="connsiteX531" fmla="*/ 1137571 w 1323975"/>
                <a:gd name="connsiteY531" fmla="*/ 801910 h 1609725"/>
                <a:gd name="connsiteX532" fmla="*/ 1126141 w 1323975"/>
                <a:gd name="connsiteY532" fmla="*/ 785813 h 1609725"/>
                <a:gd name="connsiteX533" fmla="*/ 1124617 w 1323975"/>
                <a:gd name="connsiteY533" fmla="*/ 796385 h 1609725"/>
                <a:gd name="connsiteX534" fmla="*/ 1107281 w 1323975"/>
                <a:gd name="connsiteY534" fmla="*/ 804958 h 1609725"/>
                <a:gd name="connsiteX535" fmla="*/ 1094994 w 1323975"/>
                <a:gd name="connsiteY535" fmla="*/ 820960 h 1609725"/>
                <a:gd name="connsiteX536" fmla="*/ 1087184 w 1323975"/>
                <a:gd name="connsiteY536" fmla="*/ 841057 h 1609725"/>
                <a:gd name="connsiteX537" fmla="*/ 1097185 w 1323975"/>
                <a:gd name="connsiteY537" fmla="*/ 841629 h 1609725"/>
                <a:gd name="connsiteX538" fmla="*/ 1089088 w 1323975"/>
                <a:gd name="connsiteY538" fmla="*/ 849535 h 1609725"/>
                <a:gd name="connsiteX539" fmla="*/ 1079659 w 1323975"/>
                <a:gd name="connsiteY539" fmla="*/ 845248 h 1609725"/>
                <a:gd name="connsiteX540" fmla="*/ 1083088 w 1323975"/>
                <a:gd name="connsiteY540" fmla="*/ 835628 h 1609725"/>
                <a:gd name="connsiteX541" fmla="*/ 1090517 w 1323975"/>
                <a:gd name="connsiteY541" fmla="*/ 828389 h 1609725"/>
                <a:gd name="connsiteX542" fmla="*/ 1086231 w 1323975"/>
                <a:gd name="connsiteY542" fmla="*/ 825627 h 1609725"/>
                <a:gd name="connsiteX543" fmla="*/ 1089755 w 1323975"/>
                <a:gd name="connsiteY543" fmla="*/ 820103 h 1609725"/>
                <a:gd name="connsiteX544" fmla="*/ 1075753 w 1323975"/>
                <a:gd name="connsiteY544" fmla="*/ 816769 h 1609725"/>
                <a:gd name="connsiteX545" fmla="*/ 1043750 w 1323975"/>
                <a:gd name="connsiteY545" fmla="*/ 802577 h 1609725"/>
                <a:gd name="connsiteX546" fmla="*/ 1035177 w 1323975"/>
                <a:gd name="connsiteY546" fmla="*/ 794576 h 1609725"/>
                <a:gd name="connsiteX547" fmla="*/ 1028700 w 1323975"/>
                <a:gd name="connsiteY547" fmla="*/ 792671 h 1609725"/>
                <a:gd name="connsiteX548" fmla="*/ 1017175 w 1323975"/>
                <a:gd name="connsiteY548" fmla="*/ 794671 h 1609725"/>
                <a:gd name="connsiteX549" fmla="*/ 1014412 w 1323975"/>
                <a:gd name="connsiteY549" fmla="*/ 790575 h 1609725"/>
                <a:gd name="connsiteX550" fmla="*/ 1004030 w 1323975"/>
                <a:gd name="connsiteY550" fmla="*/ 796766 h 1609725"/>
                <a:gd name="connsiteX551" fmla="*/ 1000411 w 1323975"/>
                <a:gd name="connsiteY551" fmla="*/ 796004 h 1609725"/>
                <a:gd name="connsiteX552" fmla="*/ 984599 w 1323975"/>
                <a:gd name="connsiteY552" fmla="*/ 805148 h 1609725"/>
                <a:gd name="connsiteX553" fmla="*/ 979075 w 1323975"/>
                <a:gd name="connsiteY553" fmla="*/ 812482 h 1609725"/>
                <a:gd name="connsiteX554" fmla="*/ 980789 w 1323975"/>
                <a:gd name="connsiteY554" fmla="*/ 825246 h 1609725"/>
                <a:gd name="connsiteX555" fmla="*/ 986218 w 1323975"/>
                <a:gd name="connsiteY555" fmla="*/ 832485 h 1609725"/>
                <a:gd name="connsiteX556" fmla="*/ 984313 w 1323975"/>
                <a:gd name="connsiteY556" fmla="*/ 836200 h 1609725"/>
                <a:gd name="connsiteX557" fmla="*/ 986790 w 1323975"/>
                <a:gd name="connsiteY557" fmla="*/ 841820 h 1609725"/>
                <a:gd name="connsiteX558" fmla="*/ 984980 w 1323975"/>
                <a:gd name="connsiteY558" fmla="*/ 842581 h 1609725"/>
                <a:gd name="connsiteX559" fmla="*/ 988695 w 1323975"/>
                <a:gd name="connsiteY559" fmla="*/ 852869 h 1609725"/>
                <a:gd name="connsiteX560" fmla="*/ 983266 w 1323975"/>
                <a:gd name="connsiteY560" fmla="*/ 846201 h 1609725"/>
                <a:gd name="connsiteX561" fmla="*/ 977170 w 1323975"/>
                <a:gd name="connsiteY561" fmla="*/ 850487 h 1609725"/>
                <a:gd name="connsiteX562" fmla="*/ 978599 w 1323975"/>
                <a:gd name="connsiteY562" fmla="*/ 868775 h 1609725"/>
                <a:gd name="connsiteX563" fmla="*/ 969359 w 1323975"/>
                <a:gd name="connsiteY563" fmla="*/ 876586 h 1609725"/>
                <a:gd name="connsiteX564" fmla="*/ 966597 w 1323975"/>
                <a:gd name="connsiteY564" fmla="*/ 883158 h 1609725"/>
                <a:gd name="connsiteX565" fmla="*/ 966407 w 1323975"/>
                <a:gd name="connsiteY565" fmla="*/ 889540 h 1609725"/>
                <a:gd name="connsiteX566" fmla="*/ 971645 w 1323975"/>
                <a:gd name="connsiteY566" fmla="*/ 904685 h 1609725"/>
                <a:gd name="connsiteX567" fmla="*/ 968121 w 1323975"/>
                <a:gd name="connsiteY567" fmla="*/ 906494 h 1609725"/>
                <a:gd name="connsiteX568" fmla="*/ 969835 w 1323975"/>
                <a:gd name="connsiteY568" fmla="*/ 914114 h 1609725"/>
                <a:gd name="connsiteX569" fmla="*/ 967740 w 1323975"/>
                <a:gd name="connsiteY569" fmla="*/ 922687 h 1609725"/>
                <a:gd name="connsiteX570" fmla="*/ 977170 w 1323975"/>
                <a:gd name="connsiteY570" fmla="*/ 942880 h 1609725"/>
                <a:gd name="connsiteX571" fmla="*/ 975836 w 1323975"/>
                <a:gd name="connsiteY571" fmla="*/ 944309 h 1609725"/>
                <a:gd name="connsiteX572" fmla="*/ 959834 w 1323975"/>
                <a:gd name="connsiteY572" fmla="*/ 948214 h 1609725"/>
                <a:gd name="connsiteX573" fmla="*/ 949547 w 1323975"/>
                <a:gd name="connsiteY573" fmla="*/ 948119 h 1609725"/>
                <a:gd name="connsiteX574" fmla="*/ 930021 w 1323975"/>
                <a:gd name="connsiteY574" fmla="*/ 961072 h 1609725"/>
                <a:gd name="connsiteX575" fmla="*/ 913352 w 1323975"/>
                <a:gd name="connsiteY575" fmla="*/ 959739 h 1609725"/>
                <a:gd name="connsiteX576" fmla="*/ 916972 w 1323975"/>
                <a:gd name="connsiteY576" fmla="*/ 946880 h 1609725"/>
                <a:gd name="connsiteX577" fmla="*/ 910304 w 1323975"/>
                <a:gd name="connsiteY577" fmla="*/ 939737 h 1609725"/>
                <a:gd name="connsiteX578" fmla="*/ 910876 w 1323975"/>
                <a:gd name="connsiteY578" fmla="*/ 919734 h 1609725"/>
                <a:gd name="connsiteX579" fmla="*/ 916305 w 1323975"/>
                <a:gd name="connsiteY579" fmla="*/ 903065 h 1609725"/>
                <a:gd name="connsiteX580" fmla="*/ 913828 w 1323975"/>
                <a:gd name="connsiteY580" fmla="*/ 892969 h 1609725"/>
                <a:gd name="connsiteX581" fmla="*/ 914495 w 1323975"/>
                <a:gd name="connsiteY581" fmla="*/ 878967 h 1609725"/>
                <a:gd name="connsiteX582" fmla="*/ 918591 w 1323975"/>
                <a:gd name="connsiteY582" fmla="*/ 862013 h 1609725"/>
                <a:gd name="connsiteX583" fmla="*/ 906780 w 1323975"/>
                <a:gd name="connsiteY583" fmla="*/ 850487 h 1609725"/>
                <a:gd name="connsiteX584" fmla="*/ 880682 w 1323975"/>
                <a:gd name="connsiteY584" fmla="*/ 872585 h 1609725"/>
                <a:gd name="connsiteX585" fmla="*/ 881158 w 1323975"/>
                <a:gd name="connsiteY585" fmla="*/ 888778 h 1609725"/>
                <a:gd name="connsiteX586" fmla="*/ 889444 w 1323975"/>
                <a:gd name="connsiteY586" fmla="*/ 894112 h 1609725"/>
                <a:gd name="connsiteX587" fmla="*/ 896588 w 1323975"/>
                <a:gd name="connsiteY587" fmla="*/ 890683 h 1609725"/>
                <a:gd name="connsiteX588" fmla="*/ 898779 w 1323975"/>
                <a:gd name="connsiteY588" fmla="*/ 895160 h 1609725"/>
                <a:gd name="connsiteX589" fmla="*/ 889635 w 1323975"/>
                <a:gd name="connsiteY589" fmla="*/ 897827 h 1609725"/>
                <a:gd name="connsiteX590" fmla="*/ 886492 w 1323975"/>
                <a:gd name="connsiteY590" fmla="*/ 895826 h 1609725"/>
                <a:gd name="connsiteX591" fmla="*/ 882491 w 1323975"/>
                <a:gd name="connsiteY591" fmla="*/ 900970 h 1609725"/>
                <a:gd name="connsiteX592" fmla="*/ 875062 w 1323975"/>
                <a:gd name="connsiteY592" fmla="*/ 903827 h 1609725"/>
                <a:gd name="connsiteX593" fmla="*/ 859250 w 1323975"/>
                <a:gd name="connsiteY593" fmla="*/ 902113 h 1609725"/>
                <a:gd name="connsiteX594" fmla="*/ 857155 w 1323975"/>
                <a:gd name="connsiteY594" fmla="*/ 927259 h 1609725"/>
                <a:gd name="connsiteX595" fmla="*/ 865346 w 1323975"/>
                <a:gd name="connsiteY595" fmla="*/ 944975 h 1609725"/>
                <a:gd name="connsiteX596" fmla="*/ 874490 w 1323975"/>
                <a:gd name="connsiteY596" fmla="*/ 956405 h 1609725"/>
                <a:gd name="connsiteX597" fmla="*/ 871537 w 1323975"/>
                <a:gd name="connsiteY597" fmla="*/ 976313 h 1609725"/>
                <a:gd name="connsiteX598" fmla="*/ 873157 w 1323975"/>
                <a:gd name="connsiteY598" fmla="*/ 993934 h 1609725"/>
                <a:gd name="connsiteX599" fmla="*/ 857441 w 1323975"/>
                <a:gd name="connsiteY599" fmla="*/ 996887 h 1609725"/>
                <a:gd name="connsiteX600" fmla="*/ 838962 w 1323975"/>
                <a:gd name="connsiteY600" fmla="*/ 987076 h 1609725"/>
                <a:gd name="connsiteX601" fmla="*/ 816388 w 1323975"/>
                <a:gd name="connsiteY601" fmla="*/ 978503 h 1609725"/>
                <a:gd name="connsiteX602" fmla="*/ 808863 w 1323975"/>
                <a:gd name="connsiteY602" fmla="*/ 977932 h 1609725"/>
                <a:gd name="connsiteX603" fmla="*/ 807149 w 1323975"/>
                <a:gd name="connsiteY603" fmla="*/ 998601 h 1609725"/>
                <a:gd name="connsiteX604" fmla="*/ 794957 w 1323975"/>
                <a:gd name="connsiteY604" fmla="*/ 1003840 h 1609725"/>
                <a:gd name="connsiteX605" fmla="*/ 792670 w 1323975"/>
                <a:gd name="connsiteY605" fmla="*/ 996887 h 1609725"/>
                <a:gd name="connsiteX606" fmla="*/ 778288 w 1323975"/>
                <a:gd name="connsiteY606" fmla="*/ 998125 h 1609725"/>
                <a:gd name="connsiteX607" fmla="*/ 775335 w 1323975"/>
                <a:gd name="connsiteY607" fmla="*/ 988695 h 1609725"/>
                <a:gd name="connsiteX608" fmla="*/ 761333 w 1323975"/>
                <a:gd name="connsiteY608" fmla="*/ 987457 h 1609725"/>
                <a:gd name="connsiteX609" fmla="*/ 749427 w 1323975"/>
                <a:gd name="connsiteY609" fmla="*/ 980408 h 1609725"/>
                <a:gd name="connsiteX610" fmla="*/ 740759 w 1323975"/>
                <a:gd name="connsiteY610" fmla="*/ 994601 h 1609725"/>
                <a:gd name="connsiteX611" fmla="*/ 763715 w 1323975"/>
                <a:gd name="connsiteY611" fmla="*/ 1002697 h 1609725"/>
                <a:gd name="connsiteX612" fmla="*/ 762000 w 1323975"/>
                <a:gd name="connsiteY612" fmla="*/ 1007364 h 1609725"/>
                <a:gd name="connsiteX613" fmla="*/ 766858 w 1323975"/>
                <a:gd name="connsiteY613" fmla="*/ 1007173 h 1609725"/>
                <a:gd name="connsiteX614" fmla="*/ 768001 w 1323975"/>
                <a:gd name="connsiteY614" fmla="*/ 1011746 h 1609725"/>
                <a:gd name="connsiteX615" fmla="*/ 773811 w 1323975"/>
                <a:gd name="connsiteY615" fmla="*/ 1014889 h 1609725"/>
                <a:gd name="connsiteX616" fmla="*/ 772096 w 1323975"/>
                <a:gd name="connsiteY616" fmla="*/ 1017461 h 1609725"/>
                <a:gd name="connsiteX617" fmla="*/ 758761 w 1323975"/>
                <a:gd name="connsiteY617" fmla="*/ 1007364 h 1609725"/>
                <a:gd name="connsiteX618" fmla="*/ 756857 w 1323975"/>
                <a:gd name="connsiteY618" fmla="*/ 1013174 h 1609725"/>
                <a:gd name="connsiteX619" fmla="*/ 768572 w 1323975"/>
                <a:gd name="connsiteY619" fmla="*/ 1020889 h 1609725"/>
                <a:gd name="connsiteX620" fmla="*/ 783431 w 1323975"/>
                <a:gd name="connsiteY620" fmla="*/ 1042035 h 1609725"/>
                <a:gd name="connsiteX621" fmla="*/ 787241 w 1323975"/>
                <a:gd name="connsiteY621" fmla="*/ 1055370 h 1609725"/>
                <a:gd name="connsiteX622" fmla="*/ 784288 w 1323975"/>
                <a:gd name="connsiteY622" fmla="*/ 1074991 h 1609725"/>
                <a:gd name="connsiteX623" fmla="*/ 798004 w 1323975"/>
                <a:gd name="connsiteY623" fmla="*/ 1074991 h 1609725"/>
                <a:gd name="connsiteX624" fmla="*/ 798862 w 1323975"/>
                <a:gd name="connsiteY624" fmla="*/ 1064323 h 1609725"/>
                <a:gd name="connsiteX625" fmla="*/ 802195 w 1323975"/>
                <a:gd name="connsiteY625" fmla="*/ 1063085 h 1609725"/>
                <a:gd name="connsiteX626" fmla="*/ 810959 w 1323975"/>
                <a:gd name="connsiteY626" fmla="*/ 1049560 h 1609725"/>
                <a:gd name="connsiteX627" fmla="*/ 820674 w 1323975"/>
                <a:gd name="connsiteY627" fmla="*/ 1044893 h 1609725"/>
                <a:gd name="connsiteX628" fmla="*/ 828961 w 1323975"/>
                <a:gd name="connsiteY628" fmla="*/ 1030986 h 1609725"/>
                <a:gd name="connsiteX629" fmla="*/ 835342 w 1323975"/>
                <a:gd name="connsiteY629" fmla="*/ 1027081 h 1609725"/>
                <a:gd name="connsiteX630" fmla="*/ 853631 w 1323975"/>
                <a:gd name="connsiteY630" fmla="*/ 1034034 h 1609725"/>
                <a:gd name="connsiteX631" fmla="*/ 865156 w 1323975"/>
                <a:gd name="connsiteY631" fmla="*/ 1043559 h 1609725"/>
                <a:gd name="connsiteX632" fmla="*/ 878681 w 1323975"/>
                <a:gd name="connsiteY632" fmla="*/ 1040225 h 1609725"/>
                <a:gd name="connsiteX633" fmla="*/ 891731 w 1323975"/>
                <a:gd name="connsiteY633" fmla="*/ 1044702 h 1609725"/>
                <a:gd name="connsiteX634" fmla="*/ 878015 w 1323975"/>
                <a:gd name="connsiteY634" fmla="*/ 1053846 h 1609725"/>
                <a:gd name="connsiteX635" fmla="*/ 871633 w 1323975"/>
                <a:gd name="connsiteY635" fmla="*/ 1067943 h 1609725"/>
                <a:gd name="connsiteX636" fmla="*/ 872204 w 1323975"/>
                <a:gd name="connsiteY636" fmla="*/ 1086803 h 1609725"/>
                <a:gd name="connsiteX637" fmla="*/ 879062 w 1323975"/>
                <a:gd name="connsiteY637" fmla="*/ 1084993 h 1609725"/>
                <a:gd name="connsiteX638" fmla="*/ 881729 w 1323975"/>
                <a:gd name="connsiteY638" fmla="*/ 1090517 h 1609725"/>
                <a:gd name="connsiteX639" fmla="*/ 889444 w 1323975"/>
                <a:gd name="connsiteY639" fmla="*/ 1080706 h 1609725"/>
                <a:gd name="connsiteX640" fmla="*/ 900112 w 1323975"/>
                <a:gd name="connsiteY640" fmla="*/ 1086993 h 1609725"/>
                <a:gd name="connsiteX641" fmla="*/ 898017 w 1323975"/>
                <a:gd name="connsiteY641" fmla="*/ 1091184 h 1609725"/>
                <a:gd name="connsiteX642" fmla="*/ 900970 w 1323975"/>
                <a:gd name="connsiteY642" fmla="*/ 1098423 h 1609725"/>
                <a:gd name="connsiteX643" fmla="*/ 891921 w 1323975"/>
                <a:gd name="connsiteY643" fmla="*/ 1109281 h 1609725"/>
                <a:gd name="connsiteX644" fmla="*/ 898112 w 1323975"/>
                <a:gd name="connsiteY644" fmla="*/ 1109853 h 1609725"/>
                <a:gd name="connsiteX645" fmla="*/ 902779 w 1323975"/>
                <a:gd name="connsiteY645" fmla="*/ 1120807 h 1609725"/>
                <a:gd name="connsiteX646" fmla="*/ 887254 w 1323975"/>
                <a:gd name="connsiteY646" fmla="*/ 1136714 h 1609725"/>
                <a:gd name="connsiteX647" fmla="*/ 886587 w 1323975"/>
                <a:gd name="connsiteY647" fmla="*/ 1149096 h 1609725"/>
                <a:gd name="connsiteX648" fmla="*/ 878681 w 1323975"/>
                <a:gd name="connsiteY648" fmla="*/ 1155478 h 1609725"/>
                <a:gd name="connsiteX649" fmla="*/ 889921 w 1323975"/>
                <a:gd name="connsiteY649" fmla="*/ 1162526 h 1609725"/>
                <a:gd name="connsiteX650" fmla="*/ 881634 w 1323975"/>
                <a:gd name="connsiteY650" fmla="*/ 1176433 h 1609725"/>
                <a:gd name="connsiteX651" fmla="*/ 888397 w 1323975"/>
                <a:gd name="connsiteY651" fmla="*/ 1179481 h 1609725"/>
                <a:gd name="connsiteX652" fmla="*/ 886777 w 1323975"/>
                <a:gd name="connsiteY652" fmla="*/ 1185958 h 1609725"/>
                <a:gd name="connsiteX653" fmla="*/ 892588 w 1323975"/>
                <a:gd name="connsiteY653" fmla="*/ 1191578 h 1609725"/>
                <a:gd name="connsiteX654" fmla="*/ 887825 w 1323975"/>
                <a:gd name="connsiteY654" fmla="*/ 1197102 h 1609725"/>
                <a:gd name="connsiteX655" fmla="*/ 901256 w 1323975"/>
                <a:gd name="connsiteY655" fmla="*/ 1208818 h 1609725"/>
                <a:gd name="connsiteX656" fmla="*/ 897065 w 1323975"/>
                <a:gd name="connsiteY656" fmla="*/ 1212152 h 1609725"/>
                <a:gd name="connsiteX657" fmla="*/ 896779 w 1323975"/>
                <a:gd name="connsiteY657" fmla="*/ 1225487 h 1609725"/>
                <a:gd name="connsiteX658" fmla="*/ 892874 w 1323975"/>
                <a:gd name="connsiteY658" fmla="*/ 1236440 h 1609725"/>
                <a:gd name="connsiteX659" fmla="*/ 895064 w 1323975"/>
                <a:gd name="connsiteY659" fmla="*/ 1242060 h 1609725"/>
                <a:gd name="connsiteX660" fmla="*/ 882872 w 1323975"/>
                <a:gd name="connsiteY660" fmla="*/ 1248728 h 1609725"/>
                <a:gd name="connsiteX661" fmla="*/ 883825 w 1323975"/>
                <a:gd name="connsiteY661" fmla="*/ 1252823 h 1609725"/>
                <a:gd name="connsiteX662" fmla="*/ 894302 w 1323975"/>
                <a:gd name="connsiteY662" fmla="*/ 1254919 h 1609725"/>
                <a:gd name="connsiteX663" fmla="*/ 892874 w 1323975"/>
                <a:gd name="connsiteY663" fmla="*/ 1260348 h 1609725"/>
                <a:gd name="connsiteX664" fmla="*/ 895541 w 1323975"/>
                <a:gd name="connsiteY664" fmla="*/ 1263110 h 1609725"/>
                <a:gd name="connsiteX665" fmla="*/ 899922 w 1323975"/>
                <a:gd name="connsiteY665" fmla="*/ 1262729 h 1609725"/>
                <a:gd name="connsiteX666" fmla="*/ 898684 w 1323975"/>
                <a:gd name="connsiteY666" fmla="*/ 1266254 h 1609725"/>
                <a:gd name="connsiteX667" fmla="*/ 904399 w 1323975"/>
                <a:gd name="connsiteY667" fmla="*/ 1270635 h 1609725"/>
                <a:gd name="connsiteX668" fmla="*/ 904589 w 1323975"/>
                <a:gd name="connsiteY668" fmla="*/ 1275969 h 1609725"/>
                <a:gd name="connsiteX669" fmla="*/ 913352 w 1323975"/>
                <a:gd name="connsiteY669" fmla="*/ 1277969 h 1609725"/>
                <a:gd name="connsiteX670" fmla="*/ 918210 w 1323975"/>
                <a:gd name="connsiteY670" fmla="*/ 1283875 h 1609725"/>
                <a:gd name="connsiteX671" fmla="*/ 935831 w 1323975"/>
                <a:gd name="connsiteY671" fmla="*/ 1287018 h 1609725"/>
                <a:gd name="connsiteX672" fmla="*/ 942499 w 1323975"/>
                <a:gd name="connsiteY672" fmla="*/ 1304925 h 1609725"/>
                <a:gd name="connsiteX673" fmla="*/ 967073 w 1323975"/>
                <a:gd name="connsiteY673" fmla="*/ 1319498 h 1609725"/>
                <a:gd name="connsiteX674" fmla="*/ 975741 w 1323975"/>
                <a:gd name="connsiteY674" fmla="*/ 1338453 h 1609725"/>
                <a:gd name="connsiteX675" fmla="*/ 969264 w 1323975"/>
                <a:gd name="connsiteY675" fmla="*/ 1338548 h 1609725"/>
                <a:gd name="connsiteX676" fmla="*/ 968121 w 1323975"/>
                <a:gd name="connsiteY676" fmla="*/ 1353026 h 1609725"/>
                <a:gd name="connsiteX677" fmla="*/ 956596 w 1323975"/>
                <a:gd name="connsiteY677" fmla="*/ 1364171 h 1609725"/>
                <a:gd name="connsiteX678" fmla="*/ 953071 w 1323975"/>
                <a:gd name="connsiteY678" fmla="*/ 1363123 h 1609725"/>
                <a:gd name="connsiteX679" fmla="*/ 950881 w 1323975"/>
                <a:gd name="connsiteY679" fmla="*/ 1365790 h 1609725"/>
                <a:gd name="connsiteX680" fmla="*/ 948023 w 1323975"/>
                <a:gd name="connsiteY680" fmla="*/ 1377696 h 1609725"/>
                <a:gd name="connsiteX681" fmla="*/ 954976 w 1323975"/>
                <a:gd name="connsiteY681" fmla="*/ 1395794 h 1609725"/>
                <a:gd name="connsiteX682" fmla="*/ 953738 w 1323975"/>
                <a:gd name="connsiteY682" fmla="*/ 1403318 h 1609725"/>
                <a:gd name="connsiteX683" fmla="*/ 945166 w 1323975"/>
                <a:gd name="connsiteY683" fmla="*/ 1410653 h 1609725"/>
                <a:gd name="connsiteX684" fmla="*/ 933736 w 1323975"/>
                <a:gd name="connsiteY684" fmla="*/ 1403509 h 1609725"/>
                <a:gd name="connsiteX685" fmla="*/ 944785 w 1323975"/>
                <a:gd name="connsiteY685" fmla="*/ 1410843 h 1609725"/>
                <a:gd name="connsiteX686" fmla="*/ 935831 w 1323975"/>
                <a:gd name="connsiteY686" fmla="*/ 1420178 h 1609725"/>
                <a:gd name="connsiteX687" fmla="*/ 934974 w 1323975"/>
                <a:gd name="connsiteY687" fmla="*/ 1425321 h 1609725"/>
                <a:gd name="connsiteX688" fmla="*/ 942023 w 1323975"/>
                <a:gd name="connsiteY688" fmla="*/ 1435989 h 1609725"/>
                <a:gd name="connsiteX689" fmla="*/ 939832 w 1323975"/>
                <a:gd name="connsiteY689" fmla="*/ 1433989 h 1609725"/>
                <a:gd name="connsiteX690" fmla="*/ 943261 w 1323975"/>
                <a:gd name="connsiteY690" fmla="*/ 1444847 h 1609725"/>
                <a:gd name="connsiteX691" fmla="*/ 945166 w 1323975"/>
                <a:gd name="connsiteY691" fmla="*/ 1443990 h 1609725"/>
                <a:gd name="connsiteX692" fmla="*/ 939641 w 1323975"/>
                <a:gd name="connsiteY692" fmla="*/ 1447800 h 1609725"/>
                <a:gd name="connsiteX693" fmla="*/ 929164 w 1323975"/>
                <a:gd name="connsiteY693" fmla="*/ 1450467 h 1609725"/>
                <a:gd name="connsiteX694" fmla="*/ 927735 w 1323975"/>
                <a:gd name="connsiteY694" fmla="*/ 1453039 h 1609725"/>
                <a:gd name="connsiteX695" fmla="*/ 936688 w 1323975"/>
                <a:gd name="connsiteY695" fmla="*/ 1463230 h 1609725"/>
                <a:gd name="connsiteX696" fmla="*/ 939641 w 1323975"/>
                <a:gd name="connsiteY696" fmla="*/ 1458754 h 1609725"/>
                <a:gd name="connsiteX697" fmla="*/ 926306 w 1323975"/>
                <a:gd name="connsiteY697" fmla="*/ 1481804 h 1609725"/>
                <a:gd name="connsiteX698" fmla="*/ 921353 w 1323975"/>
                <a:gd name="connsiteY698" fmla="*/ 1504093 h 1609725"/>
                <a:gd name="connsiteX699" fmla="*/ 922687 w 1323975"/>
                <a:gd name="connsiteY699" fmla="*/ 1523238 h 1609725"/>
                <a:gd name="connsiteX700" fmla="*/ 915734 w 1323975"/>
                <a:gd name="connsiteY700" fmla="*/ 1530287 h 1609725"/>
                <a:gd name="connsiteX701" fmla="*/ 895255 w 1323975"/>
                <a:gd name="connsiteY701" fmla="*/ 1536859 h 1609725"/>
                <a:gd name="connsiteX702" fmla="*/ 885634 w 1323975"/>
                <a:gd name="connsiteY702" fmla="*/ 1548289 h 1609725"/>
                <a:gd name="connsiteX703" fmla="*/ 871347 w 1323975"/>
                <a:gd name="connsiteY703" fmla="*/ 1555242 h 1609725"/>
                <a:gd name="connsiteX704" fmla="*/ 872871 w 1323975"/>
                <a:gd name="connsiteY704" fmla="*/ 1556671 h 1609725"/>
                <a:gd name="connsiteX705" fmla="*/ 865918 w 1323975"/>
                <a:gd name="connsiteY705" fmla="*/ 1571625 h 1609725"/>
                <a:gd name="connsiteX706" fmla="*/ 867251 w 1323975"/>
                <a:gd name="connsiteY706" fmla="*/ 1573911 h 1609725"/>
                <a:gd name="connsiteX707" fmla="*/ 858298 w 1323975"/>
                <a:gd name="connsiteY707" fmla="*/ 1572387 h 1609725"/>
                <a:gd name="connsiteX708" fmla="*/ 857536 w 1323975"/>
                <a:gd name="connsiteY708" fmla="*/ 1574102 h 1609725"/>
                <a:gd name="connsiteX709" fmla="*/ 864965 w 1323975"/>
                <a:gd name="connsiteY709" fmla="*/ 1577721 h 1609725"/>
                <a:gd name="connsiteX710" fmla="*/ 869347 w 1323975"/>
                <a:gd name="connsiteY710" fmla="*/ 1590675 h 1609725"/>
                <a:gd name="connsiteX711" fmla="*/ 846201 w 1323975"/>
                <a:gd name="connsiteY711" fmla="*/ 1592104 h 1609725"/>
                <a:gd name="connsiteX712" fmla="*/ 845820 w 1323975"/>
                <a:gd name="connsiteY712" fmla="*/ 1589056 h 1609725"/>
                <a:gd name="connsiteX713" fmla="*/ 845534 w 1323975"/>
                <a:gd name="connsiteY713" fmla="*/ 1592485 h 1609725"/>
                <a:gd name="connsiteX714" fmla="*/ 834009 w 1323975"/>
                <a:gd name="connsiteY714" fmla="*/ 1578483 h 1609725"/>
                <a:gd name="connsiteX715" fmla="*/ 826484 w 1323975"/>
                <a:gd name="connsiteY715" fmla="*/ 1576578 h 1609725"/>
                <a:gd name="connsiteX716" fmla="*/ 825246 w 1323975"/>
                <a:gd name="connsiteY716" fmla="*/ 1579816 h 1609725"/>
                <a:gd name="connsiteX717" fmla="*/ 814959 w 1323975"/>
                <a:gd name="connsiteY717" fmla="*/ 1580102 h 1609725"/>
                <a:gd name="connsiteX718" fmla="*/ 818483 w 1323975"/>
                <a:gd name="connsiteY718" fmla="*/ 1578769 h 1609725"/>
                <a:gd name="connsiteX719" fmla="*/ 812959 w 1323975"/>
                <a:gd name="connsiteY719" fmla="*/ 1577340 h 1609725"/>
                <a:gd name="connsiteX720" fmla="*/ 793337 w 1323975"/>
                <a:gd name="connsiteY720" fmla="*/ 1588484 h 1609725"/>
                <a:gd name="connsiteX721" fmla="*/ 790766 w 1323975"/>
                <a:gd name="connsiteY721" fmla="*/ 1582579 h 1609725"/>
                <a:gd name="connsiteX722" fmla="*/ 781621 w 1323975"/>
                <a:gd name="connsiteY722" fmla="*/ 1577149 h 1609725"/>
                <a:gd name="connsiteX723" fmla="*/ 768953 w 1323975"/>
                <a:gd name="connsiteY723" fmla="*/ 1576388 h 1609725"/>
                <a:gd name="connsiteX724" fmla="*/ 765905 w 1323975"/>
                <a:gd name="connsiteY724" fmla="*/ 1566101 h 1609725"/>
                <a:gd name="connsiteX725" fmla="*/ 756857 w 1323975"/>
                <a:gd name="connsiteY725" fmla="*/ 1556956 h 1609725"/>
                <a:gd name="connsiteX726" fmla="*/ 759238 w 1323975"/>
                <a:gd name="connsiteY726" fmla="*/ 1567910 h 1609725"/>
                <a:gd name="connsiteX727" fmla="*/ 749999 w 1323975"/>
                <a:gd name="connsiteY727" fmla="*/ 1566672 h 1609725"/>
                <a:gd name="connsiteX728" fmla="*/ 743998 w 1323975"/>
                <a:gd name="connsiteY728" fmla="*/ 1573149 h 1609725"/>
                <a:gd name="connsiteX729" fmla="*/ 734949 w 1323975"/>
                <a:gd name="connsiteY729" fmla="*/ 1575245 h 1609725"/>
                <a:gd name="connsiteX730" fmla="*/ 727043 w 1323975"/>
                <a:gd name="connsiteY730" fmla="*/ 1586960 h 1609725"/>
                <a:gd name="connsiteX731" fmla="*/ 714280 w 1323975"/>
                <a:gd name="connsiteY731" fmla="*/ 1592961 h 1609725"/>
                <a:gd name="connsiteX732" fmla="*/ 706660 w 1323975"/>
                <a:gd name="connsiteY732" fmla="*/ 1602772 h 1609725"/>
                <a:gd name="connsiteX733" fmla="*/ 693325 w 1323975"/>
                <a:gd name="connsiteY733" fmla="*/ 1607534 h 1609725"/>
                <a:gd name="connsiteX734" fmla="*/ 685991 w 1323975"/>
                <a:gd name="connsiteY734" fmla="*/ 1606487 h 1609725"/>
                <a:gd name="connsiteX735" fmla="*/ 680085 w 1323975"/>
                <a:gd name="connsiteY735" fmla="*/ 1598295 h 1609725"/>
                <a:gd name="connsiteX736" fmla="*/ 644842 w 1323975"/>
                <a:gd name="connsiteY736" fmla="*/ 1582388 h 1609725"/>
                <a:gd name="connsiteX737" fmla="*/ 520922 w 1323975"/>
                <a:gd name="connsiteY737" fmla="*/ 1526667 h 1609725"/>
                <a:gd name="connsiteX738" fmla="*/ 523780 w 1323975"/>
                <a:gd name="connsiteY738" fmla="*/ 1529334 h 1609725"/>
                <a:gd name="connsiteX739" fmla="*/ 526733 w 1323975"/>
                <a:gd name="connsiteY739" fmla="*/ 1529048 h 1609725"/>
                <a:gd name="connsiteX740" fmla="*/ 527113 w 1323975"/>
                <a:gd name="connsiteY740" fmla="*/ 1526096 h 1609725"/>
                <a:gd name="connsiteX741" fmla="*/ 534162 w 1323975"/>
                <a:gd name="connsiteY741" fmla="*/ 1530287 h 1609725"/>
                <a:gd name="connsiteX742" fmla="*/ 535686 w 1323975"/>
                <a:gd name="connsiteY742" fmla="*/ 1517142 h 1609725"/>
                <a:gd name="connsiteX743" fmla="*/ 527209 w 1323975"/>
                <a:gd name="connsiteY743" fmla="*/ 1516189 h 1609725"/>
                <a:gd name="connsiteX744" fmla="*/ 520922 w 1323975"/>
                <a:gd name="connsiteY744" fmla="*/ 1526667 h 1609725"/>
                <a:gd name="connsiteX745" fmla="*/ 838486 w 1323975"/>
                <a:gd name="connsiteY745" fmla="*/ 1582484 h 1609725"/>
                <a:gd name="connsiteX746" fmla="*/ 843439 w 1323975"/>
                <a:gd name="connsiteY746" fmla="*/ 1584960 h 1609725"/>
                <a:gd name="connsiteX747" fmla="*/ 841248 w 1323975"/>
                <a:gd name="connsiteY747" fmla="*/ 1581055 h 1609725"/>
                <a:gd name="connsiteX748" fmla="*/ 838486 w 1323975"/>
                <a:gd name="connsiteY748" fmla="*/ 1582484 h 1609725"/>
                <a:gd name="connsiteX749" fmla="*/ 346519 w 1323975"/>
                <a:gd name="connsiteY749" fmla="*/ 1546479 h 1609725"/>
                <a:gd name="connsiteX750" fmla="*/ 352234 w 1323975"/>
                <a:gd name="connsiteY750" fmla="*/ 1545050 h 1609725"/>
                <a:gd name="connsiteX751" fmla="*/ 362045 w 1323975"/>
                <a:gd name="connsiteY751" fmla="*/ 1552480 h 1609725"/>
                <a:gd name="connsiteX752" fmla="*/ 365665 w 1323975"/>
                <a:gd name="connsiteY752" fmla="*/ 1558385 h 1609725"/>
                <a:gd name="connsiteX753" fmla="*/ 361664 w 1323975"/>
                <a:gd name="connsiteY753" fmla="*/ 1554575 h 1609725"/>
                <a:gd name="connsiteX754" fmla="*/ 360521 w 1323975"/>
                <a:gd name="connsiteY754" fmla="*/ 1556290 h 1609725"/>
                <a:gd name="connsiteX755" fmla="*/ 357283 w 1323975"/>
                <a:gd name="connsiteY755" fmla="*/ 1550289 h 1609725"/>
                <a:gd name="connsiteX756" fmla="*/ 350329 w 1323975"/>
                <a:gd name="connsiteY756" fmla="*/ 1552575 h 1609725"/>
                <a:gd name="connsiteX757" fmla="*/ 346519 w 1323975"/>
                <a:gd name="connsiteY757" fmla="*/ 1546479 h 160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</a:cxnLst>
              <a:rect l="l" t="t" r="r" b="b"/>
              <a:pathLst>
                <a:path w="1323975" h="1609725">
                  <a:moveTo>
                    <a:pt x="644842" y="1582388"/>
                  </a:moveTo>
                  <a:lnTo>
                    <a:pt x="636270" y="1581245"/>
                  </a:lnTo>
                  <a:lnTo>
                    <a:pt x="617410" y="1584674"/>
                  </a:lnTo>
                  <a:lnTo>
                    <a:pt x="588169" y="1599724"/>
                  </a:lnTo>
                  <a:lnTo>
                    <a:pt x="570643" y="1604867"/>
                  </a:lnTo>
                  <a:lnTo>
                    <a:pt x="570262" y="1600581"/>
                  </a:lnTo>
                  <a:lnTo>
                    <a:pt x="562737" y="1591437"/>
                  </a:lnTo>
                  <a:lnTo>
                    <a:pt x="542449" y="1553623"/>
                  </a:lnTo>
                  <a:lnTo>
                    <a:pt x="541592" y="1531906"/>
                  </a:lnTo>
                  <a:lnTo>
                    <a:pt x="544163" y="1527429"/>
                  </a:lnTo>
                  <a:lnTo>
                    <a:pt x="544449" y="1522857"/>
                  </a:lnTo>
                  <a:lnTo>
                    <a:pt x="543401" y="1528001"/>
                  </a:lnTo>
                  <a:lnTo>
                    <a:pt x="537782" y="1525905"/>
                  </a:lnTo>
                  <a:lnTo>
                    <a:pt x="532924" y="1535049"/>
                  </a:lnTo>
                  <a:lnTo>
                    <a:pt x="519970" y="1530477"/>
                  </a:lnTo>
                  <a:lnTo>
                    <a:pt x="520922" y="1526667"/>
                  </a:lnTo>
                  <a:lnTo>
                    <a:pt x="518922" y="1525334"/>
                  </a:lnTo>
                  <a:lnTo>
                    <a:pt x="522065" y="1509331"/>
                  </a:lnTo>
                  <a:lnTo>
                    <a:pt x="529495" y="1508760"/>
                  </a:lnTo>
                  <a:lnTo>
                    <a:pt x="534162" y="1512189"/>
                  </a:lnTo>
                  <a:lnTo>
                    <a:pt x="543020" y="1508474"/>
                  </a:lnTo>
                  <a:lnTo>
                    <a:pt x="536258" y="1502283"/>
                  </a:lnTo>
                  <a:lnTo>
                    <a:pt x="538543" y="1496568"/>
                  </a:lnTo>
                  <a:lnTo>
                    <a:pt x="535115" y="1501140"/>
                  </a:lnTo>
                  <a:lnTo>
                    <a:pt x="528257" y="1499235"/>
                  </a:lnTo>
                  <a:lnTo>
                    <a:pt x="529685" y="1497711"/>
                  </a:lnTo>
                  <a:lnTo>
                    <a:pt x="523780" y="1491424"/>
                  </a:lnTo>
                  <a:lnTo>
                    <a:pt x="524732" y="1489329"/>
                  </a:lnTo>
                  <a:lnTo>
                    <a:pt x="521113" y="1487805"/>
                  </a:lnTo>
                  <a:lnTo>
                    <a:pt x="528447" y="1480756"/>
                  </a:lnTo>
                  <a:lnTo>
                    <a:pt x="525875" y="1476947"/>
                  </a:lnTo>
                  <a:lnTo>
                    <a:pt x="531304" y="1480566"/>
                  </a:lnTo>
                  <a:lnTo>
                    <a:pt x="526447" y="1487805"/>
                  </a:lnTo>
                  <a:lnTo>
                    <a:pt x="530066" y="1490091"/>
                  </a:lnTo>
                  <a:lnTo>
                    <a:pt x="539496" y="1483043"/>
                  </a:lnTo>
                  <a:lnTo>
                    <a:pt x="536829" y="1481519"/>
                  </a:lnTo>
                  <a:lnTo>
                    <a:pt x="537305" y="1478756"/>
                  </a:lnTo>
                  <a:lnTo>
                    <a:pt x="532257" y="1478947"/>
                  </a:lnTo>
                  <a:lnTo>
                    <a:pt x="535305" y="1473708"/>
                  </a:lnTo>
                  <a:lnTo>
                    <a:pt x="525399" y="1470851"/>
                  </a:lnTo>
                  <a:lnTo>
                    <a:pt x="522256" y="1465326"/>
                  </a:lnTo>
                  <a:lnTo>
                    <a:pt x="519017" y="1469422"/>
                  </a:lnTo>
                  <a:lnTo>
                    <a:pt x="513398" y="1468946"/>
                  </a:lnTo>
                  <a:lnTo>
                    <a:pt x="506444" y="1454468"/>
                  </a:lnTo>
                  <a:lnTo>
                    <a:pt x="506349" y="1457420"/>
                  </a:lnTo>
                  <a:lnTo>
                    <a:pt x="501110" y="1457897"/>
                  </a:lnTo>
                  <a:lnTo>
                    <a:pt x="502539" y="1441514"/>
                  </a:lnTo>
                  <a:lnTo>
                    <a:pt x="499967" y="1438656"/>
                  </a:lnTo>
                  <a:lnTo>
                    <a:pt x="489394" y="1459897"/>
                  </a:lnTo>
                  <a:lnTo>
                    <a:pt x="489585" y="1475422"/>
                  </a:lnTo>
                  <a:lnTo>
                    <a:pt x="480536" y="1490281"/>
                  </a:lnTo>
                  <a:lnTo>
                    <a:pt x="498253" y="1508379"/>
                  </a:lnTo>
                  <a:lnTo>
                    <a:pt x="503968" y="1504379"/>
                  </a:lnTo>
                  <a:lnTo>
                    <a:pt x="506349" y="1506093"/>
                  </a:lnTo>
                  <a:lnTo>
                    <a:pt x="501682" y="1511237"/>
                  </a:lnTo>
                  <a:lnTo>
                    <a:pt x="496252" y="1511903"/>
                  </a:lnTo>
                  <a:lnTo>
                    <a:pt x="495395" y="1508093"/>
                  </a:lnTo>
                  <a:lnTo>
                    <a:pt x="478345" y="1490758"/>
                  </a:lnTo>
                  <a:lnTo>
                    <a:pt x="482156" y="1479614"/>
                  </a:lnTo>
                  <a:lnTo>
                    <a:pt x="486442" y="1474565"/>
                  </a:lnTo>
                  <a:lnTo>
                    <a:pt x="487204" y="1459706"/>
                  </a:lnTo>
                  <a:lnTo>
                    <a:pt x="499967" y="1430655"/>
                  </a:lnTo>
                  <a:lnTo>
                    <a:pt x="505873" y="1428655"/>
                  </a:lnTo>
                  <a:lnTo>
                    <a:pt x="510731" y="1433417"/>
                  </a:lnTo>
                  <a:lnTo>
                    <a:pt x="515493" y="1428369"/>
                  </a:lnTo>
                  <a:lnTo>
                    <a:pt x="508159" y="1419511"/>
                  </a:lnTo>
                  <a:lnTo>
                    <a:pt x="503491" y="1417796"/>
                  </a:lnTo>
                  <a:lnTo>
                    <a:pt x="493490" y="1420082"/>
                  </a:lnTo>
                  <a:lnTo>
                    <a:pt x="475583" y="1416272"/>
                  </a:lnTo>
                  <a:lnTo>
                    <a:pt x="468916" y="1406843"/>
                  </a:lnTo>
                  <a:lnTo>
                    <a:pt x="470630" y="1388173"/>
                  </a:lnTo>
                  <a:lnTo>
                    <a:pt x="468249" y="1384078"/>
                  </a:lnTo>
                  <a:lnTo>
                    <a:pt x="458819" y="1384840"/>
                  </a:lnTo>
                  <a:lnTo>
                    <a:pt x="455009" y="1376553"/>
                  </a:lnTo>
                  <a:lnTo>
                    <a:pt x="449961" y="1373886"/>
                  </a:lnTo>
                  <a:lnTo>
                    <a:pt x="445770" y="1360265"/>
                  </a:lnTo>
                  <a:lnTo>
                    <a:pt x="446818" y="1356836"/>
                  </a:lnTo>
                  <a:lnTo>
                    <a:pt x="441960" y="1352550"/>
                  </a:lnTo>
                  <a:lnTo>
                    <a:pt x="440531" y="1341882"/>
                  </a:lnTo>
                  <a:lnTo>
                    <a:pt x="437578" y="1340739"/>
                  </a:lnTo>
                  <a:lnTo>
                    <a:pt x="431101" y="1341120"/>
                  </a:lnTo>
                  <a:lnTo>
                    <a:pt x="423767" y="1355027"/>
                  </a:lnTo>
                  <a:lnTo>
                    <a:pt x="406336" y="1372076"/>
                  </a:lnTo>
                  <a:lnTo>
                    <a:pt x="404336" y="1378744"/>
                  </a:lnTo>
                  <a:lnTo>
                    <a:pt x="390620" y="1397127"/>
                  </a:lnTo>
                  <a:lnTo>
                    <a:pt x="395478" y="1415320"/>
                  </a:lnTo>
                  <a:lnTo>
                    <a:pt x="393478" y="1418082"/>
                  </a:lnTo>
                  <a:lnTo>
                    <a:pt x="396050" y="1431607"/>
                  </a:lnTo>
                  <a:lnTo>
                    <a:pt x="399574" y="1438561"/>
                  </a:lnTo>
                  <a:lnTo>
                    <a:pt x="391382" y="1451420"/>
                  </a:lnTo>
                  <a:lnTo>
                    <a:pt x="389668" y="1472851"/>
                  </a:lnTo>
                  <a:lnTo>
                    <a:pt x="378904" y="1487519"/>
                  </a:lnTo>
                  <a:lnTo>
                    <a:pt x="377095" y="1487138"/>
                  </a:lnTo>
                  <a:lnTo>
                    <a:pt x="379190" y="1489424"/>
                  </a:lnTo>
                  <a:lnTo>
                    <a:pt x="372046" y="1486757"/>
                  </a:lnTo>
                  <a:lnTo>
                    <a:pt x="367856" y="1494663"/>
                  </a:lnTo>
                  <a:lnTo>
                    <a:pt x="363379" y="1493615"/>
                  </a:lnTo>
                  <a:lnTo>
                    <a:pt x="352139" y="1498568"/>
                  </a:lnTo>
                  <a:lnTo>
                    <a:pt x="350996" y="1505045"/>
                  </a:lnTo>
                  <a:lnTo>
                    <a:pt x="360902" y="1508284"/>
                  </a:lnTo>
                  <a:lnTo>
                    <a:pt x="359474" y="1506093"/>
                  </a:lnTo>
                  <a:lnTo>
                    <a:pt x="362045" y="1503331"/>
                  </a:lnTo>
                  <a:lnTo>
                    <a:pt x="367570" y="1509522"/>
                  </a:lnTo>
                  <a:lnTo>
                    <a:pt x="357854" y="1531715"/>
                  </a:lnTo>
                  <a:lnTo>
                    <a:pt x="350329" y="1529429"/>
                  </a:lnTo>
                  <a:lnTo>
                    <a:pt x="347853" y="1544288"/>
                  </a:lnTo>
                  <a:lnTo>
                    <a:pt x="322612" y="1533715"/>
                  </a:lnTo>
                  <a:lnTo>
                    <a:pt x="323945" y="1529715"/>
                  </a:lnTo>
                  <a:lnTo>
                    <a:pt x="332518" y="1531620"/>
                  </a:lnTo>
                  <a:lnTo>
                    <a:pt x="331660" y="1528858"/>
                  </a:lnTo>
                  <a:lnTo>
                    <a:pt x="337566" y="1527620"/>
                  </a:lnTo>
                  <a:lnTo>
                    <a:pt x="340614" y="1523905"/>
                  </a:lnTo>
                  <a:lnTo>
                    <a:pt x="337280" y="1513904"/>
                  </a:lnTo>
                  <a:lnTo>
                    <a:pt x="339852" y="1508093"/>
                  </a:lnTo>
                  <a:lnTo>
                    <a:pt x="337280" y="1504474"/>
                  </a:lnTo>
                  <a:lnTo>
                    <a:pt x="334232" y="1505045"/>
                  </a:lnTo>
                  <a:lnTo>
                    <a:pt x="332994" y="1496473"/>
                  </a:lnTo>
                  <a:lnTo>
                    <a:pt x="313944" y="1504283"/>
                  </a:lnTo>
                  <a:lnTo>
                    <a:pt x="313468" y="1495711"/>
                  </a:lnTo>
                  <a:lnTo>
                    <a:pt x="305752" y="1492472"/>
                  </a:lnTo>
                  <a:lnTo>
                    <a:pt x="306133" y="1477994"/>
                  </a:lnTo>
                  <a:lnTo>
                    <a:pt x="299752" y="1476661"/>
                  </a:lnTo>
                  <a:lnTo>
                    <a:pt x="287560" y="1498664"/>
                  </a:lnTo>
                  <a:lnTo>
                    <a:pt x="285845" y="1512665"/>
                  </a:lnTo>
                  <a:lnTo>
                    <a:pt x="289274" y="1524857"/>
                  </a:lnTo>
                  <a:lnTo>
                    <a:pt x="278225" y="1547431"/>
                  </a:lnTo>
                  <a:lnTo>
                    <a:pt x="274796" y="1548574"/>
                  </a:lnTo>
                  <a:lnTo>
                    <a:pt x="271748" y="1530572"/>
                  </a:lnTo>
                  <a:lnTo>
                    <a:pt x="255175" y="1516094"/>
                  </a:lnTo>
                  <a:lnTo>
                    <a:pt x="248031" y="1506474"/>
                  </a:lnTo>
                  <a:lnTo>
                    <a:pt x="246698" y="1498854"/>
                  </a:lnTo>
                  <a:lnTo>
                    <a:pt x="251269" y="1488377"/>
                  </a:lnTo>
                  <a:lnTo>
                    <a:pt x="253841" y="1468660"/>
                  </a:lnTo>
                  <a:lnTo>
                    <a:pt x="253936" y="1454277"/>
                  </a:lnTo>
                  <a:lnTo>
                    <a:pt x="247078" y="1436561"/>
                  </a:lnTo>
                  <a:lnTo>
                    <a:pt x="248602" y="1428464"/>
                  </a:lnTo>
                  <a:lnTo>
                    <a:pt x="252698" y="1418368"/>
                  </a:lnTo>
                  <a:lnTo>
                    <a:pt x="254699" y="1419035"/>
                  </a:lnTo>
                  <a:lnTo>
                    <a:pt x="254032" y="1414844"/>
                  </a:lnTo>
                  <a:lnTo>
                    <a:pt x="258794" y="1402271"/>
                  </a:lnTo>
                  <a:lnTo>
                    <a:pt x="270034" y="1401318"/>
                  </a:lnTo>
                  <a:lnTo>
                    <a:pt x="276130" y="1395889"/>
                  </a:lnTo>
                  <a:lnTo>
                    <a:pt x="281464" y="1395603"/>
                  </a:lnTo>
                  <a:lnTo>
                    <a:pt x="281464" y="1390079"/>
                  </a:lnTo>
                  <a:lnTo>
                    <a:pt x="278987" y="1388364"/>
                  </a:lnTo>
                  <a:lnTo>
                    <a:pt x="283940" y="1382554"/>
                  </a:lnTo>
                  <a:lnTo>
                    <a:pt x="279844" y="1380363"/>
                  </a:lnTo>
                  <a:lnTo>
                    <a:pt x="278035" y="1372172"/>
                  </a:lnTo>
                  <a:lnTo>
                    <a:pt x="289274" y="1367980"/>
                  </a:lnTo>
                  <a:lnTo>
                    <a:pt x="294132" y="1363123"/>
                  </a:lnTo>
                  <a:lnTo>
                    <a:pt x="290132" y="1354550"/>
                  </a:lnTo>
                  <a:lnTo>
                    <a:pt x="290798" y="1342072"/>
                  </a:lnTo>
                  <a:lnTo>
                    <a:pt x="288131" y="1334834"/>
                  </a:lnTo>
                  <a:lnTo>
                    <a:pt x="265557" y="1316831"/>
                  </a:lnTo>
                  <a:lnTo>
                    <a:pt x="254603" y="1304830"/>
                  </a:lnTo>
                  <a:lnTo>
                    <a:pt x="248126" y="1279589"/>
                  </a:lnTo>
                  <a:lnTo>
                    <a:pt x="240316" y="1274540"/>
                  </a:lnTo>
                  <a:lnTo>
                    <a:pt x="249650" y="1240441"/>
                  </a:lnTo>
                  <a:lnTo>
                    <a:pt x="257842" y="1233202"/>
                  </a:lnTo>
                  <a:lnTo>
                    <a:pt x="260033" y="1235964"/>
                  </a:lnTo>
                  <a:lnTo>
                    <a:pt x="262604" y="1233488"/>
                  </a:lnTo>
                  <a:lnTo>
                    <a:pt x="261842" y="1226058"/>
                  </a:lnTo>
                  <a:lnTo>
                    <a:pt x="254603" y="1226153"/>
                  </a:lnTo>
                  <a:lnTo>
                    <a:pt x="267176" y="1223963"/>
                  </a:lnTo>
                  <a:lnTo>
                    <a:pt x="268224" y="1217486"/>
                  </a:lnTo>
                  <a:lnTo>
                    <a:pt x="265366" y="1207008"/>
                  </a:lnTo>
                  <a:lnTo>
                    <a:pt x="272320" y="1201388"/>
                  </a:lnTo>
                  <a:lnTo>
                    <a:pt x="269462" y="1198721"/>
                  </a:lnTo>
                  <a:lnTo>
                    <a:pt x="267176" y="1202150"/>
                  </a:lnTo>
                  <a:lnTo>
                    <a:pt x="265557" y="1198721"/>
                  </a:lnTo>
                  <a:lnTo>
                    <a:pt x="270319" y="1196149"/>
                  </a:lnTo>
                  <a:lnTo>
                    <a:pt x="277463" y="1186434"/>
                  </a:lnTo>
                  <a:lnTo>
                    <a:pt x="261461" y="1186529"/>
                  </a:lnTo>
                  <a:lnTo>
                    <a:pt x="246602" y="1172909"/>
                  </a:lnTo>
                  <a:lnTo>
                    <a:pt x="248412" y="1168337"/>
                  </a:lnTo>
                  <a:lnTo>
                    <a:pt x="244316" y="1162812"/>
                  </a:lnTo>
                  <a:lnTo>
                    <a:pt x="247078" y="1155859"/>
                  </a:lnTo>
                  <a:lnTo>
                    <a:pt x="234410" y="1131284"/>
                  </a:lnTo>
                  <a:lnTo>
                    <a:pt x="226600" y="1126807"/>
                  </a:lnTo>
                  <a:lnTo>
                    <a:pt x="224885" y="1128236"/>
                  </a:lnTo>
                  <a:lnTo>
                    <a:pt x="217741" y="1125474"/>
                  </a:lnTo>
                  <a:lnTo>
                    <a:pt x="214789" y="1122331"/>
                  </a:lnTo>
                  <a:lnTo>
                    <a:pt x="218027" y="1117568"/>
                  </a:lnTo>
                  <a:lnTo>
                    <a:pt x="216313" y="1113472"/>
                  </a:lnTo>
                  <a:lnTo>
                    <a:pt x="207169" y="1111568"/>
                  </a:lnTo>
                  <a:lnTo>
                    <a:pt x="194310" y="1101947"/>
                  </a:lnTo>
                  <a:lnTo>
                    <a:pt x="209645" y="1088422"/>
                  </a:lnTo>
                  <a:lnTo>
                    <a:pt x="210502" y="1080135"/>
                  </a:lnTo>
                  <a:lnTo>
                    <a:pt x="195834" y="1060895"/>
                  </a:lnTo>
                  <a:lnTo>
                    <a:pt x="183070" y="1055465"/>
                  </a:lnTo>
                  <a:lnTo>
                    <a:pt x="175927" y="1044321"/>
                  </a:lnTo>
                  <a:lnTo>
                    <a:pt x="170974" y="1040892"/>
                  </a:lnTo>
                  <a:lnTo>
                    <a:pt x="166497" y="1032986"/>
                  </a:lnTo>
                  <a:lnTo>
                    <a:pt x="163830" y="1020318"/>
                  </a:lnTo>
                  <a:lnTo>
                    <a:pt x="161544" y="1020413"/>
                  </a:lnTo>
                  <a:lnTo>
                    <a:pt x="161353" y="1025557"/>
                  </a:lnTo>
                  <a:lnTo>
                    <a:pt x="151924" y="1038320"/>
                  </a:lnTo>
                  <a:lnTo>
                    <a:pt x="148590" y="1022985"/>
                  </a:lnTo>
                  <a:lnTo>
                    <a:pt x="146209" y="1020032"/>
                  </a:lnTo>
                  <a:lnTo>
                    <a:pt x="142494" y="1024604"/>
                  </a:lnTo>
                  <a:lnTo>
                    <a:pt x="138970" y="1021842"/>
                  </a:lnTo>
                  <a:lnTo>
                    <a:pt x="132874" y="1013746"/>
                  </a:lnTo>
                  <a:lnTo>
                    <a:pt x="133541" y="1008031"/>
                  </a:lnTo>
                  <a:lnTo>
                    <a:pt x="125444" y="1018699"/>
                  </a:lnTo>
                  <a:lnTo>
                    <a:pt x="108585" y="1027843"/>
                  </a:lnTo>
                  <a:lnTo>
                    <a:pt x="84963" y="1026223"/>
                  </a:lnTo>
                  <a:lnTo>
                    <a:pt x="67723" y="1028033"/>
                  </a:lnTo>
                  <a:lnTo>
                    <a:pt x="62293" y="1026223"/>
                  </a:lnTo>
                  <a:lnTo>
                    <a:pt x="51816" y="1014127"/>
                  </a:lnTo>
                  <a:lnTo>
                    <a:pt x="43053" y="1012603"/>
                  </a:lnTo>
                  <a:lnTo>
                    <a:pt x="34671" y="1015746"/>
                  </a:lnTo>
                  <a:lnTo>
                    <a:pt x="19145" y="1011555"/>
                  </a:lnTo>
                  <a:lnTo>
                    <a:pt x="10001" y="1003078"/>
                  </a:lnTo>
                  <a:lnTo>
                    <a:pt x="11430" y="972407"/>
                  </a:lnTo>
                  <a:lnTo>
                    <a:pt x="9525" y="970407"/>
                  </a:lnTo>
                  <a:lnTo>
                    <a:pt x="13716" y="957834"/>
                  </a:lnTo>
                  <a:lnTo>
                    <a:pt x="10954" y="954405"/>
                  </a:lnTo>
                  <a:lnTo>
                    <a:pt x="15621" y="950309"/>
                  </a:lnTo>
                  <a:lnTo>
                    <a:pt x="10858" y="942118"/>
                  </a:lnTo>
                  <a:lnTo>
                    <a:pt x="16192" y="936212"/>
                  </a:lnTo>
                  <a:lnTo>
                    <a:pt x="34195" y="926878"/>
                  </a:lnTo>
                  <a:lnTo>
                    <a:pt x="36576" y="892207"/>
                  </a:lnTo>
                  <a:lnTo>
                    <a:pt x="30385" y="878396"/>
                  </a:lnTo>
                  <a:lnTo>
                    <a:pt x="26384" y="855154"/>
                  </a:lnTo>
                  <a:lnTo>
                    <a:pt x="42005" y="813054"/>
                  </a:lnTo>
                  <a:lnTo>
                    <a:pt x="33528" y="814959"/>
                  </a:lnTo>
                  <a:lnTo>
                    <a:pt x="31242" y="812578"/>
                  </a:lnTo>
                  <a:lnTo>
                    <a:pt x="46387" y="802100"/>
                  </a:lnTo>
                  <a:lnTo>
                    <a:pt x="47911" y="796385"/>
                  </a:lnTo>
                  <a:lnTo>
                    <a:pt x="45720" y="782764"/>
                  </a:lnTo>
                  <a:lnTo>
                    <a:pt x="38290" y="768287"/>
                  </a:lnTo>
                  <a:lnTo>
                    <a:pt x="44482" y="758476"/>
                  </a:lnTo>
                  <a:lnTo>
                    <a:pt x="50101" y="723519"/>
                  </a:lnTo>
                  <a:lnTo>
                    <a:pt x="58579" y="722090"/>
                  </a:lnTo>
                  <a:lnTo>
                    <a:pt x="56102" y="709898"/>
                  </a:lnTo>
                  <a:lnTo>
                    <a:pt x="70675" y="669227"/>
                  </a:lnTo>
                  <a:lnTo>
                    <a:pt x="73533" y="665321"/>
                  </a:lnTo>
                  <a:lnTo>
                    <a:pt x="76771" y="667036"/>
                  </a:lnTo>
                  <a:lnTo>
                    <a:pt x="76486" y="664178"/>
                  </a:lnTo>
                  <a:lnTo>
                    <a:pt x="80582" y="664845"/>
                  </a:lnTo>
                  <a:lnTo>
                    <a:pt x="83344" y="669131"/>
                  </a:lnTo>
                  <a:lnTo>
                    <a:pt x="85534" y="667703"/>
                  </a:lnTo>
                  <a:lnTo>
                    <a:pt x="81153" y="662083"/>
                  </a:lnTo>
                  <a:lnTo>
                    <a:pt x="88392" y="656654"/>
                  </a:lnTo>
                  <a:lnTo>
                    <a:pt x="91726" y="658749"/>
                  </a:lnTo>
                  <a:lnTo>
                    <a:pt x="92678" y="654368"/>
                  </a:lnTo>
                  <a:lnTo>
                    <a:pt x="95631" y="654177"/>
                  </a:lnTo>
                  <a:lnTo>
                    <a:pt x="102870" y="656368"/>
                  </a:lnTo>
                  <a:lnTo>
                    <a:pt x="107537" y="654177"/>
                  </a:lnTo>
                  <a:lnTo>
                    <a:pt x="126778" y="659606"/>
                  </a:lnTo>
                  <a:lnTo>
                    <a:pt x="126968" y="661797"/>
                  </a:lnTo>
                  <a:lnTo>
                    <a:pt x="135922" y="657796"/>
                  </a:lnTo>
                  <a:lnTo>
                    <a:pt x="139636" y="661702"/>
                  </a:lnTo>
                  <a:lnTo>
                    <a:pt x="147923" y="660845"/>
                  </a:lnTo>
                  <a:lnTo>
                    <a:pt x="150304" y="662940"/>
                  </a:lnTo>
                  <a:lnTo>
                    <a:pt x="152495" y="659702"/>
                  </a:lnTo>
                  <a:lnTo>
                    <a:pt x="155734" y="666179"/>
                  </a:lnTo>
                  <a:lnTo>
                    <a:pt x="163830" y="667417"/>
                  </a:lnTo>
                  <a:lnTo>
                    <a:pt x="165163" y="661321"/>
                  </a:lnTo>
                  <a:lnTo>
                    <a:pt x="168307" y="661892"/>
                  </a:lnTo>
                  <a:lnTo>
                    <a:pt x="169450" y="659321"/>
                  </a:lnTo>
                  <a:lnTo>
                    <a:pt x="173355" y="664083"/>
                  </a:lnTo>
                  <a:lnTo>
                    <a:pt x="175927" y="653224"/>
                  </a:lnTo>
                  <a:lnTo>
                    <a:pt x="190024" y="652939"/>
                  </a:lnTo>
                  <a:lnTo>
                    <a:pt x="193072" y="649510"/>
                  </a:lnTo>
                  <a:lnTo>
                    <a:pt x="186785" y="646747"/>
                  </a:lnTo>
                  <a:lnTo>
                    <a:pt x="197739" y="640842"/>
                  </a:lnTo>
                  <a:lnTo>
                    <a:pt x="196310" y="638842"/>
                  </a:lnTo>
                  <a:lnTo>
                    <a:pt x="203549" y="631412"/>
                  </a:lnTo>
                  <a:lnTo>
                    <a:pt x="200025" y="626936"/>
                  </a:lnTo>
                  <a:lnTo>
                    <a:pt x="224504" y="605409"/>
                  </a:lnTo>
                  <a:lnTo>
                    <a:pt x="214408" y="591598"/>
                  </a:lnTo>
                  <a:lnTo>
                    <a:pt x="223361" y="584645"/>
                  </a:lnTo>
                  <a:lnTo>
                    <a:pt x="227648" y="591407"/>
                  </a:lnTo>
                  <a:lnTo>
                    <a:pt x="231172" y="589597"/>
                  </a:lnTo>
                  <a:lnTo>
                    <a:pt x="226124" y="582454"/>
                  </a:lnTo>
                  <a:lnTo>
                    <a:pt x="232029" y="577596"/>
                  </a:lnTo>
                  <a:lnTo>
                    <a:pt x="218980" y="565213"/>
                  </a:lnTo>
                  <a:lnTo>
                    <a:pt x="220885" y="562165"/>
                  </a:lnTo>
                  <a:lnTo>
                    <a:pt x="225171" y="561594"/>
                  </a:lnTo>
                  <a:lnTo>
                    <a:pt x="219456" y="553021"/>
                  </a:lnTo>
                  <a:lnTo>
                    <a:pt x="225457" y="549402"/>
                  </a:lnTo>
                  <a:lnTo>
                    <a:pt x="220885" y="542354"/>
                  </a:lnTo>
                  <a:lnTo>
                    <a:pt x="223075" y="543496"/>
                  </a:lnTo>
                  <a:lnTo>
                    <a:pt x="231743" y="534543"/>
                  </a:lnTo>
                  <a:lnTo>
                    <a:pt x="225742" y="528638"/>
                  </a:lnTo>
                  <a:lnTo>
                    <a:pt x="232219" y="521970"/>
                  </a:lnTo>
                  <a:lnTo>
                    <a:pt x="236791" y="523113"/>
                  </a:lnTo>
                  <a:lnTo>
                    <a:pt x="237839" y="514540"/>
                  </a:lnTo>
                  <a:lnTo>
                    <a:pt x="243840" y="515874"/>
                  </a:lnTo>
                  <a:lnTo>
                    <a:pt x="244126" y="510159"/>
                  </a:lnTo>
                  <a:lnTo>
                    <a:pt x="251650" y="509206"/>
                  </a:lnTo>
                  <a:lnTo>
                    <a:pt x="249650" y="497872"/>
                  </a:lnTo>
                  <a:lnTo>
                    <a:pt x="254413" y="497014"/>
                  </a:lnTo>
                  <a:lnTo>
                    <a:pt x="256984" y="491014"/>
                  </a:lnTo>
                  <a:lnTo>
                    <a:pt x="256984" y="476917"/>
                  </a:lnTo>
                  <a:lnTo>
                    <a:pt x="251365" y="467868"/>
                  </a:lnTo>
                  <a:lnTo>
                    <a:pt x="246983" y="470154"/>
                  </a:lnTo>
                  <a:lnTo>
                    <a:pt x="245364" y="460820"/>
                  </a:lnTo>
                  <a:lnTo>
                    <a:pt x="241840" y="460724"/>
                  </a:lnTo>
                  <a:lnTo>
                    <a:pt x="234696" y="453199"/>
                  </a:lnTo>
                  <a:lnTo>
                    <a:pt x="239268" y="462439"/>
                  </a:lnTo>
                  <a:lnTo>
                    <a:pt x="209741" y="461201"/>
                  </a:lnTo>
                  <a:lnTo>
                    <a:pt x="208502" y="441388"/>
                  </a:lnTo>
                  <a:lnTo>
                    <a:pt x="202787" y="434721"/>
                  </a:lnTo>
                  <a:lnTo>
                    <a:pt x="203073" y="423577"/>
                  </a:lnTo>
                  <a:lnTo>
                    <a:pt x="200692" y="421100"/>
                  </a:lnTo>
                  <a:lnTo>
                    <a:pt x="214789" y="421100"/>
                  </a:lnTo>
                  <a:lnTo>
                    <a:pt x="252889" y="428244"/>
                  </a:lnTo>
                  <a:lnTo>
                    <a:pt x="266891" y="425291"/>
                  </a:lnTo>
                  <a:lnTo>
                    <a:pt x="275749" y="419957"/>
                  </a:lnTo>
                  <a:lnTo>
                    <a:pt x="293370" y="417957"/>
                  </a:lnTo>
                  <a:lnTo>
                    <a:pt x="299561" y="404908"/>
                  </a:lnTo>
                  <a:lnTo>
                    <a:pt x="301942" y="384143"/>
                  </a:lnTo>
                  <a:lnTo>
                    <a:pt x="312229" y="371761"/>
                  </a:lnTo>
                  <a:lnTo>
                    <a:pt x="312610" y="362903"/>
                  </a:lnTo>
                  <a:lnTo>
                    <a:pt x="303943" y="360712"/>
                  </a:lnTo>
                  <a:lnTo>
                    <a:pt x="309848" y="356235"/>
                  </a:lnTo>
                  <a:lnTo>
                    <a:pt x="307181" y="352520"/>
                  </a:lnTo>
                  <a:lnTo>
                    <a:pt x="278606" y="354997"/>
                  </a:lnTo>
                  <a:lnTo>
                    <a:pt x="279083" y="352615"/>
                  </a:lnTo>
                  <a:lnTo>
                    <a:pt x="257937" y="346901"/>
                  </a:lnTo>
                  <a:lnTo>
                    <a:pt x="204502" y="342329"/>
                  </a:lnTo>
                  <a:lnTo>
                    <a:pt x="205550" y="329184"/>
                  </a:lnTo>
                  <a:lnTo>
                    <a:pt x="231267" y="329946"/>
                  </a:lnTo>
                  <a:lnTo>
                    <a:pt x="235839" y="314706"/>
                  </a:lnTo>
                  <a:lnTo>
                    <a:pt x="251269" y="318516"/>
                  </a:lnTo>
                  <a:lnTo>
                    <a:pt x="252032" y="314896"/>
                  </a:lnTo>
                  <a:lnTo>
                    <a:pt x="254794" y="314801"/>
                  </a:lnTo>
                  <a:lnTo>
                    <a:pt x="256413" y="306229"/>
                  </a:lnTo>
                  <a:lnTo>
                    <a:pt x="252889" y="306229"/>
                  </a:lnTo>
                  <a:lnTo>
                    <a:pt x="253079" y="302800"/>
                  </a:lnTo>
                  <a:lnTo>
                    <a:pt x="259270" y="288036"/>
                  </a:lnTo>
                  <a:lnTo>
                    <a:pt x="274987" y="275654"/>
                  </a:lnTo>
                  <a:lnTo>
                    <a:pt x="278797" y="266033"/>
                  </a:lnTo>
                  <a:lnTo>
                    <a:pt x="291275" y="270796"/>
                  </a:lnTo>
                  <a:lnTo>
                    <a:pt x="296513" y="260032"/>
                  </a:lnTo>
                  <a:lnTo>
                    <a:pt x="327946" y="273272"/>
                  </a:lnTo>
                  <a:lnTo>
                    <a:pt x="322802" y="262699"/>
                  </a:lnTo>
                  <a:lnTo>
                    <a:pt x="326993" y="243173"/>
                  </a:lnTo>
                  <a:lnTo>
                    <a:pt x="324707" y="237172"/>
                  </a:lnTo>
                  <a:lnTo>
                    <a:pt x="331375" y="237649"/>
                  </a:lnTo>
                  <a:lnTo>
                    <a:pt x="334042" y="219361"/>
                  </a:lnTo>
                  <a:lnTo>
                    <a:pt x="339566" y="204692"/>
                  </a:lnTo>
                  <a:lnTo>
                    <a:pt x="336137" y="200692"/>
                  </a:lnTo>
                  <a:lnTo>
                    <a:pt x="338137" y="195644"/>
                  </a:lnTo>
                  <a:lnTo>
                    <a:pt x="347758" y="180404"/>
                  </a:lnTo>
                  <a:lnTo>
                    <a:pt x="352330" y="178594"/>
                  </a:lnTo>
                  <a:lnTo>
                    <a:pt x="358235" y="162973"/>
                  </a:lnTo>
                  <a:lnTo>
                    <a:pt x="381191" y="147447"/>
                  </a:lnTo>
                  <a:lnTo>
                    <a:pt x="383000" y="144399"/>
                  </a:lnTo>
                  <a:lnTo>
                    <a:pt x="380143" y="143923"/>
                  </a:lnTo>
                  <a:lnTo>
                    <a:pt x="382048" y="119062"/>
                  </a:lnTo>
                  <a:lnTo>
                    <a:pt x="392144" y="119729"/>
                  </a:lnTo>
                  <a:lnTo>
                    <a:pt x="398431" y="127921"/>
                  </a:lnTo>
                  <a:lnTo>
                    <a:pt x="402717" y="124682"/>
                  </a:lnTo>
                  <a:lnTo>
                    <a:pt x="413385" y="111347"/>
                  </a:lnTo>
                  <a:lnTo>
                    <a:pt x="410242" y="103156"/>
                  </a:lnTo>
                  <a:lnTo>
                    <a:pt x="422815" y="87344"/>
                  </a:lnTo>
                  <a:lnTo>
                    <a:pt x="426910" y="77534"/>
                  </a:lnTo>
                  <a:lnTo>
                    <a:pt x="433102" y="87630"/>
                  </a:lnTo>
                  <a:lnTo>
                    <a:pt x="441198" y="84582"/>
                  </a:lnTo>
                  <a:lnTo>
                    <a:pt x="445294" y="94583"/>
                  </a:lnTo>
                  <a:lnTo>
                    <a:pt x="453676" y="91440"/>
                  </a:lnTo>
                  <a:lnTo>
                    <a:pt x="457676" y="102013"/>
                  </a:lnTo>
                  <a:lnTo>
                    <a:pt x="476250" y="102489"/>
                  </a:lnTo>
                  <a:lnTo>
                    <a:pt x="477298" y="99917"/>
                  </a:lnTo>
                  <a:lnTo>
                    <a:pt x="485299" y="98107"/>
                  </a:lnTo>
                  <a:lnTo>
                    <a:pt x="483870" y="109633"/>
                  </a:lnTo>
                  <a:lnTo>
                    <a:pt x="506444" y="111728"/>
                  </a:lnTo>
                  <a:lnTo>
                    <a:pt x="515398" y="110299"/>
                  </a:lnTo>
                  <a:lnTo>
                    <a:pt x="513588" y="102298"/>
                  </a:lnTo>
                  <a:lnTo>
                    <a:pt x="516541" y="101822"/>
                  </a:lnTo>
                  <a:lnTo>
                    <a:pt x="536353" y="107918"/>
                  </a:lnTo>
                  <a:lnTo>
                    <a:pt x="546544" y="107728"/>
                  </a:lnTo>
                  <a:lnTo>
                    <a:pt x="548164" y="114490"/>
                  </a:lnTo>
                  <a:lnTo>
                    <a:pt x="584930" y="101060"/>
                  </a:lnTo>
                  <a:lnTo>
                    <a:pt x="587692" y="116967"/>
                  </a:lnTo>
                  <a:lnTo>
                    <a:pt x="592455" y="116777"/>
                  </a:lnTo>
                  <a:lnTo>
                    <a:pt x="591884" y="108966"/>
                  </a:lnTo>
                  <a:lnTo>
                    <a:pt x="606552" y="107442"/>
                  </a:lnTo>
                  <a:lnTo>
                    <a:pt x="607219" y="110680"/>
                  </a:lnTo>
                  <a:lnTo>
                    <a:pt x="623316" y="115729"/>
                  </a:lnTo>
                  <a:lnTo>
                    <a:pt x="623792" y="112395"/>
                  </a:lnTo>
                  <a:lnTo>
                    <a:pt x="610648" y="96584"/>
                  </a:lnTo>
                  <a:lnTo>
                    <a:pt x="615029" y="90106"/>
                  </a:lnTo>
                  <a:lnTo>
                    <a:pt x="630745" y="83439"/>
                  </a:lnTo>
                  <a:lnTo>
                    <a:pt x="629507" y="80962"/>
                  </a:lnTo>
                  <a:lnTo>
                    <a:pt x="634936" y="78962"/>
                  </a:lnTo>
                  <a:lnTo>
                    <a:pt x="632841" y="71914"/>
                  </a:lnTo>
                  <a:lnTo>
                    <a:pt x="637413" y="69437"/>
                  </a:lnTo>
                  <a:lnTo>
                    <a:pt x="636270" y="57340"/>
                  </a:lnTo>
                  <a:lnTo>
                    <a:pt x="651605" y="52102"/>
                  </a:lnTo>
                  <a:lnTo>
                    <a:pt x="662654" y="52102"/>
                  </a:lnTo>
                  <a:lnTo>
                    <a:pt x="682085" y="43529"/>
                  </a:lnTo>
                  <a:lnTo>
                    <a:pt x="681323" y="40862"/>
                  </a:lnTo>
                  <a:lnTo>
                    <a:pt x="696659" y="39243"/>
                  </a:lnTo>
                  <a:lnTo>
                    <a:pt x="697420" y="42672"/>
                  </a:lnTo>
                  <a:lnTo>
                    <a:pt x="701516" y="42577"/>
                  </a:lnTo>
                  <a:lnTo>
                    <a:pt x="706184" y="58484"/>
                  </a:lnTo>
                  <a:lnTo>
                    <a:pt x="716566" y="51530"/>
                  </a:lnTo>
                  <a:lnTo>
                    <a:pt x="715994" y="47720"/>
                  </a:lnTo>
                  <a:lnTo>
                    <a:pt x="744188" y="45720"/>
                  </a:lnTo>
                  <a:lnTo>
                    <a:pt x="788384" y="35433"/>
                  </a:lnTo>
                  <a:lnTo>
                    <a:pt x="842867" y="29242"/>
                  </a:lnTo>
                  <a:lnTo>
                    <a:pt x="903923" y="17240"/>
                  </a:lnTo>
                  <a:lnTo>
                    <a:pt x="936593" y="15716"/>
                  </a:lnTo>
                  <a:lnTo>
                    <a:pt x="959644" y="9525"/>
                  </a:lnTo>
                  <a:lnTo>
                    <a:pt x="992029" y="9715"/>
                  </a:lnTo>
                  <a:lnTo>
                    <a:pt x="1007840" y="59150"/>
                  </a:lnTo>
                  <a:lnTo>
                    <a:pt x="1005268" y="78867"/>
                  </a:lnTo>
                  <a:lnTo>
                    <a:pt x="1030319" y="64103"/>
                  </a:lnTo>
                  <a:lnTo>
                    <a:pt x="1043464" y="50197"/>
                  </a:lnTo>
                  <a:lnTo>
                    <a:pt x="1047369" y="58674"/>
                  </a:lnTo>
                  <a:lnTo>
                    <a:pt x="1061371" y="74104"/>
                  </a:lnTo>
                  <a:lnTo>
                    <a:pt x="1045750" y="106489"/>
                  </a:lnTo>
                  <a:lnTo>
                    <a:pt x="1047655" y="112204"/>
                  </a:lnTo>
                  <a:lnTo>
                    <a:pt x="1034891" y="118586"/>
                  </a:lnTo>
                  <a:lnTo>
                    <a:pt x="1047464" y="144018"/>
                  </a:lnTo>
                  <a:lnTo>
                    <a:pt x="1055465" y="174974"/>
                  </a:lnTo>
                  <a:lnTo>
                    <a:pt x="1060990" y="176403"/>
                  </a:lnTo>
                  <a:lnTo>
                    <a:pt x="1065085" y="171260"/>
                  </a:lnTo>
                  <a:lnTo>
                    <a:pt x="1093565" y="177927"/>
                  </a:lnTo>
                  <a:lnTo>
                    <a:pt x="1116901" y="176403"/>
                  </a:lnTo>
                  <a:lnTo>
                    <a:pt x="1146524" y="182213"/>
                  </a:lnTo>
                  <a:lnTo>
                    <a:pt x="1137094" y="198025"/>
                  </a:lnTo>
                  <a:lnTo>
                    <a:pt x="1132332" y="219742"/>
                  </a:lnTo>
                  <a:lnTo>
                    <a:pt x="1146238" y="220504"/>
                  </a:lnTo>
                  <a:lnTo>
                    <a:pt x="1149763" y="236506"/>
                  </a:lnTo>
                  <a:lnTo>
                    <a:pt x="1155478" y="247269"/>
                  </a:lnTo>
                  <a:lnTo>
                    <a:pt x="1180052" y="242697"/>
                  </a:lnTo>
                  <a:lnTo>
                    <a:pt x="1185196" y="266224"/>
                  </a:lnTo>
                  <a:lnTo>
                    <a:pt x="1169765" y="270320"/>
                  </a:lnTo>
                  <a:lnTo>
                    <a:pt x="1160240" y="282607"/>
                  </a:lnTo>
                  <a:lnTo>
                    <a:pt x="1126045" y="301752"/>
                  </a:lnTo>
                  <a:lnTo>
                    <a:pt x="1133284" y="325946"/>
                  </a:lnTo>
                  <a:lnTo>
                    <a:pt x="1147096" y="331375"/>
                  </a:lnTo>
                  <a:lnTo>
                    <a:pt x="1138904" y="334613"/>
                  </a:lnTo>
                  <a:lnTo>
                    <a:pt x="1143000" y="338614"/>
                  </a:lnTo>
                  <a:lnTo>
                    <a:pt x="1125760" y="351663"/>
                  </a:lnTo>
                  <a:lnTo>
                    <a:pt x="1124236" y="355092"/>
                  </a:lnTo>
                  <a:lnTo>
                    <a:pt x="1129284" y="370332"/>
                  </a:lnTo>
                  <a:lnTo>
                    <a:pt x="1156716" y="368713"/>
                  </a:lnTo>
                  <a:lnTo>
                    <a:pt x="1158716" y="385286"/>
                  </a:lnTo>
                  <a:lnTo>
                    <a:pt x="1156621" y="385477"/>
                  </a:lnTo>
                  <a:lnTo>
                    <a:pt x="1156907" y="389191"/>
                  </a:lnTo>
                  <a:lnTo>
                    <a:pt x="1161669" y="389287"/>
                  </a:lnTo>
                  <a:lnTo>
                    <a:pt x="1164145" y="393763"/>
                  </a:lnTo>
                  <a:lnTo>
                    <a:pt x="1156430" y="394811"/>
                  </a:lnTo>
                  <a:lnTo>
                    <a:pt x="1156335" y="400050"/>
                  </a:lnTo>
                  <a:lnTo>
                    <a:pt x="1169765" y="398907"/>
                  </a:lnTo>
                  <a:lnTo>
                    <a:pt x="1170813" y="402812"/>
                  </a:lnTo>
                  <a:lnTo>
                    <a:pt x="1176147" y="401669"/>
                  </a:lnTo>
                  <a:lnTo>
                    <a:pt x="1177100" y="405955"/>
                  </a:lnTo>
                  <a:lnTo>
                    <a:pt x="1189577" y="407575"/>
                  </a:lnTo>
                  <a:lnTo>
                    <a:pt x="1193768" y="415671"/>
                  </a:lnTo>
                  <a:lnTo>
                    <a:pt x="1193483" y="431102"/>
                  </a:lnTo>
                  <a:lnTo>
                    <a:pt x="1199102" y="428530"/>
                  </a:lnTo>
                  <a:lnTo>
                    <a:pt x="1197769" y="419862"/>
                  </a:lnTo>
                  <a:lnTo>
                    <a:pt x="1200721" y="412432"/>
                  </a:lnTo>
                  <a:lnTo>
                    <a:pt x="1215295" y="416243"/>
                  </a:lnTo>
                  <a:lnTo>
                    <a:pt x="1227868" y="412909"/>
                  </a:lnTo>
                  <a:lnTo>
                    <a:pt x="1227487" y="417290"/>
                  </a:lnTo>
                  <a:lnTo>
                    <a:pt x="1242060" y="418719"/>
                  </a:lnTo>
                  <a:lnTo>
                    <a:pt x="1240345" y="423005"/>
                  </a:lnTo>
                  <a:lnTo>
                    <a:pt x="1231106" y="424529"/>
                  </a:lnTo>
                  <a:lnTo>
                    <a:pt x="1240060" y="424244"/>
                  </a:lnTo>
                  <a:lnTo>
                    <a:pt x="1238631" y="434912"/>
                  </a:lnTo>
                  <a:lnTo>
                    <a:pt x="1242536" y="442055"/>
                  </a:lnTo>
                  <a:lnTo>
                    <a:pt x="1240250" y="444055"/>
                  </a:lnTo>
                  <a:lnTo>
                    <a:pt x="1246060" y="453104"/>
                  </a:lnTo>
                  <a:lnTo>
                    <a:pt x="1253776" y="451295"/>
                  </a:lnTo>
                  <a:lnTo>
                    <a:pt x="1253585" y="461581"/>
                  </a:lnTo>
                  <a:lnTo>
                    <a:pt x="1272159" y="454628"/>
                  </a:lnTo>
                  <a:lnTo>
                    <a:pt x="1271397" y="467201"/>
                  </a:lnTo>
                  <a:lnTo>
                    <a:pt x="1289113" y="473583"/>
                  </a:lnTo>
                  <a:lnTo>
                    <a:pt x="1312354" y="474440"/>
                  </a:lnTo>
                  <a:lnTo>
                    <a:pt x="1316260" y="472821"/>
                  </a:lnTo>
                  <a:lnTo>
                    <a:pt x="1319022" y="491299"/>
                  </a:lnTo>
                  <a:lnTo>
                    <a:pt x="1316069" y="491776"/>
                  </a:lnTo>
                  <a:lnTo>
                    <a:pt x="1314831" y="487966"/>
                  </a:lnTo>
                  <a:lnTo>
                    <a:pt x="1306354" y="487966"/>
                  </a:lnTo>
                  <a:lnTo>
                    <a:pt x="1292161" y="492919"/>
                  </a:lnTo>
                  <a:lnTo>
                    <a:pt x="1278826" y="492157"/>
                  </a:lnTo>
                  <a:lnTo>
                    <a:pt x="1260634" y="488156"/>
                  </a:lnTo>
                  <a:lnTo>
                    <a:pt x="1258824" y="485013"/>
                  </a:lnTo>
                  <a:lnTo>
                    <a:pt x="1236535" y="484918"/>
                  </a:lnTo>
                  <a:lnTo>
                    <a:pt x="1232630" y="485489"/>
                  </a:lnTo>
                  <a:lnTo>
                    <a:pt x="1223391" y="495871"/>
                  </a:lnTo>
                  <a:lnTo>
                    <a:pt x="1228916" y="499301"/>
                  </a:lnTo>
                  <a:lnTo>
                    <a:pt x="1233202" y="507587"/>
                  </a:lnTo>
                  <a:lnTo>
                    <a:pt x="1251299" y="501205"/>
                  </a:lnTo>
                  <a:lnTo>
                    <a:pt x="1270254" y="509969"/>
                  </a:lnTo>
                  <a:lnTo>
                    <a:pt x="1282732" y="511778"/>
                  </a:lnTo>
                  <a:lnTo>
                    <a:pt x="1277017" y="512254"/>
                  </a:lnTo>
                  <a:lnTo>
                    <a:pt x="1276159" y="525399"/>
                  </a:lnTo>
                  <a:lnTo>
                    <a:pt x="1261777" y="523304"/>
                  </a:lnTo>
                  <a:lnTo>
                    <a:pt x="1248918" y="516541"/>
                  </a:lnTo>
                  <a:lnTo>
                    <a:pt x="1228630" y="531209"/>
                  </a:lnTo>
                  <a:lnTo>
                    <a:pt x="1233868" y="535019"/>
                  </a:lnTo>
                  <a:lnTo>
                    <a:pt x="1213485" y="557403"/>
                  </a:lnTo>
                  <a:lnTo>
                    <a:pt x="1222819" y="565118"/>
                  </a:lnTo>
                  <a:lnTo>
                    <a:pt x="1217009" y="569023"/>
                  </a:lnTo>
                  <a:lnTo>
                    <a:pt x="1214152" y="575120"/>
                  </a:lnTo>
                  <a:lnTo>
                    <a:pt x="1210532" y="594265"/>
                  </a:lnTo>
                  <a:lnTo>
                    <a:pt x="1205293" y="593407"/>
                  </a:lnTo>
                  <a:lnTo>
                    <a:pt x="1204341" y="602266"/>
                  </a:lnTo>
                  <a:lnTo>
                    <a:pt x="1198435" y="603409"/>
                  </a:lnTo>
                  <a:lnTo>
                    <a:pt x="1199483" y="615791"/>
                  </a:lnTo>
                  <a:lnTo>
                    <a:pt x="1187386" y="615887"/>
                  </a:lnTo>
                  <a:lnTo>
                    <a:pt x="1197674" y="651034"/>
                  </a:lnTo>
                  <a:lnTo>
                    <a:pt x="1204912" y="650367"/>
                  </a:lnTo>
                  <a:lnTo>
                    <a:pt x="1205770" y="653510"/>
                  </a:lnTo>
                  <a:lnTo>
                    <a:pt x="1211009" y="653129"/>
                  </a:lnTo>
                  <a:lnTo>
                    <a:pt x="1225677" y="689324"/>
                  </a:lnTo>
                  <a:lnTo>
                    <a:pt x="1233107" y="687324"/>
                  </a:lnTo>
                  <a:lnTo>
                    <a:pt x="1233583" y="692372"/>
                  </a:lnTo>
                  <a:lnTo>
                    <a:pt x="1225391" y="693039"/>
                  </a:lnTo>
                  <a:lnTo>
                    <a:pt x="1224058" y="709327"/>
                  </a:lnTo>
                  <a:lnTo>
                    <a:pt x="1228058" y="716566"/>
                  </a:lnTo>
                  <a:lnTo>
                    <a:pt x="1224248" y="718661"/>
                  </a:lnTo>
                  <a:lnTo>
                    <a:pt x="1227487" y="734473"/>
                  </a:lnTo>
                  <a:lnTo>
                    <a:pt x="1231963" y="740950"/>
                  </a:lnTo>
                  <a:lnTo>
                    <a:pt x="1233773" y="772478"/>
                  </a:lnTo>
                  <a:lnTo>
                    <a:pt x="1194816" y="786289"/>
                  </a:lnTo>
                  <a:lnTo>
                    <a:pt x="1196531" y="798671"/>
                  </a:lnTo>
                  <a:lnTo>
                    <a:pt x="1181291" y="804005"/>
                  </a:lnTo>
                  <a:lnTo>
                    <a:pt x="1172909" y="804577"/>
                  </a:lnTo>
                  <a:lnTo>
                    <a:pt x="1173194" y="797147"/>
                  </a:lnTo>
                  <a:lnTo>
                    <a:pt x="1162526" y="800481"/>
                  </a:lnTo>
                  <a:lnTo>
                    <a:pt x="1138904" y="799719"/>
                  </a:lnTo>
                  <a:lnTo>
                    <a:pt x="1137571" y="801910"/>
                  </a:lnTo>
                  <a:lnTo>
                    <a:pt x="1126141" y="785813"/>
                  </a:lnTo>
                  <a:lnTo>
                    <a:pt x="1124617" y="796385"/>
                  </a:lnTo>
                  <a:lnTo>
                    <a:pt x="1107281" y="804958"/>
                  </a:lnTo>
                  <a:lnTo>
                    <a:pt x="1094994" y="820960"/>
                  </a:lnTo>
                  <a:lnTo>
                    <a:pt x="1087184" y="841057"/>
                  </a:lnTo>
                  <a:lnTo>
                    <a:pt x="1097185" y="841629"/>
                  </a:lnTo>
                  <a:lnTo>
                    <a:pt x="1089088" y="849535"/>
                  </a:lnTo>
                  <a:lnTo>
                    <a:pt x="1079659" y="845248"/>
                  </a:lnTo>
                  <a:lnTo>
                    <a:pt x="1083088" y="835628"/>
                  </a:lnTo>
                  <a:lnTo>
                    <a:pt x="1090517" y="828389"/>
                  </a:lnTo>
                  <a:lnTo>
                    <a:pt x="1086231" y="825627"/>
                  </a:lnTo>
                  <a:lnTo>
                    <a:pt x="1089755" y="820103"/>
                  </a:lnTo>
                  <a:lnTo>
                    <a:pt x="1075753" y="816769"/>
                  </a:lnTo>
                  <a:lnTo>
                    <a:pt x="1043750" y="802577"/>
                  </a:lnTo>
                  <a:lnTo>
                    <a:pt x="1035177" y="794576"/>
                  </a:lnTo>
                  <a:lnTo>
                    <a:pt x="1028700" y="792671"/>
                  </a:lnTo>
                  <a:lnTo>
                    <a:pt x="1017175" y="794671"/>
                  </a:lnTo>
                  <a:lnTo>
                    <a:pt x="1014412" y="790575"/>
                  </a:lnTo>
                  <a:lnTo>
                    <a:pt x="1004030" y="796766"/>
                  </a:lnTo>
                  <a:lnTo>
                    <a:pt x="1000411" y="796004"/>
                  </a:lnTo>
                  <a:lnTo>
                    <a:pt x="984599" y="805148"/>
                  </a:lnTo>
                  <a:lnTo>
                    <a:pt x="979075" y="812482"/>
                  </a:lnTo>
                  <a:lnTo>
                    <a:pt x="980789" y="825246"/>
                  </a:lnTo>
                  <a:lnTo>
                    <a:pt x="986218" y="832485"/>
                  </a:lnTo>
                  <a:lnTo>
                    <a:pt x="984313" y="836200"/>
                  </a:lnTo>
                  <a:lnTo>
                    <a:pt x="986790" y="841820"/>
                  </a:lnTo>
                  <a:lnTo>
                    <a:pt x="984980" y="842581"/>
                  </a:lnTo>
                  <a:lnTo>
                    <a:pt x="988695" y="852869"/>
                  </a:lnTo>
                  <a:lnTo>
                    <a:pt x="983266" y="846201"/>
                  </a:lnTo>
                  <a:lnTo>
                    <a:pt x="977170" y="850487"/>
                  </a:lnTo>
                  <a:lnTo>
                    <a:pt x="978599" y="868775"/>
                  </a:lnTo>
                  <a:lnTo>
                    <a:pt x="969359" y="876586"/>
                  </a:lnTo>
                  <a:lnTo>
                    <a:pt x="966597" y="883158"/>
                  </a:lnTo>
                  <a:lnTo>
                    <a:pt x="966407" y="889540"/>
                  </a:lnTo>
                  <a:lnTo>
                    <a:pt x="971645" y="904685"/>
                  </a:lnTo>
                  <a:lnTo>
                    <a:pt x="968121" y="906494"/>
                  </a:lnTo>
                  <a:lnTo>
                    <a:pt x="969835" y="914114"/>
                  </a:lnTo>
                  <a:lnTo>
                    <a:pt x="967740" y="922687"/>
                  </a:lnTo>
                  <a:lnTo>
                    <a:pt x="977170" y="942880"/>
                  </a:lnTo>
                  <a:lnTo>
                    <a:pt x="975836" y="944309"/>
                  </a:lnTo>
                  <a:lnTo>
                    <a:pt x="959834" y="948214"/>
                  </a:lnTo>
                  <a:lnTo>
                    <a:pt x="949547" y="948119"/>
                  </a:lnTo>
                  <a:lnTo>
                    <a:pt x="930021" y="961072"/>
                  </a:lnTo>
                  <a:lnTo>
                    <a:pt x="913352" y="959739"/>
                  </a:lnTo>
                  <a:lnTo>
                    <a:pt x="916972" y="946880"/>
                  </a:lnTo>
                  <a:lnTo>
                    <a:pt x="910304" y="939737"/>
                  </a:lnTo>
                  <a:lnTo>
                    <a:pt x="910876" y="919734"/>
                  </a:lnTo>
                  <a:lnTo>
                    <a:pt x="916305" y="903065"/>
                  </a:lnTo>
                  <a:lnTo>
                    <a:pt x="913828" y="892969"/>
                  </a:lnTo>
                  <a:lnTo>
                    <a:pt x="914495" y="878967"/>
                  </a:lnTo>
                  <a:lnTo>
                    <a:pt x="918591" y="862013"/>
                  </a:lnTo>
                  <a:lnTo>
                    <a:pt x="906780" y="850487"/>
                  </a:lnTo>
                  <a:lnTo>
                    <a:pt x="880682" y="872585"/>
                  </a:lnTo>
                  <a:lnTo>
                    <a:pt x="881158" y="888778"/>
                  </a:lnTo>
                  <a:lnTo>
                    <a:pt x="889444" y="894112"/>
                  </a:lnTo>
                  <a:lnTo>
                    <a:pt x="896588" y="890683"/>
                  </a:lnTo>
                  <a:lnTo>
                    <a:pt x="898779" y="895160"/>
                  </a:lnTo>
                  <a:lnTo>
                    <a:pt x="889635" y="897827"/>
                  </a:lnTo>
                  <a:lnTo>
                    <a:pt x="886492" y="895826"/>
                  </a:lnTo>
                  <a:lnTo>
                    <a:pt x="882491" y="900970"/>
                  </a:lnTo>
                  <a:lnTo>
                    <a:pt x="875062" y="903827"/>
                  </a:lnTo>
                  <a:lnTo>
                    <a:pt x="859250" y="902113"/>
                  </a:lnTo>
                  <a:lnTo>
                    <a:pt x="857155" y="927259"/>
                  </a:lnTo>
                  <a:lnTo>
                    <a:pt x="865346" y="944975"/>
                  </a:lnTo>
                  <a:lnTo>
                    <a:pt x="874490" y="956405"/>
                  </a:lnTo>
                  <a:lnTo>
                    <a:pt x="871537" y="976313"/>
                  </a:lnTo>
                  <a:lnTo>
                    <a:pt x="873157" y="993934"/>
                  </a:lnTo>
                  <a:lnTo>
                    <a:pt x="857441" y="996887"/>
                  </a:lnTo>
                  <a:lnTo>
                    <a:pt x="838962" y="987076"/>
                  </a:lnTo>
                  <a:lnTo>
                    <a:pt x="816388" y="978503"/>
                  </a:lnTo>
                  <a:lnTo>
                    <a:pt x="808863" y="977932"/>
                  </a:lnTo>
                  <a:lnTo>
                    <a:pt x="807149" y="998601"/>
                  </a:lnTo>
                  <a:lnTo>
                    <a:pt x="794957" y="1003840"/>
                  </a:lnTo>
                  <a:lnTo>
                    <a:pt x="792670" y="996887"/>
                  </a:lnTo>
                  <a:lnTo>
                    <a:pt x="778288" y="998125"/>
                  </a:lnTo>
                  <a:lnTo>
                    <a:pt x="775335" y="988695"/>
                  </a:lnTo>
                  <a:lnTo>
                    <a:pt x="761333" y="987457"/>
                  </a:lnTo>
                  <a:lnTo>
                    <a:pt x="749427" y="980408"/>
                  </a:lnTo>
                  <a:lnTo>
                    <a:pt x="740759" y="994601"/>
                  </a:lnTo>
                  <a:lnTo>
                    <a:pt x="763715" y="1002697"/>
                  </a:lnTo>
                  <a:lnTo>
                    <a:pt x="762000" y="1007364"/>
                  </a:lnTo>
                  <a:lnTo>
                    <a:pt x="766858" y="1007173"/>
                  </a:lnTo>
                  <a:lnTo>
                    <a:pt x="768001" y="1011746"/>
                  </a:lnTo>
                  <a:lnTo>
                    <a:pt x="773811" y="1014889"/>
                  </a:lnTo>
                  <a:lnTo>
                    <a:pt x="772096" y="1017461"/>
                  </a:lnTo>
                  <a:lnTo>
                    <a:pt x="758761" y="1007364"/>
                  </a:lnTo>
                  <a:lnTo>
                    <a:pt x="756857" y="1013174"/>
                  </a:lnTo>
                  <a:lnTo>
                    <a:pt x="768572" y="1020889"/>
                  </a:lnTo>
                  <a:lnTo>
                    <a:pt x="783431" y="1042035"/>
                  </a:lnTo>
                  <a:lnTo>
                    <a:pt x="787241" y="1055370"/>
                  </a:lnTo>
                  <a:lnTo>
                    <a:pt x="784288" y="1074991"/>
                  </a:lnTo>
                  <a:lnTo>
                    <a:pt x="798004" y="1074991"/>
                  </a:lnTo>
                  <a:lnTo>
                    <a:pt x="798862" y="1064323"/>
                  </a:lnTo>
                  <a:lnTo>
                    <a:pt x="802195" y="1063085"/>
                  </a:lnTo>
                  <a:lnTo>
                    <a:pt x="810959" y="1049560"/>
                  </a:lnTo>
                  <a:lnTo>
                    <a:pt x="820674" y="1044893"/>
                  </a:lnTo>
                  <a:lnTo>
                    <a:pt x="828961" y="1030986"/>
                  </a:lnTo>
                  <a:lnTo>
                    <a:pt x="835342" y="1027081"/>
                  </a:lnTo>
                  <a:lnTo>
                    <a:pt x="853631" y="1034034"/>
                  </a:lnTo>
                  <a:lnTo>
                    <a:pt x="865156" y="1043559"/>
                  </a:lnTo>
                  <a:lnTo>
                    <a:pt x="878681" y="1040225"/>
                  </a:lnTo>
                  <a:lnTo>
                    <a:pt x="891731" y="1044702"/>
                  </a:lnTo>
                  <a:lnTo>
                    <a:pt x="878015" y="1053846"/>
                  </a:lnTo>
                  <a:lnTo>
                    <a:pt x="871633" y="1067943"/>
                  </a:lnTo>
                  <a:lnTo>
                    <a:pt x="872204" y="1086803"/>
                  </a:lnTo>
                  <a:lnTo>
                    <a:pt x="879062" y="1084993"/>
                  </a:lnTo>
                  <a:lnTo>
                    <a:pt x="881729" y="1090517"/>
                  </a:lnTo>
                  <a:lnTo>
                    <a:pt x="889444" y="1080706"/>
                  </a:lnTo>
                  <a:lnTo>
                    <a:pt x="900112" y="1086993"/>
                  </a:lnTo>
                  <a:lnTo>
                    <a:pt x="898017" y="1091184"/>
                  </a:lnTo>
                  <a:lnTo>
                    <a:pt x="900970" y="1098423"/>
                  </a:lnTo>
                  <a:lnTo>
                    <a:pt x="891921" y="1109281"/>
                  </a:lnTo>
                  <a:lnTo>
                    <a:pt x="898112" y="1109853"/>
                  </a:lnTo>
                  <a:lnTo>
                    <a:pt x="902779" y="1120807"/>
                  </a:lnTo>
                  <a:lnTo>
                    <a:pt x="887254" y="1136714"/>
                  </a:lnTo>
                  <a:lnTo>
                    <a:pt x="886587" y="1149096"/>
                  </a:lnTo>
                  <a:lnTo>
                    <a:pt x="878681" y="1155478"/>
                  </a:lnTo>
                  <a:lnTo>
                    <a:pt x="889921" y="1162526"/>
                  </a:lnTo>
                  <a:lnTo>
                    <a:pt x="881634" y="1176433"/>
                  </a:lnTo>
                  <a:lnTo>
                    <a:pt x="888397" y="1179481"/>
                  </a:lnTo>
                  <a:lnTo>
                    <a:pt x="886777" y="1185958"/>
                  </a:lnTo>
                  <a:lnTo>
                    <a:pt x="892588" y="1191578"/>
                  </a:lnTo>
                  <a:lnTo>
                    <a:pt x="887825" y="1197102"/>
                  </a:lnTo>
                  <a:lnTo>
                    <a:pt x="901256" y="1208818"/>
                  </a:lnTo>
                  <a:lnTo>
                    <a:pt x="897065" y="1212152"/>
                  </a:lnTo>
                  <a:lnTo>
                    <a:pt x="896779" y="1225487"/>
                  </a:lnTo>
                  <a:lnTo>
                    <a:pt x="892874" y="1236440"/>
                  </a:lnTo>
                  <a:lnTo>
                    <a:pt x="895064" y="1242060"/>
                  </a:lnTo>
                  <a:lnTo>
                    <a:pt x="882872" y="1248728"/>
                  </a:lnTo>
                  <a:lnTo>
                    <a:pt x="883825" y="1252823"/>
                  </a:lnTo>
                  <a:lnTo>
                    <a:pt x="894302" y="1254919"/>
                  </a:lnTo>
                  <a:lnTo>
                    <a:pt x="892874" y="1260348"/>
                  </a:lnTo>
                  <a:lnTo>
                    <a:pt x="895541" y="1263110"/>
                  </a:lnTo>
                  <a:lnTo>
                    <a:pt x="899922" y="1262729"/>
                  </a:lnTo>
                  <a:lnTo>
                    <a:pt x="898684" y="1266254"/>
                  </a:lnTo>
                  <a:lnTo>
                    <a:pt x="904399" y="1270635"/>
                  </a:lnTo>
                  <a:lnTo>
                    <a:pt x="904589" y="1275969"/>
                  </a:lnTo>
                  <a:lnTo>
                    <a:pt x="913352" y="1277969"/>
                  </a:lnTo>
                  <a:lnTo>
                    <a:pt x="918210" y="1283875"/>
                  </a:lnTo>
                  <a:lnTo>
                    <a:pt x="935831" y="1287018"/>
                  </a:lnTo>
                  <a:lnTo>
                    <a:pt x="942499" y="1304925"/>
                  </a:lnTo>
                  <a:lnTo>
                    <a:pt x="967073" y="1319498"/>
                  </a:lnTo>
                  <a:lnTo>
                    <a:pt x="975741" y="1338453"/>
                  </a:lnTo>
                  <a:lnTo>
                    <a:pt x="969264" y="1338548"/>
                  </a:lnTo>
                  <a:lnTo>
                    <a:pt x="968121" y="1353026"/>
                  </a:lnTo>
                  <a:lnTo>
                    <a:pt x="956596" y="1364171"/>
                  </a:lnTo>
                  <a:lnTo>
                    <a:pt x="953071" y="1363123"/>
                  </a:lnTo>
                  <a:lnTo>
                    <a:pt x="950881" y="1365790"/>
                  </a:lnTo>
                  <a:lnTo>
                    <a:pt x="948023" y="1377696"/>
                  </a:lnTo>
                  <a:lnTo>
                    <a:pt x="954976" y="1395794"/>
                  </a:lnTo>
                  <a:lnTo>
                    <a:pt x="953738" y="1403318"/>
                  </a:lnTo>
                  <a:lnTo>
                    <a:pt x="945166" y="1410653"/>
                  </a:lnTo>
                  <a:lnTo>
                    <a:pt x="933736" y="1403509"/>
                  </a:lnTo>
                  <a:lnTo>
                    <a:pt x="944785" y="1410843"/>
                  </a:lnTo>
                  <a:lnTo>
                    <a:pt x="935831" y="1420178"/>
                  </a:lnTo>
                  <a:lnTo>
                    <a:pt x="934974" y="1425321"/>
                  </a:lnTo>
                  <a:lnTo>
                    <a:pt x="942023" y="1435989"/>
                  </a:lnTo>
                  <a:lnTo>
                    <a:pt x="939832" y="1433989"/>
                  </a:lnTo>
                  <a:lnTo>
                    <a:pt x="943261" y="1444847"/>
                  </a:lnTo>
                  <a:lnTo>
                    <a:pt x="945166" y="1443990"/>
                  </a:lnTo>
                  <a:lnTo>
                    <a:pt x="939641" y="1447800"/>
                  </a:lnTo>
                  <a:lnTo>
                    <a:pt x="929164" y="1450467"/>
                  </a:lnTo>
                  <a:lnTo>
                    <a:pt x="927735" y="1453039"/>
                  </a:lnTo>
                  <a:lnTo>
                    <a:pt x="936688" y="1463230"/>
                  </a:lnTo>
                  <a:lnTo>
                    <a:pt x="939641" y="1458754"/>
                  </a:lnTo>
                  <a:lnTo>
                    <a:pt x="926306" y="1481804"/>
                  </a:lnTo>
                  <a:lnTo>
                    <a:pt x="921353" y="1504093"/>
                  </a:lnTo>
                  <a:lnTo>
                    <a:pt x="922687" y="1523238"/>
                  </a:lnTo>
                  <a:lnTo>
                    <a:pt x="915734" y="1530287"/>
                  </a:lnTo>
                  <a:lnTo>
                    <a:pt x="895255" y="1536859"/>
                  </a:lnTo>
                  <a:lnTo>
                    <a:pt x="885634" y="1548289"/>
                  </a:lnTo>
                  <a:lnTo>
                    <a:pt x="871347" y="1555242"/>
                  </a:lnTo>
                  <a:lnTo>
                    <a:pt x="872871" y="1556671"/>
                  </a:lnTo>
                  <a:lnTo>
                    <a:pt x="865918" y="1571625"/>
                  </a:lnTo>
                  <a:lnTo>
                    <a:pt x="867251" y="1573911"/>
                  </a:lnTo>
                  <a:lnTo>
                    <a:pt x="858298" y="1572387"/>
                  </a:lnTo>
                  <a:lnTo>
                    <a:pt x="857536" y="1574102"/>
                  </a:lnTo>
                  <a:lnTo>
                    <a:pt x="864965" y="1577721"/>
                  </a:lnTo>
                  <a:lnTo>
                    <a:pt x="869347" y="1590675"/>
                  </a:lnTo>
                  <a:lnTo>
                    <a:pt x="846201" y="1592104"/>
                  </a:lnTo>
                  <a:lnTo>
                    <a:pt x="845820" y="1589056"/>
                  </a:lnTo>
                  <a:lnTo>
                    <a:pt x="845534" y="1592485"/>
                  </a:lnTo>
                  <a:lnTo>
                    <a:pt x="834009" y="1578483"/>
                  </a:lnTo>
                  <a:lnTo>
                    <a:pt x="826484" y="1576578"/>
                  </a:lnTo>
                  <a:lnTo>
                    <a:pt x="825246" y="1579816"/>
                  </a:lnTo>
                  <a:lnTo>
                    <a:pt x="814959" y="1580102"/>
                  </a:lnTo>
                  <a:lnTo>
                    <a:pt x="818483" y="1578769"/>
                  </a:lnTo>
                  <a:lnTo>
                    <a:pt x="812959" y="1577340"/>
                  </a:lnTo>
                  <a:lnTo>
                    <a:pt x="793337" y="1588484"/>
                  </a:lnTo>
                  <a:lnTo>
                    <a:pt x="790766" y="1582579"/>
                  </a:lnTo>
                  <a:lnTo>
                    <a:pt x="781621" y="1577149"/>
                  </a:lnTo>
                  <a:lnTo>
                    <a:pt x="768953" y="1576388"/>
                  </a:lnTo>
                  <a:lnTo>
                    <a:pt x="765905" y="1566101"/>
                  </a:lnTo>
                  <a:lnTo>
                    <a:pt x="756857" y="1556956"/>
                  </a:lnTo>
                  <a:lnTo>
                    <a:pt x="759238" y="1567910"/>
                  </a:lnTo>
                  <a:lnTo>
                    <a:pt x="749999" y="1566672"/>
                  </a:lnTo>
                  <a:lnTo>
                    <a:pt x="743998" y="1573149"/>
                  </a:lnTo>
                  <a:lnTo>
                    <a:pt x="734949" y="1575245"/>
                  </a:lnTo>
                  <a:lnTo>
                    <a:pt x="727043" y="1586960"/>
                  </a:lnTo>
                  <a:lnTo>
                    <a:pt x="714280" y="1592961"/>
                  </a:lnTo>
                  <a:lnTo>
                    <a:pt x="706660" y="1602772"/>
                  </a:lnTo>
                  <a:lnTo>
                    <a:pt x="693325" y="1607534"/>
                  </a:lnTo>
                  <a:lnTo>
                    <a:pt x="685991" y="1606487"/>
                  </a:lnTo>
                  <a:lnTo>
                    <a:pt x="680085" y="1598295"/>
                  </a:lnTo>
                  <a:lnTo>
                    <a:pt x="644842" y="1582388"/>
                  </a:lnTo>
                  <a:close/>
                  <a:moveTo>
                    <a:pt x="520922" y="1526667"/>
                  </a:moveTo>
                  <a:lnTo>
                    <a:pt x="523780" y="1529334"/>
                  </a:lnTo>
                  <a:lnTo>
                    <a:pt x="526733" y="1529048"/>
                  </a:lnTo>
                  <a:lnTo>
                    <a:pt x="527113" y="1526096"/>
                  </a:lnTo>
                  <a:lnTo>
                    <a:pt x="534162" y="1530287"/>
                  </a:lnTo>
                  <a:lnTo>
                    <a:pt x="535686" y="1517142"/>
                  </a:lnTo>
                  <a:lnTo>
                    <a:pt x="527209" y="1516189"/>
                  </a:lnTo>
                  <a:lnTo>
                    <a:pt x="520922" y="1526667"/>
                  </a:lnTo>
                  <a:close/>
                  <a:moveTo>
                    <a:pt x="838486" y="1582484"/>
                  </a:moveTo>
                  <a:lnTo>
                    <a:pt x="843439" y="1584960"/>
                  </a:lnTo>
                  <a:lnTo>
                    <a:pt x="841248" y="1581055"/>
                  </a:lnTo>
                  <a:lnTo>
                    <a:pt x="838486" y="1582484"/>
                  </a:lnTo>
                  <a:close/>
                  <a:moveTo>
                    <a:pt x="346519" y="1546479"/>
                  </a:moveTo>
                  <a:lnTo>
                    <a:pt x="352234" y="1545050"/>
                  </a:lnTo>
                  <a:lnTo>
                    <a:pt x="362045" y="1552480"/>
                  </a:lnTo>
                  <a:lnTo>
                    <a:pt x="365665" y="1558385"/>
                  </a:lnTo>
                  <a:lnTo>
                    <a:pt x="361664" y="1554575"/>
                  </a:lnTo>
                  <a:lnTo>
                    <a:pt x="360521" y="1556290"/>
                  </a:lnTo>
                  <a:lnTo>
                    <a:pt x="357283" y="1550289"/>
                  </a:lnTo>
                  <a:lnTo>
                    <a:pt x="350329" y="1552575"/>
                  </a:lnTo>
                  <a:lnTo>
                    <a:pt x="346519" y="15464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3" name="Freihandform: Form 162">
              <a:extLst>
                <a:ext uri="{FF2B5EF4-FFF2-40B4-BE49-F238E27FC236}">
                  <a16:creationId xmlns:a16="http://schemas.microsoft.com/office/drawing/2014/main" id="{701E1D5E-5702-4862-9463-49352FF63530}"/>
                </a:ext>
              </a:extLst>
            </p:cNvPr>
            <p:cNvSpPr/>
            <p:nvPr/>
          </p:nvSpPr>
          <p:spPr>
            <a:xfrm>
              <a:off x="1706192" y="3095549"/>
              <a:ext cx="960300" cy="935550"/>
            </a:xfrm>
            <a:custGeom>
              <a:avLst/>
              <a:gdLst>
                <a:gd name="connsiteX0" fmla="*/ 844963 w 1847850"/>
                <a:gd name="connsiteY0" fmla="*/ 1549146 h 1800225"/>
                <a:gd name="connsiteX1" fmla="*/ 854583 w 1847850"/>
                <a:gd name="connsiteY1" fmla="*/ 1541050 h 1800225"/>
                <a:gd name="connsiteX2" fmla="*/ 859536 w 1847850"/>
                <a:gd name="connsiteY2" fmla="*/ 1529429 h 1800225"/>
                <a:gd name="connsiteX3" fmla="*/ 876395 w 1847850"/>
                <a:gd name="connsiteY3" fmla="*/ 1530191 h 1800225"/>
                <a:gd name="connsiteX4" fmla="*/ 885158 w 1847850"/>
                <a:gd name="connsiteY4" fmla="*/ 1525048 h 1800225"/>
                <a:gd name="connsiteX5" fmla="*/ 886206 w 1847850"/>
                <a:gd name="connsiteY5" fmla="*/ 1517714 h 1800225"/>
                <a:gd name="connsiteX6" fmla="*/ 888492 w 1847850"/>
                <a:gd name="connsiteY6" fmla="*/ 1517904 h 1800225"/>
                <a:gd name="connsiteX7" fmla="*/ 892969 w 1847850"/>
                <a:gd name="connsiteY7" fmla="*/ 1508951 h 1800225"/>
                <a:gd name="connsiteX8" fmla="*/ 888492 w 1847850"/>
                <a:gd name="connsiteY8" fmla="*/ 1505140 h 1800225"/>
                <a:gd name="connsiteX9" fmla="*/ 889826 w 1847850"/>
                <a:gd name="connsiteY9" fmla="*/ 1499235 h 1800225"/>
                <a:gd name="connsiteX10" fmla="*/ 897827 w 1847850"/>
                <a:gd name="connsiteY10" fmla="*/ 1492949 h 1800225"/>
                <a:gd name="connsiteX11" fmla="*/ 896874 w 1847850"/>
                <a:gd name="connsiteY11" fmla="*/ 1487900 h 1800225"/>
                <a:gd name="connsiteX12" fmla="*/ 892873 w 1847850"/>
                <a:gd name="connsiteY12" fmla="*/ 1484185 h 1800225"/>
                <a:gd name="connsiteX13" fmla="*/ 904875 w 1847850"/>
                <a:gd name="connsiteY13" fmla="*/ 1478185 h 1800225"/>
                <a:gd name="connsiteX14" fmla="*/ 898398 w 1847850"/>
                <a:gd name="connsiteY14" fmla="*/ 1479900 h 1800225"/>
                <a:gd name="connsiteX15" fmla="*/ 897541 w 1847850"/>
                <a:gd name="connsiteY15" fmla="*/ 1476565 h 1800225"/>
                <a:gd name="connsiteX16" fmla="*/ 885920 w 1847850"/>
                <a:gd name="connsiteY16" fmla="*/ 1480185 h 1800225"/>
                <a:gd name="connsiteX17" fmla="*/ 857821 w 1847850"/>
                <a:gd name="connsiteY17" fmla="*/ 1498854 h 1800225"/>
                <a:gd name="connsiteX18" fmla="*/ 847820 w 1847850"/>
                <a:gd name="connsiteY18" fmla="*/ 1501807 h 1800225"/>
                <a:gd name="connsiteX19" fmla="*/ 850297 w 1847850"/>
                <a:gd name="connsiteY19" fmla="*/ 1488662 h 1800225"/>
                <a:gd name="connsiteX20" fmla="*/ 864013 w 1847850"/>
                <a:gd name="connsiteY20" fmla="*/ 1476851 h 1800225"/>
                <a:gd name="connsiteX21" fmla="*/ 867442 w 1847850"/>
                <a:gd name="connsiteY21" fmla="*/ 1466564 h 1800225"/>
                <a:gd name="connsiteX22" fmla="*/ 863251 w 1847850"/>
                <a:gd name="connsiteY22" fmla="*/ 1461230 h 1800225"/>
                <a:gd name="connsiteX23" fmla="*/ 852106 w 1847850"/>
                <a:gd name="connsiteY23" fmla="*/ 1463707 h 1800225"/>
                <a:gd name="connsiteX24" fmla="*/ 844391 w 1847850"/>
                <a:gd name="connsiteY24" fmla="*/ 1462087 h 1800225"/>
                <a:gd name="connsiteX25" fmla="*/ 840296 w 1847850"/>
                <a:gd name="connsiteY25" fmla="*/ 1457801 h 1800225"/>
                <a:gd name="connsiteX26" fmla="*/ 842010 w 1847850"/>
                <a:gd name="connsiteY26" fmla="*/ 1455610 h 1800225"/>
                <a:gd name="connsiteX27" fmla="*/ 838581 w 1847850"/>
                <a:gd name="connsiteY27" fmla="*/ 1452658 h 1800225"/>
                <a:gd name="connsiteX28" fmla="*/ 840010 w 1847850"/>
                <a:gd name="connsiteY28" fmla="*/ 1450276 h 1800225"/>
                <a:gd name="connsiteX29" fmla="*/ 833152 w 1847850"/>
                <a:gd name="connsiteY29" fmla="*/ 1450658 h 1800225"/>
                <a:gd name="connsiteX30" fmla="*/ 828485 w 1847850"/>
                <a:gd name="connsiteY30" fmla="*/ 1453896 h 1800225"/>
                <a:gd name="connsiteX31" fmla="*/ 812959 w 1847850"/>
                <a:gd name="connsiteY31" fmla="*/ 1445990 h 1800225"/>
                <a:gd name="connsiteX32" fmla="*/ 804101 w 1847850"/>
                <a:gd name="connsiteY32" fmla="*/ 1447800 h 1800225"/>
                <a:gd name="connsiteX33" fmla="*/ 797147 w 1847850"/>
                <a:gd name="connsiteY33" fmla="*/ 1439894 h 1800225"/>
                <a:gd name="connsiteX34" fmla="*/ 791146 w 1847850"/>
                <a:gd name="connsiteY34" fmla="*/ 1442085 h 1800225"/>
                <a:gd name="connsiteX35" fmla="*/ 790289 w 1847850"/>
                <a:gd name="connsiteY35" fmla="*/ 1430846 h 1800225"/>
                <a:gd name="connsiteX36" fmla="*/ 781621 w 1847850"/>
                <a:gd name="connsiteY36" fmla="*/ 1432465 h 1800225"/>
                <a:gd name="connsiteX37" fmla="*/ 775240 w 1847850"/>
                <a:gd name="connsiteY37" fmla="*/ 1442752 h 1800225"/>
                <a:gd name="connsiteX38" fmla="*/ 760857 w 1847850"/>
                <a:gd name="connsiteY38" fmla="*/ 1433227 h 1800225"/>
                <a:gd name="connsiteX39" fmla="*/ 753618 w 1847850"/>
                <a:gd name="connsiteY39" fmla="*/ 1433036 h 1800225"/>
                <a:gd name="connsiteX40" fmla="*/ 749427 w 1847850"/>
                <a:gd name="connsiteY40" fmla="*/ 1419987 h 1800225"/>
                <a:gd name="connsiteX41" fmla="*/ 740283 w 1847850"/>
                <a:gd name="connsiteY41" fmla="*/ 1414748 h 1800225"/>
                <a:gd name="connsiteX42" fmla="*/ 722757 w 1847850"/>
                <a:gd name="connsiteY42" fmla="*/ 1398175 h 1800225"/>
                <a:gd name="connsiteX43" fmla="*/ 728091 w 1847850"/>
                <a:gd name="connsiteY43" fmla="*/ 1384173 h 1800225"/>
                <a:gd name="connsiteX44" fmla="*/ 725900 w 1847850"/>
                <a:gd name="connsiteY44" fmla="*/ 1384459 h 1800225"/>
                <a:gd name="connsiteX45" fmla="*/ 725234 w 1847850"/>
                <a:gd name="connsiteY45" fmla="*/ 1373124 h 1800225"/>
                <a:gd name="connsiteX46" fmla="*/ 729044 w 1847850"/>
                <a:gd name="connsiteY46" fmla="*/ 1372648 h 1800225"/>
                <a:gd name="connsiteX47" fmla="*/ 731425 w 1847850"/>
                <a:gd name="connsiteY47" fmla="*/ 1359694 h 1800225"/>
                <a:gd name="connsiteX48" fmla="*/ 736092 w 1847850"/>
                <a:gd name="connsiteY48" fmla="*/ 1353598 h 1800225"/>
                <a:gd name="connsiteX49" fmla="*/ 730282 w 1847850"/>
                <a:gd name="connsiteY49" fmla="*/ 1351026 h 1800225"/>
                <a:gd name="connsiteX50" fmla="*/ 729329 w 1847850"/>
                <a:gd name="connsiteY50" fmla="*/ 1344835 h 1800225"/>
                <a:gd name="connsiteX51" fmla="*/ 725138 w 1847850"/>
                <a:gd name="connsiteY51" fmla="*/ 1345692 h 1800225"/>
                <a:gd name="connsiteX52" fmla="*/ 723424 w 1847850"/>
                <a:gd name="connsiteY52" fmla="*/ 1351121 h 1800225"/>
                <a:gd name="connsiteX53" fmla="*/ 716185 w 1847850"/>
                <a:gd name="connsiteY53" fmla="*/ 1345978 h 1800225"/>
                <a:gd name="connsiteX54" fmla="*/ 717995 w 1847850"/>
                <a:gd name="connsiteY54" fmla="*/ 1340739 h 1800225"/>
                <a:gd name="connsiteX55" fmla="*/ 714565 w 1847850"/>
                <a:gd name="connsiteY55" fmla="*/ 1337786 h 1800225"/>
                <a:gd name="connsiteX56" fmla="*/ 712756 w 1847850"/>
                <a:gd name="connsiteY56" fmla="*/ 1340358 h 1800225"/>
                <a:gd name="connsiteX57" fmla="*/ 706088 w 1847850"/>
                <a:gd name="connsiteY57" fmla="*/ 1340263 h 1800225"/>
                <a:gd name="connsiteX58" fmla="*/ 705898 w 1847850"/>
                <a:gd name="connsiteY58" fmla="*/ 1337405 h 1800225"/>
                <a:gd name="connsiteX59" fmla="*/ 700564 w 1847850"/>
                <a:gd name="connsiteY59" fmla="*/ 1343501 h 1800225"/>
                <a:gd name="connsiteX60" fmla="*/ 695420 w 1847850"/>
                <a:gd name="connsiteY60" fmla="*/ 1345406 h 1800225"/>
                <a:gd name="connsiteX61" fmla="*/ 693706 w 1847850"/>
                <a:gd name="connsiteY61" fmla="*/ 1350836 h 1800225"/>
                <a:gd name="connsiteX62" fmla="*/ 685705 w 1847850"/>
                <a:gd name="connsiteY62" fmla="*/ 1355693 h 1800225"/>
                <a:gd name="connsiteX63" fmla="*/ 670941 w 1847850"/>
                <a:gd name="connsiteY63" fmla="*/ 1349502 h 1800225"/>
                <a:gd name="connsiteX64" fmla="*/ 672179 w 1847850"/>
                <a:gd name="connsiteY64" fmla="*/ 1347121 h 1800225"/>
                <a:gd name="connsiteX65" fmla="*/ 679609 w 1847850"/>
                <a:gd name="connsiteY65" fmla="*/ 1347502 h 1800225"/>
                <a:gd name="connsiteX66" fmla="*/ 688943 w 1847850"/>
                <a:gd name="connsiteY66" fmla="*/ 1344168 h 1800225"/>
                <a:gd name="connsiteX67" fmla="*/ 687896 w 1847850"/>
                <a:gd name="connsiteY67" fmla="*/ 1341691 h 1800225"/>
                <a:gd name="connsiteX68" fmla="*/ 691039 w 1847850"/>
                <a:gd name="connsiteY68" fmla="*/ 1339882 h 1800225"/>
                <a:gd name="connsiteX69" fmla="*/ 688943 w 1847850"/>
                <a:gd name="connsiteY69" fmla="*/ 1337691 h 1800225"/>
                <a:gd name="connsiteX70" fmla="*/ 683133 w 1847850"/>
                <a:gd name="connsiteY70" fmla="*/ 1340263 h 1800225"/>
                <a:gd name="connsiteX71" fmla="*/ 674465 w 1847850"/>
                <a:gd name="connsiteY71" fmla="*/ 1330833 h 1800225"/>
                <a:gd name="connsiteX72" fmla="*/ 668941 w 1847850"/>
                <a:gd name="connsiteY72" fmla="*/ 1335119 h 1800225"/>
                <a:gd name="connsiteX73" fmla="*/ 665702 w 1847850"/>
                <a:gd name="connsiteY73" fmla="*/ 1327595 h 1800225"/>
                <a:gd name="connsiteX74" fmla="*/ 668750 w 1847850"/>
                <a:gd name="connsiteY74" fmla="*/ 1318736 h 1800225"/>
                <a:gd name="connsiteX75" fmla="*/ 675322 w 1847850"/>
                <a:gd name="connsiteY75" fmla="*/ 1313402 h 1800225"/>
                <a:gd name="connsiteX76" fmla="*/ 669131 w 1847850"/>
                <a:gd name="connsiteY76" fmla="*/ 1317403 h 1800225"/>
                <a:gd name="connsiteX77" fmla="*/ 664750 w 1847850"/>
                <a:gd name="connsiteY77" fmla="*/ 1317212 h 1800225"/>
                <a:gd name="connsiteX78" fmla="*/ 672465 w 1847850"/>
                <a:gd name="connsiteY78" fmla="*/ 1298639 h 1800225"/>
                <a:gd name="connsiteX79" fmla="*/ 671227 w 1847850"/>
                <a:gd name="connsiteY79" fmla="*/ 1296257 h 1800225"/>
                <a:gd name="connsiteX80" fmla="*/ 652177 w 1847850"/>
                <a:gd name="connsiteY80" fmla="*/ 1289685 h 1800225"/>
                <a:gd name="connsiteX81" fmla="*/ 650938 w 1847850"/>
                <a:gd name="connsiteY81" fmla="*/ 1268825 h 1800225"/>
                <a:gd name="connsiteX82" fmla="*/ 654653 w 1847850"/>
                <a:gd name="connsiteY82" fmla="*/ 1266349 h 1800225"/>
                <a:gd name="connsiteX83" fmla="*/ 653701 w 1847850"/>
                <a:gd name="connsiteY83" fmla="*/ 1262634 h 1800225"/>
                <a:gd name="connsiteX84" fmla="*/ 665321 w 1847850"/>
                <a:gd name="connsiteY84" fmla="*/ 1262158 h 1800225"/>
                <a:gd name="connsiteX85" fmla="*/ 670179 w 1847850"/>
                <a:gd name="connsiteY85" fmla="*/ 1257110 h 1800225"/>
                <a:gd name="connsiteX86" fmla="*/ 687419 w 1847850"/>
                <a:gd name="connsiteY86" fmla="*/ 1249489 h 1800225"/>
                <a:gd name="connsiteX87" fmla="*/ 674275 w 1847850"/>
                <a:gd name="connsiteY87" fmla="*/ 1238345 h 1800225"/>
                <a:gd name="connsiteX88" fmla="*/ 663512 w 1847850"/>
                <a:gd name="connsiteY88" fmla="*/ 1233678 h 1800225"/>
                <a:gd name="connsiteX89" fmla="*/ 663321 w 1847850"/>
                <a:gd name="connsiteY89" fmla="*/ 1223391 h 1800225"/>
                <a:gd name="connsiteX90" fmla="*/ 661035 w 1847850"/>
                <a:gd name="connsiteY90" fmla="*/ 1220343 h 1800225"/>
                <a:gd name="connsiteX91" fmla="*/ 645033 w 1847850"/>
                <a:gd name="connsiteY91" fmla="*/ 1217771 h 1800225"/>
                <a:gd name="connsiteX92" fmla="*/ 640461 w 1847850"/>
                <a:gd name="connsiteY92" fmla="*/ 1219772 h 1800225"/>
                <a:gd name="connsiteX93" fmla="*/ 637794 w 1847850"/>
                <a:gd name="connsiteY93" fmla="*/ 1205389 h 1800225"/>
                <a:gd name="connsiteX94" fmla="*/ 633413 w 1847850"/>
                <a:gd name="connsiteY94" fmla="*/ 1198721 h 1800225"/>
                <a:gd name="connsiteX95" fmla="*/ 625602 w 1847850"/>
                <a:gd name="connsiteY95" fmla="*/ 1200626 h 1800225"/>
                <a:gd name="connsiteX96" fmla="*/ 619315 w 1847850"/>
                <a:gd name="connsiteY96" fmla="*/ 1198055 h 1800225"/>
                <a:gd name="connsiteX97" fmla="*/ 608933 w 1847850"/>
                <a:gd name="connsiteY97" fmla="*/ 1201293 h 1800225"/>
                <a:gd name="connsiteX98" fmla="*/ 593408 w 1847850"/>
                <a:gd name="connsiteY98" fmla="*/ 1196435 h 1800225"/>
                <a:gd name="connsiteX99" fmla="*/ 590645 w 1847850"/>
                <a:gd name="connsiteY99" fmla="*/ 1192530 h 1800225"/>
                <a:gd name="connsiteX100" fmla="*/ 593884 w 1847850"/>
                <a:gd name="connsiteY100" fmla="*/ 1185196 h 1800225"/>
                <a:gd name="connsiteX101" fmla="*/ 591503 w 1847850"/>
                <a:gd name="connsiteY101" fmla="*/ 1181957 h 1800225"/>
                <a:gd name="connsiteX102" fmla="*/ 580644 w 1847850"/>
                <a:gd name="connsiteY102" fmla="*/ 1185863 h 1800225"/>
                <a:gd name="connsiteX103" fmla="*/ 567214 w 1847850"/>
                <a:gd name="connsiteY103" fmla="*/ 1181957 h 1800225"/>
                <a:gd name="connsiteX104" fmla="*/ 554927 w 1847850"/>
                <a:gd name="connsiteY104" fmla="*/ 1210532 h 1800225"/>
                <a:gd name="connsiteX105" fmla="*/ 555308 w 1847850"/>
                <a:gd name="connsiteY105" fmla="*/ 1226248 h 1800225"/>
                <a:gd name="connsiteX106" fmla="*/ 548545 w 1847850"/>
                <a:gd name="connsiteY106" fmla="*/ 1252728 h 1800225"/>
                <a:gd name="connsiteX107" fmla="*/ 546735 w 1847850"/>
                <a:gd name="connsiteY107" fmla="*/ 1252252 h 1800225"/>
                <a:gd name="connsiteX108" fmla="*/ 544925 w 1847850"/>
                <a:gd name="connsiteY108" fmla="*/ 1257872 h 1800225"/>
                <a:gd name="connsiteX109" fmla="*/ 542544 w 1847850"/>
                <a:gd name="connsiteY109" fmla="*/ 1271111 h 1800225"/>
                <a:gd name="connsiteX110" fmla="*/ 536448 w 1847850"/>
                <a:gd name="connsiteY110" fmla="*/ 1278541 h 1800225"/>
                <a:gd name="connsiteX111" fmla="*/ 519684 w 1847850"/>
                <a:gd name="connsiteY111" fmla="*/ 1280446 h 1800225"/>
                <a:gd name="connsiteX112" fmla="*/ 500825 w 1847850"/>
                <a:gd name="connsiteY112" fmla="*/ 1292542 h 1800225"/>
                <a:gd name="connsiteX113" fmla="*/ 482155 w 1847850"/>
                <a:gd name="connsiteY113" fmla="*/ 1296733 h 1800225"/>
                <a:gd name="connsiteX114" fmla="*/ 475869 w 1847850"/>
                <a:gd name="connsiteY114" fmla="*/ 1295686 h 1800225"/>
                <a:gd name="connsiteX115" fmla="*/ 469963 w 1847850"/>
                <a:gd name="connsiteY115" fmla="*/ 1299210 h 1800225"/>
                <a:gd name="connsiteX116" fmla="*/ 468725 w 1847850"/>
                <a:gd name="connsiteY116" fmla="*/ 1315403 h 1800225"/>
                <a:gd name="connsiteX117" fmla="*/ 476917 w 1847850"/>
                <a:gd name="connsiteY117" fmla="*/ 1341215 h 1800225"/>
                <a:gd name="connsiteX118" fmla="*/ 469011 w 1847850"/>
                <a:gd name="connsiteY118" fmla="*/ 1336357 h 1800225"/>
                <a:gd name="connsiteX119" fmla="*/ 458629 w 1847850"/>
                <a:gd name="connsiteY119" fmla="*/ 1335596 h 1800225"/>
                <a:gd name="connsiteX120" fmla="*/ 449580 w 1847850"/>
                <a:gd name="connsiteY120" fmla="*/ 1338167 h 1800225"/>
                <a:gd name="connsiteX121" fmla="*/ 435578 w 1847850"/>
                <a:gd name="connsiteY121" fmla="*/ 1330166 h 1800225"/>
                <a:gd name="connsiteX122" fmla="*/ 426148 w 1847850"/>
                <a:gd name="connsiteY122" fmla="*/ 1321403 h 1800225"/>
                <a:gd name="connsiteX123" fmla="*/ 407479 w 1847850"/>
                <a:gd name="connsiteY123" fmla="*/ 1312831 h 1800225"/>
                <a:gd name="connsiteX124" fmla="*/ 403479 w 1847850"/>
                <a:gd name="connsiteY124" fmla="*/ 1313974 h 1800225"/>
                <a:gd name="connsiteX125" fmla="*/ 394430 w 1847850"/>
                <a:gd name="connsiteY125" fmla="*/ 1325689 h 1800225"/>
                <a:gd name="connsiteX126" fmla="*/ 378619 w 1847850"/>
                <a:gd name="connsiteY126" fmla="*/ 1337215 h 1800225"/>
                <a:gd name="connsiteX127" fmla="*/ 365474 w 1847850"/>
                <a:gd name="connsiteY127" fmla="*/ 1340834 h 1800225"/>
                <a:gd name="connsiteX128" fmla="*/ 360997 w 1847850"/>
                <a:gd name="connsiteY128" fmla="*/ 1339215 h 1800225"/>
                <a:gd name="connsiteX129" fmla="*/ 359569 w 1847850"/>
                <a:gd name="connsiteY129" fmla="*/ 1346073 h 1800225"/>
                <a:gd name="connsiteX130" fmla="*/ 361760 w 1847850"/>
                <a:gd name="connsiteY130" fmla="*/ 1355217 h 1800225"/>
                <a:gd name="connsiteX131" fmla="*/ 356330 w 1847850"/>
                <a:gd name="connsiteY131" fmla="*/ 1388840 h 1800225"/>
                <a:gd name="connsiteX132" fmla="*/ 364903 w 1847850"/>
                <a:gd name="connsiteY132" fmla="*/ 1403509 h 1800225"/>
                <a:gd name="connsiteX133" fmla="*/ 365570 w 1847850"/>
                <a:gd name="connsiteY133" fmla="*/ 1411129 h 1800225"/>
                <a:gd name="connsiteX134" fmla="*/ 361379 w 1847850"/>
                <a:gd name="connsiteY134" fmla="*/ 1418177 h 1800225"/>
                <a:gd name="connsiteX135" fmla="*/ 339376 w 1847850"/>
                <a:gd name="connsiteY135" fmla="*/ 1433512 h 1800225"/>
                <a:gd name="connsiteX136" fmla="*/ 317754 w 1847850"/>
                <a:gd name="connsiteY136" fmla="*/ 1429798 h 1800225"/>
                <a:gd name="connsiteX137" fmla="*/ 299847 w 1847850"/>
                <a:gd name="connsiteY137" fmla="*/ 1423226 h 1800225"/>
                <a:gd name="connsiteX138" fmla="*/ 290036 w 1847850"/>
                <a:gd name="connsiteY138" fmla="*/ 1413701 h 1800225"/>
                <a:gd name="connsiteX139" fmla="*/ 292798 w 1847850"/>
                <a:gd name="connsiteY139" fmla="*/ 1404461 h 1800225"/>
                <a:gd name="connsiteX140" fmla="*/ 292037 w 1847850"/>
                <a:gd name="connsiteY140" fmla="*/ 1396174 h 1800225"/>
                <a:gd name="connsiteX141" fmla="*/ 296894 w 1847850"/>
                <a:gd name="connsiteY141" fmla="*/ 1383221 h 1800225"/>
                <a:gd name="connsiteX142" fmla="*/ 293465 w 1847850"/>
                <a:gd name="connsiteY142" fmla="*/ 1371790 h 1800225"/>
                <a:gd name="connsiteX143" fmla="*/ 278606 w 1847850"/>
                <a:gd name="connsiteY143" fmla="*/ 1374077 h 1800225"/>
                <a:gd name="connsiteX144" fmla="*/ 268605 w 1847850"/>
                <a:gd name="connsiteY144" fmla="*/ 1372838 h 1800225"/>
                <a:gd name="connsiteX145" fmla="*/ 258699 w 1847850"/>
                <a:gd name="connsiteY145" fmla="*/ 1383030 h 1800225"/>
                <a:gd name="connsiteX146" fmla="*/ 254984 w 1847850"/>
                <a:gd name="connsiteY146" fmla="*/ 1383697 h 1800225"/>
                <a:gd name="connsiteX147" fmla="*/ 252317 w 1847850"/>
                <a:gd name="connsiteY147" fmla="*/ 1389507 h 1800225"/>
                <a:gd name="connsiteX148" fmla="*/ 244697 w 1847850"/>
                <a:gd name="connsiteY148" fmla="*/ 1383221 h 1800225"/>
                <a:gd name="connsiteX149" fmla="*/ 241268 w 1847850"/>
                <a:gd name="connsiteY149" fmla="*/ 1375791 h 1800225"/>
                <a:gd name="connsiteX150" fmla="*/ 226790 w 1847850"/>
                <a:gd name="connsiteY150" fmla="*/ 1375696 h 1800225"/>
                <a:gd name="connsiteX151" fmla="*/ 226314 w 1847850"/>
                <a:gd name="connsiteY151" fmla="*/ 1366933 h 1800225"/>
                <a:gd name="connsiteX152" fmla="*/ 209836 w 1847850"/>
                <a:gd name="connsiteY152" fmla="*/ 1364552 h 1800225"/>
                <a:gd name="connsiteX153" fmla="*/ 210312 w 1847850"/>
                <a:gd name="connsiteY153" fmla="*/ 1379982 h 1800225"/>
                <a:gd name="connsiteX154" fmla="*/ 203073 w 1847850"/>
                <a:gd name="connsiteY154" fmla="*/ 1374172 h 1800225"/>
                <a:gd name="connsiteX155" fmla="*/ 185356 w 1847850"/>
                <a:gd name="connsiteY155" fmla="*/ 1372648 h 1800225"/>
                <a:gd name="connsiteX156" fmla="*/ 183642 w 1847850"/>
                <a:gd name="connsiteY156" fmla="*/ 1368933 h 1800225"/>
                <a:gd name="connsiteX157" fmla="*/ 168307 w 1847850"/>
                <a:gd name="connsiteY157" fmla="*/ 1362170 h 1800225"/>
                <a:gd name="connsiteX158" fmla="*/ 147161 w 1847850"/>
                <a:gd name="connsiteY158" fmla="*/ 1362265 h 1800225"/>
                <a:gd name="connsiteX159" fmla="*/ 144018 w 1847850"/>
                <a:gd name="connsiteY159" fmla="*/ 1353407 h 1800225"/>
                <a:gd name="connsiteX160" fmla="*/ 140494 w 1847850"/>
                <a:gd name="connsiteY160" fmla="*/ 1352360 h 1800225"/>
                <a:gd name="connsiteX161" fmla="*/ 141256 w 1847850"/>
                <a:gd name="connsiteY161" fmla="*/ 1368171 h 1800225"/>
                <a:gd name="connsiteX162" fmla="*/ 126683 w 1847850"/>
                <a:gd name="connsiteY162" fmla="*/ 1378458 h 1800225"/>
                <a:gd name="connsiteX163" fmla="*/ 119348 w 1847850"/>
                <a:gd name="connsiteY163" fmla="*/ 1370076 h 1800225"/>
                <a:gd name="connsiteX164" fmla="*/ 119158 w 1847850"/>
                <a:gd name="connsiteY164" fmla="*/ 1363980 h 1800225"/>
                <a:gd name="connsiteX165" fmla="*/ 115253 w 1847850"/>
                <a:gd name="connsiteY165" fmla="*/ 1358932 h 1800225"/>
                <a:gd name="connsiteX166" fmla="*/ 111919 w 1847850"/>
                <a:gd name="connsiteY166" fmla="*/ 1355598 h 1800225"/>
                <a:gd name="connsiteX167" fmla="*/ 108490 w 1847850"/>
                <a:gd name="connsiteY167" fmla="*/ 1357979 h 1800225"/>
                <a:gd name="connsiteX168" fmla="*/ 106489 w 1847850"/>
                <a:gd name="connsiteY168" fmla="*/ 1356265 h 1800225"/>
                <a:gd name="connsiteX169" fmla="*/ 106680 w 1847850"/>
                <a:gd name="connsiteY169" fmla="*/ 1349121 h 1800225"/>
                <a:gd name="connsiteX170" fmla="*/ 84487 w 1847850"/>
                <a:gd name="connsiteY170" fmla="*/ 1360170 h 1800225"/>
                <a:gd name="connsiteX171" fmla="*/ 78105 w 1847850"/>
                <a:gd name="connsiteY171" fmla="*/ 1363599 h 1800225"/>
                <a:gd name="connsiteX172" fmla="*/ 73057 w 1847850"/>
                <a:gd name="connsiteY172" fmla="*/ 1356646 h 1800225"/>
                <a:gd name="connsiteX173" fmla="*/ 67532 w 1847850"/>
                <a:gd name="connsiteY173" fmla="*/ 1360837 h 1800225"/>
                <a:gd name="connsiteX174" fmla="*/ 71819 w 1847850"/>
                <a:gd name="connsiteY174" fmla="*/ 1350073 h 1800225"/>
                <a:gd name="connsiteX175" fmla="*/ 69628 w 1847850"/>
                <a:gd name="connsiteY175" fmla="*/ 1342168 h 1800225"/>
                <a:gd name="connsiteX176" fmla="*/ 74104 w 1847850"/>
                <a:gd name="connsiteY176" fmla="*/ 1328547 h 1800225"/>
                <a:gd name="connsiteX177" fmla="*/ 59531 w 1847850"/>
                <a:gd name="connsiteY177" fmla="*/ 1323213 h 1800225"/>
                <a:gd name="connsiteX178" fmla="*/ 48578 w 1847850"/>
                <a:gd name="connsiteY178" fmla="*/ 1329595 h 1800225"/>
                <a:gd name="connsiteX179" fmla="*/ 34480 w 1847850"/>
                <a:gd name="connsiteY179" fmla="*/ 1333119 h 1800225"/>
                <a:gd name="connsiteX180" fmla="*/ 23431 w 1847850"/>
                <a:gd name="connsiteY180" fmla="*/ 1328833 h 1800225"/>
                <a:gd name="connsiteX181" fmla="*/ 15430 w 1847850"/>
                <a:gd name="connsiteY181" fmla="*/ 1318355 h 1800225"/>
                <a:gd name="connsiteX182" fmla="*/ 16764 w 1847850"/>
                <a:gd name="connsiteY182" fmla="*/ 1321308 h 1800225"/>
                <a:gd name="connsiteX183" fmla="*/ 10001 w 1847850"/>
                <a:gd name="connsiteY183" fmla="*/ 1318450 h 1800225"/>
                <a:gd name="connsiteX184" fmla="*/ 14573 w 1847850"/>
                <a:gd name="connsiteY184" fmla="*/ 1315974 h 1800225"/>
                <a:gd name="connsiteX185" fmla="*/ 15050 w 1847850"/>
                <a:gd name="connsiteY185" fmla="*/ 1294543 h 1800225"/>
                <a:gd name="connsiteX186" fmla="*/ 10763 w 1847850"/>
                <a:gd name="connsiteY186" fmla="*/ 1295686 h 1800225"/>
                <a:gd name="connsiteX187" fmla="*/ 14669 w 1847850"/>
                <a:gd name="connsiteY187" fmla="*/ 1291304 h 1800225"/>
                <a:gd name="connsiteX188" fmla="*/ 14669 w 1847850"/>
                <a:gd name="connsiteY188" fmla="*/ 1283303 h 1800225"/>
                <a:gd name="connsiteX189" fmla="*/ 13621 w 1847850"/>
                <a:gd name="connsiteY189" fmla="*/ 1272445 h 1800225"/>
                <a:gd name="connsiteX190" fmla="*/ 11144 w 1847850"/>
                <a:gd name="connsiteY190" fmla="*/ 1272730 h 1800225"/>
                <a:gd name="connsiteX191" fmla="*/ 9525 w 1847850"/>
                <a:gd name="connsiteY191" fmla="*/ 1269397 h 1800225"/>
                <a:gd name="connsiteX192" fmla="*/ 14954 w 1847850"/>
                <a:gd name="connsiteY192" fmla="*/ 1264634 h 1800225"/>
                <a:gd name="connsiteX193" fmla="*/ 15526 w 1847850"/>
                <a:gd name="connsiteY193" fmla="*/ 1257014 h 1800225"/>
                <a:gd name="connsiteX194" fmla="*/ 50768 w 1847850"/>
                <a:gd name="connsiteY194" fmla="*/ 1272921 h 1800225"/>
                <a:gd name="connsiteX195" fmla="*/ 56674 w 1847850"/>
                <a:gd name="connsiteY195" fmla="*/ 1281113 h 1800225"/>
                <a:gd name="connsiteX196" fmla="*/ 64008 w 1847850"/>
                <a:gd name="connsiteY196" fmla="*/ 1282160 h 1800225"/>
                <a:gd name="connsiteX197" fmla="*/ 77343 w 1847850"/>
                <a:gd name="connsiteY197" fmla="*/ 1277398 h 1800225"/>
                <a:gd name="connsiteX198" fmla="*/ 84963 w 1847850"/>
                <a:gd name="connsiteY198" fmla="*/ 1267587 h 1800225"/>
                <a:gd name="connsiteX199" fmla="*/ 97727 w 1847850"/>
                <a:gd name="connsiteY199" fmla="*/ 1261586 h 1800225"/>
                <a:gd name="connsiteX200" fmla="*/ 105632 w 1847850"/>
                <a:gd name="connsiteY200" fmla="*/ 1249871 h 1800225"/>
                <a:gd name="connsiteX201" fmla="*/ 114681 w 1847850"/>
                <a:gd name="connsiteY201" fmla="*/ 1247775 h 1800225"/>
                <a:gd name="connsiteX202" fmla="*/ 120682 w 1847850"/>
                <a:gd name="connsiteY202" fmla="*/ 1241298 h 1800225"/>
                <a:gd name="connsiteX203" fmla="*/ 129921 w 1847850"/>
                <a:gd name="connsiteY203" fmla="*/ 1242536 h 1800225"/>
                <a:gd name="connsiteX204" fmla="*/ 127540 w 1847850"/>
                <a:gd name="connsiteY204" fmla="*/ 1231582 h 1800225"/>
                <a:gd name="connsiteX205" fmla="*/ 136588 w 1847850"/>
                <a:gd name="connsiteY205" fmla="*/ 1240727 h 1800225"/>
                <a:gd name="connsiteX206" fmla="*/ 139637 w 1847850"/>
                <a:gd name="connsiteY206" fmla="*/ 1251014 h 1800225"/>
                <a:gd name="connsiteX207" fmla="*/ 152305 w 1847850"/>
                <a:gd name="connsiteY207" fmla="*/ 1251775 h 1800225"/>
                <a:gd name="connsiteX208" fmla="*/ 161449 w 1847850"/>
                <a:gd name="connsiteY208" fmla="*/ 1257205 h 1800225"/>
                <a:gd name="connsiteX209" fmla="*/ 164020 w 1847850"/>
                <a:gd name="connsiteY209" fmla="*/ 1263110 h 1800225"/>
                <a:gd name="connsiteX210" fmla="*/ 183642 w 1847850"/>
                <a:gd name="connsiteY210" fmla="*/ 1251966 h 1800225"/>
                <a:gd name="connsiteX211" fmla="*/ 189167 w 1847850"/>
                <a:gd name="connsiteY211" fmla="*/ 1253395 h 1800225"/>
                <a:gd name="connsiteX212" fmla="*/ 185642 w 1847850"/>
                <a:gd name="connsiteY212" fmla="*/ 1254728 h 1800225"/>
                <a:gd name="connsiteX213" fmla="*/ 195929 w 1847850"/>
                <a:gd name="connsiteY213" fmla="*/ 1254442 h 1800225"/>
                <a:gd name="connsiteX214" fmla="*/ 197168 w 1847850"/>
                <a:gd name="connsiteY214" fmla="*/ 1251204 h 1800225"/>
                <a:gd name="connsiteX215" fmla="*/ 204692 w 1847850"/>
                <a:gd name="connsiteY215" fmla="*/ 1253109 h 1800225"/>
                <a:gd name="connsiteX216" fmla="*/ 216218 w 1847850"/>
                <a:gd name="connsiteY216" fmla="*/ 1267111 h 1800225"/>
                <a:gd name="connsiteX217" fmla="*/ 216503 w 1847850"/>
                <a:gd name="connsiteY217" fmla="*/ 1263682 h 1800225"/>
                <a:gd name="connsiteX218" fmla="*/ 216884 w 1847850"/>
                <a:gd name="connsiteY218" fmla="*/ 1266730 h 1800225"/>
                <a:gd name="connsiteX219" fmla="*/ 240030 w 1847850"/>
                <a:gd name="connsiteY219" fmla="*/ 1265301 h 1800225"/>
                <a:gd name="connsiteX220" fmla="*/ 235648 w 1847850"/>
                <a:gd name="connsiteY220" fmla="*/ 1252347 h 1800225"/>
                <a:gd name="connsiteX221" fmla="*/ 228219 w 1847850"/>
                <a:gd name="connsiteY221" fmla="*/ 1248728 h 1800225"/>
                <a:gd name="connsiteX222" fmla="*/ 228981 w 1847850"/>
                <a:gd name="connsiteY222" fmla="*/ 1247013 h 1800225"/>
                <a:gd name="connsiteX223" fmla="*/ 237935 w 1847850"/>
                <a:gd name="connsiteY223" fmla="*/ 1248537 h 1800225"/>
                <a:gd name="connsiteX224" fmla="*/ 236601 w 1847850"/>
                <a:gd name="connsiteY224" fmla="*/ 1246251 h 1800225"/>
                <a:gd name="connsiteX225" fmla="*/ 243554 w 1847850"/>
                <a:gd name="connsiteY225" fmla="*/ 1231297 h 1800225"/>
                <a:gd name="connsiteX226" fmla="*/ 242030 w 1847850"/>
                <a:gd name="connsiteY226" fmla="*/ 1229868 h 1800225"/>
                <a:gd name="connsiteX227" fmla="*/ 256318 w 1847850"/>
                <a:gd name="connsiteY227" fmla="*/ 1222915 h 1800225"/>
                <a:gd name="connsiteX228" fmla="*/ 265938 w 1847850"/>
                <a:gd name="connsiteY228" fmla="*/ 1211485 h 1800225"/>
                <a:gd name="connsiteX229" fmla="*/ 286417 w 1847850"/>
                <a:gd name="connsiteY229" fmla="*/ 1204913 h 1800225"/>
                <a:gd name="connsiteX230" fmla="*/ 293370 w 1847850"/>
                <a:gd name="connsiteY230" fmla="*/ 1197864 h 1800225"/>
                <a:gd name="connsiteX231" fmla="*/ 292037 w 1847850"/>
                <a:gd name="connsiteY231" fmla="*/ 1178719 h 1800225"/>
                <a:gd name="connsiteX232" fmla="*/ 296989 w 1847850"/>
                <a:gd name="connsiteY232" fmla="*/ 1156430 h 1800225"/>
                <a:gd name="connsiteX233" fmla="*/ 310325 w 1847850"/>
                <a:gd name="connsiteY233" fmla="*/ 1133380 h 1800225"/>
                <a:gd name="connsiteX234" fmla="*/ 307372 w 1847850"/>
                <a:gd name="connsiteY234" fmla="*/ 1137856 h 1800225"/>
                <a:gd name="connsiteX235" fmla="*/ 298418 w 1847850"/>
                <a:gd name="connsiteY235" fmla="*/ 1127665 h 1800225"/>
                <a:gd name="connsiteX236" fmla="*/ 299847 w 1847850"/>
                <a:gd name="connsiteY236" fmla="*/ 1125093 h 1800225"/>
                <a:gd name="connsiteX237" fmla="*/ 310325 w 1847850"/>
                <a:gd name="connsiteY237" fmla="*/ 1122426 h 1800225"/>
                <a:gd name="connsiteX238" fmla="*/ 315849 w 1847850"/>
                <a:gd name="connsiteY238" fmla="*/ 1118616 h 1800225"/>
                <a:gd name="connsiteX239" fmla="*/ 313944 w 1847850"/>
                <a:gd name="connsiteY239" fmla="*/ 1119473 h 1800225"/>
                <a:gd name="connsiteX240" fmla="*/ 310515 w 1847850"/>
                <a:gd name="connsiteY240" fmla="*/ 1108615 h 1800225"/>
                <a:gd name="connsiteX241" fmla="*/ 312706 w 1847850"/>
                <a:gd name="connsiteY241" fmla="*/ 1110615 h 1800225"/>
                <a:gd name="connsiteX242" fmla="*/ 305657 w 1847850"/>
                <a:gd name="connsiteY242" fmla="*/ 1099947 h 1800225"/>
                <a:gd name="connsiteX243" fmla="*/ 306514 w 1847850"/>
                <a:gd name="connsiteY243" fmla="*/ 1094804 h 1800225"/>
                <a:gd name="connsiteX244" fmla="*/ 315468 w 1847850"/>
                <a:gd name="connsiteY244" fmla="*/ 1085469 h 1800225"/>
                <a:gd name="connsiteX245" fmla="*/ 304419 w 1847850"/>
                <a:gd name="connsiteY245" fmla="*/ 1078135 h 1800225"/>
                <a:gd name="connsiteX246" fmla="*/ 315849 w 1847850"/>
                <a:gd name="connsiteY246" fmla="*/ 1085279 h 1800225"/>
                <a:gd name="connsiteX247" fmla="*/ 324421 w 1847850"/>
                <a:gd name="connsiteY247" fmla="*/ 1077944 h 1800225"/>
                <a:gd name="connsiteX248" fmla="*/ 325660 w 1847850"/>
                <a:gd name="connsiteY248" fmla="*/ 1070420 h 1800225"/>
                <a:gd name="connsiteX249" fmla="*/ 318706 w 1847850"/>
                <a:gd name="connsiteY249" fmla="*/ 1052322 h 1800225"/>
                <a:gd name="connsiteX250" fmla="*/ 321564 w 1847850"/>
                <a:gd name="connsiteY250" fmla="*/ 1040416 h 1800225"/>
                <a:gd name="connsiteX251" fmla="*/ 323755 w 1847850"/>
                <a:gd name="connsiteY251" fmla="*/ 1037749 h 1800225"/>
                <a:gd name="connsiteX252" fmla="*/ 327279 w 1847850"/>
                <a:gd name="connsiteY252" fmla="*/ 1038796 h 1800225"/>
                <a:gd name="connsiteX253" fmla="*/ 338804 w 1847850"/>
                <a:gd name="connsiteY253" fmla="*/ 1027652 h 1800225"/>
                <a:gd name="connsiteX254" fmla="*/ 339947 w 1847850"/>
                <a:gd name="connsiteY254" fmla="*/ 1013174 h 1800225"/>
                <a:gd name="connsiteX255" fmla="*/ 346424 w 1847850"/>
                <a:gd name="connsiteY255" fmla="*/ 1013079 h 1800225"/>
                <a:gd name="connsiteX256" fmla="*/ 337756 w 1847850"/>
                <a:gd name="connsiteY256" fmla="*/ 994124 h 1800225"/>
                <a:gd name="connsiteX257" fmla="*/ 313182 w 1847850"/>
                <a:gd name="connsiteY257" fmla="*/ 979551 h 1800225"/>
                <a:gd name="connsiteX258" fmla="*/ 306514 w 1847850"/>
                <a:gd name="connsiteY258" fmla="*/ 961644 h 1800225"/>
                <a:gd name="connsiteX259" fmla="*/ 288893 w 1847850"/>
                <a:gd name="connsiteY259" fmla="*/ 958501 h 1800225"/>
                <a:gd name="connsiteX260" fmla="*/ 284036 w 1847850"/>
                <a:gd name="connsiteY260" fmla="*/ 952595 h 1800225"/>
                <a:gd name="connsiteX261" fmla="*/ 275272 w 1847850"/>
                <a:gd name="connsiteY261" fmla="*/ 950595 h 1800225"/>
                <a:gd name="connsiteX262" fmla="*/ 275082 w 1847850"/>
                <a:gd name="connsiteY262" fmla="*/ 945261 h 1800225"/>
                <a:gd name="connsiteX263" fmla="*/ 269367 w 1847850"/>
                <a:gd name="connsiteY263" fmla="*/ 940879 h 1800225"/>
                <a:gd name="connsiteX264" fmla="*/ 270605 w 1847850"/>
                <a:gd name="connsiteY264" fmla="*/ 937355 h 1800225"/>
                <a:gd name="connsiteX265" fmla="*/ 266224 w 1847850"/>
                <a:gd name="connsiteY265" fmla="*/ 937736 h 1800225"/>
                <a:gd name="connsiteX266" fmla="*/ 263557 w 1847850"/>
                <a:gd name="connsiteY266" fmla="*/ 934974 h 1800225"/>
                <a:gd name="connsiteX267" fmla="*/ 264986 w 1847850"/>
                <a:gd name="connsiteY267" fmla="*/ 929545 h 1800225"/>
                <a:gd name="connsiteX268" fmla="*/ 254508 w 1847850"/>
                <a:gd name="connsiteY268" fmla="*/ 927449 h 1800225"/>
                <a:gd name="connsiteX269" fmla="*/ 253555 w 1847850"/>
                <a:gd name="connsiteY269" fmla="*/ 923354 h 1800225"/>
                <a:gd name="connsiteX270" fmla="*/ 265747 w 1847850"/>
                <a:gd name="connsiteY270" fmla="*/ 916686 h 1800225"/>
                <a:gd name="connsiteX271" fmla="*/ 263557 w 1847850"/>
                <a:gd name="connsiteY271" fmla="*/ 911066 h 1800225"/>
                <a:gd name="connsiteX272" fmla="*/ 267462 w 1847850"/>
                <a:gd name="connsiteY272" fmla="*/ 900113 h 1800225"/>
                <a:gd name="connsiteX273" fmla="*/ 267748 w 1847850"/>
                <a:gd name="connsiteY273" fmla="*/ 886778 h 1800225"/>
                <a:gd name="connsiteX274" fmla="*/ 271939 w 1847850"/>
                <a:gd name="connsiteY274" fmla="*/ 883444 h 1800225"/>
                <a:gd name="connsiteX275" fmla="*/ 258509 w 1847850"/>
                <a:gd name="connsiteY275" fmla="*/ 871728 h 1800225"/>
                <a:gd name="connsiteX276" fmla="*/ 263271 w 1847850"/>
                <a:gd name="connsiteY276" fmla="*/ 866204 h 1800225"/>
                <a:gd name="connsiteX277" fmla="*/ 257461 w 1847850"/>
                <a:gd name="connsiteY277" fmla="*/ 860584 h 1800225"/>
                <a:gd name="connsiteX278" fmla="*/ 259080 w 1847850"/>
                <a:gd name="connsiteY278" fmla="*/ 854107 h 1800225"/>
                <a:gd name="connsiteX279" fmla="*/ 252317 w 1847850"/>
                <a:gd name="connsiteY279" fmla="*/ 851059 h 1800225"/>
                <a:gd name="connsiteX280" fmla="*/ 260604 w 1847850"/>
                <a:gd name="connsiteY280" fmla="*/ 837152 h 1800225"/>
                <a:gd name="connsiteX281" fmla="*/ 249364 w 1847850"/>
                <a:gd name="connsiteY281" fmla="*/ 830104 h 1800225"/>
                <a:gd name="connsiteX282" fmla="*/ 257270 w 1847850"/>
                <a:gd name="connsiteY282" fmla="*/ 823722 h 1800225"/>
                <a:gd name="connsiteX283" fmla="*/ 257937 w 1847850"/>
                <a:gd name="connsiteY283" fmla="*/ 811339 h 1800225"/>
                <a:gd name="connsiteX284" fmla="*/ 273463 w 1847850"/>
                <a:gd name="connsiteY284" fmla="*/ 795433 h 1800225"/>
                <a:gd name="connsiteX285" fmla="*/ 268796 w 1847850"/>
                <a:gd name="connsiteY285" fmla="*/ 784479 h 1800225"/>
                <a:gd name="connsiteX286" fmla="*/ 262604 w 1847850"/>
                <a:gd name="connsiteY286" fmla="*/ 783907 h 1800225"/>
                <a:gd name="connsiteX287" fmla="*/ 271653 w 1847850"/>
                <a:gd name="connsiteY287" fmla="*/ 773049 h 1800225"/>
                <a:gd name="connsiteX288" fmla="*/ 268700 w 1847850"/>
                <a:gd name="connsiteY288" fmla="*/ 765810 h 1800225"/>
                <a:gd name="connsiteX289" fmla="*/ 270796 w 1847850"/>
                <a:gd name="connsiteY289" fmla="*/ 761619 h 1800225"/>
                <a:gd name="connsiteX290" fmla="*/ 260128 w 1847850"/>
                <a:gd name="connsiteY290" fmla="*/ 755332 h 1800225"/>
                <a:gd name="connsiteX291" fmla="*/ 252412 w 1847850"/>
                <a:gd name="connsiteY291" fmla="*/ 765143 h 1800225"/>
                <a:gd name="connsiteX292" fmla="*/ 249745 w 1847850"/>
                <a:gd name="connsiteY292" fmla="*/ 759619 h 1800225"/>
                <a:gd name="connsiteX293" fmla="*/ 242887 w 1847850"/>
                <a:gd name="connsiteY293" fmla="*/ 761429 h 1800225"/>
                <a:gd name="connsiteX294" fmla="*/ 242316 w 1847850"/>
                <a:gd name="connsiteY294" fmla="*/ 742569 h 1800225"/>
                <a:gd name="connsiteX295" fmla="*/ 248698 w 1847850"/>
                <a:gd name="connsiteY295" fmla="*/ 728472 h 1800225"/>
                <a:gd name="connsiteX296" fmla="*/ 262414 w 1847850"/>
                <a:gd name="connsiteY296" fmla="*/ 719328 h 1800225"/>
                <a:gd name="connsiteX297" fmla="*/ 249364 w 1847850"/>
                <a:gd name="connsiteY297" fmla="*/ 714851 h 1800225"/>
                <a:gd name="connsiteX298" fmla="*/ 235839 w 1847850"/>
                <a:gd name="connsiteY298" fmla="*/ 718185 h 1800225"/>
                <a:gd name="connsiteX299" fmla="*/ 224314 w 1847850"/>
                <a:gd name="connsiteY299" fmla="*/ 708660 h 1800225"/>
                <a:gd name="connsiteX300" fmla="*/ 206026 w 1847850"/>
                <a:gd name="connsiteY300" fmla="*/ 701707 h 1800225"/>
                <a:gd name="connsiteX301" fmla="*/ 199644 w 1847850"/>
                <a:gd name="connsiteY301" fmla="*/ 705612 h 1800225"/>
                <a:gd name="connsiteX302" fmla="*/ 191357 w 1847850"/>
                <a:gd name="connsiteY302" fmla="*/ 719519 h 1800225"/>
                <a:gd name="connsiteX303" fmla="*/ 181642 w 1847850"/>
                <a:gd name="connsiteY303" fmla="*/ 724186 h 1800225"/>
                <a:gd name="connsiteX304" fmla="*/ 172879 w 1847850"/>
                <a:gd name="connsiteY304" fmla="*/ 737711 h 1800225"/>
                <a:gd name="connsiteX305" fmla="*/ 169545 w 1847850"/>
                <a:gd name="connsiteY305" fmla="*/ 738949 h 1800225"/>
                <a:gd name="connsiteX306" fmla="*/ 168688 w 1847850"/>
                <a:gd name="connsiteY306" fmla="*/ 749617 h 1800225"/>
                <a:gd name="connsiteX307" fmla="*/ 154972 w 1847850"/>
                <a:gd name="connsiteY307" fmla="*/ 749617 h 1800225"/>
                <a:gd name="connsiteX308" fmla="*/ 157925 w 1847850"/>
                <a:gd name="connsiteY308" fmla="*/ 729996 h 1800225"/>
                <a:gd name="connsiteX309" fmla="*/ 154114 w 1847850"/>
                <a:gd name="connsiteY309" fmla="*/ 716661 h 1800225"/>
                <a:gd name="connsiteX310" fmla="*/ 139255 w 1847850"/>
                <a:gd name="connsiteY310" fmla="*/ 695515 h 1800225"/>
                <a:gd name="connsiteX311" fmla="*/ 127540 w 1847850"/>
                <a:gd name="connsiteY311" fmla="*/ 687800 h 1800225"/>
                <a:gd name="connsiteX312" fmla="*/ 129445 w 1847850"/>
                <a:gd name="connsiteY312" fmla="*/ 681990 h 1800225"/>
                <a:gd name="connsiteX313" fmla="*/ 142780 w 1847850"/>
                <a:gd name="connsiteY313" fmla="*/ 692087 h 1800225"/>
                <a:gd name="connsiteX314" fmla="*/ 144494 w 1847850"/>
                <a:gd name="connsiteY314" fmla="*/ 689515 h 1800225"/>
                <a:gd name="connsiteX315" fmla="*/ 138684 w 1847850"/>
                <a:gd name="connsiteY315" fmla="*/ 686371 h 1800225"/>
                <a:gd name="connsiteX316" fmla="*/ 137541 w 1847850"/>
                <a:gd name="connsiteY316" fmla="*/ 681799 h 1800225"/>
                <a:gd name="connsiteX317" fmla="*/ 132683 w 1847850"/>
                <a:gd name="connsiteY317" fmla="*/ 681990 h 1800225"/>
                <a:gd name="connsiteX318" fmla="*/ 134398 w 1847850"/>
                <a:gd name="connsiteY318" fmla="*/ 677323 h 1800225"/>
                <a:gd name="connsiteX319" fmla="*/ 111443 w 1847850"/>
                <a:gd name="connsiteY319" fmla="*/ 669227 h 1800225"/>
                <a:gd name="connsiteX320" fmla="*/ 120110 w 1847850"/>
                <a:gd name="connsiteY320" fmla="*/ 655034 h 1800225"/>
                <a:gd name="connsiteX321" fmla="*/ 132017 w 1847850"/>
                <a:gd name="connsiteY321" fmla="*/ 662083 h 1800225"/>
                <a:gd name="connsiteX322" fmla="*/ 146018 w 1847850"/>
                <a:gd name="connsiteY322" fmla="*/ 663321 h 1800225"/>
                <a:gd name="connsiteX323" fmla="*/ 148971 w 1847850"/>
                <a:gd name="connsiteY323" fmla="*/ 672751 h 1800225"/>
                <a:gd name="connsiteX324" fmla="*/ 163354 w 1847850"/>
                <a:gd name="connsiteY324" fmla="*/ 671513 h 1800225"/>
                <a:gd name="connsiteX325" fmla="*/ 165640 w 1847850"/>
                <a:gd name="connsiteY325" fmla="*/ 678466 h 1800225"/>
                <a:gd name="connsiteX326" fmla="*/ 177832 w 1847850"/>
                <a:gd name="connsiteY326" fmla="*/ 673227 h 1800225"/>
                <a:gd name="connsiteX327" fmla="*/ 179546 w 1847850"/>
                <a:gd name="connsiteY327" fmla="*/ 652558 h 1800225"/>
                <a:gd name="connsiteX328" fmla="*/ 187071 w 1847850"/>
                <a:gd name="connsiteY328" fmla="*/ 653129 h 1800225"/>
                <a:gd name="connsiteX329" fmla="*/ 209645 w 1847850"/>
                <a:gd name="connsiteY329" fmla="*/ 661702 h 1800225"/>
                <a:gd name="connsiteX330" fmla="*/ 228124 w 1847850"/>
                <a:gd name="connsiteY330" fmla="*/ 671513 h 1800225"/>
                <a:gd name="connsiteX331" fmla="*/ 243840 w 1847850"/>
                <a:gd name="connsiteY331" fmla="*/ 668560 h 1800225"/>
                <a:gd name="connsiteX332" fmla="*/ 242221 w 1847850"/>
                <a:gd name="connsiteY332" fmla="*/ 650938 h 1800225"/>
                <a:gd name="connsiteX333" fmla="*/ 245173 w 1847850"/>
                <a:gd name="connsiteY333" fmla="*/ 631031 h 1800225"/>
                <a:gd name="connsiteX334" fmla="*/ 236029 w 1847850"/>
                <a:gd name="connsiteY334" fmla="*/ 619601 h 1800225"/>
                <a:gd name="connsiteX335" fmla="*/ 227838 w 1847850"/>
                <a:gd name="connsiteY335" fmla="*/ 601885 h 1800225"/>
                <a:gd name="connsiteX336" fmla="*/ 229934 w 1847850"/>
                <a:gd name="connsiteY336" fmla="*/ 576739 h 1800225"/>
                <a:gd name="connsiteX337" fmla="*/ 245745 w 1847850"/>
                <a:gd name="connsiteY337" fmla="*/ 578453 h 1800225"/>
                <a:gd name="connsiteX338" fmla="*/ 253175 w 1847850"/>
                <a:gd name="connsiteY338" fmla="*/ 575596 h 1800225"/>
                <a:gd name="connsiteX339" fmla="*/ 257175 w 1847850"/>
                <a:gd name="connsiteY339" fmla="*/ 570452 h 1800225"/>
                <a:gd name="connsiteX340" fmla="*/ 260318 w 1847850"/>
                <a:gd name="connsiteY340" fmla="*/ 572453 h 1800225"/>
                <a:gd name="connsiteX341" fmla="*/ 269462 w 1847850"/>
                <a:gd name="connsiteY341" fmla="*/ 569786 h 1800225"/>
                <a:gd name="connsiteX342" fmla="*/ 267271 w 1847850"/>
                <a:gd name="connsiteY342" fmla="*/ 565309 h 1800225"/>
                <a:gd name="connsiteX343" fmla="*/ 260128 w 1847850"/>
                <a:gd name="connsiteY343" fmla="*/ 568738 h 1800225"/>
                <a:gd name="connsiteX344" fmla="*/ 251841 w 1847850"/>
                <a:gd name="connsiteY344" fmla="*/ 563404 h 1800225"/>
                <a:gd name="connsiteX345" fmla="*/ 251365 w 1847850"/>
                <a:gd name="connsiteY345" fmla="*/ 547211 h 1800225"/>
                <a:gd name="connsiteX346" fmla="*/ 277463 w 1847850"/>
                <a:gd name="connsiteY346" fmla="*/ 525113 h 1800225"/>
                <a:gd name="connsiteX347" fmla="*/ 289274 w 1847850"/>
                <a:gd name="connsiteY347" fmla="*/ 536638 h 1800225"/>
                <a:gd name="connsiteX348" fmla="*/ 285179 w 1847850"/>
                <a:gd name="connsiteY348" fmla="*/ 553593 h 1800225"/>
                <a:gd name="connsiteX349" fmla="*/ 284512 w 1847850"/>
                <a:gd name="connsiteY349" fmla="*/ 567595 h 1800225"/>
                <a:gd name="connsiteX350" fmla="*/ 286988 w 1847850"/>
                <a:gd name="connsiteY350" fmla="*/ 577691 h 1800225"/>
                <a:gd name="connsiteX351" fmla="*/ 281559 w 1847850"/>
                <a:gd name="connsiteY351" fmla="*/ 594360 h 1800225"/>
                <a:gd name="connsiteX352" fmla="*/ 280987 w 1847850"/>
                <a:gd name="connsiteY352" fmla="*/ 614363 h 1800225"/>
                <a:gd name="connsiteX353" fmla="*/ 287655 w 1847850"/>
                <a:gd name="connsiteY353" fmla="*/ 621506 h 1800225"/>
                <a:gd name="connsiteX354" fmla="*/ 284036 w 1847850"/>
                <a:gd name="connsiteY354" fmla="*/ 634365 h 1800225"/>
                <a:gd name="connsiteX355" fmla="*/ 300704 w 1847850"/>
                <a:gd name="connsiteY355" fmla="*/ 635698 h 1800225"/>
                <a:gd name="connsiteX356" fmla="*/ 320230 w 1847850"/>
                <a:gd name="connsiteY356" fmla="*/ 622745 h 1800225"/>
                <a:gd name="connsiteX357" fmla="*/ 330518 w 1847850"/>
                <a:gd name="connsiteY357" fmla="*/ 622840 h 1800225"/>
                <a:gd name="connsiteX358" fmla="*/ 346520 w 1847850"/>
                <a:gd name="connsiteY358" fmla="*/ 618935 h 1800225"/>
                <a:gd name="connsiteX359" fmla="*/ 347853 w 1847850"/>
                <a:gd name="connsiteY359" fmla="*/ 617506 h 1800225"/>
                <a:gd name="connsiteX360" fmla="*/ 338423 w 1847850"/>
                <a:gd name="connsiteY360" fmla="*/ 597313 h 1800225"/>
                <a:gd name="connsiteX361" fmla="*/ 340519 w 1847850"/>
                <a:gd name="connsiteY361" fmla="*/ 588740 h 1800225"/>
                <a:gd name="connsiteX362" fmla="*/ 338804 w 1847850"/>
                <a:gd name="connsiteY362" fmla="*/ 581120 h 1800225"/>
                <a:gd name="connsiteX363" fmla="*/ 342329 w 1847850"/>
                <a:gd name="connsiteY363" fmla="*/ 579311 h 1800225"/>
                <a:gd name="connsiteX364" fmla="*/ 337090 w 1847850"/>
                <a:gd name="connsiteY364" fmla="*/ 564166 h 1800225"/>
                <a:gd name="connsiteX365" fmla="*/ 337280 w 1847850"/>
                <a:gd name="connsiteY365" fmla="*/ 557784 h 1800225"/>
                <a:gd name="connsiteX366" fmla="*/ 340043 w 1847850"/>
                <a:gd name="connsiteY366" fmla="*/ 551212 h 1800225"/>
                <a:gd name="connsiteX367" fmla="*/ 349282 w 1847850"/>
                <a:gd name="connsiteY367" fmla="*/ 543401 h 1800225"/>
                <a:gd name="connsiteX368" fmla="*/ 347853 w 1847850"/>
                <a:gd name="connsiteY368" fmla="*/ 525113 h 1800225"/>
                <a:gd name="connsiteX369" fmla="*/ 353949 w 1847850"/>
                <a:gd name="connsiteY369" fmla="*/ 520827 h 1800225"/>
                <a:gd name="connsiteX370" fmla="*/ 359378 w 1847850"/>
                <a:gd name="connsiteY370" fmla="*/ 527495 h 1800225"/>
                <a:gd name="connsiteX371" fmla="*/ 355663 w 1847850"/>
                <a:gd name="connsiteY371" fmla="*/ 517207 h 1800225"/>
                <a:gd name="connsiteX372" fmla="*/ 357473 w 1847850"/>
                <a:gd name="connsiteY372" fmla="*/ 516446 h 1800225"/>
                <a:gd name="connsiteX373" fmla="*/ 354997 w 1847850"/>
                <a:gd name="connsiteY373" fmla="*/ 510826 h 1800225"/>
                <a:gd name="connsiteX374" fmla="*/ 356902 w 1847850"/>
                <a:gd name="connsiteY374" fmla="*/ 507111 h 1800225"/>
                <a:gd name="connsiteX375" fmla="*/ 351472 w 1847850"/>
                <a:gd name="connsiteY375" fmla="*/ 499872 h 1800225"/>
                <a:gd name="connsiteX376" fmla="*/ 349758 w 1847850"/>
                <a:gd name="connsiteY376" fmla="*/ 487108 h 1800225"/>
                <a:gd name="connsiteX377" fmla="*/ 355283 w 1847850"/>
                <a:gd name="connsiteY377" fmla="*/ 479774 h 1800225"/>
                <a:gd name="connsiteX378" fmla="*/ 371094 w 1847850"/>
                <a:gd name="connsiteY378" fmla="*/ 470630 h 1800225"/>
                <a:gd name="connsiteX379" fmla="*/ 374713 w 1847850"/>
                <a:gd name="connsiteY379" fmla="*/ 471392 h 1800225"/>
                <a:gd name="connsiteX380" fmla="*/ 385096 w 1847850"/>
                <a:gd name="connsiteY380" fmla="*/ 465201 h 1800225"/>
                <a:gd name="connsiteX381" fmla="*/ 387858 w 1847850"/>
                <a:gd name="connsiteY381" fmla="*/ 469297 h 1800225"/>
                <a:gd name="connsiteX382" fmla="*/ 399383 w 1847850"/>
                <a:gd name="connsiteY382" fmla="*/ 467296 h 1800225"/>
                <a:gd name="connsiteX383" fmla="*/ 405860 w 1847850"/>
                <a:gd name="connsiteY383" fmla="*/ 469202 h 1800225"/>
                <a:gd name="connsiteX384" fmla="*/ 414433 w 1847850"/>
                <a:gd name="connsiteY384" fmla="*/ 477203 h 1800225"/>
                <a:gd name="connsiteX385" fmla="*/ 446437 w 1847850"/>
                <a:gd name="connsiteY385" fmla="*/ 491395 h 1800225"/>
                <a:gd name="connsiteX386" fmla="*/ 460438 w 1847850"/>
                <a:gd name="connsiteY386" fmla="*/ 494729 h 1800225"/>
                <a:gd name="connsiteX387" fmla="*/ 456914 w 1847850"/>
                <a:gd name="connsiteY387" fmla="*/ 500253 h 1800225"/>
                <a:gd name="connsiteX388" fmla="*/ 461201 w 1847850"/>
                <a:gd name="connsiteY388" fmla="*/ 503015 h 1800225"/>
                <a:gd name="connsiteX389" fmla="*/ 453771 w 1847850"/>
                <a:gd name="connsiteY389" fmla="*/ 510254 h 1800225"/>
                <a:gd name="connsiteX390" fmla="*/ 450342 w 1847850"/>
                <a:gd name="connsiteY390" fmla="*/ 519874 h 1800225"/>
                <a:gd name="connsiteX391" fmla="*/ 459772 w 1847850"/>
                <a:gd name="connsiteY391" fmla="*/ 524161 h 1800225"/>
                <a:gd name="connsiteX392" fmla="*/ 467868 w 1847850"/>
                <a:gd name="connsiteY392" fmla="*/ 516255 h 1800225"/>
                <a:gd name="connsiteX393" fmla="*/ 457867 w 1847850"/>
                <a:gd name="connsiteY393" fmla="*/ 515683 h 1800225"/>
                <a:gd name="connsiteX394" fmla="*/ 465677 w 1847850"/>
                <a:gd name="connsiteY394" fmla="*/ 495586 h 1800225"/>
                <a:gd name="connsiteX395" fmla="*/ 477964 w 1847850"/>
                <a:gd name="connsiteY395" fmla="*/ 479584 h 1800225"/>
                <a:gd name="connsiteX396" fmla="*/ 495300 w 1847850"/>
                <a:gd name="connsiteY396" fmla="*/ 471011 h 1800225"/>
                <a:gd name="connsiteX397" fmla="*/ 496824 w 1847850"/>
                <a:gd name="connsiteY397" fmla="*/ 460438 h 1800225"/>
                <a:gd name="connsiteX398" fmla="*/ 508254 w 1847850"/>
                <a:gd name="connsiteY398" fmla="*/ 476536 h 1800225"/>
                <a:gd name="connsiteX399" fmla="*/ 509587 w 1847850"/>
                <a:gd name="connsiteY399" fmla="*/ 474345 h 1800225"/>
                <a:gd name="connsiteX400" fmla="*/ 533210 w 1847850"/>
                <a:gd name="connsiteY400" fmla="*/ 475107 h 1800225"/>
                <a:gd name="connsiteX401" fmla="*/ 543878 w 1847850"/>
                <a:gd name="connsiteY401" fmla="*/ 471773 h 1800225"/>
                <a:gd name="connsiteX402" fmla="*/ 543592 w 1847850"/>
                <a:gd name="connsiteY402" fmla="*/ 479203 h 1800225"/>
                <a:gd name="connsiteX403" fmla="*/ 551974 w 1847850"/>
                <a:gd name="connsiteY403" fmla="*/ 478631 h 1800225"/>
                <a:gd name="connsiteX404" fmla="*/ 567214 w 1847850"/>
                <a:gd name="connsiteY404" fmla="*/ 473297 h 1800225"/>
                <a:gd name="connsiteX405" fmla="*/ 565499 w 1847850"/>
                <a:gd name="connsiteY405" fmla="*/ 460915 h 1800225"/>
                <a:gd name="connsiteX406" fmla="*/ 604456 w 1847850"/>
                <a:gd name="connsiteY406" fmla="*/ 447104 h 1800225"/>
                <a:gd name="connsiteX407" fmla="*/ 602647 w 1847850"/>
                <a:gd name="connsiteY407" fmla="*/ 415576 h 1800225"/>
                <a:gd name="connsiteX408" fmla="*/ 598170 w 1847850"/>
                <a:gd name="connsiteY408" fmla="*/ 409099 h 1800225"/>
                <a:gd name="connsiteX409" fmla="*/ 594931 w 1847850"/>
                <a:gd name="connsiteY409" fmla="*/ 393287 h 1800225"/>
                <a:gd name="connsiteX410" fmla="*/ 598742 w 1847850"/>
                <a:gd name="connsiteY410" fmla="*/ 391192 h 1800225"/>
                <a:gd name="connsiteX411" fmla="*/ 594741 w 1847850"/>
                <a:gd name="connsiteY411" fmla="*/ 383953 h 1800225"/>
                <a:gd name="connsiteX412" fmla="*/ 596075 w 1847850"/>
                <a:gd name="connsiteY412" fmla="*/ 367665 h 1800225"/>
                <a:gd name="connsiteX413" fmla="*/ 604266 w 1847850"/>
                <a:gd name="connsiteY413" fmla="*/ 366998 h 1800225"/>
                <a:gd name="connsiteX414" fmla="*/ 603790 w 1847850"/>
                <a:gd name="connsiteY414" fmla="*/ 361950 h 1800225"/>
                <a:gd name="connsiteX415" fmla="*/ 596360 w 1847850"/>
                <a:gd name="connsiteY415" fmla="*/ 363950 h 1800225"/>
                <a:gd name="connsiteX416" fmla="*/ 581692 w 1847850"/>
                <a:gd name="connsiteY416" fmla="*/ 327755 h 1800225"/>
                <a:gd name="connsiteX417" fmla="*/ 576453 w 1847850"/>
                <a:gd name="connsiteY417" fmla="*/ 328136 h 1800225"/>
                <a:gd name="connsiteX418" fmla="*/ 575596 w 1847850"/>
                <a:gd name="connsiteY418" fmla="*/ 324993 h 1800225"/>
                <a:gd name="connsiteX419" fmla="*/ 568357 w 1847850"/>
                <a:gd name="connsiteY419" fmla="*/ 325660 h 1800225"/>
                <a:gd name="connsiteX420" fmla="*/ 558070 w 1847850"/>
                <a:gd name="connsiteY420" fmla="*/ 290512 h 1800225"/>
                <a:gd name="connsiteX421" fmla="*/ 570167 w 1847850"/>
                <a:gd name="connsiteY421" fmla="*/ 290417 h 1800225"/>
                <a:gd name="connsiteX422" fmla="*/ 569119 w 1847850"/>
                <a:gd name="connsiteY422" fmla="*/ 278035 h 1800225"/>
                <a:gd name="connsiteX423" fmla="*/ 575024 w 1847850"/>
                <a:gd name="connsiteY423" fmla="*/ 276892 h 1800225"/>
                <a:gd name="connsiteX424" fmla="*/ 575977 w 1847850"/>
                <a:gd name="connsiteY424" fmla="*/ 268033 h 1800225"/>
                <a:gd name="connsiteX425" fmla="*/ 581215 w 1847850"/>
                <a:gd name="connsiteY425" fmla="*/ 268891 h 1800225"/>
                <a:gd name="connsiteX426" fmla="*/ 584835 w 1847850"/>
                <a:gd name="connsiteY426" fmla="*/ 249745 h 1800225"/>
                <a:gd name="connsiteX427" fmla="*/ 587693 w 1847850"/>
                <a:gd name="connsiteY427" fmla="*/ 243649 h 1800225"/>
                <a:gd name="connsiteX428" fmla="*/ 593503 w 1847850"/>
                <a:gd name="connsiteY428" fmla="*/ 239744 h 1800225"/>
                <a:gd name="connsiteX429" fmla="*/ 584168 w 1847850"/>
                <a:gd name="connsiteY429" fmla="*/ 232029 h 1800225"/>
                <a:gd name="connsiteX430" fmla="*/ 604552 w 1847850"/>
                <a:gd name="connsiteY430" fmla="*/ 209645 h 1800225"/>
                <a:gd name="connsiteX431" fmla="*/ 599313 w 1847850"/>
                <a:gd name="connsiteY431" fmla="*/ 205835 h 1800225"/>
                <a:gd name="connsiteX432" fmla="*/ 619601 w 1847850"/>
                <a:gd name="connsiteY432" fmla="*/ 191167 h 1800225"/>
                <a:gd name="connsiteX433" fmla="*/ 632460 w 1847850"/>
                <a:gd name="connsiteY433" fmla="*/ 197929 h 1800225"/>
                <a:gd name="connsiteX434" fmla="*/ 646843 w 1847850"/>
                <a:gd name="connsiteY434" fmla="*/ 200025 h 1800225"/>
                <a:gd name="connsiteX435" fmla="*/ 647700 w 1847850"/>
                <a:gd name="connsiteY435" fmla="*/ 186880 h 1800225"/>
                <a:gd name="connsiteX436" fmla="*/ 653415 w 1847850"/>
                <a:gd name="connsiteY436" fmla="*/ 186404 h 1800225"/>
                <a:gd name="connsiteX437" fmla="*/ 640937 w 1847850"/>
                <a:gd name="connsiteY437" fmla="*/ 184595 h 1800225"/>
                <a:gd name="connsiteX438" fmla="*/ 621983 w 1847850"/>
                <a:gd name="connsiteY438" fmla="*/ 175831 h 1800225"/>
                <a:gd name="connsiteX439" fmla="*/ 603885 w 1847850"/>
                <a:gd name="connsiteY439" fmla="*/ 182213 h 1800225"/>
                <a:gd name="connsiteX440" fmla="*/ 599599 w 1847850"/>
                <a:gd name="connsiteY440" fmla="*/ 173927 h 1800225"/>
                <a:gd name="connsiteX441" fmla="*/ 594074 w 1847850"/>
                <a:gd name="connsiteY441" fmla="*/ 170497 h 1800225"/>
                <a:gd name="connsiteX442" fmla="*/ 603313 w 1847850"/>
                <a:gd name="connsiteY442" fmla="*/ 160115 h 1800225"/>
                <a:gd name="connsiteX443" fmla="*/ 607219 w 1847850"/>
                <a:gd name="connsiteY443" fmla="*/ 159544 h 1800225"/>
                <a:gd name="connsiteX444" fmla="*/ 629507 w 1847850"/>
                <a:gd name="connsiteY444" fmla="*/ 159639 h 1800225"/>
                <a:gd name="connsiteX445" fmla="*/ 631317 w 1847850"/>
                <a:gd name="connsiteY445" fmla="*/ 162782 h 1800225"/>
                <a:gd name="connsiteX446" fmla="*/ 649510 w 1847850"/>
                <a:gd name="connsiteY446" fmla="*/ 166783 h 1800225"/>
                <a:gd name="connsiteX447" fmla="*/ 662845 w 1847850"/>
                <a:gd name="connsiteY447" fmla="*/ 167545 h 1800225"/>
                <a:gd name="connsiteX448" fmla="*/ 677037 w 1847850"/>
                <a:gd name="connsiteY448" fmla="*/ 162592 h 1800225"/>
                <a:gd name="connsiteX449" fmla="*/ 685514 w 1847850"/>
                <a:gd name="connsiteY449" fmla="*/ 162592 h 1800225"/>
                <a:gd name="connsiteX450" fmla="*/ 686753 w 1847850"/>
                <a:gd name="connsiteY450" fmla="*/ 166402 h 1800225"/>
                <a:gd name="connsiteX451" fmla="*/ 689705 w 1847850"/>
                <a:gd name="connsiteY451" fmla="*/ 165925 h 1800225"/>
                <a:gd name="connsiteX452" fmla="*/ 686943 w 1847850"/>
                <a:gd name="connsiteY452" fmla="*/ 147447 h 1800225"/>
                <a:gd name="connsiteX453" fmla="*/ 683038 w 1847850"/>
                <a:gd name="connsiteY453" fmla="*/ 149066 h 1800225"/>
                <a:gd name="connsiteX454" fmla="*/ 690372 w 1847850"/>
                <a:gd name="connsiteY454" fmla="*/ 134874 h 1800225"/>
                <a:gd name="connsiteX455" fmla="*/ 703231 w 1847850"/>
                <a:gd name="connsiteY455" fmla="*/ 125730 h 1800225"/>
                <a:gd name="connsiteX456" fmla="*/ 724471 w 1847850"/>
                <a:gd name="connsiteY456" fmla="*/ 117920 h 1800225"/>
                <a:gd name="connsiteX457" fmla="*/ 766572 w 1847850"/>
                <a:gd name="connsiteY457" fmla="*/ 111062 h 1800225"/>
                <a:gd name="connsiteX458" fmla="*/ 767334 w 1847850"/>
                <a:gd name="connsiteY458" fmla="*/ 104204 h 1800225"/>
                <a:gd name="connsiteX459" fmla="*/ 771620 w 1847850"/>
                <a:gd name="connsiteY459" fmla="*/ 105632 h 1800225"/>
                <a:gd name="connsiteX460" fmla="*/ 776192 w 1847850"/>
                <a:gd name="connsiteY460" fmla="*/ 97345 h 1800225"/>
                <a:gd name="connsiteX461" fmla="*/ 779431 w 1847850"/>
                <a:gd name="connsiteY461" fmla="*/ 97060 h 1800225"/>
                <a:gd name="connsiteX462" fmla="*/ 777526 w 1847850"/>
                <a:gd name="connsiteY462" fmla="*/ 86392 h 1800225"/>
                <a:gd name="connsiteX463" fmla="*/ 774192 w 1847850"/>
                <a:gd name="connsiteY463" fmla="*/ 85725 h 1800225"/>
                <a:gd name="connsiteX464" fmla="*/ 770382 w 1847850"/>
                <a:gd name="connsiteY464" fmla="*/ 62865 h 1800225"/>
                <a:gd name="connsiteX465" fmla="*/ 762857 w 1847850"/>
                <a:gd name="connsiteY465" fmla="*/ 56579 h 1800225"/>
                <a:gd name="connsiteX466" fmla="*/ 764477 w 1847850"/>
                <a:gd name="connsiteY466" fmla="*/ 50959 h 1800225"/>
                <a:gd name="connsiteX467" fmla="*/ 758285 w 1847850"/>
                <a:gd name="connsiteY467" fmla="*/ 28956 h 1800225"/>
                <a:gd name="connsiteX468" fmla="*/ 758762 w 1847850"/>
                <a:gd name="connsiteY468" fmla="*/ 14573 h 1800225"/>
                <a:gd name="connsiteX469" fmla="*/ 791718 w 1847850"/>
                <a:gd name="connsiteY469" fmla="*/ 9525 h 1800225"/>
                <a:gd name="connsiteX470" fmla="*/ 792575 w 1847850"/>
                <a:gd name="connsiteY470" fmla="*/ 18097 h 1800225"/>
                <a:gd name="connsiteX471" fmla="*/ 799433 w 1847850"/>
                <a:gd name="connsiteY471" fmla="*/ 20955 h 1800225"/>
                <a:gd name="connsiteX472" fmla="*/ 817245 w 1847850"/>
                <a:gd name="connsiteY472" fmla="*/ 46577 h 1800225"/>
                <a:gd name="connsiteX473" fmla="*/ 827818 w 1847850"/>
                <a:gd name="connsiteY473" fmla="*/ 29528 h 1800225"/>
                <a:gd name="connsiteX474" fmla="*/ 830199 w 1847850"/>
                <a:gd name="connsiteY474" fmla="*/ 30575 h 1800225"/>
                <a:gd name="connsiteX475" fmla="*/ 829913 w 1847850"/>
                <a:gd name="connsiteY475" fmla="*/ 49625 h 1800225"/>
                <a:gd name="connsiteX476" fmla="*/ 825627 w 1847850"/>
                <a:gd name="connsiteY476" fmla="*/ 68580 h 1800225"/>
                <a:gd name="connsiteX477" fmla="*/ 826865 w 1847850"/>
                <a:gd name="connsiteY477" fmla="*/ 78010 h 1800225"/>
                <a:gd name="connsiteX478" fmla="*/ 837152 w 1847850"/>
                <a:gd name="connsiteY478" fmla="*/ 76486 h 1800225"/>
                <a:gd name="connsiteX479" fmla="*/ 842772 w 1847850"/>
                <a:gd name="connsiteY479" fmla="*/ 70485 h 1800225"/>
                <a:gd name="connsiteX480" fmla="*/ 858393 w 1847850"/>
                <a:gd name="connsiteY480" fmla="*/ 82677 h 1800225"/>
                <a:gd name="connsiteX481" fmla="*/ 855536 w 1847850"/>
                <a:gd name="connsiteY481" fmla="*/ 84487 h 1800225"/>
                <a:gd name="connsiteX482" fmla="*/ 858679 w 1847850"/>
                <a:gd name="connsiteY482" fmla="*/ 89249 h 1800225"/>
                <a:gd name="connsiteX483" fmla="*/ 868204 w 1847850"/>
                <a:gd name="connsiteY483" fmla="*/ 89440 h 1800225"/>
                <a:gd name="connsiteX484" fmla="*/ 869156 w 1847850"/>
                <a:gd name="connsiteY484" fmla="*/ 98107 h 1800225"/>
                <a:gd name="connsiteX485" fmla="*/ 895731 w 1847850"/>
                <a:gd name="connsiteY485" fmla="*/ 97822 h 1800225"/>
                <a:gd name="connsiteX486" fmla="*/ 897731 w 1847850"/>
                <a:gd name="connsiteY486" fmla="*/ 103537 h 1800225"/>
                <a:gd name="connsiteX487" fmla="*/ 878205 w 1847850"/>
                <a:gd name="connsiteY487" fmla="*/ 108490 h 1800225"/>
                <a:gd name="connsiteX488" fmla="*/ 876110 w 1847850"/>
                <a:gd name="connsiteY488" fmla="*/ 102489 h 1800225"/>
                <a:gd name="connsiteX489" fmla="*/ 872109 w 1847850"/>
                <a:gd name="connsiteY489" fmla="*/ 103346 h 1800225"/>
                <a:gd name="connsiteX490" fmla="*/ 865822 w 1847850"/>
                <a:gd name="connsiteY490" fmla="*/ 107156 h 1800225"/>
                <a:gd name="connsiteX491" fmla="*/ 866870 w 1847850"/>
                <a:gd name="connsiteY491" fmla="*/ 110490 h 1800225"/>
                <a:gd name="connsiteX492" fmla="*/ 862965 w 1847850"/>
                <a:gd name="connsiteY492" fmla="*/ 112109 h 1800225"/>
                <a:gd name="connsiteX493" fmla="*/ 864013 w 1847850"/>
                <a:gd name="connsiteY493" fmla="*/ 115062 h 1800225"/>
                <a:gd name="connsiteX494" fmla="*/ 894112 w 1847850"/>
                <a:gd name="connsiteY494" fmla="*/ 107728 h 1800225"/>
                <a:gd name="connsiteX495" fmla="*/ 880967 w 1847850"/>
                <a:gd name="connsiteY495" fmla="*/ 115157 h 1800225"/>
                <a:gd name="connsiteX496" fmla="*/ 889540 w 1847850"/>
                <a:gd name="connsiteY496" fmla="*/ 112776 h 1800225"/>
                <a:gd name="connsiteX497" fmla="*/ 897541 w 1847850"/>
                <a:gd name="connsiteY497" fmla="*/ 106870 h 1800225"/>
                <a:gd name="connsiteX498" fmla="*/ 907352 w 1847850"/>
                <a:gd name="connsiteY498" fmla="*/ 140875 h 1800225"/>
                <a:gd name="connsiteX499" fmla="*/ 918020 w 1847850"/>
                <a:gd name="connsiteY499" fmla="*/ 138684 h 1800225"/>
                <a:gd name="connsiteX500" fmla="*/ 921353 w 1847850"/>
                <a:gd name="connsiteY500" fmla="*/ 147256 h 1800225"/>
                <a:gd name="connsiteX501" fmla="*/ 925925 w 1847850"/>
                <a:gd name="connsiteY501" fmla="*/ 144304 h 1800225"/>
                <a:gd name="connsiteX502" fmla="*/ 927640 w 1847850"/>
                <a:gd name="connsiteY502" fmla="*/ 148780 h 1800225"/>
                <a:gd name="connsiteX503" fmla="*/ 950119 w 1847850"/>
                <a:gd name="connsiteY503" fmla="*/ 145447 h 1800225"/>
                <a:gd name="connsiteX504" fmla="*/ 955929 w 1847850"/>
                <a:gd name="connsiteY504" fmla="*/ 166497 h 1800225"/>
                <a:gd name="connsiteX505" fmla="*/ 953453 w 1847850"/>
                <a:gd name="connsiteY505" fmla="*/ 172117 h 1800225"/>
                <a:gd name="connsiteX506" fmla="*/ 958405 w 1847850"/>
                <a:gd name="connsiteY506" fmla="*/ 184023 h 1800225"/>
                <a:gd name="connsiteX507" fmla="*/ 964121 w 1847850"/>
                <a:gd name="connsiteY507" fmla="*/ 180594 h 1800225"/>
                <a:gd name="connsiteX508" fmla="*/ 973646 w 1847850"/>
                <a:gd name="connsiteY508" fmla="*/ 183547 h 1800225"/>
                <a:gd name="connsiteX509" fmla="*/ 977646 w 1847850"/>
                <a:gd name="connsiteY509" fmla="*/ 179356 h 1800225"/>
                <a:gd name="connsiteX510" fmla="*/ 977170 w 1847850"/>
                <a:gd name="connsiteY510" fmla="*/ 176594 h 1800225"/>
                <a:gd name="connsiteX511" fmla="*/ 983075 w 1847850"/>
                <a:gd name="connsiteY511" fmla="*/ 175450 h 1800225"/>
                <a:gd name="connsiteX512" fmla="*/ 993458 w 1847850"/>
                <a:gd name="connsiteY512" fmla="*/ 175736 h 1800225"/>
                <a:gd name="connsiteX513" fmla="*/ 993838 w 1847850"/>
                <a:gd name="connsiteY513" fmla="*/ 180118 h 1800225"/>
                <a:gd name="connsiteX514" fmla="*/ 1002602 w 1847850"/>
                <a:gd name="connsiteY514" fmla="*/ 179546 h 1800225"/>
                <a:gd name="connsiteX515" fmla="*/ 1006983 w 1847850"/>
                <a:gd name="connsiteY515" fmla="*/ 183928 h 1800225"/>
                <a:gd name="connsiteX516" fmla="*/ 1011079 w 1847850"/>
                <a:gd name="connsiteY516" fmla="*/ 183166 h 1800225"/>
                <a:gd name="connsiteX517" fmla="*/ 1056894 w 1847850"/>
                <a:gd name="connsiteY517" fmla="*/ 163544 h 1800225"/>
                <a:gd name="connsiteX518" fmla="*/ 1058418 w 1847850"/>
                <a:gd name="connsiteY518" fmla="*/ 160306 h 1800225"/>
                <a:gd name="connsiteX519" fmla="*/ 1061561 w 1847850"/>
                <a:gd name="connsiteY519" fmla="*/ 161354 h 1800225"/>
                <a:gd name="connsiteX520" fmla="*/ 1070039 w 1847850"/>
                <a:gd name="connsiteY520" fmla="*/ 153829 h 1800225"/>
                <a:gd name="connsiteX521" fmla="*/ 1069277 w 1847850"/>
                <a:gd name="connsiteY521" fmla="*/ 142018 h 1800225"/>
                <a:gd name="connsiteX522" fmla="*/ 1072896 w 1847850"/>
                <a:gd name="connsiteY522" fmla="*/ 128683 h 1800225"/>
                <a:gd name="connsiteX523" fmla="*/ 1066800 w 1847850"/>
                <a:gd name="connsiteY523" fmla="*/ 86963 h 1800225"/>
                <a:gd name="connsiteX524" fmla="*/ 1090231 w 1847850"/>
                <a:gd name="connsiteY524" fmla="*/ 84391 h 1800225"/>
                <a:gd name="connsiteX525" fmla="*/ 1116425 w 1847850"/>
                <a:gd name="connsiteY525" fmla="*/ 74104 h 1800225"/>
                <a:gd name="connsiteX526" fmla="*/ 1134237 w 1847850"/>
                <a:gd name="connsiteY526" fmla="*/ 73342 h 1800225"/>
                <a:gd name="connsiteX527" fmla="*/ 1141571 w 1847850"/>
                <a:gd name="connsiteY527" fmla="*/ 70009 h 1800225"/>
                <a:gd name="connsiteX528" fmla="*/ 1148048 w 1847850"/>
                <a:gd name="connsiteY528" fmla="*/ 71819 h 1800225"/>
                <a:gd name="connsiteX529" fmla="*/ 1135475 w 1847850"/>
                <a:gd name="connsiteY529" fmla="*/ 87344 h 1800225"/>
                <a:gd name="connsiteX530" fmla="*/ 1143762 w 1847850"/>
                <a:gd name="connsiteY530" fmla="*/ 90487 h 1800225"/>
                <a:gd name="connsiteX531" fmla="*/ 1142524 w 1847850"/>
                <a:gd name="connsiteY531" fmla="*/ 103061 h 1800225"/>
                <a:gd name="connsiteX532" fmla="*/ 1145953 w 1847850"/>
                <a:gd name="connsiteY532" fmla="*/ 110490 h 1800225"/>
                <a:gd name="connsiteX533" fmla="*/ 1141190 w 1847850"/>
                <a:gd name="connsiteY533" fmla="*/ 112586 h 1800225"/>
                <a:gd name="connsiteX534" fmla="*/ 1142143 w 1847850"/>
                <a:gd name="connsiteY534" fmla="*/ 114967 h 1800225"/>
                <a:gd name="connsiteX535" fmla="*/ 1154716 w 1847850"/>
                <a:gd name="connsiteY535" fmla="*/ 107061 h 1800225"/>
                <a:gd name="connsiteX536" fmla="*/ 1160812 w 1847850"/>
                <a:gd name="connsiteY536" fmla="*/ 113157 h 1800225"/>
                <a:gd name="connsiteX537" fmla="*/ 1145191 w 1847850"/>
                <a:gd name="connsiteY537" fmla="*/ 124301 h 1800225"/>
                <a:gd name="connsiteX538" fmla="*/ 1136237 w 1847850"/>
                <a:gd name="connsiteY538" fmla="*/ 127063 h 1800225"/>
                <a:gd name="connsiteX539" fmla="*/ 1134047 w 1847850"/>
                <a:gd name="connsiteY539" fmla="*/ 136779 h 1800225"/>
                <a:gd name="connsiteX540" fmla="*/ 1138619 w 1847850"/>
                <a:gd name="connsiteY540" fmla="*/ 138494 h 1800225"/>
                <a:gd name="connsiteX541" fmla="*/ 1147191 w 1847850"/>
                <a:gd name="connsiteY541" fmla="*/ 138874 h 1800225"/>
                <a:gd name="connsiteX542" fmla="*/ 1153382 w 1847850"/>
                <a:gd name="connsiteY542" fmla="*/ 133636 h 1800225"/>
                <a:gd name="connsiteX543" fmla="*/ 1160240 w 1847850"/>
                <a:gd name="connsiteY543" fmla="*/ 136684 h 1800225"/>
                <a:gd name="connsiteX544" fmla="*/ 1161383 w 1847850"/>
                <a:gd name="connsiteY544" fmla="*/ 133064 h 1800225"/>
                <a:gd name="connsiteX545" fmla="*/ 1163860 w 1847850"/>
                <a:gd name="connsiteY545" fmla="*/ 133445 h 1800225"/>
                <a:gd name="connsiteX546" fmla="*/ 1164050 w 1847850"/>
                <a:gd name="connsiteY546" fmla="*/ 137160 h 1800225"/>
                <a:gd name="connsiteX547" fmla="*/ 1172528 w 1847850"/>
                <a:gd name="connsiteY547" fmla="*/ 140113 h 1800225"/>
                <a:gd name="connsiteX548" fmla="*/ 1172718 w 1847850"/>
                <a:gd name="connsiteY548" fmla="*/ 133445 h 1800225"/>
                <a:gd name="connsiteX549" fmla="*/ 1179862 w 1847850"/>
                <a:gd name="connsiteY549" fmla="*/ 133160 h 1800225"/>
                <a:gd name="connsiteX550" fmla="*/ 1182148 w 1847850"/>
                <a:gd name="connsiteY550" fmla="*/ 124492 h 1800225"/>
                <a:gd name="connsiteX551" fmla="*/ 1190244 w 1847850"/>
                <a:gd name="connsiteY551" fmla="*/ 130397 h 1800225"/>
                <a:gd name="connsiteX552" fmla="*/ 1203579 w 1847850"/>
                <a:gd name="connsiteY552" fmla="*/ 123254 h 1800225"/>
                <a:gd name="connsiteX553" fmla="*/ 1213580 w 1847850"/>
                <a:gd name="connsiteY553" fmla="*/ 125539 h 1800225"/>
                <a:gd name="connsiteX554" fmla="*/ 1215485 w 1847850"/>
                <a:gd name="connsiteY554" fmla="*/ 129445 h 1800225"/>
                <a:gd name="connsiteX555" fmla="*/ 1216438 w 1847850"/>
                <a:gd name="connsiteY555" fmla="*/ 118110 h 1800225"/>
                <a:gd name="connsiteX556" fmla="*/ 1224248 w 1847850"/>
                <a:gd name="connsiteY556" fmla="*/ 110490 h 1800225"/>
                <a:gd name="connsiteX557" fmla="*/ 1236821 w 1847850"/>
                <a:gd name="connsiteY557" fmla="*/ 114681 h 1800225"/>
                <a:gd name="connsiteX558" fmla="*/ 1235297 w 1847850"/>
                <a:gd name="connsiteY558" fmla="*/ 128778 h 1800225"/>
                <a:gd name="connsiteX559" fmla="*/ 1227772 w 1847850"/>
                <a:gd name="connsiteY559" fmla="*/ 134303 h 1800225"/>
                <a:gd name="connsiteX560" fmla="*/ 1238060 w 1847850"/>
                <a:gd name="connsiteY560" fmla="*/ 142494 h 1800225"/>
                <a:gd name="connsiteX561" fmla="*/ 1248347 w 1847850"/>
                <a:gd name="connsiteY561" fmla="*/ 144399 h 1800225"/>
                <a:gd name="connsiteX562" fmla="*/ 1247965 w 1847850"/>
                <a:gd name="connsiteY562" fmla="*/ 157639 h 1800225"/>
                <a:gd name="connsiteX563" fmla="*/ 1258253 w 1847850"/>
                <a:gd name="connsiteY563" fmla="*/ 160401 h 1800225"/>
                <a:gd name="connsiteX564" fmla="*/ 1270635 w 1847850"/>
                <a:gd name="connsiteY564" fmla="*/ 170116 h 1800225"/>
                <a:gd name="connsiteX565" fmla="*/ 1271588 w 1847850"/>
                <a:gd name="connsiteY565" fmla="*/ 164497 h 1800225"/>
                <a:gd name="connsiteX566" fmla="*/ 1281970 w 1847850"/>
                <a:gd name="connsiteY566" fmla="*/ 164973 h 1800225"/>
                <a:gd name="connsiteX567" fmla="*/ 1286161 w 1847850"/>
                <a:gd name="connsiteY567" fmla="*/ 151447 h 1800225"/>
                <a:gd name="connsiteX568" fmla="*/ 1297305 w 1847850"/>
                <a:gd name="connsiteY568" fmla="*/ 142875 h 1800225"/>
                <a:gd name="connsiteX569" fmla="*/ 1300163 w 1847850"/>
                <a:gd name="connsiteY569" fmla="*/ 151257 h 1800225"/>
                <a:gd name="connsiteX570" fmla="*/ 1304449 w 1847850"/>
                <a:gd name="connsiteY570" fmla="*/ 148780 h 1800225"/>
                <a:gd name="connsiteX571" fmla="*/ 1306925 w 1847850"/>
                <a:gd name="connsiteY571" fmla="*/ 156400 h 1800225"/>
                <a:gd name="connsiteX572" fmla="*/ 1308735 w 1847850"/>
                <a:gd name="connsiteY572" fmla="*/ 151162 h 1800225"/>
                <a:gd name="connsiteX573" fmla="*/ 1314069 w 1847850"/>
                <a:gd name="connsiteY573" fmla="*/ 148685 h 1800225"/>
                <a:gd name="connsiteX574" fmla="*/ 1318355 w 1847850"/>
                <a:gd name="connsiteY574" fmla="*/ 152686 h 1800225"/>
                <a:gd name="connsiteX575" fmla="*/ 1319403 w 1847850"/>
                <a:gd name="connsiteY575" fmla="*/ 159734 h 1800225"/>
                <a:gd name="connsiteX576" fmla="*/ 1325689 w 1847850"/>
                <a:gd name="connsiteY576" fmla="*/ 164687 h 1800225"/>
                <a:gd name="connsiteX577" fmla="*/ 1326261 w 1847850"/>
                <a:gd name="connsiteY577" fmla="*/ 176689 h 1800225"/>
                <a:gd name="connsiteX578" fmla="*/ 1337786 w 1847850"/>
                <a:gd name="connsiteY578" fmla="*/ 177927 h 1800225"/>
                <a:gd name="connsiteX579" fmla="*/ 1336262 w 1847850"/>
                <a:gd name="connsiteY579" fmla="*/ 187642 h 1800225"/>
                <a:gd name="connsiteX580" fmla="*/ 1338358 w 1847850"/>
                <a:gd name="connsiteY580" fmla="*/ 192214 h 1800225"/>
                <a:gd name="connsiteX581" fmla="*/ 1345121 w 1847850"/>
                <a:gd name="connsiteY581" fmla="*/ 191929 h 1800225"/>
                <a:gd name="connsiteX582" fmla="*/ 1346930 w 1847850"/>
                <a:gd name="connsiteY582" fmla="*/ 194024 h 1800225"/>
                <a:gd name="connsiteX583" fmla="*/ 1341501 w 1847850"/>
                <a:gd name="connsiteY583" fmla="*/ 212217 h 1800225"/>
                <a:gd name="connsiteX584" fmla="*/ 1348454 w 1847850"/>
                <a:gd name="connsiteY584" fmla="*/ 207645 h 1800225"/>
                <a:gd name="connsiteX585" fmla="*/ 1349216 w 1847850"/>
                <a:gd name="connsiteY585" fmla="*/ 215455 h 1800225"/>
                <a:gd name="connsiteX586" fmla="*/ 1368266 w 1847850"/>
                <a:gd name="connsiteY586" fmla="*/ 218313 h 1800225"/>
                <a:gd name="connsiteX587" fmla="*/ 1376744 w 1847850"/>
                <a:gd name="connsiteY587" fmla="*/ 222218 h 1800225"/>
                <a:gd name="connsiteX588" fmla="*/ 1376363 w 1847850"/>
                <a:gd name="connsiteY588" fmla="*/ 226886 h 1800225"/>
                <a:gd name="connsiteX589" fmla="*/ 1393508 w 1847850"/>
                <a:gd name="connsiteY589" fmla="*/ 221266 h 1800225"/>
                <a:gd name="connsiteX590" fmla="*/ 1407605 w 1847850"/>
                <a:gd name="connsiteY590" fmla="*/ 227552 h 1800225"/>
                <a:gd name="connsiteX591" fmla="*/ 1415415 w 1847850"/>
                <a:gd name="connsiteY591" fmla="*/ 241268 h 1800225"/>
                <a:gd name="connsiteX592" fmla="*/ 1415510 w 1847850"/>
                <a:gd name="connsiteY592" fmla="*/ 271653 h 1800225"/>
                <a:gd name="connsiteX593" fmla="*/ 1417511 w 1847850"/>
                <a:gd name="connsiteY593" fmla="*/ 270796 h 1800225"/>
                <a:gd name="connsiteX594" fmla="*/ 1418939 w 1847850"/>
                <a:gd name="connsiteY594" fmla="*/ 279940 h 1800225"/>
                <a:gd name="connsiteX595" fmla="*/ 1420463 w 1847850"/>
                <a:gd name="connsiteY595" fmla="*/ 281940 h 1800225"/>
                <a:gd name="connsiteX596" fmla="*/ 1431227 w 1847850"/>
                <a:gd name="connsiteY596" fmla="*/ 280130 h 1800225"/>
                <a:gd name="connsiteX597" fmla="*/ 1431322 w 1847850"/>
                <a:gd name="connsiteY597" fmla="*/ 285083 h 1800225"/>
                <a:gd name="connsiteX598" fmla="*/ 1434560 w 1847850"/>
                <a:gd name="connsiteY598" fmla="*/ 284893 h 1800225"/>
                <a:gd name="connsiteX599" fmla="*/ 1434751 w 1847850"/>
                <a:gd name="connsiteY599" fmla="*/ 288798 h 1800225"/>
                <a:gd name="connsiteX600" fmla="*/ 1441514 w 1847850"/>
                <a:gd name="connsiteY600" fmla="*/ 289941 h 1800225"/>
                <a:gd name="connsiteX601" fmla="*/ 1440847 w 1847850"/>
                <a:gd name="connsiteY601" fmla="*/ 296894 h 1800225"/>
                <a:gd name="connsiteX602" fmla="*/ 1468946 w 1847850"/>
                <a:gd name="connsiteY602" fmla="*/ 296037 h 1800225"/>
                <a:gd name="connsiteX603" fmla="*/ 1478661 w 1847850"/>
                <a:gd name="connsiteY603" fmla="*/ 296989 h 1800225"/>
                <a:gd name="connsiteX604" fmla="*/ 1485329 w 1847850"/>
                <a:gd name="connsiteY604" fmla="*/ 301276 h 1800225"/>
                <a:gd name="connsiteX605" fmla="*/ 1489901 w 1847850"/>
                <a:gd name="connsiteY605" fmla="*/ 295085 h 1800225"/>
                <a:gd name="connsiteX606" fmla="*/ 1498664 w 1847850"/>
                <a:gd name="connsiteY606" fmla="*/ 297847 h 1800225"/>
                <a:gd name="connsiteX607" fmla="*/ 1505140 w 1847850"/>
                <a:gd name="connsiteY607" fmla="*/ 295275 h 1800225"/>
                <a:gd name="connsiteX608" fmla="*/ 1509141 w 1847850"/>
                <a:gd name="connsiteY608" fmla="*/ 289560 h 1800225"/>
                <a:gd name="connsiteX609" fmla="*/ 1509427 w 1847850"/>
                <a:gd name="connsiteY609" fmla="*/ 277654 h 1800225"/>
                <a:gd name="connsiteX610" fmla="*/ 1521143 w 1847850"/>
                <a:gd name="connsiteY610" fmla="*/ 282988 h 1800225"/>
                <a:gd name="connsiteX611" fmla="*/ 1533049 w 1847850"/>
                <a:gd name="connsiteY611" fmla="*/ 279940 h 1800225"/>
                <a:gd name="connsiteX612" fmla="*/ 1532763 w 1847850"/>
                <a:gd name="connsiteY612" fmla="*/ 286417 h 1800225"/>
                <a:gd name="connsiteX613" fmla="*/ 1540955 w 1847850"/>
                <a:gd name="connsiteY613" fmla="*/ 290322 h 1800225"/>
                <a:gd name="connsiteX614" fmla="*/ 1548479 w 1847850"/>
                <a:gd name="connsiteY614" fmla="*/ 299085 h 1800225"/>
                <a:gd name="connsiteX615" fmla="*/ 1546765 w 1847850"/>
                <a:gd name="connsiteY615" fmla="*/ 303276 h 1800225"/>
                <a:gd name="connsiteX616" fmla="*/ 1554766 w 1847850"/>
                <a:gd name="connsiteY616" fmla="*/ 299275 h 1800225"/>
                <a:gd name="connsiteX617" fmla="*/ 1563434 w 1847850"/>
                <a:gd name="connsiteY617" fmla="*/ 311467 h 1800225"/>
                <a:gd name="connsiteX618" fmla="*/ 1569244 w 1847850"/>
                <a:gd name="connsiteY618" fmla="*/ 327946 h 1800225"/>
                <a:gd name="connsiteX619" fmla="*/ 1567529 w 1847850"/>
                <a:gd name="connsiteY619" fmla="*/ 341281 h 1800225"/>
                <a:gd name="connsiteX620" fmla="*/ 1570577 w 1847850"/>
                <a:gd name="connsiteY620" fmla="*/ 346900 h 1800225"/>
                <a:gd name="connsiteX621" fmla="*/ 1574673 w 1847850"/>
                <a:gd name="connsiteY621" fmla="*/ 345091 h 1800225"/>
                <a:gd name="connsiteX622" fmla="*/ 1579245 w 1847850"/>
                <a:gd name="connsiteY622" fmla="*/ 350425 h 1800225"/>
                <a:gd name="connsiteX623" fmla="*/ 1574673 w 1847850"/>
                <a:gd name="connsiteY623" fmla="*/ 353949 h 1800225"/>
                <a:gd name="connsiteX624" fmla="*/ 1585151 w 1847850"/>
                <a:gd name="connsiteY624" fmla="*/ 364998 h 1800225"/>
                <a:gd name="connsiteX625" fmla="*/ 1592389 w 1847850"/>
                <a:gd name="connsiteY625" fmla="*/ 383572 h 1800225"/>
                <a:gd name="connsiteX626" fmla="*/ 1583912 w 1847850"/>
                <a:gd name="connsiteY626" fmla="*/ 387382 h 1800225"/>
                <a:gd name="connsiteX627" fmla="*/ 1564862 w 1847850"/>
                <a:gd name="connsiteY627" fmla="*/ 387667 h 1800225"/>
                <a:gd name="connsiteX628" fmla="*/ 1550003 w 1847850"/>
                <a:gd name="connsiteY628" fmla="*/ 392716 h 1800225"/>
                <a:gd name="connsiteX629" fmla="*/ 1540573 w 1847850"/>
                <a:gd name="connsiteY629" fmla="*/ 431197 h 1800225"/>
                <a:gd name="connsiteX630" fmla="*/ 1523047 w 1847850"/>
                <a:gd name="connsiteY630" fmla="*/ 445008 h 1800225"/>
                <a:gd name="connsiteX631" fmla="*/ 1521047 w 1847850"/>
                <a:gd name="connsiteY631" fmla="*/ 449485 h 1800225"/>
                <a:gd name="connsiteX632" fmla="*/ 1488853 w 1847850"/>
                <a:gd name="connsiteY632" fmla="*/ 430625 h 1800225"/>
                <a:gd name="connsiteX633" fmla="*/ 1472755 w 1847850"/>
                <a:gd name="connsiteY633" fmla="*/ 436150 h 1800225"/>
                <a:gd name="connsiteX634" fmla="*/ 1460659 w 1847850"/>
                <a:gd name="connsiteY634" fmla="*/ 445008 h 1800225"/>
                <a:gd name="connsiteX635" fmla="*/ 1450277 w 1847850"/>
                <a:gd name="connsiteY635" fmla="*/ 446532 h 1800225"/>
                <a:gd name="connsiteX636" fmla="*/ 1439418 w 1847850"/>
                <a:gd name="connsiteY636" fmla="*/ 452723 h 1800225"/>
                <a:gd name="connsiteX637" fmla="*/ 1419892 w 1847850"/>
                <a:gd name="connsiteY637" fmla="*/ 470345 h 1800225"/>
                <a:gd name="connsiteX638" fmla="*/ 1396270 w 1847850"/>
                <a:gd name="connsiteY638" fmla="*/ 499110 h 1800225"/>
                <a:gd name="connsiteX639" fmla="*/ 1391603 w 1847850"/>
                <a:gd name="connsiteY639" fmla="*/ 508540 h 1800225"/>
                <a:gd name="connsiteX640" fmla="*/ 1387412 w 1847850"/>
                <a:gd name="connsiteY640" fmla="*/ 504444 h 1800225"/>
                <a:gd name="connsiteX641" fmla="*/ 1386173 w 1847850"/>
                <a:gd name="connsiteY641" fmla="*/ 545878 h 1800225"/>
                <a:gd name="connsiteX642" fmla="*/ 1372743 w 1847850"/>
                <a:gd name="connsiteY642" fmla="*/ 569309 h 1800225"/>
                <a:gd name="connsiteX643" fmla="*/ 1355217 w 1847850"/>
                <a:gd name="connsiteY643" fmla="*/ 584073 h 1800225"/>
                <a:gd name="connsiteX644" fmla="*/ 1354836 w 1847850"/>
                <a:gd name="connsiteY644" fmla="*/ 590360 h 1800225"/>
                <a:gd name="connsiteX645" fmla="*/ 1360742 w 1847850"/>
                <a:gd name="connsiteY645" fmla="*/ 597884 h 1800225"/>
                <a:gd name="connsiteX646" fmla="*/ 1410557 w 1847850"/>
                <a:gd name="connsiteY646" fmla="*/ 585502 h 1800225"/>
                <a:gd name="connsiteX647" fmla="*/ 1423702 w 1847850"/>
                <a:gd name="connsiteY647" fmla="*/ 576548 h 1800225"/>
                <a:gd name="connsiteX648" fmla="*/ 1424464 w 1847850"/>
                <a:gd name="connsiteY648" fmla="*/ 584549 h 1800225"/>
                <a:gd name="connsiteX649" fmla="*/ 1418939 w 1847850"/>
                <a:gd name="connsiteY649" fmla="*/ 593312 h 1800225"/>
                <a:gd name="connsiteX650" fmla="*/ 1420749 w 1847850"/>
                <a:gd name="connsiteY650" fmla="*/ 601885 h 1800225"/>
                <a:gd name="connsiteX651" fmla="*/ 1419225 w 1847850"/>
                <a:gd name="connsiteY651" fmla="*/ 609314 h 1800225"/>
                <a:gd name="connsiteX652" fmla="*/ 1423702 w 1847850"/>
                <a:gd name="connsiteY652" fmla="*/ 625412 h 1800225"/>
                <a:gd name="connsiteX653" fmla="*/ 1444085 w 1847850"/>
                <a:gd name="connsiteY653" fmla="*/ 621030 h 1800225"/>
                <a:gd name="connsiteX654" fmla="*/ 1444657 w 1847850"/>
                <a:gd name="connsiteY654" fmla="*/ 631031 h 1800225"/>
                <a:gd name="connsiteX655" fmla="*/ 1449229 w 1847850"/>
                <a:gd name="connsiteY655" fmla="*/ 642842 h 1800225"/>
                <a:gd name="connsiteX656" fmla="*/ 1458278 w 1847850"/>
                <a:gd name="connsiteY656" fmla="*/ 647033 h 1800225"/>
                <a:gd name="connsiteX657" fmla="*/ 1461802 w 1847850"/>
                <a:gd name="connsiteY657" fmla="*/ 661892 h 1800225"/>
                <a:gd name="connsiteX658" fmla="*/ 1487519 w 1847850"/>
                <a:gd name="connsiteY658" fmla="*/ 708184 h 1800225"/>
                <a:gd name="connsiteX659" fmla="*/ 1466945 w 1847850"/>
                <a:gd name="connsiteY659" fmla="*/ 719804 h 1800225"/>
                <a:gd name="connsiteX660" fmla="*/ 1471231 w 1847850"/>
                <a:gd name="connsiteY660" fmla="*/ 726567 h 1800225"/>
                <a:gd name="connsiteX661" fmla="*/ 1459325 w 1847850"/>
                <a:gd name="connsiteY661" fmla="*/ 737330 h 1800225"/>
                <a:gd name="connsiteX662" fmla="*/ 1469041 w 1847850"/>
                <a:gd name="connsiteY662" fmla="*/ 752189 h 1800225"/>
                <a:gd name="connsiteX663" fmla="*/ 1472946 w 1847850"/>
                <a:gd name="connsiteY663" fmla="*/ 786098 h 1800225"/>
                <a:gd name="connsiteX664" fmla="*/ 1484567 w 1847850"/>
                <a:gd name="connsiteY664" fmla="*/ 783622 h 1800225"/>
                <a:gd name="connsiteX665" fmla="*/ 1493330 w 1847850"/>
                <a:gd name="connsiteY665" fmla="*/ 802386 h 1800225"/>
                <a:gd name="connsiteX666" fmla="*/ 1506474 w 1847850"/>
                <a:gd name="connsiteY666" fmla="*/ 799147 h 1800225"/>
                <a:gd name="connsiteX667" fmla="*/ 1506855 w 1847850"/>
                <a:gd name="connsiteY667" fmla="*/ 813340 h 1800225"/>
                <a:gd name="connsiteX668" fmla="*/ 1515332 w 1847850"/>
                <a:gd name="connsiteY668" fmla="*/ 811530 h 1800225"/>
                <a:gd name="connsiteX669" fmla="*/ 1519142 w 1847850"/>
                <a:gd name="connsiteY669" fmla="*/ 813911 h 1800225"/>
                <a:gd name="connsiteX670" fmla="*/ 1521047 w 1847850"/>
                <a:gd name="connsiteY670" fmla="*/ 830199 h 1800225"/>
                <a:gd name="connsiteX671" fmla="*/ 1508379 w 1847850"/>
                <a:gd name="connsiteY671" fmla="*/ 853630 h 1800225"/>
                <a:gd name="connsiteX672" fmla="*/ 1506760 w 1847850"/>
                <a:gd name="connsiteY672" fmla="*/ 871252 h 1800225"/>
                <a:gd name="connsiteX673" fmla="*/ 1524857 w 1847850"/>
                <a:gd name="connsiteY673" fmla="*/ 907352 h 1800225"/>
                <a:gd name="connsiteX674" fmla="*/ 1526191 w 1847850"/>
                <a:gd name="connsiteY674" fmla="*/ 922211 h 1800225"/>
                <a:gd name="connsiteX675" fmla="*/ 1533620 w 1847850"/>
                <a:gd name="connsiteY675" fmla="*/ 927925 h 1800225"/>
                <a:gd name="connsiteX676" fmla="*/ 1546098 w 1847850"/>
                <a:gd name="connsiteY676" fmla="*/ 923639 h 1800225"/>
                <a:gd name="connsiteX677" fmla="*/ 1567720 w 1847850"/>
                <a:gd name="connsiteY677" fmla="*/ 910209 h 1800225"/>
                <a:gd name="connsiteX678" fmla="*/ 1578769 w 1847850"/>
                <a:gd name="connsiteY678" fmla="*/ 910209 h 1800225"/>
                <a:gd name="connsiteX679" fmla="*/ 1583246 w 1847850"/>
                <a:gd name="connsiteY679" fmla="*/ 914400 h 1800225"/>
                <a:gd name="connsiteX680" fmla="*/ 1576864 w 1847850"/>
                <a:gd name="connsiteY680" fmla="*/ 927449 h 1800225"/>
                <a:gd name="connsiteX681" fmla="*/ 1554956 w 1847850"/>
                <a:gd name="connsiteY681" fmla="*/ 944785 h 1800225"/>
                <a:gd name="connsiteX682" fmla="*/ 1554671 w 1847850"/>
                <a:gd name="connsiteY682" fmla="*/ 960215 h 1800225"/>
                <a:gd name="connsiteX683" fmla="*/ 1560386 w 1847850"/>
                <a:gd name="connsiteY683" fmla="*/ 973264 h 1800225"/>
                <a:gd name="connsiteX684" fmla="*/ 1574197 w 1847850"/>
                <a:gd name="connsiteY684" fmla="*/ 978789 h 1800225"/>
                <a:gd name="connsiteX685" fmla="*/ 1596962 w 1847850"/>
                <a:gd name="connsiteY685" fmla="*/ 976598 h 1800225"/>
                <a:gd name="connsiteX686" fmla="*/ 1599724 w 1847850"/>
                <a:gd name="connsiteY686" fmla="*/ 972026 h 1800225"/>
                <a:gd name="connsiteX687" fmla="*/ 1599724 w 1847850"/>
                <a:gd name="connsiteY687" fmla="*/ 955072 h 1800225"/>
                <a:gd name="connsiteX688" fmla="*/ 1606772 w 1847850"/>
                <a:gd name="connsiteY688" fmla="*/ 949071 h 1800225"/>
                <a:gd name="connsiteX689" fmla="*/ 1610773 w 1847850"/>
                <a:gd name="connsiteY689" fmla="*/ 954310 h 1800225"/>
                <a:gd name="connsiteX690" fmla="*/ 1613345 w 1847850"/>
                <a:gd name="connsiteY690" fmla="*/ 969931 h 1800225"/>
                <a:gd name="connsiteX691" fmla="*/ 1616773 w 1847850"/>
                <a:gd name="connsiteY691" fmla="*/ 971836 h 1800225"/>
                <a:gd name="connsiteX692" fmla="*/ 1647063 w 1847850"/>
                <a:gd name="connsiteY692" fmla="*/ 958977 h 1800225"/>
                <a:gd name="connsiteX693" fmla="*/ 1656683 w 1847850"/>
                <a:gd name="connsiteY693" fmla="*/ 961168 h 1800225"/>
                <a:gd name="connsiteX694" fmla="*/ 1693736 w 1847850"/>
                <a:gd name="connsiteY694" fmla="*/ 1005173 h 1800225"/>
                <a:gd name="connsiteX695" fmla="*/ 1710785 w 1847850"/>
                <a:gd name="connsiteY695" fmla="*/ 1014603 h 1800225"/>
                <a:gd name="connsiteX696" fmla="*/ 1716500 w 1847850"/>
                <a:gd name="connsiteY696" fmla="*/ 1012412 h 1800225"/>
                <a:gd name="connsiteX697" fmla="*/ 1716786 w 1847850"/>
                <a:gd name="connsiteY697" fmla="*/ 1008126 h 1800225"/>
                <a:gd name="connsiteX698" fmla="*/ 1708214 w 1847850"/>
                <a:gd name="connsiteY698" fmla="*/ 1004983 h 1800225"/>
                <a:gd name="connsiteX699" fmla="*/ 1695450 w 1847850"/>
                <a:gd name="connsiteY699" fmla="*/ 988314 h 1800225"/>
                <a:gd name="connsiteX700" fmla="*/ 1696688 w 1847850"/>
                <a:gd name="connsiteY700" fmla="*/ 983361 h 1800225"/>
                <a:gd name="connsiteX701" fmla="*/ 1706975 w 1847850"/>
                <a:gd name="connsiteY701" fmla="*/ 975360 h 1800225"/>
                <a:gd name="connsiteX702" fmla="*/ 1714690 w 1847850"/>
                <a:gd name="connsiteY702" fmla="*/ 982123 h 1800225"/>
                <a:gd name="connsiteX703" fmla="*/ 1726978 w 1847850"/>
                <a:gd name="connsiteY703" fmla="*/ 1003935 h 1800225"/>
                <a:gd name="connsiteX704" fmla="*/ 1742599 w 1847850"/>
                <a:gd name="connsiteY704" fmla="*/ 1012317 h 1800225"/>
                <a:gd name="connsiteX705" fmla="*/ 1748409 w 1847850"/>
                <a:gd name="connsiteY705" fmla="*/ 1006697 h 1800225"/>
                <a:gd name="connsiteX706" fmla="*/ 1754314 w 1847850"/>
                <a:gd name="connsiteY706" fmla="*/ 981361 h 1800225"/>
                <a:gd name="connsiteX707" fmla="*/ 1758029 w 1847850"/>
                <a:gd name="connsiteY707" fmla="*/ 976503 h 1800225"/>
                <a:gd name="connsiteX708" fmla="*/ 1769840 w 1847850"/>
                <a:gd name="connsiteY708" fmla="*/ 973836 h 1800225"/>
                <a:gd name="connsiteX709" fmla="*/ 1781080 w 1847850"/>
                <a:gd name="connsiteY709" fmla="*/ 976408 h 1800225"/>
                <a:gd name="connsiteX710" fmla="*/ 1788605 w 1847850"/>
                <a:gd name="connsiteY710" fmla="*/ 981456 h 1800225"/>
                <a:gd name="connsiteX711" fmla="*/ 1798320 w 1847850"/>
                <a:gd name="connsiteY711" fmla="*/ 979741 h 1800225"/>
                <a:gd name="connsiteX712" fmla="*/ 1822037 w 1847850"/>
                <a:gd name="connsiteY712" fmla="*/ 947547 h 1800225"/>
                <a:gd name="connsiteX713" fmla="*/ 1837944 w 1847850"/>
                <a:gd name="connsiteY713" fmla="*/ 941070 h 1800225"/>
                <a:gd name="connsiteX714" fmla="*/ 1844230 w 1847850"/>
                <a:gd name="connsiteY714" fmla="*/ 943070 h 1800225"/>
                <a:gd name="connsiteX715" fmla="*/ 1845659 w 1847850"/>
                <a:gd name="connsiteY715" fmla="*/ 948404 h 1800225"/>
                <a:gd name="connsiteX716" fmla="*/ 1833467 w 1847850"/>
                <a:gd name="connsiteY716" fmla="*/ 965263 h 1800225"/>
                <a:gd name="connsiteX717" fmla="*/ 1830991 w 1847850"/>
                <a:gd name="connsiteY717" fmla="*/ 978503 h 1800225"/>
                <a:gd name="connsiteX718" fmla="*/ 1833658 w 1847850"/>
                <a:gd name="connsiteY718" fmla="*/ 988314 h 1800225"/>
                <a:gd name="connsiteX719" fmla="*/ 1845850 w 1847850"/>
                <a:gd name="connsiteY719" fmla="*/ 1001173 h 1800225"/>
                <a:gd name="connsiteX720" fmla="*/ 1847374 w 1847850"/>
                <a:gd name="connsiteY720" fmla="*/ 1009555 h 1800225"/>
                <a:gd name="connsiteX721" fmla="*/ 1845564 w 1847850"/>
                <a:gd name="connsiteY721" fmla="*/ 1029843 h 1800225"/>
                <a:gd name="connsiteX722" fmla="*/ 1840611 w 1847850"/>
                <a:gd name="connsiteY722" fmla="*/ 1036320 h 1800225"/>
                <a:gd name="connsiteX723" fmla="*/ 1829943 w 1847850"/>
                <a:gd name="connsiteY723" fmla="*/ 1043178 h 1800225"/>
                <a:gd name="connsiteX724" fmla="*/ 1826323 w 1847850"/>
                <a:gd name="connsiteY724" fmla="*/ 1050131 h 1800225"/>
                <a:gd name="connsiteX725" fmla="*/ 1825752 w 1847850"/>
                <a:gd name="connsiteY725" fmla="*/ 1062514 h 1800225"/>
                <a:gd name="connsiteX726" fmla="*/ 1819085 w 1847850"/>
                <a:gd name="connsiteY726" fmla="*/ 1068514 h 1800225"/>
                <a:gd name="connsiteX727" fmla="*/ 1797463 w 1847850"/>
                <a:gd name="connsiteY727" fmla="*/ 1066610 h 1800225"/>
                <a:gd name="connsiteX728" fmla="*/ 1793558 w 1847850"/>
                <a:gd name="connsiteY728" fmla="*/ 1076801 h 1800225"/>
                <a:gd name="connsiteX729" fmla="*/ 1783747 w 1847850"/>
                <a:gd name="connsiteY729" fmla="*/ 1076897 h 1800225"/>
                <a:gd name="connsiteX730" fmla="*/ 1779270 w 1847850"/>
                <a:gd name="connsiteY730" fmla="*/ 1093756 h 1800225"/>
                <a:gd name="connsiteX731" fmla="*/ 1780604 w 1847850"/>
                <a:gd name="connsiteY731" fmla="*/ 1095947 h 1800225"/>
                <a:gd name="connsiteX732" fmla="*/ 1776508 w 1847850"/>
                <a:gd name="connsiteY732" fmla="*/ 1101852 h 1800225"/>
                <a:gd name="connsiteX733" fmla="*/ 1773650 w 1847850"/>
                <a:gd name="connsiteY733" fmla="*/ 1123474 h 1800225"/>
                <a:gd name="connsiteX734" fmla="*/ 1752886 w 1847850"/>
                <a:gd name="connsiteY734" fmla="*/ 1140809 h 1800225"/>
                <a:gd name="connsiteX735" fmla="*/ 1745456 w 1847850"/>
                <a:gd name="connsiteY735" fmla="*/ 1156049 h 1800225"/>
                <a:gd name="connsiteX736" fmla="*/ 1742980 w 1847850"/>
                <a:gd name="connsiteY736" fmla="*/ 1153858 h 1800225"/>
                <a:gd name="connsiteX737" fmla="*/ 1712214 w 1847850"/>
                <a:gd name="connsiteY737" fmla="*/ 1175861 h 1800225"/>
                <a:gd name="connsiteX738" fmla="*/ 1700975 w 1847850"/>
                <a:gd name="connsiteY738" fmla="*/ 1180910 h 1800225"/>
                <a:gd name="connsiteX739" fmla="*/ 1685735 w 1847850"/>
                <a:gd name="connsiteY739" fmla="*/ 1194911 h 1800225"/>
                <a:gd name="connsiteX740" fmla="*/ 1688687 w 1847850"/>
                <a:gd name="connsiteY740" fmla="*/ 1205198 h 1800225"/>
                <a:gd name="connsiteX741" fmla="*/ 1683163 w 1847850"/>
                <a:gd name="connsiteY741" fmla="*/ 1208437 h 1800225"/>
                <a:gd name="connsiteX742" fmla="*/ 1691545 w 1847850"/>
                <a:gd name="connsiteY742" fmla="*/ 1216533 h 1800225"/>
                <a:gd name="connsiteX743" fmla="*/ 1690021 w 1847850"/>
                <a:gd name="connsiteY743" fmla="*/ 1220343 h 1800225"/>
                <a:gd name="connsiteX744" fmla="*/ 1678686 w 1847850"/>
                <a:gd name="connsiteY744" fmla="*/ 1225582 h 1800225"/>
                <a:gd name="connsiteX745" fmla="*/ 1677543 w 1847850"/>
                <a:gd name="connsiteY745" fmla="*/ 1223772 h 1800225"/>
                <a:gd name="connsiteX746" fmla="*/ 1661827 w 1847850"/>
                <a:gd name="connsiteY746" fmla="*/ 1229201 h 1800225"/>
                <a:gd name="connsiteX747" fmla="*/ 1655731 w 1847850"/>
                <a:gd name="connsiteY747" fmla="*/ 1220629 h 1800225"/>
                <a:gd name="connsiteX748" fmla="*/ 1653350 w 1847850"/>
                <a:gd name="connsiteY748" fmla="*/ 1211771 h 1800225"/>
                <a:gd name="connsiteX749" fmla="*/ 1661827 w 1847850"/>
                <a:gd name="connsiteY749" fmla="*/ 1207961 h 1800225"/>
                <a:gd name="connsiteX750" fmla="*/ 1664875 w 1847850"/>
                <a:gd name="connsiteY750" fmla="*/ 1205674 h 1800225"/>
                <a:gd name="connsiteX751" fmla="*/ 1663637 w 1847850"/>
                <a:gd name="connsiteY751" fmla="*/ 1204341 h 1800225"/>
                <a:gd name="connsiteX752" fmla="*/ 1651254 w 1847850"/>
                <a:gd name="connsiteY752" fmla="*/ 1206151 h 1800225"/>
                <a:gd name="connsiteX753" fmla="*/ 1644205 w 1847850"/>
                <a:gd name="connsiteY753" fmla="*/ 1193197 h 1800225"/>
                <a:gd name="connsiteX754" fmla="*/ 1637729 w 1847850"/>
                <a:gd name="connsiteY754" fmla="*/ 1187005 h 1800225"/>
                <a:gd name="connsiteX755" fmla="*/ 1636300 w 1847850"/>
                <a:gd name="connsiteY755" fmla="*/ 1189768 h 1800225"/>
                <a:gd name="connsiteX756" fmla="*/ 1618964 w 1847850"/>
                <a:gd name="connsiteY756" fmla="*/ 1191292 h 1800225"/>
                <a:gd name="connsiteX757" fmla="*/ 1612678 w 1847850"/>
                <a:gd name="connsiteY757" fmla="*/ 1190054 h 1800225"/>
                <a:gd name="connsiteX758" fmla="*/ 1611249 w 1847850"/>
                <a:gd name="connsiteY758" fmla="*/ 1186148 h 1800225"/>
                <a:gd name="connsiteX759" fmla="*/ 1564196 w 1847850"/>
                <a:gd name="connsiteY759" fmla="*/ 1197102 h 1800225"/>
                <a:gd name="connsiteX760" fmla="*/ 1549146 w 1847850"/>
                <a:gd name="connsiteY760" fmla="*/ 1209294 h 1800225"/>
                <a:gd name="connsiteX761" fmla="*/ 1552670 w 1847850"/>
                <a:gd name="connsiteY761" fmla="*/ 1224153 h 1800225"/>
                <a:gd name="connsiteX762" fmla="*/ 1565815 w 1847850"/>
                <a:gd name="connsiteY762" fmla="*/ 1228915 h 1800225"/>
                <a:gd name="connsiteX763" fmla="*/ 1566101 w 1847850"/>
                <a:gd name="connsiteY763" fmla="*/ 1231392 h 1800225"/>
                <a:gd name="connsiteX764" fmla="*/ 1562767 w 1847850"/>
                <a:gd name="connsiteY764" fmla="*/ 1243489 h 1800225"/>
                <a:gd name="connsiteX765" fmla="*/ 1544288 w 1847850"/>
                <a:gd name="connsiteY765" fmla="*/ 1255300 h 1800225"/>
                <a:gd name="connsiteX766" fmla="*/ 1526762 w 1847850"/>
                <a:gd name="connsiteY766" fmla="*/ 1262824 h 1800225"/>
                <a:gd name="connsiteX767" fmla="*/ 1523047 w 1847850"/>
                <a:gd name="connsiteY767" fmla="*/ 1258253 h 1800225"/>
                <a:gd name="connsiteX768" fmla="*/ 1511713 w 1847850"/>
                <a:gd name="connsiteY768" fmla="*/ 1261491 h 1800225"/>
                <a:gd name="connsiteX769" fmla="*/ 1507617 w 1847850"/>
                <a:gd name="connsiteY769" fmla="*/ 1257395 h 1800225"/>
                <a:gd name="connsiteX770" fmla="*/ 1499616 w 1847850"/>
                <a:gd name="connsiteY770" fmla="*/ 1258348 h 1800225"/>
                <a:gd name="connsiteX771" fmla="*/ 1489615 w 1847850"/>
                <a:gd name="connsiteY771" fmla="*/ 1253204 h 1800225"/>
                <a:gd name="connsiteX772" fmla="*/ 1469517 w 1847850"/>
                <a:gd name="connsiteY772" fmla="*/ 1254919 h 1800225"/>
                <a:gd name="connsiteX773" fmla="*/ 1460945 w 1847850"/>
                <a:gd name="connsiteY773" fmla="*/ 1248251 h 1800225"/>
                <a:gd name="connsiteX774" fmla="*/ 1450658 w 1847850"/>
                <a:gd name="connsiteY774" fmla="*/ 1257490 h 1800225"/>
                <a:gd name="connsiteX775" fmla="*/ 1453325 w 1847850"/>
                <a:gd name="connsiteY775" fmla="*/ 1261205 h 1800225"/>
                <a:gd name="connsiteX776" fmla="*/ 1448372 w 1847850"/>
                <a:gd name="connsiteY776" fmla="*/ 1263015 h 1800225"/>
                <a:gd name="connsiteX777" fmla="*/ 1449229 w 1847850"/>
                <a:gd name="connsiteY777" fmla="*/ 1275016 h 1800225"/>
                <a:gd name="connsiteX778" fmla="*/ 1463135 w 1847850"/>
                <a:gd name="connsiteY778" fmla="*/ 1281208 h 1800225"/>
                <a:gd name="connsiteX779" fmla="*/ 1466660 w 1847850"/>
                <a:gd name="connsiteY779" fmla="*/ 1285208 h 1800225"/>
                <a:gd name="connsiteX780" fmla="*/ 1462278 w 1847850"/>
                <a:gd name="connsiteY780" fmla="*/ 1290828 h 1800225"/>
                <a:gd name="connsiteX781" fmla="*/ 1467422 w 1847850"/>
                <a:gd name="connsiteY781" fmla="*/ 1292542 h 1800225"/>
                <a:gd name="connsiteX782" fmla="*/ 1462088 w 1847850"/>
                <a:gd name="connsiteY782" fmla="*/ 1300829 h 1800225"/>
                <a:gd name="connsiteX783" fmla="*/ 1457325 w 1847850"/>
                <a:gd name="connsiteY783" fmla="*/ 1319308 h 1800225"/>
                <a:gd name="connsiteX784" fmla="*/ 1437227 w 1847850"/>
                <a:gd name="connsiteY784" fmla="*/ 1331690 h 1800225"/>
                <a:gd name="connsiteX785" fmla="*/ 1442561 w 1847850"/>
                <a:gd name="connsiteY785" fmla="*/ 1338739 h 1800225"/>
                <a:gd name="connsiteX786" fmla="*/ 1440371 w 1847850"/>
                <a:gd name="connsiteY786" fmla="*/ 1338072 h 1800225"/>
                <a:gd name="connsiteX787" fmla="*/ 1437132 w 1847850"/>
                <a:gd name="connsiteY787" fmla="*/ 1349502 h 1800225"/>
                <a:gd name="connsiteX788" fmla="*/ 1442085 w 1847850"/>
                <a:gd name="connsiteY788" fmla="*/ 1361599 h 1800225"/>
                <a:gd name="connsiteX789" fmla="*/ 1440275 w 1847850"/>
                <a:gd name="connsiteY789" fmla="*/ 1382649 h 1800225"/>
                <a:gd name="connsiteX790" fmla="*/ 1442942 w 1847850"/>
                <a:gd name="connsiteY790" fmla="*/ 1392936 h 1800225"/>
                <a:gd name="connsiteX791" fmla="*/ 1452467 w 1847850"/>
                <a:gd name="connsiteY791" fmla="*/ 1401318 h 1800225"/>
                <a:gd name="connsiteX792" fmla="*/ 1451324 w 1847850"/>
                <a:gd name="connsiteY792" fmla="*/ 1409795 h 1800225"/>
                <a:gd name="connsiteX793" fmla="*/ 1456754 w 1847850"/>
                <a:gd name="connsiteY793" fmla="*/ 1428274 h 1800225"/>
                <a:gd name="connsiteX794" fmla="*/ 1470660 w 1847850"/>
                <a:gd name="connsiteY794" fmla="*/ 1448753 h 1800225"/>
                <a:gd name="connsiteX795" fmla="*/ 1472089 w 1847850"/>
                <a:gd name="connsiteY795" fmla="*/ 1455230 h 1800225"/>
                <a:gd name="connsiteX796" fmla="*/ 1477613 w 1847850"/>
                <a:gd name="connsiteY796" fmla="*/ 1459230 h 1800225"/>
                <a:gd name="connsiteX797" fmla="*/ 1476756 w 1847850"/>
                <a:gd name="connsiteY797" fmla="*/ 1465040 h 1800225"/>
                <a:gd name="connsiteX798" fmla="*/ 1480566 w 1847850"/>
                <a:gd name="connsiteY798" fmla="*/ 1469612 h 1800225"/>
                <a:gd name="connsiteX799" fmla="*/ 1484567 w 1847850"/>
                <a:gd name="connsiteY799" fmla="*/ 1488567 h 1800225"/>
                <a:gd name="connsiteX800" fmla="*/ 1492568 w 1847850"/>
                <a:gd name="connsiteY800" fmla="*/ 1501712 h 1800225"/>
                <a:gd name="connsiteX801" fmla="*/ 1488758 w 1847850"/>
                <a:gd name="connsiteY801" fmla="*/ 1510951 h 1800225"/>
                <a:gd name="connsiteX802" fmla="*/ 1486853 w 1847850"/>
                <a:gd name="connsiteY802" fmla="*/ 1511713 h 1800225"/>
                <a:gd name="connsiteX803" fmla="*/ 1489424 w 1847850"/>
                <a:gd name="connsiteY803" fmla="*/ 1505998 h 1800225"/>
                <a:gd name="connsiteX804" fmla="*/ 1487519 w 1847850"/>
                <a:gd name="connsiteY804" fmla="*/ 1503235 h 1800225"/>
                <a:gd name="connsiteX805" fmla="*/ 1479042 w 1847850"/>
                <a:gd name="connsiteY805" fmla="*/ 1510474 h 1800225"/>
                <a:gd name="connsiteX806" fmla="*/ 1470946 w 1847850"/>
                <a:gd name="connsiteY806" fmla="*/ 1523143 h 1800225"/>
                <a:gd name="connsiteX807" fmla="*/ 1466660 w 1847850"/>
                <a:gd name="connsiteY807" fmla="*/ 1523714 h 1800225"/>
                <a:gd name="connsiteX808" fmla="*/ 1466088 w 1847850"/>
                <a:gd name="connsiteY808" fmla="*/ 1528381 h 1800225"/>
                <a:gd name="connsiteX809" fmla="*/ 1445419 w 1847850"/>
                <a:gd name="connsiteY809" fmla="*/ 1544669 h 1800225"/>
                <a:gd name="connsiteX810" fmla="*/ 1449134 w 1847850"/>
                <a:gd name="connsiteY810" fmla="*/ 1547336 h 1800225"/>
                <a:gd name="connsiteX811" fmla="*/ 1447038 w 1847850"/>
                <a:gd name="connsiteY811" fmla="*/ 1550099 h 1800225"/>
                <a:gd name="connsiteX812" fmla="*/ 1451801 w 1847850"/>
                <a:gd name="connsiteY812" fmla="*/ 1554671 h 1800225"/>
                <a:gd name="connsiteX813" fmla="*/ 1444085 w 1847850"/>
                <a:gd name="connsiteY813" fmla="*/ 1564196 h 1800225"/>
                <a:gd name="connsiteX814" fmla="*/ 1458849 w 1847850"/>
                <a:gd name="connsiteY814" fmla="*/ 1556766 h 1800225"/>
                <a:gd name="connsiteX815" fmla="*/ 1465231 w 1847850"/>
                <a:gd name="connsiteY815" fmla="*/ 1559624 h 1800225"/>
                <a:gd name="connsiteX816" fmla="*/ 1468184 w 1847850"/>
                <a:gd name="connsiteY816" fmla="*/ 1557719 h 1800225"/>
                <a:gd name="connsiteX817" fmla="*/ 1471422 w 1847850"/>
                <a:gd name="connsiteY817" fmla="*/ 1562290 h 1800225"/>
                <a:gd name="connsiteX818" fmla="*/ 1468469 w 1847850"/>
                <a:gd name="connsiteY818" fmla="*/ 1565910 h 1800225"/>
                <a:gd name="connsiteX819" fmla="*/ 1474470 w 1847850"/>
                <a:gd name="connsiteY819" fmla="*/ 1566672 h 1800225"/>
                <a:gd name="connsiteX820" fmla="*/ 1475613 w 1847850"/>
                <a:gd name="connsiteY820" fmla="*/ 1569339 h 1800225"/>
                <a:gd name="connsiteX821" fmla="*/ 1468564 w 1847850"/>
                <a:gd name="connsiteY821" fmla="*/ 1586484 h 1800225"/>
                <a:gd name="connsiteX822" fmla="*/ 1463802 w 1847850"/>
                <a:gd name="connsiteY822" fmla="*/ 1585246 h 1800225"/>
                <a:gd name="connsiteX823" fmla="*/ 1461611 w 1847850"/>
                <a:gd name="connsiteY823" fmla="*/ 1589627 h 1800225"/>
                <a:gd name="connsiteX824" fmla="*/ 1466755 w 1847850"/>
                <a:gd name="connsiteY824" fmla="*/ 1594200 h 1800225"/>
                <a:gd name="connsiteX825" fmla="*/ 1469612 w 1847850"/>
                <a:gd name="connsiteY825" fmla="*/ 1594200 h 1800225"/>
                <a:gd name="connsiteX826" fmla="*/ 1471231 w 1847850"/>
                <a:gd name="connsiteY826" fmla="*/ 1590389 h 1800225"/>
                <a:gd name="connsiteX827" fmla="*/ 1480280 w 1847850"/>
                <a:gd name="connsiteY827" fmla="*/ 1593247 h 1800225"/>
                <a:gd name="connsiteX828" fmla="*/ 1475708 w 1847850"/>
                <a:gd name="connsiteY828" fmla="*/ 1609153 h 1800225"/>
                <a:gd name="connsiteX829" fmla="*/ 1470184 w 1847850"/>
                <a:gd name="connsiteY829" fmla="*/ 1609153 h 1800225"/>
                <a:gd name="connsiteX830" fmla="*/ 1448086 w 1847850"/>
                <a:gd name="connsiteY830" fmla="*/ 1621822 h 1800225"/>
                <a:gd name="connsiteX831" fmla="*/ 1446371 w 1847850"/>
                <a:gd name="connsiteY831" fmla="*/ 1620488 h 1800225"/>
                <a:gd name="connsiteX832" fmla="*/ 1443228 w 1847850"/>
                <a:gd name="connsiteY832" fmla="*/ 1627346 h 1800225"/>
                <a:gd name="connsiteX833" fmla="*/ 1446752 w 1847850"/>
                <a:gd name="connsiteY833" fmla="*/ 1625917 h 1800225"/>
                <a:gd name="connsiteX834" fmla="*/ 1451039 w 1847850"/>
                <a:gd name="connsiteY834" fmla="*/ 1634681 h 1800225"/>
                <a:gd name="connsiteX835" fmla="*/ 1449514 w 1847850"/>
                <a:gd name="connsiteY835" fmla="*/ 1641539 h 1800225"/>
                <a:gd name="connsiteX836" fmla="*/ 1441037 w 1847850"/>
                <a:gd name="connsiteY836" fmla="*/ 1643729 h 1800225"/>
                <a:gd name="connsiteX837" fmla="*/ 1441514 w 1847850"/>
                <a:gd name="connsiteY837" fmla="*/ 1656684 h 1800225"/>
                <a:gd name="connsiteX838" fmla="*/ 1453705 w 1847850"/>
                <a:gd name="connsiteY838" fmla="*/ 1668971 h 1800225"/>
                <a:gd name="connsiteX839" fmla="*/ 1457611 w 1847850"/>
                <a:gd name="connsiteY839" fmla="*/ 1683163 h 1800225"/>
                <a:gd name="connsiteX840" fmla="*/ 1461992 w 1847850"/>
                <a:gd name="connsiteY840" fmla="*/ 1685735 h 1800225"/>
                <a:gd name="connsiteX841" fmla="*/ 1474565 w 1847850"/>
                <a:gd name="connsiteY841" fmla="*/ 1686020 h 1800225"/>
                <a:gd name="connsiteX842" fmla="*/ 1469803 w 1847850"/>
                <a:gd name="connsiteY842" fmla="*/ 1691259 h 1800225"/>
                <a:gd name="connsiteX843" fmla="*/ 1469422 w 1847850"/>
                <a:gd name="connsiteY843" fmla="*/ 1695926 h 1800225"/>
                <a:gd name="connsiteX844" fmla="*/ 1456849 w 1847850"/>
                <a:gd name="connsiteY844" fmla="*/ 1709261 h 1800225"/>
                <a:gd name="connsiteX845" fmla="*/ 1460754 w 1847850"/>
                <a:gd name="connsiteY845" fmla="*/ 1730121 h 1800225"/>
                <a:gd name="connsiteX846" fmla="*/ 1452181 w 1847850"/>
                <a:gd name="connsiteY846" fmla="*/ 1739551 h 1800225"/>
                <a:gd name="connsiteX847" fmla="*/ 1433894 w 1847850"/>
                <a:gd name="connsiteY847" fmla="*/ 1731835 h 1800225"/>
                <a:gd name="connsiteX848" fmla="*/ 1433798 w 1847850"/>
                <a:gd name="connsiteY848" fmla="*/ 1740217 h 1800225"/>
                <a:gd name="connsiteX849" fmla="*/ 1420463 w 1847850"/>
                <a:gd name="connsiteY849" fmla="*/ 1741456 h 1800225"/>
                <a:gd name="connsiteX850" fmla="*/ 1407700 w 1847850"/>
                <a:gd name="connsiteY850" fmla="*/ 1736884 h 1800225"/>
                <a:gd name="connsiteX851" fmla="*/ 1401223 w 1847850"/>
                <a:gd name="connsiteY851" fmla="*/ 1738789 h 1800225"/>
                <a:gd name="connsiteX852" fmla="*/ 1397889 w 1847850"/>
                <a:gd name="connsiteY852" fmla="*/ 1740980 h 1800225"/>
                <a:gd name="connsiteX853" fmla="*/ 1394651 w 1847850"/>
                <a:gd name="connsiteY853" fmla="*/ 1754124 h 1800225"/>
                <a:gd name="connsiteX854" fmla="*/ 1387316 w 1847850"/>
                <a:gd name="connsiteY854" fmla="*/ 1759172 h 1800225"/>
                <a:gd name="connsiteX855" fmla="*/ 1363504 w 1847850"/>
                <a:gd name="connsiteY855" fmla="*/ 1766983 h 1800225"/>
                <a:gd name="connsiteX856" fmla="*/ 1350550 w 1847850"/>
                <a:gd name="connsiteY856" fmla="*/ 1777270 h 1800225"/>
                <a:gd name="connsiteX857" fmla="*/ 1347597 w 1847850"/>
                <a:gd name="connsiteY857" fmla="*/ 1791081 h 1800225"/>
                <a:gd name="connsiteX858" fmla="*/ 1345121 w 1847850"/>
                <a:gd name="connsiteY858" fmla="*/ 1785271 h 1800225"/>
                <a:gd name="connsiteX859" fmla="*/ 1349788 w 1847850"/>
                <a:gd name="connsiteY859" fmla="*/ 1773365 h 1800225"/>
                <a:gd name="connsiteX860" fmla="*/ 1364742 w 1847850"/>
                <a:gd name="connsiteY860" fmla="*/ 1756886 h 1800225"/>
                <a:gd name="connsiteX861" fmla="*/ 1367885 w 1847850"/>
                <a:gd name="connsiteY861" fmla="*/ 1744123 h 1800225"/>
                <a:gd name="connsiteX862" fmla="*/ 1352550 w 1847850"/>
                <a:gd name="connsiteY862" fmla="*/ 1732502 h 1800225"/>
                <a:gd name="connsiteX863" fmla="*/ 1337786 w 1847850"/>
                <a:gd name="connsiteY863" fmla="*/ 1713071 h 1800225"/>
                <a:gd name="connsiteX864" fmla="*/ 1314260 w 1847850"/>
                <a:gd name="connsiteY864" fmla="*/ 1706785 h 1800225"/>
                <a:gd name="connsiteX865" fmla="*/ 1303306 w 1847850"/>
                <a:gd name="connsiteY865" fmla="*/ 1706594 h 1800225"/>
                <a:gd name="connsiteX866" fmla="*/ 1280731 w 1847850"/>
                <a:gd name="connsiteY866" fmla="*/ 1694212 h 1800225"/>
                <a:gd name="connsiteX867" fmla="*/ 1275302 w 1847850"/>
                <a:gd name="connsiteY867" fmla="*/ 1675734 h 1800225"/>
                <a:gd name="connsiteX868" fmla="*/ 1275874 w 1847850"/>
                <a:gd name="connsiteY868" fmla="*/ 1645825 h 1800225"/>
                <a:gd name="connsiteX869" fmla="*/ 1285780 w 1847850"/>
                <a:gd name="connsiteY869" fmla="*/ 1621536 h 1800225"/>
                <a:gd name="connsiteX870" fmla="*/ 1286542 w 1847850"/>
                <a:gd name="connsiteY870" fmla="*/ 1611058 h 1800225"/>
                <a:gd name="connsiteX871" fmla="*/ 1281017 w 1847850"/>
                <a:gd name="connsiteY871" fmla="*/ 1603725 h 1800225"/>
                <a:gd name="connsiteX872" fmla="*/ 1269968 w 1847850"/>
                <a:gd name="connsiteY872" fmla="*/ 1599724 h 1800225"/>
                <a:gd name="connsiteX873" fmla="*/ 1263015 w 1847850"/>
                <a:gd name="connsiteY873" fmla="*/ 1587246 h 1800225"/>
                <a:gd name="connsiteX874" fmla="*/ 1267301 w 1847850"/>
                <a:gd name="connsiteY874" fmla="*/ 1578959 h 1800225"/>
                <a:gd name="connsiteX875" fmla="*/ 1272350 w 1847850"/>
                <a:gd name="connsiteY875" fmla="*/ 1575626 h 1800225"/>
                <a:gd name="connsiteX876" fmla="*/ 1276445 w 1847850"/>
                <a:gd name="connsiteY876" fmla="*/ 1564005 h 1800225"/>
                <a:gd name="connsiteX877" fmla="*/ 1275112 w 1847850"/>
                <a:gd name="connsiteY877" fmla="*/ 1538954 h 1800225"/>
                <a:gd name="connsiteX878" fmla="*/ 1267397 w 1847850"/>
                <a:gd name="connsiteY878" fmla="*/ 1528191 h 1800225"/>
                <a:gd name="connsiteX879" fmla="*/ 1281875 w 1847850"/>
                <a:gd name="connsiteY879" fmla="*/ 1522095 h 1800225"/>
                <a:gd name="connsiteX880" fmla="*/ 1289971 w 1847850"/>
                <a:gd name="connsiteY880" fmla="*/ 1515332 h 1800225"/>
                <a:gd name="connsiteX881" fmla="*/ 1282446 w 1847850"/>
                <a:gd name="connsiteY881" fmla="*/ 1514475 h 1800225"/>
                <a:gd name="connsiteX882" fmla="*/ 1276922 w 1847850"/>
                <a:gd name="connsiteY882" fmla="*/ 1509522 h 1800225"/>
                <a:gd name="connsiteX883" fmla="*/ 1279493 w 1847850"/>
                <a:gd name="connsiteY883" fmla="*/ 1496092 h 1800225"/>
                <a:gd name="connsiteX884" fmla="*/ 1273683 w 1847850"/>
                <a:gd name="connsiteY884" fmla="*/ 1494187 h 1800225"/>
                <a:gd name="connsiteX885" fmla="*/ 1271778 w 1847850"/>
                <a:gd name="connsiteY885" fmla="*/ 1478661 h 1800225"/>
                <a:gd name="connsiteX886" fmla="*/ 1268921 w 1847850"/>
                <a:gd name="connsiteY886" fmla="*/ 1477518 h 1800225"/>
                <a:gd name="connsiteX887" fmla="*/ 1270921 w 1847850"/>
                <a:gd name="connsiteY887" fmla="*/ 1471803 h 1800225"/>
                <a:gd name="connsiteX888" fmla="*/ 1289590 w 1847850"/>
                <a:gd name="connsiteY888" fmla="*/ 1479994 h 1800225"/>
                <a:gd name="connsiteX889" fmla="*/ 1315117 w 1847850"/>
                <a:gd name="connsiteY889" fmla="*/ 1481423 h 1800225"/>
                <a:gd name="connsiteX890" fmla="*/ 1327690 w 1847850"/>
                <a:gd name="connsiteY890" fmla="*/ 1457515 h 1800225"/>
                <a:gd name="connsiteX891" fmla="*/ 1329214 w 1847850"/>
                <a:gd name="connsiteY891" fmla="*/ 1445895 h 1800225"/>
                <a:gd name="connsiteX892" fmla="*/ 1318641 w 1847850"/>
                <a:gd name="connsiteY892" fmla="*/ 1433608 h 1800225"/>
                <a:gd name="connsiteX893" fmla="*/ 1310735 w 1847850"/>
                <a:gd name="connsiteY893" fmla="*/ 1430369 h 1800225"/>
                <a:gd name="connsiteX894" fmla="*/ 1307497 w 1847850"/>
                <a:gd name="connsiteY894" fmla="*/ 1413129 h 1800225"/>
                <a:gd name="connsiteX895" fmla="*/ 1299496 w 1847850"/>
                <a:gd name="connsiteY895" fmla="*/ 1405890 h 1800225"/>
                <a:gd name="connsiteX896" fmla="*/ 1297972 w 1847850"/>
                <a:gd name="connsiteY896" fmla="*/ 1397889 h 1800225"/>
                <a:gd name="connsiteX897" fmla="*/ 1288923 w 1847850"/>
                <a:gd name="connsiteY897" fmla="*/ 1386173 h 1800225"/>
                <a:gd name="connsiteX898" fmla="*/ 1277779 w 1847850"/>
                <a:gd name="connsiteY898" fmla="*/ 1378363 h 1800225"/>
                <a:gd name="connsiteX899" fmla="*/ 1250061 w 1847850"/>
                <a:gd name="connsiteY899" fmla="*/ 1381887 h 1800225"/>
                <a:gd name="connsiteX900" fmla="*/ 1238440 w 1847850"/>
                <a:gd name="connsiteY900" fmla="*/ 1386078 h 1800225"/>
                <a:gd name="connsiteX901" fmla="*/ 1205389 w 1847850"/>
                <a:gd name="connsiteY901" fmla="*/ 1379506 h 1800225"/>
                <a:gd name="connsiteX902" fmla="*/ 1199674 w 1847850"/>
                <a:gd name="connsiteY902" fmla="*/ 1373124 h 1800225"/>
                <a:gd name="connsiteX903" fmla="*/ 1202246 w 1847850"/>
                <a:gd name="connsiteY903" fmla="*/ 1365980 h 1800225"/>
                <a:gd name="connsiteX904" fmla="*/ 1196530 w 1847850"/>
                <a:gd name="connsiteY904" fmla="*/ 1367790 h 1800225"/>
                <a:gd name="connsiteX905" fmla="*/ 1184339 w 1847850"/>
                <a:gd name="connsiteY905" fmla="*/ 1379030 h 1800225"/>
                <a:gd name="connsiteX906" fmla="*/ 1183577 w 1847850"/>
                <a:gd name="connsiteY906" fmla="*/ 1382935 h 1800225"/>
                <a:gd name="connsiteX907" fmla="*/ 1179957 w 1847850"/>
                <a:gd name="connsiteY907" fmla="*/ 1384173 h 1800225"/>
                <a:gd name="connsiteX908" fmla="*/ 1169194 w 1847850"/>
                <a:gd name="connsiteY908" fmla="*/ 1378458 h 1800225"/>
                <a:gd name="connsiteX909" fmla="*/ 1154144 w 1847850"/>
                <a:gd name="connsiteY909" fmla="*/ 1361599 h 1800225"/>
                <a:gd name="connsiteX910" fmla="*/ 1146810 w 1847850"/>
                <a:gd name="connsiteY910" fmla="*/ 1359217 h 1800225"/>
                <a:gd name="connsiteX911" fmla="*/ 1142619 w 1847850"/>
                <a:gd name="connsiteY911" fmla="*/ 1354550 h 1800225"/>
                <a:gd name="connsiteX912" fmla="*/ 1140143 w 1847850"/>
                <a:gd name="connsiteY912" fmla="*/ 1355884 h 1800225"/>
                <a:gd name="connsiteX913" fmla="*/ 1129665 w 1847850"/>
                <a:gd name="connsiteY913" fmla="*/ 1352645 h 1800225"/>
                <a:gd name="connsiteX914" fmla="*/ 1116521 w 1847850"/>
                <a:gd name="connsiteY914" fmla="*/ 1362361 h 1800225"/>
                <a:gd name="connsiteX915" fmla="*/ 1107281 w 1847850"/>
                <a:gd name="connsiteY915" fmla="*/ 1364456 h 1800225"/>
                <a:gd name="connsiteX916" fmla="*/ 1101947 w 1847850"/>
                <a:gd name="connsiteY916" fmla="*/ 1362647 h 1800225"/>
                <a:gd name="connsiteX917" fmla="*/ 1096328 w 1847850"/>
                <a:gd name="connsiteY917" fmla="*/ 1367980 h 1800225"/>
                <a:gd name="connsiteX918" fmla="*/ 1073563 w 1847850"/>
                <a:gd name="connsiteY918" fmla="*/ 1365409 h 1800225"/>
                <a:gd name="connsiteX919" fmla="*/ 1069467 w 1847850"/>
                <a:gd name="connsiteY919" fmla="*/ 1368171 h 1800225"/>
                <a:gd name="connsiteX920" fmla="*/ 1065371 w 1847850"/>
                <a:gd name="connsiteY920" fmla="*/ 1362361 h 1800225"/>
                <a:gd name="connsiteX921" fmla="*/ 1056989 w 1847850"/>
                <a:gd name="connsiteY921" fmla="*/ 1367219 h 1800225"/>
                <a:gd name="connsiteX922" fmla="*/ 1055942 w 1847850"/>
                <a:gd name="connsiteY922" fmla="*/ 1374077 h 1800225"/>
                <a:gd name="connsiteX923" fmla="*/ 1065086 w 1847850"/>
                <a:gd name="connsiteY923" fmla="*/ 1387697 h 1800225"/>
                <a:gd name="connsiteX924" fmla="*/ 1067467 w 1847850"/>
                <a:gd name="connsiteY924" fmla="*/ 1405128 h 1800225"/>
                <a:gd name="connsiteX925" fmla="*/ 1060323 w 1847850"/>
                <a:gd name="connsiteY925" fmla="*/ 1407509 h 1800225"/>
                <a:gd name="connsiteX926" fmla="*/ 1057370 w 1847850"/>
                <a:gd name="connsiteY926" fmla="*/ 1411796 h 1800225"/>
                <a:gd name="connsiteX927" fmla="*/ 1050131 w 1847850"/>
                <a:gd name="connsiteY927" fmla="*/ 1409224 h 1800225"/>
                <a:gd name="connsiteX928" fmla="*/ 1035748 w 1847850"/>
                <a:gd name="connsiteY928" fmla="*/ 1414748 h 1800225"/>
                <a:gd name="connsiteX929" fmla="*/ 1007650 w 1847850"/>
                <a:gd name="connsiteY929" fmla="*/ 1412748 h 1800225"/>
                <a:gd name="connsiteX930" fmla="*/ 996696 w 1847850"/>
                <a:gd name="connsiteY930" fmla="*/ 1420368 h 1800225"/>
                <a:gd name="connsiteX931" fmla="*/ 996601 w 1847850"/>
                <a:gd name="connsiteY931" fmla="*/ 1433417 h 1800225"/>
                <a:gd name="connsiteX932" fmla="*/ 1002697 w 1847850"/>
                <a:gd name="connsiteY932" fmla="*/ 1445895 h 1800225"/>
                <a:gd name="connsiteX933" fmla="*/ 1001649 w 1847850"/>
                <a:gd name="connsiteY933" fmla="*/ 1457896 h 1800225"/>
                <a:gd name="connsiteX934" fmla="*/ 1008602 w 1847850"/>
                <a:gd name="connsiteY934" fmla="*/ 1464088 h 1800225"/>
                <a:gd name="connsiteX935" fmla="*/ 1008983 w 1847850"/>
                <a:gd name="connsiteY935" fmla="*/ 1468565 h 1800225"/>
                <a:gd name="connsiteX936" fmla="*/ 1008507 w 1847850"/>
                <a:gd name="connsiteY936" fmla="*/ 1482090 h 1800225"/>
                <a:gd name="connsiteX937" fmla="*/ 1003459 w 1847850"/>
                <a:gd name="connsiteY937" fmla="*/ 1487805 h 1800225"/>
                <a:gd name="connsiteX938" fmla="*/ 1005078 w 1847850"/>
                <a:gd name="connsiteY938" fmla="*/ 1496378 h 1800225"/>
                <a:gd name="connsiteX939" fmla="*/ 997744 w 1847850"/>
                <a:gd name="connsiteY939" fmla="*/ 1506093 h 1800225"/>
                <a:gd name="connsiteX940" fmla="*/ 975455 w 1847850"/>
                <a:gd name="connsiteY940" fmla="*/ 1504855 h 1800225"/>
                <a:gd name="connsiteX941" fmla="*/ 962120 w 1847850"/>
                <a:gd name="connsiteY941" fmla="*/ 1507998 h 1800225"/>
                <a:gd name="connsiteX942" fmla="*/ 953071 w 1847850"/>
                <a:gd name="connsiteY942" fmla="*/ 1506379 h 1800225"/>
                <a:gd name="connsiteX943" fmla="*/ 942404 w 1847850"/>
                <a:gd name="connsiteY943" fmla="*/ 1509998 h 1800225"/>
                <a:gd name="connsiteX944" fmla="*/ 939355 w 1847850"/>
                <a:gd name="connsiteY944" fmla="*/ 1514094 h 1800225"/>
                <a:gd name="connsiteX945" fmla="*/ 949452 w 1847850"/>
                <a:gd name="connsiteY945" fmla="*/ 1517333 h 1800225"/>
                <a:gd name="connsiteX946" fmla="*/ 944785 w 1847850"/>
                <a:gd name="connsiteY946" fmla="*/ 1528096 h 1800225"/>
                <a:gd name="connsiteX947" fmla="*/ 936022 w 1847850"/>
                <a:gd name="connsiteY947" fmla="*/ 1535240 h 1800225"/>
                <a:gd name="connsiteX948" fmla="*/ 938022 w 1847850"/>
                <a:gd name="connsiteY948" fmla="*/ 1537430 h 1800225"/>
                <a:gd name="connsiteX949" fmla="*/ 935260 w 1847850"/>
                <a:gd name="connsiteY949" fmla="*/ 1544193 h 1800225"/>
                <a:gd name="connsiteX950" fmla="*/ 930497 w 1847850"/>
                <a:gd name="connsiteY950" fmla="*/ 1539907 h 1800225"/>
                <a:gd name="connsiteX951" fmla="*/ 923830 w 1847850"/>
                <a:gd name="connsiteY951" fmla="*/ 1550575 h 1800225"/>
                <a:gd name="connsiteX952" fmla="*/ 919448 w 1847850"/>
                <a:gd name="connsiteY952" fmla="*/ 1568006 h 1800225"/>
                <a:gd name="connsiteX953" fmla="*/ 914781 w 1847850"/>
                <a:gd name="connsiteY953" fmla="*/ 1562195 h 1800225"/>
                <a:gd name="connsiteX954" fmla="*/ 919544 w 1847850"/>
                <a:gd name="connsiteY954" fmla="*/ 1551909 h 1800225"/>
                <a:gd name="connsiteX955" fmla="*/ 915067 w 1847850"/>
                <a:gd name="connsiteY955" fmla="*/ 1538287 h 1800225"/>
                <a:gd name="connsiteX956" fmla="*/ 915543 w 1847850"/>
                <a:gd name="connsiteY956" fmla="*/ 1531525 h 1800225"/>
                <a:gd name="connsiteX957" fmla="*/ 911066 w 1847850"/>
                <a:gd name="connsiteY957" fmla="*/ 1523143 h 1800225"/>
                <a:gd name="connsiteX958" fmla="*/ 894683 w 1847850"/>
                <a:gd name="connsiteY958" fmla="*/ 1527143 h 1800225"/>
                <a:gd name="connsiteX959" fmla="*/ 893350 w 1847850"/>
                <a:gd name="connsiteY959" fmla="*/ 1531620 h 1800225"/>
                <a:gd name="connsiteX960" fmla="*/ 892969 w 1847850"/>
                <a:gd name="connsiteY960" fmla="*/ 1528762 h 1800225"/>
                <a:gd name="connsiteX961" fmla="*/ 880491 w 1847850"/>
                <a:gd name="connsiteY961" fmla="*/ 1533906 h 1800225"/>
                <a:gd name="connsiteX962" fmla="*/ 883920 w 1847850"/>
                <a:gd name="connsiteY962" fmla="*/ 1541717 h 1800225"/>
                <a:gd name="connsiteX963" fmla="*/ 873538 w 1847850"/>
                <a:gd name="connsiteY963" fmla="*/ 1539621 h 1800225"/>
                <a:gd name="connsiteX964" fmla="*/ 870109 w 1847850"/>
                <a:gd name="connsiteY964" fmla="*/ 1535430 h 1800225"/>
                <a:gd name="connsiteX965" fmla="*/ 863346 w 1847850"/>
                <a:gd name="connsiteY965" fmla="*/ 1538383 h 1800225"/>
                <a:gd name="connsiteX966" fmla="*/ 848392 w 1847850"/>
                <a:gd name="connsiteY966" fmla="*/ 1553813 h 1800225"/>
                <a:gd name="connsiteX967" fmla="*/ 844963 w 1847850"/>
                <a:gd name="connsiteY967" fmla="*/ 1549146 h 1800225"/>
                <a:gd name="connsiteX968" fmla="*/ 209169 w 1847850"/>
                <a:gd name="connsiteY968" fmla="*/ 1257110 h 1800225"/>
                <a:gd name="connsiteX969" fmla="*/ 211931 w 1847850"/>
                <a:gd name="connsiteY969" fmla="*/ 1255681 h 1800225"/>
                <a:gd name="connsiteX970" fmla="*/ 214122 w 1847850"/>
                <a:gd name="connsiteY970" fmla="*/ 1259586 h 1800225"/>
                <a:gd name="connsiteX971" fmla="*/ 209169 w 1847850"/>
                <a:gd name="connsiteY971" fmla="*/ 1257110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</a:cxnLst>
              <a:rect l="l" t="t" r="r" b="b"/>
              <a:pathLst>
                <a:path w="1847850" h="1800225">
                  <a:moveTo>
                    <a:pt x="844963" y="1549146"/>
                  </a:moveTo>
                  <a:lnTo>
                    <a:pt x="854583" y="1541050"/>
                  </a:lnTo>
                  <a:lnTo>
                    <a:pt x="859536" y="1529429"/>
                  </a:lnTo>
                  <a:lnTo>
                    <a:pt x="876395" y="1530191"/>
                  </a:lnTo>
                  <a:lnTo>
                    <a:pt x="885158" y="1525048"/>
                  </a:lnTo>
                  <a:lnTo>
                    <a:pt x="886206" y="1517714"/>
                  </a:lnTo>
                  <a:lnTo>
                    <a:pt x="888492" y="1517904"/>
                  </a:lnTo>
                  <a:lnTo>
                    <a:pt x="892969" y="1508951"/>
                  </a:lnTo>
                  <a:lnTo>
                    <a:pt x="888492" y="1505140"/>
                  </a:lnTo>
                  <a:lnTo>
                    <a:pt x="889826" y="1499235"/>
                  </a:lnTo>
                  <a:lnTo>
                    <a:pt x="897827" y="1492949"/>
                  </a:lnTo>
                  <a:lnTo>
                    <a:pt x="896874" y="1487900"/>
                  </a:lnTo>
                  <a:lnTo>
                    <a:pt x="892873" y="1484185"/>
                  </a:lnTo>
                  <a:lnTo>
                    <a:pt x="904875" y="1478185"/>
                  </a:lnTo>
                  <a:lnTo>
                    <a:pt x="898398" y="1479900"/>
                  </a:lnTo>
                  <a:lnTo>
                    <a:pt x="897541" y="1476565"/>
                  </a:lnTo>
                  <a:lnTo>
                    <a:pt x="885920" y="1480185"/>
                  </a:lnTo>
                  <a:lnTo>
                    <a:pt x="857821" y="1498854"/>
                  </a:lnTo>
                  <a:lnTo>
                    <a:pt x="847820" y="1501807"/>
                  </a:lnTo>
                  <a:lnTo>
                    <a:pt x="850297" y="1488662"/>
                  </a:lnTo>
                  <a:lnTo>
                    <a:pt x="864013" y="1476851"/>
                  </a:lnTo>
                  <a:lnTo>
                    <a:pt x="867442" y="1466564"/>
                  </a:lnTo>
                  <a:lnTo>
                    <a:pt x="863251" y="1461230"/>
                  </a:lnTo>
                  <a:lnTo>
                    <a:pt x="852106" y="1463707"/>
                  </a:lnTo>
                  <a:lnTo>
                    <a:pt x="844391" y="1462087"/>
                  </a:lnTo>
                  <a:lnTo>
                    <a:pt x="840296" y="1457801"/>
                  </a:lnTo>
                  <a:lnTo>
                    <a:pt x="842010" y="1455610"/>
                  </a:lnTo>
                  <a:lnTo>
                    <a:pt x="838581" y="1452658"/>
                  </a:lnTo>
                  <a:lnTo>
                    <a:pt x="840010" y="1450276"/>
                  </a:lnTo>
                  <a:lnTo>
                    <a:pt x="833152" y="1450658"/>
                  </a:lnTo>
                  <a:lnTo>
                    <a:pt x="828485" y="1453896"/>
                  </a:lnTo>
                  <a:lnTo>
                    <a:pt x="812959" y="1445990"/>
                  </a:lnTo>
                  <a:lnTo>
                    <a:pt x="804101" y="1447800"/>
                  </a:lnTo>
                  <a:lnTo>
                    <a:pt x="797147" y="1439894"/>
                  </a:lnTo>
                  <a:lnTo>
                    <a:pt x="791146" y="1442085"/>
                  </a:lnTo>
                  <a:lnTo>
                    <a:pt x="790289" y="1430846"/>
                  </a:lnTo>
                  <a:lnTo>
                    <a:pt x="781621" y="1432465"/>
                  </a:lnTo>
                  <a:lnTo>
                    <a:pt x="775240" y="1442752"/>
                  </a:lnTo>
                  <a:lnTo>
                    <a:pt x="760857" y="1433227"/>
                  </a:lnTo>
                  <a:lnTo>
                    <a:pt x="753618" y="1433036"/>
                  </a:lnTo>
                  <a:lnTo>
                    <a:pt x="749427" y="1419987"/>
                  </a:lnTo>
                  <a:lnTo>
                    <a:pt x="740283" y="1414748"/>
                  </a:lnTo>
                  <a:lnTo>
                    <a:pt x="722757" y="1398175"/>
                  </a:lnTo>
                  <a:lnTo>
                    <a:pt x="728091" y="1384173"/>
                  </a:lnTo>
                  <a:lnTo>
                    <a:pt x="725900" y="1384459"/>
                  </a:lnTo>
                  <a:lnTo>
                    <a:pt x="725234" y="1373124"/>
                  </a:lnTo>
                  <a:lnTo>
                    <a:pt x="729044" y="1372648"/>
                  </a:lnTo>
                  <a:lnTo>
                    <a:pt x="731425" y="1359694"/>
                  </a:lnTo>
                  <a:lnTo>
                    <a:pt x="736092" y="1353598"/>
                  </a:lnTo>
                  <a:lnTo>
                    <a:pt x="730282" y="1351026"/>
                  </a:lnTo>
                  <a:lnTo>
                    <a:pt x="729329" y="1344835"/>
                  </a:lnTo>
                  <a:lnTo>
                    <a:pt x="725138" y="1345692"/>
                  </a:lnTo>
                  <a:lnTo>
                    <a:pt x="723424" y="1351121"/>
                  </a:lnTo>
                  <a:lnTo>
                    <a:pt x="716185" y="1345978"/>
                  </a:lnTo>
                  <a:lnTo>
                    <a:pt x="717995" y="1340739"/>
                  </a:lnTo>
                  <a:lnTo>
                    <a:pt x="714565" y="1337786"/>
                  </a:lnTo>
                  <a:lnTo>
                    <a:pt x="712756" y="1340358"/>
                  </a:lnTo>
                  <a:lnTo>
                    <a:pt x="706088" y="1340263"/>
                  </a:lnTo>
                  <a:lnTo>
                    <a:pt x="705898" y="1337405"/>
                  </a:lnTo>
                  <a:lnTo>
                    <a:pt x="700564" y="1343501"/>
                  </a:lnTo>
                  <a:lnTo>
                    <a:pt x="695420" y="1345406"/>
                  </a:lnTo>
                  <a:lnTo>
                    <a:pt x="693706" y="1350836"/>
                  </a:lnTo>
                  <a:lnTo>
                    <a:pt x="685705" y="1355693"/>
                  </a:lnTo>
                  <a:lnTo>
                    <a:pt x="670941" y="1349502"/>
                  </a:lnTo>
                  <a:lnTo>
                    <a:pt x="672179" y="1347121"/>
                  </a:lnTo>
                  <a:lnTo>
                    <a:pt x="679609" y="1347502"/>
                  </a:lnTo>
                  <a:lnTo>
                    <a:pt x="688943" y="1344168"/>
                  </a:lnTo>
                  <a:lnTo>
                    <a:pt x="687896" y="1341691"/>
                  </a:lnTo>
                  <a:lnTo>
                    <a:pt x="691039" y="1339882"/>
                  </a:lnTo>
                  <a:lnTo>
                    <a:pt x="688943" y="1337691"/>
                  </a:lnTo>
                  <a:lnTo>
                    <a:pt x="683133" y="1340263"/>
                  </a:lnTo>
                  <a:lnTo>
                    <a:pt x="674465" y="1330833"/>
                  </a:lnTo>
                  <a:lnTo>
                    <a:pt x="668941" y="1335119"/>
                  </a:lnTo>
                  <a:lnTo>
                    <a:pt x="665702" y="1327595"/>
                  </a:lnTo>
                  <a:lnTo>
                    <a:pt x="668750" y="1318736"/>
                  </a:lnTo>
                  <a:lnTo>
                    <a:pt x="675322" y="1313402"/>
                  </a:lnTo>
                  <a:lnTo>
                    <a:pt x="669131" y="1317403"/>
                  </a:lnTo>
                  <a:lnTo>
                    <a:pt x="664750" y="1317212"/>
                  </a:lnTo>
                  <a:lnTo>
                    <a:pt x="672465" y="1298639"/>
                  </a:lnTo>
                  <a:lnTo>
                    <a:pt x="671227" y="1296257"/>
                  </a:lnTo>
                  <a:lnTo>
                    <a:pt x="652177" y="1289685"/>
                  </a:lnTo>
                  <a:lnTo>
                    <a:pt x="650938" y="1268825"/>
                  </a:lnTo>
                  <a:lnTo>
                    <a:pt x="654653" y="1266349"/>
                  </a:lnTo>
                  <a:lnTo>
                    <a:pt x="653701" y="1262634"/>
                  </a:lnTo>
                  <a:lnTo>
                    <a:pt x="665321" y="1262158"/>
                  </a:lnTo>
                  <a:lnTo>
                    <a:pt x="670179" y="1257110"/>
                  </a:lnTo>
                  <a:lnTo>
                    <a:pt x="687419" y="1249489"/>
                  </a:lnTo>
                  <a:lnTo>
                    <a:pt x="674275" y="1238345"/>
                  </a:lnTo>
                  <a:lnTo>
                    <a:pt x="663512" y="1233678"/>
                  </a:lnTo>
                  <a:lnTo>
                    <a:pt x="663321" y="1223391"/>
                  </a:lnTo>
                  <a:lnTo>
                    <a:pt x="661035" y="1220343"/>
                  </a:lnTo>
                  <a:lnTo>
                    <a:pt x="645033" y="1217771"/>
                  </a:lnTo>
                  <a:lnTo>
                    <a:pt x="640461" y="1219772"/>
                  </a:lnTo>
                  <a:lnTo>
                    <a:pt x="637794" y="1205389"/>
                  </a:lnTo>
                  <a:lnTo>
                    <a:pt x="633413" y="1198721"/>
                  </a:lnTo>
                  <a:lnTo>
                    <a:pt x="625602" y="1200626"/>
                  </a:lnTo>
                  <a:lnTo>
                    <a:pt x="619315" y="1198055"/>
                  </a:lnTo>
                  <a:lnTo>
                    <a:pt x="608933" y="1201293"/>
                  </a:lnTo>
                  <a:lnTo>
                    <a:pt x="593408" y="1196435"/>
                  </a:lnTo>
                  <a:lnTo>
                    <a:pt x="590645" y="1192530"/>
                  </a:lnTo>
                  <a:lnTo>
                    <a:pt x="593884" y="1185196"/>
                  </a:lnTo>
                  <a:lnTo>
                    <a:pt x="591503" y="1181957"/>
                  </a:lnTo>
                  <a:lnTo>
                    <a:pt x="580644" y="1185863"/>
                  </a:lnTo>
                  <a:lnTo>
                    <a:pt x="567214" y="1181957"/>
                  </a:lnTo>
                  <a:lnTo>
                    <a:pt x="554927" y="1210532"/>
                  </a:lnTo>
                  <a:lnTo>
                    <a:pt x="555308" y="1226248"/>
                  </a:lnTo>
                  <a:lnTo>
                    <a:pt x="548545" y="1252728"/>
                  </a:lnTo>
                  <a:lnTo>
                    <a:pt x="546735" y="1252252"/>
                  </a:lnTo>
                  <a:lnTo>
                    <a:pt x="544925" y="1257872"/>
                  </a:lnTo>
                  <a:lnTo>
                    <a:pt x="542544" y="1271111"/>
                  </a:lnTo>
                  <a:lnTo>
                    <a:pt x="536448" y="1278541"/>
                  </a:lnTo>
                  <a:lnTo>
                    <a:pt x="519684" y="1280446"/>
                  </a:lnTo>
                  <a:lnTo>
                    <a:pt x="500825" y="1292542"/>
                  </a:lnTo>
                  <a:lnTo>
                    <a:pt x="482155" y="1296733"/>
                  </a:lnTo>
                  <a:lnTo>
                    <a:pt x="475869" y="1295686"/>
                  </a:lnTo>
                  <a:lnTo>
                    <a:pt x="469963" y="1299210"/>
                  </a:lnTo>
                  <a:lnTo>
                    <a:pt x="468725" y="1315403"/>
                  </a:lnTo>
                  <a:lnTo>
                    <a:pt x="476917" y="1341215"/>
                  </a:lnTo>
                  <a:lnTo>
                    <a:pt x="469011" y="1336357"/>
                  </a:lnTo>
                  <a:lnTo>
                    <a:pt x="458629" y="1335596"/>
                  </a:lnTo>
                  <a:lnTo>
                    <a:pt x="449580" y="1338167"/>
                  </a:lnTo>
                  <a:lnTo>
                    <a:pt x="435578" y="1330166"/>
                  </a:lnTo>
                  <a:lnTo>
                    <a:pt x="426148" y="1321403"/>
                  </a:lnTo>
                  <a:lnTo>
                    <a:pt x="407479" y="1312831"/>
                  </a:lnTo>
                  <a:lnTo>
                    <a:pt x="403479" y="1313974"/>
                  </a:lnTo>
                  <a:lnTo>
                    <a:pt x="394430" y="1325689"/>
                  </a:lnTo>
                  <a:lnTo>
                    <a:pt x="378619" y="1337215"/>
                  </a:lnTo>
                  <a:lnTo>
                    <a:pt x="365474" y="1340834"/>
                  </a:lnTo>
                  <a:lnTo>
                    <a:pt x="360997" y="1339215"/>
                  </a:lnTo>
                  <a:lnTo>
                    <a:pt x="359569" y="1346073"/>
                  </a:lnTo>
                  <a:lnTo>
                    <a:pt x="361760" y="1355217"/>
                  </a:lnTo>
                  <a:lnTo>
                    <a:pt x="356330" y="1388840"/>
                  </a:lnTo>
                  <a:lnTo>
                    <a:pt x="364903" y="1403509"/>
                  </a:lnTo>
                  <a:lnTo>
                    <a:pt x="365570" y="1411129"/>
                  </a:lnTo>
                  <a:lnTo>
                    <a:pt x="361379" y="1418177"/>
                  </a:lnTo>
                  <a:lnTo>
                    <a:pt x="339376" y="1433512"/>
                  </a:lnTo>
                  <a:lnTo>
                    <a:pt x="317754" y="1429798"/>
                  </a:lnTo>
                  <a:lnTo>
                    <a:pt x="299847" y="1423226"/>
                  </a:lnTo>
                  <a:lnTo>
                    <a:pt x="290036" y="1413701"/>
                  </a:lnTo>
                  <a:lnTo>
                    <a:pt x="292798" y="1404461"/>
                  </a:lnTo>
                  <a:lnTo>
                    <a:pt x="292037" y="1396174"/>
                  </a:lnTo>
                  <a:lnTo>
                    <a:pt x="296894" y="1383221"/>
                  </a:lnTo>
                  <a:lnTo>
                    <a:pt x="293465" y="1371790"/>
                  </a:lnTo>
                  <a:lnTo>
                    <a:pt x="278606" y="1374077"/>
                  </a:lnTo>
                  <a:lnTo>
                    <a:pt x="268605" y="1372838"/>
                  </a:lnTo>
                  <a:lnTo>
                    <a:pt x="258699" y="1383030"/>
                  </a:lnTo>
                  <a:lnTo>
                    <a:pt x="254984" y="1383697"/>
                  </a:lnTo>
                  <a:lnTo>
                    <a:pt x="252317" y="1389507"/>
                  </a:lnTo>
                  <a:lnTo>
                    <a:pt x="244697" y="1383221"/>
                  </a:lnTo>
                  <a:lnTo>
                    <a:pt x="241268" y="1375791"/>
                  </a:lnTo>
                  <a:lnTo>
                    <a:pt x="226790" y="1375696"/>
                  </a:lnTo>
                  <a:lnTo>
                    <a:pt x="226314" y="1366933"/>
                  </a:lnTo>
                  <a:lnTo>
                    <a:pt x="209836" y="1364552"/>
                  </a:lnTo>
                  <a:lnTo>
                    <a:pt x="210312" y="1379982"/>
                  </a:lnTo>
                  <a:lnTo>
                    <a:pt x="203073" y="1374172"/>
                  </a:lnTo>
                  <a:lnTo>
                    <a:pt x="185356" y="1372648"/>
                  </a:lnTo>
                  <a:lnTo>
                    <a:pt x="183642" y="1368933"/>
                  </a:lnTo>
                  <a:lnTo>
                    <a:pt x="168307" y="1362170"/>
                  </a:lnTo>
                  <a:lnTo>
                    <a:pt x="147161" y="1362265"/>
                  </a:lnTo>
                  <a:lnTo>
                    <a:pt x="144018" y="1353407"/>
                  </a:lnTo>
                  <a:lnTo>
                    <a:pt x="140494" y="1352360"/>
                  </a:lnTo>
                  <a:lnTo>
                    <a:pt x="141256" y="1368171"/>
                  </a:lnTo>
                  <a:lnTo>
                    <a:pt x="126683" y="1378458"/>
                  </a:lnTo>
                  <a:lnTo>
                    <a:pt x="119348" y="1370076"/>
                  </a:lnTo>
                  <a:lnTo>
                    <a:pt x="119158" y="1363980"/>
                  </a:lnTo>
                  <a:lnTo>
                    <a:pt x="115253" y="1358932"/>
                  </a:lnTo>
                  <a:lnTo>
                    <a:pt x="111919" y="1355598"/>
                  </a:lnTo>
                  <a:lnTo>
                    <a:pt x="108490" y="1357979"/>
                  </a:lnTo>
                  <a:lnTo>
                    <a:pt x="106489" y="1356265"/>
                  </a:lnTo>
                  <a:lnTo>
                    <a:pt x="106680" y="1349121"/>
                  </a:lnTo>
                  <a:lnTo>
                    <a:pt x="84487" y="1360170"/>
                  </a:lnTo>
                  <a:lnTo>
                    <a:pt x="78105" y="1363599"/>
                  </a:lnTo>
                  <a:lnTo>
                    <a:pt x="73057" y="1356646"/>
                  </a:lnTo>
                  <a:lnTo>
                    <a:pt x="67532" y="1360837"/>
                  </a:lnTo>
                  <a:lnTo>
                    <a:pt x="71819" y="1350073"/>
                  </a:lnTo>
                  <a:lnTo>
                    <a:pt x="69628" y="1342168"/>
                  </a:lnTo>
                  <a:lnTo>
                    <a:pt x="74104" y="1328547"/>
                  </a:lnTo>
                  <a:lnTo>
                    <a:pt x="59531" y="1323213"/>
                  </a:lnTo>
                  <a:lnTo>
                    <a:pt x="48578" y="1329595"/>
                  </a:lnTo>
                  <a:lnTo>
                    <a:pt x="34480" y="1333119"/>
                  </a:lnTo>
                  <a:lnTo>
                    <a:pt x="23431" y="1328833"/>
                  </a:lnTo>
                  <a:lnTo>
                    <a:pt x="15430" y="1318355"/>
                  </a:lnTo>
                  <a:lnTo>
                    <a:pt x="16764" y="1321308"/>
                  </a:lnTo>
                  <a:lnTo>
                    <a:pt x="10001" y="1318450"/>
                  </a:lnTo>
                  <a:lnTo>
                    <a:pt x="14573" y="1315974"/>
                  </a:lnTo>
                  <a:lnTo>
                    <a:pt x="15050" y="1294543"/>
                  </a:lnTo>
                  <a:lnTo>
                    <a:pt x="10763" y="1295686"/>
                  </a:lnTo>
                  <a:lnTo>
                    <a:pt x="14669" y="1291304"/>
                  </a:lnTo>
                  <a:lnTo>
                    <a:pt x="14669" y="1283303"/>
                  </a:lnTo>
                  <a:lnTo>
                    <a:pt x="13621" y="1272445"/>
                  </a:lnTo>
                  <a:lnTo>
                    <a:pt x="11144" y="1272730"/>
                  </a:lnTo>
                  <a:lnTo>
                    <a:pt x="9525" y="1269397"/>
                  </a:lnTo>
                  <a:lnTo>
                    <a:pt x="14954" y="1264634"/>
                  </a:lnTo>
                  <a:lnTo>
                    <a:pt x="15526" y="1257014"/>
                  </a:lnTo>
                  <a:lnTo>
                    <a:pt x="50768" y="1272921"/>
                  </a:lnTo>
                  <a:lnTo>
                    <a:pt x="56674" y="1281113"/>
                  </a:lnTo>
                  <a:lnTo>
                    <a:pt x="64008" y="1282160"/>
                  </a:lnTo>
                  <a:lnTo>
                    <a:pt x="77343" y="1277398"/>
                  </a:lnTo>
                  <a:lnTo>
                    <a:pt x="84963" y="1267587"/>
                  </a:lnTo>
                  <a:lnTo>
                    <a:pt x="97727" y="1261586"/>
                  </a:lnTo>
                  <a:lnTo>
                    <a:pt x="105632" y="1249871"/>
                  </a:lnTo>
                  <a:lnTo>
                    <a:pt x="114681" y="1247775"/>
                  </a:lnTo>
                  <a:lnTo>
                    <a:pt x="120682" y="1241298"/>
                  </a:lnTo>
                  <a:lnTo>
                    <a:pt x="129921" y="1242536"/>
                  </a:lnTo>
                  <a:lnTo>
                    <a:pt x="127540" y="1231582"/>
                  </a:lnTo>
                  <a:lnTo>
                    <a:pt x="136588" y="1240727"/>
                  </a:lnTo>
                  <a:lnTo>
                    <a:pt x="139637" y="1251014"/>
                  </a:lnTo>
                  <a:lnTo>
                    <a:pt x="152305" y="1251775"/>
                  </a:lnTo>
                  <a:lnTo>
                    <a:pt x="161449" y="1257205"/>
                  </a:lnTo>
                  <a:lnTo>
                    <a:pt x="164020" y="1263110"/>
                  </a:lnTo>
                  <a:lnTo>
                    <a:pt x="183642" y="1251966"/>
                  </a:lnTo>
                  <a:lnTo>
                    <a:pt x="189167" y="1253395"/>
                  </a:lnTo>
                  <a:lnTo>
                    <a:pt x="185642" y="1254728"/>
                  </a:lnTo>
                  <a:lnTo>
                    <a:pt x="195929" y="1254442"/>
                  </a:lnTo>
                  <a:lnTo>
                    <a:pt x="197168" y="1251204"/>
                  </a:lnTo>
                  <a:lnTo>
                    <a:pt x="204692" y="1253109"/>
                  </a:lnTo>
                  <a:lnTo>
                    <a:pt x="216218" y="1267111"/>
                  </a:lnTo>
                  <a:lnTo>
                    <a:pt x="216503" y="1263682"/>
                  </a:lnTo>
                  <a:lnTo>
                    <a:pt x="216884" y="1266730"/>
                  </a:lnTo>
                  <a:lnTo>
                    <a:pt x="240030" y="1265301"/>
                  </a:lnTo>
                  <a:lnTo>
                    <a:pt x="235648" y="1252347"/>
                  </a:lnTo>
                  <a:lnTo>
                    <a:pt x="228219" y="1248728"/>
                  </a:lnTo>
                  <a:lnTo>
                    <a:pt x="228981" y="1247013"/>
                  </a:lnTo>
                  <a:lnTo>
                    <a:pt x="237935" y="1248537"/>
                  </a:lnTo>
                  <a:lnTo>
                    <a:pt x="236601" y="1246251"/>
                  </a:lnTo>
                  <a:lnTo>
                    <a:pt x="243554" y="1231297"/>
                  </a:lnTo>
                  <a:lnTo>
                    <a:pt x="242030" y="1229868"/>
                  </a:lnTo>
                  <a:lnTo>
                    <a:pt x="256318" y="1222915"/>
                  </a:lnTo>
                  <a:lnTo>
                    <a:pt x="265938" y="1211485"/>
                  </a:lnTo>
                  <a:lnTo>
                    <a:pt x="286417" y="1204913"/>
                  </a:lnTo>
                  <a:lnTo>
                    <a:pt x="293370" y="1197864"/>
                  </a:lnTo>
                  <a:lnTo>
                    <a:pt x="292037" y="1178719"/>
                  </a:lnTo>
                  <a:lnTo>
                    <a:pt x="296989" y="1156430"/>
                  </a:lnTo>
                  <a:lnTo>
                    <a:pt x="310325" y="1133380"/>
                  </a:lnTo>
                  <a:lnTo>
                    <a:pt x="307372" y="1137856"/>
                  </a:lnTo>
                  <a:lnTo>
                    <a:pt x="298418" y="1127665"/>
                  </a:lnTo>
                  <a:lnTo>
                    <a:pt x="299847" y="1125093"/>
                  </a:lnTo>
                  <a:lnTo>
                    <a:pt x="310325" y="1122426"/>
                  </a:lnTo>
                  <a:lnTo>
                    <a:pt x="315849" y="1118616"/>
                  </a:lnTo>
                  <a:lnTo>
                    <a:pt x="313944" y="1119473"/>
                  </a:lnTo>
                  <a:lnTo>
                    <a:pt x="310515" y="1108615"/>
                  </a:lnTo>
                  <a:lnTo>
                    <a:pt x="312706" y="1110615"/>
                  </a:lnTo>
                  <a:lnTo>
                    <a:pt x="305657" y="1099947"/>
                  </a:lnTo>
                  <a:lnTo>
                    <a:pt x="306514" y="1094804"/>
                  </a:lnTo>
                  <a:lnTo>
                    <a:pt x="315468" y="1085469"/>
                  </a:lnTo>
                  <a:lnTo>
                    <a:pt x="304419" y="1078135"/>
                  </a:lnTo>
                  <a:lnTo>
                    <a:pt x="315849" y="1085279"/>
                  </a:lnTo>
                  <a:lnTo>
                    <a:pt x="324421" y="1077944"/>
                  </a:lnTo>
                  <a:lnTo>
                    <a:pt x="325660" y="1070420"/>
                  </a:lnTo>
                  <a:lnTo>
                    <a:pt x="318706" y="1052322"/>
                  </a:lnTo>
                  <a:lnTo>
                    <a:pt x="321564" y="1040416"/>
                  </a:lnTo>
                  <a:lnTo>
                    <a:pt x="323755" y="1037749"/>
                  </a:lnTo>
                  <a:lnTo>
                    <a:pt x="327279" y="1038796"/>
                  </a:lnTo>
                  <a:lnTo>
                    <a:pt x="338804" y="1027652"/>
                  </a:lnTo>
                  <a:lnTo>
                    <a:pt x="339947" y="1013174"/>
                  </a:lnTo>
                  <a:lnTo>
                    <a:pt x="346424" y="1013079"/>
                  </a:lnTo>
                  <a:lnTo>
                    <a:pt x="337756" y="994124"/>
                  </a:lnTo>
                  <a:lnTo>
                    <a:pt x="313182" y="979551"/>
                  </a:lnTo>
                  <a:lnTo>
                    <a:pt x="306514" y="961644"/>
                  </a:lnTo>
                  <a:lnTo>
                    <a:pt x="288893" y="958501"/>
                  </a:lnTo>
                  <a:lnTo>
                    <a:pt x="284036" y="952595"/>
                  </a:lnTo>
                  <a:lnTo>
                    <a:pt x="275272" y="950595"/>
                  </a:lnTo>
                  <a:lnTo>
                    <a:pt x="275082" y="945261"/>
                  </a:lnTo>
                  <a:lnTo>
                    <a:pt x="269367" y="940879"/>
                  </a:lnTo>
                  <a:lnTo>
                    <a:pt x="270605" y="937355"/>
                  </a:lnTo>
                  <a:lnTo>
                    <a:pt x="266224" y="937736"/>
                  </a:lnTo>
                  <a:lnTo>
                    <a:pt x="263557" y="934974"/>
                  </a:lnTo>
                  <a:lnTo>
                    <a:pt x="264986" y="929545"/>
                  </a:lnTo>
                  <a:lnTo>
                    <a:pt x="254508" y="927449"/>
                  </a:lnTo>
                  <a:lnTo>
                    <a:pt x="253555" y="923354"/>
                  </a:lnTo>
                  <a:lnTo>
                    <a:pt x="265747" y="916686"/>
                  </a:lnTo>
                  <a:lnTo>
                    <a:pt x="263557" y="911066"/>
                  </a:lnTo>
                  <a:lnTo>
                    <a:pt x="267462" y="900113"/>
                  </a:lnTo>
                  <a:lnTo>
                    <a:pt x="267748" y="886778"/>
                  </a:lnTo>
                  <a:lnTo>
                    <a:pt x="271939" y="883444"/>
                  </a:lnTo>
                  <a:lnTo>
                    <a:pt x="258509" y="871728"/>
                  </a:lnTo>
                  <a:lnTo>
                    <a:pt x="263271" y="866204"/>
                  </a:lnTo>
                  <a:lnTo>
                    <a:pt x="257461" y="860584"/>
                  </a:lnTo>
                  <a:lnTo>
                    <a:pt x="259080" y="854107"/>
                  </a:lnTo>
                  <a:lnTo>
                    <a:pt x="252317" y="851059"/>
                  </a:lnTo>
                  <a:lnTo>
                    <a:pt x="260604" y="837152"/>
                  </a:lnTo>
                  <a:lnTo>
                    <a:pt x="249364" y="830104"/>
                  </a:lnTo>
                  <a:lnTo>
                    <a:pt x="257270" y="823722"/>
                  </a:lnTo>
                  <a:lnTo>
                    <a:pt x="257937" y="811339"/>
                  </a:lnTo>
                  <a:lnTo>
                    <a:pt x="273463" y="795433"/>
                  </a:lnTo>
                  <a:lnTo>
                    <a:pt x="268796" y="784479"/>
                  </a:lnTo>
                  <a:lnTo>
                    <a:pt x="262604" y="783907"/>
                  </a:lnTo>
                  <a:lnTo>
                    <a:pt x="271653" y="773049"/>
                  </a:lnTo>
                  <a:lnTo>
                    <a:pt x="268700" y="765810"/>
                  </a:lnTo>
                  <a:lnTo>
                    <a:pt x="270796" y="761619"/>
                  </a:lnTo>
                  <a:lnTo>
                    <a:pt x="260128" y="755332"/>
                  </a:lnTo>
                  <a:lnTo>
                    <a:pt x="252412" y="765143"/>
                  </a:lnTo>
                  <a:lnTo>
                    <a:pt x="249745" y="759619"/>
                  </a:lnTo>
                  <a:lnTo>
                    <a:pt x="242887" y="761429"/>
                  </a:lnTo>
                  <a:lnTo>
                    <a:pt x="242316" y="742569"/>
                  </a:lnTo>
                  <a:lnTo>
                    <a:pt x="248698" y="728472"/>
                  </a:lnTo>
                  <a:lnTo>
                    <a:pt x="262414" y="719328"/>
                  </a:lnTo>
                  <a:lnTo>
                    <a:pt x="249364" y="714851"/>
                  </a:lnTo>
                  <a:lnTo>
                    <a:pt x="235839" y="718185"/>
                  </a:lnTo>
                  <a:lnTo>
                    <a:pt x="224314" y="708660"/>
                  </a:lnTo>
                  <a:lnTo>
                    <a:pt x="206026" y="701707"/>
                  </a:lnTo>
                  <a:lnTo>
                    <a:pt x="199644" y="705612"/>
                  </a:lnTo>
                  <a:lnTo>
                    <a:pt x="191357" y="719519"/>
                  </a:lnTo>
                  <a:lnTo>
                    <a:pt x="181642" y="724186"/>
                  </a:lnTo>
                  <a:lnTo>
                    <a:pt x="172879" y="737711"/>
                  </a:lnTo>
                  <a:lnTo>
                    <a:pt x="169545" y="738949"/>
                  </a:lnTo>
                  <a:lnTo>
                    <a:pt x="168688" y="749617"/>
                  </a:lnTo>
                  <a:lnTo>
                    <a:pt x="154972" y="749617"/>
                  </a:lnTo>
                  <a:lnTo>
                    <a:pt x="157925" y="729996"/>
                  </a:lnTo>
                  <a:lnTo>
                    <a:pt x="154114" y="716661"/>
                  </a:lnTo>
                  <a:lnTo>
                    <a:pt x="139255" y="695515"/>
                  </a:lnTo>
                  <a:lnTo>
                    <a:pt x="127540" y="687800"/>
                  </a:lnTo>
                  <a:lnTo>
                    <a:pt x="129445" y="681990"/>
                  </a:lnTo>
                  <a:lnTo>
                    <a:pt x="142780" y="692087"/>
                  </a:lnTo>
                  <a:lnTo>
                    <a:pt x="144494" y="689515"/>
                  </a:lnTo>
                  <a:lnTo>
                    <a:pt x="138684" y="686371"/>
                  </a:lnTo>
                  <a:lnTo>
                    <a:pt x="137541" y="681799"/>
                  </a:lnTo>
                  <a:lnTo>
                    <a:pt x="132683" y="681990"/>
                  </a:lnTo>
                  <a:lnTo>
                    <a:pt x="134398" y="677323"/>
                  </a:lnTo>
                  <a:lnTo>
                    <a:pt x="111443" y="669227"/>
                  </a:lnTo>
                  <a:lnTo>
                    <a:pt x="120110" y="655034"/>
                  </a:lnTo>
                  <a:lnTo>
                    <a:pt x="132017" y="662083"/>
                  </a:lnTo>
                  <a:lnTo>
                    <a:pt x="146018" y="663321"/>
                  </a:lnTo>
                  <a:lnTo>
                    <a:pt x="148971" y="672751"/>
                  </a:lnTo>
                  <a:lnTo>
                    <a:pt x="163354" y="671513"/>
                  </a:lnTo>
                  <a:lnTo>
                    <a:pt x="165640" y="678466"/>
                  </a:lnTo>
                  <a:lnTo>
                    <a:pt x="177832" y="673227"/>
                  </a:lnTo>
                  <a:lnTo>
                    <a:pt x="179546" y="652558"/>
                  </a:lnTo>
                  <a:lnTo>
                    <a:pt x="187071" y="653129"/>
                  </a:lnTo>
                  <a:lnTo>
                    <a:pt x="209645" y="661702"/>
                  </a:lnTo>
                  <a:lnTo>
                    <a:pt x="228124" y="671513"/>
                  </a:lnTo>
                  <a:lnTo>
                    <a:pt x="243840" y="668560"/>
                  </a:lnTo>
                  <a:lnTo>
                    <a:pt x="242221" y="650938"/>
                  </a:lnTo>
                  <a:lnTo>
                    <a:pt x="245173" y="631031"/>
                  </a:lnTo>
                  <a:lnTo>
                    <a:pt x="236029" y="619601"/>
                  </a:lnTo>
                  <a:lnTo>
                    <a:pt x="227838" y="601885"/>
                  </a:lnTo>
                  <a:lnTo>
                    <a:pt x="229934" y="576739"/>
                  </a:lnTo>
                  <a:lnTo>
                    <a:pt x="245745" y="578453"/>
                  </a:lnTo>
                  <a:lnTo>
                    <a:pt x="253175" y="575596"/>
                  </a:lnTo>
                  <a:lnTo>
                    <a:pt x="257175" y="570452"/>
                  </a:lnTo>
                  <a:lnTo>
                    <a:pt x="260318" y="572453"/>
                  </a:lnTo>
                  <a:lnTo>
                    <a:pt x="269462" y="569786"/>
                  </a:lnTo>
                  <a:lnTo>
                    <a:pt x="267271" y="565309"/>
                  </a:lnTo>
                  <a:lnTo>
                    <a:pt x="260128" y="568738"/>
                  </a:lnTo>
                  <a:lnTo>
                    <a:pt x="251841" y="563404"/>
                  </a:lnTo>
                  <a:lnTo>
                    <a:pt x="251365" y="547211"/>
                  </a:lnTo>
                  <a:lnTo>
                    <a:pt x="277463" y="525113"/>
                  </a:lnTo>
                  <a:lnTo>
                    <a:pt x="289274" y="536638"/>
                  </a:lnTo>
                  <a:lnTo>
                    <a:pt x="285179" y="553593"/>
                  </a:lnTo>
                  <a:lnTo>
                    <a:pt x="284512" y="567595"/>
                  </a:lnTo>
                  <a:lnTo>
                    <a:pt x="286988" y="577691"/>
                  </a:lnTo>
                  <a:lnTo>
                    <a:pt x="281559" y="594360"/>
                  </a:lnTo>
                  <a:lnTo>
                    <a:pt x="280987" y="614363"/>
                  </a:lnTo>
                  <a:lnTo>
                    <a:pt x="287655" y="621506"/>
                  </a:lnTo>
                  <a:lnTo>
                    <a:pt x="284036" y="634365"/>
                  </a:lnTo>
                  <a:lnTo>
                    <a:pt x="300704" y="635698"/>
                  </a:lnTo>
                  <a:lnTo>
                    <a:pt x="320230" y="622745"/>
                  </a:lnTo>
                  <a:lnTo>
                    <a:pt x="330518" y="622840"/>
                  </a:lnTo>
                  <a:lnTo>
                    <a:pt x="346520" y="618935"/>
                  </a:lnTo>
                  <a:lnTo>
                    <a:pt x="347853" y="617506"/>
                  </a:lnTo>
                  <a:lnTo>
                    <a:pt x="338423" y="597313"/>
                  </a:lnTo>
                  <a:lnTo>
                    <a:pt x="340519" y="588740"/>
                  </a:lnTo>
                  <a:lnTo>
                    <a:pt x="338804" y="581120"/>
                  </a:lnTo>
                  <a:lnTo>
                    <a:pt x="342329" y="579311"/>
                  </a:lnTo>
                  <a:lnTo>
                    <a:pt x="337090" y="564166"/>
                  </a:lnTo>
                  <a:lnTo>
                    <a:pt x="337280" y="557784"/>
                  </a:lnTo>
                  <a:lnTo>
                    <a:pt x="340043" y="551212"/>
                  </a:lnTo>
                  <a:lnTo>
                    <a:pt x="349282" y="543401"/>
                  </a:lnTo>
                  <a:lnTo>
                    <a:pt x="347853" y="525113"/>
                  </a:lnTo>
                  <a:lnTo>
                    <a:pt x="353949" y="520827"/>
                  </a:lnTo>
                  <a:lnTo>
                    <a:pt x="359378" y="527495"/>
                  </a:lnTo>
                  <a:lnTo>
                    <a:pt x="355663" y="517207"/>
                  </a:lnTo>
                  <a:lnTo>
                    <a:pt x="357473" y="516446"/>
                  </a:lnTo>
                  <a:lnTo>
                    <a:pt x="354997" y="510826"/>
                  </a:lnTo>
                  <a:lnTo>
                    <a:pt x="356902" y="507111"/>
                  </a:lnTo>
                  <a:lnTo>
                    <a:pt x="351472" y="499872"/>
                  </a:lnTo>
                  <a:lnTo>
                    <a:pt x="349758" y="487108"/>
                  </a:lnTo>
                  <a:lnTo>
                    <a:pt x="355283" y="479774"/>
                  </a:lnTo>
                  <a:lnTo>
                    <a:pt x="371094" y="470630"/>
                  </a:lnTo>
                  <a:lnTo>
                    <a:pt x="374713" y="471392"/>
                  </a:lnTo>
                  <a:lnTo>
                    <a:pt x="385096" y="465201"/>
                  </a:lnTo>
                  <a:lnTo>
                    <a:pt x="387858" y="469297"/>
                  </a:lnTo>
                  <a:lnTo>
                    <a:pt x="399383" y="467296"/>
                  </a:lnTo>
                  <a:lnTo>
                    <a:pt x="405860" y="469202"/>
                  </a:lnTo>
                  <a:lnTo>
                    <a:pt x="414433" y="477203"/>
                  </a:lnTo>
                  <a:lnTo>
                    <a:pt x="446437" y="491395"/>
                  </a:lnTo>
                  <a:lnTo>
                    <a:pt x="460438" y="494729"/>
                  </a:lnTo>
                  <a:lnTo>
                    <a:pt x="456914" y="500253"/>
                  </a:lnTo>
                  <a:lnTo>
                    <a:pt x="461201" y="503015"/>
                  </a:lnTo>
                  <a:lnTo>
                    <a:pt x="453771" y="510254"/>
                  </a:lnTo>
                  <a:lnTo>
                    <a:pt x="450342" y="519874"/>
                  </a:lnTo>
                  <a:lnTo>
                    <a:pt x="459772" y="524161"/>
                  </a:lnTo>
                  <a:lnTo>
                    <a:pt x="467868" y="516255"/>
                  </a:lnTo>
                  <a:lnTo>
                    <a:pt x="457867" y="515683"/>
                  </a:lnTo>
                  <a:lnTo>
                    <a:pt x="465677" y="495586"/>
                  </a:lnTo>
                  <a:lnTo>
                    <a:pt x="477964" y="479584"/>
                  </a:lnTo>
                  <a:lnTo>
                    <a:pt x="495300" y="471011"/>
                  </a:lnTo>
                  <a:lnTo>
                    <a:pt x="496824" y="460438"/>
                  </a:lnTo>
                  <a:lnTo>
                    <a:pt x="508254" y="476536"/>
                  </a:lnTo>
                  <a:lnTo>
                    <a:pt x="509587" y="474345"/>
                  </a:lnTo>
                  <a:lnTo>
                    <a:pt x="533210" y="475107"/>
                  </a:lnTo>
                  <a:lnTo>
                    <a:pt x="543878" y="471773"/>
                  </a:lnTo>
                  <a:lnTo>
                    <a:pt x="543592" y="479203"/>
                  </a:lnTo>
                  <a:lnTo>
                    <a:pt x="551974" y="478631"/>
                  </a:lnTo>
                  <a:lnTo>
                    <a:pt x="567214" y="473297"/>
                  </a:lnTo>
                  <a:lnTo>
                    <a:pt x="565499" y="460915"/>
                  </a:lnTo>
                  <a:lnTo>
                    <a:pt x="604456" y="447104"/>
                  </a:lnTo>
                  <a:lnTo>
                    <a:pt x="602647" y="415576"/>
                  </a:lnTo>
                  <a:lnTo>
                    <a:pt x="598170" y="409099"/>
                  </a:lnTo>
                  <a:lnTo>
                    <a:pt x="594931" y="393287"/>
                  </a:lnTo>
                  <a:lnTo>
                    <a:pt x="598742" y="391192"/>
                  </a:lnTo>
                  <a:lnTo>
                    <a:pt x="594741" y="383953"/>
                  </a:lnTo>
                  <a:lnTo>
                    <a:pt x="596075" y="367665"/>
                  </a:lnTo>
                  <a:lnTo>
                    <a:pt x="604266" y="366998"/>
                  </a:lnTo>
                  <a:lnTo>
                    <a:pt x="603790" y="361950"/>
                  </a:lnTo>
                  <a:lnTo>
                    <a:pt x="596360" y="363950"/>
                  </a:lnTo>
                  <a:lnTo>
                    <a:pt x="581692" y="327755"/>
                  </a:lnTo>
                  <a:lnTo>
                    <a:pt x="576453" y="328136"/>
                  </a:lnTo>
                  <a:lnTo>
                    <a:pt x="575596" y="324993"/>
                  </a:lnTo>
                  <a:lnTo>
                    <a:pt x="568357" y="325660"/>
                  </a:lnTo>
                  <a:lnTo>
                    <a:pt x="558070" y="290512"/>
                  </a:lnTo>
                  <a:lnTo>
                    <a:pt x="570167" y="290417"/>
                  </a:lnTo>
                  <a:lnTo>
                    <a:pt x="569119" y="278035"/>
                  </a:lnTo>
                  <a:lnTo>
                    <a:pt x="575024" y="276892"/>
                  </a:lnTo>
                  <a:lnTo>
                    <a:pt x="575977" y="268033"/>
                  </a:lnTo>
                  <a:lnTo>
                    <a:pt x="581215" y="268891"/>
                  </a:lnTo>
                  <a:lnTo>
                    <a:pt x="584835" y="249745"/>
                  </a:lnTo>
                  <a:lnTo>
                    <a:pt x="587693" y="243649"/>
                  </a:lnTo>
                  <a:lnTo>
                    <a:pt x="593503" y="239744"/>
                  </a:lnTo>
                  <a:lnTo>
                    <a:pt x="584168" y="232029"/>
                  </a:lnTo>
                  <a:lnTo>
                    <a:pt x="604552" y="209645"/>
                  </a:lnTo>
                  <a:lnTo>
                    <a:pt x="599313" y="205835"/>
                  </a:lnTo>
                  <a:lnTo>
                    <a:pt x="619601" y="191167"/>
                  </a:lnTo>
                  <a:lnTo>
                    <a:pt x="632460" y="197929"/>
                  </a:lnTo>
                  <a:lnTo>
                    <a:pt x="646843" y="200025"/>
                  </a:lnTo>
                  <a:lnTo>
                    <a:pt x="647700" y="186880"/>
                  </a:lnTo>
                  <a:lnTo>
                    <a:pt x="653415" y="186404"/>
                  </a:lnTo>
                  <a:lnTo>
                    <a:pt x="640937" y="184595"/>
                  </a:lnTo>
                  <a:lnTo>
                    <a:pt x="621983" y="175831"/>
                  </a:lnTo>
                  <a:lnTo>
                    <a:pt x="603885" y="182213"/>
                  </a:lnTo>
                  <a:lnTo>
                    <a:pt x="599599" y="173927"/>
                  </a:lnTo>
                  <a:lnTo>
                    <a:pt x="594074" y="170497"/>
                  </a:lnTo>
                  <a:lnTo>
                    <a:pt x="603313" y="160115"/>
                  </a:lnTo>
                  <a:lnTo>
                    <a:pt x="607219" y="159544"/>
                  </a:lnTo>
                  <a:lnTo>
                    <a:pt x="629507" y="159639"/>
                  </a:lnTo>
                  <a:lnTo>
                    <a:pt x="631317" y="162782"/>
                  </a:lnTo>
                  <a:lnTo>
                    <a:pt x="649510" y="166783"/>
                  </a:lnTo>
                  <a:lnTo>
                    <a:pt x="662845" y="167545"/>
                  </a:lnTo>
                  <a:lnTo>
                    <a:pt x="677037" y="162592"/>
                  </a:lnTo>
                  <a:lnTo>
                    <a:pt x="685514" y="162592"/>
                  </a:lnTo>
                  <a:lnTo>
                    <a:pt x="686753" y="166402"/>
                  </a:lnTo>
                  <a:lnTo>
                    <a:pt x="689705" y="165925"/>
                  </a:lnTo>
                  <a:lnTo>
                    <a:pt x="686943" y="147447"/>
                  </a:lnTo>
                  <a:lnTo>
                    <a:pt x="683038" y="149066"/>
                  </a:lnTo>
                  <a:lnTo>
                    <a:pt x="690372" y="134874"/>
                  </a:lnTo>
                  <a:lnTo>
                    <a:pt x="703231" y="125730"/>
                  </a:lnTo>
                  <a:lnTo>
                    <a:pt x="724471" y="117920"/>
                  </a:lnTo>
                  <a:lnTo>
                    <a:pt x="766572" y="111062"/>
                  </a:lnTo>
                  <a:lnTo>
                    <a:pt x="767334" y="104204"/>
                  </a:lnTo>
                  <a:lnTo>
                    <a:pt x="771620" y="105632"/>
                  </a:lnTo>
                  <a:lnTo>
                    <a:pt x="776192" y="97345"/>
                  </a:lnTo>
                  <a:lnTo>
                    <a:pt x="779431" y="97060"/>
                  </a:lnTo>
                  <a:lnTo>
                    <a:pt x="777526" y="86392"/>
                  </a:lnTo>
                  <a:lnTo>
                    <a:pt x="774192" y="85725"/>
                  </a:lnTo>
                  <a:lnTo>
                    <a:pt x="770382" y="62865"/>
                  </a:lnTo>
                  <a:lnTo>
                    <a:pt x="762857" y="56579"/>
                  </a:lnTo>
                  <a:lnTo>
                    <a:pt x="764477" y="50959"/>
                  </a:lnTo>
                  <a:lnTo>
                    <a:pt x="758285" y="28956"/>
                  </a:lnTo>
                  <a:lnTo>
                    <a:pt x="758762" y="14573"/>
                  </a:lnTo>
                  <a:lnTo>
                    <a:pt x="791718" y="9525"/>
                  </a:lnTo>
                  <a:lnTo>
                    <a:pt x="792575" y="18097"/>
                  </a:lnTo>
                  <a:lnTo>
                    <a:pt x="799433" y="20955"/>
                  </a:lnTo>
                  <a:lnTo>
                    <a:pt x="817245" y="46577"/>
                  </a:lnTo>
                  <a:lnTo>
                    <a:pt x="827818" y="29528"/>
                  </a:lnTo>
                  <a:lnTo>
                    <a:pt x="830199" y="30575"/>
                  </a:lnTo>
                  <a:lnTo>
                    <a:pt x="829913" y="49625"/>
                  </a:lnTo>
                  <a:lnTo>
                    <a:pt x="825627" y="68580"/>
                  </a:lnTo>
                  <a:lnTo>
                    <a:pt x="826865" y="78010"/>
                  </a:lnTo>
                  <a:lnTo>
                    <a:pt x="837152" y="76486"/>
                  </a:lnTo>
                  <a:lnTo>
                    <a:pt x="842772" y="70485"/>
                  </a:lnTo>
                  <a:lnTo>
                    <a:pt x="858393" y="82677"/>
                  </a:lnTo>
                  <a:lnTo>
                    <a:pt x="855536" y="84487"/>
                  </a:lnTo>
                  <a:lnTo>
                    <a:pt x="858679" y="89249"/>
                  </a:lnTo>
                  <a:lnTo>
                    <a:pt x="868204" y="89440"/>
                  </a:lnTo>
                  <a:lnTo>
                    <a:pt x="869156" y="98107"/>
                  </a:lnTo>
                  <a:lnTo>
                    <a:pt x="895731" y="97822"/>
                  </a:lnTo>
                  <a:lnTo>
                    <a:pt x="897731" y="103537"/>
                  </a:lnTo>
                  <a:lnTo>
                    <a:pt x="878205" y="108490"/>
                  </a:lnTo>
                  <a:lnTo>
                    <a:pt x="876110" y="102489"/>
                  </a:lnTo>
                  <a:lnTo>
                    <a:pt x="872109" y="103346"/>
                  </a:lnTo>
                  <a:lnTo>
                    <a:pt x="865822" y="107156"/>
                  </a:lnTo>
                  <a:lnTo>
                    <a:pt x="866870" y="110490"/>
                  </a:lnTo>
                  <a:lnTo>
                    <a:pt x="862965" y="112109"/>
                  </a:lnTo>
                  <a:lnTo>
                    <a:pt x="864013" y="115062"/>
                  </a:lnTo>
                  <a:lnTo>
                    <a:pt x="894112" y="107728"/>
                  </a:lnTo>
                  <a:lnTo>
                    <a:pt x="880967" y="115157"/>
                  </a:lnTo>
                  <a:lnTo>
                    <a:pt x="889540" y="112776"/>
                  </a:lnTo>
                  <a:lnTo>
                    <a:pt x="897541" y="106870"/>
                  </a:lnTo>
                  <a:lnTo>
                    <a:pt x="907352" y="140875"/>
                  </a:lnTo>
                  <a:lnTo>
                    <a:pt x="918020" y="138684"/>
                  </a:lnTo>
                  <a:lnTo>
                    <a:pt x="921353" y="147256"/>
                  </a:lnTo>
                  <a:lnTo>
                    <a:pt x="925925" y="144304"/>
                  </a:lnTo>
                  <a:lnTo>
                    <a:pt x="927640" y="148780"/>
                  </a:lnTo>
                  <a:lnTo>
                    <a:pt x="950119" y="145447"/>
                  </a:lnTo>
                  <a:lnTo>
                    <a:pt x="955929" y="166497"/>
                  </a:lnTo>
                  <a:lnTo>
                    <a:pt x="953453" y="172117"/>
                  </a:lnTo>
                  <a:lnTo>
                    <a:pt x="958405" y="184023"/>
                  </a:lnTo>
                  <a:lnTo>
                    <a:pt x="964121" y="180594"/>
                  </a:lnTo>
                  <a:lnTo>
                    <a:pt x="973646" y="183547"/>
                  </a:lnTo>
                  <a:lnTo>
                    <a:pt x="977646" y="179356"/>
                  </a:lnTo>
                  <a:lnTo>
                    <a:pt x="977170" y="176594"/>
                  </a:lnTo>
                  <a:lnTo>
                    <a:pt x="983075" y="175450"/>
                  </a:lnTo>
                  <a:lnTo>
                    <a:pt x="993458" y="175736"/>
                  </a:lnTo>
                  <a:lnTo>
                    <a:pt x="993838" y="180118"/>
                  </a:lnTo>
                  <a:lnTo>
                    <a:pt x="1002602" y="179546"/>
                  </a:lnTo>
                  <a:lnTo>
                    <a:pt x="1006983" y="183928"/>
                  </a:lnTo>
                  <a:lnTo>
                    <a:pt x="1011079" y="183166"/>
                  </a:lnTo>
                  <a:lnTo>
                    <a:pt x="1056894" y="163544"/>
                  </a:lnTo>
                  <a:lnTo>
                    <a:pt x="1058418" y="160306"/>
                  </a:lnTo>
                  <a:lnTo>
                    <a:pt x="1061561" y="161354"/>
                  </a:lnTo>
                  <a:lnTo>
                    <a:pt x="1070039" y="153829"/>
                  </a:lnTo>
                  <a:lnTo>
                    <a:pt x="1069277" y="142018"/>
                  </a:lnTo>
                  <a:lnTo>
                    <a:pt x="1072896" y="128683"/>
                  </a:lnTo>
                  <a:lnTo>
                    <a:pt x="1066800" y="86963"/>
                  </a:lnTo>
                  <a:lnTo>
                    <a:pt x="1090231" y="84391"/>
                  </a:lnTo>
                  <a:lnTo>
                    <a:pt x="1116425" y="74104"/>
                  </a:lnTo>
                  <a:lnTo>
                    <a:pt x="1134237" y="73342"/>
                  </a:lnTo>
                  <a:lnTo>
                    <a:pt x="1141571" y="70009"/>
                  </a:lnTo>
                  <a:lnTo>
                    <a:pt x="1148048" y="71819"/>
                  </a:lnTo>
                  <a:lnTo>
                    <a:pt x="1135475" y="87344"/>
                  </a:lnTo>
                  <a:lnTo>
                    <a:pt x="1143762" y="90487"/>
                  </a:lnTo>
                  <a:lnTo>
                    <a:pt x="1142524" y="103061"/>
                  </a:lnTo>
                  <a:lnTo>
                    <a:pt x="1145953" y="110490"/>
                  </a:lnTo>
                  <a:lnTo>
                    <a:pt x="1141190" y="112586"/>
                  </a:lnTo>
                  <a:lnTo>
                    <a:pt x="1142143" y="114967"/>
                  </a:lnTo>
                  <a:lnTo>
                    <a:pt x="1154716" y="107061"/>
                  </a:lnTo>
                  <a:lnTo>
                    <a:pt x="1160812" y="113157"/>
                  </a:lnTo>
                  <a:lnTo>
                    <a:pt x="1145191" y="124301"/>
                  </a:lnTo>
                  <a:lnTo>
                    <a:pt x="1136237" y="127063"/>
                  </a:lnTo>
                  <a:lnTo>
                    <a:pt x="1134047" y="136779"/>
                  </a:lnTo>
                  <a:lnTo>
                    <a:pt x="1138619" y="138494"/>
                  </a:lnTo>
                  <a:lnTo>
                    <a:pt x="1147191" y="138874"/>
                  </a:lnTo>
                  <a:lnTo>
                    <a:pt x="1153382" y="133636"/>
                  </a:lnTo>
                  <a:lnTo>
                    <a:pt x="1160240" y="136684"/>
                  </a:lnTo>
                  <a:lnTo>
                    <a:pt x="1161383" y="133064"/>
                  </a:lnTo>
                  <a:lnTo>
                    <a:pt x="1163860" y="133445"/>
                  </a:lnTo>
                  <a:lnTo>
                    <a:pt x="1164050" y="137160"/>
                  </a:lnTo>
                  <a:lnTo>
                    <a:pt x="1172528" y="140113"/>
                  </a:lnTo>
                  <a:lnTo>
                    <a:pt x="1172718" y="133445"/>
                  </a:lnTo>
                  <a:lnTo>
                    <a:pt x="1179862" y="133160"/>
                  </a:lnTo>
                  <a:lnTo>
                    <a:pt x="1182148" y="124492"/>
                  </a:lnTo>
                  <a:lnTo>
                    <a:pt x="1190244" y="130397"/>
                  </a:lnTo>
                  <a:lnTo>
                    <a:pt x="1203579" y="123254"/>
                  </a:lnTo>
                  <a:lnTo>
                    <a:pt x="1213580" y="125539"/>
                  </a:lnTo>
                  <a:lnTo>
                    <a:pt x="1215485" y="129445"/>
                  </a:lnTo>
                  <a:lnTo>
                    <a:pt x="1216438" y="118110"/>
                  </a:lnTo>
                  <a:lnTo>
                    <a:pt x="1224248" y="110490"/>
                  </a:lnTo>
                  <a:lnTo>
                    <a:pt x="1236821" y="114681"/>
                  </a:lnTo>
                  <a:lnTo>
                    <a:pt x="1235297" y="128778"/>
                  </a:lnTo>
                  <a:lnTo>
                    <a:pt x="1227772" y="134303"/>
                  </a:lnTo>
                  <a:lnTo>
                    <a:pt x="1238060" y="142494"/>
                  </a:lnTo>
                  <a:lnTo>
                    <a:pt x="1248347" y="144399"/>
                  </a:lnTo>
                  <a:lnTo>
                    <a:pt x="1247965" y="157639"/>
                  </a:lnTo>
                  <a:lnTo>
                    <a:pt x="1258253" y="160401"/>
                  </a:lnTo>
                  <a:lnTo>
                    <a:pt x="1270635" y="170116"/>
                  </a:lnTo>
                  <a:lnTo>
                    <a:pt x="1271588" y="164497"/>
                  </a:lnTo>
                  <a:lnTo>
                    <a:pt x="1281970" y="164973"/>
                  </a:lnTo>
                  <a:lnTo>
                    <a:pt x="1286161" y="151447"/>
                  </a:lnTo>
                  <a:lnTo>
                    <a:pt x="1297305" y="142875"/>
                  </a:lnTo>
                  <a:lnTo>
                    <a:pt x="1300163" y="151257"/>
                  </a:lnTo>
                  <a:lnTo>
                    <a:pt x="1304449" y="148780"/>
                  </a:lnTo>
                  <a:lnTo>
                    <a:pt x="1306925" y="156400"/>
                  </a:lnTo>
                  <a:lnTo>
                    <a:pt x="1308735" y="151162"/>
                  </a:lnTo>
                  <a:lnTo>
                    <a:pt x="1314069" y="148685"/>
                  </a:lnTo>
                  <a:lnTo>
                    <a:pt x="1318355" y="152686"/>
                  </a:lnTo>
                  <a:lnTo>
                    <a:pt x="1319403" y="159734"/>
                  </a:lnTo>
                  <a:lnTo>
                    <a:pt x="1325689" y="164687"/>
                  </a:lnTo>
                  <a:lnTo>
                    <a:pt x="1326261" y="176689"/>
                  </a:lnTo>
                  <a:lnTo>
                    <a:pt x="1337786" y="177927"/>
                  </a:lnTo>
                  <a:lnTo>
                    <a:pt x="1336262" y="187642"/>
                  </a:lnTo>
                  <a:lnTo>
                    <a:pt x="1338358" y="192214"/>
                  </a:lnTo>
                  <a:lnTo>
                    <a:pt x="1345121" y="191929"/>
                  </a:lnTo>
                  <a:lnTo>
                    <a:pt x="1346930" y="194024"/>
                  </a:lnTo>
                  <a:lnTo>
                    <a:pt x="1341501" y="212217"/>
                  </a:lnTo>
                  <a:lnTo>
                    <a:pt x="1348454" y="207645"/>
                  </a:lnTo>
                  <a:lnTo>
                    <a:pt x="1349216" y="215455"/>
                  </a:lnTo>
                  <a:lnTo>
                    <a:pt x="1368266" y="218313"/>
                  </a:lnTo>
                  <a:lnTo>
                    <a:pt x="1376744" y="222218"/>
                  </a:lnTo>
                  <a:lnTo>
                    <a:pt x="1376363" y="226886"/>
                  </a:lnTo>
                  <a:lnTo>
                    <a:pt x="1393508" y="221266"/>
                  </a:lnTo>
                  <a:lnTo>
                    <a:pt x="1407605" y="227552"/>
                  </a:lnTo>
                  <a:lnTo>
                    <a:pt x="1415415" y="241268"/>
                  </a:lnTo>
                  <a:lnTo>
                    <a:pt x="1415510" y="271653"/>
                  </a:lnTo>
                  <a:lnTo>
                    <a:pt x="1417511" y="270796"/>
                  </a:lnTo>
                  <a:lnTo>
                    <a:pt x="1418939" y="279940"/>
                  </a:lnTo>
                  <a:lnTo>
                    <a:pt x="1420463" y="281940"/>
                  </a:lnTo>
                  <a:lnTo>
                    <a:pt x="1431227" y="280130"/>
                  </a:lnTo>
                  <a:lnTo>
                    <a:pt x="1431322" y="285083"/>
                  </a:lnTo>
                  <a:lnTo>
                    <a:pt x="1434560" y="284893"/>
                  </a:lnTo>
                  <a:lnTo>
                    <a:pt x="1434751" y="288798"/>
                  </a:lnTo>
                  <a:lnTo>
                    <a:pt x="1441514" y="289941"/>
                  </a:lnTo>
                  <a:lnTo>
                    <a:pt x="1440847" y="296894"/>
                  </a:lnTo>
                  <a:lnTo>
                    <a:pt x="1468946" y="296037"/>
                  </a:lnTo>
                  <a:lnTo>
                    <a:pt x="1478661" y="296989"/>
                  </a:lnTo>
                  <a:lnTo>
                    <a:pt x="1485329" y="301276"/>
                  </a:lnTo>
                  <a:lnTo>
                    <a:pt x="1489901" y="295085"/>
                  </a:lnTo>
                  <a:lnTo>
                    <a:pt x="1498664" y="297847"/>
                  </a:lnTo>
                  <a:lnTo>
                    <a:pt x="1505140" y="295275"/>
                  </a:lnTo>
                  <a:lnTo>
                    <a:pt x="1509141" y="289560"/>
                  </a:lnTo>
                  <a:lnTo>
                    <a:pt x="1509427" y="277654"/>
                  </a:lnTo>
                  <a:lnTo>
                    <a:pt x="1521143" y="282988"/>
                  </a:lnTo>
                  <a:lnTo>
                    <a:pt x="1533049" y="279940"/>
                  </a:lnTo>
                  <a:lnTo>
                    <a:pt x="1532763" y="286417"/>
                  </a:lnTo>
                  <a:lnTo>
                    <a:pt x="1540955" y="290322"/>
                  </a:lnTo>
                  <a:lnTo>
                    <a:pt x="1548479" y="299085"/>
                  </a:lnTo>
                  <a:lnTo>
                    <a:pt x="1546765" y="303276"/>
                  </a:lnTo>
                  <a:lnTo>
                    <a:pt x="1554766" y="299275"/>
                  </a:lnTo>
                  <a:lnTo>
                    <a:pt x="1563434" y="311467"/>
                  </a:lnTo>
                  <a:lnTo>
                    <a:pt x="1569244" y="327946"/>
                  </a:lnTo>
                  <a:lnTo>
                    <a:pt x="1567529" y="341281"/>
                  </a:lnTo>
                  <a:lnTo>
                    <a:pt x="1570577" y="346900"/>
                  </a:lnTo>
                  <a:lnTo>
                    <a:pt x="1574673" y="345091"/>
                  </a:lnTo>
                  <a:lnTo>
                    <a:pt x="1579245" y="350425"/>
                  </a:lnTo>
                  <a:lnTo>
                    <a:pt x="1574673" y="353949"/>
                  </a:lnTo>
                  <a:lnTo>
                    <a:pt x="1585151" y="364998"/>
                  </a:lnTo>
                  <a:lnTo>
                    <a:pt x="1592389" y="383572"/>
                  </a:lnTo>
                  <a:lnTo>
                    <a:pt x="1583912" y="387382"/>
                  </a:lnTo>
                  <a:lnTo>
                    <a:pt x="1564862" y="387667"/>
                  </a:lnTo>
                  <a:lnTo>
                    <a:pt x="1550003" y="392716"/>
                  </a:lnTo>
                  <a:lnTo>
                    <a:pt x="1540573" y="431197"/>
                  </a:lnTo>
                  <a:lnTo>
                    <a:pt x="1523047" y="445008"/>
                  </a:lnTo>
                  <a:lnTo>
                    <a:pt x="1521047" y="449485"/>
                  </a:lnTo>
                  <a:lnTo>
                    <a:pt x="1488853" y="430625"/>
                  </a:lnTo>
                  <a:lnTo>
                    <a:pt x="1472755" y="436150"/>
                  </a:lnTo>
                  <a:lnTo>
                    <a:pt x="1460659" y="445008"/>
                  </a:lnTo>
                  <a:lnTo>
                    <a:pt x="1450277" y="446532"/>
                  </a:lnTo>
                  <a:lnTo>
                    <a:pt x="1439418" y="452723"/>
                  </a:lnTo>
                  <a:lnTo>
                    <a:pt x="1419892" y="470345"/>
                  </a:lnTo>
                  <a:lnTo>
                    <a:pt x="1396270" y="499110"/>
                  </a:lnTo>
                  <a:lnTo>
                    <a:pt x="1391603" y="508540"/>
                  </a:lnTo>
                  <a:lnTo>
                    <a:pt x="1387412" y="504444"/>
                  </a:lnTo>
                  <a:lnTo>
                    <a:pt x="1386173" y="545878"/>
                  </a:lnTo>
                  <a:lnTo>
                    <a:pt x="1372743" y="569309"/>
                  </a:lnTo>
                  <a:lnTo>
                    <a:pt x="1355217" y="584073"/>
                  </a:lnTo>
                  <a:lnTo>
                    <a:pt x="1354836" y="590360"/>
                  </a:lnTo>
                  <a:lnTo>
                    <a:pt x="1360742" y="597884"/>
                  </a:lnTo>
                  <a:lnTo>
                    <a:pt x="1410557" y="585502"/>
                  </a:lnTo>
                  <a:lnTo>
                    <a:pt x="1423702" y="576548"/>
                  </a:lnTo>
                  <a:lnTo>
                    <a:pt x="1424464" y="584549"/>
                  </a:lnTo>
                  <a:lnTo>
                    <a:pt x="1418939" y="593312"/>
                  </a:lnTo>
                  <a:lnTo>
                    <a:pt x="1420749" y="601885"/>
                  </a:lnTo>
                  <a:lnTo>
                    <a:pt x="1419225" y="609314"/>
                  </a:lnTo>
                  <a:lnTo>
                    <a:pt x="1423702" y="625412"/>
                  </a:lnTo>
                  <a:lnTo>
                    <a:pt x="1444085" y="621030"/>
                  </a:lnTo>
                  <a:lnTo>
                    <a:pt x="1444657" y="631031"/>
                  </a:lnTo>
                  <a:lnTo>
                    <a:pt x="1449229" y="642842"/>
                  </a:lnTo>
                  <a:lnTo>
                    <a:pt x="1458278" y="647033"/>
                  </a:lnTo>
                  <a:lnTo>
                    <a:pt x="1461802" y="661892"/>
                  </a:lnTo>
                  <a:lnTo>
                    <a:pt x="1487519" y="708184"/>
                  </a:lnTo>
                  <a:lnTo>
                    <a:pt x="1466945" y="719804"/>
                  </a:lnTo>
                  <a:lnTo>
                    <a:pt x="1471231" y="726567"/>
                  </a:lnTo>
                  <a:lnTo>
                    <a:pt x="1459325" y="737330"/>
                  </a:lnTo>
                  <a:lnTo>
                    <a:pt x="1469041" y="752189"/>
                  </a:lnTo>
                  <a:lnTo>
                    <a:pt x="1472946" y="786098"/>
                  </a:lnTo>
                  <a:lnTo>
                    <a:pt x="1484567" y="783622"/>
                  </a:lnTo>
                  <a:lnTo>
                    <a:pt x="1493330" y="802386"/>
                  </a:lnTo>
                  <a:lnTo>
                    <a:pt x="1506474" y="799147"/>
                  </a:lnTo>
                  <a:lnTo>
                    <a:pt x="1506855" y="813340"/>
                  </a:lnTo>
                  <a:lnTo>
                    <a:pt x="1515332" y="811530"/>
                  </a:lnTo>
                  <a:lnTo>
                    <a:pt x="1519142" y="813911"/>
                  </a:lnTo>
                  <a:lnTo>
                    <a:pt x="1521047" y="830199"/>
                  </a:lnTo>
                  <a:lnTo>
                    <a:pt x="1508379" y="853630"/>
                  </a:lnTo>
                  <a:lnTo>
                    <a:pt x="1506760" y="871252"/>
                  </a:lnTo>
                  <a:lnTo>
                    <a:pt x="1524857" y="907352"/>
                  </a:lnTo>
                  <a:lnTo>
                    <a:pt x="1526191" y="922211"/>
                  </a:lnTo>
                  <a:lnTo>
                    <a:pt x="1533620" y="927925"/>
                  </a:lnTo>
                  <a:lnTo>
                    <a:pt x="1546098" y="923639"/>
                  </a:lnTo>
                  <a:lnTo>
                    <a:pt x="1567720" y="910209"/>
                  </a:lnTo>
                  <a:lnTo>
                    <a:pt x="1578769" y="910209"/>
                  </a:lnTo>
                  <a:lnTo>
                    <a:pt x="1583246" y="914400"/>
                  </a:lnTo>
                  <a:lnTo>
                    <a:pt x="1576864" y="927449"/>
                  </a:lnTo>
                  <a:lnTo>
                    <a:pt x="1554956" y="944785"/>
                  </a:lnTo>
                  <a:lnTo>
                    <a:pt x="1554671" y="960215"/>
                  </a:lnTo>
                  <a:lnTo>
                    <a:pt x="1560386" y="973264"/>
                  </a:lnTo>
                  <a:lnTo>
                    <a:pt x="1574197" y="978789"/>
                  </a:lnTo>
                  <a:lnTo>
                    <a:pt x="1596962" y="976598"/>
                  </a:lnTo>
                  <a:lnTo>
                    <a:pt x="1599724" y="972026"/>
                  </a:lnTo>
                  <a:lnTo>
                    <a:pt x="1599724" y="955072"/>
                  </a:lnTo>
                  <a:lnTo>
                    <a:pt x="1606772" y="949071"/>
                  </a:lnTo>
                  <a:lnTo>
                    <a:pt x="1610773" y="954310"/>
                  </a:lnTo>
                  <a:lnTo>
                    <a:pt x="1613345" y="969931"/>
                  </a:lnTo>
                  <a:lnTo>
                    <a:pt x="1616773" y="971836"/>
                  </a:lnTo>
                  <a:lnTo>
                    <a:pt x="1647063" y="958977"/>
                  </a:lnTo>
                  <a:lnTo>
                    <a:pt x="1656683" y="961168"/>
                  </a:lnTo>
                  <a:lnTo>
                    <a:pt x="1693736" y="1005173"/>
                  </a:lnTo>
                  <a:lnTo>
                    <a:pt x="1710785" y="1014603"/>
                  </a:lnTo>
                  <a:lnTo>
                    <a:pt x="1716500" y="1012412"/>
                  </a:lnTo>
                  <a:lnTo>
                    <a:pt x="1716786" y="1008126"/>
                  </a:lnTo>
                  <a:lnTo>
                    <a:pt x="1708214" y="1004983"/>
                  </a:lnTo>
                  <a:lnTo>
                    <a:pt x="1695450" y="988314"/>
                  </a:lnTo>
                  <a:lnTo>
                    <a:pt x="1696688" y="983361"/>
                  </a:lnTo>
                  <a:lnTo>
                    <a:pt x="1706975" y="975360"/>
                  </a:lnTo>
                  <a:lnTo>
                    <a:pt x="1714690" y="982123"/>
                  </a:lnTo>
                  <a:lnTo>
                    <a:pt x="1726978" y="1003935"/>
                  </a:lnTo>
                  <a:lnTo>
                    <a:pt x="1742599" y="1012317"/>
                  </a:lnTo>
                  <a:lnTo>
                    <a:pt x="1748409" y="1006697"/>
                  </a:lnTo>
                  <a:lnTo>
                    <a:pt x="1754314" y="981361"/>
                  </a:lnTo>
                  <a:lnTo>
                    <a:pt x="1758029" y="976503"/>
                  </a:lnTo>
                  <a:lnTo>
                    <a:pt x="1769840" y="973836"/>
                  </a:lnTo>
                  <a:lnTo>
                    <a:pt x="1781080" y="976408"/>
                  </a:lnTo>
                  <a:lnTo>
                    <a:pt x="1788605" y="981456"/>
                  </a:lnTo>
                  <a:lnTo>
                    <a:pt x="1798320" y="979741"/>
                  </a:lnTo>
                  <a:lnTo>
                    <a:pt x="1822037" y="947547"/>
                  </a:lnTo>
                  <a:lnTo>
                    <a:pt x="1837944" y="941070"/>
                  </a:lnTo>
                  <a:lnTo>
                    <a:pt x="1844230" y="943070"/>
                  </a:lnTo>
                  <a:lnTo>
                    <a:pt x="1845659" y="948404"/>
                  </a:lnTo>
                  <a:lnTo>
                    <a:pt x="1833467" y="965263"/>
                  </a:lnTo>
                  <a:lnTo>
                    <a:pt x="1830991" y="978503"/>
                  </a:lnTo>
                  <a:lnTo>
                    <a:pt x="1833658" y="988314"/>
                  </a:lnTo>
                  <a:lnTo>
                    <a:pt x="1845850" y="1001173"/>
                  </a:lnTo>
                  <a:lnTo>
                    <a:pt x="1847374" y="1009555"/>
                  </a:lnTo>
                  <a:lnTo>
                    <a:pt x="1845564" y="1029843"/>
                  </a:lnTo>
                  <a:lnTo>
                    <a:pt x="1840611" y="1036320"/>
                  </a:lnTo>
                  <a:lnTo>
                    <a:pt x="1829943" y="1043178"/>
                  </a:lnTo>
                  <a:lnTo>
                    <a:pt x="1826323" y="1050131"/>
                  </a:lnTo>
                  <a:lnTo>
                    <a:pt x="1825752" y="1062514"/>
                  </a:lnTo>
                  <a:lnTo>
                    <a:pt x="1819085" y="1068514"/>
                  </a:lnTo>
                  <a:lnTo>
                    <a:pt x="1797463" y="1066610"/>
                  </a:lnTo>
                  <a:lnTo>
                    <a:pt x="1793558" y="1076801"/>
                  </a:lnTo>
                  <a:lnTo>
                    <a:pt x="1783747" y="1076897"/>
                  </a:lnTo>
                  <a:lnTo>
                    <a:pt x="1779270" y="1093756"/>
                  </a:lnTo>
                  <a:lnTo>
                    <a:pt x="1780604" y="1095947"/>
                  </a:lnTo>
                  <a:lnTo>
                    <a:pt x="1776508" y="1101852"/>
                  </a:lnTo>
                  <a:lnTo>
                    <a:pt x="1773650" y="1123474"/>
                  </a:lnTo>
                  <a:lnTo>
                    <a:pt x="1752886" y="1140809"/>
                  </a:lnTo>
                  <a:lnTo>
                    <a:pt x="1745456" y="1156049"/>
                  </a:lnTo>
                  <a:lnTo>
                    <a:pt x="1742980" y="1153858"/>
                  </a:lnTo>
                  <a:lnTo>
                    <a:pt x="1712214" y="1175861"/>
                  </a:lnTo>
                  <a:lnTo>
                    <a:pt x="1700975" y="1180910"/>
                  </a:lnTo>
                  <a:lnTo>
                    <a:pt x="1685735" y="1194911"/>
                  </a:lnTo>
                  <a:lnTo>
                    <a:pt x="1688687" y="1205198"/>
                  </a:lnTo>
                  <a:lnTo>
                    <a:pt x="1683163" y="1208437"/>
                  </a:lnTo>
                  <a:lnTo>
                    <a:pt x="1691545" y="1216533"/>
                  </a:lnTo>
                  <a:lnTo>
                    <a:pt x="1690021" y="1220343"/>
                  </a:lnTo>
                  <a:lnTo>
                    <a:pt x="1678686" y="1225582"/>
                  </a:lnTo>
                  <a:lnTo>
                    <a:pt x="1677543" y="1223772"/>
                  </a:lnTo>
                  <a:lnTo>
                    <a:pt x="1661827" y="1229201"/>
                  </a:lnTo>
                  <a:lnTo>
                    <a:pt x="1655731" y="1220629"/>
                  </a:lnTo>
                  <a:lnTo>
                    <a:pt x="1653350" y="1211771"/>
                  </a:lnTo>
                  <a:lnTo>
                    <a:pt x="1661827" y="1207961"/>
                  </a:lnTo>
                  <a:lnTo>
                    <a:pt x="1664875" y="1205674"/>
                  </a:lnTo>
                  <a:lnTo>
                    <a:pt x="1663637" y="1204341"/>
                  </a:lnTo>
                  <a:lnTo>
                    <a:pt x="1651254" y="1206151"/>
                  </a:lnTo>
                  <a:lnTo>
                    <a:pt x="1644205" y="1193197"/>
                  </a:lnTo>
                  <a:lnTo>
                    <a:pt x="1637729" y="1187005"/>
                  </a:lnTo>
                  <a:lnTo>
                    <a:pt x="1636300" y="1189768"/>
                  </a:lnTo>
                  <a:lnTo>
                    <a:pt x="1618964" y="1191292"/>
                  </a:lnTo>
                  <a:lnTo>
                    <a:pt x="1612678" y="1190054"/>
                  </a:lnTo>
                  <a:lnTo>
                    <a:pt x="1611249" y="1186148"/>
                  </a:lnTo>
                  <a:lnTo>
                    <a:pt x="1564196" y="1197102"/>
                  </a:lnTo>
                  <a:lnTo>
                    <a:pt x="1549146" y="1209294"/>
                  </a:lnTo>
                  <a:lnTo>
                    <a:pt x="1552670" y="1224153"/>
                  </a:lnTo>
                  <a:lnTo>
                    <a:pt x="1565815" y="1228915"/>
                  </a:lnTo>
                  <a:lnTo>
                    <a:pt x="1566101" y="1231392"/>
                  </a:lnTo>
                  <a:lnTo>
                    <a:pt x="1562767" y="1243489"/>
                  </a:lnTo>
                  <a:lnTo>
                    <a:pt x="1544288" y="1255300"/>
                  </a:lnTo>
                  <a:lnTo>
                    <a:pt x="1526762" y="1262824"/>
                  </a:lnTo>
                  <a:lnTo>
                    <a:pt x="1523047" y="1258253"/>
                  </a:lnTo>
                  <a:lnTo>
                    <a:pt x="1511713" y="1261491"/>
                  </a:lnTo>
                  <a:lnTo>
                    <a:pt x="1507617" y="1257395"/>
                  </a:lnTo>
                  <a:lnTo>
                    <a:pt x="1499616" y="1258348"/>
                  </a:lnTo>
                  <a:lnTo>
                    <a:pt x="1489615" y="1253204"/>
                  </a:lnTo>
                  <a:lnTo>
                    <a:pt x="1469517" y="1254919"/>
                  </a:lnTo>
                  <a:lnTo>
                    <a:pt x="1460945" y="1248251"/>
                  </a:lnTo>
                  <a:lnTo>
                    <a:pt x="1450658" y="1257490"/>
                  </a:lnTo>
                  <a:lnTo>
                    <a:pt x="1453325" y="1261205"/>
                  </a:lnTo>
                  <a:lnTo>
                    <a:pt x="1448372" y="1263015"/>
                  </a:lnTo>
                  <a:lnTo>
                    <a:pt x="1449229" y="1275016"/>
                  </a:lnTo>
                  <a:lnTo>
                    <a:pt x="1463135" y="1281208"/>
                  </a:lnTo>
                  <a:lnTo>
                    <a:pt x="1466660" y="1285208"/>
                  </a:lnTo>
                  <a:lnTo>
                    <a:pt x="1462278" y="1290828"/>
                  </a:lnTo>
                  <a:lnTo>
                    <a:pt x="1467422" y="1292542"/>
                  </a:lnTo>
                  <a:lnTo>
                    <a:pt x="1462088" y="1300829"/>
                  </a:lnTo>
                  <a:lnTo>
                    <a:pt x="1457325" y="1319308"/>
                  </a:lnTo>
                  <a:lnTo>
                    <a:pt x="1437227" y="1331690"/>
                  </a:lnTo>
                  <a:lnTo>
                    <a:pt x="1442561" y="1338739"/>
                  </a:lnTo>
                  <a:lnTo>
                    <a:pt x="1440371" y="1338072"/>
                  </a:lnTo>
                  <a:lnTo>
                    <a:pt x="1437132" y="1349502"/>
                  </a:lnTo>
                  <a:lnTo>
                    <a:pt x="1442085" y="1361599"/>
                  </a:lnTo>
                  <a:lnTo>
                    <a:pt x="1440275" y="1382649"/>
                  </a:lnTo>
                  <a:lnTo>
                    <a:pt x="1442942" y="1392936"/>
                  </a:lnTo>
                  <a:lnTo>
                    <a:pt x="1452467" y="1401318"/>
                  </a:lnTo>
                  <a:lnTo>
                    <a:pt x="1451324" y="1409795"/>
                  </a:lnTo>
                  <a:lnTo>
                    <a:pt x="1456754" y="1428274"/>
                  </a:lnTo>
                  <a:lnTo>
                    <a:pt x="1470660" y="1448753"/>
                  </a:lnTo>
                  <a:lnTo>
                    <a:pt x="1472089" y="1455230"/>
                  </a:lnTo>
                  <a:lnTo>
                    <a:pt x="1477613" y="1459230"/>
                  </a:lnTo>
                  <a:lnTo>
                    <a:pt x="1476756" y="1465040"/>
                  </a:lnTo>
                  <a:lnTo>
                    <a:pt x="1480566" y="1469612"/>
                  </a:lnTo>
                  <a:lnTo>
                    <a:pt x="1484567" y="1488567"/>
                  </a:lnTo>
                  <a:lnTo>
                    <a:pt x="1492568" y="1501712"/>
                  </a:lnTo>
                  <a:lnTo>
                    <a:pt x="1488758" y="1510951"/>
                  </a:lnTo>
                  <a:lnTo>
                    <a:pt x="1486853" y="1511713"/>
                  </a:lnTo>
                  <a:lnTo>
                    <a:pt x="1489424" y="1505998"/>
                  </a:lnTo>
                  <a:lnTo>
                    <a:pt x="1487519" y="1503235"/>
                  </a:lnTo>
                  <a:lnTo>
                    <a:pt x="1479042" y="1510474"/>
                  </a:lnTo>
                  <a:lnTo>
                    <a:pt x="1470946" y="1523143"/>
                  </a:lnTo>
                  <a:lnTo>
                    <a:pt x="1466660" y="1523714"/>
                  </a:lnTo>
                  <a:lnTo>
                    <a:pt x="1466088" y="1528381"/>
                  </a:lnTo>
                  <a:lnTo>
                    <a:pt x="1445419" y="1544669"/>
                  </a:lnTo>
                  <a:lnTo>
                    <a:pt x="1449134" y="1547336"/>
                  </a:lnTo>
                  <a:lnTo>
                    <a:pt x="1447038" y="1550099"/>
                  </a:lnTo>
                  <a:lnTo>
                    <a:pt x="1451801" y="1554671"/>
                  </a:lnTo>
                  <a:lnTo>
                    <a:pt x="1444085" y="1564196"/>
                  </a:lnTo>
                  <a:lnTo>
                    <a:pt x="1458849" y="1556766"/>
                  </a:lnTo>
                  <a:lnTo>
                    <a:pt x="1465231" y="1559624"/>
                  </a:lnTo>
                  <a:lnTo>
                    <a:pt x="1468184" y="1557719"/>
                  </a:lnTo>
                  <a:lnTo>
                    <a:pt x="1471422" y="1562290"/>
                  </a:lnTo>
                  <a:lnTo>
                    <a:pt x="1468469" y="1565910"/>
                  </a:lnTo>
                  <a:lnTo>
                    <a:pt x="1474470" y="1566672"/>
                  </a:lnTo>
                  <a:lnTo>
                    <a:pt x="1475613" y="1569339"/>
                  </a:lnTo>
                  <a:lnTo>
                    <a:pt x="1468564" y="1586484"/>
                  </a:lnTo>
                  <a:lnTo>
                    <a:pt x="1463802" y="1585246"/>
                  </a:lnTo>
                  <a:lnTo>
                    <a:pt x="1461611" y="1589627"/>
                  </a:lnTo>
                  <a:lnTo>
                    <a:pt x="1466755" y="1594200"/>
                  </a:lnTo>
                  <a:lnTo>
                    <a:pt x="1469612" y="1594200"/>
                  </a:lnTo>
                  <a:lnTo>
                    <a:pt x="1471231" y="1590389"/>
                  </a:lnTo>
                  <a:lnTo>
                    <a:pt x="1480280" y="1593247"/>
                  </a:lnTo>
                  <a:lnTo>
                    <a:pt x="1475708" y="1609153"/>
                  </a:lnTo>
                  <a:lnTo>
                    <a:pt x="1470184" y="1609153"/>
                  </a:lnTo>
                  <a:lnTo>
                    <a:pt x="1448086" y="1621822"/>
                  </a:lnTo>
                  <a:lnTo>
                    <a:pt x="1446371" y="1620488"/>
                  </a:lnTo>
                  <a:lnTo>
                    <a:pt x="1443228" y="1627346"/>
                  </a:lnTo>
                  <a:lnTo>
                    <a:pt x="1446752" y="1625917"/>
                  </a:lnTo>
                  <a:lnTo>
                    <a:pt x="1451039" y="1634681"/>
                  </a:lnTo>
                  <a:lnTo>
                    <a:pt x="1449514" y="1641539"/>
                  </a:lnTo>
                  <a:lnTo>
                    <a:pt x="1441037" y="1643729"/>
                  </a:lnTo>
                  <a:lnTo>
                    <a:pt x="1441514" y="1656684"/>
                  </a:lnTo>
                  <a:lnTo>
                    <a:pt x="1453705" y="1668971"/>
                  </a:lnTo>
                  <a:lnTo>
                    <a:pt x="1457611" y="1683163"/>
                  </a:lnTo>
                  <a:lnTo>
                    <a:pt x="1461992" y="1685735"/>
                  </a:lnTo>
                  <a:lnTo>
                    <a:pt x="1474565" y="1686020"/>
                  </a:lnTo>
                  <a:lnTo>
                    <a:pt x="1469803" y="1691259"/>
                  </a:lnTo>
                  <a:lnTo>
                    <a:pt x="1469422" y="1695926"/>
                  </a:lnTo>
                  <a:lnTo>
                    <a:pt x="1456849" y="1709261"/>
                  </a:lnTo>
                  <a:lnTo>
                    <a:pt x="1460754" y="1730121"/>
                  </a:lnTo>
                  <a:lnTo>
                    <a:pt x="1452181" y="1739551"/>
                  </a:lnTo>
                  <a:lnTo>
                    <a:pt x="1433894" y="1731835"/>
                  </a:lnTo>
                  <a:lnTo>
                    <a:pt x="1433798" y="1740217"/>
                  </a:lnTo>
                  <a:lnTo>
                    <a:pt x="1420463" y="1741456"/>
                  </a:lnTo>
                  <a:lnTo>
                    <a:pt x="1407700" y="1736884"/>
                  </a:lnTo>
                  <a:lnTo>
                    <a:pt x="1401223" y="1738789"/>
                  </a:lnTo>
                  <a:lnTo>
                    <a:pt x="1397889" y="1740980"/>
                  </a:lnTo>
                  <a:lnTo>
                    <a:pt x="1394651" y="1754124"/>
                  </a:lnTo>
                  <a:lnTo>
                    <a:pt x="1387316" y="1759172"/>
                  </a:lnTo>
                  <a:lnTo>
                    <a:pt x="1363504" y="1766983"/>
                  </a:lnTo>
                  <a:lnTo>
                    <a:pt x="1350550" y="1777270"/>
                  </a:lnTo>
                  <a:lnTo>
                    <a:pt x="1347597" y="1791081"/>
                  </a:lnTo>
                  <a:lnTo>
                    <a:pt x="1345121" y="1785271"/>
                  </a:lnTo>
                  <a:lnTo>
                    <a:pt x="1349788" y="1773365"/>
                  </a:lnTo>
                  <a:lnTo>
                    <a:pt x="1364742" y="1756886"/>
                  </a:lnTo>
                  <a:lnTo>
                    <a:pt x="1367885" y="1744123"/>
                  </a:lnTo>
                  <a:lnTo>
                    <a:pt x="1352550" y="1732502"/>
                  </a:lnTo>
                  <a:lnTo>
                    <a:pt x="1337786" y="1713071"/>
                  </a:lnTo>
                  <a:lnTo>
                    <a:pt x="1314260" y="1706785"/>
                  </a:lnTo>
                  <a:lnTo>
                    <a:pt x="1303306" y="1706594"/>
                  </a:lnTo>
                  <a:lnTo>
                    <a:pt x="1280731" y="1694212"/>
                  </a:lnTo>
                  <a:lnTo>
                    <a:pt x="1275302" y="1675734"/>
                  </a:lnTo>
                  <a:lnTo>
                    <a:pt x="1275874" y="1645825"/>
                  </a:lnTo>
                  <a:lnTo>
                    <a:pt x="1285780" y="1621536"/>
                  </a:lnTo>
                  <a:lnTo>
                    <a:pt x="1286542" y="1611058"/>
                  </a:lnTo>
                  <a:lnTo>
                    <a:pt x="1281017" y="1603725"/>
                  </a:lnTo>
                  <a:lnTo>
                    <a:pt x="1269968" y="1599724"/>
                  </a:lnTo>
                  <a:lnTo>
                    <a:pt x="1263015" y="1587246"/>
                  </a:lnTo>
                  <a:lnTo>
                    <a:pt x="1267301" y="1578959"/>
                  </a:lnTo>
                  <a:lnTo>
                    <a:pt x="1272350" y="1575626"/>
                  </a:lnTo>
                  <a:lnTo>
                    <a:pt x="1276445" y="1564005"/>
                  </a:lnTo>
                  <a:lnTo>
                    <a:pt x="1275112" y="1538954"/>
                  </a:lnTo>
                  <a:lnTo>
                    <a:pt x="1267397" y="1528191"/>
                  </a:lnTo>
                  <a:lnTo>
                    <a:pt x="1281875" y="1522095"/>
                  </a:lnTo>
                  <a:lnTo>
                    <a:pt x="1289971" y="1515332"/>
                  </a:lnTo>
                  <a:lnTo>
                    <a:pt x="1282446" y="1514475"/>
                  </a:lnTo>
                  <a:lnTo>
                    <a:pt x="1276922" y="1509522"/>
                  </a:lnTo>
                  <a:lnTo>
                    <a:pt x="1279493" y="1496092"/>
                  </a:lnTo>
                  <a:lnTo>
                    <a:pt x="1273683" y="1494187"/>
                  </a:lnTo>
                  <a:lnTo>
                    <a:pt x="1271778" y="1478661"/>
                  </a:lnTo>
                  <a:lnTo>
                    <a:pt x="1268921" y="1477518"/>
                  </a:lnTo>
                  <a:lnTo>
                    <a:pt x="1270921" y="1471803"/>
                  </a:lnTo>
                  <a:lnTo>
                    <a:pt x="1289590" y="1479994"/>
                  </a:lnTo>
                  <a:lnTo>
                    <a:pt x="1315117" y="1481423"/>
                  </a:lnTo>
                  <a:lnTo>
                    <a:pt x="1327690" y="1457515"/>
                  </a:lnTo>
                  <a:lnTo>
                    <a:pt x="1329214" y="1445895"/>
                  </a:lnTo>
                  <a:lnTo>
                    <a:pt x="1318641" y="1433608"/>
                  </a:lnTo>
                  <a:lnTo>
                    <a:pt x="1310735" y="1430369"/>
                  </a:lnTo>
                  <a:lnTo>
                    <a:pt x="1307497" y="1413129"/>
                  </a:lnTo>
                  <a:lnTo>
                    <a:pt x="1299496" y="1405890"/>
                  </a:lnTo>
                  <a:lnTo>
                    <a:pt x="1297972" y="1397889"/>
                  </a:lnTo>
                  <a:lnTo>
                    <a:pt x="1288923" y="1386173"/>
                  </a:lnTo>
                  <a:lnTo>
                    <a:pt x="1277779" y="1378363"/>
                  </a:lnTo>
                  <a:lnTo>
                    <a:pt x="1250061" y="1381887"/>
                  </a:lnTo>
                  <a:lnTo>
                    <a:pt x="1238440" y="1386078"/>
                  </a:lnTo>
                  <a:lnTo>
                    <a:pt x="1205389" y="1379506"/>
                  </a:lnTo>
                  <a:lnTo>
                    <a:pt x="1199674" y="1373124"/>
                  </a:lnTo>
                  <a:lnTo>
                    <a:pt x="1202246" y="1365980"/>
                  </a:lnTo>
                  <a:lnTo>
                    <a:pt x="1196530" y="1367790"/>
                  </a:lnTo>
                  <a:lnTo>
                    <a:pt x="1184339" y="1379030"/>
                  </a:lnTo>
                  <a:lnTo>
                    <a:pt x="1183577" y="1382935"/>
                  </a:lnTo>
                  <a:lnTo>
                    <a:pt x="1179957" y="1384173"/>
                  </a:lnTo>
                  <a:lnTo>
                    <a:pt x="1169194" y="1378458"/>
                  </a:lnTo>
                  <a:lnTo>
                    <a:pt x="1154144" y="1361599"/>
                  </a:lnTo>
                  <a:lnTo>
                    <a:pt x="1146810" y="1359217"/>
                  </a:lnTo>
                  <a:lnTo>
                    <a:pt x="1142619" y="1354550"/>
                  </a:lnTo>
                  <a:lnTo>
                    <a:pt x="1140143" y="1355884"/>
                  </a:lnTo>
                  <a:lnTo>
                    <a:pt x="1129665" y="1352645"/>
                  </a:lnTo>
                  <a:lnTo>
                    <a:pt x="1116521" y="1362361"/>
                  </a:lnTo>
                  <a:lnTo>
                    <a:pt x="1107281" y="1364456"/>
                  </a:lnTo>
                  <a:lnTo>
                    <a:pt x="1101947" y="1362647"/>
                  </a:lnTo>
                  <a:lnTo>
                    <a:pt x="1096328" y="1367980"/>
                  </a:lnTo>
                  <a:lnTo>
                    <a:pt x="1073563" y="1365409"/>
                  </a:lnTo>
                  <a:lnTo>
                    <a:pt x="1069467" y="1368171"/>
                  </a:lnTo>
                  <a:lnTo>
                    <a:pt x="1065371" y="1362361"/>
                  </a:lnTo>
                  <a:lnTo>
                    <a:pt x="1056989" y="1367219"/>
                  </a:lnTo>
                  <a:lnTo>
                    <a:pt x="1055942" y="1374077"/>
                  </a:lnTo>
                  <a:lnTo>
                    <a:pt x="1065086" y="1387697"/>
                  </a:lnTo>
                  <a:lnTo>
                    <a:pt x="1067467" y="1405128"/>
                  </a:lnTo>
                  <a:lnTo>
                    <a:pt x="1060323" y="1407509"/>
                  </a:lnTo>
                  <a:lnTo>
                    <a:pt x="1057370" y="1411796"/>
                  </a:lnTo>
                  <a:lnTo>
                    <a:pt x="1050131" y="1409224"/>
                  </a:lnTo>
                  <a:lnTo>
                    <a:pt x="1035748" y="1414748"/>
                  </a:lnTo>
                  <a:lnTo>
                    <a:pt x="1007650" y="1412748"/>
                  </a:lnTo>
                  <a:lnTo>
                    <a:pt x="996696" y="1420368"/>
                  </a:lnTo>
                  <a:lnTo>
                    <a:pt x="996601" y="1433417"/>
                  </a:lnTo>
                  <a:lnTo>
                    <a:pt x="1002697" y="1445895"/>
                  </a:lnTo>
                  <a:lnTo>
                    <a:pt x="1001649" y="1457896"/>
                  </a:lnTo>
                  <a:lnTo>
                    <a:pt x="1008602" y="1464088"/>
                  </a:lnTo>
                  <a:lnTo>
                    <a:pt x="1008983" y="1468565"/>
                  </a:lnTo>
                  <a:lnTo>
                    <a:pt x="1008507" y="1482090"/>
                  </a:lnTo>
                  <a:lnTo>
                    <a:pt x="1003459" y="1487805"/>
                  </a:lnTo>
                  <a:lnTo>
                    <a:pt x="1005078" y="1496378"/>
                  </a:lnTo>
                  <a:lnTo>
                    <a:pt x="997744" y="1506093"/>
                  </a:lnTo>
                  <a:lnTo>
                    <a:pt x="975455" y="1504855"/>
                  </a:lnTo>
                  <a:lnTo>
                    <a:pt x="962120" y="1507998"/>
                  </a:lnTo>
                  <a:lnTo>
                    <a:pt x="953071" y="1506379"/>
                  </a:lnTo>
                  <a:lnTo>
                    <a:pt x="942404" y="1509998"/>
                  </a:lnTo>
                  <a:lnTo>
                    <a:pt x="939355" y="1514094"/>
                  </a:lnTo>
                  <a:lnTo>
                    <a:pt x="949452" y="1517333"/>
                  </a:lnTo>
                  <a:lnTo>
                    <a:pt x="944785" y="1528096"/>
                  </a:lnTo>
                  <a:lnTo>
                    <a:pt x="936022" y="1535240"/>
                  </a:lnTo>
                  <a:lnTo>
                    <a:pt x="938022" y="1537430"/>
                  </a:lnTo>
                  <a:lnTo>
                    <a:pt x="935260" y="1544193"/>
                  </a:lnTo>
                  <a:lnTo>
                    <a:pt x="930497" y="1539907"/>
                  </a:lnTo>
                  <a:lnTo>
                    <a:pt x="923830" y="1550575"/>
                  </a:lnTo>
                  <a:lnTo>
                    <a:pt x="919448" y="1568006"/>
                  </a:lnTo>
                  <a:lnTo>
                    <a:pt x="914781" y="1562195"/>
                  </a:lnTo>
                  <a:lnTo>
                    <a:pt x="919544" y="1551909"/>
                  </a:lnTo>
                  <a:lnTo>
                    <a:pt x="915067" y="1538287"/>
                  </a:lnTo>
                  <a:lnTo>
                    <a:pt x="915543" y="1531525"/>
                  </a:lnTo>
                  <a:lnTo>
                    <a:pt x="911066" y="1523143"/>
                  </a:lnTo>
                  <a:lnTo>
                    <a:pt x="894683" y="1527143"/>
                  </a:lnTo>
                  <a:lnTo>
                    <a:pt x="893350" y="1531620"/>
                  </a:lnTo>
                  <a:lnTo>
                    <a:pt x="892969" y="1528762"/>
                  </a:lnTo>
                  <a:lnTo>
                    <a:pt x="880491" y="1533906"/>
                  </a:lnTo>
                  <a:lnTo>
                    <a:pt x="883920" y="1541717"/>
                  </a:lnTo>
                  <a:lnTo>
                    <a:pt x="873538" y="1539621"/>
                  </a:lnTo>
                  <a:lnTo>
                    <a:pt x="870109" y="1535430"/>
                  </a:lnTo>
                  <a:lnTo>
                    <a:pt x="863346" y="1538383"/>
                  </a:lnTo>
                  <a:lnTo>
                    <a:pt x="848392" y="1553813"/>
                  </a:lnTo>
                  <a:lnTo>
                    <a:pt x="844963" y="1549146"/>
                  </a:lnTo>
                  <a:close/>
                  <a:moveTo>
                    <a:pt x="209169" y="1257110"/>
                  </a:moveTo>
                  <a:lnTo>
                    <a:pt x="211931" y="1255681"/>
                  </a:lnTo>
                  <a:lnTo>
                    <a:pt x="214122" y="1259586"/>
                  </a:lnTo>
                  <a:lnTo>
                    <a:pt x="209169" y="12571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4" name="Freihandform: Form 163">
              <a:extLst>
                <a:ext uri="{FF2B5EF4-FFF2-40B4-BE49-F238E27FC236}">
                  <a16:creationId xmlns:a16="http://schemas.microsoft.com/office/drawing/2014/main" id="{0A562A37-57B4-4B59-B5A9-49BC5048BA51}"/>
                </a:ext>
              </a:extLst>
            </p:cNvPr>
            <p:cNvSpPr/>
            <p:nvPr/>
          </p:nvSpPr>
          <p:spPr>
            <a:xfrm>
              <a:off x="1675600" y="3704845"/>
              <a:ext cx="509850" cy="678150"/>
            </a:xfrm>
            <a:custGeom>
              <a:avLst/>
              <a:gdLst>
                <a:gd name="connsiteX0" fmla="*/ 33242 w 981075"/>
                <a:gd name="connsiteY0" fmla="*/ 808101 h 1304925"/>
                <a:gd name="connsiteX1" fmla="*/ 32671 w 981075"/>
                <a:gd name="connsiteY1" fmla="*/ 804767 h 1304925"/>
                <a:gd name="connsiteX2" fmla="*/ 37624 w 981075"/>
                <a:gd name="connsiteY2" fmla="*/ 798862 h 1304925"/>
                <a:gd name="connsiteX3" fmla="*/ 64770 w 981075"/>
                <a:gd name="connsiteY3" fmla="*/ 784193 h 1304925"/>
                <a:gd name="connsiteX4" fmla="*/ 59341 w 981075"/>
                <a:gd name="connsiteY4" fmla="*/ 780669 h 1304925"/>
                <a:gd name="connsiteX5" fmla="*/ 61912 w 981075"/>
                <a:gd name="connsiteY5" fmla="*/ 762095 h 1304925"/>
                <a:gd name="connsiteX6" fmla="*/ 65818 w 981075"/>
                <a:gd name="connsiteY6" fmla="*/ 762095 h 1304925"/>
                <a:gd name="connsiteX7" fmla="*/ 66865 w 981075"/>
                <a:gd name="connsiteY7" fmla="*/ 745045 h 1304925"/>
                <a:gd name="connsiteX8" fmla="*/ 60293 w 981075"/>
                <a:gd name="connsiteY8" fmla="*/ 746474 h 1304925"/>
                <a:gd name="connsiteX9" fmla="*/ 50387 w 981075"/>
                <a:gd name="connsiteY9" fmla="*/ 739711 h 1304925"/>
                <a:gd name="connsiteX10" fmla="*/ 55340 w 981075"/>
                <a:gd name="connsiteY10" fmla="*/ 728186 h 1304925"/>
                <a:gd name="connsiteX11" fmla="*/ 54864 w 981075"/>
                <a:gd name="connsiteY11" fmla="*/ 725900 h 1304925"/>
                <a:gd name="connsiteX12" fmla="*/ 49625 w 981075"/>
                <a:gd name="connsiteY12" fmla="*/ 727424 h 1304925"/>
                <a:gd name="connsiteX13" fmla="*/ 47435 w 981075"/>
                <a:gd name="connsiteY13" fmla="*/ 720185 h 1304925"/>
                <a:gd name="connsiteX14" fmla="*/ 41053 w 981075"/>
                <a:gd name="connsiteY14" fmla="*/ 721328 h 1304925"/>
                <a:gd name="connsiteX15" fmla="*/ 40005 w 981075"/>
                <a:gd name="connsiteY15" fmla="*/ 718280 h 1304925"/>
                <a:gd name="connsiteX16" fmla="*/ 33337 w 981075"/>
                <a:gd name="connsiteY16" fmla="*/ 723043 h 1304925"/>
                <a:gd name="connsiteX17" fmla="*/ 22288 w 981075"/>
                <a:gd name="connsiteY17" fmla="*/ 707612 h 1304925"/>
                <a:gd name="connsiteX18" fmla="*/ 15812 w 981075"/>
                <a:gd name="connsiteY18" fmla="*/ 707612 h 1304925"/>
                <a:gd name="connsiteX19" fmla="*/ 17145 w 981075"/>
                <a:gd name="connsiteY19" fmla="*/ 698373 h 1304925"/>
                <a:gd name="connsiteX20" fmla="*/ 9525 w 981075"/>
                <a:gd name="connsiteY20" fmla="*/ 685038 h 1304925"/>
                <a:gd name="connsiteX21" fmla="*/ 11716 w 981075"/>
                <a:gd name="connsiteY21" fmla="*/ 681514 h 1304925"/>
                <a:gd name="connsiteX22" fmla="*/ 15716 w 981075"/>
                <a:gd name="connsiteY22" fmla="*/ 681895 h 1304925"/>
                <a:gd name="connsiteX23" fmla="*/ 18764 w 981075"/>
                <a:gd name="connsiteY23" fmla="*/ 678847 h 1304925"/>
                <a:gd name="connsiteX24" fmla="*/ 29146 w 981075"/>
                <a:gd name="connsiteY24" fmla="*/ 685705 h 1304925"/>
                <a:gd name="connsiteX25" fmla="*/ 33623 w 981075"/>
                <a:gd name="connsiteY25" fmla="*/ 675989 h 1304925"/>
                <a:gd name="connsiteX26" fmla="*/ 42672 w 981075"/>
                <a:gd name="connsiteY26" fmla="*/ 671799 h 1304925"/>
                <a:gd name="connsiteX27" fmla="*/ 44196 w 981075"/>
                <a:gd name="connsiteY27" fmla="*/ 674656 h 1304925"/>
                <a:gd name="connsiteX28" fmla="*/ 47149 w 981075"/>
                <a:gd name="connsiteY28" fmla="*/ 673036 h 1304925"/>
                <a:gd name="connsiteX29" fmla="*/ 54483 w 981075"/>
                <a:gd name="connsiteY29" fmla="*/ 677894 h 1304925"/>
                <a:gd name="connsiteX30" fmla="*/ 61436 w 981075"/>
                <a:gd name="connsiteY30" fmla="*/ 674846 h 1304925"/>
                <a:gd name="connsiteX31" fmla="*/ 65532 w 981075"/>
                <a:gd name="connsiteY31" fmla="*/ 676466 h 1304925"/>
                <a:gd name="connsiteX32" fmla="*/ 69152 w 981075"/>
                <a:gd name="connsiteY32" fmla="*/ 661607 h 1304925"/>
                <a:gd name="connsiteX33" fmla="*/ 71152 w 981075"/>
                <a:gd name="connsiteY33" fmla="*/ 660845 h 1304925"/>
                <a:gd name="connsiteX34" fmla="*/ 70771 w 981075"/>
                <a:gd name="connsiteY34" fmla="*/ 654844 h 1304925"/>
                <a:gd name="connsiteX35" fmla="*/ 76676 w 981075"/>
                <a:gd name="connsiteY35" fmla="*/ 648938 h 1304925"/>
                <a:gd name="connsiteX36" fmla="*/ 87058 w 981075"/>
                <a:gd name="connsiteY36" fmla="*/ 649034 h 1304925"/>
                <a:gd name="connsiteX37" fmla="*/ 87439 w 981075"/>
                <a:gd name="connsiteY37" fmla="*/ 645319 h 1304925"/>
                <a:gd name="connsiteX38" fmla="*/ 91154 w 981075"/>
                <a:gd name="connsiteY38" fmla="*/ 650272 h 1304925"/>
                <a:gd name="connsiteX39" fmla="*/ 92297 w 981075"/>
                <a:gd name="connsiteY39" fmla="*/ 644176 h 1304925"/>
                <a:gd name="connsiteX40" fmla="*/ 89821 w 981075"/>
                <a:gd name="connsiteY40" fmla="*/ 643795 h 1304925"/>
                <a:gd name="connsiteX41" fmla="*/ 90011 w 981075"/>
                <a:gd name="connsiteY41" fmla="*/ 641223 h 1304925"/>
                <a:gd name="connsiteX42" fmla="*/ 102203 w 981075"/>
                <a:gd name="connsiteY42" fmla="*/ 624745 h 1304925"/>
                <a:gd name="connsiteX43" fmla="*/ 114014 w 981075"/>
                <a:gd name="connsiteY43" fmla="*/ 614649 h 1304925"/>
                <a:gd name="connsiteX44" fmla="*/ 118110 w 981075"/>
                <a:gd name="connsiteY44" fmla="*/ 617315 h 1304925"/>
                <a:gd name="connsiteX45" fmla="*/ 133445 w 981075"/>
                <a:gd name="connsiteY45" fmla="*/ 601694 h 1304925"/>
                <a:gd name="connsiteX46" fmla="*/ 141827 w 981075"/>
                <a:gd name="connsiteY46" fmla="*/ 601694 h 1304925"/>
                <a:gd name="connsiteX47" fmla="*/ 149828 w 981075"/>
                <a:gd name="connsiteY47" fmla="*/ 592169 h 1304925"/>
                <a:gd name="connsiteX48" fmla="*/ 154019 w 981075"/>
                <a:gd name="connsiteY48" fmla="*/ 591502 h 1304925"/>
                <a:gd name="connsiteX49" fmla="*/ 161354 w 981075"/>
                <a:gd name="connsiteY49" fmla="*/ 574643 h 1304925"/>
                <a:gd name="connsiteX50" fmla="*/ 170402 w 981075"/>
                <a:gd name="connsiteY50" fmla="*/ 567690 h 1304925"/>
                <a:gd name="connsiteX51" fmla="*/ 186023 w 981075"/>
                <a:gd name="connsiteY51" fmla="*/ 546735 h 1304925"/>
                <a:gd name="connsiteX52" fmla="*/ 182499 w 981075"/>
                <a:gd name="connsiteY52" fmla="*/ 540163 h 1304925"/>
                <a:gd name="connsiteX53" fmla="*/ 201930 w 981075"/>
                <a:gd name="connsiteY53" fmla="*/ 533876 h 1304925"/>
                <a:gd name="connsiteX54" fmla="*/ 214122 w 981075"/>
                <a:gd name="connsiteY54" fmla="*/ 523494 h 1304925"/>
                <a:gd name="connsiteX55" fmla="*/ 219742 w 981075"/>
                <a:gd name="connsiteY55" fmla="*/ 511302 h 1304925"/>
                <a:gd name="connsiteX56" fmla="*/ 229933 w 981075"/>
                <a:gd name="connsiteY56" fmla="*/ 506730 h 1304925"/>
                <a:gd name="connsiteX57" fmla="*/ 236315 w 981075"/>
                <a:gd name="connsiteY57" fmla="*/ 498920 h 1304925"/>
                <a:gd name="connsiteX58" fmla="*/ 248793 w 981075"/>
                <a:gd name="connsiteY58" fmla="*/ 490918 h 1304925"/>
                <a:gd name="connsiteX59" fmla="*/ 264128 w 981075"/>
                <a:gd name="connsiteY59" fmla="*/ 469868 h 1304925"/>
                <a:gd name="connsiteX60" fmla="*/ 274320 w 981075"/>
                <a:gd name="connsiteY60" fmla="*/ 468916 h 1304925"/>
                <a:gd name="connsiteX61" fmla="*/ 281845 w 981075"/>
                <a:gd name="connsiteY61" fmla="*/ 447770 h 1304925"/>
                <a:gd name="connsiteX62" fmla="*/ 281178 w 981075"/>
                <a:gd name="connsiteY62" fmla="*/ 435578 h 1304925"/>
                <a:gd name="connsiteX63" fmla="*/ 277844 w 981075"/>
                <a:gd name="connsiteY63" fmla="*/ 427291 h 1304925"/>
                <a:gd name="connsiteX64" fmla="*/ 280321 w 981075"/>
                <a:gd name="connsiteY64" fmla="*/ 420148 h 1304925"/>
                <a:gd name="connsiteX65" fmla="*/ 273748 w 981075"/>
                <a:gd name="connsiteY65" fmla="*/ 421195 h 1304925"/>
                <a:gd name="connsiteX66" fmla="*/ 253460 w 981075"/>
                <a:gd name="connsiteY66" fmla="*/ 414147 h 1304925"/>
                <a:gd name="connsiteX67" fmla="*/ 236506 w 981075"/>
                <a:gd name="connsiteY67" fmla="*/ 412432 h 1304925"/>
                <a:gd name="connsiteX68" fmla="*/ 217551 w 981075"/>
                <a:gd name="connsiteY68" fmla="*/ 397478 h 1304925"/>
                <a:gd name="connsiteX69" fmla="*/ 210312 w 981075"/>
                <a:gd name="connsiteY69" fmla="*/ 395954 h 1304925"/>
                <a:gd name="connsiteX70" fmla="*/ 190690 w 981075"/>
                <a:gd name="connsiteY70" fmla="*/ 409670 h 1304925"/>
                <a:gd name="connsiteX71" fmla="*/ 172783 w 981075"/>
                <a:gd name="connsiteY71" fmla="*/ 404336 h 1304925"/>
                <a:gd name="connsiteX72" fmla="*/ 158591 w 981075"/>
                <a:gd name="connsiteY72" fmla="*/ 410527 h 1304925"/>
                <a:gd name="connsiteX73" fmla="*/ 148209 w 981075"/>
                <a:gd name="connsiteY73" fmla="*/ 408623 h 1304925"/>
                <a:gd name="connsiteX74" fmla="*/ 136398 w 981075"/>
                <a:gd name="connsiteY74" fmla="*/ 399479 h 1304925"/>
                <a:gd name="connsiteX75" fmla="*/ 136779 w 981075"/>
                <a:gd name="connsiteY75" fmla="*/ 385286 h 1304925"/>
                <a:gd name="connsiteX76" fmla="*/ 131826 w 981075"/>
                <a:gd name="connsiteY76" fmla="*/ 375380 h 1304925"/>
                <a:gd name="connsiteX77" fmla="*/ 135922 w 981075"/>
                <a:gd name="connsiteY77" fmla="*/ 370523 h 1304925"/>
                <a:gd name="connsiteX78" fmla="*/ 136303 w 981075"/>
                <a:gd name="connsiteY78" fmla="*/ 363379 h 1304925"/>
                <a:gd name="connsiteX79" fmla="*/ 130112 w 981075"/>
                <a:gd name="connsiteY79" fmla="*/ 353092 h 1304925"/>
                <a:gd name="connsiteX80" fmla="*/ 134969 w 981075"/>
                <a:gd name="connsiteY80" fmla="*/ 344710 h 1304925"/>
                <a:gd name="connsiteX81" fmla="*/ 133064 w 981075"/>
                <a:gd name="connsiteY81" fmla="*/ 340519 h 1304925"/>
                <a:gd name="connsiteX82" fmla="*/ 134493 w 981075"/>
                <a:gd name="connsiteY82" fmla="*/ 330708 h 1304925"/>
                <a:gd name="connsiteX83" fmla="*/ 126206 w 981075"/>
                <a:gd name="connsiteY83" fmla="*/ 326041 h 1304925"/>
                <a:gd name="connsiteX84" fmla="*/ 118491 w 981075"/>
                <a:gd name="connsiteY84" fmla="*/ 329470 h 1304925"/>
                <a:gd name="connsiteX85" fmla="*/ 103632 w 981075"/>
                <a:gd name="connsiteY85" fmla="*/ 325469 h 1304925"/>
                <a:gd name="connsiteX86" fmla="*/ 99250 w 981075"/>
                <a:gd name="connsiteY86" fmla="*/ 311277 h 1304925"/>
                <a:gd name="connsiteX87" fmla="*/ 104013 w 981075"/>
                <a:gd name="connsiteY87" fmla="*/ 299085 h 1304925"/>
                <a:gd name="connsiteX88" fmla="*/ 123063 w 981075"/>
                <a:gd name="connsiteY88" fmla="*/ 288417 h 1304925"/>
                <a:gd name="connsiteX89" fmla="*/ 133921 w 981075"/>
                <a:gd name="connsiteY89" fmla="*/ 277939 h 1304925"/>
                <a:gd name="connsiteX90" fmla="*/ 147066 w 981075"/>
                <a:gd name="connsiteY90" fmla="*/ 270320 h 1304925"/>
                <a:gd name="connsiteX91" fmla="*/ 166116 w 981075"/>
                <a:gd name="connsiteY91" fmla="*/ 247269 h 1304925"/>
                <a:gd name="connsiteX92" fmla="*/ 166687 w 981075"/>
                <a:gd name="connsiteY92" fmla="*/ 245269 h 1304925"/>
                <a:gd name="connsiteX93" fmla="*/ 164020 w 981075"/>
                <a:gd name="connsiteY93" fmla="*/ 244602 h 1304925"/>
                <a:gd name="connsiteX94" fmla="*/ 170021 w 981075"/>
                <a:gd name="connsiteY94" fmla="*/ 230886 h 1304925"/>
                <a:gd name="connsiteX95" fmla="*/ 152876 w 981075"/>
                <a:gd name="connsiteY95" fmla="*/ 225647 h 1304925"/>
                <a:gd name="connsiteX96" fmla="*/ 143828 w 981075"/>
                <a:gd name="connsiteY96" fmla="*/ 194691 h 1304925"/>
                <a:gd name="connsiteX97" fmla="*/ 147637 w 981075"/>
                <a:gd name="connsiteY97" fmla="*/ 191834 h 1304925"/>
                <a:gd name="connsiteX98" fmla="*/ 143351 w 981075"/>
                <a:gd name="connsiteY98" fmla="*/ 187738 h 1304925"/>
                <a:gd name="connsiteX99" fmla="*/ 165545 w 981075"/>
                <a:gd name="connsiteY99" fmla="*/ 176689 h 1304925"/>
                <a:gd name="connsiteX100" fmla="*/ 165354 w 981075"/>
                <a:gd name="connsiteY100" fmla="*/ 183832 h 1304925"/>
                <a:gd name="connsiteX101" fmla="*/ 167354 w 981075"/>
                <a:gd name="connsiteY101" fmla="*/ 185547 h 1304925"/>
                <a:gd name="connsiteX102" fmla="*/ 170783 w 981075"/>
                <a:gd name="connsiteY102" fmla="*/ 183166 h 1304925"/>
                <a:gd name="connsiteX103" fmla="*/ 174117 w 981075"/>
                <a:gd name="connsiteY103" fmla="*/ 186499 h 1304925"/>
                <a:gd name="connsiteX104" fmla="*/ 178022 w 981075"/>
                <a:gd name="connsiteY104" fmla="*/ 191548 h 1304925"/>
                <a:gd name="connsiteX105" fmla="*/ 178213 w 981075"/>
                <a:gd name="connsiteY105" fmla="*/ 197644 h 1304925"/>
                <a:gd name="connsiteX106" fmla="*/ 185547 w 981075"/>
                <a:gd name="connsiteY106" fmla="*/ 206026 h 1304925"/>
                <a:gd name="connsiteX107" fmla="*/ 200120 w 981075"/>
                <a:gd name="connsiteY107" fmla="*/ 195739 h 1304925"/>
                <a:gd name="connsiteX108" fmla="*/ 199358 w 981075"/>
                <a:gd name="connsiteY108" fmla="*/ 179927 h 1304925"/>
                <a:gd name="connsiteX109" fmla="*/ 202882 w 981075"/>
                <a:gd name="connsiteY109" fmla="*/ 180975 h 1304925"/>
                <a:gd name="connsiteX110" fmla="*/ 206026 w 981075"/>
                <a:gd name="connsiteY110" fmla="*/ 189833 h 1304925"/>
                <a:gd name="connsiteX111" fmla="*/ 227171 w 981075"/>
                <a:gd name="connsiteY111" fmla="*/ 189738 h 1304925"/>
                <a:gd name="connsiteX112" fmla="*/ 242506 w 981075"/>
                <a:gd name="connsiteY112" fmla="*/ 196501 h 1304925"/>
                <a:gd name="connsiteX113" fmla="*/ 244221 w 981075"/>
                <a:gd name="connsiteY113" fmla="*/ 200215 h 1304925"/>
                <a:gd name="connsiteX114" fmla="*/ 261937 w 981075"/>
                <a:gd name="connsiteY114" fmla="*/ 201739 h 1304925"/>
                <a:gd name="connsiteX115" fmla="*/ 269177 w 981075"/>
                <a:gd name="connsiteY115" fmla="*/ 207550 h 1304925"/>
                <a:gd name="connsiteX116" fmla="*/ 268700 w 981075"/>
                <a:gd name="connsiteY116" fmla="*/ 192119 h 1304925"/>
                <a:gd name="connsiteX117" fmla="*/ 285179 w 981075"/>
                <a:gd name="connsiteY117" fmla="*/ 194501 h 1304925"/>
                <a:gd name="connsiteX118" fmla="*/ 285655 w 981075"/>
                <a:gd name="connsiteY118" fmla="*/ 203263 h 1304925"/>
                <a:gd name="connsiteX119" fmla="*/ 300133 w 981075"/>
                <a:gd name="connsiteY119" fmla="*/ 203359 h 1304925"/>
                <a:gd name="connsiteX120" fmla="*/ 303562 w 981075"/>
                <a:gd name="connsiteY120" fmla="*/ 210788 h 1304925"/>
                <a:gd name="connsiteX121" fmla="*/ 311182 w 981075"/>
                <a:gd name="connsiteY121" fmla="*/ 217075 h 1304925"/>
                <a:gd name="connsiteX122" fmla="*/ 313849 w 981075"/>
                <a:gd name="connsiteY122" fmla="*/ 211264 h 1304925"/>
                <a:gd name="connsiteX123" fmla="*/ 317563 w 981075"/>
                <a:gd name="connsiteY123" fmla="*/ 210598 h 1304925"/>
                <a:gd name="connsiteX124" fmla="*/ 327470 w 981075"/>
                <a:gd name="connsiteY124" fmla="*/ 200406 h 1304925"/>
                <a:gd name="connsiteX125" fmla="*/ 337471 w 981075"/>
                <a:gd name="connsiteY125" fmla="*/ 201644 h 1304925"/>
                <a:gd name="connsiteX126" fmla="*/ 352330 w 981075"/>
                <a:gd name="connsiteY126" fmla="*/ 199358 h 1304925"/>
                <a:gd name="connsiteX127" fmla="*/ 355759 w 981075"/>
                <a:gd name="connsiteY127" fmla="*/ 210788 h 1304925"/>
                <a:gd name="connsiteX128" fmla="*/ 350901 w 981075"/>
                <a:gd name="connsiteY128" fmla="*/ 223742 h 1304925"/>
                <a:gd name="connsiteX129" fmla="*/ 351663 w 981075"/>
                <a:gd name="connsiteY129" fmla="*/ 232029 h 1304925"/>
                <a:gd name="connsiteX130" fmla="*/ 348901 w 981075"/>
                <a:gd name="connsiteY130" fmla="*/ 241268 h 1304925"/>
                <a:gd name="connsiteX131" fmla="*/ 358712 w 981075"/>
                <a:gd name="connsiteY131" fmla="*/ 250793 h 1304925"/>
                <a:gd name="connsiteX132" fmla="*/ 376619 w 981075"/>
                <a:gd name="connsiteY132" fmla="*/ 257366 h 1304925"/>
                <a:gd name="connsiteX133" fmla="*/ 398240 w 981075"/>
                <a:gd name="connsiteY133" fmla="*/ 261080 h 1304925"/>
                <a:gd name="connsiteX134" fmla="*/ 420243 w 981075"/>
                <a:gd name="connsiteY134" fmla="*/ 245745 h 1304925"/>
                <a:gd name="connsiteX135" fmla="*/ 424434 w 981075"/>
                <a:gd name="connsiteY135" fmla="*/ 238696 h 1304925"/>
                <a:gd name="connsiteX136" fmla="*/ 423767 w 981075"/>
                <a:gd name="connsiteY136" fmla="*/ 231077 h 1304925"/>
                <a:gd name="connsiteX137" fmla="*/ 415195 w 981075"/>
                <a:gd name="connsiteY137" fmla="*/ 216408 h 1304925"/>
                <a:gd name="connsiteX138" fmla="*/ 420624 w 981075"/>
                <a:gd name="connsiteY138" fmla="*/ 182785 h 1304925"/>
                <a:gd name="connsiteX139" fmla="*/ 418433 w 981075"/>
                <a:gd name="connsiteY139" fmla="*/ 173641 h 1304925"/>
                <a:gd name="connsiteX140" fmla="*/ 419862 w 981075"/>
                <a:gd name="connsiteY140" fmla="*/ 166783 h 1304925"/>
                <a:gd name="connsiteX141" fmla="*/ 424339 w 981075"/>
                <a:gd name="connsiteY141" fmla="*/ 168402 h 1304925"/>
                <a:gd name="connsiteX142" fmla="*/ 437483 w 981075"/>
                <a:gd name="connsiteY142" fmla="*/ 164782 h 1304925"/>
                <a:gd name="connsiteX143" fmla="*/ 453295 w 981075"/>
                <a:gd name="connsiteY143" fmla="*/ 153257 h 1304925"/>
                <a:gd name="connsiteX144" fmla="*/ 462344 w 981075"/>
                <a:gd name="connsiteY144" fmla="*/ 141541 h 1304925"/>
                <a:gd name="connsiteX145" fmla="*/ 466344 w 981075"/>
                <a:gd name="connsiteY145" fmla="*/ 140398 h 1304925"/>
                <a:gd name="connsiteX146" fmla="*/ 485013 w 981075"/>
                <a:gd name="connsiteY146" fmla="*/ 148971 h 1304925"/>
                <a:gd name="connsiteX147" fmla="*/ 494443 w 981075"/>
                <a:gd name="connsiteY147" fmla="*/ 157734 h 1304925"/>
                <a:gd name="connsiteX148" fmla="*/ 508445 w 981075"/>
                <a:gd name="connsiteY148" fmla="*/ 165735 h 1304925"/>
                <a:gd name="connsiteX149" fmla="*/ 517493 w 981075"/>
                <a:gd name="connsiteY149" fmla="*/ 163163 h 1304925"/>
                <a:gd name="connsiteX150" fmla="*/ 527875 w 981075"/>
                <a:gd name="connsiteY150" fmla="*/ 163925 h 1304925"/>
                <a:gd name="connsiteX151" fmla="*/ 535781 w 981075"/>
                <a:gd name="connsiteY151" fmla="*/ 168783 h 1304925"/>
                <a:gd name="connsiteX152" fmla="*/ 527590 w 981075"/>
                <a:gd name="connsiteY152" fmla="*/ 142970 h 1304925"/>
                <a:gd name="connsiteX153" fmla="*/ 528828 w 981075"/>
                <a:gd name="connsiteY153" fmla="*/ 126778 h 1304925"/>
                <a:gd name="connsiteX154" fmla="*/ 534733 w 981075"/>
                <a:gd name="connsiteY154" fmla="*/ 123254 h 1304925"/>
                <a:gd name="connsiteX155" fmla="*/ 541020 w 981075"/>
                <a:gd name="connsiteY155" fmla="*/ 124301 h 1304925"/>
                <a:gd name="connsiteX156" fmla="*/ 559689 w 981075"/>
                <a:gd name="connsiteY156" fmla="*/ 120110 h 1304925"/>
                <a:gd name="connsiteX157" fmla="*/ 578548 w 981075"/>
                <a:gd name="connsiteY157" fmla="*/ 108013 h 1304925"/>
                <a:gd name="connsiteX158" fmla="*/ 595313 w 981075"/>
                <a:gd name="connsiteY158" fmla="*/ 106109 h 1304925"/>
                <a:gd name="connsiteX159" fmla="*/ 601408 w 981075"/>
                <a:gd name="connsiteY159" fmla="*/ 98679 h 1304925"/>
                <a:gd name="connsiteX160" fmla="*/ 603790 w 981075"/>
                <a:gd name="connsiteY160" fmla="*/ 85439 h 1304925"/>
                <a:gd name="connsiteX161" fmla="*/ 605599 w 981075"/>
                <a:gd name="connsiteY161" fmla="*/ 79820 h 1304925"/>
                <a:gd name="connsiteX162" fmla="*/ 607409 w 981075"/>
                <a:gd name="connsiteY162" fmla="*/ 80296 h 1304925"/>
                <a:gd name="connsiteX163" fmla="*/ 614172 w 981075"/>
                <a:gd name="connsiteY163" fmla="*/ 53816 h 1304925"/>
                <a:gd name="connsiteX164" fmla="*/ 613791 w 981075"/>
                <a:gd name="connsiteY164" fmla="*/ 38100 h 1304925"/>
                <a:gd name="connsiteX165" fmla="*/ 626078 w 981075"/>
                <a:gd name="connsiteY165" fmla="*/ 9525 h 1304925"/>
                <a:gd name="connsiteX166" fmla="*/ 639508 w 981075"/>
                <a:gd name="connsiteY166" fmla="*/ 13430 h 1304925"/>
                <a:gd name="connsiteX167" fmla="*/ 650367 w 981075"/>
                <a:gd name="connsiteY167" fmla="*/ 9525 h 1304925"/>
                <a:gd name="connsiteX168" fmla="*/ 652748 w 981075"/>
                <a:gd name="connsiteY168" fmla="*/ 12763 h 1304925"/>
                <a:gd name="connsiteX169" fmla="*/ 649510 w 981075"/>
                <a:gd name="connsiteY169" fmla="*/ 20098 h 1304925"/>
                <a:gd name="connsiteX170" fmla="*/ 652272 w 981075"/>
                <a:gd name="connsiteY170" fmla="*/ 24003 h 1304925"/>
                <a:gd name="connsiteX171" fmla="*/ 667798 w 981075"/>
                <a:gd name="connsiteY171" fmla="*/ 28861 h 1304925"/>
                <a:gd name="connsiteX172" fmla="*/ 678180 w 981075"/>
                <a:gd name="connsiteY172" fmla="*/ 25622 h 1304925"/>
                <a:gd name="connsiteX173" fmla="*/ 684466 w 981075"/>
                <a:gd name="connsiteY173" fmla="*/ 28194 h 1304925"/>
                <a:gd name="connsiteX174" fmla="*/ 692277 w 981075"/>
                <a:gd name="connsiteY174" fmla="*/ 26289 h 1304925"/>
                <a:gd name="connsiteX175" fmla="*/ 696658 w 981075"/>
                <a:gd name="connsiteY175" fmla="*/ 32956 h 1304925"/>
                <a:gd name="connsiteX176" fmla="*/ 699325 w 981075"/>
                <a:gd name="connsiteY176" fmla="*/ 47339 h 1304925"/>
                <a:gd name="connsiteX177" fmla="*/ 703897 w 981075"/>
                <a:gd name="connsiteY177" fmla="*/ 45339 h 1304925"/>
                <a:gd name="connsiteX178" fmla="*/ 719899 w 981075"/>
                <a:gd name="connsiteY178" fmla="*/ 47911 h 1304925"/>
                <a:gd name="connsiteX179" fmla="*/ 722186 w 981075"/>
                <a:gd name="connsiteY179" fmla="*/ 50959 h 1304925"/>
                <a:gd name="connsiteX180" fmla="*/ 722376 w 981075"/>
                <a:gd name="connsiteY180" fmla="*/ 61246 h 1304925"/>
                <a:gd name="connsiteX181" fmla="*/ 733139 w 981075"/>
                <a:gd name="connsiteY181" fmla="*/ 65913 h 1304925"/>
                <a:gd name="connsiteX182" fmla="*/ 746284 w 981075"/>
                <a:gd name="connsiteY182" fmla="*/ 77057 h 1304925"/>
                <a:gd name="connsiteX183" fmla="*/ 729044 w 981075"/>
                <a:gd name="connsiteY183" fmla="*/ 84677 h 1304925"/>
                <a:gd name="connsiteX184" fmla="*/ 724186 w 981075"/>
                <a:gd name="connsiteY184" fmla="*/ 89726 h 1304925"/>
                <a:gd name="connsiteX185" fmla="*/ 712565 w 981075"/>
                <a:gd name="connsiteY185" fmla="*/ 90202 h 1304925"/>
                <a:gd name="connsiteX186" fmla="*/ 713518 w 981075"/>
                <a:gd name="connsiteY186" fmla="*/ 93916 h 1304925"/>
                <a:gd name="connsiteX187" fmla="*/ 709803 w 981075"/>
                <a:gd name="connsiteY187" fmla="*/ 96393 h 1304925"/>
                <a:gd name="connsiteX188" fmla="*/ 711041 w 981075"/>
                <a:gd name="connsiteY188" fmla="*/ 117253 h 1304925"/>
                <a:gd name="connsiteX189" fmla="*/ 730091 w 981075"/>
                <a:gd name="connsiteY189" fmla="*/ 123825 h 1304925"/>
                <a:gd name="connsiteX190" fmla="*/ 731329 w 981075"/>
                <a:gd name="connsiteY190" fmla="*/ 126206 h 1304925"/>
                <a:gd name="connsiteX191" fmla="*/ 723614 w 981075"/>
                <a:gd name="connsiteY191" fmla="*/ 144780 h 1304925"/>
                <a:gd name="connsiteX192" fmla="*/ 727996 w 981075"/>
                <a:gd name="connsiteY192" fmla="*/ 144970 h 1304925"/>
                <a:gd name="connsiteX193" fmla="*/ 734187 w 981075"/>
                <a:gd name="connsiteY193" fmla="*/ 140970 h 1304925"/>
                <a:gd name="connsiteX194" fmla="*/ 727615 w 981075"/>
                <a:gd name="connsiteY194" fmla="*/ 146304 h 1304925"/>
                <a:gd name="connsiteX195" fmla="*/ 724567 w 981075"/>
                <a:gd name="connsiteY195" fmla="*/ 155162 h 1304925"/>
                <a:gd name="connsiteX196" fmla="*/ 727805 w 981075"/>
                <a:gd name="connsiteY196" fmla="*/ 162687 h 1304925"/>
                <a:gd name="connsiteX197" fmla="*/ 733330 w 981075"/>
                <a:gd name="connsiteY197" fmla="*/ 158401 h 1304925"/>
                <a:gd name="connsiteX198" fmla="*/ 741997 w 981075"/>
                <a:gd name="connsiteY198" fmla="*/ 167830 h 1304925"/>
                <a:gd name="connsiteX199" fmla="*/ 747808 w 981075"/>
                <a:gd name="connsiteY199" fmla="*/ 165259 h 1304925"/>
                <a:gd name="connsiteX200" fmla="*/ 749903 w 981075"/>
                <a:gd name="connsiteY200" fmla="*/ 167449 h 1304925"/>
                <a:gd name="connsiteX201" fmla="*/ 746760 w 981075"/>
                <a:gd name="connsiteY201" fmla="*/ 169259 h 1304925"/>
                <a:gd name="connsiteX202" fmla="*/ 747808 w 981075"/>
                <a:gd name="connsiteY202" fmla="*/ 171736 h 1304925"/>
                <a:gd name="connsiteX203" fmla="*/ 738473 w 981075"/>
                <a:gd name="connsiteY203" fmla="*/ 175070 h 1304925"/>
                <a:gd name="connsiteX204" fmla="*/ 731044 w 981075"/>
                <a:gd name="connsiteY204" fmla="*/ 174688 h 1304925"/>
                <a:gd name="connsiteX205" fmla="*/ 729805 w 981075"/>
                <a:gd name="connsiteY205" fmla="*/ 177070 h 1304925"/>
                <a:gd name="connsiteX206" fmla="*/ 744569 w 981075"/>
                <a:gd name="connsiteY206" fmla="*/ 183261 h 1304925"/>
                <a:gd name="connsiteX207" fmla="*/ 752570 w 981075"/>
                <a:gd name="connsiteY207" fmla="*/ 178403 h 1304925"/>
                <a:gd name="connsiteX208" fmla="*/ 754285 w 981075"/>
                <a:gd name="connsiteY208" fmla="*/ 172974 h 1304925"/>
                <a:gd name="connsiteX209" fmla="*/ 759428 w 981075"/>
                <a:gd name="connsiteY209" fmla="*/ 171069 h 1304925"/>
                <a:gd name="connsiteX210" fmla="*/ 764762 w 981075"/>
                <a:gd name="connsiteY210" fmla="*/ 164973 h 1304925"/>
                <a:gd name="connsiteX211" fmla="*/ 764953 w 981075"/>
                <a:gd name="connsiteY211" fmla="*/ 167830 h 1304925"/>
                <a:gd name="connsiteX212" fmla="*/ 771620 w 981075"/>
                <a:gd name="connsiteY212" fmla="*/ 167926 h 1304925"/>
                <a:gd name="connsiteX213" fmla="*/ 773430 w 981075"/>
                <a:gd name="connsiteY213" fmla="*/ 165354 h 1304925"/>
                <a:gd name="connsiteX214" fmla="*/ 776859 w 981075"/>
                <a:gd name="connsiteY214" fmla="*/ 168307 h 1304925"/>
                <a:gd name="connsiteX215" fmla="*/ 775049 w 981075"/>
                <a:gd name="connsiteY215" fmla="*/ 173545 h 1304925"/>
                <a:gd name="connsiteX216" fmla="*/ 782288 w 981075"/>
                <a:gd name="connsiteY216" fmla="*/ 178689 h 1304925"/>
                <a:gd name="connsiteX217" fmla="*/ 784003 w 981075"/>
                <a:gd name="connsiteY217" fmla="*/ 173260 h 1304925"/>
                <a:gd name="connsiteX218" fmla="*/ 788194 w 981075"/>
                <a:gd name="connsiteY218" fmla="*/ 172403 h 1304925"/>
                <a:gd name="connsiteX219" fmla="*/ 789146 w 981075"/>
                <a:gd name="connsiteY219" fmla="*/ 178594 h 1304925"/>
                <a:gd name="connsiteX220" fmla="*/ 794956 w 981075"/>
                <a:gd name="connsiteY220" fmla="*/ 181165 h 1304925"/>
                <a:gd name="connsiteX221" fmla="*/ 790289 w 981075"/>
                <a:gd name="connsiteY221" fmla="*/ 187262 h 1304925"/>
                <a:gd name="connsiteX222" fmla="*/ 787908 w 981075"/>
                <a:gd name="connsiteY222" fmla="*/ 200215 h 1304925"/>
                <a:gd name="connsiteX223" fmla="*/ 784098 w 981075"/>
                <a:gd name="connsiteY223" fmla="*/ 200692 h 1304925"/>
                <a:gd name="connsiteX224" fmla="*/ 784765 w 981075"/>
                <a:gd name="connsiteY224" fmla="*/ 212027 h 1304925"/>
                <a:gd name="connsiteX225" fmla="*/ 786955 w 981075"/>
                <a:gd name="connsiteY225" fmla="*/ 211741 h 1304925"/>
                <a:gd name="connsiteX226" fmla="*/ 781621 w 981075"/>
                <a:gd name="connsiteY226" fmla="*/ 225743 h 1304925"/>
                <a:gd name="connsiteX227" fmla="*/ 799147 w 981075"/>
                <a:gd name="connsiteY227" fmla="*/ 242316 h 1304925"/>
                <a:gd name="connsiteX228" fmla="*/ 808291 w 981075"/>
                <a:gd name="connsiteY228" fmla="*/ 247555 h 1304925"/>
                <a:gd name="connsiteX229" fmla="*/ 812482 w 981075"/>
                <a:gd name="connsiteY229" fmla="*/ 260604 h 1304925"/>
                <a:gd name="connsiteX230" fmla="*/ 819721 w 981075"/>
                <a:gd name="connsiteY230" fmla="*/ 260795 h 1304925"/>
                <a:gd name="connsiteX231" fmla="*/ 834104 w 981075"/>
                <a:gd name="connsiteY231" fmla="*/ 270320 h 1304925"/>
                <a:gd name="connsiteX232" fmla="*/ 840486 w 981075"/>
                <a:gd name="connsiteY232" fmla="*/ 260032 h 1304925"/>
                <a:gd name="connsiteX233" fmla="*/ 849154 w 981075"/>
                <a:gd name="connsiteY233" fmla="*/ 258413 h 1304925"/>
                <a:gd name="connsiteX234" fmla="*/ 850011 w 981075"/>
                <a:gd name="connsiteY234" fmla="*/ 269653 h 1304925"/>
                <a:gd name="connsiteX235" fmla="*/ 856012 w 981075"/>
                <a:gd name="connsiteY235" fmla="*/ 267462 h 1304925"/>
                <a:gd name="connsiteX236" fmla="*/ 862965 w 981075"/>
                <a:gd name="connsiteY236" fmla="*/ 275367 h 1304925"/>
                <a:gd name="connsiteX237" fmla="*/ 871823 w 981075"/>
                <a:gd name="connsiteY237" fmla="*/ 273558 h 1304925"/>
                <a:gd name="connsiteX238" fmla="*/ 887349 w 981075"/>
                <a:gd name="connsiteY238" fmla="*/ 281464 h 1304925"/>
                <a:gd name="connsiteX239" fmla="*/ 892016 w 981075"/>
                <a:gd name="connsiteY239" fmla="*/ 278225 h 1304925"/>
                <a:gd name="connsiteX240" fmla="*/ 898874 w 981075"/>
                <a:gd name="connsiteY240" fmla="*/ 277844 h 1304925"/>
                <a:gd name="connsiteX241" fmla="*/ 897446 w 981075"/>
                <a:gd name="connsiteY241" fmla="*/ 280225 h 1304925"/>
                <a:gd name="connsiteX242" fmla="*/ 900874 w 981075"/>
                <a:gd name="connsiteY242" fmla="*/ 283178 h 1304925"/>
                <a:gd name="connsiteX243" fmla="*/ 899160 w 981075"/>
                <a:gd name="connsiteY243" fmla="*/ 285369 h 1304925"/>
                <a:gd name="connsiteX244" fmla="*/ 903256 w 981075"/>
                <a:gd name="connsiteY244" fmla="*/ 289655 h 1304925"/>
                <a:gd name="connsiteX245" fmla="*/ 910971 w 981075"/>
                <a:gd name="connsiteY245" fmla="*/ 291275 h 1304925"/>
                <a:gd name="connsiteX246" fmla="*/ 922115 w 981075"/>
                <a:gd name="connsiteY246" fmla="*/ 288798 h 1304925"/>
                <a:gd name="connsiteX247" fmla="*/ 926306 w 981075"/>
                <a:gd name="connsiteY247" fmla="*/ 294132 h 1304925"/>
                <a:gd name="connsiteX248" fmla="*/ 922877 w 981075"/>
                <a:gd name="connsiteY248" fmla="*/ 304419 h 1304925"/>
                <a:gd name="connsiteX249" fmla="*/ 909161 w 981075"/>
                <a:gd name="connsiteY249" fmla="*/ 316230 h 1304925"/>
                <a:gd name="connsiteX250" fmla="*/ 906685 w 981075"/>
                <a:gd name="connsiteY250" fmla="*/ 329375 h 1304925"/>
                <a:gd name="connsiteX251" fmla="*/ 916686 w 981075"/>
                <a:gd name="connsiteY251" fmla="*/ 326422 h 1304925"/>
                <a:gd name="connsiteX252" fmla="*/ 944785 w 981075"/>
                <a:gd name="connsiteY252" fmla="*/ 307753 h 1304925"/>
                <a:gd name="connsiteX253" fmla="*/ 956405 w 981075"/>
                <a:gd name="connsiteY253" fmla="*/ 304133 h 1304925"/>
                <a:gd name="connsiteX254" fmla="*/ 957263 w 981075"/>
                <a:gd name="connsiteY254" fmla="*/ 307467 h 1304925"/>
                <a:gd name="connsiteX255" fmla="*/ 963739 w 981075"/>
                <a:gd name="connsiteY255" fmla="*/ 305752 h 1304925"/>
                <a:gd name="connsiteX256" fmla="*/ 951738 w 981075"/>
                <a:gd name="connsiteY256" fmla="*/ 311753 h 1304925"/>
                <a:gd name="connsiteX257" fmla="*/ 955738 w 981075"/>
                <a:gd name="connsiteY257" fmla="*/ 315468 h 1304925"/>
                <a:gd name="connsiteX258" fmla="*/ 956691 w 981075"/>
                <a:gd name="connsiteY258" fmla="*/ 320516 h 1304925"/>
                <a:gd name="connsiteX259" fmla="*/ 948690 w 981075"/>
                <a:gd name="connsiteY259" fmla="*/ 326803 h 1304925"/>
                <a:gd name="connsiteX260" fmla="*/ 947356 w 981075"/>
                <a:gd name="connsiteY260" fmla="*/ 332708 h 1304925"/>
                <a:gd name="connsiteX261" fmla="*/ 951833 w 981075"/>
                <a:gd name="connsiteY261" fmla="*/ 336518 h 1304925"/>
                <a:gd name="connsiteX262" fmla="*/ 947356 w 981075"/>
                <a:gd name="connsiteY262" fmla="*/ 345472 h 1304925"/>
                <a:gd name="connsiteX263" fmla="*/ 945071 w 981075"/>
                <a:gd name="connsiteY263" fmla="*/ 345281 h 1304925"/>
                <a:gd name="connsiteX264" fmla="*/ 944023 w 981075"/>
                <a:gd name="connsiteY264" fmla="*/ 352616 h 1304925"/>
                <a:gd name="connsiteX265" fmla="*/ 935260 w 981075"/>
                <a:gd name="connsiteY265" fmla="*/ 357759 h 1304925"/>
                <a:gd name="connsiteX266" fmla="*/ 918400 w 981075"/>
                <a:gd name="connsiteY266" fmla="*/ 356997 h 1304925"/>
                <a:gd name="connsiteX267" fmla="*/ 913447 w 981075"/>
                <a:gd name="connsiteY267" fmla="*/ 368618 h 1304925"/>
                <a:gd name="connsiteX268" fmla="*/ 903827 w 981075"/>
                <a:gd name="connsiteY268" fmla="*/ 376714 h 1304925"/>
                <a:gd name="connsiteX269" fmla="*/ 902208 w 981075"/>
                <a:gd name="connsiteY269" fmla="*/ 373856 h 1304925"/>
                <a:gd name="connsiteX270" fmla="*/ 881539 w 981075"/>
                <a:gd name="connsiteY270" fmla="*/ 369284 h 1304925"/>
                <a:gd name="connsiteX271" fmla="*/ 865251 w 981075"/>
                <a:gd name="connsiteY271" fmla="*/ 374809 h 1304925"/>
                <a:gd name="connsiteX272" fmla="*/ 855250 w 981075"/>
                <a:gd name="connsiteY272" fmla="*/ 386905 h 1304925"/>
                <a:gd name="connsiteX273" fmla="*/ 855631 w 981075"/>
                <a:gd name="connsiteY273" fmla="*/ 397002 h 1304925"/>
                <a:gd name="connsiteX274" fmla="*/ 849630 w 981075"/>
                <a:gd name="connsiteY274" fmla="*/ 418814 h 1304925"/>
                <a:gd name="connsiteX275" fmla="*/ 856107 w 981075"/>
                <a:gd name="connsiteY275" fmla="*/ 431673 h 1304925"/>
                <a:gd name="connsiteX276" fmla="*/ 870680 w 981075"/>
                <a:gd name="connsiteY276" fmla="*/ 449866 h 1304925"/>
                <a:gd name="connsiteX277" fmla="*/ 871633 w 981075"/>
                <a:gd name="connsiteY277" fmla="*/ 461391 h 1304925"/>
                <a:gd name="connsiteX278" fmla="*/ 879348 w 981075"/>
                <a:gd name="connsiteY278" fmla="*/ 478155 h 1304925"/>
                <a:gd name="connsiteX279" fmla="*/ 877824 w 981075"/>
                <a:gd name="connsiteY279" fmla="*/ 482536 h 1304925"/>
                <a:gd name="connsiteX280" fmla="*/ 855154 w 981075"/>
                <a:gd name="connsiteY280" fmla="*/ 507302 h 1304925"/>
                <a:gd name="connsiteX281" fmla="*/ 855536 w 981075"/>
                <a:gd name="connsiteY281" fmla="*/ 511873 h 1304925"/>
                <a:gd name="connsiteX282" fmla="*/ 878396 w 981075"/>
                <a:gd name="connsiteY282" fmla="*/ 523208 h 1304925"/>
                <a:gd name="connsiteX283" fmla="*/ 886206 w 981075"/>
                <a:gd name="connsiteY283" fmla="*/ 532162 h 1304925"/>
                <a:gd name="connsiteX284" fmla="*/ 904875 w 981075"/>
                <a:gd name="connsiteY284" fmla="*/ 538163 h 1304925"/>
                <a:gd name="connsiteX285" fmla="*/ 905732 w 981075"/>
                <a:gd name="connsiteY285" fmla="*/ 545782 h 1304925"/>
                <a:gd name="connsiteX286" fmla="*/ 910590 w 981075"/>
                <a:gd name="connsiteY286" fmla="*/ 554927 h 1304925"/>
                <a:gd name="connsiteX287" fmla="*/ 908780 w 981075"/>
                <a:gd name="connsiteY287" fmla="*/ 559498 h 1304925"/>
                <a:gd name="connsiteX288" fmla="*/ 913543 w 981075"/>
                <a:gd name="connsiteY288" fmla="*/ 565404 h 1304925"/>
                <a:gd name="connsiteX289" fmla="*/ 912495 w 981075"/>
                <a:gd name="connsiteY289" fmla="*/ 568261 h 1304925"/>
                <a:gd name="connsiteX290" fmla="*/ 918115 w 981075"/>
                <a:gd name="connsiteY290" fmla="*/ 573214 h 1304925"/>
                <a:gd name="connsiteX291" fmla="*/ 918210 w 981075"/>
                <a:gd name="connsiteY291" fmla="*/ 577405 h 1304925"/>
                <a:gd name="connsiteX292" fmla="*/ 915543 w 981075"/>
                <a:gd name="connsiteY292" fmla="*/ 578930 h 1304925"/>
                <a:gd name="connsiteX293" fmla="*/ 919639 w 981075"/>
                <a:gd name="connsiteY293" fmla="*/ 590645 h 1304925"/>
                <a:gd name="connsiteX294" fmla="*/ 914686 w 981075"/>
                <a:gd name="connsiteY294" fmla="*/ 603218 h 1304925"/>
                <a:gd name="connsiteX295" fmla="*/ 917543 w 981075"/>
                <a:gd name="connsiteY295" fmla="*/ 613886 h 1304925"/>
                <a:gd name="connsiteX296" fmla="*/ 916114 w 981075"/>
                <a:gd name="connsiteY296" fmla="*/ 625221 h 1304925"/>
                <a:gd name="connsiteX297" fmla="*/ 922115 w 981075"/>
                <a:gd name="connsiteY297" fmla="*/ 631889 h 1304925"/>
                <a:gd name="connsiteX298" fmla="*/ 923639 w 981075"/>
                <a:gd name="connsiteY298" fmla="*/ 639223 h 1304925"/>
                <a:gd name="connsiteX299" fmla="*/ 916877 w 981075"/>
                <a:gd name="connsiteY299" fmla="*/ 650748 h 1304925"/>
                <a:gd name="connsiteX300" fmla="*/ 916400 w 981075"/>
                <a:gd name="connsiteY300" fmla="*/ 660559 h 1304925"/>
                <a:gd name="connsiteX301" fmla="*/ 911447 w 981075"/>
                <a:gd name="connsiteY301" fmla="*/ 669131 h 1304925"/>
                <a:gd name="connsiteX302" fmla="*/ 908304 w 981075"/>
                <a:gd name="connsiteY302" fmla="*/ 694468 h 1304925"/>
                <a:gd name="connsiteX303" fmla="*/ 901827 w 981075"/>
                <a:gd name="connsiteY303" fmla="*/ 704183 h 1304925"/>
                <a:gd name="connsiteX304" fmla="*/ 903161 w 981075"/>
                <a:gd name="connsiteY304" fmla="*/ 715899 h 1304925"/>
                <a:gd name="connsiteX305" fmla="*/ 895826 w 981075"/>
                <a:gd name="connsiteY305" fmla="*/ 724758 h 1304925"/>
                <a:gd name="connsiteX306" fmla="*/ 906875 w 981075"/>
                <a:gd name="connsiteY306" fmla="*/ 734283 h 1304925"/>
                <a:gd name="connsiteX307" fmla="*/ 915448 w 981075"/>
                <a:gd name="connsiteY307" fmla="*/ 735616 h 1304925"/>
                <a:gd name="connsiteX308" fmla="*/ 930878 w 981075"/>
                <a:gd name="connsiteY308" fmla="*/ 749046 h 1304925"/>
                <a:gd name="connsiteX309" fmla="*/ 919353 w 981075"/>
                <a:gd name="connsiteY309" fmla="*/ 753333 h 1304925"/>
                <a:gd name="connsiteX310" fmla="*/ 914400 w 981075"/>
                <a:gd name="connsiteY310" fmla="*/ 760190 h 1304925"/>
                <a:gd name="connsiteX311" fmla="*/ 913638 w 981075"/>
                <a:gd name="connsiteY311" fmla="*/ 779907 h 1304925"/>
                <a:gd name="connsiteX312" fmla="*/ 922020 w 981075"/>
                <a:gd name="connsiteY312" fmla="*/ 778097 h 1304925"/>
                <a:gd name="connsiteX313" fmla="*/ 936212 w 981075"/>
                <a:gd name="connsiteY313" fmla="*/ 785813 h 1304925"/>
                <a:gd name="connsiteX314" fmla="*/ 948785 w 981075"/>
                <a:gd name="connsiteY314" fmla="*/ 806863 h 1304925"/>
                <a:gd name="connsiteX315" fmla="*/ 951071 w 981075"/>
                <a:gd name="connsiteY315" fmla="*/ 829151 h 1304925"/>
                <a:gd name="connsiteX316" fmla="*/ 954596 w 981075"/>
                <a:gd name="connsiteY316" fmla="*/ 839534 h 1304925"/>
                <a:gd name="connsiteX317" fmla="*/ 961835 w 981075"/>
                <a:gd name="connsiteY317" fmla="*/ 846296 h 1304925"/>
                <a:gd name="connsiteX318" fmla="*/ 958024 w 981075"/>
                <a:gd name="connsiteY318" fmla="*/ 865251 h 1304925"/>
                <a:gd name="connsiteX319" fmla="*/ 972598 w 981075"/>
                <a:gd name="connsiteY319" fmla="*/ 892302 h 1304925"/>
                <a:gd name="connsiteX320" fmla="*/ 958882 w 981075"/>
                <a:gd name="connsiteY320" fmla="*/ 913543 h 1304925"/>
                <a:gd name="connsiteX321" fmla="*/ 937450 w 981075"/>
                <a:gd name="connsiteY321" fmla="*/ 918020 h 1304925"/>
                <a:gd name="connsiteX322" fmla="*/ 912971 w 981075"/>
                <a:gd name="connsiteY322" fmla="*/ 930307 h 1304925"/>
                <a:gd name="connsiteX323" fmla="*/ 914210 w 981075"/>
                <a:gd name="connsiteY323" fmla="*/ 934974 h 1304925"/>
                <a:gd name="connsiteX324" fmla="*/ 924401 w 981075"/>
                <a:gd name="connsiteY324" fmla="*/ 932021 h 1304925"/>
                <a:gd name="connsiteX325" fmla="*/ 956120 w 981075"/>
                <a:gd name="connsiteY325" fmla="*/ 999839 h 1304925"/>
                <a:gd name="connsiteX326" fmla="*/ 935831 w 981075"/>
                <a:gd name="connsiteY326" fmla="*/ 995743 h 1304925"/>
                <a:gd name="connsiteX327" fmla="*/ 931450 w 981075"/>
                <a:gd name="connsiteY327" fmla="*/ 997172 h 1304925"/>
                <a:gd name="connsiteX328" fmla="*/ 925354 w 981075"/>
                <a:gd name="connsiteY328" fmla="*/ 991076 h 1304925"/>
                <a:gd name="connsiteX329" fmla="*/ 912209 w 981075"/>
                <a:gd name="connsiteY329" fmla="*/ 992981 h 1304925"/>
                <a:gd name="connsiteX330" fmla="*/ 914971 w 981075"/>
                <a:gd name="connsiteY330" fmla="*/ 1002316 h 1304925"/>
                <a:gd name="connsiteX331" fmla="*/ 911733 w 981075"/>
                <a:gd name="connsiteY331" fmla="*/ 1027176 h 1304925"/>
                <a:gd name="connsiteX332" fmla="*/ 917353 w 981075"/>
                <a:gd name="connsiteY332" fmla="*/ 1048036 h 1304925"/>
                <a:gd name="connsiteX333" fmla="*/ 911066 w 981075"/>
                <a:gd name="connsiteY333" fmla="*/ 1053942 h 1304925"/>
                <a:gd name="connsiteX334" fmla="*/ 900970 w 981075"/>
                <a:gd name="connsiteY334" fmla="*/ 1057751 h 1304925"/>
                <a:gd name="connsiteX335" fmla="*/ 900684 w 981075"/>
                <a:gd name="connsiteY335" fmla="*/ 1061275 h 1304925"/>
                <a:gd name="connsiteX336" fmla="*/ 917353 w 981075"/>
                <a:gd name="connsiteY336" fmla="*/ 1079278 h 1304925"/>
                <a:gd name="connsiteX337" fmla="*/ 922115 w 981075"/>
                <a:gd name="connsiteY337" fmla="*/ 1098804 h 1304925"/>
                <a:gd name="connsiteX338" fmla="*/ 923925 w 981075"/>
                <a:gd name="connsiteY338" fmla="*/ 1102138 h 1304925"/>
                <a:gd name="connsiteX339" fmla="*/ 930402 w 981075"/>
                <a:gd name="connsiteY339" fmla="*/ 1104138 h 1304925"/>
                <a:gd name="connsiteX340" fmla="*/ 930402 w 981075"/>
                <a:gd name="connsiteY340" fmla="*/ 1114901 h 1304925"/>
                <a:gd name="connsiteX341" fmla="*/ 941546 w 981075"/>
                <a:gd name="connsiteY341" fmla="*/ 1126141 h 1304925"/>
                <a:gd name="connsiteX342" fmla="*/ 929449 w 981075"/>
                <a:gd name="connsiteY342" fmla="*/ 1145381 h 1304925"/>
                <a:gd name="connsiteX343" fmla="*/ 921067 w 981075"/>
                <a:gd name="connsiteY343" fmla="*/ 1146905 h 1304925"/>
                <a:gd name="connsiteX344" fmla="*/ 914495 w 981075"/>
                <a:gd name="connsiteY344" fmla="*/ 1157288 h 1304925"/>
                <a:gd name="connsiteX345" fmla="*/ 889635 w 981075"/>
                <a:gd name="connsiteY345" fmla="*/ 1162812 h 1304925"/>
                <a:gd name="connsiteX346" fmla="*/ 897541 w 981075"/>
                <a:gd name="connsiteY346" fmla="*/ 1172433 h 1304925"/>
                <a:gd name="connsiteX347" fmla="*/ 897160 w 981075"/>
                <a:gd name="connsiteY347" fmla="*/ 1180433 h 1304925"/>
                <a:gd name="connsiteX348" fmla="*/ 891826 w 981075"/>
                <a:gd name="connsiteY348" fmla="*/ 1186815 h 1304925"/>
                <a:gd name="connsiteX349" fmla="*/ 913829 w 981075"/>
                <a:gd name="connsiteY349" fmla="*/ 1201388 h 1304925"/>
                <a:gd name="connsiteX350" fmla="*/ 911733 w 981075"/>
                <a:gd name="connsiteY350" fmla="*/ 1205389 h 1304925"/>
                <a:gd name="connsiteX351" fmla="*/ 907828 w 981075"/>
                <a:gd name="connsiteY351" fmla="*/ 1203770 h 1304925"/>
                <a:gd name="connsiteX352" fmla="*/ 907352 w 981075"/>
                <a:gd name="connsiteY352" fmla="*/ 1208056 h 1304925"/>
                <a:gd name="connsiteX353" fmla="*/ 916877 w 981075"/>
                <a:gd name="connsiteY353" fmla="*/ 1213009 h 1304925"/>
                <a:gd name="connsiteX354" fmla="*/ 914210 w 981075"/>
                <a:gd name="connsiteY354" fmla="*/ 1220534 h 1304925"/>
                <a:gd name="connsiteX355" fmla="*/ 915924 w 981075"/>
                <a:gd name="connsiteY355" fmla="*/ 1250061 h 1304925"/>
                <a:gd name="connsiteX356" fmla="*/ 923354 w 981075"/>
                <a:gd name="connsiteY356" fmla="*/ 1267397 h 1304925"/>
                <a:gd name="connsiteX357" fmla="*/ 912781 w 981075"/>
                <a:gd name="connsiteY357" fmla="*/ 1271683 h 1304925"/>
                <a:gd name="connsiteX358" fmla="*/ 909447 w 981075"/>
                <a:gd name="connsiteY358" fmla="*/ 1278731 h 1304925"/>
                <a:gd name="connsiteX359" fmla="*/ 904970 w 981075"/>
                <a:gd name="connsiteY359" fmla="*/ 1281208 h 1304925"/>
                <a:gd name="connsiteX360" fmla="*/ 902494 w 981075"/>
                <a:gd name="connsiteY360" fmla="*/ 1292923 h 1304925"/>
                <a:gd name="connsiteX361" fmla="*/ 897160 w 981075"/>
                <a:gd name="connsiteY361" fmla="*/ 1297972 h 1304925"/>
                <a:gd name="connsiteX362" fmla="*/ 884872 w 981075"/>
                <a:gd name="connsiteY362" fmla="*/ 1302258 h 1304925"/>
                <a:gd name="connsiteX363" fmla="*/ 882396 w 981075"/>
                <a:gd name="connsiteY363" fmla="*/ 1294543 h 1304925"/>
                <a:gd name="connsiteX364" fmla="*/ 871919 w 981075"/>
                <a:gd name="connsiteY364" fmla="*/ 1289495 h 1304925"/>
                <a:gd name="connsiteX365" fmla="*/ 865156 w 981075"/>
                <a:gd name="connsiteY365" fmla="*/ 1282351 h 1304925"/>
                <a:gd name="connsiteX366" fmla="*/ 856202 w 981075"/>
                <a:gd name="connsiteY366" fmla="*/ 1279303 h 1304925"/>
                <a:gd name="connsiteX367" fmla="*/ 855250 w 981075"/>
                <a:gd name="connsiteY367" fmla="*/ 1273302 h 1304925"/>
                <a:gd name="connsiteX368" fmla="*/ 849154 w 981075"/>
                <a:gd name="connsiteY368" fmla="*/ 1266063 h 1304925"/>
                <a:gd name="connsiteX369" fmla="*/ 820579 w 981075"/>
                <a:gd name="connsiteY369" fmla="*/ 1260443 h 1304925"/>
                <a:gd name="connsiteX370" fmla="*/ 809244 w 981075"/>
                <a:gd name="connsiteY370" fmla="*/ 1246537 h 1304925"/>
                <a:gd name="connsiteX371" fmla="*/ 802481 w 981075"/>
                <a:gd name="connsiteY371" fmla="*/ 1241870 h 1304925"/>
                <a:gd name="connsiteX372" fmla="*/ 794195 w 981075"/>
                <a:gd name="connsiteY372" fmla="*/ 1239679 h 1304925"/>
                <a:gd name="connsiteX373" fmla="*/ 790480 w 981075"/>
                <a:gd name="connsiteY373" fmla="*/ 1244632 h 1304925"/>
                <a:gd name="connsiteX374" fmla="*/ 794480 w 981075"/>
                <a:gd name="connsiteY374" fmla="*/ 1230154 h 1304925"/>
                <a:gd name="connsiteX375" fmla="*/ 780288 w 981075"/>
                <a:gd name="connsiteY375" fmla="*/ 1227773 h 1304925"/>
                <a:gd name="connsiteX376" fmla="*/ 742093 w 981075"/>
                <a:gd name="connsiteY376" fmla="*/ 1198245 h 1304925"/>
                <a:gd name="connsiteX377" fmla="*/ 738188 w 981075"/>
                <a:gd name="connsiteY377" fmla="*/ 1204055 h 1304925"/>
                <a:gd name="connsiteX378" fmla="*/ 739521 w 981075"/>
                <a:gd name="connsiteY378" fmla="*/ 1208627 h 1304925"/>
                <a:gd name="connsiteX379" fmla="*/ 733996 w 981075"/>
                <a:gd name="connsiteY379" fmla="*/ 1214152 h 1304925"/>
                <a:gd name="connsiteX380" fmla="*/ 731615 w 981075"/>
                <a:gd name="connsiteY380" fmla="*/ 1229392 h 1304925"/>
                <a:gd name="connsiteX381" fmla="*/ 725519 w 981075"/>
                <a:gd name="connsiteY381" fmla="*/ 1235488 h 1304925"/>
                <a:gd name="connsiteX382" fmla="*/ 722376 w 981075"/>
                <a:gd name="connsiteY382" fmla="*/ 1243108 h 1304925"/>
                <a:gd name="connsiteX383" fmla="*/ 722376 w 981075"/>
                <a:gd name="connsiteY383" fmla="*/ 1258062 h 1304925"/>
                <a:gd name="connsiteX384" fmla="*/ 726377 w 981075"/>
                <a:gd name="connsiteY384" fmla="*/ 1260824 h 1304925"/>
                <a:gd name="connsiteX385" fmla="*/ 720566 w 981075"/>
                <a:gd name="connsiteY385" fmla="*/ 1272254 h 1304925"/>
                <a:gd name="connsiteX386" fmla="*/ 726186 w 981075"/>
                <a:gd name="connsiteY386" fmla="*/ 1275683 h 1304925"/>
                <a:gd name="connsiteX387" fmla="*/ 722566 w 981075"/>
                <a:gd name="connsiteY387" fmla="*/ 1289304 h 1304925"/>
                <a:gd name="connsiteX388" fmla="*/ 717518 w 981075"/>
                <a:gd name="connsiteY388" fmla="*/ 1296734 h 1304925"/>
                <a:gd name="connsiteX389" fmla="*/ 700849 w 981075"/>
                <a:gd name="connsiteY389" fmla="*/ 1291876 h 1304925"/>
                <a:gd name="connsiteX390" fmla="*/ 682942 w 981075"/>
                <a:gd name="connsiteY390" fmla="*/ 1298257 h 1304925"/>
                <a:gd name="connsiteX391" fmla="*/ 677132 w 981075"/>
                <a:gd name="connsiteY391" fmla="*/ 1291114 h 1304925"/>
                <a:gd name="connsiteX392" fmla="*/ 681323 w 981075"/>
                <a:gd name="connsiteY392" fmla="*/ 1284256 h 1304925"/>
                <a:gd name="connsiteX393" fmla="*/ 684086 w 981075"/>
                <a:gd name="connsiteY393" fmla="*/ 1270064 h 1304925"/>
                <a:gd name="connsiteX394" fmla="*/ 691420 w 981075"/>
                <a:gd name="connsiteY394" fmla="*/ 1274540 h 1304925"/>
                <a:gd name="connsiteX395" fmla="*/ 704564 w 981075"/>
                <a:gd name="connsiteY395" fmla="*/ 1245870 h 1304925"/>
                <a:gd name="connsiteX396" fmla="*/ 686181 w 981075"/>
                <a:gd name="connsiteY396" fmla="*/ 1245680 h 1304925"/>
                <a:gd name="connsiteX397" fmla="*/ 671989 w 981075"/>
                <a:gd name="connsiteY397" fmla="*/ 1236821 h 1304925"/>
                <a:gd name="connsiteX398" fmla="*/ 662178 w 981075"/>
                <a:gd name="connsiteY398" fmla="*/ 1236631 h 1304925"/>
                <a:gd name="connsiteX399" fmla="*/ 656558 w 981075"/>
                <a:gd name="connsiteY399" fmla="*/ 1240536 h 1304925"/>
                <a:gd name="connsiteX400" fmla="*/ 650462 w 981075"/>
                <a:gd name="connsiteY400" fmla="*/ 1239298 h 1304925"/>
                <a:gd name="connsiteX401" fmla="*/ 635127 w 981075"/>
                <a:gd name="connsiteY401" fmla="*/ 1225392 h 1304925"/>
                <a:gd name="connsiteX402" fmla="*/ 632460 w 981075"/>
                <a:gd name="connsiteY402" fmla="*/ 1213104 h 1304925"/>
                <a:gd name="connsiteX403" fmla="*/ 623411 w 981075"/>
                <a:gd name="connsiteY403" fmla="*/ 1226534 h 1304925"/>
                <a:gd name="connsiteX404" fmla="*/ 622078 w 981075"/>
                <a:gd name="connsiteY404" fmla="*/ 1237679 h 1304925"/>
                <a:gd name="connsiteX405" fmla="*/ 614172 w 981075"/>
                <a:gd name="connsiteY405" fmla="*/ 1226725 h 1304925"/>
                <a:gd name="connsiteX406" fmla="*/ 598741 w 981075"/>
                <a:gd name="connsiteY406" fmla="*/ 1232154 h 1304925"/>
                <a:gd name="connsiteX407" fmla="*/ 596455 w 981075"/>
                <a:gd name="connsiteY407" fmla="*/ 1230535 h 1304925"/>
                <a:gd name="connsiteX408" fmla="*/ 594836 w 981075"/>
                <a:gd name="connsiteY408" fmla="*/ 1225486 h 1304925"/>
                <a:gd name="connsiteX409" fmla="*/ 584073 w 981075"/>
                <a:gd name="connsiteY409" fmla="*/ 1213675 h 1304925"/>
                <a:gd name="connsiteX410" fmla="*/ 588931 w 981075"/>
                <a:gd name="connsiteY410" fmla="*/ 1208341 h 1304925"/>
                <a:gd name="connsiteX411" fmla="*/ 589216 w 981075"/>
                <a:gd name="connsiteY411" fmla="*/ 1196245 h 1304925"/>
                <a:gd name="connsiteX412" fmla="*/ 580358 w 981075"/>
                <a:gd name="connsiteY412" fmla="*/ 1197388 h 1304925"/>
                <a:gd name="connsiteX413" fmla="*/ 581215 w 981075"/>
                <a:gd name="connsiteY413" fmla="*/ 1187386 h 1304925"/>
                <a:gd name="connsiteX414" fmla="*/ 575024 w 981075"/>
                <a:gd name="connsiteY414" fmla="*/ 1170718 h 1304925"/>
                <a:gd name="connsiteX415" fmla="*/ 573214 w 981075"/>
                <a:gd name="connsiteY415" fmla="*/ 1168146 h 1304925"/>
                <a:gd name="connsiteX416" fmla="*/ 558451 w 981075"/>
                <a:gd name="connsiteY416" fmla="*/ 1166622 h 1304925"/>
                <a:gd name="connsiteX417" fmla="*/ 552831 w 981075"/>
                <a:gd name="connsiteY417" fmla="*/ 1141381 h 1304925"/>
                <a:gd name="connsiteX418" fmla="*/ 554260 w 981075"/>
                <a:gd name="connsiteY418" fmla="*/ 1128332 h 1304925"/>
                <a:gd name="connsiteX419" fmla="*/ 556736 w 981075"/>
                <a:gd name="connsiteY419" fmla="*/ 1116711 h 1304925"/>
                <a:gd name="connsiteX420" fmla="*/ 561499 w 981075"/>
                <a:gd name="connsiteY420" fmla="*/ 1111758 h 1304925"/>
                <a:gd name="connsiteX421" fmla="*/ 566356 w 981075"/>
                <a:gd name="connsiteY421" fmla="*/ 1112044 h 1304925"/>
                <a:gd name="connsiteX422" fmla="*/ 563023 w 981075"/>
                <a:gd name="connsiteY422" fmla="*/ 1108615 h 1304925"/>
                <a:gd name="connsiteX423" fmla="*/ 587978 w 981075"/>
                <a:gd name="connsiteY423" fmla="*/ 1083469 h 1304925"/>
                <a:gd name="connsiteX424" fmla="*/ 606838 w 981075"/>
                <a:gd name="connsiteY424" fmla="*/ 1074801 h 1304925"/>
                <a:gd name="connsiteX425" fmla="*/ 611410 w 981075"/>
                <a:gd name="connsiteY425" fmla="*/ 1065848 h 1304925"/>
                <a:gd name="connsiteX426" fmla="*/ 616744 w 981075"/>
                <a:gd name="connsiteY426" fmla="*/ 1067752 h 1304925"/>
                <a:gd name="connsiteX427" fmla="*/ 620268 w 981075"/>
                <a:gd name="connsiteY427" fmla="*/ 1062324 h 1304925"/>
                <a:gd name="connsiteX428" fmla="*/ 627412 w 981075"/>
                <a:gd name="connsiteY428" fmla="*/ 1062418 h 1304925"/>
                <a:gd name="connsiteX429" fmla="*/ 629888 w 981075"/>
                <a:gd name="connsiteY429" fmla="*/ 1055180 h 1304925"/>
                <a:gd name="connsiteX430" fmla="*/ 624935 w 981075"/>
                <a:gd name="connsiteY430" fmla="*/ 1050703 h 1304925"/>
                <a:gd name="connsiteX431" fmla="*/ 630555 w 981075"/>
                <a:gd name="connsiteY431" fmla="*/ 1034415 h 1304925"/>
                <a:gd name="connsiteX432" fmla="*/ 611886 w 981075"/>
                <a:gd name="connsiteY432" fmla="*/ 1015079 h 1304925"/>
                <a:gd name="connsiteX433" fmla="*/ 594074 w 981075"/>
                <a:gd name="connsiteY433" fmla="*/ 988505 h 1304925"/>
                <a:gd name="connsiteX434" fmla="*/ 588359 w 981075"/>
                <a:gd name="connsiteY434" fmla="*/ 987171 h 1304925"/>
                <a:gd name="connsiteX435" fmla="*/ 578072 w 981075"/>
                <a:gd name="connsiteY435" fmla="*/ 969645 h 1304925"/>
                <a:gd name="connsiteX436" fmla="*/ 563689 w 981075"/>
                <a:gd name="connsiteY436" fmla="*/ 953071 h 1304925"/>
                <a:gd name="connsiteX437" fmla="*/ 568071 w 981075"/>
                <a:gd name="connsiteY437" fmla="*/ 947166 h 1304925"/>
                <a:gd name="connsiteX438" fmla="*/ 566547 w 981075"/>
                <a:gd name="connsiteY438" fmla="*/ 939355 h 1304925"/>
                <a:gd name="connsiteX439" fmla="*/ 571214 w 981075"/>
                <a:gd name="connsiteY439" fmla="*/ 934688 h 1304925"/>
                <a:gd name="connsiteX440" fmla="*/ 561594 w 981075"/>
                <a:gd name="connsiteY440" fmla="*/ 936689 h 1304925"/>
                <a:gd name="connsiteX441" fmla="*/ 550640 w 981075"/>
                <a:gd name="connsiteY441" fmla="*/ 928974 h 1304925"/>
                <a:gd name="connsiteX442" fmla="*/ 536448 w 981075"/>
                <a:gd name="connsiteY442" fmla="*/ 924496 h 1304925"/>
                <a:gd name="connsiteX443" fmla="*/ 536257 w 981075"/>
                <a:gd name="connsiteY443" fmla="*/ 927545 h 1304925"/>
                <a:gd name="connsiteX444" fmla="*/ 532162 w 981075"/>
                <a:gd name="connsiteY444" fmla="*/ 927925 h 1304925"/>
                <a:gd name="connsiteX445" fmla="*/ 527685 w 981075"/>
                <a:gd name="connsiteY445" fmla="*/ 941927 h 1304925"/>
                <a:gd name="connsiteX446" fmla="*/ 528066 w 981075"/>
                <a:gd name="connsiteY446" fmla="*/ 949166 h 1304925"/>
                <a:gd name="connsiteX447" fmla="*/ 524161 w 981075"/>
                <a:gd name="connsiteY447" fmla="*/ 955262 h 1304925"/>
                <a:gd name="connsiteX448" fmla="*/ 516350 w 981075"/>
                <a:gd name="connsiteY448" fmla="*/ 958310 h 1304925"/>
                <a:gd name="connsiteX449" fmla="*/ 507682 w 981075"/>
                <a:gd name="connsiteY449" fmla="*/ 952976 h 1304925"/>
                <a:gd name="connsiteX450" fmla="*/ 502063 w 981075"/>
                <a:gd name="connsiteY450" fmla="*/ 940689 h 1304925"/>
                <a:gd name="connsiteX451" fmla="*/ 508540 w 981075"/>
                <a:gd name="connsiteY451" fmla="*/ 935927 h 1304925"/>
                <a:gd name="connsiteX452" fmla="*/ 515779 w 981075"/>
                <a:gd name="connsiteY452" fmla="*/ 913162 h 1304925"/>
                <a:gd name="connsiteX453" fmla="*/ 508159 w 981075"/>
                <a:gd name="connsiteY453" fmla="*/ 889730 h 1304925"/>
                <a:gd name="connsiteX454" fmla="*/ 503206 w 981075"/>
                <a:gd name="connsiteY454" fmla="*/ 886111 h 1304925"/>
                <a:gd name="connsiteX455" fmla="*/ 503587 w 981075"/>
                <a:gd name="connsiteY455" fmla="*/ 878777 h 1304925"/>
                <a:gd name="connsiteX456" fmla="*/ 498443 w 981075"/>
                <a:gd name="connsiteY456" fmla="*/ 877348 h 1304925"/>
                <a:gd name="connsiteX457" fmla="*/ 487108 w 981075"/>
                <a:gd name="connsiteY457" fmla="*/ 880682 h 1304925"/>
                <a:gd name="connsiteX458" fmla="*/ 481679 w 981075"/>
                <a:gd name="connsiteY458" fmla="*/ 878014 h 1304925"/>
                <a:gd name="connsiteX459" fmla="*/ 461010 w 981075"/>
                <a:gd name="connsiteY459" fmla="*/ 877634 h 1304925"/>
                <a:gd name="connsiteX460" fmla="*/ 452152 w 981075"/>
                <a:gd name="connsiteY460" fmla="*/ 882968 h 1304925"/>
                <a:gd name="connsiteX461" fmla="*/ 453009 w 981075"/>
                <a:gd name="connsiteY461" fmla="*/ 886206 h 1304925"/>
                <a:gd name="connsiteX462" fmla="*/ 432149 w 981075"/>
                <a:gd name="connsiteY462" fmla="*/ 885349 h 1304925"/>
                <a:gd name="connsiteX463" fmla="*/ 426529 w 981075"/>
                <a:gd name="connsiteY463" fmla="*/ 890301 h 1304925"/>
                <a:gd name="connsiteX464" fmla="*/ 427768 w 981075"/>
                <a:gd name="connsiteY464" fmla="*/ 898779 h 1304925"/>
                <a:gd name="connsiteX465" fmla="*/ 421577 w 981075"/>
                <a:gd name="connsiteY465" fmla="*/ 902303 h 1304925"/>
                <a:gd name="connsiteX466" fmla="*/ 420910 w 981075"/>
                <a:gd name="connsiteY466" fmla="*/ 908590 h 1304925"/>
                <a:gd name="connsiteX467" fmla="*/ 424434 w 981075"/>
                <a:gd name="connsiteY467" fmla="*/ 914781 h 1304925"/>
                <a:gd name="connsiteX468" fmla="*/ 415766 w 981075"/>
                <a:gd name="connsiteY468" fmla="*/ 925354 h 1304925"/>
                <a:gd name="connsiteX469" fmla="*/ 412147 w 981075"/>
                <a:gd name="connsiteY469" fmla="*/ 938784 h 1304925"/>
                <a:gd name="connsiteX470" fmla="*/ 423862 w 981075"/>
                <a:gd name="connsiteY470" fmla="*/ 944880 h 1304925"/>
                <a:gd name="connsiteX471" fmla="*/ 409861 w 981075"/>
                <a:gd name="connsiteY471" fmla="*/ 947833 h 1304925"/>
                <a:gd name="connsiteX472" fmla="*/ 388334 w 981075"/>
                <a:gd name="connsiteY472" fmla="*/ 939451 h 1304925"/>
                <a:gd name="connsiteX473" fmla="*/ 384715 w 981075"/>
                <a:gd name="connsiteY473" fmla="*/ 948118 h 1304925"/>
                <a:gd name="connsiteX474" fmla="*/ 371285 w 981075"/>
                <a:gd name="connsiteY474" fmla="*/ 952405 h 1304925"/>
                <a:gd name="connsiteX475" fmla="*/ 364046 w 981075"/>
                <a:gd name="connsiteY475" fmla="*/ 960120 h 1304925"/>
                <a:gd name="connsiteX476" fmla="*/ 349282 w 981075"/>
                <a:gd name="connsiteY476" fmla="*/ 959548 h 1304925"/>
                <a:gd name="connsiteX477" fmla="*/ 334423 w 981075"/>
                <a:gd name="connsiteY477" fmla="*/ 967359 h 1304925"/>
                <a:gd name="connsiteX478" fmla="*/ 312706 w 981075"/>
                <a:gd name="connsiteY478" fmla="*/ 974312 h 1304925"/>
                <a:gd name="connsiteX479" fmla="*/ 305276 w 981075"/>
                <a:gd name="connsiteY479" fmla="*/ 980694 h 1304925"/>
                <a:gd name="connsiteX480" fmla="*/ 300037 w 981075"/>
                <a:gd name="connsiteY480" fmla="*/ 972502 h 1304925"/>
                <a:gd name="connsiteX481" fmla="*/ 288131 w 981075"/>
                <a:gd name="connsiteY481" fmla="*/ 979170 h 1304925"/>
                <a:gd name="connsiteX482" fmla="*/ 282892 w 981075"/>
                <a:gd name="connsiteY482" fmla="*/ 964597 h 1304925"/>
                <a:gd name="connsiteX483" fmla="*/ 275082 w 981075"/>
                <a:gd name="connsiteY483" fmla="*/ 955643 h 1304925"/>
                <a:gd name="connsiteX484" fmla="*/ 268510 w 981075"/>
                <a:gd name="connsiteY484" fmla="*/ 953071 h 1304925"/>
                <a:gd name="connsiteX485" fmla="*/ 268319 w 981075"/>
                <a:gd name="connsiteY485" fmla="*/ 951262 h 1304925"/>
                <a:gd name="connsiteX486" fmla="*/ 275082 w 981075"/>
                <a:gd name="connsiteY486" fmla="*/ 952405 h 1304925"/>
                <a:gd name="connsiteX487" fmla="*/ 287274 w 981075"/>
                <a:gd name="connsiteY487" fmla="*/ 946404 h 1304925"/>
                <a:gd name="connsiteX488" fmla="*/ 305467 w 981075"/>
                <a:gd name="connsiteY488" fmla="*/ 947547 h 1304925"/>
                <a:gd name="connsiteX489" fmla="*/ 304990 w 981075"/>
                <a:gd name="connsiteY489" fmla="*/ 943261 h 1304925"/>
                <a:gd name="connsiteX490" fmla="*/ 281940 w 981075"/>
                <a:gd name="connsiteY490" fmla="*/ 940213 h 1304925"/>
                <a:gd name="connsiteX491" fmla="*/ 273939 w 981075"/>
                <a:gd name="connsiteY491" fmla="*/ 936784 h 1304925"/>
                <a:gd name="connsiteX492" fmla="*/ 272224 w 981075"/>
                <a:gd name="connsiteY492" fmla="*/ 941546 h 1304925"/>
                <a:gd name="connsiteX493" fmla="*/ 271558 w 981075"/>
                <a:gd name="connsiteY493" fmla="*/ 938213 h 1304925"/>
                <a:gd name="connsiteX494" fmla="*/ 276225 w 981075"/>
                <a:gd name="connsiteY494" fmla="*/ 933164 h 1304925"/>
                <a:gd name="connsiteX495" fmla="*/ 276320 w 981075"/>
                <a:gd name="connsiteY495" fmla="*/ 926878 h 1304925"/>
                <a:gd name="connsiteX496" fmla="*/ 285179 w 981075"/>
                <a:gd name="connsiteY496" fmla="*/ 921258 h 1304925"/>
                <a:gd name="connsiteX497" fmla="*/ 282988 w 981075"/>
                <a:gd name="connsiteY497" fmla="*/ 919639 h 1304925"/>
                <a:gd name="connsiteX498" fmla="*/ 283940 w 981075"/>
                <a:gd name="connsiteY498" fmla="*/ 915067 h 1304925"/>
                <a:gd name="connsiteX499" fmla="*/ 276606 w 981075"/>
                <a:gd name="connsiteY499" fmla="*/ 909351 h 1304925"/>
                <a:gd name="connsiteX500" fmla="*/ 274511 w 981075"/>
                <a:gd name="connsiteY500" fmla="*/ 914114 h 1304925"/>
                <a:gd name="connsiteX501" fmla="*/ 267748 w 981075"/>
                <a:gd name="connsiteY501" fmla="*/ 911543 h 1304925"/>
                <a:gd name="connsiteX502" fmla="*/ 262128 w 981075"/>
                <a:gd name="connsiteY502" fmla="*/ 913448 h 1304925"/>
                <a:gd name="connsiteX503" fmla="*/ 259556 w 981075"/>
                <a:gd name="connsiteY503" fmla="*/ 909733 h 1304925"/>
                <a:gd name="connsiteX504" fmla="*/ 251365 w 981075"/>
                <a:gd name="connsiteY504" fmla="*/ 913829 h 1304925"/>
                <a:gd name="connsiteX505" fmla="*/ 249745 w 981075"/>
                <a:gd name="connsiteY505" fmla="*/ 910114 h 1304925"/>
                <a:gd name="connsiteX506" fmla="*/ 245269 w 981075"/>
                <a:gd name="connsiteY506" fmla="*/ 910876 h 1304925"/>
                <a:gd name="connsiteX507" fmla="*/ 243459 w 981075"/>
                <a:gd name="connsiteY507" fmla="*/ 907066 h 1304925"/>
                <a:gd name="connsiteX508" fmla="*/ 239173 w 981075"/>
                <a:gd name="connsiteY508" fmla="*/ 906399 h 1304925"/>
                <a:gd name="connsiteX509" fmla="*/ 238030 w 981075"/>
                <a:gd name="connsiteY509" fmla="*/ 912686 h 1304925"/>
                <a:gd name="connsiteX510" fmla="*/ 226123 w 981075"/>
                <a:gd name="connsiteY510" fmla="*/ 903446 h 1304925"/>
                <a:gd name="connsiteX511" fmla="*/ 224219 w 981075"/>
                <a:gd name="connsiteY511" fmla="*/ 907542 h 1304925"/>
                <a:gd name="connsiteX512" fmla="*/ 206026 w 981075"/>
                <a:gd name="connsiteY512" fmla="*/ 894874 h 1304925"/>
                <a:gd name="connsiteX513" fmla="*/ 188500 w 981075"/>
                <a:gd name="connsiteY513" fmla="*/ 899160 h 1304925"/>
                <a:gd name="connsiteX514" fmla="*/ 178498 w 981075"/>
                <a:gd name="connsiteY514" fmla="*/ 893255 h 1304925"/>
                <a:gd name="connsiteX515" fmla="*/ 165163 w 981075"/>
                <a:gd name="connsiteY515" fmla="*/ 895064 h 1304925"/>
                <a:gd name="connsiteX516" fmla="*/ 164116 w 981075"/>
                <a:gd name="connsiteY516" fmla="*/ 897731 h 1304925"/>
                <a:gd name="connsiteX517" fmla="*/ 166973 w 981075"/>
                <a:gd name="connsiteY517" fmla="*/ 900399 h 1304925"/>
                <a:gd name="connsiteX518" fmla="*/ 164306 w 981075"/>
                <a:gd name="connsiteY518" fmla="*/ 903351 h 1304925"/>
                <a:gd name="connsiteX519" fmla="*/ 162687 w 981075"/>
                <a:gd name="connsiteY519" fmla="*/ 916495 h 1304925"/>
                <a:gd name="connsiteX520" fmla="*/ 165068 w 981075"/>
                <a:gd name="connsiteY520" fmla="*/ 918020 h 1304925"/>
                <a:gd name="connsiteX521" fmla="*/ 167640 w 981075"/>
                <a:gd name="connsiteY521" fmla="*/ 928783 h 1304925"/>
                <a:gd name="connsiteX522" fmla="*/ 165830 w 981075"/>
                <a:gd name="connsiteY522" fmla="*/ 938879 h 1304925"/>
                <a:gd name="connsiteX523" fmla="*/ 169069 w 981075"/>
                <a:gd name="connsiteY523" fmla="*/ 946214 h 1304925"/>
                <a:gd name="connsiteX524" fmla="*/ 178784 w 981075"/>
                <a:gd name="connsiteY524" fmla="*/ 944594 h 1304925"/>
                <a:gd name="connsiteX525" fmla="*/ 180213 w 981075"/>
                <a:gd name="connsiteY525" fmla="*/ 952214 h 1304925"/>
                <a:gd name="connsiteX526" fmla="*/ 183452 w 981075"/>
                <a:gd name="connsiteY526" fmla="*/ 952691 h 1304925"/>
                <a:gd name="connsiteX527" fmla="*/ 182785 w 981075"/>
                <a:gd name="connsiteY527" fmla="*/ 957739 h 1304925"/>
                <a:gd name="connsiteX528" fmla="*/ 174974 w 981075"/>
                <a:gd name="connsiteY528" fmla="*/ 975836 h 1304925"/>
                <a:gd name="connsiteX529" fmla="*/ 165163 w 981075"/>
                <a:gd name="connsiteY529" fmla="*/ 965454 h 1304925"/>
                <a:gd name="connsiteX530" fmla="*/ 158115 w 981075"/>
                <a:gd name="connsiteY530" fmla="*/ 971074 h 1304925"/>
                <a:gd name="connsiteX531" fmla="*/ 146495 w 981075"/>
                <a:gd name="connsiteY531" fmla="*/ 973836 h 1304925"/>
                <a:gd name="connsiteX532" fmla="*/ 137541 w 981075"/>
                <a:gd name="connsiteY532" fmla="*/ 960311 h 1304925"/>
                <a:gd name="connsiteX533" fmla="*/ 136684 w 981075"/>
                <a:gd name="connsiteY533" fmla="*/ 954024 h 1304925"/>
                <a:gd name="connsiteX534" fmla="*/ 110966 w 981075"/>
                <a:gd name="connsiteY534" fmla="*/ 929450 h 1304925"/>
                <a:gd name="connsiteX535" fmla="*/ 96298 w 981075"/>
                <a:gd name="connsiteY535" fmla="*/ 908971 h 1304925"/>
                <a:gd name="connsiteX536" fmla="*/ 80200 w 981075"/>
                <a:gd name="connsiteY536" fmla="*/ 895064 h 1304925"/>
                <a:gd name="connsiteX537" fmla="*/ 77153 w 981075"/>
                <a:gd name="connsiteY537" fmla="*/ 886968 h 1304925"/>
                <a:gd name="connsiteX538" fmla="*/ 71914 w 981075"/>
                <a:gd name="connsiteY538" fmla="*/ 889159 h 1304925"/>
                <a:gd name="connsiteX539" fmla="*/ 62389 w 981075"/>
                <a:gd name="connsiteY539" fmla="*/ 883920 h 1304925"/>
                <a:gd name="connsiteX540" fmla="*/ 79534 w 981075"/>
                <a:gd name="connsiteY540" fmla="*/ 869347 h 1304925"/>
                <a:gd name="connsiteX541" fmla="*/ 80772 w 981075"/>
                <a:gd name="connsiteY541" fmla="*/ 853345 h 1304925"/>
                <a:gd name="connsiteX542" fmla="*/ 78105 w 981075"/>
                <a:gd name="connsiteY542" fmla="*/ 846677 h 1304925"/>
                <a:gd name="connsiteX543" fmla="*/ 73723 w 981075"/>
                <a:gd name="connsiteY543" fmla="*/ 844201 h 1304925"/>
                <a:gd name="connsiteX544" fmla="*/ 70580 w 981075"/>
                <a:gd name="connsiteY544" fmla="*/ 854678 h 1304925"/>
                <a:gd name="connsiteX545" fmla="*/ 60960 w 981075"/>
                <a:gd name="connsiteY545" fmla="*/ 844296 h 1304925"/>
                <a:gd name="connsiteX546" fmla="*/ 39243 w 981075"/>
                <a:gd name="connsiteY546" fmla="*/ 828580 h 1304925"/>
                <a:gd name="connsiteX547" fmla="*/ 41720 w 981075"/>
                <a:gd name="connsiteY547" fmla="*/ 818864 h 1304925"/>
                <a:gd name="connsiteX548" fmla="*/ 33242 w 981075"/>
                <a:gd name="connsiteY548" fmla="*/ 808101 h 13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</a:cxnLst>
              <a:rect l="l" t="t" r="r" b="b"/>
              <a:pathLst>
                <a:path w="981075" h="1304925">
                  <a:moveTo>
                    <a:pt x="33242" y="808101"/>
                  </a:moveTo>
                  <a:lnTo>
                    <a:pt x="32671" y="804767"/>
                  </a:lnTo>
                  <a:lnTo>
                    <a:pt x="37624" y="798862"/>
                  </a:lnTo>
                  <a:lnTo>
                    <a:pt x="64770" y="784193"/>
                  </a:lnTo>
                  <a:lnTo>
                    <a:pt x="59341" y="780669"/>
                  </a:lnTo>
                  <a:lnTo>
                    <a:pt x="61912" y="762095"/>
                  </a:lnTo>
                  <a:lnTo>
                    <a:pt x="65818" y="762095"/>
                  </a:lnTo>
                  <a:lnTo>
                    <a:pt x="66865" y="745045"/>
                  </a:lnTo>
                  <a:lnTo>
                    <a:pt x="60293" y="746474"/>
                  </a:lnTo>
                  <a:lnTo>
                    <a:pt x="50387" y="739711"/>
                  </a:lnTo>
                  <a:lnTo>
                    <a:pt x="55340" y="728186"/>
                  </a:lnTo>
                  <a:lnTo>
                    <a:pt x="54864" y="725900"/>
                  </a:lnTo>
                  <a:lnTo>
                    <a:pt x="49625" y="727424"/>
                  </a:lnTo>
                  <a:lnTo>
                    <a:pt x="47435" y="720185"/>
                  </a:lnTo>
                  <a:lnTo>
                    <a:pt x="41053" y="721328"/>
                  </a:lnTo>
                  <a:lnTo>
                    <a:pt x="40005" y="718280"/>
                  </a:lnTo>
                  <a:lnTo>
                    <a:pt x="33337" y="723043"/>
                  </a:lnTo>
                  <a:lnTo>
                    <a:pt x="22288" y="707612"/>
                  </a:lnTo>
                  <a:lnTo>
                    <a:pt x="15812" y="707612"/>
                  </a:lnTo>
                  <a:lnTo>
                    <a:pt x="17145" y="698373"/>
                  </a:lnTo>
                  <a:lnTo>
                    <a:pt x="9525" y="685038"/>
                  </a:lnTo>
                  <a:lnTo>
                    <a:pt x="11716" y="681514"/>
                  </a:lnTo>
                  <a:lnTo>
                    <a:pt x="15716" y="681895"/>
                  </a:lnTo>
                  <a:lnTo>
                    <a:pt x="18764" y="678847"/>
                  </a:lnTo>
                  <a:lnTo>
                    <a:pt x="29146" y="685705"/>
                  </a:lnTo>
                  <a:lnTo>
                    <a:pt x="33623" y="675989"/>
                  </a:lnTo>
                  <a:lnTo>
                    <a:pt x="42672" y="671799"/>
                  </a:lnTo>
                  <a:lnTo>
                    <a:pt x="44196" y="674656"/>
                  </a:lnTo>
                  <a:lnTo>
                    <a:pt x="47149" y="673036"/>
                  </a:lnTo>
                  <a:lnTo>
                    <a:pt x="54483" y="677894"/>
                  </a:lnTo>
                  <a:lnTo>
                    <a:pt x="61436" y="674846"/>
                  </a:lnTo>
                  <a:lnTo>
                    <a:pt x="65532" y="676466"/>
                  </a:lnTo>
                  <a:lnTo>
                    <a:pt x="69152" y="661607"/>
                  </a:lnTo>
                  <a:lnTo>
                    <a:pt x="71152" y="660845"/>
                  </a:lnTo>
                  <a:lnTo>
                    <a:pt x="70771" y="654844"/>
                  </a:lnTo>
                  <a:lnTo>
                    <a:pt x="76676" y="648938"/>
                  </a:lnTo>
                  <a:lnTo>
                    <a:pt x="87058" y="649034"/>
                  </a:lnTo>
                  <a:lnTo>
                    <a:pt x="87439" y="645319"/>
                  </a:lnTo>
                  <a:lnTo>
                    <a:pt x="91154" y="650272"/>
                  </a:lnTo>
                  <a:lnTo>
                    <a:pt x="92297" y="644176"/>
                  </a:lnTo>
                  <a:lnTo>
                    <a:pt x="89821" y="643795"/>
                  </a:lnTo>
                  <a:lnTo>
                    <a:pt x="90011" y="641223"/>
                  </a:lnTo>
                  <a:lnTo>
                    <a:pt x="102203" y="624745"/>
                  </a:lnTo>
                  <a:lnTo>
                    <a:pt x="114014" y="614649"/>
                  </a:lnTo>
                  <a:lnTo>
                    <a:pt x="118110" y="617315"/>
                  </a:lnTo>
                  <a:lnTo>
                    <a:pt x="133445" y="601694"/>
                  </a:lnTo>
                  <a:lnTo>
                    <a:pt x="141827" y="601694"/>
                  </a:lnTo>
                  <a:lnTo>
                    <a:pt x="149828" y="592169"/>
                  </a:lnTo>
                  <a:lnTo>
                    <a:pt x="154019" y="591502"/>
                  </a:lnTo>
                  <a:lnTo>
                    <a:pt x="161354" y="574643"/>
                  </a:lnTo>
                  <a:lnTo>
                    <a:pt x="170402" y="567690"/>
                  </a:lnTo>
                  <a:lnTo>
                    <a:pt x="186023" y="546735"/>
                  </a:lnTo>
                  <a:lnTo>
                    <a:pt x="182499" y="540163"/>
                  </a:lnTo>
                  <a:lnTo>
                    <a:pt x="201930" y="533876"/>
                  </a:lnTo>
                  <a:lnTo>
                    <a:pt x="214122" y="523494"/>
                  </a:lnTo>
                  <a:lnTo>
                    <a:pt x="219742" y="511302"/>
                  </a:lnTo>
                  <a:lnTo>
                    <a:pt x="229933" y="506730"/>
                  </a:lnTo>
                  <a:lnTo>
                    <a:pt x="236315" y="498920"/>
                  </a:lnTo>
                  <a:lnTo>
                    <a:pt x="248793" y="490918"/>
                  </a:lnTo>
                  <a:lnTo>
                    <a:pt x="264128" y="469868"/>
                  </a:lnTo>
                  <a:lnTo>
                    <a:pt x="274320" y="468916"/>
                  </a:lnTo>
                  <a:lnTo>
                    <a:pt x="281845" y="447770"/>
                  </a:lnTo>
                  <a:lnTo>
                    <a:pt x="281178" y="435578"/>
                  </a:lnTo>
                  <a:lnTo>
                    <a:pt x="277844" y="427291"/>
                  </a:lnTo>
                  <a:lnTo>
                    <a:pt x="280321" y="420148"/>
                  </a:lnTo>
                  <a:lnTo>
                    <a:pt x="273748" y="421195"/>
                  </a:lnTo>
                  <a:lnTo>
                    <a:pt x="253460" y="414147"/>
                  </a:lnTo>
                  <a:lnTo>
                    <a:pt x="236506" y="412432"/>
                  </a:lnTo>
                  <a:lnTo>
                    <a:pt x="217551" y="397478"/>
                  </a:lnTo>
                  <a:lnTo>
                    <a:pt x="210312" y="395954"/>
                  </a:lnTo>
                  <a:lnTo>
                    <a:pt x="190690" y="409670"/>
                  </a:lnTo>
                  <a:lnTo>
                    <a:pt x="172783" y="404336"/>
                  </a:lnTo>
                  <a:lnTo>
                    <a:pt x="158591" y="410527"/>
                  </a:lnTo>
                  <a:lnTo>
                    <a:pt x="148209" y="408623"/>
                  </a:lnTo>
                  <a:lnTo>
                    <a:pt x="136398" y="399479"/>
                  </a:lnTo>
                  <a:lnTo>
                    <a:pt x="136779" y="385286"/>
                  </a:lnTo>
                  <a:lnTo>
                    <a:pt x="131826" y="375380"/>
                  </a:lnTo>
                  <a:lnTo>
                    <a:pt x="135922" y="370523"/>
                  </a:lnTo>
                  <a:lnTo>
                    <a:pt x="136303" y="363379"/>
                  </a:lnTo>
                  <a:lnTo>
                    <a:pt x="130112" y="353092"/>
                  </a:lnTo>
                  <a:lnTo>
                    <a:pt x="134969" y="344710"/>
                  </a:lnTo>
                  <a:lnTo>
                    <a:pt x="133064" y="340519"/>
                  </a:lnTo>
                  <a:lnTo>
                    <a:pt x="134493" y="330708"/>
                  </a:lnTo>
                  <a:lnTo>
                    <a:pt x="126206" y="326041"/>
                  </a:lnTo>
                  <a:lnTo>
                    <a:pt x="118491" y="329470"/>
                  </a:lnTo>
                  <a:lnTo>
                    <a:pt x="103632" y="325469"/>
                  </a:lnTo>
                  <a:lnTo>
                    <a:pt x="99250" y="311277"/>
                  </a:lnTo>
                  <a:lnTo>
                    <a:pt x="104013" y="299085"/>
                  </a:lnTo>
                  <a:lnTo>
                    <a:pt x="123063" y="288417"/>
                  </a:lnTo>
                  <a:lnTo>
                    <a:pt x="133921" y="277939"/>
                  </a:lnTo>
                  <a:lnTo>
                    <a:pt x="147066" y="270320"/>
                  </a:lnTo>
                  <a:lnTo>
                    <a:pt x="166116" y="247269"/>
                  </a:lnTo>
                  <a:lnTo>
                    <a:pt x="166687" y="245269"/>
                  </a:lnTo>
                  <a:lnTo>
                    <a:pt x="164020" y="244602"/>
                  </a:lnTo>
                  <a:lnTo>
                    <a:pt x="170021" y="230886"/>
                  </a:lnTo>
                  <a:lnTo>
                    <a:pt x="152876" y="225647"/>
                  </a:lnTo>
                  <a:lnTo>
                    <a:pt x="143828" y="194691"/>
                  </a:lnTo>
                  <a:lnTo>
                    <a:pt x="147637" y="191834"/>
                  </a:lnTo>
                  <a:lnTo>
                    <a:pt x="143351" y="187738"/>
                  </a:lnTo>
                  <a:lnTo>
                    <a:pt x="165545" y="176689"/>
                  </a:lnTo>
                  <a:lnTo>
                    <a:pt x="165354" y="183832"/>
                  </a:lnTo>
                  <a:lnTo>
                    <a:pt x="167354" y="185547"/>
                  </a:lnTo>
                  <a:lnTo>
                    <a:pt x="170783" y="183166"/>
                  </a:lnTo>
                  <a:lnTo>
                    <a:pt x="174117" y="186499"/>
                  </a:lnTo>
                  <a:lnTo>
                    <a:pt x="178022" y="191548"/>
                  </a:lnTo>
                  <a:lnTo>
                    <a:pt x="178213" y="197644"/>
                  </a:lnTo>
                  <a:lnTo>
                    <a:pt x="185547" y="206026"/>
                  </a:lnTo>
                  <a:lnTo>
                    <a:pt x="200120" y="195739"/>
                  </a:lnTo>
                  <a:lnTo>
                    <a:pt x="199358" y="179927"/>
                  </a:lnTo>
                  <a:lnTo>
                    <a:pt x="202882" y="180975"/>
                  </a:lnTo>
                  <a:lnTo>
                    <a:pt x="206026" y="189833"/>
                  </a:lnTo>
                  <a:lnTo>
                    <a:pt x="227171" y="189738"/>
                  </a:lnTo>
                  <a:lnTo>
                    <a:pt x="242506" y="196501"/>
                  </a:lnTo>
                  <a:lnTo>
                    <a:pt x="244221" y="200215"/>
                  </a:lnTo>
                  <a:lnTo>
                    <a:pt x="261937" y="201739"/>
                  </a:lnTo>
                  <a:lnTo>
                    <a:pt x="269177" y="207550"/>
                  </a:lnTo>
                  <a:lnTo>
                    <a:pt x="268700" y="192119"/>
                  </a:lnTo>
                  <a:lnTo>
                    <a:pt x="285179" y="194501"/>
                  </a:lnTo>
                  <a:lnTo>
                    <a:pt x="285655" y="203263"/>
                  </a:lnTo>
                  <a:lnTo>
                    <a:pt x="300133" y="203359"/>
                  </a:lnTo>
                  <a:lnTo>
                    <a:pt x="303562" y="210788"/>
                  </a:lnTo>
                  <a:lnTo>
                    <a:pt x="311182" y="217075"/>
                  </a:lnTo>
                  <a:lnTo>
                    <a:pt x="313849" y="211264"/>
                  </a:lnTo>
                  <a:lnTo>
                    <a:pt x="317563" y="210598"/>
                  </a:lnTo>
                  <a:lnTo>
                    <a:pt x="327470" y="200406"/>
                  </a:lnTo>
                  <a:lnTo>
                    <a:pt x="337471" y="201644"/>
                  </a:lnTo>
                  <a:lnTo>
                    <a:pt x="352330" y="199358"/>
                  </a:lnTo>
                  <a:lnTo>
                    <a:pt x="355759" y="210788"/>
                  </a:lnTo>
                  <a:lnTo>
                    <a:pt x="350901" y="223742"/>
                  </a:lnTo>
                  <a:lnTo>
                    <a:pt x="351663" y="232029"/>
                  </a:lnTo>
                  <a:lnTo>
                    <a:pt x="348901" y="241268"/>
                  </a:lnTo>
                  <a:lnTo>
                    <a:pt x="358712" y="250793"/>
                  </a:lnTo>
                  <a:lnTo>
                    <a:pt x="376619" y="257366"/>
                  </a:lnTo>
                  <a:lnTo>
                    <a:pt x="398240" y="261080"/>
                  </a:lnTo>
                  <a:lnTo>
                    <a:pt x="420243" y="245745"/>
                  </a:lnTo>
                  <a:lnTo>
                    <a:pt x="424434" y="238696"/>
                  </a:lnTo>
                  <a:lnTo>
                    <a:pt x="423767" y="231077"/>
                  </a:lnTo>
                  <a:lnTo>
                    <a:pt x="415195" y="216408"/>
                  </a:lnTo>
                  <a:lnTo>
                    <a:pt x="420624" y="182785"/>
                  </a:lnTo>
                  <a:lnTo>
                    <a:pt x="418433" y="173641"/>
                  </a:lnTo>
                  <a:lnTo>
                    <a:pt x="419862" y="166783"/>
                  </a:lnTo>
                  <a:lnTo>
                    <a:pt x="424339" y="168402"/>
                  </a:lnTo>
                  <a:lnTo>
                    <a:pt x="437483" y="164782"/>
                  </a:lnTo>
                  <a:lnTo>
                    <a:pt x="453295" y="153257"/>
                  </a:lnTo>
                  <a:lnTo>
                    <a:pt x="462344" y="141541"/>
                  </a:lnTo>
                  <a:lnTo>
                    <a:pt x="466344" y="140398"/>
                  </a:lnTo>
                  <a:lnTo>
                    <a:pt x="485013" y="148971"/>
                  </a:lnTo>
                  <a:lnTo>
                    <a:pt x="494443" y="157734"/>
                  </a:lnTo>
                  <a:lnTo>
                    <a:pt x="508445" y="165735"/>
                  </a:lnTo>
                  <a:lnTo>
                    <a:pt x="517493" y="163163"/>
                  </a:lnTo>
                  <a:lnTo>
                    <a:pt x="527875" y="163925"/>
                  </a:lnTo>
                  <a:lnTo>
                    <a:pt x="535781" y="168783"/>
                  </a:lnTo>
                  <a:lnTo>
                    <a:pt x="527590" y="142970"/>
                  </a:lnTo>
                  <a:lnTo>
                    <a:pt x="528828" y="126778"/>
                  </a:lnTo>
                  <a:lnTo>
                    <a:pt x="534733" y="123254"/>
                  </a:lnTo>
                  <a:lnTo>
                    <a:pt x="541020" y="124301"/>
                  </a:lnTo>
                  <a:lnTo>
                    <a:pt x="559689" y="120110"/>
                  </a:lnTo>
                  <a:lnTo>
                    <a:pt x="578548" y="108013"/>
                  </a:lnTo>
                  <a:lnTo>
                    <a:pt x="595313" y="106109"/>
                  </a:lnTo>
                  <a:lnTo>
                    <a:pt x="601408" y="98679"/>
                  </a:lnTo>
                  <a:lnTo>
                    <a:pt x="603790" y="85439"/>
                  </a:lnTo>
                  <a:lnTo>
                    <a:pt x="605599" y="79820"/>
                  </a:lnTo>
                  <a:lnTo>
                    <a:pt x="607409" y="80296"/>
                  </a:lnTo>
                  <a:lnTo>
                    <a:pt x="614172" y="53816"/>
                  </a:lnTo>
                  <a:lnTo>
                    <a:pt x="613791" y="38100"/>
                  </a:lnTo>
                  <a:lnTo>
                    <a:pt x="626078" y="9525"/>
                  </a:lnTo>
                  <a:lnTo>
                    <a:pt x="639508" y="13430"/>
                  </a:lnTo>
                  <a:lnTo>
                    <a:pt x="650367" y="9525"/>
                  </a:lnTo>
                  <a:lnTo>
                    <a:pt x="652748" y="12763"/>
                  </a:lnTo>
                  <a:lnTo>
                    <a:pt x="649510" y="20098"/>
                  </a:lnTo>
                  <a:lnTo>
                    <a:pt x="652272" y="24003"/>
                  </a:lnTo>
                  <a:lnTo>
                    <a:pt x="667798" y="28861"/>
                  </a:lnTo>
                  <a:lnTo>
                    <a:pt x="678180" y="25622"/>
                  </a:lnTo>
                  <a:lnTo>
                    <a:pt x="684466" y="28194"/>
                  </a:lnTo>
                  <a:lnTo>
                    <a:pt x="692277" y="26289"/>
                  </a:lnTo>
                  <a:lnTo>
                    <a:pt x="696658" y="32956"/>
                  </a:lnTo>
                  <a:lnTo>
                    <a:pt x="699325" y="47339"/>
                  </a:lnTo>
                  <a:lnTo>
                    <a:pt x="703897" y="45339"/>
                  </a:lnTo>
                  <a:lnTo>
                    <a:pt x="719899" y="47911"/>
                  </a:lnTo>
                  <a:lnTo>
                    <a:pt x="722186" y="50959"/>
                  </a:lnTo>
                  <a:lnTo>
                    <a:pt x="722376" y="61246"/>
                  </a:lnTo>
                  <a:lnTo>
                    <a:pt x="733139" y="65913"/>
                  </a:lnTo>
                  <a:lnTo>
                    <a:pt x="746284" y="77057"/>
                  </a:lnTo>
                  <a:lnTo>
                    <a:pt x="729044" y="84677"/>
                  </a:lnTo>
                  <a:lnTo>
                    <a:pt x="724186" y="89726"/>
                  </a:lnTo>
                  <a:lnTo>
                    <a:pt x="712565" y="90202"/>
                  </a:lnTo>
                  <a:lnTo>
                    <a:pt x="713518" y="93916"/>
                  </a:lnTo>
                  <a:lnTo>
                    <a:pt x="709803" y="96393"/>
                  </a:lnTo>
                  <a:lnTo>
                    <a:pt x="711041" y="117253"/>
                  </a:lnTo>
                  <a:lnTo>
                    <a:pt x="730091" y="123825"/>
                  </a:lnTo>
                  <a:lnTo>
                    <a:pt x="731329" y="126206"/>
                  </a:lnTo>
                  <a:lnTo>
                    <a:pt x="723614" y="144780"/>
                  </a:lnTo>
                  <a:lnTo>
                    <a:pt x="727996" y="144970"/>
                  </a:lnTo>
                  <a:lnTo>
                    <a:pt x="734187" y="140970"/>
                  </a:lnTo>
                  <a:lnTo>
                    <a:pt x="727615" y="146304"/>
                  </a:lnTo>
                  <a:lnTo>
                    <a:pt x="724567" y="155162"/>
                  </a:lnTo>
                  <a:lnTo>
                    <a:pt x="727805" y="162687"/>
                  </a:lnTo>
                  <a:lnTo>
                    <a:pt x="733330" y="158401"/>
                  </a:lnTo>
                  <a:lnTo>
                    <a:pt x="741997" y="167830"/>
                  </a:lnTo>
                  <a:lnTo>
                    <a:pt x="747808" y="165259"/>
                  </a:lnTo>
                  <a:lnTo>
                    <a:pt x="749903" y="167449"/>
                  </a:lnTo>
                  <a:lnTo>
                    <a:pt x="746760" y="169259"/>
                  </a:lnTo>
                  <a:lnTo>
                    <a:pt x="747808" y="171736"/>
                  </a:lnTo>
                  <a:lnTo>
                    <a:pt x="738473" y="175070"/>
                  </a:lnTo>
                  <a:lnTo>
                    <a:pt x="731044" y="174688"/>
                  </a:lnTo>
                  <a:lnTo>
                    <a:pt x="729805" y="177070"/>
                  </a:lnTo>
                  <a:lnTo>
                    <a:pt x="744569" y="183261"/>
                  </a:lnTo>
                  <a:lnTo>
                    <a:pt x="752570" y="178403"/>
                  </a:lnTo>
                  <a:lnTo>
                    <a:pt x="754285" y="172974"/>
                  </a:lnTo>
                  <a:lnTo>
                    <a:pt x="759428" y="171069"/>
                  </a:lnTo>
                  <a:lnTo>
                    <a:pt x="764762" y="164973"/>
                  </a:lnTo>
                  <a:lnTo>
                    <a:pt x="764953" y="167830"/>
                  </a:lnTo>
                  <a:lnTo>
                    <a:pt x="771620" y="167926"/>
                  </a:lnTo>
                  <a:lnTo>
                    <a:pt x="773430" y="165354"/>
                  </a:lnTo>
                  <a:lnTo>
                    <a:pt x="776859" y="168307"/>
                  </a:lnTo>
                  <a:lnTo>
                    <a:pt x="775049" y="173545"/>
                  </a:lnTo>
                  <a:lnTo>
                    <a:pt x="782288" y="178689"/>
                  </a:lnTo>
                  <a:lnTo>
                    <a:pt x="784003" y="173260"/>
                  </a:lnTo>
                  <a:lnTo>
                    <a:pt x="788194" y="172403"/>
                  </a:lnTo>
                  <a:lnTo>
                    <a:pt x="789146" y="178594"/>
                  </a:lnTo>
                  <a:lnTo>
                    <a:pt x="794956" y="181165"/>
                  </a:lnTo>
                  <a:lnTo>
                    <a:pt x="790289" y="187262"/>
                  </a:lnTo>
                  <a:lnTo>
                    <a:pt x="787908" y="200215"/>
                  </a:lnTo>
                  <a:lnTo>
                    <a:pt x="784098" y="200692"/>
                  </a:lnTo>
                  <a:lnTo>
                    <a:pt x="784765" y="212027"/>
                  </a:lnTo>
                  <a:lnTo>
                    <a:pt x="786955" y="211741"/>
                  </a:lnTo>
                  <a:lnTo>
                    <a:pt x="781621" y="225743"/>
                  </a:lnTo>
                  <a:lnTo>
                    <a:pt x="799147" y="242316"/>
                  </a:lnTo>
                  <a:lnTo>
                    <a:pt x="808291" y="247555"/>
                  </a:lnTo>
                  <a:lnTo>
                    <a:pt x="812482" y="260604"/>
                  </a:lnTo>
                  <a:lnTo>
                    <a:pt x="819721" y="260795"/>
                  </a:lnTo>
                  <a:lnTo>
                    <a:pt x="834104" y="270320"/>
                  </a:lnTo>
                  <a:lnTo>
                    <a:pt x="840486" y="260032"/>
                  </a:lnTo>
                  <a:lnTo>
                    <a:pt x="849154" y="258413"/>
                  </a:lnTo>
                  <a:lnTo>
                    <a:pt x="850011" y="269653"/>
                  </a:lnTo>
                  <a:lnTo>
                    <a:pt x="856012" y="267462"/>
                  </a:lnTo>
                  <a:lnTo>
                    <a:pt x="862965" y="275367"/>
                  </a:lnTo>
                  <a:lnTo>
                    <a:pt x="871823" y="273558"/>
                  </a:lnTo>
                  <a:lnTo>
                    <a:pt x="887349" y="281464"/>
                  </a:lnTo>
                  <a:lnTo>
                    <a:pt x="892016" y="278225"/>
                  </a:lnTo>
                  <a:lnTo>
                    <a:pt x="898874" y="277844"/>
                  </a:lnTo>
                  <a:lnTo>
                    <a:pt x="897446" y="280225"/>
                  </a:lnTo>
                  <a:lnTo>
                    <a:pt x="900874" y="283178"/>
                  </a:lnTo>
                  <a:lnTo>
                    <a:pt x="899160" y="285369"/>
                  </a:lnTo>
                  <a:lnTo>
                    <a:pt x="903256" y="289655"/>
                  </a:lnTo>
                  <a:lnTo>
                    <a:pt x="910971" y="291275"/>
                  </a:lnTo>
                  <a:lnTo>
                    <a:pt x="922115" y="288798"/>
                  </a:lnTo>
                  <a:lnTo>
                    <a:pt x="926306" y="294132"/>
                  </a:lnTo>
                  <a:lnTo>
                    <a:pt x="922877" y="304419"/>
                  </a:lnTo>
                  <a:lnTo>
                    <a:pt x="909161" y="316230"/>
                  </a:lnTo>
                  <a:lnTo>
                    <a:pt x="906685" y="329375"/>
                  </a:lnTo>
                  <a:lnTo>
                    <a:pt x="916686" y="326422"/>
                  </a:lnTo>
                  <a:lnTo>
                    <a:pt x="944785" y="307753"/>
                  </a:lnTo>
                  <a:lnTo>
                    <a:pt x="956405" y="304133"/>
                  </a:lnTo>
                  <a:lnTo>
                    <a:pt x="957263" y="307467"/>
                  </a:lnTo>
                  <a:lnTo>
                    <a:pt x="963739" y="305752"/>
                  </a:lnTo>
                  <a:lnTo>
                    <a:pt x="951738" y="311753"/>
                  </a:lnTo>
                  <a:lnTo>
                    <a:pt x="955738" y="315468"/>
                  </a:lnTo>
                  <a:lnTo>
                    <a:pt x="956691" y="320516"/>
                  </a:lnTo>
                  <a:lnTo>
                    <a:pt x="948690" y="326803"/>
                  </a:lnTo>
                  <a:lnTo>
                    <a:pt x="947356" y="332708"/>
                  </a:lnTo>
                  <a:lnTo>
                    <a:pt x="951833" y="336518"/>
                  </a:lnTo>
                  <a:lnTo>
                    <a:pt x="947356" y="345472"/>
                  </a:lnTo>
                  <a:lnTo>
                    <a:pt x="945071" y="345281"/>
                  </a:lnTo>
                  <a:lnTo>
                    <a:pt x="944023" y="352616"/>
                  </a:lnTo>
                  <a:lnTo>
                    <a:pt x="935260" y="357759"/>
                  </a:lnTo>
                  <a:lnTo>
                    <a:pt x="918400" y="356997"/>
                  </a:lnTo>
                  <a:lnTo>
                    <a:pt x="913447" y="368618"/>
                  </a:lnTo>
                  <a:lnTo>
                    <a:pt x="903827" y="376714"/>
                  </a:lnTo>
                  <a:lnTo>
                    <a:pt x="902208" y="373856"/>
                  </a:lnTo>
                  <a:lnTo>
                    <a:pt x="881539" y="369284"/>
                  </a:lnTo>
                  <a:lnTo>
                    <a:pt x="865251" y="374809"/>
                  </a:lnTo>
                  <a:lnTo>
                    <a:pt x="855250" y="386905"/>
                  </a:lnTo>
                  <a:lnTo>
                    <a:pt x="855631" y="397002"/>
                  </a:lnTo>
                  <a:lnTo>
                    <a:pt x="849630" y="418814"/>
                  </a:lnTo>
                  <a:lnTo>
                    <a:pt x="856107" y="431673"/>
                  </a:lnTo>
                  <a:lnTo>
                    <a:pt x="870680" y="449866"/>
                  </a:lnTo>
                  <a:lnTo>
                    <a:pt x="871633" y="461391"/>
                  </a:lnTo>
                  <a:lnTo>
                    <a:pt x="879348" y="478155"/>
                  </a:lnTo>
                  <a:lnTo>
                    <a:pt x="877824" y="482536"/>
                  </a:lnTo>
                  <a:lnTo>
                    <a:pt x="855154" y="507302"/>
                  </a:lnTo>
                  <a:lnTo>
                    <a:pt x="855536" y="511873"/>
                  </a:lnTo>
                  <a:lnTo>
                    <a:pt x="878396" y="523208"/>
                  </a:lnTo>
                  <a:lnTo>
                    <a:pt x="886206" y="532162"/>
                  </a:lnTo>
                  <a:lnTo>
                    <a:pt x="904875" y="538163"/>
                  </a:lnTo>
                  <a:lnTo>
                    <a:pt x="905732" y="545782"/>
                  </a:lnTo>
                  <a:lnTo>
                    <a:pt x="910590" y="554927"/>
                  </a:lnTo>
                  <a:lnTo>
                    <a:pt x="908780" y="559498"/>
                  </a:lnTo>
                  <a:lnTo>
                    <a:pt x="913543" y="565404"/>
                  </a:lnTo>
                  <a:lnTo>
                    <a:pt x="912495" y="568261"/>
                  </a:lnTo>
                  <a:lnTo>
                    <a:pt x="918115" y="573214"/>
                  </a:lnTo>
                  <a:lnTo>
                    <a:pt x="918210" y="577405"/>
                  </a:lnTo>
                  <a:lnTo>
                    <a:pt x="915543" y="578930"/>
                  </a:lnTo>
                  <a:lnTo>
                    <a:pt x="919639" y="590645"/>
                  </a:lnTo>
                  <a:lnTo>
                    <a:pt x="914686" y="603218"/>
                  </a:lnTo>
                  <a:lnTo>
                    <a:pt x="917543" y="613886"/>
                  </a:lnTo>
                  <a:lnTo>
                    <a:pt x="916114" y="625221"/>
                  </a:lnTo>
                  <a:lnTo>
                    <a:pt x="922115" y="631889"/>
                  </a:lnTo>
                  <a:lnTo>
                    <a:pt x="923639" y="639223"/>
                  </a:lnTo>
                  <a:lnTo>
                    <a:pt x="916877" y="650748"/>
                  </a:lnTo>
                  <a:lnTo>
                    <a:pt x="916400" y="660559"/>
                  </a:lnTo>
                  <a:lnTo>
                    <a:pt x="911447" y="669131"/>
                  </a:lnTo>
                  <a:lnTo>
                    <a:pt x="908304" y="694468"/>
                  </a:lnTo>
                  <a:lnTo>
                    <a:pt x="901827" y="704183"/>
                  </a:lnTo>
                  <a:lnTo>
                    <a:pt x="903161" y="715899"/>
                  </a:lnTo>
                  <a:lnTo>
                    <a:pt x="895826" y="724758"/>
                  </a:lnTo>
                  <a:lnTo>
                    <a:pt x="906875" y="734283"/>
                  </a:lnTo>
                  <a:lnTo>
                    <a:pt x="915448" y="735616"/>
                  </a:lnTo>
                  <a:lnTo>
                    <a:pt x="930878" y="749046"/>
                  </a:lnTo>
                  <a:lnTo>
                    <a:pt x="919353" y="753333"/>
                  </a:lnTo>
                  <a:lnTo>
                    <a:pt x="914400" y="760190"/>
                  </a:lnTo>
                  <a:lnTo>
                    <a:pt x="913638" y="779907"/>
                  </a:lnTo>
                  <a:lnTo>
                    <a:pt x="922020" y="778097"/>
                  </a:lnTo>
                  <a:lnTo>
                    <a:pt x="936212" y="785813"/>
                  </a:lnTo>
                  <a:lnTo>
                    <a:pt x="948785" y="806863"/>
                  </a:lnTo>
                  <a:lnTo>
                    <a:pt x="951071" y="829151"/>
                  </a:lnTo>
                  <a:lnTo>
                    <a:pt x="954596" y="839534"/>
                  </a:lnTo>
                  <a:lnTo>
                    <a:pt x="961835" y="846296"/>
                  </a:lnTo>
                  <a:lnTo>
                    <a:pt x="958024" y="865251"/>
                  </a:lnTo>
                  <a:lnTo>
                    <a:pt x="972598" y="892302"/>
                  </a:lnTo>
                  <a:lnTo>
                    <a:pt x="958882" y="913543"/>
                  </a:lnTo>
                  <a:lnTo>
                    <a:pt x="937450" y="918020"/>
                  </a:lnTo>
                  <a:lnTo>
                    <a:pt x="912971" y="930307"/>
                  </a:lnTo>
                  <a:lnTo>
                    <a:pt x="914210" y="934974"/>
                  </a:lnTo>
                  <a:lnTo>
                    <a:pt x="924401" y="932021"/>
                  </a:lnTo>
                  <a:lnTo>
                    <a:pt x="956120" y="999839"/>
                  </a:lnTo>
                  <a:lnTo>
                    <a:pt x="935831" y="995743"/>
                  </a:lnTo>
                  <a:lnTo>
                    <a:pt x="931450" y="997172"/>
                  </a:lnTo>
                  <a:lnTo>
                    <a:pt x="925354" y="991076"/>
                  </a:lnTo>
                  <a:lnTo>
                    <a:pt x="912209" y="992981"/>
                  </a:lnTo>
                  <a:lnTo>
                    <a:pt x="914971" y="1002316"/>
                  </a:lnTo>
                  <a:lnTo>
                    <a:pt x="911733" y="1027176"/>
                  </a:lnTo>
                  <a:lnTo>
                    <a:pt x="917353" y="1048036"/>
                  </a:lnTo>
                  <a:lnTo>
                    <a:pt x="911066" y="1053942"/>
                  </a:lnTo>
                  <a:lnTo>
                    <a:pt x="900970" y="1057751"/>
                  </a:lnTo>
                  <a:lnTo>
                    <a:pt x="900684" y="1061275"/>
                  </a:lnTo>
                  <a:lnTo>
                    <a:pt x="917353" y="1079278"/>
                  </a:lnTo>
                  <a:lnTo>
                    <a:pt x="922115" y="1098804"/>
                  </a:lnTo>
                  <a:lnTo>
                    <a:pt x="923925" y="1102138"/>
                  </a:lnTo>
                  <a:lnTo>
                    <a:pt x="930402" y="1104138"/>
                  </a:lnTo>
                  <a:lnTo>
                    <a:pt x="930402" y="1114901"/>
                  </a:lnTo>
                  <a:lnTo>
                    <a:pt x="941546" y="1126141"/>
                  </a:lnTo>
                  <a:lnTo>
                    <a:pt x="929449" y="1145381"/>
                  </a:lnTo>
                  <a:lnTo>
                    <a:pt x="921067" y="1146905"/>
                  </a:lnTo>
                  <a:lnTo>
                    <a:pt x="914495" y="1157288"/>
                  </a:lnTo>
                  <a:lnTo>
                    <a:pt x="889635" y="1162812"/>
                  </a:lnTo>
                  <a:lnTo>
                    <a:pt x="897541" y="1172433"/>
                  </a:lnTo>
                  <a:lnTo>
                    <a:pt x="897160" y="1180433"/>
                  </a:lnTo>
                  <a:lnTo>
                    <a:pt x="891826" y="1186815"/>
                  </a:lnTo>
                  <a:lnTo>
                    <a:pt x="913829" y="1201388"/>
                  </a:lnTo>
                  <a:lnTo>
                    <a:pt x="911733" y="1205389"/>
                  </a:lnTo>
                  <a:lnTo>
                    <a:pt x="907828" y="1203770"/>
                  </a:lnTo>
                  <a:lnTo>
                    <a:pt x="907352" y="1208056"/>
                  </a:lnTo>
                  <a:lnTo>
                    <a:pt x="916877" y="1213009"/>
                  </a:lnTo>
                  <a:lnTo>
                    <a:pt x="914210" y="1220534"/>
                  </a:lnTo>
                  <a:lnTo>
                    <a:pt x="915924" y="1250061"/>
                  </a:lnTo>
                  <a:lnTo>
                    <a:pt x="923354" y="1267397"/>
                  </a:lnTo>
                  <a:lnTo>
                    <a:pt x="912781" y="1271683"/>
                  </a:lnTo>
                  <a:lnTo>
                    <a:pt x="909447" y="1278731"/>
                  </a:lnTo>
                  <a:lnTo>
                    <a:pt x="904970" y="1281208"/>
                  </a:lnTo>
                  <a:lnTo>
                    <a:pt x="902494" y="1292923"/>
                  </a:lnTo>
                  <a:lnTo>
                    <a:pt x="897160" y="1297972"/>
                  </a:lnTo>
                  <a:lnTo>
                    <a:pt x="884872" y="1302258"/>
                  </a:lnTo>
                  <a:lnTo>
                    <a:pt x="882396" y="1294543"/>
                  </a:lnTo>
                  <a:lnTo>
                    <a:pt x="871919" y="1289495"/>
                  </a:lnTo>
                  <a:lnTo>
                    <a:pt x="865156" y="1282351"/>
                  </a:lnTo>
                  <a:lnTo>
                    <a:pt x="856202" y="1279303"/>
                  </a:lnTo>
                  <a:lnTo>
                    <a:pt x="855250" y="1273302"/>
                  </a:lnTo>
                  <a:lnTo>
                    <a:pt x="849154" y="1266063"/>
                  </a:lnTo>
                  <a:lnTo>
                    <a:pt x="820579" y="1260443"/>
                  </a:lnTo>
                  <a:lnTo>
                    <a:pt x="809244" y="1246537"/>
                  </a:lnTo>
                  <a:lnTo>
                    <a:pt x="802481" y="1241870"/>
                  </a:lnTo>
                  <a:lnTo>
                    <a:pt x="794195" y="1239679"/>
                  </a:lnTo>
                  <a:lnTo>
                    <a:pt x="790480" y="1244632"/>
                  </a:lnTo>
                  <a:lnTo>
                    <a:pt x="794480" y="1230154"/>
                  </a:lnTo>
                  <a:lnTo>
                    <a:pt x="780288" y="1227773"/>
                  </a:lnTo>
                  <a:lnTo>
                    <a:pt x="742093" y="1198245"/>
                  </a:lnTo>
                  <a:lnTo>
                    <a:pt x="738188" y="1204055"/>
                  </a:lnTo>
                  <a:lnTo>
                    <a:pt x="739521" y="1208627"/>
                  </a:lnTo>
                  <a:lnTo>
                    <a:pt x="733996" y="1214152"/>
                  </a:lnTo>
                  <a:lnTo>
                    <a:pt x="731615" y="1229392"/>
                  </a:lnTo>
                  <a:lnTo>
                    <a:pt x="725519" y="1235488"/>
                  </a:lnTo>
                  <a:lnTo>
                    <a:pt x="722376" y="1243108"/>
                  </a:lnTo>
                  <a:lnTo>
                    <a:pt x="722376" y="1258062"/>
                  </a:lnTo>
                  <a:lnTo>
                    <a:pt x="726377" y="1260824"/>
                  </a:lnTo>
                  <a:lnTo>
                    <a:pt x="720566" y="1272254"/>
                  </a:lnTo>
                  <a:lnTo>
                    <a:pt x="726186" y="1275683"/>
                  </a:lnTo>
                  <a:lnTo>
                    <a:pt x="722566" y="1289304"/>
                  </a:lnTo>
                  <a:lnTo>
                    <a:pt x="717518" y="1296734"/>
                  </a:lnTo>
                  <a:lnTo>
                    <a:pt x="700849" y="1291876"/>
                  </a:lnTo>
                  <a:lnTo>
                    <a:pt x="682942" y="1298257"/>
                  </a:lnTo>
                  <a:lnTo>
                    <a:pt x="677132" y="1291114"/>
                  </a:lnTo>
                  <a:lnTo>
                    <a:pt x="681323" y="1284256"/>
                  </a:lnTo>
                  <a:lnTo>
                    <a:pt x="684086" y="1270064"/>
                  </a:lnTo>
                  <a:lnTo>
                    <a:pt x="691420" y="1274540"/>
                  </a:lnTo>
                  <a:lnTo>
                    <a:pt x="704564" y="1245870"/>
                  </a:lnTo>
                  <a:lnTo>
                    <a:pt x="686181" y="1245680"/>
                  </a:lnTo>
                  <a:lnTo>
                    <a:pt x="671989" y="1236821"/>
                  </a:lnTo>
                  <a:lnTo>
                    <a:pt x="662178" y="1236631"/>
                  </a:lnTo>
                  <a:lnTo>
                    <a:pt x="656558" y="1240536"/>
                  </a:lnTo>
                  <a:lnTo>
                    <a:pt x="650462" y="1239298"/>
                  </a:lnTo>
                  <a:lnTo>
                    <a:pt x="635127" y="1225392"/>
                  </a:lnTo>
                  <a:lnTo>
                    <a:pt x="632460" y="1213104"/>
                  </a:lnTo>
                  <a:lnTo>
                    <a:pt x="623411" y="1226534"/>
                  </a:lnTo>
                  <a:lnTo>
                    <a:pt x="622078" y="1237679"/>
                  </a:lnTo>
                  <a:lnTo>
                    <a:pt x="614172" y="1226725"/>
                  </a:lnTo>
                  <a:lnTo>
                    <a:pt x="598741" y="1232154"/>
                  </a:lnTo>
                  <a:lnTo>
                    <a:pt x="596455" y="1230535"/>
                  </a:lnTo>
                  <a:lnTo>
                    <a:pt x="594836" y="1225486"/>
                  </a:lnTo>
                  <a:lnTo>
                    <a:pt x="584073" y="1213675"/>
                  </a:lnTo>
                  <a:lnTo>
                    <a:pt x="588931" y="1208341"/>
                  </a:lnTo>
                  <a:lnTo>
                    <a:pt x="589216" y="1196245"/>
                  </a:lnTo>
                  <a:lnTo>
                    <a:pt x="580358" y="1197388"/>
                  </a:lnTo>
                  <a:lnTo>
                    <a:pt x="581215" y="1187386"/>
                  </a:lnTo>
                  <a:lnTo>
                    <a:pt x="575024" y="1170718"/>
                  </a:lnTo>
                  <a:lnTo>
                    <a:pt x="573214" y="1168146"/>
                  </a:lnTo>
                  <a:lnTo>
                    <a:pt x="558451" y="1166622"/>
                  </a:lnTo>
                  <a:lnTo>
                    <a:pt x="552831" y="1141381"/>
                  </a:lnTo>
                  <a:lnTo>
                    <a:pt x="554260" y="1128332"/>
                  </a:lnTo>
                  <a:lnTo>
                    <a:pt x="556736" y="1116711"/>
                  </a:lnTo>
                  <a:lnTo>
                    <a:pt x="561499" y="1111758"/>
                  </a:lnTo>
                  <a:lnTo>
                    <a:pt x="566356" y="1112044"/>
                  </a:lnTo>
                  <a:lnTo>
                    <a:pt x="563023" y="1108615"/>
                  </a:lnTo>
                  <a:lnTo>
                    <a:pt x="587978" y="1083469"/>
                  </a:lnTo>
                  <a:lnTo>
                    <a:pt x="606838" y="1074801"/>
                  </a:lnTo>
                  <a:lnTo>
                    <a:pt x="611410" y="1065848"/>
                  </a:lnTo>
                  <a:lnTo>
                    <a:pt x="616744" y="1067752"/>
                  </a:lnTo>
                  <a:lnTo>
                    <a:pt x="620268" y="1062324"/>
                  </a:lnTo>
                  <a:lnTo>
                    <a:pt x="627412" y="1062418"/>
                  </a:lnTo>
                  <a:lnTo>
                    <a:pt x="629888" y="1055180"/>
                  </a:lnTo>
                  <a:lnTo>
                    <a:pt x="624935" y="1050703"/>
                  </a:lnTo>
                  <a:lnTo>
                    <a:pt x="630555" y="1034415"/>
                  </a:lnTo>
                  <a:lnTo>
                    <a:pt x="611886" y="1015079"/>
                  </a:lnTo>
                  <a:lnTo>
                    <a:pt x="594074" y="988505"/>
                  </a:lnTo>
                  <a:lnTo>
                    <a:pt x="588359" y="987171"/>
                  </a:lnTo>
                  <a:lnTo>
                    <a:pt x="578072" y="969645"/>
                  </a:lnTo>
                  <a:lnTo>
                    <a:pt x="563689" y="953071"/>
                  </a:lnTo>
                  <a:lnTo>
                    <a:pt x="568071" y="947166"/>
                  </a:lnTo>
                  <a:lnTo>
                    <a:pt x="566547" y="939355"/>
                  </a:lnTo>
                  <a:lnTo>
                    <a:pt x="571214" y="934688"/>
                  </a:lnTo>
                  <a:lnTo>
                    <a:pt x="561594" y="936689"/>
                  </a:lnTo>
                  <a:lnTo>
                    <a:pt x="550640" y="928974"/>
                  </a:lnTo>
                  <a:lnTo>
                    <a:pt x="536448" y="924496"/>
                  </a:lnTo>
                  <a:lnTo>
                    <a:pt x="536257" y="927545"/>
                  </a:lnTo>
                  <a:lnTo>
                    <a:pt x="532162" y="927925"/>
                  </a:lnTo>
                  <a:lnTo>
                    <a:pt x="527685" y="941927"/>
                  </a:lnTo>
                  <a:lnTo>
                    <a:pt x="528066" y="949166"/>
                  </a:lnTo>
                  <a:lnTo>
                    <a:pt x="524161" y="955262"/>
                  </a:lnTo>
                  <a:lnTo>
                    <a:pt x="516350" y="958310"/>
                  </a:lnTo>
                  <a:lnTo>
                    <a:pt x="507682" y="952976"/>
                  </a:lnTo>
                  <a:lnTo>
                    <a:pt x="502063" y="940689"/>
                  </a:lnTo>
                  <a:lnTo>
                    <a:pt x="508540" y="935927"/>
                  </a:lnTo>
                  <a:lnTo>
                    <a:pt x="515779" y="913162"/>
                  </a:lnTo>
                  <a:lnTo>
                    <a:pt x="508159" y="889730"/>
                  </a:lnTo>
                  <a:lnTo>
                    <a:pt x="503206" y="886111"/>
                  </a:lnTo>
                  <a:lnTo>
                    <a:pt x="503587" y="878777"/>
                  </a:lnTo>
                  <a:lnTo>
                    <a:pt x="498443" y="877348"/>
                  </a:lnTo>
                  <a:lnTo>
                    <a:pt x="487108" y="880682"/>
                  </a:lnTo>
                  <a:lnTo>
                    <a:pt x="481679" y="878014"/>
                  </a:lnTo>
                  <a:lnTo>
                    <a:pt x="461010" y="877634"/>
                  </a:lnTo>
                  <a:lnTo>
                    <a:pt x="452152" y="882968"/>
                  </a:lnTo>
                  <a:lnTo>
                    <a:pt x="453009" y="886206"/>
                  </a:lnTo>
                  <a:lnTo>
                    <a:pt x="432149" y="885349"/>
                  </a:lnTo>
                  <a:lnTo>
                    <a:pt x="426529" y="890301"/>
                  </a:lnTo>
                  <a:lnTo>
                    <a:pt x="427768" y="898779"/>
                  </a:lnTo>
                  <a:lnTo>
                    <a:pt x="421577" y="902303"/>
                  </a:lnTo>
                  <a:lnTo>
                    <a:pt x="420910" y="908590"/>
                  </a:lnTo>
                  <a:lnTo>
                    <a:pt x="424434" y="914781"/>
                  </a:lnTo>
                  <a:lnTo>
                    <a:pt x="415766" y="925354"/>
                  </a:lnTo>
                  <a:lnTo>
                    <a:pt x="412147" y="938784"/>
                  </a:lnTo>
                  <a:lnTo>
                    <a:pt x="423862" y="944880"/>
                  </a:lnTo>
                  <a:lnTo>
                    <a:pt x="409861" y="947833"/>
                  </a:lnTo>
                  <a:lnTo>
                    <a:pt x="388334" y="939451"/>
                  </a:lnTo>
                  <a:lnTo>
                    <a:pt x="384715" y="948118"/>
                  </a:lnTo>
                  <a:lnTo>
                    <a:pt x="371285" y="952405"/>
                  </a:lnTo>
                  <a:lnTo>
                    <a:pt x="364046" y="960120"/>
                  </a:lnTo>
                  <a:lnTo>
                    <a:pt x="349282" y="959548"/>
                  </a:lnTo>
                  <a:lnTo>
                    <a:pt x="334423" y="967359"/>
                  </a:lnTo>
                  <a:lnTo>
                    <a:pt x="312706" y="974312"/>
                  </a:lnTo>
                  <a:lnTo>
                    <a:pt x="305276" y="980694"/>
                  </a:lnTo>
                  <a:lnTo>
                    <a:pt x="300037" y="972502"/>
                  </a:lnTo>
                  <a:lnTo>
                    <a:pt x="288131" y="979170"/>
                  </a:lnTo>
                  <a:lnTo>
                    <a:pt x="282892" y="964597"/>
                  </a:lnTo>
                  <a:lnTo>
                    <a:pt x="275082" y="955643"/>
                  </a:lnTo>
                  <a:lnTo>
                    <a:pt x="268510" y="953071"/>
                  </a:lnTo>
                  <a:lnTo>
                    <a:pt x="268319" y="951262"/>
                  </a:lnTo>
                  <a:lnTo>
                    <a:pt x="275082" y="952405"/>
                  </a:lnTo>
                  <a:lnTo>
                    <a:pt x="287274" y="946404"/>
                  </a:lnTo>
                  <a:lnTo>
                    <a:pt x="305467" y="947547"/>
                  </a:lnTo>
                  <a:lnTo>
                    <a:pt x="304990" y="943261"/>
                  </a:lnTo>
                  <a:lnTo>
                    <a:pt x="281940" y="940213"/>
                  </a:lnTo>
                  <a:lnTo>
                    <a:pt x="273939" y="936784"/>
                  </a:lnTo>
                  <a:lnTo>
                    <a:pt x="272224" y="941546"/>
                  </a:lnTo>
                  <a:lnTo>
                    <a:pt x="271558" y="938213"/>
                  </a:lnTo>
                  <a:lnTo>
                    <a:pt x="276225" y="933164"/>
                  </a:lnTo>
                  <a:lnTo>
                    <a:pt x="276320" y="926878"/>
                  </a:lnTo>
                  <a:lnTo>
                    <a:pt x="285179" y="921258"/>
                  </a:lnTo>
                  <a:lnTo>
                    <a:pt x="282988" y="919639"/>
                  </a:lnTo>
                  <a:lnTo>
                    <a:pt x="283940" y="915067"/>
                  </a:lnTo>
                  <a:lnTo>
                    <a:pt x="276606" y="909351"/>
                  </a:lnTo>
                  <a:lnTo>
                    <a:pt x="274511" y="914114"/>
                  </a:lnTo>
                  <a:lnTo>
                    <a:pt x="267748" y="911543"/>
                  </a:lnTo>
                  <a:lnTo>
                    <a:pt x="262128" y="913448"/>
                  </a:lnTo>
                  <a:lnTo>
                    <a:pt x="259556" y="909733"/>
                  </a:lnTo>
                  <a:lnTo>
                    <a:pt x="251365" y="913829"/>
                  </a:lnTo>
                  <a:lnTo>
                    <a:pt x="249745" y="910114"/>
                  </a:lnTo>
                  <a:lnTo>
                    <a:pt x="245269" y="910876"/>
                  </a:lnTo>
                  <a:lnTo>
                    <a:pt x="243459" y="907066"/>
                  </a:lnTo>
                  <a:lnTo>
                    <a:pt x="239173" y="906399"/>
                  </a:lnTo>
                  <a:lnTo>
                    <a:pt x="238030" y="912686"/>
                  </a:lnTo>
                  <a:lnTo>
                    <a:pt x="226123" y="903446"/>
                  </a:lnTo>
                  <a:lnTo>
                    <a:pt x="224219" y="907542"/>
                  </a:lnTo>
                  <a:lnTo>
                    <a:pt x="206026" y="894874"/>
                  </a:lnTo>
                  <a:lnTo>
                    <a:pt x="188500" y="899160"/>
                  </a:lnTo>
                  <a:lnTo>
                    <a:pt x="178498" y="893255"/>
                  </a:lnTo>
                  <a:lnTo>
                    <a:pt x="165163" y="895064"/>
                  </a:lnTo>
                  <a:lnTo>
                    <a:pt x="164116" y="897731"/>
                  </a:lnTo>
                  <a:lnTo>
                    <a:pt x="166973" y="900399"/>
                  </a:lnTo>
                  <a:lnTo>
                    <a:pt x="164306" y="903351"/>
                  </a:lnTo>
                  <a:lnTo>
                    <a:pt x="162687" y="916495"/>
                  </a:lnTo>
                  <a:lnTo>
                    <a:pt x="165068" y="918020"/>
                  </a:lnTo>
                  <a:lnTo>
                    <a:pt x="167640" y="928783"/>
                  </a:lnTo>
                  <a:lnTo>
                    <a:pt x="165830" y="938879"/>
                  </a:lnTo>
                  <a:lnTo>
                    <a:pt x="169069" y="946214"/>
                  </a:lnTo>
                  <a:lnTo>
                    <a:pt x="178784" y="944594"/>
                  </a:lnTo>
                  <a:lnTo>
                    <a:pt x="180213" y="952214"/>
                  </a:lnTo>
                  <a:lnTo>
                    <a:pt x="183452" y="952691"/>
                  </a:lnTo>
                  <a:lnTo>
                    <a:pt x="182785" y="957739"/>
                  </a:lnTo>
                  <a:lnTo>
                    <a:pt x="174974" y="975836"/>
                  </a:lnTo>
                  <a:lnTo>
                    <a:pt x="165163" y="965454"/>
                  </a:lnTo>
                  <a:lnTo>
                    <a:pt x="158115" y="971074"/>
                  </a:lnTo>
                  <a:lnTo>
                    <a:pt x="146495" y="973836"/>
                  </a:lnTo>
                  <a:lnTo>
                    <a:pt x="137541" y="960311"/>
                  </a:lnTo>
                  <a:lnTo>
                    <a:pt x="136684" y="954024"/>
                  </a:lnTo>
                  <a:lnTo>
                    <a:pt x="110966" y="929450"/>
                  </a:lnTo>
                  <a:lnTo>
                    <a:pt x="96298" y="908971"/>
                  </a:lnTo>
                  <a:lnTo>
                    <a:pt x="80200" y="895064"/>
                  </a:lnTo>
                  <a:lnTo>
                    <a:pt x="77153" y="886968"/>
                  </a:lnTo>
                  <a:lnTo>
                    <a:pt x="71914" y="889159"/>
                  </a:lnTo>
                  <a:lnTo>
                    <a:pt x="62389" y="883920"/>
                  </a:lnTo>
                  <a:lnTo>
                    <a:pt x="79534" y="869347"/>
                  </a:lnTo>
                  <a:lnTo>
                    <a:pt x="80772" y="853345"/>
                  </a:lnTo>
                  <a:lnTo>
                    <a:pt x="78105" y="846677"/>
                  </a:lnTo>
                  <a:lnTo>
                    <a:pt x="73723" y="844201"/>
                  </a:lnTo>
                  <a:lnTo>
                    <a:pt x="70580" y="854678"/>
                  </a:lnTo>
                  <a:lnTo>
                    <a:pt x="60960" y="844296"/>
                  </a:lnTo>
                  <a:lnTo>
                    <a:pt x="39243" y="828580"/>
                  </a:lnTo>
                  <a:lnTo>
                    <a:pt x="41720" y="818864"/>
                  </a:lnTo>
                  <a:lnTo>
                    <a:pt x="33242" y="8081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5" name="Freihandform: Form 164">
              <a:extLst>
                <a:ext uri="{FF2B5EF4-FFF2-40B4-BE49-F238E27FC236}">
                  <a16:creationId xmlns:a16="http://schemas.microsoft.com/office/drawing/2014/main" id="{06C8A053-341C-490A-8CC1-5722BE94F529}"/>
                </a:ext>
              </a:extLst>
            </p:cNvPr>
            <p:cNvSpPr/>
            <p:nvPr/>
          </p:nvSpPr>
          <p:spPr>
            <a:xfrm>
              <a:off x="2339296" y="2505955"/>
              <a:ext cx="851400" cy="782100"/>
            </a:xfrm>
            <a:custGeom>
              <a:avLst/>
              <a:gdLst>
                <a:gd name="connsiteX0" fmla="*/ 332137 w 1638300"/>
                <a:gd name="connsiteY0" fmla="*/ 450914 h 1504950"/>
                <a:gd name="connsiteX1" fmla="*/ 330899 w 1638300"/>
                <a:gd name="connsiteY1" fmla="*/ 447484 h 1504950"/>
                <a:gd name="connsiteX2" fmla="*/ 345281 w 1638300"/>
                <a:gd name="connsiteY2" fmla="*/ 442246 h 1504950"/>
                <a:gd name="connsiteX3" fmla="*/ 342138 w 1638300"/>
                <a:gd name="connsiteY3" fmla="*/ 433102 h 1504950"/>
                <a:gd name="connsiteX4" fmla="*/ 396430 w 1638300"/>
                <a:gd name="connsiteY4" fmla="*/ 418909 h 1504950"/>
                <a:gd name="connsiteX5" fmla="*/ 395954 w 1638300"/>
                <a:gd name="connsiteY5" fmla="*/ 414147 h 1504950"/>
                <a:gd name="connsiteX6" fmla="*/ 402717 w 1638300"/>
                <a:gd name="connsiteY6" fmla="*/ 413575 h 1504950"/>
                <a:gd name="connsiteX7" fmla="*/ 410718 w 1638300"/>
                <a:gd name="connsiteY7" fmla="*/ 402622 h 1504950"/>
                <a:gd name="connsiteX8" fmla="*/ 405860 w 1638300"/>
                <a:gd name="connsiteY8" fmla="*/ 393859 h 1504950"/>
                <a:gd name="connsiteX9" fmla="*/ 426625 w 1638300"/>
                <a:gd name="connsiteY9" fmla="*/ 386239 h 1504950"/>
                <a:gd name="connsiteX10" fmla="*/ 463868 w 1638300"/>
                <a:gd name="connsiteY10" fmla="*/ 381095 h 1504950"/>
                <a:gd name="connsiteX11" fmla="*/ 486156 w 1638300"/>
                <a:gd name="connsiteY11" fmla="*/ 375094 h 1504950"/>
                <a:gd name="connsiteX12" fmla="*/ 478250 w 1638300"/>
                <a:gd name="connsiteY12" fmla="*/ 342709 h 1504950"/>
                <a:gd name="connsiteX13" fmla="*/ 472916 w 1638300"/>
                <a:gd name="connsiteY13" fmla="*/ 336709 h 1504950"/>
                <a:gd name="connsiteX14" fmla="*/ 502253 w 1638300"/>
                <a:gd name="connsiteY14" fmla="*/ 334708 h 1504950"/>
                <a:gd name="connsiteX15" fmla="*/ 501015 w 1638300"/>
                <a:gd name="connsiteY15" fmla="*/ 329851 h 1504950"/>
                <a:gd name="connsiteX16" fmla="*/ 511778 w 1638300"/>
                <a:gd name="connsiteY16" fmla="*/ 328612 h 1504950"/>
                <a:gd name="connsiteX17" fmla="*/ 509207 w 1638300"/>
                <a:gd name="connsiteY17" fmla="*/ 313563 h 1504950"/>
                <a:gd name="connsiteX18" fmla="*/ 533971 w 1638300"/>
                <a:gd name="connsiteY18" fmla="*/ 307943 h 1504950"/>
                <a:gd name="connsiteX19" fmla="*/ 525875 w 1638300"/>
                <a:gd name="connsiteY19" fmla="*/ 277368 h 1504950"/>
                <a:gd name="connsiteX20" fmla="*/ 537210 w 1638300"/>
                <a:gd name="connsiteY20" fmla="*/ 272415 h 1504950"/>
                <a:gd name="connsiteX21" fmla="*/ 542354 w 1638300"/>
                <a:gd name="connsiteY21" fmla="*/ 284702 h 1504950"/>
                <a:gd name="connsiteX22" fmla="*/ 545878 w 1638300"/>
                <a:gd name="connsiteY22" fmla="*/ 282892 h 1504950"/>
                <a:gd name="connsiteX23" fmla="*/ 547497 w 1638300"/>
                <a:gd name="connsiteY23" fmla="*/ 287750 h 1504950"/>
                <a:gd name="connsiteX24" fmla="*/ 551117 w 1638300"/>
                <a:gd name="connsiteY24" fmla="*/ 287274 h 1504950"/>
                <a:gd name="connsiteX25" fmla="*/ 548545 w 1638300"/>
                <a:gd name="connsiteY25" fmla="*/ 281559 h 1504950"/>
                <a:gd name="connsiteX26" fmla="*/ 563023 w 1638300"/>
                <a:gd name="connsiteY26" fmla="*/ 276034 h 1504950"/>
                <a:gd name="connsiteX27" fmla="*/ 568738 w 1638300"/>
                <a:gd name="connsiteY27" fmla="*/ 288226 h 1504950"/>
                <a:gd name="connsiteX28" fmla="*/ 585692 w 1638300"/>
                <a:gd name="connsiteY28" fmla="*/ 285941 h 1504950"/>
                <a:gd name="connsiteX29" fmla="*/ 596551 w 1638300"/>
                <a:gd name="connsiteY29" fmla="*/ 281559 h 1504950"/>
                <a:gd name="connsiteX30" fmla="*/ 599694 w 1638300"/>
                <a:gd name="connsiteY30" fmla="*/ 291179 h 1504950"/>
                <a:gd name="connsiteX31" fmla="*/ 611696 w 1638300"/>
                <a:gd name="connsiteY31" fmla="*/ 290703 h 1504950"/>
                <a:gd name="connsiteX32" fmla="*/ 617220 w 1638300"/>
                <a:gd name="connsiteY32" fmla="*/ 282702 h 1504950"/>
                <a:gd name="connsiteX33" fmla="*/ 629412 w 1638300"/>
                <a:gd name="connsiteY33" fmla="*/ 276701 h 1504950"/>
                <a:gd name="connsiteX34" fmla="*/ 627317 w 1638300"/>
                <a:gd name="connsiteY34" fmla="*/ 271177 h 1504950"/>
                <a:gd name="connsiteX35" fmla="*/ 642938 w 1638300"/>
                <a:gd name="connsiteY35" fmla="*/ 265462 h 1504950"/>
                <a:gd name="connsiteX36" fmla="*/ 647700 w 1638300"/>
                <a:gd name="connsiteY36" fmla="*/ 261271 h 1504950"/>
                <a:gd name="connsiteX37" fmla="*/ 659988 w 1638300"/>
                <a:gd name="connsiteY37" fmla="*/ 239077 h 1504950"/>
                <a:gd name="connsiteX38" fmla="*/ 673894 w 1638300"/>
                <a:gd name="connsiteY38" fmla="*/ 233648 h 1504950"/>
                <a:gd name="connsiteX39" fmla="*/ 665798 w 1638300"/>
                <a:gd name="connsiteY39" fmla="*/ 215456 h 1504950"/>
                <a:gd name="connsiteX40" fmla="*/ 654748 w 1638300"/>
                <a:gd name="connsiteY40" fmla="*/ 213836 h 1504950"/>
                <a:gd name="connsiteX41" fmla="*/ 656273 w 1638300"/>
                <a:gd name="connsiteY41" fmla="*/ 205359 h 1504950"/>
                <a:gd name="connsiteX42" fmla="*/ 669036 w 1638300"/>
                <a:gd name="connsiteY42" fmla="*/ 201644 h 1504950"/>
                <a:gd name="connsiteX43" fmla="*/ 670846 w 1638300"/>
                <a:gd name="connsiteY43" fmla="*/ 194882 h 1504950"/>
                <a:gd name="connsiteX44" fmla="*/ 668941 w 1638300"/>
                <a:gd name="connsiteY44" fmla="*/ 193548 h 1504950"/>
                <a:gd name="connsiteX45" fmla="*/ 675132 w 1638300"/>
                <a:gd name="connsiteY45" fmla="*/ 184690 h 1504950"/>
                <a:gd name="connsiteX46" fmla="*/ 683133 w 1638300"/>
                <a:gd name="connsiteY46" fmla="*/ 179260 h 1504950"/>
                <a:gd name="connsiteX47" fmla="*/ 682085 w 1638300"/>
                <a:gd name="connsiteY47" fmla="*/ 174879 h 1504950"/>
                <a:gd name="connsiteX48" fmla="*/ 701516 w 1638300"/>
                <a:gd name="connsiteY48" fmla="*/ 169735 h 1504950"/>
                <a:gd name="connsiteX49" fmla="*/ 703136 w 1638300"/>
                <a:gd name="connsiteY49" fmla="*/ 150781 h 1504950"/>
                <a:gd name="connsiteX50" fmla="*/ 695801 w 1638300"/>
                <a:gd name="connsiteY50" fmla="*/ 152876 h 1504950"/>
                <a:gd name="connsiteX51" fmla="*/ 679038 w 1638300"/>
                <a:gd name="connsiteY51" fmla="*/ 129159 h 1504950"/>
                <a:gd name="connsiteX52" fmla="*/ 682085 w 1638300"/>
                <a:gd name="connsiteY52" fmla="*/ 123539 h 1504950"/>
                <a:gd name="connsiteX53" fmla="*/ 691991 w 1638300"/>
                <a:gd name="connsiteY53" fmla="*/ 126206 h 1504950"/>
                <a:gd name="connsiteX54" fmla="*/ 692277 w 1638300"/>
                <a:gd name="connsiteY54" fmla="*/ 122777 h 1504950"/>
                <a:gd name="connsiteX55" fmla="*/ 706946 w 1638300"/>
                <a:gd name="connsiteY55" fmla="*/ 123158 h 1504950"/>
                <a:gd name="connsiteX56" fmla="*/ 705612 w 1638300"/>
                <a:gd name="connsiteY56" fmla="*/ 116300 h 1504950"/>
                <a:gd name="connsiteX57" fmla="*/ 707993 w 1638300"/>
                <a:gd name="connsiteY57" fmla="*/ 115157 h 1504950"/>
                <a:gd name="connsiteX58" fmla="*/ 699707 w 1638300"/>
                <a:gd name="connsiteY58" fmla="*/ 106013 h 1504950"/>
                <a:gd name="connsiteX59" fmla="*/ 703993 w 1638300"/>
                <a:gd name="connsiteY59" fmla="*/ 103251 h 1504950"/>
                <a:gd name="connsiteX60" fmla="*/ 701897 w 1638300"/>
                <a:gd name="connsiteY60" fmla="*/ 100679 h 1504950"/>
                <a:gd name="connsiteX61" fmla="*/ 704374 w 1638300"/>
                <a:gd name="connsiteY61" fmla="*/ 99536 h 1504950"/>
                <a:gd name="connsiteX62" fmla="*/ 697897 w 1638300"/>
                <a:gd name="connsiteY62" fmla="*/ 101632 h 1504950"/>
                <a:gd name="connsiteX63" fmla="*/ 699325 w 1638300"/>
                <a:gd name="connsiteY63" fmla="*/ 96107 h 1504950"/>
                <a:gd name="connsiteX64" fmla="*/ 696754 w 1638300"/>
                <a:gd name="connsiteY64" fmla="*/ 90297 h 1504950"/>
                <a:gd name="connsiteX65" fmla="*/ 703993 w 1638300"/>
                <a:gd name="connsiteY65" fmla="*/ 82582 h 1504950"/>
                <a:gd name="connsiteX66" fmla="*/ 704659 w 1638300"/>
                <a:gd name="connsiteY66" fmla="*/ 78010 h 1504950"/>
                <a:gd name="connsiteX67" fmla="*/ 700850 w 1638300"/>
                <a:gd name="connsiteY67" fmla="*/ 73819 h 1504950"/>
                <a:gd name="connsiteX68" fmla="*/ 707136 w 1638300"/>
                <a:gd name="connsiteY68" fmla="*/ 68294 h 1504950"/>
                <a:gd name="connsiteX69" fmla="*/ 704374 w 1638300"/>
                <a:gd name="connsiteY69" fmla="*/ 64484 h 1504950"/>
                <a:gd name="connsiteX70" fmla="*/ 698564 w 1638300"/>
                <a:gd name="connsiteY70" fmla="*/ 63341 h 1504950"/>
                <a:gd name="connsiteX71" fmla="*/ 699802 w 1638300"/>
                <a:gd name="connsiteY71" fmla="*/ 58674 h 1504950"/>
                <a:gd name="connsiteX72" fmla="*/ 702850 w 1638300"/>
                <a:gd name="connsiteY72" fmla="*/ 59150 h 1504950"/>
                <a:gd name="connsiteX73" fmla="*/ 702088 w 1638300"/>
                <a:gd name="connsiteY73" fmla="*/ 56388 h 1504950"/>
                <a:gd name="connsiteX74" fmla="*/ 692563 w 1638300"/>
                <a:gd name="connsiteY74" fmla="*/ 59817 h 1504950"/>
                <a:gd name="connsiteX75" fmla="*/ 691991 w 1638300"/>
                <a:gd name="connsiteY75" fmla="*/ 56769 h 1504950"/>
                <a:gd name="connsiteX76" fmla="*/ 697897 w 1638300"/>
                <a:gd name="connsiteY76" fmla="*/ 46291 h 1504950"/>
                <a:gd name="connsiteX77" fmla="*/ 693897 w 1638300"/>
                <a:gd name="connsiteY77" fmla="*/ 43339 h 1504950"/>
                <a:gd name="connsiteX78" fmla="*/ 695706 w 1638300"/>
                <a:gd name="connsiteY78" fmla="*/ 39433 h 1504950"/>
                <a:gd name="connsiteX79" fmla="*/ 684562 w 1638300"/>
                <a:gd name="connsiteY79" fmla="*/ 38195 h 1504950"/>
                <a:gd name="connsiteX80" fmla="*/ 684562 w 1638300"/>
                <a:gd name="connsiteY80" fmla="*/ 27622 h 1504950"/>
                <a:gd name="connsiteX81" fmla="*/ 690563 w 1638300"/>
                <a:gd name="connsiteY81" fmla="*/ 30194 h 1504950"/>
                <a:gd name="connsiteX82" fmla="*/ 698088 w 1638300"/>
                <a:gd name="connsiteY82" fmla="*/ 22574 h 1504950"/>
                <a:gd name="connsiteX83" fmla="*/ 724186 w 1638300"/>
                <a:gd name="connsiteY83" fmla="*/ 10382 h 1504950"/>
                <a:gd name="connsiteX84" fmla="*/ 730377 w 1638300"/>
                <a:gd name="connsiteY84" fmla="*/ 9525 h 1504950"/>
                <a:gd name="connsiteX85" fmla="*/ 732377 w 1638300"/>
                <a:gd name="connsiteY85" fmla="*/ 17812 h 1504950"/>
                <a:gd name="connsiteX86" fmla="*/ 738474 w 1638300"/>
                <a:gd name="connsiteY86" fmla="*/ 18288 h 1504950"/>
                <a:gd name="connsiteX87" fmla="*/ 735521 w 1638300"/>
                <a:gd name="connsiteY87" fmla="*/ 22098 h 1504950"/>
                <a:gd name="connsiteX88" fmla="*/ 731234 w 1638300"/>
                <a:gd name="connsiteY88" fmla="*/ 19241 h 1504950"/>
                <a:gd name="connsiteX89" fmla="*/ 727234 w 1638300"/>
                <a:gd name="connsiteY89" fmla="*/ 24384 h 1504950"/>
                <a:gd name="connsiteX90" fmla="*/ 732949 w 1638300"/>
                <a:gd name="connsiteY90" fmla="*/ 32766 h 1504950"/>
                <a:gd name="connsiteX91" fmla="*/ 736282 w 1638300"/>
                <a:gd name="connsiteY91" fmla="*/ 46291 h 1504950"/>
                <a:gd name="connsiteX92" fmla="*/ 739521 w 1638300"/>
                <a:gd name="connsiteY92" fmla="*/ 48863 h 1504950"/>
                <a:gd name="connsiteX93" fmla="*/ 734568 w 1638300"/>
                <a:gd name="connsiteY93" fmla="*/ 57626 h 1504950"/>
                <a:gd name="connsiteX94" fmla="*/ 738092 w 1638300"/>
                <a:gd name="connsiteY94" fmla="*/ 62293 h 1504950"/>
                <a:gd name="connsiteX95" fmla="*/ 735616 w 1638300"/>
                <a:gd name="connsiteY95" fmla="*/ 64960 h 1504950"/>
                <a:gd name="connsiteX96" fmla="*/ 741712 w 1638300"/>
                <a:gd name="connsiteY96" fmla="*/ 69533 h 1504950"/>
                <a:gd name="connsiteX97" fmla="*/ 737711 w 1638300"/>
                <a:gd name="connsiteY97" fmla="*/ 75914 h 1504950"/>
                <a:gd name="connsiteX98" fmla="*/ 740473 w 1638300"/>
                <a:gd name="connsiteY98" fmla="*/ 88773 h 1504950"/>
                <a:gd name="connsiteX99" fmla="*/ 761619 w 1638300"/>
                <a:gd name="connsiteY99" fmla="*/ 93440 h 1504950"/>
                <a:gd name="connsiteX100" fmla="*/ 767049 w 1638300"/>
                <a:gd name="connsiteY100" fmla="*/ 92202 h 1504950"/>
                <a:gd name="connsiteX101" fmla="*/ 772001 w 1638300"/>
                <a:gd name="connsiteY101" fmla="*/ 83725 h 1504950"/>
                <a:gd name="connsiteX102" fmla="*/ 792766 w 1638300"/>
                <a:gd name="connsiteY102" fmla="*/ 79724 h 1504950"/>
                <a:gd name="connsiteX103" fmla="*/ 794671 w 1638300"/>
                <a:gd name="connsiteY103" fmla="*/ 79819 h 1504950"/>
                <a:gd name="connsiteX104" fmla="*/ 797243 w 1638300"/>
                <a:gd name="connsiteY104" fmla="*/ 88964 h 1504950"/>
                <a:gd name="connsiteX105" fmla="*/ 802481 w 1638300"/>
                <a:gd name="connsiteY105" fmla="*/ 92011 h 1504950"/>
                <a:gd name="connsiteX106" fmla="*/ 812578 w 1638300"/>
                <a:gd name="connsiteY106" fmla="*/ 90583 h 1504950"/>
                <a:gd name="connsiteX107" fmla="*/ 817912 w 1638300"/>
                <a:gd name="connsiteY107" fmla="*/ 86487 h 1504950"/>
                <a:gd name="connsiteX108" fmla="*/ 821627 w 1638300"/>
                <a:gd name="connsiteY108" fmla="*/ 91726 h 1504950"/>
                <a:gd name="connsiteX109" fmla="*/ 825532 w 1638300"/>
                <a:gd name="connsiteY109" fmla="*/ 89154 h 1504950"/>
                <a:gd name="connsiteX110" fmla="*/ 838771 w 1638300"/>
                <a:gd name="connsiteY110" fmla="*/ 107823 h 1504950"/>
                <a:gd name="connsiteX111" fmla="*/ 840963 w 1638300"/>
                <a:gd name="connsiteY111" fmla="*/ 114871 h 1504950"/>
                <a:gd name="connsiteX112" fmla="*/ 846868 w 1638300"/>
                <a:gd name="connsiteY112" fmla="*/ 113062 h 1504950"/>
                <a:gd name="connsiteX113" fmla="*/ 850297 w 1638300"/>
                <a:gd name="connsiteY113" fmla="*/ 117634 h 1504950"/>
                <a:gd name="connsiteX114" fmla="*/ 864394 w 1638300"/>
                <a:gd name="connsiteY114" fmla="*/ 119348 h 1504950"/>
                <a:gd name="connsiteX115" fmla="*/ 883920 w 1638300"/>
                <a:gd name="connsiteY115" fmla="*/ 132493 h 1504950"/>
                <a:gd name="connsiteX116" fmla="*/ 885349 w 1638300"/>
                <a:gd name="connsiteY116" fmla="*/ 136208 h 1504950"/>
                <a:gd name="connsiteX117" fmla="*/ 872109 w 1638300"/>
                <a:gd name="connsiteY117" fmla="*/ 150400 h 1504950"/>
                <a:gd name="connsiteX118" fmla="*/ 864584 w 1638300"/>
                <a:gd name="connsiteY118" fmla="*/ 150590 h 1504950"/>
                <a:gd name="connsiteX119" fmla="*/ 866870 w 1638300"/>
                <a:gd name="connsiteY119" fmla="*/ 160306 h 1504950"/>
                <a:gd name="connsiteX120" fmla="*/ 879634 w 1638300"/>
                <a:gd name="connsiteY120" fmla="*/ 158210 h 1504950"/>
                <a:gd name="connsiteX121" fmla="*/ 883063 w 1638300"/>
                <a:gd name="connsiteY121" fmla="*/ 173450 h 1504950"/>
                <a:gd name="connsiteX122" fmla="*/ 890683 w 1638300"/>
                <a:gd name="connsiteY122" fmla="*/ 172688 h 1504950"/>
                <a:gd name="connsiteX123" fmla="*/ 904875 w 1638300"/>
                <a:gd name="connsiteY123" fmla="*/ 176117 h 1504950"/>
                <a:gd name="connsiteX124" fmla="*/ 904875 w 1638300"/>
                <a:gd name="connsiteY124" fmla="*/ 197072 h 1504950"/>
                <a:gd name="connsiteX125" fmla="*/ 920782 w 1638300"/>
                <a:gd name="connsiteY125" fmla="*/ 192881 h 1504950"/>
                <a:gd name="connsiteX126" fmla="*/ 922306 w 1638300"/>
                <a:gd name="connsiteY126" fmla="*/ 195643 h 1504950"/>
                <a:gd name="connsiteX127" fmla="*/ 932022 w 1638300"/>
                <a:gd name="connsiteY127" fmla="*/ 187928 h 1504950"/>
                <a:gd name="connsiteX128" fmla="*/ 938499 w 1638300"/>
                <a:gd name="connsiteY128" fmla="*/ 186023 h 1504950"/>
                <a:gd name="connsiteX129" fmla="*/ 934308 w 1638300"/>
                <a:gd name="connsiteY129" fmla="*/ 182118 h 1504950"/>
                <a:gd name="connsiteX130" fmla="*/ 933355 w 1638300"/>
                <a:gd name="connsiteY130" fmla="*/ 167926 h 1504950"/>
                <a:gd name="connsiteX131" fmla="*/ 937260 w 1638300"/>
                <a:gd name="connsiteY131" fmla="*/ 165449 h 1504950"/>
                <a:gd name="connsiteX132" fmla="*/ 937546 w 1638300"/>
                <a:gd name="connsiteY132" fmla="*/ 161734 h 1504950"/>
                <a:gd name="connsiteX133" fmla="*/ 939927 w 1638300"/>
                <a:gd name="connsiteY133" fmla="*/ 161734 h 1504950"/>
                <a:gd name="connsiteX134" fmla="*/ 942880 w 1638300"/>
                <a:gd name="connsiteY134" fmla="*/ 151638 h 1504950"/>
                <a:gd name="connsiteX135" fmla="*/ 977265 w 1638300"/>
                <a:gd name="connsiteY135" fmla="*/ 151924 h 1504950"/>
                <a:gd name="connsiteX136" fmla="*/ 977837 w 1638300"/>
                <a:gd name="connsiteY136" fmla="*/ 162306 h 1504950"/>
                <a:gd name="connsiteX137" fmla="*/ 985552 w 1638300"/>
                <a:gd name="connsiteY137" fmla="*/ 158210 h 1504950"/>
                <a:gd name="connsiteX138" fmla="*/ 992410 w 1638300"/>
                <a:gd name="connsiteY138" fmla="*/ 162020 h 1504950"/>
                <a:gd name="connsiteX139" fmla="*/ 1007078 w 1638300"/>
                <a:gd name="connsiteY139" fmla="*/ 160877 h 1504950"/>
                <a:gd name="connsiteX140" fmla="*/ 1009936 w 1638300"/>
                <a:gd name="connsiteY140" fmla="*/ 169735 h 1504950"/>
                <a:gd name="connsiteX141" fmla="*/ 1021556 w 1638300"/>
                <a:gd name="connsiteY141" fmla="*/ 167735 h 1504950"/>
                <a:gd name="connsiteX142" fmla="*/ 1025271 w 1638300"/>
                <a:gd name="connsiteY142" fmla="*/ 180213 h 1504950"/>
                <a:gd name="connsiteX143" fmla="*/ 1051846 w 1638300"/>
                <a:gd name="connsiteY143" fmla="*/ 173926 h 1504950"/>
                <a:gd name="connsiteX144" fmla="*/ 1070896 w 1638300"/>
                <a:gd name="connsiteY144" fmla="*/ 164973 h 1504950"/>
                <a:gd name="connsiteX145" fmla="*/ 1078897 w 1638300"/>
                <a:gd name="connsiteY145" fmla="*/ 158210 h 1504950"/>
                <a:gd name="connsiteX146" fmla="*/ 1108329 w 1638300"/>
                <a:gd name="connsiteY146" fmla="*/ 148590 h 1504950"/>
                <a:gd name="connsiteX147" fmla="*/ 1122236 w 1638300"/>
                <a:gd name="connsiteY147" fmla="*/ 147352 h 1504950"/>
                <a:gd name="connsiteX148" fmla="*/ 1131665 w 1638300"/>
                <a:gd name="connsiteY148" fmla="*/ 149257 h 1504950"/>
                <a:gd name="connsiteX149" fmla="*/ 1142238 w 1638300"/>
                <a:gd name="connsiteY149" fmla="*/ 144590 h 1504950"/>
                <a:gd name="connsiteX150" fmla="*/ 1156145 w 1638300"/>
                <a:gd name="connsiteY150" fmla="*/ 148685 h 1504950"/>
                <a:gd name="connsiteX151" fmla="*/ 1166146 w 1638300"/>
                <a:gd name="connsiteY151" fmla="*/ 144685 h 1504950"/>
                <a:gd name="connsiteX152" fmla="*/ 1177195 w 1638300"/>
                <a:gd name="connsiteY152" fmla="*/ 136112 h 1504950"/>
                <a:gd name="connsiteX153" fmla="*/ 1181672 w 1638300"/>
                <a:gd name="connsiteY153" fmla="*/ 147447 h 1504950"/>
                <a:gd name="connsiteX154" fmla="*/ 1185958 w 1638300"/>
                <a:gd name="connsiteY154" fmla="*/ 150495 h 1504950"/>
                <a:gd name="connsiteX155" fmla="*/ 1189863 w 1638300"/>
                <a:gd name="connsiteY155" fmla="*/ 148685 h 1504950"/>
                <a:gd name="connsiteX156" fmla="*/ 1190149 w 1638300"/>
                <a:gd name="connsiteY156" fmla="*/ 144970 h 1504950"/>
                <a:gd name="connsiteX157" fmla="*/ 1202150 w 1638300"/>
                <a:gd name="connsiteY157" fmla="*/ 144113 h 1504950"/>
                <a:gd name="connsiteX158" fmla="*/ 1198436 w 1638300"/>
                <a:gd name="connsiteY158" fmla="*/ 136493 h 1504950"/>
                <a:gd name="connsiteX159" fmla="*/ 1207103 w 1638300"/>
                <a:gd name="connsiteY159" fmla="*/ 129731 h 1504950"/>
                <a:gd name="connsiteX160" fmla="*/ 1208913 w 1638300"/>
                <a:gd name="connsiteY160" fmla="*/ 131064 h 1504950"/>
                <a:gd name="connsiteX161" fmla="*/ 1207580 w 1638300"/>
                <a:gd name="connsiteY161" fmla="*/ 127444 h 1504950"/>
                <a:gd name="connsiteX162" fmla="*/ 1219009 w 1638300"/>
                <a:gd name="connsiteY162" fmla="*/ 122396 h 1504950"/>
                <a:gd name="connsiteX163" fmla="*/ 1223486 w 1638300"/>
                <a:gd name="connsiteY163" fmla="*/ 123158 h 1504950"/>
                <a:gd name="connsiteX164" fmla="*/ 1225201 w 1638300"/>
                <a:gd name="connsiteY164" fmla="*/ 120301 h 1504950"/>
                <a:gd name="connsiteX165" fmla="*/ 1226439 w 1638300"/>
                <a:gd name="connsiteY165" fmla="*/ 125540 h 1504950"/>
                <a:gd name="connsiteX166" fmla="*/ 1233869 w 1638300"/>
                <a:gd name="connsiteY166" fmla="*/ 125063 h 1504950"/>
                <a:gd name="connsiteX167" fmla="*/ 1237583 w 1638300"/>
                <a:gd name="connsiteY167" fmla="*/ 128111 h 1504950"/>
                <a:gd name="connsiteX168" fmla="*/ 1241679 w 1638300"/>
                <a:gd name="connsiteY168" fmla="*/ 125825 h 1504950"/>
                <a:gd name="connsiteX169" fmla="*/ 1244727 w 1638300"/>
                <a:gd name="connsiteY169" fmla="*/ 128873 h 1504950"/>
                <a:gd name="connsiteX170" fmla="*/ 1244822 w 1638300"/>
                <a:gd name="connsiteY170" fmla="*/ 126301 h 1504950"/>
                <a:gd name="connsiteX171" fmla="*/ 1253680 w 1638300"/>
                <a:gd name="connsiteY171" fmla="*/ 126683 h 1504950"/>
                <a:gd name="connsiteX172" fmla="*/ 1258634 w 1638300"/>
                <a:gd name="connsiteY172" fmla="*/ 129349 h 1504950"/>
                <a:gd name="connsiteX173" fmla="*/ 1260824 w 1638300"/>
                <a:gd name="connsiteY173" fmla="*/ 138017 h 1504950"/>
                <a:gd name="connsiteX174" fmla="*/ 1277684 w 1638300"/>
                <a:gd name="connsiteY174" fmla="*/ 149161 h 1504950"/>
                <a:gd name="connsiteX175" fmla="*/ 1272064 w 1638300"/>
                <a:gd name="connsiteY175" fmla="*/ 158020 h 1504950"/>
                <a:gd name="connsiteX176" fmla="*/ 1278541 w 1638300"/>
                <a:gd name="connsiteY176" fmla="*/ 172021 h 1504950"/>
                <a:gd name="connsiteX177" fmla="*/ 1280636 w 1638300"/>
                <a:gd name="connsiteY177" fmla="*/ 173450 h 1504950"/>
                <a:gd name="connsiteX178" fmla="*/ 1285304 w 1638300"/>
                <a:gd name="connsiteY178" fmla="*/ 169545 h 1504950"/>
                <a:gd name="connsiteX179" fmla="*/ 1287113 w 1638300"/>
                <a:gd name="connsiteY179" fmla="*/ 173260 h 1504950"/>
                <a:gd name="connsiteX180" fmla="*/ 1298067 w 1638300"/>
                <a:gd name="connsiteY180" fmla="*/ 176593 h 1504950"/>
                <a:gd name="connsiteX181" fmla="*/ 1301496 w 1638300"/>
                <a:gd name="connsiteY181" fmla="*/ 174022 h 1504950"/>
                <a:gd name="connsiteX182" fmla="*/ 1297019 w 1638300"/>
                <a:gd name="connsiteY182" fmla="*/ 166878 h 1504950"/>
                <a:gd name="connsiteX183" fmla="*/ 1302639 w 1638300"/>
                <a:gd name="connsiteY183" fmla="*/ 175355 h 1504950"/>
                <a:gd name="connsiteX184" fmla="*/ 1310830 w 1638300"/>
                <a:gd name="connsiteY184" fmla="*/ 169545 h 1504950"/>
                <a:gd name="connsiteX185" fmla="*/ 1317974 w 1638300"/>
                <a:gd name="connsiteY185" fmla="*/ 173260 h 1504950"/>
                <a:gd name="connsiteX186" fmla="*/ 1315117 w 1638300"/>
                <a:gd name="connsiteY186" fmla="*/ 183833 h 1504950"/>
                <a:gd name="connsiteX187" fmla="*/ 1316736 w 1638300"/>
                <a:gd name="connsiteY187" fmla="*/ 189643 h 1504950"/>
                <a:gd name="connsiteX188" fmla="*/ 1320832 w 1638300"/>
                <a:gd name="connsiteY188" fmla="*/ 191833 h 1504950"/>
                <a:gd name="connsiteX189" fmla="*/ 1320927 w 1638300"/>
                <a:gd name="connsiteY189" fmla="*/ 195548 h 1504950"/>
                <a:gd name="connsiteX190" fmla="*/ 1324166 w 1638300"/>
                <a:gd name="connsiteY190" fmla="*/ 194691 h 1504950"/>
                <a:gd name="connsiteX191" fmla="*/ 1327881 w 1638300"/>
                <a:gd name="connsiteY191" fmla="*/ 197358 h 1504950"/>
                <a:gd name="connsiteX192" fmla="*/ 1331690 w 1638300"/>
                <a:gd name="connsiteY192" fmla="*/ 204121 h 1504950"/>
                <a:gd name="connsiteX193" fmla="*/ 1325118 w 1638300"/>
                <a:gd name="connsiteY193" fmla="*/ 210788 h 1504950"/>
                <a:gd name="connsiteX194" fmla="*/ 1330452 w 1638300"/>
                <a:gd name="connsiteY194" fmla="*/ 219456 h 1504950"/>
                <a:gd name="connsiteX195" fmla="*/ 1324451 w 1638300"/>
                <a:gd name="connsiteY195" fmla="*/ 221170 h 1504950"/>
                <a:gd name="connsiteX196" fmla="*/ 1329785 w 1638300"/>
                <a:gd name="connsiteY196" fmla="*/ 230410 h 1504950"/>
                <a:gd name="connsiteX197" fmla="*/ 1321403 w 1638300"/>
                <a:gd name="connsiteY197" fmla="*/ 238696 h 1504950"/>
                <a:gd name="connsiteX198" fmla="*/ 1322927 w 1638300"/>
                <a:gd name="connsiteY198" fmla="*/ 244602 h 1504950"/>
                <a:gd name="connsiteX199" fmla="*/ 1332548 w 1638300"/>
                <a:gd name="connsiteY199" fmla="*/ 249745 h 1504950"/>
                <a:gd name="connsiteX200" fmla="*/ 1350073 w 1638300"/>
                <a:gd name="connsiteY200" fmla="*/ 251841 h 1504950"/>
                <a:gd name="connsiteX201" fmla="*/ 1366361 w 1638300"/>
                <a:gd name="connsiteY201" fmla="*/ 246221 h 1504950"/>
                <a:gd name="connsiteX202" fmla="*/ 1380173 w 1638300"/>
                <a:gd name="connsiteY202" fmla="*/ 236887 h 1504950"/>
                <a:gd name="connsiteX203" fmla="*/ 1382268 w 1638300"/>
                <a:gd name="connsiteY203" fmla="*/ 231743 h 1504950"/>
                <a:gd name="connsiteX204" fmla="*/ 1389602 w 1638300"/>
                <a:gd name="connsiteY204" fmla="*/ 237268 h 1504950"/>
                <a:gd name="connsiteX205" fmla="*/ 1408176 w 1638300"/>
                <a:gd name="connsiteY205" fmla="*/ 222123 h 1504950"/>
                <a:gd name="connsiteX206" fmla="*/ 1421225 w 1638300"/>
                <a:gd name="connsiteY206" fmla="*/ 238887 h 1504950"/>
                <a:gd name="connsiteX207" fmla="*/ 1439513 w 1638300"/>
                <a:gd name="connsiteY207" fmla="*/ 250984 h 1504950"/>
                <a:gd name="connsiteX208" fmla="*/ 1441799 w 1638300"/>
                <a:gd name="connsiteY208" fmla="*/ 261271 h 1504950"/>
                <a:gd name="connsiteX209" fmla="*/ 1453515 w 1638300"/>
                <a:gd name="connsiteY209" fmla="*/ 272701 h 1504950"/>
                <a:gd name="connsiteX210" fmla="*/ 1458183 w 1638300"/>
                <a:gd name="connsiteY210" fmla="*/ 275082 h 1504950"/>
                <a:gd name="connsiteX211" fmla="*/ 1458944 w 1638300"/>
                <a:gd name="connsiteY211" fmla="*/ 269843 h 1504950"/>
                <a:gd name="connsiteX212" fmla="*/ 1463421 w 1638300"/>
                <a:gd name="connsiteY212" fmla="*/ 271653 h 1504950"/>
                <a:gd name="connsiteX213" fmla="*/ 1463517 w 1638300"/>
                <a:gd name="connsiteY213" fmla="*/ 266033 h 1504950"/>
                <a:gd name="connsiteX214" fmla="*/ 1470660 w 1638300"/>
                <a:gd name="connsiteY214" fmla="*/ 272510 h 1504950"/>
                <a:gd name="connsiteX215" fmla="*/ 1469707 w 1638300"/>
                <a:gd name="connsiteY215" fmla="*/ 278130 h 1504950"/>
                <a:gd name="connsiteX216" fmla="*/ 1478375 w 1638300"/>
                <a:gd name="connsiteY216" fmla="*/ 278892 h 1504950"/>
                <a:gd name="connsiteX217" fmla="*/ 1479042 w 1638300"/>
                <a:gd name="connsiteY217" fmla="*/ 274987 h 1504950"/>
                <a:gd name="connsiteX218" fmla="*/ 1479328 w 1638300"/>
                <a:gd name="connsiteY218" fmla="*/ 281273 h 1504950"/>
                <a:gd name="connsiteX219" fmla="*/ 1484662 w 1638300"/>
                <a:gd name="connsiteY219" fmla="*/ 286321 h 1504950"/>
                <a:gd name="connsiteX220" fmla="*/ 1488377 w 1638300"/>
                <a:gd name="connsiteY220" fmla="*/ 284416 h 1504950"/>
                <a:gd name="connsiteX221" fmla="*/ 1488757 w 1638300"/>
                <a:gd name="connsiteY221" fmla="*/ 280797 h 1504950"/>
                <a:gd name="connsiteX222" fmla="*/ 1503998 w 1638300"/>
                <a:gd name="connsiteY222" fmla="*/ 288608 h 1504950"/>
                <a:gd name="connsiteX223" fmla="*/ 1503902 w 1638300"/>
                <a:gd name="connsiteY223" fmla="*/ 292703 h 1504950"/>
                <a:gd name="connsiteX224" fmla="*/ 1512856 w 1638300"/>
                <a:gd name="connsiteY224" fmla="*/ 299942 h 1504950"/>
                <a:gd name="connsiteX225" fmla="*/ 1513618 w 1638300"/>
                <a:gd name="connsiteY225" fmla="*/ 305086 h 1504950"/>
                <a:gd name="connsiteX226" fmla="*/ 1504283 w 1638300"/>
                <a:gd name="connsiteY226" fmla="*/ 306705 h 1504950"/>
                <a:gd name="connsiteX227" fmla="*/ 1499616 w 1638300"/>
                <a:gd name="connsiteY227" fmla="*/ 316801 h 1504950"/>
                <a:gd name="connsiteX228" fmla="*/ 1500092 w 1638300"/>
                <a:gd name="connsiteY228" fmla="*/ 322707 h 1504950"/>
                <a:gd name="connsiteX229" fmla="*/ 1501617 w 1638300"/>
                <a:gd name="connsiteY229" fmla="*/ 330994 h 1504950"/>
                <a:gd name="connsiteX230" fmla="*/ 1510855 w 1638300"/>
                <a:gd name="connsiteY230" fmla="*/ 342995 h 1504950"/>
                <a:gd name="connsiteX231" fmla="*/ 1504855 w 1638300"/>
                <a:gd name="connsiteY231" fmla="*/ 358997 h 1504950"/>
                <a:gd name="connsiteX232" fmla="*/ 1498188 w 1638300"/>
                <a:gd name="connsiteY232" fmla="*/ 357854 h 1504950"/>
                <a:gd name="connsiteX233" fmla="*/ 1483805 w 1638300"/>
                <a:gd name="connsiteY233" fmla="*/ 364808 h 1504950"/>
                <a:gd name="connsiteX234" fmla="*/ 1483043 w 1638300"/>
                <a:gd name="connsiteY234" fmla="*/ 370808 h 1504950"/>
                <a:gd name="connsiteX235" fmla="*/ 1488663 w 1638300"/>
                <a:gd name="connsiteY235" fmla="*/ 384715 h 1504950"/>
                <a:gd name="connsiteX236" fmla="*/ 1495997 w 1638300"/>
                <a:gd name="connsiteY236" fmla="*/ 384143 h 1504950"/>
                <a:gd name="connsiteX237" fmla="*/ 1501521 w 1638300"/>
                <a:gd name="connsiteY237" fmla="*/ 402622 h 1504950"/>
                <a:gd name="connsiteX238" fmla="*/ 1515618 w 1638300"/>
                <a:gd name="connsiteY238" fmla="*/ 395954 h 1504950"/>
                <a:gd name="connsiteX239" fmla="*/ 1518285 w 1638300"/>
                <a:gd name="connsiteY239" fmla="*/ 399574 h 1504950"/>
                <a:gd name="connsiteX240" fmla="*/ 1542383 w 1638300"/>
                <a:gd name="connsiteY240" fmla="*/ 394335 h 1504950"/>
                <a:gd name="connsiteX241" fmla="*/ 1558385 w 1638300"/>
                <a:gd name="connsiteY241" fmla="*/ 386525 h 1504950"/>
                <a:gd name="connsiteX242" fmla="*/ 1564577 w 1638300"/>
                <a:gd name="connsiteY242" fmla="*/ 388049 h 1504950"/>
                <a:gd name="connsiteX243" fmla="*/ 1568672 w 1638300"/>
                <a:gd name="connsiteY243" fmla="*/ 407384 h 1504950"/>
                <a:gd name="connsiteX244" fmla="*/ 1588961 w 1638300"/>
                <a:gd name="connsiteY244" fmla="*/ 395478 h 1504950"/>
                <a:gd name="connsiteX245" fmla="*/ 1592580 w 1638300"/>
                <a:gd name="connsiteY245" fmla="*/ 400907 h 1504950"/>
                <a:gd name="connsiteX246" fmla="*/ 1590390 w 1638300"/>
                <a:gd name="connsiteY246" fmla="*/ 409480 h 1504950"/>
                <a:gd name="connsiteX247" fmla="*/ 1592104 w 1638300"/>
                <a:gd name="connsiteY247" fmla="*/ 416433 h 1504950"/>
                <a:gd name="connsiteX248" fmla="*/ 1589818 w 1638300"/>
                <a:gd name="connsiteY248" fmla="*/ 417195 h 1504950"/>
                <a:gd name="connsiteX249" fmla="*/ 1595342 w 1638300"/>
                <a:gd name="connsiteY249" fmla="*/ 426244 h 1504950"/>
                <a:gd name="connsiteX250" fmla="*/ 1614011 w 1638300"/>
                <a:gd name="connsiteY250" fmla="*/ 426149 h 1504950"/>
                <a:gd name="connsiteX251" fmla="*/ 1613249 w 1638300"/>
                <a:gd name="connsiteY251" fmla="*/ 433007 h 1504950"/>
                <a:gd name="connsiteX252" fmla="*/ 1620679 w 1638300"/>
                <a:gd name="connsiteY252" fmla="*/ 445865 h 1504950"/>
                <a:gd name="connsiteX253" fmla="*/ 1620774 w 1638300"/>
                <a:gd name="connsiteY253" fmla="*/ 457200 h 1504950"/>
                <a:gd name="connsiteX254" fmla="*/ 1613916 w 1638300"/>
                <a:gd name="connsiteY254" fmla="*/ 458248 h 1504950"/>
                <a:gd name="connsiteX255" fmla="*/ 1613631 w 1638300"/>
                <a:gd name="connsiteY255" fmla="*/ 460629 h 1504950"/>
                <a:gd name="connsiteX256" fmla="*/ 1602772 w 1638300"/>
                <a:gd name="connsiteY256" fmla="*/ 467963 h 1504950"/>
                <a:gd name="connsiteX257" fmla="*/ 1604106 w 1638300"/>
                <a:gd name="connsiteY257" fmla="*/ 485394 h 1504950"/>
                <a:gd name="connsiteX258" fmla="*/ 1613059 w 1638300"/>
                <a:gd name="connsiteY258" fmla="*/ 486156 h 1504950"/>
                <a:gd name="connsiteX259" fmla="*/ 1613916 w 1638300"/>
                <a:gd name="connsiteY259" fmla="*/ 492252 h 1504950"/>
                <a:gd name="connsiteX260" fmla="*/ 1626203 w 1638300"/>
                <a:gd name="connsiteY260" fmla="*/ 485870 h 1504950"/>
                <a:gd name="connsiteX261" fmla="*/ 1631823 w 1638300"/>
                <a:gd name="connsiteY261" fmla="*/ 489490 h 1504950"/>
                <a:gd name="connsiteX262" fmla="*/ 1621727 w 1638300"/>
                <a:gd name="connsiteY262" fmla="*/ 494824 h 1504950"/>
                <a:gd name="connsiteX263" fmla="*/ 1628490 w 1638300"/>
                <a:gd name="connsiteY263" fmla="*/ 518636 h 1504950"/>
                <a:gd name="connsiteX264" fmla="*/ 1623822 w 1638300"/>
                <a:gd name="connsiteY264" fmla="*/ 525113 h 1504950"/>
                <a:gd name="connsiteX265" fmla="*/ 1629918 w 1638300"/>
                <a:gd name="connsiteY265" fmla="*/ 549402 h 1504950"/>
                <a:gd name="connsiteX266" fmla="*/ 1625251 w 1638300"/>
                <a:gd name="connsiteY266" fmla="*/ 562451 h 1504950"/>
                <a:gd name="connsiteX267" fmla="*/ 1632109 w 1638300"/>
                <a:gd name="connsiteY267" fmla="*/ 564261 h 1504950"/>
                <a:gd name="connsiteX268" fmla="*/ 1636681 w 1638300"/>
                <a:gd name="connsiteY268" fmla="*/ 580739 h 1504950"/>
                <a:gd name="connsiteX269" fmla="*/ 1610392 w 1638300"/>
                <a:gd name="connsiteY269" fmla="*/ 578453 h 1504950"/>
                <a:gd name="connsiteX270" fmla="*/ 1606582 w 1638300"/>
                <a:gd name="connsiteY270" fmla="*/ 585121 h 1504950"/>
                <a:gd name="connsiteX271" fmla="*/ 1598200 w 1638300"/>
                <a:gd name="connsiteY271" fmla="*/ 579882 h 1504950"/>
                <a:gd name="connsiteX272" fmla="*/ 1590675 w 1638300"/>
                <a:gd name="connsiteY272" fmla="*/ 580930 h 1504950"/>
                <a:gd name="connsiteX273" fmla="*/ 1590294 w 1638300"/>
                <a:gd name="connsiteY273" fmla="*/ 578072 h 1504950"/>
                <a:gd name="connsiteX274" fmla="*/ 1570863 w 1638300"/>
                <a:gd name="connsiteY274" fmla="*/ 573786 h 1504950"/>
                <a:gd name="connsiteX275" fmla="*/ 1555528 w 1638300"/>
                <a:gd name="connsiteY275" fmla="*/ 564547 h 1504950"/>
                <a:gd name="connsiteX276" fmla="*/ 1551337 w 1638300"/>
                <a:gd name="connsiteY276" fmla="*/ 550354 h 1504950"/>
                <a:gd name="connsiteX277" fmla="*/ 1545907 w 1638300"/>
                <a:gd name="connsiteY277" fmla="*/ 548735 h 1504950"/>
                <a:gd name="connsiteX278" fmla="*/ 1547717 w 1638300"/>
                <a:gd name="connsiteY278" fmla="*/ 555498 h 1504950"/>
                <a:gd name="connsiteX279" fmla="*/ 1545336 w 1638300"/>
                <a:gd name="connsiteY279" fmla="*/ 556165 h 1504950"/>
                <a:gd name="connsiteX280" fmla="*/ 1542479 w 1638300"/>
                <a:gd name="connsiteY280" fmla="*/ 545497 h 1504950"/>
                <a:gd name="connsiteX281" fmla="*/ 1535621 w 1638300"/>
                <a:gd name="connsiteY281" fmla="*/ 548068 h 1504950"/>
                <a:gd name="connsiteX282" fmla="*/ 1534287 w 1638300"/>
                <a:gd name="connsiteY282" fmla="*/ 540734 h 1504950"/>
                <a:gd name="connsiteX283" fmla="*/ 1537621 w 1638300"/>
                <a:gd name="connsiteY283" fmla="*/ 559689 h 1504950"/>
                <a:gd name="connsiteX284" fmla="*/ 1521714 w 1638300"/>
                <a:gd name="connsiteY284" fmla="*/ 564928 h 1504950"/>
                <a:gd name="connsiteX285" fmla="*/ 1518761 w 1638300"/>
                <a:gd name="connsiteY285" fmla="*/ 570357 h 1504950"/>
                <a:gd name="connsiteX286" fmla="*/ 1488853 w 1638300"/>
                <a:gd name="connsiteY286" fmla="*/ 590836 h 1504950"/>
                <a:gd name="connsiteX287" fmla="*/ 1479995 w 1638300"/>
                <a:gd name="connsiteY287" fmla="*/ 589121 h 1504950"/>
                <a:gd name="connsiteX288" fmla="*/ 1481042 w 1638300"/>
                <a:gd name="connsiteY288" fmla="*/ 592169 h 1504950"/>
                <a:gd name="connsiteX289" fmla="*/ 1477709 w 1638300"/>
                <a:gd name="connsiteY289" fmla="*/ 591407 h 1504950"/>
                <a:gd name="connsiteX290" fmla="*/ 1465993 w 1638300"/>
                <a:gd name="connsiteY290" fmla="*/ 598360 h 1504950"/>
                <a:gd name="connsiteX291" fmla="*/ 1468850 w 1638300"/>
                <a:gd name="connsiteY291" fmla="*/ 605409 h 1504950"/>
                <a:gd name="connsiteX292" fmla="*/ 1465707 w 1638300"/>
                <a:gd name="connsiteY292" fmla="*/ 606742 h 1504950"/>
                <a:gd name="connsiteX293" fmla="*/ 1461897 w 1638300"/>
                <a:gd name="connsiteY293" fmla="*/ 602742 h 1504950"/>
                <a:gd name="connsiteX294" fmla="*/ 1470565 w 1638300"/>
                <a:gd name="connsiteY294" fmla="*/ 630650 h 1504950"/>
                <a:gd name="connsiteX295" fmla="*/ 1475613 w 1638300"/>
                <a:gd name="connsiteY295" fmla="*/ 629126 h 1504950"/>
                <a:gd name="connsiteX296" fmla="*/ 1479232 w 1638300"/>
                <a:gd name="connsiteY296" fmla="*/ 634460 h 1504950"/>
                <a:gd name="connsiteX297" fmla="*/ 1483995 w 1638300"/>
                <a:gd name="connsiteY297" fmla="*/ 630841 h 1504950"/>
                <a:gd name="connsiteX298" fmla="*/ 1491520 w 1638300"/>
                <a:gd name="connsiteY298" fmla="*/ 645795 h 1504950"/>
                <a:gd name="connsiteX299" fmla="*/ 1484186 w 1638300"/>
                <a:gd name="connsiteY299" fmla="*/ 648176 h 1504950"/>
                <a:gd name="connsiteX300" fmla="*/ 1488757 w 1638300"/>
                <a:gd name="connsiteY300" fmla="*/ 657416 h 1504950"/>
                <a:gd name="connsiteX301" fmla="*/ 1481995 w 1638300"/>
                <a:gd name="connsiteY301" fmla="*/ 660559 h 1504950"/>
                <a:gd name="connsiteX302" fmla="*/ 1471041 w 1638300"/>
                <a:gd name="connsiteY302" fmla="*/ 661225 h 1504950"/>
                <a:gd name="connsiteX303" fmla="*/ 1480661 w 1638300"/>
                <a:gd name="connsiteY303" fmla="*/ 681800 h 1504950"/>
                <a:gd name="connsiteX304" fmla="*/ 1456563 w 1638300"/>
                <a:gd name="connsiteY304" fmla="*/ 682181 h 1504950"/>
                <a:gd name="connsiteX305" fmla="*/ 1441514 w 1638300"/>
                <a:gd name="connsiteY305" fmla="*/ 689039 h 1504950"/>
                <a:gd name="connsiteX306" fmla="*/ 1446276 w 1638300"/>
                <a:gd name="connsiteY306" fmla="*/ 707898 h 1504950"/>
                <a:gd name="connsiteX307" fmla="*/ 1454753 w 1638300"/>
                <a:gd name="connsiteY307" fmla="*/ 727329 h 1504950"/>
                <a:gd name="connsiteX308" fmla="*/ 1447324 w 1638300"/>
                <a:gd name="connsiteY308" fmla="*/ 725710 h 1504950"/>
                <a:gd name="connsiteX309" fmla="*/ 1439609 w 1638300"/>
                <a:gd name="connsiteY309" fmla="*/ 729520 h 1504950"/>
                <a:gd name="connsiteX310" fmla="*/ 1373505 w 1638300"/>
                <a:gd name="connsiteY310" fmla="*/ 737997 h 1504950"/>
                <a:gd name="connsiteX311" fmla="*/ 1375791 w 1638300"/>
                <a:gd name="connsiteY311" fmla="*/ 745617 h 1504950"/>
                <a:gd name="connsiteX312" fmla="*/ 1371315 w 1638300"/>
                <a:gd name="connsiteY312" fmla="*/ 747808 h 1504950"/>
                <a:gd name="connsiteX313" fmla="*/ 1376839 w 1638300"/>
                <a:gd name="connsiteY313" fmla="*/ 746569 h 1504950"/>
                <a:gd name="connsiteX314" fmla="*/ 1380458 w 1638300"/>
                <a:gd name="connsiteY314" fmla="*/ 756666 h 1504950"/>
                <a:gd name="connsiteX315" fmla="*/ 1377887 w 1638300"/>
                <a:gd name="connsiteY315" fmla="*/ 763905 h 1504950"/>
                <a:gd name="connsiteX316" fmla="*/ 1359980 w 1638300"/>
                <a:gd name="connsiteY316" fmla="*/ 772096 h 1504950"/>
                <a:gd name="connsiteX317" fmla="*/ 1351598 w 1638300"/>
                <a:gd name="connsiteY317" fmla="*/ 780574 h 1504950"/>
                <a:gd name="connsiteX318" fmla="*/ 1361694 w 1638300"/>
                <a:gd name="connsiteY318" fmla="*/ 815435 h 1504950"/>
                <a:gd name="connsiteX319" fmla="*/ 1361504 w 1638300"/>
                <a:gd name="connsiteY319" fmla="*/ 833152 h 1504950"/>
                <a:gd name="connsiteX320" fmla="*/ 1364075 w 1638300"/>
                <a:gd name="connsiteY320" fmla="*/ 833914 h 1504950"/>
                <a:gd name="connsiteX321" fmla="*/ 1360647 w 1638300"/>
                <a:gd name="connsiteY321" fmla="*/ 833723 h 1504950"/>
                <a:gd name="connsiteX322" fmla="*/ 1346645 w 1638300"/>
                <a:gd name="connsiteY322" fmla="*/ 825627 h 1504950"/>
                <a:gd name="connsiteX323" fmla="*/ 1331309 w 1638300"/>
                <a:gd name="connsiteY323" fmla="*/ 826579 h 1504950"/>
                <a:gd name="connsiteX324" fmla="*/ 1329880 w 1638300"/>
                <a:gd name="connsiteY324" fmla="*/ 820007 h 1504950"/>
                <a:gd name="connsiteX325" fmla="*/ 1319213 w 1638300"/>
                <a:gd name="connsiteY325" fmla="*/ 822389 h 1504950"/>
                <a:gd name="connsiteX326" fmla="*/ 1303877 w 1638300"/>
                <a:gd name="connsiteY326" fmla="*/ 807529 h 1504950"/>
                <a:gd name="connsiteX327" fmla="*/ 1309307 w 1638300"/>
                <a:gd name="connsiteY327" fmla="*/ 821722 h 1504950"/>
                <a:gd name="connsiteX328" fmla="*/ 1264158 w 1638300"/>
                <a:gd name="connsiteY328" fmla="*/ 834961 h 1504950"/>
                <a:gd name="connsiteX329" fmla="*/ 1270254 w 1638300"/>
                <a:gd name="connsiteY329" fmla="*/ 838867 h 1504950"/>
                <a:gd name="connsiteX330" fmla="*/ 1265397 w 1638300"/>
                <a:gd name="connsiteY330" fmla="*/ 848677 h 1504950"/>
                <a:gd name="connsiteX331" fmla="*/ 1255681 w 1638300"/>
                <a:gd name="connsiteY331" fmla="*/ 859536 h 1504950"/>
                <a:gd name="connsiteX332" fmla="*/ 1241489 w 1638300"/>
                <a:gd name="connsiteY332" fmla="*/ 890778 h 1504950"/>
                <a:gd name="connsiteX333" fmla="*/ 1249966 w 1638300"/>
                <a:gd name="connsiteY333" fmla="*/ 895731 h 1504950"/>
                <a:gd name="connsiteX334" fmla="*/ 1277588 w 1638300"/>
                <a:gd name="connsiteY334" fmla="*/ 893350 h 1504950"/>
                <a:gd name="connsiteX335" fmla="*/ 1294733 w 1638300"/>
                <a:gd name="connsiteY335" fmla="*/ 898208 h 1504950"/>
                <a:gd name="connsiteX336" fmla="*/ 1290638 w 1638300"/>
                <a:gd name="connsiteY336" fmla="*/ 913257 h 1504950"/>
                <a:gd name="connsiteX337" fmla="*/ 1304449 w 1638300"/>
                <a:gd name="connsiteY337" fmla="*/ 936784 h 1504950"/>
                <a:gd name="connsiteX338" fmla="*/ 1317593 w 1638300"/>
                <a:gd name="connsiteY338" fmla="*/ 950500 h 1504950"/>
                <a:gd name="connsiteX339" fmla="*/ 1313402 w 1638300"/>
                <a:gd name="connsiteY339" fmla="*/ 962977 h 1504950"/>
                <a:gd name="connsiteX340" fmla="*/ 1333976 w 1638300"/>
                <a:gd name="connsiteY340" fmla="*/ 964597 h 1504950"/>
                <a:gd name="connsiteX341" fmla="*/ 1334738 w 1638300"/>
                <a:gd name="connsiteY341" fmla="*/ 967359 h 1504950"/>
                <a:gd name="connsiteX342" fmla="*/ 1367124 w 1638300"/>
                <a:gd name="connsiteY342" fmla="*/ 963930 h 1504950"/>
                <a:gd name="connsiteX343" fmla="*/ 1367219 w 1638300"/>
                <a:gd name="connsiteY343" fmla="*/ 966692 h 1504950"/>
                <a:gd name="connsiteX344" fmla="*/ 1376363 w 1638300"/>
                <a:gd name="connsiteY344" fmla="*/ 966978 h 1504950"/>
                <a:gd name="connsiteX345" fmla="*/ 1376458 w 1638300"/>
                <a:gd name="connsiteY345" fmla="*/ 971169 h 1504950"/>
                <a:gd name="connsiteX346" fmla="*/ 1373410 w 1638300"/>
                <a:gd name="connsiteY346" fmla="*/ 973455 h 1504950"/>
                <a:gd name="connsiteX347" fmla="*/ 1377601 w 1638300"/>
                <a:gd name="connsiteY347" fmla="*/ 977170 h 1504950"/>
                <a:gd name="connsiteX348" fmla="*/ 1356265 w 1638300"/>
                <a:gd name="connsiteY348" fmla="*/ 984314 h 1504950"/>
                <a:gd name="connsiteX349" fmla="*/ 1359313 w 1638300"/>
                <a:gd name="connsiteY349" fmla="*/ 992886 h 1504950"/>
                <a:gd name="connsiteX350" fmla="*/ 1354264 w 1638300"/>
                <a:gd name="connsiteY350" fmla="*/ 992791 h 1504950"/>
                <a:gd name="connsiteX351" fmla="*/ 1358551 w 1638300"/>
                <a:gd name="connsiteY351" fmla="*/ 1001649 h 1504950"/>
                <a:gd name="connsiteX352" fmla="*/ 1359027 w 1638300"/>
                <a:gd name="connsiteY352" fmla="*/ 1008983 h 1504950"/>
                <a:gd name="connsiteX353" fmla="*/ 1337977 w 1638300"/>
                <a:gd name="connsiteY353" fmla="*/ 1007650 h 1504950"/>
                <a:gd name="connsiteX354" fmla="*/ 1333500 w 1638300"/>
                <a:gd name="connsiteY354" fmla="*/ 1009459 h 1504950"/>
                <a:gd name="connsiteX355" fmla="*/ 1332262 w 1638300"/>
                <a:gd name="connsiteY355" fmla="*/ 1012793 h 1504950"/>
                <a:gd name="connsiteX356" fmla="*/ 1326071 w 1638300"/>
                <a:gd name="connsiteY356" fmla="*/ 1014222 h 1504950"/>
                <a:gd name="connsiteX357" fmla="*/ 1323213 w 1638300"/>
                <a:gd name="connsiteY357" fmla="*/ 1013936 h 1504950"/>
                <a:gd name="connsiteX358" fmla="*/ 1318832 w 1638300"/>
                <a:gd name="connsiteY358" fmla="*/ 1007650 h 1504950"/>
                <a:gd name="connsiteX359" fmla="*/ 1305497 w 1638300"/>
                <a:gd name="connsiteY359" fmla="*/ 1006126 h 1504950"/>
                <a:gd name="connsiteX360" fmla="*/ 1300353 w 1638300"/>
                <a:gd name="connsiteY360" fmla="*/ 1047750 h 1504950"/>
                <a:gd name="connsiteX361" fmla="*/ 1295019 w 1638300"/>
                <a:gd name="connsiteY361" fmla="*/ 1047559 h 1504950"/>
                <a:gd name="connsiteX362" fmla="*/ 1296543 w 1638300"/>
                <a:gd name="connsiteY362" fmla="*/ 1053560 h 1504950"/>
                <a:gd name="connsiteX363" fmla="*/ 1299020 w 1638300"/>
                <a:gd name="connsiteY363" fmla="*/ 1052322 h 1504950"/>
                <a:gd name="connsiteX364" fmla="*/ 1299306 w 1638300"/>
                <a:gd name="connsiteY364" fmla="*/ 1055084 h 1504950"/>
                <a:gd name="connsiteX365" fmla="*/ 1301687 w 1638300"/>
                <a:gd name="connsiteY365" fmla="*/ 1054418 h 1504950"/>
                <a:gd name="connsiteX366" fmla="*/ 1302925 w 1638300"/>
                <a:gd name="connsiteY366" fmla="*/ 1056989 h 1504950"/>
                <a:gd name="connsiteX367" fmla="*/ 1299400 w 1638300"/>
                <a:gd name="connsiteY367" fmla="*/ 1084707 h 1504950"/>
                <a:gd name="connsiteX368" fmla="*/ 1317498 w 1638300"/>
                <a:gd name="connsiteY368" fmla="*/ 1083278 h 1504950"/>
                <a:gd name="connsiteX369" fmla="*/ 1314926 w 1638300"/>
                <a:gd name="connsiteY369" fmla="*/ 1090708 h 1504950"/>
                <a:gd name="connsiteX370" fmla="*/ 1327690 w 1638300"/>
                <a:gd name="connsiteY370" fmla="*/ 1096327 h 1504950"/>
                <a:gd name="connsiteX371" fmla="*/ 1336167 w 1638300"/>
                <a:gd name="connsiteY371" fmla="*/ 1102709 h 1504950"/>
                <a:gd name="connsiteX372" fmla="*/ 1348169 w 1638300"/>
                <a:gd name="connsiteY372" fmla="*/ 1119092 h 1504950"/>
                <a:gd name="connsiteX373" fmla="*/ 1352074 w 1638300"/>
                <a:gd name="connsiteY373" fmla="*/ 1118235 h 1504950"/>
                <a:gd name="connsiteX374" fmla="*/ 1349121 w 1638300"/>
                <a:gd name="connsiteY374" fmla="*/ 1147096 h 1504950"/>
                <a:gd name="connsiteX375" fmla="*/ 1339692 w 1638300"/>
                <a:gd name="connsiteY375" fmla="*/ 1175576 h 1504950"/>
                <a:gd name="connsiteX376" fmla="*/ 1331786 w 1638300"/>
                <a:gd name="connsiteY376" fmla="*/ 1185672 h 1504950"/>
                <a:gd name="connsiteX377" fmla="*/ 1328166 w 1638300"/>
                <a:gd name="connsiteY377" fmla="*/ 1200531 h 1504950"/>
                <a:gd name="connsiteX378" fmla="*/ 1319308 w 1638300"/>
                <a:gd name="connsiteY378" fmla="*/ 1205675 h 1504950"/>
                <a:gd name="connsiteX379" fmla="*/ 1310545 w 1638300"/>
                <a:gd name="connsiteY379" fmla="*/ 1216438 h 1504950"/>
                <a:gd name="connsiteX380" fmla="*/ 1310450 w 1638300"/>
                <a:gd name="connsiteY380" fmla="*/ 1228344 h 1504950"/>
                <a:gd name="connsiteX381" fmla="*/ 1293209 w 1638300"/>
                <a:gd name="connsiteY381" fmla="*/ 1227963 h 1504950"/>
                <a:gd name="connsiteX382" fmla="*/ 1245965 w 1638300"/>
                <a:gd name="connsiteY382" fmla="*/ 1216438 h 1504950"/>
                <a:gd name="connsiteX383" fmla="*/ 1218438 w 1638300"/>
                <a:gd name="connsiteY383" fmla="*/ 1227868 h 1504950"/>
                <a:gd name="connsiteX384" fmla="*/ 1216914 w 1638300"/>
                <a:gd name="connsiteY384" fmla="*/ 1237488 h 1504950"/>
                <a:gd name="connsiteX385" fmla="*/ 1223867 w 1638300"/>
                <a:gd name="connsiteY385" fmla="*/ 1244536 h 1504950"/>
                <a:gd name="connsiteX386" fmla="*/ 1227582 w 1638300"/>
                <a:gd name="connsiteY386" fmla="*/ 1269968 h 1504950"/>
                <a:gd name="connsiteX387" fmla="*/ 1233011 w 1638300"/>
                <a:gd name="connsiteY387" fmla="*/ 1282732 h 1504950"/>
                <a:gd name="connsiteX388" fmla="*/ 1240536 w 1638300"/>
                <a:gd name="connsiteY388" fmla="*/ 1291114 h 1504950"/>
                <a:gd name="connsiteX389" fmla="*/ 1220914 w 1638300"/>
                <a:gd name="connsiteY389" fmla="*/ 1299782 h 1504950"/>
                <a:gd name="connsiteX390" fmla="*/ 1216247 w 1638300"/>
                <a:gd name="connsiteY390" fmla="*/ 1297115 h 1504950"/>
                <a:gd name="connsiteX391" fmla="*/ 1203103 w 1638300"/>
                <a:gd name="connsiteY391" fmla="*/ 1308735 h 1504950"/>
                <a:gd name="connsiteX392" fmla="*/ 1167384 w 1638300"/>
                <a:gd name="connsiteY392" fmla="*/ 1306925 h 1504950"/>
                <a:gd name="connsiteX393" fmla="*/ 1145667 w 1638300"/>
                <a:gd name="connsiteY393" fmla="*/ 1308544 h 1504950"/>
                <a:gd name="connsiteX394" fmla="*/ 1139667 w 1638300"/>
                <a:gd name="connsiteY394" fmla="*/ 1305211 h 1504950"/>
                <a:gd name="connsiteX395" fmla="*/ 1139571 w 1638300"/>
                <a:gd name="connsiteY395" fmla="*/ 1286542 h 1504950"/>
                <a:gd name="connsiteX396" fmla="*/ 1136714 w 1638300"/>
                <a:gd name="connsiteY396" fmla="*/ 1287209 h 1504950"/>
                <a:gd name="connsiteX397" fmla="*/ 1139190 w 1638300"/>
                <a:gd name="connsiteY397" fmla="*/ 1277684 h 1504950"/>
                <a:gd name="connsiteX398" fmla="*/ 1129760 w 1638300"/>
                <a:gd name="connsiteY398" fmla="*/ 1265968 h 1504950"/>
                <a:gd name="connsiteX399" fmla="*/ 1128617 w 1638300"/>
                <a:gd name="connsiteY399" fmla="*/ 1257776 h 1504950"/>
                <a:gd name="connsiteX400" fmla="*/ 1122616 w 1638300"/>
                <a:gd name="connsiteY400" fmla="*/ 1246251 h 1504950"/>
                <a:gd name="connsiteX401" fmla="*/ 1116711 w 1638300"/>
                <a:gd name="connsiteY401" fmla="*/ 1251014 h 1504950"/>
                <a:gd name="connsiteX402" fmla="*/ 1125093 w 1638300"/>
                <a:gd name="connsiteY402" fmla="*/ 1258634 h 1504950"/>
                <a:gd name="connsiteX403" fmla="*/ 1125664 w 1638300"/>
                <a:gd name="connsiteY403" fmla="*/ 1267111 h 1504950"/>
                <a:gd name="connsiteX404" fmla="*/ 1103662 w 1638300"/>
                <a:gd name="connsiteY404" fmla="*/ 1278065 h 1504950"/>
                <a:gd name="connsiteX405" fmla="*/ 1082707 w 1638300"/>
                <a:gd name="connsiteY405" fmla="*/ 1295305 h 1504950"/>
                <a:gd name="connsiteX406" fmla="*/ 1062419 w 1638300"/>
                <a:gd name="connsiteY406" fmla="*/ 1301401 h 1504950"/>
                <a:gd name="connsiteX407" fmla="*/ 1056418 w 1638300"/>
                <a:gd name="connsiteY407" fmla="*/ 1305973 h 1504950"/>
                <a:gd name="connsiteX408" fmla="*/ 1049274 w 1638300"/>
                <a:gd name="connsiteY408" fmla="*/ 1296257 h 1504950"/>
                <a:gd name="connsiteX409" fmla="*/ 1014508 w 1638300"/>
                <a:gd name="connsiteY409" fmla="*/ 1305306 h 1504950"/>
                <a:gd name="connsiteX410" fmla="*/ 1000983 w 1638300"/>
                <a:gd name="connsiteY410" fmla="*/ 1315021 h 1504950"/>
                <a:gd name="connsiteX411" fmla="*/ 981456 w 1638300"/>
                <a:gd name="connsiteY411" fmla="*/ 1315974 h 1504950"/>
                <a:gd name="connsiteX412" fmla="*/ 961358 w 1638300"/>
                <a:gd name="connsiteY412" fmla="*/ 1329500 h 1504950"/>
                <a:gd name="connsiteX413" fmla="*/ 931164 w 1638300"/>
                <a:gd name="connsiteY413" fmla="*/ 1328737 h 1504950"/>
                <a:gd name="connsiteX414" fmla="*/ 918496 w 1638300"/>
                <a:gd name="connsiteY414" fmla="*/ 1320736 h 1504950"/>
                <a:gd name="connsiteX415" fmla="*/ 913638 w 1638300"/>
                <a:gd name="connsiteY415" fmla="*/ 1309402 h 1504950"/>
                <a:gd name="connsiteX416" fmla="*/ 898113 w 1638300"/>
                <a:gd name="connsiteY416" fmla="*/ 1289114 h 1504950"/>
                <a:gd name="connsiteX417" fmla="*/ 900875 w 1638300"/>
                <a:gd name="connsiteY417" fmla="*/ 1273302 h 1504950"/>
                <a:gd name="connsiteX418" fmla="*/ 895255 w 1638300"/>
                <a:gd name="connsiteY418" fmla="*/ 1260443 h 1504950"/>
                <a:gd name="connsiteX419" fmla="*/ 877634 w 1638300"/>
                <a:gd name="connsiteY419" fmla="*/ 1257300 h 1504950"/>
                <a:gd name="connsiteX420" fmla="*/ 866299 w 1638300"/>
                <a:gd name="connsiteY420" fmla="*/ 1259015 h 1504950"/>
                <a:gd name="connsiteX421" fmla="*/ 849154 w 1638300"/>
                <a:gd name="connsiteY421" fmla="*/ 1263872 h 1504950"/>
                <a:gd name="connsiteX422" fmla="*/ 838295 w 1638300"/>
                <a:gd name="connsiteY422" fmla="*/ 1271111 h 1504950"/>
                <a:gd name="connsiteX423" fmla="*/ 825722 w 1638300"/>
                <a:gd name="connsiteY423" fmla="*/ 1281779 h 1504950"/>
                <a:gd name="connsiteX424" fmla="*/ 815816 w 1638300"/>
                <a:gd name="connsiteY424" fmla="*/ 1295686 h 1504950"/>
                <a:gd name="connsiteX425" fmla="*/ 817912 w 1638300"/>
                <a:gd name="connsiteY425" fmla="*/ 1312354 h 1504950"/>
                <a:gd name="connsiteX426" fmla="*/ 828199 w 1638300"/>
                <a:gd name="connsiteY426" fmla="*/ 1319593 h 1504950"/>
                <a:gd name="connsiteX427" fmla="*/ 837343 w 1638300"/>
                <a:gd name="connsiteY427" fmla="*/ 1320736 h 1504950"/>
                <a:gd name="connsiteX428" fmla="*/ 838200 w 1638300"/>
                <a:gd name="connsiteY428" fmla="*/ 1328261 h 1504950"/>
                <a:gd name="connsiteX429" fmla="*/ 848201 w 1638300"/>
                <a:gd name="connsiteY429" fmla="*/ 1334834 h 1504950"/>
                <a:gd name="connsiteX430" fmla="*/ 844296 w 1638300"/>
                <a:gd name="connsiteY430" fmla="*/ 1335500 h 1504950"/>
                <a:gd name="connsiteX431" fmla="*/ 840010 w 1638300"/>
                <a:gd name="connsiteY431" fmla="*/ 1342834 h 1504950"/>
                <a:gd name="connsiteX432" fmla="*/ 846677 w 1638300"/>
                <a:gd name="connsiteY432" fmla="*/ 1352550 h 1504950"/>
                <a:gd name="connsiteX433" fmla="*/ 840963 w 1638300"/>
                <a:gd name="connsiteY433" fmla="*/ 1362170 h 1504950"/>
                <a:gd name="connsiteX434" fmla="*/ 836295 w 1638300"/>
                <a:gd name="connsiteY434" fmla="*/ 1382554 h 1504950"/>
                <a:gd name="connsiteX435" fmla="*/ 834295 w 1638300"/>
                <a:gd name="connsiteY435" fmla="*/ 1385030 h 1504950"/>
                <a:gd name="connsiteX436" fmla="*/ 823341 w 1638300"/>
                <a:gd name="connsiteY436" fmla="*/ 1383316 h 1504950"/>
                <a:gd name="connsiteX437" fmla="*/ 817531 w 1638300"/>
                <a:gd name="connsiteY437" fmla="*/ 1396175 h 1504950"/>
                <a:gd name="connsiteX438" fmla="*/ 809149 w 1638300"/>
                <a:gd name="connsiteY438" fmla="*/ 1405700 h 1504950"/>
                <a:gd name="connsiteX439" fmla="*/ 807339 w 1638300"/>
                <a:gd name="connsiteY439" fmla="*/ 1413891 h 1504950"/>
                <a:gd name="connsiteX440" fmla="*/ 794957 w 1638300"/>
                <a:gd name="connsiteY440" fmla="*/ 1415891 h 1504950"/>
                <a:gd name="connsiteX441" fmla="*/ 776859 w 1638300"/>
                <a:gd name="connsiteY441" fmla="*/ 1413986 h 1504950"/>
                <a:gd name="connsiteX442" fmla="*/ 749903 w 1638300"/>
                <a:gd name="connsiteY442" fmla="*/ 1423607 h 1504950"/>
                <a:gd name="connsiteX443" fmla="*/ 750284 w 1638300"/>
                <a:gd name="connsiteY443" fmla="*/ 1427893 h 1504950"/>
                <a:gd name="connsiteX444" fmla="*/ 724186 w 1638300"/>
                <a:gd name="connsiteY444" fmla="*/ 1422273 h 1504950"/>
                <a:gd name="connsiteX445" fmla="*/ 687610 w 1638300"/>
                <a:gd name="connsiteY445" fmla="*/ 1422654 h 1504950"/>
                <a:gd name="connsiteX446" fmla="*/ 671227 w 1638300"/>
                <a:gd name="connsiteY446" fmla="*/ 1427702 h 1504950"/>
                <a:gd name="connsiteX447" fmla="*/ 642176 w 1638300"/>
                <a:gd name="connsiteY447" fmla="*/ 1427512 h 1504950"/>
                <a:gd name="connsiteX448" fmla="*/ 655034 w 1638300"/>
                <a:gd name="connsiteY448" fmla="*/ 1443990 h 1504950"/>
                <a:gd name="connsiteX449" fmla="*/ 648271 w 1638300"/>
                <a:gd name="connsiteY449" fmla="*/ 1449229 h 1504950"/>
                <a:gd name="connsiteX450" fmla="*/ 644271 w 1638300"/>
                <a:gd name="connsiteY450" fmla="*/ 1457611 h 1504950"/>
                <a:gd name="connsiteX451" fmla="*/ 638842 w 1638300"/>
                <a:gd name="connsiteY451" fmla="*/ 1462468 h 1504950"/>
                <a:gd name="connsiteX452" fmla="*/ 621792 w 1638300"/>
                <a:gd name="connsiteY452" fmla="*/ 1449800 h 1504950"/>
                <a:gd name="connsiteX453" fmla="*/ 614267 w 1638300"/>
                <a:gd name="connsiteY453" fmla="*/ 1438656 h 1504950"/>
                <a:gd name="connsiteX454" fmla="*/ 601028 w 1638300"/>
                <a:gd name="connsiteY454" fmla="*/ 1448657 h 1504950"/>
                <a:gd name="connsiteX455" fmla="*/ 586740 w 1638300"/>
                <a:gd name="connsiteY455" fmla="*/ 1452467 h 1504950"/>
                <a:gd name="connsiteX456" fmla="*/ 571500 w 1638300"/>
                <a:gd name="connsiteY456" fmla="*/ 1451324 h 1504950"/>
                <a:gd name="connsiteX457" fmla="*/ 562356 w 1638300"/>
                <a:gd name="connsiteY457" fmla="*/ 1446943 h 1504950"/>
                <a:gd name="connsiteX458" fmla="*/ 540163 w 1638300"/>
                <a:gd name="connsiteY458" fmla="*/ 1462754 h 1504950"/>
                <a:gd name="connsiteX459" fmla="*/ 536353 w 1638300"/>
                <a:gd name="connsiteY459" fmla="*/ 1479614 h 1504950"/>
                <a:gd name="connsiteX460" fmla="*/ 523589 w 1638300"/>
                <a:gd name="connsiteY460" fmla="*/ 1495996 h 1504950"/>
                <a:gd name="connsiteX461" fmla="*/ 505016 w 1638300"/>
                <a:gd name="connsiteY461" fmla="*/ 1486376 h 1504950"/>
                <a:gd name="connsiteX462" fmla="*/ 503968 w 1638300"/>
                <a:gd name="connsiteY462" fmla="*/ 1480947 h 1504950"/>
                <a:gd name="connsiteX463" fmla="*/ 500253 w 1638300"/>
                <a:gd name="connsiteY463" fmla="*/ 1477613 h 1504950"/>
                <a:gd name="connsiteX464" fmla="*/ 484823 w 1638300"/>
                <a:gd name="connsiteY464" fmla="*/ 1475803 h 1504950"/>
                <a:gd name="connsiteX465" fmla="*/ 471487 w 1638300"/>
                <a:gd name="connsiteY465" fmla="*/ 1480947 h 1504950"/>
                <a:gd name="connsiteX466" fmla="*/ 461010 w 1638300"/>
                <a:gd name="connsiteY466" fmla="*/ 1464469 h 1504950"/>
                <a:gd name="connsiteX467" fmla="*/ 455200 w 1638300"/>
                <a:gd name="connsiteY467" fmla="*/ 1466659 h 1504950"/>
                <a:gd name="connsiteX468" fmla="*/ 441388 w 1638300"/>
                <a:gd name="connsiteY468" fmla="*/ 1464850 h 1504950"/>
                <a:gd name="connsiteX469" fmla="*/ 419291 w 1638300"/>
                <a:gd name="connsiteY469" fmla="*/ 1468279 h 1504950"/>
                <a:gd name="connsiteX470" fmla="*/ 387763 w 1638300"/>
                <a:gd name="connsiteY470" fmla="*/ 1477804 h 1504950"/>
                <a:gd name="connsiteX471" fmla="*/ 385572 w 1638300"/>
                <a:gd name="connsiteY471" fmla="*/ 1474089 h 1504950"/>
                <a:gd name="connsiteX472" fmla="*/ 360998 w 1638300"/>
                <a:gd name="connsiteY472" fmla="*/ 1484948 h 1504950"/>
                <a:gd name="connsiteX473" fmla="*/ 356426 w 1638300"/>
                <a:gd name="connsiteY473" fmla="*/ 1479614 h 1504950"/>
                <a:gd name="connsiteX474" fmla="*/ 352330 w 1638300"/>
                <a:gd name="connsiteY474" fmla="*/ 1481423 h 1504950"/>
                <a:gd name="connsiteX475" fmla="*/ 349282 w 1638300"/>
                <a:gd name="connsiteY475" fmla="*/ 1475803 h 1504950"/>
                <a:gd name="connsiteX476" fmla="*/ 350996 w 1638300"/>
                <a:gd name="connsiteY476" fmla="*/ 1462468 h 1504950"/>
                <a:gd name="connsiteX477" fmla="*/ 345186 w 1638300"/>
                <a:gd name="connsiteY477" fmla="*/ 1445990 h 1504950"/>
                <a:gd name="connsiteX478" fmla="*/ 336518 w 1638300"/>
                <a:gd name="connsiteY478" fmla="*/ 1433798 h 1504950"/>
                <a:gd name="connsiteX479" fmla="*/ 328517 w 1638300"/>
                <a:gd name="connsiteY479" fmla="*/ 1437799 h 1504950"/>
                <a:gd name="connsiteX480" fmla="*/ 330232 w 1638300"/>
                <a:gd name="connsiteY480" fmla="*/ 1433608 h 1504950"/>
                <a:gd name="connsiteX481" fmla="*/ 322707 w 1638300"/>
                <a:gd name="connsiteY481" fmla="*/ 1424845 h 1504950"/>
                <a:gd name="connsiteX482" fmla="*/ 314516 w 1638300"/>
                <a:gd name="connsiteY482" fmla="*/ 1420940 h 1504950"/>
                <a:gd name="connsiteX483" fmla="*/ 314801 w 1638300"/>
                <a:gd name="connsiteY483" fmla="*/ 1414462 h 1504950"/>
                <a:gd name="connsiteX484" fmla="*/ 302895 w 1638300"/>
                <a:gd name="connsiteY484" fmla="*/ 1417510 h 1504950"/>
                <a:gd name="connsiteX485" fmla="*/ 291179 w 1638300"/>
                <a:gd name="connsiteY485" fmla="*/ 1412176 h 1504950"/>
                <a:gd name="connsiteX486" fmla="*/ 290894 w 1638300"/>
                <a:gd name="connsiteY486" fmla="*/ 1424083 h 1504950"/>
                <a:gd name="connsiteX487" fmla="*/ 286893 w 1638300"/>
                <a:gd name="connsiteY487" fmla="*/ 1429798 h 1504950"/>
                <a:gd name="connsiteX488" fmla="*/ 280416 w 1638300"/>
                <a:gd name="connsiteY488" fmla="*/ 1432369 h 1504950"/>
                <a:gd name="connsiteX489" fmla="*/ 271653 w 1638300"/>
                <a:gd name="connsiteY489" fmla="*/ 1429607 h 1504950"/>
                <a:gd name="connsiteX490" fmla="*/ 267081 w 1638300"/>
                <a:gd name="connsiteY490" fmla="*/ 1435799 h 1504950"/>
                <a:gd name="connsiteX491" fmla="*/ 260413 w 1638300"/>
                <a:gd name="connsiteY491" fmla="*/ 1431512 h 1504950"/>
                <a:gd name="connsiteX492" fmla="*/ 250698 w 1638300"/>
                <a:gd name="connsiteY492" fmla="*/ 1430560 h 1504950"/>
                <a:gd name="connsiteX493" fmla="*/ 222599 w 1638300"/>
                <a:gd name="connsiteY493" fmla="*/ 1431417 h 1504950"/>
                <a:gd name="connsiteX494" fmla="*/ 223266 w 1638300"/>
                <a:gd name="connsiteY494" fmla="*/ 1424464 h 1504950"/>
                <a:gd name="connsiteX495" fmla="*/ 216503 w 1638300"/>
                <a:gd name="connsiteY495" fmla="*/ 1423321 h 1504950"/>
                <a:gd name="connsiteX496" fmla="*/ 216313 w 1638300"/>
                <a:gd name="connsiteY496" fmla="*/ 1419416 h 1504950"/>
                <a:gd name="connsiteX497" fmla="*/ 213074 w 1638300"/>
                <a:gd name="connsiteY497" fmla="*/ 1419606 h 1504950"/>
                <a:gd name="connsiteX498" fmla="*/ 212979 w 1638300"/>
                <a:gd name="connsiteY498" fmla="*/ 1414653 h 1504950"/>
                <a:gd name="connsiteX499" fmla="*/ 202216 w 1638300"/>
                <a:gd name="connsiteY499" fmla="*/ 1416463 h 1504950"/>
                <a:gd name="connsiteX500" fmla="*/ 200692 w 1638300"/>
                <a:gd name="connsiteY500" fmla="*/ 1414462 h 1504950"/>
                <a:gd name="connsiteX501" fmla="*/ 199263 w 1638300"/>
                <a:gd name="connsiteY501" fmla="*/ 1405318 h 1504950"/>
                <a:gd name="connsiteX502" fmla="*/ 197263 w 1638300"/>
                <a:gd name="connsiteY502" fmla="*/ 1406176 h 1504950"/>
                <a:gd name="connsiteX503" fmla="*/ 197168 w 1638300"/>
                <a:gd name="connsiteY503" fmla="*/ 1375791 h 1504950"/>
                <a:gd name="connsiteX504" fmla="*/ 189357 w 1638300"/>
                <a:gd name="connsiteY504" fmla="*/ 1362075 h 1504950"/>
                <a:gd name="connsiteX505" fmla="*/ 175260 w 1638300"/>
                <a:gd name="connsiteY505" fmla="*/ 1355789 h 1504950"/>
                <a:gd name="connsiteX506" fmla="*/ 158115 w 1638300"/>
                <a:gd name="connsiteY506" fmla="*/ 1361408 h 1504950"/>
                <a:gd name="connsiteX507" fmla="*/ 158496 w 1638300"/>
                <a:gd name="connsiteY507" fmla="*/ 1356741 h 1504950"/>
                <a:gd name="connsiteX508" fmla="*/ 150019 w 1638300"/>
                <a:gd name="connsiteY508" fmla="*/ 1352836 h 1504950"/>
                <a:gd name="connsiteX509" fmla="*/ 130969 w 1638300"/>
                <a:gd name="connsiteY509" fmla="*/ 1349978 h 1504950"/>
                <a:gd name="connsiteX510" fmla="*/ 130207 w 1638300"/>
                <a:gd name="connsiteY510" fmla="*/ 1342168 h 1504950"/>
                <a:gd name="connsiteX511" fmla="*/ 123254 w 1638300"/>
                <a:gd name="connsiteY511" fmla="*/ 1346740 h 1504950"/>
                <a:gd name="connsiteX512" fmla="*/ 128683 w 1638300"/>
                <a:gd name="connsiteY512" fmla="*/ 1328547 h 1504950"/>
                <a:gd name="connsiteX513" fmla="*/ 126873 w 1638300"/>
                <a:gd name="connsiteY513" fmla="*/ 1326451 h 1504950"/>
                <a:gd name="connsiteX514" fmla="*/ 120110 w 1638300"/>
                <a:gd name="connsiteY514" fmla="*/ 1326737 h 1504950"/>
                <a:gd name="connsiteX515" fmla="*/ 118015 w 1638300"/>
                <a:gd name="connsiteY515" fmla="*/ 1322165 h 1504950"/>
                <a:gd name="connsiteX516" fmla="*/ 119539 w 1638300"/>
                <a:gd name="connsiteY516" fmla="*/ 1312450 h 1504950"/>
                <a:gd name="connsiteX517" fmla="*/ 108013 w 1638300"/>
                <a:gd name="connsiteY517" fmla="*/ 1311211 h 1504950"/>
                <a:gd name="connsiteX518" fmla="*/ 107442 w 1638300"/>
                <a:gd name="connsiteY518" fmla="*/ 1299210 h 1504950"/>
                <a:gd name="connsiteX519" fmla="*/ 101155 w 1638300"/>
                <a:gd name="connsiteY519" fmla="*/ 1294257 h 1504950"/>
                <a:gd name="connsiteX520" fmla="*/ 100108 w 1638300"/>
                <a:gd name="connsiteY520" fmla="*/ 1287209 h 1504950"/>
                <a:gd name="connsiteX521" fmla="*/ 95821 w 1638300"/>
                <a:gd name="connsiteY521" fmla="*/ 1283208 h 1504950"/>
                <a:gd name="connsiteX522" fmla="*/ 90487 w 1638300"/>
                <a:gd name="connsiteY522" fmla="*/ 1285684 h 1504950"/>
                <a:gd name="connsiteX523" fmla="*/ 88678 w 1638300"/>
                <a:gd name="connsiteY523" fmla="*/ 1290923 h 1504950"/>
                <a:gd name="connsiteX524" fmla="*/ 86201 w 1638300"/>
                <a:gd name="connsiteY524" fmla="*/ 1283303 h 1504950"/>
                <a:gd name="connsiteX525" fmla="*/ 81915 w 1638300"/>
                <a:gd name="connsiteY525" fmla="*/ 1285780 h 1504950"/>
                <a:gd name="connsiteX526" fmla="*/ 79058 w 1638300"/>
                <a:gd name="connsiteY526" fmla="*/ 1277398 h 1504950"/>
                <a:gd name="connsiteX527" fmla="*/ 67913 w 1638300"/>
                <a:gd name="connsiteY527" fmla="*/ 1285970 h 1504950"/>
                <a:gd name="connsiteX528" fmla="*/ 63722 w 1638300"/>
                <a:gd name="connsiteY528" fmla="*/ 1299496 h 1504950"/>
                <a:gd name="connsiteX529" fmla="*/ 53340 w 1638300"/>
                <a:gd name="connsiteY529" fmla="*/ 1299019 h 1504950"/>
                <a:gd name="connsiteX530" fmla="*/ 52387 w 1638300"/>
                <a:gd name="connsiteY530" fmla="*/ 1304639 h 1504950"/>
                <a:gd name="connsiteX531" fmla="*/ 40005 w 1638300"/>
                <a:gd name="connsiteY531" fmla="*/ 1294924 h 1504950"/>
                <a:gd name="connsiteX532" fmla="*/ 29718 w 1638300"/>
                <a:gd name="connsiteY532" fmla="*/ 1292161 h 1504950"/>
                <a:gd name="connsiteX533" fmla="*/ 30099 w 1638300"/>
                <a:gd name="connsiteY533" fmla="*/ 1278922 h 1504950"/>
                <a:gd name="connsiteX534" fmla="*/ 19812 w 1638300"/>
                <a:gd name="connsiteY534" fmla="*/ 1277017 h 1504950"/>
                <a:gd name="connsiteX535" fmla="*/ 9525 w 1638300"/>
                <a:gd name="connsiteY535" fmla="*/ 1268825 h 1504950"/>
                <a:gd name="connsiteX536" fmla="*/ 17050 w 1638300"/>
                <a:gd name="connsiteY536" fmla="*/ 1263301 h 1504950"/>
                <a:gd name="connsiteX537" fmla="*/ 18574 w 1638300"/>
                <a:gd name="connsiteY537" fmla="*/ 1249204 h 1504950"/>
                <a:gd name="connsiteX538" fmla="*/ 26099 w 1638300"/>
                <a:gd name="connsiteY538" fmla="*/ 1204341 h 1504950"/>
                <a:gd name="connsiteX539" fmla="*/ 39434 w 1638300"/>
                <a:gd name="connsiteY539" fmla="*/ 1212151 h 1504950"/>
                <a:gd name="connsiteX540" fmla="*/ 49720 w 1638300"/>
                <a:gd name="connsiteY540" fmla="*/ 1214152 h 1504950"/>
                <a:gd name="connsiteX541" fmla="*/ 42196 w 1638300"/>
                <a:gd name="connsiteY541" fmla="*/ 1209961 h 1504950"/>
                <a:gd name="connsiteX542" fmla="*/ 36386 w 1638300"/>
                <a:gd name="connsiteY542" fmla="*/ 1202436 h 1504950"/>
                <a:gd name="connsiteX543" fmla="*/ 37148 w 1638300"/>
                <a:gd name="connsiteY543" fmla="*/ 1197674 h 1504950"/>
                <a:gd name="connsiteX544" fmla="*/ 49054 w 1638300"/>
                <a:gd name="connsiteY544" fmla="*/ 1182338 h 1504950"/>
                <a:gd name="connsiteX545" fmla="*/ 35528 w 1638300"/>
                <a:gd name="connsiteY545" fmla="*/ 1153763 h 1504950"/>
                <a:gd name="connsiteX546" fmla="*/ 39624 w 1638300"/>
                <a:gd name="connsiteY546" fmla="*/ 1152144 h 1504950"/>
                <a:gd name="connsiteX547" fmla="*/ 38100 w 1638300"/>
                <a:gd name="connsiteY547" fmla="*/ 1148620 h 1504950"/>
                <a:gd name="connsiteX548" fmla="*/ 48959 w 1638300"/>
                <a:gd name="connsiteY548" fmla="*/ 1143476 h 1504950"/>
                <a:gd name="connsiteX549" fmla="*/ 52007 w 1638300"/>
                <a:gd name="connsiteY549" fmla="*/ 1148525 h 1504950"/>
                <a:gd name="connsiteX550" fmla="*/ 58198 w 1638300"/>
                <a:gd name="connsiteY550" fmla="*/ 1143095 h 1504950"/>
                <a:gd name="connsiteX551" fmla="*/ 65913 w 1638300"/>
                <a:gd name="connsiteY551" fmla="*/ 1142428 h 1504950"/>
                <a:gd name="connsiteX552" fmla="*/ 91059 w 1638300"/>
                <a:gd name="connsiteY552" fmla="*/ 1159002 h 1504950"/>
                <a:gd name="connsiteX553" fmla="*/ 101727 w 1638300"/>
                <a:gd name="connsiteY553" fmla="*/ 1160335 h 1504950"/>
                <a:gd name="connsiteX554" fmla="*/ 105728 w 1638300"/>
                <a:gd name="connsiteY554" fmla="*/ 1150429 h 1504950"/>
                <a:gd name="connsiteX555" fmla="*/ 102299 w 1638300"/>
                <a:gd name="connsiteY555" fmla="*/ 1147096 h 1504950"/>
                <a:gd name="connsiteX556" fmla="*/ 109919 w 1638300"/>
                <a:gd name="connsiteY556" fmla="*/ 1148715 h 1504950"/>
                <a:gd name="connsiteX557" fmla="*/ 111252 w 1638300"/>
                <a:gd name="connsiteY557" fmla="*/ 1143286 h 1504950"/>
                <a:gd name="connsiteX558" fmla="*/ 108013 w 1638300"/>
                <a:gd name="connsiteY558" fmla="*/ 1142238 h 1504950"/>
                <a:gd name="connsiteX559" fmla="*/ 108871 w 1638300"/>
                <a:gd name="connsiteY559" fmla="*/ 1134523 h 1504950"/>
                <a:gd name="connsiteX560" fmla="*/ 111252 w 1638300"/>
                <a:gd name="connsiteY560" fmla="*/ 1134618 h 1504950"/>
                <a:gd name="connsiteX561" fmla="*/ 116015 w 1638300"/>
                <a:gd name="connsiteY561" fmla="*/ 1116044 h 1504950"/>
                <a:gd name="connsiteX562" fmla="*/ 115253 w 1638300"/>
                <a:gd name="connsiteY562" fmla="*/ 1106995 h 1504950"/>
                <a:gd name="connsiteX563" fmla="*/ 109633 w 1638300"/>
                <a:gd name="connsiteY563" fmla="*/ 1108519 h 1504950"/>
                <a:gd name="connsiteX564" fmla="*/ 108109 w 1638300"/>
                <a:gd name="connsiteY564" fmla="*/ 1102709 h 1504950"/>
                <a:gd name="connsiteX565" fmla="*/ 94583 w 1638300"/>
                <a:gd name="connsiteY565" fmla="*/ 1107091 h 1504950"/>
                <a:gd name="connsiteX566" fmla="*/ 85154 w 1638300"/>
                <a:gd name="connsiteY566" fmla="*/ 1080135 h 1504950"/>
                <a:gd name="connsiteX567" fmla="*/ 94393 w 1638300"/>
                <a:gd name="connsiteY567" fmla="*/ 1077087 h 1504950"/>
                <a:gd name="connsiteX568" fmla="*/ 86773 w 1638300"/>
                <a:gd name="connsiteY568" fmla="*/ 1056799 h 1504950"/>
                <a:gd name="connsiteX569" fmla="*/ 85249 w 1638300"/>
                <a:gd name="connsiteY569" fmla="*/ 1057561 h 1504950"/>
                <a:gd name="connsiteX570" fmla="*/ 82677 w 1638300"/>
                <a:gd name="connsiteY570" fmla="*/ 1047845 h 1504950"/>
                <a:gd name="connsiteX571" fmla="*/ 80772 w 1638300"/>
                <a:gd name="connsiteY571" fmla="*/ 1048607 h 1504950"/>
                <a:gd name="connsiteX572" fmla="*/ 78391 w 1638300"/>
                <a:gd name="connsiteY572" fmla="*/ 1039177 h 1504950"/>
                <a:gd name="connsiteX573" fmla="*/ 71247 w 1638300"/>
                <a:gd name="connsiteY573" fmla="*/ 1041749 h 1504950"/>
                <a:gd name="connsiteX574" fmla="*/ 68580 w 1638300"/>
                <a:gd name="connsiteY574" fmla="*/ 1031843 h 1504950"/>
                <a:gd name="connsiteX575" fmla="*/ 60484 w 1638300"/>
                <a:gd name="connsiteY575" fmla="*/ 1032605 h 1504950"/>
                <a:gd name="connsiteX576" fmla="*/ 56198 w 1638300"/>
                <a:gd name="connsiteY576" fmla="*/ 1023842 h 1504950"/>
                <a:gd name="connsiteX577" fmla="*/ 60865 w 1638300"/>
                <a:gd name="connsiteY577" fmla="*/ 1020794 h 1504950"/>
                <a:gd name="connsiteX578" fmla="*/ 59341 w 1638300"/>
                <a:gd name="connsiteY578" fmla="*/ 1010126 h 1504950"/>
                <a:gd name="connsiteX579" fmla="*/ 53340 w 1638300"/>
                <a:gd name="connsiteY579" fmla="*/ 1001268 h 1504950"/>
                <a:gd name="connsiteX580" fmla="*/ 63627 w 1638300"/>
                <a:gd name="connsiteY580" fmla="*/ 994982 h 1504950"/>
                <a:gd name="connsiteX581" fmla="*/ 70390 w 1638300"/>
                <a:gd name="connsiteY581" fmla="*/ 997172 h 1504950"/>
                <a:gd name="connsiteX582" fmla="*/ 88678 w 1638300"/>
                <a:gd name="connsiteY582" fmla="*/ 991648 h 1504950"/>
                <a:gd name="connsiteX583" fmla="*/ 99536 w 1638300"/>
                <a:gd name="connsiteY583" fmla="*/ 992600 h 1504950"/>
                <a:gd name="connsiteX584" fmla="*/ 102013 w 1638300"/>
                <a:gd name="connsiteY584" fmla="*/ 990028 h 1504950"/>
                <a:gd name="connsiteX585" fmla="*/ 93059 w 1638300"/>
                <a:gd name="connsiteY585" fmla="*/ 979075 h 1504950"/>
                <a:gd name="connsiteX586" fmla="*/ 100012 w 1638300"/>
                <a:gd name="connsiteY586" fmla="*/ 973455 h 1504950"/>
                <a:gd name="connsiteX587" fmla="*/ 103632 w 1638300"/>
                <a:gd name="connsiteY587" fmla="*/ 976408 h 1504950"/>
                <a:gd name="connsiteX588" fmla="*/ 99822 w 1638300"/>
                <a:gd name="connsiteY588" fmla="*/ 980980 h 1504950"/>
                <a:gd name="connsiteX589" fmla="*/ 104299 w 1638300"/>
                <a:gd name="connsiteY589" fmla="*/ 986885 h 1504950"/>
                <a:gd name="connsiteX590" fmla="*/ 112395 w 1638300"/>
                <a:gd name="connsiteY590" fmla="*/ 984980 h 1504950"/>
                <a:gd name="connsiteX591" fmla="*/ 115062 w 1638300"/>
                <a:gd name="connsiteY591" fmla="*/ 993648 h 1504950"/>
                <a:gd name="connsiteX592" fmla="*/ 116681 w 1638300"/>
                <a:gd name="connsiteY592" fmla="*/ 992791 h 1504950"/>
                <a:gd name="connsiteX593" fmla="*/ 112586 w 1638300"/>
                <a:gd name="connsiteY593" fmla="*/ 969169 h 1504950"/>
                <a:gd name="connsiteX594" fmla="*/ 112871 w 1638300"/>
                <a:gd name="connsiteY594" fmla="*/ 941642 h 1504950"/>
                <a:gd name="connsiteX595" fmla="*/ 135445 w 1638300"/>
                <a:gd name="connsiteY595" fmla="*/ 938022 h 1504950"/>
                <a:gd name="connsiteX596" fmla="*/ 137446 w 1638300"/>
                <a:gd name="connsiteY596" fmla="*/ 942880 h 1504950"/>
                <a:gd name="connsiteX597" fmla="*/ 139637 w 1638300"/>
                <a:gd name="connsiteY597" fmla="*/ 942784 h 1504950"/>
                <a:gd name="connsiteX598" fmla="*/ 143351 w 1638300"/>
                <a:gd name="connsiteY598" fmla="*/ 930878 h 1504950"/>
                <a:gd name="connsiteX599" fmla="*/ 164116 w 1638300"/>
                <a:gd name="connsiteY599" fmla="*/ 932688 h 1504950"/>
                <a:gd name="connsiteX600" fmla="*/ 166307 w 1638300"/>
                <a:gd name="connsiteY600" fmla="*/ 929354 h 1504950"/>
                <a:gd name="connsiteX601" fmla="*/ 170212 w 1638300"/>
                <a:gd name="connsiteY601" fmla="*/ 931354 h 1504950"/>
                <a:gd name="connsiteX602" fmla="*/ 175832 w 1638300"/>
                <a:gd name="connsiteY602" fmla="*/ 921353 h 1504950"/>
                <a:gd name="connsiteX603" fmla="*/ 184595 w 1638300"/>
                <a:gd name="connsiteY603" fmla="*/ 926116 h 1504950"/>
                <a:gd name="connsiteX604" fmla="*/ 196977 w 1638300"/>
                <a:gd name="connsiteY604" fmla="*/ 899827 h 1504950"/>
                <a:gd name="connsiteX605" fmla="*/ 210026 w 1638300"/>
                <a:gd name="connsiteY605" fmla="*/ 883920 h 1504950"/>
                <a:gd name="connsiteX606" fmla="*/ 199549 w 1638300"/>
                <a:gd name="connsiteY606" fmla="*/ 881443 h 1504950"/>
                <a:gd name="connsiteX607" fmla="*/ 202311 w 1638300"/>
                <a:gd name="connsiteY607" fmla="*/ 877062 h 1504950"/>
                <a:gd name="connsiteX608" fmla="*/ 204692 w 1638300"/>
                <a:gd name="connsiteY608" fmla="*/ 860869 h 1504950"/>
                <a:gd name="connsiteX609" fmla="*/ 194691 w 1638300"/>
                <a:gd name="connsiteY609" fmla="*/ 863632 h 1504950"/>
                <a:gd name="connsiteX610" fmla="*/ 188690 w 1638300"/>
                <a:gd name="connsiteY610" fmla="*/ 850678 h 1504950"/>
                <a:gd name="connsiteX611" fmla="*/ 188404 w 1638300"/>
                <a:gd name="connsiteY611" fmla="*/ 837533 h 1504950"/>
                <a:gd name="connsiteX612" fmla="*/ 200311 w 1638300"/>
                <a:gd name="connsiteY612" fmla="*/ 831437 h 1504950"/>
                <a:gd name="connsiteX613" fmla="*/ 202978 w 1638300"/>
                <a:gd name="connsiteY613" fmla="*/ 826770 h 1504950"/>
                <a:gd name="connsiteX614" fmla="*/ 226409 w 1638300"/>
                <a:gd name="connsiteY614" fmla="*/ 816388 h 1504950"/>
                <a:gd name="connsiteX615" fmla="*/ 232791 w 1638300"/>
                <a:gd name="connsiteY615" fmla="*/ 811244 h 1504950"/>
                <a:gd name="connsiteX616" fmla="*/ 243554 w 1638300"/>
                <a:gd name="connsiteY616" fmla="*/ 812578 h 1504950"/>
                <a:gd name="connsiteX617" fmla="*/ 246602 w 1638300"/>
                <a:gd name="connsiteY617" fmla="*/ 813721 h 1504950"/>
                <a:gd name="connsiteX618" fmla="*/ 246031 w 1638300"/>
                <a:gd name="connsiteY618" fmla="*/ 816864 h 1504950"/>
                <a:gd name="connsiteX619" fmla="*/ 252127 w 1638300"/>
                <a:gd name="connsiteY619" fmla="*/ 824293 h 1504950"/>
                <a:gd name="connsiteX620" fmla="*/ 272605 w 1638300"/>
                <a:gd name="connsiteY620" fmla="*/ 814959 h 1504950"/>
                <a:gd name="connsiteX621" fmla="*/ 276606 w 1638300"/>
                <a:gd name="connsiteY621" fmla="*/ 820674 h 1504950"/>
                <a:gd name="connsiteX622" fmla="*/ 278797 w 1638300"/>
                <a:gd name="connsiteY622" fmla="*/ 820293 h 1504950"/>
                <a:gd name="connsiteX623" fmla="*/ 277749 w 1638300"/>
                <a:gd name="connsiteY623" fmla="*/ 822960 h 1504950"/>
                <a:gd name="connsiteX624" fmla="*/ 286893 w 1638300"/>
                <a:gd name="connsiteY624" fmla="*/ 829437 h 1504950"/>
                <a:gd name="connsiteX625" fmla="*/ 311849 w 1638300"/>
                <a:gd name="connsiteY625" fmla="*/ 833057 h 1504950"/>
                <a:gd name="connsiteX626" fmla="*/ 326517 w 1638300"/>
                <a:gd name="connsiteY626" fmla="*/ 830866 h 1504950"/>
                <a:gd name="connsiteX627" fmla="*/ 327279 w 1638300"/>
                <a:gd name="connsiteY627" fmla="*/ 845915 h 1504950"/>
                <a:gd name="connsiteX628" fmla="*/ 331089 w 1638300"/>
                <a:gd name="connsiteY628" fmla="*/ 847439 h 1504950"/>
                <a:gd name="connsiteX629" fmla="*/ 326898 w 1638300"/>
                <a:gd name="connsiteY629" fmla="*/ 855631 h 1504950"/>
                <a:gd name="connsiteX630" fmla="*/ 339471 w 1638300"/>
                <a:gd name="connsiteY630" fmla="*/ 857821 h 1504950"/>
                <a:gd name="connsiteX631" fmla="*/ 347758 w 1638300"/>
                <a:gd name="connsiteY631" fmla="*/ 853059 h 1504950"/>
                <a:gd name="connsiteX632" fmla="*/ 354997 w 1638300"/>
                <a:gd name="connsiteY632" fmla="*/ 855250 h 1504950"/>
                <a:gd name="connsiteX633" fmla="*/ 365093 w 1638300"/>
                <a:gd name="connsiteY633" fmla="*/ 849725 h 1504950"/>
                <a:gd name="connsiteX634" fmla="*/ 367379 w 1638300"/>
                <a:gd name="connsiteY634" fmla="*/ 856012 h 1504950"/>
                <a:gd name="connsiteX635" fmla="*/ 359378 w 1638300"/>
                <a:gd name="connsiteY635" fmla="*/ 867156 h 1504950"/>
                <a:gd name="connsiteX636" fmla="*/ 366998 w 1638300"/>
                <a:gd name="connsiteY636" fmla="*/ 872490 h 1504950"/>
                <a:gd name="connsiteX637" fmla="*/ 365570 w 1638300"/>
                <a:gd name="connsiteY637" fmla="*/ 874014 h 1504950"/>
                <a:gd name="connsiteX638" fmla="*/ 377857 w 1638300"/>
                <a:gd name="connsiteY638" fmla="*/ 878110 h 1504950"/>
                <a:gd name="connsiteX639" fmla="*/ 378714 w 1638300"/>
                <a:gd name="connsiteY639" fmla="*/ 884777 h 1504950"/>
                <a:gd name="connsiteX640" fmla="*/ 385096 w 1638300"/>
                <a:gd name="connsiteY640" fmla="*/ 885063 h 1504950"/>
                <a:gd name="connsiteX641" fmla="*/ 382715 w 1638300"/>
                <a:gd name="connsiteY641" fmla="*/ 888397 h 1504950"/>
                <a:gd name="connsiteX642" fmla="*/ 386144 w 1638300"/>
                <a:gd name="connsiteY642" fmla="*/ 895350 h 1504950"/>
                <a:gd name="connsiteX643" fmla="*/ 380048 w 1638300"/>
                <a:gd name="connsiteY643" fmla="*/ 904875 h 1504950"/>
                <a:gd name="connsiteX644" fmla="*/ 379857 w 1638300"/>
                <a:gd name="connsiteY644" fmla="*/ 912590 h 1504950"/>
                <a:gd name="connsiteX645" fmla="*/ 388334 w 1638300"/>
                <a:gd name="connsiteY645" fmla="*/ 922592 h 1504950"/>
                <a:gd name="connsiteX646" fmla="*/ 395002 w 1638300"/>
                <a:gd name="connsiteY646" fmla="*/ 947166 h 1504950"/>
                <a:gd name="connsiteX647" fmla="*/ 387763 w 1638300"/>
                <a:gd name="connsiteY647" fmla="*/ 946214 h 1504950"/>
                <a:gd name="connsiteX648" fmla="*/ 385382 w 1638300"/>
                <a:gd name="connsiteY648" fmla="*/ 949166 h 1504950"/>
                <a:gd name="connsiteX649" fmla="*/ 385286 w 1638300"/>
                <a:gd name="connsiteY649" fmla="*/ 958120 h 1504950"/>
                <a:gd name="connsiteX650" fmla="*/ 376809 w 1638300"/>
                <a:gd name="connsiteY650" fmla="*/ 959358 h 1504950"/>
                <a:gd name="connsiteX651" fmla="*/ 368903 w 1638300"/>
                <a:gd name="connsiteY651" fmla="*/ 966121 h 1504950"/>
                <a:gd name="connsiteX652" fmla="*/ 363379 w 1638300"/>
                <a:gd name="connsiteY652" fmla="*/ 965549 h 1504950"/>
                <a:gd name="connsiteX653" fmla="*/ 355759 w 1638300"/>
                <a:gd name="connsiteY653" fmla="*/ 973074 h 1504950"/>
                <a:gd name="connsiteX654" fmla="*/ 321945 w 1638300"/>
                <a:gd name="connsiteY654" fmla="*/ 973931 h 1504950"/>
                <a:gd name="connsiteX655" fmla="*/ 315182 w 1638300"/>
                <a:gd name="connsiteY655" fmla="*/ 966787 h 1504950"/>
                <a:gd name="connsiteX656" fmla="*/ 301085 w 1638300"/>
                <a:gd name="connsiteY656" fmla="*/ 970598 h 1504950"/>
                <a:gd name="connsiteX657" fmla="*/ 304991 w 1638300"/>
                <a:gd name="connsiteY657" fmla="*/ 986600 h 1504950"/>
                <a:gd name="connsiteX658" fmla="*/ 293465 w 1638300"/>
                <a:gd name="connsiteY658" fmla="*/ 998410 h 1504950"/>
                <a:gd name="connsiteX659" fmla="*/ 298037 w 1638300"/>
                <a:gd name="connsiteY659" fmla="*/ 1003744 h 1504950"/>
                <a:gd name="connsiteX660" fmla="*/ 298990 w 1638300"/>
                <a:gd name="connsiteY660" fmla="*/ 1001173 h 1504950"/>
                <a:gd name="connsiteX661" fmla="*/ 303848 w 1638300"/>
                <a:gd name="connsiteY661" fmla="*/ 1000506 h 1504950"/>
                <a:gd name="connsiteX662" fmla="*/ 318707 w 1638300"/>
                <a:gd name="connsiteY662" fmla="*/ 1000887 h 1504950"/>
                <a:gd name="connsiteX663" fmla="*/ 318326 w 1638300"/>
                <a:gd name="connsiteY663" fmla="*/ 1002697 h 1504950"/>
                <a:gd name="connsiteX664" fmla="*/ 330041 w 1638300"/>
                <a:gd name="connsiteY664" fmla="*/ 1004983 h 1504950"/>
                <a:gd name="connsiteX665" fmla="*/ 330232 w 1638300"/>
                <a:gd name="connsiteY665" fmla="*/ 1002983 h 1504950"/>
                <a:gd name="connsiteX666" fmla="*/ 338519 w 1638300"/>
                <a:gd name="connsiteY666" fmla="*/ 1001744 h 1504950"/>
                <a:gd name="connsiteX667" fmla="*/ 337090 w 1638300"/>
                <a:gd name="connsiteY667" fmla="*/ 1006126 h 1504950"/>
                <a:gd name="connsiteX668" fmla="*/ 351568 w 1638300"/>
                <a:gd name="connsiteY668" fmla="*/ 1010507 h 1504950"/>
                <a:gd name="connsiteX669" fmla="*/ 351854 w 1638300"/>
                <a:gd name="connsiteY669" fmla="*/ 1013936 h 1504950"/>
                <a:gd name="connsiteX670" fmla="*/ 358140 w 1638300"/>
                <a:gd name="connsiteY670" fmla="*/ 1013174 h 1504950"/>
                <a:gd name="connsiteX671" fmla="*/ 359759 w 1638300"/>
                <a:gd name="connsiteY671" fmla="*/ 1016317 h 1504950"/>
                <a:gd name="connsiteX672" fmla="*/ 365855 w 1638300"/>
                <a:gd name="connsiteY672" fmla="*/ 1014889 h 1504950"/>
                <a:gd name="connsiteX673" fmla="*/ 366617 w 1638300"/>
                <a:gd name="connsiteY673" fmla="*/ 1017746 h 1504950"/>
                <a:gd name="connsiteX674" fmla="*/ 383953 w 1638300"/>
                <a:gd name="connsiteY674" fmla="*/ 1012793 h 1504950"/>
                <a:gd name="connsiteX675" fmla="*/ 385858 w 1638300"/>
                <a:gd name="connsiteY675" fmla="*/ 1020699 h 1504950"/>
                <a:gd name="connsiteX676" fmla="*/ 393763 w 1638300"/>
                <a:gd name="connsiteY676" fmla="*/ 1026414 h 1504950"/>
                <a:gd name="connsiteX677" fmla="*/ 501301 w 1638300"/>
                <a:gd name="connsiteY677" fmla="*/ 1002411 h 1504950"/>
                <a:gd name="connsiteX678" fmla="*/ 528542 w 1638300"/>
                <a:gd name="connsiteY678" fmla="*/ 989076 h 1504950"/>
                <a:gd name="connsiteX679" fmla="*/ 530733 w 1638300"/>
                <a:gd name="connsiteY679" fmla="*/ 987076 h 1504950"/>
                <a:gd name="connsiteX680" fmla="*/ 513779 w 1638300"/>
                <a:gd name="connsiteY680" fmla="*/ 963168 h 1504950"/>
                <a:gd name="connsiteX681" fmla="*/ 515398 w 1638300"/>
                <a:gd name="connsiteY681" fmla="*/ 949166 h 1504950"/>
                <a:gd name="connsiteX682" fmla="*/ 524351 w 1638300"/>
                <a:gd name="connsiteY682" fmla="*/ 952024 h 1504950"/>
                <a:gd name="connsiteX683" fmla="*/ 524542 w 1638300"/>
                <a:gd name="connsiteY683" fmla="*/ 948500 h 1504950"/>
                <a:gd name="connsiteX684" fmla="*/ 516065 w 1638300"/>
                <a:gd name="connsiteY684" fmla="*/ 944404 h 1504950"/>
                <a:gd name="connsiteX685" fmla="*/ 517588 w 1638300"/>
                <a:gd name="connsiteY685" fmla="*/ 938879 h 1504950"/>
                <a:gd name="connsiteX686" fmla="*/ 537972 w 1638300"/>
                <a:gd name="connsiteY686" fmla="*/ 939356 h 1504950"/>
                <a:gd name="connsiteX687" fmla="*/ 552736 w 1638300"/>
                <a:gd name="connsiteY687" fmla="*/ 933545 h 1504950"/>
                <a:gd name="connsiteX688" fmla="*/ 556546 w 1638300"/>
                <a:gd name="connsiteY688" fmla="*/ 926211 h 1504950"/>
                <a:gd name="connsiteX689" fmla="*/ 577120 w 1638300"/>
                <a:gd name="connsiteY689" fmla="*/ 929640 h 1504950"/>
                <a:gd name="connsiteX690" fmla="*/ 597122 w 1638300"/>
                <a:gd name="connsiteY690" fmla="*/ 936212 h 1504950"/>
                <a:gd name="connsiteX691" fmla="*/ 595408 w 1638300"/>
                <a:gd name="connsiteY691" fmla="*/ 921829 h 1504950"/>
                <a:gd name="connsiteX692" fmla="*/ 607409 w 1638300"/>
                <a:gd name="connsiteY692" fmla="*/ 918972 h 1504950"/>
                <a:gd name="connsiteX693" fmla="*/ 611791 w 1638300"/>
                <a:gd name="connsiteY693" fmla="*/ 913448 h 1504950"/>
                <a:gd name="connsiteX694" fmla="*/ 613124 w 1638300"/>
                <a:gd name="connsiteY694" fmla="*/ 916972 h 1504950"/>
                <a:gd name="connsiteX695" fmla="*/ 617506 w 1638300"/>
                <a:gd name="connsiteY695" fmla="*/ 905827 h 1504950"/>
                <a:gd name="connsiteX696" fmla="*/ 622459 w 1638300"/>
                <a:gd name="connsiteY696" fmla="*/ 901636 h 1504950"/>
                <a:gd name="connsiteX697" fmla="*/ 621316 w 1638300"/>
                <a:gd name="connsiteY697" fmla="*/ 905923 h 1504950"/>
                <a:gd name="connsiteX698" fmla="*/ 626174 w 1638300"/>
                <a:gd name="connsiteY698" fmla="*/ 910400 h 1504950"/>
                <a:gd name="connsiteX699" fmla="*/ 630269 w 1638300"/>
                <a:gd name="connsiteY699" fmla="*/ 906590 h 1504950"/>
                <a:gd name="connsiteX700" fmla="*/ 634555 w 1638300"/>
                <a:gd name="connsiteY700" fmla="*/ 909447 h 1504950"/>
                <a:gd name="connsiteX701" fmla="*/ 629984 w 1638300"/>
                <a:gd name="connsiteY701" fmla="*/ 916400 h 1504950"/>
                <a:gd name="connsiteX702" fmla="*/ 634651 w 1638300"/>
                <a:gd name="connsiteY702" fmla="*/ 915829 h 1504950"/>
                <a:gd name="connsiteX703" fmla="*/ 636079 w 1638300"/>
                <a:gd name="connsiteY703" fmla="*/ 919067 h 1504950"/>
                <a:gd name="connsiteX704" fmla="*/ 640842 w 1638300"/>
                <a:gd name="connsiteY704" fmla="*/ 912876 h 1504950"/>
                <a:gd name="connsiteX705" fmla="*/ 643319 w 1638300"/>
                <a:gd name="connsiteY705" fmla="*/ 912685 h 1504950"/>
                <a:gd name="connsiteX706" fmla="*/ 645890 w 1638300"/>
                <a:gd name="connsiteY706" fmla="*/ 918019 h 1504950"/>
                <a:gd name="connsiteX707" fmla="*/ 653510 w 1638300"/>
                <a:gd name="connsiteY707" fmla="*/ 912400 h 1504950"/>
                <a:gd name="connsiteX708" fmla="*/ 667608 w 1638300"/>
                <a:gd name="connsiteY708" fmla="*/ 907447 h 1504950"/>
                <a:gd name="connsiteX709" fmla="*/ 663893 w 1638300"/>
                <a:gd name="connsiteY709" fmla="*/ 899827 h 1504950"/>
                <a:gd name="connsiteX710" fmla="*/ 656082 w 1638300"/>
                <a:gd name="connsiteY710" fmla="*/ 863251 h 1504950"/>
                <a:gd name="connsiteX711" fmla="*/ 638556 w 1638300"/>
                <a:gd name="connsiteY711" fmla="*/ 862775 h 1504950"/>
                <a:gd name="connsiteX712" fmla="*/ 625602 w 1638300"/>
                <a:gd name="connsiteY712" fmla="*/ 865537 h 1504950"/>
                <a:gd name="connsiteX713" fmla="*/ 615315 w 1638300"/>
                <a:gd name="connsiteY713" fmla="*/ 836485 h 1504950"/>
                <a:gd name="connsiteX714" fmla="*/ 617315 w 1638300"/>
                <a:gd name="connsiteY714" fmla="*/ 822579 h 1504950"/>
                <a:gd name="connsiteX715" fmla="*/ 629984 w 1638300"/>
                <a:gd name="connsiteY715" fmla="*/ 817626 h 1504950"/>
                <a:gd name="connsiteX716" fmla="*/ 640271 w 1638300"/>
                <a:gd name="connsiteY716" fmla="*/ 800481 h 1504950"/>
                <a:gd name="connsiteX717" fmla="*/ 646272 w 1638300"/>
                <a:gd name="connsiteY717" fmla="*/ 794957 h 1504950"/>
                <a:gd name="connsiteX718" fmla="*/ 643319 w 1638300"/>
                <a:gd name="connsiteY718" fmla="*/ 783526 h 1504950"/>
                <a:gd name="connsiteX719" fmla="*/ 646557 w 1638300"/>
                <a:gd name="connsiteY719" fmla="*/ 777716 h 1504950"/>
                <a:gd name="connsiteX720" fmla="*/ 671799 w 1638300"/>
                <a:gd name="connsiteY720" fmla="*/ 775144 h 1504950"/>
                <a:gd name="connsiteX721" fmla="*/ 660749 w 1638300"/>
                <a:gd name="connsiteY721" fmla="*/ 763810 h 1504950"/>
                <a:gd name="connsiteX722" fmla="*/ 672465 w 1638300"/>
                <a:gd name="connsiteY722" fmla="*/ 755904 h 1504950"/>
                <a:gd name="connsiteX723" fmla="*/ 673132 w 1638300"/>
                <a:gd name="connsiteY723" fmla="*/ 750284 h 1504950"/>
                <a:gd name="connsiteX724" fmla="*/ 666083 w 1638300"/>
                <a:gd name="connsiteY724" fmla="*/ 751427 h 1504950"/>
                <a:gd name="connsiteX725" fmla="*/ 665036 w 1638300"/>
                <a:gd name="connsiteY725" fmla="*/ 748284 h 1504950"/>
                <a:gd name="connsiteX726" fmla="*/ 659511 w 1638300"/>
                <a:gd name="connsiteY726" fmla="*/ 749522 h 1504950"/>
                <a:gd name="connsiteX727" fmla="*/ 657892 w 1638300"/>
                <a:gd name="connsiteY727" fmla="*/ 746569 h 1504950"/>
                <a:gd name="connsiteX728" fmla="*/ 668941 w 1638300"/>
                <a:gd name="connsiteY728" fmla="*/ 738950 h 1504950"/>
                <a:gd name="connsiteX729" fmla="*/ 679609 w 1638300"/>
                <a:gd name="connsiteY729" fmla="*/ 735997 h 1504950"/>
                <a:gd name="connsiteX730" fmla="*/ 678656 w 1638300"/>
                <a:gd name="connsiteY730" fmla="*/ 720281 h 1504950"/>
                <a:gd name="connsiteX731" fmla="*/ 668846 w 1638300"/>
                <a:gd name="connsiteY731" fmla="*/ 676370 h 1504950"/>
                <a:gd name="connsiteX732" fmla="*/ 669131 w 1638300"/>
                <a:gd name="connsiteY732" fmla="*/ 660844 h 1504950"/>
                <a:gd name="connsiteX733" fmla="*/ 662750 w 1638300"/>
                <a:gd name="connsiteY733" fmla="*/ 658940 h 1504950"/>
                <a:gd name="connsiteX734" fmla="*/ 664464 w 1638300"/>
                <a:gd name="connsiteY734" fmla="*/ 652367 h 1504950"/>
                <a:gd name="connsiteX735" fmla="*/ 670084 w 1638300"/>
                <a:gd name="connsiteY735" fmla="*/ 646081 h 1504950"/>
                <a:gd name="connsiteX736" fmla="*/ 673227 w 1638300"/>
                <a:gd name="connsiteY736" fmla="*/ 624173 h 1504950"/>
                <a:gd name="connsiteX737" fmla="*/ 682466 w 1638300"/>
                <a:gd name="connsiteY737" fmla="*/ 605409 h 1504950"/>
                <a:gd name="connsiteX738" fmla="*/ 674561 w 1638300"/>
                <a:gd name="connsiteY738" fmla="*/ 597408 h 1504950"/>
                <a:gd name="connsiteX739" fmla="*/ 673608 w 1638300"/>
                <a:gd name="connsiteY739" fmla="*/ 593122 h 1504950"/>
                <a:gd name="connsiteX740" fmla="*/ 665322 w 1638300"/>
                <a:gd name="connsiteY740" fmla="*/ 593122 h 1504950"/>
                <a:gd name="connsiteX741" fmla="*/ 667893 w 1638300"/>
                <a:gd name="connsiteY741" fmla="*/ 586931 h 1504950"/>
                <a:gd name="connsiteX742" fmla="*/ 663512 w 1638300"/>
                <a:gd name="connsiteY742" fmla="*/ 586550 h 1504950"/>
                <a:gd name="connsiteX743" fmla="*/ 666179 w 1638300"/>
                <a:gd name="connsiteY743" fmla="*/ 582930 h 1504950"/>
                <a:gd name="connsiteX744" fmla="*/ 665226 w 1638300"/>
                <a:gd name="connsiteY744" fmla="*/ 578834 h 1504950"/>
                <a:gd name="connsiteX745" fmla="*/ 659892 w 1638300"/>
                <a:gd name="connsiteY745" fmla="*/ 574262 h 1504950"/>
                <a:gd name="connsiteX746" fmla="*/ 653987 w 1638300"/>
                <a:gd name="connsiteY746" fmla="*/ 576167 h 1504950"/>
                <a:gd name="connsiteX747" fmla="*/ 647795 w 1638300"/>
                <a:gd name="connsiteY747" fmla="*/ 565309 h 1504950"/>
                <a:gd name="connsiteX748" fmla="*/ 638842 w 1638300"/>
                <a:gd name="connsiteY748" fmla="*/ 561023 h 1504950"/>
                <a:gd name="connsiteX749" fmla="*/ 633032 w 1638300"/>
                <a:gd name="connsiteY749" fmla="*/ 561880 h 1504950"/>
                <a:gd name="connsiteX750" fmla="*/ 627888 w 1638300"/>
                <a:gd name="connsiteY750" fmla="*/ 557212 h 1504950"/>
                <a:gd name="connsiteX751" fmla="*/ 623221 w 1638300"/>
                <a:gd name="connsiteY751" fmla="*/ 556927 h 1504950"/>
                <a:gd name="connsiteX752" fmla="*/ 616649 w 1638300"/>
                <a:gd name="connsiteY752" fmla="*/ 559879 h 1504950"/>
                <a:gd name="connsiteX753" fmla="*/ 614934 w 1638300"/>
                <a:gd name="connsiteY753" fmla="*/ 563499 h 1504950"/>
                <a:gd name="connsiteX754" fmla="*/ 608648 w 1638300"/>
                <a:gd name="connsiteY754" fmla="*/ 564642 h 1504950"/>
                <a:gd name="connsiteX755" fmla="*/ 608648 w 1638300"/>
                <a:gd name="connsiteY755" fmla="*/ 560927 h 1504950"/>
                <a:gd name="connsiteX756" fmla="*/ 618363 w 1638300"/>
                <a:gd name="connsiteY756" fmla="*/ 557212 h 1504950"/>
                <a:gd name="connsiteX757" fmla="*/ 624173 w 1638300"/>
                <a:gd name="connsiteY757" fmla="*/ 549688 h 1504950"/>
                <a:gd name="connsiteX758" fmla="*/ 615887 w 1638300"/>
                <a:gd name="connsiteY758" fmla="*/ 533114 h 1504950"/>
                <a:gd name="connsiteX759" fmla="*/ 610838 w 1638300"/>
                <a:gd name="connsiteY759" fmla="*/ 528637 h 1504950"/>
                <a:gd name="connsiteX760" fmla="*/ 608076 w 1638300"/>
                <a:gd name="connsiteY760" fmla="*/ 527114 h 1504950"/>
                <a:gd name="connsiteX761" fmla="*/ 604933 w 1638300"/>
                <a:gd name="connsiteY761" fmla="*/ 542639 h 1504950"/>
                <a:gd name="connsiteX762" fmla="*/ 599123 w 1638300"/>
                <a:gd name="connsiteY762" fmla="*/ 548068 h 1504950"/>
                <a:gd name="connsiteX763" fmla="*/ 581406 w 1638300"/>
                <a:gd name="connsiteY763" fmla="*/ 533876 h 1504950"/>
                <a:gd name="connsiteX764" fmla="*/ 578168 w 1638300"/>
                <a:gd name="connsiteY764" fmla="*/ 534638 h 1504950"/>
                <a:gd name="connsiteX765" fmla="*/ 571595 w 1638300"/>
                <a:gd name="connsiteY765" fmla="*/ 542734 h 1504950"/>
                <a:gd name="connsiteX766" fmla="*/ 576072 w 1638300"/>
                <a:gd name="connsiteY766" fmla="*/ 531304 h 1504950"/>
                <a:gd name="connsiteX767" fmla="*/ 525209 w 1638300"/>
                <a:gd name="connsiteY767" fmla="*/ 497586 h 1504950"/>
                <a:gd name="connsiteX768" fmla="*/ 520637 w 1638300"/>
                <a:gd name="connsiteY768" fmla="*/ 503491 h 1504950"/>
                <a:gd name="connsiteX769" fmla="*/ 521684 w 1638300"/>
                <a:gd name="connsiteY769" fmla="*/ 505301 h 1504950"/>
                <a:gd name="connsiteX770" fmla="*/ 500253 w 1638300"/>
                <a:gd name="connsiteY770" fmla="*/ 515493 h 1504950"/>
                <a:gd name="connsiteX771" fmla="*/ 491014 w 1638300"/>
                <a:gd name="connsiteY771" fmla="*/ 523018 h 1504950"/>
                <a:gd name="connsiteX772" fmla="*/ 489871 w 1638300"/>
                <a:gd name="connsiteY772" fmla="*/ 521208 h 1504950"/>
                <a:gd name="connsiteX773" fmla="*/ 475012 w 1638300"/>
                <a:gd name="connsiteY773" fmla="*/ 527399 h 1504950"/>
                <a:gd name="connsiteX774" fmla="*/ 466058 w 1638300"/>
                <a:gd name="connsiteY774" fmla="*/ 526637 h 1504950"/>
                <a:gd name="connsiteX775" fmla="*/ 459010 w 1638300"/>
                <a:gd name="connsiteY775" fmla="*/ 507492 h 1504950"/>
                <a:gd name="connsiteX776" fmla="*/ 446723 w 1638300"/>
                <a:gd name="connsiteY776" fmla="*/ 517493 h 1504950"/>
                <a:gd name="connsiteX777" fmla="*/ 438912 w 1638300"/>
                <a:gd name="connsiteY777" fmla="*/ 519875 h 1504950"/>
                <a:gd name="connsiteX778" fmla="*/ 436721 w 1638300"/>
                <a:gd name="connsiteY778" fmla="*/ 516826 h 1504950"/>
                <a:gd name="connsiteX779" fmla="*/ 425482 w 1638300"/>
                <a:gd name="connsiteY779" fmla="*/ 517208 h 1504950"/>
                <a:gd name="connsiteX780" fmla="*/ 428911 w 1638300"/>
                <a:gd name="connsiteY780" fmla="*/ 527114 h 1504950"/>
                <a:gd name="connsiteX781" fmla="*/ 399383 w 1638300"/>
                <a:gd name="connsiteY781" fmla="*/ 540925 h 1504950"/>
                <a:gd name="connsiteX782" fmla="*/ 388715 w 1638300"/>
                <a:gd name="connsiteY782" fmla="*/ 549402 h 1504950"/>
                <a:gd name="connsiteX783" fmla="*/ 379381 w 1638300"/>
                <a:gd name="connsiteY783" fmla="*/ 532733 h 1504950"/>
                <a:gd name="connsiteX784" fmla="*/ 374809 w 1638300"/>
                <a:gd name="connsiteY784" fmla="*/ 534638 h 1504950"/>
                <a:gd name="connsiteX785" fmla="*/ 369665 w 1638300"/>
                <a:gd name="connsiteY785" fmla="*/ 526256 h 1504950"/>
                <a:gd name="connsiteX786" fmla="*/ 366712 w 1638300"/>
                <a:gd name="connsiteY786" fmla="*/ 526351 h 1504950"/>
                <a:gd name="connsiteX787" fmla="*/ 332137 w 1638300"/>
                <a:gd name="connsiteY787" fmla="*/ 450914 h 1504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</a:cxnLst>
              <a:rect l="l" t="t" r="r" b="b"/>
              <a:pathLst>
                <a:path w="1638300" h="1504950">
                  <a:moveTo>
                    <a:pt x="332137" y="450914"/>
                  </a:moveTo>
                  <a:lnTo>
                    <a:pt x="330899" y="447484"/>
                  </a:lnTo>
                  <a:lnTo>
                    <a:pt x="345281" y="442246"/>
                  </a:lnTo>
                  <a:lnTo>
                    <a:pt x="342138" y="433102"/>
                  </a:lnTo>
                  <a:lnTo>
                    <a:pt x="396430" y="418909"/>
                  </a:lnTo>
                  <a:lnTo>
                    <a:pt x="395954" y="414147"/>
                  </a:lnTo>
                  <a:lnTo>
                    <a:pt x="402717" y="413575"/>
                  </a:lnTo>
                  <a:lnTo>
                    <a:pt x="410718" y="402622"/>
                  </a:lnTo>
                  <a:lnTo>
                    <a:pt x="405860" y="393859"/>
                  </a:lnTo>
                  <a:lnTo>
                    <a:pt x="426625" y="386239"/>
                  </a:lnTo>
                  <a:lnTo>
                    <a:pt x="463868" y="381095"/>
                  </a:lnTo>
                  <a:lnTo>
                    <a:pt x="486156" y="375094"/>
                  </a:lnTo>
                  <a:lnTo>
                    <a:pt x="478250" y="342709"/>
                  </a:lnTo>
                  <a:lnTo>
                    <a:pt x="472916" y="336709"/>
                  </a:lnTo>
                  <a:lnTo>
                    <a:pt x="502253" y="334708"/>
                  </a:lnTo>
                  <a:lnTo>
                    <a:pt x="501015" y="329851"/>
                  </a:lnTo>
                  <a:lnTo>
                    <a:pt x="511778" y="328612"/>
                  </a:lnTo>
                  <a:lnTo>
                    <a:pt x="509207" y="313563"/>
                  </a:lnTo>
                  <a:lnTo>
                    <a:pt x="533971" y="307943"/>
                  </a:lnTo>
                  <a:lnTo>
                    <a:pt x="525875" y="277368"/>
                  </a:lnTo>
                  <a:lnTo>
                    <a:pt x="537210" y="272415"/>
                  </a:lnTo>
                  <a:lnTo>
                    <a:pt x="542354" y="284702"/>
                  </a:lnTo>
                  <a:lnTo>
                    <a:pt x="545878" y="282892"/>
                  </a:lnTo>
                  <a:lnTo>
                    <a:pt x="547497" y="287750"/>
                  </a:lnTo>
                  <a:lnTo>
                    <a:pt x="551117" y="287274"/>
                  </a:lnTo>
                  <a:lnTo>
                    <a:pt x="548545" y="281559"/>
                  </a:lnTo>
                  <a:lnTo>
                    <a:pt x="563023" y="276034"/>
                  </a:lnTo>
                  <a:lnTo>
                    <a:pt x="568738" y="288226"/>
                  </a:lnTo>
                  <a:lnTo>
                    <a:pt x="585692" y="285941"/>
                  </a:lnTo>
                  <a:lnTo>
                    <a:pt x="596551" y="281559"/>
                  </a:lnTo>
                  <a:lnTo>
                    <a:pt x="599694" y="291179"/>
                  </a:lnTo>
                  <a:lnTo>
                    <a:pt x="611696" y="290703"/>
                  </a:lnTo>
                  <a:lnTo>
                    <a:pt x="617220" y="282702"/>
                  </a:lnTo>
                  <a:lnTo>
                    <a:pt x="629412" y="276701"/>
                  </a:lnTo>
                  <a:lnTo>
                    <a:pt x="627317" y="271177"/>
                  </a:lnTo>
                  <a:lnTo>
                    <a:pt x="642938" y="265462"/>
                  </a:lnTo>
                  <a:lnTo>
                    <a:pt x="647700" y="261271"/>
                  </a:lnTo>
                  <a:lnTo>
                    <a:pt x="659988" y="239077"/>
                  </a:lnTo>
                  <a:lnTo>
                    <a:pt x="673894" y="233648"/>
                  </a:lnTo>
                  <a:lnTo>
                    <a:pt x="665798" y="215456"/>
                  </a:lnTo>
                  <a:lnTo>
                    <a:pt x="654748" y="213836"/>
                  </a:lnTo>
                  <a:lnTo>
                    <a:pt x="656273" y="205359"/>
                  </a:lnTo>
                  <a:lnTo>
                    <a:pt x="669036" y="201644"/>
                  </a:lnTo>
                  <a:lnTo>
                    <a:pt x="670846" y="194882"/>
                  </a:lnTo>
                  <a:lnTo>
                    <a:pt x="668941" y="193548"/>
                  </a:lnTo>
                  <a:lnTo>
                    <a:pt x="675132" y="184690"/>
                  </a:lnTo>
                  <a:lnTo>
                    <a:pt x="683133" y="179260"/>
                  </a:lnTo>
                  <a:lnTo>
                    <a:pt x="682085" y="174879"/>
                  </a:lnTo>
                  <a:lnTo>
                    <a:pt x="701516" y="169735"/>
                  </a:lnTo>
                  <a:lnTo>
                    <a:pt x="703136" y="150781"/>
                  </a:lnTo>
                  <a:lnTo>
                    <a:pt x="695801" y="152876"/>
                  </a:lnTo>
                  <a:lnTo>
                    <a:pt x="679038" y="129159"/>
                  </a:lnTo>
                  <a:lnTo>
                    <a:pt x="682085" y="123539"/>
                  </a:lnTo>
                  <a:lnTo>
                    <a:pt x="691991" y="126206"/>
                  </a:lnTo>
                  <a:lnTo>
                    <a:pt x="692277" y="122777"/>
                  </a:lnTo>
                  <a:lnTo>
                    <a:pt x="706946" y="123158"/>
                  </a:lnTo>
                  <a:lnTo>
                    <a:pt x="705612" y="116300"/>
                  </a:lnTo>
                  <a:lnTo>
                    <a:pt x="707993" y="115157"/>
                  </a:lnTo>
                  <a:lnTo>
                    <a:pt x="699707" y="106013"/>
                  </a:lnTo>
                  <a:lnTo>
                    <a:pt x="703993" y="103251"/>
                  </a:lnTo>
                  <a:lnTo>
                    <a:pt x="701897" y="100679"/>
                  </a:lnTo>
                  <a:lnTo>
                    <a:pt x="704374" y="99536"/>
                  </a:lnTo>
                  <a:lnTo>
                    <a:pt x="697897" y="101632"/>
                  </a:lnTo>
                  <a:lnTo>
                    <a:pt x="699325" y="96107"/>
                  </a:lnTo>
                  <a:lnTo>
                    <a:pt x="696754" y="90297"/>
                  </a:lnTo>
                  <a:lnTo>
                    <a:pt x="703993" y="82582"/>
                  </a:lnTo>
                  <a:lnTo>
                    <a:pt x="704659" y="78010"/>
                  </a:lnTo>
                  <a:lnTo>
                    <a:pt x="700850" y="73819"/>
                  </a:lnTo>
                  <a:lnTo>
                    <a:pt x="707136" y="68294"/>
                  </a:lnTo>
                  <a:lnTo>
                    <a:pt x="704374" y="64484"/>
                  </a:lnTo>
                  <a:lnTo>
                    <a:pt x="698564" y="63341"/>
                  </a:lnTo>
                  <a:lnTo>
                    <a:pt x="699802" y="58674"/>
                  </a:lnTo>
                  <a:lnTo>
                    <a:pt x="702850" y="59150"/>
                  </a:lnTo>
                  <a:lnTo>
                    <a:pt x="702088" y="56388"/>
                  </a:lnTo>
                  <a:lnTo>
                    <a:pt x="692563" y="59817"/>
                  </a:lnTo>
                  <a:lnTo>
                    <a:pt x="691991" y="56769"/>
                  </a:lnTo>
                  <a:lnTo>
                    <a:pt x="697897" y="46291"/>
                  </a:lnTo>
                  <a:lnTo>
                    <a:pt x="693897" y="43339"/>
                  </a:lnTo>
                  <a:lnTo>
                    <a:pt x="695706" y="39433"/>
                  </a:lnTo>
                  <a:lnTo>
                    <a:pt x="684562" y="38195"/>
                  </a:lnTo>
                  <a:lnTo>
                    <a:pt x="684562" y="27622"/>
                  </a:lnTo>
                  <a:lnTo>
                    <a:pt x="690563" y="30194"/>
                  </a:lnTo>
                  <a:lnTo>
                    <a:pt x="698088" y="22574"/>
                  </a:lnTo>
                  <a:lnTo>
                    <a:pt x="724186" y="10382"/>
                  </a:lnTo>
                  <a:lnTo>
                    <a:pt x="730377" y="9525"/>
                  </a:lnTo>
                  <a:lnTo>
                    <a:pt x="732377" y="17812"/>
                  </a:lnTo>
                  <a:lnTo>
                    <a:pt x="738474" y="18288"/>
                  </a:lnTo>
                  <a:lnTo>
                    <a:pt x="735521" y="22098"/>
                  </a:lnTo>
                  <a:lnTo>
                    <a:pt x="731234" y="19241"/>
                  </a:lnTo>
                  <a:lnTo>
                    <a:pt x="727234" y="24384"/>
                  </a:lnTo>
                  <a:lnTo>
                    <a:pt x="732949" y="32766"/>
                  </a:lnTo>
                  <a:lnTo>
                    <a:pt x="736282" y="46291"/>
                  </a:lnTo>
                  <a:lnTo>
                    <a:pt x="739521" y="48863"/>
                  </a:lnTo>
                  <a:lnTo>
                    <a:pt x="734568" y="57626"/>
                  </a:lnTo>
                  <a:lnTo>
                    <a:pt x="738092" y="62293"/>
                  </a:lnTo>
                  <a:lnTo>
                    <a:pt x="735616" y="64960"/>
                  </a:lnTo>
                  <a:lnTo>
                    <a:pt x="741712" y="69533"/>
                  </a:lnTo>
                  <a:lnTo>
                    <a:pt x="737711" y="75914"/>
                  </a:lnTo>
                  <a:lnTo>
                    <a:pt x="740473" y="88773"/>
                  </a:lnTo>
                  <a:lnTo>
                    <a:pt x="761619" y="93440"/>
                  </a:lnTo>
                  <a:lnTo>
                    <a:pt x="767049" y="92202"/>
                  </a:lnTo>
                  <a:lnTo>
                    <a:pt x="772001" y="83725"/>
                  </a:lnTo>
                  <a:lnTo>
                    <a:pt x="792766" y="79724"/>
                  </a:lnTo>
                  <a:lnTo>
                    <a:pt x="794671" y="79819"/>
                  </a:lnTo>
                  <a:lnTo>
                    <a:pt x="797243" y="88964"/>
                  </a:lnTo>
                  <a:lnTo>
                    <a:pt x="802481" y="92011"/>
                  </a:lnTo>
                  <a:lnTo>
                    <a:pt x="812578" y="90583"/>
                  </a:lnTo>
                  <a:lnTo>
                    <a:pt x="817912" y="86487"/>
                  </a:lnTo>
                  <a:lnTo>
                    <a:pt x="821627" y="91726"/>
                  </a:lnTo>
                  <a:lnTo>
                    <a:pt x="825532" y="89154"/>
                  </a:lnTo>
                  <a:lnTo>
                    <a:pt x="838771" y="107823"/>
                  </a:lnTo>
                  <a:lnTo>
                    <a:pt x="840963" y="114871"/>
                  </a:lnTo>
                  <a:lnTo>
                    <a:pt x="846868" y="113062"/>
                  </a:lnTo>
                  <a:lnTo>
                    <a:pt x="850297" y="117634"/>
                  </a:lnTo>
                  <a:lnTo>
                    <a:pt x="864394" y="119348"/>
                  </a:lnTo>
                  <a:lnTo>
                    <a:pt x="883920" y="132493"/>
                  </a:lnTo>
                  <a:lnTo>
                    <a:pt x="885349" y="136208"/>
                  </a:lnTo>
                  <a:lnTo>
                    <a:pt x="872109" y="150400"/>
                  </a:lnTo>
                  <a:lnTo>
                    <a:pt x="864584" y="150590"/>
                  </a:lnTo>
                  <a:lnTo>
                    <a:pt x="866870" y="160306"/>
                  </a:lnTo>
                  <a:lnTo>
                    <a:pt x="879634" y="158210"/>
                  </a:lnTo>
                  <a:lnTo>
                    <a:pt x="883063" y="173450"/>
                  </a:lnTo>
                  <a:lnTo>
                    <a:pt x="890683" y="172688"/>
                  </a:lnTo>
                  <a:lnTo>
                    <a:pt x="904875" y="176117"/>
                  </a:lnTo>
                  <a:lnTo>
                    <a:pt x="904875" y="197072"/>
                  </a:lnTo>
                  <a:lnTo>
                    <a:pt x="920782" y="192881"/>
                  </a:lnTo>
                  <a:lnTo>
                    <a:pt x="922306" y="195643"/>
                  </a:lnTo>
                  <a:lnTo>
                    <a:pt x="932022" y="187928"/>
                  </a:lnTo>
                  <a:lnTo>
                    <a:pt x="938499" y="186023"/>
                  </a:lnTo>
                  <a:lnTo>
                    <a:pt x="934308" y="182118"/>
                  </a:lnTo>
                  <a:lnTo>
                    <a:pt x="933355" y="167926"/>
                  </a:lnTo>
                  <a:lnTo>
                    <a:pt x="937260" y="165449"/>
                  </a:lnTo>
                  <a:lnTo>
                    <a:pt x="937546" y="161734"/>
                  </a:lnTo>
                  <a:lnTo>
                    <a:pt x="939927" y="161734"/>
                  </a:lnTo>
                  <a:lnTo>
                    <a:pt x="942880" y="151638"/>
                  </a:lnTo>
                  <a:lnTo>
                    <a:pt x="977265" y="151924"/>
                  </a:lnTo>
                  <a:lnTo>
                    <a:pt x="977837" y="162306"/>
                  </a:lnTo>
                  <a:lnTo>
                    <a:pt x="985552" y="158210"/>
                  </a:lnTo>
                  <a:lnTo>
                    <a:pt x="992410" y="162020"/>
                  </a:lnTo>
                  <a:lnTo>
                    <a:pt x="1007078" y="160877"/>
                  </a:lnTo>
                  <a:lnTo>
                    <a:pt x="1009936" y="169735"/>
                  </a:lnTo>
                  <a:lnTo>
                    <a:pt x="1021556" y="167735"/>
                  </a:lnTo>
                  <a:lnTo>
                    <a:pt x="1025271" y="180213"/>
                  </a:lnTo>
                  <a:lnTo>
                    <a:pt x="1051846" y="173926"/>
                  </a:lnTo>
                  <a:lnTo>
                    <a:pt x="1070896" y="164973"/>
                  </a:lnTo>
                  <a:lnTo>
                    <a:pt x="1078897" y="158210"/>
                  </a:lnTo>
                  <a:lnTo>
                    <a:pt x="1108329" y="148590"/>
                  </a:lnTo>
                  <a:lnTo>
                    <a:pt x="1122236" y="147352"/>
                  </a:lnTo>
                  <a:lnTo>
                    <a:pt x="1131665" y="149257"/>
                  </a:lnTo>
                  <a:lnTo>
                    <a:pt x="1142238" y="144590"/>
                  </a:lnTo>
                  <a:lnTo>
                    <a:pt x="1156145" y="148685"/>
                  </a:lnTo>
                  <a:lnTo>
                    <a:pt x="1166146" y="144685"/>
                  </a:lnTo>
                  <a:lnTo>
                    <a:pt x="1177195" y="136112"/>
                  </a:lnTo>
                  <a:lnTo>
                    <a:pt x="1181672" y="147447"/>
                  </a:lnTo>
                  <a:lnTo>
                    <a:pt x="1185958" y="150495"/>
                  </a:lnTo>
                  <a:lnTo>
                    <a:pt x="1189863" y="148685"/>
                  </a:lnTo>
                  <a:lnTo>
                    <a:pt x="1190149" y="144970"/>
                  </a:lnTo>
                  <a:lnTo>
                    <a:pt x="1202150" y="144113"/>
                  </a:lnTo>
                  <a:lnTo>
                    <a:pt x="1198436" y="136493"/>
                  </a:lnTo>
                  <a:lnTo>
                    <a:pt x="1207103" y="129731"/>
                  </a:lnTo>
                  <a:lnTo>
                    <a:pt x="1208913" y="131064"/>
                  </a:lnTo>
                  <a:lnTo>
                    <a:pt x="1207580" y="127444"/>
                  </a:lnTo>
                  <a:lnTo>
                    <a:pt x="1219009" y="122396"/>
                  </a:lnTo>
                  <a:lnTo>
                    <a:pt x="1223486" y="123158"/>
                  </a:lnTo>
                  <a:lnTo>
                    <a:pt x="1225201" y="120301"/>
                  </a:lnTo>
                  <a:lnTo>
                    <a:pt x="1226439" y="125540"/>
                  </a:lnTo>
                  <a:lnTo>
                    <a:pt x="1233869" y="125063"/>
                  </a:lnTo>
                  <a:lnTo>
                    <a:pt x="1237583" y="128111"/>
                  </a:lnTo>
                  <a:lnTo>
                    <a:pt x="1241679" y="125825"/>
                  </a:lnTo>
                  <a:lnTo>
                    <a:pt x="1244727" y="128873"/>
                  </a:lnTo>
                  <a:lnTo>
                    <a:pt x="1244822" y="126301"/>
                  </a:lnTo>
                  <a:lnTo>
                    <a:pt x="1253680" y="126683"/>
                  </a:lnTo>
                  <a:lnTo>
                    <a:pt x="1258634" y="129349"/>
                  </a:lnTo>
                  <a:lnTo>
                    <a:pt x="1260824" y="138017"/>
                  </a:lnTo>
                  <a:lnTo>
                    <a:pt x="1277684" y="149161"/>
                  </a:lnTo>
                  <a:lnTo>
                    <a:pt x="1272064" y="158020"/>
                  </a:lnTo>
                  <a:lnTo>
                    <a:pt x="1278541" y="172021"/>
                  </a:lnTo>
                  <a:lnTo>
                    <a:pt x="1280636" y="173450"/>
                  </a:lnTo>
                  <a:lnTo>
                    <a:pt x="1285304" y="169545"/>
                  </a:lnTo>
                  <a:lnTo>
                    <a:pt x="1287113" y="173260"/>
                  </a:lnTo>
                  <a:lnTo>
                    <a:pt x="1298067" y="176593"/>
                  </a:lnTo>
                  <a:lnTo>
                    <a:pt x="1301496" y="174022"/>
                  </a:lnTo>
                  <a:lnTo>
                    <a:pt x="1297019" y="166878"/>
                  </a:lnTo>
                  <a:lnTo>
                    <a:pt x="1302639" y="175355"/>
                  </a:lnTo>
                  <a:lnTo>
                    <a:pt x="1310830" y="169545"/>
                  </a:lnTo>
                  <a:lnTo>
                    <a:pt x="1317974" y="173260"/>
                  </a:lnTo>
                  <a:lnTo>
                    <a:pt x="1315117" y="183833"/>
                  </a:lnTo>
                  <a:lnTo>
                    <a:pt x="1316736" y="189643"/>
                  </a:lnTo>
                  <a:lnTo>
                    <a:pt x="1320832" y="191833"/>
                  </a:lnTo>
                  <a:lnTo>
                    <a:pt x="1320927" y="195548"/>
                  </a:lnTo>
                  <a:lnTo>
                    <a:pt x="1324166" y="194691"/>
                  </a:lnTo>
                  <a:lnTo>
                    <a:pt x="1327881" y="197358"/>
                  </a:lnTo>
                  <a:lnTo>
                    <a:pt x="1331690" y="204121"/>
                  </a:lnTo>
                  <a:lnTo>
                    <a:pt x="1325118" y="210788"/>
                  </a:lnTo>
                  <a:lnTo>
                    <a:pt x="1330452" y="219456"/>
                  </a:lnTo>
                  <a:lnTo>
                    <a:pt x="1324451" y="221170"/>
                  </a:lnTo>
                  <a:lnTo>
                    <a:pt x="1329785" y="230410"/>
                  </a:lnTo>
                  <a:lnTo>
                    <a:pt x="1321403" y="238696"/>
                  </a:lnTo>
                  <a:lnTo>
                    <a:pt x="1322927" y="244602"/>
                  </a:lnTo>
                  <a:lnTo>
                    <a:pt x="1332548" y="249745"/>
                  </a:lnTo>
                  <a:lnTo>
                    <a:pt x="1350073" y="251841"/>
                  </a:lnTo>
                  <a:lnTo>
                    <a:pt x="1366361" y="246221"/>
                  </a:lnTo>
                  <a:lnTo>
                    <a:pt x="1380173" y="236887"/>
                  </a:lnTo>
                  <a:lnTo>
                    <a:pt x="1382268" y="231743"/>
                  </a:lnTo>
                  <a:lnTo>
                    <a:pt x="1389602" y="237268"/>
                  </a:lnTo>
                  <a:lnTo>
                    <a:pt x="1408176" y="222123"/>
                  </a:lnTo>
                  <a:lnTo>
                    <a:pt x="1421225" y="238887"/>
                  </a:lnTo>
                  <a:lnTo>
                    <a:pt x="1439513" y="250984"/>
                  </a:lnTo>
                  <a:lnTo>
                    <a:pt x="1441799" y="261271"/>
                  </a:lnTo>
                  <a:lnTo>
                    <a:pt x="1453515" y="272701"/>
                  </a:lnTo>
                  <a:lnTo>
                    <a:pt x="1458183" y="275082"/>
                  </a:lnTo>
                  <a:lnTo>
                    <a:pt x="1458944" y="269843"/>
                  </a:lnTo>
                  <a:lnTo>
                    <a:pt x="1463421" y="271653"/>
                  </a:lnTo>
                  <a:lnTo>
                    <a:pt x="1463517" y="266033"/>
                  </a:lnTo>
                  <a:lnTo>
                    <a:pt x="1470660" y="272510"/>
                  </a:lnTo>
                  <a:lnTo>
                    <a:pt x="1469707" y="278130"/>
                  </a:lnTo>
                  <a:lnTo>
                    <a:pt x="1478375" y="278892"/>
                  </a:lnTo>
                  <a:lnTo>
                    <a:pt x="1479042" y="274987"/>
                  </a:lnTo>
                  <a:lnTo>
                    <a:pt x="1479328" y="281273"/>
                  </a:lnTo>
                  <a:lnTo>
                    <a:pt x="1484662" y="286321"/>
                  </a:lnTo>
                  <a:lnTo>
                    <a:pt x="1488377" y="284416"/>
                  </a:lnTo>
                  <a:lnTo>
                    <a:pt x="1488757" y="280797"/>
                  </a:lnTo>
                  <a:lnTo>
                    <a:pt x="1503998" y="288608"/>
                  </a:lnTo>
                  <a:lnTo>
                    <a:pt x="1503902" y="292703"/>
                  </a:lnTo>
                  <a:lnTo>
                    <a:pt x="1512856" y="299942"/>
                  </a:lnTo>
                  <a:lnTo>
                    <a:pt x="1513618" y="305086"/>
                  </a:lnTo>
                  <a:lnTo>
                    <a:pt x="1504283" y="306705"/>
                  </a:lnTo>
                  <a:lnTo>
                    <a:pt x="1499616" y="316801"/>
                  </a:lnTo>
                  <a:lnTo>
                    <a:pt x="1500092" y="322707"/>
                  </a:lnTo>
                  <a:lnTo>
                    <a:pt x="1501617" y="330994"/>
                  </a:lnTo>
                  <a:lnTo>
                    <a:pt x="1510855" y="342995"/>
                  </a:lnTo>
                  <a:lnTo>
                    <a:pt x="1504855" y="358997"/>
                  </a:lnTo>
                  <a:lnTo>
                    <a:pt x="1498188" y="357854"/>
                  </a:lnTo>
                  <a:lnTo>
                    <a:pt x="1483805" y="364808"/>
                  </a:lnTo>
                  <a:lnTo>
                    <a:pt x="1483043" y="370808"/>
                  </a:lnTo>
                  <a:lnTo>
                    <a:pt x="1488663" y="384715"/>
                  </a:lnTo>
                  <a:lnTo>
                    <a:pt x="1495997" y="384143"/>
                  </a:lnTo>
                  <a:lnTo>
                    <a:pt x="1501521" y="402622"/>
                  </a:lnTo>
                  <a:lnTo>
                    <a:pt x="1515618" y="395954"/>
                  </a:lnTo>
                  <a:lnTo>
                    <a:pt x="1518285" y="399574"/>
                  </a:lnTo>
                  <a:lnTo>
                    <a:pt x="1542383" y="394335"/>
                  </a:lnTo>
                  <a:lnTo>
                    <a:pt x="1558385" y="386525"/>
                  </a:lnTo>
                  <a:lnTo>
                    <a:pt x="1564577" y="388049"/>
                  </a:lnTo>
                  <a:lnTo>
                    <a:pt x="1568672" y="407384"/>
                  </a:lnTo>
                  <a:lnTo>
                    <a:pt x="1588961" y="395478"/>
                  </a:lnTo>
                  <a:lnTo>
                    <a:pt x="1592580" y="400907"/>
                  </a:lnTo>
                  <a:lnTo>
                    <a:pt x="1590390" y="409480"/>
                  </a:lnTo>
                  <a:lnTo>
                    <a:pt x="1592104" y="416433"/>
                  </a:lnTo>
                  <a:lnTo>
                    <a:pt x="1589818" y="417195"/>
                  </a:lnTo>
                  <a:lnTo>
                    <a:pt x="1595342" y="426244"/>
                  </a:lnTo>
                  <a:lnTo>
                    <a:pt x="1614011" y="426149"/>
                  </a:lnTo>
                  <a:lnTo>
                    <a:pt x="1613249" y="433007"/>
                  </a:lnTo>
                  <a:lnTo>
                    <a:pt x="1620679" y="445865"/>
                  </a:lnTo>
                  <a:lnTo>
                    <a:pt x="1620774" y="457200"/>
                  </a:lnTo>
                  <a:lnTo>
                    <a:pt x="1613916" y="458248"/>
                  </a:lnTo>
                  <a:lnTo>
                    <a:pt x="1613631" y="460629"/>
                  </a:lnTo>
                  <a:lnTo>
                    <a:pt x="1602772" y="467963"/>
                  </a:lnTo>
                  <a:lnTo>
                    <a:pt x="1604106" y="485394"/>
                  </a:lnTo>
                  <a:lnTo>
                    <a:pt x="1613059" y="486156"/>
                  </a:lnTo>
                  <a:lnTo>
                    <a:pt x="1613916" y="492252"/>
                  </a:lnTo>
                  <a:lnTo>
                    <a:pt x="1626203" y="485870"/>
                  </a:lnTo>
                  <a:lnTo>
                    <a:pt x="1631823" y="489490"/>
                  </a:lnTo>
                  <a:lnTo>
                    <a:pt x="1621727" y="494824"/>
                  </a:lnTo>
                  <a:lnTo>
                    <a:pt x="1628490" y="518636"/>
                  </a:lnTo>
                  <a:lnTo>
                    <a:pt x="1623822" y="525113"/>
                  </a:lnTo>
                  <a:lnTo>
                    <a:pt x="1629918" y="549402"/>
                  </a:lnTo>
                  <a:lnTo>
                    <a:pt x="1625251" y="562451"/>
                  </a:lnTo>
                  <a:lnTo>
                    <a:pt x="1632109" y="564261"/>
                  </a:lnTo>
                  <a:lnTo>
                    <a:pt x="1636681" y="580739"/>
                  </a:lnTo>
                  <a:lnTo>
                    <a:pt x="1610392" y="578453"/>
                  </a:lnTo>
                  <a:lnTo>
                    <a:pt x="1606582" y="585121"/>
                  </a:lnTo>
                  <a:lnTo>
                    <a:pt x="1598200" y="579882"/>
                  </a:lnTo>
                  <a:lnTo>
                    <a:pt x="1590675" y="580930"/>
                  </a:lnTo>
                  <a:lnTo>
                    <a:pt x="1590294" y="578072"/>
                  </a:lnTo>
                  <a:lnTo>
                    <a:pt x="1570863" y="573786"/>
                  </a:lnTo>
                  <a:lnTo>
                    <a:pt x="1555528" y="564547"/>
                  </a:lnTo>
                  <a:lnTo>
                    <a:pt x="1551337" y="550354"/>
                  </a:lnTo>
                  <a:lnTo>
                    <a:pt x="1545907" y="548735"/>
                  </a:lnTo>
                  <a:lnTo>
                    <a:pt x="1547717" y="555498"/>
                  </a:lnTo>
                  <a:lnTo>
                    <a:pt x="1545336" y="556165"/>
                  </a:lnTo>
                  <a:lnTo>
                    <a:pt x="1542479" y="545497"/>
                  </a:lnTo>
                  <a:lnTo>
                    <a:pt x="1535621" y="548068"/>
                  </a:lnTo>
                  <a:lnTo>
                    <a:pt x="1534287" y="540734"/>
                  </a:lnTo>
                  <a:lnTo>
                    <a:pt x="1537621" y="559689"/>
                  </a:lnTo>
                  <a:lnTo>
                    <a:pt x="1521714" y="564928"/>
                  </a:lnTo>
                  <a:lnTo>
                    <a:pt x="1518761" y="570357"/>
                  </a:lnTo>
                  <a:lnTo>
                    <a:pt x="1488853" y="590836"/>
                  </a:lnTo>
                  <a:lnTo>
                    <a:pt x="1479995" y="589121"/>
                  </a:lnTo>
                  <a:lnTo>
                    <a:pt x="1481042" y="592169"/>
                  </a:lnTo>
                  <a:lnTo>
                    <a:pt x="1477709" y="591407"/>
                  </a:lnTo>
                  <a:lnTo>
                    <a:pt x="1465993" y="598360"/>
                  </a:lnTo>
                  <a:lnTo>
                    <a:pt x="1468850" y="605409"/>
                  </a:lnTo>
                  <a:lnTo>
                    <a:pt x="1465707" y="606742"/>
                  </a:lnTo>
                  <a:lnTo>
                    <a:pt x="1461897" y="602742"/>
                  </a:lnTo>
                  <a:lnTo>
                    <a:pt x="1470565" y="630650"/>
                  </a:lnTo>
                  <a:lnTo>
                    <a:pt x="1475613" y="629126"/>
                  </a:lnTo>
                  <a:lnTo>
                    <a:pt x="1479232" y="634460"/>
                  </a:lnTo>
                  <a:lnTo>
                    <a:pt x="1483995" y="630841"/>
                  </a:lnTo>
                  <a:lnTo>
                    <a:pt x="1491520" y="645795"/>
                  </a:lnTo>
                  <a:lnTo>
                    <a:pt x="1484186" y="648176"/>
                  </a:lnTo>
                  <a:lnTo>
                    <a:pt x="1488757" y="657416"/>
                  </a:lnTo>
                  <a:lnTo>
                    <a:pt x="1481995" y="660559"/>
                  </a:lnTo>
                  <a:lnTo>
                    <a:pt x="1471041" y="661225"/>
                  </a:lnTo>
                  <a:lnTo>
                    <a:pt x="1480661" y="681800"/>
                  </a:lnTo>
                  <a:lnTo>
                    <a:pt x="1456563" y="682181"/>
                  </a:lnTo>
                  <a:lnTo>
                    <a:pt x="1441514" y="689039"/>
                  </a:lnTo>
                  <a:lnTo>
                    <a:pt x="1446276" y="707898"/>
                  </a:lnTo>
                  <a:lnTo>
                    <a:pt x="1454753" y="727329"/>
                  </a:lnTo>
                  <a:lnTo>
                    <a:pt x="1447324" y="725710"/>
                  </a:lnTo>
                  <a:lnTo>
                    <a:pt x="1439609" y="729520"/>
                  </a:lnTo>
                  <a:lnTo>
                    <a:pt x="1373505" y="737997"/>
                  </a:lnTo>
                  <a:lnTo>
                    <a:pt x="1375791" y="745617"/>
                  </a:lnTo>
                  <a:lnTo>
                    <a:pt x="1371315" y="747808"/>
                  </a:lnTo>
                  <a:lnTo>
                    <a:pt x="1376839" y="746569"/>
                  </a:lnTo>
                  <a:lnTo>
                    <a:pt x="1380458" y="756666"/>
                  </a:lnTo>
                  <a:lnTo>
                    <a:pt x="1377887" y="763905"/>
                  </a:lnTo>
                  <a:lnTo>
                    <a:pt x="1359980" y="772096"/>
                  </a:lnTo>
                  <a:lnTo>
                    <a:pt x="1351598" y="780574"/>
                  </a:lnTo>
                  <a:lnTo>
                    <a:pt x="1361694" y="815435"/>
                  </a:lnTo>
                  <a:lnTo>
                    <a:pt x="1361504" y="833152"/>
                  </a:lnTo>
                  <a:lnTo>
                    <a:pt x="1364075" y="833914"/>
                  </a:lnTo>
                  <a:lnTo>
                    <a:pt x="1360647" y="833723"/>
                  </a:lnTo>
                  <a:lnTo>
                    <a:pt x="1346645" y="825627"/>
                  </a:lnTo>
                  <a:lnTo>
                    <a:pt x="1331309" y="826579"/>
                  </a:lnTo>
                  <a:lnTo>
                    <a:pt x="1329880" y="820007"/>
                  </a:lnTo>
                  <a:lnTo>
                    <a:pt x="1319213" y="822389"/>
                  </a:lnTo>
                  <a:lnTo>
                    <a:pt x="1303877" y="807529"/>
                  </a:lnTo>
                  <a:lnTo>
                    <a:pt x="1309307" y="821722"/>
                  </a:lnTo>
                  <a:lnTo>
                    <a:pt x="1264158" y="834961"/>
                  </a:lnTo>
                  <a:lnTo>
                    <a:pt x="1270254" y="838867"/>
                  </a:lnTo>
                  <a:lnTo>
                    <a:pt x="1265397" y="848677"/>
                  </a:lnTo>
                  <a:lnTo>
                    <a:pt x="1255681" y="859536"/>
                  </a:lnTo>
                  <a:lnTo>
                    <a:pt x="1241489" y="890778"/>
                  </a:lnTo>
                  <a:lnTo>
                    <a:pt x="1249966" y="895731"/>
                  </a:lnTo>
                  <a:lnTo>
                    <a:pt x="1277588" y="893350"/>
                  </a:lnTo>
                  <a:lnTo>
                    <a:pt x="1294733" y="898208"/>
                  </a:lnTo>
                  <a:lnTo>
                    <a:pt x="1290638" y="913257"/>
                  </a:lnTo>
                  <a:lnTo>
                    <a:pt x="1304449" y="936784"/>
                  </a:lnTo>
                  <a:lnTo>
                    <a:pt x="1317593" y="950500"/>
                  </a:lnTo>
                  <a:lnTo>
                    <a:pt x="1313402" y="962977"/>
                  </a:lnTo>
                  <a:lnTo>
                    <a:pt x="1333976" y="964597"/>
                  </a:lnTo>
                  <a:lnTo>
                    <a:pt x="1334738" y="967359"/>
                  </a:lnTo>
                  <a:lnTo>
                    <a:pt x="1367124" y="963930"/>
                  </a:lnTo>
                  <a:lnTo>
                    <a:pt x="1367219" y="966692"/>
                  </a:lnTo>
                  <a:lnTo>
                    <a:pt x="1376363" y="966978"/>
                  </a:lnTo>
                  <a:lnTo>
                    <a:pt x="1376458" y="971169"/>
                  </a:lnTo>
                  <a:lnTo>
                    <a:pt x="1373410" y="973455"/>
                  </a:lnTo>
                  <a:lnTo>
                    <a:pt x="1377601" y="977170"/>
                  </a:lnTo>
                  <a:lnTo>
                    <a:pt x="1356265" y="984314"/>
                  </a:lnTo>
                  <a:lnTo>
                    <a:pt x="1359313" y="992886"/>
                  </a:lnTo>
                  <a:lnTo>
                    <a:pt x="1354264" y="992791"/>
                  </a:lnTo>
                  <a:lnTo>
                    <a:pt x="1358551" y="1001649"/>
                  </a:lnTo>
                  <a:lnTo>
                    <a:pt x="1359027" y="1008983"/>
                  </a:lnTo>
                  <a:lnTo>
                    <a:pt x="1337977" y="1007650"/>
                  </a:lnTo>
                  <a:lnTo>
                    <a:pt x="1333500" y="1009459"/>
                  </a:lnTo>
                  <a:lnTo>
                    <a:pt x="1332262" y="1012793"/>
                  </a:lnTo>
                  <a:lnTo>
                    <a:pt x="1326071" y="1014222"/>
                  </a:lnTo>
                  <a:lnTo>
                    <a:pt x="1323213" y="1013936"/>
                  </a:lnTo>
                  <a:lnTo>
                    <a:pt x="1318832" y="1007650"/>
                  </a:lnTo>
                  <a:lnTo>
                    <a:pt x="1305497" y="1006126"/>
                  </a:lnTo>
                  <a:lnTo>
                    <a:pt x="1300353" y="1047750"/>
                  </a:lnTo>
                  <a:lnTo>
                    <a:pt x="1295019" y="1047559"/>
                  </a:lnTo>
                  <a:lnTo>
                    <a:pt x="1296543" y="1053560"/>
                  </a:lnTo>
                  <a:lnTo>
                    <a:pt x="1299020" y="1052322"/>
                  </a:lnTo>
                  <a:lnTo>
                    <a:pt x="1299306" y="1055084"/>
                  </a:lnTo>
                  <a:lnTo>
                    <a:pt x="1301687" y="1054418"/>
                  </a:lnTo>
                  <a:lnTo>
                    <a:pt x="1302925" y="1056989"/>
                  </a:lnTo>
                  <a:lnTo>
                    <a:pt x="1299400" y="1084707"/>
                  </a:lnTo>
                  <a:lnTo>
                    <a:pt x="1317498" y="1083278"/>
                  </a:lnTo>
                  <a:lnTo>
                    <a:pt x="1314926" y="1090708"/>
                  </a:lnTo>
                  <a:lnTo>
                    <a:pt x="1327690" y="1096327"/>
                  </a:lnTo>
                  <a:lnTo>
                    <a:pt x="1336167" y="1102709"/>
                  </a:lnTo>
                  <a:lnTo>
                    <a:pt x="1348169" y="1119092"/>
                  </a:lnTo>
                  <a:lnTo>
                    <a:pt x="1352074" y="1118235"/>
                  </a:lnTo>
                  <a:lnTo>
                    <a:pt x="1349121" y="1147096"/>
                  </a:lnTo>
                  <a:lnTo>
                    <a:pt x="1339692" y="1175576"/>
                  </a:lnTo>
                  <a:lnTo>
                    <a:pt x="1331786" y="1185672"/>
                  </a:lnTo>
                  <a:lnTo>
                    <a:pt x="1328166" y="1200531"/>
                  </a:lnTo>
                  <a:lnTo>
                    <a:pt x="1319308" y="1205675"/>
                  </a:lnTo>
                  <a:lnTo>
                    <a:pt x="1310545" y="1216438"/>
                  </a:lnTo>
                  <a:lnTo>
                    <a:pt x="1310450" y="1228344"/>
                  </a:lnTo>
                  <a:lnTo>
                    <a:pt x="1293209" y="1227963"/>
                  </a:lnTo>
                  <a:lnTo>
                    <a:pt x="1245965" y="1216438"/>
                  </a:lnTo>
                  <a:lnTo>
                    <a:pt x="1218438" y="1227868"/>
                  </a:lnTo>
                  <a:lnTo>
                    <a:pt x="1216914" y="1237488"/>
                  </a:lnTo>
                  <a:lnTo>
                    <a:pt x="1223867" y="1244536"/>
                  </a:lnTo>
                  <a:lnTo>
                    <a:pt x="1227582" y="1269968"/>
                  </a:lnTo>
                  <a:lnTo>
                    <a:pt x="1233011" y="1282732"/>
                  </a:lnTo>
                  <a:lnTo>
                    <a:pt x="1240536" y="1291114"/>
                  </a:lnTo>
                  <a:lnTo>
                    <a:pt x="1220914" y="1299782"/>
                  </a:lnTo>
                  <a:lnTo>
                    <a:pt x="1216247" y="1297115"/>
                  </a:lnTo>
                  <a:lnTo>
                    <a:pt x="1203103" y="1308735"/>
                  </a:lnTo>
                  <a:lnTo>
                    <a:pt x="1167384" y="1306925"/>
                  </a:lnTo>
                  <a:lnTo>
                    <a:pt x="1145667" y="1308544"/>
                  </a:lnTo>
                  <a:lnTo>
                    <a:pt x="1139667" y="1305211"/>
                  </a:lnTo>
                  <a:lnTo>
                    <a:pt x="1139571" y="1286542"/>
                  </a:lnTo>
                  <a:lnTo>
                    <a:pt x="1136714" y="1287209"/>
                  </a:lnTo>
                  <a:lnTo>
                    <a:pt x="1139190" y="1277684"/>
                  </a:lnTo>
                  <a:lnTo>
                    <a:pt x="1129760" y="1265968"/>
                  </a:lnTo>
                  <a:lnTo>
                    <a:pt x="1128617" y="1257776"/>
                  </a:lnTo>
                  <a:lnTo>
                    <a:pt x="1122616" y="1246251"/>
                  </a:lnTo>
                  <a:lnTo>
                    <a:pt x="1116711" y="1251014"/>
                  </a:lnTo>
                  <a:lnTo>
                    <a:pt x="1125093" y="1258634"/>
                  </a:lnTo>
                  <a:lnTo>
                    <a:pt x="1125664" y="1267111"/>
                  </a:lnTo>
                  <a:lnTo>
                    <a:pt x="1103662" y="1278065"/>
                  </a:lnTo>
                  <a:lnTo>
                    <a:pt x="1082707" y="1295305"/>
                  </a:lnTo>
                  <a:lnTo>
                    <a:pt x="1062419" y="1301401"/>
                  </a:lnTo>
                  <a:lnTo>
                    <a:pt x="1056418" y="1305973"/>
                  </a:lnTo>
                  <a:lnTo>
                    <a:pt x="1049274" y="1296257"/>
                  </a:lnTo>
                  <a:lnTo>
                    <a:pt x="1014508" y="1305306"/>
                  </a:lnTo>
                  <a:lnTo>
                    <a:pt x="1000983" y="1315021"/>
                  </a:lnTo>
                  <a:lnTo>
                    <a:pt x="981456" y="1315974"/>
                  </a:lnTo>
                  <a:lnTo>
                    <a:pt x="961358" y="1329500"/>
                  </a:lnTo>
                  <a:lnTo>
                    <a:pt x="931164" y="1328737"/>
                  </a:lnTo>
                  <a:lnTo>
                    <a:pt x="918496" y="1320736"/>
                  </a:lnTo>
                  <a:lnTo>
                    <a:pt x="913638" y="1309402"/>
                  </a:lnTo>
                  <a:lnTo>
                    <a:pt x="898113" y="1289114"/>
                  </a:lnTo>
                  <a:lnTo>
                    <a:pt x="900875" y="1273302"/>
                  </a:lnTo>
                  <a:lnTo>
                    <a:pt x="895255" y="1260443"/>
                  </a:lnTo>
                  <a:lnTo>
                    <a:pt x="877634" y="1257300"/>
                  </a:lnTo>
                  <a:lnTo>
                    <a:pt x="866299" y="1259015"/>
                  </a:lnTo>
                  <a:lnTo>
                    <a:pt x="849154" y="1263872"/>
                  </a:lnTo>
                  <a:lnTo>
                    <a:pt x="838295" y="1271111"/>
                  </a:lnTo>
                  <a:lnTo>
                    <a:pt x="825722" y="1281779"/>
                  </a:lnTo>
                  <a:lnTo>
                    <a:pt x="815816" y="1295686"/>
                  </a:lnTo>
                  <a:lnTo>
                    <a:pt x="817912" y="1312354"/>
                  </a:lnTo>
                  <a:lnTo>
                    <a:pt x="828199" y="1319593"/>
                  </a:lnTo>
                  <a:lnTo>
                    <a:pt x="837343" y="1320736"/>
                  </a:lnTo>
                  <a:lnTo>
                    <a:pt x="838200" y="1328261"/>
                  </a:lnTo>
                  <a:lnTo>
                    <a:pt x="848201" y="1334834"/>
                  </a:lnTo>
                  <a:lnTo>
                    <a:pt x="844296" y="1335500"/>
                  </a:lnTo>
                  <a:lnTo>
                    <a:pt x="840010" y="1342834"/>
                  </a:lnTo>
                  <a:lnTo>
                    <a:pt x="846677" y="1352550"/>
                  </a:lnTo>
                  <a:lnTo>
                    <a:pt x="840963" y="1362170"/>
                  </a:lnTo>
                  <a:lnTo>
                    <a:pt x="836295" y="1382554"/>
                  </a:lnTo>
                  <a:lnTo>
                    <a:pt x="834295" y="1385030"/>
                  </a:lnTo>
                  <a:lnTo>
                    <a:pt x="823341" y="1383316"/>
                  </a:lnTo>
                  <a:lnTo>
                    <a:pt x="817531" y="1396175"/>
                  </a:lnTo>
                  <a:lnTo>
                    <a:pt x="809149" y="1405700"/>
                  </a:lnTo>
                  <a:lnTo>
                    <a:pt x="807339" y="1413891"/>
                  </a:lnTo>
                  <a:lnTo>
                    <a:pt x="794957" y="1415891"/>
                  </a:lnTo>
                  <a:lnTo>
                    <a:pt x="776859" y="1413986"/>
                  </a:lnTo>
                  <a:lnTo>
                    <a:pt x="749903" y="1423607"/>
                  </a:lnTo>
                  <a:lnTo>
                    <a:pt x="750284" y="1427893"/>
                  </a:lnTo>
                  <a:lnTo>
                    <a:pt x="724186" y="1422273"/>
                  </a:lnTo>
                  <a:lnTo>
                    <a:pt x="687610" y="1422654"/>
                  </a:lnTo>
                  <a:lnTo>
                    <a:pt x="671227" y="1427702"/>
                  </a:lnTo>
                  <a:lnTo>
                    <a:pt x="642176" y="1427512"/>
                  </a:lnTo>
                  <a:lnTo>
                    <a:pt x="655034" y="1443990"/>
                  </a:lnTo>
                  <a:lnTo>
                    <a:pt x="648271" y="1449229"/>
                  </a:lnTo>
                  <a:lnTo>
                    <a:pt x="644271" y="1457611"/>
                  </a:lnTo>
                  <a:lnTo>
                    <a:pt x="638842" y="1462468"/>
                  </a:lnTo>
                  <a:lnTo>
                    <a:pt x="621792" y="1449800"/>
                  </a:lnTo>
                  <a:lnTo>
                    <a:pt x="614267" y="1438656"/>
                  </a:lnTo>
                  <a:lnTo>
                    <a:pt x="601028" y="1448657"/>
                  </a:lnTo>
                  <a:lnTo>
                    <a:pt x="586740" y="1452467"/>
                  </a:lnTo>
                  <a:lnTo>
                    <a:pt x="571500" y="1451324"/>
                  </a:lnTo>
                  <a:lnTo>
                    <a:pt x="562356" y="1446943"/>
                  </a:lnTo>
                  <a:lnTo>
                    <a:pt x="540163" y="1462754"/>
                  </a:lnTo>
                  <a:lnTo>
                    <a:pt x="536353" y="1479614"/>
                  </a:lnTo>
                  <a:lnTo>
                    <a:pt x="523589" y="1495996"/>
                  </a:lnTo>
                  <a:lnTo>
                    <a:pt x="505016" y="1486376"/>
                  </a:lnTo>
                  <a:lnTo>
                    <a:pt x="503968" y="1480947"/>
                  </a:lnTo>
                  <a:lnTo>
                    <a:pt x="500253" y="1477613"/>
                  </a:lnTo>
                  <a:lnTo>
                    <a:pt x="484823" y="1475803"/>
                  </a:lnTo>
                  <a:lnTo>
                    <a:pt x="471487" y="1480947"/>
                  </a:lnTo>
                  <a:lnTo>
                    <a:pt x="461010" y="1464469"/>
                  </a:lnTo>
                  <a:lnTo>
                    <a:pt x="455200" y="1466659"/>
                  </a:lnTo>
                  <a:lnTo>
                    <a:pt x="441388" y="1464850"/>
                  </a:lnTo>
                  <a:lnTo>
                    <a:pt x="419291" y="1468279"/>
                  </a:lnTo>
                  <a:lnTo>
                    <a:pt x="387763" y="1477804"/>
                  </a:lnTo>
                  <a:lnTo>
                    <a:pt x="385572" y="1474089"/>
                  </a:lnTo>
                  <a:lnTo>
                    <a:pt x="360998" y="1484948"/>
                  </a:lnTo>
                  <a:lnTo>
                    <a:pt x="356426" y="1479614"/>
                  </a:lnTo>
                  <a:lnTo>
                    <a:pt x="352330" y="1481423"/>
                  </a:lnTo>
                  <a:lnTo>
                    <a:pt x="349282" y="1475803"/>
                  </a:lnTo>
                  <a:lnTo>
                    <a:pt x="350996" y="1462468"/>
                  </a:lnTo>
                  <a:lnTo>
                    <a:pt x="345186" y="1445990"/>
                  </a:lnTo>
                  <a:lnTo>
                    <a:pt x="336518" y="1433798"/>
                  </a:lnTo>
                  <a:lnTo>
                    <a:pt x="328517" y="1437799"/>
                  </a:lnTo>
                  <a:lnTo>
                    <a:pt x="330232" y="1433608"/>
                  </a:lnTo>
                  <a:lnTo>
                    <a:pt x="322707" y="1424845"/>
                  </a:lnTo>
                  <a:lnTo>
                    <a:pt x="314516" y="1420940"/>
                  </a:lnTo>
                  <a:lnTo>
                    <a:pt x="314801" y="1414462"/>
                  </a:lnTo>
                  <a:lnTo>
                    <a:pt x="302895" y="1417510"/>
                  </a:lnTo>
                  <a:lnTo>
                    <a:pt x="291179" y="1412176"/>
                  </a:lnTo>
                  <a:lnTo>
                    <a:pt x="290894" y="1424083"/>
                  </a:lnTo>
                  <a:lnTo>
                    <a:pt x="286893" y="1429798"/>
                  </a:lnTo>
                  <a:lnTo>
                    <a:pt x="280416" y="1432369"/>
                  </a:lnTo>
                  <a:lnTo>
                    <a:pt x="271653" y="1429607"/>
                  </a:lnTo>
                  <a:lnTo>
                    <a:pt x="267081" y="1435799"/>
                  </a:lnTo>
                  <a:lnTo>
                    <a:pt x="260413" y="1431512"/>
                  </a:lnTo>
                  <a:lnTo>
                    <a:pt x="250698" y="1430560"/>
                  </a:lnTo>
                  <a:lnTo>
                    <a:pt x="222599" y="1431417"/>
                  </a:lnTo>
                  <a:lnTo>
                    <a:pt x="223266" y="1424464"/>
                  </a:lnTo>
                  <a:lnTo>
                    <a:pt x="216503" y="1423321"/>
                  </a:lnTo>
                  <a:lnTo>
                    <a:pt x="216313" y="1419416"/>
                  </a:lnTo>
                  <a:lnTo>
                    <a:pt x="213074" y="1419606"/>
                  </a:lnTo>
                  <a:lnTo>
                    <a:pt x="212979" y="1414653"/>
                  </a:lnTo>
                  <a:lnTo>
                    <a:pt x="202216" y="1416463"/>
                  </a:lnTo>
                  <a:lnTo>
                    <a:pt x="200692" y="1414462"/>
                  </a:lnTo>
                  <a:lnTo>
                    <a:pt x="199263" y="1405318"/>
                  </a:lnTo>
                  <a:lnTo>
                    <a:pt x="197263" y="1406176"/>
                  </a:lnTo>
                  <a:lnTo>
                    <a:pt x="197168" y="1375791"/>
                  </a:lnTo>
                  <a:lnTo>
                    <a:pt x="189357" y="1362075"/>
                  </a:lnTo>
                  <a:lnTo>
                    <a:pt x="175260" y="1355789"/>
                  </a:lnTo>
                  <a:lnTo>
                    <a:pt x="158115" y="1361408"/>
                  </a:lnTo>
                  <a:lnTo>
                    <a:pt x="158496" y="1356741"/>
                  </a:lnTo>
                  <a:lnTo>
                    <a:pt x="150019" y="1352836"/>
                  </a:lnTo>
                  <a:lnTo>
                    <a:pt x="130969" y="1349978"/>
                  </a:lnTo>
                  <a:lnTo>
                    <a:pt x="130207" y="1342168"/>
                  </a:lnTo>
                  <a:lnTo>
                    <a:pt x="123254" y="1346740"/>
                  </a:lnTo>
                  <a:lnTo>
                    <a:pt x="128683" y="1328547"/>
                  </a:lnTo>
                  <a:lnTo>
                    <a:pt x="126873" y="1326451"/>
                  </a:lnTo>
                  <a:lnTo>
                    <a:pt x="120110" y="1326737"/>
                  </a:lnTo>
                  <a:lnTo>
                    <a:pt x="118015" y="1322165"/>
                  </a:lnTo>
                  <a:lnTo>
                    <a:pt x="119539" y="1312450"/>
                  </a:lnTo>
                  <a:lnTo>
                    <a:pt x="108013" y="1311211"/>
                  </a:lnTo>
                  <a:lnTo>
                    <a:pt x="107442" y="1299210"/>
                  </a:lnTo>
                  <a:lnTo>
                    <a:pt x="101155" y="1294257"/>
                  </a:lnTo>
                  <a:lnTo>
                    <a:pt x="100108" y="1287209"/>
                  </a:lnTo>
                  <a:lnTo>
                    <a:pt x="95821" y="1283208"/>
                  </a:lnTo>
                  <a:lnTo>
                    <a:pt x="90487" y="1285684"/>
                  </a:lnTo>
                  <a:lnTo>
                    <a:pt x="88678" y="1290923"/>
                  </a:lnTo>
                  <a:lnTo>
                    <a:pt x="86201" y="1283303"/>
                  </a:lnTo>
                  <a:lnTo>
                    <a:pt x="81915" y="1285780"/>
                  </a:lnTo>
                  <a:lnTo>
                    <a:pt x="79058" y="1277398"/>
                  </a:lnTo>
                  <a:lnTo>
                    <a:pt x="67913" y="1285970"/>
                  </a:lnTo>
                  <a:lnTo>
                    <a:pt x="63722" y="1299496"/>
                  </a:lnTo>
                  <a:lnTo>
                    <a:pt x="53340" y="1299019"/>
                  </a:lnTo>
                  <a:lnTo>
                    <a:pt x="52387" y="1304639"/>
                  </a:lnTo>
                  <a:lnTo>
                    <a:pt x="40005" y="1294924"/>
                  </a:lnTo>
                  <a:lnTo>
                    <a:pt x="29718" y="1292161"/>
                  </a:lnTo>
                  <a:lnTo>
                    <a:pt x="30099" y="1278922"/>
                  </a:lnTo>
                  <a:lnTo>
                    <a:pt x="19812" y="1277017"/>
                  </a:lnTo>
                  <a:lnTo>
                    <a:pt x="9525" y="1268825"/>
                  </a:lnTo>
                  <a:lnTo>
                    <a:pt x="17050" y="1263301"/>
                  </a:lnTo>
                  <a:lnTo>
                    <a:pt x="18574" y="1249204"/>
                  </a:lnTo>
                  <a:lnTo>
                    <a:pt x="26099" y="1204341"/>
                  </a:lnTo>
                  <a:lnTo>
                    <a:pt x="39434" y="1212151"/>
                  </a:lnTo>
                  <a:lnTo>
                    <a:pt x="49720" y="1214152"/>
                  </a:lnTo>
                  <a:lnTo>
                    <a:pt x="42196" y="1209961"/>
                  </a:lnTo>
                  <a:lnTo>
                    <a:pt x="36386" y="1202436"/>
                  </a:lnTo>
                  <a:lnTo>
                    <a:pt x="37148" y="1197674"/>
                  </a:lnTo>
                  <a:lnTo>
                    <a:pt x="49054" y="1182338"/>
                  </a:lnTo>
                  <a:lnTo>
                    <a:pt x="35528" y="1153763"/>
                  </a:lnTo>
                  <a:lnTo>
                    <a:pt x="39624" y="1152144"/>
                  </a:lnTo>
                  <a:lnTo>
                    <a:pt x="38100" y="1148620"/>
                  </a:lnTo>
                  <a:lnTo>
                    <a:pt x="48959" y="1143476"/>
                  </a:lnTo>
                  <a:lnTo>
                    <a:pt x="52007" y="1148525"/>
                  </a:lnTo>
                  <a:lnTo>
                    <a:pt x="58198" y="1143095"/>
                  </a:lnTo>
                  <a:lnTo>
                    <a:pt x="65913" y="1142428"/>
                  </a:lnTo>
                  <a:lnTo>
                    <a:pt x="91059" y="1159002"/>
                  </a:lnTo>
                  <a:lnTo>
                    <a:pt x="101727" y="1160335"/>
                  </a:lnTo>
                  <a:lnTo>
                    <a:pt x="105728" y="1150429"/>
                  </a:lnTo>
                  <a:lnTo>
                    <a:pt x="102299" y="1147096"/>
                  </a:lnTo>
                  <a:lnTo>
                    <a:pt x="109919" y="1148715"/>
                  </a:lnTo>
                  <a:lnTo>
                    <a:pt x="111252" y="1143286"/>
                  </a:lnTo>
                  <a:lnTo>
                    <a:pt x="108013" y="1142238"/>
                  </a:lnTo>
                  <a:lnTo>
                    <a:pt x="108871" y="1134523"/>
                  </a:lnTo>
                  <a:lnTo>
                    <a:pt x="111252" y="1134618"/>
                  </a:lnTo>
                  <a:lnTo>
                    <a:pt x="116015" y="1116044"/>
                  </a:lnTo>
                  <a:lnTo>
                    <a:pt x="115253" y="1106995"/>
                  </a:lnTo>
                  <a:lnTo>
                    <a:pt x="109633" y="1108519"/>
                  </a:lnTo>
                  <a:lnTo>
                    <a:pt x="108109" y="1102709"/>
                  </a:lnTo>
                  <a:lnTo>
                    <a:pt x="94583" y="1107091"/>
                  </a:lnTo>
                  <a:lnTo>
                    <a:pt x="85154" y="1080135"/>
                  </a:lnTo>
                  <a:lnTo>
                    <a:pt x="94393" y="1077087"/>
                  </a:lnTo>
                  <a:lnTo>
                    <a:pt x="86773" y="1056799"/>
                  </a:lnTo>
                  <a:lnTo>
                    <a:pt x="85249" y="1057561"/>
                  </a:lnTo>
                  <a:lnTo>
                    <a:pt x="82677" y="1047845"/>
                  </a:lnTo>
                  <a:lnTo>
                    <a:pt x="80772" y="1048607"/>
                  </a:lnTo>
                  <a:lnTo>
                    <a:pt x="78391" y="1039177"/>
                  </a:lnTo>
                  <a:lnTo>
                    <a:pt x="71247" y="1041749"/>
                  </a:lnTo>
                  <a:lnTo>
                    <a:pt x="68580" y="1031843"/>
                  </a:lnTo>
                  <a:lnTo>
                    <a:pt x="60484" y="1032605"/>
                  </a:lnTo>
                  <a:lnTo>
                    <a:pt x="56198" y="1023842"/>
                  </a:lnTo>
                  <a:lnTo>
                    <a:pt x="60865" y="1020794"/>
                  </a:lnTo>
                  <a:lnTo>
                    <a:pt x="59341" y="1010126"/>
                  </a:lnTo>
                  <a:lnTo>
                    <a:pt x="53340" y="1001268"/>
                  </a:lnTo>
                  <a:lnTo>
                    <a:pt x="63627" y="994982"/>
                  </a:lnTo>
                  <a:lnTo>
                    <a:pt x="70390" y="997172"/>
                  </a:lnTo>
                  <a:lnTo>
                    <a:pt x="88678" y="991648"/>
                  </a:lnTo>
                  <a:lnTo>
                    <a:pt x="99536" y="992600"/>
                  </a:lnTo>
                  <a:lnTo>
                    <a:pt x="102013" y="990028"/>
                  </a:lnTo>
                  <a:lnTo>
                    <a:pt x="93059" y="979075"/>
                  </a:lnTo>
                  <a:lnTo>
                    <a:pt x="100012" y="973455"/>
                  </a:lnTo>
                  <a:lnTo>
                    <a:pt x="103632" y="976408"/>
                  </a:lnTo>
                  <a:lnTo>
                    <a:pt x="99822" y="980980"/>
                  </a:lnTo>
                  <a:lnTo>
                    <a:pt x="104299" y="986885"/>
                  </a:lnTo>
                  <a:lnTo>
                    <a:pt x="112395" y="984980"/>
                  </a:lnTo>
                  <a:lnTo>
                    <a:pt x="115062" y="993648"/>
                  </a:lnTo>
                  <a:lnTo>
                    <a:pt x="116681" y="992791"/>
                  </a:lnTo>
                  <a:lnTo>
                    <a:pt x="112586" y="969169"/>
                  </a:lnTo>
                  <a:lnTo>
                    <a:pt x="112871" y="941642"/>
                  </a:lnTo>
                  <a:lnTo>
                    <a:pt x="135445" y="938022"/>
                  </a:lnTo>
                  <a:lnTo>
                    <a:pt x="137446" y="942880"/>
                  </a:lnTo>
                  <a:lnTo>
                    <a:pt x="139637" y="942784"/>
                  </a:lnTo>
                  <a:lnTo>
                    <a:pt x="143351" y="930878"/>
                  </a:lnTo>
                  <a:lnTo>
                    <a:pt x="164116" y="932688"/>
                  </a:lnTo>
                  <a:lnTo>
                    <a:pt x="166307" y="929354"/>
                  </a:lnTo>
                  <a:lnTo>
                    <a:pt x="170212" y="931354"/>
                  </a:lnTo>
                  <a:lnTo>
                    <a:pt x="175832" y="921353"/>
                  </a:lnTo>
                  <a:lnTo>
                    <a:pt x="184595" y="926116"/>
                  </a:lnTo>
                  <a:lnTo>
                    <a:pt x="196977" y="899827"/>
                  </a:lnTo>
                  <a:lnTo>
                    <a:pt x="210026" y="883920"/>
                  </a:lnTo>
                  <a:lnTo>
                    <a:pt x="199549" y="881443"/>
                  </a:lnTo>
                  <a:lnTo>
                    <a:pt x="202311" y="877062"/>
                  </a:lnTo>
                  <a:lnTo>
                    <a:pt x="204692" y="860869"/>
                  </a:lnTo>
                  <a:lnTo>
                    <a:pt x="194691" y="863632"/>
                  </a:lnTo>
                  <a:lnTo>
                    <a:pt x="188690" y="850678"/>
                  </a:lnTo>
                  <a:lnTo>
                    <a:pt x="188404" y="837533"/>
                  </a:lnTo>
                  <a:lnTo>
                    <a:pt x="200311" y="831437"/>
                  </a:lnTo>
                  <a:lnTo>
                    <a:pt x="202978" y="826770"/>
                  </a:lnTo>
                  <a:lnTo>
                    <a:pt x="226409" y="816388"/>
                  </a:lnTo>
                  <a:lnTo>
                    <a:pt x="232791" y="811244"/>
                  </a:lnTo>
                  <a:lnTo>
                    <a:pt x="243554" y="812578"/>
                  </a:lnTo>
                  <a:lnTo>
                    <a:pt x="246602" y="813721"/>
                  </a:lnTo>
                  <a:lnTo>
                    <a:pt x="246031" y="816864"/>
                  </a:lnTo>
                  <a:lnTo>
                    <a:pt x="252127" y="824293"/>
                  </a:lnTo>
                  <a:lnTo>
                    <a:pt x="272605" y="814959"/>
                  </a:lnTo>
                  <a:lnTo>
                    <a:pt x="276606" y="820674"/>
                  </a:lnTo>
                  <a:lnTo>
                    <a:pt x="278797" y="820293"/>
                  </a:lnTo>
                  <a:lnTo>
                    <a:pt x="277749" y="822960"/>
                  </a:lnTo>
                  <a:lnTo>
                    <a:pt x="286893" y="829437"/>
                  </a:lnTo>
                  <a:lnTo>
                    <a:pt x="311849" y="833057"/>
                  </a:lnTo>
                  <a:lnTo>
                    <a:pt x="326517" y="830866"/>
                  </a:lnTo>
                  <a:lnTo>
                    <a:pt x="327279" y="845915"/>
                  </a:lnTo>
                  <a:lnTo>
                    <a:pt x="331089" y="847439"/>
                  </a:lnTo>
                  <a:lnTo>
                    <a:pt x="326898" y="855631"/>
                  </a:lnTo>
                  <a:lnTo>
                    <a:pt x="339471" y="857821"/>
                  </a:lnTo>
                  <a:lnTo>
                    <a:pt x="347758" y="853059"/>
                  </a:lnTo>
                  <a:lnTo>
                    <a:pt x="354997" y="855250"/>
                  </a:lnTo>
                  <a:lnTo>
                    <a:pt x="365093" y="849725"/>
                  </a:lnTo>
                  <a:lnTo>
                    <a:pt x="367379" y="856012"/>
                  </a:lnTo>
                  <a:lnTo>
                    <a:pt x="359378" y="867156"/>
                  </a:lnTo>
                  <a:lnTo>
                    <a:pt x="366998" y="872490"/>
                  </a:lnTo>
                  <a:lnTo>
                    <a:pt x="365570" y="874014"/>
                  </a:lnTo>
                  <a:lnTo>
                    <a:pt x="377857" y="878110"/>
                  </a:lnTo>
                  <a:lnTo>
                    <a:pt x="378714" y="884777"/>
                  </a:lnTo>
                  <a:lnTo>
                    <a:pt x="385096" y="885063"/>
                  </a:lnTo>
                  <a:lnTo>
                    <a:pt x="382715" y="888397"/>
                  </a:lnTo>
                  <a:lnTo>
                    <a:pt x="386144" y="895350"/>
                  </a:lnTo>
                  <a:lnTo>
                    <a:pt x="380048" y="904875"/>
                  </a:lnTo>
                  <a:lnTo>
                    <a:pt x="379857" y="912590"/>
                  </a:lnTo>
                  <a:lnTo>
                    <a:pt x="388334" y="922592"/>
                  </a:lnTo>
                  <a:lnTo>
                    <a:pt x="395002" y="947166"/>
                  </a:lnTo>
                  <a:lnTo>
                    <a:pt x="387763" y="946214"/>
                  </a:lnTo>
                  <a:lnTo>
                    <a:pt x="385382" y="949166"/>
                  </a:lnTo>
                  <a:lnTo>
                    <a:pt x="385286" y="958120"/>
                  </a:lnTo>
                  <a:lnTo>
                    <a:pt x="376809" y="959358"/>
                  </a:lnTo>
                  <a:lnTo>
                    <a:pt x="368903" y="966121"/>
                  </a:lnTo>
                  <a:lnTo>
                    <a:pt x="363379" y="965549"/>
                  </a:lnTo>
                  <a:lnTo>
                    <a:pt x="355759" y="973074"/>
                  </a:lnTo>
                  <a:lnTo>
                    <a:pt x="321945" y="973931"/>
                  </a:lnTo>
                  <a:lnTo>
                    <a:pt x="315182" y="966787"/>
                  </a:lnTo>
                  <a:lnTo>
                    <a:pt x="301085" y="970598"/>
                  </a:lnTo>
                  <a:lnTo>
                    <a:pt x="304991" y="986600"/>
                  </a:lnTo>
                  <a:lnTo>
                    <a:pt x="293465" y="998410"/>
                  </a:lnTo>
                  <a:lnTo>
                    <a:pt x="298037" y="1003744"/>
                  </a:lnTo>
                  <a:lnTo>
                    <a:pt x="298990" y="1001173"/>
                  </a:lnTo>
                  <a:lnTo>
                    <a:pt x="303848" y="1000506"/>
                  </a:lnTo>
                  <a:lnTo>
                    <a:pt x="318707" y="1000887"/>
                  </a:lnTo>
                  <a:lnTo>
                    <a:pt x="318326" y="1002697"/>
                  </a:lnTo>
                  <a:lnTo>
                    <a:pt x="330041" y="1004983"/>
                  </a:lnTo>
                  <a:lnTo>
                    <a:pt x="330232" y="1002983"/>
                  </a:lnTo>
                  <a:lnTo>
                    <a:pt x="338519" y="1001744"/>
                  </a:lnTo>
                  <a:lnTo>
                    <a:pt x="337090" y="1006126"/>
                  </a:lnTo>
                  <a:lnTo>
                    <a:pt x="351568" y="1010507"/>
                  </a:lnTo>
                  <a:lnTo>
                    <a:pt x="351854" y="1013936"/>
                  </a:lnTo>
                  <a:lnTo>
                    <a:pt x="358140" y="1013174"/>
                  </a:lnTo>
                  <a:lnTo>
                    <a:pt x="359759" y="1016317"/>
                  </a:lnTo>
                  <a:lnTo>
                    <a:pt x="365855" y="1014889"/>
                  </a:lnTo>
                  <a:lnTo>
                    <a:pt x="366617" y="1017746"/>
                  </a:lnTo>
                  <a:lnTo>
                    <a:pt x="383953" y="1012793"/>
                  </a:lnTo>
                  <a:lnTo>
                    <a:pt x="385858" y="1020699"/>
                  </a:lnTo>
                  <a:lnTo>
                    <a:pt x="393763" y="1026414"/>
                  </a:lnTo>
                  <a:lnTo>
                    <a:pt x="501301" y="1002411"/>
                  </a:lnTo>
                  <a:lnTo>
                    <a:pt x="528542" y="989076"/>
                  </a:lnTo>
                  <a:lnTo>
                    <a:pt x="530733" y="987076"/>
                  </a:lnTo>
                  <a:lnTo>
                    <a:pt x="513779" y="963168"/>
                  </a:lnTo>
                  <a:lnTo>
                    <a:pt x="515398" y="949166"/>
                  </a:lnTo>
                  <a:lnTo>
                    <a:pt x="524351" y="952024"/>
                  </a:lnTo>
                  <a:lnTo>
                    <a:pt x="524542" y="948500"/>
                  </a:lnTo>
                  <a:lnTo>
                    <a:pt x="516065" y="944404"/>
                  </a:lnTo>
                  <a:lnTo>
                    <a:pt x="517588" y="938879"/>
                  </a:lnTo>
                  <a:lnTo>
                    <a:pt x="537972" y="939356"/>
                  </a:lnTo>
                  <a:lnTo>
                    <a:pt x="552736" y="933545"/>
                  </a:lnTo>
                  <a:lnTo>
                    <a:pt x="556546" y="926211"/>
                  </a:lnTo>
                  <a:lnTo>
                    <a:pt x="577120" y="929640"/>
                  </a:lnTo>
                  <a:lnTo>
                    <a:pt x="597122" y="936212"/>
                  </a:lnTo>
                  <a:lnTo>
                    <a:pt x="595408" y="921829"/>
                  </a:lnTo>
                  <a:lnTo>
                    <a:pt x="607409" y="918972"/>
                  </a:lnTo>
                  <a:lnTo>
                    <a:pt x="611791" y="913448"/>
                  </a:lnTo>
                  <a:lnTo>
                    <a:pt x="613124" y="916972"/>
                  </a:lnTo>
                  <a:lnTo>
                    <a:pt x="617506" y="905827"/>
                  </a:lnTo>
                  <a:lnTo>
                    <a:pt x="622459" y="901636"/>
                  </a:lnTo>
                  <a:lnTo>
                    <a:pt x="621316" y="905923"/>
                  </a:lnTo>
                  <a:lnTo>
                    <a:pt x="626174" y="910400"/>
                  </a:lnTo>
                  <a:lnTo>
                    <a:pt x="630269" y="906590"/>
                  </a:lnTo>
                  <a:lnTo>
                    <a:pt x="634555" y="909447"/>
                  </a:lnTo>
                  <a:lnTo>
                    <a:pt x="629984" y="916400"/>
                  </a:lnTo>
                  <a:lnTo>
                    <a:pt x="634651" y="915829"/>
                  </a:lnTo>
                  <a:lnTo>
                    <a:pt x="636079" y="919067"/>
                  </a:lnTo>
                  <a:lnTo>
                    <a:pt x="640842" y="912876"/>
                  </a:lnTo>
                  <a:lnTo>
                    <a:pt x="643319" y="912685"/>
                  </a:lnTo>
                  <a:lnTo>
                    <a:pt x="645890" y="918019"/>
                  </a:lnTo>
                  <a:lnTo>
                    <a:pt x="653510" y="912400"/>
                  </a:lnTo>
                  <a:lnTo>
                    <a:pt x="667608" y="907447"/>
                  </a:lnTo>
                  <a:lnTo>
                    <a:pt x="663893" y="899827"/>
                  </a:lnTo>
                  <a:lnTo>
                    <a:pt x="656082" y="863251"/>
                  </a:lnTo>
                  <a:lnTo>
                    <a:pt x="638556" y="862775"/>
                  </a:lnTo>
                  <a:lnTo>
                    <a:pt x="625602" y="865537"/>
                  </a:lnTo>
                  <a:lnTo>
                    <a:pt x="615315" y="836485"/>
                  </a:lnTo>
                  <a:lnTo>
                    <a:pt x="617315" y="822579"/>
                  </a:lnTo>
                  <a:lnTo>
                    <a:pt x="629984" y="817626"/>
                  </a:lnTo>
                  <a:lnTo>
                    <a:pt x="640271" y="800481"/>
                  </a:lnTo>
                  <a:lnTo>
                    <a:pt x="646272" y="794957"/>
                  </a:lnTo>
                  <a:lnTo>
                    <a:pt x="643319" y="783526"/>
                  </a:lnTo>
                  <a:lnTo>
                    <a:pt x="646557" y="777716"/>
                  </a:lnTo>
                  <a:lnTo>
                    <a:pt x="671799" y="775144"/>
                  </a:lnTo>
                  <a:lnTo>
                    <a:pt x="660749" y="763810"/>
                  </a:lnTo>
                  <a:lnTo>
                    <a:pt x="672465" y="755904"/>
                  </a:lnTo>
                  <a:lnTo>
                    <a:pt x="673132" y="750284"/>
                  </a:lnTo>
                  <a:lnTo>
                    <a:pt x="666083" y="751427"/>
                  </a:lnTo>
                  <a:lnTo>
                    <a:pt x="665036" y="748284"/>
                  </a:lnTo>
                  <a:lnTo>
                    <a:pt x="659511" y="749522"/>
                  </a:lnTo>
                  <a:lnTo>
                    <a:pt x="657892" y="746569"/>
                  </a:lnTo>
                  <a:lnTo>
                    <a:pt x="668941" y="738950"/>
                  </a:lnTo>
                  <a:lnTo>
                    <a:pt x="679609" y="735997"/>
                  </a:lnTo>
                  <a:lnTo>
                    <a:pt x="678656" y="720281"/>
                  </a:lnTo>
                  <a:lnTo>
                    <a:pt x="668846" y="676370"/>
                  </a:lnTo>
                  <a:lnTo>
                    <a:pt x="669131" y="660844"/>
                  </a:lnTo>
                  <a:lnTo>
                    <a:pt x="662750" y="658940"/>
                  </a:lnTo>
                  <a:lnTo>
                    <a:pt x="664464" y="652367"/>
                  </a:lnTo>
                  <a:lnTo>
                    <a:pt x="670084" y="646081"/>
                  </a:lnTo>
                  <a:lnTo>
                    <a:pt x="673227" y="624173"/>
                  </a:lnTo>
                  <a:lnTo>
                    <a:pt x="682466" y="605409"/>
                  </a:lnTo>
                  <a:lnTo>
                    <a:pt x="674561" y="597408"/>
                  </a:lnTo>
                  <a:lnTo>
                    <a:pt x="673608" y="593122"/>
                  </a:lnTo>
                  <a:lnTo>
                    <a:pt x="665322" y="593122"/>
                  </a:lnTo>
                  <a:lnTo>
                    <a:pt x="667893" y="586931"/>
                  </a:lnTo>
                  <a:lnTo>
                    <a:pt x="663512" y="586550"/>
                  </a:lnTo>
                  <a:lnTo>
                    <a:pt x="666179" y="582930"/>
                  </a:lnTo>
                  <a:lnTo>
                    <a:pt x="665226" y="578834"/>
                  </a:lnTo>
                  <a:lnTo>
                    <a:pt x="659892" y="574262"/>
                  </a:lnTo>
                  <a:lnTo>
                    <a:pt x="653987" y="576167"/>
                  </a:lnTo>
                  <a:lnTo>
                    <a:pt x="647795" y="565309"/>
                  </a:lnTo>
                  <a:lnTo>
                    <a:pt x="638842" y="561023"/>
                  </a:lnTo>
                  <a:lnTo>
                    <a:pt x="633032" y="561880"/>
                  </a:lnTo>
                  <a:lnTo>
                    <a:pt x="627888" y="557212"/>
                  </a:lnTo>
                  <a:lnTo>
                    <a:pt x="623221" y="556927"/>
                  </a:lnTo>
                  <a:lnTo>
                    <a:pt x="616649" y="559879"/>
                  </a:lnTo>
                  <a:lnTo>
                    <a:pt x="614934" y="563499"/>
                  </a:lnTo>
                  <a:lnTo>
                    <a:pt x="608648" y="564642"/>
                  </a:lnTo>
                  <a:lnTo>
                    <a:pt x="608648" y="560927"/>
                  </a:lnTo>
                  <a:lnTo>
                    <a:pt x="618363" y="557212"/>
                  </a:lnTo>
                  <a:lnTo>
                    <a:pt x="624173" y="549688"/>
                  </a:lnTo>
                  <a:lnTo>
                    <a:pt x="615887" y="533114"/>
                  </a:lnTo>
                  <a:lnTo>
                    <a:pt x="610838" y="528637"/>
                  </a:lnTo>
                  <a:lnTo>
                    <a:pt x="608076" y="527114"/>
                  </a:lnTo>
                  <a:lnTo>
                    <a:pt x="604933" y="542639"/>
                  </a:lnTo>
                  <a:lnTo>
                    <a:pt x="599123" y="548068"/>
                  </a:lnTo>
                  <a:lnTo>
                    <a:pt x="581406" y="533876"/>
                  </a:lnTo>
                  <a:lnTo>
                    <a:pt x="578168" y="534638"/>
                  </a:lnTo>
                  <a:lnTo>
                    <a:pt x="571595" y="542734"/>
                  </a:lnTo>
                  <a:lnTo>
                    <a:pt x="576072" y="531304"/>
                  </a:lnTo>
                  <a:lnTo>
                    <a:pt x="525209" y="497586"/>
                  </a:lnTo>
                  <a:lnTo>
                    <a:pt x="520637" y="503491"/>
                  </a:lnTo>
                  <a:lnTo>
                    <a:pt x="521684" y="505301"/>
                  </a:lnTo>
                  <a:lnTo>
                    <a:pt x="500253" y="515493"/>
                  </a:lnTo>
                  <a:lnTo>
                    <a:pt x="491014" y="523018"/>
                  </a:lnTo>
                  <a:lnTo>
                    <a:pt x="489871" y="521208"/>
                  </a:lnTo>
                  <a:lnTo>
                    <a:pt x="475012" y="527399"/>
                  </a:lnTo>
                  <a:lnTo>
                    <a:pt x="466058" y="526637"/>
                  </a:lnTo>
                  <a:lnTo>
                    <a:pt x="459010" y="507492"/>
                  </a:lnTo>
                  <a:lnTo>
                    <a:pt x="446723" y="517493"/>
                  </a:lnTo>
                  <a:lnTo>
                    <a:pt x="438912" y="519875"/>
                  </a:lnTo>
                  <a:lnTo>
                    <a:pt x="436721" y="516826"/>
                  </a:lnTo>
                  <a:lnTo>
                    <a:pt x="425482" y="517208"/>
                  </a:lnTo>
                  <a:lnTo>
                    <a:pt x="428911" y="527114"/>
                  </a:lnTo>
                  <a:lnTo>
                    <a:pt x="399383" y="540925"/>
                  </a:lnTo>
                  <a:lnTo>
                    <a:pt x="388715" y="549402"/>
                  </a:lnTo>
                  <a:lnTo>
                    <a:pt x="379381" y="532733"/>
                  </a:lnTo>
                  <a:lnTo>
                    <a:pt x="374809" y="534638"/>
                  </a:lnTo>
                  <a:lnTo>
                    <a:pt x="369665" y="526256"/>
                  </a:lnTo>
                  <a:lnTo>
                    <a:pt x="366712" y="526351"/>
                  </a:lnTo>
                  <a:lnTo>
                    <a:pt x="332137" y="45091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6" name="Freihandform: Form 165">
              <a:extLst>
                <a:ext uri="{FF2B5EF4-FFF2-40B4-BE49-F238E27FC236}">
                  <a16:creationId xmlns:a16="http://schemas.microsoft.com/office/drawing/2014/main" id="{5FEC01EF-A9CD-4843-9C25-6BA522B6E9CE}"/>
                </a:ext>
              </a:extLst>
            </p:cNvPr>
            <p:cNvSpPr/>
            <p:nvPr/>
          </p:nvSpPr>
          <p:spPr>
            <a:xfrm>
              <a:off x="2405330" y="3148663"/>
              <a:ext cx="747450" cy="980100"/>
            </a:xfrm>
            <a:custGeom>
              <a:avLst/>
              <a:gdLst>
                <a:gd name="connsiteX0" fmla="*/ 106870 w 1438275"/>
                <a:gd name="connsiteY0" fmla="*/ 1637347 h 1885950"/>
                <a:gd name="connsiteX1" fmla="*/ 115443 w 1438275"/>
                <a:gd name="connsiteY1" fmla="*/ 1627918 h 1885950"/>
                <a:gd name="connsiteX2" fmla="*/ 111538 w 1438275"/>
                <a:gd name="connsiteY2" fmla="*/ 1607058 h 1885950"/>
                <a:gd name="connsiteX3" fmla="*/ 124111 w 1438275"/>
                <a:gd name="connsiteY3" fmla="*/ 1593723 h 1885950"/>
                <a:gd name="connsiteX4" fmla="*/ 124492 w 1438275"/>
                <a:gd name="connsiteY4" fmla="*/ 1589055 h 1885950"/>
                <a:gd name="connsiteX5" fmla="*/ 129254 w 1438275"/>
                <a:gd name="connsiteY5" fmla="*/ 1583817 h 1885950"/>
                <a:gd name="connsiteX6" fmla="*/ 116681 w 1438275"/>
                <a:gd name="connsiteY6" fmla="*/ 1583531 h 1885950"/>
                <a:gd name="connsiteX7" fmla="*/ 112300 w 1438275"/>
                <a:gd name="connsiteY7" fmla="*/ 1580959 h 1885950"/>
                <a:gd name="connsiteX8" fmla="*/ 108395 w 1438275"/>
                <a:gd name="connsiteY8" fmla="*/ 1566767 h 1885950"/>
                <a:gd name="connsiteX9" fmla="*/ 96203 w 1438275"/>
                <a:gd name="connsiteY9" fmla="*/ 1554480 h 1885950"/>
                <a:gd name="connsiteX10" fmla="*/ 95726 w 1438275"/>
                <a:gd name="connsiteY10" fmla="*/ 1541526 h 1885950"/>
                <a:gd name="connsiteX11" fmla="*/ 104204 w 1438275"/>
                <a:gd name="connsiteY11" fmla="*/ 1539335 h 1885950"/>
                <a:gd name="connsiteX12" fmla="*/ 105728 w 1438275"/>
                <a:gd name="connsiteY12" fmla="*/ 1532477 h 1885950"/>
                <a:gd name="connsiteX13" fmla="*/ 101441 w 1438275"/>
                <a:gd name="connsiteY13" fmla="*/ 1523714 h 1885950"/>
                <a:gd name="connsiteX14" fmla="*/ 97917 w 1438275"/>
                <a:gd name="connsiteY14" fmla="*/ 1525143 h 1885950"/>
                <a:gd name="connsiteX15" fmla="*/ 101060 w 1438275"/>
                <a:gd name="connsiteY15" fmla="*/ 1518285 h 1885950"/>
                <a:gd name="connsiteX16" fmla="*/ 102775 w 1438275"/>
                <a:gd name="connsiteY16" fmla="*/ 1519618 h 1885950"/>
                <a:gd name="connsiteX17" fmla="*/ 124873 w 1438275"/>
                <a:gd name="connsiteY17" fmla="*/ 1506950 h 1885950"/>
                <a:gd name="connsiteX18" fmla="*/ 130397 w 1438275"/>
                <a:gd name="connsiteY18" fmla="*/ 1506950 h 1885950"/>
                <a:gd name="connsiteX19" fmla="*/ 134969 w 1438275"/>
                <a:gd name="connsiteY19" fmla="*/ 1491043 h 1885950"/>
                <a:gd name="connsiteX20" fmla="*/ 125920 w 1438275"/>
                <a:gd name="connsiteY20" fmla="*/ 1488186 h 1885950"/>
                <a:gd name="connsiteX21" fmla="*/ 124301 w 1438275"/>
                <a:gd name="connsiteY21" fmla="*/ 1491996 h 1885950"/>
                <a:gd name="connsiteX22" fmla="*/ 121444 w 1438275"/>
                <a:gd name="connsiteY22" fmla="*/ 1491996 h 1885950"/>
                <a:gd name="connsiteX23" fmla="*/ 116300 w 1438275"/>
                <a:gd name="connsiteY23" fmla="*/ 1487424 h 1885950"/>
                <a:gd name="connsiteX24" fmla="*/ 118491 w 1438275"/>
                <a:gd name="connsiteY24" fmla="*/ 1483043 h 1885950"/>
                <a:gd name="connsiteX25" fmla="*/ 123254 w 1438275"/>
                <a:gd name="connsiteY25" fmla="*/ 1484280 h 1885950"/>
                <a:gd name="connsiteX26" fmla="*/ 130302 w 1438275"/>
                <a:gd name="connsiteY26" fmla="*/ 1467135 h 1885950"/>
                <a:gd name="connsiteX27" fmla="*/ 129159 w 1438275"/>
                <a:gd name="connsiteY27" fmla="*/ 1464469 h 1885950"/>
                <a:gd name="connsiteX28" fmla="*/ 123158 w 1438275"/>
                <a:gd name="connsiteY28" fmla="*/ 1463707 h 1885950"/>
                <a:gd name="connsiteX29" fmla="*/ 126111 w 1438275"/>
                <a:gd name="connsiteY29" fmla="*/ 1460087 h 1885950"/>
                <a:gd name="connsiteX30" fmla="*/ 122873 w 1438275"/>
                <a:gd name="connsiteY30" fmla="*/ 1455515 h 1885950"/>
                <a:gd name="connsiteX31" fmla="*/ 119920 w 1438275"/>
                <a:gd name="connsiteY31" fmla="*/ 1457420 h 1885950"/>
                <a:gd name="connsiteX32" fmla="*/ 113538 w 1438275"/>
                <a:gd name="connsiteY32" fmla="*/ 1454562 h 1885950"/>
                <a:gd name="connsiteX33" fmla="*/ 98774 w 1438275"/>
                <a:gd name="connsiteY33" fmla="*/ 1461992 h 1885950"/>
                <a:gd name="connsiteX34" fmla="*/ 106490 w 1438275"/>
                <a:gd name="connsiteY34" fmla="*/ 1452467 h 1885950"/>
                <a:gd name="connsiteX35" fmla="*/ 101727 w 1438275"/>
                <a:gd name="connsiteY35" fmla="*/ 1447895 h 1885950"/>
                <a:gd name="connsiteX36" fmla="*/ 103823 w 1438275"/>
                <a:gd name="connsiteY36" fmla="*/ 1445133 h 1885950"/>
                <a:gd name="connsiteX37" fmla="*/ 100108 w 1438275"/>
                <a:gd name="connsiteY37" fmla="*/ 1442466 h 1885950"/>
                <a:gd name="connsiteX38" fmla="*/ 120777 w 1438275"/>
                <a:gd name="connsiteY38" fmla="*/ 1426178 h 1885950"/>
                <a:gd name="connsiteX39" fmla="*/ 121349 w 1438275"/>
                <a:gd name="connsiteY39" fmla="*/ 1421511 h 1885950"/>
                <a:gd name="connsiteX40" fmla="*/ 125635 w 1438275"/>
                <a:gd name="connsiteY40" fmla="*/ 1420939 h 1885950"/>
                <a:gd name="connsiteX41" fmla="*/ 133731 w 1438275"/>
                <a:gd name="connsiteY41" fmla="*/ 1408271 h 1885950"/>
                <a:gd name="connsiteX42" fmla="*/ 142208 w 1438275"/>
                <a:gd name="connsiteY42" fmla="*/ 1401032 h 1885950"/>
                <a:gd name="connsiteX43" fmla="*/ 144113 w 1438275"/>
                <a:gd name="connsiteY43" fmla="*/ 1403795 h 1885950"/>
                <a:gd name="connsiteX44" fmla="*/ 141542 w 1438275"/>
                <a:gd name="connsiteY44" fmla="*/ 1409509 h 1885950"/>
                <a:gd name="connsiteX45" fmla="*/ 143447 w 1438275"/>
                <a:gd name="connsiteY45" fmla="*/ 1408747 h 1885950"/>
                <a:gd name="connsiteX46" fmla="*/ 147257 w 1438275"/>
                <a:gd name="connsiteY46" fmla="*/ 1399508 h 1885950"/>
                <a:gd name="connsiteX47" fmla="*/ 139256 w 1438275"/>
                <a:gd name="connsiteY47" fmla="*/ 1386364 h 1885950"/>
                <a:gd name="connsiteX48" fmla="*/ 135255 w 1438275"/>
                <a:gd name="connsiteY48" fmla="*/ 1367409 h 1885950"/>
                <a:gd name="connsiteX49" fmla="*/ 131445 w 1438275"/>
                <a:gd name="connsiteY49" fmla="*/ 1362837 h 1885950"/>
                <a:gd name="connsiteX50" fmla="*/ 132302 w 1438275"/>
                <a:gd name="connsiteY50" fmla="*/ 1357027 h 1885950"/>
                <a:gd name="connsiteX51" fmla="*/ 126778 w 1438275"/>
                <a:gd name="connsiteY51" fmla="*/ 1353026 h 1885950"/>
                <a:gd name="connsiteX52" fmla="*/ 125349 w 1438275"/>
                <a:gd name="connsiteY52" fmla="*/ 1346549 h 1885950"/>
                <a:gd name="connsiteX53" fmla="*/ 111443 w 1438275"/>
                <a:gd name="connsiteY53" fmla="*/ 1326070 h 1885950"/>
                <a:gd name="connsiteX54" fmla="*/ 106013 w 1438275"/>
                <a:gd name="connsiteY54" fmla="*/ 1307592 h 1885950"/>
                <a:gd name="connsiteX55" fmla="*/ 107156 w 1438275"/>
                <a:gd name="connsiteY55" fmla="*/ 1299115 h 1885950"/>
                <a:gd name="connsiteX56" fmla="*/ 97631 w 1438275"/>
                <a:gd name="connsiteY56" fmla="*/ 1290733 h 1885950"/>
                <a:gd name="connsiteX57" fmla="*/ 94964 w 1438275"/>
                <a:gd name="connsiteY57" fmla="*/ 1280446 h 1885950"/>
                <a:gd name="connsiteX58" fmla="*/ 96774 w 1438275"/>
                <a:gd name="connsiteY58" fmla="*/ 1259395 h 1885950"/>
                <a:gd name="connsiteX59" fmla="*/ 91821 w 1438275"/>
                <a:gd name="connsiteY59" fmla="*/ 1247299 h 1885950"/>
                <a:gd name="connsiteX60" fmla="*/ 95060 w 1438275"/>
                <a:gd name="connsiteY60" fmla="*/ 1235869 h 1885950"/>
                <a:gd name="connsiteX61" fmla="*/ 97250 w 1438275"/>
                <a:gd name="connsiteY61" fmla="*/ 1236535 h 1885950"/>
                <a:gd name="connsiteX62" fmla="*/ 91916 w 1438275"/>
                <a:gd name="connsiteY62" fmla="*/ 1229487 h 1885950"/>
                <a:gd name="connsiteX63" fmla="*/ 112014 w 1438275"/>
                <a:gd name="connsiteY63" fmla="*/ 1217105 h 1885950"/>
                <a:gd name="connsiteX64" fmla="*/ 116777 w 1438275"/>
                <a:gd name="connsiteY64" fmla="*/ 1198626 h 1885950"/>
                <a:gd name="connsiteX65" fmla="*/ 122111 w 1438275"/>
                <a:gd name="connsiteY65" fmla="*/ 1190339 h 1885950"/>
                <a:gd name="connsiteX66" fmla="*/ 116967 w 1438275"/>
                <a:gd name="connsiteY66" fmla="*/ 1188625 h 1885950"/>
                <a:gd name="connsiteX67" fmla="*/ 121349 w 1438275"/>
                <a:gd name="connsiteY67" fmla="*/ 1183005 h 1885950"/>
                <a:gd name="connsiteX68" fmla="*/ 117824 w 1438275"/>
                <a:gd name="connsiteY68" fmla="*/ 1179005 h 1885950"/>
                <a:gd name="connsiteX69" fmla="*/ 103918 w 1438275"/>
                <a:gd name="connsiteY69" fmla="*/ 1172813 h 1885950"/>
                <a:gd name="connsiteX70" fmla="*/ 103061 w 1438275"/>
                <a:gd name="connsiteY70" fmla="*/ 1160812 h 1885950"/>
                <a:gd name="connsiteX71" fmla="*/ 108014 w 1438275"/>
                <a:gd name="connsiteY71" fmla="*/ 1159002 h 1885950"/>
                <a:gd name="connsiteX72" fmla="*/ 105347 w 1438275"/>
                <a:gd name="connsiteY72" fmla="*/ 1155287 h 1885950"/>
                <a:gd name="connsiteX73" fmla="*/ 115634 w 1438275"/>
                <a:gd name="connsiteY73" fmla="*/ 1146048 h 1885950"/>
                <a:gd name="connsiteX74" fmla="*/ 124206 w 1438275"/>
                <a:gd name="connsiteY74" fmla="*/ 1152715 h 1885950"/>
                <a:gd name="connsiteX75" fmla="*/ 144304 w 1438275"/>
                <a:gd name="connsiteY75" fmla="*/ 1151001 h 1885950"/>
                <a:gd name="connsiteX76" fmla="*/ 154305 w 1438275"/>
                <a:gd name="connsiteY76" fmla="*/ 1156144 h 1885950"/>
                <a:gd name="connsiteX77" fmla="*/ 162306 w 1438275"/>
                <a:gd name="connsiteY77" fmla="*/ 1155192 h 1885950"/>
                <a:gd name="connsiteX78" fmla="*/ 166402 w 1438275"/>
                <a:gd name="connsiteY78" fmla="*/ 1159288 h 1885950"/>
                <a:gd name="connsiteX79" fmla="*/ 177737 w 1438275"/>
                <a:gd name="connsiteY79" fmla="*/ 1156049 h 1885950"/>
                <a:gd name="connsiteX80" fmla="*/ 181451 w 1438275"/>
                <a:gd name="connsiteY80" fmla="*/ 1160621 h 1885950"/>
                <a:gd name="connsiteX81" fmla="*/ 198977 w 1438275"/>
                <a:gd name="connsiteY81" fmla="*/ 1153097 h 1885950"/>
                <a:gd name="connsiteX82" fmla="*/ 217456 w 1438275"/>
                <a:gd name="connsiteY82" fmla="*/ 1141285 h 1885950"/>
                <a:gd name="connsiteX83" fmla="*/ 220790 w 1438275"/>
                <a:gd name="connsiteY83" fmla="*/ 1129189 h 1885950"/>
                <a:gd name="connsiteX84" fmla="*/ 220504 w 1438275"/>
                <a:gd name="connsiteY84" fmla="*/ 1126712 h 1885950"/>
                <a:gd name="connsiteX85" fmla="*/ 207359 w 1438275"/>
                <a:gd name="connsiteY85" fmla="*/ 1121950 h 1885950"/>
                <a:gd name="connsiteX86" fmla="*/ 203835 w 1438275"/>
                <a:gd name="connsiteY86" fmla="*/ 1107091 h 1885950"/>
                <a:gd name="connsiteX87" fmla="*/ 218885 w 1438275"/>
                <a:gd name="connsiteY87" fmla="*/ 1094899 h 1885950"/>
                <a:gd name="connsiteX88" fmla="*/ 265938 w 1438275"/>
                <a:gd name="connsiteY88" fmla="*/ 1083945 h 1885950"/>
                <a:gd name="connsiteX89" fmla="*/ 267367 w 1438275"/>
                <a:gd name="connsiteY89" fmla="*/ 1087850 h 1885950"/>
                <a:gd name="connsiteX90" fmla="*/ 273653 w 1438275"/>
                <a:gd name="connsiteY90" fmla="*/ 1089089 h 1885950"/>
                <a:gd name="connsiteX91" fmla="*/ 290989 w 1438275"/>
                <a:gd name="connsiteY91" fmla="*/ 1087564 h 1885950"/>
                <a:gd name="connsiteX92" fmla="*/ 292418 w 1438275"/>
                <a:gd name="connsiteY92" fmla="*/ 1084802 h 1885950"/>
                <a:gd name="connsiteX93" fmla="*/ 298895 w 1438275"/>
                <a:gd name="connsiteY93" fmla="*/ 1090993 h 1885950"/>
                <a:gd name="connsiteX94" fmla="*/ 305943 w 1438275"/>
                <a:gd name="connsiteY94" fmla="*/ 1103947 h 1885950"/>
                <a:gd name="connsiteX95" fmla="*/ 318326 w 1438275"/>
                <a:gd name="connsiteY95" fmla="*/ 1102138 h 1885950"/>
                <a:gd name="connsiteX96" fmla="*/ 319564 w 1438275"/>
                <a:gd name="connsiteY96" fmla="*/ 1103471 h 1885950"/>
                <a:gd name="connsiteX97" fmla="*/ 316516 w 1438275"/>
                <a:gd name="connsiteY97" fmla="*/ 1105757 h 1885950"/>
                <a:gd name="connsiteX98" fmla="*/ 308039 w 1438275"/>
                <a:gd name="connsiteY98" fmla="*/ 1109567 h 1885950"/>
                <a:gd name="connsiteX99" fmla="*/ 310420 w 1438275"/>
                <a:gd name="connsiteY99" fmla="*/ 1118425 h 1885950"/>
                <a:gd name="connsiteX100" fmla="*/ 316516 w 1438275"/>
                <a:gd name="connsiteY100" fmla="*/ 1126998 h 1885950"/>
                <a:gd name="connsiteX101" fmla="*/ 332232 w 1438275"/>
                <a:gd name="connsiteY101" fmla="*/ 1121569 h 1885950"/>
                <a:gd name="connsiteX102" fmla="*/ 333375 w 1438275"/>
                <a:gd name="connsiteY102" fmla="*/ 1123378 h 1885950"/>
                <a:gd name="connsiteX103" fmla="*/ 344710 w 1438275"/>
                <a:gd name="connsiteY103" fmla="*/ 1118140 h 1885950"/>
                <a:gd name="connsiteX104" fmla="*/ 346234 w 1438275"/>
                <a:gd name="connsiteY104" fmla="*/ 1114330 h 1885950"/>
                <a:gd name="connsiteX105" fmla="*/ 337852 w 1438275"/>
                <a:gd name="connsiteY105" fmla="*/ 1106233 h 1885950"/>
                <a:gd name="connsiteX106" fmla="*/ 343376 w 1438275"/>
                <a:gd name="connsiteY106" fmla="*/ 1102995 h 1885950"/>
                <a:gd name="connsiteX107" fmla="*/ 340424 w 1438275"/>
                <a:gd name="connsiteY107" fmla="*/ 1092708 h 1885950"/>
                <a:gd name="connsiteX108" fmla="*/ 355664 w 1438275"/>
                <a:gd name="connsiteY108" fmla="*/ 1078706 h 1885950"/>
                <a:gd name="connsiteX109" fmla="*/ 366903 w 1438275"/>
                <a:gd name="connsiteY109" fmla="*/ 1073658 h 1885950"/>
                <a:gd name="connsiteX110" fmla="*/ 397669 w 1438275"/>
                <a:gd name="connsiteY110" fmla="*/ 1051655 h 1885950"/>
                <a:gd name="connsiteX111" fmla="*/ 400145 w 1438275"/>
                <a:gd name="connsiteY111" fmla="*/ 1053846 h 1885950"/>
                <a:gd name="connsiteX112" fmla="*/ 407575 w 1438275"/>
                <a:gd name="connsiteY112" fmla="*/ 1038606 h 1885950"/>
                <a:gd name="connsiteX113" fmla="*/ 428339 w 1438275"/>
                <a:gd name="connsiteY113" fmla="*/ 1021270 h 1885950"/>
                <a:gd name="connsiteX114" fmla="*/ 431197 w 1438275"/>
                <a:gd name="connsiteY114" fmla="*/ 999649 h 1885950"/>
                <a:gd name="connsiteX115" fmla="*/ 435293 w 1438275"/>
                <a:gd name="connsiteY115" fmla="*/ 993743 h 1885950"/>
                <a:gd name="connsiteX116" fmla="*/ 433959 w 1438275"/>
                <a:gd name="connsiteY116" fmla="*/ 991552 h 1885950"/>
                <a:gd name="connsiteX117" fmla="*/ 438436 w 1438275"/>
                <a:gd name="connsiteY117" fmla="*/ 974693 h 1885950"/>
                <a:gd name="connsiteX118" fmla="*/ 448247 w 1438275"/>
                <a:gd name="connsiteY118" fmla="*/ 974598 h 1885950"/>
                <a:gd name="connsiteX119" fmla="*/ 452152 w 1438275"/>
                <a:gd name="connsiteY119" fmla="*/ 964406 h 1885950"/>
                <a:gd name="connsiteX120" fmla="*/ 473774 w 1438275"/>
                <a:gd name="connsiteY120" fmla="*/ 966311 h 1885950"/>
                <a:gd name="connsiteX121" fmla="*/ 480441 w 1438275"/>
                <a:gd name="connsiteY121" fmla="*/ 960310 h 1885950"/>
                <a:gd name="connsiteX122" fmla="*/ 481012 w 1438275"/>
                <a:gd name="connsiteY122" fmla="*/ 947928 h 1885950"/>
                <a:gd name="connsiteX123" fmla="*/ 484632 w 1438275"/>
                <a:gd name="connsiteY123" fmla="*/ 940975 h 1885950"/>
                <a:gd name="connsiteX124" fmla="*/ 495300 w 1438275"/>
                <a:gd name="connsiteY124" fmla="*/ 934117 h 1885950"/>
                <a:gd name="connsiteX125" fmla="*/ 500253 w 1438275"/>
                <a:gd name="connsiteY125" fmla="*/ 927640 h 1885950"/>
                <a:gd name="connsiteX126" fmla="*/ 502063 w 1438275"/>
                <a:gd name="connsiteY126" fmla="*/ 907351 h 1885950"/>
                <a:gd name="connsiteX127" fmla="*/ 500539 w 1438275"/>
                <a:gd name="connsiteY127" fmla="*/ 898969 h 1885950"/>
                <a:gd name="connsiteX128" fmla="*/ 488347 w 1438275"/>
                <a:gd name="connsiteY128" fmla="*/ 886111 h 1885950"/>
                <a:gd name="connsiteX129" fmla="*/ 485680 w 1438275"/>
                <a:gd name="connsiteY129" fmla="*/ 876300 h 1885950"/>
                <a:gd name="connsiteX130" fmla="*/ 488156 w 1438275"/>
                <a:gd name="connsiteY130" fmla="*/ 863060 h 1885950"/>
                <a:gd name="connsiteX131" fmla="*/ 500348 w 1438275"/>
                <a:gd name="connsiteY131" fmla="*/ 846201 h 1885950"/>
                <a:gd name="connsiteX132" fmla="*/ 498920 w 1438275"/>
                <a:gd name="connsiteY132" fmla="*/ 840867 h 1885950"/>
                <a:gd name="connsiteX133" fmla="*/ 492633 w 1438275"/>
                <a:gd name="connsiteY133" fmla="*/ 838867 h 1885950"/>
                <a:gd name="connsiteX134" fmla="*/ 476726 w 1438275"/>
                <a:gd name="connsiteY134" fmla="*/ 845344 h 1885950"/>
                <a:gd name="connsiteX135" fmla="*/ 453009 w 1438275"/>
                <a:gd name="connsiteY135" fmla="*/ 877538 h 1885950"/>
                <a:gd name="connsiteX136" fmla="*/ 443294 w 1438275"/>
                <a:gd name="connsiteY136" fmla="*/ 879253 h 1885950"/>
                <a:gd name="connsiteX137" fmla="*/ 435769 w 1438275"/>
                <a:gd name="connsiteY137" fmla="*/ 874204 h 1885950"/>
                <a:gd name="connsiteX138" fmla="*/ 424529 w 1438275"/>
                <a:gd name="connsiteY138" fmla="*/ 871633 h 1885950"/>
                <a:gd name="connsiteX139" fmla="*/ 412718 w 1438275"/>
                <a:gd name="connsiteY139" fmla="*/ 874300 h 1885950"/>
                <a:gd name="connsiteX140" fmla="*/ 409004 w 1438275"/>
                <a:gd name="connsiteY140" fmla="*/ 879157 h 1885950"/>
                <a:gd name="connsiteX141" fmla="*/ 403098 w 1438275"/>
                <a:gd name="connsiteY141" fmla="*/ 904494 h 1885950"/>
                <a:gd name="connsiteX142" fmla="*/ 397288 w 1438275"/>
                <a:gd name="connsiteY142" fmla="*/ 910114 h 1885950"/>
                <a:gd name="connsiteX143" fmla="*/ 381667 w 1438275"/>
                <a:gd name="connsiteY143" fmla="*/ 901732 h 1885950"/>
                <a:gd name="connsiteX144" fmla="*/ 369379 w 1438275"/>
                <a:gd name="connsiteY144" fmla="*/ 879919 h 1885950"/>
                <a:gd name="connsiteX145" fmla="*/ 361664 w 1438275"/>
                <a:gd name="connsiteY145" fmla="*/ 873157 h 1885950"/>
                <a:gd name="connsiteX146" fmla="*/ 351377 w 1438275"/>
                <a:gd name="connsiteY146" fmla="*/ 881158 h 1885950"/>
                <a:gd name="connsiteX147" fmla="*/ 350139 w 1438275"/>
                <a:gd name="connsiteY147" fmla="*/ 886111 h 1885950"/>
                <a:gd name="connsiteX148" fmla="*/ 362903 w 1438275"/>
                <a:gd name="connsiteY148" fmla="*/ 902779 h 1885950"/>
                <a:gd name="connsiteX149" fmla="*/ 371475 w 1438275"/>
                <a:gd name="connsiteY149" fmla="*/ 905923 h 1885950"/>
                <a:gd name="connsiteX150" fmla="*/ 371189 w 1438275"/>
                <a:gd name="connsiteY150" fmla="*/ 910209 h 1885950"/>
                <a:gd name="connsiteX151" fmla="*/ 365474 w 1438275"/>
                <a:gd name="connsiteY151" fmla="*/ 912400 h 1885950"/>
                <a:gd name="connsiteX152" fmla="*/ 348425 w 1438275"/>
                <a:gd name="connsiteY152" fmla="*/ 902970 h 1885950"/>
                <a:gd name="connsiteX153" fmla="*/ 311372 w 1438275"/>
                <a:gd name="connsiteY153" fmla="*/ 858964 h 1885950"/>
                <a:gd name="connsiteX154" fmla="*/ 301752 w 1438275"/>
                <a:gd name="connsiteY154" fmla="*/ 856774 h 1885950"/>
                <a:gd name="connsiteX155" fmla="*/ 271462 w 1438275"/>
                <a:gd name="connsiteY155" fmla="*/ 869632 h 1885950"/>
                <a:gd name="connsiteX156" fmla="*/ 268034 w 1438275"/>
                <a:gd name="connsiteY156" fmla="*/ 867727 h 1885950"/>
                <a:gd name="connsiteX157" fmla="*/ 265462 w 1438275"/>
                <a:gd name="connsiteY157" fmla="*/ 852106 h 1885950"/>
                <a:gd name="connsiteX158" fmla="*/ 261461 w 1438275"/>
                <a:gd name="connsiteY158" fmla="*/ 846868 h 1885950"/>
                <a:gd name="connsiteX159" fmla="*/ 254413 w 1438275"/>
                <a:gd name="connsiteY159" fmla="*/ 852868 h 1885950"/>
                <a:gd name="connsiteX160" fmla="*/ 254413 w 1438275"/>
                <a:gd name="connsiteY160" fmla="*/ 869823 h 1885950"/>
                <a:gd name="connsiteX161" fmla="*/ 251651 w 1438275"/>
                <a:gd name="connsiteY161" fmla="*/ 874395 h 1885950"/>
                <a:gd name="connsiteX162" fmla="*/ 228886 w 1438275"/>
                <a:gd name="connsiteY162" fmla="*/ 876586 h 1885950"/>
                <a:gd name="connsiteX163" fmla="*/ 215075 w 1438275"/>
                <a:gd name="connsiteY163" fmla="*/ 871061 h 1885950"/>
                <a:gd name="connsiteX164" fmla="*/ 209360 w 1438275"/>
                <a:gd name="connsiteY164" fmla="*/ 858012 h 1885950"/>
                <a:gd name="connsiteX165" fmla="*/ 209645 w 1438275"/>
                <a:gd name="connsiteY165" fmla="*/ 842581 h 1885950"/>
                <a:gd name="connsiteX166" fmla="*/ 231553 w 1438275"/>
                <a:gd name="connsiteY166" fmla="*/ 825246 h 1885950"/>
                <a:gd name="connsiteX167" fmla="*/ 237935 w 1438275"/>
                <a:gd name="connsiteY167" fmla="*/ 812197 h 1885950"/>
                <a:gd name="connsiteX168" fmla="*/ 233458 w 1438275"/>
                <a:gd name="connsiteY168" fmla="*/ 808006 h 1885950"/>
                <a:gd name="connsiteX169" fmla="*/ 222409 w 1438275"/>
                <a:gd name="connsiteY169" fmla="*/ 808006 h 1885950"/>
                <a:gd name="connsiteX170" fmla="*/ 200787 w 1438275"/>
                <a:gd name="connsiteY170" fmla="*/ 821436 h 1885950"/>
                <a:gd name="connsiteX171" fmla="*/ 188309 w 1438275"/>
                <a:gd name="connsiteY171" fmla="*/ 825722 h 1885950"/>
                <a:gd name="connsiteX172" fmla="*/ 180880 w 1438275"/>
                <a:gd name="connsiteY172" fmla="*/ 820007 h 1885950"/>
                <a:gd name="connsiteX173" fmla="*/ 179546 w 1438275"/>
                <a:gd name="connsiteY173" fmla="*/ 805148 h 1885950"/>
                <a:gd name="connsiteX174" fmla="*/ 161449 w 1438275"/>
                <a:gd name="connsiteY174" fmla="*/ 769048 h 1885950"/>
                <a:gd name="connsiteX175" fmla="*/ 163068 w 1438275"/>
                <a:gd name="connsiteY175" fmla="*/ 751427 h 1885950"/>
                <a:gd name="connsiteX176" fmla="*/ 175736 w 1438275"/>
                <a:gd name="connsiteY176" fmla="*/ 727996 h 1885950"/>
                <a:gd name="connsiteX177" fmla="*/ 173831 w 1438275"/>
                <a:gd name="connsiteY177" fmla="*/ 711708 h 1885950"/>
                <a:gd name="connsiteX178" fmla="*/ 170021 w 1438275"/>
                <a:gd name="connsiteY178" fmla="*/ 709326 h 1885950"/>
                <a:gd name="connsiteX179" fmla="*/ 161544 w 1438275"/>
                <a:gd name="connsiteY179" fmla="*/ 711136 h 1885950"/>
                <a:gd name="connsiteX180" fmla="*/ 161163 w 1438275"/>
                <a:gd name="connsiteY180" fmla="*/ 696944 h 1885950"/>
                <a:gd name="connsiteX181" fmla="*/ 148019 w 1438275"/>
                <a:gd name="connsiteY181" fmla="*/ 700183 h 1885950"/>
                <a:gd name="connsiteX182" fmla="*/ 139256 w 1438275"/>
                <a:gd name="connsiteY182" fmla="*/ 681418 h 1885950"/>
                <a:gd name="connsiteX183" fmla="*/ 127635 w 1438275"/>
                <a:gd name="connsiteY183" fmla="*/ 683895 h 1885950"/>
                <a:gd name="connsiteX184" fmla="*/ 123730 w 1438275"/>
                <a:gd name="connsiteY184" fmla="*/ 649986 h 1885950"/>
                <a:gd name="connsiteX185" fmla="*/ 114014 w 1438275"/>
                <a:gd name="connsiteY185" fmla="*/ 635127 h 1885950"/>
                <a:gd name="connsiteX186" fmla="*/ 125920 w 1438275"/>
                <a:gd name="connsiteY186" fmla="*/ 624364 h 1885950"/>
                <a:gd name="connsiteX187" fmla="*/ 121634 w 1438275"/>
                <a:gd name="connsiteY187" fmla="*/ 617601 h 1885950"/>
                <a:gd name="connsiteX188" fmla="*/ 142208 w 1438275"/>
                <a:gd name="connsiteY188" fmla="*/ 605980 h 1885950"/>
                <a:gd name="connsiteX189" fmla="*/ 116491 w 1438275"/>
                <a:gd name="connsiteY189" fmla="*/ 559689 h 1885950"/>
                <a:gd name="connsiteX190" fmla="*/ 112967 w 1438275"/>
                <a:gd name="connsiteY190" fmla="*/ 544830 h 1885950"/>
                <a:gd name="connsiteX191" fmla="*/ 103918 w 1438275"/>
                <a:gd name="connsiteY191" fmla="*/ 540639 h 1885950"/>
                <a:gd name="connsiteX192" fmla="*/ 99346 w 1438275"/>
                <a:gd name="connsiteY192" fmla="*/ 528828 h 1885950"/>
                <a:gd name="connsiteX193" fmla="*/ 98774 w 1438275"/>
                <a:gd name="connsiteY193" fmla="*/ 518826 h 1885950"/>
                <a:gd name="connsiteX194" fmla="*/ 78391 w 1438275"/>
                <a:gd name="connsiteY194" fmla="*/ 523208 h 1885950"/>
                <a:gd name="connsiteX195" fmla="*/ 73914 w 1438275"/>
                <a:gd name="connsiteY195" fmla="*/ 507111 h 1885950"/>
                <a:gd name="connsiteX196" fmla="*/ 75438 w 1438275"/>
                <a:gd name="connsiteY196" fmla="*/ 499681 h 1885950"/>
                <a:gd name="connsiteX197" fmla="*/ 73628 w 1438275"/>
                <a:gd name="connsiteY197" fmla="*/ 491109 h 1885950"/>
                <a:gd name="connsiteX198" fmla="*/ 79153 w 1438275"/>
                <a:gd name="connsiteY198" fmla="*/ 482346 h 1885950"/>
                <a:gd name="connsiteX199" fmla="*/ 78391 w 1438275"/>
                <a:gd name="connsiteY199" fmla="*/ 474345 h 1885950"/>
                <a:gd name="connsiteX200" fmla="*/ 65246 w 1438275"/>
                <a:gd name="connsiteY200" fmla="*/ 483298 h 1885950"/>
                <a:gd name="connsiteX201" fmla="*/ 15431 w 1438275"/>
                <a:gd name="connsiteY201" fmla="*/ 495681 h 1885950"/>
                <a:gd name="connsiteX202" fmla="*/ 9525 w 1438275"/>
                <a:gd name="connsiteY202" fmla="*/ 488156 h 1885950"/>
                <a:gd name="connsiteX203" fmla="*/ 9906 w 1438275"/>
                <a:gd name="connsiteY203" fmla="*/ 481870 h 1885950"/>
                <a:gd name="connsiteX204" fmla="*/ 27432 w 1438275"/>
                <a:gd name="connsiteY204" fmla="*/ 467106 h 1885950"/>
                <a:gd name="connsiteX205" fmla="*/ 40862 w 1438275"/>
                <a:gd name="connsiteY205" fmla="*/ 443674 h 1885950"/>
                <a:gd name="connsiteX206" fmla="*/ 42101 w 1438275"/>
                <a:gd name="connsiteY206" fmla="*/ 402241 h 1885950"/>
                <a:gd name="connsiteX207" fmla="*/ 46292 w 1438275"/>
                <a:gd name="connsiteY207" fmla="*/ 406336 h 1885950"/>
                <a:gd name="connsiteX208" fmla="*/ 50959 w 1438275"/>
                <a:gd name="connsiteY208" fmla="*/ 396907 h 1885950"/>
                <a:gd name="connsiteX209" fmla="*/ 74581 w 1438275"/>
                <a:gd name="connsiteY209" fmla="*/ 368141 h 1885950"/>
                <a:gd name="connsiteX210" fmla="*/ 94107 w 1438275"/>
                <a:gd name="connsiteY210" fmla="*/ 350520 h 1885950"/>
                <a:gd name="connsiteX211" fmla="*/ 104966 w 1438275"/>
                <a:gd name="connsiteY211" fmla="*/ 344329 h 1885950"/>
                <a:gd name="connsiteX212" fmla="*/ 115348 w 1438275"/>
                <a:gd name="connsiteY212" fmla="*/ 342805 h 1885950"/>
                <a:gd name="connsiteX213" fmla="*/ 127445 w 1438275"/>
                <a:gd name="connsiteY213" fmla="*/ 333946 h 1885950"/>
                <a:gd name="connsiteX214" fmla="*/ 143542 w 1438275"/>
                <a:gd name="connsiteY214" fmla="*/ 328422 h 1885950"/>
                <a:gd name="connsiteX215" fmla="*/ 175736 w 1438275"/>
                <a:gd name="connsiteY215" fmla="*/ 347281 h 1885950"/>
                <a:gd name="connsiteX216" fmla="*/ 177737 w 1438275"/>
                <a:gd name="connsiteY216" fmla="*/ 342805 h 1885950"/>
                <a:gd name="connsiteX217" fmla="*/ 195262 w 1438275"/>
                <a:gd name="connsiteY217" fmla="*/ 328993 h 1885950"/>
                <a:gd name="connsiteX218" fmla="*/ 204692 w 1438275"/>
                <a:gd name="connsiteY218" fmla="*/ 290512 h 1885950"/>
                <a:gd name="connsiteX219" fmla="*/ 219551 w 1438275"/>
                <a:gd name="connsiteY219" fmla="*/ 285464 h 1885950"/>
                <a:gd name="connsiteX220" fmla="*/ 238601 w 1438275"/>
                <a:gd name="connsiteY220" fmla="*/ 285178 h 1885950"/>
                <a:gd name="connsiteX221" fmla="*/ 247079 w 1438275"/>
                <a:gd name="connsiteY221" fmla="*/ 281368 h 1885950"/>
                <a:gd name="connsiteX222" fmla="*/ 239840 w 1438275"/>
                <a:gd name="connsiteY222" fmla="*/ 262795 h 1885950"/>
                <a:gd name="connsiteX223" fmla="*/ 229362 w 1438275"/>
                <a:gd name="connsiteY223" fmla="*/ 251746 h 1885950"/>
                <a:gd name="connsiteX224" fmla="*/ 233934 w 1438275"/>
                <a:gd name="connsiteY224" fmla="*/ 248221 h 1885950"/>
                <a:gd name="connsiteX225" fmla="*/ 258509 w 1438275"/>
                <a:gd name="connsiteY225" fmla="*/ 237363 h 1885950"/>
                <a:gd name="connsiteX226" fmla="*/ 260699 w 1438275"/>
                <a:gd name="connsiteY226" fmla="*/ 241078 h 1885950"/>
                <a:gd name="connsiteX227" fmla="*/ 292227 w 1438275"/>
                <a:gd name="connsiteY227" fmla="*/ 231553 h 1885950"/>
                <a:gd name="connsiteX228" fmla="*/ 314325 w 1438275"/>
                <a:gd name="connsiteY228" fmla="*/ 228124 h 1885950"/>
                <a:gd name="connsiteX229" fmla="*/ 328136 w 1438275"/>
                <a:gd name="connsiteY229" fmla="*/ 229933 h 1885950"/>
                <a:gd name="connsiteX230" fmla="*/ 333947 w 1438275"/>
                <a:gd name="connsiteY230" fmla="*/ 227742 h 1885950"/>
                <a:gd name="connsiteX231" fmla="*/ 344424 w 1438275"/>
                <a:gd name="connsiteY231" fmla="*/ 244221 h 1885950"/>
                <a:gd name="connsiteX232" fmla="*/ 357759 w 1438275"/>
                <a:gd name="connsiteY232" fmla="*/ 239077 h 1885950"/>
                <a:gd name="connsiteX233" fmla="*/ 373190 w 1438275"/>
                <a:gd name="connsiteY233" fmla="*/ 240887 h 1885950"/>
                <a:gd name="connsiteX234" fmla="*/ 376904 w 1438275"/>
                <a:gd name="connsiteY234" fmla="*/ 244221 h 1885950"/>
                <a:gd name="connsiteX235" fmla="*/ 377952 w 1438275"/>
                <a:gd name="connsiteY235" fmla="*/ 249650 h 1885950"/>
                <a:gd name="connsiteX236" fmla="*/ 396526 w 1438275"/>
                <a:gd name="connsiteY236" fmla="*/ 259270 h 1885950"/>
                <a:gd name="connsiteX237" fmla="*/ 409289 w 1438275"/>
                <a:gd name="connsiteY237" fmla="*/ 242887 h 1885950"/>
                <a:gd name="connsiteX238" fmla="*/ 413099 w 1438275"/>
                <a:gd name="connsiteY238" fmla="*/ 226028 h 1885950"/>
                <a:gd name="connsiteX239" fmla="*/ 435293 w 1438275"/>
                <a:gd name="connsiteY239" fmla="*/ 210217 h 1885950"/>
                <a:gd name="connsiteX240" fmla="*/ 444437 w 1438275"/>
                <a:gd name="connsiteY240" fmla="*/ 214598 h 1885950"/>
                <a:gd name="connsiteX241" fmla="*/ 459677 w 1438275"/>
                <a:gd name="connsiteY241" fmla="*/ 215741 h 1885950"/>
                <a:gd name="connsiteX242" fmla="*/ 473964 w 1438275"/>
                <a:gd name="connsiteY242" fmla="*/ 211931 h 1885950"/>
                <a:gd name="connsiteX243" fmla="*/ 487204 w 1438275"/>
                <a:gd name="connsiteY243" fmla="*/ 201930 h 1885950"/>
                <a:gd name="connsiteX244" fmla="*/ 494729 w 1438275"/>
                <a:gd name="connsiteY244" fmla="*/ 213074 h 1885950"/>
                <a:gd name="connsiteX245" fmla="*/ 511778 w 1438275"/>
                <a:gd name="connsiteY245" fmla="*/ 225742 h 1885950"/>
                <a:gd name="connsiteX246" fmla="*/ 517208 w 1438275"/>
                <a:gd name="connsiteY246" fmla="*/ 220884 h 1885950"/>
                <a:gd name="connsiteX247" fmla="*/ 521208 w 1438275"/>
                <a:gd name="connsiteY247" fmla="*/ 212503 h 1885950"/>
                <a:gd name="connsiteX248" fmla="*/ 527971 w 1438275"/>
                <a:gd name="connsiteY248" fmla="*/ 207264 h 1885950"/>
                <a:gd name="connsiteX249" fmla="*/ 515112 w 1438275"/>
                <a:gd name="connsiteY249" fmla="*/ 190786 h 1885950"/>
                <a:gd name="connsiteX250" fmla="*/ 544164 w 1438275"/>
                <a:gd name="connsiteY250" fmla="*/ 190976 h 1885950"/>
                <a:gd name="connsiteX251" fmla="*/ 560546 w 1438275"/>
                <a:gd name="connsiteY251" fmla="*/ 185928 h 1885950"/>
                <a:gd name="connsiteX252" fmla="*/ 597123 w 1438275"/>
                <a:gd name="connsiteY252" fmla="*/ 185547 h 1885950"/>
                <a:gd name="connsiteX253" fmla="*/ 623221 w 1438275"/>
                <a:gd name="connsiteY253" fmla="*/ 191167 h 1885950"/>
                <a:gd name="connsiteX254" fmla="*/ 622840 w 1438275"/>
                <a:gd name="connsiteY254" fmla="*/ 186880 h 1885950"/>
                <a:gd name="connsiteX255" fmla="*/ 649796 w 1438275"/>
                <a:gd name="connsiteY255" fmla="*/ 177260 h 1885950"/>
                <a:gd name="connsiteX256" fmla="*/ 667893 w 1438275"/>
                <a:gd name="connsiteY256" fmla="*/ 179165 h 1885950"/>
                <a:gd name="connsiteX257" fmla="*/ 680276 w 1438275"/>
                <a:gd name="connsiteY257" fmla="*/ 177165 h 1885950"/>
                <a:gd name="connsiteX258" fmla="*/ 682085 w 1438275"/>
                <a:gd name="connsiteY258" fmla="*/ 168973 h 1885950"/>
                <a:gd name="connsiteX259" fmla="*/ 690467 w 1438275"/>
                <a:gd name="connsiteY259" fmla="*/ 159448 h 1885950"/>
                <a:gd name="connsiteX260" fmla="*/ 696278 w 1438275"/>
                <a:gd name="connsiteY260" fmla="*/ 146590 h 1885950"/>
                <a:gd name="connsiteX261" fmla="*/ 707232 w 1438275"/>
                <a:gd name="connsiteY261" fmla="*/ 148304 h 1885950"/>
                <a:gd name="connsiteX262" fmla="*/ 709231 w 1438275"/>
                <a:gd name="connsiteY262" fmla="*/ 145828 h 1885950"/>
                <a:gd name="connsiteX263" fmla="*/ 713899 w 1438275"/>
                <a:gd name="connsiteY263" fmla="*/ 125444 h 1885950"/>
                <a:gd name="connsiteX264" fmla="*/ 719614 w 1438275"/>
                <a:gd name="connsiteY264" fmla="*/ 115824 h 1885950"/>
                <a:gd name="connsiteX265" fmla="*/ 712946 w 1438275"/>
                <a:gd name="connsiteY265" fmla="*/ 106108 h 1885950"/>
                <a:gd name="connsiteX266" fmla="*/ 717233 w 1438275"/>
                <a:gd name="connsiteY266" fmla="*/ 98774 h 1885950"/>
                <a:gd name="connsiteX267" fmla="*/ 721138 w 1438275"/>
                <a:gd name="connsiteY267" fmla="*/ 98107 h 1885950"/>
                <a:gd name="connsiteX268" fmla="*/ 711137 w 1438275"/>
                <a:gd name="connsiteY268" fmla="*/ 91535 h 1885950"/>
                <a:gd name="connsiteX269" fmla="*/ 710280 w 1438275"/>
                <a:gd name="connsiteY269" fmla="*/ 84010 h 1885950"/>
                <a:gd name="connsiteX270" fmla="*/ 701135 w 1438275"/>
                <a:gd name="connsiteY270" fmla="*/ 82867 h 1885950"/>
                <a:gd name="connsiteX271" fmla="*/ 690848 w 1438275"/>
                <a:gd name="connsiteY271" fmla="*/ 75628 h 1885950"/>
                <a:gd name="connsiteX272" fmla="*/ 688753 w 1438275"/>
                <a:gd name="connsiteY272" fmla="*/ 58959 h 1885950"/>
                <a:gd name="connsiteX273" fmla="*/ 698659 w 1438275"/>
                <a:gd name="connsiteY273" fmla="*/ 45053 h 1885950"/>
                <a:gd name="connsiteX274" fmla="*/ 711232 w 1438275"/>
                <a:gd name="connsiteY274" fmla="*/ 34385 h 1885950"/>
                <a:gd name="connsiteX275" fmla="*/ 722091 w 1438275"/>
                <a:gd name="connsiteY275" fmla="*/ 27146 h 1885950"/>
                <a:gd name="connsiteX276" fmla="*/ 739235 w 1438275"/>
                <a:gd name="connsiteY276" fmla="*/ 22288 h 1885950"/>
                <a:gd name="connsiteX277" fmla="*/ 750570 w 1438275"/>
                <a:gd name="connsiteY277" fmla="*/ 20574 h 1885950"/>
                <a:gd name="connsiteX278" fmla="*/ 768191 w 1438275"/>
                <a:gd name="connsiteY278" fmla="*/ 23717 h 1885950"/>
                <a:gd name="connsiteX279" fmla="*/ 773811 w 1438275"/>
                <a:gd name="connsiteY279" fmla="*/ 36576 h 1885950"/>
                <a:gd name="connsiteX280" fmla="*/ 771049 w 1438275"/>
                <a:gd name="connsiteY280" fmla="*/ 52387 h 1885950"/>
                <a:gd name="connsiteX281" fmla="*/ 786574 w 1438275"/>
                <a:gd name="connsiteY281" fmla="*/ 72675 h 1885950"/>
                <a:gd name="connsiteX282" fmla="*/ 791432 w 1438275"/>
                <a:gd name="connsiteY282" fmla="*/ 84010 h 1885950"/>
                <a:gd name="connsiteX283" fmla="*/ 804101 w 1438275"/>
                <a:gd name="connsiteY283" fmla="*/ 92011 h 1885950"/>
                <a:gd name="connsiteX284" fmla="*/ 834295 w 1438275"/>
                <a:gd name="connsiteY284" fmla="*/ 92773 h 1885950"/>
                <a:gd name="connsiteX285" fmla="*/ 854393 w 1438275"/>
                <a:gd name="connsiteY285" fmla="*/ 79248 h 1885950"/>
                <a:gd name="connsiteX286" fmla="*/ 873919 w 1438275"/>
                <a:gd name="connsiteY286" fmla="*/ 78295 h 1885950"/>
                <a:gd name="connsiteX287" fmla="*/ 887444 w 1438275"/>
                <a:gd name="connsiteY287" fmla="*/ 68580 h 1885950"/>
                <a:gd name="connsiteX288" fmla="*/ 922211 w 1438275"/>
                <a:gd name="connsiteY288" fmla="*/ 59531 h 1885950"/>
                <a:gd name="connsiteX289" fmla="*/ 929355 w 1438275"/>
                <a:gd name="connsiteY289" fmla="*/ 69247 h 1885950"/>
                <a:gd name="connsiteX290" fmla="*/ 935355 w 1438275"/>
                <a:gd name="connsiteY290" fmla="*/ 64675 h 1885950"/>
                <a:gd name="connsiteX291" fmla="*/ 955643 w 1438275"/>
                <a:gd name="connsiteY291" fmla="*/ 58579 h 1885950"/>
                <a:gd name="connsiteX292" fmla="*/ 976598 w 1438275"/>
                <a:gd name="connsiteY292" fmla="*/ 41338 h 1885950"/>
                <a:gd name="connsiteX293" fmla="*/ 998601 w 1438275"/>
                <a:gd name="connsiteY293" fmla="*/ 30384 h 1885950"/>
                <a:gd name="connsiteX294" fmla="*/ 998029 w 1438275"/>
                <a:gd name="connsiteY294" fmla="*/ 21907 h 1885950"/>
                <a:gd name="connsiteX295" fmla="*/ 989647 w 1438275"/>
                <a:gd name="connsiteY295" fmla="*/ 14287 h 1885950"/>
                <a:gd name="connsiteX296" fmla="*/ 995553 w 1438275"/>
                <a:gd name="connsiteY296" fmla="*/ 9525 h 1885950"/>
                <a:gd name="connsiteX297" fmla="*/ 1001554 w 1438275"/>
                <a:gd name="connsiteY297" fmla="*/ 21050 h 1885950"/>
                <a:gd name="connsiteX298" fmla="*/ 1002697 w 1438275"/>
                <a:gd name="connsiteY298" fmla="*/ 29242 h 1885950"/>
                <a:gd name="connsiteX299" fmla="*/ 1012127 w 1438275"/>
                <a:gd name="connsiteY299" fmla="*/ 40957 h 1885950"/>
                <a:gd name="connsiteX300" fmla="*/ 1009650 w 1438275"/>
                <a:gd name="connsiteY300" fmla="*/ 50482 h 1885950"/>
                <a:gd name="connsiteX301" fmla="*/ 1012508 w 1438275"/>
                <a:gd name="connsiteY301" fmla="*/ 49816 h 1885950"/>
                <a:gd name="connsiteX302" fmla="*/ 1012603 w 1438275"/>
                <a:gd name="connsiteY302" fmla="*/ 68484 h 1885950"/>
                <a:gd name="connsiteX303" fmla="*/ 1018604 w 1438275"/>
                <a:gd name="connsiteY303" fmla="*/ 71818 h 1885950"/>
                <a:gd name="connsiteX304" fmla="*/ 1040321 w 1438275"/>
                <a:gd name="connsiteY304" fmla="*/ 70199 h 1885950"/>
                <a:gd name="connsiteX305" fmla="*/ 1076039 w 1438275"/>
                <a:gd name="connsiteY305" fmla="*/ 72009 h 1885950"/>
                <a:gd name="connsiteX306" fmla="*/ 1089184 w 1438275"/>
                <a:gd name="connsiteY306" fmla="*/ 60388 h 1885950"/>
                <a:gd name="connsiteX307" fmla="*/ 1093851 w 1438275"/>
                <a:gd name="connsiteY307" fmla="*/ 63055 h 1885950"/>
                <a:gd name="connsiteX308" fmla="*/ 1113472 w 1438275"/>
                <a:gd name="connsiteY308" fmla="*/ 54388 h 1885950"/>
                <a:gd name="connsiteX309" fmla="*/ 1128141 w 1438275"/>
                <a:gd name="connsiteY309" fmla="*/ 63532 h 1885950"/>
                <a:gd name="connsiteX310" fmla="*/ 1114997 w 1438275"/>
                <a:gd name="connsiteY310" fmla="*/ 79057 h 1885950"/>
                <a:gd name="connsiteX311" fmla="*/ 1134523 w 1438275"/>
                <a:gd name="connsiteY311" fmla="*/ 88392 h 1885950"/>
                <a:gd name="connsiteX312" fmla="*/ 1138333 w 1438275"/>
                <a:gd name="connsiteY312" fmla="*/ 88011 h 1885950"/>
                <a:gd name="connsiteX313" fmla="*/ 1140905 w 1438275"/>
                <a:gd name="connsiteY313" fmla="*/ 82582 h 1885950"/>
                <a:gd name="connsiteX314" fmla="*/ 1137000 w 1438275"/>
                <a:gd name="connsiteY314" fmla="*/ 70866 h 1885950"/>
                <a:gd name="connsiteX315" fmla="*/ 1130808 w 1438275"/>
                <a:gd name="connsiteY315" fmla="*/ 64294 h 1885950"/>
                <a:gd name="connsiteX316" fmla="*/ 1137190 w 1438275"/>
                <a:gd name="connsiteY316" fmla="*/ 54578 h 1885950"/>
                <a:gd name="connsiteX317" fmla="*/ 1140905 w 1438275"/>
                <a:gd name="connsiteY317" fmla="*/ 59150 h 1885950"/>
                <a:gd name="connsiteX318" fmla="*/ 1139381 w 1438275"/>
                <a:gd name="connsiteY318" fmla="*/ 64103 h 1885950"/>
                <a:gd name="connsiteX319" fmla="*/ 1142429 w 1438275"/>
                <a:gd name="connsiteY319" fmla="*/ 63817 h 1885950"/>
                <a:gd name="connsiteX320" fmla="*/ 1143667 w 1438275"/>
                <a:gd name="connsiteY320" fmla="*/ 66484 h 1885950"/>
                <a:gd name="connsiteX321" fmla="*/ 1153192 w 1438275"/>
                <a:gd name="connsiteY321" fmla="*/ 68484 h 1885950"/>
                <a:gd name="connsiteX322" fmla="*/ 1156906 w 1438275"/>
                <a:gd name="connsiteY322" fmla="*/ 65437 h 1885950"/>
                <a:gd name="connsiteX323" fmla="*/ 1169289 w 1438275"/>
                <a:gd name="connsiteY323" fmla="*/ 71628 h 1885950"/>
                <a:gd name="connsiteX324" fmla="*/ 1177957 w 1438275"/>
                <a:gd name="connsiteY324" fmla="*/ 66199 h 1885950"/>
                <a:gd name="connsiteX325" fmla="*/ 1185863 w 1438275"/>
                <a:gd name="connsiteY325" fmla="*/ 67437 h 1885950"/>
                <a:gd name="connsiteX326" fmla="*/ 1190911 w 1438275"/>
                <a:gd name="connsiteY326" fmla="*/ 60960 h 1885950"/>
                <a:gd name="connsiteX327" fmla="*/ 1192816 w 1438275"/>
                <a:gd name="connsiteY327" fmla="*/ 52578 h 1885950"/>
                <a:gd name="connsiteX328" fmla="*/ 1197769 w 1438275"/>
                <a:gd name="connsiteY328" fmla="*/ 50578 h 1885950"/>
                <a:gd name="connsiteX329" fmla="*/ 1203579 w 1438275"/>
                <a:gd name="connsiteY329" fmla="*/ 67246 h 1885950"/>
                <a:gd name="connsiteX330" fmla="*/ 1209771 w 1438275"/>
                <a:gd name="connsiteY330" fmla="*/ 76295 h 1885950"/>
                <a:gd name="connsiteX331" fmla="*/ 1215676 w 1438275"/>
                <a:gd name="connsiteY331" fmla="*/ 76486 h 1885950"/>
                <a:gd name="connsiteX332" fmla="*/ 1223677 w 1438275"/>
                <a:gd name="connsiteY332" fmla="*/ 101536 h 1885950"/>
                <a:gd name="connsiteX333" fmla="*/ 1228154 w 1438275"/>
                <a:gd name="connsiteY333" fmla="*/ 99060 h 1885950"/>
                <a:gd name="connsiteX334" fmla="*/ 1233678 w 1438275"/>
                <a:gd name="connsiteY334" fmla="*/ 101441 h 1885950"/>
                <a:gd name="connsiteX335" fmla="*/ 1241775 w 1438275"/>
                <a:gd name="connsiteY335" fmla="*/ 99155 h 1885950"/>
                <a:gd name="connsiteX336" fmla="*/ 1243870 w 1438275"/>
                <a:gd name="connsiteY336" fmla="*/ 118396 h 1885950"/>
                <a:gd name="connsiteX337" fmla="*/ 1259300 w 1438275"/>
                <a:gd name="connsiteY337" fmla="*/ 114205 h 1885950"/>
                <a:gd name="connsiteX338" fmla="*/ 1270350 w 1438275"/>
                <a:gd name="connsiteY338" fmla="*/ 122301 h 1885950"/>
                <a:gd name="connsiteX339" fmla="*/ 1280351 w 1438275"/>
                <a:gd name="connsiteY339" fmla="*/ 123920 h 1885950"/>
                <a:gd name="connsiteX340" fmla="*/ 1278922 w 1438275"/>
                <a:gd name="connsiteY340" fmla="*/ 115633 h 1885950"/>
                <a:gd name="connsiteX341" fmla="*/ 1296067 w 1438275"/>
                <a:gd name="connsiteY341" fmla="*/ 108871 h 1885950"/>
                <a:gd name="connsiteX342" fmla="*/ 1303592 w 1438275"/>
                <a:gd name="connsiteY342" fmla="*/ 121539 h 1885950"/>
                <a:gd name="connsiteX343" fmla="*/ 1304735 w 1438275"/>
                <a:gd name="connsiteY343" fmla="*/ 130111 h 1885950"/>
                <a:gd name="connsiteX344" fmla="*/ 1315498 w 1438275"/>
                <a:gd name="connsiteY344" fmla="*/ 126301 h 1885950"/>
                <a:gd name="connsiteX345" fmla="*/ 1324261 w 1438275"/>
                <a:gd name="connsiteY345" fmla="*/ 137541 h 1885950"/>
                <a:gd name="connsiteX346" fmla="*/ 1329881 w 1438275"/>
                <a:gd name="connsiteY346" fmla="*/ 139350 h 1885950"/>
                <a:gd name="connsiteX347" fmla="*/ 1324547 w 1438275"/>
                <a:gd name="connsiteY347" fmla="*/ 145447 h 1885950"/>
                <a:gd name="connsiteX348" fmla="*/ 1328547 w 1438275"/>
                <a:gd name="connsiteY348" fmla="*/ 156400 h 1885950"/>
                <a:gd name="connsiteX349" fmla="*/ 1320641 w 1438275"/>
                <a:gd name="connsiteY349" fmla="*/ 158877 h 1885950"/>
                <a:gd name="connsiteX350" fmla="*/ 1323309 w 1438275"/>
                <a:gd name="connsiteY350" fmla="*/ 169735 h 1885950"/>
                <a:gd name="connsiteX351" fmla="*/ 1321594 w 1438275"/>
                <a:gd name="connsiteY351" fmla="*/ 174022 h 1885950"/>
                <a:gd name="connsiteX352" fmla="*/ 1288447 w 1438275"/>
                <a:gd name="connsiteY352" fmla="*/ 176403 h 1885950"/>
                <a:gd name="connsiteX353" fmla="*/ 1266444 w 1438275"/>
                <a:gd name="connsiteY353" fmla="*/ 186023 h 1885950"/>
                <a:gd name="connsiteX354" fmla="*/ 1271683 w 1438275"/>
                <a:gd name="connsiteY354" fmla="*/ 199644 h 1885950"/>
                <a:gd name="connsiteX355" fmla="*/ 1268921 w 1438275"/>
                <a:gd name="connsiteY355" fmla="*/ 202597 h 1885950"/>
                <a:gd name="connsiteX356" fmla="*/ 1272921 w 1438275"/>
                <a:gd name="connsiteY356" fmla="*/ 205073 h 1885950"/>
                <a:gd name="connsiteX357" fmla="*/ 1260729 w 1438275"/>
                <a:gd name="connsiteY357" fmla="*/ 216884 h 1885950"/>
                <a:gd name="connsiteX358" fmla="*/ 1268730 w 1438275"/>
                <a:gd name="connsiteY358" fmla="*/ 224409 h 1885950"/>
                <a:gd name="connsiteX359" fmla="*/ 1249775 w 1438275"/>
                <a:gd name="connsiteY359" fmla="*/ 232315 h 1885950"/>
                <a:gd name="connsiteX360" fmla="*/ 1224153 w 1438275"/>
                <a:gd name="connsiteY360" fmla="*/ 232886 h 1885950"/>
                <a:gd name="connsiteX361" fmla="*/ 1201769 w 1438275"/>
                <a:gd name="connsiteY361" fmla="*/ 253365 h 1885950"/>
                <a:gd name="connsiteX362" fmla="*/ 1200722 w 1438275"/>
                <a:gd name="connsiteY362" fmla="*/ 258127 h 1885950"/>
                <a:gd name="connsiteX363" fmla="*/ 1205198 w 1438275"/>
                <a:gd name="connsiteY363" fmla="*/ 256794 h 1885950"/>
                <a:gd name="connsiteX364" fmla="*/ 1208532 w 1438275"/>
                <a:gd name="connsiteY364" fmla="*/ 264033 h 1885950"/>
                <a:gd name="connsiteX365" fmla="*/ 1211008 w 1438275"/>
                <a:gd name="connsiteY365" fmla="*/ 277273 h 1885950"/>
                <a:gd name="connsiteX366" fmla="*/ 1210437 w 1438275"/>
                <a:gd name="connsiteY366" fmla="*/ 293084 h 1885950"/>
                <a:gd name="connsiteX367" fmla="*/ 1225963 w 1438275"/>
                <a:gd name="connsiteY367" fmla="*/ 297084 h 1885950"/>
                <a:gd name="connsiteX368" fmla="*/ 1223581 w 1438275"/>
                <a:gd name="connsiteY368" fmla="*/ 311182 h 1885950"/>
                <a:gd name="connsiteX369" fmla="*/ 1216533 w 1438275"/>
                <a:gd name="connsiteY369" fmla="*/ 316420 h 1885950"/>
                <a:gd name="connsiteX370" fmla="*/ 1210342 w 1438275"/>
                <a:gd name="connsiteY370" fmla="*/ 316706 h 1885950"/>
                <a:gd name="connsiteX371" fmla="*/ 1207484 w 1438275"/>
                <a:gd name="connsiteY371" fmla="*/ 308419 h 1885950"/>
                <a:gd name="connsiteX372" fmla="*/ 1197864 w 1438275"/>
                <a:gd name="connsiteY372" fmla="*/ 306324 h 1885950"/>
                <a:gd name="connsiteX373" fmla="*/ 1195006 w 1438275"/>
                <a:gd name="connsiteY373" fmla="*/ 297656 h 1885950"/>
                <a:gd name="connsiteX374" fmla="*/ 1189101 w 1438275"/>
                <a:gd name="connsiteY374" fmla="*/ 297751 h 1885950"/>
                <a:gd name="connsiteX375" fmla="*/ 1185958 w 1438275"/>
                <a:gd name="connsiteY375" fmla="*/ 312039 h 1885950"/>
                <a:gd name="connsiteX376" fmla="*/ 1176528 w 1438275"/>
                <a:gd name="connsiteY376" fmla="*/ 309562 h 1885950"/>
                <a:gd name="connsiteX377" fmla="*/ 1176242 w 1438275"/>
                <a:gd name="connsiteY377" fmla="*/ 311944 h 1885950"/>
                <a:gd name="connsiteX378" fmla="*/ 1169384 w 1438275"/>
                <a:gd name="connsiteY378" fmla="*/ 313182 h 1885950"/>
                <a:gd name="connsiteX379" fmla="*/ 1170337 w 1438275"/>
                <a:gd name="connsiteY379" fmla="*/ 327850 h 1885950"/>
                <a:gd name="connsiteX380" fmla="*/ 1161860 w 1438275"/>
                <a:gd name="connsiteY380" fmla="*/ 327184 h 1885950"/>
                <a:gd name="connsiteX381" fmla="*/ 1164432 w 1438275"/>
                <a:gd name="connsiteY381" fmla="*/ 314801 h 1885950"/>
                <a:gd name="connsiteX382" fmla="*/ 1157192 w 1438275"/>
                <a:gd name="connsiteY382" fmla="*/ 314992 h 1885950"/>
                <a:gd name="connsiteX383" fmla="*/ 1154430 w 1438275"/>
                <a:gd name="connsiteY383" fmla="*/ 323374 h 1885950"/>
                <a:gd name="connsiteX384" fmla="*/ 1156621 w 1438275"/>
                <a:gd name="connsiteY384" fmla="*/ 324612 h 1885950"/>
                <a:gd name="connsiteX385" fmla="*/ 1156240 w 1438275"/>
                <a:gd name="connsiteY385" fmla="*/ 350615 h 1885950"/>
                <a:gd name="connsiteX386" fmla="*/ 1143857 w 1438275"/>
                <a:gd name="connsiteY386" fmla="*/ 355854 h 1885950"/>
                <a:gd name="connsiteX387" fmla="*/ 1141857 w 1438275"/>
                <a:gd name="connsiteY387" fmla="*/ 365760 h 1885950"/>
                <a:gd name="connsiteX388" fmla="*/ 1136618 w 1438275"/>
                <a:gd name="connsiteY388" fmla="*/ 364617 h 1885950"/>
                <a:gd name="connsiteX389" fmla="*/ 1136142 w 1438275"/>
                <a:gd name="connsiteY389" fmla="*/ 357473 h 1885950"/>
                <a:gd name="connsiteX390" fmla="*/ 1133571 w 1438275"/>
                <a:gd name="connsiteY390" fmla="*/ 373761 h 1885950"/>
                <a:gd name="connsiteX391" fmla="*/ 1136618 w 1438275"/>
                <a:gd name="connsiteY391" fmla="*/ 375380 h 1885950"/>
                <a:gd name="connsiteX392" fmla="*/ 1136333 w 1438275"/>
                <a:gd name="connsiteY392" fmla="*/ 380047 h 1885950"/>
                <a:gd name="connsiteX393" fmla="*/ 1131856 w 1438275"/>
                <a:gd name="connsiteY393" fmla="*/ 380333 h 1885950"/>
                <a:gd name="connsiteX394" fmla="*/ 1131856 w 1438275"/>
                <a:gd name="connsiteY394" fmla="*/ 386048 h 1885950"/>
                <a:gd name="connsiteX395" fmla="*/ 1127284 w 1438275"/>
                <a:gd name="connsiteY395" fmla="*/ 386524 h 1885950"/>
                <a:gd name="connsiteX396" fmla="*/ 1126808 w 1438275"/>
                <a:gd name="connsiteY396" fmla="*/ 391954 h 1885950"/>
                <a:gd name="connsiteX397" fmla="*/ 1132237 w 1438275"/>
                <a:gd name="connsiteY397" fmla="*/ 393763 h 1885950"/>
                <a:gd name="connsiteX398" fmla="*/ 1129760 w 1438275"/>
                <a:gd name="connsiteY398" fmla="*/ 399383 h 1885950"/>
                <a:gd name="connsiteX399" fmla="*/ 1135952 w 1438275"/>
                <a:gd name="connsiteY399" fmla="*/ 401098 h 1885950"/>
                <a:gd name="connsiteX400" fmla="*/ 1132999 w 1438275"/>
                <a:gd name="connsiteY400" fmla="*/ 424529 h 1885950"/>
                <a:gd name="connsiteX401" fmla="*/ 1141381 w 1438275"/>
                <a:gd name="connsiteY401" fmla="*/ 445198 h 1885950"/>
                <a:gd name="connsiteX402" fmla="*/ 1145191 w 1438275"/>
                <a:gd name="connsiteY402" fmla="*/ 447103 h 1885950"/>
                <a:gd name="connsiteX403" fmla="*/ 1141952 w 1438275"/>
                <a:gd name="connsiteY403" fmla="*/ 449294 h 1885950"/>
                <a:gd name="connsiteX404" fmla="*/ 1148810 w 1438275"/>
                <a:gd name="connsiteY404" fmla="*/ 456438 h 1885950"/>
                <a:gd name="connsiteX405" fmla="*/ 1145667 w 1438275"/>
                <a:gd name="connsiteY405" fmla="*/ 462534 h 1885950"/>
                <a:gd name="connsiteX406" fmla="*/ 1147572 w 1438275"/>
                <a:gd name="connsiteY406" fmla="*/ 463963 h 1885950"/>
                <a:gd name="connsiteX407" fmla="*/ 1133380 w 1438275"/>
                <a:gd name="connsiteY407" fmla="*/ 472154 h 1885950"/>
                <a:gd name="connsiteX408" fmla="*/ 1133380 w 1438275"/>
                <a:gd name="connsiteY408" fmla="*/ 477202 h 1885950"/>
                <a:gd name="connsiteX409" fmla="*/ 1137666 w 1438275"/>
                <a:gd name="connsiteY409" fmla="*/ 476821 h 1885950"/>
                <a:gd name="connsiteX410" fmla="*/ 1133571 w 1438275"/>
                <a:gd name="connsiteY410" fmla="*/ 478917 h 1885950"/>
                <a:gd name="connsiteX411" fmla="*/ 1133665 w 1438275"/>
                <a:gd name="connsiteY411" fmla="*/ 487013 h 1885950"/>
                <a:gd name="connsiteX412" fmla="*/ 1140048 w 1438275"/>
                <a:gd name="connsiteY412" fmla="*/ 501491 h 1885950"/>
                <a:gd name="connsiteX413" fmla="*/ 1157478 w 1438275"/>
                <a:gd name="connsiteY413" fmla="*/ 522541 h 1885950"/>
                <a:gd name="connsiteX414" fmla="*/ 1145953 w 1438275"/>
                <a:gd name="connsiteY414" fmla="*/ 532447 h 1885950"/>
                <a:gd name="connsiteX415" fmla="*/ 1144333 w 1438275"/>
                <a:gd name="connsiteY415" fmla="*/ 538734 h 1885950"/>
                <a:gd name="connsiteX416" fmla="*/ 1146239 w 1438275"/>
                <a:gd name="connsiteY416" fmla="*/ 548830 h 1885950"/>
                <a:gd name="connsiteX417" fmla="*/ 1141191 w 1438275"/>
                <a:gd name="connsiteY417" fmla="*/ 555498 h 1885950"/>
                <a:gd name="connsiteX418" fmla="*/ 1136523 w 1438275"/>
                <a:gd name="connsiteY418" fmla="*/ 557308 h 1885950"/>
                <a:gd name="connsiteX419" fmla="*/ 1132618 w 1438275"/>
                <a:gd name="connsiteY419" fmla="*/ 584168 h 1885950"/>
                <a:gd name="connsiteX420" fmla="*/ 1138047 w 1438275"/>
                <a:gd name="connsiteY420" fmla="*/ 601408 h 1885950"/>
                <a:gd name="connsiteX421" fmla="*/ 1155192 w 1438275"/>
                <a:gd name="connsiteY421" fmla="*/ 595217 h 1885950"/>
                <a:gd name="connsiteX422" fmla="*/ 1156621 w 1438275"/>
                <a:gd name="connsiteY422" fmla="*/ 598265 h 1885950"/>
                <a:gd name="connsiteX423" fmla="*/ 1164717 w 1438275"/>
                <a:gd name="connsiteY423" fmla="*/ 594455 h 1885950"/>
                <a:gd name="connsiteX424" fmla="*/ 1191292 w 1438275"/>
                <a:gd name="connsiteY424" fmla="*/ 590645 h 1885950"/>
                <a:gd name="connsiteX425" fmla="*/ 1202246 w 1438275"/>
                <a:gd name="connsiteY425" fmla="*/ 634174 h 1885950"/>
                <a:gd name="connsiteX426" fmla="*/ 1199388 w 1438275"/>
                <a:gd name="connsiteY426" fmla="*/ 640461 h 1885950"/>
                <a:gd name="connsiteX427" fmla="*/ 1202627 w 1438275"/>
                <a:gd name="connsiteY427" fmla="*/ 654558 h 1885950"/>
                <a:gd name="connsiteX428" fmla="*/ 1193578 w 1438275"/>
                <a:gd name="connsiteY428" fmla="*/ 661416 h 1885950"/>
                <a:gd name="connsiteX429" fmla="*/ 1196055 w 1438275"/>
                <a:gd name="connsiteY429" fmla="*/ 665702 h 1885950"/>
                <a:gd name="connsiteX430" fmla="*/ 1184720 w 1438275"/>
                <a:gd name="connsiteY430" fmla="*/ 664083 h 1885950"/>
                <a:gd name="connsiteX431" fmla="*/ 1187482 w 1438275"/>
                <a:gd name="connsiteY431" fmla="*/ 671322 h 1885950"/>
                <a:gd name="connsiteX432" fmla="*/ 1179195 w 1438275"/>
                <a:gd name="connsiteY432" fmla="*/ 676275 h 1885950"/>
                <a:gd name="connsiteX433" fmla="*/ 1183958 w 1438275"/>
                <a:gd name="connsiteY433" fmla="*/ 681038 h 1885950"/>
                <a:gd name="connsiteX434" fmla="*/ 1178814 w 1438275"/>
                <a:gd name="connsiteY434" fmla="*/ 687514 h 1885950"/>
                <a:gd name="connsiteX435" fmla="*/ 1182433 w 1438275"/>
                <a:gd name="connsiteY435" fmla="*/ 692753 h 1885950"/>
                <a:gd name="connsiteX436" fmla="*/ 1184529 w 1438275"/>
                <a:gd name="connsiteY436" fmla="*/ 691229 h 1885950"/>
                <a:gd name="connsiteX437" fmla="*/ 1198341 w 1438275"/>
                <a:gd name="connsiteY437" fmla="*/ 718090 h 1885950"/>
                <a:gd name="connsiteX438" fmla="*/ 1194530 w 1438275"/>
                <a:gd name="connsiteY438" fmla="*/ 719614 h 1885950"/>
                <a:gd name="connsiteX439" fmla="*/ 1192816 w 1438275"/>
                <a:gd name="connsiteY439" fmla="*/ 715042 h 1885950"/>
                <a:gd name="connsiteX440" fmla="*/ 1189577 w 1438275"/>
                <a:gd name="connsiteY440" fmla="*/ 717137 h 1885950"/>
                <a:gd name="connsiteX441" fmla="*/ 1188339 w 1438275"/>
                <a:gd name="connsiteY441" fmla="*/ 714946 h 1885950"/>
                <a:gd name="connsiteX442" fmla="*/ 1178528 w 1438275"/>
                <a:gd name="connsiteY442" fmla="*/ 724186 h 1885950"/>
                <a:gd name="connsiteX443" fmla="*/ 1177005 w 1438275"/>
                <a:gd name="connsiteY443" fmla="*/ 733615 h 1885950"/>
                <a:gd name="connsiteX444" fmla="*/ 1184910 w 1438275"/>
                <a:gd name="connsiteY444" fmla="*/ 729710 h 1885950"/>
                <a:gd name="connsiteX445" fmla="*/ 1185958 w 1438275"/>
                <a:gd name="connsiteY445" fmla="*/ 739616 h 1885950"/>
                <a:gd name="connsiteX446" fmla="*/ 1194626 w 1438275"/>
                <a:gd name="connsiteY446" fmla="*/ 738568 h 1885950"/>
                <a:gd name="connsiteX447" fmla="*/ 1195769 w 1438275"/>
                <a:gd name="connsiteY447" fmla="*/ 742950 h 1885950"/>
                <a:gd name="connsiteX448" fmla="*/ 1190244 w 1438275"/>
                <a:gd name="connsiteY448" fmla="*/ 745903 h 1885950"/>
                <a:gd name="connsiteX449" fmla="*/ 1190815 w 1438275"/>
                <a:gd name="connsiteY449" fmla="*/ 750760 h 1885950"/>
                <a:gd name="connsiteX450" fmla="*/ 1204437 w 1438275"/>
                <a:gd name="connsiteY450" fmla="*/ 749713 h 1885950"/>
                <a:gd name="connsiteX451" fmla="*/ 1203484 w 1438275"/>
                <a:gd name="connsiteY451" fmla="*/ 756666 h 1885950"/>
                <a:gd name="connsiteX452" fmla="*/ 1197388 w 1438275"/>
                <a:gd name="connsiteY452" fmla="*/ 763524 h 1885950"/>
                <a:gd name="connsiteX453" fmla="*/ 1212533 w 1438275"/>
                <a:gd name="connsiteY453" fmla="*/ 784860 h 1885950"/>
                <a:gd name="connsiteX454" fmla="*/ 1215866 w 1438275"/>
                <a:gd name="connsiteY454" fmla="*/ 794004 h 1885950"/>
                <a:gd name="connsiteX455" fmla="*/ 1223105 w 1438275"/>
                <a:gd name="connsiteY455" fmla="*/ 792194 h 1885950"/>
                <a:gd name="connsiteX456" fmla="*/ 1225106 w 1438275"/>
                <a:gd name="connsiteY456" fmla="*/ 795909 h 1885950"/>
                <a:gd name="connsiteX457" fmla="*/ 1229201 w 1438275"/>
                <a:gd name="connsiteY457" fmla="*/ 794099 h 1885950"/>
                <a:gd name="connsiteX458" fmla="*/ 1239203 w 1438275"/>
                <a:gd name="connsiteY458" fmla="*/ 785431 h 1885950"/>
                <a:gd name="connsiteX459" fmla="*/ 1240727 w 1438275"/>
                <a:gd name="connsiteY459" fmla="*/ 780955 h 1885950"/>
                <a:gd name="connsiteX460" fmla="*/ 1242537 w 1438275"/>
                <a:gd name="connsiteY460" fmla="*/ 786384 h 1885950"/>
                <a:gd name="connsiteX461" fmla="*/ 1226630 w 1438275"/>
                <a:gd name="connsiteY461" fmla="*/ 801624 h 1885950"/>
                <a:gd name="connsiteX462" fmla="*/ 1226725 w 1438275"/>
                <a:gd name="connsiteY462" fmla="*/ 805053 h 1885950"/>
                <a:gd name="connsiteX463" fmla="*/ 1230725 w 1438275"/>
                <a:gd name="connsiteY463" fmla="*/ 807053 h 1885950"/>
                <a:gd name="connsiteX464" fmla="*/ 1228725 w 1438275"/>
                <a:gd name="connsiteY464" fmla="*/ 813149 h 1885950"/>
                <a:gd name="connsiteX465" fmla="*/ 1232345 w 1438275"/>
                <a:gd name="connsiteY465" fmla="*/ 817340 h 1885950"/>
                <a:gd name="connsiteX466" fmla="*/ 1243108 w 1438275"/>
                <a:gd name="connsiteY466" fmla="*/ 809434 h 1885950"/>
                <a:gd name="connsiteX467" fmla="*/ 1244441 w 1438275"/>
                <a:gd name="connsiteY467" fmla="*/ 811149 h 1885950"/>
                <a:gd name="connsiteX468" fmla="*/ 1234631 w 1438275"/>
                <a:gd name="connsiteY468" fmla="*/ 820864 h 1885950"/>
                <a:gd name="connsiteX469" fmla="*/ 1241108 w 1438275"/>
                <a:gd name="connsiteY469" fmla="*/ 830389 h 1885950"/>
                <a:gd name="connsiteX470" fmla="*/ 1248537 w 1438275"/>
                <a:gd name="connsiteY470" fmla="*/ 836009 h 1885950"/>
                <a:gd name="connsiteX471" fmla="*/ 1258919 w 1438275"/>
                <a:gd name="connsiteY471" fmla="*/ 819817 h 1885950"/>
                <a:gd name="connsiteX472" fmla="*/ 1261967 w 1438275"/>
                <a:gd name="connsiteY472" fmla="*/ 822769 h 1885950"/>
                <a:gd name="connsiteX473" fmla="*/ 1261205 w 1438275"/>
                <a:gd name="connsiteY473" fmla="*/ 825627 h 1885950"/>
                <a:gd name="connsiteX474" fmla="*/ 1253490 w 1438275"/>
                <a:gd name="connsiteY474" fmla="*/ 838486 h 1885950"/>
                <a:gd name="connsiteX475" fmla="*/ 1256919 w 1438275"/>
                <a:gd name="connsiteY475" fmla="*/ 841724 h 1885950"/>
                <a:gd name="connsiteX476" fmla="*/ 1259015 w 1438275"/>
                <a:gd name="connsiteY476" fmla="*/ 839248 h 1885950"/>
                <a:gd name="connsiteX477" fmla="*/ 1264825 w 1438275"/>
                <a:gd name="connsiteY477" fmla="*/ 838867 h 1885950"/>
                <a:gd name="connsiteX478" fmla="*/ 1270730 w 1438275"/>
                <a:gd name="connsiteY478" fmla="*/ 851154 h 1885950"/>
                <a:gd name="connsiteX479" fmla="*/ 1275017 w 1438275"/>
                <a:gd name="connsiteY479" fmla="*/ 850201 h 1885950"/>
                <a:gd name="connsiteX480" fmla="*/ 1284256 w 1438275"/>
                <a:gd name="connsiteY480" fmla="*/ 856869 h 1885950"/>
                <a:gd name="connsiteX481" fmla="*/ 1288828 w 1438275"/>
                <a:gd name="connsiteY481" fmla="*/ 855059 h 1885950"/>
                <a:gd name="connsiteX482" fmla="*/ 1305115 w 1438275"/>
                <a:gd name="connsiteY482" fmla="*/ 835342 h 1885950"/>
                <a:gd name="connsiteX483" fmla="*/ 1312641 w 1438275"/>
                <a:gd name="connsiteY483" fmla="*/ 837057 h 1885950"/>
                <a:gd name="connsiteX484" fmla="*/ 1316641 w 1438275"/>
                <a:gd name="connsiteY484" fmla="*/ 840867 h 1885950"/>
                <a:gd name="connsiteX485" fmla="*/ 1323022 w 1438275"/>
                <a:gd name="connsiteY485" fmla="*/ 840105 h 1885950"/>
                <a:gd name="connsiteX486" fmla="*/ 1330548 w 1438275"/>
                <a:gd name="connsiteY486" fmla="*/ 843058 h 1885950"/>
                <a:gd name="connsiteX487" fmla="*/ 1335215 w 1438275"/>
                <a:gd name="connsiteY487" fmla="*/ 846487 h 1885950"/>
                <a:gd name="connsiteX488" fmla="*/ 1342072 w 1438275"/>
                <a:gd name="connsiteY488" fmla="*/ 859631 h 1885950"/>
                <a:gd name="connsiteX489" fmla="*/ 1340644 w 1438275"/>
                <a:gd name="connsiteY489" fmla="*/ 863536 h 1885950"/>
                <a:gd name="connsiteX490" fmla="*/ 1347312 w 1438275"/>
                <a:gd name="connsiteY490" fmla="*/ 881824 h 1885950"/>
                <a:gd name="connsiteX491" fmla="*/ 1358456 w 1438275"/>
                <a:gd name="connsiteY491" fmla="*/ 887539 h 1885950"/>
                <a:gd name="connsiteX492" fmla="*/ 1360266 w 1438275"/>
                <a:gd name="connsiteY492" fmla="*/ 898874 h 1885950"/>
                <a:gd name="connsiteX493" fmla="*/ 1358741 w 1438275"/>
                <a:gd name="connsiteY493" fmla="*/ 901255 h 1885950"/>
                <a:gd name="connsiteX494" fmla="*/ 1349121 w 1438275"/>
                <a:gd name="connsiteY494" fmla="*/ 902017 h 1885950"/>
                <a:gd name="connsiteX495" fmla="*/ 1336929 w 1438275"/>
                <a:gd name="connsiteY495" fmla="*/ 917162 h 1885950"/>
                <a:gd name="connsiteX496" fmla="*/ 1320070 w 1438275"/>
                <a:gd name="connsiteY496" fmla="*/ 917448 h 1885950"/>
                <a:gd name="connsiteX497" fmla="*/ 1305115 w 1438275"/>
                <a:gd name="connsiteY497" fmla="*/ 925068 h 1885950"/>
                <a:gd name="connsiteX498" fmla="*/ 1310355 w 1438275"/>
                <a:gd name="connsiteY498" fmla="*/ 940022 h 1885950"/>
                <a:gd name="connsiteX499" fmla="*/ 1323594 w 1438275"/>
                <a:gd name="connsiteY499" fmla="*/ 956691 h 1885950"/>
                <a:gd name="connsiteX500" fmla="*/ 1325594 w 1438275"/>
                <a:gd name="connsiteY500" fmla="*/ 968502 h 1885950"/>
                <a:gd name="connsiteX501" fmla="*/ 1319403 w 1438275"/>
                <a:gd name="connsiteY501" fmla="*/ 969645 h 1885950"/>
                <a:gd name="connsiteX502" fmla="*/ 1323499 w 1438275"/>
                <a:gd name="connsiteY502" fmla="*/ 980503 h 1885950"/>
                <a:gd name="connsiteX503" fmla="*/ 1335596 w 1438275"/>
                <a:gd name="connsiteY503" fmla="*/ 998220 h 1885950"/>
                <a:gd name="connsiteX504" fmla="*/ 1316832 w 1438275"/>
                <a:gd name="connsiteY504" fmla="*/ 1012126 h 1885950"/>
                <a:gd name="connsiteX505" fmla="*/ 1319784 w 1438275"/>
                <a:gd name="connsiteY505" fmla="*/ 1018984 h 1885950"/>
                <a:gd name="connsiteX506" fmla="*/ 1311974 w 1438275"/>
                <a:gd name="connsiteY506" fmla="*/ 1021937 h 1885950"/>
                <a:gd name="connsiteX507" fmla="*/ 1306830 w 1438275"/>
                <a:gd name="connsiteY507" fmla="*/ 1032796 h 1885950"/>
                <a:gd name="connsiteX508" fmla="*/ 1308830 w 1438275"/>
                <a:gd name="connsiteY508" fmla="*/ 1036891 h 1885950"/>
                <a:gd name="connsiteX509" fmla="*/ 1305021 w 1438275"/>
                <a:gd name="connsiteY509" fmla="*/ 1041463 h 1885950"/>
                <a:gd name="connsiteX510" fmla="*/ 1305401 w 1438275"/>
                <a:gd name="connsiteY510" fmla="*/ 1047940 h 1885950"/>
                <a:gd name="connsiteX511" fmla="*/ 1310640 w 1438275"/>
                <a:gd name="connsiteY511" fmla="*/ 1048988 h 1885950"/>
                <a:gd name="connsiteX512" fmla="*/ 1309306 w 1438275"/>
                <a:gd name="connsiteY512" fmla="*/ 1044607 h 1885950"/>
                <a:gd name="connsiteX513" fmla="*/ 1313117 w 1438275"/>
                <a:gd name="connsiteY513" fmla="*/ 1046035 h 1885950"/>
                <a:gd name="connsiteX514" fmla="*/ 1317117 w 1438275"/>
                <a:gd name="connsiteY514" fmla="*/ 1043940 h 1885950"/>
                <a:gd name="connsiteX515" fmla="*/ 1318355 w 1438275"/>
                <a:gd name="connsiteY515" fmla="*/ 1045940 h 1885950"/>
                <a:gd name="connsiteX516" fmla="*/ 1316069 w 1438275"/>
                <a:gd name="connsiteY516" fmla="*/ 1048702 h 1885950"/>
                <a:gd name="connsiteX517" fmla="*/ 1302353 w 1438275"/>
                <a:gd name="connsiteY517" fmla="*/ 1055275 h 1885950"/>
                <a:gd name="connsiteX518" fmla="*/ 1295305 w 1438275"/>
                <a:gd name="connsiteY518" fmla="*/ 1045464 h 1885950"/>
                <a:gd name="connsiteX519" fmla="*/ 1295686 w 1438275"/>
                <a:gd name="connsiteY519" fmla="*/ 1041844 h 1885950"/>
                <a:gd name="connsiteX520" fmla="*/ 1298162 w 1438275"/>
                <a:gd name="connsiteY520" fmla="*/ 1044511 h 1885950"/>
                <a:gd name="connsiteX521" fmla="*/ 1298734 w 1438275"/>
                <a:gd name="connsiteY521" fmla="*/ 1035272 h 1885950"/>
                <a:gd name="connsiteX522" fmla="*/ 1293019 w 1438275"/>
                <a:gd name="connsiteY522" fmla="*/ 1034320 h 1885950"/>
                <a:gd name="connsiteX523" fmla="*/ 1292448 w 1438275"/>
                <a:gd name="connsiteY523" fmla="*/ 1041559 h 1885950"/>
                <a:gd name="connsiteX524" fmla="*/ 1284351 w 1438275"/>
                <a:gd name="connsiteY524" fmla="*/ 1048417 h 1885950"/>
                <a:gd name="connsiteX525" fmla="*/ 1284066 w 1438275"/>
                <a:gd name="connsiteY525" fmla="*/ 1058989 h 1885950"/>
                <a:gd name="connsiteX526" fmla="*/ 1281494 w 1438275"/>
                <a:gd name="connsiteY526" fmla="*/ 1056322 h 1885950"/>
                <a:gd name="connsiteX527" fmla="*/ 1272826 w 1438275"/>
                <a:gd name="connsiteY527" fmla="*/ 1061942 h 1885950"/>
                <a:gd name="connsiteX528" fmla="*/ 1268158 w 1438275"/>
                <a:gd name="connsiteY528" fmla="*/ 1061942 h 1885950"/>
                <a:gd name="connsiteX529" fmla="*/ 1262824 w 1438275"/>
                <a:gd name="connsiteY529" fmla="*/ 1054608 h 1885950"/>
                <a:gd name="connsiteX530" fmla="*/ 1247109 w 1438275"/>
                <a:gd name="connsiteY530" fmla="*/ 1066990 h 1885950"/>
                <a:gd name="connsiteX531" fmla="*/ 1244823 w 1438275"/>
                <a:gd name="connsiteY531" fmla="*/ 1065466 h 1885950"/>
                <a:gd name="connsiteX532" fmla="*/ 1239393 w 1438275"/>
                <a:gd name="connsiteY532" fmla="*/ 1069657 h 1885950"/>
                <a:gd name="connsiteX533" fmla="*/ 1219676 w 1438275"/>
                <a:gd name="connsiteY533" fmla="*/ 1073563 h 1885950"/>
                <a:gd name="connsiteX534" fmla="*/ 1214914 w 1438275"/>
                <a:gd name="connsiteY534" fmla="*/ 1071467 h 1885950"/>
                <a:gd name="connsiteX535" fmla="*/ 1212628 w 1438275"/>
                <a:gd name="connsiteY535" fmla="*/ 1073848 h 1885950"/>
                <a:gd name="connsiteX536" fmla="*/ 1203960 w 1438275"/>
                <a:gd name="connsiteY536" fmla="*/ 1074801 h 1885950"/>
                <a:gd name="connsiteX537" fmla="*/ 1195006 w 1438275"/>
                <a:gd name="connsiteY537" fmla="*/ 1085278 h 1885950"/>
                <a:gd name="connsiteX538" fmla="*/ 1191864 w 1438275"/>
                <a:gd name="connsiteY538" fmla="*/ 1103471 h 1885950"/>
                <a:gd name="connsiteX539" fmla="*/ 1180147 w 1438275"/>
                <a:gd name="connsiteY539" fmla="*/ 1110901 h 1885950"/>
                <a:gd name="connsiteX540" fmla="*/ 1177290 w 1438275"/>
                <a:gd name="connsiteY540" fmla="*/ 1119568 h 1885950"/>
                <a:gd name="connsiteX541" fmla="*/ 1168051 w 1438275"/>
                <a:gd name="connsiteY541" fmla="*/ 1129189 h 1885950"/>
                <a:gd name="connsiteX542" fmla="*/ 1191673 w 1438275"/>
                <a:gd name="connsiteY542" fmla="*/ 1177385 h 1885950"/>
                <a:gd name="connsiteX543" fmla="*/ 1199293 w 1438275"/>
                <a:gd name="connsiteY543" fmla="*/ 1207103 h 1885950"/>
                <a:gd name="connsiteX544" fmla="*/ 1208627 w 1438275"/>
                <a:gd name="connsiteY544" fmla="*/ 1225391 h 1885950"/>
                <a:gd name="connsiteX545" fmla="*/ 1214056 w 1438275"/>
                <a:gd name="connsiteY545" fmla="*/ 1230725 h 1885950"/>
                <a:gd name="connsiteX546" fmla="*/ 1229106 w 1438275"/>
                <a:gd name="connsiteY546" fmla="*/ 1221200 h 1885950"/>
                <a:gd name="connsiteX547" fmla="*/ 1233773 w 1438275"/>
                <a:gd name="connsiteY547" fmla="*/ 1221105 h 1885950"/>
                <a:gd name="connsiteX548" fmla="*/ 1241393 w 1438275"/>
                <a:gd name="connsiteY548" fmla="*/ 1228249 h 1885950"/>
                <a:gd name="connsiteX549" fmla="*/ 1248918 w 1438275"/>
                <a:gd name="connsiteY549" fmla="*/ 1231106 h 1885950"/>
                <a:gd name="connsiteX550" fmla="*/ 1277303 w 1438275"/>
                <a:gd name="connsiteY550" fmla="*/ 1225582 h 1885950"/>
                <a:gd name="connsiteX551" fmla="*/ 1282065 w 1438275"/>
                <a:gd name="connsiteY551" fmla="*/ 1226915 h 1885950"/>
                <a:gd name="connsiteX552" fmla="*/ 1292257 w 1438275"/>
                <a:gd name="connsiteY552" fmla="*/ 1221486 h 1885950"/>
                <a:gd name="connsiteX553" fmla="*/ 1293971 w 1438275"/>
                <a:gd name="connsiteY553" fmla="*/ 1223963 h 1885950"/>
                <a:gd name="connsiteX554" fmla="*/ 1301687 w 1438275"/>
                <a:gd name="connsiteY554" fmla="*/ 1224820 h 1885950"/>
                <a:gd name="connsiteX555" fmla="*/ 1303877 w 1438275"/>
                <a:gd name="connsiteY555" fmla="*/ 1215961 h 1885950"/>
                <a:gd name="connsiteX556" fmla="*/ 1299687 w 1438275"/>
                <a:gd name="connsiteY556" fmla="*/ 1209294 h 1885950"/>
                <a:gd name="connsiteX557" fmla="*/ 1296639 w 1438275"/>
                <a:gd name="connsiteY557" fmla="*/ 1209389 h 1885950"/>
                <a:gd name="connsiteX558" fmla="*/ 1295972 w 1438275"/>
                <a:gd name="connsiteY558" fmla="*/ 1202626 h 1885950"/>
                <a:gd name="connsiteX559" fmla="*/ 1291876 w 1438275"/>
                <a:gd name="connsiteY559" fmla="*/ 1200817 h 1885950"/>
                <a:gd name="connsiteX560" fmla="*/ 1293495 w 1438275"/>
                <a:gd name="connsiteY560" fmla="*/ 1189863 h 1885950"/>
                <a:gd name="connsiteX561" fmla="*/ 1297496 w 1438275"/>
                <a:gd name="connsiteY561" fmla="*/ 1185386 h 1885950"/>
                <a:gd name="connsiteX562" fmla="*/ 1301687 w 1438275"/>
                <a:gd name="connsiteY562" fmla="*/ 1200626 h 1885950"/>
                <a:gd name="connsiteX563" fmla="*/ 1308830 w 1438275"/>
                <a:gd name="connsiteY563" fmla="*/ 1197578 h 1885950"/>
                <a:gd name="connsiteX564" fmla="*/ 1319594 w 1438275"/>
                <a:gd name="connsiteY564" fmla="*/ 1182624 h 1885950"/>
                <a:gd name="connsiteX565" fmla="*/ 1329309 w 1438275"/>
                <a:gd name="connsiteY565" fmla="*/ 1196626 h 1885950"/>
                <a:gd name="connsiteX566" fmla="*/ 1336167 w 1438275"/>
                <a:gd name="connsiteY566" fmla="*/ 1195197 h 1885950"/>
                <a:gd name="connsiteX567" fmla="*/ 1341406 w 1438275"/>
                <a:gd name="connsiteY567" fmla="*/ 1203103 h 1885950"/>
                <a:gd name="connsiteX568" fmla="*/ 1337787 w 1438275"/>
                <a:gd name="connsiteY568" fmla="*/ 1210342 h 1885950"/>
                <a:gd name="connsiteX569" fmla="*/ 1340358 w 1438275"/>
                <a:gd name="connsiteY569" fmla="*/ 1213675 h 1885950"/>
                <a:gd name="connsiteX570" fmla="*/ 1336262 w 1438275"/>
                <a:gd name="connsiteY570" fmla="*/ 1216533 h 1885950"/>
                <a:gd name="connsiteX571" fmla="*/ 1340930 w 1438275"/>
                <a:gd name="connsiteY571" fmla="*/ 1218057 h 1885950"/>
                <a:gd name="connsiteX572" fmla="*/ 1340453 w 1438275"/>
                <a:gd name="connsiteY572" fmla="*/ 1225105 h 1885950"/>
                <a:gd name="connsiteX573" fmla="*/ 1337787 w 1438275"/>
                <a:gd name="connsiteY573" fmla="*/ 1237869 h 1885950"/>
                <a:gd name="connsiteX574" fmla="*/ 1334453 w 1438275"/>
                <a:gd name="connsiteY574" fmla="*/ 1239869 h 1885950"/>
                <a:gd name="connsiteX575" fmla="*/ 1340168 w 1438275"/>
                <a:gd name="connsiteY575" fmla="*/ 1257300 h 1885950"/>
                <a:gd name="connsiteX576" fmla="*/ 1349502 w 1438275"/>
                <a:gd name="connsiteY576" fmla="*/ 1271588 h 1885950"/>
                <a:gd name="connsiteX577" fmla="*/ 1362742 w 1438275"/>
                <a:gd name="connsiteY577" fmla="*/ 1283018 h 1885950"/>
                <a:gd name="connsiteX578" fmla="*/ 1370267 w 1438275"/>
                <a:gd name="connsiteY578" fmla="*/ 1274255 h 1885950"/>
                <a:gd name="connsiteX579" fmla="*/ 1376458 w 1438275"/>
                <a:gd name="connsiteY579" fmla="*/ 1279684 h 1885950"/>
                <a:gd name="connsiteX580" fmla="*/ 1387698 w 1438275"/>
                <a:gd name="connsiteY580" fmla="*/ 1300924 h 1885950"/>
                <a:gd name="connsiteX581" fmla="*/ 1426274 w 1438275"/>
                <a:gd name="connsiteY581" fmla="*/ 1336262 h 1885950"/>
                <a:gd name="connsiteX582" fmla="*/ 1434274 w 1438275"/>
                <a:gd name="connsiteY582" fmla="*/ 1350454 h 1885950"/>
                <a:gd name="connsiteX583" fmla="*/ 1433798 w 1438275"/>
                <a:gd name="connsiteY583" fmla="*/ 1355121 h 1885950"/>
                <a:gd name="connsiteX584" fmla="*/ 1431512 w 1438275"/>
                <a:gd name="connsiteY584" fmla="*/ 1355121 h 1885950"/>
                <a:gd name="connsiteX585" fmla="*/ 1434560 w 1438275"/>
                <a:gd name="connsiteY585" fmla="*/ 1363980 h 1885950"/>
                <a:gd name="connsiteX586" fmla="*/ 1427512 w 1438275"/>
                <a:gd name="connsiteY586" fmla="*/ 1366171 h 1885950"/>
                <a:gd name="connsiteX587" fmla="*/ 1429036 w 1438275"/>
                <a:gd name="connsiteY587" fmla="*/ 1371505 h 1885950"/>
                <a:gd name="connsiteX588" fmla="*/ 1419321 w 1438275"/>
                <a:gd name="connsiteY588" fmla="*/ 1386554 h 1885950"/>
                <a:gd name="connsiteX589" fmla="*/ 1408462 w 1438275"/>
                <a:gd name="connsiteY589" fmla="*/ 1382935 h 1885950"/>
                <a:gd name="connsiteX590" fmla="*/ 1407414 w 1438275"/>
                <a:gd name="connsiteY590" fmla="*/ 1385030 h 1885950"/>
                <a:gd name="connsiteX591" fmla="*/ 1399699 w 1438275"/>
                <a:gd name="connsiteY591" fmla="*/ 1382077 h 1885950"/>
                <a:gd name="connsiteX592" fmla="*/ 1391412 w 1438275"/>
                <a:gd name="connsiteY592" fmla="*/ 1384459 h 1885950"/>
                <a:gd name="connsiteX593" fmla="*/ 1385126 w 1438275"/>
                <a:gd name="connsiteY593" fmla="*/ 1383125 h 1885950"/>
                <a:gd name="connsiteX594" fmla="*/ 1383316 w 1438275"/>
                <a:gd name="connsiteY594" fmla="*/ 1387602 h 1885950"/>
                <a:gd name="connsiteX595" fmla="*/ 1380268 w 1438275"/>
                <a:gd name="connsiteY595" fmla="*/ 1388269 h 1885950"/>
                <a:gd name="connsiteX596" fmla="*/ 1379506 w 1438275"/>
                <a:gd name="connsiteY596" fmla="*/ 1395603 h 1885950"/>
                <a:gd name="connsiteX597" fmla="*/ 1376934 w 1438275"/>
                <a:gd name="connsiteY597" fmla="*/ 1395984 h 1885950"/>
                <a:gd name="connsiteX598" fmla="*/ 1378173 w 1438275"/>
                <a:gd name="connsiteY598" fmla="*/ 1406461 h 1885950"/>
                <a:gd name="connsiteX599" fmla="*/ 1362171 w 1438275"/>
                <a:gd name="connsiteY599" fmla="*/ 1418558 h 1885950"/>
                <a:gd name="connsiteX600" fmla="*/ 1368076 w 1438275"/>
                <a:gd name="connsiteY600" fmla="*/ 1424749 h 1885950"/>
                <a:gd name="connsiteX601" fmla="*/ 1372839 w 1438275"/>
                <a:gd name="connsiteY601" fmla="*/ 1422845 h 1885950"/>
                <a:gd name="connsiteX602" fmla="*/ 1372743 w 1438275"/>
                <a:gd name="connsiteY602" fmla="*/ 1418844 h 1885950"/>
                <a:gd name="connsiteX603" fmla="*/ 1376553 w 1438275"/>
                <a:gd name="connsiteY603" fmla="*/ 1416748 h 1885950"/>
                <a:gd name="connsiteX604" fmla="*/ 1381982 w 1438275"/>
                <a:gd name="connsiteY604" fmla="*/ 1420368 h 1885950"/>
                <a:gd name="connsiteX605" fmla="*/ 1382173 w 1438275"/>
                <a:gd name="connsiteY605" fmla="*/ 1425321 h 1885950"/>
                <a:gd name="connsiteX606" fmla="*/ 1372553 w 1438275"/>
                <a:gd name="connsiteY606" fmla="*/ 1432465 h 1885950"/>
                <a:gd name="connsiteX607" fmla="*/ 1373124 w 1438275"/>
                <a:gd name="connsiteY607" fmla="*/ 1437608 h 1885950"/>
                <a:gd name="connsiteX608" fmla="*/ 1375505 w 1438275"/>
                <a:gd name="connsiteY608" fmla="*/ 1436561 h 1885950"/>
                <a:gd name="connsiteX609" fmla="*/ 1379506 w 1438275"/>
                <a:gd name="connsiteY609" fmla="*/ 1441895 h 1885950"/>
                <a:gd name="connsiteX610" fmla="*/ 1378934 w 1438275"/>
                <a:gd name="connsiteY610" fmla="*/ 1449134 h 1885950"/>
                <a:gd name="connsiteX611" fmla="*/ 1390269 w 1438275"/>
                <a:gd name="connsiteY611" fmla="*/ 1449895 h 1885950"/>
                <a:gd name="connsiteX612" fmla="*/ 1388745 w 1438275"/>
                <a:gd name="connsiteY612" fmla="*/ 1446943 h 1885950"/>
                <a:gd name="connsiteX613" fmla="*/ 1393603 w 1438275"/>
                <a:gd name="connsiteY613" fmla="*/ 1444847 h 1885950"/>
                <a:gd name="connsiteX614" fmla="*/ 1394460 w 1438275"/>
                <a:gd name="connsiteY614" fmla="*/ 1450943 h 1885950"/>
                <a:gd name="connsiteX615" fmla="*/ 1389602 w 1438275"/>
                <a:gd name="connsiteY615" fmla="*/ 1457039 h 1885950"/>
                <a:gd name="connsiteX616" fmla="*/ 1390746 w 1438275"/>
                <a:gd name="connsiteY616" fmla="*/ 1458753 h 1885950"/>
                <a:gd name="connsiteX617" fmla="*/ 1387126 w 1438275"/>
                <a:gd name="connsiteY617" fmla="*/ 1459135 h 1885950"/>
                <a:gd name="connsiteX618" fmla="*/ 1382554 w 1438275"/>
                <a:gd name="connsiteY618" fmla="*/ 1465993 h 1885950"/>
                <a:gd name="connsiteX619" fmla="*/ 1378744 w 1438275"/>
                <a:gd name="connsiteY619" fmla="*/ 1467135 h 1885950"/>
                <a:gd name="connsiteX620" fmla="*/ 1379030 w 1438275"/>
                <a:gd name="connsiteY620" fmla="*/ 1469517 h 1885950"/>
                <a:gd name="connsiteX621" fmla="*/ 1385316 w 1438275"/>
                <a:gd name="connsiteY621" fmla="*/ 1471803 h 1885950"/>
                <a:gd name="connsiteX622" fmla="*/ 1394270 w 1438275"/>
                <a:gd name="connsiteY622" fmla="*/ 1482090 h 1885950"/>
                <a:gd name="connsiteX623" fmla="*/ 1396080 w 1438275"/>
                <a:gd name="connsiteY623" fmla="*/ 1480280 h 1885950"/>
                <a:gd name="connsiteX624" fmla="*/ 1404842 w 1438275"/>
                <a:gd name="connsiteY624" fmla="*/ 1486090 h 1885950"/>
                <a:gd name="connsiteX625" fmla="*/ 1400747 w 1438275"/>
                <a:gd name="connsiteY625" fmla="*/ 1492948 h 1885950"/>
                <a:gd name="connsiteX626" fmla="*/ 1393032 w 1438275"/>
                <a:gd name="connsiteY626" fmla="*/ 1489615 h 1885950"/>
                <a:gd name="connsiteX627" fmla="*/ 1392555 w 1438275"/>
                <a:gd name="connsiteY627" fmla="*/ 1493615 h 1885950"/>
                <a:gd name="connsiteX628" fmla="*/ 1378744 w 1438275"/>
                <a:gd name="connsiteY628" fmla="*/ 1484757 h 1885950"/>
                <a:gd name="connsiteX629" fmla="*/ 1367981 w 1438275"/>
                <a:gd name="connsiteY629" fmla="*/ 1470660 h 1885950"/>
                <a:gd name="connsiteX630" fmla="*/ 1364933 w 1438275"/>
                <a:gd name="connsiteY630" fmla="*/ 1473422 h 1885950"/>
                <a:gd name="connsiteX631" fmla="*/ 1360551 w 1438275"/>
                <a:gd name="connsiteY631" fmla="*/ 1472946 h 1885950"/>
                <a:gd name="connsiteX632" fmla="*/ 1358456 w 1438275"/>
                <a:gd name="connsiteY632" fmla="*/ 1470946 h 1885950"/>
                <a:gd name="connsiteX633" fmla="*/ 1360646 w 1438275"/>
                <a:gd name="connsiteY633" fmla="*/ 1468184 h 1885950"/>
                <a:gd name="connsiteX634" fmla="*/ 1348740 w 1438275"/>
                <a:gd name="connsiteY634" fmla="*/ 1451515 h 1885950"/>
                <a:gd name="connsiteX635" fmla="*/ 1345121 w 1438275"/>
                <a:gd name="connsiteY635" fmla="*/ 1452658 h 1885950"/>
                <a:gd name="connsiteX636" fmla="*/ 1341787 w 1438275"/>
                <a:gd name="connsiteY636" fmla="*/ 1469231 h 1885950"/>
                <a:gd name="connsiteX637" fmla="*/ 1338930 w 1438275"/>
                <a:gd name="connsiteY637" fmla="*/ 1472565 h 1885950"/>
                <a:gd name="connsiteX638" fmla="*/ 1333596 w 1438275"/>
                <a:gd name="connsiteY638" fmla="*/ 1470184 h 1885950"/>
                <a:gd name="connsiteX639" fmla="*/ 1325404 w 1438275"/>
                <a:gd name="connsiteY639" fmla="*/ 1473994 h 1885950"/>
                <a:gd name="connsiteX640" fmla="*/ 1317022 w 1438275"/>
                <a:gd name="connsiteY640" fmla="*/ 1469803 h 1885950"/>
                <a:gd name="connsiteX641" fmla="*/ 1319594 w 1438275"/>
                <a:gd name="connsiteY641" fmla="*/ 1479328 h 1885950"/>
                <a:gd name="connsiteX642" fmla="*/ 1313402 w 1438275"/>
                <a:gd name="connsiteY642" fmla="*/ 1496092 h 1885950"/>
                <a:gd name="connsiteX643" fmla="*/ 1288257 w 1438275"/>
                <a:gd name="connsiteY643" fmla="*/ 1502854 h 1885950"/>
                <a:gd name="connsiteX644" fmla="*/ 1278446 w 1438275"/>
                <a:gd name="connsiteY644" fmla="*/ 1498282 h 1885950"/>
                <a:gd name="connsiteX645" fmla="*/ 1276731 w 1438275"/>
                <a:gd name="connsiteY645" fmla="*/ 1494758 h 1885950"/>
                <a:gd name="connsiteX646" fmla="*/ 1273016 w 1438275"/>
                <a:gd name="connsiteY646" fmla="*/ 1498378 h 1885950"/>
                <a:gd name="connsiteX647" fmla="*/ 1271016 w 1438275"/>
                <a:gd name="connsiteY647" fmla="*/ 1508570 h 1885950"/>
                <a:gd name="connsiteX648" fmla="*/ 1266635 w 1438275"/>
                <a:gd name="connsiteY648" fmla="*/ 1507427 h 1885950"/>
                <a:gd name="connsiteX649" fmla="*/ 1266159 w 1438275"/>
                <a:gd name="connsiteY649" fmla="*/ 1511046 h 1885950"/>
                <a:gd name="connsiteX650" fmla="*/ 1262920 w 1438275"/>
                <a:gd name="connsiteY650" fmla="*/ 1508760 h 1885950"/>
                <a:gd name="connsiteX651" fmla="*/ 1248156 w 1438275"/>
                <a:gd name="connsiteY651" fmla="*/ 1518571 h 1885950"/>
                <a:gd name="connsiteX652" fmla="*/ 1247680 w 1438275"/>
                <a:gd name="connsiteY652" fmla="*/ 1543717 h 1885950"/>
                <a:gd name="connsiteX653" fmla="*/ 1243489 w 1438275"/>
                <a:gd name="connsiteY653" fmla="*/ 1548479 h 1885950"/>
                <a:gd name="connsiteX654" fmla="*/ 1236821 w 1438275"/>
                <a:gd name="connsiteY654" fmla="*/ 1542955 h 1885950"/>
                <a:gd name="connsiteX655" fmla="*/ 1228154 w 1438275"/>
                <a:gd name="connsiteY655" fmla="*/ 1548955 h 1885950"/>
                <a:gd name="connsiteX656" fmla="*/ 1232154 w 1438275"/>
                <a:gd name="connsiteY656" fmla="*/ 1550575 h 1885950"/>
                <a:gd name="connsiteX657" fmla="*/ 1234821 w 1438275"/>
                <a:gd name="connsiteY657" fmla="*/ 1558099 h 1885950"/>
                <a:gd name="connsiteX658" fmla="*/ 1241965 w 1438275"/>
                <a:gd name="connsiteY658" fmla="*/ 1561433 h 1885950"/>
                <a:gd name="connsiteX659" fmla="*/ 1244727 w 1438275"/>
                <a:gd name="connsiteY659" fmla="*/ 1559337 h 1885950"/>
                <a:gd name="connsiteX660" fmla="*/ 1257396 w 1438275"/>
                <a:gd name="connsiteY660" fmla="*/ 1572959 h 1885950"/>
                <a:gd name="connsiteX661" fmla="*/ 1257205 w 1438275"/>
                <a:gd name="connsiteY661" fmla="*/ 1577340 h 1885950"/>
                <a:gd name="connsiteX662" fmla="*/ 1263682 w 1438275"/>
                <a:gd name="connsiteY662" fmla="*/ 1581055 h 1885950"/>
                <a:gd name="connsiteX663" fmla="*/ 1275207 w 1438275"/>
                <a:gd name="connsiteY663" fmla="*/ 1573053 h 1885950"/>
                <a:gd name="connsiteX664" fmla="*/ 1279398 w 1438275"/>
                <a:gd name="connsiteY664" fmla="*/ 1578673 h 1885950"/>
                <a:gd name="connsiteX665" fmla="*/ 1276540 w 1438275"/>
                <a:gd name="connsiteY665" fmla="*/ 1581435 h 1885950"/>
                <a:gd name="connsiteX666" fmla="*/ 1276540 w 1438275"/>
                <a:gd name="connsiteY666" fmla="*/ 1587151 h 1885950"/>
                <a:gd name="connsiteX667" fmla="*/ 1279589 w 1438275"/>
                <a:gd name="connsiteY667" fmla="*/ 1579245 h 1885950"/>
                <a:gd name="connsiteX668" fmla="*/ 1283113 w 1438275"/>
                <a:gd name="connsiteY668" fmla="*/ 1581245 h 1885950"/>
                <a:gd name="connsiteX669" fmla="*/ 1287208 w 1438275"/>
                <a:gd name="connsiteY669" fmla="*/ 1573816 h 1885950"/>
                <a:gd name="connsiteX670" fmla="*/ 1289114 w 1438275"/>
                <a:gd name="connsiteY670" fmla="*/ 1581340 h 1885950"/>
                <a:gd name="connsiteX671" fmla="*/ 1296543 w 1438275"/>
                <a:gd name="connsiteY671" fmla="*/ 1576768 h 1885950"/>
                <a:gd name="connsiteX672" fmla="*/ 1299781 w 1438275"/>
                <a:gd name="connsiteY672" fmla="*/ 1582674 h 1885950"/>
                <a:gd name="connsiteX673" fmla="*/ 1307592 w 1438275"/>
                <a:gd name="connsiteY673" fmla="*/ 1583721 h 1885950"/>
                <a:gd name="connsiteX674" fmla="*/ 1309116 w 1438275"/>
                <a:gd name="connsiteY674" fmla="*/ 1587341 h 1885950"/>
                <a:gd name="connsiteX675" fmla="*/ 1327976 w 1438275"/>
                <a:gd name="connsiteY675" fmla="*/ 1589913 h 1885950"/>
                <a:gd name="connsiteX676" fmla="*/ 1340930 w 1438275"/>
                <a:gd name="connsiteY676" fmla="*/ 1586389 h 1885950"/>
                <a:gd name="connsiteX677" fmla="*/ 1343025 w 1438275"/>
                <a:gd name="connsiteY677" fmla="*/ 1592580 h 1885950"/>
                <a:gd name="connsiteX678" fmla="*/ 1339691 w 1438275"/>
                <a:gd name="connsiteY678" fmla="*/ 1606201 h 1885950"/>
                <a:gd name="connsiteX679" fmla="*/ 1333405 w 1438275"/>
                <a:gd name="connsiteY679" fmla="*/ 1615630 h 1885950"/>
                <a:gd name="connsiteX680" fmla="*/ 1330928 w 1438275"/>
                <a:gd name="connsiteY680" fmla="*/ 1614678 h 1885950"/>
                <a:gd name="connsiteX681" fmla="*/ 1328833 w 1438275"/>
                <a:gd name="connsiteY681" fmla="*/ 1620488 h 1885950"/>
                <a:gd name="connsiteX682" fmla="*/ 1321784 w 1438275"/>
                <a:gd name="connsiteY682" fmla="*/ 1624774 h 1885950"/>
                <a:gd name="connsiteX683" fmla="*/ 1318641 w 1438275"/>
                <a:gd name="connsiteY683" fmla="*/ 1623536 h 1885950"/>
                <a:gd name="connsiteX684" fmla="*/ 1305592 w 1438275"/>
                <a:gd name="connsiteY684" fmla="*/ 1628489 h 1885950"/>
                <a:gd name="connsiteX685" fmla="*/ 1283589 w 1438275"/>
                <a:gd name="connsiteY685" fmla="*/ 1646111 h 1885950"/>
                <a:gd name="connsiteX686" fmla="*/ 1284256 w 1438275"/>
                <a:gd name="connsiteY686" fmla="*/ 1658112 h 1885950"/>
                <a:gd name="connsiteX687" fmla="*/ 1280446 w 1438275"/>
                <a:gd name="connsiteY687" fmla="*/ 1655826 h 1885950"/>
                <a:gd name="connsiteX688" fmla="*/ 1276922 w 1438275"/>
                <a:gd name="connsiteY688" fmla="*/ 1658112 h 1885950"/>
                <a:gd name="connsiteX689" fmla="*/ 1274541 w 1438275"/>
                <a:gd name="connsiteY689" fmla="*/ 1656779 h 1885950"/>
                <a:gd name="connsiteX690" fmla="*/ 1271397 w 1438275"/>
                <a:gd name="connsiteY690" fmla="*/ 1658112 h 1885950"/>
                <a:gd name="connsiteX691" fmla="*/ 1271969 w 1438275"/>
                <a:gd name="connsiteY691" fmla="*/ 1661065 h 1885950"/>
                <a:gd name="connsiteX692" fmla="*/ 1240727 w 1438275"/>
                <a:gd name="connsiteY692" fmla="*/ 1666399 h 1885950"/>
                <a:gd name="connsiteX693" fmla="*/ 1229487 w 1438275"/>
                <a:gd name="connsiteY693" fmla="*/ 1664208 h 1885950"/>
                <a:gd name="connsiteX694" fmla="*/ 1215390 w 1438275"/>
                <a:gd name="connsiteY694" fmla="*/ 1672018 h 1885950"/>
                <a:gd name="connsiteX695" fmla="*/ 1212818 w 1438275"/>
                <a:gd name="connsiteY695" fmla="*/ 1675352 h 1885950"/>
                <a:gd name="connsiteX696" fmla="*/ 1214533 w 1438275"/>
                <a:gd name="connsiteY696" fmla="*/ 1678781 h 1885950"/>
                <a:gd name="connsiteX697" fmla="*/ 1210056 w 1438275"/>
                <a:gd name="connsiteY697" fmla="*/ 1680591 h 1885950"/>
                <a:gd name="connsiteX698" fmla="*/ 1207199 w 1438275"/>
                <a:gd name="connsiteY698" fmla="*/ 1692402 h 1885950"/>
                <a:gd name="connsiteX699" fmla="*/ 1200817 w 1438275"/>
                <a:gd name="connsiteY699" fmla="*/ 1700879 h 1885950"/>
                <a:gd name="connsiteX700" fmla="*/ 1193578 w 1438275"/>
                <a:gd name="connsiteY700" fmla="*/ 1707832 h 1885950"/>
                <a:gd name="connsiteX701" fmla="*/ 1180910 w 1438275"/>
                <a:gd name="connsiteY701" fmla="*/ 1713357 h 1885950"/>
                <a:gd name="connsiteX702" fmla="*/ 1177481 w 1438275"/>
                <a:gd name="connsiteY702" fmla="*/ 1732693 h 1885950"/>
                <a:gd name="connsiteX703" fmla="*/ 1170242 w 1438275"/>
                <a:gd name="connsiteY703" fmla="*/ 1734312 h 1885950"/>
                <a:gd name="connsiteX704" fmla="*/ 1169289 w 1438275"/>
                <a:gd name="connsiteY704" fmla="*/ 1732597 h 1885950"/>
                <a:gd name="connsiteX705" fmla="*/ 1165193 w 1438275"/>
                <a:gd name="connsiteY705" fmla="*/ 1736979 h 1885950"/>
                <a:gd name="connsiteX706" fmla="*/ 1153192 w 1438275"/>
                <a:gd name="connsiteY706" fmla="*/ 1740312 h 1885950"/>
                <a:gd name="connsiteX707" fmla="*/ 1147477 w 1438275"/>
                <a:gd name="connsiteY707" fmla="*/ 1738408 h 1885950"/>
                <a:gd name="connsiteX708" fmla="*/ 1147572 w 1438275"/>
                <a:gd name="connsiteY708" fmla="*/ 1734312 h 1885950"/>
                <a:gd name="connsiteX709" fmla="*/ 1144905 w 1438275"/>
                <a:gd name="connsiteY709" fmla="*/ 1734026 h 1885950"/>
                <a:gd name="connsiteX710" fmla="*/ 1141857 w 1438275"/>
                <a:gd name="connsiteY710" fmla="*/ 1728978 h 1885950"/>
                <a:gd name="connsiteX711" fmla="*/ 1138714 w 1438275"/>
                <a:gd name="connsiteY711" fmla="*/ 1729264 h 1885950"/>
                <a:gd name="connsiteX712" fmla="*/ 1124236 w 1438275"/>
                <a:gd name="connsiteY712" fmla="*/ 1737741 h 1885950"/>
                <a:gd name="connsiteX713" fmla="*/ 1116330 w 1438275"/>
                <a:gd name="connsiteY713" fmla="*/ 1746218 h 1885950"/>
                <a:gd name="connsiteX714" fmla="*/ 1104614 w 1438275"/>
                <a:gd name="connsiteY714" fmla="*/ 1751076 h 1885950"/>
                <a:gd name="connsiteX715" fmla="*/ 1100709 w 1438275"/>
                <a:gd name="connsiteY715" fmla="*/ 1757267 h 1885950"/>
                <a:gd name="connsiteX716" fmla="*/ 1093756 w 1438275"/>
                <a:gd name="connsiteY716" fmla="*/ 1758315 h 1885950"/>
                <a:gd name="connsiteX717" fmla="*/ 1091470 w 1438275"/>
                <a:gd name="connsiteY717" fmla="*/ 1767364 h 1885950"/>
                <a:gd name="connsiteX718" fmla="*/ 1087089 w 1438275"/>
                <a:gd name="connsiteY718" fmla="*/ 1760505 h 1885950"/>
                <a:gd name="connsiteX719" fmla="*/ 1083564 w 1438275"/>
                <a:gd name="connsiteY719" fmla="*/ 1760505 h 1885950"/>
                <a:gd name="connsiteX720" fmla="*/ 1068133 w 1438275"/>
                <a:gd name="connsiteY720" fmla="*/ 1775079 h 1885950"/>
                <a:gd name="connsiteX721" fmla="*/ 1064133 w 1438275"/>
                <a:gd name="connsiteY721" fmla="*/ 1784413 h 1885950"/>
                <a:gd name="connsiteX722" fmla="*/ 1059180 w 1438275"/>
                <a:gd name="connsiteY722" fmla="*/ 1784985 h 1885950"/>
                <a:gd name="connsiteX723" fmla="*/ 1048131 w 1438275"/>
                <a:gd name="connsiteY723" fmla="*/ 1779651 h 1885950"/>
                <a:gd name="connsiteX724" fmla="*/ 1045369 w 1438275"/>
                <a:gd name="connsiteY724" fmla="*/ 1766697 h 1885950"/>
                <a:gd name="connsiteX725" fmla="*/ 1047083 w 1438275"/>
                <a:gd name="connsiteY725" fmla="*/ 1760505 h 1885950"/>
                <a:gd name="connsiteX726" fmla="*/ 1055751 w 1438275"/>
                <a:gd name="connsiteY726" fmla="*/ 1750409 h 1885950"/>
                <a:gd name="connsiteX727" fmla="*/ 1070229 w 1438275"/>
                <a:gd name="connsiteY727" fmla="*/ 1741075 h 1885950"/>
                <a:gd name="connsiteX728" fmla="*/ 1070896 w 1438275"/>
                <a:gd name="connsiteY728" fmla="*/ 1737931 h 1885950"/>
                <a:gd name="connsiteX729" fmla="*/ 1063466 w 1438275"/>
                <a:gd name="connsiteY729" fmla="*/ 1722691 h 1885950"/>
                <a:gd name="connsiteX730" fmla="*/ 1059942 w 1438275"/>
                <a:gd name="connsiteY730" fmla="*/ 1721929 h 1885950"/>
                <a:gd name="connsiteX731" fmla="*/ 1058037 w 1438275"/>
                <a:gd name="connsiteY731" fmla="*/ 1726787 h 1885950"/>
                <a:gd name="connsiteX732" fmla="*/ 1041083 w 1438275"/>
                <a:gd name="connsiteY732" fmla="*/ 1738979 h 1885950"/>
                <a:gd name="connsiteX733" fmla="*/ 1029462 w 1438275"/>
                <a:gd name="connsiteY733" fmla="*/ 1728311 h 1885950"/>
                <a:gd name="connsiteX734" fmla="*/ 1016508 w 1438275"/>
                <a:gd name="connsiteY734" fmla="*/ 1709166 h 1885950"/>
                <a:gd name="connsiteX735" fmla="*/ 1008793 w 1438275"/>
                <a:gd name="connsiteY735" fmla="*/ 1703261 h 1885950"/>
                <a:gd name="connsiteX736" fmla="*/ 999554 w 1438275"/>
                <a:gd name="connsiteY736" fmla="*/ 1687163 h 1885950"/>
                <a:gd name="connsiteX737" fmla="*/ 988124 w 1438275"/>
                <a:gd name="connsiteY737" fmla="*/ 1679924 h 1885950"/>
                <a:gd name="connsiteX738" fmla="*/ 985076 w 1438275"/>
                <a:gd name="connsiteY738" fmla="*/ 1669352 h 1885950"/>
                <a:gd name="connsiteX739" fmla="*/ 971169 w 1438275"/>
                <a:gd name="connsiteY739" fmla="*/ 1664018 h 1885950"/>
                <a:gd name="connsiteX740" fmla="*/ 962597 w 1438275"/>
                <a:gd name="connsiteY740" fmla="*/ 1669828 h 1885950"/>
                <a:gd name="connsiteX741" fmla="*/ 963358 w 1438275"/>
                <a:gd name="connsiteY741" fmla="*/ 1674400 h 1885950"/>
                <a:gd name="connsiteX742" fmla="*/ 960882 w 1438275"/>
                <a:gd name="connsiteY742" fmla="*/ 1677734 h 1885950"/>
                <a:gd name="connsiteX743" fmla="*/ 953548 w 1438275"/>
                <a:gd name="connsiteY743" fmla="*/ 1678781 h 1885950"/>
                <a:gd name="connsiteX744" fmla="*/ 945928 w 1438275"/>
                <a:gd name="connsiteY744" fmla="*/ 1676019 h 1885950"/>
                <a:gd name="connsiteX745" fmla="*/ 935927 w 1438275"/>
                <a:gd name="connsiteY745" fmla="*/ 1663636 h 1885950"/>
                <a:gd name="connsiteX746" fmla="*/ 920496 w 1438275"/>
                <a:gd name="connsiteY746" fmla="*/ 1677734 h 1885950"/>
                <a:gd name="connsiteX747" fmla="*/ 918972 w 1438275"/>
                <a:gd name="connsiteY747" fmla="*/ 1693164 h 1885950"/>
                <a:gd name="connsiteX748" fmla="*/ 913924 w 1438275"/>
                <a:gd name="connsiteY748" fmla="*/ 1697450 h 1885950"/>
                <a:gd name="connsiteX749" fmla="*/ 895350 w 1438275"/>
                <a:gd name="connsiteY749" fmla="*/ 1687259 h 1885950"/>
                <a:gd name="connsiteX750" fmla="*/ 865632 w 1438275"/>
                <a:gd name="connsiteY750" fmla="*/ 1678400 h 1885950"/>
                <a:gd name="connsiteX751" fmla="*/ 858869 w 1438275"/>
                <a:gd name="connsiteY751" fmla="*/ 1679924 h 1885950"/>
                <a:gd name="connsiteX752" fmla="*/ 854583 w 1438275"/>
                <a:gd name="connsiteY752" fmla="*/ 1686592 h 1885950"/>
                <a:gd name="connsiteX753" fmla="*/ 855059 w 1438275"/>
                <a:gd name="connsiteY753" fmla="*/ 1690306 h 1885950"/>
                <a:gd name="connsiteX754" fmla="*/ 890016 w 1438275"/>
                <a:gd name="connsiteY754" fmla="*/ 1717834 h 1885950"/>
                <a:gd name="connsiteX755" fmla="*/ 890397 w 1438275"/>
                <a:gd name="connsiteY755" fmla="*/ 1720691 h 1885950"/>
                <a:gd name="connsiteX756" fmla="*/ 885063 w 1438275"/>
                <a:gd name="connsiteY756" fmla="*/ 1725073 h 1885950"/>
                <a:gd name="connsiteX757" fmla="*/ 870490 w 1438275"/>
                <a:gd name="connsiteY757" fmla="*/ 1724120 h 1885950"/>
                <a:gd name="connsiteX758" fmla="*/ 842010 w 1438275"/>
                <a:gd name="connsiteY758" fmla="*/ 1712309 h 1885950"/>
                <a:gd name="connsiteX759" fmla="*/ 841248 w 1438275"/>
                <a:gd name="connsiteY759" fmla="*/ 1704784 h 1885950"/>
                <a:gd name="connsiteX760" fmla="*/ 838010 w 1438275"/>
                <a:gd name="connsiteY760" fmla="*/ 1703451 h 1885950"/>
                <a:gd name="connsiteX761" fmla="*/ 822103 w 1438275"/>
                <a:gd name="connsiteY761" fmla="*/ 1711071 h 1885950"/>
                <a:gd name="connsiteX762" fmla="*/ 791814 w 1438275"/>
                <a:gd name="connsiteY762" fmla="*/ 1748885 h 1885950"/>
                <a:gd name="connsiteX763" fmla="*/ 784098 w 1438275"/>
                <a:gd name="connsiteY763" fmla="*/ 1752790 h 1885950"/>
                <a:gd name="connsiteX764" fmla="*/ 769334 w 1438275"/>
                <a:gd name="connsiteY764" fmla="*/ 1752314 h 1885950"/>
                <a:gd name="connsiteX765" fmla="*/ 763429 w 1438275"/>
                <a:gd name="connsiteY765" fmla="*/ 1754600 h 1885950"/>
                <a:gd name="connsiteX766" fmla="*/ 755237 w 1438275"/>
                <a:gd name="connsiteY766" fmla="*/ 1766983 h 1885950"/>
                <a:gd name="connsiteX767" fmla="*/ 752475 w 1438275"/>
                <a:gd name="connsiteY767" fmla="*/ 1764411 h 1885950"/>
                <a:gd name="connsiteX768" fmla="*/ 747427 w 1438275"/>
                <a:gd name="connsiteY768" fmla="*/ 1744027 h 1885950"/>
                <a:gd name="connsiteX769" fmla="*/ 740569 w 1438275"/>
                <a:gd name="connsiteY769" fmla="*/ 1736598 h 1885950"/>
                <a:gd name="connsiteX770" fmla="*/ 736092 w 1438275"/>
                <a:gd name="connsiteY770" fmla="*/ 1736121 h 1885950"/>
                <a:gd name="connsiteX771" fmla="*/ 709994 w 1438275"/>
                <a:gd name="connsiteY771" fmla="*/ 1753743 h 1885950"/>
                <a:gd name="connsiteX772" fmla="*/ 703612 w 1438275"/>
                <a:gd name="connsiteY772" fmla="*/ 1770983 h 1885950"/>
                <a:gd name="connsiteX773" fmla="*/ 696564 w 1438275"/>
                <a:gd name="connsiteY773" fmla="*/ 1773174 h 1885950"/>
                <a:gd name="connsiteX774" fmla="*/ 692182 w 1438275"/>
                <a:gd name="connsiteY774" fmla="*/ 1777936 h 1885950"/>
                <a:gd name="connsiteX775" fmla="*/ 682562 w 1438275"/>
                <a:gd name="connsiteY775" fmla="*/ 1777079 h 1885950"/>
                <a:gd name="connsiteX776" fmla="*/ 673132 w 1438275"/>
                <a:gd name="connsiteY776" fmla="*/ 1786033 h 1885950"/>
                <a:gd name="connsiteX777" fmla="*/ 668465 w 1438275"/>
                <a:gd name="connsiteY777" fmla="*/ 1786414 h 1885950"/>
                <a:gd name="connsiteX778" fmla="*/ 661512 w 1438275"/>
                <a:gd name="connsiteY778" fmla="*/ 1780413 h 1885950"/>
                <a:gd name="connsiteX779" fmla="*/ 642366 w 1438275"/>
                <a:gd name="connsiteY779" fmla="*/ 1780318 h 1885950"/>
                <a:gd name="connsiteX780" fmla="*/ 631127 w 1438275"/>
                <a:gd name="connsiteY780" fmla="*/ 1784128 h 1885950"/>
                <a:gd name="connsiteX781" fmla="*/ 621697 w 1438275"/>
                <a:gd name="connsiteY781" fmla="*/ 1782985 h 1885950"/>
                <a:gd name="connsiteX782" fmla="*/ 606076 w 1438275"/>
                <a:gd name="connsiteY782" fmla="*/ 1791367 h 1885950"/>
                <a:gd name="connsiteX783" fmla="*/ 595503 w 1438275"/>
                <a:gd name="connsiteY783" fmla="*/ 1789462 h 1885950"/>
                <a:gd name="connsiteX784" fmla="*/ 575881 w 1438275"/>
                <a:gd name="connsiteY784" fmla="*/ 1791748 h 1885950"/>
                <a:gd name="connsiteX785" fmla="*/ 559499 w 1438275"/>
                <a:gd name="connsiteY785" fmla="*/ 1800606 h 1885950"/>
                <a:gd name="connsiteX786" fmla="*/ 551212 w 1438275"/>
                <a:gd name="connsiteY786" fmla="*/ 1800510 h 1885950"/>
                <a:gd name="connsiteX787" fmla="*/ 545402 w 1438275"/>
                <a:gd name="connsiteY787" fmla="*/ 1804702 h 1885950"/>
                <a:gd name="connsiteX788" fmla="*/ 540449 w 1438275"/>
                <a:gd name="connsiteY788" fmla="*/ 1804511 h 1885950"/>
                <a:gd name="connsiteX789" fmla="*/ 530543 w 1438275"/>
                <a:gd name="connsiteY789" fmla="*/ 1812607 h 1885950"/>
                <a:gd name="connsiteX790" fmla="*/ 517874 w 1438275"/>
                <a:gd name="connsiteY790" fmla="*/ 1809083 h 1885950"/>
                <a:gd name="connsiteX791" fmla="*/ 512445 w 1438275"/>
                <a:gd name="connsiteY791" fmla="*/ 1817751 h 1885950"/>
                <a:gd name="connsiteX792" fmla="*/ 503968 w 1438275"/>
                <a:gd name="connsiteY792" fmla="*/ 1818322 h 1885950"/>
                <a:gd name="connsiteX793" fmla="*/ 490919 w 1438275"/>
                <a:gd name="connsiteY793" fmla="*/ 1811178 h 1885950"/>
                <a:gd name="connsiteX794" fmla="*/ 484346 w 1438275"/>
                <a:gd name="connsiteY794" fmla="*/ 1799844 h 1885950"/>
                <a:gd name="connsiteX795" fmla="*/ 480441 w 1438275"/>
                <a:gd name="connsiteY795" fmla="*/ 1798891 h 1885950"/>
                <a:gd name="connsiteX796" fmla="*/ 476917 w 1438275"/>
                <a:gd name="connsiteY796" fmla="*/ 1793271 h 1885950"/>
                <a:gd name="connsiteX797" fmla="*/ 466820 w 1438275"/>
                <a:gd name="connsiteY797" fmla="*/ 1789080 h 1885950"/>
                <a:gd name="connsiteX798" fmla="*/ 454628 w 1438275"/>
                <a:gd name="connsiteY798" fmla="*/ 1768887 h 1885950"/>
                <a:gd name="connsiteX799" fmla="*/ 445008 w 1438275"/>
                <a:gd name="connsiteY799" fmla="*/ 1768887 h 1885950"/>
                <a:gd name="connsiteX800" fmla="*/ 441770 w 1438275"/>
                <a:gd name="connsiteY800" fmla="*/ 1762887 h 1885950"/>
                <a:gd name="connsiteX801" fmla="*/ 422815 w 1438275"/>
                <a:gd name="connsiteY801" fmla="*/ 1752695 h 1885950"/>
                <a:gd name="connsiteX802" fmla="*/ 409194 w 1438275"/>
                <a:gd name="connsiteY802" fmla="*/ 1755648 h 1885950"/>
                <a:gd name="connsiteX803" fmla="*/ 397193 w 1438275"/>
                <a:gd name="connsiteY803" fmla="*/ 1765745 h 1885950"/>
                <a:gd name="connsiteX804" fmla="*/ 388525 w 1438275"/>
                <a:gd name="connsiteY804" fmla="*/ 1769078 h 1885950"/>
                <a:gd name="connsiteX805" fmla="*/ 364808 w 1438275"/>
                <a:gd name="connsiteY805" fmla="*/ 1764887 h 1885950"/>
                <a:gd name="connsiteX806" fmla="*/ 357664 w 1438275"/>
                <a:gd name="connsiteY806" fmla="*/ 1769459 h 1885950"/>
                <a:gd name="connsiteX807" fmla="*/ 349091 w 1438275"/>
                <a:gd name="connsiteY807" fmla="*/ 1783461 h 1885950"/>
                <a:gd name="connsiteX808" fmla="*/ 347758 w 1438275"/>
                <a:gd name="connsiteY808" fmla="*/ 1809464 h 1885950"/>
                <a:gd name="connsiteX809" fmla="*/ 342900 w 1438275"/>
                <a:gd name="connsiteY809" fmla="*/ 1816894 h 1885950"/>
                <a:gd name="connsiteX810" fmla="*/ 344329 w 1438275"/>
                <a:gd name="connsiteY810" fmla="*/ 1822037 h 1885950"/>
                <a:gd name="connsiteX811" fmla="*/ 329375 w 1438275"/>
                <a:gd name="connsiteY811" fmla="*/ 1837277 h 1885950"/>
                <a:gd name="connsiteX812" fmla="*/ 324041 w 1438275"/>
                <a:gd name="connsiteY812" fmla="*/ 1839944 h 1885950"/>
                <a:gd name="connsiteX813" fmla="*/ 317373 w 1438275"/>
                <a:gd name="connsiteY813" fmla="*/ 1839087 h 1885950"/>
                <a:gd name="connsiteX814" fmla="*/ 310515 w 1438275"/>
                <a:gd name="connsiteY814" fmla="*/ 1843278 h 1885950"/>
                <a:gd name="connsiteX815" fmla="*/ 301943 w 1438275"/>
                <a:gd name="connsiteY815" fmla="*/ 1837849 h 1885950"/>
                <a:gd name="connsiteX816" fmla="*/ 292132 w 1438275"/>
                <a:gd name="connsiteY816" fmla="*/ 1836515 h 1885950"/>
                <a:gd name="connsiteX817" fmla="*/ 282035 w 1438275"/>
                <a:gd name="connsiteY817" fmla="*/ 1844135 h 1885950"/>
                <a:gd name="connsiteX818" fmla="*/ 259461 w 1438275"/>
                <a:gd name="connsiteY818" fmla="*/ 1851755 h 1885950"/>
                <a:gd name="connsiteX819" fmla="*/ 259270 w 1438275"/>
                <a:gd name="connsiteY819" fmla="*/ 1858899 h 1885950"/>
                <a:gd name="connsiteX820" fmla="*/ 250984 w 1438275"/>
                <a:gd name="connsiteY820" fmla="*/ 1860518 h 1885950"/>
                <a:gd name="connsiteX821" fmla="*/ 241649 w 1438275"/>
                <a:gd name="connsiteY821" fmla="*/ 1874329 h 1885950"/>
                <a:gd name="connsiteX822" fmla="*/ 221170 w 1438275"/>
                <a:gd name="connsiteY822" fmla="*/ 1883759 h 1885950"/>
                <a:gd name="connsiteX823" fmla="*/ 217361 w 1438275"/>
                <a:gd name="connsiteY823" fmla="*/ 1870424 h 1885950"/>
                <a:gd name="connsiteX824" fmla="*/ 221361 w 1438275"/>
                <a:gd name="connsiteY824" fmla="*/ 1852993 h 1885950"/>
                <a:gd name="connsiteX825" fmla="*/ 219647 w 1438275"/>
                <a:gd name="connsiteY825" fmla="*/ 1834324 h 1885950"/>
                <a:gd name="connsiteX826" fmla="*/ 213646 w 1438275"/>
                <a:gd name="connsiteY826" fmla="*/ 1815560 h 1885950"/>
                <a:gd name="connsiteX827" fmla="*/ 213455 w 1438275"/>
                <a:gd name="connsiteY827" fmla="*/ 1788700 h 1885950"/>
                <a:gd name="connsiteX828" fmla="*/ 210788 w 1438275"/>
                <a:gd name="connsiteY828" fmla="*/ 1786890 h 1885950"/>
                <a:gd name="connsiteX829" fmla="*/ 210693 w 1438275"/>
                <a:gd name="connsiteY829" fmla="*/ 1790509 h 1885950"/>
                <a:gd name="connsiteX830" fmla="*/ 178784 w 1438275"/>
                <a:gd name="connsiteY830" fmla="*/ 1787652 h 1885950"/>
                <a:gd name="connsiteX831" fmla="*/ 171260 w 1438275"/>
                <a:gd name="connsiteY831" fmla="*/ 1775174 h 1885950"/>
                <a:gd name="connsiteX832" fmla="*/ 156210 w 1438275"/>
                <a:gd name="connsiteY832" fmla="*/ 1774698 h 1885950"/>
                <a:gd name="connsiteX833" fmla="*/ 146685 w 1438275"/>
                <a:gd name="connsiteY833" fmla="*/ 1777651 h 1885950"/>
                <a:gd name="connsiteX834" fmla="*/ 132588 w 1438275"/>
                <a:gd name="connsiteY834" fmla="*/ 1791367 h 1885950"/>
                <a:gd name="connsiteX835" fmla="*/ 120587 w 1438275"/>
                <a:gd name="connsiteY835" fmla="*/ 1785461 h 1885950"/>
                <a:gd name="connsiteX836" fmla="*/ 101156 w 1438275"/>
                <a:gd name="connsiteY836" fmla="*/ 1770507 h 1885950"/>
                <a:gd name="connsiteX837" fmla="*/ 104489 w 1438275"/>
                <a:gd name="connsiteY837" fmla="*/ 1756124 h 1885950"/>
                <a:gd name="connsiteX838" fmla="*/ 103727 w 1438275"/>
                <a:gd name="connsiteY838" fmla="*/ 1743170 h 1885950"/>
                <a:gd name="connsiteX839" fmla="*/ 120491 w 1438275"/>
                <a:gd name="connsiteY839" fmla="*/ 1727359 h 1885950"/>
                <a:gd name="connsiteX840" fmla="*/ 127445 w 1438275"/>
                <a:gd name="connsiteY840" fmla="*/ 1703737 h 1885950"/>
                <a:gd name="connsiteX841" fmla="*/ 125444 w 1438275"/>
                <a:gd name="connsiteY841" fmla="*/ 1696593 h 1885950"/>
                <a:gd name="connsiteX842" fmla="*/ 117348 w 1438275"/>
                <a:gd name="connsiteY842" fmla="*/ 1689449 h 1885950"/>
                <a:gd name="connsiteX843" fmla="*/ 105061 w 1438275"/>
                <a:gd name="connsiteY843" fmla="*/ 1665255 h 1885950"/>
                <a:gd name="connsiteX844" fmla="*/ 104108 w 1438275"/>
                <a:gd name="connsiteY844" fmla="*/ 1660493 h 1885950"/>
                <a:gd name="connsiteX845" fmla="*/ 110395 w 1438275"/>
                <a:gd name="connsiteY845" fmla="*/ 1645253 h 1885950"/>
                <a:gd name="connsiteX846" fmla="*/ 106870 w 1438275"/>
                <a:gd name="connsiteY846" fmla="*/ 1637347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</a:cxnLst>
              <a:rect l="l" t="t" r="r" b="b"/>
              <a:pathLst>
                <a:path w="1438275" h="1885950">
                  <a:moveTo>
                    <a:pt x="106870" y="1637347"/>
                  </a:moveTo>
                  <a:lnTo>
                    <a:pt x="115443" y="1627918"/>
                  </a:lnTo>
                  <a:lnTo>
                    <a:pt x="111538" y="1607058"/>
                  </a:lnTo>
                  <a:lnTo>
                    <a:pt x="124111" y="1593723"/>
                  </a:lnTo>
                  <a:lnTo>
                    <a:pt x="124492" y="1589055"/>
                  </a:lnTo>
                  <a:lnTo>
                    <a:pt x="129254" y="1583817"/>
                  </a:lnTo>
                  <a:lnTo>
                    <a:pt x="116681" y="1583531"/>
                  </a:lnTo>
                  <a:lnTo>
                    <a:pt x="112300" y="1580959"/>
                  </a:lnTo>
                  <a:lnTo>
                    <a:pt x="108395" y="1566767"/>
                  </a:lnTo>
                  <a:lnTo>
                    <a:pt x="96203" y="1554480"/>
                  </a:lnTo>
                  <a:lnTo>
                    <a:pt x="95726" y="1541526"/>
                  </a:lnTo>
                  <a:lnTo>
                    <a:pt x="104204" y="1539335"/>
                  </a:lnTo>
                  <a:lnTo>
                    <a:pt x="105728" y="1532477"/>
                  </a:lnTo>
                  <a:lnTo>
                    <a:pt x="101441" y="1523714"/>
                  </a:lnTo>
                  <a:lnTo>
                    <a:pt x="97917" y="1525143"/>
                  </a:lnTo>
                  <a:lnTo>
                    <a:pt x="101060" y="1518285"/>
                  </a:lnTo>
                  <a:lnTo>
                    <a:pt x="102775" y="1519618"/>
                  </a:lnTo>
                  <a:lnTo>
                    <a:pt x="124873" y="1506950"/>
                  </a:lnTo>
                  <a:lnTo>
                    <a:pt x="130397" y="1506950"/>
                  </a:lnTo>
                  <a:lnTo>
                    <a:pt x="134969" y="1491043"/>
                  </a:lnTo>
                  <a:lnTo>
                    <a:pt x="125920" y="1488186"/>
                  </a:lnTo>
                  <a:lnTo>
                    <a:pt x="124301" y="1491996"/>
                  </a:lnTo>
                  <a:lnTo>
                    <a:pt x="121444" y="1491996"/>
                  </a:lnTo>
                  <a:lnTo>
                    <a:pt x="116300" y="1487424"/>
                  </a:lnTo>
                  <a:lnTo>
                    <a:pt x="118491" y="1483043"/>
                  </a:lnTo>
                  <a:lnTo>
                    <a:pt x="123254" y="1484280"/>
                  </a:lnTo>
                  <a:lnTo>
                    <a:pt x="130302" y="1467135"/>
                  </a:lnTo>
                  <a:lnTo>
                    <a:pt x="129159" y="1464469"/>
                  </a:lnTo>
                  <a:lnTo>
                    <a:pt x="123158" y="1463707"/>
                  </a:lnTo>
                  <a:lnTo>
                    <a:pt x="126111" y="1460087"/>
                  </a:lnTo>
                  <a:lnTo>
                    <a:pt x="122873" y="1455515"/>
                  </a:lnTo>
                  <a:lnTo>
                    <a:pt x="119920" y="1457420"/>
                  </a:lnTo>
                  <a:lnTo>
                    <a:pt x="113538" y="1454562"/>
                  </a:lnTo>
                  <a:lnTo>
                    <a:pt x="98774" y="1461992"/>
                  </a:lnTo>
                  <a:lnTo>
                    <a:pt x="106490" y="1452467"/>
                  </a:lnTo>
                  <a:lnTo>
                    <a:pt x="101727" y="1447895"/>
                  </a:lnTo>
                  <a:lnTo>
                    <a:pt x="103823" y="1445133"/>
                  </a:lnTo>
                  <a:lnTo>
                    <a:pt x="100108" y="1442466"/>
                  </a:lnTo>
                  <a:lnTo>
                    <a:pt x="120777" y="1426178"/>
                  </a:lnTo>
                  <a:lnTo>
                    <a:pt x="121349" y="1421511"/>
                  </a:lnTo>
                  <a:lnTo>
                    <a:pt x="125635" y="1420939"/>
                  </a:lnTo>
                  <a:lnTo>
                    <a:pt x="133731" y="1408271"/>
                  </a:lnTo>
                  <a:lnTo>
                    <a:pt x="142208" y="1401032"/>
                  </a:lnTo>
                  <a:lnTo>
                    <a:pt x="144113" y="1403795"/>
                  </a:lnTo>
                  <a:lnTo>
                    <a:pt x="141542" y="1409509"/>
                  </a:lnTo>
                  <a:lnTo>
                    <a:pt x="143447" y="1408747"/>
                  </a:lnTo>
                  <a:lnTo>
                    <a:pt x="147257" y="1399508"/>
                  </a:lnTo>
                  <a:lnTo>
                    <a:pt x="139256" y="1386364"/>
                  </a:lnTo>
                  <a:lnTo>
                    <a:pt x="135255" y="1367409"/>
                  </a:lnTo>
                  <a:lnTo>
                    <a:pt x="131445" y="1362837"/>
                  </a:lnTo>
                  <a:lnTo>
                    <a:pt x="132302" y="1357027"/>
                  </a:lnTo>
                  <a:lnTo>
                    <a:pt x="126778" y="1353026"/>
                  </a:lnTo>
                  <a:lnTo>
                    <a:pt x="125349" y="1346549"/>
                  </a:lnTo>
                  <a:lnTo>
                    <a:pt x="111443" y="1326070"/>
                  </a:lnTo>
                  <a:lnTo>
                    <a:pt x="106013" y="1307592"/>
                  </a:lnTo>
                  <a:lnTo>
                    <a:pt x="107156" y="1299115"/>
                  </a:lnTo>
                  <a:lnTo>
                    <a:pt x="97631" y="1290733"/>
                  </a:lnTo>
                  <a:lnTo>
                    <a:pt x="94964" y="1280446"/>
                  </a:lnTo>
                  <a:lnTo>
                    <a:pt x="96774" y="1259395"/>
                  </a:lnTo>
                  <a:lnTo>
                    <a:pt x="91821" y="1247299"/>
                  </a:lnTo>
                  <a:lnTo>
                    <a:pt x="95060" y="1235869"/>
                  </a:lnTo>
                  <a:lnTo>
                    <a:pt x="97250" y="1236535"/>
                  </a:lnTo>
                  <a:lnTo>
                    <a:pt x="91916" y="1229487"/>
                  </a:lnTo>
                  <a:lnTo>
                    <a:pt x="112014" y="1217105"/>
                  </a:lnTo>
                  <a:lnTo>
                    <a:pt x="116777" y="1198626"/>
                  </a:lnTo>
                  <a:lnTo>
                    <a:pt x="122111" y="1190339"/>
                  </a:lnTo>
                  <a:lnTo>
                    <a:pt x="116967" y="1188625"/>
                  </a:lnTo>
                  <a:lnTo>
                    <a:pt x="121349" y="1183005"/>
                  </a:lnTo>
                  <a:lnTo>
                    <a:pt x="117824" y="1179005"/>
                  </a:lnTo>
                  <a:lnTo>
                    <a:pt x="103918" y="1172813"/>
                  </a:lnTo>
                  <a:lnTo>
                    <a:pt x="103061" y="1160812"/>
                  </a:lnTo>
                  <a:lnTo>
                    <a:pt x="108014" y="1159002"/>
                  </a:lnTo>
                  <a:lnTo>
                    <a:pt x="105347" y="1155287"/>
                  </a:lnTo>
                  <a:lnTo>
                    <a:pt x="115634" y="1146048"/>
                  </a:lnTo>
                  <a:lnTo>
                    <a:pt x="124206" y="1152715"/>
                  </a:lnTo>
                  <a:lnTo>
                    <a:pt x="144304" y="1151001"/>
                  </a:lnTo>
                  <a:lnTo>
                    <a:pt x="154305" y="1156144"/>
                  </a:lnTo>
                  <a:lnTo>
                    <a:pt x="162306" y="1155192"/>
                  </a:lnTo>
                  <a:lnTo>
                    <a:pt x="166402" y="1159288"/>
                  </a:lnTo>
                  <a:lnTo>
                    <a:pt x="177737" y="1156049"/>
                  </a:lnTo>
                  <a:lnTo>
                    <a:pt x="181451" y="1160621"/>
                  </a:lnTo>
                  <a:lnTo>
                    <a:pt x="198977" y="1153097"/>
                  </a:lnTo>
                  <a:lnTo>
                    <a:pt x="217456" y="1141285"/>
                  </a:lnTo>
                  <a:lnTo>
                    <a:pt x="220790" y="1129189"/>
                  </a:lnTo>
                  <a:lnTo>
                    <a:pt x="220504" y="1126712"/>
                  </a:lnTo>
                  <a:lnTo>
                    <a:pt x="207359" y="1121950"/>
                  </a:lnTo>
                  <a:lnTo>
                    <a:pt x="203835" y="1107091"/>
                  </a:lnTo>
                  <a:lnTo>
                    <a:pt x="218885" y="1094899"/>
                  </a:lnTo>
                  <a:lnTo>
                    <a:pt x="265938" y="1083945"/>
                  </a:lnTo>
                  <a:lnTo>
                    <a:pt x="267367" y="1087850"/>
                  </a:lnTo>
                  <a:lnTo>
                    <a:pt x="273653" y="1089089"/>
                  </a:lnTo>
                  <a:lnTo>
                    <a:pt x="290989" y="1087564"/>
                  </a:lnTo>
                  <a:lnTo>
                    <a:pt x="292418" y="1084802"/>
                  </a:lnTo>
                  <a:lnTo>
                    <a:pt x="298895" y="1090993"/>
                  </a:lnTo>
                  <a:lnTo>
                    <a:pt x="305943" y="1103947"/>
                  </a:lnTo>
                  <a:lnTo>
                    <a:pt x="318326" y="1102138"/>
                  </a:lnTo>
                  <a:lnTo>
                    <a:pt x="319564" y="1103471"/>
                  </a:lnTo>
                  <a:lnTo>
                    <a:pt x="316516" y="1105757"/>
                  </a:lnTo>
                  <a:lnTo>
                    <a:pt x="308039" y="1109567"/>
                  </a:lnTo>
                  <a:lnTo>
                    <a:pt x="310420" y="1118425"/>
                  </a:lnTo>
                  <a:lnTo>
                    <a:pt x="316516" y="1126998"/>
                  </a:lnTo>
                  <a:lnTo>
                    <a:pt x="332232" y="1121569"/>
                  </a:lnTo>
                  <a:lnTo>
                    <a:pt x="333375" y="1123378"/>
                  </a:lnTo>
                  <a:lnTo>
                    <a:pt x="344710" y="1118140"/>
                  </a:lnTo>
                  <a:lnTo>
                    <a:pt x="346234" y="1114330"/>
                  </a:lnTo>
                  <a:lnTo>
                    <a:pt x="337852" y="1106233"/>
                  </a:lnTo>
                  <a:lnTo>
                    <a:pt x="343376" y="1102995"/>
                  </a:lnTo>
                  <a:lnTo>
                    <a:pt x="340424" y="1092708"/>
                  </a:lnTo>
                  <a:lnTo>
                    <a:pt x="355664" y="1078706"/>
                  </a:lnTo>
                  <a:lnTo>
                    <a:pt x="366903" y="1073658"/>
                  </a:lnTo>
                  <a:lnTo>
                    <a:pt x="397669" y="1051655"/>
                  </a:lnTo>
                  <a:lnTo>
                    <a:pt x="400145" y="1053846"/>
                  </a:lnTo>
                  <a:lnTo>
                    <a:pt x="407575" y="1038606"/>
                  </a:lnTo>
                  <a:lnTo>
                    <a:pt x="428339" y="1021270"/>
                  </a:lnTo>
                  <a:lnTo>
                    <a:pt x="431197" y="999649"/>
                  </a:lnTo>
                  <a:lnTo>
                    <a:pt x="435293" y="993743"/>
                  </a:lnTo>
                  <a:lnTo>
                    <a:pt x="433959" y="991552"/>
                  </a:lnTo>
                  <a:lnTo>
                    <a:pt x="438436" y="974693"/>
                  </a:lnTo>
                  <a:lnTo>
                    <a:pt x="448247" y="974598"/>
                  </a:lnTo>
                  <a:lnTo>
                    <a:pt x="452152" y="964406"/>
                  </a:lnTo>
                  <a:lnTo>
                    <a:pt x="473774" y="966311"/>
                  </a:lnTo>
                  <a:lnTo>
                    <a:pt x="480441" y="960310"/>
                  </a:lnTo>
                  <a:lnTo>
                    <a:pt x="481012" y="947928"/>
                  </a:lnTo>
                  <a:lnTo>
                    <a:pt x="484632" y="940975"/>
                  </a:lnTo>
                  <a:lnTo>
                    <a:pt x="495300" y="934117"/>
                  </a:lnTo>
                  <a:lnTo>
                    <a:pt x="500253" y="927640"/>
                  </a:lnTo>
                  <a:lnTo>
                    <a:pt x="502063" y="907351"/>
                  </a:lnTo>
                  <a:lnTo>
                    <a:pt x="500539" y="898969"/>
                  </a:lnTo>
                  <a:lnTo>
                    <a:pt x="488347" y="886111"/>
                  </a:lnTo>
                  <a:lnTo>
                    <a:pt x="485680" y="876300"/>
                  </a:lnTo>
                  <a:lnTo>
                    <a:pt x="488156" y="863060"/>
                  </a:lnTo>
                  <a:lnTo>
                    <a:pt x="500348" y="846201"/>
                  </a:lnTo>
                  <a:lnTo>
                    <a:pt x="498920" y="840867"/>
                  </a:lnTo>
                  <a:lnTo>
                    <a:pt x="492633" y="838867"/>
                  </a:lnTo>
                  <a:lnTo>
                    <a:pt x="476726" y="845344"/>
                  </a:lnTo>
                  <a:lnTo>
                    <a:pt x="453009" y="877538"/>
                  </a:lnTo>
                  <a:lnTo>
                    <a:pt x="443294" y="879253"/>
                  </a:lnTo>
                  <a:lnTo>
                    <a:pt x="435769" y="874204"/>
                  </a:lnTo>
                  <a:lnTo>
                    <a:pt x="424529" y="871633"/>
                  </a:lnTo>
                  <a:lnTo>
                    <a:pt x="412718" y="874300"/>
                  </a:lnTo>
                  <a:lnTo>
                    <a:pt x="409004" y="879157"/>
                  </a:lnTo>
                  <a:lnTo>
                    <a:pt x="403098" y="904494"/>
                  </a:lnTo>
                  <a:lnTo>
                    <a:pt x="397288" y="910114"/>
                  </a:lnTo>
                  <a:lnTo>
                    <a:pt x="381667" y="901732"/>
                  </a:lnTo>
                  <a:lnTo>
                    <a:pt x="369379" y="879919"/>
                  </a:lnTo>
                  <a:lnTo>
                    <a:pt x="361664" y="873157"/>
                  </a:lnTo>
                  <a:lnTo>
                    <a:pt x="351377" y="881158"/>
                  </a:lnTo>
                  <a:lnTo>
                    <a:pt x="350139" y="886111"/>
                  </a:lnTo>
                  <a:lnTo>
                    <a:pt x="362903" y="902779"/>
                  </a:lnTo>
                  <a:lnTo>
                    <a:pt x="371475" y="905923"/>
                  </a:lnTo>
                  <a:lnTo>
                    <a:pt x="371189" y="910209"/>
                  </a:lnTo>
                  <a:lnTo>
                    <a:pt x="365474" y="912400"/>
                  </a:lnTo>
                  <a:lnTo>
                    <a:pt x="348425" y="902970"/>
                  </a:lnTo>
                  <a:lnTo>
                    <a:pt x="311372" y="858964"/>
                  </a:lnTo>
                  <a:lnTo>
                    <a:pt x="301752" y="856774"/>
                  </a:lnTo>
                  <a:lnTo>
                    <a:pt x="271462" y="869632"/>
                  </a:lnTo>
                  <a:lnTo>
                    <a:pt x="268034" y="867727"/>
                  </a:lnTo>
                  <a:lnTo>
                    <a:pt x="265462" y="852106"/>
                  </a:lnTo>
                  <a:lnTo>
                    <a:pt x="261461" y="846868"/>
                  </a:lnTo>
                  <a:lnTo>
                    <a:pt x="254413" y="852868"/>
                  </a:lnTo>
                  <a:lnTo>
                    <a:pt x="254413" y="869823"/>
                  </a:lnTo>
                  <a:lnTo>
                    <a:pt x="251651" y="874395"/>
                  </a:lnTo>
                  <a:lnTo>
                    <a:pt x="228886" y="876586"/>
                  </a:lnTo>
                  <a:lnTo>
                    <a:pt x="215075" y="871061"/>
                  </a:lnTo>
                  <a:lnTo>
                    <a:pt x="209360" y="858012"/>
                  </a:lnTo>
                  <a:lnTo>
                    <a:pt x="209645" y="842581"/>
                  </a:lnTo>
                  <a:lnTo>
                    <a:pt x="231553" y="825246"/>
                  </a:lnTo>
                  <a:lnTo>
                    <a:pt x="237935" y="812197"/>
                  </a:lnTo>
                  <a:lnTo>
                    <a:pt x="233458" y="808006"/>
                  </a:lnTo>
                  <a:lnTo>
                    <a:pt x="222409" y="808006"/>
                  </a:lnTo>
                  <a:lnTo>
                    <a:pt x="200787" y="821436"/>
                  </a:lnTo>
                  <a:lnTo>
                    <a:pt x="188309" y="825722"/>
                  </a:lnTo>
                  <a:lnTo>
                    <a:pt x="180880" y="820007"/>
                  </a:lnTo>
                  <a:lnTo>
                    <a:pt x="179546" y="805148"/>
                  </a:lnTo>
                  <a:lnTo>
                    <a:pt x="161449" y="769048"/>
                  </a:lnTo>
                  <a:lnTo>
                    <a:pt x="163068" y="751427"/>
                  </a:lnTo>
                  <a:lnTo>
                    <a:pt x="175736" y="727996"/>
                  </a:lnTo>
                  <a:lnTo>
                    <a:pt x="173831" y="711708"/>
                  </a:lnTo>
                  <a:lnTo>
                    <a:pt x="170021" y="709326"/>
                  </a:lnTo>
                  <a:lnTo>
                    <a:pt x="161544" y="711136"/>
                  </a:lnTo>
                  <a:lnTo>
                    <a:pt x="161163" y="696944"/>
                  </a:lnTo>
                  <a:lnTo>
                    <a:pt x="148019" y="700183"/>
                  </a:lnTo>
                  <a:lnTo>
                    <a:pt x="139256" y="681418"/>
                  </a:lnTo>
                  <a:lnTo>
                    <a:pt x="127635" y="683895"/>
                  </a:lnTo>
                  <a:lnTo>
                    <a:pt x="123730" y="649986"/>
                  </a:lnTo>
                  <a:lnTo>
                    <a:pt x="114014" y="635127"/>
                  </a:lnTo>
                  <a:lnTo>
                    <a:pt x="125920" y="624364"/>
                  </a:lnTo>
                  <a:lnTo>
                    <a:pt x="121634" y="617601"/>
                  </a:lnTo>
                  <a:lnTo>
                    <a:pt x="142208" y="605980"/>
                  </a:lnTo>
                  <a:lnTo>
                    <a:pt x="116491" y="559689"/>
                  </a:lnTo>
                  <a:lnTo>
                    <a:pt x="112967" y="544830"/>
                  </a:lnTo>
                  <a:lnTo>
                    <a:pt x="103918" y="540639"/>
                  </a:lnTo>
                  <a:lnTo>
                    <a:pt x="99346" y="528828"/>
                  </a:lnTo>
                  <a:lnTo>
                    <a:pt x="98774" y="518826"/>
                  </a:lnTo>
                  <a:lnTo>
                    <a:pt x="78391" y="523208"/>
                  </a:lnTo>
                  <a:lnTo>
                    <a:pt x="73914" y="507111"/>
                  </a:lnTo>
                  <a:lnTo>
                    <a:pt x="75438" y="499681"/>
                  </a:lnTo>
                  <a:lnTo>
                    <a:pt x="73628" y="491109"/>
                  </a:lnTo>
                  <a:lnTo>
                    <a:pt x="79153" y="482346"/>
                  </a:lnTo>
                  <a:lnTo>
                    <a:pt x="78391" y="474345"/>
                  </a:lnTo>
                  <a:lnTo>
                    <a:pt x="65246" y="483298"/>
                  </a:lnTo>
                  <a:lnTo>
                    <a:pt x="15431" y="495681"/>
                  </a:lnTo>
                  <a:lnTo>
                    <a:pt x="9525" y="488156"/>
                  </a:lnTo>
                  <a:lnTo>
                    <a:pt x="9906" y="481870"/>
                  </a:lnTo>
                  <a:lnTo>
                    <a:pt x="27432" y="467106"/>
                  </a:lnTo>
                  <a:lnTo>
                    <a:pt x="40862" y="443674"/>
                  </a:lnTo>
                  <a:lnTo>
                    <a:pt x="42101" y="402241"/>
                  </a:lnTo>
                  <a:lnTo>
                    <a:pt x="46292" y="406336"/>
                  </a:lnTo>
                  <a:lnTo>
                    <a:pt x="50959" y="396907"/>
                  </a:lnTo>
                  <a:lnTo>
                    <a:pt x="74581" y="368141"/>
                  </a:lnTo>
                  <a:lnTo>
                    <a:pt x="94107" y="350520"/>
                  </a:lnTo>
                  <a:lnTo>
                    <a:pt x="104966" y="344329"/>
                  </a:lnTo>
                  <a:lnTo>
                    <a:pt x="115348" y="342805"/>
                  </a:lnTo>
                  <a:lnTo>
                    <a:pt x="127445" y="333946"/>
                  </a:lnTo>
                  <a:lnTo>
                    <a:pt x="143542" y="328422"/>
                  </a:lnTo>
                  <a:lnTo>
                    <a:pt x="175736" y="347281"/>
                  </a:lnTo>
                  <a:lnTo>
                    <a:pt x="177737" y="342805"/>
                  </a:lnTo>
                  <a:lnTo>
                    <a:pt x="195262" y="328993"/>
                  </a:lnTo>
                  <a:lnTo>
                    <a:pt x="204692" y="290512"/>
                  </a:lnTo>
                  <a:lnTo>
                    <a:pt x="219551" y="285464"/>
                  </a:lnTo>
                  <a:lnTo>
                    <a:pt x="238601" y="285178"/>
                  </a:lnTo>
                  <a:lnTo>
                    <a:pt x="247079" y="281368"/>
                  </a:lnTo>
                  <a:lnTo>
                    <a:pt x="239840" y="262795"/>
                  </a:lnTo>
                  <a:lnTo>
                    <a:pt x="229362" y="251746"/>
                  </a:lnTo>
                  <a:lnTo>
                    <a:pt x="233934" y="248221"/>
                  </a:lnTo>
                  <a:lnTo>
                    <a:pt x="258509" y="237363"/>
                  </a:lnTo>
                  <a:lnTo>
                    <a:pt x="260699" y="241078"/>
                  </a:lnTo>
                  <a:lnTo>
                    <a:pt x="292227" y="231553"/>
                  </a:lnTo>
                  <a:lnTo>
                    <a:pt x="314325" y="228124"/>
                  </a:lnTo>
                  <a:lnTo>
                    <a:pt x="328136" y="229933"/>
                  </a:lnTo>
                  <a:lnTo>
                    <a:pt x="333947" y="227742"/>
                  </a:lnTo>
                  <a:lnTo>
                    <a:pt x="344424" y="244221"/>
                  </a:lnTo>
                  <a:lnTo>
                    <a:pt x="357759" y="239077"/>
                  </a:lnTo>
                  <a:lnTo>
                    <a:pt x="373190" y="240887"/>
                  </a:lnTo>
                  <a:lnTo>
                    <a:pt x="376904" y="244221"/>
                  </a:lnTo>
                  <a:lnTo>
                    <a:pt x="377952" y="249650"/>
                  </a:lnTo>
                  <a:lnTo>
                    <a:pt x="396526" y="259270"/>
                  </a:lnTo>
                  <a:lnTo>
                    <a:pt x="409289" y="242887"/>
                  </a:lnTo>
                  <a:lnTo>
                    <a:pt x="413099" y="226028"/>
                  </a:lnTo>
                  <a:lnTo>
                    <a:pt x="435293" y="210217"/>
                  </a:lnTo>
                  <a:lnTo>
                    <a:pt x="444437" y="214598"/>
                  </a:lnTo>
                  <a:lnTo>
                    <a:pt x="459677" y="215741"/>
                  </a:lnTo>
                  <a:lnTo>
                    <a:pt x="473964" y="211931"/>
                  </a:lnTo>
                  <a:lnTo>
                    <a:pt x="487204" y="201930"/>
                  </a:lnTo>
                  <a:lnTo>
                    <a:pt x="494729" y="213074"/>
                  </a:lnTo>
                  <a:lnTo>
                    <a:pt x="511778" y="225742"/>
                  </a:lnTo>
                  <a:lnTo>
                    <a:pt x="517208" y="220884"/>
                  </a:lnTo>
                  <a:lnTo>
                    <a:pt x="521208" y="212503"/>
                  </a:lnTo>
                  <a:lnTo>
                    <a:pt x="527971" y="207264"/>
                  </a:lnTo>
                  <a:lnTo>
                    <a:pt x="515112" y="190786"/>
                  </a:lnTo>
                  <a:lnTo>
                    <a:pt x="544164" y="190976"/>
                  </a:lnTo>
                  <a:lnTo>
                    <a:pt x="560546" y="185928"/>
                  </a:lnTo>
                  <a:lnTo>
                    <a:pt x="597123" y="185547"/>
                  </a:lnTo>
                  <a:lnTo>
                    <a:pt x="623221" y="191167"/>
                  </a:lnTo>
                  <a:lnTo>
                    <a:pt x="622840" y="186880"/>
                  </a:lnTo>
                  <a:lnTo>
                    <a:pt x="649796" y="177260"/>
                  </a:lnTo>
                  <a:lnTo>
                    <a:pt x="667893" y="179165"/>
                  </a:lnTo>
                  <a:lnTo>
                    <a:pt x="680276" y="177165"/>
                  </a:lnTo>
                  <a:lnTo>
                    <a:pt x="682085" y="168973"/>
                  </a:lnTo>
                  <a:lnTo>
                    <a:pt x="690467" y="159448"/>
                  </a:lnTo>
                  <a:lnTo>
                    <a:pt x="696278" y="146590"/>
                  </a:lnTo>
                  <a:lnTo>
                    <a:pt x="707232" y="148304"/>
                  </a:lnTo>
                  <a:lnTo>
                    <a:pt x="709231" y="145828"/>
                  </a:lnTo>
                  <a:lnTo>
                    <a:pt x="713899" y="125444"/>
                  </a:lnTo>
                  <a:lnTo>
                    <a:pt x="719614" y="115824"/>
                  </a:lnTo>
                  <a:lnTo>
                    <a:pt x="712946" y="106108"/>
                  </a:lnTo>
                  <a:lnTo>
                    <a:pt x="717233" y="98774"/>
                  </a:lnTo>
                  <a:lnTo>
                    <a:pt x="721138" y="98107"/>
                  </a:lnTo>
                  <a:lnTo>
                    <a:pt x="711137" y="91535"/>
                  </a:lnTo>
                  <a:lnTo>
                    <a:pt x="710280" y="84010"/>
                  </a:lnTo>
                  <a:lnTo>
                    <a:pt x="701135" y="82867"/>
                  </a:lnTo>
                  <a:lnTo>
                    <a:pt x="690848" y="75628"/>
                  </a:lnTo>
                  <a:lnTo>
                    <a:pt x="688753" y="58959"/>
                  </a:lnTo>
                  <a:lnTo>
                    <a:pt x="698659" y="45053"/>
                  </a:lnTo>
                  <a:lnTo>
                    <a:pt x="711232" y="34385"/>
                  </a:lnTo>
                  <a:lnTo>
                    <a:pt x="722091" y="27146"/>
                  </a:lnTo>
                  <a:lnTo>
                    <a:pt x="739235" y="22288"/>
                  </a:lnTo>
                  <a:lnTo>
                    <a:pt x="750570" y="20574"/>
                  </a:lnTo>
                  <a:lnTo>
                    <a:pt x="768191" y="23717"/>
                  </a:lnTo>
                  <a:lnTo>
                    <a:pt x="773811" y="36576"/>
                  </a:lnTo>
                  <a:lnTo>
                    <a:pt x="771049" y="52387"/>
                  </a:lnTo>
                  <a:lnTo>
                    <a:pt x="786574" y="72675"/>
                  </a:lnTo>
                  <a:lnTo>
                    <a:pt x="791432" y="84010"/>
                  </a:lnTo>
                  <a:lnTo>
                    <a:pt x="804101" y="92011"/>
                  </a:lnTo>
                  <a:lnTo>
                    <a:pt x="834295" y="92773"/>
                  </a:lnTo>
                  <a:lnTo>
                    <a:pt x="854393" y="79248"/>
                  </a:lnTo>
                  <a:lnTo>
                    <a:pt x="873919" y="78295"/>
                  </a:lnTo>
                  <a:lnTo>
                    <a:pt x="887444" y="68580"/>
                  </a:lnTo>
                  <a:lnTo>
                    <a:pt x="922211" y="59531"/>
                  </a:lnTo>
                  <a:lnTo>
                    <a:pt x="929355" y="69247"/>
                  </a:lnTo>
                  <a:lnTo>
                    <a:pt x="935355" y="64675"/>
                  </a:lnTo>
                  <a:lnTo>
                    <a:pt x="955643" y="58579"/>
                  </a:lnTo>
                  <a:lnTo>
                    <a:pt x="976598" y="41338"/>
                  </a:lnTo>
                  <a:lnTo>
                    <a:pt x="998601" y="30384"/>
                  </a:lnTo>
                  <a:lnTo>
                    <a:pt x="998029" y="21907"/>
                  </a:lnTo>
                  <a:lnTo>
                    <a:pt x="989647" y="14287"/>
                  </a:lnTo>
                  <a:lnTo>
                    <a:pt x="995553" y="9525"/>
                  </a:lnTo>
                  <a:lnTo>
                    <a:pt x="1001554" y="21050"/>
                  </a:lnTo>
                  <a:lnTo>
                    <a:pt x="1002697" y="29242"/>
                  </a:lnTo>
                  <a:lnTo>
                    <a:pt x="1012127" y="40957"/>
                  </a:lnTo>
                  <a:lnTo>
                    <a:pt x="1009650" y="50482"/>
                  </a:lnTo>
                  <a:lnTo>
                    <a:pt x="1012508" y="49816"/>
                  </a:lnTo>
                  <a:lnTo>
                    <a:pt x="1012603" y="68484"/>
                  </a:lnTo>
                  <a:lnTo>
                    <a:pt x="1018604" y="71818"/>
                  </a:lnTo>
                  <a:lnTo>
                    <a:pt x="1040321" y="70199"/>
                  </a:lnTo>
                  <a:lnTo>
                    <a:pt x="1076039" y="72009"/>
                  </a:lnTo>
                  <a:lnTo>
                    <a:pt x="1089184" y="60388"/>
                  </a:lnTo>
                  <a:lnTo>
                    <a:pt x="1093851" y="63055"/>
                  </a:lnTo>
                  <a:lnTo>
                    <a:pt x="1113472" y="54388"/>
                  </a:lnTo>
                  <a:lnTo>
                    <a:pt x="1128141" y="63532"/>
                  </a:lnTo>
                  <a:lnTo>
                    <a:pt x="1114997" y="79057"/>
                  </a:lnTo>
                  <a:lnTo>
                    <a:pt x="1134523" y="88392"/>
                  </a:lnTo>
                  <a:lnTo>
                    <a:pt x="1138333" y="88011"/>
                  </a:lnTo>
                  <a:lnTo>
                    <a:pt x="1140905" y="82582"/>
                  </a:lnTo>
                  <a:lnTo>
                    <a:pt x="1137000" y="70866"/>
                  </a:lnTo>
                  <a:lnTo>
                    <a:pt x="1130808" y="64294"/>
                  </a:lnTo>
                  <a:lnTo>
                    <a:pt x="1137190" y="54578"/>
                  </a:lnTo>
                  <a:lnTo>
                    <a:pt x="1140905" y="59150"/>
                  </a:lnTo>
                  <a:lnTo>
                    <a:pt x="1139381" y="64103"/>
                  </a:lnTo>
                  <a:lnTo>
                    <a:pt x="1142429" y="63817"/>
                  </a:lnTo>
                  <a:lnTo>
                    <a:pt x="1143667" y="66484"/>
                  </a:lnTo>
                  <a:lnTo>
                    <a:pt x="1153192" y="68484"/>
                  </a:lnTo>
                  <a:lnTo>
                    <a:pt x="1156906" y="65437"/>
                  </a:lnTo>
                  <a:lnTo>
                    <a:pt x="1169289" y="71628"/>
                  </a:lnTo>
                  <a:lnTo>
                    <a:pt x="1177957" y="66199"/>
                  </a:lnTo>
                  <a:lnTo>
                    <a:pt x="1185863" y="67437"/>
                  </a:lnTo>
                  <a:lnTo>
                    <a:pt x="1190911" y="60960"/>
                  </a:lnTo>
                  <a:lnTo>
                    <a:pt x="1192816" y="52578"/>
                  </a:lnTo>
                  <a:lnTo>
                    <a:pt x="1197769" y="50578"/>
                  </a:lnTo>
                  <a:lnTo>
                    <a:pt x="1203579" y="67246"/>
                  </a:lnTo>
                  <a:lnTo>
                    <a:pt x="1209771" y="76295"/>
                  </a:lnTo>
                  <a:lnTo>
                    <a:pt x="1215676" y="76486"/>
                  </a:lnTo>
                  <a:lnTo>
                    <a:pt x="1223677" y="101536"/>
                  </a:lnTo>
                  <a:lnTo>
                    <a:pt x="1228154" y="99060"/>
                  </a:lnTo>
                  <a:lnTo>
                    <a:pt x="1233678" y="101441"/>
                  </a:lnTo>
                  <a:lnTo>
                    <a:pt x="1241775" y="99155"/>
                  </a:lnTo>
                  <a:lnTo>
                    <a:pt x="1243870" y="118396"/>
                  </a:lnTo>
                  <a:lnTo>
                    <a:pt x="1259300" y="114205"/>
                  </a:lnTo>
                  <a:lnTo>
                    <a:pt x="1270350" y="122301"/>
                  </a:lnTo>
                  <a:lnTo>
                    <a:pt x="1280351" y="123920"/>
                  </a:lnTo>
                  <a:lnTo>
                    <a:pt x="1278922" y="115633"/>
                  </a:lnTo>
                  <a:lnTo>
                    <a:pt x="1296067" y="108871"/>
                  </a:lnTo>
                  <a:lnTo>
                    <a:pt x="1303592" y="121539"/>
                  </a:lnTo>
                  <a:lnTo>
                    <a:pt x="1304735" y="130111"/>
                  </a:lnTo>
                  <a:lnTo>
                    <a:pt x="1315498" y="126301"/>
                  </a:lnTo>
                  <a:lnTo>
                    <a:pt x="1324261" y="137541"/>
                  </a:lnTo>
                  <a:lnTo>
                    <a:pt x="1329881" y="139350"/>
                  </a:lnTo>
                  <a:lnTo>
                    <a:pt x="1324547" y="145447"/>
                  </a:lnTo>
                  <a:lnTo>
                    <a:pt x="1328547" y="156400"/>
                  </a:lnTo>
                  <a:lnTo>
                    <a:pt x="1320641" y="158877"/>
                  </a:lnTo>
                  <a:lnTo>
                    <a:pt x="1323309" y="169735"/>
                  </a:lnTo>
                  <a:lnTo>
                    <a:pt x="1321594" y="174022"/>
                  </a:lnTo>
                  <a:lnTo>
                    <a:pt x="1288447" y="176403"/>
                  </a:lnTo>
                  <a:lnTo>
                    <a:pt x="1266444" y="186023"/>
                  </a:lnTo>
                  <a:lnTo>
                    <a:pt x="1271683" y="199644"/>
                  </a:lnTo>
                  <a:lnTo>
                    <a:pt x="1268921" y="202597"/>
                  </a:lnTo>
                  <a:lnTo>
                    <a:pt x="1272921" y="205073"/>
                  </a:lnTo>
                  <a:lnTo>
                    <a:pt x="1260729" y="216884"/>
                  </a:lnTo>
                  <a:lnTo>
                    <a:pt x="1268730" y="224409"/>
                  </a:lnTo>
                  <a:lnTo>
                    <a:pt x="1249775" y="232315"/>
                  </a:lnTo>
                  <a:lnTo>
                    <a:pt x="1224153" y="232886"/>
                  </a:lnTo>
                  <a:lnTo>
                    <a:pt x="1201769" y="253365"/>
                  </a:lnTo>
                  <a:lnTo>
                    <a:pt x="1200722" y="258127"/>
                  </a:lnTo>
                  <a:lnTo>
                    <a:pt x="1205198" y="256794"/>
                  </a:lnTo>
                  <a:lnTo>
                    <a:pt x="1208532" y="264033"/>
                  </a:lnTo>
                  <a:lnTo>
                    <a:pt x="1211008" y="277273"/>
                  </a:lnTo>
                  <a:lnTo>
                    <a:pt x="1210437" y="293084"/>
                  </a:lnTo>
                  <a:lnTo>
                    <a:pt x="1225963" y="297084"/>
                  </a:lnTo>
                  <a:lnTo>
                    <a:pt x="1223581" y="311182"/>
                  </a:lnTo>
                  <a:lnTo>
                    <a:pt x="1216533" y="316420"/>
                  </a:lnTo>
                  <a:lnTo>
                    <a:pt x="1210342" y="316706"/>
                  </a:lnTo>
                  <a:lnTo>
                    <a:pt x="1207484" y="308419"/>
                  </a:lnTo>
                  <a:lnTo>
                    <a:pt x="1197864" y="306324"/>
                  </a:lnTo>
                  <a:lnTo>
                    <a:pt x="1195006" y="297656"/>
                  </a:lnTo>
                  <a:lnTo>
                    <a:pt x="1189101" y="297751"/>
                  </a:lnTo>
                  <a:lnTo>
                    <a:pt x="1185958" y="312039"/>
                  </a:lnTo>
                  <a:lnTo>
                    <a:pt x="1176528" y="309562"/>
                  </a:lnTo>
                  <a:lnTo>
                    <a:pt x="1176242" y="311944"/>
                  </a:lnTo>
                  <a:lnTo>
                    <a:pt x="1169384" y="313182"/>
                  </a:lnTo>
                  <a:lnTo>
                    <a:pt x="1170337" y="327850"/>
                  </a:lnTo>
                  <a:lnTo>
                    <a:pt x="1161860" y="327184"/>
                  </a:lnTo>
                  <a:lnTo>
                    <a:pt x="1164432" y="314801"/>
                  </a:lnTo>
                  <a:lnTo>
                    <a:pt x="1157192" y="314992"/>
                  </a:lnTo>
                  <a:lnTo>
                    <a:pt x="1154430" y="323374"/>
                  </a:lnTo>
                  <a:lnTo>
                    <a:pt x="1156621" y="324612"/>
                  </a:lnTo>
                  <a:lnTo>
                    <a:pt x="1156240" y="350615"/>
                  </a:lnTo>
                  <a:lnTo>
                    <a:pt x="1143857" y="355854"/>
                  </a:lnTo>
                  <a:lnTo>
                    <a:pt x="1141857" y="365760"/>
                  </a:lnTo>
                  <a:lnTo>
                    <a:pt x="1136618" y="364617"/>
                  </a:lnTo>
                  <a:lnTo>
                    <a:pt x="1136142" y="357473"/>
                  </a:lnTo>
                  <a:lnTo>
                    <a:pt x="1133571" y="373761"/>
                  </a:lnTo>
                  <a:lnTo>
                    <a:pt x="1136618" y="375380"/>
                  </a:lnTo>
                  <a:lnTo>
                    <a:pt x="1136333" y="380047"/>
                  </a:lnTo>
                  <a:lnTo>
                    <a:pt x="1131856" y="380333"/>
                  </a:lnTo>
                  <a:lnTo>
                    <a:pt x="1131856" y="386048"/>
                  </a:lnTo>
                  <a:lnTo>
                    <a:pt x="1127284" y="386524"/>
                  </a:lnTo>
                  <a:lnTo>
                    <a:pt x="1126808" y="391954"/>
                  </a:lnTo>
                  <a:lnTo>
                    <a:pt x="1132237" y="393763"/>
                  </a:lnTo>
                  <a:lnTo>
                    <a:pt x="1129760" y="399383"/>
                  </a:lnTo>
                  <a:lnTo>
                    <a:pt x="1135952" y="401098"/>
                  </a:lnTo>
                  <a:lnTo>
                    <a:pt x="1132999" y="424529"/>
                  </a:lnTo>
                  <a:lnTo>
                    <a:pt x="1141381" y="445198"/>
                  </a:lnTo>
                  <a:lnTo>
                    <a:pt x="1145191" y="447103"/>
                  </a:lnTo>
                  <a:lnTo>
                    <a:pt x="1141952" y="449294"/>
                  </a:lnTo>
                  <a:lnTo>
                    <a:pt x="1148810" y="456438"/>
                  </a:lnTo>
                  <a:lnTo>
                    <a:pt x="1145667" y="462534"/>
                  </a:lnTo>
                  <a:lnTo>
                    <a:pt x="1147572" y="463963"/>
                  </a:lnTo>
                  <a:lnTo>
                    <a:pt x="1133380" y="472154"/>
                  </a:lnTo>
                  <a:lnTo>
                    <a:pt x="1133380" y="477202"/>
                  </a:lnTo>
                  <a:lnTo>
                    <a:pt x="1137666" y="476821"/>
                  </a:lnTo>
                  <a:lnTo>
                    <a:pt x="1133571" y="478917"/>
                  </a:lnTo>
                  <a:lnTo>
                    <a:pt x="1133665" y="487013"/>
                  </a:lnTo>
                  <a:lnTo>
                    <a:pt x="1140048" y="501491"/>
                  </a:lnTo>
                  <a:lnTo>
                    <a:pt x="1157478" y="522541"/>
                  </a:lnTo>
                  <a:lnTo>
                    <a:pt x="1145953" y="532447"/>
                  </a:lnTo>
                  <a:lnTo>
                    <a:pt x="1144333" y="538734"/>
                  </a:lnTo>
                  <a:lnTo>
                    <a:pt x="1146239" y="548830"/>
                  </a:lnTo>
                  <a:lnTo>
                    <a:pt x="1141191" y="555498"/>
                  </a:lnTo>
                  <a:lnTo>
                    <a:pt x="1136523" y="557308"/>
                  </a:lnTo>
                  <a:lnTo>
                    <a:pt x="1132618" y="584168"/>
                  </a:lnTo>
                  <a:lnTo>
                    <a:pt x="1138047" y="601408"/>
                  </a:lnTo>
                  <a:lnTo>
                    <a:pt x="1155192" y="595217"/>
                  </a:lnTo>
                  <a:lnTo>
                    <a:pt x="1156621" y="598265"/>
                  </a:lnTo>
                  <a:lnTo>
                    <a:pt x="1164717" y="594455"/>
                  </a:lnTo>
                  <a:lnTo>
                    <a:pt x="1191292" y="590645"/>
                  </a:lnTo>
                  <a:lnTo>
                    <a:pt x="1202246" y="634174"/>
                  </a:lnTo>
                  <a:lnTo>
                    <a:pt x="1199388" y="640461"/>
                  </a:lnTo>
                  <a:lnTo>
                    <a:pt x="1202627" y="654558"/>
                  </a:lnTo>
                  <a:lnTo>
                    <a:pt x="1193578" y="661416"/>
                  </a:lnTo>
                  <a:lnTo>
                    <a:pt x="1196055" y="665702"/>
                  </a:lnTo>
                  <a:lnTo>
                    <a:pt x="1184720" y="664083"/>
                  </a:lnTo>
                  <a:lnTo>
                    <a:pt x="1187482" y="671322"/>
                  </a:lnTo>
                  <a:lnTo>
                    <a:pt x="1179195" y="676275"/>
                  </a:lnTo>
                  <a:lnTo>
                    <a:pt x="1183958" y="681038"/>
                  </a:lnTo>
                  <a:lnTo>
                    <a:pt x="1178814" y="687514"/>
                  </a:lnTo>
                  <a:lnTo>
                    <a:pt x="1182433" y="692753"/>
                  </a:lnTo>
                  <a:lnTo>
                    <a:pt x="1184529" y="691229"/>
                  </a:lnTo>
                  <a:lnTo>
                    <a:pt x="1198341" y="718090"/>
                  </a:lnTo>
                  <a:lnTo>
                    <a:pt x="1194530" y="719614"/>
                  </a:lnTo>
                  <a:lnTo>
                    <a:pt x="1192816" y="715042"/>
                  </a:lnTo>
                  <a:lnTo>
                    <a:pt x="1189577" y="717137"/>
                  </a:lnTo>
                  <a:lnTo>
                    <a:pt x="1188339" y="714946"/>
                  </a:lnTo>
                  <a:lnTo>
                    <a:pt x="1178528" y="724186"/>
                  </a:lnTo>
                  <a:lnTo>
                    <a:pt x="1177005" y="733615"/>
                  </a:lnTo>
                  <a:lnTo>
                    <a:pt x="1184910" y="729710"/>
                  </a:lnTo>
                  <a:lnTo>
                    <a:pt x="1185958" y="739616"/>
                  </a:lnTo>
                  <a:lnTo>
                    <a:pt x="1194626" y="738568"/>
                  </a:lnTo>
                  <a:lnTo>
                    <a:pt x="1195769" y="742950"/>
                  </a:lnTo>
                  <a:lnTo>
                    <a:pt x="1190244" y="745903"/>
                  </a:lnTo>
                  <a:lnTo>
                    <a:pt x="1190815" y="750760"/>
                  </a:lnTo>
                  <a:lnTo>
                    <a:pt x="1204437" y="749713"/>
                  </a:lnTo>
                  <a:lnTo>
                    <a:pt x="1203484" y="756666"/>
                  </a:lnTo>
                  <a:lnTo>
                    <a:pt x="1197388" y="763524"/>
                  </a:lnTo>
                  <a:lnTo>
                    <a:pt x="1212533" y="784860"/>
                  </a:lnTo>
                  <a:lnTo>
                    <a:pt x="1215866" y="794004"/>
                  </a:lnTo>
                  <a:lnTo>
                    <a:pt x="1223105" y="792194"/>
                  </a:lnTo>
                  <a:lnTo>
                    <a:pt x="1225106" y="795909"/>
                  </a:lnTo>
                  <a:lnTo>
                    <a:pt x="1229201" y="794099"/>
                  </a:lnTo>
                  <a:lnTo>
                    <a:pt x="1239203" y="785431"/>
                  </a:lnTo>
                  <a:lnTo>
                    <a:pt x="1240727" y="780955"/>
                  </a:lnTo>
                  <a:lnTo>
                    <a:pt x="1242537" y="786384"/>
                  </a:lnTo>
                  <a:lnTo>
                    <a:pt x="1226630" y="801624"/>
                  </a:lnTo>
                  <a:lnTo>
                    <a:pt x="1226725" y="805053"/>
                  </a:lnTo>
                  <a:lnTo>
                    <a:pt x="1230725" y="807053"/>
                  </a:lnTo>
                  <a:lnTo>
                    <a:pt x="1228725" y="813149"/>
                  </a:lnTo>
                  <a:lnTo>
                    <a:pt x="1232345" y="817340"/>
                  </a:lnTo>
                  <a:lnTo>
                    <a:pt x="1243108" y="809434"/>
                  </a:lnTo>
                  <a:lnTo>
                    <a:pt x="1244441" y="811149"/>
                  </a:lnTo>
                  <a:lnTo>
                    <a:pt x="1234631" y="820864"/>
                  </a:lnTo>
                  <a:lnTo>
                    <a:pt x="1241108" y="830389"/>
                  </a:lnTo>
                  <a:lnTo>
                    <a:pt x="1248537" y="836009"/>
                  </a:lnTo>
                  <a:lnTo>
                    <a:pt x="1258919" y="819817"/>
                  </a:lnTo>
                  <a:lnTo>
                    <a:pt x="1261967" y="822769"/>
                  </a:lnTo>
                  <a:lnTo>
                    <a:pt x="1261205" y="825627"/>
                  </a:lnTo>
                  <a:lnTo>
                    <a:pt x="1253490" y="838486"/>
                  </a:lnTo>
                  <a:lnTo>
                    <a:pt x="1256919" y="841724"/>
                  </a:lnTo>
                  <a:lnTo>
                    <a:pt x="1259015" y="839248"/>
                  </a:lnTo>
                  <a:lnTo>
                    <a:pt x="1264825" y="838867"/>
                  </a:lnTo>
                  <a:lnTo>
                    <a:pt x="1270730" y="851154"/>
                  </a:lnTo>
                  <a:lnTo>
                    <a:pt x="1275017" y="850201"/>
                  </a:lnTo>
                  <a:lnTo>
                    <a:pt x="1284256" y="856869"/>
                  </a:lnTo>
                  <a:lnTo>
                    <a:pt x="1288828" y="855059"/>
                  </a:lnTo>
                  <a:lnTo>
                    <a:pt x="1305115" y="835342"/>
                  </a:lnTo>
                  <a:lnTo>
                    <a:pt x="1312641" y="837057"/>
                  </a:lnTo>
                  <a:lnTo>
                    <a:pt x="1316641" y="840867"/>
                  </a:lnTo>
                  <a:lnTo>
                    <a:pt x="1323022" y="840105"/>
                  </a:lnTo>
                  <a:lnTo>
                    <a:pt x="1330548" y="843058"/>
                  </a:lnTo>
                  <a:lnTo>
                    <a:pt x="1335215" y="846487"/>
                  </a:lnTo>
                  <a:lnTo>
                    <a:pt x="1342072" y="859631"/>
                  </a:lnTo>
                  <a:lnTo>
                    <a:pt x="1340644" y="863536"/>
                  </a:lnTo>
                  <a:lnTo>
                    <a:pt x="1347312" y="881824"/>
                  </a:lnTo>
                  <a:lnTo>
                    <a:pt x="1358456" y="887539"/>
                  </a:lnTo>
                  <a:lnTo>
                    <a:pt x="1360266" y="898874"/>
                  </a:lnTo>
                  <a:lnTo>
                    <a:pt x="1358741" y="901255"/>
                  </a:lnTo>
                  <a:lnTo>
                    <a:pt x="1349121" y="902017"/>
                  </a:lnTo>
                  <a:lnTo>
                    <a:pt x="1336929" y="917162"/>
                  </a:lnTo>
                  <a:lnTo>
                    <a:pt x="1320070" y="917448"/>
                  </a:lnTo>
                  <a:lnTo>
                    <a:pt x="1305115" y="925068"/>
                  </a:lnTo>
                  <a:lnTo>
                    <a:pt x="1310355" y="940022"/>
                  </a:lnTo>
                  <a:lnTo>
                    <a:pt x="1323594" y="956691"/>
                  </a:lnTo>
                  <a:lnTo>
                    <a:pt x="1325594" y="968502"/>
                  </a:lnTo>
                  <a:lnTo>
                    <a:pt x="1319403" y="969645"/>
                  </a:lnTo>
                  <a:lnTo>
                    <a:pt x="1323499" y="980503"/>
                  </a:lnTo>
                  <a:lnTo>
                    <a:pt x="1335596" y="998220"/>
                  </a:lnTo>
                  <a:lnTo>
                    <a:pt x="1316832" y="1012126"/>
                  </a:lnTo>
                  <a:lnTo>
                    <a:pt x="1319784" y="1018984"/>
                  </a:lnTo>
                  <a:lnTo>
                    <a:pt x="1311974" y="1021937"/>
                  </a:lnTo>
                  <a:lnTo>
                    <a:pt x="1306830" y="1032796"/>
                  </a:lnTo>
                  <a:lnTo>
                    <a:pt x="1308830" y="1036891"/>
                  </a:lnTo>
                  <a:lnTo>
                    <a:pt x="1305021" y="1041463"/>
                  </a:lnTo>
                  <a:lnTo>
                    <a:pt x="1305401" y="1047940"/>
                  </a:lnTo>
                  <a:lnTo>
                    <a:pt x="1310640" y="1048988"/>
                  </a:lnTo>
                  <a:lnTo>
                    <a:pt x="1309306" y="1044607"/>
                  </a:lnTo>
                  <a:lnTo>
                    <a:pt x="1313117" y="1046035"/>
                  </a:lnTo>
                  <a:lnTo>
                    <a:pt x="1317117" y="1043940"/>
                  </a:lnTo>
                  <a:lnTo>
                    <a:pt x="1318355" y="1045940"/>
                  </a:lnTo>
                  <a:lnTo>
                    <a:pt x="1316069" y="1048702"/>
                  </a:lnTo>
                  <a:lnTo>
                    <a:pt x="1302353" y="1055275"/>
                  </a:lnTo>
                  <a:lnTo>
                    <a:pt x="1295305" y="1045464"/>
                  </a:lnTo>
                  <a:lnTo>
                    <a:pt x="1295686" y="1041844"/>
                  </a:lnTo>
                  <a:lnTo>
                    <a:pt x="1298162" y="1044511"/>
                  </a:lnTo>
                  <a:lnTo>
                    <a:pt x="1298734" y="1035272"/>
                  </a:lnTo>
                  <a:lnTo>
                    <a:pt x="1293019" y="1034320"/>
                  </a:lnTo>
                  <a:lnTo>
                    <a:pt x="1292448" y="1041559"/>
                  </a:lnTo>
                  <a:lnTo>
                    <a:pt x="1284351" y="1048417"/>
                  </a:lnTo>
                  <a:lnTo>
                    <a:pt x="1284066" y="1058989"/>
                  </a:lnTo>
                  <a:lnTo>
                    <a:pt x="1281494" y="1056322"/>
                  </a:lnTo>
                  <a:lnTo>
                    <a:pt x="1272826" y="1061942"/>
                  </a:lnTo>
                  <a:lnTo>
                    <a:pt x="1268158" y="1061942"/>
                  </a:lnTo>
                  <a:lnTo>
                    <a:pt x="1262824" y="1054608"/>
                  </a:lnTo>
                  <a:lnTo>
                    <a:pt x="1247109" y="1066990"/>
                  </a:lnTo>
                  <a:lnTo>
                    <a:pt x="1244823" y="1065466"/>
                  </a:lnTo>
                  <a:lnTo>
                    <a:pt x="1239393" y="1069657"/>
                  </a:lnTo>
                  <a:lnTo>
                    <a:pt x="1219676" y="1073563"/>
                  </a:lnTo>
                  <a:lnTo>
                    <a:pt x="1214914" y="1071467"/>
                  </a:lnTo>
                  <a:lnTo>
                    <a:pt x="1212628" y="1073848"/>
                  </a:lnTo>
                  <a:lnTo>
                    <a:pt x="1203960" y="1074801"/>
                  </a:lnTo>
                  <a:lnTo>
                    <a:pt x="1195006" y="1085278"/>
                  </a:lnTo>
                  <a:lnTo>
                    <a:pt x="1191864" y="1103471"/>
                  </a:lnTo>
                  <a:lnTo>
                    <a:pt x="1180147" y="1110901"/>
                  </a:lnTo>
                  <a:lnTo>
                    <a:pt x="1177290" y="1119568"/>
                  </a:lnTo>
                  <a:lnTo>
                    <a:pt x="1168051" y="1129189"/>
                  </a:lnTo>
                  <a:lnTo>
                    <a:pt x="1191673" y="1177385"/>
                  </a:lnTo>
                  <a:lnTo>
                    <a:pt x="1199293" y="1207103"/>
                  </a:lnTo>
                  <a:lnTo>
                    <a:pt x="1208627" y="1225391"/>
                  </a:lnTo>
                  <a:lnTo>
                    <a:pt x="1214056" y="1230725"/>
                  </a:lnTo>
                  <a:lnTo>
                    <a:pt x="1229106" y="1221200"/>
                  </a:lnTo>
                  <a:lnTo>
                    <a:pt x="1233773" y="1221105"/>
                  </a:lnTo>
                  <a:lnTo>
                    <a:pt x="1241393" y="1228249"/>
                  </a:lnTo>
                  <a:lnTo>
                    <a:pt x="1248918" y="1231106"/>
                  </a:lnTo>
                  <a:lnTo>
                    <a:pt x="1277303" y="1225582"/>
                  </a:lnTo>
                  <a:lnTo>
                    <a:pt x="1282065" y="1226915"/>
                  </a:lnTo>
                  <a:lnTo>
                    <a:pt x="1292257" y="1221486"/>
                  </a:lnTo>
                  <a:lnTo>
                    <a:pt x="1293971" y="1223963"/>
                  </a:lnTo>
                  <a:lnTo>
                    <a:pt x="1301687" y="1224820"/>
                  </a:lnTo>
                  <a:lnTo>
                    <a:pt x="1303877" y="1215961"/>
                  </a:lnTo>
                  <a:lnTo>
                    <a:pt x="1299687" y="1209294"/>
                  </a:lnTo>
                  <a:lnTo>
                    <a:pt x="1296639" y="1209389"/>
                  </a:lnTo>
                  <a:lnTo>
                    <a:pt x="1295972" y="1202626"/>
                  </a:lnTo>
                  <a:lnTo>
                    <a:pt x="1291876" y="1200817"/>
                  </a:lnTo>
                  <a:lnTo>
                    <a:pt x="1293495" y="1189863"/>
                  </a:lnTo>
                  <a:lnTo>
                    <a:pt x="1297496" y="1185386"/>
                  </a:lnTo>
                  <a:lnTo>
                    <a:pt x="1301687" y="1200626"/>
                  </a:lnTo>
                  <a:lnTo>
                    <a:pt x="1308830" y="1197578"/>
                  </a:lnTo>
                  <a:lnTo>
                    <a:pt x="1319594" y="1182624"/>
                  </a:lnTo>
                  <a:lnTo>
                    <a:pt x="1329309" y="1196626"/>
                  </a:lnTo>
                  <a:lnTo>
                    <a:pt x="1336167" y="1195197"/>
                  </a:lnTo>
                  <a:lnTo>
                    <a:pt x="1341406" y="1203103"/>
                  </a:lnTo>
                  <a:lnTo>
                    <a:pt x="1337787" y="1210342"/>
                  </a:lnTo>
                  <a:lnTo>
                    <a:pt x="1340358" y="1213675"/>
                  </a:lnTo>
                  <a:lnTo>
                    <a:pt x="1336262" y="1216533"/>
                  </a:lnTo>
                  <a:lnTo>
                    <a:pt x="1340930" y="1218057"/>
                  </a:lnTo>
                  <a:lnTo>
                    <a:pt x="1340453" y="1225105"/>
                  </a:lnTo>
                  <a:lnTo>
                    <a:pt x="1337787" y="1237869"/>
                  </a:lnTo>
                  <a:lnTo>
                    <a:pt x="1334453" y="1239869"/>
                  </a:lnTo>
                  <a:lnTo>
                    <a:pt x="1340168" y="1257300"/>
                  </a:lnTo>
                  <a:lnTo>
                    <a:pt x="1349502" y="1271588"/>
                  </a:lnTo>
                  <a:lnTo>
                    <a:pt x="1362742" y="1283018"/>
                  </a:lnTo>
                  <a:lnTo>
                    <a:pt x="1370267" y="1274255"/>
                  </a:lnTo>
                  <a:lnTo>
                    <a:pt x="1376458" y="1279684"/>
                  </a:lnTo>
                  <a:lnTo>
                    <a:pt x="1387698" y="1300924"/>
                  </a:lnTo>
                  <a:lnTo>
                    <a:pt x="1426274" y="1336262"/>
                  </a:lnTo>
                  <a:lnTo>
                    <a:pt x="1434274" y="1350454"/>
                  </a:lnTo>
                  <a:lnTo>
                    <a:pt x="1433798" y="1355121"/>
                  </a:lnTo>
                  <a:lnTo>
                    <a:pt x="1431512" y="1355121"/>
                  </a:lnTo>
                  <a:lnTo>
                    <a:pt x="1434560" y="1363980"/>
                  </a:lnTo>
                  <a:lnTo>
                    <a:pt x="1427512" y="1366171"/>
                  </a:lnTo>
                  <a:lnTo>
                    <a:pt x="1429036" y="1371505"/>
                  </a:lnTo>
                  <a:lnTo>
                    <a:pt x="1419321" y="1386554"/>
                  </a:lnTo>
                  <a:lnTo>
                    <a:pt x="1408462" y="1382935"/>
                  </a:lnTo>
                  <a:lnTo>
                    <a:pt x="1407414" y="1385030"/>
                  </a:lnTo>
                  <a:lnTo>
                    <a:pt x="1399699" y="1382077"/>
                  </a:lnTo>
                  <a:lnTo>
                    <a:pt x="1391412" y="1384459"/>
                  </a:lnTo>
                  <a:lnTo>
                    <a:pt x="1385126" y="1383125"/>
                  </a:lnTo>
                  <a:lnTo>
                    <a:pt x="1383316" y="1387602"/>
                  </a:lnTo>
                  <a:lnTo>
                    <a:pt x="1380268" y="1388269"/>
                  </a:lnTo>
                  <a:lnTo>
                    <a:pt x="1379506" y="1395603"/>
                  </a:lnTo>
                  <a:lnTo>
                    <a:pt x="1376934" y="1395984"/>
                  </a:lnTo>
                  <a:lnTo>
                    <a:pt x="1378173" y="1406461"/>
                  </a:lnTo>
                  <a:lnTo>
                    <a:pt x="1362171" y="1418558"/>
                  </a:lnTo>
                  <a:lnTo>
                    <a:pt x="1368076" y="1424749"/>
                  </a:lnTo>
                  <a:lnTo>
                    <a:pt x="1372839" y="1422845"/>
                  </a:lnTo>
                  <a:lnTo>
                    <a:pt x="1372743" y="1418844"/>
                  </a:lnTo>
                  <a:lnTo>
                    <a:pt x="1376553" y="1416748"/>
                  </a:lnTo>
                  <a:lnTo>
                    <a:pt x="1381982" y="1420368"/>
                  </a:lnTo>
                  <a:lnTo>
                    <a:pt x="1382173" y="1425321"/>
                  </a:lnTo>
                  <a:lnTo>
                    <a:pt x="1372553" y="1432465"/>
                  </a:lnTo>
                  <a:lnTo>
                    <a:pt x="1373124" y="1437608"/>
                  </a:lnTo>
                  <a:lnTo>
                    <a:pt x="1375505" y="1436561"/>
                  </a:lnTo>
                  <a:lnTo>
                    <a:pt x="1379506" y="1441895"/>
                  </a:lnTo>
                  <a:lnTo>
                    <a:pt x="1378934" y="1449134"/>
                  </a:lnTo>
                  <a:lnTo>
                    <a:pt x="1390269" y="1449895"/>
                  </a:lnTo>
                  <a:lnTo>
                    <a:pt x="1388745" y="1446943"/>
                  </a:lnTo>
                  <a:lnTo>
                    <a:pt x="1393603" y="1444847"/>
                  </a:lnTo>
                  <a:lnTo>
                    <a:pt x="1394460" y="1450943"/>
                  </a:lnTo>
                  <a:lnTo>
                    <a:pt x="1389602" y="1457039"/>
                  </a:lnTo>
                  <a:lnTo>
                    <a:pt x="1390746" y="1458753"/>
                  </a:lnTo>
                  <a:lnTo>
                    <a:pt x="1387126" y="1459135"/>
                  </a:lnTo>
                  <a:lnTo>
                    <a:pt x="1382554" y="1465993"/>
                  </a:lnTo>
                  <a:lnTo>
                    <a:pt x="1378744" y="1467135"/>
                  </a:lnTo>
                  <a:lnTo>
                    <a:pt x="1379030" y="1469517"/>
                  </a:lnTo>
                  <a:lnTo>
                    <a:pt x="1385316" y="1471803"/>
                  </a:lnTo>
                  <a:lnTo>
                    <a:pt x="1394270" y="1482090"/>
                  </a:lnTo>
                  <a:lnTo>
                    <a:pt x="1396080" y="1480280"/>
                  </a:lnTo>
                  <a:lnTo>
                    <a:pt x="1404842" y="1486090"/>
                  </a:lnTo>
                  <a:lnTo>
                    <a:pt x="1400747" y="1492948"/>
                  </a:lnTo>
                  <a:lnTo>
                    <a:pt x="1393032" y="1489615"/>
                  </a:lnTo>
                  <a:lnTo>
                    <a:pt x="1392555" y="1493615"/>
                  </a:lnTo>
                  <a:lnTo>
                    <a:pt x="1378744" y="1484757"/>
                  </a:lnTo>
                  <a:lnTo>
                    <a:pt x="1367981" y="1470660"/>
                  </a:lnTo>
                  <a:lnTo>
                    <a:pt x="1364933" y="1473422"/>
                  </a:lnTo>
                  <a:lnTo>
                    <a:pt x="1360551" y="1472946"/>
                  </a:lnTo>
                  <a:lnTo>
                    <a:pt x="1358456" y="1470946"/>
                  </a:lnTo>
                  <a:lnTo>
                    <a:pt x="1360646" y="1468184"/>
                  </a:lnTo>
                  <a:lnTo>
                    <a:pt x="1348740" y="1451515"/>
                  </a:lnTo>
                  <a:lnTo>
                    <a:pt x="1345121" y="1452658"/>
                  </a:lnTo>
                  <a:lnTo>
                    <a:pt x="1341787" y="1469231"/>
                  </a:lnTo>
                  <a:lnTo>
                    <a:pt x="1338930" y="1472565"/>
                  </a:lnTo>
                  <a:lnTo>
                    <a:pt x="1333596" y="1470184"/>
                  </a:lnTo>
                  <a:lnTo>
                    <a:pt x="1325404" y="1473994"/>
                  </a:lnTo>
                  <a:lnTo>
                    <a:pt x="1317022" y="1469803"/>
                  </a:lnTo>
                  <a:lnTo>
                    <a:pt x="1319594" y="1479328"/>
                  </a:lnTo>
                  <a:lnTo>
                    <a:pt x="1313402" y="1496092"/>
                  </a:lnTo>
                  <a:lnTo>
                    <a:pt x="1288257" y="1502854"/>
                  </a:lnTo>
                  <a:lnTo>
                    <a:pt x="1278446" y="1498282"/>
                  </a:lnTo>
                  <a:lnTo>
                    <a:pt x="1276731" y="1494758"/>
                  </a:lnTo>
                  <a:lnTo>
                    <a:pt x="1273016" y="1498378"/>
                  </a:lnTo>
                  <a:lnTo>
                    <a:pt x="1271016" y="1508570"/>
                  </a:lnTo>
                  <a:lnTo>
                    <a:pt x="1266635" y="1507427"/>
                  </a:lnTo>
                  <a:lnTo>
                    <a:pt x="1266159" y="1511046"/>
                  </a:lnTo>
                  <a:lnTo>
                    <a:pt x="1262920" y="1508760"/>
                  </a:lnTo>
                  <a:lnTo>
                    <a:pt x="1248156" y="1518571"/>
                  </a:lnTo>
                  <a:lnTo>
                    <a:pt x="1247680" y="1543717"/>
                  </a:lnTo>
                  <a:lnTo>
                    <a:pt x="1243489" y="1548479"/>
                  </a:lnTo>
                  <a:lnTo>
                    <a:pt x="1236821" y="1542955"/>
                  </a:lnTo>
                  <a:lnTo>
                    <a:pt x="1228154" y="1548955"/>
                  </a:lnTo>
                  <a:lnTo>
                    <a:pt x="1232154" y="1550575"/>
                  </a:lnTo>
                  <a:lnTo>
                    <a:pt x="1234821" y="1558099"/>
                  </a:lnTo>
                  <a:lnTo>
                    <a:pt x="1241965" y="1561433"/>
                  </a:lnTo>
                  <a:lnTo>
                    <a:pt x="1244727" y="1559337"/>
                  </a:lnTo>
                  <a:lnTo>
                    <a:pt x="1257396" y="1572959"/>
                  </a:lnTo>
                  <a:lnTo>
                    <a:pt x="1257205" y="1577340"/>
                  </a:lnTo>
                  <a:lnTo>
                    <a:pt x="1263682" y="1581055"/>
                  </a:lnTo>
                  <a:lnTo>
                    <a:pt x="1275207" y="1573053"/>
                  </a:lnTo>
                  <a:lnTo>
                    <a:pt x="1279398" y="1578673"/>
                  </a:lnTo>
                  <a:lnTo>
                    <a:pt x="1276540" y="1581435"/>
                  </a:lnTo>
                  <a:lnTo>
                    <a:pt x="1276540" y="1587151"/>
                  </a:lnTo>
                  <a:lnTo>
                    <a:pt x="1279589" y="1579245"/>
                  </a:lnTo>
                  <a:lnTo>
                    <a:pt x="1283113" y="1581245"/>
                  </a:lnTo>
                  <a:lnTo>
                    <a:pt x="1287208" y="1573816"/>
                  </a:lnTo>
                  <a:lnTo>
                    <a:pt x="1289114" y="1581340"/>
                  </a:lnTo>
                  <a:lnTo>
                    <a:pt x="1296543" y="1576768"/>
                  </a:lnTo>
                  <a:lnTo>
                    <a:pt x="1299781" y="1582674"/>
                  </a:lnTo>
                  <a:lnTo>
                    <a:pt x="1307592" y="1583721"/>
                  </a:lnTo>
                  <a:lnTo>
                    <a:pt x="1309116" y="1587341"/>
                  </a:lnTo>
                  <a:lnTo>
                    <a:pt x="1327976" y="1589913"/>
                  </a:lnTo>
                  <a:lnTo>
                    <a:pt x="1340930" y="1586389"/>
                  </a:lnTo>
                  <a:lnTo>
                    <a:pt x="1343025" y="1592580"/>
                  </a:lnTo>
                  <a:lnTo>
                    <a:pt x="1339691" y="1606201"/>
                  </a:lnTo>
                  <a:lnTo>
                    <a:pt x="1333405" y="1615630"/>
                  </a:lnTo>
                  <a:lnTo>
                    <a:pt x="1330928" y="1614678"/>
                  </a:lnTo>
                  <a:lnTo>
                    <a:pt x="1328833" y="1620488"/>
                  </a:lnTo>
                  <a:lnTo>
                    <a:pt x="1321784" y="1624774"/>
                  </a:lnTo>
                  <a:lnTo>
                    <a:pt x="1318641" y="1623536"/>
                  </a:lnTo>
                  <a:lnTo>
                    <a:pt x="1305592" y="1628489"/>
                  </a:lnTo>
                  <a:lnTo>
                    <a:pt x="1283589" y="1646111"/>
                  </a:lnTo>
                  <a:lnTo>
                    <a:pt x="1284256" y="1658112"/>
                  </a:lnTo>
                  <a:lnTo>
                    <a:pt x="1280446" y="1655826"/>
                  </a:lnTo>
                  <a:lnTo>
                    <a:pt x="1276922" y="1658112"/>
                  </a:lnTo>
                  <a:lnTo>
                    <a:pt x="1274541" y="1656779"/>
                  </a:lnTo>
                  <a:lnTo>
                    <a:pt x="1271397" y="1658112"/>
                  </a:lnTo>
                  <a:lnTo>
                    <a:pt x="1271969" y="1661065"/>
                  </a:lnTo>
                  <a:lnTo>
                    <a:pt x="1240727" y="1666399"/>
                  </a:lnTo>
                  <a:lnTo>
                    <a:pt x="1229487" y="1664208"/>
                  </a:lnTo>
                  <a:lnTo>
                    <a:pt x="1215390" y="1672018"/>
                  </a:lnTo>
                  <a:lnTo>
                    <a:pt x="1212818" y="1675352"/>
                  </a:lnTo>
                  <a:lnTo>
                    <a:pt x="1214533" y="1678781"/>
                  </a:lnTo>
                  <a:lnTo>
                    <a:pt x="1210056" y="1680591"/>
                  </a:lnTo>
                  <a:lnTo>
                    <a:pt x="1207199" y="1692402"/>
                  </a:lnTo>
                  <a:lnTo>
                    <a:pt x="1200817" y="1700879"/>
                  </a:lnTo>
                  <a:lnTo>
                    <a:pt x="1193578" y="1707832"/>
                  </a:lnTo>
                  <a:lnTo>
                    <a:pt x="1180910" y="1713357"/>
                  </a:lnTo>
                  <a:lnTo>
                    <a:pt x="1177481" y="1732693"/>
                  </a:lnTo>
                  <a:lnTo>
                    <a:pt x="1170242" y="1734312"/>
                  </a:lnTo>
                  <a:lnTo>
                    <a:pt x="1169289" y="1732597"/>
                  </a:lnTo>
                  <a:lnTo>
                    <a:pt x="1165193" y="1736979"/>
                  </a:lnTo>
                  <a:lnTo>
                    <a:pt x="1153192" y="1740312"/>
                  </a:lnTo>
                  <a:lnTo>
                    <a:pt x="1147477" y="1738408"/>
                  </a:lnTo>
                  <a:lnTo>
                    <a:pt x="1147572" y="1734312"/>
                  </a:lnTo>
                  <a:lnTo>
                    <a:pt x="1144905" y="1734026"/>
                  </a:lnTo>
                  <a:lnTo>
                    <a:pt x="1141857" y="1728978"/>
                  </a:lnTo>
                  <a:lnTo>
                    <a:pt x="1138714" y="1729264"/>
                  </a:lnTo>
                  <a:lnTo>
                    <a:pt x="1124236" y="1737741"/>
                  </a:lnTo>
                  <a:lnTo>
                    <a:pt x="1116330" y="1746218"/>
                  </a:lnTo>
                  <a:lnTo>
                    <a:pt x="1104614" y="1751076"/>
                  </a:lnTo>
                  <a:lnTo>
                    <a:pt x="1100709" y="1757267"/>
                  </a:lnTo>
                  <a:lnTo>
                    <a:pt x="1093756" y="1758315"/>
                  </a:lnTo>
                  <a:lnTo>
                    <a:pt x="1091470" y="1767364"/>
                  </a:lnTo>
                  <a:lnTo>
                    <a:pt x="1087089" y="1760505"/>
                  </a:lnTo>
                  <a:lnTo>
                    <a:pt x="1083564" y="1760505"/>
                  </a:lnTo>
                  <a:lnTo>
                    <a:pt x="1068133" y="1775079"/>
                  </a:lnTo>
                  <a:lnTo>
                    <a:pt x="1064133" y="1784413"/>
                  </a:lnTo>
                  <a:lnTo>
                    <a:pt x="1059180" y="1784985"/>
                  </a:lnTo>
                  <a:lnTo>
                    <a:pt x="1048131" y="1779651"/>
                  </a:lnTo>
                  <a:lnTo>
                    <a:pt x="1045369" y="1766697"/>
                  </a:lnTo>
                  <a:lnTo>
                    <a:pt x="1047083" y="1760505"/>
                  </a:lnTo>
                  <a:lnTo>
                    <a:pt x="1055751" y="1750409"/>
                  </a:lnTo>
                  <a:lnTo>
                    <a:pt x="1070229" y="1741075"/>
                  </a:lnTo>
                  <a:lnTo>
                    <a:pt x="1070896" y="1737931"/>
                  </a:lnTo>
                  <a:lnTo>
                    <a:pt x="1063466" y="1722691"/>
                  </a:lnTo>
                  <a:lnTo>
                    <a:pt x="1059942" y="1721929"/>
                  </a:lnTo>
                  <a:lnTo>
                    <a:pt x="1058037" y="1726787"/>
                  </a:lnTo>
                  <a:lnTo>
                    <a:pt x="1041083" y="1738979"/>
                  </a:lnTo>
                  <a:lnTo>
                    <a:pt x="1029462" y="1728311"/>
                  </a:lnTo>
                  <a:lnTo>
                    <a:pt x="1016508" y="1709166"/>
                  </a:lnTo>
                  <a:lnTo>
                    <a:pt x="1008793" y="1703261"/>
                  </a:lnTo>
                  <a:lnTo>
                    <a:pt x="999554" y="1687163"/>
                  </a:lnTo>
                  <a:lnTo>
                    <a:pt x="988124" y="1679924"/>
                  </a:lnTo>
                  <a:lnTo>
                    <a:pt x="985076" y="1669352"/>
                  </a:lnTo>
                  <a:lnTo>
                    <a:pt x="971169" y="1664018"/>
                  </a:lnTo>
                  <a:lnTo>
                    <a:pt x="962597" y="1669828"/>
                  </a:lnTo>
                  <a:lnTo>
                    <a:pt x="963358" y="1674400"/>
                  </a:lnTo>
                  <a:lnTo>
                    <a:pt x="960882" y="1677734"/>
                  </a:lnTo>
                  <a:lnTo>
                    <a:pt x="953548" y="1678781"/>
                  </a:lnTo>
                  <a:lnTo>
                    <a:pt x="945928" y="1676019"/>
                  </a:lnTo>
                  <a:lnTo>
                    <a:pt x="935927" y="1663636"/>
                  </a:lnTo>
                  <a:lnTo>
                    <a:pt x="920496" y="1677734"/>
                  </a:lnTo>
                  <a:lnTo>
                    <a:pt x="918972" y="1693164"/>
                  </a:lnTo>
                  <a:lnTo>
                    <a:pt x="913924" y="1697450"/>
                  </a:lnTo>
                  <a:lnTo>
                    <a:pt x="895350" y="1687259"/>
                  </a:lnTo>
                  <a:lnTo>
                    <a:pt x="865632" y="1678400"/>
                  </a:lnTo>
                  <a:lnTo>
                    <a:pt x="858869" y="1679924"/>
                  </a:lnTo>
                  <a:lnTo>
                    <a:pt x="854583" y="1686592"/>
                  </a:lnTo>
                  <a:lnTo>
                    <a:pt x="855059" y="1690306"/>
                  </a:lnTo>
                  <a:lnTo>
                    <a:pt x="890016" y="1717834"/>
                  </a:lnTo>
                  <a:lnTo>
                    <a:pt x="890397" y="1720691"/>
                  </a:lnTo>
                  <a:lnTo>
                    <a:pt x="885063" y="1725073"/>
                  </a:lnTo>
                  <a:lnTo>
                    <a:pt x="870490" y="1724120"/>
                  </a:lnTo>
                  <a:lnTo>
                    <a:pt x="842010" y="1712309"/>
                  </a:lnTo>
                  <a:lnTo>
                    <a:pt x="841248" y="1704784"/>
                  </a:lnTo>
                  <a:lnTo>
                    <a:pt x="838010" y="1703451"/>
                  </a:lnTo>
                  <a:lnTo>
                    <a:pt x="822103" y="1711071"/>
                  </a:lnTo>
                  <a:lnTo>
                    <a:pt x="791814" y="1748885"/>
                  </a:lnTo>
                  <a:lnTo>
                    <a:pt x="784098" y="1752790"/>
                  </a:lnTo>
                  <a:lnTo>
                    <a:pt x="769334" y="1752314"/>
                  </a:lnTo>
                  <a:lnTo>
                    <a:pt x="763429" y="1754600"/>
                  </a:lnTo>
                  <a:lnTo>
                    <a:pt x="755237" y="1766983"/>
                  </a:lnTo>
                  <a:lnTo>
                    <a:pt x="752475" y="1764411"/>
                  </a:lnTo>
                  <a:lnTo>
                    <a:pt x="747427" y="1744027"/>
                  </a:lnTo>
                  <a:lnTo>
                    <a:pt x="740569" y="1736598"/>
                  </a:lnTo>
                  <a:lnTo>
                    <a:pt x="736092" y="1736121"/>
                  </a:lnTo>
                  <a:lnTo>
                    <a:pt x="709994" y="1753743"/>
                  </a:lnTo>
                  <a:lnTo>
                    <a:pt x="703612" y="1770983"/>
                  </a:lnTo>
                  <a:lnTo>
                    <a:pt x="696564" y="1773174"/>
                  </a:lnTo>
                  <a:lnTo>
                    <a:pt x="692182" y="1777936"/>
                  </a:lnTo>
                  <a:lnTo>
                    <a:pt x="682562" y="1777079"/>
                  </a:lnTo>
                  <a:lnTo>
                    <a:pt x="673132" y="1786033"/>
                  </a:lnTo>
                  <a:lnTo>
                    <a:pt x="668465" y="1786414"/>
                  </a:lnTo>
                  <a:lnTo>
                    <a:pt x="661512" y="1780413"/>
                  </a:lnTo>
                  <a:lnTo>
                    <a:pt x="642366" y="1780318"/>
                  </a:lnTo>
                  <a:lnTo>
                    <a:pt x="631127" y="1784128"/>
                  </a:lnTo>
                  <a:lnTo>
                    <a:pt x="621697" y="1782985"/>
                  </a:lnTo>
                  <a:lnTo>
                    <a:pt x="606076" y="1791367"/>
                  </a:lnTo>
                  <a:lnTo>
                    <a:pt x="595503" y="1789462"/>
                  </a:lnTo>
                  <a:lnTo>
                    <a:pt x="575881" y="1791748"/>
                  </a:lnTo>
                  <a:lnTo>
                    <a:pt x="559499" y="1800606"/>
                  </a:lnTo>
                  <a:lnTo>
                    <a:pt x="551212" y="1800510"/>
                  </a:lnTo>
                  <a:lnTo>
                    <a:pt x="545402" y="1804702"/>
                  </a:lnTo>
                  <a:lnTo>
                    <a:pt x="540449" y="1804511"/>
                  </a:lnTo>
                  <a:lnTo>
                    <a:pt x="530543" y="1812607"/>
                  </a:lnTo>
                  <a:lnTo>
                    <a:pt x="517874" y="1809083"/>
                  </a:lnTo>
                  <a:lnTo>
                    <a:pt x="512445" y="1817751"/>
                  </a:lnTo>
                  <a:lnTo>
                    <a:pt x="503968" y="1818322"/>
                  </a:lnTo>
                  <a:lnTo>
                    <a:pt x="490919" y="1811178"/>
                  </a:lnTo>
                  <a:lnTo>
                    <a:pt x="484346" y="1799844"/>
                  </a:lnTo>
                  <a:lnTo>
                    <a:pt x="480441" y="1798891"/>
                  </a:lnTo>
                  <a:lnTo>
                    <a:pt x="476917" y="1793271"/>
                  </a:lnTo>
                  <a:lnTo>
                    <a:pt x="466820" y="1789080"/>
                  </a:lnTo>
                  <a:lnTo>
                    <a:pt x="454628" y="1768887"/>
                  </a:lnTo>
                  <a:lnTo>
                    <a:pt x="445008" y="1768887"/>
                  </a:lnTo>
                  <a:lnTo>
                    <a:pt x="441770" y="1762887"/>
                  </a:lnTo>
                  <a:lnTo>
                    <a:pt x="422815" y="1752695"/>
                  </a:lnTo>
                  <a:lnTo>
                    <a:pt x="409194" y="1755648"/>
                  </a:lnTo>
                  <a:lnTo>
                    <a:pt x="397193" y="1765745"/>
                  </a:lnTo>
                  <a:lnTo>
                    <a:pt x="388525" y="1769078"/>
                  </a:lnTo>
                  <a:lnTo>
                    <a:pt x="364808" y="1764887"/>
                  </a:lnTo>
                  <a:lnTo>
                    <a:pt x="357664" y="1769459"/>
                  </a:lnTo>
                  <a:lnTo>
                    <a:pt x="349091" y="1783461"/>
                  </a:lnTo>
                  <a:lnTo>
                    <a:pt x="347758" y="1809464"/>
                  </a:lnTo>
                  <a:lnTo>
                    <a:pt x="342900" y="1816894"/>
                  </a:lnTo>
                  <a:lnTo>
                    <a:pt x="344329" y="1822037"/>
                  </a:lnTo>
                  <a:lnTo>
                    <a:pt x="329375" y="1837277"/>
                  </a:lnTo>
                  <a:lnTo>
                    <a:pt x="324041" y="1839944"/>
                  </a:lnTo>
                  <a:lnTo>
                    <a:pt x="317373" y="1839087"/>
                  </a:lnTo>
                  <a:lnTo>
                    <a:pt x="310515" y="1843278"/>
                  </a:lnTo>
                  <a:lnTo>
                    <a:pt x="301943" y="1837849"/>
                  </a:lnTo>
                  <a:lnTo>
                    <a:pt x="292132" y="1836515"/>
                  </a:lnTo>
                  <a:lnTo>
                    <a:pt x="282035" y="1844135"/>
                  </a:lnTo>
                  <a:lnTo>
                    <a:pt x="259461" y="1851755"/>
                  </a:lnTo>
                  <a:lnTo>
                    <a:pt x="259270" y="1858899"/>
                  </a:lnTo>
                  <a:lnTo>
                    <a:pt x="250984" y="1860518"/>
                  </a:lnTo>
                  <a:lnTo>
                    <a:pt x="241649" y="1874329"/>
                  </a:lnTo>
                  <a:lnTo>
                    <a:pt x="221170" y="1883759"/>
                  </a:lnTo>
                  <a:lnTo>
                    <a:pt x="217361" y="1870424"/>
                  </a:lnTo>
                  <a:lnTo>
                    <a:pt x="221361" y="1852993"/>
                  </a:lnTo>
                  <a:lnTo>
                    <a:pt x="219647" y="1834324"/>
                  </a:lnTo>
                  <a:lnTo>
                    <a:pt x="213646" y="1815560"/>
                  </a:lnTo>
                  <a:lnTo>
                    <a:pt x="213455" y="1788700"/>
                  </a:lnTo>
                  <a:lnTo>
                    <a:pt x="210788" y="1786890"/>
                  </a:lnTo>
                  <a:lnTo>
                    <a:pt x="210693" y="1790509"/>
                  </a:lnTo>
                  <a:lnTo>
                    <a:pt x="178784" y="1787652"/>
                  </a:lnTo>
                  <a:lnTo>
                    <a:pt x="171260" y="1775174"/>
                  </a:lnTo>
                  <a:lnTo>
                    <a:pt x="156210" y="1774698"/>
                  </a:lnTo>
                  <a:lnTo>
                    <a:pt x="146685" y="1777651"/>
                  </a:lnTo>
                  <a:lnTo>
                    <a:pt x="132588" y="1791367"/>
                  </a:lnTo>
                  <a:lnTo>
                    <a:pt x="120587" y="1785461"/>
                  </a:lnTo>
                  <a:lnTo>
                    <a:pt x="101156" y="1770507"/>
                  </a:lnTo>
                  <a:lnTo>
                    <a:pt x="104489" y="1756124"/>
                  </a:lnTo>
                  <a:lnTo>
                    <a:pt x="103727" y="1743170"/>
                  </a:lnTo>
                  <a:lnTo>
                    <a:pt x="120491" y="1727359"/>
                  </a:lnTo>
                  <a:lnTo>
                    <a:pt x="127445" y="1703737"/>
                  </a:lnTo>
                  <a:lnTo>
                    <a:pt x="125444" y="1696593"/>
                  </a:lnTo>
                  <a:lnTo>
                    <a:pt x="117348" y="1689449"/>
                  </a:lnTo>
                  <a:lnTo>
                    <a:pt x="105061" y="1665255"/>
                  </a:lnTo>
                  <a:lnTo>
                    <a:pt x="104108" y="1660493"/>
                  </a:lnTo>
                  <a:lnTo>
                    <a:pt x="110395" y="1645253"/>
                  </a:lnTo>
                  <a:lnTo>
                    <a:pt x="106870" y="1637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7" name="Freihandform: Form 166">
              <a:extLst>
                <a:ext uri="{FF2B5EF4-FFF2-40B4-BE49-F238E27FC236}">
                  <a16:creationId xmlns:a16="http://schemas.microsoft.com/office/drawing/2014/main" id="{8925BA78-5C4D-4539-9791-051C1758D268}"/>
                </a:ext>
              </a:extLst>
            </p:cNvPr>
            <p:cNvSpPr/>
            <p:nvPr/>
          </p:nvSpPr>
          <p:spPr>
            <a:xfrm>
              <a:off x="3457254" y="2433487"/>
              <a:ext cx="638550" cy="673200"/>
            </a:xfrm>
            <a:custGeom>
              <a:avLst/>
              <a:gdLst>
                <a:gd name="connsiteX0" fmla="*/ 139065 w 1228725"/>
                <a:gd name="connsiteY0" fmla="*/ 1254347 h 1295400"/>
                <a:gd name="connsiteX1" fmla="*/ 138779 w 1228725"/>
                <a:gd name="connsiteY1" fmla="*/ 1239869 h 1295400"/>
                <a:gd name="connsiteX2" fmla="*/ 143160 w 1228725"/>
                <a:gd name="connsiteY2" fmla="*/ 1234916 h 1295400"/>
                <a:gd name="connsiteX3" fmla="*/ 137826 w 1228725"/>
                <a:gd name="connsiteY3" fmla="*/ 1226439 h 1295400"/>
                <a:gd name="connsiteX4" fmla="*/ 141637 w 1228725"/>
                <a:gd name="connsiteY4" fmla="*/ 1222248 h 1295400"/>
                <a:gd name="connsiteX5" fmla="*/ 140970 w 1228725"/>
                <a:gd name="connsiteY5" fmla="*/ 1215104 h 1295400"/>
                <a:gd name="connsiteX6" fmla="*/ 138112 w 1228725"/>
                <a:gd name="connsiteY6" fmla="*/ 1207198 h 1295400"/>
                <a:gd name="connsiteX7" fmla="*/ 130397 w 1228725"/>
                <a:gd name="connsiteY7" fmla="*/ 1202912 h 1295400"/>
                <a:gd name="connsiteX8" fmla="*/ 132112 w 1228725"/>
                <a:gd name="connsiteY8" fmla="*/ 1199483 h 1295400"/>
                <a:gd name="connsiteX9" fmla="*/ 129444 w 1228725"/>
                <a:gd name="connsiteY9" fmla="*/ 1195292 h 1295400"/>
                <a:gd name="connsiteX10" fmla="*/ 133540 w 1228725"/>
                <a:gd name="connsiteY10" fmla="*/ 1192054 h 1295400"/>
                <a:gd name="connsiteX11" fmla="*/ 133635 w 1228725"/>
                <a:gd name="connsiteY11" fmla="*/ 1186910 h 1295400"/>
                <a:gd name="connsiteX12" fmla="*/ 139636 w 1228725"/>
                <a:gd name="connsiteY12" fmla="*/ 1177576 h 1295400"/>
                <a:gd name="connsiteX13" fmla="*/ 129159 w 1228725"/>
                <a:gd name="connsiteY13" fmla="*/ 1160050 h 1295400"/>
                <a:gd name="connsiteX14" fmla="*/ 125825 w 1228725"/>
                <a:gd name="connsiteY14" fmla="*/ 1151191 h 1295400"/>
                <a:gd name="connsiteX15" fmla="*/ 127635 w 1228725"/>
                <a:gd name="connsiteY15" fmla="*/ 1150144 h 1295400"/>
                <a:gd name="connsiteX16" fmla="*/ 123158 w 1228725"/>
                <a:gd name="connsiteY16" fmla="*/ 1142047 h 1295400"/>
                <a:gd name="connsiteX17" fmla="*/ 133350 w 1228725"/>
                <a:gd name="connsiteY17" fmla="*/ 1119664 h 1295400"/>
                <a:gd name="connsiteX18" fmla="*/ 149542 w 1228725"/>
                <a:gd name="connsiteY18" fmla="*/ 1113949 h 1295400"/>
                <a:gd name="connsiteX19" fmla="*/ 147066 w 1228725"/>
                <a:gd name="connsiteY19" fmla="*/ 1109853 h 1295400"/>
                <a:gd name="connsiteX20" fmla="*/ 149923 w 1228725"/>
                <a:gd name="connsiteY20" fmla="*/ 1100709 h 1295400"/>
                <a:gd name="connsiteX21" fmla="*/ 107537 w 1228725"/>
                <a:gd name="connsiteY21" fmla="*/ 1064323 h 1295400"/>
                <a:gd name="connsiteX22" fmla="*/ 106966 w 1228725"/>
                <a:gd name="connsiteY22" fmla="*/ 1066705 h 1295400"/>
                <a:gd name="connsiteX23" fmla="*/ 116300 w 1228725"/>
                <a:gd name="connsiteY23" fmla="*/ 1073944 h 1295400"/>
                <a:gd name="connsiteX24" fmla="*/ 111633 w 1228725"/>
                <a:gd name="connsiteY24" fmla="*/ 1079659 h 1295400"/>
                <a:gd name="connsiteX25" fmla="*/ 102488 w 1228725"/>
                <a:gd name="connsiteY25" fmla="*/ 1072229 h 1295400"/>
                <a:gd name="connsiteX26" fmla="*/ 100393 w 1228725"/>
                <a:gd name="connsiteY26" fmla="*/ 1074896 h 1295400"/>
                <a:gd name="connsiteX27" fmla="*/ 86106 w 1228725"/>
                <a:gd name="connsiteY27" fmla="*/ 1065562 h 1295400"/>
                <a:gd name="connsiteX28" fmla="*/ 82582 w 1228725"/>
                <a:gd name="connsiteY28" fmla="*/ 1078230 h 1295400"/>
                <a:gd name="connsiteX29" fmla="*/ 74104 w 1228725"/>
                <a:gd name="connsiteY29" fmla="*/ 1082421 h 1295400"/>
                <a:gd name="connsiteX30" fmla="*/ 40195 w 1228725"/>
                <a:gd name="connsiteY30" fmla="*/ 1082612 h 1295400"/>
                <a:gd name="connsiteX31" fmla="*/ 50196 w 1228725"/>
                <a:gd name="connsiteY31" fmla="*/ 1056513 h 1295400"/>
                <a:gd name="connsiteX32" fmla="*/ 37147 w 1228725"/>
                <a:gd name="connsiteY32" fmla="*/ 1028700 h 1295400"/>
                <a:gd name="connsiteX33" fmla="*/ 34671 w 1228725"/>
                <a:gd name="connsiteY33" fmla="*/ 1015555 h 1295400"/>
                <a:gd name="connsiteX34" fmla="*/ 36956 w 1228725"/>
                <a:gd name="connsiteY34" fmla="*/ 1013746 h 1295400"/>
                <a:gd name="connsiteX35" fmla="*/ 9525 w 1228725"/>
                <a:gd name="connsiteY35" fmla="*/ 990029 h 1295400"/>
                <a:gd name="connsiteX36" fmla="*/ 50292 w 1228725"/>
                <a:gd name="connsiteY36" fmla="*/ 952881 h 1295400"/>
                <a:gd name="connsiteX37" fmla="*/ 56292 w 1228725"/>
                <a:gd name="connsiteY37" fmla="*/ 943546 h 1295400"/>
                <a:gd name="connsiteX38" fmla="*/ 58674 w 1228725"/>
                <a:gd name="connsiteY38" fmla="*/ 945356 h 1295400"/>
                <a:gd name="connsiteX39" fmla="*/ 60769 w 1228725"/>
                <a:gd name="connsiteY39" fmla="*/ 940022 h 1295400"/>
                <a:gd name="connsiteX40" fmla="*/ 53911 w 1228725"/>
                <a:gd name="connsiteY40" fmla="*/ 933450 h 1295400"/>
                <a:gd name="connsiteX41" fmla="*/ 60769 w 1228725"/>
                <a:gd name="connsiteY41" fmla="*/ 915638 h 1295400"/>
                <a:gd name="connsiteX42" fmla="*/ 50482 w 1228725"/>
                <a:gd name="connsiteY42" fmla="*/ 899827 h 1295400"/>
                <a:gd name="connsiteX43" fmla="*/ 59531 w 1228725"/>
                <a:gd name="connsiteY43" fmla="*/ 892492 h 1295400"/>
                <a:gd name="connsiteX44" fmla="*/ 56006 w 1228725"/>
                <a:gd name="connsiteY44" fmla="*/ 885349 h 1295400"/>
                <a:gd name="connsiteX45" fmla="*/ 62007 w 1228725"/>
                <a:gd name="connsiteY45" fmla="*/ 878586 h 1295400"/>
                <a:gd name="connsiteX46" fmla="*/ 54863 w 1228725"/>
                <a:gd name="connsiteY46" fmla="*/ 869347 h 1295400"/>
                <a:gd name="connsiteX47" fmla="*/ 60197 w 1228725"/>
                <a:gd name="connsiteY47" fmla="*/ 868108 h 1295400"/>
                <a:gd name="connsiteX48" fmla="*/ 55435 w 1228725"/>
                <a:gd name="connsiteY48" fmla="*/ 864203 h 1295400"/>
                <a:gd name="connsiteX49" fmla="*/ 57721 w 1228725"/>
                <a:gd name="connsiteY49" fmla="*/ 861917 h 1295400"/>
                <a:gd name="connsiteX50" fmla="*/ 52864 w 1228725"/>
                <a:gd name="connsiteY50" fmla="*/ 857821 h 1295400"/>
                <a:gd name="connsiteX51" fmla="*/ 64103 w 1228725"/>
                <a:gd name="connsiteY51" fmla="*/ 847439 h 1295400"/>
                <a:gd name="connsiteX52" fmla="*/ 77343 w 1228725"/>
                <a:gd name="connsiteY52" fmla="*/ 840677 h 1295400"/>
                <a:gd name="connsiteX53" fmla="*/ 82772 w 1228725"/>
                <a:gd name="connsiteY53" fmla="*/ 842867 h 1295400"/>
                <a:gd name="connsiteX54" fmla="*/ 89439 w 1228725"/>
                <a:gd name="connsiteY54" fmla="*/ 834771 h 1295400"/>
                <a:gd name="connsiteX55" fmla="*/ 96488 w 1228725"/>
                <a:gd name="connsiteY55" fmla="*/ 831247 h 1295400"/>
                <a:gd name="connsiteX56" fmla="*/ 99441 w 1228725"/>
                <a:gd name="connsiteY56" fmla="*/ 819721 h 1295400"/>
                <a:gd name="connsiteX57" fmla="*/ 109537 w 1228725"/>
                <a:gd name="connsiteY57" fmla="*/ 813625 h 1295400"/>
                <a:gd name="connsiteX58" fmla="*/ 100012 w 1228725"/>
                <a:gd name="connsiteY58" fmla="*/ 797623 h 1295400"/>
                <a:gd name="connsiteX59" fmla="*/ 114871 w 1228725"/>
                <a:gd name="connsiteY59" fmla="*/ 779812 h 1295400"/>
                <a:gd name="connsiteX60" fmla="*/ 111347 w 1228725"/>
                <a:gd name="connsiteY60" fmla="*/ 773239 h 1295400"/>
                <a:gd name="connsiteX61" fmla="*/ 105441 w 1228725"/>
                <a:gd name="connsiteY61" fmla="*/ 780383 h 1295400"/>
                <a:gd name="connsiteX62" fmla="*/ 100489 w 1228725"/>
                <a:gd name="connsiteY62" fmla="*/ 771430 h 1295400"/>
                <a:gd name="connsiteX63" fmla="*/ 85344 w 1228725"/>
                <a:gd name="connsiteY63" fmla="*/ 776954 h 1295400"/>
                <a:gd name="connsiteX64" fmla="*/ 86296 w 1228725"/>
                <a:gd name="connsiteY64" fmla="*/ 779907 h 1295400"/>
                <a:gd name="connsiteX65" fmla="*/ 84296 w 1228725"/>
                <a:gd name="connsiteY65" fmla="*/ 781145 h 1295400"/>
                <a:gd name="connsiteX66" fmla="*/ 78200 w 1228725"/>
                <a:gd name="connsiteY66" fmla="*/ 778764 h 1295400"/>
                <a:gd name="connsiteX67" fmla="*/ 68675 w 1228725"/>
                <a:gd name="connsiteY67" fmla="*/ 756475 h 1295400"/>
                <a:gd name="connsiteX68" fmla="*/ 40671 w 1228725"/>
                <a:gd name="connsiteY68" fmla="*/ 731044 h 1295400"/>
                <a:gd name="connsiteX69" fmla="*/ 40862 w 1228725"/>
                <a:gd name="connsiteY69" fmla="*/ 724948 h 1295400"/>
                <a:gd name="connsiteX70" fmla="*/ 48958 w 1228725"/>
                <a:gd name="connsiteY70" fmla="*/ 717423 h 1295400"/>
                <a:gd name="connsiteX71" fmla="*/ 51054 w 1228725"/>
                <a:gd name="connsiteY71" fmla="*/ 708660 h 1295400"/>
                <a:gd name="connsiteX72" fmla="*/ 56864 w 1228725"/>
                <a:gd name="connsiteY72" fmla="*/ 699706 h 1295400"/>
                <a:gd name="connsiteX73" fmla="*/ 79914 w 1228725"/>
                <a:gd name="connsiteY73" fmla="*/ 679418 h 1295400"/>
                <a:gd name="connsiteX74" fmla="*/ 89154 w 1228725"/>
                <a:gd name="connsiteY74" fmla="*/ 657415 h 1295400"/>
                <a:gd name="connsiteX75" fmla="*/ 85439 w 1228725"/>
                <a:gd name="connsiteY75" fmla="*/ 643509 h 1295400"/>
                <a:gd name="connsiteX76" fmla="*/ 87535 w 1228725"/>
                <a:gd name="connsiteY76" fmla="*/ 636937 h 1295400"/>
                <a:gd name="connsiteX77" fmla="*/ 80676 w 1228725"/>
                <a:gd name="connsiteY77" fmla="*/ 630841 h 1295400"/>
                <a:gd name="connsiteX78" fmla="*/ 67437 w 1228725"/>
                <a:gd name="connsiteY78" fmla="*/ 639032 h 1295400"/>
                <a:gd name="connsiteX79" fmla="*/ 61817 w 1228725"/>
                <a:gd name="connsiteY79" fmla="*/ 637413 h 1295400"/>
                <a:gd name="connsiteX80" fmla="*/ 71723 w 1228725"/>
                <a:gd name="connsiteY80" fmla="*/ 622268 h 1295400"/>
                <a:gd name="connsiteX81" fmla="*/ 79247 w 1228725"/>
                <a:gd name="connsiteY81" fmla="*/ 576739 h 1295400"/>
                <a:gd name="connsiteX82" fmla="*/ 102775 w 1228725"/>
                <a:gd name="connsiteY82" fmla="*/ 546354 h 1295400"/>
                <a:gd name="connsiteX83" fmla="*/ 119443 w 1228725"/>
                <a:gd name="connsiteY83" fmla="*/ 533876 h 1295400"/>
                <a:gd name="connsiteX84" fmla="*/ 145828 w 1228725"/>
                <a:gd name="connsiteY84" fmla="*/ 502063 h 1295400"/>
                <a:gd name="connsiteX85" fmla="*/ 152114 w 1228725"/>
                <a:gd name="connsiteY85" fmla="*/ 483013 h 1295400"/>
                <a:gd name="connsiteX86" fmla="*/ 172688 w 1228725"/>
                <a:gd name="connsiteY86" fmla="*/ 444627 h 1295400"/>
                <a:gd name="connsiteX87" fmla="*/ 185261 w 1228725"/>
                <a:gd name="connsiteY87" fmla="*/ 430244 h 1295400"/>
                <a:gd name="connsiteX88" fmla="*/ 197167 w 1228725"/>
                <a:gd name="connsiteY88" fmla="*/ 431673 h 1295400"/>
                <a:gd name="connsiteX89" fmla="*/ 188404 w 1228725"/>
                <a:gd name="connsiteY89" fmla="*/ 416909 h 1295400"/>
                <a:gd name="connsiteX90" fmla="*/ 204597 w 1228725"/>
                <a:gd name="connsiteY90" fmla="*/ 399574 h 1295400"/>
                <a:gd name="connsiteX91" fmla="*/ 202406 w 1228725"/>
                <a:gd name="connsiteY91" fmla="*/ 391096 h 1295400"/>
                <a:gd name="connsiteX92" fmla="*/ 207550 w 1228725"/>
                <a:gd name="connsiteY92" fmla="*/ 388334 h 1295400"/>
                <a:gd name="connsiteX93" fmla="*/ 209359 w 1228725"/>
                <a:gd name="connsiteY93" fmla="*/ 383191 h 1295400"/>
                <a:gd name="connsiteX94" fmla="*/ 213455 w 1228725"/>
                <a:gd name="connsiteY94" fmla="*/ 382048 h 1295400"/>
                <a:gd name="connsiteX95" fmla="*/ 212597 w 1228725"/>
                <a:gd name="connsiteY95" fmla="*/ 376714 h 1295400"/>
                <a:gd name="connsiteX96" fmla="*/ 217075 w 1228725"/>
                <a:gd name="connsiteY96" fmla="*/ 366712 h 1295400"/>
                <a:gd name="connsiteX97" fmla="*/ 212407 w 1228725"/>
                <a:gd name="connsiteY97" fmla="*/ 358330 h 1295400"/>
                <a:gd name="connsiteX98" fmla="*/ 220027 w 1228725"/>
                <a:gd name="connsiteY98" fmla="*/ 352996 h 1295400"/>
                <a:gd name="connsiteX99" fmla="*/ 217455 w 1228725"/>
                <a:gd name="connsiteY99" fmla="*/ 325946 h 1295400"/>
                <a:gd name="connsiteX100" fmla="*/ 207454 w 1228725"/>
                <a:gd name="connsiteY100" fmla="*/ 330613 h 1295400"/>
                <a:gd name="connsiteX101" fmla="*/ 203644 w 1228725"/>
                <a:gd name="connsiteY101" fmla="*/ 329755 h 1295400"/>
                <a:gd name="connsiteX102" fmla="*/ 201168 w 1228725"/>
                <a:gd name="connsiteY102" fmla="*/ 321659 h 1295400"/>
                <a:gd name="connsiteX103" fmla="*/ 202787 w 1228725"/>
                <a:gd name="connsiteY103" fmla="*/ 317373 h 1295400"/>
                <a:gd name="connsiteX104" fmla="*/ 195548 w 1228725"/>
                <a:gd name="connsiteY104" fmla="*/ 297752 h 1295400"/>
                <a:gd name="connsiteX105" fmla="*/ 184404 w 1228725"/>
                <a:gd name="connsiteY105" fmla="*/ 300609 h 1295400"/>
                <a:gd name="connsiteX106" fmla="*/ 180213 w 1228725"/>
                <a:gd name="connsiteY106" fmla="*/ 288227 h 1295400"/>
                <a:gd name="connsiteX107" fmla="*/ 158591 w 1228725"/>
                <a:gd name="connsiteY107" fmla="*/ 288893 h 1295400"/>
                <a:gd name="connsiteX108" fmla="*/ 148780 w 1228725"/>
                <a:gd name="connsiteY108" fmla="*/ 297275 h 1295400"/>
                <a:gd name="connsiteX109" fmla="*/ 141827 w 1228725"/>
                <a:gd name="connsiteY109" fmla="*/ 296608 h 1295400"/>
                <a:gd name="connsiteX110" fmla="*/ 142780 w 1228725"/>
                <a:gd name="connsiteY110" fmla="*/ 299180 h 1295400"/>
                <a:gd name="connsiteX111" fmla="*/ 134874 w 1228725"/>
                <a:gd name="connsiteY111" fmla="*/ 302704 h 1295400"/>
                <a:gd name="connsiteX112" fmla="*/ 128682 w 1228725"/>
                <a:gd name="connsiteY112" fmla="*/ 301180 h 1295400"/>
                <a:gd name="connsiteX113" fmla="*/ 126968 w 1228725"/>
                <a:gd name="connsiteY113" fmla="*/ 304038 h 1295400"/>
                <a:gd name="connsiteX114" fmla="*/ 123063 w 1228725"/>
                <a:gd name="connsiteY114" fmla="*/ 301466 h 1295400"/>
                <a:gd name="connsiteX115" fmla="*/ 110966 w 1228725"/>
                <a:gd name="connsiteY115" fmla="*/ 303562 h 1295400"/>
                <a:gd name="connsiteX116" fmla="*/ 110204 w 1228725"/>
                <a:gd name="connsiteY116" fmla="*/ 297942 h 1295400"/>
                <a:gd name="connsiteX117" fmla="*/ 108204 w 1228725"/>
                <a:gd name="connsiteY117" fmla="*/ 299847 h 1295400"/>
                <a:gd name="connsiteX118" fmla="*/ 103822 w 1228725"/>
                <a:gd name="connsiteY118" fmla="*/ 298513 h 1295400"/>
                <a:gd name="connsiteX119" fmla="*/ 102394 w 1228725"/>
                <a:gd name="connsiteY119" fmla="*/ 301180 h 1295400"/>
                <a:gd name="connsiteX120" fmla="*/ 105060 w 1228725"/>
                <a:gd name="connsiteY120" fmla="*/ 303181 h 1295400"/>
                <a:gd name="connsiteX121" fmla="*/ 103155 w 1228725"/>
                <a:gd name="connsiteY121" fmla="*/ 304610 h 1295400"/>
                <a:gd name="connsiteX122" fmla="*/ 97726 w 1228725"/>
                <a:gd name="connsiteY122" fmla="*/ 302704 h 1295400"/>
                <a:gd name="connsiteX123" fmla="*/ 100298 w 1228725"/>
                <a:gd name="connsiteY123" fmla="*/ 300419 h 1295400"/>
                <a:gd name="connsiteX124" fmla="*/ 96298 w 1228725"/>
                <a:gd name="connsiteY124" fmla="*/ 274129 h 1295400"/>
                <a:gd name="connsiteX125" fmla="*/ 112300 w 1228725"/>
                <a:gd name="connsiteY125" fmla="*/ 270224 h 1295400"/>
                <a:gd name="connsiteX126" fmla="*/ 109918 w 1228725"/>
                <a:gd name="connsiteY126" fmla="*/ 253174 h 1295400"/>
                <a:gd name="connsiteX127" fmla="*/ 126778 w 1228725"/>
                <a:gd name="connsiteY127" fmla="*/ 251174 h 1295400"/>
                <a:gd name="connsiteX128" fmla="*/ 120967 w 1228725"/>
                <a:gd name="connsiteY128" fmla="*/ 234315 h 1295400"/>
                <a:gd name="connsiteX129" fmla="*/ 127730 w 1228725"/>
                <a:gd name="connsiteY129" fmla="*/ 232600 h 1295400"/>
                <a:gd name="connsiteX130" fmla="*/ 124206 w 1228725"/>
                <a:gd name="connsiteY130" fmla="*/ 222218 h 1295400"/>
                <a:gd name="connsiteX131" fmla="*/ 120967 w 1228725"/>
                <a:gd name="connsiteY131" fmla="*/ 223837 h 1295400"/>
                <a:gd name="connsiteX132" fmla="*/ 117824 w 1228725"/>
                <a:gd name="connsiteY132" fmla="*/ 217741 h 1295400"/>
                <a:gd name="connsiteX133" fmla="*/ 120015 w 1228725"/>
                <a:gd name="connsiteY133" fmla="*/ 198882 h 1295400"/>
                <a:gd name="connsiteX134" fmla="*/ 112966 w 1228725"/>
                <a:gd name="connsiteY134" fmla="*/ 179927 h 1295400"/>
                <a:gd name="connsiteX135" fmla="*/ 126016 w 1228725"/>
                <a:gd name="connsiteY135" fmla="*/ 167164 h 1295400"/>
                <a:gd name="connsiteX136" fmla="*/ 135541 w 1228725"/>
                <a:gd name="connsiteY136" fmla="*/ 165354 h 1295400"/>
                <a:gd name="connsiteX137" fmla="*/ 135350 w 1228725"/>
                <a:gd name="connsiteY137" fmla="*/ 155448 h 1295400"/>
                <a:gd name="connsiteX138" fmla="*/ 142017 w 1228725"/>
                <a:gd name="connsiteY138" fmla="*/ 154876 h 1295400"/>
                <a:gd name="connsiteX139" fmla="*/ 140779 w 1228725"/>
                <a:gd name="connsiteY139" fmla="*/ 146590 h 1295400"/>
                <a:gd name="connsiteX140" fmla="*/ 132016 w 1228725"/>
                <a:gd name="connsiteY140" fmla="*/ 133921 h 1295400"/>
                <a:gd name="connsiteX141" fmla="*/ 131540 w 1228725"/>
                <a:gd name="connsiteY141" fmla="*/ 127921 h 1295400"/>
                <a:gd name="connsiteX142" fmla="*/ 137064 w 1228725"/>
                <a:gd name="connsiteY142" fmla="*/ 128683 h 1295400"/>
                <a:gd name="connsiteX143" fmla="*/ 144875 w 1228725"/>
                <a:gd name="connsiteY143" fmla="*/ 134969 h 1295400"/>
                <a:gd name="connsiteX144" fmla="*/ 144208 w 1228725"/>
                <a:gd name="connsiteY144" fmla="*/ 136874 h 1295400"/>
                <a:gd name="connsiteX145" fmla="*/ 151829 w 1228725"/>
                <a:gd name="connsiteY145" fmla="*/ 139922 h 1295400"/>
                <a:gd name="connsiteX146" fmla="*/ 153257 w 1228725"/>
                <a:gd name="connsiteY146" fmla="*/ 128587 h 1295400"/>
                <a:gd name="connsiteX147" fmla="*/ 163544 w 1228725"/>
                <a:gd name="connsiteY147" fmla="*/ 110109 h 1295400"/>
                <a:gd name="connsiteX148" fmla="*/ 190119 w 1228725"/>
                <a:gd name="connsiteY148" fmla="*/ 80677 h 1295400"/>
                <a:gd name="connsiteX149" fmla="*/ 181546 w 1228725"/>
                <a:gd name="connsiteY149" fmla="*/ 79248 h 1295400"/>
                <a:gd name="connsiteX150" fmla="*/ 179927 w 1228725"/>
                <a:gd name="connsiteY150" fmla="*/ 71342 h 1295400"/>
                <a:gd name="connsiteX151" fmla="*/ 174784 w 1228725"/>
                <a:gd name="connsiteY151" fmla="*/ 72580 h 1295400"/>
                <a:gd name="connsiteX152" fmla="*/ 173355 w 1228725"/>
                <a:gd name="connsiteY152" fmla="*/ 64198 h 1295400"/>
                <a:gd name="connsiteX153" fmla="*/ 174974 w 1228725"/>
                <a:gd name="connsiteY153" fmla="*/ 62960 h 1295400"/>
                <a:gd name="connsiteX154" fmla="*/ 180498 w 1228725"/>
                <a:gd name="connsiteY154" fmla="*/ 61531 h 1295400"/>
                <a:gd name="connsiteX155" fmla="*/ 188023 w 1228725"/>
                <a:gd name="connsiteY155" fmla="*/ 69818 h 1295400"/>
                <a:gd name="connsiteX156" fmla="*/ 193738 w 1228725"/>
                <a:gd name="connsiteY156" fmla="*/ 68866 h 1295400"/>
                <a:gd name="connsiteX157" fmla="*/ 198787 w 1228725"/>
                <a:gd name="connsiteY157" fmla="*/ 71437 h 1295400"/>
                <a:gd name="connsiteX158" fmla="*/ 198691 w 1228725"/>
                <a:gd name="connsiteY158" fmla="*/ 66104 h 1295400"/>
                <a:gd name="connsiteX159" fmla="*/ 204692 w 1228725"/>
                <a:gd name="connsiteY159" fmla="*/ 58674 h 1295400"/>
                <a:gd name="connsiteX160" fmla="*/ 212407 w 1228725"/>
                <a:gd name="connsiteY160" fmla="*/ 56959 h 1295400"/>
                <a:gd name="connsiteX161" fmla="*/ 233076 w 1228725"/>
                <a:gd name="connsiteY161" fmla="*/ 38576 h 1295400"/>
                <a:gd name="connsiteX162" fmla="*/ 241363 w 1228725"/>
                <a:gd name="connsiteY162" fmla="*/ 52768 h 1295400"/>
                <a:gd name="connsiteX163" fmla="*/ 243649 w 1228725"/>
                <a:gd name="connsiteY163" fmla="*/ 51149 h 1295400"/>
                <a:gd name="connsiteX164" fmla="*/ 246126 w 1228725"/>
                <a:gd name="connsiteY164" fmla="*/ 53912 h 1295400"/>
                <a:gd name="connsiteX165" fmla="*/ 264985 w 1228725"/>
                <a:gd name="connsiteY165" fmla="*/ 54388 h 1295400"/>
                <a:gd name="connsiteX166" fmla="*/ 278416 w 1228725"/>
                <a:gd name="connsiteY166" fmla="*/ 50101 h 1295400"/>
                <a:gd name="connsiteX167" fmla="*/ 279939 w 1228725"/>
                <a:gd name="connsiteY167" fmla="*/ 46006 h 1295400"/>
                <a:gd name="connsiteX168" fmla="*/ 285273 w 1228725"/>
                <a:gd name="connsiteY168" fmla="*/ 43720 h 1295400"/>
                <a:gd name="connsiteX169" fmla="*/ 281464 w 1228725"/>
                <a:gd name="connsiteY169" fmla="*/ 40386 h 1295400"/>
                <a:gd name="connsiteX170" fmla="*/ 293084 w 1228725"/>
                <a:gd name="connsiteY170" fmla="*/ 31813 h 1295400"/>
                <a:gd name="connsiteX171" fmla="*/ 294608 w 1228725"/>
                <a:gd name="connsiteY171" fmla="*/ 29813 h 1295400"/>
                <a:gd name="connsiteX172" fmla="*/ 292322 w 1228725"/>
                <a:gd name="connsiteY172" fmla="*/ 28861 h 1295400"/>
                <a:gd name="connsiteX173" fmla="*/ 303847 w 1228725"/>
                <a:gd name="connsiteY173" fmla="*/ 18479 h 1295400"/>
                <a:gd name="connsiteX174" fmla="*/ 306038 w 1228725"/>
                <a:gd name="connsiteY174" fmla="*/ 9525 h 1295400"/>
                <a:gd name="connsiteX175" fmla="*/ 314325 w 1228725"/>
                <a:gd name="connsiteY175" fmla="*/ 9525 h 1295400"/>
                <a:gd name="connsiteX176" fmla="*/ 327088 w 1228725"/>
                <a:gd name="connsiteY176" fmla="*/ 20002 h 1295400"/>
                <a:gd name="connsiteX177" fmla="*/ 332327 w 1228725"/>
                <a:gd name="connsiteY177" fmla="*/ 19907 h 1295400"/>
                <a:gd name="connsiteX178" fmla="*/ 335661 w 1228725"/>
                <a:gd name="connsiteY178" fmla="*/ 27527 h 1295400"/>
                <a:gd name="connsiteX179" fmla="*/ 346424 w 1228725"/>
                <a:gd name="connsiteY179" fmla="*/ 32575 h 1295400"/>
                <a:gd name="connsiteX180" fmla="*/ 344710 w 1228725"/>
                <a:gd name="connsiteY180" fmla="*/ 34576 h 1295400"/>
                <a:gd name="connsiteX181" fmla="*/ 350139 w 1228725"/>
                <a:gd name="connsiteY181" fmla="*/ 32861 h 1295400"/>
                <a:gd name="connsiteX182" fmla="*/ 356139 w 1228725"/>
                <a:gd name="connsiteY182" fmla="*/ 38386 h 1295400"/>
                <a:gd name="connsiteX183" fmla="*/ 363855 w 1228725"/>
                <a:gd name="connsiteY183" fmla="*/ 37719 h 1295400"/>
                <a:gd name="connsiteX184" fmla="*/ 366998 w 1228725"/>
                <a:gd name="connsiteY184" fmla="*/ 39529 h 1295400"/>
                <a:gd name="connsiteX185" fmla="*/ 366617 w 1228725"/>
                <a:gd name="connsiteY185" fmla="*/ 42386 h 1295400"/>
                <a:gd name="connsiteX186" fmla="*/ 369189 w 1228725"/>
                <a:gd name="connsiteY186" fmla="*/ 42005 h 1295400"/>
                <a:gd name="connsiteX187" fmla="*/ 368808 w 1228725"/>
                <a:gd name="connsiteY187" fmla="*/ 45148 h 1295400"/>
                <a:gd name="connsiteX188" fmla="*/ 372046 w 1228725"/>
                <a:gd name="connsiteY188" fmla="*/ 43339 h 1295400"/>
                <a:gd name="connsiteX189" fmla="*/ 375761 w 1228725"/>
                <a:gd name="connsiteY189" fmla="*/ 45910 h 1295400"/>
                <a:gd name="connsiteX190" fmla="*/ 372237 w 1228725"/>
                <a:gd name="connsiteY190" fmla="*/ 63532 h 1295400"/>
                <a:gd name="connsiteX191" fmla="*/ 373951 w 1228725"/>
                <a:gd name="connsiteY191" fmla="*/ 70009 h 1295400"/>
                <a:gd name="connsiteX192" fmla="*/ 372523 w 1228725"/>
                <a:gd name="connsiteY192" fmla="*/ 83058 h 1295400"/>
                <a:gd name="connsiteX193" fmla="*/ 366426 w 1228725"/>
                <a:gd name="connsiteY193" fmla="*/ 83439 h 1295400"/>
                <a:gd name="connsiteX194" fmla="*/ 377761 w 1228725"/>
                <a:gd name="connsiteY194" fmla="*/ 98298 h 1295400"/>
                <a:gd name="connsiteX195" fmla="*/ 391763 w 1228725"/>
                <a:gd name="connsiteY195" fmla="*/ 108490 h 1295400"/>
                <a:gd name="connsiteX196" fmla="*/ 404241 w 1228725"/>
                <a:gd name="connsiteY196" fmla="*/ 108680 h 1295400"/>
                <a:gd name="connsiteX197" fmla="*/ 430530 w 1228725"/>
                <a:gd name="connsiteY197" fmla="*/ 118491 h 1295400"/>
                <a:gd name="connsiteX198" fmla="*/ 447389 w 1228725"/>
                <a:gd name="connsiteY198" fmla="*/ 105918 h 1295400"/>
                <a:gd name="connsiteX199" fmla="*/ 456533 w 1228725"/>
                <a:gd name="connsiteY199" fmla="*/ 102584 h 1295400"/>
                <a:gd name="connsiteX200" fmla="*/ 457771 w 1228725"/>
                <a:gd name="connsiteY200" fmla="*/ 99536 h 1295400"/>
                <a:gd name="connsiteX201" fmla="*/ 461296 w 1228725"/>
                <a:gd name="connsiteY201" fmla="*/ 102203 h 1295400"/>
                <a:gd name="connsiteX202" fmla="*/ 458057 w 1228725"/>
                <a:gd name="connsiteY202" fmla="*/ 94202 h 1295400"/>
                <a:gd name="connsiteX203" fmla="*/ 456152 w 1228725"/>
                <a:gd name="connsiteY203" fmla="*/ 94393 h 1295400"/>
                <a:gd name="connsiteX204" fmla="*/ 459391 w 1228725"/>
                <a:gd name="connsiteY204" fmla="*/ 92869 h 1295400"/>
                <a:gd name="connsiteX205" fmla="*/ 457009 w 1228725"/>
                <a:gd name="connsiteY205" fmla="*/ 89725 h 1295400"/>
                <a:gd name="connsiteX206" fmla="*/ 458819 w 1228725"/>
                <a:gd name="connsiteY206" fmla="*/ 90297 h 1295400"/>
                <a:gd name="connsiteX207" fmla="*/ 457295 w 1228725"/>
                <a:gd name="connsiteY207" fmla="*/ 88963 h 1295400"/>
                <a:gd name="connsiteX208" fmla="*/ 459295 w 1228725"/>
                <a:gd name="connsiteY208" fmla="*/ 86868 h 1295400"/>
                <a:gd name="connsiteX209" fmla="*/ 461391 w 1228725"/>
                <a:gd name="connsiteY209" fmla="*/ 89821 h 1295400"/>
                <a:gd name="connsiteX210" fmla="*/ 476916 w 1228725"/>
                <a:gd name="connsiteY210" fmla="*/ 85820 h 1295400"/>
                <a:gd name="connsiteX211" fmla="*/ 480441 w 1228725"/>
                <a:gd name="connsiteY211" fmla="*/ 86582 h 1295400"/>
                <a:gd name="connsiteX212" fmla="*/ 492823 w 1228725"/>
                <a:gd name="connsiteY212" fmla="*/ 109823 h 1295400"/>
                <a:gd name="connsiteX213" fmla="*/ 527304 w 1228725"/>
                <a:gd name="connsiteY213" fmla="*/ 132207 h 1295400"/>
                <a:gd name="connsiteX214" fmla="*/ 532829 w 1228725"/>
                <a:gd name="connsiteY214" fmla="*/ 119158 h 1295400"/>
                <a:gd name="connsiteX215" fmla="*/ 549116 w 1228725"/>
                <a:gd name="connsiteY215" fmla="*/ 114395 h 1295400"/>
                <a:gd name="connsiteX216" fmla="*/ 553878 w 1228725"/>
                <a:gd name="connsiteY216" fmla="*/ 109156 h 1295400"/>
                <a:gd name="connsiteX217" fmla="*/ 563785 w 1228725"/>
                <a:gd name="connsiteY217" fmla="*/ 106299 h 1295400"/>
                <a:gd name="connsiteX218" fmla="*/ 585406 w 1228725"/>
                <a:gd name="connsiteY218" fmla="*/ 111633 h 1295400"/>
                <a:gd name="connsiteX219" fmla="*/ 600551 w 1228725"/>
                <a:gd name="connsiteY219" fmla="*/ 106870 h 1295400"/>
                <a:gd name="connsiteX220" fmla="*/ 607600 w 1228725"/>
                <a:gd name="connsiteY220" fmla="*/ 109442 h 1295400"/>
                <a:gd name="connsiteX221" fmla="*/ 612362 w 1228725"/>
                <a:gd name="connsiteY221" fmla="*/ 104965 h 1295400"/>
                <a:gd name="connsiteX222" fmla="*/ 619030 w 1228725"/>
                <a:gd name="connsiteY222" fmla="*/ 109633 h 1295400"/>
                <a:gd name="connsiteX223" fmla="*/ 635984 w 1228725"/>
                <a:gd name="connsiteY223" fmla="*/ 108204 h 1295400"/>
                <a:gd name="connsiteX224" fmla="*/ 636175 w 1228725"/>
                <a:gd name="connsiteY224" fmla="*/ 104584 h 1295400"/>
                <a:gd name="connsiteX225" fmla="*/ 631888 w 1228725"/>
                <a:gd name="connsiteY225" fmla="*/ 102679 h 1295400"/>
                <a:gd name="connsiteX226" fmla="*/ 640651 w 1228725"/>
                <a:gd name="connsiteY226" fmla="*/ 90487 h 1295400"/>
                <a:gd name="connsiteX227" fmla="*/ 641032 w 1228725"/>
                <a:gd name="connsiteY227" fmla="*/ 81058 h 1295400"/>
                <a:gd name="connsiteX228" fmla="*/ 657891 w 1228725"/>
                <a:gd name="connsiteY228" fmla="*/ 75057 h 1295400"/>
                <a:gd name="connsiteX229" fmla="*/ 665512 w 1228725"/>
                <a:gd name="connsiteY229" fmla="*/ 125825 h 1295400"/>
                <a:gd name="connsiteX230" fmla="*/ 663321 w 1228725"/>
                <a:gd name="connsiteY230" fmla="*/ 128492 h 1295400"/>
                <a:gd name="connsiteX231" fmla="*/ 665606 w 1228725"/>
                <a:gd name="connsiteY231" fmla="*/ 137636 h 1295400"/>
                <a:gd name="connsiteX232" fmla="*/ 671893 w 1228725"/>
                <a:gd name="connsiteY232" fmla="*/ 144113 h 1295400"/>
                <a:gd name="connsiteX233" fmla="*/ 671607 w 1228725"/>
                <a:gd name="connsiteY233" fmla="*/ 151447 h 1295400"/>
                <a:gd name="connsiteX234" fmla="*/ 685323 w 1228725"/>
                <a:gd name="connsiteY234" fmla="*/ 146590 h 1295400"/>
                <a:gd name="connsiteX235" fmla="*/ 689514 w 1228725"/>
                <a:gd name="connsiteY235" fmla="*/ 161925 h 1295400"/>
                <a:gd name="connsiteX236" fmla="*/ 710946 w 1228725"/>
                <a:gd name="connsiteY236" fmla="*/ 158687 h 1295400"/>
                <a:gd name="connsiteX237" fmla="*/ 728948 w 1228725"/>
                <a:gd name="connsiteY237" fmla="*/ 152781 h 1295400"/>
                <a:gd name="connsiteX238" fmla="*/ 736568 w 1228725"/>
                <a:gd name="connsiteY238" fmla="*/ 156305 h 1295400"/>
                <a:gd name="connsiteX239" fmla="*/ 745617 w 1228725"/>
                <a:gd name="connsiteY239" fmla="*/ 155162 h 1295400"/>
                <a:gd name="connsiteX240" fmla="*/ 762762 w 1228725"/>
                <a:gd name="connsiteY240" fmla="*/ 149542 h 1295400"/>
                <a:gd name="connsiteX241" fmla="*/ 770096 w 1228725"/>
                <a:gd name="connsiteY241" fmla="*/ 160401 h 1295400"/>
                <a:gd name="connsiteX242" fmla="*/ 777335 w 1228725"/>
                <a:gd name="connsiteY242" fmla="*/ 157829 h 1295400"/>
                <a:gd name="connsiteX243" fmla="*/ 789337 w 1228725"/>
                <a:gd name="connsiteY243" fmla="*/ 178213 h 1295400"/>
                <a:gd name="connsiteX244" fmla="*/ 795432 w 1228725"/>
                <a:gd name="connsiteY244" fmla="*/ 201739 h 1295400"/>
                <a:gd name="connsiteX245" fmla="*/ 800195 w 1228725"/>
                <a:gd name="connsiteY245" fmla="*/ 205168 h 1295400"/>
                <a:gd name="connsiteX246" fmla="*/ 781145 w 1228725"/>
                <a:gd name="connsiteY246" fmla="*/ 212503 h 1295400"/>
                <a:gd name="connsiteX247" fmla="*/ 790860 w 1228725"/>
                <a:gd name="connsiteY247" fmla="*/ 237363 h 1295400"/>
                <a:gd name="connsiteX248" fmla="*/ 788194 w 1228725"/>
                <a:gd name="connsiteY248" fmla="*/ 253174 h 1295400"/>
                <a:gd name="connsiteX249" fmla="*/ 793432 w 1228725"/>
                <a:gd name="connsiteY249" fmla="*/ 264509 h 1295400"/>
                <a:gd name="connsiteX250" fmla="*/ 789908 w 1228725"/>
                <a:gd name="connsiteY250" fmla="*/ 275272 h 1295400"/>
                <a:gd name="connsiteX251" fmla="*/ 791337 w 1228725"/>
                <a:gd name="connsiteY251" fmla="*/ 278416 h 1295400"/>
                <a:gd name="connsiteX252" fmla="*/ 787432 w 1228725"/>
                <a:gd name="connsiteY252" fmla="*/ 285940 h 1295400"/>
                <a:gd name="connsiteX253" fmla="*/ 789051 w 1228725"/>
                <a:gd name="connsiteY253" fmla="*/ 285179 h 1295400"/>
                <a:gd name="connsiteX254" fmla="*/ 797909 w 1228725"/>
                <a:gd name="connsiteY254" fmla="*/ 304800 h 1295400"/>
                <a:gd name="connsiteX255" fmla="*/ 815625 w 1228725"/>
                <a:gd name="connsiteY255" fmla="*/ 320040 h 1295400"/>
                <a:gd name="connsiteX256" fmla="*/ 806196 w 1228725"/>
                <a:gd name="connsiteY256" fmla="*/ 324136 h 1295400"/>
                <a:gd name="connsiteX257" fmla="*/ 808196 w 1228725"/>
                <a:gd name="connsiteY257" fmla="*/ 332422 h 1295400"/>
                <a:gd name="connsiteX258" fmla="*/ 804863 w 1228725"/>
                <a:gd name="connsiteY258" fmla="*/ 333565 h 1295400"/>
                <a:gd name="connsiteX259" fmla="*/ 806386 w 1228725"/>
                <a:gd name="connsiteY259" fmla="*/ 339947 h 1295400"/>
                <a:gd name="connsiteX260" fmla="*/ 802767 w 1228725"/>
                <a:gd name="connsiteY260" fmla="*/ 348996 h 1295400"/>
                <a:gd name="connsiteX261" fmla="*/ 803053 w 1228725"/>
                <a:gd name="connsiteY261" fmla="*/ 360045 h 1295400"/>
                <a:gd name="connsiteX262" fmla="*/ 818006 w 1228725"/>
                <a:gd name="connsiteY262" fmla="*/ 363474 h 1295400"/>
                <a:gd name="connsiteX263" fmla="*/ 827627 w 1228725"/>
                <a:gd name="connsiteY263" fmla="*/ 357187 h 1295400"/>
                <a:gd name="connsiteX264" fmla="*/ 821055 w 1228725"/>
                <a:gd name="connsiteY264" fmla="*/ 317945 h 1295400"/>
                <a:gd name="connsiteX265" fmla="*/ 831151 w 1228725"/>
                <a:gd name="connsiteY265" fmla="*/ 316135 h 1295400"/>
                <a:gd name="connsiteX266" fmla="*/ 834485 w 1228725"/>
                <a:gd name="connsiteY266" fmla="*/ 334994 h 1295400"/>
                <a:gd name="connsiteX267" fmla="*/ 866870 w 1228725"/>
                <a:gd name="connsiteY267" fmla="*/ 322421 h 1295400"/>
                <a:gd name="connsiteX268" fmla="*/ 888492 w 1228725"/>
                <a:gd name="connsiteY268" fmla="*/ 326707 h 1295400"/>
                <a:gd name="connsiteX269" fmla="*/ 886015 w 1228725"/>
                <a:gd name="connsiteY269" fmla="*/ 336995 h 1295400"/>
                <a:gd name="connsiteX270" fmla="*/ 890588 w 1228725"/>
                <a:gd name="connsiteY270" fmla="*/ 338423 h 1295400"/>
                <a:gd name="connsiteX271" fmla="*/ 889921 w 1228725"/>
                <a:gd name="connsiteY271" fmla="*/ 342043 h 1295400"/>
                <a:gd name="connsiteX272" fmla="*/ 885920 w 1228725"/>
                <a:gd name="connsiteY272" fmla="*/ 341662 h 1295400"/>
                <a:gd name="connsiteX273" fmla="*/ 885825 w 1228725"/>
                <a:gd name="connsiteY273" fmla="*/ 344614 h 1295400"/>
                <a:gd name="connsiteX274" fmla="*/ 882586 w 1228725"/>
                <a:gd name="connsiteY274" fmla="*/ 345091 h 1295400"/>
                <a:gd name="connsiteX275" fmla="*/ 880586 w 1228725"/>
                <a:gd name="connsiteY275" fmla="*/ 350139 h 1295400"/>
                <a:gd name="connsiteX276" fmla="*/ 881729 w 1228725"/>
                <a:gd name="connsiteY276" fmla="*/ 362712 h 1295400"/>
                <a:gd name="connsiteX277" fmla="*/ 879062 w 1228725"/>
                <a:gd name="connsiteY277" fmla="*/ 364331 h 1295400"/>
                <a:gd name="connsiteX278" fmla="*/ 880681 w 1228725"/>
                <a:gd name="connsiteY278" fmla="*/ 370904 h 1295400"/>
                <a:gd name="connsiteX279" fmla="*/ 890397 w 1228725"/>
                <a:gd name="connsiteY279" fmla="*/ 385191 h 1295400"/>
                <a:gd name="connsiteX280" fmla="*/ 895445 w 1228725"/>
                <a:gd name="connsiteY280" fmla="*/ 406622 h 1295400"/>
                <a:gd name="connsiteX281" fmla="*/ 876966 w 1228725"/>
                <a:gd name="connsiteY281" fmla="*/ 412147 h 1295400"/>
                <a:gd name="connsiteX282" fmla="*/ 857535 w 1228725"/>
                <a:gd name="connsiteY282" fmla="*/ 426720 h 1295400"/>
                <a:gd name="connsiteX283" fmla="*/ 863060 w 1228725"/>
                <a:gd name="connsiteY283" fmla="*/ 439674 h 1295400"/>
                <a:gd name="connsiteX284" fmla="*/ 893159 w 1228725"/>
                <a:gd name="connsiteY284" fmla="*/ 447675 h 1295400"/>
                <a:gd name="connsiteX285" fmla="*/ 907351 w 1228725"/>
                <a:gd name="connsiteY285" fmla="*/ 440912 h 1295400"/>
                <a:gd name="connsiteX286" fmla="*/ 917162 w 1228725"/>
                <a:gd name="connsiteY286" fmla="*/ 441960 h 1295400"/>
                <a:gd name="connsiteX287" fmla="*/ 926496 w 1228725"/>
                <a:gd name="connsiteY287" fmla="*/ 438055 h 1295400"/>
                <a:gd name="connsiteX288" fmla="*/ 939450 w 1228725"/>
                <a:gd name="connsiteY288" fmla="*/ 439388 h 1295400"/>
                <a:gd name="connsiteX289" fmla="*/ 941546 w 1228725"/>
                <a:gd name="connsiteY289" fmla="*/ 446722 h 1295400"/>
                <a:gd name="connsiteX290" fmla="*/ 963168 w 1228725"/>
                <a:gd name="connsiteY290" fmla="*/ 449771 h 1295400"/>
                <a:gd name="connsiteX291" fmla="*/ 969835 w 1228725"/>
                <a:gd name="connsiteY291" fmla="*/ 453390 h 1295400"/>
                <a:gd name="connsiteX292" fmla="*/ 969835 w 1228725"/>
                <a:gd name="connsiteY292" fmla="*/ 458248 h 1295400"/>
                <a:gd name="connsiteX293" fmla="*/ 965454 w 1228725"/>
                <a:gd name="connsiteY293" fmla="*/ 463105 h 1295400"/>
                <a:gd name="connsiteX294" fmla="*/ 966788 w 1228725"/>
                <a:gd name="connsiteY294" fmla="*/ 464820 h 1295400"/>
                <a:gd name="connsiteX295" fmla="*/ 972598 w 1228725"/>
                <a:gd name="connsiteY295" fmla="*/ 460820 h 1295400"/>
                <a:gd name="connsiteX296" fmla="*/ 987361 w 1228725"/>
                <a:gd name="connsiteY296" fmla="*/ 469678 h 1295400"/>
                <a:gd name="connsiteX297" fmla="*/ 995457 w 1228725"/>
                <a:gd name="connsiteY297" fmla="*/ 478917 h 1295400"/>
                <a:gd name="connsiteX298" fmla="*/ 994029 w 1228725"/>
                <a:gd name="connsiteY298" fmla="*/ 483203 h 1295400"/>
                <a:gd name="connsiteX299" fmla="*/ 997744 w 1228725"/>
                <a:gd name="connsiteY299" fmla="*/ 486537 h 1295400"/>
                <a:gd name="connsiteX300" fmla="*/ 998315 w 1228725"/>
                <a:gd name="connsiteY300" fmla="*/ 491299 h 1295400"/>
                <a:gd name="connsiteX301" fmla="*/ 1002125 w 1228725"/>
                <a:gd name="connsiteY301" fmla="*/ 494538 h 1295400"/>
                <a:gd name="connsiteX302" fmla="*/ 1003839 w 1228725"/>
                <a:gd name="connsiteY302" fmla="*/ 493109 h 1295400"/>
                <a:gd name="connsiteX303" fmla="*/ 1005935 w 1228725"/>
                <a:gd name="connsiteY303" fmla="*/ 499872 h 1295400"/>
                <a:gd name="connsiteX304" fmla="*/ 1013364 w 1228725"/>
                <a:gd name="connsiteY304" fmla="*/ 504158 h 1295400"/>
                <a:gd name="connsiteX305" fmla="*/ 1015841 w 1228725"/>
                <a:gd name="connsiteY305" fmla="*/ 501967 h 1295400"/>
                <a:gd name="connsiteX306" fmla="*/ 1018318 w 1228725"/>
                <a:gd name="connsiteY306" fmla="*/ 506254 h 1295400"/>
                <a:gd name="connsiteX307" fmla="*/ 1021746 w 1228725"/>
                <a:gd name="connsiteY307" fmla="*/ 504063 h 1295400"/>
                <a:gd name="connsiteX308" fmla="*/ 1020889 w 1228725"/>
                <a:gd name="connsiteY308" fmla="*/ 500444 h 1295400"/>
                <a:gd name="connsiteX309" fmla="*/ 1013555 w 1228725"/>
                <a:gd name="connsiteY309" fmla="*/ 495014 h 1295400"/>
                <a:gd name="connsiteX310" fmla="*/ 1009269 w 1228725"/>
                <a:gd name="connsiteY310" fmla="*/ 495014 h 1295400"/>
                <a:gd name="connsiteX311" fmla="*/ 1009079 w 1228725"/>
                <a:gd name="connsiteY311" fmla="*/ 491014 h 1295400"/>
                <a:gd name="connsiteX312" fmla="*/ 1006411 w 1228725"/>
                <a:gd name="connsiteY312" fmla="*/ 489680 h 1295400"/>
                <a:gd name="connsiteX313" fmla="*/ 1011364 w 1228725"/>
                <a:gd name="connsiteY313" fmla="*/ 472249 h 1295400"/>
                <a:gd name="connsiteX314" fmla="*/ 1039558 w 1228725"/>
                <a:gd name="connsiteY314" fmla="*/ 461105 h 1295400"/>
                <a:gd name="connsiteX315" fmla="*/ 1038606 w 1228725"/>
                <a:gd name="connsiteY315" fmla="*/ 454533 h 1295400"/>
                <a:gd name="connsiteX316" fmla="*/ 1044035 w 1228725"/>
                <a:gd name="connsiteY316" fmla="*/ 456152 h 1295400"/>
                <a:gd name="connsiteX317" fmla="*/ 1041463 w 1228725"/>
                <a:gd name="connsiteY317" fmla="*/ 457581 h 1295400"/>
                <a:gd name="connsiteX318" fmla="*/ 1041463 w 1228725"/>
                <a:gd name="connsiteY318" fmla="*/ 461105 h 1295400"/>
                <a:gd name="connsiteX319" fmla="*/ 1047845 w 1228725"/>
                <a:gd name="connsiteY319" fmla="*/ 458724 h 1295400"/>
                <a:gd name="connsiteX320" fmla="*/ 1051655 w 1228725"/>
                <a:gd name="connsiteY320" fmla="*/ 453580 h 1295400"/>
                <a:gd name="connsiteX321" fmla="*/ 1057084 w 1228725"/>
                <a:gd name="connsiteY321" fmla="*/ 455676 h 1295400"/>
                <a:gd name="connsiteX322" fmla="*/ 1065371 w 1228725"/>
                <a:gd name="connsiteY322" fmla="*/ 454247 h 1295400"/>
                <a:gd name="connsiteX323" fmla="*/ 1065085 w 1228725"/>
                <a:gd name="connsiteY323" fmla="*/ 443960 h 1295400"/>
                <a:gd name="connsiteX324" fmla="*/ 1081468 w 1228725"/>
                <a:gd name="connsiteY324" fmla="*/ 435388 h 1295400"/>
                <a:gd name="connsiteX325" fmla="*/ 1083945 w 1228725"/>
                <a:gd name="connsiteY325" fmla="*/ 454533 h 1295400"/>
                <a:gd name="connsiteX326" fmla="*/ 1082040 w 1228725"/>
                <a:gd name="connsiteY326" fmla="*/ 466058 h 1295400"/>
                <a:gd name="connsiteX327" fmla="*/ 1085373 w 1228725"/>
                <a:gd name="connsiteY327" fmla="*/ 465868 h 1295400"/>
                <a:gd name="connsiteX328" fmla="*/ 1087374 w 1228725"/>
                <a:gd name="connsiteY328" fmla="*/ 477298 h 1295400"/>
                <a:gd name="connsiteX329" fmla="*/ 1095470 w 1228725"/>
                <a:gd name="connsiteY329" fmla="*/ 475679 h 1295400"/>
                <a:gd name="connsiteX330" fmla="*/ 1107471 w 1228725"/>
                <a:gd name="connsiteY330" fmla="*/ 483394 h 1295400"/>
                <a:gd name="connsiteX331" fmla="*/ 1112996 w 1228725"/>
                <a:gd name="connsiteY331" fmla="*/ 491871 h 1295400"/>
                <a:gd name="connsiteX332" fmla="*/ 1111282 w 1228725"/>
                <a:gd name="connsiteY332" fmla="*/ 501967 h 1295400"/>
                <a:gd name="connsiteX333" fmla="*/ 1113377 w 1228725"/>
                <a:gd name="connsiteY333" fmla="*/ 513397 h 1295400"/>
                <a:gd name="connsiteX334" fmla="*/ 1123664 w 1228725"/>
                <a:gd name="connsiteY334" fmla="*/ 520351 h 1295400"/>
                <a:gd name="connsiteX335" fmla="*/ 1126903 w 1228725"/>
                <a:gd name="connsiteY335" fmla="*/ 567214 h 1295400"/>
                <a:gd name="connsiteX336" fmla="*/ 1136046 w 1228725"/>
                <a:gd name="connsiteY336" fmla="*/ 594931 h 1295400"/>
                <a:gd name="connsiteX337" fmla="*/ 1134903 w 1228725"/>
                <a:gd name="connsiteY337" fmla="*/ 605980 h 1295400"/>
                <a:gd name="connsiteX338" fmla="*/ 1137285 w 1228725"/>
                <a:gd name="connsiteY338" fmla="*/ 605885 h 1295400"/>
                <a:gd name="connsiteX339" fmla="*/ 1143381 w 1228725"/>
                <a:gd name="connsiteY339" fmla="*/ 633031 h 1295400"/>
                <a:gd name="connsiteX340" fmla="*/ 1145857 w 1228725"/>
                <a:gd name="connsiteY340" fmla="*/ 633413 h 1295400"/>
                <a:gd name="connsiteX341" fmla="*/ 1153001 w 1228725"/>
                <a:gd name="connsiteY341" fmla="*/ 651320 h 1295400"/>
                <a:gd name="connsiteX342" fmla="*/ 1154239 w 1228725"/>
                <a:gd name="connsiteY342" fmla="*/ 668369 h 1295400"/>
                <a:gd name="connsiteX343" fmla="*/ 1143190 w 1228725"/>
                <a:gd name="connsiteY343" fmla="*/ 669607 h 1295400"/>
                <a:gd name="connsiteX344" fmla="*/ 1139285 w 1228725"/>
                <a:gd name="connsiteY344" fmla="*/ 680466 h 1295400"/>
                <a:gd name="connsiteX345" fmla="*/ 1145476 w 1228725"/>
                <a:gd name="connsiteY345" fmla="*/ 682942 h 1295400"/>
                <a:gd name="connsiteX346" fmla="*/ 1160145 w 1228725"/>
                <a:gd name="connsiteY346" fmla="*/ 678466 h 1295400"/>
                <a:gd name="connsiteX347" fmla="*/ 1173194 w 1228725"/>
                <a:gd name="connsiteY347" fmla="*/ 696182 h 1295400"/>
                <a:gd name="connsiteX348" fmla="*/ 1178147 w 1228725"/>
                <a:gd name="connsiteY348" fmla="*/ 708088 h 1295400"/>
                <a:gd name="connsiteX349" fmla="*/ 1191673 w 1228725"/>
                <a:gd name="connsiteY349" fmla="*/ 706946 h 1295400"/>
                <a:gd name="connsiteX350" fmla="*/ 1189196 w 1228725"/>
                <a:gd name="connsiteY350" fmla="*/ 710755 h 1295400"/>
                <a:gd name="connsiteX351" fmla="*/ 1190720 w 1228725"/>
                <a:gd name="connsiteY351" fmla="*/ 726757 h 1295400"/>
                <a:gd name="connsiteX352" fmla="*/ 1199579 w 1228725"/>
                <a:gd name="connsiteY352" fmla="*/ 737330 h 1295400"/>
                <a:gd name="connsiteX353" fmla="*/ 1221105 w 1228725"/>
                <a:gd name="connsiteY353" fmla="*/ 744760 h 1295400"/>
                <a:gd name="connsiteX354" fmla="*/ 1224819 w 1228725"/>
                <a:gd name="connsiteY354" fmla="*/ 762571 h 1295400"/>
                <a:gd name="connsiteX355" fmla="*/ 1225486 w 1228725"/>
                <a:gd name="connsiteY355" fmla="*/ 767144 h 1295400"/>
                <a:gd name="connsiteX356" fmla="*/ 1205674 w 1228725"/>
                <a:gd name="connsiteY356" fmla="*/ 780574 h 1295400"/>
                <a:gd name="connsiteX357" fmla="*/ 1191768 w 1228725"/>
                <a:gd name="connsiteY357" fmla="*/ 800481 h 1295400"/>
                <a:gd name="connsiteX358" fmla="*/ 1189768 w 1228725"/>
                <a:gd name="connsiteY358" fmla="*/ 811054 h 1295400"/>
                <a:gd name="connsiteX359" fmla="*/ 1192435 w 1228725"/>
                <a:gd name="connsiteY359" fmla="*/ 818102 h 1295400"/>
                <a:gd name="connsiteX360" fmla="*/ 1189577 w 1228725"/>
                <a:gd name="connsiteY360" fmla="*/ 827627 h 1295400"/>
                <a:gd name="connsiteX361" fmla="*/ 1193959 w 1228725"/>
                <a:gd name="connsiteY361" fmla="*/ 837247 h 1295400"/>
                <a:gd name="connsiteX362" fmla="*/ 1192339 w 1228725"/>
                <a:gd name="connsiteY362" fmla="*/ 840581 h 1295400"/>
                <a:gd name="connsiteX363" fmla="*/ 1187672 w 1228725"/>
                <a:gd name="connsiteY363" fmla="*/ 836200 h 1295400"/>
                <a:gd name="connsiteX364" fmla="*/ 1152239 w 1228725"/>
                <a:gd name="connsiteY364" fmla="*/ 831342 h 1295400"/>
                <a:gd name="connsiteX365" fmla="*/ 1145953 w 1228725"/>
                <a:gd name="connsiteY365" fmla="*/ 823150 h 1295400"/>
                <a:gd name="connsiteX366" fmla="*/ 1144428 w 1228725"/>
                <a:gd name="connsiteY366" fmla="*/ 815340 h 1295400"/>
                <a:gd name="connsiteX367" fmla="*/ 1134999 w 1228725"/>
                <a:gd name="connsiteY367" fmla="*/ 813435 h 1295400"/>
                <a:gd name="connsiteX368" fmla="*/ 1121950 w 1228725"/>
                <a:gd name="connsiteY368" fmla="*/ 833819 h 1295400"/>
                <a:gd name="connsiteX369" fmla="*/ 1107948 w 1228725"/>
                <a:gd name="connsiteY369" fmla="*/ 828389 h 1295400"/>
                <a:gd name="connsiteX370" fmla="*/ 1081278 w 1228725"/>
                <a:gd name="connsiteY370" fmla="*/ 836581 h 1295400"/>
                <a:gd name="connsiteX371" fmla="*/ 1079563 w 1228725"/>
                <a:gd name="connsiteY371" fmla="*/ 840010 h 1295400"/>
                <a:gd name="connsiteX372" fmla="*/ 1072610 w 1228725"/>
                <a:gd name="connsiteY372" fmla="*/ 837724 h 1295400"/>
                <a:gd name="connsiteX373" fmla="*/ 1069848 w 1228725"/>
                <a:gd name="connsiteY373" fmla="*/ 843820 h 1295400"/>
                <a:gd name="connsiteX374" fmla="*/ 1060894 w 1228725"/>
                <a:gd name="connsiteY374" fmla="*/ 842963 h 1295400"/>
                <a:gd name="connsiteX375" fmla="*/ 1057180 w 1228725"/>
                <a:gd name="connsiteY375" fmla="*/ 846868 h 1295400"/>
                <a:gd name="connsiteX376" fmla="*/ 1043749 w 1228725"/>
                <a:gd name="connsiteY376" fmla="*/ 844772 h 1295400"/>
                <a:gd name="connsiteX377" fmla="*/ 1038796 w 1228725"/>
                <a:gd name="connsiteY377" fmla="*/ 841153 h 1295400"/>
                <a:gd name="connsiteX378" fmla="*/ 1028129 w 1228725"/>
                <a:gd name="connsiteY378" fmla="*/ 851345 h 1295400"/>
                <a:gd name="connsiteX379" fmla="*/ 1016984 w 1228725"/>
                <a:gd name="connsiteY379" fmla="*/ 851345 h 1295400"/>
                <a:gd name="connsiteX380" fmla="*/ 1012507 w 1228725"/>
                <a:gd name="connsiteY380" fmla="*/ 854202 h 1295400"/>
                <a:gd name="connsiteX381" fmla="*/ 997839 w 1228725"/>
                <a:gd name="connsiteY381" fmla="*/ 841153 h 1295400"/>
                <a:gd name="connsiteX382" fmla="*/ 995553 w 1228725"/>
                <a:gd name="connsiteY382" fmla="*/ 844963 h 1295400"/>
                <a:gd name="connsiteX383" fmla="*/ 990029 w 1228725"/>
                <a:gd name="connsiteY383" fmla="*/ 846487 h 1295400"/>
                <a:gd name="connsiteX384" fmla="*/ 987837 w 1228725"/>
                <a:gd name="connsiteY384" fmla="*/ 851535 h 1295400"/>
                <a:gd name="connsiteX385" fmla="*/ 971550 w 1228725"/>
                <a:gd name="connsiteY385" fmla="*/ 835152 h 1295400"/>
                <a:gd name="connsiteX386" fmla="*/ 950976 w 1228725"/>
                <a:gd name="connsiteY386" fmla="*/ 839248 h 1295400"/>
                <a:gd name="connsiteX387" fmla="*/ 938974 w 1228725"/>
                <a:gd name="connsiteY387" fmla="*/ 847725 h 1295400"/>
                <a:gd name="connsiteX388" fmla="*/ 903731 w 1228725"/>
                <a:gd name="connsiteY388" fmla="*/ 865441 h 1295400"/>
                <a:gd name="connsiteX389" fmla="*/ 892778 w 1228725"/>
                <a:gd name="connsiteY389" fmla="*/ 857440 h 1295400"/>
                <a:gd name="connsiteX390" fmla="*/ 875729 w 1228725"/>
                <a:gd name="connsiteY390" fmla="*/ 854678 h 1295400"/>
                <a:gd name="connsiteX391" fmla="*/ 872585 w 1228725"/>
                <a:gd name="connsiteY391" fmla="*/ 831342 h 1295400"/>
                <a:gd name="connsiteX392" fmla="*/ 869822 w 1228725"/>
                <a:gd name="connsiteY392" fmla="*/ 828770 h 1295400"/>
                <a:gd name="connsiteX393" fmla="*/ 826198 w 1228725"/>
                <a:gd name="connsiteY393" fmla="*/ 848678 h 1295400"/>
                <a:gd name="connsiteX394" fmla="*/ 843439 w 1228725"/>
                <a:gd name="connsiteY394" fmla="*/ 885635 h 1295400"/>
                <a:gd name="connsiteX395" fmla="*/ 837438 w 1228725"/>
                <a:gd name="connsiteY395" fmla="*/ 895445 h 1295400"/>
                <a:gd name="connsiteX396" fmla="*/ 783717 w 1228725"/>
                <a:gd name="connsiteY396" fmla="*/ 899350 h 1295400"/>
                <a:gd name="connsiteX397" fmla="*/ 768858 w 1228725"/>
                <a:gd name="connsiteY397" fmla="*/ 902779 h 1295400"/>
                <a:gd name="connsiteX398" fmla="*/ 759142 w 1228725"/>
                <a:gd name="connsiteY398" fmla="*/ 910590 h 1295400"/>
                <a:gd name="connsiteX399" fmla="*/ 762095 w 1228725"/>
                <a:gd name="connsiteY399" fmla="*/ 917257 h 1295400"/>
                <a:gd name="connsiteX400" fmla="*/ 757618 w 1228725"/>
                <a:gd name="connsiteY400" fmla="*/ 921829 h 1295400"/>
                <a:gd name="connsiteX401" fmla="*/ 726376 w 1228725"/>
                <a:gd name="connsiteY401" fmla="*/ 943261 h 1295400"/>
                <a:gd name="connsiteX402" fmla="*/ 705040 w 1228725"/>
                <a:gd name="connsiteY402" fmla="*/ 954405 h 1295400"/>
                <a:gd name="connsiteX403" fmla="*/ 699421 w 1228725"/>
                <a:gd name="connsiteY403" fmla="*/ 960501 h 1295400"/>
                <a:gd name="connsiteX404" fmla="*/ 715708 w 1228725"/>
                <a:gd name="connsiteY404" fmla="*/ 989933 h 1295400"/>
                <a:gd name="connsiteX405" fmla="*/ 713804 w 1228725"/>
                <a:gd name="connsiteY405" fmla="*/ 990695 h 1295400"/>
                <a:gd name="connsiteX406" fmla="*/ 714946 w 1228725"/>
                <a:gd name="connsiteY406" fmla="*/ 993838 h 1295400"/>
                <a:gd name="connsiteX407" fmla="*/ 709422 w 1228725"/>
                <a:gd name="connsiteY407" fmla="*/ 994410 h 1295400"/>
                <a:gd name="connsiteX408" fmla="*/ 707231 w 1228725"/>
                <a:gd name="connsiteY408" fmla="*/ 998506 h 1295400"/>
                <a:gd name="connsiteX409" fmla="*/ 712851 w 1228725"/>
                <a:gd name="connsiteY409" fmla="*/ 999458 h 1295400"/>
                <a:gd name="connsiteX410" fmla="*/ 715041 w 1228725"/>
                <a:gd name="connsiteY410" fmla="*/ 1003840 h 1295400"/>
                <a:gd name="connsiteX411" fmla="*/ 695420 w 1228725"/>
                <a:gd name="connsiteY411" fmla="*/ 1013270 h 1295400"/>
                <a:gd name="connsiteX412" fmla="*/ 692372 w 1228725"/>
                <a:gd name="connsiteY412" fmla="*/ 1009840 h 1295400"/>
                <a:gd name="connsiteX413" fmla="*/ 676084 w 1228725"/>
                <a:gd name="connsiteY413" fmla="*/ 1015651 h 1295400"/>
                <a:gd name="connsiteX414" fmla="*/ 678561 w 1228725"/>
                <a:gd name="connsiteY414" fmla="*/ 1022890 h 1295400"/>
                <a:gd name="connsiteX415" fmla="*/ 667512 w 1228725"/>
                <a:gd name="connsiteY415" fmla="*/ 1029843 h 1295400"/>
                <a:gd name="connsiteX416" fmla="*/ 662749 w 1228725"/>
                <a:gd name="connsiteY416" fmla="*/ 1038035 h 1295400"/>
                <a:gd name="connsiteX417" fmla="*/ 662082 w 1228725"/>
                <a:gd name="connsiteY417" fmla="*/ 1044416 h 1295400"/>
                <a:gd name="connsiteX418" fmla="*/ 668560 w 1228725"/>
                <a:gd name="connsiteY418" fmla="*/ 1049179 h 1295400"/>
                <a:gd name="connsiteX419" fmla="*/ 675037 w 1228725"/>
                <a:gd name="connsiteY419" fmla="*/ 1071944 h 1295400"/>
                <a:gd name="connsiteX420" fmla="*/ 656463 w 1228725"/>
                <a:gd name="connsiteY420" fmla="*/ 1109377 h 1295400"/>
                <a:gd name="connsiteX421" fmla="*/ 656939 w 1228725"/>
                <a:gd name="connsiteY421" fmla="*/ 1115187 h 1295400"/>
                <a:gd name="connsiteX422" fmla="*/ 663416 w 1228725"/>
                <a:gd name="connsiteY422" fmla="*/ 1122997 h 1295400"/>
                <a:gd name="connsiteX423" fmla="*/ 654558 w 1228725"/>
                <a:gd name="connsiteY423" fmla="*/ 1127855 h 1295400"/>
                <a:gd name="connsiteX424" fmla="*/ 638556 w 1228725"/>
                <a:gd name="connsiteY424" fmla="*/ 1127284 h 1295400"/>
                <a:gd name="connsiteX425" fmla="*/ 625221 w 1228725"/>
                <a:gd name="connsiteY425" fmla="*/ 1121569 h 1295400"/>
                <a:gd name="connsiteX426" fmla="*/ 601503 w 1228725"/>
                <a:gd name="connsiteY426" fmla="*/ 1142333 h 1295400"/>
                <a:gd name="connsiteX427" fmla="*/ 596932 w 1228725"/>
                <a:gd name="connsiteY427" fmla="*/ 1138904 h 1295400"/>
                <a:gd name="connsiteX428" fmla="*/ 574071 w 1228725"/>
                <a:gd name="connsiteY428" fmla="*/ 1110805 h 1295400"/>
                <a:gd name="connsiteX429" fmla="*/ 575881 w 1228725"/>
                <a:gd name="connsiteY429" fmla="*/ 1103090 h 1295400"/>
                <a:gd name="connsiteX430" fmla="*/ 574071 w 1228725"/>
                <a:gd name="connsiteY430" fmla="*/ 1100995 h 1295400"/>
                <a:gd name="connsiteX431" fmla="*/ 582168 w 1228725"/>
                <a:gd name="connsiteY431" fmla="*/ 1096137 h 1295400"/>
                <a:gd name="connsiteX432" fmla="*/ 580930 w 1228725"/>
                <a:gd name="connsiteY432" fmla="*/ 1087946 h 1295400"/>
                <a:gd name="connsiteX433" fmla="*/ 590169 w 1228725"/>
                <a:gd name="connsiteY433" fmla="*/ 1073944 h 1295400"/>
                <a:gd name="connsiteX434" fmla="*/ 583120 w 1228725"/>
                <a:gd name="connsiteY434" fmla="*/ 1066229 h 1295400"/>
                <a:gd name="connsiteX435" fmla="*/ 572357 w 1228725"/>
                <a:gd name="connsiteY435" fmla="*/ 1066419 h 1295400"/>
                <a:gd name="connsiteX436" fmla="*/ 568833 w 1228725"/>
                <a:gd name="connsiteY436" fmla="*/ 1068514 h 1295400"/>
                <a:gd name="connsiteX437" fmla="*/ 569690 w 1228725"/>
                <a:gd name="connsiteY437" fmla="*/ 1071944 h 1295400"/>
                <a:gd name="connsiteX438" fmla="*/ 563308 w 1228725"/>
                <a:gd name="connsiteY438" fmla="*/ 1072610 h 1295400"/>
                <a:gd name="connsiteX439" fmla="*/ 561498 w 1228725"/>
                <a:gd name="connsiteY439" fmla="*/ 1095565 h 1295400"/>
                <a:gd name="connsiteX440" fmla="*/ 553783 w 1228725"/>
                <a:gd name="connsiteY440" fmla="*/ 1098328 h 1295400"/>
                <a:gd name="connsiteX441" fmla="*/ 555307 w 1228725"/>
                <a:gd name="connsiteY441" fmla="*/ 1100899 h 1295400"/>
                <a:gd name="connsiteX442" fmla="*/ 522351 w 1228725"/>
                <a:gd name="connsiteY442" fmla="*/ 1106138 h 1295400"/>
                <a:gd name="connsiteX443" fmla="*/ 522446 w 1228725"/>
                <a:gd name="connsiteY443" fmla="*/ 1101280 h 1295400"/>
                <a:gd name="connsiteX444" fmla="*/ 514064 w 1228725"/>
                <a:gd name="connsiteY444" fmla="*/ 1103186 h 1295400"/>
                <a:gd name="connsiteX445" fmla="*/ 513588 w 1228725"/>
                <a:gd name="connsiteY445" fmla="*/ 1100423 h 1295400"/>
                <a:gd name="connsiteX446" fmla="*/ 505968 w 1228725"/>
                <a:gd name="connsiteY446" fmla="*/ 1098709 h 1295400"/>
                <a:gd name="connsiteX447" fmla="*/ 492252 w 1228725"/>
                <a:gd name="connsiteY447" fmla="*/ 1101090 h 1295400"/>
                <a:gd name="connsiteX448" fmla="*/ 478726 w 1228725"/>
                <a:gd name="connsiteY448" fmla="*/ 1107186 h 1295400"/>
                <a:gd name="connsiteX449" fmla="*/ 478060 w 1228725"/>
                <a:gd name="connsiteY449" fmla="*/ 1101947 h 1295400"/>
                <a:gd name="connsiteX450" fmla="*/ 483489 w 1228725"/>
                <a:gd name="connsiteY450" fmla="*/ 1090994 h 1295400"/>
                <a:gd name="connsiteX451" fmla="*/ 482822 w 1228725"/>
                <a:gd name="connsiteY451" fmla="*/ 1085755 h 1295400"/>
                <a:gd name="connsiteX452" fmla="*/ 473964 w 1228725"/>
                <a:gd name="connsiteY452" fmla="*/ 1087374 h 1295400"/>
                <a:gd name="connsiteX453" fmla="*/ 471392 w 1228725"/>
                <a:gd name="connsiteY453" fmla="*/ 1089184 h 1295400"/>
                <a:gd name="connsiteX454" fmla="*/ 475106 w 1228725"/>
                <a:gd name="connsiteY454" fmla="*/ 1108234 h 1295400"/>
                <a:gd name="connsiteX455" fmla="*/ 454723 w 1228725"/>
                <a:gd name="connsiteY455" fmla="*/ 1114520 h 1295400"/>
                <a:gd name="connsiteX456" fmla="*/ 446913 w 1228725"/>
                <a:gd name="connsiteY456" fmla="*/ 1120330 h 1295400"/>
                <a:gd name="connsiteX457" fmla="*/ 449199 w 1228725"/>
                <a:gd name="connsiteY457" fmla="*/ 1127760 h 1295400"/>
                <a:gd name="connsiteX458" fmla="*/ 444341 w 1228725"/>
                <a:gd name="connsiteY458" fmla="*/ 1129094 h 1295400"/>
                <a:gd name="connsiteX459" fmla="*/ 445579 w 1228725"/>
                <a:gd name="connsiteY459" fmla="*/ 1131570 h 1295400"/>
                <a:gd name="connsiteX460" fmla="*/ 441864 w 1228725"/>
                <a:gd name="connsiteY460" fmla="*/ 1131094 h 1295400"/>
                <a:gd name="connsiteX461" fmla="*/ 441864 w 1228725"/>
                <a:gd name="connsiteY461" fmla="*/ 1136904 h 1295400"/>
                <a:gd name="connsiteX462" fmla="*/ 423576 w 1228725"/>
                <a:gd name="connsiteY462" fmla="*/ 1145667 h 1295400"/>
                <a:gd name="connsiteX463" fmla="*/ 404146 w 1228725"/>
                <a:gd name="connsiteY463" fmla="*/ 1159192 h 1295400"/>
                <a:gd name="connsiteX464" fmla="*/ 403384 w 1228725"/>
                <a:gd name="connsiteY464" fmla="*/ 1181957 h 1295400"/>
                <a:gd name="connsiteX465" fmla="*/ 400335 w 1228725"/>
                <a:gd name="connsiteY465" fmla="*/ 1182719 h 1295400"/>
                <a:gd name="connsiteX466" fmla="*/ 404146 w 1228725"/>
                <a:gd name="connsiteY466" fmla="*/ 1199483 h 1295400"/>
                <a:gd name="connsiteX467" fmla="*/ 401574 w 1228725"/>
                <a:gd name="connsiteY467" fmla="*/ 1207865 h 1295400"/>
                <a:gd name="connsiteX468" fmla="*/ 403669 w 1228725"/>
                <a:gd name="connsiteY468" fmla="*/ 1220629 h 1295400"/>
                <a:gd name="connsiteX469" fmla="*/ 384334 w 1228725"/>
                <a:gd name="connsiteY469" fmla="*/ 1225867 h 1295400"/>
                <a:gd name="connsiteX470" fmla="*/ 366903 w 1228725"/>
                <a:gd name="connsiteY470" fmla="*/ 1225391 h 1295400"/>
                <a:gd name="connsiteX471" fmla="*/ 364997 w 1228725"/>
                <a:gd name="connsiteY471" fmla="*/ 1227677 h 1295400"/>
                <a:gd name="connsiteX472" fmla="*/ 366712 w 1228725"/>
                <a:gd name="connsiteY472" fmla="*/ 1235964 h 1295400"/>
                <a:gd name="connsiteX473" fmla="*/ 334137 w 1228725"/>
                <a:gd name="connsiteY473" fmla="*/ 1230725 h 1295400"/>
                <a:gd name="connsiteX474" fmla="*/ 313563 w 1228725"/>
                <a:gd name="connsiteY474" fmla="*/ 1243489 h 1295400"/>
                <a:gd name="connsiteX475" fmla="*/ 294131 w 1228725"/>
                <a:gd name="connsiteY475" fmla="*/ 1246727 h 1295400"/>
                <a:gd name="connsiteX476" fmla="*/ 285940 w 1228725"/>
                <a:gd name="connsiteY476" fmla="*/ 1236916 h 1295400"/>
                <a:gd name="connsiteX477" fmla="*/ 268414 w 1228725"/>
                <a:gd name="connsiteY477" fmla="*/ 1198150 h 1295400"/>
                <a:gd name="connsiteX478" fmla="*/ 260985 w 1228725"/>
                <a:gd name="connsiteY478" fmla="*/ 1205579 h 1295400"/>
                <a:gd name="connsiteX479" fmla="*/ 269938 w 1228725"/>
                <a:gd name="connsiteY479" fmla="*/ 1237774 h 1295400"/>
                <a:gd name="connsiteX480" fmla="*/ 281844 w 1228725"/>
                <a:gd name="connsiteY480" fmla="*/ 1253204 h 1295400"/>
                <a:gd name="connsiteX481" fmla="*/ 273844 w 1228725"/>
                <a:gd name="connsiteY481" fmla="*/ 1261110 h 1295400"/>
                <a:gd name="connsiteX482" fmla="*/ 262985 w 1228725"/>
                <a:gd name="connsiteY482" fmla="*/ 1255776 h 1295400"/>
                <a:gd name="connsiteX483" fmla="*/ 254984 w 1228725"/>
                <a:gd name="connsiteY483" fmla="*/ 1240250 h 1295400"/>
                <a:gd name="connsiteX484" fmla="*/ 249841 w 1228725"/>
                <a:gd name="connsiteY484" fmla="*/ 1218247 h 1295400"/>
                <a:gd name="connsiteX485" fmla="*/ 249745 w 1228725"/>
                <a:gd name="connsiteY485" fmla="*/ 1233202 h 1295400"/>
                <a:gd name="connsiteX486" fmla="*/ 234505 w 1228725"/>
                <a:gd name="connsiteY486" fmla="*/ 1240917 h 1295400"/>
                <a:gd name="connsiteX487" fmla="*/ 237077 w 1228725"/>
                <a:gd name="connsiteY487" fmla="*/ 1279970 h 1295400"/>
                <a:gd name="connsiteX488" fmla="*/ 232600 w 1228725"/>
                <a:gd name="connsiteY488" fmla="*/ 1285970 h 1295400"/>
                <a:gd name="connsiteX489" fmla="*/ 215836 w 1228725"/>
                <a:gd name="connsiteY489" fmla="*/ 1289590 h 1295400"/>
                <a:gd name="connsiteX490" fmla="*/ 214884 w 1228725"/>
                <a:gd name="connsiteY490" fmla="*/ 1269016 h 1295400"/>
                <a:gd name="connsiteX491" fmla="*/ 211169 w 1228725"/>
                <a:gd name="connsiteY491" fmla="*/ 1253776 h 1295400"/>
                <a:gd name="connsiteX492" fmla="*/ 199263 w 1228725"/>
                <a:gd name="connsiteY492" fmla="*/ 1260920 h 1295400"/>
                <a:gd name="connsiteX493" fmla="*/ 207169 w 1228725"/>
                <a:gd name="connsiteY493" fmla="*/ 1272159 h 1295400"/>
                <a:gd name="connsiteX494" fmla="*/ 200406 w 1228725"/>
                <a:gd name="connsiteY494" fmla="*/ 1270730 h 1295400"/>
                <a:gd name="connsiteX495" fmla="*/ 190119 w 1228725"/>
                <a:gd name="connsiteY495" fmla="*/ 1279398 h 1295400"/>
                <a:gd name="connsiteX496" fmla="*/ 185642 w 1228725"/>
                <a:gd name="connsiteY496" fmla="*/ 1270159 h 1295400"/>
                <a:gd name="connsiteX497" fmla="*/ 165354 w 1228725"/>
                <a:gd name="connsiteY497" fmla="*/ 1282922 h 1295400"/>
                <a:gd name="connsiteX498" fmla="*/ 144970 w 1228725"/>
                <a:gd name="connsiteY498" fmla="*/ 1255490 h 1295400"/>
                <a:gd name="connsiteX499" fmla="*/ 139065 w 1228725"/>
                <a:gd name="connsiteY499" fmla="*/ 1254347 h 1295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</a:cxnLst>
              <a:rect l="l" t="t" r="r" b="b"/>
              <a:pathLst>
                <a:path w="1228725" h="1295400">
                  <a:moveTo>
                    <a:pt x="139065" y="1254347"/>
                  </a:moveTo>
                  <a:lnTo>
                    <a:pt x="138779" y="1239869"/>
                  </a:lnTo>
                  <a:lnTo>
                    <a:pt x="143160" y="1234916"/>
                  </a:lnTo>
                  <a:lnTo>
                    <a:pt x="137826" y="1226439"/>
                  </a:lnTo>
                  <a:lnTo>
                    <a:pt x="141637" y="1222248"/>
                  </a:lnTo>
                  <a:lnTo>
                    <a:pt x="140970" y="1215104"/>
                  </a:lnTo>
                  <a:lnTo>
                    <a:pt x="138112" y="1207198"/>
                  </a:lnTo>
                  <a:lnTo>
                    <a:pt x="130397" y="1202912"/>
                  </a:lnTo>
                  <a:lnTo>
                    <a:pt x="132112" y="1199483"/>
                  </a:lnTo>
                  <a:lnTo>
                    <a:pt x="129444" y="1195292"/>
                  </a:lnTo>
                  <a:lnTo>
                    <a:pt x="133540" y="1192054"/>
                  </a:lnTo>
                  <a:lnTo>
                    <a:pt x="133635" y="1186910"/>
                  </a:lnTo>
                  <a:lnTo>
                    <a:pt x="139636" y="1177576"/>
                  </a:lnTo>
                  <a:lnTo>
                    <a:pt x="129159" y="1160050"/>
                  </a:lnTo>
                  <a:lnTo>
                    <a:pt x="125825" y="1151191"/>
                  </a:lnTo>
                  <a:lnTo>
                    <a:pt x="127635" y="1150144"/>
                  </a:lnTo>
                  <a:lnTo>
                    <a:pt x="123158" y="1142047"/>
                  </a:lnTo>
                  <a:lnTo>
                    <a:pt x="133350" y="1119664"/>
                  </a:lnTo>
                  <a:lnTo>
                    <a:pt x="149542" y="1113949"/>
                  </a:lnTo>
                  <a:lnTo>
                    <a:pt x="147066" y="1109853"/>
                  </a:lnTo>
                  <a:lnTo>
                    <a:pt x="149923" y="1100709"/>
                  </a:lnTo>
                  <a:lnTo>
                    <a:pt x="107537" y="1064323"/>
                  </a:lnTo>
                  <a:lnTo>
                    <a:pt x="106966" y="1066705"/>
                  </a:lnTo>
                  <a:lnTo>
                    <a:pt x="116300" y="1073944"/>
                  </a:lnTo>
                  <a:lnTo>
                    <a:pt x="111633" y="1079659"/>
                  </a:lnTo>
                  <a:lnTo>
                    <a:pt x="102488" y="1072229"/>
                  </a:lnTo>
                  <a:lnTo>
                    <a:pt x="100393" y="1074896"/>
                  </a:lnTo>
                  <a:lnTo>
                    <a:pt x="86106" y="1065562"/>
                  </a:lnTo>
                  <a:lnTo>
                    <a:pt x="82582" y="1078230"/>
                  </a:lnTo>
                  <a:lnTo>
                    <a:pt x="74104" y="1082421"/>
                  </a:lnTo>
                  <a:lnTo>
                    <a:pt x="40195" y="1082612"/>
                  </a:lnTo>
                  <a:lnTo>
                    <a:pt x="50196" y="1056513"/>
                  </a:lnTo>
                  <a:lnTo>
                    <a:pt x="37147" y="1028700"/>
                  </a:lnTo>
                  <a:lnTo>
                    <a:pt x="34671" y="1015555"/>
                  </a:lnTo>
                  <a:lnTo>
                    <a:pt x="36956" y="1013746"/>
                  </a:lnTo>
                  <a:lnTo>
                    <a:pt x="9525" y="990029"/>
                  </a:lnTo>
                  <a:lnTo>
                    <a:pt x="50292" y="952881"/>
                  </a:lnTo>
                  <a:lnTo>
                    <a:pt x="56292" y="943546"/>
                  </a:lnTo>
                  <a:lnTo>
                    <a:pt x="58674" y="945356"/>
                  </a:lnTo>
                  <a:lnTo>
                    <a:pt x="60769" y="940022"/>
                  </a:lnTo>
                  <a:lnTo>
                    <a:pt x="53911" y="933450"/>
                  </a:lnTo>
                  <a:lnTo>
                    <a:pt x="60769" y="915638"/>
                  </a:lnTo>
                  <a:lnTo>
                    <a:pt x="50482" y="899827"/>
                  </a:lnTo>
                  <a:lnTo>
                    <a:pt x="59531" y="892492"/>
                  </a:lnTo>
                  <a:lnTo>
                    <a:pt x="56006" y="885349"/>
                  </a:lnTo>
                  <a:lnTo>
                    <a:pt x="62007" y="878586"/>
                  </a:lnTo>
                  <a:lnTo>
                    <a:pt x="54863" y="869347"/>
                  </a:lnTo>
                  <a:lnTo>
                    <a:pt x="60197" y="868108"/>
                  </a:lnTo>
                  <a:lnTo>
                    <a:pt x="55435" y="864203"/>
                  </a:lnTo>
                  <a:lnTo>
                    <a:pt x="57721" y="861917"/>
                  </a:lnTo>
                  <a:lnTo>
                    <a:pt x="52864" y="857821"/>
                  </a:lnTo>
                  <a:lnTo>
                    <a:pt x="64103" y="847439"/>
                  </a:lnTo>
                  <a:lnTo>
                    <a:pt x="77343" y="840677"/>
                  </a:lnTo>
                  <a:lnTo>
                    <a:pt x="82772" y="842867"/>
                  </a:lnTo>
                  <a:lnTo>
                    <a:pt x="89439" y="834771"/>
                  </a:lnTo>
                  <a:lnTo>
                    <a:pt x="96488" y="831247"/>
                  </a:lnTo>
                  <a:lnTo>
                    <a:pt x="99441" y="819721"/>
                  </a:lnTo>
                  <a:lnTo>
                    <a:pt x="109537" y="813625"/>
                  </a:lnTo>
                  <a:lnTo>
                    <a:pt x="100012" y="797623"/>
                  </a:lnTo>
                  <a:lnTo>
                    <a:pt x="114871" y="779812"/>
                  </a:lnTo>
                  <a:lnTo>
                    <a:pt x="111347" y="773239"/>
                  </a:lnTo>
                  <a:lnTo>
                    <a:pt x="105441" y="780383"/>
                  </a:lnTo>
                  <a:lnTo>
                    <a:pt x="100489" y="771430"/>
                  </a:lnTo>
                  <a:lnTo>
                    <a:pt x="85344" y="776954"/>
                  </a:lnTo>
                  <a:lnTo>
                    <a:pt x="86296" y="779907"/>
                  </a:lnTo>
                  <a:lnTo>
                    <a:pt x="84296" y="781145"/>
                  </a:lnTo>
                  <a:lnTo>
                    <a:pt x="78200" y="778764"/>
                  </a:lnTo>
                  <a:lnTo>
                    <a:pt x="68675" y="756475"/>
                  </a:lnTo>
                  <a:lnTo>
                    <a:pt x="40671" y="731044"/>
                  </a:lnTo>
                  <a:lnTo>
                    <a:pt x="40862" y="724948"/>
                  </a:lnTo>
                  <a:lnTo>
                    <a:pt x="48958" y="717423"/>
                  </a:lnTo>
                  <a:lnTo>
                    <a:pt x="51054" y="708660"/>
                  </a:lnTo>
                  <a:lnTo>
                    <a:pt x="56864" y="699706"/>
                  </a:lnTo>
                  <a:lnTo>
                    <a:pt x="79914" y="679418"/>
                  </a:lnTo>
                  <a:lnTo>
                    <a:pt x="89154" y="657415"/>
                  </a:lnTo>
                  <a:lnTo>
                    <a:pt x="85439" y="643509"/>
                  </a:lnTo>
                  <a:lnTo>
                    <a:pt x="87535" y="636937"/>
                  </a:lnTo>
                  <a:lnTo>
                    <a:pt x="80676" y="630841"/>
                  </a:lnTo>
                  <a:lnTo>
                    <a:pt x="67437" y="639032"/>
                  </a:lnTo>
                  <a:lnTo>
                    <a:pt x="61817" y="637413"/>
                  </a:lnTo>
                  <a:lnTo>
                    <a:pt x="71723" y="622268"/>
                  </a:lnTo>
                  <a:lnTo>
                    <a:pt x="79247" y="576739"/>
                  </a:lnTo>
                  <a:lnTo>
                    <a:pt x="102775" y="546354"/>
                  </a:lnTo>
                  <a:lnTo>
                    <a:pt x="119443" y="533876"/>
                  </a:lnTo>
                  <a:lnTo>
                    <a:pt x="145828" y="502063"/>
                  </a:lnTo>
                  <a:lnTo>
                    <a:pt x="152114" y="483013"/>
                  </a:lnTo>
                  <a:lnTo>
                    <a:pt x="172688" y="444627"/>
                  </a:lnTo>
                  <a:lnTo>
                    <a:pt x="185261" y="430244"/>
                  </a:lnTo>
                  <a:lnTo>
                    <a:pt x="197167" y="431673"/>
                  </a:lnTo>
                  <a:lnTo>
                    <a:pt x="188404" y="416909"/>
                  </a:lnTo>
                  <a:lnTo>
                    <a:pt x="204597" y="399574"/>
                  </a:lnTo>
                  <a:lnTo>
                    <a:pt x="202406" y="391096"/>
                  </a:lnTo>
                  <a:lnTo>
                    <a:pt x="207550" y="388334"/>
                  </a:lnTo>
                  <a:lnTo>
                    <a:pt x="209359" y="383191"/>
                  </a:lnTo>
                  <a:lnTo>
                    <a:pt x="213455" y="382048"/>
                  </a:lnTo>
                  <a:lnTo>
                    <a:pt x="212597" y="376714"/>
                  </a:lnTo>
                  <a:lnTo>
                    <a:pt x="217075" y="366712"/>
                  </a:lnTo>
                  <a:lnTo>
                    <a:pt x="212407" y="358330"/>
                  </a:lnTo>
                  <a:lnTo>
                    <a:pt x="220027" y="352996"/>
                  </a:lnTo>
                  <a:lnTo>
                    <a:pt x="217455" y="325946"/>
                  </a:lnTo>
                  <a:lnTo>
                    <a:pt x="207454" y="330613"/>
                  </a:lnTo>
                  <a:lnTo>
                    <a:pt x="203644" y="329755"/>
                  </a:lnTo>
                  <a:lnTo>
                    <a:pt x="201168" y="321659"/>
                  </a:lnTo>
                  <a:lnTo>
                    <a:pt x="202787" y="317373"/>
                  </a:lnTo>
                  <a:lnTo>
                    <a:pt x="195548" y="297752"/>
                  </a:lnTo>
                  <a:lnTo>
                    <a:pt x="184404" y="300609"/>
                  </a:lnTo>
                  <a:lnTo>
                    <a:pt x="180213" y="288227"/>
                  </a:lnTo>
                  <a:lnTo>
                    <a:pt x="158591" y="288893"/>
                  </a:lnTo>
                  <a:lnTo>
                    <a:pt x="148780" y="297275"/>
                  </a:lnTo>
                  <a:lnTo>
                    <a:pt x="141827" y="296608"/>
                  </a:lnTo>
                  <a:lnTo>
                    <a:pt x="142780" y="299180"/>
                  </a:lnTo>
                  <a:lnTo>
                    <a:pt x="134874" y="302704"/>
                  </a:lnTo>
                  <a:lnTo>
                    <a:pt x="128682" y="301180"/>
                  </a:lnTo>
                  <a:lnTo>
                    <a:pt x="126968" y="304038"/>
                  </a:lnTo>
                  <a:lnTo>
                    <a:pt x="123063" y="301466"/>
                  </a:lnTo>
                  <a:lnTo>
                    <a:pt x="110966" y="303562"/>
                  </a:lnTo>
                  <a:lnTo>
                    <a:pt x="110204" y="297942"/>
                  </a:lnTo>
                  <a:lnTo>
                    <a:pt x="108204" y="299847"/>
                  </a:lnTo>
                  <a:lnTo>
                    <a:pt x="103822" y="298513"/>
                  </a:lnTo>
                  <a:lnTo>
                    <a:pt x="102394" y="301180"/>
                  </a:lnTo>
                  <a:lnTo>
                    <a:pt x="105060" y="303181"/>
                  </a:lnTo>
                  <a:lnTo>
                    <a:pt x="103155" y="304610"/>
                  </a:lnTo>
                  <a:lnTo>
                    <a:pt x="97726" y="302704"/>
                  </a:lnTo>
                  <a:lnTo>
                    <a:pt x="100298" y="300419"/>
                  </a:lnTo>
                  <a:lnTo>
                    <a:pt x="96298" y="274129"/>
                  </a:lnTo>
                  <a:lnTo>
                    <a:pt x="112300" y="270224"/>
                  </a:lnTo>
                  <a:lnTo>
                    <a:pt x="109918" y="253174"/>
                  </a:lnTo>
                  <a:lnTo>
                    <a:pt x="126778" y="251174"/>
                  </a:lnTo>
                  <a:lnTo>
                    <a:pt x="120967" y="234315"/>
                  </a:lnTo>
                  <a:lnTo>
                    <a:pt x="127730" y="232600"/>
                  </a:lnTo>
                  <a:lnTo>
                    <a:pt x="124206" y="222218"/>
                  </a:lnTo>
                  <a:lnTo>
                    <a:pt x="120967" y="223837"/>
                  </a:lnTo>
                  <a:lnTo>
                    <a:pt x="117824" y="217741"/>
                  </a:lnTo>
                  <a:lnTo>
                    <a:pt x="120015" y="198882"/>
                  </a:lnTo>
                  <a:lnTo>
                    <a:pt x="112966" y="179927"/>
                  </a:lnTo>
                  <a:lnTo>
                    <a:pt x="126016" y="167164"/>
                  </a:lnTo>
                  <a:lnTo>
                    <a:pt x="135541" y="165354"/>
                  </a:lnTo>
                  <a:lnTo>
                    <a:pt x="135350" y="155448"/>
                  </a:lnTo>
                  <a:lnTo>
                    <a:pt x="142017" y="154876"/>
                  </a:lnTo>
                  <a:lnTo>
                    <a:pt x="140779" y="146590"/>
                  </a:lnTo>
                  <a:lnTo>
                    <a:pt x="132016" y="133921"/>
                  </a:lnTo>
                  <a:lnTo>
                    <a:pt x="131540" y="127921"/>
                  </a:lnTo>
                  <a:lnTo>
                    <a:pt x="137064" y="128683"/>
                  </a:lnTo>
                  <a:lnTo>
                    <a:pt x="144875" y="134969"/>
                  </a:lnTo>
                  <a:lnTo>
                    <a:pt x="144208" y="136874"/>
                  </a:lnTo>
                  <a:lnTo>
                    <a:pt x="151829" y="139922"/>
                  </a:lnTo>
                  <a:lnTo>
                    <a:pt x="153257" y="128587"/>
                  </a:lnTo>
                  <a:lnTo>
                    <a:pt x="163544" y="110109"/>
                  </a:lnTo>
                  <a:lnTo>
                    <a:pt x="190119" y="80677"/>
                  </a:lnTo>
                  <a:lnTo>
                    <a:pt x="181546" y="79248"/>
                  </a:lnTo>
                  <a:lnTo>
                    <a:pt x="179927" y="71342"/>
                  </a:lnTo>
                  <a:lnTo>
                    <a:pt x="174784" y="72580"/>
                  </a:lnTo>
                  <a:lnTo>
                    <a:pt x="173355" y="64198"/>
                  </a:lnTo>
                  <a:lnTo>
                    <a:pt x="174974" y="62960"/>
                  </a:lnTo>
                  <a:lnTo>
                    <a:pt x="180498" y="61531"/>
                  </a:lnTo>
                  <a:lnTo>
                    <a:pt x="188023" y="69818"/>
                  </a:lnTo>
                  <a:lnTo>
                    <a:pt x="193738" y="68866"/>
                  </a:lnTo>
                  <a:lnTo>
                    <a:pt x="198787" y="71437"/>
                  </a:lnTo>
                  <a:lnTo>
                    <a:pt x="198691" y="66104"/>
                  </a:lnTo>
                  <a:lnTo>
                    <a:pt x="204692" y="58674"/>
                  </a:lnTo>
                  <a:lnTo>
                    <a:pt x="212407" y="56959"/>
                  </a:lnTo>
                  <a:lnTo>
                    <a:pt x="233076" y="38576"/>
                  </a:lnTo>
                  <a:lnTo>
                    <a:pt x="241363" y="52768"/>
                  </a:lnTo>
                  <a:lnTo>
                    <a:pt x="243649" y="51149"/>
                  </a:lnTo>
                  <a:lnTo>
                    <a:pt x="246126" y="53912"/>
                  </a:lnTo>
                  <a:lnTo>
                    <a:pt x="264985" y="54388"/>
                  </a:lnTo>
                  <a:lnTo>
                    <a:pt x="278416" y="50101"/>
                  </a:lnTo>
                  <a:lnTo>
                    <a:pt x="279939" y="46006"/>
                  </a:lnTo>
                  <a:lnTo>
                    <a:pt x="285273" y="43720"/>
                  </a:lnTo>
                  <a:lnTo>
                    <a:pt x="281464" y="40386"/>
                  </a:lnTo>
                  <a:lnTo>
                    <a:pt x="293084" y="31813"/>
                  </a:lnTo>
                  <a:lnTo>
                    <a:pt x="294608" y="29813"/>
                  </a:lnTo>
                  <a:lnTo>
                    <a:pt x="292322" y="28861"/>
                  </a:lnTo>
                  <a:lnTo>
                    <a:pt x="303847" y="18479"/>
                  </a:lnTo>
                  <a:lnTo>
                    <a:pt x="306038" y="9525"/>
                  </a:lnTo>
                  <a:lnTo>
                    <a:pt x="314325" y="9525"/>
                  </a:lnTo>
                  <a:lnTo>
                    <a:pt x="327088" y="20002"/>
                  </a:lnTo>
                  <a:lnTo>
                    <a:pt x="332327" y="19907"/>
                  </a:lnTo>
                  <a:lnTo>
                    <a:pt x="335661" y="27527"/>
                  </a:lnTo>
                  <a:lnTo>
                    <a:pt x="346424" y="32575"/>
                  </a:lnTo>
                  <a:lnTo>
                    <a:pt x="344710" y="34576"/>
                  </a:lnTo>
                  <a:lnTo>
                    <a:pt x="350139" y="32861"/>
                  </a:lnTo>
                  <a:lnTo>
                    <a:pt x="356139" y="38386"/>
                  </a:lnTo>
                  <a:lnTo>
                    <a:pt x="363855" y="37719"/>
                  </a:lnTo>
                  <a:lnTo>
                    <a:pt x="366998" y="39529"/>
                  </a:lnTo>
                  <a:lnTo>
                    <a:pt x="366617" y="42386"/>
                  </a:lnTo>
                  <a:lnTo>
                    <a:pt x="369189" y="42005"/>
                  </a:lnTo>
                  <a:lnTo>
                    <a:pt x="368808" y="45148"/>
                  </a:lnTo>
                  <a:lnTo>
                    <a:pt x="372046" y="43339"/>
                  </a:lnTo>
                  <a:lnTo>
                    <a:pt x="375761" y="45910"/>
                  </a:lnTo>
                  <a:lnTo>
                    <a:pt x="372237" y="63532"/>
                  </a:lnTo>
                  <a:lnTo>
                    <a:pt x="373951" y="70009"/>
                  </a:lnTo>
                  <a:lnTo>
                    <a:pt x="372523" y="83058"/>
                  </a:lnTo>
                  <a:lnTo>
                    <a:pt x="366426" y="83439"/>
                  </a:lnTo>
                  <a:lnTo>
                    <a:pt x="377761" y="98298"/>
                  </a:lnTo>
                  <a:lnTo>
                    <a:pt x="391763" y="108490"/>
                  </a:lnTo>
                  <a:lnTo>
                    <a:pt x="404241" y="108680"/>
                  </a:lnTo>
                  <a:lnTo>
                    <a:pt x="430530" y="118491"/>
                  </a:lnTo>
                  <a:lnTo>
                    <a:pt x="447389" y="105918"/>
                  </a:lnTo>
                  <a:lnTo>
                    <a:pt x="456533" y="102584"/>
                  </a:lnTo>
                  <a:lnTo>
                    <a:pt x="457771" y="99536"/>
                  </a:lnTo>
                  <a:lnTo>
                    <a:pt x="461296" y="102203"/>
                  </a:lnTo>
                  <a:lnTo>
                    <a:pt x="458057" y="94202"/>
                  </a:lnTo>
                  <a:lnTo>
                    <a:pt x="456152" y="94393"/>
                  </a:lnTo>
                  <a:lnTo>
                    <a:pt x="459391" y="92869"/>
                  </a:lnTo>
                  <a:lnTo>
                    <a:pt x="457009" y="89725"/>
                  </a:lnTo>
                  <a:lnTo>
                    <a:pt x="458819" y="90297"/>
                  </a:lnTo>
                  <a:lnTo>
                    <a:pt x="457295" y="88963"/>
                  </a:lnTo>
                  <a:lnTo>
                    <a:pt x="459295" y="86868"/>
                  </a:lnTo>
                  <a:lnTo>
                    <a:pt x="461391" y="89821"/>
                  </a:lnTo>
                  <a:lnTo>
                    <a:pt x="476916" y="85820"/>
                  </a:lnTo>
                  <a:lnTo>
                    <a:pt x="480441" y="86582"/>
                  </a:lnTo>
                  <a:lnTo>
                    <a:pt x="492823" y="109823"/>
                  </a:lnTo>
                  <a:lnTo>
                    <a:pt x="527304" y="132207"/>
                  </a:lnTo>
                  <a:lnTo>
                    <a:pt x="532829" y="119158"/>
                  </a:lnTo>
                  <a:lnTo>
                    <a:pt x="549116" y="114395"/>
                  </a:lnTo>
                  <a:lnTo>
                    <a:pt x="553878" y="109156"/>
                  </a:lnTo>
                  <a:lnTo>
                    <a:pt x="563785" y="106299"/>
                  </a:lnTo>
                  <a:lnTo>
                    <a:pt x="585406" y="111633"/>
                  </a:lnTo>
                  <a:lnTo>
                    <a:pt x="600551" y="106870"/>
                  </a:lnTo>
                  <a:lnTo>
                    <a:pt x="607600" y="109442"/>
                  </a:lnTo>
                  <a:lnTo>
                    <a:pt x="612362" y="104965"/>
                  </a:lnTo>
                  <a:lnTo>
                    <a:pt x="619030" y="109633"/>
                  </a:lnTo>
                  <a:lnTo>
                    <a:pt x="635984" y="108204"/>
                  </a:lnTo>
                  <a:lnTo>
                    <a:pt x="636175" y="104584"/>
                  </a:lnTo>
                  <a:lnTo>
                    <a:pt x="631888" y="102679"/>
                  </a:lnTo>
                  <a:lnTo>
                    <a:pt x="640651" y="90487"/>
                  </a:lnTo>
                  <a:lnTo>
                    <a:pt x="641032" y="81058"/>
                  </a:lnTo>
                  <a:lnTo>
                    <a:pt x="657891" y="75057"/>
                  </a:lnTo>
                  <a:lnTo>
                    <a:pt x="665512" y="125825"/>
                  </a:lnTo>
                  <a:lnTo>
                    <a:pt x="663321" y="128492"/>
                  </a:lnTo>
                  <a:lnTo>
                    <a:pt x="665606" y="137636"/>
                  </a:lnTo>
                  <a:lnTo>
                    <a:pt x="671893" y="144113"/>
                  </a:lnTo>
                  <a:lnTo>
                    <a:pt x="671607" y="151447"/>
                  </a:lnTo>
                  <a:lnTo>
                    <a:pt x="685323" y="146590"/>
                  </a:lnTo>
                  <a:lnTo>
                    <a:pt x="689514" y="161925"/>
                  </a:lnTo>
                  <a:lnTo>
                    <a:pt x="710946" y="158687"/>
                  </a:lnTo>
                  <a:lnTo>
                    <a:pt x="728948" y="152781"/>
                  </a:lnTo>
                  <a:lnTo>
                    <a:pt x="736568" y="156305"/>
                  </a:lnTo>
                  <a:lnTo>
                    <a:pt x="745617" y="155162"/>
                  </a:lnTo>
                  <a:lnTo>
                    <a:pt x="762762" y="149542"/>
                  </a:lnTo>
                  <a:lnTo>
                    <a:pt x="770096" y="160401"/>
                  </a:lnTo>
                  <a:lnTo>
                    <a:pt x="777335" y="157829"/>
                  </a:lnTo>
                  <a:lnTo>
                    <a:pt x="789337" y="178213"/>
                  </a:lnTo>
                  <a:lnTo>
                    <a:pt x="795432" y="201739"/>
                  </a:lnTo>
                  <a:lnTo>
                    <a:pt x="800195" y="205168"/>
                  </a:lnTo>
                  <a:lnTo>
                    <a:pt x="781145" y="212503"/>
                  </a:lnTo>
                  <a:lnTo>
                    <a:pt x="790860" y="237363"/>
                  </a:lnTo>
                  <a:lnTo>
                    <a:pt x="788194" y="253174"/>
                  </a:lnTo>
                  <a:lnTo>
                    <a:pt x="793432" y="264509"/>
                  </a:lnTo>
                  <a:lnTo>
                    <a:pt x="789908" y="275272"/>
                  </a:lnTo>
                  <a:lnTo>
                    <a:pt x="791337" y="278416"/>
                  </a:lnTo>
                  <a:lnTo>
                    <a:pt x="787432" y="285940"/>
                  </a:lnTo>
                  <a:lnTo>
                    <a:pt x="789051" y="285179"/>
                  </a:lnTo>
                  <a:lnTo>
                    <a:pt x="797909" y="304800"/>
                  </a:lnTo>
                  <a:lnTo>
                    <a:pt x="815625" y="320040"/>
                  </a:lnTo>
                  <a:lnTo>
                    <a:pt x="806196" y="324136"/>
                  </a:lnTo>
                  <a:lnTo>
                    <a:pt x="808196" y="332422"/>
                  </a:lnTo>
                  <a:lnTo>
                    <a:pt x="804863" y="333565"/>
                  </a:lnTo>
                  <a:lnTo>
                    <a:pt x="806386" y="339947"/>
                  </a:lnTo>
                  <a:lnTo>
                    <a:pt x="802767" y="348996"/>
                  </a:lnTo>
                  <a:lnTo>
                    <a:pt x="803053" y="360045"/>
                  </a:lnTo>
                  <a:lnTo>
                    <a:pt x="818006" y="363474"/>
                  </a:lnTo>
                  <a:lnTo>
                    <a:pt x="827627" y="357187"/>
                  </a:lnTo>
                  <a:lnTo>
                    <a:pt x="821055" y="317945"/>
                  </a:lnTo>
                  <a:lnTo>
                    <a:pt x="831151" y="316135"/>
                  </a:lnTo>
                  <a:lnTo>
                    <a:pt x="834485" y="334994"/>
                  </a:lnTo>
                  <a:lnTo>
                    <a:pt x="866870" y="322421"/>
                  </a:lnTo>
                  <a:lnTo>
                    <a:pt x="888492" y="326707"/>
                  </a:lnTo>
                  <a:lnTo>
                    <a:pt x="886015" y="336995"/>
                  </a:lnTo>
                  <a:lnTo>
                    <a:pt x="890588" y="338423"/>
                  </a:lnTo>
                  <a:lnTo>
                    <a:pt x="889921" y="342043"/>
                  </a:lnTo>
                  <a:lnTo>
                    <a:pt x="885920" y="341662"/>
                  </a:lnTo>
                  <a:lnTo>
                    <a:pt x="885825" y="344614"/>
                  </a:lnTo>
                  <a:lnTo>
                    <a:pt x="882586" y="345091"/>
                  </a:lnTo>
                  <a:lnTo>
                    <a:pt x="880586" y="350139"/>
                  </a:lnTo>
                  <a:lnTo>
                    <a:pt x="881729" y="362712"/>
                  </a:lnTo>
                  <a:lnTo>
                    <a:pt x="879062" y="364331"/>
                  </a:lnTo>
                  <a:lnTo>
                    <a:pt x="880681" y="370904"/>
                  </a:lnTo>
                  <a:lnTo>
                    <a:pt x="890397" y="385191"/>
                  </a:lnTo>
                  <a:lnTo>
                    <a:pt x="895445" y="406622"/>
                  </a:lnTo>
                  <a:lnTo>
                    <a:pt x="876966" y="412147"/>
                  </a:lnTo>
                  <a:lnTo>
                    <a:pt x="857535" y="426720"/>
                  </a:lnTo>
                  <a:lnTo>
                    <a:pt x="863060" y="439674"/>
                  </a:lnTo>
                  <a:lnTo>
                    <a:pt x="893159" y="447675"/>
                  </a:lnTo>
                  <a:lnTo>
                    <a:pt x="907351" y="440912"/>
                  </a:lnTo>
                  <a:lnTo>
                    <a:pt x="917162" y="441960"/>
                  </a:lnTo>
                  <a:lnTo>
                    <a:pt x="926496" y="438055"/>
                  </a:lnTo>
                  <a:lnTo>
                    <a:pt x="939450" y="439388"/>
                  </a:lnTo>
                  <a:lnTo>
                    <a:pt x="941546" y="446722"/>
                  </a:lnTo>
                  <a:lnTo>
                    <a:pt x="963168" y="449771"/>
                  </a:lnTo>
                  <a:lnTo>
                    <a:pt x="969835" y="453390"/>
                  </a:lnTo>
                  <a:lnTo>
                    <a:pt x="969835" y="458248"/>
                  </a:lnTo>
                  <a:lnTo>
                    <a:pt x="965454" y="463105"/>
                  </a:lnTo>
                  <a:lnTo>
                    <a:pt x="966788" y="464820"/>
                  </a:lnTo>
                  <a:lnTo>
                    <a:pt x="972598" y="460820"/>
                  </a:lnTo>
                  <a:lnTo>
                    <a:pt x="987361" y="469678"/>
                  </a:lnTo>
                  <a:lnTo>
                    <a:pt x="995457" y="478917"/>
                  </a:lnTo>
                  <a:lnTo>
                    <a:pt x="994029" y="483203"/>
                  </a:lnTo>
                  <a:lnTo>
                    <a:pt x="997744" y="486537"/>
                  </a:lnTo>
                  <a:lnTo>
                    <a:pt x="998315" y="491299"/>
                  </a:lnTo>
                  <a:lnTo>
                    <a:pt x="1002125" y="494538"/>
                  </a:lnTo>
                  <a:lnTo>
                    <a:pt x="1003839" y="493109"/>
                  </a:lnTo>
                  <a:lnTo>
                    <a:pt x="1005935" y="499872"/>
                  </a:lnTo>
                  <a:lnTo>
                    <a:pt x="1013364" y="504158"/>
                  </a:lnTo>
                  <a:lnTo>
                    <a:pt x="1015841" y="501967"/>
                  </a:lnTo>
                  <a:lnTo>
                    <a:pt x="1018318" y="506254"/>
                  </a:lnTo>
                  <a:lnTo>
                    <a:pt x="1021746" y="504063"/>
                  </a:lnTo>
                  <a:lnTo>
                    <a:pt x="1020889" y="500444"/>
                  </a:lnTo>
                  <a:lnTo>
                    <a:pt x="1013555" y="495014"/>
                  </a:lnTo>
                  <a:lnTo>
                    <a:pt x="1009269" y="495014"/>
                  </a:lnTo>
                  <a:lnTo>
                    <a:pt x="1009079" y="491014"/>
                  </a:lnTo>
                  <a:lnTo>
                    <a:pt x="1006411" y="489680"/>
                  </a:lnTo>
                  <a:lnTo>
                    <a:pt x="1011364" y="472249"/>
                  </a:lnTo>
                  <a:lnTo>
                    <a:pt x="1039558" y="461105"/>
                  </a:lnTo>
                  <a:lnTo>
                    <a:pt x="1038606" y="454533"/>
                  </a:lnTo>
                  <a:lnTo>
                    <a:pt x="1044035" y="456152"/>
                  </a:lnTo>
                  <a:lnTo>
                    <a:pt x="1041463" y="457581"/>
                  </a:lnTo>
                  <a:lnTo>
                    <a:pt x="1041463" y="461105"/>
                  </a:lnTo>
                  <a:lnTo>
                    <a:pt x="1047845" y="458724"/>
                  </a:lnTo>
                  <a:lnTo>
                    <a:pt x="1051655" y="453580"/>
                  </a:lnTo>
                  <a:lnTo>
                    <a:pt x="1057084" y="455676"/>
                  </a:lnTo>
                  <a:lnTo>
                    <a:pt x="1065371" y="454247"/>
                  </a:lnTo>
                  <a:lnTo>
                    <a:pt x="1065085" y="443960"/>
                  </a:lnTo>
                  <a:lnTo>
                    <a:pt x="1081468" y="435388"/>
                  </a:lnTo>
                  <a:lnTo>
                    <a:pt x="1083945" y="454533"/>
                  </a:lnTo>
                  <a:lnTo>
                    <a:pt x="1082040" y="466058"/>
                  </a:lnTo>
                  <a:lnTo>
                    <a:pt x="1085373" y="465868"/>
                  </a:lnTo>
                  <a:lnTo>
                    <a:pt x="1087374" y="477298"/>
                  </a:lnTo>
                  <a:lnTo>
                    <a:pt x="1095470" y="475679"/>
                  </a:lnTo>
                  <a:lnTo>
                    <a:pt x="1107471" y="483394"/>
                  </a:lnTo>
                  <a:lnTo>
                    <a:pt x="1112996" y="491871"/>
                  </a:lnTo>
                  <a:lnTo>
                    <a:pt x="1111282" y="501967"/>
                  </a:lnTo>
                  <a:lnTo>
                    <a:pt x="1113377" y="513397"/>
                  </a:lnTo>
                  <a:lnTo>
                    <a:pt x="1123664" y="520351"/>
                  </a:lnTo>
                  <a:lnTo>
                    <a:pt x="1126903" y="567214"/>
                  </a:lnTo>
                  <a:lnTo>
                    <a:pt x="1136046" y="594931"/>
                  </a:lnTo>
                  <a:lnTo>
                    <a:pt x="1134903" y="605980"/>
                  </a:lnTo>
                  <a:lnTo>
                    <a:pt x="1137285" y="605885"/>
                  </a:lnTo>
                  <a:lnTo>
                    <a:pt x="1143381" y="633031"/>
                  </a:lnTo>
                  <a:lnTo>
                    <a:pt x="1145857" y="633413"/>
                  </a:lnTo>
                  <a:lnTo>
                    <a:pt x="1153001" y="651320"/>
                  </a:lnTo>
                  <a:lnTo>
                    <a:pt x="1154239" y="668369"/>
                  </a:lnTo>
                  <a:lnTo>
                    <a:pt x="1143190" y="669607"/>
                  </a:lnTo>
                  <a:lnTo>
                    <a:pt x="1139285" y="680466"/>
                  </a:lnTo>
                  <a:lnTo>
                    <a:pt x="1145476" y="682942"/>
                  </a:lnTo>
                  <a:lnTo>
                    <a:pt x="1160145" y="678466"/>
                  </a:lnTo>
                  <a:lnTo>
                    <a:pt x="1173194" y="696182"/>
                  </a:lnTo>
                  <a:lnTo>
                    <a:pt x="1178147" y="708088"/>
                  </a:lnTo>
                  <a:lnTo>
                    <a:pt x="1191673" y="706946"/>
                  </a:lnTo>
                  <a:lnTo>
                    <a:pt x="1189196" y="710755"/>
                  </a:lnTo>
                  <a:lnTo>
                    <a:pt x="1190720" y="726757"/>
                  </a:lnTo>
                  <a:lnTo>
                    <a:pt x="1199579" y="737330"/>
                  </a:lnTo>
                  <a:lnTo>
                    <a:pt x="1221105" y="744760"/>
                  </a:lnTo>
                  <a:lnTo>
                    <a:pt x="1224819" y="762571"/>
                  </a:lnTo>
                  <a:lnTo>
                    <a:pt x="1225486" y="767144"/>
                  </a:lnTo>
                  <a:lnTo>
                    <a:pt x="1205674" y="780574"/>
                  </a:lnTo>
                  <a:lnTo>
                    <a:pt x="1191768" y="800481"/>
                  </a:lnTo>
                  <a:lnTo>
                    <a:pt x="1189768" y="811054"/>
                  </a:lnTo>
                  <a:lnTo>
                    <a:pt x="1192435" y="818102"/>
                  </a:lnTo>
                  <a:lnTo>
                    <a:pt x="1189577" y="827627"/>
                  </a:lnTo>
                  <a:lnTo>
                    <a:pt x="1193959" y="837247"/>
                  </a:lnTo>
                  <a:lnTo>
                    <a:pt x="1192339" y="840581"/>
                  </a:lnTo>
                  <a:lnTo>
                    <a:pt x="1187672" y="836200"/>
                  </a:lnTo>
                  <a:lnTo>
                    <a:pt x="1152239" y="831342"/>
                  </a:lnTo>
                  <a:lnTo>
                    <a:pt x="1145953" y="823150"/>
                  </a:lnTo>
                  <a:lnTo>
                    <a:pt x="1144428" y="815340"/>
                  </a:lnTo>
                  <a:lnTo>
                    <a:pt x="1134999" y="813435"/>
                  </a:lnTo>
                  <a:lnTo>
                    <a:pt x="1121950" y="833819"/>
                  </a:lnTo>
                  <a:lnTo>
                    <a:pt x="1107948" y="828389"/>
                  </a:lnTo>
                  <a:lnTo>
                    <a:pt x="1081278" y="836581"/>
                  </a:lnTo>
                  <a:lnTo>
                    <a:pt x="1079563" y="840010"/>
                  </a:lnTo>
                  <a:lnTo>
                    <a:pt x="1072610" y="837724"/>
                  </a:lnTo>
                  <a:lnTo>
                    <a:pt x="1069848" y="843820"/>
                  </a:lnTo>
                  <a:lnTo>
                    <a:pt x="1060894" y="842963"/>
                  </a:lnTo>
                  <a:lnTo>
                    <a:pt x="1057180" y="846868"/>
                  </a:lnTo>
                  <a:lnTo>
                    <a:pt x="1043749" y="844772"/>
                  </a:lnTo>
                  <a:lnTo>
                    <a:pt x="1038796" y="841153"/>
                  </a:lnTo>
                  <a:lnTo>
                    <a:pt x="1028129" y="851345"/>
                  </a:lnTo>
                  <a:lnTo>
                    <a:pt x="1016984" y="851345"/>
                  </a:lnTo>
                  <a:lnTo>
                    <a:pt x="1012507" y="854202"/>
                  </a:lnTo>
                  <a:lnTo>
                    <a:pt x="997839" y="841153"/>
                  </a:lnTo>
                  <a:lnTo>
                    <a:pt x="995553" y="844963"/>
                  </a:lnTo>
                  <a:lnTo>
                    <a:pt x="990029" y="846487"/>
                  </a:lnTo>
                  <a:lnTo>
                    <a:pt x="987837" y="851535"/>
                  </a:lnTo>
                  <a:lnTo>
                    <a:pt x="971550" y="835152"/>
                  </a:lnTo>
                  <a:lnTo>
                    <a:pt x="950976" y="839248"/>
                  </a:lnTo>
                  <a:lnTo>
                    <a:pt x="938974" y="847725"/>
                  </a:lnTo>
                  <a:lnTo>
                    <a:pt x="903731" y="865441"/>
                  </a:lnTo>
                  <a:lnTo>
                    <a:pt x="892778" y="857440"/>
                  </a:lnTo>
                  <a:lnTo>
                    <a:pt x="875729" y="854678"/>
                  </a:lnTo>
                  <a:lnTo>
                    <a:pt x="872585" y="831342"/>
                  </a:lnTo>
                  <a:lnTo>
                    <a:pt x="869822" y="828770"/>
                  </a:lnTo>
                  <a:lnTo>
                    <a:pt x="826198" y="848678"/>
                  </a:lnTo>
                  <a:lnTo>
                    <a:pt x="843439" y="885635"/>
                  </a:lnTo>
                  <a:lnTo>
                    <a:pt x="837438" y="895445"/>
                  </a:lnTo>
                  <a:lnTo>
                    <a:pt x="783717" y="899350"/>
                  </a:lnTo>
                  <a:lnTo>
                    <a:pt x="768858" y="902779"/>
                  </a:lnTo>
                  <a:lnTo>
                    <a:pt x="759142" y="910590"/>
                  </a:lnTo>
                  <a:lnTo>
                    <a:pt x="762095" y="917257"/>
                  </a:lnTo>
                  <a:lnTo>
                    <a:pt x="757618" y="921829"/>
                  </a:lnTo>
                  <a:lnTo>
                    <a:pt x="726376" y="943261"/>
                  </a:lnTo>
                  <a:lnTo>
                    <a:pt x="705040" y="954405"/>
                  </a:lnTo>
                  <a:lnTo>
                    <a:pt x="699421" y="960501"/>
                  </a:lnTo>
                  <a:lnTo>
                    <a:pt x="715708" y="989933"/>
                  </a:lnTo>
                  <a:lnTo>
                    <a:pt x="713804" y="990695"/>
                  </a:lnTo>
                  <a:lnTo>
                    <a:pt x="714946" y="993838"/>
                  </a:lnTo>
                  <a:lnTo>
                    <a:pt x="709422" y="994410"/>
                  </a:lnTo>
                  <a:lnTo>
                    <a:pt x="707231" y="998506"/>
                  </a:lnTo>
                  <a:lnTo>
                    <a:pt x="712851" y="999458"/>
                  </a:lnTo>
                  <a:lnTo>
                    <a:pt x="715041" y="1003840"/>
                  </a:lnTo>
                  <a:lnTo>
                    <a:pt x="695420" y="1013270"/>
                  </a:lnTo>
                  <a:lnTo>
                    <a:pt x="692372" y="1009840"/>
                  </a:lnTo>
                  <a:lnTo>
                    <a:pt x="676084" y="1015651"/>
                  </a:lnTo>
                  <a:lnTo>
                    <a:pt x="678561" y="1022890"/>
                  </a:lnTo>
                  <a:lnTo>
                    <a:pt x="667512" y="1029843"/>
                  </a:lnTo>
                  <a:lnTo>
                    <a:pt x="662749" y="1038035"/>
                  </a:lnTo>
                  <a:lnTo>
                    <a:pt x="662082" y="1044416"/>
                  </a:lnTo>
                  <a:lnTo>
                    <a:pt x="668560" y="1049179"/>
                  </a:lnTo>
                  <a:lnTo>
                    <a:pt x="675037" y="1071944"/>
                  </a:lnTo>
                  <a:lnTo>
                    <a:pt x="656463" y="1109377"/>
                  </a:lnTo>
                  <a:lnTo>
                    <a:pt x="656939" y="1115187"/>
                  </a:lnTo>
                  <a:lnTo>
                    <a:pt x="663416" y="1122997"/>
                  </a:lnTo>
                  <a:lnTo>
                    <a:pt x="654558" y="1127855"/>
                  </a:lnTo>
                  <a:lnTo>
                    <a:pt x="638556" y="1127284"/>
                  </a:lnTo>
                  <a:lnTo>
                    <a:pt x="625221" y="1121569"/>
                  </a:lnTo>
                  <a:lnTo>
                    <a:pt x="601503" y="1142333"/>
                  </a:lnTo>
                  <a:lnTo>
                    <a:pt x="596932" y="1138904"/>
                  </a:lnTo>
                  <a:lnTo>
                    <a:pt x="574071" y="1110805"/>
                  </a:lnTo>
                  <a:lnTo>
                    <a:pt x="575881" y="1103090"/>
                  </a:lnTo>
                  <a:lnTo>
                    <a:pt x="574071" y="1100995"/>
                  </a:lnTo>
                  <a:lnTo>
                    <a:pt x="582168" y="1096137"/>
                  </a:lnTo>
                  <a:lnTo>
                    <a:pt x="580930" y="1087946"/>
                  </a:lnTo>
                  <a:lnTo>
                    <a:pt x="590169" y="1073944"/>
                  </a:lnTo>
                  <a:lnTo>
                    <a:pt x="583120" y="1066229"/>
                  </a:lnTo>
                  <a:lnTo>
                    <a:pt x="572357" y="1066419"/>
                  </a:lnTo>
                  <a:lnTo>
                    <a:pt x="568833" y="1068514"/>
                  </a:lnTo>
                  <a:lnTo>
                    <a:pt x="569690" y="1071944"/>
                  </a:lnTo>
                  <a:lnTo>
                    <a:pt x="563308" y="1072610"/>
                  </a:lnTo>
                  <a:lnTo>
                    <a:pt x="561498" y="1095565"/>
                  </a:lnTo>
                  <a:lnTo>
                    <a:pt x="553783" y="1098328"/>
                  </a:lnTo>
                  <a:lnTo>
                    <a:pt x="555307" y="1100899"/>
                  </a:lnTo>
                  <a:lnTo>
                    <a:pt x="522351" y="1106138"/>
                  </a:lnTo>
                  <a:lnTo>
                    <a:pt x="522446" y="1101280"/>
                  </a:lnTo>
                  <a:lnTo>
                    <a:pt x="514064" y="1103186"/>
                  </a:lnTo>
                  <a:lnTo>
                    <a:pt x="513588" y="1100423"/>
                  </a:lnTo>
                  <a:lnTo>
                    <a:pt x="505968" y="1098709"/>
                  </a:lnTo>
                  <a:lnTo>
                    <a:pt x="492252" y="1101090"/>
                  </a:lnTo>
                  <a:lnTo>
                    <a:pt x="478726" y="1107186"/>
                  </a:lnTo>
                  <a:lnTo>
                    <a:pt x="478060" y="1101947"/>
                  </a:lnTo>
                  <a:lnTo>
                    <a:pt x="483489" y="1090994"/>
                  </a:lnTo>
                  <a:lnTo>
                    <a:pt x="482822" y="1085755"/>
                  </a:lnTo>
                  <a:lnTo>
                    <a:pt x="473964" y="1087374"/>
                  </a:lnTo>
                  <a:lnTo>
                    <a:pt x="471392" y="1089184"/>
                  </a:lnTo>
                  <a:lnTo>
                    <a:pt x="475106" y="1108234"/>
                  </a:lnTo>
                  <a:lnTo>
                    <a:pt x="454723" y="1114520"/>
                  </a:lnTo>
                  <a:lnTo>
                    <a:pt x="446913" y="1120330"/>
                  </a:lnTo>
                  <a:lnTo>
                    <a:pt x="449199" y="1127760"/>
                  </a:lnTo>
                  <a:lnTo>
                    <a:pt x="444341" y="1129094"/>
                  </a:lnTo>
                  <a:lnTo>
                    <a:pt x="445579" y="1131570"/>
                  </a:lnTo>
                  <a:lnTo>
                    <a:pt x="441864" y="1131094"/>
                  </a:lnTo>
                  <a:lnTo>
                    <a:pt x="441864" y="1136904"/>
                  </a:lnTo>
                  <a:lnTo>
                    <a:pt x="423576" y="1145667"/>
                  </a:lnTo>
                  <a:lnTo>
                    <a:pt x="404146" y="1159192"/>
                  </a:lnTo>
                  <a:lnTo>
                    <a:pt x="403384" y="1181957"/>
                  </a:lnTo>
                  <a:lnTo>
                    <a:pt x="400335" y="1182719"/>
                  </a:lnTo>
                  <a:lnTo>
                    <a:pt x="404146" y="1199483"/>
                  </a:lnTo>
                  <a:lnTo>
                    <a:pt x="401574" y="1207865"/>
                  </a:lnTo>
                  <a:lnTo>
                    <a:pt x="403669" y="1220629"/>
                  </a:lnTo>
                  <a:lnTo>
                    <a:pt x="384334" y="1225867"/>
                  </a:lnTo>
                  <a:lnTo>
                    <a:pt x="366903" y="1225391"/>
                  </a:lnTo>
                  <a:lnTo>
                    <a:pt x="364997" y="1227677"/>
                  </a:lnTo>
                  <a:lnTo>
                    <a:pt x="366712" y="1235964"/>
                  </a:lnTo>
                  <a:lnTo>
                    <a:pt x="334137" y="1230725"/>
                  </a:lnTo>
                  <a:lnTo>
                    <a:pt x="313563" y="1243489"/>
                  </a:lnTo>
                  <a:lnTo>
                    <a:pt x="294131" y="1246727"/>
                  </a:lnTo>
                  <a:lnTo>
                    <a:pt x="285940" y="1236916"/>
                  </a:lnTo>
                  <a:lnTo>
                    <a:pt x="268414" y="1198150"/>
                  </a:lnTo>
                  <a:lnTo>
                    <a:pt x="260985" y="1205579"/>
                  </a:lnTo>
                  <a:lnTo>
                    <a:pt x="269938" y="1237774"/>
                  </a:lnTo>
                  <a:lnTo>
                    <a:pt x="281844" y="1253204"/>
                  </a:lnTo>
                  <a:lnTo>
                    <a:pt x="273844" y="1261110"/>
                  </a:lnTo>
                  <a:lnTo>
                    <a:pt x="262985" y="1255776"/>
                  </a:lnTo>
                  <a:lnTo>
                    <a:pt x="254984" y="1240250"/>
                  </a:lnTo>
                  <a:lnTo>
                    <a:pt x="249841" y="1218247"/>
                  </a:lnTo>
                  <a:lnTo>
                    <a:pt x="249745" y="1233202"/>
                  </a:lnTo>
                  <a:lnTo>
                    <a:pt x="234505" y="1240917"/>
                  </a:lnTo>
                  <a:lnTo>
                    <a:pt x="237077" y="1279970"/>
                  </a:lnTo>
                  <a:lnTo>
                    <a:pt x="232600" y="1285970"/>
                  </a:lnTo>
                  <a:lnTo>
                    <a:pt x="215836" y="1289590"/>
                  </a:lnTo>
                  <a:lnTo>
                    <a:pt x="214884" y="1269016"/>
                  </a:lnTo>
                  <a:lnTo>
                    <a:pt x="211169" y="1253776"/>
                  </a:lnTo>
                  <a:lnTo>
                    <a:pt x="199263" y="1260920"/>
                  </a:lnTo>
                  <a:lnTo>
                    <a:pt x="207169" y="1272159"/>
                  </a:lnTo>
                  <a:lnTo>
                    <a:pt x="200406" y="1270730"/>
                  </a:lnTo>
                  <a:lnTo>
                    <a:pt x="190119" y="1279398"/>
                  </a:lnTo>
                  <a:lnTo>
                    <a:pt x="185642" y="1270159"/>
                  </a:lnTo>
                  <a:lnTo>
                    <a:pt x="165354" y="1282922"/>
                  </a:lnTo>
                  <a:lnTo>
                    <a:pt x="144970" y="1255490"/>
                  </a:lnTo>
                  <a:lnTo>
                    <a:pt x="139065" y="1254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8" name="Freihandform: Form 167">
              <a:extLst>
                <a:ext uri="{FF2B5EF4-FFF2-40B4-BE49-F238E27FC236}">
                  <a16:creationId xmlns:a16="http://schemas.microsoft.com/office/drawing/2014/main" id="{048E08A2-6694-43EC-8117-FE851B4B3789}"/>
                </a:ext>
              </a:extLst>
            </p:cNvPr>
            <p:cNvSpPr/>
            <p:nvPr/>
          </p:nvSpPr>
          <p:spPr>
            <a:xfrm>
              <a:off x="2440524" y="2735337"/>
              <a:ext cx="257400" cy="306900"/>
            </a:xfrm>
            <a:custGeom>
              <a:avLst/>
              <a:gdLst>
                <a:gd name="connsiteX0" fmla="*/ 31623 w 495300"/>
                <a:gd name="connsiteY0" fmla="*/ 374999 h 590550"/>
                <a:gd name="connsiteX1" fmla="*/ 30766 w 495300"/>
                <a:gd name="connsiteY1" fmla="*/ 368713 h 590550"/>
                <a:gd name="connsiteX2" fmla="*/ 38576 w 495300"/>
                <a:gd name="connsiteY2" fmla="*/ 353473 h 590550"/>
                <a:gd name="connsiteX3" fmla="*/ 38576 w 495300"/>
                <a:gd name="connsiteY3" fmla="*/ 339661 h 590550"/>
                <a:gd name="connsiteX4" fmla="*/ 44482 w 495300"/>
                <a:gd name="connsiteY4" fmla="*/ 333661 h 590550"/>
                <a:gd name="connsiteX5" fmla="*/ 44387 w 495300"/>
                <a:gd name="connsiteY5" fmla="*/ 325469 h 590550"/>
                <a:gd name="connsiteX6" fmla="*/ 31528 w 495300"/>
                <a:gd name="connsiteY6" fmla="*/ 308134 h 590550"/>
                <a:gd name="connsiteX7" fmla="*/ 30289 w 495300"/>
                <a:gd name="connsiteY7" fmla="*/ 301942 h 590550"/>
                <a:gd name="connsiteX8" fmla="*/ 35909 w 495300"/>
                <a:gd name="connsiteY8" fmla="*/ 300704 h 590550"/>
                <a:gd name="connsiteX9" fmla="*/ 34576 w 495300"/>
                <a:gd name="connsiteY9" fmla="*/ 282702 h 590550"/>
                <a:gd name="connsiteX10" fmla="*/ 26194 w 495300"/>
                <a:gd name="connsiteY10" fmla="*/ 258794 h 590550"/>
                <a:gd name="connsiteX11" fmla="*/ 36481 w 495300"/>
                <a:gd name="connsiteY11" fmla="*/ 255079 h 590550"/>
                <a:gd name="connsiteX12" fmla="*/ 35338 w 495300"/>
                <a:gd name="connsiteY12" fmla="*/ 242792 h 590550"/>
                <a:gd name="connsiteX13" fmla="*/ 60579 w 495300"/>
                <a:gd name="connsiteY13" fmla="*/ 239744 h 590550"/>
                <a:gd name="connsiteX14" fmla="*/ 58103 w 495300"/>
                <a:gd name="connsiteY14" fmla="*/ 229552 h 590550"/>
                <a:gd name="connsiteX15" fmla="*/ 67246 w 495300"/>
                <a:gd name="connsiteY15" fmla="*/ 229552 h 590550"/>
                <a:gd name="connsiteX16" fmla="*/ 78867 w 495300"/>
                <a:gd name="connsiteY16" fmla="*/ 224504 h 590550"/>
                <a:gd name="connsiteX17" fmla="*/ 102013 w 495300"/>
                <a:gd name="connsiteY17" fmla="*/ 230600 h 590550"/>
                <a:gd name="connsiteX18" fmla="*/ 110776 w 495300"/>
                <a:gd name="connsiteY18" fmla="*/ 228505 h 590550"/>
                <a:gd name="connsiteX19" fmla="*/ 111823 w 495300"/>
                <a:gd name="connsiteY19" fmla="*/ 225171 h 590550"/>
                <a:gd name="connsiteX20" fmla="*/ 115253 w 495300"/>
                <a:gd name="connsiteY20" fmla="*/ 224980 h 590550"/>
                <a:gd name="connsiteX21" fmla="*/ 114681 w 495300"/>
                <a:gd name="connsiteY21" fmla="*/ 218503 h 590550"/>
                <a:gd name="connsiteX22" fmla="*/ 116014 w 495300"/>
                <a:gd name="connsiteY22" fmla="*/ 214598 h 590550"/>
                <a:gd name="connsiteX23" fmla="*/ 118110 w 495300"/>
                <a:gd name="connsiteY23" fmla="*/ 214979 h 590550"/>
                <a:gd name="connsiteX24" fmla="*/ 107537 w 495300"/>
                <a:gd name="connsiteY24" fmla="*/ 212503 h 590550"/>
                <a:gd name="connsiteX25" fmla="*/ 105346 w 495300"/>
                <a:gd name="connsiteY25" fmla="*/ 208883 h 590550"/>
                <a:gd name="connsiteX26" fmla="*/ 106204 w 495300"/>
                <a:gd name="connsiteY26" fmla="*/ 201454 h 590550"/>
                <a:gd name="connsiteX27" fmla="*/ 103537 w 495300"/>
                <a:gd name="connsiteY27" fmla="*/ 198596 h 590550"/>
                <a:gd name="connsiteX28" fmla="*/ 72295 w 495300"/>
                <a:gd name="connsiteY28" fmla="*/ 199453 h 590550"/>
                <a:gd name="connsiteX29" fmla="*/ 68389 w 495300"/>
                <a:gd name="connsiteY29" fmla="*/ 191452 h 590550"/>
                <a:gd name="connsiteX30" fmla="*/ 50673 w 495300"/>
                <a:gd name="connsiteY30" fmla="*/ 196500 h 590550"/>
                <a:gd name="connsiteX31" fmla="*/ 49530 w 495300"/>
                <a:gd name="connsiteY31" fmla="*/ 193834 h 590550"/>
                <a:gd name="connsiteX32" fmla="*/ 33814 w 495300"/>
                <a:gd name="connsiteY32" fmla="*/ 202787 h 590550"/>
                <a:gd name="connsiteX33" fmla="*/ 18383 w 495300"/>
                <a:gd name="connsiteY33" fmla="*/ 206692 h 590550"/>
                <a:gd name="connsiteX34" fmla="*/ 9525 w 495300"/>
                <a:gd name="connsiteY34" fmla="*/ 173164 h 590550"/>
                <a:gd name="connsiteX35" fmla="*/ 11335 w 495300"/>
                <a:gd name="connsiteY35" fmla="*/ 168973 h 590550"/>
                <a:gd name="connsiteX36" fmla="*/ 14954 w 495300"/>
                <a:gd name="connsiteY36" fmla="*/ 168783 h 590550"/>
                <a:gd name="connsiteX37" fmla="*/ 13145 w 495300"/>
                <a:gd name="connsiteY37" fmla="*/ 151257 h 590550"/>
                <a:gd name="connsiteX38" fmla="*/ 15716 w 495300"/>
                <a:gd name="connsiteY38" fmla="*/ 139636 h 590550"/>
                <a:gd name="connsiteX39" fmla="*/ 19145 w 495300"/>
                <a:gd name="connsiteY39" fmla="*/ 139350 h 590550"/>
                <a:gd name="connsiteX40" fmla="*/ 17907 w 495300"/>
                <a:gd name="connsiteY40" fmla="*/ 131445 h 590550"/>
                <a:gd name="connsiteX41" fmla="*/ 24860 w 495300"/>
                <a:gd name="connsiteY41" fmla="*/ 130588 h 590550"/>
                <a:gd name="connsiteX42" fmla="*/ 23050 w 495300"/>
                <a:gd name="connsiteY42" fmla="*/ 118300 h 590550"/>
                <a:gd name="connsiteX43" fmla="*/ 19621 w 495300"/>
                <a:gd name="connsiteY43" fmla="*/ 118491 h 590550"/>
                <a:gd name="connsiteX44" fmla="*/ 19240 w 495300"/>
                <a:gd name="connsiteY44" fmla="*/ 109728 h 590550"/>
                <a:gd name="connsiteX45" fmla="*/ 34957 w 495300"/>
                <a:gd name="connsiteY45" fmla="*/ 107632 h 590550"/>
                <a:gd name="connsiteX46" fmla="*/ 73723 w 495300"/>
                <a:gd name="connsiteY46" fmla="*/ 91440 h 590550"/>
                <a:gd name="connsiteX47" fmla="*/ 71342 w 495300"/>
                <a:gd name="connsiteY47" fmla="*/ 85249 h 590550"/>
                <a:gd name="connsiteX48" fmla="*/ 76676 w 495300"/>
                <a:gd name="connsiteY48" fmla="*/ 82486 h 590550"/>
                <a:gd name="connsiteX49" fmla="*/ 73152 w 495300"/>
                <a:gd name="connsiteY49" fmla="*/ 75438 h 590550"/>
                <a:gd name="connsiteX50" fmla="*/ 75438 w 495300"/>
                <a:gd name="connsiteY50" fmla="*/ 74200 h 590550"/>
                <a:gd name="connsiteX51" fmla="*/ 74390 w 495300"/>
                <a:gd name="connsiteY51" fmla="*/ 72295 h 590550"/>
                <a:gd name="connsiteX52" fmla="*/ 81724 w 495300"/>
                <a:gd name="connsiteY52" fmla="*/ 68961 h 590550"/>
                <a:gd name="connsiteX53" fmla="*/ 76200 w 495300"/>
                <a:gd name="connsiteY53" fmla="*/ 50006 h 590550"/>
                <a:gd name="connsiteX54" fmla="*/ 86296 w 495300"/>
                <a:gd name="connsiteY54" fmla="*/ 45625 h 590550"/>
                <a:gd name="connsiteX55" fmla="*/ 86392 w 495300"/>
                <a:gd name="connsiteY55" fmla="*/ 40767 h 590550"/>
                <a:gd name="connsiteX56" fmla="*/ 94393 w 495300"/>
                <a:gd name="connsiteY56" fmla="*/ 36100 h 590550"/>
                <a:gd name="connsiteX57" fmla="*/ 95440 w 495300"/>
                <a:gd name="connsiteY57" fmla="*/ 38386 h 590550"/>
                <a:gd name="connsiteX58" fmla="*/ 119348 w 495300"/>
                <a:gd name="connsiteY58" fmla="*/ 28575 h 590550"/>
                <a:gd name="connsiteX59" fmla="*/ 117538 w 495300"/>
                <a:gd name="connsiteY59" fmla="*/ 24574 h 590550"/>
                <a:gd name="connsiteX60" fmla="*/ 136874 w 495300"/>
                <a:gd name="connsiteY60" fmla="*/ 17716 h 590550"/>
                <a:gd name="connsiteX61" fmla="*/ 134493 w 495300"/>
                <a:gd name="connsiteY61" fmla="*/ 10763 h 590550"/>
                <a:gd name="connsiteX62" fmla="*/ 137350 w 495300"/>
                <a:gd name="connsiteY62" fmla="*/ 9525 h 590550"/>
                <a:gd name="connsiteX63" fmla="*/ 171926 w 495300"/>
                <a:gd name="connsiteY63" fmla="*/ 84963 h 590550"/>
                <a:gd name="connsiteX64" fmla="*/ 174879 w 495300"/>
                <a:gd name="connsiteY64" fmla="*/ 84867 h 590550"/>
                <a:gd name="connsiteX65" fmla="*/ 180022 w 495300"/>
                <a:gd name="connsiteY65" fmla="*/ 93250 h 590550"/>
                <a:gd name="connsiteX66" fmla="*/ 184595 w 495300"/>
                <a:gd name="connsiteY66" fmla="*/ 91345 h 590550"/>
                <a:gd name="connsiteX67" fmla="*/ 193929 w 495300"/>
                <a:gd name="connsiteY67" fmla="*/ 108013 h 590550"/>
                <a:gd name="connsiteX68" fmla="*/ 204597 w 495300"/>
                <a:gd name="connsiteY68" fmla="*/ 99536 h 590550"/>
                <a:gd name="connsiteX69" fmla="*/ 234124 w 495300"/>
                <a:gd name="connsiteY69" fmla="*/ 85725 h 590550"/>
                <a:gd name="connsiteX70" fmla="*/ 230695 w 495300"/>
                <a:gd name="connsiteY70" fmla="*/ 75819 h 590550"/>
                <a:gd name="connsiteX71" fmla="*/ 241935 w 495300"/>
                <a:gd name="connsiteY71" fmla="*/ 75438 h 590550"/>
                <a:gd name="connsiteX72" fmla="*/ 244126 w 495300"/>
                <a:gd name="connsiteY72" fmla="*/ 78486 h 590550"/>
                <a:gd name="connsiteX73" fmla="*/ 251936 w 495300"/>
                <a:gd name="connsiteY73" fmla="*/ 76105 h 590550"/>
                <a:gd name="connsiteX74" fmla="*/ 264223 w 495300"/>
                <a:gd name="connsiteY74" fmla="*/ 66103 h 590550"/>
                <a:gd name="connsiteX75" fmla="*/ 271272 w 495300"/>
                <a:gd name="connsiteY75" fmla="*/ 85249 h 590550"/>
                <a:gd name="connsiteX76" fmla="*/ 280225 w 495300"/>
                <a:gd name="connsiteY76" fmla="*/ 86011 h 590550"/>
                <a:gd name="connsiteX77" fmla="*/ 295085 w 495300"/>
                <a:gd name="connsiteY77" fmla="*/ 79819 h 590550"/>
                <a:gd name="connsiteX78" fmla="*/ 296228 w 495300"/>
                <a:gd name="connsiteY78" fmla="*/ 81629 h 590550"/>
                <a:gd name="connsiteX79" fmla="*/ 305467 w 495300"/>
                <a:gd name="connsiteY79" fmla="*/ 74104 h 590550"/>
                <a:gd name="connsiteX80" fmla="*/ 326898 w 495300"/>
                <a:gd name="connsiteY80" fmla="*/ 63913 h 590550"/>
                <a:gd name="connsiteX81" fmla="*/ 325850 w 495300"/>
                <a:gd name="connsiteY81" fmla="*/ 62103 h 590550"/>
                <a:gd name="connsiteX82" fmla="*/ 330422 w 495300"/>
                <a:gd name="connsiteY82" fmla="*/ 56197 h 590550"/>
                <a:gd name="connsiteX83" fmla="*/ 381286 w 495300"/>
                <a:gd name="connsiteY83" fmla="*/ 89916 h 590550"/>
                <a:gd name="connsiteX84" fmla="*/ 376809 w 495300"/>
                <a:gd name="connsiteY84" fmla="*/ 101346 h 590550"/>
                <a:gd name="connsiteX85" fmla="*/ 383381 w 495300"/>
                <a:gd name="connsiteY85" fmla="*/ 93250 h 590550"/>
                <a:gd name="connsiteX86" fmla="*/ 386620 w 495300"/>
                <a:gd name="connsiteY86" fmla="*/ 92488 h 590550"/>
                <a:gd name="connsiteX87" fmla="*/ 404336 w 495300"/>
                <a:gd name="connsiteY87" fmla="*/ 106680 h 590550"/>
                <a:gd name="connsiteX88" fmla="*/ 410146 w 495300"/>
                <a:gd name="connsiteY88" fmla="*/ 101250 h 590550"/>
                <a:gd name="connsiteX89" fmla="*/ 413290 w 495300"/>
                <a:gd name="connsiteY89" fmla="*/ 85725 h 590550"/>
                <a:gd name="connsiteX90" fmla="*/ 416052 w 495300"/>
                <a:gd name="connsiteY90" fmla="*/ 87249 h 590550"/>
                <a:gd name="connsiteX91" fmla="*/ 421100 w 495300"/>
                <a:gd name="connsiteY91" fmla="*/ 91725 h 590550"/>
                <a:gd name="connsiteX92" fmla="*/ 429387 w 495300"/>
                <a:gd name="connsiteY92" fmla="*/ 108299 h 590550"/>
                <a:gd name="connsiteX93" fmla="*/ 423577 w 495300"/>
                <a:gd name="connsiteY93" fmla="*/ 115824 h 590550"/>
                <a:gd name="connsiteX94" fmla="*/ 413861 w 495300"/>
                <a:gd name="connsiteY94" fmla="*/ 119539 h 590550"/>
                <a:gd name="connsiteX95" fmla="*/ 413861 w 495300"/>
                <a:gd name="connsiteY95" fmla="*/ 123253 h 590550"/>
                <a:gd name="connsiteX96" fmla="*/ 420148 w 495300"/>
                <a:gd name="connsiteY96" fmla="*/ 122110 h 590550"/>
                <a:gd name="connsiteX97" fmla="*/ 421862 w 495300"/>
                <a:gd name="connsiteY97" fmla="*/ 118491 h 590550"/>
                <a:gd name="connsiteX98" fmla="*/ 428435 w 495300"/>
                <a:gd name="connsiteY98" fmla="*/ 115538 h 590550"/>
                <a:gd name="connsiteX99" fmla="*/ 433102 w 495300"/>
                <a:gd name="connsiteY99" fmla="*/ 115824 h 590550"/>
                <a:gd name="connsiteX100" fmla="*/ 438245 w 495300"/>
                <a:gd name="connsiteY100" fmla="*/ 120491 h 590550"/>
                <a:gd name="connsiteX101" fmla="*/ 444055 w 495300"/>
                <a:gd name="connsiteY101" fmla="*/ 119634 h 590550"/>
                <a:gd name="connsiteX102" fmla="*/ 453009 w 495300"/>
                <a:gd name="connsiteY102" fmla="*/ 123920 h 590550"/>
                <a:gd name="connsiteX103" fmla="*/ 459200 w 495300"/>
                <a:gd name="connsiteY103" fmla="*/ 134779 h 590550"/>
                <a:gd name="connsiteX104" fmla="*/ 465106 w 495300"/>
                <a:gd name="connsiteY104" fmla="*/ 132874 h 590550"/>
                <a:gd name="connsiteX105" fmla="*/ 470440 w 495300"/>
                <a:gd name="connsiteY105" fmla="*/ 137446 h 590550"/>
                <a:gd name="connsiteX106" fmla="*/ 471392 w 495300"/>
                <a:gd name="connsiteY106" fmla="*/ 141541 h 590550"/>
                <a:gd name="connsiteX107" fmla="*/ 468725 w 495300"/>
                <a:gd name="connsiteY107" fmla="*/ 145161 h 590550"/>
                <a:gd name="connsiteX108" fmla="*/ 473107 w 495300"/>
                <a:gd name="connsiteY108" fmla="*/ 145542 h 590550"/>
                <a:gd name="connsiteX109" fmla="*/ 470535 w 495300"/>
                <a:gd name="connsiteY109" fmla="*/ 151733 h 590550"/>
                <a:gd name="connsiteX110" fmla="*/ 478822 w 495300"/>
                <a:gd name="connsiteY110" fmla="*/ 151733 h 590550"/>
                <a:gd name="connsiteX111" fmla="*/ 479774 w 495300"/>
                <a:gd name="connsiteY111" fmla="*/ 156019 h 590550"/>
                <a:gd name="connsiteX112" fmla="*/ 487680 w 495300"/>
                <a:gd name="connsiteY112" fmla="*/ 164020 h 590550"/>
                <a:gd name="connsiteX113" fmla="*/ 478441 w 495300"/>
                <a:gd name="connsiteY113" fmla="*/ 182784 h 590550"/>
                <a:gd name="connsiteX114" fmla="*/ 475298 w 495300"/>
                <a:gd name="connsiteY114" fmla="*/ 204692 h 590550"/>
                <a:gd name="connsiteX115" fmla="*/ 469678 w 495300"/>
                <a:gd name="connsiteY115" fmla="*/ 210979 h 590550"/>
                <a:gd name="connsiteX116" fmla="*/ 467963 w 495300"/>
                <a:gd name="connsiteY116" fmla="*/ 217551 h 590550"/>
                <a:gd name="connsiteX117" fmla="*/ 474345 w 495300"/>
                <a:gd name="connsiteY117" fmla="*/ 219456 h 590550"/>
                <a:gd name="connsiteX118" fmla="*/ 474059 w 495300"/>
                <a:gd name="connsiteY118" fmla="*/ 234982 h 590550"/>
                <a:gd name="connsiteX119" fmla="*/ 483870 w 495300"/>
                <a:gd name="connsiteY119" fmla="*/ 278892 h 590550"/>
                <a:gd name="connsiteX120" fmla="*/ 484823 w 495300"/>
                <a:gd name="connsiteY120" fmla="*/ 294608 h 590550"/>
                <a:gd name="connsiteX121" fmla="*/ 474154 w 495300"/>
                <a:gd name="connsiteY121" fmla="*/ 297561 h 590550"/>
                <a:gd name="connsiteX122" fmla="*/ 463105 w 495300"/>
                <a:gd name="connsiteY122" fmla="*/ 305181 h 590550"/>
                <a:gd name="connsiteX123" fmla="*/ 464725 w 495300"/>
                <a:gd name="connsiteY123" fmla="*/ 308134 h 590550"/>
                <a:gd name="connsiteX124" fmla="*/ 470249 w 495300"/>
                <a:gd name="connsiteY124" fmla="*/ 306895 h 590550"/>
                <a:gd name="connsiteX125" fmla="*/ 471297 w 495300"/>
                <a:gd name="connsiteY125" fmla="*/ 310039 h 590550"/>
                <a:gd name="connsiteX126" fmla="*/ 478345 w 495300"/>
                <a:gd name="connsiteY126" fmla="*/ 308896 h 590550"/>
                <a:gd name="connsiteX127" fmla="*/ 477679 w 495300"/>
                <a:gd name="connsiteY127" fmla="*/ 314515 h 590550"/>
                <a:gd name="connsiteX128" fmla="*/ 465963 w 495300"/>
                <a:gd name="connsiteY128" fmla="*/ 322421 h 590550"/>
                <a:gd name="connsiteX129" fmla="*/ 477012 w 495300"/>
                <a:gd name="connsiteY129" fmla="*/ 333756 h 590550"/>
                <a:gd name="connsiteX130" fmla="*/ 451771 w 495300"/>
                <a:gd name="connsiteY130" fmla="*/ 336328 h 590550"/>
                <a:gd name="connsiteX131" fmla="*/ 448532 w 495300"/>
                <a:gd name="connsiteY131" fmla="*/ 342138 h 590550"/>
                <a:gd name="connsiteX132" fmla="*/ 451485 w 495300"/>
                <a:gd name="connsiteY132" fmla="*/ 353568 h 590550"/>
                <a:gd name="connsiteX133" fmla="*/ 445484 w 495300"/>
                <a:gd name="connsiteY133" fmla="*/ 359092 h 590550"/>
                <a:gd name="connsiteX134" fmla="*/ 435197 w 495300"/>
                <a:gd name="connsiteY134" fmla="*/ 376237 h 590550"/>
                <a:gd name="connsiteX135" fmla="*/ 422529 w 495300"/>
                <a:gd name="connsiteY135" fmla="*/ 381190 h 590550"/>
                <a:gd name="connsiteX136" fmla="*/ 420529 w 495300"/>
                <a:gd name="connsiteY136" fmla="*/ 395097 h 590550"/>
                <a:gd name="connsiteX137" fmla="*/ 430816 w 495300"/>
                <a:gd name="connsiteY137" fmla="*/ 424148 h 590550"/>
                <a:gd name="connsiteX138" fmla="*/ 443770 w 495300"/>
                <a:gd name="connsiteY138" fmla="*/ 421386 h 590550"/>
                <a:gd name="connsiteX139" fmla="*/ 461296 w 495300"/>
                <a:gd name="connsiteY139" fmla="*/ 421862 h 590550"/>
                <a:gd name="connsiteX140" fmla="*/ 469106 w 495300"/>
                <a:gd name="connsiteY140" fmla="*/ 458438 h 590550"/>
                <a:gd name="connsiteX141" fmla="*/ 472821 w 495300"/>
                <a:gd name="connsiteY141" fmla="*/ 466058 h 590550"/>
                <a:gd name="connsiteX142" fmla="*/ 458724 w 495300"/>
                <a:gd name="connsiteY142" fmla="*/ 471011 h 590550"/>
                <a:gd name="connsiteX143" fmla="*/ 451104 w 495300"/>
                <a:gd name="connsiteY143" fmla="*/ 476631 h 590550"/>
                <a:gd name="connsiteX144" fmla="*/ 448532 w 495300"/>
                <a:gd name="connsiteY144" fmla="*/ 471297 h 590550"/>
                <a:gd name="connsiteX145" fmla="*/ 446056 w 495300"/>
                <a:gd name="connsiteY145" fmla="*/ 471487 h 590550"/>
                <a:gd name="connsiteX146" fmla="*/ 441293 w 495300"/>
                <a:gd name="connsiteY146" fmla="*/ 477679 h 590550"/>
                <a:gd name="connsiteX147" fmla="*/ 439864 w 495300"/>
                <a:gd name="connsiteY147" fmla="*/ 474440 h 590550"/>
                <a:gd name="connsiteX148" fmla="*/ 435197 w 495300"/>
                <a:gd name="connsiteY148" fmla="*/ 475012 h 590550"/>
                <a:gd name="connsiteX149" fmla="*/ 439769 w 495300"/>
                <a:gd name="connsiteY149" fmla="*/ 468058 h 590550"/>
                <a:gd name="connsiteX150" fmla="*/ 435483 w 495300"/>
                <a:gd name="connsiteY150" fmla="*/ 465201 h 590550"/>
                <a:gd name="connsiteX151" fmla="*/ 431387 w 495300"/>
                <a:gd name="connsiteY151" fmla="*/ 469011 h 590550"/>
                <a:gd name="connsiteX152" fmla="*/ 426529 w 495300"/>
                <a:gd name="connsiteY152" fmla="*/ 464534 h 590550"/>
                <a:gd name="connsiteX153" fmla="*/ 427672 w 495300"/>
                <a:gd name="connsiteY153" fmla="*/ 460248 h 590550"/>
                <a:gd name="connsiteX154" fmla="*/ 422720 w 495300"/>
                <a:gd name="connsiteY154" fmla="*/ 464439 h 590550"/>
                <a:gd name="connsiteX155" fmla="*/ 418338 w 495300"/>
                <a:gd name="connsiteY155" fmla="*/ 475583 h 590550"/>
                <a:gd name="connsiteX156" fmla="*/ 417004 w 495300"/>
                <a:gd name="connsiteY156" fmla="*/ 472059 h 590550"/>
                <a:gd name="connsiteX157" fmla="*/ 412623 w 495300"/>
                <a:gd name="connsiteY157" fmla="*/ 477583 h 590550"/>
                <a:gd name="connsiteX158" fmla="*/ 400621 w 495300"/>
                <a:gd name="connsiteY158" fmla="*/ 480441 h 590550"/>
                <a:gd name="connsiteX159" fmla="*/ 402336 w 495300"/>
                <a:gd name="connsiteY159" fmla="*/ 494824 h 590550"/>
                <a:gd name="connsiteX160" fmla="*/ 382333 w 495300"/>
                <a:gd name="connsiteY160" fmla="*/ 488251 h 590550"/>
                <a:gd name="connsiteX161" fmla="*/ 361760 w 495300"/>
                <a:gd name="connsiteY161" fmla="*/ 484822 h 590550"/>
                <a:gd name="connsiteX162" fmla="*/ 357949 w 495300"/>
                <a:gd name="connsiteY162" fmla="*/ 492157 h 590550"/>
                <a:gd name="connsiteX163" fmla="*/ 343186 w 495300"/>
                <a:gd name="connsiteY163" fmla="*/ 497967 h 590550"/>
                <a:gd name="connsiteX164" fmla="*/ 322802 w 495300"/>
                <a:gd name="connsiteY164" fmla="*/ 497491 h 590550"/>
                <a:gd name="connsiteX165" fmla="*/ 321278 w 495300"/>
                <a:gd name="connsiteY165" fmla="*/ 503015 h 590550"/>
                <a:gd name="connsiteX166" fmla="*/ 329755 w 495300"/>
                <a:gd name="connsiteY166" fmla="*/ 507111 h 590550"/>
                <a:gd name="connsiteX167" fmla="*/ 329565 w 495300"/>
                <a:gd name="connsiteY167" fmla="*/ 510635 h 590550"/>
                <a:gd name="connsiteX168" fmla="*/ 320612 w 495300"/>
                <a:gd name="connsiteY168" fmla="*/ 507778 h 590550"/>
                <a:gd name="connsiteX169" fmla="*/ 318992 w 495300"/>
                <a:gd name="connsiteY169" fmla="*/ 521779 h 590550"/>
                <a:gd name="connsiteX170" fmla="*/ 335947 w 495300"/>
                <a:gd name="connsiteY170" fmla="*/ 545687 h 590550"/>
                <a:gd name="connsiteX171" fmla="*/ 333756 w 495300"/>
                <a:gd name="connsiteY171" fmla="*/ 547688 h 590550"/>
                <a:gd name="connsiteX172" fmla="*/ 306514 w 495300"/>
                <a:gd name="connsiteY172" fmla="*/ 561022 h 590550"/>
                <a:gd name="connsiteX173" fmla="*/ 198977 w 495300"/>
                <a:gd name="connsiteY173" fmla="*/ 585025 h 590550"/>
                <a:gd name="connsiteX174" fmla="*/ 191071 w 495300"/>
                <a:gd name="connsiteY174" fmla="*/ 579310 h 590550"/>
                <a:gd name="connsiteX175" fmla="*/ 189166 w 495300"/>
                <a:gd name="connsiteY175" fmla="*/ 571405 h 590550"/>
                <a:gd name="connsiteX176" fmla="*/ 171831 w 495300"/>
                <a:gd name="connsiteY176" fmla="*/ 576358 h 590550"/>
                <a:gd name="connsiteX177" fmla="*/ 171069 w 495300"/>
                <a:gd name="connsiteY177" fmla="*/ 573500 h 590550"/>
                <a:gd name="connsiteX178" fmla="*/ 164973 w 495300"/>
                <a:gd name="connsiteY178" fmla="*/ 574929 h 590550"/>
                <a:gd name="connsiteX179" fmla="*/ 163354 w 495300"/>
                <a:gd name="connsiteY179" fmla="*/ 571786 h 590550"/>
                <a:gd name="connsiteX180" fmla="*/ 157067 w 495300"/>
                <a:gd name="connsiteY180" fmla="*/ 572548 h 590550"/>
                <a:gd name="connsiteX181" fmla="*/ 156781 w 495300"/>
                <a:gd name="connsiteY181" fmla="*/ 569119 h 590550"/>
                <a:gd name="connsiteX182" fmla="*/ 142304 w 495300"/>
                <a:gd name="connsiteY182" fmla="*/ 564737 h 590550"/>
                <a:gd name="connsiteX183" fmla="*/ 143732 w 495300"/>
                <a:gd name="connsiteY183" fmla="*/ 560356 h 590550"/>
                <a:gd name="connsiteX184" fmla="*/ 135445 w 495300"/>
                <a:gd name="connsiteY184" fmla="*/ 561594 h 590550"/>
                <a:gd name="connsiteX185" fmla="*/ 135255 w 495300"/>
                <a:gd name="connsiteY185" fmla="*/ 563594 h 590550"/>
                <a:gd name="connsiteX186" fmla="*/ 123539 w 495300"/>
                <a:gd name="connsiteY186" fmla="*/ 561308 h 590550"/>
                <a:gd name="connsiteX187" fmla="*/ 123920 w 495300"/>
                <a:gd name="connsiteY187" fmla="*/ 559498 h 590550"/>
                <a:gd name="connsiteX188" fmla="*/ 109061 w 495300"/>
                <a:gd name="connsiteY188" fmla="*/ 559117 h 590550"/>
                <a:gd name="connsiteX189" fmla="*/ 104204 w 495300"/>
                <a:gd name="connsiteY189" fmla="*/ 559784 h 590550"/>
                <a:gd name="connsiteX190" fmla="*/ 103251 w 495300"/>
                <a:gd name="connsiteY190" fmla="*/ 562356 h 590550"/>
                <a:gd name="connsiteX191" fmla="*/ 98679 w 495300"/>
                <a:gd name="connsiteY191" fmla="*/ 557022 h 590550"/>
                <a:gd name="connsiteX192" fmla="*/ 110204 w 495300"/>
                <a:gd name="connsiteY192" fmla="*/ 545211 h 590550"/>
                <a:gd name="connsiteX193" fmla="*/ 106299 w 495300"/>
                <a:gd name="connsiteY193" fmla="*/ 529209 h 590550"/>
                <a:gd name="connsiteX194" fmla="*/ 120396 w 495300"/>
                <a:gd name="connsiteY194" fmla="*/ 525399 h 590550"/>
                <a:gd name="connsiteX195" fmla="*/ 127159 w 495300"/>
                <a:gd name="connsiteY195" fmla="*/ 532543 h 590550"/>
                <a:gd name="connsiteX196" fmla="*/ 160972 w 495300"/>
                <a:gd name="connsiteY196" fmla="*/ 531685 h 590550"/>
                <a:gd name="connsiteX197" fmla="*/ 168593 w 495300"/>
                <a:gd name="connsiteY197" fmla="*/ 524161 h 590550"/>
                <a:gd name="connsiteX198" fmla="*/ 174117 w 495300"/>
                <a:gd name="connsiteY198" fmla="*/ 524732 h 590550"/>
                <a:gd name="connsiteX199" fmla="*/ 182023 w 495300"/>
                <a:gd name="connsiteY199" fmla="*/ 517969 h 590550"/>
                <a:gd name="connsiteX200" fmla="*/ 190500 w 495300"/>
                <a:gd name="connsiteY200" fmla="*/ 516731 h 590550"/>
                <a:gd name="connsiteX201" fmla="*/ 190595 w 495300"/>
                <a:gd name="connsiteY201" fmla="*/ 507778 h 590550"/>
                <a:gd name="connsiteX202" fmla="*/ 192977 w 495300"/>
                <a:gd name="connsiteY202" fmla="*/ 504825 h 590550"/>
                <a:gd name="connsiteX203" fmla="*/ 200215 w 495300"/>
                <a:gd name="connsiteY203" fmla="*/ 505777 h 590550"/>
                <a:gd name="connsiteX204" fmla="*/ 193548 w 495300"/>
                <a:gd name="connsiteY204" fmla="*/ 481203 h 590550"/>
                <a:gd name="connsiteX205" fmla="*/ 185071 w 495300"/>
                <a:gd name="connsiteY205" fmla="*/ 471201 h 590550"/>
                <a:gd name="connsiteX206" fmla="*/ 185261 w 495300"/>
                <a:gd name="connsiteY206" fmla="*/ 463486 h 590550"/>
                <a:gd name="connsiteX207" fmla="*/ 191357 w 495300"/>
                <a:gd name="connsiteY207" fmla="*/ 453961 h 590550"/>
                <a:gd name="connsiteX208" fmla="*/ 187928 w 495300"/>
                <a:gd name="connsiteY208" fmla="*/ 447008 h 590550"/>
                <a:gd name="connsiteX209" fmla="*/ 190310 w 495300"/>
                <a:gd name="connsiteY209" fmla="*/ 443674 h 590550"/>
                <a:gd name="connsiteX210" fmla="*/ 183928 w 495300"/>
                <a:gd name="connsiteY210" fmla="*/ 443389 h 590550"/>
                <a:gd name="connsiteX211" fmla="*/ 183070 w 495300"/>
                <a:gd name="connsiteY211" fmla="*/ 436721 h 590550"/>
                <a:gd name="connsiteX212" fmla="*/ 170783 w 495300"/>
                <a:gd name="connsiteY212" fmla="*/ 432625 h 590550"/>
                <a:gd name="connsiteX213" fmla="*/ 172212 w 495300"/>
                <a:gd name="connsiteY213" fmla="*/ 431101 h 590550"/>
                <a:gd name="connsiteX214" fmla="*/ 164592 w 495300"/>
                <a:gd name="connsiteY214" fmla="*/ 425767 h 590550"/>
                <a:gd name="connsiteX215" fmla="*/ 172593 w 495300"/>
                <a:gd name="connsiteY215" fmla="*/ 414623 h 590550"/>
                <a:gd name="connsiteX216" fmla="*/ 170307 w 495300"/>
                <a:gd name="connsiteY216" fmla="*/ 408337 h 590550"/>
                <a:gd name="connsiteX217" fmla="*/ 160211 w 495300"/>
                <a:gd name="connsiteY217" fmla="*/ 413861 h 590550"/>
                <a:gd name="connsiteX218" fmla="*/ 152971 w 495300"/>
                <a:gd name="connsiteY218" fmla="*/ 411670 h 590550"/>
                <a:gd name="connsiteX219" fmla="*/ 144685 w 495300"/>
                <a:gd name="connsiteY219" fmla="*/ 416433 h 590550"/>
                <a:gd name="connsiteX220" fmla="*/ 132112 w 495300"/>
                <a:gd name="connsiteY220" fmla="*/ 414242 h 590550"/>
                <a:gd name="connsiteX221" fmla="*/ 136303 w 495300"/>
                <a:gd name="connsiteY221" fmla="*/ 406050 h 590550"/>
                <a:gd name="connsiteX222" fmla="*/ 132493 w 495300"/>
                <a:gd name="connsiteY222" fmla="*/ 404526 h 590550"/>
                <a:gd name="connsiteX223" fmla="*/ 131731 w 495300"/>
                <a:gd name="connsiteY223" fmla="*/ 389477 h 590550"/>
                <a:gd name="connsiteX224" fmla="*/ 117062 w 495300"/>
                <a:gd name="connsiteY224" fmla="*/ 391668 h 590550"/>
                <a:gd name="connsiteX225" fmla="*/ 92107 w 495300"/>
                <a:gd name="connsiteY225" fmla="*/ 388048 h 590550"/>
                <a:gd name="connsiteX226" fmla="*/ 82963 w 495300"/>
                <a:gd name="connsiteY226" fmla="*/ 381571 h 590550"/>
                <a:gd name="connsiteX227" fmla="*/ 84011 w 495300"/>
                <a:gd name="connsiteY227" fmla="*/ 378904 h 590550"/>
                <a:gd name="connsiteX228" fmla="*/ 81820 w 495300"/>
                <a:gd name="connsiteY228" fmla="*/ 379285 h 590550"/>
                <a:gd name="connsiteX229" fmla="*/ 77819 w 495300"/>
                <a:gd name="connsiteY229" fmla="*/ 373570 h 590550"/>
                <a:gd name="connsiteX230" fmla="*/ 57340 w 495300"/>
                <a:gd name="connsiteY230" fmla="*/ 382905 h 590550"/>
                <a:gd name="connsiteX231" fmla="*/ 51245 w 495300"/>
                <a:gd name="connsiteY231" fmla="*/ 375475 h 590550"/>
                <a:gd name="connsiteX232" fmla="*/ 51816 w 495300"/>
                <a:gd name="connsiteY232" fmla="*/ 372332 h 590550"/>
                <a:gd name="connsiteX233" fmla="*/ 48768 w 495300"/>
                <a:gd name="connsiteY233" fmla="*/ 371189 h 590550"/>
                <a:gd name="connsiteX234" fmla="*/ 38005 w 495300"/>
                <a:gd name="connsiteY234" fmla="*/ 369856 h 590550"/>
                <a:gd name="connsiteX235" fmla="*/ 31623 w 495300"/>
                <a:gd name="connsiteY235" fmla="*/ 374999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</a:cxnLst>
              <a:rect l="l" t="t" r="r" b="b"/>
              <a:pathLst>
                <a:path w="495300" h="590550">
                  <a:moveTo>
                    <a:pt x="31623" y="374999"/>
                  </a:moveTo>
                  <a:lnTo>
                    <a:pt x="30766" y="368713"/>
                  </a:lnTo>
                  <a:lnTo>
                    <a:pt x="38576" y="353473"/>
                  </a:lnTo>
                  <a:lnTo>
                    <a:pt x="38576" y="339661"/>
                  </a:lnTo>
                  <a:lnTo>
                    <a:pt x="44482" y="333661"/>
                  </a:lnTo>
                  <a:lnTo>
                    <a:pt x="44387" y="325469"/>
                  </a:lnTo>
                  <a:lnTo>
                    <a:pt x="31528" y="308134"/>
                  </a:lnTo>
                  <a:lnTo>
                    <a:pt x="30289" y="301942"/>
                  </a:lnTo>
                  <a:lnTo>
                    <a:pt x="35909" y="300704"/>
                  </a:lnTo>
                  <a:lnTo>
                    <a:pt x="34576" y="282702"/>
                  </a:lnTo>
                  <a:lnTo>
                    <a:pt x="26194" y="258794"/>
                  </a:lnTo>
                  <a:lnTo>
                    <a:pt x="36481" y="255079"/>
                  </a:lnTo>
                  <a:lnTo>
                    <a:pt x="35338" y="242792"/>
                  </a:lnTo>
                  <a:lnTo>
                    <a:pt x="60579" y="239744"/>
                  </a:lnTo>
                  <a:lnTo>
                    <a:pt x="58103" y="229552"/>
                  </a:lnTo>
                  <a:lnTo>
                    <a:pt x="67246" y="229552"/>
                  </a:lnTo>
                  <a:lnTo>
                    <a:pt x="78867" y="224504"/>
                  </a:lnTo>
                  <a:lnTo>
                    <a:pt x="102013" y="230600"/>
                  </a:lnTo>
                  <a:lnTo>
                    <a:pt x="110776" y="228505"/>
                  </a:lnTo>
                  <a:lnTo>
                    <a:pt x="111823" y="225171"/>
                  </a:lnTo>
                  <a:lnTo>
                    <a:pt x="115253" y="224980"/>
                  </a:lnTo>
                  <a:lnTo>
                    <a:pt x="114681" y="218503"/>
                  </a:lnTo>
                  <a:lnTo>
                    <a:pt x="116014" y="214598"/>
                  </a:lnTo>
                  <a:lnTo>
                    <a:pt x="118110" y="214979"/>
                  </a:lnTo>
                  <a:lnTo>
                    <a:pt x="107537" y="212503"/>
                  </a:lnTo>
                  <a:lnTo>
                    <a:pt x="105346" y="208883"/>
                  </a:lnTo>
                  <a:lnTo>
                    <a:pt x="106204" y="201454"/>
                  </a:lnTo>
                  <a:lnTo>
                    <a:pt x="103537" y="198596"/>
                  </a:lnTo>
                  <a:lnTo>
                    <a:pt x="72295" y="199453"/>
                  </a:lnTo>
                  <a:lnTo>
                    <a:pt x="68389" y="191452"/>
                  </a:lnTo>
                  <a:lnTo>
                    <a:pt x="50673" y="196500"/>
                  </a:lnTo>
                  <a:lnTo>
                    <a:pt x="49530" y="193834"/>
                  </a:lnTo>
                  <a:lnTo>
                    <a:pt x="33814" y="202787"/>
                  </a:lnTo>
                  <a:lnTo>
                    <a:pt x="18383" y="206692"/>
                  </a:lnTo>
                  <a:lnTo>
                    <a:pt x="9525" y="173164"/>
                  </a:lnTo>
                  <a:lnTo>
                    <a:pt x="11335" y="168973"/>
                  </a:lnTo>
                  <a:lnTo>
                    <a:pt x="14954" y="168783"/>
                  </a:lnTo>
                  <a:lnTo>
                    <a:pt x="13145" y="151257"/>
                  </a:lnTo>
                  <a:lnTo>
                    <a:pt x="15716" y="139636"/>
                  </a:lnTo>
                  <a:lnTo>
                    <a:pt x="19145" y="139350"/>
                  </a:lnTo>
                  <a:lnTo>
                    <a:pt x="17907" y="131445"/>
                  </a:lnTo>
                  <a:lnTo>
                    <a:pt x="24860" y="130588"/>
                  </a:lnTo>
                  <a:lnTo>
                    <a:pt x="23050" y="118300"/>
                  </a:lnTo>
                  <a:lnTo>
                    <a:pt x="19621" y="118491"/>
                  </a:lnTo>
                  <a:lnTo>
                    <a:pt x="19240" y="109728"/>
                  </a:lnTo>
                  <a:lnTo>
                    <a:pt x="34957" y="107632"/>
                  </a:lnTo>
                  <a:lnTo>
                    <a:pt x="73723" y="91440"/>
                  </a:lnTo>
                  <a:lnTo>
                    <a:pt x="71342" y="85249"/>
                  </a:lnTo>
                  <a:lnTo>
                    <a:pt x="76676" y="82486"/>
                  </a:lnTo>
                  <a:lnTo>
                    <a:pt x="73152" y="75438"/>
                  </a:lnTo>
                  <a:lnTo>
                    <a:pt x="75438" y="74200"/>
                  </a:lnTo>
                  <a:lnTo>
                    <a:pt x="74390" y="72295"/>
                  </a:lnTo>
                  <a:lnTo>
                    <a:pt x="81724" y="68961"/>
                  </a:lnTo>
                  <a:lnTo>
                    <a:pt x="76200" y="50006"/>
                  </a:lnTo>
                  <a:lnTo>
                    <a:pt x="86296" y="45625"/>
                  </a:lnTo>
                  <a:lnTo>
                    <a:pt x="86392" y="40767"/>
                  </a:lnTo>
                  <a:lnTo>
                    <a:pt x="94393" y="36100"/>
                  </a:lnTo>
                  <a:lnTo>
                    <a:pt x="95440" y="38386"/>
                  </a:lnTo>
                  <a:lnTo>
                    <a:pt x="119348" y="28575"/>
                  </a:lnTo>
                  <a:lnTo>
                    <a:pt x="117538" y="24574"/>
                  </a:lnTo>
                  <a:lnTo>
                    <a:pt x="136874" y="17716"/>
                  </a:lnTo>
                  <a:lnTo>
                    <a:pt x="134493" y="10763"/>
                  </a:lnTo>
                  <a:lnTo>
                    <a:pt x="137350" y="9525"/>
                  </a:lnTo>
                  <a:lnTo>
                    <a:pt x="171926" y="84963"/>
                  </a:lnTo>
                  <a:lnTo>
                    <a:pt x="174879" y="84867"/>
                  </a:lnTo>
                  <a:lnTo>
                    <a:pt x="180022" y="93250"/>
                  </a:lnTo>
                  <a:lnTo>
                    <a:pt x="184595" y="91345"/>
                  </a:lnTo>
                  <a:lnTo>
                    <a:pt x="193929" y="108013"/>
                  </a:lnTo>
                  <a:lnTo>
                    <a:pt x="204597" y="99536"/>
                  </a:lnTo>
                  <a:lnTo>
                    <a:pt x="234124" y="85725"/>
                  </a:lnTo>
                  <a:lnTo>
                    <a:pt x="230695" y="75819"/>
                  </a:lnTo>
                  <a:lnTo>
                    <a:pt x="241935" y="75438"/>
                  </a:lnTo>
                  <a:lnTo>
                    <a:pt x="244126" y="78486"/>
                  </a:lnTo>
                  <a:lnTo>
                    <a:pt x="251936" y="76105"/>
                  </a:lnTo>
                  <a:lnTo>
                    <a:pt x="264223" y="66103"/>
                  </a:lnTo>
                  <a:lnTo>
                    <a:pt x="271272" y="85249"/>
                  </a:lnTo>
                  <a:lnTo>
                    <a:pt x="280225" y="86011"/>
                  </a:lnTo>
                  <a:lnTo>
                    <a:pt x="295085" y="79819"/>
                  </a:lnTo>
                  <a:lnTo>
                    <a:pt x="296228" y="81629"/>
                  </a:lnTo>
                  <a:lnTo>
                    <a:pt x="305467" y="74104"/>
                  </a:lnTo>
                  <a:lnTo>
                    <a:pt x="326898" y="63913"/>
                  </a:lnTo>
                  <a:lnTo>
                    <a:pt x="325850" y="62103"/>
                  </a:lnTo>
                  <a:lnTo>
                    <a:pt x="330422" y="56197"/>
                  </a:lnTo>
                  <a:lnTo>
                    <a:pt x="381286" y="89916"/>
                  </a:lnTo>
                  <a:lnTo>
                    <a:pt x="376809" y="101346"/>
                  </a:lnTo>
                  <a:lnTo>
                    <a:pt x="383381" y="93250"/>
                  </a:lnTo>
                  <a:lnTo>
                    <a:pt x="386620" y="92488"/>
                  </a:lnTo>
                  <a:lnTo>
                    <a:pt x="404336" y="106680"/>
                  </a:lnTo>
                  <a:lnTo>
                    <a:pt x="410146" y="101250"/>
                  </a:lnTo>
                  <a:lnTo>
                    <a:pt x="413290" y="85725"/>
                  </a:lnTo>
                  <a:lnTo>
                    <a:pt x="416052" y="87249"/>
                  </a:lnTo>
                  <a:lnTo>
                    <a:pt x="421100" y="91725"/>
                  </a:lnTo>
                  <a:lnTo>
                    <a:pt x="429387" y="108299"/>
                  </a:lnTo>
                  <a:lnTo>
                    <a:pt x="423577" y="115824"/>
                  </a:lnTo>
                  <a:lnTo>
                    <a:pt x="413861" y="119539"/>
                  </a:lnTo>
                  <a:lnTo>
                    <a:pt x="413861" y="123253"/>
                  </a:lnTo>
                  <a:lnTo>
                    <a:pt x="420148" y="122110"/>
                  </a:lnTo>
                  <a:lnTo>
                    <a:pt x="421862" y="118491"/>
                  </a:lnTo>
                  <a:lnTo>
                    <a:pt x="428435" y="115538"/>
                  </a:lnTo>
                  <a:lnTo>
                    <a:pt x="433102" y="115824"/>
                  </a:lnTo>
                  <a:lnTo>
                    <a:pt x="438245" y="120491"/>
                  </a:lnTo>
                  <a:lnTo>
                    <a:pt x="444055" y="119634"/>
                  </a:lnTo>
                  <a:lnTo>
                    <a:pt x="453009" y="123920"/>
                  </a:lnTo>
                  <a:lnTo>
                    <a:pt x="459200" y="134779"/>
                  </a:lnTo>
                  <a:lnTo>
                    <a:pt x="465106" y="132874"/>
                  </a:lnTo>
                  <a:lnTo>
                    <a:pt x="470440" y="137446"/>
                  </a:lnTo>
                  <a:lnTo>
                    <a:pt x="471392" y="141541"/>
                  </a:lnTo>
                  <a:lnTo>
                    <a:pt x="468725" y="145161"/>
                  </a:lnTo>
                  <a:lnTo>
                    <a:pt x="473107" y="145542"/>
                  </a:lnTo>
                  <a:lnTo>
                    <a:pt x="470535" y="151733"/>
                  </a:lnTo>
                  <a:lnTo>
                    <a:pt x="478822" y="151733"/>
                  </a:lnTo>
                  <a:lnTo>
                    <a:pt x="479774" y="156019"/>
                  </a:lnTo>
                  <a:lnTo>
                    <a:pt x="487680" y="164020"/>
                  </a:lnTo>
                  <a:lnTo>
                    <a:pt x="478441" y="182784"/>
                  </a:lnTo>
                  <a:lnTo>
                    <a:pt x="475298" y="204692"/>
                  </a:lnTo>
                  <a:lnTo>
                    <a:pt x="469678" y="210979"/>
                  </a:lnTo>
                  <a:lnTo>
                    <a:pt x="467963" y="217551"/>
                  </a:lnTo>
                  <a:lnTo>
                    <a:pt x="474345" y="219456"/>
                  </a:lnTo>
                  <a:lnTo>
                    <a:pt x="474059" y="234982"/>
                  </a:lnTo>
                  <a:lnTo>
                    <a:pt x="483870" y="278892"/>
                  </a:lnTo>
                  <a:lnTo>
                    <a:pt x="484823" y="294608"/>
                  </a:lnTo>
                  <a:lnTo>
                    <a:pt x="474154" y="297561"/>
                  </a:lnTo>
                  <a:lnTo>
                    <a:pt x="463105" y="305181"/>
                  </a:lnTo>
                  <a:lnTo>
                    <a:pt x="464725" y="308134"/>
                  </a:lnTo>
                  <a:lnTo>
                    <a:pt x="470249" y="306895"/>
                  </a:lnTo>
                  <a:lnTo>
                    <a:pt x="471297" y="310039"/>
                  </a:lnTo>
                  <a:lnTo>
                    <a:pt x="478345" y="308896"/>
                  </a:lnTo>
                  <a:lnTo>
                    <a:pt x="477679" y="314515"/>
                  </a:lnTo>
                  <a:lnTo>
                    <a:pt x="465963" y="322421"/>
                  </a:lnTo>
                  <a:lnTo>
                    <a:pt x="477012" y="333756"/>
                  </a:lnTo>
                  <a:lnTo>
                    <a:pt x="451771" y="336328"/>
                  </a:lnTo>
                  <a:lnTo>
                    <a:pt x="448532" y="342138"/>
                  </a:lnTo>
                  <a:lnTo>
                    <a:pt x="451485" y="353568"/>
                  </a:lnTo>
                  <a:lnTo>
                    <a:pt x="445484" y="359092"/>
                  </a:lnTo>
                  <a:lnTo>
                    <a:pt x="435197" y="376237"/>
                  </a:lnTo>
                  <a:lnTo>
                    <a:pt x="422529" y="381190"/>
                  </a:lnTo>
                  <a:lnTo>
                    <a:pt x="420529" y="395097"/>
                  </a:lnTo>
                  <a:lnTo>
                    <a:pt x="430816" y="424148"/>
                  </a:lnTo>
                  <a:lnTo>
                    <a:pt x="443770" y="421386"/>
                  </a:lnTo>
                  <a:lnTo>
                    <a:pt x="461296" y="421862"/>
                  </a:lnTo>
                  <a:lnTo>
                    <a:pt x="469106" y="458438"/>
                  </a:lnTo>
                  <a:lnTo>
                    <a:pt x="472821" y="466058"/>
                  </a:lnTo>
                  <a:lnTo>
                    <a:pt x="458724" y="471011"/>
                  </a:lnTo>
                  <a:lnTo>
                    <a:pt x="451104" y="476631"/>
                  </a:lnTo>
                  <a:lnTo>
                    <a:pt x="448532" y="471297"/>
                  </a:lnTo>
                  <a:lnTo>
                    <a:pt x="446056" y="471487"/>
                  </a:lnTo>
                  <a:lnTo>
                    <a:pt x="441293" y="477679"/>
                  </a:lnTo>
                  <a:lnTo>
                    <a:pt x="439864" y="474440"/>
                  </a:lnTo>
                  <a:lnTo>
                    <a:pt x="435197" y="475012"/>
                  </a:lnTo>
                  <a:lnTo>
                    <a:pt x="439769" y="468058"/>
                  </a:lnTo>
                  <a:lnTo>
                    <a:pt x="435483" y="465201"/>
                  </a:lnTo>
                  <a:lnTo>
                    <a:pt x="431387" y="469011"/>
                  </a:lnTo>
                  <a:lnTo>
                    <a:pt x="426529" y="464534"/>
                  </a:lnTo>
                  <a:lnTo>
                    <a:pt x="427672" y="460248"/>
                  </a:lnTo>
                  <a:lnTo>
                    <a:pt x="422720" y="464439"/>
                  </a:lnTo>
                  <a:lnTo>
                    <a:pt x="418338" y="475583"/>
                  </a:lnTo>
                  <a:lnTo>
                    <a:pt x="417004" y="472059"/>
                  </a:lnTo>
                  <a:lnTo>
                    <a:pt x="412623" y="477583"/>
                  </a:lnTo>
                  <a:lnTo>
                    <a:pt x="400621" y="480441"/>
                  </a:lnTo>
                  <a:lnTo>
                    <a:pt x="402336" y="494824"/>
                  </a:lnTo>
                  <a:lnTo>
                    <a:pt x="382333" y="488251"/>
                  </a:lnTo>
                  <a:lnTo>
                    <a:pt x="361760" y="484822"/>
                  </a:lnTo>
                  <a:lnTo>
                    <a:pt x="357949" y="492157"/>
                  </a:lnTo>
                  <a:lnTo>
                    <a:pt x="343186" y="497967"/>
                  </a:lnTo>
                  <a:lnTo>
                    <a:pt x="322802" y="497491"/>
                  </a:lnTo>
                  <a:lnTo>
                    <a:pt x="321278" y="503015"/>
                  </a:lnTo>
                  <a:lnTo>
                    <a:pt x="329755" y="507111"/>
                  </a:lnTo>
                  <a:lnTo>
                    <a:pt x="329565" y="510635"/>
                  </a:lnTo>
                  <a:lnTo>
                    <a:pt x="320612" y="507778"/>
                  </a:lnTo>
                  <a:lnTo>
                    <a:pt x="318992" y="521779"/>
                  </a:lnTo>
                  <a:lnTo>
                    <a:pt x="335947" y="545687"/>
                  </a:lnTo>
                  <a:lnTo>
                    <a:pt x="333756" y="547688"/>
                  </a:lnTo>
                  <a:lnTo>
                    <a:pt x="306514" y="561022"/>
                  </a:lnTo>
                  <a:lnTo>
                    <a:pt x="198977" y="585025"/>
                  </a:lnTo>
                  <a:lnTo>
                    <a:pt x="191071" y="579310"/>
                  </a:lnTo>
                  <a:lnTo>
                    <a:pt x="189166" y="571405"/>
                  </a:lnTo>
                  <a:lnTo>
                    <a:pt x="171831" y="576358"/>
                  </a:lnTo>
                  <a:lnTo>
                    <a:pt x="171069" y="573500"/>
                  </a:lnTo>
                  <a:lnTo>
                    <a:pt x="164973" y="574929"/>
                  </a:lnTo>
                  <a:lnTo>
                    <a:pt x="163354" y="571786"/>
                  </a:lnTo>
                  <a:lnTo>
                    <a:pt x="157067" y="572548"/>
                  </a:lnTo>
                  <a:lnTo>
                    <a:pt x="156781" y="569119"/>
                  </a:lnTo>
                  <a:lnTo>
                    <a:pt x="142304" y="564737"/>
                  </a:lnTo>
                  <a:lnTo>
                    <a:pt x="143732" y="560356"/>
                  </a:lnTo>
                  <a:lnTo>
                    <a:pt x="135445" y="561594"/>
                  </a:lnTo>
                  <a:lnTo>
                    <a:pt x="135255" y="563594"/>
                  </a:lnTo>
                  <a:lnTo>
                    <a:pt x="123539" y="561308"/>
                  </a:lnTo>
                  <a:lnTo>
                    <a:pt x="123920" y="559498"/>
                  </a:lnTo>
                  <a:lnTo>
                    <a:pt x="109061" y="559117"/>
                  </a:lnTo>
                  <a:lnTo>
                    <a:pt x="104204" y="559784"/>
                  </a:lnTo>
                  <a:lnTo>
                    <a:pt x="103251" y="562356"/>
                  </a:lnTo>
                  <a:lnTo>
                    <a:pt x="98679" y="557022"/>
                  </a:lnTo>
                  <a:lnTo>
                    <a:pt x="110204" y="545211"/>
                  </a:lnTo>
                  <a:lnTo>
                    <a:pt x="106299" y="529209"/>
                  </a:lnTo>
                  <a:lnTo>
                    <a:pt x="120396" y="525399"/>
                  </a:lnTo>
                  <a:lnTo>
                    <a:pt x="127159" y="532543"/>
                  </a:lnTo>
                  <a:lnTo>
                    <a:pt x="160972" y="531685"/>
                  </a:lnTo>
                  <a:lnTo>
                    <a:pt x="168593" y="524161"/>
                  </a:lnTo>
                  <a:lnTo>
                    <a:pt x="174117" y="524732"/>
                  </a:lnTo>
                  <a:lnTo>
                    <a:pt x="182023" y="517969"/>
                  </a:lnTo>
                  <a:lnTo>
                    <a:pt x="190500" y="516731"/>
                  </a:lnTo>
                  <a:lnTo>
                    <a:pt x="190595" y="507778"/>
                  </a:lnTo>
                  <a:lnTo>
                    <a:pt x="192977" y="504825"/>
                  </a:lnTo>
                  <a:lnTo>
                    <a:pt x="200215" y="505777"/>
                  </a:lnTo>
                  <a:lnTo>
                    <a:pt x="193548" y="481203"/>
                  </a:lnTo>
                  <a:lnTo>
                    <a:pt x="185071" y="471201"/>
                  </a:lnTo>
                  <a:lnTo>
                    <a:pt x="185261" y="463486"/>
                  </a:lnTo>
                  <a:lnTo>
                    <a:pt x="191357" y="453961"/>
                  </a:lnTo>
                  <a:lnTo>
                    <a:pt x="187928" y="447008"/>
                  </a:lnTo>
                  <a:lnTo>
                    <a:pt x="190310" y="443674"/>
                  </a:lnTo>
                  <a:lnTo>
                    <a:pt x="183928" y="443389"/>
                  </a:lnTo>
                  <a:lnTo>
                    <a:pt x="183070" y="436721"/>
                  </a:lnTo>
                  <a:lnTo>
                    <a:pt x="170783" y="432625"/>
                  </a:lnTo>
                  <a:lnTo>
                    <a:pt x="172212" y="431101"/>
                  </a:lnTo>
                  <a:lnTo>
                    <a:pt x="164592" y="425767"/>
                  </a:lnTo>
                  <a:lnTo>
                    <a:pt x="172593" y="414623"/>
                  </a:lnTo>
                  <a:lnTo>
                    <a:pt x="170307" y="408337"/>
                  </a:lnTo>
                  <a:lnTo>
                    <a:pt x="160211" y="413861"/>
                  </a:lnTo>
                  <a:lnTo>
                    <a:pt x="152971" y="411670"/>
                  </a:lnTo>
                  <a:lnTo>
                    <a:pt x="144685" y="416433"/>
                  </a:lnTo>
                  <a:lnTo>
                    <a:pt x="132112" y="414242"/>
                  </a:lnTo>
                  <a:lnTo>
                    <a:pt x="136303" y="406050"/>
                  </a:lnTo>
                  <a:lnTo>
                    <a:pt x="132493" y="404526"/>
                  </a:lnTo>
                  <a:lnTo>
                    <a:pt x="131731" y="389477"/>
                  </a:lnTo>
                  <a:lnTo>
                    <a:pt x="117062" y="391668"/>
                  </a:lnTo>
                  <a:lnTo>
                    <a:pt x="92107" y="388048"/>
                  </a:lnTo>
                  <a:lnTo>
                    <a:pt x="82963" y="381571"/>
                  </a:lnTo>
                  <a:lnTo>
                    <a:pt x="84011" y="378904"/>
                  </a:lnTo>
                  <a:lnTo>
                    <a:pt x="81820" y="379285"/>
                  </a:lnTo>
                  <a:lnTo>
                    <a:pt x="77819" y="373570"/>
                  </a:lnTo>
                  <a:lnTo>
                    <a:pt x="57340" y="382905"/>
                  </a:lnTo>
                  <a:lnTo>
                    <a:pt x="51245" y="375475"/>
                  </a:lnTo>
                  <a:lnTo>
                    <a:pt x="51816" y="372332"/>
                  </a:lnTo>
                  <a:lnTo>
                    <a:pt x="48768" y="371189"/>
                  </a:lnTo>
                  <a:lnTo>
                    <a:pt x="38005" y="369856"/>
                  </a:lnTo>
                  <a:lnTo>
                    <a:pt x="31623" y="37499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9" name="Freihandform: Form 168">
              <a:extLst>
                <a:ext uri="{FF2B5EF4-FFF2-40B4-BE49-F238E27FC236}">
                  <a16:creationId xmlns:a16="http://schemas.microsoft.com/office/drawing/2014/main" id="{CCD9DEBC-7199-4A55-B9FD-E199C0C311AB}"/>
                </a:ext>
              </a:extLst>
            </p:cNvPr>
            <p:cNvSpPr/>
            <p:nvPr/>
          </p:nvSpPr>
          <p:spPr>
            <a:xfrm>
              <a:off x="2966758" y="2729942"/>
              <a:ext cx="683100" cy="975150"/>
            </a:xfrm>
            <a:custGeom>
              <a:avLst/>
              <a:gdLst>
                <a:gd name="connsiteX0" fmla="*/ 1028319 w 1314450"/>
                <a:gd name="connsiteY0" fmla="*/ 1498568 h 1876425"/>
                <a:gd name="connsiteX1" fmla="*/ 1030986 w 1314450"/>
                <a:gd name="connsiteY1" fmla="*/ 1498473 h 1876425"/>
                <a:gd name="connsiteX2" fmla="*/ 1028224 w 1314450"/>
                <a:gd name="connsiteY2" fmla="*/ 1500664 h 1876425"/>
                <a:gd name="connsiteX3" fmla="*/ 1025271 w 1314450"/>
                <a:gd name="connsiteY3" fmla="*/ 1499521 h 1876425"/>
                <a:gd name="connsiteX4" fmla="*/ 1028319 w 1314450"/>
                <a:gd name="connsiteY4" fmla="*/ 1498568 h 1876425"/>
                <a:gd name="connsiteX5" fmla="*/ 279940 w 1314450"/>
                <a:gd name="connsiteY5" fmla="*/ 1704594 h 1876425"/>
                <a:gd name="connsiteX6" fmla="*/ 278130 w 1314450"/>
                <a:gd name="connsiteY6" fmla="*/ 1693259 h 1876425"/>
                <a:gd name="connsiteX7" fmla="*/ 266986 w 1314450"/>
                <a:gd name="connsiteY7" fmla="*/ 1687544 h 1876425"/>
                <a:gd name="connsiteX8" fmla="*/ 260318 w 1314450"/>
                <a:gd name="connsiteY8" fmla="*/ 1669256 h 1876425"/>
                <a:gd name="connsiteX9" fmla="*/ 261747 w 1314450"/>
                <a:gd name="connsiteY9" fmla="*/ 1665351 h 1876425"/>
                <a:gd name="connsiteX10" fmla="*/ 254889 w 1314450"/>
                <a:gd name="connsiteY10" fmla="*/ 1652207 h 1876425"/>
                <a:gd name="connsiteX11" fmla="*/ 250222 w 1314450"/>
                <a:gd name="connsiteY11" fmla="*/ 1648778 h 1876425"/>
                <a:gd name="connsiteX12" fmla="*/ 242697 w 1314450"/>
                <a:gd name="connsiteY12" fmla="*/ 1645825 h 1876425"/>
                <a:gd name="connsiteX13" fmla="*/ 236315 w 1314450"/>
                <a:gd name="connsiteY13" fmla="*/ 1646587 h 1876425"/>
                <a:gd name="connsiteX14" fmla="*/ 232315 w 1314450"/>
                <a:gd name="connsiteY14" fmla="*/ 1642777 h 1876425"/>
                <a:gd name="connsiteX15" fmla="*/ 224790 w 1314450"/>
                <a:gd name="connsiteY15" fmla="*/ 1641062 h 1876425"/>
                <a:gd name="connsiteX16" fmla="*/ 208502 w 1314450"/>
                <a:gd name="connsiteY16" fmla="*/ 1660779 h 1876425"/>
                <a:gd name="connsiteX17" fmla="*/ 203930 w 1314450"/>
                <a:gd name="connsiteY17" fmla="*/ 1662589 h 1876425"/>
                <a:gd name="connsiteX18" fmla="*/ 194691 w 1314450"/>
                <a:gd name="connsiteY18" fmla="*/ 1655921 h 1876425"/>
                <a:gd name="connsiteX19" fmla="*/ 190405 w 1314450"/>
                <a:gd name="connsiteY19" fmla="*/ 1656874 h 1876425"/>
                <a:gd name="connsiteX20" fmla="*/ 184499 w 1314450"/>
                <a:gd name="connsiteY20" fmla="*/ 1644587 h 1876425"/>
                <a:gd name="connsiteX21" fmla="*/ 178689 w 1314450"/>
                <a:gd name="connsiteY21" fmla="*/ 1644968 h 1876425"/>
                <a:gd name="connsiteX22" fmla="*/ 176593 w 1314450"/>
                <a:gd name="connsiteY22" fmla="*/ 1647444 h 1876425"/>
                <a:gd name="connsiteX23" fmla="*/ 173164 w 1314450"/>
                <a:gd name="connsiteY23" fmla="*/ 1644206 h 1876425"/>
                <a:gd name="connsiteX24" fmla="*/ 180880 w 1314450"/>
                <a:gd name="connsiteY24" fmla="*/ 1631347 h 1876425"/>
                <a:gd name="connsiteX25" fmla="*/ 181642 w 1314450"/>
                <a:gd name="connsiteY25" fmla="*/ 1628489 h 1876425"/>
                <a:gd name="connsiteX26" fmla="*/ 178594 w 1314450"/>
                <a:gd name="connsiteY26" fmla="*/ 1625537 h 1876425"/>
                <a:gd name="connsiteX27" fmla="*/ 168211 w 1314450"/>
                <a:gd name="connsiteY27" fmla="*/ 1641729 h 1876425"/>
                <a:gd name="connsiteX28" fmla="*/ 160782 w 1314450"/>
                <a:gd name="connsiteY28" fmla="*/ 1636109 h 1876425"/>
                <a:gd name="connsiteX29" fmla="*/ 154305 w 1314450"/>
                <a:gd name="connsiteY29" fmla="*/ 1626584 h 1876425"/>
                <a:gd name="connsiteX30" fmla="*/ 164116 w 1314450"/>
                <a:gd name="connsiteY30" fmla="*/ 1616869 h 1876425"/>
                <a:gd name="connsiteX31" fmla="*/ 162782 w 1314450"/>
                <a:gd name="connsiteY31" fmla="*/ 1615154 h 1876425"/>
                <a:gd name="connsiteX32" fmla="*/ 152019 w 1314450"/>
                <a:gd name="connsiteY32" fmla="*/ 1623060 h 1876425"/>
                <a:gd name="connsiteX33" fmla="*/ 148400 w 1314450"/>
                <a:gd name="connsiteY33" fmla="*/ 1618869 h 1876425"/>
                <a:gd name="connsiteX34" fmla="*/ 150400 w 1314450"/>
                <a:gd name="connsiteY34" fmla="*/ 1612773 h 1876425"/>
                <a:gd name="connsiteX35" fmla="*/ 146399 w 1314450"/>
                <a:gd name="connsiteY35" fmla="*/ 1610773 h 1876425"/>
                <a:gd name="connsiteX36" fmla="*/ 146304 w 1314450"/>
                <a:gd name="connsiteY36" fmla="*/ 1607344 h 1876425"/>
                <a:gd name="connsiteX37" fmla="*/ 162211 w 1314450"/>
                <a:gd name="connsiteY37" fmla="*/ 1592104 h 1876425"/>
                <a:gd name="connsiteX38" fmla="*/ 160401 w 1314450"/>
                <a:gd name="connsiteY38" fmla="*/ 1586675 h 1876425"/>
                <a:gd name="connsiteX39" fmla="*/ 158877 w 1314450"/>
                <a:gd name="connsiteY39" fmla="*/ 1591151 h 1876425"/>
                <a:gd name="connsiteX40" fmla="*/ 148876 w 1314450"/>
                <a:gd name="connsiteY40" fmla="*/ 1599819 h 1876425"/>
                <a:gd name="connsiteX41" fmla="*/ 144780 w 1314450"/>
                <a:gd name="connsiteY41" fmla="*/ 1601629 h 1876425"/>
                <a:gd name="connsiteX42" fmla="*/ 142780 w 1314450"/>
                <a:gd name="connsiteY42" fmla="*/ 1597914 h 1876425"/>
                <a:gd name="connsiteX43" fmla="*/ 135541 w 1314450"/>
                <a:gd name="connsiteY43" fmla="*/ 1599724 h 1876425"/>
                <a:gd name="connsiteX44" fmla="*/ 132207 w 1314450"/>
                <a:gd name="connsiteY44" fmla="*/ 1590580 h 1876425"/>
                <a:gd name="connsiteX45" fmla="*/ 117062 w 1314450"/>
                <a:gd name="connsiteY45" fmla="*/ 1569244 h 1876425"/>
                <a:gd name="connsiteX46" fmla="*/ 123158 w 1314450"/>
                <a:gd name="connsiteY46" fmla="*/ 1562386 h 1876425"/>
                <a:gd name="connsiteX47" fmla="*/ 124111 w 1314450"/>
                <a:gd name="connsiteY47" fmla="*/ 1555433 h 1876425"/>
                <a:gd name="connsiteX48" fmla="*/ 110490 w 1314450"/>
                <a:gd name="connsiteY48" fmla="*/ 1556480 h 1876425"/>
                <a:gd name="connsiteX49" fmla="*/ 109918 w 1314450"/>
                <a:gd name="connsiteY49" fmla="*/ 1551623 h 1876425"/>
                <a:gd name="connsiteX50" fmla="*/ 115443 w 1314450"/>
                <a:gd name="connsiteY50" fmla="*/ 1548670 h 1876425"/>
                <a:gd name="connsiteX51" fmla="*/ 114300 w 1314450"/>
                <a:gd name="connsiteY51" fmla="*/ 1544288 h 1876425"/>
                <a:gd name="connsiteX52" fmla="*/ 105632 w 1314450"/>
                <a:gd name="connsiteY52" fmla="*/ 1545336 h 1876425"/>
                <a:gd name="connsiteX53" fmla="*/ 104584 w 1314450"/>
                <a:gd name="connsiteY53" fmla="*/ 1535430 h 1876425"/>
                <a:gd name="connsiteX54" fmla="*/ 96679 w 1314450"/>
                <a:gd name="connsiteY54" fmla="*/ 1539335 h 1876425"/>
                <a:gd name="connsiteX55" fmla="*/ 98203 w 1314450"/>
                <a:gd name="connsiteY55" fmla="*/ 1529906 h 1876425"/>
                <a:gd name="connsiteX56" fmla="*/ 108014 w 1314450"/>
                <a:gd name="connsiteY56" fmla="*/ 1520667 h 1876425"/>
                <a:gd name="connsiteX57" fmla="*/ 109251 w 1314450"/>
                <a:gd name="connsiteY57" fmla="*/ 1522857 h 1876425"/>
                <a:gd name="connsiteX58" fmla="*/ 112490 w 1314450"/>
                <a:gd name="connsiteY58" fmla="*/ 1520762 h 1876425"/>
                <a:gd name="connsiteX59" fmla="*/ 114205 w 1314450"/>
                <a:gd name="connsiteY59" fmla="*/ 1525334 h 1876425"/>
                <a:gd name="connsiteX60" fmla="*/ 118015 w 1314450"/>
                <a:gd name="connsiteY60" fmla="*/ 1523810 h 1876425"/>
                <a:gd name="connsiteX61" fmla="*/ 104204 w 1314450"/>
                <a:gd name="connsiteY61" fmla="*/ 1496949 h 1876425"/>
                <a:gd name="connsiteX62" fmla="*/ 102108 w 1314450"/>
                <a:gd name="connsiteY62" fmla="*/ 1498473 h 1876425"/>
                <a:gd name="connsiteX63" fmla="*/ 98489 w 1314450"/>
                <a:gd name="connsiteY63" fmla="*/ 1493234 h 1876425"/>
                <a:gd name="connsiteX64" fmla="*/ 103632 w 1314450"/>
                <a:gd name="connsiteY64" fmla="*/ 1486758 h 1876425"/>
                <a:gd name="connsiteX65" fmla="*/ 98870 w 1314450"/>
                <a:gd name="connsiteY65" fmla="*/ 1481995 h 1876425"/>
                <a:gd name="connsiteX66" fmla="*/ 107156 w 1314450"/>
                <a:gd name="connsiteY66" fmla="*/ 1477042 h 1876425"/>
                <a:gd name="connsiteX67" fmla="*/ 104394 w 1314450"/>
                <a:gd name="connsiteY67" fmla="*/ 1469803 h 1876425"/>
                <a:gd name="connsiteX68" fmla="*/ 115729 w 1314450"/>
                <a:gd name="connsiteY68" fmla="*/ 1471422 h 1876425"/>
                <a:gd name="connsiteX69" fmla="*/ 113252 w 1314450"/>
                <a:gd name="connsiteY69" fmla="*/ 1467136 h 1876425"/>
                <a:gd name="connsiteX70" fmla="*/ 122301 w 1314450"/>
                <a:gd name="connsiteY70" fmla="*/ 1460278 h 1876425"/>
                <a:gd name="connsiteX71" fmla="*/ 119062 w 1314450"/>
                <a:gd name="connsiteY71" fmla="*/ 1446181 h 1876425"/>
                <a:gd name="connsiteX72" fmla="*/ 121920 w 1314450"/>
                <a:gd name="connsiteY72" fmla="*/ 1439894 h 1876425"/>
                <a:gd name="connsiteX73" fmla="*/ 110966 w 1314450"/>
                <a:gd name="connsiteY73" fmla="*/ 1396365 h 1876425"/>
                <a:gd name="connsiteX74" fmla="*/ 84391 w 1314450"/>
                <a:gd name="connsiteY74" fmla="*/ 1400175 h 1876425"/>
                <a:gd name="connsiteX75" fmla="*/ 76295 w 1314450"/>
                <a:gd name="connsiteY75" fmla="*/ 1403985 h 1876425"/>
                <a:gd name="connsiteX76" fmla="*/ 74866 w 1314450"/>
                <a:gd name="connsiteY76" fmla="*/ 1400937 h 1876425"/>
                <a:gd name="connsiteX77" fmla="*/ 57721 w 1314450"/>
                <a:gd name="connsiteY77" fmla="*/ 1407128 h 1876425"/>
                <a:gd name="connsiteX78" fmla="*/ 52292 w 1314450"/>
                <a:gd name="connsiteY78" fmla="*/ 1389888 h 1876425"/>
                <a:gd name="connsiteX79" fmla="*/ 56198 w 1314450"/>
                <a:gd name="connsiteY79" fmla="*/ 1363028 h 1876425"/>
                <a:gd name="connsiteX80" fmla="*/ 60865 w 1314450"/>
                <a:gd name="connsiteY80" fmla="*/ 1361218 h 1876425"/>
                <a:gd name="connsiteX81" fmla="*/ 65913 w 1314450"/>
                <a:gd name="connsiteY81" fmla="*/ 1354550 h 1876425"/>
                <a:gd name="connsiteX82" fmla="*/ 64008 w 1314450"/>
                <a:gd name="connsiteY82" fmla="*/ 1344454 h 1876425"/>
                <a:gd name="connsiteX83" fmla="*/ 65627 w 1314450"/>
                <a:gd name="connsiteY83" fmla="*/ 1338167 h 1876425"/>
                <a:gd name="connsiteX84" fmla="*/ 77152 w 1314450"/>
                <a:gd name="connsiteY84" fmla="*/ 1328261 h 1876425"/>
                <a:gd name="connsiteX85" fmla="*/ 59722 w 1314450"/>
                <a:gd name="connsiteY85" fmla="*/ 1307211 h 1876425"/>
                <a:gd name="connsiteX86" fmla="*/ 53340 w 1314450"/>
                <a:gd name="connsiteY86" fmla="*/ 1292733 h 1876425"/>
                <a:gd name="connsiteX87" fmla="*/ 53245 w 1314450"/>
                <a:gd name="connsiteY87" fmla="*/ 1284637 h 1876425"/>
                <a:gd name="connsiteX88" fmla="*/ 57341 w 1314450"/>
                <a:gd name="connsiteY88" fmla="*/ 1282542 h 1876425"/>
                <a:gd name="connsiteX89" fmla="*/ 53054 w 1314450"/>
                <a:gd name="connsiteY89" fmla="*/ 1282922 h 1876425"/>
                <a:gd name="connsiteX90" fmla="*/ 53054 w 1314450"/>
                <a:gd name="connsiteY90" fmla="*/ 1277874 h 1876425"/>
                <a:gd name="connsiteX91" fmla="*/ 67246 w 1314450"/>
                <a:gd name="connsiteY91" fmla="*/ 1269683 h 1876425"/>
                <a:gd name="connsiteX92" fmla="*/ 65341 w 1314450"/>
                <a:gd name="connsiteY92" fmla="*/ 1268254 h 1876425"/>
                <a:gd name="connsiteX93" fmla="*/ 68485 w 1314450"/>
                <a:gd name="connsiteY93" fmla="*/ 1262158 h 1876425"/>
                <a:gd name="connsiteX94" fmla="*/ 61626 w 1314450"/>
                <a:gd name="connsiteY94" fmla="*/ 1255014 h 1876425"/>
                <a:gd name="connsiteX95" fmla="*/ 64865 w 1314450"/>
                <a:gd name="connsiteY95" fmla="*/ 1252823 h 1876425"/>
                <a:gd name="connsiteX96" fmla="*/ 61055 w 1314450"/>
                <a:gd name="connsiteY96" fmla="*/ 1250918 h 1876425"/>
                <a:gd name="connsiteX97" fmla="*/ 52674 w 1314450"/>
                <a:gd name="connsiteY97" fmla="*/ 1230249 h 1876425"/>
                <a:gd name="connsiteX98" fmla="*/ 55626 w 1314450"/>
                <a:gd name="connsiteY98" fmla="*/ 1206818 h 1876425"/>
                <a:gd name="connsiteX99" fmla="*/ 49435 w 1314450"/>
                <a:gd name="connsiteY99" fmla="*/ 1205103 h 1876425"/>
                <a:gd name="connsiteX100" fmla="*/ 51911 w 1314450"/>
                <a:gd name="connsiteY100" fmla="*/ 1199484 h 1876425"/>
                <a:gd name="connsiteX101" fmla="*/ 46482 w 1314450"/>
                <a:gd name="connsiteY101" fmla="*/ 1197674 h 1876425"/>
                <a:gd name="connsiteX102" fmla="*/ 46958 w 1314450"/>
                <a:gd name="connsiteY102" fmla="*/ 1192244 h 1876425"/>
                <a:gd name="connsiteX103" fmla="*/ 51530 w 1314450"/>
                <a:gd name="connsiteY103" fmla="*/ 1191768 h 1876425"/>
                <a:gd name="connsiteX104" fmla="*/ 51530 w 1314450"/>
                <a:gd name="connsiteY104" fmla="*/ 1186053 h 1876425"/>
                <a:gd name="connsiteX105" fmla="*/ 56007 w 1314450"/>
                <a:gd name="connsiteY105" fmla="*/ 1185767 h 1876425"/>
                <a:gd name="connsiteX106" fmla="*/ 56292 w 1314450"/>
                <a:gd name="connsiteY106" fmla="*/ 1181100 h 1876425"/>
                <a:gd name="connsiteX107" fmla="*/ 53245 w 1314450"/>
                <a:gd name="connsiteY107" fmla="*/ 1179481 h 1876425"/>
                <a:gd name="connsiteX108" fmla="*/ 55816 w 1314450"/>
                <a:gd name="connsiteY108" fmla="*/ 1163193 h 1876425"/>
                <a:gd name="connsiteX109" fmla="*/ 56292 w 1314450"/>
                <a:gd name="connsiteY109" fmla="*/ 1170337 h 1876425"/>
                <a:gd name="connsiteX110" fmla="*/ 61532 w 1314450"/>
                <a:gd name="connsiteY110" fmla="*/ 1171480 h 1876425"/>
                <a:gd name="connsiteX111" fmla="*/ 63532 w 1314450"/>
                <a:gd name="connsiteY111" fmla="*/ 1161574 h 1876425"/>
                <a:gd name="connsiteX112" fmla="*/ 75914 w 1314450"/>
                <a:gd name="connsiteY112" fmla="*/ 1156335 h 1876425"/>
                <a:gd name="connsiteX113" fmla="*/ 76295 w 1314450"/>
                <a:gd name="connsiteY113" fmla="*/ 1130332 h 1876425"/>
                <a:gd name="connsiteX114" fmla="*/ 74105 w 1314450"/>
                <a:gd name="connsiteY114" fmla="*/ 1129094 h 1876425"/>
                <a:gd name="connsiteX115" fmla="*/ 76867 w 1314450"/>
                <a:gd name="connsiteY115" fmla="*/ 1120712 h 1876425"/>
                <a:gd name="connsiteX116" fmla="*/ 84106 w 1314450"/>
                <a:gd name="connsiteY116" fmla="*/ 1120521 h 1876425"/>
                <a:gd name="connsiteX117" fmla="*/ 81534 w 1314450"/>
                <a:gd name="connsiteY117" fmla="*/ 1132904 h 1876425"/>
                <a:gd name="connsiteX118" fmla="*/ 90011 w 1314450"/>
                <a:gd name="connsiteY118" fmla="*/ 1133570 h 1876425"/>
                <a:gd name="connsiteX119" fmla="*/ 89058 w 1314450"/>
                <a:gd name="connsiteY119" fmla="*/ 1118902 h 1876425"/>
                <a:gd name="connsiteX120" fmla="*/ 95917 w 1314450"/>
                <a:gd name="connsiteY120" fmla="*/ 1117664 h 1876425"/>
                <a:gd name="connsiteX121" fmla="*/ 96202 w 1314450"/>
                <a:gd name="connsiteY121" fmla="*/ 1115283 h 1876425"/>
                <a:gd name="connsiteX122" fmla="*/ 105632 w 1314450"/>
                <a:gd name="connsiteY122" fmla="*/ 1117759 h 1876425"/>
                <a:gd name="connsiteX123" fmla="*/ 108775 w 1314450"/>
                <a:gd name="connsiteY123" fmla="*/ 1103471 h 1876425"/>
                <a:gd name="connsiteX124" fmla="*/ 114681 w 1314450"/>
                <a:gd name="connsiteY124" fmla="*/ 1103376 h 1876425"/>
                <a:gd name="connsiteX125" fmla="*/ 117539 w 1314450"/>
                <a:gd name="connsiteY125" fmla="*/ 1112044 h 1876425"/>
                <a:gd name="connsiteX126" fmla="*/ 127158 w 1314450"/>
                <a:gd name="connsiteY126" fmla="*/ 1114139 h 1876425"/>
                <a:gd name="connsiteX127" fmla="*/ 130016 w 1314450"/>
                <a:gd name="connsiteY127" fmla="*/ 1122426 h 1876425"/>
                <a:gd name="connsiteX128" fmla="*/ 136207 w 1314450"/>
                <a:gd name="connsiteY128" fmla="*/ 1122140 h 1876425"/>
                <a:gd name="connsiteX129" fmla="*/ 143256 w 1314450"/>
                <a:gd name="connsiteY129" fmla="*/ 1116902 h 1876425"/>
                <a:gd name="connsiteX130" fmla="*/ 145637 w 1314450"/>
                <a:gd name="connsiteY130" fmla="*/ 1102805 h 1876425"/>
                <a:gd name="connsiteX131" fmla="*/ 130111 w 1314450"/>
                <a:gd name="connsiteY131" fmla="*/ 1098804 h 1876425"/>
                <a:gd name="connsiteX132" fmla="*/ 130683 w 1314450"/>
                <a:gd name="connsiteY132" fmla="*/ 1082993 h 1876425"/>
                <a:gd name="connsiteX133" fmla="*/ 128207 w 1314450"/>
                <a:gd name="connsiteY133" fmla="*/ 1069753 h 1876425"/>
                <a:gd name="connsiteX134" fmla="*/ 124873 w 1314450"/>
                <a:gd name="connsiteY134" fmla="*/ 1062514 h 1876425"/>
                <a:gd name="connsiteX135" fmla="*/ 120396 w 1314450"/>
                <a:gd name="connsiteY135" fmla="*/ 1063847 h 1876425"/>
                <a:gd name="connsiteX136" fmla="*/ 121444 w 1314450"/>
                <a:gd name="connsiteY136" fmla="*/ 1059085 h 1876425"/>
                <a:gd name="connsiteX137" fmla="*/ 143827 w 1314450"/>
                <a:gd name="connsiteY137" fmla="*/ 1038606 h 1876425"/>
                <a:gd name="connsiteX138" fmla="*/ 169450 w 1314450"/>
                <a:gd name="connsiteY138" fmla="*/ 1038035 h 1876425"/>
                <a:gd name="connsiteX139" fmla="*/ 188405 w 1314450"/>
                <a:gd name="connsiteY139" fmla="*/ 1030129 h 1876425"/>
                <a:gd name="connsiteX140" fmla="*/ 180404 w 1314450"/>
                <a:gd name="connsiteY140" fmla="*/ 1022604 h 1876425"/>
                <a:gd name="connsiteX141" fmla="*/ 192595 w 1314450"/>
                <a:gd name="connsiteY141" fmla="*/ 1010793 h 1876425"/>
                <a:gd name="connsiteX142" fmla="*/ 188595 w 1314450"/>
                <a:gd name="connsiteY142" fmla="*/ 1008317 h 1876425"/>
                <a:gd name="connsiteX143" fmla="*/ 191357 w 1314450"/>
                <a:gd name="connsiteY143" fmla="*/ 1005364 h 1876425"/>
                <a:gd name="connsiteX144" fmla="*/ 186118 w 1314450"/>
                <a:gd name="connsiteY144" fmla="*/ 991743 h 1876425"/>
                <a:gd name="connsiteX145" fmla="*/ 208121 w 1314450"/>
                <a:gd name="connsiteY145" fmla="*/ 982123 h 1876425"/>
                <a:gd name="connsiteX146" fmla="*/ 241268 w 1314450"/>
                <a:gd name="connsiteY146" fmla="*/ 979742 h 1876425"/>
                <a:gd name="connsiteX147" fmla="*/ 242983 w 1314450"/>
                <a:gd name="connsiteY147" fmla="*/ 975455 h 1876425"/>
                <a:gd name="connsiteX148" fmla="*/ 240316 w 1314450"/>
                <a:gd name="connsiteY148" fmla="*/ 964597 h 1876425"/>
                <a:gd name="connsiteX149" fmla="*/ 248221 w 1314450"/>
                <a:gd name="connsiteY149" fmla="*/ 962120 h 1876425"/>
                <a:gd name="connsiteX150" fmla="*/ 244221 w 1314450"/>
                <a:gd name="connsiteY150" fmla="*/ 951167 h 1876425"/>
                <a:gd name="connsiteX151" fmla="*/ 249555 w 1314450"/>
                <a:gd name="connsiteY151" fmla="*/ 945071 h 1876425"/>
                <a:gd name="connsiteX152" fmla="*/ 243935 w 1314450"/>
                <a:gd name="connsiteY152" fmla="*/ 943261 h 1876425"/>
                <a:gd name="connsiteX153" fmla="*/ 235172 w 1314450"/>
                <a:gd name="connsiteY153" fmla="*/ 932021 h 1876425"/>
                <a:gd name="connsiteX154" fmla="*/ 224409 w 1314450"/>
                <a:gd name="connsiteY154" fmla="*/ 935831 h 1876425"/>
                <a:gd name="connsiteX155" fmla="*/ 223266 w 1314450"/>
                <a:gd name="connsiteY155" fmla="*/ 927259 h 1876425"/>
                <a:gd name="connsiteX156" fmla="*/ 215741 w 1314450"/>
                <a:gd name="connsiteY156" fmla="*/ 914591 h 1876425"/>
                <a:gd name="connsiteX157" fmla="*/ 198596 w 1314450"/>
                <a:gd name="connsiteY157" fmla="*/ 921353 h 1876425"/>
                <a:gd name="connsiteX158" fmla="*/ 200025 w 1314450"/>
                <a:gd name="connsiteY158" fmla="*/ 929640 h 1876425"/>
                <a:gd name="connsiteX159" fmla="*/ 190024 w 1314450"/>
                <a:gd name="connsiteY159" fmla="*/ 928021 h 1876425"/>
                <a:gd name="connsiteX160" fmla="*/ 178975 w 1314450"/>
                <a:gd name="connsiteY160" fmla="*/ 919925 h 1876425"/>
                <a:gd name="connsiteX161" fmla="*/ 163544 w 1314450"/>
                <a:gd name="connsiteY161" fmla="*/ 924116 h 1876425"/>
                <a:gd name="connsiteX162" fmla="*/ 161449 w 1314450"/>
                <a:gd name="connsiteY162" fmla="*/ 904875 h 1876425"/>
                <a:gd name="connsiteX163" fmla="*/ 153352 w 1314450"/>
                <a:gd name="connsiteY163" fmla="*/ 907161 h 1876425"/>
                <a:gd name="connsiteX164" fmla="*/ 147828 w 1314450"/>
                <a:gd name="connsiteY164" fmla="*/ 904780 h 1876425"/>
                <a:gd name="connsiteX165" fmla="*/ 143351 w 1314450"/>
                <a:gd name="connsiteY165" fmla="*/ 907256 h 1876425"/>
                <a:gd name="connsiteX166" fmla="*/ 135350 w 1314450"/>
                <a:gd name="connsiteY166" fmla="*/ 882206 h 1876425"/>
                <a:gd name="connsiteX167" fmla="*/ 129445 w 1314450"/>
                <a:gd name="connsiteY167" fmla="*/ 882015 h 1876425"/>
                <a:gd name="connsiteX168" fmla="*/ 123254 w 1314450"/>
                <a:gd name="connsiteY168" fmla="*/ 872966 h 1876425"/>
                <a:gd name="connsiteX169" fmla="*/ 117443 w 1314450"/>
                <a:gd name="connsiteY169" fmla="*/ 856298 h 1876425"/>
                <a:gd name="connsiteX170" fmla="*/ 112490 w 1314450"/>
                <a:gd name="connsiteY170" fmla="*/ 858298 h 1876425"/>
                <a:gd name="connsiteX171" fmla="*/ 110585 w 1314450"/>
                <a:gd name="connsiteY171" fmla="*/ 866680 h 1876425"/>
                <a:gd name="connsiteX172" fmla="*/ 105537 w 1314450"/>
                <a:gd name="connsiteY172" fmla="*/ 873157 h 1876425"/>
                <a:gd name="connsiteX173" fmla="*/ 97631 w 1314450"/>
                <a:gd name="connsiteY173" fmla="*/ 871919 h 1876425"/>
                <a:gd name="connsiteX174" fmla="*/ 88964 w 1314450"/>
                <a:gd name="connsiteY174" fmla="*/ 877348 h 1876425"/>
                <a:gd name="connsiteX175" fmla="*/ 76581 w 1314450"/>
                <a:gd name="connsiteY175" fmla="*/ 871157 h 1876425"/>
                <a:gd name="connsiteX176" fmla="*/ 72866 w 1314450"/>
                <a:gd name="connsiteY176" fmla="*/ 874204 h 1876425"/>
                <a:gd name="connsiteX177" fmla="*/ 63341 w 1314450"/>
                <a:gd name="connsiteY177" fmla="*/ 872204 h 1876425"/>
                <a:gd name="connsiteX178" fmla="*/ 62103 w 1314450"/>
                <a:gd name="connsiteY178" fmla="*/ 869537 h 1876425"/>
                <a:gd name="connsiteX179" fmla="*/ 59055 w 1314450"/>
                <a:gd name="connsiteY179" fmla="*/ 869823 h 1876425"/>
                <a:gd name="connsiteX180" fmla="*/ 60579 w 1314450"/>
                <a:gd name="connsiteY180" fmla="*/ 864870 h 1876425"/>
                <a:gd name="connsiteX181" fmla="*/ 56864 w 1314450"/>
                <a:gd name="connsiteY181" fmla="*/ 860298 h 1876425"/>
                <a:gd name="connsiteX182" fmla="*/ 50482 w 1314450"/>
                <a:gd name="connsiteY182" fmla="*/ 870014 h 1876425"/>
                <a:gd name="connsiteX183" fmla="*/ 56674 w 1314450"/>
                <a:gd name="connsiteY183" fmla="*/ 876586 h 1876425"/>
                <a:gd name="connsiteX184" fmla="*/ 60579 w 1314450"/>
                <a:gd name="connsiteY184" fmla="*/ 888302 h 1876425"/>
                <a:gd name="connsiteX185" fmla="*/ 58007 w 1314450"/>
                <a:gd name="connsiteY185" fmla="*/ 893731 h 1876425"/>
                <a:gd name="connsiteX186" fmla="*/ 54197 w 1314450"/>
                <a:gd name="connsiteY186" fmla="*/ 894112 h 1876425"/>
                <a:gd name="connsiteX187" fmla="*/ 34671 w 1314450"/>
                <a:gd name="connsiteY187" fmla="*/ 884777 h 1876425"/>
                <a:gd name="connsiteX188" fmla="*/ 47816 w 1314450"/>
                <a:gd name="connsiteY188" fmla="*/ 869252 h 1876425"/>
                <a:gd name="connsiteX189" fmla="*/ 33147 w 1314450"/>
                <a:gd name="connsiteY189" fmla="*/ 860108 h 1876425"/>
                <a:gd name="connsiteX190" fmla="*/ 25622 w 1314450"/>
                <a:gd name="connsiteY190" fmla="*/ 851726 h 1876425"/>
                <a:gd name="connsiteX191" fmla="*/ 20193 w 1314450"/>
                <a:gd name="connsiteY191" fmla="*/ 838962 h 1876425"/>
                <a:gd name="connsiteX192" fmla="*/ 16478 w 1314450"/>
                <a:gd name="connsiteY192" fmla="*/ 813530 h 1876425"/>
                <a:gd name="connsiteX193" fmla="*/ 9525 w 1314450"/>
                <a:gd name="connsiteY193" fmla="*/ 806482 h 1876425"/>
                <a:gd name="connsiteX194" fmla="*/ 11049 w 1314450"/>
                <a:gd name="connsiteY194" fmla="*/ 796862 h 1876425"/>
                <a:gd name="connsiteX195" fmla="*/ 38576 w 1314450"/>
                <a:gd name="connsiteY195" fmla="*/ 785432 h 1876425"/>
                <a:gd name="connsiteX196" fmla="*/ 85820 w 1314450"/>
                <a:gd name="connsiteY196" fmla="*/ 796957 h 1876425"/>
                <a:gd name="connsiteX197" fmla="*/ 103061 w 1314450"/>
                <a:gd name="connsiteY197" fmla="*/ 797338 h 1876425"/>
                <a:gd name="connsiteX198" fmla="*/ 103156 w 1314450"/>
                <a:gd name="connsiteY198" fmla="*/ 785432 h 1876425"/>
                <a:gd name="connsiteX199" fmla="*/ 111919 w 1314450"/>
                <a:gd name="connsiteY199" fmla="*/ 774668 h 1876425"/>
                <a:gd name="connsiteX200" fmla="*/ 120777 w 1314450"/>
                <a:gd name="connsiteY200" fmla="*/ 769525 h 1876425"/>
                <a:gd name="connsiteX201" fmla="*/ 124396 w 1314450"/>
                <a:gd name="connsiteY201" fmla="*/ 754666 h 1876425"/>
                <a:gd name="connsiteX202" fmla="*/ 132302 w 1314450"/>
                <a:gd name="connsiteY202" fmla="*/ 744569 h 1876425"/>
                <a:gd name="connsiteX203" fmla="*/ 141732 w 1314450"/>
                <a:gd name="connsiteY203" fmla="*/ 716090 h 1876425"/>
                <a:gd name="connsiteX204" fmla="*/ 144685 w 1314450"/>
                <a:gd name="connsiteY204" fmla="*/ 687229 h 1876425"/>
                <a:gd name="connsiteX205" fmla="*/ 140780 w 1314450"/>
                <a:gd name="connsiteY205" fmla="*/ 688086 h 1876425"/>
                <a:gd name="connsiteX206" fmla="*/ 128778 w 1314450"/>
                <a:gd name="connsiteY206" fmla="*/ 671703 h 1876425"/>
                <a:gd name="connsiteX207" fmla="*/ 120301 w 1314450"/>
                <a:gd name="connsiteY207" fmla="*/ 665321 h 1876425"/>
                <a:gd name="connsiteX208" fmla="*/ 107537 w 1314450"/>
                <a:gd name="connsiteY208" fmla="*/ 659702 h 1876425"/>
                <a:gd name="connsiteX209" fmla="*/ 110109 w 1314450"/>
                <a:gd name="connsiteY209" fmla="*/ 652272 h 1876425"/>
                <a:gd name="connsiteX210" fmla="*/ 92011 w 1314450"/>
                <a:gd name="connsiteY210" fmla="*/ 653701 h 1876425"/>
                <a:gd name="connsiteX211" fmla="*/ 95536 w 1314450"/>
                <a:gd name="connsiteY211" fmla="*/ 625983 h 1876425"/>
                <a:gd name="connsiteX212" fmla="*/ 94298 w 1314450"/>
                <a:gd name="connsiteY212" fmla="*/ 623411 h 1876425"/>
                <a:gd name="connsiteX213" fmla="*/ 91916 w 1314450"/>
                <a:gd name="connsiteY213" fmla="*/ 624078 h 1876425"/>
                <a:gd name="connsiteX214" fmla="*/ 91630 w 1314450"/>
                <a:gd name="connsiteY214" fmla="*/ 621316 h 1876425"/>
                <a:gd name="connsiteX215" fmla="*/ 89154 w 1314450"/>
                <a:gd name="connsiteY215" fmla="*/ 622554 h 1876425"/>
                <a:gd name="connsiteX216" fmla="*/ 87630 w 1314450"/>
                <a:gd name="connsiteY216" fmla="*/ 616553 h 1876425"/>
                <a:gd name="connsiteX217" fmla="*/ 92964 w 1314450"/>
                <a:gd name="connsiteY217" fmla="*/ 616744 h 1876425"/>
                <a:gd name="connsiteX218" fmla="*/ 98107 w 1314450"/>
                <a:gd name="connsiteY218" fmla="*/ 575120 h 1876425"/>
                <a:gd name="connsiteX219" fmla="*/ 111443 w 1314450"/>
                <a:gd name="connsiteY219" fmla="*/ 576644 h 1876425"/>
                <a:gd name="connsiteX220" fmla="*/ 115824 w 1314450"/>
                <a:gd name="connsiteY220" fmla="*/ 582930 h 1876425"/>
                <a:gd name="connsiteX221" fmla="*/ 118682 w 1314450"/>
                <a:gd name="connsiteY221" fmla="*/ 583216 h 1876425"/>
                <a:gd name="connsiteX222" fmla="*/ 124873 w 1314450"/>
                <a:gd name="connsiteY222" fmla="*/ 581787 h 1876425"/>
                <a:gd name="connsiteX223" fmla="*/ 126111 w 1314450"/>
                <a:gd name="connsiteY223" fmla="*/ 578453 h 1876425"/>
                <a:gd name="connsiteX224" fmla="*/ 130588 w 1314450"/>
                <a:gd name="connsiteY224" fmla="*/ 576644 h 1876425"/>
                <a:gd name="connsiteX225" fmla="*/ 151638 w 1314450"/>
                <a:gd name="connsiteY225" fmla="*/ 577977 h 1876425"/>
                <a:gd name="connsiteX226" fmla="*/ 151162 w 1314450"/>
                <a:gd name="connsiteY226" fmla="*/ 570643 h 1876425"/>
                <a:gd name="connsiteX227" fmla="*/ 146875 w 1314450"/>
                <a:gd name="connsiteY227" fmla="*/ 561785 h 1876425"/>
                <a:gd name="connsiteX228" fmla="*/ 151924 w 1314450"/>
                <a:gd name="connsiteY228" fmla="*/ 561880 h 1876425"/>
                <a:gd name="connsiteX229" fmla="*/ 148876 w 1314450"/>
                <a:gd name="connsiteY229" fmla="*/ 553308 h 1876425"/>
                <a:gd name="connsiteX230" fmla="*/ 170212 w 1314450"/>
                <a:gd name="connsiteY230" fmla="*/ 546164 h 1876425"/>
                <a:gd name="connsiteX231" fmla="*/ 166021 w 1314450"/>
                <a:gd name="connsiteY231" fmla="*/ 542449 h 1876425"/>
                <a:gd name="connsiteX232" fmla="*/ 169069 w 1314450"/>
                <a:gd name="connsiteY232" fmla="*/ 540163 h 1876425"/>
                <a:gd name="connsiteX233" fmla="*/ 168973 w 1314450"/>
                <a:gd name="connsiteY233" fmla="*/ 535972 h 1876425"/>
                <a:gd name="connsiteX234" fmla="*/ 159830 w 1314450"/>
                <a:gd name="connsiteY234" fmla="*/ 535686 h 1876425"/>
                <a:gd name="connsiteX235" fmla="*/ 159734 w 1314450"/>
                <a:gd name="connsiteY235" fmla="*/ 532924 h 1876425"/>
                <a:gd name="connsiteX236" fmla="*/ 127349 w 1314450"/>
                <a:gd name="connsiteY236" fmla="*/ 536353 h 1876425"/>
                <a:gd name="connsiteX237" fmla="*/ 126587 w 1314450"/>
                <a:gd name="connsiteY237" fmla="*/ 533591 h 1876425"/>
                <a:gd name="connsiteX238" fmla="*/ 106013 w 1314450"/>
                <a:gd name="connsiteY238" fmla="*/ 531971 h 1876425"/>
                <a:gd name="connsiteX239" fmla="*/ 110204 w 1314450"/>
                <a:gd name="connsiteY239" fmla="*/ 519494 h 1876425"/>
                <a:gd name="connsiteX240" fmla="*/ 97060 w 1314450"/>
                <a:gd name="connsiteY240" fmla="*/ 505778 h 1876425"/>
                <a:gd name="connsiteX241" fmla="*/ 83248 w 1314450"/>
                <a:gd name="connsiteY241" fmla="*/ 482251 h 1876425"/>
                <a:gd name="connsiteX242" fmla="*/ 87344 w 1314450"/>
                <a:gd name="connsiteY242" fmla="*/ 467201 h 1876425"/>
                <a:gd name="connsiteX243" fmla="*/ 70199 w 1314450"/>
                <a:gd name="connsiteY243" fmla="*/ 462344 h 1876425"/>
                <a:gd name="connsiteX244" fmla="*/ 42576 w 1314450"/>
                <a:gd name="connsiteY244" fmla="*/ 464725 h 1876425"/>
                <a:gd name="connsiteX245" fmla="*/ 34100 w 1314450"/>
                <a:gd name="connsiteY245" fmla="*/ 459772 h 1876425"/>
                <a:gd name="connsiteX246" fmla="*/ 48292 w 1314450"/>
                <a:gd name="connsiteY246" fmla="*/ 428530 h 1876425"/>
                <a:gd name="connsiteX247" fmla="*/ 58007 w 1314450"/>
                <a:gd name="connsiteY247" fmla="*/ 417671 h 1876425"/>
                <a:gd name="connsiteX248" fmla="*/ 62865 w 1314450"/>
                <a:gd name="connsiteY248" fmla="*/ 407861 h 1876425"/>
                <a:gd name="connsiteX249" fmla="*/ 56769 w 1314450"/>
                <a:gd name="connsiteY249" fmla="*/ 403955 h 1876425"/>
                <a:gd name="connsiteX250" fmla="*/ 101918 w 1314450"/>
                <a:gd name="connsiteY250" fmla="*/ 390716 h 1876425"/>
                <a:gd name="connsiteX251" fmla="*/ 96488 w 1314450"/>
                <a:gd name="connsiteY251" fmla="*/ 376523 h 1876425"/>
                <a:gd name="connsiteX252" fmla="*/ 111823 w 1314450"/>
                <a:gd name="connsiteY252" fmla="*/ 391382 h 1876425"/>
                <a:gd name="connsiteX253" fmla="*/ 122491 w 1314450"/>
                <a:gd name="connsiteY253" fmla="*/ 389001 h 1876425"/>
                <a:gd name="connsiteX254" fmla="*/ 123920 w 1314450"/>
                <a:gd name="connsiteY254" fmla="*/ 395573 h 1876425"/>
                <a:gd name="connsiteX255" fmla="*/ 139255 w 1314450"/>
                <a:gd name="connsiteY255" fmla="*/ 394621 h 1876425"/>
                <a:gd name="connsiteX256" fmla="*/ 153257 w 1314450"/>
                <a:gd name="connsiteY256" fmla="*/ 402717 h 1876425"/>
                <a:gd name="connsiteX257" fmla="*/ 156686 w 1314450"/>
                <a:gd name="connsiteY257" fmla="*/ 402908 h 1876425"/>
                <a:gd name="connsiteX258" fmla="*/ 154114 w 1314450"/>
                <a:gd name="connsiteY258" fmla="*/ 402146 h 1876425"/>
                <a:gd name="connsiteX259" fmla="*/ 154305 w 1314450"/>
                <a:gd name="connsiteY259" fmla="*/ 384429 h 1876425"/>
                <a:gd name="connsiteX260" fmla="*/ 144209 w 1314450"/>
                <a:gd name="connsiteY260" fmla="*/ 349568 h 1876425"/>
                <a:gd name="connsiteX261" fmla="*/ 152591 w 1314450"/>
                <a:gd name="connsiteY261" fmla="*/ 341090 h 1876425"/>
                <a:gd name="connsiteX262" fmla="*/ 170498 w 1314450"/>
                <a:gd name="connsiteY262" fmla="*/ 332899 h 1876425"/>
                <a:gd name="connsiteX263" fmla="*/ 173069 w 1314450"/>
                <a:gd name="connsiteY263" fmla="*/ 325660 h 1876425"/>
                <a:gd name="connsiteX264" fmla="*/ 169450 w 1314450"/>
                <a:gd name="connsiteY264" fmla="*/ 315563 h 1876425"/>
                <a:gd name="connsiteX265" fmla="*/ 163925 w 1314450"/>
                <a:gd name="connsiteY265" fmla="*/ 316802 h 1876425"/>
                <a:gd name="connsiteX266" fmla="*/ 168402 w 1314450"/>
                <a:gd name="connsiteY266" fmla="*/ 314611 h 1876425"/>
                <a:gd name="connsiteX267" fmla="*/ 166116 w 1314450"/>
                <a:gd name="connsiteY267" fmla="*/ 306991 h 1876425"/>
                <a:gd name="connsiteX268" fmla="*/ 232220 w 1314450"/>
                <a:gd name="connsiteY268" fmla="*/ 298514 h 1876425"/>
                <a:gd name="connsiteX269" fmla="*/ 239935 w 1314450"/>
                <a:gd name="connsiteY269" fmla="*/ 294704 h 1876425"/>
                <a:gd name="connsiteX270" fmla="*/ 247364 w 1314450"/>
                <a:gd name="connsiteY270" fmla="*/ 296323 h 1876425"/>
                <a:gd name="connsiteX271" fmla="*/ 238887 w 1314450"/>
                <a:gd name="connsiteY271" fmla="*/ 276892 h 1876425"/>
                <a:gd name="connsiteX272" fmla="*/ 234125 w 1314450"/>
                <a:gd name="connsiteY272" fmla="*/ 258032 h 1876425"/>
                <a:gd name="connsiteX273" fmla="*/ 249174 w 1314450"/>
                <a:gd name="connsiteY273" fmla="*/ 251174 h 1876425"/>
                <a:gd name="connsiteX274" fmla="*/ 273272 w 1314450"/>
                <a:gd name="connsiteY274" fmla="*/ 250793 h 1876425"/>
                <a:gd name="connsiteX275" fmla="*/ 263652 w 1314450"/>
                <a:gd name="connsiteY275" fmla="*/ 230219 h 1876425"/>
                <a:gd name="connsiteX276" fmla="*/ 274606 w 1314450"/>
                <a:gd name="connsiteY276" fmla="*/ 229553 h 1876425"/>
                <a:gd name="connsiteX277" fmla="*/ 281368 w 1314450"/>
                <a:gd name="connsiteY277" fmla="*/ 226409 h 1876425"/>
                <a:gd name="connsiteX278" fmla="*/ 276796 w 1314450"/>
                <a:gd name="connsiteY278" fmla="*/ 217170 h 1876425"/>
                <a:gd name="connsiteX279" fmla="*/ 284131 w 1314450"/>
                <a:gd name="connsiteY279" fmla="*/ 214789 h 1876425"/>
                <a:gd name="connsiteX280" fmla="*/ 276606 w 1314450"/>
                <a:gd name="connsiteY280" fmla="*/ 199835 h 1876425"/>
                <a:gd name="connsiteX281" fmla="*/ 271843 w 1314450"/>
                <a:gd name="connsiteY281" fmla="*/ 203454 h 1876425"/>
                <a:gd name="connsiteX282" fmla="*/ 268224 w 1314450"/>
                <a:gd name="connsiteY282" fmla="*/ 198120 h 1876425"/>
                <a:gd name="connsiteX283" fmla="*/ 263176 w 1314450"/>
                <a:gd name="connsiteY283" fmla="*/ 199644 h 1876425"/>
                <a:gd name="connsiteX284" fmla="*/ 254508 w 1314450"/>
                <a:gd name="connsiteY284" fmla="*/ 171736 h 1876425"/>
                <a:gd name="connsiteX285" fmla="*/ 258318 w 1314450"/>
                <a:gd name="connsiteY285" fmla="*/ 175736 h 1876425"/>
                <a:gd name="connsiteX286" fmla="*/ 261461 w 1314450"/>
                <a:gd name="connsiteY286" fmla="*/ 174403 h 1876425"/>
                <a:gd name="connsiteX287" fmla="*/ 258604 w 1314450"/>
                <a:gd name="connsiteY287" fmla="*/ 167354 h 1876425"/>
                <a:gd name="connsiteX288" fmla="*/ 270320 w 1314450"/>
                <a:gd name="connsiteY288" fmla="*/ 160401 h 1876425"/>
                <a:gd name="connsiteX289" fmla="*/ 273653 w 1314450"/>
                <a:gd name="connsiteY289" fmla="*/ 161163 h 1876425"/>
                <a:gd name="connsiteX290" fmla="*/ 272605 w 1314450"/>
                <a:gd name="connsiteY290" fmla="*/ 158115 h 1876425"/>
                <a:gd name="connsiteX291" fmla="*/ 281464 w 1314450"/>
                <a:gd name="connsiteY291" fmla="*/ 159829 h 1876425"/>
                <a:gd name="connsiteX292" fmla="*/ 311372 w 1314450"/>
                <a:gd name="connsiteY292" fmla="*/ 139351 h 1876425"/>
                <a:gd name="connsiteX293" fmla="*/ 314325 w 1314450"/>
                <a:gd name="connsiteY293" fmla="*/ 133921 h 1876425"/>
                <a:gd name="connsiteX294" fmla="*/ 330232 w 1314450"/>
                <a:gd name="connsiteY294" fmla="*/ 128683 h 1876425"/>
                <a:gd name="connsiteX295" fmla="*/ 326898 w 1314450"/>
                <a:gd name="connsiteY295" fmla="*/ 109728 h 1876425"/>
                <a:gd name="connsiteX296" fmla="*/ 328232 w 1314450"/>
                <a:gd name="connsiteY296" fmla="*/ 117062 h 1876425"/>
                <a:gd name="connsiteX297" fmla="*/ 335089 w 1314450"/>
                <a:gd name="connsiteY297" fmla="*/ 114491 h 1876425"/>
                <a:gd name="connsiteX298" fmla="*/ 337947 w 1314450"/>
                <a:gd name="connsiteY298" fmla="*/ 125159 h 1876425"/>
                <a:gd name="connsiteX299" fmla="*/ 340328 w 1314450"/>
                <a:gd name="connsiteY299" fmla="*/ 124492 h 1876425"/>
                <a:gd name="connsiteX300" fmla="*/ 338518 w 1314450"/>
                <a:gd name="connsiteY300" fmla="*/ 117729 h 1876425"/>
                <a:gd name="connsiteX301" fmla="*/ 343948 w 1314450"/>
                <a:gd name="connsiteY301" fmla="*/ 119348 h 1876425"/>
                <a:gd name="connsiteX302" fmla="*/ 348139 w 1314450"/>
                <a:gd name="connsiteY302" fmla="*/ 133541 h 1876425"/>
                <a:gd name="connsiteX303" fmla="*/ 363474 w 1314450"/>
                <a:gd name="connsiteY303" fmla="*/ 142780 h 1876425"/>
                <a:gd name="connsiteX304" fmla="*/ 382905 w 1314450"/>
                <a:gd name="connsiteY304" fmla="*/ 147066 h 1876425"/>
                <a:gd name="connsiteX305" fmla="*/ 383286 w 1314450"/>
                <a:gd name="connsiteY305" fmla="*/ 149924 h 1876425"/>
                <a:gd name="connsiteX306" fmla="*/ 390811 w 1314450"/>
                <a:gd name="connsiteY306" fmla="*/ 148876 h 1876425"/>
                <a:gd name="connsiteX307" fmla="*/ 399192 w 1314450"/>
                <a:gd name="connsiteY307" fmla="*/ 154115 h 1876425"/>
                <a:gd name="connsiteX308" fmla="*/ 403003 w 1314450"/>
                <a:gd name="connsiteY308" fmla="*/ 147447 h 1876425"/>
                <a:gd name="connsiteX309" fmla="*/ 429292 w 1314450"/>
                <a:gd name="connsiteY309" fmla="*/ 149733 h 1876425"/>
                <a:gd name="connsiteX310" fmla="*/ 439102 w 1314450"/>
                <a:gd name="connsiteY310" fmla="*/ 158020 h 1876425"/>
                <a:gd name="connsiteX311" fmla="*/ 440245 w 1314450"/>
                <a:gd name="connsiteY311" fmla="*/ 150781 h 1876425"/>
                <a:gd name="connsiteX312" fmla="*/ 451009 w 1314450"/>
                <a:gd name="connsiteY312" fmla="*/ 159449 h 1876425"/>
                <a:gd name="connsiteX313" fmla="*/ 453390 w 1314450"/>
                <a:gd name="connsiteY313" fmla="*/ 158210 h 1876425"/>
                <a:gd name="connsiteX314" fmla="*/ 464058 w 1314450"/>
                <a:gd name="connsiteY314" fmla="*/ 171164 h 1876425"/>
                <a:gd name="connsiteX315" fmla="*/ 465677 w 1314450"/>
                <a:gd name="connsiteY315" fmla="*/ 169640 h 1876425"/>
                <a:gd name="connsiteX316" fmla="*/ 468630 w 1314450"/>
                <a:gd name="connsiteY316" fmla="*/ 172688 h 1876425"/>
                <a:gd name="connsiteX317" fmla="*/ 466344 w 1314450"/>
                <a:gd name="connsiteY317" fmla="*/ 179546 h 1876425"/>
                <a:gd name="connsiteX318" fmla="*/ 468820 w 1314450"/>
                <a:gd name="connsiteY318" fmla="*/ 188976 h 1876425"/>
                <a:gd name="connsiteX319" fmla="*/ 483870 w 1314450"/>
                <a:gd name="connsiteY319" fmla="*/ 181642 h 1876425"/>
                <a:gd name="connsiteX320" fmla="*/ 485680 w 1314450"/>
                <a:gd name="connsiteY320" fmla="*/ 188786 h 1876425"/>
                <a:gd name="connsiteX321" fmla="*/ 488823 w 1314450"/>
                <a:gd name="connsiteY321" fmla="*/ 187547 h 1876425"/>
                <a:gd name="connsiteX322" fmla="*/ 499205 w 1314450"/>
                <a:gd name="connsiteY322" fmla="*/ 203168 h 1876425"/>
                <a:gd name="connsiteX323" fmla="*/ 493776 w 1314450"/>
                <a:gd name="connsiteY323" fmla="*/ 207454 h 1876425"/>
                <a:gd name="connsiteX324" fmla="*/ 498539 w 1314450"/>
                <a:gd name="connsiteY324" fmla="*/ 213265 h 1876425"/>
                <a:gd name="connsiteX325" fmla="*/ 507302 w 1314450"/>
                <a:gd name="connsiteY325" fmla="*/ 210788 h 1876425"/>
                <a:gd name="connsiteX326" fmla="*/ 501586 w 1314450"/>
                <a:gd name="connsiteY326" fmla="*/ 214027 h 1876425"/>
                <a:gd name="connsiteX327" fmla="*/ 501872 w 1314450"/>
                <a:gd name="connsiteY327" fmla="*/ 217932 h 1876425"/>
                <a:gd name="connsiteX328" fmla="*/ 496634 w 1314450"/>
                <a:gd name="connsiteY328" fmla="*/ 221837 h 1876425"/>
                <a:gd name="connsiteX329" fmla="*/ 485870 w 1314450"/>
                <a:gd name="connsiteY329" fmla="*/ 225552 h 1876425"/>
                <a:gd name="connsiteX330" fmla="*/ 469392 w 1314450"/>
                <a:gd name="connsiteY330" fmla="*/ 246412 h 1876425"/>
                <a:gd name="connsiteX331" fmla="*/ 464630 w 1314450"/>
                <a:gd name="connsiteY331" fmla="*/ 243935 h 1876425"/>
                <a:gd name="connsiteX332" fmla="*/ 460534 w 1314450"/>
                <a:gd name="connsiteY332" fmla="*/ 249650 h 1876425"/>
                <a:gd name="connsiteX333" fmla="*/ 464534 w 1314450"/>
                <a:gd name="connsiteY333" fmla="*/ 254508 h 1876425"/>
                <a:gd name="connsiteX334" fmla="*/ 457486 w 1314450"/>
                <a:gd name="connsiteY334" fmla="*/ 265557 h 1876425"/>
                <a:gd name="connsiteX335" fmla="*/ 466154 w 1314450"/>
                <a:gd name="connsiteY335" fmla="*/ 277940 h 1876425"/>
                <a:gd name="connsiteX336" fmla="*/ 455105 w 1314450"/>
                <a:gd name="connsiteY336" fmla="*/ 271462 h 1876425"/>
                <a:gd name="connsiteX337" fmla="*/ 450437 w 1314450"/>
                <a:gd name="connsiteY337" fmla="*/ 272225 h 1876425"/>
                <a:gd name="connsiteX338" fmla="*/ 425863 w 1314450"/>
                <a:gd name="connsiteY338" fmla="*/ 297085 h 1876425"/>
                <a:gd name="connsiteX339" fmla="*/ 450247 w 1314450"/>
                <a:gd name="connsiteY339" fmla="*/ 323469 h 1876425"/>
                <a:gd name="connsiteX340" fmla="*/ 456533 w 1314450"/>
                <a:gd name="connsiteY340" fmla="*/ 334042 h 1876425"/>
                <a:gd name="connsiteX341" fmla="*/ 456629 w 1314450"/>
                <a:gd name="connsiteY341" fmla="*/ 338900 h 1876425"/>
                <a:gd name="connsiteX342" fmla="*/ 446723 w 1314450"/>
                <a:gd name="connsiteY342" fmla="*/ 343471 h 1876425"/>
                <a:gd name="connsiteX343" fmla="*/ 454819 w 1314450"/>
                <a:gd name="connsiteY343" fmla="*/ 351568 h 1876425"/>
                <a:gd name="connsiteX344" fmla="*/ 451961 w 1314450"/>
                <a:gd name="connsiteY344" fmla="*/ 355854 h 1876425"/>
                <a:gd name="connsiteX345" fmla="*/ 437864 w 1314450"/>
                <a:gd name="connsiteY345" fmla="*/ 364903 h 1876425"/>
                <a:gd name="connsiteX346" fmla="*/ 437483 w 1314450"/>
                <a:gd name="connsiteY346" fmla="*/ 367856 h 1876425"/>
                <a:gd name="connsiteX347" fmla="*/ 430530 w 1314450"/>
                <a:gd name="connsiteY347" fmla="*/ 370808 h 1876425"/>
                <a:gd name="connsiteX348" fmla="*/ 432625 w 1314450"/>
                <a:gd name="connsiteY348" fmla="*/ 372332 h 1876425"/>
                <a:gd name="connsiteX349" fmla="*/ 419005 w 1314450"/>
                <a:gd name="connsiteY349" fmla="*/ 386715 h 1876425"/>
                <a:gd name="connsiteX350" fmla="*/ 422243 w 1314450"/>
                <a:gd name="connsiteY350" fmla="*/ 384048 h 1876425"/>
                <a:gd name="connsiteX351" fmla="*/ 425958 w 1314450"/>
                <a:gd name="connsiteY351" fmla="*/ 388334 h 1876425"/>
                <a:gd name="connsiteX352" fmla="*/ 410623 w 1314450"/>
                <a:gd name="connsiteY352" fmla="*/ 408051 h 1876425"/>
                <a:gd name="connsiteX353" fmla="*/ 415766 w 1314450"/>
                <a:gd name="connsiteY353" fmla="*/ 414147 h 1876425"/>
                <a:gd name="connsiteX354" fmla="*/ 402145 w 1314450"/>
                <a:gd name="connsiteY354" fmla="*/ 430816 h 1876425"/>
                <a:gd name="connsiteX355" fmla="*/ 395383 w 1314450"/>
                <a:gd name="connsiteY355" fmla="*/ 429292 h 1876425"/>
                <a:gd name="connsiteX356" fmla="*/ 390525 w 1314450"/>
                <a:gd name="connsiteY356" fmla="*/ 436054 h 1876425"/>
                <a:gd name="connsiteX357" fmla="*/ 395478 w 1314450"/>
                <a:gd name="connsiteY357" fmla="*/ 440531 h 1876425"/>
                <a:gd name="connsiteX358" fmla="*/ 381667 w 1314450"/>
                <a:gd name="connsiteY358" fmla="*/ 460724 h 1876425"/>
                <a:gd name="connsiteX359" fmla="*/ 382048 w 1314450"/>
                <a:gd name="connsiteY359" fmla="*/ 468154 h 1876425"/>
                <a:gd name="connsiteX360" fmla="*/ 379095 w 1314450"/>
                <a:gd name="connsiteY360" fmla="*/ 474821 h 1876425"/>
                <a:gd name="connsiteX361" fmla="*/ 379952 w 1314450"/>
                <a:gd name="connsiteY361" fmla="*/ 480536 h 1876425"/>
                <a:gd name="connsiteX362" fmla="*/ 393478 w 1314450"/>
                <a:gd name="connsiteY362" fmla="*/ 478155 h 1876425"/>
                <a:gd name="connsiteX363" fmla="*/ 408146 w 1314450"/>
                <a:gd name="connsiteY363" fmla="*/ 482632 h 1876425"/>
                <a:gd name="connsiteX364" fmla="*/ 412718 w 1314450"/>
                <a:gd name="connsiteY364" fmla="*/ 491395 h 1876425"/>
                <a:gd name="connsiteX365" fmla="*/ 413671 w 1314450"/>
                <a:gd name="connsiteY365" fmla="*/ 504254 h 1876425"/>
                <a:gd name="connsiteX366" fmla="*/ 430244 w 1314450"/>
                <a:gd name="connsiteY366" fmla="*/ 523685 h 1876425"/>
                <a:gd name="connsiteX367" fmla="*/ 428339 w 1314450"/>
                <a:gd name="connsiteY367" fmla="*/ 530638 h 1876425"/>
                <a:gd name="connsiteX368" fmla="*/ 421386 w 1314450"/>
                <a:gd name="connsiteY368" fmla="*/ 535305 h 1876425"/>
                <a:gd name="connsiteX369" fmla="*/ 417671 w 1314450"/>
                <a:gd name="connsiteY369" fmla="*/ 534258 h 1876425"/>
                <a:gd name="connsiteX370" fmla="*/ 410718 w 1314450"/>
                <a:gd name="connsiteY370" fmla="*/ 539496 h 1876425"/>
                <a:gd name="connsiteX371" fmla="*/ 388620 w 1314450"/>
                <a:gd name="connsiteY371" fmla="*/ 546830 h 1876425"/>
                <a:gd name="connsiteX372" fmla="*/ 388239 w 1314450"/>
                <a:gd name="connsiteY372" fmla="*/ 571595 h 1876425"/>
                <a:gd name="connsiteX373" fmla="*/ 384239 w 1314450"/>
                <a:gd name="connsiteY373" fmla="*/ 577691 h 1876425"/>
                <a:gd name="connsiteX374" fmla="*/ 403289 w 1314450"/>
                <a:gd name="connsiteY374" fmla="*/ 598265 h 1876425"/>
                <a:gd name="connsiteX375" fmla="*/ 422815 w 1314450"/>
                <a:gd name="connsiteY375" fmla="*/ 611505 h 1876425"/>
                <a:gd name="connsiteX376" fmla="*/ 416909 w 1314450"/>
                <a:gd name="connsiteY376" fmla="*/ 619316 h 1876425"/>
                <a:gd name="connsiteX377" fmla="*/ 421291 w 1314450"/>
                <a:gd name="connsiteY377" fmla="*/ 632746 h 1876425"/>
                <a:gd name="connsiteX378" fmla="*/ 441960 w 1314450"/>
                <a:gd name="connsiteY378" fmla="*/ 654749 h 1876425"/>
                <a:gd name="connsiteX379" fmla="*/ 435197 w 1314450"/>
                <a:gd name="connsiteY379" fmla="*/ 665036 h 1876425"/>
                <a:gd name="connsiteX380" fmla="*/ 445103 w 1314450"/>
                <a:gd name="connsiteY380" fmla="*/ 677990 h 1876425"/>
                <a:gd name="connsiteX381" fmla="*/ 456152 w 1314450"/>
                <a:gd name="connsiteY381" fmla="*/ 677704 h 1876425"/>
                <a:gd name="connsiteX382" fmla="*/ 456724 w 1314450"/>
                <a:gd name="connsiteY382" fmla="*/ 681323 h 1876425"/>
                <a:gd name="connsiteX383" fmla="*/ 465106 w 1314450"/>
                <a:gd name="connsiteY383" fmla="*/ 680466 h 1876425"/>
                <a:gd name="connsiteX384" fmla="*/ 469487 w 1314450"/>
                <a:gd name="connsiteY384" fmla="*/ 691039 h 1876425"/>
                <a:gd name="connsiteX385" fmla="*/ 478155 w 1314450"/>
                <a:gd name="connsiteY385" fmla="*/ 690944 h 1876425"/>
                <a:gd name="connsiteX386" fmla="*/ 495967 w 1314450"/>
                <a:gd name="connsiteY386" fmla="*/ 697135 h 1876425"/>
                <a:gd name="connsiteX387" fmla="*/ 497014 w 1314450"/>
                <a:gd name="connsiteY387" fmla="*/ 691991 h 1876425"/>
                <a:gd name="connsiteX388" fmla="*/ 501396 w 1314450"/>
                <a:gd name="connsiteY388" fmla="*/ 694658 h 1876425"/>
                <a:gd name="connsiteX389" fmla="*/ 500443 w 1314450"/>
                <a:gd name="connsiteY389" fmla="*/ 698659 h 1876425"/>
                <a:gd name="connsiteX390" fmla="*/ 517207 w 1314450"/>
                <a:gd name="connsiteY390" fmla="*/ 706184 h 1876425"/>
                <a:gd name="connsiteX391" fmla="*/ 532829 w 1314450"/>
                <a:gd name="connsiteY391" fmla="*/ 702659 h 1876425"/>
                <a:gd name="connsiteX392" fmla="*/ 538449 w 1314450"/>
                <a:gd name="connsiteY392" fmla="*/ 697897 h 1876425"/>
                <a:gd name="connsiteX393" fmla="*/ 554736 w 1314450"/>
                <a:gd name="connsiteY393" fmla="*/ 693420 h 1876425"/>
                <a:gd name="connsiteX394" fmla="*/ 571024 w 1314450"/>
                <a:gd name="connsiteY394" fmla="*/ 695516 h 1876425"/>
                <a:gd name="connsiteX395" fmla="*/ 606933 w 1314450"/>
                <a:gd name="connsiteY395" fmla="*/ 687515 h 1876425"/>
                <a:gd name="connsiteX396" fmla="*/ 610648 w 1314450"/>
                <a:gd name="connsiteY396" fmla="*/ 685324 h 1876425"/>
                <a:gd name="connsiteX397" fmla="*/ 609505 w 1314450"/>
                <a:gd name="connsiteY397" fmla="*/ 675799 h 1876425"/>
                <a:gd name="connsiteX398" fmla="*/ 613982 w 1314450"/>
                <a:gd name="connsiteY398" fmla="*/ 678085 h 1876425"/>
                <a:gd name="connsiteX399" fmla="*/ 619030 w 1314450"/>
                <a:gd name="connsiteY399" fmla="*/ 675894 h 1876425"/>
                <a:gd name="connsiteX400" fmla="*/ 622554 w 1314450"/>
                <a:gd name="connsiteY400" fmla="*/ 681895 h 1876425"/>
                <a:gd name="connsiteX401" fmla="*/ 625030 w 1314450"/>
                <a:gd name="connsiteY401" fmla="*/ 668846 h 1876425"/>
                <a:gd name="connsiteX402" fmla="*/ 627126 w 1314450"/>
                <a:gd name="connsiteY402" fmla="*/ 668941 h 1876425"/>
                <a:gd name="connsiteX403" fmla="*/ 626650 w 1314450"/>
                <a:gd name="connsiteY403" fmla="*/ 673037 h 1876425"/>
                <a:gd name="connsiteX404" fmla="*/ 629412 w 1314450"/>
                <a:gd name="connsiteY404" fmla="*/ 673513 h 1876425"/>
                <a:gd name="connsiteX405" fmla="*/ 629221 w 1314450"/>
                <a:gd name="connsiteY405" fmla="*/ 675799 h 1876425"/>
                <a:gd name="connsiteX406" fmla="*/ 636841 w 1314450"/>
                <a:gd name="connsiteY406" fmla="*/ 679609 h 1876425"/>
                <a:gd name="connsiteX407" fmla="*/ 641890 w 1314450"/>
                <a:gd name="connsiteY407" fmla="*/ 678561 h 1876425"/>
                <a:gd name="connsiteX408" fmla="*/ 646938 w 1314450"/>
                <a:gd name="connsiteY408" fmla="*/ 682085 h 1876425"/>
                <a:gd name="connsiteX409" fmla="*/ 655701 w 1314450"/>
                <a:gd name="connsiteY409" fmla="*/ 675704 h 1876425"/>
                <a:gd name="connsiteX410" fmla="*/ 665607 w 1314450"/>
                <a:gd name="connsiteY410" fmla="*/ 689229 h 1876425"/>
                <a:gd name="connsiteX411" fmla="*/ 668274 w 1314450"/>
                <a:gd name="connsiteY411" fmla="*/ 685514 h 1876425"/>
                <a:gd name="connsiteX412" fmla="*/ 676084 w 1314450"/>
                <a:gd name="connsiteY412" fmla="*/ 686943 h 1876425"/>
                <a:gd name="connsiteX413" fmla="*/ 675989 w 1314450"/>
                <a:gd name="connsiteY413" fmla="*/ 689134 h 1876425"/>
                <a:gd name="connsiteX414" fmla="*/ 680085 w 1314450"/>
                <a:gd name="connsiteY414" fmla="*/ 688467 h 1876425"/>
                <a:gd name="connsiteX415" fmla="*/ 677133 w 1314450"/>
                <a:gd name="connsiteY415" fmla="*/ 695230 h 1876425"/>
                <a:gd name="connsiteX416" fmla="*/ 681133 w 1314450"/>
                <a:gd name="connsiteY416" fmla="*/ 695801 h 1876425"/>
                <a:gd name="connsiteX417" fmla="*/ 681514 w 1314450"/>
                <a:gd name="connsiteY417" fmla="*/ 699611 h 1876425"/>
                <a:gd name="connsiteX418" fmla="*/ 690563 w 1314450"/>
                <a:gd name="connsiteY418" fmla="*/ 697040 h 1876425"/>
                <a:gd name="connsiteX419" fmla="*/ 689039 w 1314450"/>
                <a:gd name="connsiteY419" fmla="*/ 703136 h 1876425"/>
                <a:gd name="connsiteX420" fmla="*/ 699516 w 1314450"/>
                <a:gd name="connsiteY420" fmla="*/ 702088 h 1876425"/>
                <a:gd name="connsiteX421" fmla="*/ 699040 w 1314450"/>
                <a:gd name="connsiteY421" fmla="*/ 705421 h 1876425"/>
                <a:gd name="connsiteX422" fmla="*/ 695801 w 1314450"/>
                <a:gd name="connsiteY422" fmla="*/ 706374 h 1876425"/>
                <a:gd name="connsiteX423" fmla="*/ 707231 w 1314450"/>
                <a:gd name="connsiteY423" fmla="*/ 716661 h 1876425"/>
                <a:gd name="connsiteX424" fmla="*/ 719900 w 1314450"/>
                <a:gd name="connsiteY424" fmla="*/ 738378 h 1876425"/>
                <a:gd name="connsiteX425" fmla="*/ 723900 w 1314450"/>
                <a:gd name="connsiteY425" fmla="*/ 735521 h 1876425"/>
                <a:gd name="connsiteX426" fmla="*/ 725329 w 1314450"/>
                <a:gd name="connsiteY426" fmla="*/ 739140 h 1876425"/>
                <a:gd name="connsiteX427" fmla="*/ 721233 w 1314450"/>
                <a:gd name="connsiteY427" fmla="*/ 741712 h 1876425"/>
                <a:gd name="connsiteX428" fmla="*/ 719614 w 1314450"/>
                <a:gd name="connsiteY428" fmla="*/ 753618 h 1876425"/>
                <a:gd name="connsiteX429" fmla="*/ 722281 w 1314450"/>
                <a:gd name="connsiteY429" fmla="*/ 766096 h 1876425"/>
                <a:gd name="connsiteX430" fmla="*/ 726377 w 1314450"/>
                <a:gd name="connsiteY430" fmla="*/ 766096 h 1876425"/>
                <a:gd name="connsiteX431" fmla="*/ 745807 w 1314450"/>
                <a:gd name="connsiteY431" fmla="*/ 785051 h 1876425"/>
                <a:gd name="connsiteX432" fmla="*/ 750475 w 1314450"/>
                <a:gd name="connsiteY432" fmla="*/ 785051 h 1876425"/>
                <a:gd name="connsiteX433" fmla="*/ 778288 w 1314450"/>
                <a:gd name="connsiteY433" fmla="*/ 779336 h 1876425"/>
                <a:gd name="connsiteX434" fmla="*/ 797147 w 1314450"/>
                <a:gd name="connsiteY434" fmla="*/ 770858 h 1876425"/>
                <a:gd name="connsiteX435" fmla="*/ 801814 w 1314450"/>
                <a:gd name="connsiteY435" fmla="*/ 762000 h 1876425"/>
                <a:gd name="connsiteX436" fmla="*/ 797909 w 1314450"/>
                <a:gd name="connsiteY436" fmla="*/ 754761 h 1876425"/>
                <a:gd name="connsiteX437" fmla="*/ 805720 w 1314450"/>
                <a:gd name="connsiteY437" fmla="*/ 746189 h 1876425"/>
                <a:gd name="connsiteX438" fmla="*/ 811816 w 1314450"/>
                <a:gd name="connsiteY438" fmla="*/ 752189 h 1876425"/>
                <a:gd name="connsiteX439" fmla="*/ 817626 w 1314450"/>
                <a:gd name="connsiteY439" fmla="*/ 752666 h 1876425"/>
                <a:gd name="connsiteX440" fmla="*/ 822389 w 1314450"/>
                <a:gd name="connsiteY440" fmla="*/ 749046 h 1876425"/>
                <a:gd name="connsiteX441" fmla="*/ 819436 w 1314450"/>
                <a:gd name="connsiteY441" fmla="*/ 733425 h 1876425"/>
                <a:gd name="connsiteX442" fmla="*/ 811244 w 1314450"/>
                <a:gd name="connsiteY442" fmla="*/ 730758 h 1876425"/>
                <a:gd name="connsiteX443" fmla="*/ 810673 w 1314450"/>
                <a:gd name="connsiteY443" fmla="*/ 726758 h 1876425"/>
                <a:gd name="connsiteX444" fmla="*/ 805149 w 1314450"/>
                <a:gd name="connsiteY444" fmla="*/ 725805 h 1876425"/>
                <a:gd name="connsiteX445" fmla="*/ 806768 w 1314450"/>
                <a:gd name="connsiteY445" fmla="*/ 722281 h 1876425"/>
                <a:gd name="connsiteX446" fmla="*/ 789051 w 1314450"/>
                <a:gd name="connsiteY446" fmla="*/ 710756 h 1876425"/>
                <a:gd name="connsiteX447" fmla="*/ 775335 w 1314450"/>
                <a:gd name="connsiteY447" fmla="*/ 705517 h 1876425"/>
                <a:gd name="connsiteX448" fmla="*/ 773335 w 1314450"/>
                <a:gd name="connsiteY448" fmla="*/ 695801 h 1876425"/>
                <a:gd name="connsiteX449" fmla="*/ 764953 w 1314450"/>
                <a:gd name="connsiteY449" fmla="*/ 693611 h 1876425"/>
                <a:gd name="connsiteX450" fmla="*/ 759809 w 1314450"/>
                <a:gd name="connsiteY450" fmla="*/ 678752 h 1876425"/>
                <a:gd name="connsiteX451" fmla="*/ 756190 w 1314450"/>
                <a:gd name="connsiteY451" fmla="*/ 675418 h 1876425"/>
                <a:gd name="connsiteX452" fmla="*/ 751141 w 1314450"/>
                <a:gd name="connsiteY452" fmla="*/ 675227 h 1876425"/>
                <a:gd name="connsiteX453" fmla="*/ 754285 w 1314450"/>
                <a:gd name="connsiteY453" fmla="*/ 666369 h 1876425"/>
                <a:gd name="connsiteX454" fmla="*/ 757618 w 1314450"/>
                <a:gd name="connsiteY454" fmla="*/ 663893 h 1876425"/>
                <a:gd name="connsiteX455" fmla="*/ 761619 w 1314450"/>
                <a:gd name="connsiteY455" fmla="*/ 666655 h 1876425"/>
                <a:gd name="connsiteX456" fmla="*/ 765143 w 1314450"/>
                <a:gd name="connsiteY456" fmla="*/ 665798 h 1876425"/>
                <a:gd name="connsiteX457" fmla="*/ 766191 w 1314450"/>
                <a:gd name="connsiteY457" fmla="*/ 662845 h 1876425"/>
                <a:gd name="connsiteX458" fmla="*/ 761619 w 1314450"/>
                <a:gd name="connsiteY458" fmla="*/ 660273 h 1876425"/>
                <a:gd name="connsiteX459" fmla="*/ 762095 w 1314450"/>
                <a:gd name="connsiteY459" fmla="*/ 656273 h 1876425"/>
                <a:gd name="connsiteX460" fmla="*/ 765048 w 1314450"/>
                <a:gd name="connsiteY460" fmla="*/ 655415 h 1876425"/>
                <a:gd name="connsiteX461" fmla="*/ 765429 w 1314450"/>
                <a:gd name="connsiteY461" fmla="*/ 651510 h 1876425"/>
                <a:gd name="connsiteX462" fmla="*/ 762286 w 1314450"/>
                <a:gd name="connsiteY462" fmla="*/ 648176 h 1876425"/>
                <a:gd name="connsiteX463" fmla="*/ 768572 w 1314450"/>
                <a:gd name="connsiteY463" fmla="*/ 615125 h 1876425"/>
                <a:gd name="connsiteX464" fmla="*/ 767049 w 1314450"/>
                <a:gd name="connsiteY464" fmla="*/ 610934 h 1876425"/>
                <a:gd name="connsiteX465" fmla="*/ 760857 w 1314450"/>
                <a:gd name="connsiteY465" fmla="*/ 647510 h 1876425"/>
                <a:gd name="connsiteX466" fmla="*/ 759714 w 1314450"/>
                <a:gd name="connsiteY466" fmla="*/ 640080 h 1876425"/>
                <a:gd name="connsiteX467" fmla="*/ 765810 w 1314450"/>
                <a:gd name="connsiteY467" fmla="*/ 610743 h 1876425"/>
                <a:gd name="connsiteX468" fmla="*/ 748570 w 1314450"/>
                <a:gd name="connsiteY468" fmla="*/ 607600 h 1876425"/>
                <a:gd name="connsiteX469" fmla="*/ 746093 w 1314450"/>
                <a:gd name="connsiteY469" fmla="*/ 586931 h 1876425"/>
                <a:gd name="connsiteX470" fmla="*/ 733996 w 1314450"/>
                <a:gd name="connsiteY470" fmla="*/ 566833 h 1876425"/>
                <a:gd name="connsiteX471" fmla="*/ 741521 w 1314450"/>
                <a:gd name="connsiteY471" fmla="*/ 563404 h 1876425"/>
                <a:gd name="connsiteX472" fmla="*/ 739426 w 1314450"/>
                <a:gd name="connsiteY472" fmla="*/ 552641 h 1876425"/>
                <a:gd name="connsiteX473" fmla="*/ 743902 w 1314450"/>
                <a:gd name="connsiteY473" fmla="*/ 547497 h 1876425"/>
                <a:gd name="connsiteX474" fmla="*/ 748093 w 1314450"/>
                <a:gd name="connsiteY474" fmla="*/ 533305 h 1876425"/>
                <a:gd name="connsiteX475" fmla="*/ 753618 w 1314450"/>
                <a:gd name="connsiteY475" fmla="*/ 529876 h 1876425"/>
                <a:gd name="connsiteX476" fmla="*/ 753999 w 1314450"/>
                <a:gd name="connsiteY476" fmla="*/ 523113 h 1876425"/>
                <a:gd name="connsiteX477" fmla="*/ 760000 w 1314450"/>
                <a:gd name="connsiteY477" fmla="*/ 520446 h 1876425"/>
                <a:gd name="connsiteX478" fmla="*/ 764095 w 1314450"/>
                <a:gd name="connsiteY478" fmla="*/ 525590 h 1876425"/>
                <a:gd name="connsiteX479" fmla="*/ 759714 w 1314450"/>
                <a:gd name="connsiteY479" fmla="*/ 515969 h 1876425"/>
                <a:gd name="connsiteX480" fmla="*/ 768477 w 1314450"/>
                <a:gd name="connsiteY480" fmla="*/ 508826 h 1876425"/>
                <a:gd name="connsiteX481" fmla="*/ 771716 w 1314450"/>
                <a:gd name="connsiteY481" fmla="*/ 500729 h 1876425"/>
                <a:gd name="connsiteX482" fmla="*/ 775335 w 1314450"/>
                <a:gd name="connsiteY482" fmla="*/ 497205 h 1876425"/>
                <a:gd name="connsiteX483" fmla="*/ 782669 w 1314450"/>
                <a:gd name="connsiteY483" fmla="*/ 495586 h 1876425"/>
                <a:gd name="connsiteX484" fmla="*/ 782860 w 1314450"/>
                <a:gd name="connsiteY484" fmla="*/ 492347 h 1876425"/>
                <a:gd name="connsiteX485" fmla="*/ 796480 w 1314450"/>
                <a:gd name="connsiteY485" fmla="*/ 482441 h 1876425"/>
                <a:gd name="connsiteX486" fmla="*/ 806482 w 1314450"/>
                <a:gd name="connsiteY486" fmla="*/ 479679 h 1876425"/>
                <a:gd name="connsiteX487" fmla="*/ 803434 w 1314450"/>
                <a:gd name="connsiteY487" fmla="*/ 478155 h 1876425"/>
                <a:gd name="connsiteX488" fmla="*/ 803910 w 1314450"/>
                <a:gd name="connsiteY488" fmla="*/ 470535 h 1876425"/>
                <a:gd name="connsiteX489" fmla="*/ 812387 w 1314450"/>
                <a:gd name="connsiteY489" fmla="*/ 458438 h 1876425"/>
                <a:gd name="connsiteX490" fmla="*/ 802862 w 1314450"/>
                <a:gd name="connsiteY490" fmla="*/ 440055 h 1876425"/>
                <a:gd name="connsiteX491" fmla="*/ 786003 w 1314450"/>
                <a:gd name="connsiteY491" fmla="*/ 419100 h 1876425"/>
                <a:gd name="connsiteX492" fmla="*/ 789432 w 1314450"/>
                <a:gd name="connsiteY492" fmla="*/ 422243 h 1876425"/>
                <a:gd name="connsiteX493" fmla="*/ 798862 w 1314450"/>
                <a:gd name="connsiteY493" fmla="*/ 411766 h 1876425"/>
                <a:gd name="connsiteX494" fmla="*/ 793242 w 1314450"/>
                <a:gd name="connsiteY494" fmla="*/ 403860 h 1876425"/>
                <a:gd name="connsiteX495" fmla="*/ 798862 w 1314450"/>
                <a:gd name="connsiteY495" fmla="*/ 400050 h 1876425"/>
                <a:gd name="connsiteX496" fmla="*/ 792670 w 1314450"/>
                <a:gd name="connsiteY496" fmla="*/ 388049 h 1876425"/>
                <a:gd name="connsiteX497" fmla="*/ 790575 w 1314450"/>
                <a:gd name="connsiteY497" fmla="*/ 389001 h 1876425"/>
                <a:gd name="connsiteX498" fmla="*/ 775240 w 1314450"/>
                <a:gd name="connsiteY498" fmla="*/ 369284 h 1876425"/>
                <a:gd name="connsiteX499" fmla="*/ 767334 w 1314450"/>
                <a:gd name="connsiteY499" fmla="*/ 372713 h 1876425"/>
                <a:gd name="connsiteX500" fmla="*/ 761619 w 1314450"/>
                <a:gd name="connsiteY500" fmla="*/ 355854 h 1876425"/>
                <a:gd name="connsiteX501" fmla="*/ 761619 w 1314450"/>
                <a:gd name="connsiteY501" fmla="*/ 341090 h 1876425"/>
                <a:gd name="connsiteX502" fmla="*/ 754475 w 1314450"/>
                <a:gd name="connsiteY502" fmla="*/ 342043 h 1876425"/>
                <a:gd name="connsiteX503" fmla="*/ 752666 w 1314450"/>
                <a:gd name="connsiteY503" fmla="*/ 337566 h 1876425"/>
                <a:gd name="connsiteX504" fmla="*/ 748379 w 1314450"/>
                <a:gd name="connsiteY504" fmla="*/ 341186 h 1876425"/>
                <a:gd name="connsiteX505" fmla="*/ 743331 w 1314450"/>
                <a:gd name="connsiteY505" fmla="*/ 313658 h 1876425"/>
                <a:gd name="connsiteX506" fmla="*/ 745522 w 1314450"/>
                <a:gd name="connsiteY506" fmla="*/ 312706 h 1876425"/>
                <a:gd name="connsiteX507" fmla="*/ 741045 w 1314450"/>
                <a:gd name="connsiteY507" fmla="*/ 301752 h 1876425"/>
                <a:gd name="connsiteX508" fmla="*/ 751427 w 1314450"/>
                <a:gd name="connsiteY508" fmla="*/ 293846 h 1876425"/>
                <a:gd name="connsiteX509" fmla="*/ 747332 w 1314450"/>
                <a:gd name="connsiteY509" fmla="*/ 284226 h 1876425"/>
                <a:gd name="connsiteX510" fmla="*/ 751237 w 1314450"/>
                <a:gd name="connsiteY510" fmla="*/ 282321 h 1876425"/>
                <a:gd name="connsiteX511" fmla="*/ 748093 w 1314450"/>
                <a:gd name="connsiteY511" fmla="*/ 273177 h 1876425"/>
                <a:gd name="connsiteX512" fmla="*/ 753618 w 1314450"/>
                <a:gd name="connsiteY512" fmla="*/ 254603 h 1876425"/>
                <a:gd name="connsiteX513" fmla="*/ 751141 w 1314450"/>
                <a:gd name="connsiteY513" fmla="*/ 244221 h 1876425"/>
                <a:gd name="connsiteX514" fmla="*/ 748379 w 1314450"/>
                <a:gd name="connsiteY514" fmla="*/ 245174 h 1876425"/>
                <a:gd name="connsiteX515" fmla="*/ 746950 w 1314450"/>
                <a:gd name="connsiteY515" fmla="*/ 234982 h 1876425"/>
                <a:gd name="connsiteX516" fmla="*/ 744188 w 1314450"/>
                <a:gd name="connsiteY516" fmla="*/ 233934 h 1876425"/>
                <a:gd name="connsiteX517" fmla="*/ 743712 w 1314450"/>
                <a:gd name="connsiteY517" fmla="*/ 226695 h 1876425"/>
                <a:gd name="connsiteX518" fmla="*/ 747808 w 1314450"/>
                <a:gd name="connsiteY518" fmla="*/ 223933 h 1876425"/>
                <a:gd name="connsiteX519" fmla="*/ 736568 w 1314450"/>
                <a:gd name="connsiteY519" fmla="*/ 206502 h 1876425"/>
                <a:gd name="connsiteX520" fmla="*/ 739521 w 1314450"/>
                <a:gd name="connsiteY520" fmla="*/ 206978 h 1876425"/>
                <a:gd name="connsiteX521" fmla="*/ 737807 w 1314450"/>
                <a:gd name="connsiteY521" fmla="*/ 202692 h 1876425"/>
                <a:gd name="connsiteX522" fmla="*/ 749046 w 1314450"/>
                <a:gd name="connsiteY522" fmla="*/ 200501 h 1876425"/>
                <a:gd name="connsiteX523" fmla="*/ 764286 w 1314450"/>
                <a:gd name="connsiteY523" fmla="*/ 203740 h 1876425"/>
                <a:gd name="connsiteX524" fmla="*/ 767525 w 1314450"/>
                <a:gd name="connsiteY524" fmla="*/ 223076 h 1876425"/>
                <a:gd name="connsiteX525" fmla="*/ 777716 w 1314450"/>
                <a:gd name="connsiteY525" fmla="*/ 221266 h 1876425"/>
                <a:gd name="connsiteX526" fmla="*/ 784384 w 1314450"/>
                <a:gd name="connsiteY526" fmla="*/ 219456 h 1876425"/>
                <a:gd name="connsiteX527" fmla="*/ 782384 w 1314450"/>
                <a:gd name="connsiteY527" fmla="*/ 202025 h 1876425"/>
                <a:gd name="connsiteX528" fmla="*/ 800958 w 1314450"/>
                <a:gd name="connsiteY528" fmla="*/ 199835 h 1876425"/>
                <a:gd name="connsiteX529" fmla="*/ 804005 w 1314450"/>
                <a:gd name="connsiteY529" fmla="*/ 201930 h 1876425"/>
                <a:gd name="connsiteX530" fmla="*/ 803339 w 1314450"/>
                <a:gd name="connsiteY530" fmla="*/ 204502 h 1876425"/>
                <a:gd name="connsiteX531" fmla="*/ 838105 w 1314450"/>
                <a:gd name="connsiteY531" fmla="*/ 188119 h 1876425"/>
                <a:gd name="connsiteX532" fmla="*/ 834580 w 1314450"/>
                <a:gd name="connsiteY532" fmla="*/ 155448 h 1876425"/>
                <a:gd name="connsiteX533" fmla="*/ 827341 w 1314450"/>
                <a:gd name="connsiteY533" fmla="*/ 156115 h 1876425"/>
                <a:gd name="connsiteX534" fmla="*/ 824579 w 1314450"/>
                <a:gd name="connsiteY534" fmla="*/ 149162 h 1876425"/>
                <a:gd name="connsiteX535" fmla="*/ 836105 w 1314450"/>
                <a:gd name="connsiteY535" fmla="*/ 151448 h 1876425"/>
                <a:gd name="connsiteX536" fmla="*/ 823817 w 1314450"/>
                <a:gd name="connsiteY536" fmla="*/ 116967 h 1876425"/>
                <a:gd name="connsiteX537" fmla="*/ 825341 w 1314450"/>
                <a:gd name="connsiteY537" fmla="*/ 114300 h 1876425"/>
                <a:gd name="connsiteX538" fmla="*/ 820960 w 1314450"/>
                <a:gd name="connsiteY538" fmla="*/ 113252 h 1876425"/>
                <a:gd name="connsiteX539" fmla="*/ 818674 w 1314450"/>
                <a:gd name="connsiteY539" fmla="*/ 99917 h 1876425"/>
                <a:gd name="connsiteX540" fmla="*/ 813245 w 1314450"/>
                <a:gd name="connsiteY540" fmla="*/ 88392 h 1876425"/>
                <a:gd name="connsiteX541" fmla="*/ 817055 w 1314450"/>
                <a:gd name="connsiteY541" fmla="*/ 86773 h 1876425"/>
                <a:gd name="connsiteX542" fmla="*/ 823913 w 1314450"/>
                <a:gd name="connsiteY542" fmla="*/ 84392 h 1876425"/>
                <a:gd name="connsiteX543" fmla="*/ 812482 w 1314450"/>
                <a:gd name="connsiteY543" fmla="*/ 55626 h 1876425"/>
                <a:gd name="connsiteX544" fmla="*/ 846011 w 1314450"/>
                <a:gd name="connsiteY544" fmla="*/ 22955 h 1876425"/>
                <a:gd name="connsiteX545" fmla="*/ 856774 w 1314450"/>
                <a:gd name="connsiteY545" fmla="*/ 18098 h 1876425"/>
                <a:gd name="connsiteX546" fmla="*/ 865823 w 1314450"/>
                <a:gd name="connsiteY546" fmla="*/ 9525 h 1876425"/>
                <a:gd name="connsiteX547" fmla="*/ 873633 w 1314450"/>
                <a:gd name="connsiteY547" fmla="*/ 24956 h 1876425"/>
                <a:gd name="connsiteX548" fmla="*/ 887730 w 1314450"/>
                <a:gd name="connsiteY548" fmla="*/ 42672 h 1876425"/>
                <a:gd name="connsiteX549" fmla="*/ 889730 w 1314450"/>
                <a:gd name="connsiteY549" fmla="*/ 47625 h 1876425"/>
                <a:gd name="connsiteX550" fmla="*/ 887349 w 1314450"/>
                <a:gd name="connsiteY550" fmla="*/ 48768 h 1876425"/>
                <a:gd name="connsiteX551" fmla="*/ 892016 w 1314450"/>
                <a:gd name="connsiteY551" fmla="*/ 60579 h 1876425"/>
                <a:gd name="connsiteX552" fmla="*/ 902018 w 1314450"/>
                <a:gd name="connsiteY552" fmla="*/ 77057 h 1876425"/>
                <a:gd name="connsiteX553" fmla="*/ 905542 w 1314450"/>
                <a:gd name="connsiteY553" fmla="*/ 75057 h 1876425"/>
                <a:gd name="connsiteX554" fmla="*/ 913543 w 1314450"/>
                <a:gd name="connsiteY554" fmla="*/ 91345 h 1876425"/>
                <a:gd name="connsiteX555" fmla="*/ 922591 w 1314450"/>
                <a:gd name="connsiteY555" fmla="*/ 93154 h 1876425"/>
                <a:gd name="connsiteX556" fmla="*/ 933736 w 1314450"/>
                <a:gd name="connsiteY556" fmla="*/ 84487 h 1876425"/>
                <a:gd name="connsiteX557" fmla="*/ 937832 w 1314450"/>
                <a:gd name="connsiteY557" fmla="*/ 85154 h 1876425"/>
                <a:gd name="connsiteX558" fmla="*/ 953452 w 1314450"/>
                <a:gd name="connsiteY558" fmla="*/ 76771 h 1876425"/>
                <a:gd name="connsiteX559" fmla="*/ 953738 w 1314450"/>
                <a:gd name="connsiteY559" fmla="*/ 80772 h 1876425"/>
                <a:gd name="connsiteX560" fmla="*/ 951833 w 1314450"/>
                <a:gd name="connsiteY560" fmla="*/ 81058 h 1876425"/>
                <a:gd name="connsiteX561" fmla="*/ 953548 w 1314450"/>
                <a:gd name="connsiteY561" fmla="*/ 89916 h 1876425"/>
                <a:gd name="connsiteX562" fmla="*/ 957072 w 1314450"/>
                <a:gd name="connsiteY562" fmla="*/ 90487 h 1876425"/>
                <a:gd name="connsiteX563" fmla="*/ 960501 w 1314450"/>
                <a:gd name="connsiteY563" fmla="*/ 102013 h 1876425"/>
                <a:gd name="connsiteX564" fmla="*/ 947833 w 1314450"/>
                <a:gd name="connsiteY564" fmla="*/ 120015 h 1876425"/>
                <a:gd name="connsiteX565" fmla="*/ 952976 w 1314450"/>
                <a:gd name="connsiteY565" fmla="*/ 128587 h 1876425"/>
                <a:gd name="connsiteX566" fmla="*/ 949261 w 1314450"/>
                <a:gd name="connsiteY566" fmla="*/ 132017 h 1876425"/>
                <a:gd name="connsiteX567" fmla="*/ 952119 w 1314450"/>
                <a:gd name="connsiteY567" fmla="*/ 138208 h 1876425"/>
                <a:gd name="connsiteX568" fmla="*/ 948690 w 1314450"/>
                <a:gd name="connsiteY568" fmla="*/ 144780 h 1876425"/>
                <a:gd name="connsiteX569" fmla="*/ 958405 w 1314450"/>
                <a:gd name="connsiteY569" fmla="*/ 145447 h 1876425"/>
                <a:gd name="connsiteX570" fmla="*/ 960311 w 1314450"/>
                <a:gd name="connsiteY570" fmla="*/ 171069 h 1876425"/>
                <a:gd name="connsiteX571" fmla="*/ 972408 w 1314450"/>
                <a:gd name="connsiteY571" fmla="*/ 159925 h 1876425"/>
                <a:gd name="connsiteX572" fmla="*/ 984695 w 1314450"/>
                <a:gd name="connsiteY572" fmla="*/ 154495 h 1876425"/>
                <a:gd name="connsiteX573" fmla="*/ 984504 w 1314450"/>
                <a:gd name="connsiteY573" fmla="*/ 160592 h 1876425"/>
                <a:gd name="connsiteX574" fmla="*/ 1012507 w 1314450"/>
                <a:gd name="connsiteY574" fmla="*/ 186023 h 1876425"/>
                <a:gd name="connsiteX575" fmla="*/ 1022032 w 1314450"/>
                <a:gd name="connsiteY575" fmla="*/ 208312 h 1876425"/>
                <a:gd name="connsiteX576" fmla="*/ 1028129 w 1314450"/>
                <a:gd name="connsiteY576" fmla="*/ 210693 h 1876425"/>
                <a:gd name="connsiteX577" fmla="*/ 1030129 w 1314450"/>
                <a:gd name="connsiteY577" fmla="*/ 209455 h 1876425"/>
                <a:gd name="connsiteX578" fmla="*/ 1029176 w 1314450"/>
                <a:gd name="connsiteY578" fmla="*/ 206502 h 1876425"/>
                <a:gd name="connsiteX579" fmla="*/ 1044321 w 1314450"/>
                <a:gd name="connsiteY579" fmla="*/ 200978 h 1876425"/>
                <a:gd name="connsiteX580" fmla="*/ 1049274 w 1314450"/>
                <a:gd name="connsiteY580" fmla="*/ 209931 h 1876425"/>
                <a:gd name="connsiteX581" fmla="*/ 1055180 w 1314450"/>
                <a:gd name="connsiteY581" fmla="*/ 202787 h 1876425"/>
                <a:gd name="connsiteX582" fmla="*/ 1058704 w 1314450"/>
                <a:gd name="connsiteY582" fmla="*/ 209360 h 1876425"/>
                <a:gd name="connsiteX583" fmla="*/ 1043845 w 1314450"/>
                <a:gd name="connsiteY583" fmla="*/ 227171 h 1876425"/>
                <a:gd name="connsiteX584" fmla="*/ 1053370 w 1314450"/>
                <a:gd name="connsiteY584" fmla="*/ 243173 h 1876425"/>
                <a:gd name="connsiteX585" fmla="*/ 1043274 w 1314450"/>
                <a:gd name="connsiteY585" fmla="*/ 249269 h 1876425"/>
                <a:gd name="connsiteX586" fmla="*/ 1040320 w 1314450"/>
                <a:gd name="connsiteY586" fmla="*/ 260795 h 1876425"/>
                <a:gd name="connsiteX587" fmla="*/ 1033272 w 1314450"/>
                <a:gd name="connsiteY587" fmla="*/ 264319 h 1876425"/>
                <a:gd name="connsiteX588" fmla="*/ 1026605 w 1314450"/>
                <a:gd name="connsiteY588" fmla="*/ 272415 h 1876425"/>
                <a:gd name="connsiteX589" fmla="*/ 1021175 w 1314450"/>
                <a:gd name="connsiteY589" fmla="*/ 270224 h 1876425"/>
                <a:gd name="connsiteX590" fmla="*/ 1007936 w 1314450"/>
                <a:gd name="connsiteY590" fmla="*/ 276987 h 1876425"/>
                <a:gd name="connsiteX591" fmla="*/ 996696 w 1314450"/>
                <a:gd name="connsiteY591" fmla="*/ 287369 h 1876425"/>
                <a:gd name="connsiteX592" fmla="*/ 1001554 w 1314450"/>
                <a:gd name="connsiteY592" fmla="*/ 291465 h 1876425"/>
                <a:gd name="connsiteX593" fmla="*/ 999268 w 1314450"/>
                <a:gd name="connsiteY593" fmla="*/ 293751 h 1876425"/>
                <a:gd name="connsiteX594" fmla="*/ 1004030 w 1314450"/>
                <a:gd name="connsiteY594" fmla="*/ 297656 h 1876425"/>
                <a:gd name="connsiteX595" fmla="*/ 998696 w 1314450"/>
                <a:gd name="connsiteY595" fmla="*/ 298895 h 1876425"/>
                <a:gd name="connsiteX596" fmla="*/ 1005840 w 1314450"/>
                <a:gd name="connsiteY596" fmla="*/ 308134 h 1876425"/>
                <a:gd name="connsiteX597" fmla="*/ 999839 w 1314450"/>
                <a:gd name="connsiteY597" fmla="*/ 314896 h 1876425"/>
                <a:gd name="connsiteX598" fmla="*/ 1003364 w 1314450"/>
                <a:gd name="connsiteY598" fmla="*/ 322040 h 1876425"/>
                <a:gd name="connsiteX599" fmla="*/ 994315 w 1314450"/>
                <a:gd name="connsiteY599" fmla="*/ 329375 h 1876425"/>
                <a:gd name="connsiteX600" fmla="*/ 1004601 w 1314450"/>
                <a:gd name="connsiteY600" fmla="*/ 345186 h 1876425"/>
                <a:gd name="connsiteX601" fmla="*/ 997744 w 1314450"/>
                <a:gd name="connsiteY601" fmla="*/ 362998 h 1876425"/>
                <a:gd name="connsiteX602" fmla="*/ 1004601 w 1314450"/>
                <a:gd name="connsiteY602" fmla="*/ 369570 h 1876425"/>
                <a:gd name="connsiteX603" fmla="*/ 1002506 w 1314450"/>
                <a:gd name="connsiteY603" fmla="*/ 374904 h 1876425"/>
                <a:gd name="connsiteX604" fmla="*/ 1000125 w 1314450"/>
                <a:gd name="connsiteY604" fmla="*/ 373094 h 1876425"/>
                <a:gd name="connsiteX605" fmla="*/ 994124 w 1314450"/>
                <a:gd name="connsiteY605" fmla="*/ 382429 h 1876425"/>
                <a:gd name="connsiteX606" fmla="*/ 953358 w 1314450"/>
                <a:gd name="connsiteY606" fmla="*/ 419576 h 1876425"/>
                <a:gd name="connsiteX607" fmla="*/ 980789 w 1314450"/>
                <a:gd name="connsiteY607" fmla="*/ 443294 h 1876425"/>
                <a:gd name="connsiteX608" fmla="*/ 978503 w 1314450"/>
                <a:gd name="connsiteY608" fmla="*/ 445103 h 1876425"/>
                <a:gd name="connsiteX609" fmla="*/ 980980 w 1314450"/>
                <a:gd name="connsiteY609" fmla="*/ 458248 h 1876425"/>
                <a:gd name="connsiteX610" fmla="*/ 994029 w 1314450"/>
                <a:gd name="connsiteY610" fmla="*/ 486061 h 1876425"/>
                <a:gd name="connsiteX611" fmla="*/ 984028 w 1314450"/>
                <a:gd name="connsiteY611" fmla="*/ 512159 h 1876425"/>
                <a:gd name="connsiteX612" fmla="*/ 1017937 w 1314450"/>
                <a:gd name="connsiteY612" fmla="*/ 511969 h 1876425"/>
                <a:gd name="connsiteX613" fmla="*/ 1026414 w 1314450"/>
                <a:gd name="connsiteY613" fmla="*/ 507778 h 1876425"/>
                <a:gd name="connsiteX614" fmla="*/ 1029938 w 1314450"/>
                <a:gd name="connsiteY614" fmla="*/ 495110 h 1876425"/>
                <a:gd name="connsiteX615" fmla="*/ 1044226 w 1314450"/>
                <a:gd name="connsiteY615" fmla="*/ 504444 h 1876425"/>
                <a:gd name="connsiteX616" fmla="*/ 1046321 w 1314450"/>
                <a:gd name="connsiteY616" fmla="*/ 501777 h 1876425"/>
                <a:gd name="connsiteX617" fmla="*/ 1055465 w 1314450"/>
                <a:gd name="connsiteY617" fmla="*/ 509207 h 1876425"/>
                <a:gd name="connsiteX618" fmla="*/ 1060132 w 1314450"/>
                <a:gd name="connsiteY618" fmla="*/ 503492 h 1876425"/>
                <a:gd name="connsiteX619" fmla="*/ 1050798 w 1314450"/>
                <a:gd name="connsiteY619" fmla="*/ 496253 h 1876425"/>
                <a:gd name="connsiteX620" fmla="*/ 1051370 w 1314450"/>
                <a:gd name="connsiteY620" fmla="*/ 493871 h 1876425"/>
                <a:gd name="connsiteX621" fmla="*/ 1093756 w 1314450"/>
                <a:gd name="connsiteY621" fmla="*/ 530257 h 1876425"/>
                <a:gd name="connsiteX622" fmla="*/ 1090899 w 1314450"/>
                <a:gd name="connsiteY622" fmla="*/ 539401 h 1876425"/>
                <a:gd name="connsiteX623" fmla="*/ 1093375 w 1314450"/>
                <a:gd name="connsiteY623" fmla="*/ 543496 h 1876425"/>
                <a:gd name="connsiteX624" fmla="*/ 1077183 w 1314450"/>
                <a:gd name="connsiteY624" fmla="*/ 549212 h 1876425"/>
                <a:gd name="connsiteX625" fmla="*/ 1066991 w 1314450"/>
                <a:gd name="connsiteY625" fmla="*/ 571595 h 1876425"/>
                <a:gd name="connsiteX626" fmla="*/ 1071467 w 1314450"/>
                <a:gd name="connsiteY626" fmla="*/ 579692 h 1876425"/>
                <a:gd name="connsiteX627" fmla="*/ 1069657 w 1314450"/>
                <a:gd name="connsiteY627" fmla="*/ 580739 h 1876425"/>
                <a:gd name="connsiteX628" fmla="*/ 1072992 w 1314450"/>
                <a:gd name="connsiteY628" fmla="*/ 589598 h 1876425"/>
                <a:gd name="connsiteX629" fmla="*/ 1083469 w 1314450"/>
                <a:gd name="connsiteY629" fmla="*/ 607124 h 1876425"/>
                <a:gd name="connsiteX630" fmla="*/ 1077468 w 1314450"/>
                <a:gd name="connsiteY630" fmla="*/ 616458 h 1876425"/>
                <a:gd name="connsiteX631" fmla="*/ 1077373 w 1314450"/>
                <a:gd name="connsiteY631" fmla="*/ 621602 h 1876425"/>
                <a:gd name="connsiteX632" fmla="*/ 1073277 w 1314450"/>
                <a:gd name="connsiteY632" fmla="*/ 624840 h 1876425"/>
                <a:gd name="connsiteX633" fmla="*/ 1075944 w 1314450"/>
                <a:gd name="connsiteY633" fmla="*/ 629031 h 1876425"/>
                <a:gd name="connsiteX634" fmla="*/ 1074230 w 1314450"/>
                <a:gd name="connsiteY634" fmla="*/ 632460 h 1876425"/>
                <a:gd name="connsiteX635" fmla="*/ 1081945 w 1314450"/>
                <a:gd name="connsiteY635" fmla="*/ 636746 h 1876425"/>
                <a:gd name="connsiteX636" fmla="*/ 1084802 w 1314450"/>
                <a:gd name="connsiteY636" fmla="*/ 644652 h 1876425"/>
                <a:gd name="connsiteX637" fmla="*/ 1085469 w 1314450"/>
                <a:gd name="connsiteY637" fmla="*/ 651796 h 1876425"/>
                <a:gd name="connsiteX638" fmla="*/ 1081659 w 1314450"/>
                <a:gd name="connsiteY638" fmla="*/ 655987 h 1876425"/>
                <a:gd name="connsiteX639" fmla="*/ 1086993 w 1314450"/>
                <a:gd name="connsiteY639" fmla="*/ 664464 h 1876425"/>
                <a:gd name="connsiteX640" fmla="*/ 1082611 w 1314450"/>
                <a:gd name="connsiteY640" fmla="*/ 669417 h 1876425"/>
                <a:gd name="connsiteX641" fmla="*/ 1082897 w 1314450"/>
                <a:gd name="connsiteY641" fmla="*/ 683895 h 1876425"/>
                <a:gd name="connsiteX642" fmla="*/ 1082897 w 1314450"/>
                <a:gd name="connsiteY642" fmla="*/ 699897 h 1876425"/>
                <a:gd name="connsiteX643" fmla="*/ 1069753 w 1314450"/>
                <a:gd name="connsiteY643" fmla="*/ 715328 h 1876425"/>
                <a:gd name="connsiteX644" fmla="*/ 1064038 w 1314450"/>
                <a:gd name="connsiteY644" fmla="*/ 725996 h 1876425"/>
                <a:gd name="connsiteX645" fmla="*/ 1080611 w 1314450"/>
                <a:gd name="connsiteY645" fmla="*/ 750856 h 1876425"/>
                <a:gd name="connsiteX646" fmla="*/ 1095280 w 1314450"/>
                <a:gd name="connsiteY646" fmla="*/ 767715 h 1876425"/>
                <a:gd name="connsiteX647" fmla="*/ 1088136 w 1314450"/>
                <a:gd name="connsiteY647" fmla="*/ 771716 h 1876425"/>
                <a:gd name="connsiteX648" fmla="*/ 1098709 w 1314450"/>
                <a:gd name="connsiteY648" fmla="*/ 786479 h 1876425"/>
                <a:gd name="connsiteX649" fmla="*/ 1095566 w 1314450"/>
                <a:gd name="connsiteY649" fmla="*/ 789623 h 1876425"/>
                <a:gd name="connsiteX650" fmla="*/ 1093280 w 1314450"/>
                <a:gd name="connsiteY650" fmla="*/ 800195 h 1876425"/>
                <a:gd name="connsiteX651" fmla="*/ 1094041 w 1314450"/>
                <a:gd name="connsiteY651" fmla="*/ 812387 h 1876425"/>
                <a:gd name="connsiteX652" fmla="*/ 1106329 w 1314450"/>
                <a:gd name="connsiteY652" fmla="*/ 814864 h 1876425"/>
                <a:gd name="connsiteX653" fmla="*/ 1122902 w 1314450"/>
                <a:gd name="connsiteY653" fmla="*/ 811435 h 1876425"/>
                <a:gd name="connsiteX654" fmla="*/ 1126617 w 1314450"/>
                <a:gd name="connsiteY654" fmla="*/ 816483 h 1876425"/>
                <a:gd name="connsiteX655" fmla="*/ 1133951 w 1314450"/>
                <a:gd name="connsiteY655" fmla="*/ 818102 h 1876425"/>
                <a:gd name="connsiteX656" fmla="*/ 1189291 w 1314450"/>
                <a:gd name="connsiteY656" fmla="*/ 804386 h 1876425"/>
                <a:gd name="connsiteX657" fmla="*/ 1192244 w 1314450"/>
                <a:gd name="connsiteY657" fmla="*/ 830485 h 1876425"/>
                <a:gd name="connsiteX658" fmla="*/ 1197388 w 1314450"/>
                <a:gd name="connsiteY658" fmla="*/ 831723 h 1876425"/>
                <a:gd name="connsiteX659" fmla="*/ 1192625 w 1314450"/>
                <a:gd name="connsiteY659" fmla="*/ 854488 h 1876425"/>
                <a:gd name="connsiteX660" fmla="*/ 1180433 w 1314450"/>
                <a:gd name="connsiteY660" fmla="*/ 877062 h 1876425"/>
                <a:gd name="connsiteX661" fmla="*/ 1161574 w 1314450"/>
                <a:gd name="connsiteY661" fmla="*/ 894588 h 1876425"/>
                <a:gd name="connsiteX662" fmla="*/ 1148429 w 1314450"/>
                <a:gd name="connsiteY662" fmla="*/ 912781 h 1876425"/>
                <a:gd name="connsiteX663" fmla="*/ 1144143 w 1314450"/>
                <a:gd name="connsiteY663" fmla="*/ 924116 h 1876425"/>
                <a:gd name="connsiteX664" fmla="*/ 1131951 w 1314450"/>
                <a:gd name="connsiteY664" fmla="*/ 933831 h 1876425"/>
                <a:gd name="connsiteX665" fmla="*/ 1078706 w 1314450"/>
                <a:gd name="connsiteY665" fmla="*/ 918496 h 1876425"/>
                <a:gd name="connsiteX666" fmla="*/ 1075658 w 1314450"/>
                <a:gd name="connsiteY666" fmla="*/ 917067 h 1876425"/>
                <a:gd name="connsiteX667" fmla="*/ 1068800 w 1314450"/>
                <a:gd name="connsiteY667" fmla="*/ 903446 h 1876425"/>
                <a:gd name="connsiteX668" fmla="*/ 1066609 w 1314450"/>
                <a:gd name="connsiteY668" fmla="*/ 905161 h 1876425"/>
                <a:gd name="connsiteX669" fmla="*/ 1063276 w 1314450"/>
                <a:gd name="connsiteY669" fmla="*/ 914019 h 1876425"/>
                <a:gd name="connsiteX670" fmla="*/ 1053751 w 1314450"/>
                <a:gd name="connsiteY670" fmla="*/ 926211 h 1876425"/>
                <a:gd name="connsiteX671" fmla="*/ 1048417 w 1314450"/>
                <a:gd name="connsiteY671" fmla="*/ 939737 h 1876425"/>
                <a:gd name="connsiteX672" fmla="*/ 1042130 w 1314450"/>
                <a:gd name="connsiteY672" fmla="*/ 941165 h 1876425"/>
                <a:gd name="connsiteX673" fmla="*/ 1039939 w 1314450"/>
                <a:gd name="connsiteY673" fmla="*/ 947071 h 1876425"/>
                <a:gd name="connsiteX674" fmla="*/ 1037844 w 1314450"/>
                <a:gd name="connsiteY674" fmla="*/ 944975 h 1876425"/>
                <a:gd name="connsiteX675" fmla="*/ 1034605 w 1314450"/>
                <a:gd name="connsiteY675" fmla="*/ 950119 h 1876425"/>
                <a:gd name="connsiteX676" fmla="*/ 1033749 w 1314450"/>
                <a:gd name="connsiteY676" fmla="*/ 967359 h 1876425"/>
                <a:gd name="connsiteX677" fmla="*/ 1038034 w 1314450"/>
                <a:gd name="connsiteY677" fmla="*/ 981837 h 1876425"/>
                <a:gd name="connsiteX678" fmla="*/ 1029748 w 1314450"/>
                <a:gd name="connsiteY678" fmla="*/ 1000696 h 1876425"/>
                <a:gd name="connsiteX679" fmla="*/ 1032129 w 1314450"/>
                <a:gd name="connsiteY679" fmla="*/ 1022414 h 1876425"/>
                <a:gd name="connsiteX680" fmla="*/ 1035653 w 1314450"/>
                <a:gd name="connsiteY680" fmla="*/ 1017556 h 1876425"/>
                <a:gd name="connsiteX681" fmla="*/ 1035748 w 1314450"/>
                <a:gd name="connsiteY681" fmla="*/ 1011174 h 1876425"/>
                <a:gd name="connsiteX682" fmla="*/ 1039559 w 1314450"/>
                <a:gd name="connsiteY682" fmla="*/ 1012603 h 1876425"/>
                <a:gd name="connsiteX683" fmla="*/ 1039177 w 1314450"/>
                <a:gd name="connsiteY683" fmla="*/ 1017556 h 1876425"/>
                <a:gd name="connsiteX684" fmla="*/ 1033843 w 1314450"/>
                <a:gd name="connsiteY684" fmla="*/ 1024795 h 1876425"/>
                <a:gd name="connsiteX685" fmla="*/ 1036034 w 1314450"/>
                <a:gd name="connsiteY685" fmla="*/ 1029938 h 1876425"/>
                <a:gd name="connsiteX686" fmla="*/ 1032986 w 1314450"/>
                <a:gd name="connsiteY686" fmla="*/ 1034415 h 1876425"/>
                <a:gd name="connsiteX687" fmla="*/ 1046321 w 1314450"/>
                <a:gd name="connsiteY687" fmla="*/ 1035463 h 1876425"/>
                <a:gd name="connsiteX688" fmla="*/ 1053370 w 1314450"/>
                <a:gd name="connsiteY688" fmla="*/ 1043464 h 1876425"/>
                <a:gd name="connsiteX689" fmla="*/ 1055656 w 1314450"/>
                <a:gd name="connsiteY689" fmla="*/ 1054799 h 1876425"/>
                <a:gd name="connsiteX690" fmla="*/ 1064133 w 1314450"/>
                <a:gd name="connsiteY690" fmla="*/ 1055656 h 1876425"/>
                <a:gd name="connsiteX691" fmla="*/ 1130808 w 1314450"/>
                <a:gd name="connsiteY691" fmla="*/ 1037177 h 1876425"/>
                <a:gd name="connsiteX692" fmla="*/ 1147953 w 1314450"/>
                <a:gd name="connsiteY692" fmla="*/ 1066514 h 1876425"/>
                <a:gd name="connsiteX693" fmla="*/ 1156621 w 1314450"/>
                <a:gd name="connsiteY693" fmla="*/ 1072801 h 1876425"/>
                <a:gd name="connsiteX694" fmla="*/ 1151287 w 1314450"/>
                <a:gd name="connsiteY694" fmla="*/ 1080992 h 1876425"/>
                <a:gd name="connsiteX695" fmla="*/ 1139190 w 1314450"/>
                <a:gd name="connsiteY695" fmla="*/ 1084898 h 1876425"/>
                <a:gd name="connsiteX696" fmla="*/ 1136523 w 1314450"/>
                <a:gd name="connsiteY696" fmla="*/ 1107567 h 1876425"/>
                <a:gd name="connsiteX697" fmla="*/ 1128236 w 1314450"/>
                <a:gd name="connsiteY697" fmla="*/ 1114330 h 1876425"/>
                <a:gd name="connsiteX698" fmla="*/ 1125569 w 1314450"/>
                <a:gd name="connsiteY698" fmla="*/ 1115378 h 1876425"/>
                <a:gd name="connsiteX699" fmla="*/ 1124045 w 1314450"/>
                <a:gd name="connsiteY699" fmla="*/ 1113377 h 1876425"/>
                <a:gd name="connsiteX700" fmla="*/ 1108520 w 1314450"/>
                <a:gd name="connsiteY700" fmla="*/ 1130237 h 1876425"/>
                <a:gd name="connsiteX701" fmla="*/ 1116806 w 1314450"/>
                <a:gd name="connsiteY701" fmla="*/ 1143572 h 1876425"/>
                <a:gd name="connsiteX702" fmla="*/ 1118711 w 1314450"/>
                <a:gd name="connsiteY702" fmla="*/ 1154811 h 1876425"/>
                <a:gd name="connsiteX703" fmla="*/ 1126617 w 1314450"/>
                <a:gd name="connsiteY703" fmla="*/ 1172147 h 1876425"/>
                <a:gd name="connsiteX704" fmla="*/ 1142048 w 1314450"/>
                <a:gd name="connsiteY704" fmla="*/ 1186720 h 1876425"/>
                <a:gd name="connsiteX705" fmla="*/ 1144810 w 1314450"/>
                <a:gd name="connsiteY705" fmla="*/ 1205294 h 1876425"/>
                <a:gd name="connsiteX706" fmla="*/ 1141190 w 1314450"/>
                <a:gd name="connsiteY706" fmla="*/ 1212628 h 1876425"/>
                <a:gd name="connsiteX707" fmla="*/ 1142333 w 1314450"/>
                <a:gd name="connsiteY707" fmla="*/ 1216819 h 1876425"/>
                <a:gd name="connsiteX708" fmla="*/ 1152144 w 1314450"/>
                <a:gd name="connsiteY708" fmla="*/ 1223391 h 1876425"/>
                <a:gd name="connsiteX709" fmla="*/ 1161859 w 1314450"/>
                <a:gd name="connsiteY709" fmla="*/ 1238631 h 1876425"/>
                <a:gd name="connsiteX710" fmla="*/ 1177767 w 1314450"/>
                <a:gd name="connsiteY710" fmla="*/ 1252919 h 1876425"/>
                <a:gd name="connsiteX711" fmla="*/ 1182338 w 1314450"/>
                <a:gd name="connsiteY711" fmla="*/ 1247394 h 1876425"/>
                <a:gd name="connsiteX712" fmla="*/ 1187577 w 1314450"/>
                <a:gd name="connsiteY712" fmla="*/ 1247775 h 1876425"/>
                <a:gd name="connsiteX713" fmla="*/ 1193197 w 1314450"/>
                <a:gd name="connsiteY713" fmla="*/ 1257681 h 1876425"/>
                <a:gd name="connsiteX714" fmla="*/ 1207294 w 1314450"/>
                <a:gd name="connsiteY714" fmla="*/ 1258919 h 1876425"/>
                <a:gd name="connsiteX715" fmla="*/ 1215771 w 1314450"/>
                <a:gd name="connsiteY715" fmla="*/ 1253776 h 1876425"/>
                <a:gd name="connsiteX716" fmla="*/ 1221486 w 1314450"/>
                <a:gd name="connsiteY716" fmla="*/ 1257205 h 1876425"/>
                <a:gd name="connsiteX717" fmla="*/ 1226439 w 1314450"/>
                <a:gd name="connsiteY717" fmla="*/ 1256919 h 1876425"/>
                <a:gd name="connsiteX718" fmla="*/ 1235107 w 1314450"/>
                <a:gd name="connsiteY718" fmla="*/ 1250156 h 1876425"/>
                <a:gd name="connsiteX719" fmla="*/ 1242632 w 1314450"/>
                <a:gd name="connsiteY719" fmla="*/ 1261872 h 1876425"/>
                <a:gd name="connsiteX720" fmla="*/ 1260062 w 1314450"/>
                <a:gd name="connsiteY720" fmla="*/ 1260825 h 1876425"/>
                <a:gd name="connsiteX721" fmla="*/ 1269682 w 1314450"/>
                <a:gd name="connsiteY721" fmla="*/ 1266254 h 1876425"/>
                <a:gd name="connsiteX722" fmla="*/ 1280827 w 1314450"/>
                <a:gd name="connsiteY722" fmla="*/ 1263015 h 1876425"/>
                <a:gd name="connsiteX723" fmla="*/ 1290352 w 1314450"/>
                <a:gd name="connsiteY723" fmla="*/ 1255681 h 1876425"/>
                <a:gd name="connsiteX724" fmla="*/ 1296448 w 1314450"/>
                <a:gd name="connsiteY724" fmla="*/ 1258634 h 1876425"/>
                <a:gd name="connsiteX725" fmla="*/ 1305877 w 1314450"/>
                <a:gd name="connsiteY725" fmla="*/ 1269683 h 1876425"/>
                <a:gd name="connsiteX726" fmla="*/ 1285399 w 1314450"/>
                <a:gd name="connsiteY726" fmla="*/ 1315308 h 1876425"/>
                <a:gd name="connsiteX727" fmla="*/ 1290257 w 1314450"/>
                <a:gd name="connsiteY727" fmla="*/ 1334453 h 1876425"/>
                <a:gd name="connsiteX728" fmla="*/ 1297400 w 1314450"/>
                <a:gd name="connsiteY728" fmla="*/ 1344168 h 1876425"/>
                <a:gd name="connsiteX729" fmla="*/ 1297305 w 1314450"/>
                <a:gd name="connsiteY729" fmla="*/ 1348359 h 1876425"/>
                <a:gd name="connsiteX730" fmla="*/ 1278064 w 1314450"/>
                <a:gd name="connsiteY730" fmla="*/ 1349121 h 1876425"/>
                <a:gd name="connsiteX731" fmla="*/ 1258919 w 1314450"/>
                <a:gd name="connsiteY731" fmla="*/ 1355312 h 1876425"/>
                <a:gd name="connsiteX732" fmla="*/ 1257491 w 1314450"/>
                <a:gd name="connsiteY732" fmla="*/ 1377315 h 1876425"/>
                <a:gd name="connsiteX733" fmla="*/ 1251585 w 1314450"/>
                <a:gd name="connsiteY733" fmla="*/ 1396365 h 1876425"/>
                <a:gd name="connsiteX734" fmla="*/ 1248537 w 1314450"/>
                <a:gd name="connsiteY734" fmla="*/ 1396746 h 1876425"/>
                <a:gd name="connsiteX735" fmla="*/ 1247775 w 1314450"/>
                <a:gd name="connsiteY735" fmla="*/ 1401509 h 1876425"/>
                <a:gd name="connsiteX736" fmla="*/ 1223391 w 1314450"/>
                <a:gd name="connsiteY736" fmla="*/ 1419035 h 1876425"/>
                <a:gd name="connsiteX737" fmla="*/ 1215009 w 1314450"/>
                <a:gd name="connsiteY737" fmla="*/ 1416272 h 1876425"/>
                <a:gd name="connsiteX738" fmla="*/ 1212628 w 1314450"/>
                <a:gd name="connsiteY738" fmla="*/ 1418368 h 1876425"/>
                <a:gd name="connsiteX739" fmla="*/ 1208818 w 1314450"/>
                <a:gd name="connsiteY739" fmla="*/ 1417320 h 1876425"/>
                <a:gd name="connsiteX740" fmla="*/ 1208246 w 1314450"/>
                <a:gd name="connsiteY740" fmla="*/ 1423607 h 1876425"/>
                <a:gd name="connsiteX741" fmla="*/ 1201864 w 1314450"/>
                <a:gd name="connsiteY741" fmla="*/ 1425607 h 1876425"/>
                <a:gd name="connsiteX742" fmla="*/ 1196435 w 1314450"/>
                <a:gd name="connsiteY742" fmla="*/ 1419701 h 1876425"/>
                <a:gd name="connsiteX743" fmla="*/ 1197007 w 1314450"/>
                <a:gd name="connsiteY743" fmla="*/ 1432751 h 1876425"/>
                <a:gd name="connsiteX744" fmla="*/ 1199007 w 1314450"/>
                <a:gd name="connsiteY744" fmla="*/ 1434179 h 1876425"/>
                <a:gd name="connsiteX745" fmla="*/ 1196245 w 1314450"/>
                <a:gd name="connsiteY745" fmla="*/ 1435608 h 1876425"/>
                <a:gd name="connsiteX746" fmla="*/ 1177100 w 1314450"/>
                <a:gd name="connsiteY746" fmla="*/ 1437323 h 1876425"/>
                <a:gd name="connsiteX747" fmla="*/ 1164145 w 1314450"/>
                <a:gd name="connsiteY747" fmla="*/ 1435132 h 1876425"/>
                <a:gd name="connsiteX748" fmla="*/ 1154716 w 1314450"/>
                <a:gd name="connsiteY748" fmla="*/ 1440180 h 1876425"/>
                <a:gd name="connsiteX749" fmla="*/ 1153954 w 1314450"/>
                <a:gd name="connsiteY749" fmla="*/ 1451801 h 1876425"/>
                <a:gd name="connsiteX750" fmla="*/ 1158240 w 1314450"/>
                <a:gd name="connsiteY750" fmla="*/ 1458087 h 1876425"/>
                <a:gd name="connsiteX751" fmla="*/ 1157954 w 1314450"/>
                <a:gd name="connsiteY751" fmla="*/ 1469327 h 1876425"/>
                <a:gd name="connsiteX752" fmla="*/ 1162431 w 1314450"/>
                <a:gd name="connsiteY752" fmla="*/ 1479233 h 1876425"/>
                <a:gd name="connsiteX753" fmla="*/ 1159859 w 1314450"/>
                <a:gd name="connsiteY753" fmla="*/ 1497425 h 1876425"/>
                <a:gd name="connsiteX754" fmla="*/ 1149858 w 1314450"/>
                <a:gd name="connsiteY754" fmla="*/ 1492853 h 1876425"/>
                <a:gd name="connsiteX755" fmla="*/ 1134618 w 1314450"/>
                <a:gd name="connsiteY755" fmla="*/ 1495997 h 1876425"/>
                <a:gd name="connsiteX756" fmla="*/ 1129951 w 1314450"/>
                <a:gd name="connsiteY756" fmla="*/ 1491044 h 1876425"/>
                <a:gd name="connsiteX757" fmla="*/ 1117473 w 1314450"/>
                <a:gd name="connsiteY757" fmla="*/ 1487519 h 1876425"/>
                <a:gd name="connsiteX758" fmla="*/ 1100424 w 1314450"/>
                <a:gd name="connsiteY758" fmla="*/ 1487900 h 1876425"/>
                <a:gd name="connsiteX759" fmla="*/ 1094994 w 1314450"/>
                <a:gd name="connsiteY759" fmla="*/ 1490567 h 1876425"/>
                <a:gd name="connsiteX760" fmla="*/ 1095756 w 1314450"/>
                <a:gd name="connsiteY760" fmla="*/ 1498378 h 1876425"/>
                <a:gd name="connsiteX761" fmla="*/ 1093184 w 1314450"/>
                <a:gd name="connsiteY761" fmla="*/ 1498283 h 1876425"/>
                <a:gd name="connsiteX762" fmla="*/ 1091375 w 1314450"/>
                <a:gd name="connsiteY762" fmla="*/ 1505903 h 1876425"/>
                <a:gd name="connsiteX763" fmla="*/ 1085564 w 1314450"/>
                <a:gd name="connsiteY763" fmla="*/ 1506474 h 1876425"/>
                <a:gd name="connsiteX764" fmla="*/ 1082230 w 1314450"/>
                <a:gd name="connsiteY764" fmla="*/ 1514570 h 1876425"/>
                <a:gd name="connsiteX765" fmla="*/ 1078325 w 1314450"/>
                <a:gd name="connsiteY765" fmla="*/ 1513713 h 1876425"/>
                <a:gd name="connsiteX766" fmla="*/ 1073277 w 1314450"/>
                <a:gd name="connsiteY766" fmla="*/ 1516856 h 1876425"/>
                <a:gd name="connsiteX767" fmla="*/ 1066895 w 1314450"/>
                <a:gd name="connsiteY767" fmla="*/ 1514475 h 1876425"/>
                <a:gd name="connsiteX768" fmla="*/ 1064133 w 1314450"/>
                <a:gd name="connsiteY768" fmla="*/ 1509046 h 1876425"/>
                <a:gd name="connsiteX769" fmla="*/ 1067181 w 1314450"/>
                <a:gd name="connsiteY769" fmla="*/ 1497330 h 1876425"/>
                <a:gd name="connsiteX770" fmla="*/ 1064133 w 1314450"/>
                <a:gd name="connsiteY770" fmla="*/ 1491044 h 1876425"/>
                <a:gd name="connsiteX771" fmla="*/ 1061180 w 1314450"/>
                <a:gd name="connsiteY771" fmla="*/ 1492092 h 1876425"/>
                <a:gd name="connsiteX772" fmla="*/ 1052799 w 1314450"/>
                <a:gd name="connsiteY772" fmla="*/ 1505426 h 1876425"/>
                <a:gd name="connsiteX773" fmla="*/ 1040987 w 1314450"/>
                <a:gd name="connsiteY773" fmla="*/ 1498092 h 1876425"/>
                <a:gd name="connsiteX774" fmla="*/ 1035272 w 1314450"/>
                <a:gd name="connsiteY774" fmla="*/ 1497425 h 1876425"/>
                <a:gd name="connsiteX775" fmla="*/ 1028605 w 1314450"/>
                <a:gd name="connsiteY775" fmla="*/ 1497902 h 1876425"/>
                <a:gd name="connsiteX776" fmla="*/ 1025366 w 1314450"/>
                <a:gd name="connsiteY776" fmla="*/ 1499235 h 1876425"/>
                <a:gd name="connsiteX777" fmla="*/ 1027176 w 1314450"/>
                <a:gd name="connsiteY777" fmla="*/ 1489329 h 1876425"/>
                <a:gd name="connsiteX778" fmla="*/ 1012412 w 1314450"/>
                <a:gd name="connsiteY778" fmla="*/ 1487519 h 1876425"/>
                <a:gd name="connsiteX779" fmla="*/ 999839 w 1314450"/>
                <a:gd name="connsiteY779" fmla="*/ 1478852 h 1876425"/>
                <a:gd name="connsiteX780" fmla="*/ 997648 w 1314450"/>
                <a:gd name="connsiteY780" fmla="*/ 1461707 h 1876425"/>
                <a:gd name="connsiteX781" fmla="*/ 989552 w 1314450"/>
                <a:gd name="connsiteY781" fmla="*/ 1461421 h 1876425"/>
                <a:gd name="connsiteX782" fmla="*/ 978027 w 1314450"/>
                <a:gd name="connsiteY782" fmla="*/ 1455230 h 1876425"/>
                <a:gd name="connsiteX783" fmla="*/ 973645 w 1314450"/>
                <a:gd name="connsiteY783" fmla="*/ 1456754 h 1876425"/>
                <a:gd name="connsiteX784" fmla="*/ 980123 w 1314450"/>
                <a:gd name="connsiteY784" fmla="*/ 1485424 h 1876425"/>
                <a:gd name="connsiteX785" fmla="*/ 977646 w 1314450"/>
                <a:gd name="connsiteY785" fmla="*/ 1495139 h 1876425"/>
                <a:gd name="connsiteX786" fmla="*/ 973455 w 1314450"/>
                <a:gd name="connsiteY786" fmla="*/ 1501140 h 1876425"/>
                <a:gd name="connsiteX787" fmla="*/ 972979 w 1314450"/>
                <a:gd name="connsiteY787" fmla="*/ 1507712 h 1876425"/>
                <a:gd name="connsiteX788" fmla="*/ 965454 w 1314450"/>
                <a:gd name="connsiteY788" fmla="*/ 1515618 h 1876425"/>
                <a:gd name="connsiteX789" fmla="*/ 960025 w 1314450"/>
                <a:gd name="connsiteY789" fmla="*/ 1517523 h 1876425"/>
                <a:gd name="connsiteX790" fmla="*/ 947261 w 1314450"/>
                <a:gd name="connsiteY790" fmla="*/ 1538954 h 1876425"/>
                <a:gd name="connsiteX791" fmla="*/ 954024 w 1314450"/>
                <a:gd name="connsiteY791" fmla="*/ 1544669 h 1876425"/>
                <a:gd name="connsiteX792" fmla="*/ 950405 w 1314450"/>
                <a:gd name="connsiteY792" fmla="*/ 1547717 h 1876425"/>
                <a:gd name="connsiteX793" fmla="*/ 958405 w 1314450"/>
                <a:gd name="connsiteY793" fmla="*/ 1552861 h 1876425"/>
                <a:gd name="connsiteX794" fmla="*/ 955262 w 1314450"/>
                <a:gd name="connsiteY794" fmla="*/ 1561434 h 1876425"/>
                <a:gd name="connsiteX795" fmla="*/ 957453 w 1314450"/>
                <a:gd name="connsiteY795" fmla="*/ 1564005 h 1876425"/>
                <a:gd name="connsiteX796" fmla="*/ 952119 w 1314450"/>
                <a:gd name="connsiteY796" fmla="*/ 1570959 h 1876425"/>
                <a:gd name="connsiteX797" fmla="*/ 956882 w 1314450"/>
                <a:gd name="connsiteY797" fmla="*/ 1575626 h 1876425"/>
                <a:gd name="connsiteX798" fmla="*/ 940784 w 1314450"/>
                <a:gd name="connsiteY798" fmla="*/ 1582579 h 1876425"/>
                <a:gd name="connsiteX799" fmla="*/ 935641 w 1314450"/>
                <a:gd name="connsiteY799" fmla="*/ 1589246 h 1876425"/>
                <a:gd name="connsiteX800" fmla="*/ 925639 w 1314450"/>
                <a:gd name="connsiteY800" fmla="*/ 1580484 h 1876425"/>
                <a:gd name="connsiteX801" fmla="*/ 921448 w 1314450"/>
                <a:gd name="connsiteY801" fmla="*/ 1582293 h 1876425"/>
                <a:gd name="connsiteX802" fmla="*/ 914495 w 1314450"/>
                <a:gd name="connsiteY802" fmla="*/ 1580388 h 1876425"/>
                <a:gd name="connsiteX803" fmla="*/ 912114 w 1314450"/>
                <a:gd name="connsiteY803" fmla="*/ 1577912 h 1876425"/>
                <a:gd name="connsiteX804" fmla="*/ 911733 w 1314450"/>
                <a:gd name="connsiteY804" fmla="*/ 1569053 h 1876425"/>
                <a:gd name="connsiteX805" fmla="*/ 910495 w 1314450"/>
                <a:gd name="connsiteY805" fmla="*/ 1571435 h 1876425"/>
                <a:gd name="connsiteX806" fmla="*/ 904875 w 1314450"/>
                <a:gd name="connsiteY806" fmla="*/ 1570101 h 1876425"/>
                <a:gd name="connsiteX807" fmla="*/ 910876 w 1314450"/>
                <a:gd name="connsiteY807" fmla="*/ 1557338 h 1876425"/>
                <a:gd name="connsiteX808" fmla="*/ 908114 w 1314450"/>
                <a:gd name="connsiteY808" fmla="*/ 1550575 h 1876425"/>
                <a:gd name="connsiteX809" fmla="*/ 914019 w 1314450"/>
                <a:gd name="connsiteY809" fmla="*/ 1535621 h 1876425"/>
                <a:gd name="connsiteX810" fmla="*/ 905733 w 1314450"/>
                <a:gd name="connsiteY810" fmla="*/ 1525238 h 1876425"/>
                <a:gd name="connsiteX811" fmla="*/ 896874 w 1314450"/>
                <a:gd name="connsiteY811" fmla="*/ 1521524 h 1876425"/>
                <a:gd name="connsiteX812" fmla="*/ 897922 w 1314450"/>
                <a:gd name="connsiteY812" fmla="*/ 1513999 h 1876425"/>
                <a:gd name="connsiteX813" fmla="*/ 894302 w 1314450"/>
                <a:gd name="connsiteY813" fmla="*/ 1511808 h 1876425"/>
                <a:gd name="connsiteX814" fmla="*/ 885254 w 1314450"/>
                <a:gd name="connsiteY814" fmla="*/ 1521047 h 1876425"/>
                <a:gd name="connsiteX815" fmla="*/ 877062 w 1314450"/>
                <a:gd name="connsiteY815" fmla="*/ 1513237 h 1876425"/>
                <a:gd name="connsiteX816" fmla="*/ 860107 w 1314450"/>
                <a:gd name="connsiteY816" fmla="*/ 1514856 h 1876425"/>
                <a:gd name="connsiteX817" fmla="*/ 851630 w 1314450"/>
                <a:gd name="connsiteY817" fmla="*/ 1510856 h 1876425"/>
                <a:gd name="connsiteX818" fmla="*/ 851725 w 1314450"/>
                <a:gd name="connsiteY818" fmla="*/ 1514761 h 1876425"/>
                <a:gd name="connsiteX819" fmla="*/ 846391 w 1314450"/>
                <a:gd name="connsiteY819" fmla="*/ 1514666 h 1876425"/>
                <a:gd name="connsiteX820" fmla="*/ 846487 w 1314450"/>
                <a:gd name="connsiteY820" fmla="*/ 1517904 h 1876425"/>
                <a:gd name="connsiteX821" fmla="*/ 841057 w 1314450"/>
                <a:gd name="connsiteY821" fmla="*/ 1518000 h 1876425"/>
                <a:gd name="connsiteX822" fmla="*/ 843153 w 1314450"/>
                <a:gd name="connsiteY822" fmla="*/ 1527429 h 1876425"/>
                <a:gd name="connsiteX823" fmla="*/ 840295 w 1314450"/>
                <a:gd name="connsiteY823" fmla="*/ 1526000 h 1876425"/>
                <a:gd name="connsiteX824" fmla="*/ 828770 w 1314450"/>
                <a:gd name="connsiteY824" fmla="*/ 1532859 h 1876425"/>
                <a:gd name="connsiteX825" fmla="*/ 833057 w 1314450"/>
                <a:gd name="connsiteY825" fmla="*/ 1541050 h 1876425"/>
                <a:gd name="connsiteX826" fmla="*/ 834580 w 1314450"/>
                <a:gd name="connsiteY826" fmla="*/ 1540383 h 1876425"/>
                <a:gd name="connsiteX827" fmla="*/ 832295 w 1314450"/>
                <a:gd name="connsiteY827" fmla="*/ 1545431 h 1876425"/>
                <a:gd name="connsiteX828" fmla="*/ 834676 w 1314450"/>
                <a:gd name="connsiteY828" fmla="*/ 1546670 h 1876425"/>
                <a:gd name="connsiteX829" fmla="*/ 830580 w 1314450"/>
                <a:gd name="connsiteY829" fmla="*/ 1551718 h 1876425"/>
                <a:gd name="connsiteX830" fmla="*/ 846011 w 1314450"/>
                <a:gd name="connsiteY830" fmla="*/ 1576197 h 1876425"/>
                <a:gd name="connsiteX831" fmla="*/ 840962 w 1314450"/>
                <a:gd name="connsiteY831" fmla="*/ 1578102 h 1876425"/>
                <a:gd name="connsiteX832" fmla="*/ 843534 w 1314450"/>
                <a:gd name="connsiteY832" fmla="*/ 1585055 h 1876425"/>
                <a:gd name="connsiteX833" fmla="*/ 835819 w 1314450"/>
                <a:gd name="connsiteY833" fmla="*/ 1592009 h 1876425"/>
                <a:gd name="connsiteX834" fmla="*/ 836676 w 1314450"/>
                <a:gd name="connsiteY834" fmla="*/ 1599057 h 1876425"/>
                <a:gd name="connsiteX835" fmla="*/ 832390 w 1314450"/>
                <a:gd name="connsiteY835" fmla="*/ 1602200 h 1876425"/>
                <a:gd name="connsiteX836" fmla="*/ 837724 w 1314450"/>
                <a:gd name="connsiteY836" fmla="*/ 1608868 h 1876425"/>
                <a:gd name="connsiteX837" fmla="*/ 837724 w 1314450"/>
                <a:gd name="connsiteY837" fmla="*/ 1615154 h 1876425"/>
                <a:gd name="connsiteX838" fmla="*/ 842105 w 1314450"/>
                <a:gd name="connsiteY838" fmla="*/ 1618202 h 1876425"/>
                <a:gd name="connsiteX839" fmla="*/ 835819 w 1314450"/>
                <a:gd name="connsiteY839" fmla="*/ 1619441 h 1876425"/>
                <a:gd name="connsiteX840" fmla="*/ 835057 w 1314450"/>
                <a:gd name="connsiteY840" fmla="*/ 1628204 h 1876425"/>
                <a:gd name="connsiteX841" fmla="*/ 832675 w 1314450"/>
                <a:gd name="connsiteY841" fmla="*/ 1624965 h 1876425"/>
                <a:gd name="connsiteX842" fmla="*/ 826294 w 1314450"/>
                <a:gd name="connsiteY842" fmla="*/ 1630299 h 1876425"/>
                <a:gd name="connsiteX843" fmla="*/ 810292 w 1314450"/>
                <a:gd name="connsiteY843" fmla="*/ 1635157 h 1876425"/>
                <a:gd name="connsiteX844" fmla="*/ 799243 w 1314450"/>
                <a:gd name="connsiteY844" fmla="*/ 1643158 h 1876425"/>
                <a:gd name="connsiteX845" fmla="*/ 793528 w 1314450"/>
                <a:gd name="connsiteY845" fmla="*/ 1644492 h 1876425"/>
                <a:gd name="connsiteX846" fmla="*/ 787527 w 1314450"/>
                <a:gd name="connsiteY846" fmla="*/ 1639824 h 1876425"/>
                <a:gd name="connsiteX847" fmla="*/ 776668 w 1314450"/>
                <a:gd name="connsiteY847" fmla="*/ 1647159 h 1876425"/>
                <a:gd name="connsiteX848" fmla="*/ 776764 w 1314450"/>
                <a:gd name="connsiteY848" fmla="*/ 1650492 h 1876425"/>
                <a:gd name="connsiteX849" fmla="*/ 773239 w 1314450"/>
                <a:gd name="connsiteY849" fmla="*/ 1650016 h 1876425"/>
                <a:gd name="connsiteX850" fmla="*/ 771049 w 1314450"/>
                <a:gd name="connsiteY850" fmla="*/ 1652492 h 1876425"/>
                <a:gd name="connsiteX851" fmla="*/ 766476 w 1314450"/>
                <a:gd name="connsiteY851" fmla="*/ 1650397 h 1876425"/>
                <a:gd name="connsiteX852" fmla="*/ 766858 w 1314450"/>
                <a:gd name="connsiteY852" fmla="*/ 1652302 h 1876425"/>
                <a:gd name="connsiteX853" fmla="*/ 761048 w 1314450"/>
                <a:gd name="connsiteY853" fmla="*/ 1655445 h 1876425"/>
                <a:gd name="connsiteX854" fmla="*/ 754189 w 1314450"/>
                <a:gd name="connsiteY854" fmla="*/ 1654683 h 1876425"/>
                <a:gd name="connsiteX855" fmla="*/ 749332 w 1314450"/>
                <a:gd name="connsiteY855" fmla="*/ 1659827 h 1876425"/>
                <a:gd name="connsiteX856" fmla="*/ 746665 w 1314450"/>
                <a:gd name="connsiteY856" fmla="*/ 1675829 h 1876425"/>
                <a:gd name="connsiteX857" fmla="*/ 743902 w 1314450"/>
                <a:gd name="connsiteY857" fmla="*/ 1676781 h 1876425"/>
                <a:gd name="connsiteX858" fmla="*/ 745903 w 1314450"/>
                <a:gd name="connsiteY858" fmla="*/ 1684401 h 1876425"/>
                <a:gd name="connsiteX859" fmla="*/ 743998 w 1314450"/>
                <a:gd name="connsiteY859" fmla="*/ 1691164 h 1876425"/>
                <a:gd name="connsiteX860" fmla="*/ 736664 w 1314450"/>
                <a:gd name="connsiteY860" fmla="*/ 1695831 h 1876425"/>
                <a:gd name="connsiteX861" fmla="*/ 778955 w 1314450"/>
                <a:gd name="connsiteY861" fmla="*/ 1713834 h 1876425"/>
                <a:gd name="connsiteX862" fmla="*/ 783145 w 1314450"/>
                <a:gd name="connsiteY862" fmla="*/ 1708500 h 1876425"/>
                <a:gd name="connsiteX863" fmla="*/ 799624 w 1314450"/>
                <a:gd name="connsiteY863" fmla="*/ 1698117 h 1876425"/>
                <a:gd name="connsiteX864" fmla="*/ 799338 w 1314450"/>
                <a:gd name="connsiteY864" fmla="*/ 1702784 h 1876425"/>
                <a:gd name="connsiteX865" fmla="*/ 783622 w 1314450"/>
                <a:gd name="connsiteY865" fmla="*/ 1715834 h 1876425"/>
                <a:gd name="connsiteX866" fmla="*/ 787241 w 1314450"/>
                <a:gd name="connsiteY866" fmla="*/ 1717262 h 1876425"/>
                <a:gd name="connsiteX867" fmla="*/ 792766 w 1314450"/>
                <a:gd name="connsiteY867" fmla="*/ 1711738 h 1876425"/>
                <a:gd name="connsiteX868" fmla="*/ 795147 w 1314450"/>
                <a:gd name="connsiteY868" fmla="*/ 1715072 h 1876425"/>
                <a:gd name="connsiteX869" fmla="*/ 793052 w 1314450"/>
                <a:gd name="connsiteY869" fmla="*/ 1719072 h 1876425"/>
                <a:gd name="connsiteX870" fmla="*/ 811816 w 1314450"/>
                <a:gd name="connsiteY870" fmla="*/ 1722406 h 1876425"/>
                <a:gd name="connsiteX871" fmla="*/ 819150 w 1314450"/>
                <a:gd name="connsiteY871" fmla="*/ 1718882 h 1876425"/>
                <a:gd name="connsiteX872" fmla="*/ 821055 w 1314450"/>
                <a:gd name="connsiteY872" fmla="*/ 1720406 h 1876425"/>
                <a:gd name="connsiteX873" fmla="*/ 826008 w 1314450"/>
                <a:gd name="connsiteY873" fmla="*/ 1714500 h 1876425"/>
                <a:gd name="connsiteX874" fmla="*/ 828199 w 1314450"/>
                <a:gd name="connsiteY874" fmla="*/ 1715453 h 1876425"/>
                <a:gd name="connsiteX875" fmla="*/ 835247 w 1314450"/>
                <a:gd name="connsiteY875" fmla="*/ 1705356 h 1876425"/>
                <a:gd name="connsiteX876" fmla="*/ 840391 w 1314450"/>
                <a:gd name="connsiteY876" fmla="*/ 1709357 h 1876425"/>
                <a:gd name="connsiteX877" fmla="*/ 850964 w 1314450"/>
                <a:gd name="connsiteY877" fmla="*/ 1710595 h 1876425"/>
                <a:gd name="connsiteX878" fmla="*/ 853440 w 1314450"/>
                <a:gd name="connsiteY878" fmla="*/ 1714881 h 1876425"/>
                <a:gd name="connsiteX879" fmla="*/ 856679 w 1314450"/>
                <a:gd name="connsiteY879" fmla="*/ 1715072 h 1876425"/>
                <a:gd name="connsiteX880" fmla="*/ 863251 w 1314450"/>
                <a:gd name="connsiteY880" fmla="*/ 1712214 h 1876425"/>
                <a:gd name="connsiteX881" fmla="*/ 860012 w 1314450"/>
                <a:gd name="connsiteY881" fmla="*/ 1708118 h 1876425"/>
                <a:gd name="connsiteX882" fmla="*/ 866204 w 1314450"/>
                <a:gd name="connsiteY882" fmla="*/ 1704880 h 1876425"/>
                <a:gd name="connsiteX883" fmla="*/ 871633 w 1314450"/>
                <a:gd name="connsiteY883" fmla="*/ 1712119 h 1876425"/>
                <a:gd name="connsiteX884" fmla="*/ 871251 w 1314450"/>
                <a:gd name="connsiteY884" fmla="*/ 1715929 h 1876425"/>
                <a:gd name="connsiteX885" fmla="*/ 878205 w 1314450"/>
                <a:gd name="connsiteY885" fmla="*/ 1722596 h 1876425"/>
                <a:gd name="connsiteX886" fmla="*/ 879824 w 1314450"/>
                <a:gd name="connsiteY886" fmla="*/ 1729264 h 1876425"/>
                <a:gd name="connsiteX887" fmla="*/ 870871 w 1314450"/>
                <a:gd name="connsiteY887" fmla="*/ 1738884 h 1876425"/>
                <a:gd name="connsiteX888" fmla="*/ 874109 w 1314450"/>
                <a:gd name="connsiteY888" fmla="*/ 1748981 h 1876425"/>
                <a:gd name="connsiteX889" fmla="*/ 860679 w 1314450"/>
                <a:gd name="connsiteY889" fmla="*/ 1756696 h 1876425"/>
                <a:gd name="connsiteX890" fmla="*/ 838295 w 1314450"/>
                <a:gd name="connsiteY890" fmla="*/ 1755077 h 1876425"/>
                <a:gd name="connsiteX891" fmla="*/ 826580 w 1314450"/>
                <a:gd name="connsiteY891" fmla="*/ 1763173 h 1876425"/>
                <a:gd name="connsiteX892" fmla="*/ 814483 w 1314450"/>
                <a:gd name="connsiteY892" fmla="*/ 1760030 h 1876425"/>
                <a:gd name="connsiteX893" fmla="*/ 807625 w 1314450"/>
                <a:gd name="connsiteY893" fmla="*/ 1755267 h 1876425"/>
                <a:gd name="connsiteX894" fmla="*/ 791813 w 1314450"/>
                <a:gd name="connsiteY894" fmla="*/ 1754505 h 1876425"/>
                <a:gd name="connsiteX895" fmla="*/ 785241 w 1314450"/>
                <a:gd name="connsiteY895" fmla="*/ 1772793 h 1876425"/>
                <a:gd name="connsiteX896" fmla="*/ 786479 w 1314450"/>
                <a:gd name="connsiteY896" fmla="*/ 1774889 h 1876425"/>
                <a:gd name="connsiteX897" fmla="*/ 777907 w 1314450"/>
                <a:gd name="connsiteY897" fmla="*/ 1786700 h 1876425"/>
                <a:gd name="connsiteX898" fmla="*/ 758761 w 1314450"/>
                <a:gd name="connsiteY898" fmla="*/ 1790414 h 1876425"/>
                <a:gd name="connsiteX899" fmla="*/ 750856 w 1314450"/>
                <a:gd name="connsiteY899" fmla="*/ 1779651 h 1876425"/>
                <a:gd name="connsiteX900" fmla="*/ 728376 w 1314450"/>
                <a:gd name="connsiteY900" fmla="*/ 1762316 h 1876425"/>
                <a:gd name="connsiteX901" fmla="*/ 721900 w 1314450"/>
                <a:gd name="connsiteY901" fmla="*/ 1749933 h 1876425"/>
                <a:gd name="connsiteX902" fmla="*/ 715804 w 1314450"/>
                <a:gd name="connsiteY902" fmla="*/ 1745456 h 1876425"/>
                <a:gd name="connsiteX903" fmla="*/ 713232 w 1314450"/>
                <a:gd name="connsiteY903" fmla="*/ 1737741 h 1876425"/>
                <a:gd name="connsiteX904" fmla="*/ 709517 w 1314450"/>
                <a:gd name="connsiteY904" fmla="*/ 1741456 h 1876425"/>
                <a:gd name="connsiteX905" fmla="*/ 696277 w 1314450"/>
                <a:gd name="connsiteY905" fmla="*/ 1738027 h 1876425"/>
                <a:gd name="connsiteX906" fmla="*/ 668274 w 1314450"/>
                <a:gd name="connsiteY906" fmla="*/ 1739170 h 1876425"/>
                <a:gd name="connsiteX907" fmla="*/ 657796 w 1314450"/>
                <a:gd name="connsiteY907" fmla="*/ 1748123 h 1876425"/>
                <a:gd name="connsiteX908" fmla="*/ 651129 w 1314450"/>
                <a:gd name="connsiteY908" fmla="*/ 1749743 h 1876425"/>
                <a:gd name="connsiteX909" fmla="*/ 654939 w 1314450"/>
                <a:gd name="connsiteY909" fmla="*/ 1759077 h 1876425"/>
                <a:gd name="connsiteX910" fmla="*/ 656654 w 1314450"/>
                <a:gd name="connsiteY910" fmla="*/ 1783556 h 1876425"/>
                <a:gd name="connsiteX911" fmla="*/ 644366 w 1314450"/>
                <a:gd name="connsiteY911" fmla="*/ 1795463 h 1876425"/>
                <a:gd name="connsiteX912" fmla="*/ 651986 w 1314450"/>
                <a:gd name="connsiteY912" fmla="*/ 1811369 h 1876425"/>
                <a:gd name="connsiteX913" fmla="*/ 651986 w 1314450"/>
                <a:gd name="connsiteY913" fmla="*/ 1832801 h 1876425"/>
                <a:gd name="connsiteX914" fmla="*/ 641414 w 1314450"/>
                <a:gd name="connsiteY914" fmla="*/ 1847184 h 1876425"/>
                <a:gd name="connsiteX915" fmla="*/ 636841 w 1314450"/>
                <a:gd name="connsiteY915" fmla="*/ 1847374 h 1876425"/>
                <a:gd name="connsiteX916" fmla="*/ 635794 w 1314450"/>
                <a:gd name="connsiteY916" fmla="*/ 1850231 h 1876425"/>
                <a:gd name="connsiteX917" fmla="*/ 633793 w 1314450"/>
                <a:gd name="connsiteY917" fmla="*/ 1843850 h 1876425"/>
                <a:gd name="connsiteX918" fmla="*/ 629508 w 1314450"/>
                <a:gd name="connsiteY918" fmla="*/ 1844707 h 1876425"/>
                <a:gd name="connsiteX919" fmla="*/ 629508 w 1314450"/>
                <a:gd name="connsiteY919" fmla="*/ 1841087 h 1876425"/>
                <a:gd name="connsiteX920" fmla="*/ 626745 w 1314450"/>
                <a:gd name="connsiteY920" fmla="*/ 1841850 h 1876425"/>
                <a:gd name="connsiteX921" fmla="*/ 620077 w 1314450"/>
                <a:gd name="connsiteY921" fmla="*/ 1844802 h 1876425"/>
                <a:gd name="connsiteX922" fmla="*/ 618839 w 1314450"/>
                <a:gd name="connsiteY922" fmla="*/ 1848898 h 1876425"/>
                <a:gd name="connsiteX923" fmla="*/ 606933 w 1314450"/>
                <a:gd name="connsiteY923" fmla="*/ 1860709 h 1876425"/>
                <a:gd name="connsiteX924" fmla="*/ 598170 w 1314450"/>
                <a:gd name="connsiteY924" fmla="*/ 1855375 h 1876425"/>
                <a:gd name="connsiteX925" fmla="*/ 582930 w 1314450"/>
                <a:gd name="connsiteY925" fmla="*/ 1863281 h 1876425"/>
                <a:gd name="connsiteX926" fmla="*/ 576453 w 1314450"/>
                <a:gd name="connsiteY926" fmla="*/ 1855851 h 1876425"/>
                <a:gd name="connsiteX927" fmla="*/ 563689 w 1314450"/>
                <a:gd name="connsiteY927" fmla="*/ 1858233 h 1876425"/>
                <a:gd name="connsiteX928" fmla="*/ 549307 w 1314450"/>
                <a:gd name="connsiteY928" fmla="*/ 1857280 h 1876425"/>
                <a:gd name="connsiteX929" fmla="*/ 545306 w 1314450"/>
                <a:gd name="connsiteY929" fmla="*/ 1858137 h 1876425"/>
                <a:gd name="connsiteX930" fmla="*/ 535781 w 1314450"/>
                <a:gd name="connsiteY930" fmla="*/ 1867281 h 1876425"/>
                <a:gd name="connsiteX931" fmla="*/ 535210 w 1314450"/>
                <a:gd name="connsiteY931" fmla="*/ 1873758 h 1876425"/>
                <a:gd name="connsiteX932" fmla="*/ 525209 w 1314450"/>
                <a:gd name="connsiteY932" fmla="*/ 1876139 h 1876425"/>
                <a:gd name="connsiteX933" fmla="*/ 524446 w 1314450"/>
                <a:gd name="connsiteY933" fmla="*/ 1870805 h 1876425"/>
                <a:gd name="connsiteX934" fmla="*/ 533971 w 1314450"/>
                <a:gd name="connsiteY934" fmla="*/ 1855946 h 1876425"/>
                <a:gd name="connsiteX935" fmla="*/ 518922 w 1314450"/>
                <a:gd name="connsiteY935" fmla="*/ 1856804 h 1876425"/>
                <a:gd name="connsiteX936" fmla="*/ 521208 w 1314450"/>
                <a:gd name="connsiteY936" fmla="*/ 1852803 h 1876425"/>
                <a:gd name="connsiteX937" fmla="*/ 531686 w 1314450"/>
                <a:gd name="connsiteY937" fmla="*/ 1852994 h 1876425"/>
                <a:gd name="connsiteX938" fmla="*/ 526447 w 1314450"/>
                <a:gd name="connsiteY938" fmla="*/ 1840802 h 1876425"/>
                <a:gd name="connsiteX939" fmla="*/ 520732 w 1314450"/>
                <a:gd name="connsiteY939" fmla="*/ 1839183 h 1876425"/>
                <a:gd name="connsiteX940" fmla="*/ 511588 w 1314450"/>
                <a:gd name="connsiteY940" fmla="*/ 1831658 h 1876425"/>
                <a:gd name="connsiteX941" fmla="*/ 502348 w 1314450"/>
                <a:gd name="connsiteY941" fmla="*/ 1818037 h 1876425"/>
                <a:gd name="connsiteX942" fmla="*/ 496252 w 1314450"/>
                <a:gd name="connsiteY942" fmla="*/ 1814417 h 1876425"/>
                <a:gd name="connsiteX943" fmla="*/ 493300 w 1314450"/>
                <a:gd name="connsiteY943" fmla="*/ 1804130 h 1876425"/>
                <a:gd name="connsiteX944" fmla="*/ 487489 w 1314450"/>
                <a:gd name="connsiteY944" fmla="*/ 1798701 h 1876425"/>
                <a:gd name="connsiteX945" fmla="*/ 487775 w 1314450"/>
                <a:gd name="connsiteY945" fmla="*/ 1790129 h 1876425"/>
                <a:gd name="connsiteX946" fmla="*/ 504158 w 1314450"/>
                <a:gd name="connsiteY946" fmla="*/ 1778603 h 1876425"/>
                <a:gd name="connsiteX947" fmla="*/ 511873 w 1314450"/>
                <a:gd name="connsiteY947" fmla="*/ 1768317 h 1876425"/>
                <a:gd name="connsiteX948" fmla="*/ 518255 w 1314450"/>
                <a:gd name="connsiteY948" fmla="*/ 1751648 h 1876425"/>
                <a:gd name="connsiteX949" fmla="*/ 532257 w 1314450"/>
                <a:gd name="connsiteY949" fmla="*/ 1738694 h 1876425"/>
                <a:gd name="connsiteX950" fmla="*/ 527018 w 1314450"/>
                <a:gd name="connsiteY950" fmla="*/ 1732121 h 1876425"/>
                <a:gd name="connsiteX951" fmla="*/ 520827 w 1314450"/>
                <a:gd name="connsiteY951" fmla="*/ 1731645 h 1876425"/>
                <a:gd name="connsiteX952" fmla="*/ 520636 w 1314450"/>
                <a:gd name="connsiteY952" fmla="*/ 1728026 h 1876425"/>
                <a:gd name="connsiteX953" fmla="*/ 527304 w 1314450"/>
                <a:gd name="connsiteY953" fmla="*/ 1709547 h 1876425"/>
                <a:gd name="connsiteX954" fmla="*/ 528733 w 1314450"/>
                <a:gd name="connsiteY954" fmla="*/ 1691640 h 1876425"/>
                <a:gd name="connsiteX955" fmla="*/ 533686 w 1314450"/>
                <a:gd name="connsiteY955" fmla="*/ 1682306 h 1876425"/>
                <a:gd name="connsiteX956" fmla="*/ 522923 w 1314450"/>
                <a:gd name="connsiteY956" fmla="*/ 1671352 h 1876425"/>
                <a:gd name="connsiteX957" fmla="*/ 520922 w 1314450"/>
                <a:gd name="connsiteY957" fmla="*/ 1664589 h 1876425"/>
                <a:gd name="connsiteX958" fmla="*/ 523017 w 1314450"/>
                <a:gd name="connsiteY958" fmla="*/ 1661732 h 1876425"/>
                <a:gd name="connsiteX959" fmla="*/ 512064 w 1314450"/>
                <a:gd name="connsiteY959" fmla="*/ 1670018 h 1876425"/>
                <a:gd name="connsiteX960" fmla="*/ 493300 w 1314450"/>
                <a:gd name="connsiteY960" fmla="*/ 1665923 h 1876425"/>
                <a:gd name="connsiteX961" fmla="*/ 486918 w 1314450"/>
                <a:gd name="connsiteY961" fmla="*/ 1655350 h 1876425"/>
                <a:gd name="connsiteX962" fmla="*/ 463963 w 1314450"/>
                <a:gd name="connsiteY962" fmla="*/ 1632680 h 1876425"/>
                <a:gd name="connsiteX963" fmla="*/ 442436 w 1314450"/>
                <a:gd name="connsiteY963" fmla="*/ 1600391 h 1876425"/>
                <a:gd name="connsiteX964" fmla="*/ 455486 w 1314450"/>
                <a:gd name="connsiteY964" fmla="*/ 1587246 h 1876425"/>
                <a:gd name="connsiteX965" fmla="*/ 465106 w 1314450"/>
                <a:gd name="connsiteY965" fmla="*/ 1567148 h 1876425"/>
                <a:gd name="connsiteX966" fmla="*/ 483584 w 1314450"/>
                <a:gd name="connsiteY966" fmla="*/ 1555147 h 1876425"/>
                <a:gd name="connsiteX967" fmla="*/ 488823 w 1314450"/>
                <a:gd name="connsiteY967" fmla="*/ 1544384 h 1876425"/>
                <a:gd name="connsiteX968" fmla="*/ 484823 w 1314450"/>
                <a:gd name="connsiteY968" fmla="*/ 1538288 h 1876425"/>
                <a:gd name="connsiteX969" fmla="*/ 473583 w 1314450"/>
                <a:gd name="connsiteY969" fmla="*/ 1530477 h 1876425"/>
                <a:gd name="connsiteX970" fmla="*/ 472726 w 1314450"/>
                <a:gd name="connsiteY970" fmla="*/ 1525524 h 1876425"/>
                <a:gd name="connsiteX971" fmla="*/ 466344 w 1314450"/>
                <a:gd name="connsiteY971" fmla="*/ 1521238 h 1876425"/>
                <a:gd name="connsiteX972" fmla="*/ 466154 w 1314450"/>
                <a:gd name="connsiteY972" fmla="*/ 1517237 h 1876425"/>
                <a:gd name="connsiteX973" fmla="*/ 460724 w 1314450"/>
                <a:gd name="connsiteY973" fmla="*/ 1512665 h 1876425"/>
                <a:gd name="connsiteX974" fmla="*/ 461962 w 1314450"/>
                <a:gd name="connsiteY974" fmla="*/ 1511237 h 1876425"/>
                <a:gd name="connsiteX975" fmla="*/ 454819 w 1314450"/>
                <a:gd name="connsiteY975" fmla="*/ 1505808 h 1876425"/>
                <a:gd name="connsiteX976" fmla="*/ 446056 w 1314450"/>
                <a:gd name="connsiteY976" fmla="*/ 1509998 h 1876425"/>
                <a:gd name="connsiteX977" fmla="*/ 436436 w 1314450"/>
                <a:gd name="connsiteY977" fmla="*/ 1510189 h 1876425"/>
                <a:gd name="connsiteX978" fmla="*/ 430149 w 1314450"/>
                <a:gd name="connsiteY978" fmla="*/ 1515809 h 1876425"/>
                <a:gd name="connsiteX979" fmla="*/ 430244 w 1314450"/>
                <a:gd name="connsiteY979" fmla="*/ 1523429 h 1876425"/>
                <a:gd name="connsiteX980" fmla="*/ 436626 w 1314450"/>
                <a:gd name="connsiteY980" fmla="*/ 1528858 h 1876425"/>
                <a:gd name="connsiteX981" fmla="*/ 425863 w 1314450"/>
                <a:gd name="connsiteY981" fmla="*/ 1541526 h 1876425"/>
                <a:gd name="connsiteX982" fmla="*/ 407670 w 1314450"/>
                <a:gd name="connsiteY982" fmla="*/ 1553242 h 1876425"/>
                <a:gd name="connsiteX983" fmla="*/ 397288 w 1314450"/>
                <a:gd name="connsiteY983" fmla="*/ 1554099 h 1876425"/>
                <a:gd name="connsiteX984" fmla="*/ 387858 w 1314450"/>
                <a:gd name="connsiteY984" fmla="*/ 1558576 h 1876425"/>
                <a:gd name="connsiteX985" fmla="*/ 370713 w 1314450"/>
                <a:gd name="connsiteY985" fmla="*/ 1570959 h 1876425"/>
                <a:gd name="connsiteX986" fmla="*/ 378714 w 1314450"/>
                <a:gd name="connsiteY986" fmla="*/ 1576007 h 1876425"/>
                <a:gd name="connsiteX987" fmla="*/ 384048 w 1314450"/>
                <a:gd name="connsiteY987" fmla="*/ 1586484 h 1876425"/>
                <a:gd name="connsiteX988" fmla="*/ 381571 w 1314450"/>
                <a:gd name="connsiteY988" fmla="*/ 1587627 h 1876425"/>
                <a:gd name="connsiteX989" fmla="*/ 383572 w 1314450"/>
                <a:gd name="connsiteY989" fmla="*/ 1596390 h 1876425"/>
                <a:gd name="connsiteX990" fmla="*/ 398621 w 1314450"/>
                <a:gd name="connsiteY990" fmla="*/ 1613250 h 1876425"/>
                <a:gd name="connsiteX991" fmla="*/ 397955 w 1314450"/>
                <a:gd name="connsiteY991" fmla="*/ 1617917 h 1876425"/>
                <a:gd name="connsiteX992" fmla="*/ 379286 w 1314450"/>
                <a:gd name="connsiteY992" fmla="*/ 1631442 h 1876425"/>
                <a:gd name="connsiteX993" fmla="*/ 373380 w 1314450"/>
                <a:gd name="connsiteY993" fmla="*/ 1639062 h 1876425"/>
                <a:gd name="connsiteX994" fmla="*/ 366426 w 1314450"/>
                <a:gd name="connsiteY994" fmla="*/ 1641729 h 1876425"/>
                <a:gd name="connsiteX995" fmla="*/ 341852 w 1314450"/>
                <a:gd name="connsiteY995" fmla="*/ 1664303 h 1876425"/>
                <a:gd name="connsiteX996" fmla="*/ 330994 w 1314450"/>
                <a:gd name="connsiteY996" fmla="*/ 1661922 h 1876425"/>
                <a:gd name="connsiteX997" fmla="*/ 321659 w 1314450"/>
                <a:gd name="connsiteY997" fmla="*/ 1646873 h 1876425"/>
                <a:gd name="connsiteX998" fmla="*/ 315373 w 1314450"/>
                <a:gd name="connsiteY998" fmla="*/ 1652492 h 1876425"/>
                <a:gd name="connsiteX999" fmla="*/ 312039 w 1314450"/>
                <a:gd name="connsiteY999" fmla="*/ 1660303 h 1876425"/>
                <a:gd name="connsiteX1000" fmla="*/ 314611 w 1314450"/>
                <a:gd name="connsiteY1000" fmla="*/ 1669923 h 1876425"/>
                <a:gd name="connsiteX1001" fmla="*/ 311944 w 1314450"/>
                <a:gd name="connsiteY1001" fmla="*/ 1674686 h 1876425"/>
                <a:gd name="connsiteX1002" fmla="*/ 279940 w 1314450"/>
                <a:gd name="connsiteY1002" fmla="*/ 1704594 h 1876425"/>
                <a:gd name="connsiteX1003" fmla="*/ 810768 w 1314450"/>
                <a:gd name="connsiteY1003" fmla="*/ 480251 h 1876425"/>
                <a:gd name="connsiteX1004" fmla="*/ 824293 w 1314450"/>
                <a:gd name="connsiteY1004" fmla="*/ 483775 h 1876425"/>
                <a:gd name="connsiteX1005" fmla="*/ 825246 w 1314450"/>
                <a:gd name="connsiteY1005" fmla="*/ 477584 h 1876425"/>
                <a:gd name="connsiteX1006" fmla="*/ 820008 w 1314450"/>
                <a:gd name="connsiteY1006" fmla="*/ 481870 h 1876425"/>
                <a:gd name="connsiteX1007" fmla="*/ 810768 w 1314450"/>
                <a:gd name="connsiteY1007" fmla="*/ 480251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</a:cxnLst>
              <a:rect l="l" t="t" r="r" b="b"/>
              <a:pathLst>
                <a:path w="1314450" h="1876425">
                  <a:moveTo>
                    <a:pt x="1028319" y="1498568"/>
                  </a:moveTo>
                  <a:lnTo>
                    <a:pt x="1030986" y="1498473"/>
                  </a:lnTo>
                  <a:lnTo>
                    <a:pt x="1028224" y="1500664"/>
                  </a:lnTo>
                  <a:lnTo>
                    <a:pt x="1025271" y="1499521"/>
                  </a:lnTo>
                  <a:lnTo>
                    <a:pt x="1028319" y="1498568"/>
                  </a:lnTo>
                  <a:close/>
                  <a:moveTo>
                    <a:pt x="279940" y="1704594"/>
                  </a:moveTo>
                  <a:lnTo>
                    <a:pt x="278130" y="1693259"/>
                  </a:lnTo>
                  <a:lnTo>
                    <a:pt x="266986" y="1687544"/>
                  </a:lnTo>
                  <a:lnTo>
                    <a:pt x="260318" y="1669256"/>
                  </a:lnTo>
                  <a:lnTo>
                    <a:pt x="261747" y="1665351"/>
                  </a:lnTo>
                  <a:lnTo>
                    <a:pt x="254889" y="1652207"/>
                  </a:lnTo>
                  <a:lnTo>
                    <a:pt x="250222" y="1648778"/>
                  </a:lnTo>
                  <a:lnTo>
                    <a:pt x="242697" y="1645825"/>
                  </a:lnTo>
                  <a:lnTo>
                    <a:pt x="236315" y="1646587"/>
                  </a:lnTo>
                  <a:lnTo>
                    <a:pt x="232315" y="1642777"/>
                  </a:lnTo>
                  <a:lnTo>
                    <a:pt x="224790" y="1641062"/>
                  </a:lnTo>
                  <a:lnTo>
                    <a:pt x="208502" y="1660779"/>
                  </a:lnTo>
                  <a:lnTo>
                    <a:pt x="203930" y="1662589"/>
                  </a:lnTo>
                  <a:lnTo>
                    <a:pt x="194691" y="1655921"/>
                  </a:lnTo>
                  <a:lnTo>
                    <a:pt x="190405" y="1656874"/>
                  </a:lnTo>
                  <a:lnTo>
                    <a:pt x="184499" y="1644587"/>
                  </a:lnTo>
                  <a:lnTo>
                    <a:pt x="178689" y="1644968"/>
                  </a:lnTo>
                  <a:lnTo>
                    <a:pt x="176593" y="1647444"/>
                  </a:lnTo>
                  <a:lnTo>
                    <a:pt x="173164" y="1644206"/>
                  </a:lnTo>
                  <a:lnTo>
                    <a:pt x="180880" y="1631347"/>
                  </a:lnTo>
                  <a:lnTo>
                    <a:pt x="181642" y="1628489"/>
                  </a:lnTo>
                  <a:lnTo>
                    <a:pt x="178594" y="1625537"/>
                  </a:lnTo>
                  <a:lnTo>
                    <a:pt x="168211" y="1641729"/>
                  </a:lnTo>
                  <a:lnTo>
                    <a:pt x="160782" y="1636109"/>
                  </a:lnTo>
                  <a:lnTo>
                    <a:pt x="154305" y="1626584"/>
                  </a:lnTo>
                  <a:lnTo>
                    <a:pt x="164116" y="1616869"/>
                  </a:lnTo>
                  <a:lnTo>
                    <a:pt x="162782" y="1615154"/>
                  </a:lnTo>
                  <a:lnTo>
                    <a:pt x="152019" y="1623060"/>
                  </a:lnTo>
                  <a:lnTo>
                    <a:pt x="148400" y="1618869"/>
                  </a:lnTo>
                  <a:lnTo>
                    <a:pt x="150400" y="1612773"/>
                  </a:lnTo>
                  <a:lnTo>
                    <a:pt x="146399" y="1610773"/>
                  </a:lnTo>
                  <a:lnTo>
                    <a:pt x="146304" y="1607344"/>
                  </a:lnTo>
                  <a:lnTo>
                    <a:pt x="162211" y="1592104"/>
                  </a:lnTo>
                  <a:lnTo>
                    <a:pt x="160401" y="1586675"/>
                  </a:lnTo>
                  <a:lnTo>
                    <a:pt x="158877" y="1591151"/>
                  </a:lnTo>
                  <a:lnTo>
                    <a:pt x="148876" y="1599819"/>
                  </a:lnTo>
                  <a:lnTo>
                    <a:pt x="144780" y="1601629"/>
                  </a:lnTo>
                  <a:lnTo>
                    <a:pt x="142780" y="1597914"/>
                  </a:lnTo>
                  <a:lnTo>
                    <a:pt x="135541" y="1599724"/>
                  </a:lnTo>
                  <a:lnTo>
                    <a:pt x="132207" y="1590580"/>
                  </a:lnTo>
                  <a:lnTo>
                    <a:pt x="117062" y="1569244"/>
                  </a:lnTo>
                  <a:lnTo>
                    <a:pt x="123158" y="1562386"/>
                  </a:lnTo>
                  <a:lnTo>
                    <a:pt x="124111" y="1555433"/>
                  </a:lnTo>
                  <a:lnTo>
                    <a:pt x="110490" y="1556480"/>
                  </a:lnTo>
                  <a:lnTo>
                    <a:pt x="109918" y="1551623"/>
                  </a:lnTo>
                  <a:lnTo>
                    <a:pt x="115443" y="1548670"/>
                  </a:lnTo>
                  <a:lnTo>
                    <a:pt x="114300" y="1544288"/>
                  </a:lnTo>
                  <a:lnTo>
                    <a:pt x="105632" y="1545336"/>
                  </a:lnTo>
                  <a:lnTo>
                    <a:pt x="104584" y="1535430"/>
                  </a:lnTo>
                  <a:lnTo>
                    <a:pt x="96679" y="1539335"/>
                  </a:lnTo>
                  <a:lnTo>
                    <a:pt x="98203" y="1529906"/>
                  </a:lnTo>
                  <a:lnTo>
                    <a:pt x="108014" y="1520667"/>
                  </a:lnTo>
                  <a:lnTo>
                    <a:pt x="109251" y="1522857"/>
                  </a:lnTo>
                  <a:lnTo>
                    <a:pt x="112490" y="1520762"/>
                  </a:lnTo>
                  <a:lnTo>
                    <a:pt x="114205" y="1525334"/>
                  </a:lnTo>
                  <a:lnTo>
                    <a:pt x="118015" y="1523810"/>
                  </a:lnTo>
                  <a:lnTo>
                    <a:pt x="104204" y="1496949"/>
                  </a:lnTo>
                  <a:lnTo>
                    <a:pt x="102108" y="1498473"/>
                  </a:lnTo>
                  <a:lnTo>
                    <a:pt x="98489" y="1493234"/>
                  </a:lnTo>
                  <a:lnTo>
                    <a:pt x="103632" y="1486758"/>
                  </a:lnTo>
                  <a:lnTo>
                    <a:pt x="98870" y="1481995"/>
                  </a:lnTo>
                  <a:lnTo>
                    <a:pt x="107156" y="1477042"/>
                  </a:lnTo>
                  <a:lnTo>
                    <a:pt x="104394" y="1469803"/>
                  </a:lnTo>
                  <a:lnTo>
                    <a:pt x="115729" y="1471422"/>
                  </a:lnTo>
                  <a:lnTo>
                    <a:pt x="113252" y="1467136"/>
                  </a:lnTo>
                  <a:lnTo>
                    <a:pt x="122301" y="1460278"/>
                  </a:lnTo>
                  <a:lnTo>
                    <a:pt x="119062" y="1446181"/>
                  </a:lnTo>
                  <a:lnTo>
                    <a:pt x="121920" y="1439894"/>
                  </a:lnTo>
                  <a:lnTo>
                    <a:pt x="110966" y="1396365"/>
                  </a:lnTo>
                  <a:lnTo>
                    <a:pt x="84391" y="1400175"/>
                  </a:lnTo>
                  <a:lnTo>
                    <a:pt x="76295" y="1403985"/>
                  </a:lnTo>
                  <a:lnTo>
                    <a:pt x="74866" y="1400937"/>
                  </a:lnTo>
                  <a:lnTo>
                    <a:pt x="57721" y="1407128"/>
                  </a:lnTo>
                  <a:lnTo>
                    <a:pt x="52292" y="1389888"/>
                  </a:lnTo>
                  <a:lnTo>
                    <a:pt x="56198" y="1363028"/>
                  </a:lnTo>
                  <a:lnTo>
                    <a:pt x="60865" y="1361218"/>
                  </a:lnTo>
                  <a:lnTo>
                    <a:pt x="65913" y="1354550"/>
                  </a:lnTo>
                  <a:lnTo>
                    <a:pt x="64008" y="1344454"/>
                  </a:lnTo>
                  <a:lnTo>
                    <a:pt x="65627" y="1338167"/>
                  </a:lnTo>
                  <a:lnTo>
                    <a:pt x="77152" y="1328261"/>
                  </a:lnTo>
                  <a:lnTo>
                    <a:pt x="59722" y="1307211"/>
                  </a:lnTo>
                  <a:lnTo>
                    <a:pt x="53340" y="1292733"/>
                  </a:lnTo>
                  <a:lnTo>
                    <a:pt x="53245" y="1284637"/>
                  </a:lnTo>
                  <a:lnTo>
                    <a:pt x="57341" y="1282542"/>
                  </a:lnTo>
                  <a:lnTo>
                    <a:pt x="53054" y="1282922"/>
                  </a:lnTo>
                  <a:lnTo>
                    <a:pt x="53054" y="1277874"/>
                  </a:lnTo>
                  <a:lnTo>
                    <a:pt x="67246" y="1269683"/>
                  </a:lnTo>
                  <a:lnTo>
                    <a:pt x="65341" y="1268254"/>
                  </a:lnTo>
                  <a:lnTo>
                    <a:pt x="68485" y="1262158"/>
                  </a:lnTo>
                  <a:lnTo>
                    <a:pt x="61626" y="1255014"/>
                  </a:lnTo>
                  <a:lnTo>
                    <a:pt x="64865" y="1252823"/>
                  </a:lnTo>
                  <a:lnTo>
                    <a:pt x="61055" y="1250918"/>
                  </a:lnTo>
                  <a:lnTo>
                    <a:pt x="52674" y="1230249"/>
                  </a:lnTo>
                  <a:lnTo>
                    <a:pt x="55626" y="1206818"/>
                  </a:lnTo>
                  <a:lnTo>
                    <a:pt x="49435" y="1205103"/>
                  </a:lnTo>
                  <a:lnTo>
                    <a:pt x="51911" y="1199484"/>
                  </a:lnTo>
                  <a:lnTo>
                    <a:pt x="46482" y="1197674"/>
                  </a:lnTo>
                  <a:lnTo>
                    <a:pt x="46958" y="1192244"/>
                  </a:lnTo>
                  <a:lnTo>
                    <a:pt x="51530" y="1191768"/>
                  </a:lnTo>
                  <a:lnTo>
                    <a:pt x="51530" y="1186053"/>
                  </a:lnTo>
                  <a:lnTo>
                    <a:pt x="56007" y="1185767"/>
                  </a:lnTo>
                  <a:lnTo>
                    <a:pt x="56292" y="1181100"/>
                  </a:lnTo>
                  <a:lnTo>
                    <a:pt x="53245" y="1179481"/>
                  </a:lnTo>
                  <a:lnTo>
                    <a:pt x="55816" y="1163193"/>
                  </a:lnTo>
                  <a:lnTo>
                    <a:pt x="56292" y="1170337"/>
                  </a:lnTo>
                  <a:lnTo>
                    <a:pt x="61532" y="1171480"/>
                  </a:lnTo>
                  <a:lnTo>
                    <a:pt x="63532" y="1161574"/>
                  </a:lnTo>
                  <a:lnTo>
                    <a:pt x="75914" y="1156335"/>
                  </a:lnTo>
                  <a:lnTo>
                    <a:pt x="76295" y="1130332"/>
                  </a:lnTo>
                  <a:lnTo>
                    <a:pt x="74105" y="1129094"/>
                  </a:lnTo>
                  <a:lnTo>
                    <a:pt x="76867" y="1120712"/>
                  </a:lnTo>
                  <a:lnTo>
                    <a:pt x="84106" y="1120521"/>
                  </a:lnTo>
                  <a:lnTo>
                    <a:pt x="81534" y="1132904"/>
                  </a:lnTo>
                  <a:lnTo>
                    <a:pt x="90011" y="1133570"/>
                  </a:lnTo>
                  <a:lnTo>
                    <a:pt x="89058" y="1118902"/>
                  </a:lnTo>
                  <a:lnTo>
                    <a:pt x="95917" y="1117664"/>
                  </a:lnTo>
                  <a:lnTo>
                    <a:pt x="96202" y="1115283"/>
                  </a:lnTo>
                  <a:lnTo>
                    <a:pt x="105632" y="1117759"/>
                  </a:lnTo>
                  <a:lnTo>
                    <a:pt x="108775" y="1103471"/>
                  </a:lnTo>
                  <a:lnTo>
                    <a:pt x="114681" y="1103376"/>
                  </a:lnTo>
                  <a:lnTo>
                    <a:pt x="117539" y="1112044"/>
                  </a:lnTo>
                  <a:lnTo>
                    <a:pt x="127158" y="1114139"/>
                  </a:lnTo>
                  <a:lnTo>
                    <a:pt x="130016" y="1122426"/>
                  </a:lnTo>
                  <a:lnTo>
                    <a:pt x="136207" y="1122140"/>
                  </a:lnTo>
                  <a:lnTo>
                    <a:pt x="143256" y="1116902"/>
                  </a:lnTo>
                  <a:lnTo>
                    <a:pt x="145637" y="1102805"/>
                  </a:lnTo>
                  <a:lnTo>
                    <a:pt x="130111" y="1098804"/>
                  </a:lnTo>
                  <a:lnTo>
                    <a:pt x="130683" y="1082993"/>
                  </a:lnTo>
                  <a:lnTo>
                    <a:pt x="128207" y="1069753"/>
                  </a:lnTo>
                  <a:lnTo>
                    <a:pt x="124873" y="1062514"/>
                  </a:lnTo>
                  <a:lnTo>
                    <a:pt x="120396" y="1063847"/>
                  </a:lnTo>
                  <a:lnTo>
                    <a:pt x="121444" y="1059085"/>
                  </a:lnTo>
                  <a:lnTo>
                    <a:pt x="143827" y="1038606"/>
                  </a:lnTo>
                  <a:lnTo>
                    <a:pt x="169450" y="1038035"/>
                  </a:lnTo>
                  <a:lnTo>
                    <a:pt x="188405" y="1030129"/>
                  </a:lnTo>
                  <a:lnTo>
                    <a:pt x="180404" y="1022604"/>
                  </a:lnTo>
                  <a:lnTo>
                    <a:pt x="192595" y="1010793"/>
                  </a:lnTo>
                  <a:lnTo>
                    <a:pt x="188595" y="1008317"/>
                  </a:lnTo>
                  <a:lnTo>
                    <a:pt x="191357" y="1005364"/>
                  </a:lnTo>
                  <a:lnTo>
                    <a:pt x="186118" y="991743"/>
                  </a:lnTo>
                  <a:lnTo>
                    <a:pt x="208121" y="982123"/>
                  </a:lnTo>
                  <a:lnTo>
                    <a:pt x="241268" y="979742"/>
                  </a:lnTo>
                  <a:lnTo>
                    <a:pt x="242983" y="975455"/>
                  </a:lnTo>
                  <a:lnTo>
                    <a:pt x="240316" y="964597"/>
                  </a:lnTo>
                  <a:lnTo>
                    <a:pt x="248221" y="962120"/>
                  </a:lnTo>
                  <a:lnTo>
                    <a:pt x="244221" y="951167"/>
                  </a:lnTo>
                  <a:lnTo>
                    <a:pt x="249555" y="945071"/>
                  </a:lnTo>
                  <a:lnTo>
                    <a:pt x="243935" y="943261"/>
                  </a:lnTo>
                  <a:lnTo>
                    <a:pt x="235172" y="932021"/>
                  </a:lnTo>
                  <a:lnTo>
                    <a:pt x="224409" y="935831"/>
                  </a:lnTo>
                  <a:lnTo>
                    <a:pt x="223266" y="927259"/>
                  </a:lnTo>
                  <a:lnTo>
                    <a:pt x="215741" y="914591"/>
                  </a:lnTo>
                  <a:lnTo>
                    <a:pt x="198596" y="921353"/>
                  </a:lnTo>
                  <a:lnTo>
                    <a:pt x="200025" y="929640"/>
                  </a:lnTo>
                  <a:lnTo>
                    <a:pt x="190024" y="928021"/>
                  </a:lnTo>
                  <a:lnTo>
                    <a:pt x="178975" y="919925"/>
                  </a:lnTo>
                  <a:lnTo>
                    <a:pt x="163544" y="924116"/>
                  </a:lnTo>
                  <a:lnTo>
                    <a:pt x="161449" y="904875"/>
                  </a:lnTo>
                  <a:lnTo>
                    <a:pt x="153352" y="907161"/>
                  </a:lnTo>
                  <a:lnTo>
                    <a:pt x="147828" y="904780"/>
                  </a:lnTo>
                  <a:lnTo>
                    <a:pt x="143351" y="907256"/>
                  </a:lnTo>
                  <a:lnTo>
                    <a:pt x="135350" y="882206"/>
                  </a:lnTo>
                  <a:lnTo>
                    <a:pt x="129445" y="882015"/>
                  </a:lnTo>
                  <a:lnTo>
                    <a:pt x="123254" y="872966"/>
                  </a:lnTo>
                  <a:lnTo>
                    <a:pt x="117443" y="856298"/>
                  </a:lnTo>
                  <a:lnTo>
                    <a:pt x="112490" y="858298"/>
                  </a:lnTo>
                  <a:lnTo>
                    <a:pt x="110585" y="866680"/>
                  </a:lnTo>
                  <a:lnTo>
                    <a:pt x="105537" y="873157"/>
                  </a:lnTo>
                  <a:lnTo>
                    <a:pt x="97631" y="871919"/>
                  </a:lnTo>
                  <a:lnTo>
                    <a:pt x="88964" y="877348"/>
                  </a:lnTo>
                  <a:lnTo>
                    <a:pt x="76581" y="871157"/>
                  </a:lnTo>
                  <a:lnTo>
                    <a:pt x="72866" y="874204"/>
                  </a:lnTo>
                  <a:lnTo>
                    <a:pt x="63341" y="872204"/>
                  </a:lnTo>
                  <a:lnTo>
                    <a:pt x="62103" y="869537"/>
                  </a:lnTo>
                  <a:lnTo>
                    <a:pt x="59055" y="869823"/>
                  </a:lnTo>
                  <a:lnTo>
                    <a:pt x="60579" y="864870"/>
                  </a:lnTo>
                  <a:lnTo>
                    <a:pt x="56864" y="860298"/>
                  </a:lnTo>
                  <a:lnTo>
                    <a:pt x="50482" y="870014"/>
                  </a:lnTo>
                  <a:lnTo>
                    <a:pt x="56674" y="876586"/>
                  </a:lnTo>
                  <a:lnTo>
                    <a:pt x="60579" y="888302"/>
                  </a:lnTo>
                  <a:lnTo>
                    <a:pt x="58007" y="893731"/>
                  </a:lnTo>
                  <a:lnTo>
                    <a:pt x="54197" y="894112"/>
                  </a:lnTo>
                  <a:lnTo>
                    <a:pt x="34671" y="884777"/>
                  </a:lnTo>
                  <a:lnTo>
                    <a:pt x="47816" y="869252"/>
                  </a:lnTo>
                  <a:lnTo>
                    <a:pt x="33147" y="860108"/>
                  </a:lnTo>
                  <a:lnTo>
                    <a:pt x="25622" y="851726"/>
                  </a:lnTo>
                  <a:lnTo>
                    <a:pt x="20193" y="838962"/>
                  </a:lnTo>
                  <a:lnTo>
                    <a:pt x="16478" y="813530"/>
                  </a:lnTo>
                  <a:lnTo>
                    <a:pt x="9525" y="806482"/>
                  </a:lnTo>
                  <a:lnTo>
                    <a:pt x="11049" y="796862"/>
                  </a:lnTo>
                  <a:lnTo>
                    <a:pt x="38576" y="785432"/>
                  </a:lnTo>
                  <a:lnTo>
                    <a:pt x="85820" y="796957"/>
                  </a:lnTo>
                  <a:lnTo>
                    <a:pt x="103061" y="797338"/>
                  </a:lnTo>
                  <a:lnTo>
                    <a:pt x="103156" y="785432"/>
                  </a:lnTo>
                  <a:lnTo>
                    <a:pt x="111919" y="774668"/>
                  </a:lnTo>
                  <a:lnTo>
                    <a:pt x="120777" y="769525"/>
                  </a:lnTo>
                  <a:lnTo>
                    <a:pt x="124396" y="754666"/>
                  </a:lnTo>
                  <a:lnTo>
                    <a:pt x="132302" y="744569"/>
                  </a:lnTo>
                  <a:lnTo>
                    <a:pt x="141732" y="716090"/>
                  </a:lnTo>
                  <a:lnTo>
                    <a:pt x="144685" y="687229"/>
                  </a:lnTo>
                  <a:lnTo>
                    <a:pt x="140780" y="688086"/>
                  </a:lnTo>
                  <a:lnTo>
                    <a:pt x="128778" y="671703"/>
                  </a:lnTo>
                  <a:lnTo>
                    <a:pt x="120301" y="665321"/>
                  </a:lnTo>
                  <a:lnTo>
                    <a:pt x="107537" y="659702"/>
                  </a:lnTo>
                  <a:lnTo>
                    <a:pt x="110109" y="652272"/>
                  </a:lnTo>
                  <a:lnTo>
                    <a:pt x="92011" y="653701"/>
                  </a:lnTo>
                  <a:lnTo>
                    <a:pt x="95536" y="625983"/>
                  </a:lnTo>
                  <a:lnTo>
                    <a:pt x="94298" y="623411"/>
                  </a:lnTo>
                  <a:lnTo>
                    <a:pt x="91916" y="624078"/>
                  </a:lnTo>
                  <a:lnTo>
                    <a:pt x="91630" y="621316"/>
                  </a:lnTo>
                  <a:lnTo>
                    <a:pt x="89154" y="622554"/>
                  </a:lnTo>
                  <a:lnTo>
                    <a:pt x="87630" y="616553"/>
                  </a:lnTo>
                  <a:lnTo>
                    <a:pt x="92964" y="616744"/>
                  </a:lnTo>
                  <a:lnTo>
                    <a:pt x="98107" y="575120"/>
                  </a:lnTo>
                  <a:lnTo>
                    <a:pt x="111443" y="576644"/>
                  </a:lnTo>
                  <a:lnTo>
                    <a:pt x="115824" y="582930"/>
                  </a:lnTo>
                  <a:lnTo>
                    <a:pt x="118682" y="583216"/>
                  </a:lnTo>
                  <a:lnTo>
                    <a:pt x="124873" y="581787"/>
                  </a:lnTo>
                  <a:lnTo>
                    <a:pt x="126111" y="578453"/>
                  </a:lnTo>
                  <a:lnTo>
                    <a:pt x="130588" y="576644"/>
                  </a:lnTo>
                  <a:lnTo>
                    <a:pt x="151638" y="577977"/>
                  </a:lnTo>
                  <a:lnTo>
                    <a:pt x="151162" y="570643"/>
                  </a:lnTo>
                  <a:lnTo>
                    <a:pt x="146875" y="561785"/>
                  </a:lnTo>
                  <a:lnTo>
                    <a:pt x="151924" y="561880"/>
                  </a:lnTo>
                  <a:lnTo>
                    <a:pt x="148876" y="553308"/>
                  </a:lnTo>
                  <a:lnTo>
                    <a:pt x="170212" y="546164"/>
                  </a:lnTo>
                  <a:lnTo>
                    <a:pt x="166021" y="542449"/>
                  </a:lnTo>
                  <a:lnTo>
                    <a:pt x="169069" y="540163"/>
                  </a:lnTo>
                  <a:lnTo>
                    <a:pt x="168973" y="535972"/>
                  </a:lnTo>
                  <a:lnTo>
                    <a:pt x="159830" y="535686"/>
                  </a:lnTo>
                  <a:lnTo>
                    <a:pt x="159734" y="532924"/>
                  </a:lnTo>
                  <a:lnTo>
                    <a:pt x="127349" y="536353"/>
                  </a:lnTo>
                  <a:lnTo>
                    <a:pt x="126587" y="533591"/>
                  </a:lnTo>
                  <a:lnTo>
                    <a:pt x="106013" y="531971"/>
                  </a:lnTo>
                  <a:lnTo>
                    <a:pt x="110204" y="519494"/>
                  </a:lnTo>
                  <a:lnTo>
                    <a:pt x="97060" y="505778"/>
                  </a:lnTo>
                  <a:lnTo>
                    <a:pt x="83248" y="482251"/>
                  </a:lnTo>
                  <a:lnTo>
                    <a:pt x="87344" y="467201"/>
                  </a:lnTo>
                  <a:lnTo>
                    <a:pt x="70199" y="462344"/>
                  </a:lnTo>
                  <a:lnTo>
                    <a:pt x="42576" y="464725"/>
                  </a:lnTo>
                  <a:lnTo>
                    <a:pt x="34100" y="459772"/>
                  </a:lnTo>
                  <a:lnTo>
                    <a:pt x="48292" y="428530"/>
                  </a:lnTo>
                  <a:lnTo>
                    <a:pt x="58007" y="417671"/>
                  </a:lnTo>
                  <a:lnTo>
                    <a:pt x="62865" y="407861"/>
                  </a:lnTo>
                  <a:lnTo>
                    <a:pt x="56769" y="403955"/>
                  </a:lnTo>
                  <a:lnTo>
                    <a:pt x="101918" y="390716"/>
                  </a:lnTo>
                  <a:lnTo>
                    <a:pt x="96488" y="376523"/>
                  </a:lnTo>
                  <a:lnTo>
                    <a:pt x="111823" y="391382"/>
                  </a:lnTo>
                  <a:lnTo>
                    <a:pt x="122491" y="389001"/>
                  </a:lnTo>
                  <a:lnTo>
                    <a:pt x="123920" y="395573"/>
                  </a:lnTo>
                  <a:lnTo>
                    <a:pt x="139255" y="394621"/>
                  </a:lnTo>
                  <a:lnTo>
                    <a:pt x="153257" y="402717"/>
                  </a:lnTo>
                  <a:lnTo>
                    <a:pt x="156686" y="402908"/>
                  </a:lnTo>
                  <a:lnTo>
                    <a:pt x="154114" y="402146"/>
                  </a:lnTo>
                  <a:lnTo>
                    <a:pt x="154305" y="384429"/>
                  </a:lnTo>
                  <a:lnTo>
                    <a:pt x="144209" y="349568"/>
                  </a:lnTo>
                  <a:lnTo>
                    <a:pt x="152591" y="341090"/>
                  </a:lnTo>
                  <a:lnTo>
                    <a:pt x="170498" y="332899"/>
                  </a:lnTo>
                  <a:lnTo>
                    <a:pt x="173069" y="325660"/>
                  </a:lnTo>
                  <a:lnTo>
                    <a:pt x="169450" y="315563"/>
                  </a:lnTo>
                  <a:lnTo>
                    <a:pt x="163925" y="316802"/>
                  </a:lnTo>
                  <a:lnTo>
                    <a:pt x="168402" y="314611"/>
                  </a:lnTo>
                  <a:lnTo>
                    <a:pt x="166116" y="306991"/>
                  </a:lnTo>
                  <a:lnTo>
                    <a:pt x="232220" y="298514"/>
                  </a:lnTo>
                  <a:lnTo>
                    <a:pt x="239935" y="294704"/>
                  </a:lnTo>
                  <a:lnTo>
                    <a:pt x="247364" y="296323"/>
                  </a:lnTo>
                  <a:lnTo>
                    <a:pt x="238887" y="276892"/>
                  </a:lnTo>
                  <a:lnTo>
                    <a:pt x="234125" y="258032"/>
                  </a:lnTo>
                  <a:lnTo>
                    <a:pt x="249174" y="251174"/>
                  </a:lnTo>
                  <a:lnTo>
                    <a:pt x="273272" y="250793"/>
                  </a:lnTo>
                  <a:lnTo>
                    <a:pt x="263652" y="230219"/>
                  </a:lnTo>
                  <a:lnTo>
                    <a:pt x="274606" y="229553"/>
                  </a:lnTo>
                  <a:lnTo>
                    <a:pt x="281368" y="226409"/>
                  </a:lnTo>
                  <a:lnTo>
                    <a:pt x="276796" y="217170"/>
                  </a:lnTo>
                  <a:lnTo>
                    <a:pt x="284131" y="214789"/>
                  </a:lnTo>
                  <a:lnTo>
                    <a:pt x="276606" y="199835"/>
                  </a:lnTo>
                  <a:lnTo>
                    <a:pt x="271843" y="203454"/>
                  </a:lnTo>
                  <a:lnTo>
                    <a:pt x="268224" y="198120"/>
                  </a:lnTo>
                  <a:lnTo>
                    <a:pt x="263176" y="199644"/>
                  </a:lnTo>
                  <a:lnTo>
                    <a:pt x="254508" y="171736"/>
                  </a:lnTo>
                  <a:lnTo>
                    <a:pt x="258318" y="175736"/>
                  </a:lnTo>
                  <a:lnTo>
                    <a:pt x="261461" y="174403"/>
                  </a:lnTo>
                  <a:lnTo>
                    <a:pt x="258604" y="167354"/>
                  </a:lnTo>
                  <a:lnTo>
                    <a:pt x="270320" y="160401"/>
                  </a:lnTo>
                  <a:lnTo>
                    <a:pt x="273653" y="161163"/>
                  </a:lnTo>
                  <a:lnTo>
                    <a:pt x="272605" y="158115"/>
                  </a:lnTo>
                  <a:lnTo>
                    <a:pt x="281464" y="159829"/>
                  </a:lnTo>
                  <a:lnTo>
                    <a:pt x="311372" y="139351"/>
                  </a:lnTo>
                  <a:lnTo>
                    <a:pt x="314325" y="133921"/>
                  </a:lnTo>
                  <a:lnTo>
                    <a:pt x="330232" y="128683"/>
                  </a:lnTo>
                  <a:lnTo>
                    <a:pt x="326898" y="109728"/>
                  </a:lnTo>
                  <a:lnTo>
                    <a:pt x="328232" y="117062"/>
                  </a:lnTo>
                  <a:lnTo>
                    <a:pt x="335089" y="114491"/>
                  </a:lnTo>
                  <a:lnTo>
                    <a:pt x="337947" y="125159"/>
                  </a:lnTo>
                  <a:lnTo>
                    <a:pt x="340328" y="124492"/>
                  </a:lnTo>
                  <a:lnTo>
                    <a:pt x="338518" y="117729"/>
                  </a:lnTo>
                  <a:lnTo>
                    <a:pt x="343948" y="119348"/>
                  </a:lnTo>
                  <a:lnTo>
                    <a:pt x="348139" y="133541"/>
                  </a:lnTo>
                  <a:lnTo>
                    <a:pt x="363474" y="142780"/>
                  </a:lnTo>
                  <a:lnTo>
                    <a:pt x="382905" y="147066"/>
                  </a:lnTo>
                  <a:lnTo>
                    <a:pt x="383286" y="149924"/>
                  </a:lnTo>
                  <a:lnTo>
                    <a:pt x="390811" y="148876"/>
                  </a:lnTo>
                  <a:lnTo>
                    <a:pt x="399192" y="154115"/>
                  </a:lnTo>
                  <a:lnTo>
                    <a:pt x="403003" y="147447"/>
                  </a:lnTo>
                  <a:lnTo>
                    <a:pt x="429292" y="149733"/>
                  </a:lnTo>
                  <a:lnTo>
                    <a:pt x="439102" y="158020"/>
                  </a:lnTo>
                  <a:lnTo>
                    <a:pt x="440245" y="150781"/>
                  </a:lnTo>
                  <a:lnTo>
                    <a:pt x="451009" y="159449"/>
                  </a:lnTo>
                  <a:lnTo>
                    <a:pt x="453390" y="158210"/>
                  </a:lnTo>
                  <a:lnTo>
                    <a:pt x="464058" y="171164"/>
                  </a:lnTo>
                  <a:lnTo>
                    <a:pt x="465677" y="169640"/>
                  </a:lnTo>
                  <a:lnTo>
                    <a:pt x="468630" y="172688"/>
                  </a:lnTo>
                  <a:lnTo>
                    <a:pt x="466344" y="179546"/>
                  </a:lnTo>
                  <a:lnTo>
                    <a:pt x="468820" y="188976"/>
                  </a:lnTo>
                  <a:lnTo>
                    <a:pt x="483870" y="181642"/>
                  </a:lnTo>
                  <a:lnTo>
                    <a:pt x="485680" y="188786"/>
                  </a:lnTo>
                  <a:lnTo>
                    <a:pt x="488823" y="187547"/>
                  </a:lnTo>
                  <a:lnTo>
                    <a:pt x="499205" y="203168"/>
                  </a:lnTo>
                  <a:lnTo>
                    <a:pt x="493776" y="207454"/>
                  </a:lnTo>
                  <a:lnTo>
                    <a:pt x="498539" y="213265"/>
                  </a:lnTo>
                  <a:lnTo>
                    <a:pt x="507302" y="210788"/>
                  </a:lnTo>
                  <a:lnTo>
                    <a:pt x="501586" y="214027"/>
                  </a:lnTo>
                  <a:lnTo>
                    <a:pt x="501872" y="217932"/>
                  </a:lnTo>
                  <a:lnTo>
                    <a:pt x="496634" y="221837"/>
                  </a:lnTo>
                  <a:lnTo>
                    <a:pt x="485870" y="225552"/>
                  </a:lnTo>
                  <a:lnTo>
                    <a:pt x="469392" y="246412"/>
                  </a:lnTo>
                  <a:lnTo>
                    <a:pt x="464630" y="243935"/>
                  </a:lnTo>
                  <a:lnTo>
                    <a:pt x="460534" y="249650"/>
                  </a:lnTo>
                  <a:lnTo>
                    <a:pt x="464534" y="254508"/>
                  </a:lnTo>
                  <a:lnTo>
                    <a:pt x="457486" y="265557"/>
                  </a:lnTo>
                  <a:lnTo>
                    <a:pt x="466154" y="277940"/>
                  </a:lnTo>
                  <a:lnTo>
                    <a:pt x="455105" y="271462"/>
                  </a:lnTo>
                  <a:lnTo>
                    <a:pt x="450437" y="272225"/>
                  </a:lnTo>
                  <a:lnTo>
                    <a:pt x="425863" y="297085"/>
                  </a:lnTo>
                  <a:lnTo>
                    <a:pt x="450247" y="323469"/>
                  </a:lnTo>
                  <a:lnTo>
                    <a:pt x="456533" y="334042"/>
                  </a:lnTo>
                  <a:lnTo>
                    <a:pt x="456629" y="338900"/>
                  </a:lnTo>
                  <a:lnTo>
                    <a:pt x="446723" y="343471"/>
                  </a:lnTo>
                  <a:lnTo>
                    <a:pt x="454819" y="351568"/>
                  </a:lnTo>
                  <a:lnTo>
                    <a:pt x="451961" y="355854"/>
                  </a:lnTo>
                  <a:lnTo>
                    <a:pt x="437864" y="364903"/>
                  </a:lnTo>
                  <a:lnTo>
                    <a:pt x="437483" y="367856"/>
                  </a:lnTo>
                  <a:lnTo>
                    <a:pt x="430530" y="370808"/>
                  </a:lnTo>
                  <a:lnTo>
                    <a:pt x="432625" y="372332"/>
                  </a:lnTo>
                  <a:lnTo>
                    <a:pt x="419005" y="386715"/>
                  </a:lnTo>
                  <a:lnTo>
                    <a:pt x="422243" y="384048"/>
                  </a:lnTo>
                  <a:lnTo>
                    <a:pt x="425958" y="388334"/>
                  </a:lnTo>
                  <a:lnTo>
                    <a:pt x="410623" y="408051"/>
                  </a:lnTo>
                  <a:lnTo>
                    <a:pt x="415766" y="414147"/>
                  </a:lnTo>
                  <a:lnTo>
                    <a:pt x="402145" y="430816"/>
                  </a:lnTo>
                  <a:lnTo>
                    <a:pt x="395383" y="429292"/>
                  </a:lnTo>
                  <a:lnTo>
                    <a:pt x="390525" y="436054"/>
                  </a:lnTo>
                  <a:lnTo>
                    <a:pt x="395478" y="440531"/>
                  </a:lnTo>
                  <a:lnTo>
                    <a:pt x="381667" y="460724"/>
                  </a:lnTo>
                  <a:lnTo>
                    <a:pt x="382048" y="468154"/>
                  </a:lnTo>
                  <a:lnTo>
                    <a:pt x="379095" y="474821"/>
                  </a:lnTo>
                  <a:lnTo>
                    <a:pt x="379952" y="480536"/>
                  </a:lnTo>
                  <a:lnTo>
                    <a:pt x="393478" y="478155"/>
                  </a:lnTo>
                  <a:lnTo>
                    <a:pt x="408146" y="482632"/>
                  </a:lnTo>
                  <a:lnTo>
                    <a:pt x="412718" y="491395"/>
                  </a:lnTo>
                  <a:lnTo>
                    <a:pt x="413671" y="504254"/>
                  </a:lnTo>
                  <a:lnTo>
                    <a:pt x="430244" y="523685"/>
                  </a:lnTo>
                  <a:lnTo>
                    <a:pt x="428339" y="530638"/>
                  </a:lnTo>
                  <a:lnTo>
                    <a:pt x="421386" y="535305"/>
                  </a:lnTo>
                  <a:lnTo>
                    <a:pt x="417671" y="534258"/>
                  </a:lnTo>
                  <a:lnTo>
                    <a:pt x="410718" y="539496"/>
                  </a:lnTo>
                  <a:lnTo>
                    <a:pt x="388620" y="546830"/>
                  </a:lnTo>
                  <a:lnTo>
                    <a:pt x="388239" y="571595"/>
                  </a:lnTo>
                  <a:lnTo>
                    <a:pt x="384239" y="577691"/>
                  </a:lnTo>
                  <a:lnTo>
                    <a:pt x="403289" y="598265"/>
                  </a:lnTo>
                  <a:lnTo>
                    <a:pt x="422815" y="611505"/>
                  </a:lnTo>
                  <a:lnTo>
                    <a:pt x="416909" y="619316"/>
                  </a:lnTo>
                  <a:lnTo>
                    <a:pt x="421291" y="632746"/>
                  </a:lnTo>
                  <a:lnTo>
                    <a:pt x="441960" y="654749"/>
                  </a:lnTo>
                  <a:lnTo>
                    <a:pt x="435197" y="665036"/>
                  </a:lnTo>
                  <a:lnTo>
                    <a:pt x="445103" y="677990"/>
                  </a:lnTo>
                  <a:lnTo>
                    <a:pt x="456152" y="677704"/>
                  </a:lnTo>
                  <a:lnTo>
                    <a:pt x="456724" y="681323"/>
                  </a:lnTo>
                  <a:lnTo>
                    <a:pt x="465106" y="680466"/>
                  </a:lnTo>
                  <a:lnTo>
                    <a:pt x="469487" y="691039"/>
                  </a:lnTo>
                  <a:lnTo>
                    <a:pt x="478155" y="690944"/>
                  </a:lnTo>
                  <a:lnTo>
                    <a:pt x="495967" y="697135"/>
                  </a:lnTo>
                  <a:lnTo>
                    <a:pt x="497014" y="691991"/>
                  </a:lnTo>
                  <a:lnTo>
                    <a:pt x="501396" y="694658"/>
                  </a:lnTo>
                  <a:lnTo>
                    <a:pt x="500443" y="698659"/>
                  </a:lnTo>
                  <a:lnTo>
                    <a:pt x="517207" y="706184"/>
                  </a:lnTo>
                  <a:lnTo>
                    <a:pt x="532829" y="702659"/>
                  </a:lnTo>
                  <a:lnTo>
                    <a:pt x="538449" y="697897"/>
                  </a:lnTo>
                  <a:lnTo>
                    <a:pt x="554736" y="693420"/>
                  </a:lnTo>
                  <a:lnTo>
                    <a:pt x="571024" y="695516"/>
                  </a:lnTo>
                  <a:lnTo>
                    <a:pt x="606933" y="687515"/>
                  </a:lnTo>
                  <a:lnTo>
                    <a:pt x="610648" y="685324"/>
                  </a:lnTo>
                  <a:lnTo>
                    <a:pt x="609505" y="675799"/>
                  </a:lnTo>
                  <a:lnTo>
                    <a:pt x="613982" y="678085"/>
                  </a:lnTo>
                  <a:lnTo>
                    <a:pt x="619030" y="675894"/>
                  </a:lnTo>
                  <a:lnTo>
                    <a:pt x="622554" y="681895"/>
                  </a:lnTo>
                  <a:lnTo>
                    <a:pt x="625030" y="668846"/>
                  </a:lnTo>
                  <a:lnTo>
                    <a:pt x="627126" y="668941"/>
                  </a:lnTo>
                  <a:lnTo>
                    <a:pt x="626650" y="673037"/>
                  </a:lnTo>
                  <a:lnTo>
                    <a:pt x="629412" y="673513"/>
                  </a:lnTo>
                  <a:lnTo>
                    <a:pt x="629221" y="675799"/>
                  </a:lnTo>
                  <a:lnTo>
                    <a:pt x="636841" y="679609"/>
                  </a:lnTo>
                  <a:lnTo>
                    <a:pt x="641890" y="678561"/>
                  </a:lnTo>
                  <a:lnTo>
                    <a:pt x="646938" y="682085"/>
                  </a:lnTo>
                  <a:lnTo>
                    <a:pt x="655701" y="675704"/>
                  </a:lnTo>
                  <a:lnTo>
                    <a:pt x="665607" y="689229"/>
                  </a:lnTo>
                  <a:lnTo>
                    <a:pt x="668274" y="685514"/>
                  </a:lnTo>
                  <a:lnTo>
                    <a:pt x="676084" y="686943"/>
                  </a:lnTo>
                  <a:lnTo>
                    <a:pt x="675989" y="689134"/>
                  </a:lnTo>
                  <a:lnTo>
                    <a:pt x="680085" y="688467"/>
                  </a:lnTo>
                  <a:lnTo>
                    <a:pt x="677133" y="695230"/>
                  </a:lnTo>
                  <a:lnTo>
                    <a:pt x="681133" y="695801"/>
                  </a:lnTo>
                  <a:lnTo>
                    <a:pt x="681514" y="699611"/>
                  </a:lnTo>
                  <a:lnTo>
                    <a:pt x="690563" y="697040"/>
                  </a:lnTo>
                  <a:lnTo>
                    <a:pt x="689039" y="703136"/>
                  </a:lnTo>
                  <a:lnTo>
                    <a:pt x="699516" y="702088"/>
                  </a:lnTo>
                  <a:lnTo>
                    <a:pt x="699040" y="705421"/>
                  </a:lnTo>
                  <a:lnTo>
                    <a:pt x="695801" y="706374"/>
                  </a:lnTo>
                  <a:lnTo>
                    <a:pt x="707231" y="716661"/>
                  </a:lnTo>
                  <a:lnTo>
                    <a:pt x="719900" y="738378"/>
                  </a:lnTo>
                  <a:lnTo>
                    <a:pt x="723900" y="735521"/>
                  </a:lnTo>
                  <a:lnTo>
                    <a:pt x="725329" y="739140"/>
                  </a:lnTo>
                  <a:lnTo>
                    <a:pt x="721233" y="741712"/>
                  </a:lnTo>
                  <a:lnTo>
                    <a:pt x="719614" y="753618"/>
                  </a:lnTo>
                  <a:lnTo>
                    <a:pt x="722281" y="766096"/>
                  </a:lnTo>
                  <a:lnTo>
                    <a:pt x="726377" y="766096"/>
                  </a:lnTo>
                  <a:lnTo>
                    <a:pt x="745807" y="785051"/>
                  </a:lnTo>
                  <a:lnTo>
                    <a:pt x="750475" y="785051"/>
                  </a:lnTo>
                  <a:lnTo>
                    <a:pt x="778288" y="779336"/>
                  </a:lnTo>
                  <a:lnTo>
                    <a:pt x="797147" y="770858"/>
                  </a:lnTo>
                  <a:lnTo>
                    <a:pt x="801814" y="762000"/>
                  </a:lnTo>
                  <a:lnTo>
                    <a:pt x="797909" y="754761"/>
                  </a:lnTo>
                  <a:lnTo>
                    <a:pt x="805720" y="746189"/>
                  </a:lnTo>
                  <a:lnTo>
                    <a:pt x="811816" y="752189"/>
                  </a:lnTo>
                  <a:lnTo>
                    <a:pt x="817626" y="752666"/>
                  </a:lnTo>
                  <a:lnTo>
                    <a:pt x="822389" y="749046"/>
                  </a:lnTo>
                  <a:lnTo>
                    <a:pt x="819436" y="733425"/>
                  </a:lnTo>
                  <a:lnTo>
                    <a:pt x="811244" y="730758"/>
                  </a:lnTo>
                  <a:lnTo>
                    <a:pt x="810673" y="726758"/>
                  </a:lnTo>
                  <a:lnTo>
                    <a:pt x="805149" y="725805"/>
                  </a:lnTo>
                  <a:lnTo>
                    <a:pt x="806768" y="722281"/>
                  </a:lnTo>
                  <a:lnTo>
                    <a:pt x="789051" y="710756"/>
                  </a:lnTo>
                  <a:lnTo>
                    <a:pt x="775335" y="705517"/>
                  </a:lnTo>
                  <a:lnTo>
                    <a:pt x="773335" y="695801"/>
                  </a:lnTo>
                  <a:lnTo>
                    <a:pt x="764953" y="693611"/>
                  </a:lnTo>
                  <a:lnTo>
                    <a:pt x="759809" y="678752"/>
                  </a:lnTo>
                  <a:lnTo>
                    <a:pt x="756190" y="675418"/>
                  </a:lnTo>
                  <a:lnTo>
                    <a:pt x="751141" y="675227"/>
                  </a:lnTo>
                  <a:lnTo>
                    <a:pt x="754285" y="666369"/>
                  </a:lnTo>
                  <a:lnTo>
                    <a:pt x="757618" y="663893"/>
                  </a:lnTo>
                  <a:lnTo>
                    <a:pt x="761619" y="666655"/>
                  </a:lnTo>
                  <a:lnTo>
                    <a:pt x="765143" y="665798"/>
                  </a:lnTo>
                  <a:lnTo>
                    <a:pt x="766191" y="662845"/>
                  </a:lnTo>
                  <a:lnTo>
                    <a:pt x="761619" y="660273"/>
                  </a:lnTo>
                  <a:lnTo>
                    <a:pt x="762095" y="656273"/>
                  </a:lnTo>
                  <a:lnTo>
                    <a:pt x="765048" y="655415"/>
                  </a:lnTo>
                  <a:lnTo>
                    <a:pt x="765429" y="651510"/>
                  </a:lnTo>
                  <a:lnTo>
                    <a:pt x="762286" y="648176"/>
                  </a:lnTo>
                  <a:lnTo>
                    <a:pt x="768572" y="615125"/>
                  </a:lnTo>
                  <a:lnTo>
                    <a:pt x="767049" y="610934"/>
                  </a:lnTo>
                  <a:lnTo>
                    <a:pt x="760857" y="647510"/>
                  </a:lnTo>
                  <a:lnTo>
                    <a:pt x="759714" y="640080"/>
                  </a:lnTo>
                  <a:lnTo>
                    <a:pt x="765810" y="610743"/>
                  </a:lnTo>
                  <a:lnTo>
                    <a:pt x="748570" y="607600"/>
                  </a:lnTo>
                  <a:lnTo>
                    <a:pt x="746093" y="586931"/>
                  </a:lnTo>
                  <a:lnTo>
                    <a:pt x="733996" y="566833"/>
                  </a:lnTo>
                  <a:lnTo>
                    <a:pt x="741521" y="563404"/>
                  </a:lnTo>
                  <a:lnTo>
                    <a:pt x="739426" y="552641"/>
                  </a:lnTo>
                  <a:lnTo>
                    <a:pt x="743902" y="547497"/>
                  </a:lnTo>
                  <a:lnTo>
                    <a:pt x="748093" y="533305"/>
                  </a:lnTo>
                  <a:lnTo>
                    <a:pt x="753618" y="529876"/>
                  </a:lnTo>
                  <a:lnTo>
                    <a:pt x="753999" y="523113"/>
                  </a:lnTo>
                  <a:lnTo>
                    <a:pt x="760000" y="520446"/>
                  </a:lnTo>
                  <a:lnTo>
                    <a:pt x="764095" y="525590"/>
                  </a:lnTo>
                  <a:lnTo>
                    <a:pt x="759714" y="515969"/>
                  </a:lnTo>
                  <a:lnTo>
                    <a:pt x="768477" y="508826"/>
                  </a:lnTo>
                  <a:lnTo>
                    <a:pt x="771716" y="500729"/>
                  </a:lnTo>
                  <a:lnTo>
                    <a:pt x="775335" y="497205"/>
                  </a:lnTo>
                  <a:lnTo>
                    <a:pt x="782669" y="495586"/>
                  </a:lnTo>
                  <a:lnTo>
                    <a:pt x="782860" y="492347"/>
                  </a:lnTo>
                  <a:lnTo>
                    <a:pt x="796480" y="482441"/>
                  </a:lnTo>
                  <a:lnTo>
                    <a:pt x="806482" y="479679"/>
                  </a:lnTo>
                  <a:lnTo>
                    <a:pt x="803434" y="478155"/>
                  </a:lnTo>
                  <a:lnTo>
                    <a:pt x="803910" y="470535"/>
                  </a:lnTo>
                  <a:lnTo>
                    <a:pt x="812387" y="458438"/>
                  </a:lnTo>
                  <a:lnTo>
                    <a:pt x="802862" y="440055"/>
                  </a:lnTo>
                  <a:lnTo>
                    <a:pt x="786003" y="419100"/>
                  </a:lnTo>
                  <a:lnTo>
                    <a:pt x="789432" y="422243"/>
                  </a:lnTo>
                  <a:lnTo>
                    <a:pt x="798862" y="411766"/>
                  </a:lnTo>
                  <a:lnTo>
                    <a:pt x="793242" y="403860"/>
                  </a:lnTo>
                  <a:lnTo>
                    <a:pt x="798862" y="400050"/>
                  </a:lnTo>
                  <a:lnTo>
                    <a:pt x="792670" y="388049"/>
                  </a:lnTo>
                  <a:lnTo>
                    <a:pt x="790575" y="389001"/>
                  </a:lnTo>
                  <a:lnTo>
                    <a:pt x="775240" y="369284"/>
                  </a:lnTo>
                  <a:lnTo>
                    <a:pt x="767334" y="372713"/>
                  </a:lnTo>
                  <a:lnTo>
                    <a:pt x="761619" y="355854"/>
                  </a:lnTo>
                  <a:lnTo>
                    <a:pt x="761619" y="341090"/>
                  </a:lnTo>
                  <a:lnTo>
                    <a:pt x="754475" y="342043"/>
                  </a:lnTo>
                  <a:lnTo>
                    <a:pt x="752666" y="337566"/>
                  </a:lnTo>
                  <a:lnTo>
                    <a:pt x="748379" y="341186"/>
                  </a:lnTo>
                  <a:lnTo>
                    <a:pt x="743331" y="313658"/>
                  </a:lnTo>
                  <a:lnTo>
                    <a:pt x="745522" y="312706"/>
                  </a:lnTo>
                  <a:lnTo>
                    <a:pt x="741045" y="301752"/>
                  </a:lnTo>
                  <a:lnTo>
                    <a:pt x="751427" y="293846"/>
                  </a:lnTo>
                  <a:lnTo>
                    <a:pt x="747332" y="284226"/>
                  </a:lnTo>
                  <a:lnTo>
                    <a:pt x="751237" y="282321"/>
                  </a:lnTo>
                  <a:lnTo>
                    <a:pt x="748093" y="273177"/>
                  </a:lnTo>
                  <a:lnTo>
                    <a:pt x="753618" y="254603"/>
                  </a:lnTo>
                  <a:lnTo>
                    <a:pt x="751141" y="244221"/>
                  </a:lnTo>
                  <a:lnTo>
                    <a:pt x="748379" y="245174"/>
                  </a:lnTo>
                  <a:lnTo>
                    <a:pt x="746950" y="234982"/>
                  </a:lnTo>
                  <a:lnTo>
                    <a:pt x="744188" y="233934"/>
                  </a:lnTo>
                  <a:lnTo>
                    <a:pt x="743712" y="226695"/>
                  </a:lnTo>
                  <a:lnTo>
                    <a:pt x="747808" y="223933"/>
                  </a:lnTo>
                  <a:lnTo>
                    <a:pt x="736568" y="206502"/>
                  </a:lnTo>
                  <a:lnTo>
                    <a:pt x="739521" y="206978"/>
                  </a:lnTo>
                  <a:lnTo>
                    <a:pt x="737807" y="202692"/>
                  </a:lnTo>
                  <a:lnTo>
                    <a:pt x="749046" y="200501"/>
                  </a:lnTo>
                  <a:lnTo>
                    <a:pt x="764286" y="203740"/>
                  </a:lnTo>
                  <a:lnTo>
                    <a:pt x="767525" y="223076"/>
                  </a:lnTo>
                  <a:lnTo>
                    <a:pt x="777716" y="221266"/>
                  </a:lnTo>
                  <a:lnTo>
                    <a:pt x="784384" y="219456"/>
                  </a:lnTo>
                  <a:lnTo>
                    <a:pt x="782384" y="202025"/>
                  </a:lnTo>
                  <a:lnTo>
                    <a:pt x="800958" y="199835"/>
                  </a:lnTo>
                  <a:lnTo>
                    <a:pt x="804005" y="201930"/>
                  </a:lnTo>
                  <a:lnTo>
                    <a:pt x="803339" y="204502"/>
                  </a:lnTo>
                  <a:lnTo>
                    <a:pt x="838105" y="188119"/>
                  </a:lnTo>
                  <a:lnTo>
                    <a:pt x="834580" y="155448"/>
                  </a:lnTo>
                  <a:lnTo>
                    <a:pt x="827341" y="156115"/>
                  </a:lnTo>
                  <a:lnTo>
                    <a:pt x="824579" y="149162"/>
                  </a:lnTo>
                  <a:lnTo>
                    <a:pt x="836105" y="151448"/>
                  </a:lnTo>
                  <a:lnTo>
                    <a:pt x="823817" y="116967"/>
                  </a:lnTo>
                  <a:lnTo>
                    <a:pt x="825341" y="114300"/>
                  </a:lnTo>
                  <a:lnTo>
                    <a:pt x="820960" y="113252"/>
                  </a:lnTo>
                  <a:lnTo>
                    <a:pt x="818674" y="99917"/>
                  </a:lnTo>
                  <a:lnTo>
                    <a:pt x="813245" y="88392"/>
                  </a:lnTo>
                  <a:lnTo>
                    <a:pt x="817055" y="86773"/>
                  </a:lnTo>
                  <a:lnTo>
                    <a:pt x="823913" y="84392"/>
                  </a:lnTo>
                  <a:lnTo>
                    <a:pt x="812482" y="55626"/>
                  </a:lnTo>
                  <a:lnTo>
                    <a:pt x="846011" y="22955"/>
                  </a:lnTo>
                  <a:lnTo>
                    <a:pt x="856774" y="18098"/>
                  </a:lnTo>
                  <a:lnTo>
                    <a:pt x="865823" y="9525"/>
                  </a:lnTo>
                  <a:lnTo>
                    <a:pt x="873633" y="24956"/>
                  </a:lnTo>
                  <a:lnTo>
                    <a:pt x="887730" y="42672"/>
                  </a:lnTo>
                  <a:lnTo>
                    <a:pt x="889730" y="47625"/>
                  </a:lnTo>
                  <a:lnTo>
                    <a:pt x="887349" y="48768"/>
                  </a:lnTo>
                  <a:lnTo>
                    <a:pt x="892016" y="60579"/>
                  </a:lnTo>
                  <a:lnTo>
                    <a:pt x="902018" y="77057"/>
                  </a:lnTo>
                  <a:lnTo>
                    <a:pt x="905542" y="75057"/>
                  </a:lnTo>
                  <a:lnTo>
                    <a:pt x="913543" y="91345"/>
                  </a:lnTo>
                  <a:lnTo>
                    <a:pt x="922591" y="93154"/>
                  </a:lnTo>
                  <a:lnTo>
                    <a:pt x="933736" y="84487"/>
                  </a:lnTo>
                  <a:lnTo>
                    <a:pt x="937832" y="85154"/>
                  </a:lnTo>
                  <a:lnTo>
                    <a:pt x="953452" y="76771"/>
                  </a:lnTo>
                  <a:lnTo>
                    <a:pt x="953738" y="80772"/>
                  </a:lnTo>
                  <a:lnTo>
                    <a:pt x="951833" y="81058"/>
                  </a:lnTo>
                  <a:lnTo>
                    <a:pt x="953548" y="89916"/>
                  </a:lnTo>
                  <a:lnTo>
                    <a:pt x="957072" y="90487"/>
                  </a:lnTo>
                  <a:lnTo>
                    <a:pt x="960501" y="102013"/>
                  </a:lnTo>
                  <a:lnTo>
                    <a:pt x="947833" y="120015"/>
                  </a:lnTo>
                  <a:lnTo>
                    <a:pt x="952976" y="128587"/>
                  </a:lnTo>
                  <a:lnTo>
                    <a:pt x="949261" y="132017"/>
                  </a:lnTo>
                  <a:lnTo>
                    <a:pt x="952119" y="138208"/>
                  </a:lnTo>
                  <a:lnTo>
                    <a:pt x="948690" y="144780"/>
                  </a:lnTo>
                  <a:lnTo>
                    <a:pt x="958405" y="145447"/>
                  </a:lnTo>
                  <a:lnTo>
                    <a:pt x="960311" y="171069"/>
                  </a:lnTo>
                  <a:lnTo>
                    <a:pt x="972408" y="159925"/>
                  </a:lnTo>
                  <a:lnTo>
                    <a:pt x="984695" y="154495"/>
                  </a:lnTo>
                  <a:lnTo>
                    <a:pt x="984504" y="160592"/>
                  </a:lnTo>
                  <a:lnTo>
                    <a:pt x="1012507" y="186023"/>
                  </a:lnTo>
                  <a:lnTo>
                    <a:pt x="1022032" y="208312"/>
                  </a:lnTo>
                  <a:lnTo>
                    <a:pt x="1028129" y="210693"/>
                  </a:lnTo>
                  <a:lnTo>
                    <a:pt x="1030129" y="209455"/>
                  </a:lnTo>
                  <a:lnTo>
                    <a:pt x="1029176" y="206502"/>
                  </a:lnTo>
                  <a:lnTo>
                    <a:pt x="1044321" y="200978"/>
                  </a:lnTo>
                  <a:lnTo>
                    <a:pt x="1049274" y="209931"/>
                  </a:lnTo>
                  <a:lnTo>
                    <a:pt x="1055180" y="202787"/>
                  </a:lnTo>
                  <a:lnTo>
                    <a:pt x="1058704" y="209360"/>
                  </a:lnTo>
                  <a:lnTo>
                    <a:pt x="1043845" y="227171"/>
                  </a:lnTo>
                  <a:lnTo>
                    <a:pt x="1053370" y="243173"/>
                  </a:lnTo>
                  <a:lnTo>
                    <a:pt x="1043274" y="249269"/>
                  </a:lnTo>
                  <a:lnTo>
                    <a:pt x="1040320" y="260795"/>
                  </a:lnTo>
                  <a:lnTo>
                    <a:pt x="1033272" y="264319"/>
                  </a:lnTo>
                  <a:lnTo>
                    <a:pt x="1026605" y="272415"/>
                  </a:lnTo>
                  <a:lnTo>
                    <a:pt x="1021175" y="270224"/>
                  </a:lnTo>
                  <a:lnTo>
                    <a:pt x="1007936" y="276987"/>
                  </a:lnTo>
                  <a:lnTo>
                    <a:pt x="996696" y="287369"/>
                  </a:lnTo>
                  <a:lnTo>
                    <a:pt x="1001554" y="291465"/>
                  </a:lnTo>
                  <a:lnTo>
                    <a:pt x="999268" y="293751"/>
                  </a:lnTo>
                  <a:lnTo>
                    <a:pt x="1004030" y="297656"/>
                  </a:lnTo>
                  <a:lnTo>
                    <a:pt x="998696" y="298895"/>
                  </a:lnTo>
                  <a:lnTo>
                    <a:pt x="1005840" y="308134"/>
                  </a:lnTo>
                  <a:lnTo>
                    <a:pt x="999839" y="314896"/>
                  </a:lnTo>
                  <a:lnTo>
                    <a:pt x="1003364" y="322040"/>
                  </a:lnTo>
                  <a:lnTo>
                    <a:pt x="994315" y="329375"/>
                  </a:lnTo>
                  <a:lnTo>
                    <a:pt x="1004601" y="345186"/>
                  </a:lnTo>
                  <a:lnTo>
                    <a:pt x="997744" y="362998"/>
                  </a:lnTo>
                  <a:lnTo>
                    <a:pt x="1004601" y="369570"/>
                  </a:lnTo>
                  <a:lnTo>
                    <a:pt x="1002506" y="374904"/>
                  </a:lnTo>
                  <a:lnTo>
                    <a:pt x="1000125" y="373094"/>
                  </a:lnTo>
                  <a:lnTo>
                    <a:pt x="994124" y="382429"/>
                  </a:lnTo>
                  <a:lnTo>
                    <a:pt x="953358" y="419576"/>
                  </a:lnTo>
                  <a:lnTo>
                    <a:pt x="980789" y="443294"/>
                  </a:lnTo>
                  <a:lnTo>
                    <a:pt x="978503" y="445103"/>
                  </a:lnTo>
                  <a:lnTo>
                    <a:pt x="980980" y="458248"/>
                  </a:lnTo>
                  <a:lnTo>
                    <a:pt x="994029" y="486061"/>
                  </a:lnTo>
                  <a:lnTo>
                    <a:pt x="984028" y="512159"/>
                  </a:lnTo>
                  <a:lnTo>
                    <a:pt x="1017937" y="511969"/>
                  </a:lnTo>
                  <a:lnTo>
                    <a:pt x="1026414" y="507778"/>
                  </a:lnTo>
                  <a:lnTo>
                    <a:pt x="1029938" y="495110"/>
                  </a:lnTo>
                  <a:lnTo>
                    <a:pt x="1044226" y="504444"/>
                  </a:lnTo>
                  <a:lnTo>
                    <a:pt x="1046321" y="501777"/>
                  </a:lnTo>
                  <a:lnTo>
                    <a:pt x="1055465" y="509207"/>
                  </a:lnTo>
                  <a:lnTo>
                    <a:pt x="1060132" y="503492"/>
                  </a:lnTo>
                  <a:lnTo>
                    <a:pt x="1050798" y="496253"/>
                  </a:lnTo>
                  <a:lnTo>
                    <a:pt x="1051370" y="493871"/>
                  </a:lnTo>
                  <a:lnTo>
                    <a:pt x="1093756" y="530257"/>
                  </a:lnTo>
                  <a:lnTo>
                    <a:pt x="1090899" y="539401"/>
                  </a:lnTo>
                  <a:lnTo>
                    <a:pt x="1093375" y="543496"/>
                  </a:lnTo>
                  <a:lnTo>
                    <a:pt x="1077183" y="549212"/>
                  </a:lnTo>
                  <a:lnTo>
                    <a:pt x="1066991" y="571595"/>
                  </a:lnTo>
                  <a:lnTo>
                    <a:pt x="1071467" y="579692"/>
                  </a:lnTo>
                  <a:lnTo>
                    <a:pt x="1069657" y="580739"/>
                  </a:lnTo>
                  <a:lnTo>
                    <a:pt x="1072992" y="589598"/>
                  </a:lnTo>
                  <a:lnTo>
                    <a:pt x="1083469" y="607124"/>
                  </a:lnTo>
                  <a:lnTo>
                    <a:pt x="1077468" y="616458"/>
                  </a:lnTo>
                  <a:lnTo>
                    <a:pt x="1077373" y="621602"/>
                  </a:lnTo>
                  <a:lnTo>
                    <a:pt x="1073277" y="624840"/>
                  </a:lnTo>
                  <a:lnTo>
                    <a:pt x="1075944" y="629031"/>
                  </a:lnTo>
                  <a:lnTo>
                    <a:pt x="1074230" y="632460"/>
                  </a:lnTo>
                  <a:lnTo>
                    <a:pt x="1081945" y="636746"/>
                  </a:lnTo>
                  <a:lnTo>
                    <a:pt x="1084802" y="644652"/>
                  </a:lnTo>
                  <a:lnTo>
                    <a:pt x="1085469" y="651796"/>
                  </a:lnTo>
                  <a:lnTo>
                    <a:pt x="1081659" y="655987"/>
                  </a:lnTo>
                  <a:lnTo>
                    <a:pt x="1086993" y="664464"/>
                  </a:lnTo>
                  <a:lnTo>
                    <a:pt x="1082611" y="669417"/>
                  </a:lnTo>
                  <a:lnTo>
                    <a:pt x="1082897" y="683895"/>
                  </a:lnTo>
                  <a:lnTo>
                    <a:pt x="1082897" y="699897"/>
                  </a:lnTo>
                  <a:lnTo>
                    <a:pt x="1069753" y="715328"/>
                  </a:lnTo>
                  <a:lnTo>
                    <a:pt x="1064038" y="725996"/>
                  </a:lnTo>
                  <a:lnTo>
                    <a:pt x="1080611" y="750856"/>
                  </a:lnTo>
                  <a:lnTo>
                    <a:pt x="1095280" y="767715"/>
                  </a:lnTo>
                  <a:lnTo>
                    <a:pt x="1088136" y="771716"/>
                  </a:lnTo>
                  <a:lnTo>
                    <a:pt x="1098709" y="786479"/>
                  </a:lnTo>
                  <a:lnTo>
                    <a:pt x="1095566" y="789623"/>
                  </a:lnTo>
                  <a:lnTo>
                    <a:pt x="1093280" y="800195"/>
                  </a:lnTo>
                  <a:lnTo>
                    <a:pt x="1094041" y="812387"/>
                  </a:lnTo>
                  <a:lnTo>
                    <a:pt x="1106329" y="814864"/>
                  </a:lnTo>
                  <a:lnTo>
                    <a:pt x="1122902" y="811435"/>
                  </a:lnTo>
                  <a:lnTo>
                    <a:pt x="1126617" y="816483"/>
                  </a:lnTo>
                  <a:lnTo>
                    <a:pt x="1133951" y="818102"/>
                  </a:lnTo>
                  <a:lnTo>
                    <a:pt x="1189291" y="804386"/>
                  </a:lnTo>
                  <a:lnTo>
                    <a:pt x="1192244" y="830485"/>
                  </a:lnTo>
                  <a:lnTo>
                    <a:pt x="1197388" y="831723"/>
                  </a:lnTo>
                  <a:lnTo>
                    <a:pt x="1192625" y="854488"/>
                  </a:lnTo>
                  <a:lnTo>
                    <a:pt x="1180433" y="877062"/>
                  </a:lnTo>
                  <a:lnTo>
                    <a:pt x="1161574" y="894588"/>
                  </a:lnTo>
                  <a:lnTo>
                    <a:pt x="1148429" y="912781"/>
                  </a:lnTo>
                  <a:lnTo>
                    <a:pt x="1144143" y="924116"/>
                  </a:lnTo>
                  <a:lnTo>
                    <a:pt x="1131951" y="933831"/>
                  </a:lnTo>
                  <a:lnTo>
                    <a:pt x="1078706" y="918496"/>
                  </a:lnTo>
                  <a:lnTo>
                    <a:pt x="1075658" y="917067"/>
                  </a:lnTo>
                  <a:lnTo>
                    <a:pt x="1068800" y="903446"/>
                  </a:lnTo>
                  <a:lnTo>
                    <a:pt x="1066609" y="905161"/>
                  </a:lnTo>
                  <a:lnTo>
                    <a:pt x="1063276" y="914019"/>
                  </a:lnTo>
                  <a:lnTo>
                    <a:pt x="1053751" y="926211"/>
                  </a:lnTo>
                  <a:lnTo>
                    <a:pt x="1048417" y="939737"/>
                  </a:lnTo>
                  <a:lnTo>
                    <a:pt x="1042130" y="941165"/>
                  </a:lnTo>
                  <a:lnTo>
                    <a:pt x="1039939" y="947071"/>
                  </a:lnTo>
                  <a:lnTo>
                    <a:pt x="1037844" y="944975"/>
                  </a:lnTo>
                  <a:lnTo>
                    <a:pt x="1034605" y="950119"/>
                  </a:lnTo>
                  <a:lnTo>
                    <a:pt x="1033749" y="967359"/>
                  </a:lnTo>
                  <a:lnTo>
                    <a:pt x="1038034" y="981837"/>
                  </a:lnTo>
                  <a:lnTo>
                    <a:pt x="1029748" y="1000696"/>
                  </a:lnTo>
                  <a:lnTo>
                    <a:pt x="1032129" y="1022414"/>
                  </a:lnTo>
                  <a:lnTo>
                    <a:pt x="1035653" y="1017556"/>
                  </a:lnTo>
                  <a:lnTo>
                    <a:pt x="1035748" y="1011174"/>
                  </a:lnTo>
                  <a:lnTo>
                    <a:pt x="1039559" y="1012603"/>
                  </a:lnTo>
                  <a:lnTo>
                    <a:pt x="1039177" y="1017556"/>
                  </a:lnTo>
                  <a:lnTo>
                    <a:pt x="1033843" y="1024795"/>
                  </a:lnTo>
                  <a:lnTo>
                    <a:pt x="1036034" y="1029938"/>
                  </a:lnTo>
                  <a:lnTo>
                    <a:pt x="1032986" y="1034415"/>
                  </a:lnTo>
                  <a:lnTo>
                    <a:pt x="1046321" y="1035463"/>
                  </a:lnTo>
                  <a:lnTo>
                    <a:pt x="1053370" y="1043464"/>
                  </a:lnTo>
                  <a:lnTo>
                    <a:pt x="1055656" y="1054799"/>
                  </a:lnTo>
                  <a:lnTo>
                    <a:pt x="1064133" y="1055656"/>
                  </a:lnTo>
                  <a:lnTo>
                    <a:pt x="1130808" y="1037177"/>
                  </a:lnTo>
                  <a:lnTo>
                    <a:pt x="1147953" y="1066514"/>
                  </a:lnTo>
                  <a:lnTo>
                    <a:pt x="1156621" y="1072801"/>
                  </a:lnTo>
                  <a:lnTo>
                    <a:pt x="1151287" y="1080992"/>
                  </a:lnTo>
                  <a:lnTo>
                    <a:pt x="1139190" y="1084898"/>
                  </a:lnTo>
                  <a:lnTo>
                    <a:pt x="1136523" y="1107567"/>
                  </a:lnTo>
                  <a:lnTo>
                    <a:pt x="1128236" y="1114330"/>
                  </a:lnTo>
                  <a:lnTo>
                    <a:pt x="1125569" y="1115378"/>
                  </a:lnTo>
                  <a:lnTo>
                    <a:pt x="1124045" y="1113377"/>
                  </a:lnTo>
                  <a:lnTo>
                    <a:pt x="1108520" y="1130237"/>
                  </a:lnTo>
                  <a:lnTo>
                    <a:pt x="1116806" y="1143572"/>
                  </a:lnTo>
                  <a:lnTo>
                    <a:pt x="1118711" y="1154811"/>
                  </a:lnTo>
                  <a:lnTo>
                    <a:pt x="1126617" y="1172147"/>
                  </a:lnTo>
                  <a:lnTo>
                    <a:pt x="1142048" y="1186720"/>
                  </a:lnTo>
                  <a:lnTo>
                    <a:pt x="1144810" y="1205294"/>
                  </a:lnTo>
                  <a:lnTo>
                    <a:pt x="1141190" y="1212628"/>
                  </a:lnTo>
                  <a:lnTo>
                    <a:pt x="1142333" y="1216819"/>
                  </a:lnTo>
                  <a:lnTo>
                    <a:pt x="1152144" y="1223391"/>
                  </a:lnTo>
                  <a:lnTo>
                    <a:pt x="1161859" y="1238631"/>
                  </a:lnTo>
                  <a:lnTo>
                    <a:pt x="1177767" y="1252919"/>
                  </a:lnTo>
                  <a:lnTo>
                    <a:pt x="1182338" y="1247394"/>
                  </a:lnTo>
                  <a:lnTo>
                    <a:pt x="1187577" y="1247775"/>
                  </a:lnTo>
                  <a:lnTo>
                    <a:pt x="1193197" y="1257681"/>
                  </a:lnTo>
                  <a:lnTo>
                    <a:pt x="1207294" y="1258919"/>
                  </a:lnTo>
                  <a:lnTo>
                    <a:pt x="1215771" y="1253776"/>
                  </a:lnTo>
                  <a:lnTo>
                    <a:pt x="1221486" y="1257205"/>
                  </a:lnTo>
                  <a:lnTo>
                    <a:pt x="1226439" y="1256919"/>
                  </a:lnTo>
                  <a:lnTo>
                    <a:pt x="1235107" y="1250156"/>
                  </a:lnTo>
                  <a:lnTo>
                    <a:pt x="1242632" y="1261872"/>
                  </a:lnTo>
                  <a:lnTo>
                    <a:pt x="1260062" y="1260825"/>
                  </a:lnTo>
                  <a:lnTo>
                    <a:pt x="1269682" y="1266254"/>
                  </a:lnTo>
                  <a:lnTo>
                    <a:pt x="1280827" y="1263015"/>
                  </a:lnTo>
                  <a:lnTo>
                    <a:pt x="1290352" y="1255681"/>
                  </a:lnTo>
                  <a:lnTo>
                    <a:pt x="1296448" y="1258634"/>
                  </a:lnTo>
                  <a:lnTo>
                    <a:pt x="1305877" y="1269683"/>
                  </a:lnTo>
                  <a:lnTo>
                    <a:pt x="1285399" y="1315308"/>
                  </a:lnTo>
                  <a:lnTo>
                    <a:pt x="1290257" y="1334453"/>
                  </a:lnTo>
                  <a:lnTo>
                    <a:pt x="1297400" y="1344168"/>
                  </a:lnTo>
                  <a:lnTo>
                    <a:pt x="1297305" y="1348359"/>
                  </a:lnTo>
                  <a:lnTo>
                    <a:pt x="1278064" y="1349121"/>
                  </a:lnTo>
                  <a:lnTo>
                    <a:pt x="1258919" y="1355312"/>
                  </a:lnTo>
                  <a:lnTo>
                    <a:pt x="1257491" y="1377315"/>
                  </a:lnTo>
                  <a:lnTo>
                    <a:pt x="1251585" y="1396365"/>
                  </a:lnTo>
                  <a:lnTo>
                    <a:pt x="1248537" y="1396746"/>
                  </a:lnTo>
                  <a:lnTo>
                    <a:pt x="1247775" y="1401509"/>
                  </a:lnTo>
                  <a:lnTo>
                    <a:pt x="1223391" y="1419035"/>
                  </a:lnTo>
                  <a:lnTo>
                    <a:pt x="1215009" y="1416272"/>
                  </a:lnTo>
                  <a:lnTo>
                    <a:pt x="1212628" y="1418368"/>
                  </a:lnTo>
                  <a:lnTo>
                    <a:pt x="1208818" y="1417320"/>
                  </a:lnTo>
                  <a:lnTo>
                    <a:pt x="1208246" y="1423607"/>
                  </a:lnTo>
                  <a:lnTo>
                    <a:pt x="1201864" y="1425607"/>
                  </a:lnTo>
                  <a:lnTo>
                    <a:pt x="1196435" y="1419701"/>
                  </a:lnTo>
                  <a:lnTo>
                    <a:pt x="1197007" y="1432751"/>
                  </a:lnTo>
                  <a:lnTo>
                    <a:pt x="1199007" y="1434179"/>
                  </a:lnTo>
                  <a:lnTo>
                    <a:pt x="1196245" y="1435608"/>
                  </a:lnTo>
                  <a:lnTo>
                    <a:pt x="1177100" y="1437323"/>
                  </a:lnTo>
                  <a:lnTo>
                    <a:pt x="1164145" y="1435132"/>
                  </a:lnTo>
                  <a:lnTo>
                    <a:pt x="1154716" y="1440180"/>
                  </a:lnTo>
                  <a:lnTo>
                    <a:pt x="1153954" y="1451801"/>
                  </a:lnTo>
                  <a:lnTo>
                    <a:pt x="1158240" y="1458087"/>
                  </a:lnTo>
                  <a:lnTo>
                    <a:pt x="1157954" y="1469327"/>
                  </a:lnTo>
                  <a:lnTo>
                    <a:pt x="1162431" y="1479233"/>
                  </a:lnTo>
                  <a:lnTo>
                    <a:pt x="1159859" y="1497425"/>
                  </a:lnTo>
                  <a:lnTo>
                    <a:pt x="1149858" y="1492853"/>
                  </a:lnTo>
                  <a:lnTo>
                    <a:pt x="1134618" y="1495997"/>
                  </a:lnTo>
                  <a:lnTo>
                    <a:pt x="1129951" y="1491044"/>
                  </a:lnTo>
                  <a:lnTo>
                    <a:pt x="1117473" y="1487519"/>
                  </a:lnTo>
                  <a:lnTo>
                    <a:pt x="1100424" y="1487900"/>
                  </a:lnTo>
                  <a:lnTo>
                    <a:pt x="1094994" y="1490567"/>
                  </a:lnTo>
                  <a:lnTo>
                    <a:pt x="1095756" y="1498378"/>
                  </a:lnTo>
                  <a:lnTo>
                    <a:pt x="1093184" y="1498283"/>
                  </a:lnTo>
                  <a:lnTo>
                    <a:pt x="1091375" y="1505903"/>
                  </a:lnTo>
                  <a:lnTo>
                    <a:pt x="1085564" y="1506474"/>
                  </a:lnTo>
                  <a:lnTo>
                    <a:pt x="1082230" y="1514570"/>
                  </a:lnTo>
                  <a:lnTo>
                    <a:pt x="1078325" y="1513713"/>
                  </a:lnTo>
                  <a:lnTo>
                    <a:pt x="1073277" y="1516856"/>
                  </a:lnTo>
                  <a:lnTo>
                    <a:pt x="1066895" y="1514475"/>
                  </a:lnTo>
                  <a:lnTo>
                    <a:pt x="1064133" y="1509046"/>
                  </a:lnTo>
                  <a:lnTo>
                    <a:pt x="1067181" y="1497330"/>
                  </a:lnTo>
                  <a:lnTo>
                    <a:pt x="1064133" y="1491044"/>
                  </a:lnTo>
                  <a:lnTo>
                    <a:pt x="1061180" y="1492092"/>
                  </a:lnTo>
                  <a:lnTo>
                    <a:pt x="1052799" y="1505426"/>
                  </a:lnTo>
                  <a:lnTo>
                    <a:pt x="1040987" y="1498092"/>
                  </a:lnTo>
                  <a:lnTo>
                    <a:pt x="1035272" y="1497425"/>
                  </a:lnTo>
                  <a:lnTo>
                    <a:pt x="1028605" y="1497902"/>
                  </a:lnTo>
                  <a:lnTo>
                    <a:pt x="1025366" y="1499235"/>
                  </a:lnTo>
                  <a:lnTo>
                    <a:pt x="1027176" y="1489329"/>
                  </a:lnTo>
                  <a:lnTo>
                    <a:pt x="1012412" y="1487519"/>
                  </a:lnTo>
                  <a:lnTo>
                    <a:pt x="999839" y="1478852"/>
                  </a:lnTo>
                  <a:lnTo>
                    <a:pt x="997648" y="1461707"/>
                  </a:lnTo>
                  <a:lnTo>
                    <a:pt x="989552" y="1461421"/>
                  </a:lnTo>
                  <a:lnTo>
                    <a:pt x="978027" y="1455230"/>
                  </a:lnTo>
                  <a:lnTo>
                    <a:pt x="973645" y="1456754"/>
                  </a:lnTo>
                  <a:lnTo>
                    <a:pt x="980123" y="1485424"/>
                  </a:lnTo>
                  <a:lnTo>
                    <a:pt x="977646" y="1495139"/>
                  </a:lnTo>
                  <a:lnTo>
                    <a:pt x="973455" y="1501140"/>
                  </a:lnTo>
                  <a:lnTo>
                    <a:pt x="972979" y="1507712"/>
                  </a:lnTo>
                  <a:lnTo>
                    <a:pt x="965454" y="1515618"/>
                  </a:lnTo>
                  <a:lnTo>
                    <a:pt x="960025" y="1517523"/>
                  </a:lnTo>
                  <a:lnTo>
                    <a:pt x="947261" y="1538954"/>
                  </a:lnTo>
                  <a:lnTo>
                    <a:pt x="954024" y="1544669"/>
                  </a:lnTo>
                  <a:lnTo>
                    <a:pt x="950405" y="1547717"/>
                  </a:lnTo>
                  <a:lnTo>
                    <a:pt x="958405" y="1552861"/>
                  </a:lnTo>
                  <a:lnTo>
                    <a:pt x="955262" y="1561434"/>
                  </a:lnTo>
                  <a:lnTo>
                    <a:pt x="957453" y="1564005"/>
                  </a:lnTo>
                  <a:lnTo>
                    <a:pt x="952119" y="1570959"/>
                  </a:lnTo>
                  <a:lnTo>
                    <a:pt x="956882" y="1575626"/>
                  </a:lnTo>
                  <a:lnTo>
                    <a:pt x="940784" y="1582579"/>
                  </a:lnTo>
                  <a:lnTo>
                    <a:pt x="935641" y="1589246"/>
                  </a:lnTo>
                  <a:lnTo>
                    <a:pt x="925639" y="1580484"/>
                  </a:lnTo>
                  <a:lnTo>
                    <a:pt x="921448" y="1582293"/>
                  </a:lnTo>
                  <a:lnTo>
                    <a:pt x="914495" y="1580388"/>
                  </a:lnTo>
                  <a:lnTo>
                    <a:pt x="912114" y="1577912"/>
                  </a:lnTo>
                  <a:lnTo>
                    <a:pt x="911733" y="1569053"/>
                  </a:lnTo>
                  <a:lnTo>
                    <a:pt x="910495" y="1571435"/>
                  </a:lnTo>
                  <a:lnTo>
                    <a:pt x="904875" y="1570101"/>
                  </a:lnTo>
                  <a:lnTo>
                    <a:pt x="910876" y="1557338"/>
                  </a:lnTo>
                  <a:lnTo>
                    <a:pt x="908114" y="1550575"/>
                  </a:lnTo>
                  <a:lnTo>
                    <a:pt x="914019" y="1535621"/>
                  </a:lnTo>
                  <a:lnTo>
                    <a:pt x="905733" y="1525238"/>
                  </a:lnTo>
                  <a:lnTo>
                    <a:pt x="896874" y="1521524"/>
                  </a:lnTo>
                  <a:lnTo>
                    <a:pt x="897922" y="1513999"/>
                  </a:lnTo>
                  <a:lnTo>
                    <a:pt x="894302" y="1511808"/>
                  </a:lnTo>
                  <a:lnTo>
                    <a:pt x="885254" y="1521047"/>
                  </a:lnTo>
                  <a:lnTo>
                    <a:pt x="877062" y="1513237"/>
                  </a:lnTo>
                  <a:lnTo>
                    <a:pt x="860107" y="1514856"/>
                  </a:lnTo>
                  <a:lnTo>
                    <a:pt x="851630" y="1510856"/>
                  </a:lnTo>
                  <a:lnTo>
                    <a:pt x="851725" y="1514761"/>
                  </a:lnTo>
                  <a:lnTo>
                    <a:pt x="846391" y="1514666"/>
                  </a:lnTo>
                  <a:lnTo>
                    <a:pt x="846487" y="1517904"/>
                  </a:lnTo>
                  <a:lnTo>
                    <a:pt x="841057" y="1518000"/>
                  </a:lnTo>
                  <a:lnTo>
                    <a:pt x="843153" y="1527429"/>
                  </a:lnTo>
                  <a:lnTo>
                    <a:pt x="840295" y="1526000"/>
                  </a:lnTo>
                  <a:lnTo>
                    <a:pt x="828770" y="1532859"/>
                  </a:lnTo>
                  <a:lnTo>
                    <a:pt x="833057" y="1541050"/>
                  </a:lnTo>
                  <a:lnTo>
                    <a:pt x="834580" y="1540383"/>
                  </a:lnTo>
                  <a:lnTo>
                    <a:pt x="832295" y="1545431"/>
                  </a:lnTo>
                  <a:lnTo>
                    <a:pt x="834676" y="1546670"/>
                  </a:lnTo>
                  <a:lnTo>
                    <a:pt x="830580" y="1551718"/>
                  </a:lnTo>
                  <a:lnTo>
                    <a:pt x="846011" y="1576197"/>
                  </a:lnTo>
                  <a:lnTo>
                    <a:pt x="840962" y="1578102"/>
                  </a:lnTo>
                  <a:lnTo>
                    <a:pt x="843534" y="1585055"/>
                  </a:lnTo>
                  <a:lnTo>
                    <a:pt x="835819" y="1592009"/>
                  </a:lnTo>
                  <a:lnTo>
                    <a:pt x="836676" y="1599057"/>
                  </a:lnTo>
                  <a:lnTo>
                    <a:pt x="832390" y="1602200"/>
                  </a:lnTo>
                  <a:lnTo>
                    <a:pt x="837724" y="1608868"/>
                  </a:lnTo>
                  <a:lnTo>
                    <a:pt x="837724" y="1615154"/>
                  </a:lnTo>
                  <a:lnTo>
                    <a:pt x="842105" y="1618202"/>
                  </a:lnTo>
                  <a:lnTo>
                    <a:pt x="835819" y="1619441"/>
                  </a:lnTo>
                  <a:lnTo>
                    <a:pt x="835057" y="1628204"/>
                  </a:lnTo>
                  <a:lnTo>
                    <a:pt x="832675" y="1624965"/>
                  </a:lnTo>
                  <a:lnTo>
                    <a:pt x="826294" y="1630299"/>
                  </a:lnTo>
                  <a:lnTo>
                    <a:pt x="810292" y="1635157"/>
                  </a:lnTo>
                  <a:lnTo>
                    <a:pt x="799243" y="1643158"/>
                  </a:lnTo>
                  <a:lnTo>
                    <a:pt x="793528" y="1644492"/>
                  </a:lnTo>
                  <a:lnTo>
                    <a:pt x="787527" y="1639824"/>
                  </a:lnTo>
                  <a:lnTo>
                    <a:pt x="776668" y="1647159"/>
                  </a:lnTo>
                  <a:lnTo>
                    <a:pt x="776764" y="1650492"/>
                  </a:lnTo>
                  <a:lnTo>
                    <a:pt x="773239" y="1650016"/>
                  </a:lnTo>
                  <a:lnTo>
                    <a:pt x="771049" y="1652492"/>
                  </a:lnTo>
                  <a:lnTo>
                    <a:pt x="766476" y="1650397"/>
                  </a:lnTo>
                  <a:lnTo>
                    <a:pt x="766858" y="1652302"/>
                  </a:lnTo>
                  <a:lnTo>
                    <a:pt x="761048" y="1655445"/>
                  </a:lnTo>
                  <a:lnTo>
                    <a:pt x="754189" y="1654683"/>
                  </a:lnTo>
                  <a:lnTo>
                    <a:pt x="749332" y="1659827"/>
                  </a:lnTo>
                  <a:lnTo>
                    <a:pt x="746665" y="1675829"/>
                  </a:lnTo>
                  <a:lnTo>
                    <a:pt x="743902" y="1676781"/>
                  </a:lnTo>
                  <a:lnTo>
                    <a:pt x="745903" y="1684401"/>
                  </a:lnTo>
                  <a:lnTo>
                    <a:pt x="743998" y="1691164"/>
                  </a:lnTo>
                  <a:lnTo>
                    <a:pt x="736664" y="1695831"/>
                  </a:lnTo>
                  <a:lnTo>
                    <a:pt x="778955" y="1713834"/>
                  </a:lnTo>
                  <a:lnTo>
                    <a:pt x="783145" y="1708500"/>
                  </a:lnTo>
                  <a:lnTo>
                    <a:pt x="799624" y="1698117"/>
                  </a:lnTo>
                  <a:lnTo>
                    <a:pt x="799338" y="1702784"/>
                  </a:lnTo>
                  <a:lnTo>
                    <a:pt x="783622" y="1715834"/>
                  </a:lnTo>
                  <a:lnTo>
                    <a:pt x="787241" y="1717262"/>
                  </a:lnTo>
                  <a:lnTo>
                    <a:pt x="792766" y="1711738"/>
                  </a:lnTo>
                  <a:lnTo>
                    <a:pt x="795147" y="1715072"/>
                  </a:lnTo>
                  <a:lnTo>
                    <a:pt x="793052" y="1719072"/>
                  </a:lnTo>
                  <a:lnTo>
                    <a:pt x="811816" y="1722406"/>
                  </a:lnTo>
                  <a:lnTo>
                    <a:pt x="819150" y="1718882"/>
                  </a:lnTo>
                  <a:lnTo>
                    <a:pt x="821055" y="1720406"/>
                  </a:lnTo>
                  <a:lnTo>
                    <a:pt x="826008" y="1714500"/>
                  </a:lnTo>
                  <a:lnTo>
                    <a:pt x="828199" y="1715453"/>
                  </a:lnTo>
                  <a:lnTo>
                    <a:pt x="835247" y="1705356"/>
                  </a:lnTo>
                  <a:lnTo>
                    <a:pt x="840391" y="1709357"/>
                  </a:lnTo>
                  <a:lnTo>
                    <a:pt x="850964" y="1710595"/>
                  </a:lnTo>
                  <a:lnTo>
                    <a:pt x="853440" y="1714881"/>
                  </a:lnTo>
                  <a:lnTo>
                    <a:pt x="856679" y="1715072"/>
                  </a:lnTo>
                  <a:lnTo>
                    <a:pt x="863251" y="1712214"/>
                  </a:lnTo>
                  <a:lnTo>
                    <a:pt x="860012" y="1708118"/>
                  </a:lnTo>
                  <a:lnTo>
                    <a:pt x="866204" y="1704880"/>
                  </a:lnTo>
                  <a:lnTo>
                    <a:pt x="871633" y="1712119"/>
                  </a:lnTo>
                  <a:lnTo>
                    <a:pt x="871251" y="1715929"/>
                  </a:lnTo>
                  <a:lnTo>
                    <a:pt x="878205" y="1722596"/>
                  </a:lnTo>
                  <a:lnTo>
                    <a:pt x="879824" y="1729264"/>
                  </a:lnTo>
                  <a:lnTo>
                    <a:pt x="870871" y="1738884"/>
                  </a:lnTo>
                  <a:lnTo>
                    <a:pt x="874109" y="1748981"/>
                  </a:lnTo>
                  <a:lnTo>
                    <a:pt x="860679" y="1756696"/>
                  </a:lnTo>
                  <a:lnTo>
                    <a:pt x="838295" y="1755077"/>
                  </a:lnTo>
                  <a:lnTo>
                    <a:pt x="826580" y="1763173"/>
                  </a:lnTo>
                  <a:lnTo>
                    <a:pt x="814483" y="1760030"/>
                  </a:lnTo>
                  <a:lnTo>
                    <a:pt x="807625" y="1755267"/>
                  </a:lnTo>
                  <a:lnTo>
                    <a:pt x="791813" y="1754505"/>
                  </a:lnTo>
                  <a:lnTo>
                    <a:pt x="785241" y="1772793"/>
                  </a:lnTo>
                  <a:lnTo>
                    <a:pt x="786479" y="1774889"/>
                  </a:lnTo>
                  <a:lnTo>
                    <a:pt x="777907" y="1786700"/>
                  </a:lnTo>
                  <a:lnTo>
                    <a:pt x="758761" y="1790414"/>
                  </a:lnTo>
                  <a:lnTo>
                    <a:pt x="750856" y="1779651"/>
                  </a:lnTo>
                  <a:lnTo>
                    <a:pt x="728376" y="1762316"/>
                  </a:lnTo>
                  <a:lnTo>
                    <a:pt x="721900" y="1749933"/>
                  </a:lnTo>
                  <a:lnTo>
                    <a:pt x="715804" y="1745456"/>
                  </a:lnTo>
                  <a:lnTo>
                    <a:pt x="713232" y="1737741"/>
                  </a:lnTo>
                  <a:lnTo>
                    <a:pt x="709517" y="1741456"/>
                  </a:lnTo>
                  <a:lnTo>
                    <a:pt x="696277" y="1738027"/>
                  </a:lnTo>
                  <a:lnTo>
                    <a:pt x="668274" y="1739170"/>
                  </a:lnTo>
                  <a:lnTo>
                    <a:pt x="657796" y="1748123"/>
                  </a:lnTo>
                  <a:lnTo>
                    <a:pt x="651129" y="1749743"/>
                  </a:lnTo>
                  <a:lnTo>
                    <a:pt x="654939" y="1759077"/>
                  </a:lnTo>
                  <a:lnTo>
                    <a:pt x="656654" y="1783556"/>
                  </a:lnTo>
                  <a:lnTo>
                    <a:pt x="644366" y="1795463"/>
                  </a:lnTo>
                  <a:lnTo>
                    <a:pt x="651986" y="1811369"/>
                  </a:lnTo>
                  <a:lnTo>
                    <a:pt x="651986" y="1832801"/>
                  </a:lnTo>
                  <a:lnTo>
                    <a:pt x="641414" y="1847184"/>
                  </a:lnTo>
                  <a:lnTo>
                    <a:pt x="636841" y="1847374"/>
                  </a:lnTo>
                  <a:lnTo>
                    <a:pt x="635794" y="1850231"/>
                  </a:lnTo>
                  <a:lnTo>
                    <a:pt x="633793" y="1843850"/>
                  </a:lnTo>
                  <a:lnTo>
                    <a:pt x="629508" y="1844707"/>
                  </a:lnTo>
                  <a:lnTo>
                    <a:pt x="629508" y="1841087"/>
                  </a:lnTo>
                  <a:lnTo>
                    <a:pt x="626745" y="1841850"/>
                  </a:lnTo>
                  <a:lnTo>
                    <a:pt x="620077" y="1844802"/>
                  </a:lnTo>
                  <a:lnTo>
                    <a:pt x="618839" y="1848898"/>
                  </a:lnTo>
                  <a:lnTo>
                    <a:pt x="606933" y="1860709"/>
                  </a:lnTo>
                  <a:lnTo>
                    <a:pt x="598170" y="1855375"/>
                  </a:lnTo>
                  <a:lnTo>
                    <a:pt x="582930" y="1863281"/>
                  </a:lnTo>
                  <a:lnTo>
                    <a:pt x="576453" y="1855851"/>
                  </a:lnTo>
                  <a:lnTo>
                    <a:pt x="563689" y="1858233"/>
                  </a:lnTo>
                  <a:lnTo>
                    <a:pt x="549307" y="1857280"/>
                  </a:lnTo>
                  <a:lnTo>
                    <a:pt x="545306" y="1858137"/>
                  </a:lnTo>
                  <a:lnTo>
                    <a:pt x="535781" y="1867281"/>
                  </a:lnTo>
                  <a:lnTo>
                    <a:pt x="535210" y="1873758"/>
                  </a:lnTo>
                  <a:lnTo>
                    <a:pt x="525209" y="1876139"/>
                  </a:lnTo>
                  <a:lnTo>
                    <a:pt x="524446" y="1870805"/>
                  </a:lnTo>
                  <a:lnTo>
                    <a:pt x="533971" y="1855946"/>
                  </a:lnTo>
                  <a:lnTo>
                    <a:pt x="518922" y="1856804"/>
                  </a:lnTo>
                  <a:lnTo>
                    <a:pt x="521208" y="1852803"/>
                  </a:lnTo>
                  <a:lnTo>
                    <a:pt x="531686" y="1852994"/>
                  </a:lnTo>
                  <a:lnTo>
                    <a:pt x="526447" y="1840802"/>
                  </a:lnTo>
                  <a:lnTo>
                    <a:pt x="520732" y="1839183"/>
                  </a:lnTo>
                  <a:lnTo>
                    <a:pt x="511588" y="1831658"/>
                  </a:lnTo>
                  <a:lnTo>
                    <a:pt x="502348" y="1818037"/>
                  </a:lnTo>
                  <a:lnTo>
                    <a:pt x="496252" y="1814417"/>
                  </a:lnTo>
                  <a:lnTo>
                    <a:pt x="493300" y="1804130"/>
                  </a:lnTo>
                  <a:lnTo>
                    <a:pt x="487489" y="1798701"/>
                  </a:lnTo>
                  <a:lnTo>
                    <a:pt x="487775" y="1790129"/>
                  </a:lnTo>
                  <a:lnTo>
                    <a:pt x="504158" y="1778603"/>
                  </a:lnTo>
                  <a:lnTo>
                    <a:pt x="511873" y="1768317"/>
                  </a:lnTo>
                  <a:lnTo>
                    <a:pt x="518255" y="1751648"/>
                  </a:lnTo>
                  <a:lnTo>
                    <a:pt x="532257" y="1738694"/>
                  </a:lnTo>
                  <a:lnTo>
                    <a:pt x="527018" y="1732121"/>
                  </a:lnTo>
                  <a:lnTo>
                    <a:pt x="520827" y="1731645"/>
                  </a:lnTo>
                  <a:lnTo>
                    <a:pt x="520636" y="1728026"/>
                  </a:lnTo>
                  <a:lnTo>
                    <a:pt x="527304" y="1709547"/>
                  </a:lnTo>
                  <a:lnTo>
                    <a:pt x="528733" y="1691640"/>
                  </a:lnTo>
                  <a:lnTo>
                    <a:pt x="533686" y="1682306"/>
                  </a:lnTo>
                  <a:lnTo>
                    <a:pt x="522923" y="1671352"/>
                  </a:lnTo>
                  <a:lnTo>
                    <a:pt x="520922" y="1664589"/>
                  </a:lnTo>
                  <a:lnTo>
                    <a:pt x="523017" y="1661732"/>
                  </a:lnTo>
                  <a:lnTo>
                    <a:pt x="512064" y="1670018"/>
                  </a:lnTo>
                  <a:lnTo>
                    <a:pt x="493300" y="1665923"/>
                  </a:lnTo>
                  <a:lnTo>
                    <a:pt x="486918" y="1655350"/>
                  </a:lnTo>
                  <a:lnTo>
                    <a:pt x="463963" y="1632680"/>
                  </a:lnTo>
                  <a:lnTo>
                    <a:pt x="442436" y="1600391"/>
                  </a:lnTo>
                  <a:lnTo>
                    <a:pt x="455486" y="1587246"/>
                  </a:lnTo>
                  <a:lnTo>
                    <a:pt x="465106" y="1567148"/>
                  </a:lnTo>
                  <a:lnTo>
                    <a:pt x="483584" y="1555147"/>
                  </a:lnTo>
                  <a:lnTo>
                    <a:pt x="488823" y="1544384"/>
                  </a:lnTo>
                  <a:lnTo>
                    <a:pt x="484823" y="1538288"/>
                  </a:lnTo>
                  <a:lnTo>
                    <a:pt x="473583" y="1530477"/>
                  </a:lnTo>
                  <a:lnTo>
                    <a:pt x="472726" y="1525524"/>
                  </a:lnTo>
                  <a:lnTo>
                    <a:pt x="466344" y="1521238"/>
                  </a:lnTo>
                  <a:lnTo>
                    <a:pt x="466154" y="1517237"/>
                  </a:lnTo>
                  <a:lnTo>
                    <a:pt x="460724" y="1512665"/>
                  </a:lnTo>
                  <a:lnTo>
                    <a:pt x="461962" y="1511237"/>
                  </a:lnTo>
                  <a:lnTo>
                    <a:pt x="454819" y="1505808"/>
                  </a:lnTo>
                  <a:lnTo>
                    <a:pt x="446056" y="1509998"/>
                  </a:lnTo>
                  <a:lnTo>
                    <a:pt x="436436" y="1510189"/>
                  </a:lnTo>
                  <a:lnTo>
                    <a:pt x="430149" y="1515809"/>
                  </a:lnTo>
                  <a:lnTo>
                    <a:pt x="430244" y="1523429"/>
                  </a:lnTo>
                  <a:lnTo>
                    <a:pt x="436626" y="1528858"/>
                  </a:lnTo>
                  <a:lnTo>
                    <a:pt x="425863" y="1541526"/>
                  </a:lnTo>
                  <a:lnTo>
                    <a:pt x="407670" y="1553242"/>
                  </a:lnTo>
                  <a:lnTo>
                    <a:pt x="397288" y="1554099"/>
                  </a:lnTo>
                  <a:lnTo>
                    <a:pt x="387858" y="1558576"/>
                  </a:lnTo>
                  <a:lnTo>
                    <a:pt x="370713" y="1570959"/>
                  </a:lnTo>
                  <a:lnTo>
                    <a:pt x="378714" y="1576007"/>
                  </a:lnTo>
                  <a:lnTo>
                    <a:pt x="384048" y="1586484"/>
                  </a:lnTo>
                  <a:lnTo>
                    <a:pt x="381571" y="1587627"/>
                  </a:lnTo>
                  <a:lnTo>
                    <a:pt x="383572" y="1596390"/>
                  </a:lnTo>
                  <a:lnTo>
                    <a:pt x="398621" y="1613250"/>
                  </a:lnTo>
                  <a:lnTo>
                    <a:pt x="397955" y="1617917"/>
                  </a:lnTo>
                  <a:lnTo>
                    <a:pt x="379286" y="1631442"/>
                  </a:lnTo>
                  <a:lnTo>
                    <a:pt x="373380" y="1639062"/>
                  </a:lnTo>
                  <a:lnTo>
                    <a:pt x="366426" y="1641729"/>
                  </a:lnTo>
                  <a:lnTo>
                    <a:pt x="341852" y="1664303"/>
                  </a:lnTo>
                  <a:lnTo>
                    <a:pt x="330994" y="1661922"/>
                  </a:lnTo>
                  <a:lnTo>
                    <a:pt x="321659" y="1646873"/>
                  </a:lnTo>
                  <a:lnTo>
                    <a:pt x="315373" y="1652492"/>
                  </a:lnTo>
                  <a:lnTo>
                    <a:pt x="312039" y="1660303"/>
                  </a:lnTo>
                  <a:lnTo>
                    <a:pt x="314611" y="1669923"/>
                  </a:lnTo>
                  <a:lnTo>
                    <a:pt x="311944" y="1674686"/>
                  </a:lnTo>
                  <a:lnTo>
                    <a:pt x="279940" y="1704594"/>
                  </a:lnTo>
                  <a:close/>
                  <a:moveTo>
                    <a:pt x="810768" y="480251"/>
                  </a:moveTo>
                  <a:lnTo>
                    <a:pt x="824293" y="483775"/>
                  </a:lnTo>
                  <a:lnTo>
                    <a:pt x="825246" y="477584"/>
                  </a:lnTo>
                  <a:lnTo>
                    <a:pt x="820008" y="481870"/>
                  </a:lnTo>
                  <a:lnTo>
                    <a:pt x="810768" y="48025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0" name="Freihandform: Form 169">
              <a:extLst>
                <a:ext uri="{FF2B5EF4-FFF2-40B4-BE49-F238E27FC236}">
                  <a16:creationId xmlns:a16="http://schemas.microsoft.com/office/drawing/2014/main" id="{4EE0198E-BB02-4C3E-9249-C7C1C930CD23}"/>
                </a:ext>
              </a:extLst>
            </p:cNvPr>
            <p:cNvSpPr/>
            <p:nvPr/>
          </p:nvSpPr>
          <p:spPr>
            <a:xfrm>
              <a:off x="3158818" y="2734100"/>
              <a:ext cx="247500" cy="405900"/>
            </a:xfrm>
            <a:custGeom>
              <a:avLst/>
              <a:gdLst>
                <a:gd name="connsiteX0" fmla="*/ 441198 w 476250"/>
                <a:gd name="connsiteY0" fmla="*/ 472249 h 781050"/>
                <a:gd name="connsiteX1" fmla="*/ 450438 w 476250"/>
                <a:gd name="connsiteY1" fmla="*/ 473869 h 781050"/>
                <a:gd name="connsiteX2" fmla="*/ 455676 w 476250"/>
                <a:gd name="connsiteY2" fmla="*/ 469582 h 781050"/>
                <a:gd name="connsiteX3" fmla="*/ 454723 w 476250"/>
                <a:gd name="connsiteY3" fmla="*/ 475774 h 781050"/>
                <a:gd name="connsiteX4" fmla="*/ 441198 w 476250"/>
                <a:gd name="connsiteY4" fmla="*/ 472249 h 781050"/>
                <a:gd name="connsiteX5" fmla="*/ 59722 w 476250"/>
                <a:gd name="connsiteY5" fmla="*/ 141732 h 781050"/>
                <a:gd name="connsiteX6" fmla="*/ 55150 w 476250"/>
                <a:gd name="connsiteY6" fmla="*/ 125254 h 781050"/>
                <a:gd name="connsiteX7" fmla="*/ 48292 w 476250"/>
                <a:gd name="connsiteY7" fmla="*/ 123444 h 781050"/>
                <a:gd name="connsiteX8" fmla="*/ 52959 w 476250"/>
                <a:gd name="connsiteY8" fmla="*/ 110395 h 781050"/>
                <a:gd name="connsiteX9" fmla="*/ 46863 w 476250"/>
                <a:gd name="connsiteY9" fmla="*/ 86106 h 781050"/>
                <a:gd name="connsiteX10" fmla="*/ 51531 w 476250"/>
                <a:gd name="connsiteY10" fmla="*/ 79629 h 781050"/>
                <a:gd name="connsiteX11" fmla="*/ 44768 w 476250"/>
                <a:gd name="connsiteY11" fmla="*/ 55816 h 781050"/>
                <a:gd name="connsiteX12" fmla="*/ 54864 w 476250"/>
                <a:gd name="connsiteY12" fmla="*/ 50482 h 781050"/>
                <a:gd name="connsiteX13" fmla="*/ 61056 w 476250"/>
                <a:gd name="connsiteY13" fmla="*/ 50101 h 781050"/>
                <a:gd name="connsiteX14" fmla="*/ 70866 w 476250"/>
                <a:gd name="connsiteY14" fmla="*/ 42862 h 781050"/>
                <a:gd name="connsiteX15" fmla="*/ 79439 w 476250"/>
                <a:gd name="connsiteY15" fmla="*/ 41053 h 781050"/>
                <a:gd name="connsiteX16" fmla="*/ 82963 w 476250"/>
                <a:gd name="connsiteY16" fmla="*/ 37052 h 781050"/>
                <a:gd name="connsiteX17" fmla="*/ 101060 w 476250"/>
                <a:gd name="connsiteY17" fmla="*/ 31432 h 781050"/>
                <a:gd name="connsiteX18" fmla="*/ 109061 w 476250"/>
                <a:gd name="connsiteY18" fmla="*/ 33433 h 781050"/>
                <a:gd name="connsiteX19" fmla="*/ 123158 w 476250"/>
                <a:gd name="connsiteY19" fmla="*/ 44005 h 781050"/>
                <a:gd name="connsiteX20" fmla="*/ 150305 w 476250"/>
                <a:gd name="connsiteY20" fmla="*/ 48673 h 781050"/>
                <a:gd name="connsiteX21" fmla="*/ 150305 w 476250"/>
                <a:gd name="connsiteY21" fmla="*/ 45720 h 781050"/>
                <a:gd name="connsiteX22" fmla="*/ 182404 w 476250"/>
                <a:gd name="connsiteY22" fmla="*/ 33433 h 781050"/>
                <a:gd name="connsiteX23" fmla="*/ 197930 w 476250"/>
                <a:gd name="connsiteY23" fmla="*/ 22288 h 781050"/>
                <a:gd name="connsiteX24" fmla="*/ 207073 w 476250"/>
                <a:gd name="connsiteY24" fmla="*/ 20002 h 781050"/>
                <a:gd name="connsiteX25" fmla="*/ 209265 w 476250"/>
                <a:gd name="connsiteY25" fmla="*/ 22098 h 781050"/>
                <a:gd name="connsiteX26" fmla="*/ 235458 w 476250"/>
                <a:gd name="connsiteY26" fmla="*/ 11334 h 781050"/>
                <a:gd name="connsiteX27" fmla="*/ 246698 w 476250"/>
                <a:gd name="connsiteY27" fmla="*/ 9525 h 781050"/>
                <a:gd name="connsiteX28" fmla="*/ 249936 w 476250"/>
                <a:gd name="connsiteY28" fmla="*/ 9906 h 781050"/>
                <a:gd name="connsiteX29" fmla="*/ 255365 w 476250"/>
                <a:gd name="connsiteY29" fmla="*/ 17526 h 781050"/>
                <a:gd name="connsiteX30" fmla="*/ 287084 w 476250"/>
                <a:gd name="connsiteY30" fmla="*/ 22193 h 781050"/>
                <a:gd name="connsiteX31" fmla="*/ 315373 w 476250"/>
                <a:gd name="connsiteY31" fmla="*/ 40672 h 781050"/>
                <a:gd name="connsiteX32" fmla="*/ 341948 w 476250"/>
                <a:gd name="connsiteY32" fmla="*/ 47053 h 781050"/>
                <a:gd name="connsiteX33" fmla="*/ 347949 w 476250"/>
                <a:gd name="connsiteY33" fmla="*/ 52578 h 781050"/>
                <a:gd name="connsiteX34" fmla="*/ 362141 w 476250"/>
                <a:gd name="connsiteY34" fmla="*/ 51816 h 781050"/>
                <a:gd name="connsiteX35" fmla="*/ 361569 w 476250"/>
                <a:gd name="connsiteY35" fmla="*/ 58293 h 781050"/>
                <a:gd name="connsiteX36" fmla="*/ 358902 w 476250"/>
                <a:gd name="connsiteY36" fmla="*/ 60960 h 781050"/>
                <a:gd name="connsiteX37" fmla="*/ 360616 w 476250"/>
                <a:gd name="connsiteY37" fmla="*/ 74581 h 781050"/>
                <a:gd name="connsiteX38" fmla="*/ 369665 w 476250"/>
                <a:gd name="connsiteY38" fmla="*/ 75057 h 781050"/>
                <a:gd name="connsiteX39" fmla="*/ 398716 w 476250"/>
                <a:gd name="connsiteY39" fmla="*/ 60007 h 781050"/>
                <a:gd name="connsiteX40" fmla="*/ 414147 w 476250"/>
                <a:gd name="connsiteY40" fmla="*/ 55816 h 781050"/>
                <a:gd name="connsiteX41" fmla="*/ 415100 w 476250"/>
                <a:gd name="connsiteY41" fmla="*/ 59341 h 781050"/>
                <a:gd name="connsiteX42" fmla="*/ 428720 w 476250"/>
                <a:gd name="connsiteY42" fmla="*/ 62008 h 781050"/>
                <a:gd name="connsiteX43" fmla="*/ 432340 w 476250"/>
                <a:gd name="connsiteY43" fmla="*/ 60007 h 781050"/>
                <a:gd name="connsiteX44" fmla="*/ 447485 w 476250"/>
                <a:gd name="connsiteY44" fmla="*/ 78772 h 781050"/>
                <a:gd name="connsiteX45" fmla="*/ 443675 w 476250"/>
                <a:gd name="connsiteY45" fmla="*/ 80391 h 781050"/>
                <a:gd name="connsiteX46" fmla="*/ 449104 w 476250"/>
                <a:gd name="connsiteY46" fmla="*/ 91916 h 781050"/>
                <a:gd name="connsiteX47" fmla="*/ 451390 w 476250"/>
                <a:gd name="connsiteY47" fmla="*/ 105251 h 781050"/>
                <a:gd name="connsiteX48" fmla="*/ 455772 w 476250"/>
                <a:gd name="connsiteY48" fmla="*/ 106299 h 781050"/>
                <a:gd name="connsiteX49" fmla="*/ 454247 w 476250"/>
                <a:gd name="connsiteY49" fmla="*/ 108966 h 781050"/>
                <a:gd name="connsiteX50" fmla="*/ 466535 w 476250"/>
                <a:gd name="connsiteY50" fmla="*/ 143446 h 781050"/>
                <a:gd name="connsiteX51" fmla="*/ 455009 w 476250"/>
                <a:gd name="connsiteY51" fmla="*/ 141160 h 781050"/>
                <a:gd name="connsiteX52" fmla="*/ 457771 w 476250"/>
                <a:gd name="connsiteY52" fmla="*/ 148114 h 781050"/>
                <a:gd name="connsiteX53" fmla="*/ 465011 w 476250"/>
                <a:gd name="connsiteY53" fmla="*/ 147447 h 781050"/>
                <a:gd name="connsiteX54" fmla="*/ 468535 w 476250"/>
                <a:gd name="connsiteY54" fmla="*/ 180117 h 781050"/>
                <a:gd name="connsiteX55" fmla="*/ 433769 w 476250"/>
                <a:gd name="connsiteY55" fmla="*/ 196500 h 781050"/>
                <a:gd name="connsiteX56" fmla="*/ 434435 w 476250"/>
                <a:gd name="connsiteY56" fmla="*/ 193929 h 781050"/>
                <a:gd name="connsiteX57" fmla="*/ 431388 w 476250"/>
                <a:gd name="connsiteY57" fmla="*/ 191833 h 781050"/>
                <a:gd name="connsiteX58" fmla="*/ 412814 w 476250"/>
                <a:gd name="connsiteY58" fmla="*/ 194024 h 781050"/>
                <a:gd name="connsiteX59" fmla="*/ 414814 w 476250"/>
                <a:gd name="connsiteY59" fmla="*/ 211455 h 781050"/>
                <a:gd name="connsiteX60" fmla="*/ 408147 w 476250"/>
                <a:gd name="connsiteY60" fmla="*/ 213265 h 781050"/>
                <a:gd name="connsiteX61" fmla="*/ 397955 w 476250"/>
                <a:gd name="connsiteY61" fmla="*/ 215074 h 781050"/>
                <a:gd name="connsiteX62" fmla="*/ 394716 w 476250"/>
                <a:gd name="connsiteY62" fmla="*/ 195739 h 781050"/>
                <a:gd name="connsiteX63" fmla="*/ 379476 w 476250"/>
                <a:gd name="connsiteY63" fmla="*/ 192500 h 781050"/>
                <a:gd name="connsiteX64" fmla="*/ 368237 w 476250"/>
                <a:gd name="connsiteY64" fmla="*/ 194691 h 781050"/>
                <a:gd name="connsiteX65" fmla="*/ 369951 w 476250"/>
                <a:gd name="connsiteY65" fmla="*/ 198977 h 781050"/>
                <a:gd name="connsiteX66" fmla="*/ 366999 w 476250"/>
                <a:gd name="connsiteY66" fmla="*/ 198501 h 781050"/>
                <a:gd name="connsiteX67" fmla="*/ 378238 w 476250"/>
                <a:gd name="connsiteY67" fmla="*/ 215932 h 781050"/>
                <a:gd name="connsiteX68" fmla="*/ 374142 w 476250"/>
                <a:gd name="connsiteY68" fmla="*/ 218694 h 781050"/>
                <a:gd name="connsiteX69" fmla="*/ 374618 w 476250"/>
                <a:gd name="connsiteY69" fmla="*/ 225933 h 781050"/>
                <a:gd name="connsiteX70" fmla="*/ 377380 w 476250"/>
                <a:gd name="connsiteY70" fmla="*/ 226981 h 781050"/>
                <a:gd name="connsiteX71" fmla="*/ 378809 w 476250"/>
                <a:gd name="connsiteY71" fmla="*/ 237172 h 781050"/>
                <a:gd name="connsiteX72" fmla="*/ 381571 w 476250"/>
                <a:gd name="connsiteY72" fmla="*/ 236220 h 781050"/>
                <a:gd name="connsiteX73" fmla="*/ 384048 w 476250"/>
                <a:gd name="connsiteY73" fmla="*/ 246602 h 781050"/>
                <a:gd name="connsiteX74" fmla="*/ 378523 w 476250"/>
                <a:gd name="connsiteY74" fmla="*/ 265176 h 781050"/>
                <a:gd name="connsiteX75" fmla="*/ 381667 w 476250"/>
                <a:gd name="connsiteY75" fmla="*/ 274320 h 781050"/>
                <a:gd name="connsiteX76" fmla="*/ 377762 w 476250"/>
                <a:gd name="connsiteY76" fmla="*/ 276225 h 781050"/>
                <a:gd name="connsiteX77" fmla="*/ 381857 w 476250"/>
                <a:gd name="connsiteY77" fmla="*/ 285845 h 781050"/>
                <a:gd name="connsiteX78" fmla="*/ 371475 w 476250"/>
                <a:gd name="connsiteY78" fmla="*/ 293751 h 781050"/>
                <a:gd name="connsiteX79" fmla="*/ 375952 w 476250"/>
                <a:gd name="connsiteY79" fmla="*/ 304705 h 781050"/>
                <a:gd name="connsiteX80" fmla="*/ 373761 w 476250"/>
                <a:gd name="connsiteY80" fmla="*/ 305657 h 781050"/>
                <a:gd name="connsiteX81" fmla="*/ 378809 w 476250"/>
                <a:gd name="connsiteY81" fmla="*/ 333184 h 781050"/>
                <a:gd name="connsiteX82" fmla="*/ 383096 w 476250"/>
                <a:gd name="connsiteY82" fmla="*/ 329565 h 781050"/>
                <a:gd name="connsiteX83" fmla="*/ 384906 w 476250"/>
                <a:gd name="connsiteY83" fmla="*/ 334042 h 781050"/>
                <a:gd name="connsiteX84" fmla="*/ 392049 w 476250"/>
                <a:gd name="connsiteY84" fmla="*/ 333089 h 781050"/>
                <a:gd name="connsiteX85" fmla="*/ 392049 w 476250"/>
                <a:gd name="connsiteY85" fmla="*/ 347853 h 781050"/>
                <a:gd name="connsiteX86" fmla="*/ 397764 w 476250"/>
                <a:gd name="connsiteY86" fmla="*/ 364712 h 781050"/>
                <a:gd name="connsiteX87" fmla="*/ 405670 w 476250"/>
                <a:gd name="connsiteY87" fmla="*/ 361283 h 781050"/>
                <a:gd name="connsiteX88" fmla="*/ 421005 w 476250"/>
                <a:gd name="connsiteY88" fmla="*/ 381000 h 781050"/>
                <a:gd name="connsiteX89" fmla="*/ 423100 w 476250"/>
                <a:gd name="connsiteY89" fmla="*/ 380047 h 781050"/>
                <a:gd name="connsiteX90" fmla="*/ 429292 w 476250"/>
                <a:gd name="connsiteY90" fmla="*/ 392049 h 781050"/>
                <a:gd name="connsiteX91" fmla="*/ 423672 w 476250"/>
                <a:gd name="connsiteY91" fmla="*/ 395859 h 781050"/>
                <a:gd name="connsiteX92" fmla="*/ 429292 w 476250"/>
                <a:gd name="connsiteY92" fmla="*/ 403765 h 781050"/>
                <a:gd name="connsiteX93" fmla="*/ 419862 w 476250"/>
                <a:gd name="connsiteY93" fmla="*/ 414242 h 781050"/>
                <a:gd name="connsiteX94" fmla="*/ 416433 w 476250"/>
                <a:gd name="connsiteY94" fmla="*/ 411099 h 781050"/>
                <a:gd name="connsiteX95" fmla="*/ 433292 w 476250"/>
                <a:gd name="connsiteY95" fmla="*/ 432054 h 781050"/>
                <a:gd name="connsiteX96" fmla="*/ 442817 w 476250"/>
                <a:gd name="connsiteY96" fmla="*/ 450437 h 781050"/>
                <a:gd name="connsiteX97" fmla="*/ 434340 w 476250"/>
                <a:gd name="connsiteY97" fmla="*/ 462534 h 781050"/>
                <a:gd name="connsiteX98" fmla="*/ 433864 w 476250"/>
                <a:gd name="connsiteY98" fmla="*/ 470154 h 781050"/>
                <a:gd name="connsiteX99" fmla="*/ 436912 w 476250"/>
                <a:gd name="connsiteY99" fmla="*/ 471678 h 781050"/>
                <a:gd name="connsiteX100" fmla="*/ 426911 w 476250"/>
                <a:gd name="connsiteY100" fmla="*/ 474440 h 781050"/>
                <a:gd name="connsiteX101" fmla="*/ 413290 w 476250"/>
                <a:gd name="connsiteY101" fmla="*/ 484346 h 781050"/>
                <a:gd name="connsiteX102" fmla="*/ 413099 w 476250"/>
                <a:gd name="connsiteY102" fmla="*/ 487584 h 781050"/>
                <a:gd name="connsiteX103" fmla="*/ 405765 w 476250"/>
                <a:gd name="connsiteY103" fmla="*/ 489204 h 781050"/>
                <a:gd name="connsiteX104" fmla="*/ 402146 w 476250"/>
                <a:gd name="connsiteY104" fmla="*/ 492728 h 781050"/>
                <a:gd name="connsiteX105" fmla="*/ 398907 w 476250"/>
                <a:gd name="connsiteY105" fmla="*/ 500824 h 781050"/>
                <a:gd name="connsiteX106" fmla="*/ 390144 w 476250"/>
                <a:gd name="connsiteY106" fmla="*/ 507968 h 781050"/>
                <a:gd name="connsiteX107" fmla="*/ 394525 w 476250"/>
                <a:gd name="connsiteY107" fmla="*/ 517588 h 781050"/>
                <a:gd name="connsiteX108" fmla="*/ 390430 w 476250"/>
                <a:gd name="connsiteY108" fmla="*/ 512445 h 781050"/>
                <a:gd name="connsiteX109" fmla="*/ 384429 w 476250"/>
                <a:gd name="connsiteY109" fmla="*/ 515112 h 781050"/>
                <a:gd name="connsiteX110" fmla="*/ 384048 w 476250"/>
                <a:gd name="connsiteY110" fmla="*/ 521875 h 781050"/>
                <a:gd name="connsiteX111" fmla="*/ 378523 w 476250"/>
                <a:gd name="connsiteY111" fmla="*/ 525304 h 781050"/>
                <a:gd name="connsiteX112" fmla="*/ 374332 w 476250"/>
                <a:gd name="connsiteY112" fmla="*/ 539496 h 781050"/>
                <a:gd name="connsiteX113" fmla="*/ 369856 w 476250"/>
                <a:gd name="connsiteY113" fmla="*/ 544639 h 781050"/>
                <a:gd name="connsiteX114" fmla="*/ 371951 w 476250"/>
                <a:gd name="connsiteY114" fmla="*/ 555403 h 781050"/>
                <a:gd name="connsiteX115" fmla="*/ 364427 w 476250"/>
                <a:gd name="connsiteY115" fmla="*/ 558832 h 781050"/>
                <a:gd name="connsiteX116" fmla="*/ 376524 w 476250"/>
                <a:gd name="connsiteY116" fmla="*/ 578929 h 781050"/>
                <a:gd name="connsiteX117" fmla="*/ 379000 w 476250"/>
                <a:gd name="connsiteY117" fmla="*/ 599599 h 781050"/>
                <a:gd name="connsiteX118" fmla="*/ 396240 w 476250"/>
                <a:gd name="connsiteY118" fmla="*/ 602742 h 781050"/>
                <a:gd name="connsiteX119" fmla="*/ 390144 w 476250"/>
                <a:gd name="connsiteY119" fmla="*/ 632079 h 781050"/>
                <a:gd name="connsiteX120" fmla="*/ 391287 w 476250"/>
                <a:gd name="connsiteY120" fmla="*/ 639508 h 781050"/>
                <a:gd name="connsiteX121" fmla="*/ 397479 w 476250"/>
                <a:gd name="connsiteY121" fmla="*/ 602932 h 781050"/>
                <a:gd name="connsiteX122" fmla="*/ 399002 w 476250"/>
                <a:gd name="connsiteY122" fmla="*/ 607123 h 781050"/>
                <a:gd name="connsiteX123" fmla="*/ 392716 w 476250"/>
                <a:gd name="connsiteY123" fmla="*/ 640175 h 781050"/>
                <a:gd name="connsiteX124" fmla="*/ 395859 w 476250"/>
                <a:gd name="connsiteY124" fmla="*/ 643509 h 781050"/>
                <a:gd name="connsiteX125" fmla="*/ 395478 w 476250"/>
                <a:gd name="connsiteY125" fmla="*/ 647414 h 781050"/>
                <a:gd name="connsiteX126" fmla="*/ 392525 w 476250"/>
                <a:gd name="connsiteY126" fmla="*/ 648271 h 781050"/>
                <a:gd name="connsiteX127" fmla="*/ 392049 w 476250"/>
                <a:gd name="connsiteY127" fmla="*/ 652272 h 781050"/>
                <a:gd name="connsiteX128" fmla="*/ 396621 w 476250"/>
                <a:gd name="connsiteY128" fmla="*/ 654844 h 781050"/>
                <a:gd name="connsiteX129" fmla="*/ 395574 w 476250"/>
                <a:gd name="connsiteY129" fmla="*/ 657796 h 781050"/>
                <a:gd name="connsiteX130" fmla="*/ 392049 w 476250"/>
                <a:gd name="connsiteY130" fmla="*/ 658654 h 781050"/>
                <a:gd name="connsiteX131" fmla="*/ 388048 w 476250"/>
                <a:gd name="connsiteY131" fmla="*/ 655891 h 781050"/>
                <a:gd name="connsiteX132" fmla="*/ 384715 w 476250"/>
                <a:gd name="connsiteY132" fmla="*/ 658368 h 781050"/>
                <a:gd name="connsiteX133" fmla="*/ 381571 w 476250"/>
                <a:gd name="connsiteY133" fmla="*/ 667226 h 781050"/>
                <a:gd name="connsiteX134" fmla="*/ 386620 w 476250"/>
                <a:gd name="connsiteY134" fmla="*/ 667417 h 781050"/>
                <a:gd name="connsiteX135" fmla="*/ 390240 w 476250"/>
                <a:gd name="connsiteY135" fmla="*/ 670750 h 781050"/>
                <a:gd name="connsiteX136" fmla="*/ 395383 w 476250"/>
                <a:gd name="connsiteY136" fmla="*/ 685609 h 781050"/>
                <a:gd name="connsiteX137" fmla="*/ 403765 w 476250"/>
                <a:gd name="connsiteY137" fmla="*/ 687800 h 781050"/>
                <a:gd name="connsiteX138" fmla="*/ 405765 w 476250"/>
                <a:gd name="connsiteY138" fmla="*/ 697516 h 781050"/>
                <a:gd name="connsiteX139" fmla="*/ 419481 w 476250"/>
                <a:gd name="connsiteY139" fmla="*/ 702754 h 781050"/>
                <a:gd name="connsiteX140" fmla="*/ 437198 w 476250"/>
                <a:gd name="connsiteY140" fmla="*/ 714280 h 781050"/>
                <a:gd name="connsiteX141" fmla="*/ 435579 w 476250"/>
                <a:gd name="connsiteY141" fmla="*/ 717804 h 781050"/>
                <a:gd name="connsiteX142" fmla="*/ 441103 w 476250"/>
                <a:gd name="connsiteY142" fmla="*/ 718756 h 781050"/>
                <a:gd name="connsiteX143" fmla="*/ 441674 w 476250"/>
                <a:gd name="connsiteY143" fmla="*/ 722757 h 781050"/>
                <a:gd name="connsiteX144" fmla="*/ 449866 w 476250"/>
                <a:gd name="connsiteY144" fmla="*/ 725424 h 781050"/>
                <a:gd name="connsiteX145" fmla="*/ 452819 w 476250"/>
                <a:gd name="connsiteY145" fmla="*/ 741045 h 781050"/>
                <a:gd name="connsiteX146" fmla="*/ 448056 w 476250"/>
                <a:gd name="connsiteY146" fmla="*/ 744664 h 781050"/>
                <a:gd name="connsiteX147" fmla="*/ 442246 w 476250"/>
                <a:gd name="connsiteY147" fmla="*/ 744188 h 781050"/>
                <a:gd name="connsiteX148" fmla="*/ 436150 w 476250"/>
                <a:gd name="connsiteY148" fmla="*/ 738188 h 781050"/>
                <a:gd name="connsiteX149" fmla="*/ 428340 w 476250"/>
                <a:gd name="connsiteY149" fmla="*/ 746760 h 781050"/>
                <a:gd name="connsiteX150" fmla="*/ 432245 w 476250"/>
                <a:gd name="connsiteY150" fmla="*/ 753999 h 781050"/>
                <a:gd name="connsiteX151" fmla="*/ 427577 w 476250"/>
                <a:gd name="connsiteY151" fmla="*/ 762857 h 781050"/>
                <a:gd name="connsiteX152" fmla="*/ 408718 w 476250"/>
                <a:gd name="connsiteY152" fmla="*/ 771334 h 781050"/>
                <a:gd name="connsiteX153" fmla="*/ 380905 w 476250"/>
                <a:gd name="connsiteY153" fmla="*/ 777049 h 781050"/>
                <a:gd name="connsiteX154" fmla="*/ 376237 w 476250"/>
                <a:gd name="connsiteY154" fmla="*/ 777049 h 781050"/>
                <a:gd name="connsiteX155" fmla="*/ 356807 w 476250"/>
                <a:gd name="connsiteY155" fmla="*/ 758095 h 781050"/>
                <a:gd name="connsiteX156" fmla="*/ 352711 w 476250"/>
                <a:gd name="connsiteY156" fmla="*/ 758095 h 781050"/>
                <a:gd name="connsiteX157" fmla="*/ 350044 w 476250"/>
                <a:gd name="connsiteY157" fmla="*/ 745617 h 781050"/>
                <a:gd name="connsiteX158" fmla="*/ 351663 w 476250"/>
                <a:gd name="connsiteY158" fmla="*/ 733711 h 781050"/>
                <a:gd name="connsiteX159" fmla="*/ 355759 w 476250"/>
                <a:gd name="connsiteY159" fmla="*/ 731139 h 781050"/>
                <a:gd name="connsiteX160" fmla="*/ 354330 w 476250"/>
                <a:gd name="connsiteY160" fmla="*/ 727519 h 781050"/>
                <a:gd name="connsiteX161" fmla="*/ 350330 w 476250"/>
                <a:gd name="connsiteY161" fmla="*/ 730377 h 781050"/>
                <a:gd name="connsiteX162" fmla="*/ 337661 w 476250"/>
                <a:gd name="connsiteY162" fmla="*/ 708660 h 781050"/>
                <a:gd name="connsiteX163" fmla="*/ 326231 w 476250"/>
                <a:gd name="connsiteY163" fmla="*/ 698373 h 781050"/>
                <a:gd name="connsiteX164" fmla="*/ 329470 w 476250"/>
                <a:gd name="connsiteY164" fmla="*/ 697420 h 781050"/>
                <a:gd name="connsiteX165" fmla="*/ 329946 w 476250"/>
                <a:gd name="connsiteY165" fmla="*/ 694087 h 781050"/>
                <a:gd name="connsiteX166" fmla="*/ 319469 w 476250"/>
                <a:gd name="connsiteY166" fmla="*/ 695134 h 781050"/>
                <a:gd name="connsiteX167" fmla="*/ 320993 w 476250"/>
                <a:gd name="connsiteY167" fmla="*/ 689038 h 781050"/>
                <a:gd name="connsiteX168" fmla="*/ 311944 w 476250"/>
                <a:gd name="connsiteY168" fmla="*/ 691610 h 781050"/>
                <a:gd name="connsiteX169" fmla="*/ 311563 w 476250"/>
                <a:gd name="connsiteY169" fmla="*/ 687800 h 781050"/>
                <a:gd name="connsiteX170" fmla="*/ 307563 w 476250"/>
                <a:gd name="connsiteY170" fmla="*/ 687229 h 781050"/>
                <a:gd name="connsiteX171" fmla="*/ 310515 w 476250"/>
                <a:gd name="connsiteY171" fmla="*/ 680466 h 781050"/>
                <a:gd name="connsiteX172" fmla="*/ 306419 w 476250"/>
                <a:gd name="connsiteY172" fmla="*/ 681133 h 781050"/>
                <a:gd name="connsiteX173" fmla="*/ 306514 w 476250"/>
                <a:gd name="connsiteY173" fmla="*/ 678942 h 781050"/>
                <a:gd name="connsiteX174" fmla="*/ 298704 w 476250"/>
                <a:gd name="connsiteY174" fmla="*/ 677513 h 781050"/>
                <a:gd name="connsiteX175" fmla="*/ 296037 w 476250"/>
                <a:gd name="connsiteY175" fmla="*/ 681228 h 781050"/>
                <a:gd name="connsiteX176" fmla="*/ 286131 w 476250"/>
                <a:gd name="connsiteY176" fmla="*/ 667702 h 781050"/>
                <a:gd name="connsiteX177" fmla="*/ 277368 w 476250"/>
                <a:gd name="connsiteY177" fmla="*/ 674084 h 781050"/>
                <a:gd name="connsiteX178" fmla="*/ 272320 w 476250"/>
                <a:gd name="connsiteY178" fmla="*/ 670560 h 781050"/>
                <a:gd name="connsiteX179" fmla="*/ 267271 w 476250"/>
                <a:gd name="connsiteY179" fmla="*/ 671608 h 781050"/>
                <a:gd name="connsiteX180" fmla="*/ 259652 w 476250"/>
                <a:gd name="connsiteY180" fmla="*/ 667798 h 781050"/>
                <a:gd name="connsiteX181" fmla="*/ 259842 w 476250"/>
                <a:gd name="connsiteY181" fmla="*/ 665512 h 781050"/>
                <a:gd name="connsiteX182" fmla="*/ 257080 w 476250"/>
                <a:gd name="connsiteY182" fmla="*/ 665035 h 781050"/>
                <a:gd name="connsiteX183" fmla="*/ 257556 w 476250"/>
                <a:gd name="connsiteY183" fmla="*/ 660940 h 781050"/>
                <a:gd name="connsiteX184" fmla="*/ 255461 w 476250"/>
                <a:gd name="connsiteY184" fmla="*/ 660844 h 781050"/>
                <a:gd name="connsiteX185" fmla="*/ 252984 w 476250"/>
                <a:gd name="connsiteY185" fmla="*/ 673894 h 781050"/>
                <a:gd name="connsiteX186" fmla="*/ 249460 w 476250"/>
                <a:gd name="connsiteY186" fmla="*/ 667893 h 781050"/>
                <a:gd name="connsiteX187" fmla="*/ 244412 w 476250"/>
                <a:gd name="connsiteY187" fmla="*/ 670084 h 781050"/>
                <a:gd name="connsiteX188" fmla="*/ 239935 w 476250"/>
                <a:gd name="connsiteY188" fmla="*/ 667798 h 781050"/>
                <a:gd name="connsiteX189" fmla="*/ 241078 w 476250"/>
                <a:gd name="connsiteY189" fmla="*/ 677323 h 781050"/>
                <a:gd name="connsiteX190" fmla="*/ 237363 w 476250"/>
                <a:gd name="connsiteY190" fmla="*/ 679513 h 781050"/>
                <a:gd name="connsiteX191" fmla="*/ 201454 w 476250"/>
                <a:gd name="connsiteY191" fmla="*/ 687514 h 781050"/>
                <a:gd name="connsiteX192" fmla="*/ 185166 w 476250"/>
                <a:gd name="connsiteY192" fmla="*/ 685419 h 781050"/>
                <a:gd name="connsiteX193" fmla="*/ 168879 w 476250"/>
                <a:gd name="connsiteY193" fmla="*/ 689896 h 781050"/>
                <a:gd name="connsiteX194" fmla="*/ 163259 w 476250"/>
                <a:gd name="connsiteY194" fmla="*/ 694658 h 781050"/>
                <a:gd name="connsiteX195" fmla="*/ 147637 w 476250"/>
                <a:gd name="connsiteY195" fmla="*/ 698182 h 781050"/>
                <a:gd name="connsiteX196" fmla="*/ 130873 w 476250"/>
                <a:gd name="connsiteY196" fmla="*/ 690658 h 781050"/>
                <a:gd name="connsiteX197" fmla="*/ 131826 w 476250"/>
                <a:gd name="connsiteY197" fmla="*/ 686657 h 781050"/>
                <a:gd name="connsiteX198" fmla="*/ 127445 w 476250"/>
                <a:gd name="connsiteY198" fmla="*/ 683990 h 781050"/>
                <a:gd name="connsiteX199" fmla="*/ 126397 w 476250"/>
                <a:gd name="connsiteY199" fmla="*/ 689134 h 781050"/>
                <a:gd name="connsiteX200" fmla="*/ 108585 w 476250"/>
                <a:gd name="connsiteY200" fmla="*/ 682942 h 781050"/>
                <a:gd name="connsiteX201" fmla="*/ 99917 w 476250"/>
                <a:gd name="connsiteY201" fmla="*/ 683038 h 781050"/>
                <a:gd name="connsiteX202" fmla="*/ 95536 w 476250"/>
                <a:gd name="connsiteY202" fmla="*/ 672465 h 781050"/>
                <a:gd name="connsiteX203" fmla="*/ 87154 w 476250"/>
                <a:gd name="connsiteY203" fmla="*/ 673322 h 781050"/>
                <a:gd name="connsiteX204" fmla="*/ 86582 w 476250"/>
                <a:gd name="connsiteY204" fmla="*/ 669703 h 781050"/>
                <a:gd name="connsiteX205" fmla="*/ 75533 w 476250"/>
                <a:gd name="connsiteY205" fmla="*/ 669988 h 781050"/>
                <a:gd name="connsiteX206" fmla="*/ 65627 w 476250"/>
                <a:gd name="connsiteY206" fmla="*/ 657034 h 781050"/>
                <a:gd name="connsiteX207" fmla="*/ 72390 w 476250"/>
                <a:gd name="connsiteY207" fmla="*/ 646747 h 781050"/>
                <a:gd name="connsiteX208" fmla="*/ 51721 w 476250"/>
                <a:gd name="connsiteY208" fmla="*/ 624745 h 781050"/>
                <a:gd name="connsiteX209" fmla="*/ 47340 w 476250"/>
                <a:gd name="connsiteY209" fmla="*/ 611314 h 781050"/>
                <a:gd name="connsiteX210" fmla="*/ 53245 w 476250"/>
                <a:gd name="connsiteY210" fmla="*/ 603504 h 781050"/>
                <a:gd name="connsiteX211" fmla="*/ 33719 w 476250"/>
                <a:gd name="connsiteY211" fmla="*/ 590264 h 781050"/>
                <a:gd name="connsiteX212" fmla="*/ 14669 w 476250"/>
                <a:gd name="connsiteY212" fmla="*/ 569690 h 781050"/>
                <a:gd name="connsiteX213" fmla="*/ 18669 w 476250"/>
                <a:gd name="connsiteY213" fmla="*/ 563594 h 781050"/>
                <a:gd name="connsiteX214" fmla="*/ 19050 w 476250"/>
                <a:gd name="connsiteY214" fmla="*/ 538829 h 781050"/>
                <a:gd name="connsiteX215" fmla="*/ 41148 w 476250"/>
                <a:gd name="connsiteY215" fmla="*/ 531495 h 781050"/>
                <a:gd name="connsiteX216" fmla="*/ 48101 w 476250"/>
                <a:gd name="connsiteY216" fmla="*/ 526256 h 781050"/>
                <a:gd name="connsiteX217" fmla="*/ 51816 w 476250"/>
                <a:gd name="connsiteY217" fmla="*/ 527304 h 781050"/>
                <a:gd name="connsiteX218" fmla="*/ 58769 w 476250"/>
                <a:gd name="connsiteY218" fmla="*/ 522637 h 781050"/>
                <a:gd name="connsiteX219" fmla="*/ 60674 w 476250"/>
                <a:gd name="connsiteY219" fmla="*/ 515683 h 781050"/>
                <a:gd name="connsiteX220" fmla="*/ 44101 w 476250"/>
                <a:gd name="connsiteY220" fmla="*/ 496252 h 781050"/>
                <a:gd name="connsiteX221" fmla="*/ 43149 w 476250"/>
                <a:gd name="connsiteY221" fmla="*/ 483394 h 781050"/>
                <a:gd name="connsiteX222" fmla="*/ 38576 w 476250"/>
                <a:gd name="connsiteY222" fmla="*/ 474631 h 781050"/>
                <a:gd name="connsiteX223" fmla="*/ 23908 w 476250"/>
                <a:gd name="connsiteY223" fmla="*/ 470154 h 781050"/>
                <a:gd name="connsiteX224" fmla="*/ 10382 w 476250"/>
                <a:gd name="connsiteY224" fmla="*/ 472535 h 781050"/>
                <a:gd name="connsiteX225" fmla="*/ 9525 w 476250"/>
                <a:gd name="connsiteY225" fmla="*/ 466820 h 781050"/>
                <a:gd name="connsiteX226" fmla="*/ 12478 w 476250"/>
                <a:gd name="connsiteY226" fmla="*/ 460153 h 781050"/>
                <a:gd name="connsiteX227" fmla="*/ 12097 w 476250"/>
                <a:gd name="connsiteY227" fmla="*/ 452723 h 781050"/>
                <a:gd name="connsiteX228" fmla="*/ 25908 w 476250"/>
                <a:gd name="connsiteY228" fmla="*/ 432530 h 781050"/>
                <a:gd name="connsiteX229" fmla="*/ 20955 w 476250"/>
                <a:gd name="connsiteY229" fmla="*/ 428053 h 781050"/>
                <a:gd name="connsiteX230" fmla="*/ 25813 w 476250"/>
                <a:gd name="connsiteY230" fmla="*/ 421291 h 781050"/>
                <a:gd name="connsiteX231" fmla="*/ 32575 w 476250"/>
                <a:gd name="connsiteY231" fmla="*/ 422815 h 781050"/>
                <a:gd name="connsiteX232" fmla="*/ 46197 w 476250"/>
                <a:gd name="connsiteY232" fmla="*/ 406146 h 781050"/>
                <a:gd name="connsiteX233" fmla="*/ 41053 w 476250"/>
                <a:gd name="connsiteY233" fmla="*/ 400050 h 781050"/>
                <a:gd name="connsiteX234" fmla="*/ 56388 w 476250"/>
                <a:gd name="connsiteY234" fmla="*/ 380333 h 781050"/>
                <a:gd name="connsiteX235" fmla="*/ 52674 w 476250"/>
                <a:gd name="connsiteY235" fmla="*/ 376047 h 781050"/>
                <a:gd name="connsiteX236" fmla="*/ 49435 w 476250"/>
                <a:gd name="connsiteY236" fmla="*/ 378714 h 781050"/>
                <a:gd name="connsiteX237" fmla="*/ 63055 w 476250"/>
                <a:gd name="connsiteY237" fmla="*/ 364331 h 781050"/>
                <a:gd name="connsiteX238" fmla="*/ 60960 w 476250"/>
                <a:gd name="connsiteY238" fmla="*/ 362807 h 781050"/>
                <a:gd name="connsiteX239" fmla="*/ 67913 w 476250"/>
                <a:gd name="connsiteY239" fmla="*/ 359854 h 781050"/>
                <a:gd name="connsiteX240" fmla="*/ 68294 w 476250"/>
                <a:gd name="connsiteY240" fmla="*/ 356901 h 781050"/>
                <a:gd name="connsiteX241" fmla="*/ 82391 w 476250"/>
                <a:gd name="connsiteY241" fmla="*/ 347853 h 781050"/>
                <a:gd name="connsiteX242" fmla="*/ 85249 w 476250"/>
                <a:gd name="connsiteY242" fmla="*/ 343567 h 781050"/>
                <a:gd name="connsiteX243" fmla="*/ 77153 w 476250"/>
                <a:gd name="connsiteY243" fmla="*/ 335470 h 781050"/>
                <a:gd name="connsiteX244" fmla="*/ 87059 w 476250"/>
                <a:gd name="connsiteY244" fmla="*/ 330898 h 781050"/>
                <a:gd name="connsiteX245" fmla="*/ 86963 w 476250"/>
                <a:gd name="connsiteY245" fmla="*/ 326041 h 781050"/>
                <a:gd name="connsiteX246" fmla="*/ 80677 w 476250"/>
                <a:gd name="connsiteY246" fmla="*/ 315468 h 781050"/>
                <a:gd name="connsiteX247" fmla="*/ 56293 w 476250"/>
                <a:gd name="connsiteY247" fmla="*/ 289084 h 781050"/>
                <a:gd name="connsiteX248" fmla="*/ 80867 w 476250"/>
                <a:gd name="connsiteY248" fmla="*/ 264223 h 781050"/>
                <a:gd name="connsiteX249" fmla="*/ 85535 w 476250"/>
                <a:gd name="connsiteY249" fmla="*/ 263461 h 781050"/>
                <a:gd name="connsiteX250" fmla="*/ 96584 w 476250"/>
                <a:gd name="connsiteY250" fmla="*/ 269938 h 781050"/>
                <a:gd name="connsiteX251" fmla="*/ 87916 w 476250"/>
                <a:gd name="connsiteY251" fmla="*/ 257556 h 781050"/>
                <a:gd name="connsiteX252" fmla="*/ 94965 w 476250"/>
                <a:gd name="connsiteY252" fmla="*/ 246507 h 781050"/>
                <a:gd name="connsiteX253" fmla="*/ 90964 w 476250"/>
                <a:gd name="connsiteY253" fmla="*/ 241649 h 781050"/>
                <a:gd name="connsiteX254" fmla="*/ 95060 w 476250"/>
                <a:gd name="connsiteY254" fmla="*/ 235934 h 781050"/>
                <a:gd name="connsiteX255" fmla="*/ 99822 w 476250"/>
                <a:gd name="connsiteY255" fmla="*/ 238411 h 781050"/>
                <a:gd name="connsiteX256" fmla="*/ 116300 w 476250"/>
                <a:gd name="connsiteY256" fmla="*/ 217551 h 781050"/>
                <a:gd name="connsiteX257" fmla="*/ 127064 w 476250"/>
                <a:gd name="connsiteY257" fmla="*/ 213836 h 781050"/>
                <a:gd name="connsiteX258" fmla="*/ 132302 w 476250"/>
                <a:gd name="connsiteY258" fmla="*/ 209931 h 781050"/>
                <a:gd name="connsiteX259" fmla="*/ 132016 w 476250"/>
                <a:gd name="connsiteY259" fmla="*/ 206025 h 781050"/>
                <a:gd name="connsiteX260" fmla="*/ 137732 w 476250"/>
                <a:gd name="connsiteY260" fmla="*/ 202787 h 781050"/>
                <a:gd name="connsiteX261" fmla="*/ 128969 w 476250"/>
                <a:gd name="connsiteY261" fmla="*/ 205264 h 781050"/>
                <a:gd name="connsiteX262" fmla="*/ 124206 w 476250"/>
                <a:gd name="connsiteY262" fmla="*/ 199453 h 781050"/>
                <a:gd name="connsiteX263" fmla="*/ 129635 w 476250"/>
                <a:gd name="connsiteY263" fmla="*/ 195167 h 781050"/>
                <a:gd name="connsiteX264" fmla="*/ 119253 w 476250"/>
                <a:gd name="connsiteY264" fmla="*/ 179546 h 781050"/>
                <a:gd name="connsiteX265" fmla="*/ 116110 w 476250"/>
                <a:gd name="connsiteY265" fmla="*/ 180784 h 781050"/>
                <a:gd name="connsiteX266" fmla="*/ 114300 w 476250"/>
                <a:gd name="connsiteY266" fmla="*/ 173641 h 781050"/>
                <a:gd name="connsiteX267" fmla="*/ 99250 w 476250"/>
                <a:gd name="connsiteY267" fmla="*/ 180975 h 781050"/>
                <a:gd name="connsiteX268" fmla="*/ 96774 w 476250"/>
                <a:gd name="connsiteY268" fmla="*/ 171545 h 781050"/>
                <a:gd name="connsiteX269" fmla="*/ 99060 w 476250"/>
                <a:gd name="connsiteY269" fmla="*/ 164687 h 781050"/>
                <a:gd name="connsiteX270" fmla="*/ 96107 w 476250"/>
                <a:gd name="connsiteY270" fmla="*/ 161639 h 781050"/>
                <a:gd name="connsiteX271" fmla="*/ 94488 w 476250"/>
                <a:gd name="connsiteY271" fmla="*/ 163163 h 781050"/>
                <a:gd name="connsiteX272" fmla="*/ 83820 w 476250"/>
                <a:gd name="connsiteY272" fmla="*/ 150209 h 781050"/>
                <a:gd name="connsiteX273" fmla="*/ 81439 w 476250"/>
                <a:gd name="connsiteY273" fmla="*/ 151447 h 781050"/>
                <a:gd name="connsiteX274" fmla="*/ 70675 w 476250"/>
                <a:gd name="connsiteY274" fmla="*/ 142780 h 781050"/>
                <a:gd name="connsiteX275" fmla="*/ 69532 w 476250"/>
                <a:gd name="connsiteY275" fmla="*/ 150019 h 781050"/>
                <a:gd name="connsiteX276" fmla="*/ 59722 w 476250"/>
                <a:gd name="connsiteY276" fmla="*/ 141732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476250" h="781050">
                  <a:moveTo>
                    <a:pt x="441198" y="472249"/>
                  </a:moveTo>
                  <a:lnTo>
                    <a:pt x="450438" y="473869"/>
                  </a:lnTo>
                  <a:lnTo>
                    <a:pt x="455676" y="469582"/>
                  </a:lnTo>
                  <a:lnTo>
                    <a:pt x="454723" y="475774"/>
                  </a:lnTo>
                  <a:lnTo>
                    <a:pt x="441198" y="472249"/>
                  </a:lnTo>
                  <a:close/>
                  <a:moveTo>
                    <a:pt x="59722" y="141732"/>
                  </a:moveTo>
                  <a:lnTo>
                    <a:pt x="55150" y="125254"/>
                  </a:lnTo>
                  <a:lnTo>
                    <a:pt x="48292" y="123444"/>
                  </a:lnTo>
                  <a:lnTo>
                    <a:pt x="52959" y="110395"/>
                  </a:lnTo>
                  <a:lnTo>
                    <a:pt x="46863" y="86106"/>
                  </a:lnTo>
                  <a:lnTo>
                    <a:pt x="51531" y="79629"/>
                  </a:lnTo>
                  <a:lnTo>
                    <a:pt x="44768" y="55816"/>
                  </a:lnTo>
                  <a:lnTo>
                    <a:pt x="54864" y="50482"/>
                  </a:lnTo>
                  <a:lnTo>
                    <a:pt x="61056" y="50101"/>
                  </a:lnTo>
                  <a:lnTo>
                    <a:pt x="70866" y="42862"/>
                  </a:lnTo>
                  <a:lnTo>
                    <a:pt x="79439" y="41053"/>
                  </a:lnTo>
                  <a:lnTo>
                    <a:pt x="82963" y="37052"/>
                  </a:lnTo>
                  <a:lnTo>
                    <a:pt x="101060" y="31432"/>
                  </a:lnTo>
                  <a:lnTo>
                    <a:pt x="109061" y="33433"/>
                  </a:lnTo>
                  <a:lnTo>
                    <a:pt x="123158" y="44005"/>
                  </a:lnTo>
                  <a:lnTo>
                    <a:pt x="150305" y="48673"/>
                  </a:lnTo>
                  <a:lnTo>
                    <a:pt x="150305" y="45720"/>
                  </a:lnTo>
                  <a:lnTo>
                    <a:pt x="182404" y="33433"/>
                  </a:lnTo>
                  <a:lnTo>
                    <a:pt x="197930" y="22288"/>
                  </a:lnTo>
                  <a:lnTo>
                    <a:pt x="207073" y="20002"/>
                  </a:lnTo>
                  <a:lnTo>
                    <a:pt x="209265" y="22098"/>
                  </a:lnTo>
                  <a:lnTo>
                    <a:pt x="235458" y="11334"/>
                  </a:lnTo>
                  <a:lnTo>
                    <a:pt x="246698" y="9525"/>
                  </a:lnTo>
                  <a:lnTo>
                    <a:pt x="249936" y="9906"/>
                  </a:lnTo>
                  <a:lnTo>
                    <a:pt x="255365" y="17526"/>
                  </a:lnTo>
                  <a:lnTo>
                    <a:pt x="287084" y="22193"/>
                  </a:lnTo>
                  <a:lnTo>
                    <a:pt x="315373" y="40672"/>
                  </a:lnTo>
                  <a:lnTo>
                    <a:pt x="341948" y="47053"/>
                  </a:lnTo>
                  <a:lnTo>
                    <a:pt x="347949" y="52578"/>
                  </a:lnTo>
                  <a:lnTo>
                    <a:pt x="362141" y="51816"/>
                  </a:lnTo>
                  <a:lnTo>
                    <a:pt x="361569" y="58293"/>
                  </a:lnTo>
                  <a:lnTo>
                    <a:pt x="358902" y="60960"/>
                  </a:lnTo>
                  <a:lnTo>
                    <a:pt x="360616" y="74581"/>
                  </a:lnTo>
                  <a:lnTo>
                    <a:pt x="369665" y="75057"/>
                  </a:lnTo>
                  <a:lnTo>
                    <a:pt x="398716" y="60007"/>
                  </a:lnTo>
                  <a:lnTo>
                    <a:pt x="414147" y="55816"/>
                  </a:lnTo>
                  <a:lnTo>
                    <a:pt x="415100" y="59341"/>
                  </a:lnTo>
                  <a:lnTo>
                    <a:pt x="428720" y="62008"/>
                  </a:lnTo>
                  <a:lnTo>
                    <a:pt x="432340" y="60007"/>
                  </a:lnTo>
                  <a:lnTo>
                    <a:pt x="447485" y="78772"/>
                  </a:lnTo>
                  <a:lnTo>
                    <a:pt x="443675" y="80391"/>
                  </a:lnTo>
                  <a:lnTo>
                    <a:pt x="449104" y="91916"/>
                  </a:lnTo>
                  <a:lnTo>
                    <a:pt x="451390" y="105251"/>
                  </a:lnTo>
                  <a:lnTo>
                    <a:pt x="455772" y="106299"/>
                  </a:lnTo>
                  <a:lnTo>
                    <a:pt x="454247" y="108966"/>
                  </a:lnTo>
                  <a:lnTo>
                    <a:pt x="466535" y="143446"/>
                  </a:lnTo>
                  <a:lnTo>
                    <a:pt x="455009" y="141160"/>
                  </a:lnTo>
                  <a:lnTo>
                    <a:pt x="457771" y="148114"/>
                  </a:lnTo>
                  <a:lnTo>
                    <a:pt x="465011" y="147447"/>
                  </a:lnTo>
                  <a:lnTo>
                    <a:pt x="468535" y="180117"/>
                  </a:lnTo>
                  <a:lnTo>
                    <a:pt x="433769" y="196500"/>
                  </a:lnTo>
                  <a:lnTo>
                    <a:pt x="434435" y="193929"/>
                  </a:lnTo>
                  <a:lnTo>
                    <a:pt x="431388" y="191833"/>
                  </a:lnTo>
                  <a:lnTo>
                    <a:pt x="412814" y="194024"/>
                  </a:lnTo>
                  <a:lnTo>
                    <a:pt x="414814" y="211455"/>
                  </a:lnTo>
                  <a:lnTo>
                    <a:pt x="408147" y="213265"/>
                  </a:lnTo>
                  <a:lnTo>
                    <a:pt x="397955" y="215074"/>
                  </a:lnTo>
                  <a:lnTo>
                    <a:pt x="394716" y="195739"/>
                  </a:lnTo>
                  <a:lnTo>
                    <a:pt x="379476" y="192500"/>
                  </a:lnTo>
                  <a:lnTo>
                    <a:pt x="368237" y="194691"/>
                  </a:lnTo>
                  <a:lnTo>
                    <a:pt x="369951" y="198977"/>
                  </a:lnTo>
                  <a:lnTo>
                    <a:pt x="366999" y="198501"/>
                  </a:lnTo>
                  <a:lnTo>
                    <a:pt x="378238" y="215932"/>
                  </a:lnTo>
                  <a:lnTo>
                    <a:pt x="374142" y="218694"/>
                  </a:lnTo>
                  <a:lnTo>
                    <a:pt x="374618" y="225933"/>
                  </a:lnTo>
                  <a:lnTo>
                    <a:pt x="377380" y="226981"/>
                  </a:lnTo>
                  <a:lnTo>
                    <a:pt x="378809" y="237172"/>
                  </a:lnTo>
                  <a:lnTo>
                    <a:pt x="381571" y="236220"/>
                  </a:lnTo>
                  <a:lnTo>
                    <a:pt x="384048" y="246602"/>
                  </a:lnTo>
                  <a:lnTo>
                    <a:pt x="378523" y="265176"/>
                  </a:lnTo>
                  <a:lnTo>
                    <a:pt x="381667" y="274320"/>
                  </a:lnTo>
                  <a:lnTo>
                    <a:pt x="377762" y="276225"/>
                  </a:lnTo>
                  <a:lnTo>
                    <a:pt x="381857" y="285845"/>
                  </a:lnTo>
                  <a:lnTo>
                    <a:pt x="371475" y="293751"/>
                  </a:lnTo>
                  <a:lnTo>
                    <a:pt x="375952" y="304705"/>
                  </a:lnTo>
                  <a:lnTo>
                    <a:pt x="373761" y="305657"/>
                  </a:lnTo>
                  <a:lnTo>
                    <a:pt x="378809" y="333184"/>
                  </a:lnTo>
                  <a:lnTo>
                    <a:pt x="383096" y="329565"/>
                  </a:lnTo>
                  <a:lnTo>
                    <a:pt x="384906" y="334042"/>
                  </a:lnTo>
                  <a:lnTo>
                    <a:pt x="392049" y="333089"/>
                  </a:lnTo>
                  <a:lnTo>
                    <a:pt x="392049" y="347853"/>
                  </a:lnTo>
                  <a:lnTo>
                    <a:pt x="397764" y="364712"/>
                  </a:lnTo>
                  <a:lnTo>
                    <a:pt x="405670" y="361283"/>
                  </a:lnTo>
                  <a:lnTo>
                    <a:pt x="421005" y="381000"/>
                  </a:lnTo>
                  <a:lnTo>
                    <a:pt x="423100" y="380047"/>
                  </a:lnTo>
                  <a:lnTo>
                    <a:pt x="429292" y="392049"/>
                  </a:lnTo>
                  <a:lnTo>
                    <a:pt x="423672" y="395859"/>
                  </a:lnTo>
                  <a:lnTo>
                    <a:pt x="429292" y="403765"/>
                  </a:lnTo>
                  <a:lnTo>
                    <a:pt x="419862" y="414242"/>
                  </a:lnTo>
                  <a:lnTo>
                    <a:pt x="416433" y="411099"/>
                  </a:lnTo>
                  <a:lnTo>
                    <a:pt x="433292" y="432054"/>
                  </a:lnTo>
                  <a:lnTo>
                    <a:pt x="442817" y="450437"/>
                  </a:lnTo>
                  <a:lnTo>
                    <a:pt x="434340" y="462534"/>
                  </a:lnTo>
                  <a:lnTo>
                    <a:pt x="433864" y="470154"/>
                  </a:lnTo>
                  <a:lnTo>
                    <a:pt x="436912" y="471678"/>
                  </a:lnTo>
                  <a:lnTo>
                    <a:pt x="426911" y="474440"/>
                  </a:lnTo>
                  <a:lnTo>
                    <a:pt x="413290" y="484346"/>
                  </a:lnTo>
                  <a:lnTo>
                    <a:pt x="413099" y="487584"/>
                  </a:lnTo>
                  <a:lnTo>
                    <a:pt x="405765" y="489204"/>
                  </a:lnTo>
                  <a:lnTo>
                    <a:pt x="402146" y="492728"/>
                  </a:lnTo>
                  <a:lnTo>
                    <a:pt x="398907" y="500824"/>
                  </a:lnTo>
                  <a:lnTo>
                    <a:pt x="390144" y="507968"/>
                  </a:lnTo>
                  <a:lnTo>
                    <a:pt x="394525" y="517588"/>
                  </a:lnTo>
                  <a:lnTo>
                    <a:pt x="390430" y="512445"/>
                  </a:lnTo>
                  <a:lnTo>
                    <a:pt x="384429" y="515112"/>
                  </a:lnTo>
                  <a:lnTo>
                    <a:pt x="384048" y="521875"/>
                  </a:lnTo>
                  <a:lnTo>
                    <a:pt x="378523" y="525304"/>
                  </a:lnTo>
                  <a:lnTo>
                    <a:pt x="374332" y="539496"/>
                  </a:lnTo>
                  <a:lnTo>
                    <a:pt x="369856" y="544639"/>
                  </a:lnTo>
                  <a:lnTo>
                    <a:pt x="371951" y="555403"/>
                  </a:lnTo>
                  <a:lnTo>
                    <a:pt x="364427" y="558832"/>
                  </a:lnTo>
                  <a:lnTo>
                    <a:pt x="376524" y="578929"/>
                  </a:lnTo>
                  <a:lnTo>
                    <a:pt x="379000" y="599599"/>
                  </a:lnTo>
                  <a:lnTo>
                    <a:pt x="396240" y="602742"/>
                  </a:lnTo>
                  <a:lnTo>
                    <a:pt x="390144" y="632079"/>
                  </a:lnTo>
                  <a:lnTo>
                    <a:pt x="391287" y="639508"/>
                  </a:lnTo>
                  <a:lnTo>
                    <a:pt x="397479" y="602932"/>
                  </a:lnTo>
                  <a:lnTo>
                    <a:pt x="399002" y="607123"/>
                  </a:lnTo>
                  <a:lnTo>
                    <a:pt x="392716" y="640175"/>
                  </a:lnTo>
                  <a:lnTo>
                    <a:pt x="395859" y="643509"/>
                  </a:lnTo>
                  <a:lnTo>
                    <a:pt x="395478" y="647414"/>
                  </a:lnTo>
                  <a:lnTo>
                    <a:pt x="392525" y="648271"/>
                  </a:lnTo>
                  <a:lnTo>
                    <a:pt x="392049" y="652272"/>
                  </a:lnTo>
                  <a:lnTo>
                    <a:pt x="396621" y="654844"/>
                  </a:lnTo>
                  <a:lnTo>
                    <a:pt x="395574" y="657796"/>
                  </a:lnTo>
                  <a:lnTo>
                    <a:pt x="392049" y="658654"/>
                  </a:lnTo>
                  <a:lnTo>
                    <a:pt x="388048" y="655891"/>
                  </a:lnTo>
                  <a:lnTo>
                    <a:pt x="384715" y="658368"/>
                  </a:lnTo>
                  <a:lnTo>
                    <a:pt x="381571" y="667226"/>
                  </a:lnTo>
                  <a:lnTo>
                    <a:pt x="386620" y="667417"/>
                  </a:lnTo>
                  <a:lnTo>
                    <a:pt x="390240" y="670750"/>
                  </a:lnTo>
                  <a:lnTo>
                    <a:pt x="395383" y="685609"/>
                  </a:lnTo>
                  <a:lnTo>
                    <a:pt x="403765" y="687800"/>
                  </a:lnTo>
                  <a:lnTo>
                    <a:pt x="405765" y="697516"/>
                  </a:lnTo>
                  <a:lnTo>
                    <a:pt x="419481" y="702754"/>
                  </a:lnTo>
                  <a:lnTo>
                    <a:pt x="437198" y="714280"/>
                  </a:lnTo>
                  <a:lnTo>
                    <a:pt x="435579" y="717804"/>
                  </a:lnTo>
                  <a:lnTo>
                    <a:pt x="441103" y="718756"/>
                  </a:lnTo>
                  <a:lnTo>
                    <a:pt x="441674" y="722757"/>
                  </a:lnTo>
                  <a:lnTo>
                    <a:pt x="449866" y="725424"/>
                  </a:lnTo>
                  <a:lnTo>
                    <a:pt x="452819" y="741045"/>
                  </a:lnTo>
                  <a:lnTo>
                    <a:pt x="448056" y="744664"/>
                  </a:lnTo>
                  <a:lnTo>
                    <a:pt x="442246" y="744188"/>
                  </a:lnTo>
                  <a:lnTo>
                    <a:pt x="436150" y="738188"/>
                  </a:lnTo>
                  <a:lnTo>
                    <a:pt x="428340" y="746760"/>
                  </a:lnTo>
                  <a:lnTo>
                    <a:pt x="432245" y="753999"/>
                  </a:lnTo>
                  <a:lnTo>
                    <a:pt x="427577" y="762857"/>
                  </a:lnTo>
                  <a:lnTo>
                    <a:pt x="408718" y="771334"/>
                  </a:lnTo>
                  <a:lnTo>
                    <a:pt x="380905" y="777049"/>
                  </a:lnTo>
                  <a:lnTo>
                    <a:pt x="376237" y="777049"/>
                  </a:lnTo>
                  <a:lnTo>
                    <a:pt x="356807" y="758095"/>
                  </a:lnTo>
                  <a:lnTo>
                    <a:pt x="352711" y="758095"/>
                  </a:lnTo>
                  <a:lnTo>
                    <a:pt x="350044" y="745617"/>
                  </a:lnTo>
                  <a:lnTo>
                    <a:pt x="351663" y="733711"/>
                  </a:lnTo>
                  <a:lnTo>
                    <a:pt x="355759" y="731139"/>
                  </a:lnTo>
                  <a:lnTo>
                    <a:pt x="354330" y="727519"/>
                  </a:lnTo>
                  <a:lnTo>
                    <a:pt x="350330" y="730377"/>
                  </a:lnTo>
                  <a:lnTo>
                    <a:pt x="337661" y="708660"/>
                  </a:lnTo>
                  <a:lnTo>
                    <a:pt x="326231" y="698373"/>
                  </a:lnTo>
                  <a:lnTo>
                    <a:pt x="329470" y="697420"/>
                  </a:lnTo>
                  <a:lnTo>
                    <a:pt x="329946" y="694087"/>
                  </a:lnTo>
                  <a:lnTo>
                    <a:pt x="319469" y="695134"/>
                  </a:lnTo>
                  <a:lnTo>
                    <a:pt x="320993" y="689038"/>
                  </a:lnTo>
                  <a:lnTo>
                    <a:pt x="311944" y="691610"/>
                  </a:lnTo>
                  <a:lnTo>
                    <a:pt x="311563" y="687800"/>
                  </a:lnTo>
                  <a:lnTo>
                    <a:pt x="307563" y="687229"/>
                  </a:lnTo>
                  <a:lnTo>
                    <a:pt x="310515" y="680466"/>
                  </a:lnTo>
                  <a:lnTo>
                    <a:pt x="306419" y="681133"/>
                  </a:lnTo>
                  <a:lnTo>
                    <a:pt x="306514" y="678942"/>
                  </a:lnTo>
                  <a:lnTo>
                    <a:pt x="298704" y="677513"/>
                  </a:lnTo>
                  <a:lnTo>
                    <a:pt x="296037" y="681228"/>
                  </a:lnTo>
                  <a:lnTo>
                    <a:pt x="286131" y="667702"/>
                  </a:lnTo>
                  <a:lnTo>
                    <a:pt x="277368" y="674084"/>
                  </a:lnTo>
                  <a:lnTo>
                    <a:pt x="272320" y="670560"/>
                  </a:lnTo>
                  <a:lnTo>
                    <a:pt x="267271" y="671608"/>
                  </a:lnTo>
                  <a:lnTo>
                    <a:pt x="259652" y="667798"/>
                  </a:lnTo>
                  <a:lnTo>
                    <a:pt x="259842" y="665512"/>
                  </a:lnTo>
                  <a:lnTo>
                    <a:pt x="257080" y="665035"/>
                  </a:lnTo>
                  <a:lnTo>
                    <a:pt x="257556" y="660940"/>
                  </a:lnTo>
                  <a:lnTo>
                    <a:pt x="255461" y="660844"/>
                  </a:lnTo>
                  <a:lnTo>
                    <a:pt x="252984" y="673894"/>
                  </a:lnTo>
                  <a:lnTo>
                    <a:pt x="249460" y="667893"/>
                  </a:lnTo>
                  <a:lnTo>
                    <a:pt x="244412" y="670084"/>
                  </a:lnTo>
                  <a:lnTo>
                    <a:pt x="239935" y="667798"/>
                  </a:lnTo>
                  <a:lnTo>
                    <a:pt x="241078" y="677323"/>
                  </a:lnTo>
                  <a:lnTo>
                    <a:pt x="237363" y="679513"/>
                  </a:lnTo>
                  <a:lnTo>
                    <a:pt x="201454" y="687514"/>
                  </a:lnTo>
                  <a:lnTo>
                    <a:pt x="185166" y="685419"/>
                  </a:lnTo>
                  <a:lnTo>
                    <a:pt x="168879" y="689896"/>
                  </a:lnTo>
                  <a:lnTo>
                    <a:pt x="163259" y="694658"/>
                  </a:lnTo>
                  <a:lnTo>
                    <a:pt x="147637" y="698182"/>
                  </a:lnTo>
                  <a:lnTo>
                    <a:pt x="130873" y="690658"/>
                  </a:lnTo>
                  <a:lnTo>
                    <a:pt x="131826" y="686657"/>
                  </a:lnTo>
                  <a:lnTo>
                    <a:pt x="127445" y="683990"/>
                  </a:lnTo>
                  <a:lnTo>
                    <a:pt x="126397" y="689134"/>
                  </a:lnTo>
                  <a:lnTo>
                    <a:pt x="108585" y="682942"/>
                  </a:lnTo>
                  <a:lnTo>
                    <a:pt x="99917" y="683038"/>
                  </a:lnTo>
                  <a:lnTo>
                    <a:pt x="95536" y="672465"/>
                  </a:lnTo>
                  <a:lnTo>
                    <a:pt x="87154" y="673322"/>
                  </a:lnTo>
                  <a:lnTo>
                    <a:pt x="86582" y="669703"/>
                  </a:lnTo>
                  <a:lnTo>
                    <a:pt x="75533" y="669988"/>
                  </a:lnTo>
                  <a:lnTo>
                    <a:pt x="65627" y="657034"/>
                  </a:lnTo>
                  <a:lnTo>
                    <a:pt x="72390" y="646747"/>
                  </a:lnTo>
                  <a:lnTo>
                    <a:pt x="51721" y="624745"/>
                  </a:lnTo>
                  <a:lnTo>
                    <a:pt x="47340" y="611314"/>
                  </a:lnTo>
                  <a:lnTo>
                    <a:pt x="53245" y="603504"/>
                  </a:lnTo>
                  <a:lnTo>
                    <a:pt x="33719" y="590264"/>
                  </a:lnTo>
                  <a:lnTo>
                    <a:pt x="14669" y="569690"/>
                  </a:lnTo>
                  <a:lnTo>
                    <a:pt x="18669" y="563594"/>
                  </a:lnTo>
                  <a:lnTo>
                    <a:pt x="19050" y="538829"/>
                  </a:lnTo>
                  <a:lnTo>
                    <a:pt x="41148" y="531495"/>
                  </a:lnTo>
                  <a:lnTo>
                    <a:pt x="48101" y="526256"/>
                  </a:lnTo>
                  <a:lnTo>
                    <a:pt x="51816" y="527304"/>
                  </a:lnTo>
                  <a:lnTo>
                    <a:pt x="58769" y="522637"/>
                  </a:lnTo>
                  <a:lnTo>
                    <a:pt x="60674" y="515683"/>
                  </a:lnTo>
                  <a:lnTo>
                    <a:pt x="44101" y="496252"/>
                  </a:lnTo>
                  <a:lnTo>
                    <a:pt x="43149" y="483394"/>
                  </a:lnTo>
                  <a:lnTo>
                    <a:pt x="38576" y="474631"/>
                  </a:lnTo>
                  <a:lnTo>
                    <a:pt x="23908" y="470154"/>
                  </a:lnTo>
                  <a:lnTo>
                    <a:pt x="10382" y="472535"/>
                  </a:lnTo>
                  <a:lnTo>
                    <a:pt x="9525" y="466820"/>
                  </a:lnTo>
                  <a:lnTo>
                    <a:pt x="12478" y="460153"/>
                  </a:lnTo>
                  <a:lnTo>
                    <a:pt x="12097" y="452723"/>
                  </a:lnTo>
                  <a:lnTo>
                    <a:pt x="25908" y="432530"/>
                  </a:lnTo>
                  <a:lnTo>
                    <a:pt x="20955" y="428053"/>
                  </a:lnTo>
                  <a:lnTo>
                    <a:pt x="25813" y="421291"/>
                  </a:lnTo>
                  <a:lnTo>
                    <a:pt x="32575" y="422815"/>
                  </a:lnTo>
                  <a:lnTo>
                    <a:pt x="46197" y="406146"/>
                  </a:lnTo>
                  <a:lnTo>
                    <a:pt x="41053" y="400050"/>
                  </a:lnTo>
                  <a:lnTo>
                    <a:pt x="56388" y="380333"/>
                  </a:lnTo>
                  <a:lnTo>
                    <a:pt x="52674" y="376047"/>
                  </a:lnTo>
                  <a:lnTo>
                    <a:pt x="49435" y="378714"/>
                  </a:lnTo>
                  <a:lnTo>
                    <a:pt x="63055" y="364331"/>
                  </a:lnTo>
                  <a:lnTo>
                    <a:pt x="60960" y="362807"/>
                  </a:lnTo>
                  <a:lnTo>
                    <a:pt x="67913" y="359854"/>
                  </a:lnTo>
                  <a:lnTo>
                    <a:pt x="68294" y="356901"/>
                  </a:lnTo>
                  <a:lnTo>
                    <a:pt x="82391" y="347853"/>
                  </a:lnTo>
                  <a:lnTo>
                    <a:pt x="85249" y="343567"/>
                  </a:lnTo>
                  <a:lnTo>
                    <a:pt x="77153" y="335470"/>
                  </a:lnTo>
                  <a:lnTo>
                    <a:pt x="87059" y="330898"/>
                  </a:lnTo>
                  <a:lnTo>
                    <a:pt x="86963" y="326041"/>
                  </a:lnTo>
                  <a:lnTo>
                    <a:pt x="80677" y="315468"/>
                  </a:lnTo>
                  <a:lnTo>
                    <a:pt x="56293" y="289084"/>
                  </a:lnTo>
                  <a:lnTo>
                    <a:pt x="80867" y="264223"/>
                  </a:lnTo>
                  <a:lnTo>
                    <a:pt x="85535" y="263461"/>
                  </a:lnTo>
                  <a:lnTo>
                    <a:pt x="96584" y="269938"/>
                  </a:lnTo>
                  <a:lnTo>
                    <a:pt x="87916" y="257556"/>
                  </a:lnTo>
                  <a:lnTo>
                    <a:pt x="94965" y="246507"/>
                  </a:lnTo>
                  <a:lnTo>
                    <a:pt x="90964" y="241649"/>
                  </a:lnTo>
                  <a:lnTo>
                    <a:pt x="95060" y="235934"/>
                  </a:lnTo>
                  <a:lnTo>
                    <a:pt x="99822" y="238411"/>
                  </a:lnTo>
                  <a:lnTo>
                    <a:pt x="116300" y="217551"/>
                  </a:lnTo>
                  <a:lnTo>
                    <a:pt x="127064" y="213836"/>
                  </a:lnTo>
                  <a:lnTo>
                    <a:pt x="132302" y="209931"/>
                  </a:lnTo>
                  <a:lnTo>
                    <a:pt x="132016" y="206025"/>
                  </a:lnTo>
                  <a:lnTo>
                    <a:pt x="137732" y="202787"/>
                  </a:lnTo>
                  <a:lnTo>
                    <a:pt x="128969" y="205264"/>
                  </a:lnTo>
                  <a:lnTo>
                    <a:pt x="124206" y="199453"/>
                  </a:lnTo>
                  <a:lnTo>
                    <a:pt x="129635" y="195167"/>
                  </a:lnTo>
                  <a:lnTo>
                    <a:pt x="119253" y="179546"/>
                  </a:lnTo>
                  <a:lnTo>
                    <a:pt x="116110" y="180784"/>
                  </a:lnTo>
                  <a:lnTo>
                    <a:pt x="114300" y="173641"/>
                  </a:lnTo>
                  <a:lnTo>
                    <a:pt x="99250" y="180975"/>
                  </a:lnTo>
                  <a:lnTo>
                    <a:pt x="96774" y="171545"/>
                  </a:lnTo>
                  <a:lnTo>
                    <a:pt x="99060" y="164687"/>
                  </a:lnTo>
                  <a:lnTo>
                    <a:pt x="96107" y="161639"/>
                  </a:lnTo>
                  <a:lnTo>
                    <a:pt x="94488" y="163163"/>
                  </a:lnTo>
                  <a:lnTo>
                    <a:pt x="83820" y="150209"/>
                  </a:lnTo>
                  <a:lnTo>
                    <a:pt x="81439" y="151447"/>
                  </a:lnTo>
                  <a:lnTo>
                    <a:pt x="70675" y="142780"/>
                  </a:lnTo>
                  <a:lnTo>
                    <a:pt x="69532" y="150019"/>
                  </a:lnTo>
                  <a:lnTo>
                    <a:pt x="59722" y="14173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1" name="Freihandform: Form 170">
              <a:extLst>
                <a:ext uri="{FF2B5EF4-FFF2-40B4-BE49-F238E27FC236}">
                  <a16:creationId xmlns:a16="http://schemas.microsoft.com/office/drawing/2014/main" id="{9E86D786-7850-472D-A481-A065E706B441}"/>
                </a:ext>
              </a:extLst>
            </p:cNvPr>
            <p:cNvSpPr/>
            <p:nvPr/>
          </p:nvSpPr>
          <p:spPr>
            <a:xfrm>
              <a:off x="1108132" y="3445365"/>
              <a:ext cx="425700" cy="297000"/>
            </a:xfrm>
            <a:custGeom>
              <a:avLst/>
              <a:gdLst>
                <a:gd name="connsiteX0" fmla="*/ 97250 w 819150"/>
                <a:gd name="connsiteY0" fmla="*/ 468725 h 571500"/>
                <a:gd name="connsiteX1" fmla="*/ 84772 w 819150"/>
                <a:gd name="connsiteY1" fmla="*/ 468440 h 571500"/>
                <a:gd name="connsiteX2" fmla="*/ 77152 w 819150"/>
                <a:gd name="connsiteY2" fmla="*/ 459010 h 571500"/>
                <a:gd name="connsiteX3" fmla="*/ 69818 w 819150"/>
                <a:gd name="connsiteY3" fmla="*/ 458819 h 571500"/>
                <a:gd name="connsiteX4" fmla="*/ 66484 w 819150"/>
                <a:gd name="connsiteY4" fmla="*/ 455295 h 571500"/>
                <a:gd name="connsiteX5" fmla="*/ 67437 w 819150"/>
                <a:gd name="connsiteY5" fmla="*/ 452723 h 571500"/>
                <a:gd name="connsiteX6" fmla="*/ 58007 w 819150"/>
                <a:gd name="connsiteY6" fmla="*/ 448247 h 571500"/>
                <a:gd name="connsiteX7" fmla="*/ 53435 w 819150"/>
                <a:gd name="connsiteY7" fmla="*/ 447675 h 571500"/>
                <a:gd name="connsiteX8" fmla="*/ 52292 w 819150"/>
                <a:gd name="connsiteY8" fmla="*/ 455867 h 571500"/>
                <a:gd name="connsiteX9" fmla="*/ 47339 w 819150"/>
                <a:gd name="connsiteY9" fmla="*/ 455676 h 571500"/>
                <a:gd name="connsiteX10" fmla="*/ 47434 w 819150"/>
                <a:gd name="connsiteY10" fmla="*/ 453390 h 571500"/>
                <a:gd name="connsiteX11" fmla="*/ 42767 w 819150"/>
                <a:gd name="connsiteY11" fmla="*/ 450723 h 571500"/>
                <a:gd name="connsiteX12" fmla="*/ 31147 w 819150"/>
                <a:gd name="connsiteY12" fmla="*/ 454247 h 571500"/>
                <a:gd name="connsiteX13" fmla="*/ 28194 w 819150"/>
                <a:gd name="connsiteY13" fmla="*/ 452533 h 571500"/>
                <a:gd name="connsiteX14" fmla="*/ 26194 w 819150"/>
                <a:gd name="connsiteY14" fmla="*/ 445294 h 571500"/>
                <a:gd name="connsiteX15" fmla="*/ 31909 w 819150"/>
                <a:gd name="connsiteY15" fmla="*/ 441770 h 571500"/>
                <a:gd name="connsiteX16" fmla="*/ 33814 w 819150"/>
                <a:gd name="connsiteY16" fmla="*/ 442912 h 571500"/>
                <a:gd name="connsiteX17" fmla="*/ 36385 w 819150"/>
                <a:gd name="connsiteY17" fmla="*/ 439484 h 571500"/>
                <a:gd name="connsiteX18" fmla="*/ 34957 w 819150"/>
                <a:gd name="connsiteY18" fmla="*/ 436817 h 571500"/>
                <a:gd name="connsiteX19" fmla="*/ 37052 w 819150"/>
                <a:gd name="connsiteY19" fmla="*/ 435578 h 571500"/>
                <a:gd name="connsiteX20" fmla="*/ 33623 w 819150"/>
                <a:gd name="connsiteY20" fmla="*/ 433197 h 571500"/>
                <a:gd name="connsiteX21" fmla="*/ 49244 w 819150"/>
                <a:gd name="connsiteY21" fmla="*/ 421577 h 571500"/>
                <a:gd name="connsiteX22" fmla="*/ 62008 w 819150"/>
                <a:gd name="connsiteY22" fmla="*/ 415862 h 571500"/>
                <a:gd name="connsiteX23" fmla="*/ 58960 w 819150"/>
                <a:gd name="connsiteY23" fmla="*/ 417004 h 571500"/>
                <a:gd name="connsiteX24" fmla="*/ 57817 w 819150"/>
                <a:gd name="connsiteY24" fmla="*/ 413766 h 571500"/>
                <a:gd name="connsiteX25" fmla="*/ 47720 w 819150"/>
                <a:gd name="connsiteY25" fmla="*/ 417291 h 571500"/>
                <a:gd name="connsiteX26" fmla="*/ 36481 w 819150"/>
                <a:gd name="connsiteY26" fmla="*/ 408432 h 571500"/>
                <a:gd name="connsiteX27" fmla="*/ 28099 w 819150"/>
                <a:gd name="connsiteY27" fmla="*/ 412814 h 571500"/>
                <a:gd name="connsiteX28" fmla="*/ 25051 w 819150"/>
                <a:gd name="connsiteY28" fmla="*/ 417957 h 571500"/>
                <a:gd name="connsiteX29" fmla="*/ 16192 w 819150"/>
                <a:gd name="connsiteY29" fmla="*/ 412718 h 571500"/>
                <a:gd name="connsiteX30" fmla="*/ 11716 w 819150"/>
                <a:gd name="connsiteY30" fmla="*/ 404622 h 571500"/>
                <a:gd name="connsiteX31" fmla="*/ 14383 w 819150"/>
                <a:gd name="connsiteY31" fmla="*/ 386810 h 571500"/>
                <a:gd name="connsiteX32" fmla="*/ 11335 w 819150"/>
                <a:gd name="connsiteY32" fmla="*/ 378619 h 571500"/>
                <a:gd name="connsiteX33" fmla="*/ 14764 w 819150"/>
                <a:gd name="connsiteY33" fmla="*/ 366522 h 571500"/>
                <a:gd name="connsiteX34" fmla="*/ 9525 w 819150"/>
                <a:gd name="connsiteY34" fmla="*/ 365474 h 571500"/>
                <a:gd name="connsiteX35" fmla="*/ 12287 w 819150"/>
                <a:gd name="connsiteY35" fmla="*/ 362331 h 571500"/>
                <a:gd name="connsiteX36" fmla="*/ 21145 w 819150"/>
                <a:gd name="connsiteY36" fmla="*/ 358045 h 571500"/>
                <a:gd name="connsiteX37" fmla="*/ 39910 w 819150"/>
                <a:gd name="connsiteY37" fmla="*/ 356997 h 571500"/>
                <a:gd name="connsiteX38" fmla="*/ 40958 w 819150"/>
                <a:gd name="connsiteY38" fmla="*/ 346805 h 571500"/>
                <a:gd name="connsiteX39" fmla="*/ 43624 w 819150"/>
                <a:gd name="connsiteY39" fmla="*/ 343853 h 571500"/>
                <a:gd name="connsiteX40" fmla="*/ 52387 w 819150"/>
                <a:gd name="connsiteY40" fmla="*/ 340900 h 571500"/>
                <a:gd name="connsiteX41" fmla="*/ 63151 w 819150"/>
                <a:gd name="connsiteY41" fmla="*/ 348044 h 571500"/>
                <a:gd name="connsiteX42" fmla="*/ 71628 w 819150"/>
                <a:gd name="connsiteY42" fmla="*/ 338804 h 571500"/>
                <a:gd name="connsiteX43" fmla="*/ 88773 w 819150"/>
                <a:gd name="connsiteY43" fmla="*/ 334994 h 571500"/>
                <a:gd name="connsiteX44" fmla="*/ 96774 w 819150"/>
                <a:gd name="connsiteY44" fmla="*/ 341186 h 571500"/>
                <a:gd name="connsiteX45" fmla="*/ 104584 w 819150"/>
                <a:gd name="connsiteY45" fmla="*/ 357092 h 571500"/>
                <a:gd name="connsiteX46" fmla="*/ 111442 w 819150"/>
                <a:gd name="connsiteY46" fmla="*/ 358616 h 571500"/>
                <a:gd name="connsiteX47" fmla="*/ 114776 w 819150"/>
                <a:gd name="connsiteY47" fmla="*/ 356521 h 571500"/>
                <a:gd name="connsiteX48" fmla="*/ 114205 w 819150"/>
                <a:gd name="connsiteY48" fmla="*/ 341948 h 571500"/>
                <a:gd name="connsiteX49" fmla="*/ 119158 w 819150"/>
                <a:gd name="connsiteY49" fmla="*/ 340424 h 571500"/>
                <a:gd name="connsiteX50" fmla="*/ 115919 w 819150"/>
                <a:gd name="connsiteY50" fmla="*/ 344615 h 571500"/>
                <a:gd name="connsiteX51" fmla="*/ 116681 w 819150"/>
                <a:gd name="connsiteY51" fmla="*/ 352139 h 571500"/>
                <a:gd name="connsiteX52" fmla="*/ 124396 w 819150"/>
                <a:gd name="connsiteY52" fmla="*/ 355473 h 571500"/>
                <a:gd name="connsiteX53" fmla="*/ 126397 w 819150"/>
                <a:gd name="connsiteY53" fmla="*/ 352520 h 571500"/>
                <a:gd name="connsiteX54" fmla="*/ 123920 w 819150"/>
                <a:gd name="connsiteY54" fmla="*/ 346805 h 571500"/>
                <a:gd name="connsiteX55" fmla="*/ 128302 w 819150"/>
                <a:gd name="connsiteY55" fmla="*/ 344615 h 571500"/>
                <a:gd name="connsiteX56" fmla="*/ 129826 w 819150"/>
                <a:gd name="connsiteY56" fmla="*/ 336995 h 571500"/>
                <a:gd name="connsiteX57" fmla="*/ 123825 w 819150"/>
                <a:gd name="connsiteY57" fmla="*/ 324136 h 571500"/>
                <a:gd name="connsiteX58" fmla="*/ 132397 w 819150"/>
                <a:gd name="connsiteY58" fmla="*/ 317278 h 571500"/>
                <a:gd name="connsiteX59" fmla="*/ 132207 w 819150"/>
                <a:gd name="connsiteY59" fmla="*/ 314706 h 571500"/>
                <a:gd name="connsiteX60" fmla="*/ 135922 w 819150"/>
                <a:gd name="connsiteY60" fmla="*/ 316897 h 571500"/>
                <a:gd name="connsiteX61" fmla="*/ 143161 w 819150"/>
                <a:gd name="connsiteY61" fmla="*/ 315278 h 571500"/>
                <a:gd name="connsiteX62" fmla="*/ 154305 w 819150"/>
                <a:gd name="connsiteY62" fmla="*/ 317183 h 571500"/>
                <a:gd name="connsiteX63" fmla="*/ 140113 w 819150"/>
                <a:gd name="connsiteY63" fmla="*/ 301657 h 571500"/>
                <a:gd name="connsiteX64" fmla="*/ 141065 w 819150"/>
                <a:gd name="connsiteY64" fmla="*/ 287179 h 571500"/>
                <a:gd name="connsiteX65" fmla="*/ 149352 w 819150"/>
                <a:gd name="connsiteY65" fmla="*/ 296132 h 571500"/>
                <a:gd name="connsiteX66" fmla="*/ 153829 w 819150"/>
                <a:gd name="connsiteY66" fmla="*/ 297180 h 571500"/>
                <a:gd name="connsiteX67" fmla="*/ 164116 w 819150"/>
                <a:gd name="connsiteY67" fmla="*/ 291560 h 571500"/>
                <a:gd name="connsiteX68" fmla="*/ 178784 w 819150"/>
                <a:gd name="connsiteY68" fmla="*/ 276797 h 571500"/>
                <a:gd name="connsiteX69" fmla="*/ 181832 w 819150"/>
                <a:gd name="connsiteY69" fmla="*/ 277654 h 571500"/>
                <a:gd name="connsiteX70" fmla="*/ 182213 w 819150"/>
                <a:gd name="connsiteY70" fmla="*/ 282131 h 571500"/>
                <a:gd name="connsiteX71" fmla="*/ 185356 w 819150"/>
                <a:gd name="connsiteY71" fmla="*/ 284798 h 571500"/>
                <a:gd name="connsiteX72" fmla="*/ 203359 w 819150"/>
                <a:gd name="connsiteY72" fmla="*/ 284226 h 571500"/>
                <a:gd name="connsiteX73" fmla="*/ 216979 w 819150"/>
                <a:gd name="connsiteY73" fmla="*/ 266795 h 571500"/>
                <a:gd name="connsiteX74" fmla="*/ 209074 w 819150"/>
                <a:gd name="connsiteY74" fmla="*/ 254794 h 571500"/>
                <a:gd name="connsiteX75" fmla="*/ 210598 w 819150"/>
                <a:gd name="connsiteY75" fmla="*/ 247174 h 571500"/>
                <a:gd name="connsiteX76" fmla="*/ 208502 w 819150"/>
                <a:gd name="connsiteY76" fmla="*/ 241745 h 571500"/>
                <a:gd name="connsiteX77" fmla="*/ 214027 w 819150"/>
                <a:gd name="connsiteY77" fmla="*/ 228219 h 571500"/>
                <a:gd name="connsiteX78" fmla="*/ 223552 w 819150"/>
                <a:gd name="connsiteY78" fmla="*/ 220504 h 571500"/>
                <a:gd name="connsiteX79" fmla="*/ 231553 w 819150"/>
                <a:gd name="connsiteY79" fmla="*/ 208407 h 571500"/>
                <a:gd name="connsiteX80" fmla="*/ 241554 w 819150"/>
                <a:gd name="connsiteY80" fmla="*/ 212408 h 571500"/>
                <a:gd name="connsiteX81" fmla="*/ 264128 w 819150"/>
                <a:gd name="connsiteY81" fmla="*/ 196691 h 571500"/>
                <a:gd name="connsiteX82" fmla="*/ 275082 w 819150"/>
                <a:gd name="connsiteY82" fmla="*/ 200311 h 571500"/>
                <a:gd name="connsiteX83" fmla="*/ 277844 w 819150"/>
                <a:gd name="connsiteY83" fmla="*/ 204692 h 571500"/>
                <a:gd name="connsiteX84" fmla="*/ 277368 w 819150"/>
                <a:gd name="connsiteY84" fmla="*/ 213265 h 571500"/>
                <a:gd name="connsiteX85" fmla="*/ 282797 w 819150"/>
                <a:gd name="connsiteY85" fmla="*/ 215741 h 571500"/>
                <a:gd name="connsiteX86" fmla="*/ 288322 w 819150"/>
                <a:gd name="connsiteY86" fmla="*/ 224981 h 571500"/>
                <a:gd name="connsiteX87" fmla="*/ 311182 w 819150"/>
                <a:gd name="connsiteY87" fmla="*/ 235553 h 571500"/>
                <a:gd name="connsiteX88" fmla="*/ 315849 w 819150"/>
                <a:gd name="connsiteY88" fmla="*/ 243459 h 571500"/>
                <a:gd name="connsiteX89" fmla="*/ 320992 w 819150"/>
                <a:gd name="connsiteY89" fmla="*/ 245269 h 571500"/>
                <a:gd name="connsiteX90" fmla="*/ 332518 w 819150"/>
                <a:gd name="connsiteY90" fmla="*/ 260795 h 571500"/>
                <a:gd name="connsiteX91" fmla="*/ 333470 w 819150"/>
                <a:gd name="connsiteY91" fmla="*/ 271653 h 571500"/>
                <a:gd name="connsiteX92" fmla="*/ 334518 w 819150"/>
                <a:gd name="connsiteY92" fmla="*/ 264986 h 571500"/>
                <a:gd name="connsiteX93" fmla="*/ 340042 w 819150"/>
                <a:gd name="connsiteY93" fmla="*/ 266129 h 571500"/>
                <a:gd name="connsiteX94" fmla="*/ 340995 w 819150"/>
                <a:gd name="connsiteY94" fmla="*/ 263462 h 571500"/>
                <a:gd name="connsiteX95" fmla="*/ 348234 w 819150"/>
                <a:gd name="connsiteY95" fmla="*/ 262795 h 571500"/>
                <a:gd name="connsiteX96" fmla="*/ 353473 w 819150"/>
                <a:gd name="connsiteY96" fmla="*/ 256889 h 571500"/>
                <a:gd name="connsiteX97" fmla="*/ 356235 w 819150"/>
                <a:gd name="connsiteY97" fmla="*/ 257651 h 571500"/>
                <a:gd name="connsiteX98" fmla="*/ 358902 w 819150"/>
                <a:gd name="connsiteY98" fmla="*/ 253651 h 571500"/>
                <a:gd name="connsiteX99" fmla="*/ 367284 w 819150"/>
                <a:gd name="connsiteY99" fmla="*/ 252032 h 571500"/>
                <a:gd name="connsiteX100" fmla="*/ 390239 w 819150"/>
                <a:gd name="connsiteY100" fmla="*/ 258413 h 571500"/>
                <a:gd name="connsiteX101" fmla="*/ 375475 w 819150"/>
                <a:gd name="connsiteY101" fmla="*/ 257556 h 571500"/>
                <a:gd name="connsiteX102" fmla="*/ 367951 w 819150"/>
                <a:gd name="connsiteY102" fmla="*/ 263271 h 571500"/>
                <a:gd name="connsiteX103" fmla="*/ 358426 w 819150"/>
                <a:gd name="connsiteY103" fmla="*/ 258032 h 571500"/>
                <a:gd name="connsiteX104" fmla="*/ 348710 w 819150"/>
                <a:gd name="connsiteY104" fmla="*/ 266033 h 571500"/>
                <a:gd name="connsiteX105" fmla="*/ 342900 w 819150"/>
                <a:gd name="connsiteY105" fmla="*/ 266795 h 571500"/>
                <a:gd name="connsiteX106" fmla="*/ 341376 w 819150"/>
                <a:gd name="connsiteY106" fmla="*/ 272320 h 571500"/>
                <a:gd name="connsiteX107" fmla="*/ 352425 w 819150"/>
                <a:gd name="connsiteY107" fmla="*/ 274606 h 571500"/>
                <a:gd name="connsiteX108" fmla="*/ 364522 w 819150"/>
                <a:gd name="connsiteY108" fmla="*/ 281654 h 571500"/>
                <a:gd name="connsiteX109" fmla="*/ 367284 w 819150"/>
                <a:gd name="connsiteY109" fmla="*/ 286036 h 571500"/>
                <a:gd name="connsiteX110" fmla="*/ 374809 w 819150"/>
                <a:gd name="connsiteY110" fmla="*/ 285464 h 571500"/>
                <a:gd name="connsiteX111" fmla="*/ 374523 w 819150"/>
                <a:gd name="connsiteY111" fmla="*/ 289846 h 571500"/>
                <a:gd name="connsiteX112" fmla="*/ 377190 w 819150"/>
                <a:gd name="connsiteY112" fmla="*/ 291465 h 571500"/>
                <a:gd name="connsiteX113" fmla="*/ 380047 w 819150"/>
                <a:gd name="connsiteY113" fmla="*/ 278416 h 571500"/>
                <a:gd name="connsiteX114" fmla="*/ 382619 w 819150"/>
                <a:gd name="connsiteY114" fmla="*/ 281559 h 571500"/>
                <a:gd name="connsiteX115" fmla="*/ 388715 w 819150"/>
                <a:gd name="connsiteY115" fmla="*/ 278797 h 571500"/>
                <a:gd name="connsiteX116" fmla="*/ 399955 w 819150"/>
                <a:gd name="connsiteY116" fmla="*/ 284417 h 571500"/>
                <a:gd name="connsiteX117" fmla="*/ 402908 w 819150"/>
                <a:gd name="connsiteY117" fmla="*/ 283369 h 571500"/>
                <a:gd name="connsiteX118" fmla="*/ 400240 w 819150"/>
                <a:gd name="connsiteY118" fmla="*/ 275558 h 571500"/>
                <a:gd name="connsiteX119" fmla="*/ 394621 w 819150"/>
                <a:gd name="connsiteY119" fmla="*/ 274225 h 571500"/>
                <a:gd name="connsiteX120" fmla="*/ 392430 w 819150"/>
                <a:gd name="connsiteY120" fmla="*/ 278225 h 571500"/>
                <a:gd name="connsiteX121" fmla="*/ 389096 w 819150"/>
                <a:gd name="connsiteY121" fmla="*/ 276987 h 571500"/>
                <a:gd name="connsiteX122" fmla="*/ 394335 w 819150"/>
                <a:gd name="connsiteY122" fmla="*/ 272129 h 571500"/>
                <a:gd name="connsiteX123" fmla="*/ 394335 w 819150"/>
                <a:gd name="connsiteY123" fmla="*/ 267176 h 571500"/>
                <a:gd name="connsiteX124" fmla="*/ 399193 w 819150"/>
                <a:gd name="connsiteY124" fmla="*/ 268510 h 571500"/>
                <a:gd name="connsiteX125" fmla="*/ 404336 w 819150"/>
                <a:gd name="connsiteY125" fmla="*/ 275939 h 571500"/>
                <a:gd name="connsiteX126" fmla="*/ 405670 w 819150"/>
                <a:gd name="connsiteY126" fmla="*/ 268319 h 571500"/>
                <a:gd name="connsiteX127" fmla="*/ 404717 w 819150"/>
                <a:gd name="connsiteY127" fmla="*/ 261366 h 571500"/>
                <a:gd name="connsiteX128" fmla="*/ 399288 w 819150"/>
                <a:gd name="connsiteY128" fmla="*/ 261080 h 571500"/>
                <a:gd name="connsiteX129" fmla="*/ 395287 w 819150"/>
                <a:gd name="connsiteY129" fmla="*/ 252317 h 571500"/>
                <a:gd name="connsiteX130" fmla="*/ 389572 w 819150"/>
                <a:gd name="connsiteY130" fmla="*/ 251651 h 571500"/>
                <a:gd name="connsiteX131" fmla="*/ 389191 w 819150"/>
                <a:gd name="connsiteY131" fmla="*/ 249745 h 571500"/>
                <a:gd name="connsiteX132" fmla="*/ 389858 w 819150"/>
                <a:gd name="connsiteY132" fmla="*/ 244316 h 571500"/>
                <a:gd name="connsiteX133" fmla="*/ 394049 w 819150"/>
                <a:gd name="connsiteY133" fmla="*/ 240983 h 571500"/>
                <a:gd name="connsiteX134" fmla="*/ 401383 w 819150"/>
                <a:gd name="connsiteY134" fmla="*/ 246983 h 571500"/>
                <a:gd name="connsiteX135" fmla="*/ 404336 w 819150"/>
                <a:gd name="connsiteY135" fmla="*/ 244697 h 571500"/>
                <a:gd name="connsiteX136" fmla="*/ 402622 w 819150"/>
                <a:gd name="connsiteY136" fmla="*/ 240411 h 571500"/>
                <a:gd name="connsiteX137" fmla="*/ 406717 w 819150"/>
                <a:gd name="connsiteY137" fmla="*/ 214789 h 571500"/>
                <a:gd name="connsiteX138" fmla="*/ 401955 w 819150"/>
                <a:gd name="connsiteY138" fmla="*/ 206312 h 571500"/>
                <a:gd name="connsiteX139" fmla="*/ 404717 w 819150"/>
                <a:gd name="connsiteY139" fmla="*/ 195834 h 571500"/>
                <a:gd name="connsiteX140" fmla="*/ 397383 w 819150"/>
                <a:gd name="connsiteY140" fmla="*/ 166211 h 571500"/>
                <a:gd name="connsiteX141" fmla="*/ 398431 w 819150"/>
                <a:gd name="connsiteY141" fmla="*/ 158877 h 571500"/>
                <a:gd name="connsiteX142" fmla="*/ 410146 w 819150"/>
                <a:gd name="connsiteY142" fmla="*/ 151448 h 571500"/>
                <a:gd name="connsiteX143" fmla="*/ 410623 w 819150"/>
                <a:gd name="connsiteY143" fmla="*/ 135255 h 571500"/>
                <a:gd name="connsiteX144" fmla="*/ 426529 w 819150"/>
                <a:gd name="connsiteY144" fmla="*/ 115729 h 571500"/>
                <a:gd name="connsiteX145" fmla="*/ 447484 w 819150"/>
                <a:gd name="connsiteY145" fmla="*/ 108014 h 571500"/>
                <a:gd name="connsiteX146" fmla="*/ 490252 w 819150"/>
                <a:gd name="connsiteY146" fmla="*/ 122206 h 571500"/>
                <a:gd name="connsiteX147" fmla="*/ 506158 w 819150"/>
                <a:gd name="connsiteY147" fmla="*/ 120872 h 571500"/>
                <a:gd name="connsiteX148" fmla="*/ 507206 w 819150"/>
                <a:gd name="connsiteY148" fmla="*/ 111824 h 571500"/>
                <a:gd name="connsiteX149" fmla="*/ 516350 w 819150"/>
                <a:gd name="connsiteY149" fmla="*/ 107156 h 571500"/>
                <a:gd name="connsiteX150" fmla="*/ 527209 w 819150"/>
                <a:gd name="connsiteY150" fmla="*/ 113633 h 571500"/>
                <a:gd name="connsiteX151" fmla="*/ 538639 w 819150"/>
                <a:gd name="connsiteY151" fmla="*/ 99822 h 571500"/>
                <a:gd name="connsiteX152" fmla="*/ 537019 w 819150"/>
                <a:gd name="connsiteY152" fmla="*/ 84296 h 571500"/>
                <a:gd name="connsiteX153" fmla="*/ 546259 w 819150"/>
                <a:gd name="connsiteY153" fmla="*/ 67723 h 571500"/>
                <a:gd name="connsiteX154" fmla="*/ 548545 w 819150"/>
                <a:gd name="connsiteY154" fmla="*/ 52292 h 571500"/>
                <a:gd name="connsiteX155" fmla="*/ 545021 w 819150"/>
                <a:gd name="connsiteY155" fmla="*/ 35719 h 571500"/>
                <a:gd name="connsiteX156" fmla="*/ 545878 w 819150"/>
                <a:gd name="connsiteY156" fmla="*/ 27813 h 571500"/>
                <a:gd name="connsiteX157" fmla="*/ 556165 w 819150"/>
                <a:gd name="connsiteY157" fmla="*/ 17240 h 571500"/>
                <a:gd name="connsiteX158" fmla="*/ 564547 w 819150"/>
                <a:gd name="connsiteY158" fmla="*/ 14097 h 571500"/>
                <a:gd name="connsiteX159" fmla="*/ 573310 w 819150"/>
                <a:gd name="connsiteY159" fmla="*/ 15621 h 571500"/>
                <a:gd name="connsiteX160" fmla="*/ 583787 w 819150"/>
                <a:gd name="connsiteY160" fmla="*/ 27718 h 571500"/>
                <a:gd name="connsiteX161" fmla="*/ 589217 w 819150"/>
                <a:gd name="connsiteY161" fmla="*/ 29528 h 571500"/>
                <a:gd name="connsiteX162" fmla="*/ 606457 w 819150"/>
                <a:gd name="connsiteY162" fmla="*/ 27718 h 571500"/>
                <a:gd name="connsiteX163" fmla="*/ 630079 w 819150"/>
                <a:gd name="connsiteY163" fmla="*/ 29337 h 571500"/>
                <a:gd name="connsiteX164" fmla="*/ 646938 w 819150"/>
                <a:gd name="connsiteY164" fmla="*/ 20193 h 571500"/>
                <a:gd name="connsiteX165" fmla="*/ 655034 w 819150"/>
                <a:gd name="connsiteY165" fmla="*/ 9525 h 571500"/>
                <a:gd name="connsiteX166" fmla="*/ 654367 w 819150"/>
                <a:gd name="connsiteY166" fmla="*/ 15240 h 571500"/>
                <a:gd name="connsiteX167" fmla="*/ 660463 w 819150"/>
                <a:gd name="connsiteY167" fmla="*/ 23336 h 571500"/>
                <a:gd name="connsiteX168" fmla="*/ 663988 w 819150"/>
                <a:gd name="connsiteY168" fmla="*/ 26099 h 571500"/>
                <a:gd name="connsiteX169" fmla="*/ 667702 w 819150"/>
                <a:gd name="connsiteY169" fmla="*/ 21527 h 571500"/>
                <a:gd name="connsiteX170" fmla="*/ 670084 w 819150"/>
                <a:gd name="connsiteY170" fmla="*/ 24479 h 571500"/>
                <a:gd name="connsiteX171" fmla="*/ 673417 w 819150"/>
                <a:gd name="connsiteY171" fmla="*/ 39815 h 571500"/>
                <a:gd name="connsiteX172" fmla="*/ 682847 w 819150"/>
                <a:gd name="connsiteY172" fmla="*/ 27051 h 571500"/>
                <a:gd name="connsiteX173" fmla="*/ 683038 w 819150"/>
                <a:gd name="connsiteY173" fmla="*/ 21908 h 571500"/>
                <a:gd name="connsiteX174" fmla="*/ 685324 w 819150"/>
                <a:gd name="connsiteY174" fmla="*/ 21812 h 571500"/>
                <a:gd name="connsiteX175" fmla="*/ 687991 w 819150"/>
                <a:gd name="connsiteY175" fmla="*/ 34481 h 571500"/>
                <a:gd name="connsiteX176" fmla="*/ 692467 w 819150"/>
                <a:gd name="connsiteY176" fmla="*/ 42386 h 571500"/>
                <a:gd name="connsiteX177" fmla="*/ 697420 w 819150"/>
                <a:gd name="connsiteY177" fmla="*/ 45815 h 571500"/>
                <a:gd name="connsiteX178" fmla="*/ 704564 w 819150"/>
                <a:gd name="connsiteY178" fmla="*/ 56960 h 571500"/>
                <a:gd name="connsiteX179" fmla="*/ 717328 w 819150"/>
                <a:gd name="connsiteY179" fmla="*/ 62389 h 571500"/>
                <a:gd name="connsiteX180" fmla="*/ 731996 w 819150"/>
                <a:gd name="connsiteY180" fmla="*/ 81629 h 571500"/>
                <a:gd name="connsiteX181" fmla="*/ 731139 w 819150"/>
                <a:gd name="connsiteY181" fmla="*/ 89916 h 571500"/>
                <a:gd name="connsiteX182" fmla="*/ 715804 w 819150"/>
                <a:gd name="connsiteY182" fmla="*/ 103442 h 571500"/>
                <a:gd name="connsiteX183" fmla="*/ 728662 w 819150"/>
                <a:gd name="connsiteY183" fmla="*/ 113062 h 571500"/>
                <a:gd name="connsiteX184" fmla="*/ 737807 w 819150"/>
                <a:gd name="connsiteY184" fmla="*/ 114967 h 571500"/>
                <a:gd name="connsiteX185" fmla="*/ 739521 w 819150"/>
                <a:gd name="connsiteY185" fmla="*/ 119062 h 571500"/>
                <a:gd name="connsiteX186" fmla="*/ 736283 w 819150"/>
                <a:gd name="connsiteY186" fmla="*/ 123825 h 571500"/>
                <a:gd name="connsiteX187" fmla="*/ 739235 w 819150"/>
                <a:gd name="connsiteY187" fmla="*/ 126968 h 571500"/>
                <a:gd name="connsiteX188" fmla="*/ 746379 w 819150"/>
                <a:gd name="connsiteY188" fmla="*/ 129731 h 571500"/>
                <a:gd name="connsiteX189" fmla="*/ 748093 w 819150"/>
                <a:gd name="connsiteY189" fmla="*/ 128302 h 571500"/>
                <a:gd name="connsiteX190" fmla="*/ 755904 w 819150"/>
                <a:gd name="connsiteY190" fmla="*/ 132779 h 571500"/>
                <a:gd name="connsiteX191" fmla="*/ 768572 w 819150"/>
                <a:gd name="connsiteY191" fmla="*/ 157353 h 571500"/>
                <a:gd name="connsiteX192" fmla="*/ 765810 w 819150"/>
                <a:gd name="connsiteY192" fmla="*/ 164306 h 571500"/>
                <a:gd name="connsiteX193" fmla="*/ 769906 w 819150"/>
                <a:gd name="connsiteY193" fmla="*/ 169831 h 571500"/>
                <a:gd name="connsiteX194" fmla="*/ 768096 w 819150"/>
                <a:gd name="connsiteY194" fmla="*/ 174403 h 571500"/>
                <a:gd name="connsiteX195" fmla="*/ 782955 w 819150"/>
                <a:gd name="connsiteY195" fmla="*/ 188024 h 571500"/>
                <a:gd name="connsiteX196" fmla="*/ 798957 w 819150"/>
                <a:gd name="connsiteY196" fmla="*/ 187928 h 571500"/>
                <a:gd name="connsiteX197" fmla="*/ 791813 w 819150"/>
                <a:gd name="connsiteY197" fmla="*/ 197644 h 571500"/>
                <a:gd name="connsiteX198" fmla="*/ 787051 w 819150"/>
                <a:gd name="connsiteY198" fmla="*/ 200216 h 571500"/>
                <a:gd name="connsiteX199" fmla="*/ 788670 w 819150"/>
                <a:gd name="connsiteY199" fmla="*/ 203645 h 571500"/>
                <a:gd name="connsiteX200" fmla="*/ 790956 w 819150"/>
                <a:gd name="connsiteY200" fmla="*/ 200216 h 571500"/>
                <a:gd name="connsiteX201" fmla="*/ 793813 w 819150"/>
                <a:gd name="connsiteY201" fmla="*/ 202883 h 571500"/>
                <a:gd name="connsiteX202" fmla="*/ 786860 w 819150"/>
                <a:gd name="connsiteY202" fmla="*/ 208502 h 571500"/>
                <a:gd name="connsiteX203" fmla="*/ 789718 w 819150"/>
                <a:gd name="connsiteY203" fmla="*/ 218980 h 571500"/>
                <a:gd name="connsiteX204" fmla="*/ 788670 w 819150"/>
                <a:gd name="connsiteY204" fmla="*/ 225457 h 571500"/>
                <a:gd name="connsiteX205" fmla="*/ 776097 w 819150"/>
                <a:gd name="connsiteY205" fmla="*/ 227648 h 571500"/>
                <a:gd name="connsiteX206" fmla="*/ 783336 w 819150"/>
                <a:gd name="connsiteY206" fmla="*/ 227552 h 571500"/>
                <a:gd name="connsiteX207" fmla="*/ 784098 w 819150"/>
                <a:gd name="connsiteY207" fmla="*/ 234982 h 571500"/>
                <a:gd name="connsiteX208" fmla="*/ 781526 w 819150"/>
                <a:gd name="connsiteY208" fmla="*/ 237458 h 571500"/>
                <a:gd name="connsiteX209" fmla="*/ 779335 w 819150"/>
                <a:gd name="connsiteY209" fmla="*/ 234696 h 571500"/>
                <a:gd name="connsiteX210" fmla="*/ 771144 w 819150"/>
                <a:gd name="connsiteY210" fmla="*/ 241935 h 571500"/>
                <a:gd name="connsiteX211" fmla="*/ 761809 w 819150"/>
                <a:gd name="connsiteY211" fmla="*/ 276035 h 571500"/>
                <a:gd name="connsiteX212" fmla="*/ 769620 w 819150"/>
                <a:gd name="connsiteY212" fmla="*/ 281083 h 571500"/>
                <a:gd name="connsiteX213" fmla="*/ 776097 w 819150"/>
                <a:gd name="connsiteY213" fmla="*/ 306324 h 571500"/>
                <a:gd name="connsiteX214" fmla="*/ 787051 w 819150"/>
                <a:gd name="connsiteY214" fmla="*/ 318326 h 571500"/>
                <a:gd name="connsiteX215" fmla="*/ 809625 w 819150"/>
                <a:gd name="connsiteY215" fmla="*/ 336328 h 571500"/>
                <a:gd name="connsiteX216" fmla="*/ 812292 w 819150"/>
                <a:gd name="connsiteY216" fmla="*/ 343567 h 571500"/>
                <a:gd name="connsiteX217" fmla="*/ 811625 w 819150"/>
                <a:gd name="connsiteY217" fmla="*/ 356045 h 571500"/>
                <a:gd name="connsiteX218" fmla="*/ 815626 w 819150"/>
                <a:gd name="connsiteY218" fmla="*/ 364617 h 571500"/>
                <a:gd name="connsiteX219" fmla="*/ 810768 w 819150"/>
                <a:gd name="connsiteY219" fmla="*/ 369475 h 571500"/>
                <a:gd name="connsiteX220" fmla="*/ 799528 w 819150"/>
                <a:gd name="connsiteY220" fmla="*/ 373666 h 571500"/>
                <a:gd name="connsiteX221" fmla="*/ 801338 w 819150"/>
                <a:gd name="connsiteY221" fmla="*/ 381857 h 571500"/>
                <a:gd name="connsiteX222" fmla="*/ 805434 w 819150"/>
                <a:gd name="connsiteY222" fmla="*/ 384048 h 571500"/>
                <a:gd name="connsiteX223" fmla="*/ 800481 w 819150"/>
                <a:gd name="connsiteY223" fmla="*/ 389858 h 571500"/>
                <a:gd name="connsiteX224" fmla="*/ 802958 w 819150"/>
                <a:gd name="connsiteY224" fmla="*/ 391573 h 571500"/>
                <a:gd name="connsiteX225" fmla="*/ 802958 w 819150"/>
                <a:gd name="connsiteY225" fmla="*/ 397097 h 571500"/>
                <a:gd name="connsiteX226" fmla="*/ 797624 w 819150"/>
                <a:gd name="connsiteY226" fmla="*/ 397383 h 571500"/>
                <a:gd name="connsiteX227" fmla="*/ 791527 w 819150"/>
                <a:gd name="connsiteY227" fmla="*/ 402812 h 571500"/>
                <a:gd name="connsiteX228" fmla="*/ 780288 w 819150"/>
                <a:gd name="connsiteY228" fmla="*/ 403765 h 571500"/>
                <a:gd name="connsiteX229" fmla="*/ 775525 w 819150"/>
                <a:gd name="connsiteY229" fmla="*/ 416338 h 571500"/>
                <a:gd name="connsiteX230" fmla="*/ 776192 w 819150"/>
                <a:gd name="connsiteY230" fmla="*/ 420529 h 571500"/>
                <a:gd name="connsiteX231" fmla="*/ 774192 w 819150"/>
                <a:gd name="connsiteY231" fmla="*/ 419862 h 571500"/>
                <a:gd name="connsiteX232" fmla="*/ 770096 w 819150"/>
                <a:gd name="connsiteY232" fmla="*/ 429959 h 571500"/>
                <a:gd name="connsiteX233" fmla="*/ 768572 w 819150"/>
                <a:gd name="connsiteY233" fmla="*/ 438055 h 571500"/>
                <a:gd name="connsiteX234" fmla="*/ 775430 w 819150"/>
                <a:gd name="connsiteY234" fmla="*/ 455771 h 571500"/>
                <a:gd name="connsiteX235" fmla="*/ 775335 w 819150"/>
                <a:gd name="connsiteY235" fmla="*/ 470154 h 571500"/>
                <a:gd name="connsiteX236" fmla="*/ 771620 w 819150"/>
                <a:gd name="connsiteY236" fmla="*/ 475583 h 571500"/>
                <a:gd name="connsiteX237" fmla="*/ 757618 w 819150"/>
                <a:gd name="connsiteY237" fmla="*/ 469202 h 571500"/>
                <a:gd name="connsiteX238" fmla="*/ 745522 w 819150"/>
                <a:gd name="connsiteY238" fmla="*/ 471964 h 571500"/>
                <a:gd name="connsiteX239" fmla="*/ 744569 w 819150"/>
                <a:gd name="connsiteY239" fmla="*/ 470440 h 571500"/>
                <a:gd name="connsiteX240" fmla="*/ 727329 w 819150"/>
                <a:gd name="connsiteY240" fmla="*/ 484918 h 571500"/>
                <a:gd name="connsiteX241" fmla="*/ 727805 w 819150"/>
                <a:gd name="connsiteY241" fmla="*/ 489776 h 571500"/>
                <a:gd name="connsiteX242" fmla="*/ 729901 w 819150"/>
                <a:gd name="connsiteY242" fmla="*/ 489395 h 571500"/>
                <a:gd name="connsiteX243" fmla="*/ 728853 w 819150"/>
                <a:gd name="connsiteY243" fmla="*/ 492538 h 571500"/>
                <a:gd name="connsiteX244" fmla="*/ 718852 w 819150"/>
                <a:gd name="connsiteY244" fmla="*/ 497777 h 571500"/>
                <a:gd name="connsiteX245" fmla="*/ 715613 w 819150"/>
                <a:gd name="connsiteY245" fmla="*/ 485299 h 571500"/>
                <a:gd name="connsiteX246" fmla="*/ 708850 w 819150"/>
                <a:gd name="connsiteY246" fmla="*/ 479012 h 571500"/>
                <a:gd name="connsiteX247" fmla="*/ 702659 w 819150"/>
                <a:gd name="connsiteY247" fmla="*/ 476155 h 571500"/>
                <a:gd name="connsiteX248" fmla="*/ 693706 w 819150"/>
                <a:gd name="connsiteY248" fmla="*/ 477298 h 571500"/>
                <a:gd name="connsiteX249" fmla="*/ 670084 w 819150"/>
                <a:gd name="connsiteY249" fmla="*/ 463963 h 571500"/>
                <a:gd name="connsiteX250" fmla="*/ 665417 w 819150"/>
                <a:gd name="connsiteY250" fmla="*/ 458343 h 571500"/>
                <a:gd name="connsiteX251" fmla="*/ 666274 w 819150"/>
                <a:gd name="connsiteY251" fmla="*/ 454152 h 571500"/>
                <a:gd name="connsiteX252" fmla="*/ 656177 w 819150"/>
                <a:gd name="connsiteY252" fmla="*/ 448056 h 571500"/>
                <a:gd name="connsiteX253" fmla="*/ 656368 w 819150"/>
                <a:gd name="connsiteY253" fmla="*/ 436817 h 571500"/>
                <a:gd name="connsiteX254" fmla="*/ 639794 w 819150"/>
                <a:gd name="connsiteY254" fmla="*/ 437579 h 571500"/>
                <a:gd name="connsiteX255" fmla="*/ 638270 w 819150"/>
                <a:gd name="connsiteY255" fmla="*/ 429673 h 571500"/>
                <a:gd name="connsiteX256" fmla="*/ 629507 w 819150"/>
                <a:gd name="connsiteY256" fmla="*/ 423196 h 571500"/>
                <a:gd name="connsiteX257" fmla="*/ 618173 w 819150"/>
                <a:gd name="connsiteY257" fmla="*/ 409289 h 571500"/>
                <a:gd name="connsiteX258" fmla="*/ 615506 w 819150"/>
                <a:gd name="connsiteY258" fmla="*/ 403860 h 571500"/>
                <a:gd name="connsiteX259" fmla="*/ 621601 w 819150"/>
                <a:gd name="connsiteY259" fmla="*/ 388239 h 571500"/>
                <a:gd name="connsiteX260" fmla="*/ 621030 w 819150"/>
                <a:gd name="connsiteY260" fmla="*/ 380905 h 571500"/>
                <a:gd name="connsiteX261" fmla="*/ 608933 w 819150"/>
                <a:gd name="connsiteY261" fmla="*/ 374047 h 571500"/>
                <a:gd name="connsiteX262" fmla="*/ 602837 w 819150"/>
                <a:gd name="connsiteY262" fmla="*/ 365284 h 571500"/>
                <a:gd name="connsiteX263" fmla="*/ 600456 w 819150"/>
                <a:gd name="connsiteY263" fmla="*/ 334137 h 571500"/>
                <a:gd name="connsiteX264" fmla="*/ 597408 w 819150"/>
                <a:gd name="connsiteY264" fmla="*/ 330232 h 571500"/>
                <a:gd name="connsiteX265" fmla="*/ 576643 w 819150"/>
                <a:gd name="connsiteY265" fmla="*/ 330518 h 571500"/>
                <a:gd name="connsiteX266" fmla="*/ 564166 w 819150"/>
                <a:gd name="connsiteY266" fmla="*/ 335471 h 571500"/>
                <a:gd name="connsiteX267" fmla="*/ 549878 w 819150"/>
                <a:gd name="connsiteY267" fmla="*/ 334613 h 571500"/>
                <a:gd name="connsiteX268" fmla="*/ 544735 w 819150"/>
                <a:gd name="connsiteY268" fmla="*/ 332137 h 571500"/>
                <a:gd name="connsiteX269" fmla="*/ 541115 w 819150"/>
                <a:gd name="connsiteY269" fmla="*/ 325374 h 571500"/>
                <a:gd name="connsiteX270" fmla="*/ 535210 w 819150"/>
                <a:gd name="connsiteY270" fmla="*/ 324136 h 571500"/>
                <a:gd name="connsiteX271" fmla="*/ 527018 w 819150"/>
                <a:gd name="connsiteY271" fmla="*/ 326993 h 571500"/>
                <a:gd name="connsiteX272" fmla="*/ 532067 w 819150"/>
                <a:gd name="connsiteY272" fmla="*/ 336804 h 571500"/>
                <a:gd name="connsiteX273" fmla="*/ 526256 w 819150"/>
                <a:gd name="connsiteY273" fmla="*/ 345758 h 571500"/>
                <a:gd name="connsiteX274" fmla="*/ 527780 w 819150"/>
                <a:gd name="connsiteY274" fmla="*/ 351568 h 571500"/>
                <a:gd name="connsiteX275" fmla="*/ 517017 w 819150"/>
                <a:gd name="connsiteY275" fmla="*/ 376523 h 571500"/>
                <a:gd name="connsiteX276" fmla="*/ 503777 w 819150"/>
                <a:gd name="connsiteY276" fmla="*/ 385572 h 571500"/>
                <a:gd name="connsiteX277" fmla="*/ 499872 w 819150"/>
                <a:gd name="connsiteY277" fmla="*/ 393287 h 571500"/>
                <a:gd name="connsiteX278" fmla="*/ 501491 w 819150"/>
                <a:gd name="connsiteY278" fmla="*/ 403574 h 571500"/>
                <a:gd name="connsiteX279" fmla="*/ 499491 w 819150"/>
                <a:gd name="connsiteY279" fmla="*/ 411480 h 571500"/>
                <a:gd name="connsiteX280" fmla="*/ 491204 w 819150"/>
                <a:gd name="connsiteY280" fmla="*/ 422243 h 571500"/>
                <a:gd name="connsiteX281" fmla="*/ 490918 w 819150"/>
                <a:gd name="connsiteY281" fmla="*/ 426529 h 571500"/>
                <a:gd name="connsiteX282" fmla="*/ 472916 w 819150"/>
                <a:gd name="connsiteY282" fmla="*/ 436912 h 571500"/>
                <a:gd name="connsiteX283" fmla="*/ 465582 w 819150"/>
                <a:gd name="connsiteY283" fmla="*/ 447770 h 571500"/>
                <a:gd name="connsiteX284" fmla="*/ 465868 w 819150"/>
                <a:gd name="connsiteY284" fmla="*/ 460724 h 571500"/>
                <a:gd name="connsiteX285" fmla="*/ 473869 w 819150"/>
                <a:gd name="connsiteY285" fmla="*/ 471392 h 571500"/>
                <a:gd name="connsiteX286" fmla="*/ 471392 w 819150"/>
                <a:gd name="connsiteY286" fmla="*/ 480060 h 571500"/>
                <a:gd name="connsiteX287" fmla="*/ 461486 w 819150"/>
                <a:gd name="connsiteY287" fmla="*/ 482251 h 571500"/>
                <a:gd name="connsiteX288" fmla="*/ 452247 w 819150"/>
                <a:gd name="connsiteY288" fmla="*/ 478060 h 571500"/>
                <a:gd name="connsiteX289" fmla="*/ 446056 w 819150"/>
                <a:gd name="connsiteY289" fmla="*/ 484442 h 571500"/>
                <a:gd name="connsiteX290" fmla="*/ 445198 w 819150"/>
                <a:gd name="connsiteY290" fmla="*/ 501206 h 571500"/>
                <a:gd name="connsiteX291" fmla="*/ 438721 w 819150"/>
                <a:gd name="connsiteY291" fmla="*/ 500062 h 571500"/>
                <a:gd name="connsiteX292" fmla="*/ 424148 w 819150"/>
                <a:gd name="connsiteY292" fmla="*/ 503682 h 571500"/>
                <a:gd name="connsiteX293" fmla="*/ 418147 w 819150"/>
                <a:gd name="connsiteY293" fmla="*/ 502158 h 571500"/>
                <a:gd name="connsiteX294" fmla="*/ 415861 w 819150"/>
                <a:gd name="connsiteY294" fmla="*/ 511874 h 571500"/>
                <a:gd name="connsiteX295" fmla="*/ 410337 w 819150"/>
                <a:gd name="connsiteY295" fmla="*/ 510350 h 571500"/>
                <a:gd name="connsiteX296" fmla="*/ 412051 w 819150"/>
                <a:gd name="connsiteY296" fmla="*/ 495872 h 571500"/>
                <a:gd name="connsiteX297" fmla="*/ 417385 w 819150"/>
                <a:gd name="connsiteY297" fmla="*/ 482441 h 571500"/>
                <a:gd name="connsiteX298" fmla="*/ 412528 w 819150"/>
                <a:gd name="connsiteY298" fmla="*/ 481012 h 571500"/>
                <a:gd name="connsiteX299" fmla="*/ 407098 w 819150"/>
                <a:gd name="connsiteY299" fmla="*/ 471583 h 571500"/>
                <a:gd name="connsiteX300" fmla="*/ 403193 w 819150"/>
                <a:gd name="connsiteY300" fmla="*/ 472821 h 571500"/>
                <a:gd name="connsiteX301" fmla="*/ 393192 w 819150"/>
                <a:gd name="connsiteY301" fmla="*/ 489014 h 571500"/>
                <a:gd name="connsiteX302" fmla="*/ 391287 w 819150"/>
                <a:gd name="connsiteY302" fmla="*/ 507778 h 571500"/>
                <a:gd name="connsiteX303" fmla="*/ 399193 w 819150"/>
                <a:gd name="connsiteY303" fmla="*/ 524351 h 571500"/>
                <a:gd name="connsiteX304" fmla="*/ 410908 w 819150"/>
                <a:gd name="connsiteY304" fmla="*/ 523113 h 571500"/>
                <a:gd name="connsiteX305" fmla="*/ 397288 w 819150"/>
                <a:gd name="connsiteY305" fmla="*/ 532257 h 571500"/>
                <a:gd name="connsiteX306" fmla="*/ 378333 w 819150"/>
                <a:gd name="connsiteY306" fmla="*/ 538163 h 571500"/>
                <a:gd name="connsiteX307" fmla="*/ 362807 w 819150"/>
                <a:gd name="connsiteY307" fmla="*/ 537115 h 571500"/>
                <a:gd name="connsiteX308" fmla="*/ 352615 w 819150"/>
                <a:gd name="connsiteY308" fmla="*/ 546164 h 571500"/>
                <a:gd name="connsiteX309" fmla="*/ 344519 w 819150"/>
                <a:gd name="connsiteY309" fmla="*/ 559879 h 571500"/>
                <a:gd name="connsiteX310" fmla="*/ 326803 w 819150"/>
                <a:gd name="connsiteY310" fmla="*/ 554355 h 571500"/>
                <a:gd name="connsiteX311" fmla="*/ 314134 w 819150"/>
                <a:gd name="connsiteY311" fmla="*/ 561880 h 571500"/>
                <a:gd name="connsiteX312" fmla="*/ 308324 w 819150"/>
                <a:gd name="connsiteY312" fmla="*/ 570071 h 571500"/>
                <a:gd name="connsiteX313" fmla="*/ 304705 w 819150"/>
                <a:gd name="connsiteY313" fmla="*/ 562070 h 571500"/>
                <a:gd name="connsiteX314" fmla="*/ 289560 w 819150"/>
                <a:gd name="connsiteY314" fmla="*/ 557879 h 571500"/>
                <a:gd name="connsiteX315" fmla="*/ 290417 w 819150"/>
                <a:gd name="connsiteY315" fmla="*/ 540734 h 571500"/>
                <a:gd name="connsiteX316" fmla="*/ 298133 w 819150"/>
                <a:gd name="connsiteY316" fmla="*/ 528161 h 571500"/>
                <a:gd name="connsiteX317" fmla="*/ 297371 w 819150"/>
                <a:gd name="connsiteY317" fmla="*/ 525494 h 571500"/>
                <a:gd name="connsiteX318" fmla="*/ 275272 w 819150"/>
                <a:gd name="connsiteY318" fmla="*/ 519779 h 571500"/>
                <a:gd name="connsiteX319" fmla="*/ 265366 w 819150"/>
                <a:gd name="connsiteY319" fmla="*/ 505682 h 571500"/>
                <a:gd name="connsiteX320" fmla="*/ 227171 w 819150"/>
                <a:gd name="connsiteY320" fmla="*/ 488252 h 571500"/>
                <a:gd name="connsiteX321" fmla="*/ 202787 w 819150"/>
                <a:gd name="connsiteY321" fmla="*/ 484251 h 571500"/>
                <a:gd name="connsiteX322" fmla="*/ 186976 w 819150"/>
                <a:gd name="connsiteY322" fmla="*/ 487871 h 571500"/>
                <a:gd name="connsiteX323" fmla="*/ 184975 w 819150"/>
                <a:gd name="connsiteY323" fmla="*/ 480632 h 571500"/>
                <a:gd name="connsiteX324" fmla="*/ 171640 w 819150"/>
                <a:gd name="connsiteY324" fmla="*/ 485870 h 571500"/>
                <a:gd name="connsiteX325" fmla="*/ 173450 w 819150"/>
                <a:gd name="connsiteY325" fmla="*/ 473202 h 571500"/>
                <a:gd name="connsiteX326" fmla="*/ 168783 w 819150"/>
                <a:gd name="connsiteY326" fmla="*/ 463296 h 571500"/>
                <a:gd name="connsiteX327" fmla="*/ 163068 w 819150"/>
                <a:gd name="connsiteY327" fmla="*/ 458534 h 571500"/>
                <a:gd name="connsiteX328" fmla="*/ 147447 w 819150"/>
                <a:gd name="connsiteY328" fmla="*/ 458153 h 571500"/>
                <a:gd name="connsiteX329" fmla="*/ 137255 w 819150"/>
                <a:gd name="connsiteY329" fmla="*/ 466154 h 571500"/>
                <a:gd name="connsiteX330" fmla="*/ 106204 w 819150"/>
                <a:gd name="connsiteY330" fmla="*/ 469773 h 571500"/>
                <a:gd name="connsiteX331" fmla="*/ 107251 w 819150"/>
                <a:gd name="connsiteY331" fmla="*/ 467868 h 571500"/>
                <a:gd name="connsiteX332" fmla="*/ 97250 w 819150"/>
                <a:gd name="connsiteY332" fmla="*/ 468725 h 571500"/>
                <a:gd name="connsiteX333" fmla="*/ 26765 w 819150"/>
                <a:gd name="connsiteY333" fmla="*/ 447389 h 571500"/>
                <a:gd name="connsiteX334" fmla="*/ 28670 w 819150"/>
                <a:gd name="connsiteY334" fmla="*/ 450818 h 571500"/>
                <a:gd name="connsiteX335" fmla="*/ 31909 w 819150"/>
                <a:gd name="connsiteY335" fmla="*/ 449485 h 571500"/>
                <a:gd name="connsiteX336" fmla="*/ 29718 w 819150"/>
                <a:gd name="connsiteY336" fmla="*/ 446532 h 571500"/>
                <a:gd name="connsiteX337" fmla="*/ 26765 w 819150"/>
                <a:gd name="connsiteY337" fmla="*/ 447389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819150" h="571500">
                  <a:moveTo>
                    <a:pt x="97250" y="468725"/>
                  </a:moveTo>
                  <a:lnTo>
                    <a:pt x="84772" y="468440"/>
                  </a:lnTo>
                  <a:lnTo>
                    <a:pt x="77152" y="459010"/>
                  </a:lnTo>
                  <a:lnTo>
                    <a:pt x="69818" y="458819"/>
                  </a:lnTo>
                  <a:lnTo>
                    <a:pt x="66484" y="455295"/>
                  </a:lnTo>
                  <a:lnTo>
                    <a:pt x="67437" y="452723"/>
                  </a:lnTo>
                  <a:lnTo>
                    <a:pt x="58007" y="448247"/>
                  </a:lnTo>
                  <a:lnTo>
                    <a:pt x="53435" y="447675"/>
                  </a:lnTo>
                  <a:lnTo>
                    <a:pt x="52292" y="455867"/>
                  </a:lnTo>
                  <a:lnTo>
                    <a:pt x="47339" y="455676"/>
                  </a:lnTo>
                  <a:lnTo>
                    <a:pt x="47434" y="453390"/>
                  </a:lnTo>
                  <a:lnTo>
                    <a:pt x="42767" y="450723"/>
                  </a:lnTo>
                  <a:lnTo>
                    <a:pt x="31147" y="454247"/>
                  </a:lnTo>
                  <a:lnTo>
                    <a:pt x="28194" y="452533"/>
                  </a:lnTo>
                  <a:lnTo>
                    <a:pt x="26194" y="445294"/>
                  </a:lnTo>
                  <a:lnTo>
                    <a:pt x="31909" y="441770"/>
                  </a:lnTo>
                  <a:lnTo>
                    <a:pt x="33814" y="442912"/>
                  </a:lnTo>
                  <a:lnTo>
                    <a:pt x="36385" y="439484"/>
                  </a:lnTo>
                  <a:lnTo>
                    <a:pt x="34957" y="436817"/>
                  </a:lnTo>
                  <a:lnTo>
                    <a:pt x="37052" y="435578"/>
                  </a:lnTo>
                  <a:lnTo>
                    <a:pt x="33623" y="433197"/>
                  </a:lnTo>
                  <a:lnTo>
                    <a:pt x="49244" y="421577"/>
                  </a:lnTo>
                  <a:lnTo>
                    <a:pt x="62008" y="415862"/>
                  </a:lnTo>
                  <a:lnTo>
                    <a:pt x="58960" y="417004"/>
                  </a:lnTo>
                  <a:lnTo>
                    <a:pt x="57817" y="413766"/>
                  </a:lnTo>
                  <a:lnTo>
                    <a:pt x="47720" y="417291"/>
                  </a:lnTo>
                  <a:lnTo>
                    <a:pt x="36481" y="408432"/>
                  </a:lnTo>
                  <a:lnTo>
                    <a:pt x="28099" y="412814"/>
                  </a:lnTo>
                  <a:lnTo>
                    <a:pt x="25051" y="417957"/>
                  </a:lnTo>
                  <a:lnTo>
                    <a:pt x="16192" y="412718"/>
                  </a:lnTo>
                  <a:lnTo>
                    <a:pt x="11716" y="404622"/>
                  </a:lnTo>
                  <a:lnTo>
                    <a:pt x="14383" y="386810"/>
                  </a:lnTo>
                  <a:lnTo>
                    <a:pt x="11335" y="378619"/>
                  </a:lnTo>
                  <a:lnTo>
                    <a:pt x="14764" y="366522"/>
                  </a:lnTo>
                  <a:lnTo>
                    <a:pt x="9525" y="365474"/>
                  </a:lnTo>
                  <a:lnTo>
                    <a:pt x="12287" y="362331"/>
                  </a:lnTo>
                  <a:lnTo>
                    <a:pt x="21145" y="358045"/>
                  </a:lnTo>
                  <a:lnTo>
                    <a:pt x="39910" y="356997"/>
                  </a:lnTo>
                  <a:lnTo>
                    <a:pt x="40958" y="346805"/>
                  </a:lnTo>
                  <a:lnTo>
                    <a:pt x="43624" y="343853"/>
                  </a:lnTo>
                  <a:lnTo>
                    <a:pt x="52387" y="340900"/>
                  </a:lnTo>
                  <a:lnTo>
                    <a:pt x="63151" y="348044"/>
                  </a:lnTo>
                  <a:lnTo>
                    <a:pt x="71628" y="338804"/>
                  </a:lnTo>
                  <a:lnTo>
                    <a:pt x="88773" y="334994"/>
                  </a:lnTo>
                  <a:lnTo>
                    <a:pt x="96774" y="341186"/>
                  </a:lnTo>
                  <a:lnTo>
                    <a:pt x="104584" y="357092"/>
                  </a:lnTo>
                  <a:lnTo>
                    <a:pt x="111442" y="358616"/>
                  </a:lnTo>
                  <a:lnTo>
                    <a:pt x="114776" y="356521"/>
                  </a:lnTo>
                  <a:lnTo>
                    <a:pt x="114205" y="341948"/>
                  </a:lnTo>
                  <a:lnTo>
                    <a:pt x="119158" y="340424"/>
                  </a:lnTo>
                  <a:lnTo>
                    <a:pt x="115919" y="344615"/>
                  </a:lnTo>
                  <a:lnTo>
                    <a:pt x="116681" y="352139"/>
                  </a:lnTo>
                  <a:lnTo>
                    <a:pt x="124396" y="355473"/>
                  </a:lnTo>
                  <a:lnTo>
                    <a:pt x="126397" y="352520"/>
                  </a:lnTo>
                  <a:lnTo>
                    <a:pt x="123920" y="346805"/>
                  </a:lnTo>
                  <a:lnTo>
                    <a:pt x="128302" y="344615"/>
                  </a:lnTo>
                  <a:lnTo>
                    <a:pt x="129826" y="336995"/>
                  </a:lnTo>
                  <a:lnTo>
                    <a:pt x="123825" y="324136"/>
                  </a:lnTo>
                  <a:lnTo>
                    <a:pt x="132397" y="317278"/>
                  </a:lnTo>
                  <a:lnTo>
                    <a:pt x="132207" y="314706"/>
                  </a:lnTo>
                  <a:lnTo>
                    <a:pt x="135922" y="316897"/>
                  </a:lnTo>
                  <a:lnTo>
                    <a:pt x="143161" y="315278"/>
                  </a:lnTo>
                  <a:lnTo>
                    <a:pt x="154305" y="317183"/>
                  </a:lnTo>
                  <a:lnTo>
                    <a:pt x="140113" y="301657"/>
                  </a:lnTo>
                  <a:lnTo>
                    <a:pt x="141065" y="287179"/>
                  </a:lnTo>
                  <a:lnTo>
                    <a:pt x="149352" y="296132"/>
                  </a:lnTo>
                  <a:lnTo>
                    <a:pt x="153829" y="297180"/>
                  </a:lnTo>
                  <a:lnTo>
                    <a:pt x="164116" y="291560"/>
                  </a:lnTo>
                  <a:lnTo>
                    <a:pt x="178784" y="276797"/>
                  </a:lnTo>
                  <a:lnTo>
                    <a:pt x="181832" y="277654"/>
                  </a:lnTo>
                  <a:lnTo>
                    <a:pt x="182213" y="282131"/>
                  </a:lnTo>
                  <a:lnTo>
                    <a:pt x="185356" y="284798"/>
                  </a:lnTo>
                  <a:lnTo>
                    <a:pt x="203359" y="284226"/>
                  </a:lnTo>
                  <a:lnTo>
                    <a:pt x="216979" y="266795"/>
                  </a:lnTo>
                  <a:lnTo>
                    <a:pt x="209074" y="254794"/>
                  </a:lnTo>
                  <a:lnTo>
                    <a:pt x="210598" y="247174"/>
                  </a:lnTo>
                  <a:lnTo>
                    <a:pt x="208502" y="241745"/>
                  </a:lnTo>
                  <a:lnTo>
                    <a:pt x="214027" y="228219"/>
                  </a:lnTo>
                  <a:lnTo>
                    <a:pt x="223552" y="220504"/>
                  </a:lnTo>
                  <a:lnTo>
                    <a:pt x="231553" y="208407"/>
                  </a:lnTo>
                  <a:lnTo>
                    <a:pt x="241554" y="212408"/>
                  </a:lnTo>
                  <a:lnTo>
                    <a:pt x="264128" y="196691"/>
                  </a:lnTo>
                  <a:lnTo>
                    <a:pt x="275082" y="200311"/>
                  </a:lnTo>
                  <a:lnTo>
                    <a:pt x="277844" y="204692"/>
                  </a:lnTo>
                  <a:lnTo>
                    <a:pt x="277368" y="213265"/>
                  </a:lnTo>
                  <a:lnTo>
                    <a:pt x="282797" y="215741"/>
                  </a:lnTo>
                  <a:lnTo>
                    <a:pt x="288322" y="224981"/>
                  </a:lnTo>
                  <a:lnTo>
                    <a:pt x="311182" y="235553"/>
                  </a:lnTo>
                  <a:lnTo>
                    <a:pt x="315849" y="243459"/>
                  </a:lnTo>
                  <a:lnTo>
                    <a:pt x="320992" y="245269"/>
                  </a:lnTo>
                  <a:lnTo>
                    <a:pt x="332518" y="260795"/>
                  </a:lnTo>
                  <a:lnTo>
                    <a:pt x="333470" y="271653"/>
                  </a:lnTo>
                  <a:lnTo>
                    <a:pt x="334518" y="264986"/>
                  </a:lnTo>
                  <a:lnTo>
                    <a:pt x="340042" y="266129"/>
                  </a:lnTo>
                  <a:lnTo>
                    <a:pt x="340995" y="263462"/>
                  </a:lnTo>
                  <a:lnTo>
                    <a:pt x="348234" y="262795"/>
                  </a:lnTo>
                  <a:lnTo>
                    <a:pt x="353473" y="256889"/>
                  </a:lnTo>
                  <a:lnTo>
                    <a:pt x="356235" y="257651"/>
                  </a:lnTo>
                  <a:lnTo>
                    <a:pt x="358902" y="253651"/>
                  </a:lnTo>
                  <a:lnTo>
                    <a:pt x="367284" y="252032"/>
                  </a:lnTo>
                  <a:lnTo>
                    <a:pt x="390239" y="258413"/>
                  </a:lnTo>
                  <a:lnTo>
                    <a:pt x="375475" y="257556"/>
                  </a:lnTo>
                  <a:lnTo>
                    <a:pt x="367951" y="263271"/>
                  </a:lnTo>
                  <a:lnTo>
                    <a:pt x="358426" y="258032"/>
                  </a:lnTo>
                  <a:lnTo>
                    <a:pt x="348710" y="266033"/>
                  </a:lnTo>
                  <a:lnTo>
                    <a:pt x="342900" y="266795"/>
                  </a:lnTo>
                  <a:lnTo>
                    <a:pt x="341376" y="272320"/>
                  </a:lnTo>
                  <a:lnTo>
                    <a:pt x="352425" y="274606"/>
                  </a:lnTo>
                  <a:lnTo>
                    <a:pt x="364522" y="281654"/>
                  </a:lnTo>
                  <a:lnTo>
                    <a:pt x="367284" y="286036"/>
                  </a:lnTo>
                  <a:lnTo>
                    <a:pt x="374809" y="285464"/>
                  </a:lnTo>
                  <a:lnTo>
                    <a:pt x="374523" y="289846"/>
                  </a:lnTo>
                  <a:lnTo>
                    <a:pt x="377190" y="291465"/>
                  </a:lnTo>
                  <a:lnTo>
                    <a:pt x="380047" y="278416"/>
                  </a:lnTo>
                  <a:lnTo>
                    <a:pt x="382619" y="281559"/>
                  </a:lnTo>
                  <a:lnTo>
                    <a:pt x="388715" y="278797"/>
                  </a:lnTo>
                  <a:lnTo>
                    <a:pt x="399955" y="284417"/>
                  </a:lnTo>
                  <a:lnTo>
                    <a:pt x="402908" y="283369"/>
                  </a:lnTo>
                  <a:lnTo>
                    <a:pt x="400240" y="275558"/>
                  </a:lnTo>
                  <a:lnTo>
                    <a:pt x="394621" y="274225"/>
                  </a:lnTo>
                  <a:lnTo>
                    <a:pt x="392430" y="278225"/>
                  </a:lnTo>
                  <a:lnTo>
                    <a:pt x="389096" y="276987"/>
                  </a:lnTo>
                  <a:lnTo>
                    <a:pt x="394335" y="272129"/>
                  </a:lnTo>
                  <a:lnTo>
                    <a:pt x="394335" y="267176"/>
                  </a:lnTo>
                  <a:lnTo>
                    <a:pt x="399193" y="268510"/>
                  </a:lnTo>
                  <a:lnTo>
                    <a:pt x="404336" y="275939"/>
                  </a:lnTo>
                  <a:lnTo>
                    <a:pt x="405670" y="268319"/>
                  </a:lnTo>
                  <a:lnTo>
                    <a:pt x="404717" y="261366"/>
                  </a:lnTo>
                  <a:lnTo>
                    <a:pt x="399288" y="261080"/>
                  </a:lnTo>
                  <a:lnTo>
                    <a:pt x="395287" y="252317"/>
                  </a:lnTo>
                  <a:lnTo>
                    <a:pt x="389572" y="251651"/>
                  </a:lnTo>
                  <a:lnTo>
                    <a:pt x="389191" y="249745"/>
                  </a:lnTo>
                  <a:lnTo>
                    <a:pt x="389858" y="244316"/>
                  </a:lnTo>
                  <a:lnTo>
                    <a:pt x="394049" y="240983"/>
                  </a:lnTo>
                  <a:lnTo>
                    <a:pt x="401383" y="246983"/>
                  </a:lnTo>
                  <a:lnTo>
                    <a:pt x="404336" y="244697"/>
                  </a:lnTo>
                  <a:lnTo>
                    <a:pt x="402622" y="240411"/>
                  </a:lnTo>
                  <a:lnTo>
                    <a:pt x="406717" y="214789"/>
                  </a:lnTo>
                  <a:lnTo>
                    <a:pt x="401955" y="206312"/>
                  </a:lnTo>
                  <a:lnTo>
                    <a:pt x="404717" y="195834"/>
                  </a:lnTo>
                  <a:lnTo>
                    <a:pt x="397383" y="166211"/>
                  </a:lnTo>
                  <a:lnTo>
                    <a:pt x="398431" y="158877"/>
                  </a:lnTo>
                  <a:lnTo>
                    <a:pt x="410146" y="151448"/>
                  </a:lnTo>
                  <a:lnTo>
                    <a:pt x="410623" y="135255"/>
                  </a:lnTo>
                  <a:lnTo>
                    <a:pt x="426529" y="115729"/>
                  </a:lnTo>
                  <a:lnTo>
                    <a:pt x="447484" y="108014"/>
                  </a:lnTo>
                  <a:lnTo>
                    <a:pt x="490252" y="122206"/>
                  </a:lnTo>
                  <a:lnTo>
                    <a:pt x="506158" y="120872"/>
                  </a:lnTo>
                  <a:lnTo>
                    <a:pt x="507206" y="111824"/>
                  </a:lnTo>
                  <a:lnTo>
                    <a:pt x="516350" y="107156"/>
                  </a:lnTo>
                  <a:lnTo>
                    <a:pt x="527209" y="113633"/>
                  </a:lnTo>
                  <a:lnTo>
                    <a:pt x="538639" y="99822"/>
                  </a:lnTo>
                  <a:lnTo>
                    <a:pt x="537019" y="84296"/>
                  </a:lnTo>
                  <a:lnTo>
                    <a:pt x="546259" y="67723"/>
                  </a:lnTo>
                  <a:lnTo>
                    <a:pt x="548545" y="52292"/>
                  </a:lnTo>
                  <a:lnTo>
                    <a:pt x="545021" y="35719"/>
                  </a:lnTo>
                  <a:lnTo>
                    <a:pt x="545878" y="27813"/>
                  </a:lnTo>
                  <a:lnTo>
                    <a:pt x="556165" y="17240"/>
                  </a:lnTo>
                  <a:lnTo>
                    <a:pt x="564547" y="14097"/>
                  </a:lnTo>
                  <a:lnTo>
                    <a:pt x="573310" y="15621"/>
                  </a:lnTo>
                  <a:lnTo>
                    <a:pt x="583787" y="27718"/>
                  </a:lnTo>
                  <a:lnTo>
                    <a:pt x="589217" y="29528"/>
                  </a:lnTo>
                  <a:lnTo>
                    <a:pt x="606457" y="27718"/>
                  </a:lnTo>
                  <a:lnTo>
                    <a:pt x="630079" y="29337"/>
                  </a:lnTo>
                  <a:lnTo>
                    <a:pt x="646938" y="20193"/>
                  </a:lnTo>
                  <a:lnTo>
                    <a:pt x="655034" y="9525"/>
                  </a:lnTo>
                  <a:lnTo>
                    <a:pt x="654367" y="15240"/>
                  </a:lnTo>
                  <a:lnTo>
                    <a:pt x="660463" y="23336"/>
                  </a:lnTo>
                  <a:lnTo>
                    <a:pt x="663988" y="26099"/>
                  </a:lnTo>
                  <a:lnTo>
                    <a:pt x="667702" y="21527"/>
                  </a:lnTo>
                  <a:lnTo>
                    <a:pt x="670084" y="24479"/>
                  </a:lnTo>
                  <a:lnTo>
                    <a:pt x="673417" y="39815"/>
                  </a:lnTo>
                  <a:lnTo>
                    <a:pt x="682847" y="27051"/>
                  </a:lnTo>
                  <a:lnTo>
                    <a:pt x="683038" y="21908"/>
                  </a:lnTo>
                  <a:lnTo>
                    <a:pt x="685324" y="21812"/>
                  </a:lnTo>
                  <a:lnTo>
                    <a:pt x="687991" y="34481"/>
                  </a:lnTo>
                  <a:lnTo>
                    <a:pt x="692467" y="42386"/>
                  </a:lnTo>
                  <a:lnTo>
                    <a:pt x="697420" y="45815"/>
                  </a:lnTo>
                  <a:lnTo>
                    <a:pt x="704564" y="56960"/>
                  </a:lnTo>
                  <a:lnTo>
                    <a:pt x="717328" y="62389"/>
                  </a:lnTo>
                  <a:lnTo>
                    <a:pt x="731996" y="81629"/>
                  </a:lnTo>
                  <a:lnTo>
                    <a:pt x="731139" y="89916"/>
                  </a:lnTo>
                  <a:lnTo>
                    <a:pt x="715804" y="103442"/>
                  </a:lnTo>
                  <a:lnTo>
                    <a:pt x="728662" y="113062"/>
                  </a:lnTo>
                  <a:lnTo>
                    <a:pt x="737807" y="114967"/>
                  </a:lnTo>
                  <a:lnTo>
                    <a:pt x="739521" y="119062"/>
                  </a:lnTo>
                  <a:lnTo>
                    <a:pt x="736283" y="123825"/>
                  </a:lnTo>
                  <a:lnTo>
                    <a:pt x="739235" y="126968"/>
                  </a:lnTo>
                  <a:lnTo>
                    <a:pt x="746379" y="129731"/>
                  </a:lnTo>
                  <a:lnTo>
                    <a:pt x="748093" y="128302"/>
                  </a:lnTo>
                  <a:lnTo>
                    <a:pt x="755904" y="132779"/>
                  </a:lnTo>
                  <a:lnTo>
                    <a:pt x="768572" y="157353"/>
                  </a:lnTo>
                  <a:lnTo>
                    <a:pt x="765810" y="164306"/>
                  </a:lnTo>
                  <a:lnTo>
                    <a:pt x="769906" y="169831"/>
                  </a:lnTo>
                  <a:lnTo>
                    <a:pt x="768096" y="174403"/>
                  </a:lnTo>
                  <a:lnTo>
                    <a:pt x="782955" y="188024"/>
                  </a:lnTo>
                  <a:lnTo>
                    <a:pt x="798957" y="187928"/>
                  </a:lnTo>
                  <a:lnTo>
                    <a:pt x="791813" y="197644"/>
                  </a:lnTo>
                  <a:lnTo>
                    <a:pt x="787051" y="200216"/>
                  </a:lnTo>
                  <a:lnTo>
                    <a:pt x="788670" y="203645"/>
                  </a:lnTo>
                  <a:lnTo>
                    <a:pt x="790956" y="200216"/>
                  </a:lnTo>
                  <a:lnTo>
                    <a:pt x="793813" y="202883"/>
                  </a:lnTo>
                  <a:lnTo>
                    <a:pt x="786860" y="208502"/>
                  </a:lnTo>
                  <a:lnTo>
                    <a:pt x="789718" y="218980"/>
                  </a:lnTo>
                  <a:lnTo>
                    <a:pt x="788670" y="225457"/>
                  </a:lnTo>
                  <a:lnTo>
                    <a:pt x="776097" y="227648"/>
                  </a:lnTo>
                  <a:lnTo>
                    <a:pt x="783336" y="227552"/>
                  </a:lnTo>
                  <a:lnTo>
                    <a:pt x="784098" y="234982"/>
                  </a:lnTo>
                  <a:lnTo>
                    <a:pt x="781526" y="237458"/>
                  </a:lnTo>
                  <a:lnTo>
                    <a:pt x="779335" y="234696"/>
                  </a:lnTo>
                  <a:lnTo>
                    <a:pt x="771144" y="241935"/>
                  </a:lnTo>
                  <a:lnTo>
                    <a:pt x="761809" y="276035"/>
                  </a:lnTo>
                  <a:lnTo>
                    <a:pt x="769620" y="281083"/>
                  </a:lnTo>
                  <a:lnTo>
                    <a:pt x="776097" y="306324"/>
                  </a:lnTo>
                  <a:lnTo>
                    <a:pt x="787051" y="318326"/>
                  </a:lnTo>
                  <a:lnTo>
                    <a:pt x="809625" y="336328"/>
                  </a:lnTo>
                  <a:lnTo>
                    <a:pt x="812292" y="343567"/>
                  </a:lnTo>
                  <a:lnTo>
                    <a:pt x="811625" y="356045"/>
                  </a:lnTo>
                  <a:lnTo>
                    <a:pt x="815626" y="364617"/>
                  </a:lnTo>
                  <a:lnTo>
                    <a:pt x="810768" y="369475"/>
                  </a:lnTo>
                  <a:lnTo>
                    <a:pt x="799528" y="373666"/>
                  </a:lnTo>
                  <a:lnTo>
                    <a:pt x="801338" y="381857"/>
                  </a:lnTo>
                  <a:lnTo>
                    <a:pt x="805434" y="384048"/>
                  </a:lnTo>
                  <a:lnTo>
                    <a:pt x="800481" y="389858"/>
                  </a:lnTo>
                  <a:lnTo>
                    <a:pt x="802958" y="391573"/>
                  </a:lnTo>
                  <a:lnTo>
                    <a:pt x="802958" y="397097"/>
                  </a:lnTo>
                  <a:lnTo>
                    <a:pt x="797624" y="397383"/>
                  </a:lnTo>
                  <a:lnTo>
                    <a:pt x="791527" y="402812"/>
                  </a:lnTo>
                  <a:lnTo>
                    <a:pt x="780288" y="403765"/>
                  </a:lnTo>
                  <a:lnTo>
                    <a:pt x="775525" y="416338"/>
                  </a:lnTo>
                  <a:lnTo>
                    <a:pt x="776192" y="420529"/>
                  </a:lnTo>
                  <a:lnTo>
                    <a:pt x="774192" y="419862"/>
                  </a:lnTo>
                  <a:lnTo>
                    <a:pt x="770096" y="429959"/>
                  </a:lnTo>
                  <a:lnTo>
                    <a:pt x="768572" y="438055"/>
                  </a:lnTo>
                  <a:lnTo>
                    <a:pt x="775430" y="455771"/>
                  </a:lnTo>
                  <a:lnTo>
                    <a:pt x="775335" y="470154"/>
                  </a:lnTo>
                  <a:lnTo>
                    <a:pt x="771620" y="475583"/>
                  </a:lnTo>
                  <a:lnTo>
                    <a:pt x="757618" y="469202"/>
                  </a:lnTo>
                  <a:lnTo>
                    <a:pt x="745522" y="471964"/>
                  </a:lnTo>
                  <a:lnTo>
                    <a:pt x="744569" y="470440"/>
                  </a:lnTo>
                  <a:lnTo>
                    <a:pt x="727329" y="484918"/>
                  </a:lnTo>
                  <a:lnTo>
                    <a:pt x="727805" y="489776"/>
                  </a:lnTo>
                  <a:lnTo>
                    <a:pt x="729901" y="489395"/>
                  </a:lnTo>
                  <a:lnTo>
                    <a:pt x="728853" y="492538"/>
                  </a:lnTo>
                  <a:lnTo>
                    <a:pt x="718852" y="497777"/>
                  </a:lnTo>
                  <a:lnTo>
                    <a:pt x="715613" y="485299"/>
                  </a:lnTo>
                  <a:lnTo>
                    <a:pt x="708850" y="479012"/>
                  </a:lnTo>
                  <a:lnTo>
                    <a:pt x="702659" y="476155"/>
                  </a:lnTo>
                  <a:lnTo>
                    <a:pt x="693706" y="477298"/>
                  </a:lnTo>
                  <a:lnTo>
                    <a:pt x="670084" y="463963"/>
                  </a:lnTo>
                  <a:lnTo>
                    <a:pt x="665417" y="458343"/>
                  </a:lnTo>
                  <a:lnTo>
                    <a:pt x="666274" y="454152"/>
                  </a:lnTo>
                  <a:lnTo>
                    <a:pt x="656177" y="448056"/>
                  </a:lnTo>
                  <a:lnTo>
                    <a:pt x="656368" y="436817"/>
                  </a:lnTo>
                  <a:lnTo>
                    <a:pt x="639794" y="437579"/>
                  </a:lnTo>
                  <a:lnTo>
                    <a:pt x="638270" y="429673"/>
                  </a:lnTo>
                  <a:lnTo>
                    <a:pt x="629507" y="423196"/>
                  </a:lnTo>
                  <a:lnTo>
                    <a:pt x="618173" y="409289"/>
                  </a:lnTo>
                  <a:lnTo>
                    <a:pt x="615506" y="403860"/>
                  </a:lnTo>
                  <a:lnTo>
                    <a:pt x="621601" y="388239"/>
                  </a:lnTo>
                  <a:lnTo>
                    <a:pt x="621030" y="380905"/>
                  </a:lnTo>
                  <a:lnTo>
                    <a:pt x="608933" y="374047"/>
                  </a:lnTo>
                  <a:lnTo>
                    <a:pt x="602837" y="365284"/>
                  </a:lnTo>
                  <a:lnTo>
                    <a:pt x="600456" y="334137"/>
                  </a:lnTo>
                  <a:lnTo>
                    <a:pt x="597408" y="330232"/>
                  </a:lnTo>
                  <a:lnTo>
                    <a:pt x="576643" y="330518"/>
                  </a:lnTo>
                  <a:lnTo>
                    <a:pt x="564166" y="335471"/>
                  </a:lnTo>
                  <a:lnTo>
                    <a:pt x="549878" y="334613"/>
                  </a:lnTo>
                  <a:lnTo>
                    <a:pt x="544735" y="332137"/>
                  </a:lnTo>
                  <a:lnTo>
                    <a:pt x="541115" y="325374"/>
                  </a:lnTo>
                  <a:lnTo>
                    <a:pt x="535210" y="324136"/>
                  </a:lnTo>
                  <a:lnTo>
                    <a:pt x="527018" y="326993"/>
                  </a:lnTo>
                  <a:lnTo>
                    <a:pt x="532067" y="336804"/>
                  </a:lnTo>
                  <a:lnTo>
                    <a:pt x="526256" y="345758"/>
                  </a:lnTo>
                  <a:lnTo>
                    <a:pt x="527780" y="351568"/>
                  </a:lnTo>
                  <a:lnTo>
                    <a:pt x="517017" y="376523"/>
                  </a:lnTo>
                  <a:lnTo>
                    <a:pt x="503777" y="385572"/>
                  </a:lnTo>
                  <a:lnTo>
                    <a:pt x="499872" y="393287"/>
                  </a:lnTo>
                  <a:lnTo>
                    <a:pt x="501491" y="403574"/>
                  </a:lnTo>
                  <a:lnTo>
                    <a:pt x="499491" y="411480"/>
                  </a:lnTo>
                  <a:lnTo>
                    <a:pt x="491204" y="422243"/>
                  </a:lnTo>
                  <a:lnTo>
                    <a:pt x="490918" y="426529"/>
                  </a:lnTo>
                  <a:lnTo>
                    <a:pt x="472916" y="436912"/>
                  </a:lnTo>
                  <a:lnTo>
                    <a:pt x="465582" y="447770"/>
                  </a:lnTo>
                  <a:lnTo>
                    <a:pt x="465868" y="460724"/>
                  </a:lnTo>
                  <a:lnTo>
                    <a:pt x="473869" y="471392"/>
                  </a:lnTo>
                  <a:lnTo>
                    <a:pt x="471392" y="480060"/>
                  </a:lnTo>
                  <a:lnTo>
                    <a:pt x="461486" y="482251"/>
                  </a:lnTo>
                  <a:lnTo>
                    <a:pt x="452247" y="478060"/>
                  </a:lnTo>
                  <a:lnTo>
                    <a:pt x="446056" y="484442"/>
                  </a:lnTo>
                  <a:lnTo>
                    <a:pt x="445198" y="501206"/>
                  </a:lnTo>
                  <a:lnTo>
                    <a:pt x="438721" y="500062"/>
                  </a:lnTo>
                  <a:lnTo>
                    <a:pt x="424148" y="503682"/>
                  </a:lnTo>
                  <a:lnTo>
                    <a:pt x="418147" y="502158"/>
                  </a:lnTo>
                  <a:lnTo>
                    <a:pt x="415861" y="511874"/>
                  </a:lnTo>
                  <a:lnTo>
                    <a:pt x="410337" y="510350"/>
                  </a:lnTo>
                  <a:lnTo>
                    <a:pt x="412051" y="495872"/>
                  </a:lnTo>
                  <a:lnTo>
                    <a:pt x="417385" y="482441"/>
                  </a:lnTo>
                  <a:lnTo>
                    <a:pt x="412528" y="481012"/>
                  </a:lnTo>
                  <a:lnTo>
                    <a:pt x="407098" y="471583"/>
                  </a:lnTo>
                  <a:lnTo>
                    <a:pt x="403193" y="472821"/>
                  </a:lnTo>
                  <a:lnTo>
                    <a:pt x="393192" y="489014"/>
                  </a:lnTo>
                  <a:lnTo>
                    <a:pt x="391287" y="507778"/>
                  </a:lnTo>
                  <a:lnTo>
                    <a:pt x="399193" y="524351"/>
                  </a:lnTo>
                  <a:lnTo>
                    <a:pt x="410908" y="523113"/>
                  </a:lnTo>
                  <a:lnTo>
                    <a:pt x="397288" y="532257"/>
                  </a:lnTo>
                  <a:lnTo>
                    <a:pt x="378333" y="538163"/>
                  </a:lnTo>
                  <a:lnTo>
                    <a:pt x="362807" y="537115"/>
                  </a:lnTo>
                  <a:lnTo>
                    <a:pt x="352615" y="546164"/>
                  </a:lnTo>
                  <a:lnTo>
                    <a:pt x="344519" y="559879"/>
                  </a:lnTo>
                  <a:lnTo>
                    <a:pt x="326803" y="554355"/>
                  </a:lnTo>
                  <a:lnTo>
                    <a:pt x="314134" y="561880"/>
                  </a:lnTo>
                  <a:lnTo>
                    <a:pt x="308324" y="570071"/>
                  </a:lnTo>
                  <a:lnTo>
                    <a:pt x="304705" y="562070"/>
                  </a:lnTo>
                  <a:lnTo>
                    <a:pt x="289560" y="557879"/>
                  </a:lnTo>
                  <a:lnTo>
                    <a:pt x="290417" y="540734"/>
                  </a:lnTo>
                  <a:lnTo>
                    <a:pt x="298133" y="528161"/>
                  </a:lnTo>
                  <a:lnTo>
                    <a:pt x="297371" y="525494"/>
                  </a:lnTo>
                  <a:lnTo>
                    <a:pt x="275272" y="519779"/>
                  </a:lnTo>
                  <a:lnTo>
                    <a:pt x="265366" y="505682"/>
                  </a:lnTo>
                  <a:lnTo>
                    <a:pt x="227171" y="488252"/>
                  </a:lnTo>
                  <a:lnTo>
                    <a:pt x="202787" y="484251"/>
                  </a:lnTo>
                  <a:lnTo>
                    <a:pt x="186976" y="487871"/>
                  </a:lnTo>
                  <a:lnTo>
                    <a:pt x="184975" y="480632"/>
                  </a:lnTo>
                  <a:lnTo>
                    <a:pt x="171640" y="485870"/>
                  </a:lnTo>
                  <a:lnTo>
                    <a:pt x="173450" y="473202"/>
                  </a:lnTo>
                  <a:lnTo>
                    <a:pt x="168783" y="463296"/>
                  </a:lnTo>
                  <a:lnTo>
                    <a:pt x="163068" y="458534"/>
                  </a:lnTo>
                  <a:lnTo>
                    <a:pt x="147447" y="458153"/>
                  </a:lnTo>
                  <a:lnTo>
                    <a:pt x="137255" y="466154"/>
                  </a:lnTo>
                  <a:lnTo>
                    <a:pt x="106204" y="469773"/>
                  </a:lnTo>
                  <a:lnTo>
                    <a:pt x="107251" y="467868"/>
                  </a:lnTo>
                  <a:lnTo>
                    <a:pt x="97250" y="468725"/>
                  </a:lnTo>
                  <a:close/>
                  <a:moveTo>
                    <a:pt x="26765" y="447389"/>
                  </a:moveTo>
                  <a:lnTo>
                    <a:pt x="28670" y="450818"/>
                  </a:lnTo>
                  <a:lnTo>
                    <a:pt x="31909" y="449485"/>
                  </a:lnTo>
                  <a:lnTo>
                    <a:pt x="29718" y="446532"/>
                  </a:lnTo>
                  <a:lnTo>
                    <a:pt x="26765" y="44738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2" name="Freihandform: Form 171">
              <a:extLst>
                <a:ext uri="{FF2B5EF4-FFF2-40B4-BE49-F238E27FC236}">
                  <a16:creationId xmlns:a16="http://schemas.microsoft.com/office/drawing/2014/main" id="{5E1121FF-FA40-4170-A8CB-C8E6FBC9FD63}"/>
                </a:ext>
              </a:extLst>
            </p:cNvPr>
            <p:cNvSpPr/>
            <p:nvPr/>
          </p:nvSpPr>
          <p:spPr>
            <a:xfrm>
              <a:off x="2060067" y="2641585"/>
              <a:ext cx="247500" cy="277200"/>
            </a:xfrm>
            <a:custGeom>
              <a:avLst/>
              <a:gdLst>
                <a:gd name="connsiteX0" fmla="*/ 14287 w 476250"/>
                <a:gd name="connsiteY0" fmla="*/ 76486 h 533400"/>
                <a:gd name="connsiteX1" fmla="*/ 22955 w 476250"/>
                <a:gd name="connsiteY1" fmla="*/ 71723 h 533400"/>
                <a:gd name="connsiteX2" fmla="*/ 21908 w 476250"/>
                <a:gd name="connsiteY2" fmla="*/ 62865 h 533400"/>
                <a:gd name="connsiteX3" fmla="*/ 25908 w 476250"/>
                <a:gd name="connsiteY3" fmla="*/ 63627 h 533400"/>
                <a:gd name="connsiteX4" fmla="*/ 32766 w 476250"/>
                <a:gd name="connsiteY4" fmla="*/ 42481 h 533400"/>
                <a:gd name="connsiteX5" fmla="*/ 41148 w 476250"/>
                <a:gd name="connsiteY5" fmla="*/ 49530 h 533400"/>
                <a:gd name="connsiteX6" fmla="*/ 43720 w 476250"/>
                <a:gd name="connsiteY6" fmla="*/ 44767 h 533400"/>
                <a:gd name="connsiteX7" fmla="*/ 46577 w 476250"/>
                <a:gd name="connsiteY7" fmla="*/ 11144 h 533400"/>
                <a:gd name="connsiteX8" fmla="*/ 50483 w 476250"/>
                <a:gd name="connsiteY8" fmla="*/ 9525 h 533400"/>
                <a:gd name="connsiteX9" fmla="*/ 54864 w 476250"/>
                <a:gd name="connsiteY9" fmla="*/ 19812 h 533400"/>
                <a:gd name="connsiteX10" fmla="*/ 58769 w 476250"/>
                <a:gd name="connsiteY10" fmla="*/ 18002 h 533400"/>
                <a:gd name="connsiteX11" fmla="*/ 61817 w 476250"/>
                <a:gd name="connsiteY11" fmla="*/ 25717 h 533400"/>
                <a:gd name="connsiteX12" fmla="*/ 56007 w 476250"/>
                <a:gd name="connsiteY12" fmla="*/ 28289 h 533400"/>
                <a:gd name="connsiteX13" fmla="*/ 68199 w 476250"/>
                <a:gd name="connsiteY13" fmla="*/ 29718 h 533400"/>
                <a:gd name="connsiteX14" fmla="*/ 71819 w 476250"/>
                <a:gd name="connsiteY14" fmla="*/ 23431 h 533400"/>
                <a:gd name="connsiteX15" fmla="*/ 86868 w 476250"/>
                <a:gd name="connsiteY15" fmla="*/ 28194 h 533400"/>
                <a:gd name="connsiteX16" fmla="*/ 109728 w 476250"/>
                <a:gd name="connsiteY16" fmla="*/ 55531 h 533400"/>
                <a:gd name="connsiteX17" fmla="*/ 114300 w 476250"/>
                <a:gd name="connsiteY17" fmla="*/ 53721 h 533400"/>
                <a:gd name="connsiteX18" fmla="*/ 119348 w 476250"/>
                <a:gd name="connsiteY18" fmla="*/ 55721 h 533400"/>
                <a:gd name="connsiteX19" fmla="*/ 150781 w 476250"/>
                <a:gd name="connsiteY19" fmla="*/ 24479 h 533400"/>
                <a:gd name="connsiteX20" fmla="*/ 172688 w 476250"/>
                <a:gd name="connsiteY20" fmla="*/ 29623 h 533400"/>
                <a:gd name="connsiteX21" fmla="*/ 186500 w 476250"/>
                <a:gd name="connsiteY21" fmla="*/ 47911 h 533400"/>
                <a:gd name="connsiteX22" fmla="*/ 175546 w 476250"/>
                <a:gd name="connsiteY22" fmla="*/ 57055 h 533400"/>
                <a:gd name="connsiteX23" fmla="*/ 177641 w 476250"/>
                <a:gd name="connsiteY23" fmla="*/ 63436 h 533400"/>
                <a:gd name="connsiteX24" fmla="*/ 188786 w 476250"/>
                <a:gd name="connsiteY24" fmla="*/ 57150 h 533400"/>
                <a:gd name="connsiteX25" fmla="*/ 192119 w 476250"/>
                <a:gd name="connsiteY25" fmla="*/ 69628 h 533400"/>
                <a:gd name="connsiteX26" fmla="*/ 189548 w 476250"/>
                <a:gd name="connsiteY26" fmla="*/ 55531 h 533400"/>
                <a:gd name="connsiteX27" fmla="*/ 196501 w 476250"/>
                <a:gd name="connsiteY27" fmla="*/ 51530 h 533400"/>
                <a:gd name="connsiteX28" fmla="*/ 200311 w 476250"/>
                <a:gd name="connsiteY28" fmla="*/ 65151 h 533400"/>
                <a:gd name="connsiteX29" fmla="*/ 197549 w 476250"/>
                <a:gd name="connsiteY29" fmla="*/ 75438 h 533400"/>
                <a:gd name="connsiteX30" fmla="*/ 194405 w 476250"/>
                <a:gd name="connsiteY30" fmla="*/ 77629 h 533400"/>
                <a:gd name="connsiteX31" fmla="*/ 196025 w 476250"/>
                <a:gd name="connsiteY31" fmla="*/ 83439 h 533400"/>
                <a:gd name="connsiteX32" fmla="*/ 202597 w 476250"/>
                <a:gd name="connsiteY32" fmla="*/ 73438 h 533400"/>
                <a:gd name="connsiteX33" fmla="*/ 228219 w 476250"/>
                <a:gd name="connsiteY33" fmla="*/ 49816 h 533400"/>
                <a:gd name="connsiteX34" fmla="*/ 238697 w 476250"/>
                <a:gd name="connsiteY34" fmla="*/ 60103 h 533400"/>
                <a:gd name="connsiteX35" fmla="*/ 243554 w 476250"/>
                <a:gd name="connsiteY35" fmla="*/ 69723 h 533400"/>
                <a:gd name="connsiteX36" fmla="*/ 257080 w 476250"/>
                <a:gd name="connsiteY36" fmla="*/ 52864 h 533400"/>
                <a:gd name="connsiteX37" fmla="*/ 262604 w 476250"/>
                <a:gd name="connsiteY37" fmla="*/ 53816 h 533400"/>
                <a:gd name="connsiteX38" fmla="*/ 269843 w 476250"/>
                <a:gd name="connsiteY38" fmla="*/ 62484 h 533400"/>
                <a:gd name="connsiteX39" fmla="*/ 277559 w 476250"/>
                <a:gd name="connsiteY39" fmla="*/ 78295 h 533400"/>
                <a:gd name="connsiteX40" fmla="*/ 292894 w 476250"/>
                <a:gd name="connsiteY40" fmla="*/ 72866 h 533400"/>
                <a:gd name="connsiteX41" fmla="*/ 298133 w 476250"/>
                <a:gd name="connsiteY41" fmla="*/ 75152 h 533400"/>
                <a:gd name="connsiteX42" fmla="*/ 310706 w 476250"/>
                <a:gd name="connsiteY42" fmla="*/ 74676 h 533400"/>
                <a:gd name="connsiteX43" fmla="*/ 328803 w 476250"/>
                <a:gd name="connsiteY43" fmla="*/ 67151 h 533400"/>
                <a:gd name="connsiteX44" fmla="*/ 353949 w 476250"/>
                <a:gd name="connsiteY44" fmla="*/ 76105 h 533400"/>
                <a:gd name="connsiteX45" fmla="*/ 353949 w 476250"/>
                <a:gd name="connsiteY45" fmla="*/ 78962 h 533400"/>
                <a:gd name="connsiteX46" fmla="*/ 389001 w 476250"/>
                <a:gd name="connsiteY46" fmla="*/ 71533 h 533400"/>
                <a:gd name="connsiteX47" fmla="*/ 387287 w 476250"/>
                <a:gd name="connsiteY47" fmla="*/ 80677 h 533400"/>
                <a:gd name="connsiteX48" fmla="*/ 382619 w 476250"/>
                <a:gd name="connsiteY48" fmla="*/ 86392 h 533400"/>
                <a:gd name="connsiteX49" fmla="*/ 361188 w 476250"/>
                <a:gd name="connsiteY49" fmla="*/ 98012 h 533400"/>
                <a:gd name="connsiteX50" fmla="*/ 344043 w 476250"/>
                <a:gd name="connsiteY50" fmla="*/ 103156 h 533400"/>
                <a:gd name="connsiteX51" fmla="*/ 343757 w 476250"/>
                <a:gd name="connsiteY51" fmla="*/ 109442 h 533400"/>
                <a:gd name="connsiteX52" fmla="*/ 337280 w 476250"/>
                <a:gd name="connsiteY52" fmla="*/ 113252 h 533400"/>
                <a:gd name="connsiteX53" fmla="*/ 336233 w 476250"/>
                <a:gd name="connsiteY53" fmla="*/ 110585 h 533400"/>
                <a:gd name="connsiteX54" fmla="*/ 332899 w 476250"/>
                <a:gd name="connsiteY54" fmla="*/ 112585 h 533400"/>
                <a:gd name="connsiteX55" fmla="*/ 319659 w 476250"/>
                <a:gd name="connsiteY55" fmla="*/ 126778 h 533400"/>
                <a:gd name="connsiteX56" fmla="*/ 337947 w 476250"/>
                <a:gd name="connsiteY56" fmla="*/ 161830 h 533400"/>
                <a:gd name="connsiteX57" fmla="*/ 347472 w 476250"/>
                <a:gd name="connsiteY57" fmla="*/ 159829 h 533400"/>
                <a:gd name="connsiteX58" fmla="*/ 344519 w 476250"/>
                <a:gd name="connsiteY58" fmla="*/ 164116 h 533400"/>
                <a:gd name="connsiteX59" fmla="*/ 346424 w 476250"/>
                <a:gd name="connsiteY59" fmla="*/ 172212 h 533400"/>
                <a:gd name="connsiteX60" fmla="*/ 351758 w 476250"/>
                <a:gd name="connsiteY60" fmla="*/ 175927 h 533400"/>
                <a:gd name="connsiteX61" fmla="*/ 354806 w 476250"/>
                <a:gd name="connsiteY61" fmla="*/ 171831 h 533400"/>
                <a:gd name="connsiteX62" fmla="*/ 365284 w 476250"/>
                <a:gd name="connsiteY62" fmla="*/ 175927 h 533400"/>
                <a:gd name="connsiteX63" fmla="*/ 366332 w 476250"/>
                <a:gd name="connsiteY63" fmla="*/ 174022 h 533400"/>
                <a:gd name="connsiteX64" fmla="*/ 377571 w 476250"/>
                <a:gd name="connsiteY64" fmla="*/ 180404 h 533400"/>
                <a:gd name="connsiteX65" fmla="*/ 379286 w 476250"/>
                <a:gd name="connsiteY65" fmla="*/ 190595 h 533400"/>
                <a:gd name="connsiteX66" fmla="*/ 368522 w 476250"/>
                <a:gd name="connsiteY66" fmla="*/ 199739 h 533400"/>
                <a:gd name="connsiteX67" fmla="*/ 377381 w 476250"/>
                <a:gd name="connsiteY67" fmla="*/ 220694 h 533400"/>
                <a:gd name="connsiteX68" fmla="*/ 385001 w 476250"/>
                <a:gd name="connsiteY68" fmla="*/ 227171 h 533400"/>
                <a:gd name="connsiteX69" fmla="*/ 394716 w 476250"/>
                <a:gd name="connsiteY69" fmla="*/ 222504 h 533400"/>
                <a:gd name="connsiteX70" fmla="*/ 391097 w 476250"/>
                <a:gd name="connsiteY70" fmla="*/ 208883 h 533400"/>
                <a:gd name="connsiteX71" fmla="*/ 394526 w 476250"/>
                <a:gd name="connsiteY71" fmla="*/ 208883 h 533400"/>
                <a:gd name="connsiteX72" fmla="*/ 393668 w 476250"/>
                <a:gd name="connsiteY72" fmla="*/ 204502 h 533400"/>
                <a:gd name="connsiteX73" fmla="*/ 409766 w 476250"/>
                <a:gd name="connsiteY73" fmla="*/ 196882 h 533400"/>
                <a:gd name="connsiteX74" fmla="*/ 420910 w 476250"/>
                <a:gd name="connsiteY74" fmla="*/ 186023 h 533400"/>
                <a:gd name="connsiteX75" fmla="*/ 446818 w 476250"/>
                <a:gd name="connsiteY75" fmla="*/ 174307 h 533400"/>
                <a:gd name="connsiteX76" fmla="*/ 436245 w 476250"/>
                <a:gd name="connsiteY76" fmla="*/ 191643 h 533400"/>
                <a:gd name="connsiteX77" fmla="*/ 439293 w 476250"/>
                <a:gd name="connsiteY77" fmla="*/ 199930 h 533400"/>
                <a:gd name="connsiteX78" fmla="*/ 446056 w 476250"/>
                <a:gd name="connsiteY78" fmla="*/ 198215 h 533400"/>
                <a:gd name="connsiteX79" fmla="*/ 456724 w 476250"/>
                <a:gd name="connsiteY79" fmla="*/ 227647 h 533400"/>
                <a:gd name="connsiteX80" fmla="*/ 449961 w 476250"/>
                <a:gd name="connsiteY80" fmla="*/ 238125 h 533400"/>
                <a:gd name="connsiteX81" fmla="*/ 448056 w 476250"/>
                <a:gd name="connsiteY81" fmla="*/ 258508 h 533400"/>
                <a:gd name="connsiteX82" fmla="*/ 445961 w 476250"/>
                <a:gd name="connsiteY82" fmla="*/ 258032 h 533400"/>
                <a:gd name="connsiteX83" fmla="*/ 445579 w 476250"/>
                <a:gd name="connsiteY83" fmla="*/ 276987 h 533400"/>
                <a:gd name="connsiteX84" fmla="*/ 435578 w 476250"/>
                <a:gd name="connsiteY84" fmla="*/ 279940 h 533400"/>
                <a:gd name="connsiteX85" fmla="*/ 437674 w 476250"/>
                <a:gd name="connsiteY85" fmla="*/ 300418 h 533400"/>
                <a:gd name="connsiteX86" fmla="*/ 451676 w 476250"/>
                <a:gd name="connsiteY86" fmla="*/ 299466 h 533400"/>
                <a:gd name="connsiteX87" fmla="*/ 452152 w 476250"/>
                <a:gd name="connsiteY87" fmla="*/ 296323 h 533400"/>
                <a:gd name="connsiteX88" fmla="*/ 462344 w 476250"/>
                <a:gd name="connsiteY88" fmla="*/ 298323 h 533400"/>
                <a:gd name="connsiteX89" fmla="*/ 463582 w 476250"/>
                <a:gd name="connsiteY89" fmla="*/ 308896 h 533400"/>
                <a:gd name="connsiteX90" fmla="*/ 475202 w 476250"/>
                <a:gd name="connsiteY90" fmla="*/ 310515 h 533400"/>
                <a:gd name="connsiteX91" fmla="*/ 465392 w 476250"/>
                <a:gd name="connsiteY91" fmla="*/ 350615 h 533400"/>
                <a:gd name="connsiteX92" fmla="*/ 454914 w 476250"/>
                <a:gd name="connsiteY92" fmla="*/ 350615 h 533400"/>
                <a:gd name="connsiteX93" fmla="*/ 449294 w 476250"/>
                <a:gd name="connsiteY93" fmla="*/ 355663 h 533400"/>
                <a:gd name="connsiteX94" fmla="*/ 427577 w 476250"/>
                <a:gd name="connsiteY94" fmla="*/ 388429 h 533400"/>
                <a:gd name="connsiteX95" fmla="*/ 422339 w 476250"/>
                <a:gd name="connsiteY95" fmla="*/ 384143 h 533400"/>
                <a:gd name="connsiteX96" fmla="*/ 420529 w 476250"/>
                <a:gd name="connsiteY96" fmla="*/ 392621 h 533400"/>
                <a:gd name="connsiteX97" fmla="*/ 412528 w 476250"/>
                <a:gd name="connsiteY97" fmla="*/ 391763 h 533400"/>
                <a:gd name="connsiteX98" fmla="*/ 411004 w 476250"/>
                <a:gd name="connsiteY98" fmla="*/ 389287 h 533400"/>
                <a:gd name="connsiteX99" fmla="*/ 405003 w 476250"/>
                <a:gd name="connsiteY99" fmla="*/ 396145 h 533400"/>
                <a:gd name="connsiteX100" fmla="*/ 401003 w 476250"/>
                <a:gd name="connsiteY100" fmla="*/ 391573 h 533400"/>
                <a:gd name="connsiteX101" fmla="*/ 386048 w 476250"/>
                <a:gd name="connsiteY101" fmla="*/ 408717 h 533400"/>
                <a:gd name="connsiteX102" fmla="*/ 383000 w 476250"/>
                <a:gd name="connsiteY102" fmla="*/ 419386 h 533400"/>
                <a:gd name="connsiteX103" fmla="*/ 363093 w 476250"/>
                <a:gd name="connsiteY103" fmla="*/ 419290 h 533400"/>
                <a:gd name="connsiteX104" fmla="*/ 360998 w 476250"/>
                <a:gd name="connsiteY104" fmla="*/ 427672 h 533400"/>
                <a:gd name="connsiteX105" fmla="*/ 353092 w 476250"/>
                <a:gd name="connsiteY105" fmla="*/ 427291 h 533400"/>
                <a:gd name="connsiteX106" fmla="*/ 353663 w 476250"/>
                <a:gd name="connsiteY106" fmla="*/ 431959 h 533400"/>
                <a:gd name="connsiteX107" fmla="*/ 346139 w 476250"/>
                <a:gd name="connsiteY107" fmla="*/ 433387 h 533400"/>
                <a:gd name="connsiteX108" fmla="*/ 347567 w 476250"/>
                <a:gd name="connsiteY108" fmla="*/ 414147 h 533400"/>
                <a:gd name="connsiteX109" fmla="*/ 316516 w 476250"/>
                <a:gd name="connsiteY109" fmla="*/ 413290 h 533400"/>
                <a:gd name="connsiteX110" fmla="*/ 308420 w 476250"/>
                <a:gd name="connsiteY110" fmla="*/ 409670 h 533400"/>
                <a:gd name="connsiteX111" fmla="*/ 282321 w 476250"/>
                <a:gd name="connsiteY111" fmla="*/ 416719 h 533400"/>
                <a:gd name="connsiteX112" fmla="*/ 283178 w 476250"/>
                <a:gd name="connsiteY112" fmla="*/ 426148 h 533400"/>
                <a:gd name="connsiteX113" fmla="*/ 278892 w 476250"/>
                <a:gd name="connsiteY113" fmla="*/ 426720 h 533400"/>
                <a:gd name="connsiteX114" fmla="*/ 279178 w 476250"/>
                <a:gd name="connsiteY114" fmla="*/ 429768 h 533400"/>
                <a:gd name="connsiteX115" fmla="*/ 271558 w 476250"/>
                <a:gd name="connsiteY115" fmla="*/ 430816 h 533400"/>
                <a:gd name="connsiteX116" fmla="*/ 273177 w 476250"/>
                <a:gd name="connsiteY116" fmla="*/ 446246 h 533400"/>
                <a:gd name="connsiteX117" fmla="*/ 279749 w 476250"/>
                <a:gd name="connsiteY117" fmla="*/ 469201 h 533400"/>
                <a:gd name="connsiteX118" fmla="*/ 286131 w 476250"/>
                <a:gd name="connsiteY118" fmla="*/ 473488 h 533400"/>
                <a:gd name="connsiteX119" fmla="*/ 289084 w 476250"/>
                <a:gd name="connsiteY119" fmla="*/ 479107 h 533400"/>
                <a:gd name="connsiteX120" fmla="*/ 258413 w 476250"/>
                <a:gd name="connsiteY120" fmla="*/ 497205 h 533400"/>
                <a:gd name="connsiteX121" fmla="*/ 260318 w 476250"/>
                <a:gd name="connsiteY121" fmla="*/ 500824 h 533400"/>
                <a:gd name="connsiteX122" fmla="*/ 252889 w 476250"/>
                <a:gd name="connsiteY122" fmla="*/ 510730 h 533400"/>
                <a:gd name="connsiteX123" fmla="*/ 256699 w 476250"/>
                <a:gd name="connsiteY123" fmla="*/ 516064 h 533400"/>
                <a:gd name="connsiteX124" fmla="*/ 236982 w 476250"/>
                <a:gd name="connsiteY124" fmla="*/ 514540 h 533400"/>
                <a:gd name="connsiteX125" fmla="*/ 228695 w 476250"/>
                <a:gd name="connsiteY125" fmla="*/ 510921 h 533400"/>
                <a:gd name="connsiteX126" fmla="*/ 222885 w 476250"/>
                <a:gd name="connsiteY126" fmla="*/ 514540 h 533400"/>
                <a:gd name="connsiteX127" fmla="*/ 217170 w 476250"/>
                <a:gd name="connsiteY127" fmla="*/ 513683 h 533400"/>
                <a:gd name="connsiteX128" fmla="*/ 211265 w 476250"/>
                <a:gd name="connsiteY128" fmla="*/ 521875 h 533400"/>
                <a:gd name="connsiteX129" fmla="*/ 205835 w 476250"/>
                <a:gd name="connsiteY129" fmla="*/ 518731 h 533400"/>
                <a:gd name="connsiteX130" fmla="*/ 203359 w 476250"/>
                <a:gd name="connsiteY130" fmla="*/ 507206 h 533400"/>
                <a:gd name="connsiteX131" fmla="*/ 187833 w 476250"/>
                <a:gd name="connsiteY131" fmla="*/ 501491 h 533400"/>
                <a:gd name="connsiteX132" fmla="*/ 195834 w 476250"/>
                <a:gd name="connsiteY132" fmla="*/ 507206 h 533400"/>
                <a:gd name="connsiteX133" fmla="*/ 198406 w 476250"/>
                <a:gd name="connsiteY133" fmla="*/ 517588 h 533400"/>
                <a:gd name="connsiteX134" fmla="*/ 205169 w 476250"/>
                <a:gd name="connsiteY134" fmla="*/ 523113 h 533400"/>
                <a:gd name="connsiteX135" fmla="*/ 199549 w 476250"/>
                <a:gd name="connsiteY135" fmla="*/ 524446 h 533400"/>
                <a:gd name="connsiteX136" fmla="*/ 192024 w 476250"/>
                <a:gd name="connsiteY136" fmla="*/ 519112 h 533400"/>
                <a:gd name="connsiteX137" fmla="*/ 182404 w 476250"/>
                <a:gd name="connsiteY137" fmla="*/ 523399 h 533400"/>
                <a:gd name="connsiteX138" fmla="*/ 178594 w 476250"/>
                <a:gd name="connsiteY138" fmla="*/ 519779 h 533400"/>
                <a:gd name="connsiteX139" fmla="*/ 179356 w 476250"/>
                <a:gd name="connsiteY139" fmla="*/ 517684 h 533400"/>
                <a:gd name="connsiteX140" fmla="*/ 172022 w 476250"/>
                <a:gd name="connsiteY140" fmla="*/ 515207 h 533400"/>
                <a:gd name="connsiteX141" fmla="*/ 164878 w 476250"/>
                <a:gd name="connsiteY141" fmla="*/ 503777 h 533400"/>
                <a:gd name="connsiteX142" fmla="*/ 168688 w 476250"/>
                <a:gd name="connsiteY142" fmla="*/ 498062 h 533400"/>
                <a:gd name="connsiteX143" fmla="*/ 170307 w 476250"/>
                <a:gd name="connsiteY143" fmla="*/ 484727 h 533400"/>
                <a:gd name="connsiteX144" fmla="*/ 156020 w 476250"/>
                <a:gd name="connsiteY144" fmla="*/ 477012 h 533400"/>
                <a:gd name="connsiteX145" fmla="*/ 151352 w 476250"/>
                <a:gd name="connsiteY145" fmla="*/ 482536 h 533400"/>
                <a:gd name="connsiteX146" fmla="*/ 141542 w 476250"/>
                <a:gd name="connsiteY146" fmla="*/ 485299 h 533400"/>
                <a:gd name="connsiteX147" fmla="*/ 138494 w 476250"/>
                <a:gd name="connsiteY147" fmla="*/ 472630 h 533400"/>
                <a:gd name="connsiteX148" fmla="*/ 125159 w 476250"/>
                <a:gd name="connsiteY148" fmla="*/ 447675 h 533400"/>
                <a:gd name="connsiteX149" fmla="*/ 110490 w 476250"/>
                <a:gd name="connsiteY149" fmla="*/ 448627 h 533400"/>
                <a:gd name="connsiteX150" fmla="*/ 111633 w 476250"/>
                <a:gd name="connsiteY150" fmla="*/ 430721 h 533400"/>
                <a:gd name="connsiteX151" fmla="*/ 92964 w 476250"/>
                <a:gd name="connsiteY151" fmla="*/ 438721 h 533400"/>
                <a:gd name="connsiteX152" fmla="*/ 89059 w 476250"/>
                <a:gd name="connsiteY152" fmla="*/ 427291 h 533400"/>
                <a:gd name="connsiteX153" fmla="*/ 84868 w 476250"/>
                <a:gd name="connsiteY153" fmla="*/ 427767 h 533400"/>
                <a:gd name="connsiteX154" fmla="*/ 84582 w 476250"/>
                <a:gd name="connsiteY154" fmla="*/ 425196 h 533400"/>
                <a:gd name="connsiteX155" fmla="*/ 92107 w 476250"/>
                <a:gd name="connsiteY155" fmla="*/ 424243 h 533400"/>
                <a:gd name="connsiteX156" fmla="*/ 126968 w 476250"/>
                <a:gd name="connsiteY156" fmla="*/ 425958 h 533400"/>
                <a:gd name="connsiteX157" fmla="*/ 128397 w 476250"/>
                <a:gd name="connsiteY157" fmla="*/ 414052 h 533400"/>
                <a:gd name="connsiteX158" fmla="*/ 142589 w 476250"/>
                <a:gd name="connsiteY158" fmla="*/ 409480 h 533400"/>
                <a:gd name="connsiteX159" fmla="*/ 153734 w 476250"/>
                <a:gd name="connsiteY159" fmla="*/ 410813 h 533400"/>
                <a:gd name="connsiteX160" fmla="*/ 154019 w 476250"/>
                <a:gd name="connsiteY160" fmla="*/ 405098 h 533400"/>
                <a:gd name="connsiteX161" fmla="*/ 159449 w 476250"/>
                <a:gd name="connsiteY161" fmla="*/ 398621 h 533400"/>
                <a:gd name="connsiteX162" fmla="*/ 138875 w 476250"/>
                <a:gd name="connsiteY162" fmla="*/ 390811 h 533400"/>
                <a:gd name="connsiteX163" fmla="*/ 131064 w 476250"/>
                <a:gd name="connsiteY163" fmla="*/ 359283 h 533400"/>
                <a:gd name="connsiteX164" fmla="*/ 122873 w 476250"/>
                <a:gd name="connsiteY164" fmla="*/ 344710 h 533400"/>
                <a:gd name="connsiteX165" fmla="*/ 108490 w 476250"/>
                <a:gd name="connsiteY165" fmla="*/ 306324 h 533400"/>
                <a:gd name="connsiteX166" fmla="*/ 105537 w 476250"/>
                <a:gd name="connsiteY166" fmla="*/ 307467 h 533400"/>
                <a:gd name="connsiteX167" fmla="*/ 100394 w 476250"/>
                <a:gd name="connsiteY167" fmla="*/ 289179 h 533400"/>
                <a:gd name="connsiteX168" fmla="*/ 98965 w 476250"/>
                <a:gd name="connsiteY168" fmla="*/ 279463 h 533400"/>
                <a:gd name="connsiteX169" fmla="*/ 102394 w 476250"/>
                <a:gd name="connsiteY169" fmla="*/ 272415 h 533400"/>
                <a:gd name="connsiteX170" fmla="*/ 101441 w 476250"/>
                <a:gd name="connsiteY170" fmla="*/ 252508 h 533400"/>
                <a:gd name="connsiteX171" fmla="*/ 95536 w 476250"/>
                <a:gd name="connsiteY171" fmla="*/ 234505 h 533400"/>
                <a:gd name="connsiteX172" fmla="*/ 86201 w 476250"/>
                <a:gd name="connsiteY172" fmla="*/ 224504 h 533400"/>
                <a:gd name="connsiteX173" fmla="*/ 86106 w 476250"/>
                <a:gd name="connsiteY173" fmla="*/ 220504 h 533400"/>
                <a:gd name="connsiteX174" fmla="*/ 87820 w 476250"/>
                <a:gd name="connsiteY174" fmla="*/ 207264 h 533400"/>
                <a:gd name="connsiteX175" fmla="*/ 94012 w 476250"/>
                <a:gd name="connsiteY175" fmla="*/ 207550 h 533400"/>
                <a:gd name="connsiteX176" fmla="*/ 94679 w 476250"/>
                <a:gd name="connsiteY176" fmla="*/ 201454 h 533400"/>
                <a:gd name="connsiteX177" fmla="*/ 97536 w 476250"/>
                <a:gd name="connsiteY177" fmla="*/ 201263 h 533400"/>
                <a:gd name="connsiteX178" fmla="*/ 101346 w 476250"/>
                <a:gd name="connsiteY178" fmla="*/ 175641 h 533400"/>
                <a:gd name="connsiteX179" fmla="*/ 100394 w 476250"/>
                <a:gd name="connsiteY179" fmla="*/ 151542 h 533400"/>
                <a:gd name="connsiteX180" fmla="*/ 87820 w 476250"/>
                <a:gd name="connsiteY180" fmla="*/ 146590 h 533400"/>
                <a:gd name="connsiteX181" fmla="*/ 86582 w 476250"/>
                <a:gd name="connsiteY181" fmla="*/ 143446 h 533400"/>
                <a:gd name="connsiteX182" fmla="*/ 84677 w 476250"/>
                <a:gd name="connsiteY182" fmla="*/ 148114 h 533400"/>
                <a:gd name="connsiteX183" fmla="*/ 79439 w 476250"/>
                <a:gd name="connsiteY183" fmla="*/ 147733 h 533400"/>
                <a:gd name="connsiteX184" fmla="*/ 42862 w 476250"/>
                <a:gd name="connsiteY184" fmla="*/ 137350 h 533400"/>
                <a:gd name="connsiteX185" fmla="*/ 46577 w 476250"/>
                <a:gd name="connsiteY185" fmla="*/ 127349 h 533400"/>
                <a:gd name="connsiteX186" fmla="*/ 39624 w 476250"/>
                <a:gd name="connsiteY186" fmla="*/ 116395 h 533400"/>
                <a:gd name="connsiteX187" fmla="*/ 45625 w 476250"/>
                <a:gd name="connsiteY187" fmla="*/ 107061 h 533400"/>
                <a:gd name="connsiteX188" fmla="*/ 35052 w 476250"/>
                <a:gd name="connsiteY188" fmla="*/ 100870 h 533400"/>
                <a:gd name="connsiteX189" fmla="*/ 32766 w 476250"/>
                <a:gd name="connsiteY189" fmla="*/ 94774 h 533400"/>
                <a:gd name="connsiteX190" fmla="*/ 25432 w 476250"/>
                <a:gd name="connsiteY190" fmla="*/ 97536 h 533400"/>
                <a:gd name="connsiteX191" fmla="*/ 9525 w 476250"/>
                <a:gd name="connsiteY191" fmla="*/ 87344 h 533400"/>
                <a:gd name="connsiteX192" fmla="*/ 14287 w 476250"/>
                <a:gd name="connsiteY192" fmla="*/ 76486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</a:cxnLst>
              <a:rect l="l" t="t" r="r" b="b"/>
              <a:pathLst>
                <a:path w="476250" h="533400">
                  <a:moveTo>
                    <a:pt x="14287" y="76486"/>
                  </a:moveTo>
                  <a:lnTo>
                    <a:pt x="22955" y="71723"/>
                  </a:lnTo>
                  <a:lnTo>
                    <a:pt x="21908" y="62865"/>
                  </a:lnTo>
                  <a:lnTo>
                    <a:pt x="25908" y="63627"/>
                  </a:lnTo>
                  <a:lnTo>
                    <a:pt x="32766" y="42481"/>
                  </a:lnTo>
                  <a:lnTo>
                    <a:pt x="41148" y="49530"/>
                  </a:lnTo>
                  <a:lnTo>
                    <a:pt x="43720" y="44767"/>
                  </a:lnTo>
                  <a:lnTo>
                    <a:pt x="46577" y="11144"/>
                  </a:lnTo>
                  <a:lnTo>
                    <a:pt x="50483" y="9525"/>
                  </a:lnTo>
                  <a:lnTo>
                    <a:pt x="54864" y="19812"/>
                  </a:lnTo>
                  <a:lnTo>
                    <a:pt x="58769" y="18002"/>
                  </a:lnTo>
                  <a:lnTo>
                    <a:pt x="61817" y="25717"/>
                  </a:lnTo>
                  <a:lnTo>
                    <a:pt x="56007" y="28289"/>
                  </a:lnTo>
                  <a:lnTo>
                    <a:pt x="68199" y="29718"/>
                  </a:lnTo>
                  <a:lnTo>
                    <a:pt x="71819" y="23431"/>
                  </a:lnTo>
                  <a:lnTo>
                    <a:pt x="86868" y="28194"/>
                  </a:lnTo>
                  <a:lnTo>
                    <a:pt x="109728" y="55531"/>
                  </a:lnTo>
                  <a:lnTo>
                    <a:pt x="114300" y="53721"/>
                  </a:lnTo>
                  <a:lnTo>
                    <a:pt x="119348" y="55721"/>
                  </a:lnTo>
                  <a:lnTo>
                    <a:pt x="150781" y="24479"/>
                  </a:lnTo>
                  <a:lnTo>
                    <a:pt x="172688" y="29623"/>
                  </a:lnTo>
                  <a:lnTo>
                    <a:pt x="186500" y="47911"/>
                  </a:lnTo>
                  <a:lnTo>
                    <a:pt x="175546" y="57055"/>
                  </a:lnTo>
                  <a:lnTo>
                    <a:pt x="177641" y="63436"/>
                  </a:lnTo>
                  <a:lnTo>
                    <a:pt x="188786" y="57150"/>
                  </a:lnTo>
                  <a:lnTo>
                    <a:pt x="192119" y="69628"/>
                  </a:lnTo>
                  <a:lnTo>
                    <a:pt x="189548" y="55531"/>
                  </a:lnTo>
                  <a:lnTo>
                    <a:pt x="196501" y="51530"/>
                  </a:lnTo>
                  <a:lnTo>
                    <a:pt x="200311" y="65151"/>
                  </a:lnTo>
                  <a:lnTo>
                    <a:pt x="197549" y="75438"/>
                  </a:lnTo>
                  <a:lnTo>
                    <a:pt x="194405" y="77629"/>
                  </a:lnTo>
                  <a:lnTo>
                    <a:pt x="196025" y="83439"/>
                  </a:lnTo>
                  <a:lnTo>
                    <a:pt x="202597" y="73438"/>
                  </a:lnTo>
                  <a:lnTo>
                    <a:pt x="228219" y="49816"/>
                  </a:lnTo>
                  <a:lnTo>
                    <a:pt x="238697" y="60103"/>
                  </a:lnTo>
                  <a:lnTo>
                    <a:pt x="243554" y="69723"/>
                  </a:lnTo>
                  <a:lnTo>
                    <a:pt x="257080" y="52864"/>
                  </a:lnTo>
                  <a:lnTo>
                    <a:pt x="262604" y="53816"/>
                  </a:lnTo>
                  <a:lnTo>
                    <a:pt x="269843" y="62484"/>
                  </a:lnTo>
                  <a:lnTo>
                    <a:pt x="277559" y="78295"/>
                  </a:lnTo>
                  <a:lnTo>
                    <a:pt x="292894" y="72866"/>
                  </a:lnTo>
                  <a:lnTo>
                    <a:pt x="298133" y="75152"/>
                  </a:lnTo>
                  <a:lnTo>
                    <a:pt x="310706" y="74676"/>
                  </a:lnTo>
                  <a:lnTo>
                    <a:pt x="328803" y="67151"/>
                  </a:lnTo>
                  <a:lnTo>
                    <a:pt x="353949" y="76105"/>
                  </a:lnTo>
                  <a:lnTo>
                    <a:pt x="353949" y="78962"/>
                  </a:lnTo>
                  <a:lnTo>
                    <a:pt x="389001" y="71533"/>
                  </a:lnTo>
                  <a:lnTo>
                    <a:pt x="387287" y="80677"/>
                  </a:lnTo>
                  <a:lnTo>
                    <a:pt x="382619" y="86392"/>
                  </a:lnTo>
                  <a:lnTo>
                    <a:pt x="361188" y="98012"/>
                  </a:lnTo>
                  <a:lnTo>
                    <a:pt x="344043" y="103156"/>
                  </a:lnTo>
                  <a:lnTo>
                    <a:pt x="343757" y="109442"/>
                  </a:lnTo>
                  <a:lnTo>
                    <a:pt x="337280" y="113252"/>
                  </a:lnTo>
                  <a:lnTo>
                    <a:pt x="336233" y="110585"/>
                  </a:lnTo>
                  <a:lnTo>
                    <a:pt x="332899" y="112585"/>
                  </a:lnTo>
                  <a:lnTo>
                    <a:pt x="319659" y="126778"/>
                  </a:lnTo>
                  <a:lnTo>
                    <a:pt x="337947" y="161830"/>
                  </a:lnTo>
                  <a:lnTo>
                    <a:pt x="347472" y="159829"/>
                  </a:lnTo>
                  <a:lnTo>
                    <a:pt x="344519" y="164116"/>
                  </a:lnTo>
                  <a:lnTo>
                    <a:pt x="346424" y="172212"/>
                  </a:lnTo>
                  <a:lnTo>
                    <a:pt x="351758" y="175927"/>
                  </a:lnTo>
                  <a:lnTo>
                    <a:pt x="354806" y="171831"/>
                  </a:lnTo>
                  <a:lnTo>
                    <a:pt x="365284" y="175927"/>
                  </a:lnTo>
                  <a:lnTo>
                    <a:pt x="366332" y="174022"/>
                  </a:lnTo>
                  <a:lnTo>
                    <a:pt x="377571" y="180404"/>
                  </a:lnTo>
                  <a:lnTo>
                    <a:pt x="379286" y="190595"/>
                  </a:lnTo>
                  <a:lnTo>
                    <a:pt x="368522" y="199739"/>
                  </a:lnTo>
                  <a:lnTo>
                    <a:pt x="377381" y="220694"/>
                  </a:lnTo>
                  <a:lnTo>
                    <a:pt x="385001" y="227171"/>
                  </a:lnTo>
                  <a:lnTo>
                    <a:pt x="394716" y="222504"/>
                  </a:lnTo>
                  <a:lnTo>
                    <a:pt x="391097" y="208883"/>
                  </a:lnTo>
                  <a:lnTo>
                    <a:pt x="394526" y="208883"/>
                  </a:lnTo>
                  <a:lnTo>
                    <a:pt x="393668" y="204502"/>
                  </a:lnTo>
                  <a:lnTo>
                    <a:pt x="409766" y="196882"/>
                  </a:lnTo>
                  <a:lnTo>
                    <a:pt x="420910" y="186023"/>
                  </a:lnTo>
                  <a:lnTo>
                    <a:pt x="446818" y="174307"/>
                  </a:lnTo>
                  <a:lnTo>
                    <a:pt x="436245" y="191643"/>
                  </a:lnTo>
                  <a:lnTo>
                    <a:pt x="439293" y="199930"/>
                  </a:lnTo>
                  <a:lnTo>
                    <a:pt x="446056" y="198215"/>
                  </a:lnTo>
                  <a:lnTo>
                    <a:pt x="456724" y="227647"/>
                  </a:lnTo>
                  <a:lnTo>
                    <a:pt x="449961" y="238125"/>
                  </a:lnTo>
                  <a:lnTo>
                    <a:pt x="448056" y="258508"/>
                  </a:lnTo>
                  <a:lnTo>
                    <a:pt x="445961" y="258032"/>
                  </a:lnTo>
                  <a:lnTo>
                    <a:pt x="445579" y="276987"/>
                  </a:lnTo>
                  <a:lnTo>
                    <a:pt x="435578" y="279940"/>
                  </a:lnTo>
                  <a:lnTo>
                    <a:pt x="437674" y="300418"/>
                  </a:lnTo>
                  <a:lnTo>
                    <a:pt x="451676" y="299466"/>
                  </a:lnTo>
                  <a:lnTo>
                    <a:pt x="452152" y="296323"/>
                  </a:lnTo>
                  <a:lnTo>
                    <a:pt x="462344" y="298323"/>
                  </a:lnTo>
                  <a:lnTo>
                    <a:pt x="463582" y="308896"/>
                  </a:lnTo>
                  <a:lnTo>
                    <a:pt x="475202" y="310515"/>
                  </a:lnTo>
                  <a:lnTo>
                    <a:pt x="465392" y="350615"/>
                  </a:lnTo>
                  <a:lnTo>
                    <a:pt x="454914" y="350615"/>
                  </a:lnTo>
                  <a:lnTo>
                    <a:pt x="449294" y="355663"/>
                  </a:lnTo>
                  <a:lnTo>
                    <a:pt x="427577" y="388429"/>
                  </a:lnTo>
                  <a:lnTo>
                    <a:pt x="422339" y="384143"/>
                  </a:lnTo>
                  <a:lnTo>
                    <a:pt x="420529" y="392621"/>
                  </a:lnTo>
                  <a:lnTo>
                    <a:pt x="412528" y="391763"/>
                  </a:lnTo>
                  <a:lnTo>
                    <a:pt x="411004" y="389287"/>
                  </a:lnTo>
                  <a:lnTo>
                    <a:pt x="405003" y="396145"/>
                  </a:lnTo>
                  <a:lnTo>
                    <a:pt x="401003" y="391573"/>
                  </a:lnTo>
                  <a:lnTo>
                    <a:pt x="386048" y="408717"/>
                  </a:lnTo>
                  <a:lnTo>
                    <a:pt x="383000" y="419386"/>
                  </a:lnTo>
                  <a:lnTo>
                    <a:pt x="363093" y="419290"/>
                  </a:lnTo>
                  <a:lnTo>
                    <a:pt x="360998" y="427672"/>
                  </a:lnTo>
                  <a:lnTo>
                    <a:pt x="353092" y="427291"/>
                  </a:lnTo>
                  <a:lnTo>
                    <a:pt x="353663" y="431959"/>
                  </a:lnTo>
                  <a:lnTo>
                    <a:pt x="346139" y="433387"/>
                  </a:lnTo>
                  <a:lnTo>
                    <a:pt x="347567" y="414147"/>
                  </a:lnTo>
                  <a:lnTo>
                    <a:pt x="316516" y="413290"/>
                  </a:lnTo>
                  <a:lnTo>
                    <a:pt x="308420" y="409670"/>
                  </a:lnTo>
                  <a:lnTo>
                    <a:pt x="282321" y="416719"/>
                  </a:lnTo>
                  <a:lnTo>
                    <a:pt x="283178" y="426148"/>
                  </a:lnTo>
                  <a:lnTo>
                    <a:pt x="278892" y="426720"/>
                  </a:lnTo>
                  <a:lnTo>
                    <a:pt x="279178" y="429768"/>
                  </a:lnTo>
                  <a:lnTo>
                    <a:pt x="271558" y="430816"/>
                  </a:lnTo>
                  <a:lnTo>
                    <a:pt x="273177" y="446246"/>
                  </a:lnTo>
                  <a:lnTo>
                    <a:pt x="279749" y="469201"/>
                  </a:lnTo>
                  <a:lnTo>
                    <a:pt x="286131" y="473488"/>
                  </a:lnTo>
                  <a:lnTo>
                    <a:pt x="289084" y="479107"/>
                  </a:lnTo>
                  <a:lnTo>
                    <a:pt x="258413" y="497205"/>
                  </a:lnTo>
                  <a:lnTo>
                    <a:pt x="260318" y="500824"/>
                  </a:lnTo>
                  <a:lnTo>
                    <a:pt x="252889" y="510730"/>
                  </a:lnTo>
                  <a:lnTo>
                    <a:pt x="256699" y="516064"/>
                  </a:lnTo>
                  <a:lnTo>
                    <a:pt x="236982" y="514540"/>
                  </a:lnTo>
                  <a:lnTo>
                    <a:pt x="228695" y="510921"/>
                  </a:lnTo>
                  <a:lnTo>
                    <a:pt x="222885" y="514540"/>
                  </a:lnTo>
                  <a:lnTo>
                    <a:pt x="217170" y="513683"/>
                  </a:lnTo>
                  <a:lnTo>
                    <a:pt x="211265" y="521875"/>
                  </a:lnTo>
                  <a:lnTo>
                    <a:pt x="205835" y="518731"/>
                  </a:lnTo>
                  <a:lnTo>
                    <a:pt x="203359" y="507206"/>
                  </a:lnTo>
                  <a:lnTo>
                    <a:pt x="187833" y="501491"/>
                  </a:lnTo>
                  <a:lnTo>
                    <a:pt x="195834" y="507206"/>
                  </a:lnTo>
                  <a:lnTo>
                    <a:pt x="198406" y="517588"/>
                  </a:lnTo>
                  <a:lnTo>
                    <a:pt x="205169" y="523113"/>
                  </a:lnTo>
                  <a:lnTo>
                    <a:pt x="199549" y="524446"/>
                  </a:lnTo>
                  <a:lnTo>
                    <a:pt x="192024" y="519112"/>
                  </a:lnTo>
                  <a:lnTo>
                    <a:pt x="182404" y="523399"/>
                  </a:lnTo>
                  <a:lnTo>
                    <a:pt x="178594" y="519779"/>
                  </a:lnTo>
                  <a:lnTo>
                    <a:pt x="179356" y="517684"/>
                  </a:lnTo>
                  <a:lnTo>
                    <a:pt x="172022" y="515207"/>
                  </a:lnTo>
                  <a:lnTo>
                    <a:pt x="164878" y="503777"/>
                  </a:lnTo>
                  <a:lnTo>
                    <a:pt x="168688" y="498062"/>
                  </a:lnTo>
                  <a:lnTo>
                    <a:pt x="170307" y="484727"/>
                  </a:lnTo>
                  <a:lnTo>
                    <a:pt x="156020" y="477012"/>
                  </a:lnTo>
                  <a:lnTo>
                    <a:pt x="151352" y="482536"/>
                  </a:lnTo>
                  <a:lnTo>
                    <a:pt x="141542" y="485299"/>
                  </a:lnTo>
                  <a:lnTo>
                    <a:pt x="138494" y="472630"/>
                  </a:lnTo>
                  <a:lnTo>
                    <a:pt x="125159" y="447675"/>
                  </a:lnTo>
                  <a:lnTo>
                    <a:pt x="110490" y="448627"/>
                  </a:lnTo>
                  <a:lnTo>
                    <a:pt x="111633" y="430721"/>
                  </a:lnTo>
                  <a:lnTo>
                    <a:pt x="92964" y="438721"/>
                  </a:lnTo>
                  <a:lnTo>
                    <a:pt x="89059" y="427291"/>
                  </a:lnTo>
                  <a:lnTo>
                    <a:pt x="84868" y="427767"/>
                  </a:lnTo>
                  <a:lnTo>
                    <a:pt x="84582" y="425196"/>
                  </a:lnTo>
                  <a:lnTo>
                    <a:pt x="92107" y="424243"/>
                  </a:lnTo>
                  <a:lnTo>
                    <a:pt x="126968" y="425958"/>
                  </a:lnTo>
                  <a:lnTo>
                    <a:pt x="128397" y="414052"/>
                  </a:lnTo>
                  <a:lnTo>
                    <a:pt x="142589" y="409480"/>
                  </a:lnTo>
                  <a:lnTo>
                    <a:pt x="153734" y="410813"/>
                  </a:lnTo>
                  <a:lnTo>
                    <a:pt x="154019" y="405098"/>
                  </a:lnTo>
                  <a:lnTo>
                    <a:pt x="159449" y="398621"/>
                  </a:lnTo>
                  <a:lnTo>
                    <a:pt x="138875" y="390811"/>
                  </a:lnTo>
                  <a:lnTo>
                    <a:pt x="131064" y="359283"/>
                  </a:lnTo>
                  <a:lnTo>
                    <a:pt x="122873" y="344710"/>
                  </a:lnTo>
                  <a:lnTo>
                    <a:pt x="108490" y="306324"/>
                  </a:lnTo>
                  <a:lnTo>
                    <a:pt x="105537" y="307467"/>
                  </a:lnTo>
                  <a:lnTo>
                    <a:pt x="100394" y="289179"/>
                  </a:lnTo>
                  <a:lnTo>
                    <a:pt x="98965" y="279463"/>
                  </a:lnTo>
                  <a:lnTo>
                    <a:pt x="102394" y="272415"/>
                  </a:lnTo>
                  <a:lnTo>
                    <a:pt x="101441" y="252508"/>
                  </a:lnTo>
                  <a:lnTo>
                    <a:pt x="95536" y="234505"/>
                  </a:lnTo>
                  <a:lnTo>
                    <a:pt x="86201" y="224504"/>
                  </a:lnTo>
                  <a:lnTo>
                    <a:pt x="86106" y="220504"/>
                  </a:lnTo>
                  <a:lnTo>
                    <a:pt x="87820" y="207264"/>
                  </a:lnTo>
                  <a:lnTo>
                    <a:pt x="94012" y="207550"/>
                  </a:lnTo>
                  <a:lnTo>
                    <a:pt x="94679" y="201454"/>
                  </a:lnTo>
                  <a:lnTo>
                    <a:pt x="97536" y="201263"/>
                  </a:lnTo>
                  <a:lnTo>
                    <a:pt x="101346" y="175641"/>
                  </a:lnTo>
                  <a:lnTo>
                    <a:pt x="100394" y="151542"/>
                  </a:lnTo>
                  <a:lnTo>
                    <a:pt x="87820" y="146590"/>
                  </a:lnTo>
                  <a:lnTo>
                    <a:pt x="86582" y="143446"/>
                  </a:lnTo>
                  <a:lnTo>
                    <a:pt x="84677" y="148114"/>
                  </a:lnTo>
                  <a:lnTo>
                    <a:pt x="79439" y="147733"/>
                  </a:lnTo>
                  <a:lnTo>
                    <a:pt x="42862" y="137350"/>
                  </a:lnTo>
                  <a:lnTo>
                    <a:pt x="46577" y="127349"/>
                  </a:lnTo>
                  <a:lnTo>
                    <a:pt x="39624" y="116395"/>
                  </a:lnTo>
                  <a:lnTo>
                    <a:pt x="45625" y="107061"/>
                  </a:lnTo>
                  <a:lnTo>
                    <a:pt x="35052" y="100870"/>
                  </a:lnTo>
                  <a:lnTo>
                    <a:pt x="32766" y="94774"/>
                  </a:lnTo>
                  <a:lnTo>
                    <a:pt x="25432" y="97536"/>
                  </a:lnTo>
                  <a:lnTo>
                    <a:pt x="9525" y="87344"/>
                  </a:lnTo>
                  <a:lnTo>
                    <a:pt x="14287" y="764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3" name="Freihandform: Form 172">
              <a:extLst>
                <a:ext uri="{FF2B5EF4-FFF2-40B4-BE49-F238E27FC236}">
                  <a16:creationId xmlns:a16="http://schemas.microsoft.com/office/drawing/2014/main" id="{EE57BBDF-CB13-43FD-9A92-439F4F9B876E}"/>
                </a:ext>
              </a:extLst>
            </p:cNvPr>
            <p:cNvSpPr/>
            <p:nvPr/>
          </p:nvSpPr>
          <p:spPr>
            <a:xfrm>
              <a:off x="1520022" y="2552979"/>
              <a:ext cx="465300" cy="435600"/>
            </a:xfrm>
            <a:custGeom>
              <a:avLst/>
              <a:gdLst>
                <a:gd name="connsiteX0" fmla="*/ 245459 w 895350"/>
                <a:gd name="connsiteY0" fmla="*/ 820484 h 838200"/>
                <a:gd name="connsiteX1" fmla="*/ 241078 w 895350"/>
                <a:gd name="connsiteY1" fmla="*/ 789337 h 838200"/>
                <a:gd name="connsiteX2" fmla="*/ 237744 w 895350"/>
                <a:gd name="connsiteY2" fmla="*/ 789051 h 838200"/>
                <a:gd name="connsiteX3" fmla="*/ 236696 w 895350"/>
                <a:gd name="connsiteY3" fmla="*/ 780383 h 838200"/>
                <a:gd name="connsiteX4" fmla="*/ 234600 w 895350"/>
                <a:gd name="connsiteY4" fmla="*/ 780860 h 838200"/>
                <a:gd name="connsiteX5" fmla="*/ 231934 w 895350"/>
                <a:gd name="connsiteY5" fmla="*/ 756571 h 838200"/>
                <a:gd name="connsiteX6" fmla="*/ 258889 w 895350"/>
                <a:gd name="connsiteY6" fmla="*/ 747046 h 838200"/>
                <a:gd name="connsiteX7" fmla="*/ 258223 w 895350"/>
                <a:gd name="connsiteY7" fmla="*/ 743808 h 838200"/>
                <a:gd name="connsiteX8" fmla="*/ 261842 w 895350"/>
                <a:gd name="connsiteY8" fmla="*/ 741617 h 838200"/>
                <a:gd name="connsiteX9" fmla="*/ 274129 w 895350"/>
                <a:gd name="connsiteY9" fmla="*/ 737902 h 838200"/>
                <a:gd name="connsiteX10" fmla="*/ 295370 w 895350"/>
                <a:gd name="connsiteY10" fmla="*/ 721995 h 838200"/>
                <a:gd name="connsiteX11" fmla="*/ 294322 w 895350"/>
                <a:gd name="connsiteY11" fmla="*/ 719804 h 838200"/>
                <a:gd name="connsiteX12" fmla="*/ 308705 w 895350"/>
                <a:gd name="connsiteY12" fmla="*/ 713042 h 838200"/>
                <a:gd name="connsiteX13" fmla="*/ 319945 w 895350"/>
                <a:gd name="connsiteY13" fmla="*/ 702659 h 838200"/>
                <a:gd name="connsiteX14" fmla="*/ 318135 w 895350"/>
                <a:gd name="connsiteY14" fmla="*/ 695516 h 838200"/>
                <a:gd name="connsiteX15" fmla="*/ 313944 w 895350"/>
                <a:gd name="connsiteY15" fmla="*/ 695706 h 838200"/>
                <a:gd name="connsiteX16" fmla="*/ 315182 w 895350"/>
                <a:gd name="connsiteY16" fmla="*/ 686943 h 838200"/>
                <a:gd name="connsiteX17" fmla="*/ 311563 w 895350"/>
                <a:gd name="connsiteY17" fmla="*/ 669608 h 838200"/>
                <a:gd name="connsiteX18" fmla="*/ 308800 w 895350"/>
                <a:gd name="connsiteY18" fmla="*/ 670084 h 838200"/>
                <a:gd name="connsiteX19" fmla="*/ 302990 w 895350"/>
                <a:gd name="connsiteY19" fmla="*/ 647605 h 838200"/>
                <a:gd name="connsiteX20" fmla="*/ 295561 w 895350"/>
                <a:gd name="connsiteY20" fmla="*/ 650081 h 838200"/>
                <a:gd name="connsiteX21" fmla="*/ 294608 w 895350"/>
                <a:gd name="connsiteY21" fmla="*/ 647319 h 838200"/>
                <a:gd name="connsiteX22" fmla="*/ 298894 w 895350"/>
                <a:gd name="connsiteY22" fmla="*/ 643414 h 838200"/>
                <a:gd name="connsiteX23" fmla="*/ 296608 w 895350"/>
                <a:gd name="connsiteY23" fmla="*/ 637318 h 838200"/>
                <a:gd name="connsiteX24" fmla="*/ 292798 w 895350"/>
                <a:gd name="connsiteY24" fmla="*/ 638270 h 838200"/>
                <a:gd name="connsiteX25" fmla="*/ 290989 w 895350"/>
                <a:gd name="connsiteY25" fmla="*/ 632270 h 838200"/>
                <a:gd name="connsiteX26" fmla="*/ 285655 w 895350"/>
                <a:gd name="connsiteY26" fmla="*/ 633889 h 838200"/>
                <a:gd name="connsiteX27" fmla="*/ 279463 w 895350"/>
                <a:gd name="connsiteY27" fmla="*/ 615125 h 838200"/>
                <a:gd name="connsiteX28" fmla="*/ 270510 w 895350"/>
                <a:gd name="connsiteY28" fmla="*/ 615887 h 838200"/>
                <a:gd name="connsiteX29" fmla="*/ 270605 w 895350"/>
                <a:gd name="connsiteY29" fmla="*/ 613886 h 838200"/>
                <a:gd name="connsiteX30" fmla="*/ 267081 w 895350"/>
                <a:gd name="connsiteY30" fmla="*/ 613791 h 838200"/>
                <a:gd name="connsiteX31" fmla="*/ 266795 w 895350"/>
                <a:gd name="connsiteY31" fmla="*/ 609886 h 838200"/>
                <a:gd name="connsiteX32" fmla="*/ 255556 w 895350"/>
                <a:gd name="connsiteY32" fmla="*/ 609029 h 838200"/>
                <a:gd name="connsiteX33" fmla="*/ 254413 w 895350"/>
                <a:gd name="connsiteY33" fmla="*/ 602837 h 838200"/>
                <a:gd name="connsiteX34" fmla="*/ 245554 w 895350"/>
                <a:gd name="connsiteY34" fmla="*/ 594170 h 838200"/>
                <a:gd name="connsiteX35" fmla="*/ 219837 w 895350"/>
                <a:gd name="connsiteY35" fmla="*/ 599408 h 838200"/>
                <a:gd name="connsiteX36" fmla="*/ 220504 w 895350"/>
                <a:gd name="connsiteY36" fmla="*/ 602742 h 838200"/>
                <a:gd name="connsiteX37" fmla="*/ 216694 w 895350"/>
                <a:gd name="connsiteY37" fmla="*/ 603790 h 838200"/>
                <a:gd name="connsiteX38" fmla="*/ 218694 w 895350"/>
                <a:gd name="connsiteY38" fmla="*/ 612172 h 838200"/>
                <a:gd name="connsiteX39" fmla="*/ 189357 w 895350"/>
                <a:gd name="connsiteY39" fmla="*/ 622840 h 838200"/>
                <a:gd name="connsiteX40" fmla="*/ 187833 w 895350"/>
                <a:gd name="connsiteY40" fmla="*/ 615982 h 838200"/>
                <a:gd name="connsiteX41" fmla="*/ 174307 w 895350"/>
                <a:gd name="connsiteY41" fmla="*/ 620840 h 838200"/>
                <a:gd name="connsiteX42" fmla="*/ 142304 w 895350"/>
                <a:gd name="connsiteY42" fmla="*/ 621792 h 838200"/>
                <a:gd name="connsiteX43" fmla="*/ 138779 w 895350"/>
                <a:gd name="connsiteY43" fmla="*/ 606552 h 838200"/>
                <a:gd name="connsiteX44" fmla="*/ 132588 w 895350"/>
                <a:gd name="connsiteY44" fmla="*/ 607504 h 838200"/>
                <a:gd name="connsiteX45" fmla="*/ 129445 w 895350"/>
                <a:gd name="connsiteY45" fmla="*/ 574834 h 838200"/>
                <a:gd name="connsiteX46" fmla="*/ 121920 w 895350"/>
                <a:gd name="connsiteY46" fmla="*/ 538544 h 838200"/>
                <a:gd name="connsiteX47" fmla="*/ 93440 w 895350"/>
                <a:gd name="connsiteY47" fmla="*/ 536829 h 838200"/>
                <a:gd name="connsiteX48" fmla="*/ 77914 w 895350"/>
                <a:gd name="connsiteY48" fmla="*/ 528828 h 838200"/>
                <a:gd name="connsiteX49" fmla="*/ 74485 w 895350"/>
                <a:gd name="connsiteY49" fmla="*/ 545497 h 838200"/>
                <a:gd name="connsiteX50" fmla="*/ 65246 w 895350"/>
                <a:gd name="connsiteY50" fmla="*/ 543496 h 838200"/>
                <a:gd name="connsiteX51" fmla="*/ 63913 w 895350"/>
                <a:gd name="connsiteY51" fmla="*/ 520256 h 838200"/>
                <a:gd name="connsiteX52" fmla="*/ 42672 w 895350"/>
                <a:gd name="connsiteY52" fmla="*/ 522732 h 838200"/>
                <a:gd name="connsiteX53" fmla="*/ 43529 w 895350"/>
                <a:gd name="connsiteY53" fmla="*/ 507016 h 838200"/>
                <a:gd name="connsiteX54" fmla="*/ 47625 w 895350"/>
                <a:gd name="connsiteY54" fmla="*/ 506444 h 838200"/>
                <a:gd name="connsiteX55" fmla="*/ 37433 w 895350"/>
                <a:gd name="connsiteY55" fmla="*/ 467582 h 838200"/>
                <a:gd name="connsiteX56" fmla="*/ 63913 w 895350"/>
                <a:gd name="connsiteY56" fmla="*/ 456724 h 838200"/>
                <a:gd name="connsiteX57" fmla="*/ 80867 w 895350"/>
                <a:gd name="connsiteY57" fmla="*/ 445008 h 838200"/>
                <a:gd name="connsiteX58" fmla="*/ 97345 w 895350"/>
                <a:gd name="connsiteY58" fmla="*/ 421862 h 838200"/>
                <a:gd name="connsiteX59" fmla="*/ 114300 w 895350"/>
                <a:gd name="connsiteY59" fmla="*/ 410337 h 838200"/>
                <a:gd name="connsiteX60" fmla="*/ 96107 w 895350"/>
                <a:gd name="connsiteY60" fmla="*/ 369665 h 838200"/>
                <a:gd name="connsiteX61" fmla="*/ 92773 w 895350"/>
                <a:gd name="connsiteY61" fmla="*/ 370427 h 838200"/>
                <a:gd name="connsiteX62" fmla="*/ 89916 w 895350"/>
                <a:gd name="connsiteY62" fmla="*/ 365379 h 838200"/>
                <a:gd name="connsiteX63" fmla="*/ 80486 w 895350"/>
                <a:gd name="connsiteY63" fmla="*/ 366903 h 838200"/>
                <a:gd name="connsiteX64" fmla="*/ 79248 w 895350"/>
                <a:gd name="connsiteY64" fmla="*/ 363379 h 838200"/>
                <a:gd name="connsiteX65" fmla="*/ 57340 w 895350"/>
                <a:gd name="connsiteY65" fmla="*/ 368522 h 838200"/>
                <a:gd name="connsiteX66" fmla="*/ 55531 w 895350"/>
                <a:gd name="connsiteY66" fmla="*/ 364712 h 838200"/>
                <a:gd name="connsiteX67" fmla="*/ 42672 w 895350"/>
                <a:gd name="connsiteY67" fmla="*/ 368332 h 838200"/>
                <a:gd name="connsiteX68" fmla="*/ 40481 w 895350"/>
                <a:gd name="connsiteY68" fmla="*/ 364427 h 838200"/>
                <a:gd name="connsiteX69" fmla="*/ 36385 w 895350"/>
                <a:gd name="connsiteY69" fmla="*/ 366617 h 838200"/>
                <a:gd name="connsiteX70" fmla="*/ 33147 w 895350"/>
                <a:gd name="connsiteY70" fmla="*/ 362998 h 838200"/>
                <a:gd name="connsiteX71" fmla="*/ 17335 w 895350"/>
                <a:gd name="connsiteY71" fmla="*/ 312039 h 838200"/>
                <a:gd name="connsiteX72" fmla="*/ 9525 w 895350"/>
                <a:gd name="connsiteY72" fmla="*/ 258032 h 838200"/>
                <a:gd name="connsiteX73" fmla="*/ 30480 w 895350"/>
                <a:gd name="connsiteY73" fmla="*/ 253556 h 838200"/>
                <a:gd name="connsiteX74" fmla="*/ 46387 w 895350"/>
                <a:gd name="connsiteY74" fmla="*/ 247745 h 838200"/>
                <a:gd name="connsiteX75" fmla="*/ 67532 w 895350"/>
                <a:gd name="connsiteY75" fmla="*/ 246221 h 838200"/>
                <a:gd name="connsiteX76" fmla="*/ 81153 w 895350"/>
                <a:gd name="connsiteY76" fmla="*/ 249745 h 838200"/>
                <a:gd name="connsiteX77" fmla="*/ 83725 w 895350"/>
                <a:gd name="connsiteY77" fmla="*/ 258699 h 838200"/>
                <a:gd name="connsiteX78" fmla="*/ 109537 w 895350"/>
                <a:gd name="connsiteY78" fmla="*/ 262509 h 838200"/>
                <a:gd name="connsiteX79" fmla="*/ 120872 w 895350"/>
                <a:gd name="connsiteY79" fmla="*/ 261461 h 838200"/>
                <a:gd name="connsiteX80" fmla="*/ 128016 w 895350"/>
                <a:gd name="connsiteY80" fmla="*/ 257746 h 838200"/>
                <a:gd name="connsiteX81" fmla="*/ 145447 w 895350"/>
                <a:gd name="connsiteY81" fmla="*/ 275654 h 838200"/>
                <a:gd name="connsiteX82" fmla="*/ 162020 w 895350"/>
                <a:gd name="connsiteY82" fmla="*/ 274701 h 838200"/>
                <a:gd name="connsiteX83" fmla="*/ 162973 w 895350"/>
                <a:gd name="connsiteY83" fmla="*/ 280987 h 838200"/>
                <a:gd name="connsiteX84" fmla="*/ 160210 w 895350"/>
                <a:gd name="connsiteY84" fmla="*/ 286988 h 838200"/>
                <a:gd name="connsiteX85" fmla="*/ 167830 w 895350"/>
                <a:gd name="connsiteY85" fmla="*/ 300323 h 838200"/>
                <a:gd name="connsiteX86" fmla="*/ 189833 w 895350"/>
                <a:gd name="connsiteY86" fmla="*/ 297942 h 838200"/>
                <a:gd name="connsiteX87" fmla="*/ 191929 w 895350"/>
                <a:gd name="connsiteY87" fmla="*/ 302419 h 838200"/>
                <a:gd name="connsiteX88" fmla="*/ 198882 w 895350"/>
                <a:gd name="connsiteY88" fmla="*/ 299371 h 838200"/>
                <a:gd name="connsiteX89" fmla="*/ 198977 w 895350"/>
                <a:gd name="connsiteY89" fmla="*/ 303086 h 838200"/>
                <a:gd name="connsiteX90" fmla="*/ 207454 w 895350"/>
                <a:gd name="connsiteY90" fmla="*/ 290798 h 838200"/>
                <a:gd name="connsiteX91" fmla="*/ 214789 w 895350"/>
                <a:gd name="connsiteY91" fmla="*/ 287465 h 838200"/>
                <a:gd name="connsiteX92" fmla="*/ 206788 w 895350"/>
                <a:gd name="connsiteY92" fmla="*/ 261271 h 838200"/>
                <a:gd name="connsiteX93" fmla="*/ 211931 w 895350"/>
                <a:gd name="connsiteY93" fmla="*/ 259747 h 838200"/>
                <a:gd name="connsiteX94" fmla="*/ 210026 w 895350"/>
                <a:gd name="connsiteY94" fmla="*/ 254984 h 838200"/>
                <a:gd name="connsiteX95" fmla="*/ 214693 w 895350"/>
                <a:gd name="connsiteY95" fmla="*/ 252794 h 838200"/>
                <a:gd name="connsiteX96" fmla="*/ 212026 w 895350"/>
                <a:gd name="connsiteY96" fmla="*/ 245364 h 838200"/>
                <a:gd name="connsiteX97" fmla="*/ 218504 w 895350"/>
                <a:gd name="connsiteY97" fmla="*/ 243269 h 838200"/>
                <a:gd name="connsiteX98" fmla="*/ 219742 w 895350"/>
                <a:gd name="connsiteY98" fmla="*/ 231362 h 838200"/>
                <a:gd name="connsiteX99" fmla="*/ 226028 w 895350"/>
                <a:gd name="connsiteY99" fmla="*/ 228791 h 838200"/>
                <a:gd name="connsiteX100" fmla="*/ 245459 w 895350"/>
                <a:gd name="connsiteY100" fmla="*/ 228029 h 838200"/>
                <a:gd name="connsiteX101" fmla="*/ 256222 w 895350"/>
                <a:gd name="connsiteY101" fmla="*/ 219646 h 838200"/>
                <a:gd name="connsiteX102" fmla="*/ 256127 w 895350"/>
                <a:gd name="connsiteY102" fmla="*/ 214694 h 838200"/>
                <a:gd name="connsiteX103" fmla="*/ 262890 w 895350"/>
                <a:gd name="connsiteY103" fmla="*/ 214979 h 838200"/>
                <a:gd name="connsiteX104" fmla="*/ 263366 w 895350"/>
                <a:gd name="connsiteY104" fmla="*/ 210598 h 838200"/>
                <a:gd name="connsiteX105" fmla="*/ 284416 w 895350"/>
                <a:gd name="connsiteY105" fmla="*/ 208788 h 838200"/>
                <a:gd name="connsiteX106" fmla="*/ 283654 w 895350"/>
                <a:gd name="connsiteY106" fmla="*/ 205359 h 838200"/>
                <a:gd name="connsiteX107" fmla="*/ 300228 w 895350"/>
                <a:gd name="connsiteY107" fmla="*/ 198596 h 838200"/>
                <a:gd name="connsiteX108" fmla="*/ 298990 w 895350"/>
                <a:gd name="connsiteY108" fmla="*/ 196025 h 838200"/>
                <a:gd name="connsiteX109" fmla="*/ 302895 w 895350"/>
                <a:gd name="connsiteY109" fmla="*/ 194596 h 838200"/>
                <a:gd name="connsiteX110" fmla="*/ 306991 w 895350"/>
                <a:gd name="connsiteY110" fmla="*/ 197263 h 838200"/>
                <a:gd name="connsiteX111" fmla="*/ 310610 w 895350"/>
                <a:gd name="connsiteY111" fmla="*/ 193739 h 838200"/>
                <a:gd name="connsiteX112" fmla="*/ 309277 w 895350"/>
                <a:gd name="connsiteY112" fmla="*/ 188119 h 838200"/>
                <a:gd name="connsiteX113" fmla="*/ 313087 w 895350"/>
                <a:gd name="connsiteY113" fmla="*/ 189548 h 838200"/>
                <a:gd name="connsiteX114" fmla="*/ 317754 w 895350"/>
                <a:gd name="connsiteY114" fmla="*/ 188214 h 838200"/>
                <a:gd name="connsiteX115" fmla="*/ 317278 w 895350"/>
                <a:gd name="connsiteY115" fmla="*/ 186500 h 838200"/>
                <a:gd name="connsiteX116" fmla="*/ 325279 w 895350"/>
                <a:gd name="connsiteY116" fmla="*/ 186881 h 838200"/>
                <a:gd name="connsiteX117" fmla="*/ 326231 w 895350"/>
                <a:gd name="connsiteY117" fmla="*/ 184023 h 838200"/>
                <a:gd name="connsiteX118" fmla="*/ 349948 w 895350"/>
                <a:gd name="connsiteY118" fmla="*/ 182118 h 838200"/>
                <a:gd name="connsiteX119" fmla="*/ 349187 w 895350"/>
                <a:gd name="connsiteY119" fmla="*/ 177832 h 838200"/>
                <a:gd name="connsiteX120" fmla="*/ 351949 w 895350"/>
                <a:gd name="connsiteY120" fmla="*/ 176117 h 838200"/>
                <a:gd name="connsiteX121" fmla="*/ 365474 w 895350"/>
                <a:gd name="connsiteY121" fmla="*/ 173450 h 838200"/>
                <a:gd name="connsiteX122" fmla="*/ 359473 w 895350"/>
                <a:gd name="connsiteY122" fmla="*/ 134684 h 838200"/>
                <a:gd name="connsiteX123" fmla="*/ 349663 w 895350"/>
                <a:gd name="connsiteY123" fmla="*/ 136493 h 838200"/>
                <a:gd name="connsiteX124" fmla="*/ 346234 w 895350"/>
                <a:gd name="connsiteY124" fmla="*/ 117824 h 838200"/>
                <a:gd name="connsiteX125" fmla="*/ 341376 w 895350"/>
                <a:gd name="connsiteY125" fmla="*/ 118586 h 838200"/>
                <a:gd name="connsiteX126" fmla="*/ 339566 w 895350"/>
                <a:gd name="connsiteY126" fmla="*/ 101251 h 838200"/>
                <a:gd name="connsiteX127" fmla="*/ 335280 w 895350"/>
                <a:gd name="connsiteY127" fmla="*/ 102394 h 838200"/>
                <a:gd name="connsiteX128" fmla="*/ 332422 w 895350"/>
                <a:gd name="connsiteY128" fmla="*/ 91726 h 838200"/>
                <a:gd name="connsiteX129" fmla="*/ 337090 w 895350"/>
                <a:gd name="connsiteY129" fmla="*/ 90107 h 838200"/>
                <a:gd name="connsiteX130" fmla="*/ 334708 w 895350"/>
                <a:gd name="connsiteY130" fmla="*/ 80772 h 838200"/>
                <a:gd name="connsiteX131" fmla="*/ 374428 w 895350"/>
                <a:gd name="connsiteY131" fmla="*/ 64579 h 838200"/>
                <a:gd name="connsiteX132" fmla="*/ 379952 w 895350"/>
                <a:gd name="connsiteY132" fmla="*/ 104299 h 838200"/>
                <a:gd name="connsiteX133" fmla="*/ 388239 w 895350"/>
                <a:gd name="connsiteY133" fmla="*/ 103156 h 838200"/>
                <a:gd name="connsiteX134" fmla="*/ 396621 w 895350"/>
                <a:gd name="connsiteY134" fmla="*/ 98012 h 838200"/>
                <a:gd name="connsiteX135" fmla="*/ 423767 w 895350"/>
                <a:gd name="connsiteY135" fmla="*/ 98108 h 838200"/>
                <a:gd name="connsiteX136" fmla="*/ 429673 w 895350"/>
                <a:gd name="connsiteY136" fmla="*/ 95155 h 838200"/>
                <a:gd name="connsiteX137" fmla="*/ 432054 w 895350"/>
                <a:gd name="connsiteY137" fmla="*/ 99536 h 838200"/>
                <a:gd name="connsiteX138" fmla="*/ 444722 w 895350"/>
                <a:gd name="connsiteY138" fmla="*/ 101727 h 838200"/>
                <a:gd name="connsiteX139" fmla="*/ 454723 w 895350"/>
                <a:gd name="connsiteY139" fmla="*/ 97345 h 838200"/>
                <a:gd name="connsiteX140" fmla="*/ 459867 w 895350"/>
                <a:gd name="connsiteY140" fmla="*/ 90583 h 838200"/>
                <a:gd name="connsiteX141" fmla="*/ 463010 w 895350"/>
                <a:gd name="connsiteY141" fmla="*/ 84392 h 838200"/>
                <a:gd name="connsiteX142" fmla="*/ 462629 w 895350"/>
                <a:gd name="connsiteY142" fmla="*/ 70580 h 838200"/>
                <a:gd name="connsiteX143" fmla="*/ 465582 w 895350"/>
                <a:gd name="connsiteY143" fmla="*/ 69437 h 838200"/>
                <a:gd name="connsiteX144" fmla="*/ 465582 w 895350"/>
                <a:gd name="connsiteY144" fmla="*/ 66199 h 838200"/>
                <a:gd name="connsiteX145" fmla="*/ 472630 w 895350"/>
                <a:gd name="connsiteY145" fmla="*/ 65913 h 838200"/>
                <a:gd name="connsiteX146" fmla="*/ 478155 w 895350"/>
                <a:gd name="connsiteY146" fmla="*/ 70390 h 838200"/>
                <a:gd name="connsiteX147" fmla="*/ 487394 w 895350"/>
                <a:gd name="connsiteY147" fmla="*/ 72676 h 838200"/>
                <a:gd name="connsiteX148" fmla="*/ 492823 w 895350"/>
                <a:gd name="connsiteY148" fmla="*/ 77629 h 838200"/>
                <a:gd name="connsiteX149" fmla="*/ 492633 w 895350"/>
                <a:gd name="connsiteY149" fmla="*/ 84296 h 838200"/>
                <a:gd name="connsiteX150" fmla="*/ 499300 w 895350"/>
                <a:gd name="connsiteY150" fmla="*/ 84582 h 838200"/>
                <a:gd name="connsiteX151" fmla="*/ 499681 w 895350"/>
                <a:gd name="connsiteY151" fmla="*/ 81629 h 838200"/>
                <a:gd name="connsiteX152" fmla="*/ 502348 w 895350"/>
                <a:gd name="connsiteY152" fmla="*/ 80962 h 838200"/>
                <a:gd name="connsiteX153" fmla="*/ 502920 w 895350"/>
                <a:gd name="connsiteY153" fmla="*/ 71342 h 838200"/>
                <a:gd name="connsiteX154" fmla="*/ 512064 w 895350"/>
                <a:gd name="connsiteY154" fmla="*/ 74390 h 838200"/>
                <a:gd name="connsiteX155" fmla="*/ 518255 w 895350"/>
                <a:gd name="connsiteY155" fmla="*/ 10192 h 838200"/>
                <a:gd name="connsiteX156" fmla="*/ 525780 w 895350"/>
                <a:gd name="connsiteY156" fmla="*/ 10192 h 838200"/>
                <a:gd name="connsiteX157" fmla="*/ 526637 w 895350"/>
                <a:gd name="connsiteY157" fmla="*/ 20384 h 838200"/>
                <a:gd name="connsiteX158" fmla="*/ 581215 w 895350"/>
                <a:gd name="connsiteY158" fmla="*/ 9525 h 838200"/>
                <a:gd name="connsiteX159" fmla="*/ 580549 w 895350"/>
                <a:gd name="connsiteY159" fmla="*/ 17907 h 838200"/>
                <a:gd name="connsiteX160" fmla="*/ 593788 w 895350"/>
                <a:gd name="connsiteY160" fmla="*/ 18193 h 838200"/>
                <a:gd name="connsiteX161" fmla="*/ 594169 w 895350"/>
                <a:gd name="connsiteY161" fmla="*/ 25622 h 838200"/>
                <a:gd name="connsiteX162" fmla="*/ 599408 w 895350"/>
                <a:gd name="connsiteY162" fmla="*/ 25908 h 838200"/>
                <a:gd name="connsiteX163" fmla="*/ 598837 w 895350"/>
                <a:gd name="connsiteY163" fmla="*/ 30194 h 838200"/>
                <a:gd name="connsiteX164" fmla="*/ 622935 w 895350"/>
                <a:gd name="connsiteY164" fmla="*/ 33909 h 838200"/>
                <a:gd name="connsiteX165" fmla="*/ 616839 w 895350"/>
                <a:gd name="connsiteY165" fmla="*/ 43720 h 838200"/>
                <a:gd name="connsiteX166" fmla="*/ 614743 w 895350"/>
                <a:gd name="connsiteY166" fmla="*/ 54674 h 838200"/>
                <a:gd name="connsiteX167" fmla="*/ 623506 w 895350"/>
                <a:gd name="connsiteY167" fmla="*/ 69818 h 838200"/>
                <a:gd name="connsiteX168" fmla="*/ 633127 w 895350"/>
                <a:gd name="connsiteY168" fmla="*/ 72200 h 838200"/>
                <a:gd name="connsiteX169" fmla="*/ 651319 w 895350"/>
                <a:gd name="connsiteY169" fmla="*/ 69437 h 838200"/>
                <a:gd name="connsiteX170" fmla="*/ 645795 w 895350"/>
                <a:gd name="connsiteY170" fmla="*/ 78105 h 838200"/>
                <a:gd name="connsiteX171" fmla="*/ 644842 w 895350"/>
                <a:gd name="connsiteY171" fmla="*/ 89630 h 838200"/>
                <a:gd name="connsiteX172" fmla="*/ 656749 w 895350"/>
                <a:gd name="connsiteY172" fmla="*/ 92488 h 838200"/>
                <a:gd name="connsiteX173" fmla="*/ 642747 w 895350"/>
                <a:gd name="connsiteY173" fmla="*/ 130493 h 838200"/>
                <a:gd name="connsiteX174" fmla="*/ 656939 w 895350"/>
                <a:gd name="connsiteY174" fmla="*/ 129254 h 838200"/>
                <a:gd name="connsiteX175" fmla="*/ 656749 w 895350"/>
                <a:gd name="connsiteY175" fmla="*/ 127064 h 838200"/>
                <a:gd name="connsiteX176" fmla="*/ 669607 w 895350"/>
                <a:gd name="connsiteY176" fmla="*/ 124682 h 838200"/>
                <a:gd name="connsiteX177" fmla="*/ 669322 w 895350"/>
                <a:gd name="connsiteY177" fmla="*/ 135731 h 838200"/>
                <a:gd name="connsiteX178" fmla="*/ 676656 w 895350"/>
                <a:gd name="connsiteY178" fmla="*/ 166783 h 838200"/>
                <a:gd name="connsiteX179" fmla="*/ 681514 w 895350"/>
                <a:gd name="connsiteY179" fmla="*/ 205645 h 838200"/>
                <a:gd name="connsiteX180" fmla="*/ 696944 w 895350"/>
                <a:gd name="connsiteY180" fmla="*/ 202978 h 838200"/>
                <a:gd name="connsiteX181" fmla="*/ 705993 w 895350"/>
                <a:gd name="connsiteY181" fmla="*/ 216789 h 838200"/>
                <a:gd name="connsiteX182" fmla="*/ 707612 w 895350"/>
                <a:gd name="connsiteY182" fmla="*/ 218313 h 838200"/>
                <a:gd name="connsiteX183" fmla="*/ 709708 w 895350"/>
                <a:gd name="connsiteY183" fmla="*/ 216408 h 838200"/>
                <a:gd name="connsiteX184" fmla="*/ 712851 w 895350"/>
                <a:gd name="connsiteY184" fmla="*/ 219361 h 838200"/>
                <a:gd name="connsiteX185" fmla="*/ 734854 w 895350"/>
                <a:gd name="connsiteY185" fmla="*/ 251079 h 838200"/>
                <a:gd name="connsiteX186" fmla="*/ 746474 w 895350"/>
                <a:gd name="connsiteY186" fmla="*/ 253175 h 838200"/>
                <a:gd name="connsiteX187" fmla="*/ 753427 w 895350"/>
                <a:gd name="connsiteY187" fmla="*/ 288036 h 838200"/>
                <a:gd name="connsiteX188" fmla="*/ 746093 w 895350"/>
                <a:gd name="connsiteY188" fmla="*/ 290227 h 838200"/>
                <a:gd name="connsiteX189" fmla="*/ 747331 w 895350"/>
                <a:gd name="connsiteY189" fmla="*/ 294132 h 838200"/>
                <a:gd name="connsiteX190" fmla="*/ 739712 w 895350"/>
                <a:gd name="connsiteY190" fmla="*/ 296132 h 838200"/>
                <a:gd name="connsiteX191" fmla="*/ 745236 w 895350"/>
                <a:gd name="connsiteY191" fmla="*/ 311658 h 838200"/>
                <a:gd name="connsiteX192" fmla="*/ 789908 w 895350"/>
                <a:gd name="connsiteY192" fmla="*/ 302609 h 838200"/>
                <a:gd name="connsiteX193" fmla="*/ 788194 w 895350"/>
                <a:gd name="connsiteY193" fmla="*/ 288322 h 838200"/>
                <a:gd name="connsiteX194" fmla="*/ 815626 w 895350"/>
                <a:gd name="connsiteY194" fmla="*/ 282702 h 838200"/>
                <a:gd name="connsiteX195" fmla="*/ 811435 w 895350"/>
                <a:gd name="connsiteY195" fmla="*/ 275463 h 838200"/>
                <a:gd name="connsiteX196" fmla="*/ 802100 w 895350"/>
                <a:gd name="connsiteY196" fmla="*/ 270986 h 838200"/>
                <a:gd name="connsiteX197" fmla="*/ 826579 w 895350"/>
                <a:gd name="connsiteY197" fmla="*/ 273844 h 838200"/>
                <a:gd name="connsiteX198" fmla="*/ 870966 w 895350"/>
                <a:gd name="connsiteY198" fmla="*/ 271462 h 838200"/>
                <a:gd name="connsiteX199" fmla="*/ 872680 w 895350"/>
                <a:gd name="connsiteY199" fmla="*/ 266319 h 838200"/>
                <a:gd name="connsiteX200" fmla="*/ 881158 w 895350"/>
                <a:gd name="connsiteY200" fmla="*/ 267367 h 838200"/>
                <a:gd name="connsiteX201" fmla="*/ 876205 w 895350"/>
                <a:gd name="connsiteY201" fmla="*/ 306515 h 838200"/>
                <a:gd name="connsiteX202" fmla="*/ 855726 w 895350"/>
                <a:gd name="connsiteY202" fmla="*/ 305848 h 838200"/>
                <a:gd name="connsiteX203" fmla="*/ 855535 w 895350"/>
                <a:gd name="connsiteY203" fmla="*/ 336328 h 838200"/>
                <a:gd name="connsiteX204" fmla="*/ 859917 w 895350"/>
                <a:gd name="connsiteY204" fmla="*/ 337376 h 838200"/>
                <a:gd name="connsiteX205" fmla="*/ 864203 w 895350"/>
                <a:gd name="connsiteY205" fmla="*/ 335090 h 838200"/>
                <a:gd name="connsiteX206" fmla="*/ 889921 w 895350"/>
                <a:gd name="connsiteY206" fmla="*/ 393478 h 838200"/>
                <a:gd name="connsiteX207" fmla="*/ 879443 w 895350"/>
                <a:gd name="connsiteY207" fmla="*/ 396050 h 838200"/>
                <a:gd name="connsiteX208" fmla="*/ 881824 w 895350"/>
                <a:gd name="connsiteY208" fmla="*/ 404908 h 838200"/>
                <a:gd name="connsiteX209" fmla="*/ 874776 w 895350"/>
                <a:gd name="connsiteY209" fmla="*/ 406622 h 838200"/>
                <a:gd name="connsiteX210" fmla="*/ 877348 w 895350"/>
                <a:gd name="connsiteY210" fmla="*/ 412814 h 838200"/>
                <a:gd name="connsiteX211" fmla="*/ 867918 w 895350"/>
                <a:gd name="connsiteY211" fmla="*/ 415100 h 838200"/>
                <a:gd name="connsiteX212" fmla="*/ 870299 w 895350"/>
                <a:gd name="connsiteY212" fmla="*/ 424625 h 838200"/>
                <a:gd name="connsiteX213" fmla="*/ 861631 w 895350"/>
                <a:gd name="connsiteY213" fmla="*/ 427006 h 838200"/>
                <a:gd name="connsiteX214" fmla="*/ 862584 w 895350"/>
                <a:gd name="connsiteY214" fmla="*/ 430625 h 838200"/>
                <a:gd name="connsiteX215" fmla="*/ 848106 w 895350"/>
                <a:gd name="connsiteY215" fmla="*/ 436626 h 838200"/>
                <a:gd name="connsiteX216" fmla="*/ 842200 w 895350"/>
                <a:gd name="connsiteY216" fmla="*/ 431006 h 838200"/>
                <a:gd name="connsiteX217" fmla="*/ 834580 w 895350"/>
                <a:gd name="connsiteY217" fmla="*/ 433197 h 838200"/>
                <a:gd name="connsiteX218" fmla="*/ 838771 w 895350"/>
                <a:gd name="connsiteY218" fmla="*/ 446913 h 838200"/>
                <a:gd name="connsiteX219" fmla="*/ 826198 w 895350"/>
                <a:gd name="connsiteY219" fmla="*/ 449104 h 838200"/>
                <a:gd name="connsiteX220" fmla="*/ 818959 w 895350"/>
                <a:gd name="connsiteY220" fmla="*/ 454724 h 838200"/>
                <a:gd name="connsiteX221" fmla="*/ 805720 w 895350"/>
                <a:gd name="connsiteY221" fmla="*/ 459772 h 838200"/>
                <a:gd name="connsiteX222" fmla="*/ 804386 w 895350"/>
                <a:gd name="connsiteY222" fmla="*/ 457010 h 838200"/>
                <a:gd name="connsiteX223" fmla="*/ 778097 w 895350"/>
                <a:gd name="connsiteY223" fmla="*/ 468344 h 838200"/>
                <a:gd name="connsiteX224" fmla="*/ 785146 w 895350"/>
                <a:gd name="connsiteY224" fmla="*/ 477012 h 838200"/>
                <a:gd name="connsiteX225" fmla="*/ 782383 w 895350"/>
                <a:gd name="connsiteY225" fmla="*/ 478441 h 838200"/>
                <a:gd name="connsiteX226" fmla="*/ 784860 w 895350"/>
                <a:gd name="connsiteY226" fmla="*/ 483108 h 838200"/>
                <a:gd name="connsiteX227" fmla="*/ 781145 w 895350"/>
                <a:gd name="connsiteY227" fmla="*/ 485204 h 838200"/>
                <a:gd name="connsiteX228" fmla="*/ 787622 w 895350"/>
                <a:gd name="connsiteY228" fmla="*/ 503206 h 838200"/>
                <a:gd name="connsiteX229" fmla="*/ 787432 w 895350"/>
                <a:gd name="connsiteY229" fmla="*/ 509397 h 838200"/>
                <a:gd name="connsiteX230" fmla="*/ 780669 w 895350"/>
                <a:gd name="connsiteY230" fmla="*/ 511016 h 838200"/>
                <a:gd name="connsiteX231" fmla="*/ 784574 w 895350"/>
                <a:gd name="connsiteY231" fmla="*/ 537877 h 838200"/>
                <a:gd name="connsiteX232" fmla="*/ 782098 w 895350"/>
                <a:gd name="connsiteY232" fmla="*/ 538829 h 838200"/>
                <a:gd name="connsiteX233" fmla="*/ 783812 w 895350"/>
                <a:gd name="connsiteY233" fmla="*/ 555117 h 838200"/>
                <a:gd name="connsiteX234" fmla="*/ 787717 w 895350"/>
                <a:gd name="connsiteY234" fmla="*/ 571786 h 838200"/>
                <a:gd name="connsiteX235" fmla="*/ 793337 w 895350"/>
                <a:gd name="connsiteY235" fmla="*/ 574739 h 838200"/>
                <a:gd name="connsiteX236" fmla="*/ 798862 w 895350"/>
                <a:gd name="connsiteY236" fmla="*/ 582359 h 838200"/>
                <a:gd name="connsiteX237" fmla="*/ 801433 w 895350"/>
                <a:gd name="connsiteY237" fmla="*/ 580454 h 838200"/>
                <a:gd name="connsiteX238" fmla="*/ 808577 w 895350"/>
                <a:gd name="connsiteY238" fmla="*/ 607886 h 838200"/>
                <a:gd name="connsiteX239" fmla="*/ 818769 w 895350"/>
                <a:gd name="connsiteY239" fmla="*/ 611410 h 838200"/>
                <a:gd name="connsiteX240" fmla="*/ 824103 w 895350"/>
                <a:gd name="connsiteY240" fmla="*/ 625031 h 838200"/>
                <a:gd name="connsiteX241" fmla="*/ 825055 w 895350"/>
                <a:gd name="connsiteY241" fmla="*/ 635032 h 838200"/>
                <a:gd name="connsiteX242" fmla="*/ 831723 w 895350"/>
                <a:gd name="connsiteY242" fmla="*/ 641033 h 838200"/>
                <a:gd name="connsiteX243" fmla="*/ 835914 w 895350"/>
                <a:gd name="connsiteY243" fmla="*/ 653415 h 838200"/>
                <a:gd name="connsiteX244" fmla="*/ 836390 w 895350"/>
                <a:gd name="connsiteY244" fmla="*/ 673132 h 838200"/>
                <a:gd name="connsiteX245" fmla="*/ 829151 w 895350"/>
                <a:gd name="connsiteY245" fmla="*/ 676370 h 838200"/>
                <a:gd name="connsiteX246" fmla="*/ 816483 w 895350"/>
                <a:gd name="connsiteY246" fmla="*/ 672560 h 838200"/>
                <a:gd name="connsiteX247" fmla="*/ 815340 w 895350"/>
                <a:gd name="connsiteY247" fmla="*/ 674275 h 838200"/>
                <a:gd name="connsiteX248" fmla="*/ 798100 w 895350"/>
                <a:gd name="connsiteY248" fmla="*/ 665702 h 838200"/>
                <a:gd name="connsiteX249" fmla="*/ 791908 w 895350"/>
                <a:gd name="connsiteY249" fmla="*/ 659797 h 838200"/>
                <a:gd name="connsiteX250" fmla="*/ 797528 w 895350"/>
                <a:gd name="connsiteY250" fmla="*/ 666369 h 838200"/>
                <a:gd name="connsiteX251" fmla="*/ 795338 w 895350"/>
                <a:gd name="connsiteY251" fmla="*/ 667988 h 838200"/>
                <a:gd name="connsiteX252" fmla="*/ 780002 w 895350"/>
                <a:gd name="connsiteY252" fmla="*/ 659797 h 838200"/>
                <a:gd name="connsiteX253" fmla="*/ 773430 w 895350"/>
                <a:gd name="connsiteY253" fmla="*/ 664178 h 838200"/>
                <a:gd name="connsiteX254" fmla="*/ 767048 w 895350"/>
                <a:gd name="connsiteY254" fmla="*/ 659606 h 838200"/>
                <a:gd name="connsiteX255" fmla="*/ 757523 w 895350"/>
                <a:gd name="connsiteY255" fmla="*/ 667512 h 838200"/>
                <a:gd name="connsiteX256" fmla="*/ 746284 w 895350"/>
                <a:gd name="connsiteY256" fmla="*/ 664845 h 838200"/>
                <a:gd name="connsiteX257" fmla="*/ 745046 w 895350"/>
                <a:gd name="connsiteY257" fmla="*/ 674942 h 838200"/>
                <a:gd name="connsiteX258" fmla="*/ 737044 w 895350"/>
                <a:gd name="connsiteY258" fmla="*/ 670846 h 838200"/>
                <a:gd name="connsiteX259" fmla="*/ 722947 w 895350"/>
                <a:gd name="connsiteY259" fmla="*/ 654844 h 838200"/>
                <a:gd name="connsiteX260" fmla="*/ 711994 w 895350"/>
                <a:gd name="connsiteY260" fmla="*/ 666750 h 838200"/>
                <a:gd name="connsiteX261" fmla="*/ 710660 w 895350"/>
                <a:gd name="connsiteY261" fmla="*/ 672370 h 838200"/>
                <a:gd name="connsiteX262" fmla="*/ 714280 w 895350"/>
                <a:gd name="connsiteY262" fmla="*/ 702564 h 838200"/>
                <a:gd name="connsiteX263" fmla="*/ 720947 w 895350"/>
                <a:gd name="connsiteY263" fmla="*/ 728377 h 838200"/>
                <a:gd name="connsiteX264" fmla="*/ 688562 w 895350"/>
                <a:gd name="connsiteY264" fmla="*/ 728186 h 838200"/>
                <a:gd name="connsiteX265" fmla="*/ 665512 w 895350"/>
                <a:gd name="connsiteY265" fmla="*/ 734378 h 838200"/>
                <a:gd name="connsiteX266" fmla="*/ 632841 w 895350"/>
                <a:gd name="connsiteY266" fmla="*/ 735902 h 838200"/>
                <a:gd name="connsiteX267" fmla="*/ 571786 w 895350"/>
                <a:gd name="connsiteY267" fmla="*/ 747903 h 838200"/>
                <a:gd name="connsiteX268" fmla="*/ 517303 w 895350"/>
                <a:gd name="connsiteY268" fmla="*/ 754094 h 838200"/>
                <a:gd name="connsiteX269" fmla="*/ 473107 w 895350"/>
                <a:gd name="connsiteY269" fmla="*/ 764381 h 838200"/>
                <a:gd name="connsiteX270" fmla="*/ 444913 w 895350"/>
                <a:gd name="connsiteY270" fmla="*/ 766382 h 838200"/>
                <a:gd name="connsiteX271" fmla="*/ 445484 w 895350"/>
                <a:gd name="connsiteY271" fmla="*/ 770192 h 838200"/>
                <a:gd name="connsiteX272" fmla="*/ 435102 w 895350"/>
                <a:gd name="connsiteY272" fmla="*/ 777145 h 838200"/>
                <a:gd name="connsiteX273" fmla="*/ 430435 w 895350"/>
                <a:gd name="connsiteY273" fmla="*/ 761238 h 838200"/>
                <a:gd name="connsiteX274" fmla="*/ 426339 w 895350"/>
                <a:gd name="connsiteY274" fmla="*/ 761333 h 838200"/>
                <a:gd name="connsiteX275" fmla="*/ 425577 w 895350"/>
                <a:gd name="connsiteY275" fmla="*/ 757904 h 838200"/>
                <a:gd name="connsiteX276" fmla="*/ 410242 w 895350"/>
                <a:gd name="connsiteY276" fmla="*/ 759524 h 838200"/>
                <a:gd name="connsiteX277" fmla="*/ 411004 w 895350"/>
                <a:gd name="connsiteY277" fmla="*/ 762191 h 838200"/>
                <a:gd name="connsiteX278" fmla="*/ 391573 w 895350"/>
                <a:gd name="connsiteY278" fmla="*/ 770763 h 838200"/>
                <a:gd name="connsiteX279" fmla="*/ 380524 w 895350"/>
                <a:gd name="connsiteY279" fmla="*/ 770763 h 838200"/>
                <a:gd name="connsiteX280" fmla="*/ 365188 w 895350"/>
                <a:gd name="connsiteY280" fmla="*/ 776002 h 838200"/>
                <a:gd name="connsiteX281" fmla="*/ 366331 w 895350"/>
                <a:gd name="connsiteY281" fmla="*/ 788099 h 838200"/>
                <a:gd name="connsiteX282" fmla="*/ 361759 w 895350"/>
                <a:gd name="connsiteY282" fmla="*/ 790575 h 838200"/>
                <a:gd name="connsiteX283" fmla="*/ 363855 w 895350"/>
                <a:gd name="connsiteY283" fmla="*/ 797624 h 838200"/>
                <a:gd name="connsiteX284" fmla="*/ 358425 w 895350"/>
                <a:gd name="connsiteY284" fmla="*/ 799624 h 838200"/>
                <a:gd name="connsiteX285" fmla="*/ 359664 w 895350"/>
                <a:gd name="connsiteY285" fmla="*/ 802100 h 838200"/>
                <a:gd name="connsiteX286" fmla="*/ 343948 w 895350"/>
                <a:gd name="connsiteY286" fmla="*/ 808768 h 838200"/>
                <a:gd name="connsiteX287" fmla="*/ 339566 w 895350"/>
                <a:gd name="connsiteY287" fmla="*/ 815245 h 838200"/>
                <a:gd name="connsiteX288" fmla="*/ 352711 w 895350"/>
                <a:gd name="connsiteY288" fmla="*/ 831056 h 838200"/>
                <a:gd name="connsiteX289" fmla="*/ 352234 w 895350"/>
                <a:gd name="connsiteY289" fmla="*/ 834390 h 838200"/>
                <a:gd name="connsiteX290" fmla="*/ 336137 w 895350"/>
                <a:gd name="connsiteY290" fmla="*/ 829342 h 838200"/>
                <a:gd name="connsiteX291" fmla="*/ 335471 w 895350"/>
                <a:gd name="connsiteY291" fmla="*/ 826103 h 838200"/>
                <a:gd name="connsiteX292" fmla="*/ 320802 w 895350"/>
                <a:gd name="connsiteY292" fmla="*/ 827627 h 838200"/>
                <a:gd name="connsiteX293" fmla="*/ 321373 w 895350"/>
                <a:gd name="connsiteY293" fmla="*/ 835438 h 838200"/>
                <a:gd name="connsiteX294" fmla="*/ 316611 w 895350"/>
                <a:gd name="connsiteY294" fmla="*/ 835628 h 838200"/>
                <a:gd name="connsiteX295" fmla="*/ 313849 w 895350"/>
                <a:gd name="connsiteY295" fmla="*/ 819721 h 838200"/>
                <a:gd name="connsiteX296" fmla="*/ 277082 w 895350"/>
                <a:gd name="connsiteY296" fmla="*/ 833152 h 838200"/>
                <a:gd name="connsiteX297" fmla="*/ 275463 w 895350"/>
                <a:gd name="connsiteY297" fmla="*/ 826389 h 838200"/>
                <a:gd name="connsiteX298" fmla="*/ 265271 w 895350"/>
                <a:gd name="connsiteY298" fmla="*/ 826579 h 838200"/>
                <a:gd name="connsiteX299" fmla="*/ 245459 w 895350"/>
                <a:gd name="connsiteY299" fmla="*/ 82048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895350" h="838200">
                  <a:moveTo>
                    <a:pt x="245459" y="820484"/>
                  </a:moveTo>
                  <a:lnTo>
                    <a:pt x="241078" y="789337"/>
                  </a:lnTo>
                  <a:lnTo>
                    <a:pt x="237744" y="789051"/>
                  </a:lnTo>
                  <a:lnTo>
                    <a:pt x="236696" y="780383"/>
                  </a:lnTo>
                  <a:lnTo>
                    <a:pt x="234600" y="780860"/>
                  </a:lnTo>
                  <a:lnTo>
                    <a:pt x="231934" y="756571"/>
                  </a:lnTo>
                  <a:lnTo>
                    <a:pt x="258889" y="747046"/>
                  </a:lnTo>
                  <a:lnTo>
                    <a:pt x="258223" y="743808"/>
                  </a:lnTo>
                  <a:lnTo>
                    <a:pt x="261842" y="741617"/>
                  </a:lnTo>
                  <a:lnTo>
                    <a:pt x="274129" y="737902"/>
                  </a:lnTo>
                  <a:lnTo>
                    <a:pt x="295370" y="721995"/>
                  </a:lnTo>
                  <a:lnTo>
                    <a:pt x="294322" y="719804"/>
                  </a:lnTo>
                  <a:lnTo>
                    <a:pt x="308705" y="713042"/>
                  </a:lnTo>
                  <a:lnTo>
                    <a:pt x="319945" y="702659"/>
                  </a:lnTo>
                  <a:lnTo>
                    <a:pt x="318135" y="695516"/>
                  </a:lnTo>
                  <a:lnTo>
                    <a:pt x="313944" y="695706"/>
                  </a:lnTo>
                  <a:lnTo>
                    <a:pt x="315182" y="686943"/>
                  </a:lnTo>
                  <a:lnTo>
                    <a:pt x="311563" y="669608"/>
                  </a:lnTo>
                  <a:lnTo>
                    <a:pt x="308800" y="670084"/>
                  </a:lnTo>
                  <a:lnTo>
                    <a:pt x="302990" y="647605"/>
                  </a:lnTo>
                  <a:lnTo>
                    <a:pt x="295561" y="650081"/>
                  </a:lnTo>
                  <a:lnTo>
                    <a:pt x="294608" y="647319"/>
                  </a:lnTo>
                  <a:lnTo>
                    <a:pt x="298894" y="643414"/>
                  </a:lnTo>
                  <a:lnTo>
                    <a:pt x="296608" y="637318"/>
                  </a:lnTo>
                  <a:lnTo>
                    <a:pt x="292798" y="638270"/>
                  </a:lnTo>
                  <a:lnTo>
                    <a:pt x="290989" y="632270"/>
                  </a:lnTo>
                  <a:lnTo>
                    <a:pt x="285655" y="633889"/>
                  </a:lnTo>
                  <a:lnTo>
                    <a:pt x="279463" y="615125"/>
                  </a:lnTo>
                  <a:lnTo>
                    <a:pt x="270510" y="615887"/>
                  </a:lnTo>
                  <a:lnTo>
                    <a:pt x="270605" y="613886"/>
                  </a:lnTo>
                  <a:lnTo>
                    <a:pt x="267081" y="613791"/>
                  </a:lnTo>
                  <a:lnTo>
                    <a:pt x="266795" y="609886"/>
                  </a:lnTo>
                  <a:lnTo>
                    <a:pt x="255556" y="609029"/>
                  </a:lnTo>
                  <a:lnTo>
                    <a:pt x="254413" y="602837"/>
                  </a:lnTo>
                  <a:lnTo>
                    <a:pt x="245554" y="594170"/>
                  </a:lnTo>
                  <a:lnTo>
                    <a:pt x="219837" y="599408"/>
                  </a:lnTo>
                  <a:lnTo>
                    <a:pt x="220504" y="602742"/>
                  </a:lnTo>
                  <a:lnTo>
                    <a:pt x="216694" y="603790"/>
                  </a:lnTo>
                  <a:lnTo>
                    <a:pt x="218694" y="612172"/>
                  </a:lnTo>
                  <a:lnTo>
                    <a:pt x="189357" y="622840"/>
                  </a:lnTo>
                  <a:lnTo>
                    <a:pt x="187833" y="615982"/>
                  </a:lnTo>
                  <a:lnTo>
                    <a:pt x="174307" y="620840"/>
                  </a:lnTo>
                  <a:lnTo>
                    <a:pt x="142304" y="621792"/>
                  </a:lnTo>
                  <a:lnTo>
                    <a:pt x="138779" y="606552"/>
                  </a:lnTo>
                  <a:lnTo>
                    <a:pt x="132588" y="607504"/>
                  </a:lnTo>
                  <a:lnTo>
                    <a:pt x="129445" y="574834"/>
                  </a:lnTo>
                  <a:lnTo>
                    <a:pt x="121920" y="538544"/>
                  </a:lnTo>
                  <a:lnTo>
                    <a:pt x="93440" y="536829"/>
                  </a:lnTo>
                  <a:lnTo>
                    <a:pt x="77914" y="528828"/>
                  </a:lnTo>
                  <a:lnTo>
                    <a:pt x="74485" y="545497"/>
                  </a:lnTo>
                  <a:lnTo>
                    <a:pt x="65246" y="543496"/>
                  </a:lnTo>
                  <a:lnTo>
                    <a:pt x="63913" y="520256"/>
                  </a:lnTo>
                  <a:lnTo>
                    <a:pt x="42672" y="522732"/>
                  </a:lnTo>
                  <a:lnTo>
                    <a:pt x="43529" y="507016"/>
                  </a:lnTo>
                  <a:lnTo>
                    <a:pt x="47625" y="506444"/>
                  </a:lnTo>
                  <a:lnTo>
                    <a:pt x="37433" y="467582"/>
                  </a:lnTo>
                  <a:lnTo>
                    <a:pt x="63913" y="456724"/>
                  </a:lnTo>
                  <a:lnTo>
                    <a:pt x="80867" y="445008"/>
                  </a:lnTo>
                  <a:lnTo>
                    <a:pt x="97345" y="421862"/>
                  </a:lnTo>
                  <a:lnTo>
                    <a:pt x="114300" y="410337"/>
                  </a:lnTo>
                  <a:lnTo>
                    <a:pt x="96107" y="369665"/>
                  </a:lnTo>
                  <a:lnTo>
                    <a:pt x="92773" y="370427"/>
                  </a:lnTo>
                  <a:lnTo>
                    <a:pt x="89916" y="365379"/>
                  </a:lnTo>
                  <a:lnTo>
                    <a:pt x="80486" y="366903"/>
                  </a:lnTo>
                  <a:lnTo>
                    <a:pt x="79248" y="363379"/>
                  </a:lnTo>
                  <a:lnTo>
                    <a:pt x="57340" y="368522"/>
                  </a:lnTo>
                  <a:lnTo>
                    <a:pt x="55531" y="364712"/>
                  </a:lnTo>
                  <a:lnTo>
                    <a:pt x="42672" y="368332"/>
                  </a:lnTo>
                  <a:lnTo>
                    <a:pt x="40481" y="364427"/>
                  </a:lnTo>
                  <a:lnTo>
                    <a:pt x="36385" y="366617"/>
                  </a:lnTo>
                  <a:lnTo>
                    <a:pt x="33147" y="362998"/>
                  </a:lnTo>
                  <a:lnTo>
                    <a:pt x="17335" y="312039"/>
                  </a:lnTo>
                  <a:lnTo>
                    <a:pt x="9525" y="258032"/>
                  </a:lnTo>
                  <a:lnTo>
                    <a:pt x="30480" y="253556"/>
                  </a:lnTo>
                  <a:lnTo>
                    <a:pt x="46387" y="247745"/>
                  </a:lnTo>
                  <a:lnTo>
                    <a:pt x="67532" y="246221"/>
                  </a:lnTo>
                  <a:lnTo>
                    <a:pt x="81153" y="249745"/>
                  </a:lnTo>
                  <a:lnTo>
                    <a:pt x="83725" y="258699"/>
                  </a:lnTo>
                  <a:lnTo>
                    <a:pt x="109537" y="262509"/>
                  </a:lnTo>
                  <a:lnTo>
                    <a:pt x="120872" y="261461"/>
                  </a:lnTo>
                  <a:lnTo>
                    <a:pt x="128016" y="257746"/>
                  </a:lnTo>
                  <a:lnTo>
                    <a:pt x="145447" y="275654"/>
                  </a:lnTo>
                  <a:lnTo>
                    <a:pt x="162020" y="274701"/>
                  </a:lnTo>
                  <a:lnTo>
                    <a:pt x="162973" y="280987"/>
                  </a:lnTo>
                  <a:lnTo>
                    <a:pt x="160210" y="286988"/>
                  </a:lnTo>
                  <a:lnTo>
                    <a:pt x="167830" y="300323"/>
                  </a:lnTo>
                  <a:lnTo>
                    <a:pt x="189833" y="297942"/>
                  </a:lnTo>
                  <a:lnTo>
                    <a:pt x="191929" y="302419"/>
                  </a:lnTo>
                  <a:lnTo>
                    <a:pt x="198882" y="299371"/>
                  </a:lnTo>
                  <a:lnTo>
                    <a:pt x="198977" y="303086"/>
                  </a:lnTo>
                  <a:lnTo>
                    <a:pt x="207454" y="290798"/>
                  </a:lnTo>
                  <a:lnTo>
                    <a:pt x="214789" y="287465"/>
                  </a:lnTo>
                  <a:lnTo>
                    <a:pt x="206788" y="261271"/>
                  </a:lnTo>
                  <a:lnTo>
                    <a:pt x="211931" y="259747"/>
                  </a:lnTo>
                  <a:lnTo>
                    <a:pt x="210026" y="254984"/>
                  </a:lnTo>
                  <a:lnTo>
                    <a:pt x="214693" y="252794"/>
                  </a:lnTo>
                  <a:lnTo>
                    <a:pt x="212026" y="245364"/>
                  </a:lnTo>
                  <a:lnTo>
                    <a:pt x="218504" y="243269"/>
                  </a:lnTo>
                  <a:lnTo>
                    <a:pt x="219742" y="231362"/>
                  </a:lnTo>
                  <a:lnTo>
                    <a:pt x="226028" y="228791"/>
                  </a:lnTo>
                  <a:lnTo>
                    <a:pt x="245459" y="228029"/>
                  </a:lnTo>
                  <a:lnTo>
                    <a:pt x="256222" y="219646"/>
                  </a:lnTo>
                  <a:lnTo>
                    <a:pt x="256127" y="214694"/>
                  </a:lnTo>
                  <a:lnTo>
                    <a:pt x="262890" y="214979"/>
                  </a:lnTo>
                  <a:lnTo>
                    <a:pt x="263366" y="210598"/>
                  </a:lnTo>
                  <a:lnTo>
                    <a:pt x="284416" y="208788"/>
                  </a:lnTo>
                  <a:lnTo>
                    <a:pt x="283654" y="205359"/>
                  </a:lnTo>
                  <a:lnTo>
                    <a:pt x="300228" y="198596"/>
                  </a:lnTo>
                  <a:lnTo>
                    <a:pt x="298990" y="196025"/>
                  </a:lnTo>
                  <a:lnTo>
                    <a:pt x="302895" y="194596"/>
                  </a:lnTo>
                  <a:lnTo>
                    <a:pt x="306991" y="197263"/>
                  </a:lnTo>
                  <a:lnTo>
                    <a:pt x="310610" y="193739"/>
                  </a:lnTo>
                  <a:lnTo>
                    <a:pt x="309277" y="188119"/>
                  </a:lnTo>
                  <a:lnTo>
                    <a:pt x="313087" y="189548"/>
                  </a:lnTo>
                  <a:lnTo>
                    <a:pt x="317754" y="188214"/>
                  </a:lnTo>
                  <a:lnTo>
                    <a:pt x="317278" y="186500"/>
                  </a:lnTo>
                  <a:lnTo>
                    <a:pt x="325279" y="186881"/>
                  </a:lnTo>
                  <a:lnTo>
                    <a:pt x="326231" y="184023"/>
                  </a:lnTo>
                  <a:lnTo>
                    <a:pt x="349948" y="182118"/>
                  </a:lnTo>
                  <a:lnTo>
                    <a:pt x="349187" y="177832"/>
                  </a:lnTo>
                  <a:lnTo>
                    <a:pt x="351949" y="176117"/>
                  </a:lnTo>
                  <a:lnTo>
                    <a:pt x="365474" y="173450"/>
                  </a:lnTo>
                  <a:lnTo>
                    <a:pt x="359473" y="134684"/>
                  </a:lnTo>
                  <a:lnTo>
                    <a:pt x="349663" y="136493"/>
                  </a:lnTo>
                  <a:lnTo>
                    <a:pt x="346234" y="117824"/>
                  </a:lnTo>
                  <a:lnTo>
                    <a:pt x="341376" y="118586"/>
                  </a:lnTo>
                  <a:lnTo>
                    <a:pt x="339566" y="101251"/>
                  </a:lnTo>
                  <a:lnTo>
                    <a:pt x="335280" y="102394"/>
                  </a:lnTo>
                  <a:lnTo>
                    <a:pt x="332422" y="91726"/>
                  </a:lnTo>
                  <a:lnTo>
                    <a:pt x="337090" y="90107"/>
                  </a:lnTo>
                  <a:lnTo>
                    <a:pt x="334708" y="80772"/>
                  </a:lnTo>
                  <a:lnTo>
                    <a:pt x="374428" y="64579"/>
                  </a:lnTo>
                  <a:lnTo>
                    <a:pt x="379952" y="104299"/>
                  </a:lnTo>
                  <a:lnTo>
                    <a:pt x="388239" y="103156"/>
                  </a:lnTo>
                  <a:lnTo>
                    <a:pt x="396621" y="98012"/>
                  </a:lnTo>
                  <a:lnTo>
                    <a:pt x="423767" y="98108"/>
                  </a:lnTo>
                  <a:lnTo>
                    <a:pt x="429673" y="95155"/>
                  </a:lnTo>
                  <a:lnTo>
                    <a:pt x="432054" y="99536"/>
                  </a:lnTo>
                  <a:lnTo>
                    <a:pt x="444722" y="101727"/>
                  </a:lnTo>
                  <a:lnTo>
                    <a:pt x="454723" y="97345"/>
                  </a:lnTo>
                  <a:lnTo>
                    <a:pt x="459867" y="90583"/>
                  </a:lnTo>
                  <a:lnTo>
                    <a:pt x="463010" y="84392"/>
                  </a:lnTo>
                  <a:lnTo>
                    <a:pt x="462629" y="70580"/>
                  </a:lnTo>
                  <a:lnTo>
                    <a:pt x="465582" y="69437"/>
                  </a:lnTo>
                  <a:lnTo>
                    <a:pt x="465582" y="66199"/>
                  </a:lnTo>
                  <a:lnTo>
                    <a:pt x="472630" y="65913"/>
                  </a:lnTo>
                  <a:lnTo>
                    <a:pt x="478155" y="70390"/>
                  </a:lnTo>
                  <a:lnTo>
                    <a:pt x="487394" y="72676"/>
                  </a:lnTo>
                  <a:lnTo>
                    <a:pt x="492823" y="77629"/>
                  </a:lnTo>
                  <a:lnTo>
                    <a:pt x="492633" y="84296"/>
                  </a:lnTo>
                  <a:lnTo>
                    <a:pt x="499300" y="84582"/>
                  </a:lnTo>
                  <a:lnTo>
                    <a:pt x="499681" y="81629"/>
                  </a:lnTo>
                  <a:lnTo>
                    <a:pt x="502348" y="80962"/>
                  </a:lnTo>
                  <a:lnTo>
                    <a:pt x="502920" y="71342"/>
                  </a:lnTo>
                  <a:lnTo>
                    <a:pt x="512064" y="74390"/>
                  </a:lnTo>
                  <a:lnTo>
                    <a:pt x="518255" y="10192"/>
                  </a:lnTo>
                  <a:lnTo>
                    <a:pt x="525780" y="10192"/>
                  </a:lnTo>
                  <a:lnTo>
                    <a:pt x="526637" y="20384"/>
                  </a:lnTo>
                  <a:lnTo>
                    <a:pt x="581215" y="9525"/>
                  </a:lnTo>
                  <a:lnTo>
                    <a:pt x="580549" y="17907"/>
                  </a:lnTo>
                  <a:lnTo>
                    <a:pt x="593788" y="18193"/>
                  </a:lnTo>
                  <a:lnTo>
                    <a:pt x="594169" y="25622"/>
                  </a:lnTo>
                  <a:lnTo>
                    <a:pt x="599408" y="25908"/>
                  </a:lnTo>
                  <a:lnTo>
                    <a:pt x="598837" y="30194"/>
                  </a:lnTo>
                  <a:lnTo>
                    <a:pt x="622935" y="33909"/>
                  </a:lnTo>
                  <a:lnTo>
                    <a:pt x="616839" y="43720"/>
                  </a:lnTo>
                  <a:lnTo>
                    <a:pt x="614743" y="54674"/>
                  </a:lnTo>
                  <a:lnTo>
                    <a:pt x="623506" y="69818"/>
                  </a:lnTo>
                  <a:lnTo>
                    <a:pt x="633127" y="72200"/>
                  </a:lnTo>
                  <a:lnTo>
                    <a:pt x="651319" y="69437"/>
                  </a:lnTo>
                  <a:lnTo>
                    <a:pt x="645795" y="78105"/>
                  </a:lnTo>
                  <a:lnTo>
                    <a:pt x="644842" y="89630"/>
                  </a:lnTo>
                  <a:lnTo>
                    <a:pt x="656749" y="92488"/>
                  </a:lnTo>
                  <a:lnTo>
                    <a:pt x="642747" y="130493"/>
                  </a:lnTo>
                  <a:lnTo>
                    <a:pt x="656939" y="129254"/>
                  </a:lnTo>
                  <a:lnTo>
                    <a:pt x="656749" y="127064"/>
                  </a:lnTo>
                  <a:lnTo>
                    <a:pt x="669607" y="124682"/>
                  </a:lnTo>
                  <a:lnTo>
                    <a:pt x="669322" y="135731"/>
                  </a:lnTo>
                  <a:lnTo>
                    <a:pt x="676656" y="166783"/>
                  </a:lnTo>
                  <a:lnTo>
                    <a:pt x="681514" y="205645"/>
                  </a:lnTo>
                  <a:lnTo>
                    <a:pt x="696944" y="202978"/>
                  </a:lnTo>
                  <a:lnTo>
                    <a:pt x="705993" y="216789"/>
                  </a:lnTo>
                  <a:lnTo>
                    <a:pt x="707612" y="218313"/>
                  </a:lnTo>
                  <a:lnTo>
                    <a:pt x="709708" y="216408"/>
                  </a:lnTo>
                  <a:lnTo>
                    <a:pt x="712851" y="219361"/>
                  </a:lnTo>
                  <a:lnTo>
                    <a:pt x="734854" y="251079"/>
                  </a:lnTo>
                  <a:lnTo>
                    <a:pt x="746474" y="253175"/>
                  </a:lnTo>
                  <a:lnTo>
                    <a:pt x="753427" y="288036"/>
                  </a:lnTo>
                  <a:lnTo>
                    <a:pt x="746093" y="290227"/>
                  </a:lnTo>
                  <a:lnTo>
                    <a:pt x="747331" y="294132"/>
                  </a:lnTo>
                  <a:lnTo>
                    <a:pt x="739712" y="296132"/>
                  </a:lnTo>
                  <a:lnTo>
                    <a:pt x="745236" y="311658"/>
                  </a:lnTo>
                  <a:lnTo>
                    <a:pt x="789908" y="302609"/>
                  </a:lnTo>
                  <a:lnTo>
                    <a:pt x="788194" y="288322"/>
                  </a:lnTo>
                  <a:lnTo>
                    <a:pt x="815626" y="282702"/>
                  </a:lnTo>
                  <a:lnTo>
                    <a:pt x="811435" y="275463"/>
                  </a:lnTo>
                  <a:lnTo>
                    <a:pt x="802100" y="270986"/>
                  </a:lnTo>
                  <a:lnTo>
                    <a:pt x="826579" y="273844"/>
                  </a:lnTo>
                  <a:lnTo>
                    <a:pt x="870966" y="271462"/>
                  </a:lnTo>
                  <a:lnTo>
                    <a:pt x="872680" y="266319"/>
                  </a:lnTo>
                  <a:lnTo>
                    <a:pt x="881158" y="267367"/>
                  </a:lnTo>
                  <a:lnTo>
                    <a:pt x="876205" y="306515"/>
                  </a:lnTo>
                  <a:lnTo>
                    <a:pt x="855726" y="305848"/>
                  </a:lnTo>
                  <a:lnTo>
                    <a:pt x="855535" y="336328"/>
                  </a:lnTo>
                  <a:lnTo>
                    <a:pt x="859917" y="337376"/>
                  </a:lnTo>
                  <a:lnTo>
                    <a:pt x="864203" y="335090"/>
                  </a:lnTo>
                  <a:lnTo>
                    <a:pt x="889921" y="393478"/>
                  </a:lnTo>
                  <a:lnTo>
                    <a:pt x="879443" y="396050"/>
                  </a:lnTo>
                  <a:lnTo>
                    <a:pt x="881824" y="404908"/>
                  </a:lnTo>
                  <a:lnTo>
                    <a:pt x="874776" y="406622"/>
                  </a:lnTo>
                  <a:lnTo>
                    <a:pt x="877348" y="412814"/>
                  </a:lnTo>
                  <a:lnTo>
                    <a:pt x="867918" y="415100"/>
                  </a:lnTo>
                  <a:lnTo>
                    <a:pt x="870299" y="424625"/>
                  </a:lnTo>
                  <a:lnTo>
                    <a:pt x="861631" y="427006"/>
                  </a:lnTo>
                  <a:lnTo>
                    <a:pt x="862584" y="430625"/>
                  </a:lnTo>
                  <a:lnTo>
                    <a:pt x="848106" y="436626"/>
                  </a:lnTo>
                  <a:lnTo>
                    <a:pt x="842200" y="431006"/>
                  </a:lnTo>
                  <a:lnTo>
                    <a:pt x="834580" y="433197"/>
                  </a:lnTo>
                  <a:lnTo>
                    <a:pt x="838771" y="446913"/>
                  </a:lnTo>
                  <a:lnTo>
                    <a:pt x="826198" y="449104"/>
                  </a:lnTo>
                  <a:lnTo>
                    <a:pt x="818959" y="454724"/>
                  </a:lnTo>
                  <a:lnTo>
                    <a:pt x="805720" y="459772"/>
                  </a:lnTo>
                  <a:lnTo>
                    <a:pt x="804386" y="457010"/>
                  </a:lnTo>
                  <a:lnTo>
                    <a:pt x="778097" y="468344"/>
                  </a:lnTo>
                  <a:lnTo>
                    <a:pt x="785146" y="477012"/>
                  </a:lnTo>
                  <a:lnTo>
                    <a:pt x="782383" y="478441"/>
                  </a:lnTo>
                  <a:lnTo>
                    <a:pt x="784860" y="483108"/>
                  </a:lnTo>
                  <a:lnTo>
                    <a:pt x="781145" y="485204"/>
                  </a:lnTo>
                  <a:lnTo>
                    <a:pt x="787622" y="503206"/>
                  </a:lnTo>
                  <a:lnTo>
                    <a:pt x="787432" y="509397"/>
                  </a:lnTo>
                  <a:lnTo>
                    <a:pt x="780669" y="511016"/>
                  </a:lnTo>
                  <a:lnTo>
                    <a:pt x="784574" y="537877"/>
                  </a:lnTo>
                  <a:lnTo>
                    <a:pt x="782098" y="538829"/>
                  </a:lnTo>
                  <a:lnTo>
                    <a:pt x="783812" y="555117"/>
                  </a:lnTo>
                  <a:lnTo>
                    <a:pt x="787717" y="571786"/>
                  </a:lnTo>
                  <a:lnTo>
                    <a:pt x="793337" y="574739"/>
                  </a:lnTo>
                  <a:lnTo>
                    <a:pt x="798862" y="582359"/>
                  </a:lnTo>
                  <a:lnTo>
                    <a:pt x="801433" y="580454"/>
                  </a:lnTo>
                  <a:lnTo>
                    <a:pt x="808577" y="607886"/>
                  </a:lnTo>
                  <a:lnTo>
                    <a:pt x="818769" y="611410"/>
                  </a:lnTo>
                  <a:lnTo>
                    <a:pt x="824103" y="625031"/>
                  </a:lnTo>
                  <a:lnTo>
                    <a:pt x="825055" y="635032"/>
                  </a:lnTo>
                  <a:lnTo>
                    <a:pt x="831723" y="641033"/>
                  </a:lnTo>
                  <a:lnTo>
                    <a:pt x="835914" y="653415"/>
                  </a:lnTo>
                  <a:lnTo>
                    <a:pt x="836390" y="673132"/>
                  </a:lnTo>
                  <a:lnTo>
                    <a:pt x="829151" y="676370"/>
                  </a:lnTo>
                  <a:lnTo>
                    <a:pt x="816483" y="672560"/>
                  </a:lnTo>
                  <a:lnTo>
                    <a:pt x="815340" y="674275"/>
                  </a:lnTo>
                  <a:lnTo>
                    <a:pt x="798100" y="665702"/>
                  </a:lnTo>
                  <a:lnTo>
                    <a:pt x="791908" y="659797"/>
                  </a:lnTo>
                  <a:lnTo>
                    <a:pt x="797528" y="666369"/>
                  </a:lnTo>
                  <a:lnTo>
                    <a:pt x="795338" y="667988"/>
                  </a:lnTo>
                  <a:lnTo>
                    <a:pt x="780002" y="659797"/>
                  </a:lnTo>
                  <a:lnTo>
                    <a:pt x="773430" y="664178"/>
                  </a:lnTo>
                  <a:lnTo>
                    <a:pt x="767048" y="659606"/>
                  </a:lnTo>
                  <a:lnTo>
                    <a:pt x="757523" y="667512"/>
                  </a:lnTo>
                  <a:lnTo>
                    <a:pt x="746284" y="664845"/>
                  </a:lnTo>
                  <a:lnTo>
                    <a:pt x="745046" y="674942"/>
                  </a:lnTo>
                  <a:lnTo>
                    <a:pt x="737044" y="670846"/>
                  </a:lnTo>
                  <a:lnTo>
                    <a:pt x="722947" y="654844"/>
                  </a:lnTo>
                  <a:lnTo>
                    <a:pt x="711994" y="666750"/>
                  </a:lnTo>
                  <a:lnTo>
                    <a:pt x="710660" y="672370"/>
                  </a:lnTo>
                  <a:lnTo>
                    <a:pt x="714280" y="702564"/>
                  </a:lnTo>
                  <a:lnTo>
                    <a:pt x="720947" y="728377"/>
                  </a:lnTo>
                  <a:lnTo>
                    <a:pt x="688562" y="728186"/>
                  </a:lnTo>
                  <a:lnTo>
                    <a:pt x="665512" y="734378"/>
                  </a:lnTo>
                  <a:lnTo>
                    <a:pt x="632841" y="735902"/>
                  </a:lnTo>
                  <a:lnTo>
                    <a:pt x="571786" y="747903"/>
                  </a:lnTo>
                  <a:lnTo>
                    <a:pt x="517303" y="754094"/>
                  </a:lnTo>
                  <a:lnTo>
                    <a:pt x="473107" y="764381"/>
                  </a:lnTo>
                  <a:lnTo>
                    <a:pt x="444913" y="766382"/>
                  </a:lnTo>
                  <a:lnTo>
                    <a:pt x="445484" y="770192"/>
                  </a:lnTo>
                  <a:lnTo>
                    <a:pt x="435102" y="777145"/>
                  </a:lnTo>
                  <a:lnTo>
                    <a:pt x="430435" y="761238"/>
                  </a:lnTo>
                  <a:lnTo>
                    <a:pt x="426339" y="761333"/>
                  </a:lnTo>
                  <a:lnTo>
                    <a:pt x="425577" y="757904"/>
                  </a:lnTo>
                  <a:lnTo>
                    <a:pt x="410242" y="759524"/>
                  </a:lnTo>
                  <a:lnTo>
                    <a:pt x="411004" y="762191"/>
                  </a:lnTo>
                  <a:lnTo>
                    <a:pt x="391573" y="770763"/>
                  </a:lnTo>
                  <a:lnTo>
                    <a:pt x="380524" y="770763"/>
                  </a:lnTo>
                  <a:lnTo>
                    <a:pt x="365188" y="776002"/>
                  </a:lnTo>
                  <a:lnTo>
                    <a:pt x="366331" y="788099"/>
                  </a:lnTo>
                  <a:lnTo>
                    <a:pt x="361759" y="790575"/>
                  </a:lnTo>
                  <a:lnTo>
                    <a:pt x="363855" y="797624"/>
                  </a:lnTo>
                  <a:lnTo>
                    <a:pt x="358425" y="799624"/>
                  </a:lnTo>
                  <a:lnTo>
                    <a:pt x="359664" y="802100"/>
                  </a:lnTo>
                  <a:lnTo>
                    <a:pt x="343948" y="808768"/>
                  </a:lnTo>
                  <a:lnTo>
                    <a:pt x="339566" y="815245"/>
                  </a:lnTo>
                  <a:lnTo>
                    <a:pt x="352711" y="831056"/>
                  </a:lnTo>
                  <a:lnTo>
                    <a:pt x="352234" y="834390"/>
                  </a:lnTo>
                  <a:lnTo>
                    <a:pt x="336137" y="829342"/>
                  </a:lnTo>
                  <a:lnTo>
                    <a:pt x="335471" y="826103"/>
                  </a:lnTo>
                  <a:lnTo>
                    <a:pt x="320802" y="827627"/>
                  </a:lnTo>
                  <a:lnTo>
                    <a:pt x="321373" y="835438"/>
                  </a:lnTo>
                  <a:lnTo>
                    <a:pt x="316611" y="835628"/>
                  </a:lnTo>
                  <a:lnTo>
                    <a:pt x="313849" y="819721"/>
                  </a:lnTo>
                  <a:lnTo>
                    <a:pt x="277082" y="833152"/>
                  </a:lnTo>
                  <a:lnTo>
                    <a:pt x="275463" y="826389"/>
                  </a:lnTo>
                  <a:lnTo>
                    <a:pt x="265271" y="826579"/>
                  </a:lnTo>
                  <a:lnTo>
                    <a:pt x="245459" y="82048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4" name="Freihandform: Form 173">
              <a:extLst>
                <a:ext uri="{FF2B5EF4-FFF2-40B4-BE49-F238E27FC236}">
                  <a16:creationId xmlns:a16="http://schemas.microsoft.com/office/drawing/2014/main" id="{014B9CE0-60D0-452C-B837-34CBC71B14EA}"/>
                </a:ext>
              </a:extLst>
            </p:cNvPr>
            <p:cNvSpPr/>
            <p:nvPr/>
          </p:nvSpPr>
          <p:spPr>
            <a:xfrm>
              <a:off x="184958" y="1418291"/>
              <a:ext cx="871200" cy="920700"/>
            </a:xfrm>
            <a:custGeom>
              <a:avLst/>
              <a:gdLst>
                <a:gd name="connsiteX0" fmla="*/ 791337 w 1676400"/>
                <a:gd name="connsiteY0" fmla="*/ 1763363 h 1771650"/>
                <a:gd name="connsiteX1" fmla="*/ 764381 w 1676400"/>
                <a:gd name="connsiteY1" fmla="*/ 1757267 h 1771650"/>
                <a:gd name="connsiteX2" fmla="*/ 761143 w 1676400"/>
                <a:gd name="connsiteY2" fmla="*/ 1747933 h 1771650"/>
                <a:gd name="connsiteX3" fmla="*/ 765810 w 1676400"/>
                <a:gd name="connsiteY3" fmla="*/ 1744504 h 1771650"/>
                <a:gd name="connsiteX4" fmla="*/ 764381 w 1676400"/>
                <a:gd name="connsiteY4" fmla="*/ 1736979 h 1771650"/>
                <a:gd name="connsiteX5" fmla="*/ 749808 w 1676400"/>
                <a:gd name="connsiteY5" fmla="*/ 1722025 h 1771650"/>
                <a:gd name="connsiteX6" fmla="*/ 739902 w 1676400"/>
                <a:gd name="connsiteY6" fmla="*/ 1705832 h 1771650"/>
                <a:gd name="connsiteX7" fmla="*/ 724472 w 1676400"/>
                <a:gd name="connsiteY7" fmla="*/ 1693640 h 1771650"/>
                <a:gd name="connsiteX8" fmla="*/ 715423 w 1676400"/>
                <a:gd name="connsiteY8" fmla="*/ 1690402 h 1771650"/>
                <a:gd name="connsiteX9" fmla="*/ 711613 w 1676400"/>
                <a:gd name="connsiteY9" fmla="*/ 1684020 h 1771650"/>
                <a:gd name="connsiteX10" fmla="*/ 688181 w 1676400"/>
                <a:gd name="connsiteY10" fmla="*/ 1673352 h 1771650"/>
                <a:gd name="connsiteX11" fmla="*/ 675608 w 1676400"/>
                <a:gd name="connsiteY11" fmla="*/ 1671161 h 1771650"/>
                <a:gd name="connsiteX12" fmla="*/ 666941 w 1676400"/>
                <a:gd name="connsiteY12" fmla="*/ 1689354 h 1771650"/>
                <a:gd name="connsiteX13" fmla="*/ 634937 w 1676400"/>
                <a:gd name="connsiteY13" fmla="*/ 1698689 h 1771650"/>
                <a:gd name="connsiteX14" fmla="*/ 634460 w 1676400"/>
                <a:gd name="connsiteY14" fmla="*/ 1693926 h 1771650"/>
                <a:gd name="connsiteX15" fmla="*/ 630841 w 1676400"/>
                <a:gd name="connsiteY15" fmla="*/ 1691545 h 1771650"/>
                <a:gd name="connsiteX16" fmla="*/ 618935 w 1676400"/>
                <a:gd name="connsiteY16" fmla="*/ 1671542 h 1771650"/>
                <a:gd name="connsiteX17" fmla="*/ 618839 w 1676400"/>
                <a:gd name="connsiteY17" fmla="*/ 1658779 h 1771650"/>
                <a:gd name="connsiteX18" fmla="*/ 615505 w 1676400"/>
                <a:gd name="connsiteY18" fmla="*/ 1653635 h 1771650"/>
                <a:gd name="connsiteX19" fmla="*/ 623030 w 1676400"/>
                <a:gd name="connsiteY19" fmla="*/ 1648111 h 1771650"/>
                <a:gd name="connsiteX20" fmla="*/ 607409 w 1676400"/>
                <a:gd name="connsiteY20" fmla="*/ 1640586 h 1771650"/>
                <a:gd name="connsiteX21" fmla="*/ 605504 w 1676400"/>
                <a:gd name="connsiteY21" fmla="*/ 1643253 h 1771650"/>
                <a:gd name="connsiteX22" fmla="*/ 601028 w 1676400"/>
                <a:gd name="connsiteY22" fmla="*/ 1641920 h 1771650"/>
                <a:gd name="connsiteX23" fmla="*/ 599408 w 1676400"/>
                <a:gd name="connsiteY23" fmla="*/ 1648016 h 1771650"/>
                <a:gd name="connsiteX24" fmla="*/ 578739 w 1676400"/>
                <a:gd name="connsiteY24" fmla="*/ 1643729 h 1771650"/>
                <a:gd name="connsiteX25" fmla="*/ 571310 w 1676400"/>
                <a:gd name="connsiteY25" fmla="*/ 1645539 h 1771650"/>
                <a:gd name="connsiteX26" fmla="*/ 564833 w 1676400"/>
                <a:gd name="connsiteY26" fmla="*/ 1647920 h 1771650"/>
                <a:gd name="connsiteX27" fmla="*/ 558355 w 1676400"/>
                <a:gd name="connsiteY27" fmla="*/ 1654302 h 1771650"/>
                <a:gd name="connsiteX28" fmla="*/ 535114 w 1676400"/>
                <a:gd name="connsiteY28" fmla="*/ 1661255 h 1771650"/>
                <a:gd name="connsiteX29" fmla="*/ 530924 w 1676400"/>
                <a:gd name="connsiteY29" fmla="*/ 1654588 h 1771650"/>
                <a:gd name="connsiteX30" fmla="*/ 530162 w 1676400"/>
                <a:gd name="connsiteY30" fmla="*/ 1642872 h 1771650"/>
                <a:gd name="connsiteX31" fmla="*/ 519494 w 1676400"/>
                <a:gd name="connsiteY31" fmla="*/ 1638395 h 1771650"/>
                <a:gd name="connsiteX32" fmla="*/ 515302 w 1676400"/>
                <a:gd name="connsiteY32" fmla="*/ 1633347 h 1771650"/>
                <a:gd name="connsiteX33" fmla="*/ 496538 w 1676400"/>
                <a:gd name="connsiteY33" fmla="*/ 1635252 h 1771650"/>
                <a:gd name="connsiteX34" fmla="*/ 491014 w 1676400"/>
                <a:gd name="connsiteY34" fmla="*/ 1639919 h 1771650"/>
                <a:gd name="connsiteX35" fmla="*/ 480727 w 1676400"/>
                <a:gd name="connsiteY35" fmla="*/ 1634585 h 1771650"/>
                <a:gd name="connsiteX36" fmla="*/ 476631 w 1676400"/>
                <a:gd name="connsiteY36" fmla="*/ 1629823 h 1771650"/>
                <a:gd name="connsiteX37" fmla="*/ 475012 w 1676400"/>
                <a:gd name="connsiteY37" fmla="*/ 1614297 h 1771650"/>
                <a:gd name="connsiteX38" fmla="*/ 472059 w 1676400"/>
                <a:gd name="connsiteY38" fmla="*/ 1612678 h 1771650"/>
                <a:gd name="connsiteX39" fmla="*/ 466915 w 1676400"/>
                <a:gd name="connsiteY39" fmla="*/ 1611820 h 1771650"/>
                <a:gd name="connsiteX40" fmla="*/ 459581 w 1676400"/>
                <a:gd name="connsiteY40" fmla="*/ 1620679 h 1771650"/>
                <a:gd name="connsiteX41" fmla="*/ 447008 w 1676400"/>
                <a:gd name="connsiteY41" fmla="*/ 1626013 h 1771650"/>
                <a:gd name="connsiteX42" fmla="*/ 442627 w 1676400"/>
                <a:gd name="connsiteY42" fmla="*/ 1623441 h 1771650"/>
                <a:gd name="connsiteX43" fmla="*/ 435007 w 1676400"/>
                <a:gd name="connsiteY43" fmla="*/ 1626489 h 1771650"/>
                <a:gd name="connsiteX44" fmla="*/ 425005 w 1676400"/>
                <a:gd name="connsiteY44" fmla="*/ 1623060 h 1771650"/>
                <a:gd name="connsiteX45" fmla="*/ 411956 w 1676400"/>
                <a:gd name="connsiteY45" fmla="*/ 1612392 h 1771650"/>
                <a:gd name="connsiteX46" fmla="*/ 409384 w 1676400"/>
                <a:gd name="connsiteY46" fmla="*/ 1607058 h 1771650"/>
                <a:gd name="connsiteX47" fmla="*/ 410242 w 1676400"/>
                <a:gd name="connsiteY47" fmla="*/ 1597724 h 1771650"/>
                <a:gd name="connsiteX48" fmla="*/ 417004 w 1676400"/>
                <a:gd name="connsiteY48" fmla="*/ 1581912 h 1771650"/>
                <a:gd name="connsiteX49" fmla="*/ 418719 w 1676400"/>
                <a:gd name="connsiteY49" fmla="*/ 1564100 h 1771650"/>
                <a:gd name="connsiteX50" fmla="*/ 421672 w 1676400"/>
                <a:gd name="connsiteY50" fmla="*/ 1557242 h 1771650"/>
                <a:gd name="connsiteX51" fmla="*/ 425958 w 1676400"/>
                <a:gd name="connsiteY51" fmla="*/ 1551813 h 1771650"/>
                <a:gd name="connsiteX52" fmla="*/ 440246 w 1676400"/>
                <a:gd name="connsiteY52" fmla="*/ 1543241 h 1771650"/>
                <a:gd name="connsiteX53" fmla="*/ 428149 w 1676400"/>
                <a:gd name="connsiteY53" fmla="*/ 1538478 h 1771650"/>
                <a:gd name="connsiteX54" fmla="*/ 413671 w 1676400"/>
                <a:gd name="connsiteY54" fmla="*/ 1539526 h 1771650"/>
                <a:gd name="connsiteX55" fmla="*/ 406051 w 1676400"/>
                <a:gd name="connsiteY55" fmla="*/ 1531525 h 1771650"/>
                <a:gd name="connsiteX56" fmla="*/ 413385 w 1676400"/>
                <a:gd name="connsiteY56" fmla="*/ 1526857 h 1771650"/>
                <a:gd name="connsiteX57" fmla="*/ 409384 w 1676400"/>
                <a:gd name="connsiteY57" fmla="*/ 1517809 h 1771650"/>
                <a:gd name="connsiteX58" fmla="*/ 398621 w 1676400"/>
                <a:gd name="connsiteY58" fmla="*/ 1509522 h 1771650"/>
                <a:gd name="connsiteX59" fmla="*/ 397288 w 1676400"/>
                <a:gd name="connsiteY59" fmla="*/ 1503807 h 1771650"/>
                <a:gd name="connsiteX60" fmla="*/ 393859 w 1676400"/>
                <a:gd name="connsiteY60" fmla="*/ 1501426 h 1771650"/>
                <a:gd name="connsiteX61" fmla="*/ 376142 w 1676400"/>
                <a:gd name="connsiteY61" fmla="*/ 1497997 h 1771650"/>
                <a:gd name="connsiteX62" fmla="*/ 373094 w 1676400"/>
                <a:gd name="connsiteY62" fmla="*/ 1493139 h 1771650"/>
                <a:gd name="connsiteX63" fmla="*/ 363093 w 1676400"/>
                <a:gd name="connsiteY63" fmla="*/ 1492663 h 1771650"/>
                <a:gd name="connsiteX64" fmla="*/ 355092 w 1676400"/>
                <a:gd name="connsiteY64" fmla="*/ 1504378 h 1771650"/>
                <a:gd name="connsiteX65" fmla="*/ 352711 w 1676400"/>
                <a:gd name="connsiteY65" fmla="*/ 1497520 h 1771650"/>
                <a:gd name="connsiteX66" fmla="*/ 359092 w 1676400"/>
                <a:gd name="connsiteY66" fmla="*/ 1490472 h 1771650"/>
                <a:gd name="connsiteX67" fmla="*/ 360997 w 1676400"/>
                <a:gd name="connsiteY67" fmla="*/ 1476185 h 1771650"/>
                <a:gd name="connsiteX68" fmla="*/ 358616 w 1676400"/>
                <a:gd name="connsiteY68" fmla="*/ 1472374 h 1771650"/>
                <a:gd name="connsiteX69" fmla="*/ 352806 w 1676400"/>
                <a:gd name="connsiteY69" fmla="*/ 1473327 h 1771650"/>
                <a:gd name="connsiteX70" fmla="*/ 354235 w 1676400"/>
                <a:gd name="connsiteY70" fmla="*/ 1464755 h 1771650"/>
                <a:gd name="connsiteX71" fmla="*/ 350329 w 1676400"/>
                <a:gd name="connsiteY71" fmla="*/ 1456658 h 1771650"/>
                <a:gd name="connsiteX72" fmla="*/ 351091 w 1676400"/>
                <a:gd name="connsiteY72" fmla="*/ 1450753 h 1771650"/>
                <a:gd name="connsiteX73" fmla="*/ 360521 w 1676400"/>
                <a:gd name="connsiteY73" fmla="*/ 1447705 h 1771650"/>
                <a:gd name="connsiteX74" fmla="*/ 367094 w 1676400"/>
                <a:gd name="connsiteY74" fmla="*/ 1437132 h 1771650"/>
                <a:gd name="connsiteX75" fmla="*/ 372237 w 1676400"/>
                <a:gd name="connsiteY75" fmla="*/ 1441323 h 1771650"/>
                <a:gd name="connsiteX76" fmla="*/ 380333 w 1676400"/>
                <a:gd name="connsiteY76" fmla="*/ 1435703 h 1771650"/>
                <a:gd name="connsiteX77" fmla="*/ 387763 w 1676400"/>
                <a:gd name="connsiteY77" fmla="*/ 1410748 h 1771650"/>
                <a:gd name="connsiteX78" fmla="*/ 386810 w 1676400"/>
                <a:gd name="connsiteY78" fmla="*/ 1400175 h 1771650"/>
                <a:gd name="connsiteX79" fmla="*/ 369475 w 1676400"/>
                <a:gd name="connsiteY79" fmla="*/ 1386649 h 1771650"/>
                <a:gd name="connsiteX80" fmla="*/ 363569 w 1676400"/>
                <a:gd name="connsiteY80" fmla="*/ 1393031 h 1771650"/>
                <a:gd name="connsiteX81" fmla="*/ 357664 w 1676400"/>
                <a:gd name="connsiteY81" fmla="*/ 1393127 h 1771650"/>
                <a:gd name="connsiteX82" fmla="*/ 334804 w 1676400"/>
                <a:gd name="connsiteY82" fmla="*/ 1381411 h 1771650"/>
                <a:gd name="connsiteX83" fmla="*/ 304705 w 1676400"/>
                <a:gd name="connsiteY83" fmla="*/ 1393412 h 1771650"/>
                <a:gd name="connsiteX84" fmla="*/ 303276 w 1676400"/>
                <a:gd name="connsiteY84" fmla="*/ 1389316 h 1771650"/>
                <a:gd name="connsiteX85" fmla="*/ 294227 w 1676400"/>
                <a:gd name="connsiteY85" fmla="*/ 1385507 h 1771650"/>
                <a:gd name="connsiteX86" fmla="*/ 294418 w 1676400"/>
                <a:gd name="connsiteY86" fmla="*/ 1381411 h 1771650"/>
                <a:gd name="connsiteX87" fmla="*/ 285845 w 1676400"/>
                <a:gd name="connsiteY87" fmla="*/ 1378839 h 1771650"/>
                <a:gd name="connsiteX88" fmla="*/ 279749 w 1676400"/>
                <a:gd name="connsiteY88" fmla="*/ 1381030 h 1771650"/>
                <a:gd name="connsiteX89" fmla="*/ 277654 w 1676400"/>
                <a:gd name="connsiteY89" fmla="*/ 1371886 h 1771650"/>
                <a:gd name="connsiteX90" fmla="*/ 256603 w 1676400"/>
                <a:gd name="connsiteY90" fmla="*/ 1370076 h 1771650"/>
                <a:gd name="connsiteX91" fmla="*/ 234601 w 1676400"/>
                <a:gd name="connsiteY91" fmla="*/ 1354645 h 1771650"/>
                <a:gd name="connsiteX92" fmla="*/ 210598 w 1676400"/>
                <a:gd name="connsiteY92" fmla="*/ 1367504 h 1771650"/>
                <a:gd name="connsiteX93" fmla="*/ 199834 w 1676400"/>
                <a:gd name="connsiteY93" fmla="*/ 1361123 h 1771650"/>
                <a:gd name="connsiteX94" fmla="*/ 176403 w 1676400"/>
                <a:gd name="connsiteY94" fmla="*/ 1371505 h 1771650"/>
                <a:gd name="connsiteX95" fmla="*/ 163258 w 1676400"/>
                <a:gd name="connsiteY95" fmla="*/ 1364552 h 1771650"/>
                <a:gd name="connsiteX96" fmla="*/ 148495 w 1676400"/>
                <a:gd name="connsiteY96" fmla="*/ 1366647 h 1771650"/>
                <a:gd name="connsiteX97" fmla="*/ 160306 w 1676400"/>
                <a:gd name="connsiteY97" fmla="*/ 1333310 h 1771650"/>
                <a:gd name="connsiteX98" fmla="*/ 157353 w 1676400"/>
                <a:gd name="connsiteY98" fmla="*/ 1327976 h 1771650"/>
                <a:gd name="connsiteX99" fmla="*/ 142875 w 1676400"/>
                <a:gd name="connsiteY99" fmla="*/ 1321022 h 1771650"/>
                <a:gd name="connsiteX100" fmla="*/ 140017 w 1676400"/>
                <a:gd name="connsiteY100" fmla="*/ 1299686 h 1771650"/>
                <a:gd name="connsiteX101" fmla="*/ 111728 w 1676400"/>
                <a:gd name="connsiteY101" fmla="*/ 1278541 h 1771650"/>
                <a:gd name="connsiteX102" fmla="*/ 98965 w 1676400"/>
                <a:gd name="connsiteY102" fmla="*/ 1280922 h 1771650"/>
                <a:gd name="connsiteX103" fmla="*/ 76676 w 1676400"/>
                <a:gd name="connsiteY103" fmla="*/ 1290447 h 1771650"/>
                <a:gd name="connsiteX104" fmla="*/ 59626 w 1676400"/>
                <a:gd name="connsiteY104" fmla="*/ 1278255 h 1771650"/>
                <a:gd name="connsiteX105" fmla="*/ 53149 w 1676400"/>
                <a:gd name="connsiteY105" fmla="*/ 1266253 h 1771650"/>
                <a:gd name="connsiteX106" fmla="*/ 82391 w 1676400"/>
                <a:gd name="connsiteY106" fmla="*/ 1223677 h 1771650"/>
                <a:gd name="connsiteX107" fmla="*/ 82296 w 1676400"/>
                <a:gd name="connsiteY107" fmla="*/ 1218914 h 1771650"/>
                <a:gd name="connsiteX108" fmla="*/ 76295 w 1676400"/>
                <a:gd name="connsiteY108" fmla="*/ 1209961 h 1771650"/>
                <a:gd name="connsiteX109" fmla="*/ 79343 w 1676400"/>
                <a:gd name="connsiteY109" fmla="*/ 1196721 h 1771650"/>
                <a:gd name="connsiteX110" fmla="*/ 75724 w 1676400"/>
                <a:gd name="connsiteY110" fmla="*/ 1187958 h 1771650"/>
                <a:gd name="connsiteX111" fmla="*/ 77819 w 1676400"/>
                <a:gd name="connsiteY111" fmla="*/ 1185101 h 1771650"/>
                <a:gd name="connsiteX112" fmla="*/ 68199 w 1676400"/>
                <a:gd name="connsiteY112" fmla="*/ 1175671 h 1771650"/>
                <a:gd name="connsiteX113" fmla="*/ 69818 w 1676400"/>
                <a:gd name="connsiteY113" fmla="*/ 1162431 h 1771650"/>
                <a:gd name="connsiteX114" fmla="*/ 66580 w 1676400"/>
                <a:gd name="connsiteY114" fmla="*/ 1150334 h 1771650"/>
                <a:gd name="connsiteX115" fmla="*/ 61722 w 1676400"/>
                <a:gd name="connsiteY115" fmla="*/ 1145857 h 1771650"/>
                <a:gd name="connsiteX116" fmla="*/ 54864 w 1676400"/>
                <a:gd name="connsiteY116" fmla="*/ 1147001 h 1771650"/>
                <a:gd name="connsiteX117" fmla="*/ 53626 w 1676400"/>
                <a:gd name="connsiteY117" fmla="*/ 1143000 h 1771650"/>
                <a:gd name="connsiteX118" fmla="*/ 37528 w 1676400"/>
                <a:gd name="connsiteY118" fmla="*/ 1137380 h 1771650"/>
                <a:gd name="connsiteX119" fmla="*/ 28194 w 1676400"/>
                <a:gd name="connsiteY119" fmla="*/ 1127474 h 1771650"/>
                <a:gd name="connsiteX120" fmla="*/ 31909 w 1676400"/>
                <a:gd name="connsiteY120" fmla="*/ 1122998 h 1771650"/>
                <a:gd name="connsiteX121" fmla="*/ 31337 w 1676400"/>
                <a:gd name="connsiteY121" fmla="*/ 1116235 h 1771650"/>
                <a:gd name="connsiteX122" fmla="*/ 36481 w 1676400"/>
                <a:gd name="connsiteY122" fmla="*/ 1102043 h 1771650"/>
                <a:gd name="connsiteX123" fmla="*/ 28765 w 1676400"/>
                <a:gd name="connsiteY123" fmla="*/ 1093375 h 1771650"/>
                <a:gd name="connsiteX124" fmla="*/ 30289 w 1676400"/>
                <a:gd name="connsiteY124" fmla="*/ 1079945 h 1771650"/>
                <a:gd name="connsiteX125" fmla="*/ 22669 w 1676400"/>
                <a:gd name="connsiteY125" fmla="*/ 1071182 h 1771650"/>
                <a:gd name="connsiteX126" fmla="*/ 16097 w 1676400"/>
                <a:gd name="connsiteY126" fmla="*/ 1069467 h 1771650"/>
                <a:gd name="connsiteX127" fmla="*/ 16954 w 1676400"/>
                <a:gd name="connsiteY127" fmla="*/ 1044226 h 1771650"/>
                <a:gd name="connsiteX128" fmla="*/ 9525 w 1676400"/>
                <a:gd name="connsiteY128" fmla="*/ 1010031 h 1771650"/>
                <a:gd name="connsiteX129" fmla="*/ 15716 w 1676400"/>
                <a:gd name="connsiteY129" fmla="*/ 988219 h 1771650"/>
                <a:gd name="connsiteX130" fmla="*/ 23241 w 1676400"/>
                <a:gd name="connsiteY130" fmla="*/ 986409 h 1771650"/>
                <a:gd name="connsiteX131" fmla="*/ 23146 w 1676400"/>
                <a:gd name="connsiteY131" fmla="*/ 974217 h 1771650"/>
                <a:gd name="connsiteX132" fmla="*/ 61341 w 1676400"/>
                <a:gd name="connsiteY132" fmla="*/ 959072 h 1771650"/>
                <a:gd name="connsiteX133" fmla="*/ 74485 w 1676400"/>
                <a:gd name="connsiteY133" fmla="*/ 944785 h 1771650"/>
                <a:gd name="connsiteX134" fmla="*/ 90964 w 1676400"/>
                <a:gd name="connsiteY134" fmla="*/ 912971 h 1771650"/>
                <a:gd name="connsiteX135" fmla="*/ 97917 w 1676400"/>
                <a:gd name="connsiteY135" fmla="*/ 905065 h 1771650"/>
                <a:gd name="connsiteX136" fmla="*/ 112490 w 1676400"/>
                <a:gd name="connsiteY136" fmla="*/ 899255 h 1771650"/>
                <a:gd name="connsiteX137" fmla="*/ 124396 w 1676400"/>
                <a:gd name="connsiteY137" fmla="*/ 886396 h 1771650"/>
                <a:gd name="connsiteX138" fmla="*/ 122968 w 1676400"/>
                <a:gd name="connsiteY138" fmla="*/ 884873 h 1771650"/>
                <a:gd name="connsiteX139" fmla="*/ 164497 w 1676400"/>
                <a:gd name="connsiteY139" fmla="*/ 872109 h 1771650"/>
                <a:gd name="connsiteX140" fmla="*/ 182785 w 1676400"/>
                <a:gd name="connsiteY140" fmla="*/ 872395 h 1771650"/>
                <a:gd name="connsiteX141" fmla="*/ 188214 w 1676400"/>
                <a:gd name="connsiteY141" fmla="*/ 856393 h 1771650"/>
                <a:gd name="connsiteX142" fmla="*/ 199358 w 1676400"/>
                <a:gd name="connsiteY142" fmla="*/ 847820 h 1771650"/>
                <a:gd name="connsiteX143" fmla="*/ 216789 w 1676400"/>
                <a:gd name="connsiteY143" fmla="*/ 848582 h 1771650"/>
                <a:gd name="connsiteX144" fmla="*/ 219456 w 1676400"/>
                <a:gd name="connsiteY144" fmla="*/ 841343 h 1771650"/>
                <a:gd name="connsiteX145" fmla="*/ 217741 w 1676400"/>
                <a:gd name="connsiteY145" fmla="*/ 830866 h 1771650"/>
                <a:gd name="connsiteX146" fmla="*/ 231267 w 1676400"/>
                <a:gd name="connsiteY146" fmla="*/ 827627 h 1771650"/>
                <a:gd name="connsiteX147" fmla="*/ 236410 w 1676400"/>
                <a:gd name="connsiteY147" fmla="*/ 815721 h 1771650"/>
                <a:gd name="connsiteX148" fmla="*/ 235553 w 1676400"/>
                <a:gd name="connsiteY148" fmla="*/ 807720 h 1771650"/>
                <a:gd name="connsiteX149" fmla="*/ 240506 w 1676400"/>
                <a:gd name="connsiteY149" fmla="*/ 788003 h 1771650"/>
                <a:gd name="connsiteX150" fmla="*/ 238411 w 1676400"/>
                <a:gd name="connsiteY150" fmla="*/ 777526 h 1771650"/>
                <a:gd name="connsiteX151" fmla="*/ 240506 w 1676400"/>
                <a:gd name="connsiteY151" fmla="*/ 773906 h 1771650"/>
                <a:gd name="connsiteX152" fmla="*/ 262033 w 1676400"/>
                <a:gd name="connsiteY152" fmla="*/ 777240 h 1771650"/>
                <a:gd name="connsiteX153" fmla="*/ 261842 w 1676400"/>
                <a:gd name="connsiteY153" fmla="*/ 780860 h 1771650"/>
                <a:gd name="connsiteX154" fmla="*/ 280130 w 1676400"/>
                <a:gd name="connsiteY154" fmla="*/ 781621 h 1771650"/>
                <a:gd name="connsiteX155" fmla="*/ 307276 w 1676400"/>
                <a:gd name="connsiteY155" fmla="*/ 773335 h 1771650"/>
                <a:gd name="connsiteX156" fmla="*/ 317468 w 1676400"/>
                <a:gd name="connsiteY156" fmla="*/ 776764 h 1771650"/>
                <a:gd name="connsiteX157" fmla="*/ 330136 w 1676400"/>
                <a:gd name="connsiteY157" fmla="*/ 761905 h 1771650"/>
                <a:gd name="connsiteX158" fmla="*/ 326803 w 1676400"/>
                <a:gd name="connsiteY158" fmla="*/ 752665 h 1771650"/>
                <a:gd name="connsiteX159" fmla="*/ 332327 w 1676400"/>
                <a:gd name="connsiteY159" fmla="*/ 741140 h 1771650"/>
                <a:gd name="connsiteX160" fmla="*/ 350901 w 1676400"/>
                <a:gd name="connsiteY160" fmla="*/ 735330 h 1771650"/>
                <a:gd name="connsiteX161" fmla="*/ 355092 w 1676400"/>
                <a:gd name="connsiteY161" fmla="*/ 725615 h 1771650"/>
                <a:gd name="connsiteX162" fmla="*/ 351187 w 1676400"/>
                <a:gd name="connsiteY162" fmla="*/ 719423 h 1771650"/>
                <a:gd name="connsiteX163" fmla="*/ 346138 w 1676400"/>
                <a:gd name="connsiteY163" fmla="*/ 720757 h 1771650"/>
                <a:gd name="connsiteX164" fmla="*/ 344233 w 1676400"/>
                <a:gd name="connsiteY164" fmla="*/ 714280 h 1771650"/>
                <a:gd name="connsiteX165" fmla="*/ 348424 w 1676400"/>
                <a:gd name="connsiteY165" fmla="*/ 710279 h 1771650"/>
                <a:gd name="connsiteX166" fmla="*/ 338899 w 1676400"/>
                <a:gd name="connsiteY166" fmla="*/ 705517 h 1771650"/>
                <a:gd name="connsiteX167" fmla="*/ 340042 w 1676400"/>
                <a:gd name="connsiteY167" fmla="*/ 703802 h 1771650"/>
                <a:gd name="connsiteX168" fmla="*/ 352139 w 1676400"/>
                <a:gd name="connsiteY168" fmla="*/ 709327 h 1771650"/>
                <a:gd name="connsiteX169" fmla="*/ 366141 w 1676400"/>
                <a:gd name="connsiteY169" fmla="*/ 707898 h 1771650"/>
                <a:gd name="connsiteX170" fmla="*/ 374047 w 1676400"/>
                <a:gd name="connsiteY170" fmla="*/ 709994 h 1771650"/>
                <a:gd name="connsiteX171" fmla="*/ 380428 w 1676400"/>
                <a:gd name="connsiteY171" fmla="*/ 721519 h 1771650"/>
                <a:gd name="connsiteX172" fmla="*/ 375952 w 1676400"/>
                <a:gd name="connsiteY172" fmla="*/ 739902 h 1771650"/>
                <a:gd name="connsiteX173" fmla="*/ 379000 w 1676400"/>
                <a:gd name="connsiteY173" fmla="*/ 745331 h 1771650"/>
                <a:gd name="connsiteX174" fmla="*/ 389668 w 1676400"/>
                <a:gd name="connsiteY174" fmla="*/ 748379 h 1771650"/>
                <a:gd name="connsiteX175" fmla="*/ 392239 w 1676400"/>
                <a:gd name="connsiteY175" fmla="*/ 752380 h 1771650"/>
                <a:gd name="connsiteX176" fmla="*/ 389953 w 1676400"/>
                <a:gd name="connsiteY176" fmla="*/ 776192 h 1771650"/>
                <a:gd name="connsiteX177" fmla="*/ 404622 w 1676400"/>
                <a:gd name="connsiteY177" fmla="*/ 781812 h 1771650"/>
                <a:gd name="connsiteX178" fmla="*/ 411956 w 1676400"/>
                <a:gd name="connsiteY178" fmla="*/ 782098 h 1771650"/>
                <a:gd name="connsiteX179" fmla="*/ 418624 w 1676400"/>
                <a:gd name="connsiteY179" fmla="*/ 776954 h 1771650"/>
                <a:gd name="connsiteX180" fmla="*/ 429673 w 1676400"/>
                <a:gd name="connsiteY180" fmla="*/ 754856 h 1771650"/>
                <a:gd name="connsiteX181" fmla="*/ 428530 w 1676400"/>
                <a:gd name="connsiteY181" fmla="*/ 716185 h 1771650"/>
                <a:gd name="connsiteX182" fmla="*/ 431387 w 1676400"/>
                <a:gd name="connsiteY182" fmla="*/ 710946 h 1771650"/>
                <a:gd name="connsiteX183" fmla="*/ 460534 w 1676400"/>
                <a:gd name="connsiteY183" fmla="*/ 706279 h 1771650"/>
                <a:gd name="connsiteX184" fmla="*/ 480727 w 1676400"/>
                <a:gd name="connsiteY184" fmla="*/ 714756 h 1771650"/>
                <a:gd name="connsiteX185" fmla="*/ 498348 w 1676400"/>
                <a:gd name="connsiteY185" fmla="*/ 713423 h 1771650"/>
                <a:gd name="connsiteX186" fmla="*/ 497681 w 1676400"/>
                <a:gd name="connsiteY186" fmla="*/ 715327 h 1771650"/>
                <a:gd name="connsiteX187" fmla="*/ 509778 w 1676400"/>
                <a:gd name="connsiteY187" fmla="*/ 720185 h 1771650"/>
                <a:gd name="connsiteX188" fmla="*/ 513683 w 1676400"/>
                <a:gd name="connsiteY188" fmla="*/ 727139 h 1771650"/>
                <a:gd name="connsiteX189" fmla="*/ 525018 w 1676400"/>
                <a:gd name="connsiteY189" fmla="*/ 724948 h 1771650"/>
                <a:gd name="connsiteX190" fmla="*/ 525304 w 1676400"/>
                <a:gd name="connsiteY190" fmla="*/ 727139 h 1771650"/>
                <a:gd name="connsiteX191" fmla="*/ 531590 w 1676400"/>
                <a:gd name="connsiteY191" fmla="*/ 728663 h 1771650"/>
                <a:gd name="connsiteX192" fmla="*/ 542735 w 1676400"/>
                <a:gd name="connsiteY192" fmla="*/ 710565 h 1771650"/>
                <a:gd name="connsiteX193" fmla="*/ 552545 w 1676400"/>
                <a:gd name="connsiteY193" fmla="*/ 711613 h 1771650"/>
                <a:gd name="connsiteX194" fmla="*/ 559403 w 1676400"/>
                <a:gd name="connsiteY194" fmla="*/ 707517 h 1771650"/>
                <a:gd name="connsiteX195" fmla="*/ 567595 w 1676400"/>
                <a:gd name="connsiteY195" fmla="*/ 712756 h 1771650"/>
                <a:gd name="connsiteX196" fmla="*/ 572072 w 1676400"/>
                <a:gd name="connsiteY196" fmla="*/ 704850 h 1771650"/>
                <a:gd name="connsiteX197" fmla="*/ 574929 w 1676400"/>
                <a:gd name="connsiteY197" fmla="*/ 706279 h 1771650"/>
                <a:gd name="connsiteX198" fmla="*/ 572834 w 1676400"/>
                <a:gd name="connsiteY198" fmla="*/ 710660 h 1771650"/>
                <a:gd name="connsiteX199" fmla="*/ 578168 w 1676400"/>
                <a:gd name="connsiteY199" fmla="*/ 712089 h 1771650"/>
                <a:gd name="connsiteX200" fmla="*/ 584359 w 1676400"/>
                <a:gd name="connsiteY200" fmla="*/ 719519 h 1771650"/>
                <a:gd name="connsiteX201" fmla="*/ 583120 w 1676400"/>
                <a:gd name="connsiteY201" fmla="*/ 721138 h 1771650"/>
                <a:gd name="connsiteX202" fmla="*/ 597599 w 1676400"/>
                <a:gd name="connsiteY202" fmla="*/ 730758 h 1771650"/>
                <a:gd name="connsiteX203" fmla="*/ 605504 w 1676400"/>
                <a:gd name="connsiteY203" fmla="*/ 732663 h 1771650"/>
                <a:gd name="connsiteX204" fmla="*/ 627412 w 1676400"/>
                <a:gd name="connsiteY204" fmla="*/ 728186 h 1771650"/>
                <a:gd name="connsiteX205" fmla="*/ 633412 w 1676400"/>
                <a:gd name="connsiteY205" fmla="*/ 722281 h 1771650"/>
                <a:gd name="connsiteX206" fmla="*/ 596837 w 1676400"/>
                <a:gd name="connsiteY206" fmla="*/ 698468 h 1771650"/>
                <a:gd name="connsiteX207" fmla="*/ 592836 w 1676400"/>
                <a:gd name="connsiteY207" fmla="*/ 687324 h 1771650"/>
                <a:gd name="connsiteX208" fmla="*/ 600170 w 1676400"/>
                <a:gd name="connsiteY208" fmla="*/ 685705 h 1771650"/>
                <a:gd name="connsiteX209" fmla="*/ 593122 w 1676400"/>
                <a:gd name="connsiteY209" fmla="*/ 673989 h 1771650"/>
                <a:gd name="connsiteX210" fmla="*/ 599408 w 1676400"/>
                <a:gd name="connsiteY210" fmla="*/ 665321 h 1771650"/>
                <a:gd name="connsiteX211" fmla="*/ 614743 w 1676400"/>
                <a:gd name="connsiteY211" fmla="*/ 658559 h 1771650"/>
                <a:gd name="connsiteX212" fmla="*/ 621983 w 1676400"/>
                <a:gd name="connsiteY212" fmla="*/ 658844 h 1771650"/>
                <a:gd name="connsiteX213" fmla="*/ 625316 w 1676400"/>
                <a:gd name="connsiteY213" fmla="*/ 653129 h 1771650"/>
                <a:gd name="connsiteX214" fmla="*/ 636080 w 1676400"/>
                <a:gd name="connsiteY214" fmla="*/ 668465 h 1771650"/>
                <a:gd name="connsiteX215" fmla="*/ 640366 w 1676400"/>
                <a:gd name="connsiteY215" fmla="*/ 661225 h 1771650"/>
                <a:gd name="connsiteX216" fmla="*/ 639509 w 1676400"/>
                <a:gd name="connsiteY216" fmla="*/ 657035 h 1771650"/>
                <a:gd name="connsiteX217" fmla="*/ 643414 w 1676400"/>
                <a:gd name="connsiteY217" fmla="*/ 655034 h 1771650"/>
                <a:gd name="connsiteX218" fmla="*/ 668845 w 1676400"/>
                <a:gd name="connsiteY218" fmla="*/ 665321 h 1771650"/>
                <a:gd name="connsiteX219" fmla="*/ 685800 w 1676400"/>
                <a:gd name="connsiteY219" fmla="*/ 656368 h 1771650"/>
                <a:gd name="connsiteX220" fmla="*/ 687038 w 1676400"/>
                <a:gd name="connsiteY220" fmla="*/ 645795 h 1771650"/>
                <a:gd name="connsiteX221" fmla="*/ 699230 w 1676400"/>
                <a:gd name="connsiteY221" fmla="*/ 616934 h 1771650"/>
                <a:gd name="connsiteX222" fmla="*/ 693896 w 1676400"/>
                <a:gd name="connsiteY222" fmla="*/ 613791 h 1771650"/>
                <a:gd name="connsiteX223" fmla="*/ 693039 w 1676400"/>
                <a:gd name="connsiteY223" fmla="*/ 606362 h 1771650"/>
                <a:gd name="connsiteX224" fmla="*/ 699421 w 1676400"/>
                <a:gd name="connsiteY224" fmla="*/ 603599 h 1771650"/>
                <a:gd name="connsiteX225" fmla="*/ 706945 w 1676400"/>
                <a:gd name="connsiteY225" fmla="*/ 591217 h 1771650"/>
                <a:gd name="connsiteX226" fmla="*/ 716470 w 1676400"/>
                <a:gd name="connsiteY226" fmla="*/ 587312 h 1771650"/>
                <a:gd name="connsiteX227" fmla="*/ 715899 w 1676400"/>
                <a:gd name="connsiteY227" fmla="*/ 574167 h 1771650"/>
                <a:gd name="connsiteX228" fmla="*/ 705612 w 1676400"/>
                <a:gd name="connsiteY228" fmla="*/ 571976 h 1771650"/>
                <a:gd name="connsiteX229" fmla="*/ 696944 w 1676400"/>
                <a:gd name="connsiteY229" fmla="*/ 565214 h 1771650"/>
                <a:gd name="connsiteX230" fmla="*/ 694563 w 1676400"/>
                <a:gd name="connsiteY230" fmla="*/ 553307 h 1771650"/>
                <a:gd name="connsiteX231" fmla="*/ 710089 w 1676400"/>
                <a:gd name="connsiteY231" fmla="*/ 542735 h 1771650"/>
                <a:gd name="connsiteX232" fmla="*/ 717042 w 1676400"/>
                <a:gd name="connsiteY232" fmla="*/ 522351 h 1771650"/>
                <a:gd name="connsiteX233" fmla="*/ 726948 w 1676400"/>
                <a:gd name="connsiteY233" fmla="*/ 515017 h 1771650"/>
                <a:gd name="connsiteX234" fmla="*/ 725710 w 1676400"/>
                <a:gd name="connsiteY234" fmla="*/ 506825 h 1771650"/>
                <a:gd name="connsiteX235" fmla="*/ 737235 w 1676400"/>
                <a:gd name="connsiteY235" fmla="*/ 502920 h 1771650"/>
                <a:gd name="connsiteX236" fmla="*/ 757047 w 1676400"/>
                <a:gd name="connsiteY236" fmla="*/ 481679 h 1771650"/>
                <a:gd name="connsiteX237" fmla="*/ 767905 w 1676400"/>
                <a:gd name="connsiteY237" fmla="*/ 477774 h 1771650"/>
                <a:gd name="connsiteX238" fmla="*/ 785146 w 1676400"/>
                <a:gd name="connsiteY238" fmla="*/ 500825 h 1771650"/>
                <a:gd name="connsiteX239" fmla="*/ 783431 w 1676400"/>
                <a:gd name="connsiteY239" fmla="*/ 501872 h 1771650"/>
                <a:gd name="connsiteX240" fmla="*/ 792766 w 1676400"/>
                <a:gd name="connsiteY240" fmla="*/ 508444 h 1771650"/>
                <a:gd name="connsiteX241" fmla="*/ 788289 w 1676400"/>
                <a:gd name="connsiteY241" fmla="*/ 514160 h 1771650"/>
                <a:gd name="connsiteX242" fmla="*/ 793433 w 1676400"/>
                <a:gd name="connsiteY242" fmla="*/ 516350 h 1771650"/>
                <a:gd name="connsiteX243" fmla="*/ 796957 w 1676400"/>
                <a:gd name="connsiteY243" fmla="*/ 512921 h 1771650"/>
                <a:gd name="connsiteX244" fmla="*/ 799052 w 1676400"/>
                <a:gd name="connsiteY244" fmla="*/ 514731 h 1771650"/>
                <a:gd name="connsiteX245" fmla="*/ 792956 w 1676400"/>
                <a:gd name="connsiteY245" fmla="*/ 520256 h 1771650"/>
                <a:gd name="connsiteX246" fmla="*/ 798576 w 1676400"/>
                <a:gd name="connsiteY246" fmla="*/ 521494 h 1771650"/>
                <a:gd name="connsiteX247" fmla="*/ 795242 w 1676400"/>
                <a:gd name="connsiteY247" fmla="*/ 539782 h 1771650"/>
                <a:gd name="connsiteX248" fmla="*/ 799624 w 1676400"/>
                <a:gd name="connsiteY248" fmla="*/ 552355 h 1771650"/>
                <a:gd name="connsiteX249" fmla="*/ 810959 w 1676400"/>
                <a:gd name="connsiteY249" fmla="*/ 543687 h 1771650"/>
                <a:gd name="connsiteX250" fmla="*/ 819626 w 1676400"/>
                <a:gd name="connsiteY250" fmla="*/ 547973 h 1771650"/>
                <a:gd name="connsiteX251" fmla="*/ 822484 w 1676400"/>
                <a:gd name="connsiteY251" fmla="*/ 536162 h 1771650"/>
                <a:gd name="connsiteX252" fmla="*/ 825722 w 1676400"/>
                <a:gd name="connsiteY252" fmla="*/ 535210 h 1771650"/>
                <a:gd name="connsiteX253" fmla="*/ 828008 w 1676400"/>
                <a:gd name="connsiteY253" fmla="*/ 539306 h 1771650"/>
                <a:gd name="connsiteX254" fmla="*/ 832485 w 1676400"/>
                <a:gd name="connsiteY254" fmla="*/ 537305 h 1771650"/>
                <a:gd name="connsiteX255" fmla="*/ 834962 w 1676400"/>
                <a:gd name="connsiteY255" fmla="*/ 545021 h 1771650"/>
                <a:gd name="connsiteX256" fmla="*/ 838486 w 1676400"/>
                <a:gd name="connsiteY256" fmla="*/ 543877 h 1771650"/>
                <a:gd name="connsiteX257" fmla="*/ 843343 w 1676400"/>
                <a:gd name="connsiteY257" fmla="*/ 548164 h 1771650"/>
                <a:gd name="connsiteX258" fmla="*/ 849059 w 1676400"/>
                <a:gd name="connsiteY258" fmla="*/ 545687 h 1771650"/>
                <a:gd name="connsiteX259" fmla="*/ 846201 w 1676400"/>
                <a:gd name="connsiteY259" fmla="*/ 537591 h 1771650"/>
                <a:gd name="connsiteX260" fmla="*/ 854107 w 1676400"/>
                <a:gd name="connsiteY260" fmla="*/ 528352 h 1771650"/>
                <a:gd name="connsiteX261" fmla="*/ 855535 w 1676400"/>
                <a:gd name="connsiteY261" fmla="*/ 518731 h 1771650"/>
                <a:gd name="connsiteX262" fmla="*/ 871442 w 1676400"/>
                <a:gd name="connsiteY262" fmla="*/ 513112 h 1771650"/>
                <a:gd name="connsiteX263" fmla="*/ 873824 w 1676400"/>
                <a:gd name="connsiteY263" fmla="*/ 491014 h 1771650"/>
                <a:gd name="connsiteX264" fmla="*/ 894016 w 1676400"/>
                <a:gd name="connsiteY264" fmla="*/ 490442 h 1771650"/>
                <a:gd name="connsiteX265" fmla="*/ 894302 w 1676400"/>
                <a:gd name="connsiteY265" fmla="*/ 487108 h 1771650"/>
                <a:gd name="connsiteX266" fmla="*/ 923353 w 1676400"/>
                <a:gd name="connsiteY266" fmla="*/ 481012 h 1771650"/>
                <a:gd name="connsiteX267" fmla="*/ 928973 w 1676400"/>
                <a:gd name="connsiteY267" fmla="*/ 474535 h 1771650"/>
                <a:gd name="connsiteX268" fmla="*/ 949357 w 1676400"/>
                <a:gd name="connsiteY268" fmla="*/ 470440 h 1771650"/>
                <a:gd name="connsiteX269" fmla="*/ 952405 w 1676400"/>
                <a:gd name="connsiteY269" fmla="*/ 467963 h 1771650"/>
                <a:gd name="connsiteX270" fmla="*/ 947166 w 1676400"/>
                <a:gd name="connsiteY270" fmla="*/ 460248 h 1771650"/>
                <a:gd name="connsiteX271" fmla="*/ 950690 w 1676400"/>
                <a:gd name="connsiteY271" fmla="*/ 456724 h 1771650"/>
                <a:gd name="connsiteX272" fmla="*/ 961739 w 1676400"/>
                <a:gd name="connsiteY272" fmla="*/ 456248 h 1771650"/>
                <a:gd name="connsiteX273" fmla="*/ 962882 w 1676400"/>
                <a:gd name="connsiteY273" fmla="*/ 452247 h 1771650"/>
                <a:gd name="connsiteX274" fmla="*/ 972979 w 1676400"/>
                <a:gd name="connsiteY274" fmla="*/ 448818 h 1771650"/>
                <a:gd name="connsiteX275" fmla="*/ 980503 w 1676400"/>
                <a:gd name="connsiteY275" fmla="*/ 442627 h 1771650"/>
                <a:gd name="connsiteX276" fmla="*/ 990314 w 1676400"/>
                <a:gd name="connsiteY276" fmla="*/ 443484 h 1771650"/>
                <a:gd name="connsiteX277" fmla="*/ 999268 w 1676400"/>
                <a:gd name="connsiteY277" fmla="*/ 449866 h 1771650"/>
                <a:gd name="connsiteX278" fmla="*/ 1010984 w 1676400"/>
                <a:gd name="connsiteY278" fmla="*/ 447675 h 1771650"/>
                <a:gd name="connsiteX279" fmla="*/ 1013841 w 1676400"/>
                <a:gd name="connsiteY279" fmla="*/ 444627 h 1771650"/>
                <a:gd name="connsiteX280" fmla="*/ 1022604 w 1676400"/>
                <a:gd name="connsiteY280" fmla="*/ 444437 h 1771650"/>
                <a:gd name="connsiteX281" fmla="*/ 1026414 w 1676400"/>
                <a:gd name="connsiteY281" fmla="*/ 435959 h 1771650"/>
                <a:gd name="connsiteX282" fmla="*/ 1020128 w 1676400"/>
                <a:gd name="connsiteY282" fmla="*/ 424529 h 1771650"/>
                <a:gd name="connsiteX283" fmla="*/ 1021270 w 1676400"/>
                <a:gd name="connsiteY283" fmla="*/ 397192 h 1771650"/>
                <a:gd name="connsiteX284" fmla="*/ 1027271 w 1676400"/>
                <a:gd name="connsiteY284" fmla="*/ 381381 h 1771650"/>
                <a:gd name="connsiteX285" fmla="*/ 1036701 w 1676400"/>
                <a:gd name="connsiteY285" fmla="*/ 372904 h 1771650"/>
                <a:gd name="connsiteX286" fmla="*/ 1043654 w 1676400"/>
                <a:gd name="connsiteY286" fmla="*/ 351758 h 1771650"/>
                <a:gd name="connsiteX287" fmla="*/ 1059561 w 1676400"/>
                <a:gd name="connsiteY287" fmla="*/ 349472 h 1771650"/>
                <a:gd name="connsiteX288" fmla="*/ 1070705 w 1676400"/>
                <a:gd name="connsiteY288" fmla="*/ 356235 h 1771650"/>
                <a:gd name="connsiteX289" fmla="*/ 1103185 w 1676400"/>
                <a:gd name="connsiteY289" fmla="*/ 340519 h 1771650"/>
                <a:gd name="connsiteX290" fmla="*/ 1135380 w 1676400"/>
                <a:gd name="connsiteY290" fmla="*/ 331660 h 1771650"/>
                <a:gd name="connsiteX291" fmla="*/ 1140523 w 1676400"/>
                <a:gd name="connsiteY291" fmla="*/ 312325 h 1771650"/>
                <a:gd name="connsiteX292" fmla="*/ 1137666 w 1676400"/>
                <a:gd name="connsiteY292" fmla="*/ 300895 h 1771650"/>
                <a:gd name="connsiteX293" fmla="*/ 1149668 w 1676400"/>
                <a:gd name="connsiteY293" fmla="*/ 290227 h 1771650"/>
                <a:gd name="connsiteX294" fmla="*/ 1149286 w 1676400"/>
                <a:gd name="connsiteY294" fmla="*/ 276892 h 1771650"/>
                <a:gd name="connsiteX295" fmla="*/ 1162717 w 1676400"/>
                <a:gd name="connsiteY295" fmla="*/ 262128 h 1771650"/>
                <a:gd name="connsiteX296" fmla="*/ 1184243 w 1676400"/>
                <a:gd name="connsiteY296" fmla="*/ 250317 h 1771650"/>
                <a:gd name="connsiteX297" fmla="*/ 1186148 w 1676400"/>
                <a:gd name="connsiteY297" fmla="*/ 240125 h 1771650"/>
                <a:gd name="connsiteX298" fmla="*/ 1199293 w 1676400"/>
                <a:gd name="connsiteY298" fmla="*/ 232696 h 1771650"/>
                <a:gd name="connsiteX299" fmla="*/ 1203293 w 1676400"/>
                <a:gd name="connsiteY299" fmla="*/ 226885 h 1771650"/>
                <a:gd name="connsiteX300" fmla="*/ 1204246 w 1676400"/>
                <a:gd name="connsiteY300" fmla="*/ 214884 h 1771650"/>
                <a:gd name="connsiteX301" fmla="*/ 1198531 w 1676400"/>
                <a:gd name="connsiteY301" fmla="*/ 212788 h 1771650"/>
                <a:gd name="connsiteX302" fmla="*/ 1204627 w 1676400"/>
                <a:gd name="connsiteY302" fmla="*/ 197072 h 1771650"/>
                <a:gd name="connsiteX303" fmla="*/ 1212914 w 1676400"/>
                <a:gd name="connsiteY303" fmla="*/ 186309 h 1771650"/>
                <a:gd name="connsiteX304" fmla="*/ 1213390 w 1676400"/>
                <a:gd name="connsiteY304" fmla="*/ 180213 h 1771650"/>
                <a:gd name="connsiteX305" fmla="*/ 1201960 w 1676400"/>
                <a:gd name="connsiteY305" fmla="*/ 177451 h 1771650"/>
                <a:gd name="connsiteX306" fmla="*/ 1191292 w 1676400"/>
                <a:gd name="connsiteY306" fmla="*/ 170497 h 1771650"/>
                <a:gd name="connsiteX307" fmla="*/ 1197007 w 1676400"/>
                <a:gd name="connsiteY307" fmla="*/ 166497 h 1771650"/>
                <a:gd name="connsiteX308" fmla="*/ 1201388 w 1676400"/>
                <a:gd name="connsiteY308" fmla="*/ 166973 h 1771650"/>
                <a:gd name="connsiteX309" fmla="*/ 1218248 w 1676400"/>
                <a:gd name="connsiteY309" fmla="*/ 160210 h 1771650"/>
                <a:gd name="connsiteX310" fmla="*/ 1224344 w 1676400"/>
                <a:gd name="connsiteY310" fmla="*/ 145828 h 1771650"/>
                <a:gd name="connsiteX311" fmla="*/ 1228915 w 1676400"/>
                <a:gd name="connsiteY311" fmla="*/ 144113 h 1771650"/>
                <a:gd name="connsiteX312" fmla="*/ 1230630 w 1676400"/>
                <a:gd name="connsiteY312" fmla="*/ 136017 h 1771650"/>
                <a:gd name="connsiteX313" fmla="*/ 1231011 w 1676400"/>
                <a:gd name="connsiteY313" fmla="*/ 114871 h 1771650"/>
                <a:gd name="connsiteX314" fmla="*/ 1225582 w 1676400"/>
                <a:gd name="connsiteY314" fmla="*/ 104775 h 1771650"/>
                <a:gd name="connsiteX315" fmla="*/ 1228344 w 1676400"/>
                <a:gd name="connsiteY315" fmla="*/ 104394 h 1771650"/>
                <a:gd name="connsiteX316" fmla="*/ 1229582 w 1676400"/>
                <a:gd name="connsiteY316" fmla="*/ 97250 h 1771650"/>
                <a:gd name="connsiteX317" fmla="*/ 1230154 w 1676400"/>
                <a:gd name="connsiteY317" fmla="*/ 91440 h 1771650"/>
                <a:gd name="connsiteX318" fmla="*/ 1225868 w 1676400"/>
                <a:gd name="connsiteY318" fmla="*/ 79057 h 1771650"/>
                <a:gd name="connsiteX319" fmla="*/ 1229011 w 1676400"/>
                <a:gd name="connsiteY319" fmla="*/ 69913 h 1771650"/>
                <a:gd name="connsiteX320" fmla="*/ 1223772 w 1676400"/>
                <a:gd name="connsiteY320" fmla="*/ 64103 h 1771650"/>
                <a:gd name="connsiteX321" fmla="*/ 1223581 w 1676400"/>
                <a:gd name="connsiteY321" fmla="*/ 54197 h 1771650"/>
                <a:gd name="connsiteX322" fmla="*/ 1214342 w 1676400"/>
                <a:gd name="connsiteY322" fmla="*/ 50006 h 1771650"/>
                <a:gd name="connsiteX323" fmla="*/ 1203579 w 1676400"/>
                <a:gd name="connsiteY323" fmla="*/ 38290 h 1771650"/>
                <a:gd name="connsiteX324" fmla="*/ 1209008 w 1676400"/>
                <a:gd name="connsiteY324" fmla="*/ 32766 h 1771650"/>
                <a:gd name="connsiteX325" fmla="*/ 1223391 w 1676400"/>
                <a:gd name="connsiteY325" fmla="*/ 28575 h 1771650"/>
                <a:gd name="connsiteX326" fmla="*/ 1257205 w 1676400"/>
                <a:gd name="connsiteY326" fmla="*/ 39243 h 1771650"/>
                <a:gd name="connsiteX327" fmla="*/ 1278160 w 1676400"/>
                <a:gd name="connsiteY327" fmla="*/ 32671 h 1771650"/>
                <a:gd name="connsiteX328" fmla="*/ 1302353 w 1676400"/>
                <a:gd name="connsiteY328" fmla="*/ 36766 h 1771650"/>
                <a:gd name="connsiteX329" fmla="*/ 1337691 w 1676400"/>
                <a:gd name="connsiteY329" fmla="*/ 23336 h 1771650"/>
                <a:gd name="connsiteX330" fmla="*/ 1356741 w 1676400"/>
                <a:gd name="connsiteY330" fmla="*/ 11620 h 1771650"/>
                <a:gd name="connsiteX331" fmla="*/ 1366552 w 1676400"/>
                <a:gd name="connsiteY331" fmla="*/ 9525 h 1771650"/>
                <a:gd name="connsiteX332" fmla="*/ 1395222 w 1676400"/>
                <a:gd name="connsiteY332" fmla="*/ 20193 h 1771650"/>
                <a:gd name="connsiteX333" fmla="*/ 1399889 w 1676400"/>
                <a:gd name="connsiteY333" fmla="*/ 19240 h 1771650"/>
                <a:gd name="connsiteX334" fmla="*/ 1407414 w 1676400"/>
                <a:gd name="connsiteY334" fmla="*/ 22288 h 1771650"/>
                <a:gd name="connsiteX335" fmla="*/ 1413224 w 1676400"/>
                <a:gd name="connsiteY335" fmla="*/ 26289 h 1771650"/>
                <a:gd name="connsiteX336" fmla="*/ 1413224 w 1676400"/>
                <a:gd name="connsiteY336" fmla="*/ 34385 h 1771650"/>
                <a:gd name="connsiteX337" fmla="*/ 1419035 w 1676400"/>
                <a:gd name="connsiteY337" fmla="*/ 36671 h 1771650"/>
                <a:gd name="connsiteX338" fmla="*/ 1422178 w 1676400"/>
                <a:gd name="connsiteY338" fmla="*/ 43148 h 1771650"/>
                <a:gd name="connsiteX339" fmla="*/ 1427988 w 1676400"/>
                <a:gd name="connsiteY339" fmla="*/ 47244 h 1771650"/>
                <a:gd name="connsiteX340" fmla="*/ 1436180 w 1676400"/>
                <a:gd name="connsiteY340" fmla="*/ 48006 h 1771650"/>
                <a:gd name="connsiteX341" fmla="*/ 1441704 w 1676400"/>
                <a:gd name="connsiteY341" fmla="*/ 44386 h 1771650"/>
                <a:gd name="connsiteX342" fmla="*/ 1458087 w 1676400"/>
                <a:gd name="connsiteY342" fmla="*/ 53721 h 1771650"/>
                <a:gd name="connsiteX343" fmla="*/ 1467802 w 1676400"/>
                <a:gd name="connsiteY343" fmla="*/ 48006 h 1771650"/>
                <a:gd name="connsiteX344" fmla="*/ 1470755 w 1676400"/>
                <a:gd name="connsiteY344" fmla="*/ 53530 h 1771650"/>
                <a:gd name="connsiteX345" fmla="*/ 1482471 w 1676400"/>
                <a:gd name="connsiteY345" fmla="*/ 54197 h 1771650"/>
                <a:gd name="connsiteX346" fmla="*/ 1490567 w 1676400"/>
                <a:gd name="connsiteY346" fmla="*/ 58198 h 1771650"/>
                <a:gd name="connsiteX347" fmla="*/ 1496663 w 1676400"/>
                <a:gd name="connsiteY347" fmla="*/ 64198 h 1771650"/>
                <a:gd name="connsiteX348" fmla="*/ 1518761 w 1676400"/>
                <a:gd name="connsiteY348" fmla="*/ 75343 h 1771650"/>
                <a:gd name="connsiteX349" fmla="*/ 1524095 w 1676400"/>
                <a:gd name="connsiteY349" fmla="*/ 82105 h 1771650"/>
                <a:gd name="connsiteX350" fmla="*/ 1523048 w 1676400"/>
                <a:gd name="connsiteY350" fmla="*/ 92583 h 1771650"/>
                <a:gd name="connsiteX351" fmla="*/ 1529620 w 1676400"/>
                <a:gd name="connsiteY351" fmla="*/ 95917 h 1771650"/>
                <a:gd name="connsiteX352" fmla="*/ 1537240 w 1676400"/>
                <a:gd name="connsiteY352" fmla="*/ 106966 h 1771650"/>
                <a:gd name="connsiteX353" fmla="*/ 1534477 w 1676400"/>
                <a:gd name="connsiteY353" fmla="*/ 118015 h 1771650"/>
                <a:gd name="connsiteX354" fmla="*/ 1524190 w 1676400"/>
                <a:gd name="connsiteY354" fmla="*/ 133921 h 1771650"/>
                <a:gd name="connsiteX355" fmla="*/ 1519619 w 1676400"/>
                <a:gd name="connsiteY355" fmla="*/ 164973 h 1771650"/>
                <a:gd name="connsiteX356" fmla="*/ 1513046 w 1676400"/>
                <a:gd name="connsiteY356" fmla="*/ 172212 h 1771650"/>
                <a:gd name="connsiteX357" fmla="*/ 1512856 w 1676400"/>
                <a:gd name="connsiteY357" fmla="*/ 177165 h 1771650"/>
                <a:gd name="connsiteX358" fmla="*/ 1502188 w 1676400"/>
                <a:gd name="connsiteY358" fmla="*/ 180880 h 1771650"/>
                <a:gd name="connsiteX359" fmla="*/ 1493806 w 1676400"/>
                <a:gd name="connsiteY359" fmla="*/ 179356 h 1771650"/>
                <a:gd name="connsiteX360" fmla="*/ 1485329 w 1676400"/>
                <a:gd name="connsiteY360" fmla="*/ 185356 h 1771650"/>
                <a:gd name="connsiteX361" fmla="*/ 1498473 w 1676400"/>
                <a:gd name="connsiteY361" fmla="*/ 193262 h 1771650"/>
                <a:gd name="connsiteX362" fmla="*/ 1519238 w 1676400"/>
                <a:gd name="connsiteY362" fmla="*/ 211836 h 1771650"/>
                <a:gd name="connsiteX363" fmla="*/ 1532287 w 1676400"/>
                <a:gd name="connsiteY363" fmla="*/ 211645 h 1771650"/>
                <a:gd name="connsiteX364" fmla="*/ 1537526 w 1676400"/>
                <a:gd name="connsiteY364" fmla="*/ 215075 h 1771650"/>
                <a:gd name="connsiteX365" fmla="*/ 1549527 w 1676400"/>
                <a:gd name="connsiteY365" fmla="*/ 215741 h 1771650"/>
                <a:gd name="connsiteX366" fmla="*/ 1586294 w 1676400"/>
                <a:gd name="connsiteY366" fmla="*/ 230314 h 1771650"/>
                <a:gd name="connsiteX367" fmla="*/ 1582484 w 1676400"/>
                <a:gd name="connsiteY367" fmla="*/ 246316 h 1771650"/>
                <a:gd name="connsiteX368" fmla="*/ 1592294 w 1676400"/>
                <a:gd name="connsiteY368" fmla="*/ 239839 h 1771650"/>
                <a:gd name="connsiteX369" fmla="*/ 1600962 w 1676400"/>
                <a:gd name="connsiteY369" fmla="*/ 237934 h 1771650"/>
                <a:gd name="connsiteX370" fmla="*/ 1600105 w 1676400"/>
                <a:gd name="connsiteY370" fmla="*/ 246697 h 1771650"/>
                <a:gd name="connsiteX371" fmla="*/ 1606391 w 1676400"/>
                <a:gd name="connsiteY371" fmla="*/ 246793 h 1771650"/>
                <a:gd name="connsiteX372" fmla="*/ 1606010 w 1676400"/>
                <a:gd name="connsiteY372" fmla="*/ 255841 h 1771650"/>
                <a:gd name="connsiteX373" fmla="*/ 1597819 w 1676400"/>
                <a:gd name="connsiteY373" fmla="*/ 260699 h 1771650"/>
                <a:gd name="connsiteX374" fmla="*/ 1598390 w 1676400"/>
                <a:gd name="connsiteY374" fmla="*/ 267367 h 1771650"/>
                <a:gd name="connsiteX375" fmla="*/ 1588960 w 1676400"/>
                <a:gd name="connsiteY375" fmla="*/ 269081 h 1771650"/>
                <a:gd name="connsiteX376" fmla="*/ 1589818 w 1676400"/>
                <a:gd name="connsiteY376" fmla="*/ 273463 h 1771650"/>
                <a:gd name="connsiteX377" fmla="*/ 1593723 w 1676400"/>
                <a:gd name="connsiteY377" fmla="*/ 274891 h 1771650"/>
                <a:gd name="connsiteX378" fmla="*/ 1588865 w 1676400"/>
                <a:gd name="connsiteY378" fmla="*/ 281273 h 1771650"/>
                <a:gd name="connsiteX379" fmla="*/ 1595056 w 1676400"/>
                <a:gd name="connsiteY379" fmla="*/ 297561 h 1771650"/>
                <a:gd name="connsiteX380" fmla="*/ 1607153 w 1676400"/>
                <a:gd name="connsiteY380" fmla="*/ 297371 h 1771650"/>
                <a:gd name="connsiteX381" fmla="*/ 1616297 w 1676400"/>
                <a:gd name="connsiteY381" fmla="*/ 301371 h 1771650"/>
                <a:gd name="connsiteX382" fmla="*/ 1617440 w 1676400"/>
                <a:gd name="connsiteY382" fmla="*/ 304800 h 1771650"/>
                <a:gd name="connsiteX383" fmla="*/ 1643825 w 1676400"/>
                <a:gd name="connsiteY383" fmla="*/ 302514 h 1771650"/>
                <a:gd name="connsiteX384" fmla="*/ 1658398 w 1676400"/>
                <a:gd name="connsiteY384" fmla="*/ 304895 h 1771650"/>
                <a:gd name="connsiteX385" fmla="*/ 1669923 w 1676400"/>
                <a:gd name="connsiteY385" fmla="*/ 315182 h 1771650"/>
                <a:gd name="connsiteX386" fmla="*/ 1669923 w 1676400"/>
                <a:gd name="connsiteY386" fmla="*/ 320516 h 1771650"/>
                <a:gd name="connsiteX387" fmla="*/ 1640681 w 1676400"/>
                <a:gd name="connsiteY387" fmla="*/ 324231 h 1771650"/>
                <a:gd name="connsiteX388" fmla="*/ 1639443 w 1676400"/>
                <a:gd name="connsiteY388" fmla="*/ 338614 h 1771650"/>
                <a:gd name="connsiteX389" fmla="*/ 1637633 w 1676400"/>
                <a:gd name="connsiteY389" fmla="*/ 338614 h 1771650"/>
                <a:gd name="connsiteX390" fmla="*/ 1637252 w 1676400"/>
                <a:gd name="connsiteY390" fmla="*/ 343948 h 1771650"/>
                <a:gd name="connsiteX391" fmla="*/ 1634871 w 1676400"/>
                <a:gd name="connsiteY391" fmla="*/ 344138 h 1771650"/>
                <a:gd name="connsiteX392" fmla="*/ 1636300 w 1676400"/>
                <a:gd name="connsiteY392" fmla="*/ 359092 h 1771650"/>
                <a:gd name="connsiteX393" fmla="*/ 1632014 w 1676400"/>
                <a:gd name="connsiteY393" fmla="*/ 361283 h 1771650"/>
                <a:gd name="connsiteX394" fmla="*/ 1636490 w 1676400"/>
                <a:gd name="connsiteY394" fmla="*/ 379381 h 1771650"/>
                <a:gd name="connsiteX395" fmla="*/ 1624489 w 1676400"/>
                <a:gd name="connsiteY395" fmla="*/ 389287 h 1771650"/>
                <a:gd name="connsiteX396" fmla="*/ 1622869 w 1676400"/>
                <a:gd name="connsiteY396" fmla="*/ 397573 h 1771650"/>
                <a:gd name="connsiteX397" fmla="*/ 1614202 w 1676400"/>
                <a:gd name="connsiteY397" fmla="*/ 401383 h 1771650"/>
                <a:gd name="connsiteX398" fmla="*/ 1615059 w 1676400"/>
                <a:gd name="connsiteY398" fmla="*/ 409385 h 1771650"/>
                <a:gd name="connsiteX399" fmla="*/ 1611344 w 1676400"/>
                <a:gd name="connsiteY399" fmla="*/ 425101 h 1771650"/>
                <a:gd name="connsiteX400" fmla="*/ 1599248 w 1676400"/>
                <a:gd name="connsiteY400" fmla="*/ 425291 h 1771650"/>
                <a:gd name="connsiteX401" fmla="*/ 1603724 w 1676400"/>
                <a:gd name="connsiteY401" fmla="*/ 431959 h 1771650"/>
                <a:gd name="connsiteX402" fmla="*/ 1616964 w 1676400"/>
                <a:gd name="connsiteY402" fmla="*/ 435007 h 1771650"/>
                <a:gd name="connsiteX403" fmla="*/ 1626965 w 1676400"/>
                <a:gd name="connsiteY403" fmla="*/ 443103 h 1771650"/>
                <a:gd name="connsiteX404" fmla="*/ 1613059 w 1676400"/>
                <a:gd name="connsiteY404" fmla="*/ 465106 h 1771650"/>
                <a:gd name="connsiteX405" fmla="*/ 1616869 w 1676400"/>
                <a:gd name="connsiteY405" fmla="*/ 475488 h 1771650"/>
                <a:gd name="connsiteX406" fmla="*/ 1614773 w 1676400"/>
                <a:gd name="connsiteY406" fmla="*/ 484441 h 1771650"/>
                <a:gd name="connsiteX407" fmla="*/ 1606106 w 1676400"/>
                <a:gd name="connsiteY407" fmla="*/ 490728 h 1771650"/>
                <a:gd name="connsiteX408" fmla="*/ 1604010 w 1676400"/>
                <a:gd name="connsiteY408" fmla="*/ 498253 h 1771650"/>
                <a:gd name="connsiteX409" fmla="*/ 1589437 w 1676400"/>
                <a:gd name="connsiteY409" fmla="*/ 498158 h 1771650"/>
                <a:gd name="connsiteX410" fmla="*/ 1587151 w 1676400"/>
                <a:gd name="connsiteY410" fmla="*/ 505301 h 1771650"/>
                <a:gd name="connsiteX411" fmla="*/ 1583531 w 1676400"/>
                <a:gd name="connsiteY411" fmla="*/ 527018 h 1771650"/>
                <a:gd name="connsiteX412" fmla="*/ 1587341 w 1676400"/>
                <a:gd name="connsiteY412" fmla="*/ 527018 h 1771650"/>
                <a:gd name="connsiteX413" fmla="*/ 1590865 w 1676400"/>
                <a:gd name="connsiteY413" fmla="*/ 540163 h 1771650"/>
                <a:gd name="connsiteX414" fmla="*/ 1587722 w 1676400"/>
                <a:gd name="connsiteY414" fmla="*/ 540258 h 1771650"/>
                <a:gd name="connsiteX415" fmla="*/ 1586865 w 1676400"/>
                <a:gd name="connsiteY415" fmla="*/ 544259 h 1771650"/>
                <a:gd name="connsiteX416" fmla="*/ 1580864 w 1676400"/>
                <a:gd name="connsiteY416" fmla="*/ 543973 h 1771650"/>
                <a:gd name="connsiteX417" fmla="*/ 1586008 w 1676400"/>
                <a:gd name="connsiteY417" fmla="*/ 557403 h 1771650"/>
                <a:gd name="connsiteX418" fmla="*/ 1582960 w 1676400"/>
                <a:gd name="connsiteY418" fmla="*/ 558641 h 1771650"/>
                <a:gd name="connsiteX419" fmla="*/ 1585055 w 1676400"/>
                <a:gd name="connsiteY419" fmla="*/ 572357 h 1771650"/>
                <a:gd name="connsiteX420" fmla="*/ 1590865 w 1676400"/>
                <a:gd name="connsiteY420" fmla="*/ 572167 h 1771650"/>
                <a:gd name="connsiteX421" fmla="*/ 1592009 w 1676400"/>
                <a:gd name="connsiteY421" fmla="*/ 577787 h 1771650"/>
                <a:gd name="connsiteX422" fmla="*/ 1572959 w 1676400"/>
                <a:gd name="connsiteY422" fmla="*/ 586073 h 1771650"/>
                <a:gd name="connsiteX423" fmla="*/ 1566863 w 1676400"/>
                <a:gd name="connsiteY423" fmla="*/ 592265 h 1771650"/>
                <a:gd name="connsiteX424" fmla="*/ 1567910 w 1676400"/>
                <a:gd name="connsiteY424" fmla="*/ 601790 h 1771650"/>
                <a:gd name="connsiteX425" fmla="*/ 1573054 w 1676400"/>
                <a:gd name="connsiteY425" fmla="*/ 608838 h 1771650"/>
                <a:gd name="connsiteX426" fmla="*/ 1577816 w 1676400"/>
                <a:gd name="connsiteY426" fmla="*/ 607981 h 1771650"/>
                <a:gd name="connsiteX427" fmla="*/ 1592580 w 1676400"/>
                <a:gd name="connsiteY427" fmla="*/ 615410 h 1771650"/>
                <a:gd name="connsiteX428" fmla="*/ 1597438 w 1676400"/>
                <a:gd name="connsiteY428" fmla="*/ 623506 h 1771650"/>
                <a:gd name="connsiteX429" fmla="*/ 1594104 w 1676400"/>
                <a:gd name="connsiteY429" fmla="*/ 625792 h 1771650"/>
                <a:gd name="connsiteX430" fmla="*/ 1600676 w 1676400"/>
                <a:gd name="connsiteY430" fmla="*/ 634365 h 1771650"/>
                <a:gd name="connsiteX431" fmla="*/ 1597438 w 1676400"/>
                <a:gd name="connsiteY431" fmla="*/ 637699 h 1771650"/>
                <a:gd name="connsiteX432" fmla="*/ 1612678 w 1676400"/>
                <a:gd name="connsiteY432" fmla="*/ 660464 h 1771650"/>
                <a:gd name="connsiteX433" fmla="*/ 1623060 w 1676400"/>
                <a:gd name="connsiteY433" fmla="*/ 671227 h 1771650"/>
                <a:gd name="connsiteX434" fmla="*/ 1624013 w 1676400"/>
                <a:gd name="connsiteY434" fmla="*/ 682181 h 1771650"/>
                <a:gd name="connsiteX435" fmla="*/ 1618107 w 1676400"/>
                <a:gd name="connsiteY435" fmla="*/ 687419 h 1771650"/>
                <a:gd name="connsiteX436" fmla="*/ 1590199 w 1676400"/>
                <a:gd name="connsiteY436" fmla="*/ 694277 h 1771650"/>
                <a:gd name="connsiteX437" fmla="*/ 1580674 w 1676400"/>
                <a:gd name="connsiteY437" fmla="*/ 705898 h 1771650"/>
                <a:gd name="connsiteX438" fmla="*/ 1573625 w 1676400"/>
                <a:gd name="connsiteY438" fmla="*/ 710184 h 1771650"/>
                <a:gd name="connsiteX439" fmla="*/ 1557623 w 1676400"/>
                <a:gd name="connsiteY439" fmla="*/ 712089 h 1771650"/>
                <a:gd name="connsiteX440" fmla="*/ 1551718 w 1676400"/>
                <a:gd name="connsiteY440" fmla="*/ 715327 h 1771650"/>
                <a:gd name="connsiteX441" fmla="*/ 1541145 w 1676400"/>
                <a:gd name="connsiteY441" fmla="*/ 713042 h 1771650"/>
                <a:gd name="connsiteX442" fmla="*/ 1539050 w 1676400"/>
                <a:gd name="connsiteY442" fmla="*/ 722090 h 1771650"/>
                <a:gd name="connsiteX443" fmla="*/ 1548860 w 1676400"/>
                <a:gd name="connsiteY443" fmla="*/ 723043 h 1771650"/>
                <a:gd name="connsiteX444" fmla="*/ 1550289 w 1676400"/>
                <a:gd name="connsiteY444" fmla="*/ 726186 h 1771650"/>
                <a:gd name="connsiteX445" fmla="*/ 1557814 w 1676400"/>
                <a:gd name="connsiteY445" fmla="*/ 723995 h 1771650"/>
                <a:gd name="connsiteX446" fmla="*/ 1573149 w 1676400"/>
                <a:gd name="connsiteY446" fmla="*/ 724471 h 1771650"/>
                <a:gd name="connsiteX447" fmla="*/ 1573244 w 1676400"/>
                <a:gd name="connsiteY447" fmla="*/ 726662 h 1771650"/>
                <a:gd name="connsiteX448" fmla="*/ 1577626 w 1676400"/>
                <a:gd name="connsiteY448" fmla="*/ 726948 h 1771650"/>
                <a:gd name="connsiteX449" fmla="*/ 1578673 w 1676400"/>
                <a:gd name="connsiteY449" fmla="*/ 742760 h 1771650"/>
                <a:gd name="connsiteX450" fmla="*/ 1565624 w 1676400"/>
                <a:gd name="connsiteY450" fmla="*/ 741902 h 1771650"/>
                <a:gd name="connsiteX451" fmla="*/ 1569339 w 1676400"/>
                <a:gd name="connsiteY451" fmla="*/ 753427 h 1771650"/>
                <a:gd name="connsiteX452" fmla="*/ 1580960 w 1676400"/>
                <a:gd name="connsiteY452" fmla="*/ 764191 h 1771650"/>
                <a:gd name="connsiteX453" fmla="*/ 1562005 w 1676400"/>
                <a:gd name="connsiteY453" fmla="*/ 754761 h 1771650"/>
                <a:gd name="connsiteX454" fmla="*/ 1545622 w 1676400"/>
                <a:gd name="connsiteY454" fmla="*/ 752094 h 1771650"/>
                <a:gd name="connsiteX455" fmla="*/ 1535811 w 1676400"/>
                <a:gd name="connsiteY455" fmla="*/ 745903 h 1771650"/>
                <a:gd name="connsiteX456" fmla="*/ 1536097 w 1676400"/>
                <a:gd name="connsiteY456" fmla="*/ 763429 h 1771650"/>
                <a:gd name="connsiteX457" fmla="*/ 1533144 w 1676400"/>
                <a:gd name="connsiteY457" fmla="*/ 762762 h 1771650"/>
                <a:gd name="connsiteX458" fmla="*/ 1533239 w 1676400"/>
                <a:gd name="connsiteY458" fmla="*/ 771906 h 1771650"/>
                <a:gd name="connsiteX459" fmla="*/ 1518190 w 1676400"/>
                <a:gd name="connsiteY459" fmla="*/ 768477 h 1771650"/>
                <a:gd name="connsiteX460" fmla="*/ 1517999 w 1676400"/>
                <a:gd name="connsiteY460" fmla="*/ 770192 h 1771650"/>
                <a:gd name="connsiteX461" fmla="*/ 1517904 w 1676400"/>
                <a:gd name="connsiteY461" fmla="*/ 780479 h 1771650"/>
                <a:gd name="connsiteX462" fmla="*/ 1559433 w 1676400"/>
                <a:gd name="connsiteY462" fmla="*/ 792861 h 1771650"/>
                <a:gd name="connsiteX463" fmla="*/ 1560671 w 1676400"/>
                <a:gd name="connsiteY463" fmla="*/ 801815 h 1771650"/>
                <a:gd name="connsiteX464" fmla="*/ 1555718 w 1676400"/>
                <a:gd name="connsiteY464" fmla="*/ 805910 h 1771650"/>
                <a:gd name="connsiteX465" fmla="*/ 1556956 w 1676400"/>
                <a:gd name="connsiteY465" fmla="*/ 813625 h 1771650"/>
                <a:gd name="connsiteX466" fmla="*/ 1561052 w 1676400"/>
                <a:gd name="connsiteY466" fmla="*/ 813340 h 1771650"/>
                <a:gd name="connsiteX467" fmla="*/ 1561624 w 1676400"/>
                <a:gd name="connsiteY467" fmla="*/ 815912 h 1771650"/>
                <a:gd name="connsiteX468" fmla="*/ 1556385 w 1676400"/>
                <a:gd name="connsiteY468" fmla="*/ 817531 h 1771650"/>
                <a:gd name="connsiteX469" fmla="*/ 1561624 w 1676400"/>
                <a:gd name="connsiteY469" fmla="*/ 832294 h 1771650"/>
                <a:gd name="connsiteX470" fmla="*/ 1565815 w 1676400"/>
                <a:gd name="connsiteY470" fmla="*/ 830294 h 1771650"/>
                <a:gd name="connsiteX471" fmla="*/ 1566101 w 1676400"/>
                <a:gd name="connsiteY471" fmla="*/ 832675 h 1771650"/>
                <a:gd name="connsiteX472" fmla="*/ 1563815 w 1676400"/>
                <a:gd name="connsiteY472" fmla="*/ 845248 h 1771650"/>
                <a:gd name="connsiteX473" fmla="*/ 1558195 w 1676400"/>
                <a:gd name="connsiteY473" fmla="*/ 852106 h 1771650"/>
                <a:gd name="connsiteX474" fmla="*/ 1555718 w 1676400"/>
                <a:gd name="connsiteY474" fmla="*/ 876967 h 1771650"/>
                <a:gd name="connsiteX475" fmla="*/ 1558861 w 1676400"/>
                <a:gd name="connsiteY475" fmla="*/ 879824 h 1771650"/>
                <a:gd name="connsiteX476" fmla="*/ 1567244 w 1676400"/>
                <a:gd name="connsiteY476" fmla="*/ 878205 h 1771650"/>
                <a:gd name="connsiteX477" fmla="*/ 1576673 w 1676400"/>
                <a:gd name="connsiteY477" fmla="*/ 871156 h 1771650"/>
                <a:gd name="connsiteX478" fmla="*/ 1581531 w 1676400"/>
                <a:gd name="connsiteY478" fmla="*/ 875062 h 1771650"/>
                <a:gd name="connsiteX479" fmla="*/ 1594580 w 1676400"/>
                <a:gd name="connsiteY479" fmla="*/ 909923 h 1771650"/>
                <a:gd name="connsiteX480" fmla="*/ 1596485 w 1676400"/>
                <a:gd name="connsiteY480" fmla="*/ 931736 h 1771650"/>
                <a:gd name="connsiteX481" fmla="*/ 1619345 w 1676400"/>
                <a:gd name="connsiteY481" fmla="*/ 957263 h 1771650"/>
                <a:gd name="connsiteX482" fmla="*/ 1627537 w 1676400"/>
                <a:gd name="connsiteY482" fmla="*/ 963263 h 1771650"/>
                <a:gd name="connsiteX483" fmla="*/ 1635823 w 1676400"/>
                <a:gd name="connsiteY483" fmla="*/ 965740 h 1771650"/>
                <a:gd name="connsiteX484" fmla="*/ 1637348 w 1676400"/>
                <a:gd name="connsiteY484" fmla="*/ 971455 h 1771650"/>
                <a:gd name="connsiteX485" fmla="*/ 1639252 w 1676400"/>
                <a:gd name="connsiteY485" fmla="*/ 979456 h 1771650"/>
                <a:gd name="connsiteX486" fmla="*/ 1633442 w 1676400"/>
                <a:gd name="connsiteY486" fmla="*/ 998791 h 1771650"/>
                <a:gd name="connsiteX487" fmla="*/ 1612773 w 1676400"/>
                <a:gd name="connsiteY487" fmla="*/ 1026128 h 1771650"/>
                <a:gd name="connsiteX488" fmla="*/ 1577054 w 1676400"/>
                <a:gd name="connsiteY488" fmla="*/ 1051274 h 1771650"/>
                <a:gd name="connsiteX489" fmla="*/ 1566386 w 1676400"/>
                <a:gd name="connsiteY489" fmla="*/ 1054703 h 1771650"/>
                <a:gd name="connsiteX490" fmla="*/ 1555814 w 1676400"/>
                <a:gd name="connsiteY490" fmla="*/ 1064133 h 1771650"/>
                <a:gd name="connsiteX491" fmla="*/ 1535621 w 1676400"/>
                <a:gd name="connsiteY491" fmla="*/ 1072515 h 1771650"/>
                <a:gd name="connsiteX492" fmla="*/ 1533811 w 1676400"/>
                <a:gd name="connsiteY492" fmla="*/ 1087184 h 1771650"/>
                <a:gd name="connsiteX493" fmla="*/ 1534954 w 1676400"/>
                <a:gd name="connsiteY493" fmla="*/ 1097852 h 1771650"/>
                <a:gd name="connsiteX494" fmla="*/ 1502378 w 1676400"/>
                <a:gd name="connsiteY494" fmla="*/ 1100423 h 1771650"/>
                <a:gd name="connsiteX495" fmla="*/ 1475804 w 1676400"/>
                <a:gd name="connsiteY495" fmla="*/ 1098137 h 1771650"/>
                <a:gd name="connsiteX496" fmla="*/ 1471136 w 1676400"/>
                <a:gd name="connsiteY496" fmla="*/ 1100899 h 1771650"/>
                <a:gd name="connsiteX497" fmla="*/ 1468755 w 1676400"/>
                <a:gd name="connsiteY497" fmla="*/ 1113949 h 1771650"/>
                <a:gd name="connsiteX498" fmla="*/ 1470946 w 1676400"/>
                <a:gd name="connsiteY498" fmla="*/ 1117759 h 1771650"/>
                <a:gd name="connsiteX499" fmla="*/ 1470089 w 1676400"/>
                <a:gd name="connsiteY499" fmla="*/ 1127474 h 1771650"/>
                <a:gd name="connsiteX500" fmla="*/ 1476947 w 1676400"/>
                <a:gd name="connsiteY500" fmla="*/ 1128427 h 1771650"/>
                <a:gd name="connsiteX501" fmla="*/ 1477709 w 1676400"/>
                <a:gd name="connsiteY501" fmla="*/ 1142810 h 1771650"/>
                <a:gd name="connsiteX502" fmla="*/ 1479614 w 1676400"/>
                <a:gd name="connsiteY502" fmla="*/ 1144715 h 1771650"/>
                <a:gd name="connsiteX503" fmla="*/ 1482852 w 1676400"/>
                <a:gd name="connsiteY503" fmla="*/ 1143381 h 1771650"/>
                <a:gd name="connsiteX504" fmla="*/ 1485805 w 1676400"/>
                <a:gd name="connsiteY504" fmla="*/ 1148048 h 1771650"/>
                <a:gd name="connsiteX505" fmla="*/ 1485900 w 1676400"/>
                <a:gd name="connsiteY505" fmla="*/ 1154620 h 1771650"/>
                <a:gd name="connsiteX506" fmla="*/ 1502664 w 1676400"/>
                <a:gd name="connsiteY506" fmla="*/ 1143381 h 1771650"/>
                <a:gd name="connsiteX507" fmla="*/ 1499997 w 1676400"/>
                <a:gd name="connsiteY507" fmla="*/ 1154240 h 1771650"/>
                <a:gd name="connsiteX508" fmla="*/ 1507046 w 1676400"/>
                <a:gd name="connsiteY508" fmla="*/ 1165098 h 1771650"/>
                <a:gd name="connsiteX509" fmla="*/ 1515713 w 1676400"/>
                <a:gd name="connsiteY509" fmla="*/ 1168241 h 1771650"/>
                <a:gd name="connsiteX510" fmla="*/ 1511236 w 1676400"/>
                <a:gd name="connsiteY510" fmla="*/ 1171575 h 1771650"/>
                <a:gd name="connsiteX511" fmla="*/ 1512094 w 1676400"/>
                <a:gd name="connsiteY511" fmla="*/ 1174052 h 1771650"/>
                <a:gd name="connsiteX512" fmla="*/ 1528572 w 1676400"/>
                <a:gd name="connsiteY512" fmla="*/ 1169765 h 1771650"/>
                <a:gd name="connsiteX513" fmla="*/ 1524762 w 1676400"/>
                <a:gd name="connsiteY513" fmla="*/ 1198626 h 1771650"/>
                <a:gd name="connsiteX514" fmla="*/ 1519809 w 1676400"/>
                <a:gd name="connsiteY514" fmla="*/ 1200150 h 1771650"/>
                <a:gd name="connsiteX515" fmla="*/ 1509808 w 1676400"/>
                <a:gd name="connsiteY515" fmla="*/ 1212152 h 1771650"/>
                <a:gd name="connsiteX516" fmla="*/ 1497902 w 1676400"/>
                <a:gd name="connsiteY516" fmla="*/ 1211485 h 1771650"/>
                <a:gd name="connsiteX517" fmla="*/ 1465802 w 1676400"/>
                <a:gd name="connsiteY517" fmla="*/ 1220629 h 1771650"/>
                <a:gd name="connsiteX518" fmla="*/ 1419225 w 1676400"/>
                <a:gd name="connsiteY518" fmla="*/ 1223677 h 1771650"/>
                <a:gd name="connsiteX519" fmla="*/ 1400651 w 1676400"/>
                <a:gd name="connsiteY519" fmla="*/ 1240822 h 1771650"/>
                <a:gd name="connsiteX520" fmla="*/ 1308926 w 1676400"/>
                <a:gd name="connsiteY520" fmla="*/ 1300544 h 1771650"/>
                <a:gd name="connsiteX521" fmla="*/ 1296543 w 1676400"/>
                <a:gd name="connsiteY521" fmla="*/ 1323785 h 1771650"/>
                <a:gd name="connsiteX522" fmla="*/ 1302258 w 1676400"/>
                <a:gd name="connsiteY522" fmla="*/ 1337977 h 1771650"/>
                <a:gd name="connsiteX523" fmla="*/ 1289304 w 1676400"/>
                <a:gd name="connsiteY523" fmla="*/ 1339024 h 1771650"/>
                <a:gd name="connsiteX524" fmla="*/ 1274635 w 1676400"/>
                <a:gd name="connsiteY524" fmla="*/ 1335405 h 1771650"/>
                <a:gd name="connsiteX525" fmla="*/ 1252347 w 1676400"/>
                <a:gd name="connsiteY525" fmla="*/ 1343692 h 1771650"/>
                <a:gd name="connsiteX526" fmla="*/ 1240631 w 1676400"/>
                <a:gd name="connsiteY526" fmla="*/ 1361027 h 1771650"/>
                <a:gd name="connsiteX527" fmla="*/ 1237774 w 1676400"/>
                <a:gd name="connsiteY527" fmla="*/ 1369790 h 1771650"/>
                <a:gd name="connsiteX528" fmla="*/ 1206056 w 1676400"/>
                <a:gd name="connsiteY528" fmla="*/ 1364552 h 1771650"/>
                <a:gd name="connsiteX529" fmla="*/ 1192625 w 1676400"/>
                <a:gd name="connsiteY529" fmla="*/ 1387602 h 1771650"/>
                <a:gd name="connsiteX530" fmla="*/ 1189196 w 1676400"/>
                <a:gd name="connsiteY530" fmla="*/ 1416558 h 1771650"/>
                <a:gd name="connsiteX531" fmla="*/ 1213676 w 1676400"/>
                <a:gd name="connsiteY531" fmla="*/ 1432274 h 1771650"/>
                <a:gd name="connsiteX532" fmla="*/ 1215676 w 1676400"/>
                <a:gd name="connsiteY532" fmla="*/ 1423892 h 1771650"/>
                <a:gd name="connsiteX533" fmla="*/ 1219581 w 1676400"/>
                <a:gd name="connsiteY533" fmla="*/ 1425131 h 1771650"/>
                <a:gd name="connsiteX534" fmla="*/ 1238726 w 1676400"/>
                <a:gd name="connsiteY534" fmla="*/ 1443038 h 1771650"/>
                <a:gd name="connsiteX535" fmla="*/ 1237393 w 1676400"/>
                <a:gd name="connsiteY535" fmla="*/ 1454849 h 1771650"/>
                <a:gd name="connsiteX536" fmla="*/ 1241108 w 1676400"/>
                <a:gd name="connsiteY536" fmla="*/ 1479709 h 1771650"/>
                <a:gd name="connsiteX537" fmla="*/ 1233678 w 1676400"/>
                <a:gd name="connsiteY537" fmla="*/ 1480185 h 1771650"/>
                <a:gd name="connsiteX538" fmla="*/ 1235011 w 1676400"/>
                <a:gd name="connsiteY538" fmla="*/ 1487519 h 1771650"/>
                <a:gd name="connsiteX539" fmla="*/ 1240631 w 1676400"/>
                <a:gd name="connsiteY539" fmla="*/ 1486662 h 1771650"/>
                <a:gd name="connsiteX540" fmla="*/ 1244156 w 1676400"/>
                <a:gd name="connsiteY540" fmla="*/ 1506855 h 1771650"/>
                <a:gd name="connsiteX541" fmla="*/ 1215771 w 1676400"/>
                <a:gd name="connsiteY541" fmla="*/ 1504474 h 1771650"/>
                <a:gd name="connsiteX542" fmla="*/ 1213294 w 1676400"/>
                <a:gd name="connsiteY542" fmla="*/ 1490663 h 1771650"/>
                <a:gd name="connsiteX543" fmla="*/ 1187291 w 1676400"/>
                <a:gd name="connsiteY543" fmla="*/ 1499330 h 1771650"/>
                <a:gd name="connsiteX544" fmla="*/ 1163193 w 1676400"/>
                <a:gd name="connsiteY544" fmla="*/ 1513523 h 1771650"/>
                <a:gd name="connsiteX545" fmla="*/ 1146905 w 1676400"/>
                <a:gd name="connsiteY545" fmla="*/ 1532001 h 1771650"/>
                <a:gd name="connsiteX546" fmla="*/ 1133189 w 1676400"/>
                <a:gd name="connsiteY546" fmla="*/ 1543145 h 1771650"/>
                <a:gd name="connsiteX547" fmla="*/ 1133570 w 1676400"/>
                <a:gd name="connsiteY547" fmla="*/ 1552099 h 1771650"/>
                <a:gd name="connsiteX548" fmla="*/ 1119569 w 1676400"/>
                <a:gd name="connsiteY548" fmla="*/ 1557147 h 1771650"/>
                <a:gd name="connsiteX549" fmla="*/ 1120235 w 1676400"/>
                <a:gd name="connsiteY549" fmla="*/ 1561719 h 1771650"/>
                <a:gd name="connsiteX550" fmla="*/ 1089184 w 1676400"/>
                <a:gd name="connsiteY550" fmla="*/ 1584007 h 1771650"/>
                <a:gd name="connsiteX551" fmla="*/ 1090613 w 1676400"/>
                <a:gd name="connsiteY551" fmla="*/ 1591628 h 1771650"/>
                <a:gd name="connsiteX552" fmla="*/ 1085183 w 1676400"/>
                <a:gd name="connsiteY552" fmla="*/ 1594390 h 1771650"/>
                <a:gd name="connsiteX553" fmla="*/ 1084707 w 1676400"/>
                <a:gd name="connsiteY553" fmla="*/ 1598676 h 1771650"/>
                <a:gd name="connsiteX554" fmla="*/ 1091375 w 1676400"/>
                <a:gd name="connsiteY554" fmla="*/ 1600486 h 1771650"/>
                <a:gd name="connsiteX555" fmla="*/ 1091756 w 1676400"/>
                <a:gd name="connsiteY555" fmla="*/ 1607534 h 1771650"/>
                <a:gd name="connsiteX556" fmla="*/ 1089660 w 1676400"/>
                <a:gd name="connsiteY556" fmla="*/ 1607820 h 1771650"/>
                <a:gd name="connsiteX557" fmla="*/ 1094042 w 1676400"/>
                <a:gd name="connsiteY557" fmla="*/ 1620012 h 1771650"/>
                <a:gd name="connsiteX558" fmla="*/ 1089851 w 1676400"/>
                <a:gd name="connsiteY558" fmla="*/ 1621917 h 1771650"/>
                <a:gd name="connsiteX559" fmla="*/ 1094042 w 1676400"/>
                <a:gd name="connsiteY559" fmla="*/ 1644872 h 1771650"/>
                <a:gd name="connsiteX560" fmla="*/ 1079849 w 1676400"/>
                <a:gd name="connsiteY560" fmla="*/ 1650778 h 1771650"/>
                <a:gd name="connsiteX561" fmla="*/ 1083088 w 1676400"/>
                <a:gd name="connsiteY561" fmla="*/ 1660017 h 1771650"/>
                <a:gd name="connsiteX562" fmla="*/ 1078897 w 1676400"/>
                <a:gd name="connsiteY562" fmla="*/ 1694688 h 1771650"/>
                <a:gd name="connsiteX563" fmla="*/ 1083183 w 1676400"/>
                <a:gd name="connsiteY563" fmla="*/ 1711262 h 1771650"/>
                <a:gd name="connsiteX564" fmla="*/ 1049179 w 1676400"/>
                <a:gd name="connsiteY564" fmla="*/ 1723453 h 1771650"/>
                <a:gd name="connsiteX565" fmla="*/ 1038797 w 1676400"/>
                <a:gd name="connsiteY565" fmla="*/ 1720977 h 1771650"/>
                <a:gd name="connsiteX566" fmla="*/ 1040511 w 1676400"/>
                <a:gd name="connsiteY566" fmla="*/ 1703451 h 1771650"/>
                <a:gd name="connsiteX567" fmla="*/ 1030129 w 1676400"/>
                <a:gd name="connsiteY567" fmla="*/ 1699832 h 1771650"/>
                <a:gd name="connsiteX568" fmla="*/ 1030224 w 1676400"/>
                <a:gd name="connsiteY568" fmla="*/ 1697355 h 1771650"/>
                <a:gd name="connsiteX569" fmla="*/ 1019842 w 1676400"/>
                <a:gd name="connsiteY569" fmla="*/ 1698689 h 1771650"/>
                <a:gd name="connsiteX570" fmla="*/ 1019747 w 1676400"/>
                <a:gd name="connsiteY570" fmla="*/ 1682687 h 1771650"/>
                <a:gd name="connsiteX571" fmla="*/ 1004602 w 1676400"/>
                <a:gd name="connsiteY571" fmla="*/ 1684687 h 1771650"/>
                <a:gd name="connsiteX572" fmla="*/ 1004316 w 1676400"/>
                <a:gd name="connsiteY572" fmla="*/ 1676019 h 1771650"/>
                <a:gd name="connsiteX573" fmla="*/ 994601 w 1676400"/>
                <a:gd name="connsiteY573" fmla="*/ 1679353 h 1771650"/>
                <a:gd name="connsiteX574" fmla="*/ 993267 w 1676400"/>
                <a:gd name="connsiteY574" fmla="*/ 1674209 h 1771650"/>
                <a:gd name="connsiteX575" fmla="*/ 990028 w 1676400"/>
                <a:gd name="connsiteY575" fmla="*/ 1675924 h 1771650"/>
                <a:gd name="connsiteX576" fmla="*/ 988505 w 1676400"/>
                <a:gd name="connsiteY576" fmla="*/ 1672590 h 1771650"/>
                <a:gd name="connsiteX577" fmla="*/ 986123 w 1676400"/>
                <a:gd name="connsiteY577" fmla="*/ 1672876 h 1771650"/>
                <a:gd name="connsiteX578" fmla="*/ 985837 w 1676400"/>
                <a:gd name="connsiteY578" fmla="*/ 1669542 h 1771650"/>
                <a:gd name="connsiteX579" fmla="*/ 994982 w 1676400"/>
                <a:gd name="connsiteY579" fmla="*/ 1668304 h 1771650"/>
                <a:gd name="connsiteX580" fmla="*/ 1005935 w 1676400"/>
                <a:gd name="connsiteY580" fmla="*/ 1660207 h 1771650"/>
                <a:gd name="connsiteX581" fmla="*/ 1005268 w 1676400"/>
                <a:gd name="connsiteY581" fmla="*/ 1656398 h 1771650"/>
                <a:gd name="connsiteX582" fmla="*/ 1009269 w 1676400"/>
                <a:gd name="connsiteY582" fmla="*/ 1653921 h 1771650"/>
                <a:gd name="connsiteX583" fmla="*/ 1008031 w 1676400"/>
                <a:gd name="connsiteY583" fmla="*/ 1651540 h 1771650"/>
                <a:gd name="connsiteX584" fmla="*/ 997744 w 1676400"/>
                <a:gd name="connsiteY584" fmla="*/ 1649159 h 1771650"/>
                <a:gd name="connsiteX585" fmla="*/ 978980 w 1676400"/>
                <a:gd name="connsiteY585" fmla="*/ 1652778 h 1771650"/>
                <a:gd name="connsiteX586" fmla="*/ 974884 w 1676400"/>
                <a:gd name="connsiteY586" fmla="*/ 1656016 h 1771650"/>
                <a:gd name="connsiteX587" fmla="*/ 969931 w 1676400"/>
                <a:gd name="connsiteY587" fmla="*/ 1652397 h 1771650"/>
                <a:gd name="connsiteX588" fmla="*/ 960025 w 1676400"/>
                <a:gd name="connsiteY588" fmla="*/ 1634299 h 1771650"/>
                <a:gd name="connsiteX589" fmla="*/ 955453 w 1676400"/>
                <a:gd name="connsiteY589" fmla="*/ 1632871 h 1771650"/>
                <a:gd name="connsiteX590" fmla="*/ 959168 w 1676400"/>
                <a:gd name="connsiteY590" fmla="*/ 1625537 h 1771650"/>
                <a:gd name="connsiteX591" fmla="*/ 957739 w 1676400"/>
                <a:gd name="connsiteY591" fmla="*/ 1614011 h 1771650"/>
                <a:gd name="connsiteX592" fmla="*/ 934974 w 1676400"/>
                <a:gd name="connsiteY592" fmla="*/ 1625822 h 1771650"/>
                <a:gd name="connsiteX593" fmla="*/ 921925 w 1676400"/>
                <a:gd name="connsiteY593" fmla="*/ 1627251 h 1771650"/>
                <a:gd name="connsiteX594" fmla="*/ 903827 w 1676400"/>
                <a:gd name="connsiteY594" fmla="*/ 1622203 h 1771650"/>
                <a:gd name="connsiteX595" fmla="*/ 909637 w 1676400"/>
                <a:gd name="connsiteY595" fmla="*/ 1604963 h 1771650"/>
                <a:gd name="connsiteX596" fmla="*/ 915257 w 1676400"/>
                <a:gd name="connsiteY596" fmla="*/ 1598200 h 1771650"/>
                <a:gd name="connsiteX597" fmla="*/ 911352 w 1676400"/>
                <a:gd name="connsiteY597" fmla="*/ 1589532 h 1771650"/>
                <a:gd name="connsiteX598" fmla="*/ 902589 w 1676400"/>
                <a:gd name="connsiteY598" fmla="*/ 1598105 h 1771650"/>
                <a:gd name="connsiteX599" fmla="*/ 882587 w 1676400"/>
                <a:gd name="connsiteY599" fmla="*/ 1597628 h 1771650"/>
                <a:gd name="connsiteX600" fmla="*/ 873157 w 1676400"/>
                <a:gd name="connsiteY600" fmla="*/ 1600105 h 1771650"/>
                <a:gd name="connsiteX601" fmla="*/ 868394 w 1676400"/>
                <a:gd name="connsiteY601" fmla="*/ 1604201 h 1771650"/>
                <a:gd name="connsiteX602" fmla="*/ 851630 w 1676400"/>
                <a:gd name="connsiteY602" fmla="*/ 1595247 h 1771650"/>
                <a:gd name="connsiteX603" fmla="*/ 848582 w 1676400"/>
                <a:gd name="connsiteY603" fmla="*/ 1587437 h 1771650"/>
                <a:gd name="connsiteX604" fmla="*/ 853440 w 1676400"/>
                <a:gd name="connsiteY604" fmla="*/ 1584674 h 1771650"/>
                <a:gd name="connsiteX605" fmla="*/ 843343 w 1676400"/>
                <a:gd name="connsiteY605" fmla="*/ 1583245 h 1771650"/>
                <a:gd name="connsiteX606" fmla="*/ 843915 w 1676400"/>
                <a:gd name="connsiteY606" fmla="*/ 1585055 h 1771650"/>
                <a:gd name="connsiteX607" fmla="*/ 836390 w 1676400"/>
                <a:gd name="connsiteY607" fmla="*/ 1589246 h 1771650"/>
                <a:gd name="connsiteX608" fmla="*/ 822389 w 1676400"/>
                <a:gd name="connsiteY608" fmla="*/ 1584770 h 1771650"/>
                <a:gd name="connsiteX609" fmla="*/ 804196 w 1676400"/>
                <a:gd name="connsiteY609" fmla="*/ 1598200 h 1771650"/>
                <a:gd name="connsiteX610" fmla="*/ 799719 w 1676400"/>
                <a:gd name="connsiteY610" fmla="*/ 1606582 h 1771650"/>
                <a:gd name="connsiteX611" fmla="*/ 786765 w 1676400"/>
                <a:gd name="connsiteY611" fmla="*/ 1602486 h 1771650"/>
                <a:gd name="connsiteX612" fmla="*/ 789908 w 1676400"/>
                <a:gd name="connsiteY612" fmla="*/ 1604963 h 1771650"/>
                <a:gd name="connsiteX613" fmla="*/ 788099 w 1676400"/>
                <a:gd name="connsiteY613" fmla="*/ 1609916 h 1771650"/>
                <a:gd name="connsiteX614" fmla="*/ 780478 w 1676400"/>
                <a:gd name="connsiteY614" fmla="*/ 1606582 h 1771650"/>
                <a:gd name="connsiteX615" fmla="*/ 780764 w 1676400"/>
                <a:gd name="connsiteY615" fmla="*/ 1605344 h 1771650"/>
                <a:gd name="connsiteX616" fmla="*/ 780193 w 1676400"/>
                <a:gd name="connsiteY616" fmla="*/ 1604963 h 1771650"/>
                <a:gd name="connsiteX617" fmla="*/ 774954 w 1676400"/>
                <a:gd name="connsiteY617" fmla="*/ 1605534 h 1771650"/>
                <a:gd name="connsiteX618" fmla="*/ 768001 w 1676400"/>
                <a:gd name="connsiteY618" fmla="*/ 1604486 h 1771650"/>
                <a:gd name="connsiteX619" fmla="*/ 769334 w 1676400"/>
                <a:gd name="connsiteY619" fmla="*/ 1603915 h 1771650"/>
                <a:gd name="connsiteX620" fmla="*/ 775049 w 1676400"/>
                <a:gd name="connsiteY620" fmla="*/ 1605344 h 1771650"/>
                <a:gd name="connsiteX621" fmla="*/ 777145 w 1676400"/>
                <a:gd name="connsiteY621" fmla="*/ 1604486 h 1771650"/>
                <a:gd name="connsiteX622" fmla="*/ 780288 w 1676400"/>
                <a:gd name="connsiteY622" fmla="*/ 1604677 h 1771650"/>
                <a:gd name="connsiteX623" fmla="*/ 780764 w 1676400"/>
                <a:gd name="connsiteY623" fmla="*/ 1605248 h 1771650"/>
                <a:gd name="connsiteX624" fmla="*/ 782193 w 1676400"/>
                <a:gd name="connsiteY624" fmla="*/ 1600105 h 1771650"/>
                <a:gd name="connsiteX625" fmla="*/ 778288 w 1676400"/>
                <a:gd name="connsiteY625" fmla="*/ 1597247 h 1771650"/>
                <a:gd name="connsiteX626" fmla="*/ 774573 w 1676400"/>
                <a:gd name="connsiteY626" fmla="*/ 1602010 h 1771650"/>
                <a:gd name="connsiteX627" fmla="*/ 761333 w 1676400"/>
                <a:gd name="connsiteY627" fmla="*/ 1605058 h 1771650"/>
                <a:gd name="connsiteX628" fmla="*/ 760381 w 1676400"/>
                <a:gd name="connsiteY628" fmla="*/ 1616012 h 1771650"/>
                <a:gd name="connsiteX629" fmla="*/ 756857 w 1676400"/>
                <a:gd name="connsiteY629" fmla="*/ 1617631 h 1771650"/>
                <a:gd name="connsiteX630" fmla="*/ 756190 w 1676400"/>
                <a:gd name="connsiteY630" fmla="*/ 1622774 h 1771650"/>
                <a:gd name="connsiteX631" fmla="*/ 759619 w 1676400"/>
                <a:gd name="connsiteY631" fmla="*/ 1634014 h 1771650"/>
                <a:gd name="connsiteX632" fmla="*/ 757714 w 1676400"/>
                <a:gd name="connsiteY632" fmla="*/ 1637633 h 1771650"/>
                <a:gd name="connsiteX633" fmla="*/ 760285 w 1676400"/>
                <a:gd name="connsiteY633" fmla="*/ 1638681 h 1771650"/>
                <a:gd name="connsiteX634" fmla="*/ 756666 w 1676400"/>
                <a:gd name="connsiteY634" fmla="*/ 1642205 h 1771650"/>
                <a:gd name="connsiteX635" fmla="*/ 749903 w 1676400"/>
                <a:gd name="connsiteY635" fmla="*/ 1642301 h 1771650"/>
                <a:gd name="connsiteX636" fmla="*/ 739807 w 1676400"/>
                <a:gd name="connsiteY636" fmla="*/ 1634204 h 1771650"/>
                <a:gd name="connsiteX637" fmla="*/ 732472 w 1676400"/>
                <a:gd name="connsiteY637" fmla="*/ 1641920 h 1771650"/>
                <a:gd name="connsiteX638" fmla="*/ 733044 w 1676400"/>
                <a:gd name="connsiteY638" fmla="*/ 1663160 h 1771650"/>
                <a:gd name="connsiteX639" fmla="*/ 737807 w 1676400"/>
                <a:gd name="connsiteY639" fmla="*/ 1661541 h 1771650"/>
                <a:gd name="connsiteX640" fmla="*/ 744474 w 1676400"/>
                <a:gd name="connsiteY640" fmla="*/ 1663256 h 1771650"/>
                <a:gd name="connsiteX641" fmla="*/ 748093 w 1676400"/>
                <a:gd name="connsiteY641" fmla="*/ 1678686 h 1771650"/>
                <a:gd name="connsiteX642" fmla="*/ 760666 w 1676400"/>
                <a:gd name="connsiteY642" fmla="*/ 1676781 h 1771650"/>
                <a:gd name="connsiteX643" fmla="*/ 763905 w 1676400"/>
                <a:gd name="connsiteY643" fmla="*/ 1681448 h 1771650"/>
                <a:gd name="connsiteX644" fmla="*/ 761619 w 1676400"/>
                <a:gd name="connsiteY644" fmla="*/ 1685544 h 1771650"/>
                <a:gd name="connsiteX645" fmla="*/ 754856 w 1676400"/>
                <a:gd name="connsiteY645" fmla="*/ 1683830 h 1771650"/>
                <a:gd name="connsiteX646" fmla="*/ 754570 w 1676400"/>
                <a:gd name="connsiteY646" fmla="*/ 1688782 h 1771650"/>
                <a:gd name="connsiteX647" fmla="*/ 765334 w 1676400"/>
                <a:gd name="connsiteY647" fmla="*/ 1693450 h 1771650"/>
                <a:gd name="connsiteX648" fmla="*/ 762572 w 1676400"/>
                <a:gd name="connsiteY648" fmla="*/ 1699927 h 1771650"/>
                <a:gd name="connsiteX649" fmla="*/ 770191 w 1676400"/>
                <a:gd name="connsiteY649" fmla="*/ 1700879 h 1771650"/>
                <a:gd name="connsiteX650" fmla="*/ 774764 w 1676400"/>
                <a:gd name="connsiteY650" fmla="*/ 1705737 h 1771650"/>
                <a:gd name="connsiteX651" fmla="*/ 773335 w 1676400"/>
                <a:gd name="connsiteY651" fmla="*/ 1707737 h 1771650"/>
                <a:gd name="connsiteX652" fmla="*/ 793242 w 1676400"/>
                <a:gd name="connsiteY652" fmla="*/ 1723835 h 1771650"/>
                <a:gd name="connsiteX653" fmla="*/ 777526 w 1676400"/>
                <a:gd name="connsiteY653" fmla="*/ 1723453 h 1771650"/>
                <a:gd name="connsiteX654" fmla="*/ 777335 w 1676400"/>
                <a:gd name="connsiteY654" fmla="*/ 1726882 h 1771650"/>
                <a:gd name="connsiteX655" fmla="*/ 779812 w 1676400"/>
                <a:gd name="connsiteY655" fmla="*/ 1730121 h 1771650"/>
                <a:gd name="connsiteX656" fmla="*/ 778574 w 1676400"/>
                <a:gd name="connsiteY656" fmla="*/ 1731740 h 1771650"/>
                <a:gd name="connsiteX657" fmla="*/ 796862 w 1676400"/>
                <a:gd name="connsiteY657" fmla="*/ 1737455 h 1771650"/>
                <a:gd name="connsiteX658" fmla="*/ 792670 w 1676400"/>
                <a:gd name="connsiteY658" fmla="*/ 1741646 h 1771650"/>
                <a:gd name="connsiteX659" fmla="*/ 787527 w 1676400"/>
                <a:gd name="connsiteY659" fmla="*/ 1742313 h 1771650"/>
                <a:gd name="connsiteX660" fmla="*/ 786193 w 1676400"/>
                <a:gd name="connsiteY660" fmla="*/ 1740027 h 1771650"/>
                <a:gd name="connsiteX661" fmla="*/ 791051 w 1676400"/>
                <a:gd name="connsiteY661" fmla="*/ 1740313 h 1771650"/>
                <a:gd name="connsiteX662" fmla="*/ 793718 w 1676400"/>
                <a:gd name="connsiteY662" fmla="*/ 1737265 h 1771650"/>
                <a:gd name="connsiteX663" fmla="*/ 785146 w 1676400"/>
                <a:gd name="connsiteY663" fmla="*/ 1735265 h 1771650"/>
                <a:gd name="connsiteX664" fmla="*/ 785051 w 1676400"/>
                <a:gd name="connsiteY664" fmla="*/ 1741170 h 1771650"/>
                <a:gd name="connsiteX665" fmla="*/ 780383 w 1676400"/>
                <a:gd name="connsiteY665" fmla="*/ 1741837 h 1771650"/>
                <a:gd name="connsiteX666" fmla="*/ 779240 w 1676400"/>
                <a:gd name="connsiteY666" fmla="*/ 1744694 h 1771650"/>
                <a:gd name="connsiteX667" fmla="*/ 794957 w 1676400"/>
                <a:gd name="connsiteY667" fmla="*/ 1759172 h 1771650"/>
                <a:gd name="connsiteX668" fmla="*/ 791337 w 1676400"/>
                <a:gd name="connsiteY668" fmla="*/ 1763363 h 1771650"/>
                <a:gd name="connsiteX669" fmla="*/ 1511808 w 1676400"/>
                <a:gd name="connsiteY669" fmla="*/ 781145 h 1771650"/>
                <a:gd name="connsiteX670" fmla="*/ 1509617 w 1676400"/>
                <a:gd name="connsiteY670" fmla="*/ 761714 h 1771650"/>
                <a:gd name="connsiteX671" fmla="*/ 1492568 w 1676400"/>
                <a:gd name="connsiteY671" fmla="*/ 769144 h 1771650"/>
                <a:gd name="connsiteX672" fmla="*/ 1493139 w 1676400"/>
                <a:gd name="connsiteY672" fmla="*/ 778954 h 1771650"/>
                <a:gd name="connsiteX673" fmla="*/ 1496377 w 1676400"/>
                <a:gd name="connsiteY673" fmla="*/ 781336 h 1771650"/>
                <a:gd name="connsiteX674" fmla="*/ 1511808 w 1676400"/>
                <a:gd name="connsiteY674" fmla="*/ 781145 h 177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</a:cxnLst>
              <a:rect l="l" t="t" r="r" b="b"/>
              <a:pathLst>
                <a:path w="1676400" h="1771650">
                  <a:moveTo>
                    <a:pt x="791337" y="1763363"/>
                  </a:moveTo>
                  <a:lnTo>
                    <a:pt x="764381" y="1757267"/>
                  </a:lnTo>
                  <a:lnTo>
                    <a:pt x="761143" y="1747933"/>
                  </a:lnTo>
                  <a:lnTo>
                    <a:pt x="765810" y="1744504"/>
                  </a:lnTo>
                  <a:lnTo>
                    <a:pt x="764381" y="1736979"/>
                  </a:lnTo>
                  <a:lnTo>
                    <a:pt x="749808" y="1722025"/>
                  </a:lnTo>
                  <a:lnTo>
                    <a:pt x="739902" y="1705832"/>
                  </a:lnTo>
                  <a:lnTo>
                    <a:pt x="724472" y="1693640"/>
                  </a:lnTo>
                  <a:lnTo>
                    <a:pt x="715423" y="1690402"/>
                  </a:lnTo>
                  <a:lnTo>
                    <a:pt x="711613" y="1684020"/>
                  </a:lnTo>
                  <a:lnTo>
                    <a:pt x="688181" y="1673352"/>
                  </a:lnTo>
                  <a:lnTo>
                    <a:pt x="675608" y="1671161"/>
                  </a:lnTo>
                  <a:lnTo>
                    <a:pt x="666941" y="1689354"/>
                  </a:lnTo>
                  <a:lnTo>
                    <a:pt x="634937" y="1698689"/>
                  </a:lnTo>
                  <a:lnTo>
                    <a:pt x="634460" y="1693926"/>
                  </a:lnTo>
                  <a:lnTo>
                    <a:pt x="630841" y="1691545"/>
                  </a:lnTo>
                  <a:lnTo>
                    <a:pt x="618935" y="1671542"/>
                  </a:lnTo>
                  <a:lnTo>
                    <a:pt x="618839" y="1658779"/>
                  </a:lnTo>
                  <a:lnTo>
                    <a:pt x="615505" y="1653635"/>
                  </a:lnTo>
                  <a:lnTo>
                    <a:pt x="623030" y="1648111"/>
                  </a:lnTo>
                  <a:lnTo>
                    <a:pt x="607409" y="1640586"/>
                  </a:lnTo>
                  <a:lnTo>
                    <a:pt x="605504" y="1643253"/>
                  </a:lnTo>
                  <a:lnTo>
                    <a:pt x="601028" y="1641920"/>
                  </a:lnTo>
                  <a:lnTo>
                    <a:pt x="599408" y="1648016"/>
                  </a:lnTo>
                  <a:lnTo>
                    <a:pt x="578739" y="1643729"/>
                  </a:lnTo>
                  <a:lnTo>
                    <a:pt x="571310" y="1645539"/>
                  </a:lnTo>
                  <a:lnTo>
                    <a:pt x="564833" y="1647920"/>
                  </a:lnTo>
                  <a:lnTo>
                    <a:pt x="558355" y="1654302"/>
                  </a:lnTo>
                  <a:lnTo>
                    <a:pt x="535114" y="1661255"/>
                  </a:lnTo>
                  <a:lnTo>
                    <a:pt x="530924" y="1654588"/>
                  </a:lnTo>
                  <a:lnTo>
                    <a:pt x="530162" y="1642872"/>
                  </a:lnTo>
                  <a:lnTo>
                    <a:pt x="519494" y="1638395"/>
                  </a:lnTo>
                  <a:lnTo>
                    <a:pt x="515302" y="1633347"/>
                  </a:lnTo>
                  <a:lnTo>
                    <a:pt x="496538" y="1635252"/>
                  </a:lnTo>
                  <a:lnTo>
                    <a:pt x="491014" y="1639919"/>
                  </a:lnTo>
                  <a:lnTo>
                    <a:pt x="480727" y="1634585"/>
                  </a:lnTo>
                  <a:lnTo>
                    <a:pt x="476631" y="1629823"/>
                  </a:lnTo>
                  <a:lnTo>
                    <a:pt x="475012" y="1614297"/>
                  </a:lnTo>
                  <a:lnTo>
                    <a:pt x="472059" y="1612678"/>
                  </a:lnTo>
                  <a:lnTo>
                    <a:pt x="466915" y="1611820"/>
                  </a:lnTo>
                  <a:lnTo>
                    <a:pt x="459581" y="1620679"/>
                  </a:lnTo>
                  <a:lnTo>
                    <a:pt x="447008" y="1626013"/>
                  </a:lnTo>
                  <a:lnTo>
                    <a:pt x="442627" y="1623441"/>
                  </a:lnTo>
                  <a:lnTo>
                    <a:pt x="435007" y="1626489"/>
                  </a:lnTo>
                  <a:lnTo>
                    <a:pt x="425005" y="1623060"/>
                  </a:lnTo>
                  <a:lnTo>
                    <a:pt x="411956" y="1612392"/>
                  </a:lnTo>
                  <a:lnTo>
                    <a:pt x="409384" y="1607058"/>
                  </a:lnTo>
                  <a:lnTo>
                    <a:pt x="410242" y="1597724"/>
                  </a:lnTo>
                  <a:lnTo>
                    <a:pt x="417004" y="1581912"/>
                  </a:lnTo>
                  <a:lnTo>
                    <a:pt x="418719" y="1564100"/>
                  </a:lnTo>
                  <a:lnTo>
                    <a:pt x="421672" y="1557242"/>
                  </a:lnTo>
                  <a:lnTo>
                    <a:pt x="425958" y="1551813"/>
                  </a:lnTo>
                  <a:lnTo>
                    <a:pt x="440246" y="1543241"/>
                  </a:lnTo>
                  <a:lnTo>
                    <a:pt x="428149" y="1538478"/>
                  </a:lnTo>
                  <a:lnTo>
                    <a:pt x="413671" y="1539526"/>
                  </a:lnTo>
                  <a:lnTo>
                    <a:pt x="406051" y="1531525"/>
                  </a:lnTo>
                  <a:lnTo>
                    <a:pt x="413385" y="1526857"/>
                  </a:lnTo>
                  <a:lnTo>
                    <a:pt x="409384" y="1517809"/>
                  </a:lnTo>
                  <a:lnTo>
                    <a:pt x="398621" y="1509522"/>
                  </a:lnTo>
                  <a:lnTo>
                    <a:pt x="397288" y="1503807"/>
                  </a:lnTo>
                  <a:lnTo>
                    <a:pt x="393859" y="1501426"/>
                  </a:lnTo>
                  <a:lnTo>
                    <a:pt x="376142" y="1497997"/>
                  </a:lnTo>
                  <a:lnTo>
                    <a:pt x="373094" y="1493139"/>
                  </a:lnTo>
                  <a:lnTo>
                    <a:pt x="363093" y="1492663"/>
                  </a:lnTo>
                  <a:lnTo>
                    <a:pt x="355092" y="1504378"/>
                  </a:lnTo>
                  <a:lnTo>
                    <a:pt x="352711" y="1497520"/>
                  </a:lnTo>
                  <a:lnTo>
                    <a:pt x="359092" y="1490472"/>
                  </a:lnTo>
                  <a:lnTo>
                    <a:pt x="360997" y="1476185"/>
                  </a:lnTo>
                  <a:lnTo>
                    <a:pt x="358616" y="1472374"/>
                  </a:lnTo>
                  <a:lnTo>
                    <a:pt x="352806" y="1473327"/>
                  </a:lnTo>
                  <a:lnTo>
                    <a:pt x="354235" y="1464755"/>
                  </a:lnTo>
                  <a:lnTo>
                    <a:pt x="350329" y="1456658"/>
                  </a:lnTo>
                  <a:lnTo>
                    <a:pt x="351091" y="1450753"/>
                  </a:lnTo>
                  <a:lnTo>
                    <a:pt x="360521" y="1447705"/>
                  </a:lnTo>
                  <a:lnTo>
                    <a:pt x="367094" y="1437132"/>
                  </a:lnTo>
                  <a:lnTo>
                    <a:pt x="372237" y="1441323"/>
                  </a:lnTo>
                  <a:lnTo>
                    <a:pt x="380333" y="1435703"/>
                  </a:lnTo>
                  <a:lnTo>
                    <a:pt x="387763" y="1410748"/>
                  </a:lnTo>
                  <a:lnTo>
                    <a:pt x="386810" y="1400175"/>
                  </a:lnTo>
                  <a:lnTo>
                    <a:pt x="369475" y="1386649"/>
                  </a:lnTo>
                  <a:lnTo>
                    <a:pt x="363569" y="1393031"/>
                  </a:lnTo>
                  <a:lnTo>
                    <a:pt x="357664" y="1393127"/>
                  </a:lnTo>
                  <a:lnTo>
                    <a:pt x="334804" y="1381411"/>
                  </a:lnTo>
                  <a:lnTo>
                    <a:pt x="304705" y="1393412"/>
                  </a:lnTo>
                  <a:lnTo>
                    <a:pt x="303276" y="1389316"/>
                  </a:lnTo>
                  <a:lnTo>
                    <a:pt x="294227" y="1385507"/>
                  </a:lnTo>
                  <a:lnTo>
                    <a:pt x="294418" y="1381411"/>
                  </a:lnTo>
                  <a:lnTo>
                    <a:pt x="285845" y="1378839"/>
                  </a:lnTo>
                  <a:lnTo>
                    <a:pt x="279749" y="1381030"/>
                  </a:lnTo>
                  <a:lnTo>
                    <a:pt x="277654" y="1371886"/>
                  </a:lnTo>
                  <a:lnTo>
                    <a:pt x="256603" y="1370076"/>
                  </a:lnTo>
                  <a:lnTo>
                    <a:pt x="234601" y="1354645"/>
                  </a:lnTo>
                  <a:lnTo>
                    <a:pt x="210598" y="1367504"/>
                  </a:lnTo>
                  <a:lnTo>
                    <a:pt x="199834" y="1361123"/>
                  </a:lnTo>
                  <a:lnTo>
                    <a:pt x="176403" y="1371505"/>
                  </a:lnTo>
                  <a:lnTo>
                    <a:pt x="163258" y="1364552"/>
                  </a:lnTo>
                  <a:lnTo>
                    <a:pt x="148495" y="1366647"/>
                  </a:lnTo>
                  <a:lnTo>
                    <a:pt x="160306" y="1333310"/>
                  </a:lnTo>
                  <a:lnTo>
                    <a:pt x="157353" y="1327976"/>
                  </a:lnTo>
                  <a:lnTo>
                    <a:pt x="142875" y="1321022"/>
                  </a:lnTo>
                  <a:lnTo>
                    <a:pt x="140017" y="1299686"/>
                  </a:lnTo>
                  <a:lnTo>
                    <a:pt x="111728" y="1278541"/>
                  </a:lnTo>
                  <a:lnTo>
                    <a:pt x="98965" y="1280922"/>
                  </a:lnTo>
                  <a:lnTo>
                    <a:pt x="76676" y="1290447"/>
                  </a:lnTo>
                  <a:lnTo>
                    <a:pt x="59626" y="1278255"/>
                  </a:lnTo>
                  <a:lnTo>
                    <a:pt x="53149" y="1266253"/>
                  </a:lnTo>
                  <a:lnTo>
                    <a:pt x="82391" y="1223677"/>
                  </a:lnTo>
                  <a:lnTo>
                    <a:pt x="82296" y="1218914"/>
                  </a:lnTo>
                  <a:lnTo>
                    <a:pt x="76295" y="1209961"/>
                  </a:lnTo>
                  <a:lnTo>
                    <a:pt x="79343" y="1196721"/>
                  </a:lnTo>
                  <a:lnTo>
                    <a:pt x="75724" y="1187958"/>
                  </a:lnTo>
                  <a:lnTo>
                    <a:pt x="77819" y="1185101"/>
                  </a:lnTo>
                  <a:lnTo>
                    <a:pt x="68199" y="1175671"/>
                  </a:lnTo>
                  <a:lnTo>
                    <a:pt x="69818" y="1162431"/>
                  </a:lnTo>
                  <a:lnTo>
                    <a:pt x="66580" y="1150334"/>
                  </a:lnTo>
                  <a:lnTo>
                    <a:pt x="61722" y="1145857"/>
                  </a:lnTo>
                  <a:lnTo>
                    <a:pt x="54864" y="1147001"/>
                  </a:lnTo>
                  <a:lnTo>
                    <a:pt x="53626" y="1143000"/>
                  </a:lnTo>
                  <a:lnTo>
                    <a:pt x="37528" y="1137380"/>
                  </a:lnTo>
                  <a:lnTo>
                    <a:pt x="28194" y="1127474"/>
                  </a:lnTo>
                  <a:lnTo>
                    <a:pt x="31909" y="1122998"/>
                  </a:lnTo>
                  <a:lnTo>
                    <a:pt x="31337" y="1116235"/>
                  </a:lnTo>
                  <a:lnTo>
                    <a:pt x="36481" y="1102043"/>
                  </a:lnTo>
                  <a:lnTo>
                    <a:pt x="28765" y="1093375"/>
                  </a:lnTo>
                  <a:lnTo>
                    <a:pt x="30289" y="1079945"/>
                  </a:lnTo>
                  <a:lnTo>
                    <a:pt x="22669" y="1071182"/>
                  </a:lnTo>
                  <a:lnTo>
                    <a:pt x="16097" y="1069467"/>
                  </a:lnTo>
                  <a:lnTo>
                    <a:pt x="16954" y="1044226"/>
                  </a:lnTo>
                  <a:lnTo>
                    <a:pt x="9525" y="1010031"/>
                  </a:lnTo>
                  <a:lnTo>
                    <a:pt x="15716" y="988219"/>
                  </a:lnTo>
                  <a:lnTo>
                    <a:pt x="23241" y="986409"/>
                  </a:lnTo>
                  <a:lnTo>
                    <a:pt x="23146" y="974217"/>
                  </a:lnTo>
                  <a:lnTo>
                    <a:pt x="61341" y="959072"/>
                  </a:lnTo>
                  <a:lnTo>
                    <a:pt x="74485" y="944785"/>
                  </a:lnTo>
                  <a:lnTo>
                    <a:pt x="90964" y="912971"/>
                  </a:lnTo>
                  <a:lnTo>
                    <a:pt x="97917" y="905065"/>
                  </a:lnTo>
                  <a:lnTo>
                    <a:pt x="112490" y="899255"/>
                  </a:lnTo>
                  <a:lnTo>
                    <a:pt x="124396" y="886396"/>
                  </a:lnTo>
                  <a:lnTo>
                    <a:pt x="122968" y="884873"/>
                  </a:lnTo>
                  <a:lnTo>
                    <a:pt x="164497" y="872109"/>
                  </a:lnTo>
                  <a:lnTo>
                    <a:pt x="182785" y="872395"/>
                  </a:lnTo>
                  <a:lnTo>
                    <a:pt x="188214" y="856393"/>
                  </a:lnTo>
                  <a:lnTo>
                    <a:pt x="199358" y="847820"/>
                  </a:lnTo>
                  <a:lnTo>
                    <a:pt x="216789" y="848582"/>
                  </a:lnTo>
                  <a:lnTo>
                    <a:pt x="219456" y="841343"/>
                  </a:lnTo>
                  <a:lnTo>
                    <a:pt x="217741" y="830866"/>
                  </a:lnTo>
                  <a:lnTo>
                    <a:pt x="231267" y="827627"/>
                  </a:lnTo>
                  <a:lnTo>
                    <a:pt x="236410" y="815721"/>
                  </a:lnTo>
                  <a:lnTo>
                    <a:pt x="235553" y="807720"/>
                  </a:lnTo>
                  <a:lnTo>
                    <a:pt x="240506" y="788003"/>
                  </a:lnTo>
                  <a:lnTo>
                    <a:pt x="238411" y="777526"/>
                  </a:lnTo>
                  <a:lnTo>
                    <a:pt x="240506" y="773906"/>
                  </a:lnTo>
                  <a:lnTo>
                    <a:pt x="262033" y="777240"/>
                  </a:lnTo>
                  <a:lnTo>
                    <a:pt x="261842" y="780860"/>
                  </a:lnTo>
                  <a:lnTo>
                    <a:pt x="280130" y="781621"/>
                  </a:lnTo>
                  <a:lnTo>
                    <a:pt x="307276" y="773335"/>
                  </a:lnTo>
                  <a:lnTo>
                    <a:pt x="317468" y="776764"/>
                  </a:lnTo>
                  <a:lnTo>
                    <a:pt x="330136" y="761905"/>
                  </a:lnTo>
                  <a:lnTo>
                    <a:pt x="326803" y="752665"/>
                  </a:lnTo>
                  <a:lnTo>
                    <a:pt x="332327" y="741140"/>
                  </a:lnTo>
                  <a:lnTo>
                    <a:pt x="350901" y="735330"/>
                  </a:lnTo>
                  <a:lnTo>
                    <a:pt x="355092" y="725615"/>
                  </a:lnTo>
                  <a:lnTo>
                    <a:pt x="351187" y="719423"/>
                  </a:lnTo>
                  <a:lnTo>
                    <a:pt x="346138" y="720757"/>
                  </a:lnTo>
                  <a:lnTo>
                    <a:pt x="344233" y="714280"/>
                  </a:lnTo>
                  <a:lnTo>
                    <a:pt x="348424" y="710279"/>
                  </a:lnTo>
                  <a:lnTo>
                    <a:pt x="338899" y="705517"/>
                  </a:lnTo>
                  <a:lnTo>
                    <a:pt x="340042" y="703802"/>
                  </a:lnTo>
                  <a:lnTo>
                    <a:pt x="352139" y="709327"/>
                  </a:lnTo>
                  <a:lnTo>
                    <a:pt x="366141" y="707898"/>
                  </a:lnTo>
                  <a:lnTo>
                    <a:pt x="374047" y="709994"/>
                  </a:lnTo>
                  <a:lnTo>
                    <a:pt x="380428" y="721519"/>
                  </a:lnTo>
                  <a:lnTo>
                    <a:pt x="375952" y="739902"/>
                  </a:lnTo>
                  <a:lnTo>
                    <a:pt x="379000" y="745331"/>
                  </a:lnTo>
                  <a:lnTo>
                    <a:pt x="389668" y="748379"/>
                  </a:lnTo>
                  <a:lnTo>
                    <a:pt x="392239" y="752380"/>
                  </a:lnTo>
                  <a:lnTo>
                    <a:pt x="389953" y="776192"/>
                  </a:lnTo>
                  <a:lnTo>
                    <a:pt x="404622" y="781812"/>
                  </a:lnTo>
                  <a:lnTo>
                    <a:pt x="411956" y="782098"/>
                  </a:lnTo>
                  <a:lnTo>
                    <a:pt x="418624" y="776954"/>
                  </a:lnTo>
                  <a:lnTo>
                    <a:pt x="429673" y="754856"/>
                  </a:lnTo>
                  <a:lnTo>
                    <a:pt x="428530" y="716185"/>
                  </a:lnTo>
                  <a:lnTo>
                    <a:pt x="431387" y="710946"/>
                  </a:lnTo>
                  <a:lnTo>
                    <a:pt x="460534" y="706279"/>
                  </a:lnTo>
                  <a:lnTo>
                    <a:pt x="480727" y="714756"/>
                  </a:lnTo>
                  <a:lnTo>
                    <a:pt x="498348" y="713423"/>
                  </a:lnTo>
                  <a:lnTo>
                    <a:pt x="497681" y="715327"/>
                  </a:lnTo>
                  <a:lnTo>
                    <a:pt x="509778" y="720185"/>
                  </a:lnTo>
                  <a:lnTo>
                    <a:pt x="513683" y="727139"/>
                  </a:lnTo>
                  <a:lnTo>
                    <a:pt x="525018" y="724948"/>
                  </a:lnTo>
                  <a:lnTo>
                    <a:pt x="525304" y="727139"/>
                  </a:lnTo>
                  <a:lnTo>
                    <a:pt x="531590" y="728663"/>
                  </a:lnTo>
                  <a:lnTo>
                    <a:pt x="542735" y="710565"/>
                  </a:lnTo>
                  <a:lnTo>
                    <a:pt x="552545" y="711613"/>
                  </a:lnTo>
                  <a:lnTo>
                    <a:pt x="559403" y="707517"/>
                  </a:lnTo>
                  <a:lnTo>
                    <a:pt x="567595" y="712756"/>
                  </a:lnTo>
                  <a:lnTo>
                    <a:pt x="572072" y="704850"/>
                  </a:lnTo>
                  <a:lnTo>
                    <a:pt x="574929" y="706279"/>
                  </a:lnTo>
                  <a:lnTo>
                    <a:pt x="572834" y="710660"/>
                  </a:lnTo>
                  <a:lnTo>
                    <a:pt x="578168" y="712089"/>
                  </a:lnTo>
                  <a:lnTo>
                    <a:pt x="584359" y="719519"/>
                  </a:lnTo>
                  <a:lnTo>
                    <a:pt x="583120" y="721138"/>
                  </a:lnTo>
                  <a:lnTo>
                    <a:pt x="597599" y="730758"/>
                  </a:lnTo>
                  <a:lnTo>
                    <a:pt x="605504" y="732663"/>
                  </a:lnTo>
                  <a:lnTo>
                    <a:pt x="627412" y="728186"/>
                  </a:lnTo>
                  <a:lnTo>
                    <a:pt x="633412" y="722281"/>
                  </a:lnTo>
                  <a:lnTo>
                    <a:pt x="596837" y="698468"/>
                  </a:lnTo>
                  <a:lnTo>
                    <a:pt x="592836" y="687324"/>
                  </a:lnTo>
                  <a:lnTo>
                    <a:pt x="600170" y="685705"/>
                  </a:lnTo>
                  <a:lnTo>
                    <a:pt x="593122" y="673989"/>
                  </a:lnTo>
                  <a:lnTo>
                    <a:pt x="599408" y="665321"/>
                  </a:lnTo>
                  <a:lnTo>
                    <a:pt x="614743" y="658559"/>
                  </a:lnTo>
                  <a:lnTo>
                    <a:pt x="621983" y="658844"/>
                  </a:lnTo>
                  <a:lnTo>
                    <a:pt x="625316" y="653129"/>
                  </a:lnTo>
                  <a:lnTo>
                    <a:pt x="636080" y="668465"/>
                  </a:lnTo>
                  <a:lnTo>
                    <a:pt x="640366" y="661225"/>
                  </a:lnTo>
                  <a:lnTo>
                    <a:pt x="639509" y="657035"/>
                  </a:lnTo>
                  <a:lnTo>
                    <a:pt x="643414" y="655034"/>
                  </a:lnTo>
                  <a:lnTo>
                    <a:pt x="668845" y="665321"/>
                  </a:lnTo>
                  <a:lnTo>
                    <a:pt x="685800" y="656368"/>
                  </a:lnTo>
                  <a:lnTo>
                    <a:pt x="687038" y="645795"/>
                  </a:lnTo>
                  <a:lnTo>
                    <a:pt x="699230" y="616934"/>
                  </a:lnTo>
                  <a:lnTo>
                    <a:pt x="693896" y="613791"/>
                  </a:lnTo>
                  <a:lnTo>
                    <a:pt x="693039" y="606362"/>
                  </a:lnTo>
                  <a:lnTo>
                    <a:pt x="699421" y="603599"/>
                  </a:lnTo>
                  <a:lnTo>
                    <a:pt x="706945" y="591217"/>
                  </a:lnTo>
                  <a:lnTo>
                    <a:pt x="716470" y="587312"/>
                  </a:lnTo>
                  <a:lnTo>
                    <a:pt x="715899" y="574167"/>
                  </a:lnTo>
                  <a:lnTo>
                    <a:pt x="705612" y="571976"/>
                  </a:lnTo>
                  <a:lnTo>
                    <a:pt x="696944" y="565214"/>
                  </a:lnTo>
                  <a:lnTo>
                    <a:pt x="694563" y="553307"/>
                  </a:lnTo>
                  <a:lnTo>
                    <a:pt x="710089" y="542735"/>
                  </a:lnTo>
                  <a:lnTo>
                    <a:pt x="717042" y="522351"/>
                  </a:lnTo>
                  <a:lnTo>
                    <a:pt x="726948" y="515017"/>
                  </a:lnTo>
                  <a:lnTo>
                    <a:pt x="725710" y="506825"/>
                  </a:lnTo>
                  <a:lnTo>
                    <a:pt x="737235" y="502920"/>
                  </a:lnTo>
                  <a:lnTo>
                    <a:pt x="757047" y="481679"/>
                  </a:lnTo>
                  <a:lnTo>
                    <a:pt x="767905" y="477774"/>
                  </a:lnTo>
                  <a:lnTo>
                    <a:pt x="785146" y="500825"/>
                  </a:lnTo>
                  <a:lnTo>
                    <a:pt x="783431" y="501872"/>
                  </a:lnTo>
                  <a:lnTo>
                    <a:pt x="792766" y="508444"/>
                  </a:lnTo>
                  <a:lnTo>
                    <a:pt x="788289" y="514160"/>
                  </a:lnTo>
                  <a:lnTo>
                    <a:pt x="793433" y="516350"/>
                  </a:lnTo>
                  <a:lnTo>
                    <a:pt x="796957" y="512921"/>
                  </a:lnTo>
                  <a:lnTo>
                    <a:pt x="799052" y="514731"/>
                  </a:lnTo>
                  <a:lnTo>
                    <a:pt x="792956" y="520256"/>
                  </a:lnTo>
                  <a:lnTo>
                    <a:pt x="798576" y="521494"/>
                  </a:lnTo>
                  <a:lnTo>
                    <a:pt x="795242" y="539782"/>
                  </a:lnTo>
                  <a:lnTo>
                    <a:pt x="799624" y="552355"/>
                  </a:lnTo>
                  <a:lnTo>
                    <a:pt x="810959" y="543687"/>
                  </a:lnTo>
                  <a:lnTo>
                    <a:pt x="819626" y="547973"/>
                  </a:lnTo>
                  <a:lnTo>
                    <a:pt x="822484" y="536162"/>
                  </a:lnTo>
                  <a:lnTo>
                    <a:pt x="825722" y="535210"/>
                  </a:lnTo>
                  <a:lnTo>
                    <a:pt x="828008" y="539306"/>
                  </a:lnTo>
                  <a:lnTo>
                    <a:pt x="832485" y="537305"/>
                  </a:lnTo>
                  <a:lnTo>
                    <a:pt x="834962" y="545021"/>
                  </a:lnTo>
                  <a:lnTo>
                    <a:pt x="838486" y="543877"/>
                  </a:lnTo>
                  <a:lnTo>
                    <a:pt x="843343" y="548164"/>
                  </a:lnTo>
                  <a:lnTo>
                    <a:pt x="849059" y="545687"/>
                  </a:lnTo>
                  <a:lnTo>
                    <a:pt x="846201" y="537591"/>
                  </a:lnTo>
                  <a:lnTo>
                    <a:pt x="854107" y="528352"/>
                  </a:lnTo>
                  <a:lnTo>
                    <a:pt x="855535" y="518731"/>
                  </a:lnTo>
                  <a:lnTo>
                    <a:pt x="871442" y="513112"/>
                  </a:lnTo>
                  <a:lnTo>
                    <a:pt x="873824" y="491014"/>
                  </a:lnTo>
                  <a:lnTo>
                    <a:pt x="894016" y="490442"/>
                  </a:lnTo>
                  <a:lnTo>
                    <a:pt x="894302" y="487108"/>
                  </a:lnTo>
                  <a:lnTo>
                    <a:pt x="923353" y="481012"/>
                  </a:lnTo>
                  <a:lnTo>
                    <a:pt x="928973" y="474535"/>
                  </a:lnTo>
                  <a:lnTo>
                    <a:pt x="949357" y="470440"/>
                  </a:lnTo>
                  <a:lnTo>
                    <a:pt x="952405" y="467963"/>
                  </a:lnTo>
                  <a:lnTo>
                    <a:pt x="947166" y="460248"/>
                  </a:lnTo>
                  <a:lnTo>
                    <a:pt x="950690" y="456724"/>
                  </a:lnTo>
                  <a:lnTo>
                    <a:pt x="961739" y="456248"/>
                  </a:lnTo>
                  <a:lnTo>
                    <a:pt x="962882" y="452247"/>
                  </a:lnTo>
                  <a:lnTo>
                    <a:pt x="972979" y="448818"/>
                  </a:lnTo>
                  <a:lnTo>
                    <a:pt x="980503" y="442627"/>
                  </a:lnTo>
                  <a:lnTo>
                    <a:pt x="990314" y="443484"/>
                  </a:lnTo>
                  <a:lnTo>
                    <a:pt x="999268" y="449866"/>
                  </a:lnTo>
                  <a:lnTo>
                    <a:pt x="1010984" y="447675"/>
                  </a:lnTo>
                  <a:lnTo>
                    <a:pt x="1013841" y="444627"/>
                  </a:lnTo>
                  <a:lnTo>
                    <a:pt x="1022604" y="444437"/>
                  </a:lnTo>
                  <a:lnTo>
                    <a:pt x="1026414" y="435959"/>
                  </a:lnTo>
                  <a:lnTo>
                    <a:pt x="1020128" y="424529"/>
                  </a:lnTo>
                  <a:lnTo>
                    <a:pt x="1021270" y="397192"/>
                  </a:lnTo>
                  <a:lnTo>
                    <a:pt x="1027271" y="381381"/>
                  </a:lnTo>
                  <a:lnTo>
                    <a:pt x="1036701" y="372904"/>
                  </a:lnTo>
                  <a:lnTo>
                    <a:pt x="1043654" y="351758"/>
                  </a:lnTo>
                  <a:lnTo>
                    <a:pt x="1059561" y="349472"/>
                  </a:lnTo>
                  <a:lnTo>
                    <a:pt x="1070705" y="356235"/>
                  </a:lnTo>
                  <a:lnTo>
                    <a:pt x="1103185" y="340519"/>
                  </a:lnTo>
                  <a:lnTo>
                    <a:pt x="1135380" y="331660"/>
                  </a:lnTo>
                  <a:lnTo>
                    <a:pt x="1140523" y="312325"/>
                  </a:lnTo>
                  <a:lnTo>
                    <a:pt x="1137666" y="300895"/>
                  </a:lnTo>
                  <a:lnTo>
                    <a:pt x="1149668" y="290227"/>
                  </a:lnTo>
                  <a:lnTo>
                    <a:pt x="1149286" y="276892"/>
                  </a:lnTo>
                  <a:lnTo>
                    <a:pt x="1162717" y="262128"/>
                  </a:lnTo>
                  <a:lnTo>
                    <a:pt x="1184243" y="250317"/>
                  </a:lnTo>
                  <a:lnTo>
                    <a:pt x="1186148" y="240125"/>
                  </a:lnTo>
                  <a:lnTo>
                    <a:pt x="1199293" y="232696"/>
                  </a:lnTo>
                  <a:lnTo>
                    <a:pt x="1203293" y="226885"/>
                  </a:lnTo>
                  <a:lnTo>
                    <a:pt x="1204246" y="214884"/>
                  </a:lnTo>
                  <a:lnTo>
                    <a:pt x="1198531" y="212788"/>
                  </a:lnTo>
                  <a:lnTo>
                    <a:pt x="1204627" y="197072"/>
                  </a:lnTo>
                  <a:lnTo>
                    <a:pt x="1212914" y="186309"/>
                  </a:lnTo>
                  <a:lnTo>
                    <a:pt x="1213390" y="180213"/>
                  </a:lnTo>
                  <a:lnTo>
                    <a:pt x="1201960" y="177451"/>
                  </a:lnTo>
                  <a:lnTo>
                    <a:pt x="1191292" y="170497"/>
                  </a:lnTo>
                  <a:lnTo>
                    <a:pt x="1197007" y="166497"/>
                  </a:lnTo>
                  <a:lnTo>
                    <a:pt x="1201388" y="166973"/>
                  </a:lnTo>
                  <a:lnTo>
                    <a:pt x="1218248" y="160210"/>
                  </a:lnTo>
                  <a:lnTo>
                    <a:pt x="1224344" y="145828"/>
                  </a:lnTo>
                  <a:lnTo>
                    <a:pt x="1228915" y="144113"/>
                  </a:lnTo>
                  <a:lnTo>
                    <a:pt x="1230630" y="136017"/>
                  </a:lnTo>
                  <a:lnTo>
                    <a:pt x="1231011" y="114871"/>
                  </a:lnTo>
                  <a:lnTo>
                    <a:pt x="1225582" y="104775"/>
                  </a:lnTo>
                  <a:lnTo>
                    <a:pt x="1228344" y="104394"/>
                  </a:lnTo>
                  <a:lnTo>
                    <a:pt x="1229582" y="97250"/>
                  </a:lnTo>
                  <a:lnTo>
                    <a:pt x="1230154" y="91440"/>
                  </a:lnTo>
                  <a:lnTo>
                    <a:pt x="1225868" y="79057"/>
                  </a:lnTo>
                  <a:lnTo>
                    <a:pt x="1229011" y="69913"/>
                  </a:lnTo>
                  <a:lnTo>
                    <a:pt x="1223772" y="64103"/>
                  </a:lnTo>
                  <a:lnTo>
                    <a:pt x="1223581" y="54197"/>
                  </a:lnTo>
                  <a:lnTo>
                    <a:pt x="1214342" y="50006"/>
                  </a:lnTo>
                  <a:lnTo>
                    <a:pt x="1203579" y="38290"/>
                  </a:lnTo>
                  <a:lnTo>
                    <a:pt x="1209008" y="32766"/>
                  </a:lnTo>
                  <a:lnTo>
                    <a:pt x="1223391" y="28575"/>
                  </a:lnTo>
                  <a:lnTo>
                    <a:pt x="1257205" y="39243"/>
                  </a:lnTo>
                  <a:lnTo>
                    <a:pt x="1278160" y="32671"/>
                  </a:lnTo>
                  <a:lnTo>
                    <a:pt x="1302353" y="36766"/>
                  </a:lnTo>
                  <a:lnTo>
                    <a:pt x="1337691" y="23336"/>
                  </a:lnTo>
                  <a:lnTo>
                    <a:pt x="1356741" y="11620"/>
                  </a:lnTo>
                  <a:lnTo>
                    <a:pt x="1366552" y="9525"/>
                  </a:lnTo>
                  <a:lnTo>
                    <a:pt x="1395222" y="20193"/>
                  </a:lnTo>
                  <a:lnTo>
                    <a:pt x="1399889" y="19240"/>
                  </a:lnTo>
                  <a:lnTo>
                    <a:pt x="1407414" y="22288"/>
                  </a:lnTo>
                  <a:lnTo>
                    <a:pt x="1413224" y="26289"/>
                  </a:lnTo>
                  <a:lnTo>
                    <a:pt x="1413224" y="34385"/>
                  </a:lnTo>
                  <a:lnTo>
                    <a:pt x="1419035" y="36671"/>
                  </a:lnTo>
                  <a:lnTo>
                    <a:pt x="1422178" y="43148"/>
                  </a:lnTo>
                  <a:lnTo>
                    <a:pt x="1427988" y="47244"/>
                  </a:lnTo>
                  <a:lnTo>
                    <a:pt x="1436180" y="48006"/>
                  </a:lnTo>
                  <a:lnTo>
                    <a:pt x="1441704" y="44386"/>
                  </a:lnTo>
                  <a:lnTo>
                    <a:pt x="1458087" y="53721"/>
                  </a:lnTo>
                  <a:lnTo>
                    <a:pt x="1467802" y="48006"/>
                  </a:lnTo>
                  <a:lnTo>
                    <a:pt x="1470755" y="53530"/>
                  </a:lnTo>
                  <a:lnTo>
                    <a:pt x="1482471" y="54197"/>
                  </a:lnTo>
                  <a:lnTo>
                    <a:pt x="1490567" y="58198"/>
                  </a:lnTo>
                  <a:lnTo>
                    <a:pt x="1496663" y="64198"/>
                  </a:lnTo>
                  <a:lnTo>
                    <a:pt x="1518761" y="75343"/>
                  </a:lnTo>
                  <a:lnTo>
                    <a:pt x="1524095" y="82105"/>
                  </a:lnTo>
                  <a:lnTo>
                    <a:pt x="1523048" y="92583"/>
                  </a:lnTo>
                  <a:lnTo>
                    <a:pt x="1529620" y="95917"/>
                  </a:lnTo>
                  <a:lnTo>
                    <a:pt x="1537240" y="106966"/>
                  </a:lnTo>
                  <a:lnTo>
                    <a:pt x="1534477" y="118015"/>
                  </a:lnTo>
                  <a:lnTo>
                    <a:pt x="1524190" y="133921"/>
                  </a:lnTo>
                  <a:lnTo>
                    <a:pt x="1519619" y="164973"/>
                  </a:lnTo>
                  <a:lnTo>
                    <a:pt x="1513046" y="172212"/>
                  </a:lnTo>
                  <a:lnTo>
                    <a:pt x="1512856" y="177165"/>
                  </a:lnTo>
                  <a:lnTo>
                    <a:pt x="1502188" y="180880"/>
                  </a:lnTo>
                  <a:lnTo>
                    <a:pt x="1493806" y="179356"/>
                  </a:lnTo>
                  <a:lnTo>
                    <a:pt x="1485329" y="185356"/>
                  </a:lnTo>
                  <a:lnTo>
                    <a:pt x="1498473" y="193262"/>
                  </a:lnTo>
                  <a:lnTo>
                    <a:pt x="1519238" y="211836"/>
                  </a:lnTo>
                  <a:lnTo>
                    <a:pt x="1532287" y="211645"/>
                  </a:lnTo>
                  <a:lnTo>
                    <a:pt x="1537526" y="215075"/>
                  </a:lnTo>
                  <a:lnTo>
                    <a:pt x="1549527" y="215741"/>
                  </a:lnTo>
                  <a:lnTo>
                    <a:pt x="1586294" y="230314"/>
                  </a:lnTo>
                  <a:lnTo>
                    <a:pt x="1582484" y="246316"/>
                  </a:lnTo>
                  <a:lnTo>
                    <a:pt x="1592294" y="239839"/>
                  </a:lnTo>
                  <a:lnTo>
                    <a:pt x="1600962" y="237934"/>
                  </a:lnTo>
                  <a:lnTo>
                    <a:pt x="1600105" y="246697"/>
                  </a:lnTo>
                  <a:lnTo>
                    <a:pt x="1606391" y="246793"/>
                  </a:lnTo>
                  <a:lnTo>
                    <a:pt x="1606010" y="255841"/>
                  </a:lnTo>
                  <a:lnTo>
                    <a:pt x="1597819" y="260699"/>
                  </a:lnTo>
                  <a:lnTo>
                    <a:pt x="1598390" y="267367"/>
                  </a:lnTo>
                  <a:lnTo>
                    <a:pt x="1588960" y="269081"/>
                  </a:lnTo>
                  <a:lnTo>
                    <a:pt x="1589818" y="273463"/>
                  </a:lnTo>
                  <a:lnTo>
                    <a:pt x="1593723" y="274891"/>
                  </a:lnTo>
                  <a:lnTo>
                    <a:pt x="1588865" y="281273"/>
                  </a:lnTo>
                  <a:lnTo>
                    <a:pt x="1595056" y="297561"/>
                  </a:lnTo>
                  <a:lnTo>
                    <a:pt x="1607153" y="297371"/>
                  </a:lnTo>
                  <a:lnTo>
                    <a:pt x="1616297" y="301371"/>
                  </a:lnTo>
                  <a:lnTo>
                    <a:pt x="1617440" y="304800"/>
                  </a:lnTo>
                  <a:lnTo>
                    <a:pt x="1643825" y="302514"/>
                  </a:lnTo>
                  <a:lnTo>
                    <a:pt x="1658398" y="304895"/>
                  </a:lnTo>
                  <a:lnTo>
                    <a:pt x="1669923" y="315182"/>
                  </a:lnTo>
                  <a:lnTo>
                    <a:pt x="1669923" y="320516"/>
                  </a:lnTo>
                  <a:lnTo>
                    <a:pt x="1640681" y="324231"/>
                  </a:lnTo>
                  <a:lnTo>
                    <a:pt x="1639443" y="338614"/>
                  </a:lnTo>
                  <a:lnTo>
                    <a:pt x="1637633" y="338614"/>
                  </a:lnTo>
                  <a:lnTo>
                    <a:pt x="1637252" y="343948"/>
                  </a:lnTo>
                  <a:lnTo>
                    <a:pt x="1634871" y="344138"/>
                  </a:lnTo>
                  <a:lnTo>
                    <a:pt x="1636300" y="359092"/>
                  </a:lnTo>
                  <a:lnTo>
                    <a:pt x="1632014" y="361283"/>
                  </a:lnTo>
                  <a:lnTo>
                    <a:pt x="1636490" y="379381"/>
                  </a:lnTo>
                  <a:lnTo>
                    <a:pt x="1624489" y="389287"/>
                  </a:lnTo>
                  <a:lnTo>
                    <a:pt x="1622869" y="397573"/>
                  </a:lnTo>
                  <a:lnTo>
                    <a:pt x="1614202" y="401383"/>
                  </a:lnTo>
                  <a:lnTo>
                    <a:pt x="1615059" y="409385"/>
                  </a:lnTo>
                  <a:lnTo>
                    <a:pt x="1611344" y="425101"/>
                  </a:lnTo>
                  <a:lnTo>
                    <a:pt x="1599248" y="425291"/>
                  </a:lnTo>
                  <a:lnTo>
                    <a:pt x="1603724" y="431959"/>
                  </a:lnTo>
                  <a:lnTo>
                    <a:pt x="1616964" y="435007"/>
                  </a:lnTo>
                  <a:lnTo>
                    <a:pt x="1626965" y="443103"/>
                  </a:lnTo>
                  <a:lnTo>
                    <a:pt x="1613059" y="465106"/>
                  </a:lnTo>
                  <a:lnTo>
                    <a:pt x="1616869" y="475488"/>
                  </a:lnTo>
                  <a:lnTo>
                    <a:pt x="1614773" y="484441"/>
                  </a:lnTo>
                  <a:lnTo>
                    <a:pt x="1606106" y="490728"/>
                  </a:lnTo>
                  <a:lnTo>
                    <a:pt x="1604010" y="498253"/>
                  </a:lnTo>
                  <a:lnTo>
                    <a:pt x="1589437" y="498158"/>
                  </a:lnTo>
                  <a:lnTo>
                    <a:pt x="1587151" y="505301"/>
                  </a:lnTo>
                  <a:lnTo>
                    <a:pt x="1583531" y="527018"/>
                  </a:lnTo>
                  <a:lnTo>
                    <a:pt x="1587341" y="527018"/>
                  </a:lnTo>
                  <a:lnTo>
                    <a:pt x="1590865" y="540163"/>
                  </a:lnTo>
                  <a:lnTo>
                    <a:pt x="1587722" y="540258"/>
                  </a:lnTo>
                  <a:lnTo>
                    <a:pt x="1586865" y="544259"/>
                  </a:lnTo>
                  <a:lnTo>
                    <a:pt x="1580864" y="543973"/>
                  </a:lnTo>
                  <a:lnTo>
                    <a:pt x="1586008" y="557403"/>
                  </a:lnTo>
                  <a:lnTo>
                    <a:pt x="1582960" y="558641"/>
                  </a:lnTo>
                  <a:lnTo>
                    <a:pt x="1585055" y="572357"/>
                  </a:lnTo>
                  <a:lnTo>
                    <a:pt x="1590865" y="572167"/>
                  </a:lnTo>
                  <a:lnTo>
                    <a:pt x="1592009" y="577787"/>
                  </a:lnTo>
                  <a:lnTo>
                    <a:pt x="1572959" y="586073"/>
                  </a:lnTo>
                  <a:lnTo>
                    <a:pt x="1566863" y="592265"/>
                  </a:lnTo>
                  <a:lnTo>
                    <a:pt x="1567910" y="601790"/>
                  </a:lnTo>
                  <a:lnTo>
                    <a:pt x="1573054" y="608838"/>
                  </a:lnTo>
                  <a:lnTo>
                    <a:pt x="1577816" y="607981"/>
                  </a:lnTo>
                  <a:lnTo>
                    <a:pt x="1592580" y="615410"/>
                  </a:lnTo>
                  <a:lnTo>
                    <a:pt x="1597438" y="623506"/>
                  </a:lnTo>
                  <a:lnTo>
                    <a:pt x="1594104" y="625792"/>
                  </a:lnTo>
                  <a:lnTo>
                    <a:pt x="1600676" y="634365"/>
                  </a:lnTo>
                  <a:lnTo>
                    <a:pt x="1597438" y="637699"/>
                  </a:lnTo>
                  <a:lnTo>
                    <a:pt x="1612678" y="660464"/>
                  </a:lnTo>
                  <a:lnTo>
                    <a:pt x="1623060" y="671227"/>
                  </a:lnTo>
                  <a:lnTo>
                    <a:pt x="1624013" y="682181"/>
                  </a:lnTo>
                  <a:lnTo>
                    <a:pt x="1618107" y="687419"/>
                  </a:lnTo>
                  <a:lnTo>
                    <a:pt x="1590199" y="694277"/>
                  </a:lnTo>
                  <a:lnTo>
                    <a:pt x="1580674" y="705898"/>
                  </a:lnTo>
                  <a:lnTo>
                    <a:pt x="1573625" y="710184"/>
                  </a:lnTo>
                  <a:lnTo>
                    <a:pt x="1557623" y="712089"/>
                  </a:lnTo>
                  <a:lnTo>
                    <a:pt x="1551718" y="715327"/>
                  </a:lnTo>
                  <a:lnTo>
                    <a:pt x="1541145" y="713042"/>
                  </a:lnTo>
                  <a:lnTo>
                    <a:pt x="1539050" y="722090"/>
                  </a:lnTo>
                  <a:lnTo>
                    <a:pt x="1548860" y="723043"/>
                  </a:lnTo>
                  <a:lnTo>
                    <a:pt x="1550289" y="726186"/>
                  </a:lnTo>
                  <a:lnTo>
                    <a:pt x="1557814" y="723995"/>
                  </a:lnTo>
                  <a:lnTo>
                    <a:pt x="1573149" y="724471"/>
                  </a:lnTo>
                  <a:lnTo>
                    <a:pt x="1573244" y="726662"/>
                  </a:lnTo>
                  <a:lnTo>
                    <a:pt x="1577626" y="726948"/>
                  </a:lnTo>
                  <a:lnTo>
                    <a:pt x="1578673" y="742760"/>
                  </a:lnTo>
                  <a:lnTo>
                    <a:pt x="1565624" y="741902"/>
                  </a:lnTo>
                  <a:lnTo>
                    <a:pt x="1569339" y="753427"/>
                  </a:lnTo>
                  <a:lnTo>
                    <a:pt x="1580960" y="764191"/>
                  </a:lnTo>
                  <a:lnTo>
                    <a:pt x="1562005" y="754761"/>
                  </a:lnTo>
                  <a:lnTo>
                    <a:pt x="1545622" y="752094"/>
                  </a:lnTo>
                  <a:lnTo>
                    <a:pt x="1535811" y="745903"/>
                  </a:lnTo>
                  <a:lnTo>
                    <a:pt x="1536097" y="763429"/>
                  </a:lnTo>
                  <a:lnTo>
                    <a:pt x="1533144" y="762762"/>
                  </a:lnTo>
                  <a:lnTo>
                    <a:pt x="1533239" y="771906"/>
                  </a:lnTo>
                  <a:lnTo>
                    <a:pt x="1518190" y="768477"/>
                  </a:lnTo>
                  <a:lnTo>
                    <a:pt x="1517999" y="770192"/>
                  </a:lnTo>
                  <a:lnTo>
                    <a:pt x="1517904" y="780479"/>
                  </a:lnTo>
                  <a:lnTo>
                    <a:pt x="1559433" y="792861"/>
                  </a:lnTo>
                  <a:lnTo>
                    <a:pt x="1560671" y="801815"/>
                  </a:lnTo>
                  <a:lnTo>
                    <a:pt x="1555718" y="805910"/>
                  </a:lnTo>
                  <a:lnTo>
                    <a:pt x="1556956" y="813625"/>
                  </a:lnTo>
                  <a:lnTo>
                    <a:pt x="1561052" y="813340"/>
                  </a:lnTo>
                  <a:lnTo>
                    <a:pt x="1561624" y="815912"/>
                  </a:lnTo>
                  <a:lnTo>
                    <a:pt x="1556385" y="817531"/>
                  </a:lnTo>
                  <a:lnTo>
                    <a:pt x="1561624" y="832294"/>
                  </a:lnTo>
                  <a:lnTo>
                    <a:pt x="1565815" y="830294"/>
                  </a:lnTo>
                  <a:lnTo>
                    <a:pt x="1566101" y="832675"/>
                  </a:lnTo>
                  <a:lnTo>
                    <a:pt x="1563815" y="845248"/>
                  </a:lnTo>
                  <a:lnTo>
                    <a:pt x="1558195" y="852106"/>
                  </a:lnTo>
                  <a:lnTo>
                    <a:pt x="1555718" y="876967"/>
                  </a:lnTo>
                  <a:lnTo>
                    <a:pt x="1558861" y="879824"/>
                  </a:lnTo>
                  <a:lnTo>
                    <a:pt x="1567244" y="878205"/>
                  </a:lnTo>
                  <a:lnTo>
                    <a:pt x="1576673" y="871156"/>
                  </a:lnTo>
                  <a:lnTo>
                    <a:pt x="1581531" y="875062"/>
                  </a:lnTo>
                  <a:lnTo>
                    <a:pt x="1594580" y="909923"/>
                  </a:lnTo>
                  <a:lnTo>
                    <a:pt x="1596485" y="931736"/>
                  </a:lnTo>
                  <a:lnTo>
                    <a:pt x="1619345" y="957263"/>
                  </a:lnTo>
                  <a:lnTo>
                    <a:pt x="1627537" y="963263"/>
                  </a:lnTo>
                  <a:lnTo>
                    <a:pt x="1635823" y="965740"/>
                  </a:lnTo>
                  <a:lnTo>
                    <a:pt x="1637348" y="971455"/>
                  </a:lnTo>
                  <a:lnTo>
                    <a:pt x="1639252" y="979456"/>
                  </a:lnTo>
                  <a:lnTo>
                    <a:pt x="1633442" y="998791"/>
                  </a:lnTo>
                  <a:lnTo>
                    <a:pt x="1612773" y="1026128"/>
                  </a:lnTo>
                  <a:lnTo>
                    <a:pt x="1577054" y="1051274"/>
                  </a:lnTo>
                  <a:lnTo>
                    <a:pt x="1566386" y="1054703"/>
                  </a:lnTo>
                  <a:lnTo>
                    <a:pt x="1555814" y="1064133"/>
                  </a:lnTo>
                  <a:lnTo>
                    <a:pt x="1535621" y="1072515"/>
                  </a:lnTo>
                  <a:lnTo>
                    <a:pt x="1533811" y="1087184"/>
                  </a:lnTo>
                  <a:lnTo>
                    <a:pt x="1534954" y="1097852"/>
                  </a:lnTo>
                  <a:lnTo>
                    <a:pt x="1502378" y="1100423"/>
                  </a:lnTo>
                  <a:lnTo>
                    <a:pt x="1475804" y="1098137"/>
                  </a:lnTo>
                  <a:lnTo>
                    <a:pt x="1471136" y="1100899"/>
                  </a:lnTo>
                  <a:lnTo>
                    <a:pt x="1468755" y="1113949"/>
                  </a:lnTo>
                  <a:lnTo>
                    <a:pt x="1470946" y="1117759"/>
                  </a:lnTo>
                  <a:lnTo>
                    <a:pt x="1470089" y="1127474"/>
                  </a:lnTo>
                  <a:lnTo>
                    <a:pt x="1476947" y="1128427"/>
                  </a:lnTo>
                  <a:lnTo>
                    <a:pt x="1477709" y="1142810"/>
                  </a:lnTo>
                  <a:lnTo>
                    <a:pt x="1479614" y="1144715"/>
                  </a:lnTo>
                  <a:lnTo>
                    <a:pt x="1482852" y="1143381"/>
                  </a:lnTo>
                  <a:lnTo>
                    <a:pt x="1485805" y="1148048"/>
                  </a:lnTo>
                  <a:lnTo>
                    <a:pt x="1485900" y="1154620"/>
                  </a:lnTo>
                  <a:lnTo>
                    <a:pt x="1502664" y="1143381"/>
                  </a:lnTo>
                  <a:lnTo>
                    <a:pt x="1499997" y="1154240"/>
                  </a:lnTo>
                  <a:lnTo>
                    <a:pt x="1507046" y="1165098"/>
                  </a:lnTo>
                  <a:lnTo>
                    <a:pt x="1515713" y="1168241"/>
                  </a:lnTo>
                  <a:lnTo>
                    <a:pt x="1511236" y="1171575"/>
                  </a:lnTo>
                  <a:lnTo>
                    <a:pt x="1512094" y="1174052"/>
                  </a:lnTo>
                  <a:lnTo>
                    <a:pt x="1528572" y="1169765"/>
                  </a:lnTo>
                  <a:lnTo>
                    <a:pt x="1524762" y="1198626"/>
                  </a:lnTo>
                  <a:lnTo>
                    <a:pt x="1519809" y="1200150"/>
                  </a:lnTo>
                  <a:lnTo>
                    <a:pt x="1509808" y="1212152"/>
                  </a:lnTo>
                  <a:lnTo>
                    <a:pt x="1497902" y="1211485"/>
                  </a:lnTo>
                  <a:lnTo>
                    <a:pt x="1465802" y="1220629"/>
                  </a:lnTo>
                  <a:lnTo>
                    <a:pt x="1419225" y="1223677"/>
                  </a:lnTo>
                  <a:lnTo>
                    <a:pt x="1400651" y="1240822"/>
                  </a:lnTo>
                  <a:lnTo>
                    <a:pt x="1308926" y="1300544"/>
                  </a:lnTo>
                  <a:lnTo>
                    <a:pt x="1296543" y="1323785"/>
                  </a:lnTo>
                  <a:lnTo>
                    <a:pt x="1302258" y="1337977"/>
                  </a:lnTo>
                  <a:lnTo>
                    <a:pt x="1289304" y="1339024"/>
                  </a:lnTo>
                  <a:lnTo>
                    <a:pt x="1274635" y="1335405"/>
                  </a:lnTo>
                  <a:lnTo>
                    <a:pt x="1252347" y="1343692"/>
                  </a:lnTo>
                  <a:lnTo>
                    <a:pt x="1240631" y="1361027"/>
                  </a:lnTo>
                  <a:lnTo>
                    <a:pt x="1237774" y="1369790"/>
                  </a:lnTo>
                  <a:lnTo>
                    <a:pt x="1206056" y="1364552"/>
                  </a:lnTo>
                  <a:lnTo>
                    <a:pt x="1192625" y="1387602"/>
                  </a:lnTo>
                  <a:lnTo>
                    <a:pt x="1189196" y="1416558"/>
                  </a:lnTo>
                  <a:lnTo>
                    <a:pt x="1213676" y="1432274"/>
                  </a:lnTo>
                  <a:lnTo>
                    <a:pt x="1215676" y="1423892"/>
                  </a:lnTo>
                  <a:lnTo>
                    <a:pt x="1219581" y="1425131"/>
                  </a:lnTo>
                  <a:lnTo>
                    <a:pt x="1238726" y="1443038"/>
                  </a:lnTo>
                  <a:lnTo>
                    <a:pt x="1237393" y="1454849"/>
                  </a:lnTo>
                  <a:lnTo>
                    <a:pt x="1241108" y="1479709"/>
                  </a:lnTo>
                  <a:lnTo>
                    <a:pt x="1233678" y="1480185"/>
                  </a:lnTo>
                  <a:lnTo>
                    <a:pt x="1235011" y="1487519"/>
                  </a:lnTo>
                  <a:lnTo>
                    <a:pt x="1240631" y="1486662"/>
                  </a:lnTo>
                  <a:lnTo>
                    <a:pt x="1244156" y="1506855"/>
                  </a:lnTo>
                  <a:lnTo>
                    <a:pt x="1215771" y="1504474"/>
                  </a:lnTo>
                  <a:lnTo>
                    <a:pt x="1213294" y="1490663"/>
                  </a:lnTo>
                  <a:lnTo>
                    <a:pt x="1187291" y="1499330"/>
                  </a:lnTo>
                  <a:lnTo>
                    <a:pt x="1163193" y="1513523"/>
                  </a:lnTo>
                  <a:lnTo>
                    <a:pt x="1146905" y="1532001"/>
                  </a:lnTo>
                  <a:lnTo>
                    <a:pt x="1133189" y="1543145"/>
                  </a:lnTo>
                  <a:lnTo>
                    <a:pt x="1133570" y="1552099"/>
                  </a:lnTo>
                  <a:lnTo>
                    <a:pt x="1119569" y="1557147"/>
                  </a:lnTo>
                  <a:lnTo>
                    <a:pt x="1120235" y="1561719"/>
                  </a:lnTo>
                  <a:lnTo>
                    <a:pt x="1089184" y="1584007"/>
                  </a:lnTo>
                  <a:lnTo>
                    <a:pt x="1090613" y="1591628"/>
                  </a:lnTo>
                  <a:lnTo>
                    <a:pt x="1085183" y="1594390"/>
                  </a:lnTo>
                  <a:lnTo>
                    <a:pt x="1084707" y="1598676"/>
                  </a:lnTo>
                  <a:lnTo>
                    <a:pt x="1091375" y="1600486"/>
                  </a:lnTo>
                  <a:lnTo>
                    <a:pt x="1091756" y="1607534"/>
                  </a:lnTo>
                  <a:lnTo>
                    <a:pt x="1089660" y="1607820"/>
                  </a:lnTo>
                  <a:lnTo>
                    <a:pt x="1094042" y="1620012"/>
                  </a:lnTo>
                  <a:lnTo>
                    <a:pt x="1089851" y="1621917"/>
                  </a:lnTo>
                  <a:lnTo>
                    <a:pt x="1094042" y="1644872"/>
                  </a:lnTo>
                  <a:lnTo>
                    <a:pt x="1079849" y="1650778"/>
                  </a:lnTo>
                  <a:lnTo>
                    <a:pt x="1083088" y="1660017"/>
                  </a:lnTo>
                  <a:lnTo>
                    <a:pt x="1078897" y="1694688"/>
                  </a:lnTo>
                  <a:lnTo>
                    <a:pt x="1083183" y="1711262"/>
                  </a:lnTo>
                  <a:lnTo>
                    <a:pt x="1049179" y="1723453"/>
                  </a:lnTo>
                  <a:lnTo>
                    <a:pt x="1038797" y="1720977"/>
                  </a:lnTo>
                  <a:lnTo>
                    <a:pt x="1040511" y="1703451"/>
                  </a:lnTo>
                  <a:lnTo>
                    <a:pt x="1030129" y="1699832"/>
                  </a:lnTo>
                  <a:lnTo>
                    <a:pt x="1030224" y="1697355"/>
                  </a:lnTo>
                  <a:lnTo>
                    <a:pt x="1019842" y="1698689"/>
                  </a:lnTo>
                  <a:lnTo>
                    <a:pt x="1019747" y="1682687"/>
                  </a:lnTo>
                  <a:lnTo>
                    <a:pt x="1004602" y="1684687"/>
                  </a:lnTo>
                  <a:lnTo>
                    <a:pt x="1004316" y="1676019"/>
                  </a:lnTo>
                  <a:lnTo>
                    <a:pt x="994601" y="1679353"/>
                  </a:lnTo>
                  <a:lnTo>
                    <a:pt x="993267" y="1674209"/>
                  </a:lnTo>
                  <a:lnTo>
                    <a:pt x="990028" y="1675924"/>
                  </a:lnTo>
                  <a:lnTo>
                    <a:pt x="988505" y="1672590"/>
                  </a:lnTo>
                  <a:lnTo>
                    <a:pt x="986123" y="1672876"/>
                  </a:lnTo>
                  <a:lnTo>
                    <a:pt x="985837" y="1669542"/>
                  </a:lnTo>
                  <a:lnTo>
                    <a:pt x="994982" y="1668304"/>
                  </a:lnTo>
                  <a:lnTo>
                    <a:pt x="1005935" y="1660207"/>
                  </a:lnTo>
                  <a:lnTo>
                    <a:pt x="1005268" y="1656398"/>
                  </a:lnTo>
                  <a:lnTo>
                    <a:pt x="1009269" y="1653921"/>
                  </a:lnTo>
                  <a:lnTo>
                    <a:pt x="1008031" y="1651540"/>
                  </a:lnTo>
                  <a:lnTo>
                    <a:pt x="997744" y="1649159"/>
                  </a:lnTo>
                  <a:lnTo>
                    <a:pt x="978980" y="1652778"/>
                  </a:lnTo>
                  <a:lnTo>
                    <a:pt x="974884" y="1656016"/>
                  </a:lnTo>
                  <a:lnTo>
                    <a:pt x="969931" y="1652397"/>
                  </a:lnTo>
                  <a:lnTo>
                    <a:pt x="960025" y="1634299"/>
                  </a:lnTo>
                  <a:lnTo>
                    <a:pt x="955453" y="1632871"/>
                  </a:lnTo>
                  <a:lnTo>
                    <a:pt x="959168" y="1625537"/>
                  </a:lnTo>
                  <a:lnTo>
                    <a:pt x="957739" y="1614011"/>
                  </a:lnTo>
                  <a:lnTo>
                    <a:pt x="934974" y="1625822"/>
                  </a:lnTo>
                  <a:lnTo>
                    <a:pt x="921925" y="1627251"/>
                  </a:lnTo>
                  <a:lnTo>
                    <a:pt x="903827" y="1622203"/>
                  </a:lnTo>
                  <a:lnTo>
                    <a:pt x="909637" y="1604963"/>
                  </a:lnTo>
                  <a:lnTo>
                    <a:pt x="915257" y="1598200"/>
                  </a:lnTo>
                  <a:lnTo>
                    <a:pt x="911352" y="1589532"/>
                  </a:lnTo>
                  <a:lnTo>
                    <a:pt x="902589" y="1598105"/>
                  </a:lnTo>
                  <a:lnTo>
                    <a:pt x="882587" y="1597628"/>
                  </a:lnTo>
                  <a:lnTo>
                    <a:pt x="873157" y="1600105"/>
                  </a:lnTo>
                  <a:lnTo>
                    <a:pt x="868394" y="1604201"/>
                  </a:lnTo>
                  <a:lnTo>
                    <a:pt x="851630" y="1595247"/>
                  </a:lnTo>
                  <a:lnTo>
                    <a:pt x="848582" y="1587437"/>
                  </a:lnTo>
                  <a:lnTo>
                    <a:pt x="853440" y="1584674"/>
                  </a:lnTo>
                  <a:lnTo>
                    <a:pt x="843343" y="1583245"/>
                  </a:lnTo>
                  <a:lnTo>
                    <a:pt x="843915" y="1585055"/>
                  </a:lnTo>
                  <a:lnTo>
                    <a:pt x="836390" y="1589246"/>
                  </a:lnTo>
                  <a:lnTo>
                    <a:pt x="822389" y="1584770"/>
                  </a:lnTo>
                  <a:lnTo>
                    <a:pt x="804196" y="1598200"/>
                  </a:lnTo>
                  <a:lnTo>
                    <a:pt x="799719" y="1606582"/>
                  </a:lnTo>
                  <a:lnTo>
                    <a:pt x="786765" y="1602486"/>
                  </a:lnTo>
                  <a:lnTo>
                    <a:pt x="789908" y="1604963"/>
                  </a:lnTo>
                  <a:lnTo>
                    <a:pt x="788099" y="1609916"/>
                  </a:lnTo>
                  <a:lnTo>
                    <a:pt x="780478" y="1606582"/>
                  </a:lnTo>
                  <a:lnTo>
                    <a:pt x="780764" y="1605344"/>
                  </a:lnTo>
                  <a:lnTo>
                    <a:pt x="780193" y="1604963"/>
                  </a:lnTo>
                  <a:lnTo>
                    <a:pt x="774954" y="1605534"/>
                  </a:lnTo>
                  <a:lnTo>
                    <a:pt x="768001" y="1604486"/>
                  </a:lnTo>
                  <a:lnTo>
                    <a:pt x="769334" y="1603915"/>
                  </a:lnTo>
                  <a:lnTo>
                    <a:pt x="775049" y="1605344"/>
                  </a:lnTo>
                  <a:lnTo>
                    <a:pt x="777145" y="1604486"/>
                  </a:lnTo>
                  <a:lnTo>
                    <a:pt x="780288" y="1604677"/>
                  </a:lnTo>
                  <a:lnTo>
                    <a:pt x="780764" y="1605248"/>
                  </a:lnTo>
                  <a:lnTo>
                    <a:pt x="782193" y="1600105"/>
                  </a:lnTo>
                  <a:lnTo>
                    <a:pt x="778288" y="1597247"/>
                  </a:lnTo>
                  <a:lnTo>
                    <a:pt x="774573" y="1602010"/>
                  </a:lnTo>
                  <a:lnTo>
                    <a:pt x="761333" y="1605058"/>
                  </a:lnTo>
                  <a:lnTo>
                    <a:pt x="760381" y="1616012"/>
                  </a:lnTo>
                  <a:lnTo>
                    <a:pt x="756857" y="1617631"/>
                  </a:lnTo>
                  <a:lnTo>
                    <a:pt x="756190" y="1622774"/>
                  </a:lnTo>
                  <a:lnTo>
                    <a:pt x="759619" y="1634014"/>
                  </a:lnTo>
                  <a:lnTo>
                    <a:pt x="757714" y="1637633"/>
                  </a:lnTo>
                  <a:lnTo>
                    <a:pt x="760285" y="1638681"/>
                  </a:lnTo>
                  <a:lnTo>
                    <a:pt x="756666" y="1642205"/>
                  </a:lnTo>
                  <a:lnTo>
                    <a:pt x="749903" y="1642301"/>
                  </a:lnTo>
                  <a:lnTo>
                    <a:pt x="739807" y="1634204"/>
                  </a:lnTo>
                  <a:lnTo>
                    <a:pt x="732472" y="1641920"/>
                  </a:lnTo>
                  <a:lnTo>
                    <a:pt x="733044" y="1663160"/>
                  </a:lnTo>
                  <a:lnTo>
                    <a:pt x="737807" y="1661541"/>
                  </a:lnTo>
                  <a:lnTo>
                    <a:pt x="744474" y="1663256"/>
                  </a:lnTo>
                  <a:lnTo>
                    <a:pt x="748093" y="1678686"/>
                  </a:lnTo>
                  <a:lnTo>
                    <a:pt x="760666" y="1676781"/>
                  </a:lnTo>
                  <a:lnTo>
                    <a:pt x="763905" y="1681448"/>
                  </a:lnTo>
                  <a:lnTo>
                    <a:pt x="761619" y="1685544"/>
                  </a:lnTo>
                  <a:lnTo>
                    <a:pt x="754856" y="1683830"/>
                  </a:lnTo>
                  <a:lnTo>
                    <a:pt x="754570" y="1688782"/>
                  </a:lnTo>
                  <a:lnTo>
                    <a:pt x="765334" y="1693450"/>
                  </a:lnTo>
                  <a:lnTo>
                    <a:pt x="762572" y="1699927"/>
                  </a:lnTo>
                  <a:lnTo>
                    <a:pt x="770191" y="1700879"/>
                  </a:lnTo>
                  <a:lnTo>
                    <a:pt x="774764" y="1705737"/>
                  </a:lnTo>
                  <a:lnTo>
                    <a:pt x="773335" y="1707737"/>
                  </a:lnTo>
                  <a:lnTo>
                    <a:pt x="793242" y="1723835"/>
                  </a:lnTo>
                  <a:lnTo>
                    <a:pt x="777526" y="1723453"/>
                  </a:lnTo>
                  <a:lnTo>
                    <a:pt x="777335" y="1726882"/>
                  </a:lnTo>
                  <a:lnTo>
                    <a:pt x="779812" y="1730121"/>
                  </a:lnTo>
                  <a:lnTo>
                    <a:pt x="778574" y="1731740"/>
                  </a:lnTo>
                  <a:lnTo>
                    <a:pt x="796862" y="1737455"/>
                  </a:lnTo>
                  <a:lnTo>
                    <a:pt x="792670" y="1741646"/>
                  </a:lnTo>
                  <a:lnTo>
                    <a:pt x="787527" y="1742313"/>
                  </a:lnTo>
                  <a:lnTo>
                    <a:pt x="786193" y="1740027"/>
                  </a:lnTo>
                  <a:lnTo>
                    <a:pt x="791051" y="1740313"/>
                  </a:lnTo>
                  <a:lnTo>
                    <a:pt x="793718" y="1737265"/>
                  </a:lnTo>
                  <a:lnTo>
                    <a:pt x="785146" y="1735265"/>
                  </a:lnTo>
                  <a:lnTo>
                    <a:pt x="785051" y="1741170"/>
                  </a:lnTo>
                  <a:lnTo>
                    <a:pt x="780383" y="1741837"/>
                  </a:lnTo>
                  <a:lnTo>
                    <a:pt x="779240" y="1744694"/>
                  </a:lnTo>
                  <a:lnTo>
                    <a:pt x="794957" y="1759172"/>
                  </a:lnTo>
                  <a:lnTo>
                    <a:pt x="791337" y="1763363"/>
                  </a:lnTo>
                  <a:close/>
                  <a:moveTo>
                    <a:pt x="1511808" y="781145"/>
                  </a:moveTo>
                  <a:lnTo>
                    <a:pt x="1509617" y="761714"/>
                  </a:lnTo>
                  <a:lnTo>
                    <a:pt x="1492568" y="769144"/>
                  </a:lnTo>
                  <a:lnTo>
                    <a:pt x="1493139" y="778954"/>
                  </a:lnTo>
                  <a:lnTo>
                    <a:pt x="1496377" y="781336"/>
                  </a:lnTo>
                  <a:lnTo>
                    <a:pt x="1511808" y="78114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5" name="Freihandform: Form 174">
              <a:extLst>
                <a:ext uri="{FF2B5EF4-FFF2-40B4-BE49-F238E27FC236}">
                  <a16:creationId xmlns:a16="http://schemas.microsoft.com/office/drawing/2014/main" id="{D36B385F-654B-4365-ACC4-EFB14C624216}"/>
                </a:ext>
              </a:extLst>
            </p:cNvPr>
            <p:cNvSpPr/>
            <p:nvPr/>
          </p:nvSpPr>
          <p:spPr>
            <a:xfrm>
              <a:off x="1529922" y="2005064"/>
              <a:ext cx="886050" cy="712800"/>
            </a:xfrm>
            <a:custGeom>
              <a:avLst/>
              <a:gdLst>
                <a:gd name="connsiteX0" fmla="*/ 1561052 w 1704975"/>
                <a:gd name="connsiteY0" fmla="*/ 465201 h 1371600"/>
                <a:gd name="connsiteX1" fmla="*/ 1564005 w 1704975"/>
                <a:gd name="connsiteY1" fmla="*/ 467296 h 1371600"/>
                <a:gd name="connsiteX2" fmla="*/ 1559052 w 1704975"/>
                <a:gd name="connsiteY2" fmla="*/ 465487 h 1371600"/>
                <a:gd name="connsiteX3" fmla="*/ 1561052 w 1704975"/>
                <a:gd name="connsiteY3" fmla="*/ 465201 h 1371600"/>
                <a:gd name="connsiteX4" fmla="*/ 11430 w 1704975"/>
                <a:gd name="connsiteY4" fmla="*/ 1307878 h 1371600"/>
                <a:gd name="connsiteX5" fmla="*/ 9525 w 1704975"/>
                <a:gd name="connsiteY5" fmla="*/ 1301782 h 1371600"/>
                <a:gd name="connsiteX6" fmla="*/ 30004 w 1704975"/>
                <a:gd name="connsiteY6" fmla="*/ 1296543 h 1371600"/>
                <a:gd name="connsiteX7" fmla="*/ 28670 w 1704975"/>
                <a:gd name="connsiteY7" fmla="*/ 1276255 h 1371600"/>
                <a:gd name="connsiteX8" fmla="*/ 34290 w 1704975"/>
                <a:gd name="connsiteY8" fmla="*/ 1275778 h 1371600"/>
                <a:gd name="connsiteX9" fmla="*/ 31718 w 1704975"/>
                <a:gd name="connsiteY9" fmla="*/ 1255871 h 1371600"/>
                <a:gd name="connsiteX10" fmla="*/ 34290 w 1704975"/>
                <a:gd name="connsiteY10" fmla="*/ 1255014 h 1371600"/>
                <a:gd name="connsiteX11" fmla="*/ 27051 w 1704975"/>
                <a:gd name="connsiteY11" fmla="*/ 1227392 h 1371600"/>
                <a:gd name="connsiteX12" fmla="*/ 32766 w 1704975"/>
                <a:gd name="connsiteY12" fmla="*/ 1221105 h 1371600"/>
                <a:gd name="connsiteX13" fmla="*/ 27146 w 1704975"/>
                <a:gd name="connsiteY13" fmla="*/ 1210627 h 1371600"/>
                <a:gd name="connsiteX14" fmla="*/ 29813 w 1704975"/>
                <a:gd name="connsiteY14" fmla="*/ 1209389 h 1371600"/>
                <a:gd name="connsiteX15" fmla="*/ 30385 w 1704975"/>
                <a:gd name="connsiteY15" fmla="*/ 1197483 h 1371600"/>
                <a:gd name="connsiteX16" fmla="*/ 27241 w 1704975"/>
                <a:gd name="connsiteY16" fmla="*/ 1193197 h 1371600"/>
                <a:gd name="connsiteX17" fmla="*/ 35338 w 1704975"/>
                <a:gd name="connsiteY17" fmla="*/ 1187863 h 1371600"/>
                <a:gd name="connsiteX18" fmla="*/ 33242 w 1704975"/>
                <a:gd name="connsiteY18" fmla="*/ 1184910 h 1371600"/>
                <a:gd name="connsiteX19" fmla="*/ 34480 w 1704975"/>
                <a:gd name="connsiteY19" fmla="*/ 1175480 h 1371600"/>
                <a:gd name="connsiteX20" fmla="*/ 27527 w 1704975"/>
                <a:gd name="connsiteY20" fmla="*/ 1178909 h 1371600"/>
                <a:gd name="connsiteX21" fmla="*/ 21812 w 1704975"/>
                <a:gd name="connsiteY21" fmla="*/ 1168718 h 1371600"/>
                <a:gd name="connsiteX22" fmla="*/ 18383 w 1704975"/>
                <a:gd name="connsiteY22" fmla="*/ 1168527 h 1371600"/>
                <a:gd name="connsiteX23" fmla="*/ 14097 w 1704975"/>
                <a:gd name="connsiteY23" fmla="*/ 1158716 h 1371600"/>
                <a:gd name="connsiteX24" fmla="*/ 22383 w 1704975"/>
                <a:gd name="connsiteY24" fmla="*/ 1155287 h 1371600"/>
                <a:gd name="connsiteX25" fmla="*/ 21907 w 1704975"/>
                <a:gd name="connsiteY25" fmla="*/ 1150049 h 1371600"/>
                <a:gd name="connsiteX26" fmla="*/ 47530 w 1704975"/>
                <a:gd name="connsiteY26" fmla="*/ 1145286 h 1371600"/>
                <a:gd name="connsiteX27" fmla="*/ 76009 w 1704975"/>
                <a:gd name="connsiteY27" fmla="*/ 1133570 h 1371600"/>
                <a:gd name="connsiteX28" fmla="*/ 76962 w 1704975"/>
                <a:gd name="connsiteY28" fmla="*/ 1125569 h 1371600"/>
                <a:gd name="connsiteX29" fmla="*/ 79153 w 1704975"/>
                <a:gd name="connsiteY29" fmla="*/ 1125093 h 1371600"/>
                <a:gd name="connsiteX30" fmla="*/ 77533 w 1704975"/>
                <a:gd name="connsiteY30" fmla="*/ 1114806 h 1371600"/>
                <a:gd name="connsiteX31" fmla="*/ 83344 w 1704975"/>
                <a:gd name="connsiteY31" fmla="*/ 1110806 h 1371600"/>
                <a:gd name="connsiteX32" fmla="*/ 70675 w 1704975"/>
                <a:gd name="connsiteY32" fmla="*/ 1054418 h 1371600"/>
                <a:gd name="connsiteX33" fmla="*/ 61531 w 1704975"/>
                <a:gd name="connsiteY33" fmla="*/ 1058132 h 1371600"/>
                <a:gd name="connsiteX34" fmla="*/ 54292 w 1704975"/>
                <a:gd name="connsiteY34" fmla="*/ 1039749 h 1371600"/>
                <a:gd name="connsiteX35" fmla="*/ 60865 w 1704975"/>
                <a:gd name="connsiteY35" fmla="*/ 1033367 h 1371600"/>
                <a:gd name="connsiteX36" fmla="*/ 53245 w 1704975"/>
                <a:gd name="connsiteY36" fmla="*/ 1023461 h 1371600"/>
                <a:gd name="connsiteX37" fmla="*/ 55721 w 1704975"/>
                <a:gd name="connsiteY37" fmla="*/ 1022699 h 1371600"/>
                <a:gd name="connsiteX38" fmla="*/ 54102 w 1704975"/>
                <a:gd name="connsiteY38" fmla="*/ 1018127 h 1371600"/>
                <a:gd name="connsiteX39" fmla="*/ 51340 w 1704975"/>
                <a:gd name="connsiteY39" fmla="*/ 1018794 h 1371600"/>
                <a:gd name="connsiteX40" fmla="*/ 50292 w 1704975"/>
                <a:gd name="connsiteY40" fmla="*/ 996220 h 1371600"/>
                <a:gd name="connsiteX41" fmla="*/ 58007 w 1704975"/>
                <a:gd name="connsiteY41" fmla="*/ 994982 h 1371600"/>
                <a:gd name="connsiteX42" fmla="*/ 61531 w 1704975"/>
                <a:gd name="connsiteY42" fmla="*/ 987647 h 1371600"/>
                <a:gd name="connsiteX43" fmla="*/ 42577 w 1704975"/>
                <a:gd name="connsiteY43" fmla="*/ 903732 h 1371600"/>
                <a:gd name="connsiteX44" fmla="*/ 47149 w 1704975"/>
                <a:gd name="connsiteY44" fmla="*/ 902113 h 1371600"/>
                <a:gd name="connsiteX45" fmla="*/ 38671 w 1704975"/>
                <a:gd name="connsiteY45" fmla="*/ 876014 h 1371600"/>
                <a:gd name="connsiteX46" fmla="*/ 62579 w 1704975"/>
                <a:gd name="connsiteY46" fmla="*/ 865727 h 1371600"/>
                <a:gd name="connsiteX47" fmla="*/ 69723 w 1704975"/>
                <a:gd name="connsiteY47" fmla="*/ 874300 h 1371600"/>
                <a:gd name="connsiteX48" fmla="*/ 80772 w 1704975"/>
                <a:gd name="connsiteY48" fmla="*/ 872490 h 1371600"/>
                <a:gd name="connsiteX49" fmla="*/ 82677 w 1704975"/>
                <a:gd name="connsiteY49" fmla="*/ 869918 h 1371600"/>
                <a:gd name="connsiteX50" fmla="*/ 79057 w 1704975"/>
                <a:gd name="connsiteY50" fmla="*/ 871538 h 1371600"/>
                <a:gd name="connsiteX51" fmla="*/ 75914 w 1704975"/>
                <a:gd name="connsiteY51" fmla="*/ 865442 h 1371600"/>
                <a:gd name="connsiteX52" fmla="*/ 100965 w 1704975"/>
                <a:gd name="connsiteY52" fmla="*/ 850392 h 1371600"/>
                <a:gd name="connsiteX53" fmla="*/ 100489 w 1704975"/>
                <a:gd name="connsiteY53" fmla="*/ 837819 h 1371600"/>
                <a:gd name="connsiteX54" fmla="*/ 115443 w 1704975"/>
                <a:gd name="connsiteY54" fmla="*/ 843725 h 1371600"/>
                <a:gd name="connsiteX55" fmla="*/ 130778 w 1704975"/>
                <a:gd name="connsiteY55" fmla="*/ 840581 h 1371600"/>
                <a:gd name="connsiteX56" fmla="*/ 118967 w 1704975"/>
                <a:gd name="connsiteY56" fmla="*/ 810482 h 1371600"/>
                <a:gd name="connsiteX57" fmla="*/ 119062 w 1704975"/>
                <a:gd name="connsiteY57" fmla="*/ 802005 h 1371600"/>
                <a:gd name="connsiteX58" fmla="*/ 138970 w 1704975"/>
                <a:gd name="connsiteY58" fmla="*/ 804863 h 1371600"/>
                <a:gd name="connsiteX59" fmla="*/ 137922 w 1704975"/>
                <a:gd name="connsiteY59" fmla="*/ 791623 h 1371600"/>
                <a:gd name="connsiteX60" fmla="*/ 147256 w 1704975"/>
                <a:gd name="connsiteY60" fmla="*/ 792480 h 1371600"/>
                <a:gd name="connsiteX61" fmla="*/ 150114 w 1704975"/>
                <a:gd name="connsiteY61" fmla="*/ 785241 h 1371600"/>
                <a:gd name="connsiteX62" fmla="*/ 150781 w 1704975"/>
                <a:gd name="connsiteY62" fmla="*/ 777812 h 1371600"/>
                <a:gd name="connsiteX63" fmla="*/ 141065 w 1704975"/>
                <a:gd name="connsiteY63" fmla="*/ 777621 h 1371600"/>
                <a:gd name="connsiteX64" fmla="*/ 140303 w 1704975"/>
                <a:gd name="connsiteY64" fmla="*/ 766572 h 1371600"/>
                <a:gd name="connsiteX65" fmla="*/ 120300 w 1704975"/>
                <a:gd name="connsiteY65" fmla="*/ 763619 h 1371600"/>
                <a:gd name="connsiteX66" fmla="*/ 121444 w 1704975"/>
                <a:gd name="connsiteY66" fmla="*/ 713994 h 1371600"/>
                <a:gd name="connsiteX67" fmla="*/ 124587 w 1704975"/>
                <a:gd name="connsiteY67" fmla="*/ 713232 h 1371600"/>
                <a:gd name="connsiteX68" fmla="*/ 122206 w 1704975"/>
                <a:gd name="connsiteY68" fmla="*/ 704088 h 1371600"/>
                <a:gd name="connsiteX69" fmla="*/ 124587 w 1704975"/>
                <a:gd name="connsiteY69" fmla="*/ 700373 h 1371600"/>
                <a:gd name="connsiteX70" fmla="*/ 111633 w 1704975"/>
                <a:gd name="connsiteY70" fmla="*/ 661225 h 1371600"/>
                <a:gd name="connsiteX71" fmla="*/ 109252 w 1704975"/>
                <a:gd name="connsiteY71" fmla="*/ 645890 h 1371600"/>
                <a:gd name="connsiteX72" fmla="*/ 110204 w 1704975"/>
                <a:gd name="connsiteY72" fmla="*/ 643414 h 1371600"/>
                <a:gd name="connsiteX73" fmla="*/ 115729 w 1704975"/>
                <a:gd name="connsiteY73" fmla="*/ 642557 h 1371600"/>
                <a:gd name="connsiteX74" fmla="*/ 110014 w 1704975"/>
                <a:gd name="connsiteY74" fmla="*/ 642652 h 1371600"/>
                <a:gd name="connsiteX75" fmla="*/ 128016 w 1704975"/>
                <a:gd name="connsiteY75" fmla="*/ 639413 h 1371600"/>
                <a:gd name="connsiteX76" fmla="*/ 150495 w 1704975"/>
                <a:gd name="connsiteY76" fmla="*/ 629412 h 1371600"/>
                <a:gd name="connsiteX77" fmla="*/ 148875 w 1704975"/>
                <a:gd name="connsiteY77" fmla="*/ 619601 h 1371600"/>
                <a:gd name="connsiteX78" fmla="*/ 136303 w 1704975"/>
                <a:gd name="connsiteY78" fmla="*/ 614839 h 1371600"/>
                <a:gd name="connsiteX79" fmla="*/ 141351 w 1704975"/>
                <a:gd name="connsiteY79" fmla="*/ 582454 h 1371600"/>
                <a:gd name="connsiteX80" fmla="*/ 140494 w 1704975"/>
                <a:gd name="connsiteY80" fmla="*/ 565309 h 1371600"/>
                <a:gd name="connsiteX81" fmla="*/ 152686 w 1704975"/>
                <a:gd name="connsiteY81" fmla="*/ 566833 h 1371600"/>
                <a:gd name="connsiteX82" fmla="*/ 154686 w 1704975"/>
                <a:gd name="connsiteY82" fmla="*/ 529304 h 1371600"/>
                <a:gd name="connsiteX83" fmla="*/ 187071 w 1704975"/>
                <a:gd name="connsiteY83" fmla="*/ 527685 h 1371600"/>
                <a:gd name="connsiteX84" fmla="*/ 207454 w 1704975"/>
                <a:gd name="connsiteY84" fmla="*/ 534353 h 1371600"/>
                <a:gd name="connsiteX85" fmla="*/ 241078 w 1704975"/>
                <a:gd name="connsiteY85" fmla="*/ 529971 h 1371600"/>
                <a:gd name="connsiteX86" fmla="*/ 251460 w 1704975"/>
                <a:gd name="connsiteY86" fmla="*/ 525209 h 1371600"/>
                <a:gd name="connsiteX87" fmla="*/ 261556 w 1704975"/>
                <a:gd name="connsiteY87" fmla="*/ 524542 h 1371600"/>
                <a:gd name="connsiteX88" fmla="*/ 263271 w 1704975"/>
                <a:gd name="connsiteY88" fmla="*/ 534638 h 1371600"/>
                <a:gd name="connsiteX89" fmla="*/ 268796 w 1704975"/>
                <a:gd name="connsiteY89" fmla="*/ 536353 h 1371600"/>
                <a:gd name="connsiteX90" fmla="*/ 280606 w 1704975"/>
                <a:gd name="connsiteY90" fmla="*/ 549592 h 1371600"/>
                <a:gd name="connsiteX91" fmla="*/ 292703 w 1704975"/>
                <a:gd name="connsiteY91" fmla="*/ 550640 h 1371600"/>
                <a:gd name="connsiteX92" fmla="*/ 291846 w 1704975"/>
                <a:gd name="connsiteY92" fmla="*/ 513016 h 1371600"/>
                <a:gd name="connsiteX93" fmla="*/ 296132 w 1704975"/>
                <a:gd name="connsiteY93" fmla="*/ 478631 h 1371600"/>
                <a:gd name="connsiteX94" fmla="*/ 298609 w 1704975"/>
                <a:gd name="connsiteY94" fmla="*/ 479393 h 1371600"/>
                <a:gd name="connsiteX95" fmla="*/ 300228 w 1704975"/>
                <a:gd name="connsiteY95" fmla="*/ 470059 h 1371600"/>
                <a:gd name="connsiteX96" fmla="*/ 305467 w 1704975"/>
                <a:gd name="connsiteY96" fmla="*/ 470821 h 1371600"/>
                <a:gd name="connsiteX97" fmla="*/ 307657 w 1704975"/>
                <a:gd name="connsiteY97" fmla="*/ 463010 h 1371600"/>
                <a:gd name="connsiteX98" fmla="*/ 309562 w 1704975"/>
                <a:gd name="connsiteY98" fmla="*/ 463105 h 1371600"/>
                <a:gd name="connsiteX99" fmla="*/ 310324 w 1704975"/>
                <a:gd name="connsiteY99" fmla="*/ 454057 h 1371600"/>
                <a:gd name="connsiteX100" fmla="*/ 327469 w 1704975"/>
                <a:gd name="connsiteY100" fmla="*/ 455200 h 1371600"/>
                <a:gd name="connsiteX101" fmla="*/ 328136 w 1704975"/>
                <a:gd name="connsiteY101" fmla="*/ 449866 h 1371600"/>
                <a:gd name="connsiteX102" fmla="*/ 334423 w 1704975"/>
                <a:gd name="connsiteY102" fmla="*/ 450342 h 1371600"/>
                <a:gd name="connsiteX103" fmla="*/ 330613 w 1704975"/>
                <a:gd name="connsiteY103" fmla="*/ 473012 h 1371600"/>
                <a:gd name="connsiteX104" fmla="*/ 336613 w 1704975"/>
                <a:gd name="connsiteY104" fmla="*/ 474535 h 1371600"/>
                <a:gd name="connsiteX105" fmla="*/ 337566 w 1704975"/>
                <a:gd name="connsiteY105" fmla="*/ 450247 h 1371600"/>
                <a:gd name="connsiteX106" fmla="*/ 353092 w 1704975"/>
                <a:gd name="connsiteY106" fmla="*/ 450533 h 1371600"/>
                <a:gd name="connsiteX107" fmla="*/ 367189 w 1704975"/>
                <a:gd name="connsiteY107" fmla="*/ 455581 h 1371600"/>
                <a:gd name="connsiteX108" fmla="*/ 370046 w 1704975"/>
                <a:gd name="connsiteY108" fmla="*/ 439579 h 1371600"/>
                <a:gd name="connsiteX109" fmla="*/ 365569 w 1704975"/>
                <a:gd name="connsiteY109" fmla="*/ 433864 h 1371600"/>
                <a:gd name="connsiteX110" fmla="*/ 370713 w 1704975"/>
                <a:gd name="connsiteY110" fmla="*/ 434054 h 1371600"/>
                <a:gd name="connsiteX111" fmla="*/ 375190 w 1704975"/>
                <a:gd name="connsiteY111" fmla="*/ 401860 h 1371600"/>
                <a:gd name="connsiteX112" fmla="*/ 389382 w 1704975"/>
                <a:gd name="connsiteY112" fmla="*/ 405289 h 1371600"/>
                <a:gd name="connsiteX113" fmla="*/ 385477 w 1704975"/>
                <a:gd name="connsiteY113" fmla="*/ 387096 h 1371600"/>
                <a:gd name="connsiteX114" fmla="*/ 385096 w 1704975"/>
                <a:gd name="connsiteY114" fmla="*/ 368237 h 1371600"/>
                <a:gd name="connsiteX115" fmla="*/ 381476 w 1704975"/>
                <a:gd name="connsiteY115" fmla="*/ 348139 h 1371600"/>
                <a:gd name="connsiteX116" fmla="*/ 374428 w 1704975"/>
                <a:gd name="connsiteY116" fmla="*/ 349187 h 1371600"/>
                <a:gd name="connsiteX117" fmla="*/ 373189 w 1704975"/>
                <a:gd name="connsiteY117" fmla="*/ 340424 h 1371600"/>
                <a:gd name="connsiteX118" fmla="*/ 354997 w 1704975"/>
                <a:gd name="connsiteY118" fmla="*/ 345281 h 1371600"/>
                <a:gd name="connsiteX119" fmla="*/ 355854 w 1704975"/>
                <a:gd name="connsiteY119" fmla="*/ 336899 h 1371600"/>
                <a:gd name="connsiteX120" fmla="*/ 344614 w 1704975"/>
                <a:gd name="connsiteY120" fmla="*/ 338614 h 1371600"/>
                <a:gd name="connsiteX121" fmla="*/ 343662 w 1704975"/>
                <a:gd name="connsiteY121" fmla="*/ 328708 h 1371600"/>
                <a:gd name="connsiteX122" fmla="*/ 347091 w 1704975"/>
                <a:gd name="connsiteY122" fmla="*/ 322326 h 1371600"/>
                <a:gd name="connsiteX123" fmla="*/ 342043 w 1704975"/>
                <a:gd name="connsiteY123" fmla="*/ 322421 h 1371600"/>
                <a:gd name="connsiteX124" fmla="*/ 340709 w 1704975"/>
                <a:gd name="connsiteY124" fmla="*/ 314706 h 1371600"/>
                <a:gd name="connsiteX125" fmla="*/ 341471 w 1704975"/>
                <a:gd name="connsiteY125" fmla="*/ 309848 h 1371600"/>
                <a:gd name="connsiteX126" fmla="*/ 344996 w 1704975"/>
                <a:gd name="connsiteY126" fmla="*/ 309848 h 1371600"/>
                <a:gd name="connsiteX127" fmla="*/ 344710 w 1704975"/>
                <a:gd name="connsiteY127" fmla="*/ 305276 h 1371600"/>
                <a:gd name="connsiteX128" fmla="*/ 346424 w 1704975"/>
                <a:gd name="connsiteY128" fmla="*/ 305371 h 1371600"/>
                <a:gd name="connsiteX129" fmla="*/ 345853 w 1704975"/>
                <a:gd name="connsiteY129" fmla="*/ 286607 h 1371600"/>
                <a:gd name="connsiteX130" fmla="*/ 351091 w 1704975"/>
                <a:gd name="connsiteY130" fmla="*/ 282988 h 1371600"/>
                <a:gd name="connsiteX131" fmla="*/ 351758 w 1704975"/>
                <a:gd name="connsiteY131" fmla="*/ 276987 h 1371600"/>
                <a:gd name="connsiteX132" fmla="*/ 356235 w 1704975"/>
                <a:gd name="connsiteY132" fmla="*/ 276320 h 1371600"/>
                <a:gd name="connsiteX133" fmla="*/ 357664 w 1704975"/>
                <a:gd name="connsiteY133" fmla="*/ 269176 h 1371600"/>
                <a:gd name="connsiteX134" fmla="*/ 368808 w 1704975"/>
                <a:gd name="connsiteY134" fmla="*/ 258318 h 1371600"/>
                <a:gd name="connsiteX135" fmla="*/ 408146 w 1704975"/>
                <a:gd name="connsiteY135" fmla="*/ 249650 h 1371600"/>
                <a:gd name="connsiteX136" fmla="*/ 406432 w 1704975"/>
                <a:gd name="connsiteY136" fmla="*/ 234696 h 1371600"/>
                <a:gd name="connsiteX137" fmla="*/ 432625 w 1704975"/>
                <a:gd name="connsiteY137" fmla="*/ 238316 h 1371600"/>
                <a:gd name="connsiteX138" fmla="*/ 434816 w 1704975"/>
                <a:gd name="connsiteY138" fmla="*/ 227743 h 1371600"/>
                <a:gd name="connsiteX139" fmla="*/ 439198 w 1704975"/>
                <a:gd name="connsiteY139" fmla="*/ 227457 h 1371600"/>
                <a:gd name="connsiteX140" fmla="*/ 440150 w 1704975"/>
                <a:gd name="connsiteY140" fmla="*/ 207359 h 1371600"/>
                <a:gd name="connsiteX141" fmla="*/ 441960 w 1704975"/>
                <a:gd name="connsiteY141" fmla="*/ 207359 h 1371600"/>
                <a:gd name="connsiteX142" fmla="*/ 442436 w 1704975"/>
                <a:gd name="connsiteY142" fmla="*/ 203263 h 1371600"/>
                <a:gd name="connsiteX143" fmla="*/ 445484 w 1704975"/>
                <a:gd name="connsiteY143" fmla="*/ 203263 h 1371600"/>
                <a:gd name="connsiteX144" fmla="*/ 446246 w 1704975"/>
                <a:gd name="connsiteY144" fmla="*/ 194596 h 1371600"/>
                <a:gd name="connsiteX145" fmla="*/ 449294 w 1704975"/>
                <a:gd name="connsiteY145" fmla="*/ 194405 h 1371600"/>
                <a:gd name="connsiteX146" fmla="*/ 449008 w 1704975"/>
                <a:gd name="connsiteY146" fmla="*/ 187166 h 1371600"/>
                <a:gd name="connsiteX147" fmla="*/ 454628 w 1704975"/>
                <a:gd name="connsiteY147" fmla="*/ 186214 h 1371600"/>
                <a:gd name="connsiteX148" fmla="*/ 454438 w 1704975"/>
                <a:gd name="connsiteY148" fmla="*/ 178975 h 1371600"/>
                <a:gd name="connsiteX149" fmla="*/ 459581 w 1704975"/>
                <a:gd name="connsiteY149" fmla="*/ 177355 h 1371600"/>
                <a:gd name="connsiteX150" fmla="*/ 455390 w 1704975"/>
                <a:gd name="connsiteY150" fmla="*/ 167830 h 1371600"/>
                <a:gd name="connsiteX151" fmla="*/ 449771 w 1704975"/>
                <a:gd name="connsiteY151" fmla="*/ 169164 h 1371600"/>
                <a:gd name="connsiteX152" fmla="*/ 440150 w 1704975"/>
                <a:gd name="connsiteY152" fmla="*/ 153733 h 1371600"/>
                <a:gd name="connsiteX153" fmla="*/ 457771 w 1704975"/>
                <a:gd name="connsiteY153" fmla="*/ 145447 h 1371600"/>
                <a:gd name="connsiteX154" fmla="*/ 478155 w 1704975"/>
                <a:gd name="connsiteY154" fmla="*/ 142304 h 1371600"/>
                <a:gd name="connsiteX155" fmla="*/ 478536 w 1704975"/>
                <a:gd name="connsiteY155" fmla="*/ 146209 h 1371600"/>
                <a:gd name="connsiteX156" fmla="*/ 499872 w 1704975"/>
                <a:gd name="connsiteY156" fmla="*/ 144780 h 1371600"/>
                <a:gd name="connsiteX157" fmla="*/ 504539 w 1704975"/>
                <a:gd name="connsiteY157" fmla="*/ 142399 h 1371600"/>
                <a:gd name="connsiteX158" fmla="*/ 503587 w 1704975"/>
                <a:gd name="connsiteY158" fmla="*/ 133541 h 1371600"/>
                <a:gd name="connsiteX159" fmla="*/ 506635 w 1704975"/>
                <a:gd name="connsiteY159" fmla="*/ 133064 h 1371600"/>
                <a:gd name="connsiteX160" fmla="*/ 505301 w 1704975"/>
                <a:gd name="connsiteY160" fmla="*/ 127349 h 1371600"/>
                <a:gd name="connsiteX161" fmla="*/ 533400 w 1704975"/>
                <a:gd name="connsiteY161" fmla="*/ 117062 h 1371600"/>
                <a:gd name="connsiteX162" fmla="*/ 540544 w 1704975"/>
                <a:gd name="connsiteY162" fmla="*/ 119062 h 1371600"/>
                <a:gd name="connsiteX163" fmla="*/ 538353 w 1704975"/>
                <a:gd name="connsiteY163" fmla="*/ 116395 h 1371600"/>
                <a:gd name="connsiteX164" fmla="*/ 530828 w 1704975"/>
                <a:gd name="connsiteY164" fmla="*/ 116776 h 1371600"/>
                <a:gd name="connsiteX165" fmla="*/ 529685 w 1704975"/>
                <a:gd name="connsiteY165" fmla="*/ 111442 h 1371600"/>
                <a:gd name="connsiteX166" fmla="*/ 523208 w 1704975"/>
                <a:gd name="connsiteY166" fmla="*/ 109823 h 1371600"/>
                <a:gd name="connsiteX167" fmla="*/ 518922 w 1704975"/>
                <a:gd name="connsiteY167" fmla="*/ 81439 h 1371600"/>
                <a:gd name="connsiteX168" fmla="*/ 512540 w 1704975"/>
                <a:gd name="connsiteY168" fmla="*/ 76581 h 1371600"/>
                <a:gd name="connsiteX169" fmla="*/ 525208 w 1704975"/>
                <a:gd name="connsiteY169" fmla="*/ 65722 h 1371600"/>
                <a:gd name="connsiteX170" fmla="*/ 515112 w 1704975"/>
                <a:gd name="connsiteY170" fmla="*/ 63341 h 1371600"/>
                <a:gd name="connsiteX171" fmla="*/ 502539 w 1704975"/>
                <a:gd name="connsiteY171" fmla="*/ 52483 h 1371600"/>
                <a:gd name="connsiteX172" fmla="*/ 520160 w 1704975"/>
                <a:gd name="connsiteY172" fmla="*/ 47244 h 1371600"/>
                <a:gd name="connsiteX173" fmla="*/ 540448 w 1704975"/>
                <a:gd name="connsiteY173" fmla="*/ 34290 h 1371600"/>
                <a:gd name="connsiteX174" fmla="*/ 538829 w 1704975"/>
                <a:gd name="connsiteY174" fmla="*/ 9525 h 1371600"/>
                <a:gd name="connsiteX175" fmla="*/ 556546 w 1704975"/>
                <a:gd name="connsiteY175" fmla="*/ 12573 h 1371600"/>
                <a:gd name="connsiteX176" fmla="*/ 561594 w 1704975"/>
                <a:gd name="connsiteY176" fmla="*/ 16192 h 1371600"/>
                <a:gd name="connsiteX177" fmla="*/ 564166 w 1704975"/>
                <a:gd name="connsiteY177" fmla="*/ 22479 h 1371600"/>
                <a:gd name="connsiteX178" fmla="*/ 573405 w 1704975"/>
                <a:gd name="connsiteY178" fmla="*/ 22955 h 1371600"/>
                <a:gd name="connsiteX179" fmla="*/ 575119 w 1704975"/>
                <a:gd name="connsiteY179" fmla="*/ 26099 h 1371600"/>
                <a:gd name="connsiteX180" fmla="*/ 592836 w 1704975"/>
                <a:gd name="connsiteY180" fmla="*/ 30385 h 1371600"/>
                <a:gd name="connsiteX181" fmla="*/ 610171 w 1704975"/>
                <a:gd name="connsiteY181" fmla="*/ 39243 h 1371600"/>
                <a:gd name="connsiteX182" fmla="*/ 623602 w 1704975"/>
                <a:gd name="connsiteY182" fmla="*/ 50578 h 1371600"/>
                <a:gd name="connsiteX183" fmla="*/ 634460 w 1704975"/>
                <a:gd name="connsiteY183" fmla="*/ 47911 h 1371600"/>
                <a:gd name="connsiteX184" fmla="*/ 635698 w 1704975"/>
                <a:gd name="connsiteY184" fmla="*/ 53530 h 1371600"/>
                <a:gd name="connsiteX185" fmla="*/ 645033 w 1704975"/>
                <a:gd name="connsiteY185" fmla="*/ 56864 h 1371600"/>
                <a:gd name="connsiteX186" fmla="*/ 646271 w 1704975"/>
                <a:gd name="connsiteY186" fmla="*/ 65246 h 1371600"/>
                <a:gd name="connsiteX187" fmla="*/ 628745 w 1704975"/>
                <a:gd name="connsiteY187" fmla="*/ 63151 h 1371600"/>
                <a:gd name="connsiteX188" fmla="*/ 629602 w 1704975"/>
                <a:gd name="connsiteY188" fmla="*/ 78295 h 1371600"/>
                <a:gd name="connsiteX189" fmla="*/ 624935 w 1704975"/>
                <a:gd name="connsiteY189" fmla="*/ 100108 h 1371600"/>
                <a:gd name="connsiteX190" fmla="*/ 632841 w 1704975"/>
                <a:gd name="connsiteY190" fmla="*/ 102775 h 1371600"/>
                <a:gd name="connsiteX191" fmla="*/ 638175 w 1704975"/>
                <a:gd name="connsiteY191" fmla="*/ 101822 h 1371600"/>
                <a:gd name="connsiteX192" fmla="*/ 642747 w 1704975"/>
                <a:gd name="connsiteY192" fmla="*/ 100489 h 1371600"/>
                <a:gd name="connsiteX193" fmla="*/ 643699 w 1704975"/>
                <a:gd name="connsiteY193" fmla="*/ 96012 h 1371600"/>
                <a:gd name="connsiteX194" fmla="*/ 661892 w 1704975"/>
                <a:gd name="connsiteY194" fmla="*/ 100679 h 1371600"/>
                <a:gd name="connsiteX195" fmla="*/ 665512 w 1704975"/>
                <a:gd name="connsiteY195" fmla="*/ 125920 h 1371600"/>
                <a:gd name="connsiteX196" fmla="*/ 676370 w 1704975"/>
                <a:gd name="connsiteY196" fmla="*/ 123254 h 1371600"/>
                <a:gd name="connsiteX197" fmla="*/ 678847 w 1704975"/>
                <a:gd name="connsiteY197" fmla="*/ 129349 h 1371600"/>
                <a:gd name="connsiteX198" fmla="*/ 682371 w 1704975"/>
                <a:gd name="connsiteY198" fmla="*/ 157448 h 1371600"/>
                <a:gd name="connsiteX199" fmla="*/ 707803 w 1704975"/>
                <a:gd name="connsiteY199" fmla="*/ 154305 h 1371600"/>
                <a:gd name="connsiteX200" fmla="*/ 708279 w 1704975"/>
                <a:gd name="connsiteY200" fmla="*/ 161639 h 1371600"/>
                <a:gd name="connsiteX201" fmla="*/ 742379 w 1704975"/>
                <a:gd name="connsiteY201" fmla="*/ 159639 h 1371600"/>
                <a:gd name="connsiteX202" fmla="*/ 743236 w 1704975"/>
                <a:gd name="connsiteY202" fmla="*/ 173069 h 1371600"/>
                <a:gd name="connsiteX203" fmla="*/ 759714 w 1704975"/>
                <a:gd name="connsiteY203" fmla="*/ 168592 h 1371600"/>
                <a:gd name="connsiteX204" fmla="*/ 758380 w 1704975"/>
                <a:gd name="connsiteY204" fmla="*/ 170212 h 1371600"/>
                <a:gd name="connsiteX205" fmla="*/ 765619 w 1704975"/>
                <a:gd name="connsiteY205" fmla="*/ 176689 h 1371600"/>
                <a:gd name="connsiteX206" fmla="*/ 777716 w 1704975"/>
                <a:gd name="connsiteY206" fmla="*/ 163449 h 1371600"/>
                <a:gd name="connsiteX207" fmla="*/ 776573 w 1704975"/>
                <a:gd name="connsiteY207" fmla="*/ 166021 h 1371600"/>
                <a:gd name="connsiteX208" fmla="*/ 783812 w 1704975"/>
                <a:gd name="connsiteY208" fmla="*/ 168688 h 1371600"/>
                <a:gd name="connsiteX209" fmla="*/ 785527 w 1704975"/>
                <a:gd name="connsiteY209" fmla="*/ 180499 h 1371600"/>
                <a:gd name="connsiteX210" fmla="*/ 788098 w 1704975"/>
                <a:gd name="connsiteY210" fmla="*/ 183356 h 1371600"/>
                <a:gd name="connsiteX211" fmla="*/ 781240 w 1704975"/>
                <a:gd name="connsiteY211" fmla="*/ 178213 h 1371600"/>
                <a:gd name="connsiteX212" fmla="*/ 776764 w 1704975"/>
                <a:gd name="connsiteY212" fmla="*/ 182689 h 1371600"/>
                <a:gd name="connsiteX213" fmla="*/ 777049 w 1704975"/>
                <a:gd name="connsiteY213" fmla="*/ 186023 h 1371600"/>
                <a:gd name="connsiteX214" fmla="*/ 796957 w 1704975"/>
                <a:gd name="connsiteY214" fmla="*/ 211550 h 1371600"/>
                <a:gd name="connsiteX215" fmla="*/ 800100 w 1704975"/>
                <a:gd name="connsiteY215" fmla="*/ 210693 h 1371600"/>
                <a:gd name="connsiteX216" fmla="*/ 792956 w 1704975"/>
                <a:gd name="connsiteY216" fmla="*/ 240506 h 1371600"/>
                <a:gd name="connsiteX217" fmla="*/ 794861 w 1704975"/>
                <a:gd name="connsiteY217" fmla="*/ 244030 h 1371600"/>
                <a:gd name="connsiteX218" fmla="*/ 791337 w 1704975"/>
                <a:gd name="connsiteY218" fmla="*/ 246126 h 1371600"/>
                <a:gd name="connsiteX219" fmla="*/ 793432 w 1704975"/>
                <a:gd name="connsiteY219" fmla="*/ 247650 h 1371600"/>
                <a:gd name="connsiteX220" fmla="*/ 791337 w 1704975"/>
                <a:gd name="connsiteY220" fmla="*/ 249936 h 1371600"/>
                <a:gd name="connsiteX221" fmla="*/ 784669 w 1704975"/>
                <a:gd name="connsiteY221" fmla="*/ 251841 h 1371600"/>
                <a:gd name="connsiteX222" fmla="*/ 787908 w 1704975"/>
                <a:gd name="connsiteY222" fmla="*/ 256032 h 1371600"/>
                <a:gd name="connsiteX223" fmla="*/ 784765 w 1704975"/>
                <a:gd name="connsiteY223" fmla="*/ 265366 h 1371600"/>
                <a:gd name="connsiteX224" fmla="*/ 776288 w 1704975"/>
                <a:gd name="connsiteY224" fmla="*/ 263080 h 1371600"/>
                <a:gd name="connsiteX225" fmla="*/ 778764 w 1704975"/>
                <a:gd name="connsiteY225" fmla="*/ 271653 h 1371600"/>
                <a:gd name="connsiteX226" fmla="*/ 771620 w 1704975"/>
                <a:gd name="connsiteY226" fmla="*/ 275463 h 1371600"/>
                <a:gd name="connsiteX227" fmla="*/ 774382 w 1704975"/>
                <a:gd name="connsiteY227" fmla="*/ 278130 h 1371600"/>
                <a:gd name="connsiteX228" fmla="*/ 769048 w 1704975"/>
                <a:gd name="connsiteY228" fmla="*/ 290989 h 1371600"/>
                <a:gd name="connsiteX229" fmla="*/ 786955 w 1704975"/>
                <a:gd name="connsiteY229" fmla="*/ 297180 h 1371600"/>
                <a:gd name="connsiteX230" fmla="*/ 797147 w 1704975"/>
                <a:gd name="connsiteY230" fmla="*/ 303562 h 1371600"/>
                <a:gd name="connsiteX231" fmla="*/ 802386 w 1704975"/>
                <a:gd name="connsiteY231" fmla="*/ 291084 h 1371600"/>
                <a:gd name="connsiteX232" fmla="*/ 805339 w 1704975"/>
                <a:gd name="connsiteY232" fmla="*/ 292037 h 1371600"/>
                <a:gd name="connsiteX233" fmla="*/ 802672 w 1704975"/>
                <a:gd name="connsiteY233" fmla="*/ 298704 h 1371600"/>
                <a:gd name="connsiteX234" fmla="*/ 818007 w 1704975"/>
                <a:gd name="connsiteY234" fmla="*/ 305657 h 1371600"/>
                <a:gd name="connsiteX235" fmla="*/ 815816 w 1704975"/>
                <a:gd name="connsiteY235" fmla="*/ 309658 h 1371600"/>
                <a:gd name="connsiteX236" fmla="*/ 863346 w 1704975"/>
                <a:gd name="connsiteY236" fmla="*/ 323755 h 1371600"/>
                <a:gd name="connsiteX237" fmla="*/ 860393 w 1704975"/>
                <a:gd name="connsiteY237" fmla="*/ 334518 h 1371600"/>
                <a:gd name="connsiteX238" fmla="*/ 869061 w 1704975"/>
                <a:gd name="connsiteY238" fmla="*/ 336423 h 1371600"/>
                <a:gd name="connsiteX239" fmla="*/ 870109 w 1704975"/>
                <a:gd name="connsiteY239" fmla="*/ 331660 h 1371600"/>
                <a:gd name="connsiteX240" fmla="*/ 943642 w 1704975"/>
                <a:gd name="connsiteY240" fmla="*/ 354044 h 1371600"/>
                <a:gd name="connsiteX241" fmla="*/ 939355 w 1704975"/>
                <a:gd name="connsiteY241" fmla="*/ 375380 h 1371600"/>
                <a:gd name="connsiteX242" fmla="*/ 960501 w 1704975"/>
                <a:gd name="connsiteY242" fmla="*/ 380047 h 1371600"/>
                <a:gd name="connsiteX243" fmla="*/ 962787 w 1704975"/>
                <a:gd name="connsiteY243" fmla="*/ 357759 h 1371600"/>
                <a:gd name="connsiteX244" fmla="*/ 975455 w 1704975"/>
                <a:gd name="connsiteY244" fmla="*/ 359092 h 1371600"/>
                <a:gd name="connsiteX245" fmla="*/ 993838 w 1704975"/>
                <a:gd name="connsiteY245" fmla="*/ 327088 h 1371600"/>
                <a:gd name="connsiteX246" fmla="*/ 1011079 w 1704975"/>
                <a:gd name="connsiteY246" fmla="*/ 337566 h 1371600"/>
                <a:gd name="connsiteX247" fmla="*/ 1019461 w 1704975"/>
                <a:gd name="connsiteY247" fmla="*/ 337661 h 1371600"/>
                <a:gd name="connsiteX248" fmla="*/ 1024318 w 1704975"/>
                <a:gd name="connsiteY248" fmla="*/ 329755 h 1371600"/>
                <a:gd name="connsiteX249" fmla="*/ 1019461 w 1704975"/>
                <a:gd name="connsiteY249" fmla="*/ 322612 h 1371600"/>
                <a:gd name="connsiteX250" fmla="*/ 1044035 w 1704975"/>
                <a:gd name="connsiteY250" fmla="*/ 289370 h 1371600"/>
                <a:gd name="connsiteX251" fmla="*/ 1036320 w 1704975"/>
                <a:gd name="connsiteY251" fmla="*/ 284035 h 1371600"/>
                <a:gd name="connsiteX252" fmla="*/ 1041368 w 1704975"/>
                <a:gd name="connsiteY252" fmla="*/ 278987 h 1371600"/>
                <a:gd name="connsiteX253" fmla="*/ 1048226 w 1704975"/>
                <a:gd name="connsiteY253" fmla="*/ 281273 h 1371600"/>
                <a:gd name="connsiteX254" fmla="*/ 1054037 w 1704975"/>
                <a:gd name="connsiteY254" fmla="*/ 279273 h 1371600"/>
                <a:gd name="connsiteX255" fmla="*/ 1044512 w 1704975"/>
                <a:gd name="connsiteY255" fmla="*/ 264700 h 1371600"/>
                <a:gd name="connsiteX256" fmla="*/ 1054513 w 1704975"/>
                <a:gd name="connsiteY256" fmla="*/ 246316 h 1371600"/>
                <a:gd name="connsiteX257" fmla="*/ 1063752 w 1704975"/>
                <a:gd name="connsiteY257" fmla="*/ 250222 h 1371600"/>
                <a:gd name="connsiteX258" fmla="*/ 1065181 w 1704975"/>
                <a:gd name="connsiteY258" fmla="*/ 258223 h 1371600"/>
                <a:gd name="connsiteX259" fmla="*/ 1075277 w 1704975"/>
                <a:gd name="connsiteY259" fmla="*/ 259366 h 1371600"/>
                <a:gd name="connsiteX260" fmla="*/ 1076611 w 1704975"/>
                <a:gd name="connsiteY260" fmla="*/ 262985 h 1371600"/>
                <a:gd name="connsiteX261" fmla="*/ 1083183 w 1704975"/>
                <a:gd name="connsiteY261" fmla="*/ 264985 h 1371600"/>
                <a:gd name="connsiteX262" fmla="*/ 1088136 w 1704975"/>
                <a:gd name="connsiteY262" fmla="*/ 274987 h 1371600"/>
                <a:gd name="connsiteX263" fmla="*/ 1120521 w 1704975"/>
                <a:gd name="connsiteY263" fmla="*/ 294132 h 1371600"/>
                <a:gd name="connsiteX264" fmla="*/ 1115854 w 1704975"/>
                <a:gd name="connsiteY264" fmla="*/ 302038 h 1371600"/>
                <a:gd name="connsiteX265" fmla="*/ 1124998 w 1704975"/>
                <a:gd name="connsiteY265" fmla="*/ 306324 h 1371600"/>
                <a:gd name="connsiteX266" fmla="*/ 1131570 w 1704975"/>
                <a:gd name="connsiteY266" fmla="*/ 306324 h 1371600"/>
                <a:gd name="connsiteX267" fmla="*/ 1149096 w 1704975"/>
                <a:gd name="connsiteY267" fmla="*/ 324993 h 1371600"/>
                <a:gd name="connsiteX268" fmla="*/ 1165765 w 1704975"/>
                <a:gd name="connsiteY268" fmla="*/ 332422 h 1371600"/>
                <a:gd name="connsiteX269" fmla="*/ 1179005 w 1704975"/>
                <a:gd name="connsiteY269" fmla="*/ 332327 h 1371600"/>
                <a:gd name="connsiteX270" fmla="*/ 1185863 w 1704975"/>
                <a:gd name="connsiteY270" fmla="*/ 329184 h 1371600"/>
                <a:gd name="connsiteX271" fmla="*/ 1197007 w 1704975"/>
                <a:gd name="connsiteY271" fmla="*/ 310420 h 1371600"/>
                <a:gd name="connsiteX272" fmla="*/ 1217581 w 1704975"/>
                <a:gd name="connsiteY272" fmla="*/ 297847 h 1371600"/>
                <a:gd name="connsiteX273" fmla="*/ 1230535 w 1704975"/>
                <a:gd name="connsiteY273" fmla="*/ 271939 h 1371600"/>
                <a:gd name="connsiteX274" fmla="*/ 1241298 w 1704975"/>
                <a:gd name="connsiteY274" fmla="*/ 262033 h 1371600"/>
                <a:gd name="connsiteX275" fmla="*/ 1247775 w 1704975"/>
                <a:gd name="connsiteY275" fmla="*/ 244126 h 1371600"/>
                <a:gd name="connsiteX276" fmla="*/ 1242727 w 1704975"/>
                <a:gd name="connsiteY276" fmla="*/ 232505 h 1371600"/>
                <a:gd name="connsiteX277" fmla="*/ 1249966 w 1704975"/>
                <a:gd name="connsiteY277" fmla="*/ 211741 h 1371600"/>
                <a:gd name="connsiteX278" fmla="*/ 1238726 w 1704975"/>
                <a:gd name="connsiteY278" fmla="*/ 215741 h 1371600"/>
                <a:gd name="connsiteX279" fmla="*/ 1230249 w 1704975"/>
                <a:gd name="connsiteY279" fmla="*/ 215265 h 1371600"/>
                <a:gd name="connsiteX280" fmla="*/ 1234916 w 1704975"/>
                <a:gd name="connsiteY280" fmla="*/ 204025 h 1371600"/>
                <a:gd name="connsiteX281" fmla="*/ 1228915 w 1704975"/>
                <a:gd name="connsiteY281" fmla="*/ 202978 h 1371600"/>
                <a:gd name="connsiteX282" fmla="*/ 1221676 w 1704975"/>
                <a:gd name="connsiteY282" fmla="*/ 215741 h 1371600"/>
                <a:gd name="connsiteX283" fmla="*/ 1207103 w 1704975"/>
                <a:gd name="connsiteY283" fmla="*/ 219932 h 1371600"/>
                <a:gd name="connsiteX284" fmla="*/ 1205579 w 1704975"/>
                <a:gd name="connsiteY284" fmla="*/ 214884 h 1371600"/>
                <a:gd name="connsiteX285" fmla="*/ 1199102 w 1704975"/>
                <a:gd name="connsiteY285" fmla="*/ 217265 h 1371600"/>
                <a:gd name="connsiteX286" fmla="*/ 1188244 w 1704975"/>
                <a:gd name="connsiteY286" fmla="*/ 212026 h 1371600"/>
                <a:gd name="connsiteX287" fmla="*/ 1188053 w 1704975"/>
                <a:gd name="connsiteY287" fmla="*/ 206692 h 1371600"/>
                <a:gd name="connsiteX288" fmla="*/ 1195102 w 1704975"/>
                <a:gd name="connsiteY288" fmla="*/ 202597 h 1371600"/>
                <a:gd name="connsiteX289" fmla="*/ 1211104 w 1704975"/>
                <a:gd name="connsiteY289" fmla="*/ 201263 h 1371600"/>
                <a:gd name="connsiteX290" fmla="*/ 1210342 w 1704975"/>
                <a:gd name="connsiteY290" fmla="*/ 186309 h 1371600"/>
                <a:gd name="connsiteX291" fmla="*/ 1202626 w 1704975"/>
                <a:gd name="connsiteY291" fmla="*/ 177070 h 1371600"/>
                <a:gd name="connsiteX292" fmla="*/ 1201007 w 1704975"/>
                <a:gd name="connsiteY292" fmla="*/ 168402 h 1371600"/>
                <a:gd name="connsiteX293" fmla="*/ 1191577 w 1704975"/>
                <a:gd name="connsiteY293" fmla="*/ 158020 h 1371600"/>
                <a:gd name="connsiteX294" fmla="*/ 1192435 w 1704975"/>
                <a:gd name="connsiteY294" fmla="*/ 155638 h 1371600"/>
                <a:gd name="connsiteX295" fmla="*/ 1200055 w 1704975"/>
                <a:gd name="connsiteY295" fmla="*/ 149828 h 1371600"/>
                <a:gd name="connsiteX296" fmla="*/ 1207198 w 1704975"/>
                <a:gd name="connsiteY296" fmla="*/ 136398 h 1371600"/>
                <a:gd name="connsiteX297" fmla="*/ 1214247 w 1704975"/>
                <a:gd name="connsiteY297" fmla="*/ 133636 h 1371600"/>
                <a:gd name="connsiteX298" fmla="*/ 1228344 w 1704975"/>
                <a:gd name="connsiteY298" fmla="*/ 120777 h 1371600"/>
                <a:gd name="connsiteX299" fmla="*/ 1244060 w 1704975"/>
                <a:gd name="connsiteY299" fmla="*/ 137350 h 1371600"/>
                <a:gd name="connsiteX300" fmla="*/ 1260253 w 1704975"/>
                <a:gd name="connsiteY300" fmla="*/ 131350 h 1371600"/>
                <a:gd name="connsiteX301" fmla="*/ 1265206 w 1704975"/>
                <a:gd name="connsiteY301" fmla="*/ 138398 h 1371600"/>
                <a:gd name="connsiteX302" fmla="*/ 1272730 w 1704975"/>
                <a:gd name="connsiteY302" fmla="*/ 137636 h 1371600"/>
                <a:gd name="connsiteX303" fmla="*/ 1277017 w 1704975"/>
                <a:gd name="connsiteY303" fmla="*/ 146590 h 1371600"/>
                <a:gd name="connsiteX304" fmla="*/ 1273492 w 1704975"/>
                <a:gd name="connsiteY304" fmla="*/ 153543 h 1371600"/>
                <a:gd name="connsiteX305" fmla="*/ 1265491 w 1704975"/>
                <a:gd name="connsiteY305" fmla="*/ 159353 h 1371600"/>
                <a:gd name="connsiteX306" fmla="*/ 1244155 w 1704975"/>
                <a:gd name="connsiteY306" fmla="*/ 165925 h 1371600"/>
                <a:gd name="connsiteX307" fmla="*/ 1239298 w 1704975"/>
                <a:gd name="connsiteY307" fmla="*/ 174784 h 1371600"/>
                <a:gd name="connsiteX308" fmla="*/ 1257872 w 1704975"/>
                <a:gd name="connsiteY308" fmla="*/ 201739 h 1371600"/>
                <a:gd name="connsiteX309" fmla="*/ 1265206 w 1704975"/>
                <a:gd name="connsiteY309" fmla="*/ 197549 h 1371600"/>
                <a:gd name="connsiteX310" fmla="*/ 1273588 w 1704975"/>
                <a:gd name="connsiteY310" fmla="*/ 207645 h 1371600"/>
                <a:gd name="connsiteX311" fmla="*/ 1291304 w 1704975"/>
                <a:gd name="connsiteY311" fmla="*/ 198120 h 1371600"/>
                <a:gd name="connsiteX312" fmla="*/ 1302544 w 1704975"/>
                <a:gd name="connsiteY312" fmla="*/ 197739 h 1371600"/>
                <a:gd name="connsiteX313" fmla="*/ 1315974 w 1704975"/>
                <a:gd name="connsiteY313" fmla="*/ 202311 h 1371600"/>
                <a:gd name="connsiteX314" fmla="*/ 1314450 w 1704975"/>
                <a:gd name="connsiteY314" fmla="*/ 217741 h 1371600"/>
                <a:gd name="connsiteX315" fmla="*/ 1317498 w 1704975"/>
                <a:gd name="connsiteY315" fmla="*/ 219742 h 1371600"/>
                <a:gd name="connsiteX316" fmla="*/ 1316641 w 1704975"/>
                <a:gd name="connsiteY316" fmla="*/ 226314 h 1371600"/>
                <a:gd name="connsiteX317" fmla="*/ 1336453 w 1704975"/>
                <a:gd name="connsiteY317" fmla="*/ 226504 h 1371600"/>
                <a:gd name="connsiteX318" fmla="*/ 1338263 w 1704975"/>
                <a:gd name="connsiteY318" fmla="*/ 235267 h 1371600"/>
                <a:gd name="connsiteX319" fmla="*/ 1336643 w 1704975"/>
                <a:gd name="connsiteY319" fmla="*/ 250317 h 1371600"/>
                <a:gd name="connsiteX320" fmla="*/ 1329499 w 1704975"/>
                <a:gd name="connsiteY320" fmla="*/ 259175 h 1371600"/>
                <a:gd name="connsiteX321" fmla="*/ 1313879 w 1704975"/>
                <a:gd name="connsiteY321" fmla="*/ 266509 h 1371600"/>
                <a:gd name="connsiteX322" fmla="*/ 1316450 w 1704975"/>
                <a:gd name="connsiteY322" fmla="*/ 270129 h 1371600"/>
                <a:gd name="connsiteX323" fmla="*/ 1329499 w 1704975"/>
                <a:gd name="connsiteY323" fmla="*/ 279559 h 1371600"/>
                <a:gd name="connsiteX324" fmla="*/ 1333786 w 1704975"/>
                <a:gd name="connsiteY324" fmla="*/ 273939 h 1371600"/>
                <a:gd name="connsiteX325" fmla="*/ 1343501 w 1704975"/>
                <a:gd name="connsiteY325" fmla="*/ 271177 h 1371600"/>
                <a:gd name="connsiteX326" fmla="*/ 1343215 w 1704975"/>
                <a:gd name="connsiteY326" fmla="*/ 266795 h 1371600"/>
                <a:gd name="connsiteX327" fmla="*/ 1355503 w 1704975"/>
                <a:gd name="connsiteY327" fmla="*/ 276892 h 1371600"/>
                <a:gd name="connsiteX328" fmla="*/ 1364551 w 1704975"/>
                <a:gd name="connsiteY328" fmla="*/ 275654 h 1371600"/>
                <a:gd name="connsiteX329" fmla="*/ 1370552 w 1704975"/>
                <a:gd name="connsiteY329" fmla="*/ 279083 h 1371600"/>
                <a:gd name="connsiteX330" fmla="*/ 1375886 w 1704975"/>
                <a:gd name="connsiteY330" fmla="*/ 277654 h 1371600"/>
                <a:gd name="connsiteX331" fmla="*/ 1376648 w 1704975"/>
                <a:gd name="connsiteY331" fmla="*/ 280225 h 1371600"/>
                <a:gd name="connsiteX332" fmla="*/ 1384649 w 1704975"/>
                <a:gd name="connsiteY332" fmla="*/ 280035 h 1371600"/>
                <a:gd name="connsiteX333" fmla="*/ 1388555 w 1704975"/>
                <a:gd name="connsiteY333" fmla="*/ 275177 h 1371600"/>
                <a:gd name="connsiteX334" fmla="*/ 1390364 w 1704975"/>
                <a:gd name="connsiteY334" fmla="*/ 279083 h 1371600"/>
                <a:gd name="connsiteX335" fmla="*/ 1395222 w 1704975"/>
                <a:gd name="connsiteY335" fmla="*/ 273939 h 1371600"/>
                <a:gd name="connsiteX336" fmla="*/ 1400747 w 1704975"/>
                <a:gd name="connsiteY336" fmla="*/ 284035 h 1371600"/>
                <a:gd name="connsiteX337" fmla="*/ 1399604 w 1704975"/>
                <a:gd name="connsiteY337" fmla="*/ 289370 h 1371600"/>
                <a:gd name="connsiteX338" fmla="*/ 1405033 w 1704975"/>
                <a:gd name="connsiteY338" fmla="*/ 292703 h 1371600"/>
                <a:gd name="connsiteX339" fmla="*/ 1425892 w 1704975"/>
                <a:gd name="connsiteY339" fmla="*/ 287083 h 1371600"/>
                <a:gd name="connsiteX340" fmla="*/ 1423225 w 1704975"/>
                <a:gd name="connsiteY340" fmla="*/ 302704 h 1371600"/>
                <a:gd name="connsiteX341" fmla="*/ 1417510 w 1704975"/>
                <a:gd name="connsiteY341" fmla="*/ 313849 h 1371600"/>
                <a:gd name="connsiteX342" fmla="*/ 1413034 w 1704975"/>
                <a:gd name="connsiteY342" fmla="*/ 316611 h 1371600"/>
                <a:gd name="connsiteX343" fmla="*/ 1402080 w 1704975"/>
                <a:gd name="connsiteY343" fmla="*/ 321088 h 1371600"/>
                <a:gd name="connsiteX344" fmla="*/ 1394650 w 1704975"/>
                <a:gd name="connsiteY344" fmla="*/ 338709 h 1371600"/>
                <a:gd name="connsiteX345" fmla="*/ 1384744 w 1704975"/>
                <a:gd name="connsiteY345" fmla="*/ 346234 h 1371600"/>
                <a:gd name="connsiteX346" fmla="*/ 1391983 w 1704975"/>
                <a:gd name="connsiteY346" fmla="*/ 355283 h 1371600"/>
                <a:gd name="connsiteX347" fmla="*/ 1387792 w 1704975"/>
                <a:gd name="connsiteY347" fmla="*/ 359759 h 1371600"/>
                <a:gd name="connsiteX348" fmla="*/ 1385983 w 1704975"/>
                <a:gd name="connsiteY348" fmla="*/ 368903 h 1371600"/>
                <a:gd name="connsiteX349" fmla="*/ 1374839 w 1704975"/>
                <a:gd name="connsiteY349" fmla="*/ 384715 h 1371600"/>
                <a:gd name="connsiteX350" fmla="*/ 1368742 w 1704975"/>
                <a:gd name="connsiteY350" fmla="*/ 384715 h 1371600"/>
                <a:gd name="connsiteX351" fmla="*/ 1367695 w 1704975"/>
                <a:gd name="connsiteY351" fmla="*/ 391096 h 1371600"/>
                <a:gd name="connsiteX352" fmla="*/ 1363027 w 1704975"/>
                <a:gd name="connsiteY352" fmla="*/ 395002 h 1371600"/>
                <a:gd name="connsiteX353" fmla="*/ 1361980 w 1704975"/>
                <a:gd name="connsiteY353" fmla="*/ 412909 h 1371600"/>
                <a:gd name="connsiteX354" fmla="*/ 1357313 w 1704975"/>
                <a:gd name="connsiteY354" fmla="*/ 424910 h 1371600"/>
                <a:gd name="connsiteX355" fmla="*/ 1365409 w 1704975"/>
                <a:gd name="connsiteY355" fmla="*/ 426149 h 1371600"/>
                <a:gd name="connsiteX356" fmla="*/ 1376077 w 1704975"/>
                <a:gd name="connsiteY356" fmla="*/ 433007 h 1371600"/>
                <a:gd name="connsiteX357" fmla="*/ 1410557 w 1704975"/>
                <a:gd name="connsiteY357" fmla="*/ 433387 h 1371600"/>
                <a:gd name="connsiteX358" fmla="*/ 1427988 w 1704975"/>
                <a:gd name="connsiteY358" fmla="*/ 439769 h 1371600"/>
                <a:gd name="connsiteX359" fmla="*/ 1422654 w 1704975"/>
                <a:gd name="connsiteY359" fmla="*/ 447580 h 1371600"/>
                <a:gd name="connsiteX360" fmla="*/ 1430274 w 1704975"/>
                <a:gd name="connsiteY360" fmla="*/ 447675 h 1371600"/>
                <a:gd name="connsiteX361" fmla="*/ 1426559 w 1704975"/>
                <a:gd name="connsiteY361" fmla="*/ 452628 h 1371600"/>
                <a:gd name="connsiteX362" fmla="*/ 1425607 w 1704975"/>
                <a:gd name="connsiteY362" fmla="*/ 459391 h 1371600"/>
                <a:gd name="connsiteX363" fmla="*/ 1429702 w 1704975"/>
                <a:gd name="connsiteY363" fmla="*/ 469106 h 1371600"/>
                <a:gd name="connsiteX364" fmla="*/ 1421892 w 1704975"/>
                <a:gd name="connsiteY364" fmla="*/ 476631 h 1371600"/>
                <a:gd name="connsiteX365" fmla="*/ 1427512 w 1704975"/>
                <a:gd name="connsiteY365" fmla="*/ 483584 h 1371600"/>
                <a:gd name="connsiteX366" fmla="*/ 1431512 w 1704975"/>
                <a:gd name="connsiteY366" fmla="*/ 500825 h 1371600"/>
                <a:gd name="connsiteX367" fmla="*/ 1444180 w 1704975"/>
                <a:gd name="connsiteY367" fmla="*/ 498253 h 1371600"/>
                <a:gd name="connsiteX368" fmla="*/ 1450848 w 1704975"/>
                <a:gd name="connsiteY368" fmla="*/ 487680 h 1371600"/>
                <a:gd name="connsiteX369" fmla="*/ 1455896 w 1704975"/>
                <a:gd name="connsiteY369" fmla="*/ 487204 h 1371600"/>
                <a:gd name="connsiteX370" fmla="*/ 1460278 w 1704975"/>
                <a:gd name="connsiteY370" fmla="*/ 489109 h 1371600"/>
                <a:gd name="connsiteX371" fmla="*/ 1457801 w 1704975"/>
                <a:gd name="connsiteY371" fmla="*/ 498538 h 1371600"/>
                <a:gd name="connsiteX372" fmla="*/ 1472374 w 1704975"/>
                <a:gd name="connsiteY372" fmla="*/ 501967 h 1371600"/>
                <a:gd name="connsiteX373" fmla="*/ 1472660 w 1704975"/>
                <a:gd name="connsiteY373" fmla="*/ 498729 h 1371600"/>
                <a:gd name="connsiteX374" fmla="*/ 1477899 w 1704975"/>
                <a:gd name="connsiteY374" fmla="*/ 498062 h 1371600"/>
                <a:gd name="connsiteX375" fmla="*/ 1469898 w 1704975"/>
                <a:gd name="connsiteY375" fmla="*/ 481679 h 1371600"/>
                <a:gd name="connsiteX376" fmla="*/ 1494377 w 1704975"/>
                <a:gd name="connsiteY376" fmla="*/ 477964 h 1371600"/>
                <a:gd name="connsiteX377" fmla="*/ 1532287 w 1704975"/>
                <a:gd name="connsiteY377" fmla="*/ 457962 h 1371600"/>
                <a:gd name="connsiteX378" fmla="*/ 1539049 w 1704975"/>
                <a:gd name="connsiteY378" fmla="*/ 459010 h 1371600"/>
                <a:gd name="connsiteX379" fmla="*/ 1577149 w 1704975"/>
                <a:gd name="connsiteY379" fmla="*/ 473392 h 1371600"/>
                <a:gd name="connsiteX380" fmla="*/ 1580769 w 1704975"/>
                <a:gd name="connsiteY380" fmla="*/ 472630 h 1371600"/>
                <a:gd name="connsiteX381" fmla="*/ 1577912 w 1704975"/>
                <a:gd name="connsiteY381" fmla="*/ 491204 h 1371600"/>
                <a:gd name="connsiteX382" fmla="*/ 1581436 w 1704975"/>
                <a:gd name="connsiteY382" fmla="*/ 500443 h 1371600"/>
                <a:gd name="connsiteX383" fmla="*/ 1584007 w 1704975"/>
                <a:gd name="connsiteY383" fmla="*/ 500348 h 1371600"/>
                <a:gd name="connsiteX384" fmla="*/ 1586008 w 1704975"/>
                <a:gd name="connsiteY384" fmla="*/ 513588 h 1371600"/>
                <a:gd name="connsiteX385" fmla="*/ 1590580 w 1704975"/>
                <a:gd name="connsiteY385" fmla="*/ 513302 h 1371600"/>
                <a:gd name="connsiteX386" fmla="*/ 1592199 w 1704975"/>
                <a:gd name="connsiteY386" fmla="*/ 523494 h 1371600"/>
                <a:gd name="connsiteX387" fmla="*/ 1588960 w 1704975"/>
                <a:gd name="connsiteY387" fmla="*/ 525113 h 1371600"/>
                <a:gd name="connsiteX388" fmla="*/ 1592866 w 1704975"/>
                <a:gd name="connsiteY388" fmla="*/ 535591 h 1371600"/>
                <a:gd name="connsiteX389" fmla="*/ 1590675 w 1704975"/>
                <a:gd name="connsiteY389" fmla="*/ 538639 h 1371600"/>
                <a:gd name="connsiteX390" fmla="*/ 1594580 w 1704975"/>
                <a:gd name="connsiteY390" fmla="*/ 538353 h 1371600"/>
                <a:gd name="connsiteX391" fmla="*/ 1601819 w 1704975"/>
                <a:gd name="connsiteY391" fmla="*/ 544449 h 1371600"/>
                <a:gd name="connsiteX392" fmla="*/ 1607439 w 1704975"/>
                <a:gd name="connsiteY392" fmla="*/ 530066 h 1371600"/>
                <a:gd name="connsiteX393" fmla="*/ 1644587 w 1704975"/>
                <a:gd name="connsiteY393" fmla="*/ 540829 h 1371600"/>
                <a:gd name="connsiteX394" fmla="*/ 1648587 w 1704975"/>
                <a:gd name="connsiteY394" fmla="*/ 552164 h 1371600"/>
                <a:gd name="connsiteX395" fmla="*/ 1646968 w 1704975"/>
                <a:gd name="connsiteY395" fmla="*/ 562166 h 1371600"/>
                <a:gd name="connsiteX396" fmla="*/ 1649539 w 1704975"/>
                <a:gd name="connsiteY396" fmla="*/ 573024 h 1371600"/>
                <a:gd name="connsiteX397" fmla="*/ 1648777 w 1704975"/>
                <a:gd name="connsiteY397" fmla="*/ 580454 h 1371600"/>
                <a:gd name="connsiteX398" fmla="*/ 1640681 w 1704975"/>
                <a:gd name="connsiteY398" fmla="*/ 593693 h 1371600"/>
                <a:gd name="connsiteX399" fmla="*/ 1649539 w 1704975"/>
                <a:gd name="connsiteY399" fmla="*/ 593598 h 1371600"/>
                <a:gd name="connsiteX400" fmla="*/ 1654207 w 1704975"/>
                <a:gd name="connsiteY400" fmla="*/ 610171 h 1371600"/>
                <a:gd name="connsiteX401" fmla="*/ 1656016 w 1704975"/>
                <a:gd name="connsiteY401" fmla="*/ 619411 h 1371600"/>
                <a:gd name="connsiteX402" fmla="*/ 1652778 w 1704975"/>
                <a:gd name="connsiteY402" fmla="*/ 638366 h 1371600"/>
                <a:gd name="connsiteX403" fmla="*/ 1694116 w 1704975"/>
                <a:gd name="connsiteY403" fmla="*/ 644938 h 1371600"/>
                <a:gd name="connsiteX404" fmla="*/ 1692307 w 1704975"/>
                <a:gd name="connsiteY404" fmla="*/ 657606 h 1371600"/>
                <a:gd name="connsiteX405" fmla="*/ 1664780 w 1704975"/>
                <a:gd name="connsiteY405" fmla="*/ 657034 h 1371600"/>
                <a:gd name="connsiteX406" fmla="*/ 1665732 w 1704975"/>
                <a:gd name="connsiteY406" fmla="*/ 667988 h 1371600"/>
                <a:gd name="connsiteX407" fmla="*/ 1661827 w 1704975"/>
                <a:gd name="connsiteY407" fmla="*/ 672275 h 1371600"/>
                <a:gd name="connsiteX408" fmla="*/ 1662208 w 1704975"/>
                <a:gd name="connsiteY408" fmla="*/ 676751 h 1371600"/>
                <a:gd name="connsiteX409" fmla="*/ 1674209 w 1704975"/>
                <a:gd name="connsiteY409" fmla="*/ 680752 h 1371600"/>
                <a:gd name="connsiteX410" fmla="*/ 1678210 w 1704975"/>
                <a:gd name="connsiteY410" fmla="*/ 690086 h 1371600"/>
                <a:gd name="connsiteX411" fmla="*/ 1671447 w 1704975"/>
                <a:gd name="connsiteY411" fmla="*/ 709993 h 1371600"/>
                <a:gd name="connsiteX412" fmla="*/ 1667542 w 1704975"/>
                <a:gd name="connsiteY412" fmla="*/ 717899 h 1371600"/>
                <a:gd name="connsiteX413" fmla="*/ 1665446 w 1704975"/>
                <a:gd name="connsiteY413" fmla="*/ 717233 h 1371600"/>
                <a:gd name="connsiteX414" fmla="*/ 1659636 w 1704975"/>
                <a:gd name="connsiteY414" fmla="*/ 733044 h 1371600"/>
                <a:gd name="connsiteX415" fmla="*/ 1648587 w 1704975"/>
                <a:gd name="connsiteY415" fmla="*/ 730853 h 1371600"/>
                <a:gd name="connsiteX416" fmla="*/ 1647539 w 1704975"/>
                <a:gd name="connsiteY416" fmla="*/ 735425 h 1371600"/>
                <a:gd name="connsiteX417" fmla="*/ 1643729 w 1704975"/>
                <a:gd name="connsiteY417" fmla="*/ 733711 h 1371600"/>
                <a:gd name="connsiteX418" fmla="*/ 1643824 w 1704975"/>
                <a:gd name="connsiteY418" fmla="*/ 735425 h 1371600"/>
                <a:gd name="connsiteX419" fmla="*/ 1602676 w 1704975"/>
                <a:gd name="connsiteY419" fmla="*/ 740950 h 1371600"/>
                <a:gd name="connsiteX420" fmla="*/ 1605629 w 1704975"/>
                <a:gd name="connsiteY420" fmla="*/ 747713 h 1371600"/>
                <a:gd name="connsiteX421" fmla="*/ 1608582 w 1704975"/>
                <a:gd name="connsiteY421" fmla="*/ 746950 h 1371600"/>
                <a:gd name="connsiteX422" fmla="*/ 1610201 w 1704975"/>
                <a:gd name="connsiteY422" fmla="*/ 756761 h 1371600"/>
                <a:gd name="connsiteX423" fmla="*/ 1611916 w 1704975"/>
                <a:gd name="connsiteY423" fmla="*/ 756190 h 1371600"/>
                <a:gd name="connsiteX424" fmla="*/ 1619059 w 1704975"/>
                <a:gd name="connsiteY424" fmla="*/ 772287 h 1371600"/>
                <a:gd name="connsiteX425" fmla="*/ 1625441 w 1704975"/>
                <a:gd name="connsiteY425" fmla="*/ 779812 h 1371600"/>
                <a:gd name="connsiteX426" fmla="*/ 1629442 w 1704975"/>
                <a:gd name="connsiteY426" fmla="*/ 810959 h 1371600"/>
                <a:gd name="connsiteX427" fmla="*/ 1638872 w 1704975"/>
                <a:gd name="connsiteY427" fmla="*/ 810768 h 1371600"/>
                <a:gd name="connsiteX428" fmla="*/ 1638109 w 1704975"/>
                <a:gd name="connsiteY428" fmla="*/ 826579 h 1371600"/>
                <a:gd name="connsiteX429" fmla="*/ 1645253 w 1704975"/>
                <a:gd name="connsiteY429" fmla="*/ 823436 h 1371600"/>
                <a:gd name="connsiteX430" fmla="*/ 1645920 w 1704975"/>
                <a:gd name="connsiteY430" fmla="*/ 835438 h 1371600"/>
                <a:gd name="connsiteX431" fmla="*/ 1641824 w 1704975"/>
                <a:gd name="connsiteY431" fmla="*/ 862965 h 1371600"/>
                <a:gd name="connsiteX432" fmla="*/ 1646872 w 1704975"/>
                <a:gd name="connsiteY432" fmla="*/ 862393 h 1371600"/>
                <a:gd name="connsiteX433" fmla="*/ 1642015 w 1704975"/>
                <a:gd name="connsiteY433" fmla="*/ 887825 h 1371600"/>
                <a:gd name="connsiteX434" fmla="*/ 1659064 w 1704975"/>
                <a:gd name="connsiteY434" fmla="*/ 896588 h 1371600"/>
                <a:gd name="connsiteX435" fmla="*/ 1658779 w 1704975"/>
                <a:gd name="connsiteY435" fmla="*/ 899160 h 1371600"/>
                <a:gd name="connsiteX436" fmla="*/ 1663637 w 1704975"/>
                <a:gd name="connsiteY436" fmla="*/ 899636 h 1371600"/>
                <a:gd name="connsiteX437" fmla="*/ 1663446 w 1704975"/>
                <a:gd name="connsiteY437" fmla="*/ 901732 h 1371600"/>
                <a:gd name="connsiteX438" fmla="*/ 1681829 w 1704975"/>
                <a:gd name="connsiteY438" fmla="*/ 908304 h 1371600"/>
                <a:gd name="connsiteX439" fmla="*/ 1698784 w 1704975"/>
                <a:gd name="connsiteY439" fmla="*/ 906399 h 1371600"/>
                <a:gd name="connsiteX440" fmla="*/ 1700308 w 1704975"/>
                <a:gd name="connsiteY440" fmla="*/ 915638 h 1371600"/>
                <a:gd name="connsiteX441" fmla="*/ 1686497 w 1704975"/>
                <a:gd name="connsiteY441" fmla="*/ 919353 h 1371600"/>
                <a:gd name="connsiteX442" fmla="*/ 1689735 w 1704975"/>
                <a:gd name="connsiteY442" fmla="*/ 941737 h 1371600"/>
                <a:gd name="connsiteX443" fmla="*/ 1624108 w 1704975"/>
                <a:gd name="connsiteY443" fmla="*/ 957453 h 1371600"/>
                <a:gd name="connsiteX444" fmla="*/ 1596866 w 1704975"/>
                <a:gd name="connsiteY444" fmla="*/ 976789 h 1371600"/>
                <a:gd name="connsiteX445" fmla="*/ 1565624 w 1704975"/>
                <a:gd name="connsiteY445" fmla="*/ 990409 h 1371600"/>
                <a:gd name="connsiteX446" fmla="*/ 1564291 w 1704975"/>
                <a:gd name="connsiteY446" fmla="*/ 985838 h 1371600"/>
                <a:gd name="connsiteX447" fmla="*/ 1560195 w 1704975"/>
                <a:gd name="connsiteY447" fmla="*/ 983933 h 1371600"/>
                <a:gd name="connsiteX448" fmla="*/ 1553718 w 1704975"/>
                <a:gd name="connsiteY448" fmla="*/ 981456 h 1371600"/>
                <a:gd name="connsiteX449" fmla="*/ 1546955 w 1704975"/>
                <a:gd name="connsiteY449" fmla="*/ 982504 h 1371600"/>
                <a:gd name="connsiteX450" fmla="*/ 1548384 w 1704975"/>
                <a:gd name="connsiteY450" fmla="*/ 959263 h 1371600"/>
                <a:gd name="connsiteX451" fmla="*/ 1551051 w 1704975"/>
                <a:gd name="connsiteY451" fmla="*/ 959072 h 1371600"/>
                <a:gd name="connsiteX452" fmla="*/ 1549146 w 1704975"/>
                <a:gd name="connsiteY452" fmla="*/ 930974 h 1371600"/>
                <a:gd name="connsiteX453" fmla="*/ 1522190 w 1704975"/>
                <a:gd name="connsiteY453" fmla="*/ 932402 h 1371600"/>
                <a:gd name="connsiteX454" fmla="*/ 1518285 w 1704975"/>
                <a:gd name="connsiteY454" fmla="*/ 927735 h 1371600"/>
                <a:gd name="connsiteX455" fmla="*/ 1514951 w 1704975"/>
                <a:gd name="connsiteY455" fmla="*/ 929450 h 1371600"/>
                <a:gd name="connsiteX456" fmla="*/ 1508189 w 1704975"/>
                <a:gd name="connsiteY456" fmla="*/ 909447 h 1371600"/>
                <a:gd name="connsiteX457" fmla="*/ 1504188 w 1704975"/>
                <a:gd name="connsiteY457" fmla="*/ 909923 h 1371600"/>
                <a:gd name="connsiteX458" fmla="*/ 1504283 w 1704975"/>
                <a:gd name="connsiteY458" fmla="*/ 907447 h 1371600"/>
                <a:gd name="connsiteX459" fmla="*/ 1492472 w 1704975"/>
                <a:gd name="connsiteY459" fmla="*/ 906971 h 1371600"/>
                <a:gd name="connsiteX460" fmla="*/ 1491139 w 1704975"/>
                <a:gd name="connsiteY460" fmla="*/ 916305 h 1371600"/>
                <a:gd name="connsiteX461" fmla="*/ 1485614 w 1704975"/>
                <a:gd name="connsiteY461" fmla="*/ 915353 h 1371600"/>
                <a:gd name="connsiteX462" fmla="*/ 1482090 w 1704975"/>
                <a:gd name="connsiteY462" fmla="*/ 941356 h 1371600"/>
                <a:gd name="connsiteX463" fmla="*/ 1483519 w 1704975"/>
                <a:gd name="connsiteY463" fmla="*/ 950214 h 1371600"/>
                <a:gd name="connsiteX464" fmla="*/ 1468469 w 1704975"/>
                <a:gd name="connsiteY464" fmla="*/ 955929 h 1371600"/>
                <a:gd name="connsiteX465" fmla="*/ 1469231 w 1704975"/>
                <a:gd name="connsiteY465" fmla="*/ 961739 h 1371600"/>
                <a:gd name="connsiteX466" fmla="*/ 1450753 w 1704975"/>
                <a:gd name="connsiteY466" fmla="*/ 966978 h 1371600"/>
                <a:gd name="connsiteX467" fmla="*/ 1446371 w 1704975"/>
                <a:gd name="connsiteY467" fmla="*/ 954881 h 1371600"/>
                <a:gd name="connsiteX468" fmla="*/ 1420939 w 1704975"/>
                <a:gd name="connsiteY468" fmla="*/ 962311 h 1371600"/>
                <a:gd name="connsiteX469" fmla="*/ 1414367 w 1704975"/>
                <a:gd name="connsiteY469" fmla="*/ 947071 h 1371600"/>
                <a:gd name="connsiteX470" fmla="*/ 1409129 w 1704975"/>
                <a:gd name="connsiteY470" fmla="*/ 948880 h 1371600"/>
                <a:gd name="connsiteX471" fmla="*/ 1394746 w 1704975"/>
                <a:gd name="connsiteY471" fmla="*/ 943070 h 1371600"/>
                <a:gd name="connsiteX472" fmla="*/ 1393984 w 1704975"/>
                <a:gd name="connsiteY472" fmla="*/ 946309 h 1371600"/>
                <a:gd name="connsiteX473" fmla="*/ 1347597 w 1704975"/>
                <a:gd name="connsiteY473" fmla="*/ 956120 h 1371600"/>
                <a:gd name="connsiteX474" fmla="*/ 1348264 w 1704975"/>
                <a:gd name="connsiteY474" fmla="*/ 959263 h 1371600"/>
                <a:gd name="connsiteX475" fmla="*/ 1333690 w 1704975"/>
                <a:gd name="connsiteY475" fmla="*/ 957453 h 1371600"/>
                <a:gd name="connsiteX476" fmla="*/ 1333500 w 1704975"/>
                <a:gd name="connsiteY476" fmla="*/ 955738 h 1371600"/>
                <a:gd name="connsiteX477" fmla="*/ 1323308 w 1704975"/>
                <a:gd name="connsiteY477" fmla="*/ 956024 h 1371600"/>
                <a:gd name="connsiteX478" fmla="*/ 1293876 w 1704975"/>
                <a:gd name="connsiteY478" fmla="*/ 962120 h 1371600"/>
                <a:gd name="connsiteX479" fmla="*/ 1273969 w 1704975"/>
                <a:gd name="connsiteY479" fmla="*/ 963835 h 1371600"/>
                <a:gd name="connsiteX480" fmla="*/ 1273397 w 1704975"/>
                <a:gd name="connsiteY480" fmla="*/ 961834 h 1371600"/>
                <a:gd name="connsiteX481" fmla="*/ 1254538 w 1704975"/>
                <a:gd name="connsiteY481" fmla="*/ 965168 h 1371600"/>
                <a:gd name="connsiteX482" fmla="*/ 1254823 w 1704975"/>
                <a:gd name="connsiteY482" fmla="*/ 961739 h 1371600"/>
                <a:gd name="connsiteX483" fmla="*/ 1248823 w 1704975"/>
                <a:gd name="connsiteY483" fmla="*/ 961549 h 1371600"/>
                <a:gd name="connsiteX484" fmla="*/ 1233488 w 1704975"/>
                <a:gd name="connsiteY484" fmla="*/ 966025 h 1371600"/>
                <a:gd name="connsiteX485" fmla="*/ 1233392 w 1704975"/>
                <a:gd name="connsiteY485" fmla="*/ 958691 h 1371600"/>
                <a:gd name="connsiteX486" fmla="*/ 1227106 w 1704975"/>
                <a:gd name="connsiteY486" fmla="*/ 959644 h 1371600"/>
                <a:gd name="connsiteX487" fmla="*/ 1228344 w 1704975"/>
                <a:gd name="connsiteY487" fmla="*/ 954214 h 1371600"/>
                <a:gd name="connsiteX488" fmla="*/ 1211485 w 1704975"/>
                <a:gd name="connsiteY488" fmla="*/ 954976 h 1371600"/>
                <a:gd name="connsiteX489" fmla="*/ 1203389 w 1704975"/>
                <a:gd name="connsiteY489" fmla="*/ 952309 h 1371600"/>
                <a:gd name="connsiteX490" fmla="*/ 1196245 w 1704975"/>
                <a:gd name="connsiteY490" fmla="*/ 954500 h 1371600"/>
                <a:gd name="connsiteX491" fmla="*/ 1195388 w 1704975"/>
                <a:gd name="connsiteY491" fmla="*/ 951738 h 1371600"/>
                <a:gd name="connsiteX492" fmla="*/ 1176338 w 1704975"/>
                <a:gd name="connsiteY492" fmla="*/ 954405 h 1371600"/>
                <a:gd name="connsiteX493" fmla="*/ 1175956 w 1704975"/>
                <a:gd name="connsiteY493" fmla="*/ 950690 h 1371600"/>
                <a:gd name="connsiteX494" fmla="*/ 1161002 w 1704975"/>
                <a:gd name="connsiteY494" fmla="*/ 954310 h 1371600"/>
                <a:gd name="connsiteX495" fmla="*/ 1156525 w 1704975"/>
                <a:gd name="connsiteY495" fmla="*/ 951071 h 1371600"/>
                <a:gd name="connsiteX496" fmla="*/ 1150430 w 1704975"/>
                <a:gd name="connsiteY496" fmla="*/ 951167 h 1371600"/>
                <a:gd name="connsiteX497" fmla="*/ 1148048 w 1704975"/>
                <a:gd name="connsiteY497" fmla="*/ 942022 h 1371600"/>
                <a:gd name="connsiteX498" fmla="*/ 1133475 w 1704975"/>
                <a:gd name="connsiteY498" fmla="*/ 942975 h 1371600"/>
                <a:gd name="connsiteX499" fmla="*/ 1131760 w 1704975"/>
                <a:gd name="connsiteY499" fmla="*/ 951071 h 1371600"/>
                <a:gd name="connsiteX500" fmla="*/ 1124712 w 1704975"/>
                <a:gd name="connsiteY500" fmla="*/ 953548 h 1371600"/>
                <a:gd name="connsiteX501" fmla="*/ 1085374 w 1704975"/>
                <a:gd name="connsiteY501" fmla="*/ 954881 h 1371600"/>
                <a:gd name="connsiteX502" fmla="*/ 1083755 w 1704975"/>
                <a:gd name="connsiteY502" fmla="*/ 945928 h 1371600"/>
                <a:gd name="connsiteX503" fmla="*/ 1070039 w 1704975"/>
                <a:gd name="connsiteY503" fmla="*/ 948118 h 1371600"/>
                <a:gd name="connsiteX504" fmla="*/ 1065181 w 1704975"/>
                <a:gd name="connsiteY504" fmla="*/ 931926 h 1371600"/>
                <a:gd name="connsiteX505" fmla="*/ 1033272 w 1704975"/>
                <a:gd name="connsiteY505" fmla="*/ 940879 h 1371600"/>
                <a:gd name="connsiteX506" fmla="*/ 985552 w 1704975"/>
                <a:gd name="connsiteY506" fmla="*/ 947928 h 1371600"/>
                <a:gd name="connsiteX507" fmla="*/ 942784 w 1704975"/>
                <a:gd name="connsiteY507" fmla="*/ 943737 h 1371600"/>
                <a:gd name="connsiteX508" fmla="*/ 915067 w 1704975"/>
                <a:gd name="connsiteY508" fmla="*/ 946499 h 1371600"/>
                <a:gd name="connsiteX509" fmla="*/ 916686 w 1704975"/>
                <a:gd name="connsiteY509" fmla="*/ 959358 h 1371600"/>
                <a:gd name="connsiteX510" fmla="*/ 913066 w 1704975"/>
                <a:gd name="connsiteY510" fmla="*/ 959739 h 1371600"/>
                <a:gd name="connsiteX511" fmla="*/ 914686 w 1704975"/>
                <a:gd name="connsiteY511" fmla="*/ 965359 h 1371600"/>
                <a:gd name="connsiteX512" fmla="*/ 905542 w 1704975"/>
                <a:gd name="connsiteY512" fmla="*/ 990886 h 1371600"/>
                <a:gd name="connsiteX513" fmla="*/ 911066 w 1704975"/>
                <a:gd name="connsiteY513" fmla="*/ 1020794 h 1371600"/>
                <a:gd name="connsiteX514" fmla="*/ 905923 w 1704975"/>
                <a:gd name="connsiteY514" fmla="*/ 1023652 h 1371600"/>
                <a:gd name="connsiteX515" fmla="*/ 905065 w 1704975"/>
                <a:gd name="connsiteY515" fmla="*/ 1054894 h 1371600"/>
                <a:gd name="connsiteX516" fmla="*/ 906875 w 1704975"/>
                <a:gd name="connsiteY516" fmla="*/ 1055180 h 1371600"/>
                <a:gd name="connsiteX517" fmla="*/ 913162 w 1704975"/>
                <a:gd name="connsiteY517" fmla="*/ 1097090 h 1371600"/>
                <a:gd name="connsiteX518" fmla="*/ 913924 w 1704975"/>
                <a:gd name="connsiteY518" fmla="*/ 1099566 h 1371600"/>
                <a:gd name="connsiteX519" fmla="*/ 916210 w 1704975"/>
                <a:gd name="connsiteY519" fmla="*/ 1097375 h 1371600"/>
                <a:gd name="connsiteX520" fmla="*/ 918115 w 1704975"/>
                <a:gd name="connsiteY520" fmla="*/ 1109282 h 1371600"/>
                <a:gd name="connsiteX521" fmla="*/ 932879 w 1704975"/>
                <a:gd name="connsiteY521" fmla="*/ 1114520 h 1371600"/>
                <a:gd name="connsiteX522" fmla="*/ 930497 w 1704975"/>
                <a:gd name="connsiteY522" fmla="*/ 1131284 h 1371600"/>
                <a:gd name="connsiteX523" fmla="*/ 922591 w 1704975"/>
                <a:gd name="connsiteY523" fmla="*/ 1152620 h 1371600"/>
                <a:gd name="connsiteX524" fmla="*/ 926878 w 1704975"/>
                <a:gd name="connsiteY524" fmla="*/ 1156621 h 1371600"/>
                <a:gd name="connsiteX525" fmla="*/ 926116 w 1704975"/>
                <a:gd name="connsiteY525" fmla="*/ 1164050 h 1371600"/>
                <a:gd name="connsiteX526" fmla="*/ 924115 w 1704975"/>
                <a:gd name="connsiteY526" fmla="*/ 1164622 h 1371600"/>
                <a:gd name="connsiteX527" fmla="*/ 928116 w 1704975"/>
                <a:gd name="connsiteY527" fmla="*/ 1176052 h 1371600"/>
                <a:gd name="connsiteX528" fmla="*/ 939927 w 1704975"/>
                <a:gd name="connsiteY528" fmla="*/ 1194530 h 1371600"/>
                <a:gd name="connsiteX529" fmla="*/ 943070 w 1704975"/>
                <a:gd name="connsiteY529" fmla="*/ 1206722 h 1371600"/>
                <a:gd name="connsiteX530" fmla="*/ 949833 w 1704975"/>
                <a:gd name="connsiteY530" fmla="*/ 1206246 h 1371600"/>
                <a:gd name="connsiteX531" fmla="*/ 951929 w 1704975"/>
                <a:gd name="connsiteY531" fmla="*/ 1203865 h 1371600"/>
                <a:gd name="connsiteX532" fmla="*/ 953929 w 1704975"/>
                <a:gd name="connsiteY532" fmla="*/ 1208723 h 1371600"/>
                <a:gd name="connsiteX533" fmla="*/ 955167 w 1704975"/>
                <a:gd name="connsiteY533" fmla="*/ 1227582 h 1371600"/>
                <a:gd name="connsiteX534" fmla="*/ 947928 w 1704975"/>
                <a:gd name="connsiteY534" fmla="*/ 1227868 h 1371600"/>
                <a:gd name="connsiteX535" fmla="*/ 947071 w 1704975"/>
                <a:gd name="connsiteY535" fmla="*/ 1246156 h 1371600"/>
                <a:gd name="connsiteX536" fmla="*/ 980504 w 1704975"/>
                <a:gd name="connsiteY536" fmla="*/ 1255967 h 1371600"/>
                <a:gd name="connsiteX537" fmla="*/ 981456 w 1704975"/>
                <a:gd name="connsiteY537" fmla="*/ 1264444 h 1371600"/>
                <a:gd name="connsiteX538" fmla="*/ 955262 w 1704975"/>
                <a:gd name="connsiteY538" fmla="*/ 1280255 h 1371600"/>
                <a:gd name="connsiteX539" fmla="*/ 953548 w 1704975"/>
                <a:gd name="connsiteY539" fmla="*/ 1272445 h 1371600"/>
                <a:gd name="connsiteX540" fmla="*/ 948023 w 1704975"/>
                <a:gd name="connsiteY540" fmla="*/ 1273016 h 1371600"/>
                <a:gd name="connsiteX541" fmla="*/ 945928 w 1704975"/>
                <a:gd name="connsiteY541" fmla="*/ 1263491 h 1371600"/>
                <a:gd name="connsiteX542" fmla="*/ 944118 w 1704975"/>
                <a:gd name="connsiteY542" fmla="*/ 1264063 h 1371600"/>
                <a:gd name="connsiteX543" fmla="*/ 944404 w 1704975"/>
                <a:gd name="connsiteY543" fmla="*/ 1265968 h 1371600"/>
                <a:gd name="connsiteX544" fmla="*/ 934402 w 1704975"/>
                <a:gd name="connsiteY544" fmla="*/ 1270254 h 1371600"/>
                <a:gd name="connsiteX545" fmla="*/ 937736 w 1704975"/>
                <a:gd name="connsiteY545" fmla="*/ 1279493 h 1371600"/>
                <a:gd name="connsiteX546" fmla="*/ 934879 w 1704975"/>
                <a:gd name="connsiteY546" fmla="*/ 1280065 h 1371600"/>
                <a:gd name="connsiteX547" fmla="*/ 935355 w 1704975"/>
                <a:gd name="connsiteY547" fmla="*/ 1285875 h 1371600"/>
                <a:gd name="connsiteX548" fmla="*/ 924973 w 1704975"/>
                <a:gd name="connsiteY548" fmla="*/ 1286827 h 1371600"/>
                <a:gd name="connsiteX549" fmla="*/ 923734 w 1704975"/>
                <a:gd name="connsiteY549" fmla="*/ 1292924 h 1371600"/>
                <a:gd name="connsiteX550" fmla="*/ 882301 w 1704975"/>
                <a:gd name="connsiteY550" fmla="*/ 1298829 h 1371600"/>
                <a:gd name="connsiteX551" fmla="*/ 864775 w 1704975"/>
                <a:gd name="connsiteY551" fmla="*/ 1289114 h 1371600"/>
                <a:gd name="connsiteX552" fmla="*/ 853630 w 1704975"/>
                <a:gd name="connsiteY552" fmla="*/ 1320641 h 1371600"/>
                <a:gd name="connsiteX553" fmla="*/ 851916 w 1704975"/>
                <a:gd name="connsiteY553" fmla="*/ 1325785 h 1371600"/>
                <a:gd name="connsiteX554" fmla="*/ 807529 w 1704975"/>
                <a:gd name="connsiteY554" fmla="*/ 1328166 h 1371600"/>
                <a:gd name="connsiteX555" fmla="*/ 783050 w 1704975"/>
                <a:gd name="connsiteY555" fmla="*/ 1325309 h 1371600"/>
                <a:gd name="connsiteX556" fmla="*/ 792385 w 1704975"/>
                <a:gd name="connsiteY556" fmla="*/ 1329785 h 1371600"/>
                <a:gd name="connsiteX557" fmla="*/ 796576 w 1704975"/>
                <a:gd name="connsiteY557" fmla="*/ 1337024 h 1371600"/>
                <a:gd name="connsiteX558" fmla="*/ 769144 w 1704975"/>
                <a:gd name="connsiteY558" fmla="*/ 1342644 h 1371600"/>
                <a:gd name="connsiteX559" fmla="*/ 770858 w 1704975"/>
                <a:gd name="connsiteY559" fmla="*/ 1356932 h 1371600"/>
                <a:gd name="connsiteX560" fmla="*/ 726186 w 1704975"/>
                <a:gd name="connsiteY560" fmla="*/ 1365980 h 1371600"/>
                <a:gd name="connsiteX561" fmla="*/ 720662 w 1704975"/>
                <a:gd name="connsiteY561" fmla="*/ 1350455 h 1371600"/>
                <a:gd name="connsiteX562" fmla="*/ 728281 w 1704975"/>
                <a:gd name="connsiteY562" fmla="*/ 1348454 h 1371600"/>
                <a:gd name="connsiteX563" fmla="*/ 727043 w 1704975"/>
                <a:gd name="connsiteY563" fmla="*/ 1344549 h 1371600"/>
                <a:gd name="connsiteX564" fmla="*/ 734377 w 1704975"/>
                <a:gd name="connsiteY564" fmla="*/ 1342358 h 1371600"/>
                <a:gd name="connsiteX565" fmla="*/ 727424 w 1704975"/>
                <a:gd name="connsiteY565" fmla="*/ 1307497 h 1371600"/>
                <a:gd name="connsiteX566" fmla="*/ 715804 w 1704975"/>
                <a:gd name="connsiteY566" fmla="*/ 1305401 h 1371600"/>
                <a:gd name="connsiteX567" fmla="*/ 693801 w 1704975"/>
                <a:gd name="connsiteY567" fmla="*/ 1273683 h 1371600"/>
                <a:gd name="connsiteX568" fmla="*/ 690658 w 1704975"/>
                <a:gd name="connsiteY568" fmla="*/ 1270730 h 1371600"/>
                <a:gd name="connsiteX569" fmla="*/ 688562 w 1704975"/>
                <a:gd name="connsiteY569" fmla="*/ 1272635 h 1371600"/>
                <a:gd name="connsiteX570" fmla="*/ 686943 w 1704975"/>
                <a:gd name="connsiteY570" fmla="*/ 1271111 h 1371600"/>
                <a:gd name="connsiteX571" fmla="*/ 677894 w 1704975"/>
                <a:gd name="connsiteY571" fmla="*/ 1257300 h 1371600"/>
                <a:gd name="connsiteX572" fmla="*/ 662464 w 1704975"/>
                <a:gd name="connsiteY572" fmla="*/ 1259967 h 1371600"/>
                <a:gd name="connsiteX573" fmla="*/ 657606 w 1704975"/>
                <a:gd name="connsiteY573" fmla="*/ 1221105 h 1371600"/>
                <a:gd name="connsiteX574" fmla="*/ 650272 w 1704975"/>
                <a:gd name="connsiteY574" fmla="*/ 1190053 h 1371600"/>
                <a:gd name="connsiteX575" fmla="*/ 650557 w 1704975"/>
                <a:gd name="connsiteY575" fmla="*/ 1179005 h 1371600"/>
                <a:gd name="connsiteX576" fmla="*/ 637699 w 1704975"/>
                <a:gd name="connsiteY576" fmla="*/ 1181386 h 1371600"/>
                <a:gd name="connsiteX577" fmla="*/ 637889 w 1704975"/>
                <a:gd name="connsiteY577" fmla="*/ 1183576 h 1371600"/>
                <a:gd name="connsiteX578" fmla="*/ 623697 w 1704975"/>
                <a:gd name="connsiteY578" fmla="*/ 1184815 h 1371600"/>
                <a:gd name="connsiteX579" fmla="*/ 637699 w 1704975"/>
                <a:gd name="connsiteY579" fmla="*/ 1146810 h 1371600"/>
                <a:gd name="connsiteX580" fmla="*/ 625792 w 1704975"/>
                <a:gd name="connsiteY580" fmla="*/ 1143952 h 1371600"/>
                <a:gd name="connsiteX581" fmla="*/ 626745 w 1704975"/>
                <a:gd name="connsiteY581" fmla="*/ 1132427 h 1371600"/>
                <a:gd name="connsiteX582" fmla="*/ 632269 w 1704975"/>
                <a:gd name="connsiteY582" fmla="*/ 1123759 h 1371600"/>
                <a:gd name="connsiteX583" fmla="*/ 614077 w 1704975"/>
                <a:gd name="connsiteY583" fmla="*/ 1126522 h 1371600"/>
                <a:gd name="connsiteX584" fmla="*/ 604456 w 1704975"/>
                <a:gd name="connsiteY584" fmla="*/ 1124141 h 1371600"/>
                <a:gd name="connsiteX585" fmla="*/ 595693 w 1704975"/>
                <a:gd name="connsiteY585" fmla="*/ 1108996 h 1371600"/>
                <a:gd name="connsiteX586" fmla="*/ 597789 w 1704975"/>
                <a:gd name="connsiteY586" fmla="*/ 1098042 h 1371600"/>
                <a:gd name="connsiteX587" fmla="*/ 603885 w 1704975"/>
                <a:gd name="connsiteY587" fmla="*/ 1088231 h 1371600"/>
                <a:gd name="connsiteX588" fmla="*/ 579787 w 1704975"/>
                <a:gd name="connsiteY588" fmla="*/ 1084517 h 1371600"/>
                <a:gd name="connsiteX589" fmla="*/ 580358 w 1704975"/>
                <a:gd name="connsiteY589" fmla="*/ 1080230 h 1371600"/>
                <a:gd name="connsiteX590" fmla="*/ 575119 w 1704975"/>
                <a:gd name="connsiteY590" fmla="*/ 1079944 h 1371600"/>
                <a:gd name="connsiteX591" fmla="*/ 574738 w 1704975"/>
                <a:gd name="connsiteY591" fmla="*/ 1072515 h 1371600"/>
                <a:gd name="connsiteX592" fmla="*/ 561499 w 1704975"/>
                <a:gd name="connsiteY592" fmla="*/ 1072229 h 1371600"/>
                <a:gd name="connsiteX593" fmla="*/ 562165 w 1704975"/>
                <a:gd name="connsiteY593" fmla="*/ 1063847 h 1371600"/>
                <a:gd name="connsiteX594" fmla="*/ 507587 w 1704975"/>
                <a:gd name="connsiteY594" fmla="*/ 1074706 h 1371600"/>
                <a:gd name="connsiteX595" fmla="*/ 506730 w 1704975"/>
                <a:gd name="connsiteY595" fmla="*/ 1064514 h 1371600"/>
                <a:gd name="connsiteX596" fmla="*/ 499205 w 1704975"/>
                <a:gd name="connsiteY596" fmla="*/ 1064514 h 1371600"/>
                <a:gd name="connsiteX597" fmla="*/ 493014 w 1704975"/>
                <a:gd name="connsiteY597" fmla="*/ 1128712 h 1371600"/>
                <a:gd name="connsiteX598" fmla="*/ 483870 w 1704975"/>
                <a:gd name="connsiteY598" fmla="*/ 1125665 h 1371600"/>
                <a:gd name="connsiteX599" fmla="*/ 483298 w 1704975"/>
                <a:gd name="connsiteY599" fmla="*/ 1135285 h 1371600"/>
                <a:gd name="connsiteX600" fmla="*/ 480631 w 1704975"/>
                <a:gd name="connsiteY600" fmla="*/ 1135951 h 1371600"/>
                <a:gd name="connsiteX601" fmla="*/ 480250 w 1704975"/>
                <a:gd name="connsiteY601" fmla="*/ 1138904 h 1371600"/>
                <a:gd name="connsiteX602" fmla="*/ 473583 w 1704975"/>
                <a:gd name="connsiteY602" fmla="*/ 1138618 h 1371600"/>
                <a:gd name="connsiteX603" fmla="*/ 473773 w 1704975"/>
                <a:gd name="connsiteY603" fmla="*/ 1131951 h 1371600"/>
                <a:gd name="connsiteX604" fmla="*/ 468344 w 1704975"/>
                <a:gd name="connsiteY604" fmla="*/ 1126998 h 1371600"/>
                <a:gd name="connsiteX605" fmla="*/ 459105 w 1704975"/>
                <a:gd name="connsiteY605" fmla="*/ 1124712 h 1371600"/>
                <a:gd name="connsiteX606" fmla="*/ 453580 w 1704975"/>
                <a:gd name="connsiteY606" fmla="*/ 1120235 h 1371600"/>
                <a:gd name="connsiteX607" fmla="*/ 446532 w 1704975"/>
                <a:gd name="connsiteY607" fmla="*/ 1120521 h 1371600"/>
                <a:gd name="connsiteX608" fmla="*/ 446532 w 1704975"/>
                <a:gd name="connsiteY608" fmla="*/ 1123759 h 1371600"/>
                <a:gd name="connsiteX609" fmla="*/ 443579 w 1704975"/>
                <a:gd name="connsiteY609" fmla="*/ 1124902 h 1371600"/>
                <a:gd name="connsiteX610" fmla="*/ 443960 w 1704975"/>
                <a:gd name="connsiteY610" fmla="*/ 1138714 h 1371600"/>
                <a:gd name="connsiteX611" fmla="*/ 440817 w 1704975"/>
                <a:gd name="connsiteY611" fmla="*/ 1144905 h 1371600"/>
                <a:gd name="connsiteX612" fmla="*/ 435673 w 1704975"/>
                <a:gd name="connsiteY612" fmla="*/ 1151668 h 1371600"/>
                <a:gd name="connsiteX613" fmla="*/ 425672 w 1704975"/>
                <a:gd name="connsiteY613" fmla="*/ 1156049 h 1371600"/>
                <a:gd name="connsiteX614" fmla="*/ 413004 w 1704975"/>
                <a:gd name="connsiteY614" fmla="*/ 1153859 h 1371600"/>
                <a:gd name="connsiteX615" fmla="*/ 410623 w 1704975"/>
                <a:gd name="connsiteY615" fmla="*/ 1149477 h 1371600"/>
                <a:gd name="connsiteX616" fmla="*/ 404717 w 1704975"/>
                <a:gd name="connsiteY616" fmla="*/ 1152430 h 1371600"/>
                <a:gd name="connsiteX617" fmla="*/ 377571 w 1704975"/>
                <a:gd name="connsiteY617" fmla="*/ 1152334 h 1371600"/>
                <a:gd name="connsiteX618" fmla="*/ 369189 w 1704975"/>
                <a:gd name="connsiteY618" fmla="*/ 1157478 h 1371600"/>
                <a:gd name="connsiteX619" fmla="*/ 360902 w 1704975"/>
                <a:gd name="connsiteY619" fmla="*/ 1158621 h 1371600"/>
                <a:gd name="connsiteX620" fmla="*/ 355378 w 1704975"/>
                <a:gd name="connsiteY620" fmla="*/ 1118902 h 1371600"/>
                <a:gd name="connsiteX621" fmla="*/ 315658 w 1704975"/>
                <a:gd name="connsiteY621" fmla="*/ 1135094 h 1371600"/>
                <a:gd name="connsiteX622" fmla="*/ 318040 w 1704975"/>
                <a:gd name="connsiteY622" fmla="*/ 1144429 h 1371600"/>
                <a:gd name="connsiteX623" fmla="*/ 313372 w 1704975"/>
                <a:gd name="connsiteY623" fmla="*/ 1146048 h 1371600"/>
                <a:gd name="connsiteX624" fmla="*/ 316230 w 1704975"/>
                <a:gd name="connsiteY624" fmla="*/ 1156716 h 1371600"/>
                <a:gd name="connsiteX625" fmla="*/ 320516 w 1704975"/>
                <a:gd name="connsiteY625" fmla="*/ 1155573 h 1371600"/>
                <a:gd name="connsiteX626" fmla="*/ 322326 w 1704975"/>
                <a:gd name="connsiteY626" fmla="*/ 1172909 h 1371600"/>
                <a:gd name="connsiteX627" fmla="*/ 327184 w 1704975"/>
                <a:gd name="connsiteY627" fmla="*/ 1172147 h 1371600"/>
                <a:gd name="connsiteX628" fmla="*/ 330613 w 1704975"/>
                <a:gd name="connsiteY628" fmla="*/ 1190816 h 1371600"/>
                <a:gd name="connsiteX629" fmla="*/ 340423 w 1704975"/>
                <a:gd name="connsiteY629" fmla="*/ 1189006 h 1371600"/>
                <a:gd name="connsiteX630" fmla="*/ 346424 w 1704975"/>
                <a:gd name="connsiteY630" fmla="*/ 1227773 h 1371600"/>
                <a:gd name="connsiteX631" fmla="*/ 332899 w 1704975"/>
                <a:gd name="connsiteY631" fmla="*/ 1230440 h 1371600"/>
                <a:gd name="connsiteX632" fmla="*/ 330137 w 1704975"/>
                <a:gd name="connsiteY632" fmla="*/ 1232154 h 1371600"/>
                <a:gd name="connsiteX633" fmla="*/ 330898 w 1704975"/>
                <a:gd name="connsiteY633" fmla="*/ 1236440 h 1371600"/>
                <a:gd name="connsiteX634" fmla="*/ 307181 w 1704975"/>
                <a:gd name="connsiteY634" fmla="*/ 1238345 h 1371600"/>
                <a:gd name="connsiteX635" fmla="*/ 306229 w 1704975"/>
                <a:gd name="connsiteY635" fmla="*/ 1241203 h 1371600"/>
                <a:gd name="connsiteX636" fmla="*/ 298228 w 1704975"/>
                <a:gd name="connsiteY636" fmla="*/ 1240822 h 1371600"/>
                <a:gd name="connsiteX637" fmla="*/ 298704 w 1704975"/>
                <a:gd name="connsiteY637" fmla="*/ 1242536 h 1371600"/>
                <a:gd name="connsiteX638" fmla="*/ 294037 w 1704975"/>
                <a:gd name="connsiteY638" fmla="*/ 1243870 h 1371600"/>
                <a:gd name="connsiteX639" fmla="*/ 290227 w 1704975"/>
                <a:gd name="connsiteY639" fmla="*/ 1242441 h 1371600"/>
                <a:gd name="connsiteX640" fmla="*/ 291560 w 1704975"/>
                <a:gd name="connsiteY640" fmla="*/ 1248061 h 1371600"/>
                <a:gd name="connsiteX641" fmla="*/ 287941 w 1704975"/>
                <a:gd name="connsiteY641" fmla="*/ 1251585 h 1371600"/>
                <a:gd name="connsiteX642" fmla="*/ 283845 w 1704975"/>
                <a:gd name="connsiteY642" fmla="*/ 1248918 h 1371600"/>
                <a:gd name="connsiteX643" fmla="*/ 279940 w 1704975"/>
                <a:gd name="connsiteY643" fmla="*/ 1250347 h 1371600"/>
                <a:gd name="connsiteX644" fmla="*/ 281178 w 1704975"/>
                <a:gd name="connsiteY644" fmla="*/ 1252918 h 1371600"/>
                <a:gd name="connsiteX645" fmla="*/ 264604 w 1704975"/>
                <a:gd name="connsiteY645" fmla="*/ 1259681 h 1371600"/>
                <a:gd name="connsiteX646" fmla="*/ 265366 w 1704975"/>
                <a:gd name="connsiteY646" fmla="*/ 1263110 h 1371600"/>
                <a:gd name="connsiteX647" fmla="*/ 244316 w 1704975"/>
                <a:gd name="connsiteY647" fmla="*/ 1264920 h 1371600"/>
                <a:gd name="connsiteX648" fmla="*/ 243840 w 1704975"/>
                <a:gd name="connsiteY648" fmla="*/ 1269301 h 1371600"/>
                <a:gd name="connsiteX649" fmla="*/ 237077 w 1704975"/>
                <a:gd name="connsiteY649" fmla="*/ 1269016 h 1371600"/>
                <a:gd name="connsiteX650" fmla="*/ 237172 w 1704975"/>
                <a:gd name="connsiteY650" fmla="*/ 1273969 h 1371600"/>
                <a:gd name="connsiteX651" fmla="*/ 226409 w 1704975"/>
                <a:gd name="connsiteY651" fmla="*/ 1282351 h 1371600"/>
                <a:gd name="connsiteX652" fmla="*/ 206978 w 1704975"/>
                <a:gd name="connsiteY652" fmla="*/ 1283113 h 1371600"/>
                <a:gd name="connsiteX653" fmla="*/ 200692 w 1704975"/>
                <a:gd name="connsiteY653" fmla="*/ 1285684 h 1371600"/>
                <a:gd name="connsiteX654" fmla="*/ 199454 w 1704975"/>
                <a:gd name="connsiteY654" fmla="*/ 1297591 h 1371600"/>
                <a:gd name="connsiteX655" fmla="*/ 192976 w 1704975"/>
                <a:gd name="connsiteY655" fmla="*/ 1299686 h 1371600"/>
                <a:gd name="connsiteX656" fmla="*/ 195643 w 1704975"/>
                <a:gd name="connsiteY656" fmla="*/ 1307116 h 1371600"/>
                <a:gd name="connsiteX657" fmla="*/ 190976 w 1704975"/>
                <a:gd name="connsiteY657" fmla="*/ 1309307 h 1371600"/>
                <a:gd name="connsiteX658" fmla="*/ 192881 w 1704975"/>
                <a:gd name="connsiteY658" fmla="*/ 1314069 h 1371600"/>
                <a:gd name="connsiteX659" fmla="*/ 187738 w 1704975"/>
                <a:gd name="connsiteY659" fmla="*/ 1315593 h 1371600"/>
                <a:gd name="connsiteX660" fmla="*/ 195739 w 1704975"/>
                <a:gd name="connsiteY660" fmla="*/ 1341787 h 1371600"/>
                <a:gd name="connsiteX661" fmla="*/ 188404 w 1704975"/>
                <a:gd name="connsiteY661" fmla="*/ 1345120 h 1371600"/>
                <a:gd name="connsiteX662" fmla="*/ 179927 w 1704975"/>
                <a:gd name="connsiteY662" fmla="*/ 1357408 h 1371600"/>
                <a:gd name="connsiteX663" fmla="*/ 179832 w 1704975"/>
                <a:gd name="connsiteY663" fmla="*/ 1353693 h 1371600"/>
                <a:gd name="connsiteX664" fmla="*/ 172879 w 1704975"/>
                <a:gd name="connsiteY664" fmla="*/ 1356741 h 1371600"/>
                <a:gd name="connsiteX665" fmla="*/ 170783 w 1704975"/>
                <a:gd name="connsiteY665" fmla="*/ 1352264 h 1371600"/>
                <a:gd name="connsiteX666" fmla="*/ 148780 w 1704975"/>
                <a:gd name="connsiteY666" fmla="*/ 1354645 h 1371600"/>
                <a:gd name="connsiteX667" fmla="*/ 141160 w 1704975"/>
                <a:gd name="connsiteY667" fmla="*/ 1341310 h 1371600"/>
                <a:gd name="connsiteX668" fmla="*/ 143923 w 1704975"/>
                <a:gd name="connsiteY668" fmla="*/ 1335310 h 1371600"/>
                <a:gd name="connsiteX669" fmla="*/ 142970 w 1704975"/>
                <a:gd name="connsiteY669" fmla="*/ 1329023 h 1371600"/>
                <a:gd name="connsiteX670" fmla="*/ 126397 w 1704975"/>
                <a:gd name="connsiteY670" fmla="*/ 1329976 h 1371600"/>
                <a:gd name="connsiteX671" fmla="*/ 108966 w 1704975"/>
                <a:gd name="connsiteY671" fmla="*/ 1312069 h 1371600"/>
                <a:gd name="connsiteX672" fmla="*/ 101822 w 1704975"/>
                <a:gd name="connsiteY672" fmla="*/ 1315784 h 1371600"/>
                <a:gd name="connsiteX673" fmla="*/ 90487 w 1704975"/>
                <a:gd name="connsiteY673" fmla="*/ 1316831 h 1371600"/>
                <a:gd name="connsiteX674" fmla="*/ 64675 w 1704975"/>
                <a:gd name="connsiteY674" fmla="*/ 1313021 h 1371600"/>
                <a:gd name="connsiteX675" fmla="*/ 62103 w 1704975"/>
                <a:gd name="connsiteY675" fmla="*/ 1304068 h 1371600"/>
                <a:gd name="connsiteX676" fmla="*/ 48482 w 1704975"/>
                <a:gd name="connsiteY676" fmla="*/ 1300543 h 1371600"/>
                <a:gd name="connsiteX677" fmla="*/ 27337 w 1704975"/>
                <a:gd name="connsiteY677" fmla="*/ 1302068 h 1371600"/>
                <a:gd name="connsiteX678" fmla="*/ 11430 w 1704975"/>
                <a:gd name="connsiteY678" fmla="*/ 1307878 h 1371600"/>
                <a:gd name="connsiteX679" fmla="*/ 1570672 w 1704975"/>
                <a:gd name="connsiteY679" fmla="*/ 510540 h 1371600"/>
                <a:gd name="connsiteX680" fmla="*/ 1564957 w 1704975"/>
                <a:gd name="connsiteY680" fmla="*/ 511683 h 1371600"/>
                <a:gd name="connsiteX681" fmla="*/ 1565243 w 1704975"/>
                <a:gd name="connsiteY681" fmla="*/ 516446 h 1371600"/>
                <a:gd name="connsiteX682" fmla="*/ 1570196 w 1704975"/>
                <a:gd name="connsiteY682" fmla="*/ 516255 h 1371600"/>
                <a:gd name="connsiteX683" fmla="*/ 1570672 w 1704975"/>
                <a:gd name="connsiteY683" fmla="*/ 510540 h 1371600"/>
                <a:gd name="connsiteX684" fmla="*/ 1570291 w 1704975"/>
                <a:gd name="connsiteY684" fmla="*/ 516350 h 1371600"/>
                <a:gd name="connsiteX685" fmla="*/ 1573054 w 1704975"/>
                <a:gd name="connsiteY685" fmla="*/ 517588 h 1371600"/>
                <a:gd name="connsiteX686" fmla="*/ 1574768 w 1704975"/>
                <a:gd name="connsiteY686" fmla="*/ 516922 h 1371600"/>
                <a:gd name="connsiteX687" fmla="*/ 1575435 w 1704975"/>
                <a:gd name="connsiteY687" fmla="*/ 517588 h 1371600"/>
                <a:gd name="connsiteX688" fmla="*/ 1576388 w 1704975"/>
                <a:gd name="connsiteY688" fmla="*/ 516826 h 1371600"/>
                <a:gd name="connsiteX689" fmla="*/ 1577435 w 1704975"/>
                <a:gd name="connsiteY689" fmla="*/ 517112 h 1371600"/>
                <a:gd name="connsiteX690" fmla="*/ 1578769 w 1704975"/>
                <a:gd name="connsiteY690" fmla="*/ 516541 h 1371600"/>
                <a:gd name="connsiteX691" fmla="*/ 1576578 w 1704975"/>
                <a:gd name="connsiteY691" fmla="*/ 514445 h 1371600"/>
                <a:gd name="connsiteX692" fmla="*/ 1570291 w 1704975"/>
                <a:gd name="connsiteY692" fmla="*/ 516350 h 1371600"/>
                <a:gd name="connsiteX693" fmla="*/ 1582864 w 1704975"/>
                <a:gd name="connsiteY693" fmla="*/ 514159 h 1371600"/>
                <a:gd name="connsiteX694" fmla="*/ 1581626 w 1704975"/>
                <a:gd name="connsiteY694" fmla="*/ 514350 h 1371600"/>
                <a:gd name="connsiteX695" fmla="*/ 1581150 w 1704975"/>
                <a:gd name="connsiteY695" fmla="*/ 515683 h 1371600"/>
                <a:gd name="connsiteX696" fmla="*/ 1580007 w 1704975"/>
                <a:gd name="connsiteY696" fmla="*/ 515398 h 1371600"/>
                <a:gd name="connsiteX697" fmla="*/ 1579435 w 1704975"/>
                <a:gd name="connsiteY697" fmla="*/ 516160 h 1371600"/>
                <a:gd name="connsiteX698" fmla="*/ 1578388 w 1704975"/>
                <a:gd name="connsiteY698" fmla="*/ 516826 h 1371600"/>
                <a:gd name="connsiteX699" fmla="*/ 1577149 w 1704975"/>
                <a:gd name="connsiteY699" fmla="*/ 517112 h 1371600"/>
                <a:gd name="connsiteX700" fmla="*/ 1576292 w 1704975"/>
                <a:gd name="connsiteY700" fmla="*/ 516922 h 1371600"/>
                <a:gd name="connsiteX701" fmla="*/ 1575816 w 1704975"/>
                <a:gd name="connsiteY701" fmla="*/ 517398 h 1371600"/>
                <a:gd name="connsiteX702" fmla="*/ 1581340 w 1704975"/>
                <a:gd name="connsiteY702" fmla="*/ 535114 h 1371600"/>
                <a:gd name="connsiteX703" fmla="*/ 1587246 w 1704975"/>
                <a:gd name="connsiteY703" fmla="*/ 526256 h 1371600"/>
                <a:gd name="connsiteX704" fmla="*/ 1585436 w 1704975"/>
                <a:gd name="connsiteY704" fmla="*/ 514826 h 1371600"/>
                <a:gd name="connsiteX705" fmla="*/ 1582864 w 1704975"/>
                <a:gd name="connsiteY705" fmla="*/ 514159 h 1371600"/>
                <a:gd name="connsiteX706" fmla="*/ 622649 w 1704975"/>
                <a:gd name="connsiteY706" fmla="*/ 106013 h 1371600"/>
                <a:gd name="connsiteX707" fmla="*/ 618649 w 1704975"/>
                <a:gd name="connsiteY707" fmla="*/ 114395 h 1371600"/>
                <a:gd name="connsiteX708" fmla="*/ 618077 w 1704975"/>
                <a:gd name="connsiteY708" fmla="*/ 123825 h 1371600"/>
                <a:gd name="connsiteX709" fmla="*/ 630746 w 1704975"/>
                <a:gd name="connsiteY709" fmla="*/ 124111 h 1371600"/>
                <a:gd name="connsiteX710" fmla="*/ 627412 w 1704975"/>
                <a:gd name="connsiteY710" fmla="*/ 104966 h 1371600"/>
                <a:gd name="connsiteX711" fmla="*/ 622649 w 1704975"/>
                <a:gd name="connsiteY711" fmla="*/ 106013 h 1371600"/>
                <a:gd name="connsiteX712" fmla="*/ 622744 w 1704975"/>
                <a:gd name="connsiteY712" fmla="*/ 105823 h 1371600"/>
                <a:gd name="connsiteX713" fmla="*/ 627412 w 1704975"/>
                <a:gd name="connsiteY713" fmla="*/ 104775 h 1371600"/>
                <a:gd name="connsiteX714" fmla="*/ 626840 w 1704975"/>
                <a:gd name="connsiteY714" fmla="*/ 101251 h 1371600"/>
                <a:gd name="connsiteX715" fmla="*/ 624745 w 1704975"/>
                <a:gd name="connsiteY715" fmla="*/ 100584 h 1371600"/>
                <a:gd name="connsiteX716" fmla="*/ 622744 w 1704975"/>
                <a:gd name="connsiteY716" fmla="*/ 105823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</a:cxnLst>
              <a:rect l="l" t="t" r="r" b="b"/>
              <a:pathLst>
                <a:path w="1704975" h="1371600">
                  <a:moveTo>
                    <a:pt x="1561052" y="465201"/>
                  </a:moveTo>
                  <a:lnTo>
                    <a:pt x="1564005" y="467296"/>
                  </a:lnTo>
                  <a:lnTo>
                    <a:pt x="1559052" y="465487"/>
                  </a:lnTo>
                  <a:lnTo>
                    <a:pt x="1561052" y="465201"/>
                  </a:lnTo>
                  <a:close/>
                  <a:moveTo>
                    <a:pt x="11430" y="1307878"/>
                  </a:moveTo>
                  <a:lnTo>
                    <a:pt x="9525" y="1301782"/>
                  </a:lnTo>
                  <a:lnTo>
                    <a:pt x="30004" y="1296543"/>
                  </a:lnTo>
                  <a:lnTo>
                    <a:pt x="28670" y="1276255"/>
                  </a:lnTo>
                  <a:lnTo>
                    <a:pt x="34290" y="1275778"/>
                  </a:lnTo>
                  <a:lnTo>
                    <a:pt x="31718" y="1255871"/>
                  </a:lnTo>
                  <a:lnTo>
                    <a:pt x="34290" y="1255014"/>
                  </a:lnTo>
                  <a:lnTo>
                    <a:pt x="27051" y="1227392"/>
                  </a:lnTo>
                  <a:lnTo>
                    <a:pt x="32766" y="1221105"/>
                  </a:lnTo>
                  <a:lnTo>
                    <a:pt x="27146" y="1210627"/>
                  </a:lnTo>
                  <a:lnTo>
                    <a:pt x="29813" y="1209389"/>
                  </a:lnTo>
                  <a:lnTo>
                    <a:pt x="30385" y="1197483"/>
                  </a:lnTo>
                  <a:lnTo>
                    <a:pt x="27241" y="1193197"/>
                  </a:lnTo>
                  <a:lnTo>
                    <a:pt x="35338" y="1187863"/>
                  </a:lnTo>
                  <a:lnTo>
                    <a:pt x="33242" y="1184910"/>
                  </a:lnTo>
                  <a:lnTo>
                    <a:pt x="34480" y="1175480"/>
                  </a:lnTo>
                  <a:lnTo>
                    <a:pt x="27527" y="1178909"/>
                  </a:lnTo>
                  <a:lnTo>
                    <a:pt x="21812" y="1168718"/>
                  </a:lnTo>
                  <a:lnTo>
                    <a:pt x="18383" y="1168527"/>
                  </a:lnTo>
                  <a:lnTo>
                    <a:pt x="14097" y="1158716"/>
                  </a:lnTo>
                  <a:lnTo>
                    <a:pt x="22383" y="1155287"/>
                  </a:lnTo>
                  <a:lnTo>
                    <a:pt x="21907" y="1150049"/>
                  </a:lnTo>
                  <a:lnTo>
                    <a:pt x="47530" y="1145286"/>
                  </a:lnTo>
                  <a:lnTo>
                    <a:pt x="76009" y="1133570"/>
                  </a:lnTo>
                  <a:lnTo>
                    <a:pt x="76962" y="1125569"/>
                  </a:lnTo>
                  <a:lnTo>
                    <a:pt x="79153" y="1125093"/>
                  </a:lnTo>
                  <a:lnTo>
                    <a:pt x="77533" y="1114806"/>
                  </a:lnTo>
                  <a:lnTo>
                    <a:pt x="83344" y="1110806"/>
                  </a:lnTo>
                  <a:lnTo>
                    <a:pt x="70675" y="1054418"/>
                  </a:lnTo>
                  <a:lnTo>
                    <a:pt x="61531" y="1058132"/>
                  </a:lnTo>
                  <a:lnTo>
                    <a:pt x="54292" y="1039749"/>
                  </a:lnTo>
                  <a:lnTo>
                    <a:pt x="60865" y="1033367"/>
                  </a:lnTo>
                  <a:lnTo>
                    <a:pt x="53245" y="1023461"/>
                  </a:lnTo>
                  <a:lnTo>
                    <a:pt x="55721" y="1022699"/>
                  </a:lnTo>
                  <a:lnTo>
                    <a:pt x="54102" y="1018127"/>
                  </a:lnTo>
                  <a:lnTo>
                    <a:pt x="51340" y="1018794"/>
                  </a:lnTo>
                  <a:lnTo>
                    <a:pt x="50292" y="996220"/>
                  </a:lnTo>
                  <a:lnTo>
                    <a:pt x="58007" y="994982"/>
                  </a:lnTo>
                  <a:lnTo>
                    <a:pt x="61531" y="987647"/>
                  </a:lnTo>
                  <a:lnTo>
                    <a:pt x="42577" y="903732"/>
                  </a:lnTo>
                  <a:lnTo>
                    <a:pt x="47149" y="902113"/>
                  </a:lnTo>
                  <a:lnTo>
                    <a:pt x="38671" y="876014"/>
                  </a:lnTo>
                  <a:lnTo>
                    <a:pt x="62579" y="865727"/>
                  </a:lnTo>
                  <a:lnTo>
                    <a:pt x="69723" y="874300"/>
                  </a:lnTo>
                  <a:lnTo>
                    <a:pt x="80772" y="872490"/>
                  </a:lnTo>
                  <a:lnTo>
                    <a:pt x="82677" y="869918"/>
                  </a:lnTo>
                  <a:lnTo>
                    <a:pt x="79057" y="871538"/>
                  </a:lnTo>
                  <a:lnTo>
                    <a:pt x="75914" y="865442"/>
                  </a:lnTo>
                  <a:lnTo>
                    <a:pt x="100965" y="850392"/>
                  </a:lnTo>
                  <a:lnTo>
                    <a:pt x="100489" y="837819"/>
                  </a:lnTo>
                  <a:lnTo>
                    <a:pt x="115443" y="843725"/>
                  </a:lnTo>
                  <a:lnTo>
                    <a:pt x="130778" y="840581"/>
                  </a:lnTo>
                  <a:lnTo>
                    <a:pt x="118967" y="810482"/>
                  </a:lnTo>
                  <a:lnTo>
                    <a:pt x="119062" y="802005"/>
                  </a:lnTo>
                  <a:lnTo>
                    <a:pt x="138970" y="804863"/>
                  </a:lnTo>
                  <a:lnTo>
                    <a:pt x="137922" y="791623"/>
                  </a:lnTo>
                  <a:lnTo>
                    <a:pt x="147256" y="792480"/>
                  </a:lnTo>
                  <a:lnTo>
                    <a:pt x="150114" y="785241"/>
                  </a:lnTo>
                  <a:lnTo>
                    <a:pt x="150781" y="777812"/>
                  </a:lnTo>
                  <a:lnTo>
                    <a:pt x="141065" y="777621"/>
                  </a:lnTo>
                  <a:lnTo>
                    <a:pt x="140303" y="766572"/>
                  </a:lnTo>
                  <a:lnTo>
                    <a:pt x="120300" y="763619"/>
                  </a:lnTo>
                  <a:lnTo>
                    <a:pt x="121444" y="713994"/>
                  </a:lnTo>
                  <a:lnTo>
                    <a:pt x="124587" y="713232"/>
                  </a:lnTo>
                  <a:lnTo>
                    <a:pt x="122206" y="704088"/>
                  </a:lnTo>
                  <a:lnTo>
                    <a:pt x="124587" y="700373"/>
                  </a:lnTo>
                  <a:lnTo>
                    <a:pt x="111633" y="661225"/>
                  </a:lnTo>
                  <a:lnTo>
                    <a:pt x="109252" y="645890"/>
                  </a:lnTo>
                  <a:lnTo>
                    <a:pt x="110204" y="643414"/>
                  </a:lnTo>
                  <a:lnTo>
                    <a:pt x="115729" y="642557"/>
                  </a:lnTo>
                  <a:lnTo>
                    <a:pt x="110014" y="642652"/>
                  </a:lnTo>
                  <a:lnTo>
                    <a:pt x="128016" y="639413"/>
                  </a:lnTo>
                  <a:lnTo>
                    <a:pt x="150495" y="629412"/>
                  </a:lnTo>
                  <a:lnTo>
                    <a:pt x="148875" y="619601"/>
                  </a:lnTo>
                  <a:lnTo>
                    <a:pt x="136303" y="614839"/>
                  </a:lnTo>
                  <a:lnTo>
                    <a:pt x="141351" y="582454"/>
                  </a:lnTo>
                  <a:lnTo>
                    <a:pt x="140494" y="565309"/>
                  </a:lnTo>
                  <a:lnTo>
                    <a:pt x="152686" y="566833"/>
                  </a:lnTo>
                  <a:lnTo>
                    <a:pt x="154686" y="529304"/>
                  </a:lnTo>
                  <a:lnTo>
                    <a:pt x="187071" y="527685"/>
                  </a:lnTo>
                  <a:lnTo>
                    <a:pt x="207454" y="534353"/>
                  </a:lnTo>
                  <a:lnTo>
                    <a:pt x="241078" y="529971"/>
                  </a:lnTo>
                  <a:lnTo>
                    <a:pt x="251460" y="525209"/>
                  </a:lnTo>
                  <a:lnTo>
                    <a:pt x="261556" y="524542"/>
                  </a:lnTo>
                  <a:lnTo>
                    <a:pt x="263271" y="534638"/>
                  </a:lnTo>
                  <a:lnTo>
                    <a:pt x="268796" y="536353"/>
                  </a:lnTo>
                  <a:lnTo>
                    <a:pt x="280606" y="549592"/>
                  </a:lnTo>
                  <a:lnTo>
                    <a:pt x="292703" y="550640"/>
                  </a:lnTo>
                  <a:lnTo>
                    <a:pt x="291846" y="513016"/>
                  </a:lnTo>
                  <a:lnTo>
                    <a:pt x="296132" y="478631"/>
                  </a:lnTo>
                  <a:lnTo>
                    <a:pt x="298609" y="479393"/>
                  </a:lnTo>
                  <a:lnTo>
                    <a:pt x="300228" y="470059"/>
                  </a:lnTo>
                  <a:lnTo>
                    <a:pt x="305467" y="470821"/>
                  </a:lnTo>
                  <a:lnTo>
                    <a:pt x="307657" y="463010"/>
                  </a:lnTo>
                  <a:lnTo>
                    <a:pt x="309562" y="463105"/>
                  </a:lnTo>
                  <a:lnTo>
                    <a:pt x="310324" y="454057"/>
                  </a:lnTo>
                  <a:lnTo>
                    <a:pt x="327469" y="455200"/>
                  </a:lnTo>
                  <a:lnTo>
                    <a:pt x="328136" y="449866"/>
                  </a:lnTo>
                  <a:lnTo>
                    <a:pt x="334423" y="450342"/>
                  </a:lnTo>
                  <a:lnTo>
                    <a:pt x="330613" y="473012"/>
                  </a:lnTo>
                  <a:lnTo>
                    <a:pt x="336613" y="474535"/>
                  </a:lnTo>
                  <a:lnTo>
                    <a:pt x="337566" y="450247"/>
                  </a:lnTo>
                  <a:lnTo>
                    <a:pt x="353092" y="450533"/>
                  </a:lnTo>
                  <a:lnTo>
                    <a:pt x="367189" y="455581"/>
                  </a:lnTo>
                  <a:lnTo>
                    <a:pt x="370046" y="439579"/>
                  </a:lnTo>
                  <a:lnTo>
                    <a:pt x="365569" y="433864"/>
                  </a:lnTo>
                  <a:lnTo>
                    <a:pt x="370713" y="434054"/>
                  </a:lnTo>
                  <a:lnTo>
                    <a:pt x="375190" y="401860"/>
                  </a:lnTo>
                  <a:lnTo>
                    <a:pt x="389382" y="405289"/>
                  </a:lnTo>
                  <a:lnTo>
                    <a:pt x="385477" y="387096"/>
                  </a:lnTo>
                  <a:lnTo>
                    <a:pt x="385096" y="368237"/>
                  </a:lnTo>
                  <a:lnTo>
                    <a:pt x="381476" y="348139"/>
                  </a:lnTo>
                  <a:lnTo>
                    <a:pt x="374428" y="349187"/>
                  </a:lnTo>
                  <a:lnTo>
                    <a:pt x="373189" y="340424"/>
                  </a:lnTo>
                  <a:lnTo>
                    <a:pt x="354997" y="345281"/>
                  </a:lnTo>
                  <a:lnTo>
                    <a:pt x="355854" y="336899"/>
                  </a:lnTo>
                  <a:lnTo>
                    <a:pt x="344614" y="338614"/>
                  </a:lnTo>
                  <a:lnTo>
                    <a:pt x="343662" y="328708"/>
                  </a:lnTo>
                  <a:lnTo>
                    <a:pt x="347091" y="322326"/>
                  </a:lnTo>
                  <a:lnTo>
                    <a:pt x="342043" y="322421"/>
                  </a:lnTo>
                  <a:lnTo>
                    <a:pt x="340709" y="314706"/>
                  </a:lnTo>
                  <a:lnTo>
                    <a:pt x="341471" y="309848"/>
                  </a:lnTo>
                  <a:lnTo>
                    <a:pt x="344996" y="309848"/>
                  </a:lnTo>
                  <a:lnTo>
                    <a:pt x="344710" y="305276"/>
                  </a:lnTo>
                  <a:lnTo>
                    <a:pt x="346424" y="305371"/>
                  </a:lnTo>
                  <a:lnTo>
                    <a:pt x="345853" y="286607"/>
                  </a:lnTo>
                  <a:lnTo>
                    <a:pt x="351091" y="282988"/>
                  </a:lnTo>
                  <a:lnTo>
                    <a:pt x="351758" y="276987"/>
                  </a:lnTo>
                  <a:lnTo>
                    <a:pt x="356235" y="276320"/>
                  </a:lnTo>
                  <a:lnTo>
                    <a:pt x="357664" y="269176"/>
                  </a:lnTo>
                  <a:lnTo>
                    <a:pt x="368808" y="258318"/>
                  </a:lnTo>
                  <a:lnTo>
                    <a:pt x="408146" y="249650"/>
                  </a:lnTo>
                  <a:lnTo>
                    <a:pt x="406432" y="234696"/>
                  </a:lnTo>
                  <a:lnTo>
                    <a:pt x="432625" y="238316"/>
                  </a:lnTo>
                  <a:lnTo>
                    <a:pt x="434816" y="227743"/>
                  </a:lnTo>
                  <a:lnTo>
                    <a:pt x="439198" y="227457"/>
                  </a:lnTo>
                  <a:lnTo>
                    <a:pt x="440150" y="207359"/>
                  </a:lnTo>
                  <a:lnTo>
                    <a:pt x="441960" y="207359"/>
                  </a:lnTo>
                  <a:lnTo>
                    <a:pt x="442436" y="203263"/>
                  </a:lnTo>
                  <a:lnTo>
                    <a:pt x="445484" y="203263"/>
                  </a:lnTo>
                  <a:lnTo>
                    <a:pt x="446246" y="194596"/>
                  </a:lnTo>
                  <a:lnTo>
                    <a:pt x="449294" y="194405"/>
                  </a:lnTo>
                  <a:lnTo>
                    <a:pt x="449008" y="187166"/>
                  </a:lnTo>
                  <a:lnTo>
                    <a:pt x="454628" y="186214"/>
                  </a:lnTo>
                  <a:lnTo>
                    <a:pt x="454438" y="178975"/>
                  </a:lnTo>
                  <a:lnTo>
                    <a:pt x="459581" y="177355"/>
                  </a:lnTo>
                  <a:lnTo>
                    <a:pt x="455390" y="167830"/>
                  </a:lnTo>
                  <a:lnTo>
                    <a:pt x="449771" y="169164"/>
                  </a:lnTo>
                  <a:lnTo>
                    <a:pt x="440150" y="153733"/>
                  </a:lnTo>
                  <a:lnTo>
                    <a:pt x="457771" y="145447"/>
                  </a:lnTo>
                  <a:lnTo>
                    <a:pt x="478155" y="142304"/>
                  </a:lnTo>
                  <a:lnTo>
                    <a:pt x="478536" y="146209"/>
                  </a:lnTo>
                  <a:lnTo>
                    <a:pt x="499872" y="144780"/>
                  </a:lnTo>
                  <a:lnTo>
                    <a:pt x="504539" y="142399"/>
                  </a:lnTo>
                  <a:lnTo>
                    <a:pt x="503587" y="133541"/>
                  </a:lnTo>
                  <a:lnTo>
                    <a:pt x="506635" y="133064"/>
                  </a:lnTo>
                  <a:lnTo>
                    <a:pt x="505301" y="127349"/>
                  </a:lnTo>
                  <a:lnTo>
                    <a:pt x="533400" y="117062"/>
                  </a:lnTo>
                  <a:lnTo>
                    <a:pt x="540544" y="119062"/>
                  </a:lnTo>
                  <a:lnTo>
                    <a:pt x="538353" y="116395"/>
                  </a:lnTo>
                  <a:lnTo>
                    <a:pt x="530828" y="116776"/>
                  </a:lnTo>
                  <a:lnTo>
                    <a:pt x="529685" y="111442"/>
                  </a:lnTo>
                  <a:lnTo>
                    <a:pt x="523208" y="109823"/>
                  </a:lnTo>
                  <a:lnTo>
                    <a:pt x="518922" y="81439"/>
                  </a:lnTo>
                  <a:lnTo>
                    <a:pt x="512540" y="76581"/>
                  </a:lnTo>
                  <a:lnTo>
                    <a:pt x="525208" y="65722"/>
                  </a:lnTo>
                  <a:lnTo>
                    <a:pt x="515112" y="63341"/>
                  </a:lnTo>
                  <a:lnTo>
                    <a:pt x="502539" y="52483"/>
                  </a:lnTo>
                  <a:lnTo>
                    <a:pt x="520160" y="47244"/>
                  </a:lnTo>
                  <a:lnTo>
                    <a:pt x="540448" y="34290"/>
                  </a:lnTo>
                  <a:lnTo>
                    <a:pt x="538829" y="9525"/>
                  </a:lnTo>
                  <a:lnTo>
                    <a:pt x="556546" y="12573"/>
                  </a:lnTo>
                  <a:lnTo>
                    <a:pt x="561594" y="16192"/>
                  </a:lnTo>
                  <a:lnTo>
                    <a:pt x="564166" y="22479"/>
                  </a:lnTo>
                  <a:lnTo>
                    <a:pt x="573405" y="22955"/>
                  </a:lnTo>
                  <a:lnTo>
                    <a:pt x="575119" y="26099"/>
                  </a:lnTo>
                  <a:lnTo>
                    <a:pt x="592836" y="30385"/>
                  </a:lnTo>
                  <a:lnTo>
                    <a:pt x="610171" y="39243"/>
                  </a:lnTo>
                  <a:lnTo>
                    <a:pt x="623602" y="50578"/>
                  </a:lnTo>
                  <a:lnTo>
                    <a:pt x="634460" y="47911"/>
                  </a:lnTo>
                  <a:lnTo>
                    <a:pt x="635698" y="53530"/>
                  </a:lnTo>
                  <a:lnTo>
                    <a:pt x="645033" y="56864"/>
                  </a:lnTo>
                  <a:lnTo>
                    <a:pt x="646271" y="65246"/>
                  </a:lnTo>
                  <a:lnTo>
                    <a:pt x="628745" y="63151"/>
                  </a:lnTo>
                  <a:lnTo>
                    <a:pt x="629602" y="78295"/>
                  </a:lnTo>
                  <a:lnTo>
                    <a:pt x="624935" y="100108"/>
                  </a:lnTo>
                  <a:lnTo>
                    <a:pt x="632841" y="102775"/>
                  </a:lnTo>
                  <a:lnTo>
                    <a:pt x="638175" y="101822"/>
                  </a:lnTo>
                  <a:lnTo>
                    <a:pt x="642747" y="100489"/>
                  </a:lnTo>
                  <a:lnTo>
                    <a:pt x="643699" y="96012"/>
                  </a:lnTo>
                  <a:lnTo>
                    <a:pt x="661892" y="100679"/>
                  </a:lnTo>
                  <a:lnTo>
                    <a:pt x="665512" y="125920"/>
                  </a:lnTo>
                  <a:lnTo>
                    <a:pt x="676370" y="123254"/>
                  </a:lnTo>
                  <a:lnTo>
                    <a:pt x="678847" y="129349"/>
                  </a:lnTo>
                  <a:lnTo>
                    <a:pt x="682371" y="157448"/>
                  </a:lnTo>
                  <a:lnTo>
                    <a:pt x="707803" y="154305"/>
                  </a:lnTo>
                  <a:lnTo>
                    <a:pt x="708279" y="161639"/>
                  </a:lnTo>
                  <a:lnTo>
                    <a:pt x="742379" y="159639"/>
                  </a:lnTo>
                  <a:lnTo>
                    <a:pt x="743236" y="173069"/>
                  </a:lnTo>
                  <a:lnTo>
                    <a:pt x="759714" y="168592"/>
                  </a:lnTo>
                  <a:lnTo>
                    <a:pt x="758380" y="170212"/>
                  </a:lnTo>
                  <a:lnTo>
                    <a:pt x="765619" y="176689"/>
                  </a:lnTo>
                  <a:lnTo>
                    <a:pt x="777716" y="163449"/>
                  </a:lnTo>
                  <a:lnTo>
                    <a:pt x="776573" y="166021"/>
                  </a:lnTo>
                  <a:lnTo>
                    <a:pt x="783812" y="168688"/>
                  </a:lnTo>
                  <a:lnTo>
                    <a:pt x="785527" y="180499"/>
                  </a:lnTo>
                  <a:lnTo>
                    <a:pt x="788098" y="183356"/>
                  </a:lnTo>
                  <a:lnTo>
                    <a:pt x="781240" y="178213"/>
                  </a:lnTo>
                  <a:lnTo>
                    <a:pt x="776764" y="182689"/>
                  </a:lnTo>
                  <a:lnTo>
                    <a:pt x="777049" y="186023"/>
                  </a:lnTo>
                  <a:lnTo>
                    <a:pt x="796957" y="211550"/>
                  </a:lnTo>
                  <a:lnTo>
                    <a:pt x="800100" y="210693"/>
                  </a:lnTo>
                  <a:lnTo>
                    <a:pt x="792956" y="240506"/>
                  </a:lnTo>
                  <a:lnTo>
                    <a:pt x="794861" y="244030"/>
                  </a:lnTo>
                  <a:lnTo>
                    <a:pt x="791337" y="246126"/>
                  </a:lnTo>
                  <a:lnTo>
                    <a:pt x="793432" y="247650"/>
                  </a:lnTo>
                  <a:lnTo>
                    <a:pt x="791337" y="249936"/>
                  </a:lnTo>
                  <a:lnTo>
                    <a:pt x="784669" y="251841"/>
                  </a:lnTo>
                  <a:lnTo>
                    <a:pt x="787908" y="256032"/>
                  </a:lnTo>
                  <a:lnTo>
                    <a:pt x="784765" y="265366"/>
                  </a:lnTo>
                  <a:lnTo>
                    <a:pt x="776288" y="263080"/>
                  </a:lnTo>
                  <a:lnTo>
                    <a:pt x="778764" y="271653"/>
                  </a:lnTo>
                  <a:lnTo>
                    <a:pt x="771620" y="275463"/>
                  </a:lnTo>
                  <a:lnTo>
                    <a:pt x="774382" y="278130"/>
                  </a:lnTo>
                  <a:lnTo>
                    <a:pt x="769048" y="290989"/>
                  </a:lnTo>
                  <a:lnTo>
                    <a:pt x="786955" y="297180"/>
                  </a:lnTo>
                  <a:lnTo>
                    <a:pt x="797147" y="303562"/>
                  </a:lnTo>
                  <a:lnTo>
                    <a:pt x="802386" y="291084"/>
                  </a:lnTo>
                  <a:lnTo>
                    <a:pt x="805339" y="292037"/>
                  </a:lnTo>
                  <a:lnTo>
                    <a:pt x="802672" y="298704"/>
                  </a:lnTo>
                  <a:lnTo>
                    <a:pt x="818007" y="305657"/>
                  </a:lnTo>
                  <a:lnTo>
                    <a:pt x="815816" y="309658"/>
                  </a:lnTo>
                  <a:lnTo>
                    <a:pt x="863346" y="323755"/>
                  </a:lnTo>
                  <a:lnTo>
                    <a:pt x="860393" y="334518"/>
                  </a:lnTo>
                  <a:lnTo>
                    <a:pt x="869061" y="336423"/>
                  </a:lnTo>
                  <a:lnTo>
                    <a:pt x="870109" y="331660"/>
                  </a:lnTo>
                  <a:lnTo>
                    <a:pt x="943642" y="354044"/>
                  </a:lnTo>
                  <a:lnTo>
                    <a:pt x="939355" y="375380"/>
                  </a:lnTo>
                  <a:lnTo>
                    <a:pt x="960501" y="380047"/>
                  </a:lnTo>
                  <a:lnTo>
                    <a:pt x="962787" y="357759"/>
                  </a:lnTo>
                  <a:lnTo>
                    <a:pt x="975455" y="359092"/>
                  </a:lnTo>
                  <a:lnTo>
                    <a:pt x="993838" y="327088"/>
                  </a:lnTo>
                  <a:lnTo>
                    <a:pt x="1011079" y="337566"/>
                  </a:lnTo>
                  <a:lnTo>
                    <a:pt x="1019461" y="337661"/>
                  </a:lnTo>
                  <a:lnTo>
                    <a:pt x="1024318" y="329755"/>
                  </a:lnTo>
                  <a:lnTo>
                    <a:pt x="1019461" y="322612"/>
                  </a:lnTo>
                  <a:lnTo>
                    <a:pt x="1044035" y="289370"/>
                  </a:lnTo>
                  <a:lnTo>
                    <a:pt x="1036320" y="284035"/>
                  </a:lnTo>
                  <a:lnTo>
                    <a:pt x="1041368" y="278987"/>
                  </a:lnTo>
                  <a:lnTo>
                    <a:pt x="1048226" y="281273"/>
                  </a:lnTo>
                  <a:lnTo>
                    <a:pt x="1054037" y="279273"/>
                  </a:lnTo>
                  <a:lnTo>
                    <a:pt x="1044512" y="264700"/>
                  </a:lnTo>
                  <a:lnTo>
                    <a:pt x="1054513" y="246316"/>
                  </a:lnTo>
                  <a:lnTo>
                    <a:pt x="1063752" y="250222"/>
                  </a:lnTo>
                  <a:lnTo>
                    <a:pt x="1065181" y="258223"/>
                  </a:lnTo>
                  <a:lnTo>
                    <a:pt x="1075277" y="259366"/>
                  </a:lnTo>
                  <a:lnTo>
                    <a:pt x="1076611" y="262985"/>
                  </a:lnTo>
                  <a:lnTo>
                    <a:pt x="1083183" y="264985"/>
                  </a:lnTo>
                  <a:lnTo>
                    <a:pt x="1088136" y="274987"/>
                  </a:lnTo>
                  <a:lnTo>
                    <a:pt x="1120521" y="294132"/>
                  </a:lnTo>
                  <a:lnTo>
                    <a:pt x="1115854" y="302038"/>
                  </a:lnTo>
                  <a:lnTo>
                    <a:pt x="1124998" y="306324"/>
                  </a:lnTo>
                  <a:lnTo>
                    <a:pt x="1131570" y="306324"/>
                  </a:lnTo>
                  <a:lnTo>
                    <a:pt x="1149096" y="324993"/>
                  </a:lnTo>
                  <a:lnTo>
                    <a:pt x="1165765" y="332422"/>
                  </a:lnTo>
                  <a:lnTo>
                    <a:pt x="1179005" y="332327"/>
                  </a:lnTo>
                  <a:lnTo>
                    <a:pt x="1185863" y="329184"/>
                  </a:lnTo>
                  <a:lnTo>
                    <a:pt x="1197007" y="310420"/>
                  </a:lnTo>
                  <a:lnTo>
                    <a:pt x="1217581" y="297847"/>
                  </a:lnTo>
                  <a:lnTo>
                    <a:pt x="1230535" y="271939"/>
                  </a:lnTo>
                  <a:lnTo>
                    <a:pt x="1241298" y="262033"/>
                  </a:lnTo>
                  <a:lnTo>
                    <a:pt x="1247775" y="244126"/>
                  </a:lnTo>
                  <a:lnTo>
                    <a:pt x="1242727" y="232505"/>
                  </a:lnTo>
                  <a:lnTo>
                    <a:pt x="1249966" y="211741"/>
                  </a:lnTo>
                  <a:lnTo>
                    <a:pt x="1238726" y="215741"/>
                  </a:lnTo>
                  <a:lnTo>
                    <a:pt x="1230249" y="215265"/>
                  </a:lnTo>
                  <a:lnTo>
                    <a:pt x="1234916" y="204025"/>
                  </a:lnTo>
                  <a:lnTo>
                    <a:pt x="1228915" y="202978"/>
                  </a:lnTo>
                  <a:lnTo>
                    <a:pt x="1221676" y="215741"/>
                  </a:lnTo>
                  <a:lnTo>
                    <a:pt x="1207103" y="219932"/>
                  </a:lnTo>
                  <a:lnTo>
                    <a:pt x="1205579" y="214884"/>
                  </a:lnTo>
                  <a:lnTo>
                    <a:pt x="1199102" y="217265"/>
                  </a:lnTo>
                  <a:lnTo>
                    <a:pt x="1188244" y="212026"/>
                  </a:lnTo>
                  <a:lnTo>
                    <a:pt x="1188053" y="206692"/>
                  </a:lnTo>
                  <a:lnTo>
                    <a:pt x="1195102" y="202597"/>
                  </a:lnTo>
                  <a:lnTo>
                    <a:pt x="1211104" y="201263"/>
                  </a:lnTo>
                  <a:lnTo>
                    <a:pt x="1210342" y="186309"/>
                  </a:lnTo>
                  <a:lnTo>
                    <a:pt x="1202626" y="177070"/>
                  </a:lnTo>
                  <a:lnTo>
                    <a:pt x="1201007" y="168402"/>
                  </a:lnTo>
                  <a:lnTo>
                    <a:pt x="1191577" y="158020"/>
                  </a:lnTo>
                  <a:lnTo>
                    <a:pt x="1192435" y="155638"/>
                  </a:lnTo>
                  <a:lnTo>
                    <a:pt x="1200055" y="149828"/>
                  </a:lnTo>
                  <a:lnTo>
                    <a:pt x="1207198" y="136398"/>
                  </a:lnTo>
                  <a:lnTo>
                    <a:pt x="1214247" y="133636"/>
                  </a:lnTo>
                  <a:lnTo>
                    <a:pt x="1228344" y="120777"/>
                  </a:lnTo>
                  <a:lnTo>
                    <a:pt x="1244060" y="137350"/>
                  </a:lnTo>
                  <a:lnTo>
                    <a:pt x="1260253" y="131350"/>
                  </a:lnTo>
                  <a:lnTo>
                    <a:pt x="1265206" y="138398"/>
                  </a:lnTo>
                  <a:lnTo>
                    <a:pt x="1272730" y="137636"/>
                  </a:lnTo>
                  <a:lnTo>
                    <a:pt x="1277017" y="146590"/>
                  </a:lnTo>
                  <a:lnTo>
                    <a:pt x="1273492" y="153543"/>
                  </a:lnTo>
                  <a:lnTo>
                    <a:pt x="1265491" y="159353"/>
                  </a:lnTo>
                  <a:lnTo>
                    <a:pt x="1244155" y="165925"/>
                  </a:lnTo>
                  <a:lnTo>
                    <a:pt x="1239298" y="174784"/>
                  </a:lnTo>
                  <a:lnTo>
                    <a:pt x="1257872" y="201739"/>
                  </a:lnTo>
                  <a:lnTo>
                    <a:pt x="1265206" y="197549"/>
                  </a:lnTo>
                  <a:lnTo>
                    <a:pt x="1273588" y="207645"/>
                  </a:lnTo>
                  <a:lnTo>
                    <a:pt x="1291304" y="198120"/>
                  </a:lnTo>
                  <a:lnTo>
                    <a:pt x="1302544" y="197739"/>
                  </a:lnTo>
                  <a:lnTo>
                    <a:pt x="1315974" y="202311"/>
                  </a:lnTo>
                  <a:lnTo>
                    <a:pt x="1314450" y="217741"/>
                  </a:lnTo>
                  <a:lnTo>
                    <a:pt x="1317498" y="219742"/>
                  </a:lnTo>
                  <a:lnTo>
                    <a:pt x="1316641" y="226314"/>
                  </a:lnTo>
                  <a:lnTo>
                    <a:pt x="1336453" y="226504"/>
                  </a:lnTo>
                  <a:lnTo>
                    <a:pt x="1338263" y="235267"/>
                  </a:lnTo>
                  <a:lnTo>
                    <a:pt x="1336643" y="250317"/>
                  </a:lnTo>
                  <a:lnTo>
                    <a:pt x="1329499" y="259175"/>
                  </a:lnTo>
                  <a:lnTo>
                    <a:pt x="1313879" y="266509"/>
                  </a:lnTo>
                  <a:lnTo>
                    <a:pt x="1316450" y="270129"/>
                  </a:lnTo>
                  <a:lnTo>
                    <a:pt x="1329499" y="279559"/>
                  </a:lnTo>
                  <a:lnTo>
                    <a:pt x="1333786" y="273939"/>
                  </a:lnTo>
                  <a:lnTo>
                    <a:pt x="1343501" y="271177"/>
                  </a:lnTo>
                  <a:lnTo>
                    <a:pt x="1343215" y="266795"/>
                  </a:lnTo>
                  <a:lnTo>
                    <a:pt x="1355503" y="276892"/>
                  </a:lnTo>
                  <a:lnTo>
                    <a:pt x="1364551" y="275654"/>
                  </a:lnTo>
                  <a:lnTo>
                    <a:pt x="1370552" y="279083"/>
                  </a:lnTo>
                  <a:lnTo>
                    <a:pt x="1375886" y="277654"/>
                  </a:lnTo>
                  <a:lnTo>
                    <a:pt x="1376648" y="280225"/>
                  </a:lnTo>
                  <a:lnTo>
                    <a:pt x="1384649" y="280035"/>
                  </a:lnTo>
                  <a:lnTo>
                    <a:pt x="1388555" y="275177"/>
                  </a:lnTo>
                  <a:lnTo>
                    <a:pt x="1390364" y="279083"/>
                  </a:lnTo>
                  <a:lnTo>
                    <a:pt x="1395222" y="273939"/>
                  </a:lnTo>
                  <a:lnTo>
                    <a:pt x="1400747" y="284035"/>
                  </a:lnTo>
                  <a:lnTo>
                    <a:pt x="1399604" y="289370"/>
                  </a:lnTo>
                  <a:lnTo>
                    <a:pt x="1405033" y="292703"/>
                  </a:lnTo>
                  <a:lnTo>
                    <a:pt x="1425892" y="287083"/>
                  </a:lnTo>
                  <a:lnTo>
                    <a:pt x="1423225" y="302704"/>
                  </a:lnTo>
                  <a:lnTo>
                    <a:pt x="1417510" y="313849"/>
                  </a:lnTo>
                  <a:lnTo>
                    <a:pt x="1413034" y="316611"/>
                  </a:lnTo>
                  <a:lnTo>
                    <a:pt x="1402080" y="321088"/>
                  </a:lnTo>
                  <a:lnTo>
                    <a:pt x="1394650" y="338709"/>
                  </a:lnTo>
                  <a:lnTo>
                    <a:pt x="1384744" y="346234"/>
                  </a:lnTo>
                  <a:lnTo>
                    <a:pt x="1391983" y="355283"/>
                  </a:lnTo>
                  <a:lnTo>
                    <a:pt x="1387792" y="359759"/>
                  </a:lnTo>
                  <a:lnTo>
                    <a:pt x="1385983" y="368903"/>
                  </a:lnTo>
                  <a:lnTo>
                    <a:pt x="1374839" y="384715"/>
                  </a:lnTo>
                  <a:lnTo>
                    <a:pt x="1368742" y="384715"/>
                  </a:lnTo>
                  <a:lnTo>
                    <a:pt x="1367695" y="391096"/>
                  </a:lnTo>
                  <a:lnTo>
                    <a:pt x="1363027" y="395002"/>
                  </a:lnTo>
                  <a:lnTo>
                    <a:pt x="1361980" y="412909"/>
                  </a:lnTo>
                  <a:lnTo>
                    <a:pt x="1357313" y="424910"/>
                  </a:lnTo>
                  <a:lnTo>
                    <a:pt x="1365409" y="426149"/>
                  </a:lnTo>
                  <a:lnTo>
                    <a:pt x="1376077" y="433007"/>
                  </a:lnTo>
                  <a:lnTo>
                    <a:pt x="1410557" y="433387"/>
                  </a:lnTo>
                  <a:lnTo>
                    <a:pt x="1427988" y="439769"/>
                  </a:lnTo>
                  <a:lnTo>
                    <a:pt x="1422654" y="447580"/>
                  </a:lnTo>
                  <a:lnTo>
                    <a:pt x="1430274" y="447675"/>
                  </a:lnTo>
                  <a:lnTo>
                    <a:pt x="1426559" y="452628"/>
                  </a:lnTo>
                  <a:lnTo>
                    <a:pt x="1425607" y="459391"/>
                  </a:lnTo>
                  <a:lnTo>
                    <a:pt x="1429702" y="469106"/>
                  </a:lnTo>
                  <a:lnTo>
                    <a:pt x="1421892" y="476631"/>
                  </a:lnTo>
                  <a:lnTo>
                    <a:pt x="1427512" y="483584"/>
                  </a:lnTo>
                  <a:lnTo>
                    <a:pt x="1431512" y="500825"/>
                  </a:lnTo>
                  <a:lnTo>
                    <a:pt x="1444180" y="498253"/>
                  </a:lnTo>
                  <a:lnTo>
                    <a:pt x="1450848" y="487680"/>
                  </a:lnTo>
                  <a:lnTo>
                    <a:pt x="1455896" y="487204"/>
                  </a:lnTo>
                  <a:lnTo>
                    <a:pt x="1460278" y="489109"/>
                  </a:lnTo>
                  <a:lnTo>
                    <a:pt x="1457801" y="498538"/>
                  </a:lnTo>
                  <a:lnTo>
                    <a:pt x="1472374" y="501967"/>
                  </a:lnTo>
                  <a:lnTo>
                    <a:pt x="1472660" y="498729"/>
                  </a:lnTo>
                  <a:lnTo>
                    <a:pt x="1477899" y="498062"/>
                  </a:lnTo>
                  <a:lnTo>
                    <a:pt x="1469898" y="481679"/>
                  </a:lnTo>
                  <a:lnTo>
                    <a:pt x="1494377" y="477964"/>
                  </a:lnTo>
                  <a:lnTo>
                    <a:pt x="1532287" y="457962"/>
                  </a:lnTo>
                  <a:lnTo>
                    <a:pt x="1539049" y="459010"/>
                  </a:lnTo>
                  <a:lnTo>
                    <a:pt x="1577149" y="473392"/>
                  </a:lnTo>
                  <a:lnTo>
                    <a:pt x="1580769" y="472630"/>
                  </a:lnTo>
                  <a:lnTo>
                    <a:pt x="1577912" y="491204"/>
                  </a:lnTo>
                  <a:lnTo>
                    <a:pt x="1581436" y="500443"/>
                  </a:lnTo>
                  <a:lnTo>
                    <a:pt x="1584007" y="500348"/>
                  </a:lnTo>
                  <a:lnTo>
                    <a:pt x="1586008" y="513588"/>
                  </a:lnTo>
                  <a:lnTo>
                    <a:pt x="1590580" y="513302"/>
                  </a:lnTo>
                  <a:lnTo>
                    <a:pt x="1592199" y="523494"/>
                  </a:lnTo>
                  <a:lnTo>
                    <a:pt x="1588960" y="525113"/>
                  </a:lnTo>
                  <a:lnTo>
                    <a:pt x="1592866" y="535591"/>
                  </a:lnTo>
                  <a:lnTo>
                    <a:pt x="1590675" y="538639"/>
                  </a:lnTo>
                  <a:lnTo>
                    <a:pt x="1594580" y="538353"/>
                  </a:lnTo>
                  <a:lnTo>
                    <a:pt x="1601819" y="544449"/>
                  </a:lnTo>
                  <a:lnTo>
                    <a:pt x="1607439" y="530066"/>
                  </a:lnTo>
                  <a:lnTo>
                    <a:pt x="1644587" y="540829"/>
                  </a:lnTo>
                  <a:lnTo>
                    <a:pt x="1648587" y="552164"/>
                  </a:lnTo>
                  <a:lnTo>
                    <a:pt x="1646968" y="562166"/>
                  </a:lnTo>
                  <a:lnTo>
                    <a:pt x="1649539" y="573024"/>
                  </a:lnTo>
                  <a:lnTo>
                    <a:pt x="1648777" y="580454"/>
                  </a:lnTo>
                  <a:lnTo>
                    <a:pt x="1640681" y="593693"/>
                  </a:lnTo>
                  <a:lnTo>
                    <a:pt x="1649539" y="593598"/>
                  </a:lnTo>
                  <a:lnTo>
                    <a:pt x="1654207" y="610171"/>
                  </a:lnTo>
                  <a:lnTo>
                    <a:pt x="1656016" y="619411"/>
                  </a:lnTo>
                  <a:lnTo>
                    <a:pt x="1652778" y="638366"/>
                  </a:lnTo>
                  <a:lnTo>
                    <a:pt x="1694116" y="644938"/>
                  </a:lnTo>
                  <a:lnTo>
                    <a:pt x="1692307" y="657606"/>
                  </a:lnTo>
                  <a:lnTo>
                    <a:pt x="1664780" y="657034"/>
                  </a:lnTo>
                  <a:lnTo>
                    <a:pt x="1665732" y="667988"/>
                  </a:lnTo>
                  <a:lnTo>
                    <a:pt x="1661827" y="672275"/>
                  </a:lnTo>
                  <a:lnTo>
                    <a:pt x="1662208" y="676751"/>
                  </a:lnTo>
                  <a:lnTo>
                    <a:pt x="1674209" y="680752"/>
                  </a:lnTo>
                  <a:lnTo>
                    <a:pt x="1678210" y="690086"/>
                  </a:lnTo>
                  <a:lnTo>
                    <a:pt x="1671447" y="709993"/>
                  </a:lnTo>
                  <a:lnTo>
                    <a:pt x="1667542" y="717899"/>
                  </a:lnTo>
                  <a:lnTo>
                    <a:pt x="1665446" y="717233"/>
                  </a:lnTo>
                  <a:lnTo>
                    <a:pt x="1659636" y="733044"/>
                  </a:lnTo>
                  <a:lnTo>
                    <a:pt x="1648587" y="730853"/>
                  </a:lnTo>
                  <a:lnTo>
                    <a:pt x="1647539" y="735425"/>
                  </a:lnTo>
                  <a:lnTo>
                    <a:pt x="1643729" y="733711"/>
                  </a:lnTo>
                  <a:lnTo>
                    <a:pt x="1643824" y="735425"/>
                  </a:lnTo>
                  <a:lnTo>
                    <a:pt x="1602676" y="740950"/>
                  </a:lnTo>
                  <a:lnTo>
                    <a:pt x="1605629" y="747713"/>
                  </a:lnTo>
                  <a:lnTo>
                    <a:pt x="1608582" y="746950"/>
                  </a:lnTo>
                  <a:lnTo>
                    <a:pt x="1610201" y="756761"/>
                  </a:lnTo>
                  <a:lnTo>
                    <a:pt x="1611916" y="756190"/>
                  </a:lnTo>
                  <a:lnTo>
                    <a:pt x="1619059" y="772287"/>
                  </a:lnTo>
                  <a:lnTo>
                    <a:pt x="1625441" y="779812"/>
                  </a:lnTo>
                  <a:lnTo>
                    <a:pt x="1629442" y="810959"/>
                  </a:lnTo>
                  <a:lnTo>
                    <a:pt x="1638872" y="810768"/>
                  </a:lnTo>
                  <a:lnTo>
                    <a:pt x="1638109" y="826579"/>
                  </a:lnTo>
                  <a:lnTo>
                    <a:pt x="1645253" y="823436"/>
                  </a:lnTo>
                  <a:lnTo>
                    <a:pt x="1645920" y="835438"/>
                  </a:lnTo>
                  <a:lnTo>
                    <a:pt x="1641824" y="862965"/>
                  </a:lnTo>
                  <a:lnTo>
                    <a:pt x="1646872" y="862393"/>
                  </a:lnTo>
                  <a:lnTo>
                    <a:pt x="1642015" y="887825"/>
                  </a:lnTo>
                  <a:lnTo>
                    <a:pt x="1659064" y="896588"/>
                  </a:lnTo>
                  <a:lnTo>
                    <a:pt x="1658779" y="899160"/>
                  </a:lnTo>
                  <a:lnTo>
                    <a:pt x="1663637" y="899636"/>
                  </a:lnTo>
                  <a:lnTo>
                    <a:pt x="1663446" y="901732"/>
                  </a:lnTo>
                  <a:lnTo>
                    <a:pt x="1681829" y="908304"/>
                  </a:lnTo>
                  <a:lnTo>
                    <a:pt x="1698784" y="906399"/>
                  </a:lnTo>
                  <a:lnTo>
                    <a:pt x="1700308" y="915638"/>
                  </a:lnTo>
                  <a:lnTo>
                    <a:pt x="1686497" y="919353"/>
                  </a:lnTo>
                  <a:lnTo>
                    <a:pt x="1689735" y="941737"/>
                  </a:lnTo>
                  <a:lnTo>
                    <a:pt x="1624108" y="957453"/>
                  </a:lnTo>
                  <a:lnTo>
                    <a:pt x="1596866" y="976789"/>
                  </a:lnTo>
                  <a:lnTo>
                    <a:pt x="1565624" y="990409"/>
                  </a:lnTo>
                  <a:lnTo>
                    <a:pt x="1564291" y="985838"/>
                  </a:lnTo>
                  <a:lnTo>
                    <a:pt x="1560195" y="983933"/>
                  </a:lnTo>
                  <a:lnTo>
                    <a:pt x="1553718" y="981456"/>
                  </a:lnTo>
                  <a:lnTo>
                    <a:pt x="1546955" y="982504"/>
                  </a:lnTo>
                  <a:lnTo>
                    <a:pt x="1548384" y="959263"/>
                  </a:lnTo>
                  <a:lnTo>
                    <a:pt x="1551051" y="959072"/>
                  </a:lnTo>
                  <a:lnTo>
                    <a:pt x="1549146" y="930974"/>
                  </a:lnTo>
                  <a:lnTo>
                    <a:pt x="1522190" y="932402"/>
                  </a:lnTo>
                  <a:lnTo>
                    <a:pt x="1518285" y="927735"/>
                  </a:lnTo>
                  <a:lnTo>
                    <a:pt x="1514951" y="929450"/>
                  </a:lnTo>
                  <a:lnTo>
                    <a:pt x="1508189" y="909447"/>
                  </a:lnTo>
                  <a:lnTo>
                    <a:pt x="1504188" y="909923"/>
                  </a:lnTo>
                  <a:lnTo>
                    <a:pt x="1504283" y="907447"/>
                  </a:lnTo>
                  <a:lnTo>
                    <a:pt x="1492472" y="906971"/>
                  </a:lnTo>
                  <a:lnTo>
                    <a:pt x="1491139" y="916305"/>
                  </a:lnTo>
                  <a:lnTo>
                    <a:pt x="1485614" y="915353"/>
                  </a:lnTo>
                  <a:lnTo>
                    <a:pt x="1482090" y="941356"/>
                  </a:lnTo>
                  <a:lnTo>
                    <a:pt x="1483519" y="950214"/>
                  </a:lnTo>
                  <a:lnTo>
                    <a:pt x="1468469" y="955929"/>
                  </a:lnTo>
                  <a:lnTo>
                    <a:pt x="1469231" y="961739"/>
                  </a:lnTo>
                  <a:lnTo>
                    <a:pt x="1450753" y="966978"/>
                  </a:lnTo>
                  <a:lnTo>
                    <a:pt x="1446371" y="954881"/>
                  </a:lnTo>
                  <a:lnTo>
                    <a:pt x="1420939" y="962311"/>
                  </a:lnTo>
                  <a:lnTo>
                    <a:pt x="1414367" y="947071"/>
                  </a:lnTo>
                  <a:lnTo>
                    <a:pt x="1409129" y="948880"/>
                  </a:lnTo>
                  <a:lnTo>
                    <a:pt x="1394746" y="943070"/>
                  </a:lnTo>
                  <a:lnTo>
                    <a:pt x="1393984" y="946309"/>
                  </a:lnTo>
                  <a:lnTo>
                    <a:pt x="1347597" y="956120"/>
                  </a:lnTo>
                  <a:lnTo>
                    <a:pt x="1348264" y="959263"/>
                  </a:lnTo>
                  <a:lnTo>
                    <a:pt x="1333690" y="957453"/>
                  </a:lnTo>
                  <a:lnTo>
                    <a:pt x="1333500" y="955738"/>
                  </a:lnTo>
                  <a:lnTo>
                    <a:pt x="1323308" y="956024"/>
                  </a:lnTo>
                  <a:lnTo>
                    <a:pt x="1293876" y="962120"/>
                  </a:lnTo>
                  <a:lnTo>
                    <a:pt x="1273969" y="963835"/>
                  </a:lnTo>
                  <a:lnTo>
                    <a:pt x="1273397" y="961834"/>
                  </a:lnTo>
                  <a:lnTo>
                    <a:pt x="1254538" y="965168"/>
                  </a:lnTo>
                  <a:lnTo>
                    <a:pt x="1254823" y="961739"/>
                  </a:lnTo>
                  <a:lnTo>
                    <a:pt x="1248823" y="961549"/>
                  </a:lnTo>
                  <a:lnTo>
                    <a:pt x="1233488" y="966025"/>
                  </a:lnTo>
                  <a:lnTo>
                    <a:pt x="1233392" y="958691"/>
                  </a:lnTo>
                  <a:lnTo>
                    <a:pt x="1227106" y="959644"/>
                  </a:lnTo>
                  <a:lnTo>
                    <a:pt x="1228344" y="954214"/>
                  </a:lnTo>
                  <a:lnTo>
                    <a:pt x="1211485" y="954976"/>
                  </a:lnTo>
                  <a:lnTo>
                    <a:pt x="1203389" y="952309"/>
                  </a:lnTo>
                  <a:lnTo>
                    <a:pt x="1196245" y="954500"/>
                  </a:lnTo>
                  <a:lnTo>
                    <a:pt x="1195388" y="951738"/>
                  </a:lnTo>
                  <a:lnTo>
                    <a:pt x="1176338" y="954405"/>
                  </a:lnTo>
                  <a:lnTo>
                    <a:pt x="1175956" y="950690"/>
                  </a:lnTo>
                  <a:lnTo>
                    <a:pt x="1161002" y="954310"/>
                  </a:lnTo>
                  <a:lnTo>
                    <a:pt x="1156525" y="951071"/>
                  </a:lnTo>
                  <a:lnTo>
                    <a:pt x="1150430" y="951167"/>
                  </a:lnTo>
                  <a:lnTo>
                    <a:pt x="1148048" y="942022"/>
                  </a:lnTo>
                  <a:lnTo>
                    <a:pt x="1133475" y="942975"/>
                  </a:lnTo>
                  <a:lnTo>
                    <a:pt x="1131760" y="951071"/>
                  </a:lnTo>
                  <a:lnTo>
                    <a:pt x="1124712" y="953548"/>
                  </a:lnTo>
                  <a:lnTo>
                    <a:pt x="1085374" y="954881"/>
                  </a:lnTo>
                  <a:lnTo>
                    <a:pt x="1083755" y="945928"/>
                  </a:lnTo>
                  <a:lnTo>
                    <a:pt x="1070039" y="948118"/>
                  </a:lnTo>
                  <a:lnTo>
                    <a:pt x="1065181" y="931926"/>
                  </a:lnTo>
                  <a:lnTo>
                    <a:pt x="1033272" y="940879"/>
                  </a:lnTo>
                  <a:lnTo>
                    <a:pt x="985552" y="947928"/>
                  </a:lnTo>
                  <a:lnTo>
                    <a:pt x="942784" y="943737"/>
                  </a:lnTo>
                  <a:lnTo>
                    <a:pt x="915067" y="946499"/>
                  </a:lnTo>
                  <a:lnTo>
                    <a:pt x="916686" y="959358"/>
                  </a:lnTo>
                  <a:lnTo>
                    <a:pt x="913066" y="959739"/>
                  </a:lnTo>
                  <a:lnTo>
                    <a:pt x="914686" y="965359"/>
                  </a:lnTo>
                  <a:lnTo>
                    <a:pt x="905542" y="990886"/>
                  </a:lnTo>
                  <a:lnTo>
                    <a:pt x="911066" y="1020794"/>
                  </a:lnTo>
                  <a:lnTo>
                    <a:pt x="905923" y="1023652"/>
                  </a:lnTo>
                  <a:lnTo>
                    <a:pt x="905065" y="1054894"/>
                  </a:lnTo>
                  <a:lnTo>
                    <a:pt x="906875" y="1055180"/>
                  </a:lnTo>
                  <a:lnTo>
                    <a:pt x="913162" y="1097090"/>
                  </a:lnTo>
                  <a:lnTo>
                    <a:pt x="913924" y="1099566"/>
                  </a:lnTo>
                  <a:lnTo>
                    <a:pt x="916210" y="1097375"/>
                  </a:lnTo>
                  <a:lnTo>
                    <a:pt x="918115" y="1109282"/>
                  </a:lnTo>
                  <a:lnTo>
                    <a:pt x="932879" y="1114520"/>
                  </a:lnTo>
                  <a:lnTo>
                    <a:pt x="930497" y="1131284"/>
                  </a:lnTo>
                  <a:lnTo>
                    <a:pt x="922591" y="1152620"/>
                  </a:lnTo>
                  <a:lnTo>
                    <a:pt x="926878" y="1156621"/>
                  </a:lnTo>
                  <a:lnTo>
                    <a:pt x="926116" y="1164050"/>
                  </a:lnTo>
                  <a:lnTo>
                    <a:pt x="924115" y="1164622"/>
                  </a:lnTo>
                  <a:lnTo>
                    <a:pt x="928116" y="1176052"/>
                  </a:lnTo>
                  <a:lnTo>
                    <a:pt x="939927" y="1194530"/>
                  </a:lnTo>
                  <a:lnTo>
                    <a:pt x="943070" y="1206722"/>
                  </a:lnTo>
                  <a:lnTo>
                    <a:pt x="949833" y="1206246"/>
                  </a:lnTo>
                  <a:lnTo>
                    <a:pt x="951929" y="1203865"/>
                  </a:lnTo>
                  <a:lnTo>
                    <a:pt x="953929" y="1208723"/>
                  </a:lnTo>
                  <a:lnTo>
                    <a:pt x="955167" y="1227582"/>
                  </a:lnTo>
                  <a:lnTo>
                    <a:pt x="947928" y="1227868"/>
                  </a:lnTo>
                  <a:lnTo>
                    <a:pt x="947071" y="1246156"/>
                  </a:lnTo>
                  <a:lnTo>
                    <a:pt x="980504" y="1255967"/>
                  </a:lnTo>
                  <a:lnTo>
                    <a:pt x="981456" y="1264444"/>
                  </a:lnTo>
                  <a:lnTo>
                    <a:pt x="955262" y="1280255"/>
                  </a:lnTo>
                  <a:lnTo>
                    <a:pt x="953548" y="1272445"/>
                  </a:lnTo>
                  <a:lnTo>
                    <a:pt x="948023" y="1273016"/>
                  </a:lnTo>
                  <a:lnTo>
                    <a:pt x="945928" y="1263491"/>
                  </a:lnTo>
                  <a:lnTo>
                    <a:pt x="944118" y="1264063"/>
                  </a:lnTo>
                  <a:lnTo>
                    <a:pt x="944404" y="1265968"/>
                  </a:lnTo>
                  <a:lnTo>
                    <a:pt x="934402" y="1270254"/>
                  </a:lnTo>
                  <a:lnTo>
                    <a:pt x="937736" y="1279493"/>
                  </a:lnTo>
                  <a:lnTo>
                    <a:pt x="934879" y="1280065"/>
                  </a:lnTo>
                  <a:lnTo>
                    <a:pt x="935355" y="1285875"/>
                  </a:lnTo>
                  <a:lnTo>
                    <a:pt x="924973" y="1286827"/>
                  </a:lnTo>
                  <a:lnTo>
                    <a:pt x="923734" y="1292924"/>
                  </a:lnTo>
                  <a:lnTo>
                    <a:pt x="882301" y="1298829"/>
                  </a:lnTo>
                  <a:lnTo>
                    <a:pt x="864775" y="1289114"/>
                  </a:lnTo>
                  <a:lnTo>
                    <a:pt x="853630" y="1320641"/>
                  </a:lnTo>
                  <a:lnTo>
                    <a:pt x="851916" y="1325785"/>
                  </a:lnTo>
                  <a:lnTo>
                    <a:pt x="807529" y="1328166"/>
                  </a:lnTo>
                  <a:lnTo>
                    <a:pt x="783050" y="1325309"/>
                  </a:lnTo>
                  <a:lnTo>
                    <a:pt x="792385" y="1329785"/>
                  </a:lnTo>
                  <a:lnTo>
                    <a:pt x="796576" y="1337024"/>
                  </a:lnTo>
                  <a:lnTo>
                    <a:pt x="769144" y="1342644"/>
                  </a:lnTo>
                  <a:lnTo>
                    <a:pt x="770858" y="1356932"/>
                  </a:lnTo>
                  <a:lnTo>
                    <a:pt x="726186" y="1365980"/>
                  </a:lnTo>
                  <a:lnTo>
                    <a:pt x="720662" y="1350455"/>
                  </a:lnTo>
                  <a:lnTo>
                    <a:pt x="728281" y="1348454"/>
                  </a:lnTo>
                  <a:lnTo>
                    <a:pt x="727043" y="1344549"/>
                  </a:lnTo>
                  <a:lnTo>
                    <a:pt x="734377" y="1342358"/>
                  </a:lnTo>
                  <a:lnTo>
                    <a:pt x="727424" y="1307497"/>
                  </a:lnTo>
                  <a:lnTo>
                    <a:pt x="715804" y="1305401"/>
                  </a:lnTo>
                  <a:lnTo>
                    <a:pt x="693801" y="1273683"/>
                  </a:lnTo>
                  <a:lnTo>
                    <a:pt x="690658" y="1270730"/>
                  </a:lnTo>
                  <a:lnTo>
                    <a:pt x="688562" y="1272635"/>
                  </a:lnTo>
                  <a:lnTo>
                    <a:pt x="686943" y="1271111"/>
                  </a:lnTo>
                  <a:lnTo>
                    <a:pt x="677894" y="1257300"/>
                  </a:lnTo>
                  <a:lnTo>
                    <a:pt x="662464" y="1259967"/>
                  </a:lnTo>
                  <a:lnTo>
                    <a:pt x="657606" y="1221105"/>
                  </a:lnTo>
                  <a:lnTo>
                    <a:pt x="650272" y="1190053"/>
                  </a:lnTo>
                  <a:lnTo>
                    <a:pt x="650557" y="1179005"/>
                  </a:lnTo>
                  <a:lnTo>
                    <a:pt x="637699" y="1181386"/>
                  </a:lnTo>
                  <a:lnTo>
                    <a:pt x="637889" y="1183576"/>
                  </a:lnTo>
                  <a:lnTo>
                    <a:pt x="623697" y="1184815"/>
                  </a:lnTo>
                  <a:lnTo>
                    <a:pt x="637699" y="1146810"/>
                  </a:lnTo>
                  <a:lnTo>
                    <a:pt x="625792" y="1143952"/>
                  </a:lnTo>
                  <a:lnTo>
                    <a:pt x="626745" y="1132427"/>
                  </a:lnTo>
                  <a:lnTo>
                    <a:pt x="632269" y="1123759"/>
                  </a:lnTo>
                  <a:lnTo>
                    <a:pt x="614077" y="1126522"/>
                  </a:lnTo>
                  <a:lnTo>
                    <a:pt x="604456" y="1124141"/>
                  </a:lnTo>
                  <a:lnTo>
                    <a:pt x="595693" y="1108996"/>
                  </a:lnTo>
                  <a:lnTo>
                    <a:pt x="597789" y="1098042"/>
                  </a:lnTo>
                  <a:lnTo>
                    <a:pt x="603885" y="1088231"/>
                  </a:lnTo>
                  <a:lnTo>
                    <a:pt x="579787" y="1084517"/>
                  </a:lnTo>
                  <a:lnTo>
                    <a:pt x="580358" y="1080230"/>
                  </a:lnTo>
                  <a:lnTo>
                    <a:pt x="575119" y="1079944"/>
                  </a:lnTo>
                  <a:lnTo>
                    <a:pt x="574738" y="1072515"/>
                  </a:lnTo>
                  <a:lnTo>
                    <a:pt x="561499" y="1072229"/>
                  </a:lnTo>
                  <a:lnTo>
                    <a:pt x="562165" y="1063847"/>
                  </a:lnTo>
                  <a:lnTo>
                    <a:pt x="507587" y="1074706"/>
                  </a:lnTo>
                  <a:lnTo>
                    <a:pt x="506730" y="1064514"/>
                  </a:lnTo>
                  <a:lnTo>
                    <a:pt x="499205" y="1064514"/>
                  </a:lnTo>
                  <a:lnTo>
                    <a:pt x="493014" y="1128712"/>
                  </a:lnTo>
                  <a:lnTo>
                    <a:pt x="483870" y="1125665"/>
                  </a:lnTo>
                  <a:lnTo>
                    <a:pt x="483298" y="1135285"/>
                  </a:lnTo>
                  <a:lnTo>
                    <a:pt x="480631" y="1135951"/>
                  </a:lnTo>
                  <a:lnTo>
                    <a:pt x="480250" y="1138904"/>
                  </a:lnTo>
                  <a:lnTo>
                    <a:pt x="473583" y="1138618"/>
                  </a:lnTo>
                  <a:lnTo>
                    <a:pt x="473773" y="1131951"/>
                  </a:lnTo>
                  <a:lnTo>
                    <a:pt x="468344" y="1126998"/>
                  </a:lnTo>
                  <a:lnTo>
                    <a:pt x="459105" y="1124712"/>
                  </a:lnTo>
                  <a:lnTo>
                    <a:pt x="453580" y="1120235"/>
                  </a:lnTo>
                  <a:lnTo>
                    <a:pt x="446532" y="1120521"/>
                  </a:lnTo>
                  <a:lnTo>
                    <a:pt x="446532" y="1123759"/>
                  </a:lnTo>
                  <a:lnTo>
                    <a:pt x="443579" y="1124902"/>
                  </a:lnTo>
                  <a:lnTo>
                    <a:pt x="443960" y="1138714"/>
                  </a:lnTo>
                  <a:lnTo>
                    <a:pt x="440817" y="1144905"/>
                  </a:lnTo>
                  <a:lnTo>
                    <a:pt x="435673" y="1151668"/>
                  </a:lnTo>
                  <a:lnTo>
                    <a:pt x="425672" y="1156049"/>
                  </a:lnTo>
                  <a:lnTo>
                    <a:pt x="413004" y="1153859"/>
                  </a:lnTo>
                  <a:lnTo>
                    <a:pt x="410623" y="1149477"/>
                  </a:lnTo>
                  <a:lnTo>
                    <a:pt x="404717" y="1152430"/>
                  </a:lnTo>
                  <a:lnTo>
                    <a:pt x="377571" y="1152334"/>
                  </a:lnTo>
                  <a:lnTo>
                    <a:pt x="369189" y="1157478"/>
                  </a:lnTo>
                  <a:lnTo>
                    <a:pt x="360902" y="1158621"/>
                  </a:lnTo>
                  <a:lnTo>
                    <a:pt x="355378" y="1118902"/>
                  </a:lnTo>
                  <a:lnTo>
                    <a:pt x="315658" y="1135094"/>
                  </a:lnTo>
                  <a:lnTo>
                    <a:pt x="318040" y="1144429"/>
                  </a:lnTo>
                  <a:lnTo>
                    <a:pt x="313372" y="1146048"/>
                  </a:lnTo>
                  <a:lnTo>
                    <a:pt x="316230" y="1156716"/>
                  </a:lnTo>
                  <a:lnTo>
                    <a:pt x="320516" y="1155573"/>
                  </a:lnTo>
                  <a:lnTo>
                    <a:pt x="322326" y="1172909"/>
                  </a:lnTo>
                  <a:lnTo>
                    <a:pt x="327184" y="1172147"/>
                  </a:lnTo>
                  <a:lnTo>
                    <a:pt x="330613" y="1190816"/>
                  </a:lnTo>
                  <a:lnTo>
                    <a:pt x="340423" y="1189006"/>
                  </a:lnTo>
                  <a:lnTo>
                    <a:pt x="346424" y="1227773"/>
                  </a:lnTo>
                  <a:lnTo>
                    <a:pt x="332899" y="1230440"/>
                  </a:lnTo>
                  <a:lnTo>
                    <a:pt x="330137" y="1232154"/>
                  </a:lnTo>
                  <a:lnTo>
                    <a:pt x="330898" y="1236440"/>
                  </a:lnTo>
                  <a:lnTo>
                    <a:pt x="307181" y="1238345"/>
                  </a:lnTo>
                  <a:lnTo>
                    <a:pt x="306229" y="1241203"/>
                  </a:lnTo>
                  <a:lnTo>
                    <a:pt x="298228" y="1240822"/>
                  </a:lnTo>
                  <a:lnTo>
                    <a:pt x="298704" y="1242536"/>
                  </a:lnTo>
                  <a:lnTo>
                    <a:pt x="294037" y="1243870"/>
                  </a:lnTo>
                  <a:lnTo>
                    <a:pt x="290227" y="1242441"/>
                  </a:lnTo>
                  <a:lnTo>
                    <a:pt x="291560" y="1248061"/>
                  </a:lnTo>
                  <a:lnTo>
                    <a:pt x="287941" y="1251585"/>
                  </a:lnTo>
                  <a:lnTo>
                    <a:pt x="283845" y="1248918"/>
                  </a:lnTo>
                  <a:lnTo>
                    <a:pt x="279940" y="1250347"/>
                  </a:lnTo>
                  <a:lnTo>
                    <a:pt x="281178" y="1252918"/>
                  </a:lnTo>
                  <a:lnTo>
                    <a:pt x="264604" y="1259681"/>
                  </a:lnTo>
                  <a:lnTo>
                    <a:pt x="265366" y="1263110"/>
                  </a:lnTo>
                  <a:lnTo>
                    <a:pt x="244316" y="1264920"/>
                  </a:lnTo>
                  <a:lnTo>
                    <a:pt x="243840" y="1269301"/>
                  </a:lnTo>
                  <a:lnTo>
                    <a:pt x="237077" y="1269016"/>
                  </a:lnTo>
                  <a:lnTo>
                    <a:pt x="237172" y="1273969"/>
                  </a:lnTo>
                  <a:lnTo>
                    <a:pt x="226409" y="1282351"/>
                  </a:lnTo>
                  <a:lnTo>
                    <a:pt x="206978" y="1283113"/>
                  </a:lnTo>
                  <a:lnTo>
                    <a:pt x="200692" y="1285684"/>
                  </a:lnTo>
                  <a:lnTo>
                    <a:pt x="199454" y="1297591"/>
                  </a:lnTo>
                  <a:lnTo>
                    <a:pt x="192976" y="1299686"/>
                  </a:lnTo>
                  <a:lnTo>
                    <a:pt x="195643" y="1307116"/>
                  </a:lnTo>
                  <a:lnTo>
                    <a:pt x="190976" y="1309307"/>
                  </a:lnTo>
                  <a:lnTo>
                    <a:pt x="192881" y="1314069"/>
                  </a:lnTo>
                  <a:lnTo>
                    <a:pt x="187738" y="1315593"/>
                  </a:lnTo>
                  <a:lnTo>
                    <a:pt x="195739" y="1341787"/>
                  </a:lnTo>
                  <a:lnTo>
                    <a:pt x="188404" y="1345120"/>
                  </a:lnTo>
                  <a:lnTo>
                    <a:pt x="179927" y="1357408"/>
                  </a:lnTo>
                  <a:lnTo>
                    <a:pt x="179832" y="1353693"/>
                  </a:lnTo>
                  <a:lnTo>
                    <a:pt x="172879" y="1356741"/>
                  </a:lnTo>
                  <a:lnTo>
                    <a:pt x="170783" y="1352264"/>
                  </a:lnTo>
                  <a:lnTo>
                    <a:pt x="148780" y="1354645"/>
                  </a:lnTo>
                  <a:lnTo>
                    <a:pt x="141160" y="1341310"/>
                  </a:lnTo>
                  <a:lnTo>
                    <a:pt x="143923" y="1335310"/>
                  </a:lnTo>
                  <a:lnTo>
                    <a:pt x="142970" y="1329023"/>
                  </a:lnTo>
                  <a:lnTo>
                    <a:pt x="126397" y="1329976"/>
                  </a:lnTo>
                  <a:lnTo>
                    <a:pt x="108966" y="1312069"/>
                  </a:lnTo>
                  <a:lnTo>
                    <a:pt x="101822" y="1315784"/>
                  </a:lnTo>
                  <a:lnTo>
                    <a:pt x="90487" y="1316831"/>
                  </a:lnTo>
                  <a:lnTo>
                    <a:pt x="64675" y="1313021"/>
                  </a:lnTo>
                  <a:lnTo>
                    <a:pt x="62103" y="1304068"/>
                  </a:lnTo>
                  <a:lnTo>
                    <a:pt x="48482" y="1300543"/>
                  </a:lnTo>
                  <a:lnTo>
                    <a:pt x="27337" y="1302068"/>
                  </a:lnTo>
                  <a:lnTo>
                    <a:pt x="11430" y="1307878"/>
                  </a:lnTo>
                  <a:close/>
                  <a:moveTo>
                    <a:pt x="1570672" y="510540"/>
                  </a:moveTo>
                  <a:lnTo>
                    <a:pt x="1564957" y="511683"/>
                  </a:lnTo>
                  <a:lnTo>
                    <a:pt x="1565243" y="516446"/>
                  </a:lnTo>
                  <a:lnTo>
                    <a:pt x="1570196" y="516255"/>
                  </a:lnTo>
                  <a:lnTo>
                    <a:pt x="1570672" y="510540"/>
                  </a:lnTo>
                  <a:close/>
                  <a:moveTo>
                    <a:pt x="1570291" y="516350"/>
                  </a:moveTo>
                  <a:lnTo>
                    <a:pt x="1573054" y="517588"/>
                  </a:lnTo>
                  <a:lnTo>
                    <a:pt x="1574768" y="516922"/>
                  </a:lnTo>
                  <a:lnTo>
                    <a:pt x="1575435" y="517588"/>
                  </a:lnTo>
                  <a:lnTo>
                    <a:pt x="1576388" y="516826"/>
                  </a:lnTo>
                  <a:lnTo>
                    <a:pt x="1577435" y="517112"/>
                  </a:lnTo>
                  <a:lnTo>
                    <a:pt x="1578769" y="516541"/>
                  </a:lnTo>
                  <a:lnTo>
                    <a:pt x="1576578" y="514445"/>
                  </a:lnTo>
                  <a:lnTo>
                    <a:pt x="1570291" y="516350"/>
                  </a:lnTo>
                  <a:close/>
                  <a:moveTo>
                    <a:pt x="1582864" y="514159"/>
                  </a:moveTo>
                  <a:lnTo>
                    <a:pt x="1581626" y="514350"/>
                  </a:lnTo>
                  <a:lnTo>
                    <a:pt x="1581150" y="515683"/>
                  </a:lnTo>
                  <a:lnTo>
                    <a:pt x="1580007" y="515398"/>
                  </a:lnTo>
                  <a:lnTo>
                    <a:pt x="1579435" y="516160"/>
                  </a:lnTo>
                  <a:lnTo>
                    <a:pt x="1578388" y="516826"/>
                  </a:lnTo>
                  <a:lnTo>
                    <a:pt x="1577149" y="517112"/>
                  </a:lnTo>
                  <a:lnTo>
                    <a:pt x="1576292" y="516922"/>
                  </a:lnTo>
                  <a:lnTo>
                    <a:pt x="1575816" y="517398"/>
                  </a:lnTo>
                  <a:lnTo>
                    <a:pt x="1581340" y="535114"/>
                  </a:lnTo>
                  <a:lnTo>
                    <a:pt x="1587246" y="526256"/>
                  </a:lnTo>
                  <a:lnTo>
                    <a:pt x="1585436" y="514826"/>
                  </a:lnTo>
                  <a:lnTo>
                    <a:pt x="1582864" y="514159"/>
                  </a:lnTo>
                  <a:close/>
                  <a:moveTo>
                    <a:pt x="622649" y="106013"/>
                  </a:moveTo>
                  <a:lnTo>
                    <a:pt x="618649" y="114395"/>
                  </a:lnTo>
                  <a:lnTo>
                    <a:pt x="618077" y="123825"/>
                  </a:lnTo>
                  <a:lnTo>
                    <a:pt x="630746" y="124111"/>
                  </a:lnTo>
                  <a:lnTo>
                    <a:pt x="627412" y="104966"/>
                  </a:lnTo>
                  <a:lnTo>
                    <a:pt x="622649" y="106013"/>
                  </a:lnTo>
                  <a:close/>
                  <a:moveTo>
                    <a:pt x="622744" y="105823"/>
                  </a:moveTo>
                  <a:lnTo>
                    <a:pt x="627412" y="104775"/>
                  </a:lnTo>
                  <a:lnTo>
                    <a:pt x="626840" y="101251"/>
                  </a:lnTo>
                  <a:lnTo>
                    <a:pt x="624745" y="100584"/>
                  </a:lnTo>
                  <a:lnTo>
                    <a:pt x="622744" y="1058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6" name="Freihandform: Form 175">
              <a:extLst>
                <a:ext uri="{FF2B5EF4-FFF2-40B4-BE49-F238E27FC236}">
                  <a16:creationId xmlns:a16="http://schemas.microsoft.com/office/drawing/2014/main" id="{17E205B7-D1EB-4A09-81DA-337877479773}"/>
                </a:ext>
              </a:extLst>
            </p:cNvPr>
            <p:cNvSpPr/>
            <p:nvPr/>
          </p:nvSpPr>
          <p:spPr>
            <a:xfrm>
              <a:off x="882165" y="2492589"/>
              <a:ext cx="806850" cy="900900"/>
            </a:xfrm>
            <a:custGeom>
              <a:avLst/>
              <a:gdLst>
                <a:gd name="connsiteX0" fmla="*/ 39815 w 1552575"/>
                <a:gd name="connsiteY0" fmla="*/ 1163764 h 1733550"/>
                <a:gd name="connsiteX1" fmla="*/ 21336 w 1552575"/>
                <a:gd name="connsiteY1" fmla="*/ 1144238 h 1733550"/>
                <a:gd name="connsiteX2" fmla="*/ 13335 w 1552575"/>
                <a:gd name="connsiteY2" fmla="*/ 1118902 h 1733550"/>
                <a:gd name="connsiteX3" fmla="*/ 13621 w 1552575"/>
                <a:gd name="connsiteY3" fmla="*/ 1112425 h 1733550"/>
                <a:gd name="connsiteX4" fmla="*/ 9525 w 1552575"/>
                <a:gd name="connsiteY4" fmla="*/ 1105757 h 1733550"/>
                <a:gd name="connsiteX5" fmla="*/ 22289 w 1552575"/>
                <a:gd name="connsiteY5" fmla="*/ 1093756 h 1733550"/>
                <a:gd name="connsiteX6" fmla="*/ 25051 w 1552575"/>
                <a:gd name="connsiteY6" fmla="*/ 1072610 h 1733550"/>
                <a:gd name="connsiteX7" fmla="*/ 39529 w 1552575"/>
                <a:gd name="connsiteY7" fmla="*/ 1051370 h 1733550"/>
                <a:gd name="connsiteX8" fmla="*/ 44863 w 1552575"/>
                <a:gd name="connsiteY8" fmla="*/ 1027747 h 1733550"/>
                <a:gd name="connsiteX9" fmla="*/ 57626 w 1552575"/>
                <a:gd name="connsiteY9" fmla="*/ 1001173 h 1733550"/>
                <a:gd name="connsiteX10" fmla="*/ 68675 w 1552575"/>
                <a:gd name="connsiteY10" fmla="*/ 991838 h 1733550"/>
                <a:gd name="connsiteX11" fmla="*/ 72199 w 1552575"/>
                <a:gd name="connsiteY11" fmla="*/ 985838 h 1733550"/>
                <a:gd name="connsiteX12" fmla="*/ 93821 w 1552575"/>
                <a:gd name="connsiteY12" fmla="*/ 979551 h 1733550"/>
                <a:gd name="connsiteX13" fmla="*/ 102394 w 1552575"/>
                <a:gd name="connsiteY13" fmla="*/ 973646 h 1733550"/>
                <a:gd name="connsiteX14" fmla="*/ 101156 w 1552575"/>
                <a:gd name="connsiteY14" fmla="*/ 964406 h 1733550"/>
                <a:gd name="connsiteX15" fmla="*/ 96012 w 1552575"/>
                <a:gd name="connsiteY15" fmla="*/ 956786 h 1733550"/>
                <a:gd name="connsiteX16" fmla="*/ 100584 w 1552575"/>
                <a:gd name="connsiteY16" fmla="*/ 943070 h 1733550"/>
                <a:gd name="connsiteX17" fmla="*/ 102775 w 1552575"/>
                <a:gd name="connsiteY17" fmla="*/ 942404 h 1733550"/>
                <a:gd name="connsiteX18" fmla="*/ 102013 w 1552575"/>
                <a:gd name="connsiteY18" fmla="*/ 932497 h 1733550"/>
                <a:gd name="connsiteX19" fmla="*/ 104394 w 1552575"/>
                <a:gd name="connsiteY19" fmla="*/ 928973 h 1733550"/>
                <a:gd name="connsiteX20" fmla="*/ 101727 w 1552575"/>
                <a:gd name="connsiteY20" fmla="*/ 922211 h 1733550"/>
                <a:gd name="connsiteX21" fmla="*/ 106585 w 1552575"/>
                <a:gd name="connsiteY21" fmla="*/ 915638 h 1733550"/>
                <a:gd name="connsiteX22" fmla="*/ 110109 w 1552575"/>
                <a:gd name="connsiteY22" fmla="*/ 917448 h 1733550"/>
                <a:gd name="connsiteX23" fmla="*/ 116205 w 1552575"/>
                <a:gd name="connsiteY23" fmla="*/ 911733 h 1733550"/>
                <a:gd name="connsiteX24" fmla="*/ 119158 w 1552575"/>
                <a:gd name="connsiteY24" fmla="*/ 903637 h 1733550"/>
                <a:gd name="connsiteX25" fmla="*/ 147733 w 1552575"/>
                <a:gd name="connsiteY25" fmla="*/ 901922 h 1733550"/>
                <a:gd name="connsiteX26" fmla="*/ 148400 w 1552575"/>
                <a:gd name="connsiteY26" fmla="*/ 896588 h 1733550"/>
                <a:gd name="connsiteX27" fmla="*/ 156591 w 1552575"/>
                <a:gd name="connsiteY27" fmla="*/ 896303 h 1733550"/>
                <a:gd name="connsiteX28" fmla="*/ 168688 w 1552575"/>
                <a:gd name="connsiteY28" fmla="*/ 890302 h 1733550"/>
                <a:gd name="connsiteX29" fmla="*/ 179546 w 1552575"/>
                <a:gd name="connsiteY29" fmla="*/ 894112 h 1733550"/>
                <a:gd name="connsiteX30" fmla="*/ 201263 w 1552575"/>
                <a:gd name="connsiteY30" fmla="*/ 892588 h 1733550"/>
                <a:gd name="connsiteX31" fmla="*/ 212122 w 1552575"/>
                <a:gd name="connsiteY31" fmla="*/ 887254 h 1733550"/>
                <a:gd name="connsiteX32" fmla="*/ 221933 w 1552575"/>
                <a:gd name="connsiteY32" fmla="*/ 865537 h 1733550"/>
                <a:gd name="connsiteX33" fmla="*/ 223171 w 1552575"/>
                <a:gd name="connsiteY33" fmla="*/ 893540 h 1733550"/>
                <a:gd name="connsiteX34" fmla="*/ 226124 w 1552575"/>
                <a:gd name="connsiteY34" fmla="*/ 896017 h 1733550"/>
                <a:gd name="connsiteX35" fmla="*/ 231458 w 1552575"/>
                <a:gd name="connsiteY35" fmla="*/ 895255 h 1733550"/>
                <a:gd name="connsiteX36" fmla="*/ 227266 w 1552575"/>
                <a:gd name="connsiteY36" fmla="*/ 903446 h 1733550"/>
                <a:gd name="connsiteX37" fmla="*/ 227552 w 1552575"/>
                <a:gd name="connsiteY37" fmla="*/ 918496 h 1733550"/>
                <a:gd name="connsiteX38" fmla="*/ 221170 w 1552575"/>
                <a:gd name="connsiteY38" fmla="*/ 941261 h 1733550"/>
                <a:gd name="connsiteX39" fmla="*/ 225266 w 1552575"/>
                <a:gd name="connsiteY39" fmla="*/ 951643 h 1733550"/>
                <a:gd name="connsiteX40" fmla="*/ 238506 w 1552575"/>
                <a:gd name="connsiteY40" fmla="*/ 960406 h 1733550"/>
                <a:gd name="connsiteX41" fmla="*/ 242792 w 1552575"/>
                <a:gd name="connsiteY41" fmla="*/ 966788 h 1733550"/>
                <a:gd name="connsiteX42" fmla="*/ 256985 w 1552575"/>
                <a:gd name="connsiteY42" fmla="*/ 953453 h 1733550"/>
                <a:gd name="connsiteX43" fmla="*/ 262414 w 1552575"/>
                <a:gd name="connsiteY43" fmla="*/ 961454 h 1733550"/>
                <a:gd name="connsiteX44" fmla="*/ 266795 w 1552575"/>
                <a:gd name="connsiteY44" fmla="*/ 957548 h 1733550"/>
                <a:gd name="connsiteX45" fmla="*/ 270605 w 1552575"/>
                <a:gd name="connsiteY45" fmla="*/ 947738 h 1733550"/>
                <a:gd name="connsiteX46" fmla="*/ 270510 w 1552575"/>
                <a:gd name="connsiteY46" fmla="*/ 938213 h 1733550"/>
                <a:gd name="connsiteX47" fmla="*/ 263652 w 1552575"/>
                <a:gd name="connsiteY47" fmla="*/ 924401 h 1733550"/>
                <a:gd name="connsiteX48" fmla="*/ 265557 w 1552575"/>
                <a:gd name="connsiteY48" fmla="*/ 911257 h 1733550"/>
                <a:gd name="connsiteX49" fmla="*/ 262604 w 1552575"/>
                <a:gd name="connsiteY49" fmla="*/ 904684 h 1733550"/>
                <a:gd name="connsiteX50" fmla="*/ 233172 w 1552575"/>
                <a:gd name="connsiteY50" fmla="*/ 893159 h 1733550"/>
                <a:gd name="connsiteX51" fmla="*/ 234887 w 1552575"/>
                <a:gd name="connsiteY51" fmla="*/ 880872 h 1733550"/>
                <a:gd name="connsiteX52" fmla="*/ 231267 w 1552575"/>
                <a:gd name="connsiteY52" fmla="*/ 855250 h 1733550"/>
                <a:gd name="connsiteX53" fmla="*/ 257651 w 1552575"/>
                <a:gd name="connsiteY53" fmla="*/ 842867 h 1733550"/>
                <a:gd name="connsiteX54" fmla="*/ 249555 w 1552575"/>
                <a:gd name="connsiteY54" fmla="*/ 834199 h 1733550"/>
                <a:gd name="connsiteX55" fmla="*/ 251841 w 1552575"/>
                <a:gd name="connsiteY55" fmla="*/ 815435 h 1733550"/>
                <a:gd name="connsiteX56" fmla="*/ 257366 w 1552575"/>
                <a:gd name="connsiteY56" fmla="*/ 804863 h 1733550"/>
                <a:gd name="connsiteX57" fmla="*/ 265938 w 1552575"/>
                <a:gd name="connsiteY57" fmla="*/ 797242 h 1733550"/>
                <a:gd name="connsiteX58" fmla="*/ 273653 w 1552575"/>
                <a:gd name="connsiteY58" fmla="*/ 799909 h 1733550"/>
                <a:gd name="connsiteX59" fmla="*/ 280130 w 1552575"/>
                <a:gd name="connsiteY59" fmla="*/ 789813 h 1733550"/>
                <a:gd name="connsiteX60" fmla="*/ 284131 w 1552575"/>
                <a:gd name="connsiteY60" fmla="*/ 777430 h 1733550"/>
                <a:gd name="connsiteX61" fmla="*/ 274796 w 1552575"/>
                <a:gd name="connsiteY61" fmla="*/ 776192 h 1733550"/>
                <a:gd name="connsiteX62" fmla="*/ 273558 w 1552575"/>
                <a:gd name="connsiteY62" fmla="*/ 755237 h 1733550"/>
                <a:gd name="connsiteX63" fmla="*/ 268796 w 1552575"/>
                <a:gd name="connsiteY63" fmla="*/ 744379 h 1733550"/>
                <a:gd name="connsiteX64" fmla="*/ 269367 w 1552575"/>
                <a:gd name="connsiteY64" fmla="*/ 728853 h 1733550"/>
                <a:gd name="connsiteX65" fmla="*/ 272891 w 1552575"/>
                <a:gd name="connsiteY65" fmla="*/ 729710 h 1733550"/>
                <a:gd name="connsiteX66" fmla="*/ 284512 w 1552575"/>
                <a:gd name="connsiteY66" fmla="*/ 702373 h 1733550"/>
                <a:gd name="connsiteX67" fmla="*/ 291656 w 1552575"/>
                <a:gd name="connsiteY67" fmla="*/ 705612 h 1733550"/>
                <a:gd name="connsiteX68" fmla="*/ 296323 w 1552575"/>
                <a:gd name="connsiteY68" fmla="*/ 694182 h 1733550"/>
                <a:gd name="connsiteX69" fmla="*/ 299180 w 1552575"/>
                <a:gd name="connsiteY69" fmla="*/ 695039 h 1733550"/>
                <a:gd name="connsiteX70" fmla="*/ 302704 w 1552575"/>
                <a:gd name="connsiteY70" fmla="*/ 684086 h 1733550"/>
                <a:gd name="connsiteX71" fmla="*/ 309658 w 1552575"/>
                <a:gd name="connsiteY71" fmla="*/ 680561 h 1733550"/>
                <a:gd name="connsiteX72" fmla="*/ 305848 w 1552575"/>
                <a:gd name="connsiteY72" fmla="*/ 674465 h 1733550"/>
                <a:gd name="connsiteX73" fmla="*/ 326803 w 1552575"/>
                <a:gd name="connsiteY73" fmla="*/ 653224 h 1733550"/>
                <a:gd name="connsiteX74" fmla="*/ 324612 w 1552575"/>
                <a:gd name="connsiteY74" fmla="*/ 648462 h 1733550"/>
                <a:gd name="connsiteX75" fmla="*/ 313277 w 1552575"/>
                <a:gd name="connsiteY75" fmla="*/ 653605 h 1733550"/>
                <a:gd name="connsiteX76" fmla="*/ 297847 w 1552575"/>
                <a:gd name="connsiteY76" fmla="*/ 656177 h 1733550"/>
                <a:gd name="connsiteX77" fmla="*/ 283274 w 1552575"/>
                <a:gd name="connsiteY77" fmla="*/ 656272 h 1733550"/>
                <a:gd name="connsiteX78" fmla="*/ 282702 w 1552575"/>
                <a:gd name="connsiteY78" fmla="*/ 652653 h 1733550"/>
                <a:gd name="connsiteX79" fmla="*/ 272796 w 1552575"/>
                <a:gd name="connsiteY79" fmla="*/ 652653 h 1733550"/>
                <a:gd name="connsiteX80" fmla="*/ 272606 w 1552575"/>
                <a:gd name="connsiteY80" fmla="*/ 649605 h 1733550"/>
                <a:gd name="connsiteX81" fmla="*/ 262509 w 1552575"/>
                <a:gd name="connsiteY81" fmla="*/ 650176 h 1733550"/>
                <a:gd name="connsiteX82" fmla="*/ 261747 w 1552575"/>
                <a:gd name="connsiteY82" fmla="*/ 653224 h 1733550"/>
                <a:gd name="connsiteX83" fmla="*/ 253556 w 1552575"/>
                <a:gd name="connsiteY83" fmla="*/ 647414 h 1733550"/>
                <a:gd name="connsiteX84" fmla="*/ 252317 w 1552575"/>
                <a:gd name="connsiteY84" fmla="*/ 648653 h 1733550"/>
                <a:gd name="connsiteX85" fmla="*/ 244221 w 1552575"/>
                <a:gd name="connsiteY85" fmla="*/ 639889 h 1733550"/>
                <a:gd name="connsiteX86" fmla="*/ 237744 w 1552575"/>
                <a:gd name="connsiteY86" fmla="*/ 640461 h 1733550"/>
                <a:gd name="connsiteX87" fmla="*/ 232696 w 1552575"/>
                <a:gd name="connsiteY87" fmla="*/ 631603 h 1733550"/>
                <a:gd name="connsiteX88" fmla="*/ 232600 w 1552575"/>
                <a:gd name="connsiteY88" fmla="*/ 626554 h 1733550"/>
                <a:gd name="connsiteX89" fmla="*/ 238030 w 1552575"/>
                <a:gd name="connsiteY89" fmla="*/ 623697 h 1733550"/>
                <a:gd name="connsiteX90" fmla="*/ 232886 w 1552575"/>
                <a:gd name="connsiteY90" fmla="*/ 610171 h 1733550"/>
                <a:gd name="connsiteX91" fmla="*/ 224885 w 1552575"/>
                <a:gd name="connsiteY91" fmla="*/ 614172 h 1733550"/>
                <a:gd name="connsiteX92" fmla="*/ 215360 w 1552575"/>
                <a:gd name="connsiteY92" fmla="*/ 601313 h 1733550"/>
                <a:gd name="connsiteX93" fmla="*/ 220028 w 1552575"/>
                <a:gd name="connsiteY93" fmla="*/ 598075 h 1733550"/>
                <a:gd name="connsiteX94" fmla="*/ 218504 w 1552575"/>
                <a:gd name="connsiteY94" fmla="*/ 580549 h 1733550"/>
                <a:gd name="connsiteX95" fmla="*/ 225743 w 1552575"/>
                <a:gd name="connsiteY95" fmla="*/ 576929 h 1733550"/>
                <a:gd name="connsiteX96" fmla="*/ 219170 w 1552575"/>
                <a:gd name="connsiteY96" fmla="*/ 564356 h 1733550"/>
                <a:gd name="connsiteX97" fmla="*/ 213836 w 1552575"/>
                <a:gd name="connsiteY97" fmla="*/ 562261 h 1733550"/>
                <a:gd name="connsiteX98" fmla="*/ 211836 w 1552575"/>
                <a:gd name="connsiteY98" fmla="*/ 553783 h 1733550"/>
                <a:gd name="connsiteX99" fmla="*/ 216599 w 1552575"/>
                <a:gd name="connsiteY99" fmla="*/ 534162 h 1733550"/>
                <a:gd name="connsiteX100" fmla="*/ 242316 w 1552575"/>
                <a:gd name="connsiteY100" fmla="*/ 534543 h 1733550"/>
                <a:gd name="connsiteX101" fmla="*/ 253175 w 1552575"/>
                <a:gd name="connsiteY101" fmla="*/ 532352 h 1733550"/>
                <a:gd name="connsiteX102" fmla="*/ 254222 w 1552575"/>
                <a:gd name="connsiteY102" fmla="*/ 537877 h 1733550"/>
                <a:gd name="connsiteX103" fmla="*/ 258890 w 1552575"/>
                <a:gd name="connsiteY103" fmla="*/ 540067 h 1733550"/>
                <a:gd name="connsiteX104" fmla="*/ 267843 w 1552575"/>
                <a:gd name="connsiteY104" fmla="*/ 533686 h 1733550"/>
                <a:gd name="connsiteX105" fmla="*/ 290322 w 1552575"/>
                <a:gd name="connsiteY105" fmla="*/ 524351 h 1733550"/>
                <a:gd name="connsiteX106" fmla="*/ 285655 w 1552575"/>
                <a:gd name="connsiteY106" fmla="*/ 511778 h 1733550"/>
                <a:gd name="connsiteX107" fmla="*/ 292608 w 1552575"/>
                <a:gd name="connsiteY107" fmla="*/ 509587 h 1733550"/>
                <a:gd name="connsiteX108" fmla="*/ 292132 w 1552575"/>
                <a:gd name="connsiteY108" fmla="*/ 507397 h 1733550"/>
                <a:gd name="connsiteX109" fmla="*/ 310039 w 1552575"/>
                <a:gd name="connsiteY109" fmla="*/ 494062 h 1733550"/>
                <a:gd name="connsiteX110" fmla="*/ 312515 w 1552575"/>
                <a:gd name="connsiteY110" fmla="*/ 493109 h 1733550"/>
                <a:gd name="connsiteX111" fmla="*/ 312991 w 1552575"/>
                <a:gd name="connsiteY111" fmla="*/ 499681 h 1733550"/>
                <a:gd name="connsiteX112" fmla="*/ 325088 w 1552575"/>
                <a:gd name="connsiteY112" fmla="*/ 499491 h 1733550"/>
                <a:gd name="connsiteX113" fmla="*/ 324136 w 1552575"/>
                <a:gd name="connsiteY113" fmla="*/ 488156 h 1733550"/>
                <a:gd name="connsiteX114" fmla="*/ 326327 w 1552575"/>
                <a:gd name="connsiteY114" fmla="*/ 486632 h 1733550"/>
                <a:gd name="connsiteX115" fmla="*/ 348329 w 1552575"/>
                <a:gd name="connsiteY115" fmla="*/ 483489 h 1733550"/>
                <a:gd name="connsiteX116" fmla="*/ 385667 w 1552575"/>
                <a:gd name="connsiteY116" fmla="*/ 466154 h 1733550"/>
                <a:gd name="connsiteX117" fmla="*/ 394525 w 1552575"/>
                <a:gd name="connsiteY117" fmla="*/ 457867 h 1733550"/>
                <a:gd name="connsiteX118" fmla="*/ 398431 w 1552575"/>
                <a:gd name="connsiteY118" fmla="*/ 462248 h 1733550"/>
                <a:gd name="connsiteX119" fmla="*/ 415957 w 1552575"/>
                <a:gd name="connsiteY119" fmla="*/ 448913 h 1733550"/>
                <a:gd name="connsiteX120" fmla="*/ 436150 w 1552575"/>
                <a:gd name="connsiteY120" fmla="*/ 441674 h 1733550"/>
                <a:gd name="connsiteX121" fmla="*/ 440817 w 1552575"/>
                <a:gd name="connsiteY121" fmla="*/ 424148 h 1733550"/>
                <a:gd name="connsiteX122" fmla="*/ 443579 w 1552575"/>
                <a:gd name="connsiteY122" fmla="*/ 423767 h 1733550"/>
                <a:gd name="connsiteX123" fmla="*/ 442627 w 1552575"/>
                <a:gd name="connsiteY123" fmla="*/ 413861 h 1733550"/>
                <a:gd name="connsiteX124" fmla="*/ 457200 w 1552575"/>
                <a:gd name="connsiteY124" fmla="*/ 406241 h 1733550"/>
                <a:gd name="connsiteX125" fmla="*/ 485585 w 1552575"/>
                <a:gd name="connsiteY125" fmla="*/ 402146 h 1733550"/>
                <a:gd name="connsiteX126" fmla="*/ 486728 w 1552575"/>
                <a:gd name="connsiteY126" fmla="*/ 411385 h 1733550"/>
                <a:gd name="connsiteX127" fmla="*/ 488061 w 1552575"/>
                <a:gd name="connsiteY127" fmla="*/ 403003 h 1733550"/>
                <a:gd name="connsiteX128" fmla="*/ 502158 w 1552575"/>
                <a:gd name="connsiteY128" fmla="*/ 407098 h 1733550"/>
                <a:gd name="connsiteX129" fmla="*/ 503491 w 1552575"/>
                <a:gd name="connsiteY129" fmla="*/ 403288 h 1733550"/>
                <a:gd name="connsiteX130" fmla="*/ 507587 w 1552575"/>
                <a:gd name="connsiteY130" fmla="*/ 402050 h 1733550"/>
                <a:gd name="connsiteX131" fmla="*/ 519398 w 1552575"/>
                <a:gd name="connsiteY131" fmla="*/ 402336 h 1733550"/>
                <a:gd name="connsiteX132" fmla="*/ 523589 w 1552575"/>
                <a:gd name="connsiteY132" fmla="*/ 394430 h 1733550"/>
                <a:gd name="connsiteX133" fmla="*/ 536924 w 1552575"/>
                <a:gd name="connsiteY133" fmla="*/ 394906 h 1733550"/>
                <a:gd name="connsiteX134" fmla="*/ 531495 w 1552575"/>
                <a:gd name="connsiteY134" fmla="*/ 392049 h 1733550"/>
                <a:gd name="connsiteX135" fmla="*/ 532257 w 1552575"/>
                <a:gd name="connsiteY135" fmla="*/ 387667 h 1733550"/>
                <a:gd name="connsiteX136" fmla="*/ 549402 w 1552575"/>
                <a:gd name="connsiteY136" fmla="*/ 373094 h 1733550"/>
                <a:gd name="connsiteX137" fmla="*/ 549497 w 1552575"/>
                <a:gd name="connsiteY137" fmla="*/ 363379 h 1733550"/>
                <a:gd name="connsiteX138" fmla="*/ 576929 w 1552575"/>
                <a:gd name="connsiteY138" fmla="*/ 331851 h 1733550"/>
                <a:gd name="connsiteX139" fmla="*/ 584168 w 1552575"/>
                <a:gd name="connsiteY139" fmla="*/ 335089 h 1733550"/>
                <a:gd name="connsiteX140" fmla="*/ 582644 w 1552575"/>
                <a:gd name="connsiteY140" fmla="*/ 329184 h 1733550"/>
                <a:gd name="connsiteX141" fmla="*/ 588264 w 1552575"/>
                <a:gd name="connsiteY141" fmla="*/ 328231 h 1733550"/>
                <a:gd name="connsiteX142" fmla="*/ 590836 w 1552575"/>
                <a:gd name="connsiteY142" fmla="*/ 335947 h 1733550"/>
                <a:gd name="connsiteX143" fmla="*/ 593122 w 1552575"/>
                <a:gd name="connsiteY143" fmla="*/ 335375 h 1733550"/>
                <a:gd name="connsiteX144" fmla="*/ 600456 w 1552575"/>
                <a:gd name="connsiteY144" fmla="*/ 343090 h 1733550"/>
                <a:gd name="connsiteX145" fmla="*/ 603980 w 1552575"/>
                <a:gd name="connsiteY145" fmla="*/ 341471 h 1733550"/>
                <a:gd name="connsiteX146" fmla="*/ 597884 w 1552575"/>
                <a:gd name="connsiteY146" fmla="*/ 356330 h 1733550"/>
                <a:gd name="connsiteX147" fmla="*/ 604075 w 1552575"/>
                <a:gd name="connsiteY147" fmla="*/ 361379 h 1733550"/>
                <a:gd name="connsiteX148" fmla="*/ 617601 w 1552575"/>
                <a:gd name="connsiteY148" fmla="*/ 360997 h 1733550"/>
                <a:gd name="connsiteX149" fmla="*/ 619125 w 1552575"/>
                <a:gd name="connsiteY149" fmla="*/ 358045 h 1733550"/>
                <a:gd name="connsiteX150" fmla="*/ 631603 w 1552575"/>
                <a:gd name="connsiteY150" fmla="*/ 353282 h 1733550"/>
                <a:gd name="connsiteX151" fmla="*/ 634651 w 1552575"/>
                <a:gd name="connsiteY151" fmla="*/ 359854 h 1733550"/>
                <a:gd name="connsiteX152" fmla="*/ 645604 w 1552575"/>
                <a:gd name="connsiteY152" fmla="*/ 359188 h 1733550"/>
                <a:gd name="connsiteX153" fmla="*/ 654272 w 1552575"/>
                <a:gd name="connsiteY153" fmla="*/ 356806 h 1733550"/>
                <a:gd name="connsiteX154" fmla="*/ 653320 w 1552575"/>
                <a:gd name="connsiteY154" fmla="*/ 354044 h 1733550"/>
                <a:gd name="connsiteX155" fmla="*/ 658178 w 1552575"/>
                <a:gd name="connsiteY155" fmla="*/ 352330 h 1733550"/>
                <a:gd name="connsiteX156" fmla="*/ 652272 w 1552575"/>
                <a:gd name="connsiteY156" fmla="*/ 338614 h 1733550"/>
                <a:gd name="connsiteX157" fmla="*/ 655606 w 1552575"/>
                <a:gd name="connsiteY157" fmla="*/ 334137 h 1733550"/>
                <a:gd name="connsiteX158" fmla="*/ 683324 w 1552575"/>
                <a:gd name="connsiteY158" fmla="*/ 328041 h 1733550"/>
                <a:gd name="connsiteX159" fmla="*/ 680275 w 1552575"/>
                <a:gd name="connsiteY159" fmla="*/ 318611 h 1733550"/>
                <a:gd name="connsiteX160" fmla="*/ 689134 w 1552575"/>
                <a:gd name="connsiteY160" fmla="*/ 314611 h 1733550"/>
                <a:gd name="connsiteX161" fmla="*/ 690848 w 1552575"/>
                <a:gd name="connsiteY161" fmla="*/ 319278 h 1733550"/>
                <a:gd name="connsiteX162" fmla="*/ 705421 w 1552575"/>
                <a:gd name="connsiteY162" fmla="*/ 314706 h 1733550"/>
                <a:gd name="connsiteX163" fmla="*/ 715518 w 1552575"/>
                <a:gd name="connsiteY163" fmla="*/ 330898 h 1733550"/>
                <a:gd name="connsiteX164" fmla="*/ 727424 w 1552575"/>
                <a:gd name="connsiteY164" fmla="*/ 332899 h 1733550"/>
                <a:gd name="connsiteX165" fmla="*/ 757047 w 1552575"/>
                <a:gd name="connsiteY165" fmla="*/ 328898 h 1733550"/>
                <a:gd name="connsiteX166" fmla="*/ 763334 w 1552575"/>
                <a:gd name="connsiteY166" fmla="*/ 320897 h 1733550"/>
                <a:gd name="connsiteX167" fmla="*/ 799624 w 1552575"/>
                <a:gd name="connsiteY167" fmla="*/ 296989 h 1733550"/>
                <a:gd name="connsiteX168" fmla="*/ 800576 w 1552575"/>
                <a:gd name="connsiteY168" fmla="*/ 292894 h 1733550"/>
                <a:gd name="connsiteX169" fmla="*/ 811625 w 1552575"/>
                <a:gd name="connsiteY169" fmla="*/ 288893 h 1733550"/>
                <a:gd name="connsiteX170" fmla="*/ 808577 w 1552575"/>
                <a:gd name="connsiteY170" fmla="*/ 280416 h 1733550"/>
                <a:gd name="connsiteX171" fmla="*/ 834676 w 1552575"/>
                <a:gd name="connsiteY171" fmla="*/ 268129 h 1733550"/>
                <a:gd name="connsiteX172" fmla="*/ 836104 w 1552575"/>
                <a:gd name="connsiteY172" fmla="*/ 271558 h 1733550"/>
                <a:gd name="connsiteX173" fmla="*/ 838771 w 1552575"/>
                <a:gd name="connsiteY173" fmla="*/ 269843 h 1733550"/>
                <a:gd name="connsiteX174" fmla="*/ 841820 w 1552575"/>
                <a:gd name="connsiteY174" fmla="*/ 266319 h 1733550"/>
                <a:gd name="connsiteX175" fmla="*/ 838200 w 1552575"/>
                <a:gd name="connsiteY175" fmla="*/ 262795 h 1733550"/>
                <a:gd name="connsiteX176" fmla="*/ 840105 w 1552575"/>
                <a:gd name="connsiteY176" fmla="*/ 260318 h 1733550"/>
                <a:gd name="connsiteX177" fmla="*/ 835247 w 1552575"/>
                <a:gd name="connsiteY177" fmla="*/ 246793 h 1733550"/>
                <a:gd name="connsiteX178" fmla="*/ 837343 w 1552575"/>
                <a:gd name="connsiteY178" fmla="*/ 245840 h 1733550"/>
                <a:gd name="connsiteX179" fmla="*/ 826961 w 1552575"/>
                <a:gd name="connsiteY179" fmla="*/ 216598 h 1733550"/>
                <a:gd name="connsiteX180" fmla="*/ 814102 w 1552575"/>
                <a:gd name="connsiteY180" fmla="*/ 193167 h 1733550"/>
                <a:gd name="connsiteX181" fmla="*/ 822389 w 1552575"/>
                <a:gd name="connsiteY181" fmla="*/ 186309 h 1733550"/>
                <a:gd name="connsiteX182" fmla="*/ 819817 w 1552575"/>
                <a:gd name="connsiteY182" fmla="*/ 179546 h 1733550"/>
                <a:gd name="connsiteX183" fmla="*/ 824103 w 1552575"/>
                <a:gd name="connsiteY183" fmla="*/ 175927 h 1733550"/>
                <a:gd name="connsiteX184" fmla="*/ 817436 w 1552575"/>
                <a:gd name="connsiteY184" fmla="*/ 166687 h 1733550"/>
                <a:gd name="connsiteX185" fmla="*/ 809149 w 1552575"/>
                <a:gd name="connsiteY185" fmla="*/ 170974 h 1733550"/>
                <a:gd name="connsiteX186" fmla="*/ 799433 w 1552575"/>
                <a:gd name="connsiteY186" fmla="*/ 152400 h 1733550"/>
                <a:gd name="connsiteX187" fmla="*/ 793909 w 1552575"/>
                <a:gd name="connsiteY187" fmla="*/ 155734 h 1733550"/>
                <a:gd name="connsiteX188" fmla="*/ 792099 w 1552575"/>
                <a:gd name="connsiteY188" fmla="*/ 149828 h 1733550"/>
                <a:gd name="connsiteX189" fmla="*/ 795242 w 1552575"/>
                <a:gd name="connsiteY189" fmla="*/ 148495 h 1733550"/>
                <a:gd name="connsiteX190" fmla="*/ 794385 w 1552575"/>
                <a:gd name="connsiteY190" fmla="*/ 143351 h 1733550"/>
                <a:gd name="connsiteX191" fmla="*/ 820579 w 1552575"/>
                <a:gd name="connsiteY191" fmla="*/ 118300 h 1733550"/>
                <a:gd name="connsiteX192" fmla="*/ 814007 w 1552575"/>
                <a:gd name="connsiteY192" fmla="*/ 84391 h 1733550"/>
                <a:gd name="connsiteX193" fmla="*/ 820198 w 1552575"/>
                <a:gd name="connsiteY193" fmla="*/ 82010 h 1733550"/>
                <a:gd name="connsiteX194" fmla="*/ 824675 w 1552575"/>
                <a:gd name="connsiteY194" fmla="*/ 75152 h 1733550"/>
                <a:gd name="connsiteX195" fmla="*/ 822579 w 1552575"/>
                <a:gd name="connsiteY195" fmla="*/ 69628 h 1733550"/>
                <a:gd name="connsiteX196" fmla="*/ 812483 w 1552575"/>
                <a:gd name="connsiteY196" fmla="*/ 70485 h 1733550"/>
                <a:gd name="connsiteX197" fmla="*/ 822674 w 1552575"/>
                <a:gd name="connsiteY197" fmla="*/ 55054 h 1733550"/>
                <a:gd name="connsiteX198" fmla="*/ 832009 w 1552575"/>
                <a:gd name="connsiteY198" fmla="*/ 48101 h 1733550"/>
                <a:gd name="connsiteX199" fmla="*/ 849535 w 1552575"/>
                <a:gd name="connsiteY199" fmla="*/ 44196 h 1733550"/>
                <a:gd name="connsiteX200" fmla="*/ 862870 w 1552575"/>
                <a:gd name="connsiteY200" fmla="*/ 34290 h 1733550"/>
                <a:gd name="connsiteX201" fmla="*/ 870680 w 1552575"/>
                <a:gd name="connsiteY201" fmla="*/ 32385 h 1733550"/>
                <a:gd name="connsiteX202" fmla="*/ 885444 w 1552575"/>
                <a:gd name="connsiteY202" fmla="*/ 14192 h 1733550"/>
                <a:gd name="connsiteX203" fmla="*/ 893540 w 1552575"/>
                <a:gd name="connsiteY203" fmla="*/ 9525 h 1733550"/>
                <a:gd name="connsiteX204" fmla="*/ 908590 w 1552575"/>
                <a:gd name="connsiteY204" fmla="*/ 11906 h 1733550"/>
                <a:gd name="connsiteX205" fmla="*/ 926402 w 1552575"/>
                <a:gd name="connsiteY205" fmla="*/ 10477 h 1733550"/>
                <a:gd name="connsiteX206" fmla="*/ 950404 w 1552575"/>
                <a:gd name="connsiteY206" fmla="*/ 19621 h 1733550"/>
                <a:gd name="connsiteX207" fmla="*/ 960215 w 1552575"/>
                <a:gd name="connsiteY207" fmla="*/ 28289 h 1733550"/>
                <a:gd name="connsiteX208" fmla="*/ 957358 w 1552575"/>
                <a:gd name="connsiteY208" fmla="*/ 34766 h 1733550"/>
                <a:gd name="connsiteX209" fmla="*/ 966502 w 1552575"/>
                <a:gd name="connsiteY209" fmla="*/ 37433 h 1733550"/>
                <a:gd name="connsiteX210" fmla="*/ 978122 w 1552575"/>
                <a:gd name="connsiteY210" fmla="*/ 35528 h 1733550"/>
                <a:gd name="connsiteX211" fmla="*/ 986885 w 1552575"/>
                <a:gd name="connsiteY211" fmla="*/ 56007 h 1733550"/>
                <a:gd name="connsiteX212" fmla="*/ 990029 w 1552575"/>
                <a:gd name="connsiteY212" fmla="*/ 54197 h 1733550"/>
                <a:gd name="connsiteX213" fmla="*/ 998887 w 1552575"/>
                <a:gd name="connsiteY213" fmla="*/ 89059 h 1733550"/>
                <a:gd name="connsiteX214" fmla="*/ 1013079 w 1552575"/>
                <a:gd name="connsiteY214" fmla="*/ 84201 h 1733550"/>
                <a:gd name="connsiteX215" fmla="*/ 1032701 w 1552575"/>
                <a:gd name="connsiteY215" fmla="*/ 82677 h 1733550"/>
                <a:gd name="connsiteX216" fmla="*/ 1054132 w 1552575"/>
                <a:gd name="connsiteY216" fmla="*/ 74581 h 1733550"/>
                <a:gd name="connsiteX217" fmla="*/ 1105948 w 1552575"/>
                <a:gd name="connsiteY217" fmla="*/ 64770 h 1733550"/>
                <a:gd name="connsiteX218" fmla="*/ 1182243 w 1552575"/>
                <a:gd name="connsiteY218" fmla="*/ 77914 h 1733550"/>
                <a:gd name="connsiteX219" fmla="*/ 1241679 w 1552575"/>
                <a:gd name="connsiteY219" fmla="*/ 66770 h 1733550"/>
                <a:gd name="connsiteX220" fmla="*/ 1266158 w 1552575"/>
                <a:gd name="connsiteY220" fmla="*/ 65341 h 1733550"/>
                <a:gd name="connsiteX221" fmla="*/ 1296734 w 1552575"/>
                <a:gd name="connsiteY221" fmla="*/ 58102 h 1733550"/>
                <a:gd name="connsiteX222" fmla="*/ 1297781 w 1552575"/>
                <a:gd name="connsiteY222" fmla="*/ 80677 h 1733550"/>
                <a:gd name="connsiteX223" fmla="*/ 1300544 w 1552575"/>
                <a:gd name="connsiteY223" fmla="*/ 80010 h 1733550"/>
                <a:gd name="connsiteX224" fmla="*/ 1302163 w 1552575"/>
                <a:gd name="connsiteY224" fmla="*/ 84582 h 1733550"/>
                <a:gd name="connsiteX225" fmla="*/ 1299686 w 1552575"/>
                <a:gd name="connsiteY225" fmla="*/ 85344 h 1733550"/>
                <a:gd name="connsiteX226" fmla="*/ 1307306 w 1552575"/>
                <a:gd name="connsiteY226" fmla="*/ 95250 h 1733550"/>
                <a:gd name="connsiteX227" fmla="*/ 1300734 w 1552575"/>
                <a:gd name="connsiteY227" fmla="*/ 101632 h 1733550"/>
                <a:gd name="connsiteX228" fmla="*/ 1307973 w 1552575"/>
                <a:gd name="connsiteY228" fmla="*/ 120015 h 1733550"/>
                <a:gd name="connsiteX229" fmla="*/ 1317117 w 1552575"/>
                <a:gd name="connsiteY229" fmla="*/ 116300 h 1733550"/>
                <a:gd name="connsiteX230" fmla="*/ 1329785 w 1552575"/>
                <a:gd name="connsiteY230" fmla="*/ 172688 h 1733550"/>
                <a:gd name="connsiteX231" fmla="*/ 1323975 w 1552575"/>
                <a:gd name="connsiteY231" fmla="*/ 176689 h 1733550"/>
                <a:gd name="connsiteX232" fmla="*/ 1325594 w 1552575"/>
                <a:gd name="connsiteY232" fmla="*/ 186976 h 1733550"/>
                <a:gd name="connsiteX233" fmla="*/ 1323404 w 1552575"/>
                <a:gd name="connsiteY233" fmla="*/ 187452 h 1733550"/>
                <a:gd name="connsiteX234" fmla="*/ 1322451 w 1552575"/>
                <a:gd name="connsiteY234" fmla="*/ 195453 h 1733550"/>
                <a:gd name="connsiteX235" fmla="*/ 1293971 w 1552575"/>
                <a:gd name="connsiteY235" fmla="*/ 207169 h 1733550"/>
                <a:gd name="connsiteX236" fmla="*/ 1268349 w 1552575"/>
                <a:gd name="connsiteY236" fmla="*/ 211931 h 1733550"/>
                <a:gd name="connsiteX237" fmla="*/ 1268825 w 1552575"/>
                <a:gd name="connsiteY237" fmla="*/ 217170 h 1733550"/>
                <a:gd name="connsiteX238" fmla="*/ 1260539 w 1552575"/>
                <a:gd name="connsiteY238" fmla="*/ 220599 h 1733550"/>
                <a:gd name="connsiteX239" fmla="*/ 1264825 w 1552575"/>
                <a:gd name="connsiteY239" fmla="*/ 230410 h 1733550"/>
                <a:gd name="connsiteX240" fmla="*/ 1268254 w 1552575"/>
                <a:gd name="connsiteY240" fmla="*/ 230600 h 1733550"/>
                <a:gd name="connsiteX241" fmla="*/ 1273969 w 1552575"/>
                <a:gd name="connsiteY241" fmla="*/ 240792 h 1733550"/>
                <a:gd name="connsiteX242" fmla="*/ 1280922 w 1552575"/>
                <a:gd name="connsiteY242" fmla="*/ 237363 h 1733550"/>
                <a:gd name="connsiteX243" fmla="*/ 1279684 w 1552575"/>
                <a:gd name="connsiteY243" fmla="*/ 246793 h 1733550"/>
                <a:gd name="connsiteX244" fmla="*/ 1281779 w 1552575"/>
                <a:gd name="connsiteY244" fmla="*/ 249745 h 1733550"/>
                <a:gd name="connsiteX245" fmla="*/ 1273683 w 1552575"/>
                <a:gd name="connsiteY245" fmla="*/ 255079 h 1733550"/>
                <a:gd name="connsiteX246" fmla="*/ 1276826 w 1552575"/>
                <a:gd name="connsiteY246" fmla="*/ 259366 h 1733550"/>
                <a:gd name="connsiteX247" fmla="*/ 1276255 w 1552575"/>
                <a:gd name="connsiteY247" fmla="*/ 271272 h 1733550"/>
                <a:gd name="connsiteX248" fmla="*/ 1273588 w 1552575"/>
                <a:gd name="connsiteY248" fmla="*/ 272510 h 1733550"/>
                <a:gd name="connsiteX249" fmla="*/ 1279208 w 1552575"/>
                <a:gd name="connsiteY249" fmla="*/ 282988 h 1733550"/>
                <a:gd name="connsiteX250" fmla="*/ 1273493 w 1552575"/>
                <a:gd name="connsiteY250" fmla="*/ 289274 h 1733550"/>
                <a:gd name="connsiteX251" fmla="*/ 1280731 w 1552575"/>
                <a:gd name="connsiteY251" fmla="*/ 316897 h 1733550"/>
                <a:gd name="connsiteX252" fmla="*/ 1278160 w 1552575"/>
                <a:gd name="connsiteY252" fmla="*/ 317754 h 1733550"/>
                <a:gd name="connsiteX253" fmla="*/ 1280731 w 1552575"/>
                <a:gd name="connsiteY253" fmla="*/ 337661 h 1733550"/>
                <a:gd name="connsiteX254" fmla="*/ 1275112 w 1552575"/>
                <a:gd name="connsiteY254" fmla="*/ 338137 h 1733550"/>
                <a:gd name="connsiteX255" fmla="*/ 1276445 w 1552575"/>
                <a:gd name="connsiteY255" fmla="*/ 358426 h 1733550"/>
                <a:gd name="connsiteX256" fmla="*/ 1255967 w 1552575"/>
                <a:gd name="connsiteY256" fmla="*/ 363664 h 1733550"/>
                <a:gd name="connsiteX257" fmla="*/ 1257872 w 1552575"/>
                <a:gd name="connsiteY257" fmla="*/ 369761 h 1733550"/>
                <a:gd name="connsiteX258" fmla="*/ 1236917 w 1552575"/>
                <a:gd name="connsiteY258" fmla="*/ 374237 h 1733550"/>
                <a:gd name="connsiteX259" fmla="*/ 1244727 w 1552575"/>
                <a:gd name="connsiteY259" fmla="*/ 428244 h 1733550"/>
                <a:gd name="connsiteX260" fmla="*/ 1260539 w 1552575"/>
                <a:gd name="connsiteY260" fmla="*/ 479203 h 1733550"/>
                <a:gd name="connsiteX261" fmla="*/ 1263777 w 1552575"/>
                <a:gd name="connsiteY261" fmla="*/ 482822 h 1733550"/>
                <a:gd name="connsiteX262" fmla="*/ 1267873 w 1552575"/>
                <a:gd name="connsiteY262" fmla="*/ 480631 h 1733550"/>
                <a:gd name="connsiteX263" fmla="*/ 1270064 w 1552575"/>
                <a:gd name="connsiteY263" fmla="*/ 484537 h 1733550"/>
                <a:gd name="connsiteX264" fmla="*/ 1282922 w 1552575"/>
                <a:gd name="connsiteY264" fmla="*/ 480917 h 1733550"/>
                <a:gd name="connsiteX265" fmla="*/ 1284732 w 1552575"/>
                <a:gd name="connsiteY265" fmla="*/ 484727 h 1733550"/>
                <a:gd name="connsiteX266" fmla="*/ 1306639 w 1552575"/>
                <a:gd name="connsiteY266" fmla="*/ 479584 h 1733550"/>
                <a:gd name="connsiteX267" fmla="*/ 1307878 w 1552575"/>
                <a:gd name="connsiteY267" fmla="*/ 483108 h 1733550"/>
                <a:gd name="connsiteX268" fmla="*/ 1317308 w 1552575"/>
                <a:gd name="connsiteY268" fmla="*/ 481584 h 1733550"/>
                <a:gd name="connsiteX269" fmla="*/ 1320165 w 1552575"/>
                <a:gd name="connsiteY269" fmla="*/ 486632 h 1733550"/>
                <a:gd name="connsiteX270" fmla="*/ 1323499 w 1552575"/>
                <a:gd name="connsiteY270" fmla="*/ 485870 h 1733550"/>
                <a:gd name="connsiteX271" fmla="*/ 1341692 w 1552575"/>
                <a:gd name="connsiteY271" fmla="*/ 526542 h 1733550"/>
                <a:gd name="connsiteX272" fmla="*/ 1324737 w 1552575"/>
                <a:gd name="connsiteY272" fmla="*/ 538067 h 1733550"/>
                <a:gd name="connsiteX273" fmla="*/ 1308259 w 1552575"/>
                <a:gd name="connsiteY273" fmla="*/ 561213 h 1733550"/>
                <a:gd name="connsiteX274" fmla="*/ 1291304 w 1552575"/>
                <a:gd name="connsiteY274" fmla="*/ 572929 h 1733550"/>
                <a:gd name="connsiteX275" fmla="*/ 1264825 w 1552575"/>
                <a:gd name="connsiteY275" fmla="*/ 583787 h 1733550"/>
                <a:gd name="connsiteX276" fmla="*/ 1275017 w 1552575"/>
                <a:gd name="connsiteY276" fmla="*/ 622649 h 1733550"/>
                <a:gd name="connsiteX277" fmla="*/ 1270921 w 1552575"/>
                <a:gd name="connsiteY277" fmla="*/ 623221 h 1733550"/>
                <a:gd name="connsiteX278" fmla="*/ 1270064 w 1552575"/>
                <a:gd name="connsiteY278" fmla="*/ 638937 h 1733550"/>
                <a:gd name="connsiteX279" fmla="*/ 1291304 w 1552575"/>
                <a:gd name="connsiteY279" fmla="*/ 636461 h 1733550"/>
                <a:gd name="connsiteX280" fmla="*/ 1292638 w 1552575"/>
                <a:gd name="connsiteY280" fmla="*/ 659701 h 1733550"/>
                <a:gd name="connsiteX281" fmla="*/ 1301877 w 1552575"/>
                <a:gd name="connsiteY281" fmla="*/ 661702 h 1733550"/>
                <a:gd name="connsiteX282" fmla="*/ 1305306 w 1552575"/>
                <a:gd name="connsiteY282" fmla="*/ 645033 h 1733550"/>
                <a:gd name="connsiteX283" fmla="*/ 1320832 w 1552575"/>
                <a:gd name="connsiteY283" fmla="*/ 653034 h 1733550"/>
                <a:gd name="connsiteX284" fmla="*/ 1349312 w 1552575"/>
                <a:gd name="connsiteY284" fmla="*/ 654748 h 1733550"/>
                <a:gd name="connsiteX285" fmla="*/ 1356836 w 1552575"/>
                <a:gd name="connsiteY285" fmla="*/ 691039 h 1733550"/>
                <a:gd name="connsiteX286" fmla="*/ 1359980 w 1552575"/>
                <a:gd name="connsiteY286" fmla="*/ 723709 h 1733550"/>
                <a:gd name="connsiteX287" fmla="*/ 1366171 w 1552575"/>
                <a:gd name="connsiteY287" fmla="*/ 722757 h 1733550"/>
                <a:gd name="connsiteX288" fmla="*/ 1369695 w 1552575"/>
                <a:gd name="connsiteY288" fmla="*/ 737997 h 1733550"/>
                <a:gd name="connsiteX289" fmla="*/ 1401699 w 1552575"/>
                <a:gd name="connsiteY289" fmla="*/ 737045 h 1733550"/>
                <a:gd name="connsiteX290" fmla="*/ 1415225 w 1552575"/>
                <a:gd name="connsiteY290" fmla="*/ 732187 h 1733550"/>
                <a:gd name="connsiteX291" fmla="*/ 1416748 w 1552575"/>
                <a:gd name="connsiteY291" fmla="*/ 739045 h 1733550"/>
                <a:gd name="connsiteX292" fmla="*/ 1446086 w 1552575"/>
                <a:gd name="connsiteY292" fmla="*/ 728377 h 1733550"/>
                <a:gd name="connsiteX293" fmla="*/ 1444085 w 1552575"/>
                <a:gd name="connsiteY293" fmla="*/ 719995 h 1733550"/>
                <a:gd name="connsiteX294" fmla="*/ 1447895 w 1552575"/>
                <a:gd name="connsiteY294" fmla="*/ 718947 h 1733550"/>
                <a:gd name="connsiteX295" fmla="*/ 1447229 w 1552575"/>
                <a:gd name="connsiteY295" fmla="*/ 715613 h 1733550"/>
                <a:gd name="connsiteX296" fmla="*/ 1472946 w 1552575"/>
                <a:gd name="connsiteY296" fmla="*/ 710374 h 1733550"/>
                <a:gd name="connsiteX297" fmla="*/ 1481804 w 1552575"/>
                <a:gd name="connsiteY297" fmla="*/ 719042 h 1733550"/>
                <a:gd name="connsiteX298" fmla="*/ 1482947 w 1552575"/>
                <a:gd name="connsiteY298" fmla="*/ 725233 h 1733550"/>
                <a:gd name="connsiteX299" fmla="*/ 1494187 w 1552575"/>
                <a:gd name="connsiteY299" fmla="*/ 726091 h 1733550"/>
                <a:gd name="connsiteX300" fmla="*/ 1494472 w 1552575"/>
                <a:gd name="connsiteY300" fmla="*/ 729996 h 1733550"/>
                <a:gd name="connsiteX301" fmla="*/ 1497997 w 1552575"/>
                <a:gd name="connsiteY301" fmla="*/ 730091 h 1733550"/>
                <a:gd name="connsiteX302" fmla="*/ 1497902 w 1552575"/>
                <a:gd name="connsiteY302" fmla="*/ 732091 h 1733550"/>
                <a:gd name="connsiteX303" fmla="*/ 1506855 w 1552575"/>
                <a:gd name="connsiteY303" fmla="*/ 731329 h 1733550"/>
                <a:gd name="connsiteX304" fmla="*/ 1513046 w 1552575"/>
                <a:gd name="connsiteY304" fmla="*/ 750094 h 1733550"/>
                <a:gd name="connsiteX305" fmla="*/ 1518380 w 1552575"/>
                <a:gd name="connsiteY305" fmla="*/ 748474 h 1733550"/>
                <a:gd name="connsiteX306" fmla="*/ 1520190 w 1552575"/>
                <a:gd name="connsiteY306" fmla="*/ 754475 h 1733550"/>
                <a:gd name="connsiteX307" fmla="*/ 1524000 w 1552575"/>
                <a:gd name="connsiteY307" fmla="*/ 753523 h 1733550"/>
                <a:gd name="connsiteX308" fmla="*/ 1526286 w 1552575"/>
                <a:gd name="connsiteY308" fmla="*/ 759619 h 1733550"/>
                <a:gd name="connsiteX309" fmla="*/ 1522000 w 1552575"/>
                <a:gd name="connsiteY309" fmla="*/ 763524 h 1733550"/>
                <a:gd name="connsiteX310" fmla="*/ 1522952 w 1552575"/>
                <a:gd name="connsiteY310" fmla="*/ 766286 h 1733550"/>
                <a:gd name="connsiteX311" fmla="*/ 1530382 w 1552575"/>
                <a:gd name="connsiteY311" fmla="*/ 763810 h 1733550"/>
                <a:gd name="connsiteX312" fmla="*/ 1536192 w 1552575"/>
                <a:gd name="connsiteY312" fmla="*/ 786289 h 1733550"/>
                <a:gd name="connsiteX313" fmla="*/ 1538954 w 1552575"/>
                <a:gd name="connsiteY313" fmla="*/ 785813 h 1733550"/>
                <a:gd name="connsiteX314" fmla="*/ 1542574 w 1552575"/>
                <a:gd name="connsiteY314" fmla="*/ 803148 h 1733550"/>
                <a:gd name="connsiteX315" fmla="*/ 1541336 w 1552575"/>
                <a:gd name="connsiteY315" fmla="*/ 811911 h 1733550"/>
                <a:gd name="connsiteX316" fmla="*/ 1545527 w 1552575"/>
                <a:gd name="connsiteY316" fmla="*/ 811721 h 1733550"/>
                <a:gd name="connsiteX317" fmla="*/ 1547336 w 1552575"/>
                <a:gd name="connsiteY317" fmla="*/ 818864 h 1733550"/>
                <a:gd name="connsiteX318" fmla="*/ 1536097 w 1552575"/>
                <a:gd name="connsiteY318" fmla="*/ 829246 h 1733550"/>
                <a:gd name="connsiteX319" fmla="*/ 1521714 w 1552575"/>
                <a:gd name="connsiteY319" fmla="*/ 836009 h 1733550"/>
                <a:gd name="connsiteX320" fmla="*/ 1522762 w 1552575"/>
                <a:gd name="connsiteY320" fmla="*/ 838200 h 1733550"/>
                <a:gd name="connsiteX321" fmla="*/ 1501521 w 1552575"/>
                <a:gd name="connsiteY321" fmla="*/ 854107 h 1733550"/>
                <a:gd name="connsiteX322" fmla="*/ 1489234 w 1552575"/>
                <a:gd name="connsiteY322" fmla="*/ 857821 h 1733550"/>
                <a:gd name="connsiteX323" fmla="*/ 1485614 w 1552575"/>
                <a:gd name="connsiteY323" fmla="*/ 860012 h 1733550"/>
                <a:gd name="connsiteX324" fmla="*/ 1486281 w 1552575"/>
                <a:gd name="connsiteY324" fmla="*/ 863251 h 1733550"/>
                <a:gd name="connsiteX325" fmla="*/ 1459325 w 1552575"/>
                <a:gd name="connsiteY325" fmla="*/ 872776 h 1733550"/>
                <a:gd name="connsiteX326" fmla="*/ 1461992 w 1552575"/>
                <a:gd name="connsiteY326" fmla="*/ 897064 h 1733550"/>
                <a:gd name="connsiteX327" fmla="*/ 1464088 w 1552575"/>
                <a:gd name="connsiteY327" fmla="*/ 896588 h 1733550"/>
                <a:gd name="connsiteX328" fmla="*/ 1465136 w 1552575"/>
                <a:gd name="connsiteY328" fmla="*/ 905256 h 1733550"/>
                <a:gd name="connsiteX329" fmla="*/ 1468469 w 1552575"/>
                <a:gd name="connsiteY329" fmla="*/ 905542 h 1733550"/>
                <a:gd name="connsiteX330" fmla="*/ 1472851 w 1552575"/>
                <a:gd name="connsiteY330" fmla="*/ 936688 h 1733550"/>
                <a:gd name="connsiteX331" fmla="*/ 1469898 w 1552575"/>
                <a:gd name="connsiteY331" fmla="*/ 937165 h 1733550"/>
                <a:gd name="connsiteX332" fmla="*/ 1471708 w 1552575"/>
                <a:gd name="connsiteY332" fmla="*/ 945166 h 1733550"/>
                <a:gd name="connsiteX333" fmla="*/ 1462754 w 1552575"/>
                <a:gd name="connsiteY333" fmla="*/ 946595 h 1733550"/>
                <a:gd name="connsiteX334" fmla="*/ 1440180 w 1552575"/>
                <a:gd name="connsiteY334" fmla="*/ 944499 h 1733550"/>
                <a:gd name="connsiteX335" fmla="*/ 1441609 w 1552575"/>
                <a:gd name="connsiteY335" fmla="*/ 932974 h 1733550"/>
                <a:gd name="connsiteX336" fmla="*/ 1433608 w 1552575"/>
                <a:gd name="connsiteY336" fmla="*/ 934783 h 1733550"/>
                <a:gd name="connsiteX337" fmla="*/ 1432560 w 1552575"/>
                <a:gd name="connsiteY337" fmla="*/ 937355 h 1733550"/>
                <a:gd name="connsiteX338" fmla="*/ 1413986 w 1552575"/>
                <a:gd name="connsiteY338" fmla="*/ 936879 h 1733550"/>
                <a:gd name="connsiteX339" fmla="*/ 1409986 w 1552575"/>
                <a:gd name="connsiteY339" fmla="*/ 926306 h 1733550"/>
                <a:gd name="connsiteX340" fmla="*/ 1401604 w 1552575"/>
                <a:gd name="connsiteY340" fmla="*/ 929449 h 1733550"/>
                <a:gd name="connsiteX341" fmla="*/ 1397508 w 1552575"/>
                <a:gd name="connsiteY341" fmla="*/ 919448 h 1733550"/>
                <a:gd name="connsiteX342" fmla="*/ 1389412 w 1552575"/>
                <a:gd name="connsiteY342" fmla="*/ 922496 h 1733550"/>
                <a:gd name="connsiteX343" fmla="*/ 1383221 w 1552575"/>
                <a:gd name="connsiteY343" fmla="*/ 912400 h 1733550"/>
                <a:gd name="connsiteX344" fmla="*/ 1379125 w 1552575"/>
                <a:gd name="connsiteY344" fmla="*/ 922211 h 1733550"/>
                <a:gd name="connsiteX345" fmla="*/ 1366552 w 1552575"/>
                <a:gd name="connsiteY345" fmla="*/ 938022 h 1733550"/>
                <a:gd name="connsiteX346" fmla="*/ 1369695 w 1552575"/>
                <a:gd name="connsiteY346" fmla="*/ 946213 h 1733550"/>
                <a:gd name="connsiteX347" fmla="*/ 1359027 w 1552575"/>
                <a:gd name="connsiteY347" fmla="*/ 959548 h 1733550"/>
                <a:gd name="connsiteX348" fmla="*/ 1354741 w 1552575"/>
                <a:gd name="connsiteY348" fmla="*/ 962787 h 1733550"/>
                <a:gd name="connsiteX349" fmla="*/ 1348454 w 1552575"/>
                <a:gd name="connsiteY349" fmla="*/ 954596 h 1733550"/>
                <a:gd name="connsiteX350" fmla="*/ 1338358 w 1552575"/>
                <a:gd name="connsiteY350" fmla="*/ 953929 h 1733550"/>
                <a:gd name="connsiteX351" fmla="*/ 1336453 w 1552575"/>
                <a:gd name="connsiteY351" fmla="*/ 978789 h 1733550"/>
                <a:gd name="connsiteX352" fmla="*/ 1339310 w 1552575"/>
                <a:gd name="connsiteY352" fmla="*/ 979265 h 1733550"/>
                <a:gd name="connsiteX353" fmla="*/ 1337501 w 1552575"/>
                <a:gd name="connsiteY353" fmla="*/ 982313 h 1733550"/>
                <a:gd name="connsiteX354" fmla="*/ 1314545 w 1552575"/>
                <a:gd name="connsiteY354" fmla="*/ 997839 h 1733550"/>
                <a:gd name="connsiteX355" fmla="*/ 1308640 w 1552575"/>
                <a:gd name="connsiteY355" fmla="*/ 1013460 h 1733550"/>
                <a:gd name="connsiteX356" fmla="*/ 1304068 w 1552575"/>
                <a:gd name="connsiteY356" fmla="*/ 1015270 h 1733550"/>
                <a:gd name="connsiteX357" fmla="*/ 1294447 w 1552575"/>
                <a:gd name="connsiteY357" fmla="*/ 1030510 h 1733550"/>
                <a:gd name="connsiteX358" fmla="*/ 1292447 w 1552575"/>
                <a:gd name="connsiteY358" fmla="*/ 1035558 h 1733550"/>
                <a:gd name="connsiteX359" fmla="*/ 1295876 w 1552575"/>
                <a:gd name="connsiteY359" fmla="*/ 1039558 h 1733550"/>
                <a:gd name="connsiteX360" fmla="*/ 1290352 w 1552575"/>
                <a:gd name="connsiteY360" fmla="*/ 1054227 h 1733550"/>
                <a:gd name="connsiteX361" fmla="*/ 1287685 w 1552575"/>
                <a:gd name="connsiteY361" fmla="*/ 1072515 h 1733550"/>
                <a:gd name="connsiteX362" fmla="*/ 1281017 w 1552575"/>
                <a:gd name="connsiteY362" fmla="*/ 1072039 h 1733550"/>
                <a:gd name="connsiteX363" fmla="*/ 1283303 w 1552575"/>
                <a:gd name="connsiteY363" fmla="*/ 1078039 h 1733550"/>
                <a:gd name="connsiteX364" fmla="*/ 1279112 w 1552575"/>
                <a:gd name="connsiteY364" fmla="*/ 1097566 h 1733550"/>
                <a:gd name="connsiteX365" fmla="*/ 1284256 w 1552575"/>
                <a:gd name="connsiteY365" fmla="*/ 1108139 h 1733550"/>
                <a:gd name="connsiteX366" fmla="*/ 1252823 w 1552575"/>
                <a:gd name="connsiteY366" fmla="*/ 1094899 h 1733550"/>
                <a:gd name="connsiteX367" fmla="*/ 1247585 w 1552575"/>
                <a:gd name="connsiteY367" fmla="*/ 1105662 h 1733550"/>
                <a:gd name="connsiteX368" fmla="*/ 1235107 w 1552575"/>
                <a:gd name="connsiteY368" fmla="*/ 1100899 h 1733550"/>
                <a:gd name="connsiteX369" fmla="*/ 1231297 w 1552575"/>
                <a:gd name="connsiteY369" fmla="*/ 1110520 h 1733550"/>
                <a:gd name="connsiteX370" fmla="*/ 1215580 w 1552575"/>
                <a:gd name="connsiteY370" fmla="*/ 1122902 h 1733550"/>
                <a:gd name="connsiteX371" fmla="*/ 1209389 w 1552575"/>
                <a:gd name="connsiteY371" fmla="*/ 1137666 h 1733550"/>
                <a:gd name="connsiteX372" fmla="*/ 1209199 w 1552575"/>
                <a:gd name="connsiteY372" fmla="*/ 1141095 h 1733550"/>
                <a:gd name="connsiteX373" fmla="*/ 1212723 w 1552575"/>
                <a:gd name="connsiteY373" fmla="*/ 1141095 h 1733550"/>
                <a:gd name="connsiteX374" fmla="*/ 1211104 w 1552575"/>
                <a:gd name="connsiteY374" fmla="*/ 1149667 h 1733550"/>
                <a:gd name="connsiteX375" fmla="*/ 1208342 w 1552575"/>
                <a:gd name="connsiteY375" fmla="*/ 1149763 h 1733550"/>
                <a:gd name="connsiteX376" fmla="*/ 1207580 w 1552575"/>
                <a:gd name="connsiteY376" fmla="*/ 1153382 h 1733550"/>
                <a:gd name="connsiteX377" fmla="*/ 1192149 w 1552575"/>
                <a:gd name="connsiteY377" fmla="*/ 1149572 h 1733550"/>
                <a:gd name="connsiteX378" fmla="*/ 1187577 w 1552575"/>
                <a:gd name="connsiteY378" fmla="*/ 1164812 h 1733550"/>
                <a:gd name="connsiteX379" fmla="*/ 1161860 w 1552575"/>
                <a:gd name="connsiteY379" fmla="*/ 1164050 h 1733550"/>
                <a:gd name="connsiteX380" fmla="*/ 1160812 w 1552575"/>
                <a:gd name="connsiteY380" fmla="*/ 1177195 h 1733550"/>
                <a:gd name="connsiteX381" fmla="*/ 1214247 w 1552575"/>
                <a:gd name="connsiteY381" fmla="*/ 1181767 h 1733550"/>
                <a:gd name="connsiteX382" fmla="*/ 1235393 w 1552575"/>
                <a:gd name="connsiteY382" fmla="*/ 1187482 h 1733550"/>
                <a:gd name="connsiteX383" fmla="*/ 1234916 w 1552575"/>
                <a:gd name="connsiteY383" fmla="*/ 1189863 h 1733550"/>
                <a:gd name="connsiteX384" fmla="*/ 1263491 w 1552575"/>
                <a:gd name="connsiteY384" fmla="*/ 1187387 h 1733550"/>
                <a:gd name="connsiteX385" fmla="*/ 1266158 w 1552575"/>
                <a:gd name="connsiteY385" fmla="*/ 1191101 h 1733550"/>
                <a:gd name="connsiteX386" fmla="*/ 1260253 w 1552575"/>
                <a:gd name="connsiteY386" fmla="*/ 1195578 h 1733550"/>
                <a:gd name="connsiteX387" fmla="*/ 1268921 w 1552575"/>
                <a:gd name="connsiteY387" fmla="*/ 1197769 h 1733550"/>
                <a:gd name="connsiteX388" fmla="*/ 1268539 w 1552575"/>
                <a:gd name="connsiteY388" fmla="*/ 1206627 h 1733550"/>
                <a:gd name="connsiteX389" fmla="*/ 1258253 w 1552575"/>
                <a:gd name="connsiteY389" fmla="*/ 1219009 h 1733550"/>
                <a:gd name="connsiteX390" fmla="*/ 1255871 w 1552575"/>
                <a:gd name="connsiteY390" fmla="*/ 1239774 h 1733550"/>
                <a:gd name="connsiteX391" fmla="*/ 1249680 w 1552575"/>
                <a:gd name="connsiteY391" fmla="*/ 1252823 h 1733550"/>
                <a:gd name="connsiteX392" fmla="*/ 1232059 w 1552575"/>
                <a:gd name="connsiteY392" fmla="*/ 1254823 h 1733550"/>
                <a:gd name="connsiteX393" fmla="*/ 1223201 w 1552575"/>
                <a:gd name="connsiteY393" fmla="*/ 1260157 h 1733550"/>
                <a:gd name="connsiteX394" fmla="*/ 1209199 w 1552575"/>
                <a:gd name="connsiteY394" fmla="*/ 1263110 h 1733550"/>
                <a:gd name="connsiteX395" fmla="*/ 1171099 w 1552575"/>
                <a:gd name="connsiteY395" fmla="*/ 1255966 h 1733550"/>
                <a:gd name="connsiteX396" fmla="*/ 1157002 w 1552575"/>
                <a:gd name="connsiteY396" fmla="*/ 1255966 h 1733550"/>
                <a:gd name="connsiteX397" fmla="*/ 1159383 w 1552575"/>
                <a:gd name="connsiteY397" fmla="*/ 1258443 h 1733550"/>
                <a:gd name="connsiteX398" fmla="*/ 1159097 w 1552575"/>
                <a:gd name="connsiteY398" fmla="*/ 1269587 h 1733550"/>
                <a:gd name="connsiteX399" fmla="*/ 1164812 w 1552575"/>
                <a:gd name="connsiteY399" fmla="*/ 1276255 h 1733550"/>
                <a:gd name="connsiteX400" fmla="*/ 1166051 w 1552575"/>
                <a:gd name="connsiteY400" fmla="*/ 1296067 h 1733550"/>
                <a:gd name="connsiteX401" fmla="*/ 1195578 w 1552575"/>
                <a:gd name="connsiteY401" fmla="*/ 1297305 h 1733550"/>
                <a:gd name="connsiteX402" fmla="*/ 1191006 w 1552575"/>
                <a:gd name="connsiteY402" fmla="*/ 1288066 h 1733550"/>
                <a:gd name="connsiteX403" fmla="*/ 1198150 w 1552575"/>
                <a:gd name="connsiteY403" fmla="*/ 1295590 h 1733550"/>
                <a:gd name="connsiteX404" fmla="*/ 1201674 w 1552575"/>
                <a:gd name="connsiteY404" fmla="*/ 1295686 h 1733550"/>
                <a:gd name="connsiteX405" fmla="*/ 1203293 w 1552575"/>
                <a:gd name="connsiteY405" fmla="*/ 1305020 h 1733550"/>
                <a:gd name="connsiteX406" fmla="*/ 1207675 w 1552575"/>
                <a:gd name="connsiteY406" fmla="*/ 1302734 h 1733550"/>
                <a:gd name="connsiteX407" fmla="*/ 1213295 w 1552575"/>
                <a:gd name="connsiteY407" fmla="*/ 1311783 h 1733550"/>
                <a:gd name="connsiteX408" fmla="*/ 1213295 w 1552575"/>
                <a:gd name="connsiteY408" fmla="*/ 1325880 h 1733550"/>
                <a:gd name="connsiteX409" fmla="*/ 1210723 w 1552575"/>
                <a:gd name="connsiteY409" fmla="*/ 1331881 h 1733550"/>
                <a:gd name="connsiteX410" fmla="*/ 1205960 w 1552575"/>
                <a:gd name="connsiteY410" fmla="*/ 1332738 h 1733550"/>
                <a:gd name="connsiteX411" fmla="*/ 1207961 w 1552575"/>
                <a:gd name="connsiteY411" fmla="*/ 1344073 h 1733550"/>
                <a:gd name="connsiteX412" fmla="*/ 1200436 w 1552575"/>
                <a:gd name="connsiteY412" fmla="*/ 1345025 h 1733550"/>
                <a:gd name="connsiteX413" fmla="*/ 1200150 w 1552575"/>
                <a:gd name="connsiteY413" fmla="*/ 1350740 h 1733550"/>
                <a:gd name="connsiteX414" fmla="*/ 1194149 w 1552575"/>
                <a:gd name="connsiteY414" fmla="*/ 1349407 h 1733550"/>
                <a:gd name="connsiteX415" fmla="*/ 1193102 w 1552575"/>
                <a:gd name="connsiteY415" fmla="*/ 1357979 h 1733550"/>
                <a:gd name="connsiteX416" fmla="*/ 1188530 w 1552575"/>
                <a:gd name="connsiteY416" fmla="*/ 1356836 h 1733550"/>
                <a:gd name="connsiteX417" fmla="*/ 1182053 w 1552575"/>
                <a:gd name="connsiteY417" fmla="*/ 1363504 h 1733550"/>
                <a:gd name="connsiteX418" fmla="*/ 1188053 w 1552575"/>
                <a:gd name="connsiteY418" fmla="*/ 1369409 h 1733550"/>
                <a:gd name="connsiteX419" fmla="*/ 1179386 w 1552575"/>
                <a:gd name="connsiteY419" fmla="*/ 1378363 h 1733550"/>
                <a:gd name="connsiteX420" fmla="*/ 1177195 w 1552575"/>
                <a:gd name="connsiteY420" fmla="*/ 1377220 h 1733550"/>
                <a:gd name="connsiteX421" fmla="*/ 1181767 w 1552575"/>
                <a:gd name="connsiteY421" fmla="*/ 1384268 h 1733550"/>
                <a:gd name="connsiteX422" fmla="*/ 1175766 w 1552575"/>
                <a:gd name="connsiteY422" fmla="*/ 1387888 h 1733550"/>
                <a:gd name="connsiteX423" fmla="*/ 1181481 w 1552575"/>
                <a:gd name="connsiteY423" fmla="*/ 1396460 h 1733550"/>
                <a:gd name="connsiteX424" fmla="*/ 1177195 w 1552575"/>
                <a:gd name="connsiteY424" fmla="*/ 1397032 h 1733550"/>
                <a:gd name="connsiteX425" fmla="*/ 1175290 w 1552575"/>
                <a:gd name="connsiteY425" fmla="*/ 1400080 h 1733550"/>
                <a:gd name="connsiteX426" fmla="*/ 1188339 w 1552575"/>
                <a:gd name="connsiteY426" fmla="*/ 1412462 h 1733550"/>
                <a:gd name="connsiteX427" fmla="*/ 1182434 w 1552575"/>
                <a:gd name="connsiteY427" fmla="*/ 1417320 h 1733550"/>
                <a:gd name="connsiteX428" fmla="*/ 1187482 w 1552575"/>
                <a:gd name="connsiteY428" fmla="*/ 1424464 h 1733550"/>
                <a:gd name="connsiteX429" fmla="*/ 1183958 w 1552575"/>
                <a:gd name="connsiteY429" fmla="*/ 1426273 h 1733550"/>
                <a:gd name="connsiteX430" fmla="*/ 1179671 w 1552575"/>
                <a:gd name="connsiteY430" fmla="*/ 1419511 h 1733550"/>
                <a:gd name="connsiteX431" fmla="*/ 1170718 w 1552575"/>
                <a:gd name="connsiteY431" fmla="*/ 1426464 h 1733550"/>
                <a:gd name="connsiteX432" fmla="*/ 1180814 w 1552575"/>
                <a:gd name="connsiteY432" fmla="*/ 1440275 h 1733550"/>
                <a:gd name="connsiteX433" fmla="*/ 1156335 w 1552575"/>
                <a:gd name="connsiteY433" fmla="*/ 1461802 h 1733550"/>
                <a:gd name="connsiteX434" fmla="*/ 1159859 w 1552575"/>
                <a:gd name="connsiteY434" fmla="*/ 1466279 h 1733550"/>
                <a:gd name="connsiteX435" fmla="*/ 1152620 w 1552575"/>
                <a:gd name="connsiteY435" fmla="*/ 1473708 h 1733550"/>
                <a:gd name="connsiteX436" fmla="*/ 1154049 w 1552575"/>
                <a:gd name="connsiteY436" fmla="*/ 1475708 h 1733550"/>
                <a:gd name="connsiteX437" fmla="*/ 1143095 w 1552575"/>
                <a:gd name="connsiteY437" fmla="*/ 1481614 h 1733550"/>
                <a:gd name="connsiteX438" fmla="*/ 1149382 w 1552575"/>
                <a:gd name="connsiteY438" fmla="*/ 1484376 h 1733550"/>
                <a:gd name="connsiteX439" fmla="*/ 1146334 w 1552575"/>
                <a:gd name="connsiteY439" fmla="*/ 1487805 h 1733550"/>
                <a:gd name="connsiteX440" fmla="*/ 1132237 w 1552575"/>
                <a:gd name="connsiteY440" fmla="*/ 1488091 h 1733550"/>
                <a:gd name="connsiteX441" fmla="*/ 1129665 w 1552575"/>
                <a:gd name="connsiteY441" fmla="*/ 1498949 h 1733550"/>
                <a:gd name="connsiteX442" fmla="*/ 1125760 w 1552575"/>
                <a:gd name="connsiteY442" fmla="*/ 1494187 h 1733550"/>
                <a:gd name="connsiteX443" fmla="*/ 1124617 w 1552575"/>
                <a:gd name="connsiteY443" fmla="*/ 1496758 h 1733550"/>
                <a:gd name="connsiteX444" fmla="*/ 1121473 w 1552575"/>
                <a:gd name="connsiteY444" fmla="*/ 1496187 h 1733550"/>
                <a:gd name="connsiteX445" fmla="*/ 1120140 w 1552575"/>
                <a:gd name="connsiteY445" fmla="*/ 1502283 h 1733550"/>
                <a:gd name="connsiteX446" fmla="*/ 1112044 w 1552575"/>
                <a:gd name="connsiteY446" fmla="*/ 1501045 h 1733550"/>
                <a:gd name="connsiteX447" fmla="*/ 1108805 w 1552575"/>
                <a:gd name="connsiteY447" fmla="*/ 1494568 h 1733550"/>
                <a:gd name="connsiteX448" fmla="*/ 1106614 w 1552575"/>
                <a:gd name="connsiteY448" fmla="*/ 1497806 h 1733550"/>
                <a:gd name="connsiteX449" fmla="*/ 1104233 w 1552575"/>
                <a:gd name="connsiteY449" fmla="*/ 1495711 h 1733550"/>
                <a:gd name="connsiteX450" fmla="*/ 1095947 w 1552575"/>
                <a:gd name="connsiteY450" fmla="*/ 1496568 h 1733550"/>
                <a:gd name="connsiteX451" fmla="*/ 1092232 w 1552575"/>
                <a:gd name="connsiteY451" fmla="*/ 1492663 h 1733550"/>
                <a:gd name="connsiteX452" fmla="*/ 1083278 w 1552575"/>
                <a:gd name="connsiteY452" fmla="*/ 1496663 h 1733550"/>
                <a:gd name="connsiteX453" fmla="*/ 1083088 w 1552575"/>
                <a:gd name="connsiteY453" fmla="*/ 1494472 h 1733550"/>
                <a:gd name="connsiteX454" fmla="*/ 1063847 w 1552575"/>
                <a:gd name="connsiteY454" fmla="*/ 1489043 h 1733550"/>
                <a:gd name="connsiteX455" fmla="*/ 1059180 w 1552575"/>
                <a:gd name="connsiteY455" fmla="*/ 1491234 h 1733550"/>
                <a:gd name="connsiteX456" fmla="*/ 1051941 w 1552575"/>
                <a:gd name="connsiteY456" fmla="*/ 1489043 h 1733550"/>
                <a:gd name="connsiteX457" fmla="*/ 1048988 w 1552575"/>
                <a:gd name="connsiteY457" fmla="*/ 1489234 h 1733550"/>
                <a:gd name="connsiteX458" fmla="*/ 1048036 w 1552575"/>
                <a:gd name="connsiteY458" fmla="*/ 1493615 h 1733550"/>
                <a:gd name="connsiteX459" fmla="*/ 1044702 w 1552575"/>
                <a:gd name="connsiteY459" fmla="*/ 1491520 h 1733550"/>
                <a:gd name="connsiteX460" fmla="*/ 1037463 w 1552575"/>
                <a:gd name="connsiteY460" fmla="*/ 1496949 h 1733550"/>
                <a:gd name="connsiteX461" fmla="*/ 1041845 w 1552575"/>
                <a:gd name="connsiteY461" fmla="*/ 1502569 h 1733550"/>
                <a:gd name="connsiteX462" fmla="*/ 1039654 w 1552575"/>
                <a:gd name="connsiteY462" fmla="*/ 1503997 h 1733550"/>
                <a:gd name="connsiteX463" fmla="*/ 1036892 w 1552575"/>
                <a:gd name="connsiteY463" fmla="*/ 1499711 h 1733550"/>
                <a:gd name="connsiteX464" fmla="*/ 1032796 w 1552575"/>
                <a:gd name="connsiteY464" fmla="*/ 1499045 h 1733550"/>
                <a:gd name="connsiteX465" fmla="*/ 1033081 w 1552575"/>
                <a:gd name="connsiteY465" fmla="*/ 1501902 h 1733550"/>
                <a:gd name="connsiteX466" fmla="*/ 1029843 w 1552575"/>
                <a:gd name="connsiteY466" fmla="*/ 1500188 h 1733550"/>
                <a:gd name="connsiteX467" fmla="*/ 1026986 w 1552575"/>
                <a:gd name="connsiteY467" fmla="*/ 1504093 h 1733550"/>
                <a:gd name="connsiteX468" fmla="*/ 1012412 w 1552575"/>
                <a:gd name="connsiteY468" fmla="*/ 1544764 h 1733550"/>
                <a:gd name="connsiteX469" fmla="*/ 1014889 w 1552575"/>
                <a:gd name="connsiteY469" fmla="*/ 1556956 h 1733550"/>
                <a:gd name="connsiteX470" fmla="*/ 1006412 w 1552575"/>
                <a:gd name="connsiteY470" fmla="*/ 1558385 h 1733550"/>
                <a:gd name="connsiteX471" fmla="*/ 1000792 w 1552575"/>
                <a:gd name="connsiteY471" fmla="*/ 1593342 h 1733550"/>
                <a:gd name="connsiteX472" fmla="*/ 994600 w 1552575"/>
                <a:gd name="connsiteY472" fmla="*/ 1603153 h 1733550"/>
                <a:gd name="connsiteX473" fmla="*/ 1002030 w 1552575"/>
                <a:gd name="connsiteY473" fmla="*/ 1617631 h 1733550"/>
                <a:gd name="connsiteX474" fmla="*/ 1004221 w 1552575"/>
                <a:gd name="connsiteY474" fmla="*/ 1631251 h 1733550"/>
                <a:gd name="connsiteX475" fmla="*/ 1002697 w 1552575"/>
                <a:gd name="connsiteY475" fmla="*/ 1636966 h 1733550"/>
                <a:gd name="connsiteX476" fmla="*/ 987552 w 1552575"/>
                <a:gd name="connsiteY476" fmla="*/ 1647444 h 1733550"/>
                <a:gd name="connsiteX477" fmla="*/ 989838 w 1552575"/>
                <a:gd name="connsiteY477" fmla="*/ 1649825 h 1733550"/>
                <a:gd name="connsiteX478" fmla="*/ 998315 w 1552575"/>
                <a:gd name="connsiteY478" fmla="*/ 1647920 h 1733550"/>
                <a:gd name="connsiteX479" fmla="*/ 982694 w 1552575"/>
                <a:gd name="connsiteY479" fmla="*/ 1690021 h 1733550"/>
                <a:gd name="connsiteX480" fmla="*/ 986695 w 1552575"/>
                <a:gd name="connsiteY480" fmla="*/ 1713262 h 1733550"/>
                <a:gd name="connsiteX481" fmla="*/ 982313 w 1552575"/>
                <a:gd name="connsiteY481" fmla="*/ 1716310 h 1733550"/>
                <a:gd name="connsiteX482" fmla="*/ 957548 w 1552575"/>
                <a:gd name="connsiteY482" fmla="*/ 1684687 h 1733550"/>
                <a:gd name="connsiteX483" fmla="*/ 945928 w 1552575"/>
                <a:gd name="connsiteY483" fmla="*/ 1679734 h 1733550"/>
                <a:gd name="connsiteX484" fmla="*/ 948785 w 1552575"/>
                <a:gd name="connsiteY484" fmla="*/ 1672685 h 1733550"/>
                <a:gd name="connsiteX485" fmla="*/ 946309 w 1552575"/>
                <a:gd name="connsiteY485" fmla="*/ 1667161 h 1733550"/>
                <a:gd name="connsiteX486" fmla="*/ 932212 w 1552575"/>
                <a:gd name="connsiteY486" fmla="*/ 1669828 h 1733550"/>
                <a:gd name="connsiteX487" fmla="*/ 921734 w 1552575"/>
                <a:gd name="connsiteY487" fmla="*/ 1665827 h 1733550"/>
                <a:gd name="connsiteX488" fmla="*/ 919067 w 1552575"/>
                <a:gd name="connsiteY488" fmla="*/ 1661827 h 1733550"/>
                <a:gd name="connsiteX489" fmla="*/ 921163 w 1552575"/>
                <a:gd name="connsiteY489" fmla="*/ 1656016 h 1733550"/>
                <a:gd name="connsiteX490" fmla="*/ 916972 w 1552575"/>
                <a:gd name="connsiteY490" fmla="*/ 1655350 h 1733550"/>
                <a:gd name="connsiteX491" fmla="*/ 913162 w 1552575"/>
                <a:gd name="connsiteY491" fmla="*/ 1646396 h 1733550"/>
                <a:gd name="connsiteX492" fmla="*/ 908114 w 1552575"/>
                <a:gd name="connsiteY492" fmla="*/ 1642015 h 1733550"/>
                <a:gd name="connsiteX493" fmla="*/ 905732 w 1552575"/>
                <a:gd name="connsiteY493" fmla="*/ 1632966 h 1733550"/>
                <a:gd name="connsiteX494" fmla="*/ 901732 w 1552575"/>
                <a:gd name="connsiteY494" fmla="*/ 1630871 h 1733550"/>
                <a:gd name="connsiteX495" fmla="*/ 891540 w 1552575"/>
                <a:gd name="connsiteY495" fmla="*/ 1641443 h 1733550"/>
                <a:gd name="connsiteX496" fmla="*/ 876491 w 1552575"/>
                <a:gd name="connsiteY496" fmla="*/ 1673352 h 1733550"/>
                <a:gd name="connsiteX497" fmla="*/ 879253 w 1552575"/>
                <a:gd name="connsiteY497" fmla="*/ 1672780 h 1733550"/>
                <a:gd name="connsiteX498" fmla="*/ 863156 w 1552575"/>
                <a:gd name="connsiteY498" fmla="*/ 1695164 h 1733550"/>
                <a:gd name="connsiteX499" fmla="*/ 865251 w 1552575"/>
                <a:gd name="connsiteY499" fmla="*/ 1708595 h 1733550"/>
                <a:gd name="connsiteX500" fmla="*/ 863346 w 1552575"/>
                <a:gd name="connsiteY500" fmla="*/ 1714976 h 1733550"/>
                <a:gd name="connsiteX501" fmla="*/ 852773 w 1552575"/>
                <a:gd name="connsiteY501" fmla="*/ 1726597 h 1733550"/>
                <a:gd name="connsiteX502" fmla="*/ 834390 w 1552575"/>
                <a:gd name="connsiteY502" fmla="*/ 1730883 h 1733550"/>
                <a:gd name="connsiteX503" fmla="*/ 799529 w 1552575"/>
                <a:gd name="connsiteY503" fmla="*/ 1728788 h 1733550"/>
                <a:gd name="connsiteX504" fmla="*/ 784479 w 1552575"/>
                <a:gd name="connsiteY504" fmla="*/ 1722691 h 1733550"/>
                <a:gd name="connsiteX505" fmla="*/ 775811 w 1552575"/>
                <a:gd name="connsiteY505" fmla="*/ 1713547 h 1733550"/>
                <a:gd name="connsiteX506" fmla="*/ 756380 w 1552575"/>
                <a:gd name="connsiteY506" fmla="*/ 1700498 h 1733550"/>
                <a:gd name="connsiteX507" fmla="*/ 718947 w 1552575"/>
                <a:gd name="connsiteY507" fmla="*/ 1699450 h 1733550"/>
                <a:gd name="connsiteX508" fmla="*/ 716090 w 1552575"/>
                <a:gd name="connsiteY508" fmla="*/ 1710690 h 1733550"/>
                <a:gd name="connsiteX509" fmla="*/ 705707 w 1552575"/>
                <a:gd name="connsiteY509" fmla="*/ 1723454 h 1733550"/>
                <a:gd name="connsiteX510" fmla="*/ 704945 w 1552575"/>
                <a:gd name="connsiteY510" fmla="*/ 1732312 h 1733550"/>
                <a:gd name="connsiteX511" fmla="*/ 692563 w 1552575"/>
                <a:gd name="connsiteY511" fmla="*/ 1714976 h 1733550"/>
                <a:gd name="connsiteX512" fmla="*/ 686848 w 1552575"/>
                <a:gd name="connsiteY512" fmla="*/ 1691545 h 1733550"/>
                <a:gd name="connsiteX513" fmla="*/ 680180 w 1552575"/>
                <a:gd name="connsiteY513" fmla="*/ 1681448 h 1733550"/>
                <a:gd name="connsiteX514" fmla="*/ 671894 w 1552575"/>
                <a:gd name="connsiteY514" fmla="*/ 1677257 h 1733550"/>
                <a:gd name="connsiteX515" fmla="*/ 648462 w 1552575"/>
                <a:gd name="connsiteY515" fmla="*/ 1674019 h 1733550"/>
                <a:gd name="connsiteX516" fmla="*/ 626269 w 1552575"/>
                <a:gd name="connsiteY516" fmla="*/ 1651635 h 1733550"/>
                <a:gd name="connsiteX517" fmla="*/ 611410 w 1552575"/>
                <a:gd name="connsiteY517" fmla="*/ 1642586 h 1733550"/>
                <a:gd name="connsiteX518" fmla="*/ 601694 w 1552575"/>
                <a:gd name="connsiteY518" fmla="*/ 1638586 h 1733550"/>
                <a:gd name="connsiteX519" fmla="*/ 592074 w 1552575"/>
                <a:gd name="connsiteY519" fmla="*/ 1638490 h 1733550"/>
                <a:gd name="connsiteX520" fmla="*/ 560451 w 1552575"/>
                <a:gd name="connsiteY520" fmla="*/ 1645920 h 1733550"/>
                <a:gd name="connsiteX521" fmla="*/ 524923 w 1552575"/>
                <a:gd name="connsiteY521" fmla="*/ 1647730 h 1733550"/>
                <a:gd name="connsiteX522" fmla="*/ 496824 w 1552575"/>
                <a:gd name="connsiteY522" fmla="*/ 1626775 h 1733550"/>
                <a:gd name="connsiteX523" fmla="*/ 491109 w 1552575"/>
                <a:gd name="connsiteY523" fmla="*/ 1605820 h 1733550"/>
                <a:gd name="connsiteX524" fmla="*/ 476345 w 1552575"/>
                <a:gd name="connsiteY524" fmla="*/ 1577435 h 1733550"/>
                <a:gd name="connsiteX525" fmla="*/ 474916 w 1552575"/>
                <a:gd name="connsiteY525" fmla="*/ 1568101 h 1733550"/>
                <a:gd name="connsiteX526" fmla="*/ 465582 w 1552575"/>
                <a:gd name="connsiteY526" fmla="*/ 1562100 h 1733550"/>
                <a:gd name="connsiteX527" fmla="*/ 462534 w 1552575"/>
                <a:gd name="connsiteY527" fmla="*/ 1542288 h 1733550"/>
                <a:gd name="connsiteX528" fmla="*/ 463391 w 1552575"/>
                <a:gd name="connsiteY528" fmla="*/ 1527715 h 1733550"/>
                <a:gd name="connsiteX529" fmla="*/ 460534 w 1552575"/>
                <a:gd name="connsiteY529" fmla="*/ 1518380 h 1733550"/>
                <a:gd name="connsiteX530" fmla="*/ 470630 w 1552575"/>
                <a:gd name="connsiteY530" fmla="*/ 1492567 h 1733550"/>
                <a:gd name="connsiteX531" fmla="*/ 464344 w 1552575"/>
                <a:gd name="connsiteY531" fmla="*/ 1481614 h 1733550"/>
                <a:gd name="connsiteX532" fmla="*/ 464153 w 1552575"/>
                <a:gd name="connsiteY532" fmla="*/ 1463802 h 1733550"/>
                <a:gd name="connsiteX533" fmla="*/ 457581 w 1552575"/>
                <a:gd name="connsiteY533" fmla="*/ 1451705 h 1733550"/>
                <a:gd name="connsiteX534" fmla="*/ 445961 w 1552575"/>
                <a:gd name="connsiteY534" fmla="*/ 1439513 h 1733550"/>
                <a:gd name="connsiteX535" fmla="*/ 418148 w 1552575"/>
                <a:gd name="connsiteY535" fmla="*/ 1442275 h 1733550"/>
                <a:gd name="connsiteX536" fmla="*/ 407289 w 1552575"/>
                <a:gd name="connsiteY536" fmla="*/ 1439799 h 1733550"/>
                <a:gd name="connsiteX537" fmla="*/ 399860 w 1552575"/>
                <a:gd name="connsiteY537" fmla="*/ 1447514 h 1733550"/>
                <a:gd name="connsiteX538" fmla="*/ 390620 w 1552575"/>
                <a:gd name="connsiteY538" fmla="*/ 1449514 h 1733550"/>
                <a:gd name="connsiteX539" fmla="*/ 388620 w 1552575"/>
                <a:gd name="connsiteY539" fmla="*/ 1431893 h 1733550"/>
                <a:gd name="connsiteX540" fmla="*/ 392811 w 1552575"/>
                <a:gd name="connsiteY540" fmla="*/ 1422845 h 1733550"/>
                <a:gd name="connsiteX541" fmla="*/ 391954 w 1552575"/>
                <a:gd name="connsiteY541" fmla="*/ 1416939 h 1733550"/>
                <a:gd name="connsiteX542" fmla="*/ 399383 w 1552575"/>
                <a:gd name="connsiteY542" fmla="*/ 1407033 h 1733550"/>
                <a:gd name="connsiteX543" fmla="*/ 394525 w 1552575"/>
                <a:gd name="connsiteY543" fmla="*/ 1392269 h 1733550"/>
                <a:gd name="connsiteX544" fmla="*/ 395859 w 1552575"/>
                <a:gd name="connsiteY544" fmla="*/ 1381601 h 1733550"/>
                <a:gd name="connsiteX545" fmla="*/ 405956 w 1552575"/>
                <a:gd name="connsiteY545" fmla="*/ 1370933 h 1733550"/>
                <a:gd name="connsiteX546" fmla="*/ 409480 w 1552575"/>
                <a:gd name="connsiteY546" fmla="*/ 1359503 h 1733550"/>
                <a:gd name="connsiteX547" fmla="*/ 406432 w 1552575"/>
                <a:gd name="connsiteY547" fmla="*/ 1343882 h 1733550"/>
                <a:gd name="connsiteX548" fmla="*/ 402812 w 1552575"/>
                <a:gd name="connsiteY548" fmla="*/ 1342072 h 1733550"/>
                <a:gd name="connsiteX549" fmla="*/ 397954 w 1552575"/>
                <a:gd name="connsiteY549" fmla="*/ 1327690 h 1733550"/>
                <a:gd name="connsiteX550" fmla="*/ 399860 w 1552575"/>
                <a:gd name="connsiteY550" fmla="*/ 1300448 h 1733550"/>
                <a:gd name="connsiteX551" fmla="*/ 394525 w 1552575"/>
                <a:gd name="connsiteY551" fmla="*/ 1290256 h 1733550"/>
                <a:gd name="connsiteX552" fmla="*/ 393859 w 1552575"/>
                <a:gd name="connsiteY552" fmla="*/ 1269682 h 1733550"/>
                <a:gd name="connsiteX553" fmla="*/ 385667 w 1552575"/>
                <a:gd name="connsiteY553" fmla="*/ 1255205 h 1733550"/>
                <a:gd name="connsiteX554" fmla="*/ 370808 w 1552575"/>
                <a:gd name="connsiteY554" fmla="*/ 1253680 h 1733550"/>
                <a:gd name="connsiteX555" fmla="*/ 351663 w 1552575"/>
                <a:gd name="connsiteY555" fmla="*/ 1229582 h 1733550"/>
                <a:gd name="connsiteX556" fmla="*/ 331756 w 1552575"/>
                <a:gd name="connsiteY556" fmla="*/ 1224820 h 1733550"/>
                <a:gd name="connsiteX557" fmla="*/ 324803 w 1552575"/>
                <a:gd name="connsiteY557" fmla="*/ 1215485 h 1733550"/>
                <a:gd name="connsiteX558" fmla="*/ 315563 w 1552575"/>
                <a:gd name="connsiteY558" fmla="*/ 1217581 h 1733550"/>
                <a:gd name="connsiteX559" fmla="*/ 312611 w 1552575"/>
                <a:gd name="connsiteY559" fmla="*/ 1223200 h 1733550"/>
                <a:gd name="connsiteX560" fmla="*/ 313468 w 1552575"/>
                <a:gd name="connsiteY560" fmla="*/ 1232345 h 1733550"/>
                <a:gd name="connsiteX561" fmla="*/ 282226 w 1552575"/>
                <a:gd name="connsiteY561" fmla="*/ 1231011 h 1733550"/>
                <a:gd name="connsiteX562" fmla="*/ 266700 w 1552575"/>
                <a:gd name="connsiteY562" fmla="*/ 1218057 h 1733550"/>
                <a:gd name="connsiteX563" fmla="*/ 252794 w 1552575"/>
                <a:gd name="connsiteY563" fmla="*/ 1198055 h 1733550"/>
                <a:gd name="connsiteX564" fmla="*/ 188119 w 1552575"/>
                <a:gd name="connsiteY564" fmla="*/ 1156716 h 1733550"/>
                <a:gd name="connsiteX565" fmla="*/ 169926 w 1552575"/>
                <a:gd name="connsiteY565" fmla="*/ 1161574 h 1733550"/>
                <a:gd name="connsiteX566" fmla="*/ 166402 w 1552575"/>
                <a:gd name="connsiteY566" fmla="*/ 1164336 h 1733550"/>
                <a:gd name="connsiteX567" fmla="*/ 161354 w 1552575"/>
                <a:gd name="connsiteY567" fmla="*/ 1176719 h 1733550"/>
                <a:gd name="connsiteX568" fmla="*/ 154972 w 1552575"/>
                <a:gd name="connsiteY568" fmla="*/ 1180529 h 1733550"/>
                <a:gd name="connsiteX569" fmla="*/ 130969 w 1552575"/>
                <a:gd name="connsiteY569" fmla="*/ 1181290 h 1733550"/>
                <a:gd name="connsiteX570" fmla="*/ 112490 w 1552575"/>
                <a:gd name="connsiteY570" fmla="*/ 1174718 h 1733550"/>
                <a:gd name="connsiteX571" fmla="*/ 110109 w 1552575"/>
                <a:gd name="connsiteY571" fmla="*/ 1185481 h 1733550"/>
                <a:gd name="connsiteX572" fmla="*/ 85916 w 1552575"/>
                <a:gd name="connsiteY572" fmla="*/ 1194530 h 1733550"/>
                <a:gd name="connsiteX573" fmla="*/ 78867 w 1552575"/>
                <a:gd name="connsiteY573" fmla="*/ 1194149 h 1733550"/>
                <a:gd name="connsiteX574" fmla="*/ 67151 w 1552575"/>
                <a:gd name="connsiteY574" fmla="*/ 1182338 h 1733550"/>
                <a:gd name="connsiteX575" fmla="*/ 60293 w 1552575"/>
                <a:gd name="connsiteY575" fmla="*/ 1181005 h 1733550"/>
                <a:gd name="connsiteX576" fmla="*/ 50387 w 1552575"/>
                <a:gd name="connsiteY576" fmla="*/ 1166146 h 1733550"/>
                <a:gd name="connsiteX577" fmla="*/ 39815 w 1552575"/>
                <a:gd name="connsiteY577" fmla="*/ 1163764 h 1733550"/>
                <a:gd name="connsiteX578" fmla="*/ 423196 w 1552575"/>
                <a:gd name="connsiteY578" fmla="*/ 1256538 h 1733550"/>
                <a:gd name="connsiteX579" fmla="*/ 427482 w 1552575"/>
                <a:gd name="connsiteY579" fmla="*/ 1255490 h 1733550"/>
                <a:gd name="connsiteX580" fmla="*/ 428339 w 1552575"/>
                <a:gd name="connsiteY580" fmla="*/ 1251871 h 1733550"/>
                <a:gd name="connsiteX581" fmla="*/ 423196 w 1552575"/>
                <a:gd name="connsiteY581" fmla="*/ 1256538 h 1733550"/>
                <a:gd name="connsiteX582" fmla="*/ 369284 w 1552575"/>
                <a:gd name="connsiteY582" fmla="*/ 1220724 h 1733550"/>
                <a:gd name="connsiteX583" fmla="*/ 362712 w 1552575"/>
                <a:gd name="connsiteY583" fmla="*/ 1215485 h 1733550"/>
                <a:gd name="connsiteX584" fmla="*/ 360426 w 1552575"/>
                <a:gd name="connsiteY584" fmla="*/ 1215199 h 1733550"/>
                <a:gd name="connsiteX585" fmla="*/ 364522 w 1552575"/>
                <a:gd name="connsiteY585" fmla="*/ 1217676 h 1733550"/>
                <a:gd name="connsiteX586" fmla="*/ 363569 w 1552575"/>
                <a:gd name="connsiteY586" fmla="*/ 1221962 h 1733550"/>
                <a:gd name="connsiteX587" fmla="*/ 368522 w 1552575"/>
                <a:gd name="connsiteY587" fmla="*/ 1225010 h 1733550"/>
                <a:gd name="connsiteX588" fmla="*/ 369284 w 1552575"/>
                <a:gd name="connsiteY588" fmla="*/ 1220724 h 1733550"/>
                <a:gd name="connsiteX589" fmla="*/ 330994 w 1552575"/>
                <a:gd name="connsiteY589" fmla="*/ 1220629 h 1733550"/>
                <a:gd name="connsiteX590" fmla="*/ 338804 w 1552575"/>
                <a:gd name="connsiteY590" fmla="*/ 1217866 h 1733550"/>
                <a:gd name="connsiteX591" fmla="*/ 338519 w 1552575"/>
                <a:gd name="connsiteY591" fmla="*/ 1215199 h 1733550"/>
                <a:gd name="connsiteX592" fmla="*/ 333375 w 1552575"/>
                <a:gd name="connsiteY592" fmla="*/ 1216914 h 1733550"/>
                <a:gd name="connsiteX593" fmla="*/ 330994 w 1552575"/>
                <a:gd name="connsiteY593" fmla="*/ 1220629 h 173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</a:cxnLst>
              <a:rect l="l" t="t" r="r" b="b"/>
              <a:pathLst>
                <a:path w="1552575" h="1733550">
                  <a:moveTo>
                    <a:pt x="39815" y="1163764"/>
                  </a:moveTo>
                  <a:lnTo>
                    <a:pt x="21336" y="1144238"/>
                  </a:lnTo>
                  <a:lnTo>
                    <a:pt x="13335" y="1118902"/>
                  </a:lnTo>
                  <a:lnTo>
                    <a:pt x="13621" y="1112425"/>
                  </a:lnTo>
                  <a:lnTo>
                    <a:pt x="9525" y="1105757"/>
                  </a:lnTo>
                  <a:lnTo>
                    <a:pt x="22289" y="1093756"/>
                  </a:lnTo>
                  <a:lnTo>
                    <a:pt x="25051" y="1072610"/>
                  </a:lnTo>
                  <a:lnTo>
                    <a:pt x="39529" y="1051370"/>
                  </a:lnTo>
                  <a:lnTo>
                    <a:pt x="44863" y="1027747"/>
                  </a:lnTo>
                  <a:lnTo>
                    <a:pt x="57626" y="1001173"/>
                  </a:lnTo>
                  <a:lnTo>
                    <a:pt x="68675" y="991838"/>
                  </a:lnTo>
                  <a:lnTo>
                    <a:pt x="72199" y="985838"/>
                  </a:lnTo>
                  <a:lnTo>
                    <a:pt x="93821" y="979551"/>
                  </a:lnTo>
                  <a:lnTo>
                    <a:pt x="102394" y="973646"/>
                  </a:lnTo>
                  <a:lnTo>
                    <a:pt x="101156" y="964406"/>
                  </a:lnTo>
                  <a:lnTo>
                    <a:pt x="96012" y="956786"/>
                  </a:lnTo>
                  <a:lnTo>
                    <a:pt x="100584" y="943070"/>
                  </a:lnTo>
                  <a:lnTo>
                    <a:pt x="102775" y="942404"/>
                  </a:lnTo>
                  <a:lnTo>
                    <a:pt x="102013" y="932497"/>
                  </a:lnTo>
                  <a:lnTo>
                    <a:pt x="104394" y="928973"/>
                  </a:lnTo>
                  <a:lnTo>
                    <a:pt x="101727" y="922211"/>
                  </a:lnTo>
                  <a:lnTo>
                    <a:pt x="106585" y="915638"/>
                  </a:lnTo>
                  <a:lnTo>
                    <a:pt x="110109" y="917448"/>
                  </a:lnTo>
                  <a:lnTo>
                    <a:pt x="116205" y="911733"/>
                  </a:lnTo>
                  <a:lnTo>
                    <a:pt x="119158" y="903637"/>
                  </a:lnTo>
                  <a:lnTo>
                    <a:pt x="147733" y="901922"/>
                  </a:lnTo>
                  <a:lnTo>
                    <a:pt x="148400" y="896588"/>
                  </a:lnTo>
                  <a:lnTo>
                    <a:pt x="156591" y="896303"/>
                  </a:lnTo>
                  <a:lnTo>
                    <a:pt x="168688" y="890302"/>
                  </a:lnTo>
                  <a:lnTo>
                    <a:pt x="179546" y="894112"/>
                  </a:lnTo>
                  <a:lnTo>
                    <a:pt x="201263" y="892588"/>
                  </a:lnTo>
                  <a:lnTo>
                    <a:pt x="212122" y="887254"/>
                  </a:lnTo>
                  <a:lnTo>
                    <a:pt x="221933" y="865537"/>
                  </a:lnTo>
                  <a:lnTo>
                    <a:pt x="223171" y="893540"/>
                  </a:lnTo>
                  <a:lnTo>
                    <a:pt x="226124" y="896017"/>
                  </a:lnTo>
                  <a:lnTo>
                    <a:pt x="231458" y="895255"/>
                  </a:lnTo>
                  <a:lnTo>
                    <a:pt x="227266" y="903446"/>
                  </a:lnTo>
                  <a:lnTo>
                    <a:pt x="227552" y="918496"/>
                  </a:lnTo>
                  <a:lnTo>
                    <a:pt x="221170" y="941261"/>
                  </a:lnTo>
                  <a:lnTo>
                    <a:pt x="225266" y="951643"/>
                  </a:lnTo>
                  <a:lnTo>
                    <a:pt x="238506" y="960406"/>
                  </a:lnTo>
                  <a:lnTo>
                    <a:pt x="242792" y="966788"/>
                  </a:lnTo>
                  <a:lnTo>
                    <a:pt x="256985" y="953453"/>
                  </a:lnTo>
                  <a:lnTo>
                    <a:pt x="262414" y="961454"/>
                  </a:lnTo>
                  <a:lnTo>
                    <a:pt x="266795" y="957548"/>
                  </a:lnTo>
                  <a:lnTo>
                    <a:pt x="270605" y="947738"/>
                  </a:lnTo>
                  <a:lnTo>
                    <a:pt x="270510" y="938213"/>
                  </a:lnTo>
                  <a:lnTo>
                    <a:pt x="263652" y="924401"/>
                  </a:lnTo>
                  <a:lnTo>
                    <a:pt x="265557" y="911257"/>
                  </a:lnTo>
                  <a:lnTo>
                    <a:pt x="262604" y="904684"/>
                  </a:lnTo>
                  <a:lnTo>
                    <a:pt x="233172" y="893159"/>
                  </a:lnTo>
                  <a:lnTo>
                    <a:pt x="234887" y="880872"/>
                  </a:lnTo>
                  <a:lnTo>
                    <a:pt x="231267" y="855250"/>
                  </a:lnTo>
                  <a:lnTo>
                    <a:pt x="257651" y="842867"/>
                  </a:lnTo>
                  <a:lnTo>
                    <a:pt x="249555" y="834199"/>
                  </a:lnTo>
                  <a:lnTo>
                    <a:pt x="251841" y="815435"/>
                  </a:lnTo>
                  <a:lnTo>
                    <a:pt x="257366" y="804863"/>
                  </a:lnTo>
                  <a:lnTo>
                    <a:pt x="265938" y="797242"/>
                  </a:lnTo>
                  <a:lnTo>
                    <a:pt x="273653" y="799909"/>
                  </a:lnTo>
                  <a:lnTo>
                    <a:pt x="280130" y="789813"/>
                  </a:lnTo>
                  <a:lnTo>
                    <a:pt x="284131" y="777430"/>
                  </a:lnTo>
                  <a:lnTo>
                    <a:pt x="274796" y="776192"/>
                  </a:lnTo>
                  <a:lnTo>
                    <a:pt x="273558" y="755237"/>
                  </a:lnTo>
                  <a:lnTo>
                    <a:pt x="268796" y="744379"/>
                  </a:lnTo>
                  <a:lnTo>
                    <a:pt x="269367" y="728853"/>
                  </a:lnTo>
                  <a:lnTo>
                    <a:pt x="272891" y="729710"/>
                  </a:lnTo>
                  <a:lnTo>
                    <a:pt x="284512" y="702373"/>
                  </a:lnTo>
                  <a:lnTo>
                    <a:pt x="291656" y="705612"/>
                  </a:lnTo>
                  <a:lnTo>
                    <a:pt x="296323" y="694182"/>
                  </a:lnTo>
                  <a:lnTo>
                    <a:pt x="299180" y="695039"/>
                  </a:lnTo>
                  <a:lnTo>
                    <a:pt x="302704" y="684086"/>
                  </a:lnTo>
                  <a:lnTo>
                    <a:pt x="309658" y="680561"/>
                  </a:lnTo>
                  <a:lnTo>
                    <a:pt x="305848" y="674465"/>
                  </a:lnTo>
                  <a:lnTo>
                    <a:pt x="326803" y="653224"/>
                  </a:lnTo>
                  <a:lnTo>
                    <a:pt x="324612" y="648462"/>
                  </a:lnTo>
                  <a:lnTo>
                    <a:pt x="313277" y="653605"/>
                  </a:lnTo>
                  <a:lnTo>
                    <a:pt x="297847" y="656177"/>
                  </a:lnTo>
                  <a:lnTo>
                    <a:pt x="283274" y="656272"/>
                  </a:lnTo>
                  <a:lnTo>
                    <a:pt x="282702" y="652653"/>
                  </a:lnTo>
                  <a:lnTo>
                    <a:pt x="272796" y="652653"/>
                  </a:lnTo>
                  <a:lnTo>
                    <a:pt x="272606" y="649605"/>
                  </a:lnTo>
                  <a:lnTo>
                    <a:pt x="262509" y="650176"/>
                  </a:lnTo>
                  <a:lnTo>
                    <a:pt x="261747" y="653224"/>
                  </a:lnTo>
                  <a:lnTo>
                    <a:pt x="253556" y="647414"/>
                  </a:lnTo>
                  <a:lnTo>
                    <a:pt x="252317" y="648653"/>
                  </a:lnTo>
                  <a:lnTo>
                    <a:pt x="244221" y="639889"/>
                  </a:lnTo>
                  <a:lnTo>
                    <a:pt x="237744" y="640461"/>
                  </a:lnTo>
                  <a:lnTo>
                    <a:pt x="232696" y="631603"/>
                  </a:lnTo>
                  <a:lnTo>
                    <a:pt x="232600" y="626554"/>
                  </a:lnTo>
                  <a:lnTo>
                    <a:pt x="238030" y="623697"/>
                  </a:lnTo>
                  <a:lnTo>
                    <a:pt x="232886" y="610171"/>
                  </a:lnTo>
                  <a:lnTo>
                    <a:pt x="224885" y="614172"/>
                  </a:lnTo>
                  <a:lnTo>
                    <a:pt x="215360" y="601313"/>
                  </a:lnTo>
                  <a:lnTo>
                    <a:pt x="220028" y="598075"/>
                  </a:lnTo>
                  <a:lnTo>
                    <a:pt x="218504" y="580549"/>
                  </a:lnTo>
                  <a:lnTo>
                    <a:pt x="225743" y="576929"/>
                  </a:lnTo>
                  <a:lnTo>
                    <a:pt x="219170" y="564356"/>
                  </a:lnTo>
                  <a:lnTo>
                    <a:pt x="213836" y="562261"/>
                  </a:lnTo>
                  <a:lnTo>
                    <a:pt x="211836" y="553783"/>
                  </a:lnTo>
                  <a:lnTo>
                    <a:pt x="216599" y="534162"/>
                  </a:lnTo>
                  <a:lnTo>
                    <a:pt x="242316" y="534543"/>
                  </a:lnTo>
                  <a:lnTo>
                    <a:pt x="253175" y="532352"/>
                  </a:lnTo>
                  <a:lnTo>
                    <a:pt x="254222" y="537877"/>
                  </a:lnTo>
                  <a:lnTo>
                    <a:pt x="258890" y="540067"/>
                  </a:lnTo>
                  <a:lnTo>
                    <a:pt x="267843" y="533686"/>
                  </a:lnTo>
                  <a:lnTo>
                    <a:pt x="290322" y="524351"/>
                  </a:lnTo>
                  <a:lnTo>
                    <a:pt x="285655" y="511778"/>
                  </a:lnTo>
                  <a:lnTo>
                    <a:pt x="292608" y="509587"/>
                  </a:lnTo>
                  <a:lnTo>
                    <a:pt x="292132" y="507397"/>
                  </a:lnTo>
                  <a:lnTo>
                    <a:pt x="310039" y="494062"/>
                  </a:lnTo>
                  <a:lnTo>
                    <a:pt x="312515" y="493109"/>
                  </a:lnTo>
                  <a:lnTo>
                    <a:pt x="312991" y="499681"/>
                  </a:lnTo>
                  <a:lnTo>
                    <a:pt x="325088" y="499491"/>
                  </a:lnTo>
                  <a:lnTo>
                    <a:pt x="324136" y="488156"/>
                  </a:lnTo>
                  <a:lnTo>
                    <a:pt x="326327" y="486632"/>
                  </a:lnTo>
                  <a:lnTo>
                    <a:pt x="348329" y="483489"/>
                  </a:lnTo>
                  <a:lnTo>
                    <a:pt x="385667" y="466154"/>
                  </a:lnTo>
                  <a:lnTo>
                    <a:pt x="394525" y="457867"/>
                  </a:lnTo>
                  <a:lnTo>
                    <a:pt x="398431" y="462248"/>
                  </a:lnTo>
                  <a:lnTo>
                    <a:pt x="415957" y="448913"/>
                  </a:lnTo>
                  <a:lnTo>
                    <a:pt x="436150" y="441674"/>
                  </a:lnTo>
                  <a:lnTo>
                    <a:pt x="440817" y="424148"/>
                  </a:lnTo>
                  <a:lnTo>
                    <a:pt x="443579" y="423767"/>
                  </a:lnTo>
                  <a:lnTo>
                    <a:pt x="442627" y="413861"/>
                  </a:lnTo>
                  <a:lnTo>
                    <a:pt x="457200" y="406241"/>
                  </a:lnTo>
                  <a:lnTo>
                    <a:pt x="485585" y="402146"/>
                  </a:lnTo>
                  <a:lnTo>
                    <a:pt x="486728" y="411385"/>
                  </a:lnTo>
                  <a:lnTo>
                    <a:pt x="488061" y="403003"/>
                  </a:lnTo>
                  <a:lnTo>
                    <a:pt x="502158" y="407098"/>
                  </a:lnTo>
                  <a:lnTo>
                    <a:pt x="503491" y="403288"/>
                  </a:lnTo>
                  <a:lnTo>
                    <a:pt x="507587" y="402050"/>
                  </a:lnTo>
                  <a:lnTo>
                    <a:pt x="519398" y="402336"/>
                  </a:lnTo>
                  <a:lnTo>
                    <a:pt x="523589" y="394430"/>
                  </a:lnTo>
                  <a:lnTo>
                    <a:pt x="536924" y="394906"/>
                  </a:lnTo>
                  <a:lnTo>
                    <a:pt x="531495" y="392049"/>
                  </a:lnTo>
                  <a:lnTo>
                    <a:pt x="532257" y="387667"/>
                  </a:lnTo>
                  <a:lnTo>
                    <a:pt x="549402" y="373094"/>
                  </a:lnTo>
                  <a:lnTo>
                    <a:pt x="549497" y="363379"/>
                  </a:lnTo>
                  <a:lnTo>
                    <a:pt x="576929" y="331851"/>
                  </a:lnTo>
                  <a:lnTo>
                    <a:pt x="584168" y="335089"/>
                  </a:lnTo>
                  <a:lnTo>
                    <a:pt x="582644" y="329184"/>
                  </a:lnTo>
                  <a:lnTo>
                    <a:pt x="588264" y="328231"/>
                  </a:lnTo>
                  <a:lnTo>
                    <a:pt x="590836" y="335947"/>
                  </a:lnTo>
                  <a:lnTo>
                    <a:pt x="593122" y="335375"/>
                  </a:lnTo>
                  <a:lnTo>
                    <a:pt x="600456" y="343090"/>
                  </a:lnTo>
                  <a:lnTo>
                    <a:pt x="603980" y="341471"/>
                  </a:lnTo>
                  <a:lnTo>
                    <a:pt x="597884" y="356330"/>
                  </a:lnTo>
                  <a:lnTo>
                    <a:pt x="604075" y="361379"/>
                  </a:lnTo>
                  <a:lnTo>
                    <a:pt x="617601" y="360997"/>
                  </a:lnTo>
                  <a:lnTo>
                    <a:pt x="619125" y="358045"/>
                  </a:lnTo>
                  <a:lnTo>
                    <a:pt x="631603" y="353282"/>
                  </a:lnTo>
                  <a:lnTo>
                    <a:pt x="634651" y="359854"/>
                  </a:lnTo>
                  <a:lnTo>
                    <a:pt x="645604" y="359188"/>
                  </a:lnTo>
                  <a:lnTo>
                    <a:pt x="654272" y="356806"/>
                  </a:lnTo>
                  <a:lnTo>
                    <a:pt x="653320" y="354044"/>
                  </a:lnTo>
                  <a:lnTo>
                    <a:pt x="658178" y="352330"/>
                  </a:lnTo>
                  <a:lnTo>
                    <a:pt x="652272" y="338614"/>
                  </a:lnTo>
                  <a:lnTo>
                    <a:pt x="655606" y="334137"/>
                  </a:lnTo>
                  <a:lnTo>
                    <a:pt x="683324" y="328041"/>
                  </a:lnTo>
                  <a:lnTo>
                    <a:pt x="680275" y="318611"/>
                  </a:lnTo>
                  <a:lnTo>
                    <a:pt x="689134" y="314611"/>
                  </a:lnTo>
                  <a:lnTo>
                    <a:pt x="690848" y="319278"/>
                  </a:lnTo>
                  <a:lnTo>
                    <a:pt x="705421" y="314706"/>
                  </a:lnTo>
                  <a:lnTo>
                    <a:pt x="715518" y="330898"/>
                  </a:lnTo>
                  <a:lnTo>
                    <a:pt x="727424" y="332899"/>
                  </a:lnTo>
                  <a:lnTo>
                    <a:pt x="757047" y="328898"/>
                  </a:lnTo>
                  <a:lnTo>
                    <a:pt x="763334" y="320897"/>
                  </a:lnTo>
                  <a:lnTo>
                    <a:pt x="799624" y="296989"/>
                  </a:lnTo>
                  <a:lnTo>
                    <a:pt x="800576" y="292894"/>
                  </a:lnTo>
                  <a:lnTo>
                    <a:pt x="811625" y="288893"/>
                  </a:lnTo>
                  <a:lnTo>
                    <a:pt x="808577" y="280416"/>
                  </a:lnTo>
                  <a:lnTo>
                    <a:pt x="834676" y="268129"/>
                  </a:lnTo>
                  <a:lnTo>
                    <a:pt x="836104" y="271558"/>
                  </a:lnTo>
                  <a:lnTo>
                    <a:pt x="838771" y="269843"/>
                  </a:lnTo>
                  <a:lnTo>
                    <a:pt x="841820" y="266319"/>
                  </a:lnTo>
                  <a:lnTo>
                    <a:pt x="838200" y="262795"/>
                  </a:lnTo>
                  <a:lnTo>
                    <a:pt x="840105" y="260318"/>
                  </a:lnTo>
                  <a:lnTo>
                    <a:pt x="835247" y="246793"/>
                  </a:lnTo>
                  <a:lnTo>
                    <a:pt x="837343" y="245840"/>
                  </a:lnTo>
                  <a:lnTo>
                    <a:pt x="826961" y="216598"/>
                  </a:lnTo>
                  <a:lnTo>
                    <a:pt x="814102" y="193167"/>
                  </a:lnTo>
                  <a:lnTo>
                    <a:pt x="822389" y="186309"/>
                  </a:lnTo>
                  <a:lnTo>
                    <a:pt x="819817" y="179546"/>
                  </a:lnTo>
                  <a:lnTo>
                    <a:pt x="824103" y="175927"/>
                  </a:lnTo>
                  <a:lnTo>
                    <a:pt x="817436" y="166687"/>
                  </a:lnTo>
                  <a:lnTo>
                    <a:pt x="809149" y="170974"/>
                  </a:lnTo>
                  <a:lnTo>
                    <a:pt x="799433" y="152400"/>
                  </a:lnTo>
                  <a:lnTo>
                    <a:pt x="793909" y="155734"/>
                  </a:lnTo>
                  <a:lnTo>
                    <a:pt x="792099" y="149828"/>
                  </a:lnTo>
                  <a:lnTo>
                    <a:pt x="795242" y="148495"/>
                  </a:lnTo>
                  <a:lnTo>
                    <a:pt x="794385" y="143351"/>
                  </a:lnTo>
                  <a:lnTo>
                    <a:pt x="820579" y="118300"/>
                  </a:lnTo>
                  <a:lnTo>
                    <a:pt x="814007" y="84391"/>
                  </a:lnTo>
                  <a:lnTo>
                    <a:pt x="820198" y="82010"/>
                  </a:lnTo>
                  <a:lnTo>
                    <a:pt x="824675" y="75152"/>
                  </a:lnTo>
                  <a:lnTo>
                    <a:pt x="822579" y="69628"/>
                  </a:lnTo>
                  <a:lnTo>
                    <a:pt x="812483" y="70485"/>
                  </a:lnTo>
                  <a:lnTo>
                    <a:pt x="822674" y="55054"/>
                  </a:lnTo>
                  <a:lnTo>
                    <a:pt x="832009" y="48101"/>
                  </a:lnTo>
                  <a:lnTo>
                    <a:pt x="849535" y="44196"/>
                  </a:lnTo>
                  <a:lnTo>
                    <a:pt x="862870" y="34290"/>
                  </a:lnTo>
                  <a:lnTo>
                    <a:pt x="870680" y="32385"/>
                  </a:lnTo>
                  <a:lnTo>
                    <a:pt x="885444" y="14192"/>
                  </a:lnTo>
                  <a:lnTo>
                    <a:pt x="893540" y="9525"/>
                  </a:lnTo>
                  <a:lnTo>
                    <a:pt x="908590" y="11906"/>
                  </a:lnTo>
                  <a:lnTo>
                    <a:pt x="926402" y="10477"/>
                  </a:lnTo>
                  <a:lnTo>
                    <a:pt x="950404" y="19621"/>
                  </a:lnTo>
                  <a:lnTo>
                    <a:pt x="960215" y="28289"/>
                  </a:lnTo>
                  <a:lnTo>
                    <a:pt x="957358" y="34766"/>
                  </a:lnTo>
                  <a:lnTo>
                    <a:pt x="966502" y="37433"/>
                  </a:lnTo>
                  <a:lnTo>
                    <a:pt x="978122" y="35528"/>
                  </a:lnTo>
                  <a:lnTo>
                    <a:pt x="986885" y="56007"/>
                  </a:lnTo>
                  <a:lnTo>
                    <a:pt x="990029" y="54197"/>
                  </a:lnTo>
                  <a:lnTo>
                    <a:pt x="998887" y="89059"/>
                  </a:lnTo>
                  <a:lnTo>
                    <a:pt x="1013079" y="84201"/>
                  </a:lnTo>
                  <a:lnTo>
                    <a:pt x="1032701" y="82677"/>
                  </a:lnTo>
                  <a:lnTo>
                    <a:pt x="1054132" y="74581"/>
                  </a:lnTo>
                  <a:lnTo>
                    <a:pt x="1105948" y="64770"/>
                  </a:lnTo>
                  <a:lnTo>
                    <a:pt x="1182243" y="77914"/>
                  </a:lnTo>
                  <a:lnTo>
                    <a:pt x="1241679" y="66770"/>
                  </a:lnTo>
                  <a:lnTo>
                    <a:pt x="1266158" y="65341"/>
                  </a:lnTo>
                  <a:lnTo>
                    <a:pt x="1296734" y="58102"/>
                  </a:lnTo>
                  <a:lnTo>
                    <a:pt x="1297781" y="80677"/>
                  </a:lnTo>
                  <a:lnTo>
                    <a:pt x="1300544" y="80010"/>
                  </a:lnTo>
                  <a:lnTo>
                    <a:pt x="1302163" y="84582"/>
                  </a:lnTo>
                  <a:lnTo>
                    <a:pt x="1299686" y="85344"/>
                  </a:lnTo>
                  <a:lnTo>
                    <a:pt x="1307306" y="95250"/>
                  </a:lnTo>
                  <a:lnTo>
                    <a:pt x="1300734" y="101632"/>
                  </a:lnTo>
                  <a:lnTo>
                    <a:pt x="1307973" y="120015"/>
                  </a:lnTo>
                  <a:lnTo>
                    <a:pt x="1317117" y="116300"/>
                  </a:lnTo>
                  <a:lnTo>
                    <a:pt x="1329785" y="172688"/>
                  </a:lnTo>
                  <a:lnTo>
                    <a:pt x="1323975" y="176689"/>
                  </a:lnTo>
                  <a:lnTo>
                    <a:pt x="1325594" y="186976"/>
                  </a:lnTo>
                  <a:lnTo>
                    <a:pt x="1323404" y="187452"/>
                  </a:lnTo>
                  <a:lnTo>
                    <a:pt x="1322451" y="195453"/>
                  </a:lnTo>
                  <a:lnTo>
                    <a:pt x="1293971" y="207169"/>
                  </a:lnTo>
                  <a:lnTo>
                    <a:pt x="1268349" y="211931"/>
                  </a:lnTo>
                  <a:lnTo>
                    <a:pt x="1268825" y="217170"/>
                  </a:lnTo>
                  <a:lnTo>
                    <a:pt x="1260539" y="220599"/>
                  </a:lnTo>
                  <a:lnTo>
                    <a:pt x="1264825" y="230410"/>
                  </a:lnTo>
                  <a:lnTo>
                    <a:pt x="1268254" y="230600"/>
                  </a:lnTo>
                  <a:lnTo>
                    <a:pt x="1273969" y="240792"/>
                  </a:lnTo>
                  <a:lnTo>
                    <a:pt x="1280922" y="237363"/>
                  </a:lnTo>
                  <a:lnTo>
                    <a:pt x="1279684" y="246793"/>
                  </a:lnTo>
                  <a:lnTo>
                    <a:pt x="1281779" y="249745"/>
                  </a:lnTo>
                  <a:lnTo>
                    <a:pt x="1273683" y="255079"/>
                  </a:lnTo>
                  <a:lnTo>
                    <a:pt x="1276826" y="259366"/>
                  </a:lnTo>
                  <a:lnTo>
                    <a:pt x="1276255" y="271272"/>
                  </a:lnTo>
                  <a:lnTo>
                    <a:pt x="1273588" y="272510"/>
                  </a:lnTo>
                  <a:lnTo>
                    <a:pt x="1279208" y="282988"/>
                  </a:lnTo>
                  <a:lnTo>
                    <a:pt x="1273493" y="289274"/>
                  </a:lnTo>
                  <a:lnTo>
                    <a:pt x="1280731" y="316897"/>
                  </a:lnTo>
                  <a:lnTo>
                    <a:pt x="1278160" y="317754"/>
                  </a:lnTo>
                  <a:lnTo>
                    <a:pt x="1280731" y="337661"/>
                  </a:lnTo>
                  <a:lnTo>
                    <a:pt x="1275112" y="338137"/>
                  </a:lnTo>
                  <a:lnTo>
                    <a:pt x="1276445" y="358426"/>
                  </a:lnTo>
                  <a:lnTo>
                    <a:pt x="1255967" y="363664"/>
                  </a:lnTo>
                  <a:lnTo>
                    <a:pt x="1257872" y="369761"/>
                  </a:lnTo>
                  <a:lnTo>
                    <a:pt x="1236917" y="374237"/>
                  </a:lnTo>
                  <a:lnTo>
                    <a:pt x="1244727" y="428244"/>
                  </a:lnTo>
                  <a:lnTo>
                    <a:pt x="1260539" y="479203"/>
                  </a:lnTo>
                  <a:lnTo>
                    <a:pt x="1263777" y="482822"/>
                  </a:lnTo>
                  <a:lnTo>
                    <a:pt x="1267873" y="480631"/>
                  </a:lnTo>
                  <a:lnTo>
                    <a:pt x="1270064" y="484537"/>
                  </a:lnTo>
                  <a:lnTo>
                    <a:pt x="1282922" y="480917"/>
                  </a:lnTo>
                  <a:lnTo>
                    <a:pt x="1284732" y="484727"/>
                  </a:lnTo>
                  <a:lnTo>
                    <a:pt x="1306639" y="479584"/>
                  </a:lnTo>
                  <a:lnTo>
                    <a:pt x="1307878" y="483108"/>
                  </a:lnTo>
                  <a:lnTo>
                    <a:pt x="1317308" y="481584"/>
                  </a:lnTo>
                  <a:lnTo>
                    <a:pt x="1320165" y="486632"/>
                  </a:lnTo>
                  <a:lnTo>
                    <a:pt x="1323499" y="485870"/>
                  </a:lnTo>
                  <a:lnTo>
                    <a:pt x="1341692" y="526542"/>
                  </a:lnTo>
                  <a:lnTo>
                    <a:pt x="1324737" y="538067"/>
                  </a:lnTo>
                  <a:lnTo>
                    <a:pt x="1308259" y="561213"/>
                  </a:lnTo>
                  <a:lnTo>
                    <a:pt x="1291304" y="572929"/>
                  </a:lnTo>
                  <a:lnTo>
                    <a:pt x="1264825" y="583787"/>
                  </a:lnTo>
                  <a:lnTo>
                    <a:pt x="1275017" y="622649"/>
                  </a:lnTo>
                  <a:lnTo>
                    <a:pt x="1270921" y="623221"/>
                  </a:lnTo>
                  <a:lnTo>
                    <a:pt x="1270064" y="638937"/>
                  </a:lnTo>
                  <a:lnTo>
                    <a:pt x="1291304" y="636461"/>
                  </a:lnTo>
                  <a:lnTo>
                    <a:pt x="1292638" y="659701"/>
                  </a:lnTo>
                  <a:lnTo>
                    <a:pt x="1301877" y="661702"/>
                  </a:lnTo>
                  <a:lnTo>
                    <a:pt x="1305306" y="645033"/>
                  </a:lnTo>
                  <a:lnTo>
                    <a:pt x="1320832" y="653034"/>
                  </a:lnTo>
                  <a:lnTo>
                    <a:pt x="1349312" y="654748"/>
                  </a:lnTo>
                  <a:lnTo>
                    <a:pt x="1356836" y="691039"/>
                  </a:lnTo>
                  <a:lnTo>
                    <a:pt x="1359980" y="723709"/>
                  </a:lnTo>
                  <a:lnTo>
                    <a:pt x="1366171" y="722757"/>
                  </a:lnTo>
                  <a:lnTo>
                    <a:pt x="1369695" y="737997"/>
                  </a:lnTo>
                  <a:lnTo>
                    <a:pt x="1401699" y="737045"/>
                  </a:lnTo>
                  <a:lnTo>
                    <a:pt x="1415225" y="732187"/>
                  </a:lnTo>
                  <a:lnTo>
                    <a:pt x="1416748" y="739045"/>
                  </a:lnTo>
                  <a:lnTo>
                    <a:pt x="1446086" y="728377"/>
                  </a:lnTo>
                  <a:lnTo>
                    <a:pt x="1444085" y="719995"/>
                  </a:lnTo>
                  <a:lnTo>
                    <a:pt x="1447895" y="718947"/>
                  </a:lnTo>
                  <a:lnTo>
                    <a:pt x="1447229" y="715613"/>
                  </a:lnTo>
                  <a:lnTo>
                    <a:pt x="1472946" y="710374"/>
                  </a:lnTo>
                  <a:lnTo>
                    <a:pt x="1481804" y="719042"/>
                  </a:lnTo>
                  <a:lnTo>
                    <a:pt x="1482947" y="725233"/>
                  </a:lnTo>
                  <a:lnTo>
                    <a:pt x="1494187" y="726091"/>
                  </a:lnTo>
                  <a:lnTo>
                    <a:pt x="1494472" y="729996"/>
                  </a:lnTo>
                  <a:lnTo>
                    <a:pt x="1497997" y="730091"/>
                  </a:lnTo>
                  <a:lnTo>
                    <a:pt x="1497902" y="732091"/>
                  </a:lnTo>
                  <a:lnTo>
                    <a:pt x="1506855" y="731329"/>
                  </a:lnTo>
                  <a:lnTo>
                    <a:pt x="1513046" y="750094"/>
                  </a:lnTo>
                  <a:lnTo>
                    <a:pt x="1518380" y="748474"/>
                  </a:lnTo>
                  <a:lnTo>
                    <a:pt x="1520190" y="754475"/>
                  </a:lnTo>
                  <a:lnTo>
                    <a:pt x="1524000" y="753523"/>
                  </a:lnTo>
                  <a:lnTo>
                    <a:pt x="1526286" y="759619"/>
                  </a:lnTo>
                  <a:lnTo>
                    <a:pt x="1522000" y="763524"/>
                  </a:lnTo>
                  <a:lnTo>
                    <a:pt x="1522952" y="766286"/>
                  </a:lnTo>
                  <a:lnTo>
                    <a:pt x="1530382" y="763810"/>
                  </a:lnTo>
                  <a:lnTo>
                    <a:pt x="1536192" y="786289"/>
                  </a:lnTo>
                  <a:lnTo>
                    <a:pt x="1538954" y="785813"/>
                  </a:lnTo>
                  <a:lnTo>
                    <a:pt x="1542574" y="803148"/>
                  </a:lnTo>
                  <a:lnTo>
                    <a:pt x="1541336" y="811911"/>
                  </a:lnTo>
                  <a:lnTo>
                    <a:pt x="1545527" y="811721"/>
                  </a:lnTo>
                  <a:lnTo>
                    <a:pt x="1547336" y="818864"/>
                  </a:lnTo>
                  <a:lnTo>
                    <a:pt x="1536097" y="829246"/>
                  </a:lnTo>
                  <a:lnTo>
                    <a:pt x="1521714" y="836009"/>
                  </a:lnTo>
                  <a:lnTo>
                    <a:pt x="1522762" y="838200"/>
                  </a:lnTo>
                  <a:lnTo>
                    <a:pt x="1501521" y="854107"/>
                  </a:lnTo>
                  <a:lnTo>
                    <a:pt x="1489234" y="857821"/>
                  </a:lnTo>
                  <a:lnTo>
                    <a:pt x="1485614" y="860012"/>
                  </a:lnTo>
                  <a:lnTo>
                    <a:pt x="1486281" y="863251"/>
                  </a:lnTo>
                  <a:lnTo>
                    <a:pt x="1459325" y="872776"/>
                  </a:lnTo>
                  <a:lnTo>
                    <a:pt x="1461992" y="897064"/>
                  </a:lnTo>
                  <a:lnTo>
                    <a:pt x="1464088" y="896588"/>
                  </a:lnTo>
                  <a:lnTo>
                    <a:pt x="1465136" y="905256"/>
                  </a:lnTo>
                  <a:lnTo>
                    <a:pt x="1468469" y="905542"/>
                  </a:lnTo>
                  <a:lnTo>
                    <a:pt x="1472851" y="936688"/>
                  </a:lnTo>
                  <a:lnTo>
                    <a:pt x="1469898" y="937165"/>
                  </a:lnTo>
                  <a:lnTo>
                    <a:pt x="1471708" y="945166"/>
                  </a:lnTo>
                  <a:lnTo>
                    <a:pt x="1462754" y="946595"/>
                  </a:lnTo>
                  <a:lnTo>
                    <a:pt x="1440180" y="944499"/>
                  </a:lnTo>
                  <a:lnTo>
                    <a:pt x="1441609" y="932974"/>
                  </a:lnTo>
                  <a:lnTo>
                    <a:pt x="1433608" y="934783"/>
                  </a:lnTo>
                  <a:lnTo>
                    <a:pt x="1432560" y="937355"/>
                  </a:lnTo>
                  <a:lnTo>
                    <a:pt x="1413986" y="936879"/>
                  </a:lnTo>
                  <a:lnTo>
                    <a:pt x="1409986" y="926306"/>
                  </a:lnTo>
                  <a:lnTo>
                    <a:pt x="1401604" y="929449"/>
                  </a:lnTo>
                  <a:lnTo>
                    <a:pt x="1397508" y="919448"/>
                  </a:lnTo>
                  <a:lnTo>
                    <a:pt x="1389412" y="922496"/>
                  </a:lnTo>
                  <a:lnTo>
                    <a:pt x="1383221" y="912400"/>
                  </a:lnTo>
                  <a:lnTo>
                    <a:pt x="1379125" y="922211"/>
                  </a:lnTo>
                  <a:lnTo>
                    <a:pt x="1366552" y="938022"/>
                  </a:lnTo>
                  <a:lnTo>
                    <a:pt x="1369695" y="946213"/>
                  </a:lnTo>
                  <a:lnTo>
                    <a:pt x="1359027" y="959548"/>
                  </a:lnTo>
                  <a:lnTo>
                    <a:pt x="1354741" y="962787"/>
                  </a:lnTo>
                  <a:lnTo>
                    <a:pt x="1348454" y="954596"/>
                  </a:lnTo>
                  <a:lnTo>
                    <a:pt x="1338358" y="953929"/>
                  </a:lnTo>
                  <a:lnTo>
                    <a:pt x="1336453" y="978789"/>
                  </a:lnTo>
                  <a:lnTo>
                    <a:pt x="1339310" y="979265"/>
                  </a:lnTo>
                  <a:lnTo>
                    <a:pt x="1337501" y="982313"/>
                  </a:lnTo>
                  <a:lnTo>
                    <a:pt x="1314545" y="997839"/>
                  </a:lnTo>
                  <a:lnTo>
                    <a:pt x="1308640" y="1013460"/>
                  </a:lnTo>
                  <a:lnTo>
                    <a:pt x="1304068" y="1015270"/>
                  </a:lnTo>
                  <a:lnTo>
                    <a:pt x="1294447" y="1030510"/>
                  </a:lnTo>
                  <a:lnTo>
                    <a:pt x="1292447" y="1035558"/>
                  </a:lnTo>
                  <a:lnTo>
                    <a:pt x="1295876" y="1039558"/>
                  </a:lnTo>
                  <a:lnTo>
                    <a:pt x="1290352" y="1054227"/>
                  </a:lnTo>
                  <a:lnTo>
                    <a:pt x="1287685" y="1072515"/>
                  </a:lnTo>
                  <a:lnTo>
                    <a:pt x="1281017" y="1072039"/>
                  </a:lnTo>
                  <a:lnTo>
                    <a:pt x="1283303" y="1078039"/>
                  </a:lnTo>
                  <a:lnTo>
                    <a:pt x="1279112" y="1097566"/>
                  </a:lnTo>
                  <a:lnTo>
                    <a:pt x="1284256" y="1108139"/>
                  </a:lnTo>
                  <a:lnTo>
                    <a:pt x="1252823" y="1094899"/>
                  </a:lnTo>
                  <a:lnTo>
                    <a:pt x="1247585" y="1105662"/>
                  </a:lnTo>
                  <a:lnTo>
                    <a:pt x="1235107" y="1100899"/>
                  </a:lnTo>
                  <a:lnTo>
                    <a:pt x="1231297" y="1110520"/>
                  </a:lnTo>
                  <a:lnTo>
                    <a:pt x="1215580" y="1122902"/>
                  </a:lnTo>
                  <a:lnTo>
                    <a:pt x="1209389" y="1137666"/>
                  </a:lnTo>
                  <a:lnTo>
                    <a:pt x="1209199" y="1141095"/>
                  </a:lnTo>
                  <a:lnTo>
                    <a:pt x="1212723" y="1141095"/>
                  </a:lnTo>
                  <a:lnTo>
                    <a:pt x="1211104" y="1149667"/>
                  </a:lnTo>
                  <a:lnTo>
                    <a:pt x="1208342" y="1149763"/>
                  </a:lnTo>
                  <a:lnTo>
                    <a:pt x="1207580" y="1153382"/>
                  </a:lnTo>
                  <a:lnTo>
                    <a:pt x="1192149" y="1149572"/>
                  </a:lnTo>
                  <a:lnTo>
                    <a:pt x="1187577" y="1164812"/>
                  </a:lnTo>
                  <a:lnTo>
                    <a:pt x="1161860" y="1164050"/>
                  </a:lnTo>
                  <a:lnTo>
                    <a:pt x="1160812" y="1177195"/>
                  </a:lnTo>
                  <a:lnTo>
                    <a:pt x="1214247" y="1181767"/>
                  </a:lnTo>
                  <a:lnTo>
                    <a:pt x="1235393" y="1187482"/>
                  </a:lnTo>
                  <a:lnTo>
                    <a:pt x="1234916" y="1189863"/>
                  </a:lnTo>
                  <a:lnTo>
                    <a:pt x="1263491" y="1187387"/>
                  </a:lnTo>
                  <a:lnTo>
                    <a:pt x="1266158" y="1191101"/>
                  </a:lnTo>
                  <a:lnTo>
                    <a:pt x="1260253" y="1195578"/>
                  </a:lnTo>
                  <a:lnTo>
                    <a:pt x="1268921" y="1197769"/>
                  </a:lnTo>
                  <a:lnTo>
                    <a:pt x="1268539" y="1206627"/>
                  </a:lnTo>
                  <a:lnTo>
                    <a:pt x="1258253" y="1219009"/>
                  </a:lnTo>
                  <a:lnTo>
                    <a:pt x="1255871" y="1239774"/>
                  </a:lnTo>
                  <a:lnTo>
                    <a:pt x="1249680" y="1252823"/>
                  </a:lnTo>
                  <a:lnTo>
                    <a:pt x="1232059" y="1254823"/>
                  </a:lnTo>
                  <a:lnTo>
                    <a:pt x="1223201" y="1260157"/>
                  </a:lnTo>
                  <a:lnTo>
                    <a:pt x="1209199" y="1263110"/>
                  </a:lnTo>
                  <a:lnTo>
                    <a:pt x="1171099" y="1255966"/>
                  </a:lnTo>
                  <a:lnTo>
                    <a:pt x="1157002" y="1255966"/>
                  </a:lnTo>
                  <a:lnTo>
                    <a:pt x="1159383" y="1258443"/>
                  </a:lnTo>
                  <a:lnTo>
                    <a:pt x="1159097" y="1269587"/>
                  </a:lnTo>
                  <a:lnTo>
                    <a:pt x="1164812" y="1276255"/>
                  </a:lnTo>
                  <a:lnTo>
                    <a:pt x="1166051" y="1296067"/>
                  </a:lnTo>
                  <a:lnTo>
                    <a:pt x="1195578" y="1297305"/>
                  </a:lnTo>
                  <a:lnTo>
                    <a:pt x="1191006" y="1288066"/>
                  </a:lnTo>
                  <a:lnTo>
                    <a:pt x="1198150" y="1295590"/>
                  </a:lnTo>
                  <a:lnTo>
                    <a:pt x="1201674" y="1295686"/>
                  </a:lnTo>
                  <a:lnTo>
                    <a:pt x="1203293" y="1305020"/>
                  </a:lnTo>
                  <a:lnTo>
                    <a:pt x="1207675" y="1302734"/>
                  </a:lnTo>
                  <a:lnTo>
                    <a:pt x="1213295" y="1311783"/>
                  </a:lnTo>
                  <a:lnTo>
                    <a:pt x="1213295" y="1325880"/>
                  </a:lnTo>
                  <a:lnTo>
                    <a:pt x="1210723" y="1331881"/>
                  </a:lnTo>
                  <a:lnTo>
                    <a:pt x="1205960" y="1332738"/>
                  </a:lnTo>
                  <a:lnTo>
                    <a:pt x="1207961" y="1344073"/>
                  </a:lnTo>
                  <a:lnTo>
                    <a:pt x="1200436" y="1345025"/>
                  </a:lnTo>
                  <a:lnTo>
                    <a:pt x="1200150" y="1350740"/>
                  </a:lnTo>
                  <a:lnTo>
                    <a:pt x="1194149" y="1349407"/>
                  </a:lnTo>
                  <a:lnTo>
                    <a:pt x="1193102" y="1357979"/>
                  </a:lnTo>
                  <a:lnTo>
                    <a:pt x="1188530" y="1356836"/>
                  </a:lnTo>
                  <a:lnTo>
                    <a:pt x="1182053" y="1363504"/>
                  </a:lnTo>
                  <a:lnTo>
                    <a:pt x="1188053" y="1369409"/>
                  </a:lnTo>
                  <a:lnTo>
                    <a:pt x="1179386" y="1378363"/>
                  </a:lnTo>
                  <a:lnTo>
                    <a:pt x="1177195" y="1377220"/>
                  </a:lnTo>
                  <a:lnTo>
                    <a:pt x="1181767" y="1384268"/>
                  </a:lnTo>
                  <a:lnTo>
                    <a:pt x="1175766" y="1387888"/>
                  </a:lnTo>
                  <a:lnTo>
                    <a:pt x="1181481" y="1396460"/>
                  </a:lnTo>
                  <a:lnTo>
                    <a:pt x="1177195" y="1397032"/>
                  </a:lnTo>
                  <a:lnTo>
                    <a:pt x="1175290" y="1400080"/>
                  </a:lnTo>
                  <a:lnTo>
                    <a:pt x="1188339" y="1412462"/>
                  </a:lnTo>
                  <a:lnTo>
                    <a:pt x="1182434" y="1417320"/>
                  </a:lnTo>
                  <a:lnTo>
                    <a:pt x="1187482" y="1424464"/>
                  </a:lnTo>
                  <a:lnTo>
                    <a:pt x="1183958" y="1426273"/>
                  </a:lnTo>
                  <a:lnTo>
                    <a:pt x="1179671" y="1419511"/>
                  </a:lnTo>
                  <a:lnTo>
                    <a:pt x="1170718" y="1426464"/>
                  </a:lnTo>
                  <a:lnTo>
                    <a:pt x="1180814" y="1440275"/>
                  </a:lnTo>
                  <a:lnTo>
                    <a:pt x="1156335" y="1461802"/>
                  </a:lnTo>
                  <a:lnTo>
                    <a:pt x="1159859" y="1466279"/>
                  </a:lnTo>
                  <a:lnTo>
                    <a:pt x="1152620" y="1473708"/>
                  </a:lnTo>
                  <a:lnTo>
                    <a:pt x="1154049" y="1475708"/>
                  </a:lnTo>
                  <a:lnTo>
                    <a:pt x="1143095" y="1481614"/>
                  </a:lnTo>
                  <a:lnTo>
                    <a:pt x="1149382" y="1484376"/>
                  </a:lnTo>
                  <a:lnTo>
                    <a:pt x="1146334" y="1487805"/>
                  </a:lnTo>
                  <a:lnTo>
                    <a:pt x="1132237" y="1488091"/>
                  </a:lnTo>
                  <a:lnTo>
                    <a:pt x="1129665" y="1498949"/>
                  </a:lnTo>
                  <a:lnTo>
                    <a:pt x="1125760" y="1494187"/>
                  </a:lnTo>
                  <a:lnTo>
                    <a:pt x="1124617" y="1496758"/>
                  </a:lnTo>
                  <a:lnTo>
                    <a:pt x="1121473" y="1496187"/>
                  </a:lnTo>
                  <a:lnTo>
                    <a:pt x="1120140" y="1502283"/>
                  </a:lnTo>
                  <a:lnTo>
                    <a:pt x="1112044" y="1501045"/>
                  </a:lnTo>
                  <a:lnTo>
                    <a:pt x="1108805" y="1494568"/>
                  </a:lnTo>
                  <a:lnTo>
                    <a:pt x="1106614" y="1497806"/>
                  </a:lnTo>
                  <a:lnTo>
                    <a:pt x="1104233" y="1495711"/>
                  </a:lnTo>
                  <a:lnTo>
                    <a:pt x="1095947" y="1496568"/>
                  </a:lnTo>
                  <a:lnTo>
                    <a:pt x="1092232" y="1492663"/>
                  </a:lnTo>
                  <a:lnTo>
                    <a:pt x="1083278" y="1496663"/>
                  </a:lnTo>
                  <a:lnTo>
                    <a:pt x="1083088" y="1494472"/>
                  </a:lnTo>
                  <a:lnTo>
                    <a:pt x="1063847" y="1489043"/>
                  </a:lnTo>
                  <a:lnTo>
                    <a:pt x="1059180" y="1491234"/>
                  </a:lnTo>
                  <a:lnTo>
                    <a:pt x="1051941" y="1489043"/>
                  </a:lnTo>
                  <a:lnTo>
                    <a:pt x="1048988" y="1489234"/>
                  </a:lnTo>
                  <a:lnTo>
                    <a:pt x="1048036" y="1493615"/>
                  </a:lnTo>
                  <a:lnTo>
                    <a:pt x="1044702" y="1491520"/>
                  </a:lnTo>
                  <a:lnTo>
                    <a:pt x="1037463" y="1496949"/>
                  </a:lnTo>
                  <a:lnTo>
                    <a:pt x="1041845" y="1502569"/>
                  </a:lnTo>
                  <a:lnTo>
                    <a:pt x="1039654" y="1503997"/>
                  </a:lnTo>
                  <a:lnTo>
                    <a:pt x="1036892" y="1499711"/>
                  </a:lnTo>
                  <a:lnTo>
                    <a:pt x="1032796" y="1499045"/>
                  </a:lnTo>
                  <a:lnTo>
                    <a:pt x="1033081" y="1501902"/>
                  </a:lnTo>
                  <a:lnTo>
                    <a:pt x="1029843" y="1500188"/>
                  </a:lnTo>
                  <a:lnTo>
                    <a:pt x="1026986" y="1504093"/>
                  </a:lnTo>
                  <a:lnTo>
                    <a:pt x="1012412" y="1544764"/>
                  </a:lnTo>
                  <a:lnTo>
                    <a:pt x="1014889" y="1556956"/>
                  </a:lnTo>
                  <a:lnTo>
                    <a:pt x="1006412" y="1558385"/>
                  </a:lnTo>
                  <a:lnTo>
                    <a:pt x="1000792" y="1593342"/>
                  </a:lnTo>
                  <a:lnTo>
                    <a:pt x="994600" y="1603153"/>
                  </a:lnTo>
                  <a:lnTo>
                    <a:pt x="1002030" y="1617631"/>
                  </a:lnTo>
                  <a:lnTo>
                    <a:pt x="1004221" y="1631251"/>
                  </a:lnTo>
                  <a:lnTo>
                    <a:pt x="1002697" y="1636966"/>
                  </a:lnTo>
                  <a:lnTo>
                    <a:pt x="987552" y="1647444"/>
                  </a:lnTo>
                  <a:lnTo>
                    <a:pt x="989838" y="1649825"/>
                  </a:lnTo>
                  <a:lnTo>
                    <a:pt x="998315" y="1647920"/>
                  </a:lnTo>
                  <a:lnTo>
                    <a:pt x="982694" y="1690021"/>
                  </a:lnTo>
                  <a:lnTo>
                    <a:pt x="986695" y="1713262"/>
                  </a:lnTo>
                  <a:lnTo>
                    <a:pt x="982313" y="1716310"/>
                  </a:lnTo>
                  <a:lnTo>
                    <a:pt x="957548" y="1684687"/>
                  </a:lnTo>
                  <a:lnTo>
                    <a:pt x="945928" y="1679734"/>
                  </a:lnTo>
                  <a:lnTo>
                    <a:pt x="948785" y="1672685"/>
                  </a:lnTo>
                  <a:lnTo>
                    <a:pt x="946309" y="1667161"/>
                  </a:lnTo>
                  <a:lnTo>
                    <a:pt x="932212" y="1669828"/>
                  </a:lnTo>
                  <a:lnTo>
                    <a:pt x="921734" y="1665827"/>
                  </a:lnTo>
                  <a:lnTo>
                    <a:pt x="919067" y="1661827"/>
                  </a:lnTo>
                  <a:lnTo>
                    <a:pt x="921163" y="1656016"/>
                  </a:lnTo>
                  <a:lnTo>
                    <a:pt x="916972" y="1655350"/>
                  </a:lnTo>
                  <a:lnTo>
                    <a:pt x="913162" y="1646396"/>
                  </a:lnTo>
                  <a:lnTo>
                    <a:pt x="908114" y="1642015"/>
                  </a:lnTo>
                  <a:lnTo>
                    <a:pt x="905732" y="1632966"/>
                  </a:lnTo>
                  <a:lnTo>
                    <a:pt x="901732" y="1630871"/>
                  </a:lnTo>
                  <a:lnTo>
                    <a:pt x="891540" y="1641443"/>
                  </a:lnTo>
                  <a:lnTo>
                    <a:pt x="876491" y="1673352"/>
                  </a:lnTo>
                  <a:lnTo>
                    <a:pt x="879253" y="1672780"/>
                  </a:lnTo>
                  <a:lnTo>
                    <a:pt x="863156" y="1695164"/>
                  </a:lnTo>
                  <a:lnTo>
                    <a:pt x="865251" y="1708595"/>
                  </a:lnTo>
                  <a:lnTo>
                    <a:pt x="863346" y="1714976"/>
                  </a:lnTo>
                  <a:lnTo>
                    <a:pt x="852773" y="1726597"/>
                  </a:lnTo>
                  <a:lnTo>
                    <a:pt x="834390" y="1730883"/>
                  </a:lnTo>
                  <a:lnTo>
                    <a:pt x="799529" y="1728788"/>
                  </a:lnTo>
                  <a:lnTo>
                    <a:pt x="784479" y="1722691"/>
                  </a:lnTo>
                  <a:lnTo>
                    <a:pt x="775811" y="1713547"/>
                  </a:lnTo>
                  <a:lnTo>
                    <a:pt x="756380" y="1700498"/>
                  </a:lnTo>
                  <a:lnTo>
                    <a:pt x="718947" y="1699450"/>
                  </a:lnTo>
                  <a:lnTo>
                    <a:pt x="716090" y="1710690"/>
                  </a:lnTo>
                  <a:lnTo>
                    <a:pt x="705707" y="1723454"/>
                  </a:lnTo>
                  <a:lnTo>
                    <a:pt x="704945" y="1732312"/>
                  </a:lnTo>
                  <a:lnTo>
                    <a:pt x="692563" y="1714976"/>
                  </a:lnTo>
                  <a:lnTo>
                    <a:pt x="686848" y="1691545"/>
                  </a:lnTo>
                  <a:lnTo>
                    <a:pt x="680180" y="1681448"/>
                  </a:lnTo>
                  <a:lnTo>
                    <a:pt x="671894" y="1677257"/>
                  </a:lnTo>
                  <a:lnTo>
                    <a:pt x="648462" y="1674019"/>
                  </a:lnTo>
                  <a:lnTo>
                    <a:pt x="626269" y="1651635"/>
                  </a:lnTo>
                  <a:lnTo>
                    <a:pt x="611410" y="1642586"/>
                  </a:lnTo>
                  <a:lnTo>
                    <a:pt x="601694" y="1638586"/>
                  </a:lnTo>
                  <a:lnTo>
                    <a:pt x="592074" y="1638490"/>
                  </a:lnTo>
                  <a:lnTo>
                    <a:pt x="560451" y="1645920"/>
                  </a:lnTo>
                  <a:lnTo>
                    <a:pt x="524923" y="1647730"/>
                  </a:lnTo>
                  <a:lnTo>
                    <a:pt x="496824" y="1626775"/>
                  </a:lnTo>
                  <a:lnTo>
                    <a:pt x="491109" y="1605820"/>
                  </a:lnTo>
                  <a:lnTo>
                    <a:pt x="476345" y="1577435"/>
                  </a:lnTo>
                  <a:lnTo>
                    <a:pt x="474916" y="1568101"/>
                  </a:lnTo>
                  <a:lnTo>
                    <a:pt x="465582" y="1562100"/>
                  </a:lnTo>
                  <a:lnTo>
                    <a:pt x="462534" y="1542288"/>
                  </a:lnTo>
                  <a:lnTo>
                    <a:pt x="463391" y="1527715"/>
                  </a:lnTo>
                  <a:lnTo>
                    <a:pt x="460534" y="1518380"/>
                  </a:lnTo>
                  <a:lnTo>
                    <a:pt x="470630" y="1492567"/>
                  </a:lnTo>
                  <a:lnTo>
                    <a:pt x="464344" y="1481614"/>
                  </a:lnTo>
                  <a:lnTo>
                    <a:pt x="464153" y="1463802"/>
                  </a:lnTo>
                  <a:lnTo>
                    <a:pt x="457581" y="1451705"/>
                  </a:lnTo>
                  <a:lnTo>
                    <a:pt x="445961" y="1439513"/>
                  </a:lnTo>
                  <a:lnTo>
                    <a:pt x="418148" y="1442275"/>
                  </a:lnTo>
                  <a:lnTo>
                    <a:pt x="407289" y="1439799"/>
                  </a:lnTo>
                  <a:lnTo>
                    <a:pt x="399860" y="1447514"/>
                  </a:lnTo>
                  <a:lnTo>
                    <a:pt x="390620" y="1449514"/>
                  </a:lnTo>
                  <a:lnTo>
                    <a:pt x="388620" y="1431893"/>
                  </a:lnTo>
                  <a:lnTo>
                    <a:pt x="392811" y="1422845"/>
                  </a:lnTo>
                  <a:lnTo>
                    <a:pt x="391954" y="1416939"/>
                  </a:lnTo>
                  <a:lnTo>
                    <a:pt x="399383" y="1407033"/>
                  </a:lnTo>
                  <a:lnTo>
                    <a:pt x="394525" y="1392269"/>
                  </a:lnTo>
                  <a:lnTo>
                    <a:pt x="395859" y="1381601"/>
                  </a:lnTo>
                  <a:lnTo>
                    <a:pt x="405956" y="1370933"/>
                  </a:lnTo>
                  <a:lnTo>
                    <a:pt x="409480" y="1359503"/>
                  </a:lnTo>
                  <a:lnTo>
                    <a:pt x="406432" y="1343882"/>
                  </a:lnTo>
                  <a:lnTo>
                    <a:pt x="402812" y="1342072"/>
                  </a:lnTo>
                  <a:lnTo>
                    <a:pt x="397954" y="1327690"/>
                  </a:lnTo>
                  <a:lnTo>
                    <a:pt x="399860" y="1300448"/>
                  </a:lnTo>
                  <a:lnTo>
                    <a:pt x="394525" y="1290256"/>
                  </a:lnTo>
                  <a:lnTo>
                    <a:pt x="393859" y="1269682"/>
                  </a:lnTo>
                  <a:lnTo>
                    <a:pt x="385667" y="1255205"/>
                  </a:lnTo>
                  <a:lnTo>
                    <a:pt x="370808" y="1253680"/>
                  </a:lnTo>
                  <a:lnTo>
                    <a:pt x="351663" y="1229582"/>
                  </a:lnTo>
                  <a:lnTo>
                    <a:pt x="331756" y="1224820"/>
                  </a:lnTo>
                  <a:lnTo>
                    <a:pt x="324803" y="1215485"/>
                  </a:lnTo>
                  <a:lnTo>
                    <a:pt x="315563" y="1217581"/>
                  </a:lnTo>
                  <a:lnTo>
                    <a:pt x="312611" y="1223200"/>
                  </a:lnTo>
                  <a:lnTo>
                    <a:pt x="313468" y="1232345"/>
                  </a:lnTo>
                  <a:lnTo>
                    <a:pt x="282226" y="1231011"/>
                  </a:lnTo>
                  <a:lnTo>
                    <a:pt x="266700" y="1218057"/>
                  </a:lnTo>
                  <a:lnTo>
                    <a:pt x="252794" y="1198055"/>
                  </a:lnTo>
                  <a:lnTo>
                    <a:pt x="188119" y="1156716"/>
                  </a:lnTo>
                  <a:lnTo>
                    <a:pt x="169926" y="1161574"/>
                  </a:lnTo>
                  <a:lnTo>
                    <a:pt x="166402" y="1164336"/>
                  </a:lnTo>
                  <a:lnTo>
                    <a:pt x="161354" y="1176719"/>
                  </a:lnTo>
                  <a:lnTo>
                    <a:pt x="154972" y="1180529"/>
                  </a:lnTo>
                  <a:lnTo>
                    <a:pt x="130969" y="1181290"/>
                  </a:lnTo>
                  <a:lnTo>
                    <a:pt x="112490" y="1174718"/>
                  </a:lnTo>
                  <a:lnTo>
                    <a:pt x="110109" y="1185481"/>
                  </a:lnTo>
                  <a:lnTo>
                    <a:pt x="85916" y="1194530"/>
                  </a:lnTo>
                  <a:lnTo>
                    <a:pt x="78867" y="1194149"/>
                  </a:lnTo>
                  <a:lnTo>
                    <a:pt x="67151" y="1182338"/>
                  </a:lnTo>
                  <a:lnTo>
                    <a:pt x="60293" y="1181005"/>
                  </a:lnTo>
                  <a:lnTo>
                    <a:pt x="50387" y="1166146"/>
                  </a:lnTo>
                  <a:lnTo>
                    <a:pt x="39815" y="1163764"/>
                  </a:lnTo>
                  <a:close/>
                  <a:moveTo>
                    <a:pt x="423196" y="1256538"/>
                  </a:moveTo>
                  <a:lnTo>
                    <a:pt x="427482" y="1255490"/>
                  </a:lnTo>
                  <a:lnTo>
                    <a:pt x="428339" y="1251871"/>
                  </a:lnTo>
                  <a:lnTo>
                    <a:pt x="423196" y="1256538"/>
                  </a:lnTo>
                  <a:close/>
                  <a:moveTo>
                    <a:pt x="369284" y="1220724"/>
                  </a:moveTo>
                  <a:lnTo>
                    <a:pt x="362712" y="1215485"/>
                  </a:lnTo>
                  <a:lnTo>
                    <a:pt x="360426" y="1215199"/>
                  </a:lnTo>
                  <a:lnTo>
                    <a:pt x="364522" y="1217676"/>
                  </a:lnTo>
                  <a:lnTo>
                    <a:pt x="363569" y="1221962"/>
                  </a:lnTo>
                  <a:lnTo>
                    <a:pt x="368522" y="1225010"/>
                  </a:lnTo>
                  <a:lnTo>
                    <a:pt x="369284" y="1220724"/>
                  </a:lnTo>
                  <a:close/>
                  <a:moveTo>
                    <a:pt x="330994" y="1220629"/>
                  </a:moveTo>
                  <a:lnTo>
                    <a:pt x="338804" y="1217866"/>
                  </a:lnTo>
                  <a:lnTo>
                    <a:pt x="338519" y="1215199"/>
                  </a:lnTo>
                  <a:lnTo>
                    <a:pt x="333375" y="1216914"/>
                  </a:lnTo>
                  <a:lnTo>
                    <a:pt x="330994" y="12206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7" name="Freihandform: Form 176">
              <a:extLst>
                <a:ext uri="{FF2B5EF4-FFF2-40B4-BE49-F238E27FC236}">
                  <a16:creationId xmlns:a16="http://schemas.microsoft.com/office/drawing/2014/main" id="{1AF9A5AF-C447-4FBF-A8D5-78E501EC7F16}"/>
                </a:ext>
              </a:extLst>
            </p:cNvPr>
            <p:cNvSpPr/>
            <p:nvPr/>
          </p:nvSpPr>
          <p:spPr>
            <a:xfrm>
              <a:off x="971859" y="3608864"/>
              <a:ext cx="851400" cy="935550"/>
            </a:xfrm>
            <a:custGeom>
              <a:avLst/>
              <a:gdLst>
                <a:gd name="connsiteX0" fmla="*/ 1304639 w 1638300"/>
                <a:gd name="connsiteY0" fmla="*/ 213551 h 1800225"/>
                <a:gd name="connsiteX1" fmla="*/ 1310926 w 1638300"/>
                <a:gd name="connsiteY1" fmla="*/ 203073 h 1800225"/>
                <a:gd name="connsiteX2" fmla="*/ 1319403 w 1638300"/>
                <a:gd name="connsiteY2" fmla="*/ 204026 h 1800225"/>
                <a:gd name="connsiteX3" fmla="*/ 1317879 w 1638300"/>
                <a:gd name="connsiteY3" fmla="*/ 217170 h 1800225"/>
                <a:gd name="connsiteX4" fmla="*/ 1310830 w 1638300"/>
                <a:gd name="connsiteY4" fmla="*/ 212979 h 1800225"/>
                <a:gd name="connsiteX5" fmla="*/ 1310450 w 1638300"/>
                <a:gd name="connsiteY5" fmla="*/ 215932 h 1800225"/>
                <a:gd name="connsiteX6" fmla="*/ 1307497 w 1638300"/>
                <a:gd name="connsiteY6" fmla="*/ 216218 h 1800225"/>
                <a:gd name="connsiteX7" fmla="*/ 1304639 w 1638300"/>
                <a:gd name="connsiteY7" fmla="*/ 213551 h 1800225"/>
                <a:gd name="connsiteX8" fmla="*/ 9525 w 1638300"/>
                <a:gd name="connsiteY8" fmla="*/ 955263 h 1800225"/>
                <a:gd name="connsiteX9" fmla="*/ 18859 w 1638300"/>
                <a:gd name="connsiteY9" fmla="*/ 949262 h 1800225"/>
                <a:gd name="connsiteX10" fmla="*/ 28861 w 1638300"/>
                <a:gd name="connsiteY10" fmla="*/ 958215 h 1800225"/>
                <a:gd name="connsiteX11" fmla="*/ 38290 w 1638300"/>
                <a:gd name="connsiteY11" fmla="*/ 962692 h 1800225"/>
                <a:gd name="connsiteX12" fmla="*/ 38195 w 1638300"/>
                <a:gd name="connsiteY12" fmla="*/ 937451 h 1800225"/>
                <a:gd name="connsiteX13" fmla="*/ 49530 w 1638300"/>
                <a:gd name="connsiteY13" fmla="*/ 928878 h 1800225"/>
                <a:gd name="connsiteX14" fmla="*/ 67818 w 1638300"/>
                <a:gd name="connsiteY14" fmla="*/ 926021 h 1800225"/>
                <a:gd name="connsiteX15" fmla="*/ 68580 w 1638300"/>
                <a:gd name="connsiteY15" fmla="*/ 903827 h 1800225"/>
                <a:gd name="connsiteX16" fmla="*/ 80867 w 1638300"/>
                <a:gd name="connsiteY16" fmla="*/ 898970 h 1800225"/>
                <a:gd name="connsiteX17" fmla="*/ 97536 w 1638300"/>
                <a:gd name="connsiteY17" fmla="*/ 884111 h 1800225"/>
                <a:gd name="connsiteX18" fmla="*/ 94107 w 1638300"/>
                <a:gd name="connsiteY18" fmla="*/ 882968 h 1800225"/>
                <a:gd name="connsiteX19" fmla="*/ 101346 w 1638300"/>
                <a:gd name="connsiteY19" fmla="*/ 871442 h 1800225"/>
                <a:gd name="connsiteX20" fmla="*/ 93345 w 1638300"/>
                <a:gd name="connsiteY20" fmla="*/ 863346 h 1800225"/>
                <a:gd name="connsiteX21" fmla="*/ 92488 w 1638300"/>
                <a:gd name="connsiteY21" fmla="*/ 856393 h 1800225"/>
                <a:gd name="connsiteX22" fmla="*/ 94583 w 1638300"/>
                <a:gd name="connsiteY22" fmla="*/ 851154 h 1800225"/>
                <a:gd name="connsiteX23" fmla="*/ 93059 w 1638300"/>
                <a:gd name="connsiteY23" fmla="*/ 846297 h 1800225"/>
                <a:gd name="connsiteX24" fmla="*/ 95726 w 1638300"/>
                <a:gd name="connsiteY24" fmla="*/ 845344 h 1800225"/>
                <a:gd name="connsiteX25" fmla="*/ 94869 w 1638300"/>
                <a:gd name="connsiteY25" fmla="*/ 842106 h 1800225"/>
                <a:gd name="connsiteX26" fmla="*/ 98203 w 1638300"/>
                <a:gd name="connsiteY26" fmla="*/ 840963 h 1800225"/>
                <a:gd name="connsiteX27" fmla="*/ 99060 w 1638300"/>
                <a:gd name="connsiteY27" fmla="*/ 836200 h 1800225"/>
                <a:gd name="connsiteX28" fmla="*/ 81058 w 1638300"/>
                <a:gd name="connsiteY28" fmla="*/ 840105 h 1800225"/>
                <a:gd name="connsiteX29" fmla="*/ 85439 w 1638300"/>
                <a:gd name="connsiteY29" fmla="*/ 826104 h 1800225"/>
                <a:gd name="connsiteX30" fmla="*/ 79629 w 1638300"/>
                <a:gd name="connsiteY30" fmla="*/ 823913 h 1800225"/>
                <a:gd name="connsiteX31" fmla="*/ 79629 w 1638300"/>
                <a:gd name="connsiteY31" fmla="*/ 815245 h 1800225"/>
                <a:gd name="connsiteX32" fmla="*/ 84487 w 1638300"/>
                <a:gd name="connsiteY32" fmla="*/ 814483 h 1800225"/>
                <a:gd name="connsiteX33" fmla="*/ 97250 w 1638300"/>
                <a:gd name="connsiteY33" fmla="*/ 797147 h 1800225"/>
                <a:gd name="connsiteX34" fmla="*/ 105251 w 1638300"/>
                <a:gd name="connsiteY34" fmla="*/ 762571 h 1800225"/>
                <a:gd name="connsiteX35" fmla="*/ 111157 w 1638300"/>
                <a:gd name="connsiteY35" fmla="*/ 753904 h 1800225"/>
                <a:gd name="connsiteX36" fmla="*/ 110966 w 1638300"/>
                <a:gd name="connsiteY36" fmla="*/ 748855 h 1800225"/>
                <a:gd name="connsiteX37" fmla="*/ 114205 w 1638300"/>
                <a:gd name="connsiteY37" fmla="*/ 749618 h 1800225"/>
                <a:gd name="connsiteX38" fmla="*/ 124015 w 1638300"/>
                <a:gd name="connsiteY38" fmla="*/ 742760 h 1800225"/>
                <a:gd name="connsiteX39" fmla="*/ 132112 w 1638300"/>
                <a:gd name="connsiteY39" fmla="*/ 749522 h 1800225"/>
                <a:gd name="connsiteX40" fmla="*/ 148018 w 1638300"/>
                <a:gd name="connsiteY40" fmla="*/ 749237 h 1800225"/>
                <a:gd name="connsiteX41" fmla="*/ 148971 w 1638300"/>
                <a:gd name="connsiteY41" fmla="*/ 740473 h 1800225"/>
                <a:gd name="connsiteX42" fmla="*/ 153638 w 1638300"/>
                <a:gd name="connsiteY42" fmla="*/ 732568 h 1800225"/>
                <a:gd name="connsiteX43" fmla="*/ 165830 w 1638300"/>
                <a:gd name="connsiteY43" fmla="*/ 725710 h 1800225"/>
                <a:gd name="connsiteX44" fmla="*/ 176498 w 1638300"/>
                <a:gd name="connsiteY44" fmla="*/ 734568 h 1800225"/>
                <a:gd name="connsiteX45" fmla="*/ 171640 w 1638300"/>
                <a:gd name="connsiteY45" fmla="*/ 745331 h 1800225"/>
                <a:gd name="connsiteX46" fmla="*/ 172593 w 1638300"/>
                <a:gd name="connsiteY46" fmla="*/ 754571 h 1800225"/>
                <a:gd name="connsiteX47" fmla="*/ 168021 w 1638300"/>
                <a:gd name="connsiteY47" fmla="*/ 765810 h 1800225"/>
                <a:gd name="connsiteX48" fmla="*/ 179927 w 1638300"/>
                <a:gd name="connsiteY48" fmla="*/ 778097 h 1800225"/>
                <a:gd name="connsiteX49" fmla="*/ 208883 w 1638300"/>
                <a:gd name="connsiteY49" fmla="*/ 788670 h 1800225"/>
                <a:gd name="connsiteX50" fmla="*/ 222218 w 1638300"/>
                <a:gd name="connsiteY50" fmla="*/ 802005 h 1800225"/>
                <a:gd name="connsiteX51" fmla="*/ 236410 w 1638300"/>
                <a:gd name="connsiteY51" fmla="*/ 806577 h 1800225"/>
                <a:gd name="connsiteX52" fmla="*/ 258318 w 1638300"/>
                <a:gd name="connsiteY52" fmla="*/ 802863 h 1800225"/>
                <a:gd name="connsiteX53" fmla="*/ 289084 w 1638300"/>
                <a:gd name="connsiteY53" fmla="*/ 801529 h 1800225"/>
                <a:gd name="connsiteX54" fmla="*/ 289369 w 1638300"/>
                <a:gd name="connsiteY54" fmla="*/ 803243 h 1800225"/>
                <a:gd name="connsiteX55" fmla="*/ 300418 w 1638300"/>
                <a:gd name="connsiteY55" fmla="*/ 796290 h 1800225"/>
                <a:gd name="connsiteX56" fmla="*/ 313087 w 1638300"/>
                <a:gd name="connsiteY56" fmla="*/ 795052 h 1800225"/>
                <a:gd name="connsiteX57" fmla="*/ 314134 w 1638300"/>
                <a:gd name="connsiteY57" fmla="*/ 790194 h 1800225"/>
                <a:gd name="connsiteX58" fmla="*/ 327946 w 1638300"/>
                <a:gd name="connsiteY58" fmla="*/ 785241 h 1800225"/>
                <a:gd name="connsiteX59" fmla="*/ 331279 w 1638300"/>
                <a:gd name="connsiteY59" fmla="*/ 792289 h 1800225"/>
                <a:gd name="connsiteX60" fmla="*/ 334327 w 1638300"/>
                <a:gd name="connsiteY60" fmla="*/ 791528 h 1800225"/>
                <a:gd name="connsiteX61" fmla="*/ 341662 w 1638300"/>
                <a:gd name="connsiteY61" fmla="*/ 795528 h 1800225"/>
                <a:gd name="connsiteX62" fmla="*/ 349472 w 1638300"/>
                <a:gd name="connsiteY62" fmla="*/ 803243 h 1800225"/>
                <a:gd name="connsiteX63" fmla="*/ 356235 w 1638300"/>
                <a:gd name="connsiteY63" fmla="*/ 795433 h 1800225"/>
                <a:gd name="connsiteX64" fmla="*/ 354521 w 1638300"/>
                <a:gd name="connsiteY64" fmla="*/ 793147 h 1800225"/>
                <a:gd name="connsiteX65" fmla="*/ 357378 w 1638300"/>
                <a:gd name="connsiteY65" fmla="*/ 790099 h 1800225"/>
                <a:gd name="connsiteX66" fmla="*/ 374142 w 1638300"/>
                <a:gd name="connsiteY66" fmla="*/ 781145 h 1800225"/>
                <a:gd name="connsiteX67" fmla="*/ 372523 w 1638300"/>
                <a:gd name="connsiteY67" fmla="*/ 776192 h 1800225"/>
                <a:gd name="connsiteX68" fmla="*/ 376523 w 1638300"/>
                <a:gd name="connsiteY68" fmla="*/ 774764 h 1800225"/>
                <a:gd name="connsiteX69" fmla="*/ 380238 w 1638300"/>
                <a:gd name="connsiteY69" fmla="*/ 764191 h 1800225"/>
                <a:gd name="connsiteX70" fmla="*/ 374904 w 1638300"/>
                <a:gd name="connsiteY70" fmla="*/ 762286 h 1800225"/>
                <a:gd name="connsiteX71" fmla="*/ 375761 w 1638300"/>
                <a:gd name="connsiteY71" fmla="*/ 756381 h 1800225"/>
                <a:gd name="connsiteX72" fmla="*/ 370427 w 1638300"/>
                <a:gd name="connsiteY72" fmla="*/ 756476 h 1800225"/>
                <a:gd name="connsiteX73" fmla="*/ 369951 w 1638300"/>
                <a:gd name="connsiteY73" fmla="*/ 759619 h 1800225"/>
                <a:gd name="connsiteX74" fmla="*/ 362426 w 1638300"/>
                <a:gd name="connsiteY74" fmla="*/ 752951 h 1800225"/>
                <a:gd name="connsiteX75" fmla="*/ 370332 w 1638300"/>
                <a:gd name="connsiteY75" fmla="*/ 736759 h 1800225"/>
                <a:gd name="connsiteX76" fmla="*/ 357283 w 1638300"/>
                <a:gd name="connsiteY76" fmla="*/ 732663 h 1800225"/>
                <a:gd name="connsiteX77" fmla="*/ 359473 w 1638300"/>
                <a:gd name="connsiteY77" fmla="*/ 727139 h 1800225"/>
                <a:gd name="connsiteX78" fmla="*/ 348710 w 1638300"/>
                <a:gd name="connsiteY78" fmla="*/ 720376 h 1800225"/>
                <a:gd name="connsiteX79" fmla="*/ 339090 w 1638300"/>
                <a:gd name="connsiteY79" fmla="*/ 709232 h 1800225"/>
                <a:gd name="connsiteX80" fmla="*/ 347567 w 1638300"/>
                <a:gd name="connsiteY80" fmla="*/ 706850 h 1800225"/>
                <a:gd name="connsiteX81" fmla="*/ 344138 w 1638300"/>
                <a:gd name="connsiteY81" fmla="*/ 699897 h 1800225"/>
                <a:gd name="connsiteX82" fmla="*/ 345472 w 1638300"/>
                <a:gd name="connsiteY82" fmla="*/ 698088 h 1800225"/>
                <a:gd name="connsiteX83" fmla="*/ 341185 w 1638300"/>
                <a:gd name="connsiteY83" fmla="*/ 697802 h 1800225"/>
                <a:gd name="connsiteX84" fmla="*/ 346996 w 1638300"/>
                <a:gd name="connsiteY84" fmla="*/ 690563 h 1800225"/>
                <a:gd name="connsiteX85" fmla="*/ 343948 w 1638300"/>
                <a:gd name="connsiteY85" fmla="*/ 691134 h 1800225"/>
                <a:gd name="connsiteX86" fmla="*/ 343471 w 1638300"/>
                <a:gd name="connsiteY86" fmla="*/ 685705 h 1800225"/>
                <a:gd name="connsiteX87" fmla="*/ 340614 w 1638300"/>
                <a:gd name="connsiteY87" fmla="*/ 685229 h 1800225"/>
                <a:gd name="connsiteX88" fmla="*/ 340423 w 1638300"/>
                <a:gd name="connsiteY88" fmla="*/ 680466 h 1800225"/>
                <a:gd name="connsiteX89" fmla="*/ 336804 w 1638300"/>
                <a:gd name="connsiteY89" fmla="*/ 679228 h 1800225"/>
                <a:gd name="connsiteX90" fmla="*/ 331470 w 1638300"/>
                <a:gd name="connsiteY90" fmla="*/ 666465 h 1800225"/>
                <a:gd name="connsiteX91" fmla="*/ 332613 w 1638300"/>
                <a:gd name="connsiteY91" fmla="*/ 659797 h 1800225"/>
                <a:gd name="connsiteX92" fmla="*/ 339185 w 1638300"/>
                <a:gd name="connsiteY92" fmla="*/ 653987 h 1800225"/>
                <a:gd name="connsiteX93" fmla="*/ 333470 w 1638300"/>
                <a:gd name="connsiteY93" fmla="*/ 651129 h 1800225"/>
                <a:gd name="connsiteX94" fmla="*/ 342138 w 1638300"/>
                <a:gd name="connsiteY94" fmla="*/ 640747 h 1800225"/>
                <a:gd name="connsiteX95" fmla="*/ 333661 w 1638300"/>
                <a:gd name="connsiteY95" fmla="*/ 633413 h 1800225"/>
                <a:gd name="connsiteX96" fmla="*/ 329660 w 1638300"/>
                <a:gd name="connsiteY96" fmla="*/ 635889 h 1800225"/>
                <a:gd name="connsiteX97" fmla="*/ 324231 w 1638300"/>
                <a:gd name="connsiteY97" fmla="*/ 624745 h 1800225"/>
                <a:gd name="connsiteX98" fmla="*/ 321754 w 1638300"/>
                <a:gd name="connsiteY98" fmla="*/ 625412 h 1800225"/>
                <a:gd name="connsiteX99" fmla="*/ 319468 w 1638300"/>
                <a:gd name="connsiteY99" fmla="*/ 619696 h 1800225"/>
                <a:gd name="connsiteX100" fmla="*/ 309562 w 1638300"/>
                <a:gd name="connsiteY100" fmla="*/ 610267 h 1800225"/>
                <a:gd name="connsiteX101" fmla="*/ 302514 w 1638300"/>
                <a:gd name="connsiteY101" fmla="*/ 589693 h 1800225"/>
                <a:gd name="connsiteX102" fmla="*/ 291751 w 1638300"/>
                <a:gd name="connsiteY102" fmla="*/ 572834 h 1800225"/>
                <a:gd name="connsiteX103" fmla="*/ 281559 w 1638300"/>
                <a:gd name="connsiteY103" fmla="*/ 538449 h 1800225"/>
                <a:gd name="connsiteX104" fmla="*/ 286607 w 1638300"/>
                <a:gd name="connsiteY104" fmla="*/ 536163 h 1800225"/>
                <a:gd name="connsiteX105" fmla="*/ 295942 w 1638300"/>
                <a:gd name="connsiteY105" fmla="*/ 538734 h 1800225"/>
                <a:gd name="connsiteX106" fmla="*/ 313182 w 1638300"/>
                <a:gd name="connsiteY106" fmla="*/ 527495 h 1800225"/>
                <a:gd name="connsiteX107" fmla="*/ 317373 w 1638300"/>
                <a:gd name="connsiteY107" fmla="*/ 522541 h 1800225"/>
                <a:gd name="connsiteX108" fmla="*/ 320040 w 1638300"/>
                <a:gd name="connsiteY108" fmla="*/ 510445 h 1800225"/>
                <a:gd name="connsiteX109" fmla="*/ 329565 w 1638300"/>
                <a:gd name="connsiteY109" fmla="*/ 505396 h 1800225"/>
                <a:gd name="connsiteX110" fmla="*/ 330803 w 1638300"/>
                <a:gd name="connsiteY110" fmla="*/ 493014 h 1800225"/>
                <a:gd name="connsiteX111" fmla="*/ 335756 w 1638300"/>
                <a:gd name="connsiteY111" fmla="*/ 488538 h 1800225"/>
                <a:gd name="connsiteX112" fmla="*/ 328898 w 1638300"/>
                <a:gd name="connsiteY112" fmla="*/ 476345 h 1800225"/>
                <a:gd name="connsiteX113" fmla="*/ 331089 w 1638300"/>
                <a:gd name="connsiteY113" fmla="*/ 471583 h 1800225"/>
                <a:gd name="connsiteX114" fmla="*/ 327946 w 1638300"/>
                <a:gd name="connsiteY114" fmla="*/ 464534 h 1800225"/>
                <a:gd name="connsiteX115" fmla="*/ 348329 w 1638300"/>
                <a:gd name="connsiteY115" fmla="*/ 466440 h 1800225"/>
                <a:gd name="connsiteX116" fmla="*/ 362998 w 1638300"/>
                <a:gd name="connsiteY116" fmla="*/ 459772 h 1800225"/>
                <a:gd name="connsiteX117" fmla="*/ 361474 w 1638300"/>
                <a:gd name="connsiteY117" fmla="*/ 454057 h 1800225"/>
                <a:gd name="connsiteX118" fmla="*/ 353758 w 1638300"/>
                <a:gd name="connsiteY118" fmla="*/ 451485 h 1800225"/>
                <a:gd name="connsiteX119" fmla="*/ 348425 w 1638300"/>
                <a:gd name="connsiteY119" fmla="*/ 433387 h 1800225"/>
                <a:gd name="connsiteX120" fmla="*/ 350139 w 1638300"/>
                <a:gd name="connsiteY120" fmla="*/ 423672 h 1800225"/>
                <a:gd name="connsiteX121" fmla="*/ 361283 w 1638300"/>
                <a:gd name="connsiteY121" fmla="*/ 417005 h 1800225"/>
                <a:gd name="connsiteX122" fmla="*/ 364807 w 1638300"/>
                <a:gd name="connsiteY122" fmla="*/ 407194 h 1800225"/>
                <a:gd name="connsiteX123" fmla="*/ 363855 w 1638300"/>
                <a:gd name="connsiteY123" fmla="*/ 398145 h 1800225"/>
                <a:gd name="connsiteX124" fmla="*/ 357854 w 1638300"/>
                <a:gd name="connsiteY124" fmla="*/ 392811 h 1800225"/>
                <a:gd name="connsiteX125" fmla="*/ 359283 w 1638300"/>
                <a:gd name="connsiteY125" fmla="*/ 386429 h 1800225"/>
                <a:gd name="connsiteX126" fmla="*/ 355092 w 1638300"/>
                <a:gd name="connsiteY126" fmla="*/ 385762 h 1800225"/>
                <a:gd name="connsiteX127" fmla="*/ 356902 w 1638300"/>
                <a:gd name="connsiteY127" fmla="*/ 364522 h 1800225"/>
                <a:gd name="connsiteX128" fmla="*/ 325279 w 1638300"/>
                <a:gd name="connsiteY128" fmla="*/ 359664 h 1800225"/>
                <a:gd name="connsiteX129" fmla="*/ 324326 w 1638300"/>
                <a:gd name="connsiteY129" fmla="*/ 367189 h 1800225"/>
                <a:gd name="connsiteX130" fmla="*/ 334423 w 1638300"/>
                <a:gd name="connsiteY130" fmla="*/ 368808 h 1800225"/>
                <a:gd name="connsiteX131" fmla="*/ 330708 w 1638300"/>
                <a:gd name="connsiteY131" fmla="*/ 373856 h 1800225"/>
                <a:gd name="connsiteX132" fmla="*/ 322231 w 1638300"/>
                <a:gd name="connsiteY132" fmla="*/ 378047 h 1800225"/>
                <a:gd name="connsiteX133" fmla="*/ 316611 w 1638300"/>
                <a:gd name="connsiteY133" fmla="*/ 374428 h 1800225"/>
                <a:gd name="connsiteX134" fmla="*/ 321088 w 1638300"/>
                <a:gd name="connsiteY134" fmla="*/ 349377 h 1800225"/>
                <a:gd name="connsiteX135" fmla="*/ 318135 w 1638300"/>
                <a:gd name="connsiteY135" fmla="*/ 347662 h 1800225"/>
                <a:gd name="connsiteX136" fmla="*/ 318802 w 1638300"/>
                <a:gd name="connsiteY136" fmla="*/ 342138 h 1800225"/>
                <a:gd name="connsiteX137" fmla="*/ 314801 w 1638300"/>
                <a:gd name="connsiteY137" fmla="*/ 336709 h 1800225"/>
                <a:gd name="connsiteX138" fmla="*/ 301466 w 1638300"/>
                <a:gd name="connsiteY138" fmla="*/ 329184 h 1800225"/>
                <a:gd name="connsiteX139" fmla="*/ 294227 w 1638300"/>
                <a:gd name="connsiteY139" fmla="*/ 336137 h 1800225"/>
                <a:gd name="connsiteX140" fmla="*/ 288512 w 1638300"/>
                <a:gd name="connsiteY140" fmla="*/ 332042 h 1800225"/>
                <a:gd name="connsiteX141" fmla="*/ 286988 w 1638300"/>
                <a:gd name="connsiteY141" fmla="*/ 334423 h 1800225"/>
                <a:gd name="connsiteX142" fmla="*/ 279463 w 1638300"/>
                <a:gd name="connsiteY142" fmla="*/ 331184 h 1800225"/>
                <a:gd name="connsiteX143" fmla="*/ 271653 w 1638300"/>
                <a:gd name="connsiteY143" fmla="*/ 339185 h 1800225"/>
                <a:gd name="connsiteX144" fmla="*/ 264033 w 1638300"/>
                <a:gd name="connsiteY144" fmla="*/ 332137 h 1800225"/>
                <a:gd name="connsiteX145" fmla="*/ 255365 w 1638300"/>
                <a:gd name="connsiteY145" fmla="*/ 335566 h 1800225"/>
                <a:gd name="connsiteX146" fmla="*/ 251269 w 1638300"/>
                <a:gd name="connsiteY146" fmla="*/ 328899 h 1800225"/>
                <a:gd name="connsiteX147" fmla="*/ 257937 w 1638300"/>
                <a:gd name="connsiteY147" fmla="*/ 319564 h 1800225"/>
                <a:gd name="connsiteX148" fmla="*/ 240411 w 1638300"/>
                <a:gd name="connsiteY148" fmla="*/ 312896 h 1800225"/>
                <a:gd name="connsiteX149" fmla="*/ 236696 w 1638300"/>
                <a:gd name="connsiteY149" fmla="*/ 308801 h 1800225"/>
                <a:gd name="connsiteX150" fmla="*/ 226123 w 1638300"/>
                <a:gd name="connsiteY150" fmla="*/ 312230 h 1800225"/>
                <a:gd name="connsiteX151" fmla="*/ 206692 w 1638300"/>
                <a:gd name="connsiteY151" fmla="*/ 311658 h 1800225"/>
                <a:gd name="connsiteX152" fmla="*/ 208597 w 1638300"/>
                <a:gd name="connsiteY152" fmla="*/ 294989 h 1800225"/>
                <a:gd name="connsiteX153" fmla="*/ 237839 w 1638300"/>
                <a:gd name="connsiteY153" fmla="*/ 268796 h 1800225"/>
                <a:gd name="connsiteX154" fmla="*/ 270129 w 1638300"/>
                <a:gd name="connsiteY154" fmla="*/ 245078 h 1800225"/>
                <a:gd name="connsiteX155" fmla="*/ 267938 w 1638300"/>
                <a:gd name="connsiteY155" fmla="*/ 239554 h 1800225"/>
                <a:gd name="connsiteX156" fmla="*/ 270605 w 1638300"/>
                <a:gd name="connsiteY156" fmla="*/ 233649 h 1800225"/>
                <a:gd name="connsiteX157" fmla="*/ 265938 w 1638300"/>
                <a:gd name="connsiteY157" fmla="*/ 230029 h 1800225"/>
                <a:gd name="connsiteX158" fmla="*/ 273939 w 1638300"/>
                <a:gd name="connsiteY158" fmla="*/ 224314 h 1800225"/>
                <a:gd name="connsiteX159" fmla="*/ 267462 w 1638300"/>
                <a:gd name="connsiteY159" fmla="*/ 215551 h 1800225"/>
                <a:gd name="connsiteX160" fmla="*/ 264985 w 1638300"/>
                <a:gd name="connsiteY160" fmla="*/ 202502 h 1800225"/>
                <a:gd name="connsiteX161" fmla="*/ 279082 w 1638300"/>
                <a:gd name="connsiteY161" fmla="*/ 193072 h 1800225"/>
                <a:gd name="connsiteX162" fmla="*/ 289179 w 1638300"/>
                <a:gd name="connsiteY162" fmla="*/ 195929 h 1800225"/>
                <a:gd name="connsiteX163" fmla="*/ 298609 w 1638300"/>
                <a:gd name="connsiteY163" fmla="*/ 206693 h 1800225"/>
                <a:gd name="connsiteX164" fmla="*/ 305276 w 1638300"/>
                <a:gd name="connsiteY164" fmla="*/ 206502 h 1800225"/>
                <a:gd name="connsiteX165" fmla="*/ 305276 w 1638300"/>
                <a:gd name="connsiteY165" fmla="*/ 209836 h 1800225"/>
                <a:gd name="connsiteX166" fmla="*/ 314611 w 1638300"/>
                <a:gd name="connsiteY166" fmla="*/ 210217 h 1800225"/>
                <a:gd name="connsiteX167" fmla="*/ 314611 w 1638300"/>
                <a:gd name="connsiteY167" fmla="*/ 237839 h 1800225"/>
                <a:gd name="connsiteX168" fmla="*/ 326612 w 1638300"/>
                <a:gd name="connsiteY168" fmla="*/ 237077 h 1800225"/>
                <a:gd name="connsiteX169" fmla="*/ 333470 w 1638300"/>
                <a:gd name="connsiteY169" fmla="*/ 198311 h 1800225"/>
                <a:gd name="connsiteX170" fmla="*/ 339090 w 1638300"/>
                <a:gd name="connsiteY170" fmla="*/ 195072 h 1800225"/>
                <a:gd name="connsiteX171" fmla="*/ 349186 w 1638300"/>
                <a:gd name="connsiteY171" fmla="*/ 180880 h 1800225"/>
                <a:gd name="connsiteX172" fmla="*/ 350139 w 1638300"/>
                <a:gd name="connsiteY172" fmla="*/ 168593 h 1800225"/>
                <a:gd name="connsiteX173" fmla="*/ 359473 w 1638300"/>
                <a:gd name="connsiteY173" fmla="*/ 154115 h 1800225"/>
                <a:gd name="connsiteX174" fmla="*/ 369475 w 1638300"/>
                <a:gd name="connsiteY174" fmla="*/ 153257 h 1800225"/>
                <a:gd name="connsiteX175" fmla="*/ 368427 w 1638300"/>
                <a:gd name="connsiteY175" fmla="*/ 155162 h 1800225"/>
                <a:gd name="connsiteX176" fmla="*/ 399478 w 1638300"/>
                <a:gd name="connsiteY176" fmla="*/ 151543 h 1800225"/>
                <a:gd name="connsiteX177" fmla="*/ 409670 w 1638300"/>
                <a:gd name="connsiteY177" fmla="*/ 143542 h 1800225"/>
                <a:gd name="connsiteX178" fmla="*/ 425291 w 1638300"/>
                <a:gd name="connsiteY178" fmla="*/ 143923 h 1800225"/>
                <a:gd name="connsiteX179" fmla="*/ 431006 w 1638300"/>
                <a:gd name="connsiteY179" fmla="*/ 148685 h 1800225"/>
                <a:gd name="connsiteX180" fmla="*/ 435673 w 1638300"/>
                <a:gd name="connsiteY180" fmla="*/ 158591 h 1800225"/>
                <a:gd name="connsiteX181" fmla="*/ 433864 w 1638300"/>
                <a:gd name="connsiteY181" fmla="*/ 171260 h 1800225"/>
                <a:gd name="connsiteX182" fmla="*/ 447199 w 1638300"/>
                <a:gd name="connsiteY182" fmla="*/ 166021 h 1800225"/>
                <a:gd name="connsiteX183" fmla="*/ 449199 w 1638300"/>
                <a:gd name="connsiteY183" fmla="*/ 173260 h 1800225"/>
                <a:gd name="connsiteX184" fmla="*/ 465010 w 1638300"/>
                <a:gd name="connsiteY184" fmla="*/ 169641 h 1800225"/>
                <a:gd name="connsiteX185" fmla="*/ 489394 w 1638300"/>
                <a:gd name="connsiteY185" fmla="*/ 173641 h 1800225"/>
                <a:gd name="connsiteX186" fmla="*/ 527590 w 1638300"/>
                <a:gd name="connsiteY186" fmla="*/ 191072 h 1800225"/>
                <a:gd name="connsiteX187" fmla="*/ 537496 w 1638300"/>
                <a:gd name="connsiteY187" fmla="*/ 205169 h 1800225"/>
                <a:gd name="connsiteX188" fmla="*/ 559594 w 1638300"/>
                <a:gd name="connsiteY188" fmla="*/ 210884 h 1800225"/>
                <a:gd name="connsiteX189" fmla="*/ 560356 w 1638300"/>
                <a:gd name="connsiteY189" fmla="*/ 213551 h 1800225"/>
                <a:gd name="connsiteX190" fmla="*/ 552640 w 1638300"/>
                <a:gd name="connsiteY190" fmla="*/ 226124 h 1800225"/>
                <a:gd name="connsiteX191" fmla="*/ 551783 w 1638300"/>
                <a:gd name="connsiteY191" fmla="*/ 243269 h 1800225"/>
                <a:gd name="connsiteX192" fmla="*/ 566928 w 1638300"/>
                <a:gd name="connsiteY192" fmla="*/ 247460 h 1800225"/>
                <a:gd name="connsiteX193" fmla="*/ 570547 w 1638300"/>
                <a:gd name="connsiteY193" fmla="*/ 255461 h 1800225"/>
                <a:gd name="connsiteX194" fmla="*/ 576358 w 1638300"/>
                <a:gd name="connsiteY194" fmla="*/ 247269 h 1800225"/>
                <a:gd name="connsiteX195" fmla="*/ 589026 w 1638300"/>
                <a:gd name="connsiteY195" fmla="*/ 239744 h 1800225"/>
                <a:gd name="connsiteX196" fmla="*/ 606742 w 1638300"/>
                <a:gd name="connsiteY196" fmla="*/ 245269 h 1800225"/>
                <a:gd name="connsiteX197" fmla="*/ 614839 w 1638300"/>
                <a:gd name="connsiteY197" fmla="*/ 231553 h 1800225"/>
                <a:gd name="connsiteX198" fmla="*/ 625030 w 1638300"/>
                <a:gd name="connsiteY198" fmla="*/ 222504 h 1800225"/>
                <a:gd name="connsiteX199" fmla="*/ 640556 w 1638300"/>
                <a:gd name="connsiteY199" fmla="*/ 223552 h 1800225"/>
                <a:gd name="connsiteX200" fmla="*/ 659511 w 1638300"/>
                <a:gd name="connsiteY200" fmla="*/ 217646 h 1800225"/>
                <a:gd name="connsiteX201" fmla="*/ 673132 w 1638300"/>
                <a:gd name="connsiteY201" fmla="*/ 208502 h 1800225"/>
                <a:gd name="connsiteX202" fmla="*/ 661416 w 1638300"/>
                <a:gd name="connsiteY202" fmla="*/ 209741 h 1800225"/>
                <a:gd name="connsiteX203" fmla="*/ 653510 w 1638300"/>
                <a:gd name="connsiteY203" fmla="*/ 193167 h 1800225"/>
                <a:gd name="connsiteX204" fmla="*/ 655415 w 1638300"/>
                <a:gd name="connsiteY204" fmla="*/ 174403 h 1800225"/>
                <a:gd name="connsiteX205" fmla="*/ 665417 w 1638300"/>
                <a:gd name="connsiteY205" fmla="*/ 158210 h 1800225"/>
                <a:gd name="connsiteX206" fmla="*/ 669322 w 1638300"/>
                <a:gd name="connsiteY206" fmla="*/ 156972 h 1800225"/>
                <a:gd name="connsiteX207" fmla="*/ 674751 w 1638300"/>
                <a:gd name="connsiteY207" fmla="*/ 166402 h 1800225"/>
                <a:gd name="connsiteX208" fmla="*/ 679609 w 1638300"/>
                <a:gd name="connsiteY208" fmla="*/ 167831 h 1800225"/>
                <a:gd name="connsiteX209" fmla="*/ 674275 w 1638300"/>
                <a:gd name="connsiteY209" fmla="*/ 181261 h 1800225"/>
                <a:gd name="connsiteX210" fmla="*/ 672560 w 1638300"/>
                <a:gd name="connsiteY210" fmla="*/ 195739 h 1800225"/>
                <a:gd name="connsiteX211" fmla="*/ 678085 w 1638300"/>
                <a:gd name="connsiteY211" fmla="*/ 197263 h 1800225"/>
                <a:gd name="connsiteX212" fmla="*/ 680371 w 1638300"/>
                <a:gd name="connsiteY212" fmla="*/ 187547 h 1800225"/>
                <a:gd name="connsiteX213" fmla="*/ 686371 w 1638300"/>
                <a:gd name="connsiteY213" fmla="*/ 189071 h 1800225"/>
                <a:gd name="connsiteX214" fmla="*/ 700945 w 1638300"/>
                <a:gd name="connsiteY214" fmla="*/ 185452 h 1800225"/>
                <a:gd name="connsiteX215" fmla="*/ 707422 w 1638300"/>
                <a:gd name="connsiteY215" fmla="*/ 186595 h 1800225"/>
                <a:gd name="connsiteX216" fmla="*/ 708279 w 1638300"/>
                <a:gd name="connsiteY216" fmla="*/ 169831 h 1800225"/>
                <a:gd name="connsiteX217" fmla="*/ 714470 w 1638300"/>
                <a:gd name="connsiteY217" fmla="*/ 163449 h 1800225"/>
                <a:gd name="connsiteX218" fmla="*/ 723709 w 1638300"/>
                <a:gd name="connsiteY218" fmla="*/ 167640 h 1800225"/>
                <a:gd name="connsiteX219" fmla="*/ 733615 w 1638300"/>
                <a:gd name="connsiteY219" fmla="*/ 165449 h 1800225"/>
                <a:gd name="connsiteX220" fmla="*/ 736092 w 1638300"/>
                <a:gd name="connsiteY220" fmla="*/ 156782 h 1800225"/>
                <a:gd name="connsiteX221" fmla="*/ 728091 w 1638300"/>
                <a:gd name="connsiteY221" fmla="*/ 146114 h 1800225"/>
                <a:gd name="connsiteX222" fmla="*/ 727805 w 1638300"/>
                <a:gd name="connsiteY222" fmla="*/ 133160 h 1800225"/>
                <a:gd name="connsiteX223" fmla="*/ 735139 w 1638300"/>
                <a:gd name="connsiteY223" fmla="*/ 122301 h 1800225"/>
                <a:gd name="connsiteX224" fmla="*/ 753142 w 1638300"/>
                <a:gd name="connsiteY224" fmla="*/ 111919 h 1800225"/>
                <a:gd name="connsiteX225" fmla="*/ 753427 w 1638300"/>
                <a:gd name="connsiteY225" fmla="*/ 107633 h 1800225"/>
                <a:gd name="connsiteX226" fmla="*/ 761714 w 1638300"/>
                <a:gd name="connsiteY226" fmla="*/ 96869 h 1800225"/>
                <a:gd name="connsiteX227" fmla="*/ 763714 w 1638300"/>
                <a:gd name="connsiteY227" fmla="*/ 88964 h 1800225"/>
                <a:gd name="connsiteX228" fmla="*/ 762095 w 1638300"/>
                <a:gd name="connsiteY228" fmla="*/ 78677 h 1800225"/>
                <a:gd name="connsiteX229" fmla="*/ 766000 w 1638300"/>
                <a:gd name="connsiteY229" fmla="*/ 70961 h 1800225"/>
                <a:gd name="connsiteX230" fmla="*/ 779240 w 1638300"/>
                <a:gd name="connsiteY230" fmla="*/ 61912 h 1800225"/>
                <a:gd name="connsiteX231" fmla="*/ 790003 w 1638300"/>
                <a:gd name="connsiteY231" fmla="*/ 36957 h 1800225"/>
                <a:gd name="connsiteX232" fmla="*/ 788479 w 1638300"/>
                <a:gd name="connsiteY232" fmla="*/ 31147 h 1800225"/>
                <a:gd name="connsiteX233" fmla="*/ 794290 w 1638300"/>
                <a:gd name="connsiteY233" fmla="*/ 22193 h 1800225"/>
                <a:gd name="connsiteX234" fmla="*/ 789242 w 1638300"/>
                <a:gd name="connsiteY234" fmla="*/ 12383 h 1800225"/>
                <a:gd name="connsiteX235" fmla="*/ 797433 w 1638300"/>
                <a:gd name="connsiteY235" fmla="*/ 9525 h 1800225"/>
                <a:gd name="connsiteX236" fmla="*/ 803338 w 1638300"/>
                <a:gd name="connsiteY236" fmla="*/ 10763 h 1800225"/>
                <a:gd name="connsiteX237" fmla="*/ 806958 w 1638300"/>
                <a:gd name="connsiteY237" fmla="*/ 17526 h 1800225"/>
                <a:gd name="connsiteX238" fmla="*/ 812101 w 1638300"/>
                <a:gd name="connsiteY238" fmla="*/ 20003 h 1800225"/>
                <a:gd name="connsiteX239" fmla="*/ 826389 w 1638300"/>
                <a:gd name="connsiteY239" fmla="*/ 20860 h 1800225"/>
                <a:gd name="connsiteX240" fmla="*/ 838867 w 1638300"/>
                <a:gd name="connsiteY240" fmla="*/ 15907 h 1800225"/>
                <a:gd name="connsiteX241" fmla="*/ 859631 w 1638300"/>
                <a:gd name="connsiteY241" fmla="*/ 15621 h 1800225"/>
                <a:gd name="connsiteX242" fmla="*/ 862679 w 1638300"/>
                <a:gd name="connsiteY242" fmla="*/ 19526 h 1800225"/>
                <a:gd name="connsiteX243" fmla="*/ 865060 w 1638300"/>
                <a:gd name="connsiteY243" fmla="*/ 50673 h 1800225"/>
                <a:gd name="connsiteX244" fmla="*/ 871157 w 1638300"/>
                <a:gd name="connsiteY244" fmla="*/ 59436 h 1800225"/>
                <a:gd name="connsiteX245" fmla="*/ 883253 w 1638300"/>
                <a:gd name="connsiteY245" fmla="*/ 66294 h 1800225"/>
                <a:gd name="connsiteX246" fmla="*/ 883825 w 1638300"/>
                <a:gd name="connsiteY246" fmla="*/ 73628 h 1800225"/>
                <a:gd name="connsiteX247" fmla="*/ 877729 w 1638300"/>
                <a:gd name="connsiteY247" fmla="*/ 89249 h 1800225"/>
                <a:gd name="connsiteX248" fmla="*/ 880396 w 1638300"/>
                <a:gd name="connsiteY248" fmla="*/ 94679 h 1800225"/>
                <a:gd name="connsiteX249" fmla="*/ 891730 w 1638300"/>
                <a:gd name="connsiteY249" fmla="*/ 108585 h 1800225"/>
                <a:gd name="connsiteX250" fmla="*/ 900493 w 1638300"/>
                <a:gd name="connsiteY250" fmla="*/ 115062 h 1800225"/>
                <a:gd name="connsiteX251" fmla="*/ 902017 w 1638300"/>
                <a:gd name="connsiteY251" fmla="*/ 122968 h 1800225"/>
                <a:gd name="connsiteX252" fmla="*/ 918591 w 1638300"/>
                <a:gd name="connsiteY252" fmla="*/ 122206 h 1800225"/>
                <a:gd name="connsiteX253" fmla="*/ 918400 w 1638300"/>
                <a:gd name="connsiteY253" fmla="*/ 133445 h 1800225"/>
                <a:gd name="connsiteX254" fmla="*/ 928497 w 1638300"/>
                <a:gd name="connsiteY254" fmla="*/ 139541 h 1800225"/>
                <a:gd name="connsiteX255" fmla="*/ 927640 w 1638300"/>
                <a:gd name="connsiteY255" fmla="*/ 143732 h 1800225"/>
                <a:gd name="connsiteX256" fmla="*/ 932307 w 1638300"/>
                <a:gd name="connsiteY256" fmla="*/ 149352 h 1800225"/>
                <a:gd name="connsiteX257" fmla="*/ 955929 w 1638300"/>
                <a:gd name="connsiteY257" fmla="*/ 162687 h 1800225"/>
                <a:gd name="connsiteX258" fmla="*/ 964883 w 1638300"/>
                <a:gd name="connsiteY258" fmla="*/ 161544 h 1800225"/>
                <a:gd name="connsiteX259" fmla="*/ 971074 w 1638300"/>
                <a:gd name="connsiteY259" fmla="*/ 164402 h 1800225"/>
                <a:gd name="connsiteX260" fmla="*/ 977836 w 1638300"/>
                <a:gd name="connsiteY260" fmla="*/ 170688 h 1800225"/>
                <a:gd name="connsiteX261" fmla="*/ 981075 w 1638300"/>
                <a:gd name="connsiteY261" fmla="*/ 183166 h 1800225"/>
                <a:gd name="connsiteX262" fmla="*/ 991076 w 1638300"/>
                <a:gd name="connsiteY262" fmla="*/ 177927 h 1800225"/>
                <a:gd name="connsiteX263" fmla="*/ 992124 w 1638300"/>
                <a:gd name="connsiteY263" fmla="*/ 174784 h 1800225"/>
                <a:gd name="connsiteX264" fmla="*/ 990028 w 1638300"/>
                <a:gd name="connsiteY264" fmla="*/ 175165 h 1800225"/>
                <a:gd name="connsiteX265" fmla="*/ 989552 w 1638300"/>
                <a:gd name="connsiteY265" fmla="*/ 170307 h 1800225"/>
                <a:gd name="connsiteX266" fmla="*/ 1006792 w 1638300"/>
                <a:gd name="connsiteY266" fmla="*/ 155829 h 1800225"/>
                <a:gd name="connsiteX267" fmla="*/ 1007745 w 1638300"/>
                <a:gd name="connsiteY267" fmla="*/ 157353 h 1800225"/>
                <a:gd name="connsiteX268" fmla="*/ 1019842 w 1638300"/>
                <a:gd name="connsiteY268" fmla="*/ 154591 h 1800225"/>
                <a:gd name="connsiteX269" fmla="*/ 1033843 w 1638300"/>
                <a:gd name="connsiteY269" fmla="*/ 160973 h 1800225"/>
                <a:gd name="connsiteX270" fmla="*/ 1037558 w 1638300"/>
                <a:gd name="connsiteY270" fmla="*/ 155543 h 1800225"/>
                <a:gd name="connsiteX271" fmla="*/ 1034986 w 1638300"/>
                <a:gd name="connsiteY271" fmla="*/ 175260 h 1800225"/>
                <a:gd name="connsiteX272" fmla="*/ 1030415 w 1638300"/>
                <a:gd name="connsiteY272" fmla="*/ 185737 h 1800225"/>
                <a:gd name="connsiteX273" fmla="*/ 1031748 w 1638300"/>
                <a:gd name="connsiteY273" fmla="*/ 193358 h 1800225"/>
                <a:gd name="connsiteX274" fmla="*/ 1038892 w 1638300"/>
                <a:gd name="connsiteY274" fmla="*/ 202978 h 1800225"/>
                <a:gd name="connsiteX275" fmla="*/ 1055465 w 1638300"/>
                <a:gd name="connsiteY275" fmla="*/ 217456 h 1800225"/>
                <a:gd name="connsiteX276" fmla="*/ 1058513 w 1638300"/>
                <a:gd name="connsiteY276" fmla="*/ 235458 h 1800225"/>
                <a:gd name="connsiteX277" fmla="*/ 1061942 w 1638300"/>
                <a:gd name="connsiteY277" fmla="*/ 234315 h 1800225"/>
                <a:gd name="connsiteX278" fmla="*/ 1072991 w 1638300"/>
                <a:gd name="connsiteY278" fmla="*/ 211741 h 1800225"/>
                <a:gd name="connsiteX279" fmla="*/ 1069562 w 1638300"/>
                <a:gd name="connsiteY279" fmla="*/ 199549 h 1800225"/>
                <a:gd name="connsiteX280" fmla="*/ 1071277 w 1638300"/>
                <a:gd name="connsiteY280" fmla="*/ 185547 h 1800225"/>
                <a:gd name="connsiteX281" fmla="*/ 1083469 w 1638300"/>
                <a:gd name="connsiteY281" fmla="*/ 163544 h 1800225"/>
                <a:gd name="connsiteX282" fmla="*/ 1089851 w 1638300"/>
                <a:gd name="connsiteY282" fmla="*/ 164878 h 1800225"/>
                <a:gd name="connsiteX283" fmla="*/ 1089469 w 1638300"/>
                <a:gd name="connsiteY283" fmla="*/ 179356 h 1800225"/>
                <a:gd name="connsiteX284" fmla="*/ 1097185 w 1638300"/>
                <a:gd name="connsiteY284" fmla="*/ 182594 h 1800225"/>
                <a:gd name="connsiteX285" fmla="*/ 1097661 w 1638300"/>
                <a:gd name="connsiteY285" fmla="*/ 191167 h 1800225"/>
                <a:gd name="connsiteX286" fmla="*/ 1116711 w 1638300"/>
                <a:gd name="connsiteY286" fmla="*/ 183356 h 1800225"/>
                <a:gd name="connsiteX287" fmla="*/ 1117949 w 1638300"/>
                <a:gd name="connsiteY287" fmla="*/ 191929 h 1800225"/>
                <a:gd name="connsiteX288" fmla="*/ 1120997 w 1638300"/>
                <a:gd name="connsiteY288" fmla="*/ 191357 h 1800225"/>
                <a:gd name="connsiteX289" fmla="*/ 1123569 w 1638300"/>
                <a:gd name="connsiteY289" fmla="*/ 194977 h 1800225"/>
                <a:gd name="connsiteX290" fmla="*/ 1120997 w 1638300"/>
                <a:gd name="connsiteY290" fmla="*/ 200787 h 1800225"/>
                <a:gd name="connsiteX291" fmla="*/ 1124331 w 1638300"/>
                <a:gd name="connsiteY291" fmla="*/ 210788 h 1800225"/>
                <a:gd name="connsiteX292" fmla="*/ 1121283 w 1638300"/>
                <a:gd name="connsiteY292" fmla="*/ 214503 h 1800225"/>
                <a:gd name="connsiteX293" fmla="*/ 1115377 w 1638300"/>
                <a:gd name="connsiteY293" fmla="*/ 215741 h 1800225"/>
                <a:gd name="connsiteX294" fmla="*/ 1116235 w 1638300"/>
                <a:gd name="connsiteY294" fmla="*/ 218504 h 1800225"/>
                <a:gd name="connsiteX295" fmla="*/ 1107662 w 1638300"/>
                <a:gd name="connsiteY295" fmla="*/ 216599 h 1800225"/>
                <a:gd name="connsiteX296" fmla="*/ 1106329 w 1638300"/>
                <a:gd name="connsiteY296" fmla="*/ 220599 h 1800225"/>
                <a:gd name="connsiteX297" fmla="*/ 1131570 w 1638300"/>
                <a:gd name="connsiteY297" fmla="*/ 231172 h 1800225"/>
                <a:gd name="connsiteX298" fmla="*/ 1134046 w 1638300"/>
                <a:gd name="connsiteY298" fmla="*/ 216313 h 1800225"/>
                <a:gd name="connsiteX299" fmla="*/ 1141571 w 1638300"/>
                <a:gd name="connsiteY299" fmla="*/ 218599 h 1800225"/>
                <a:gd name="connsiteX300" fmla="*/ 1151287 w 1638300"/>
                <a:gd name="connsiteY300" fmla="*/ 196406 h 1800225"/>
                <a:gd name="connsiteX301" fmla="*/ 1145762 w 1638300"/>
                <a:gd name="connsiteY301" fmla="*/ 190214 h 1800225"/>
                <a:gd name="connsiteX302" fmla="*/ 1143191 w 1638300"/>
                <a:gd name="connsiteY302" fmla="*/ 192977 h 1800225"/>
                <a:gd name="connsiteX303" fmla="*/ 1144619 w 1638300"/>
                <a:gd name="connsiteY303" fmla="*/ 195167 h 1800225"/>
                <a:gd name="connsiteX304" fmla="*/ 1134713 w 1638300"/>
                <a:gd name="connsiteY304" fmla="*/ 191929 h 1800225"/>
                <a:gd name="connsiteX305" fmla="*/ 1135856 w 1638300"/>
                <a:gd name="connsiteY305" fmla="*/ 185452 h 1800225"/>
                <a:gd name="connsiteX306" fmla="*/ 1147096 w 1638300"/>
                <a:gd name="connsiteY306" fmla="*/ 180499 h 1800225"/>
                <a:gd name="connsiteX307" fmla="*/ 1151573 w 1638300"/>
                <a:gd name="connsiteY307" fmla="*/ 181547 h 1800225"/>
                <a:gd name="connsiteX308" fmla="*/ 1155763 w 1638300"/>
                <a:gd name="connsiteY308" fmla="*/ 173641 h 1800225"/>
                <a:gd name="connsiteX309" fmla="*/ 1162907 w 1638300"/>
                <a:gd name="connsiteY309" fmla="*/ 176308 h 1800225"/>
                <a:gd name="connsiteX310" fmla="*/ 1160812 w 1638300"/>
                <a:gd name="connsiteY310" fmla="*/ 174022 h 1800225"/>
                <a:gd name="connsiteX311" fmla="*/ 1162621 w 1638300"/>
                <a:gd name="connsiteY311" fmla="*/ 174403 h 1800225"/>
                <a:gd name="connsiteX312" fmla="*/ 1173385 w 1638300"/>
                <a:gd name="connsiteY312" fmla="*/ 159734 h 1800225"/>
                <a:gd name="connsiteX313" fmla="*/ 1175099 w 1638300"/>
                <a:gd name="connsiteY313" fmla="*/ 138303 h 1800225"/>
                <a:gd name="connsiteX314" fmla="*/ 1183291 w 1638300"/>
                <a:gd name="connsiteY314" fmla="*/ 125444 h 1800225"/>
                <a:gd name="connsiteX315" fmla="*/ 1179767 w 1638300"/>
                <a:gd name="connsiteY315" fmla="*/ 118491 h 1800225"/>
                <a:gd name="connsiteX316" fmla="*/ 1177195 w 1638300"/>
                <a:gd name="connsiteY316" fmla="*/ 104966 h 1800225"/>
                <a:gd name="connsiteX317" fmla="*/ 1179195 w 1638300"/>
                <a:gd name="connsiteY317" fmla="*/ 102203 h 1800225"/>
                <a:gd name="connsiteX318" fmla="*/ 1174337 w 1638300"/>
                <a:gd name="connsiteY318" fmla="*/ 84011 h 1800225"/>
                <a:gd name="connsiteX319" fmla="*/ 1188053 w 1638300"/>
                <a:gd name="connsiteY319" fmla="*/ 65627 h 1800225"/>
                <a:gd name="connsiteX320" fmla="*/ 1190053 w 1638300"/>
                <a:gd name="connsiteY320" fmla="*/ 58960 h 1800225"/>
                <a:gd name="connsiteX321" fmla="*/ 1207484 w 1638300"/>
                <a:gd name="connsiteY321" fmla="*/ 41910 h 1800225"/>
                <a:gd name="connsiteX322" fmla="*/ 1214818 w 1638300"/>
                <a:gd name="connsiteY322" fmla="*/ 28004 h 1800225"/>
                <a:gd name="connsiteX323" fmla="*/ 1221295 w 1638300"/>
                <a:gd name="connsiteY323" fmla="*/ 27623 h 1800225"/>
                <a:gd name="connsiteX324" fmla="*/ 1224248 w 1638300"/>
                <a:gd name="connsiteY324" fmla="*/ 28766 h 1800225"/>
                <a:gd name="connsiteX325" fmla="*/ 1225677 w 1638300"/>
                <a:gd name="connsiteY325" fmla="*/ 39434 h 1800225"/>
                <a:gd name="connsiteX326" fmla="*/ 1230535 w 1638300"/>
                <a:gd name="connsiteY326" fmla="*/ 43720 h 1800225"/>
                <a:gd name="connsiteX327" fmla="*/ 1229487 w 1638300"/>
                <a:gd name="connsiteY327" fmla="*/ 47149 h 1800225"/>
                <a:gd name="connsiteX328" fmla="*/ 1233678 w 1638300"/>
                <a:gd name="connsiteY328" fmla="*/ 60770 h 1800225"/>
                <a:gd name="connsiteX329" fmla="*/ 1238726 w 1638300"/>
                <a:gd name="connsiteY329" fmla="*/ 63437 h 1800225"/>
                <a:gd name="connsiteX330" fmla="*/ 1242536 w 1638300"/>
                <a:gd name="connsiteY330" fmla="*/ 71724 h 1800225"/>
                <a:gd name="connsiteX331" fmla="*/ 1251966 w 1638300"/>
                <a:gd name="connsiteY331" fmla="*/ 70961 h 1800225"/>
                <a:gd name="connsiteX332" fmla="*/ 1254347 w 1638300"/>
                <a:gd name="connsiteY332" fmla="*/ 75057 h 1800225"/>
                <a:gd name="connsiteX333" fmla="*/ 1252633 w 1638300"/>
                <a:gd name="connsiteY333" fmla="*/ 93726 h 1800225"/>
                <a:gd name="connsiteX334" fmla="*/ 1259300 w 1638300"/>
                <a:gd name="connsiteY334" fmla="*/ 103156 h 1800225"/>
                <a:gd name="connsiteX335" fmla="*/ 1277207 w 1638300"/>
                <a:gd name="connsiteY335" fmla="*/ 106966 h 1800225"/>
                <a:gd name="connsiteX336" fmla="*/ 1287209 w 1638300"/>
                <a:gd name="connsiteY336" fmla="*/ 104680 h 1800225"/>
                <a:gd name="connsiteX337" fmla="*/ 1291876 w 1638300"/>
                <a:gd name="connsiteY337" fmla="*/ 106394 h 1800225"/>
                <a:gd name="connsiteX338" fmla="*/ 1299210 w 1638300"/>
                <a:gd name="connsiteY338" fmla="*/ 115253 h 1800225"/>
                <a:gd name="connsiteX339" fmla="*/ 1294448 w 1638300"/>
                <a:gd name="connsiteY339" fmla="*/ 120301 h 1800225"/>
                <a:gd name="connsiteX340" fmla="*/ 1289590 w 1638300"/>
                <a:gd name="connsiteY340" fmla="*/ 115538 h 1800225"/>
                <a:gd name="connsiteX341" fmla="*/ 1283684 w 1638300"/>
                <a:gd name="connsiteY341" fmla="*/ 117539 h 1800225"/>
                <a:gd name="connsiteX342" fmla="*/ 1270921 w 1638300"/>
                <a:gd name="connsiteY342" fmla="*/ 146590 h 1800225"/>
                <a:gd name="connsiteX343" fmla="*/ 1270159 w 1638300"/>
                <a:gd name="connsiteY343" fmla="*/ 161449 h 1800225"/>
                <a:gd name="connsiteX344" fmla="*/ 1265873 w 1638300"/>
                <a:gd name="connsiteY344" fmla="*/ 166497 h 1800225"/>
                <a:gd name="connsiteX345" fmla="*/ 1262062 w 1638300"/>
                <a:gd name="connsiteY345" fmla="*/ 177641 h 1800225"/>
                <a:gd name="connsiteX346" fmla="*/ 1279112 w 1638300"/>
                <a:gd name="connsiteY346" fmla="*/ 194977 h 1800225"/>
                <a:gd name="connsiteX347" fmla="*/ 1279969 w 1638300"/>
                <a:gd name="connsiteY347" fmla="*/ 198787 h 1800225"/>
                <a:gd name="connsiteX348" fmla="*/ 1285399 w 1638300"/>
                <a:gd name="connsiteY348" fmla="*/ 198120 h 1800225"/>
                <a:gd name="connsiteX349" fmla="*/ 1290066 w 1638300"/>
                <a:gd name="connsiteY349" fmla="*/ 192977 h 1800225"/>
                <a:gd name="connsiteX350" fmla="*/ 1287685 w 1638300"/>
                <a:gd name="connsiteY350" fmla="*/ 191262 h 1800225"/>
                <a:gd name="connsiteX351" fmla="*/ 1281970 w 1638300"/>
                <a:gd name="connsiteY351" fmla="*/ 195262 h 1800225"/>
                <a:gd name="connsiteX352" fmla="*/ 1264253 w 1638300"/>
                <a:gd name="connsiteY352" fmla="*/ 177165 h 1800225"/>
                <a:gd name="connsiteX353" fmla="*/ 1273302 w 1638300"/>
                <a:gd name="connsiteY353" fmla="*/ 162306 h 1800225"/>
                <a:gd name="connsiteX354" fmla="*/ 1273111 w 1638300"/>
                <a:gd name="connsiteY354" fmla="*/ 146780 h 1800225"/>
                <a:gd name="connsiteX355" fmla="*/ 1283684 w 1638300"/>
                <a:gd name="connsiteY355" fmla="*/ 125540 h 1800225"/>
                <a:gd name="connsiteX356" fmla="*/ 1286256 w 1638300"/>
                <a:gd name="connsiteY356" fmla="*/ 128397 h 1800225"/>
                <a:gd name="connsiteX357" fmla="*/ 1284827 w 1638300"/>
                <a:gd name="connsiteY357" fmla="*/ 144780 h 1800225"/>
                <a:gd name="connsiteX358" fmla="*/ 1290066 w 1638300"/>
                <a:gd name="connsiteY358" fmla="*/ 144304 h 1800225"/>
                <a:gd name="connsiteX359" fmla="*/ 1290161 w 1638300"/>
                <a:gd name="connsiteY359" fmla="*/ 141351 h 1800225"/>
                <a:gd name="connsiteX360" fmla="*/ 1297115 w 1638300"/>
                <a:gd name="connsiteY360" fmla="*/ 155829 h 1800225"/>
                <a:gd name="connsiteX361" fmla="*/ 1302734 w 1638300"/>
                <a:gd name="connsiteY361" fmla="*/ 156305 h 1800225"/>
                <a:gd name="connsiteX362" fmla="*/ 1305973 w 1638300"/>
                <a:gd name="connsiteY362" fmla="*/ 152210 h 1800225"/>
                <a:gd name="connsiteX363" fmla="*/ 1309116 w 1638300"/>
                <a:gd name="connsiteY363" fmla="*/ 157734 h 1800225"/>
                <a:gd name="connsiteX364" fmla="*/ 1319022 w 1638300"/>
                <a:gd name="connsiteY364" fmla="*/ 160592 h 1800225"/>
                <a:gd name="connsiteX365" fmla="*/ 1315974 w 1638300"/>
                <a:gd name="connsiteY365" fmla="*/ 165830 h 1800225"/>
                <a:gd name="connsiteX366" fmla="*/ 1321022 w 1638300"/>
                <a:gd name="connsiteY366" fmla="*/ 165640 h 1800225"/>
                <a:gd name="connsiteX367" fmla="*/ 1320546 w 1638300"/>
                <a:gd name="connsiteY367" fmla="*/ 168402 h 1800225"/>
                <a:gd name="connsiteX368" fmla="*/ 1323213 w 1638300"/>
                <a:gd name="connsiteY368" fmla="*/ 169926 h 1800225"/>
                <a:gd name="connsiteX369" fmla="*/ 1313783 w 1638300"/>
                <a:gd name="connsiteY369" fmla="*/ 176975 h 1800225"/>
                <a:gd name="connsiteX370" fmla="*/ 1310164 w 1638300"/>
                <a:gd name="connsiteY370" fmla="*/ 174689 h 1800225"/>
                <a:gd name="connsiteX371" fmla="*/ 1315021 w 1638300"/>
                <a:gd name="connsiteY371" fmla="*/ 167450 h 1800225"/>
                <a:gd name="connsiteX372" fmla="*/ 1309592 w 1638300"/>
                <a:gd name="connsiteY372" fmla="*/ 163830 h 1800225"/>
                <a:gd name="connsiteX373" fmla="*/ 1312164 w 1638300"/>
                <a:gd name="connsiteY373" fmla="*/ 167640 h 1800225"/>
                <a:gd name="connsiteX374" fmla="*/ 1304830 w 1638300"/>
                <a:gd name="connsiteY374" fmla="*/ 174689 h 1800225"/>
                <a:gd name="connsiteX375" fmla="*/ 1308449 w 1638300"/>
                <a:gd name="connsiteY375" fmla="*/ 176212 h 1800225"/>
                <a:gd name="connsiteX376" fmla="*/ 1307497 w 1638300"/>
                <a:gd name="connsiteY376" fmla="*/ 178308 h 1800225"/>
                <a:gd name="connsiteX377" fmla="*/ 1313402 w 1638300"/>
                <a:gd name="connsiteY377" fmla="*/ 184595 h 1800225"/>
                <a:gd name="connsiteX378" fmla="*/ 1311974 w 1638300"/>
                <a:gd name="connsiteY378" fmla="*/ 186119 h 1800225"/>
                <a:gd name="connsiteX379" fmla="*/ 1318832 w 1638300"/>
                <a:gd name="connsiteY379" fmla="*/ 188024 h 1800225"/>
                <a:gd name="connsiteX380" fmla="*/ 1322260 w 1638300"/>
                <a:gd name="connsiteY380" fmla="*/ 183452 h 1800225"/>
                <a:gd name="connsiteX381" fmla="*/ 1319975 w 1638300"/>
                <a:gd name="connsiteY381" fmla="*/ 189167 h 1800225"/>
                <a:gd name="connsiteX382" fmla="*/ 1326737 w 1638300"/>
                <a:gd name="connsiteY382" fmla="*/ 195358 h 1800225"/>
                <a:gd name="connsiteX383" fmla="*/ 1317879 w 1638300"/>
                <a:gd name="connsiteY383" fmla="*/ 199073 h 1800225"/>
                <a:gd name="connsiteX384" fmla="*/ 1313212 w 1638300"/>
                <a:gd name="connsiteY384" fmla="*/ 195644 h 1800225"/>
                <a:gd name="connsiteX385" fmla="*/ 1305782 w 1638300"/>
                <a:gd name="connsiteY385" fmla="*/ 196215 h 1800225"/>
                <a:gd name="connsiteX386" fmla="*/ 1302639 w 1638300"/>
                <a:gd name="connsiteY386" fmla="*/ 212217 h 1800225"/>
                <a:gd name="connsiteX387" fmla="*/ 1304639 w 1638300"/>
                <a:gd name="connsiteY387" fmla="*/ 213551 h 1800225"/>
                <a:gd name="connsiteX388" fmla="*/ 1303687 w 1638300"/>
                <a:gd name="connsiteY388" fmla="*/ 217361 h 1800225"/>
                <a:gd name="connsiteX389" fmla="*/ 1316641 w 1638300"/>
                <a:gd name="connsiteY389" fmla="*/ 221933 h 1800225"/>
                <a:gd name="connsiteX390" fmla="*/ 1321499 w 1638300"/>
                <a:gd name="connsiteY390" fmla="*/ 212789 h 1800225"/>
                <a:gd name="connsiteX391" fmla="*/ 1327118 w 1638300"/>
                <a:gd name="connsiteY391" fmla="*/ 214884 h 1800225"/>
                <a:gd name="connsiteX392" fmla="*/ 1328166 w 1638300"/>
                <a:gd name="connsiteY392" fmla="*/ 209741 h 1800225"/>
                <a:gd name="connsiteX393" fmla="*/ 1327880 w 1638300"/>
                <a:gd name="connsiteY393" fmla="*/ 214312 h 1800225"/>
                <a:gd name="connsiteX394" fmla="*/ 1325309 w 1638300"/>
                <a:gd name="connsiteY394" fmla="*/ 218789 h 1800225"/>
                <a:gd name="connsiteX395" fmla="*/ 1326166 w 1638300"/>
                <a:gd name="connsiteY395" fmla="*/ 240506 h 1800225"/>
                <a:gd name="connsiteX396" fmla="*/ 1346454 w 1638300"/>
                <a:gd name="connsiteY396" fmla="*/ 278321 h 1800225"/>
                <a:gd name="connsiteX397" fmla="*/ 1353979 w 1638300"/>
                <a:gd name="connsiteY397" fmla="*/ 287465 h 1800225"/>
                <a:gd name="connsiteX398" fmla="*/ 1354360 w 1638300"/>
                <a:gd name="connsiteY398" fmla="*/ 291751 h 1800225"/>
                <a:gd name="connsiteX399" fmla="*/ 1371886 w 1638300"/>
                <a:gd name="connsiteY399" fmla="*/ 286607 h 1800225"/>
                <a:gd name="connsiteX400" fmla="*/ 1401127 w 1638300"/>
                <a:gd name="connsiteY400" fmla="*/ 271558 h 1800225"/>
                <a:gd name="connsiteX401" fmla="*/ 1419987 w 1638300"/>
                <a:gd name="connsiteY401" fmla="*/ 268129 h 1800225"/>
                <a:gd name="connsiteX402" fmla="*/ 1428559 w 1638300"/>
                <a:gd name="connsiteY402" fmla="*/ 269272 h 1800225"/>
                <a:gd name="connsiteX403" fmla="*/ 1427988 w 1638300"/>
                <a:gd name="connsiteY403" fmla="*/ 276892 h 1800225"/>
                <a:gd name="connsiteX404" fmla="*/ 1422559 w 1638300"/>
                <a:gd name="connsiteY404" fmla="*/ 281654 h 1800225"/>
                <a:gd name="connsiteX405" fmla="*/ 1424178 w 1638300"/>
                <a:gd name="connsiteY405" fmla="*/ 284988 h 1800225"/>
                <a:gd name="connsiteX406" fmla="*/ 1426654 w 1638300"/>
                <a:gd name="connsiteY406" fmla="*/ 284702 h 1800225"/>
                <a:gd name="connsiteX407" fmla="*/ 1427702 w 1638300"/>
                <a:gd name="connsiteY407" fmla="*/ 295561 h 1800225"/>
                <a:gd name="connsiteX408" fmla="*/ 1427702 w 1638300"/>
                <a:gd name="connsiteY408" fmla="*/ 303562 h 1800225"/>
                <a:gd name="connsiteX409" fmla="*/ 1423797 w 1638300"/>
                <a:gd name="connsiteY409" fmla="*/ 307943 h 1800225"/>
                <a:gd name="connsiteX410" fmla="*/ 1428083 w 1638300"/>
                <a:gd name="connsiteY410" fmla="*/ 306800 h 1800225"/>
                <a:gd name="connsiteX411" fmla="*/ 1427607 w 1638300"/>
                <a:gd name="connsiteY411" fmla="*/ 328232 h 1800225"/>
                <a:gd name="connsiteX412" fmla="*/ 1423035 w 1638300"/>
                <a:gd name="connsiteY412" fmla="*/ 330708 h 1800225"/>
                <a:gd name="connsiteX413" fmla="*/ 1429798 w 1638300"/>
                <a:gd name="connsiteY413" fmla="*/ 333566 h 1800225"/>
                <a:gd name="connsiteX414" fmla="*/ 1428464 w 1638300"/>
                <a:gd name="connsiteY414" fmla="*/ 330613 h 1800225"/>
                <a:gd name="connsiteX415" fmla="*/ 1436465 w 1638300"/>
                <a:gd name="connsiteY415" fmla="*/ 341091 h 1800225"/>
                <a:gd name="connsiteX416" fmla="*/ 1447514 w 1638300"/>
                <a:gd name="connsiteY416" fmla="*/ 345377 h 1800225"/>
                <a:gd name="connsiteX417" fmla="*/ 1461611 w 1638300"/>
                <a:gd name="connsiteY417" fmla="*/ 341852 h 1800225"/>
                <a:gd name="connsiteX418" fmla="*/ 1472565 w 1638300"/>
                <a:gd name="connsiteY418" fmla="*/ 335471 h 1800225"/>
                <a:gd name="connsiteX419" fmla="*/ 1487138 w 1638300"/>
                <a:gd name="connsiteY419" fmla="*/ 340805 h 1800225"/>
                <a:gd name="connsiteX420" fmla="*/ 1482661 w 1638300"/>
                <a:gd name="connsiteY420" fmla="*/ 354425 h 1800225"/>
                <a:gd name="connsiteX421" fmla="*/ 1484852 w 1638300"/>
                <a:gd name="connsiteY421" fmla="*/ 362331 h 1800225"/>
                <a:gd name="connsiteX422" fmla="*/ 1480566 w 1638300"/>
                <a:gd name="connsiteY422" fmla="*/ 373094 h 1800225"/>
                <a:gd name="connsiteX423" fmla="*/ 1486091 w 1638300"/>
                <a:gd name="connsiteY423" fmla="*/ 368903 h 1800225"/>
                <a:gd name="connsiteX424" fmla="*/ 1491139 w 1638300"/>
                <a:gd name="connsiteY424" fmla="*/ 375857 h 1800225"/>
                <a:gd name="connsiteX425" fmla="*/ 1497520 w 1638300"/>
                <a:gd name="connsiteY425" fmla="*/ 372428 h 1800225"/>
                <a:gd name="connsiteX426" fmla="*/ 1501807 w 1638300"/>
                <a:gd name="connsiteY426" fmla="*/ 376524 h 1800225"/>
                <a:gd name="connsiteX427" fmla="*/ 1497997 w 1638300"/>
                <a:gd name="connsiteY427" fmla="*/ 379381 h 1800225"/>
                <a:gd name="connsiteX428" fmla="*/ 1507045 w 1638300"/>
                <a:gd name="connsiteY428" fmla="*/ 410337 h 1800225"/>
                <a:gd name="connsiteX429" fmla="*/ 1524191 w 1638300"/>
                <a:gd name="connsiteY429" fmla="*/ 415576 h 1800225"/>
                <a:gd name="connsiteX430" fmla="*/ 1518190 w 1638300"/>
                <a:gd name="connsiteY430" fmla="*/ 429292 h 1800225"/>
                <a:gd name="connsiteX431" fmla="*/ 1520857 w 1638300"/>
                <a:gd name="connsiteY431" fmla="*/ 429959 h 1800225"/>
                <a:gd name="connsiteX432" fmla="*/ 1520285 w 1638300"/>
                <a:gd name="connsiteY432" fmla="*/ 431959 h 1800225"/>
                <a:gd name="connsiteX433" fmla="*/ 1501235 w 1638300"/>
                <a:gd name="connsiteY433" fmla="*/ 455009 h 1800225"/>
                <a:gd name="connsiteX434" fmla="*/ 1488091 w 1638300"/>
                <a:gd name="connsiteY434" fmla="*/ 462629 h 1800225"/>
                <a:gd name="connsiteX435" fmla="*/ 1477232 w 1638300"/>
                <a:gd name="connsiteY435" fmla="*/ 473107 h 1800225"/>
                <a:gd name="connsiteX436" fmla="*/ 1458182 w 1638300"/>
                <a:gd name="connsiteY436" fmla="*/ 483775 h 1800225"/>
                <a:gd name="connsiteX437" fmla="*/ 1453420 w 1638300"/>
                <a:gd name="connsiteY437" fmla="*/ 495967 h 1800225"/>
                <a:gd name="connsiteX438" fmla="*/ 1457801 w 1638300"/>
                <a:gd name="connsiteY438" fmla="*/ 510159 h 1800225"/>
                <a:gd name="connsiteX439" fmla="*/ 1472660 w 1638300"/>
                <a:gd name="connsiteY439" fmla="*/ 514160 h 1800225"/>
                <a:gd name="connsiteX440" fmla="*/ 1480376 w 1638300"/>
                <a:gd name="connsiteY440" fmla="*/ 510730 h 1800225"/>
                <a:gd name="connsiteX441" fmla="*/ 1488662 w 1638300"/>
                <a:gd name="connsiteY441" fmla="*/ 515398 h 1800225"/>
                <a:gd name="connsiteX442" fmla="*/ 1487234 w 1638300"/>
                <a:gd name="connsiteY442" fmla="*/ 525209 h 1800225"/>
                <a:gd name="connsiteX443" fmla="*/ 1489138 w 1638300"/>
                <a:gd name="connsiteY443" fmla="*/ 529400 h 1800225"/>
                <a:gd name="connsiteX444" fmla="*/ 1484281 w 1638300"/>
                <a:gd name="connsiteY444" fmla="*/ 537782 h 1800225"/>
                <a:gd name="connsiteX445" fmla="*/ 1490472 w 1638300"/>
                <a:gd name="connsiteY445" fmla="*/ 548069 h 1800225"/>
                <a:gd name="connsiteX446" fmla="*/ 1490091 w 1638300"/>
                <a:gd name="connsiteY446" fmla="*/ 555213 h 1800225"/>
                <a:gd name="connsiteX447" fmla="*/ 1485995 w 1638300"/>
                <a:gd name="connsiteY447" fmla="*/ 560070 h 1800225"/>
                <a:gd name="connsiteX448" fmla="*/ 1490948 w 1638300"/>
                <a:gd name="connsiteY448" fmla="*/ 569976 h 1800225"/>
                <a:gd name="connsiteX449" fmla="*/ 1490567 w 1638300"/>
                <a:gd name="connsiteY449" fmla="*/ 584168 h 1800225"/>
                <a:gd name="connsiteX450" fmla="*/ 1502378 w 1638300"/>
                <a:gd name="connsiteY450" fmla="*/ 593313 h 1800225"/>
                <a:gd name="connsiteX451" fmla="*/ 1512760 w 1638300"/>
                <a:gd name="connsiteY451" fmla="*/ 595217 h 1800225"/>
                <a:gd name="connsiteX452" fmla="*/ 1526953 w 1638300"/>
                <a:gd name="connsiteY452" fmla="*/ 589026 h 1800225"/>
                <a:gd name="connsiteX453" fmla="*/ 1544860 w 1638300"/>
                <a:gd name="connsiteY453" fmla="*/ 594360 h 1800225"/>
                <a:gd name="connsiteX454" fmla="*/ 1564481 w 1638300"/>
                <a:gd name="connsiteY454" fmla="*/ 580644 h 1800225"/>
                <a:gd name="connsiteX455" fmla="*/ 1571720 w 1638300"/>
                <a:gd name="connsiteY455" fmla="*/ 582168 h 1800225"/>
                <a:gd name="connsiteX456" fmla="*/ 1590675 w 1638300"/>
                <a:gd name="connsiteY456" fmla="*/ 597122 h 1800225"/>
                <a:gd name="connsiteX457" fmla="*/ 1607629 w 1638300"/>
                <a:gd name="connsiteY457" fmla="*/ 598837 h 1800225"/>
                <a:gd name="connsiteX458" fmla="*/ 1627918 w 1638300"/>
                <a:gd name="connsiteY458" fmla="*/ 605885 h 1800225"/>
                <a:gd name="connsiteX459" fmla="*/ 1634490 w 1638300"/>
                <a:gd name="connsiteY459" fmla="*/ 604838 h 1800225"/>
                <a:gd name="connsiteX460" fmla="*/ 1632013 w 1638300"/>
                <a:gd name="connsiteY460" fmla="*/ 611981 h 1800225"/>
                <a:gd name="connsiteX461" fmla="*/ 1635347 w 1638300"/>
                <a:gd name="connsiteY461" fmla="*/ 620268 h 1800225"/>
                <a:gd name="connsiteX462" fmla="*/ 1636014 w 1638300"/>
                <a:gd name="connsiteY462" fmla="*/ 632460 h 1800225"/>
                <a:gd name="connsiteX463" fmla="*/ 1628489 w 1638300"/>
                <a:gd name="connsiteY463" fmla="*/ 653605 h 1800225"/>
                <a:gd name="connsiteX464" fmla="*/ 1618298 w 1638300"/>
                <a:gd name="connsiteY464" fmla="*/ 654558 h 1800225"/>
                <a:gd name="connsiteX465" fmla="*/ 1602962 w 1638300"/>
                <a:gd name="connsiteY465" fmla="*/ 675608 h 1800225"/>
                <a:gd name="connsiteX466" fmla="*/ 1590484 w 1638300"/>
                <a:gd name="connsiteY466" fmla="*/ 683609 h 1800225"/>
                <a:gd name="connsiteX467" fmla="*/ 1584103 w 1638300"/>
                <a:gd name="connsiteY467" fmla="*/ 691420 h 1800225"/>
                <a:gd name="connsiteX468" fmla="*/ 1573911 w 1638300"/>
                <a:gd name="connsiteY468" fmla="*/ 695992 h 1800225"/>
                <a:gd name="connsiteX469" fmla="*/ 1568291 w 1638300"/>
                <a:gd name="connsiteY469" fmla="*/ 708184 h 1800225"/>
                <a:gd name="connsiteX470" fmla="*/ 1556099 w 1638300"/>
                <a:gd name="connsiteY470" fmla="*/ 718566 h 1800225"/>
                <a:gd name="connsiteX471" fmla="*/ 1536668 w 1638300"/>
                <a:gd name="connsiteY471" fmla="*/ 724853 h 1800225"/>
                <a:gd name="connsiteX472" fmla="*/ 1540193 w 1638300"/>
                <a:gd name="connsiteY472" fmla="*/ 731425 h 1800225"/>
                <a:gd name="connsiteX473" fmla="*/ 1524571 w 1638300"/>
                <a:gd name="connsiteY473" fmla="*/ 752380 h 1800225"/>
                <a:gd name="connsiteX474" fmla="*/ 1515523 w 1638300"/>
                <a:gd name="connsiteY474" fmla="*/ 759333 h 1800225"/>
                <a:gd name="connsiteX475" fmla="*/ 1508188 w 1638300"/>
                <a:gd name="connsiteY475" fmla="*/ 776192 h 1800225"/>
                <a:gd name="connsiteX476" fmla="*/ 1503998 w 1638300"/>
                <a:gd name="connsiteY476" fmla="*/ 776859 h 1800225"/>
                <a:gd name="connsiteX477" fmla="*/ 1495996 w 1638300"/>
                <a:gd name="connsiteY477" fmla="*/ 786384 h 1800225"/>
                <a:gd name="connsiteX478" fmla="*/ 1487615 w 1638300"/>
                <a:gd name="connsiteY478" fmla="*/ 786384 h 1800225"/>
                <a:gd name="connsiteX479" fmla="*/ 1472279 w 1638300"/>
                <a:gd name="connsiteY479" fmla="*/ 802005 h 1800225"/>
                <a:gd name="connsiteX480" fmla="*/ 1468184 w 1638300"/>
                <a:gd name="connsiteY480" fmla="*/ 799338 h 1800225"/>
                <a:gd name="connsiteX481" fmla="*/ 1456373 w 1638300"/>
                <a:gd name="connsiteY481" fmla="*/ 809435 h 1800225"/>
                <a:gd name="connsiteX482" fmla="*/ 1444180 w 1638300"/>
                <a:gd name="connsiteY482" fmla="*/ 825913 h 1800225"/>
                <a:gd name="connsiteX483" fmla="*/ 1443990 w 1638300"/>
                <a:gd name="connsiteY483" fmla="*/ 828485 h 1800225"/>
                <a:gd name="connsiteX484" fmla="*/ 1446467 w 1638300"/>
                <a:gd name="connsiteY484" fmla="*/ 828866 h 1800225"/>
                <a:gd name="connsiteX485" fmla="*/ 1445324 w 1638300"/>
                <a:gd name="connsiteY485" fmla="*/ 834962 h 1800225"/>
                <a:gd name="connsiteX486" fmla="*/ 1441609 w 1638300"/>
                <a:gd name="connsiteY486" fmla="*/ 830009 h 1800225"/>
                <a:gd name="connsiteX487" fmla="*/ 1441228 w 1638300"/>
                <a:gd name="connsiteY487" fmla="*/ 833724 h 1800225"/>
                <a:gd name="connsiteX488" fmla="*/ 1430845 w 1638300"/>
                <a:gd name="connsiteY488" fmla="*/ 833628 h 1800225"/>
                <a:gd name="connsiteX489" fmla="*/ 1424940 w 1638300"/>
                <a:gd name="connsiteY489" fmla="*/ 839534 h 1800225"/>
                <a:gd name="connsiteX490" fmla="*/ 1425321 w 1638300"/>
                <a:gd name="connsiteY490" fmla="*/ 845534 h 1800225"/>
                <a:gd name="connsiteX491" fmla="*/ 1423321 w 1638300"/>
                <a:gd name="connsiteY491" fmla="*/ 846297 h 1800225"/>
                <a:gd name="connsiteX492" fmla="*/ 1419701 w 1638300"/>
                <a:gd name="connsiteY492" fmla="*/ 861156 h 1800225"/>
                <a:gd name="connsiteX493" fmla="*/ 1415605 w 1638300"/>
                <a:gd name="connsiteY493" fmla="*/ 859536 h 1800225"/>
                <a:gd name="connsiteX494" fmla="*/ 1408652 w 1638300"/>
                <a:gd name="connsiteY494" fmla="*/ 862584 h 1800225"/>
                <a:gd name="connsiteX495" fmla="*/ 1401318 w 1638300"/>
                <a:gd name="connsiteY495" fmla="*/ 857726 h 1800225"/>
                <a:gd name="connsiteX496" fmla="*/ 1398365 w 1638300"/>
                <a:gd name="connsiteY496" fmla="*/ 859346 h 1800225"/>
                <a:gd name="connsiteX497" fmla="*/ 1396841 w 1638300"/>
                <a:gd name="connsiteY497" fmla="*/ 856488 h 1800225"/>
                <a:gd name="connsiteX498" fmla="*/ 1387793 w 1638300"/>
                <a:gd name="connsiteY498" fmla="*/ 860679 h 1800225"/>
                <a:gd name="connsiteX499" fmla="*/ 1383316 w 1638300"/>
                <a:gd name="connsiteY499" fmla="*/ 870395 h 1800225"/>
                <a:gd name="connsiteX500" fmla="*/ 1372934 w 1638300"/>
                <a:gd name="connsiteY500" fmla="*/ 863537 h 1800225"/>
                <a:gd name="connsiteX501" fmla="*/ 1369885 w 1638300"/>
                <a:gd name="connsiteY501" fmla="*/ 866585 h 1800225"/>
                <a:gd name="connsiteX502" fmla="*/ 1365885 w 1638300"/>
                <a:gd name="connsiteY502" fmla="*/ 866204 h 1800225"/>
                <a:gd name="connsiteX503" fmla="*/ 1363694 w 1638300"/>
                <a:gd name="connsiteY503" fmla="*/ 869728 h 1800225"/>
                <a:gd name="connsiteX504" fmla="*/ 1371314 w 1638300"/>
                <a:gd name="connsiteY504" fmla="*/ 883063 h 1800225"/>
                <a:gd name="connsiteX505" fmla="*/ 1369981 w 1638300"/>
                <a:gd name="connsiteY505" fmla="*/ 892302 h 1800225"/>
                <a:gd name="connsiteX506" fmla="*/ 1376458 w 1638300"/>
                <a:gd name="connsiteY506" fmla="*/ 892302 h 1800225"/>
                <a:gd name="connsiteX507" fmla="*/ 1387507 w 1638300"/>
                <a:gd name="connsiteY507" fmla="*/ 907732 h 1800225"/>
                <a:gd name="connsiteX508" fmla="*/ 1394174 w 1638300"/>
                <a:gd name="connsiteY508" fmla="*/ 902970 h 1800225"/>
                <a:gd name="connsiteX509" fmla="*/ 1395222 w 1638300"/>
                <a:gd name="connsiteY509" fmla="*/ 906018 h 1800225"/>
                <a:gd name="connsiteX510" fmla="*/ 1401604 w 1638300"/>
                <a:gd name="connsiteY510" fmla="*/ 904875 h 1800225"/>
                <a:gd name="connsiteX511" fmla="*/ 1403794 w 1638300"/>
                <a:gd name="connsiteY511" fmla="*/ 912114 h 1800225"/>
                <a:gd name="connsiteX512" fmla="*/ 1409033 w 1638300"/>
                <a:gd name="connsiteY512" fmla="*/ 910590 h 1800225"/>
                <a:gd name="connsiteX513" fmla="*/ 1409509 w 1638300"/>
                <a:gd name="connsiteY513" fmla="*/ 912876 h 1800225"/>
                <a:gd name="connsiteX514" fmla="*/ 1404557 w 1638300"/>
                <a:gd name="connsiteY514" fmla="*/ 924401 h 1800225"/>
                <a:gd name="connsiteX515" fmla="*/ 1414462 w 1638300"/>
                <a:gd name="connsiteY515" fmla="*/ 931164 h 1800225"/>
                <a:gd name="connsiteX516" fmla="*/ 1421035 w 1638300"/>
                <a:gd name="connsiteY516" fmla="*/ 929735 h 1800225"/>
                <a:gd name="connsiteX517" fmla="*/ 1419987 w 1638300"/>
                <a:gd name="connsiteY517" fmla="*/ 946785 h 1800225"/>
                <a:gd name="connsiteX518" fmla="*/ 1416082 w 1638300"/>
                <a:gd name="connsiteY518" fmla="*/ 946785 h 1800225"/>
                <a:gd name="connsiteX519" fmla="*/ 1413510 w 1638300"/>
                <a:gd name="connsiteY519" fmla="*/ 965359 h 1800225"/>
                <a:gd name="connsiteX520" fmla="*/ 1418939 w 1638300"/>
                <a:gd name="connsiteY520" fmla="*/ 968883 h 1800225"/>
                <a:gd name="connsiteX521" fmla="*/ 1391793 w 1638300"/>
                <a:gd name="connsiteY521" fmla="*/ 983552 h 1800225"/>
                <a:gd name="connsiteX522" fmla="*/ 1386840 w 1638300"/>
                <a:gd name="connsiteY522" fmla="*/ 989457 h 1800225"/>
                <a:gd name="connsiteX523" fmla="*/ 1387411 w 1638300"/>
                <a:gd name="connsiteY523" fmla="*/ 992791 h 1800225"/>
                <a:gd name="connsiteX524" fmla="*/ 1377886 w 1638300"/>
                <a:gd name="connsiteY524" fmla="*/ 989076 h 1800225"/>
                <a:gd name="connsiteX525" fmla="*/ 1360265 w 1638300"/>
                <a:gd name="connsiteY525" fmla="*/ 967740 h 1800225"/>
                <a:gd name="connsiteX526" fmla="*/ 1348645 w 1638300"/>
                <a:gd name="connsiteY526" fmla="*/ 966121 h 1800225"/>
                <a:gd name="connsiteX527" fmla="*/ 1311974 w 1638300"/>
                <a:gd name="connsiteY527" fmla="*/ 982789 h 1800225"/>
                <a:gd name="connsiteX528" fmla="*/ 1290733 w 1638300"/>
                <a:gd name="connsiteY528" fmla="*/ 999744 h 1800225"/>
                <a:gd name="connsiteX529" fmla="*/ 1281779 w 1638300"/>
                <a:gd name="connsiteY529" fmla="*/ 990695 h 1800225"/>
                <a:gd name="connsiteX530" fmla="*/ 1272254 w 1638300"/>
                <a:gd name="connsiteY530" fmla="*/ 999077 h 1800225"/>
                <a:gd name="connsiteX531" fmla="*/ 1255681 w 1638300"/>
                <a:gd name="connsiteY531" fmla="*/ 1003268 h 1800225"/>
                <a:gd name="connsiteX532" fmla="*/ 1239584 w 1638300"/>
                <a:gd name="connsiteY532" fmla="*/ 1022699 h 1800225"/>
                <a:gd name="connsiteX533" fmla="*/ 1234250 w 1638300"/>
                <a:gd name="connsiteY533" fmla="*/ 1019080 h 1800225"/>
                <a:gd name="connsiteX534" fmla="*/ 1220629 w 1638300"/>
                <a:gd name="connsiteY534" fmla="*/ 988695 h 1800225"/>
                <a:gd name="connsiteX535" fmla="*/ 1215485 w 1638300"/>
                <a:gd name="connsiteY535" fmla="*/ 986409 h 1800225"/>
                <a:gd name="connsiteX536" fmla="*/ 1222724 w 1638300"/>
                <a:gd name="connsiteY536" fmla="*/ 974598 h 1800225"/>
                <a:gd name="connsiteX537" fmla="*/ 1221581 w 1638300"/>
                <a:gd name="connsiteY537" fmla="*/ 969264 h 1800225"/>
                <a:gd name="connsiteX538" fmla="*/ 1203960 w 1638300"/>
                <a:gd name="connsiteY538" fmla="*/ 966121 h 1800225"/>
                <a:gd name="connsiteX539" fmla="*/ 1197007 w 1638300"/>
                <a:gd name="connsiteY539" fmla="*/ 968121 h 1800225"/>
                <a:gd name="connsiteX540" fmla="*/ 1190339 w 1638300"/>
                <a:gd name="connsiteY540" fmla="*/ 952405 h 1800225"/>
                <a:gd name="connsiteX541" fmla="*/ 1182815 w 1638300"/>
                <a:gd name="connsiteY541" fmla="*/ 952405 h 1800225"/>
                <a:gd name="connsiteX542" fmla="*/ 1169479 w 1638300"/>
                <a:gd name="connsiteY542" fmla="*/ 961835 h 1800225"/>
                <a:gd name="connsiteX543" fmla="*/ 1164241 w 1638300"/>
                <a:gd name="connsiteY543" fmla="*/ 972598 h 1800225"/>
                <a:gd name="connsiteX544" fmla="*/ 1163574 w 1638300"/>
                <a:gd name="connsiteY544" fmla="*/ 985171 h 1800225"/>
                <a:gd name="connsiteX545" fmla="*/ 1148048 w 1638300"/>
                <a:gd name="connsiteY545" fmla="*/ 992981 h 1800225"/>
                <a:gd name="connsiteX546" fmla="*/ 1121283 w 1638300"/>
                <a:gd name="connsiteY546" fmla="*/ 990886 h 1800225"/>
                <a:gd name="connsiteX547" fmla="*/ 1118044 w 1638300"/>
                <a:gd name="connsiteY547" fmla="*/ 981646 h 1800225"/>
                <a:gd name="connsiteX548" fmla="*/ 1078897 w 1638300"/>
                <a:gd name="connsiteY548" fmla="*/ 979265 h 1800225"/>
                <a:gd name="connsiteX549" fmla="*/ 1064228 w 1638300"/>
                <a:gd name="connsiteY549" fmla="*/ 972979 h 1800225"/>
                <a:gd name="connsiteX550" fmla="*/ 1045559 w 1638300"/>
                <a:gd name="connsiteY550" fmla="*/ 993553 h 1800225"/>
                <a:gd name="connsiteX551" fmla="*/ 1036510 w 1638300"/>
                <a:gd name="connsiteY551" fmla="*/ 1007840 h 1800225"/>
                <a:gd name="connsiteX552" fmla="*/ 1026985 w 1638300"/>
                <a:gd name="connsiteY552" fmla="*/ 1002888 h 1800225"/>
                <a:gd name="connsiteX553" fmla="*/ 1015936 w 1638300"/>
                <a:gd name="connsiteY553" fmla="*/ 1012413 h 1800225"/>
                <a:gd name="connsiteX554" fmla="*/ 1010888 w 1638300"/>
                <a:gd name="connsiteY554" fmla="*/ 1011460 h 1800225"/>
                <a:gd name="connsiteX555" fmla="*/ 1010031 w 1638300"/>
                <a:gd name="connsiteY555" fmla="*/ 1019175 h 1800225"/>
                <a:gd name="connsiteX556" fmla="*/ 993553 w 1638300"/>
                <a:gd name="connsiteY556" fmla="*/ 1033463 h 1800225"/>
                <a:gd name="connsiteX557" fmla="*/ 985075 w 1638300"/>
                <a:gd name="connsiteY557" fmla="*/ 1034415 h 1800225"/>
                <a:gd name="connsiteX558" fmla="*/ 975550 w 1638300"/>
                <a:gd name="connsiteY558" fmla="*/ 1028700 h 1800225"/>
                <a:gd name="connsiteX559" fmla="*/ 975360 w 1638300"/>
                <a:gd name="connsiteY559" fmla="*/ 1025080 h 1800225"/>
                <a:gd name="connsiteX560" fmla="*/ 967168 w 1638300"/>
                <a:gd name="connsiteY560" fmla="*/ 1025843 h 1800225"/>
                <a:gd name="connsiteX561" fmla="*/ 954024 w 1638300"/>
                <a:gd name="connsiteY561" fmla="*/ 1021652 h 1800225"/>
                <a:gd name="connsiteX562" fmla="*/ 940403 w 1638300"/>
                <a:gd name="connsiteY562" fmla="*/ 1008698 h 1800225"/>
                <a:gd name="connsiteX563" fmla="*/ 926973 w 1638300"/>
                <a:gd name="connsiteY563" fmla="*/ 1028129 h 1800225"/>
                <a:gd name="connsiteX564" fmla="*/ 909637 w 1638300"/>
                <a:gd name="connsiteY564" fmla="*/ 1066895 h 1800225"/>
                <a:gd name="connsiteX565" fmla="*/ 890207 w 1638300"/>
                <a:gd name="connsiteY565" fmla="*/ 1073468 h 1800225"/>
                <a:gd name="connsiteX566" fmla="*/ 885634 w 1638300"/>
                <a:gd name="connsiteY566" fmla="*/ 1068705 h 1800225"/>
                <a:gd name="connsiteX567" fmla="*/ 880682 w 1638300"/>
                <a:gd name="connsiteY567" fmla="*/ 1075087 h 1800225"/>
                <a:gd name="connsiteX568" fmla="*/ 879729 w 1638300"/>
                <a:gd name="connsiteY568" fmla="*/ 1077754 h 1800225"/>
                <a:gd name="connsiteX569" fmla="*/ 884873 w 1638300"/>
                <a:gd name="connsiteY569" fmla="*/ 1079088 h 1800225"/>
                <a:gd name="connsiteX570" fmla="*/ 877634 w 1638300"/>
                <a:gd name="connsiteY570" fmla="*/ 1083469 h 1800225"/>
                <a:gd name="connsiteX571" fmla="*/ 873061 w 1638300"/>
                <a:gd name="connsiteY571" fmla="*/ 1108901 h 1800225"/>
                <a:gd name="connsiteX572" fmla="*/ 857631 w 1638300"/>
                <a:gd name="connsiteY572" fmla="*/ 1128046 h 1800225"/>
                <a:gd name="connsiteX573" fmla="*/ 842296 w 1638300"/>
                <a:gd name="connsiteY573" fmla="*/ 1129475 h 1800225"/>
                <a:gd name="connsiteX574" fmla="*/ 812578 w 1638300"/>
                <a:gd name="connsiteY574" fmla="*/ 1107948 h 1800225"/>
                <a:gd name="connsiteX575" fmla="*/ 805339 w 1638300"/>
                <a:gd name="connsiteY575" fmla="*/ 1110710 h 1800225"/>
                <a:gd name="connsiteX576" fmla="*/ 803910 w 1638300"/>
                <a:gd name="connsiteY576" fmla="*/ 1107948 h 1800225"/>
                <a:gd name="connsiteX577" fmla="*/ 795718 w 1638300"/>
                <a:gd name="connsiteY577" fmla="*/ 1107091 h 1800225"/>
                <a:gd name="connsiteX578" fmla="*/ 783241 w 1638300"/>
                <a:gd name="connsiteY578" fmla="*/ 1110901 h 1800225"/>
                <a:gd name="connsiteX579" fmla="*/ 747713 w 1638300"/>
                <a:gd name="connsiteY579" fmla="*/ 1106234 h 1800225"/>
                <a:gd name="connsiteX580" fmla="*/ 746950 w 1638300"/>
                <a:gd name="connsiteY580" fmla="*/ 1113949 h 1800225"/>
                <a:gd name="connsiteX581" fmla="*/ 753237 w 1638300"/>
                <a:gd name="connsiteY581" fmla="*/ 1121855 h 1800225"/>
                <a:gd name="connsiteX582" fmla="*/ 752094 w 1638300"/>
                <a:gd name="connsiteY582" fmla="*/ 1132904 h 1800225"/>
                <a:gd name="connsiteX583" fmla="*/ 755428 w 1638300"/>
                <a:gd name="connsiteY583" fmla="*/ 1141857 h 1800225"/>
                <a:gd name="connsiteX584" fmla="*/ 740188 w 1638300"/>
                <a:gd name="connsiteY584" fmla="*/ 1146239 h 1800225"/>
                <a:gd name="connsiteX585" fmla="*/ 742474 w 1638300"/>
                <a:gd name="connsiteY585" fmla="*/ 1170051 h 1800225"/>
                <a:gd name="connsiteX586" fmla="*/ 745426 w 1638300"/>
                <a:gd name="connsiteY586" fmla="*/ 1170241 h 1800225"/>
                <a:gd name="connsiteX587" fmla="*/ 746284 w 1638300"/>
                <a:gd name="connsiteY587" fmla="*/ 1181958 h 1800225"/>
                <a:gd name="connsiteX588" fmla="*/ 752856 w 1638300"/>
                <a:gd name="connsiteY588" fmla="*/ 1176242 h 1800225"/>
                <a:gd name="connsiteX589" fmla="*/ 758857 w 1638300"/>
                <a:gd name="connsiteY589" fmla="*/ 1174814 h 1800225"/>
                <a:gd name="connsiteX590" fmla="*/ 759047 w 1638300"/>
                <a:gd name="connsiteY590" fmla="*/ 1170147 h 1800225"/>
                <a:gd name="connsiteX591" fmla="*/ 762667 w 1638300"/>
                <a:gd name="connsiteY591" fmla="*/ 1166908 h 1800225"/>
                <a:gd name="connsiteX592" fmla="*/ 773525 w 1638300"/>
                <a:gd name="connsiteY592" fmla="*/ 1170241 h 1800225"/>
                <a:gd name="connsiteX593" fmla="*/ 786289 w 1638300"/>
                <a:gd name="connsiteY593" fmla="*/ 1169575 h 1800225"/>
                <a:gd name="connsiteX594" fmla="*/ 786765 w 1638300"/>
                <a:gd name="connsiteY594" fmla="*/ 1174052 h 1800225"/>
                <a:gd name="connsiteX595" fmla="*/ 780955 w 1638300"/>
                <a:gd name="connsiteY595" fmla="*/ 1178243 h 1800225"/>
                <a:gd name="connsiteX596" fmla="*/ 788860 w 1638300"/>
                <a:gd name="connsiteY596" fmla="*/ 1187672 h 1800225"/>
                <a:gd name="connsiteX597" fmla="*/ 784098 w 1638300"/>
                <a:gd name="connsiteY597" fmla="*/ 1189768 h 1800225"/>
                <a:gd name="connsiteX598" fmla="*/ 785622 w 1638300"/>
                <a:gd name="connsiteY598" fmla="*/ 1194531 h 1800225"/>
                <a:gd name="connsiteX599" fmla="*/ 783050 w 1638300"/>
                <a:gd name="connsiteY599" fmla="*/ 1193388 h 1800225"/>
                <a:gd name="connsiteX600" fmla="*/ 782955 w 1638300"/>
                <a:gd name="connsiteY600" fmla="*/ 1204532 h 1800225"/>
                <a:gd name="connsiteX601" fmla="*/ 786575 w 1638300"/>
                <a:gd name="connsiteY601" fmla="*/ 1216343 h 1800225"/>
                <a:gd name="connsiteX602" fmla="*/ 776383 w 1638300"/>
                <a:gd name="connsiteY602" fmla="*/ 1228249 h 1800225"/>
                <a:gd name="connsiteX603" fmla="*/ 772096 w 1638300"/>
                <a:gd name="connsiteY603" fmla="*/ 1227391 h 1800225"/>
                <a:gd name="connsiteX604" fmla="*/ 772573 w 1638300"/>
                <a:gd name="connsiteY604" fmla="*/ 1231392 h 1800225"/>
                <a:gd name="connsiteX605" fmla="*/ 764000 w 1638300"/>
                <a:gd name="connsiteY605" fmla="*/ 1237965 h 1800225"/>
                <a:gd name="connsiteX606" fmla="*/ 750094 w 1638300"/>
                <a:gd name="connsiteY606" fmla="*/ 1239393 h 1800225"/>
                <a:gd name="connsiteX607" fmla="*/ 754094 w 1638300"/>
                <a:gd name="connsiteY607" fmla="*/ 1261206 h 1800225"/>
                <a:gd name="connsiteX608" fmla="*/ 748475 w 1638300"/>
                <a:gd name="connsiteY608" fmla="*/ 1273588 h 1800225"/>
                <a:gd name="connsiteX609" fmla="*/ 753999 w 1638300"/>
                <a:gd name="connsiteY609" fmla="*/ 1292067 h 1800225"/>
                <a:gd name="connsiteX610" fmla="*/ 764000 w 1638300"/>
                <a:gd name="connsiteY610" fmla="*/ 1295876 h 1800225"/>
                <a:gd name="connsiteX611" fmla="*/ 765715 w 1638300"/>
                <a:gd name="connsiteY611" fmla="*/ 1301687 h 1800225"/>
                <a:gd name="connsiteX612" fmla="*/ 770668 w 1638300"/>
                <a:gd name="connsiteY612" fmla="*/ 1303782 h 1800225"/>
                <a:gd name="connsiteX613" fmla="*/ 785908 w 1638300"/>
                <a:gd name="connsiteY613" fmla="*/ 1301782 h 1800225"/>
                <a:gd name="connsiteX614" fmla="*/ 812292 w 1638300"/>
                <a:gd name="connsiteY614" fmla="*/ 1319499 h 1800225"/>
                <a:gd name="connsiteX615" fmla="*/ 816292 w 1638300"/>
                <a:gd name="connsiteY615" fmla="*/ 1314545 h 1800225"/>
                <a:gd name="connsiteX616" fmla="*/ 826103 w 1638300"/>
                <a:gd name="connsiteY616" fmla="*/ 1311593 h 1800225"/>
                <a:gd name="connsiteX617" fmla="*/ 833342 w 1638300"/>
                <a:gd name="connsiteY617" fmla="*/ 1323785 h 1800225"/>
                <a:gd name="connsiteX618" fmla="*/ 841248 w 1638300"/>
                <a:gd name="connsiteY618" fmla="*/ 1328833 h 1800225"/>
                <a:gd name="connsiteX619" fmla="*/ 844867 w 1638300"/>
                <a:gd name="connsiteY619" fmla="*/ 1334072 h 1800225"/>
                <a:gd name="connsiteX620" fmla="*/ 843248 w 1638300"/>
                <a:gd name="connsiteY620" fmla="*/ 1335881 h 1800225"/>
                <a:gd name="connsiteX621" fmla="*/ 851725 w 1638300"/>
                <a:gd name="connsiteY621" fmla="*/ 1338644 h 1800225"/>
                <a:gd name="connsiteX622" fmla="*/ 855821 w 1638300"/>
                <a:gd name="connsiteY622" fmla="*/ 1350740 h 1800225"/>
                <a:gd name="connsiteX623" fmla="*/ 864394 w 1638300"/>
                <a:gd name="connsiteY623" fmla="*/ 1358742 h 1800225"/>
                <a:gd name="connsiteX624" fmla="*/ 867156 w 1638300"/>
                <a:gd name="connsiteY624" fmla="*/ 1357789 h 1800225"/>
                <a:gd name="connsiteX625" fmla="*/ 877443 w 1638300"/>
                <a:gd name="connsiteY625" fmla="*/ 1364647 h 1800225"/>
                <a:gd name="connsiteX626" fmla="*/ 885539 w 1638300"/>
                <a:gd name="connsiteY626" fmla="*/ 1386554 h 1800225"/>
                <a:gd name="connsiteX627" fmla="*/ 902017 w 1638300"/>
                <a:gd name="connsiteY627" fmla="*/ 1400080 h 1800225"/>
                <a:gd name="connsiteX628" fmla="*/ 905446 w 1638300"/>
                <a:gd name="connsiteY628" fmla="*/ 1409033 h 1800225"/>
                <a:gd name="connsiteX629" fmla="*/ 911066 w 1638300"/>
                <a:gd name="connsiteY629" fmla="*/ 1410081 h 1800225"/>
                <a:gd name="connsiteX630" fmla="*/ 917638 w 1638300"/>
                <a:gd name="connsiteY630" fmla="*/ 1406843 h 1800225"/>
                <a:gd name="connsiteX631" fmla="*/ 920305 w 1638300"/>
                <a:gd name="connsiteY631" fmla="*/ 1402080 h 1800225"/>
                <a:gd name="connsiteX632" fmla="*/ 934784 w 1638300"/>
                <a:gd name="connsiteY632" fmla="*/ 1402556 h 1800225"/>
                <a:gd name="connsiteX633" fmla="*/ 944404 w 1638300"/>
                <a:gd name="connsiteY633" fmla="*/ 1400080 h 1800225"/>
                <a:gd name="connsiteX634" fmla="*/ 953834 w 1638300"/>
                <a:gd name="connsiteY634" fmla="*/ 1404557 h 1800225"/>
                <a:gd name="connsiteX635" fmla="*/ 970598 w 1638300"/>
                <a:gd name="connsiteY635" fmla="*/ 1399127 h 1800225"/>
                <a:gd name="connsiteX636" fmla="*/ 970598 w 1638300"/>
                <a:gd name="connsiteY636" fmla="*/ 1397222 h 1800225"/>
                <a:gd name="connsiteX637" fmla="*/ 974122 w 1638300"/>
                <a:gd name="connsiteY637" fmla="*/ 1397413 h 1800225"/>
                <a:gd name="connsiteX638" fmla="*/ 976408 w 1638300"/>
                <a:gd name="connsiteY638" fmla="*/ 1403985 h 1800225"/>
                <a:gd name="connsiteX639" fmla="*/ 981932 w 1638300"/>
                <a:gd name="connsiteY639" fmla="*/ 1408462 h 1800225"/>
                <a:gd name="connsiteX640" fmla="*/ 997363 w 1638300"/>
                <a:gd name="connsiteY640" fmla="*/ 1411605 h 1800225"/>
                <a:gd name="connsiteX641" fmla="*/ 1002030 w 1638300"/>
                <a:gd name="connsiteY641" fmla="*/ 1416844 h 1800225"/>
                <a:gd name="connsiteX642" fmla="*/ 1002697 w 1638300"/>
                <a:gd name="connsiteY642" fmla="*/ 1425321 h 1800225"/>
                <a:gd name="connsiteX643" fmla="*/ 995743 w 1638300"/>
                <a:gd name="connsiteY643" fmla="*/ 1441609 h 1800225"/>
                <a:gd name="connsiteX644" fmla="*/ 999839 w 1638300"/>
                <a:gd name="connsiteY644" fmla="*/ 1445133 h 1800225"/>
                <a:gd name="connsiteX645" fmla="*/ 996029 w 1638300"/>
                <a:gd name="connsiteY645" fmla="*/ 1449896 h 1800225"/>
                <a:gd name="connsiteX646" fmla="*/ 1003268 w 1638300"/>
                <a:gd name="connsiteY646" fmla="*/ 1464945 h 1800225"/>
                <a:gd name="connsiteX647" fmla="*/ 1011460 w 1638300"/>
                <a:gd name="connsiteY647" fmla="*/ 1467993 h 1800225"/>
                <a:gd name="connsiteX648" fmla="*/ 1022033 w 1638300"/>
                <a:gd name="connsiteY648" fmla="*/ 1464850 h 1800225"/>
                <a:gd name="connsiteX649" fmla="*/ 1023842 w 1638300"/>
                <a:gd name="connsiteY649" fmla="*/ 1473613 h 1800225"/>
                <a:gd name="connsiteX650" fmla="*/ 1032415 w 1638300"/>
                <a:gd name="connsiteY650" fmla="*/ 1467517 h 1800225"/>
                <a:gd name="connsiteX651" fmla="*/ 1038701 w 1638300"/>
                <a:gd name="connsiteY651" fmla="*/ 1473422 h 1800225"/>
                <a:gd name="connsiteX652" fmla="*/ 1047559 w 1638300"/>
                <a:gd name="connsiteY652" fmla="*/ 1474851 h 1800225"/>
                <a:gd name="connsiteX653" fmla="*/ 1065276 w 1638300"/>
                <a:gd name="connsiteY653" fmla="*/ 1470470 h 1800225"/>
                <a:gd name="connsiteX654" fmla="*/ 1074801 w 1638300"/>
                <a:gd name="connsiteY654" fmla="*/ 1476375 h 1800225"/>
                <a:gd name="connsiteX655" fmla="*/ 1082040 w 1638300"/>
                <a:gd name="connsiteY655" fmla="*/ 1489139 h 1800225"/>
                <a:gd name="connsiteX656" fmla="*/ 1089755 w 1638300"/>
                <a:gd name="connsiteY656" fmla="*/ 1490853 h 1800225"/>
                <a:gd name="connsiteX657" fmla="*/ 1095470 w 1638300"/>
                <a:gd name="connsiteY657" fmla="*/ 1489901 h 1800225"/>
                <a:gd name="connsiteX658" fmla="*/ 1116806 w 1638300"/>
                <a:gd name="connsiteY658" fmla="*/ 1477899 h 1800225"/>
                <a:gd name="connsiteX659" fmla="*/ 1118330 w 1638300"/>
                <a:gd name="connsiteY659" fmla="*/ 1474851 h 1800225"/>
                <a:gd name="connsiteX660" fmla="*/ 1122045 w 1638300"/>
                <a:gd name="connsiteY660" fmla="*/ 1476851 h 1800225"/>
                <a:gd name="connsiteX661" fmla="*/ 1118330 w 1638300"/>
                <a:gd name="connsiteY661" fmla="*/ 1503807 h 1800225"/>
                <a:gd name="connsiteX662" fmla="*/ 1123093 w 1638300"/>
                <a:gd name="connsiteY662" fmla="*/ 1514094 h 1800225"/>
                <a:gd name="connsiteX663" fmla="*/ 1135856 w 1638300"/>
                <a:gd name="connsiteY663" fmla="*/ 1526572 h 1800225"/>
                <a:gd name="connsiteX664" fmla="*/ 1136999 w 1638300"/>
                <a:gd name="connsiteY664" fmla="*/ 1534954 h 1800225"/>
                <a:gd name="connsiteX665" fmla="*/ 1134332 w 1638300"/>
                <a:gd name="connsiteY665" fmla="*/ 1548860 h 1800225"/>
                <a:gd name="connsiteX666" fmla="*/ 1136237 w 1638300"/>
                <a:gd name="connsiteY666" fmla="*/ 1568196 h 1800225"/>
                <a:gd name="connsiteX667" fmla="*/ 1139571 w 1638300"/>
                <a:gd name="connsiteY667" fmla="*/ 1575816 h 1800225"/>
                <a:gd name="connsiteX668" fmla="*/ 1138904 w 1638300"/>
                <a:gd name="connsiteY668" fmla="*/ 1584103 h 1800225"/>
                <a:gd name="connsiteX669" fmla="*/ 1134427 w 1638300"/>
                <a:gd name="connsiteY669" fmla="*/ 1587532 h 1800225"/>
                <a:gd name="connsiteX670" fmla="*/ 1128427 w 1638300"/>
                <a:gd name="connsiteY670" fmla="*/ 1602296 h 1800225"/>
                <a:gd name="connsiteX671" fmla="*/ 1128236 w 1638300"/>
                <a:gd name="connsiteY671" fmla="*/ 1611630 h 1800225"/>
                <a:gd name="connsiteX672" fmla="*/ 1122426 w 1638300"/>
                <a:gd name="connsiteY672" fmla="*/ 1617631 h 1800225"/>
                <a:gd name="connsiteX673" fmla="*/ 1095566 w 1638300"/>
                <a:gd name="connsiteY673" fmla="*/ 1625727 h 1800225"/>
                <a:gd name="connsiteX674" fmla="*/ 1095661 w 1638300"/>
                <a:gd name="connsiteY674" fmla="*/ 1637538 h 1800225"/>
                <a:gd name="connsiteX675" fmla="*/ 1087279 w 1638300"/>
                <a:gd name="connsiteY675" fmla="*/ 1640205 h 1800225"/>
                <a:gd name="connsiteX676" fmla="*/ 1082897 w 1638300"/>
                <a:gd name="connsiteY676" fmla="*/ 1639062 h 1800225"/>
                <a:gd name="connsiteX677" fmla="*/ 1073753 w 1638300"/>
                <a:gd name="connsiteY677" fmla="*/ 1644682 h 1800225"/>
                <a:gd name="connsiteX678" fmla="*/ 1063847 w 1638300"/>
                <a:gd name="connsiteY678" fmla="*/ 1646397 h 1800225"/>
                <a:gd name="connsiteX679" fmla="*/ 1054036 w 1638300"/>
                <a:gd name="connsiteY679" fmla="*/ 1644301 h 1800225"/>
                <a:gd name="connsiteX680" fmla="*/ 1042607 w 1638300"/>
                <a:gd name="connsiteY680" fmla="*/ 1637919 h 1800225"/>
                <a:gd name="connsiteX681" fmla="*/ 1016317 w 1638300"/>
                <a:gd name="connsiteY681" fmla="*/ 1635538 h 1800225"/>
                <a:gd name="connsiteX682" fmla="*/ 1017556 w 1638300"/>
                <a:gd name="connsiteY682" fmla="*/ 1629918 h 1800225"/>
                <a:gd name="connsiteX683" fmla="*/ 1014127 w 1638300"/>
                <a:gd name="connsiteY683" fmla="*/ 1629537 h 1800225"/>
                <a:gd name="connsiteX684" fmla="*/ 1011841 w 1638300"/>
                <a:gd name="connsiteY684" fmla="*/ 1620870 h 1800225"/>
                <a:gd name="connsiteX685" fmla="*/ 1014698 w 1638300"/>
                <a:gd name="connsiteY685" fmla="*/ 1617536 h 1800225"/>
                <a:gd name="connsiteX686" fmla="*/ 1010221 w 1638300"/>
                <a:gd name="connsiteY686" fmla="*/ 1614774 h 1800225"/>
                <a:gd name="connsiteX687" fmla="*/ 1007459 w 1638300"/>
                <a:gd name="connsiteY687" fmla="*/ 1605249 h 1800225"/>
                <a:gd name="connsiteX688" fmla="*/ 995743 w 1638300"/>
                <a:gd name="connsiteY688" fmla="*/ 1586770 h 1800225"/>
                <a:gd name="connsiteX689" fmla="*/ 975074 w 1638300"/>
                <a:gd name="connsiteY689" fmla="*/ 1593056 h 1800225"/>
                <a:gd name="connsiteX690" fmla="*/ 966311 w 1638300"/>
                <a:gd name="connsiteY690" fmla="*/ 1589532 h 1800225"/>
                <a:gd name="connsiteX691" fmla="*/ 944594 w 1638300"/>
                <a:gd name="connsiteY691" fmla="*/ 1589532 h 1800225"/>
                <a:gd name="connsiteX692" fmla="*/ 952691 w 1638300"/>
                <a:gd name="connsiteY692" fmla="*/ 1600962 h 1800225"/>
                <a:gd name="connsiteX693" fmla="*/ 941165 w 1638300"/>
                <a:gd name="connsiteY693" fmla="*/ 1607725 h 1800225"/>
                <a:gd name="connsiteX694" fmla="*/ 935260 w 1638300"/>
                <a:gd name="connsiteY694" fmla="*/ 1618679 h 1800225"/>
                <a:gd name="connsiteX695" fmla="*/ 928878 w 1638300"/>
                <a:gd name="connsiteY695" fmla="*/ 1623632 h 1800225"/>
                <a:gd name="connsiteX696" fmla="*/ 924973 w 1638300"/>
                <a:gd name="connsiteY696" fmla="*/ 1622489 h 1800225"/>
                <a:gd name="connsiteX697" fmla="*/ 922973 w 1638300"/>
                <a:gd name="connsiteY697" fmla="*/ 1628585 h 1800225"/>
                <a:gd name="connsiteX698" fmla="*/ 917543 w 1638300"/>
                <a:gd name="connsiteY698" fmla="*/ 1629537 h 1800225"/>
                <a:gd name="connsiteX699" fmla="*/ 910304 w 1638300"/>
                <a:gd name="connsiteY699" fmla="*/ 1635823 h 1800225"/>
                <a:gd name="connsiteX700" fmla="*/ 902113 w 1638300"/>
                <a:gd name="connsiteY700" fmla="*/ 1630585 h 1800225"/>
                <a:gd name="connsiteX701" fmla="*/ 895731 w 1638300"/>
                <a:gd name="connsiteY701" fmla="*/ 1634395 h 1800225"/>
                <a:gd name="connsiteX702" fmla="*/ 880777 w 1638300"/>
                <a:gd name="connsiteY702" fmla="*/ 1629156 h 1800225"/>
                <a:gd name="connsiteX703" fmla="*/ 873061 w 1638300"/>
                <a:gd name="connsiteY703" fmla="*/ 1632966 h 1800225"/>
                <a:gd name="connsiteX704" fmla="*/ 865537 w 1638300"/>
                <a:gd name="connsiteY704" fmla="*/ 1631918 h 1800225"/>
                <a:gd name="connsiteX705" fmla="*/ 863060 w 1638300"/>
                <a:gd name="connsiteY705" fmla="*/ 1629251 h 1800225"/>
                <a:gd name="connsiteX706" fmla="*/ 859917 w 1638300"/>
                <a:gd name="connsiteY706" fmla="*/ 1631632 h 1800225"/>
                <a:gd name="connsiteX707" fmla="*/ 855821 w 1638300"/>
                <a:gd name="connsiteY707" fmla="*/ 1630871 h 1800225"/>
                <a:gd name="connsiteX708" fmla="*/ 852297 w 1638300"/>
                <a:gd name="connsiteY708" fmla="*/ 1623346 h 1800225"/>
                <a:gd name="connsiteX709" fmla="*/ 845534 w 1638300"/>
                <a:gd name="connsiteY709" fmla="*/ 1624203 h 1800225"/>
                <a:gd name="connsiteX710" fmla="*/ 844867 w 1638300"/>
                <a:gd name="connsiteY710" fmla="*/ 1620012 h 1800225"/>
                <a:gd name="connsiteX711" fmla="*/ 847630 w 1638300"/>
                <a:gd name="connsiteY711" fmla="*/ 1619917 h 1800225"/>
                <a:gd name="connsiteX712" fmla="*/ 851821 w 1638300"/>
                <a:gd name="connsiteY712" fmla="*/ 1607534 h 1800225"/>
                <a:gd name="connsiteX713" fmla="*/ 831818 w 1638300"/>
                <a:gd name="connsiteY713" fmla="*/ 1596295 h 1800225"/>
                <a:gd name="connsiteX714" fmla="*/ 806291 w 1638300"/>
                <a:gd name="connsiteY714" fmla="*/ 1590580 h 1800225"/>
                <a:gd name="connsiteX715" fmla="*/ 791813 w 1638300"/>
                <a:gd name="connsiteY715" fmla="*/ 1605629 h 1800225"/>
                <a:gd name="connsiteX716" fmla="*/ 791242 w 1638300"/>
                <a:gd name="connsiteY716" fmla="*/ 1609916 h 1800225"/>
                <a:gd name="connsiteX717" fmla="*/ 801243 w 1638300"/>
                <a:gd name="connsiteY717" fmla="*/ 1621822 h 1800225"/>
                <a:gd name="connsiteX718" fmla="*/ 800005 w 1638300"/>
                <a:gd name="connsiteY718" fmla="*/ 1630585 h 1800225"/>
                <a:gd name="connsiteX719" fmla="*/ 795052 w 1638300"/>
                <a:gd name="connsiteY719" fmla="*/ 1631156 h 1800225"/>
                <a:gd name="connsiteX720" fmla="*/ 795909 w 1638300"/>
                <a:gd name="connsiteY720" fmla="*/ 1633538 h 1800225"/>
                <a:gd name="connsiteX721" fmla="*/ 792385 w 1638300"/>
                <a:gd name="connsiteY721" fmla="*/ 1633919 h 1800225"/>
                <a:gd name="connsiteX722" fmla="*/ 792671 w 1638300"/>
                <a:gd name="connsiteY722" fmla="*/ 1637443 h 1800225"/>
                <a:gd name="connsiteX723" fmla="*/ 789813 w 1638300"/>
                <a:gd name="connsiteY723" fmla="*/ 1637252 h 1800225"/>
                <a:gd name="connsiteX724" fmla="*/ 795814 w 1638300"/>
                <a:gd name="connsiteY724" fmla="*/ 1647730 h 1800225"/>
                <a:gd name="connsiteX725" fmla="*/ 793813 w 1638300"/>
                <a:gd name="connsiteY725" fmla="*/ 1682115 h 1800225"/>
                <a:gd name="connsiteX726" fmla="*/ 800671 w 1638300"/>
                <a:gd name="connsiteY726" fmla="*/ 1683734 h 1800225"/>
                <a:gd name="connsiteX727" fmla="*/ 799433 w 1638300"/>
                <a:gd name="connsiteY727" fmla="*/ 1717739 h 1800225"/>
                <a:gd name="connsiteX728" fmla="*/ 807244 w 1638300"/>
                <a:gd name="connsiteY728" fmla="*/ 1758982 h 1800225"/>
                <a:gd name="connsiteX729" fmla="*/ 803434 w 1638300"/>
                <a:gd name="connsiteY729" fmla="*/ 1767174 h 1800225"/>
                <a:gd name="connsiteX730" fmla="*/ 789432 w 1638300"/>
                <a:gd name="connsiteY730" fmla="*/ 1782413 h 1800225"/>
                <a:gd name="connsiteX731" fmla="*/ 787241 w 1638300"/>
                <a:gd name="connsiteY731" fmla="*/ 1792700 h 1800225"/>
                <a:gd name="connsiteX732" fmla="*/ 769715 w 1638300"/>
                <a:gd name="connsiteY732" fmla="*/ 1796796 h 1800225"/>
                <a:gd name="connsiteX733" fmla="*/ 759238 w 1638300"/>
                <a:gd name="connsiteY733" fmla="*/ 1779461 h 1800225"/>
                <a:gd name="connsiteX734" fmla="*/ 747427 w 1638300"/>
                <a:gd name="connsiteY734" fmla="*/ 1772412 h 1800225"/>
                <a:gd name="connsiteX735" fmla="*/ 734473 w 1638300"/>
                <a:gd name="connsiteY735" fmla="*/ 1769364 h 1800225"/>
                <a:gd name="connsiteX736" fmla="*/ 728663 w 1638300"/>
                <a:gd name="connsiteY736" fmla="*/ 1770983 h 1800225"/>
                <a:gd name="connsiteX737" fmla="*/ 724376 w 1638300"/>
                <a:gd name="connsiteY737" fmla="*/ 1763839 h 1800225"/>
                <a:gd name="connsiteX738" fmla="*/ 720757 w 1638300"/>
                <a:gd name="connsiteY738" fmla="*/ 1762887 h 1800225"/>
                <a:gd name="connsiteX739" fmla="*/ 708565 w 1638300"/>
                <a:gd name="connsiteY739" fmla="*/ 1766411 h 1800225"/>
                <a:gd name="connsiteX740" fmla="*/ 693801 w 1638300"/>
                <a:gd name="connsiteY740" fmla="*/ 1742885 h 1800225"/>
                <a:gd name="connsiteX741" fmla="*/ 684752 w 1638300"/>
                <a:gd name="connsiteY741" fmla="*/ 1735170 h 1800225"/>
                <a:gd name="connsiteX742" fmla="*/ 679323 w 1638300"/>
                <a:gd name="connsiteY742" fmla="*/ 1720596 h 1800225"/>
                <a:gd name="connsiteX743" fmla="*/ 682657 w 1638300"/>
                <a:gd name="connsiteY743" fmla="*/ 1705642 h 1800225"/>
                <a:gd name="connsiteX744" fmla="*/ 666083 w 1638300"/>
                <a:gd name="connsiteY744" fmla="*/ 1715453 h 1800225"/>
                <a:gd name="connsiteX745" fmla="*/ 647795 w 1638300"/>
                <a:gd name="connsiteY745" fmla="*/ 1718215 h 1800225"/>
                <a:gd name="connsiteX746" fmla="*/ 643700 w 1638300"/>
                <a:gd name="connsiteY746" fmla="*/ 1724883 h 1800225"/>
                <a:gd name="connsiteX747" fmla="*/ 635603 w 1638300"/>
                <a:gd name="connsiteY747" fmla="*/ 1727264 h 1800225"/>
                <a:gd name="connsiteX748" fmla="*/ 617029 w 1638300"/>
                <a:gd name="connsiteY748" fmla="*/ 1724692 h 1800225"/>
                <a:gd name="connsiteX749" fmla="*/ 609886 w 1638300"/>
                <a:gd name="connsiteY749" fmla="*/ 1718596 h 1800225"/>
                <a:gd name="connsiteX750" fmla="*/ 601694 w 1638300"/>
                <a:gd name="connsiteY750" fmla="*/ 1717072 h 1800225"/>
                <a:gd name="connsiteX751" fmla="*/ 613791 w 1638300"/>
                <a:gd name="connsiteY751" fmla="*/ 1702880 h 1800225"/>
                <a:gd name="connsiteX752" fmla="*/ 611981 w 1638300"/>
                <a:gd name="connsiteY752" fmla="*/ 1694022 h 1800225"/>
                <a:gd name="connsiteX753" fmla="*/ 606647 w 1638300"/>
                <a:gd name="connsiteY753" fmla="*/ 1688402 h 1800225"/>
                <a:gd name="connsiteX754" fmla="*/ 606552 w 1638300"/>
                <a:gd name="connsiteY754" fmla="*/ 1682782 h 1800225"/>
                <a:gd name="connsiteX755" fmla="*/ 570833 w 1638300"/>
                <a:gd name="connsiteY755" fmla="*/ 1703356 h 1800225"/>
                <a:gd name="connsiteX756" fmla="*/ 562451 w 1638300"/>
                <a:gd name="connsiteY756" fmla="*/ 1705737 h 1800225"/>
                <a:gd name="connsiteX757" fmla="*/ 545497 w 1638300"/>
                <a:gd name="connsiteY757" fmla="*/ 1719644 h 1800225"/>
                <a:gd name="connsiteX758" fmla="*/ 540353 w 1638300"/>
                <a:gd name="connsiteY758" fmla="*/ 1721072 h 1800225"/>
                <a:gd name="connsiteX759" fmla="*/ 474345 w 1638300"/>
                <a:gd name="connsiteY759" fmla="*/ 1717643 h 1800225"/>
                <a:gd name="connsiteX760" fmla="*/ 473297 w 1638300"/>
                <a:gd name="connsiteY760" fmla="*/ 1711071 h 1800225"/>
                <a:gd name="connsiteX761" fmla="*/ 462629 w 1638300"/>
                <a:gd name="connsiteY761" fmla="*/ 1690497 h 1800225"/>
                <a:gd name="connsiteX762" fmla="*/ 460819 w 1638300"/>
                <a:gd name="connsiteY762" fmla="*/ 1674400 h 1800225"/>
                <a:gd name="connsiteX763" fmla="*/ 449104 w 1638300"/>
                <a:gd name="connsiteY763" fmla="*/ 1644682 h 1800225"/>
                <a:gd name="connsiteX764" fmla="*/ 431006 w 1638300"/>
                <a:gd name="connsiteY764" fmla="*/ 1623156 h 1800225"/>
                <a:gd name="connsiteX765" fmla="*/ 448818 w 1638300"/>
                <a:gd name="connsiteY765" fmla="*/ 1624299 h 1800225"/>
                <a:gd name="connsiteX766" fmla="*/ 468916 w 1638300"/>
                <a:gd name="connsiteY766" fmla="*/ 1610963 h 1800225"/>
                <a:gd name="connsiteX767" fmla="*/ 470630 w 1638300"/>
                <a:gd name="connsiteY767" fmla="*/ 1606963 h 1800225"/>
                <a:gd name="connsiteX768" fmla="*/ 470440 w 1638300"/>
                <a:gd name="connsiteY768" fmla="*/ 1600200 h 1800225"/>
                <a:gd name="connsiteX769" fmla="*/ 461962 w 1638300"/>
                <a:gd name="connsiteY769" fmla="*/ 1600772 h 1800225"/>
                <a:gd name="connsiteX770" fmla="*/ 455581 w 1638300"/>
                <a:gd name="connsiteY770" fmla="*/ 1592104 h 1800225"/>
                <a:gd name="connsiteX771" fmla="*/ 454438 w 1638300"/>
                <a:gd name="connsiteY771" fmla="*/ 1573435 h 1800225"/>
                <a:gd name="connsiteX772" fmla="*/ 450818 w 1638300"/>
                <a:gd name="connsiteY772" fmla="*/ 1566291 h 1800225"/>
                <a:gd name="connsiteX773" fmla="*/ 442055 w 1638300"/>
                <a:gd name="connsiteY773" fmla="*/ 1557624 h 1800225"/>
                <a:gd name="connsiteX774" fmla="*/ 434150 w 1638300"/>
                <a:gd name="connsiteY774" fmla="*/ 1555909 h 1800225"/>
                <a:gd name="connsiteX775" fmla="*/ 431863 w 1638300"/>
                <a:gd name="connsiteY775" fmla="*/ 1551432 h 1800225"/>
                <a:gd name="connsiteX776" fmla="*/ 435007 w 1638300"/>
                <a:gd name="connsiteY776" fmla="*/ 1535811 h 1800225"/>
                <a:gd name="connsiteX777" fmla="*/ 443103 w 1638300"/>
                <a:gd name="connsiteY777" fmla="*/ 1529429 h 1800225"/>
                <a:gd name="connsiteX778" fmla="*/ 444151 w 1638300"/>
                <a:gd name="connsiteY778" fmla="*/ 1518095 h 1800225"/>
                <a:gd name="connsiteX779" fmla="*/ 456819 w 1638300"/>
                <a:gd name="connsiteY779" fmla="*/ 1509999 h 1800225"/>
                <a:gd name="connsiteX780" fmla="*/ 448246 w 1638300"/>
                <a:gd name="connsiteY780" fmla="*/ 1514856 h 1800225"/>
                <a:gd name="connsiteX781" fmla="*/ 425672 w 1638300"/>
                <a:gd name="connsiteY781" fmla="*/ 1519238 h 1800225"/>
                <a:gd name="connsiteX782" fmla="*/ 418528 w 1638300"/>
                <a:gd name="connsiteY782" fmla="*/ 1523619 h 1800225"/>
                <a:gd name="connsiteX783" fmla="*/ 411194 w 1638300"/>
                <a:gd name="connsiteY783" fmla="*/ 1512284 h 1800225"/>
                <a:gd name="connsiteX784" fmla="*/ 416433 w 1638300"/>
                <a:gd name="connsiteY784" fmla="*/ 1501997 h 1800225"/>
                <a:gd name="connsiteX785" fmla="*/ 417385 w 1638300"/>
                <a:gd name="connsiteY785" fmla="*/ 1485805 h 1800225"/>
                <a:gd name="connsiteX786" fmla="*/ 426529 w 1638300"/>
                <a:gd name="connsiteY786" fmla="*/ 1473613 h 1800225"/>
                <a:gd name="connsiteX787" fmla="*/ 439198 w 1638300"/>
                <a:gd name="connsiteY787" fmla="*/ 1464279 h 1800225"/>
                <a:gd name="connsiteX788" fmla="*/ 437578 w 1638300"/>
                <a:gd name="connsiteY788" fmla="*/ 1457040 h 1800225"/>
                <a:gd name="connsiteX789" fmla="*/ 429863 w 1638300"/>
                <a:gd name="connsiteY789" fmla="*/ 1458563 h 1800225"/>
                <a:gd name="connsiteX790" fmla="*/ 426529 w 1638300"/>
                <a:gd name="connsiteY790" fmla="*/ 1445229 h 1800225"/>
                <a:gd name="connsiteX791" fmla="*/ 428149 w 1638300"/>
                <a:gd name="connsiteY791" fmla="*/ 1436561 h 1800225"/>
                <a:gd name="connsiteX792" fmla="*/ 439960 w 1638300"/>
                <a:gd name="connsiteY792" fmla="*/ 1432179 h 1800225"/>
                <a:gd name="connsiteX793" fmla="*/ 439579 w 1638300"/>
                <a:gd name="connsiteY793" fmla="*/ 1428845 h 1800225"/>
                <a:gd name="connsiteX794" fmla="*/ 448246 w 1638300"/>
                <a:gd name="connsiteY794" fmla="*/ 1419225 h 1800225"/>
                <a:gd name="connsiteX795" fmla="*/ 423386 w 1638300"/>
                <a:gd name="connsiteY795" fmla="*/ 1360265 h 1800225"/>
                <a:gd name="connsiteX796" fmla="*/ 414433 w 1638300"/>
                <a:gd name="connsiteY796" fmla="*/ 1361790 h 1800225"/>
                <a:gd name="connsiteX797" fmla="*/ 411671 w 1638300"/>
                <a:gd name="connsiteY797" fmla="*/ 1354550 h 1800225"/>
                <a:gd name="connsiteX798" fmla="*/ 411099 w 1638300"/>
                <a:gd name="connsiteY798" fmla="*/ 1341215 h 1800225"/>
                <a:gd name="connsiteX799" fmla="*/ 417290 w 1638300"/>
                <a:gd name="connsiteY799" fmla="*/ 1330833 h 1800225"/>
                <a:gd name="connsiteX800" fmla="*/ 415195 w 1638300"/>
                <a:gd name="connsiteY800" fmla="*/ 1322070 h 1800225"/>
                <a:gd name="connsiteX801" fmla="*/ 410527 w 1638300"/>
                <a:gd name="connsiteY801" fmla="*/ 1317307 h 1800225"/>
                <a:gd name="connsiteX802" fmla="*/ 420052 w 1638300"/>
                <a:gd name="connsiteY802" fmla="*/ 1305306 h 1800225"/>
                <a:gd name="connsiteX803" fmla="*/ 419290 w 1638300"/>
                <a:gd name="connsiteY803" fmla="*/ 1291304 h 1800225"/>
                <a:gd name="connsiteX804" fmla="*/ 434340 w 1638300"/>
                <a:gd name="connsiteY804" fmla="*/ 1242536 h 1800225"/>
                <a:gd name="connsiteX805" fmla="*/ 419195 w 1638300"/>
                <a:gd name="connsiteY805" fmla="*/ 1247966 h 1800225"/>
                <a:gd name="connsiteX806" fmla="*/ 400240 w 1638300"/>
                <a:gd name="connsiteY806" fmla="*/ 1242632 h 1800225"/>
                <a:gd name="connsiteX807" fmla="*/ 384143 w 1638300"/>
                <a:gd name="connsiteY807" fmla="*/ 1250156 h 1800225"/>
                <a:gd name="connsiteX808" fmla="*/ 378904 w 1638300"/>
                <a:gd name="connsiteY808" fmla="*/ 1242251 h 1800225"/>
                <a:gd name="connsiteX809" fmla="*/ 372999 w 1638300"/>
                <a:gd name="connsiteY809" fmla="*/ 1243679 h 1800225"/>
                <a:gd name="connsiteX810" fmla="*/ 368998 w 1638300"/>
                <a:gd name="connsiteY810" fmla="*/ 1236440 h 1800225"/>
                <a:gd name="connsiteX811" fmla="*/ 363855 w 1638300"/>
                <a:gd name="connsiteY811" fmla="*/ 1237965 h 1800225"/>
                <a:gd name="connsiteX812" fmla="*/ 359569 w 1638300"/>
                <a:gd name="connsiteY812" fmla="*/ 1232345 h 1800225"/>
                <a:gd name="connsiteX813" fmla="*/ 355473 w 1638300"/>
                <a:gd name="connsiteY813" fmla="*/ 1232345 h 1800225"/>
                <a:gd name="connsiteX814" fmla="*/ 349853 w 1638300"/>
                <a:gd name="connsiteY814" fmla="*/ 1227963 h 1800225"/>
                <a:gd name="connsiteX815" fmla="*/ 333375 w 1638300"/>
                <a:gd name="connsiteY815" fmla="*/ 1227297 h 1800225"/>
                <a:gd name="connsiteX816" fmla="*/ 324231 w 1638300"/>
                <a:gd name="connsiteY816" fmla="*/ 1230439 h 1800225"/>
                <a:gd name="connsiteX817" fmla="*/ 313372 w 1638300"/>
                <a:gd name="connsiteY817" fmla="*/ 1222439 h 1800225"/>
                <a:gd name="connsiteX818" fmla="*/ 304609 w 1638300"/>
                <a:gd name="connsiteY818" fmla="*/ 1213771 h 1800225"/>
                <a:gd name="connsiteX819" fmla="*/ 292036 w 1638300"/>
                <a:gd name="connsiteY819" fmla="*/ 1193578 h 1800225"/>
                <a:gd name="connsiteX820" fmla="*/ 289750 w 1638300"/>
                <a:gd name="connsiteY820" fmla="*/ 1178052 h 1800225"/>
                <a:gd name="connsiteX821" fmla="*/ 293941 w 1638300"/>
                <a:gd name="connsiteY821" fmla="*/ 1175766 h 1800225"/>
                <a:gd name="connsiteX822" fmla="*/ 292513 w 1638300"/>
                <a:gd name="connsiteY822" fmla="*/ 1169384 h 1800225"/>
                <a:gd name="connsiteX823" fmla="*/ 303752 w 1638300"/>
                <a:gd name="connsiteY823" fmla="*/ 1154239 h 1800225"/>
                <a:gd name="connsiteX824" fmla="*/ 301466 w 1638300"/>
                <a:gd name="connsiteY824" fmla="*/ 1146906 h 1800225"/>
                <a:gd name="connsiteX825" fmla="*/ 294322 w 1638300"/>
                <a:gd name="connsiteY825" fmla="*/ 1135666 h 1800225"/>
                <a:gd name="connsiteX826" fmla="*/ 273939 w 1638300"/>
                <a:gd name="connsiteY826" fmla="*/ 1114140 h 1800225"/>
                <a:gd name="connsiteX827" fmla="*/ 270510 w 1638300"/>
                <a:gd name="connsiteY827" fmla="*/ 1118045 h 1800225"/>
                <a:gd name="connsiteX828" fmla="*/ 253555 w 1638300"/>
                <a:gd name="connsiteY828" fmla="*/ 1122712 h 1800225"/>
                <a:gd name="connsiteX829" fmla="*/ 246697 w 1638300"/>
                <a:gd name="connsiteY829" fmla="*/ 1109949 h 1800225"/>
                <a:gd name="connsiteX830" fmla="*/ 244030 w 1638300"/>
                <a:gd name="connsiteY830" fmla="*/ 1108615 h 1800225"/>
                <a:gd name="connsiteX831" fmla="*/ 238887 w 1638300"/>
                <a:gd name="connsiteY831" fmla="*/ 1111092 h 1800225"/>
                <a:gd name="connsiteX832" fmla="*/ 230791 w 1638300"/>
                <a:gd name="connsiteY832" fmla="*/ 1122998 h 1800225"/>
                <a:gd name="connsiteX833" fmla="*/ 234982 w 1638300"/>
                <a:gd name="connsiteY833" fmla="*/ 1130332 h 1800225"/>
                <a:gd name="connsiteX834" fmla="*/ 230505 w 1638300"/>
                <a:gd name="connsiteY834" fmla="*/ 1130713 h 1800225"/>
                <a:gd name="connsiteX835" fmla="*/ 224409 w 1638300"/>
                <a:gd name="connsiteY835" fmla="*/ 1126998 h 1800225"/>
                <a:gd name="connsiteX836" fmla="*/ 222313 w 1638300"/>
                <a:gd name="connsiteY836" fmla="*/ 1132618 h 1800225"/>
                <a:gd name="connsiteX837" fmla="*/ 224790 w 1638300"/>
                <a:gd name="connsiteY837" fmla="*/ 1139667 h 1800225"/>
                <a:gd name="connsiteX838" fmla="*/ 216694 w 1638300"/>
                <a:gd name="connsiteY838" fmla="*/ 1151573 h 1800225"/>
                <a:gd name="connsiteX839" fmla="*/ 217646 w 1638300"/>
                <a:gd name="connsiteY839" fmla="*/ 1156716 h 1800225"/>
                <a:gd name="connsiteX840" fmla="*/ 202120 w 1638300"/>
                <a:gd name="connsiteY840" fmla="*/ 1159383 h 1800225"/>
                <a:gd name="connsiteX841" fmla="*/ 202692 w 1638300"/>
                <a:gd name="connsiteY841" fmla="*/ 1164146 h 1800225"/>
                <a:gd name="connsiteX842" fmla="*/ 197929 w 1638300"/>
                <a:gd name="connsiteY842" fmla="*/ 1164431 h 1800225"/>
                <a:gd name="connsiteX843" fmla="*/ 195358 w 1638300"/>
                <a:gd name="connsiteY843" fmla="*/ 1177480 h 1800225"/>
                <a:gd name="connsiteX844" fmla="*/ 192405 w 1638300"/>
                <a:gd name="connsiteY844" fmla="*/ 1178243 h 1800225"/>
                <a:gd name="connsiteX845" fmla="*/ 190690 w 1638300"/>
                <a:gd name="connsiteY845" fmla="*/ 1173289 h 1800225"/>
                <a:gd name="connsiteX846" fmla="*/ 190976 w 1638300"/>
                <a:gd name="connsiteY846" fmla="*/ 1160812 h 1800225"/>
                <a:gd name="connsiteX847" fmla="*/ 186595 w 1638300"/>
                <a:gd name="connsiteY847" fmla="*/ 1160622 h 1800225"/>
                <a:gd name="connsiteX848" fmla="*/ 186023 w 1638300"/>
                <a:gd name="connsiteY848" fmla="*/ 1135380 h 1800225"/>
                <a:gd name="connsiteX849" fmla="*/ 170593 w 1638300"/>
                <a:gd name="connsiteY849" fmla="*/ 1146143 h 1800225"/>
                <a:gd name="connsiteX850" fmla="*/ 171736 w 1638300"/>
                <a:gd name="connsiteY850" fmla="*/ 1150620 h 1800225"/>
                <a:gd name="connsiteX851" fmla="*/ 166783 w 1638300"/>
                <a:gd name="connsiteY851" fmla="*/ 1155764 h 1800225"/>
                <a:gd name="connsiteX852" fmla="*/ 168116 w 1638300"/>
                <a:gd name="connsiteY852" fmla="*/ 1159383 h 1800225"/>
                <a:gd name="connsiteX853" fmla="*/ 161163 w 1638300"/>
                <a:gd name="connsiteY853" fmla="*/ 1164907 h 1800225"/>
                <a:gd name="connsiteX854" fmla="*/ 159258 w 1638300"/>
                <a:gd name="connsiteY854" fmla="*/ 1160716 h 1800225"/>
                <a:gd name="connsiteX855" fmla="*/ 155353 w 1638300"/>
                <a:gd name="connsiteY855" fmla="*/ 1162431 h 1800225"/>
                <a:gd name="connsiteX856" fmla="*/ 157067 w 1638300"/>
                <a:gd name="connsiteY856" fmla="*/ 1160526 h 1800225"/>
                <a:gd name="connsiteX857" fmla="*/ 154591 w 1638300"/>
                <a:gd name="connsiteY857" fmla="*/ 1153478 h 1800225"/>
                <a:gd name="connsiteX858" fmla="*/ 150114 w 1638300"/>
                <a:gd name="connsiteY858" fmla="*/ 1155859 h 1800225"/>
                <a:gd name="connsiteX859" fmla="*/ 148018 w 1638300"/>
                <a:gd name="connsiteY859" fmla="*/ 1145381 h 1800225"/>
                <a:gd name="connsiteX860" fmla="*/ 141827 w 1638300"/>
                <a:gd name="connsiteY860" fmla="*/ 1151287 h 1800225"/>
                <a:gd name="connsiteX861" fmla="*/ 132969 w 1638300"/>
                <a:gd name="connsiteY861" fmla="*/ 1153287 h 1800225"/>
                <a:gd name="connsiteX862" fmla="*/ 133255 w 1638300"/>
                <a:gd name="connsiteY862" fmla="*/ 1157764 h 1800225"/>
                <a:gd name="connsiteX863" fmla="*/ 128587 w 1638300"/>
                <a:gd name="connsiteY863" fmla="*/ 1160431 h 1800225"/>
                <a:gd name="connsiteX864" fmla="*/ 128111 w 1638300"/>
                <a:gd name="connsiteY864" fmla="*/ 1154145 h 1800225"/>
                <a:gd name="connsiteX865" fmla="*/ 125635 w 1638300"/>
                <a:gd name="connsiteY865" fmla="*/ 1154145 h 1800225"/>
                <a:gd name="connsiteX866" fmla="*/ 125825 w 1638300"/>
                <a:gd name="connsiteY866" fmla="*/ 1142619 h 1800225"/>
                <a:gd name="connsiteX867" fmla="*/ 119443 w 1638300"/>
                <a:gd name="connsiteY867" fmla="*/ 1132237 h 1800225"/>
                <a:gd name="connsiteX868" fmla="*/ 121348 w 1638300"/>
                <a:gd name="connsiteY868" fmla="*/ 1129094 h 1800225"/>
                <a:gd name="connsiteX869" fmla="*/ 112204 w 1638300"/>
                <a:gd name="connsiteY869" fmla="*/ 1122522 h 1800225"/>
                <a:gd name="connsiteX870" fmla="*/ 124968 w 1638300"/>
                <a:gd name="connsiteY870" fmla="*/ 1120997 h 1800225"/>
                <a:gd name="connsiteX871" fmla="*/ 126682 w 1638300"/>
                <a:gd name="connsiteY871" fmla="*/ 1125760 h 1800225"/>
                <a:gd name="connsiteX872" fmla="*/ 129730 w 1638300"/>
                <a:gd name="connsiteY872" fmla="*/ 1125950 h 1800225"/>
                <a:gd name="connsiteX873" fmla="*/ 122396 w 1638300"/>
                <a:gd name="connsiteY873" fmla="*/ 1130046 h 1800225"/>
                <a:gd name="connsiteX874" fmla="*/ 130302 w 1638300"/>
                <a:gd name="connsiteY874" fmla="*/ 1126331 h 1800225"/>
                <a:gd name="connsiteX875" fmla="*/ 129254 w 1638300"/>
                <a:gd name="connsiteY875" fmla="*/ 1117092 h 1800225"/>
                <a:gd name="connsiteX876" fmla="*/ 139732 w 1638300"/>
                <a:gd name="connsiteY876" fmla="*/ 1111568 h 1800225"/>
                <a:gd name="connsiteX877" fmla="*/ 136398 w 1638300"/>
                <a:gd name="connsiteY877" fmla="*/ 1112234 h 1800225"/>
                <a:gd name="connsiteX878" fmla="*/ 133731 w 1638300"/>
                <a:gd name="connsiteY878" fmla="*/ 1107186 h 1800225"/>
                <a:gd name="connsiteX879" fmla="*/ 138303 w 1638300"/>
                <a:gd name="connsiteY879" fmla="*/ 1103662 h 1800225"/>
                <a:gd name="connsiteX880" fmla="*/ 134302 w 1638300"/>
                <a:gd name="connsiteY880" fmla="*/ 1094994 h 1800225"/>
                <a:gd name="connsiteX881" fmla="*/ 123920 w 1638300"/>
                <a:gd name="connsiteY881" fmla="*/ 1097471 h 1800225"/>
                <a:gd name="connsiteX882" fmla="*/ 116110 w 1638300"/>
                <a:gd name="connsiteY882" fmla="*/ 1074801 h 1800225"/>
                <a:gd name="connsiteX883" fmla="*/ 125825 w 1638300"/>
                <a:gd name="connsiteY883" fmla="*/ 1071944 h 1800225"/>
                <a:gd name="connsiteX884" fmla="*/ 125063 w 1638300"/>
                <a:gd name="connsiteY884" fmla="*/ 1070420 h 1800225"/>
                <a:gd name="connsiteX885" fmla="*/ 115443 w 1638300"/>
                <a:gd name="connsiteY885" fmla="*/ 1073182 h 1800225"/>
                <a:gd name="connsiteX886" fmla="*/ 114205 w 1638300"/>
                <a:gd name="connsiteY886" fmla="*/ 1069943 h 1800225"/>
                <a:gd name="connsiteX887" fmla="*/ 101155 w 1638300"/>
                <a:gd name="connsiteY887" fmla="*/ 1074325 h 1800225"/>
                <a:gd name="connsiteX888" fmla="*/ 96488 w 1638300"/>
                <a:gd name="connsiteY888" fmla="*/ 1079849 h 1800225"/>
                <a:gd name="connsiteX889" fmla="*/ 85249 w 1638300"/>
                <a:gd name="connsiteY889" fmla="*/ 1078325 h 1800225"/>
                <a:gd name="connsiteX890" fmla="*/ 75628 w 1638300"/>
                <a:gd name="connsiteY890" fmla="*/ 1082421 h 1800225"/>
                <a:gd name="connsiteX891" fmla="*/ 74676 w 1638300"/>
                <a:gd name="connsiteY891" fmla="*/ 1078230 h 1800225"/>
                <a:gd name="connsiteX892" fmla="*/ 71247 w 1638300"/>
                <a:gd name="connsiteY892" fmla="*/ 1078611 h 1800225"/>
                <a:gd name="connsiteX893" fmla="*/ 64579 w 1638300"/>
                <a:gd name="connsiteY893" fmla="*/ 1066038 h 1800225"/>
                <a:gd name="connsiteX894" fmla="*/ 57626 w 1638300"/>
                <a:gd name="connsiteY894" fmla="*/ 1060704 h 1800225"/>
                <a:gd name="connsiteX895" fmla="*/ 56388 w 1638300"/>
                <a:gd name="connsiteY895" fmla="*/ 1065466 h 1800225"/>
                <a:gd name="connsiteX896" fmla="*/ 53626 w 1638300"/>
                <a:gd name="connsiteY896" fmla="*/ 1061752 h 1800225"/>
                <a:gd name="connsiteX897" fmla="*/ 48387 w 1638300"/>
                <a:gd name="connsiteY897" fmla="*/ 1067276 h 1800225"/>
                <a:gd name="connsiteX898" fmla="*/ 42958 w 1638300"/>
                <a:gd name="connsiteY898" fmla="*/ 1052799 h 1800225"/>
                <a:gd name="connsiteX899" fmla="*/ 36195 w 1638300"/>
                <a:gd name="connsiteY899" fmla="*/ 1048417 h 1800225"/>
                <a:gd name="connsiteX900" fmla="*/ 38481 w 1638300"/>
                <a:gd name="connsiteY900" fmla="*/ 1043654 h 1800225"/>
                <a:gd name="connsiteX901" fmla="*/ 32671 w 1638300"/>
                <a:gd name="connsiteY901" fmla="*/ 1038035 h 1800225"/>
                <a:gd name="connsiteX902" fmla="*/ 36576 w 1638300"/>
                <a:gd name="connsiteY902" fmla="*/ 1017080 h 1800225"/>
                <a:gd name="connsiteX903" fmla="*/ 29527 w 1638300"/>
                <a:gd name="connsiteY903" fmla="*/ 1017080 h 1800225"/>
                <a:gd name="connsiteX904" fmla="*/ 21622 w 1638300"/>
                <a:gd name="connsiteY904" fmla="*/ 998125 h 1800225"/>
                <a:gd name="connsiteX905" fmla="*/ 16288 w 1638300"/>
                <a:gd name="connsiteY905" fmla="*/ 995553 h 1800225"/>
                <a:gd name="connsiteX906" fmla="*/ 18383 w 1638300"/>
                <a:gd name="connsiteY906" fmla="*/ 987171 h 1800225"/>
                <a:gd name="connsiteX907" fmla="*/ 23717 w 1638300"/>
                <a:gd name="connsiteY907" fmla="*/ 980027 h 1800225"/>
                <a:gd name="connsiteX908" fmla="*/ 17716 w 1638300"/>
                <a:gd name="connsiteY908" fmla="*/ 956977 h 1800225"/>
                <a:gd name="connsiteX909" fmla="*/ 13811 w 1638300"/>
                <a:gd name="connsiteY909" fmla="*/ 958405 h 1800225"/>
                <a:gd name="connsiteX910" fmla="*/ 9525 w 1638300"/>
                <a:gd name="connsiteY910" fmla="*/ 955263 h 1800225"/>
                <a:gd name="connsiteX911" fmla="*/ 1130236 w 1638300"/>
                <a:gd name="connsiteY911" fmla="*/ 233362 h 1800225"/>
                <a:gd name="connsiteX912" fmla="*/ 1134046 w 1638300"/>
                <a:gd name="connsiteY912" fmla="*/ 239459 h 1800225"/>
                <a:gd name="connsiteX913" fmla="*/ 1141000 w 1638300"/>
                <a:gd name="connsiteY913" fmla="*/ 237173 h 1800225"/>
                <a:gd name="connsiteX914" fmla="*/ 1144238 w 1638300"/>
                <a:gd name="connsiteY914" fmla="*/ 243174 h 1800225"/>
                <a:gd name="connsiteX915" fmla="*/ 1145381 w 1638300"/>
                <a:gd name="connsiteY915" fmla="*/ 241459 h 1800225"/>
                <a:gd name="connsiteX916" fmla="*/ 1149382 w 1638300"/>
                <a:gd name="connsiteY916" fmla="*/ 245269 h 1800225"/>
                <a:gd name="connsiteX917" fmla="*/ 1145762 w 1638300"/>
                <a:gd name="connsiteY917" fmla="*/ 239363 h 1800225"/>
                <a:gd name="connsiteX918" fmla="*/ 1135951 w 1638300"/>
                <a:gd name="connsiteY918" fmla="*/ 231934 h 1800225"/>
                <a:gd name="connsiteX919" fmla="*/ 1130236 w 1638300"/>
                <a:gd name="connsiteY919" fmla="*/ 23336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</a:cxnLst>
              <a:rect l="l" t="t" r="r" b="b"/>
              <a:pathLst>
                <a:path w="1638300" h="1800225">
                  <a:moveTo>
                    <a:pt x="1304639" y="213551"/>
                  </a:moveTo>
                  <a:lnTo>
                    <a:pt x="1310926" y="203073"/>
                  </a:lnTo>
                  <a:lnTo>
                    <a:pt x="1319403" y="204026"/>
                  </a:lnTo>
                  <a:lnTo>
                    <a:pt x="1317879" y="217170"/>
                  </a:lnTo>
                  <a:lnTo>
                    <a:pt x="1310830" y="212979"/>
                  </a:lnTo>
                  <a:lnTo>
                    <a:pt x="1310450" y="215932"/>
                  </a:lnTo>
                  <a:lnTo>
                    <a:pt x="1307497" y="216218"/>
                  </a:lnTo>
                  <a:lnTo>
                    <a:pt x="1304639" y="213551"/>
                  </a:lnTo>
                  <a:close/>
                  <a:moveTo>
                    <a:pt x="9525" y="955263"/>
                  </a:moveTo>
                  <a:lnTo>
                    <a:pt x="18859" y="949262"/>
                  </a:lnTo>
                  <a:lnTo>
                    <a:pt x="28861" y="958215"/>
                  </a:lnTo>
                  <a:lnTo>
                    <a:pt x="38290" y="962692"/>
                  </a:lnTo>
                  <a:lnTo>
                    <a:pt x="38195" y="937451"/>
                  </a:lnTo>
                  <a:lnTo>
                    <a:pt x="49530" y="928878"/>
                  </a:lnTo>
                  <a:lnTo>
                    <a:pt x="67818" y="926021"/>
                  </a:lnTo>
                  <a:lnTo>
                    <a:pt x="68580" y="903827"/>
                  </a:lnTo>
                  <a:lnTo>
                    <a:pt x="80867" y="898970"/>
                  </a:lnTo>
                  <a:lnTo>
                    <a:pt x="97536" y="884111"/>
                  </a:lnTo>
                  <a:lnTo>
                    <a:pt x="94107" y="882968"/>
                  </a:lnTo>
                  <a:lnTo>
                    <a:pt x="101346" y="871442"/>
                  </a:lnTo>
                  <a:lnTo>
                    <a:pt x="93345" y="863346"/>
                  </a:lnTo>
                  <a:lnTo>
                    <a:pt x="92488" y="856393"/>
                  </a:lnTo>
                  <a:lnTo>
                    <a:pt x="94583" y="851154"/>
                  </a:lnTo>
                  <a:lnTo>
                    <a:pt x="93059" y="846297"/>
                  </a:lnTo>
                  <a:lnTo>
                    <a:pt x="95726" y="845344"/>
                  </a:lnTo>
                  <a:lnTo>
                    <a:pt x="94869" y="842106"/>
                  </a:lnTo>
                  <a:lnTo>
                    <a:pt x="98203" y="840963"/>
                  </a:lnTo>
                  <a:lnTo>
                    <a:pt x="99060" y="836200"/>
                  </a:lnTo>
                  <a:lnTo>
                    <a:pt x="81058" y="840105"/>
                  </a:lnTo>
                  <a:lnTo>
                    <a:pt x="85439" y="826104"/>
                  </a:lnTo>
                  <a:lnTo>
                    <a:pt x="79629" y="823913"/>
                  </a:lnTo>
                  <a:lnTo>
                    <a:pt x="79629" y="815245"/>
                  </a:lnTo>
                  <a:lnTo>
                    <a:pt x="84487" y="814483"/>
                  </a:lnTo>
                  <a:lnTo>
                    <a:pt x="97250" y="797147"/>
                  </a:lnTo>
                  <a:lnTo>
                    <a:pt x="105251" y="762571"/>
                  </a:lnTo>
                  <a:lnTo>
                    <a:pt x="111157" y="753904"/>
                  </a:lnTo>
                  <a:lnTo>
                    <a:pt x="110966" y="748855"/>
                  </a:lnTo>
                  <a:lnTo>
                    <a:pt x="114205" y="749618"/>
                  </a:lnTo>
                  <a:lnTo>
                    <a:pt x="124015" y="742760"/>
                  </a:lnTo>
                  <a:lnTo>
                    <a:pt x="132112" y="749522"/>
                  </a:lnTo>
                  <a:lnTo>
                    <a:pt x="148018" y="749237"/>
                  </a:lnTo>
                  <a:lnTo>
                    <a:pt x="148971" y="740473"/>
                  </a:lnTo>
                  <a:lnTo>
                    <a:pt x="153638" y="732568"/>
                  </a:lnTo>
                  <a:lnTo>
                    <a:pt x="165830" y="725710"/>
                  </a:lnTo>
                  <a:lnTo>
                    <a:pt x="176498" y="734568"/>
                  </a:lnTo>
                  <a:lnTo>
                    <a:pt x="171640" y="745331"/>
                  </a:lnTo>
                  <a:lnTo>
                    <a:pt x="172593" y="754571"/>
                  </a:lnTo>
                  <a:lnTo>
                    <a:pt x="168021" y="765810"/>
                  </a:lnTo>
                  <a:lnTo>
                    <a:pt x="179927" y="778097"/>
                  </a:lnTo>
                  <a:lnTo>
                    <a:pt x="208883" y="788670"/>
                  </a:lnTo>
                  <a:lnTo>
                    <a:pt x="222218" y="802005"/>
                  </a:lnTo>
                  <a:lnTo>
                    <a:pt x="236410" y="806577"/>
                  </a:lnTo>
                  <a:lnTo>
                    <a:pt x="258318" y="802863"/>
                  </a:lnTo>
                  <a:lnTo>
                    <a:pt x="289084" y="801529"/>
                  </a:lnTo>
                  <a:lnTo>
                    <a:pt x="289369" y="803243"/>
                  </a:lnTo>
                  <a:lnTo>
                    <a:pt x="300418" y="796290"/>
                  </a:lnTo>
                  <a:lnTo>
                    <a:pt x="313087" y="795052"/>
                  </a:lnTo>
                  <a:lnTo>
                    <a:pt x="314134" y="790194"/>
                  </a:lnTo>
                  <a:lnTo>
                    <a:pt x="327946" y="785241"/>
                  </a:lnTo>
                  <a:lnTo>
                    <a:pt x="331279" y="792289"/>
                  </a:lnTo>
                  <a:lnTo>
                    <a:pt x="334327" y="791528"/>
                  </a:lnTo>
                  <a:lnTo>
                    <a:pt x="341662" y="795528"/>
                  </a:lnTo>
                  <a:lnTo>
                    <a:pt x="349472" y="803243"/>
                  </a:lnTo>
                  <a:lnTo>
                    <a:pt x="356235" y="795433"/>
                  </a:lnTo>
                  <a:lnTo>
                    <a:pt x="354521" y="793147"/>
                  </a:lnTo>
                  <a:lnTo>
                    <a:pt x="357378" y="790099"/>
                  </a:lnTo>
                  <a:lnTo>
                    <a:pt x="374142" y="781145"/>
                  </a:lnTo>
                  <a:lnTo>
                    <a:pt x="372523" y="776192"/>
                  </a:lnTo>
                  <a:lnTo>
                    <a:pt x="376523" y="774764"/>
                  </a:lnTo>
                  <a:lnTo>
                    <a:pt x="380238" y="764191"/>
                  </a:lnTo>
                  <a:lnTo>
                    <a:pt x="374904" y="762286"/>
                  </a:lnTo>
                  <a:lnTo>
                    <a:pt x="375761" y="756381"/>
                  </a:lnTo>
                  <a:lnTo>
                    <a:pt x="370427" y="756476"/>
                  </a:lnTo>
                  <a:lnTo>
                    <a:pt x="369951" y="759619"/>
                  </a:lnTo>
                  <a:lnTo>
                    <a:pt x="362426" y="752951"/>
                  </a:lnTo>
                  <a:lnTo>
                    <a:pt x="370332" y="736759"/>
                  </a:lnTo>
                  <a:lnTo>
                    <a:pt x="357283" y="732663"/>
                  </a:lnTo>
                  <a:lnTo>
                    <a:pt x="359473" y="727139"/>
                  </a:lnTo>
                  <a:lnTo>
                    <a:pt x="348710" y="720376"/>
                  </a:lnTo>
                  <a:lnTo>
                    <a:pt x="339090" y="709232"/>
                  </a:lnTo>
                  <a:lnTo>
                    <a:pt x="347567" y="706850"/>
                  </a:lnTo>
                  <a:lnTo>
                    <a:pt x="344138" y="699897"/>
                  </a:lnTo>
                  <a:lnTo>
                    <a:pt x="345472" y="698088"/>
                  </a:lnTo>
                  <a:lnTo>
                    <a:pt x="341185" y="697802"/>
                  </a:lnTo>
                  <a:lnTo>
                    <a:pt x="346996" y="690563"/>
                  </a:lnTo>
                  <a:lnTo>
                    <a:pt x="343948" y="691134"/>
                  </a:lnTo>
                  <a:lnTo>
                    <a:pt x="343471" y="685705"/>
                  </a:lnTo>
                  <a:lnTo>
                    <a:pt x="340614" y="685229"/>
                  </a:lnTo>
                  <a:lnTo>
                    <a:pt x="340423" y="680466"/>
                  </a:lnTo>
                  <a:lnTo>
                    <a:pt x="336804" y="679228"/>
                  </a:lnTo>
                  <a:lnTo>
                    <a:pt x="331470" y="666465"/>
                  </a:lnTo>
                  <a:lnTo>
                    <a:pt x="332613" y="659797"/>
                  </a:lnTo>
                  <a:lnTo>
                    <a:pt x="339185" y="653987"/>
                  </a:lnTo>
                  <a:lnTo>
                    <a:pt x="333470" y="651129"/>
                  </a:lnTo>
                  <a:lnTo>
                    <a:pt x="342138" y="640747"/>
                  </a:lnTo>
                  <a:lnTo>
                    <a:pt x="333661" y="633413"/>
                  </a:lnTo>
                  <a:lnTo>
                    <a:pt x="329660" y="635889"/>
                  </a:lnTo>
                  <a:lnTo>
                    <a:pt x="324231" y="624745"/>
                  </a:lnTo>
                  <a:lnTo>
                    <a:pt x="321754" y="625412"/>
                  </a:lnTo>
                  <a:lnTo>
                    <a:pt x="319468" y="619696"/>
                  </a:lnTo>
                  <a:lnTo>
                    <a:pt x="309562" y="610267"/>
                  </a:lnTo>
                  <a:lnTo>
                    <a:pt x="302514" y="589693"/>
                  </a:lnTo>
                  <a:lnTo>
                    <a:pt x="291751" y="572834"/>
                  </a:lnTo>
                  <a:lnTo>
                    <a:pt x="281559" y="538449"/>
                  </a:lnTo>
                  <a:lnTo>
                    <a:pt x="286607" y="536163"/>
                  </a:lnTo>
                  <a:lnTo>
                    <a:pt x="295942" y="538734"/>
                  </a:lnTo>
                  <a:lnTo>
                    <a:pt x="313182" y="527495"/>
                  </a:lnTo>
                  <a:lnTo>
                    <a:pt x="317373" y="522541"/>
                  </a:lnTo>
                  <a:lnTo>
                    <a:pt x="320040" y="510445"/>
                  </a:lnTo>
                  <a:lnTo>
                    <a:pt x="329565" y="505396"/>
                  </a:lnTo>
                  <a:lnTo>
                    <a:pt x="330803" y="493014"/>
                  </a:lnTo>
                  <a:lnTo>
                    <a:pt x="335756" y="488538"/>
                  </a:lnTo>
                  <a:lnTo>
                    <a:pt x="328898" y="476345"/>
                  </a:lnTo>
                  <a:lnTo>
                    <a:pt x="331089" y="471583"/>
                  </a:lnTo>
                  <a:lnTo>
                    <a:pt x="327946" y="464534"/>
                  </a:lnTo>
                  <a:lnTo>
                    <a:pt x="348329" y="466440"/>
                  </a:lnTo>
                  <a:lnTo>
                    <a:pt x="362998" y="459772"/>
                  </a:lnTo>
                  <a:lnTo>
                    <a:pt x="361474" y="454057"/>
                  </a:lnTo>
                  <a:lnTo>
                    <a:pt x="353758" y="451485"/>
                  </a:lnTo>
                  <a:lnTo>
                    <a:pt x="348425" y="433387"/>
                  </a:lnTo>
                  <a:lnTo>
                    <a:pt x="350139" y="423672"/>
                  </a:lnTo>
                  <a:lnTo>
                    <a:pt x="361283" y="417005"/>
                  </a:lnTo>
                  <a:lnTo>
                    <a:pt x="364807" y="407194"/>
                  </a:lnTo>
                  <a:lnTo>
                    <a:pt x="363855" y="398145"/>
                  </a:lnTo>
                  <a:lnTo>
                    <a:pt x="357854" y="392811"/>
                  </a:lnTo>
                  <a:lnTo>
                    <a:pt x="359283" y="386429"/>
                  </a:lnTo>
                  <a:lnTo>
                    <a:pt x="355092" y="385762"/>
                  </a:lnTo>
                  <a:lnTo>
                    <a:pt x="356902" y="364522"/>
                  </a:lnTo>
                  <a:lnTo>
                    <a:pt x="325279" y="359664"/>
                  </a:lnTo>
                  <a:lnTo>
                    <a:pt x="324326" y="367189"/>
                  </a:lnTo>
                  <a:lnTo>
                    <a:pt x="334423" y="368808"/>
                  </a:lnTo>
                  <a:lnTo>
                    <a:pt x="330708" y="373856"/>
                  </a:lnTo>
                  <a:lnTo>
                    <a:pt x="322231" y="378047"/>
                  </a:lnTo>
                  <a:lnTo>
                    <a:pt x="316611" y="374428"/>
                  </a:lnTo>
                  <a:lnTo>
                    <a:pt x="321088" y="349377"/>
                  </a:lnTo>
                  <a:lnTo>
                    <a:pt x="318135" y="347662"/>
                  </a:lnTo>
                  <a:lnTo>
                    <a:pt x="318802" y="342138"/>
                  </a:lnTo>
                  <a:lnTo>
                    <a:pt x="314801" y="336709"/>
                  </a:lnTo>
                  <a:lnTo>
                    <a:pt x="301466" y="329184"/>
                  </a:lnTo>
                  <a:lnTo>
                    <a:pt x="294227" y="336137"/>
                  </a:lnTo>
                  <a:lnTo>
                    <a:pt x="288512" y="332042"/>
                  </a:lnTo>
                  <a:lnTo>
                    <a:pt x="286988" y="334423"/>
                  </a:lnTo>
                  <a:lnTo>
                    <a:pt x="279463" y="331184"/>
                  </a:lnTo>
                  <a:lnTo>
                    <a:pt x="271653" y="339185"/>
                  </a:lnTo>
                  <a:lnTo>
                    <a:pt x="264033" y="332137"/>
                  </a:lnTo>
                  <a:lnTo>
                    <a:pt x="255365" y="335566"/>
                  </a:lnTo>
                  <a:lnTo>
                    <a:pt x="251269" y="328899"/>
                  </a:lnTo>
                  <a:lnTo>
                    <a:pt x="257937" y="319564"/>
                  </a:lnTo>
                  <a:lnTo>
                    <a:pt x="240411" y="312896"/>
                  </a:lnTo>
                  <a:lnTo>
                    <a:pt x="236696" y="308801"/>
                  </a:lnTo>
                  <a:lnTo>
                    <a:pt x="226123" y="312230"/>
                  </a:lnTo>
                  <a:lnTo>
                    <a:pt x="206692" y="311658"/>
                  </a:lnTo>
                  <a:lnTo>
                    <a:pt x="208597" y="294989"/>
                  </a:lnTo>
                  <a:lnTo>
                    <a:pt x="237839" y="268796"/>
                  </a:lnTo>
                  <a:lnTo>
                    <a:pt x="270129" y="245078"/>
                  </a:lnTo>
                  <a:lnTo>
                    <a:pt x="267938" y="239554"/>
                  </a:lnTo>
                  <a:lnTo>
                    <a:pt x="270605" y="233649"/>
                  </a:lnTo>
                  <a:lnTo>
                    <a:pt x="265938" y="230029"/>
                  </a:lnTo>
                  <a:lnTo>
                    <a:pt x="273939" y="224314"/>
                  </a:lnTo>
                  <a:lnTo>
                    <a:pt x="267462" y="215551"/>
                  </a:lnTo>
                  <a:lnTo>
                    <a:pt x="264985" y="202502"/>
                  </a:lnTo>
                  <a:lnTo>
                    <a:pt x="279082" y="193072"/>
                  </a:lnTo>
                  <a:lnTo>
                    <a:pt x="289179" y="195929"/>
                  </a:lnTo>
                  <a:lnTo>
                    <a:pt x="298609" y="206693"/>
                  </a:lnTo>
                  <a:lnTo>
                    <a:pt x="305276" y="206502"/>
                  </a:lnTo>
                  <a:lnTo>
                    <a:pt x="305276" y="209836"/>
                  </a:lnTo>
                  <a:lnTo>
                    <a:pt x="314611" y="210217"/>
                  </a:lnTo>
                  <a:lnTo>
                    <a:pt x="314611" y="237839"/>
                  </a:lnTo>
                  <a:lnTo>
                    <a:pt x="326612" y="237077"/>
                  </a:lnTo>
                  <a:lnTo>
                    <a:pt x="333470" y="198311"/>
                  </a:lnTo>
                  <a:lnTo>
                    <a:pt x="339090" y="195072"/>
                  </a:lnTo>
                  <a:lnTo>
                    <a:pt x="349186" y="180880"/>
                  </a:lnTo>
                  <a:lnTo>
                    <a:pt x="350139" y="168593"/>
                  </a:lnTo>
                  <a:lnTo>
                    <a:pt x="359473" y="154115"/>
                  </a:lnTo>
                  <a:lnTo>
                    <a:pt x="369475" y="153257"/>
                  </a:lnTo>
                  <a:lnTo>
                    <a:pt x="368427" y="155162"/>
                  </a:lnTo>
                  <a:lnTo>
                    <a:pt x="399478" y="151543"/>
                  </a:lnTo>
                  <a:lnTo>
                    <a:pt x="409670" y="143542"/>
                  </a:lnTo>
                  <a:lnTo>
                    <a:pt x="425291" y="143923"/>
                  </a:lnTo>
                  <a:lnTo>
                    <a:pt x="431006" y="148685"/>
                  </a:lnTo>
                  <a:lnTo>
                    <a:pt x="435673" y="158591"/>
                  </a:lnTo>
                  <a:lnTo>
                    <a:pt x="433864" y="171260"/>
                  </a:lnTo>
                  <a:lnTo>
                    <a:pt x="447199" y="166021"/>
                  </a:lnTo>
                  <a:lnTo>
                    <a:pt x="449199" y="173260"/>
                  </a:lnTo>
                  <a:lnTo>
                    <a:pt x="465010" y="169641"/>
                  </a:lnTo>
                  <a:lnTo>
                    <a:pt x="489394" y="173641"/>
                  </a:lnTo>
                  <a:lnTo>
                    <a:pt x="527590" y="191072"/>
                  </a:lnTo>
                  <a:lnTo>
                    <a:pt x="537496" y="205169"/>
                  </a:lnTo>
                  <a:lnTo>
                    <a:pt x="559594" y="210884"/>
                  </a:lnTo>
                  <a:lnTo>
                    <a:pt x="560356" y="213551"/>
                  </a:lnTo>
                  <a:lnTo>
                    <a:pt x="552640" y="226124"/>
                  </a:lnTo>
                  <a:lnTo>
                    <a:pt x="551783" y="243269"/>
                  </a:lnTo>
                  <a:lnTo>
                    <a:pt x="566928" y="247460"/>
                  </a:lnTo>
                  <a:lnTo>
                    <a:pt x="570547" y="255461"/>
                  </a:lnTo>
                  <a:lnTo>
                    <a:pt x="576358" y="247269"/>
                  </a:lnTo>
                  <a:lnTo>
                    <a:pt x="589026" y="239744"/>
                  </a:lnTo>
                  <a:lnTo>
                    <a:pt x="606742" y="245269"/>
                  </a:lnTo>
                  <a:lnTo>
                    <a:pt x="614839" y="231553"/>
                  </a:lnTo>
                  <a:lnTo>
                    <a:pt x="625030" y="222504"/>
                  </a:lnTo>
                  <a:lnTo>
                    <a:pt x="640556" y="223552"/>
                  </a:lnTo>
                  <a:lnTo>
                    <a:pt x="659511" y="217646"/>
                  </a:lnTo>
                  <a:lnTo>
                    <a:pt x="673132" y="208502"/>
                  </a:lnTo>
                  <a:lnTo>
                    <a:pt x="661416" y="209741"/>
                  </a:lnTo>
                  <a:lnTo>
                    <a:pt x="653510" y="193167"/>
                  </a:lnTo>
                  <a:lnTo>
                    <a:pt x="655415" y="174403"/>
                  </a:lnTo>
                  <a:lnTo>
                    <a:pt x="665417" y="158210"/>
                  </a:lnTo>
                  <a:lnTo>
                    <a:pt x="669322" y="156972"/>
                  </a:lnTo>
                  <a:lnTo>
                    <a:pt x="674751" y="166402"/>
                  </a:lnTo>
                  <a:lnTo>
                    <a:pt x="679609" y="167831"/>
                  </a:lnTo>
                  <a:lnTo>
                    <a:pt x="674275" y="181261"/>
                  </a:lnTo>
                  <a:lnTo>
                    <a:pt x="672560" y="195739"/>
                  </a:lnTo>
                  <a:lnTo>
                    <a:pt x="678085" y="197263"/>
                  </a:lnTo>
                  <a:lnTo>
                    <a:pt x="680371" y="187547"/>
                  </a:lnTo>
                  <a:lnTo>
                    <a:pt x="686371" y="189071"/>
                  </a:lnTo>
                  <a:lnTo>
                    <a:pt x="700945" y="185452"/>
                  </a:lnTo>
                  <a:lnTo>
                    <a:pt x="707422" y="186595"/>
                  </a:lnTo>
                  <a:lnTo>
                    <a:pt x="708279" y="169831"/>
                  </a:lnTo>
                  <a:lnTo>
                    <a:pt x="714470" y="163449"/>
                  </a:lnTo>
                  <a:lnTo>
                    <a:pt x="723709" y="167640"/>
                  </a:lnTo>
                  <a:lnTo>
                    <a:pt x="733615" y="165449"/>
                  </a:lnTo>
                  <a:lnTo>
                    <a:pt x="736092" y="156782"/>
                  </a:lnTo>
                  <a:lnTo>
                    <a:pt x="728091" y="146114"/>
                  </a:lnTo>
                  <a:lnTo>
                    <a:pt x="727805" y="133160"/>
                  </a:lnTo>
                  <a:lnTo>
                    <a:pt x="735139" y="122301"/>
                  </a:lnTo>
                  <a:lnTo>
                    <a:pt x="753142" y="111919"/>
                  </a:lnTo>
                  <a:lnTo>
                    <a:pt x="753427" y="107633"/>
                  </a:lnTo>
                  <a:lnTo>
                    <a:pt x="761714" y="96869"/>
                  </a:lnTo>
                  <a:lnTo>
                    <a:pt x="763714" y="88964"/>
                  </a:lnTo>
                  <a:lnTo>
                    <a:pt x="762095" y="78677"/>
                  </a:lnTo>
                  <a:lnTo>
                    <a:pt x="766000" y="70961"/>
                  </a:lnTo>
                  <a:lnTo>
                    <a:pt x="779240" y="61912"/>
                  </a:lnTo>
                  <a:lnTo>
                    <a:pt x="790003" y="36957"/>
                  </a:lnTo>
                  <a:lnTo>
                    <a:pt x="788479" y="31147"/>
                  </a:lnTo>
                  <a:lnTo>
                    <a:pt x="794290" y="22193"/>
                  </a:lnTo>
                  <a:lnTo>
                    <a:pt x="789242" y="12383"/>
                  </a:lnTo>
                  <a:lnTo>
                    <a:pt x="797433" y="9525"/>
                  </a:lnTo>
                  <a:lnTo>
                    <a:pt x="803338" y="10763"/>
                  </a:lnTo>
                  <a:lnTo>
                    <a:pt x="806958" y="17526"/>
                  </a:lnTo>
                  <a:lnTo>
                    <a:pt x="812101" y="20003"/>
                  </a:lnTo>
                  <a:lnTo>
                    <a:pt x="826389" y="20860"/>
                  </a:lnTo>
                  <a:lnTo>
                    <a:pt x="838867" y="15907"/>
                  </a:lnTo>
                  <a:lnTo>
                    <a:pt x="859631" y="15621"/>
                  </a:lnTo>
                  <a:lnTo>
                    <a:pt x="862679" y="19526"/>
                  </a:lnTo>
                  <a:lnTo>
                    <a:pt x="865060" y="50673"/>
                  </a:lnTo>
                  <a:lnTo>
                    <a:pt x="871157" y="59436"/>
                  </a:lnTo>
                  <a:lnTo>
                    <a:pt x="883253" y="66294"/>
                  </a:lnTo>
                  <a:lnTo>
                    <a:pt x="883825" y="73628"/>
                  </a:lnTo>
                  <a:lnTo>
                    <a:pt x="877729" y="89249"/>
                  </a:lnTo>
                  <a:lnTo>
                    <a:pt x="880396" y="94679"/>
                  </a:lnTo>
                  <a:lnTo>
                    <a:pt x="891730" y="108585"/>
                  </a:lnTo>
                  <a:lnTo>
                    <a:pt x="900493" y="115062"/>
                  </a:lnTo>
                  <a:lnTo>
                    <a:pt x="902017" y="122968"/>
                  </a:lnTo>
                  <a:lnTo>
                    <a:pt x="918591" y="122206"/>
                  </a:lnTo>
                  <a:lnTo>
                    <a:pt x="918400" y="133445"/>
                  </a:lnTo>
                  <a:lnTo>
                    <a:pt x="928497" y="139541"/>
                  </a:lnTo>
                  <a:lnTo>
                    <a:pt x="927640" y="143732"/>
                  </a:lnTo>
                  <a:lnTo>
                    <a:pt x="932307" y="149352"/>
                  </a:lnTo>
                  <a:lnTo>
                    <a:pt x="955929" y="162687"/>
                  </a:lnTo>
                  <a:lnTo>
                    <a:pt x="964883" y="161544"/>
                  </a:lnTo>
                  <a:lnTo>
                    <a:pt x="971074" y="164402"/>
                  </a:lnTo>
                  <a:lnTo>
                    <a:pt x="977836" y="170688"/>
                  </a:lnTo>
                  <a:lnTo>
                    <a:pt x="981075" y="183166"/>
                  </a:lnTo>
                  <a:lnTo>
                    <a:pt x="991076" y="177927"/>
                  </a:lnTo>
                  <a:lnTo>
                    <a:pt x="992124" y="174784"/>
                  </a:lnTo>
                  <a:lnTo>
                    <a:pt x="990028" y="175165"/>
                  </a:lnTo>
                  <a:lnTo>
                    <a:pt x="989552" y="170307"/>
                  </a:lnTo>
                  <a:lnTo>
                    <a:pt x="1006792" y="155829"/>
                  </a:lnTo>
                  <a:lnTo>
                    <a:pt x="1007745" y="157353"/>
                  </a:lnTo>
                  <a:lnTo>
                    <a:pt x="1019842" y="154591"/>
                  </a:lnTo>
                  <a:lnTo>
                    <a:pt x="1033843" y="160973"/>
                  </a:lnTo>
                  <a:lnTo>
                    <a:pt x="1037558" y="155543"/>
                  </a:lnTo>
                  <a:lnTo>
                    <a:pt x="1034986" y="175260"/>
                  </a:lnTo>
                  <a:lnTo>
                    <a:pt x="1030415" y="185737"/>
                  </a:lnTo>
                  <a:lnTo>
                    <a:pt x="1031748" y="193358"/>
                  </a:lnTo>
                  <a:lnTo>
                    <a:pt x="1038892" y="202978"/>
                  </a:lnTo>
                  <a:lnTo>
                    <a:pt x="1055465" y="217456"/>
                  </a:lnTo>
                  <a:lnTo>
                    <a:pt x="1058513" y="235458"/>
                  </a:lnTo>
                  <a:lnTo>
                    <a:pt x="1061942" y="234315"/>
                  </a:lnTo>
                  <a:lnTo>
                    <a:pt x="1072991" y="211741"/>
                  </a:lnTo>
                  <a:lnTo>
                    <a:pt x="1069562" y="199549"/>
                  </a:lnTo>
                  <a:lnTo>
                    <a:pt x="1071277" y="185547"/>
                  </a:lnTo>
                  <a:lnTo>
                    <a:pt x="1083469" y="163544"/>
                  </a:lnTo>
                  <a:lnTo>
                    <a:pt x="1089851" y="164878"/>
                  </a:lnTo>
                  <a:lnTo>
                    <a:pt x="1089469" y="179356"/>
                  </a:lnTo>
                  <a:lnTo>
                    <a:pt x="1097185" y="182594"/>
                  </a:lnTo>
                  <a:lnTo>
                    <a:pt x="1097661" y="191167"/>
                  </a:lnTo>
                  <a:lnTo>
                    <a:pt x="1116711" y="183356"/>
                  </a:lnTo>
                  <a:lnTo>
                    <a:pt x="1117949" y="191929"/>
                  </a:lnTo>
                  <a:lnTo>
                    <a:pt x="1120997" y="191357"/>
                  </a:lnTo>
                  <a:lnTo>
                    <a:pt x="1123569" y="194977"/>
                  </a:lnTo>
                  <a:lnTo>
                    <a:pt x="1120997" y="200787"/>
                  </a:lnTo>
                  <a:lnTo>
                    <a:pt x="1124331" y="210788"/>
                  </a:lnTo>
                  <a:lnTo>
                    <a:pt x="1121283" y="214503"/>
                  </a:lnTo>
                  <a:lnTo>
                    <a:pt x="1115377" y="215741"/>
                  </a:lnTo>
                  <a:lnTo>
                    <a:pt x="1116235" y="218504"/>
                  </a:lnTo>
                  <a:lnTo>
                    <a:pt x="1107662" y="216599"/>
                  </a:lnTo>
                  <a:lnTo>
                    <a:pt x="1106329" y="220599"/>
                  </a:lnTo>
                  <a:lnTo>
                    <a:pt x="1131570" y="231172"/>
                  </a:lnTo>
                  <a:lnTo>
                    <a:pt x="1134046" y="216313"/>
                  </a:lnTo>
                  <a:lnTo>
                    <a:pt x="1141571" y="218599"/>
                  </a:lnTo>
                  <a:lnTo>
                    <a:pt x="1151287" y="196406"/>
                  </a:lnTo>
                  <a:lnTo>
                    <a:pt x="1145762" y="190214"/>
                  </a:lnTo>
                  <a:lnTo>
                    <a:pt x="1143191" y="192977"/>
                  </a:lnTo>
                  <a:lnTo>
                    <a:pt x="1144619" y="195167"/>
                  </a:lnTo>
                  <a:lnTo>
                    <a:pt x="1134713" y="191929"/>
                  </a:lnTo>
                  <a:lnTo>
                    <a:pt x="1135856" y="185452"/>
                  </a:lnTo>
                  <a:lnTo>
                    <a:pt x="1147096" y="180499"/>
                  </a:lnTo>
                  <a:lnTo>
                    <a:pt x="1151573" y="181547"/>
                  </a:lnTo>
                  <a:lnTo>
                    <a:pt x="1155763" y="173641"/>
                  </a:lnTo>
                  <a:lnTo>
                    <a:pt x="1162907" y="176308"/>
                  </a:lnTo>
                  <a:lnTo>
                    <a:pt x="1160812" y="174022"/>
                  </a:lnTo>
                  <a:lnTo>
                    <a:pt x="1162621" y="174403"/>
                  </a:lnTo>
                  <a:lnTo>
                    <a:pt x="1173385" y="159734"/>
                  </a:lnTo>
                  <a:lnTo>
                    <a:pt x="1175099" y="138303"/>
                  </a:lnTo>
                  <a:lnTo>
                    <a:pt x="1183291" y="125444"/>
                  </a:lnTo>
                  <a:lnTo>
                    <a:pt x="1179767" y="118491"/>
                  </a:lnTo>
                  <a:lnTo>
                    <a:pt x="1177195" y="104966"/>
                  </a:lnTo>
                  <a:lnTo>
                    <a:pt x="1179195" y="102203"/>
                  </a:lnTo>
                  <a:lnTo>
                    <a:pt x="1174337" y="84011"/>
                  </a:lnTo>
                  <a:lnTo>
                    <a:pt x="1188053" y="65627"/>
                  </a:lnTo>
                  <a:lnTo>
                    <a:pt x="1190053" y="58960"/>
                  </a:lnTo>
                  <a:lnTo>
                    <a:pt x="1207484" y="41910"/>
                  </a:lnTo>
                  <a:lnTo>
                    <a:pt x="1214818" y="28004"/>
                  </a:lnTo>
                  <a:lnTo>
                    <a:pt x="1221295" y="27623"/>
                  </a:lnTo>
                  <a:lnTo>
                    <a:pt x="1224248" y="28766"/>
                  </a:lnTo>
                  <a:lnTo>
                    <a:pt x="1225677" y="39434"/>
                  </a:lnTo>
                  <a:lnTo>
                    <a:pt x="1230535" y="43720"/>
                  </a:lnTo>
                  <a:lnTo>
                    <a:pt x="1229487" y="47149"/>
                  </a:lnTo>
                  <a:lnTo>
                    <a:pt x="1233678" y="60770"/>
                  </a:lnTo>
                  <a:lnTo>
                    <a:pt x="1238726" y="63437"/>
                  </a:lnTo>
                  <a:lnTo>
                    <a:pt x="1242536" y="71724"/>
                  </a:lnTo>
                  <a:lnTo>
                    <a:pt x="1251966" y="70961"/>
                  </a:lnTo>
                  <a:lnTo>
                    <a:pt x="1254347" y="75057"/>
                  </a:lnTo>
                  <a:lnTo>
                    <a:pt x="1252633" y="93726"/>
                  </a:lnTo>
                  <a:lnTo>
                    <a:pt x="1259300" y="103156"/>
                  </a:lnTo>
                  <a:lnTo>
                    <a:pt x="1277207" y="106966"/>
                  </a:lnTo>
                  <a:lnTo>
                    <a:pt x="1287209" y="104680"/>
                  </a:lnTo>
                  <a:lnTo>
                    <a:pt x="1291876" y="106394"/>
                  </a:lnTo>
                  <a:lnTo>
                    <a:pt x="1299210" y="115253"/>
                  </a:lnTo>
                  <a:lnTo>
                    <a:pt x="1294448" y="120301"/>
                  </a:lnTo>
                  <a:lnTo>
                    <a:pt x="1289590" y="115538"/>
                  </a:lnTo>
                  <a:lnTo>
                    <a:pt x="1283684" y="117539"/>
                  </a:lnTo>
                  <a:lnTo>
                    <a:pt x="1270921" y="146590"/>
                  </a:lnTo>
                  <a:lnTo>
                    <a:pt x="1270159" y="161449"/>
                  </a:lnTo>
                  <a:lnTo>
                    <a:pt x="1265873" y="166497"/>
                  </a:lnTo>
                  <a:lnTo>
                    <a:pt x="1262062" y="177641"/>
                  </a:lnTo>
                  <a:lnTo>
                    <a:pt x="1279112" y="194977"/>
                  </a:lnTo>
                  <a:lnTo>
                    <a:pt x="1279969" y="198787"/>
                  </a:lnTo>
                  <a:lnTo>
                    <a:pt x="1285399" y="198120"/>
                  </a:lnTo>
                  <a:lnTo>
                    <a:pt x="1290066" y="192977"/>
                  </a:lnTo>
                  <a:lnTo>
                    <a:pt x="1287685" y="191262"/>
                  </a:lnTo>
                  <a:lnTo>
                    <a:pt x="1281970" y="195262"/>
                  </a:lnTo>
                  <a:lnTo>
                    <a:pt x="1264253" y="177165"/>
                  </a:lnTo>
                  <a:lnTo>
                    <a:pt x="1273302" y="162306"/>
                  </a:lnTo>
                  <a:lnTo>
                    <a:pt x="1273111" y="146780"/>
                  </a:lnTo>
                  <a:lnTo>
                    <a:pt x="1283684" y="125540"/>
                  </a:lnTo>
                  <a:lnTo>
                    <a:pt x="1286256" y="128397"/>
                  </a:lnTo>
                  <a:lnTo>
                    <a:pt x="1284827" y="144780"/>
                  </a:lnTo>
                  <a:lnTo>
                    <a:pt x="1290066" y="144304"/>
                  </a:lnTo>
                  <a:lnTo>
                    <a:pt x="1290161" y="141351"/>
                  </a:lnTo>
                  <a:lnTo>
                    <a:pt x="1297115" y="155829"/>
                  </a:lnTo>
                  <a:lnTo>
                    <a:pt x="1302734" y="156305"/>
                  </a:lnTo>
                  <a:lnTo>
                    <a:pt x="1305973" y="152210"/>
                  </a:lnTo>
                  <a:lnTo>
                    <a:pt x="1309116" y="157734"/>
                  </a:lnTo>
                  <a:lnTo>
                    <a:pt x="1319022" y="160592"/>
                  </a:lnTo>
                  <a:lnTo>
                    <a:pt x="1315974" y="165830"/>
                  </a:lnTo>
                  <a:lnTo>
                    <a:pt x="1321022" y="165640"/>
                  </a:lnTo>
                  <a:lnTo>
                    <a:pt x="1320546" y="168402"/>
                  </a:lnTo>
                  <a:lnTo>
                    <a:pt x="1323213" y="169926"/>
                  </a:lnTo>
                  <a:lnTo>
                    <a:pt x="1313783" y="176975"/>
                  </a:lnTo>
                  <a:lnTo>
                    <a:pt x="1310164" y="174689"/>
                  </a:lnTo>
                  <a:lnTo>
                    <a:pt x="1315021" y="167450"/>
                  </a:lnTo>
                  <a:lnTo>
                    <a:pt x="1309592" y="163830"/>
                  </a:lnTo>
                  <a:lnTo>
                    <a:pt x="1312164" y="167640"/>
                  </a:lnTo>
                  <a:lnTo>
                    <a:pt x="1304830" y="174689"/>
                  </a:lnTo>
                  <a:lnTo>
                    <a:pt x="1308449" y="176212"/>
                  </a:lnTo>
                  <a:lnTo>
                    <a:pt x="1307497" y="178308"/>
                  </a:lnTo>
                  <a:lnTo>
                    <a:pt x="1313402" y="184595"/>
                  </a:lnTo>
                  <a:lnTo>
                    <a:pt x="1311974" y="186119"/>
                  </a:lnTo>
                  <a:lnTo>
                    <a:pt x="1318832" y="188024"/>
                  </a:lnTo>
                  <a:lnTo>
                    <a:pt x="1322260" y="183452"/>
                  </a:lnTo>
                  <a:lnTo>
                    <a:pt x="1319975" y="189167"/>
                  </a:lnTo>
                  <a:lnTo>
                    <a:pt x="1326737" y="195358"/>
                  </a:lnTo>
                  <a:lnTo>
                    <a:pt x="1317879" y="199073"/>
                  </a:lnTo>
                  <a:lnTo>
                    <a:pt x="1313212" y="195644"/>
                  </a:lnTo>
                  <a:lnTo>
                    <a:pt x="1305782" y="196215"/>
                  </a:lnTo>
                  <a:lnTo>
                    <a:pt x="1302639" y="212217"/>
                  </a:lnTo>
                  <a:lnTo>
                    <a:pt x="1304639" y="213551"/>
                  </a:lnTo>
                  <a:lnTo>
                    <a:pt x="1303687" y="217361"/>
                  </a:lnTo>
                  <a:lnTo>
                    <a:pt x="1316641" y="221933"/>
                  </a:lnTo>
                  <a:lnTo>
                    <a:pt x="1321499" y="212789"/>
                  </a:lnTo>
                  <a:lnTo>
                    <a:pt x="1327118" y="214884"/>
                  </a:lnTo>
                  <a:lnTo>
                    <a:pt x="1328166" y="209741"/>
                  </a:lnTo>
                  <a:lnTo>
                    <a:pt x="1327880" y="214312"/>
                  </a:lnTo>
                  <a:lnTo>
                    <a:pt x="1325309" y="218789"/>
                  </a:lnTo>
                  <a:lnTo>
                    <a:pt x="1326166" y="240506"/>
                  </a:lnTo>
                  <a:lnTo>
                    <a:pt x="1346454" y="278321"/>
                  </a:lnTo>
                  <a:lnTo>
                    <a:pt x="1353979" y="287465"/>
                  </a:lnTo>
                  <a:lnTo>
                    <a:pt x="1354360" y="291751"/>
                  </a:lnTo>
                  <a:lnTo>
                    <a:pt x="1371886" y="286607"/>
                  </a:lnTo>
                  <a:lnTo>
                    <a:pt x="1401127" y="271558"/>
                  </a:lnTo>
                  <a:lnTo>
                    <a:pt x="1419987" y="268129"/>
                  </a:lnTo>
                  <a:lnTo>
                    <a:pt x="1428559" y="269272"/>
                  </a:lnTo>
                  <a:lnTo>
                    <a:pt x="1427988" y="276892"/>
                  </a:lnTo>
                  <a:lnTo>
                    <a:pt x="1422559" y="281654"/>
                  </a:lnTo>
                  <a:lnTo>
                    <a:pt x="1424178" y="284988"/>
                  </a:lnTo>
                  <a:lnTo>
                    <a:pt x="1426654" y="284702"/>
                  </a:lnTo>
                  <a:lnTo>
                    <a:pt x="1427702" y="295561"/>
                  </a:lnTo>
                  <a:lnTo>
                    <a:pt x="1427702" y="303562"/>
                  </a:lnTo>
                  <a:lnTo>
                    <a:pt x="1423797" y="307943"/>
                  </a:lnTo>
                  <a:lnTo>
                    <a:pt x="1428083" y="306800"/>
                  </a:lnTo>
                  <a:lnTo>
                    <a:pt x="1427607" y="328232"/>
                  </a:lnTo>
                  <a:lnTo>
                    <a:pt x="1423035" y="330708"/>
                  </a:lnTo>
                  <a:lnTo>
                    <a:pt x="1429798" y="333566"/>
                  </a:lnTo>
                  <a:lnTo>
                    <a:pt x="1428464" y="330613"/>
                  </a:lnTo>
                  <a:lnTo>
                    <a:pt x="1436465" y="341091"/>
                  </a:lnTo>
                  <a:lnTo>
                    <a:pt x="1447514" y="345377"/>
                  </a:lnTo>
                  <a:lnTo>
                    <a:pt x="1461611" y="341852"/>
                  </a:lnTo>
                  <a:lnTo>
                    <a:pt x="1472565" y="335471"/>
                  </a:lnTo>
                  <a:lnTo>
                    <a:pt x="1487138" y="340805"/>
                  </a:lnTo>
                  <a:lnTo>
                    <a:pt x="1482661" y="354425"/>
                  </a:lnTo>
                  <a:lnTo>
                    <a:pt x="1484852" y="362331"/>
                  </a:lnTo>
                  <a:lnTo>
                    <a:pt x="1480566" y="373094"/>
                  </a:lnTo>
                  <a:lnTo>
                    <a:pt x="1486091" y="368903"/>
                  </a:lnTo>
                  <a:lnTo>
                    <a:pt x="1491139" y="375857"/>
                  </a:lnTo>
                  <a:lnTo>
                    <a:pt x="1497520" y="372428"/>
                  </a:lnTo>
                  <a:lnTo>
                    <a:pt x="1501807" y="376524"/>
                  </a:lnTo>
                  <a:lnTo>
                    <a:pt x="1497997" y="379381"/>
                  </a:lnTo>
                  <a:lnTo>
                    <a:pt x="1507045" y="410337"/>
                  </a:lnTo>
                  <a:lnTo>
                    <a:pt x="1524191" y="415576"/>
                  </a:lnTo>
                  <a:lnTo>
                    <a:pt x="1518190" y="429292"/>
                  </a:lnTo>
                  <a:lnTo>
                    <a:pt x="1520857" y="429959"/>
                  </a:lnTo>
                  <a:lnTo>
                    <a:pt x="1520285" y="431959"/>
                  </a:lnTo>
                  <a:lnTo>
                    <a:pt x="1501235" y="455009"/>
                  </a:lnTo>
                  <a:lnTo>
                    <a:pt x="1488091" y="462629"/>
                  </a:lnTo>
                  <a:lnTo>
                    <a:pt x="1477232" y="473107"/>
                  </a:lnTo>
                  <a:lnTo>
                    <a:pt x="1458182" y="483775"/>
                  </a:lnTo>
                  <a:lnTo>
                    <a:pt x="1453420" y="495967"/>
                  </a:lnTo>
                  <a:lnTo>
                    <a:pt x="1457801" y="510159"/>
                  </a:lnTo>
                  <a:lnTo>
                    <a:pt x="1472660" y="514160"/>
                  </a:lnTo>
                  <a:lnTo>
                    <a:pt x="1480376" y="510730"/>
                  </a:lnTo>
                  <a:lnTo>
                    <a:pt x="1488662" y="515398"/>
                  </a:lnTo>
                  <a:lnTo>
                    <a:pt x="1487234" y="525209"/>
                  </a:lnTo>
                  <a:lnTo>
                    <a:pt x="1489138" y="529400"/>
                  </a:lnTo>
                  <a:lnTo>
                    <a:pt x="1484281" y="537782"/>
                  </a:lnTo>
                  <a:lnTo>
                    <a:pt x="1490472" y="548069"/>
                  </a:lnTo>
                  <a:lnTo>
                    <a:pt x="1490091" y="555213"/>
                  </a:lnTo>
                  <a:lnTo>
                    <a:pt x="1485995" y="560070"/>
                  </a:lnTo>
                  <a:lnTo>
                    <a:pt x="1490948" y="569976"/>
                  </a:lnTo>
                  <a:lnTo>
                    <a:pt x="1490567" y="584168"/>
                  </a:lnTo>
                  <a:lnTo>
                    <a:pt x="1502378" y="593313"/>
                  </a:lnTo>
                  <a:lnTo>
                    <a:pt x="1512760" y="595217"/>
                  </a:lnTo>
                  <a:lnTo>
                    <a:pt x="1526953" y="589026"/>
                  </a:lnTo>
                  <a:lnTo>
                    <a:pt x="1544860" y="594360"/>
                  </a:lnTo>
                  <a:lnTo>
                    <a:pt x="1564481" y="580644"/>
                  </a:lnTo>
                  <a:lnTo>
                    <a:pt x="1571720" y="582168"/>
                  </a:lnTo>
                  <a:lnTo>
                    <a:pt x="1590675" y="597122"/>
                  </a:lnTo>
                  <a:lnTo>
                    <a:pt x="1607629" y="598837"/>
                  </a:lnTo>
                  <a:lnTo>
                    <a:pt x="1627918" y="605885"/>
                  </a:lnTo>
                  <a:lnTo>
                    <a:pt x="1634490" y="604838"/>
                  </a:lnTo>
                  <a:lnTo>
                    <a:pt x="1632013" y="611981"/>
                  </a:lnTo>
                  <a:lnTo>
                    <a:pt x="1635347" y="620268"/>
                  </a:lnTo>
                  <a:lnTo>
                    <a:pt x="1636014" y="632460"/>
                  </a:lnTo>
                  <a:lnTo>
                    <a:pt x="1628489" y="653605"/>
                  </a:lnTo>
                  <a:lnTo>
                    <a:pt x="1618298" y="654558"/>
                  </a:lnTo>
                  <a:lnTo>
                    <a:pt x="1602962" y="675608"/>
                  </a:lnTo>
                  <a:lnTo>
                    <a:pt x="1590484" y="683609"/>
                  </a:lnTo>
                  <a:lnTo>
                    <a:pt x="1584103" y="691420"/>
                  </a:lnTo>
                  <a:lnTo>
                    <a:pt x="1573911" y="695992"/>
                  </a:lnTo>
                  <a:lnTo>
                    <a:pt x="1568291" y="708184"/>
                  </a:lnTo>
                  <a:lnTo>
                    <a:pt x="1556099" y="718566"/>
                  </a:lnTo>
                  <a:lnTo>
                    <a:pt x="1536668" y="724853"/>
                  </a:lnTo>
                  <a:lnTo>
                    <a:pt x="1540193" y="731425"/>
                  </a:lnTo>
                  <a:lnTo>
                    <a:pt x="1524571" y="752380"/>
                  </a:lnTo>
                  <a:lnTo>
                    <a:pt x="1515523" y="759333"/>
                  </a:lnTo>
                  <a:lnTo>
                    <a:pt x="1508188" y="776192"/>
                  </a:lnTo>
                  <a:lnTo>
                    <a:pt x="1503998" y="776859"/>
                  </a:lnTo>
                  <a:lnTo>
                    <a:pt x="1495996" y="786384"/>
                  </a:lnTo>
                  <a:lnTo>
                    <a:pt x="1487615" y="786384"/>
                  </a:lnTo>
                  <a:lnTo>
                    <a:pt x="1472279" y="802005"/>
                  </a:lnTo>
                  <a:lnTo>
                    <a:pt x="1468184" y="799338"/>
                  </a:lnTo>
                  <a:lnTo>
                    <a:pt x="1456373" y="809435"/>
                  </a:lnTo>
                  <a:lnTo>
                    <a:pt x="1444180" y="825913"/>
                  </a:lnTo>
                  <a:lnTo>
                    <a:pt x="1443990" y="828485"/>
                  </a:lnTo>
                  <a:lnTo>
                    <a:pt x="1446467" y="828866"/>
                  </a:lnTo>
                  <a:lnTo>
                    <a:pt x="1445324" y="834962"/>
                  </a:lnTo>
                  <a:lnTo>
                    <a:pt x="1441609" y="830009"/>
                  </a:lnTo>
                  <a:lnTo>
                    <a:pt x="1441228" y="833724"/>
                  </a:lnTo>
                  <a:lnTo>
                    <a:pt x="1430845" y="833628"/>
                  </a:lnTo>
                  <a:lnTo>
                    <a:pt x="1424940" y="839534"/>
                  </a:lnTo>
                  <a:lnTo>
                    <a:pt x="1425321" y="845534"/>
                  </a:lnTo>
                  <a:lnTo>
                    <a:pt x="1423321" y="846297"/>
                  </a:lnTo>
                  <a:lnTo>
                    <a:pt x="1419701" y="861156"/>
                  </a:lnTo>
                  <a:lnTo>
                    <a:pt x="1415605" y="859536"/>
                  </a:lnTo>
                  <a:lnTo>
                    <a:pt x="1408652" y="862584"/>
                  </a:lnTo>
                  <a:lnTo>
                    <a:pt x="1401318" y="857726"/>
                  </a:lnTo>
                  <a:lnTo>
                    <a:pt x="1398365" y="859346"/>
                  </a:lnTo>
                  <a:lnTo>
                    <a:pt x="1396841" y="856488"/>
                  </a:lnTo>
                  <a:lnTo>
                    <a:pt x="1387793" y="860679"/>
                  </a:lnTo>
                  <a:lnTo>
                    <a:pt x="1383316" y="870395"/>
                  </a:lnTo>
                  <a:lnTo>
                    <a:pt x="1372934" y="863537"/>
                  </a:lnTo>
                  <a:lnTo>
                    <a:pt x="1369885" y="866585"/>
                  </a:lnTo>
                  <a:lnTo>
                    <a:pt x="1365885" y="866204"/>
                  </a:lnTo>
                  <a:lnTo>
                    <a:pt x="1363694" y="869728"/>
                  </a:lnTo>
                  <a:lnTo>
                    <a:pt x="1371314" y="883063"/>
                  </a:lnTo>
                  <a:lnTo>
                    <a:pt x="1369981" y="892302"/>
                  </a:lnTo>
                  <a:lnTo>
                    <a:pt x="1376458" y="892302"/>
                  </a:lnTo>
                  <a:lnTo>
                    <a:pt x="1387507" y="907732"/>
                  </a:lnTo>
                  <a:lnTo>
                    <a:pt x="1394174" y="902970"/>
                  </a:lnTo>
                  <a:lnTo>
                    <a:pt x="1395222" y="906018"/>
                  </a:lnTo>
                  <a:lnTo>
                    <a:pt x="1401604" y="904875"/>
                  </a:lnTo>
                  <a:lnTo>
                    <a:pt x="1403794" y="912114"/>
                  </a:lnTo>
                  <a:lnTo>
                    <a:pt x="1409033" y="910590"/>
                  </a:lnTo>
                  <a:lnTo>
                    <a:pt x="1409509" y="912876"/>
                  </a:lnTo>
                  <a:lnTo>
                    <a:pt x="1404557" y="924401"/>
                  </a:lnTo>
                  <a:lnTo>
                    <a:pt x="1414462" y="931164"/>
                  </a:lnTo>
                  <a:lnTo>
                    <a:pt x="1421035" y="929735"/>
                  </a:lnTo>
                  <a:lnTo>
                    <a:pt x="1419987" y="946785"/>
                  </a:lnTo>
                  <a:lnTo>
                    <a:pt x="1416082" y="946785"/>
                  </a:lnTo>
                  <a:lnTo>
                    <a:pt x="1413510" y="965359"/>
                  </a:lnTo>
                  <a:lnTo>
                    <a:pt x="1418939" y="968883"/>
                  </a:lnTo>
                  <a:lnTo>
                    <a:pt x="1391793" y="983552"/>
                  </a:lnTo>
                  <a:lnTo>
                    <a:pt x="1386840" y="989457"/>
                  </a:lnTo>
                  <a:lnTo>
                    <a:pt x="1387411" y="992791"/>
                  </a:lnTo>
                  <a:lnTo>
                    <a:pt x="1377886" y="989076"/>
                  </a:lnTo>
                  <a:lnTo>
                    <a:pt x="1360265" y="967740"/>
                  </a:lnTo>
                  <a:lnTo>
                    <a:pt x="1348645" y="966121"/>
                  </a:lnTo>
                  <a:lnTo>
                    <a:pt x="1311974" y="982789"/>
                  </a:lnTo>
                  <a:lnTo>
                    <a:pt x="1290733" y="999744"/>
                  </a:lnTo>
                  <a:lnTo>
                    <a:pt x="1281779" y="990695"/>
                  </a:lnTo>
                  <a:lnTo>
                    <a:pt x="1272254" y="999077"/>
                  </a:lnTo>
                  <a:lnTo>
                    <a:pt x="1255681" y="1003268"/>
                  </a:lnTo>
                  <a:lnTo>
                    <a:pt x="1239584" y="1022699"/>
                  </a:lnTo>
                  <a:lnTo>
                    <a:pt x="1234250" y="1019080"/>
                  </a:lnTo>
                  <a:lnTo>
                    <a:pt x="1220629" y="988695"/>
                  </a:lnTo>
                  <a:lnTo>
                    <a:pt x="1215485" y="986409"/>
                  </a:lnTo>
                  <a:lnTo>
                    <a:pt x="1222724" y="974598"/>
                  </a:lnTo>
                  <a:lnTo>
                    <a:pt x="1221581" y="969264"/>
                  </a:lnTo>
                  <a:lnTo>
                    <a:pt x="1203960" y="966121"/>
                  </a:lnTo>
                  <a:lnTo>
                    <a:pt x="1197007" y="968121"/>
                  </a:lnTo>
                  <a:lnTo>
                    <a:pt x="1190339" y="952405"/>
                  </a:lnTo>
                  <a:lnTo>
                    <a:pt x="1182815" y="952405"/>
                  </a:lnTo>
                  <a:lnTo>
                    <a:pt x="1169479" y="961835"/>
                  </a:lnTo>
                  <a:lnTo>
                    <a:pt x="1164241" y="972598"/>
                  </a:lnTo>
                  <a:lnTo>
                    <a:pt x="1163574" y="985171"/>
                  </a:lnTo>
                  <a:lnTo>
                    <a:pt x="1148048" y="992981"/>
                  </a:lnTo>
                  <a:lnTo>
                    <a:pt x="1121283" y="990886"/>
                  </a:lnTo>
                  <a:lnTo>
                    <a:pt x="1118044" y="981646"/>
                  </a:lnTo>
                  <a:lnTo>
                    <a:pt x="1078897" y="979265"/>
                  </a:lnTo>
                  <a:lnTo>
                    <a:pt x="1064228" y="972979"/>
                  </a:lnTo>
                  <a:lnTo>
                    <a:pt x="1045559" y="993553"/>
                  </a:lnTo>
                  <a:lnTo>
                    <a:pt x="1036510" y="1007840"/>
                  </a:lnTo>
                  <a:lnTo>
                    <a:pt x="1026985" y="1002888"/>
                  </a:lnTo>
                  <a:lnTo>
                    <a:pt x="1015936" y="1012413"/>
                  </a:lnTo>
                  <a:lnTo>
                    <a:pt x="1010888" y="1011460"/>
                  </a:lnTo>
                  <a:lnTo>
                    <a:pt x="1010031" y="1019175"/>
                  </a:lnTo>
                  <a:lnTo>
                    <a:pt x="993553" y="1033463"/>
                  </a:lnTo>
                  <a:lnTo>
                    <a:pt x="985075" y="1034415"/>
                  </a:lnTo>
                  <a:lnTo>
                    <a:pt x="975550" y="1028700"/>
                  </a:lnTo>
                  <a:lnTo>
                    <a:pt x="975360" y="1025080"/>
                  </a:lnTo>
                  <a:lnTo>
                    <a:pt x="967168" y="1025843"/>
                  </a:lnTo>
                  <a:lnTo>
                    <a:pt x="954024" y="1021652"/>
                  </a:lnTo>
                  <a:lnTo>
                    <a:pt x="940403" y="1008698"/>
                  </a:lnTo>
                  <a:lnTo>
                    <a:pt x="926973" y="1028129"/>
                  </a:lnTo>
                  <a:lnTo>
                    <a:pt x="909637" y="1066895"/>
                  </a:lnTo>
                  <a:lnTo>
                    <a:pt x="890207" y="1073468"/>
                  </a:lnTo>
                  <a:lnTo>
                    <a:pt x="885634" y="1068705"/>
                  </a:lnTo>
                  <a:lnTo>
                    <a:pt x="880682" y="1075087"/>
                  </a:lnTo>
                  <a:lnTo>
                    <a:pt x="879729" y="1077754"/>
                  </a:lnTo>
                  <a:lnTo>
                    <a:pt x="884873" y="1079088"/>
                  </a:lnTo>
                  <a:lnTo>
                    <a:pt x="877634" y="1083469"/>
                  </a:lnTo>
                  <a:lnTo>
                    <a:pt x="873061" y="1108901"/>
                  </a:lnTo>
                  <a:lnTo>
                    <a:pt x="857631" y="1128046"/>
                  </a:lnTo>
                  <a:lnTo>
                    <a:pt x="842296" y="1129475"/>
                  </a:lnTo>
                  <a:lnTo>
                    <a:pt x="812578" y="1107948"/>
                  </a:lnTo>
                  <a:lnTo>
                    <a:pt x="805339" y="1110710"/>
                  </a:lnTo>
                  <a:lnTo>
                    <a:pt x="803910" y="1107948"/>
                  </a:lnTo>
                  <a:lnTo>
                    <a:pt x="795718" y="1107091"/>
                  </a:lnTo>
                  <a:lnTo>
                    <a:pt x="783241" y="1110901"/>
                  </a:lnTo>
                  <a:lnTo>
                    <a:pt x="747713" y="1106234"/>
                  </a:lnTo>
                  <a:lnTo>
                    <a:pt x="746950" y="1113949"/>
                  </a:lnTo>
                  <a:lnTo>
                    <a:pt x="753237" y="1121855"/>
                  </a:lnTo>
                  <a:lnTo>
                    <a:pt x="752094" y="1132904"/>
                  </a:lnTo>
                  <a:lnTo>
                    <a:pt x="755428" y="1141857"/>
                  </a:lnTo>
                  <a:lnTo>
                    <a:pt x="740188" y="1146239"/>
                  </a:lnTo>
                  <a:lnTo>
                    <a:pt x="742474" y="1170051"/>
                  </a:lnTo>
                  <a:lnTo>
                    <a:pt x="745426" y="1170241"/>
                  </a:lnTo>
                  <a:lnTo>
                    <a:pt x="746284" y="1181958"/>
                  </a:lnTo>
                  <a:lnTo>
                    <a:pt x="752856" y="1176242"/>
                  </a:lnTo>
                  <a:lnTo>
                    <a:pt x="758857" y="1174814"/>
                  </a:lnTo>
                  <a:lnTo>
                    <a:pt x="759047" y="1170147"/>
                  </a:lnTo>
                  <a:lnTo>
                    <a:pt x="762667" y="1166908"/>
                  </a:lnTo>
                  <a:lnTo>
                    <a:pt x="773525" y="1170241"/>
                  </a:lnTo>
                  <a:lnTo>
                    <a:pt x="786289" y="1169575"/>
                  </a:lnTo>
                  <a:lnTo>
                    <a:pt x="786765" y="1174052"/>
                  </a:lnTo>
                  <a:lnTo>
                    <a:pt x="780955" y="1178243"/>
                  </a:lnTo>
                  <a:lnTo>
                    <a:pt x="788860" y="1187672"/>
                  </a:lnTo>
                  <a:lnTo>
                    <a:pt x="784098" y="1189768"/>
                  </a:lnTo>
                  <a:lnTo>
                    <a:pt x="785622" y="1194531"/>
                  </a:lnTo>
                  <a:lnTo>
                    <a:pt x="783050" y="1193388"/>
                  </a:lnTo>
                  <a:lnTo>
                    <a:pt x="782955" y="1204532"/>
                  </a:lnTo>
                  <a:lnTo>
                    <a:pt x="786575" y="1216343"/>
                  </a:lnTo>
                  <a:lnTo>
                    <a:pt x="776383" y="1228249"/>
                  </a:lnTo>
                  <a:lnTo>
                    <a:pt x="772096" y="1227391"/>
                  </a:lnTo>
                  <a:lnTo>
                    <a:pt x="772573" y="1231392"/>
                  </a:lnTo>
                  <a:lnTo>
                    <a:pt x="764000" y="1237965"/>
                  </a:lnTo>
                  <a:lnTo>
                    <a:pt x="750094" y="1239393"/>
                  </a:lnTo>
                  <a:lnTo>
                    <a:pt x="754094" y="1261206"/>
                  </a:lnTo>
                  <a:lnTo>
                    <a:pt x="748475" y="1273588"/>
                  </a:lnTo>
                  <a:lnTo>
                    <a:pt x="753999" y="1292067"/>
                  </a:lnTo>
                  <a:lnTo>
                    <a:pt x="764000" y="1295876"/>
                  </a:lnTo>
                  <a:lnTo>
                    <a:pt x="765715" y="1301687"/>
                  </a:lnTo>
                  <a:lnTo>
                    <a:pt x="770668" y="1303782"/>
                  </a:lnTo>
                  <a:lnTo>
                    <a:pt x="785908" y="1301782"/>
                  </a:lnTo>
                  <a:lnTo>
                    <a:pt x="812292" y="1319499"/>
                  </a:lnTo>
                  <a:lnTo>
                    <a:pt x="816292" y="1314545"/>
                  </a:lnTo>
                  <a:lnTo>
                    <a:pt x="826103" y="1311593"/>
                  </a:lnTo>
                  <a:lnTo>
                    <a:pt x="833342" y="1323785"/>
                  </a:lnTo>
                  <a:lnTo>
                    <a:pt x="841248" y="1328833"/>
                  </a:lnTo>
                  <a:lnTo>
                    <a:pt x="844867" y="1334072"/>
                  </a:lnTo>
                  <a:lnTo>
                    <a:pt x="843248" y="1335881"/>
                  </a:lnTo>
                  <a:lnTo>
                    <a:pt x="851725" y="1338644"/>
                  </a:lnTo>
                  <a:lnTo>
                    <a:pt x="855821" y="1350740"/>
                  </a:lnTo>
                  <a:lnTo>
                    <a:pt x="864394" y="1358742"/>
                  </a:lnTo>
                  <a:lnTo>
                    <a:pt x="867156" y="1357789"/>
                  </a:lnTo>
                  <a:lnTo>
                    <a:pt x="877443" y="1364647"/>
                  </a:lnTo>
                  <a:lnTo>
                    <a:pt x="885539" y="1386554"/>
                  </a:lnTo>
                  <a:lnTo>
                    <a:pt x="902017" y="1400080"/>
                  </a:lnTo>
                  <a:lnTo>
                    <a:pt x="905446" y="1409033"/>
                  </a:lnTo>
                  <a:lnTo>
                    <a:pt x="911066" y="1410081"/>
                  </a:lnTo>
                  <a:lnTo>
                    <a:pt x="917638" y="1406843"/>
                  </a:lnTo>
                  <a:lnTo>
                    <a:pt x="920305" y="1402080"/>
                  </a:lnTo>
                  <a:lnTo>
                    <a:pt x="934784" y="1402556"/>
                  </a:lnTo>
                  <a:lnTo>
                    <a:pt x="944404" y="1400080"/>
                  </a:lnTo>
                  <a:lnTo>
                    <a:pt x="953834" y="1404557"/>
                  </a:lnTo>
                  <a:lnTo>
                    <a:pt x="970598" y="1399127"/>
                  </a:lnTo>
                  <a:lnTo>
                    <a:pt x="970598" y="1397222"/>
                  </a:lnTo>
                  <a:lnTo>
                    <a:pt x="974122" y="1397413"/>
                  </a:lnTo>
                  <a:lnTo>
                    <a:pt x="976408" y="1403985"/>
                  </a:lnTo>
                  <a:lnTo>
                    <a:pt x="981932" y="1408462"/>
                  </a:lnTo>
                  <a:lnTo>
                    <a:pt x="997363" y="1411605"/>
                  </a:lnTo>
                  <a:lnTo>
                    <a:pt x="1002030" y="1416844"/>
                  </a:lnTo>
                  <a:lnTo>
                    <a:pt x="1002697" y="1425321"/>
                  </a:lnTo>
                  <a:lnTo>
                    <a:pt x="995743" y="1441609"/>
                  </a:lnTo>
                  <a:lnTo>
                    <a:pt x="999839" y="1445133"/>
                  </a:lnTo>
                  <a:lnTo>
                    <a:pt x="996029" y="1449896"/>
                  </a:lnTo>
                  <a:lnTo>
                    <a:pt x="1003268" y="1464945"/>
                  </a:lnTo>
                  <a:lnTo>
                    <a:pt x="1011460" y="1467993"/>
                  </a:lnTo>
                  <a:lnTo>
                    <a:pt x="1022033" y="1464850"/>
                  </a:lnTo>
                  <a:lnTo>
                    <a:pt x="1023842" y="1473613"/>
                  </a:lnTo>
                  <a:lnTo>
                    <a:pt x="1032415" y="1467517"/>
                  </a:lnTo>
                  <a:lnTo>
                    <a:pt x="1038701" y="1473422"/>
                  </a:lnTo>
                  <a:lnTo>
                    <a:pt x="1047559" y="1474851"/>
                  </a:lnTo>
                  <a:lnTo>
                    <a:pt x="1065276" y="1470470"/>
                  </a:lnTo>
                  <a:lnTo>
                    <a:pt x="1074801" y="1476375"/>
                  </a:lnTo>
                  <a:lnTo>
                    <a:pt x="1082040" y="1489139"/>
                  </a:lnTo>
                  <a:lnTo>
                    <a:pt x="1089755" y="1490853"/>
                  </a:lnTo>
                  <a:lnTo>
                    <a:pt x="1095470" y="1489901"/>
                  </a:lnTo>
                  <a:lnTo>
                    <a:pt x="1116806" y="1477899"/>
                  </a:lnTo>
                  <a:lnTo>
                    <a:pt x="1118330" y="1474851"/>
                  </a:lnTo>
                  <a:lnTo>
                    <a:pt x="1122045" y="1476851"/>
                  </a:lnTo>
                  <a:lnTo>
                    <a:pt x="1118330" y="1503807"/>
                  </a:lnTo>
                  <a:lnTo>
                    <a:pt x="1123093" y="1514094"/>
                  </a:lnTo>
                  <a:lnTo>
                    <a:pt x="1135856" y="1526572"/>
                  </a:lnTo>
                  <a:lnTo>
                    <a:pt x="1136999" y="1534954"/>
                  </a:lnTo>
                  <a:lnTo>
                    <a:pt x="1134332" y="1548860"/>
                  </a:lnTo>
                  <a:lnTo>
                    <a:pt x="1136237" y="1568196"/>
                  </a:lnTo>
                  <a:lnTo>
                    <a:pt x="1139571" y="1575816"/>
                  </a:lnTo>
                  <a:lnTo>
                    <a:pt x="1138904" y="1584103"/>
                  </a:lnTo>
                  <a:lnTo>
                    <a:pt x="1134427" y="1587532"/>
                  </a:lnTo>
                  <a:lnTo>
                    <a:pt x="1128427" y="1602296"/>
                  </a:lnTo>
                  <a:lnTo>
                    <a:pt x="1128236" y="1611630"/>
                  </a:lnTo>
                  <a:lnTo>
                    <a:pt x="1122426" y="1617631"/>
                  </a:lnTo>
                  <a:lnTo>
                    <a:pt x="1095566" y="1625727"/>
                  </a:lnTo>
                  <a:lnTo>
                    <a:pt x="1095661" y="1637538"/>
                  </a:lnTo>
                  <a:lnTo>
                    <a:pt x="1087279" y="1640205"/>
                  </a:lnTo>
                  <a:lnTo>
                    <a:pt x="1082897" y="1639062"/>
                  </a:lnTo>
                  <a:lnTo>
                    <a:pt x="1073753" y="1644682"/>
                  </a:lnTo>
                  <a:lnTo>
                    <a:pt x="1063847" y="1646397"/>
                  </a:lnTo>
                  <a:lnTo>
                    <a:pt x="1054036" y="1644301"/>
                  </a:lnTo>
                  <a:lnTo>
                    <a:pt x="1042607" y="1637919"/>
                  </a:lnTo>
                  <a:lnTo>
                    <a:pt x="1016317" y="1635538"/>
                  </a:lnTo>
                  <a:lnTo>
                    <a:pt x="1017556" y="1629918"/>
                  </a:lnTo>
                  <a:lnTo>
                    <a:pt x="1014127" y="1629537"/>
                  </a:lnTo>
                  <a:lnTo>
                    <a:pt x="1011841" y="1620870"/>
                  </a:lnTo>
                  <a:lnTo>
                    <a:pt x="1014698" y="1617536"/>
                  </a:lnTo>
                  <a:lnTo>
                    <a:pt x="1010221" y="1614774"/>
                  </a:lnTo>
                  <a:lnTo>
                    <a:pt x="1007459" y="1605249"/>
                  </a:lnTo>
                  <a:lnTo>
                    <a:pt x="995743" y="1586770"/>
                  </a:lnTo>
                  <a:lnTo>
                    <a:pt x="975074" y="1593056"/>
                  </a:lnTo>
                  <a:lnTo>
                    <a:pt x="966311" y="1589532"/>
                  </a:lnTo>
                  <a:lnTo>
                    <a:pt x="944594" y="1589532"/>
                  </a:lnTo>
                  <a:lnTo>
                    <a:pt x="952691" y="1600962"/>
                  </a:lnTo>
                  <a:lnTo>
                    <a:pt x="941165" y="1607725"/>
                  </a:lnTo>
                  <a:lnTo>
                    <a:pt x="935260" y="1618679"/>
                  </a:lnTo>
                  <a:lnTo>
                    <a:pt x="928878" y="1623632"/>
                  </a:lnTo>
                  <a:lnTo>
                    <a:pt x="924973" y="1622489"/>
                  </a:lnTo>
                  <a:lnTo>
                    <a:pt x="922973" y="1628585"/>
                  </a:lnTo>
                  <a:lnTo>
                    <a:pt x="917543" y="1629537"/>
                  </a:lnTo>
                  <a:lnTo>
                    <a:pt x="910304" y="1635823"/>
                  </a:lnTo>
                  <a:lnTo>
                    <a:pt x="902113" y="1630585"/>
                  </a:lnTo>
                  <a:lnTo>
                    <a:pt x="895731" y="1634395"/>
                  </a:lnTo>
                  <a:lnTo>
                    <a:pt x="880777" y="1629156"/>
                  </a:lnTo>
                  <a:lnTo>
                    <a:pt x="873061" y="1632966"/>
                  </a:lnTo>
                  <a:lnTo>
                    <a:pt x="865537" y="1631918"/>
                  </a:lnTo>
                  <a:lnTo>
                    <a:pt x="863060" y="1629251"/>
                  </a:lnTo>
                  <a:lnTo>
                    <a:pt x="859917" y="1631632"/>
                  </a:lnTo>
                  <a:lnTo>
                    <a:pt x="855821" y="1630871"/>
                  </a:lnTo>
                  <a:lnTo>
                    <a:pt x="852297" y="1623346"/>
                  </a:lnTo>
                  <a:lnTo>
                    <a:pt x="845534" y="1624203"/>
                  </a:lnTo>
                  <a:lnTo>
                    <a:pt x="844867" y="1620012"/>
                  </a:lnTo>
                  <a:lnTo>
                    <a:pt x="847630" y="1619917"/>
                  </a:lnTo>
                  <a:lnTo>
                    <a:pt x="851821" y="1607534"/>
                  </a:lnTo>
                  <a:lnTo>
                    <a:pt x="831818" y="1596295"/>
                  </a:lnTo>
                  <a:lnTo>
                    <a:pt x="806291" y="1590580"/>
                  </a:lnTo>
                  <a:lnTo>
                    <a:pt x="791813" y="1605629"/>
                  </a:lnTo>
                  <a:lnTo>
                    <a:pt x="791242" y="1609916"/>
                  </a:lnTo>
                  <a:lnTo>
                    <a:pt x="801243" y="1621822"/>
                  </a:lnTo>
                  <a:lnTo>
                    <a:pt x="800005" y="1630585"/>
                  </a:lnTo>
                  <a:lnTo>
                    <a:pt x="795052" y="1631156"/>
                  </a:lnTo>
                  <a:lnTo>
                    <a:pt x="795909" y="1633538"/>
                  </a:lnTo>
                  <a:lnTo>
                    <a:pt x="792385" y="1633919"/>
                  </a:lnTo>
                  <a:lnTo>
                    <a:pt x="792671" y="1637443"/>
                  </a:lnTo>
                  <a:lnTo>
                    <a:pt x="789813" y="1637252"/>
                  </a:lnTo>
                  <a:lnTo>
                    <a:pt x="795814" y="1647730"/>
                  </a:lnTo>
                  <a:lnTo>
                    <a:pt x="793813" y="1682115"/>
                  </a:lnTo>
                  <a:lnTo>
                    <a:pt x="800671" y="1683734"/>
                  </a:lnTo>
                  <a:lnTo>
                    <a:pt x="799433" y="1717739"/>
                  </a:lnTo>
                  <a:lnTo>
                    <a:pt x="807244" y="1758982"/>
                  </a:lnTo>
                  <a:lnTo>
                    <a:pt x="803434" y="1767174"/>
                  </a:lnTo>
                  <a:lnTo>
                    <a:pt x="789432" y="1782413"/>
                  </a:lnTo>
                  <a:lnTo>
                    <a:pt x="787241" y="1792700"/>
                  </a:lnTo>
                  <a:lnTo>
                    <a:pt x="769715" y="1796796"/>
                  </a:lnTo>
                  <a:lnTo>
                    <a:pt x="759238" y="1779461"/>
                  </a:lnTo>
                  <a:lnTo>
                    <a:pt x="747427" y="1772412"/>
                  </a:lnTo>
                  <a:lnTo>
                    <a:pt x="734473" y="1769364"/>
                  </a:lnTo>
                  <a:lnTo>
                    <a:pt x="728663" y="1770983"/>
                  </a:lnTo>
                  <a:lnTo>
                    <a:pt x="724376" y="1763839"/>
                  </a:lnTo>
                  <a:lnTo>
                    <a:pt x="720757" y="1762887"/>
                  </a:lnTo>
                  <a:lnTo>
                    <a:pt x="708565" y="1766411"/>
                  </a:lnTo>
                  <a:lnTo>
                    <a:pt x="693801" y="1742885"/>
                  </a:lnTo>
                  <a:lnTo>
                    <a:pt x="684752" y="1735170"/>
                  </a:lnTo>
                  <a:lnTo>
                    <a:pt x="679323" y="1720596"/>
                  </a:lnTo>
                  <a:lnTo>
                    <a:pt x="682657" y="1705642"/>
                  </a:lnTo>
                  <a:lnTo>
                    <a:pt x="666083" y="1715453"/>
                  </a:lnTo>
                  <a:lnTo>
                    <a:pt x="647795" y="1718215"/>
                  </a:lnTo>
                  <a:lnTo>
                    <a:pt x="643700" y="1724883"/>
                  </a:lnTo>
                  <a:lnTo>
                    <a:pt x="635603" y="1727264"/>
                  </a:lnTo>
                  <a:lnTo>
                    <a:pt x="617029" y="1724692"/>
                  </a:lnTo>
                  <a:lnTo>
                    <a:pt x="609886" y="1718596"/>
                  </a:lnTo>
                  <a:lnTo>
                    <a:pt x="601694" y="1717072"/>
                  </a:lnTo>
                  <a:lnTo>
                    <a:pt x="613791" y="1702880"/>
                  </a:lnTo>
                  <a:lnTo>
                    <a:pt x="611981" y="1694022"/>
                  </a:lnTo>
                  <a:lnTo>
                    <a:pt x="606647" y="1688402"/>
                  </a:lnTo>
                  <a:lnTo>
                    <a:pt x="606552" y="1682782"/>
                  </a:lnTo>
                  <a:lnTo>
                    <a:pt x="570833" y="1703356"/>
                  </a:lnTo>
                  <a:lnTo>
                    <a:pt x="562451" y="1705737"/>
                  </a:lnTo>
                  <a:lnTo>
                    <a:pt x="545497" y="1719644"/>
                  </a:lnTo>
                  <a:lnTo>
                    <a:pt x="540353" y="1721072"/>
                  </a:lnTo>
                  <a:lnTo>
                    <a:pt x="474345" y="1717643"/>
                  </a:lnTo>
                  <a:lnTo>
                    <a:pt x="473297" y="1711071"/>
                  </a:lnTo>
                  <a:lnTo>
                    <a:pt x="462629" y="1690497"/>
                  </a:lnTo>
                  <a:lnTo>
                    <a:pt x="460819" y="1674400"/>
                  </a:lnTo>
                  <a:lnTo>
                    <a:pt x="449104" y="1644682"/>
                  </a:lnTo>
                  <a:lnTo>
                    <a:pt x="431006" y="1623156"/>
                  </a:lnTo>
                  <a:lnTo>
                    <a:pt x="448818" y="1624299"/>
                  </a:lnTo>
                  <a:lnTo>
                    <a:pt x="468916" y="1610963"/>
                  </a:lnTo>
                  <a:lnTo>
                    <a:pt x="470630" y="1606963"/>
                  </a:lnTo>
                  <a:lnTo>
                    <a:pt x="470440" y="1600200"/>
                  </a:lnTo>
                  <a:lnTo>
                    <a:pt x="461962" y="1600772"/>
                  </a:lnTo>
                  <a:lnTo>
                    <a:pt x="455581" y="1592104"/>
                  </a:lnTo>
                  <a:lnTo>
                    <a:pt x="454438" y="1573435"/>
                  </a:lnTo>
                  <a:lnTo>
                    <a:pt x="450818" y="1566291"/>
                  </a:lnTo>
                  <a:lnTo>
                    <a:pt x="442055" y="1557624"/>
                  </a:lnTo>
                  <a:lnTo>
                    <a:pt x="434150" y="1555909"/>
                  </a:lnTo>
                  <a:lnTo>
                    <a:pt x="431863" y="1551432"/>
                  </a:lnTo>
                  <a:lnTo>
                    <a:pt x="435007" y="1535811"/>
                  </a:lnTo>
                  <a:lnTo>
                    <a:pt x="443103" y="1529429"/>
                  </a:lnTo>
                  <a:lnTo>
                    <a:pt x="444151" y="1518095"/>
                  </a:lnTo>
                  <a:lnTo>
                    <a:pt x="456819" y="1509999"/>
                  </a:lnTo>
                  <a:lnTo>
                    <a:pt x="448246" y="1514856"/>
                  </a:lnTo>
                  <a:lnTo>
                    <a:pt x="425672" y="1519238"/>
                  </a:lnTo>
                  <a:lnTo>
                    <a:pt x="418528" y="1523619"/>
                  </a:lnTo>
                  <a:lnTo>
                    <a:pt x="411194" y="1512284"/>
                  </a:lnTo>
                  <a:lnTo>
                    <a:pt x="416433" y="1501997"/>
                  </a:lnTo>
                  <a:lnTo>
                    <a:pt x="417385" y="1485805"/>
                  </a:lnTo>
                  <a:lnTo>
                    <a:pt x="426529" y="1473613"/>
                  </a:lnTo>
                  <a:lnTo>
                    <a:pt x="439198" y="1464279"/>
                  </a:lnTo>
                  <a:lnTo>
                    <a:pt x="437578" y="1457040"/>
                  </a:lnTo>
                  <a:lnTo>
                    <a:pt x="429863" y="1458563"/>
                  </a:lnTo>
                  <a:lnTo>
                    <a:pt x="426529" y="1445229"/>
                  </a:lnTo>
                  <a:lnTo>
                    <a:pt x="428149" y="1436561"/>
                  </a:lnTo>
                  <a:lnTo>
                    <a:pt x="439960" y="1432179"/>
                  </a:lnTo>
                  <a:lnTo>
                    <a:pt x="439579" y="1428845"/>
                  </a:lnTo>
                  <a:lnTo>
                    <a:pt x="448246" y="1419225"/>
                  </a:lnTo>
                  <a:lnTo>
                    <a:pt x="423386" y="1360265"/>
                  </a:lnTo>
                  <a:lnTo>
                    <a:pt x="414433" y="1361790"/>
                  </a:lnTo>
                  <a:lnTo>
                    <a:pt x="411671" y="1354550"/>
                  </a:lnTo>
                  <a:lnTo>
                    <a:pt x="411099" y="1341215"/>
                  </a:lnTo>
                  <a:lnTo>
                    <a:pt x="417290" y="1330833"/>
                  </a:lnTo>
                  <a:lnTo>
                    <a:pt x="415195" y="1322070"/>
                  </a:lnTo>
                  <a:lnTo>
                    <a:pt x="410527" y="1317307"/>
                  </a:lnTo>
                  <a:lnTo>
                    <a:pt x="420052" y="1305306"/>
                  </a:lnTo>
                  <a:lnTo>
                    <a:pt x="419290" y="1291304"/>
                  </a:lnTo>
                  <a:lnTo>
                    <a:pt x="434340" y="1242536"/>
                  </a:lnTo>
                  <a:lnTo>
                    <a:pt x="419195" y="1247966"/>
                  </a:lnTo>
                  <a:lnTo>
                    <a:pt x="400240" y="1242632"/>
                  </a:lnTo>
                  <a:lnTo>
                    <a:pt x="384143" y="1250156"/>
                  </a:lnTo>
                  <a:lnTo>
                    <a:pt x="378904" y="1242251"/>
                  </a:lnTo>
                  <a:lnTo>
                    <a:pt x="372999" y="1243679"/>
                  </a:lnTo>
                  <a:lnTo>
                    <a:pt x="368998" y="1236440"/>
                  </a:lnTo>
                  <a:lnTo>
                    <a:pt x="363855" y="1237965"/>
                  </a:lnTo>
                  <a:lnTo>
                    <a:pt x="359569" y="1232345"/>
                  </a:lnTo>
                  <a:lnTo>
                    <a:pt x="355473" y="1232345"/>
                  </a:lnTo>
                  <a:lnTo>
                    <a:pt x="349853" y="1227963"/>
                  </a:lnTo>
                  <a:lnTo>
                    <a:pt x="333375" y="1227297"/>
                  </a:lnTo>
                  <a:lnTo>
                    <a:pt x="324231" y="1230439"/>
                  </a:lnTo>
                  <a:lnTo>
                    <a:pt x="313372" y="1222439"/>
                  </a:lnTo>
                  <a:lnTo>
                    <a:pt x="304609" y="1213771"/>
                  </a:lnTo>
                  <a:lnTo>
                    <a:pt x="292036" y="1193578"/>
                  </a:lnTo>
                  <a:lnTo>
                    <a:pt x="289750" y="1178052"/>
                  </a:lnTo>
                  <a:lnTo>
                    <a:pt x="293941" y="1175766"/>
                  </a:lnTo>
                  <a:lnTo>
                    <a:pt x="292513" y="1169384"/>
                  </a:lnTo>
                  <a:lnTo>
                    <a:pt x="303752" y="1154239"/>
                  </a:lnTo>
                  <a:lnTo>
                    <a:pt x="301466" y="1146906"/>
                  </a:lnTo>
                  <a:lnTo>
                    <a:pt x="294322" y="1135666"/>
                  </a:lnTo>
                  <a:lnTo>
                    <a:pt x="273939" y="1114140"/>
                  </a:lnTo>
                  <a:lnTo>
                    <a:pt x="270510" y="1118045"/>
                  </a:lnTo>
                  <a:lnTo>
                    <a:pt x="253555" y="1122712"/>
                  </a:lnTo>
                  <a:lnTo>
                    <a:pt x="246697" y="1109949"/>
                  </a:lnTo>
                  <a:lnTo>
                    <a:pt x="244030" y="1108615"/>
                  </a:lnTo>
                  <a:lnTo>
                    <a:pt x="238887" y="1111092"/>
                  </a:lnTo>
                  <a:lnTo>
                    <a:pt x="230791" y="1122998"/>
                  </a:lnTo>
                  <a:lnTo>
                    <a:pt x="234982" y="1130332"/>
                  </a:lnTo>
                  <a:lnTo>
                    <a:pt x="230505" y="1130713"/>
                  </a:lnTo>
                  <a:lnTo>
                    <a:pt x="224409" y="1126998"/>
                  </a:lnTo>
                  <a:lnTo>
                    <a:pt x="222313" y="1132618"/>
                  </a:lnTo>
                  <a:lnTo>
                    <a:pt x="224790" y="1139667"/>
                  </a:lnTo>
                  <a:lnTo>
                    <a:pt x="216694" y="1151573"/>
                  </a:lnTo>
                  <a:lnTo>
                    <a:pt x="217646" y="1156716"/>
                  </a:lnTo>
                  <a:lnTo>
                    <a:pt x="202120" y="1159383"/>
                  </a:lnTo>
                  <a:lnTo>
                    <a:pt x="202692" y="1164146"/>
                  </a:lnTo>
                  <a:lnTo>
                    <a:pt x="197929" y="1164431"/>
                  </a:lnTo>
                  <a:lnTo>
                    <a:pt x="195358" y="1177480"/>
                  </a:lnTo>
                  <a:lnTo>
                    <a:pt x="192405" y="1178243"/>
                  </a:lnTo>
                  <a:lnTo>
                    <a:pt x="190690" y="1173289"/>
                  </a:lnTo>
                  <a:lnTo>
                    <a:pt x="190976" y="1160812"/>
                  </a:lnTo>
                  <a:lnTo>
                    <a:pt x="186595" y="1160622"/>
                  </a:lnTo>
                  <a:lnTo>
                    <a:pt x="186023" y="1135380"/>
                  </a:lnTo>
                  <a:lnTo>
                    <a:pt x="170593" y="1146143"/>
                  </a:lnTo>
                  <a:lnTo>
                    <a:pt x="171736" y="1150620"/>
                  </a:lnTo>
                  <a:lnTo>
                    <a:pt x="166783" y="1155764"/>
                  </a:lnTo>
                  <a:lnTo>
                    <a:pt x="168116" y="1159383"/>
                  </a:lnTo>
                  <a:lnTo>
                    <a:pt x="161163" y="1164907"/>
                  </a:lnTo>
                  <a:lnTo>
                    <a:pt x="159258" y="1160716"/>
                  </a:lnTo>
                  <a:lnTo>
                    <a:pt x="155353" y="1162431"/>
                  </a:lnTo>
                  <a:lnTo>
                    <a:pt x="157067" y="1160526"/>
                  </a:lnTo>
                  <a:lnTo>
                    <a:pt x="154591" y="1153478"/>
                  </a:lnTo>
                  <a:lnTo>
                    <a:pt x="150114" y="1155859"/>
                  </a:lnTo>
                  <a:lnTo>
                    <a:pt x="148018" y="1145381"/>
                  </a:lnTo>
                  <a:lnTo>
                    <a:pt x="141827" y="1151287"/>
                  </a:lnTo>
                  <a:lnTo>
                    <a:pt x="132969" y="1153287"/>
                  </a:lnTo>
                  <a:lnTo>
                    <a:pt x="133255" y="1157764"/>
                  </a:lnTo>
                  <a:lnTo>
                    <a:pt x="128587" y="1160431"/>
                  </a:lnTo>
                  <a:lnTo>
                    <a:pt x="128111" y="1154145"/>
                  </a:lnTo>
                  <a:lnTo>
                    <a:pt x="125635" y="1154145"/>
                  </a:lnTo>
                  <a:lnTo>
                    <a:pt x="125825" y="1142619"/>
                  </a:lnTo>
                  <a:lnTo>
                    <a:pt x="119443" y="1132237"/>
                  </a:lnTo>
                  <a:lnTo>
                    <a:pt x="121348" y="1129094"/>
                  </a:lnTo>
                  <a:lnTo>
                    <a:pt x="112204" y="1122522"/>
                  </a:lnTo>
                  <a:lnTo>
                    <a:pt x="124968" y="1120997"/>
                  </a:lnTo>
                  <a:lnTo>
                    <a:pt x="126682" y="1125760"/>
                  </a:lnTo>
                  <a:lnTo>
                    <a:pt x="129730" y="1125950"/>
                  </a:lnTo>
                  <a:lnTo>
                    <a:pt x="122396" y="1130046"/>
                  </a:lnTo>
                  <a:lnTo>
                    <a:pt x="130302" y="1126331"/>
                  </a:lnTo>
                  <a:lnTo>
                    <a:pt x="129254" y="1117092"/>
                  </a:lnTo>
                  <a:lnTo>
                    <a:pt x="139732" y="1111568"/>
                  </a:lnTo>
                  <a:lnTo>
                    <a:pt x="136398" y="1112234"/>
                  </a:lnTo>
                  <a:lnTo>
                    <a:pt x="133731" y="1107186"/>
                  </a:lnTo>
                  <a:lnTo>
                    <a:pt x="138303" y="1103662"/>
                  </a:lnTo>
                  <a:lnTo>
                    <a:pt x="134302" y="1094994"/>
                  </a:lnTo>
                  <a:lnTo>
                    <a:pt x="123920" y="1097471"/>
                  </a:lnTo>
                  <a:lnTo>
                    <a:pt x="116110" y="1074801"/>
                  </a:lnTo>
                  <a:lnTo>
                    <a:pt x="125825" y="1071944"/>
                  </a:lnTo>
                  <a:lnTo>
                    <a:pt x="125063" y="1070420"/>
                  </a:lnTo>
                  <a:lnTo>
                    <a:pt x="115443" y="1073182"/>
                  </a:lnTo>
                  <a:lnTo>
                    <a:pt x="114205" y="1069943"/>
                  </a:lnTo>
                  <a:lnTo>
                    <a:pt x="101155" y="1074325"/>
                  </a:lnTo>
                  <a:lnTo>
                    <a:pt x="96488" y="1079849"/>
                  </a:lnTo>
                  <a:lnTo>
                    <a:pt x="85249" y="1078325"/>
                  </a:lnTo>
                  <a:lnTo>
                    <a:pt x="75628" y="1082421"/>
                  </a:lnTo>
                  <a:lnTo>
                    <a:pt x="74676" y="1078230"/>
                  </a:lnTo>
                  <a:lnTo>
                    <a:pt x="71247" y="1078611"/>
                  </a:lnTo>
                  <a:lnTo>
                    <a:pt x="64579" y="1066038"/>
                  </a:lnTo>
                  <a:lnTo>
                    <a:pt x="57626" y="1060704"/>
                  </a:lnTo>
                  <a:lnTo>
                    <a:pt x="56388" y="1065466"/>
                  </a:lnTo>
                  <a:lnTo>
                    <a:pt x="53626" y="1061752"/>
                  </a:lnTo>
                  <a:lnTo>
                    <a:pt x="48387" y="1067276"/>
                  </a:lnTo>
                  <a:lnTo>
                    <a:pt x="42958" y="1052799"/>
                  </a:lnTo>
                  <a:lnTo>
                    <a:pt x="36195" y="1048417"/>
                  </a:lnTo>
                  <a:lnTo>
                    <a:pt x="38481" y="1043654"/>
                  </a:lnTo>
                  <a:lnTo>
                    <a:pt x="32671" y="1038035"/>
                  </a:lnTo>
                  <a:lnTo>
                    <a:pt x="36576" y="1017080"/>
                  </a:lnTo>
                  <a:lnTo>
                    <a:pt x="29527" y="1017080"/>
                  </a:lnTo>
                  <a:lnTo>
                    <a:pt x="21622" y="998125"/>
                  </a:lnTo>
                  <a:lnTo>
                    <a:pt x="16288" y="995553"/>
                  </a:lnTo>
                  <a:lnTo>
                    <a:pt x="18383" y="987171"/>
                  </a:lnTo>
                  <a:lnTo>
                    <a:pt x="23717" y="980027"/>
                  </a:lnTo>
                  <a:lnTo>
                    <a:pt x="17716" y="956977"/>
                  </a:lnTo>
                  <a:lnTo>
                    <a:pt x="13811" y="958405"/>
                  </a:lnTo>
                  <a:lnTo>
                    <a:pt x="9525" y="955263"/>
                  </a:lnTo>
                  <a:close/>
                  <a:moveTo>
                    <a:pt x="1130236" y="233362"/>
                  </a:moveTo>
                  <a:lnTo>
                    <a:pt x="1134046" y="239459"/>
                  </a:lnTo>
                  <a:lnTo>
                    <a:pt x="1141000" y="237173"/>
                  </a:lnTo>
                  <a:lnTo>
                    <a:pt x="1144238" y="243174"/>
                  </a:lnTo>
                  <a:lnTo>
                    <a:pt x="1145381" y="241459"/>
                  </a:lnTo>
                  <a:lnTo>
                    <a:pt x="1149382" y="245269"/>
                  </a:lnTo>
                  <a:lnTo>
                    <a:pt x="1145762" y="239363"/>
                  </a:lnTo>
                  <a:lnTo>
                    <a:pt x="1135951" y="231934"/>
                  </a:lnTo>
                  <a:lnTo>
                    <a:pt x="1130236" y="2333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grpSp>
          <p:nvGrpSpPr>
            <p:cNvPr id="178" name="Gruppieren 177">
              <a:extLst>
                <a:ext uri="{FF2B5EF4-FFF2-40B4-BE49-F238E27FC236}">
                  <a16:creationId xmlns:a16="http://schemas.microsoft.com/office/drawing/2014/main" id="{8023C587-EBA9-4186-BAF3-655C3F6364B1}"/>
                </a:ext>
              </a:extLst>
            </p:cNvPr>
            <p:cNvGrpSpPr/>
            <p:nvPr/>
          </p:nvGrpSpPr>
          <p:grpSpPr>
            <a:xfrm>
              <a:off x="2467216" y="4207963"/>
              <a:ext cx="1220066" cy="426802"/>
              <a:chOff x="667040" y="5742260"/>
              <a:chExt cx="1220066" cy="426802"/>
            </a:xfrm>
          </p:grpSpPr>
          <p:grpSp>
            <p:nvGrpSpPr>
              <p:cNvPr id="206" name="Gruppieren 205">
                <a:extLst>
                  <a:ext uri="{FF2B5EF4-FFF2-40B4-BE49-F238E27FC236}">
                    <a16:creationId xmlns:a16="http://schemas.microsoft.com/office/drawing/2014/main" id="{BE3EE803-4FAE-45C5-866D-9BCA9756B450}"/>
                  </a:ext>
                </a:extLst>
              </p:cNvPr>
              <p:cNvGrpSpPr/>
              <p:nvPr/>
            </p:nvGrpSpPr>
            <p:grpSpPr>
              <a:xfrm>
                <a:off x="667040" y="5742260"/>
                <a:ext cx="1220066" cy="426802"/>
                <a:chOff x="-2458693" y="5096274"/>
                <a:chExt cx="1220066" cy="426802"/>
              </a:xfrm>
            </p:grpSpPr>
            <p:sp>
              <p:nvSpPr>
                <p:cNvPr id="208" name="Freihandform 305">
                  <a:extLst>
                    <a:ext uri="{FF2B5EF4-FFF2-40B4-BE49-F238E27FC236}">
                      <a16:creationId xmlns:a16="http://schemas.microsoft.com/office/drawing/2014/main" id="{E7B28366-C66D-4ED1-B427-1E652384AC0B}"/>
                    </a:ext>
                  </a:extLst>
                </p:cNvPr>
                <p:cNvSpPr/>
                <p:nvPr/>
              </p:nvSpPr>
              <p:spPr>
                <a:xfrm>
                  <a:off x="-2121859" y="5310645"/>
                  <a:ext cx="883232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Kreisfreie Stadt</a:t>
                  </a:r>
                </a:p>
              </p:txBody>
            </p:sp>
            <p:sp>
              <p:nvSpPr>
                <p:cNvPr id="209" name="Freihandform 262">
                  <a:extLst>
                    <a:ext uri="{FF2B5EF4-FFF2-40B4-BE49-F238E27FC236}">
                      <a16:creationId xmlns:a16="http://schemas.microsoft.com/office/drawing/2014/main" id="{A80716AF-B508-433D-A4EA-5C07E040D908}"/>
                    </a:ext>
                  </a:extLst>
                </p:cNvPr>
                <p:cNvSpPr/>
                <p:nvPr/>
              </p:nvSpPr>
              <p:spPr>
                <a:xfrm>
                  <a:off x="-2113123" y="5096274"/>
                  <a:ext cx="729215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Kreisgrenze</a:t>
                  </a:r>
                  <a:endParaRPr lang="de-DE" sz="700" b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Microsoft YaHei" pitchFamily="2"/>
                    <a:cs typeface="Mangal" pitchFamily="2"/>
                  </a:endParaRPr>
                </a:p>
              </p:txBody>
            </p:sp>
            <p:sp>
              <p:nvSpPr>
                <p:cNvPr id="210" name="Gerader Verbinder 304">
                  <a:extLst>
                    <a:ext uri="{FF2B5EF4-FFF2-40B4-BE49-F238E27FC236}">
                      <a16:creationId xmlns:a16="http://schemas.microsoft.com/office/drawing/2014/main" id="{2F82BDE6-4FE3-4F40-8D6D-E60264869A9B}"/>
                    </a:ext>
                  </a:extLst>
                </p:cNvPr>
                <p:cNvSpPr/>
                <p:nvPr/>
              </p:nvSpPr>
              <p:spPr>
                <a:xfrm>
                  <a:off x="-2458693" y="5192754"/>
                  <a:ext cx="304560" cy="36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0"/>
                    <a:gd name="f8" fmla="abs f3"/>
                    <a:gd name="f9" fmla="abs f4"/>
                    <a:gd name="f10" fmla="abs f5"/>
                    <a:gd name="f11" fmla="*/ f7 f0 1"/>
                    <a:gd name="f12" fmla="?: f8 f3 1"/>
                    <a:gd name="f13" fmla="?: f9 f4 1"/>
                    <a:gd name="f14" fmla="?: f10 f5 1"/>
                    <a:gd name="f15" fmla="*/ f11 1 f2"/>
                    <a:gd name="f16" fmla="*/ f12 1 21600"/>
                    <a:gd name="f17" fmla="*/ f13 1 21600"/>
                    <a:gd name="f18" fmla="*/ 21600 f12 1"/>
                    <a:gd name="f19" fmla="*/ 21600 f13 1"/>
                    <a:gd name="f20" fmla="+- f15 0 f1"/>
                    <a:gd name="f21" fmla="min f17 f16"/>
                    <a:gd name="f22" fmla="*/ f18 1 f14"/>
                    <a:gd name="f23" fmla="*/ f19 1 f14"/>
                    <a:gd name="f24" fmla="val f22"/>
                    <a:gd name="f25" fmla="val f23"/>
                    <a:gd name="f26" fmla="*/ f6 f21 1"/>
                    <a:gd name="f27" fmla="*/ f24 f21 1"/>
                    <a:gd name="f28" fmla="*/ f25 f2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0">
                      <a:pos x="f26" y="f26"/>
                    </a:cxn>
                    <a:cxn ang="f20">
                      <a:pos x="f27" y="f28"/>
                    </a:cxn>
                  </a:cxnLst>
                  <a:rect l="f26" t="f26" r="f27" b="f28"/>
                  <a:pathLst>
                    <a:path>
                      <a:moveTo>
                        <a:pt x="f26" y="f26"/>
                      </a:moveTo>
                      <a:lnTo>
                        <a:pt x="f27" y="f28"/>
                      </a:lnTo>
                    </a:path>
                  </a:pathLst>
                </a:custGeom>
                <a:noFill/>
                <a:ln w="9360" cap="sq">
                  <a:solidFill>
                    <a:schemeClr val="tx1"/>
                  </a:solidFill>
                  <a:prstDash val="solid"/>
                  <a:miter/>
                </a:ln>
              </p:spPr>
              <p:txBody>
                <a:bodyPr vert="horz" wrap="none" lIns="90000" tIns="46800" rIns="90000" bIns="46800" anchor="ctr" anchorCtr="0" compatLnSpc="0">
                  <a:noAutofit/>
                </a:bodyPr>
                <a:lstStyle/>
                <a:p>
                  <a:pPr marL="0" marR="0" lvl="0" indent="0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</a:pPr>
                  <a:endParaRPr lang="de-DE" sz="1800" b="0" i="0" u="none" strike="noStrike" kern="1200" cap="none" dirty="0">
                    <a:ln>
                      <a:noFill/>
                    </a:ln>
                    <a:latin typeface="Liberation Sans" pitchFamily="18"/>
                    <a:ea typeface="Microsoft YaHei" pitchFamily="2"/>
                    <a:cs typeface="Mangal" pitchFamily="2"/>
                  </a:endParaRPr>
                </a:p>
              </p:txBody>
            </p:sp>
          </p:grpSp>
          <p:sp>
            <p:nvSpPr>
              <p:cNvPr id="207" name="Freihandform: Form 206">
                <a:extLst>
                  <a:ext uri="{FF2B5EF4-FFF2-40B4-BE49-F238E27FC236}">
                    <a16:creationId xmlns:a16="http://schemas.microsoft.com/office/drawing/2014/main" id="{18A34B23-5A70-4D5D-9738-93F36DE18C56}"/>
                  </a:ext>
                </a:extLst>
              </p:cNvPr>
              <p:cNvSpPr/>
              <p:nvPr/>
            </p:nvSpPr>
            <p:spPr>
              <a:xfrm>
                <a:off x="738939" y="5986838"/>
                <a:ext cx="160653" cy="152016"/>
              </a:xfrm>
              <a:custGeom>
                <a:avLst/>
                <a:gdLst>
                  <a:gd name="connsiteX0" fmla="*/ 174597 w 636190"/>
                  <a:gd name="connsiteY0" fmla="*/ 588011 h 601986"/>
                  <a:gd name="connsiteX1" fmla="*/ 174384 w 636190"/>
                  <a:gd name="connsiteY1" fmla="*/ 587006 h 601986"/>
                  <a:gd name="connsiteX2" fmla="*/ 173865 w 636190"/>
                  <a:gd name="connsiteY2" fmla="*/ 584734 h 601986"/>
                  <a:gd name="connsiteX3" fmla="*/ 173386 w 636190"/>
                  <a:gd name="connsiteY3" fmla="*/ 582634 h 601986"/>
                  <a:gd name="connsiteX4" fmla="*/ 172729 w 636190"/>
                  <a:gd name="connsiteY4" fmla="*/ 579747 h 601986"/>
                  <a:gd name="connsiteX5" fmla="*/ 172845 w 636190"/>
                  <a:gd name="connsiteY5" fmla="*/ 579707 h 601986"/>
                  <a:gd name="connsiteX6" fmla="*/ 173427 w 636190"/>
                  <a:gd name="connsiteY6" fmla="*/ 579173 h 601986"/>
                  <a:gd name="connsiteX7" fmla="*/ 172189 w 636190"/>
                  <a:gd name="connsiteY7" fmla="*/ 570369 h 601986"/>
                  <a:gd name="connsiteX8" fmla="*/ 172154 w 636190"/>
                  <a:gd name="connsiteY8" fmla="*/ 570143 h 601986"/>
                  <a:gd name="connsiteX9" fmla="*/ 171464 w 636190"/>
                  <a:gd name="connsiteY9" fmla="*/ 565573 h 601986"/>
                  <a:gd name="connsiteX10" fmla="*/ 171135 w 636190"/>
                  <a:gd name="connsiteY10" fmla="*/ 565553 h 601986"/>
                  <a:gd name="connsiteX11" fmla="*/ 169049 w 636190"/>
                  <a:gd name="connsiteY11" fmla="*/ 565389 h 601986"/>
                  <a:gd name="connsiteX12" fmla="*/ 169021 w 636190"/>
                  <a:gd name="connsiteY12" fmla="*/ 565149 h 601986"/>
                  <a:gd name="connsiteX13" fmla="*/ 168317 w 636190"/>
                  <a:gd name="connsiteY13" fmla="*/ 559136 h 601986"/>
                  <a:gd name="connsiteX14" fmla="*/ 166826 w 636190"/>
                  <a:gd name="connsiteY14" fmla="*/ 559533 h 601986"/>
                  <a:gd name="connsiteX15" fmla="*/ 166237 w 636190"/>
                  <a:gd name="connsiteY15" fmla="*/ 554717 h 601986"/>
                  <a:gd name="connsiteX16" fmla="*/ 166217 w 636190"/>
                  <a:gd name="connsiteY16" fmla="*/ 554204 h 601986"/>
                  <a:gd name="connsiteX17" fmla="*/ 165594 w 636190"/>
                  <a:gd name="connsiteY17" fmla="*/ 549265 h 601986"/>
                  <a:gd name="connsiteX18" fmla="*/ 165485 w 636190"/>
                  <a:gd name="connsiteY18" fmla="*/ 546796 h 601986"/>
                  <a:gd name="connsiteX19" fmla="*/ 165382 w 636190"/>
                  <a:gd name="connsiteY19" fmla="*/ 545715 h 601986"/>
                  <a:gd name="connsiteX20" fmla="*/ 165204 w 636190"/>
                  <a:gd name="connsiteY20" fmla="*/ 544141 h 601986"/>
                  <a:gd name="connsiteX21" fmla="*/ 164985 w 636190"/>
                  <a:gd name="connsiteY21" fmla="*/ 542506 h 601986"/>
                  <a:gd name="connsiteX22" fmla="*/ 164855 w 636190"/>
                  <a:gd name="connsiteY22" fmla="*/ 542069 h 601986"/>
                  <a:gd name="connsiteX23" fmla="*/ 164938 w 636190"/>
                  <a:gd name="connsiteY23" fmla="*/ 542048 h 601986"/>
                  <a:gd name="connsiteX24" fmla="*/ 170410 w 636190"/>
                  <a:gd name="connsiteY24" fmla="*/ 539743 h 601986"/>
                  <a:gd name="connsiteX25" fmla="*/ 170807 w 636190"/>
                  <a:gd name="connsiteY25" fmla="*/ 539538 h 601986"/>
                  <a:gd name="connsiteX26" fmla="*/ 173146 w 636190"/>
                  <a:gd name="connsiteY26" fmla="*/ 538313 h 601986"/>
                  <a:gd name="connsiteX27" fmla="*/ 173427 w 636190"/>
                  <a:gd name="connsiteY27" fmla="*/ 538176 h 601986"/>
                  <a:gd name="connsiteX28" fmla="*/ 175417 w 636190"/>
                  <a:gd name="connsiteY28" fmla="*/ 537280 h 601986"/>
                  <a:gd name="connsiteX29" fmla="*/ 177230 w 636190"/>
                  <a:gd name="connsiteY29" fmla="*/ 536623 h 601986"/>
                  <a:gd name="connsiteX30" fmla="*/ 177470 w 636190"/>
                  <a:gd name="connsiteY30" fmla="*/ 537000 h 601986"/>
                  <a:gd name="connsiteX31" fmla="*/ 184263 w 636190"/>
                  <a:gd name="connsiteY31" fmla="*/ 535180 h 601986"/>
                  <a:gd name="connsiteX32" fmla="*/ 183777 w 636190"/>
                  <a:gd name="connsiteY32" fmla="*/ 533374 h 601986"/>
                  <a:gd name="connsiteX33" fmla="*/ 183955 w 636190"/>
                  <a:gd name="connsiteY33" fmla="*/ 533333 h 601986"/>
                  <a:gd name="connsiteX34" fmla="*/ 183791 w 636190"/>
                  <a:gd name="connsiteY34" fmla="*/ 532895 h 601986"/>
                  <a:gd name="connsiteX35" fmla="*/ 186568 w 636190"/>
                  <a:gd name="connsiteY35" fmla="*/ 532054 h 601986"/>
                  <a:gd name="connsiteX36" fmla="*/ 186390 w 636190"/>
                  <a:gd name="connsiteY36" fmla="*/ 531301 h 601986"/>
                  <a:gd name="connsiteX37" fmla="*/ 195174 w 636190"/>
                  <a:gd name="connsiteY37" fmla="*/ 528654 h 601986"/>
                  <a:gd name="connsiteX38" fmla="*/ 194941 w 636190"/>
                  <a:gd name="connsiteY38" fmla="*/ 528066 h 601986"/>
                  <a:gd name="connsiteX39" fmla="*/ 195126 w 636190"/>
                  <a:gd name="connsiteY39" fmla="*/ 527970 h 601986"/>
                  <a:gd name="connsiteX40" fmla="*/ 197650 w 636190"/>
                  <a:gd name="connsiteY40" fmla="*/ 526670 h 601986"/>
                  <a:gd name="connsiteX41" fmla="*/ 199066 w 636190"/>
                  <a:gd name="connsiteY41" fmla="*/ 525781 h 601986"/>
                  <a:gd name="connsiteX42" fmla="*/ 200174 w 636190"/>
                  <a:gd name="connsiteY42" fmla="*/ 524666 h 601986"/>
                  <a:gd name="connsiteX43" fmla="*/ 201631 w 636190"/>
                  <a:gd name="connsiteY43" fmla="*/ 523373 h 601986"/>
                  <a:gd name="connsiteX44" fmla="*/ 203164 w 636190"/>
                  <a:gd name="connsiteY44" fmla="*/ 522230 h 601986"/>
                  <a:gd name="connsiteX45" fmla="*/ 204600 w 636190"/>
                  <a:gd name="connsiteY45" fmla="*/ 521026 h 601986"/>
                  <a:gd name="connsiteX46" fmla="*/ 206037 w 636190"/>
                  <a:gd name="connsiteY46" fmla="*/ 519836 h 601986"/>
                  <a:gd name="connsiteX47" fmla="*/ 208520 w 636190"/>
                  <a:gd name="connsiteY47" fmla="*/ 518393 h 601986"/>
                  <a:gd name="connsiteX48" fmla="*/ 210456 w 636190"/>
                  <a:gd name="connsiteY48" fmla="*/ 517202 h 601986"/>
                  <a:gd name="connsiteX49" fmla="*/ 209697 w 636190"/>
                  <a:gd name="connsiteY49" fmla="*/ 515602 h 601986"/>
                  <a:gd name="connsiteX50" fmla="*/ 211393 w 636190"/>
                  <a:gd name="connsiteY50" fmla="*/ 514788 h 601986"/>
                  <a:gd name="connsiteX51" fmla="*/ 213219 w 636190"/>
                  <a:gd name="connsiteY51" fmla="*/ 514138 h 601986"/>
                  <a:gd name="connsiteX52" fmla="*/ 215730 w 636190"/>
                  <a:gd name="connsiteY52" fmla="*/ 513433 h 601986"/>
                  <a:gd name="connsiteX53" fmla="*/ 215675 w 636190"/>
                  <a:gd name="connsiteY53" fmla="*/ 512564 h 601986"/>
                  <a:gd name="connsiteX54" fmla="*/ 215586 w 636190"/>
                  <a:gd name="connsiteY54" fmla="*/ 511798 h 601986"/>
                  <a:gd name="connsiteX55" fmla="*/ 215573 w 636190"/>
                  <a:gd name="connsiteY55" fmla="*/ 511655 h 601986"/>
                  <a:gd name="connsiteX56" fmla="*/ 216743 w 636190"/>
                  <a:gd name="connsiteY56" fmla="*/ 511791 h 601986"/>
                  <a:gd name="connsiteX57" fmla="*/ 217304 w 636190"/>
                  <a:gd name="connsiteY57" fmla="*/ 511791 h 601986"/>
                  <a:gd name="connsiteX58" fmla="*/ 217960 w 636190"/>
                  <a:gd name="connsiteY58" fmla="*/ 511661 h 601986"/>
                  <a:gd name="connsiteX59" fmla="*/ 218514 w 636190"/>
                  <a:gd name="connsiteY59" fmla="*/ 511463 h 601986"/>
                  <a:gd name="connsiteX60" fmla="*/ 219055 w 636190"/>
                  <a:gd name="connsiteY60" fmla="*/ 511251 h 601986"/>
                  <a:gd name="connsiteX61" fmla="*/ 220026 w 636190"/>
                  <a:gd name="connsiteY61" fmla="*/ 510779 h 601986"/>
                  <a:gd name="connsiteX62" fmla="*/ 221962 w 636190"/>
                  <a:gd name="connsiteY62" fmla="*/ 509076 h 601986"/>
                  <a:gd name="connsiteX63" fmla="*/ 226409 w 636190"/>
                  <a:gd name="connsiteY63" fmla="*/ 504752 h 601986"/>
                  <a:gd name="connsiteX64" fmla="*/ 226511 w 636190"/>
                  <a:gd name="connsiteY64" fmla="*/ 504650 h 601986"/>
                  <a:gd name="connsiteX65" fmla="*/ 228119 w 636190"/>
                  <a:gd name="connsiteY65" fmla="*/ 503288 h 601986"/>
                  <a:gd name="connsiteX66" fmla="*/ 228009 w 636190"/>
                  <a:gd name="connsiteY66" fmla="*/ 502960 h 601986"/>
                  <a:gd name="connsiteX67" fmla="*/ 227695 w 636190"/>
                  <a:gd name="connsiteY67" fmla="*/ 501982 h 601986"/>
                  <a:gd name="connsiteX68" fmla="*/ 227599 w 636190"/>
                  <a:gd name="connsiteY68" fmla="*/ 501640 h 601986"/>
                  <a:gd name="connsiteX69" fmla="*/ 227394 w 636190"/>
                  <a:gd name="connsiteY69" fmla="*/ 500983 h 601986"/>
                  <a:gd name="connsiteX70" fmla="*/ 226826 w 636190"/>
                  <a:gd name="connsiteY70" fmla="*/ 498151 h 601986"/>
                  <a:gd name="connsiteX71" fmla="*/ 223795 w 636190"/>
                  <a:gd name="connsiteY71" fmla="*/ 498288 h 601986"/>
                  <a:gd name="connsiteX72" fmla="*/ 224192 w 636190"/>
                  <a:gd name="connsiteY72" fmla="*/ 497015 h 601986"/>
                  <a:gd name="connsiteX73" fmla="*/ 224500 w 636190"/>
                  <a:gd name="connsiteY73" fmla="*/ 495989 h 601986"/>
                  <a:gd name="connsiteX74" fmla="*/ 224541 w 636190"/>
                  <a:gd name="connsiteY74" fmla="*/ 494252 h 601986"/>
                  <a:gd name="connsiteX75" fmla="*/ 224664 w 636190"/>
                  <a:gd name="connsiteY75" fmla="*/ 491981 h 601986"/>
                  <a:gd name="connsiteX76" fmla="*/ 224480 w 636190"/>
                  <a:gd name="connsiteY76" fmla="*/ 490113 h 601986"/>
                  <a:gd name="connsiteX77" fmla="*/ 224124 w 636190"/>
                  <a:gd name="connsiteY77" fmla="*/ 486788 h 601986"/>
                  <a:gd name="connsiteX78" fmla="*/ 222975 w 636190"/>
                  <a:gd name="connsiteY78" fmla="*/ 482677 h 601986"/>
                  <a:gd name="connsiteX79" fmla="*/ 222845 w 636190"/>
                  <a:gd name="connsiteY79" fmla="*/ 482226 h 601986"/>
                  <a:gd name="connsiteX80" fmla="*/ 222270 w 636190"/>
                  <a:gd name="connsiteY80" fmla="*/ 480146 h 601986"/>
                  <a:gd name="connsiteX81" fmla="*/ 222092 w 636190"/>
                  <a:gd name="connsiteY81" fmla="*/ 479537 h 601986"/>
                  <a:gd name="connsiteX82" fmla="*/ 220088 w 636190"/>
                  <a:gd name="connsiteY82" fmla="*/ 479913 h 601986"/>
                  <a:gd name="connsiteX83" fmla="*/ 219616 w 636190"/>
                  <a:gd name="connsiteY83" fmla="*/ 478203 h 601986"/>
                  <a:gd name="connsiteX84" fmla="*/ 219041 w 636190"/>
                  <a:gd name="connsiteY84" fmla="*/ 476151 h 601986"/>
                  <a:gd name="connsiteX85" fmla="*/ 218528 w 636190"/>
                  <a:gd name="connsiteY85" fmla="*/ 473982 h 601986"/>
                  <a:gd name="connsiteX86" fmla="*/ 215908 w 636190"/>
                  <a:gd name="connsiteY86" fmla="*/ 463708 h 601986"/>
                  <a:gd name="connsiteX87" fmla="*/ 210586 w 636190"/>
                  <a:gd name="connsiteY87" fmla="*/ 465486 h 601986"/>
                  <a:gd name="connsiteX88" fmla="*/ 210278 w 636190"/>
                  <a:gd name="connsiteY88" fmla="*/ 464563 h 601986"/>
                  <a:gd name="connsiteX89" fmla="*/ 209909 w 636190"/>
                  <a:gd name="connsiteY89" fmla="*/ 463516 h 601986"/>
                  <a:gd name="connsiteX90" fmla="*/ 211988 w 636190"/>
                  <a:gd name="connsiteY90" fmla="*/ 461615 h 601986"/>
                  <a:gd name="connsiteX91" fmla="*/ 212994 w 636190"/>
                  <a:gd name="connsiteY91" fmla="*/ 460739 h 601986"/>
                  <a:gd name="connsiteX92" fmla="*/ 211318 w 636190"/>
                  <a:gd name="connsiteY92" fmla="*/ 456340 h 601986"/>
                  <a:gd name="connsiteX93" fmla="*/ 209833 w 636190"/>
                  <a:gd name="connsiteY93" fmla="*/ 456710 h 601986"/>
                  <a:gd name="connsiteX94" fmla="*/ 208595 w 636190"/>
                  <a:gd name="connsiteY94" fmla="*/ 456997 h 601986"/>
                  <a:gd name="connsiteX95" fmla="*/ 208219 w 636190"/>
                  <a:gd name="connsiteY95" fmla="*/ 455629 h 601986"/>
                  <a:gd name="connsiteX96" fmla="*/ 207740 w 636190"/>
                  <a:gd name="connsiteY96" fmla="*/ 454069 h 601986"/>
                  <a:gd name="connsiteX97" fmla="*/ 207337 w 636190"/>
                  <a:gd name="connsiteY97" fmla="*/ 452721 h 601986"/>
                  <a:gd name="connsiteX98" fmla="*/ 203471 w 636190"/>
                  <a:gd name="connsiteY98" fmla="*/ 453891 h 601986"/>
                  <a:gd name="connsiteX99" fmla="*/ 202616 w 636190"/>
                  <a:gd name="connsiteY99" fmla="*/ 451237 h 601986"/>
                  <a:gd name="connsiteX100" fmla="*/ 201686 w 636190"/>
                  <a:gd name="connsiteY100" fmla="*/ 448405 h 601986"/>
                  <a:gd name="connsiteX101" fmla="*/ 200749 w 636190"/>
                  <a:gd name="connsiteY101" fmla="*/ 445546 h 601986"/>
                  <a:gd name="connsiteX102" fmla="*/ 199866 w 636190"/>
                  <a:gd name="connsiteY102" fmla="*/ 442960 h 601986"/>
                  <a:gd name="connsiteX103" fmla="*/ 199025 w 636190"/>
                  <a:gd name="connsiteY103" fmla="*/ 440367 h 601986"/>
                  <a:gd name="connsiteX104" fmla="*/ 198868 w 636190"/>
                  <a:gd name="connsiteY104" fmla="*/ 440388 h 601986"/>
                  <a:gd name="connsiteX105" fmla="*/ 195536 w 636190"/>
                  <a:gd name="connsiteY105" fmla="*/ 440750 h 601986"/>
                  <a:gd name="connsiteX106" fmla="*/ 192622 w 636190"/>
                  <a:gd name="connsiteY106" fmla="*/ 440914 h 601986"/>
                  <a:gd name="connsiteX107" fmla="*/ 192649 w 636190"/>
                  <a:gd name="connsiteY107" fmla="*/ 439505 h 601986"/>
                  <a:gd name="connsiteX108" fmla="*/ 190146 w 636190"/>
                  <a:gd name="connsiteY108" fmla="*/ 439437 h 601986"/>
                  <a:gd name="connsiteX109" fmla="*/ 190016 w 636190"/>
                  <a:gd name="connsiteY109" fmla="*/ 437685 h 601986"/>
                  <a:gd name="connsiteX110" fmla="*/ 189927 w 636190"/>
                  <a:gd name="connsiteY110" fmla="*/ 436591 h 601986"/>
                  <a:gd name="connsiteX111" fmla="*/ 185836 w 636190"/>
                  <a:gd name="connsiteY111" fmla="*/ 437084 h 601986"/>
                  <a:gd name="connsiteX112" fmla="*/ 185597 w 636190"/>
                  <a:gd name="connsiteY112" fmla="*/ 435490 h 601986"/>
                  <a:gd name="connsiteX113" fmla="*/ 181855 w 636190"/>
                  <a:gd name="connsiteY113" fmla="*/ 436003 h 601986"/>
                  <a:gd name="connsiteX114" fmla="*/ 181335 w 636190"/>
                  <a:gd name="connsiteY114" fmla="*/ 433396 h 601986"/>
                  <a:gd name="connsiteX115" fmla="*/ 181164 w 636190"/>
                  <a:gd name="connsiteY115" fmla="*/ 432274 h 601986"/>
                  <a:gd name="connsiteX116" fmla="*/ 181123 w 636190"/>
                  <a:gd name="connsiteY116" fmla="*/ 432042 h 601986"/>
                  <a:gd name="connsiteX117" fmla="*/ 181054 w 636190"/>
                  <a:gd name="connsiteY117" fmla="*/ 431549 h 601986"/>
                  <a:gd name="connsiteX118" fmla="*/ 178599 w 636190"/>
                  <a:gd name="connsiteY118" fmla="*/ 430660 h 601986"/>
                  <a:gd name="connsiteX119" fmla="*/ 177394 w 636190"/>
                  <a:gd name="connsiteY119" fmla="*/ 428868 h 601986"/>
                  <a:gd name="connsiteX120" fmla="*/ 177285 w 636190"/>
                  <a:gd name="connsiteY120" fmla="*/ 428717 h 601986"/>
                  <a:gd name="connsiteX121" fmla="*/ 176088 w 636190"/>
                  <a:gd name="connsiteY121" fmla="*/ 426932 h 601986"/>
                  <a:gd name="connsiteX122" fmla="*/ 175397 w 636190"/>
                  <a:gd name="connsiteY122" fmla="*/ 426166 h 601986"/>
                  <a:gd name="connsiteX123" fmla="*/ 174658 w 636190"/>
                  <a:gd name="connsiteY123" fmla="*/ 425331 h 601986"/>
                  <a:gd name="connsiteX124" fmla="*/ 173577 w 636190"/>
                  <a:gd name="connsiteY124" fmla="*/ 425659 h 601986"/>
                  <a:gd name="connsiteX125" fmla="*/ 172141 w 636190"/>
                  <a:gd name="connsiteY125" fmla="*/ 426056 h 601986"/>
                  <a:gd name="connsiteX126" fmla="*/ 170957 w 636190"/>
                  <a:gd name="connsiteY126" fmla="*/ 426323 h 601986"/>
                  <a:gd name="connsiteX127" fmla="*/ 168228 w 636190"/>
                  <a:gd name="connsiteY127" fmla="*/ 427021 h 601986"/>
                  <a:gd name="connsiteX128" fmla="*/ 166018 w 636190"/>
                  <a:gd name="connsiteY128" fmla="*/ 427465 h 601986"/>
                  <a:gd name="connsiteX129" fmla="*/ 163200 w 636190"/>
                  <a:gd name="connsiteY129" fmla="*/ 427972 h 601986"/>
                  <a:gd name="connsiteX130" fmla="*/ 156195 w 636190"/>
                  <a:gd name="connsiteY130" fmla="*/ 429073 h 601986"/>
                  <a:gd name="connsiteX131" fmla="*/ 156667 w 636190"/>
                  <a:gd name="connsiteY131" fmla="*/ 431467 h 601986"/>
                  <a:gd name="connsiteX132" fmla="*/ 155251 w 636190"/>
                  <a:gd name="connsiteY132" fmla="*/ 431857 h 601986"/>
                  <a:gd name="connsiteX133" fmla="*/ 153951 w 636190"/>
                  <a:gd name="connsiteY133" fmla="*/ 432226 h 601986"/>
                  <a:gd name="connsiteX134" fmla="*/ 155367 w 636190"/>
                  <a:gd name="connsiteY134" fmla="*/ 438246 h 601986"/>
                  <a:gd name="connsiteX135" fmla="*/ 151085 w 636190"/>
                  <a:gd name="connsiteY135" fmla="*/ 439744 h 601986"/>
                  <a:gd name="connsiteX136" fmla="*/ 151181 w 636190"/>
                  <a:gd name="connsiteY136" fmla="*/ 440039 h 601986"/>
                  <a:gd name="connsiteX137" fmla="*/ 144702 w 636190"/>
                  <a:gd name="connsiteY137" fmla="*/ 442139 h 601986"/>
                  <a:gd name="connsiteX138" fmla="*/ 144826 w 636190"/>
                  <a:gd name="connsiteY138" fmla="*/ 442754 h 601986"/>
                  <a:gd name="connsiteX139" fmla="*/ 142055 w 636190"/>
                  <a:gd name="connsiteY139" fmla="*/ 443658 h 601986"/>
                  <a:gd name="connsiteX140" fmla="*/ 138724 w 636190"/>
                  <a:gd name="connsiteY140" fmla="*/ 444670 h 601986"/>
                  <a:gd name="connsiteX141" fmla="*/ 134277 w 636190"/>
                  <a:gd name="connsiteY141" fmla="*/ 445915 h 601986"/>
                  <a:gd name="connsiteX142" fmla="*/ 133217 w 636190"/>
                  <a:gd name="connsiteY142" fmla="*/ 441003 h 601986"/>
                  <a:gd name="connsiteX143" fmla="*/ 126540 w 636190"/>
                  <a:gd name="connsiteY143" fmla="*/ 443883 h 601986"/>
                  <a:gd name="connsiteX144" fmla="*/ 123469 w 636190"/>
                  <a:gd name="connsiteY144" fmla="*/ 444485 h 601986"/>
                  <a:gd name="connsiteX145" fmla="*/ 122723 w 636190"/>
                  <a:gd name="connsiteY145" fmla="*/ 444335 h 601986"/>
                  <a:gd name="connsiteX146" fmla="*/ 118454 w 636190"/>
                  <a:gd name="connsiteY146" fmla="*/ 444492 h 601986"/>
                  <a:gd name="connsiteX147" fmla="*/ 116587 w 636190"/>
                  <a:gd name="connsiteY147" fmla="*/ 444725 h 601986"/>
                  <a:gd name="connsiteX148" fmla="*/ 116272 w 636190"/>
                  <a:gd name="connsiteY148" fmla="*/ 444697 h 601986"/>
                  <a:gd name="connsiteX149" fmla="*/ 115834 w 636190"/>
                  <a:gd name="connsiteY149" fmla="*/ 444684 h 601986"/>
                  <a:gd name="connsiteX150" fmla="*/ 114418 w 636190"/>
                  <a:gd name="connsiteY150" fmla="*/ 444451 h 601986"/>
                  <a:gd name="connsiteX151" fmla="*/ 113837 w 636190"/>
                  <a:gd name="connsiteY151" fmla="*/ 444410 h 601986"/>
                  <a:gd name="connsiteX152" fmla="*/ 112216 w 636190"/>
                  <a:gd name="connsiteY152" fmla="*/ 444437 h 601986"/>
                  <a:gd name="connsiteX153" fmla="*/ 111244 w 636190"/>
                  <a:gd name="connsiteY153" fmla="*/ 444506 h 601986"/>
                  <a:gd name="connsiteX154" fmla="*/ 109473 w 636190"/>
                  <a:gd name="connsiteY154" fmla="*/ 444684 h 601986"/>
                  <a:gd name="connsiteX155" fmla="*/ 108556 w 636190"/>
                  <a:gd name="connsiteY155" fmla="*/ 444786 h 601986"/>
                  <a:gd name="connsiteX156" fmla="*/ 108057 w 636190"/>
                  <a:gd name="connsiteY156" fmla="*/ 444855 h 601986"/>
                  <a:gd name="connsiteX157" fmla="*/ 104958 w 636190"/>
                  <a:gd name="connsiteY157" fmla="*/ 445416 h 601986"/>
                  <a:gd name="connsiteX158" fmla="*/ 103788 w 636190"/>
                  <a:gd name="connsiteY158" fmla="*/ 444355 h 601986"/>
                  <a:gd name="connsiteX159" fmla="*/ 100491 w 636190"/>
                  <a:gd name="connsiteY159" fmla="*/ 445156 h 601986"/>
                  <a:gd name="connsiteX160" fmla="*/ 98562 w 636190"/>
                  <a:gd name="connsiteY160" fmla="*/ 437015 h 601986"/>
                  <a:gd name="connsiteX161" fmla="*/ 98309 w 636190"/>
                  <a:gd name="connsiteY161" fmla="*/ 435797 h 601986"/>
                  <a:gd name="connsiteX162" fmla="*/ 98021 w 636190"/>
                  <a:gd name="connsiteY162" fmla="*/ 434251 h 601986"/>
                  <a:gd name="connsiteX163" fmla="*/ 95230 w 636190"/>
                  <a:gd name="connsiteY163" fmla="*/ 434621 h 601986"/>
                  <a:gd name="connsiteX164" fmla="*/ 93547 w 636190"/>
                  <a:gd name="connsiteY164" fmla="*/ 434929 h 601986"/>
                  <a:gd name="connsiteX165" fmla="*/ 93431 w 636190"/>
                  <a:gd name="connsiteY165" fmla="*/ 434334 h 601986"/>
                  <a:gd name="connsiteX166" fmla="*/ 93349 w 636190"/>
                  <a:gd name="connsiteY166" fmla="*/ 433773 h 601986"/>
                  <a:gd name="connsiteX167" fmla="*/ 93130 w 636190"/>
                  <a:gd name="connsiteY167" fmla="*/ 432452 h 601986"/>
                  <a:gd name="connsiteX168" fmla="*/ 92699 w 636190"/>
                  <a:gd name="connsiteY168" fmla="*/ 428013 h 601986"/>
                  <a:gd name="connsiteX169" fmla="*/ 92425 w 636190"/>
                  <a:gd name="connsiteY169" fmla="*/ 424209 h 601986"/>
                  <a:gd name="connsiteX170" fmla="*/ 92542 w 636190"/>
                  <a:gd name="connsiteY170" fmla="*/ 423546 h 601986"/>
                  <a:gd name="connsiteX171" fmla="*/ 91974 w 636190"/>
                  <a:gd name="connsiteY171" fmla="*/ 417998 h 601986"/>
                  <a:gd name="connsiteX172" fmla="*/ 91454 w 636190"/>
                  <a:gd name="connsiteY172" fmla="*/ 413141 h 601986"/>
                  <a:gd name="connsiteX173" fmla="*/ 91454 w 636190"/>
                  <a:gd name="connsiteY173" fmla="*/ 412901 h 601986"/>
                  <a:gd name="connsiteX174" fmla="*/ 91290 w 636190"/>
                  <a:gd name="connsiteY174" fmla="*/ 411424 h 601986"/>
                  <a:gd name="connsiteX175" fmla="*/ 89190 w 636190"/>
                  <a:gd name="connsiteY175" fmla="*/ 398673 h 601986"/>
                  <a:gd name="connsiteX176" fmla="*/ 89169 w 636190"/>
                  <a:gd name="connsiteY176" fmla="*/ 398508 h 601986"/>
                  <a:gd name="connsiteX177" fmla="*/ 88903 w 636190"/>
                  <a:gd name="connsiteY177" fmla="*/ 396880 h 601986"/>
                  <a:gd name="connsiteX178" fmla="*/ 88882 w 636190"/>
                  <a:gd name="connsiteY178" fmla="*/ 396586 h 601986"/>
                  <a:gd name="connsiteX179" fmla="*/ 88731 w 636190"/>
                  <a:gd name="connsiteY179" fmla="*/ 395902 h 601986"/>
                  <a:gd name="connsiteX180" fmla="*/ 88704 w 636190"/>
                  <a:gd name="connsiteY180" fmla="*/ 395786 h 601986"/>
                  <a:gd name="connsiteX181" fmla="*/ 88184 w 636190"/>
                  <a:gd name="connsiteY181" fmla="*/ 393522 h 601986"/>
                  <a:gd name="connsiteX182" fmla="*/ 87288 w 636190"/>
                  <a:gd name="connsiteY182" fmla="*/ 389595 h 601986"/>
                  <a:gd name="connsiteX183" fmla="*/ 86611 w 636190"/>
                  <a:gd name="connsiteY183" fmla="*/ 386462 h 601986"/>
                  <a:gd name="connsiteX184" fmla="*/ 85968 w 636190"/>
                  <a:gd name="connsiteY184" fmla="*/ 385463 h 601986"/>
                  <a:gd name="connsiteX185" fmla="*/ 85872 w 636190"/>
                  <a:gd name="connsiteY185" fmla="*/ 385333 h 601986"/>
                  <a:gd name="connsiteX186" fmla="*/ 85482 w 636190"/>
                  <a:gd name="connsiteY186" fmla="*/ 385313 h 601986"/>
                  <a:gd name="connsiteX187" fmla="*/ 76001 w 636190"/>
                  <a:gd name="connsiteY187" fmla="*/ 384786 h 601986"/>
                  <a:gd name="connsiteX188" fmla="*/ 71397 w 636190"/>
                  <a:gd name="connsiteY188" fmla="*/ 384505 h 601986"/>
                  <a:gd name="connsiteX189" fmla="*/ 66027 w 636190"/>
                  <a:gd name="connsiteY189" fmla="*/ 384204 h 601986"/>
                  <a:gd name="connsiteX190" fmla="*/ 65425 w 636190"/>
                  <a:gd name="connsiteY190" fmla="*/ 384115 h 601986"/>
                  <a:gd name="connsiteX191" fmla="*/ 64912 w 636190"/>
                  <a:gd name="connsiteY191" fmla="*/ 383931 h 601986"/>
                  <a:gd name="connsiteX192" fmla="*/ 64255 w 636190"/>
                  <a:gd name="connsiteY192" fmla="*/ 383643 h 601986"/>
                  <a:gd name="connsiteX193" fmla="*/ 54247 w 636190"/>
                  <a:gd name="connsiteY193" fmla="*/ 378349 h 601986"/>
                  <a:gd name="connsiteX194" fmla="*/ 54179 w 636190"/>
                  <a:gd name="connsiteY194" fmla="*/ 378465 h 601986"/>
                  <a:gd name="connsiteX195" fmla="*/ 53707 w 636190"/>
                  <a:gd name="connsiteY195" fmla="*/ 379655 h 601986"/>
                  <a:gd name="connsiteX196" fmla="*/ 53378 w 636190"/>
                  <a:gd name="connsiteY196" fmla="*/ 381003 h 601986"/>
                  <a:gd name="connsiteX197" fmla="*/ 52742 w 636190"/>
                  <a:gd name="connsiteY197" fmla="*/ 383985 h 601986"/>
                  <a:gd name="connsiteX198" fmla="*/ 51805 w 636190"/>
                  <a:gd name="connsiteY198" fmla="*/ 390361 h 601986"/>
                  <a:gd name="connsiteX199" fmla="*/ 49992 w 636190"/>
                  <a:gd name="connsiteY199" fmla="*/ 389958 h 601986"/>
                  <a:gd name="connsiteX200" fmla="*/ 48022 w 636190"/>
                  <a:gd name="connsiteY200" fmla="*/ 389520 h 601986"/>
                  <a:gd name="connsiteX201" fmla="*/ 45170 w 636190"/>
                  <a:gd name="connsiteY201" fmla="*/ 388883 h 601986"/>
                  <a:gd name="connsiteX202" fmla="*/ 45566 w 636190"/>
                  <a:gd name="connsiteY202" fmla="*/ 386708 h 601986"/>
                  <a:gd name="connsiteX203" fmla="*/ 45272 w 636190"/>
                  <a:gd name="connsiteY203" fmla="*/ 386729 h 601986"/>
                  <a:gd name="connsiteX204" fmla="*/ 45375 w 636190"/>
                  <a:gd name="connsiteY204" fmla="*/ 383404 h 601986"/>
                  <a:gd name="connsiteX205" fmla="*/ 45395 w 636190"/>
                  <a:gd name="connsiteY205" fmla="*/ 382912 h 601986"/>
                  <a:gd name="connsiteX206" fmla="*/ 45409 w 636190"/>
                  <a:gd name="connsiteY206" fmla="*/ 382836 h 601986"/>
                  <a:gd name="connsiteX207" fmla="*/ 45443 w 636190"/>
                  <a:gd name="connsiteY207" fmla="*/ 381277 h 601986"/>
                  <a:gd name="connsiteX208" fmla="*/ 45491 w 636190"/>
                  <a:gd name="connsiteY208" fmla="*/ 380175 h 601986"/>
                  <a:gd name="connsiteX209" fmla="*/ 45491 w 636190"/>
                  <a:gd name="connsiteY209" fmla="*/ 379731 h 601986"/>
                  <a:gd name="connsiteX210" fmla="*/ 45368 w 636190"/>
                  <a:gd name="connsiteY210" fmla="*/ 379491 h 601986"/>
                  <a:gd name="connsiteX211" fmla="*/ 45320 w 636190"/>
                  <a:gd name="connsiteY211" fmla="*/ 378116 h 601986"/>
                  <a:gd name="connsiteX212" fmla="*/ 45217 w 636190"/>
                  <a:gd name="connsiteY212" fmla="*/ 376933 h 601986"/>
                  <a:gd name="connsiteX213" fmla="*/ 44834 w 636190"/>
                  <a:gd name="connsiteY213" fmla="*/ 373341 h 601986"/>
                  <a:gd name="connsiteX214" fmla="*/ 44294 w 636190"/>
                  <a:gd name="connsiteY214" fmla="*/ 372370 h 601986"/>
                  <a:gd name="connsiteX215" fmla="*/ 44212 w 636190"/>
                  <a:gd name="connsiteY215" fmla="*/ 372240 h 601986"/>
                  <a:gd name="connsiteX216" fmla="*/ 28977 w 636190"/>
                  <a:gd name="connsiteY216" fmla="*/ 373991 h 601986"/>
                  <a:gd name="connsiteX217" fmla="*/ 28977 w 636190"/>
                  <a:gd name="connsiteY217" fmla="*/ 373889 h 601986"/>
                  <a:gd name="connsiteX218" fmla="*/ 29073 w 636190"/>
                  <a:gd name="connsiteY218" fmla="*/ 373683 h 601986"/>
                  <a:gd name="connsiteX219" fmla="*/ 29921 w 636190"/>
                  <a:gd name="connsiteY219" fmla="*/ 373588 h 601986"/>
                  <a:gd name="connsiteX220" fmla="*/ 29867 w 636190"/>
                  <a:gd name="connsiteY220" fmla="*/ 371638 h 601986"/>
                  <a:gd name="connsiteX221" fmla="*/ 29812 w 636190"/>
                  <a:gd name="connsiteY221" fmla="*/ 369565 h 601986"/>
                  <a:gd name="connsiteX222" fmla="*/ 29730 w 636190"/>
                  <a:gd name="connsiteY222" fmla="*/ 367233 h 601986"/>
                  <a:gd name="connsiteX223" fmla="*/ 29655 w 636190"/>
                  <a:gd name="connsiteY223" fmla="*/ 365030 h 601986"/>
                  <a:gd name="connsiteX224" fmla="*/ 29573 w 636190"/>
                  <a:gd name="connsiteY224" fmla="*/ 362711 h 601986"/>
                  <a:gd name="connsiteX225" fmla="*/ 32500 w 636190"/>
                  <a:gd name="connsiteY225" fmla="*/ 362314 h 601986"/>
                  <a:gd name="connsiteX226" fmla="*/ 32076 w 636190"/>
                  <a:gd name="connsiteY226" fmla="*/ 360098 h 601986"/>
                  <a:gd name="connsiteX227" fmla="*/ 31139 w 636190"/>
                  <a:gd name="connsiteY227" fmla="*/ 355371 h 601986"/>
                  <a:gd name="connsiteX228" fmla="*/ 30633 w 636190"/>
                  <a:gd name="connsiteY228" fmla="*/ 352901 h 601986"/>
                  <a:gd name="connsiteX229" fmla="*/ 28882 w 636190"/>
                  <a:gd name="connsiteY229" fmla="*/ 352853 h 601986"/>
                  <a:gd name="connsiteX230" fmla="*/ 28587 w 636190"/>
                  <a:gd name="connsiteY230" fmla="*/ 351382 h 601986"/>
                  <a:gd name="connsiteX231" fmla="*/ 28410 w 636190"/>
                  <a:gd name="connsiteY231" fmla="*/ 350500 h 601986"/>
                  <a:gd name="connsiteX232" fmla="*/ 28245 w 636190"/>
                  <a:gd name="connsiteY232" fmla="*/ 349693 h 601986"/>
                  <a:gd name="connsiteX233" fmla="*/ 27917 w 636190"/>
                  <a:gd name="connsiteY233" fmla="*/ 348085 h 601986"/>
                  <a:gd name="connsiteX234" fmla="*/ 27370 w 636190"/>
                  <a:gd name="connsiteY234" fmla="*/ 345301 h 601986"/>
                  <a:gd name="connsiteX235" fmla="*/ 26823 w 636190"/>
                  <a:gd name="connsiteY235" fmla="*/ 342572 h 601986"/>
                  <a:gd name="connsiteX236" fmla="*/ 26433 w 636190"/>
                  <a:gd name="connsiteY236" fmla="*/ 340581 h 601986"/>
                  <a:gd name="connsiteX237" fmla="*/ 26050 w 636190"/>
                  <a:gd name="connsiteY237" fmla="*/ 338672 h 601986"/>
                  <a:gd name="connsiteX238" fmla="*/ 25236 w 636190"/>
                  <a:gd name="connsiteY238" fmla="*/ 334588 h 601986"/>
                  <a:gd name="connsiteX239" fmla="*/ 25208 w 636190"/>
                  <a:gd name="connsiteY239" fmla="*/ 334479 h 601986"/>
                  <a:gd name="connsiteX240" fmla="*/ 25188 w 636190"/>
                  <a:gd name="connsiteY240" fmla="*/ 334342 h 601986"/>
                  <a:gd name="connsiteX241" fmla="*/ 29969 w 636190"/>
                  <a:gd name="connsiteY241" fmla="*/ 332735 h 601986"/>
                  <a:gd name="connsiteX242" fmla="*/ 34293 w 636190"/>
                  <a:gd name="connsiteY242" fmla="*/ 330874 h 601986"/>
                  <a:gd name="connsiteX243" fmla="*/ 39697 w 636190"/>
                  <a:gd name="connsiteY243" fmla="*/ 328534 h 601986"/>
                  <a:gd name="connsiteX244" fmla="*/ 44232 w 636190"/>
                  <a:gd name="connsiteY244" fmla="*/ 326571 h 601986"/>
                  <a:gd name="connsiteX245" fmla="*/ 44663 w 636190"/>
                  <a:gd name="connsiteY245" fmla="*/ 326332 h 601986"/>
                  <a:gd name="connsiteX246" fmla="*/ 45012 w 636190"/>
                  <a:gd name="connsiteY246" fmla="*/ 326065 h 601986"/>
                  <a:gd name="connsiteX247" fmla="*/ 50143 w 636190"/>
                  <a:gd name="connsiteY247" fmla="*/ 321625 h 601986"/>
                  <a:gd name="connsiteX248" fmla="*/ 50533 w 636190"/>
                  <a:gd name="connsiteY248" fmla="*/ 321310 h 601986"/>
                  <a:gd name="connsiteX249" fmla="*/ 50888 w 636190"/>
                  <a:gd name="connsiteY249" fmla="*/ 321091 h 601986"/>
                  <a:gd name="connsiteX250" fmla="*/ 56368 w 636190"/>
                  <a:gd name="connsiteY250" fmla="*/ 318143 h 601986"/>
                  <a:gd name="connsiteX251" fmla="*/ 56669 w 636190"/>
                  <a:gd name="connsiteY251" fmla="*/ 317870 h 601986"/>
                  <a:gd name="connsiteX252" fmla="*/ 61950 w 636190"/>
                  <a:gd name="connsiteY252" fmla="*/ 311077 h 601986"/>
                  <a:gd name="connsiteX253" fmla="*/ 62271 w 636190"/>
                  <a:gd name="connsiteY253" fmla="*/ 310632 h 601986"/>
                  <a:gd name="connsiteX254" fmla="*/ 67888 w 636190"/>
                  <a:gd name="connsiteY254" fmla="*/ 301958 h 601986"/>
                  <a:gd name="connsiteX255" fmla="*/ 68236 w 636190"/>
                  <a:gd name="connsiteY255" fmla="*/ 301479 h 601986"/>
                  <a:gd name="connsiteX256" fmla="*/ 68989 w 636190"/>
                  <a:gd name="connsiteY256" fmla="*/ 300836 h 601986"/>
                  <a:gd name="connsiteX257" fmla="*/ 73846 w 636190"/>
                  <a:gd name="connsiteY257" fmla="*/ 297621 h 601986"/>
                  <a:gd name="connsiteX258" fmla="*/ 80413 w 636190"/>
                  <a:gd name="connsiteY258" fmla="*/ 293195 h 601986"/>
                  <a:gd name="connsiteX259" fmla="*/ 80345 w 636190"/>
                  <a:gd name="connsiteY259" fmla="*/ 293065 h 601986"/>
                  <a:gd name="connsiteX260" fmla="*/ 79640 w 636190"/>
                  <a:gd name="connsiteY260" fmla="*/ 291663 h 601986"/>
                  <a:gd name="connsiteX261" fmla="*/ 78470 w 636190"/>
                  <a:gd name="connsiteY261" fmla="*/ 289392 h 601986"/>
                  <a:gd name="connsiteX262" fmla="*/ 77034 w 636190"/>
                  <a:gd name="connsiteY262" fmla="*/ 286689 h 601986"/>
                  <a:gd name="connsiteX263" fmla="*/ 76569 w 636190"/>
                  <a:gd name="connsiteY263" fmla="*/ 285855 h 601986"/>
                  <a:gd name="connsiteX264" fmla="*/ 76377 w 636190"/>
                  <a:gd name="connsiteY264" fmla="*/ 285581 h 601986"/>
                  <a:gd name="connsiteX265" fmla="*/ 75543 w 636190"/>
                  <a:gd name="connsiteY265" fmla="*/ 284384 h 601986"/>
                  <a:gd name="connsiteX266" fmla="*/ 75207 w 636190"/>
                  <a:gd name="connsiteY266" fmla="*/ 283563 h 601986"/>
                  <a:gd name="connsiteX267" fmla="*/ 74763 w 636190"/>
                  <a:gd name="connsiteY267" fmla="*/ 282489 h 601986"/>
                  <a:gd name="connsiteX268" fmla="*/ 74106 w 636190"/>
                  <a:gd name="connsiteY268" fmla="*/ 280964 h 601986"/>
                  <a:gd name="connsiteX269" fmla="*/ 73032 w 636190"/>
                  <a:gd name="connsiteY269" fmla="*/ 278405 h 601986"/>
                  <a:gd name="connsiteX270" fmla="*/ 73128 w 636190"/>
                  <a:gd name="connsiteY270" fmla="*/ 278378 h 601986"/>
                  <a:gd name="connsiteX271" fmla="*/ 73073 w 636190"/>
                  <a:gd name="connsiteY271" fmla="*/ 278262 h 601986"/>
                  <a:gd name="connsiteX272" fmla="*/ 73005 w 636190"/>
                  <a:gd name="connsiteY272" fmla="*/ 278282 h 601986"/>
                  <a:gd name="connsiteX273" fmla="*/ 69926 w 636190"/>
                  <a:gd name="connsiteY273" fmla="*/ 270990 h 601986"/>
                  <a:gd name="connsiteX274" fmla="*/ 68319 w 636190"/>
                  <a:gd name="connsiteY274" fmla="*/ 267180 h 601986"/>
                  <a:gd name="connsiteX275" fmla="*/ 67675 w 636190"/>
                  <a:gd name="connsiteY275" fmla="*/ 265421 h 601986"/>
                  <a:gd name="connsiteX276" fmla="*/ 67354 w 636190"/>
                  <a:gd name="connsiteY276" fmla="*/ 263951 h 601986"/>
                  <a:gd name="connsiteX277" fmla="*/ 67245 w 636190"/>
                  <a:gd name="connsiteY277" fmla="*/ 263971 h 601986"/>
                  <a:gd name="connsiteX278" fmla="*/ 64953 w 636190"/>
                  <a:gd name="connsiteY278" fmla="*/ 264498 h 601986"/>
                  <a:gd name="connsiteX279" fmla="*/ 64200 w 636190"/>
                  <a:gd name="connsiteY279" fmla="*/ 261967 h 601986"/>
                  <a:gd name="connsiteX280" fmla="*/ 63291 w 636190"/>
                  <a:gd name="connsiteY280" fmla="*/ 262186 h 601986"/>
                  <a:gd name="connsiteX281" fmla="*/ 62928 w 636190"/>
                  <a:gd name="connsiteY281" fmla="*/ 260913 h 601986"/>
                  <a:gd name="connsiteX282" fmla="*/ 60397 w 636190"/>
                  <a:gd name="connsiteY282" fmla="*/ 261167 h 601986"/>
                  <a:gd name="connsiteX283" fmla="*/ 58776 w 636190"/>
                  <a:gd name="connsiteY283" fmla="*/ 261420 h 601986"/>
                  <a:gd name="connsiteX284" fmla="*/ 56115 w 636190"/>
                  <a:gd name="connsiteY284" fmla="*/ 261987 h 601986"/>
                  <a:gd name="connsiteX285" fmla="*/ 55260 w 636190"/>
                  <a:gd name="connsiteY285" fmla="*/ 259477 h 601986"/>
                  <a:gd name="connsiteX286" fmla="*/ 55219 w 636190"/>
                  <a:gd name="connsiteY286" fmla="*/ 259491 h 601986"/>
                  <a:gd name="connsiteX287" fmla="*/ 55020 w 636190"/>
                  <a:gd name="connsiteY287" fmla="*/ 259525 h 601986"/>
                  <a:gd name="connsiteX288" fmla="*/ 48214 w 636190"/>
                  <a:gd name="connsiteY288" fmla="*/ 260790 h 601986"/>
                  <a:gd name="connsiteX289" fmla="*/ 46811 w 636190"/>
                  <a:gd name="connsiteY289" fmla="*/ 261037 h 601986"/>
                  <a:gd name="connsiteX290" fmla="*/ 42249 w 636190"/>
                  <a:gd name="connsiteY290" fmla="*/ 262336 h 601986"/>
                  <a:gd name="connsiteX291" fmla="*/ 39533 w 636190"/>
                  <a:gd name="connsiteY291" fmla="*/ 263178 h 601986"/>
                  <a:gd name="connsiteX292" fmla="*/ 38226 w 636190"/>
                  <a:gd name="connsiteY292" fmla="*/ 260428 h 601986"/>
                  <a:gd name="connsiteX293" fmla="*/ 35394 w 636190"/>
                  <a:gd name="connsiteY293" fmla="*/ 261481 h 601986"/>
                  <a:gd name="connsiteX294" fmla="*/ 33656 w 636190"/>
                  <a:gd name="connsiteY294" fmla="*/ 262213 h 601986"/>
                  <a:gd name="connsiteX295" fmla="*/ 33027 w 636190"/>
                  <a:gd name="connsiteY295" fmla="*/ 261023 h 601986"/>
                  <a:gd name="connsiteX296" fmla="*/ 28943 w 636190"/>
                  <a:gd name="connsiteY296" fmla="*/ 262993 h 601986"/>
                  <a:gd name="connsiteX297" fmla="*/ 27377 w 636190"/>
                  <a:gd name="connsiteY297" fmla="*/ 260216 h 601986"/>
                  <a:gd name="connsiteX298" fmla="*/ 24428 w 636190"/>
                  <a:gd name="connsiteY298" fmla="*/ 261775 h 601986"/>
                  <a:gd name="connsiteX299" fmla="*/ 22609 w 636190"/>
                  <a:gd name="connsiteY299" fmla="*/ 258902 h 601986"/>
                  <a:gd name="connsiteX300" fmla="*/ 22102 w 636190"/>
                  <a:gd name="connsiteY300" fmla="*/ 259169 h 601986"/>
                  <a:gd name="connsiteX301" fmla="*/ 20543 w 636190"/>
                  <a:gd name="connsiteY301" fmla="*/ 256200 h 601986"/>
                  <a:gd name="connsiteX302" fmla="*/ 19831 w 636190"/>
                  <a:gd name="connsiteY302" fmla="*/ 254305 h 601986"/>
                  <a:gd name="connsiteX303" fmla="*/ 18853 w 636190"/>
                  <a:gd name="connsiteY303" fmla="*/ 251316 h 601986"/>
                  <a:gd name="connsiteX304" fmla="*/ 17820 w 636190"/>
                  <a:gd name="connsiteY304" fmla="*/ 247608 h 601986"/>
                  <a:gd name="connsiteX305" fmla="*/ 17020 w 636190"/>
                  <a:gd name="connsiteY305" fmla="*/ 244290 h 601986"/>
                  <a:gd name="connsiteX306" fmla="*/ 16096 w 636190"/>
                  <a:gd name="connsiteY306" fmla="*/ 240070 h 601986"/>
                  <a:gd name="connsiteX307" fmla="*/ 15617 w 636190"/>
                  <a:gd name="connsiteY307" fmla="*/ 237887 h 601986"/>
                  <a:gd name="connsiteX308" fmla="*/ 15173 w 636190"/>
                  <a:gd name="connsiteY308" fmla="*/ 235917 h 601986"/>
                  <a:gd name="connsiteX309" fmla="*/ 14591 w 636190"/>
                  <a:gd name="connsiteY309" fmla="*/ 233564 h 601986"/>
                  <a:gd name="connsiteX310" fmla="*/ 13955 w 636190"/>
                  <a:gd name="connsiteY310" fmla="*/ 230575 h 601986"/>
                  <a:gd name="connsiteX311" fmla="*/ 12751 w 636190"/>
                  <a:gd name="connsiteY311" fmla="*/ 226805 h 601986"/>
                  <a:gd name="connsiteX312" fmla="*/ 12512 w 636190"/>
                  <a:gd name="connsiteY312" fmla="*/ 226190 h 601986"/>
                  <a:gd name="connsiteX313" fmla="*/ 12149 w 636190"/>
                  <a:gd name="connsiteY313" fmla="*/ 225424 h 601986"/>
                  <a:gd name="connsiteX314" fmla="*/ 10877 w 636190"/>
                  <a:gd name="connsiteY314" fmla="*/ 223077 h 601986"/>
                  <a:gd name="connsiteX315" fmla="*/ 10754 w 636190"/>
                  <a:gd name="connsiteY315" fmla="*/ 222591 h 601986"/>
                  <a:gd name="connsiteX316" fmla="*/ 10692 w 636190"/>
                  <a:gd name="connsiteY316" fmla="*/ 222304 h 601986"/>
                  <a:gd name="connsiteX317" fmla="*/ 9960 w 636190"/>
                  <a:gd name="connsiteY317" fmla="*/ 217516 h 601986"/>
                  <a:gd name="connsiteX318" fmla="*/ 9427 w 636190"/>
                  <a:gd name="connsiteY318" fmla="*/ 214410 h 601986"/>
                  <a:gd name="connsiteX319" fmla="*/ 8804 w 636190"/>
                  <a:gd name="connsiteY319" fmla="*/ 211181 h 601986"/>
                  <a:gd name="connsiteX320" fmla="*/ 8257 w 636190"/>
                  <a:gd name="connsiteY320" fmla="*/ 208417 h 601986"/>
                  <a:gd name="connsiteX321" fmla="*/ 8209 w 636190"/>
                  <a:gd name="connsiteY321" fmla="*/ 208103 h 601986"/>
                  <a:gd name="connsiteX322" fmla="*/ 7703 w 636190"/>
                  <a:gd name="connsiteY322" fmla="*/ 204415 h 601986"/>
                  <a:gd name="connsiteX323" fmla="*/ 7627 w 636190"/>
                  <a:gd name="connsiteY323" fmla="*/ 203383 h 601986"/>
                  <a:gd name="connsiteX324" fmla="*/ 7395 w 636190"/>
                  <a:gd name="connsiteY324" fmla="*/ 200256 h 601986"/>
                  <a:gd name="connsiteX325" fmla="*/ 6889 w 636190"/>
                  <a:gd name="connsiteY325" fmla="*/ 196145 h 601986"/>
                  <a:gd name="connsiteX326" fmla="*/ 6423 w 636190"/>
                  <a:gd name="connsiteY326" fmla="*/ 192923 h 601986"/>
                  <a:gd name="connsiteX327" fmla="*/ 5951 w 636190"/>
                  <a:gd name="connsiteY327" fmla="*/ 189667 h 601986"/>
                  <a:gd name="connsiteX328" fmla="*/ 5329 w 636190"/>
                  <a:gd name="connsiteY328" fmla="*/ 185282 h 601986"/>
                  <a:gd name="connsiteX329" fmla="*/ 5131 w 636190"/>
                  <a:gd name="connsiteY329" fmla="*/ 183756 h 601986"/>
                  <a:gd name="connsiteX330" fmla="*/ 10295 w 636190"/>
                  <a:gd name="connsiteY330" fmla="*/ 182498 h 601986"/>
                  <a:gd name="connsiteX331" fmla="*/ 13312 w 636190"/>
                  <a:gd name="connsiteY331" fmla="*/ 182101 h 601986"/>
                  <a:gd name="connsiteX332" fmla="*/ 15693 w 636190"/>
                  <a:gd name="connsiteY332" fmla="*/ 181574 h 601986"/>
                  <a:gd name="connsiteX333" fmla="*/ 20201 w 636190"/>
                  <a:gd name="connsiteY333" fmla="*/ 180500 h 601986"/>
                  <a:gd name="connsiteX334" fmla="*/ 23717 w 636190"/>
                  <a:gd name="connsiteY334" fmla="*/ 179160 h 601986"/>
                  <a:gd name="connsiteX335" fmla="*/ 25598 w 636190"/>
                  <a:gd name="connsiteY335" fmla="*/ 178421 h 601986"/>
                  <a:gd name="connsiteX336" fmla="*/ 28882 w 636190"/>
                  <a:gd name="connsiteY336" fmla="*/ 177463 h 601986"/>
                  <a:gd name="connsiteX337" fmla="*/ 31604 w 636190"/>
                  <a:gd name="connsiteY337" fmla="*/ 176348 h 601986"/>
                  <a:gd name="connsiteX338" fmla="*/ 33020 w 636190"/>
                  <a:gd name="connsiteY338" fmla="*/ 176122 h 601986"/>
                  <a:gd name="connsiteX339" fmla="*/ 38000 w 636190"/>
                  <a:gd name="connsiteY339" fmla="*/ 175910 h 601986"/>
                  <a:gd name="connsiteX340" fmla="*/ 39854 w 636190"/>
                  <a:gd name="connsiteY340" fmla="*/ 176184 h 601986"/>
                  <a:gd name="connsiteX341" fmla="*/ 42508 w 636190"/>
                  <a:gd name="connsiteY341" fmla="*/ 175609 h 601986"/>
                  <a:gd name="connsiteX342" fmla="*/ 45826 w 636190"/>
                  <a:gd name="connsiteY342" fmla="*/ 175260 h 601986"/>
                  <a:gd name="connsiteX343" fmla="*/ 46804 w 636190"/>
                  <a:gd name="connsiteY343" fmla="*/ 175226 h 601986"/>
                  <a:gd name="connsiteX344" fmla="*/ 48631 w 636190"/>
                  <a:gd name="connsiteY344" fmla="*/ 175746 h 601986"/>
                  <a:gd name="connsiteX345" fmla="*/ 51340 w 636190"/>
                  <a:gd name="connsiteY345" fmla="*/ 176553 h 601986"/>
                  <a:gd name="connsiteX346" fmla="*/ 52024 w 636190"/>
                  <a:gd name="connsiteY346" fmla="*/ 176820 h 601986"/>
                  <a:gd name="connsiteX347" fmla="*/ 54110 w 636190"/>
                  <a:gd name="connsiteY347" fmla="*/ 177326 h 601986"/>
                  <a:gd name="connsiteX348" fmla="*/ 55184 w 636190"/>
                  <a:gd name="connsiteY348" fmla="*/ 177429 h 601986"/>
                  <a:gd name="connsiteX349" fmla="*/ 56573 w 636190"/>
                  <a:gd name="connsiteY349" fmla="*/ 177771 h 601986"/>
                  <a:gd name="connsiteX350" fmla="*/ 56559 w 636190"/>
                  <a:gd name="connsiteY350" fmla="*/ 178879 h 601986"/>
                  <a:gd name="connsiteX351" fmla="*/ 56744 w 636190"/>
                  <a:gd name="connsiteY351" fmla="*/ 180165 h 601986"/>
                  <a:gd name="connsiteX352" fmla="*/ 57763 w 636190"/>
                  <a:gd name="connsiteY352" fmla="*/ 183182 h 601986"/>
                  <a:gd name="connsiteX353" fmla="*/ 58119 w 636190"/>
                  <a:gd name="connsiteY353" fmla="*/ 184023 h 601986"/>
                  <a:gd name="connsiteX354" fmla="*/ 58420 w 636190"/>
                  <a:gd name="connsiteY354" fmla="*/ 184215 h 601986"/>
                  <a:gd name="connsiteX355" fmla="*/ 59200 w 636190"/>
                  <a:gd name="connsiteY355" fmla="*/ 184078 h 601986"/>
                  <a:gd name="connsiteX356" fmla="*/ 60479 w 636190"/>
                  <a:gd name="connsiteY356" fmla="*/ 183900 h 601986"/>
                  <a:gd name="connsiteX357" fmla="*/ 61491 w 636190"/>
                  <a:gd name="connsiteY357" fmla="*/ 184591 h 601986"/>
                  <a:gd name="connsiteX358" fmla="*/ 62114 w 636190"/>
                  <a:gd name="connsiteY358" fmla="*/ 184653 h 601986"/>
                  <a:gd name="connsiteX359" fmla="*/ 64064 w 636190"/>
                  <a:gd name="connsiteY359" fmla="*/ 184338 h 601986"/>
                  <a:gd name="connsiteX360" fmla="*/ 65863 w 636190"/>
                  <a:gd name="connsiteY360" fmla="*/ 184331 h 601986"/>
                  <a:gd name="connsiteX361" fmla="*/ 66855 w 636190"/>
                  <a:gd name="connsiteY361" fmla="*/ 184591 h 601986"/>
                  <a:gd name="connsiteX362" fmla="*/ 69413 w 636190"/>
                  <a:gd name="connsiteY362" fmla="*/ 185049 h 601986"/>
                  <a:gd name="connsiteX363" fmla="*/ 70891 w 636190"/>
                  <a:gd name="connsiteY363" fmla="*/ 184919 h 601986"/>
                  <a:gd name="connsiteX364" fmla="*/ 71424 w 636190"/>
                  <a:gd name="connsiteY364" fmla="*/ 184974 h 601986"/>
                  <a:gd name="connsiteX365" fmla="*/ 72286 w 636190"/>
                  <a:gd name="connsiteY365" fmla="*/ 185309 h 601986"/>
                  <a:gd name="connsiteX366" fmla="*/ 73634 w 636190"/>
                  <a:gd name="connsiteY366" fmla="*/ 185980 h 601986"/>
                  <a:gd name="connsiteX367" fmla="*/ 75098 w 636190"/>
                  <a:gd name="connsiteY367" fmla="*/ 186541 h 601986"/>
                  <a:gd name="connsiteX368" fmla="*/ 76042 w 636190"/>
                  <a:gd name="connsiteY368" fmla="*/ 186835 h 601986"/>
                  <a:gd name="connsiteX369" fmla="*/ 76999 w 636190"/>
                  <a:gd name="connsiteY369" fmla="*/ 186931 h 601986"/>
                  <a:gd name="connsiteX370" fmla="*/ 78251 w 636190"/>
                  <a:gd name="connsiteY370" fmla="*/ 186883 h 601986"/>
                  <a:gd name="connsiteX371" fmla="*/ 78778 w 636190"/>
                  <a:gd name="connsiteY371" fmla="*/ 186794 h 601986"/>
                  <a:gd name="connsiteX372" fmla="*/ 80481 w 636190"/>
                  <a:gd name="connsiteY372" fmla="*/ 185857 h 601986"/>
                  <a:gd name="connsiteX373" fmla="*/ 81193 w 636190"/>
                  <a:gd name="connsiteY373" fmla="*/ 185781 h 601986"/>
                  <a:gd name="connsiteX374" fmla="*/ 81986 w 636190"/>
                  <a:gd name="connsiteY374" fmla="*/ 185781 h 601986"/>
                  <a:gd name="connsiteX375" fmla="*/ 82718 w 636190"/>
                  <a:gd name="connsiteY375" fmla="*/ 185918 h 601986"/>
                  <a:gd name="connsiteX376" fmla="*/ 83649 w 636190"/>
                  <a:gd name="connsiteY376" fmla="*/ 186247 h 601986"/>
                  <a:gd name="connsiteX377" fmla="*/ 84381 w 636190"/>
                  <a:gd name="connsiteY377" fmla="*/ 186315 h 601986"/>
                  <a:gd name="connsiteX378" fmla="*/ 85120 w 636190"/>
                  <a:gd name="connsiteY378" fmla="*/ 186212 h 601986"/>
                  <a:gd name="connsiteX379" fmla="*/ 86358 w 636190"/>
                  <a:gd name="connsiteY379" fmla="*/ 185761 h 601986"/>
                  <a:gd name="connsiteX380" fmla="*/ 87206 w 636190"/>
                  <a:gd name="connsiteY380" fmla="*/ 185248 h 601986"/>
                  <a:gd name="connsiteX381" fmla="*/ 88246 w 636190"/>
                  <a:gd name="connsiteY381" fmla="*/ 184530 h 601986"/>
                  <a:gd name="connsiteX382" fmla="*/ 88868 w 636190"/>
                  <a:gd name="connsiteY382" fmla="*/ 184153 h 601986"/>
                  <a:gd name="connsiteX383" fmla="*/ 89381 w 636190"/>
                  <a:gd name="connsiteY383" fmla="*/ 183927 h 601986"/>
                  <a:gd name="connsiteX384" fmla="*/ 89669 w 636190"/>
                  <a:gd name="connsiteY384" fmla="*/ 183839 h 601986"/>
                  <a:gd name="connsiteX385" fmla="*/ 90236 w 636190"/>
                  <a:gd name="connsiteY385" fmla="*/ 183558 h 601986"/>
                  <a:gd name="connsiteX386" fmla="*/ 90209 w 636190"/>
                  <a:gd name="connsiteY386" fmla="*/ 183633 h 601986"/>
                  <a:gd name="connsiteX387" fmla="*/ 92952 w 636190"/>
                  <a:gd name="connsiteY387" fmla="*/ 185275 h 601986"/>
                  <a:gd name="connsiteX388" fmla="*/ 93746 w 636190"/>
                  <a:gd name="connsiteY388" fmla="*/ 186171 h 601986"/>
                  <a:gd name="connsiteX389" fmla="*/ 94744 w 636190"/>
                  <a:gd name="connsiteY389" fmla="*/ 187881 h 601986"/>
                  <a:gd name="connsiteX390" fmla="*/ 95900 w 636190"/>
                  <a:gd name="connsiteY390" fmla="*/ 190844 h 601986"/>
                  <a:gd name="connsiteX391" fmla="*/ 102782 w 636190"/>
                  <a:gd name="connsiteY391" fmla="*/ 196385 h 601986"/>
                  <a:gd name="connsiteX392" fmla="*/ 103740 w 636190"/>
                  <a:gd name="connsiteY392" fmla="*/ 196583 h 601986"/>
                  <a:gd name="connsiteX393" fmla="*/ 105984 w 636190"/>
                  <a:gd name="connsiteY393" fmla="*/ 196898 h 601986"/>
                  <a:gd name="connsiteX394" fmla="*/ 109336 w 636190"/>
                  <a:gd name="connsiteY394" fmla="*/ 196651 h 601986"/>
                  <a:gd name="connsiteX395" fmla="*/ 113823 w 636190"/>
                  <a:gd name="connsiteY395" fmla="*/ 195598 h 601986"/>
                  <a:gd name="connsiteX396" fmla="*/ 114692 w 636190"/>
                  <a:gd name="connsiteY396" fmla="*/ 195748 h 601986"/>
                  <a:gd name="connsiteX397" fmla="*/ 115246 w 636190"/>
                  <a:gd name="connsiteY397" fmla="*/ 196822 h 601986"/>
                  <a:gd name="connsiteX398" fmla="*/ 115404 w 636190"/>
                  <a:gd name="connsiteY398" fmla="*/ 198355 h 601986"/>
                  <a:gd name="connsiteX399" fmla="*/ 115369 w 636190"/>
                  <a:gd name="connsiteY399" fmla="*/ 200277 h 601986"/>
                  <a:gd name="connsiteX400" fmla="*/ 115301 w 636190"/>
                  <a:gd name="connsiteY400" fmla="*/ 200687 h 601986"/>
                  <a:gd name="connsiteX401" fmla="*/ 114672 w 636190"/>
                  <a:gd name="connsiteY401" fmla="*/ 202062 h 601986"/>
                  <a:gd name="connsiteX402" fmla="*/ 114070 w 636190"/>
                  <a:gd name="connsiteY402" fmla="*/ 203027 h 601986"/>
                  <a:gd name="connsiteX403" fmla="*/ 113851 w 636190"/>
                  <a:gd name="connsiteY403" fmla="*/ 203882 h 601986"/>
                  <a:gd name="connsiteX404" fmla="*/ 113591 w 636190"/>
                  <a:gd name="connsiteY404" fmla="*/ 204245 h 601986"/>
                  <a:gd name="connsiteX405" fmla="*/ 113358 w 636190"/>
                  <a:gd name="connsiteY405" fmla="*/ 204573 h 601986"/>
                  <a:gd name="connsiteX406" fmla="*/ 114925 w 636190"/>
                  <a:gd name="connsiteY406" fmla="*/ 208869 h 601986"/>
                  <a:gd name="connsiteX407" fmla="*/ 115315 w 636190"/>
                  <a:gd name="connsiteY407" fmla="*/ 209580 h 601986"/>
                  <a:gd name="connsiteX408" fmla="*/ 116211 w 636190"/>
                  <a:gd name="connsiteY408" fmla="*/ 211065 h 601986"/>
                  <a:gd name="connsiteX409" fmla="*/ 118817 w 636190"/>
                  <a:gd name="connsiteY409" fmla="*/ 214150 h 601986"/>
                  <a:gd name="connsiteX410" fmla="*/ 119754 w 636190"/>
                  <a:gd name="connsiteY410" fmla="*/ 213616 h 601986"/>
                  <a:gd name="connsiteX411" fmla="*/ 119946 w 636190"/>
                  <a:gd name="connsiteY411" fmla="*/ 213507 h 601986"/>
                  <a:gd name="connsiteX412" fmla="*/ 120240 w 636190"/>
                  <a:gd name="connsiteY412" fmla="*/ 214129 h 601986"/>
                  <a:gd name="connsiteX413" fmla="*/ 120513 w 636190"/>
                  <a:gd name="connsiteY413" fmla="*/ 214820 h 601986"/>
                  <a:gd name="connsiteX414" fmla="*/ 123681 w 636190"/>
                  <a:gd name="connsiteY414" fmla="*/ 213267 h 601986"/>
                  <a:gd name="connsiteX415" fmla="*/ 125042 w 636190"/>
                  <a:gd name="connsiteY415" fmla="*/ 212789 h 601986"/>
                  <a:gd name="connsiteX416" fmla="*/ 125514 w 636190"/>
                  <a:gd name="connsiteY416" fmla="*/ 212652 h 601986"/>
                  <a:gd name="connsiteX417" fmla="*/ 125630 w 636190"/>
                  <a:gd name="connsiteY417" fmla="*/ 212926 h 601986"/>
                  <a:gd name="connsiteX418" fmla="*/ 126239 w 636190"/>
                  <a:gd name="connsiteY418" fmla="*/ 213924 h 601986"/>
                  <a:gd name="connsiteX419" fmla="*/ 126356 w 636190"/>
                  <a:gd name="connsiteY419" fmla="*/ 214389 h 601986"/>
                  <a:gd name="connsiteX420" fmla="*/ 129858 w 636190"/>
                  <a:gd name="connsiteY420" fmla="*/ 213692 h 601986"/>
                  <a:gd name="connsiteX421" fmla="*/ 134619 w 636190"/>
                  <a:gd name="connsiteY421" fmla="*/ 212399 h 601986"/>
                  <a:gd name="connsiteX422" fmla="*/ 135365 w 636190"/>
                  <a:gd name="connsiteY422" fmla="*/ 213575 h 601986"/>
                  <a:gd name="connsiteX423" fmla="*/ 136172 w 636190"/>
                  <a:gd name="connsiteY423" fmla="*/ 215676 h 601986"/>
                  <a:gd name="connsiteX424" fmla="*/ 138300 w 636190"/>
                  <a:gd name="connsiteY424" fmla="*/ 214567 h 601986"/>
                  <a:gd name="connsiteX425" fmla="*/ 138833 w 636190"/>
                  <a:gd name="connsiteY425" fmla="*/ 214943 h 601986"/>
                  <a:gd name="connsiteX426" fmla="*/ 140126 w 636190"/>
                  <a:gd name="connsiteY426" fmla="*/ 214061 h 601986"/>
                  <a:gd name="connsiteX427" fmla="*/ 141152 w 636190"/>
                  <a:gd name="connsiteY427" fmla="*/ 213452 h 601986"/>
                  <a:gd name="connsiteX428" fmla="*/ 141823 w 636190"/>
                  <a:gd name="connsiteY428" fmla="*/ 214424 h 601986"/>
                  <a:gd name="connsiteX429" fmla="*/ 141727 w 636190"/>
                  <a:gd name="connsiteY429" fmla="*/ 215032 h 601986"/>
                  <a:gd name="connsiteX430" fmla="*/ 140995 w 636190"/>
                  <a:gd name="connsiteY430" fmla="*/ 215676 h 601986"/>
                  <a:gd name="connsiteX431" fmla="*/ 141241 w 636190"/>
                  <a:gd name="connsiteY431" fmla="*/ 216100 h 601986"/>
                  <a:gd name="connsiteX432" fmla="*/ 142979 w 636190"/>
                  <a:gd name="connsiteY432" fmla="*/ 215094 h 601986"/>
                  <a:gd name="connsiteX433" fmla="*/ 143820 w 636190"/>
                  <a:gd name="connsiteY433" fmla="*/ 214287 h 601986"/>
                  <a:gd name="connsiteX434" fmla="*/ 143143 w 636190"/>
                  <a:gd name="connsiteY434" fmla="*/ 213425 h 601986"/>
                  <a:gd name="connsiteX435" fmla="*/ 142814 w 636190"/>
                  <a:gd name="connsiteY435" fmla="*/ 212953 h 601986"/>
                  <a:gd name="connsiteX436" fmla="*/ 145804 w 636190"/>
                  <a:gd name="connsiteY436" fmla="*/ 208814 h 601986"/>
                  <a:gd name="connsiteX437" fmla="*/ 146207 w 636190"/>
                  <a:gd name="connsiteY437" fmla="*/ 208369 h 601986"/>
                  <a:gd name="connsiteX438" fmla="*/ 146981 w 636190"/>
                  <a:gd name="connsiteY438" fmla="*/ 207768 h 601986"/>
                  <a:gd name="connsiteX439" fmla="*/ 147370 w 636190"/>
                  <a:gd name="connsiteY439" fmla="*/ 207514 h 601986"/>
                  <a:gd name="connsiteX440" fmla="*/ 147275 w 636190"/>
                  <a:gd name="connsiteY440" fmla="*/ 207275 h 601986"/>
                  <a:gd name="connsiteX441" fmla="*/ 148034 w 636190"/>
                  <a:gd name="connsiteY441" fmla="*/ 206830 h 601986"/>
                  <a:gd name="connsiteX442" fmla="*/ 149067 w 636190"/>
                  <a:gd name="connsiteY442" fmla="*/ 206317 h 601986"/>
                  <a:gd name="connsiteX443" fmla="*/ 149279 w 636190"/>
                  <a:gd name="connsiteY443" fmla="*/ 206960 h 601986"/>
                  <a:gd name="connsiteX444" fmla="*/ 152604 w 636190"/>
                  <a:gd name="connsiteY444" fmla="*/ 204901 h 601986"/>
                  <a:gd name="connsiteX445" fmla="*/ 152015 w 636190"/>
                  <a:gd name="connsiteY445" fmla="*/ 201454 h 601986"/>
                  <a:gd name="connsiteX446" fmla="*/ 151605 w 636190"/>
                  <a:gd name="connsiteY446" fmla="*/ 200462 h 601986"/>
                  <a:gd name="connsiteX447" fmla="*/ 150182 w 636190"/>
                  <a:gd name="connsiteY447" fmla="*/ 195782 h 601986"/>
                  <a:gd name="connsiteX448" fmla="*/ 150079 w 636190"/>
                  <a:gd name="connsiteY448" fmla="*/ 195810 h 601986"/>
                  <a:gd name="connsiteX449" fmla="*/ 149142 w 636190"/>
                  <a:gd name="connsiteY449" fmla="*/ 196111 h 601986"/>
                  <a:gd name="connsiteX450" fmla="*/ 147343 w 636190"/>
                  <a:gd name="connsiteY450" fmla="*/ 191658 h 601986"/>
                  <a:gd name="connsiteX451" fmla="*/ 149108 w 636190"/>
                  <a:gd name="connsiteY451" fmla="*/ 190871 h 601986"/>
                  <a:gd name="connsiteX452" fmla="*/ 148089 w 636190"/>
                  <a:gd name="connsiteY452" fmla="*/ 188750 h 601986"/>
                  <a:gd name="connsiteX453" fmla="*/ 146830 w 636190"/>
                  <a:gd name="connsiteY453" fmla="*/ 186096 h 601986"/>
                  <a:gd name="connsiteX454" fmla="*/ 150449 w 636190"/>
                  <a:gd name="connsiteY454" fmla="*/ 185002 h 601986"/>
                  <a:gd name="connsiteX455" fmla="*/ 150503 w 636190"/>
                  <a:gd name="connsiteY455" fmla="*/ 184988 h 601986"/>
                  <a:gd name="connsiteX456" fmla="*/ 149279 w 636190"/>
                  <a:gd name="connsiteY456" fmla="*/ 181725 h 601986"/>
                  <a:gd name="connsiteX457" fmla="*/ 149224 w 636190"/>
                  <a:gd name="connsiteY457" fmla="*/ 181752 h 601986"/>
                  <a:gd name="connsiteX458" fmla="*/ 149149 w 636190"/>
                  <a:gd name="connsiteY458" fmla="*/ 181567 h 601986"/>
                  <a:gd name="connsiteX459" fmla="*/ 149744 w 636190"/>
                  <a:gd name="connsiteY459" fmla="*/ 181301 h 601986"/>
                  <a:gd name="connsiteX460" fmla="*/ 152193 w 636190"/>
                  <a:gd name="connsiteY460" fmla="*/ 180151 h 601986"/>
                  <a:gd name="connsiteX461" fmla="*/ 152522 w 636190"/>
                  <a:gd name="connsiteY461" fmla="*/ 179960 h 601986"/>
                  <a:gd name="connsiteX462" fmla="*/ 150613 w 636190"/>
                  <a:gd name="connsiteY462" fmla="*/ 174638 h 601986"/>
                  <a:gd name="connsiteX463" fmla="*/ 153862 w 636190"/>
                  <a:gd name="connsiteY463" fmla="*/ 173276 h 601986"/>
                  <a:gd name="connsiteX464" fmla="*/ 155135 w 636190"/>
                  <a:gd name="connsiteY464" fmla="*/ 173140 h 601986"/>
                  <a:gd name="connsiteX465" fmla="*/ 155230 w 636190"/>
                  <a:gd name="connsiteY465" fmla="*/ 173140 h 601986"/>
                  <a:gd name="connsiteX466" fmla="*/ 155559 w 636190"/>
                  <a:gd name="connsiteY466" fmla="*/ 168673 h 601986"/>
                  <a:gd name="connsiteX467" fmla="*/ 155607 w 636190"/>
                  <a:gd name="connsiteY467" fmla="*/ 167756 h 601986"/>
                  <a:gd name="connsiteX468" fmla="*/ 155634 w 636190"/>
                  <a:gd name="connsiteY468" fmla="*/ 167277 h 601986"/>
                  <a:gd name="connsiteX469" fmla="*/ 155867 w 636190"/>
                  <a:gd name="connsiteY469" fmla="*/ 165717 h 601986"/>
                  <a:gd name="connsiteX470" fmla="*/ 156202 w 636190"/>
                  <a:gd name="connsiteY470" fmla="*/ 164650 h 601986"/>
                  <a:gd name="connsiteX471" fmla="*/ 156127 w 636190"/>
                  <a:gd name="connsiteY471" fmla="*/ 164589 h 601986"/>
                  <a:gd name="connsiteX472" fmla="*/ 156373 w 636190"/>
                  <a:gd name="connsiteY472" fmla="*/ 164431 h 601986"/>
                  <a:gd name="connsiteX473" fmla="*/ 158001 w 636190"/>
                  <a:gd name="connsiteY473" fmla="*/ 163905 h 601986"/>
                  <a:gd name="connsiteX474" fmla="*/ 160272 w 636190"/>
                  <a:gd name="connsiteY474" fmla="*/ 162838 h 601986"/>
                  <a:gd name="connsiteX475" fmla="*/ 160621 w 636190"/>
                  <a:gd name="connsiteY475" fmla="*/ 162714 h 601986"/>
                  <a:gd name="connsiteX476" fmla="*/ 170048 w 636190"/>
                  <a:gd name="connsiteY476" fmla="*/ 162345 h 601986"/>
                  <a:gd name="connsiteX477" fmla="*/ 174617 w 636190"/>
                  <a:gd name="connsiteY477" fmla="*/ 162181 h 601986"/>
                  <a:gd name="connsiteX478" fmla="*/ 178079 w 636190"/>
                  <a:gd name="connsiteY478" fmla="*/ 159465 h 601986"/>
                  <a:gd name="connsiteX479" fmla="*/ 182313 w 636190"/>
                  <a:gd name="connsiteY479" fmla="*/ 156140 h 601986"/>
                  <a:gd name="connsiteX480" fmla="*/ 182423 w 636190"/>
                  <a:gd name="connsiteY480" fmla="*/ 155928 h 601986"/>
                  <a:gd name="connsiteX481" fmla="*/ 182292 w 636190"/>
                  <a:gd name="connsiteY481" fmla="*/ 152631 h 601986"/>
                  <a:gd name="connsiteX482" fmla="*/ 182429 w 636190"/>
                  <a:gd name="connsiteY482" fmla="*/ 152624 h 601986"/>
                  <a:gd name="connsiteX483" fmla="*/ 184796 w 636190"/>
                  <a:gd name="connsiteY483" fmla="*/ 152740 h 601986"/>
                  <a:gd name="connsiteX484" fmla="*/ 187026 w 636190"/>
                  <a:gd name="connsiteY484" fmla="*/ 152829 h 601986"/>
                  <a:gd name="connsiteX485" fmla="*/ 187095 w 636190"/>
                  <a:gd name="connsiteY485" fmla="*/ 152829 h 601986"/>
                  <a:gd name="connsiteX486" fmla="*/ 187485 w 636190"/>
                  <a:gd name="connsiteY486" fmla="*/ 151160 h 601986"/>
                  <a:gd name="connsiteX487" fmla="*/ 187676 w 636190"/>
                  <a:gd name="connsiteY487" fmla="*/ 150374 h 601986"/>
                  <a:gd name="connsiteX488" fmla="*/ 187471 w 636190"/>
                  <a:gd name="connsiteY488" fmla="*/ 149669 h 601986"/>
                  <a:gd name="connsiteX489" fmla="*/ 189345 w 636190"/>
                  <a:gd name="connsiteY489" fmla="*/ 148971 h 601986"/>
                  <a:gd name="connsiteX490" fmla="*/ 189667 w 636190"/>
                  <a:gd name="connsiteY490" fmla="*/ 149819 h 601986"/>
                  <a:gd name="connsiteX491" fmla="*/ 191664 w 636190"/>
                  <a:gd name="connsiteY491" fmla="*/ 149272 h 601986"/>
                  <a:gd name="connsiteX492" fmla="*/ 191917 w 636190"/>
                  <a:gd name="connsiteY492" fmla="*/ 149908 h 601986"/>
                  <a:gd name="connsiteX493" fmla="*/ 195618 w 636190"/>
                  <a:gd name="connsiteY493" fmla="*/ 149984 h 601986"/>
                  <a:gd name="connsiteX494" fmla="*/ 195796 w 636190"/>
                  <a:gd name="connsiteY494" fmla="*/ 149984 h 601986"/>
                  <a:gd name="connsiteX495" fmla="*/ 198197 w 636190"/>
                  <a:gd name="connsiteY495" fmla="*/ 149423 h 601986"/>
                  <a:gd name="connsiteX496" fmla="*/ 201994 w 636190"/>
                  <a:gd name="connsiteY496" fmla="*/ 148513 h 601986"/>
                  <a:gd name="connsiteX497" fmla="*/ 202603 w 636190"/>
                  <a:gd name="connsiteY497" fmla="*/ 148369 h 601986"/>
                  <a:gd name="connsiteX498" fmla="*/ 202049 w 636190"/>
                  <a:gd name="connsiteY498" fmla="*/ 145913 h 601986"/>
                  <a:gd name="connsiteX499" fmla="*/ 205914 w 636190"/>
                  <a:gd name="connsiteY499" fmla="*/ 144538 h 601986"/>
                  <a:gd name="connsiteX500" fmla="*/ 205879 w 636190"/>
                  <a:gd name="connsiteY500" fmla="*/ 143724 h 601986"/>
                  <a:gd name="connsiteX501" fmla="*/ 208992 w 636190"/>
                  <a:gd name="connsiteY501" fmla="*/ 142746 h 601986"/>
                  <a:gd name="connsiteX502" fmla="*/ 209204 w 636190"/>
                  <a:gd name="connsiteY502" fmla="*/ 142637 h 601986"/>
                  <a:gd name="connsiteX503" fmla="*/ 212235 w 636190"/>
                  <a:gd name="connsiteY503" fmla="*/ 141672 h 601986"/>
                  <a:gd name="connsiteX504" fmla="*/ 213952 w 636190"/>
                  <a:gd name="connsiteY504" fmla="*/ 141022 h 601986"/>
                  <a:gd name="connsiteX505" fmla="*/ 213404 w 636190"/>
                  <a:gd name="connsiteY505" fmla="*/ 139928 h 601986"/>
                  <a:gd name="connsiteX506" fmla="*/ 213049 w 636190"/>
                  <a:gd name="connsiteY506" fmla="*/ 139203 h 601986"/>
                  <a:gd name="connsiteX507" fmla="*/ 214875 w 636190"/>
                  <a:gd name="connsiteY507" fmla="*/ 138491 h 601986"/>
                  <a:gd name="connsiteX508" fmla="*/ 215874 w 636190"/>
                  <a:gd name="connsiteY508" fmla="*/ 138177 h 601986"/>
                  <a:gd name="connsiteX509" fmla="*/ 216031 w 636190"/>
                  <a:gd name="connsiteY509" fmla="*/ 138252 h 601986"/>
                  <a:gd name="connsiteX510" fmla="*/ 216120 w 636190"/>
                  <a:gd name="connsiteY510" fmla="*/ 138389 h 601986"/>
                  <a:gd name="connsiteX511" fmla="*/ 216530 w 636190"/>
                  <a:gd name="connsiteY511" fmla="*/ 138929 h 601986"/>
                  <a:gd name="connsiteX512" fmla="*/ 217693 w 636190"/>
                  <a:gd name="connsiteY512" fmla="*/ 140537 h 601986"/>
                  <a:gd name="connsiteX513" fmla="*/ 217899 w 636190"/>
                  <a:gd name="connsiteY513" fmla="*/ 140584 h 601986"/>
                  <a:gd name="connsiteX514" fmla="*/ 218822 w 636190"/>
                  <a:gd name="connsiteY514" fmla="*/ 140065 h 601986"/>
                  <a:gd name="connsiteX515" fmla="*/ 219239 w 636190"/>
                  <a:gd name="connsiteY515" fmla="*/ 139750 h 601986"/>
                  <a:gd name="connsiteX516" fmla="*/ 219787 w 636190"/>
                  <a:gd name="connsiteY516" fmla="*/ 139257 h 601986"/>
                  <a:gd name="connsiteX517" fmla="*/ 221387 w 636190"/>
                  <a:gd name="connsiteY517" fmla="*/ 137527 h 601986"/>
                  <a:gd name="connsiteX518" fmla="*/ 221408 w 636190"/>
                  <a:gd name="connsiteY518" fmla="*/ 137308 h 601986"/>
                  <a:gd name="connsiteX519" fmla="*/ 221018 w 636190"/>
                  <a:gd name="connsiteY519" fmla="*/ 136583 h 601986"/>
                  <a:gd name="connsiteX520" fmla="*/ 220922 w 636190"/>
                  <a:gd name="connsiteY520" fmla="*/ 136309 h 601986"/>
                  <a:gd name="connsiteX521" fmla="*/ 220888 w 636190"/>
                  <a:gd name="connsiteY521" fmla="*/ 136076 h 601986"/>
                  <a:gd name="connsiteX522" fmla="*/ 220929 w 636190"/>
                  <a:gd name="connsiteY522" fmla="*/ 136049 h 601986"/>
                  <a:gd name="connsiteX523" fmla="*/ 220861 w 636190"/>
                  <a:gd name="connsiteY523" fmla="*/ 135379 h 601986"/>
                  <a:gd name="connsiteX524" fmla="*/ 220861 w 636190"/>
                  <a:gd name="connsiteY524" fmla="*/ 134736 h 601986"/>
                  <a:gd name="connsiteX525" fmla="*/ 220532 w 636190"/>
                  <a:gd name="connsiteY525" fmla="*/ 133709 h 601986"/>
                  <a:gd name="connsiteX526" fmla="*/ 220423 w 636190"/>
                  <a:gd name="connsiteY526" fmla="*/ 133703 h 601986"/>
                  <a:gd name="connsiteX527" fmla="*/ 220416 w 636190"/>
                  <a:gd name="connsiteY527" fmla="*/ 133491 h 601986"/>
                  <a:gd name="connsiteX528" fmla="*/ 220505 w 636190"/>
                  <a:gd name="connsiteY528" fmla="*/ 133491 h 601986"/>
                  <a:gd name="connsiteX529" fmla="*/ 220683 w 636190"/>
                  <a:gd name="connsiteY529" fmla="*/ 133498 h 601986"/>
                  <a:gd name="connsiteX530" fmla="*/ 220772 w 636190"/>
                  <a:gd name="connsiteY530" fmla="*/ 133614 h 601986"/>
                  <a:gd name="connsiteX531" fmla="*/ 220785 w 636190"/>
                  <a:gd name="connsiteY531" fmla="*/ 133696 h 601986"/>
                  <a:gd name="connsiteX532" fmla="*/ 220881 w 636190"/>
                  <a:gd name="connsiteY532" fmla="*/ 133792 h 601986"/>
                  <a:gd name="connsiteX533" fmla="*/ 221011 w 636190"/>
                  <a:gd name="connsiteY533" fmla="*/ 133833 h 601986"/>
                  <a:gd name="connsiteX534" fmla="*/ 221141 w 636190"/>
                  <a:gd name="connsiteY534" fmla="*/ 133675 h 601986"/>
                  <a:gd name="connsiteX535" fmla="*/ 221319 w 636190"/>
                  <a:gd name="connsiteY535" fmla="*/ 133675 h 601986"/>
                  <a:gd name="connsiteX536" fmla="*/ 221476 w 636190"/>
                  <a:gd name="connsiteY536" fmla="*/ 133867 h 601986"/>
                  <a:gd name="connsiteX537" fmla="*/ 221730 w 636190"/>
                  <a:gd name="connsiteY537" fmla="*/ 133874 h 601986"/>
                  <a:gd name="connsiteX538" fmla="*/ 222003 w 636190"/>
                  <a:gd name="connsiteY538" fmla="*/ 133757 h 601986"/>
                  <a:gd name="connsiteX539" fmla="*/ 222202 w 636190"/>
                  <a:gd name="connsiteY539" fmla="*/ 133785 h 601986"/>
                  <a:gd name="connsiteX540" fmla="*/ 222359 w 636190"/>
                  <a:gd name="connsiteY540" fmla="*/ 133997 h 601986"/>
                  <a:gd name="connsiteX541" fmla="*/ 222503 w 636190"/>
                  <a:gd name="connsiteY541" fmla="*/ 134052 h 601986"/>
                  <a:gd name="connsiteX542" fmla="*/ 222803 w 636190"/>
                  <a:gd name="connsiteY542" fmla="*/ 134024 h 601986"/>
                  <a:gd name="connsiteX543" fmla="*/ 223016 w 636190"/>
                  <a:gd name="connsiteY543" fmla="*/ 134284 h 601986"/>
                  <a:gd name="connsiteX544" fmla="*/ 223125 w 636190"/>
                  <a:gd name="connsiteY544" fmla="*/ 134455 h 601986"/>
                  <a:gd name="connsiteX545" fmla="*/ 223193 w 636190"/>
                  <a:gd name="connsiteY545" fmla="*/ 134517 h 601986"/>
                  <a:gd name="connsiteX546" fmla="*/ 223330 w 636190"/>
                  <a:gd name="connsiteY546" fmla="*/ 134462 h 601986"/>
                  <a:gd name="connsiteX547" fmla="*/ 224151 w 636190"/>
                  <a:gd name="connsiteY547" fmla="*/ 133860 h 601986"/>
                  <a:gd name="connsiteX548" fmla="*/ 224329 w 636190"/>
                  <a:gd name="connsiteY548" fmla="*/ 133860 h 601986"/>
                  <a:gd name="connsiteX549" fmla="*/ 224739 w 636190"/>
                  <a:gd name="connsiteY549" fmla="*/ 134017 h 601986"/>
                  <a:gd name="connsiteX550" fmla="*/ 224863 w 636190"/>
                  <a:gd name="connsiteY550" fmla="*/ 133798 h 601986"/>
                  <a:gd name="connsiteX551" fmla="*/ 224952 w 636190"/>
                  <a:gd name="connsiteY551" fmla="*/ 133723 h 601986"/>
                  <a:gd name="connsiteX552" fmla="*/ 225109 w 636190"/>
                  <a:gd name="connsiteY552" fmla="*/ 133703 h 601986"/>
                  <a:gd name="connsiteX553" fmla="*/ 225471 w 636190"/>
                  <a:gd name="connsiteY553" fmla="*/ 133737 h 601986"/>
                  <a:gd name="connsiteX554" fmla="*/ 226491 w 636190"/>
                  <a:gd name="connsiteY554" fmla="*/ 133573 h 601986"/>
                  <a:gd name="connsiteX555" fmla="*/ 226285 w 636190"/>
                  <a:gd name="connsiteY555" fmla="*/ 133436 h 601986"/>
                  <a:gd name="connsiteX556" fmla="*/ 226203 w 636190"/>
                  <a:gd name="connsiteY556" fmla="*/ 133251 h 601986"/>
                  <a:gd name="connsiteX557" fmla="*/ 226121 w 636190"/>
                  <a:gd name="connsiteY557" fmla="*/ 132984 h 601986"/>
                  <a:gd name="connsiteX558" fmla="*/ 226073 w 636190"/>
                  <a:gd name="connsiteY558" fmla="*/ 132861 h 601986"/>
                  <a:gd name="connsiteX559" fmla="*/ 225964 w 636190"/>
                  <a:gd name="connsiteY559" fmla="*/ 132649 h 601986"/>
                  <a:gd name="connsiteX560" fmla="*/ 226176 w 636190"/>
                  <a:gd name="connsiteY560" fmla="*/ 132314 h 601986"/>
                  <a:gd name="connsiteX561" fmla="*/ 226292 w 636190"/>
                  <a:gd name="connsiteY561" fmla="*/ 132328 h 601986"/>
                  <a:gd name="connsiteX562" fmla="*/ 229870 w 636190"/>
                  <a:gd name="connsiteY562" fmla="*/ 132519 h 601986"/>
                  <a:gd name="connsiteX563" fmla="*/ 231950 w 636190"/>
                  <a:gd name="connsiteY563" fmla="*/ 132594 h 601986"/>
                  <a:gd name="connsiteX564" fmla="*/ 232059 w 636190"/>
                  <a:gd name="connsiteY564" fmla="*/ 132246 h 601986"/>
                  <a:gd name="connsiteX565" fmla="*/ 232599 w 636190"/>
                  <a:gd name="connsiteY565" fmla="*/ 130583 h 601986"/>
                  <a:gd name="connsiteX566" fmla="*/ 232900 w 636190"/>
                  <a:gd name="connsiteY566" fmla="*/ 130570 h 601986"/>
                  <a:gd name="connsiteX567" fmla="*/ 235069 w 636190"/>
                  <a:gd name="connsiteY567" fmla="*/ 130460 h 601986"/>
                  <a:gd name="connsiteX568" fmla="*/ 239433 w 636190"/>
                  <a:gd name="connsiteY568" fmla="*/ 130248 h 601986"/>
                  <a:gd name="connsiteX569" fmla="*/ 239536 w 636190"/>
                  <a:gd name="connsiteY569" fmla="*/ 131000 h 601986"/>
                  <a:gd name="connsiteX570" fmla="*/ 240692 w 636190"/>
                  <a:gd name="connsiteY570" fmla="*/ 130802 h 601986"/>
                  <a:gd name="connsiteX571" fmla="*/ 243401 w 636190"/>
                  <a:gd name="connsiteY571" fmla="*/ 130399 h 601986"/>
                  <a:gd name="connsiteX572" fmla="*/ 244256 w 636190"/>
                  <a:gd name="connsiteY572" fmla="*/ 130227 h 601986"/>
                  <a:gd name="connsiteX573" fmla="*/ 245214 w 636190"/>
                  <a:gd name="connsiteY573" fmla="*/ 130036 h 601986"/>
                  <a:gd name="connsiteX574" fmla="*/ 249414 w 636190"/>
                  <a:gd name="connsiteY574" fmla="*/ 129229 h 601986"/>
                  <a:gd name="connsiteX575" fmla="*/ 249626 w 636190"/>
                  <a:gd name="connsiteY575" fmla="*/ 129188 h 601986"/>
                  <a:gd name="connsiteX576" fmla="*/ 249065 w 636190"/>
                  <a:gd name="connsiteY576" fmla="*/ 126089 h 601986"/>
                  <a:gd name="connsiteX577" fmla="*/ 251158 w 636190"/>
                  <a:gd name="connsiteY577" fmla="*/ 125453 h 601986"/>
                  <a:gd name="connsiteX578" fmla="*/ 251049 w 636190"/>
                  <a:gd name="connsiteY578" fmla="*/ 124844 h 601986"/>
                  <a:gd name="connsiteX579" fmla="*/ 254196 w 636190"/>
                  <a:gd name="connsiteY579" fmla="*/ 123961 h 601986"/>
                  <a:gd name="connsiteX580" fmla="*/ 256132 w 636190"/>
                  <a:gd name="connsiteY580" fmla="*/ 123414 h 601986"/>
                  <a:gd name="connsiteX581" fmla="*/ 256330 w 636190"/>
                  <a:gd name="connsiteY581" fmla="*/ 123366 h 601986"/>
                  <a:gd name="connsiteX582" fmla="*/ 258492 w 636190"/>
                  <a:gd name="connsiteY582" fmla="*/ 122744 h 601986"/>
                  <a:gd name="connsiteX583" fmla="*/ 258546 w 636190"/>
                  <a:gd name="connsiteY583" fmla="*/ 123038 h 601986"/>
                  <a:gd name="connsiteX584" fmla="*/ 260804 w 636190"/>
                  <a:gd name="connsiteY584" fmla="*/ 122949 h 601986"/>
                  <a:gd name="connsiteX585" fmla="*/ 260763 w 636190"/>
                  <a:gd name="connsiteY585" fmla="*/ 121957 h 601986"/>
                  <a:gd name="connsiteX586" fmla="*/ 260462 w 636190"/>
                  <a:gd name="connsiteY586" fmla="*/ 118749 h 601986"/>
                  <a:gd name="connsiteX587" fmla="*/ 260065 w 636190"/>
                  <a:gd name="connsiteY587" fmla="*/ 115513 h 601986"/>
                  <a:gd name="connsiteX588" fmla="*/ 259470 w 636190"/>
                  <a:gd name="connsiteY588" fmla="*/ 111155 h 601986"/>
                  <a:gd name="connsiteX589" fmla="*/ 258533 w 636190"/>
                  <a:gd name="connsiteY589" fmla="*/ 103685 h 601986"/>
                  <a:gd name="connsiteX590" fmla="*/ 258259 w 636190"/>
                  <a:gd name="connsiteY590" fmla="*/ 101729 h 601986"/>
                  <a:gd name="connsiteX591" fmla="*/ 257849 w 636190"/>
                  <a:gd name="connsiteY591" fmla="*/ 99985 h 601986"/>
                  <a:gd name="connsiteX592" fmla="*/ 256487 w 636190"/>
                  <a:gd name="connsiteY592" fmla="*/ 95080 h 601986"/>
                  <a:gd name="connsiteX593" fmla="*/ 252869 w 636190"/>
                  <a:gd name="connsiteY593" fmla="*/ 95791 h 601986"/>
                  <a:gd name="connsiteX594" fmla="*/ 249414 w 636190"/>
                  <a:gd name="connsiteY594" fmla="*/ 96407 h 601986"/>
                  <a:gd name="connsiteX595" fmla="*/ 249394 w 636190"/>
                  <a:gd name="connsiteY595" fmla="*/ 96304 h 601986"/>
                  <a:gd name="connsiteX596" fmla="*/ 248634 w 636190"/>
                  <a:gd name="connsiteY596" fmla="*/ 91967 h 601986"/>
                  <a:gd name="connsiteX597" fmla="*/ 248244 w 636190"/>
                  <a:gd name="connsiteY597" fmla="*/ 89799 h 601986"/>
                  <a:gd name="connsiteX598" fmla="*/ 247054 w 636190"/>
                  <a:gd name="connsiteY598" fmla="*/ 83211 h 601986"/>
                  <a:gd name="connsiteX599" fmla="*/ 247034 w 636190"/>
                  <a:gd name="connsiteY599" fmla="*/ 83081 h 601986"/>
                  <a:gd name="connsiteX600" fmla="*/ 247013 w 636190"/>
                  <a:gd name="connsiteY600" fmla="*/ 82999 h 601986"/>
                  <a:gd name="connsiteX601" fmla="*/ 243545 w 636190"/>
                  <a:gd name="connsiteY601" fmla="*/ 83533 h 601986"/>
                  <a:gd name="connsiteX602" fmla="*/ 243504 w 636190"/>
                  <a:gd name="connsiteY602" fmla="*/ 83533 h 601986"/>
                  <a:gd name="connsiteX603" fmla="*/ 243497 w 636190"/>
                  <a:gd name="connsiteY603" fmla="*/ 83423 h 601986"/>
                  <a:gd name="connsiteX604" fmla="*/ 243305 w 636190"/>
                  <a:gd name="connsiteY604" fmla="*/ 80488 h 601986"/>
                  <a:gd name="connsiteX605" fmla="*/ 243271 w 636190"/>
                  <a:gd name="connsiteY605" fmla="*/ 80235 h 601986"/>
                  <a:gd name="connsiteX606" fmla="*/ 243251 w 636190"/>
                  <a:gd name="connsiteY606" fmla="*/ 79798 h 601986"/>
                  <a:gd name="connsiteX607" fmla="*/ 243230 w 636190"/>
                  <a:gd name="connsiteY607" fmla="*/ 79346 h 601986"/>
                  <a:gd name="connsiteX608" fmla="*/ 243223 w 636190"/>
                  <a:gd name="connsiteY608" fmla="*/ 79141 h 601986"/>
                  <a:gd name="connsiteX609" fmla="*/ 243182 w 636190"/>
                  <a:gd name="connsiteY609" fmla="*/ 78771 h 601986"/>
                  <a:gd name="connsiteX610" fmla="*/ 243155 w 636190"/>
                  <a:gd name="connsiteY610" fmla="*/ 78450 h 601986"/>
                  <a:gd name="connsiteX611" fmla="*/ 243018 w 636190"/>
                  <a:gd name="connsiteY611" fmla="*/ 77232 h 601986"/>
                  <a:gd name="connsiteX612" fmla="*/ 243004 w 636190"/>
                  <a:gd name="connsiteY612" fmla="*/ 76979 h 601986"/>
                  <a:gd name="connsiteX613" fmla="*/ 242902 w 636190"/>
                  <a:gd name="connsiteY613" fmla="*/ 76493 h 601986"/>
                  <a:gd name="connsiteX614" fmla="*/ 242861 w 636190"/>
                  <a:gd name="connsiteY614" fmla="*/ 75980 h 601986"/>
                  <a:gd name="connsiteX615" fmla="*/ 242833 w 636190"/>
                  <a:gd name="connsiteY615" fmla="*/ 75556 h 601986"/>
                  <a:gd name="connsiteX616" fmla="*/ 242792 w 636190"/>
                  <a:gd name="connsiteY616" fmla="*/ 75201 h 601986"/>
                  <a:gd name="connsiteX617" fmla="*/ 242751 w 636190"/>
                  <a:gd name="connsiteY617" fmla="*/ 74927 h 601986"/>
                  <a:gd name="connsiteX618" fmla="*/ 242601 w 636190"/>
                  <a:gd name="connsiteY618" fmla="*/ 74092 h 601986"/>
                  <a:gd name="connsiteX619" fmla="*/ 242519 w 636190"/>
                  <a:gd name="connsiteY619" fmla="*/ 73736 h 601986"/>
                  <a:gd name="connsiteX620" fmla="*/ 242505 w 636190"/>
                  <a:gd name="connsiteY620" fmla="*/ 73374 h 601986"/>
                  <a:gd name="connsiteX621" fmla="*/ 242491 w 636190"/>
                  <a:gd name="connsiteY621" fmla="*/ 73100 h 601986"/>
                  <a:gd name="connsiteX622" fmla="*/ 242477 w 636190"/>
                  <a:gd name="connsiteY622" fmla="*/ 72957 h 601986"/>
                  <a:gd name="connsiteX623" fmla="*/ 242437 w 636190"/>
                  <a:gd name="connsiteY623" fmla="*/ 72676 h 601986"/>
                  <a:gd name="connsiteX624" fmla="*/ 242416 w 636190"/>
                  <a:gd name="connsiteY624" fmla="*/ 72423 h 601986"/>
                  <a:gd name="connsiteX625" fmla="*/ 242361 w 636190"/>
                  <a:gd name="connsiteY625" fmla="*/ 72067 h 601986"/>
                  <a:gd name="connsiteX626" fmla="*/ 242313 w 636190"/>
                  <a:gd name="connsiteY626" fmla="*/ 71794 h 601986"/>
                  <a:gd name="connsiteX627" fmla="*/ 242245 w 636190"/>
                  <a:gd name="connsiteY627" fmla="*/ 71383 h 601986"/>
                  <a:gd name="connsiteX628" fmla="*/ 242190 w 636190"/>
                  <a:gd name="connsiteY628" fmla="*/ 71151 h 601986"/>
                  <a:gd name="connsiteX629" fmla="*/ 242163 w 636190"/>
                  <a:gd name="connsiteY629" fmla="*/ 71069 h 601986"/>
                  <a:gd name="connsiteX630" fmla="*/ 242088 w 636190"/>
                  <a:gd name="connsiteY630" fmla="*/ 70925 h 601986"/>
                  <a:gd name="connsiteX631" fmla="*/ 242040 w 636190"/>
                  <a:gd name="connsiteY631" fmla="*/ 70911 h 601986"/>
                  <a:gd name="connsiteX632" fmla="*/ 241917 w 636190"/>
                  <a:gd name="connsiteY632" fmla="*/ 70959 h 601986"/>
                  <a:gd name="connsiteX633" fmla="*/ 241075 w 636190"/>
                  <a:gd name="connsiteY633" fmla="*/ 71329 h 601986"/>
                  <a:gd name="connsiteX634" fmla="*/ 240692 w 636190"/>
                  <a:gd name="connsiteY634" fmla="*/ 71452 h 601986"/>
                  <a:gd name="connsiteX635" fmla="*/ 240507 w 636190"/>
                  <a:gd name="connsiteY635" fmla="*/ 71513 h 601986"/>
                  <a:gd name="connsiteX636" fmla="*/ 240336 w 636190"/>
                  <a:gd name="connsiteY636" fmla="*/ 71602 h 601986"/>
                  <a:gd name="connsiteX637" fmla="*/ 240022 w 636190"/>
                  <a:gd name="connsiteY637" fmla="*/ 71705 h 601986"/>
                  <a:gd name="connsiteX638" fmla="*/ 239796 w 636190"/>
                  <a:gd name="connsiteY638" fmla="*/ 71794 h 601986"/>
                  <a:gd name="connsiteX639" fmla="*/ 239659 w 636190"/>
                  <a:gd name="connsiteY639" fmla="*/ 71814 h 601986"/>
                  <a:gd name="connsiteX640" fmla="*/ 239502 w 636190"/>
                  <a:gd name="connsiteY640" fmla="*/ 71903 h 601986"/>
                  <a:gd name="connsiteX641" fmla="*/ 239324 w 636190"/>
                  <a:gd name="connsiteY641" fmla="*/ 71937 h 601986"/>
                  <a:gd name="connsiteX642" fmla="*/ 239139 w 636190"/>
                  <a:gd name="connsiteY642" fmla="*/ 71910 h 601986"/>
                  <a:gd name="connsiteX643" fmla="*/ 239091 w 636190"/>
                  <a:gd name="connsiteY643" fmla="*/ 71650 h 601986"/>
                  <a:gd name="connsiteX644" fmla="*/ 239057 w 636190"/>
                  <a:gd name="connsiteY644" fmla="*/ 71151 h 601986"/>
                  <a:gd name="connsiteX645" fmla="*/ 239044 w 636190"/>
                  <a:gd name="connsiteY645" fmla="*/ 70932 h 601986"/>
                  <a:gd name="connsiteX646" fmla="*/ 238968 w 636190"/>
                  <a:gd name="connsiteY646" fmla="*/ 70706 h 601986"/>
                  <a:gd name="connsiteX647" fmla="*/ 238893 w 636190"/>
                  <a:gd name="connsiteY647" fmla="*/ 70474 h 601986"/>
                  <a:gd name="connsiteX648" fmla="*/ 238825 w 636190"/>
                  <a:gd name="connsiteY648" fmla="*/ 70002 h 601986"/>
                  <a:gd name="connsiteX649" fmla="*/ 238783 w 636190"/>
                  <a:gd name="connsiteY649" fmla="*/ 69660 h 601986"/>
                  <a:gd name="connsiteX650" fmla="*/ 238578 w 636190"/>
                  <a:gd name="connsiteY650" fmla="*/ 68927 h 601986"/>
                  <a:gd name="connsiteX651" fmla="*/ 238441 w 636190"/>
                  <a:gd name="connsiteY651" fmla="*/ 68305 h 601986"/>
                  <a:gd name="connsiteX652" fmla="*/ 238264 w 636190"/>
                  <a:gd name="connsiteY652" fmla="*/ 67552 h 601986"/>
                  <a:gd name="connsiteX653" fmla="*/ 238216 w 636190"/>
                  <a:gd name="connsiteY653" fmla="*/ 67251 h 601986"/>
                  <a:gd name="connsiteX654" fmla="*/ 238113 w 636190"/>
                  <a:gd name="connsiteY654" fmla="*/ 66855 h 601986"/>
                  <a:gd name="connsiteX655" fmla="*/ 238058 w 636190"/>
                  <a:gd name="connsiteY655" fmla="*/ 66574 h 601986"/>
                  <a:gd name="connsiteX656" fmla="*/ 237744 w 636190"/>
                  <a:gd name="connsiteY656" fmla="*/ 66082 h 601986"/>
                  <a:gd name="connsiteX657" fmla="*/ 237381 w 636190"/>
                  <a:gd name="connsiteY657" fmla="*/ 65220 h 601986"/>
                  <a:gd name="connsiteX658" fmla="*/ 237299 w 636190"/>
                  <a:gd name="connsiteY658" fmla="*/ 64973 h 601986"/>
                  <a:gd name="connsiteX659" fmla="*/ 237183 w 636190"/>
                  <a:gd name="connsiteY659" fmla="*/ 64549 h 601986"/>
                  <a:gd name="connsiteX660" fmla="*/ 237107 w 636190"/>
                  <a:gd name="connsiteY660" fmla="*/ 64337 h 601986"/>
                  <a:gd name="connsiteX661" fmla="*/ 237087 w 636190"/>
                  <a:gd name="connsiteY661" fmla="*/ 64242 h 601986"/>
                  <a:gd name="connsiteX662" fmla="*/ 239132 w 636190"/>
                  <a:gd name="connsiteY662" fmla="*/ 63619 h 601986"/>
                  <a:gd name="connsiteX663" fmla="*/ 239645 w 636190"/>
                  <a:gd name="connsiteY663" fmla="*/ 63434 h 601986"/>
                  <a:gd name="connsiteX664" fmla="*/ 239864 w 636190"/>
                  <a:gd name="connsiteY664" fmla="*/ 63359 h 601986"/>
                  <a:gd name="connsiteX665" fmla="*/ 240056 w 636190"/>
                  <a:gd name="connsiteY665" fmla="*/ 63284 h 601986"/>
                  <a:gd name="connsiteX666" fmla="*/ 240343 w 636190"/>
                  <a:gd name="connsiteY666" fmla="*/ 63140 h 601986"/>
                  <a:gd name="connsiteX667" fmla="*/ 240391 w 636190"/>
                  <a:gd name="connsiteY667" fmla="*/ 63058 h 601986"/>
                  <a:gd name="connsiteX668" fmla="*/ 240384 w 636190"/>
                  <a:gd name="connsiteY668" fmla="*/ 63024 h 601986"/>
                  <a:gd name="connsiteX669" fmla="*/ 240220 w 636190"/>
                  <a:gd name="connsiteY669" fmla="*/ 62737 h 601986"/>
                  <a:gd name="connsiteX670" fmla="*/ 240104 w 636190"/>
                  <a:gd name="connsiteY670" fmla="*/ 62518 h 601986"/>
                  <a:gd name="connsiteX671" fmla="*/ 240028 w 636190"/>
                  <a:gd name="connsiteY671" fmla="*/ 62326 h 601986"/>
                  <a:gd name="connsiteX672" fmla="*/ 239981 w 636190"/>
                  <a:gd name="connsiteY672" fmla="*/ 62176 h 601986"/>
                  <a:gd name="connsiteX673" fmla="*/ 239488 w 636190"/>
                  <a:gd name="connsiteY673" fmla="*/ 60301 h 601986"/>
                  <a:gd name="connsiteX674" fmla="*/ 239413 w 636190"/>
                  <a:gd name="connsiteY674" fmla="*/ 59952 h 601986"/>
                  <a:gd name="connsiteX675" fmla="*/ 239365 w 636190"/>
                  <a:gd name="connsiteY675" fmla="*/ 59740 h 601986"/>
                  <a:gd name="connsiteX676" fmla="*/ 239317 w 636190"/>
                  <a:gd name="connsiteY676" fmla="*/ 59556 h 601986"/>
                  <a:gd name="connsiteX677" fmla="*/ 239255 w 636190"/>
                  <a:gd name="connsiteY677" fmla="*/ 59350 h 601986"/>
                  <a:gd name="connsiteX678" fmla="*/ 239132 w 636190"/>
                  <a:gd name="connsiteY678" fmla="*/ 58995 h 601986"/>
                  <a:gd name="connsiteX679" fmla="*/ 239030 w 636190"/>
                  <a:gd name="connsiteY679" fmla="*/ 58646 h 601986"/>
                  <a:gd name="connsiteX680" fmla="*/ 238982 w 636190"/>
                  <a:gd name="connsiteY680" fmla="*/ 58427 h 601986"/>
                  <a:gd name="connsiteX681" fmla="*/ 238968 w 636190"/>
                  <a:gd name="connsiteY681" fmla="*/ 58222 h 601986"/>
                  <a:gd name="connsiteX682" fmla="*/ 238934 w 636190"/>
                  <a:gd name="connsiteY682" fmla="*/ 57907 h 601986"/>
                  <a:gd name="connsiteX683" fmla="*/ 238886 w 636190"/>
                  <a:gd name="connsiteY683" fmla="*/ 57613 h 601986"/>
                  <a:gd name="connsiteX684" fmla="*/ 238866 w 636190"/>
                  <a:gd name="connsiteY684" fmla="*/ 57387 h 601986"/>
                  <a:gd name="connsiteX685" fmla="*/ 238831 w 636190"/>
                  <a:gd name="connsiteY685" fmla="*/ 57059 h 601986"/>
                  <a:gd name="connsiteX686" fmla="*/ 238770 w 636190"/>
                  <a:gd name="connsiteY686" fmla="*/ 56812 h 601986"/>
                  <a:gd name="connsiteX687" fmla="*/ 238736 w 636190"/>
                  <a:gd name="connsiteY687" fmla="*/ 56580 h 601986"/>
                  <a:gd name="connsiteX688" fmla="*/ 238715 w 636190"/>
                  <a:gd name="connsiteY688" fmla="*/ 56471 h 601986"/>
                  <a:gd name="connsiteX689" fmla="*/ 238729 w 636190"/>
                  <a:gd name="connsiteY689" fmla="*/ 56361 h 601986"/>
                  <a:gd name="connsiteX690" fmla="*/ 238838 w 636190"/>
                  <a:gd name="connsiteY690" fmla="*/ 56300 h 601986"/>
                  <a:gd name="connsiteX691" fmla="*/ 239433 w 636190"/>
                  <a:gd name="connsiteY691" fmla="*/ 56169 h 601986"/>
                  <a:gd name="connsiteX692" fmla="*/ 239420 w 636190"/>
                  <a:gd name="connsiteY692" fmla="*/ 56122 h 601986"/>
                  <a:gd name="connsiteX693" fmla="*/ 239474 w 636190"/>
                  <a:gd name="connsiteY693" fmla="*/ 56108 h 601986"/>
                  <a:gd name="connsiteX694" fmla="*/ 239433 w 636190"/>
                  <a:gd name="connsiteY694" fmla="*/ 55889 h 601986"/>
                  <a:gd name="connsiteX695" fmla="*/ 239563 w 636190"/>
                  <a:gd name="connsiteY695" fmla="*/ 55971 h 601986"/>
                  <a:gd name="connsiteX696" fmla="*/ 242101 w 636190"/>
                  <a:gd name="connsiteY696" fmla="*/ 55342 h 601986"/>
                  <a:gd name="connsiteX697" fmla="*/ 243517 w 636190"/>
                  <a:gd name="connsiteY697" fmla="*/ 54966 h 601986"/>
                  <a:gd name="connsiteX698" fmla="*/ 244632 w 636190"/>
                  <a:gd name="connsiteY698" fmla="*/ 54664 h 601986"/>
                  <a:gd name="connsiteX699" fmla="*/ 246178 w 636190"/>
                  <a:gd name="connsiteY699" fmla="*/ 53987 h 601986"/>
                  <a:gd name="connsiteX700" fmla="*/ 248935 w 636190"/>
                  <a:gd name="connsiteY700" fmla="*/ 52749 h 601986"/>
                  <a:gd name="connsiteX701" fmla="*/ 249763 w 636190"/>
                  <a:gd name="connsiteY701" fmla="*/ 52380 h 601986"/>
                  <a:gd name="connsiteX702" fmla="*/ 250235 w 636190"/>
                  <a:gd name="connsiteY702" fmla="*/ 52168 h 601986"/>
                  <a:gd name="connsiteX703" fmla="*/ 251453 w 636190"/>
                  <a:gd name="connsiteY703" fmla="*/ 51607 h 601986"/>
                  <a:gd name="connsiteX704" fmla="*/ 252294 w 636190"/>
                  <a:gd name="connsiteY704" fmla="*/ 51224 h 601986"/>
                  <a:gd name="connsiteX705" fmla="*/ 253984 w 636190"/>
                  <a:gd name="connsiteY705" fmla="*/ 50464 h 601986"/>
                  <a:gd name="connsiteX706" fmla="*/ 254305 w 636190"/>
                  <a:gd name="connsiteY706" fmla="*/ 50321 h 601986"/>
                  <a:gd name="connsiteX707" fmla="*/ 254688 w 636190"/>
                  <a:gd name="connsiteY707" fmla="*/ 50150 h 601986"/>
                  <a:gd name="connsiteX708" fmla="*/ 255064 w 636190"/>
                  <a:gd name="connsiteY708" fmla="*/ 49979 h 601986"/>
                  <a:gd name="connsiteX709" fmla="*/ 257165 w 636190"/>
                  <a:gd name="connsiteY709" fmla="*/ 49035 h 601986"/>
                  <a:gd name="connsiteX710" fmla="*/ 258594 w 636190"/>
                  <a:gd name="connsiteY710" fmla="*/ 48323 h 601986"/>
                  <a:gd name="connsiteX711" fmla="*/ 259935 w 636190"/>
                  <a:gd name="connsiteY711" fmla="*/ 47728 h 601986"/>
                  <a:gd name="connsiteX712" fmla="*/ 261399 w 636190"/>
                  <a:gd name="connsiteY712" fmla="*/ 47194 h 601986"/>
                  <a:gd name="connsiteX713" fmla="*/ 262001 w 636190"/>
                  <a:gd name="connsiteY713" fmla="*/ 46921 h 601986"/>
                  <a:gd name="connsiteX714" fmla="*/ 262562 w 636190"/>
                  <a:gd name="connsiteY714" fmla="*/ 46668 h 601986"/>
                  <a:gd name="connsiteX715" fmla="*/ 263397 w 636190"/>
                  <a:gd name="connsiteY715" fmla="*/ 46291 h 601986"/>
                  <a:gd name="connsiteX716" fmla="*/ 264204 w 636190"/>
                  <a:gd name="connsiteY716" fmla="*/ 45963 h 601986"/>
                  <a:gd name="connsiteX717" fmla="*/ 265367 w 636190"/>
                  <a:gd name="connsiteY717" fmla="*/ 45471 h 601986"/>
                  <a:gd name="connsiteX718" fmla="*/ 266249 w 636190"/>
                  <a:gd name="connsiteY718" fmla="*/ 45101 h 601986"/>
                  <a:gd name="connsiteX719" fmla="*/ 266988 w 636190"/>
                  <a:gd name="connsiteY719" fmla="*/ 44793 h 601986"/>
                  <a:gd name="connsiteX720" fmla="*/ 267241 w 636190"/>
                  <a:gd name="connsiteY720" fmla="*/ 44691 h 601986"/>
                  <a:gd name="connsiteX721" fmla="*/ 267262 w 636190"/>
                  <a:gd name="connsiteY721" fmla="*/ 44786 h 601986"/>
                  <a:gd name="connsiteX722" fmla="*/ 267357 w 636190"/>
                  <a:gd name="connsiteY722" fmla="*/ 44752 h 601986"/>
                  <a:gd name="connsiteX723" fmla="*/ 268041 w 636190"/>
                  <a:gd name="connsiteY723" fmla="*/ 48460 h 601986"/>
                  <a:gd name="connsiteX724" fmla="*/ 268390 w 636190"/>
                  <a:gd name="connsiteY724" fmla="*/ 50382 h 601986"/>
                  <a:gd name="connsiteX725" fmla="*/ 268767 w 636190"/>
                  <a:gd name="connsiteY725" fmla="*/ 52359 h 601986"/>
                  <a:gd name="connsiteX726" fmla="*/ 269375 w 636190"/>
                  <a:gd name="connsiteY726" fmla="*/ 57421 h 601986"/>
                  <a:gd name="connsiteX727" fmla="*/ 269724 w 636190"/>
                  <a:gd name="connsiteY727" fmla="*/ 60171 h 601986"/>
                  <a:gd name="connsiteX728" fmla="*/ 270100 w 636190"/>
                  <a:gd name="connsiteY728" fmla="*/ 63133 h 601986"/>
                  <a:gd name="connsiteX729" fmla="*/ 270128 w 636190"/>
                  <a:gd name="connsiteY729" fmla="*/ 63325 h 601986"/>
                  <a:gd name="connsiteX730" fmla="*/ 270148 w 636190"/>
                  <a:gd name="connsiteY730" fmla="*/ 63475 h 601986"/>
                  <a:gd name="connsiteX731" fmla="*/ 270559 w 636190"/>
                  <a:gd name="connsiteY731" fmla="*/ 66732 h 601986"/>
                  <a:gd name="connsiteX732" fmla="*/ 270887 w 636190"/>
                  <a:gd name="connsiteY732" fmla="*/ 70248 h 601986"/>
                  <a:gd name="connsiteX733" fmla="*/ 271209 w 636190"/>
                  <a:gd name="connsiteY733" fmla="*/ 73230 h 601986"/>
                  <a:gd name="connsiteX734" fmla="*/ 272317 w 636190"/>
                  <a:gd name="connsiteY734" fmla="*/ 73531 h 601986"/>
                  <a:gd name="connsiteX735" fmla="*/ 272700 w 636190"/>
                  <a:gd name="connsiteY735" fmla="*/ 73593 h 601986"/>
                  <a:gd name="connsiteX736" fmla="*/ 273411 w 636190"/>
                  <a:gd name="connsiteY736" fmla="*/ 73388 h 601986"/>
                  <a:gd name="connsiteX737" fmla="*/ 274780 w 636190"/>
                  <a:gd name="connsiteY737" fmla="*/ 73066 h 601986"/>
                  <a:gd name="connsiteX738" fmla="*/ 275094 w 636190"/>
                  <a:gd name="connsiteY738" fmla="*/ 72792 h 601986"/>
                  <a:gd name="connsiteX739" fmla="*/ 276045 w 636190"/>
                  <a:gd name="connsiteY739" fmla="*/ 72635 h 601986"/>
                  <a:gd name="connsiteX740" fmla="*/ 277133 w 636190"/>
                  <a:gd name="connsiteY740" fmla="*/ 72430 h 601986"/>
                  <a:gd name="connsiteX741" fmla="*/ 277824 w 636190"/>
                  <a:gd name="connsiteY741" fmla="*/ 72020 h 601986"/>
                  <a:gd name="connsiteX742" fmla="*/ 278398 w 636190"/>
                  <a:gd name="connsiteY742" fmla="*/ 71329 h 601986"/>
                  <a:gd name="connsiteX743" fmla="*/ 279821 w 636190"/>
                  <a:gd name="connsiteY743" fmla="*/ 69831 h 601986"/>
                  <a:gd name="connsiteX744" fmla="*/ 281928 w 636190"/>
                  <a:gd name="connsiteY744" fmla="*/ 69037 h 601986"/>
                  <a:gd name="connsiteX745" fmla="*/ 283187 w 636190"/>
                  <a:gd name="connsiteY745" fmla="*/ 68709 h 601986"/>
                  <a:gd name="connsiteX746" fmla="*/ 284630 w 636190"/>
                  <a:gd name="connsiteY746" fmla="*/ 69105 h 601986"/>
                  <a:gd name="connsiteX747" fmla="*/ 286361 w 636190"/>
                  <a:gd name="connsiteY747" fmla="*/ 69133 h 601986"/>
                  <a:gd name="connsiteX748" fmla="*/ 289569 w 636190"/>
                  <a:gd name="connsiteY748" fmla="*/ 68059 h 601986"/>
                  <a:gd name="connsiteX749" fmla="*/ 292696 w 636190"/>
                  <a:gd name="connsiteY749" fmla="*/ 68072 h 601986"/>
                  <a:gd name="connsiteX750" fmla="*/ 292860 w 636190"/>
                  <a:gd name="connsiteY750" fmla="*/ 68627 h 601986"/>
                  <a:gd name="connsiteX751" fmla="*/ 294659 w 636190"/>
                  <a:gd name="connsiteY751" fmla="*/ 68585 h 601986"/>
                  <a:gd name="connsiteX752" fmla="*/ 296266 w 636190"/>
                  <a:gd name="connsiteY752" fmla="*/ 68592 h 601986"/>
                  <a:gd name="connsiteX753" fmla="*/ 299338 w 636190"/>
                  <a:gd name="connsiteY753" fmla="*/ 68709 h 601986"/>
                  <a:gd name="connsiteX754" fmla="*/ 302225 w 636190"/>
                  <a:gd name="connsiteY754" fmla="*/ 68838 h 601986"/>
                  <a:gd name="connsiteX755" fmla="*/ 302635 w 636190"/>
                  <a:gd name="connsiteY755" fmla="*/ 68832 h 601986"/>
                  <a:gd name="connsiteX756" fmla="*/ 303128 w 636190"/>
                  <a:gd name="connsiteY756" fmla="*/ 68175 h 601986"/>
                  <a:gd name="connsiteX757" fmla="*/ 303545 w 636190"/>
                  <a:gd name="connsiteY757" fmla="*/ 67313 h 601986"/>
                  <a:gd name="connsiteX758" fmla="*/ 303620 w 636190"/>
                  <a:gd name="connsiteY758" fmla="*/ 67176 h 601986"/>
                  <a:gd name="connsiteX759" fmla="*/ 303695 w 636190"/>
                  <a:gd name="connsiteY759" fmla="*/ 67183 h 601986"/>
                  <a:gd name="connsiteX760" fmla="*/ 303648 w 636190"/>
                  <a:gd name="connsiteY760" fmla="*/ 67204 h 601986"/>
                  <a:gd name="connsiteX761" fmla="*/ 303634 w 636190"/>
                  <a:gd name="connsiteY761" fmla="*/ 67224 h 601986"/>
                  <a:gd name="connsiteX762" fmla="*/ 303607 w 636190"/>
                  <a:gd name="connsiteY762" fmla="*/ 67258 h 601986"/>
                  <a:gd name="connsiteX763" fmla="*/ 303607 w 636190"/>
                  <a:gd name="connsiteY763" fmla="*/ 67340 h 601986"/>
                  <a:gd name="connsiteX764" fmla="*/ 303798 w 636190"/>
                  <a:gd name="connsiteY764" fmla="*/ 67313 h 601986"/>
                  <a:gd name="connsiteX765" fmla="*/ 304277 w 636190"/>
                  <a:gd name="connsiteY765" fmla="*/ 67053 h 601986"/>
                  <a:gd name="connsiteX766" fmla="*/ 305112 w 636190"/>
                  <a:gd name="connsiteY766" fmla="*/ 66896 h 601986"/>
                  <a:gd name="connsiteX767" fmla="*/ 306172 w 636190"/>
                  <a:gd name="connsiteY767" fmla="*/ 66773 h 601986"/>
                  <a:gd name="connsiteX768" fmla="*/ 306918 w 636190"/>
                  <a:gd name="connsiteY768" fmla="*/ 66656 h 601986"/>
                  <a:gd name="connsiteX769" fmla="*/ 306883 w 636190"/>
                  <a:gd name="connsiteY769" fmla="*/ 67108 h 601986"/>
                  <a:gd name="connsiteX770" fmla="*/ 307355 w 636190"/>
                  <a:gd name="connsiteY770" fmla="*/ 67669 h 601986"/>
                  <a:gd name="connsiteX771" fmla="*/ 307807 w 636190"/>
                  <a:gd name="connsiteY771" fmla="*/ 68565 h 601986"/>
                  <a:gd name="connsiteX772" fmla="*/ 308053 w 636190"/>
                  <a:gd name="connsiteY772" fmla="*/ 69393 h 601986"/>
                  <a:gd name="connsiteX773" fmla="*/ 308101 w 636190"/>
                  <a:gd name="connsiteY773" fmla="*/ 69516 h 601986"/>
                  <a:gd name="connsiteX774" fmla="*/ 308593 w 636190"/>
                  <a:gd name="connsiteY774" fmla="*/ 69824 h 601986"/>
                  <a:gd name="connsiteX775" fmla="*/ 308860 w 636190"/>
                  <a:gd name="connsiteY775" fmla="*/ 69933 h 601986"/>
                  <a:gd name="connsiteX776" fmla="*/ 309278 w 636190"/>
                  <a:gd name="connsiteY776" fmla="*/ 69954 h 601986"/>
                  <a:gd name="connsiteX777" fmla="*/ 310379 w 636190"/>
                  <a:gd name="connsiteY777" fmla="*/ 70159 h 601986"/>
                  <a:gd name="connsiteX778" fmla="*/ 312199 w 636190"/>
                  <a:gd name="connsiteY778" fmla="*/ 70487 h 601986"/>
                  <a:gd name="connsiteX779" fmla="*/ 313977 w 636190"/>
                  <a:gd name="connsiteY779" fmla="*/ 70761 h 601986"/>
                  <a:gd name="connsiteX780" fmla="*/ 314641 w 636190"/>
                  <a:gd name="connsiteY780" fmla="*/ 70870 h 601986"/>
                  <a:gd name="connsiteX781" fmla="*/ 315338 w 636190"/>
                  <a:gd name="connsiteY781" fmla="*/ 71014 h 601986"/>
                  <a:gd name="connsiteX782" fmla="*/ 315858 w 636190"/>
                  <a:gd name="connsiteY782" fmla="*/ 71069 h 601986"/>
                  <a:gd name="connsiteX783" fmla="*/ 316043 w 636190"/>
                  <a:gd name="connsiteY783" fmla="*/ 71192 h 601986"/>
                  <a:gd name="connsiteX784" fmla="*/ 316125 w 636190"/>
                  <a:gd name="connsiteY784" fmla="*/ 71383 h 601986"/>
                  <a:gd name="connsiteX785" fmla="*/ 316139 w 636190"/>
                  <a:gd name="connsiteY785" fmla="*/ 71465 h 601986"/>
                  <a:gd name="connsiteX786" fmla="*/ 316166 w 636190"/>
                  <a:gd name="connsiteY786" fmla="*/ 71520 h 601986"/>
                  <a:gd name="connsiteX787" fmla="*/ 316529 w 636190"/>
                  <a:gd name="connsiteY787" fmla="*/ 71336 h 601986"/>
                  <a:gd name="connsiteX788" fmla="*/ 316686 w 636190"/>
                  <a:gd name="connsiteY788" fmla="*/ 71294 h 601986"/>
                  <a:gd name="connsiteX789" fmla="*/ 316802 w 636190"/>
                  <a:gd name="connsiteY789" fmla="*/ 71281 h 601986"/>
                  <a:gd name="connsiteX790" fmla="*/ 316919 w 636190"/>
                  <a:gd name="connsiteY790" fmla="*/ 71294 h 601986"/>
                  <a:gd name="connsiteX791" fmla="*/ 317076 w 636190"/>
                  <a:gd name="connsiteY791" fmla="*/ 71301 h 601986"/>
                  <a:gd name="connsiteX792" fmla="*/ 317452 w 636190"/>
                  <a:gd name="connsiteY792" fmla="*/ 71397 h 601986"/>
                  <a:gd name="connsiteX793" fmla="*/ 317548 w 636190"/>
                  <a:gd name="connsiteY793" fmla="*/ 71418 h 601986"/>
                  <a:gd name="connsiteX794" fmla="*/ 317623 w 636190"/>
                  <a:gd name="connsiteY794" fmla="*/ 71424 h 601986"/>
                  <a:gd name="connsiteX795" fmla="*/ 317712 w 636190"/>
                  <a:gd name="connsiteY795" fmla="*/ 71424 h 601986"/>
                  <a:gd name="connsiteX796" fmla="*/ 317869 w 636190"/>
                  <a:gd name="connsiteY796" fmla="*/ 71376 h 601986"/>
                  <a:gd name="connsiteX797" fmla="*/ 317986 w 636190"/>
                  <a:gd name="connsiteY797" fmla="*/ 71281 h 601986"/>
                  <a:gd name="connsiteX798" fmla="*/ 318123 w 636190"/>
                  <a:gd name="connsiteY798" fmla="*/ 71034 h 601986"/>
                  <a:gd name="connsiteX799" fmla="*/ 318143 w 636190"/>
                  <a:gd name="connsiteY799" fmla="*/ 71014 h 601986"/>
                  <a:gd name="connsiteX800" fmla="*/ 318177 w 636190"/>
                  <a:gd name="connsiteY800" fmla="*/ 70946 h 601986"/>
                  <a:gd name="connsiteX801" fmla="*/ 318225 w 636190"/>
                  <a:gd name="connsiteY801" fmla="*/ 70877 h 601986"/>
                  <a:gd name="connsiteX802" fmla="*/ 318280 w 636190"/>
                  <a:gd name="connsiteY802" fmla="*/ 70809 h 601986"/>
                  <a:gd name="connsiteX803" fmla="*/ 318328 w 636190"/>
                  <a:gd name="connsiteY803" fmla="*/ 70754 h 601986"/>
                  <a:gd name="connsiteX804" fmla="*/ 318383 w 636190"/>
                  <a:gd name="connsiteY804" fmla="*/ 70706 h 601986"/>
                  <a:gd name="connsiteX805" fmla="*/ 318506 w 636190"/>
                  <a:gd name="connsiteY805" fmla="*/ 70617 h 601986"/>
                  <a:gd name="connsiteX806" fmla="*/ 318622 w 636190"/>
                  <a:gd name="connsiteY806" fmla="*/ 70556 h 601986"/>
                  <a:gd name="connsiteX807" fmla="*/ 318998 w 636190"/>
                  <a:gd name="connsiteY807" fmla="*/ 70426 h 601986"/>
                  <a:gd name="connsiteX808" fmla="*/ 319039 w 636190"/>
                  <a:gd name="connsiteY808" fmla="*/ 70426 h 601986"/>
                  <a:gd name="connsiteX809" fmla="*/ 319080 w 636190"/>
                  <a:gd name="connsiteY809" fmla="*/ 70419 h 601986"/>
                  <a:gd name="connsiteX810" fmla="*/ 319115 w 636190"/>
                  <a:gd name="connsiteY810" fmla="*/ 70405 h 601986"/>
                  <a:gd name="connsiteX811" fmla="*/ 319149 w 636190"/>
                  <a:gd name="connsiteY811" fmla="*/ 70385 h 601986"/>
                  <a:gd name="connsiteX812" fmla="*/ 319176 w 636190"/>
                  <a:gd name="connsiteY812" fmla="*/ 70364 h 601986"/>
                  <a:gd name="connsiteX813" fmla="*/ 319203 w 636190"/>
                  <a:gd name="connsiteY813" fmla="*/ 70343 h 601986"/>
                  <a:gd name="connsiteX814" fmla="*/ 319258 w 636190"/>
                  <a:gd name="connsiteY814" fmla="*/ 70289 h 601986"/>
                  <a:gd name="connsiteX815" fmla="*/ 319272 w 636190"/>
                  <a:gd name="connsiteY815" fmla="*/ 70268 h 601986"/>
                  <a:gd name="connsiteX816" fmla="*/ 319292 w 636190"/>
                  <a:gd name="connsiteY816" fmla="*/ 70234 h 601986"/>
                  <a:gd name="connsiteX817" fmla="*/ 319313 w 636190"/>
                  <a:gd name="connsiteY817" fmla="*/ 70193 h 601986"/>
                  <a:gd name="connsiteX818" fmla="*/ 319327 w 636190"/>
                  <a:gd name="connsiteY818" fmla="*/ 70152 h 601986"/>
                  <a:gd name="connsiteX819" fmla="*/ 319340 w 636190"/>
                  <a:gd name="connsiteY819" fmla="*/ 70111 h 601986"/>
                  <a:gd name="connsiteX820" fmla="*/ 319354 w 636190"/>
                  <a:gd name="connsiteY820" fmla="*/ 70070 h 601986"/>
                  <a:gd name="connsiteX821" fmla="*/ 319361 w 636190"/>
                  <a:gd name="connsiteY821" fmla="*/ 70008 h 601986"/>
                  <a:gd name="connsiteX822" fmla="*/ 319354 w 636190"/>
                  <a:gd name="connsiteY822" fmla="*/ 69735 h 601986"/>
                  <a:gd name="connsiteX823" fmla="*/ 319354 w 636190"/>
                  <a:gd name="connsiteY823" fmla="*/ 69714 h 601986"/>
                  <a:gd name="connsiteX824" fmla="*/ 319368 w 636190"/>
                  <a:gd name="connsiteY824" fmla="*/ 69694 h 601986"/>
                  <a:gd name="connsiteX825" fmla="*/ 319381 w 636190"/>
                  <a:gd name="connsiteY825" fmla="*/ 69687 h 601986"/>
                  <a:gd name="connsiteX826" fmla="*/ 319416 w 636190"/>
                  <a:gd name="connsiteY826" fmla="*/ 69673 h 601986"/>
                  <a:gd name="connsiteX827" fmla="*/ 319436 w 636190"/>
                  <a:gd name="connsiteY827" fmla="*/ 69666 h 601986"/>
                  <a:gd name="connsiteX828" fmla="*/ 319498 w 636190"/>
                  <a:gd name="connsiteY828" fmla="*/ 69660 h 601986"/>
                  <a:gd name="connsiteX829" fmla="*/ 319525 w 636190"/>
                  <a:gd name="connsiteY829" fmla="*/ 69666 h 601986"/>
                  <a:gd name="connsiteX830" fmla="*/ 319552 w 636190"/>
                  <a:gd name="connsiteY830" fmla="*/ 69680 h 601986"/>
                  <a:gd name="connsiteX831" fmla="*/ 319587 w 636190"/>
                  <a:gd name="connsiteY831" fmla="*/ 69694 h 601986"/>
                  <a:gd name="connsiteX832" fmla="*/ 319648 w 636190"/>
                  <a:gd name="connsiteY832" fmla="*/ 69728 h 601986"/>
                  <a:gd name="connsiteX833" fmla="*/ 319710 w 636190"/>
                  <a:gd name="connsiteY833" fmla="*/ 69769 h 601986"/>
                  <a:gd name="connsiteX834" fmla="*/ 319792 w 636190"/>
                  <a:gd name="connsiteY834" fmla="*/ 69810 h 601986"/>
                  <a:gd name="connsiteX835" fmla="*/ 319894 w 636190"/>
                  <a:gd name="connsiteY835" fmla="*/ 69851 h 601986"/>
                  <a:gd name="connsiteX836" fmla="*/ 319949 w 636190"/>
                  <a:gd name="connsiteY836" fmla="*/ 69858 h 601986"/>
                  <a:gd name="connsiteX837" fmla="*/ 320011 w 636190"/>
                  <a:gd name="connsiteY837" fmla="*/ 69858 h 601986"/>
                  <a:gd name="connsiteX838" fmla="*/ 320079 w 636190"/>
                  <a:gd name="connsiteY838" fmla="*/ 69851 h 601986"/>
                  <a:gd name="connsiteX839" fmla="*/ 320113 w 636190"/>
                  <a:gd name="connsiteY839" fmla="*/ 69824 h 601986"/>
                  <a:gd name="connsiteX840" fmla="*/ 320148 w 636190"/>
                  <a:gd name="connsiteY840" fmla="*/ 69783 h 601986"/>
                  <a:gd name="connsiteX841" fmla="*/ 320209 w 636190"/>
                  <a:gd name="connsiteY841" fmla="*/ 69687 h 601986"/>
                  <a:gd name="connsiteX842" fmla="*/ 320236 w 636190"/>
                  <a:gd name="connsiteY842" fmla="*/ 69639 h 601986"/>
                  <a:gd name="connsiteX843" fmla="*/ 320250 w 636190"/>
                  <a:gd name="connsiteY843" fmla="*/ 69591 h 601986"/>
                  <a:gd name="connsiteX844" fmla="*/ 320271 w 636190"/>
                  <a:gd name="connsiteY844" fmla="*/ 69529 h 601986"/>
                  <a:gd name="connsiteX845" fmla="*/ 320305 w 636190"/>
                  <a:gd name="connsiteY845" fmla="*/ 69454 h 601986"/>
                  <a:gd name="connsiteX846" fmla="*/ 320353 w 636190"/>
                  <a:gd name="connsiteY846" fmla="*/ 69365 h 601986"/>
                  <a:gd name="connsiteX847" fmla="*/ 320435 w 636190"/>
                  <a:gd name="connsiteY847" fmla="*/ 69256 h 601986"/>
                  <a:gd name="connsiteX848" fmla="*/ 320462 w 636190"/>
                  <a:gd name="connsiteY848" fmla="*/ 69222 h 601986"/>
                  <a:gd name="connsiteX849" fmla="*/ 320489 w 636190"/>
                  <a:gd name="connsiteY849" fmla="*/ 69188 h 601986"/>
                  <a:gd name="connsiteX850" fmla="*/ 320524 w 636190"/>
                  <a:gd name="connsiteY850" fmla="*/ 69160 h 601986"/>
                  <a:gd name="connsiteX851" fmla="*/ 320551 w 636190"/>
                  <a:gd name="connsiteY851" fmla="*/ 69146 h 601986"/>
                  <a:gd name="connsiteX852" fmla="*/ 320599 w 636190"/>
                  <a:gd name="connsiteY852" fmla="*/ 69126 h 601986"/>
                  <a:gd name="connsiteX853" fmla="*/ 320647 w 636190"/>
                  <a:gd name="connsiteY853" fmla="*/ 69112 h 601986"/>
                  <a:gd name="connsiteX854" fmla="*/ 320688 w 636190"/>
                  <a:gd name="connsiteY854" fmla="*/ 69112 h 601986"/>
                  <a:gd name="connsiteX855" fmla="*/ 320750 w 636190"/>
                  <a:gd name="connsiteY855" fmla="*/ 69105 h 601986"/>
                  <a:gd name="connsiteX856" fmla="*/ 320825 w 636190"/>
                  <a:gd name="connsiteY856" fmla="*/ 69105 h 601986"/>
                  <a:gd name="connsiteX857" fmla="*/ 320879 w 636190"/>
                  <a:gd name="connsiteY857" fmla="*/ 69112 h 601986"/>
                  <a:gd name="connsiteX858" fmla="*/ 320927 w 636190"/>
                  <a:gd name="connsiteY858" fmla="*/ 69119 h 601986"/>
                  <a:gd name="connsiteX859" fmla="*/ 320975 w 636190"/>
                  <a:gd name="connsiteY859" fmla="*/ 69126 h 601986"/>
                  <a:gd name="connsiteX860" fmla="*/ 321023 w 636190"/>
                  <a:gd name="connsiteY860" fmla="*/ 69140 h 601986"/>
                  <a:gd name="connsiteX861" fmla="*/ 321331 w 636190"/>
                  <a:gd name="connsiteY861" fmla="*/ 69235 h 601986"/>
                  <a:gd name="connsiteX862" fmla="*/ 321393 w 636190"/>
                  <a:gd name="connsiteY862" fmla="*/ 69249 h 601986"/>
                  <a:gd name="connsiteX863" fmla="*/ 321440 w 636190"/>
                  <a:gd name="connsiteY863" fmla="*/ 69256 h 601986"/>
                  <a:gd name="connsiteX864" fmla="*/ 321488 w 636190"/>
                  <a:gd name="connsiteY864" fmla="*/ 69256 h 601986"/>
                  <a:gd name="connsiteX865" fmla="*/ 321543 w 636190"/>
                  <a:gd name="connsiteY865" fmla="*/ 69256 h 601986"/>
                  <a:gd name="connsiteX866" fmla="*/ 321591 w 636190"/>
                  <a:gd name="connsiteY866" fmla="*/ 69249 h 601986"/>
                  <a:gd name="connsiteX867" fmla="*/ 321646 w 636190"/>
                  <a:gd name="connsiteY867" fmla="*/ 69242 h 601986"/>
                  <a:gd name="connsiteX868" fmla="*/ 321748 w 636190"/>
                  <a:gd name="connsiteY868" fmla="*/ 69181 h 601986"/>
                  <a:gd name="connsiteX869" fmla="*/ 321837 w 636190"/>
                  <a:gd name="connsiteY869" fmla="*/ 69078 h 601986"/>
                  <a:gd name="connsiteX870" fmla="*/ 322029 w 636190"/>
                  <a:gd name="connsiteY870" fmla="*/ 68825 h 601986"/>
                  <a:gd name="connsiteX871" fmla="*/ 322063 w 636190"/>
                  <a:gd name="connsiteY871" fmla="*/ 68791 h 601986"/>
                  <a:gd name="connsiteX872" fmla="*/ 322097 w 636190"/>
                  <a:gd name="connsiteY872" fmla="*/ 68763 h 601986"/>
                  <a:gd name="connsiteX873" fmla="*/ 322138 w 636190"/>
                  <a:gd name="connsiteY873" fmla="*/ 68750 h 601986"/>
                  <a:gd name="connsiteX874" fmla="*/ 322179 w 636190"/>
                  <a:gd name="connsiteY874" fmla="*/ 68743 h 601986"/>
                  <a:gd name="connsiteX875" fmla="*/ 322227 w 636190"/>
                  <a:gd name="connsiteY875" fmla="*/ 68736 h 601986"/>
                  <a:gd name="connsiteX876" fmla="*/ 322268 w 636190"/>
                  <a:gd name="connsiteY876" fmla="*/ 68743 h 601986"/>
                  <a:gd name="connsiteX877" fmla="*/ 322295 w 636190"/>
                  <a:gd name="connsiteY877" fmla="*/ 68750 h 601986"/>
                  <a:gd name="connsiteX878" fmla="*/ 322364 w 636190"/>
                  <a:gd name="connsiteY878" fmla="*/ 68777 h 601986"/>
                  <a:gd name="connsiteX879" fmla="*/ 322487 w 636190"/>
                  <a:gd name="connsiteY879" fmla="*/ 68811 h 601986"/>
                  <a:gd name="connsiteX880" fmla="*/ 322528 w 636190"/>
                  <a:gd name="connsiteY880" fmla="*/ 68818 h 601986"/>
                  <a:gd name="connsiteX881" fmla="*/ 322555 w 636190"/>
                  <a:gd name="connsiteY881" fmla="*/ 68818 h 601986"/>
                  <a:gd name="connsiteX882" fmla="*/ 322590 w 636190"/>
                  <a:gd name="connsiteY882" fmla="*/ 68818 h 601986"/>
                  <a:gd name="connsiteX883" fmla="*/ 322624 w 636190"/>
                  <a:gd name="connsiteY883" fmla="*/ 68811 h 601986"/>
                  <a:gd name="connsiteX884" fmla="*/ 322685 w 636190"/>
                  <a:gd name="connsiteY884" fmla="*/ 68784 h 601986"/>
                  <a:gd name="connsiteX885" fmla="*/ 322747 w 636190"/>
                  <a:gd name="connsiteY885" fmla="*/ 68750 h 601986"/>
                  <a:gd name="connsiteX886" fmla="*/ 322795 w 636190"/>
                  <a:gd name="connsiteY886" fmla="*/ 68709 h 601986"/>
                  <a:gd name="connsiteX887" fmla="*/ 322850 w 636190"/>
                  <a:gd name="connsiteY887" fmla="*/ 68661 h 601986"/>
                  <a:gd name="connsiteX888" fmla="*/ 323075 w 636190"/>
                  <a:gd name="connsiteY888" fmla="*/ 68428 h 601986"/>
                  <a:gd name="connsiteX889" fmla="*/ 323110 w 636190"/>
                  <a:gd name="connsiteY889" fmla="*/ 68387 h 601986"/>
                  <a:gd name="connsiteX890" fmla="*/ 323157 w 636190"/>
                  <a:gd name="connsiteY890" fmla="*/ 68353 h 601986"/>
                  <a:gd name="connsiteX891" fmla="*/ 323205 w 636190"/>
                  <a:gd name="connsiteY891" fmla="*/ 68312 h 601986"/>
                  <a:gd name="connsiteX892" fmla="*/ 323246 w 636190"/>
                  <a:gd name="connsiteY892" fmla="*/ 68284 h 601986"/>
                  <a:gd name="connsiteX893" fmla="*/ 323315 w 636190"/>
                  <a:gd name="connsiteY893" fmla="*/ 68257 h 601986"/>
                  <a:gd name="connsiteX894" fmla="*/ 323363 w 636190"/>
                  <a:gd name="connsiteY894" fmla="*/ 68237 h 601986"/>
                  <a:gd name="connsiteX895" fmla="*/ 323417 w 636190"/>
                  <a:gd name="connsiteY895" fmla="*/ 68230 h 601986"/>
                  <a:gd name="connsiteX896" fmla="*/ 323472 w 636190"/>
                  <a:gd name="connsiteY896" fmla="*/ 68230 h 601986"/>
                  <a:gd name="connsiteX897" fmla="*/ 323513 w 636190"/>
                  <a:gd name="connsiteY897" fmla="*/ 68223 h 601986"/>
                  <a:gd name="connsiteX898" fmla="*/ 323568 w 636190"/>
                  <a:gd name="connsiteY898" fmla="*/ 68230 h 601986"/>
                  <a:gd name="connsiteX899" fmla="*/ 323698 w 636190"/>
                  <a:gd name="connsiteY899" fmla="*/ 68230 h 601986"/>
                  <a:gd name="connsiteX900" fmla="*/ 323848 w 636190"/>
                  <a:gd name="connsiteY900" fmla="*/ 68250 h 601986"/>
                  <a:gd name="connsiteX901" fmla="*/ 323896 w 636190"/>
                  <a:gd name="connsiteY901" fmla="*/ 68264 h 601986"/>
                  <a:gd name="connsiteX902" fmla="*/ 323992 w 636190"/>
                  <a:gd name="connsiteY902" fmla="*/ 68284 h 601986"/>
                  <a:gd name="connsiteX903" fmla="*/ 324040 w 636190"/>
                  <a:gd name="connsiteY903" fmla="*/ 68298 h 601986"/>
                  <a:gd name="connsiteX904" fmla="*/ 324136 w 636190"/>
                  <a:gd name="connsiteY904" fmla="*/ 68319 h 601986"/>
                  <a:gd name="connsiteX905" fmla="*/ 324197 w 636190"/>
                  <a:gd name="connsiteY905" fmla="*/ 68326 h 601986"/>
                  <a:gd name="connsiteX906" fmla="*/ 324272 w 636190"/>
                  <a:gd name="connsiteY906" fmla="*/ 68339 h 601986"/>
                  <a:gd name="connsiteX907" fmla="*/ 324361 w 636190"/>
                  <a:gd name="connsiteY907" fmla="*/ 68353 h 601986"/>
                  <a:gd name="connsiteX908" fmla="*/ 324450 w 636190"/>
                  <a:gd name="connsiteY908" fmla="*/ 68353 h 601986"/>
                  <a:gd name="connsiteX909" fmla="*/ 324539 w 636190"/>
                  <a:gd name="connsiteY909" fmla="*/ 68353 h 601986"/>
                  <a:gd name="connsiteX910" fmla="*/ 324628 w 636190"/>
                  <a:gd name="connsiteY910" fmla="*/ 68360 h 601986"/>
                  <a:gd name="connsiteX911" fmla="*/ 324724 w 636190"/>
                  <a:gd name="connsiteY911" fmla="*/ 68346 h 601986"/>
                  <a:gd name="connsiteX912" fmla="*/ 324813 w 636190"/>
                  <a:gd name="connsiteY912" fmla="*/ 68319 h 601986"/>
                  <a:gd name="connsiteX913" fmla="*/ 324902 w 636190"/>
                  <a:gd name="connsiteY913" fmla="*/ 68278 h 601986"/>
                  <a:gd name="connsiteX914" fmla="*/ 324950 w 636190"/>
                  <a:gd name="connsiteY914" fmla="*/ 68223 h 601986"/>
                  <a:gd name="connsiteX915" fmla="*/ 324998 w 636190"/>
                  <a:gd name="connsiteY915" fmla="*/ 68175 h 601986"/>
                  <a:gd name="connsiteX916" fmla="*/ 325039 w 636190"/>
                  <a:gd name="connsiteY916" fmla="*/ 68120 h 601986"/>
                  <a:gd name="connsiteX917" fmla="*/ 325312 w 636190"/>
                  <a:gd name="connsiteY917" fmla="*/ 67744 h 601986"/>
                  <a:gd name="connsiteX918" fmla="*/ 325497 w 636190"/>
                  <a:gd name="connsiteY918" fmla="*/ 67470 h 601986"/>
                  <a:gd name="connsiteX919" fmla="*/ 325593 w 636190"/>
                  <a:gd name="connsiteY919" fmla="*/ 67368 h 601986"/>
                  <a:gd name="connsiteX920" fmla="*/ 325723 w 636190"/>
                  <a:gd name="connsiteY920" fmla="*/ 67416 h 601986"/>
                  <a:gd name="connsiteX921" fmla="*/ 325873 w 636190"/>
                  <a:gd name="connsiteY921" fmla="*/ 67416 h 601986"/>
                  <a:gd name="connsiteX922" fmla="*/ 325990 w 636190"/>
                  <a:gd name="connsiteY922" fmla="*/ 67279 h 601986"/>
                  <a:gd name="connsiteX923" fmla="*/ 325969 w 636190"/>
                  <a:gd name="connsiteY923" fmla="*/ 67101 h 601986"/>
                  <a:gd name="connsiteX924" fmla="*/ 325887 w 636190"/>
                  <a:gd name="connsiteY924" fmla="*/ 66704 h 601986"/>
                  <a:gd name="connsiteX925" fmla="*/ 325928 w 636190"/>
                  <a:gd name="connsiteY925" fmla="*/ 66478 h 601986"/>
                  <a:gd name="connsiteX926" fmla="*/ 326017 w 636190"/>
                  <a:gd name="connsiteY926" fmla="*/ 66307 h 601986"/>
                  <a:gd name="connsiteX927" fmla="*/ 326167 w 636190"/>
                  <a:gd name="connsiteY927" fmla="*/ 66225 h 601986"/>
                  <a:gd name="connsiteX928" fmla="*/ 326297 w 636190"/>
                  <a:gd name="connsiteY928" fmla="*/ 66239 h 601986"/>
                  <a:gd name="connsiteX929" fmla="*/ 326578 w 636190"/>
                  <a:gd name="connsiteY929" fmla="*/ 66280 h 601986"/>
                  <a:gd name="connsiteX930" fmla="*/ 326824 w 636190"/>
                  <a:gd name="connsiteY930" fmla="*/ 66191 h 601986"/>
                  <a:gd name="connsiteX931" fmla="*/ 326920 w 636190"/>
                  <a:gd name="connsiteY931" fmla="*/ 66082 h 601986"/>
                  <a:gd name="connsiteX932" fmla="*/ 326988 w 636190"/>
                  <a:gd name="connsiteY932" fmla="*/ 65822 h 601986"/>
                  <a:gd name="connsiteX933" fmla="*/ 327029 w 636190"/>
                  <a:gd name="connsiteY933" fmla="*/ 65480 h 601986"/>
                  <a:gd name="connsiteX934" fmla="*/ 327111 w 636190"/>
                  <a:gd name="connsiteY934" fmla="*/ 65138 h 601986"/>
                  <a:gd name="connsiteX935" fmla="*/ 327207 w 636190"/>
                  <a:gd name="connsiteY935" fmla="*/ 64898 h 601986"/>
                  <a:gd name="connsiteX936" fmla="*/ 327337 w 636190"/>
                  <a:gd name="connsiteY936" fmla="*/ 64741 h 601986"/>
                  <a:gd name="connsiteX937" fmla="*/ 327488 w 636190"/>
                  <a:gd name="connsiteY937" fmla="*/ 64604 h 601986"/>
                  <a:gd name="connsiteX938" fmla="*/ 327789 w 636190"/>
                  <a:gd name="connsiteY938" fmla="*/ 64481 h 601986"/>
                  <a:gd name="connsiteX939" fmla="*/ 328007 w 636190"/>
                  <a:gd name="connsiteY939" fmla="*/ 64324 h 601986"/>
                  <a:gd name="connsiteX940" fmla="*/ 328151 w 636190"/>
                  <a:gd name="connsiteY940" fmla="*/ 64077 h 601986"/>
                  <a:gd name="connsiteX941" fmla="*/ 328302 w 636190"/>
                  <a:gd name="connsiteY941" fmla="*/ 63776 h 601986"/>
                  <a:gd name="connsiteX942" fmla="*/ 328452 w 636190"/>
                  <a:gd name="connsiteY942" fmla="*/ 63551 h 601986"/>
                  <a:gd name="connsiteX943" fmla="*/ 328596 w 636190"/>
                  <a:gd name="connsiteY943" fmla="*/ 63366 h 601986"/>
                  <a:gd name="connsiteX944" fmla="*/ 328760 w 636190"/>
                  <a:gd name="connsiteY944" fmla="*/ 63024 h 601986"/>
                  <a:gd name="connsiteX945" fmla="*/ 328869 w 636190"/>
                  <a:gd name="connsiteY945" fmla="*/ 62689 h 601986"/>
                  <a:gd name="connsiteX946" fmla="*/ 329040 w 636190"/>
                  <a:gd name="connsiteY946" fmla="*/ 62360 h 601986"/>
                  <a:gd name="connsiteX947" fmla="*/ 329266 w 636190"/>
                  <a:gd name="connsiteY947" fmla="*/ 62032 h 601986"/>
                  <a:gd name="connsiteX948" fmla="*/ 329506 w 636190"/>
                  <a:gd name="connsiteY948" fmla="*/ 61779 h 601986"/>
                  <a:gd name="connsiteX949" fmla="*/ 329663 w 636190"/>
                  <a:gd name="connsiteY949" fmla="*/ 61546 h 601986"/>
                  <a:gd name="connsiteX950" fmla="*/ 329759 w 636190"/>
                  <a:gd name="connsiteY950" fmla="*/ 61273 h 601986"/>
                  <a:gd name="connsiteX951" fmla="*/ 329868 w 636190"/>
                  <a:gd name="connsiteY951" fmla="*/ 61026 h 601986"/>
                  <a:gd name="connsiteX952" fmla="*/ 330032 w 636190"/>
                  <a:gd name="connsiteY952" fmla="*/ 60760 h 601986"/>
                  <a:gd name="connsiteX953" fmla="*/ 330272 w 636190"/>
                  <a:gd name="connsiteY953" fmla="*/ 60472 h 601986"/>
                  <a:gd name="connsiteX954" fmla="*/ 330409 w 636190"/>
                  <a:gd name="connsiteY954" fmla="*/ 60233 h 601986"/>
                  <a:gd name="connsiteX955" fmla="*/ 330498 w 636190"/>
                  <a:gd name="connsiteY955" fmla="*/ 59952 h 601986"/>
                  <a:gd name="connsiteX956" fmla="*/ 330545 w 636190"/>
                  <a:gd name="connsiteY956" fmla="*/ 59665 h 601986"/>
                  <a:gd name="connsiteX957" fmla="*/ 330634 w 636190"/>
                  <a:gd name="connsiteY957" fmla="*/ 59385 h 601986"/>
                  <a:gd name="connsiteX958" fmla="*/ 330764 w 636190"/>
                  <a:gd name="connsiteY958" fmla="*/ 59132 h 601986"/>
                  <a:gd name="connsiteX959" fmla="*/ 330833 w 636190"/>
                  <a:gd name="connsiteY959" fmla="*/ 58920 h 601986"/>
                  <a:gd name="connsiteX960" fmla="*/ 330840 w 636190"/>
                  <a:gd name="connsiteY960" fmla="*/ 58714 h 601986"/>
                  <a:gd name="connsiteX961" fmla="*/ 330785 w 636190"/>
                  <a:gd name="connsiteY961" fmla="*/ 58509 h 601986"/>
                  <a:gd name="connsiteX962" fmla="*/ 330614 w 636190"/>
                  <a:gd name="connsiteY962" fmla="*/ 58235 h 601986"/>
                  <a:gd name="connsiteX963" fmla="*/ 330539 w 636190"/>
                  <a:gd name="connsiteY963" fmla="*/ 58071 h 601986"/>
                  <a:gd name="connsiteX964" fmla="*/ 330539 w 636190"/>
                  <a:gd name="connsiteY964" fmla="*/ 57845 h 601986"/>
                  <a:gd name="connsiteX965" fmla="*/ 330607 w 636190"/>
                  <a:gd name="connsiteY965" fmla="*/ 57695 h 601986"/>
                  <a:gd name="connsiteX966" fmla="*/ 330710 w 636190"/>
                  <a:gd name="connsiteY966" fmla="*/ 57387 h 601986"/>
                  <a:gd name="connsiteX967" fmla="*/ 330737 w 636190"/>
                  <a:gd name="connsiteY967" fmla="*/ 57161 h 601986"/>
                  <a:gd name="connsiteX968" fmla="*/ 330737 w 636190"/>
                  <a:gd name="connsiteY968" fmla="*/ 56915 h 601986"/>
                  <a:gd name="connsiteX969" fmla="*/ 330662 w 636190"/>
                  <a:gd name="connsiteY969" fmla="*/ 56614 h 601986"/>
                  <a:gd name="connsiteX970" fmla="*/ 330689 w 636190"/>
                  <a:gd name="connsiteY970" fmla="*/ 56395 h 601986"/>
                  <a:gd name="connsiteX971" fmla="*/ 330922 w 636190"/>
                  <a:gd name="connsiteY971" fmla="*/ 55328 h 601986"/>
                  <a:gd name="connsiteX972" fmla="*/ 330956 w 636190"/>
                  <a:gd name="connsiteY972" fmla="*/ 55068 h 601986"/>
                  <a:gd name="connsiteX973" fmla="*/ 330983 w 636190"/>
                  <a:gd name="connsiteY973" fmla="*/ 54548 h 601986"/>
                  <a:gd name="connsiteX974" fmla="*/ 330928 w 636190"/>
                  <a:gd name="connsiteY974" fmla="*/ 54117 h 601986"/>
                  <a:gd name="connsiteX975" fmla="*/ 330846 w 636190"/>
                  <a:gd name="connsiteY975" fmla="*/ 53755 h 601986"/>
                  <a:gd name="connsiteX976" fmla="*/ 330771 w 636190"/>
                  <a:gd name="connsiteY976" fmla="*/ 53351 h 601986"/>
                  <a:gd name="connsiteX977" fmla="*/ 330778 w 636190"/>
                  <a:gd name="connsiteY977" fmla="*/ 53043 h 601986"/>
                  <a:gd name="connsiteX978" fmla="*/ 330928 w 636190"/>
                  <a:gd name="connsiteY978" fmla="*/ 52359 h 601986"/>
                  <a:gd name="connsiteX979" fmla="*/ 330956 w 636190"/>
                  <a:gd name="connsiteY979" fmla="*/ 52038 h 601986"/>
                  <a:gd name="connsiteX980" fmla="*/ 330853 w 636190"/>
                  <a:gd name="connsiteY980" fmla="*/ 51696 h 601986"/>
                  <a:gd name="connsiteX981" fmla="*/ 330778 w 636190"/>
                  <a:gd name="connsiteY981" fmla="*/ 51306 h 601986"/>
                  <a:gd name="connsiteX982" fmla="*/ 330710 w 636190"/>
                  <a:gd name="connsiteY982" fmla="*/ 50943 h 601986"/>
                  <a:gd name="connsiteX983" fmla="*/ 330669 w 636190"/>
                  <a:gd name="connsiteY983" fmla="*/ 50546 h 601986"/>
                  <a:gd name="connsiteX984" fmla="*/ 330641 w 636190"/>
                  <a:gd name="connsiteY984" fmla="*/ 50163 h 601986"/>
                  <a:gd name="connsiteX985" fmla="*/ 330655 w 636190"/>
                  <a:gd name="connsiteY985" fmla="*/ 49883 h 601986"/>
                  <a:gd name="connsiteX986" fmla="*/ 330682 w 636190"/>
                  <a:gd name="connsiteY986" fmla="*/ 49534 h 601986"/>
                  <a:gd name="connsiteX987" fmla="*/ 330621 w 636190"/>
                  <a:gd name="connsiteY987" fmla="*/ 49233 h 601986"/>
                  <a:gd name="connsiteX988" fmla="*/ 330580 w 636190"/>
                  <a:gd name="connsiteY988" fmla="*/ 49028 h 601986"/>
                  <a:gd name="connsiteX989" fmla="*/ 330682 w 636190"/>
                  <a:gd name="connsiteY989" fmla="*/ 48993 h 601986"/>
                  <a:gd name="connsiteX990" fmla="*/ 331633 w 636190"/>
                  <a:gd name="connsiteY990" fmla="*/ 48754 h 601986"/>
                  <a:gd name="connsiteX991" fmla="*/ 332345 w 636190"/>
                  <a:gd name="connsiteY991" fmla="*/ 48419 h 601986"/>
                  <a:gd name="connsiteX992" fmla="*/ 332659 w 636190"/>
                  <a:gd name="connsiteY992" fmla="*/ 48207 h 601986"/>
                  <a:gd name="connsiteX993" fmla="*/ 332721 w 636190"/>
                  <a:gd name="connsiteY993" fmla="*/ 47584 h 601986"/>
                  <a:gd name="connsiteX994" fmla="*/ 332926 w 636190"/>
                  <a:gd name="connsiteY994" fmla="*/ 46907 h 601986"/>
                  <a:gd name="connsiteX995" fmla="*/ 332741 w 636190"/>
                  <a:gd name="connsiteY995" fmla="*/ 46326 h 601986"/>
                  <a:gd name="connsiteX996" fmla="*/ 332721 w 636190"/>
                  <a:gd name="connsiteY996" fmla="*/ 45895 h 601986"/>
                  <a:gd name="connsiteX997" fmla="*/ 333364 w 636190"/>
                  <a:gd name="connsiteY997" fmla="*/ 45840 h 601986"/>
                  <a:gd name="connsiteX998" fmla="*/ 333973 w 636190"/>
                  <a:gd name="connsiteY998" fmla="*/ 45956 h 601986"/>
                  <a:gd name="connsiteX999" fmla="*/ 337126 w 636190"/>
                  <a:gd name="connsiteY999" fmla="*/ 45772 h 601986"/>
                  <a:gd name="connsiteX1000" fmla="*/ 337721 w 636190"/>
                  <a:gd name="connsiteY1000" fmla="*/ 45635 h 601986"/>
                  <a:gd name="connsiteX1001" fmla="*/ 338672 w 636190"/>
                  <a:gd name="connsiteY1001" fmla="*/ 46127 h 601986"/>
                  <a:gd name="connsiteX1002" fmla="*/ 339213 w 636190"/>
                  <a:gd name="connsiteY1002" fmla="*/ 46497 h 601986"/>
                  <a:gd name="connsiteX1003" fmla="*/ 340526 w 636190"/>
                  <a:gd name="connsiteY1003" fmla="*/ 47646 h 601986"/>
                  <a:gd name="connsiteX1004" fmla="*/ 341470 w 636190"/>
                  <a:gd name="connsiteY1004" fmla="*/ 48645 h 601986"/>
                  <a:gd name="connsiteX1005" fmla="*/ 341696 w 636190"/>
                  <a:gd name="connsiteY1005" fmla="*/ 48904 h 601986"/>
                  <a:gd name="connsiteX1006" fmla="*/ 341997 w 636190"/>
                  <a:gd name="connsiteY1006" fmla="*/ 48980 h 601986"/>
                  <a:gd name="connsiteX1007" fmla="*/ 343256 w 636190"/>
                  <a:gd name="connsiteY1007" fmla="*/ 49370 h 601986"/>
                  <a:gd name="connsiteX1008" fmla="*/ 345123 w 636190"/>
                  <a:gd name="connsiteY1008" fmla="*/ 49931 h 601986"/>
                  <a:gd name="connsiteX1009" fmla="*/ 346231 w 636190"/>
                  <a:gd name="connsiteY1009" fmla="*/ 50136 h 601986"/>
                  <a:gd name="connsiteX1010" fmla="*/ 347415 w 636190"/>
                  <a:gd name="connsiteY1010" fmla="*/ 50218 h 601986"/>
                  <a:gd name="connsiteX1011" fmla="*/ 348338 w 636190"/>
                  <a:gd name="connsiteY1011" fmla="*/ 50540 h 601986"/>
                  <a:gd name="connsiteX1012" fmla="*/ 348756 w 636190"/>
                  <a:gd name="connsiteY1012" fmla="*/ 51046 h 601986"/>
                  <a:gd name="connsiteX1013" fmla="*/ 349741 w 636190"/>
                  <a:gd name="connsiteY1013" fmla="*/ 51928 h 601986"/>
                  <a:gd name="connsiteX1014" fmla="*/ 349802 w 636190"/>
                  <a:gd name="connsiteY1014" fmla="*/ 52058 h 601986"/>
                  <a:gd name="connsiteX1015" fmla="*/ 349809 w 636190"/>
                  <a:gd name="connsiteY1015" fmla="*/ 52688 h 601986"/>
                  <a:gd name="connsiteX1016" fmla="*/ 350589 w 636190"/>
                  <a:gd name="connsiteY1016" fmla="*/ 53146 h 601986"/>
                  <a:gd name="connsiteX1017" fmla="*/ 351116 w 636190"/>
                  <a:gd name="connsiteY1017" fmla="*/ 53358 h 601986"/>
                  <a:gd name="connsiteX1018" fmla="*/ 351930 w 636190"/>
                  <a:gd name="connsiteY1018" fmla="*/ 53837 h 601986"/>
                  <a:gd name="connsiteX1019" fmla="*/ 352265 w 636190"/>
                  <a:gd name="connsiteY1019" fmla="*/ 54104 h 601986"/>
                  <a:gd name="connsiteX1020" fmla="*/ 352258 w 636190"/>
                  <a:gd name="connsiteY1020" fmla="*/ 54138 h 601986"/>
                  <a:gd name="connsiteX1021" fmla="*/ 352251 w 636190"/>
                  <a:gd name="connsiteY1021" fmla="*/ 54548 h 601986"/>
                  <a:gd name="connsiteX1022" fmla="*/ 352162 w 636190"/>
                  <a:gd name="connsiteY1022" fmla="*/ 55704 h 601986"/>
                  <a:gd name="connsiteX1023" fmla="*/ 352094 w 636190"/>
                  <a:gd name="connsiteY1023" fmla="*/ 56696 h 601986"/>
                  <a:gd name="connsiteX1024" fmla="*/ 352087 w 636190"/>
                  <a:gd name="connsiteY1024" fmla="*/ 58865 h 601986"/>
                  <a:gd name="connsiteX1025" fmla="*/ 354707 w 636190"/>
                  <a:gd name="connsiteY1025" fmla="*/ 58564 h 601986"/>
                  <a:gd name="connsiteX1026" fmla="*/ 354919 w 636190"/>
                  <a:gd name="connsiteY1026" fmla="*/ 58960 h 601986"/>
                  <a:gd name="connsiteX1027" fmla="*/ 355042 w 636190"/>
                  <a:gd name="connsiteY1027" fmla="*/ 58967 h 601986"/>
                  <a:gd name="connsiteX1028" fmla="*/ 355973 w 636190"/>
                  <a:gd name="connsiteY1028" fmla="*/ 59056 h 601986"/>
                  <a:gd name="connsiteX1029" fmla="*/ 356875 w 636190"/>
                  <a:gd name="connsiteY1029" fmla="*/ 59070 h 601986"/>
                  <a:gd name="connsiteX1030" fmla="*/ 357156 w 636190"/>
                  <a:gd name="connsiteY1030" fmla="*/ 56936 h 601986"/>
                  <a:gd name="connsiteX1031" fmla="*/ 359113 w 636190"/>
                  <a:gd name="connsiteY1031" fmla="*/ 56457 h 601986"/>
                  <a:gd name="connsiteX1032" fmla="*/ 359119 w 636190"/>
                  <a:gd name="connsiteY1032" fmla="*/ 56382 h 601986"/>
                  <a:gd name="connsiteX1033" fmla="*/ 359215 w 636190"/>
                  <a:gd name="connsiteY1033" fmla="*/ 54651 h 601986"/>
                  <a:gd name="connsiteX1034" fmla="*/ 359407 w 636190"/>
                  <a:gd name="connsiteY1034" fmla="*/ 51511 h 601986"/>
                  <a:gd name="connsiteX1035" fmla="*/ 359516 w 636190"/>
                  <a:gd name="connsiteY1035" fmla="*/ 49596 h 601986"/>
                  <a:gd name="connsiteX1036" fmla="*/ 361917 w 636190"/>
                  <a:gd name="connsiteY1036" fmla="*/ 50403 h 601986"/>
                  <a:gd name="connsiteX1037" fmla="*/ 364325 w 636190"/>
                  <a:gd name="connsiteY1037" fmla="*/ 51196 h 601986"/>
                  <a:gd name="connsiteX1038" fmla="*/ 366056 w 636190"/>
                  <a:gd name="connsiteY1038" fmla="*/ 51791 h 601986"/>
                  <a:gd name="connsiteX1039" fmla="*/ 366070 w 636190"/>
                  <a:gd name="connsiteY1039" fmla="*/ 51579 h 601986"/>
                  <a:gd name="connsiteX1040" fmla="*/ 366247 w 636190"/>
                  <a:gd name="connsiteY1040" fmla="*/ 48857 h 601986"/>
                  <a:gd name="connsiteX1041" fmla="*/ 366432 w 636190"/>
                  <a:gd name="connsiteY1041" fmla="*/ 45744 h 601986"/>
                  <a:gd name="connsiteX1042" fmla="*/ 366637 w 636190"/>
                  <a:gd name="connsiteY1042" fmla="*/ 42502 h 601986"/>
                  <a:gd name="connsiteX1043" fmla="*/ 366836 w 636190"/>
                  <a:gd name="connsiteY1043" fmla="*/ 39362 h 601986"/>
                  <a:gd name="connsiteX1044" fmla="*/ 367410 w 636190"/>
                  <a:gd name="connsiteY1044" fmla="*/ 39334 h 601986"/>
                  <a:gd name="connsiteX1045" fmla="*/ 367431 w 636190"/>
                  <a:gd name="connsiteY1045" fmla="*/ 38951 h 601986"/>
                  <a:gd name="connsiteX1046" fmla="*/ 367588 w 636190"/>
                  <a:gd name="connsiteY1046" fmla="*/ 36441 h 601986"/>
                  <a:gd name="connsiteX1047" fmla="*/ 367684 w 636190"/>
                  <a:gd name="connsiteY1047" fmla="*/ 34950 h 601986"/>
                  <a:gd name="connsiteX1048" fmla="*/ 367766 w 636190"/>
                  <a:gd name="connsiteY1048" fmla="*/ 33821 h 601986"/>
                  <a:gd name="connsiteX1049" fmla="*/ 368101 w 636190"/>
                  <a:gd name="connsiteY1049" fmla="*/ 28588 h 601986"/>
                  <a:gd name="connsiteX1050" fmla="*/ 368313 w 636190"/>
                  <a:gd name="connsiteY1050" fmla="*/ 25263 h 601986"/>
                  <a:gd name="connsiteX1051" fmla="*/ 368546 w 636190"/>
                  <a:gd name="connsiteY1051" fmla="*/ 21726 h 601986"/>
                  <a:gd name="connsiteX1052" fmla="*/ 368744 w 636190"/>
                  <a:gd name="connsiteY1052" fmla="*/ 18449 h 601986"/>
                  <a:gd name="connsiteX1053" fmla="*/ 369435 w 636190"/>
                  <a:gd name="connsiteY1053" fmla="*/ 13408 h 601986"/>
                  <a:gd name="connsiteX1054" fmla="*/ 369681 w 636190"/>
                  <a:gd name="connsiteY1054" fmla="*/ 11527 h 601986"/>
                  <a:gd name="connsiteX1055" fmla="*/ 369976 w 636190"/>
                  <a:gd name="connsiteY1055" fmla="*/ 9399 h 601986"/>
                  <a:gd name="connsiteX1056" fmla="*/ 370352 w 636190"/>
                  <a:gd name="connsiteY1056" fmla="*/ 6499 h 601986"/>
                  <a:gd name="connsiteX1057" fmla="*/ 370482 w 636190"/>
                  <a:gd name="connsiteY1057" fmla="*/ 5596 h 601986"/>
                  <a:gd name="connsiteX1058" fmla="*/ 370926 w 636190"/>
                  <a:gd name="connsiteY1058" fmla="*/ 5596 h 601986"/>
                  <a:gd name="connsiteX1059" fmla="*/ 375900 w 636190"/>
                  <a:gd name="connsiteY1059" fmla="*/ 5609 h 601986"/>
                  <a:gd name="connsiteX1060" fmla="*/ 376071 w 636190"/>
                  <a:gd name="connsiteY1060" fmla="*/ 8496 h 601986"/>
                  <a:gd name="connsiteX1061" fmla="*/ 376132 w 636190"/>
                  <a:gd name="connsiteY1061" fmla="*/ 9105 h 601986"/>
                  <a:gd name="connsiteX1062" fmla="*/ 376255 w 636190"/>
                  <a:gd name="connsiteY1062" fmla="*/ 10295 h 601986"/>
                  <a:gd name="connsiteX1063" fmla="*/ 376310 w 636190"/>
                  <a:gd name="connsiteY1063" fmla="*/ 10795 h 601986"/>
                  <a:gd name="connsiteX1064" fmla="*/ 376509 w 636190"/>
                  <a:gd name="connsiteY1064" fmla="*/ 12922 h 601986"/>
                  <a:gd name="connsiteX1065" fmla="*/ 376529 w 636190"/>
                  <a:gd name="connsiteY1065" fmla="*/ 12922 h 601986"/>
                  <a:gd name="connsiteX1066" fmla="*/ 376666 w 636190"/>
                  <a:gd name="connsiteY1066" fmla="*/ 12915 h 601986"/>
                  <a:gd name="connsiteX1067" fmla="*/ 378492 w 636190"/>
                  <a:gd name="connsiteY1067" fmla="*/ 12567 h 601986"/>
                  <a:gd name="connsiteX1068" fmla="*/ 380148 w 636190"/>
                  <a:gd name="connsiteY1068" fmla="*/ 12245 h 601986"/>
                  <a:gd name="connsiteX1069" fmla="*/ 383472 w 636190"/>
                  <a:gd name="connsiteY1069" fmla="*/ 11588 h 601986"/>
                  <a:gd name="connsiteX1070" fmla="*/ 384410 w 636190"/>
                  <a:gd name="connsiteY1070" fmla="*/ 11403 h 601986"/>
                  <a:gd name="connsiteX1071" fmla="*/ 386578 w 636190"/>
                  <a:gd name="connsiteY1071" fmla="*/ 10959 h 601986"/>
                  <a:gd name="connsiteX1072" fmla="*/ 389704 w 636190"/>
                  <a:gd name="connsiteY1072" fmla="*/ 10336 h 601986"/>
                  <a:gd name="connsiteX1073" fmla="*/ 391743 w 636190"/>
                  <a:gd name="connsiteY1073" fmla="*/ 9933 h 601986"/>
                  <a:gd name="connsiteX1074" fmla="*/ 407148 w 636190"/>
                  <a:gd name="connsiteY1074" fmla="*/ 6827 h 601986"/>
                  <a:gd name="connsiteX1075" fmla="*/ 408352 w 636190"/>
                  <a:gd name="connsiteY1075" fmla="*/ 6588 h 601986"/>
                  <a:gd name="connsiteX1076" fmla="*/ 414577 w 636190"/>
                  <a:gd name="connsiteY1076" fmla="*/ 5370 h 601986"/>
                  <a:gd name="connsiteX1077" fmla="*/ 415706 w 636190"/>
                  <a:gd name="connsiteY1077" fmla="*/ 5131 h 601986"/>
                  <a:gd name="connsiteX1078" fmla="*/ 415255 w 636190"/>
                  <a:gd name="connsiteY1078" fmla="*/ 11068 h 601986"/>
                  <a:gd name="connsiteX1079" fmla="*/ 415248 w 636190"/>
                  <a:gd name="connsiteY1079" fmla="*/ 11150 h 601986"/>
                  <a:gd name="connsiteX1080" fmla="*/ 420631 w 636190"/>
                  <a:gd name="connsiteY1080" fmla="*/ 11479 h 601986"/>
                  <a:gd name="connsiteX1081" fmla="*/ 423915 w 636190"/>
                  <a:gd name="connsiteY1081" fmla="*/ 11390 h 601986"/>
                  <a:gd name="connsiteX1082" fmla="*/ 424770 w 636190"/>
                  <a:gd name="connsiteY1082" fmla="*/ 11356 h 601986"/>
                  <a:gd name="connsiteX1083" fmla="*/ 424982 w 636190"/>
                  <a:gd name="connsiteY1083" fmla="*/ 14728 h 601986"/>
                  <a:gd name="connsiteX1084" fmla="*/ 425016 w 636190"/>
                  <a:gd name="connsiteY1084" fmla="*/ 16726 h 601986"/>
                  <a:gd name="connsiteX1085" fmla="*/ 426740 w 636190"/>
                  <a:gd name="connsiteY1085" fmla="*/ 16822 h 601986"/>
                  <a:gd name="connsiteX1086" fmla="*/ 428786 w 636190"/>
                  <a:gd name="connsiteY1086" fmla="*/ 16890 h 601986"/>
                  <a:gd name="connsiteX1087" fmla="*/ 428416 w 636190"/>
                  <a:gd name="connsiteY1087" fmla="*/ 20016 h 601986"/>
                  <a:gd name="connsiteX1088" fmla="*/ 431241 w 636190"/>
                  <a:gd name="connsiteY1088" fmla="*/ 20201 h 601986"/>
                  <a:gd name="connsiteX1089" fmla="*/ 434019 w 636190"/>
                  <a:gd name="connsiteY1089" fmla="*/ 20399 h 601986"/>
                  <a:gd name="connsiteX1090" fmla="*/ 433704 w 636190"/>
                  <a:gd name="connsiteY1090" fmla="*/ 21206 h 601986"/>
                  <a:gd name="connsiteX1091" fmla="*/ 433909 w 636190"/>
                  <a:gd name="connsiteY1091" fmla="*/ 21234 h 601986"/>
                  <a:gd name="connsiteX1092" fmla="*/ 435996 w 636190"/>
                  <a:gd name="connsiteY1092" fmla="*/ 21473 h 601986"/>
                  <a:gd name="connsiteX1093" fmla="*/ 438965 w 636190"/>
                  <a:gd name="connsiteY1093" fmla="*/ 21815 h 601986"/>
                  <a:gd name="connsiteX1094" fmla="*/ 441468 w 636190"/>
                  <a:gd name="connsiteY1094" fmla="*/ 22096 h 601986"/>
                  <a:gd name="connsiteX1095" fmla="*/ 444000 w 636190"/>
                  <a:gd name="connsiteY1095" fmla="*/ 22390 h 601986"/>
                  <a:gd name="connsiteX1096" fmla="*/ 445669 w 636190"/>
                  <a:gd name="connsiteY1096" fmla="*/ 22698 h 601986"/>
                  <a:gd name="connsiteX1097" fmla="*/ 444827 w 636190"/>
                  <a:gd name="connsiteY1097" fmla="*/ 26125 h 601986"/>
                  <a:gd name="connsiteX1098" fmla="*/ 441332 w 636190"/>
                  <a:gd name="connsiteY1098" fmla="*/ 29689 h 601986"/>
                  <a:gd name="connsiteX1099" fmla="*/ 439820 w 636190"/>
                  <a:gd name="connsiteY1099" fmla="*/ 37563 h 601986"/>
                  <a:gd name="connsiteX1100" fmla="*/ 441927 w 636190"/>
                  <a:gd name="connsiteY1100" fmla="*/ 42166 h 601986"/>
                  <a:gd name="connsiteX1101" fmla="*/ 446086 w 636190"/>
                  <a:gd name="connsiteY1101" fmla="*/ 48501 h 601986"/>
                  <a:gd name="connsiteX1102" fmla="*/ 453009 w 636190"/>
                  <a:gd name="connsiteY1102" fmla="*/ 50204 h 601986"/>
                  <a:gd name="connsiteX1103" fmla="*/ 463112 w 636190"/>
                  <a:gd name="connsiteY1103" fmla="*/ 49062 h 601986"/>
                  <a:gd name="connsiteX1104" fmla="*/ 466068 w 636190"/>
                  <a:gd name="connsiteY1104" fmla="*/ 48214 h 601986"/>
                  <a:gd name="connsiteX1105" fmla="*/ 466020 w 636190"/>
                  <a:gd name="connsiteY1105" fmla="*/ 48303 h 601986"/>
                  <a:gd name="connsiteX1106" fmla="*/ 466095 w 636190"/>
                  <a:gd name="connsiteY1106" fmla="*/ 49329 h 601986"/>
                  <a:gd name="connsiteX1107" fmla="*/ 465787 w 636190"/>
                  <a:gd name="connsiteY1107" fmla="*/ 49726 h 601986"/>
                  <a:gd name="connsiteX1108" fmla="*/ 465418 w 636190"/>
                  <a:gd name="connsiteY1108" fmla="*/ 50396 h 601986"/>
                  <a:gd name="connsiteX1109" fmla="*/ 464679 w 636190"/>
                  <a:gd name="connsiteY1109" fmla="*/ 52400 h 601986"/>
                  <a:gd name="connsiteX1110" fmla="*/ 463277 w 636190"/>
                  <a:gd name="connsiteY1110" fmla="*/ 53399 h 601986"/>
                  <a:gd name="connsiteX1111" fmla="*/ 462134 w 636190"/>
                  <a:gd name="connsiteY1111" fmla="*/ 54452 h 601986"/>
                  <a:gd name="connsiteX1112" fmla="*/ 462004 w 636190"/>
                  <a:gd name="connsiteY1112" fmla="*/ 56806 h 601986"/>
                  <a:gd name="connsiteX1113" fmla="*/ 461799 w 636190"/>
                  <a:gd name="connsiteY1113" fmla="*/ 58735 h 601986"/>
                  <a:gd name="connsiteX1114" fmla="*/ 461628 w 636190"/>
                  <a:gd name="connsiteY1114" fmla="*/ 60664 h 601986"/>
                  <a:gd name="connsiteX1115" fmla="*/ 461443 w 636190"/>
                  <a:gd name="connsiteY1115" fmla="*/ 62743 h 601986"/>
                  <a:gd name="connsiteX1116" fmla="*/ 464597 w 636190"/>
                  <a:gd name="connsiteY1116" fmla="*/ 63311 h 601986"/>
                  <a:gd name="connsiteX1117" fmla="*/ 464570 w 636190"/>
                  <a:gd name="connsiteY1117" fmla="*/ 63776 h 601986"/>
                  <a:gd name="connsiteX1118" fmla="*/ 469967 w 636190"/>
                  <a:gd name="connsiteY1118" fmla="*/ 64796 h 601986"/>
                  <a:gd name="connsiteX1119" fmla="*/ 469461 w 636190"/>
                  <a:gd name="connsiteY1119" fmla="*/ 66253 h 601986"/>
                  <a:gd name="connsiteX1120" fmla="*/ 468667 w 636190"/>
                  <a:gd name="connsiteY1120" fmla="*/ 68503 h 601986"/>
                  <a:gd name="connsiteX1121" fmla="*/ 467894 w 636190"/>
                  <a:gd name="connsiteY1121" fmla="*/ 70604 h 601986"/>
                  <a:gd name="connsiteX1122" fmla="*/ 465780 w 636190"/>
                  <a:gd name="connsiteY1122" fmla="*/ 75720 h 601986"/>
                  <a:gd name="connsiteX1123" fmla="*/ 465206 w 636190"/>
                  <a:gd name="connsiteY1123" fmla="*/ 77034 h 601986"/>
                  <a:gd name="connsiteX1124" fmla="*/ 465014 w 636190"/>
                  <a:gd name="connsiteY1124" fmla="*/ 77000 h 601986"/>
                  <a:gd name="connsiteX1125" fmla="*/ 464180 w 636190"/>
                  <a:gd name="connsiteY1125" fmla="*/ 79250 h 601986"/>
                  <a:gd name="connsiteX1126" fmla="*/ 463803 w 636190"/>
                  <a:gd name="connsiteY1126" fmla="*/ 80310 h 601986"/>
                  <a:gd name="connsiteX1127" fmla="*/ 463359 w 636190"/>
                  <a:gd name="connsiteY1127" fmla="*/ 81515 h 601986"/>
                  <a:gd name="connsiteX1128" fmla="*/ 462627 w 636190"/>
                  <a:gd name="connsiteY1128" fmla="*/ 83963 h 601986"/>
                  <a:gd name="connsiteX1129" fmla="*/ 462039 w 636190"/>
                  <a:gd name="connsiteY1129" fmla="*/ 85776 h 601986"/>
                  <a:gd name="connsiteX1130" fmla="*/ 461785 w 636190"/>
                  <a:gd name="connsiteY1130" fmla="*/ 86631 h 601986"/>
                  <a:gd name="connsiteX1131" fmla="*/ 461485 w 636190"/>
                  <a:gd name="connsiteY1131" fmla="*/ 87603 h 601986"/>
                  <a:gd name="connsiteX1132" fmla="*/ 460705 w 636190"/>
                  <a:gd name="connsiteY1132" fmla="*/ 89847 h 601986"/>
                  <a:gd name="connsiteX1133" fmla="*/ 460144 w 636190"/>
                  <a:gd name="connsiteY1133" fmla="*/ 91201 h 601986"/>
                  <a:gd name="connsiteX1134" fmla="*/ 460075 w 636190"/>
                  <a:gd name="connsiteY1134" fmla="*/ 91358 h 601986"/>
                  <a:gd name="connsiteX1135" fmla="*/ 459918 w 636190"/>
                  <a:gd name="connsiteY1135" fmla="*/ 92090 h 601986"/>
                  <a:gd name="connsiteX1136" fmla="*/ 461019 w 636190"/>
                  <a:gd name="connsiteY1136" fmla="*/ 91960 h 601986"/>
                  <a:gd name="connsiteX1137" fmla="*/ 465021 w 636190"/>
                  <a:gd name="connsiteY1137" fmla="*/ 91666 h 601986"/>
                  <a:gd name="connsiteX1138" fmla="*/ 467983 w 636190"/>
                  <a:gd name="connsiteY1138" fmla="*/ 91406 h 601986"/>
                  <a:gd name="connsiteX1139" fmla="*/ 470090 w 636190"/>
                  <a:gd name="connsiteY1139" fmla="*/ 91221 h 601986"/>
                  <a:gd name="connsiteX1140" fmla="*/ 470001 w 636190"/>
                  <a:gd name="connsiteY1140" fmla="*/ 89648 h 601986"/>
                  <a:gd name="connsiteX1141" fmla="*/ 473483 w 636190"/>
                  <a:gd name="connsiteY1141" fmla="*/ 89039 h 601986"/>
                  <a:gd name="connsiteX1142" fmla="*/ 475180 w 636190"/>
                  <a:gd name="connsiteY1142" fmla="*/ 88711 h 601986"/>
                  <a:gd name="connsiteX1143" fmla="*/ 479195 w 636190"/>
                  <a:gd name="connsiteY1143" fmla="*/ 87904 h 601986"/>
                  <a:gd name="connsiteX1144" fmla="*/ 479496 w 636190"/>
                  <a:gd name="connsiteY1144" fmla="*/ 90257 h 601986"/>
                  <a:gd name="connsiteX1145" fmla="*/ 479948 w 636190"/>
                  <a:gd name="connsiteY1145" fmla="*/ 91995 h 601986"/>
                  <a:gd name="connsiteX1146" fmla="*/ 478607 w 636190"/>
                  <a:gd name="connsiteY1146" fmla="*/ 92473 h 601986"/>
                  <a:gd name="connsiteX1147" fmla="*/ 479428 w 636190"/>
                  <a:gd name="connsiteY1147" fmla="*/ 95675 h 601986"/>
                  <a:gd name="connsiteX1148" fmla="*/ 479038 w 636190"/>
                  <a:gd name="connsiteY1148" fmla="*/ 95832 h 601986"/>
                  <a:gd name="connsiteX1149" fmla="*/ 479633 w 636190"/>
                  <a:gd name="connsiteY1149" fmla="*/ 97823 h 601986"/>
                  <a:gd name="connsiteX1150" fmla="*/ 480125 w 636190"/>
                  <a:gd name="connsiteY1150" fmla="*/ 99485 h 601986"/>
                  <a:gd name="connsiteX1151" fmla="*/ 480379 w 636190"/>
                  <a:gd name="connsiteY1151" fmla="*/ 102434 h 601986"/>
                  <a:gd name="connsiteX1152" fmla="*/ 480392 w 636190"/>
                  <a:gd name="connsiteY1152" fmla="*/ 102536 h 601986"/>
                  <a:gd name="connsiteX1153" fmla="*/ 480625 w 636190"/>
                  <a:gd name="connsiteY1153" fmla="*/ 103897 h 601986"/>
                  <a:gd name="connsiteX1154" fmla="*/ 480666 w 636190"/>
                  <a:gd name="connsiteY1154" fmla="*/ 104151 h 601986"/>
                  <a:gd name="connsiteX1155" fmla="*/ 480953 w 636190"/>
                  <a:gd name="connsiteY1155" fmla="*/ 105656 h 601986"/>
                  <a:gd name="connsiteX1156" fmla="*/ 481261 w 636190"/>
                  <a:gd name="connsiteY1156" fmla="*/ 106825 h 601986"/>
                  <a:gd name="connsiteX1157" fmla="*/ 481740 w 636190"/>
                  <a:gd name="connsiteY1157" fmla="*/ 108652 h 601986"/>
                  <a:gd name="connsiteX1158" fmla="*/ 481822 w 636190"/>
                  <a:gd name="connsiteY1158" fmla="*/ 108919 h 601986"/>
                  <a:gd name="connsiteX1159" fmla="*/ 482766 w 636190"/>
                  <a:gd name="connsiteY1159" fmla="*/ 111846 h 601986"/>
                  <a:gd name="connsiteX1160" fmla="*/ 482848 w 636190"/>
                  <a:gd name="connsiteY1160" fmla="*/ 112113 h 601986"/>
                  <a:gd name="connsiteX1161" fmla="*/ 483765 w 636190"/>
                  <a:gd name="connsiteY1161" fmla="*/ 115376 h 601986"/>
                  <a:gd name="connsiteX1162" fmla="*/ 483840 w 636190"/>
                  <a:gd name="connsiteY1162" fmla="*/ 115794 h 601986"/>
                  <a:gd name="connsiteX1163" fmla="*/ 484203 w 636190"/>
                  <a:gd name="connsiteY1163" fmla="*/ 117771 h 601986"/>
                  <a:gd name="connsiteX1164" fmla="*/ 484251 w 636190"/>
                  <a:gd name="connsiteY1164" fmla="*/ 118044 h 601986"/>
                  <a:gd name="connsiteX1165" fmla="*/ 484285 w 636190"/>
                  <a:gd name="connsiteY1165" fmla="*/ 118161 h 601986"/>
                  <a:gd name="connsiteX1166" fmla="*/ 484422 w 636190"/>
                  <a:gd name="connsiteY1166" fmla="*/ 118995 h 601986"/>
                  <a:gd name="connsiteX1167" fmla="*/ 484805 w 636190"/>
                  <a:gd name="connsiteY1167" fmla="*/ 121998 h 601986"/>
                  <a:gd name="connsiteX1168" fmla="*/ 485448 w 636190"/>
                  <a:gd name="connsiteY1168" fmla="*/ 128640 h 601986"/>
                  <a:gd name="connsiteX1169" fmla="*/ 485831 w 636190"/>
                  <a:gd name="connsiteY1169" fmla="*/ 131993 h 601986"/>
                  <a:gd name="connsiteX1170" fmla="*/ 486207 w 636190"/>
                  <a:gd name="connsiteY1170" fmla="*/ 135331 h 601986"/>
                  <a:gd name="connsiteX1171" fmla="*/ 486700 w 636190"/>
                  <a:gd name="connsiteY1171" fmla="*/ 138696 h 601986"/>
                  <a:gd name="connsiteX1172" fmla="*/ 486775 w 636190"/>
                  <a:gd name="connsiteY1172" fmla="*/ 139093 h 601986"/>
                  <a:gd name="connsiteX1173" fmla="*/ 487110 w 636190"/>
                  <a:gd name="connsiteY1173" fmla="*/ 142042 h 601986"/>
                  <a:gd name="connsiteX1174" fmla="*/ 487308 w 636190"/>
                  <a:gd name="connsiteY1174" fmla="*/ 143690 h 601986"/>
                  <a:gd name="connsiteX1175" fmla="*/ 487767 w 636190"/>
                  <a:gd name="connsiteY1175" fmla="*/ 146071 h 601986"/>
                  <a:gd name="connsiteX1176" fmla="*/ 488581 w 636190"/>
                  <a:gd name="connsiteY1176" fmla="*/ 146078 h 601986"/>
                  <a:gd name="connsiteX1177" fmla="*/ 489265 w 636190"/>
                  <a:gd name="connsiteY1177" fmla="*/ 145770 h 601986"/>
                  <a:gd name="connsiteX1178" fmla="*/ 489573 w 636190"/>
                  <a:gd name="connsiteY1178" fmla="*/ 146502 h 601986"/>
                  <a:gd name="connsiteX1179" fmla="*/ 491132 w 636190"/>
                  <a:gd name="connsiteY1179" fmla="*/ 145722 h 601986"/>
                  <a:gd name="connsiteX1180" fmla="*/ 493164 w 636190"/>
                  <a:gd name="connsiteY1180" fmla="*/ 145086 h 601986"/>
                  <a:gd name="connsiteX1181" fmla="*/ 494560 w 636190"/>
                  <a:gd name="connsiteY1181" fmla="*/ 144696 h 601986"/>
                  <a:gd name="connsiteX1182" fmla="*/ 495982 w 636190"/>
                  <a:gd name="connsiteY1182" fmla="*/ 144456 h 601986"/>
                  <a:gd name="connsiteX1183" fmla="*/ 497392 w 636190"/>
                  <a:gd name="connsiteY1183" fmla="*/ 144320 h 601986"/>
                  <a:gd name="connsiteX1184" fmla="*/ 498828 w 636190"/>
                  <a:gd name="connsiteY1184" fmla="*/ 144148 h 601986"/>
                  <a:gd name="connsiteX1185" fmla="*/ 498828 w 636190"/>
                  <a:gd name="connsiteY1185" fmla="*/ 144155 h 601986"/>
                  <a:gd name="connsiteX1186" fmla="*/ 501455 w 636190"/>
                  <a:gd name="connsiteY1186" fmla="*/ 147706 h 601986"/>
                  <a:gd name="connsiteX1187" fmla="*/ 504615 w 636190"/>
                  <a:gd name="connsiteY1187" fmla="*/ 152994 h 601986"/>
                  <a:gd name="connsiteX1188" fmla="*/ 505368 w 636190"/>
                  <a:gd name="connsiteY1188" fmla="*/ 154115 h 601986"/>
                  <a:gd name="connsiteX1189" fmla="*/ 506497 w 636190"/>
                  <a:gd name="connsiteY1189" fmla="*/ 155203 h 601986"/>
                  <a:gd name="connsiteX1190" fmla="*/ 508043 w 636190"/>
                  <a:gd name="connsiteY1190" fmla="*/ 153801 h 601986"/>
                  <a:gd name="connsiteX1191" fmla="*/ 509438 w 636190"/>
                  <a:gd name="connsiteY1191" fmla="*/ 155039 h 601986"/>
                  <a:gd name="connsiteX1192" fmla="*/ 510300 w 636190"/>
                  <a:gd name="connsiteY1192" fmla="*/ 155928 h 601986"/>
                  <a:gd name="connsiteX1193" fmla="*/ 510909 w 636190"/>
                  <a:gd name="connsiteY1193" fmla="*/ 156818 h 601986"/>
                  <a:gd name="connsiteX1194" fmla="*/ 510519 w 636190"/>
                  <a:gd name="connsiteY1194" fmla="*/ 157043 h 601986"/>
                  <a:gd name="connsiteX1195" fmla="*/ 511661 w 636190"/>
                  <a:gd name="connsiteY1195" fmla="*/ 158979 h 601986"/>
                  <a:gd name="connsiteX1196" fmla="*/ 513084 w 636190"/>
                  <a:gd name="connsiteY1196" fmla="*/ 161237 h 601986"/>
                  <a:gd name="connsiteX1197" fmla="*/ 514022 w 636190"/>
                  <a:gd name="connsiteY1197" fmla="*/ 162666 h 601986"/>
                  <a:gd name="connsiteX1198" fmla="*/ 514719 w 636190"/>
                  <a:gd name="connsiteY1198" fmla="*/ 163604 h 601986"/>
                  <a:gd name="connsiteX1199" fmla="*/ 515499 w 636190"/>
                  <a:gd name="connsiteY1199" fmla="*/ 164596 h 601986"/>
                  <a:gd name="connsiteX1200" fmla="*/ 516840 w 636190"/>
                  <a:gd name="connsiteY1200" fmla="*/ 166347 h 601986"/>
                  <a:gd name="connsiteX1201" fmla="*/ 518016 w 636190"/>
                  <a:gd name="connsiteY1201" fmla="*/ 167907 h 601986"/>
                  <a:gd name="connsiteX1202" fmla="*/ 518188 w 636190"/>
                  <a:gd name="connsiteY1202" fmla="*/ 168139 h 601986"/>
                  <a:gd name="connsiteX1203" fmla="*/ 520322 w 636190"/>
                  <a:gd name="connsiteY1203" fmla="*/ 170745 h 601986"/>
                  <a:gd name="connsiteX1204" fmla="*/ 521765 w 636190"/>
                  <a:gd name="connsiteY1204" fmla="*/ 172640 h 601986"/>
                  <a:gd name="connsiteX1205" fmla="*/ 522935 w 636190"/>
                  <a:gd name="connsiteY1205" fmla="*/ 174241 h 601986"/>
                  <a:gd name="connsiteX1206" fmla="*/ 524132 w 636190"/>
                  <a:gd name="connsiteY1206" fmla="*/ 175842 h 601986"/>
                  <a:gd name="connsiteX1207" fmla="*/ 525671 w 636190"/>
                  <a:gd name="connsiteY1207" fmla="*/ 178181 h 601986"/>
                  <a:gd name="connsiteX1208" fmla="*/ 525842 w 636190"/>
                  <a:gd name="connsiteY1208" fmla="*/ 178441 h 601986"/>
                  <a:gd name="connsiteX1209" fmla="*/ 525938 w 636190"/>
                  <a:gd name="connsiteY1209" fmla="*/ 178592 h 601986"/>
                  <a:gd name="connsiteX1210" fmla="*/ 526048 w 636190"/>
                  <a:gd name="connsiteY1210" fmla="*/ 178770 h 601986"/>
                  <a:gd name="connsiteX1211" fmla="*/ 530378 w 636190"/>
                  <a:gd name="connsiteY1211" fmla="*/ 179967 h 601986"/>
                  <a:gd name="connsiteX1212" fmla="*/ 531103 w 636190"/>
                  <a:gd name="connsiteY1212" fmla="*/ 180158 h 601986"/>
                  <a:gd name="connsiteX1213" fmla="*/ 532088 w 636190"/>
                  <a:gd name="connsiteY1213" fmla="*/ 180295 h 601986"/>
                  <a:gd name="connsiteX1214" fmla="*/ 532587 w 636190"/>
                  <a:gd name="connsiteY1214" fmla="*/ 180329 h 601986"/>
                  <a:gd name="connsiteX1215" fmla="*/ 533053 w 636190"/>
                  <a:gd name="connsiteY1215" fmla="*/ 180343 h 601986"/>
                  <a:gd name="connsiteX1216" fmla="*/ 533552 w 636190"/>
                  <a:gd name="connsiteY1216" fmla="*/ 180329 h 601986"/>
                  <a:gd name="connsiteX1217" fmla="*/ 534421 w 636190"/>
                  <a:gd name="connsiteY1217" fmla="*/ 180227 h 601986"/>
                  <a:gd name="connsiteX1218" fmla="*/ 534468 w 636190"/>
                  <a:gd name="connsiteY1218" fmla="*/ 180514 h 601986"/>
                  <a:gd name="connsiteX1219" fmla="*/ 534722 w 636190"/>
                  <a:gd name="connsiteY1219" fmla="*/ 181834 h 601986"/>
                  <a:gd name="connsiteX1220" fmla="*/ 535351 w 636190"/>
                  <a:gd name="connsiteY1220" fmla="*/ 184228 h 601986"/>
                  <a:gd name="connsiteX1221" fmla="*/ 535460 w 636190"/>
                  <a:gd name="connsiteY1221" fmla="*/ 184577 h 601986"/>
                  <a:gd name="connsiteX1222" fmla="*/ 536630 w 636190"/>
                  <a:gd name="connsiteY1222" fmla="*/ 188278 h 601986"/>
                  <a:gd name="connsiteX1223" fmla="*/ 537130 w 636190"/>
                  <a:gd name="connsiteY1223" fmla="*/ 190173 h 601986"/>
                  <a:gd name="connsiteX1224" fmla="*/ 537335 w 636190"/>
                  <a:gd name="connsiteY1224" fmla="*/ 191124 h 601986"/>
                  <a:gd name="connsiteX1225" fmla="*/ 537800 w 636190"/>
                  <a:gd name="connsiteY1225" fmla="*/ 193997 h 601986"/>
                  <a:gd name="connsiteX1226" fmla="*/ 538122 w 636190"/>
                  <a:gd name="connsiteY1226" fmla="*/ 197199 h 601986"/>
                  <a:gd name="connsiteX1227" fmla="*/ 538333 w 636190"/>
                  <a:gd name="connsiteY1227" fmla="*/ 199901 h 601986"/>
                  <a:gd name="connsiteX1228" fmla="*/ 538710 w 636190"/>
                  <a:gd name="connsiteY1228" fmla="*/ 201987 h 601986"/>
                  <a:gd name="connsiteX1229" fmla="*/ 539237 w 636190"/>
                  <a:gd name="connsiteY1229" fmla="*/ 204730 h 601986"/>
                  <a:gd name="connsiteX1230" fmla="*/ 539408 w 636190"/>
                  <a:gd name="connsiteY1230" fmla="*/ 205284 h 601986"/>
                  <a:gd name="connsiteX1231" fmla="*/ 534174 w 636190"/>
                  <a:gd name="connsiteY1231" fmla="*/ 206919 h 601986"/>
                  <a:gd name="connsiteX1232" fmla="*/ 535064 w 636190"/>
                  <a:gd name="connsiteY1232" fmla="*/ 209662 h 601986"/>
                  <a:gd name="connsiteX1233" fmla="*/ 534366 w 636190"/>
                  <a:gd name="connsiteY1233" fmla="*/ 209881 h 601986"/>
                  <a:gd name="connsiteX1234" fmla="*/ 534277 w 636190"/>
                  <a:gd name="connsiteY1234" fmla="*/ 209649 h 601986"/>
                  <a:gd name="connsiteX1235" fmla="*/ 529591 w 636190"/>
                  <a:gd name="connsiteY1235" fmla="*/ 211126 h 601986"/>
                  <a:gd name="connsiteX1236" fmla="*/ 530679 w 636190"/>
                  <a:gd name="connsiteY1236" fmla="*/ 214704 h 601986"/>
                  <a:gd name="connsiteX1237" fmla="*/ 531862 w 636190"/>
                  <a:gd name="connsiteY1237" fmla="*/ 217577 h 601986"/>
                  <a:gd name="connsiteX1238" fmla="*/ 532731 w 636190"/>
                  <a:gd name="connsiteY1238" fmla="*/ 219718 h 601986"/>
                  <a:gd name="connsiteX1239" fmla="*/ 533531 w 636190"/>
                  <a:gd name="connsiteY1239" fmla="*/ 222119 h 601986"/>
                  <a:gd name="connsiteX1240" fmla="*/ 533552 w 636190"/>
                  <a:gd name="connsiteY1240" fmla="*/ 222202 h 601986"/>
                  <a:gd name="connsiteX1241" fmla="*/ 533566 w 636190"/>
                  <a:gd name="connsiteY1241" fmla="*/ 222297 h 601986"/>
                  <a:gd name="connsiteX1242" fmla="*/ 534434 w 636190"/>
                  <a:gd name="connsiteY1242" fmla="*/ 222031 h 601986"/>
                  <a:gd name="connsiteX1243" fmla="*/ 537164 w 636190"/>
                  <a:gd name="connsiteY1243" fmla="*/ 221189 h 601986"/>
                  <a:gd name="connsiteX1244" fmla="*/ 539969 w 636190"/>
                  <a:gd name="connsiteY1244" fmla="*/ 220484 h 601986"/>
                  <a:gd name="connsiteX1245" fmla="*/ 542712 w 636190"/>
                  <a:gd name="connsiteY1245" fmla="*/ 220040 h 601986"/>
                  <a:gd name="connsiteX1246" fmla="*/ 545448 w 636190"/>
                  <a:gd name="connsiteY1246" fmla="*/ 219568 h 601986"/>
                  <a:gd name="connsiteX1247" fmla="*/ 548342 w 636190"/>
                  <a:gd name="connsiteY1247" fmla="*/ 219212 h 601986"/>
                  <a:gd name="connsiteX1248" fmla="*/ 550784 w 636190"/>
                  <a:gd name="connsiteY1248" fmla="*/ 218850 h 601986"/>
                  <a:gd name="connsiteX1249" fmla="*/ 553862 w 636190"/>
                  <a:gd name="connsiteY1249" fmla="*/ 217995 h 601986"/>
                  <a:gd name="connsiteX1250" fmla="*/ 557105 w 636190"/>
                  <a:gd name="connsiteY1250" fmla="*/ 217201 h 601986"/>
                  <a:gd name="connsiteX1251" fmla="*/ 564452 w 636190"/>
                  <a:gd name="connsiteY1251" fmla="*/ 215976 h 601986"/>
                  <a:gd name="connsiteX1252" fmla="*/ 565649 w 636190"/>
                  <a:gd name="connsiteY1252" fmla="*/ 215751 h 601986"/>
                  <a:gd name="connsiteX1253" fmla="*/ 565211 w 636190"/>
                  <a:gd name="connsiteY1253" fmla="*/ 212488 h 601986"/>
                  <a:gd name="connsiteX1254" fmla="*/ 564889 w 636190"/>
                  <a:gd name="connsiteY1254" fmla="*/ 209956 h 601986"/>
                  <a:gd name="connsiteX1255" fmla="*/ 564664 w 636190"/>
                  <a:gd name="connsiteY1255" fmla="*/ 207788 h 601986"/>
                  <a:gd name="connsiteX1256" fmla="*/ 564404 w 636190"/>
                  <a:gd name="connsiteY1256" fmla="*/ 205496 h 601986"/>
                  <a:gd name="connsiteX1257" fmla="*/ 575376 w 636190"/>
                  <a:gd name="connsiteY1257" fmla="*/ 203246 h 601986"/>
                  <a:gd name="connsiteX1258" fmla="*/ 576717 w 636190"/>
                  <a:gd name="connsiteY1258" fmla="*/ 202986 h 601986"/>
                  <a:gd name="connsiteX1259" fmla="*/ 578126 w 636190"/>
                  <a:gd name="connsiteY1259" fmla="*/ 202699 h 601986"/>
                  <a:gd name="connsiteX1260" fmla="*/ 583845 w 636190"/>
                  <a:gd name="connsiteY1260" fmla="*/ 201522 h 601986"/>
                  <a:gd name="connsiteX1261" fmla="*/ 584057 w 636190"/>
                  <a:gd name="connsiteY1261" fmla="*/ 201467 h 601986"/>
                  <a:gd name="connsiteX1262" fmla="*/ 583175 w 636190"/>
                  <a:gd name="connsiteY1262" fmla="*/ 199244 h 601986"/>
                  <a:gd name="connsiteX1263" fmla="*/ 583072 w 636190"/>
                  <a:gd name="connsiteY1263" fmla="*/ 198998 h 601986"/>
                  <a:gd name="connsiteX1264" fmla="*/ 582812 w 636190"/>
                  <a:gd name="connsiteY1264" fmla="*/ 198423 h 601986"/>
                  <a:gd name="connsiteX1265" fmla="*/ 582381 w 636190"/>
                  <a:gd name="connsiteY1265" fmla="*/ 197643 h 601986"/>
                  <a:gd name="connsiteX1266" fmla="*/ 582026 w 636190"/>
                  <a:gd name="connsiteY1266" fmla="*/ 197199 h 601986"/>
                  <a:gd name="connsiteX1267" fmla="*/ 581629 w 636190"/>
                  <a:gd name="connsiteY1267" fmla="*/ 196768 h 601986"/>
                  <a:gd name="connsiteX1268" fmla="*/ 581082 w 636190"/>
                  <a:gd name="connsiteY1268" fmla="*/ 196275 h 601986"/>
                  <a:gd name="connsiteX1269" fmla="*/ 580719 w 636190"/>
                  <a:gd name="connsiteY1269" fmla="*/ 196029 h 601986"/>
                  <a:gd name="connsiteX1270" fmla="*/ 580295 w 636190"/>
                  <a:gd name="connsiteY1270" fmla="*/ 195735 h 601986"/>
                  <a:gd name="connsiteX1271" fmla="*/ 579816 w 636190"/>
                  <a:gd name="connsiteY1271" fmla="*/ 195495 h 601986"/>
                  <a:gd name="connsiteX1272" fmla="*/ 579269 w 636190"/>
                  <a:gd name="connsiteY1272" fmla="*/ 195263 h 601986"/>
                  <a:gd name="connsiteX1273" fmla="*/ 578373 w 636190"/>
                  <a:gd name="connsiteY1273" fmla="*/ 194921 h 601986"/>
                  <a:gd name="connsiteX1274" fmla="*/ 577326 w 636190"/>
                  <a:gd name="connsiteY1274" fmla="*/ 194531 h 601986"/>
                  <a:gd name="connsiteX1275" fmla="*/ 576854 w 636190"/>
                  <a:gd name="connsiteY1275" fmla="*/ 194346 h 601986"/>
                  <a:gd name="connsiteX1276" fmla="*/ 575718 w 636190"/>
                  <a:gd name="connsiteY1276" fmla="*/ 193901 h 601986"/>
                  <a:gd name="connsiteX1277" fmla="*/ 574938 w 636190"/>
                  <a:gd name="connsiteY1277" fmla="*/ 193587 h 601986"/>
                  <a:gd name="connsiteX1278" fmla="*/ 574234 w 636190"/>
                  <a:gd name="connsiteY1278" fmla="*/ 193272 h 601986"/>
                  <a:gd name="connsiteX1279" fmla="*/ 574343 w 636190"/>
                  <a:gd name="connsiteY1279" fmla="*/ 193087 h 601986"/>
                  <a:gd name="connsiteX1280" fmla="*/ 574569 w 636190"/>
                  <a:gd name="connsiteY1280" fmla="*/ 193039 h 601986"/>
                  <a:gd name="connsiteX1281" fmla="*/ 574891 w 636190"/>
                  <a:gd name="connsiteY1281" fmla="*/ 193005 h 601986"/>
                  <a:gd name="connsiteX1282" fmla="*/ 576197 w 636190"/>
                  <a:gd name="connsiteY1282" fmla="*/ 192916 h 601986"/>
                  <a:gd name="connsiteX1283" fmla="*/ 578414 w 636190"/>
                  <a:gd name="connsiteY1283" fmla="*/ 192520 h 601986"/>
                  <a:gd name="connsiteX1284" fmla="*/ 578715 w 636190"/>
                  <a:gd name="connsiteY1284" fmla="*/ 192478 h 601986"/>
                  <a:gd name="connsiteX1285" fmla="*/ 579159 w 636190"/>
                  <a:gd name="connsiteY1285" fmla="*/ 192848 h 601986"/>
                  <a:gd name="connsiteX1286" fmla="*/ 580090 w 636190"/>
                  <a:gd name="connsiteY1286" fmla="*/ 193279 h 601986"/>
                  <a:gd name="connsiteX1287" fmla="*/ 582655 w 636190"/>
                  <a:gd name="connsiteY1287" fmla="*/ 193778 h 601986"/>
                  <a:gd name="connsiteX1288" fmla="*/ 585384 w 636190"/>
                  <a:gd name="connsiteY1288" fmla="*/ 194373 h 601986"/>
                  <a:gd name="connsiteX1289" fmla="*/ 588264 w 636190"/>
                  <a:gd name="connsiteY1289" fmla="*/ 194510 h 601986"/>
                  <a:gd name="connsiteX1290" fmla="*/ 589940 w 636190"/>
                  <a:gd name="connsiteY1290" fmla="*/ 194428 h 601986"/>
                  <a:gd name="connsiteX1291" fmla="*/ 591165 w 636190"/>
                  <a:gd name="connsiteY1291" fmla="*/ 194291 h 601986"/>
                  <a:gd name="connsiteX1292" fmla="*/ 591979 w 636190"/>
                  <a:gd name="connsiteY1292" fmla="*/ 195126 h 601986"/>
                  <a:gd name="connsiteX1293" fmla="*/ 593675 w 636190"/>
                  <a:gd name="connsiteY1293" fmla="*/ 194982 h 601986"/>
                  <a:gd name="connsiteX1294" fmla="*/ 596480 w 636190"/>
                  <a:gd name="connsiteY1294" fmla="*/ 194366 h 601986"/>
                  <a:gd name="connsiteX1295" fmla="*/ 599866 w 636190"/>
                  <a:gd name="connsiteY1295" fmla="*/ 194182 h 601986"/>
                  <a:gd name="connsiteX1296" fmla="*/ 601843 w 636190"/>
                  <a:gd name="connsiteY1296" fmla="*/ 194134 h 601986"/>
                  <a:gd name="connsiteX1297" fmla="*/ 603389 w 636190"/>
                  <a:gd name="connsiteY1297" fmla="*/ 194100 h 601986"/>
                  <a:gd name="connsiteX1298" fmla="*/ 609183 w 636190"/>
                  <a:gd name="connsiteY1298" fmla="*/ 194195 h 601986"/>
                  <a:gd name="connsiteX1299" fmla="*/ 612310 w 636190"/>
                  <a:gd name="connsiteY1299" fmla="*/ 194038 h 601986"/>
                  <a:gd name="connsiteX1300" fmla="*/ 615470 w 636190"/>
                  <a:gd name="connsiteY1300" fmla="*/ 193799 h 601986"/>
                  <a:gd name="connsiteX1301" fmla="*/ 616907 w 636190"/>
                  <a:gd name="connsiteY1301" fmla="*/ 193682 h 601986"/>
                  <a:gd name="connsiteX1302" fmla="*/ 623795 w 636190"/>
                  <a:gd name="connsiteY1302" fmla="*/ 193402 h 601986"/>
                  <a:gd name="connsiteX1303" fmla="*/ 624062 w 636190"/>
                  <a:gd name="connsiteY1303" fmla="*/ 192622 h 601986"/>
                  <a:gd name="connsiteX1304" fmla="*/ 624459 w 636190"/>
                  <a:gd name="connsiteY1304" fmla="*/ 191425 h 601986"/>
                  <a:gd name="connsiteX1305" fmla="*/ 624924 w 636190"/>
                  <a:gd name="connsiteY1305" fmla="*/ 190023 h 601986"/>
                  <a:gd name="connsiteX1306" fmla="*/ 625026 w 636190"/>
                  <a:gd name="connsiteY1306" fmla="*/ 189722 h 601986"/>
                  <a:gd name="connsiteX1307" fmla="*/ 626443 w 636190"/>
                  <a:gd name="connsiteY1307" fmla="*/ 189906 h 601986"/>
                  <a:gd name="connsiteX1308" fmla="*/ 629042 w 636190"/>
                  <a:gd name="connsiteY1308" fmla="*/ 190221 h 601986"/>
                  <a:gd name="connsiteX1309" fmla="*/ 631170 w 636190"/>
                  <a:gd name="connsiteY1309" fmla="*/ 190481 h 601986"/>
                  <a:gd name="connsiteX1310" fmla="*/ 631142 w 636190"/>
                  <a:gd name="connsiteY1310" fmla="*/ 190693 h 601986"/>
                  <a:gd name="connsiteX1311" fmla="*/ 630821 w 636190"/>
                  <a:gd name="connsiteY1311" fmla="*/ 193224 h 601986"/>
                  <a:gd name="connsiteX1312" fmla="*/ 630465 w 636190"/>
                  <a:gd name="connsiteY1312" fmla="*/ 196022 h 601986"/>
                  <a:gd name="connsiteX1313" fmla="*/ 629767 w 636190"/>
                  <a:gd name="connsiteY1313" fmla="*/ 201570 h 601986"/>
                  <a:gd name="connsiteX1314" fmla="*/ 629412 w 636190"/>
                  <a:gd name="connsiteY1314" fmla="*/ 204354 h 601986"/>
                  <a:gd name="connsiteX1315" fmla="*/ 629329 w 636190"/>
                  <a:gd name="connsiteY1315" fmla="*/ 205004 h 601986"/>
                  <a:gd name="connsiteX1316" fmla="*/ 629049 w 636190"/>
                  <a:gd name="connsiteY1316" fmla="*/ 207145 h 601986"/>
                  <a:gd name="connsiteX1317" fmla="*/ 628317 w 636190"/>
                  <a:gd name="connsiteY1317" fmla="*/ 212720 h 601986"/>
                  <a:gd name="connsiteX1318" fmla="*/ 627968 w 636190"/>
                  <a:gd name="connsiteY1318" fmla="*/ 215511 h 601986"/>
                  <a:gd name="connsiteX1319" fmla="*/ 627578 w 636190"/>
                  <a:gd name="connsiteY1319" fmla="*/ 218603 h 601986"/>
                  <a:gd name="connsiteX1320" fmla="*/ 626169 w 636190"/>
                  <a:gd name="connsiteY1320" fmla="*/ 218768 h 601986"/>
                  <a:gd name="connsiteX1321" fmla="*/ 623864 w 636190"/>
                  <a:gd name="connsiteY1321" fmla="*/ 219048 h 601986"/>
                  <a:gd name="connsiteX1322" fmla="*/ 621818 w 636190"/>
                  <a:gd name="connsiteY1322" fmla="*/ 218925 h 601986"/>
                  <a:gd name="connsiteX1323" fmla="*/ 621538 w 636190"/>
                  <a:gd name="connsiteY1323" fmla="*/ 218904 h 601986"/>
                  <a:gd name="connsiteX1324" fmla="*/ 621291 w 636190"/>
                  <a:gd name="connsiteY1324" fmla="*/ 218884 h 601986"/>
                  <a:gd name="connsiteX1325" fmla="*/ 619410 w 636190"/>
                  <a:gd name="connsiteY1325" fmla="*/ 218610 h 601986"/>
                  <a:gd name="connsiteX1326" fmla="*/ 616633 w 636190"/>
                  <a:gd name="connsiteY1326" fmla="*/ 218207 h 601986"/>
                  <a:gd name="connsiteX1327" fmla="*/ 614724 w 636190"/>
                  <a:gd name="connsiteY1327" fmla="*/ 217297 h 601986"/>
                  <a:gd name="connsiteX1328" fmla="*/ 614587 w 636190"/>
                  <a:gd name="connsiteY1328" fmla="*/ 217577 h 601986"/>
                  <a:gd name="connsiteX1329" fmla="*/ 614334 w 636190"/>
                  <a:gd name="connsiteY1329" fmla="*/ 217509 h 601986"/>
                  <a:gd name="connsiteX1330" fmla="*/ 614061 w 636190"/>
                  <a:gd name="connsiteY1330" fmla="*/ 217522 h 601986"/>
                  <a:gd name="connsiteX1331" fmla="*/ 613705 w 636190"/>
                  <a:gd name="connsiteY1331" fmla="*/ 217625 h 601986"/>
                  <a:gd name="connsiteX1332" fmla="*/ 613568 w 636190"/>
                  <a:gd name="connsiteY1332" fmla="*/ 217721 h 601986"/>
                  <a:gd name="connsiteX1333" fmla="*/ 613425 w 636190"/>
                  <a:gd name="connsiteY1333" fmla="*/ 217844 h 601986"/>
                  <a:gd name="connsiteX1334" fmla="*/ 613322 w 636190"/>
                  <a:gd name="connsiteY1334" fmla="*/ 217899 h 601986"/>
                  <a:gd name="connsiteX1335" fmla="*/ 613144 w 636190"/>
                  <a:gd name="connsiteY1335" fmla="*/ 218008 h 601986"/>
                  <a:gd name="connsiteX1336" fmla="*/ 612898 w 636190"/>
                  <a:gd name="connsiteY1336" fmla="*/ 218138 h 601986"/>
                  <a:gd name="connsiteX1337" fmla="*/ 612994 w 636190"/>
                  <a:gd name="connsiteY1337" fmla="*/ 226087 h 601986"/>
                  <a:gd name="connsiteX1338" fmla="*/ 613028 w 636190"/>
                  <a:gd name="connsiteY1338" fmla="*/ 228208 h 601986"/>
                  <a:gd name="connsiteX1339" fmla="*/ 613035 w 636190"/>
                  <a:gd name="connsiteY1339" fmla="*/ 228741 h 601986"/>
                  <a:gd name="connsiteX1340" fmla="*/ 613048 w 636190"/>
                  <a:gd name="connsiteY1340" fmla="*/ 229637 h 601986"/>
                  <a:gd name="connsiteX1341" fmla="*/ 613103 w 636190"/>
                  <a:gd name="connsiteY1341" fmla="*/ 233427 h 601986"/>
                  <a:gd name="connsiteX1342" fmla="*/ 613151 w 636190"/>
                  <a:gd name="connsiteY1342" fmla="*/ 236745 h 601986"/>
                  <a:gd name="connsiteX1343" fmla="*/ 612741 w 636190"/>
                  <a:gd name="connsiteY1343" fmla="*/ 236902 h 601986"/>
                  <a:gd name="connsiteX1344" fmla="*/ 612686 w 636190"/>
                  <a:gd name="connsiteY1344" fmla="*/ 237258 h 601986"/>
                  <a:gd name="connsiteX1345" fmla="*/ 612768 w 636190"/>
                  <a:gd name="connsiteY1345" fmla="*/ 240035 h 601986"/>
                  <a:gd name="connsiteX1346" fmla="*/ 613035 w 636190"/>
                  <a:gd name="connsiteY1346" fmla="*/ 240179 h 601986"/>
                  <a:gd name="connsiteX1347" fmla="*/ 614355 w 636190"/>
                  <a:gd name="connsiteY1347" fmla="*/ 240548 h 601986"/>
                  <a:gd name="connsiteX1348" fmla="*/ 615039 w 636190"/>
                  <a:gd name="connsiteY1348" fmla="*/ 240726 h 601986"/>
                  <a:gd name="connsiteX1349" fmla="*/ 615887 w 636190"/>
                  <a:gd name="connsiteY1349" fmla="*/ 240781 h 601986"/>
                  <a:gd name="connsiteX1350" fmla="*/ 616920 w 636190"/>
                  <a:gd name="connsiteY1350" fmla="*/ 240480 h 601986"/>
                  <a:gd name="connsiteX1351" fmla="*/ 617522 w 636190"/>
                  <a:gd name="connsiteY1351" fmla="*/ 240070 h 601986"/>
                  <a:gd name="connsiteX1352" fmla="*/ 618432 w 636190"/>
                  <a:gd name="connsiteY1352" fmla="*/ 239338 h 601986"/>
                  <a:gd name="connsiteX1353" fmla="*/ 618904 w 636190"/>
                  <a:gd name="connsiteY1353" fmla="*/ 239146 h 601986"/>
                  <a:gd name="connsiteX1354" fmla="*/ 618979 w 636190"/>
                  <a:gd name="connsiteY1354" fmla="*/ 239119 h 601986"/>
                  <a:gd name="connsiteX1355" fmla="*/ 619636 w 636190"/>
                  <a:gd name="connsiteY1355" fmla="*/ 240418 h 601986"/>
                  <a:gd name="connsiteX1356" fmla="*/ 620231 w 636190"/>
                  <a:gd name="connsiteY1356" fmla="*/ 241609 h 601986"/>
                  <a:gd name="connsiteX1357" fmla="*/ 620895 w 636190"/>
                  <a:gd name="connsiteY1357" fmla="*/ 243141 h 601986"/>
                  <a:gd name="connsiteX1358" fmla="*/ 621038 w 636190"/>
                  <a:gd name="connsiteY1358" fmla="*/ 243497 h 601986"/>
                  <a:gd name="connsiteX1359" fmla="*/ 621161 w 636190"/>
                  <a:gd name="connsiteY1359" fmla="*/ 243846 h 601986"/>
                  <a:gd name="connsiteX1360" fmla="*/ 621182 w 636190"/>
                  <a:gd name="connsiteY1360" fmla="*/ 243907 h 601986"/>
                  <a:gd name="connsiteX1361" fmla="*/ 621955 w 636190"/>
                  <a:gd name="connsiteY1361" fmla="*/ 246028 h 601986"/>
                  <a:gd name="connsiteX1362" fmla="*/ 622646 w 636190"/>
                  <a:gd name="connsiteY1362" fmla="*/ 245966 h 601986"/>
                  <a:gd name="connsiteX1363" fmla="*/ 622701 w 636190"/>
                  <a:gd name="connsiteY1363" fmla="*/ 246158 h 601986"/>
                  <a:gd name="connsiteX1364" fmla="*/ 623180 w 636190"/>
                  <a:gd name="connsiteY1364" fmla="*/ 247895 h 601986"/>
                  <a:gd name="connsiteX1365" fmla="*/ 623693 w 636190"/>
                  <a:gd name="connsiteY1365" fmla="*/ 249804 h 601986"/>
                  <a:gd name="connsiteX1366" fmla="*/ 624493 w 636190"/>
                  <a:gd name="connsiteY1366" fmla="*/ 252657 h 601986"/>
                  <a:gd name="connsiteX1367" fmla="*/ 624739 w 636190"/>
                  <a:gd name="connsiteY1367" fmla="*/ 253491 h 601986"/>
                  <a:gd name="connsiteX1368" fmla="*/ 625136 w 636190"/>
                  <a:gd name="connsiteY1368" fmla="*/ 254483 h 601986"/>
                  <a:gd name="connsiteX1369" fmla="*/ 625553 w 636190"/>
                  <a:gd name="connsiteY1369" fmla="*/ 255345 h 601986"/>
                  <a:gd name="connsiteX1370" fmla="*/ 625806 w 636190"/>
                  <a:gd name="connsiteY1370" fmla="*/ 255872 h 601986"/>
                  <a:gd name="connsiteX1371" fmla="*/ 628057 w 636190"/>
                  <a:gd name="connsiteY1371" fmla="*/ 259025 h 601986"/>
                  <a:gd name="connsiteX1372" fmla="*/ 628878 w 636190"/>
                  <a:gd name="connsiteY1372" fmla="*/ 260647 h 601986"/>
                  <a:gd name="connsiteX1373" fmla="*/ 630102 w 636190"/>
                  <a:gd name="connsiteY1373" fmla="*/ 263171 h 601986"/>
                  <a:gd name="connsiteX1374" fmla="*/ 631553 w 636190"/>
                  <a:gd name="connsiteY1374" fmla="*/ 266721 h 601986"/>
                  <a:gd name="connsiteX1375" fmla="*/ 632462 w 636190"/>
                  <a:gd name="connsiteY1375" fmla="*/ 268753 h 601986"/>
                  <a:gd name="connsiteX1376" fmla="*/ 633365 w 636190"/>
                  <a:gd name="connsiteY1376" fmla="*/ 270778 h 601986"/>
                  <a:gd name="connsiteX1377" fmla="*/ 634029 w 636190"/>
                  <a:gd name="connsiteY1377" fmla="*/ 272290 h 601986"/>
                  <a:gd name="connsiteX1378" fmla="*/ 635253 w 636190"/>
                  <a:gd name="connsiteY1378" fmla="*/ 275074 h 601986"/>
                  <a:gd name="connsiteX1379" fmla="*/ 636327 w 636190"/>
                  <a:gd name="connsiteY1379" fmla="*/ 277550 h 601986"/>
                  <a:gd name="connsiteX1380" fmla="*/ 636540 w 636190"/>
                  <a:gd name="connsiteY1380" fmla="*/ 278043 h 601986"/>
                  <a:gd name="connsiteX1381" fmla="*/ 636608 w 636190"/>
                  <a:gd name="connsiteY1381" fmla="*/ 278207 h 601986"/>
                  <a:gd name="connsiteX1382" fmla="*/ 636628 w 636190"/>
                  <a:gd name="connsiteY1382" fmla="*/ 278262 h 601986"/>
                  <a:gd name="connsiteX1383" fmla="*/ 636642 w 636190"/>
                  <a:gd name="connsiteY1383" fmla="*/ 278303 h 601986"/>
                  <a:gd name="connsiteX1384" fmla="*/ 636799 w 636190"/>
                  <a:gd name="connsiteY1384" fmla="*/ 278925 h 601986"/>
                  <a:gd name="connsiteX1385" fmla="*/ 636868 w 636190"/>
                  <a:gd name="connsiteY1385" fmla="*/ 279240 h 601986"/>
                  <a:gd name="connsiteX1386" fmla="*/ 636998 w 636190"/>
                  <a:gd name="connsiteY1386" fmla="*/ 279698 h 601986"/>
                  <a:gd name="connsiteX1387" fmla="*/ 637101 w 636190"/>
                  <a:gd name="connsiteY1387" fmla="*/ 280061 h 601986"/>
                  <a:gd name="connsiteX1388" fmla="*/ 637415 w 636190"/>
                  <a:gd name="connsiteY1388" fmla="*/ 281032 h 601986"/>
                  <a:gd name="connsiteX1389" fmla="*/ 637442 w 636190"/>
                  <a:gd name="connsiteY1389" fmla="*/ 281107 h 601986"/>
                  <a:gd name="connsiteX1390" fmla="*/ 629911 w 636190"/>
                  <a:gd name="connsiteY1390" fmla="*/ 282927 h 601986"/>
                  <a:gd name="connsiteX1391" fmla="*/ 631635 w 636190"/>
                  <a:gd name="connsiteY1391" fmla="*/ 289303 h 601986"/>
                  <a:gd name="connsiteX1392" fmla="*/ 626538 w 636190"/>
                  <a:gd name="connsiteY1392" fmla="*/ 290527 h 601986"/>
                  <a:gd name="connsiteX1393" fmla="*/ 626791 w 636190"/>
                  <a:gd name="connsiteY1393" fmla="*/ 290732 h 601986"/>
                  <a:gd name="connsiteX1394" fmla="*/ 627038 w 636190"/>
                  <a:gd name="connsiteY1394" fmla="*/ 290979 h 601986"/>
                  <a:gd name="connsiteX1395" fmla="*/ 627229 w 636190"/>
                  <a:gd name="connsiteY1395" fmla="*/ 291232 h 601986"/>
                  <a:gd name="connsiteX1396" fmla="*/ 627407 w 636190"/>
                  <a:gd name="connsiteY1396" fmla="*/ 291498 h 601986"/>
                  <a:gd name="connsiteX1397" fmla="*/ 627523 w 636190"/>
                  <a:gd name="connsiteY1397" fmla="*/ 291799 h 601986"/>
                  <a:gd name="connsiteX1398" fmla="*/ 627612 w 636190"/>
                  <a:gd name="connsiteY1398" fmla="*/ 292107 h 601986"/>
                  <a:gd name="connsiteX1399" fmla="*/ 627872 w 636190"/>
                  <a:gd name="connsiteY1399" fmla="*/ 293715 h 601986"/>
                  <a:gd name="connsiteX1400" fmla="*/ 628009 w 636190"/>
                  <a:gd name="connsiteY1400" fmla="*/ 294242 h 601986"/>
                  <a:gd name="connsiteX1401" fmla="*/ 628105 w 636190"/>
                  <a:gd name="connsiteY1401" fmla="*/ 294495 h 601986"/>
                  <a:gd name="connsiteX1402" fmla="*/ 628235 w 636190"/>
                  <a:gd name="connsiteY1402" fmla="*/ 294734 h 601986"/>
                  <a:gd name="connsiteX1403" fmla="*/ 628385 w 636190"/>
                  <a:gd name="connsiteY1403" fmla="*/ 294987 h 601986"/>
                  <a:gd name="connsiteX1404" fmla="*/ 621633 w 636190"/>
                  <a:gd name="connsiteY1404" fmla="*/ 296615 h 601986"/>
                  <a:gd name="connsiteX1405" fmla="*/ 622844 w 636190"/>
                  <a:gd name="connsiteY1405" fmla="*/ 301849 h 601986"/>
                  <a:gd name="connsiteX1406" fmla="*/ 623371 w 636190"/>
                  <a:gd name="connsiteY1406" fmla="*/ 303155 h 601986"/>
                  <a:gd name="connsiteX1407" fmla="*/ 623207 w 636190"/>
                  <a:gd name="connsiteY1407" fmla="*/ 303223 h 601986"/>
                  <a:gd name="connsiteX1408" fmla="*/ 623323 w 636190"/>
                  <a:gd name="connsiteY1408" fmla="*/ 303470 h 601986"/>
                  <a:gd name="connsiteX1409" fmla="*/ 617112 w 636190"/>
                  <a:gd name="connsiteY1409" fmla="*/ 305187 h 601986"/>
                  <a:gd name="connsiteX1410" fmla="*/ 617290 w 636190"/>
                  <a:gd name="connsiteY1410" fmla="*/ 306008 h 601986"/>
                  <a:gd name="connsiteX1411" fmla="*/ 617789 w 636190"/>
                  <a:gd name="connsiteY1411" fmla="*/ 307766 h 601986"/>
                  <a:gd name="connsiteX1412" fmla="*/ 616154 w 636190"/>
                  <a:gd name="connsiteY1412" fmla="*/ 308464 h 601986"/>
                  <a:gd name="connsiteX1413" fmla="*/ 612829 w 636190"/>
                  <a:gd name="connsiteY1413" fmla="*/ 309756 h 601986"/>
                  <a:gd name="connsiteX1414" fmla="*/ 611769 w 636190"/>
                  <a:gd name="connsiteY1414" fmla="*/ 310167 h 601986"/>
                  <a:gd name="connsiteX1415" fmla="*/ 610066 w 636190"/>
                  <a:gd name="connsiteY1415" fmla="*/ 310899 h 601986"/>
                  <a:gd name="connsiteX1416" fmla="*/ 607384 w 636190"/>
                  <a:gd name="connsiteY1416" fmla="*/ 312110 h 601986"/>
                  <a:gd name="connsiteX1417" fmla="*/ 605414 w 636190"/>
                  <a:gd name="connsiteY1417" fmla="*/ 308730 h 601986"/>
                  <a:gd name="connsiteX1418" fmla="*/ 603594 w 636190"/>
                  <a:gd name="connsiteY1418" fmla="*/ 309305 h 601986"/>
                  <a:gd name="connsiteX1419" fmla="*/ 603164 w 636190"/>
                  <a:gd name="connsiteY1419" fmla="*/ 308094 h 601986"/>
                  <a:gd name="connsiteX1420" fmla="*/ 601453 w 636190"/>
                  <a:gd name="connsiteY1420" fmla="*/ 308744 h 601986"/>
                  <a:gd name="connsiteX1421" fmla="*/ 597677 w 636190"/>
                  <a:gd name="connsiteY1421" fmla="*/ 309647 h 601986"/>
                  <a:gd name="connsiteX1422" fmla="*/ 599196 w 636190"/>
                  <a:gd name="connsiteY1422" fmla="*/ 314805 h 601986"/>
                  <a:gd name="connsiteX1423" fmla="*/ 600735 w 636190"/>
                  <a:gd name="connsiteY1423" fmla="*/ 319464 h 601986"/>
                  <a:gd name="connsiteX1424" fmla="*/ 600653 w 636190"/>
                  <a:gd name="connsiteY1424" fmla="*/ 319464 h 601986"/>
                  <a:gd name="connsiteX1425" fmla="*/ 598265 w 636190"/>
                  <a:gd name="connsiteY1425" fmla="*/ 319874 h 601986"/>
                  <a:gd name="connsiteX1426" fmla="*/ 594955 w 636190"/>
                  <a:gd name="connsiteY1426" fmla="*/ 320469 h 601986"/>
                  <a:gd name="connsiteX1427" fmla="*/ 591644 w 636190"/>
                  <a:gd name="connsiteY1427" fmla="*/ 321078 h 601986"/>
                  <a:gd name="connsiteX1428" fmla="*/ 591548 w 636190"/>
                  <a:gd name="connsiteY1428" fmla="*/ 321146 h 601986"/>
                  <a:gd name="connsiteX1429" fmla="*/ 590809 w 636190"/>
                  <a:gd name="connsiteY1429" fmla="*/ 321598 h 601986"/>
                  <a:gd name="connsiteX1430" fmla="*/ 589708 w 636190"/>
                  <a:gd name="connsiteY1430" fmla="*/ 322104 h 601986"/>
                  <a:gd name="connsiteX1431" fmla="*/ 587840 w 636190"/>
                  <a:gd name="connsiteY1431" fmla="*/ 323992 h 601986"/>
                  <a:gd name="connsiteX1432" fmla="*/ 586458 w 636190"/>
                  <a:gd name="connsiteY1432" fmla="*/ 325093 h 601986"/>
                  <a:gd name="connsiteX1433" fmla="*/ 586410 w 636190"/>
                  <a:gd name="connsiteY1433" fmla="*/ 325045 h 601986"/>
                  <a:gd name="connsiteX1434" fmla="*/ 585405 w 636190"/>
                  <a:gd name="connsiteY1434" fmla="*/ 324396 h 601986"/>
                  <a:gd name="connsiteX1435" fmla="*/ 584543 w 636190"/>
                  <a:gd name="connsiteY1435" fmla="*/ 324676 h 601986"/>
                  <a:gd name="connsiteX1436" fmla="*/ 583715 w 636190"/>
                  <a:gd name="connsiteY1436" fmla="*/ 324943 h 601986"/>
                  <a:gd name="connsiteX1437" fmla="*/ 582498 w 636190"/>
                  <a:gd name="connsiteY1437" fmla="*/ 325572 h 601986"/>
                  <a:gd name="connsiteX1438" fmla="*/ 580083 w 636190"/>
                  <a:gd name="connsiteY1438" fmla="*/ 326995 h 601986"/>
                  <a:gd name="connsiteX1439" fmla="*/ 578537 w 636190"/>
                  <a:gd name="connsiteY1439" fmla="*/ 327898 h 601986"/>
                  <a:gd name="connsiteX1440" fmla="*/ 576950 w 636190"/>
                  <a:gd name="connsiteY1440" fmla="*/ 328726 h 601986"/>
                  <a:gd name="connsiteX1441" fmla="*/ 576013 w 636190"/>
                  <a:gd name="connsiteY1441" fmla="*/ 326735 h 601986"/>
                  <a:gd name="connsiteX1442" fmla="*/ 572572 w 636190"/>
                  <a:gd name="connsiteY1442" fmla="*/ 328322 h 601986"/>
                  <a:gd name="connsiteX1443" fmla="*/ 570820 w 636190"/>
                  <a:gd name="connsiteY1443" fmla="*/ 329068 h 601986"/>
                  <a:gd name="connsiteX1444" fmla="*/ 568624 w 636190"/>
                  <a:gd name="connsiteY1444" fmla="*/ 329971 h 601986"/>
                  <a:gd name="connsiteX1445" fmla="*/ 567455 w 636190"/>
                  <a:gd name="connsiteY1445" fmla="*/ 330422 h 601986"/>
                  <a:gd name="connsiteX1446" fmla="*/ 565088 w 636190"/>
                  <a:gd name="connsiteY1446" fmla="*/ 331195 h 601986"/>
                  <a:gd name="connsiteX1447" fmla="*/ 563610 w 636190"/>
                  <a:gd name="connsiteY1447" fmla="*/ 331695 h 601986"/>
                  <a:gd name="connsiteX1448" fmla="*/ 561264 w 636190"/>
                  <a:gd name="connsiteY1448" fmla="*/ 332495 h 601986"/>
                  <a:gd name="connsiteX1449" fmla="*/ 561072 w 636190"/>
                  <a:gd name="connsiteY1449" fmla="*/ 332563 h 601986"/>
                  <a:gd name="connsiteX1450" fmla="*/ 560026 w 636190"/>
                  <a:gd name="connsiteY1450" fmla="*/ 333152 h 601986"/>
                  <a:gd name="connsiteX1451" fmla="*/ 559157 w 636190"/>
                  <a:gd name="connsiteY1451" fmla="*/ 333644 h 601986"/>
                  <a:gd name="connsiteX1452" fmla="*/ 557139 w 636190"/>
                  <a:gd name="connsiteY1452" fmla="*/ 334930 h 601986"/>
                  <a:gd name="connsiteX1453" fmla="*/ 558801 w 636190"/>
                  <a:gd name="connsiteY1453" fmla="*/ 336210 h 601986"/>
                  <a:gd name="connsiteX1454" fmla="*/ 560600 w 636190"/>
                  <a:gd name="connsiteY1454" fmla="*/ 337893 h 601986"/>
                  <a:gd name="connsiteX1455" fmla="*/ 562174 w 636190"/>
                  <a:gd name="connsiteY1455" fmla="*/ 341114 h 601986"/>
                  <a:gd name="connsiteX1456" fmla="*/ 560183 w 636190"/>
                  <a:gd name="connsiteY1456" fmla="*/ 342175 h 601986"/>
                  <a:gd name="connsiteX1457" fmla="*/ 561989 w 636190"/>
                  <a:gd name="connsiteY1457" fmla="*/ 345540 h 601986"/>
                  <a:gd name="connsiteX1458" fmla="*/ 559287 w 636190"/>
                  <a:gd name="connsiteY1458" fmla="*/ 347004 h 601986"/>
                  <a:gd name="connsiteX1459" fmla="*/ 559355 w 636190"/>
                  <a:gd name="connsiteY1459" fmla="*/ 347175 h 601986"/>
                  <a:gd name="connsiteX1460" fmla="*/ 561079 w 636190"/>
                  <a:gd name="connsiteY1460" fmla="*/ 351752 h 601986"/>
                  <a:gd name="connsiteX1461" fmla="*/ 563986 w 636190"/>
                  <a:gd name="connsiteY1461" fmla="*/ 359968 h 601986"/>
                  <a:gd name="connsiteX1462" fmla="*/ 563172 w 636190"/>
                  <a:gd name="connsiteY1462" fmla="*/ 360152 h 601986"/>
                  <a:gd name="connsiteX1463" fmla="*/ 563193 w 636190"/>
                  <a:gd name="connsiteY1463" fmla="*/ 360316 h 601986"/>
                  <a:gd name="connsiteX1464" fmla="*/ 563254 w 636190"/>
                  <a:gd name="connsiteY1464" fmla="*/ 360700 h 601986"/>
                  <a:gd name="connsiteX1465" fmla="*/ 563569 w 636190"/>
                  <a:gd name="connsiteY1465" fmla="*/ 362765 h 601986"/>
                  <a:gd name="connsiteX1466" fmla="*/ 563822 w 636190"/>
                  <a:gd name="connsiteY1466" fmla="*/ 364428 h 601986"/>
                  <a:gd name="connsiteX1467" fmla="*/ 558958 w 636190"/>
                  <a:gd name="connsiteY1467" fmla="*/ 365577 h 601986"/>
                  <a:gd name="connsiteX1468" fmla="*/ 558993 w 636190"/>
                  <a:gd name="connsiteY1468" fmla="*/ 365707 h 601986"/>
                  <a:gd name="connsiteX1469" fmla="*/ 559218 w 636190"/>
                  <a:gd name="connsiteY1469" fmla="*/ 366672 h 601986"/>
                  <a:gd name="connsiteX1470" fmla="*/ 559444 w 636190"/>
                  <a:gd name="connsiteY1470" fmla="*/ 367794 h 601986"/>
                  <a:gd name="connsiteX1471" fmla="*/ 559266 w 636190"/>
                  <a:gd name="connsiteY1471" fmla="*/ 367834 h 601986"/>
                  <a:gd name="connsiteX1472" fmla="*/ 559971 w 636190"/>
                  <a:gd name="connsiteY1472" fmla="*/ 372493 h 601986"/>
                  <a:gd name="connsiteX1473" fmla="*/ 560402 w 636190"/>
                  <a:gd name="connsiteY1473" fmla="*/ 375660 h 601986"/>
                  <a:gd name="connsiteX1474" fmla="*/ 560737 w 636190"/>
                  <a:gd name="connsiteY1474" fmla="*/ 378068 h 601986"/>
                  <a:gd name="connsiteX1475" fmla="*/ 561469 w 636190"/>
                  <a:gd name="connsiteY1475" fmla="*/ 382508 h 601986"/>
                  <a:gd name="connsiteX1476" fmla="*/ 561722 w 636190"/>
                  <a:gd name="connsiteY1476" fmla="*/ 384464 h 601986"/>
                  <a:gd name="connsiteX1477" fmla="*/ 561770 w 636190"/>
                  <a:gd name="connsiteY1477" fmla="*/ 384847 h 601986"/>
                  <a:gd name="connsiteX1478" fmla="*/ 561490 w 636190"/>
                  <a:gd name="connsiteY1478" fmla="*/ 384889 h 601986"/>
                  <a:gd name="connsiteX1479" fmla="*/ 561537 w 636190"/>
                  <a:gd name="connsiteY1479" fmla="*/ 385292 h 601986"/>
                  <a:gd name="connsiteX1480" fmla="*/ 560217 w 636190"/>
                  <a:gd name="connsiteY1480" fmla="*/ 385490 h 601986"/>
                  <a:gd name="connsiteX1481" fmla="*/ 560019 w 636190"/>
                  <a:gd name="connsiteY1481" fmla="*/ 385525 h 601986"/>
                  <a:gd name="connsiteX1482" fmla="*/ 560771 w 636190"/>
                  <a:gd name="connsiteY1482" fmla="*/ 392105 h 601986"/>
                  <a:gd name="connsiteX1483" fmla="*/ 560922 w 636190"/>
                  <a:gd name="connsiteY1483" fmla="*/ 393932 h 601986"/>
                  <a:gd name="connsiteX1484" fmla="*/ 561243 w 636190"/>
                  <a:gd name="connsiteY1484" fmla="*/ 397298 h 601986"/>
                  <a:gd name="connsiteX1485" fmla="*/ 561448 w 636190"/>
                  <a:gd name="connsiteY1485" fmla="*/ 398816 h 601986"/>
                  <a:gd name="connsiteX1486" fmla="*/ 561784 w 636190"/>
                  <a:gd name="connsiteY1486" fmla="*/ 400855 h 601986"/>
                  <a:gd name="connsiteX1487" fmla="*/ 562824 w 636190"/>
                  <a:gd name="connsiteY1487" fmla="*/ 404850 h 601986"/>
                  <a:gd name="connsiteX1488" fmla="*/ 563036 w 636190"/>
                  <a:gd name="connsiteY1488" fmla="*/ 405479 h 601986"/>
                  <a:gd name="connsiteX1489" fmla="*/ 564212 w 636190"/>
                  <a:gd name="connsiteY1489" fmla="*/ 408975 h 601986"/>
                  <a:gd name="connsiteX1490" fmla="*/ 564041 w 636190"/>
                  <a:gd name="connsiteY1490" fmla="*/ 409269 h 601986"/>
                  <a:gd name="connsiteX1491" fmla="*/ 566812 w 636190"/>
                  <a:gd name="connsiteY1491" fmla="*/ 410439 h 601986"/>
                  <a:gd name="connsiteX1492" fmla="*/ 568070 w 636190"/>
                  <a:gd name="connsiteY1492" fmla="*/ 411362 h 601986"/>
                  <a:gd name="connsiteX1493" fmla="*/ 569534 w 636190"/>
                  <a:gd name="connsiteY1493" fmla="*/ 413202 h 601986"/>
                  <a:gd name="connsiteX1494" fmla="*/ 571498 w 636190"/>
                  <a:gd name="connsiteY1494" fmla="*/ 415857 h 601986"/>
                  <a:gd name="connsiteX1495" fmla="*/ 571723 w 636190"/>
                  <a:gd name="connsiteY1495" fmla="*/ 416260 h 601986"/>
                  <a:gd name="connsiteX1496" fmla="*/ 572059 w 636190"/>
                  <a:gd name="connsiteY1496" fmla="*/ 416821 h 601986"/>
                  <a:gd name="connsiteX1497" fmla="*/ 573885 w 636190"/>
                  <a:gd name="connsiteY1497" fmla="*/ 415474 h 601986"/>
                  <a:gd name="connsiteX1498" fmla="*/ 574323 w 636190"/>
                  <a:gd name="connsiteY1498" fmla="*/ 416281 h 601986"/>
                  <a:gd name="connsiteX1499" fmla="*/ 575322 w 636190"/>
                  <a:gd name="connsiteY1499" fmla="*/ 418641 h 601986"/>
                  <a:gd name="connsiteX1500" fmla="*/ 575937 w 636190"/>
                  <a:gd name="connsiteY1500" fmla="*/ 421343 h 601986"/>
                  <a:gd name="connsiteX1501" fmla="*/ 576286 w 636190"/>
                  <a:gd name="connsiteY1501" fmla="*/ 423518 h 601986"/>
                  <a:gd name="connsiteX1502" fmla="*/ 576963 w 636190"/>
                  <a:gd name="connsiteY1502" fmla="*/ 426467 h 601986"/>
                  <a:gd name="connsiteX1503" fmla="*/ 578085 w 636190"/>
                  <a:gd name="connsiteY1503" fmla="*/ 428710 h 601986"/>
                  <a:gd name="connsiteX1504" fmla="*/ 579447 w 636190"/>
                  <a:gd name="connsiteY1504" fmla="*/ 432555 h 601986"/>
                  <a:gd name="connsiteX1505" fmla="*/ 579050 w 636190"/>
                  <a:gd name="connsiteY1505" fmla="*/ 435161 h 601986"/>
                  <a:gd name="connsiteX1506" fmla="*/ 581971 w 636190"/>
                  <a:gd name="connsiteY1506" fmla="*/ 435825 h 601986"/>
                  <a:gd name="connsiteX1507" fmla="*/ 583476 w 636190"/>
                  <a:gd name="connsiteY1507" fmla="*/ 436057 h 601986"/>
                  <a:gd name="connsiteX1508" fmla="*/ 585473 w 636190"/>
                  <a:gd name="connsiteY1508" fmla="*/ 436187 h 601986"/>
                  <a:gd name="connsiteX1509" fmla="*/ 586342 w 636190"/>
                  <a:gd name="connsiteY1509" fmla="*/ 437720 h 601986"/>
                  <a:gd name="connsiteX1510" fmla="*/ 586602 w 636190"/>
                  <a:gd name="connsiteY1510" fmla="*/ 438671 h 601986"/>
                  <a:gd name="connsiteX1511" fmla="*/ 586862 w 636190"/>
                  <a:gd name="connsiteY1511" fmla="*/ 439293 h 601986"/>
                  <a:gd name="connsiteX1512" fmla="*/ 587484 w 636190"/>
                  <a:gd name="connsiteY1512" fmla="*/ 440572 h 601986"/>
                  <a:gd name="connsiteX1513" fmla="*/ 588032 w 636190"/>
                  <a:gd name="connsiteY1513" fmla="*/ 441646 h 601986"/>
                  <a:gd name="connsiteX1514" fmla="*/ 588360 w 636190"/>
                  <a:gd name="connsiteY1514" fmla="*/ 442672 h 601986"/>
                  <a:gd name="connsiteX1515" fmla="*/ 588928 w 636190"/>
                  <a:gd name="connsiteY1515" fmla="*/ 443651 h 601986"/>
                  <a:gd name="connsiteX1516" fmla="*/ 589578 w 636190"/>
                  <a:gd name="connsiteY1516" fmla="*/ 445457 h 601986"/>
                  <a:gd name="connsiteX1517" fmla="*/ 590159 w 636190"/>
                  <a:gd name="connsiteY1517" fmla="*/ 447502 h 601986"/>
                  <a:gd name="connsiteX1518" fmla="*/ 590351 w 636190"/>
                  <a:gd name="connsiteY1518" fmla="*/ 448494 h 601986"/>
                  <a:gd name="connsiteX1519" fmla="*/ 590597 w 636190"/>
                  <a:gd name="connsiteY1519" fmla="*/ 450272 h 601986"/>
                  <a:gd name="connsiteX1520" fmla="*/ 590652 w 636190"/>
                  <a:gd name="connsiteY1520" fmla="*/ 451620 h 601986"/>
                  <a:gd name="connsiteX1521" fmla="*/ 590741 w 636190"/>
                  <a:gd name="connsiteY1521" fmla="*/ 453474 h 601986"/>
                  <a:gd name="connsiteX1522" fmla="*/ 590830 w 636190"/>
                  <a:gd name="connsiteY1522" fmla="*/ 454698 h 601986"/>
                  <a:gd name="connsiteX1523" fmla="*/ 591089 w 636190"/>
                  <a:gd name="connsiteY1523" fmla="*/ 455335 h 601986"/>
                  <a:gd name="connsiteX1524" fmla="*/ 592102 w 636190"/>
                  <a:gd name="connsiteY1524" fmla="*/ 455677 h 601986"/>
                  <a:gd name="connsiteX1525" fmla="*/ 592204 w 636190"/>
                  <a:gd name="connsiteY1525" fmla="*/ 455752 h 601986"/>
                  <a:gd name="connsiteX1526" fmla="*/ 592984 w 636190"/>
                  <a:gd name="connsiteY1526" fmla="*/ 456340 h 601986"/>
                  <a:gd name="connsiteX1527" fmla="*/ 593716 w 636190"/>
                  <a:gd name="connsiteY1527" fmla="*/ 456764 h 601986"/>
                  <a:gd name="connsiteX1528" fmla="*/ 594195 w 636190"/>
                  <a:gd name="connsiteY1528" fmla="*/ 457120 h 601986"/>
                  <a:gd name="connsiteX1529" fmla="*/ 594455 w 636190"/>
                  <a:gd name="connsiteY1529" fmla="*/ 457312 h 601986"/>
                  <a:gd name="connsiteX1530" fmla="*/ 595659 w 636190"/>
                  <a:gd name="connsiteY1530" fmla="*/ 458981 h 601986"/>
                  <a:gd name="connsiteX1531" fmla="*/ 596179 w 636190"/>
                  <a:gd name="connsiteY1531" fmla="*/ 462025 h 601986"/>
                  <a:gd name="connsiteX1532" fmla="*/ 596767 w 636190"/>
                  <a:gd name="connsiteY1532" fmla="*/ 463742 h 601986"/>
                  <a:gd name="connsiteX1533" fmla="*/ 598621 w 636190"/>
                  <a:gd name="connsiteY1533" fmla="*/ 467915 h 601986"/>
                  <a:gd name="connsiteX1534" fmla="*/ 598409 w 636190"/>
                  <a:gd name="connsiteY1534" fmla="*/ 468483 h 601986"/>
                  <a:gd name="connsiteX1535" fmla="*/ 598259 w 636190"/>
                  <a:gd name="connsiteY1535" fmla="*/ 470466 h 601986"/>
                  <a:gd name="connsiteX1536" fmla="*/ 598649 w 636190"/>
                  <a:gd name="connsiteY1536" fmla="*/ 471397 h 601986"/>
                  <a:gd name="connsiteX1537" fmla="*/ 599203 w 636190"/>
                  <a:gd name="connsiteY1537" fmla="*/ 472697 h 601986"/>
                  <a:gd name="connsiteX1538" fmla="*/ 599264 w 636190"/>
                  <a:gd name="connsiteY1538" fmla="*/ 474215 h 601986"/>
                  <a:gd name="connsiteX1539" fmla="*/ 599079 w 636190"/>
                  <a:gd name="connsiteY1539" fmla="*/ 475919 h 601986"/>
                  <a:gd name="connsiteX1540" fmla="*/ 598874 w 636190"/>
                  <a:gd name="connsiteY1540" fmla="*/ 477608 h 601986"/>
                  <a:gd name="connsiteX1541" fmla="*/ 598991 w 636190"/>
                  <a:gd name="connsiteY1541" fmla="*/ 479462 h 601986"/>
                  <a:gd name="connsiteX1542" fmla="*/ 599093 w 636190"/>
                  <a:gd name="connsiteY1542" fmla="*/ 481439 h 601986"/>
                  <a:gd name="connsiteX1543" fmla="*/ 599045 w 636190"/>
                  <a:gd name="connsiteY1543" fmla="*/ 481925 h 601986"/>
                  <a:gd name="connsiteX1544" fmla="*/ 599025 w 636190"/>
                  <a:gd name="connsiteY1544" fmla="*/ 482082 h 601986"/>
                  <a:gd name="connsiteX1545" fmla="*/ 597869 w 636190"/>
                  <a:gd name="connsiteY1545" fmla="*/ 481453 h 601986"/>
                  <a:gd name="connsiteX1546" fmla="*/ 596733 w 636190"/>
                  <a:gd name="connsiteY1546" fmla="*/ 483136 h 601986"/>
                  <a:gd name="connsiteX1547" fmla="*/ 596405 w 636190"/>
                  <a:gd name="connsiteY1547" fmla="*/ 483471 h 601986"/>
                  <a:gd name="connsiteX1548" fmla="*/ 595604 w 636190"/>
                  <a:gd name="connsiteY1548" fmla="*/ 483963 h 601986"/>
                  <a:gd name="connsiteX1549" fmla="*/ 595003 w 636190"/>
                  <a:gd name="connsiteY1549" fmla="*/ 484298 h 601986"/>
                  <a:gd name="connsiteX1550" fmla="*/ 593805 w 636190"/>
                  <a:gd name="connsiteY1550" fmla="*/ 484435 h 601986"/>
                  <a:gd name="connsiteX1551" fmla="*/ 593306 w 636190"/>
                  <a:gd name="connsiteY1551" fmla="*/ 484278 h 601986"/>
                  <a:gd name="connsiteX1552" fmla="*/ 592656 w 636190"/>
                  <a:gd name="connsiteY1552" fmla="*/ 483949 h 601986"/>
                  <a:gd name="connsiteX1553" fmla="*/ 591069 w 636190"/>
                  <a:gd name="connsiteY1553" fmla="*/ 483341 h 601986"/>
                  <a:gd name="connsiteX1554" fmla="*/ 588791 w 636190"/>
                  <a:gd name="connsiteY1554" fmla="*/ 483163 h 601986"/>
                  <a:gd name="connsiteX1555" fmla="*/ 585056 w 636190"/>
                  <a:gd name="connsiteY1555" fmla="*/ 481774 h 601986"/>
                  <a:gd name="connsiteX1556" fmla="*/ 584673 w 636190"/>
                  <a:gd name="connsiteY1556" fmla="*/ 481671 h 601986"/>
                  <a:gd name="connsiteX1557" fmla="*/ 583907 w 636190"/>
                  <a:gd name="connsiteY1557" fmla="*/ 482917 h 601986"/>
                  <a:gd name="connsiteX1558" fmla="*/ 582840 w 636190"/>
                  <a:gd name="connsiteY1558" fmla="*/ 482171 h 601986"/>
                  <a:gd name="connsiteX1559" fmla="*/ 582942 w 636190"/>
                  <a:gd name="connsiteY1559" fmla="*/ 482048 h 601986"/>
                  <a:gd name="connsiteX1560" fmla="*/ 579084 w 636190"/>
                  <a:gd name="connsiteY1560" fmla="*/ 479866 h 601986"/>
                  <a:gd name="connsiteX1561" fmla="*/ 576402 w 636190"/>
                  <a:gd name="connsiteY1561" fmla="*/ 478579 h 601986"/>
                  <a:gd name="connsiteX1562" fmla="*/ 575821 w 636190"/>
                  <a:gd name="connsiteY1562" fmla="*/ 478299 h 601986"/>
                  <a:gd name="connsiteX1563" fmla="*/ 575191 w 636190"/>
                  <a:gd name="connsiteY1563" fmla="*/ 478012 h 601986"/>
                  <a:gd name="connsiteX1564" fmla="*/ 574070 w 636190"/>
                  <a:gd name="connsiteY1564" fmla="*/ 477615 h 601986"/>
                  <a:gd name="connsiteX1565" fmla="*/ 573639 w 636190"/>
                  <a:gd name="connsiteY1565" fmla="*/ 477471 h 601986"/>
                  <a:gd name="connsiteX1566" fmla="*/ 571511 w 636190"/>
                  <a:gd name="connsiteY1566" fmla="*/ 476739 h 601986"/>
                  <a:gd name="connsiteX1567" fmla="*/ 568159 w 636190"/>
                  <a:gd name="connsiteY1567" fmla="*/ 472874 h 601986"/>
                  <a:gd name="connsiteX1568" fmla="*/ 567079 w 636190"/>
                  <a:gd name="connsiteY1568" fmla="*/ 472491 h 601986"/>
                  <a:gd name="connsiteX1569" fmla="*/ 567448 w 636190"/>
                  <a:gd name="connsiteY1569" fmla="*/ 472991 h 601986"/>
                  <a:gd name="connsiteX1570" fmla="*/ 568371 w 636190"/>
                  <a:gd name="connsiteY1570" fmla="*/ 474195 h 601986"/>
                  <a:gd name="connsiteX1571" fmla="*/ 570595 w 636190"/>
                  <a:gd name="connsiteY1571" fmla="*/ 476650 h 601986"/>
                  <a:gd name="connsiteX1572" fmla="*/ 571073 w 636190"/>
                  <a:gd name="connsiteY1572" fmla="*/ 477191 h 601986"/>
                  <a:gd name="connsiteX1573" fmla="*/ 569493 w 636190"/>
                  <a:gd name="connsiteY1573" fmla="*/ 478354 h 601986"/>
                  <a:gd name="connsiteX1574" fmla="*/ 569069 w 636190"/>
                  <a:gd name="connsiteY1574" fmla="*/ 478060 h 601986"/>
                  <a:gd name="connsiteX1575" fmla="*/ 566586 w 636190"/>
                  <a:gd name="connsiteY1575" fmla="*/ 476302 h 601986"/>
                  <a:gd name="connsiteX1576" fmla="*/ 566504 w 636190"/>
                  <a:gd name="connsiteY1576" fmla="*/ 476233 h 601986"/>
                  <a:gd name="connsiteX1577" fmla="*/ 566388 w 636190"/>
                  <a:gd name="connsiteY1577" fmla="*/ 476172 h 601986"/>
                  <a:gd name="connsiteX1578" fmla="*/ 564185 w 636190"/>
                  <a:gd name="connsiteY1578" fmla="*/ 475207 h 601986"/>
                  <a:gd name="connsiteX1579" fmla="*/ 562420 w 636190"/>
                  <a:gd name="connsiteY1579" fmla="*/ 474400 h 601986"/>
                  <a:gd name="connsiteX1580" fmla="*/ 559848 w 636190"/>
                  <a:gd name="connsiteY1580" fmla="*/ 474058 h 601986"/>
                  <a:gd name="connsiteX1581" fmla="*/ 559697 w 636190"/>
                  <a:gd name="connsiteY1581" fmla="*/ 473278 h 601986"/>
                  <a:gd name="connsiteX1582" fmla="*/ 558739 w 636190"/>
                  <a:gd name="connsiteY1582" fmla="*/ 472799 h 601986"/>
                  <a:gd name="connsiteX1583" fmla="*/ 558473 w 636190"/>
                  <a:gd name="connsiteY1583" fmla="*/ 472471 h 601986"/>
                  <a:gd name="connsiteX1584" fmla="*/ 558206 w 636190"/>
                  <a:gd name="connsiteY1584" fmla="*/ 472779 h 601986"/>
                  <a:gd name="connsiteX1585" fmla="*/ 556865 w 636190"/>
                  <a:gd name="connsiteY1585" fmla="*/ 473791 h 601986"/>
                  <a:gd name="connsiteX1586" fmla="*/ 555853 w 636190"/>
                  <a:gd name="connsiteY1586" fmla="*/ 474625 h 601986"/>
                  <a:gd name="connsiteX1587" fmla="*/ 554601 w 636190"/>
                  <a:gd name="connsiteY1587" fmla="*/ 475296 h 601986"/>
                  <a:gd name="connsiteX1588" fmla="*/ 554143 w 636190"/>
                  <a:gd name="connsiteY1588" fmla="*/ 475618 h 601986"/>
                  <a:gd name="connsiteX1589" fmla="*/ 553759 w 636190"/>
                  <a:gd name="connsiteY1589" fmla="*/ 475665 h 601986"/>
                  <a:gd name="connsiteX1590" fmla="*/ 553322 w 636190"/>
                  <a:gd name="connsiteY1590" fmla="*/ 474673 h 601986"/>
                  <a:gd name="connsiteX1591" fmla="*/ 551926 w 636190"/>
                  <a:gd name="connsiteY1591" fmla="*/ 474044 h 601986"/>
                  <a:gd name="connsiteX1592" fmla="*/ 551776 w 636190"/>
                  <a:gd name="connsiteY1592" fmla="*/ 473982 h 601986"/>
                  <a:gd name="connsiteX1593" fmla="*/ 551605 w 636190"/>
                  <a:gd name="connsiteY1593" fmla="*/ 473764 h 601986"/>
                  <a:gd name="connsiteX1594" fmla="*/ 551502 w 636190"/>
                  <a:gd name="connsiteY1594" fmla="*/ 473599 h 601986"/>
                  <a:gd name="connsiteX1595" fmla="*/ 551194 w 636190"/>
                  <a:gd name="connsiteY1595" fmla="*/ 473203 h 601986"/>
                  <a:gd name="connsiteX1596" fmla="*/ 550736 w 636190"/>
                  <a:gd name="connsiteY1596" fmla="*/ 472929 h 601986"/>
                  <a:gd name="connsiteX1597" fmla="*/ 550257 w 636190"/>
                  <a:gd name="connsiteY1597" fmla="*/ 472601 h 601986"/>
                  <a:gd name="connsiteX1598" fmla="*/ 550059 w 636190"/>
                  <a:gd name="connsiteY1598" fmla="*/ 472464 h 601986"/>
                  <a:gd name="connsiteX1599" fmla="*/ 549901 w 636190"/>
                  <a:gd name="connsiteY1599" fmla="*/ 472464 h 601986"/>
                  <a:gd name="connsiteX1600" fmla="*/ 549491 w 636190"/>
                  <a:gd name="connsiteY1600" fmla="*/ 472437 h 601986"/>
                  <a:gd name="connsiteX1601" fmla="*/ 549197 w 636190"/>
                  <a:gd name="connsiteY1601" fmla="*/ 472389 h 601986"/>
                  <a:gd name="connsiteX1602" fmla="*/ 548711 w 636190"/>
                  <a:gd name="connsiteY1602" fmla="*/ 472683 h 601986"/>
                  <a:gd name="connsiteX1603" fmla="*/ 548321 w 636190"/>
                  <a:gd name="connsiteY1603" fmla="*/ 472840 h 601986"/>
                  <a:gd name="connsiteX1604" fmla="*/ 547897 w 636190"/>
                  <a:gd name="connsiteY1604" fmla="*/ 472991 h 601986"/>
                  <a:gd name="connsiteX1605" fmla="*/ 547336 w 636190"/>
                  <a:gd name="connsiteY1605" fmla="*/ 473340 h 601986"/>
                  <a:gd name="connsiteX1606" fmla="*/ 546987 w 636190"/>
                  <a:gd name="connsiteY1606" fmla="*/ 473545 h 601986"/>
                  <a:gd name="connsiteX1607" fmla="*/ 546713 w 636190"/>
                  <a:gd name="connsiteY1607" fmla="*/ 473859 h 601986"/>
                  <a:gd name="connsiteX1608" fmla="*/ 546549 w 636190"/>
                  <a:gd name="connsiteY1608" fmla="*/ 474003 h 601986"/>
                  <a:gd name="connsiteX1609" fmla="*/ 546344 w 636190"/>
                  <a:gd name="connsiteY1609" fmla="*/ 474126 h 601986"/>
                  <a:gd name="connsiteX1610" fmla="*/ 545961 w 636190"/>
                  <a:gd name="connsiteY1610" fmla="*/ 474359 h 601986"/>
                  <a:gd name="connsiteX1611" fmla="*/ 545318 w 636190"/>
                  <a:gd name="connsiteY1611" fmla="*/ 474906 h 601986"/>
                  <a:gd name="connsiteX1612" fmla="*/ 544860 w 636190"/>
                  <a:gd name="connsiteY1612" fmla="*/ 475173 h 601986"/>
                  <a:gd name="connsiteX1613" fmla="*/ 544545 w 636190"/>
                  <a:gd name="connsiteY1613" fmla="*/ 475405 h 601986"/>
                  <a:gd name="connsiteX1614" fmla="*/ 543909 w 636190"/>
                  <a:gd name="connsiteY1614" fmla="*/ 475905 h 601986"/>
                  <a:gd name="connsiteX1615" fmla="*/ 543382 w 636190"/>
                  <a:gd name="connsiteY1615" fmla="*/ 476493 h 601986"/>
                  <a:gd name="connsiteX1616" fmla="*/ 542930 w 636190"/>
                  <a:gd name="connsiteY1616" fmla="*/ 477335 h 601986"/>
                  <a:gd name="connsiteX1617" fmla="*/ 542807 w 636190"/>
                  <a:gd name="connsiteY1617" fmla="*/ 477608 h 601986"/>
                  <a:gd name="connsiteX1618" fmla="*/ 542356 w 636190"/>
                  <a:gd name="connsiteY1618" fmla="*/ 478032 h 601986"/>
                  <a:gd name="connsiteX1619" fmla="*/ 542069 w 636190"/>
                  <a:gd name="connsiteY1619" fmla="*/ 477998 h 601986"/>
                  <a:gd name="connsiteX1620" fmla="*/ 541720 w 636190"/>
                  <a:gd name="connsiteY1620" fmla="*/ 477848 h 601986"/>
                  <a:gd name="connsiteX1621" fmla="*/ 541453 w 636190"/>
                  <a:gd name="connsiteY1621" fmla="*/ 477724 h 601986"/>
                  <a:gd name="connsiteX1622" fmla="*/ 540516 w 636190"/>
                  <a:gd name="connsiteY1622" fmla="*/ 477451 h 601986"/>
                  <a:gd name="connsiteX1623" fmla="*/ 539989 w 636190"/>
                  <a:gd name="connsiteY1623" fmla="*/ 477362 h 601986"/>
                  <a:gd name="connsiteX1624" fmla="*/ 539476 w 636190"/>
                  <a:gd name="connsiteY1624" fmla="*/ 477335 h 601986"/>
                  <a:gd name="connsiteX1625" fmla="*/ 538785 w 636190"/>
                  <a:gd name="connsiteY1625" fmla="*/ 477348 h 601986"/>
                  <a:gd name="connsiteX1626" fmla="*/ 538217 w 636190"/>
                  <a:gd name="connsiteY1626" fmla="*/ 477280 h 601986"/>
                  <a:gd name="connsiteX1627" fmla="*/ 538080 w 636190"/>
                  <a:gd name="connsiteY1627" fmla="*/ 477198 h 601986"/>
                  <a:gd name="connsiteX1628" fmla="*/ 537677 w 636190"/>
                  <a:gd name="connsiteY1628" fmla="*/ 476856 h 601986"/>
                  <a:gd name="connsiteX1629" fmla="*/ 537349 w 636190"/>
                  <a:gd name="connsiteY1629" fmla="*/ 476657 h 601986"/>
                  <a:gd name="connsiteX1630" fmla="*/ 536979 w 636190"/>
                  <a:gd name="connsiteY1630" fmla="*/ 476459 h 601986"/>
                  <a:gd name="connsiteX1631" fmla="*/ 536466 w 636190"/>
                  <a:gd name="connsiteY1631" fmla="*/ 476302 h 601986"/>
                  <a:gd name="connsiteX1632" fmla="*/ 535611 w 636190"/>
                  <a:gd name="connsiteY1632" fmla="*/ 476213 h 601986"/>
                  <a:gd name="connsiteX1633" fmla="*/ 534578 w 636190"/>
                  <a:gd name="connsiteY1633" fmla="*/ 476219 h 601986"/>
                  <a:gd name="connsiteX1634" fmla="*/ 534311 w 636190"/>
                  <a:gd name="connsiteY1634" fmla="*/ 476110 h 601986"/>
                  <a:gd name="connsiteX1635" fmla="*/ 534222 w 636190"/>
                  <a:gd name="connsiteY1635" fmla="*/ 480201 h 601986"/>
                  <a:gd name="connsiteX1636" fmla="*/ 533374 w 636190"/>
                  <a:gd name="connsiteY1636" fmla="*/ 483354 h 601986"/>
                  <a:gd name="connsiteX1637" fmla="*/ 529523 w 636190"/>
                  <a:gd name="connsiteY1637" fmla="*/ 481412 h 601986"/>
                  <a:gd name="connsiteX1638" fmla="*/ 528271 w 636190"/>
                  <a:gd name="connsiteY1638" fmla="*/ 480892 h 601986"/>
                  <a:gd name="connsiteX1639" fmla="*/ 527669 w 636190"/>
                  <a:gd name="connsiteY1639" fmla="*/ 480420 h 601986"/>
                  <a:gd name="connsiteX1640" fmla="*/ 526178 w 636190"/>
                  <a:gd name="connsiteY1640" fmla="*/ 478552 h 601986"/>
                  <a:gd name="connsiteX1641" fmla="*/ 524030 w 636190"/>
                  <a:gd name="connsiteY1641" fmla="*/ 476548 h 601986"/>
                  <a:gd name="connsiteX1642" fmla="*/ 522716 w 636190"/>
                  <a:gd name="connsiteY1642" fmla="*/ 475371 h 601986"/>
                  <a:gd name="connsiteX1643" fmla="*/ 521191 w 636190"/>
                  <a:gd name="connsiteY1643" fmla="*/ 473627 h 601986"/>
                  <a:gd name="connsiteX1644" fmla="*/ 520698 w 636190"/>
                  <a:gd name="connsiteY1644" fmla="*/ 473353 h 601986"/>
                  <a:gd name="connsiteX1645" fmla="*/ 519768 w 636190"/>
                  <a:gd name="connsiteY1645" fmla="*/ 472265 h 601986"/>
                  <a:gd name="connsiteX1646" fmla="*/ 518913 w 636190"/>
                  <a:gd name="connsiteY1646" fmla="*/ 470802 h 601986"/>
                  <a:gd name="connsiteX1647" fmla="*/ 518714 w 636190"/>
                  <a:gd name="connsiteY1647" fmla="*/ 469858 h 601986"/>
                  <a:gd name="connsiteX1648" fmla="*/ 517702 w 636190"/>
                  <a:gd name="connsiteY1648" fmla="*/ 469064 h 601986"/>
                  <a:gd name="connsiteX1649" fmla="*/ 517524 w 636190"/>
                  <a:gd name="connsiteY1649" fmla="*/ 468934 h 601986"/>
                  <a:gd name="connsiteX1650" fmla="*/ 517353 w 636190"/>
                  <a:gd name="connsiteY1650" fmla="*/ 469577 h 601986"/>
                  <a:gd name="connsiteX1651" fmla="*/ 515150 w 636190"/>
                  <a:gd name="connsiteY1651" fmla="*/ 471157 h 601986"/>
                  <a:gd name="connsiteX1652" fmla="*/ 515096 w 636190"/>
                  <a:gd name="connsiteY1652" fmla="*/ 471198 h 601986"/>
                  <a:gd name="connsiteX1653" fmla="*/ 513686 w 636190"/>
                  <a:gd name="connsiteY1653" fmla="*/ 472553 h 601986"/>
                  <a:gd name="connsiteX1654" fmla="*/ 511703 w 636190"/>
                  <a:gd name="connsiteY1654" fmla="*/ 475118 h 601986"/>
                  <a:gd name="connsiteX1655" fmla="*/ 509637 w 636190"/>
                  <a:gd name="connsiteY1655" fmla="*/ 477512 h 601986"/>
                  <a:gd name="connsiteX1656" fmla="*/ 508747 w 636190"/>
                  <a:gd name="connsiteY1656" fmla="*/ 479619 h 601986"/>
                  <a:gd name="connsiteX1657" fmla="*/ 508693 w 636190"/>
                  <a:gd name="connsiteY1657" fmla="*/ 481507 h 601986"/>
                  <a:gd name="connsiteX1658" fmla="*/ 510061 w 636190"/>
                  <a:gd name="connsiteY1658" fmla="*/ 486159 h 601986"/>
                  <a:gd name="connsiteX1659" fmla="*/ 509383 w 636190"/>
                  <a:gd name="connsiteY1659" fmla="*/ 486269 h 601986"/>
                  <a:gd name="connsiteX1660" fmla="*/ 510759 w 636190"/>
                  <a:gd name="connsiteY1660" fmla="*/ 489826 h 601986"/>
                  <a:gd name="connsiteX1661" fmla="*/ 510820 w 636190"/>
                  <a:gd name="connsiteY1661" fmla="*/ 492446 h 601986"/>
                  <a:gd name="connsiteX1662" fmla="*/ 510765 w 636190"/>
                  <a:gd name="connsiteY1662" fmla="*/ 495825 h 601986"/>
                  <a:gd name="connsiteX1663" fmla="*/ 510759 w 636190"/>
                  <a:gd name="connsiteY1663" fmla="*/ 498972 h 601986"/>
                  <a:gd name="connsiteX1664" fmla="*/ 511326 w 636190"/>
                  <a:gd name="connsiteY1664" fmla="*/ 503213 h 601986"/>
                  <a:gd name="connsiteX1665" fmla="*/ 511627 w 636190"/>
                  <a:gd name="connsiteY1665" fmla="*/ 504615 h 601986"/>
                  <a:gd name="connsiteX1666" fmla="*/ 512106 w 636190"/>
                  <a:gd name="connsiteY1666" fmla="*/ 506360 h 601986"/>
                  <a:gd name="connsiteX1667" fmla="*/ 513002 w 636190"/>
                  <a:gd name="connsiteY1667" fmla="*/ 509445 h 601986"/>
                  <a:gd name="connsiteX1668" fmla="*/ 513385 w 636190"/>
                  <a:gd name="connsiteY1668" fmla="*/ 512469 h 601986"/>
                  <a:gd name="connsiteX1669" fmla="*/ 514281 w 636190"/>
                  <a:gd name="connsiteY1669" fmla="*/ 515137 h 601986"/>
                  <a:gd name="connsiteX1670" fmla="*/ 516320 w 636190"/>
                  <a:gd name="connsiteY1670" fmla="*/ 520103 h 601986"/>
                  <a:gd name="connsiteX1671" fmla="*/ 516751 w 636190"/>
                  <a:gd name="connsiteY1671" fmla="*/ 521868 h 601986"/>
                  <a:gd name="connsiteX1672" fmla="*/ 516060 w 636190"/>
                  <a:gd name="connsiteY1672" fmla="*/ 521806 h 601986"/>
                  <a:gd name="connsiteX1673" fmla="*/ 514357 w 636190"/>
                  <a:gd name="connsiteY1673" fmla="*/ 521642 h 601986"/>
                  <a:gd name="connsiteX1674" fmla="*/ 512380 w 636190"/>
                  <a:gd name="connsiteY1674" fmla="*/ 521423 h 601986"/>
                  <a:gd name="connsiteX1675" fmla="*/ 510745 w 636190"/>
                  <a:gd name="connsiteY1675" fmla="*/ 521266 h 601986"/>
                  <a:gd name="connsiteX1676" fmla="*/ 509089 w 636190"/>
                  <a:gd name="connsiteY1676" fmla="*/ 521245 h 601986"/>
                  <a:gd name="connsiteX1677" fmla="*/ 507434 w 636190"/>
                  <a:gd name="connsiteY1677" fmla="*/ 521211 h 601986"/>
                  <a:gd name="connsiteX1678" fmla="*/ 505792 w 636190"/>
                  <a:gd name="connsiteY1678" fmla="*/ 521252 h 601986"/>
                  <a:gd name="connsiteX1679" fmla="*/ 504410 w 636190"/>
                  <a:gd name="connsiteY1679" fmla="*/ 521328 h 601986"/>
                  <a:gd name="connsiteX1680" fmla="*/ 503117 w 636190"/>
                  <a:gd name="connsiteY1680" fmla="*/ 521389 h 601986"/>
                  <a:gd name="connsiteX1681" fmla="*/ 501770 w 636190"/>
                  <a:gd name="connsiteY1681" fmla="*/ 521437 h 601986"/>
                  <a:gd name="connsiteX1682" fmla="*/ 500607 w 636190"/>
                  <a:gd name="connsiteY1682" fmla="*/ 521512 h 601986"/>
                  <a:gd name="connsiteX1683" fmla="*/ 499362 w 636190"/>
                  <a:gd name="connsiteY1683" fmla="*/ 521608 h 601986"/>
                  <a:gd name="connsiteX1684" fmla="*/ 497768 w 636190"/>
                  <a:gd name="connsiteY1684" fmla="*/ 521656 h 601986"/>
                  <a:gd name="connsiteX1685" fmla="*/ 496058 w 636190"/>
                  <a:gd name="connsiteY1685" fmla="*/ 521628 h 601986"/>
                  <a:gd name="connsiteX1686" fmla="*/ 494867 w 636190"/>
                  <a:gd name="connsiteY1686" fmla="*/ 521649 h 601986"/>
                  <a:gd name="connsiteX1687" fmla="*/ 493431 w 636190"/>
                  <a:gd name="connsiteY1687" fmla="*/ 521642 h 601986"/>
                  <a:gd name="connsiteX1688" fmla="*/ 492815 w 636190"/>
                  <a:gd name="connsiteY1688" fmla="*/ 521649 h 601986"/>
                  <a:gd name="connsiteX1689" fmla="*/ 490393 w 636190"/>
                  <a:gd name="connsiteY1689" fmla="*/ 522080 h 601986"/>
                  <a:gd name="connsiteX1690" fmla="*/ 488116 w 636190"/>
                  <a:gd name="connsiteY1690" fmla="*/ 522477 h 601986"/>
                  <a:gd name="connsiteX1691" fmla="*/ 485783 w 636190"/>
                  <a:gd name="connsiteY1691" fmla="*/ 522976 h 601986"/>
                  <a:gd name="connsiteX1692" fmla="*/ 483320 w 636190"/>
                  <a:gd name="connsiteY1692" fmla="*/ 523516 h 601986"/>
                  <a:gd name="connsiteX1693" fmla="*/ 481849 w 636190"/>
                  <a:gd name="connsiteY1693" fmla="*/ 524194 h 601986"/>
                  <a:gd name="connsiteX1694" fmla="*/ 479852 w 636190"/>
                  <a:gd name="connsiteY1694" fmla="*/ 525124 h 601986"/>
                  <a:gd name="connsiteX1695" fmla="*/ 478039 w 636190"/>
                  <a:gd name="connsiteY1695" fmla="*/ 525651 h 601986"/>
                  <a:gd name="connsiteX1696" fmla="*/ 476247 w 636190"/>
                  <a:gd name="connsiteY1696" fmla="*/ 526075 h 601986"/>
                  <a:gd name="connsiteX1697" fmla="*/ 473818 w 636190"/>
                  <a:gd name="connsiteY1697" fmla="*/ 526294 h 601986"/>
                  <a:gd name="connsiteX1698" fmla="*/ 469981 w 636190"/>
                  <a:gd name="connsiteY1698" fmla="*/ 526547 h 601986"/>
                  <a:gd name="connsiteX1699" fmla="*/ 469379 w 636190"/>
                  <a:gd name="connsiteY1699" fmla="*/ 526670 h 601986"/>
                  <a:gd name="connsiteX1700" fmla="*/ 467155 w 636190"/>
                  <a:gd name="connsiteY1700" fmla="*/ 526944 h 601986"/>
                  <a:gd name="connsiteX1701" fmla="*/ 464528 w 636190"/>
                  <a:gd name="connsiteY1701" fmla="*/ 527238 h 601986"/>
                  <a:gd name="connsiteX1702" fmla="*/ 462121 w 636190"/>
                  <a:gd name="connsiteY1702" fmla="*/ 527525 h 601986"/>
                  <a:gd name="connsiteX1703" fmla="*/ 460588 w 636190"/>
                  <a:gd name="connsiteY1703" fmla="*/ 527689 h 601986"/>
                  <a:gd name="connsiteX1704" fmla="*/ 457948 w 636190"/>
                  <a:gd name="connsiteY1704" fmla="*/ 527532 h 601986"/>
                  <a:gd name="connsiteX1705" fmla="*/ 453022 w 636190"/>
                  <a:gd name="connsiteY1705" fmla="*/ 527149 h 601986"/>
                  <a:gd name="connsiteX1706" fmla="*/ 452817 w 636190"/>
                  <a:gd name="connsiteY1706" fmla="*/ 527163 h 601986"/>
                  <a:gd name="connsiteX1707" fmla="*/ 451456 w 636190"/>
                  <a:gd name="connsiteY1707" fmla="*/ 527429 h 601986"/>
                  <a:gd name="connsiteX1708" fmla="*/ 449725 w 636190"/>
                  <a:gd name="connsiteY1708" fmla="*/ 527744 h 601986"/>
                  <a:gd name="connsiteX1709" fmla="*/ 447776 w 636190"/>
                  <a:gd name="connsiteY1709" fmla="*/ 528100 h 601986"/>
                  <a:gd name="connsiteX1710" fmla="*/ 447228 w 636190"/>
                  <a:gd name="connsiteY1710" fmla="*/ 528237 h 601986"/>
                  <a:gd name="connsiteX1711" fmla="*/ 446093 w 636190"/>
                  <a:gd name="connsiteY1711" fmla="*/ 528579 h 601986"/>
                  <a:gd name="connsiteX1712" fmla="*/ 444752 w 636190"/>
                  <a:gd name="connsiteY1712" fmla="*/ 528975 h 601986"/>
                  <a:gd name="connsiteX1713" fmla="*/ 444239 w 636190"/>
                  <a:gd name="connsiteY1713" fmla="*/ 529119 h 601986"/>
                  <a:gd name="connsiteX1714" fmla="*/ 443924 w 636190"/>
                  <a:gd name="connsiteY1714" fmla="*/ 529201 h 601986"/>
                  <a:gd name="connsiteX1715" fmla="*/ 441468 w 636190"/>
                  <a:gd name="connsiteY1715" fmla="*/ 529714 h 601986"/>
                  <a:gd name="connsiteX1716" fmla="*/ 437624 w 636190"/>
                  <a:gd name="connsiteY1716" fmla="*/ 530515 h 601986"/>
                  <a:gd name="connsiteX1717" fmla="*/ 436194 w 636190"/>
                  <a:gd name="connsiteY1717" fmla="*/ 530809 h 601986"/>
                  <a:gd name="connsiteX1718" fmla="*/ 434812 w 636190"/>
                  <a:gd name="connsiteY1718" fmla="*/ 531082 h 601986"/>
                  <a:gd name="connsiteX1719" fmla="*/ 431925 w 636190"/>
                  <a:gd name="connsiteY1719" fmla="*/ 531636 h 601986"/>
                  <a:gd name="connsiteX1720" fmla="*/ 430469 w 636190"/>
                  <a:gd name="connsiteY1720" fmla="*/ 531883 h 601986"/>
                  <a:gd name="connsiteX1721" fmla="*/ 428546 w 636190"/>
                  <a:gd name="connsiteY1721" fmla="*/ 532293 h 601986"/>
                  <a:gd name="connsiteX1722" fmla="*/ 426809 w 636190"/>
                  <a:gd name="connsiteY1722" fmla="*/ 532608 h 601986"/>
                  <a:gd name="connsiteX1723" fmla="*/ 424079 w 636190"/>
                  <a:gd name="connsiteY1723" fmla="*/ 532991 h 601986"/>
                  <a:gd name="connsiteX1724" fmla="*/ 423847 w 636190"/>
                  <a:gd name="connsiteY1724" fmla="*/ 533018 h 601986"/>
                  <a:gd name="connsiteX1725" fmla="*/ 421316 w 636190"/>
                  <a:gd name="connsiteY1725" fmla="*/ 533408 h 601986"/>
                  <a:gd name="connsiteX1726" fmla="*/ 420385 w 636190"/>
                  <a:gd name="connsiteY1726" fmla="*/ 533559 h 601986"/>
                  <a:gd name="connsiteX1727" fmla="*/ 420057 w 636190"/>
                  <a:gd name="connsiteY1727" fmla="*/ 533607 h 601986"/>
                  <a:gd name="connsiteX1728" fmla="*/ 418962 w 636190"/>
                  <a:gd name="connsiteY1728" fmla="*/ 533778 h 601986"/>
                  <a:gd name="connsiteX1729" fmla="*/ 415740 w 636190"/>
                  <a:gd name="connsiteY1729" fmla="*/ 534427 h 601986"/>
                  <a:gd name="connsiteX1730" fmla="*/ 414564 w 636190"/>
                  <a:gd name="connsiteY1730" fmla="*/ 534681 h 601986"/>
                  <a:gd name="connsiteX1731" fmla="*/ 414181 w 636190"/>
                  <a:gd name="connsiteY1731" fmla="*/ 534763 h 601986"/>
                  <a:gd name="connsiteX1732" fmla="*/ 413319 w 636190"/>
                  <a:gd name="connsiteY1732" fmla="*/ 534954 h 601986"/>
                  <a:gd name="connsiteX1733" fmla="*/ 411971 w 636190"/>
                  <a:gd name="connsiteY1733" fmla="*/ 535235 h 601986"/>
                  <a:gd name="connsiteX1734" fmla="*/ 411526 w 636190"/>
                  <a:gd name="connsiteY1734" fmla="*/ 535331 h 601986"/>
                  <a:gd name="connsiteX1735" fmla="*/ 410706 w 636190"/>
                  <a:gd name="connsiteY1735" fmla="*/ 535495 h 601986"/>
                  <a:gd name="connsiteX1736" fmla="*/ 408934 w 636190"/>
                  <a:gd name="connsiteY1736" fmla="*/ 535796 h 601986"/>
                  <a:gd name="connsiteX1737" fmla="*/ 408756 w 636190"/>
                  <a:gd name="connsiteY1737" fmla="*/ 535823 h 601986"/>
                  <a:gd name="connsiteX1738" fmla="*/ 406909 w 636190"/>
                  <a:gd name="connsiteY1738" fmla="*/ 535960 h 601986"/>
                  <a:gd name="connsiteX1739" fmla="*/ 403851 w 636190"/>
                  <a:gd name="connsiteY1739" fmla="*/ 536343 h 601986"/>
                  <a:gd name="connsiteX1740" fmla="*/ 401306 w 636190"/>
                  <a:gd name="connsiteY1740" fmla="*/ 536528 h 601986"/>
                  <a:gd name="connsiteX1741" fmla="*/ 399624 w 636190"/>
                  <a:gd name="connsiteY1741" fmla="*/ 536651 h 601986"/>
                  <a:gd name="connsiteX1742" fmla="*/ 396901 w 636190"/>
                  <a:gd name="connsiteY1742" fmla="*/ 536883 h 601986"/>
                  <a:gd name="connsiteX1743" fmla="*/ 395403 w 636190"/>
                  <a:gd name="connsiteY1743" fmla="*/ 537123 h 601986"/>
                  <a:gd name="connsiteX1744" fmla="*/ 393446 w 636190"/>
                  <a:gd name="connsiteY1744" fmla="*/ 537444 h 601986"/>
                  <a:gd name="connsiteX1745" fmla="*/ 390183 w 636190"/>
                  <a:gd name="connsiteY1745" fmla="*/ 537944 h 601986"/>
                  <a:gd name="connsiteX1746" fmla="*/ 386387 w 636190"/>
                  <a:gd name="connsiteY1746" fmla="*/ 538306 h 601986"/>
                  <a:gd name="connsiteX1747" fmla="*/ 382275 w 636190"/>
                  <a:gd name="connsiteY1747" fmla="*/ 538730 h 601986"/>
                  <a:gd name="connsiteX1748" fmla="*/ 380428 w 636190"/>
                  <a:gd name="connsiteY1748" fmla="*/ 538908 h 601986"/>
                  <a:gd name="connsiteX1749" fmla="*/ 376522 w 636190"/>
                  <a:gd name="connsiteY1749" fmla="*/ 539278 h 601986"/>
                  <a:gd name="connsiteX1750" fmla="*/ 375633 w 636190"/>
                  <a:gd name="connsiteY1750" fmla="*/ 539414 h 601986"/>
                  <a:gd name="connsiteX1751" fmla="*/ 374217 w 636190"/>
                  <a:gd name="connsiteY1751" fmla="*/ 539517 h 601986"/>
                  <a:gd name="connsiteX1752" fmla="*/ 370687 w 636190"/>
                  <a:gd name="connsiteY1752" fmla="*/ 540119 h 601986"/>
                  <a:gd name="connsiteX1753" fmla="*/ 369798 w 636190"/>
                  <a:gd name="connsiteY1753" fmla="*/ 540269 h 601986"/>
                  <a:gd name="connsiteX1754" fmla="*/ 363477 w 636190"/>
                  <a:gd name="connsiteY1754" fmla="*/ 541952 h 601986"/>
                  <a:gd name="connsiteX1755" fmla="*/ 357731 w 636190"/>
                  <a:gd name="connsiteY1755" fmla="*/ 543273 h 601986"/>
                  <a:gd name="connsiteX1756" fmla="*/ 355973 w 636190"/>
                  <a:gd name="connsiteY1756" fmla="*/ 543669 h 601986"/>
                  <a:gd name="connsiteX1757" fmla="*/ 351697 w 636190"/>
                  <a:gd name="connsiteY1757" fmla="*/ 544593 h 601986"/>
                  <a:gd name="connsiteX1758" fmla="*/ 346416 w 636190"/>
                  <a:gd name="connsiteY1758" fmla="*/ 545728 h 601986"/>
                  <a:gd name="connsiteX1759" fmla="*/ 340218 w 636190"/>
                  <a:gd name="connsiteY1759" fmla="*/ 547144 h 601986"/>
                  <a:gd name="connsiteX1760" fmla="*/ 339356 w 636190"/>
                  <a:gd name="connsiteY1760" fmla="*/ 547336 h 601986"/>
                  <a:gd name="connsiteX1761" fmla="*/ 338070 w 636190"/>
                  <a:gd name="connsiteY1761" fmla="*/ 547637 h 601986"/>
                  <a:gd name="connsiteX1762" fmla="*/ 336305 w 636190"/>
                  <a:gd name="connsiteY1762" fmla="*/ 547904 h 601986"/>
                  <a:gd name="connsiteX1763" fmla="*/ 333727 w 636190"/>
                  <a:gd name="connsiteY1763" fmla="*/ 548219 h 601986"/>
                  <a:gd name="connsiteX1764" fmla="*/ 330443 w 636190"/>
                  <a:gd name="connsiteY1764" fmla="*/ 548513 h 601986"/>
                  <a:gd name="connsiteX1765" fmla="*/ 327392 w 636190"/>
                  <a:gd name="connsiteY1765" fmla="*/ 548745 h 601986"/>
                  <a:gd name="connsiteX1766" fmla="*/ 325579 w 636190"/>
                  <a:gd name="connsiteY1766" fmla="*/ 548930 h 601986"/>
                  <a:gd name="connsiteX1767" fmla="*/ 322426 w 636190"/>
                  <a:gd name="connsiteY1767" fmla="*/ 549245 h 601986"/>
                  <a:gd name="connsiteX1768" fmla="*/ 320134 w 636190"/>
                  <a:gd name="connsiteY1768" fmla="*/ 549429 h 601986"/>
                  <a:gd name="connsiteX1769" fmla="*/ 319573 w 636190"/>
                  <a:gd name="connsiteY1769" fmla="*/ 549409 h 601986"/>
                  <a:gd name="connsiteX1770" fmla="*/ 318998 w 636190"/>
                  <a:gd name="connsiteY1770" fmla="*/ 549313 h 601986"/>
                  <a:gd name="connsiteX1771" fmla="*/ 317863 w 636190"/>
                  <a:gd name="connsiteY1771" fmla="*/ 549094 h 601986"/>
                  <a:gd name="connsiteX1772" fmla="*/ 318266 w 636190"/>
                  <a:gd name="connsiteY1772" fmla="*/ 551865 h 601986"/>
                  <a:gd name="connsiteX1773" fmla="*/ 315892 w 636190"/>
                  <a:gd name="connsiteY1773" fmla="*/ 553452 h 601986"/>
                  <a:gd name="connsiteX1774" fmla="*/ 314757 w 636190"/>
                  <a:gd name="connsiteY1774" fmla="*/ 554204 h 601986"/>
                  <a:gd name="connsiteX1775" fmla="*/ 313361 w 636190"/>
                  <a:gd name="connsiteY1775" fmla="*/ 555141 h 601986"/>
                  <a:gd name="connsiteX1776" fmla="*/ 310823 w 636190"/>
                  <a:gd name="connsiteY1776" fmla="*/ 556824 h 601986"/>
                  <a:gd name="connsiteX1777" fmla="*/ 310707 w 636190"/>
                  <a:gd name="connsiteY1777" fmla="*/ 556509 h 601986"/>
                  <a:gd name="connsiteX1778" fmla="*/ 309763 w 636190"/>
                  <a:gd name="connsiteY1778" fmla="*/ 554033 h 601986"/>
                  <a:gd name="connsiteX1779" fmla="*/ 309667 w 636190"/>
                  <a:gd name="connsiteY1779" fmla="*/ 553739 h 601986"/>
                  <a:gd name="connsiteX1780" fmla="*/ 308888 w 636190"/>
                  <a:gd name="connsiteY1780" fmla="*/ 551187 h 601986"/>
                  <a:gd name="connsiteX1781" fmla="*/ 308840 w 636190"/>
                  <a:gd name="connsiteY1781" fmla="*/ 551037 h 601986"/>
                  <a:gd name="connsiteX1782" fmla="*/ 308115 w 636190"/>
                  <a:gd name="connsiteY1782" fmla="*/ 548321 h 601986"/>
                  <a:gd name="connsiteX1783" fmla="*/ 307444 w 636190"/>
                  <a:gd name="connsiteY1783" fmla="*/ 545407 h 601986"/>
                  <a:gd name="connsiteX1784" fmla="*/ 304509 w 636190"/>
                  <a:gd name="connsiteY1784" fmla="*/ 545496 h 601986"/>
                  <a:gd name="connsiteX1785" fmla="*/ 303976 w 636190"/>
                  <a:gd name="connsiteY1785" fmla="*/ 543026 h 601986"/>
                  <a:gd name="connsiteX1786" fmla="*/ 301130 w 636190"/>
                  <a:gd name="connsiteY1786" fmla="*/ 543341 h 601986"/>
                  <a:gd name="connsiteX1787" fmla="*/ 298298 w 636190"/>
                  <a:gd name="connsiteY1787" fmla="*/ 543738 h 601986"/>
                  <a:gd name="connsiteX1788" fmla="*/ 298127 w 636190"/>
                  <a:gd name="connsiteY1788" fmla="*/ 542999 h 601986"/>
                  <a:gd name="connsiteX1789" fmla="*/ 295569 w 636190"/>
                  <a:gd name="connsiteY1789" fmla="*/ 543574 h 601986"/>
                  <a:gd name="connsiteX1790" fmla="*/ 292955 w 636190"/>
                  <a:gd name="connsiteY1790" fmla="*/ 544148 h 601986"/>
                  <a:gd name="connsiteX1791" fmla="*/ 293482 w 636190"/>
                  <a:gd name="connsiteY1791" fmla="*/ 546057 h 601986"/>
                  <a:gd name="connsiteX1792" fmla="*/ 289556 w 636190"/>
                  <a:gd name="connsiteY1792" fmla="*/ 547363 h 601986"/>
                  <a:gd name="connsiteX1793" fmla="*/ 285212 w 636190"/>
                  <a:gd name="connsiteY1793" fmla="*/ 548561 h 601986"/>
                  <a:gd name="connsiteX1794" fmla="*/ 282968 w 636190"/>
                  <a:gd name="connsiteY1794" fmla="*/ 549812 h 601986"/>
                  <a:gd name="connsiteX1795" fmla="*/ 280827 w 636190"/>
                  <a:gd name="connsiteY1795" fmla="*/ 551030 h 601986"/>
                  <a:gd name="connsiteX1796" fmla="*/ 280793 w 636190"/>
                  <a:gd name="connsiteY1796" fmla="*/ 551051 h 601986"/>
                  <a:gd name="connsiteX1797" fmla="*/ 279554 w 636190"/>
                  <a:gd name="connsiteY1797" fmla="*/ 552166 h 601986"/>
                  <a:gd name="connsiteX1798" fmla="*/ 277755 w 636190"/>
                  <a:gd name="connsiteY1798" fmla="*/ 552371 h 601986"/>
                  <a:gd name="connsiteX1799" fmla="*/ 275984 w 636190"/>
                  <a:gd name="connsiteY1799" fmla="*/ 552562 h 601986"/>
                  <a:gd name="connsiteX1800" fmla="*/ 273316 w 636190"/>
                  <a:gd name="connsiteY1800" fmla="*/ 552371 h 601986"/>
                  <a:gd name="connsiteX1801" fmla="*/ 271633 w 636190"/>
                  <a:gd name="connsiteY1801" fmla="*/ 552261 h 601986"/>
                  <a:gd name="connsiteX1802" fmla="*/ 271886 w 636190"/>
                  <a:gd name="connsiteY1802" fmla="*/ 553233 h 601986"/>
                  <a:gd name="connsiteX1803" fmla="*/ 269724 w 636190"/>
                  <a:gd name="connsiteY1803" fmla="*/ 553725 h 601986"/>
                  <a:gd name="connsiteX1804" fmla="*/ 267734 w 636190"/>
                  <a:gd name="connsiteY1804" fmla="*/ 554197 h 601986"/>
                  <a:gd name="connsiteX1805" fmla="*/ 265647 w 636190"/>
                  <a:gd name="connsiteY1805" fmla="*/ 554690 h 601986"/>
                  <a:gd name="connsiteX1806" fmla="*/ 260729 w 636190"/>
                  <a:gd name="connsiteY1806" fmla="*/ 555990 h 601986"/>
                  <a:gd name="connsiteX1807" fmla="*/ 260605 w 636190"/>
                  <a:gd name="connsiteY1807" fmla="*/ 556024 h 601986"/>
                  <a:gd name="connsiteX1808" fmla="*/ 260605 w 636190"/>
                  <a:gd name="connsiteY1808" fmla="*/ 556249 h 601986"/>
                  <a:gd name="connsiteX1809" fmla="*/ 260660 w 636190"/>
                  <a:gd name="connsiteY1809" fmla="*/ 558931 h 601986"/>
                  <a:gd name="connsiteX1810" fmla="*/ 260790 w 636190"/>
                  <a:gd name="connsiteY1810" fmla="*/ 560552 h 601986"/>
                  <a:gd name="connsiteX1811" fmla="*/ 260982 w 636190"/>
                  <a:gd name="connsiteY1811" fmla="*/ 562119 h 601986"/>
                  <a:gd name="connsiteX1812" fmla="*/ 261427 w 636190"/>
                  <a:gd name="connsiteY1812" fmla="*/ 564718 h 601986"/>
                  <a:gd name="connsiteX1813" fmla="*/ 261214 w 636190"/>
                  <a:gd name="connsiteY1813" fmla="*/ 564773 h 601986"/>
                  <a:gd name="connsiteX1814" fmla="*/ 259196 w 636190"/>
                  <a:gd name="connsiteY1814" fmla="*/ 565443 h 601986"/>
                  <a:gd name="connsiteX1815" fmla="*/ 259463 w 636190"/>
                  <a:gd name="connsiteY1815" fmla="*/ 566025 h 601986"/>
                  <a:gd name="connsiteX1816" fmla="*/ 258109 w 636190"/>
                  <a:gd name="connsiteY1816" fmla="*/ 566463 h 601986"/>
                  <a:gd name="connsiteX1817" fmla="*/ 258854 w 636190"/>
                  <a:gd name="connsiteY1817" fmla="*/ 568241 h 601986"/>
                  <a:gd name="connsiteX1818" fmla="*/ 258239 w 636190"/>
                  <a:gd name="connsiteY1818" fmla="*/ 568467 h 601986"/>
                  <a:gd name="connsiteX1819" fmla="*/ 259655 w 636190"/>
                  <a:gd name="connsiteY1819" fmla="*/ 571539 h 601986"/>
                  <a:gd name="connsiteX1820" fmla="*/ 255714 w 636190"/>
                  <a:gd name="connsiteY1820" fmla="*/ 572989 h 601986"/>
                  <a:gd name="connsiteX1821" fmla="*/ 256597 w 636190"/>
                  <a:gd name="connsiteY1821" fmla="*/ 574774 h 601986"/>
                  <a:gd name="connsiteX1822" fmla="*/ 250235 w 636190"/>
                  <a:gd name="connsiteY1822" fmla="*/ 577476 h 601986"/>
                  <a:gd name="connsiteX1823" fmla="*/ 247998 w 636190"/>
                  <a:gd name="connsiteY1823" fmla="*/ 578427 h 601986"/>
                  <a:gd name="connsiteX1824" fmla="*/ 245364 w 636190"/>
                  <a:gd name="connsiteY1824" fmla="*/ 579570 h 601986"/>
                  <a:gd name="connsiteX1825" fmla="*/ 246055 w 636190"/>
                  <a:gd name="connsiteY1825" fmla="*/ 580151 h 601986"/>
                  <a:gd name="connsiteX1826" fmla="*/ 244215 w 636190"/>
                  <a:gd name="connsiteY1826" fmla="*/ 582080 h 601986"/>
                  <a:gd name="connsiteX1827" fmla="*/ 242156 w 636190"/>
                  <a:gd name="connsiteY1827" fmla="*/ 584215 h 601986"/>
                  <a:gd name="connsiteX1828" fmla="*/ 243517 w 636190"/>
                  <a:gd name="connsiteY1828" fmla="*/ 585624 h 601986"/>
                  <a:gd name="connsiteX1829" fmla="*/ 244749 w 636190"/>
                  <a:gd name="connsiteY1829" fmla="*/ 587272 h 601986"/>
                  <a:gd name="connsiteX1830" fmla="*/ 245809 w 636190"/>
                  <a:gd name="connsiteY1830" fmla="*/ 588586 h 601986"/>
                  <a:gd name="connsiteX1831" fmla="*/ 245693 w 636190"/>
                  <a:gd name="connsiteY1831" fmla="*/ 588750 h 601986"/>
                  <a:gd name="connsiteX1832" fmla="*/ 248299 w 636190"/>
                  <a:gd name="connsiteY1832" fmla="*/ 591185 h 601986"/>
                  <a:gd name="connsiteX1833" fmla="*/ 248778 w 636190"/>
                  <a:gd name="connsiteY1833" fmla="*/ 592198 h 601986"/>
                  <a:gd name="connsiteX1834" fmla="*/ 249455 w 636190"/>
                  <a:gd name="connsiteY1834" fmla="*/ 593634 h 601986"/>
                  <a:gd name="connsiteX1835" fmla="*/ 250495 w 636190"/>
                  <a:gd name="connsiteY1835" fmla="*/ 594879 h 601986"/>
                  <a:gd name="connsiteX1836" fmla="*/ 251637 w 636190"/>
                  <a:gd name="connsiteY1836" fmla="*/ 595563 h 601986"/>
                  <a:gd name="connsiteX1837" fmla="*/ 251542 w 636190"/>
                  <a:gd name="connsiteY1837" fmla="*/ 595885 h 601986"/>
                  <a:gd name="connsiteX1838" fmla="*/ 251863 w 636190"/>
                  <a:gd name="connsiteY1838" fmla="*/ 596938 h 601986"/>
                  <a:gd name="connsiteX1839" fmla="*/ 251282 w 636190"/>
                  <a:gd name="connsiteY1839" fmla="*/ 597075 h 601986"/>
                  <a:gd name="connsiteX1840" fmla="*/ 251302 w 636190"/>
                  <a:gd name="connsiteY1840" fmla="*/ 597951 h 601986"/>
                  <a:gd name="connsiteX1841" fmla="*/ 248880 w 636190"/>
                  <a:gd name="connsiteY1841" fmla="*/ 597185 h 601986"/>
                  <a:gd name="connsiteX1842" fmla="*/ 247752 w 636190"/>
                  <a:gd name="connsiteY1842" fmla="*/ 596808 h 601986"/>
                  <a:gd name="connsiteX1843" fmla="*/ 246090 w 636190"/>
                  <a:gd name="connsiteY1843" fmla="*/ 596316 h 601986"/>
                  <a:gd name="connsiteX1844" fmla="*/ 243811 w 636190"/>
                  <a:gd name="connsiteY1844" fmla="*/ 595604 h 601986"/>
                  <a:gd name="connsiteX1845" fmla="*/ 239919 w 636190"/>
                  <a:gd name="connsiteY1845" fmla="*/ 594366 h 601986"/>
                  <a:gd name="connsiteX1846" fmla="*/ 239775 w 636190"/>
                  <a:gd name="connsiteY1846" fmla="*/ 594325 h 601986"/>
                  <a:gd name="connsiteX1847" fmla="*/ 239714 w 636190"/>
                  <a:gd name="connsiteY1847" fmla="*/ 594318 h 601986"/>
                  <a:gd name="connsiteX1848" fmla="*/ 239269 w 636190"/>
                  <a:gd name="connsiteY1848" fmla="*/ 592013 h 601986"/>
                  <a:gd name="connsiteX1849" fmla="*/ 237750 w 636190"/>
                  <a:gd name="connsiteY1849" fmla="*/ 592991 h 601986"/>
                  <a:gd name="connsiteX1850" fmla="*/ 231416 w 636190"/>
                  <a:gd name="connsiteY1850" fmla="*/ 593060 h 601986"/>
                  <a:gd name="connsiteX1851" fmla="*/ 228714 w 636190"/>
                  <a:gd name="connsiteY1851" fmla="*/ 593087 h 601986"/>
                  <a:gd name="connsiteX1852" fmla="*/ 229104 w 636190"/>
                  <a:gd name="connsiteY1852" fmla="*/ 598744 h 601986"/>
                  <a:gd name="connsiteX1853" fmla="*/ 225684 w 636190"/>
                  <a:gd name="connsiteY1853" fmla="*/ 598861 h 601986"/>
                  <a:gd name="connsiteX1854" fmla="*/ 225670 w 636190"/>
                  <a:gd name="connsiteY1854" fmla="*/ 598669 h 601986"/>
                  <a:gd name="connsiteX1855" fmla="*/ 225259 w 636190"/>
                  <a:gd name="connsiteY1855" fmla="*/ 598669 h 601986"/>
                  <a:gd name="connsiteX1856" fmla="*/ 225300 w 636190"/>
                  <a:gd name="connsiteY1856" fmla="*/ 597821 h 601986"/>
                  <a:gd name="connsiteX1857" fmla="*/ 224746 w 636190"/>
                  <a:gd name="connsiteY1857" fmla="*/ 597875 h 601986"/>
                  <a:gd name="connsiteX1858" fmla="*/ 223754 w 636190"/>
                  <a:gd name="connsiteY1858" fmla="*/ 587553 h 601986"/>
                  <a:gd name="connsiteX1859" fmla="*/ 223720 w 636190"/>
                  <a:gd name="connsiteY1859" fmla="*/ 587443 h 601986"/>
                  <a:gd name="connsiteX1860" fmla="*/ 222297 w 636190"/>
                  <a:gd name="connsiteY1860" fmla="*/ 587703 h 601986"/>
                  <a:gd name="connsiteX1861" fmla="*/ 221442 w 636190"/>
                  <a:gd name="connsiteY1861" fmla="*/ 587991 h 601986"/>
                  <a:gd name="connsiteX1862" fmla="*/ 220669 w 636190"/>
                  <a:gd name="connsiteY1862" fmla="*/ 588264 h 601986"/>
                  <a:gd name="connsiteX1863" fmla="*/ 218159 w 636190"/>
                  <a:gd name="connsiteY1863" fmla="*/ 589113 h 601986"/>
                  <a:gd name="connsiteX1864" fmla="*/ 216161 w 636190"/>
                  <a:gd name="connsiteY1864" fmla="*/ 589694 h 601986"/>
                  <a:gd name="connsiteX1865" fmla="*/ 215710 w 636190"/>
                  <a:gd name="connsiteY1865" fmla="*/ 589831 h 601986"/>
                  <a:gd name="connsiteX1866" fmla="*/ 214273 w 636190"/>
                  <a:gd name="connsiteY1866" fmla="*/ 590357 h 601986"/>
                  <a:gd name="connsiteX1867" fmla="*/ 212857 w 636190"/>
                  <a:gd name="connsiteY1867" fmla="*/ 590980 h 601986"/>
                  <a:gd name="connsiteX1868" fmla="*/ 210470 w 636190"/>
                  <a:gd name="connsiteY1868" fmla="*/ 592013 h 601986"/>
                  <a:gd name="connsiteX1869" fmla="*/ 205093 w 636190"/>
                  <a:gd name="connsiteY1869" fmla="*/ 594414 h 601986"/>
                  <a:gd name="connsiteX1870" fmla="*/ 203068 w 636190"/>
                  <a:gd name="connsiteY1870" fmla="*/ 595351 h 601986"/>
                  <a:gd name="connsiteX1871" fmla="*/ 200557 w 636190"/>
                  <a:gd name="connsiteY1871" fmla="*/ 596350 h 601986"/>
                  <a:gd name="connsiteX1872" fmla="*/ 198307 w 636190"/>
                  <a:gd name="connsiteY1872" fmla="*/ 596856 h 601986"/>
                  <a:gd name="connsiteX1873" fmla="*/ 197294 w 636190"/>
                  <a:gd name="connsiteY1873" fmla="*/ 597055 h 601986"/>
                  <a:gd name="connsiteX1874" fmla="*/ 197103 w 636190"/>
                  <a:gd name="connsiteY1874" fmla="*/ 596213 h 601986"/>
                  <a:gd name="connsiteX1875" fmla="*/ 196624 w 636190"/>
                  <a:gd name="connsiteY1875" fmla="*/ 594175 h 601986"/>
                  <a:gd name="connsiteX1876" fmla="*/ 196419 w 636190"/>
                  <a:gd name="connsiteY1876" fmla="*/ 593238 h 601986"/>
                  <a:gd name="connsiteX1877" fmla="*/ 196398 w 636190"/>
                  <a:gd name="connsiteY1877" fmla="*/ 593128 h 601986"/>
                  <a:gd name="connsiteX1878" fmla="*/ 196186 w 636190"/>
                  <a:gd name="connsiteY1878" fmla="*/ 592334 h 601986"/>
                  <a:gd name="connsiteX1879" fmla="*/ 196186 w 636190"/>
                  <a:gd name="connsiteY1879" fmla="*/ 592252 h 601986"/>
                  <a:gd name="connsiteX1880" fmla="*/ 188825 w 636190"/>
                  <a:gd name="connsiteY1880" fmla="*/ 592341 h 601986"/>
                  <a:gd name="connsiteX1881" fmla="*/ 182149 w 636190"/>
                  <a:gd name="connsiteY1881" fmla="*/ 590795 h 601986"/>
                  <a:gd name="connsiteX1882" fmla="*/ 181663 w 636190"/>
                  <a:gd name="connsiteY1882" fmla="*/ 590618 h 601986"/>
                  <a:gd name="connsiteX1883" fmla="*/ 174651 w 636190"/>
                  <a:gd name="connsiteY1883" fmla="*/ 588004 h 601986"/>
                  <a:gd name="connsiteX1884" fmla="*/ 174597 w 636190"/>
                  <a:gd name="connsiteY1884" fmla="*/ 588011 h 601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</a:cxnLst>
                <a:rect l="l" t="t" r="r" b="b"/>
                <a:pathLst>
                  <a:path w="636190" h="601986">
                    <a:moveTo>
                      <a:pt x="174597" y="588011"/>
                    </a:moveTo>
                    <a:lnTo>
                      <a:pt x="174384" y="587006"/>
                    </a:lnTo>
                    <a:lnTo>
                      <a:pt x="173865" y="584734"/>
                    </a:lnTo>
                    <a:lnTo>
                      <a:pt x="173386" y="582634"/>
                    </a:lnTo>
                    <a:lnTo>
                      <a:pt x="172729" y="579747"/>
                    </a:lnTo>
                    <a:lnTo>
                      <a:pt x="172845" y="579707"/>
                    </a:lnTo>
                    <a:lnTo>
                      <a:pt x="173427" y="579173"/>
                    </a:lnTo>
                    <a:lnTo>
                      <a:pt x="172189" y="570369"/>
                    </a:lnTo>
                    <a:lnTo>
                      <a:pt x="172154" y="570143"/>
                    </a:lnTo>
                    <a:lnTo>
                      <a:pt x="171464" y="565573"/>
                    </a:lnTo>
                    <a:lnTo>
                      <a:pt x="171135" y="565553"/>
                    </a:lnTo>
                    <a:lnTo>
                      <a:pt x="169049" y="565389"/>
                    </a:lnTo>
                    <a:lnTo>
                      <a:pt x="169021" y="565149"/>
                    </a:lnTo>
                    <a:lnTo>
                      <a:pt x="168317" y="559136"/>
                    </a:lnTo>
                    <a:lnTo>
                      <a:pt x="166826" y="559533"/>
                    </a:lnTo>
                    <a:lnTo>
                      <a:pt x="166237" y="554717"/>
                    </a:lnTo>
                    <a:lnTo>
                      <a:pt x="166217" y="554204"/>
                    </a:lnTo>
                    <a:lnTo>
                      <a:pt x="165594" y="549265"/>
                    </a:lnTo>
                    <a:lnTo>
                      <a:pt x="165485" y="546796"/>
                    </a:lnTo>
                    <a:lnTo>
                      <a:pt x="165382" y="545715"/>
                    </a:lnTo>
                    <a:lnTo>
                      <a:pt x="165204" y="544141"/>
                    </a:lnTo>
                    <a:lnTo>
                      <a:pt x="164985" y="542506"/>
                    </a:lnTo>
                    <a:lnTo>
                      <a:pt x="164855" y="542069"/>
                    </a:lnTo>
                    <a:lnTo>
                      <a:pt x="164938" y="542048"/>
                    </a:lnTo>
                    <a:lnTo>
                      <a:pt x="170410" y="539743"/>
                    </a:lnTo>
                    <a:lnTo>
                      <a:pt x="170807" y="539538"/>
                    </a:lnTo>
                    <a:lnTo>
                      <a:pt x="173146" y="538313"/>
                    </a:lnTo>
                    <a:lnTo>
                      <a:pt x="173427" y="538176"/>
                    </a:lnTo>
                    <a:lnTo>
                      <a:pt x="175417" y="537280"/>
                    </a:lnTo>
                    <a:lnTo>
                      <a:pt x="177230" y="536623"/>
                    </a:lnTo>
                    <a:lnTo>
                      <a:pt x="177470" y="537000"/>
                    </a:lnTo>
                    <a:lnTo>
                      <a:pt x="184263" y="535180"/>
                    </a:lnTo>
                    <a:lnTo>
                      <a:pt x="183777" y="533374"/>
                    </a:lnTo>
                    <a:lnTo>
                      <a:pt x="183955" y="533333"/>
                    </a:lnTo>
                    <a:lnTo>
                      <a:pt x="183791" y="532895"/>
                    </a:lnTo>
                    <a:lnTo>
                      <a:pt x="186568" y="532054"/>
                    </a:lnTo>
                    <a:lnTo>
                      <a:pt x="186390" y="531301"/>
                    </a:lnTo>
                    <a:lnTo>
                      <a:pt x="195174" y="528654"/>
                    </a:lnTo>
                    <a:lnTo>
                      <a:pt x="194941" y="528066"/>
                    </a:lnTo>
                    <a:lnTo>
                      <a:pt x="195126" y="527970"/>
                    </a:lnTo>
                    <a:lnTo>
                      <a:pt x="197650" y="526670"/>
                    </a:lnTo>
                    <a:lnTo>
                      <a:pt x="199066" y="525781"/>
                    </a:lnTo>
                    <a:lnTo>
                      <a:pt x="200174" y="524666"/>
                    </a:lnTo>
                    <a:lnTo>
                      <a:pt x="201631" y="523373"/>
                    </a:lnTo>
                    <a:lnTo>
                      <a:pt x="203164" y="522230"/>
                    </a:lnTo>
                    <a:lnTo>
                      <a:pt x="204600" y="521026"/>
                    </a:lnTo>
                    <a:lnTo>
                      <a:pt x="206037" y="519836"/>
                    </a:lnTo>
                    <a:lnTo>
                      <a:pt x="208520" y="518393"/>
                    </a:lnTo>
                    <a:lnTo>
                      <a:pt x="210456" y="517202"/>
                    </a:lnTo>
                    <a:lnTo>
                      <a:pt x="209697" y="515602"/>
                    </a:lnTo>
                    <a:lnTo>
                      <a:pt x="211393" y="514788"/>
                    </a:lnTo>
                    <a:lnTo>
                      <a:pt x="213219" y="514138"/>
                    </a:lnTo>
                    <a:lnTo>
                      <a:pt x="215730" y="513433"/>
                    </a:lnTo>
                    <a:lnTo>
                      <a:pt x="215675" y="512564"/>
                    </a:lnTo>
                    <a:lnTo>
                      <a:pt x="215586" y="511798"/>
                    </a:lnTo>
                    <a:lnTo>
                      <a:pt x="215573" y="511655"/>
                    </a:lnTo>
                    <a:lnTo>
                      <a:pt x="216743" y="511791"/>
                    </a:lnTo>
                    <a:lnTo>
                      <a:pt x="217304" y="511791"/>
                    </a:lnTo>
                    <a:lnTo>
                      <a:pt x="217960" y="511661"/>
                    </a:lnTo>
                    <a:lnTo>
                      <a:pt x="218514" y="511463"/>
                    </a:lnTo>
                    <a:lnTo>
                      <a:pt x="219055" y="511251"/>
                    </a:lnTo>
                    <a:lnTo>
                      <a:pt x="220026" y="510779"/>
                    </a:lnTo>
                    <a:lnTo>
                      <a:pt x="221962" y="509076"/>
                    </a:lnTo>
                    <a:lnTo>
                      <a:pt x="226409" y="504752"/>
                    </a:lnTo>
                    <a:lnTo>
                      <a:pt x="226511" y="504650"/>
                    </a:lnTo>
                    <a:lnTo>
                      <a:pt x="228119" y="503288"/>
                    </a:lnTo>
                    <a:lnTo>
                      <a:pt x="228009" y="502960"/>
                    </a:lnTo>
                    <a:lnTo>
                      <a:pt x="227695" y="501982"/>
                    </a:lnTo>
                    <a:lnTo>
                      <a:pt x="227599" y="501640"/>
                    </a:lnTo>
                    <a:lnTo>
                      <a:pt x="227394" y="500983"/>
                    </a:lnTo>
                    <a:lnTo>
                      <a:pt x="226826" y="498151"/>
                    </a:lnTo>
                    <a:lnTo>
                      <a:pt x="223795" y="498288"/>
                    </a:lnTo>
                    <a:lnTo>
                      <a:pt x="224192" y="497015"/>
                    </a:lnTo>
                    <a:lnTo>
                      <a:pt x="224500" y="495989"/>
                    </a:lnTo>
                    <a:lnTo>
                      <a:pt x="224541" y="494252"/>
                    </a:lnTo>
                    <a:lnTo>
                      <a:pt x="224664" y="491981"/>
                    </a:lnTo>
                    <a:lnTo>
                      <a:pt x="224480" y="490113"/>
                    </a:lnTo>
                    <a:lnTo>
                      <a:pt x="224124" y="486788"/>
                    </a:lnTo>
                    <a:lnTo>
                      <a:pt x="222975" y="482677"/>
                    </a:lnTo>
                    <a:lnTo>
                      <a:pt x="222845" y="482226"/>
                    </a:lnTo>
                    <a:lnTo>
                      <a:pt x="222270" y="480146"/>
                    </a:lnTo>
                    <a:lnTo>
                      <a:pt x="222092" y="479537"/>
                    </a:lnTo>
                    <a:lnTo>
                      <a:pt x="220088" y="479913"/>
                    </a:lnTo>
                    <a:lnTo>
                      <a:pt x="219616" y="478203"/>
                    </a:lnTo>
                    <a:lnTo>
                      <a:pt x="219041" y="476151"/>
                    </a:lnTo>
                    <a:lnTo>
                      <a:pt x="218528" y="473982"/>
                    </a:lnTo>
                    <a:lnTo>
                      <a:pt x="215908" y="463708"/>
                    </a:lnTo>
                    <a:lnTo>
                      <a:pt x="210586" y="465486"/>
                    </a:lnTo>
                    <a:lnTo>
                      <a:pt x="210278" y="464563"/>
                    </a:lnTo>
                    <a:lnTo>
                      <a:pt x="209909" y="463516"/>
                    </a:lnTo>
                    <a:lnTo>
                      <a:pt x="211988" y="461615"/>
                    </a:lnTo>
                    <a:lnTo>
                      <a:pt x="212994" y="460739"/>
                    </a:lnTo>
                    <a:lnTo>
                      <a:pt x="211318" y="456340"/>
                    </a:lnTo>
                    <a:lnTo>
                      <a:pt x="209833" y="456710"/>
                    </a:lnTo>
                    <a:lnTo>
                      <a:pt x="208595" y="456997"/>
                    </a:lnTo>
                    <a:lnTo>
                      <a:pt x="208219" y="455629"/>
                    </a:lnTo>
                    <a:lnTo>
                      <a:pt x="207740" y="454069"/>
                    </a:lnTo>
                    <a:lnTo>
                      <a:pt x="207337" y="452721"/>
                    </a:lnTo>
                    <a:lnTo>
                      <a:pt x="203471" y="453891"/>
                    </a:lnTo>
                    <a:lnTo>
                      <a:pt x="202616" y="451237"/>
                    </a:lnTo>
                    <a:lnTo>
                      <a:pt x="201686" y="448405"/>
                    </a:lnTo>
                    <a:lnTo>
                      <a:pt x="200749" y="445546"/>
                    </a:lnTo>
                    <a:lnTo>
                      <a:pt x="199866" y="442960"/>
                    </a:lnTo>
                    <a:lnTo>
                      <a:pt x="199025" y="440367"/>
                    </a:lnTo>
                    <a:lnTo>
                      <a:pt x="198868" y="440388"/>
                    </a:lnTo>
                    <a:lnTo>
                      <a:pt x="195536" y="440750"/>
                    </a:lnTo>
                    <a:lnTo>
                      <a:pt x="192622" y="440914"/>
                    </a:lnTo>
                    <a:lnTo>
                      <a:pt x="192649" y="439505"/>
                    </a:lnTo>
                    <a:lnTo>
                      <a:pt x="190146" y="439437"/>
                    </a:lnTo>
                    <a:lnTo>
                      <a:pt x="190016" y="437685"/>
                    </a:lnTo>
                    <a:lnTo>
                      <a:pt x="189927" y="436591"/>
                    </a:lnTo>
                    <a:lnTo>
                      <a:pt x="185836" y="437084"/>
                    </a:lnTo>
                    <a:lnTo>
                      <a:pt x="185597" y="435490"/>
                    </a:lnTo>
                    <a:lnTo>
                      <a:pt x="181855" y="436003"/>
                    </a:lnTo>
                    <a:lnTo>
                      <a:pt x="181335" y="433396"/>
                    </a:lnTo>
                    <a:lnTo>
                      <a:pt x="181164" y="432274"/>
                    </a:lnTo>
                    <a:lnTo>
                      <a:pt x="181123" y="432042"/>
                    </a:lnTo>
                    <a:lnTo>
                      <a:pt x="181054" y="431549"/>
                    </a:lnTo>
                    <a:lnTo>
                      <a:pt x="178599" y="430660"/>
                    </a:lnTo>
                    <a:lnTo>
                      <a:pt x="177394" y="428868"/>
                    </a:lnTo>
                    <a:lnTo>
                      <a:pt x="177285" y="428717"/>
                    </a:lnTo>
                    <a:lnTo>
                      <a:pt x="176088" y="426932"/>
                    </a:lnTo>
                    <a:lnTo>
                      <a:pt x="175397" y="426166"/>
                    </a:lnTo>
                    <a:lnTo>
                      <a:pt x="174658" y="425331"/>
                    </a:lnTo>
                    <a:lnTo>
                      <a:pt x="173577" y="425659"/>
                    </a:lnTo>
                    <a:lnTo>
                      <a:pt x="172141" y="426056"/>
                    </a:lnTo>
                    <a:lnTo>
                      <a:pt x="170957" y="426323"/>
                    </a:lnTo>
                    <a:lnTo>
                      <a:pt x="168228" y="427021"/>
                    </a:lnTo>
                    <a:lnTo>
                      <a:pt x="166018" y="427465"/>
                    </a:lnTo>
                    <a:lnTo>
                      <a:pt x="163200" y="427972"/>
                    </a:lnTo>
                    <a:lnTo>
                      <a:pt x="156195" y="429073"/>
                    </a:lnTo>
                    <a:lnTo>
                      <a:pt x="156667" y="431467"/>
                    </a:lnTo>
                    <a:lnTo>
                      <a:pt x="155251" y="431857"/>
                    </a:lnTo>
                    <a:lnTo>
                      <a:pt x="153951" y="432226"/>
                    </a:lnTo>
                    <a:lnTo>
                      <a:pt x="155367" y="438246"/>
                    </a:lnTo>
                    <a:lnTo>
                      <a:pt x="151085" y="439744"/>
                    </a:lnTo>
                    <a:lnTo>
                      <a:pt x="151181" y="440039"/>
                    </a:lnTo>
                    <a:lnTo>
                      <a:pt x="144702" y="442139"/>
                    </a:lnTo>
                    <a:lnTo>
                      <a:pt x="144826" y="442754"/>
                    </a:lnTo>
                    <a:lnTo>
                      <a:pt x="142055" y="443658"/>
                    </a:lnTo>
                    <a:lnTo>
                      <a:pt x="138724" y="444670"/>
                    </a:lnTo>
                    <a:lnTo>
                      <a:pt x="134277" y="445915"/>
                    </a:lnTo>
                    <a:lnTo>
                      <a:pt x="133217" y="441003"/>
                    </a:lnTo>
                    <a:lnTo>
                      <a:pt x="126540" y="443883"/>
                    </a:lnTo>
                    <a:lnTo>
                      <a:pt x="123469" y="444485"/>
                    </a:lnTo>
                    <a:lnTo>
                      <a:pt x="122723" y="444335"/>
                    </a:lnTo>
                    <a:lnTo>
                      <a:pt x="118454" y="444492"/>
                    </a:lnTo>
                    <a:lnTo>
                      <a:pt x="116587" y="444725"/>
                    </a:lnTo>
                    <a:lnTo>
                      <a:pt x="116272" y="444697"/>
                    </a:lnTo>
                    <a:lnTo>
                      <a:pt x="115834" y="444684"/>
                    </a:lnTo>
                    <a:lnTo>
                      <a:pt x="114418" y="444451"/>
                    </a:lnTo>
                    <a:lnTo>
                      <a:pt x="113837" y="444410"/>
                    </a:lnTo>
                    <a:lnTo>
                      <a:pt x="112216" y="444437"/>
                    </a:lnTo>
                    <a:lnTo>
                      <a:pt x="111244" y="444506"/>
                    </a:lnTo>
                    <a:lnTo>
                      <a:pt x="109473" y="444684"/>
                    </a:lnTo>
                    <a:lnTo>
                      <a:pt x="108556" y="444786"/>
                    </a:lnTo>
                    <a:lnTo>
                      <a:pt x="108057" y="444855"/>
                    </a:lnTo>
                    <a:lnTo>
                      <a:pt x="104958" y="445416"/>
                    </a:lnTo>
                    <a:lnTo>
                      <a:pt x="103788" y="444355"/>
                    </a:lnTo>
                    <a:lnTo>
                      <a:pt x="100491" y="445156"/>
                    </a:lnTo>
                    <a:lnTo>
                      <a:pt x="98562" y="437015"/>
                    </a:lnTo>
                    <a:lnTo>
                      <a:pt x="98309" y="435797"/>
                    </a:lnTo>
                    <a:lnTo>
                      <a:pt x="98021" y="434251"/>
                    </a:lnTo>
                    <a:lnTo>
                      <a:pt x="95230" y="434621"/>
                    </a:lnTo>
                    <a:lnTo>
                      <a:pt x="93547" y="434929"/>
                    </a:lnTo>
                    <a:lnTo>
                      <a:pt x="93431" y="434334"/>
                    </a:lnTo>
                    <a:lnTo>
                      <a:pt x="93349" y="433773"/>
                    </a:lnTo>
                    <a:lnTo>
                      <a:pt x="93130" y="432452"/>
                    </a:lnTo>
                    <a:lnTo>
                      <a:pt x="92699" y="428013"/>
                    </a:lnTo>
                    <a:lnTo>
                      <a:pt x="92425" y="424209"/>
                    </a:lnTo>
                    <a:lnTo>
                      <a:pt x="92542" y="423546"/>
                    </a:lnTo>
                    <a:lnTo>
                      <a:pt x="91974" y="417998"/>
                    </a:lnTo>
                    <a:lnTo>
                      <a:pt x="91454" y="413141"/>
                    </a:lnTo>
                    <a:lnTo>
                      <a:pt x="91454" y="412901"/>
                    </a:lnTo>
                    <a:lnTo>
                      <a:pt x="91290" y="411424"/>
                    </a:lnTo>
                    <a:lnTo>
                      <a:pt x="89190" y="398673"/>
                    </a:lnTo>
                    <a:lnTo>
                      <a:pt x="89169" y="398508"/>
                    </a:lnTo>
                    <a:lnTo>
                      <a:pt x="88903" y="396880"/>
                    </a:lnTo>
                    <a:lnTo>
                      <a:pt x="88882" y="396586"/>
                    </a:lnTo>
                    <a:lnTo>
                      <a:pt x="88731" y="395902"/>
                    </a:lnTo>
                    <a:lnTo>
                      <a:pt x="88704" y="395786"/>
                    </a:lnTo>
                    <a:lnTo>
                      <a:pt x="88184" y="393522"/>
                    </a:lnTo>
                    <a:lnTo>
                      <a:pt x="87288" y="389595"/>
                    </a:lnTo>
                    <a:lnTo>
                      <a:pt x="86611" y="386462"/>
                    </a:lnTo>
                    <a:lnTo>
                      <a:pt x="85968" y="385463"/>
                    </a:lnTo>
                    <a:lnTo>
                      <a:pt x="85872" y="385333"/>
                    </a:lnTo>
                    <a:lnTo>
                      <a:pt x="85482" y="385313"/>
                    </a:lnTo>
                    <a:lnTo>
                      <a:pt x="76001" y="384786"/>
                    </a:lnTo>
                    <a:lnTo>
                      <a:pt x="71397" y="384505"/>
                    </a:lnTo>
                    <a:lnTo>
                      <a:pt x="66027" y="384204"/>
                    </a:lnTo>
                    <a:lnTo>
                      <a:pt x="65425" y="384115"/>
                    </a:lnTo>
                    <a:lnTo>
                      <a:pt x="64912" y="383931"/>
                    </a:lnTo>
                    <a:lnTo>
                      <a:pt x="64255" y="383643"/>
                    </a:lnTo>
                    <a:lnTo>
                      <a:pt x="54247" y="378349"/>
                    </a:lnTo>
                    <a:lnTo>
                      <a:pt x="54179" y="378465"/>
                    </a:lnTo>
                    <a:lnTo>
                      <a:pt x="53707" y="379655"/>
                    </a:lnTo>
                    <a:lnTo>
                      <a:pt x="53378" y="381003"/>
                    </a:lnTo>
                    <a:lnTo>
                      <a:pt x="52742" y="383985"/>
                    </a:lnTo>
                    <a:lnTo>
                      <a:pt x="51805" y="390361"/>
                    </a:lnTo>
                    <a:lnTo>
                      <a:pt x="49992" y="389958"/>
                    </a:lnTo>
                    <a:lnTo>
                      <a:pt x="48022" y="389520"/>
                    </a:lnTo>
                    <a:lnTo>
                      <a:pt x="45170" y="388883"/>
                    </a:lnTo>
                    <a:lnTo>
                      <a:pt x="45566" y="386708"/>
                    </a:lnTo>
                    <a:lnTo>
                      <a:pt x="45272" y="386729"/>
                    </a:lnTo>
                    <a:lnTo>
                      <a:pt x="45375" y="383404"/>
                    </a:lnTo>
                    <a:lnTo>
                      <a:pt x="45395" y="382912"/>
                    </a:lnTo>
                    <a:lnTo>
                      <a:pt x="45409" y="382836"/>
                    </a:lnTo>
                    <a:lnTo>
                      <a:pt x="45443" y="381277"/>
                    </a:lnTo>
                    <a:lnTo>
                      <a:pt x="45491" y="380175"/>
                    </a:lnTo>
                    <a:lnTo>
                      <a:pt x="45491" y="379731"/>
                    </a:lnTo>
                    <a:lnTo>
                      <a:pt x="45368" y="379491"/>
                    </a:lnTo>
                    <a:lnTo>
                      <a:pt x="45320" y="378116"/>
                    </a:lnTo>
                    <a:lnTo>
                      <a:pt x="45217" y="376933"/>
                    </a:lnTo>
                    <a:lnTo>
                      <a:pt x="44834" y="373341"/>
                    </a:lnTo>
                    <a:lnTo>
                      <a:pt x="44294" y="372370"/>
                    </a:lnTo>
                    <a:lnTo>
                      <a:pt x="44212" y="372240"/>
                    </a:lnTo>
                    <a:lnTo>
                      <a:pt x="28977" y="373991"/>
                    </a:lnTo>
                    <a:lnTo>
                      <a:pt x="28977" y="373889"/>
                    </a:lnTo>
                    <a:lnTo>
                      <a:pt x="29073" y="373683"/>
                    </a:lnTo>
                    <a:lnTo>
                      <a:pt x="29921" y="373588"/>
                    </a:lnTo>
                    <a:lnTo>
                      <a:pt x="29867" y="371638"/>
                    </a:lnTo>
                    <a:lnTo>
                      <a:pt x="29812" y="369565"/>
                    </a:lnTo>
                    <a:lnTo>
                      <a:pt x="29730" y="367233"/>
                    </a:lnTo>
                    <a:lnTo>
                      <a:pt x="29655" y="365030"/>
                    </a:lnTo>
                    <a:lnTo>
                      <a:pt x="29573" y="362711"/>
                    </a:lnTo>
                    <a:lnTo>
                      <a:pt x="32500" y="362314"/>
                    </a:lnTo>
                    <a:lnTo>
                      <a:pt x="32076" y="360098"/>
                    </a:lnTo>
                    <a:lnTo>
                      <a:pt x="31139" y="355371"/>
                    </a:lnTo>
                    <a:lnTo>
                      <a:pt x="30633" y="352901"/>
                    </a:lnTo>
                    <a:lnTo>
                      <a:pt x="28882" y="352853"/>
                    </a:lnTo>
                    <a:lnTo>
                      <a:pt x="28587" y="351382"/>
                    </a:lnTo>
                    <a:lnTo>
                      <a:pt x="28410" y="350500"/>
                    </a:lnTo>
                    <a:lnTo>
                      <a:pt x="28245" y="349693"/>
                    </a:lnTo>
                    <a:lnTo>
                      <a:pt x="27917" y="348085"/>
                    </a:lnTo>
                    <a:lnTo>
                      <a:pt x="27370" y="345301"/>
                    </a:lnTo>
                    <a:lnTo>
                      <a:pt x="26823" y="342572"/>
                    </a:lnTo>
                    <a:lnTo>
                      <a:pt x="26433" y="340581"/>
                    </a:lnTo>
                    <a:lnTo>
                      <a:pt x="26050" y="338672"/>
                    </a:lnTo>
                    <a:lnTo>
                      <a:pt x="25236" y="334588"/>
                    </a:lnTo>
                    <a:lnTo>
                      <a:pt x="25208" y="334479"/>
                    </a:lnTo>
                    <a:lnTo>
                      <a:pt x="25188" y="334342"/>
                    </a:lnTo>
                    <a:lnTo>
                      <a:pt x="29969" y="332735"/>
                    </a:lnTo>
                    <a:lnTo>
                      <a:pt x="34293" y="330874"/>
                    </a:lnTo>
                    <a:lnTo>
                      <a:pt x="39697" y="328534"/>
                    </a:lnTo>
                    <a:lnTo>
                      <a:pt x="44232" y="326571"/>
                    </a:lnTo>
                    <a:lnTo>
                      <a:pt x="44663" y="326332"/>
                    </a:lnTo>
                    <a:lnTo>
                      <a:pt x="45012" y="326065"/>
                    </a:lnTo>
                    <a:lnTo>
                      <a:pt x="50143" y="321625"/>
                    </a:lnTo>
                    <a:lnTo>
                      <a:pt x="50533" y="321310"/>
                    </a:lnTo>
                    <a:lnTo>
                      <a:pt x="50888" y="321091"/>
                    </a:lnTo>
                    <a:lnTo>
                      <a:pt x="56368" y="318143"/>
                    </a:lnTo>
                    <a:lnTo>
                      <a:pt x="56669" y="317870"/>
                    </a:lnTo>
                    <a:lnTo>
                      <a:pt x="61950" y="311077"/>
                    </a:lnTo>
                    <a:lnTo>
                      <a:pt x="62271" y="310632"/>
                    </a:lnTo>
                    <a:lnTo>
                      <a:pt x="67888" y="301958"/>
                    </a:lnTo>
                    <a:lnTo>
                      <a:pt x="68236" y="301479"/>
                    </a:lnTo>
                    <a:lnTo>
                      <a:pt x="68989" y="300836"/>
                    </a:lnTo>
                    <a:lnTo>
                      <a:pt x="73846" y="297621"/>
                    </a:lnTo>
                    <a:lnTo>
                      <a:pt x="80413" y="293195"/>
                    </a:lnTo>
                    <a:lnTo>
                      <a:pt x="80345" y="293065"/>
                    </a:lnTo>
                    <a:lnTo>
                      <a:pt x="79640" y="291663"/>
                    </a:lnTo>
                    <a:lnTo>
                      <a:pt x="78470" y="289392"/>
                    </a:lnTo>
                    <a:lnTo>
                      <a:pt x="77034" y="286689"/>
                    </a:lnTo>
                    <a:lnTo>
                      <a:pt x="76569" y="285855"/>
                    </a:lnTo>
                    <a:lnTo>
                      <a:pt x="76377" y="285581"/>
                    </a:lnTo>
                    <a:lnTo>
                      <a:pt x="75543" y="284384"/>
                    </a:lnTo>
                    <a:lnTo>
                      <a:pt x="75207" y="283563"/>
                    </a:lnTo>
                    <a:lnTo>
                      <a:pt x="74763" y="282489"/>
                    </a:lnTo>
                    <a:lnTo>
                      <a:pt x="74106" y="280964"/>
                    </a:lnTo>
                    <a:lnTo>
                      <a:pt x="73032" y="278405"/>
                    </a:lnTo>
                    <a:lnTo>
                      <a:pt x="73128" y="278378"/>
                    </a:lnTo>
                    <a:lnTo>
                      <a:pt x="73073" y="278262"/>
                    </a:lnTo>
                    <a:lnTo>
                      <a:pt x="73005" y="278282"/>
                    </a:lnTo>
                    <a:lnTo>
                      <a:pt x="69926" y="270990"/>
                    </a:lnTo>
                    <a:lnTo>
                      <a:pt x="68319" y="267180"/>
                    </a:lnTo>
                    <a:lnTo>
                      <a:pt x="67675" y="265421"/>
                    </a:lnTo>
                    <a:lnTo>
                      <a:pt x="67354" y="263951"/>
                    </a:lnTo>
                    <a:lnTo>
                      <a:pt x="67245" y="263971"/>
                    </a:lnTo>
                    <a:lnTo>
                      <a:pt x="64953" y="264498"/>
                    </a:lnTo>
                    <a:lnTo>
                      <a:pt x="64200" y="261967"/>
                    </a:lnTo>
                    <a:lnTo>
                      <a:pt x="63291" y="262186"/>
                    </a:lnTo>
                    <a:lnTo>
                      <a:pt x="62928" y="260913"/>
                    </a:lnTo>
                    <a:lnTo>
                      <a:pt x="60397" y="261167"/>
                    </a:lnTo>
                    <a:lnTo>
                      <a:pt x="58776" y="261420"/>
                    </a:lnTo>
                    <a:lnTo>
                      <a:pt x="56115" y="261987"/>
                    </a:lnTo>
                    <a:lnTo>
                      <a:pt x="55260" y="259477"/>
                    </a:lnTo>
                    <a:lnTo>
                      <a:pt x="55219" y="259491"/>
                    </a:lnTo>
                    <a:lnTo>
                      <a:pt x="55020" y="259525"/>
                    </a:lnTo>
                    <a:lnTo>
                      <a:pt x="48214" y="260790"/>
                    </a:lnTo>
                    <a:lnTo>
                      <a:pt x="46811" y="261037"/>
                    </a:lnTo>
                    <a:lnTo>
                      <a:pt x="42249" y="262336"/>
                    </a:lnTo>
                    <a:lnTo>
                      <a:pt x="39533" y="263178"/>
                    </a:lnTo>
                    <a:lnTo>
                      <a:pt x="38226" y="260428"/>
                    </a:lnTo>
                    <a:lnTo>
                      <a:pt x="35394" y="261481"/>
                    </a:lnTo>
                    <a:lnTo>
                      <a:pt x="33656" y="262213"/>
                    </a:lnTo>
                    <a:lnTo>
                      <a:pt x="33027" y="261023"/>
                    </a:lnTo>
                    <a:lnTo>
                      <a:pt x="28943" y="262993"/>
                    </a:lnTo>
                    <a:lnTo>
                      <a:pt x="27377" y="260216"/>
                    </a:lnTo>
                    <a:lnTo>
                      <a:pt x="24428" y="261775"/>
                    </a:lnTo>
                    <a:lnTo>
                      <a:pt x="22609" y="258902"/>
                    </a:lnTo>
                    <a:lnTo>
                      <a:pt x="22102" y="259169"/>
                    </a:lnTo>
                    <a:lnTo>
                      <a:pt x="20543" y="256200"/>
                    </a:lnTo>
                    <a:lnTo>
                      <a:pt x="19831" y="254305"/>
                    </a:lnTo>
                    <a:lnTo>
                      <a:pt x="18853" y="251316"/>
                    </a:lnTo>
                    <a:lnTo>
                      <a:pt x="17820" y="247608"/>
                    </a:lnTo>
                    <a:lnTo>
                      <a:pt x="17020" y="244290"/>
                    </a:lnTo>
                    <a:lnTo>
                      <a:pt x="16096" y="240070"/>
                    </a:lnTo>
                    <a:lnTo>
                      <a:pt x="15617" y="237887"/>
                    </a:lnTo>
                    <a:lnTo>
                      <a:pt x="15173" y="235917"/>
                    </a:lnTo>
                    <a:lnTo>
                      <a:pt x="14591" y="233564"/>
                    </a:lnTo>
                    <a:lnTo>
                      <a:pt x="13955" y="230575"/>
                    </a:lnTo>
                    <a:lnTo>
                      <a:pt x="12751" y="226805"/>
                    </a:lnTo>
                    <a:lnTo>
                      <a:pt x="12512" y="226190"/>
                    </a:lnTo>
                    <a:lnTo>
                      <a:pt x="12149" y="225424"/>
                    </a:lnTo>
                    <a:lnTo>
                      <a:pt x="10877" y="223077"/>
                    </a:lnTo>
                    <a:lnTo>
                      <a:pt x="10754" y="222591"/>
                    </a:lnTo>
                    <a:lnTo>
                      <a:pt x="10692" y="222304"/>
                    </a:lnTo>
                    <a:lnTo>
                      <a:pt x="9960" y="217516"/>
                    </a:lnTo>
                    <a:lnTo>
                      <a:pt x="9427" y="214410"/>
                    </a:lnTo>
                    <a:lnTo>
                      <a:pt x="8804" y="211181"/>
                    </a:lnTo>
                    <a:lnTo>
                      <a:pt x="8257" y="208417"/>
                    </a:lnTo>
                    <a:lnTo>
                      <a:pt x="8209" y="208103"/>
                    </a:lnTo>
                    <a:lnTo>
                      <a:pt x="7703" y="204415"/>
                    </a:lnTo>
                    <a:lnTo>
                      <a:pt x="7627" y="203383"/>
                    </a:lnTo>
                    <a:lnTo>
                      <a:pt x="7395" y="200256"/>
                    </a:lnTo>
                    <a:lnTo>
                      <a:pt x="6889" y="196145"/>
                    </a:lnTo>
                    <a:lnTo>
                      <a:pt x="6423" y="192923"/>
                    </a:lnTo>
                    <a:lnTo>
                      <a:pt x="5951" y="189667"/>
                    </a:lnTo>
                    <a:lnTo>
                      <a:pt x="5329" y="185282"/>
                    </a:lnTo>
                    <a:lnTo>
                      <a:pt x="5131" y="183756"/>
                    </a:lnTo>
                    <a:lnTo>
                      <a:pt x="10295" y="182498"/>
                    </a:lnTo>
                    <a:lnTo>
                      <a:pt x="13312" y="182101"/>
                    </a:lnTo>
                    <a:lnTo>
                      <a:pt x="15693" y="181574"/>
                    </a:lnTo>
                    <a:lnTo>
                      <a:pt x="20201" y="180500"/>
                    </a:lnTo>
                    <a:lnTo>
                      <a:pt x="23717" y="179160"/>
                    </a:lnTo>
                    <a:lnTo>
                      <a:pt x="25598" y="178421"/>
                    </a:lnTo>
                    <a:lnTo>
                      <a:pt x="28882" y="177463"/>
                    </a:lnTo>
                    <a:lnTo>
                      <a:pt x="31604" y="176348"/>
                    </a:lnTo>
                    <a:lnTo>
                      <a:pt x="33020" y="176122"/>
                    </a:lnTo>
                    <a:lnTo>
                      <a:pt x="38000" y="175910"/>
                    </a:lnTo>
                    <a:lnTo>
                      <a:pt x="39854" y="176184"/>
                    </a:lnTo>
                    <a:lnTo>
                      <a:pt x="42508" y="175609"/>
                    </a:lnTo>
                    <a:lnTo>
                      <a:pt x="45826" y="175260"/>
                    </a:lnTo>
                    <a:lnTo>
                      <a:pt x="46804" y="175226"/>
                    </a:lnTo>
                    <a:lnTo>
                      <a:pt x="48631" y="175746"/>
                    </a:lnTo>
                    <a:lnTo>
                      <a:pt x="51340" y="176553"/>
                    </a:lnTo>
                    <a:lnTo>
                      <a:pt x="52024" y="176820"/>
                    </a:lnTo>
                    <a:lnTo>
                      <a:pt x="54110" y="177326"/>
                    </a:lnTo>
                    <a:lnTo>
                      <a:pt x="55184" y="177429"/>
                    </a:lnTo>
                    <a:lnTo>
                      <a:pt x="56573" y="177771"/>
                    </a:lnTo>
                    <a:lnTo>
                      <a:pt x="56559" y="178879"/>
                    </a:lnTo>
                    <a:lnTo>
                      <a:pt x="56744" y="180165"/>
                    </a:lnTo>
                    <a:lnTo>
                      <a:pt x="57763" y="183182"/>
                    </a:lnTo>
                    <a:lnTo>
                      <a:pt x="58119" y="184023"/>
                    </a:lnTo>
                    <a:lnTo>
                      <a:pt x="58420" y="184215"/>
                    </a:lnTo>
                    <a:lnTo>
                      <a:pt x="59200" y="184078"/>
                    </a:lnTo>
                    <a:lnTo>
                      <a:pt x="60479" y="183900"/>
                    </a:lnTo>
                    <a:lnTo>
                      <a:pt x="61491" y="184591"/>
                    </a:lnTo>
                    <a:lnTo>
                      <a:pt x="62114" y="184653"/>
                    </a:lnTo>
                    <a:lnTo>
                      <a:pt x="64064" y="184338"/>
                    </a:lnTo>
                    <a:lnTo>
                      <a:pt x="65863" y="184331"/>
                    </a:lnTo>
                    <a:lnTo>
                      <a:pt x="66855" y="184591"/>
                    </a:lnTo>
                    <a:lnTo>
                      <a:pt x="69413" y="185049"/>
                    </a:lnTo>
                    <a:lnTo>
                      <a:pt x="70891" y="184919"/>
                    </a:lnTo>
                    <a:lnTo>
                      <a:pt x="71424" y="184974"/>
                    </a:lnTo>
                    <a:lnTo>
                      <a:pt x="72286" y="185309"/>
                    </a:lnTo>
                    <a:lnTo>
                      <a:pt x="73634" y="185980"/>
                    </a:lnTo>
                    <a:lnTo>
                      <a:pt x="75098" y="186541"/>
                    </a:lnTo>
                    <a:lnTo>
                      <a:pt x="76042" y="186835"/>
                    </a:lnTo>
                    <a:lnTo>
                      <a:pt x="76999" y="186931"/>
                    </a:lnTo>
                    <a:lnTo>
                      <a:pt x="78251" y="186883"/>
                    </a:lnTo>
                    <a:lnTo>
                      <a:pt x="78778" y="186794"/>
                    </a:lnTo>
                    <a:lnTo>
                      <a:pt x="80481" y="185857"/>
                    </a:lnTo>
                    <a:lnTo>
                      <a:pt x="81193" y="185781"/>
                    </a:lnTo>
                    <a:lnTo>
                      <a:pt x="81986" y="185781"/>
                    </a:lnTo>
                    <a:lnTo>
                      <a:pt x="82718" y="185918"/>
                    </a:lnTo>
                    <a:lnTo>
                      <a:pt x="83649" y="186247"/>
                    </a:lnTo>
                    <a:lnTo>
                      <a:pt x="84381" y="186315"/>
                    </a:lnTo>
                    <a:lnTo>
                      <a:pt x="85120" y="186212"/>
                    </a:lnTo>
                    <a:lnTo>
                      <a:pt x="86358" y="185761"/>
                    </a:lnTo>
                    <a:lnTo>
                      <a:pt x="87206" y="185248"/>
                    </a:lnTo>
                    <a:lnTo>
                      <a:pt x="88246" y="184530"/>
                    </a:lnTo>
                    <a:lnTo>
                      <a:pt x="88868" y="184153"/>
                    </a:lnTo>
                    <a:lnTo>
                      <a:pt x="89381" y="183927"/>
                    </a:lnTo>
                    <a:lnTo>
                      <a:pt x="89669" y="183839"/>
                    </a:lnTo>
                    <a:lnTo>
                      <a:pt x="90236" y="183558"/>
                    </a:lnTo>
                    <a:lnTo>
                      <a:pt x="90209" y="183633"/>
                    </a:lnTo>
                    <a:lnTo>
                      <a:pt x="92952" y="185275"/>
                    </a:lnTo>
                    <a:lnTo>
                      <a:pt x="93746" y="186171"/>
                    </a:lnTo>
                    <a:lnTo>
                      <a:pt x="94744" y="187881"/>
                    </a:lnTo>
                    <a:lnTo>
                      <a:pt x="95900" y="190844"/>
                    </a:lnTo>
                    <a:lnTo>
                      <a:pt x="102782" y="196385"/>
                    </a:lnTo>
                    <a:lnTo>
                      <a:pt x="103740" y="196583"/>
                    </a:lnTo>
                    <a:lnTo>
                      <a:pt x="105984" y="196898"/>
                    </a:lnTo>
                    <a:lnTo>
                      <a:pt x="109336" y="196651"/>
                    </a:lnTo>
                    <a:lnTo>
                      <a:pt x="113823" y="195598"/>
                    </a:lnTo>
                    <a:lnTo>
                      <a:pt x="114692" y="195748"/>
                    </a:lnTo>
                    <a:lnTo>
                      <a:pt x="115246" y="196822"/>
                    </a:lnTo>
                    <a:lnTo>
                      <a:pt x="115404" y="198355"/>
                    </a:lnTo>
                    <a:lnTo>
                      <a:pt x="115369" y="200277"/>
                    </a:lnTo>
                    <a:lnTo>
                      <a:pt x="115301" y="200687"/>
                    </a:lnTo>
                    <a:lnTo>
                      <a:pt x="114672" y="202062"/>
                    </a:lnTo>
                    <a:lnTo>
                      <a:pt x="114070" y="203027"/>
                    </a:lnTo>
                    <a:lnTo>
                      <a:pt x="113851" y="203882"/>
                    </a:lnTo>
                    <a:lnTo>
                      <a:pt x="113591" y="204245"/>
                    </a:lnTo>
                    <a:lnTo>
                      <a:pt x="113358" y="204573"/>
                    </a:lnTo>
                    <a:lnTo>
                      <a:pt x="114925" y="208869"/>
                    </a:lnTo>
                    <a:lnTo>
                      <a:pt x="115315" y="209580"/>
                    </a:lnTo>
                    <a:lnTo>
                      <a:pt x="116211" y="211065"/>
                    </a:lnTo>
                    <a:lnTo>
                      <a:pt x="118817" y="214150"/>
                    </a:lnTo>
                    <a:lnTo>
                      <a:pt x="119754" y="213616"/>
                    </a:lnTo>
                    <a:lnTo>
                      <a:pt x="119946" y="213507"/>
                    </a:lnTo>
                    <a:lnTo>
                      <a:pt x="120240" y="214129"/>
                    </a:lnTo>
                    <a:lnTo>
                      <a:pt x="120513" y="214820"/>
                    </a:lnTo>
                    <a:lnTo>
                      <a:pt x="123681" y="213267"/>
                    </a:lnTo>
                    <a:lnTo>
                      <a:pt x="125042" y="212789"/>
                    </a:lnTo>
                    <a:lnTo>
                      <a:pt x="125514" y="212652"/>
                    </a:lnTo>
                    <a:lnTo>
                      <a:pt x="125630" y="212926"/>
                    </a:lnTo>
                    <a:lnTo>
                      <a:pt x="126239" y="213924"/>
                    </a:lnTo>
                    <a:lnTo>
                      <a:pt x="126356" y="214389"/>
                    </a:lnTo>
                    <a:lnTo>
                      <a:pt x="129858" y="213692"/>
                    </a:lnTo>
                    <a:lnTo>
                      <a:pt x="134619" y="212399"/>
                    </a:lnTo>
                    <a:lnTo>
                      <a:pt x="135365" y="213575"/>
                    </a:lnTo>
                    <a:lnTo>
                      <a:pt x="136172" y="215676"/>
                    </a:lnTo>
                    <a:lnTo>
                      <a:pt x="138300" y="214567"/>
                    </a:lnTo>
                    <a:lnTo>
                      <a:pt x="138833" y="214943"/>
                    </a:lnTo>
                    <a:lnTo>
                      <a:pt x="140126" y="214061"/>
                    </a:lnTo>
                    <a:lnTo>
                      <a:pt x="141152" y="213452"/>
                    </a:lnTo>
                    <a:lnTo>
                      <a:pt x="141823" y="214424"/>
                    </a:lnTo>
                    <a:lnTo>
                      <a:pt x="141727" y="215032"/>
                    </a:lnTo>
                    <a:lnTo>
                      <a:pt x="140995" y="215676"/>
                    </a:lnTo>
                    <a:lnTo>
                      <a:pt x="141241" y="216100"/>
                    </a:lnTo>
                    <a:lnTo>
                      <a:pt x="142979" y="215094"/>
                    </a:lnTo>
                    <a:lnTo>
                      <a:pt x="143820" y="214287"/>
                    </a:lnTo>
                    <a:lnTo>
                      <a:pt x="143143" y="213425"/>
                    </a:lnTo>
                    <a:lnTo>
                      <a:pt x="142814" y="212953"/>
                    </a:lnTo>
                    <a:lnTo>
                      <a:pt x="145804" y="208814"/>
                    </a:lnTo>
                    <a:lnTo>
                      <a:pt x="146207" y="208369"/>
                    </a:lnTo>
                    <a:lnTo>
                      <a:pt x="146981" y="207768"/>
                    </a:lnTo>
                    <a:lnTo>
                      <a:pt x="147370" y="207514"/>
                    </a:lnTo>
                    <a:lnTo>
                      <a:pt x="147275" y="207275"/>
                    </a:lnTo>
                    <a:lnTo>
                      <a:pt x="148034" y="206830"/>
                    </a:lnTo>
                    <a:lnTo>
                      <a:pt x="149067" y="206317"/>
                    </a:lnTo>
                    <a:lnTo>
                      <a:pt x="149279" y="206960"/>
                    </a:lnTo>
                    <a:lnTo>
                      <a:pt x="152604" y="204901"/>
                    </a:lnTo>
                    <a:lnTo>
                      <a:pt x="152015" y="201454"/>
                    </a:lnTo>
                    <a:lnTo>
                      <a:pt x="151605" y="200462"/>
                    </a:lnTo>
                    <a:lnTo>
                      <a:pt x="150182" y="195782"/>
                    </a:lnTo>
                    <a:lnTo>
                      <a:pt x="150079" y="195810"/>
                    </a:lnTo>
                    <a:lnTo>
                      <a:pt x="149142" y="196111"/>
                    </a:lnTo>
                    <a:lnTo>
                      <a:pt x="147343" y="191658"/>
                    </a:lnTo>
                    <a:lnTo>
                      <a:pt x="149108" y="190871"/>
                    </a:lnTo>
                    <a:lnTo>
                      <a:pt x="148089" y="188750"/>
                    </a:lnTo>
                    <a:lnTo>
                      <a:pt x="146830" y="186096"/>
                    </a:lnTo>
                    <a:lnTo>
                      <a:pt x="150449" y="185002"/>
                    </a:lnTo>
                    <a:lnTo>
                      <a:pt x="150503" y="184988"/>
                    </a:lnTo>
                    <a:lnTo>
                      <a:pt x="149279" y="181725"/>
                    </a:lnTo>
                    <a:lnTo>
                      <a:pt x="149224" y="181752"/>
                    </a:lnTo>
                    <a:lnTo>
                      <a:pt x="149149" y="181567"/>
                    </a:lnTo>
                    <a:lnTo>
                      <a:pt x="149744" y="181301"/>
                    </a:lnTo>
                    <a:lnTo>
                      <a:pt x="152193" y="180151"/>
                    </a:lnTo>
                    <a:lnTo>
                      <a:pt x="152522" y="179960"/>
                    </a:lnTo>
                    <a:lnTo>
                      <a:pt x="150613" y="174638"/>
                    </a:lnTo>
                    <a:lnTo>
                      <a:pt x="153862" y="173276"/>
                    </a:lnTo>
                    <a:lnTo>
                      <a:pt x="155135" y="173140"/>
                    </a:lnTo>
                    <a:lnTo>
                      <a:pt x="155230" y="173140"/>
                    </a:lnTo>
                    <a:lnTo>
                      <a:pt x="155559" y="168673"/>
                    </a:lnTo>
                    <a:lnTo>
                      <a:pt x="155607" y="167756"/>
                    </a:lnTo>
                    <a:lnTo>
                      <a:pt x="155634" y="167277"/>
                    </a:lnTo>
                    <a:lnTo>
                      <a:pt x="155867" y="165717"/>
                    </a:lnTo>
                    <a:lnTo>
                      <a:pt x="156202" y="164650"/>
                    </a:lnTo>
                    <a:lnTo>
                      <a:pt x="156127" y="164589"/>
                    </a:lnTo>
                    <a:lnTo>
                      <a:pt x="156373" y="164431"/>
                    </a:lnTo>
                    <a:lnTo>
                      <a:pt x="158001" y="163905"/>
                    </a:lnTo>
                    <a:lnTo>
                      <a:pt x="160272" y="162838"/>
                    </a:lnTo>
                    <a:lnTo>
                      <a:pt x="160621" y="162714"/>
                    </a:lnTo>
                    <a:lnTo>
                      <a:pt x="170048" y="162345"/>
                    </a:lnTo>
                    <a:lnTo>
                      <a:pt x="174617" y="162181"/>
                    </a:lnTo>
                    <a:lnTo>
                      <a:pt x="178079" y="159465"/>
                    </a:lnTo>
                    <a:lnTo>
                      <a:pt x="182313" y="156140"/>
                    </a:lnTo>
                    <a:lnTo>
                      <a:pt x="182423" y="155928"/>
                    </a:lnTo>
                    <a:lnTo>
                      <a:pt x="182292" y="152631"/>
                    </a:lnTo>
                    <a:lnTo>
                      <a:pt x="182429" y="152624"/>
                    </a:lnTo>
                    <a:lnTo>
                      <a:pt x="184796" y="152740"/>
                    </a:lnTo>
                    <a:lnTo>
                      <a:pt x="187026" y="152829"/>
                    </a:lnTo>
                    <a:lnTo>
                      <a:pt x="187095" y="152829"/>
                    </a:lnTo>
                    <a:lnTo>
                      <a:pt x="187485" y="151160"/>
                    </a:lnTo>
                    <a:lnTo>
                      <a:pt x="187676" y="150374"/>
                    </a:lnTo>
                    <a:lnTo>
                      <a:pt x="187471" y="149669"/>
                    </a:lnTo>
                    <a:lnTo>
                      <a:pt x="189345" y="148971"/>
                    </a:lnTo>
                    <a:lnTo>
                      <a:pt x="189667" y="149819"/>
                    </a:lnTo>
                    <a:lnTo>
                      <a:pt x="191664" y="149272"/>
                    </a:lnTo>
                    <a:lnTo>
                      <a:pt x="191917" y="149908"/>
                    </a:lnTo>
                    <a:lnTo>
                      <a:pt x="195618" y="149984"/>
                    </a:lnTo>
                    <a:lnTo>
                      <a:pt x="195796" y="149984"/>
                    </a:lnTo>
                    <a:lnTo>
                      <a:pt x="198197" y="149423"/>
                    </a:lnTo>
                    <a:lnTo>
                      <a:pt x="201994" y="148513"/>
                    </a:lnTo>
                    <a:lnTo>
                      <a:pt x="202603" y="148369"/>
                    </a:lnTo>
                    <a:lnTo>
                      <a:pt x="202049" y="145913"/>
                    </a:lnTo>
                    <a:lnTo>
                      <a:pt x="205914" y="144538"/>
                    </a:lnTo>
                    <a:lnTo>
                      <a:pt x="205879" y="143724"/>
                    </a:lnTo>
                    <a:lnTo>
                      <a:pt x="208992" y="142746"/>
                    </a:lnTo>
                    <a:lnTo>
                      <a:pt x="209204" y="142637"/>
                    </a:lnTo>
                    <a:lnTo>
                      <a:pt x="212235" y="141672"/>
                    </a:lnTo>
                    <a:lnTo>
                      <a:pt x="213952" y="141022"/>
                    </a:lnTo>
                    <a:lnTo>
                      <a:pt x="213404" y="139928"/>
                    </a:lnTo>
                    <a:lnTo>
                      <a:pt x="213049" y="139203"/>
                    </a:lnTo>
                    <a:lnTo>
                      <a:pt x="214875" y="138491"/>
                    </a:lnTo>
                    <a:lnTo>
                      <a:pt x="215874" y="138177"/>
                    </a:lnTo>
                    <a:lnTo>
                      <a:pt x="216031" y="138252"/>
                    </a:lnTo>
                    <a:lnTo>
                      <a:pt x="216120" y="138389"/>
                    </a:lnTo>
                    <a:lnTo>
                      <a:pt x="216530" y="138929"/>
                    </a:lnTo>
                    <a:lnTo>
                      <a:pt x="217693" y="140537"/>
                    </a:lnTo>
                    <a:lnTo>
                      <a:pt x="217899" y="140584"/>
                    </a:lnTo>
                    <a:lnTo>
                      <a:pt x="218822" y="140065"/>
                    </a:lnTo>
                    <a:lnTo>
                      <a:pt x="219239" y="139750"/>
                    </a:lnTo>
                    <a:lnTo>
                      <a:pt x="219787" y="139257"/>
                    </a:lnTo>
                    <a:lnTo>
                      <a:pt x="221387" y="137527"/>
                    </a:lnTo>
                    <a:lnTo>
                      <a:pt x="221408" y="137308"/>
                    </a:lnTo>
                    <a:lnTo>
                      <a:pt x="221018" y="136583"/>
                    </a:lnTo>
                    <a:lnTo>
                      <a:pt x="220922" y="136309"/>
                    </a:lnTo>
                    <a:lnTo>
                      <a:pt x="220888" y="136076"/>
                    </a:lnTo>
                    <a:lnTo>
                      <a:pt x="220929" y="136049"/>
                    </a:lnTo>
                    <a:lnTo>
                      <a:pt x="220861" y="135379"/>
                    </a:lnTo>
                    <a:lnTo>
                      <a:pt x="220861" y="134736"/>
                    </a:lnTo>
                    <a:lnTo>
                      <a:pt x="220532" y="133709"/>
                    </a:lnTo>
                    <a:lnTo>
                      <a:pt x="220423" y="133703"/>
                    </a:lnTo>
                    <a:lnTo>
                      <a:pt x="220416" y="133491"/>
                    </a:lnTo>
                    <a:lnTo>
                      <a:pt x="220505" y="133491"/>
                    </a:lnTo>
                    <a:lnTo>
                      <a:pt x="220683" y="133498"/>
                    </a:lnTo>
                    <a:lnTo>
                      <a:pt x="220772" y="133614"/>
                    </a:lnTo>
                    <a:lnTo>
                      <a:pt x="220785" y="133696"/>
                    </a:lnTo>
                    <a:lnTo>
                      <a:pt x="220881" y="133792"/>
                    </a:lnTo>
                    <a:lnTo>
                      <a:pt x="221011" y="133833"/>
                    </a:lnTo>
                    <a:lnTo>
                      <a:pt x="221141" y="133675"/>
                    </a:lnTo>
                    <a:lnTo>
                      <a:pt x="221319" y="133675"/>
                    </a:lnTo>
                    <a:lnTo>
                      <a:pt x="221476" y="133867"/>
                    </a:lnTo>
                    <a:lnTo>
                      <a:pt x="221730" y="133874"/>
                    </a:lnTo>
                    <a:lnTo>
                      <a:pt x="222003" y="133757"/>
                    </a:lnTo>
                    <a:lnTo>
                      <a:pt x="222202" y="133785"/>
                    </a:lnTo>
                    <a:lnTo>
                      <a:pt x="222359" y="133997"/>
                    </a:lnTo>
                    <a:lnTo>
                      <a:pt x="222503" y="134052"/>
                    </a:lnTo>
                    <a:lnTo>
                      <a:pt x="222803" y="134024"/>
                    </a:lnTo>
                    <a:lnTo>
                      <a:pt x="223016" y="134284"/>
                    </a:lnTo>
                    <a:lnTo>
                      <a:pt x="223125" y="134455"/>
                    </a:lnTo>
                    <a:lnTo>
                      <a:pt x="223193" y="134517"/>
                    </a:lnTo>
                    <a:lnTo>
                      <a:pt x="223330" y="134462"/>
                    </a:lnTo>
                    <a:lnTo>
                      <a:pt x="224151" y="133860"/>
                    </a:lnTo>
                    <a:lnTo>
                      <a:pt x="224329" y="133860"/>
                    </a:lnTo>
                    <a:lnTo>
                      <a:pt x="224739" y="134017"/>
                    </a:lnTo>
                    <a:lnTo>
                      <a:pt x="224863" y="133798"/>
                    </a:lnTo>
                    <a:lnTo>
                      <a:pt x="224952" y="133723"/>
                    </a:lnTo>
                    <a:lnTo>
                      <a:pt x="225109" y="133703"/>
                    </a:lnTo>
                    <a:lnTo>
                      <a:pt x="225471" y="133737"/>
                    </a:lnTo>
                    <a:lnTo>
                      <a:pt x="226491" y="133573"/>
                    </a:lnTo>
                    <a:lnTo>
                      <a:pt x="226285" y="133436"/>
                    </a:lnTo>
                    <a:lnTo>
                      <a:pt x="226203" y="133251"/>
                    </a:lnTo>
                    <a:lnTo>
                      <a:pt x="226121" y="132984"/>
                    </a:lnTo>
                    <a:lnTo>
                      <a:pt x="226073" y="132861"/>
                    </a:lnTo>
                    <a:lnTo>
                      <a:pt x="225964" y="132649"/>
                    </a:lnTo>
                    <a:lnTo>
                      <a:pt x="226176" y="132314"/>
                    </a:lnTo>
                    <a:lnTo>
                      <a:pt x="226292" y="132328"/>
                    </a:lnTo>
                    <a:lnTo>
                      <a:pt x="229870" y="132519"/>
                    </a:lnTo>
                    <a:lnTo>
                      <a:pt x="231950" y="132594"/>
                    </a:lnTo>
                    <a:lnTo>
                      <a:pt x="232059" y="132246"/>
                    </a:lnTo>
                    <a:lnTo>
                      <a:pt x="232599" y="130583"/>
                    </a:lnTo>
                    <a:lnTo>
                      <a:pt x="232900" y="130570"/>
                    </a:lnTo>
                    <a:lnTo>
                      <a:pt x="235069" y="130460"/>
                    </a:lnTo>
                    <a:lnTo>
                      <a:pt x="239433" y="130248"/>
                    </a:lnTo>
                    <a:lnTo>
                      <a:pt x="239536" y="131000"/>
                    </a:lnTo>
                    <a:lnTo>
                      <a:pt x="240692" y="130802"/>
                    </a:lnTo>
                    <a:lnTo>
                      <a:pt x="243401" y="130399"/>
                    </a:lnTo>
                    <a:lnTo>
                      <a:pt x="244256" y="130227"/>
                    </a:lnTo>
                    <a:lnTo>
                      <a:pt x="245214" y="130036"/>
                    </a:lnTo>
                    <a:lnTo>
                      <a:pt x="249414" y="129229"/>
                    </a:lnTo>
                    <a:lnTo>
                      <a:pt x="249626" y="129188"/>
                    </a:lnTo>
                    <a:lnTo>
                      <a:pt x="249065" y="126089"/>
                    </a:lnTo>
                    <a:lnTo>
                      <a:pt x="251158" y="125453"/>
                    </a:lnTo>
                    <a:lnTo>
                      <a:pt x="251049" y="124844"/>
                    </a:lnTo>
                    <a:lnTo>
                      <a:pt x="254196" y="123961"/>
                    </a:lnTo>
                    <a:lnTo>
                      <a:pt x="256132" y="123414"/>
                    </a:lnTo>
                    <a:lnTo>
                      <a:pt x="256330" y="123366"/>
                    </a:lnTo>
                    <a:lnTo>
                      <a:pt x="258492" y="122744"/>
                    </a:lnTo>
                    <a:lnTo>
                      <a:pt x="258546" y="123038"/>
                    </a:lnTo>
                    <a:lnTo>
                      <a:pt x="260804" y="122949"/>
                    </a:lnTo>
                    <a:lnTo>
                      <a:pt x="260763" y="121957"/>
                    </a:lnTo>
                    <a:lnTo>
                      <a:pt x="260462" y="118749"/>
                    </a:lnTo>
                    <a:lnTo>
                      <a:pt x="260065" y="115513"/>
                    </a:lnTo>
                    <a:lnTo>
                      <a:pt x="259470" y="111155"/>
                    </a:lnTo>
                    <a:lnTo>
                      <a:pt x="258533" y="103685"/>
                    </a:lnTo>
                    <a:lnTo>
                      <a:pt x="258259" y="101729"/>
                    </a:lnTo>
                    <a:lnTo>
                      <a:pt x="257849" y="99985"/>
                    </a:lnTo>
                    <a:lnTo>
                      <a:pt x="256487" y="95080"/>
                    </a:lnTo>
                    <a:lnTo>
                      <a:pt x="252869" y="95791"/>
                    </a:lnTo>
                    <a:lnTo>
                      <a:pt x="249414" y="96407"/>
                    </a:lnTo>
                    <a:lnTo>
                      <a:pt x="249394" y="96304"/>
                    </a:lnTo>
                    <a:lnTo>
                      <a:pt x="248634" y="91967"/>
                    </a:lnTo>
                    <a:lnTo>
                      <a:pt x="248244" y="89799"/>
                    </a:lnTo>
                    <a:lnTo>
                      <a:pt x="247054" y="83211"/>
                    </a:lnTo>
                    <a:lnTo>
                      <a:pt x="247034" y="83081"/>
                    </a:lnTo>
                    <a:lnTo>
                      <a:pt x="247013" y="82999"/>
                    </a:lnTo>
                    <a:lnTo>
                      <a:pt x="243545" y="83533"/>
                    </a:lnTo>
                    <a:lnTo>
                      <a:pt x="243504" y="83533"/>
                    </a:lnTo>
                    <a:lnTo>
                      <a:pt x="243497" y="83423"/>
                    </a:lnTo>
                    <a:lnTo>
                      <a:pt x="243305" y="80488"/>
                    </a:lnTo>
                    <a:lnTo>
                      <a:pt x="243271" y="80235"/>
                    </a:lnTo>
                    <a:lnTo>
                      <a:pt x="243251" y="79798"/>
                    </a:lnTo>
                    <a:lnTo>
                      <a:pt x="243230" y="79346"/>
                    </a:lnTo>
                    <a:lnTo>
                      <a:pt x="243223" y="79141"/>
                    </a:lnTo>
                    <a:lnTo>
                      <a:pt x="243182" y="78771"/>
                    </a:lnTo>
                    <a:lnTo>
                      <a:pt x="243155" y="78450"/>
                    </a:lnTo>
                    <a:lnTo>
                      <a:pt x="243018" y="77232"/>
                    </a:lnTo>
                    <a:lnTo>
                      <a:pt x="243004" y="76979"/>
                    </a:lnTo>
                    <a:lnTo>
                      <a:pt x="242902" y="76493"/>
                    </a:lnTo>
                    <a:lnTo>
                      <a:pt x="242861" y="75980"/>
                    </a:lnTo>
                    <a:lnTo>
                      <a:pt x="242833" y="75556"/>
                    </a:lnTo>
                    <a:lnTo>
                      <a:pt x="242792" y="75201"/>
                    </a:lnTo>
                    <a:lnTo>
                      <a:pt x="242751" y="74927"/>
                    </a:lnTo>
                    <a:lnTo>
                      <a:pt x="242601" y="74092"/>
                    </a:lnTo>
                    <a:lnTo>
                      <a:pt x="242519" y="73736"/>
                    </a:lnTo>
                    <a:lnTo>
                      <a:pt x="242505" y="73374"/>
                    </a:lnTo>
                    <a:lnTo>
                      <a:pt x="242491" y="73100"/>
                    </a:lnTo>
                    <a:lnTo>
                      <a:pt x="242477" y="72957"/>
                    </a:lnTo>
                    <a:lnTo>
                      <a:pt x="242437" y="72676"/>
                    </a:lnTo>
                    <a:lnTo>
                      <a:pt x="242416" y="72423"/>
                    </a:lnTo>
                    <a:lnTo>
                      <a:pt x="242361" y="72067"/>
                    </a:lnTo>
                    <a:lnTo>
                      <a:pt x="242313" y="71794"/>
                    </a:lnTo>
                    <a:lnTo>
                      <a:pt x="242245" y="71383"/>
                    </a:lnTo>
                    <a:lnTo>
                      <a:pt x="242190" y="71151"/>
                    </a:lnTo>
                    <a:lnTo>
                      <a:pt x="242163" y="71069"/>
                    </a:lnTo>
                    <a:lnTo>
                      <a:pt x="242088" y="70925"/>
                    </a:lnTo>
                    <a:lnTo>
                      <a:pt x="242040" y="70911"/>
                    </a:lnTo>
                    <a:lnTo>
                      <a:pt x="241917" y="70959"/>
                    </a:lnTo>
                    <a:lnTo>
                      <a:pt x="241075" y="71329"/>
                    </a:lnTo>
                    <a:lnTo>
                      <a:pt x="240692" y="71452"/>
                    </a:lnTo>
                    <a:lnTo>
                      <a:pt x="240507" y="71513"/>
                    </a:lnTo>
                    <a:lnTo>
                      <a:pt x="240336" y="71602"/>
                    </a:lnTo>
                    <a:lnTo>
                      <a:pt x="240022" y="71705"/>
                    </a:lnTo>
                    <a:lnTo>
                      <a:pt x="239796" y="71794"/>
                    </a:lnTo>
                    <a:lnTo>
                      <a:pt x="239659" y="71814"/>
                    </a:lnTo>
                    <a:lnTo>
                      <a:pt x="239502" y="71903"/>
                    </a:lnTo>
                    <a:lnTo>
                      <a:pt x="239324" y="71937"/>
                    </a:lnTo>
                    <a:lnTo>
                      <a:pt x="239139" y="71910"/>
                    </a:lnTo>
                    <a:lnTo>
                      <a:pt x="239091" y="71650"/>
                    </a:lnTo>
                    <a:lnTo>
                      <a:pt x="239057" y="71151"/>
                    </a:lnTo>
                    <a:lnTo>
                      <a:pt x="239044" y="70932"/>
                    </a:lnTo>
                    <a:lnTo>
                      <a:pt x="238968" y="70706"/>
                    </a:lnTo>
                    <a:lnTo>
                      <a:pt x="238893" y="70474"/>
                    </a:lnTo>
                    <a:lnTo>
                      <a:pt x="238825" y="70002"/>
                    </a:lnTo>
                    <a:lnTo>
                      <a:pt x="238783" y="69660"/>
                    </a:lnTo>
                    <a:lnTo>
                      <a:pt x="238578" y="68927"/>
                    </a:lnTo>
                    <a:lnTo>
                      <a:pt x="238441" y="68305"/>
                    </a:lnTo>
                    <a:lnTo>
                      <a:pt x="238264" y="67552"/>
                    </a:lnTo>
                    <a:lnTo>
                      <a:pt x="238216" y="67251"/>
                    </a:lnTo>
                    <a:lnTo>
                      <a:pt x="238113" y="66855"/>
                    </a:lnTo>
                    <a:lnTo>
                      <a:pt x="238058" y="66574"/>
                    </a:lnTo>
                    <a:lnTo>
                      <a:pt x="237744" y="66082"/>
                    </a:lnTo>
                    <a:lnTo>
                      <a:pt x="237381" y="65220"/>
                    </a:lnTo>
                    <a:lnTo>
                      <a:pt x="237299" y="64973"/>
                    </a:lnTo>
                    <a:lnTo>
                      <a:pt x="237183" y="64549"/>
                    </a:lnTo>
                    <a:lnTo>
                      <a:pt x="237107" y="64337"/>
                    </a:lnTo>
                    <a:lnTo>
                      <a:pt x="237087" y="64242"/>
                    </a:lnTo>
                    <a:lnTo>
                      <a:pt x="239132" y="63619"/>
                    </a:lnTo>
                    <a:lnTo>
                      <a:pt x="239645" y="63434"/>
                    </a:lnTo>
                    <a:lnTo>
                      <a:pt x="239864" y="63359"/>
                    </a:lnTo>
                    <a:lnTo>
                      <a:pt x="240056" y="63284"/>
                    </a:lnTo>
                    <a:lnTo>
                      <a:pt x="240343" y="63140"/>
                    </a:lnTo>
                    <a:lnTo>
                      <a:pt x="240391" y="63058"/>
                    </a:lnTo>
                    <a:lnTo>
                      <a:pt x="240384" y="63024"/>
                    </a:lnTo>
                    <a:lnTo>
                      <a:pt x="240220" y="62737"/>
                    </a:lnTo>
                    <a:lnTo>
                      <a:pt x="240104" y="62518"/>
                    </a:lnTo>
                    <a:lnTo>
                      <a:pt x="240028" y="62326"/>
                    </a:lnTo>
                    <a:lnTo>
                      <a:pt x="239981" y="62176"/>
                    </a:lnTo>
                    <a:lnTo>
                      <a:pt x="239488" y="60301"/>
                    </a:lnTo>
                    <a:lnTo>
                      <a:pt x="239413" y="59952"/>
                    </a:lnTo>
                    <a:lnTo>
                      <a:pt x="239365" y="59740"/>
                    </a:lnTo>
                    <a:lnTo>
                      <a:pt x="239317" y="59556"/>
                    </a:lnTo>
                    <a:lnTo>
                      <a:pt x="239255" y="59350"/>
                    </a:lnTo>
                    <a:lnTo>
                      <a:pt x="239132" y="58995"/>
                    </a:lnTo>
                    <a:lnTo>
                      <a:pt x="239030" y="58646"/>
                    </a:lnTo>
                    <a:lnTo>
                      <a:pt x="238982" y="58427"/>
                    </a:lnTo>
                    <a:lnTo>
                      <a:pt x="238968" y="58222"/>
                    </a:lnTo>
                    <a:lnTo>
                      <a:pt x="238934" y="57907"/>
                    </a:lnTo>
                    <a:lnTo>
                      <a:pt x="238886" y="57613"/>
                    </a:lnTo>
                    <a:lnTo>
                      <a:pt x="238866" y="57387"/>
                    </a:lnTo>
                    <a:lnTo>
                      <a:pt x="238831" y="57059"/>
                    </a:lnTo>
                    <a:lnTo>
                      <a:pt x="238770" y="56812"/>
                    </a:lnTo>
                    <a:lnTo>
                      <a:pt x="238736" y="56580"/>
                    </a:lnTo>
                    <a:lnTo>
                      <a:pt x="238715" y="56471"/>
                    </a:lnTo>
                    <a:lnTo>
                      <a:pt x="238729" y="56361"/>
                    </a:lnTo>
                    <a:lnTo>
                      <a:pt x="238838" y="56300"/>
                    </a:lnTo>
                    <a:lnTo>
                      <a:pt x="239433" y="56169"/>
                    </a:lnTo>
                    <a:lnTo>
                      <a:pt x="239420" y="56122"/>
                    </a:lnTo>
                    <a:lnTo>
                      <a:pt x="239474" y="56108"/>
                    </a:lnTo>
                    <a:lnTo>
                      <a:pt x="239433" y="55889"/>
                    </a:lnTo>
                    <a:lnTo>
                      <a:pt x="239563" y="55971"/>
                    </a:lnTo>
                    <a:lnTo>
                      <a:pt x="242101" y="55342"/>
                    </a:lnTo>
                    <a:lnTo>
                      <a:pt x="243517" y="54966"/>
                    </a:lnTo>
                    <a:lnTo>
                      <a:pt x="244632" y="54664"/>
                    </a:lnTo>
                    <a:lnTo>
                      <a:pt x="246178" y="53987"/>
                    </a:lnTo>
                    <a:lnTo>
                      <a:pt x="248935" y="52749"/>
                    </a:lnTo>
                    <a:lnTo>
                      <a:pt x="249763" y="52380"/>
                    </a:lnTo>
                    <a:lnTo>
                      <a:pt x="250235" y="52168"/>
                    </a:lnTo>
                    <a:lnTo>
                      <a:pt x="251453" y="51607"/>
                    </a:lnTo>
                    <a:lnTo>
                      <a:pt x="252294" y="51224"/>
                    </a:lnTo>
                    <a:lnTo>
                      <a:pt x="253984" y="50464"/>
                    </a:lnTo>
                    <a:lnTo>
                      <a:pt x="254305" y="50321"/>
                    </a:lnTo>
                    <a:lnTo>
                      <a:pt x="254688" y="50150"/>
                    </a:lnTo>
                    <a:lnTo>
                      <a:pt x="255064" y="49979"/>
                    </a:lnTo>
                    <a:lnTo>
                      <a:pt x="257165" y="49035"/>
                    </a:lnTo>
                    <a:lnTo>
                      <a:pt x="258594" y="48323"/>
                    </a:lnTo>
                    <a:lnTo>
                      <a:pt x="259935" y="47728"/>
                    </a:lnTo>
                    <a:lnTo>
                      <a:pt x="261399" y="47194"/>
                    </a:lnTo>
                    <a:lnTo>
                      <a:pt x="262001" y="46921"/>
                    </a:lnTo>
                    <a:lnTo>
                      <a:pt x="262562" y="46668"/>
                    </a:lnTo>
                    <a:lnTo>
                      <a:pt x="263397" y="46291"/>
                    </a:lnTo>
                    <a:lnTo>
                      <a:pt x="264204" y="45963"/>
                    </a:lnTo>
                    <a:lnTo>
                      <a:pt x="265367" y="45471"/>
                    </a:lnTo>
                    <a:lnTo>
                      <a:pt x="266249" y="45101"/>
                    </a:lnTo>
                    <a:lnTo>
                      <a:pt x="266988" y="44793"/>
                    </a:lnTo>
                    <a:lnTo>
                      <a:pt x="267241" y="44691"/>
                    </a:lnTo>
                    <a:lnTo>
                      <a:pt x="267262" y="44786"/>
                    </a:lnTo>
                    <a:lnTo>
                      <a:pt x="267357" y="44752"/>
                    </a:lnTo>
                    <a:lnTo>
                      <a:pt x="268041" y="48460"/>
                    </a:lnTo>
                    <a:lnTo>
                      <a:pt x="268390" y="50382"/>
                    </a:lnTo>
                    <a:lnTo>
                      <a:pt x="268767" y="52359"/>
                    </a:lnTo>
                    <a:lnTo>
                      <a:pt x="269375" y="57421"/>
                    </a:lnTo>
                    <a:lnTo>
                      <a:pt x="269724" y="60171"/>
                    </a:lnTo>
                    <a:lnTo>
                      <a:pt x="270100" y="63133"/>
                    </a:lnTo>
                    <a:lnTo>
                      <a:pt x="270128" y="63325"/>
                    </a:lnTo>
                    <a:lnTo>
                      <a:pt x="270148" y="63475"/>
                    </a:lnTo>
                    <a:lnTo>
                      <a:pt x="270559" y="66732"/>
                    </a:lnTo>
                    <a:lnTo>
                      <a:pt x="270887" y="70248"/>
                    </a:lnTo>
                    <a:lnTo>
                      <a:pt x="271209" y="73230"/>
                    </a:lnTo>
                    <a:lnTo>
                      <a:pt x="272317" y="73531"/>
                    </a:lnTo>
                    <a:lnTo>
                      <a:pt x="272700" y="73593"/>
                    </a:lnTo>
                    <a:lnTo>
                      <a:pt x="273411" y="73388"/>
                    </a:lnTo>
                    <a:lnTo>
                      <a:pt x="274780" y="73066"/>
                    </a:lnTo>
                    <a:lnTo>
                      <a:pt x="275094" y="72792"/>
                    </a:lnTo>
                    <a:lnTo>
                      <a:pt x="276045" y="72635"/>
                    </a:lnTo>
                    <a:lnTo>
                      <a:pt x="277133" y="72430"/>
                    </a:lnTo>
                    <a:lnTo>
                      <a:pt x="277824" y="72020"/>
                    </a:lnTo>
                    <a:lnTo>
                      <a:pt x="278398" y="71329"/>
                    </a:lnTo>
                    <a:lnTo>
                      <a:pt x="279821" y="69831"/>
                    </a:lnTo>
                    <a:lnTo>
                      <a:pt x="281928" y="69037"/>
                    </a:lnTo>
                    <a:lnTo>
                      <a:pt x="283187" y="68709"/>
                    </a:lnTo>
                    <a:lnTo>
                      <a:pt x="284630" y="69105"/>
                    </a:lnTo>
                    <a:lnTo>
                      <a:pt x="286361" y="69133"/>
                    </a:lnTo>
                    <a:lnTo>
                      <a:pt x="289569" y="68059"/>
                    </a:lnTo>
                    <a:lnTo>
                      <a:pt x="292696" y="68072"/>
                    </a:lnTo>
                    <a:lnTo>
                      <a:pt x="292860" y="68627"/>
                    </a:lnTo>
                    <a:lnTo>
                      <a:pt x="294659" y="68585"/>
                    </a:lnTo>
                    <a:lnTo>
                      <a:pt x="296266" y="68592"/>
                    </a:lnTo>
                    <a:lnTo>
                      <a:pt x="299338" y="68709"/>
                    </a:lnTo>
                    <a:lnTo>
                      <a:pt x="302225" y="68838"/>
                    </a:lnTo>
                    <a:lnTo>
                      <a:pt x="302635" y="68832"/>
                    </a:lnTo>
                    <a:lnTo>
                      <a:pt x="303128" y="68175"/>
                    </a:lnTo>
                    <a:lnTo>
                      <a:pt x="303545" y="67313"/>
                    </a:lnTo>
                    <a:lnTo>
                      <a:pt x="303620" y="67176"/>
                    </a:lnTo>
                    <a:lnTo>
                      <a:pt x="303695" y="67183"/>
                    </a:lnTo>
                    <a:lnTo>
                      <a:pt x="303648" y="67204"/>
                    </a:lnTo>
                    <a:lnTo>
                      <a:pt x="303634" y="67224"/>
                    </a:lnTo>
                    <a:lnTo>
                      <a:pt x="303607" y="67258"/>
                    </a:lnTo>
                    <a:lnTo>
                      <a:pt x="303607" y="67340"/>
                    </a:lnTo>
                    <a:lnTo>
                      <a:pt x="303798" y="67313"/>
                    </a:lnTo>
                    <a:lnTo>
                      <a:pt x="304277" y="67053"/>
                    </a:lnTo>
                    <a:lnTo>
                      <a:pt x="305112" y="66896"/>
                    </a:lnTo>
                    <a:lnTo>
                      <a:pt x="306172" y="66773"/>
                    </a:lnTo>
                    <a:lnTo>
                      <a:pt x="306918" y="66656"/>
                    </a:lnTo>
                    <a:lnTo>
                      <a:pt x="306883" y="67108"/>
                    </a:lnTo>
                    <a:lnTo>
                      <a:pt x="307355" y="67669"/>
                    </a:lnTo>
                    <a:lnTo>
                      <a:pt x="307807" y="68565"/>
                    </a:lnTo>
                    <a:lnTo>
                      <a:pt x="308053" y="69393"/>
                    </a:lnTo>
                    <a:lnTo>
                      <a:pt x="308101" y="69516"/>
                    </a:lnTo>
                    <a:lnTo>
                      <a:pt x="308593" y="69824"/>
                    </a:lnTo>
                    <a:lnTo>
                      <a:pt x="308860" y="69933"/>
                    </a:lnTo>
                    <a:lnTo>
                      <a:pt x="309278" y="69954"/>
                    </a:lnTo>
                    <a:lnTo>
                      <a:pt x="310379" y="70159"/>
                    </a:lnTo>
                    <a:lnTo>
                      <a:pt x="312199" y="70487"/>
                    </a:lnTo>
                    <a:lnTo>
                      <a:pt x="313977" y="70761"/>
                    </a:lnTo>
                    <a:lnTo>
                      <a:pt x="314641" y="70870"/>
                    </a:lnTo>
                    <a:lnTo>
                      <a:pt x="315338" y="71014"/>
                    </a:lnTo>
                    <a:lnTo>
                      <a:pt x="315858" y="71069"/>
                    </a:lnTo>
                    <a:lnTo>
                      <a:pt x="316043" y="71192"/>
                    </a:lnTo>
                    <a:lnTo>
                      <a:pt x="316125" y="71383"/>
                    </a:lnTo>
                    <a:lnTo>
                      <a:pt x="316139" y="71465"/>
                    </a:lnTo>
                    <a:lnTo>
                      <a:pt x="316166" y="71520"/>
                    </a:lnTo>
                    <a:lnTo>
                      <a:pt x="316529" y="71336"/>
                    </a:lnTo>
                    <a:lnTo>
                      <a:pt x="316686" y="71294"/>
                    </a:lnTo>
                    <a:lnTo>
                      <a:pt x="316802" y="71281"/>
                    </a:lnTo>
                    <a:lnTo>
                      <a:pt x="316919" y="71294"/>
                    </a:lnTo>
                    <a:lnTo>
                      <a:pt x="317076" y="71301"/>
                    </a:lnTo>
                    <a:lnTo>
                      <a:pt x="317452" y="71397"/>
                    </a:lnTo>
                    <a:lnTo>
                      <a:pt x="317548" y="71418"/>
                    </a:lnTo>
                    <a:lnTo>
                      <a:pt x="317623" y="71424"/>
                    </a:lnTo>
                    <a:lnTo>
                      <a:pt x="317712" y="71424"/>
                    </a:lnTo>
                    <a:lnTo>
                      <a:pt x="317869" y="71376"/>
                    </a:lnTo>
                    <a:lnTo>
                      <a:pt x="317986" y="71281"/>
                    </a:lnTo>
                    <a:lnTo>
                      <a:pt x="318123" y="71034"/>
                    </a:lnTo>
                    <a:lnTo>
                      <a:pt x="318143" y="71014"/>
                    </a:lnTo>
                    <a:lnTo>
                      <a:pt x="318177" y="70946"/>
                    </a:lnTo>
                    <a:lnTo>
                      <a:pt x="318225" y="70877"/>
                    </a:lnTo>
                    <a:lnTo>
                      <a:pt x="318280" y="70809"/>
                    </a:lnTo>
                    <a:lnTo>
                      <a:pt x="318328" y="70754"/>
                    </a:lnTo>
                    <a:lnTo>
                      <a:pt x="318383" y="70706"/>
                    </a:lnTo>
                    <a:lnTo>
                      <a:pt x="318506" y="70617"/>
                    </a:lnTo>
                    <a:lnTo>
                      <a:pt x="318622" y="70556"/>
                    </a:lnTo>
                    <a:lnTo>
                      <a:pt x="318998" y="70426"/>
                    </a:lnTo>
                    <a:lnTo>
                      <a:pt x="319039" y="70426"/>
                    </a:lnTo>
                    <a:lnTo>
                      <a:pt x="319080" y="70419"/>
                    </a:lnTo>
                    <a:lnTo>
                      <a:pt x="319115" y="70405"/>
                    </a:lnTo>
                    <a:lnTo>
                      <a:pt x="319149" y="70385"/>
                    </a:lnTo>
                    <a:lnTo>
                      <a:pt x="319176" y="70364"/>
                    </a:lnTo>
                    <a:lnTo>
                      <a:pt x="319203" y="70343"/>
                    </a:lnTo>
                    <a:lnTo>
                      <a:pt x="319258" y="70289"/>
                    </a:lnTo>
                    <a:lnTo>
                      <a:pt x="319272" y="70268"/>
                    </a:lnTo>
                    <a:lnTo>
                      <a:pt x="319292" y="70234"/>
                    </a:lnTo>
                    <a:lnTo>
                      <a:pt x="319313" y="70193"/>
                    </a:lnTo>
                    <a:lnTo>
                      <a:pt x="319327" y="70152"/>
                    </a:lnTo>
                    <a:lnTo>
                      <a:pt x="319340" y="70111"/>
                    </a:lnTo>
                    <a:lnTo>
                      <a:pt x="319354" y="70070"/>
                    </a:lnTo>
                    <a:lnTo>
                      <a:pt x="319361" y="70008"/>
                    </a:lnTo>
                    <a:lnTo>
                      <a:pt x="319354" y="69735"/>
                    </a:lnTo>
                    <a:lnTo>
                      <a:pt x="319354" y="69714"/>
                    </a:lnTo>
                    <a:lnTo>
                      <a:pt x="319368" y="69694"/>
                    </a:lnTo>
                    <a:lnTo>
                      <a:pt x="319381" y="69687"/>
                    </a:lnTo>
                    <a:lnTo>
                      <a:pt x="319416" y="69673"/>
                    </a:lnTo>
                    <a:lnTo>
                      <a:pt x="319436" y="69666"/>
                    </a:lnTo>
                    <a:lnTo>
                      <a:pt x="319498" y="69660"/>
                    </a:lnTo>
                    <a:lnTo>
                      <a:pt x="319525" y="69666"/>
                    </a:lnTo>
                    <a:lnTo>
                      <a:pt x="319552" y="69680"/>
                    </a:lnTo>
                    <a:lnTo>
                      <a:pt x="319587" y="69694"/>
                    </a:lnTo>
                    <a:lnTo>
                      <a:pt x="319648" y="69728"/>
                    </a:lnTo>
                    <a:lnTo>
                      <a:pt x="319710" y="69769"/>
                    </a:lnTo>
                    <a:lnTo>
                      <a:pt x="319792" y="69810"/>
                    </a:lnTo>
                    <a:lnTo>
                      <a:pt x="319894" y="69851"/>
                    </a:lnTo>
                    <a:lnTo>
                      <a:pt x="319949" y="69858"/>
                    </a:lnTo>
                    <a:lnTo>
                      <a:pt x="320011" y="69858"/>
                    </a:lnTo>
                    <a:lnTo>
                      <a:pt x="320079" y="69851"/>
                    </a:lnTo>
                    <a:lnTo>
                      <a:pt x="320113" y="69824"/>
                    </a:lnTo>
                    <a:lnTo>
                      <a:pt x="320148" y="69783"/>
                    </a:lnTo>
                    <a:lnTo>
                      <a:pt x="320209" y="69687"/>
                    </a:lnTo>
                    <a:lnTo>
                      <a:pt x="320236" y="69639"/>
                    </a:lnTo>
                    <a:lnTo>
                      <a:pt x="320250" y="69591"/>
                    </a:lnTo>
                    <a:lnTo>
                      <a:pt x="320271" y="69529"/>
                    </a:lnTo>
                    <a:lnTo>
                      <a:pt x="320305" y="69454"/>
                    </a:lnTo>
                    <a:lnTo>
                      <a:pt x="320353" y="69365"/>
                    </a:lnTo>
                    <a:lnTo>
                      <a:pt x="320435" y="69256"/>
                    </a:lnTo>
                    <a:lnTo>
                      <a:pt x="320462" y="69222"/>
                    </a:lnTo>
                    <a:lnTo>
                      <a:pt x="320489" y="69188"/>
                    </a:lnTo>
                    <a:lnTo>
                      <a:pt x="320524" y="69160"/>
                    </a:lnTo>
                    <a:lnTo>
                      <a:pt x="320551" y="69146"/>
                    </a:lnTo>
                    <a:lnTo>
                      <a:pt x="320599" y="69126"/>
                    </a:lnTo>
                    <a:lnTo>
                      <a:pt x="320647" y="69112"/>
                    </a:lnTo>
                    <a:lnTo>
                      <a:pt x="320688" y="69112"/>
                    </a:lnTo>
                    <a:lnTo>
                      <a:pt x="320750" y="69105"/>
                    </a:lnTo>
                    <a:lnTo>
                      <a:pt x="320825" y="69105"/>
                    </a:lnTo>
                    <a:lnTo>
                      <a:pt x="320879" y="69112"/>
                    </a:lnTo>
                    <a:lnTo>
                      <a:pt x="320927" y="69119"/>
                    </a:lnTo>
                    <a:lnTo>
                      <a:pt x="320975" y="69126"/>
                    </a:lnTo>
                    <a:lnTo>
                      <a:pt x="321023" y="69140"/>
                    </a:lnTo>
                    <a:lnTo>
                      <a:pt x="321331" y="69235"/>
                    </a:lnTo>
                    <a:lnTo>
                      <a:pt x="321393" y="69249"/>
                    </a:lnTo>
                    <a:lnTo>
                      <a:pt x="321440" y="69256"/>
                    </a:lnTo>
                    <a:lnTo>
                      <a:pt x="321488" y="69256"/>
                    </a:lnTo>
                    <a:lnTo>
                      <a:pt x="321543" y="69256"/>
                    </a:lnTo>
                    <a:lnTo>
                      <a:pt x="321591" y="69249"/>
                    </a:lnTo>
                    <a:lnTo>
                      <a:pt x="321646" y="69242"/>
                    </a:lnTo>
                    <a:lnTo>
                      <a:pt x="321748" y="69181"/>
                    </a:lnTo>
                    <a:lnTo>
                      <a:pt x="321837" y="69078"/>
                    </a:lnTo>
                    <a:lnTo>
                      <a:pt x="322029" y="68825"/>
                    </a:lnTo>
                    <a:lnTo>
                      <a:pt x="322063" y="68791"/>
                    </a:lnTo>
                    <a:lnTo>
                      <a:pt x="322097" y="68763"/>
                    </a:lnTo>
                    <a:lnTo>
                      <a:pt x="322138" y="68750"/>
                    </a:lnTo>
                    <a:lnTo>
                      <a:pt x="322179" y="68743"/>
                    </a:lnTo>
                    <a:lnTo>
                      <a:pt x="322227" y="68736"/>
                    </a:lnTo>
                    <a:lnTo>
                      <a:pt x="322268" y="68743"/>
                    </a:lnTo>
                    <a:lnTo>
                      <a:pt x="322295" y="68750"/>
                    </a:lnTo>
                    <a:lnTo>
                      <a:pt x="322364" y="68777"/>
                    </a:lnTo>
                    <a:lnTo>
                      <a:pt x="322487" y="68811"/>
                    </a:lnTo>
                    <a:lnTo>
                      <a:pt x="322528" y="68818"/>
                    </a:lnTo>
                    <a:lnTo>
                      <a:pt x="322555" y="68818"/>
                    </a:lnTo>
                    <a:lnTo>
                      <a:pt x="322590" y="68818"/>
                    </a:lnTo>
                    <a:lnTo>
                      <a:pt x="322624" y="68811"/>
                    </a:lnTo>
                    <a:lnTo>
                      <a:pt x="322685" y="68784"/>
                    </a:lnTo>
                    <a:lnTo>
                      <a:pt x="322747" y="68750"/>
                    </a:lnTo>
                    <a:lnTo>
                      <a:pt x="322795" y="68709"/>
                    </a:lnTo>
                    <a:lnTo>
                      <a:pt x="322850" y="68661"/>
                    </a:lnTo>
                    <a:lnTo>
                      <a:pt x="323075" y="68428"/>
                    </a:lnTo>
                    <a:lnTo>
                      <a:pt x="323110" y="68387"/>
                    </a:lnTo>
                    <a:lnTo>
                      <a:pt x="323157" y="68353"/>
                    </a:lnTo>
                    <a:lnTo>
                      <a:pt x="323205" y="68312"/>
                    </a:lnTo>
                    <a:lnTo>
                      <a:pt x="323246" y="68284"/>
                    </a:lnTo>
                    <a:lnTo>
                      <a:pt x="323315" y="68257"/>
                    </a:lnTo>
                    <a:lnTo>
                      <a:pt x="323363" y="68237"/>
                    </a:lnTo>
                    <a:lnTo>
                      <a:pt x="323417" y="68230"/>
                    </a:lnTo>
                    <a:lnTo>
                      <a:pt x="323472" y="68230"/>
                    </a:lnTo>
                    <a:lnTo>
                      <a:pt x="323513" y="68223"/>
                    </a:lnTo>
                    <a:lnTo>
                      <a:pt x="323568" y="68230"/>
                    </a:lnTo>
                    <a:lnTo>
                      <a:pt x="323698" y="68230"/>
                    </a:lnTo>
                    <a:lnTo>
                      <a:pt x="323848" y="68250"/>
                    </a:lnTo>
                    <a:lnTo>
                      <a:pt x="323896" y="68264"/>
                    </a:lnTo>
                    <a:lnTo>
                      <a:pt x="323992" y="68284"/>
                    </a:lnTo>
                    <a:lnTo>
                      <a:pt x="324040" y="68298"/>
                    </a:lnTo>
                    <a:lnTo>
                      <a:pt x="324136" y="68319"/>
                    </a:lnTo>
                    <a:lnTo>
                      <a:pt x="324197" y="68326"/>
                    </a:lnTo>
                    <a:lnTo>
                      <a:pt x="324272" y="68339"/>
                    </a:lnTo>
                    <a:lnTo>
                      <a:pt x="324361" y="68353"/>
                    </a:lnTo>
                    <a:lnTo>
                      <a:pt x="324450" y="68353"/>
                    </a:lnTo>
                    <a:lnTo>
                      <a:pt x="324539" y="68353"/>
                    </a:lnTo>
                    <a:lnTo>
                      <a:pt x="324628" y="68360"/>
                    </a:lnTo>
                    <a:lnTo>
                      <a:pt x="324724" y="68346"/>
                    </a:lnTo>
                    <a:lnTo>
                      <a:pt x="324813" y="68319"/>
                    </a:lnTo>
                    <a:lnTo>
                      <a:pt x="324902" y="68278"/>
                    </a:lnTo>
                    <a:lnTo>
                      <a:pt x="324950" y="68223"/>
                    </a:lnTo>
                    <a:lnTo>
                      <a:pt x="324998" y="68175"/>
                    </a:lnTo>
                    <a:lnTo>
                      <a:pt x="325039" y="68120"/>
                    </a:lnTo>
                    <a:lnTo>
                      <a:pt x="325312" y="67744"/>
                    </a:lnTo>
                    <a:lnTo>
                      <a:pt x="325497" y="67470"/>
                    </a:lnTo>
                    <a:lnTo>
                      <a:pt x="325593" y="67368"/>
                    </a:lnTo>
                    <a:lnTo>
                      <a:pt x="325723" y="67416"/>
                    </a:lnTo>
                    <a:lnTo>
                      <a:pt x="325873" y="67416"/>
                    </a:lnTo>
                    <a:lnTo>
                      <a:pt x="325990" y="67279"/>
                    </a:lnTo>
                    <a:lnTo>
                      <a:pt x="325969" y="67101"/>
                    </a:lnTo>
                    <a:lnTo>
                      <a:pt x="325887" y="66704"/>
                    </a:lnTo>
                    <a:lnTo>
                      <a:pt x="325928" y="66478"/>
                    </a:lnTo>
                    <a:lnTo>
                      <a:pt x="326017" y="66307"/>
                    </a:lnTo>
                    <a:lnTo>
                      <a:pt x="326167" y="66225"/>
                    </a:lnTo>
                    <a:lnTo>
                      <a:pt x="326297" y="66239"/>
                    </a:lnTo>
                    <a:lnTo>
                      <a:pt x="326578" y="66280"/>
                    </a:lnTo>
                    <a:lnTo>
                      <a:pt x="326824" y="66191"/>
                    </a:lnTo>
                    <a:lnTo>
                      <a:pt x="326920" y="66082"/>
                    </a:lnTo>
                    <a:lnTo>
                      <a:pt x="326988" y="65822"/>
                    </a:lnTo>
                    <a:lnTo>
                      <a:pt x="327029" y="65480"/>
                    </a:lnTo>
                    <a:lnTo>
                      <a:pt x="327111" y="65138"/>
                    </a:lnTo>
                    <a:lnTo>
                      <a:pt x="327207" y="64898"/>
                    </a:lnTo>
                    <a:lnTo>
                      <a:pt x="327337" y="64741"/>
                    </a:lnTo>
                    <a:lnTo>
                      <a:pt x="327488" y="64604"/>
                    </a:lnTo>
                    <a:lnTo>
                      <a:pt x="327789" y="64481"/>
                    </a:lnTo>
                    <a:lnTo>
                      <a:pt x="328007" y="64324"/>
                    </a:lnTo>
                    <a:lnTo>
                      <a:pt x="328151" y="64077"/>
                    </a:lnTo>
                    <a:lnTo>
                      <a:pt x="328302" y="63776"/>
                    </a:lnTo>
                    <a:lnTo>
                      <a:pt x="328452" y="63551"/>
                    </a:lnTo>
                    <a:lnTo>
                      <a:pt x="328596" y="63366"/>
                    </a:lnTo>
                    <a:lnTo>
                      <a:pt x="328760" y="63024"/>
                    </a:lnTo>
                    <a:lnTo>
                      <a:pt x="328869" y="62689"/>
                    </a:lnTo>
                    <a:lnTo>
                      <a:pt x="329040" y="62360"/>
                    </a:lnTo>
                    <a:lnTo>
                      <a:pt x="329266" y="62032"/>
                    </a:lnTo>
                    <a:lnTo>
                      <a:pt x="329506" y="61779"/>
                    </a:lnTo>
                    <a:lnTo>
                      <a:pt x="329663" y="61546"/>
                    </a:lnTo>
                    <a:lnTo>
                      <a:pt x="329759" y="61273"/>
                    </a:lnTo>
                    <a:lnTo>
                      <a:pt x="329868" y="61026"/>
                    </a:lnTo>
                    <a:lnTo>
                      <a:pt x="330032" y="60760"/>
                    </a:lnTo>
                    <a:lnTo>
                      <a:pt x="330272" y="60472"/>
                    </a:lnTo>
                    <a:lnTo>
                      <a:pt x="330409" y="60233"/>
                    </a:lnTo>
                    <a:lnTo>
                      <a:pt x="330498" y="59952"/>
                    </a:lnTo>
                    <a:lnTo>
                      <a:pt x="330545" y="59665"/>
                    </a:lnTo>
                    <a:lnTo>
                      <a:pt x="330634" y="59385"/>
                    </a:lnTo>
                    <a:lnTo>
                      <a:pt x="330764" y="59132"/>
                    </a:lnTo>
                    <a:lnTo>
                      <a:pt x="330833" y="58920"/>
                    </a:lnTo>
                    <a:lnTo>
                      <a:pt x="330840" y="58714"/>
                    </a:lnTo>
                    <a:lnTo>
                      <a:pt x="330785" y="58509"/>
                    </a:lnTo>
                    <a:lnTo>
                      <a:pt x="330614" y="58235"/>
                    </a:lnTo>
                    <a:lnTo>
                      <a:pt x="330539" y="58071"/>
                    </a:lnTo>
                    <a:lnTo>
                      <a:pt x="330539" y="57845"/>
                    </a:lnTo>
                    <a:lnTo>
                      <a:pt x="330607" y="57695"/>
                    </a:lnTo>
                    <a:lnTo>
                      <a:pt x="330710" y="57387"/>
                    </a:lnTo>
                    <a:lnTo>
                      <a:pt x="330737" y="57161"/>
                    </a:lnTo>
                    <a:lnTo>
                      <a:pt x="330737" y="56915"/>
                    </a:lnTo>
                    <a:lnTo>
                      <a:pt x="330662" y="56614"/>
                    </a:lnTo>
                    <a:lnTo>
                      <a:pt x="330689" y="56395"/>
                    </a:lnTo>
                    <a:lnTo>
                      <a:pt x="330922" y="55328"/>
                    </a:lnTo>
                    <a:lnTo>
                      <a:pt x="330956" y="55068"/>
                    </a:lnTo>
                    <a:lnTo>
                      <a:pt x="330983" y="54548"/>
                    </a:lnTo>
                    <a:lnTo>
                      <a:pt x="330928" y="54117"/>
                    </a:lnTo>
                    <a:lnTo>
                      <a:pt x="330846" y="53755"/>
                    </a:lnTo>
                    <a:lnTo>
                      <a:pt x="330771" y="53351"/>
                    </a:lnTo>
                    <a:lnTo>
                      <a:pt x="330778" y="53043"/>
                    </a:lnTo>
                    <a:lnTo>
                      <a:pt x="330928" y="52359"/>
                    </a:lnTo>
                    <a:lnTo>
                      <a:pt x="330956" y="52038"/>
                    </a:lnTo>
                    <a:lnTo>
                      <a:pt x="330853" y="51696"/>
                    </a:lnTo>
                    <a:lnTo>
                      <a:pt x="330778" y="51306"/>
                    </a:lnTo>
                    <a:lnTo>
                      <a:pt x="330710" y="50943"/>
                    </a:lnTo>
                    <a:lnTo>
                      <a:pt x="330669" y="50546"/>
                    </a:lnTo>
                    <a:lnTo>
                      <a:pt x="330641" y="50163"/>
                    </a:lnTo>
                    <a:lnTo>
                      <a:pt x="330655" y="49883"/>
                    </a:lnTo>
                    <a:lnTo>
                      <a:pt x="330682" y="49534"/>
                    </a:lnTo>
                    <a:lnTo>
                      <a:pt x="330621" y="49233"/>
                    </a:lnTo>
                    <a:lnTo>
                      <a:pt x="330580" y="49028"/>
                    </a:lnTo>
                    <a:lnTo>
                      <a:pt x="330682" y="48993"/>
                    </a:lnTo>
                    <a:lnTo>
                      <a:pt x="331633" y="48754"/>
                    </a:lnTo>
                    <a:lnTo>
                      <a:pt x="332345" y="48419"/>
                    </a:lnTo>
                    <a:lnTo>
                      <a:pt x="332659" y="48207"/>
                    </a:lnTo>
                    <a:lnTo>
                      <a:pt x="332721" y="47584"/>
                    </a:lnTo>
                    <a:lnTo>
                      <a:pt x="332926" y="46907"/>
                    </a:lnTo>
                    <a:lnTo>
                      <a:pt x="332741" y="46326"/>
                    </a:lnTo>
                    <a:lnTo>
                      <a:pt x="332721" y="45895"/>
                    </a:lnTo>
                    <a:lnTo>
                      <a:pt x="333364" y="45840"/>
                    </a:lnTo>
                    <a:lnTo>
                      <a:pt x="333973" y="45956"/>
                    </a:lnTo>
                    <a:lnTo>
                      <a:pt x="337126" y="45772"/>
                    </a:lnTo>
                    <a:lnTo>
                      <a:pt x="337721" y="45635"/>
                    </a:lnTo>
                    <a:lnTo>
                      <a:pt x="338672" y="46127"/>
                    </a:lnTo>
                    <a:lnTo>
                      <a:pt x="339213" y="46497"/>
                    </a:lnTo>
                    <a:lnTo>
                      <a:pt x="340526" y="47646"/>
                    </a:lnTo>
                    <a:lnTo>
                      <a:pt x="341470" y="48645"/>
                    </a:lnTo>
                    <a:lnTo>
                      <a:pt x="341696" y="48904"/>
                    </a:lnTo>
                    <a:lnTo>
                      <a:pt x="341997" y="48980"/>
                    </a:lnTo>
                    <a:lnTo>
                      <a:pt x="343256" y="49370"/>
                    </a:lnTo>
                    <a:lnTo>
                      <a:pt x="345123" y="49931"/>
                    </a:lnTo>
                    <a:lnTo>
                      <a:pt x="346231" y="50136"/>
                    </a:lnTo>
                    <a:lnTo>
                      <a:pt x="347415" y="50218"/>
                    </a:lnTo>
                    <a:lnTo>
                      <a:pt x="348338" y="50540"/>
                    </a:lnTo>
                    <a:lnTo>
                      <a:pt x="348756" y="51046"/>
                    </a:lnTo>
                    <a:lnTo>
                      <a:pt x="349741" y="51928"/>
                    </a:lnTo>
                    <a:lnTo>
                      <a:pt x="349802" y="52058"/>
                    </a:lnTo>
                    <a:lnTo>
                      <a:pt x="349809" y="52688"/>
                    </a:lnTo>
                    <a:lnTo>
                      <a:pt x="350589" y="53146"/>
                    </a:lnTo>
                    <a:lnTo>
                      <a:pt x="351116" y="53358"/>
                    </a:lnTo>
                    <a:lnTo>
                      <a:pt x="351930" y="53837"/>
                    </a:lnTo>
                    <a:lnTo>
                      <a:pt x="352265" y="54104"/>
                    </a:lnTo>
                    <a:lnTo>
                      <a:pt x="352258" y="54138"/>
                    </a:lnTo>
                    <a:lnTo>
                      <a:pt x="352251" y="54548"/>
                    </a:lnTo>
                    <a:lnTo>
                      <a:pt x="352162" y="55704"/>
                    </a:lnTo>
                    <a:lnTo>
                      <a:pt x="352094" y="56696"/>
                    </a:lnTo>
                    <a:lnTo>
                      <a:pt x="352087" y="58865"/>
                    </a:lnTo>
                    <a:lnTo>
                      <a:pt x="354707" y="58564"/>
                    </a:lnTo>
                    <a:lnTo>
                      <a:pt x="354919" y="58960"/>
                    </a:lnTo>
                    <a:lnTo>
                      <a:pt x="355042" y="58967"/>
                    </a:lnTo>
                    <a:lnTo>
                      <a:pt x="355973" y="59056"/>
                    </a:lnTo>
                    <a:lnTo>
                      <a:pt x="356875" y="59070"/>
                    </a:lnTo>
                    <a:lnTo>
                      <a:pt x="357156" y="56936"/>
                    </a:lnTo>
                    <a:lnTo>
                      <a:pt x="359113" y="56457"/>
                    </a:lnTo>
                    <a:lnTo>
                      <a:pt x="359119" y="56382"/>
                    </a:lnTo>
                    <a:lnTo>
                      <a:pt x="359215" y="54651"/>
                    </a:lnTo>
                    <a:lnTo>
                      <a:pt x="359407" y="51511"/>
                    </a:lnTo>
                    <a:lnTo>
                      <a:pt x="359516" y="49596"/>
                    </a:lnTo>
                    <a:lnTo>
                      <a:pt x="361917" y="50403"/>
                    </a:lnTo>
                    <a:lnTo>
                      <a:pt x="364325" y="51196"/>
                    </a:lnTo>
                    <a:lnTo>
                      <a:pt x="366056" y="51791"/>
                    </a:lnTo>
                    <a:lnTo>
                      <a:pt x="366070" y="51579"/>
                    </a:lnTo>
                    <a:lnTo>
                      <a:pt x="366247" y="48857"/>
                    </a:lnTo>
                    <a:lnTo>
                      <a:pt x="366432" y="45744"/>
                    </a:lnTo>
                    <a:lnTo>
                      <a:pt x="366637" y="42502"/>
                    </a:lnTo>
                    <a:lnTo>
                      <a:pt x="366836" y="39362"/>
                    </a:lnTo>
                    <a:lnTo>
                      <a:pt x="367410" y="39334"/>
                    </a:lnTo>
                    <a:lnTo>
                      <a:pt x="367431" y="38951"/>
                    </a:lnTo>
                    <a:lnTo>
                      <a:pt x="367588" y="36441"/>
                    </a:lnTo>
                    <a:lnTo>
                      <a:pt x="367684" y="34950"/>
                    </a:lnTo>
                    <a:lnTo>
                      <a:pt x="367766" y="33821"/>
                    </a:lnTo>
                    <a:lnTo>
                      <a:pt x="368101" y="28588"/>
                    </a:lnTo>
                    <a:lnTo>
                      <a:pt x="368313" y="25263"/>
                    </a:lnTo>
                    <a:lnTo>
                      <a:pt x="368546" y="21726"/>
                    </a:lnTo>
                    <a:lnTo>
                      <a:pt x="368744" y="18449"/>
                    </a:lnTo>
                    <a:lnTo>
                      <a:pt x="369435" y="13408"/>
                    </a:lnTo>
                    <a:lnTo>
                      <a:pt x="369681" y="11527"/>
                    </a:lnTo>
                    <a:lnTo>
                      <a:pt x="369976" y="9399"/>
                    </a:lnTo>
                    <a:lnTo>
                      <a:pt x="370352" y="6499"/>
                    </a:lnTo>
                    <a:lnTo>
                      <a:pt x="370482" y="5596"/>
                    </a:lnTo>
                    <a:lnTo>
                      <a:pt x="370926" y="5596"/>
                    </a:lnTo>
                    <a:lnTo>
                      <a:pt x="375900" y="5609"/>
                    </a:lnTo>
                    <a:lnTo>
                      <a:pt x="376071" y="8496"/>
                    </a:lnTo>
                    <a:lnTo>
                      <a:pt x="376132" y="9105"/>
                    </a:lnTo>
                    <a:lnTo>
                      <a:pt x="376255" y="10295"/>
                    </a:lnTo>
                    <a:lnTo>
                      <a:pt x="376310" y="10795"/>
                    </a:lnTo>
                    <a:lnTo>
                      <a:pt x="376509" y="12922"/>
                    </a:lnTo>
                    <a:lnTo>
                      <a:pt x="376529" y="12922"/>
                    </a:lnTo>
                    <a:lnTo>
                      <a:pt x="376666" y="12915"/>
                    </a:lnTo>
                    <a:lnTo>
                      <a:pt x="378492" y="12567"/>
                    </a:lnTo>
                    <a:lnTo>
                      <a:pt x="380148" y="12245"/>
                    </a:lnTo>
                    <a:lnTo>
                      <a:pt x="383472" y="11588"/>
                    </a:lnTo>
                    <a:lnTo>
                      <a:pt x="384410" y="11403"/>
                    </a:lnTo>
                    <a:lnTo>
                      <a:pt x="386578" y="10959"/>
                    </a:lnTo>
                    <a:lnTo>
                      <a:pt x="389704" y="10336"/>
                    </a:lnTo>
                    <a:lnTo>
                      <a:pt x="391743" y="9933"/>
                    </a:lnTo>
                    <a:lnTo>
                      <a:pt x="407148" y="6827"/>
                    </a:lnTo>
                    <a:lnTo>
                      <a:pt x="408352" y="6588"/>
                    </a:lnTo>
                    <a:lnTo>
                      <a:pt x="414577" y="5370"/>
                    </a:lnTo>
                    <a:lnTo>
                      <a:pt x="415706" y="5131"/>
                    </a:lnTo>
                    <a:lnTo>
                      <a:pt x="415255" y="11068"/>
                    </a:lnTo>
                    <a:lnTo>
                      <a:pt x="415248" y="11150"/>
                    </a:lnTo>
                    <a:lnTo>
                      <a:pt x="420631" y="11479"/>
                    </a:lnTo>
                    <a:lnTo>
                      <a:pt x="423915" y="11390"/>
                    </a:lnTo>
                    <a:lnTo>
                      <a:pt x="424770" y="11356"/>
                    </a:lnTo>
                    <a:lnTo>
                      <a:pt x="424982" y="14728"/>
                    </a:lnTo>
                    <a:lnTo>
                      <a:pt x="425016" y="16726"/>
                    </a:lnTo>
                    <a:lnTo>
                      <a:pt x="426740" y="16822"/>
                    </a:lnTo>
                    <a:lnTo>
                      <a:pt x="428786" y="16890"/>
                    </a:lnTo>
                    <a:lnTo>
                      <a:pt x="428416" y="20016"/>
                    </a:lnTo>
                    <a:lnTo>
                      <a:pt x="431241" y="20201"/>
                    </a:lnTo>
                    <a:lnTo>
                      <a:pt x="434019" y="20399"/>
                    </a:lnTo>
                    <a:lnTo>
                      <a:pt x="433704" y="21206"/>
                    </a:lnTo>
                    <a:lnTo>
                      <a:pt x="433909" y="21234"/>
                    </a:lnTo>
                    <a:lnTo>
                      <a:pt x="435996" y="21473"/>
                    </a:lnTo>
                    <a:lnTo>
                      <a:pt x="438965" y="21815"/>
                    </a:lnTo>
                    <a:lnTo>
                      <a:pt x="441468" y="22096"/>
                    </a:lnTo>
                    <a:lnTo>
                      <a:pt x="444000" y="22390"/>
                    </a:lnTo>
                    <a:lnTo>
                      <a:pt x="445669" y="22698"/>
                    </a:lnTo>
                    <a:lnTo>
                      <a:pt x="444827" y="26125"/>
                    </a:lnTo>
                    <a:lnTo>
                      <a:pt x="441332" y="29689"/>
                    </a:lnTo>
                    <a:lnTo>
                      <a:pt x="439820" y="37563"/>
                    </a:lnTo>
                    <a:lnTo>
                      <a:pt x="441927" y="42166"/>
                    </a:lnTo>
                    <a:lnTo>
                      <a:pt x="446086" y="48501"/>
                    </a:lnTo>
                    <a:lnTo>
                      <a:pt x="453009" y="50204"/>
                    </a:lnTo>
                    <a:lnTo>
                      <a:pt x="463112" y="49062"/>
                    </a:lnTo>
                    <a:lnTo>
                      <a:pt x="466068" y="48214"/>
                    </a:lnTo>
                    <a:lnTo>
                      <a:pt x="466020" y="48303"/>
                    </a:lnTo>
                    <a:lnTo>
                      <a:pt x="466095" y="49329"/>
                    </a:lnTo>
                    <a:lnTo>
                      <a:pt x="465787" y="49726"/>
                    </a:lnTo>
                    <a:lnTo>
                      <a:pt x="465418" y="50396"/>
                    </a:lnTo>
                    <a:lnTo>
                      <a:pt x="464679" y="52400"/>
                    </a:lnTo>
                    <a:lnTo>
                      <a:pt x="463277" y="53399"/>
                    </a:lnTo>
                    <a:lnTo>
                      <a:pt x="462134" y="54452"/>
                    </a:lnTo>
                    <a:lnTo>
                      <a:pt x="462004" y="56806"/>
                    </a:lnTo>
                    <a:lnTo>
                      <a:pt x="461799" y="58735"/>
                    </a:lnTo>
                    <a:lnTo>
                      <a:pt x="461628" y="60664"/>
                    </a:lnTo>
                    <a:lnTo>
                      <a:pt x="461443" y="62743"/>
                    </a:lnTo>
                    <a:lnTo>
                      <a:pt x="464597" y="63311"/>
                    </a:lnTo>
                    <a:lnTo>
                      <a:pt x="464570" y="63776"/>
                    </a:lnTo>
                    <a:lnTo>
                      <a:pt x="469967" y="64796"/>
                    </a:lnTo>
                    <a:lnTo>
                      <a:pt x="469461" y="66253"/>
                    </a:lnTo>
                    <a:lnTo>
                      <a:pt x="468667" y="68503"/>
                    </a:lnTo>
                    <a:lnTo>
                      <a:pt x="467894" y="70604"/>
                    </a:lnTo>
                    <a:lnTo>
                      <a:pt x="465780" y="75720"/>
                    </a:lnTo>
                    <a:lnTo>
                      <a:pt x="465206" y="77034"/>
                    </a:lnTo>
                    <a:lnTo>
                      <a:pt x="465014" y="77000"/>
                    </a:lnTo>
                    <a:lnTo>
                      <a:pt x="464180" y="79250"/>
                    </a:lnTo>
                    <a:lnTo>
                      <a:pt x="463803" y="80310"/>
                    </a:lnTo>
                    <a:lnTo>
                      <a:pt x="463359" y="81515"/>
                    </a:lnTo>
                    <a:lnTo>
                      <a:pt x="462627" y="83963"/>
                    </a:lnTo>
                    <a:lnTo>
                      <a:pt x="462039" y="85776"/>
                    </a:lnTo>
                    <a:lnTo>
                      <a:pt x="461785" y="86631"/>
                    </a:lnTo>
                    <a:lnTo>
                      <a:pt x="461485" y="87603"/>
                    </a:lnTo>
                    <a:lnTo>
                      <a:pt x="460705" y="89847"/>
                    </a:lnTo>
                    <a:lnTo>
                      <a:pt x="460144" y="91201"/>
                    </a:lnTo>
                    <a:lnTo>
                      <a:pt x="460075" y="91358"/>
                    </a:lnTo>
                    <a:lnTo>
                      <a:pt x="459918" y="92090"/>
                    </a:lnTo>
                    <a:lnTo>
                      <a:pt x="461019" y="91960"/>
                    </a:lnTo>
                    <a:lnTo>
                      <a:pt x="465021" y="91666"/>
                    </a:lnTo>
                    <a:lnTo>
                      <a:pt x="467983" y="91406"/>
                    </a:lnTo>
                    <a:lnTo>
                      <a:pt x="470090" y="91221"/>
                    </a:lnTo>
                    <a:lnTo>
                      <a:pt x="470001" y="89648"/>
                    </a:lnTo>
                    <a:lnTo>
                      <a:pt x="473483" y="89039"/>
                    </a:lnTo>
                    <a:lnTo>
                      <a:pt x="475180" y="88711"/>
                    </a:lnTo>
                    <a:lnTo>
                      <a:pt x="479195" y="87904"/>
                    </a:lnTo>
                    <a:lnTo>
                      <a:pt x="479496" y="90257"/>
                    </a:lnTo>
                    <a:lnTo>
                      <a:pt x="479948" y="91995"/>
                    </a:lnTo>
                    <a:lnTo>
                      <a:pt x="478607" y="92473"/>
                    </a:lnTo>
                    <a:lnTo>
                      <a:pt x="479428" y="95675"/>
                    </a:lnTo>
                    <a:lnTo>
                      <a:pt x="479038" y="95832"/>
                    </a:lnTo>
                    <a:lnTo>
                      <a:pt x="479633" y="97823"/>
                    </a:lnTo>
                    <a:lnTo>
                      <a:pt x="480125" y="99485"/>
                    </a:lnTo>
                    <a:lnTo>
                      <a:pt x="480379" y="102434"/>
                    </a:lnTo>
                    <a:lnTo>
                      <a:pt x="480392" y="102536"/>
                    </a:lnTo>
                    <a:lnTo>
                      <a:pt x="480625" y="103897"/>
                    </a:lnTo>
                    <a:lnTo>
                      <a:pt x="480666" y="104151"/>
                    </a:lnTo>
                    <a:lnTo>
                      <a:pt x="480953" y="105656"/>
                    </a:lnTo>
                    <a:lnTo>
                      <a:pt x="481261" y="106825"/>
                    </a:lnTo>
                    <a:lnTo>
                      <a:pt x="481740" y="108652"/>
                    </a:lnTo>
                    <a:lnTo>
                      <a:pt x="481822" y="108919"/>
                    </a:lnTo>
                    <a:lnTo>
                      <a:pt x="482766" y="111846"/>
                    </a:lnTo>
                    <a:lnTo>
                      <a:pt x="482848" y="112113"/>
                    </a:lnTo>
                    <a:lnTo>
                      <a:pt x="483765" y="115376"/>
                    </a:lnTo>
                    <a:lnTo>
                      <a:pt x="483840" y="115794"/>
                    </a:lnTo>
                    <a:lnTo>
                      <a:pt x="484203" y="117771"/>
                    </a:lnTo>
                    <a:lnTo>
                      <a:pt x="484251" y="118044"/>
                    </a:lnTo>
                    <a:lnTo>
                      <a:pt x="484285" y="118161"/>
                    </a:lnTo>
                    <a:lnTo>
                      <a:pt x="484422" y="118995"/>
                    </a:lnTo>
                    <a:lnTo>
                      <a:pt x="484805" y="121998"/>
                    </a:lnTo>
                    <a:lnTo>
                      <a:pt x="485448" y="128640"/>
                    </a:lnTo>
                    <a:lnTo>
                      <a:pt x="485831" y="131993"/>
                    </a:lnTo>
                    <a:lnTo>
                      <a:pt x="486207" y="135331"/>
                    </a:lnTo>
                    <a:lnTo>
                      <a:pt x="486700" y="138696"/>
                    </a:lnTo>
                    <a:lnTo>
                      <a:pt x="486775" y="139093"/>
                    </a:lnTo>
                    <a:lnTo>
                      <a:pt x="487110" y="142042"/>
                    </a:lnTo>
                    <a:lnTo>
                      <a:pt x="487308" y="143690"/>
                    </a:lnTo>
                    <a:lnTo>
                      <a:pt x="487767" y="146071"/>
                    </a:lnTo>
                    <a:lnTo>
                      <a:pt x="488581" y="146078"/>
                    </a:lnTo>
                    <a:lnTo>
                      <a:pt x="489265" y="145770"/>
                    </a:lnTo>
                    <a:lnTo>
                      <a:pt x="489573" y="146502"/>
                    </a:lnTo>
                    <a:lnTo>
                      <a:pt x="491132" y="145722"/>
                    </a:lnTo>
                    <a:lnTo>
                      <a:pt x="493164" y="145086"/>
                    </a:lnTo>
                    <a:lnTo>
                      <a:pt x="494560" y="144696"/>
                    </a:lnTo>
                    <a:lnTo>
                      <a:pt x="495982" y="144456"/>
                    </a:lnTo>
                    <a:lnTo>
                      <a:pt x="497392" y="144320"/>
                    </a:lnTo>
                    <a:lnTo>
                      <a:pt x="498828" y="144148"/>
                    </a:lnTo>
                    <a:lnTo>
                      <a:pt x="498828" y="144155"/>
                    </a:lnTo>
                    <a:lnTo>
                      <a:pt x="501455" y="147706"/>
                    </a:lnTo>
                    <a:lnTo>
                      <a:pt x="504615" y="152994"/>
                    </a:lnTo>
                    <a:lnTo>
                      <a:pt x="505368" y="154115"/>
                    </a:lnTo>
                    <a:lnTo>
                      <a:pt x="506497" y="155203"/>
                    </a:lnTo>
                    <a:lnTo>
                      <a:pt x="508043" y="153801"/>
                    </a:lnTo>
                    <a:lnTo>
                      <a:pt x="509438" y="155039"/>
                    </a:lnTo>
                    <a:lnTo>
                      <a:pt x="510300" y="155928"/>
                    </a:lnTo>
                    <a:lnTo>
                      <a:pt x="510909" y="156818"/>
                    </a:lnTo>
                    <a:lnTo>
                      <a:pt x="510519" y="157043"/>
                    </a:lnTo>
                    <a:lnTo>
                      <a:pt x="511661" y="158979"/>
                    </a:lnTo>
                    <a:lnTo>
                      <a:pt x="513084" y="161237"/>
                    </a:lnTo>
                    <a:lnTo>
                      <a:pt x="514022" y="162666"/>
                    </a:lnTo>
                    <a:lnTo>
                      <a:pt x="514719" y="163604"/>
                    </a:lnTo>
                    <a:lnTo>
                      <a:pt x="515499" y="164596"/>
                    </a:lnTo>
                    <a:lnTo>
                      <a:pt x="516840" y="166347"/>
                    </a:lnTo>
                    <a:lnTo>
                      <a:pt x="518016" y="167907"/>
                    </a:lnTo>
                    <a:lnTo>
                      <a:pt x="518188" y="168139"/>
                    </a:lnTo>
                    <a:lnTo>
                      <a:pt x="520322" y="170745"/>
                    </a:lnTo>
                    <a:lnTo>
                      <a:pt x="521765" y="172640"/>
                    </a:lnTo>
                    <a:lnTo>
                      <a:pt x="522935" y="174241"/>
                    </a:lnTo>
                    <a:lnTo>
                      <a:pt x="524132" y="175842"/>
                    </a:lnTo>
                    <a:lnTo>
                      <a:pt x="525671" y="178181"/>
                    </a:lnTo>
                    <a:lnTo>
                      <a:pt x="525842" y="178441"/>
                    </a:lnTo>
                    <a:lnTo>
                      <a:pt x="525938" y="178592"/>
                    </a:lnTo>
                    <a:lnTo>
                      <a:pt x="526048" y="178770"/>
                    </a:lnTo>
                    <a:lnTo>
                      <a:pt x="530378" y="179967"/>
                    </a:lnTo>
                    <a:lnTo>
                      <a:pt x="531103" y="180158"/>
                    </a:lnTo>
                    <a:lnTo>
                      <a:pt x="532088" y="180295"/>
                    </a:lnTo>
                    <a:lnTo>
                      <a:pt x="532587" y="180329"/>
                    </a:lnTo>
                    <a:lnTo>
                      <a:pt x="533053" y="180343"/>
                    </a:lnTo>
                    <a:lnTo>
                      <a:pt x="533552" y="180329"/>
                    </a:lnTo>
                    <a:lnTo>
                      <a:pt x="534421" y="180227"/>
                    </a:lnTo>
                    <a:lnTo>
                      <a:pt x="534468" y="180514"/>
                    </a:lnTo>
                    <a:lnTo>
                      <a:pt x="534722" y="181834"/>
                    </a:lnTo>
                    <a:lnTo>
                      <a:pt x="535351" y="184228"/>
                    </a:lnTo>
                    <a:lnTo>
                      <a:pt x="535460" y="184577"/>
                    </a:lnTo>
                    <a:lnTo>
                      <a:pt x="536630" y="188278"/>
                    </a:lnTo>
                    <a:lnTo>
                      <a:pt x="537130" y="190173"/>
                    </a:lnTo>
                    <a:lnTo>
                      <a:pt x="537335" y="191124"/>
                    </a:lnTo>
                    <a:lnTo>
                      <a:pt x="537800" y="193997"/>
                    </a:lnTo>
                    <a:lnTo>
                      <a:pt x="538122" y="197199"/>
                    </a:lnTo>
                    <a:lnTo>
                      <a:pt x="538333" y="199901"/>
                    </a:lnTo>
                    <a:lnTo>
                      <a:pt x="538710" y="201987"/>
                    </a:lnTo>
                    <a:lnTo>
                      <a:pt x="539237" y="204730"/>
                    </a:lnTo>
                    <a:lnTo>
                      <a:pt x="539408" y="205284"/>
                    </a:lnTo>
                    <a:lnTo>
                      <a:pt x="534174" y="206919"/>
                    </a:lnTo>
                    <a:lnTo>
                      <a:pt x="535064" y="209662"/>
                    </a:lnTo>
                    <a:lnTo>
                      <a:pt x="534366" y="209881"/>
                    </a:lnTo>
                    <a:lnTo>
                      <a:pt x="534277" y="209649"/>
                    </a:lnTo>
                    <a:lnTo>
                      <a:pt x="529591" y="211126"/>
                    </a:lnTo>
                    <a:lnTo>
                      <a:pt x="530679" y="214704"/>
                    </a:lnTo>
                    <a:lnTo>
                      <a:pt x="531862" y="217577"/>
                    </a:lnTo>
                    <a:lnTo>
                      <a:pt x="532731" y="219718"/>
                    </a:lnTo>
                    <a:lnTo>
                      <a:pt x="533531" y="222119"/>
                    </a:lnTo>
                    <a:lnTo>
                      <a:pt x="533552" y="222202"/>
                    </a:lnTo>
                    <a:lnTo>
                      <a:pt x="533566" y="222297"/>
                    </a:lnTo>
                    <a:lnTo>
                      <a:pt x="534434" y="222031"/>
                    </a:lnTo>
                    <a:lnTo>
                      <a:pt x="537164" y="221189"/>
                    </a:lnTo>
                    <a:lnTo>
                      <a:pt x="539969" y="220484"/>
                    </a:lnTo>
                    <a:lnTo>
                      <a:pt x="542712" y="220040"/>
                    </a:lnTo>
                    <a:lnTo>
                      <a:pt x="545448" y="219568"/>
                    </a:lnTo>
                    <a:lnTo>
                      <a:pt x="548342" y="219212"/>
                    </a:lnTo>
                    <a:lnTo>
                      <a:pt x="550784" y="218850"/>
                    </a:lnTo>
                    <a:lnTo>
                      <a:pt x="553862" y="217995"/>
                    </a:lnTo>
                    <a:lnTo>
                      <a:pt x="557105" y="217201"/>
                    </a:lnTo>
                    <a:lnTo>
                      <a:pt x="564452" y="215976"/>
                    </a:lnTo>
                    <a:lnTo>
                      <a:pt x="565649" y="215751"/>
                    </a:lnTo>
                    <a:lnTo>
                      <a:pt x="565211" y="212488"/>
                    </a:lnTo>
                    <a:lnTo>
                      <a:pt x="564889" y="209956"/>
                    </a:lnTo>
                    <a:lnTo>
                      <a:pt x="564664" y="207788"/>
                    </a:lnTo>
                    <a:lnTo>
                      <a:pt x="564404" y="205496"/>
                    </a:lnTo>
                    <a:lnTo>
                      <a:pt x="575376" y="203246"/>
                    </a:lnTo>
                    <a:lnTo>
                      <a:pt x="576717" y="202986"/>
                    </a:lnTo>
                    <a:lnTo>
                      <a:pt x="578126" y="202699"/>
                    </a:lnTo>
                    <a:lnTo>
                      <a:pt x="583845" y="201522"/>
                    </a:lnTo>
                    <a:lnTo>
                      <a:pt x="584057" y="201467"/>
                    </a:lnTo>
                    <a:lnTo>
                      <a:pt x="583175" y="199244"/>
                    </a:lnTo>
                    <a:lnTo>
                      <a:pt x="583072" y="198998"/>
                    </a:lnTo>
                    <a:lnTo>
                      <a:pt x="582812" y="198423"/>
                    </a:lnTo>
                    <a:lnTo>
                      <a:pt x="582381" y="197643"/>
                    </a:lnTo>
                    <a:lnTo>
                      <a:pt x="582026" y="197199"/>
                    </a:lnTo>
                    <a:lnTo>
                      <a:pt x="581629" y="196768"/>
                    </a:lnTo>
                    <a:lnTo>
                      <a:pt x="581082" y="196275"/>
                    </a:lnTo>
                    <a:lnTo>
                      <a:pt x="580719" y="196029"/>
                    </a:lnTo>
                    <a:lnTo>
                      <a:pt x="580295" y="195735"/>
                    </a:lnTo>
                    <a:lnTo>
                      <a:pt x="579816" y="195495"/>
                    </a:lnTo>
                    <a:lnTo>
                      <a:pt x="579269" y="195263"/>
                    </a:lnTo>
                    <a:lnTo>
                      <a:pt x="578373" y="194921"/>
                    </a:lnTo>
                    <a:lnTo>
                      <a:pt x="577326" y="194531"/>
                    </a:lnTo>
                    <a:lnTo>
                      <a:pt x="576854" y="194346"/>
                    </a:lnTo>
                    <a:lnTo>
                      <a:pt x="575718" y="193901"/>
                    </a:lnTo>
                    <a:lnTo>
                      <a:pt x="574938" y="193587"/>
                    </a:lnTo>
                    <a:lnTo>
                      <a:pt x="574234" y="193272"/>
                    </a:lnTo>
                    <a:lnTo>
                      <a:pt x="574343" y="193087"/>
                    </a:lnTo>
                    <a:lnTo>
                      <a:pt x="574569" y="193039"/>
                    </a:lnTo>
                    <a:lnTo>
                      <a:pt x="574891" y="193005"/>
                    </a:lnTo>
                    <a:lnTo>
                      <a:pt x="576197" y="192916"/>
                    </a:lnTo>
                    <a:lnTo>
                      <a:pt x="578414" y="192520"/>
                    </a:lnTo>
                    <a:lnTo>
                      <a:pt x="578715" y="192478"/>
                    </a:lnTo>
                    <a:lnTo>
                      <a:pt x="579159" y="192848"/>
                    </a:lnTo>
                    <a:lnTo>
                      <a:pt x="580090" y="193279"/>
                    </a:lnTo>
                    <a:lnTo>
                      <a:pt x="582655" y="193778"/>
                    </a:lnTo>
                    <a:lnTo>
                      <a:pt x="585384" y="194373"/>
                    </a:lnTo>
                    <a:lnTo>
                      <a:pt x="588264" y="194510"/>
                    </a:lnTo>
                    <a:lnTo>
                      <a:pt x="589940" y="194428"/>
                    </a:lnTo>
                    <a:lnTo>
                      <a:pt x="591165" y="194291"/>
                    </a:lnTo>
                    <a:lnTo>
                      <a:pt x="591979" y="195126"/>
                    </a:lnTo>
                    <a:lnTo>
                      <a:pt x="593675" y="194982"/>
                    </a:lnTo>
                    <a:lnTo>
                      <a:pt x="596480" y="194366"/>
                    </a:lnTo>
                    <a:lnTo>
                      <a:pt x="599866" y="194182"/>
                    </a:lnTo>
                    <a:lnTo>
                      <a:pt x="601843" y="194134"/>
                    </a:lnTo>
                    <a:lnTo>
                      <a:pt x="603389" y="194100"/>
                    </a:lnTo>
                    <a:lnTo>
                      <a:pt x="609183" y="194195"/>
                    </a:lnTo>
                    <a:lnTo>
                      <a:pt x="612310" y="194038"/>
                    </a:lnTo>
                    <a:lnTo>
                      <a:pt x="615470" y="193799"/>
                    </a:lnTo>
                    <a:lnTo>
                      <a:pt x="616907" y="193682"/>
                    </a:lnTo>
                    <a:lnTo>
                      <a:pt x="623795" y="193402"/>
                    </a:lnTo>
                    <a:lnTo>
                      <a:pt x="624062" y="192622"/>
                    </a:lnTo>
                    <a:lnTo>
                      <a:pt x="624459" y="191425"/>
                    </a:lnTo>
                    <a:lnTo>
                      <a:pt x="624924" y="190023"/>
                    </a:lnTo>
                    <a:lnTo>
                      <a:pt x="625026" y="189722"/>
                    </a:lnTo>
                    <a:lnTo>
                      <a:pt x="626443" y="189906"/>
                    </a:lnTo>
                    <a:lnTo>
                      <a:pt x="629042" y="190221"/>
                    </a:lnTo>
                    <a:lnTo>
                      <a:pt x="631170" y="190481"/>
                    </a:lnTo>
                    <a:lnTo>
                      <a:pt x="631142" y="190693"/>
                    </a:lnTo>
                    <a:lnTo>
                      <a:pt x="630821" y="193224"/>
                    </a:lnTo>
                    <a:lnTo>
                      <a:pt x="630465" y="196022"/>
                    </a:lnTo>
                    <a:lnTo>
                      <a:pt x="629767" y="201570"/>
                    </a:lnTo>
                    <a:lnTo>
                      <a:pt x="629412" y="204354"/>
                    </a:lnTo>
                    <a:lnTo>
                      <a:pt x="629329" y="205004"/>
                    </a:lnTo>
                    <a:lnTo>
                      <a:pt x="629049" y="207145"/>
                    </a:lnTo>
                    <a:lnTo>
                      <a:pt x="628317" y="212720"/>
                    </a:lnTo>
                    <a:lnTo>
                      <a:pt x="627968" y="215511"/>
                    </a:lnTo>
                    <a:lnTo>
                      <a:pt x="627578" y="218603"/>
                    </a:lnTo>
                    <a:lnTo>
                      <a:pt x="626169" y="218768"/>
                    </a:lnTo>
                    <a:lnTo>
                      <a:pt x="623864" y="219048"/>
                    </a:lnTo>
                    <a:lnTo>
                      <a:pt x="621818" y="218925"/>
                    </a:lnTo>
                    <a:lnTo>
                      <a:pt x="621538" y="218904"/>
                    </a:lnTo>
                    <a:lnTo>
                      <a:pt x="621291" y="218884"/>
                    </a:lnTo>
                    <a:lnTo>
                      <a:pt x="619410" y="218610"/>
                    </a:lnTo>
                    <a:lnTo>
                      <a:pt x="616633" y="218207"/>
                    </a:lnTo>
                    <a:lnTo>
                      <a:pt x="614724" y="217297"/>
                    </a:lnTo>
                    <a:lnTo>
                      <a:pt x="614587" y="217577"/>
                    </a:lnTo>
                    <a:lnTo>
                      <a:pt x="614334" y="217509"/>
                    </a:lnTo>
                    <a:lnTo>
                      <a:pt x="614061" y="217522"/>
                    </a:lnTo>
                    <a:lnTo>
                      <a:pt x="613705" y="217625"/>
                    </a:lnTo>
                    <a:lnTo>
                      <a:pt x="613568" y="217721"/>
                    </a:lnTo>
                    <a:lnTo>
                      <a:pt x="613425" y="217844"/>
                    </a:lnTo>
                    <a:lnTo>
                      <a:pt x="613322" y="217899"/>
                    </a:lnTo>
                    <a:lnTo>
                      <a:pt x="613144" y="218008"/>
                    </a:lnTo>
                    <a:lnTo>
                      <a:pt x="612898" y="218138"/>
                    </a:lnTo>
                    <a:lnTo>
                      <a:pt x="612994" y="226087"/>
                    </a:lnTo>
                    <a:lnTo>
                      <a:pt x="613028" y="228208"/>
                    </a:lnTo>
                    <a:lnTo>
                      <a:pt x="613035" y="228741"/>
                    </a:lnTo>
                    <a:lnTo>
                      <a:pt x="613048" y="229637"/>
                    </a:lnTo>
                    <a:lnTo>
                      <a:pt x="613103" y="233427"/>
                    </a:lnTo>
                    <a:lnTo>
                      <a:pt x="613151" y="236745"/>
                    </a:lnTo>
                    <a:lnTo>
                      <a:pt x="612741" y="236902"/>
                    </a:lnTo>
                    <a:lnTo>
                      <a:pt x="612686" y="237258"/>
                    </a:lnTo>
                    <a:lnTo>
                      <a:pt x="612768" y="240035"/>
                    </a:lnTo>
                    <a:lnTo>
                      <a:pt x="613035" y="240179"/>
                    </a:lnTo>
                    <a:lnTo>
                      <a:pt x="614355" y="240548"/>
                    </a:lnTo>
                    <a:lnTo>
                      <a:pt x="615039" y="240726"/>
                    </a:lnTo>
                    <a:lnTo>
                      <a:pt x="615887" y="240781"/>
                    </a:lnTo>
                    <a:lnTo>
                      <a:pt x="616920" y="240480"/>
                    </a:lnTo>
                    <a:lnTo>
                      <a:pt x="617522" y="240070"/>
                    </a:lnTo>
                    <a:lnTo>
                      <a:pt x="618432" y="239338"/>
                    </a:lnTo>
                    <a:lnTo>
                      <a:pt x="618904" y="239146"/>
                    </a:lnTo>
                    <a:lnTo>
                      <a:pt x="618979" y="239119"/>
                    </a:lnTo>
                    <a:lnTo>
                      <a:pt x="619636" y="240418"/>
                    </a:lnTo>
                    <a:lnTo>
                      <a:pt x="620231" y="241609"/>
                    </a:lnTo>
                    <a:lnTo>
                      <a:pt x="620895" y="243141"/>
                    </a:lnTo>
                    <a:lnTo>
                      <a:pt x="621038" y="243497"/>
                    </a:lnTo>
                    <a:lnTo>
                      <a:pt x="621161" y="243846"/>
                    </a:lnTo>
                    <a:lnTo>
                      <a:pt x="621182" y="243907"/>
                    </a:lnTo>
                    <a:lnTo>
                      <a:pt x="621955" y="246028"/>
                    </a:lnTo>
                    <a:lnTo>
                      <a:pt x="622646" y="245966"/>
                    </a:lnTo>
                    <a:lnTo>
                      <a:pt x="622701" y="246158"/>
                    </a:lnTo>
                    <a:lnTo>
                      <a:pt x="623180" y="247895"/>
                    </a:lnTo>
                    <a:lnTo>
                      <a:pt x="623693" y="249804"/>
                    </a:lnTo>
                    <a:lnTo>
                      <a:pt x="624493" y="252657"/>
                    </a:lnTo>
                    <a:lnTo>
                      <a:pt x="624739" y="253491"/>
                    </a:lnTo>
                    <a:lnTo>
                      <a:pt x="625136" y="254483"/>
                    </a:lnTo>
                    <a:lnTo>
                      <a:pt x="625553" y="255345"/>
                    </a:lnTo>
                    <a:lnTo>
                      <a:pt x="625806" y="255872"/>
                    </a:lnTo>
                    <a:lnTo>
                      <a:pt x="628057" y="259025"/>
                    </a:lnTo>
                    <a:lnTo>
                      <a:pt x="628878" y="260647"/>
                    </a:lnTo>
                    <a:lnTo>
                      <a:pt x="630102" y="263171"/>
                    </a:lnTo>
                    <a:lnTo>
                      <a:pt x="631553" y="266721"/>
                    </a:lnTo>
                    <a:lnTo>
                      <a:pt x="632462" y="268753"/>
                    </a:lnTo>
                    <a:lnTo>
                      <a:pt x="633365" y="270778"/>
                    </a:lnTo>
                    <a:lnTo>
                      <a:pt x="634029" y="272290"/>
                    </a:lnTo>
                    <a:lnTo>
                      <a:pt x="635253" y="275074"/>
                    </a:lnTo>
                    <a:lnTo>
                      <a:pt x="636327" y="277550"/>
                    </a:lnTo>
                    <a:lnTo>
                      <a:pt x="636540" y="278043"/>
                    </a:lnTo>
                    <a:lnTo>
                      <a:pt x="636608" y="278207"/>
                    </a:lnTo>
                    <a:lnTo>
                      <a:pt x="636628" y="278262"/>
                    </a:lnTo>
                    <a:lnTo>
                      <a:pt x="636642" y="278303"/>
                    </a:lnTo>
                    <a:lnTo>
                      <a:pt x="636799" y="278925"/>
                    </a:lnTo>
                    <a:lnTo>
                      <a:pt x="636868" y="279240"/>
                    </a:lnTo>
                    <a:lnTo>
                      <a:pt x="636998" y="279698"/>
                    </a:lnTo>
                    <a:lnTo>
                      <a:pt x="637101" y="280061"/>
                    </a:lnTo>
                    <a:lnTo>
                      <a:pt x="637415" y="281032"/>
                    </a:lnTo>
                    <a:lnTo>
                      <a:pt x="637442" y="281107"/>
                    </a:lnTo>
                    <a:lnTo>
                      <a:pt x="629911" y="282927"/>
                    </a:lnTo>
                    <a:lnTo>
                      <a:pt x="631635" y="289303"/>
                    </a:lnTo>
                    <a:lnTo>
                      <a:pt x="626538" y="290527"/>
                    </a:lnTo>
                    <a:lnTo>
                      <a:pt x="626791" y="290732"/>
                    </a:lnTo>
                    <a:lnTo>
                      <a:pt x="627038" y="290979"/>
                    </a:lnTo>
                    <a:lnTo>
                      <a:pt x="627229" y="291232"/>
                    </a:lnTo>
                    <a:lnTo>
                      <a:pt x="627407" y="291498"/>
                    </a:lnTo>
                    <a:lnTo>
                      <a:pt x="627523" y="291799"/>
                    </a:lnTo>
                    <a:lnTo>
                      <a:pt x="627612" y="292107"/>
                    </a:lnTo>
                    <a:lnTo>
                      <a:pt x="627872" y="293715"/>
                    </a:lnTo>
                    <a:lnTo>
                      <a:pt x="628009" y="294242"/>
                    </a:lnTo>
                    <a:lnTo>
                      <a:pt x="628105" y="294495"/>
                    </a:lnTo>
                    <a:lnTo>
                      <a:pt x="628235" y="294734"/>
                    </a:lnTo>
                    <a:lnTo>
                      <a:pt x="628385" y="294987"/>
                    </a:lnTo>
                    <a:lnTo>
                      <a:pt x="621633" y="296615"/>
                    </a:lnTo>
                    <a:lnTo>
                      <a:pt x="622844" y="301849"/>
                    </a:lnTo>
                    <a:lnTo>
                      <a:pt x="623371" y="303155"/>
                    </a:lnTo>
                    <a:lnTo>
                      <a:pt x="623207" y="303223"/>
                    </a:lnTo>
                    <a:lnTo>
                      <a:pt x="623323" y="303470"/>
                    </a:lnTo>
                    <a:lnTo>
                      <a:pt x="617112" y="305187"/>
                    </a:lnTo>
                    <a:lnTo>
                      <a:pt x="617290" y="306008"/>
                    </a:lnTo>
                    <a:lnTo>
                      <a:pt x="617789" y="307766"/>
                    </a:lnTo>
                    <a:lnTo>
                      <a:pt x="616154" y="308464"/>
                    </a:lnTo>
                    <a:lnTo>
                      <a:pt x="612829" y="309756"/>
                    </a:lnTo>
                    <a:lnTo>
                      <a:pt x="611769" y="310167"/>
                    </a:lnTo>
                    <a:lnTo>
                      <a:pt x="610066" y="310899"/>
                    </a:lnTo>
                    <a:lnTo>
                      <a:pt x="607384" y="312110"/>
                    </a:lnTo>
                    <a:lnTo>
                      <a:pt x="605414" y="308730"/>
                    </a:lnTo>
                    <a:lnTo>
                      <a:pt x="603594" y="309305"/>
                    </a:lnTo>
                    <a:lnTo>
                      <a:pt x="603164" y="308094"/>
                    </a:lnTo>
                    <a:lnTo>
                      <a:pt x="601453" y="308744"/>
                    </a:lnTo>
                    <a:lnTo>
                      <a:pt x="597677" y="309647"/>
                    </a:lnTo>
                    <a:lnTo>
                      <a:pt x="599196" y="314805"/>
                    </a:lnTo>
                    <a:lnTo>
                      <a:pt x="600735" y="319464"/>
                    </a:lnTo>
                    <a:lnTo>
                      <a:pt x="600653" y="319464"/>
                    </a:lnTo>
                    <a:lnTo>
                      <a:pt x="598265" y="319874"/>
                    </a:lnTo>
                    <a:lnTo>
                      <a:pt x="594955" y="320469"/>
                    </a:lnTo>
                    <a:lnTo>
                      <a:pt x="591644" y="321078"/>
                    </a:lnTo>
                    <a:lnTo>
                      <a:pt x="591548" y="321146"/>
                    </a:lnTo>
                    <a:lnTo>
                      <a:pt x="590809" y="321598"/>
                    </a:lnTo>
                    <a:lnTo>
                      <a:pt x="589708" y="322104"/>
                    </a:lnTo>
                    <a:lnTo>
                      <a:pt x="587840" y="323992"/>
                    </a:lnTo>
                    <a:lnTo>
                      <a:pt x="586458" y="325093"/>
                    </a:lnTo>
                    <a:lnTo>
                      <a:pt x="586410" y="325045"/>
                    </a:lnTo>
                    <a:lnTo>
                      <a:pt x="585405" y="324396"/>
                    </a:lnTo>
                    <a:lnTo>
                      <a:pt x="584543" y="324676"/>
                    </a:lnTo>
                    <a:lnTo>
                      <a:pt x="583715" y="324943"/>
                    </a:lnTo>
                    <a:lnTo>
                      <a:pt x="582498" y="325572"/>
                    </a:lnTo>
                    <a:lnTo>
                      <a:pt x="580083" y="326995"/>
                    </a:lnTo>
                    <a:lnTo>
                      <a:pt x="578537" y="327898"/>
                    </a:lnTo>
                    <a:lnTo>
                      <a:pt x="576950" y="328726"/>
                    </a:lnTo>
                    <a:lnTo>
                      <a:pt x="576013" y="326735"/>
                    </a:lnTo>
                    <a:lnTo>
                      <a:pt x="572572" y="328322"/>
                    </a:lnTo>
                    <a:lnTo>
                      <a:pt x="570820" y="329068"/>
                    </a:lnTo>
                    <a:lnTo>
                      <a:pt x="568624" y="329971"/>
                    </a:lnTo>
                    <a:lnTo>
                      <a:pt x="567455" y="330422"/>
                    </a:lnTo>
                    <a:lnTo>
                      <a:pt x="565088" y="331195"/>
                    </a:lnTo>
                    <a:lnTo>
                      <a:pt x="563610" y="331695"/>
                    </a:lnTo>
                    <a:lnTo>
                      <a:pt x="561264" y="332495"/>
                    </a:lnTo>
                    <a:lnTo>
                      <a:pt x="561072" y="332563"/>
                    </a:lnTo>
                    <a:lnTo>
                      <a:pt x="560026" y="333152"/>
                    </a:lnTo>
                    <a:lnTo>
                      <a:pt x="559157" y="333644"/>
                    </a:lnTo>
                    <a:lnTo>
                      <a:pt x="557139" y="334930"/>
                    </a:lnTo>
                    <a:lnTo>
                      <a:pt x="558801" y="336210"/>
                    </a:lnTo>
                    <a:lnTo>
                      <a:pt x="560600" y="337893"/>
                    </a:lnTo>
                    <a:lnTo>
                      <a:pt x="562174" y="341114"/>
                    </a:lnTo>
                    <a:lnTo>
                      <a:pt x="560183" y="342175"/>
                    </a:lnTo>
                    <a:lnTo>
                      <a:pt x="561989" y="345540"/>
                    </a:lnTo>
                    <a:lnTo>
                      <a:pt x="559287" y="347004"/>
                    </a:lnTo>
                    <a:lnTo>
                      <a:pt x="559355" y="347175"/>
                    </a:lnTo>
                    <a:lnTo>
                      <a:pt x="561079" y="351752"/>
                    </a:lnTo>
                    <a:lnTo>
                      <a:pt x="563986" y="359968"/>
                    </a:lnTo>
                    <a:lnTo>
                      <a:pt x="563172" y="360152"/>
                    </a:lnTo>
                    <a:lnTo>
                      <a:pt x="563193" y="360316"/>
                    </a:lnTo>
                    <a:lnTo>
                      <a:pt x="563254" y="360700"/>
                    </a:lnTo>
                    <a:lnTo>
                      <a:pt x="563569" y="362765"/>
                    </a:lnTo>
                    <a:lnTo>
                      <a:pt x="563822" y="364428"/>
                    </a:lnTo>
                    <a:lnTo>
                      <a:pt x="558958" y="365577"/>
                    </a:lnTo>
                    <a:lnTo>
                      <a:pt x="558993" y="365707"/>
                    </a:lnTo>
                    <a:lnTo>
                      <a:pt x="559218" y="366672"/>
                    </a:lnTo>
                    <a:lnTo>
                      <a:pt x="559444" y="367794"/>
                    </a:lnTo>
                    <a:lnTo>
                      <a:pt x="559266" y="367834"/>
                    </a:lnTo>
                    <a:lnTo>
                      <a:pt x="559971" y="372493"/>
                    </a:lnTo>
                    <a:lnTo>
                      <a:pt x="560402" y="375660"/>
                    </a:lnTo>
                    <a:lnTo>
                      <a:pt x="560737" y="378068"/>
                    </a:lnTo>
                    <a:lnTo>
                      <a:pt x="561469" y="382508"/>
                    </a:lnTo>
                    <a:lnTo>
                      <a:pt x="561722" y="384464"/>
                    </a:lnTo>
                    <a:lnTo>
                      <a:pt x="561770" y="384847"/>
                    </a:lnTo>
                    <a:lnTo>
                      <a:pt x="561490" y="384889"/>
                    </a:lnTo>
                    <a:lnTo>
                      <a:pt x="561537" y="385292"/>
                    </a:lnTo>
                    <a:lnTo>
                      <a:pt x="560217" y="385490"/>
                    </a:lnTo>
                    <a:lnTo>
                      <a:pt x="560019" y="385525"/>
                    </a:lnTo>
                    <a:lnTo>
                      <a:pt x="560771" y="392105"/>
                    </a:lnTo>
                    <a:lnTo>
                      <a:pt x="560922" y="393932"/>
                    </a:lnTo>
                    <a:lnTo>
                      <a:pt x="561243" y="397298"/>
                    </a:lnTo>
                    <a:lnTo>
                      <a:pt x="561448" y="398816"/>
                    </a:lnTo>
                    <a:lnTo>
                      <a:pt x="561784" y="400855"/>
                    </a:lnTo>
                    <a:lnTo>
                      <a:pt x="562824" y="404850"/>
                    </a:lnTo>
                    <a:lnTo>
                      <a:pt x="563036" y="405479"/>
                    </a:lnTo>
                    <a:lnTo>
                      <a:pt x="564212" y="408975"/>
                    </a:lnTo>
                    <a:lnTo>
                      <a:pt x="564041" y="409269"/>
                    </a:lnTo>
                    <a:lnTo>
                      <a:pt x="566812" y="410439"/>
                    </a:lnTo>
                    <a:lnTo>
                      <a:pt x="568070" y="411362"/>
                    </a:lnTo>
                    <a:lnTo>
                      <a:pt x="569534" y="413202"/>
                    </a:lnTo>
                    <a:lnTo>
                      <a:pt x="571498" y="415857"/>
                    </a:lnTo>
                    <a:lnTo>
                      <a:pt x="571723" y="416260"/>
                    </a:lnTo>
                    <a:lnTo>
                      <a:pt x="572059" y="416821"/>
                    </a:lnTo>
                    <a:lnTo>
                      <a:pt x="573885" y="415474"/>
                    </a:lnTo>
                    <a:lnTo>
                      <a:pt x="574323" y="416281"/>
                    </a:lnTo>
                    <a:lnTo>
                      <a:pt x="575322" y="418641"/>
                    </a:lnTo>
                    <a:lnTo>
                      <a:pt x="575937" y="421343"/>
                    </a:lnTo>
                    <a:lnTo>
                      <a:pt x="576286" y="423518"/>
                    </a:lnTo>
                    <a:lnTo>
                      <a:pt x="576963" y="426467"/>
                    </a:lnTo>
                    <a:lnTo>
                      <a:pt x="578085" y="428710"/>
                    </a:lnTo>
                    <a:lnTo>
                      <a:pt x="579447" y="432555"/>
                    </a:lnTo>
                    <a:lnTo>
                      <a:pt x="579050" y="435161"/>
                    </a:lnTo>
                    <a:lnTo>
                      <a:pt x="581971" y="435825"/>
                    </a:lnTo>
                    <a:lnTo>
                      <a:pt x="583476" y="436057"/>
                    </a:lnTo>
                    <a:lnTo>
                      <a:pt x="585473" y="436187"/>
                    </a:lnTo>
                    <a:lnTo>
                      <a:pt x="586342" y="437720"/>
                    </a:lnTo>
                    <a:lnTo>
                      <a:pt x="586602" y="438671"/>
                    </a:lnTo>
                    <a:lnTo>
                      <a:pt x="586862" y="439293"/>
                    </a:lnTo>
                    <a:lnTo>
                      <a:pt x="587484" y="440572"/>
                    </a:lnTo>
                    <a:lnTo>
                      <a:pt x="588032" y="441646"/>
                    </a:lnTo>
                    <a:lnTo>
                      <a:pt x="588360" y="442672"/>
                    </a:lnTo>
                    <a:lnTo>
                      <a:pt x="588928" y="443651"/>
                    </a:lnTo>
                    <a:lnTo>
                      <a:pt x="589578" y="445457"/>
                    </a:lnTo>
                    <a:lnTo>
                      <a:pt x="590159" y="447502"/>
                    </a:lnTo>
                    <a:lnTo>
                      <a:pt x="590351" y="448494"/>
                    </a:lnTo>
                    <a:lnTo>
                      <a:pt x="590597" y="450272"/>
                    </a:lnTo>
                    <a:lnTo>
                      <a:pt x="590652" y="451620"/>
                    </a:lnTo>
                    <a:lnTo>
                      <a:pt x="590741" y="453474"/>
                    </a:lnTo>
                    <a:lnTo>
                      <a:pt x="590830" y="454698"/>
                    </a:lnTo>
                    <a:lnTo>
                      <a:pt x="591089" y="455335"/>
                    </a:lnTo>
                    <a:lnTo>
                      <a:pt x="592102" y="455677"/>
                    </a:lnTo>
                    <a:lnTo>
                      <a:pt x="592204" y="455752"/>
                    </a:lnTo>
                    <a:lnTo>
                      <a:pt x="592984" y="456340"/>
                    </a:lnTo>
                    <a:lnTo>
                      <a:pt x="593716" y="456764"/>
                    </a:lnTo>
                    <a:lnTo>
                      <a:pt x="594195" y="457120"/>
                    </a:lnTo>
                    <a:lnTo>
                      <a:pt x="594455" y="457312"/>
                    </a:lnTo>
                    <a:lnTo>
                      <a:pt x="595659" y="458981"/>
                    </a:lnTo>
                    <a:lnTo>
                      <a:pt x="596179" y="462025"/>
                    </a:lnTo>
                    <a:lnTo>
                      <a:pt x="596767" y="463742"/>
                    </a:lnTo>
                    <a:lnTo>
                      <a:pt x="598621" y="467915"/>
                    </a:lnTo>
                    <a:lnTo>
                      <a:pt x="598409" y="468483"/>
                    </a:lnTo>
                    <a:lnTo>
                      <a:pt x="598259" y="470466"/>
                    </a:lnTo>
                    <a:lnTo>
                      <a:pt x="598649" y="471397"/>
                    </a:lnTo>
                    <a:lnTo>
                      <a:pt x="599203" y="472697"/>
                    </a:lnTo>
                    <a:lnTo>
                      <a:pt x="599264" y="474215"/>
                    </a:lnTo>
                    <a:lnTo>
                      <a:pt x="599079" y="475919"/>
                    </a:lnTo>
                    <a:lnTo>
                      <a:pt x="598874" y="477608"/>
                    </a:lnTo>
                    <a:lnTo>
                      <a:pt x="598991" y="479462"/>
                    </a:lnTo>
                    <a:lnTo>
                      <a:pt x="599093" y="481439"/>
                    </a:lnTo>
                    <a:lnTo>
                      <a:pt x="599045" y="481925"/>
                    </a:lnTo>
                    <a:lnTo>
                      <a:pt x="599025" y="482082"/>
                    </a:lnTo>
                    <a:lnTo>
                      <a:pt x="597869" y="481453"/>
                    </a:lnTo>
                    <a:lnTo>
                      <a:pt x="596733" y="483136"/>
                    </a:lnTo>
                    <a:lnTo>
                      <a:pt x="596405" y="483471"/>
                    </a:lnTo>
                    <a:lnTo>
                      <a:pt x="595604" y="483963"/>
                    </a:lnTo>
                    <a:lnTo>
                      <a:pt x="595003" y="484298"/>
                    </a:lnTo>
                    <a:lnTo>
                      <a:pt x="593805" y="484435"/>
                    </a:lnTo>
                    <a:lnTo>
                      <a:pt x="593306" y="484278"/>
                    </a:lnTo>
                    <a:lnTo>
                      <a:pt x="592656" y="483949"/>
                    </a:lnTo>
                    <a:lnTo>
                      <a:pt x="591069" y="483341"/>
                    </a:lnTo>
                    <a:lnTo>
                      <a:pt x="588791" y="483163"/>
                    </a:lnTo>
                    <a:lnTo>
                      <a:pt x="585056" y="481774"/>
                    </a:lnTo>
                    <a:lnTo>
                      <a:pt x="584673" y="481671"/>
                    </a:lnTo>
                    <a:lnTo>
                      <a:pt x="583907" y="482917"/>
                    </a:lnTo>
                    <a:lnTo>
                      <a:pt x="582840" y="482171"/>
                    </a:lnTo>
                    <a:lnTo>
                      <a:pt x="582942" y="482048"/>
                    </a:lnTo>
                    <a:lnTo>
                      <a:pt x="579084" y="479866"/>
                    </a:lnTo>
                    <a:lnTo>
                      <a:pt x="576402" y="478579"/>
                    </a:lnTo>
                    <a:lnTo>
                      <a:pt x="575821" y="478299"/>
                    </a:lnTo>
                    <a:lnTo>
                      <a:pt x="575191" y="478012"/>
                    </a:lnTo>
                    <a:lnTo>
                      <a:pt x="574070" y="477615"/>
                    </a:lnTo>
                    <a:lnTo>
                      <a:pt x="573639" y="477471"/>
                    </a:lnTo>
                    <a:lnTo>
                      <a:pt x="571511" y="476739"/>
                    </a:lnTo>
                    <a:lnTo>
                      <a:pt x="568159" y="472874"/>
                    </a:lnTo>
                    <a:lnTo>
                      <a:pt x="567079" y="472491"/>
                    </a:lnTo>
                    <a:lnTo>
                      <a:pt x="567448" y="472991"/>
                    </a:lnTo>
                    <a:lnTo>
                      <a:pt x="568371" y="474195"/>
                    </a:lnTo>
                    <a:lnTo>
                      <a:pt x="570595" y="476650"/>
                    </a:lnTo>
                    <a:lnTo>
                      <a:pt x="571073" y="477191"/>
                    </a:lnTo>
                    <a:lnTo>
                      <a:pt x="569493" y="478354"/>
                    </a:lnTo>
                    <a:lnTo>
                      <a:pt x="569069" y="478060"/>
                    </a:lnTo>
                    <a:lnTo>
                      <a:pt x="566586" y="476302"/>
                    </a:lnTo>
                    <a:lnTo>
                      <a:pt x="566504" y="476233"/>
                    </a:lnTo>
                    <a:lnTo>
                      <a:pt x="566388" y="476172"/>
                    </a:lnTo>
                    <a:lnTo>
                      <a:pt x="564185" y="475207"/>
                    </a:lnTo>
                    <a:lnTo>
                      <a:pt x="562420" y="474400"/>
                    </a:lnTo>
                    <a:lnTo>
                      <a:pt x="559848" y="474058"/>
                    </a:lnTo>
                    <a:lnTo>
                      <a:pt x="559697" y="473278"/>
                    </a:lnTo>
                    <a:lnTo>
                      <a:pt x="558739" y="472799"/>
                    </a:lnTo>
                    <a:lnTo>
                      <a:pt x="558473" y="472471"/>
                    </a:lnTo>
                    <a:lnTo>
                      <a:pt x="558206" y="472779"/>
                    </a:lnTo>
                    <a:lnTo>
                      <a:pt x="556865" y="473791"/>
                    </a:lnTo>
                    <a:lnTo>
                      <a:pt x="555853" y="474625"/>
                    </a:lnTo>
                    <a:lnTo>
                      <a:pt x="554601" y="475296"/>
                    </a:lnTo>
                    <a:lnTo>
                      <a:pt x="554143" y="475618"/>
                    </a:lnTo>
                    <a:lnTo>
                      <a:pt x="553759" y="475665"/>
                    </a:lnTo>
                    <a:lnTo>
                      <a:pt x="553322" y="474673"/>
                    </a:lnTo>
                    <a:lnTo>
                      <a:pt x="551926" y="474044"/>
                    </a:lnTo>
                    <a:lnTo>
                      <a:pt x="551776" y="473982"/>
                    </a:lnTo>
                    <a:lnTo>
                      <a:pt x="551605" y="473764"/>
                    </a:lnTo>
                    <a:lnTo>
                      <a:pt x="551502" y="473599"/>
                    </a:lnTo>
                    <a:lnTo>
                      <a:pt x="551194" y="473203"/>
                    </a:lnTo>
                    <a:lnTo>
                      <a:pt x="550736" y="472929"/>
                    </a:lnTo>
                    <a:lnTo>
                      <a:pt x="550257" y="472601"/>
                    </a:lnTo>
                    <a:lnTo>
                      <a:pt x="550059" y="472464"/>
                    </a:lnTo>
                    <a:lnTo>
                      <a:pt x="549901" y="472464"/>
                    </a:lnTo>
                    <a:lnTo>
                      <a:pt x="549491" y="472437"/>
                    </a:lnTo>
                    <a:lnTo>
                      <a:pt x="549197" y="472389"/>
                    </a:lnTo>
                    <a:lnTo>
                      <a:pt x="548711" y="472683"/>
                    </a:lnTo>
                    <a:lnTo>
                      <a:pt x="548321" y="472840"/>
                    </a:lnTo>
                    <a:lnTo>
                      <a:pt x="547897" y="472991"/>
                    </a:lnTo>
                    <a:lnTo>
                      <a:pt x="547336" y="473340"/>
                    </a:lnTo>
                    <a:lnTo>
                      <a:pt x="546987" y="473545"/>
                    </a:lnTo>
                    <a:lnTo>
                      <a:pt x="546713" y="473859"/>
                    </a:lnTo>
                    <a:lnTo>
                      <a:pt x="546549" y="474003"/>
                    </a:lnTo>
                    <a:lnTo>
                      <a:pt x="546344" y="474126"/>
                    </a:lnTo>
                    <a:lnTo>
                      <a:pt x="545961" y="474359"/>
                    </a:lnTo>
                    <a:lnTo>
                      <a:pt x="545318" y="474906"/>
                    </a:lnTo>
                    <a:lnTo>
                      <a:pt x="544860" y="475173"/>
                    </a:lnTo>
                    <a:lnTo>
                      <a:pt x="544545" y="475405"/>
                    </a:lnTo>
                    <a:lnTo>
                      <a:pt x="543909" y="475905"/>
                    </a:lnTo>
                    <a:lnTo>
                      <a:pt x="543382" y="476493"/>
                    </a:lnTo>
                    <a:lnTo>
                      <a:pt x="542930" y="477335"/>
                    </a:lnTo>
                    <a:lnTo>
                      <a:pt x="542807" y="477608"/>
                    </a:lnTo>
                    <a:lnTo>
                      <a:pt x="542356" y="478032"/>
                    </a:lnTo>
                    <a:lnTo>
                      <a:pt x="542069" y="477998"/>
                    </a:lnTo>
                    <a:lnTo>
                      <a:pt x="541720" y="477848"/>
                    </a:lnTo>
                    <a:lnTo>
                      <a:pt x="541453" y="477724"/>
                    </a:lnTo>
                    <a:lnTo>
                      <a:pt x="540516" y="477451"/>
                    </a:lnTo>
                    <a:lnTo>
                      <a:pt x="539989" y="477362"/>
                    </a:lnTo>
                    <a:lnTo>
                      <a:pt x="539476" y="477335"/>
                    </a:lnTo>
                    <a:lnTo>
                      <a:pt x="538785" y="477348"/>
                    </a:lnTo>
                    <a:lnTo>
                      <a:pt x="538217" y="477280"/>
                    </a:lnTo>
                    <a:lnTo>
                      <a:pt x="538080" y="477198"/>
                    </a:lnTo>
                    <a:lnTo>
                      <a:pt x="537677" y="476856"/>
                    </a:lnTo>
                    <a:lnTo>
                      <a:pt x="537349" y="476657"/>
                    </a:lnTo>
                    <a:lnTo>
                      <a:pt x="536979" y="476459"/>
                    </a:lnTo>
                    <a:lnTo>
                      <a:pt x="536466" y="476302"/>
                    </a:lnTo>
                    <a:lnTo>
                      <a:pt x="535611" y="476213"/>
                    </a:lnTo>
                    <a:lnTo>
                      <a:pt x="534578" y="476219"/>
                    </a:lnTo>
                    <a:lnTo>
                      <a:pt x="534311" y="476110"/>
                    </a:lnTo>
                    <a:lnTo>
                      <a:pt x="534222" y="480201"/>
                    </a:lnTo>
                    <a:lnTo>
                      <a:pt x="533374" y="483354"/>
                    </a:lnTo>
                    <a:lnTo>
                      <a:pt x="529523" y="481412"/>
                    </a:lnTo>
                    <a:lnTo>
                      <a:pt x="528271" y="480892"/>
                    </a:lnTo>
                    <a:lnTo>
                      <a:pt x="527669" y="480420"/>
                    </a:lnTo>
                    <a:lnTo>
                      <a:pt x="526178" y="478552"/>
                    </a:lnTo>
                    <a:lnTo>
                      <a:pt x="524030" y="476548"/>
                    </a:lnTo>
                    <a:lnTo>
                      <a:pt x="522716" y="475371"/>
                    </a:lnTo>
                    <a:lnTo>
                      <a:pt x="521191" y="473627"/>
                    </a:lnTo>
                    <a:lnTo>
                      <a:pt x="520698" y="473353"/>
                    </a:lnTo>
                    <a:lnTo>
                      <a:pt x="519768" y="472265"/>
                    </a:lnTo>
                    <a:lnTo>
                      <a:pt x="518913" y="470802"/>
                    </a:lnTo>
                    <a:lnTo>
                      <a:pt x="518714" y="469858"/>
                    </a:lnTo>
                    <a:lnTo>
                      <a:pt x="517702" y="469064"/>
                    </a:lnTo>
                    <a:lnTo>
                      <a:pt x="517524" y="468934"/>
                    </a:lnTo>
                    <a:lnTo>
                      <a:pt x="517353" y="469577"/>
                    </a:lnTo>
                    <a:lnTo>
                      <a:pt x="515150" y="471157"/>
                    </a:lnTo>
                    <a:lnTo>
                      <a:pt x="515096" y="471198"/>
                    </a:lnTo>
                    <a:lnTo>
                      <a:pt x="513686" y="472553"/>
                    </a:lnTo>
                    <a:lnTo>
                      <a:pt x="511703" y="475118"/>
                    </a:lnTo>
                    <a:lnTo>
                      <a:pt x="509637" y="477512"/>
                    </a:lnTo>
                    <a:lnTo>
                      <a:pt x="508747" y="479619"/>
                    </a:lnTo>
                    <a:lnTo>
                      <a:pt x="508693" y="481507"/>
                    </a:lnTo>
                    <a:lnTo>
                      <a:pt x="510061" y="486159"/>
                    </a:lnTo>
                    <a:lnTo>
                      <a:pt x="509383" y="486269"/>
                    </a:lnTo>
                    <a:lnTo>
                      <a:pt x="510759" y="489826"/>
                    </a:lnTo>
                    <a:lnTo>
                      <a:pt x="510820" y="492446"/>
                    </a:lnTo>
                    <a:lnTo>
                      <a:pt x="510765" y="495825"/>
                    </a:lnTo>
                    <a:lnTo>
                      <a:pt x="510759" y="498972"/>
                    </a:lnTo>
                    <a:lnTo>
                      <a:pt x="511326" y="503213"/>
                    </a:lnTo>
                    <a:lnTo>
                      <a:pt x="511627" y="504615"/>
                    </a:lnTo>
                    <a:lnTo>
                      <a:pt x="512106" y="506360"/>
                    </a:lnTo>
                    <a:lnTo>
                      <a:pt x="513002" y="509445"/>
                    </a:lnTo>
                    <a:lnTo>
                      <a:pt x="513385" y="512469"/>
                    </a:lnTo>
                    <a:lnTo>
                      <a:pt x="514281" y="515137"/>
                    </a:lnTo>
                    <a:lnTo>
                      <a:pt x="516320" y="520103"/>
                    </a:lnTo>
                    <a:lnTo>
                      <a:pt x="516751" y="521868"/>
                    </a:lnTo>
                    <a:lnTo>
                      <a:pt x="516060" y="521806"/>
                    </a:lnTo>
                    <a:lnTo>
                      <a:pt x="514357" y="521642"/>
                    </a:lnTo>
                    <a:lnTo>
                      <a:pt x="512380" y="521423"/>
                    </a:lnTo>
                    <a:lnTo>
                      <a:pt x="510745" y="521266"/>
                    </a:lnTo>
                    <a:lnTo>
                      <a:pt x="509089" y="521245"/>
                    </a:lnTo>
                    <a:lnTo>
                      <a:pt x="507434" y="521211"/>
                    </a:lnTo>
                    <a:lnTo>
                      <a:pt x="505792" y="521252"/>
                    </a:lnTo>
                    <a:lnTo>
                      <a:pt x="504410" y="521328"/>
                    </a:lnTo>
                    <a:lnTo>
                      <a:pt x="503117" y="521389"/>
                    </a:lnTo>
                    <a:lnTo>
                      <a:pt x="501770" y="521437"/>
                    </a:lnTo>
                    <a:lnTo>
                      <a:pt x="500607" y="521512"/>
                    </a:lnTo>
                    <a:lnTo>
                      <a:pt x="499362" y="521608"/>
                    </a:lnTo>
                    <a:lnTo>
                      <a:pt x="497768" y="521656"/>
                    </a:lnTo>
                    <a:lnTo>
                      <a:pt x="496058" y="521628"/>
                    </a:lnTo>
                    <a:lnTo>
                      <a:pt x="494867" y="521649"/>
                    </a:lnTo>
                    <a:lnTo>
                      <a:pt x="493431" y="521642"/>
                    </a:lnTo>
                    <a:lnTo>
                      <a:pt x="492815" y="521649"/>
                    </a:lnTo>
                    <a:lnTo>
                      <a:pt x="490393" y="522080"/>
                    </a:lnTo>
                    <a:lnTo>
                      <a:pt x="488116" y="522477"/>
                    </a:lnTo>
                    <a:lnTo>
                      <a:pt x="485783" y="522976"/>
                    </a:lnTo>
                    <a:lnTo>
                      <a:pt x="483320" y="523516"/>
                    </a:lnTo>
                    <a:lnTo>
                      <a:pt x="481849" y="524194"/>
                    </a:lnTo>
                    <a:lnTo>
                      <a:pt x="479852" y="525124"/>
                    </a:lnTo>
                    <a:lnTo>
                      <a:pt x="478039" y="525651"/>
                    </a:lnTo>
                    <a:lnTo>
                      <a:pt x="476247" y="526075"/>
                    </a:lnTo>
                    <a:lnTo>
                      <a:pt x="473818" y="526294"/>
                    </a:lnTo>
                    <a:lnTo>
                      <a:pt x="469981" y="526547"/>
                    </a:lnTo>
                    <a:lnTo>
                      <a:pt x="469379" y="526670"/>
                    </a:lnTo>
                    <a:lnTo>
                      <a:pt x="467155" y="526944"/>
                    </a:lnTo>
                    <a:lnTo>
                      <a:pt x="464528" y="527238"/>
                    </a:lnTo>
                    <a:lnTo>
                      <a:pt x="462121" y="527525"/>
                    </a:lnTo>
                    <a:lnTo>
                      <a:pt x="460588" y="527689"/>
                    </a:lnTo>
                    <a:lnTo>
                      <a:pt x="457948" y="527532"/>
                    </a:lnTo>
                    <a:lnTo>
                      <a:pt x="453022" y="527149"/>
                    </a:lnTo>
                    <a:lnTo>
                      <a:pt x="452817" y="527163"/>
                    </a:lnTo>
                    <a:lnTo>
                      <a:pt x="451456" y="527429"/>
                    </a:lnTo>
                    <a:lnTo>
                      <a:pt x="449725" y="527744"/>
                    </a:lnTo>
                    <a:lnTo>
                      <a:pt x="447776" y="528100"/>
                    </a:lnTo>
                    <a:lnTo>
                      <a:pt x="447228" y="528237"/>
                    </a:lnTo>
                    <a:lnTo>
                      <a:pt x="446093" y="528579"/>
                    </a:lnTo>
                    <a:lnTo>
                      <a:pt x="444752" y="528975"/>
                    </a:lnTo>
                    <a:lnTo>
                      <a:pt x="444239" y="529119"/>
                    </a:lnTo>
                    <a:lnTo>
                      <a:pt x="443924" y="529201"/>
                    </a:lnTo>
                    <a:lnTo>
                      <a:pt x="441468" y="529714"/>
                    </a:lnTo>
                    <a:lnTo>
                      <a:pt x="437624" y="530515"/>
                    </a:lnTo>
                    <a:lnTo>
                      <a:pt x="436194" y="530809"/>
                    </a:lnTo>
                    <a:lnTo>
                      <a:pt x="434812" y="531082"/>
                    </a:lnTo>
                    <a:lnTo>
                      <a:pt x="431925" y="531636"/>
                    </a:lnTo>
                    <a:lnTo>
                      <a:pt x="430469" y="531883"/>
                    </a:lnTo>
                    <a:lnTo>
                      <a:pt x="428546" y="532293"/>
                    </a:lnTo>
                    <a:lnTo>
                      <a:pt x="426809" y="532608"/>
                    </a:lnTo>
                    <a:lnTo>
                      <a:pt x="424079" y="532991"/>
                    </a:lnTo>
                    <a:lnTo>
                      <a:pt x="423847" y="533018"/>
                    </a:lnTo>
                    <a:lnTo>
                      <a:pt x="421316" y="533408"/>
                    </a:lnTo>
                    <a:lnTo>
                      <a:pt x="420385" y="533559"/>
                    </a:lnTo>
                    <a:lnTo>
                      <a:pt x="420057" y="533607"/>
                    </a:lnTo>
                    <a:lnTo>
                      <a:pt x="418962" y="533778"/>
                    </a:lnTo>
                    <a:lnTo>
                      <a:pt x="415740" y="534427"/>
                    </a:lnTo>
                    <a:lnTo>
                      <a:pt x="414564" y="534681"/>
                    </a:lnTo>
                    <a:lnTo>
                      <a:pt x="414181" y="534763"/>
                    </a:lnTo>
                    <a:lnTo>
                      <a:pt x="413319" y="534954"/>
                    </a:lnTo>
                    <a:lnTo>
                      <a:pt x="411971" y="535235"/>
                    </a:lnTo>
                    <a:lnTo>
                      <a:pt x="411526" y="535331"/>
                    </a:lnTo>
                    <a:lnTo>
                      <a:pt x="410706" y="535495"/>
                    </a:lnTo>
                    <a:lnTo>
                      <a:pt x="408934" y="535796"/>
                    </a:lnTo>
                    <a:lnTo>
                      <a:pt x="408756" y="535823"/>
                    </a:lnTo>
                    <a:lnTo>
                      <a:pt x="406909" y="535960"/>
                    </a:lnTo>
                    <a:lnTo>
                      <a:pt x="403851" y="536343"/>
                    </a:lnTo>
                    <a:lnTo>
                      <a:pt x="401306" y="536528"/>
                    </a:lnTo>
                    <a:lnTo>
                      <a:pt x="399624" y="536651"/>
                    </a:lnTo>
                    <a:lnTo>
                      <a:pt x="396901" y="536883"/>
                    </a:lnTo>
                    <a:lnTo>
                      <a:pt x="395403" y="537123"/>
                    </a:lnTo>
                    <a:lnTo>
                      <a:pt x="393446" y="537444"/>
                    </a:lnTo>
                    <a:lnTo>
                      <a:pt x="390183" y="537944"/>
                    </a:lnTo>
                    <a:lnTo>
                      <a:pt x="386387" y="538306"/>
                    </a:lnTo>
                    <a:lnTo>
                      <a:pt x="382275" y="538730"/>
                    </a:lnTo>
                    <a:lnTo>
                      <a:pt x="380428" y="538908"/>
                    </a:lnTo>
                    <a:lnTo>
                      <a:pt x="376522" y="539278"/>
                    </a:lnTo>
                    <a:lnTo>
                      <a:pt x="375633" y="539414"/>
                    </a:lnTo>
                    <a:lnTo>
                      <a:pt x="374217" y="539517"/>
                    </a:lnTo>
                    <a:lnTo>
                      <a:pt x="370687" y="540119"/>
                    </a:lnTo>
                    <a:lnTo>
                      <a:pt x="369798" y="540269"/>
                    </a:lnTo>
                    <a:lnTo>
                      <a:pt x="363477" y="541952"/>
                    </a:lnTo>
                    <a:lnTo>
                      <a:pt x="357731" y="543273"/>
                    </a:lnTo>
                    <a:lnTo>
                      <a:pt x="355973" y="543669"/>
                    </a:lnTo>
                    <a:lnTo>
                      <a:pt x="351697" y="544593"/>
                    </a:lnTo>
                    <a:lnTo>
                      <a:pt x="346416" y="545728"/>
                    </a:lnTo>
                    <a:lnTo>
                      <a:pt x="340218" y="547144"/>
                    </a:lnTo>
                    <a:lnTo>
                      <a:pt x="339356" y="547336"/>
                    </a:lnTo>
                    <a:lnTo>
                      <a:pt x="338070" y="547637"/>
                    </a:lnTo>
                    <a:lnTo>
                      <a:pt x="336305" y="547904"/>
                    </a:lnTo>
                    <a:lnTo>
                      <a:pt x="333727" y="548219"/>
                    </a:lnTo>
                    <a:lnTo>
                      <a:pt x="330443" y="548513"/>
                    </a:lnTo>
                    <a:lnTo>
                      <a:pt x="327392" y="548745"/>
                    </a:lnTo>
                    <a:lnTo>
                      <a:pt x="325579" y="548930"/>
                    </a:lnTo>
                    <a:lnTo>
                      <a:pt x="322426" y="549245"/>
                    </a:lnTo>
                    <a:lnTo>
                      <a:pt x="320134" y="549429"/>
                    </a:lnTo>
                    <a:lnTo>
                      <a:pt x="319573" y="549409"/>
                    </a:lnTo>
                    <a:lnTo>
                      <a:pt x="318998" y="549313"/>
                    </a:lnTo>
                    <a:lnTo>
                      <a:pt x="317863" y="549094"/>
                    </a:lnTo>
                    <a:lnTo>
                      <a:pt x="318266" y="551865"/>
                    </a:lnTo>
                    <a:lnTo>
                      <a:pt x="315892" y="553452"/>
                    </a:lnTo>
                    <a:lnTo>
                      <a:pt x="314757" y="554204"/>
                    </a:lnTo>
                    <a:lnTo>
                      <a:pt x="313361" y="555141"/>
                    </a:lnTo>
                    <a:lnTo>
                      <a:pt x="310823" y="556824"/>
                    </a:lnTo>
                    <a:lnTo>
                      <a:pt x="310707" y="556509"/>
                    </a:lnTo>
                    <a:lnTo>
                      <a:pt x="309763" y="554033"/>
                    </a:lnTo>
                    <a:lnTo>
                      <a:pt x="309667" y="553739"/>
                    </a:lnTo>
                    <a:lnTo>
                      <a:pt x="308888" y="551187"/>
                    </a:lnTo>
                    <a:lnTo>
                      <a:pt x="308840" y="551037"/>
                    </a:lnTo>
                    <a:lnTo>
                      <a:pt x="308115" y="548321"/>
                    </a:lnTo>
                    <a:lnTo>
                      <a:pt x="307444" y="545407"/>
                    </a:lnTo>
                    <a:lnTo>
                      <a:pt x="304509" y="545496"/>
                    </a:lnTo>
                    <a:lnTo>
                      <a:pt x="303976" y="543026"/>
                    </a:lnTo>
                    <a:lnTo>
                      <a:pt x="301130" y="543341"/>
                    </a:lnTo>
                    <a:lnTo>
                      <a:pt x="298298" y="543738"/>
                    </a:lnTo>
                    <a:lnTo>
                      <a:pt x="298127" y="542999"/>
                    </a:lnTo>
                    <a:lnTo>
                      <a:pt x="295569" y="543574"/>
                    </a:lnTo>
                    <a:lnTo>
                      <a:pt x="292955" y="544148"/>
                    </a:lnTo>
                    <a:lnTo>
                      <a:pt x="293482" y="546057"/>
                    </a:lnTo>
                    <a:lnTo>
                      <a:pt x="289556" y="547363"/>
                    </a:lnTo>
                    <a:lnTo>
                      <a:pt x="285212" y="548561"/>
                    </a:lnTo>
                    <a:lnTo>
                      <a:pt x="282968" y="549812"/>
                    </a:lnTo>
                    <a:lnTo>
                      <a:pt x="280827" y="551030"/>
                    </a:lnTo>
                    <a:lnTo>
                      <a:pt x="280793" y="551051"/>
                    </a:lnTo>
                    <a:lnTo>
                      <a:pt x="279554" y="552166"/>
                    </a:lnTo>
                    <a:lnTo>
                      <a:pt x="277755" y="552371"/>
                    </a:lnTo>
                    <a:lnTo>
                      <a:pt x="275984" y="552562"/>
                    </a:lnTo>
                    <a:lnTo>
                      <a:pt x="273316" y="552371"/>
                    </a:lnTo>
                    <a:lnTo>
                      <a:pt x="271633" y="552261"/>
                    </a:lnTo>
                    <a:lnTo>
                      <a:pt x="271886" y="553233"/>
                    </a:lnTo>
                    <a:lnTo>
                      <a:pt x="269724" y="553725"/>
                    </a:lnTo>
                    <a:lnTo>
                      <a:pt x="267734" y="554197"/>
                    </a:lnTo>
                    <a:lnTo>
                      <a:pt x="265647" y="554690"/>
                    </a:lnTo>
                    <a:lnTo>
                      <a:pt x="260729" y="555990"/>
                    </a:lnTo>
                    <a:lnTo>
                      <a:pt x="260605" y="556024"/>
                    </a:lnTo>
                    <a:lnTo>
                      <a:pt x="260605" y="556249"/>
                    </a:lnTo>
                    <a:lnTo>
                      <a:pt x="260660" y="558931"/>
                    </a:lnTo>
                    <a:lnTo>
                      <a:pt x="260790" y="560552"/>
                    </a:lnTo>
                    <a:lnTo>
                      <a:pt x="260982" y="562119"/>
                    </a:lnTo>
                    <a:lnTo>
                      <a:pt x="261427" y="564718"/>
                    </a:lnTo>
                    <a:lnTo>
                      <a:pt x="261214" y="564773"/>
                    </a:lnTo>
                    <a:lnTo>
                      <a:pt x="259196" y="565443"/>
                    </a:lnTo>
                    <a:lnTo>
                      <a:pt x="259463" y="566025"/>
                    </a:lnTo>
                    <a:lnTo>
                      <a:pt x="258109" y="566463"/>
                    </a:lnTo>
                    <a:lnTo>
                      <a:pt x="258854" y="568241"/>
                    </a:lnTo>
                    <a:lnTo>
                      <a:pt x="258239" y="568467"/>
                    </a:lnTo>
                    <a:lnTo>
                      <a:pt x="259655" y="571539"/>
                    </a:lnTo>
                    <a:lnTo>
                      <a:pt x="255714" y="572989"/>
                    </a:lnTo>
                    <a:lnTo>
                      <a:pt x="256597" y="574774"/>
                    </a:lnTo>
                    <a:lnTo>
                      <a:pt x="250235" y="577476"/>
                    </a:lnTo>
                    <a:lnTo>
                      <a:pt x="247998" y="578427"/>
                    </a:lnTo>
                    <a:lnTo>
                      <a:pt x="245364" y="579570"/>
                    </a:lnTo>
                    <a:lnTo>
                      <a:pt x="246055" y="580151"/>
                    </a:lnTo>
                    <a:lnTo>
                      <a:pt x="244215" y="582080"/>
                    </a:lnTo>
                    <a:lnTo>
                      <a:pt x="242156" y="584215"/>
                    </a:lnTo>
                    <a:lnTo>
                      <a:pt x="243517" y="585624"/>
                    </a:lnTo>
                    <a:lnTo>
                      <a:pt x="244749" y="587272"/>
                    </a:lnTo>
                    <a:lnTo>
                      <a:pt x="245809" y="588586"/>
                    </a:lnTo>
                    <a:lnTo>
                      <a:pt x="245693" y="588750"/>
                    </a:lnTo>
                    <a:lnTo>
                      <a:pt x="248299" y="591185"/>
                    </a:lnTo>
                    <a:lnTo>
                      <a:pt x="248778" y="592198"/>
                    </a:lnTo>
                    <a:lnTo>
                      <a:pt x="249455" y="593634"/>
                    </a:lnTo>
                    <a:lnTo>
                      <a:pt x="250495" y="594879"/>
                    </a:lnTo>
                    <a:lnTo>
                      <a:pt x="251637" y="595563"/>
                    </a:lnTo>
                    <a:lnTo>
                      <a:pt x="251542" y="595885"/>
                    </a:lnTo>
                    <a:lnTo>
                      <a:pt x="251863" y="596938"/>
                    </a:lnTo>
                    <a:lnTo>
                      <a:pt x="251282" y="597075"/>
                    </a:lnTo>
                    <a:lnTo>
                      <a:pt x="251302" y="597951"/>
                    </a:lnTo>
                    <a:lnTo>
                      <a:pt x="248880" y="597185"/>
                    </a:lnTo>
                    <a:lnTo>
                      <a:pt x="247752" y="596808"/>
                    </a:lnTo>
                    <a:lnTo>
                      <a:pt x="246090" y="596316"/>
                    </a:lnTo>
                    <a:lnTo>
                      <a:pt x="243811" y="595604"/>
                    </a:lnTo>
                    <a:lnTo>
                      <a:pt x="239919" y="594366"/>
                    </a:lnTo>
                    <a:lnTo>
                      <a:pt x="239775" y="594325"/>
                    </a:lnTo>
                    <a:lnTo>
                      <a:pt x="239714" y="594318"/>
                    </a:lnTo>
                    <a:lnTo>
                      <a:pt x="239269" y="592013"/>
                    </a:lnTo>
                    <a:lnTo>
                      <a:pt x="237750" y="592991"/>
                    </a:lnTo>
                    <a:lnTo>
                      <a:pt x="231416" y="593060"/>
                    </a:lnTo>
                    <a:lnTo>
                      <a:pt x="228714" y="593087"/>
                    </a:lnTo>
                    <a:lnTo>
                      <a:pt x="229104" y="598744"/>
                    </a:lnTo>
                    <a:lnTo>
                      <a:pt x="225684" y="598861"/>
                    </a:lnTo>
                    <a:lnTo>
                      <a:pt x="225670" y="598669"/>
                    </a:lnTo>
                    <a:lnTo>
                      <a:pt x="225259" y="598669"/>
                    </a:lnTo>
                    <a:lnTo>
                      <a:pt x="225300" y="597821"/>
                    </a:lnTo>
                    <a:lnTo>
                      <a:pt x="224746" y="597875"/>
                    </a:lnTo>
                    <a:lnTo>
                      <a:pt x="223754" y="587553"/>
                    </a:lnTo>
                    <a:lnTo>
                      <a:pt x="223720" y="587443"/>
                    </a:lnTo>
                    <a:lnTo>
                      <a:pt x="222297" y="587703"/>
                    </a:lnTo>
                    <a:lnTo>
                      <a:pt x="221442" y="587991"/>
                    </a:lnTo>
                    <a:lnTo>
                      <a:pt x="220669" y="588264"/>
                    </a:lnTo>
                    <a:lnTo>
                      <a:pt x="218159" y="589113"/>
                    </a:lnTo>
                    <a:lnTo>
                      <a:pt x="216161" y="589694"/>
                    </a:lnTo>
                    <a:lnTo>
                      <a:pt x="215710" y="589831"/>
                    </a:lnTo>
                    <a:lnTo>
                      <a:pt x="214273" y="590357"/>
                    </a:lnTo>
                    <a:lnTo>
                      <a:pt x="212857" y="590980"/>
                    </a:lnTo>
                    <a:lnTo>
                      <a:pt x="210470" y="592013"/>
                    </a:lnTo>
                    <a:lnTo>
                      <a:pt x="205093" y="594414"/>
                    </a:lnTo>
                    <a:lnTo>
                      <a:pt x="203068" y="595351"/>
                    </a:lnTo>
                    <a:lnTo>
                      <a:pt x="200557" y="596350"/>
                    </a:lnTo>
                    <a:lnTo>
                      <a:pt x="198307" y="596856"/>
                    </a:lnTo>
                    <a:lnTo>
                      <a:pt x="197294" y="597055"/>
                    </a:lnTo>
                    <a:lnTo>
                      <a:pt x="197103" y="596213"/>
                    </a:lnTo>
                    <a:lnTo>
                      <a:pt x="196624" y="594175"/>
                    </a:lnTo>
                    <a:lnTo>
                      <a:pt x="196419" y="593238"/>
                    </a:lnTo>
                    <a:lnTo>
                      <a:pt x="196398" y="593128"/>
                    </a:lnTo>
                    <a:lnTo>
                      <a:pt x="196186" y="592334"/>
                    </a:lnTo>
                    <a:lnTo>
                      <a:pt x="196186" y="592252"/>
                    </a:lnTo>
                    <a:lnTo>
                      <a:pt x="188825" y="592341"/>
                    </a:lnTo>
                    <a:lnTo>
                      <a:pt x="182149" y="590795"/>
                    </a:lnTo>
                    <a:lnTo>
                      <a:pt x="181663" y="590618"/>
                    </a:lnTo>
                    <a:lnTo>
                      <a:pt x="174651" y="588004"/>
                    </a:lnTo>
                    <a:lnTo>
                      <a:pt x="174597" y="58801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de-DE" dirty="0"/>
              </a:p>
            </p:txBody>
          </p:sp>
        </p:grpSp>
        <p:sp>
          <p:nvSpPr>
            <p:cNvPr id="179" name="Textfeld 178">
              <a:extLst>
                <a:ext uri="{FF2B5EF4-FFF2-40B4-BE49-F238E27FC236}">
                  <a16:creationId xmlns:a16="http://schemas.microsoft.com/office/drawing/2014/main" id="{2D79BC23-22E0-41FE-8E8B-FB9BE59D0F82}"/>
                </a:ext>
              </a:extLst>
            </p:cNvPr>
            <p:cNvSpPr txBox="1"/>
            <p:nvPr/>
          </p:nvSpPr>
          <p:spPr>
            <a:xfrm>
              <a:off x="2627494" y="1490425"/>
              <a:ext cx="87690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de-DE" sz="800" b="1" dirty="0"/>
                <a:t>A   </a:t>
              </a:r>
              <a:r>
                <a:rPr lang="de-DE" sz="800" dirty="0"/>
                <a:t>Erfurt</a:t>
              </a:r>
            </a:p>
            <a:p>
              <a:pPr algn="l"/>
              <a:r>
                <a:rPr lang="de-DE" sz="800" b="1" dirty="0"/>
                <a:t>B   </a:t>
              </a:r>
              <a:r>
                <a:rPr lang="de-DE" sz="800" dirty="0"/>
                <a:t>Weimar</a:t>
              </a:r>
            </a:p>
            <a:p>
              <a:pPr algn="l"/>
              <a:r>
                <a:rPr lang="de-DE" sz="800" b="1" dirty="0"/>
                <a:t>C   </a:t>
              </a:r>
              <a:r>
                <a:rPr lang="de-DE" sz="800" dirty="0"/>
                <a:t>Jena</a:t>
              </a:r>
            </a:p>
            <a:p>
              <a:pPr algn="l"/>
              <a:r>
                <a:rPr lang="de-DE" sz="800" b="1" dirty="0"/>
                <a:t>D  </a:t>
              </a:r>
              <a:r>
                <a:rPr lang="de-DE" sz="800" dirty="0"/>
                <a:t> Gera</a:t>
              </a:r>
            </a:p>
            <a:p>
              <a:pPr algn="l"/>
              <a:r>
                <a:rPr lang="de-DE" sz="800" b="1" dirty="0"/>
                <a:t>E  </a:t>
              </a:r>
              <a:r>
                <a:rPr lang="de-DE" sz="800" dirty="0"/>
                <a:t> Suhl</a:t>
              </a:r>
            </a:p>
          </p:txBody>
        </p:sp>
        <p:grpSp>
          <p:nvGrpSpPr>
            <p:cNvPr id="180" name="Gruppieren 179">
              <a:extLst>
                <a:ext uri="{FF2B5EF4-FFF2-40B4-BE49-F238E27FC236}">
                  <a16:creationId xmlns:a16="http://schemas.microsoft.com/office/drawing/2014/main" id="{8A1DA746-2380-454F-BDFC-E280375E0C09}"/>
                </a:ext>
              </a:extLst>
            </p:cNvPr>
            <p:cNvGrpSpPr/>
            <p:nvPr/>
          </p:nvGrpSpPr>
          <p:grpSpPr>
            <a:xfrm>
              <a:off x="348318" y="1592197"/>
              <a:ext cx="3590971" cy="2415251"/>
              <a:chOff x="533445" y="1953120"/>
              <a:chExt cx="4804774" cy="3231641"/>
            </a:xfrm>
          </p:grpSpPr>
          <p:sp>
            <p:nvSpPr>
              <p:cNvPr id="181" name="Freihandform 324">
                <a:extLst>
                  <a:ext uri="{FF2B5EF4-FFF2-40B4-BE49-F238E27FC236}">
                    <a16:creationId xmlns:a16="http://schemas.microsoft.com/office/drawing/2014/main" id="{C404D168-3473-47BA-AA0D-FF994E853C1D}"/>
                  </a:ext>
                </a:extLst>
              </p:cNvPr>
              <p:cNvSpPr/>
              <p:nvPr/>
            </p:nvSpPr>
            <p:spPr>
              <a:xfrm>
                <a:off x="1516423" y="19531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Nord-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182" name="LK GTH">
                <a:extLst>
                  <a:ext uri="{FF2B5EF4-FFF2-40B4-BE49-F238E27FC236}">
                    <a16:creationId xmlns:a16="http://schemas.microsoft.com/office/drawing/2014/main" id="{9CA5A2FC-F24B-48C5-AE0F-45DBED48F86E}"/>
                  </a:ext>
                </a:extLst>
              </p:cNvPr>
              <p:cNvSpPr/>
              <p:nvPr/>
            </p:nvSpPr>
            <p:spPr>
              <a:xfrm>
                <a:off x="1482797" y="363318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Gotha</a:t>
                </a:r>
              </a:p>
            </p:txBody>
          </p:sp>
          <p:sp>
            <p:nvSpPr>
              <p:cNvPr id="183" name="Freihandform 324">
                <a:extLst>
                  <a:ext uri="{FF2B5EF4-FFF2-40B4-BE49-F238E27FC236}">
                    <a16:creationId xmlns:a16="http://schemas.microsoft.com/office/drawing/2014/main" id="{2C2A9443-1859-425E-9165-A320F750C72A}"/>
                  </a:ext>
                </a:extLst>
              </p:cNvPr>
              <p:cNvSpPr/>
              <p:nvPr/>
            </p:nvSpPr>
            <p:spPr>
              <a:xfrm>
                <a:off x="533445" y="237983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Eichsfeld</a:t>
                </a:r>
              </a:p>
            </p:txBody>
          </p:sp>
          <p:sp>
            <p:nvSpPr>
              <p:cNvPr id="184" name="Freihandform 324">
                <a:extLst>
                  <a:ext uri="{FF2B5EF4-FFF2-40B4-BE49-F238E27FC236}">
                    <a16:creationId xmlns:a16="http://schemas.microsoft.com/office/drawing/2014/main" id="{C84F4766-303C-440C-9DE4-2A41F54E2815}"/>
                  </a:ext>
                </a:extLst>
              </p:cNvPr>
              <p:cNvSpPr/>
              <p:nvPr/>
            </p:nvSpPr>
            <p:spPr>
              <a:xfrm>
                <a:off x="1740999" y="249055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Kyffhäuser-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85" name="Freihandform 324">
                <a:extLst>
                  <a:ext uri="{FF2B5EF4-FFF2-40B4-BE49-F238E27FC236}">
                    <a16:creationId xmlns:a16="http://schemas.microsoft.com/office/drawing/2014/main" id="{2DEA78C8-3D22-41D6-9C71-4F340EC0E489}"/>
                  </a:ext>
                </a:extLst>
              </p:cNvPr>
              <p:cNvSpPr/>
              <p:nvPr/>
            </p:nvSpPr>
            <p:spPr>
              <a:xfrm>
                <a:off x="2377998" y="2895919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Sömmerda</a:t>
                </a:r>
              </a:p>
            </p:txBody>
          </p:sp>
          <p:sp>
            <p:nvSpPr>
              <p:cNvPr id="186" name="Freihandform 324">
                <a:extLst>
                  <a:ext uri="{FF2B5EF4-FFF2-40B4-BE49-F238E27FC236}">
                    <a16:creationId xmlns:a16="http://schemas.microsoft.com/office/drawing/2014/main" id="{318F06D8-60B3-418D-AAEA-6BF08F7E671B}"/>
                  </a:ext>
                </a:extLst>
              </p:cNvPr>
              <p:cNvSpPr/>
              <p:nvPr/>
            </p:nvSpPr>
            <p:spPr>
              <a:xfrm>
                <a:off x="1152576" y="286472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Unstrut-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Hainich-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87" name="Freihandform 324">
                <a:extLst>
                  <a:ext uri="{FF2B5EF4-FFF2-40B4-BE49-F238E27FC236}">
                    <a16:creationId xmlns:a16="http://schemas.microsoft.com/office/drawing/2014/main" id="{17BC28B2-6579-4C27-8707-BF3B0CAA9AF0}"/>
                  </a:ext>
                </a:extLst>
              </p:cNvPr>
              <p:cNvSpPr/>
              <p:nvPr/>
            </p:nvSpPr>
            <p:spPr>
              <a:xfrm>
                <a:off x="2077222" y="405369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Ilm-Kreis</a:t>
                </a:r>
              </a:p>
            </p:txBody>
          </p:sp>
          <p:sp>
            <p:nvSpPr>
              <p:cNvPr id="188" name="Freihandform 324">
                <a:extLst>
                  <a:ext uri="{FF2B5EF4-FFF2-40B4-BE49-F238E27FC236}">
                    <a16:creationId xmlns:a16="http://schemas.microsoft.com/office/drawing/2014/main" id="{5FD52BB2-82B3-4BED-8B04-6B4CD6E66AAA}"/>
                  </a:ext>
                </a:extLst>
              </p:cNvPr>
              <p:cNvSpPr/>
              <p:nvPr/>
            </p:nvSpPr>
            <p:spPr>
              <a:xfrm>
                <a:off x="3504482" y="452895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Orla-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89" name="Freihandform 324">
                <a:extLst>
                  <a:ext uri="{FF2B5EF4-FFF2-40B4-BE49-F238E27FC236}">
                    <a16:creationId xmlns:a16="http://schemas.microsoft.com/office/drawing/2014/main" id="{C57EFAD1-5C8E-4DF8-9BCD-8AE6D4A9DD6B}"/>
                  </a:ext>
                </a:extLst>
              </p:cNvPr>
              <p:cNvSpPr/>
              <p:nvPr/>
            </p:nvSpPr>
            <p:spPr>
              <a:xfrm>
                <a:off x="4139508" y="419910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Greiz</a:t>
                </a:r>
              </a:p>
            </p:txBody>
          </p:sp>
          <p:sp>
            <p:nvSpPr>
              <p:cNvPr id="190" name="Freihandform 324">
                <a:extLst>
                  <a:ext uri="{FF2B5EF4-FFF2-40B4-BE49-F238E27FC236}">
                    <a16:creationId xmlns:a16="http://schemas.microsoft.com/office/drawing/2014/main" id="{4645A29A-3C22-43BE-9FE5-69E099CD24A3}"/>
                  </a:ext>
                </a:extLst>
              </p:cNvPr>
              <p:cNvSpPr/>
              <p:nvPr/>
            </p:nvSpPr>
            <p:spPr>
              <a:xfrm>
                <a:off x="4724486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Alten-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burger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191" name="Freihandform 324">
                <a:extLst>
                  <a:ext uri="{FF2B5EF4-FFF2-40B4-BE49-F238E27FC236}">
                    <a16:creationId xmlns:a16="http://schemas.microsoft.com/office/drawing/2014/main" id="{65462AB7-9212-410A-82AF-9572B35575C9}"/>
                  </a:ext>
                </a:extLst>
              </p:cNvPr>
              <p:cNvSpPr/>
              <p:nvPr/>
            </p:nvSpPr>
            <p:spPr>
              <a:xfrm>
                <a:off x="4134887" y="367214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D</a:t>
                </a:r>
              </a:p>
            </p:txBody>
          </p:sp>
          <p:sp>
            <p:nvSpPr>
              <p:cNvPr id="192" name="Freihandform 324">
                <a:extLst>
                  <a:ext uri="{FF2B5EF4-FFF2-40B4-BE49-F238E27FC236}">
                    <a16:creationId xmlns:a16="http://schemas.microsoft.com/office/drawing/2014/main" id="{2E0000BF-6038-4AD0-B73F-CF336A9E3A2C}"/>
                  </a:ext>
                </a:extLst>
              </p:cNvPr>
              <p:cNvSpPr/>
              <p:nvPr/>
            </p:nvSpPr>
            <p:spPr>
              <a:xfrm>
                <a:off x="3190313" y="35649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C</a:t>
                </a:r>
              </a:p>
            </p:txBody>
          </p:sp>
          <p:sp>
            <p:nvSpPr>
              <p:cNvPr id="193" name="Freihandform 324">
                <a:extLst>
                  <a:ext uri="{FF2B5EF4-FFF2-40B4-BE49-F238E27FC236}">
                    <a16:creationId xmlns:a16="http://schemas.microsoft.com/office/drawing/2014/main" id="{05749295-8D65-4297-A85A-F62E2FB03F14}"/>
                  </a:ext>
                </a:extLst>
              </p:cNvPr>
              <p:cNvSpPr/>
              <p:nvPr/>
            </p:nvSpPr>
            <p:spPr>
              <a:xfrm>
                <a:off x="1012600" y="4293203"/>
                <a:ext cx="613733" cy="4215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Schmalkalden-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Meiningen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194" name="Freihandform 324">
                <a:extLst>
                  <a:ext uri="{FF2B5EF4-FFF2-40B4-BE49-F238E27FC236}">
                    <a16:creationId xmlns:a16="http://schemas.microsoft.com/office/drawing/2014/main" id="{D62E9AD7-1DD4-416C-86E6-6C89F11DD046}"/>
                  </a:ext>
                </a:extLst>
              </p:cNvPr>
              <p:cNvSpPr/>
              <p:nvPr/>
            </p:nvSpPr>
            <p:spPr>
              <a:xfrm>
                <a:off x="670084" y="365793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Wartburg-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95" name="Freihandform 324">
                <a:extLst>
                  <a:ext uri="{FF2B5EF4-FFF2-40B4-BE49-F238E27FC236}">
                    <a16:creationId xmlns:a16="http://schemas.microsoft.com/office/drawing/2014/main" id="{6D156895-62C6-490A-A56F-5B9DD2267F08}"/>
                  </a:ext>
                </a:extLst>
              </p:cNvPr>
              <p:cNvSpPr/>
              <p:nvPr/>
            </p:nvSpPr>
            <p:spPr>
              <a:xfrm>
                <a:off x="2654133" y="4323763"/>
                <a:ext cx="613733" cy="3837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Saalfeld-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Rudolstadt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196" name="Freihandform 324">
                <a:extLst>
                  <a:ext uri="{FF2B5EF4-FFF2-40B4-BE49-F238E27FC236}">
                    <a16:creationId xmlns:a16="http://schemas.microsoft.com/office/drawing/2014/main" id="{DCDED930-50EA-4ABC-A1EC-9BC80B8CBCB7}"/>
                  </a:ext>
                </a:extLst>
              </p:cNvPr>
              <p:cNvSpPr/>
              <p:nvPr/>
            </p:nvSpPr>
            <p:spPr>
              <a:xfrm>
                <a:off x="2681923" y="345053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</a:t>
                </a:r>
              </a:p>
            </p:txBody>
          </p:sp>
          <p:sp>
            <p:nvSpPr>
              <p:cNvPr id="197" name="Freihandform 324">
                <a:extLst>
                  <a:ext uri="{FF2B5EF4-FFF2-40B4-BE49-F238E27FC236}">
                    <a16:creationId xmlns:a16="http://schemas.microsoft.com/office/drawing/2014/main" id="{260ACE9D-106E-466E-8C1D-B22F0E274C6A}"/>
                  </a:ext>
                </a:extLst>
              </p:cNvPr>
              <p:cNvSpPr/>
              <p:nvPr/>
            </p:nvSpPr>
            <p:spPr>
              <a:xfrm>
                <a:off x="2039203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</a:t>
                </a:r>
              </a:p>
            </p:txBody>
          </p:sp>
          <p:sp>
            <p:nvSpPr>
              <p:cNvPr id="198" name="Freihandform 324">
                <a:extLst>
                  <a:ext uri="{FF2B5EF4-FFF2-40B4-BE49-F238E27FC236}">
                    <a16:creationId xmlns:a16="http://schemas.microsoft.com/office/drawing/2014/main" id="{0865824D-63A6-41F1-983C-86CC4DA2FD31}"/>
                  </a:ext>
                </a:extLst>
              </p:cNvPr>
              <p:cNvSpPr/>
              <p:nvPr/>
            </p:nvSpPr>
            <p:spPr>
              <a:xfrm>
                <a:off x="2845643" y="321668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Weimarer</a:t>
                </a:r>
              </a:p>
            </p:txBody>
          </p:sp>
          <p:sp>
            <p:nvSpPr>
              <p:cNvPr id="199" name="Freihandform 324">
                <a:extLst>
                  <a:ext uri="{FF2B5EF4-FFF2-40B4-BE49-F238E27FC236}">
                    <a16:creationId xmlns:a16="http://schemas.microsoft.com/office/drawing/2014/main" id="{A61D1A75-5151-472E-B802-107984B46450}"/>
                  </a:ext>
                </a:extLst>
              </p:cNvPr>
              <p:cNvSpPr/>
              <p:nvPr/>
            </p:nvSpPr>
            <p:spPr>
              <a:xfrm>
                <a:off x="1877131" y="4490521"/>
                <a:ext cx="191288" cy="1577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square" lIns="0" tIns="0" rIns="0" bIns="0" anchor="ctr" anchorCtr="1" compatLnSpc="0">
                <a:sp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</a:t>
                </a:r>
              </a:p>
            </p:txBody>
          </p:sp>
          <p:sp>
            <p:nvSpPr>
              <p:cNvPr id="200" name="Freihandform 324">
                <a:extLst>
                  <a:ext uri="{FF2B5EF4-FFF2-40B4-BE49-F238E27FC236}">
                    <a16:creationId xmlns:a16="http://schemas.microsoft.com/office/drawing/2014/main" id="{314F2818-4E5F-417E-982B-731DA5D50BA1}"/>
                  </a:ext>
                </a:extLst>
              </p:cNvPr>
              <p:cNvSpPr/>
              <p:nvPr/>
            </p:nvSpPr>
            <p:spPr>
              <a:xfrm>
                <a:off x="1634500" y="49490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Hildburg-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201" name="Freihandform 324">
                <a:extLst>
                  <a:ext uri="{FF2B5EF4-FFF2-40B4-BE49-F238E27FC236}">
                    <a16:creationId xmlns:a16="http://schemas.microsoft.com/office/drawing/2014/main" id="{E5EF430E-76E5-4F6C-8870-6B80425436BE}"/>
                  </a:ext>
                </a:extLst>
              </p:cNvPr>
              <p:cNvSpPr/>
              <p:nvPr/>
            </p:nvSpPr>
            <p:spPr>
              <a:xfrm>
                <a:off x="2358637" y="50217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Sonne-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berg</a:t>
                </a:r>
              </a:p>
            </p:txBody>
          </p:sp>
          <p:sp>
            <p:nvSpPr>
              <p:cNvPr id="202" name="Freihandform 324">
                <a:extLst>
                  <a:ext uri="{FF2B5EF4-FFF2-40B4-BE49-F238E27FC236}">
                    <a16:creationId xmlns:a16="http://schemas.microsoft.com/office/drawing/2014/main" id="{8BC33ABF-9A6E-444B-9D42-C8C3CDC4D69D}"/>
                  </a:ext>
                </a:extLst>
              </p:cNvPr>
              <p:cNvSpPr/>
              <p:nvPr/>
            </p:nvSpPr>
            <p:spPr>
              <a:xfrm>
                <a:off x="3582023" y="3424148"/>
                <a:ext cx="613733" cy="10649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rtl="0" hangingPunct="1"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03" name="Freihandform 324">
                <a:extLst>
                  <a:ext uri="{FF2B5EF4-FFF2-40B4-BE49-F238E27FC236}">
                    <a16:creationId xmlns:a16="http://schemas.microsoft.com/office/drawing/2014/main" id="{3CF89C90-02FE-4424-95B6-180A7EE4A0F8}"/>
                  </a:ext>
                </a:extLst>
              </p:cNvPr>
              <p:cNvSpPr/>
              <p:nvPr/>
            </p:nvSpPr>
            <p:spPr>
              <a:xfrm>
                <a:off x="2624990" y="375574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04" name="Freihandform 324">
                <a:extLst>
                  <a:ext uri="{FF2B5EF4-FFF2-40B4-BE49-F238E27FC236}">
                    <a16:creationId xmlns:a16="http://schemas.microsoft.com/office/drawing/2014/main" id="{833DA501-AADD-4515-9524-4C1BC46E794C}"/>
                  </a:ext>
                </a:extLst>
              </p:cNvPr>
              <p:cNvSpPr/>
              <p:nvPr/>
            </p:nvSpPr>
            <p:spPr>
              <a:xfrm>
                <a:off x="3180304" y="3914344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05" name="Freihandform 324">
                <a:extLst>
                  <a:ext uri="{FF2B5EF4-FFF2-40B4-BE49-F238E27FC236}">
                    <a16:creationId xmlns:a16="http://schemas.microsoft.com/office/drawing/2014/main" id="{F3E31A00-4AC0-46DB-9705-0AEB1A954604}"/>
                  </a:ext>
                </a:extLst>
              </p:cNvPr>
              <p:cNvSpPr/>
              <p:nvPr/>
            </p:nvSpPr>
            <p:spPr>
              <a:xfrm>
                <a:off x="3560948" y="3396926"/>
                <a:ext cx="613733" cy="57850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Holz-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land-</a:t>
                </a:r>
              </a:p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3950684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BEB4EF45-0A8F-403E-AA57-A623BD30A871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490105" y="1451170"/>
            <a:ext cx="8229600" cy="392695"/>
          </a:xfrm>
          <a:prstGeom prst="rect">
            <a:avLst/>
          </a:prstGeom>
        </p:spPr>
        <p:txBody>
          <a:bodyPr/>
          <a:lstStyle/>
          <a:p>
            <a:r>
              <a:rPr lang="de-DE" sz="2000" dirty="0"/>
              <a:t>Kyffhäuserkreis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286AD948-2992-467B-A2F5-FC874658E8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7293DE5-4FA4-45D0-8624-B605E6E6C49E}" type="slidenum">
              <a:rPr kumimoji="0" lang="de-DE" altLang="de-DE" sz="1100" b="0" i="0" u="none" strike="noStrike" kern="1200" cap="none" spc="0" normalizeH="0" baseline="0" noProof="0" smtClean="0">
                <a:ln>
                  <a:noFill/>
                </a:ln>
                <a:solidFill>
                  <a:srgbClr val="0089C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de-DE" altLang="de-DE" sz="1100" b="0" i="0" u="none" strike="noStrike" kern="1200" cap="none" spc="0" normalizeH="0" baseline="0" noProof="0" dirty="0">
              <a:ln>
                <a:noFill/>
              </a:ln>
              <a:solidFill>
                <a:srgbClr val="0089C1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87" name="Textfeld 186">
            <a:extLst>
              <a:ext uri="{FF2B5EF4-FFF2-40B4-BE49-F238E27FC236}">
                <a16:creationId xmlns:a16="http://schemas.microsoft.com/office/drawing/2014/main" id="{3C0BD8E3-F1B1-4BC0-A285-0962C3E93CBB}"/>
              </a:ext>
            </a:extLst>
          </p:cNvPr>
          <p:cNvSpPr txBox="1"/>
          <p:nvPr/>
        </p:nvSpPr>
        <p:spPr>
          <a:xfrm>
            <a:off x="4933807" y="2477073"/>
            <a:ext cx="1281120" cy="16927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de-DE" sz="800" dirty="0"/>
              <a:t>  1 Holzsußra</a:t>
            </a:r>
          </a:p>
          <a:p>
            <a:pPr algn="l"/>
            <a:r>
              <a:rPr lang="de-DE" sz="800" dirty="0"/>
              <a:t>  2 Ebeleben</a:t>
            </a:r>
          </a:p>
          <a:p>
            <a:pPr algn="l"/>
            <a:r>
              <a:rPr lang="de-DE" sz="800" dirty="0"/>
              <a:t>  3 Rockstedt</a:t>
            </a:r>
          </a:p>
          <a:p>
            <a:pPr algn="l"/>
            <a:r>
              <a:rPr lang="de-DE" sz="800" dirty="0"/>
              <a:t>  4 Abtsbessingen</a:t>
            </a:r>
          </a:p>
          <a:p>
            <a:pPr algn="l"/>
            <a:r>
              <a:rPr lang="de-DE" sz="800" dirty="0"/>
              <a:t>  5 Freienbessingen</a:t>
            </a:r>
          </a:p>
          <a:p>
            <a:pPr algn="l"/>
            <a:r>
              <a:rPr lang="de-DE" sz="800" dirty="0"/>
              <a:t>  6 Bellstedt</a:t>
            </a:r>
          </a:p>
          <a:p>
            <a:pPr algn="l"/>
            <a:r>
              <a:rPr lang="de-DE" sz="800" dirty="0"/>
              <a:t>  7 </a:t>
            </a:r>
            <a:r>
              <a:rPr lang="de-DE" sz="800" i="1" dirty="0"/>
              <a:t>zu</a:t>
            </a:r>
            <a:r>
              <a:rPr lang="de-DE" sz="800" dirty="0"/>
              <a:t> Greußen</a:t>
            </a:r>
          </a:p>
          <a:p>
            <a:pPr algn="l"/>
            <a:r>
              <a:rPr lang="de-DE" sz="800" dirty="0"/>
              <a:t>  8 </a:t>
            </a:r>
            <a:r>
              <a:rPr lang="de-DE" sz="800" i="1" dirty="0"/>
              <a:t>zu</a:t>
            </a:r>
            <a:r>
              <a:rPr lang="de-DE" sz="800" dirty="0"/>
              <a:t> An der Schmücke</a:t>
            </a:r>
          </a:p>
          <a:p>
            <a:pPr algn="l"/>
            <a:r>
              <a:rPr lang="de-DE" sz="800" dirty="0"/>
              <a:t>  9 Westgreußen</a:t>
            </a:r>
          </a:p>
          <a:p>
            <a:pPr algn="l"/>
            <a:r>
              <a:rPr lang="de-DE" sz="800" dirty="0"/>
              <a:t>10 Wasserthaleben</a:t>
            </a:r>
          </a:p>
          <a:p>
            <a:pPr algn="l"/>
            <a:r>
              <a:rPr lang="de-DE" sz="800" dirty="0"/>
              <a:t>11 Clingen</a:t>
            </a:r>
          </a:p>
          <a:p>
            <a:pPr algn="l"/>
            <a:r>
              <a:rPr lang="de-DE" sz="800" dirty="0"/>
              <a:t>12 Topfstedt</a:t>
            </a:r>
          </a:p>
          <a:p>
            <a:pPr algn="l"/>
            <a:endParaRPr lang="de-DE" sz="800" dirty="0"/>
          </a:p>
        </p:txBody>
      </p:sp>
      <p:sp>
        <p:nvSpPr>
          <p:cNvPr id="188" name="Textfeld 187">
            <a:extLst>
              <a:ext uri="{FF2B5EF4-FFF2-40B4-BE49-F238E27FC236}">
                <a16:creationId xmlns:a16="http://schemas.microsoft.com/office/drawing/2014/main" id="{3CBF244E-A2B8-4883-B0DC-D2C818339B97}"/>
              </a:ext>
            </a:extLst>
          </p:cNvPr>
          <p:cNvSpPr txBox="1"/>
          <p:nvPr/>
        </p:nvSpPr>
        <p:spPr>
          <a:xfrm>
            <a:off x="6534767" y="2477073"/>
            <a:ext cx="1513556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de-DE" sz="800" dirty="0"/>
              <a:t>13  </a:t>
            </a:r>
            <a:r>
              <a:rPr lang="de-DE" sz="800" i="1" dirty="0"/>
              <a:t>zu</a:t>
            </a:r>
            <a:r>
              <a:rPr lang="de-DE" sz="800" dirty="0"/>
              <a:t> Artern</a:t>
            </a:r>
          </a:p>
          <a:p>
            <a:pPr algn="l"/>
            <a:r>
              <a:rPr lang="de-DE" sz="800" dirty="0"/>
              <a:t>14 Trebra</a:t>
            </a:r>
          </a:p>
          <a:p>
            <a:pPr algn="l"/>
            <a:r>
              <a:rPr lang="de-DE" sz="800" dirty="0"/>
              <a:t>15 Oberbösa</a:t>
            </a:r>
          </a:p>
          <a:p>
            <a:pPr algn="l"/>
            <a:r>
              <a:rPr lang="de-DE" sz="800" dirty="0"/>
              <a:t>16 Niederbösa</a:t>
            </a:r>
          </a:p>
          <a:p>
            <a:pPr algn="l"/>
            <a:r>
              <a:rPr lang="de-DE" sz="800" dirty="0"/>
              <a:t>17 </a:t>
            </a:r>
            <a:r>
              <a:rPr lang="de-DE" sz="800" dirty="0" err="1"/>
              <a:t>Etzleben</a:t>
            </a:r>
            <a:endParaRPr lang="de-DE" sz="800" dirty="0"/>
          </a:p>
          <a:p>
            <a:pPr algn="l"/>
            <a:r>
              <a:rPr lang="de-DE" sz="800" dirty="0"/>
              <a:t>18 Oberheldrungen </a:t>
            </a:r>
          </a:p>
          <a:p>
            <a:pPr algn="l"/>
            <a:r>
              <a:rPr lang="de-DE" sz="800" dirty="0"/>
              <a:t>19 </a:t>
            </a:r>
            <a:r>
              <a:rPr lang="de-DE" sz="800" dirty="0" err="1"/>
              <a:t>Gehofen</a:t>
            </a:r>
            <a:endParaRPr lang="de-DE" sz="800" dirty="0"/>
          </a:p>
          <a:p>
            <a:pPr algn="l"/>
            <a:r>
              <a:rPr lang="de-DE" sz="800" dirty="0"/>
              <a:t>20 Reinsdorf</a:t>
            </a:r>
          </a:p>
          <a:p>
            <a:pPr algn="l"/>
            <a:r>
              <a:rPr lang="de-DE" sz="800" dirty="0"/>
              <a:t>21 </a:t>
            </a:r>
            <a:r>
              <a:rPr lang="de-DE" sz="800" dirty="0" err="1"/>
              <a:t>Kalbsrieth</a:t>
            </a:r>
            <a:endParaRPr lang="de-DE" sz="800" dirty="0"/>
          </a:p>
          <a:p>
            <a:pPr algn="l"/>
            <a:r>
              <a:rPr lang="de-DE" sz="800" dirty="0"/>
              <a:t>22 </a:t>
            </a:r>
            <a:r>
              <a:rPr lang="de-DE" sz="800" dirty="0" err="1"/>
              <a:t>Mönchpfiffel-Nikolausrieth</a:t>
            </a:r>
            <a:endParaRPr lang="de-DE" sz="800" dirty="0"/>
          </a:p>
        </p:txBody>
      </p:sp>
      <p:grpSp>
        <p:nvGrpSpPr>
          <p:cNvPr id="5" name="Gruppieren 4">
            <a:extLst>
              <a:ext uri="{FF2B5EF4-FFF2-40B4-BE49-F238E27FC236}">
                <a16:creationId xmlns:a16="http://schemas.microsoft.com/office/drawing/2014/main" id="{F28F8AFE-B7D4-43E1-A87B-6E7911D04E53}"/>
              </a:ext>
            </a:extLst>
          </p:cNvPr>
          <p:cNvGrpSpPr/>
          <p:nvPr/>
        </p:nvGrpSpPr>
        <p:grpSpPr>
          <a:xfrm>
            <a:off x="2896570" y="4249044"/>
            <a:ext cx="6068227" cy="2268000"/>
            <a:chOff x="2896570" y="4249044"/>
            <a:chExt cx="6068227" cy="2268000"/>
          </a:xfrm>
        </p:grpSpPr>
        <p:pic>
          <p:nvPicPr>
            <p:cNvPr id="125" name="Grafik 124">
              <a:extLst>
                <a:ext uri="{FF2B5EF4-FFF2-40B4-BE49-F238E27FC236}">
                  <a16:creationId xmlns:a16="http://schemas.microsoft.com/office/drawing/2014/main" id="{2B6F985E-C7E0-4FB1-89A5-8C14F713F57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96570" y="4249044"/>
              <a:ext cx="6068227" cy="2268000"/>
            </a:xfrm>
            <a:prstGeom prst="rect">
              <a:avLst/>
            </a:prstGeom>
          </p:spPr>
        </p:pic>
        <p:sp>
          <p:nvSpPr>
            <p:cNvPr id="190" name="Textfeld 189">
              <a:extLst>
                <a:ext uri="{FF2B5EF4-FFF2-40B4-BE49-F238E27FC236}">
                  <a16:creationId xmlns:a16="http://schemas.microsoft.com/office/drawing/2014/main" id="{4E1F103F-3BE2-4EBA-A224-C0D7BC4F73CE}"/>
                </a:ext>
              </a:extLst>
            </p:cNvPr>
            <p:cNvSpPr txBox="1"/>
            <p:nvPr/>
          </p:nvSpPr>
          <p:spPr>
            <a:xfrm>
              <a:off x="3146024" y="5046043"/>
              <a:ext cx="1099563" cy="28440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Helbedündorf</a:t>
              </a:r>
            </a:p>
          </p:txBody>
        </p:sp>
        <p:sp>
          <p:nvSpPr>
            <p:cNvPr id="191" name="Textfeld 190">
              <a:extLst>
                <a:ext uri="{FF2B5EF4-FFF2-40B4-BE49-F238E27FC236}">
                  <a16:creationId xmlns:a16="http://schemas.microsoft.com/office/drawing/2014/main" id="{6CEF0771-AF79-41FB-ADD6-5A22E6FFCCCC}"/>
                </a:ext>
              </a:extLst>
            </p:cNvPr>
            <p:cNvSpPr txBox="1"/>
            <p:nvPr/>
          </p:nvSpPr>
          <p:spPr>
            <a:xfrm>
              <a:off x="4427644" y="4892399"/>
              <a:ext cx="1241880" cy="28440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Sondershausen</a:t>
              </a:r>
            </a:p>
          </p:txBody>
        </p:sp>
        <p:sp>
          <p:nvSpPr>
            <p:cNvPr id="192" name="Textfeld 191">
              <a:extLst>
                <a:ext uri="{FF2B5EF4-FFF2-40B4-BE49-F238E27FC236}">
                  <a16:creationId xmlns:a16="http://schemas.microsoft.com/office/drawing/2014/main" id="{FDA34BD6-7B63-4409-84BB-3A675581C79B}"/>
                </a:ext>
              </a:extLst>
            </p:cNvPr>
            <p:cNvSpPr txBox="1"/>
            <p:nvPr/>
          </p:nvSpPr>
          <p:spPr>
            <a:xfrm>
              <a:off x="4017666" y="5567375"/>
              <a:ext cx="331051" cy="28440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1</a:t>
              </a:r>
            </a:p>
          </p:txBody>
        </p:sp>
        <p:sp>
          <p:nvSpPr>
            <p:cNvPr id="193" name="Textfeld 192">
              <a:extLst>
                <a:ext uri="{FF2B5EF4-FFF2-40B4-BE49-F238E27FC236}">
                  <a16:creationId xmlns:a16="http://schemas.microsoft.com/office/drawing/2014/main" id="{98818E55-5565-47D4-B2CA-38DFDFF4F1E9}"/>
                </a:ext>
              </a:extLst>
            </p:cNvPr>
            <p:cNvSpPr txBox="1"/>
            <p:nvPr/>
          </p:nvSpPr>
          <p:spPr>
            <a:xfrm>
              <a:off x="4351748" y="5488929"/>
              <a:ext cx="331051" cy="28440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2</a:t>
              </a:r>
            </a:p>
          </p:txBody>
        </p:sp>
        <p:sp>
          <p:nvSpPr>
            <p:cNvPr id="194" name="Textfeld 193">
              <a:extLst>
                <a:ext uri="{FF2B5EF4-FFF2-40B4-BE49-F238E27FC236}">
                  <a16:creationId xmlns:a16="http://schemas.microsoft.com/office/drawing/2014/main" id="{63B5ED76-73F9-40E9-8BA0-5185286FF3BD}"/>
                </a:ext>
              </a:extLst>
            </p:cNvPr>
            <p:cNvSpPr txBox="1"/>
            <p:nvPr/>
          </p:nvSpPr>
          <p:spPr>
            <a:xfrm>
              <a:off x="4537019" y="5663181"/>
              <a:ext cx="19612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3</a:t>
              </a:r>
            </a:p>
          </p:txBody>
        </p:sp>
        <p:sp>
          <p:nvSpPr>
            <p:cNvPr id="195" name="Textfeld 194">
              <a:extLst>
                <a:ext uri="{FF2B5EF4-FFF2-40B4-BE49-F238E27FC236}">
                  <a16:creationId xmlns:a16="http://schemas.microsoft.com/office/drawing/2014/main" id="{882D3963-EF55-4B3F-A392-35F7B842BB5B}"/>
                </a:ext>
              </a:extLst>
            </p:cNvPr>
            <p:cNvSpPr txBox="1"/>
            <p:nvPr/>
          </p:nvSpPr>
          <p:spPr>
            <a:xfrm>
              <a:off x="4446661" y="5898708"/>
              <a:ext cx="331051" cy="28440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4</a:t>
              </a:r>
            </a:p>
          </p:txBody>
        </p:sp>
        <p:sp>
          <p:nvSpPr>
            <p:cNvPr id="196" name="Textfeld 195">
              <a:extLst>
                <a:ext uri="{FF2B5EF4-FFF2-40B4-BE49-F238E27FC236}">
                  <a16:creationId xmlns:a16="http://schemas.microsoft.com/office/drawing/2014/main" id="{A346F363-2004-427B-967A-9C17F76420F3}"/>
                </a:ext>
              </a:extLst>
            </p:cNvPr>
            <p:cNvSpPr txBox="1"/>
            <p:nvPr/>
          </p:nvSpPr>
          <p:spPr>
            <a:xfrm>
              <a:off x="4523770" y="6134235"/>
              <a:ext cx="331051" cy="28440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5</a:t>
              </a:r>
            </a:p>
          </p:txBody>
        </p:sp>
        <p:sp>
          <p:nvSpPr>
            <p:cNvPr id="198" name="Textfeld 197">
              <a:extLst>
                <a:ext uri="{FF2B5EF4-FFF2-40B4-BE49-F238E27FC236}">
                  <a16:creationId xmlns:a16="http://schemas.microsoft.com/office/drawing/2014/main" id="{97711CAE-C57C-4231-A903-943A4D253B5D}"/>
                </a:ext>
              </a:extLst>
            </p:cNvPr>
            <p:cNvSpPr txBox="1"/>
            <p:nvPr/>
          </p:nvSpPr>
          <p:spPr>
            <a:xfrm>
              <a:off x="4652479" y="5725034"/>
              <a:ext cx="29328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6</a:t>
              </a:r>
            </a:p>
          </p:txBody>
        </p:sp>
        <p:sp>
          <p:nvSpPr>
            <p:cNvPr id="199" name="Textfeld 198">
              <a:extLst>
                <a:ext uri="{FF2B5EF4-FFF2-40B4-BE49-F238E27FC236}">
                  <a16:creationId xmlns:a16="http://schemas.microsoft.com/office/drawing/2014/main" id="{AE5DA189-04FD-4027-B953-03D29BC3572E}"/>
                </a:ext>
              </a:extLst>
            </p:cNvPr>
            <p:cNvSpPr txBox="1"/>
            <p:nvPr/>
          </p:nvSpPr>
          <p:spPr>
            <a:xfrm>
              <a:off x="4898117" y="5698075"/>
              <a:ext cx="24237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2</a:t>
              </a:r>
            </a:p>
          </p:txBody>
        </p:sp>
        <p:sp>
          <p:nvSpPr>
            <p:cNvPr id="200" name="Textfeld 199">
              <a:extLst>
                <a:ext uri="{FF2B5EF4-FFF2-40B4-BE49-F238E27FC236}">
                  <a16:creationId xmlns:a16="http://schemas.microsoft.com/office/drawing/2014/main" id="{0C08931B-238A-485B-B627-C2A44FD1667E}"/>
                </a:ext>
              </a:extLst>
            </p:cNvPr>
            <p:cNvSpPr txBox="1"/>
            <p:nvPr/>
          </p:nvSpPr>
          <p:spPr>
            <a:xfrm>
              <a:off x="5035653" y="5601854"/>
              <a:ext cx="85593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Greußen</a:t>
              </a:r>
            </a:p>
          </p:txBody>
        </p:sp>
        <p:sp>
          <p:nvSpPr>
            <p:cNvPr id="201" name="Textfeld 200">
              <a:extLst>
                <a:ext uri="{FF2B5EF4-FFF2-40B4-BE49-F238E27FC236}">
                  <a16:creationId xmlns:a16="http://schemas.microsoft.com/office/drawing/2014/main" id="{8FCC5469-799A-4C64-9099-655B68DEA070}"/>
                </a:ext>
              </a:extLst>
            </p:cNvPr>
            <p:cNvSpPr txBox="1"/>
            <p:nvPr/>
          </p:nvSpPr>
          <p:spPr>
            <a:xfrm>
              <a:off x="5237278" y="5880437"/>
              <a:ext cx="33881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10</a:t>
              </a:r>
            </a:p>
          </p:txBody>
        </p:sp>
        <p:sp>
          <p:nvSpPr>
            <p:cNvPr id="202" name="Textfeld 201">
              <a:extLst>
                <a:ext uri="{FF2B5EF4-FFF2-40B4-BE49-F238E27FC236}">
                  <a16:creationId xmlns:a16="http://schemas.microsoft.com/office/drawing/2014/main" id="{102C258F-85D9-4EEE-B7E8-AF485BDEEE50}"/>
                </a:ext>
              </a:extLst>
            </p:cNvPr>
            <p:cNvSpPr txBox="1"/>
            <p:nvPr/>
          </p:nvSpPr>
          <p:spPr>
            <a:xfrm>
              <a:off x="5347544" y="6198867"/>
              <a:ext cx="409875" cy="28440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11</a:t>
              </a:r>
            </a:p>
          </p:txBody>
        </p:sp>
        <p:sp>
          <p:nvSpPr>
            <p:cNvPr id="203" name="Textfeld 202">
              <a:extLst>
                <a:ext uri="{FF2B5EF4-FFF2-40B4-BE49-F238E27FC236}">
                  <a16:creationId xmlns:a16="http://schemas.microsoft.com/office/drawing/2014/main" id="{D3C8B4CA-A30D-4DE7-943C-B10E3EF8BE7E}"/>
                </a:ext>
              </a:extLst>
            </p:cNvPr>
            <p:cNvSpPr txBox="1"/>
            <p:nvPr/>
          </p:nvSpPr>
          <p:spPr>
            <a:xfrm>
              <a:off x="5730432" y="5886024"/>
              <a:ext cx="409875" cy="28440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12</a:t>
              </a:r>
            </a:p>
          </p:txBody>
        </p:sp>
        <p:sp>
          <p:nvSpPr>
            <p:cNvPr id="204" name="Textfeld 203">
              <a:extLst>
                <a:ext uri="{FF2B5EF4-FFF2-40B4-BE49-F238E27FC236}">
                  <a16:creationId xmlns:a16="http://schemas.microsoft.com/office/drawing/2014/main" id="{3112B189-CB91-46FA-969E-8C2CB4EC9C96}"/>
                </a:ext>
              </a:extLst>
            </p:cNvPr>
            <p:cNvSpPr txBox="1"/>
            <p:nvPr/>
          </p:nvSpPr>
          <p:spPr>
            <a:xfrm>
              <a:off x="5204899" y="6084764"/>
              <a:ext cx="331051" cy="28440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9</a:t>
              </a:r>
            </a:p>
          </p:txBody>
        </p:sp>
        <p:sp>
          <p:nvSpPr>
            <p:cNvPr id="205" name="Textfeld 204">
              <a:extLst>
                <a:ext uri="{FF2B5EF4-FFF2-40B4-BE49-F238E27FC236}">
                  <a16:creationId xmlns:a16="http://schemas.microsoft.com/office/drawing/2014/main" id="{51139C57-47AF-4121-A1FF-154896955A36}"/>
                </a:ext>
              </a:extLst>
            </p:cNvPr>
            <p:cNvSpPr txBox="1"/>
            <p:nvPr/>
          </p:nvSpPr>
          <p:spPr>
            <a:xfrm>
              <a:off x="5773918" y="6148022"/>
              <a:ext cx="24237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7</a:t>
              </a:r>
            </a:p>
          </p:txBody>
        </p:sp>
        <p:sp>
          <p:nvSpPr>
            <p:cNvPr id="206" name="Textfeld 205">
              <a:extLst>
                <a:ext uri="{FF2B5EF4-FFF2-40B4-BE49-F238E27FC236}">
                  <a16:creationId xmlns:a16="http://schemas.microsoft.com/office/drawing/2014/main" id="{9C370EAB-C2C8-4D26-A964-F39E33184067}"/>
                </a:ext>
              </a:extLst>
            </p:cNvPr>
            <p:cNvSpPr txBox="1"/>
            <p:nvPr/>
          </p:nvSpPr>
          <p:spPr>
            <a:xfrm>
              <a:off x="5907626" y="5427182"/>
              <a:ext cx="409875" cy="28440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15</a:t>
              </a:r>
            </a:p>
          </p:txBody>
        </p:sp>
        <p:sp>
          <p:nvSpPr>
            <p:cNvPr id="207" name="Textfeld 206">
              <a:extLst>
                <a:ext uri="{FF2B5EF4-FFF2-40B4-BE49-F238E27FC236}">
                  <a16:creationId xmlns:a16="http://schemas.microsoft.com/office/drawing/2014/main" id="{5B4C9C7B-20A7-41E3-BF9E-D0B6BFCA4CC0}"/>
                </a:ext>
              </a:extLst>
            </p:cNvPr>
            <p:cNvSpPr txBox="1"/>
            <p:nvPr/>
          </p:nvSpPr>
          <p:spPr>
            <a:xfrm>
              <a:off x="5707132" y="5590786"/>
              <a:ext cx="409875" cy="28440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14</a:t>
              </a:r>
            </a:p>
          </p:txBody>
        </p:sp>
        <p:sp>
          <p:nvSpPr>
            <p:cNvPr id="208" name="Textfeld 207">
              <a:extLst>
                <a:ext uri="{FF2B5EF4-FFF2-40B4-BE49-F238E27FC236}">
                  <a16:creationId xmlns:a16="http://schemas.microsoft.com/office/drawing/2014/main" id="{0485A2FC-9382-4BC3-A284-64286066CD35}"/>
                </a:ext>
              </a:extLst>
            </p:cNvPr>
            <p:cNvSpPr txBox="1"/>
            <p:nvPr/>
          </p:nvSpPr>
          <p:spPr>
            <a:xfrm>
              <a:off x="5895237" y="5650896"/>
              <a:ext cx="32996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16</a:t>
              </a:r>
            </a:p>
          </p:txBody>
        </p:sp>
        <p:sp>
          <p:nvSpPr>
            <p:cNvPr id="209" name="Textfeld 208">
              <a:extLst>
                <a:ext uri="{FF2B5EF4-FFF2-40B4-BE49-F238E27FC236}">
                  <a16:creationId xmlns:a16="http://schemas.microsoft.com/office/drawing/2014/main" id="{BB6AE342-B9E2-45ED-8AE7-26D1E9810D57}"/>
                </a:ext>
              </a:extLst>
            </p:cNvPr>
            <p:cNvSpPr txBox="1"/>
            <p:nvPr/>
          </p:nvSpPr>
          <p:spPr>
            <a:xfrm>
              <a:off x="5664596" y="4622582"/>
              <a:ext cx="8739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Kyffhäuserland</a:t>
              </a:r>
            </a:p>
          </p:txBody>
        </p:sp>
        <p:sp>
          <p:nvSpPr>
            <p:cNvPr id="210" name="Textfeld 209">
              <a:extLst>
                <a:ext uri="{FF2B5EF4-FFF2-40B4-BE49-F238E27FC236}">
                  <a16:creationId xmlns:a16="http://schemas.microsoft.com/office/drawing/2014/main" id="{7D5A5609-2A49-48F2-AC18-EC75B7FA73A3}"/>
                </a:ext>
              </a:extLst>
            </p:cNvPr>
            <p:cNvSpPr txBox="1"/>
            <p:nvPr/>
          </p:nvSpPr>
          <p:spPr>
            <a:xfrm>
              <a:off x="6582478" y="4521258"/>
              <a:ext cx="931665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Bad </a:t>
              </a:r>
            </a:p>
            <a:p>
              <a:r>
                <a:rPr lang="de-DE" sz="800" dirty="0"/>
                <a:t>Frankenhausen/</a:t>
              </a:r>
            </a:p>
            <a:p>
              <a:r>
                <a:rPr lang="de-DE" sz="800" dirty="0"/>
                <a:t>Kyffhäuser</a:t>
              </a:r>
            </a:p>
          </p:txBody>
        </p:sp>
        <p:sp>
          <p:nvSpPr>
            <p:cNvPr id="211" name="Textfeld 210">
              <a:extLst>
                <a:ext uri="{FF2B5EF4-FFF2-40B4-BE49-F238E27FC236}">
                  <a16:creationId xmlns:a16="http://schemas.microsoft.com/office/drawing/2014/main" id="{AA788F65-8E07-4BC0-BE2F-71324D041C2D}"/>
                </a:ext>
              </a:extLst>
            </p:cNvPr>
            <p:cNvSpPr txBox="1"/>
            <p:nvPr/>
          </p:nvSpPr>
          <p:spPr>
            <a:xfrm>
              <a:off x="7262783" y="4423235"/>
              <a:ext cx="33116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13</a:t>
              </a:r>
            </a:p>
          </p:txBody>
        </p:sp>
        <p:sp>
          <p:nvSpPr>
            <p:cNvPr id="212" name="Textfeld 211">
              <a:extLst>
                <a:ext uri="{FF2B5EF4-FFF2-40B4-BE49-F238E27FC236}">
                  <a16:creationId xmlns:a16="http://schemas.microsoft.com/office/drawing/2014/main" id="{9827330C-CE2F-47C6-BBB3-5A0F1794948E}"/>
                </a:ext>
              </a:extLst>
            </p:cNvPr>
            <p:cNvSpPr txBox="1"/>
            <p:nvPr/>
          </p:nvSpPr>
          <p:spPr>
            <a:xfrm>
              <a:off x="7531267" y="4655791"/>
              <a:ext cx="635391" cy="28440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Artern</a:t>
              </a:r>
            </a:p>
          </p:txBody>
        </p:sp>
        <p:sp>
          <p:nvSpPr>
            <p:cNvPr id="213" name="Textfeld 212">
              <a:extLst>
                <a:ext uri="{FF2B5EF4-FFF2-40B4-BE49-F238E27FC236}">
                  <a16:creationId xmlns:a16="http://schemas.microsoft.com/office/drawing/2014/main" id="{AAFA9B97-6C51-435F-860F-450F7D6690DA}"/>
                </a:ext>
              </a:extLst>
            </p:cNvPr>
            <p:cNvSpPr txBox="1"/>
            <p:nvPr/>
          </p:nvSpPr>
          <p:spPr>
            <a:xfrm>
              <a:off x="6788486" y="5216625"/>
              <a:ext cx="909081" cy="44691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An der </a:t>
              </a:r>
            </a:p>
            <a:p>
              <a:r>
                <a:rPr lang="de-DE" sz="800" dirty="0"/>
                <a:t>Schmücke</a:t>
              </a:r>
            </a:p>
          </p:txBody>
        </p:sp>
        <p:sp>
          <p:nvSpPr>
            <p:cNvPr id="214" name="Textfeld 213">
              <a:extLst>
                <a:ext uri="{FF2B5EF4-FFF2-40B4-BE49-F238E27FC236}">
                  <a16:creationId xmlns:a16="http://schemas.microsoft.com/office/drawing/2014/main" id="{F204A958-17DD-4FD4-9C69-C6355D3749DA}"/>
                </a:ext>
              </a:extLst>
            </p:cNvPr>
            <p:cNvSpPr txBox="1"/>
            <p:nvPr/>
          </p:nvSpPr>
          <p:spPr>
            <a:xfrm>
              <a:off x="7040593" y="5823732"/>
              <a:ext cx="30008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17</a:t>
              </a:r>
            </a:p>
          </p:txBody>
        </p:sp>
        <p:sp>
          <p:nvSpPr>
            <p:cNvPr id="215" name="Textfeld 214">
              <a:extLst>
                <a:ext uri="{FF2B5EF4-FFF2-40B4-BE49-F238E27FC236}">
                  <a16:creationId xmlns:a16="http://schemas.microsoft.com/office/drawing/2014/main" id="{602ADAE3-0739-4608-B13C-794FAFC601C8}"/>
                </a:ext>
              </a:extLst>
            </p:cNvPr>
            <p:cNvSpPr txBox="1"/>
            <p:nvPr/>
          </p:nvSpPr>
          <p:spPr>
            <a:xfrm>
              <a:off x="7452943" y="5543174"/>
              <a:ext cx="30008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18</a:t>
              </a:r>
            </a:p>
          </p:txBody>
        </p:sp>
        <p:sp>
          <p:nvSpPr>
            <p:cNvPr id="216" name="Textfeld 215">
              <a:extLst>
                <a:ext uri="{FF2B5EF4-FFF2-40B4-BE49-F238E27FC236}">
                  <a16:creationId xmlns:a16="http://schemas.microsoft.com/office/drawing/2014/main" id="{F065A719-821C-46BB-8DB5-8EA48BF9233C}"/>
                </a:ext>
              </a:extLst>
            </p:cNvPr>
            <p:cNvSpPr txBox="1"/>
            <p:nvPr/>
          </p:nvSpPr>
          <p:spPr>
            <a:xfrm>
              <a:off x="8041488" y="5333806"/>
              <a:ext cx="909077" cy="44691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Roßleben-</a:t>
              </a:r>
            </a:p>
            <a:p>
              <a:r>
                <a:rPr lang="de-DE" sz="800" dirty="0"/>
                <a:t>Wiehe</a:t>
              </a:r>
            </a:p>
          </p:txBody>
        </p:sp>
        <p:sp>
          <p:nvSpPr>
            <p:cNvPr id="217" name="Textfeld 216">
              <a:extLst>
                <a:ext uri="{FF2B5EF4-FFF2-40B4-BE49-F238E27FC236}">
                  <a16:creationId xmlns:a16="http://schemas.microsoft.com/office/drawing/2014/main" id="{87FAFF7E-3B5B-4703-9093-AD241ACF4508}"/>
                </a:ext>
              </a:extLst>
            </p:cNvPr>
            <p:cNvSpPr txBox="1"/>
            <p:nvPr/>
          </p:nvSpPr>
          <p:spPr>
            <a:xfrm>
              <a:off x="7529587" y="5092247"/>
              <a:ext cx="409876" cy="28440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20</a:t>
              </a:r>
            </a:p>
          </p:txBody>
        </p:sp>
        <p:sp>
          <p:nvSpPr>
            <p:cNvPr id="218" name="Textfeld 217">
              <a:extLst>
                <a:ext uri="{FF2B5EF4-FFF2-40B4-BE49-F238E27FC236}">
                  <a16:creationId xmlns:a16="http://schemas.microsoft.com/office/drawing/2014/main" id="{96CCD27F-A413-43B3-A149-EED85ED53776}"/>
                </a:ext>
              </a:extLst>
            </p:cNvPr>
            <p:cNvSpPr txBox="1"/>
            <p:nvPr/>
          </p:nvSpPr>
          <p:spPr>
            <a:xfrm>
              <a:off x="7806889" y="5208336"/>
              <a:ext cx="30008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19</a:t>
              </a:r>
            </a:p>
          </p:txBody>
        </p:sp>
        <p:sp>
          <p:nvSpPr>
            <p:cNvPr id="219" name="Textfeld 218">
              <a:extLst>
                <a:ext uri="{FF2B5EF4-FFF2-40B4-BE49-F238E27FC236}">
                  <a16:creationId xmlns:a16="http://schemas.microsoft.com/office/drawing/2014/main" id="{E78FEFC2-564D-4118-9012-3DDACE6B2E1A}"/>
                </a:ext>
              </a:extLst>
            </p:cNvPr>
            <p:cNvSpPr txBox="1"/>
            <p:nvPr/>
          </p:nvSpPr>
          <p:spPr>
            <a:xfrm>
              <a:off x="7933864" y="4988065"/>
              <a:ext cx="33509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21</a:t>
              </a:r>
            </a:p>
          </p:txBody>
        </p:sp>
        <p:sp>
          <p:nvSpPr>
            <p:cNvPr id="220" name="Textfeld 219">
              <a:extLst>
                <a:ext uri="{FF2B5EF4-FFF2-40B4-BE49-F238E27FC236}">
                  <a16:creationId xmlns:a16="http://schemas.microsoft.com/office/drawing/2014/main" id="{8D6DC2BD-3338-4D63-B731-84A60D73B2BE}"/>
                </a:ext>
              </a:extLst>
            </p:cNvPr>
            <p:cNvSpPr txBox="1"/>
            <p:nvPr/>
          </p:nvSpPr>
          <p:spPr>
            <a:xfrm>
              <a:off x="8156308" y="4634971"/>
              <a:ext cx="30008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22</a:t>
              </a:r>
            </a:p>
          </p:txBody>
        </p:sp>
        <p:sp>
          <p:nvSpPr>
            <p:cNvPr id="221" name="Textfeld 220">
              <a:extLst>
                <a:ext uri="{FF2B5EF4-FFF2-40B4-BE49-F238E27FC236}">
                  <a16:creationId xmlns:a16="http://schemas.microsoft.com/office/drawing/2014/main" id="{89C81FBF-5B02-425F-BB06-5A33E0A236C3}"/>
                </a:ext>
              </a:extLst>
            </p:cNvPr>
            <p:cNvSpPr txBox="1"/>
            <p:nvPr/>
          </p:nvSpPr>
          <p:spPr>
            <a:xfrm>
              <a:off x="7727038" y="5719853"/>
              <a:ext cx="24237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8</a:t>
              </a:r>
            </a:p>
          </p:txBody>
        </p:sp>
      </p:grpSp>
      <p:pic>
        <p:nvPicPr>
          <p:cNvPr id="7" name="Grafik 6">
            <a:extLst>
              <a:ext uri="{FF2B5EF4-FFF2-40B4-BE49-F238E27FC236}">
                <a16:creationId xmlns:a16="http://schemas.microsoft.com/office/drawing/2014/main" id="{5758F746-6F80-4EDC-B018-16A3205D490C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72024" y="1435983"/>
            <a:ext cx="365649" cy="432000"/>
          </a:xfrm>
          <a:prstGeom prst="rect">
            <a:avLst/>
          </a:prstGeom>
        </p:spPr>
      </p:pic>
      <p:grpSp>
        <p:nvGrpSpPr>
          <p:cNvPr id="154" name="Gruppieren 153">
            <a:extLst>
              <a:ext uri="{FF2B5EF4-FFF2-40B4-BE49-F238E27FC236}">
                <a16:creationId xmlns:a16="http://schemas.microsoft.com/office/drawing/2014/main" id="{C7B74CC8-A29D-4230-B1B2-63DCAD741C08}"/>
              </a:ext>
            </a:extLst>
          </p:cNvPr>
          <p:cNvGrpSpPr/>
          <p:nvPr/>
        </p:nvGrpSpPr>
        <p:grpSpPr>
          <a:xfrm>
            <a:off x="139071" y="1280582"/>
            <a:ext cx="3956733" cy="3354183"/>
            <a:chOff x="139071" y="1280582"/>
            <a:chExt cx="3956733" cy="3354183"/>
          </a:xfrm>
        </p:grpSpPr>
        <p:sp>
          <p:nvSpPr>
            <p:cNvPr id="155" name="Freihandform: Form 154">
              <a:extLst>
                <a:ext uri="{FF2B5EF4-FFF2-40B4-BE49-F238E27FC236}">
                  <a16:creationId xmlns:a16="http://schemas.microsoft.com/office/drawing/2014/main" id="{71DD6C36-E35C-44D1-BF7C-590FFC7E5196}"/>
                </a:ext>
              </a:extLst>
            </p:cNvPr>
            <p:cNvSpPr/>
            <p:nvPr/>
          </p:nvSpPr>
          <p:spPr>
            <a:xfrm>
              <a:off x="977106" y="1764445"/>
              <a:ext cx="1410750" cy="529650"/>
            </a:xfrm>
            <a:custGeom>
              <a:avLst/>
              <a:gdLst>
                <a:gd name="connsiteX0" fmla="*/ 858202 w 2714625"/>
                <a:gd name="connsiteY0" fmla="*/ 940308 h 1019175"/>
                <a:gd name="connsiteX1" fmla="*/ 865918 w 2714625"/>
                <a:gd name="connsiteY1" fmla="*/ 938498 h 1019175"/>
                <a:gd name="connsiteX2" fmla="*/ 867346 w 2714625"/>
                <a:gd name="connsiteY2" fmla="*/ 944689 h 1019175"/>
                <a:gd name="connsiteX3" fmla="*/ 860203 w 2714625"/>
                <a:gd name="connsiteY3" fmla="*/ 946595 h 1019175"/>
                <a:gd name="connsiteX4" fmla="*/ 858202 w 2714625"/>
                <a:gd name="connsiteY4" fmla="*/ 940308 h 1019175"/>
                <a:gd name="connsiteX5" fmla="*/ 845534 w 2714625"/>
                <a:gd name="connsiteY5" fmla="*/ 946023 h 1019175"/>
                <a:gd name="connsiteX6" fmla="*/ 851344 w 2714625"/>
                <a:gd name="connsiteY6" fmla="*/ 943832 h 1019175"/>
                <a:gd name="connsiteX7" fmla="*/ 854011 w 2714625"/>
                <a:gd name="connsiteY7" fmla="*/ 952595 h 1019175"/>
                <a:gd name="connsiteX8" fmla="*/ 847725 w 2714625"/>
                <a:gd name="connsiteY8" fmla="*/ 952976 h 1019175"/>
                <a:gd name="connsiteX9" fmla="*/ 845534 w 2714625"/>
                <a:gd name="connsiteY9" fmla="*/ 946023 h 1019175"/>
                <a:gd name="connsiteX10" fmla="*/ 1686401 w 2714625"/>
                <a:gd name="connsiteY10" fmla="*/ 569024 h 1019175"/>
                <a:gd name="connsiteX11" fmla="*/ 1691164 w 2714625"/>
                <a:gd name="connsiteY11" fmla="*/ 567976 h 1019175"/>
                <a:gd name="connsiteX12" fmla="*/ 1694498 w 2714625"/>
                <a:gd name="connsiteY12" fmla="*/ 587121 h 1019175"/>
                <a:gd name="connsiteX13" fmla="*/ 1681829 w 2714625"/>
                <a:gd name="connsiteY13" fmla="*/ 586835 h 1019175"/>
                <a:gd name="connsiteX14" fmla="*/ 1682401 w 2714625"/>
                <a:gd name="connsiteY14" fmla="*/ 577405 h 1019175"/>
                <a:gd name="connsiteX15" fmla="*/ 1686401 w 2714625"/>
                <a:gd name="connsiteY15" fmla="*/ 569024 h 1019175"/>
                <a:gd name="connsiteX16" fmla="*/ 1686496 w 2714625"/>
                <a:gd name="connsiteY16" fmla="*/ 568833 h 1019175"/>
                <a:gd name="connsiteX17" fmla="*/ 1688497 w 2714625"/>
                <a:gd name="connsiteY17" fmla="*/ 563594 h 1019175"/>
                <a:gd name="connsiteX18" fmla="*/ 1690592 w 2714625"/>
                <a:gd name="connsiteY18" fmla="*/ 564261 h 1019175"/>
                <a:gd name="connsiteX19" fmla="*/ 1691164 w 2714625"/>
                <a:gd name="connsiteY19" fmla="*/ 567785 h 1019175"/>
                <a:gd name="connsiteX20" fmla="*/ 1686496 w 2714625"/>
                <a:gd name="connsiteY20" fmla="*/ 568833 h 1019175"/>
                <a:gd name="connsiteX21" fmla="*/ 1218438 w 2714625"/>
                <a:gd name="connsiteY21" fmla="*/ 992314 h 1019175"/>
                <a:gd name="connsiteX22" fmla="*/ 1143381 w 2714625"/>
                <a:gd name="connsiteY22" fmla="*/ 991934 h 1019175"/>
                <a:gd name="connsiteX23" fmla="*/ 1141667 w 2714625"/>
                <a:gd name="connsiteY23" fmla="*/ 940879 h 1019175"/>
                <a:gd name="connsiteX24" fmla="*/ 1108329 w 2714625"/>
                <a:gd name="connsiteY24" fmla="*/ 941832 h 1019175"/>
                <a:gd name="connsiteX25" fmla="*/ 1104709 w 2714625"/>
                <a:gd name="connsiteY25" fmla="*/ 942404 h 1019175"/>
                <a:gd name="connsiteX26" fmla="*/ 1104805 w 2714625"/>
                <a:gd name="connsiteY26" fmla="*/ 944689 h 1019175"/>
                <a:gd name="connsiteX27" fmla="*/ 1095375 w 2714625"/>
                <a:gd name="connsiteY27" fmla="*/ 945642 h 1019175"/>
                <a:gd name="connsiteX28" fmla="*/ 1090993 w 2714625"/>
                <a:gd name="connsiteY28" fmla="*/ 944023 h 1019175"/>
                <a:gd name="connsiteX29" fmla="*/ 1088231 w 2714625"/>
                <a:gd name="connsiteY29" fmla="*/ 933355 h 1019175"/>
                <a:gd name="connsiteX30" fmla="*/ 1070229 w 2714625"/>
                <a:gd name="connsiteY30" fmla="*/ 936117 h 1019175"/>
                <a:gd name="connsiteX31" fmla="*/ 1069562 w 2714625"/>
                <a:gd name="connsiteY31" fmla="*/ 930688 h 1019175"/>
                <a:gd name="connsiteX32" fmla="*/ 1066514 w 2714625"/>
                <a:gd name="connsiteY32" fmla="*/ 930878 h 1019175"/>
                <a:gd name="connsiteX33" fmla="*/ 1050989 w 2714625"/>
                <a:gd name="connsiteY33" fmla="*/ 937832 h 1019175"/>
                <a:gd name="connsiteX34" fmla="*/ 1050893 w 2714625"/>
                <a:gd name="connsiteY34" fmla="*/ 941070 h 1019175"/>
                <a:gd name="connsiteX35" fmla="*/ 1038892 w 2714625"/>
                <a:gd name="connsiteY35" fmla="*/ 944785 h 1019175"/>
                <a:gd name="connsiteX36" fmla="*/ 1030129 w 2714625"/>
                <a:gd name="connsiteY36" fmla="*/ 952500 h 1019175"/>
                <a:gd name="connsiteX37" fmla="*/ 1029271 w 2714625"/>
                <a:gd name="connsiteY37" fmla="*/ 932307 h 1019175"/>
                <a:gd name="connsiteX38" fmla="*/ 1019080 w 2714625"/>
                <a:gd name="connsiteY38" fmla="*/ 939070 h 1019175"/>
                <a:gd name="connsiteX39" fmla="*/ 1018889 w 2714625"/>
                <a:gd name="connsiteY39" fmla="*/ 935260 h 1019175"/>
                <a:gd name="connsiteX40" fmla="*/ 1001363 w 2714625"/>
                <a:gd name="connsiteY40" fmla="*/ 935450 h 1019175"/>
                <a:gd name="connsiteX41" fmla="*/ 1001173 w 2714625"/>
                <a:gd name="connsiteY41" fmla="*/ 929830 h 1019175"/>
                <a:gd name="connsiteX42" fmla="*/ 970502 w 2714625"/>
                <a:gd name="connsiteY42" fmla="*/ 929735 h 1019175"/>
                <a:gd name="connsiteX43" fmla="*/ 974026 w 2714625"/>
                <a:gd name="connsiteY43" fmla="*/ 924211 h 1019175"/>
                <a:gd name="connsiteX44" fmla="*/ 919162 w 2714625"/>
                <a:gd name="connsiteY44" fmla="*/ 926021 h 1019175"/>
                <a:gd name="connsiteX45" fmla="*/ 919162 w 2714625"/>
                <a:gd name="connsiteY45" fmla="*/ 928402 h 1019175"/>
                <a:gd name="connsiteX46" fmla="*/ 903732 w 2714625"/>
                <a:gd name="connsiteY46" fmla="*/ 930021 h 1019175"/>
                <a:gd name="connsiteX47" fmla="*/ 894778 w 2714625"/>
                <a:gd name="connsiteY47" fmla="*/ 934784 h 1019175"/>
                <a:gd name="connsiteX48" fmla="*/ 876205 w 2714625"/>
                <a:gd name="connsiteY48" fmla="*/ 934498 h 1019175"/>
                <a:gd name="connsiteX49" fmla="*/ 860679 w 2714625"/>
                <a:gd name="connsiteY49" fmla="*/ 938975 h 1019175"/>
                <a:gd name="connsiteX50" fmla="*/ 841343 w 2714625"/>
                <a:gd name="connsiteY50" fmla="*/ 947833 h 1019175"/>
                <a:gd name="connsiteX51" fmla="*/ 844106 w 2714625"/>
                <a:gd name="connsiteY51" fmla="*/ 964883 h 1019175"/>
                <a:gd name="connsiteX52" fmla="*/ 834771 w 2714625"/>
                <a:gd name="connsiteY52" fmla="*/ 965359 h 1019175"/>
                <a:gd name="connsiteX53" fmla="*/ 834676 w 2714625"/>
                <a:gd name="connsiteY53" fmla="*/ 971264 h 1019175"/>
                <a:gd name="connsiteX54" fmla="*/ 829437 w 2714625"/>
                <a:gd name="connsiteY54" fmla="*/ 972598 h 1019175"/>
                <a:gd name="connsiteX55" fmla="*/ 825151 w 2714625"/>
                <a:gd name="connsiteY55" fmla="*/ 958405 h 1019175"/>
                <a:gd name="connsiteX56" fmla="*/ 820484 w 2714625"/>
                <a:gd name="connsiteY56" fmla="*/ 958882 h 1019175"/>
                <a:gd name="connsiteX57" fmla="*/ 821817 w 2714625"/>
                <a:gd name="connsiteY57" fmla="*/ 968312 h 1019175"/>
                <a:gd name="connsiteX58" fmla="*/ 809911 w 2714625"/>
                <a:gd name="connsiteY58" fmla="*/ 967835 h 1019175"/>
                <a:gd name="connsiteX59" fmla="*/ 810577 w 2714625"/>
                <a:gd name="connsiteY59" fmla="*/ 975265 h 1019175"/>
                <a:gd name="connsiteX60" fmla="*/ 807815 w 2714625"/>
                <a:gd name="connsiteY60" fmla="*/ 975646 h 1019175"/>
                <a:gd name="connsiteX61" fmla="*/ 808196 w 2714625"/>
                <a:gd name="connsiteY61" fmla="*/ 980694 h 1019175"/>
                <a:gd name="connsiteX62" fmla="*/ 800005 w 2714625"/>
                <a:gd name="connsiteY62" fmla="*/ 980504 h 1019175"/>
                <a:gd name="connsiteX63" fmla="*/ 800386 w 2714625"/>
                <a:gd name="connsiteY63" fmla="*/ 994886 h 1019175"/>
                <a:gd name="connsiteX64" fmla="*/ 774668 w 2714625"/>
                <a:gd name="connsiteY64" fmla="*/ 1007364 h 1019175"/>
                <a:gd name="connsiteX65" fmla="*/ 773335 w 2714625"/>
                <a:gd name="connsiteY65" fmla="*/ 996505 h 1019175"/>
                <a:gd name="connsiteX66" fmla="*/ 775430 w 2714625"/>
                <a:gd name="connsiteY66" fmla="*/ 979742 h 1019175"/>
                <a:gd name="connsiteX67" fmla="*/ 769715 w 2714625"/>
                <a:gd name="connsiteY67" fmla="*/ 978313 h 1019175"/>
                <a:gd name="connsiteX68" fmla="*/ 771239 w 2714625"/>
                <a:gd name="connsiteY68" fmla="*/ 968121 h 1019175"/>
                <a:gd name="connsiteX69" fmla="*/ 772477 w 2714625"/>
                <a:gd name="connsiteY69" fmla="*/ 965168 h 1019175"/>
                <a:gd name="connsiteX70" fmla="*/ 782098 w 2714625"/>
                <a:gd name="connsiteY70" fmla="*/ 960120 h 1019175"/>
                <a:gd name="connsiteX71" fmla="*/ 778764 w 2714625"/>
                <a:gd name="connsiteY71" fmla="*/ 940213 h 1019175"/>
                <a:gd name="connsiteX72" fmla="*/ 771049 w 2714625"/>
                <a:gd name="connsiteY72" fmla="*/ 939260 h 1019175"/>
                <a:gd name="connsiteX73" fmla="*/ 769429 w 2714625"/>
                <a:gd name="connsiteY73" fmla="*/ 932117 h 1019175"/>
                <a:gd name="connsiteX74" fmla="*/ 753904 w 2714625"/>
                <a:gd name="connsiteY74" fmla="*/ 936784 h 1019175"/>
                <a:gd name="connsiteX75" fmla="*/ 753332 w 2714625"/>
                <a:gd name="connsiteY75" fmla="*/ 934498 h 1019175"/>
                <a:gd name="connsiteX76" fmla="*/ 743331 w 2714625"/>
                <a:gd name="connsiteY76" fmla="*/ 935069 h 1019175"/>
                <a:gd name="connsiteX77" fmla="*/ 743141 w 2714625"/>
                <a:gd name="connsiteY77" fmla="*/ 932879 h 1019175"/>
                <a:gd name="connsiteX78" fmla="*/ 735044 w 2714625"/>
                <a:gd name="connsiteY78" fmla="*/ 934784 h 1019175"/>
                <a:gd name="connsiteX79" fmla="*/ 735044 w 2714625"/>
                <a:gd name="connsiteY79" fmla="*/ 950214 h 1019175"/>
                <a:gd name="connsiteX80" fmla="*/ 723614 w 2714625"/>
                <a:gd name="connsiteY80" fmla="*/ 958977 h 1019175"/>
                <a:gd name="connsiteX81" fmla="*/ 708279 w 2714625"/>
                <a:gd name="connsiteY81" fmla="*/ 954119 h 1019175"/>
                <a:gd name="connsiteX82" fmla="*/ 705707 w 2714625"/>
                <a:gd name="connsiteY82" fmla="*/ 957358 h 1019175"/>
                <a:gd name="connsiteX83" fmla="*/ 702469 w 2714625"/>
                <a:gd name="connsiteY83" fmla="*/ 956120 h 1019175"/>
                <a:gd name="connsiteX84" fmla="*/ 700850 w 2714625"/>
                <a:gd name="connsiteY84" fmla="*/ 976027 h 1019175"/>
                <a:gd name="connsiteX85" fmla="*/ 678751 w 2714625"/>
                <a:gd name="connsiteY85" fmla="*/ 965740 h 1019175"/>
                <a:gd name="connsiteX86" fmla="*/ 667988 w 2714625"/>
                <a:gd name="connsiteY86" fmla="*/ 970693 h 1019175"/>
                <a:gd name="connsiteX87" fmla="*/ 655225 w 2714625"/>
                <a:gd name="connsiteY87" fmla="*/ 963644 h 1019175"/>
                <a:gd name="connsiteX88" fmla="*/ 632650 w 2714625"/>
                <a:gd name="connsiteY88" fmla="*/ 957929 h 1019175"/>
                <a:gd name="connsiteX89" fmla="*/ 641413 w 2714625"/>
                <a:gd name="connsiteY89" fmla="*/ 944594 h 1019175"/>
                <a:gd name="connsiteX90" fmla="*/ 625221 w 2714625"/>
                <a:gd name="connsiteY90" fmla="*/ 939070 h 1019175"/>
                <a:gd name="connsiteX91" fmla="*/ 626840 w 2714625"/>
                <a:gd name="connsiteY91" fmla="*/ 931926 h 1019175"/>
                <a:gd name="connsiteX92" fmla="*/ 616553 w 2714625"/>
                <a:gd name="connsiteY92" fmla="*/ 927735 h 1019175"/>
                <a:gd name="connsiteX93" fmla="*/ 616458 w 2714625"/>
                <a:gd name="connsiteY93" fmla="*/ 920591 h 1019175"/>
                <a:gd name="connsiteX94" fmla="*/ 612458 w 2714625"/>
                <a:gd name="connsiteY94" fmla="*/ 918782 h 1019175"/>
                <a:gd name="connsiteX95" fmla="*/ 616839 w 2714625"/>
                <a:gd name="connsiteY95" fmla="*/ 903065 h 1019175"/>
                <a:gd name="connsiteX96" fmla="*/ 616458 w 2714625"/>
                <a:gd name="connsiteY96" fmla="*/ 887730 h 1019175"/>
                <a:gd name="connsiteX97" fmla="*/ 614267 w 2714625"/>
                <a:gd name="connsiteY97" fmla="*/ 888397 h 1019175"/>
                <a:gd name="connsiteX98" fmla="*/ 593884 w 2714625"/>
                <a:gd name="connsiteY98" fmla="*/ 851440 h 1019175"/>
                <a:gd name="connsiteX99" fmla="*/ 595884 w 2714625"/>
                <a:gd name="connsiteY99" fmla="*/ 839914 h 1019175"/>
                <a:gd name="connsiteX100" fmla="*/ 593217 w 2714625"/>
                <a:gd name="connsiteY100" fmla="*/ 839438 h 1019175"/>
                <a:gd name="connsiteX101" fmla="*/ 592550 w 2714625"/>
                <a:gd name="connsiteY101" fmla="*/ 827532 h 1019175"/>
                <a:gd name="connsiteX102" fmla="*/ 587312 w 2714625"/>
                <a:gd name="connsiteY102" fmla="*/ 825437 h 1019175"/>
                <a:gd name="connsiteX103" fmla="*/ 587788 w 2714625"/>
                <a:gd name="connsiteY103" fmla="*/ 820579 h 1019175"/>
                <a:gd name="connsiteX104" fmla="*/ 589597 w 2714625"/>
                <a:gd name="connsiteY104" fmla="*/ 821055 h 1019175"/>
                <a:gd name="connsiteX105" fmla="*/ 586645 w 2714625"/>
                <a:gd name="connsiteY105" fmla="*/ 800291 h 1019175"/>
                <a:gd name="connsiteX106" fmla="*/ 580930 w 2714625"/>
                <a:gd name="connsiteY106" fmla="*/ 800576 h 1019175"/>
                <a:gd name="connsiteX107" fmla="*/ 579501 w 2714625"/>
                <a:gd name="connsiteY107" fmla="*/ 790956 h 1019175"/>
                <a:gd name="connsiteX108" fmla="*/ 576167 w 2714625"/>
                <a:gd name="connsiteY108" fmla="*/ 791718 h 1019175"/>
                <a:gd name="connsiteX109" fmla="*/ 574167 w 2714625"/>
                <a:gd name="connsiteY109" fmla="*/ 786098 h 1019175"/>
                <a:gd name="connsiteX110" fmla="*/ 566452 w 2714625"/>
                <a:gd name="connsiteY110" fmla="*/ 786860 h 1019175"/>
                <a:gd name="connsiteX111" fmla="*/ 557022 w 2714625"/>
                <a:gd name="connsiteY111" fmla="*/ 748379 h 1019175"/>
                <a:gd name="connsiteX112" fmla="*/ 555974 w 2714625"/>
                <a:gd name="connsiteY112" fmla="*/ 737902 h 1019175"/>
                <a:gd name="connsiteX113" fmla="*/ 559117 w 2714625"/>
                <a:gd name="connsiteY113" fmla="*/ 739330 h 1019175"/>
                <a:gd name="connsiteX114" fmla="*/ 557879 w 2714625"/>
                <a:gd name="connsiteY114" fmla="*/ 732758 h 1019175"/>
                <a:gd name="connsiteX115" fmla="*/ 549402 w 2714625"/>
                <a:gd name="connsiteY115" fmla="*/ 706850 h 1019175"/>
                <a:gd name="connsiteX116" fmla="*/ 542639 w 2714625"/>
                <a:gd name="connsiteY116" fmla="*/ 703136 h 1019175"/>
                <a:gd name="connsiteX117" fmla="*/ 540829 w 2714625"/>
                <a:gd name="connsiteY117" fmla="*/ 687229 h 1019175"/>
                <a:gd name="connsiteX118" fmla="*/ 523304 w 2714625"/>
                <a:gd name="connsiteY118" fmla="*/ 683609 h 1019175"/>
                <a:gd name="connsiteX119" fmla="*/ 523208 w 2714625"/>
                <a:gd name="connsiteY119" fmla="*/ 680847 h 1019175"/>
                <a:gd name="connsiteX120" fmla="*/ 517874 w 2714625"/>
                <a:gd name="connsiteY120" fmla="*/ 678561 h 1019175"/>
                <a:gd name="connsiteX121" fmla="*/ 518350 w 2714625"/>
                <a:gd name="connsiteY121" fmla="*/ 674561 h 1019175"/>
                <a:gd name="connsiteX122" fmla="*/ 503206 w 2714625"/>
                <a:gd name="connsiteY122" fmla="*/ 674846 h 1019175"/>
                <a:gd name="connsiteX123" fmla="*/ 488347 w 2714625"/>
                <a:gd name="connsiteY123" fmla="*/ 669036 h 1019175"/>
                <a:gd name="connsiteX124" fmla="*/ 487966 w 2714625"/>
                <a:gd name="connsiteY124" fmla="*/ 660273 h 1019175"/>
                <a:gd name="connsiteX125" fmla="*/ 483013 w 2714625"/>
                <a:gd name="connsiteY125" fmla="*/ 657701 h 1019175"/>
                <a:gd name="connsiteX126" fmla="*/ 480155 w 2714625"/>
                <a:gd name="connsiteY126" fmla="*/ 659035 h 1019175"/>
                <a:gd name="connsiteX127" fmla="*/ 478441 w 2714625"/>
                <a:gd name="connsiteY127" fmla="*/ 664654 h 1019175"/>
                <a:gd name="connsiteX128" fmla="*/ 473869 w 2714625"/>
                <a:gd name="connsiteY128" fmla="*/ 664845 h 1019175"/>
                <a:gd name="connsiteX129" fmla="*/ 450913 w 2714625"/>
                <a:gd name="connsiteY129" fmla="*/ 659416 h 1019175"/>
                <a:gd name="connsiteX130" fmla="*/ 446246 w 2714625"/>
                <a:gd name="connsiteY130" fmla="*/ 648176 h 1019175"/>
                <a:gd name="connsiteX131" fmla="*/ 439864 w 2714625"/>
                <a:gd name="connsiteY131" fmla="*/ 644652 h 1019175"/>
                <a:gd name="connsiteX132" fmla="*/ 430911 w 2714625"/>
                <a:gd name="connsiteY132" fmla="*/ 649700 h 1019175"/>
                <a:gd name="connsiteX133" fmla="*/ 423767 w 2714625"/>
                <a:gd name="connsiteY133" fmla="*/ 650558 h 1019175"/>
                <a:gd name="connsiteX134" fmla="*/ 413575 w 2714625"/>
                <a:gd name="connsiteY134" fmla="*/ 602456 h 1019175"/>
                <a:gd name="connsiteX135" fmla="*/ 408527 w 2714625"/>
                <a:gd name="connsiteY135" fmla="*/ 601694 h 1019175"/>
                <a:gd name="connsiteX136" fmla="*/ 409004 w 2714625"/>
                <a:gd name="connsiteY136" fmla="*/ 597122 h 1019175"/>
                <a:gd name="connsiteX137" fmla="*/ 397288 w 2714625"/>
                <a:gd name="connsiteY137" fmla="*/ 595598 h 1019175"/>
                <a:gd name="connsiteX138" fmla="*/ 398812 w 2714625"/>
                <a:gd name="connsiteY138" fmla="*/ 591121 h 1019175"/>
                <a:gd name="connsiteX139" fmla="*/ 390334 w 2714625"/>
                <a:gd name="connsiteY139" fmla="*/ 587597 h 1019175"/>
                <a:gd name="connsiteX140" fmla="*/ 394430 w 2714625"/>
                <a:gd name="connsiteY140" fmla="*/ 572071 h 1019175"/>
                <a:gd name="connsiteX141" fmla="*/ 365188 w 2714625"/>
                <a:gd name="connsiteY141" fmla="*/ 545211 h 1019175"/>
                <a:gd name="connsiteX142" fmla="*/ 365188 w 2714625"/>
                <a:gd name="connsiteY142" fmla="*/ 532543 h 1019175"/>
                <a:gd name="connsiteX143" fmla="*/ 356711 w 2714625"/>
                <a:gd name="connsiteY143" fmla="*/ 523494 h 1019175"/>
                <a:gd name="connsiteX144" fmla="*/ 339757 w 2714625"/>
                <a:gd name="connsiteY144" fmla="*/ 521494 h 1019175"/>
                <a:gd name="connsiteX145" fmla="*/ 338900 w 2714625"/>
                <a:gd name="connsiteY145" fmla="*/ 516636 h 1019175"/>
                <a:gd name="connsiteX146" fmla="*/ 314134 w 2714625"/>
                <a:gd name="connsiteY146" fmla="*/ 522351 h 1019175"/>
                <a:gd name="connsiteX147" fmla="*/ 283178 w 2714625"/>
                <a:gd name="connsiteY147" fmla="*/ 508825 h 1019175"/>
                <a:gd name="connsiteX148" fmla="*/ 270891 w 2714625"/>
                <a:gd name="connsiteY148" fmla="*/ 507587 h 1019175"/>
                <a:gd name="connsiteX149" fmla="*/ 254794 w 2714625"/>
                <a:gd name="connsiteY149" fmla="*/ 499682 h 1019175"/>
                <a:gd name="connsiteX150" fmla="*/ 246126 w 2714625"/>
                <a:gd name="connsiteY150" fmla="*/ 500062 h 1019175"/>
                <a:gd name="connsiteX151" fmla="*/ 242506 w 2714625"/>
                <a:gd name="connsiteY151" fmla="*/ 489204 h 1019175"/>
                <a:gd name="connsiteX152" fmla="*/ 223266 w 2714625"/>
                <a:gd name="connsiteY152" fmla="*/ 490918 h 1019175"/>
                <a:gd name="connsiteX153" fmla="*/ 218504 w 2714625"/>
                <a:gd name="connsiteY153" fmla="*/ 521208 h 1019175"/>
                <a:gd name="connsiteX154" fmla="*/ 214979 w 2714625"/>
                <a:gd name="connsiteY154" fmla="*/ 520255 h 1019175"/>
                <a:gd name="connsiteX155" fmla="*/ 214312 w 2714625"/>
                <a:gd name="connsiteY155" fmla="*/ 527304 h 1019175"/>
                <a:gd name="connsiteX156" fmla="*/ 204311 w 2714625"/>
                <a:gd name="connsiteY156" fmla="*/ 526447 h 1019175"/>
                <a:gd name="connsiteX157" fmla="*/ 200311 w 2714625"/>
                <a:gd name="connsiteY157" fmla="*/ 544068 h 1019175"/>
                <a:gd name="connsiteX158" fmla="*/ 186500 w 2714625"/>
                <a:gd name="connsiteY158" fmla="*/ 545878 h 1019175"/>
                <a:gd name="connsiteX159" fmla="*/ 186595 w 2714625"/>
                <a:gd name="connsiteY159" fmla="*/ 547973 h 1019175"/>
                <a:gd name="connsiteX160" fmla="*/ 182499 w 2714625"/>
                <a:gd name="connsiteY160" fmla="*/ 548830 h 1019175"/>
                <a:gd name="connsiteX161" fmla="*/ 181642 w 2714625"/>
                <a:gd name="connsiteY161" fmla="*/ 541401 h 1019175"/>
                <a:gd name="connsiteX162" fmla="*/ 174498 w 2714625"/>
                <a:gd name="connsiteY162" fmla="*/ 541020 h 1019175"/>
                <a:gd name="connsiteX163" fmla="*/ 175450 w 2714625"/>
                <a:gd name="connsiteY163" fmla="*/ 550736 h 1019175"/>
                <a:gd name="connsiteX164" fmla="*/ 153638 w 2714625"/>
                <a:gd name="connsiteY164" fmla="*/ 556070 h 1019175"/>
                <a:gd name="connsiteX165" fmla="*/ 152591 w 2714625"/>
                <a:gd name="connsiteY165" fmla="*/ 560737 h 1019175"/>
                <a:gd name="connsiteX166" fmla="*/ 150876 w 2714625"/>
                <a:gd name="connsiteY166" fmla="*/ 560261 h 1019175"/>
                <a:gd name="connsiteX167" fmla="*/ 148495 w 2714625"/>
                <a:gd name="connsiteY167" fmla="*/ 566452 h 1019175"/>
                <a:gd name="connsiteX168" fmla="*/ 145733 w 2714625"/>
                <a:gd name="connsiteY168" fmla="*/ 565785 h 1019175"/>
                <a:gd name="connsiteX169" fmla="*/ 141922 w 2714625"/>
                <a:gd name="connsiteY169" fmla="*/ 575596 h 1019175"/>
                <a:gd name="connsiteX170" fmla="*/ 136303 w 2714625"/>
                <a:gd name="connsiteY170" fmla="*/ 577691 h 1019175"/>
                <a:gd name="connsiteX171" fmla="*/ 133159 w 2714625"/>
                <a:gd name="connsiteY171" fmla="*/ 584740 h 1019175"/>
                <a:gd name="connsiteX172" fmla="*/ 121444 w 2714625"/>
                <a:gd name="connsiteY172" fmla="*/ 585502 h 1019175"/>
                <a:gd name="connsiteX173" fmla="*/ 67151 w 2714625"/>
                <a:gd name="connsiteY173" fmla="*/ 567785 h 1019175"/>
                <a:gd name="connsiteX174" fmla="*/ 61341 w 2714625"/>
                <a:gd name="connsiteY174" fmla="*/ 568738 h 1019175"/>
                <a:gd name="connsiteX175" fmla="*/ 44863 w 2714625"/>
                <a:gd name="connsiteY175" fmla="*/ 559879 h 1019175"/>
                <a:gd name="connsiteX176" fmla="*/ 52102 w 2714625"/>
                <a:gd name="connsiteY176" fmla="*/ 539496 h 1019175"/>
                <a:gd name="connsiteX177" fmla="*/ 52578 w 2714625"/>
                <a:gd name="connsiteY177" fmla="*/ 521113 h 1019175"/>
                <a:gd name="connsiteX178" fmla="*/ 61912 w 2714625"/>
                <a:gd name="connsiteY178" fmla="*/ 520637 h 1019175"/>
                <a:gd name="connsiteX179" fmla="*/ 71818 w 2714625"/>
                <a:gd name="connsiteY179" fmla="*/ 507111 h 1019175"/>
                <a:gd name="connsiteX180" fmla="*/ 75152 w 2714625"/>
                <a:gd name="connsiteY180" fmla="*/ 499872 h 1019175"/>
                <a:gd name="connsiteX181" fmla="*/ 75629 w 2714625"/>
                <a:gd name="connsiteY181" fmla="*/ 486442 h 1019175"/>
                <a:gd name="connsiteX182" fmla="*/ 59245 w 2714625"/>
                <a:gd name="connsiteY182" fmla="*/ 490442 h 1019175"/>
                <a:gd name="connsiteX183" fmla="*/ 58198 w 2714625"/>
                <a:gd name="connsiteY183" fmla="*/ 486537 h 1019175"/>
                <a:gd name="connsiteX184" fmla="*/ 50292 w 2714625"/>
                <a:gd name="connsiteY184" fmla="*/ 486823 h 1019175"/>
                <a:gd name="connsiteX185" fmla="*/ 49530 w 2714625"/>
                <a:gd name="connsiteY185" fmla="*/ 475774 h 1019175"/>
                <a:gd name="connsiteX186" fmla="*/ 52197 w 2714625"/>
                <a:gd name="connsiteY186" fmla="*/ 474631 h 1019175"/>
                <a:gd name="connsiteX187" fmla="*/ 49816 w 2714625"/>
                <a:gd name="connsiteY187" fmla="*/ 473583 h 1019175"/>
                <a:gd name="connsiteX188" fmla="*/ 50959 w 2714625"/>
                <a:gd name="connsiteY188" fmla="*/ 449199 h 1019175"/>
                <a:gd name="connsiteX189" fmla="*/ 54673 w 2714625"/>
                <a:gd name="connsiteY189" fmla="*/ 448818 h 1019175"/>
                <a:gd name="connsiteX190" fmla="*/ 55912 w 2714625"/>
                <a:gd name="connsiteY190" fmla="*/ 444913 h 1019175"/>
                <a:gd name="connsiteX191" fmla="*/ 50387 w 2714625"/>
                <a:gd name="connsiteY191" fmla="*/ 443198 h 1019175"/>
                <a:gd name="connsiteX192" fmla="*/ 45053 w 2714625"/>
                <a:gd name="connsiteY192" fmla="*/ 446627 h 1019175"/>
                <a:gd name="connsiteX193" fmla="*/ 35338 w 2714625"/>
                <a:gd name="connsiteY193" fmla="*/ 442341 h 1019175"/>
                <a:gd name="connsiteX194" fmla="*/ 34480 w 2714625"/>
                <a:gd name="connsiteY194" fmla="*/ 438912 h 1019175"/>
                <a:gd name="connsiteX195" fmla="*/ 24098 w 2714625"/>
                <a:gd name="connsiteY195" fmla="*/ 435483 h 1019175"/>
                <a:gd name="connsiteX196" fmla="*/ 20574 w 2714625"/>
                <a:gd name="connsiteY196" fmla="*/ 426625 h 1019175"/>
                <a:gd name="connsiteX197" fmla="*/ 9525 w 2714625"/>
                <a:gd name="connsiteY197" fmla="*/ 421100 h 1019175"/>
                <a:gd name="connsiteX198" fmla="*/ 11335 w 2714625"/>
                <a:gd name="connsiteY198" fmla="*/ 406432 h 1019175"/>
                <a:gd name="connsiteX199" fmla="*/ 31528 w 2714625"/>
                <a:gd name="connsiteY199" fmla="*/ 398050 h 1019175"/>
                <a:gd name="connsiteX200" fmla="*/ 42100 w 2714625"/>
                <a:gd name="connsiteY200" fmla="*/ 388620 h 1019175"/>
                <a:gd name="connsiteX201" fmla="*/ 52768 w 2714625"/>
                <a:gd name="connsiteY201" fmla="*/ 385191 h 1019175"/>
                <a:gd name="connsiteX202" fmla="*/ 88487 w 2714625"/>
                <a:gd name="connsiteY202" fmla="*/ 360045 h 1019175"/>
                <a:gd name="connsiteX203" fmla="*/ 109156 w 2714625"/>
                <a:gd name="connsiteY203" fmla="*/ 332708 h 1019175"/>
                <a:gd name="connsiteX204" fmla="*/ 114967 w 2714625"/>
                <a:gd name="connsiteY204" fmla="*/ 313372 h 1019175"/>
                <a:gd name="connsiteX205" fmla="*/ 113062 w 2714625"/>
                <a:gd name="connsiteY205" fmla="*/ 305371 h 1019175"/>
                <a:gd name="connsiteX206" fmla="*/ 121063 w 2714625"/>
                <a:gd name="connsiteY206" fmla="*/ 298609 h 1019175"/>
                <a:gd name="connsiteX207" fmla="*/ 124396 w 2714625"/>
                <a:gd name="connsiteY207" fmla="*/ 314896 h 1019175"/>
                <a:gd name="connsiteX208" fmla="*/ 129921 w 2714625"/>
                <a:gd name="connsiteY208" fmla="*/ 320040 h 1019175"/>
                <a:gd name="connsiteX209" fmla="*/ 130492 w 2714625"/>
                <a:gd name="connsiteY209" fmla="*/ 324707 h 1019175"/>
                <a:gd name="connsiteX210" fmla="*/ 132779 w 2714625"/>
                <a:gd name="connsiteY210" fmla="*/ 326517 h 1019175"/>
                <a:gd name="connsiteX211" fmla="*/ 145161 w 2714625"/>
                <a:gd name="connsiteY211" fmla="*/ 323279 h 1019175"/>
                <a:gd name="connsiteX212" fmla="*/ 149733 w 2714625"/>
                <a:gd name="connsiteY212" fmla="*/ 318802 h 1019175"/>
                <a:gd name="connsiteX213" fmla="*/ 152495 w 2714625"/>
                <a:gd name="connsiteY213" fmla="*/ 308991 h 1019175"/>
                <a:gd name="connsiteX214" fmla="*/ 156210 w 2714625"/>
                <a:gd name="connsiteY214" fmla="*/ 292989 h 1019175"/>
                <a:gd name="connsiteX215" fmla="*/ 153924 w 2714625"/>
                <a:gd name="connsiteY215" fmla="*/ 282797 h 1019175"/>
                <a:gd name="connsiteX216" fmla="*/ 156972 w 2714625"/>
                <a:gd name="connsiteY216" fmla="*/ 277749 h 1019175"/>
                <a:gd name="connsiteX217" fmla="*/ 180499 w 2714625"/>
                <a:gd name="connsiteY217" fmla="*/ 270986 h 1019175"/>
                <a:gd name="connsiteX218" fmla="*/ 186404 w 2714625"/>
                <a:gd name="connsiteY218" fmla="*/ 265748 h 1019175"/>
                <a:gd name="connsiteX219" fmla="*/ 188785 w 2714625"/>
                <a:gd name="connsiteY219" fmla="*/ 269938 h 1019175"/>
                <a:gd name="connsiteX220" fmla="*/ 191357 w 2714625"/>
                <a:gd name="connsiteY220" fmla="*/ 264890 h 1019175"/>
                <a:gd name="connsiteX221" fmla="*/ 188690 w 2714625"/>
                <a:gd name="connsiteY221" fmla="*/ 255270 h 1019175"/>
                <a:gd name="connsiteX222" fmla="*/ 190595 w 2714625"/>
                <a:gd name="connsiteY222" fmla="*/ 246888 h 1019175"/>
                <a:gd name="connsiteX223" fmla="*/ 177546 w 2714625"/>
                <a:gd name="connsiteY223" fmla="*/ 249174 h 1019175"/>
                <a:gd name="connsiteX224" fmla="*/ 190119 w 2714625"/>
                <a:gd name="connsiteY224" fmla="*/ 245650 h 1019175"/>
                <a:gd name="connsiteX225" fmla="*/ 187833 w 2714625"/>
                <a:gd name="connsiteY225" fmla="*/ 239363 h 1019175"/>
                <a:gd name="connsiteX226" fmla="*/ 188690 w 2714625"/>
                <a:gd name="connsiteY226" fmla="*/ 224885 h 1019175"/>
                <a:gd name="connsiteX227" fmla="*/ 184690 w 2714625"/>
                <a:gd name="connsiteY227" fmla="*/ 210788 h 1019175"/>
                <a:gd name="connsiteX228" fmla="*/ 189262 w 2714625"/>
                <a:gd name="connsiteY228" fmla="*/ 211169 h 1019175"/>
                <a:gd name="connsiteX229" fmla="*/ 195453 w 2714625"/>
                <a:gd name="connsiteY229" fmla="*/ 207454 h 1019175"/>
                <a:gd name="connsiteX230" fmla="*/ 194977 w 2714625"/>
                <a:gd name="connsiteY230" fmla="*/ 191167 h 1019175"/>
                <a:gd name="connsiteX231" fmla="*/ 200120 w 2714625"/>
                <a:gd name="connsiteY231" fmla="*/ 179927 h 1019175"/>
                <a:gd name="connsiteX232" fmla="*/ 207550 w 2714625"/>
                <a:gd name="connsiteY232" fmla="*/ 184880 h 1019175"/>
                <a:gd name="connsiteX233" fmla="*/ 225552 w 2714625"/>
                <a:gd name="connsiteY233" fmla="*/ 189071 h 1019175"/>
                <a:gd name="connsiteX234" fmla="*/ 232410 w 2714625"/>
                <a:gd name="connsiteY234" fmla="*/ 195739 h 1019175"/>
                <a:gd name="connsiteX235" fmla="*/ 244697 w 2714625"/>
                <a:gd name="connsiteY235" fmla="*/ 197453 h 1019175"/>
                <a:gd name="connsiteX236" fmla="*/ 256889 w 2714625"/>
                <a:gd name="connsiteY236" fmla="*/ 204025 h 1019175"/>
                <a:gd name="connsiteX237" fmla="*/ 297180 w 2714625"/>
                <a:gd name="connsiteY237" fmla="*/ 204025 h 1019175"/>
                <a:gd name="connsiteX238" fmla="*/ 302228 w 2714625"/>
                <a:gd name="connsiteY238" fmla="*/ 210693 h 1019175"/>
                <a:gd name="connsiteX239" fmla="*/ 296513 w 2714625"/>
                <a:gd name="connsiteY239" fmla="*/ 222694 h 1019175"/>
                <a:gd name="connsiteX240" fmla="*/ 301942 w 2714625"/>
                <a:gd name="connsiteY240" fmla="*/ 236791 h 1019175"/>
                <a:gd name="connsiteX241" fmla="*/ 322231 w 2714625"/>
                <a:gd name="connsiteY241" fmla="*/ 242506 h 1019175"/>
                <a:gd name="connsiteX242" fmla="*/ 335947 w 2714625"/>
                <a:gd name="connsiteY242" fmla="*/ 242887 h 1019175"/>
                <a:gd name="connsiteX243" fmla="*/ 353854 w 2714625"/>
                <a:gd name="connsiteY243" fmla="*/ 249364 h 1019175"/>
                <a:gd name="connsiteX244" fmla="*/ 360807 w 2714625"/>
                <a:gd name="connsiteY244" fmla="*/ 258223 h 1019175"/>
                <a:gd name="connsiteX245" fmla="*/ 363283 w 2714625"/>
                <a:gd name="connsiteY245" fmla="*/ 255270 h 1019175"/>
                <a:gd name="connsiteX246" fmla="*/ 360140 w 2714625"/>
                <a:gd name="connsiteY246" fmla="*/ 259556 h 1019175"/>
                <a:gd name="connsiteX247" fmla="*/ 349091 w 2714625"/>
                <a:gd name="connsiteY247" fmla="*/ 268224 h 1019175"/>
                <a:gd name="connsiteX248" fmla="*/ 334613 w 2714625"/>
                <a:gd name="connsiteY248" fmla="*/ 269558 h 1019175"/>
                <a:gd name="connsiteX249" fmla="*/ 330803 w 2714625"/>
                <a:gd name="connsiteY249" fmla="*/ 273844 h 1019175"/>
                <a:gd name="connsiteX250" fmla="*/ 348901 w 2714625"/>
                <a:gd name="connsiteY250" fmla="*/ 271558 h 1019175"/>
                <a:gd name="connsiteX251" fmla="*/ 369570 w 2714625"/>
                <a:gd name="connsiteY251" fmla="*/ 256985 h 1019175"/>
                <a:gd name="connsiteX252" fmla="*/ 373666 w 2714625"/>
                <a:gd name="connsiteY252" fmla="*/ 250508 h 1019175"/>
                <a:gd name="connsiteX253" fmla="*/ 382714 w 2714625"/>
                <a:gd name="connsiteY253" fmla="*/ 242506 h 1019175"/>
                <a:gd name="connsiteX254" fmla="*/ 394335 w 2714625"/>
                <a:gd name="connsiteY254" fmla="*/ 243554 h 1019175"/>
                <a:gd name="connsiteX255" fmla="*/ 395002 w 2714625"/>
                <a:gd name="connsiteY255" fmla="*/ 241459 h 1019175"/>
                <a:gd name="connsiteX256" fmla="*/ 399479 w 2714625"/>
                <a:gd name="connsiteY256" fmla="*/ 244602 h 1019175"/>
                <a:gd name="connsiteX257" fmla="*/ 393763 w 2714625"/>
                <a:gd name="connsiteY257" fmla="*/ 235172 h 1019175"/>
                <a:gd name="connsiteX258" fmla="*/ 393192 w 2714625"/>
                <a:gd name="connsiteY258" fmla="*/ 227171 h 1019175"/>
                <a:gd name="connsiteX259" fmla="*/ 383000 w 2714625"/>
                <a:gd name="connsiteY259" fmla="*/ 223075 h 1019175"/>
                <a:gd name="connsiteX260" fmla="*/ 376237 w 2714625"/>
                <a:gd name="connsiteY260" fmla="*/ 213169 h 1019175"/>
                <a:gd name="connsiteX261" fmla="*/ 376523 w 2714625"/>
                <a:gd name="connsiteY261" fmla="*/ 210598 h 1019175"/>
                <a:gd name="connsiteX262" fmla="*/ 391763 w 2714625"/>
                <a:gd name="connsiteY262" fmla="*/ 198501 h 1019175"/>
                <a:gd name="connsiteX263" fmla="*/ 397383 w 2714625"/>
                <a:gd name="connsiteY263" fmla="*/ 198787 h 1019175"/>
                <a:gd name="connsiteX264" fmla="*/ 403955 w 2714625"/>
                <a:gd name="connsiteY264" fmla="*/ 202883 h 1019175"/>
                <a:gd name="connsiteX265" fmla="*/ 413385 w 2714625"/>
                <a:gd name="connsiteY265" fmla="*/ 203168 h 1019175"/>
                <a:gd name="connsiteX266" fmla="*/ 436912 w 2714625"/>
                <a:gd name="connsiteY266" fmla="*/ 199454 h 1019175"/>
                <a:gd name="connsiteX267" fmla="*/ 440912 w 2714625"/>
                <a:gd name="connsiteY267" fmla="*/ 209740 h 1019175"/>
                <a:gd name="connsiteX268" fmla="*/ 468154 w 2714625"/>
                <a:gd name="connsiteY268" fmla="*/ 199644 h 1019175"/>
                <a:gd name="connsiteX269" fmla="*/ 471583 w 2714625"/>
                <a:gd name="connsiteY269" fmla="*/ 195739 h 1019175"/>
                <a:gd name="connsiteX270" fmla="*/ 482155 w 2714625"/>
                <a:gd name="connsiteY270" fmla="*/ 195834 h 1019175"/>
                <a:gd name="connsiteX271" fmla="*/ 492157 w 2714625"/>
                <a:gd name="connsiteY271" fmla="*/ 192119 h 1019175"/>
                <a:gd name="connsiteX272" fmla="*/ 511112 w 2714625"/>
                <a:gd name="connsiteY272" fmla="*/ 190214 h 1019175"/>
                <a:gd name="connsiteX273" fmla="*/ 551593 w 2714625"/>
                <a:gd name="connsiteY273" fmla="*/ 191548 h 1019175"/>
                <a:gd name="connsiteX274" fmla="*/ 562166 w 2714625"/>
                <a:gd name="connsiteY274" fmla="*/ 198882 h 1019175"/>
                <a:gd name="connsiteX275" fmla="*/ 560356 w 2714625"/>
                <a:gd name="connsiteY275" fmla="*/ 189547 h 1019175"/>
                <a:gd name="connsiteX276" fmla="*/ 577596 w 2714625"/>
                <a:gd name="connsiteY276" fmla="*/ 179260 h 1019175"/>
                <a:gd name="connsiteX277" fmla="*/ 604456 w 2714625"/>
                <a:gd name="connsiteY277" fmla="*/ 172783 h 1019175"/>
                <a:gd name="connsiteX278" fmla="*/ 617982 w 2714625"/>
                <a:gd name="connsiteY278" fmla="*/ 166497 h 1019175"/>
                <a:gd name="connsiteX279" fmla="*/ 639794 w 2714625"/>
                <a:gd name="connsiteY279" fmla="*/ 162877 h 1019175"/>
                <a:gd name="connsiteX280" fmla="*/ 641033 w 2714625"/>
                <a:gd name="connsiteY280" fmla="*/ 168592 h 1019175"/>
                <a:gd name="connsiteX281" fmla="*/ 646271 w 2714625"/>
                <a:gd name="connsiteY281" fmla="*/ 168402 h 1019175"/>
                <a:gd name="connsiteX282" fmla="*/ 642271 w 2714625"/>
                <a:gd name="connsiteY282" fmla="*/ 177737 h 1019175"/>
                <a:gd name="connsiteX283" fmla="*/ 645604 w 2714625"/>
                <a:gd name="connsiteY283" fmla="*/ 182213 h 1019175"/>
                <a:gd name="connsiteX284" fmla="*/ 654463 w 2714625"/>
                <a:gd name="connsiteY284" fmla="*/ 177546 h 1019175"/>
                <a:gd name="connsiteX285" fmla="*/ 663702 w 2714625"/>
                <a:gd name="connsiteY285" fmla="*/ 181642 h 1019175"/>
                <a:gd name="connsiteX286" fmla="*/ 672179 w 2714625"/>
                <a:gd name="connsiteY286" fmla="*/ 189929 h 1019175"/>
                <a:gd name="connsiteX287" fmla="*/ 689038 w 2714625"/>
                <a:gd name="connsiteY287" fmla="*/ 191548 h 1019175"/>
                <a:gd name="connsiteX288" fmla="*/ 705993 w 2714625"/>
                <a:gd name="connsiteY288" fmla="*/ 188690 h 1019175"/>
                <a:gd name="connsiteX289" fmla="*/ 700278 w 2714625"/>
                <a:gd name="connsiteY289" fmla="*/ 184690 h 1019175"/>
                <a:gd name="connsiteX290" fmla="*/ 706755 w 2714625"/>
                <a:gd name="connsiteY290" fmla="*/ 175355 h 1019175"/>
                <a:gd name="connsiteX291" fmla="*/ 715804 w 2714625"/>
                <a:gd name="connsiteY291" fmla="*/ 176784 h 1019175"/>
                <a:gd name="connsiteX292" fmla="*/ 719138 w 2714625"/>
                <a:gd name="connsiteY292" fmla="*/ 169735 h 1019175"/>
                <a:gd name="connsiteX293" fmla="*/ 727329 w 2714625"/>
                <a:gd name="connsiteY293" fmla="*/ 166402 h 1019175"/>
                <a:gd name="connsiteX294" fmla="*/ 728948 w 2714625"/>
                <a:gd name="connsiteY294" fmla="*/ 179260 h 1019175"/>
                <a:gd name="connsiteX295" fmla="*/ 734949 w 2714625"/>
                <a:gd name="connsiteY295" fmla="*/ 187928 h 1019175"/>
                <a:gd name="connsiteX296" fmla="*/ 733996 w 2714625"/>
                <a:gd name="connsiteY296" fmla="*/ 194215 h 1019175"/>
                <a:gd name="connsiteX297" fmla="*/ 736854 w 2714625"/>
                <a:gd name="connsiteY297" fmla="*/ 195453 h 1019175"/>
                <a:gd name="connsiteX298" fmla="*/ 736283 w 2714625"/>
                <a:gd name="connsiteY298" fmla="*/ 198977 h 1019175"/>
                <a:gd name="connsiteX299" fmla="*/ 752761 w 2714625"/>
                <a:gd name="connsiteY299" fmla="*/ 206978 h 1019175"/>
                <a:gd name="connsiteX300" fmla="*/ 762000 w 2714625"/>
                <a:gd name="connsiteY300" fmla="*/ 202787 h 1019175"/>
                <a:gd name="connsiteX301" fmla="*/ 764572 w 2714625"/>
                <a:gd name="connsiteY301" fmla="*/ 198596 h 1019175"/>
                <a:gd name="connsiteX302" fmla="*/ 780097 w 2714625"/>
                <a:gd name="connsiteY302" fmla="*/ 195453 h 1019175"/>
                <a:gd name="connsiteX303" fmla="*/ 782574 w 2714625"/>
                <a:gd name="connsiteY303" fmla="*/ 184594 h 1019175"/>
                <a:gd name="connsiteX304" fmla="*/ 797338 w 2714625"/>
                <a:gd name="connsiteY304" fmla="*/ 158401 h 1019175"/>
                <a:gd name="connsiteX305" fmla="*/ 792194 w 2714625"/>
                <a:gd name="connsiteY305" fmla="*/ 154114 h 1019175"/>
                <a:gd name="connsiteX306" fmla="*/ 793528 w 2714625"/>
                <a:gd name="connsiteY306" fmla="*/ 148495 h 1019175"/>
                <a:gd name="connsiteX307" fmla="*/ 807148 w 2714625"/>
                <a:gd name="connsiteY307" fmla="*/ 128397 h 1019175"/>
                <a:gd name="connsiteX308" fmla="*/ 812483 w 2714625"/>
                <a:gd name="connsiteY308" fmla="*/ 125539 h 1019175"/>
                <a:gd name="connsiteX309" fmla="*/ 814578 w 2714625"/>
                <a:gd name="connsiteY309" fmla="*/ 128683 h 1019175"/>
                <a:gd name="connsiteX310" fmla="*/ 817054 w 2714625"/>
                <a:gd name="connsiteY310" fmla="*/ 126397 h 1019175"/>
                <a:gd name="connsiteX311" fmla="*/ 819245 w 2714625"/>
                <a:gd name="connsiteY311" fmla="*/ 128492 h 1019175"/>
                <a:gd name="connsiteX312" fmla="*/ 823246 w 2714625"/>
                <a:gd name="connsiteY312" fmla="*/ 124301 h 1019175"/>
                <a:gd name="connsiteX313" fmla="*/ 832104 w 2714625"/>
                <a:gd name="connsiteY313" fmla="*/ 123730 h 1019175"/>
                <a:gd name="connsiteX314" fmla="*/ 862679 w 2714625"/>
                <a:gd name="connsiteY314" fmla="*/ 101822 h 1019175"/>
                <a:gd name="connsiteX315" fmla="*/ 876014 w 2714625"/>
                <a:gd name="connsiteY315" fmla="*/ 85630 h 1019175"/>
                <a:gd name="connsiteX316" fmla="*/ 878872 w 2714625"/>
                <a:gd name="connsiteY316" fmla="*/ 73628 h 1019175"/>
                <a:gd name="connsiteX317" fmla="*/ 909828 w 2714625"/>
                <a:gd name="connsiteY317" fmla="*/ 76771 h 1019175"/>
                <a:gd name="connsiteX318" fmla="*/ 910400 w 2714625"/>
                <a:gd name="connsiteY318" fmla="*/ 69152 h 1019175"/>
                <a:gd name="connsiteX319" fmla="*/ 932974 w 2714625"/>
                <a:gd name="connsiteY319" fmla="*/ 67913 h 1019175"/>
                <a:gd name="connsiteX320" fmla="*/ 934021 w 2714625"/>
                <a:gd name="connsiteY320" fmla="*/ 61246 h 1019175"/>
                <a:gd name="connsiteX321" fmla="*/ 948500 w 2714625"/>
                <a:gd name="connsiteY321" fmla="*/ 68866 h 1019175"/>
                <a:gd name="connsiteX322" fmla="*/ 962882 w 2714625"/>
                <a:gd name="connsiteY322" fmla="*/ 69628 h 1019175"/>
                <a:gd name="connsiteX323" fmla="*/ 972788 w 2714625"/>
                <a:gd name="connsiteY323" fmla="*/ 78772 h 1019175"/>
                <a:gd name="connsiteX324" fmla="*/ 980408 w 2714625"/>
                <a:gd name="connsiteY324" fmla="*/ 80581 h 1019175"/>
                <a:gd name="connsiteX325" fmla="*/ 1004697 w 2714625"/>
                <a:gd name="connsiteY325" fmla="*/ 109633 h 1019175"/>
                <a:gd name="connsiteX326" fmla="*/ 1025461 w 2714625"/>
                <a:gd name="connsiteY326" fmla="*/ 110395 h 1019175"/>
                <a:gd name="connsiteX327" fmla="*/ 1035653 w 2714625"/>
                <a:gd name="connsiteY327" fmla="*/ 108299 h 1019175"/>
                <a:gd name="connsiteX328" fmla="*/ 1050036 w 2714625"/>
                <a:gd name="connsiteY328" fmla="*/ 119062 h 1019175"/>
                <a:gd name="connsiteX329" fmla="*/ 1053751 w 2714625"/>
                <a:gd name="connsiteY329" fmla="*/ 117634 h 1019175"/>
                <a:gd name="connsiteX330" fmla="*/ 1073277 w 2714625"/>
                <a:gd name="connsiteY330" fmla="*/ 123539 h 1019175"/>
                <a:gd name="connsiteX331" fmla="*/ 1083469 w 2714625"/>
                <a:gd name="connsiteY331" fmla="*/ 121063 h 1019175"/>
                <a:gd name="connsiteX332" fmla="*/ 1087184 w 2714625"/>
                <a:gd name="connsiteY332" fmla="*/ 122968 h 1019175"/>
                <a:gd name="connsiteX333" fmla="*/ 1092136 w 2714625"/>
                <a:gd name="connsiteY333" fmla="*/ 141637 h 1019175"/>
                <a:gd name="connsiteX334" fmla="*/ 1123664 w 2714625"/>
                <a:gd name="connsiteY334" fmla="*/ 142304 h 1019175"/>
                <a:gd name="connsiteX335" fmla="*/ 1141571 w 2714625"/>
                <a:gd name="connsiteY335" fmla="*/ 146018 h 1019175"/>
                <a:gd name="connsiteX336" fmla="*/ 1149191 w 2714625"/>
                <a:gd name="connsiteY336" fmla="*/ 143065 h 1019175"/>
                <a:gd name="connsiteX337" fmla="*/ 1166717 w 2714625"/>
                <a:gd name="connsiteY337" fmla="*/ 146399 h 1019175"/>
                <a:gd name="connsiteX338" fmla="*/ 1169765 w 2714625"/>
                <a:gd name="connsiteY338" fmla="*/ 128873 h 1019175"/>
                <a:gd name="connsiteX339" fmla="*/ 1177861 w 2714625"/>
                <a:gd name="connsiteY339" fmla="*/ 132493 h 1019175"/>
                <a:gd name="connsiteX340" fmla="*/ 1182338 w 2714625"/>
                <a:gd name="connsiteY340" fmla="*/ 141256 h 1019175"/>
                <a:gd name="connsiteX341" fmla="*/ 1188244 w 2714625"/>
                <a:gd name="connsiteY341" fmla="*/ 134969 h 1019175"/>
                <a:gd name="connsiteX342" fmla="*/ 1192340 w 2714625"/>
                <a:gd name="connsiteY342" fmla="*/ 141922 h 1019175"/>
                <a:gd name="connsiteX343" fmla="*/ 1198531 w 2714625"/>
                <a:gd name="connsiteY343" fmla="*/ 135922 h 1019175"/>
                <a:gd name="connsiteX344" fmla="*/ 1215200 w 2714625"/>
                <a:gd name="connsiteY344" fmla="*/ 137731 h 1019175"/>
                <a:gd name="connsiteX345" fmla="*/ 1233487 w 2714625"/>
                <a:gd name="connsiteY345" fmla="*/ 124968 h 1019175"/>
                <a:gd name="connsiteX346" fmla="*/ 1262634 w 2714625"/>
                <a:gd name="connsiteY346" fmla="*/ 113824 h 1019175"/>
                <a:gd name="connsiteX347" fmla="*/ 1262253 w 2714625"/>
                <a:gd name="connsiteY347" fmla="*/ 101822 h 1019175"/>
                <a:gd name="connsiteX348" fmla="*/ 1274159 w 2714625"/>
                <a:gd name="connsiteY348" fmla="*/ 104108 h 1019175"/>
                <a:gd name="connsiteX349" fmla="*/ 1312069 w 2714625"/>
                <a:gd name="connsiteY349" fmla="*/ 72866 h 1019175"/>
                <a:gd name="connsiteX350" fmla="*/ 1340453 w 2714625"/>
                <a:gd name="connsiteY350" fmla="*/ 38290 h 1019175"/>
                <a:gd name="connsiteX351" fmla="*/ 1341692 w 2714625"/>
                <a:gd name="connsiteY351" fmla="*/ 26670 h 1019175"/>
                <a:gd name="connsiteX352" fmla="*/ 1343311 w 2714625"/>
                <a:gd name="connsiteY352" fmla="*/ 26956 h 1019175"/>
                <a:gd name="connsiteX353" fmla="*/ 1379125 w 2714625"/>
                <a:gd name="connsiteY353" fmla="*/ 32671 h 1019175"/>
                <a:gd name="connsiteX354" fmla="*/ 1389317 w 2714625"/>
                <a:gd name="connsiteY354" fmla="*/ 27337 h 1019175"/>
                <a:gd name="connsiteX355" fmla="*/ 1396936 w 2714625"/>
                <a:gd name="connsiteY355" fmla="*/ 18097 h 1019175"/>
                <a:gd name="connsiteX356" fmla="*/ 1420463 w 2714625"/>
                <a:gd name="connsiteY356" fmla="*/ 18193 h 1019175"/>
                <a:gd name="connsiteX357" fmla="*/ 1423797 w 2714625"/>
                <a:gd name="connsiteY357" fmla="*/ 15716 h 1019175"/>
                <a:gd name="connsiteX358" fmla="*/ 1427893 w 2714625"/>
                <a:gd name="connsiteY358" fmla="*/ 27718 h 1019175"/>
                <a:gd name="connsiteX359" fmla="*/ 1432179 w 2714625"/>
                <a:gd name="connsiteY359" fmla="*/ 27146 h 1019175"/>
                <a:gd name="connsiteX360" fmla="*/ 1433893 w 2714625"/>
                <a:gd name="connsiteY360" fmla="*/ 30480 h 1019175"/>
                <a:gd name="connsiteX361" fmla="*/ 1435418 w 2714625"/>
                <a:gd name="connsiteY361" fmla="*/ 39338 h 1019175"/>
                <a:gd name="connsiteX362" fmla="*/ 1424273 w 2714625"/>
                <a:gd name="connsiteY362" fmla="*/ 37814 h 1019175"/>
                <a:gd name="connsiteX363" fmla="*/ 1409986 w 2714625"/>
                <a:gd name="connsiteY363" fmla="*/ 40767 h 1019175"/>
                <a:gd name="connsiteX364" fmla="*/ 1407985 w 2714625"/>
                <a:gd name="connsiteY364" fmla="*/ 43624 h 1019175"/>
                <a:gd name="connsiteX365" fmla="*/ 1400175 w 2714625"/>
                <a:gd name="connsiteY365" fmla="*/ 39243 h 1019175"/>
                <a:gd name="connsiteX366" fmla="*/ 1391888 w 2714625"/>
                <a:gd name="connsiteY366" fmla="*/ 48387 h 1019175"/>
                <a:gd name="connsiteX367" fmla="*/ 1389412 w 2714625"/>
                <a:gd name="connsiteY367" fmla="*/ 55912 h 1019175"/>
                <a:gd name="connsiteX368" fmla="*/ 1384840 w 2714625"/>
                <a:gd name="connsiteY368" fmla="*/ 57340 h 1019175"/>
                <a:gd name="connsiteX369" fmla="*/ 1379220 w 2714625"/>
                <a:gd name="connsiteY369" fmla="*/ 64484 h 1019175"/>
                <a:gd name="connsiteX370" fmla="*/ 1390555 w 2714625"/>
                <a:gd name="connsiteY370" fmla="*/ 66199 h 1019175"/>
                <a:gd name="connsiteX371" fmla="*/ 1394746 w 2714625"/>
                <a:gd name="connsiteY371" fmla="*/ 64484 h 1019175"/>
                <a:gd name="connsiteX372" fmla="*/ 1421320 w 2714625"/>
                <a:gd name="connsiteY372" fmla="*/ 68961 h 1019175"/>
                <a:gd name="connsiteX373" fmla="*/ 1448371 w 2714625"/>
                <a:gd name="connsiteY373" fmla="*/ 66008 h 1019175"/>
                <a:gd name="connsiteX374" fmla="*/ 1454849 w 2714625"/>
                <a:gd name="connsiteY374" fmla="*/ 67532 h 1019175"/>
                <a:gd name="connsiteX375" fmla="*/ 1460659 w 2714625"/>
                <a:gd name="connsiteY375" fmla="*/ 61055 h 1019175"/>
                <a:gd name="connsiteX376" fmla="*/ 1468279 w 2714625"/>
                <a:gd name="connsiteY376" fmla="*/ 62960 h 1019175"/>
                <a:gd name="connsiteX377" fmla="*/ 1467517 w 2714625"/>
                <a:gd name="connsiteY377" fmla="*/ 55626 h 1019175"/>
                <a:gd name="connsiteX378" fmla="*/ 1471993 w 2714625"/>
                <a:gd name="connsiteY378" fmla="*/ 49339 h 1019175"/>
                <a:gd name="connsiteX379" fmla="*/ 1488662 w 2714625"/>
                <a:gd name="connsiteY379" fmla="*/ 44767 h 1019175"/>
                <a:gd name="connsiteX380" fmla="*/ 1499997 w 2714625"/>
                <a:gd name="connsiteY380" fmla="*/ 45339 h 1019175"/>
                <a:gd name="connsiteX381" fmla="*/ 1510665 w 2714625"/>
                <a:gd name="connsiteY381" fmla="*/ 35338 h 1019175"/>
                <a:gd name="connsiteX382" fmla="*/ 1513237 w 2714625"/>
                <a:gd name="connsiteY382" fmla="*/ 34862 h 1019175"/>
                <a:gd name="connsiteX383" fmla="*/ 1517237 w 2714625"/>
                <a:gd name="connsiteY383" fmla="*/ 39719 h 1019175"/>
                <a:gd name="connsiteX384" fmla="*/ 1521619 w 2714625"/>
                <a:gd name="connsiteY384" fmla="*/ 36100 h 1019175"/>
                <a:gd name="connsiteX385" fmla="*/ 1523048 w 2714625"/>
                <a:gd name="connsiteY385" fmla="*/ 42862 h 1019175"/>
                <a:gd name="connsiteX386" fmla="*/ 1527715 w 2714625"/>
                <a:gd name="connsiteY386" fmla="*/ 43624 h 1019175"/>
                <a:gd name="connsiteX387" fmla="*/ 1525334 w 2714625"/>
                <a:gd name="connsiteY387" fmla="*/ 46577 h 1019175"/>
                <a:gd name="connsiteX388" fmla="*/ 1528191 w 2714625"/>
                <a:gd name="connsiteY388" fmla="*/ 46768 h 1019175"/>
                <a:gd name="connsiteX389" fmla="*/ 1530382 w 2714625"/>
                <a:gd name="connsiteY389" fmla="*/ 43243 h 1019175"/>
                <a:gd name="connsiteX390" fmla="*/ 1540097 w 2714625"/>
                <a:gd name="connsiteY390" fmla="*/ 50578 h 1019175"/>
                <a:gd name="connsiteX391" fmla="*/ 1540764 w 2714625"/>
                <a:gd name="connsiteY391" fmla="*/ 47530 h 1019175"/>
                <a:gd name="connsiteX392" fmla="*/ 1527239 w 2714625"/>
                <a:gd name="connsiteY392" fmla="*/ 36195 h 1019175"/>
                <a:gd name="connsiteX393" fmla="*/ 1526095 w 2714625"/>
                <a:gd name="connsiteY393" fmla="*/ 29527 h 1019175"/>
                <a:gd name="connsiteX394" fmla="*/ 1528096 w 2714625"/>
                <a:gd name="connsiteY394" fmla="*/ 26194 h 1019175"/>
                <a:gd name="connsiteX395" fmla="*/ 1537335 w 2714625"/>
                <a:gd name="connsiteY395" fmla="*/ 23622 h 1019175"/>
                <a:gd name="connsiteX396" fmla="*/ 1536859 w 2714625"/>
                <a:gd name="connsiteY396" fmla="*/ 18097 h 1019175"/>
                <a:gd name="connsiteX397" fmla="*/ 1541621 w 2714625"/>
                <a:gd name="connsiteY397" fmla="*/ 13335 h 1019175"/>
                <a:gd name="connsiteX398" fmla="*/ 1549336 w 2714625"/>
                <a:gd name="connsiteY398" fmla="*/ 11811 h 1019175"/>
                <a:gd name="connsiteX399" fmla="*/ 1554861 w 2714625"/>
                <a:gd name="connsiteY399" fmla="*/ 20193 h 1019175"/>
                <a:gd name="connsiteX400" fmla="*/ 1557242 w 2714625"/>
                <a:gd name="connsiteY400" fmla="*/ 18002 h 1019175"/>
                <a:gd name="connsiteX401" fmla="*/ 1558576 w 2714625"/>
                <a:gd name="connsiteY401" fmla="*/ 20002 h 1019175"/>
                <a:gd name="connsiteX402" fmla="*/ 1567243 w 2714625"/>
                <a:gd name="connsiteY402" fmla="*/ 12478 h 1019175"/>
                <a:gd name="connsiteX403" fmla="*/ 1567529 w 2714625"/>
                <a:gd name="connsiteY403" fmla="*/ 9525 h 1019175"/>
                <a:gd name="connsiteX404" fmla="*/ 1595723 w 2714625"/>
                <a:gd name="connsiteY404" fmla="*/ 13335 h 1019175"/>
                <a:gd name="connsiteX405" fmla="*/ 1615154 w 2714625"/>
                <a:gd name="connsiteY405" fmla="*/ 23812 h 1019175"/>
                <a:gd name="connsiteX406" fmla="*/ 1614202 w 2714625"/>
                <a:gd name="connsiteY406" fmla="*/ 25813 h 1019175"/>
                <a:gd name="connsiteX407" fmla="*/ 1622298 w 2714625"/>
                <a:gd name="connsiteY407" fmla="*/ 28956 h 1019175"/>
                <a:gd name="connsiteX408" fmla="*/ 1623536 w 2714625"/>
                <a:gd name="connsiteY408" fmla="*/ 26765 h 1019175"/>
                <a:gd name="connsiteX409" fmla="*/ 1623632 w 2714625"/>
                <a:gd name="connsiteY409" fmla="*/ 29051 h 1019175"/>
                <a:gd name="connsiteX410" fmla="*/ 1632680 w 2714625"/>
                <a:gd name="connsiteY410" fmla="*/ 31242 h 1019175"/>
                <a:gd name="connsiteX411" fmla="*/ 1632966 w 2714625"/>
                <a:gd name="connsiteY411" fmla="*/ 35052 h 1019175"/>
                <a:gd name="connsiteX412" fmla="*/ 1637919 w 2714625"/>
                <a:gd name="connsiteY412" fmla="*/ 33814 h 1019175"/>
                <a:gd name="connsiteX413" fmla="*/ 1645634 w 2714625"/>
                <a:gd name="connsiteY413" fmla="*/ 39433 h 1019175"/>
                <a:gd name="connsiteX414" fmla="*/ 1652111 w 2714625"/>
                <a:gd name="connsiteY414" fmla="*/ 40481 h 1019175"/>
                <a:gd name="connsiteX415" fmla="*/ 1664208 w 2714625"/>
                <a:gd name="connsiteY415" fmla="*/ 48958 h 1019175"/>
                <a:gd name="connsiteX416" fmla="*/ 1662112 w 2714625"/>
                <a:gd name="connsiteY416" fmla="*/ 53245 h 1019175"/>
                <a:gd name="connsiteX417" fmla="*/ 1664779 w 2714625"/>
                <a:gd name="connsiteY417" fmla="*/ 54769 h 1019175"/>
                <a:gd name="connsiteX418" fmla="*/ 1671828 w 2714625"/>
                <a:gd name="connsiteY418" fmla="*/ 50101 h 1019175"/>
                <a:gd name="connsiteX419" fmla="*/ 1682020 w 2714625"/>
                <a:gd name="connsiteY419" fmla="*/ 50863 h 1019175"/>
                <a:gd name="connsiteX420" fmla="*/ 1684401 w 2714625"/>
                <a:gd name="connsiteY420" fmla="*/ 51721 h 1019175"/>
                <a:gd name="connsiteX421" fmla="*/ 1682020 w 2714625"/>
                <a:gd name="connsiteY421" fmla="*/ 61246 h 1019175"/>
                <a:gd name="connsiteX422" fmla="*/ 1707261 w 2714625"/>
                <a:gd name="connsiteY422" fmla="*/ 65722 h 1019175"/>
                <a:gd name="connsiteX423" fmla="*/ 1714691 w 2714625"/>
                <a:gd name="connsiteY423" fmla="*/ 71056 h 1019175"/>
                <a:gd name="connsiteX424" fmla="*/ 1720025 w 2714625"/>
                <a:gd name="connsiteY424" fmla="*/ 65818 h 1019175"/>
                <a:gd name="connsiteX425" fmla="*/ 1722596 w 2714625"/>
                <a:gd name="connsiteY425" fmla="*/ 67151 h 1019175"/>
                <a:gd name="connsiteX426" fmla="*/ 1725359 w 2714625"/>
                <a:gd name="connsiteY426" fmla="*/ 72199 h 1019175"/>
                <a:gd name="connsiteX427" fmla="*/ 1724311 w 2714625"/>
                <a:gd name="connsiteY427" fmla="*/ 77629 h 1019175"/>
                <a:gd name="connsiteX428" fmla="*/ 1717929 w 2714625"/>
                <a:gd name="connsiteY428" fmla="*/ 83629 h 1019175"/>
                <a:gd name="connsiteX429" fmla="*/ 1720120 w 2714625"/>
                <a:gd name="connsiteY429" fmla="*/ 86392 h 1019175"/>
                <a:gd name="connsiteX430" fmla="*/ 1731550 w 2714625"/>
                <a:gd name="connsiteY430" fmla="*/ 76486 h 1019175"/>
                <a:gd name="connsiteX431" fmla="*/ 1737741 w 2714625"/>
                <a:gd name="connsiteY431" fmla="*/ 79915 h 1019175"/>
                <a:gd name="connsiteX432" fmla="*/ 1744599 w 2714625"/>
                <a:gd name="connsiteY432" fmla="*/ 76962 h 1019175"/>
                <a:gd name="connsiteX433" fmla="*/ 1745551 w 2714625"/>
                <a:gd name="connsiteY433" fmla="*/ 74009 h 1019175"/>
                <a:gd name="connsiteX434" fmla="*/ 1749076 w 2714625"/>
                <a:gd name="connsiteY434" fmla="*/ 75152 h 1019175"/>
                <a:gd name="connsiteX435" fmla="*/ 1752791 w 2714625"/>
                <a:gd name="connsiteY435" fmla="*/ 92107 h 1019175"/>
                <a:gd name="connsiteX436" fmla="*/ 1747076 w 2714625"/>
                <a:gd name="connsiteY436" fmla="*/ 98965 h 1019175"/>
                <a:gd name="connsiteX437" fmla="*/ 1748314 w 2714625"/>
                <a:gd name="connsiteY437" fmla="*/ 100870 h 1019175"/>
                <a:gd name="connsiteX438" fmla="*/ 1761839 w 2714625"/>
                <a:gd name="connsiteY438" fmla="*/ 97536 h 1019175"/>
                <a:gd name="connsiteX439" fmla="*/ 1763173 w 2714625"/>
                <a:gd name="connsiteY439" fmla="*/ 114586 h 1019175"/>
                <a:gd name="connsiteX440" fmla="*/ 1772412 w 2714625"/>
                <a:gd name="connsiteY440" fmla="*/ 105156 h 1019175"/>
                <a:gd name="connsiteX441" fmla="*/ 1788890 w 2714625"/>
                <a:gd name="connsiteY441" fmla="*/ 111633 h 1019175"/>
                <a:gd name="connsiteX442" fmla="*/ 1788033 w 2714625"/>
                <a:gd name="connsiteY442" fmla="*/ 119443 h 1019175"/>
                <a:gd name="connsiteX443" fmla="*/ 1808702 w 2714625"/>
                <a:gd name="connsiteY443" fmla="*/ 113919 h 1019175"/>
                <a:gd name="connsiteX444" fmla="*/ 1818037 w 2714625"/>
                <a:gd name="connsiteY444" fmla="*/ 116014 h 1019175"/>
                <a:gd name="connsiteX445" fmla="*/ 1821180 w 2714625"/>
                <a:gd name="connsiteY445" fmla="*/ 123920 h 1019175"/>
                <a:gd name="connsiteX446" fmla="*/ 1833943 w 2714625"/>
                <a:gd name="connsiteY446" fmla="*/ 117348 h 1019175"/>
                <a:gd name="connsiteX447" fmla="*/ 1843564 w 2714625"/>
                <a:gd name="connsiteY447" fmla="*/ 118777 h 1019175"/>
                <a:gd name="connsiteX448" fmla="*/ 1846612 w 2714625"/>
                <a:gd name="connsiteY448" fmla="*/ 114967 h 1019175"/>
                <a:gd name="connsiteX449" fmla="*/ 1871662 w 2714625"/>
                <a:gd name="connsiteY449" fmla="*/ 108966 h 1019175"/>
                <a:gd name="connsiteX450" fmla="*/ 1871186 w 2714625"/>
                <a:gd name="connsiteY450" fmla="*/ 102584 h 1019175"/>
                <a:gd name="connsiteX451" fmla="*/ 1873472 w 2714625"/>
                <a:gd name="connsiteY451" fmla="*/ 102394 h 1019175"/>
                <a:gd name="connsiteX452" fmla="*/ 1903285 w 2714625"/>
                <a:gd name="connsiteY452" fmla="*/ 103441 h 1019175"/>
                <a:gd name="connsiteX453" fmla="*/ 1903571 w 2714625"/>
                <a:gd name="connsiteY453" fmla="*/ 116205 h 1019175"/>
                <a:gd name="connsiteX454" fmla="*/ 1925288 w 2714625"/>
                <a:gd name="connsiteY454" fmla="*/ 116110 h 1019175"/>
                <a:gd name="connsiteX455" fmla="*/ 1927384 w 2714625"/>
                <a:gd name="connsiteY455" fmla="*/ 115443 h 1019175"/>
                <a:gd name="connsiteX456" fmla="*/ 1929575 w 2714625"/>
                <a:gd name="connsiteY456" fmla="*/ 103060 h 1019175"/>
                <a:gd name="connsiteX457" fmla="*/ 1936337 w 2714625"/>
                <a:gd name="connsiteY457" fmla="*/ 104775 h 1019175"/>
                <a:gd name="connsiteX458" fmla="*/ 1939766 w 2714625"/>
                <a:gd name="connsiteY458" fmla="*/ 93726 h 1019175"/>
                <a:gd name="connsiteX459" fmla="*/ 1953387 w 2714625"/>
                <a:gd name="connsiteY459" fmla="*/ 102108 h 1019175"/>
                <a:gd name="connsiteX460" fmla="*/ 1954816 w 2714625"/>
                <a:gd name="connsiteY460" fmla="*/ 96679 h 1019175"/>
                <a:gd name="connsiteX461" fmla="*/ 1969294 w 2714625"/>
                <a:gd name="connsiteY461" fmla="*/ 97822 h 1019175"/>
                <a:gd name="connsiteX462" fmla="*/ 1968722 w 2714625"/>
                <a:gd name="connsiteY462" fmla="*/ 94107 h 1019175"/>
                <a:gd name="connsiteX463" fmla="*/ 1975485 w 2714625"/>
                <a:gd name="connsiteY463" fmla="*/ 92869 h 1019175"/>
                <a:gd name="connsiteX464" fmla="*/ 1973485 w 2714625"/>
                <a:gd name="connsiteY464" fmla="*/ 75438 h 1019175"/>
                <a:gd name="connsiteX465" fmla="*/ 2011680 w 2714625"/>
                <a:gd name="connsiteY465" fmla="*/ 67913 h 1019175"/>
                <a:gd name="connsiteX466" fmla="*/ 2020348 w 2714625"/>
                <a:gd name="connsiteY466" fmla="*/ 75057 h 1019175"/>
                <a:gd name="connsiteX467" fmla="*/ 2024825 w 2714625"/>
                <a:gd name="connsiteY467" fmla="*/ 85535 h 1019175"/>
                <a:gd name="connsiteX468" fmla="*/ 2032730 w 2714625"/>
                <a:gd name="connsiteY468" fmla="*/ 88392 h 1019175"/>
                <a:gd name="connsiteX469" fmla="*/ 2030349 w 2714625"/>
                <a:gd name="connsiteY469" fmla="*/ 101537 h 1019175"/>
                <a:gd name="connsiteX470" fmla="*/ 2049780 w 2714625"/>
                <a:gd name="connsiteY470" fmla="*/ 102679 h 1019175"/>
                <a:gd name="connsiteX471" fmla="*/ 2078831 w 2714625"/>
                <a:gd name="connsiteY471" fmla="*/ 99822 h 1019175"/>
                <a:gd name="connsiteX472" fmla="*/ 2074735 w 2714625"/>
                <a:gd name="connsiteY472" fmla="*/ 132588 h 1019175"/>
                <a:gd name="connsiteX473" fmla="*/ 2069687 w 2714625"/>
                <a:gd name="connsiteY473" fmla="*/ 136588 h 1019175"/>
                <a:gd name="connsiteX474" fmla="*/ 2081498 w 2714625"/>
                <a:gd name="connsiteY474" fmla="*/ 144304 h 1019175"/>
                <a:gd name="connsiteX475" fmla="*/ 2091404 w 2714625"/>
                <a:gd name="connsiteY475" fmla="*/ 120396 h 1019175"/>
                <a:gd name="connsiteX476" fmla="*/ 2149983 w 2714625"/>
                <a:gd name="connsiteY476" fmla="*/ 117634 h 1019175"/>
                <a:gd name="connsiteX477" fmla="*/ 2152269 w 2714625"/>
                <a:gd name="connsiteY477" fmla="*/ 100203 h 1019175"/>
                <a:gd name="connsiteX478" fmla="*/ 2176844 w 2714625"/>
                <a:gd name="connsiteY478" fmla="*/ 111538 h 1019175"/>
                <a:gd name="connsiteX479" fmla="*/ 2230469 w 2714625"/>
                <a:gd name="connsiteY479" fmla="*/ 92012 h 1019175"/>
                <a:gd name="connsiteX480" fmla="*/ 2236756 w 2714625"/>
                <a:gd name="connsiteY480" fmla="*/ 90583 h 1019175"/>
                <a:gd name="connsiteX481" fmla="*/ 2237994 w 2714625"/>
                <a:gd name="connsiteY481" fmla="*/ 93440 h 1019175"/>
                <a:gd name="connsiteX482" fmla="*/ 2246567 w 2714625"/>
                <a:gd name="connsiteY482" fmla="*/ 90392 h 1019175"/>
                <a:gd name="connsiteX483" fmla="*/ 2269236 w 2714625"/>
                <a:gd name="connsiteY483" fmla="*/ 79248 h 1019175"/>
                <a:gd name="connsiteX484" fmla="*/ 2276189 w 2714625"/>
                <a:gd name="connsiteY484" fmla="*/ 72485 h 1019175"/>
                <a:gd name="connsiteX485" fmla="*/ 2298954 w 2714625"/>
                <a:gd name="connsiteY485" fmla="*/ 116110 h 1019175"/>
                <a:gd name="connsiteX486" fmla="*/ 2305336 w 2714625"/>
                <a:gd name="connsiteY486" fmla="*/ 158210 h 1019175"/>
                <a:gd name="connsiteX487" fmla="*/ 2314766 w 2714625"/>
                <a:gd name="connsiteY487" fmla="*/ 161068 h 1019175"/>
                <a:gd name="connsiteX488" fmla="*/ 2331053 w 2714625"/>
                <a:gd name="connsiteY488" fmla="*/ 148495 h 1019175"/>
                <a:gd name="connsiteX489" fmla="*/ 2338007 w 2714625"/>
                <a:gd name="connsiteY489" fmla="*/ 161925 h 1019175"/>
                <a:gd name="connsiteX490" fmla="*/ 2337149 w 2714625"/>
                <a:gd name="connsiteY490" fmla="*/ 168307 h 1019175"/>
                <a:gd name="connsiteX491" fmla="*/ 2351627 w 2714625"/>
                <a:gd name="connsiteY491" fmla="*/ 182023 h 1019175"/>
                <a:gd name="connsiteX492" fmla="*/ 2358485 w 2714625"/>
                <a:gd name="connsiteY492" fmla="*/ 166402 h 1019175"/>
                <a:gd name="connsiteX493" fmla="*/ 2359057 w 2714625"/>
                <a:gd name="connsiteY493" fmla="*/ 168307 h 1019175"/>
                <a:gd name="connsiteX494" fmla="*/ 2376297 w 2714625"/>
                <a:gd name="connsiteY494" fmla="*/ 157639 h 1019175"/>
                <a:gd name="connsiteX495" fmla="*/ 2382965 w 2714625"/>
                <a:gd name="connsiteY495" fmla="*/ 182213 h 1019175"/>
                <a:gd name="connsiteX496" fmla="*/ 2389156 w 2714625"/>
                <a:gd name="connsiteY496" fmla="*/ 190405 h 1019175"/>
                <a:gd name="connsiteX497" fmla="*/ 2389918 w 2714625"/>
                <a:gd name="connsiteY497" fmla="*/ 186214 h 1019175"/>
                <a:gd name="connsiteX498" fmla="*/ 2399919 w 2714625"/>
                <a:gd name="connsiteY498" fmla="*/ 187357 h 1019175"/>
                <a:gd name="connsiteX499" fmla="*/ 2398776 w 2714625"/>
                <a:gd name="connsiteY499" fmla="*/ 176879 h 1019175"/>
                <a:gd name="connsiteX500" fmla="*/ 2408396 w 2714625"/>
                <a:gd name="connsiteY500" fmla="*/ 166211 h 1019175"/>
                <a:gd name="connsiteX501" fmla="*/ 2412397 w 2714625"/>
                <a:gd name="connsiteY501" fmla="*/ 177451 h 1019175"/>
                <a:gd name="connsiteX502" fmla="*/ 2418588 w 2714625"/>
                <a:gd name="connsiteY502" fmla="*/ 177927 h 1019175"/>
                <a:gd name="connsiteX503" fmla="*/ 2420017 w 2714625"/>
                <a:gd name="connsiteY503" fmla="*/ 173831 h 1019175"/>
                <a:gd name="connsiteX504" fmla="*/ 2434019 w 2714625"/>
                <a:gd name="connsiteY504" fmla="*/ 176022 h 1019175"/>
                <a:gd name="connsiteX505" fmla="*/ 2438876 w 2714625"/>
                <a:gd name="connsiteY505" fmla="*/ 169069 h 1019175"/>
                <a:gd name="connsiteX506" fmla="*/ 2460403 w 2714625"/>
                <a:gd name="connsiteY506" fmla="*/ 177927 h 1019175"/>
                <a:gd name="connsiteX507" fmla="*/ 2475928 w 2714625"/>
                <a:gd name="connsiteY507" fmla="*/ 180594 h 1019175"/>
                <a:gd name="connsiteX508" fmla="*/ 2477929 w 2714625"/>
                <a:gd name="connsiteY508" fmla="*/ 192310 h 1019175"/>
                <a:gd name="connsiteX509" fmla="*/ 2486025 w 2714625"/>
                <a:gd name="connsiteY509" fmla="*/ 192595 h 1019175"/>
                <a:gd name="connsiteX510" fmla="*/ 2488883 w 2714625"/>
                <a:gd name="connsiteY510" fmla="*/ 209740 h 1019175"/>
                <a:gd name="connsiteX511" fmla="*/ 2482882 w 2714625"/>
                <a:gd name="connsiteY511" fmla="*/ 228505 h 1019175"/>
                <a:gd name="connsiteX512" fmla="*/ 2471261 w 2714625"/>
                <a:gd name="connsiteY512" fmla="*/ 230219 h 1019175"/>
                <a:gd name="connsiteX513" fmla="*/ 2468785 w 2714625"/>
                <a:gd name="connsiteY513" fmla="*/ 239173 h 1019175"/>
                <a:gd name="connsiteX514" fmla="*/ 2471642 w 2714625"/>
                <a:gd name="connsiteY514" fmla="*/ 246221 h 1019175"/>
                <a:gd name="connsiteX515" fmla="*/ 2468023 w 2714625"/>
                <a:gd name="connsiteY515" fmla="*/ 251746 h 1019175"/>
                <a:gd name="connsiteX516" fmla="*/ 2473261 w 2714625"/>
                <a:gd name="connsiteY516" fmla="*/ 259556 h 1019175"/>
                <a:gd name="connsiteX517" fmla="*/ 2477357 w 2714625"/>
                <a:gd name="connsiteY517" fmla="*/ 260318 h 1019175"/>
                <a:gd name="connsiteX518" fmla="*/ 2473643 w 2714625"/>
                <a:gd name="connsiteY518" fmla="*/ 280987 h 1019175"/>
                <a:gd name="connsiteX519" fmla="*/ 2475071 w 2714625"/>
                <a:gd name="connsiteY519" fmla="*/ 285179 h 1019175"/>
                <a:gd name="connsiteX520" fmla="*/ 2479262 w 2714625"/>
                <a:gd name="connsiteY520" fmla="*/ 285655 h 1019175"/>
                <a:gd name="connsiteX521" fmla="*/ 2481739 w 2714625"/>
                <a:gd name="connsiteY521" fmla="*/ 292227 h 1019175"/>
                <a:gd name="connsiteX522" fmla="*/ 2478500 w 2714625"/>
                <a:gd name="connsiteY522" fmla="*/ 309562 h 1019175"/>
                <a:gd name="connsiteX523" fmla="*/ 2483644 w 2714625"/>
                <a:gd name="connsiteY523" fmla="*/ 309467 h 1019175"/>
                <a:gd name="connsiteX524" fmla="*/ 2490787 w 2714625"/>
                <a:gd name="connsiteY524" fmla="*/ 330137 h 1019175"/>
                <a:gd name="connsiteX525" fmla="*/ 2501836 w 2714625"/>
                <a:gd name="connsiteY525" fmla="*/ 329755 h 1019175"/>
                <a:gd name="connsiteX526" fmla="*/ 2498027 w 2714625"/>
                <a:gd name="connsiteY526" fmla="*/ 342614 h 1019175"/>
                <a:gd name="connsiteX527" fmla="*/ 2500979 w 2714625"/>
                <a:gd name="connsiteY527" fmla="*/ 345758 h 1019175"/>
                <a:gd name="connsiteX528" fmla="*/ 2498027 w 2714625"/>
                <a:gd name="connsiteY528" fmla="*/ 349567 h 1019175"/>
                <a:gd name="connsiteX529" fmla="*/ 2516981 w 2714625"/>
                <a:gd name="connsiteY529" fmla="*/ 360807 h 1019175"/>
                <a:gd name="connsiteX530" fmla="*/ 2513838 w 2714625"/>
                <a:gd name="connsiteY530" fmla="*/ 366332 h 1019175"/>
                <a:gd name="connsiteX531" fmla="*/ 2522792 w 2714625"/>
                <a:gd name="connsiteY531" fmla="*/ 369379 h 1019175"/>
                <a:gd name="connsiteX532" fmla="*/ 2530411 w 2714625"/>
                <a:gd name="connsiteY532" fmla="*/ 364141 h 1019175"/>
                <a:gd name="connsiteX533" fmla="*/ 2532793 w 2714625"/>
                <a:gd name="connsiteY533" fmla="*/ 357950 h 1019175"/>
                <a:gd name="connsiteX534" fmla="*/ 2564606 w 2714625"/>
                <a:gd name="connsiteY534" fmla="*/ 358521 h 1019175"/>
                <a:gd name="connsiteX535" fmla="*/ 2578036 w 2714625"/>
                <a:gd name="connsiteY535" fmla="*/ 356045 h 1019175"/>
                <a:gd name="connsiteX536" fmla="*/ 2577656 w 2714625"/>
                <a:gd name="connsiteY536" fmla="*/ 368617 h 1019175"/>
                <a:gd name="connsiteX537" fmla="*/ 2571464 w 2714625"/>
                <a:gd name="connsiteY537" fmla="*/ 384143 h 1019175"/>
                <a:gd name="connsiteX538" fmla="*/ 2554891 w 2714625"/>
                <a:gd name="connsiteY538" fmla="*/ 385096 h 1019175"/>
                <a:gd name="connsiteX539" fmla="*/ 2550700 w 2714625"/>
                <a:gd name="connsiteY539" fmla="*/ 402908 h 1019175"/>
                <a:gd name="connsiteX540" fmla="*/ 2565464 w 2714625"/>
                <a:gd name="connsiteY540" fmla="*/ 410623 h 1019175"/>
                <a:gd name="connsiteX541" fmla="*/ 2580608 w 2714625"/>
                <a:gd name="connsiteY541" fmla="*/ 424148 h 1019175"/>
                <a:gd name="connsiteX542" fmla="*/ 2572607 w 2714625"/>
                <a:gd name="connsiteY542" fmla="*/ 427196 h 1019175"/>
                <a:gd name="connsiteX543" fmla="*/ 2582704 w 2714625"/>
                <a:gd name="connsiteY543" fmla="*/ 439483 h 1019175"/>
                <a:gd name="connsiteX544" fmla="*/ 2596515 w 2714625"/>
                <a:gd name="connsiteY544" fmla="*/ 445675 h 1019175"/>
                <a:gd name="connsiteX545" fmla="*/ 2594896 w 2714625"/>
                <a:gd name="connsiteY545" fmla="*/ 451485 h 1019175"/>
                <a:gd name="connsiteX546" fmla="*/ 2602802 w 2714625"/>
                <a:gd name="connsiteY546" fmla="*/ 458153 h 1019175"/>
                <a:gd name="connsiteX547" fmla="*/ 2622709 w 2714625"/>
                <a:gd name="connsiteY547" fmla="*/ 462343 h 1019175"/>
                <a:gd name="connsiteX548" fmla="*/ 2631853 w 2714625"/>
                <a:gd name="connsiteY548" fmla="*/ 469678 h 1019175"/>
                <a:gd name="connsiteX549" fmla="*/ 2629662 w 2714625"/>
                <a:gd name="connsiteY549" fmla="*/ 486251 h 1019175"/>
                <a:gd name="connsiteX550" fmla="*/ 2640806 w 2714625"/>
                <a:gd name="connsiteY550" fmla="*/ 477298 h 1019175"/>
                <a:gd name="connsiteX551" fmla="*/ 2644807 w 2714625"/>
                <a:gd name="connsiteY551" fmla="*/ 481012 h 1019175"/>
                <a:gd name="connsiteX552" fmla="*/ 2642330 w 2714625"/>
                <a:gd name="connsiteY552" fmla="*/ 482917 h 1019175"/>
                <a:gd name="connsiteX553" fmla="*/ 2685098 w 2714625"/>
                <a:gd name="connsiteY553" fmla="*/ 515969 h 1019175"/>
                <a:gd name="connsiteX554" fmla="*/ 2710529 w 2714625"/>
                <a:gd name="connsiteY554" fmla="*/ 543401 h 1019175"/>
                <a:gd name="connsiteX555" fmla="*/ 2712339 w 2714625"/>
                <a:gd name="connsiteY555" fmla="*/ 555022 h 1019175"/>
                <a:gd name="connsiteX556" fmla="*/ 2702909 w 2714625"/>
                <a:gd name="connsiteY556" fmla="*/ 544449 h 1019175"/>
                <a:gd name="connsiteX557" fmla="*/ 2707767 w 2714625"/>
                <a:gd name="connsiteY557" fmla="*/ 559117 h 1019175"/>
                <a:gd name="connsiteX558" fmla="*/ 2692622 w 2714625"/>
                <a:gd name="connsiteY558" fmla="*/ 588359 h 1019175"/>
                <a:gd name="connsiteX559" fmla="*/ 2677287 w 2714625"/>
                <a:gd name="connsiteY559" fmla="*/ 579120 h 1019175"/>
                <a:gd name="connsiteX560" fmla="*/ 2670143 w 2714625"/>
                <a:gd name="connsiteY560" fmla="*/ 564166 h 1019175"/>
                <a:gd name="connsiteX561" fmla="*/ 2655951 w 2714625"/>
                <a:gd name="connsiteY561" fmla="*/ 597789 h 1019175"/>
                <a:gd name="connsiteX562" fmla="*/ 2656142 w 2714625"/>
                <a:gd name="connsiteY562" fmla="*/ 613124 h 1019175"/>
                <a:gd name="connsiteX563" fmla="*/ 2651760 w 2714625"/>
                <a:gd name="connsiteY563" fmla="*/ 620173 h 1019175"/>
                <a:gd name="connsiteX564" fmla="*/ 2656046 w 2714625"/>
                <a:gd name="connsiteY564" fmla="*/ 628555 h 1019175"/>
                <a:gd name="connsiteX565" fmla="*/ 2649093 w 2714625"/>
                <a:gd name="connsiteY565" fmla="*/ 622363 h 1019175"/>
                <a:gd name="connsiteX566" fmla="*/ 2660999 w 2714625"/>
                <a:gd name="connsiteY566" fmla="*/ 636937 h 1019175"/>
                <a:gd name="connsiteX567" fmla="*/ 2636520 w 2714625"/>
                <a:gd name="connsiteY567" fmla="*/ 664559 h 1019175"/>
                <a:gd name="connsiteX568" fmla="*/ 2622233 w 2714625"/>
                <a:gd name="connsiteY568" fmla="*/ 655511 h 1019175"/>
                <a:gd name="connsiteX569" fmla="*/ 2610326 w 2714625"/>
                <a:gd name="connsiteY569" fmla="*/ 675894 h 1019175"/>
                <a:gd name="connsiteX570" fmla="*/ 2622614 w 2714625"/>
                <a:gd name="connsiteY570" fmla="*/ 683609 h 1019175"/>
                <a:gd name="connsiteX571" fmla="*/ 2616136 w 2714625"/>
                <a:gd name="connsiteY571" fmla="*/ 697801 h 1019175"/>
                <a:gd name="connsiteX572" fmla="*/ 2618327 w 2714625"/>
                <a:gd name="connsiteY572" fmla="*/ 699040 h 1019175"/>
                <a:gd name="connsiteX573" fmla="*/ 2610993 w 2714625"/>
                <a:gd name="connsiteY573" fmla="*/ 711708 h 1019175"/>
                <a:gd name="connsiteX574" fmla="*/ 2608136 w 2714625"/>
                <a:gd name="connsiteY574" fmla="*/ 709993 h 1019175"/>
                <a:gd name="connsiteX575" fmla="*/ 2599277 w 2714625"/>
                <a:gd name="connsiteY575" fmla="*/ 724948 h 1019175"/>
                <a:gd name="connsiteX576" fmla="*/ 2602325 w 2714625"/>
                <a:gd name="connsiteY576" fmla="*/ 726758 h 1019175"/>
                <a:gd name="connsiteX577" fmla="*/ 2593848 w 2714625"/>
                <a:gd name="connsiteY577" fmla="*/ 739616 h 1019175"/>
                <a:gd name="connsiteX578" fmla="*/ 2587276 w 2714625"/>
                <a:gd name="connsiteY578" fmla="*/ 737330 h 1019175"/>
                <a:gd name="connsiteX579" fmla="*/ 2588324 w 2714625"/>
                <a:gd name="connsiteY579" fmla="*/ 733996 h 1019175"/>
                <a:gd name="connsiteX580" fmla="*/ 2583370 w 2714625"/>
                <a:gd name="connsiteY580" fmla="*/ 732663 h 1019175"/>
                <a:gd name="connsiteX581" fmla="*/ 2579179 w 2714625"/>
                <a:gd name="connsiteY581" fmla="*/ 735901 h 1019175"/>
                <a:gd name="connsiteX582" fmla="*/ 2563463 w 2714625"/>
                <a:gd name="connsiteY582" fmla="*/ 769906 h 1019175"/>
                <a:gd name="connsiteX583" fmla="*/ 2568035 w 2714625"/>
                <a:gd name="connsiteY583" fmla="*/ 774954 h 1019175"/>
                <a:gd name="connsiteX584" fmla="*/ 2550604 w 2714625"/>
                <a:gd name="connsiteY584" fmla="*/ 791623 h 1019175"/>
                <a:gd name="connsiteX585" fmla="*/ 2545747 w 2714625"/>
                <a:gd name="connsiteY585" fmla="*/ 802005 h 1019175"/>
                <a:gd name="connsiteX586" fmla="*/ 2537746 w 2714625"/>
                <a:gd name="connsiteY586" fmla="*/ 808482 h 1019175"/>
                <a:gd name="connsiteX587" fmla="*/ 2522411 w 2714625"/>
                <a:gd name="connsiteY587" fmla="*/ 813149 h 1019175"/>
                <a:gd name="connsiteX588" fmla="*/ 2513076 w 2714625"/>
                <a:gd name="connsiteY588" fmla="*/ 819150 h 1019175"/>
                <a:gd name="connsiteX589" fmla="*/ 2520315 w 2714625"/>
                <a:gd name="connsiteY589" fmla="*/ 792289 h 1019175"/>
                <a:gd name="connsiteX590" fmla="*/ 2478215 w 2714625"/>
                <a:gd name="connsiteY590" fmla="*/ 786955 h 1019175"/>
                <a:gd name="connsiteX591" fmla="*/ 2476786 w 2714625"/>
                <a:gd name="connsiteY591" fmla="*/ 779621 h 1019175"/>
                <a:gd name="connsiteX592" fmla="*/ 2481262 w 2714625"/>
                <a:gd name="connsiteY592" fmla="*/ 776859 h 1019175"/>
                <a:gd name="connsiteX593" fmla="*/ 2486978 w 2714625"/>
                <a:gd name="connsiteY593" fmla="*/ 765715 h 1019175"/>
                <a:gd name="connsiteX594" fmla="*/ 2489645 w 2714625"/>
                <a:gd name="connsiteY594" fmla="*/ 750094 h 1019175"/>
                <a:gd name="connsiteX595" fmla="*/ 2468785 w 2714625"/>
                <a:gd name="connsiteY595" fmla="*/ 755713 h 1019175"/>
                <a:gd name="connsiteX596" fmla="*/ 2463356 w 2714625"/>
                <a:gd name="connsiteY596" fmla="*/ 752380 h 1019175"/>
                <a:gd name="connsiteX597" fmla="*/ 2464499 w 2714625"/>
                <a:gd name="connsiteY597" fmla="*/ 747046 h 1019175"/>
                <a:gd name="connsiteX598" fmla="*/ 2458974 w 2714625"/>
                <a:gd name="connsiteY598" fmla="*/ 736949 h 1019175"/>
                <a:gd name="connsiteX599" fmla="*/ 2454116 w 2714625"/>
                <a:gd name="connsiteY599" fmla="*/ 742093 h 1019175"/>
                <a:gd name="connsiteX600" fmla="*/ 2452307 w 2714625"/>
                <a:gd name="connsiteY600" fmla="*/ 738188 h 1019175"/>
                <a:gd name="connsiteX601" fmla="*/ 2448401 w 2714625"/>
                <a:gd name="connsiteY601" fmla="*/ 743045 h 1019175"/>
                <a:gd name="connsiteX602" fmla="*/ 2440400 w 2714625"/>
                <a:gd name="connsiteY602" fmla="*/ 743236 h 1019175"/>
                <a:gd name="connsiteX603" fmla="*/ 2439638 w 2714625"/>
                <a:gd name="connsiteY603" fmla="*/ 740664 h 1019175"/>
                <a:gd name="connsiteX604" fmla="*/ 2434304 w 2714625"/>
                <a:gd name="connsiteY604" fmla="*/ 742093 h 1019175"/>
                <a:gd name="connsiteX605" fmla="*/ 2428303 w 2714625"/>
                <a:gd name="connsiteY605" fmla="*/ 738664 h 1019175"/>
                <a:gd name="connsiteX606" fmla="*/ 2419255 w 2714625"/>
                <a:gd name="connsiteY606" fmla="*/ 739902 h 1019175"/>
                <a:gd name="connsiteX607" fmla="*/ 2406968 w 2714625"/>
                <a:gd name="connsiteY607" fmla="*/ 729805 h 1019175"/>
                <a:gd name="connsiteX608" fmla="*/ 2407253 w 2714625"/>
                <a:gd name="connsiteY608" fmla="*/ 734187 h 1019175"/>
                <a:gd name="connsiteX609" fmla="*/ 2397538 w 2714625"/>
                <a:gd name="connsiteY609" fmla="*/ 736949 h 1019175"/>
                <a:gd name="connsiteX610" fmla="*/ 2393252 w 2714625"/>
                <a:gd name="connsiteY610" fmla="*/ 742569 h 1019175"/>
                <a:gd name="connsiteX611" fmla="*/ 2380202 w 2714625"/>
                <a:gd name="connsiteY611" fmla="*/ 733139 h 1019175"/>
                <a:gd name="connsiteX612" fmla="*/ 2377631 w 2714625"/>
                <a:gd name="connsiteY612" fmla="*/ 729520 h 1019175"/>
                <a:gd name="connsiteX613" fmla="*/ 2393252 w 2714625"/>
                <a:gd name="connsiteY613" fmla="*/ 722186 h 1019175"/>
                <a:gd name="connsiteX614" fmla="*/ 2400395 w 2714625"/>
                <a:gd name="connsiteY614" fmla="*/ 713327 h 1019175"/>
                <a:gd name="connsiteX615" fmla="*/ 2402015 w 2714625"/>
                <a:gd name="connsiteY615" fmla="*/ 698278 h 1019175"/>
                <a:gd name="connsiteX616" fmla="*/ 2400205 w 2714625"/>
                <a:gd name="connsiteY616" fmla="*/ 689515 h 1019175"/>
                <a:gd name="connsiteX617" fmla="*/ 2380393 w 2714625"/>
                <a:gd name="connsiteY617" fmla="*/ 689324 h 1019175"/>
                <a:gd name="connsiteX618" fmla="*/ 2381250 w 2714625"/>
                <a:gd name="connsiteY618" fmla="*/ 682752 h 1019175"/>
                <a:gd name="connsiteX619" fmla="*/ 2378202 w 2714625"/>
                <a:gd name="connsiteY619" fmla="*/ 680752 h 1019175"/>
                <a:gd name="connsiteX620" fmla="*/ 2379726 w 2714625"/>
                <a:gd name="connsiteY620" fmla="*/ 665321 h 1019175"/>
                <a:gd name="connsiteX621" fmla="*/ 2366296 w 2714625"/>
                <a:gd name="connsiteY621" fmla="*/ 660749 h 1019175"/>
                <a:gd name="connsiteX622" fmla="*/ 2355056 w 2714625"/>
                <a:gd name="connsiteY622" fmla="*/ 661130 h 1019175"/>
                <a:gd name="connsiteX623" fmla="*/ 2337340 w 2714625"/>
                <a:gd name="connsiteY623" fmla="*/ 670655 h 1019175"/>
                <a:gd name="connsiteX624" fmla="*/ 2328958 w 2714625"/>
                <a:gd name="connsiteY624" fmla="*/ 660559 h 1019175"/>
                <a:gd name="connsiteX625" fmla="*/ 2321624 w 2714625"/>
                <a:gd name="connsiteY625" fmla="*/ 664750 h 1019175"/>
                <a:gd name="connsiteX626" fmla="*/ 2303050 w 2714625"/>
                <a:gd name="connsiteY626" fmla="*/ 637794 h 1019175"/>
                <a:gd name="connsiteX627" fmla="*/ 2307908 w 2714625"/>
                <a:gd name="connsiteY627" fmla="*/ 628936 h 1019175"/>
                <a:gd name="connsiteX628" fmla="*/ 2329244 w 2714625"/>
                <a:gd name="connsiteY628" fmla="*/ 622363 h 1019175"/>
                <a:gd name="connsiteX629" fmla="*/ 2337245 w 2714625"/>
                <a:gd name="connsiteY629" fmla="*/ 616553 h 1019175"/>
                <a:gd name="connsiteX630" fmla="*/ 2340769 w 2714625"/>
                <a:gd name="connsiteY630" fmla="*/ 609600 h 1019175"/>
                <a:gd name="connsiteX631" fmla="*/ 2336483 w 2714625"/>
                <a:gd name="connsiteY631" fmla="*/ 600646 h 1019175"/>
                <a:gd name="connsiteX632" fmla="*/ 2328958 w 2714625"/>
                <a:gd name="connsiteY632" fmla="*/ 601409 h 1019175"/>
                <a:gd name="connsiteX633" fmla="*/ 2324005 w 2714625"/>
                <a:gd name="connsiteY633" fmla="*/ 594360 h 1019175"/>
                <a:gd name="connsiteX634" fmla="*/ 2307812 w 2714625"/>
                <a:gd name="connsiteY634" fmla="*/ 600361 h 1019175"/>
                <a:gd name="connsiteX635" fmla="*/ 2292096 w 2714625"/>
                <a:gd name="connsiteY635" fmla="*/ 583787 h 1019175"/>
                <a:gd name="connsiteX636" fmla="*/ 2277999 w 2714625"/>
                <a:gd name="connsiteY636" fmla="*/ 596646 h 1019175"/>
                <a:gd name="connsiteX637" fmla="*/ 2270951 w 2714625"/>
                <a:gd name="connsiteY637" fmla="*/ 599408 h 1019175"/>
                <a:gd name="connsiteX638" fmla="*/ 2263807 w 2714625"/>
                <a:gd name="connsiteY638" fmla="*/ 612838 h 1019175"/>
                <a:gd name="connsiteX639" fmla="*/ 2256187 w 2714625"/>
                <a:gd name="connsiteY639" fmla="*/ 618649 h 1019175"/>
                <a:gd name="connsiteX640" fmla="*/ 2255329 w 2714625"/>
                <a:gd name="connsiteY640" fmla="*/ 621030 h 1019175"/>
                <a:gd name="connsiteX641" fmla="*/ 2264759 w 2714625"/>
                <a:gd name="connsiteY641" fmla="*/ 631412 h 1019175"/>
                <a:gd name="connsiteX642" fmla="*/ 2266378 w 2714625"/>
                <a:gd name="connsiteY642" fmla="*/ 640080 h 1019175"/>
                <a:gd name="connsiteX643" fmla="*/ 2274094 w 2714625"/>
                <a:gd name="connsiteY643" fmla="*/ 649319 h 1019175"/>
                <a:gd name="connsiteX644" fmla="*/ 2274856 w 2714625"/>
                <a:gd name="connsiteY644" fmla="*/ 664274 h 1019175"/>
                <a:gd name="connsiteX645" fmla="*/ 2258854 w 2714625"/>
                <a:gd name="connsiteY645" fmla="*/ 665607 h 1019175"/>
                <a:gd name="connsiteX646" fmla="*/ 2251805 w 2714625"/>
                <a:gd name="connsiteY646" fmla="*/ 669703 h 1019175"/>
                <a:gd name="connsiteX647" fmla="*/ 2251996 w 2714625"/>
                <a:gd name="connsiteY647" fmla="*/ 675037 h 1019175"/>
                <a:gd name="connsiteX648" fmla="*/ 2262854 w 2714625"/>
                <a:gd name="connsiteY648" fmla="*/ 680275 h 1019175"/>
                <a:gd name="connsiteX649" fmla="*/ 2269331 w 2714625"/>
                <a:gd name="connsiteY649" fmla="*/ 677894 h 1019175"/>
                <a:gd name="connsiteX650" fmla="*/ 2270855 w 2714625"/>
                <a:gd name="connsiteY650" fmla="*/ 682942 h 1019175"/>
                <a:gd name="connsiteX651" fmla="*/ 2285428 w 2714625"/>
                <a:gd name="connsiteY651" fmla="*/ 678751 h 1019175"/>
                <a:gd name="connsiteX652" fmla="*/ 2292668 w 2714625"/>
                <a:gd name="connsiteY652" fmla="*/ 665988 h 1019175"/>
                <a:gd name="connsiteX653" fmla="*/ 2298668 w 2714625"/>
                <a:gd name="connsiteY653" fmla="*/ 667036 h 1019175"/>
                <a:gd name="connsiteX654" fmla="*/ 2294001 w 2714625"/>
                <a:gd name="connsiteY654" fmla="*/ 678275 h 1019175"/>
                <a:gd name="connsiteX655" fmla="*/ 2302478 w 2714625"/>
                <a:gd name="connsiteY655" fmla="*/ 678751 h 1019175"/>
                <a:gd name="connsiteX656" fmla="*/ 2313718 w 2714625"/>
                <a:gd name="connsiteY656" fmla="*/ 674751 h 1019175"/>
                <a:gd name="connsiteX657" fmla="*/ 2306479 w 2714625"/>
                <a:gd name="connsiteY657" fmla="*/ 695516 h 1019175"/>
                <a:gd name="connsiteX658" fmla="*/ 2311527 w 2714625"/>
                <a:gd name="connsiteY658" fmla="*/ 707136 h 1019175"/>
                <a:gd name="connsiteX659" fmla="*/ 2305050 w 2714625"/>
                <a:gd name="connsiteY659" fmla="*/ 725043 h 1019175"/>
                <a:gd name="connsiteX660" fmla="*/ 2294287 w 2714625"/>
                <a:gd name="connsiteY660" fmla="*/ 734949 h 1019175"/>
                <a:gd name="connsiteX661" fmla="*/ 2281333 w 2714625"/>
                <a:gd name="connsiteY661" fmla="*/ 760857 h 1019175"/>
                <a:gd name="connsiteX662" fmla="*/ 2260759 w 2714625"/>
                <a:gd name="connsiteY662" fmla="*/ 773430 h 1019175"/>
                <a:gd name="connsiteX663" fmla="*/ 2249615 w 2714625"/>
                <a:gd name="connsiteY663" fmla="*/ 792194 h 1019175"/>
                <a:gd name="connsiteX664" fmla="*/ 2242757 w 2714625"/>
                <a:gd name="connsiteY664" fmla="*/ 795338 h 1019175"/>
                <a:gd name="connsiteX665" fmla="*/ 2229517 w 2714625"/>
                <a:gd name="connsiteY665" fmla="*/ 795433 h 1019175"/>
                <a:gd name="connsiteX666" fmla="*/ 2212848 w 2714625"/>
                <a:gd name="connsiteY666" fmla="*/ 788003 h 1019175"/>
                <a:gd name="connsiteX667" fmla="*/ 2195322 w 2714625"/>
                <a:gd name="connsiteY667" fmla="*/ 769334 h 1019175"/>
                <a:gd name="connsiteX668" fmla="*/ 2188750 w 2714625"/>
                <a:gd name="connsiteY668" fmla="*/ 769334 h 1019175"/>
                <a:gd name="connsiteX669" fmla="*/ 2179606 w 2714625"/>
                <a:gd name="connsiteY669" fmla="*/ 765048 h 1019175"/>
                <a:gd name="connsiteX670" fmla="*/ 2184273 w 2714625"/>
                <a:gd name="connsiteY670" fmla="*/ 757142 h 1019175"/>
                <a:gd name="connsiteX671" fmla="*/ 2151888 w 2714625"/>
                <a:gd name="connsiteY671" fmla="*/ 737997 h 1019175"/>
                <a:gd name="connsiteX672" fmla="*/ 2146935 w 2714625"/>
                <a:gd name="connsiteY672" fmla="*/ 727996 h 1019175"/>
                <a:gd name="connsiteX673" fmla="*/ 2140363 w 2714625"/>
                <a:gd name="connsiteY673" fmla="*/ 725996 h 1019175"/>
                <a:gd name="connsiteX674" fmla="*/ 2139029 w 2714625"/>
                <a:gd name="connsiteY674" fmla="*/ 722376 h 1019175"/>
                <a:gd name="connsiteX675" fmla="*/ 2128933 w 2714625"/>
                <a:gd name="connsiteY675" fmla="*/ 721233 h 1019175"/>
                <a:gd name="connsiteX676" fmla="*/ 2127504 w 2714625"/>
                <a:gd name="connsiteY676" fmla="*/ 713232 h 1019175"/>
                <a:gd name="connsiteX677" fmla="*/ 2118265 w 2714625"/>
                <a:gd name="connsiteY677" fmla="*/ 709327 h 1019175"/>
                <a:gd name="connsiteX678" fmla="*/ 2108264 w 2714625"/>
                <a:gd name="connsiteY678" fmla="*/ 727710 h 1019175"/>
                <a:gd name="connsiteX679" fmla="*/ 2117789 w 2714625"/>
                <a:gd name="connsiteY679" fmla="*/ 742283 h 1019175"/>
                <a:gd name="connsiteX680" fmla="*/ 2111978 w 2714625"/>
                <a:gd name="connsiteY680" fmla="*/ 744284 h 1019175"/>
                <a:gd name="connsiteX681" fmla="*/ 2105120 w 2714625"/>
                <a:gd name="connsiteY681" fmla="*/ 741997 h 1019175"/>
                <a:gd name="connsiteX682" fmla="*/ 2100072 w 2714625"/>
                <a:gd name="connsiteY682" fmla="*/ 747046 h 1019175"/>
                <a:gd name="connsiteX683" fmla="*/ 2107787 w 2714625"/>
                <a:gd name="connsiteY683" fmla="*/ 752380 h 1019175"/>
                <a:gd name="connsiteX684" fmla="*/ 2083213 w 2714625"/>
                <a:gd name="connsiteY684" fmla="*/ 785622 h 1019175"/>
                <a:gd name="connsiteX685" fmla="*/ 2088070 w 2714625"/>
                <a:gd name="connsiteY685" fmla="*/ 792766 h 1019175"/>
                <a:gd name="connsiteX686" fmla="*/ 2083213 w 2714625"/>
                <a:gd name="connsiteY686" fmla="*/ 800671 h 1019175"/>
                <a:gd name="connsiteX687" fmla="*/ 2074831 w 2714625"/>
                <a:gd name="connsiteY687" fmla="*/ 800576 h 1019175"/>
                <a:gd name="connsiteX688" fmla="*/ 2057591 w 2714625"/>
                <a:gd name="connsiteY688" fmla="*/ 790099 h 1019175"/>
                <a:gd name="connsiteX689" fmla="*/ 2039207 w 2714625"/>
                <a:gd name="connsiteY689" fmla="*/ 822103 h 1019175"/>
                <a:gd name="connsiteX690" fmla="*/ 2026539 w 2714625"/>
                <a:gd name="connsiteY690" fmla="*/ 820769 h 1019175"/>
                <a:gd name="connsiteX691" fmla="*/ 2024253 w 2714625"/>
                <a:gd name="connsiteY691" fmla="*/ 843058 h 1019175"/>
                <a:gd name="connsiteX692" fmla="*/ 2003108 w 2714625"/>
                <a:gd name="connsiteY692" fmla="*/ 838391 h 1019175"/>
                <a:gd name="connsiteX693" fmla="*/ 2007394 w 2714625"/>
                <a:gd name="connsiteY693" fmla="*/ 817054 h 1019175"/>
                <a:gd name="connsiteX694" fmla="*/ 1933861 w 2714625"/>
                <a:gd name="connsiteY694" fmla="*/ 794671 h 1019175"/>
                <a:gd name="connsiteX695" fmla="*/ 1932813 w 2714625"/>
                <a:gd name="connsiteY695" fmla="*/ 799433 h 1019175"/>
                <a:gd name="connsiteX696" fmla="*/ 1924145 w 2714625"/>
                <a:gd name="connsiteY696" fmla="*/ 797528 h 1019175"/>
                <a:gd name="connsiteX697" fmla="*/ 1927098 w 2714625"/>
                <a:gd name="connsiteY697" fmla="*/ 786765 h 1019175"/>
                <a:gd name="connsiteX698" fmla="*/ 1879568 w 2714625"/>
                <a:gd name="connsiteY698" fmla="*/ 772668 h 1019175"/>
                <a:gd name="connsiteX699" fmla="*/ 1881759 w 2714625"/>
                <a:gd name="connsiteY699" fmla="*/ 768667 h 1019175"/>
                <a:gd name="connsiteX700" fmla="*/ 1866424 w 2714625"/>
                <a:gd name="connsiteY700" fmla="*/ 761714 h 1019175"/>
                <a:gd name="connsiteX701" fmla="*/ 1869091 w 2714625"/>
                <a:gd name="connsiteY701" fmla="*/ 755047 h 1019175"/>
                <a:gd name="connsiteX702" fmla="*/ 1866138 w 2714625"/>
                <a:gd name="connsiteY702" fmla="*/ 754094 h 1019175"/>
                <a:gd name="connsiteX703" fmla="*/ 1860899 w 2714625"/>
                <a:gd name="connsiteY703" fmla="*/ 766572 h 1019175"/>
                <a:gd name="connsiteX704" fmla="*/ 1850708 w 2714625"/>
                <a:gd name="connsiteY704" fmla="*/ 760190 h 1019175"/>
                <a:gd name="connsiteX705" fmla="*/ 1832801 w 2714625"/>
                <a:gd name="connsiteY705" fmla="*/ 753999 h 1019175"/>
                <a:gd name="connsiteX706" fmla="*/ 1838134 w 2714625"/>
                <a:gd name="connsiteY706" fmla="*/ 741140 h 1019175"/>
                <a:gd name="connsiteX707" fmla="*/ 1835372 w 2714625"/>
                <a:gd name="connsiteY707" fmla="*/ 738473 h 1019175"/>
                <a:gd name="connsiteX708" fmla="*/ 1842516 w 2714625"/>
                <a:gd name="connsiteY708" fmla="*/ 734663 h 1019175"/>
                <a:gd name="connsiteX709" fmla="*/ 1840040 w 2714625"/>
                <a:gd name="connsiteY709" fmla="*/ 726091 h 1019175"/>
                <a:gd name="connsiteX710" fmla="*/ 1848517 w 2714625"/>
                <a:gd name="connsiteY710" fmla="*/ 728377 h 1019175"/>
                <a:gd name="connsiteX711" fmla="*/ 1851660 w 2714625"/>
                <a:gd name="connsiteY711" fmla="*/ 719042 h 1019175"/>
                <a:gd name="connsiteX712" fmla="*/ 1848421 w 2714625"/>
                <a:gd name="connsiteY712" fmla="*/ 714851 h 1019175"/>
                <a:gd name="connsiteX713" fmla="*/ 1855089 w 2714625"/>
                <a:gd name="connsiteY713" fmla="*/ 712946 h 1019175"/>
                <a:gd name="connsiteX714" fmla="*/ 1857184 w 2714625"/>
                <a:gd name="connsiteY714" fmla="*/ 710660 h 1019175"/>
                <a:gd name="connsiteX715" fmla="*/ 1855089 w 2714625"/>
                <a:gd name="connsiteY715" fmla="*/ 709136 h 1019175"/>
                <a:gd name="connsiteX716" fmla="*/ 1858613 w 2714625"/>
                <a:gd name="connsiteY716" fmla="*/ 707041 h 1019175"/>
                <a:gd name="connsiteX717" fmla="*/ 1856708 w 2714625"/>
                <a:gd name="connsiteY717" fmla="*/ 703517 h 1019175"/>
                <a:gd name="connsiteX718" fmla="*/ 1863852 w 2714625"/>
                <a:gd name="connsiteY718" fmla="*/ 673703 h 1019175"/>
                <a:gd name="connsiteX719" fmla="*/ 1860709 w 2714625"/>
                <a:gd name="connsiteY719" fmla="*/ 674561 h 1019175"/>
                <a:gd name="connsiteX720" fmla="*/ 1840801 w 2714625"/>
                <a:gd name="connsiteY720" fmla="*/ 649034 h 1019175"/>
                <a:gd name="connsiteX721" fmla="*/ 1840516 w 2714625"/>
                <a:gd name="connsiteY721" fmla="*/ 645700 h 1019175"/>
                <a:gd name="connsiteX722" fmla="*/ 1844993 w 2714625"/>
                <a:gd name="connsiteY722" fmla="*/ 641223 h 1019175"/>
                <a:gd name="connsiteX723" fmla="*/ 1851851 w 2714625"/>
                <a:gd name="connsiteY723" fmla="*/ 646367 h 1019175"/>
                <a:gd name="connsiteX724" fmla="*/ 1849279 w 2714625"/>
                <a:gd name="connsiteY724" fmla="*/ 643509 h 1019175"/>
                <a:gd name="connsiteX725" fmla="*/ 1847564 w 2714625"/>
                <a:gd name="connsiteY725" fmla="*/ 631698 h 1019175"/>
                <a:gd name="connsiteX726" fmla="*/ 1840325 w 2714625"/>
                <a:gd name="connsiteY726" fmla="*/ 629031 h 1019175"/>
                <a:gd name="connsiteX727" fmla="*/ 1841468 w 2714625"/>
                <a:gd name="connsiteY727" fmla="*/ 626459 h 1019175"/>
                <a:gd name="connsiteX728" fmla="*/ 1829371 w 2714625"/>
                <a:gd name="connsiteY728" fmla="*/ 639699 h 1019175"/>
                <a:gd name="connsiteX729" fmla="*/ 1822133 w 2714625"/>
                <a:gd name="connsiteY729" fmla="*/ 633222 h 1019175"/>
                <a:gd name="connsiteX730" fmla="*/ 1823466 w 2714625"/>
                <a:gd name="connsiteY730" fmla="*/ 631603 h 1019175"/>
                <a:gd name="connsiteX731" fmla="*/ 1806988 w 2714625"/>
                <a:gd name="connsiteY731" fmla="*/ 636079 h 1019175"/>
                <a:gd name="connsiteX732" fmla="*/ 1806131 w 2714625"/>
                <a:gd name="connsiteY732" fmla="*/ 622649 h 1019175"/>
                <a:gd name="connsiteX733" fmla="*/ 1772031 w 2714625"/>
                <a:gd name="connsiteY733" fmla="*/ 624650 h 1019175"/>
                <a:gd name="connsiteX734" fmla="*/ 1771555 w 2714625"/>
                <a:gd name="connsiteY734" fmla="*/ 617315 h 1019175"/>
                <a:gd name="connsiteX735" fmla="*/ 1746123 w 2714625"/>
                <a:gd name="connsiteY735" fmla="*/ 620459 h 1019175"/>
                <a:gd name="connsiteX736" fmla="*/ 1742599 w 2714625"/>
                <a:gd name="connsiteY736" fmla="*/ 592360 h 1019175"/>
                <a:gd name="connsiteX737" fmla="*/ 1740122 w 2714625"/>
                <a:gd name="connsiteY737" fmla="*/ 586264 h 1019175"/>
                <a:gd name="connsiteX738" fmla="*/ 1729264 w 2714625"/>
                <a:gd name="connsiteY738" fmla="*/ 588931 h 1019175"/>
                <a:gd name="connsiteX739" fmla="*/ 1725644 w 2714625"/>
                <a:gd name="connsiteY739" fmla="*/ 563689 h 1019175"/>
                <a:gd name="connsiteX740" fmla="*/ 1707451 w 2714625"/>
                <a:gd name="connsiteY740" fmla="*/ 559022 h 1019175"/>
                <a:gd name="connsiteX741" fmla="*/ 1706499 w 2714625"/>
                <a:gd name="connsiteY741" fmla="*/ 563499 h 1019175"/>
                <a:gd name="connsiteX742" fmla="*/ 1701927 w 2714625"/>
                <a:gd name="connsiteY742" fmla="*/ 564833 h 1019175"/>
                <a:gd name="connsiteX743" fmla="*/ 1696593 w 2714625"/>
                <a:gd name="connsiteY743" fmla="*/ 565785 h 1019175"/>
                <a:gd name="connsiteX744" fmla="*/ 1688687 w 2714625"/>
                <a:gd name="connsiteY744" fmla="*/ 563118 h 1019175"/>
                <a:gd name="connsiteX745" fmla="*/ 1693354 w 2714625"/>
                <a:gd name="connsiteY745" fmla="*/ 541306 h 1019175"/>
                <a:gd name="connsiteX746" fmla="*/ 1692497 w 2714625"/>
                <a:gd name="connsiteY746" fmla="*/ 526161 h 1019175"/>
                <a:gd name="connsiteX747" fmla="*/ 1710023 w 2714625"/>
                <a:gd name="connsiteY747" fmla="*/ 528257 h 1019175"/>
                <a:gd name="connsiteX748" fmla="*/ 1708785 w 2714625"/>
                <a:gd name="connsiteY748" fmla="*/ 519875 h 1019175"/>
                <a:gd name="connsiteX749" fmla="*/ 1699451 w 2714625"/>
                <a:gd name="connsiteY749" fmla="*/ 516541 h 1019175"/>
                <a:gd name="connsiteX750" fmla="*/ 1698212 w 2714625"/>
                <a:gd name="connsiteY750" fmla="*/ 510921 h 1019175"/>
                <a:gd name="connsiteX751" fmla="*/ 1687354 w 2714625"/>
                <a:gd name="connsiteY751" fmla="*/ 513588 h 1019175"/>
                <a:gd name="connsiteX752" fmla="*/ 1673924 w 2714625"/>
                <a:gd name="connsiteY752" fmla="*/ 502253 h 1019175"/>
                <a:gd name="connsiteX753" fmla="*/ 1656588 w 2714625"/>
                <a:gd name="connsiteY753" fmla="*/ 493395 h 1019175"/>
                <a:gd name="connsiteX754" fmla="*/ 1638871 w 2714625"/>
                <a:gd name="connsiteY754" fmla="*/ 489109 h 1019175"/>
                <a:gd name="connsiteX755" fmla="*/ 1637157 w 2714625"/>
                <a:gd name="connsiteY755" fmla="*/ 485966 h 1019175"/>
                <a:gd name="connsiteX756" fmla="*/ 1627918 w 2714625"/>
                <a:gd name="connsiteY756" fmla="*/ 485489 h 1019175"/>
                <a:gd name="connsiteX757" fmla="*/ 1625346 w 2714625"/>
                <a:gd name="connsiteY757" fmla="*/ 479203 h 1019175"/>
                <a:gd name="connsiteX758" fmla="*/ 1620298 w 2714625"/>
                <a:gd name="connsiteY758" fmla="*/ 475583 h 1019175"/>
                <a:gd name="connsiteX759" fmla="*/ 1602581 w 2714625"/>
                <a:gd name="connsiteY759" fmla="*/ 472535 h 1019175"/>
                <a:gd name="connsiteX760" fmla="*/ 1604201 w 2714625"/>
                <a:gd name="connsiteY760" fmla="*/ 497300 h 1019175"/>
                <a:gd name="connsiteX761" fmla="*/ 1583912 w 2714625"/>
                <a:gd name="connsiteY761" fmla="*/ 510254 h 1019175"/>
                <a:gd name="connsiteX762" fmla="*/ 1566291 w 2714625"/>
                <a:gd name="connsiteY762" fmla="*/ 515493 h 1019175"/>
                <a:gd name="connsiteX763" fmla="*/ 1578864 w 2714625"/>
                <a:gd name="connsiteY763" fmla="*/ 526351 h 1019175"/>
                <a:gd name="connsiteX764" fmla="*/ 1588960 w 2714625"/>
                <a:gd name="connsiteY764" fmla="*/ 528733 h 1019175"/>
                <a:gd name="connsiteX765" fmla="*/ 1576292 w 2714625"/>
                <a:gd name="connsiteY765" fmla="*/ 539591 h 1019175"/>
                <a:gd name="connsiteX766" fmla="*/ 1582674 w 2714625"/>
                <a:gd name="connsiteY766" fmla="*/ 544449 h 1019175"/>
                <a:gd name="connsiteX767" fmla="*/ 1586960 w 2714625"/>
                <a:gd name="connsiteY767" fmla="*/ 572834 h 1019175"/>
                <a:gd name="connsiteX768" fmla="*/ 1593437 w 2714625"/>
                <a:gd name="connsiteY768" fmla="*/ 574453 h 1019175"/>
                <a:gd name="connsiteX769" fmla="*/ 1594580 w 2714625"/>
                <a:gd name="connsiteY769" fmla="*/ 579787 h 1019175"/>
                <a:gd name="connsiteX770" fmla="*/ 1602105 w 2714625"/>
                <a:gd name="connsiteY770" fmla="*/ 579406 h 1019175"/>
                <a:gd name="connsiteX771" fmla="*/ 1604296 w 2714625"/>
                <a:gd name="connsiteY771" fmla="*/ 582073 h 1019175"/>
                <a:gd name="connsiteX772" fmla="*/ 1597152 w 2714625"/>
                <a:gd name="connsiteY772" fmla="*/ 580072 h 1019175"/>
                <a:gd name="connsiteX773" fmla="*/ 1569053 w 2714625"/>
                <a:gd name="connsiteY773" fmla="*/ 590359 h 1019175"/>
                <a:gd name="connsiteX774" fmla="*/ 1570387 w 2714625"/>
                <a:gd name="connsiteY774" fmla="*/ 596075 h 1019175"/>
                <a:gd name="connsiteX775" fmla="*/ 1567339 w 2714625"/>
                <a:gd name="connsiteY775" fmla="*/ 596551 h 1019175"/>
                <a:gd name="connsiteX776" fmla="*/ 1568291 w 2714625"/>
                <a:gd name="connsiteY776" fmla="*/ 605409 h 1019175"/>
                <a:gd name="connsiteX777" fmla="*/ 1563624 w 2714625"/>
                <a:gd name="connsiteY777" fmla="*/ 607790 h 1019175"/>
                <a:gd name="connsiteX778" fmla="*/ 1542288 w 2714625"/>
                <a:gd name="connsiteY778" fmla="*/ 609219 h 1019175"/>
                <a:gd name="connsiteX779" fmla="*/ 1541907 w 2714625"/>
                <a:gd name="connsiteY779" fmla="*/ 605314 h 1019175"/>
                <a:gd name="connsiteX780" fmla="*/ 1521524 w 2714625"/>
                <a:gd name="connsiteY780" fmla="*/ 608457 h 1019175"/>
                <a:gd name="connsiteX781" fmla="*/ 1503902 w 2714625"/>
                <a:gd name="connsiteY781" fmla="*/ 616744 h 1019175"/>
                <a:gd name="connsiteX782" fmla="*/ 1513523 w 2714625"/>
                <a:gd name="connsiteY782" fmla="*/ 632174 h 1019175"/>
                <a:gd name="connsiteX783" fmla="*/ 1519142 w 2714625"/>
                <a:gd name="connsiteY783" fmla="*/ 630841 h 1019175"/>
                <a:gd name="connsiteX784" fmla="*/ 1523333 w 2714625"/>
                <a:gd name="connsiteY784" fmla="*/ 640366 h 1019175"/>
                <a:gd name="connsiteX785" fmla="*/ 1518190 w 2714625"/>
                <a:gd name="connsiteY785" fmla="*/ 641985 h 1019175"/>
                <a:gd name="connsiteX786" fmla="*/ 1518380 w 2714625"/>
                <a:gd name="connsiteY786" fmla="*/ 649224 h 1019175"/>
                <a:gd name="connsiteX787" fmla="*/ 1512760 w 2714625"/>
                <a:gd name="connsiteY787" fmla="*/ 650176 h 1019175"/>
                <a:gd name="connsiteX788" fmla="*/ 1513046 w 2714625"/>
                <a:gd name="connsiteY788" fmla="*/ 657416 h 1019175"/>
                <a:gd name="connsiteX789" fmla="*/ 1509998 w 2714625"/>
                <a:gd name="connsiteY789" fmla="*/ 657606 h 1019175"/>
                <a:gd name="connsiteX790" fmla="*/ 1509236 w 2714625"/>
                <a:gd name="connsiteY790" fmla="*/ 666274 h 1019175"/>
                <a:gd name="connsiteX791" fmla="*/ 1506188 w 2714625"/>
                <a:gd name="connsiteY791" fmla="*/ 666274 h 1019175"/>
                <a:gd name="connsiteX792" fmla="*/ 1505712 w 2714625"/>
                <a:gd name="connsiteY792" fmla="*/ 670370 h 1019175"/>
                <a:gd name="connsiteX793" fmla="*/ 1503902 w 2714625"/>
                <a:gd name="connsiteY793" fmla="*/ 670370 h 1019175"/>
                <a:gd name="connsiteX794" fmla="*/ 1502950 w 2714625"/>
                <a:gd name="connsiteY794" fmla="*/ 690467 h 1019175"/>
                <a:gd name="connsiteX795" fmla="*/ 1498568 w 2714625"/>
                <a:gd name="connsiteY795" fmla="*/ 690753 h 1019175"/>
                <a:gd name="connsiteX796" fmla="*/ 1496377 w 2714625"/>
                <a:gd name="connsiteY796" fmla="*/ 701326 h 1019175"/>
                <a:gd name="connsiteX797" fmla="*/ 1470184 w 2714625"/>
                <a:gd name="connsiteY797" fmla="*/ 697706 h 1019175"/>
                <a:gd name="connsiteX798" fmla="*/ 1471898 w 2714625"/>
                <a:gd name="connsiteY798" fmla="*/ 712661 h 1019175"/>
                <a:gd name="connsiteX799" fmla="*/ 1432560 w 2714625"/>
                <a:gd name="connsiteY799" fmla="*/ 721328 h 1019175"/>
                <a:gd name="connsiteX800" fmla="*/ 1421416 w 2714625"/>
                <a:gd name="connsiteY800" fmla="*/ 732187 h 1019175"/>
                <a:gd name="connsiteX801" fmla="*/ 1419987 w 2714625"/>
                <a:gd name="connsiteY801" fmla="*/ 739330 h 1019175"/>
                <a:gd name="connsiteX802" fmla="*/ 1415510 w 2714625"/>
                <a:gd name="connsiteY802" fmla="*/ 739997 h 1019175"/>
                <a:gd name="connsiteX803" fmla="*/ 1414843 w 2714625"/>
                <a:gd name="connsiteY803" fmla="*/ 745998 h 1019175"/>
                <a:gd name="connsiteX804" fmla="*/ 1409605 w 2714625"/>
                <a:gd name="connsiteY804" fmla="*/ 749617 h 1019175"/>
                <a:gd name="connsiteX805" fmla="*/ 1410176 w 2714625"/>
                <a:gd name="connsiteY805" fmla="*/ 768382 h 1019175"/>
                <a:gd name="connsiteX806" fmla="*/ 1408462 w 2714625"/>
                <a:gd name="connsiteY806" fmla="*/ 768287 h 1019175"/>
                <a:gd name="connsiteX807" fmla="*/ 1408748 w 2714625"/>
                <a:gd name="connsiteY807" fmla="*/ 772859 h 1019175"/>
                <a:gd name="connsiteX808" fmla="*/ 1405223 w 2714625"/>
                <a:gd name="connsiteY808" fmla="*/ 772859 h 1019175"/>
                <a:gd name="connsiteX809" fmla="*/ 1404461 w 2714625"/>
                <a:gd name="connsiteY809" fmla="*/ 777716 h 1019175"/>
                <a:gd name="connsiteX810" fmla="*/ 1405795 w 2714625"/>
                <a:gd name="connsiteY810" fmla="*/ 785432 h 1019175"/>
                <a:gd name="connsiteX811" fmla="*/ 1410843 w 2714625"/>
                <a:gd name="connsiteY811" fmla="*/ 785336 h 1019175"/>
                <a:gd name="connsiteX812" fmla="*/ 1407414 w 2714625"/>
                <a:gd name="connsiteY812" fmla="*/ 791718 h 1019175"/>
                <a:gd name="connsiteX813" fmla="*/ 1408367 w 2714625"/>
                <a:gd name="connsiteY813" fmla="*/ 801624 h 1019175"/>
                <a:gd name="connsiteX814" fmla="*/ 1419606 w 2714625"/>
                <a:gd name="connsiteY814" fmla="*/ 799909 h 1019175"/>
                <a:gd name="connsiteX815" fmla="*/ 1418749 w 2714625"/>
                <a:gd name="connsiteY815" fmla="*/ 808292 h 1019175"/>
                <a:gd name="connsiteX816" fmla="*/ 1436942 w 2714625"/>
                <a:gd name="connsiteY816" fmla="*/ 803434 h 1019175"/>
                <a:gd name="connsiteX817" fmla="*/ 1438180 w 2714625"/>
                <a:gd name="connsiteY817" fmla="*/ 812197 h 1019175"/>
                <a:gd name="connsiteX818" fmla="*/ 1445228 w 2714625"/>
                <a:gd name="connsiteY818" fmla="*/ 811149 h 1019175"/>
                <a:gd name="connsiteX819" fmla="*/ 1448848 w 2714625"/>
                <a:gd name="connsiteY819" fmla="*/ 831247 h 1019175"/>
                <a:gd name="connsiteX820" fmla="*/ 1449229 w 2714625"/>
                <a:gd name="connsiteY820" fmla="*/ 850106 h 1019175"/>
                <a:gd name="connsiteX821" fmla="*/ 1453134 w 2714625"/>
                <a:gd name="connsiteY821" fmla="*/ 868299 h 1019175"/>
                <a:gd name="connsiteX822" fmla="*/ 1438942 w 2714625"/>
                <a:gd name="connsiteY822" fmla="*/ 864870 h 1019175"/>
                <a:gd name="connsiteX823" fmla="*/ 1434465 w 2714625"/>
                <a:gd name="connsiteY823" fmla="*/ 897064 h 1019175"/>
                <a:gd name="connsiteX824" fmla="*/ 1429321 w 2714625"/>
                <a:gd name="connsiteY824" fmla="*/ 896874 h 1019175"/>
                <a:gd name="connsiteX825" fmla="*/ 1433798 w 2714625"/>
                <a:gd name="connsiteY825" fmla="*/ 902589 h 1019175"/>
                <a:gd name="connsiteX826" fmla="*/ 1430941 w 2714625"/>
                <a:gd name="connsiteY826" fmla="*/ 918591 h 1019175"/>
                <a:gd name="connsiteX827" fmla="*/ 1416844 w 2714625"/>
                <a:gd name="connsiteY827" fmla="*/ 913543 h 1019175"/>
                <a:gd name="connsiteX828" fmla="*/ 1401318 w 2714625"/>
                <a:gd name="connsiteY828" fmla="*/ 913257 h 1019175"/>
                <a:gd name="connsiteX829" fmla="*/ 1400366 w 2714625"/>
                <a:gd name="connsiteY829" fmla="*/ 937546 h 1019175"/>
                <a:gd name="connsiteX830" fmla="*/ 1394365 w 2714625"/>
                <a:gd name="connsiteY830" fmla="*/ 936022 h 1019175"/>
                <a:gd name="connsiteX831" fmla="*/ 1398175 w 2714625"/>
                <a:gd name="connsiteY831" fmla="*/ 913352 h 1019175"/>
                <a:gd name="connsiteX832" fmla="*/ 1391888 w 2714625"/>
                <a:gd name="connsiteY832" fmla="*/ 912876 h 1019175"/>
                <a:gd name="connsiteX833" fmla="*/ 1391221 w 2714625"/>
                <a:gd name="connsiteY833" fmla="*/ 918210 h 1019175"/>
                <a:gd name="connsiteX834" fmla="*/ 1374076 w 2714625"/>
                <a:gd name="connsiteY834" fmla="*/ 917067 h 1019175"/>
                <a:gd name="connsiteX835" fmla="*/ 1373315 w 2714625"/>
                <a:gd name="connsiteY835" fmla="*/ 926116 h 1019175"/>
                <a:gd name="connsiteX836" fmla="*/ 1371409 w 2714625"/>
                <a:gd name="connsiteY836" fmla="*/ 926021 h 1019175"/>
                <a:gd name="connsiteX837" fmla="*/ 1369219 w 2714625"/>
                <a:gd name="connsiteY837" fmla="*/ 933831 h 1019175"/>
                <a:gd name="connsiteX838" fmla="*/ 1363980 w 2714625"/>
                <a:gd name="connsiteY838" fmla="*/ 933069 h 1019175"/>
                <a:gd name="connsiteX839" fmla="*/ 1362361 w 2714625"/>
                <a:gd name="connsiteY839" fmla="*/ 942404 h 1019175"/>
                <a:gd name="connsiteX840" fmla="*/ 1359884 w 2714625"/>
                <a:gd name="connsiteY840" fmla="*/ 941642 h 1019175"/>
                <a:gd name="connsiteX841" fmla="*/ 1355598 w 2714625"/>
                <a:gd name="connsiteY841" fmla="*/ 976027 h 1019175"/>
                <a:gd name="connsiteX842" fmla="*/ 1356455 w 2714625"/>
                <a:gd name="connsiteY842" fmla="*/ 1013650 h 1019175"/>
                <a:gd name="connsiteX843" fmla="*/ 1344359 w 2714625"/>
                <a:gd name="connsiteY843" fmla="*/ 1012603 h 1019175"/>
                <a:gd name="connsiteX844" fmla="*/ 1332548 w 2714625"/>
                <a:gd name="connsiteY844" fmla="*/ 999363 h 1019175"/>
                <a:gd name="connsiteX845" fmla="*/ 1327023 w 2714625"/>
                <a:gd name="connsiteY845" fmla="*/ 997649 h 1019175"/>
                <a:gd name="connsiteX846" fmla="*/ 1325309 w 2714625"/>
                <a:gd name="connsiteY846" fmla="*/ 987552 h 1019175"/>
                <a:gd name="connsiteX847" fmla="*/ 1315212 w 2714625"/>
                <a:gd name="connsiteY847" fmla="*/ 988219 h 1019175"/>
                <a:gd name="connsiteX848" fmla="*/ 1304830 w 2714625"/>
                <a:gd name="connsiteY848" fmla="*/ 992981 h 1019175"/>
                <a:gd name="connsiteX849" fmla="*/ 1271207 w 2714625"/>
                <a:gd name="connsiteY849" fmla="*/ 997363 h 1019175"/>
                <a:gd name="connsiteX850" fmla="*/ 1250823 w 2714625"/>
                <a:gd name="connsiteY850" fmla="*/ 990695 h 1019175"/>
                <a:gd name="connsiteX851" fmla="*/ 1218438 w 2714625"/>
                <a:gd name="connsiteY851" fmla="*/ 992314 h 1019175"/>
                <a:gd name="connsiteX852" fmla="*/ 2537841 w 2714625"/>
                <a:gd name="connsiteY852" fmla="*/ 399097 h 1019175"/>
                <a:gd name="connsiteX853" fmla="*/ 2550224 w 2714625"/>
                <a:gd name="connsiteY853" fmla="*/ 403479 h 1019175"/>
                <a:gd name="connsiteX854" fmla="*/ 2554510 w 2714625"/>
                <a:gd name="connsiteY854" fmla="*/ 385382 h 1019175"/>
                <a:gd name="connsiteX855" fmla="*/ 2539936 w 2714625"/>
                <a:gd name="connsiteY855" fmla="*/ 394240 h 1019175"/>
                <a:gd name="connsiteX856" fmla="*/ 2537841 w 2714625"/>
                <a:gd name="connsiteY856" fmla="*/ 399097 h 10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</a:cxnLst>
              <a:rect l="l" t="t" r="r" b="b"/>
              <a:pathLst>
                <a:path w="2714625" h="1019175">
                  <a:moveTo>
                    <a:pt x="858202" y="940308"/>
                  </a:moveTo>
                  <a:lnTo>
                    <a:pt x="865918" y="938498"/>
                  </a:lnTo>
                  <a:lnTo>
                    <a:pt x="867346" y="944689"/>
                  </a:lnTo>
                  <a:lnTo>
                    <a:pt x="860203" y="946595"/>
                  </a:lnTo>
                  <a:lnTo>
                    <a:pt x="858202" y="940308"/>
                  </a:lnTo>
                  <a:close/>
                  <a:moveTo>
                    <a:pt x="845534" y="946023"/>
                  </a:moveTo>
                  <a:lnTo>
                    <a:pt x="851344" y="943832"/>
                  </a:lnTo>
                  <a:lnTo>
                    <a:pt x="854011" y="952595"/>
                  </a:lnTo>
                  <a:lnTo>
                    <a:pt x="847725" y="952976"/>
                  </a:lnTo>
                  <a:lnTo>
                    <a:pt x="845534" y="946023"/>
                  </a:lnTo>
                  <a:close/>
                  <a:moveTo>
                    <a:pt x="1686401" y="569024"/>
                  </a:moveTo>
                  <a:lnTo>
                    <a:pt x="1691164" y="567976"/>
                  </a:lnTo>
                  <a:lnTo>
                    <a:pt x="1694498" y="587121"/>
                  </a:lnTo>
                  <a:lnTo>
                    <a:pt x="1681829" y="586835"/>
                  </a:lnTo>
                  <a:lnTo>
                    <a:pt x="1682401" y="577405"/>
                  </a:lnTo>
                  <a:lnTo>
                    <a:pt x="1686401" y="569024"/>
                  </a:lnTo>
                  <a:close/>
                  <a:moveTo>
                    <a:pt x="1686496" y="568833"/>
                  </a:moveTo>
                  <a:lnTo>
                    <a:pt x="1688497" y="563594"/>
                  </a:lnTo>
                  <a:lnTo>
                    <a:pt x="1690592" y="564261"/>
                  </a:lnTo>
                  <a:lnTo>
                    <a:pt x="1691164" y="567785"/>
                  </a:lnTo>
                  <a:lnTo>
                    <a:pt x="1686496" y="568833"/>
                  </a:lnTo>
                  <a:close/>
                  <a:moveTo>
                    <a:pt x="1218438" y="992314"/>
                  </a:moveTo>
                  <a:lnTo>
                    <a:pt x="1143381" y="991934"/>
                  </a:lnTo>
                  <a:lnTo>
                    <a:pt x="1141667" y="940879"/>
                  </a:lnTo>
                  <a:lnTo>
                    <a:pt x="1108329" y="941832"/>
                  </a:lnTo>
                  <a:lnTo>
                    <a:pt x="1104709" y="942404"/>
                  </a:lnTo>
                  <a:lnTo>
                    <a:pt x="1104805" y="944689"/>
                  </a:lnTo>
                  <a:lnTo>
                    <a:pt x="1095375" y="945642"/>
                  </a:lnTo>
                  <a:lnTo>
                    <a:pt x="1090993" y="944023"/>
                  </a:lnTo>
                  <a:lnTo>
                    <a:pt x="1088231" y="933355"/>
                  </a:lnTo>
                  <a:lnTo>
                    <a:pt x="1070229" y="936117"/>
                  </a:lnTo>
                  <a:lnTo>
                    <a:pt x="1069562" y="930688"/>
                  </a:lnTo>
                  <a:lnTo>
                    <a:pt x="1066514" y="930878"/>
                  </a:lnTo>
                  <a:lnTo>
                    <a:pt x="1050989" y="937832"/>
                  </a:lnTo>
                  <a:lnTo>
                    <a:pt x="1050893" y="941070"/>
                  </a:lnTo>
                  <a:lnTo>
                    <a:pt x="1038892" y="944785"/>
                  </a:lnTo>
                  <a:lnTo>
                    <a:pt x="1030129" y="952500"/>
                  </a:lnTo>
                  <a:lnTo>
                    <a:pt x="1029271" y="932307"/>
                  </a:lnTo>
                  <a:lnTo>
                    <a:pt x="1019080" y="939070"/>
                  </a:lnTo>
                  <a:lnTo>
                    <a:pt x="1018889" y="935260"/>
                  </a:lnTo>
                  <a:lnTo>
                    <a:pt x="1001363" y="935450"/>
                  </a:lnTo>
                  <a:lnTo>
                    <a:pt x="1001173" y="929830"/>
                  </a:lnTo>
                  <a:lnTo>
                    <a:pt x="970502" y="929735"/>
                  </a:lnTo>
                  <a:lnTo>
                    <a:pt x="974026" y="924211"/>
                  </a:lnTo>
                  <a:lnTo>
                    <a:pt x="919162" y="926021"/>
                  </a:lnTo>
                  <a:lnTo>
                    <a:pt x="919162" y="928402"/>
                  </a:lnTo>
                  <a:lnTo>
                    <a:pt x="903732" y="930021"/>
                  </a:lnTo>
                  <a:lnTo>
                    <a:pt x="894778" y="934784"/>
                  </a:lnTo>
                  <a:lnTo>
                    <a:pt x="876205" y="934498"/>
                  </a:lnTo>
                  <a:lnTo>
                    <a:pt x="860679" y="938975"/>
                  </a:lnTo>
                  <a:lnTo>
                    <a:pt x="841343" y="947833"/>
                  </a:lnTo>
                  <a:lnTo>
                    <a:pt x="844106" y="964883"/>
                  </a:lnTo>
                  <a:lnTo>
                    <a:pt x="834771" y="965359"/>
                  </a:lnTo>
                  <a:lnTo>
                    <a:pt x="834676" y="971264"/>
                  </a:lnTo>
                  <a:lnTo>
                    <a:pt x="829437" y="972598"/>
                  </a:lnTo>
                  <a:lnTo>
                    <a:pt x="825151" y="958405"/>
                  </a:lnTo>
                  <a:lnTo>
                    <a:pt x="820484" y="958882"/>
                  </a:lnTo>
                  <a:lnTo>
                    <a:pt x="821817" y="968312"/>
                  </a:lnTo>
                  <a:lnTo>
                    <a:pt x="809911" y="967835"/>
                  </a:lnTo>
                  <a:lnTo>
                    <a:pt x="810577" y="975265"/>
                  </a:lnTo>
                  <a:lnTo>
                    <a:pt x="807815" y="975646"/>
                  </a:lnTo>
                  <a:lnTo>
                    <a:pt x="808196" y="980694"/>
                  </a:lnTo>
                  <a:lnTo>
                    <a:pt x="800005" y="980504"/>
                  </a:lnTo>
                  <a:lnTo>
                    <a:pt x="800386" y="994886"/>
                  </a:lnTo>
                  <a:lnTo>
                    <a:pt x="774668" y="1007364"/>
                  </a:lnTo>
                  <a:lnTo>
                    <a:pt x="773335" y="996505"/>
                  </a:lnTo>
                  <a:lnTo>
                    <a:pt x="775430" y="979742"/>
                  </a:lnTo>
                  <a:lnTo>
                    <a:pt x="769715" y="978313"/>
                  </a:lnTo>
                  <a:lnTo>
                    <a:pt x="771239" y="968121"/>
                  </a:lnTo>
                  <a:lnTo>
                    <a:pt x="772477" y="965168"/>
                  </a:lnTo>
                  <a:lnTo>
                    <a:pt x="782098" y="960120"/>
                  </a:lnTo>
                  <a:lnTo>
                    <a:pt x="778764" y="940213"/>
                  </a:lnTo>
                  <a:lnTo>
                    <a:pt x="771049" y="939260"/>
                  </a:lnTo>
                  <a:lnTo>
                    <a:pt x="769429" y="932117"/>
                  </a:lnTo>
                  <a:lnTo>
                    <a:pt x="753904" y="936784"/>
                  </a:lnTo>
                  <a:lnTo>
                    <a:pt x="753332" y="934498"/>
                  </a:lnTo>
                  <a:lnTo>
                    <a:pt x="743331" y="935069"/>
                  </a:lnTo>
                  <a:lnTo>
                    <a:pt x="743141" y="932879"/>
                  </a:lnTo>
                  <a:lnTo>
                    <a:pt x="735044" y="934784"/>
                  </a:lnTo>
                  <a:lnTo>
                    <a:pt x="735044" y="950214"/>
                  </a:lnTo>
                  <a:lnTo>
                    <a:pt x="723614" y="958977"/>
                  </a:lnTo>
                  <a:lnTo>
                    <a:pt x="708279" y="954119"/>
                  </a:lnTo>
                  <a:lnTo>
                    <a:pt x="705707" y="957358"/>
                  </a:lnTo>
                  <a:lnTo>
                    <a:pt x="702469" y="956120"/>
                  </a:lnTo>
                  <a:lnTo>
                    <a:pt x="700850" y="976027"/>
                  </a:lnTo>
                  <a:lnTo>
                    <a:pt x="678751" y="965740"/>
                  </a:lnTo>
                  <a:lnTo>
                    <a:pt x="667988" y="970693"/>
                  </a:lnTo>
                  <a:lnTo>
                    <a:pt x="655225" y="963644"/>
                  </a:lnTo>
                  <a:lnTo>
                    <a:pt x="632650" y="957929"/>
                  </a:lnTo>
                  <a:lnTo>
                    <a:pt x="641413" y="944594"/>
                  </a:lnTo>
                  <a:lnTo>
                    <a:pt x="625221" y="939070"/>
                  </a:lnTo>
                  <a:lnTo>
                    <a:pt x="626840" y="931926"/>
                  </a:lnTo>
                  <a:lnTo>
                    <a:pt x="616553" y="927735"/>
                  </a:lnTo>
                  <a:lnTo>
                    <a:pt x="616458" y="920591"/>
                  </a:lnTo>
                  <a:lnTo>
                    <a:pt x="612458" y="918782"/>
                  </a:lnTo>
                  <a:lnTo>
                    <a:pt x="616839" y="903065"/>
                  </a:lnTo>
                  <a:lnTo>
                    <a:pt x="616458" y="887730"/>
                  </a:lnTo>
                  <a:lnTo>
                    <a:pt x="614267" y="888397"/>
                  </a:lnTo>
                  <a:lnTo>
                    <a:pt x="593884" y="851440"/>
                  </a:lnTo>
                  <a:lnTo>
                    <a:pt x="595884" y="839914"/>
                  </a:lnTo>
                  <a:lnTo>
                    <a:pt x="593217" y="839438"/>
                  </a:lnTo>
                  <a:lnTo>
                    <a:pt x="592550" y="827532"/>
                  </a:lnTo>
                  <a:lnTo>
                    <a:pt x="587312" y="825437"/>
                  </a:lnTo>
                  <a:lnTo>
                    <a:pt x="587788" y="820579"/>
                  </a:lnTo>
                  <a:lnTo>
                    <a:pt x="589597" y="821055"/>
                  </a:lnTo>
                  <a:lnTo>
                    <a:pt x="586645" y="800291"/>
                  </a:lnTo>
                  <a:lnTo>
                    <a:pt x="580930" y="800576"/>
                  </a:lnTo>
                  <a:lnTo>
                    <a:pt x="579501" y="790956"/>
                  </a:lnTo>
                  <a:lnTo>
                    <a:pt x="576167" y="791718"/>
                  </a:lnTo>
                  <a:lnTo>
                    <a:pt x="574167" y="786098"/>
                  </a:lnTo>
                  <a:lnTo>
                    <a:pt x="566452" y="786860"/>
                  </a:lnTo>
                  <a:lnTo>
                    <a:pt x="557022" y="748379"/>
                  </a:lnTo>
                  <a:lnTo>
                    <a:pt x="555974" y="737902"/>
                  </a:lnTo>
                  <a:lnTo>
                    <a:pt x="559117" y="739330"/>
                  </a:lnTo>
                  <a:lnTo>
                    <a:pt x="557879" y="732758"/>
                  </a:lnTo>
                  <a:lnTo>
                    <a:pt x="549402" y="706850"/>
                  </a:lnTo>
                  <a:lnTo>
                    <a:pt x="542639" y="703136"/>
                  </a:lnTo>
                  <a:lnTo>
                    <a:pt x="540829" y="687229"/>
                  </a:lnTo>
                  <a:lnTo>
                    <a:pt x="523304" y="683609"/>
                  </a:lnTo>
                  <a:lnTo>
                    <a:pt x="523208" y="680847"/>
                  </a:lnTo>
                  <a:lnTo>
                    <a:pt x="517874" y="678561"/>
                  </a:lnTo>
                  <a:lnTo>
                    <a:pt x="518350" y="674561"/>
                  </a:lnTo>
                  <a:lnTo>
                    <a:pt x="503206" y="674846"/>
                  </a:lnTo>
                  <a:lnTo>
                    <a:pt x="488347" y="669036"/>
                  </a:lnTo>
                  <a:lnTo>
                    <a:pt x="487966" y="660273"/>
                  </a:lnTo>
                  <a:lnTo>
                    <a:pt x="483013" y="657701"/>
                  </a:lnTo>
                  <a:lnTo>
                    <a:pt x="480155" y="659035"/>
                  </a:lnTo>
                  <a:lnTo>
                    <a:pt x="478441" y="664654"/>
                  </a:lnTo>
                  <a:lnTo>
                    <a:pt x="473869" y="664845"/>
                  </a:lnTo>
                  <a:lnTo>
                    <a:pt x="450913" y="659416"/>
                  </a:lnTo>
                  <a:lnTo>
                    <a:pt x="446246" y="648176"/>
                  </a:lnTo>
                  <a:lnTo>
                    <a:pt x="439864" y="644652"/>
                  </a:lnTo>
                  <a:lnTo>
                    <a:pt x="430911" y="649700"/>
                  </a:lnTo>
                  <a:lnTo>
                    <a:pt x="423767" y="650558"/>
                  </a:lnTo>
                  <a:lnTo>
                    <a:pt x="413575" y="602456"/>
                  </a:lnTo>
                  <a:lnTo>
                    <a:pt x="408527" y="601694"/>
                  </a:lnTo>
                  <a:lnTo>
                    <a:pt x="409004" y="597122"/>
                  </a:lnTo>
                  <a:lnTo>
                    <a:pt x="397288" y="595598"/>
                  </a:lnTo>
                  <a:lnTo>
                    <a:pt x="398812" y="591121"/>
                  </a:lnTo>
                  <a:lnTo>
                    <a:pt x="390334" y="587597"/>
                  </a:lnTo>
                  <a:lnTo>
                    <a:pt x="394430" y="572071"/>
                  </a:lnTo>
                  <a:lnTo>
                    <a:pt x="365188" y="545211"/>
                  </a:lnTo>
                  <a:lnTo>
                    <a:pt x="365188" y="532543"/>
                  </a:lnTo>
                  <a:lnTo>
                    <a:pt x="356711" y="523494"/>
                  </a:lnTo>
                  <a:lnTo>
                    <a:pt x="339757" y="521494"/>
                  </a:lnTo>
                  <a:lnTo>
                    <a:pt x="338900" y="516636"/>
                  </a:lnTo>
                  <a:lnTo>
                    <a:pt x="314134" y="522351"/>
                  </a:lnTo>
                  <a:lnTo>
                    <a:pt x="283178" y="508825"/>
                  </a:lnTo>
                  <a:lnTo>
                    <a:pt x="270891" y="507587"/>
                  </a:lnTo>
                  <a:lnTo>
                    <a:pt x="254794" y="499682"/>
                  </a:lnTo>
                  <a:lnTo>
                    <a:pt x="246126" y="500062"/>
                  </a:lnTo>
                  <a:lnTo>
                    <a:pt x="242506" y="489204"/>
                  </a:lnTo>
                  <a:lnTo>
                    <a:pt x="223266" y="490918"/>
                  </a:lnTo>
                  <a:lnTo>
                    <a:pt x="218504" y="521208"/>
                  </a:lnTo>
                  <a:lnTo>
                    <a:pt x="214979" y="520255"/>
                  </a:lnTo>
                  <a:lnTo>
                    <a:pt x="214312" y="527304"/>
                  </a:lnTo>
                  <a:lnTo>
                    <a:pt x="204311" y="526447"/>
                  </a:lnTo>
                  <a:lnTo>
                    <a:pt x="200311" y="544068"/>
                  </a:lnTo>
                  <a:lnTo>
                    <a:pt x="186500" y="545878"/>
                  </a:lnTo>
                  <a:lnTo>
                    <a:pt x="186595" y="547973"/>
                  </a:lnTo>
                  <a:lnTo>
                    <a:pt x="182499" y="548830"/>
                  </a:lnTo>
                  <a:lnTo>
                    <a:pt x="181642" y="541401"/>
                  </a:lnTo>
                  <a:lnTo>
                    <a:pt x="174498" y="541020"/>
                  </a:lnTo>
                  <a:lnTo>
                    <a:pt x="175450" y="550736"/>
                  </a:lnTo>
                  <a:lnTo>
                    <a:pt x="153638" y="556070"/>
                  </a:lnTo>
                  <a:lnTo>
                    <a:pt x="152591" y="560737"/>
                  </a:lnTo>
                  <a:lnTo>
                    <a:pt x="150876" y="560261"/>
                  </a:lnTo>
                  <a:lnTo>
                    <a:pt x="148495" y="566452"/>
                  </a:lnTo>
                  <a:lnTo>
                    <a:pt x="145733" y="565785"/>
                  </a:lnTo>
                  <a:lnTo>
                    <a:pt x="141922" y="575596"/>
                  </a:lnTo>
                  <a:lnTo>
                    <a:pt x="136303" y="577691"/>
                  </a:lnTo>
                  <a:lnTo>
                    <a:pt x="133159" y="584740"/>
                  </a:lnTo>
                  <a:lnTo>
                    <a:pt x="121444" y="585502"/>
                  </a:lnTo>
                  <a:lnTo>
                    <a:pt x="67151" y="567785"/>
                  </a:lnTo>
                  <a:lnTo>
                    <a:pt x="61341" y="568738"/>
                  </a:lnTo>
                  <a:lnTo>
                    <a:pt x="44863" y="559879"/>
                  </a:lnTo>
                  <a:lnTo>
                    <a:pt x="52102" y="539496"/>
                  </a:lnTo>
                  <a:lnTo>
                    <a:pt x="52578" y="521113"/>
                  </a:lnTo>
                  <a:lnTo>
                    <a:pt x="61912" y="520637"/>
                  </a:lnTo>
                  <a:lnTo>
                    <a:pt x="71818" y="507111"/>
                  </a:lnTo>
                  <a:lnTo>
                    <a:pt x="75152" y="499872"/>
                  </a:lnTo>
                  <a:lnTo>
                    <a:pt x="75629" y="486442"/>
                  </a:lnTo>
                  <a:lnTo>
                    <a:pt x="59245" y="490442"/>
                  </a:lnTo>
                  <a:lnTo>
                    <a:pt x="58198" y="486537"/>
                  </a:lnTo>
                  <a:lnTo>
                    <a:pt x="50292" y="486823"/>
                  </a:lnTo>
                  <a:lnTo>
                    <a:pt x="49530" y="475774"/>
                  </a:lnTo>
                  <a:lnTo>
                    <a:pt x="52197" y="474631"/>
                  </a:lnTo>
                  <a:lnTo>
                    <a:pt x="49816" y="473583"/>
                  </a:lnTo>
                  <a:lnTo>
                    <a:pt x="50959" y="449199"/>
                  </a:lnTo>
                  <a:lnTo>
                    <a:pt x="54673" y="448818"/>
                  </a:lnTo>
                  <a:lnTo>
                    <a:pt x="55912" y="444913"/>
                  </a:lnTo>
                  <a:lnTo>
                    <a:pt x="50387" y="443198"/>
                  </a:lnTo>
                  <a:lnTo>
                    <a:pt x="45053" y="446627"/>
                  </a:lnTo>
                  <a:lnTo>
                    <a:pt x="35338" y="442341"/>
                  </a:lnTo>
                  <a:lnTo>
                    <a:pt x="34480" y="438912"/>
                  </a:lnTo>
                  <a:lnTo>
                    <a:pt x="24098" y="435483"/>
                  </a:lnTo>
                  <a:lnTo>
                    <a:pt x="20574" y="426625"/>
                  </a:lnTo>
                  <a:lnTo>
                    <a:pt x="9525" y="421100"/>
                  </a:lnTo>
                  <a:lnTo>
                    <a:pt x="11335" y="406432"/>
                  </a:lnTo>
                  <a:lnTo>
                    <a:pt x="31528" y="398050"/>
                  </a:lnTo>
                  <a:lnTo>
                    <a:pt x="42100" y="388620"/>
                  </a:lnTo>
                  <a:lnTo>
                    <a:pt x="52768" y="385191"/>
                  </a:lnTo>
                  <a:lnTo>
                    <a:pt x="88487" y="360045"/>
                  </a:lnTo>
                  <a:lnTo>
                    <a:pt x="109156" y="332708"/>
                  </a:lnTo>
                  <a:lnTo>
                    <a:pt x="114967" y="313372"/>
                  </a:lnTo>
                  <a:lnTo>
                    <a:pt x="113062" y="305371"/>
                  </a:lnTo>
                  <a:lnTo>
                    <a:pt x="121063" y="298609"/>
                  </a:lnTo>
                  <a:lnTo>
                    <a:pt x="124396" y="314896"/>
                  </a:lnTo>
                  <a:lnTo>
                    <a:pt x="129921" y="320040"/>
                  </a:lnTo>
                  <a:lnTo>
                    <a:pt x="130492" y="324707"/>
                  </a:lnTo>
                  <a:lnTo>
                    <a:pt x="132779" y="326517"/>
                  </a:lnTo>
                  <a:lnTo>
                    <a:pt x="145161" y="323279"/>
                  </a:lnTo>
                  <a:lnTo>
                    <a:pt x="149733" y="318802"/>
                  </a:lnTo>
                  <a:lnTo>
                    <a:pt x="152495" y="308991"/>
                  </a:lnTo>
                  <a:lnTo>
                    <a:pt x="156210" y="292989"/>
                  </a:lnTo>
                  <a:lnTo>
                    <a:pt x="153924" y="282797"/>
                  </a:lnTo>
                  <a:lnTo>
                    <a:pt x="156972" y="277749"/>
                  </a:lnTo>
                  <a:lnTo>
                    <a:pt x="180499" y="270986"/>
                  </a:lnTo>
                  <a:lnTo>
                    <a:pt x="186404" y="265748"/>
                  </a:lnTo>
                  <a:lnTo>
                    <a:pt x="188785" y="269938"/>
                  </a:lnTo>
                  <a:lnTo>
                    <a:pt x="191357" y="264890"/>
                  </a:lnTo>
                  <a:lnTo>
                    <a:pt x="188690" y="255270"/>
                  </a:lnTo>
                  <a:lnTo>
                    <a:pt x="190595" y="246888"/>
                  </a:lnTo>
                  <a:lnTo>
                    <a:pt x="177546" y="249174"/>
                  </a:lnTo>
                  <a:lnTo>
                    <a:pt x="190119" y="245650"/>
                  </a:lnTo>
                  <a:lnTo>
                    <a:pt x="187833" y="239363"/>
                  </a:lnTo>
                  <a:lnTo>
                    <a:pt x="188690" y="224885"/>
                  </a:lnTo>
                  <a:lnTo>
                    <a:pt x="184690" y="210788"/>
                  </a:lnTo>
                  <a:lnTo>
                    <a:pt x="189262" y="211169"/>
                  </a:lnTo>
                  <a:lnTo>
                    <a:pt x="195453" y="207454"/>
                  </a:lnTo>
                  <a:lnTo>
                    <a:pt x="194977" y="191167"/>
                  </a:lnTo>
                  <a:lnTo>
                    <a:pt x="200120" y="179927"/>
                  </a:lnTo>
                  <a:lnTo>
                    <a:pt x="207550" y="184880"/>
                  </a:lnTo>
                  <a:lnTo>
                    <a:pt x="225552" y="189071"/>
                  </a:lnTo>
                  <a:lnTo>
                    <a:pt x="232410" y="195739"/>
                  </a:lnTo>
                  <a:lnTo>
                    <a:pt x="244697" y="197453"/>
                  </a:lnTo>
                  <a:lnTo>
                    <a:pt x="256889" y="204025"/>
                  </a:lnTo>
                  <a:lnTo>
                    <a:pt x="297180" y="204025"/>
                  </a:lnTo>
                  <a:lnTo>
                    <a:pt x="302228" y="210693"/>
                  </a:lnTo>
                  <a:lnTo>
                    <a:pt x="296513" y="222694"/>
                  </a:lnTo>
                  <a:lnTo>
                    <a:pt x="301942" y="236791"/>
                  </a:lnTo>
                  <a:lnTo>
                    <a:pt x="322231" y="242506"/>
                  </a:lnTo>
                  <a:lnTo>
                    <a:pt x="335947" y="242887"/>
                  </a:lnTo>
                  <a:lnTo>
                    <a:pt x="353854" y="249364"/>
                  </a:lnTo>
                  <a:lnTo>
                    <a:pt x="360807" y="258223"/>
                  </a:lnTo>
                  <a:lnTo>
                    <a:pt x="363283" y="255270"/>
                  </a:lnTo>
                  <a:lnTo>
                    <a:pt x="360140" y="259556"/>
                  </a:lnTo>
                  <a:lnTo>
                    <a:pt x="349091" y="268224"/>
                  </a:lnTo>
                  <a:lnTo>
                    <a:pt x="334613" y="269558"/>
                  </a:lnTo>
                  <a:lnTo>
                    <a:pt x="330803" y="273844"/>
                  </a:lnTo>
                  <a:lnTo>
                    <a:pt x="348901" y="271558"/>
                  </a:lnTo>
                  <a:lnTo>
                    <a:pt x="369570" y="256985"/>
                  </a:lnTo>
                  <a:lnTo>
                    <a:pt x="373666" y="250508"/>
                  </a:lnTo>
                  <a:lnTo>
                    <a:pt x="382714" y="242506"/>
                  </a:lnTo>
                  <a:lnTo>
                    <a:pt x="394335" y="243554"/>
                  </a:lnTo>
                  <a:lnTo>
                    <a:pt x="395002" y="241459"/>
                  </a:lnTo>
                  <a:lnTo>
                    <a:pt x="399479" y="244602"/>
                  </a:lnTo>
                  <a:lnTo>
                    <a:pt x="393763" y="235172"/>
                  </a:lnTo>
                  <a:lnTo>
                    <a:pt x="393192" y="227171"/>
                  </a:lnTo>
                  <a:lnTo>
                    <a:pt x="383000" y="223075"/>
                  </a:lnTo>
                  <a:lnTo>
                    <a:pt x="376237" y="213169"/>
                  </a:lnTo>
                  <a:lnTo>
                    <a:pt x="376523" y="210598"/>
                  </a:lnTo>
                  <a:lnTo>
                    <a:pt x="391763" y="198501"/>
                  </a:lnTo>
                  <a:lnTo>
                    <a:pt x="397383" y="198787"/>
                  </a:lnTo>
                  <a:lnTo>
                    <a:pt x="403955" y="202883"/>
                  </a:lnTo>
                  <a:lnTo>
                    <a:pt x="413385" y="203168"/>
                  </a:lnTo>
                  <a:lnTo>
                    <a:pt x="436912" y="199454"/>
                  </a:lnTo>
                  <a:lnTo>
                    <a:pt x="440912" y="209740"/>
                  </a:lnTo>
                  <a:lnTo>
                    <a:pt x="468154" y="199644"/>
                  </a:lnTo>
                  <a:lnTo>
                    <a:pt x="471583" y="195739"/>
                  </a:lnTo>
                  <a:lnTo>
                    <a:pt x="482155" y="195834"/>
                  </a:lnTo>
                  <a:lnTo>
                    <a:pt x="492157" y="192119"/>
                  </a:lnTo>
                  <a:lnTo>
                    <a:pt x="511112" y="190214"/>
                  </a:lnTo>
                  <a:lnTo>
                    <a:pt x="551593" y="191548"/>
                  </a:lnTo>
                  <a:lnTo>
                    <a:pt x="562166" y="198882"/>
                  </a:lnTo>
                  <a:lnTo>
                    <a:pt x="560356" y="189547"/>
                  </a:lnTo>
                  <a:lnTo>
                    <a:pt x="577596" y="179260"/>
                  </a:lnTo>
                  <a:lnTo>
                    <a:pt x="604456" y="172783"/>
                  </a:lnTo>
                  <a:lnTo>
                    <a:pt x="617982" y="166497"/>
                  </a:lnTo>
                  <a:lnTo>
                    <a:pt x="639794" y="162877"/>
                  </a:lnTo>
                  <a:lnTo>
                    <a:pt x="641033" y="168592"/>
                  </a:lnTo>
                  <a:lnTo>
                    <a:pt x="646271" y="168402"/>
                  </a:lnTo>
                  <a:lnTo>
                    <a:pt x="642271" y="177737"/>
                  </a:lnTo>
                  <a:lnTo>
                    <a:pt x="645604" y="182213"/>
                  </a:lnTo>
                  <a:lnTo>
                    <a:pt x="654463" y="177546"/>
                  </a:lnTo>
                  <a:lnTo>
                    <a:pt x="663702" y="181642"/>
                  </a:lnTo>
                  <a:lnTo>
                    <a:pt x="672179" y="189929"/>
                  </a:lnTo>
                  <a:lnTo>
                    <a:pt x="689038" y="191548"/>
                  </a:lnTo>
                  <a:lnTo>
                    <a:pt x="705993" y="188690"/>
                  </a:lnTo>
                  <a:lnTo>
                    <a:pt x="700278" y="184690"/>
                  </a:lnTo>
                  <a:lnTo>
                    <a:pt x="706755" y="175355"/>
                  </a:lnTo>
                  <a:lnTo>
                    <a:pt x="715804" y="176784"/>
                  </a:lnTo>
                  <a:lnTo>
                    <a:pt x="719138" y="169735"/>
                  </a:lnTo>
                  <a:lnTo>
                    <a:pt x="727329" y="166402"/>
                  </a:lnTo>
                  <a:lnTo>
                    <a:pt x="728948" y="179260"/>
                  </a:lnTo>
                  <a:lnTo>
                    <a:pt x="734949" y="187928"/>
                  </a:lnTo>
                  <a:lnTo>
                    <a:pt x="733996" y="194215"/>
                  </a:lnTo>
                  <a:lnTo>
                    <a:pt x="736854" y="195453"/>
                  </a:lnTo>
                  <a:lnTo>
                    <a:pt x="736283" y="198977"/>
                  </a:lnTo>
                  <a:lnTo>
                    <a:pt x="752761" y="206978"/>
                  </a:lnTo>
                  <a:lnTo>
                    <a:pt x="762000" y="202787"/>
                  </a:lnTo>
                  <a:lnTo>
                    <a:pt x="764572" y="198596"/>
                  </a:lnTo>
                  <a:lnTo>
                    <a:pt x="780097" y="195453"/>
                  </a:lnTo>
                  <a:lnTo>
                    <a:pt x="782574" y="184594"/>
                  </a:lnTo>
                  <a:lnTo>
                    <a:pt x="797338" y="158401"/>
                  </a:lnTo>
                  <a:lnTo>
                    <a:pt x="792194" y="154114"/>
                  </a:lnTo>
                  <a:lnTo>
                    <a:pt x="793528" y="148495"/>
                  </a:lnTo>
                  <a:lnTo>
                    <a:pt x="807148" y="128397"/>
                  </a:lnTo>
                  <a:lnTo>
                    <a:pt x="812483" y="125539"/>
                  </a:lnTo>
                  <a:lnTo>
                    <a:pt x="814578" y="128683"/>
                  </a:lnTo>
                  <a:lnTo>
                    <a:pt x="817054" y="126397"/>
                  </a:lnTo>
                  <a:lnTo>
                    <a:pt x="819245" y="128492"/>
                  </a:lnTo>
                  <a:lnTo>
                    <a:pt x="823246" y="124301"/>
                  </a:lnTo>
                  <a:lnTo>
                    <a:pt x="832104" y="123730"/>
                  </a:lnTo>
                  <a:lnTo>
                    <a:pt x="862679" y="101822"/>
                  </a:lnTo>
                  <a:lnTo>
                    <a:pt x="876014" y="85630"/>
                  </a:lnTo>
                  <a:lnTo>
                    <a:pt x="878872" y="73628"/>
                  </a:lnTo>
                  <a:lnTo>
                    <a:pt x="909828" y="76771"/>
                  </a:lnTo>
                  <a:lnTo>
                    <a:pt x="910400" y="69152"/>
                  </a:lnTo>
                  <a:lnTo>
                    <a:pt x="932974" y="67913"/>
                  </a:lnTo>
                  <a:lnTo>
                    <a:pt x="934021" y="61246"/>
                  </a:lnTo>
                  <a:lnTo>
                    <a:pt x="948500" y="68866"/>
                  </a:lnTo>
                  <a:lnTo>
                    <a:pt x="962882" y="69628"/>
                  </a:lnTo>
                  <a:lnTo>
                    <a:pt x="972788" y="78772"/>
                  </a:lnTo>
                  <a:lnTo>
                    <a:pt x="980408" y="80581"/>
                  </a:lnTo>
                  <a:lnTo>
                    <a:pt x="1004697" y="109633"/>
                  </a:lnTo>
                  <a:lnTo>
                    <a:pt x="1025461" y="110395"/>
                  </a:lnTo>
                  <a:lnTo>
                    <a:pt x="1035653" y="108299"/>
                  </a:lnTo>
                  <a:lnTo>
                    <a:pt x="1050036" y="119062"/>
                  </a:lnTo>
                  <a:lnTo>
                    <a:pt x="1053751" y="117634"/>
                  </a:lnTo>
                  <a:lnTo>
                    <a:pt x="1073277" y="123539"/>
                  </a:lnTo>
                  <a:lnTo>
                    <a:pt x="1083469" y="121063"/>
                  </a:lnTo>
                  <a:lnTo>
                    <a:pt x="1087184" y="122968"/>
                  </a:lnTo>
                  <a:lnTo>
                    <a:pt x="1092136" y="141637"/>
                  </a:lnTo>
                  <a:lnTo>
                    <a:pt x="1123664" y="142304"/>
                  </a:lnTo>
                  <a:lnTo>
                    <a:pt x="1141571" y="146018"/>
                  </a:lnTo>
                  <a:lnTo>
                    <a:pt x="1149191" y="143065"/>
                  </a:lnTo>
                  <a:lnTo>
                    <a:pt x="1166717" y="146399"/>
                  </a:lnTo>
                  <a:lnTo>
                    <a:pt x="1169765" y="128873"/>
                  </a:lnTo>
                  <a:lnTo>
                    <a:pt x="1177861" y="132493"/>
                  </a:lnTo>
                  <a:lnTo>
                    <a:pt x="1182338" y="141256"/>
                  </a:lnTo>
                  <a:lnTo>
                    <a:pt x="1188244" y="134969"/>
                  </a:lnTo>
                  <a:lnTo>
                    <a:pt x="1192340" y="141922"/>
                  </a:lnTo>
                  <a:lnTo>
                    <a:pt x="1198531" y="135922"/>
                  </a:lnTo>
                  <a:lnTo>
                    <a:pt x="1215200" y="137731"/>
                  </a:lnTo>
                  <a:lnTo>
                    <a:pt x="1233487" y="124968"/>
                  </a:lnTo>
                  <a:lnTo>
                    <a:pt x="1262634" y="113824"/>
                  </a:lnTo>
                  <a:lnTo>
                    <a:pt x="1262253" y="101822"/>
                  </a:lnTo>
                  <a:lnTo>
                    <a:pt x="1274159" y="104108"/>
                  </a:lnTo>
                  <a:lnTo>
                    <a:pt x="1312069" y="72866"/>
                  </a:lnTo>
                  <a:lnTo>
                    <a:pt x="1340453" y="38290"/>
                  </a:lnTo>
                  <a:lnTo>
                    <a:pt x="1341692" y="26670"/>
                  </a:lnTo>
                  <a:lnTo>
                    <a:pt x="1343311" y="26956"/>
                  </a:lnTo>
                  <a:lnTo>
                    <a:pt x="1379125" y="32671"/>
                  </a:lnTo>
                  <a:lnTo>
                    <a:pt x="1389317" y="27337"/>
                  </a:lnTo>
                  <a:lnTo>
                    <a:pt x="1396936" y="18097"/>
                  </a:lnTo>
                  <a:lnTo>
                    <a:pt x="1420463" y="18193"/>
                  </a:lnTo>
                  <a:lnTo>
                    <a:pt x="1423797" y="15716"/>
                  </a:lnTo>
                  <a:lnTo>
                    <a:pt x="1427893" y="27718"/>
                  </a:lnTo>
                  <a:lnTo>
                    <a:pt x="1432179" y="27146"/>
                  </a:lnTo>
                  <a:lnTo>
                    <a:pt x="1433893" y="30480"/>
                  </a:lnTo>
                  <a:lnTo>
                    <a:pt x="1435418" y="39338"/>
                  </a:lnTo>
                  <a:lnTo>
                    <a:pt x="1424273" y="37814"/>
                  </a:lnTo>
                  <a:lnTo>
                    <a:pt x="1409986" y="40767"/>
                  </a:lnTo>
                  <a:lnTo>
                    <a:pt x="1407985" y="43624"/>
                  </a:lnTo>
                  <a:lnTo>
                    <a:pt x="1400175" y="39243"/>
                  </a:lnTo>
                  <a:lnTo>
                    <a:pt x="1391888" y="48387"/>
                  </a:lnTo>
                  <a:lnTo>
                    <a:pt x="1389412" y="55912"/>
                  </a:lnTo>
                  <a:lnTo>
                    <a:pt x="1384840" y="57340"/>
                  </a:lnTo>
                  <a:lnTo>
                    <a:pt x="1379220" y="64484"/>
                  </a:lnTo>
                  <a:lnTo>
                    <a:pt x="1390555" y="66199"/>
                  </a:lnTo>
                  <a:lnTo>
                    <a:pt x="1394746" y="64484"/>
                  </a:lnTo>
                  <a:lnTo>
                    <a:pt x="1421320" y="68961"/>
                  </a:lnTo>
                  <a:lnTo>
                    <a:pt x="1448371" y="66008"/>
                  </a:lnTo>
                  <a:lnTo>
                    <a:pt x="1454849" y="67532"/>
                  </a:lnTo>
                  <a:lnTo>
                    <a:pt x="1460659" y="61055"/>
                  </a:lnTo>
                  <a:lnTo>
                    <a:pt x="1468279" y="62960"/>
                  </a:lnTo>
                  <a:lnTo>
                    <a:pt x="1467517" y="55626"/>
                  </a:lnTo>
                  <a:lnTo>
                    <a:pt x="1471993" y="49339"/>
                  </a:lnTo>
                  <a:lnTo>
                    <a:pt x="1488662" y="44767"/>
                  </a:lnTo>
                  <a:lnTo>
                    <a:pt x="1499997" y="45339"/>
                  </a:lnTo>
                  <a:lnTo>
                    <a:pt x="1510665" y="35338"/>
                  </a:lnTo>
                  <a:lnTo>
                    <a:pt x="1513237" y="34862"/>
                  </a:lnTo>
                  <a:lnTo>
                    <a:pt x="1517237" y="39719"/>
                  </a:lnTo>
                  <a:lnTo>
                    <a:pt x="1521619" y="36100"/>
                  </a:lnTo>
                  <a:lnTo>
                    <a:pt x="1523048" y="42862"/>
                  </a:lnTo>
                  <a:lnTo>
                    <a:pt x="1527715" y="43624"/>
                  </a:lnTo>
                  <a:lnTo>
                    <a:pt x="1525334" y="46577"/>
                  </a:lnTo>
                  <a:lnTo>
                    <a:pt x="1528191" y="46768"/>
                  </a:lnTo>
                  <a:lnTo>
                    <a:pt x="1530382" y="43243"/>
                  </a:lnTo>
                  <a:lnTo>
                    <a:pt x="1540097" y="50578"/>
                  </a:lnTo>
                  <a:lnTo>
                    <a:pt x="1540764" y="47530"/>
                  </a:lnTo>
                  <a:lnTo>
                    <a:pt x="1527239" y="36195"/>
                  </a:lnTo>
                  <a:lnTo>
                    <a:pt x="1526095" y="29527"/>
                  </a:lnTo>
                  <a:lnTo>
                    <a:pt x="1528096" y="26194"/>
                  </a:lnTo>
                  <a:lnTo>
                    <a:pt x="1537335" y="23622"/>
                  </a:lnTo>
                  <a:lnTo>
                    <a:pt x="1536859" y="18097"/>
                  </a:lnTo>
                  <a:lnTo>
                    <a:pt x="1541621" y="13335"/>
                  </a:lnTo>
                  <a:lnTo>
                    <a:pt x="1549336" y="11811"/>
                  </a:lnTo>
                  <a:lnTo>
                    <a:pt x="1554861" y="20193"/>
                  </a:lnTo>
                  <a:lnTo>
                    <a:pt x="1557242" y="18002"/>
                  </a:lnTo>
                  <a:lnTo>
                    <a:pt x="1558576" y="20002"/>
                  </a:lnTo>
                  <a:lnTo>
                    <a:pt x="1567243" y="12478"/>
                  </a:lnTo>
                  <a:lnTo>
                    <a:pt x="1567529" y="9525"/>
                  </a:lnTo>
                  <a:lnTo>
                    <a:pt x="1595723" y="13335"/>
                  </a:lnTo>
                  <a:lnTo>
                    <a:pt x="1615154" y="23812"/>
                  </a:lnTo>
                  <a:lnTo>
                    <a:pt x="1614202" y="25813"/>
                  </a:lnTo>
                  <a:lnTo>
                    <a:pt x="1622298" y="28956"/>
                  </a:lnTo>
                  <a:lnTo>
                    <a:pt x="1623536" y="26765"/>
                  </a:lnTo>
                  <a:lnTo>
                    <a:pt x="1623632" y="29051"/>
                  </a:lnTo>
                  <a:lnTo>
                    <a:pt x="1632680" y="31242"/>
                  </a:lnTo>
                  <a:lnTo>
                    <a:pt x="1632966" y="35052"/>
                  </a:lnTo>
                  <a:lnTo>
                    <a:pt x="1637919" y="33814"/>
                  </a:lnTo>
                  <a:lnTo>
                    <a:pt x="1645634" y="39433"/>
                  </a:lnTo>
                  <a:lnTo>
                    <a:pt x="1652111" y="40481"/>
                  </a:lnTo>
                  <a:lnTo>
                    <a:pt x="1664208" y="48958"/>
                  </a:lnTo>
                  <a:lnTo>
                    <a:pt x="1662112" y="53245"/>
                  </a:lnTo>
                  <a:lnTo>
                    <a:pt x="1664779" y="54769"/>
                  </a:lnTo>
                  <a:lnTo>
                    <a:pt x="1671828" y="50101"/>
                  </a:lnTo>
                  <a:lnTo>
                    <a:pt x="1682020" y="50863"/>
                  </a:lnTo>
                  <a:lnTo>
                    <a:pt x="1684401" y="51721"/>
                  </a:lnTo>
                  <a:lnTo>
                    <a:pt x="1682020" y="61246"/>
                  </a:lnTo>
                  <a:lnTo>
                    <a:pt x="1707261" y="65722"/>
                  </a:lnTo>
                  <a:lnTo>
                    <a:pt x="1714691" y="71056"/>
                  </a:lnTo>
                  <a:lnTo>
                    <a:pt x="1720025" y="65818"/>
                  </a:lnTo>
                  <a:lnTo>
                    <a:pt x="1722596" y="67151"/>
                  </a:lnTo>
                  <a:lnTo>
                    <a:pt x="1725359" y="72199"/>
                  </a:lnTo>
                  <a:lnTo>
                    <a:pt x="1724311" y="77629"/>
                  </a:lnTo>
                  <a:lnTo>
                    <a:pt x="1717929" y="83629"/>
                  </a:lnTo>
                  <a:lnTo>
                    <a:pt x="1720120" y="86392"/>
                  </a:lnTo>
                  <a:lnTo>
                    <a:pt x="1731550" y="76486"/>
                  </a:lnTo>
                  <a:lnTo>
                    <a:pt x="1737741" y="79915"/>
                  </a:lnTo>
                  <a:lnTo>
                    <a:pt x="1744599" y="76962"/>
                  </a:lnTo>
                  <a:lnTo>
                    <a:pt x="1745551" y="74009"/>
                  </a:lnTo>
                  <a:lnTo>
                    <a:pt x="1749076" y="75152"/>
                  </a:lnTo>
                  <a:lnTo>
                    <a:pt x="1752791" y="92107"/>
                  </a:lnTo>
                  <a:lnTo>
                    <a:pt x="1747076" y="98965"/>
                  </a:lnTo>
                  <a:lnTo>
                    <a:pt x="1748314" y="100870"/>
                  </a:lnTo>
                  <a:lnTo>
                    <a:pt x="1761839" y="97536"/>
                  </a:lnTo>
                  <a:lnTo>
                    <a:pt x="1763173" y="114586"/>
                  </a:lnTo>
                  <a:lnTo>
                    <a:pt x="1772412" y="105156"/>
                  </a:lnTo>
                  <a:lnTo>
                    <a:pt x="1788890" y="111633"/>
                  </a:lnTo>
                  <a:lnTo>
                    <a:pt x="1788033" y="119443"/>
                  </a:lnTo>
                  <a:lnTo>
                    <a:pt x="1808702" y="113919"/>
                  </a:lnTo>
                  <a:lnTo>
                    <a:pt x="1818037" y="116014"/>
                  </a:lnTo>
                  <a:lnTo>
                    <a:pt x="1821180" y="123920"/>
                  </a:lnTo>
                  <a:lnTo>
                    <a:pt x="1833943" y="117348"/>
                  </a:lnTo>
                  <a:lnTo>
                    <a:pt x="1843564" y="118777"/>
                  </a:lnTo>
                  <a:lnTo>
                    <a:pt x="1846612" y="114967"/>
                  </a:lnTo>
                  <a:lnTo>
                    <a:pt x="1871662" y="108966"/>
                  </a:lnTo>
                  <a:lnTo>
                    <a:pt x="1871186" y="102584"/>
                  </a:lnTo>
                  <a:lnTo>
                    <a:pt x="1873472" y="102394"/>
                  </a:lnTo>
                  <a:lnTo>
                    <a:pt x="1903285" y="103441"/>
                  </a:lnTo>
                  <a:lnTo>
                    <a:pt x="1903571" y="116205"/>
                  </a:lnTo>
                  <a:lnTo>
                    <a:pt x="1925288" y="116110"/>
                  </a:lnTo>
                  <a:lnTo>
                    <a:pt x="1927384" y="115443"/>
                  </a:lnTo>
                  <a:lnTo>
                    <a:pt x="1929575" y="103060"/>
                  </a:lnTo>
                  <a:lnTo>
                    <a:pt x="1936337" y="104775"/>
                  </a:lnTo>
                  <a:lnTo>
                    <a:pt x="1939766" y="93726"/>
                  </a:lnTo>
                  <a:lnTo>
                    <a:pt x="1953387" y="102108"/>
                  </a:lnTo>
                  <a:lnTo>
                    <a:pt x="1954816" y="96679"/>
                  </a:lnTo>
                  <a:lnTo>
                    <a:pt x="1969294" y="97822"/>
                  </a:lnTo>
                  <a:lnTo>
                    <a:pt x="1968722" y="94107"/>
                  </a:lnTo>
                  <a:lnTo>
                    <a:pt x="1975485" y="92869"/>
                  </a:lnTo>
                  <a:lnTo>
                    <a:pt x="1973485" y="75438"/>
                  </a:lnTo>
                  <a:lnTo>
                    <a:pt x="2011680" y="67913"/>
                  </a:lnTo>
                  <a:lnTo>
                    <a:pt x="2020348" y="75057"/>
                  </a:lnTo>
                  <a:lnTo>
                    <a:pt x="2024825" y="85535"/>
                  </a:lnTo>
                  <a:lnTo>
                    <a:pt x="2032730" y="88392"/>
                  </a:lnTo>
                  <a:lnTo>
                    <a:pt x="2030349" y="101537"/>
                  </a:lnTo>
                  <a:lnTo>
                    <a:pt x="2049780" y="102679"/>
                  </a:lnTo>
                  <a:lnTo>
                    <a:pt x="2078831" y="99822"/>
                  </a:lnTo>
                  <a:lnTo>
                    <a:pt x="2074735" y="132588"/>
                  </a:lnTo>
                  <a:lnTo>
                    <a:pt x="2069687" y="136588"/>
                  </a:lnTo>
                  <a:lnTo>
                    <a:pt x="2081498" y="144304"/>
                  </a:lnTo>
                  <a:lnTo>
                    <a:pt x="2091404" y="120396"/>
                  </a:lnTo>
                  <a:lnTo>
                    <a:pt x="2149983" y="117634"/>
                  </a:lnTo>
                  <a:lnTo>
                    <a:pt x="2152269" y="100203"/>
                  </a:lnTo>
                  <a:lnTo>
                    <a:pt x="2176844" y="111538"/>
                  </a:lnTo>
                  <a:lnTo>
                    <a:pt x="2230469" y="92012"/>
                  </a:lnTo>
                  <a:lnTo>
                    <a:pt x="2236756" y="90583"/>
                  </a:lnTo>
                  <a:lnTo>
                    <a:pt x="2237994" y="93440"/>
                  </a:lnTo>
                  <a:lnTo>
                    <a:pt x="2246567" y="90392"/>
                  </a:lnTo>
                  <a:lnTo>
                    <a:pt x="2269236" y="79248"/>
                  </a:lnTo>
                  <a:lnTo>
                    <a:pt x="2276189" y="72485"/>
                  </a:lnTo>
                  <a:lnTo>
                    <a:pt x="2298954" y="116110"/>
                  </a:lnTo>
                  <a:lnTo>
                    <a:pt x="2305336" y="158210"/>
                  </a:lnTo>
                  <a:lnTo>
                    <a:pt x="2314766" y="161068"/>
                  </a:lnTo>
                  <a:lnTo>
                    <a:pt x="2331053" y="148495"/>
                  </a:lnTo>
                  <a:lnTo>
                    <a:pt x="2338007" y="161925"/>
                  </a:lnTo>
                  <a:lnTo>
                    <a:pt x="2337149" y="168307"/>
                  </a:lnTo>
                  <a:lnTo>
                    <a:pt x="2351627" y="182023"/>
                  </a:lnTo>
                  <a:lnTo>
                    <a:pt x="2358485" y="166402"/>
                  </a:lnTo>
                  <a:lnTo>
                    <a:pt x="2359057" y="168307"/>
                  </a:lnTo>
                  <a:lnTo>
                    <a:pt x="2376297" y="157639"/>
                  </a:lnTo>
                  <a:lnTo>
                    <a:pt x="2382965" y="182213"/>
                  </a:lnTo>
                  <a:lnTo>
                    <a:pt x="2389156" y="190405"/>
                  </a:lnTo>
                  <a:lnTo>
                    <a:pt x="2389918" y="186214"/>
                  </a:lnTo>
                  <a:lnTo>
                    <a:pt x="2399919" y="187357"/>
                  </a:lnTo>
                  <a:lnTo>
                    <a:pt x="2398776" y="176879"/>
                  </a:lnTo>
                  <a:lnTo>
                    <a:pt x="2408396" y="166211"/>
                  </a:lnTo>
                  <a:lnTo>
                    <a:pt x="2412397" y="177451"/>
                  </a:lnTo>
                  <a:lnTo>
                    <a:pt x="2418588" y="177927"/>
                  </a:lnTo>
                  <a:lnTo>
                    <a:pt x="2420017" y="173831"/>
                  </a:lnTo>
                  <a:lnTo>
                    <a:pt x="2434019" y="176022"/>
                  </a:lnTo>
                  <a:lnTo>
                    <a:pt x="2438876" y="169069"/>
                  </a:lnTo>
                  <a:lnTo>
                    <a:pt x="2460403" y="177927"/>
                  </a:lnTo>
                  <a:lnTo>
                    <a:pt x="2475928" y="180594"/>
                  </a:lnTo>
                  <a:lnTo>
                    <a:pt x="2477929" y="192310"/>
                  </a:lnTo>
                  <a:lnTo>
                    <a:pt x="2486025" y="192595"/>
                  </a:lnTo>
                  <a:lnTo>
                    <a:pt x="2488883" y="209740"/>
                  </a:lnTo>
                  <a:lnTo>
                    <a:pt x="2482882" y="228505"/>
                  </a:lnTo>
                  <a:lnTo>
                    <a:pt x="2471261" y="230219"/>
                  </a:lnTo>
                  <a:lnTo>
                    <a:pt x="2468785" y="239173"/>
                  </a:lnTo>
                  <a:lnTo>
                    <a:pt x="2471642" y="246221"/>
                  </a:lnTo>
                  <a:lnTo>
                    <a:pt x="2468023" y="251746"/>
                  </a:lnTo>
                  <a:lnTo>
                    <a:pt x="2473261" y="259556"/>
                  </a:lnTo>
                  <a:lnTo>
                    <a:pt x="2477357" y="260318"/>
                  </a:lnTo>
                  <a:lnTo>
                    <a:pt x="2473643" y="280987"/>
                  </a:lnTo>
                  <a:lnTo>
                    <a:pt x="2475071" y="285179"/>
                  </a:lnTo>
                  <a:lnTo>
                    <a:pt x="2479262" y="285655"/>
                  </a:lnTo>
                  <a:lnTo>
                    <a:pt x="2481739" y="292227"/>
                  </a:lnTo>
                  <a:lnTo>
                    <a:pt x="2478500" y="309562"/>
                  </a:lnTo>
                  <a:lnTo>
                    <a:pt x="2483644" y="309467"/>
                  </a:lnTo>
                  <a:lnTo>
                    <a:pt x="2490787" y="330137"/>
                  </a:lnTo>
                  <a:lnTo>
                    <a:pt x="2501836" y="329755"/>
                  </a:lnTo>
                  <a:lnTo>
                    <a:pt x="2498027" y="342614"/>
                  </a:lnTo>
                  <a:lnTo>
                    <a:pt x="2500979" y="345758"/>
                  </a:lnTo>
                  <a:lnTo>
                    <a:pt x="2498027" y="349567"/>
                  </a:lnTo>
                  <a:lnTo>
                    <a:pt x="2516981" y="360807"/>
                  </a:lnTo>
                  <a:lnTo>
                    <a:pt x="2513838" y="366332"/>
                  </a:lnTo>
                  <a:lnTo>
                    <a:pt x="2522792" y="369379"/>
                  </a:lnTo>
                  <a:lnTo>
                    <a:pt x="2530411" y="364141"/>
                  </a:lnTo>
                  <a:lnTo>
                    <a:pt x="2532793" y="357950"/>
                  </a:lnTo>
                  <a:lnTo>
                    <a:pt x="2564606" y="358521"/>
                  </a:lnTo>
                  <a:lnTo>
                    <a:pt x="2578036" y="356045"/>
                  </a:lnTo>
                  <a:lnTo>
                    <a:pt x="2577656" y="368617"/>
                  </a:lnTo>
                  <a:lnTo>
                    <a:pt x="2571464" y="384143"/>
                  </a:lnTo>
                  <a:lnTo>
                    <a:pt x="2554891" y="385096"/>
                  </a:lnTo>
                  <a:lnTo>
                    <a:pt x="2550700" y="402908"/>
                  </a:lnTo>
                  <a:lnTo>
                    <a:pt x="2565464" y="410623"/>
                  </a:lnTo>
                  <a:lnTo>
                    <a:pt x="2580608" y="424148"/>
                  </a:lnTo>
                  <a:lnTo>
                    <a:pt x="2572607" y="427196"/>
                  </a:lnTo>
                  <a:lnTo>
                    <a:pt x="2582704" y="439483"/>
                  </a:lnTo>
                  <a:lnTo>
                    <a:pt x="2596515" y="445675"/>
                  </a:lnTo>
                  <a:lnTo>
                    <a:pt x="2594896" y="451485"/>
                  </a:lnTo>
                  <a:lnTo>
                    <a:pt x="2602802" y="458153"/>
                  </a:lnTo>
                  <a:lnTo>
                    <a:pt x="2622709" y="462343"/>
                  </a:lnTo>
                  <a:lnTo>
                    <a:pt x="2631853" y="469678"/>
                  </a:lnTo>
                  <a:lnTo>
                    <a:pt x="2629662" y="486251"/>
                  </a:lnTo>
                  <a:lnTo>
                    <a:pt x="2640806" y="477298"/>
                  </a:lnTo>
                  <a:lnTo>
                    <a:pt x="2644807" y="481012"/>
                  </a:lnTo>
                  <a:lnTo>
                    <a:pt x="2642330" y="482917"/>
                  </a:lnTo>
                  <a:lnTo>
                    <a:pt x="2685098" y="515969"/>
                  </a:lnTo>
                  <a:lnTo>
                    <a:pt x="2710529" y="543401"/>
                  </a:lnTo>
                  <a:lnTo>
                    <a:pt x="2712339" y="555022"/>
                  </a:lnTo>
                  <a:lnTo>
                    <a:pt x="2702909" y="544449"/>
                  </a:lnTo>
                  <a:lnTo>
                    <a:pt x="2707767" y="559117"/>
                  </a:lnTo>
                  <a:lnTo>
                    <a:pt x="2692622" y="588359"/>
                  </a:lnTo>
                  <a:lnTo>
                    <a:pt x="2677287" y="579120"/>
                  </a:lnTo>
                  <a:lnTo>
                    <a:pt x="2670143" y="564166"/>
                  </a:lnTo>
                  <a:lnTo>
                    <a:pt x="2655951" y="597789"/>
                  </a:lnTo>
                  <a:lnTo>
                    <a:pt x="2656142" y="613124"/>
                  </a:lnTo>
                  <a:lnTo>
                    <a:pt x="2651760" y="620173"/>
                  </a:lnTo>
                  <a:lnTo>
                    <a:pt x="2656046" y="628555"/>
                  </a:lnTo>
                  <a:lnTo>
                    <a:pt x="2649093" y="622363"/>
                  </a:lnTo>
                  <a:lnTo>
                    <a:pt x="2660999" y="636937"/>
                  </a:lnTo>
                  <a:lnTo>
                    <a:pt x="2636520" y="664559"/>
                  </a:lnTo>
                  <a:lnTo>
                    <a:pt x="2622233" y="655511"/>
                  </a:lnTo>
                  <a:lnTo>
                    <a:pt x="2610326" y="675894"/>
                  </a:lnTo>
                  <a:lnTo>
                    <a:pt x="2622614" y="683609"/>
                  </a:lnTo>
                  <a:lnTo>
                    <a:pt x="2616136" y="697801"/>
                  </a:lnTo>
                  <a:lnTo>
                    <a:pt x="2618327" y="699040"/>
                  </a:lnTo>
                  <a:lnTo>
                    <a:pt x="2610993" y="711708"/>
                  </a:lnTo>
                  <a:lnTo>
                    <a:pt x="2608136" y="709993"/>
                  </a:lnTo>
                  <a:lnTo>
                    <a:pt x="2599277" y="724948"/>
                  </a:lnTo>
                  <a:lnTo>
                    <a:pt x="2602325" y="726758"/>
                  </a:lnTo>
                  <a:lnTo>
                    <a:pt x="2593848" y="739616"/>
                  </a:lnTo>
                  <a:lnTo>
                    <a:pt x="2587276" y="737330"/>
                  </a:lnTo>
                  <a:lnTo>
                    <a:pt x="2588324" y="733996"/>
                  </a:lnTo>
                  <a:lnTo>
                    <a:pt x="2583370" y="732663"/>
                  </a:lnTo>
                  <a:lnTo>
                    <a:pt x="2579179" y="735901"/>
                  </a:lnTo>
                  <a:lnTo>
                    <a:pt x="2563463" y="769906"/>
                  </a:lnTo>
                  <a:lnTo>
                    <a:pt x="2568035" y="774954"/>
                  </a:lnTo>
                  <a:lnTo>
                    <a:pt x="2550604" y="791623"/>
                  </a:lnTo>
                  <a:lnTo>
                    <a:pt x="2545747" y="802005"/>
                  </a:lnTo>
                  <a:lnTo>
                    <a:pt x="2537746" y="808482"/>
                  </a:lnTo>
                  <a:lnTo>
                    <a:pt x="2522411" y="813149"/>
                  </a:lnTo>
                  <a:lnTo>
                    <a:pt x="2513076" y="819150"/>
                  </a:lnTo>
                  <a:lnTo>
                    <a:pt x="2520315" y="792289"/>
                  </a:lnTo>
                  <a:lnTo>
                    <a:pt x="2478215" y="786955"/>
                  </a:lnTo>
                  <a:lnTo>
                    <a:pt x="2476786" y="779621"/>
                  </a:lnTo>
                  <a:lnTo>
                    <a:pt x="2481262" y="776859"/>
                  </a:lnTo>
                  <a:lnTo>
                    <a:pt x="2486978" y="765715"/>
                  </a:lnTo>
                  <a:lnTo>
                    <a:pt x="2489645" y="750094"/>
                  </a:lnTo>
                  <a:lnTo>
                    <a:pt x="2468785" y="755713"/>
                  </a:lnTo>
                  <a:lnTo>
                    <a:pt x="2463356" y="752380"/>
                  </a:lnTo>
                  <a:lnTo>
                    <a:pt x="2464499" y="747046"/>
                  </a:lnTo>
                  <a:lnTo>
                    <a:pt x="2458974" y="736949"/>
                  </a:lnTo>
                  <a:lnTo>
                    <a:pt x="2454116" y="742093"/>
                  </a:lnTo>
                  <a:lnTo>
                    <a:pt x="2452307" y="738188"/>
                  </a:lnTo>
                  <a:lnTo>
                    <a:pt x="2448401" y="743045"/>
                  </a:lnTo>
                  <a:lnTo>
                    <a:pt x="2440400" y="743236"/>
                  </a:lnTo>
                  <a:lnTo>
                    <a:pt x="2439638" y="740664"/>
                  </a:lnTo>
                  <a:lnTo>
                    <a:pt x="2434304" y="742093"/>
                  </a:lnTo>
                  <a:lnTo>
                    <a:pt x="2428303" y="738664"/>
                  </a:lnTo>
                  <a:lnTo>
                    <a:pt x="2419255" y="739902"/>
                  </a:lnTo>
                  <a:lnTo>
                    <a:pt x="2406968" y="729805"/>
                  </a:lnTo>
                  <a:lnTo>
                    <a:pt x="2407253" y="734187"/>
                  </a:lnTo>
                  <a:lnTo>
                    <a:pt x="2397538" y="736949"/>
                  </a:lnTo>
                  <a:lnTo>
                    <a:pt x="2393252" y="742569"/>
                  </a:lnTo>
                  <a:lnTo>
                    <a:pt x="2380202" y="733139"/>
                  </a:lnTo>
                  <a:lnTo>
                    <a:pt x="2377631" y="729520"/>
                  </a:lnTo>
                  <a:lnTo>
                    <a:pt x="2393252" y="722186"/>
                  </a:lnTo>
                  <a:lnTo>
                    <a:pt x="2400395" y="713327"/>
                  </a:lnTo>
                  <a:lnTo>
                    <a:pt x="2402015" y="698278"/>
                  </a:lnTo>
                  <a:lnTo>
                    <a:pt x="2400205" y="689515"/>
                  </a:lnTo>
                  <a:lnTo>
                    <a:pt x="2380393" y="689324"/>
                  </a:lnTo>
                  <a:lnTo>
                    <a:pt x="2381250" y="682752"/>
                  </a:lnTo>
                  <a:lnTo>
                    <a:pt x="2378202" y="680752"/>
                  </a:lnTo>
                  <a:lnTo>
                    <a:pt x="2379726" y="665321"/>
                  </a:lnTo>
                  <a:lnTo>
                    <a:pt x="2366296" y="660749"/>
                  </a:lnTo>
                  <a:lnTo>
                    <a:pt x="2355056" y="661130"/>
                  </a:lnTo>
                  <a:lnTo>
                    <a:pt x="2337340" y="670655"/>
                  </a:lnTo>
                  <a:lnTo>
                    <a:pt x="2328958" y="660559"/>
                  </a:lnTo>
                  <a:lnTo>
                    <a:pt x="2321624" y="664750"/>
                  </a:lnTo>
                  <a:lnTo>
                    <a:pt x="2303050" y="637794"/>
                  </a:lnTo>
                  <a:lnTo>
                    <a:pt x="2307908" y="628936"/>
                  </a:lnTo>
                  <a:lnTo>
                    <a:pt x="2329244" y="622363"/>
                  </a:lnTo>
                  <a:lnTo>
                    <a:pt x="2337245" y="616553"/>
                  </a:lnTo>
                  <a:lnTo>
                    <a:pt x="2340769" y="609600"/>
                  </a:lnTo>
                  <a:lnTo>
                    <a:pt x="2336483" y="600646"/>
                  </a:lnTo>
                  <a:lnTo>
                    <a:pt x="2328958" y="601409"/>
                  </a:lnTo>
                  <a:lnTo>
                    <a:pt x="2324005" y="594360"/>
                  </a:lnTo>
                  <a:lnTo>
                    <a:pt x="2307812" y="600361"/>
                  </a:lnTo>
                  <a:lnTo>
                    <a:pt x="2292096" y="583787"/>
                  </a:lnTo>
                  <a:lnTo>
                    <a:pt x="2277999" y="596646"/>
                  </a:lnTo>
                  <a:lnTo>
                    <a:pt x="2270951" y="599408"/>
                  </a:lnTo>
                  <a:lnTo>
                    <a:pt x="2263807" y="612838"/>
                  </a:lnTo>
                  <a:lnTo>
                    <a:pt x="2256187" y="618649"/>
                  </a:lnTo>
                  <a:lnTo>
                    <a:pt x="2255329" y="621030"/>
                  </a:lnTo>
                  <a:lnTo>
                    <a:pt x="2264759" y="631412"/>
                  </a:lnTo>
                  <a:lnTo>
                    <a:pt x="2266378" y="640080"/>
                  </a:lnTo>
                  <a:lnTo>
                    <a:pt x="2274094" y="649319"/>
                  </a:lnTo>
                  <a:lnTo>
                    <a:pt x="2274856" y="664274"/>
                  </a:lnTo>
                  <a:lnTo>
                    <a:pt x="2258854" y="665607"/>
                  </a:lnTo>
                  <a:lnTo>
                    <a:pt x="2251805" y="669703"/>
                  </a:lnTo>
                  <a:lnTo>
                    <a:pt x="2251996" y="675037"/>
                  </a:lnTo>
                  <a:lnTo>
                    <a:pt x="2262854" y="680275"/>
                  </a:lnTo>
                  <a:lnTo>
                    <a:pt x="2269331" y="677894"/>
                  </a:lnTo>
                  <a:lnTo>
                    <a:pt x="2270855" y="682942"/>
                  </a:lnTo>
                  <a:lnTo>
                    <a:pt x="2285428" y="678751"/>
                  </a:lnTo>
                  <a:lnTo>
                    <a:pt x="2292668" y="665988"/>
                  </a:lnTo>
                  <a:lnTo>
                    <a:pt x="2298668" y="667036"/>
                  </a:lnTo>
                  <a:lnTo>
                    <a:pt x="2294001" y="678275"/>
                  </a:lnTo>
                  <a:lnTo>
                    <a:pt x="2302478" y="678751"/>
                  </a:lnTo>
                  <a:lnTo>
                    <a:pt x="2313718" y="674751"/>
                  </a:lnTo>
                  <a:lnTo>
                    <a:pt x="2306479" y="695516"/>
                  </a:lnTo>
                  <a:lnTo>
                    <a:pt x="2311527" y="707136"/>
                  </a:lnTo>
                  <a:lnTo>
                    <a:pt x="2305050" y="725043"/>
                  </a:lnTo>
                  <a:lnTo>
                    <a:pt x="2294287" y="734949"/>
                  </a:lnTo>
                  <a:lnTo>
                    <a:pt x="2281333" y="760857"/>
                  </a:lnTo>
                  <a:lnTo>
                    <a:pt x="2260759" y="773430"/>
                  </a:lnTo>
                  <a:lnTo>
                    <a:pt x="2249615" y="792194"/>
                  </a:lnTo>
                  <a:lnTo>
                    <a:pt x="2242757" y="795338"/>
                  </a:lnTo>
                  <a:lnTo>
                    <a:pt x="2229517" y="795433"/>
                  </a:lnTo>
                  <a:lnTo>
                    <a:pt x="2212848" y="788003"/>
                  </a:lnTo>
                  <a:lnTo>
                    <a:pt x="2195322" y="769334"/>
                  </a:lnTo>
                  <a:lnTo>
                    <a:pt x="2188750" y="769334"/>
                  </a:lnTo>
                  <a:lnTo>
                    <a:pt x="2179606" y="765048"/>
                  </a:lnTo>
                  <a:lnTo>
                    <a:pt x="2184273" y="757142"/>
                  </a:lnTo>
                  <a:lnTo>
                    <a:pt x="2151888" y="737997"/>
                  </a:lnTo>
                  <a:lnTo>
                    <a:pt x="2146935" y="727996"/>
                  </a:lnTo>
                  <a:lnTo>
                    <a:pt x="2140363" y="725996"/>
                  </a:lnTo>
                  <a:lnTo>
                    <a:pt x="2139029" y="722376"/>
                  </a:lnTo>
                  <a:lnTo>
                    <a:pt x="2128933" y="721233"/>
                  </a:lnTo>
                  <a:lnTo>
                    <a:pt x="2127504" y="713232"/>
                  </a:lnTo>
                  <a:lnTo>
                    <a:pt x="2118265" y="709327"/>
                  </a:lnTo>
                  <a:lnTo>
                    <a:pt x="2108264" y="727710"/>
                  </a:lnTo>
                  <a:lnTo>
                    <a:pt x="2117789" y="742283"/>
                  </a:lnTo>
                  <a:lnTo>
                    <a:pt x="2111978" y="744284"/>
                  </a:lnTo>
                  <a:lnTo>
                    <a:pt x="2105120" y="741997"/>
                  </a:lnTo>
                  <a:lnTo>
                    <a:pt x="2100072" y="747046"/>
                  </a:lnTo>
                  <a:lnTo>
                    <a:pt x="2107787" y="752380"/>
                  </a:lnTo>
                  <a:lnTo>
                    <a:pt x="2083213" y="785622"/>
                  </a:lnTo>
                  <a:lnTo>
                    <a:pt x="2088070" y="792766"/>
                  </a:lnTo>
                  <a:lnTo>
                    <a:pt x="2083213" y="800671"/>
                  </a:lnTo>
                  <a:lnTo>
                    <a:pt x="2074831" y="800576"/>
                  </a:lnTo>
                  <a:lnTo>
                    <a:pt x="2057591" y="790099"/>
                  </a:lnTo>
                  <a:lnTo>
                    <a:pt x="2039207" y="822103"/>
                  </a:lnTo>
                  <a:lnTo>
                    <a:pt x="2026539" y="820769"/>
                  </a:lnTo>
                  <a:lnTo>
                    <a:pt x="2024253" y="843058"/>
                  </a:lnTo>
                  <a:lnTo>
                    <a:pt x="2003108" y="838391"/>
                  </a:lnTo>
                  <a:lnTo>
                    <a:pt x="2007394" y="817054"/>
                  </a:lnTo>
                  <a:lnTo>
                    <a:pt x="1933861" y="794671"/>
                  </a:lnTo>
                  <a:lnTo>
                    <a:pt x="1932813" y="799433"/>
                  </a:lnTo>
                  <a:lnTo>
                    <a:pt x="1924145" y="797528"/>
                  </a:lnTo>
                  <a:lnTo>
                    <a:pt x="1927098" y="786765"/>
                  </a:lnTo>
                  <a:lnTo>
                    <a:pt x="1879568" y="772668"/>
                  </a:lnTo>
                  <a:lnTo>
                    <a:pt x="1881759" y="768667"/>
                  </a:lnTo>
                  <a:lnTo>
                    <a:pt x="1866424" y="761714"/>
                  </a:lnTo>
                  <a:lnTo>
                    <a:pt x="1869091" y="755047"/>
                  </a:lnTo>
                  <a:lnTo>
                    <a:pt x="1866138" y="754094"/>
                  </a:lnTo>
                  <a:lnTo>
                    <a:pt x="1860899" y="766572"/>
                  </a:lnTo>
                  <a:lnTo>
                    <a:pt x="1850708" y="760190"/>
                  </a:lnTo>
                  <a:lnTo>
                    <a:pt x="1832801" y="753999"/>
                  </a:lnTo>
                  <a:lnTo>
                    <a:pt x="1838134" y="741140"/>
                  </a:lnTo>
                  <a:lnTo>
                    <a:pt x="1835372" y="738473"/>
                  </a:lnTo>
                  <a:lnTo>
                    <a:pt x="1842516" y="734663"/>
                  </a:lnTo>
                  <a:lnTo>
                    <a:pt x="1840040" y="726091"/>
                  </a:lnTo>
                  <a:lnTo>
                    <a:pt x="1848517" y="728377"/>
                  </a:lnTo>
                  <a:lnTo>
                    <a:pt x="1851660" y="719042"/>
                  </a:lnTo>
                  <a:lnTo>
                    <a:pt x="1848421" y="714851"/>
                  </a:lnTo>
                  <a:lnTo>
                    <a:pt x="1855089" y="712946"/>
                  </a:lnTo>
                  <a:lnTo>
                    <a:pt x="1857184" y="710660"/>
                  </a:lnTo>
                  <a:lnTo>
                    <a:pt x="1855089" y="709136"/>
                  </a:lnTo>
                  <a:lnTo>
                    <a:pt x="1858613" y="707041"/>
                  </a:lnTo>
                  <a:lnTo>
                    <a:pt x="1856708" y="703517"/>
                  </a:lnTo>
                  <a:lnTo>
                    <a:pt x="1863852" y="673703"/>
                  </a:lnTo>
                  <a:lnTo>
                    <a:pt x="1860709" y="674561"/>
                  </a:lnTo>
                  <a:lnTo>
                    <a:pt x="1840801" y="649034"/>
                  </a:lnTo>
                  <a:lnTo>
                    <a:pt x="1840516" y="645700"/>
                  </a:lnTo>
                  <a:lnTo>
                    <a:pt x="1844993" y="641223"/>
                  </a:lnTo>
                  <a:lnTo>
                    <a:pt x="1851851" y="646367"/>
                  </a:lnTo>
                  <a:lnTo>
                    <a:pt x="1849279" y="643509"/>
                  </a:lnTo>
                  <a:lnTo>
                    <a:pt x="1847564" y="631698"/>
                  </a:lnTo>
                  <a:lnTo>
                    <a:pt x="1840325" y="629031"/>
                  </a:lnTo>
                  <a:lnTo>
                    <a:pt x="1841468" y="626459"/>
                  </a:lnTo>
                  <a:lnTo>
                    <a:pt x="1829371" y="639699"/>
                  </a:lnTo>
                  <a:lnTo>
                    <a:pt x="1822133" y="633222"/>
                  </a:lnTo>
                  <a:lnTo>
                    <a:pt x="1823466" y="631603"/>
                  </a:lnTo>
                  <a:lnTo>
                    <a:pt x="1806988" y="636079"/>
                  </a:lnTo>
                  <a:lnTo>
                    <a:pt x="1806131" y="622649"/>
                  </a:lnTo>
                  <a:lnTo>
                    <a:pt x="1772031" y="624650"/>
                  </a:lnTo>
                  <a:lnTo>
                    <a:pt x="1771555" y="617315"/>
                  </a:lnTo>
                  <a:lnTo>
                    <a:pt x="1746123" y="620459"/>
                  </a:lnTo>
                  <a:lnTo>
                    <a:pt x="1742599" y="592360"/>
                  </a:lnTo>
                  <a:lnTo>
                    <a:pt x="1740122" y="586264"/>
                  </a:lnTo>
                  <a:lnTo>
                    <a:pt x="1729264" y="588931"/>
                  </a:lnTo>
                  <a:lnTo>
                    <a:pt x="1725644" y="563689"/>
                  </a:lnTo>
                  <a:lnTo>
                    <a:pt x="1707451" y="559022"/>
                  </a:lnTo>
                  <a:lnTo>
                    <a:pt x="1706499" y="563499"/>
                  </a:lnTo>
                  <a:lnTo>
                    <a:pt x="1701927" y="564833"/>
                  </a:lnTo>
                  <a:lnTo>
                    <a:pt x="1696593" y="565785"/>
                  </a:lnTo>
                  <a:lnTo>
                    <a:pt x="1688687" y="563118"/>
                  </a:lnTo>
                  <a:lnTo>
                    <a:pt x="1693354" y="541306"/>
                  </a:lnTo>
                  <a:lnTo>
                    <a:pt x="1692497" y="526161"/>
                  </a:lnTo>
                  <a:lnTo>
                    <a:pt x="1710023" y="528257"/>
                  </a:lnTo>
                  <a:lnTo>
                    <a:pt x="1708785" y="519875"/>
                  </a:lnTo>
                  <a:lnTo>
                    <a:pt x="1699451" y="516541"/>
                  </a:lnTo>
                  <a:lnTo>
                    <a:pt x="1698212" y="510921"/>
                  </a:lnTo>
                  <a:lnTo>
                    <a:pt x="1687354" y="513588"/>
                  </a:lnTo>
                  <a:lnTo>
                    <a:pt x="1673924" y="502253"/>
                  </a:lnTo>
                  <a:lnTo>
                    <a:pt x="1656588" y="493395"/>
                  </a:lnTo>
                  <a:lnTo>
                    <a:pt x="1638871" y="489109"/>
                  </a:lnTo>
                  <a:lnTo>
                    <a:pt x="1637157" y="485966"/>
                  </a:lnTo>
                  <a:lnTo>
                    <a:pt x="1627918" y="485489"/>
                  </a:lnTo>
                  <a:lnTo>
                    <a:pt x="1625346" y="479203"/>
                  </a:lnTo>
                  <a:lnTo>
                    <a:pt x="1620298" y="475583"/>
                  </a:lnTo>
                  <a:lnTo>
                    <a:pt x="1602581" y="472535"/>
                  </a:lnTo>
                  <a:lnTo>
                    <a:pt x="1604201" y="497300"/>
                  </a:lnTo>
                  <a:lnTo>
                    <a:pt x="1583912" y="510254"/>
                  </a:lnTo>
                  <a:lnTo>
                    <a:pt x="1566291" y="515493"/>
                  </a:lnTo>
                  <a:lnTo>
                    <a:pt x="1578864" y="526351"/>
                  </a:lnTo>
                  <a:lnTo>
                    <a:pt x="1588960" y="528733"/>
                  </a:lnTo>
                  <a:lnTo>
                    <a:pt x="1576292" y="539591"/>
                  </a:lnTo>
                  <a:lnTo>
                    <a:pt x="1582674" y="544449"/>
                  </a:lnTo>
                  <a:lnTo>
                    <a:pt x="1586960" y="572834"/>
                  </a:lnTo>
                  <a:lnTo>
                    <a:pt x="1593437" y="574453"/>
                  </a:lnTo>
                  <a:lnTo>
                    <a:pt x="1594580" y="579787"/>
                  </a:lnTo>
                  <a:lnTo>
                    <a:pt x="1602105" y="579406"/>
                  </a:lnTo>
                  <a:lnTo>
                    <a:pt x="1604296" y="582073"/>
                  </a:lnTo>
                  <a:lnTo>
                    <a:pt x="1597152" y="580072"/>
                  </a:lnTo>
                  <a:lnTo>
                    <a:pt x="1569053" y="590359"/>
                  </a:lnTo>
                  <a:lnTo>
                    <a:pt x="1570387" y="596075"/>
                  </a:lnTo>
                  <a:lnTo>
                    <a:pt x="1567339" y="596551"/>
                  </a:lnTo>
                  <a:lnTo>
                    <a:pt x="1568291" y="605409"/>
                  </a:lnTo>
                  <a:lnTo>
                    <a:pt x="1563624" y="607790"/>
                  </a:lnTo>
                  <a:lnTo>
                    <a:pt x="1542288" y="609219"/>
                  </a:lnTo>
                  <a:lnTo>
                    <a:pt x="1541907" y="605314"/>
                  </a:lnTo>
                  <a:lnTo>
                    <a:pt x="1521524" y="608457"/>
                  </a:lnTo>
                  <a:lnTo>
                    <a:pt x="1503902" y="616744"/>
                  </a:lnTo>
                  <a:lnTo>
                    <a:pt x="1513523" y="632174"/>
                  </a:lnTo>
                  <a:lnTo>
                    <a:pt x="1519142" y="630841"/>
                  </a:lnTo>
                  <a:lnTo>
                    <a:pt x="1523333" y="640366"/>
                  </a:lnTo>
                  <a:lnTo>
                    <a:pt x="1518190" y="641985"/>
                  </a:lnTo>
                  <a:lnTo>
                    <a:pt x="1518380" y="649224"/>
                  </a:lnTo>
                  <a:lnTo>
                    <a:pt x="1512760" y="650176"/>
                  </a:lnTo>
                  <a:lnTo>
                    <a:pt x="1513046" y="657416"/>
                  </a:lnTo>
                  <a:lnTo>
                    <a:pt x="1509998" y="657606"/>
                  </a:lnTo>
                  <a:lnTo>
                    <a:pt x="1509236" y="666274"/>
                  </a:lnTo>
                  <a:lnTo>
                    <a:pt x="1506188" y="666274"/>
                  </a:lnTo>
                  <a:lnTo>
                    <a:pt x="1505712" y="670370"/>
                  </a:lnTo>
                  <a:lnTo>
                    <a:pt x="1503902" y="670370"/>
                  </a:lnTo>
                  <a:lnTo>
                    <a:pt x="1502950" y="690467"/>
                  </a:lnTo>
                  <a:lnTo>
                    <a:pt x="1498568" y="690753"/>
                  </a:lnTo>
                  <a:lnTo>
                    <a:pt x="1496377" y="701326"/>
                  </a:lnTo>
                  <a:lnTo>
                    <a:pt x="1470184" y="697706"/>
                  </a:lnTo>
                  <a:lnTo>
                    <a:pt x="1471898" y="712661"/>
                  </a:lnTo>
                  <a:lnTo>
                    <a:pt x="1432560" y="721328"/>
                  </a:lnTo>
                  <a:lnTo>
                    <a:pt x="1421416" y="732187"/>
                  </a:lnTo>
                  <a:lnTo>
                    <a:pt x="1419987" y="739330"/>
                  </a:lnTo>
                  <a:lnTo>
                    <a:pt x="1415510" y="739997"/>
                  </a:lnTo>
                  <a:lnTo>
                    <a:pt x="1414843" y="745998"/>
                  </a:lnTo>
                  <a:lnTo>
                    <a:pt x="1409605" y="749617"/>
                  </a:lnTo>
                  <a:lnTo>
                    <a:pt x="1410176" y="768382"/>
                  </a:lnTo>
                  <a:lnTo>
                    <a:pt x="1408462" y="768287"/>
                  </a:lnTo>
                  <a:lnTo>
                    <a:pt x="1408748" y="772859"/>
                  </a:lnTo>
                  <a:lnTo>
                    <a:pt x="1405223" y="772859"/>
                  </a:lnTo>
                  <a:lnTo>
                    <a:pt x="1404461" y="777716"/>
                  </a:lnTo>
                  <a:lnTo>
                    <a:pt x="1405795" y="785432"/>
                  </a:lnTo>
                  <a:lnTo>
                    <a:pt x="1410843" y="785336"/>
                  </a:lnTo>
                  <a:lnTo>
                    <a:pt x="1407414" y="791718"/>
                  </a:lnTo>
                  <a:lnTo>
                    <a:pt x="1408367" y="801624"/>
                  </a:lnTo>
                  <a:lnTo>
                    <a:pt x="1419606" y="799909"/>
                  </a:lnTo>
                  <a:lnTo>
                    <a:pt x="1418749" y="808292"/>
                  </a:lnTo>
                  <a:lnTo>
                    <a:pt x="1436942" y="803434"/>
                  </a:lnTo>
                  <a:lnTo>
                    <a:pt x="1438180" y="812197"/>
                  </a:lnTo>
                  <a:lnTo>
                    <a:pt x="1445228" y="811149"/>
                  </a:lnTo>
                  <a:lnTo>
                    <a:pt x="1448848" y="831247"/>
                  </a:lnTo>
                  <a:lnTo>
                    <a:pt x="1449229" y="850106"/>
                  </a:lnTo>
                  <a:lnTo>
                    <a:pt x="1453134" y="868299"/>
                  </a:lnTo>
                  <a:lnTo>
                    <a:pt x="1438942" y="864870"/>
                  </a:lnTo>
                  <a:lnTo>
                    <a:pt x="1434465" y="897064"/>
                  </a:lnTo>
                  <a:lnTo>
                    <a:pt x="1429321" y="896874"/>
                  </a:lnTo>
                  <a:lnTo>
                    <a:pt x="1433798" y="902589"/>
                  </a:lnTo>
                  <a:lnTo>
                    <a:pt x="1430941" y="918591"/>
                  </a:lnTo>
                  <a:lnTo>
                    <a:pt x="1416844" y="913543"/>
                  </a:lnTo>
                  <a:lnTo>
                    <a:pt x="1401318" y="913257"/>
                  </a:lnTo>
                  <a:lnTo>
                    <a:pt x="1400366" y="937546"/>
                  </a:lnTo>
                  <a:lnTo>
                    <a:pt x="1394365" y="936022"/>
                  </a:lnTo>
                  <a:lnTo>
                    <a:pt x="1398175" y="913352"/>
                  </a:lnTo>
                  <a:lnTo>
                    <a:pt x="1391888" y="912876"/>
                  </a:lnTo>
                  <a:lnTo>
                    <a:pt x="1391221" y="918210"/>
                  </a:lnTo>
                  <a:lnTo>
                    <a:pt x="1374076" y="917067"/>
                  </a:lnTo>
                  <a:lnTo>
                    <a:pt x="1373315" y="926116"/>
                  </a:lnTo>
                  <a:lnTo>
                    <a:pt x="1371409" y="926021"/>
                  </a:lnTo>
                  <a:lnTo>
                    <a:pt x="1369219" y="933831"/>
                  </a:lnTo>
                  <a:lnTo>
                    <a:pt x="1363980" y="933069"/>
                  </a:lnTo>
                  <a:lnTo>
                    <a:pt x="1362361" y="942404"/>
                  </a:lnTo>
                  <a:lnTo>
                    <a:pt x="1359884" y="941642"/>
                  </a:lnTo>
                  <a:lnTo>
                    <a:pt x="1355598" y="976027"/>
                  </a:lnTo>
                  <a:lnTo>
                    <a:pt x="1356455" y="1013650"/>
                  </a:lnTo>
                  <a:lnTo>
                    <a:pt x="1344359" y="1012603"/>
                  </a:lnTo>
                  <a:lnTo>
                    <a:pt x="1332548" y="999363"/>
                  </a:lnTo>
                  <a:lnTo>
                    <a:pt x="1327023" y="997649"/>
                  </a:lnTo>
                  <a:lnTo>
                    <a:pt x="1325309" y="987552"/>
                  </a:lnTo>
                  <a:lnTo>
                    <a:pt x="1315212" y="988219"/>
                  </a:lnTo>
                  <a:lnTo>
                    <a:pt x="1304830" y="992981"/>
                  </a:lnTo>
                  <a:lnTo>
                    <a:pt x="1271207" y="997363"/>
                  </a:lnTo>
                  <a:lnTo>
                    <a:pt x="1250823" y="990695"/>
                  </a:lnTo>
                  <a:lnTo>
                    <a:pt x="1218438" y="992314"/>
                  </a:lnTo>
                  <a:close/>
                  <a:moveTo>
                    <a:pt x="2537841" y="399097"/>
                  </a:moveTo>
                  <a:lnTo>
                    <a:pt x="2550224" y="403479"/>
                  </a:lnTo>
                  <a:lnTo>
                    <a:pt x="2554510" y="385382"/>
                  </a:lnTo>
                  <a:lnTo>
                    <a:pt x="2539936" y="394240"/>
                  </a:lnTo>
                  <a:lnTo>
                    <a:pt x="2537841" y="399097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6" name="Freihandform: Form 155">
              <a:extLst>
                <a:ext uri="{FF2B5EF4-FFF2-40B4-BE49-F238E27FC236}">
                  <a16:creationId xmlns:a16="http://schemas.microsoft.com/office/drawing/2014/main" id="{2E18BA6E-081E-4699-ACDC-03B266AE826C}"/>
                </a:ext>
              </a:extLst>
            </p:cNvPr>
            <p:cNvSpPr/>
            <p:nvPr/>
          </p:nvSpPr>
          <p:spPr>
            <a:xfrm>
              <a:off x="369543" y="3088767"/>
              <a:ext cx="1029600" cy="1039500"/>
            </a:xfrm>
            <a:custGeom>
              <a:avLst/>
              <a:gdLst>
                <a:gd name="connsiteX0" fmla="*/ 478917 w 1981200"/>
                <a:gd name="connsiteY0" fmla="*/ 411480 h 2000250"/>
                <a:gd name="connsiteX1" fmla="*/ 475012 w 1981200"/>
                <a:gd name="connsiteY1" fmla="*/ 415385 h 2000250"/>
                <a:gd name="connsiteX2" fmla="*/ 472440 w 1981200"/>
                <a:gd name="connsiteY2" fmla="*/ 405003 h 2000250"/>
                <a:gd name="connsiteX3" fmla="*/ 477107 w 1981200"/>
                <a:gd name="connsiteY3" fmla="*/ 403574 h 2000250"/>
                <a:gd name="connsiteX4" fmla="*/ 478917 w 1981200"/>
                <a:gd name="connsiteY4" fmla="*/ 411480 h 2000250"/>
                <a:gd name="connsiteX5" fmla="*/ 1317403 w 1981200"/>
                <a:gd name="connsiteY5" fmla="*/ 73438 h 2000250"/>
                <a:gd name="connsiteX6" fmla="*/ 1319784 w 1981200"/>
                <a:gd name="connsiteY6" fmla="*/ 69723 h 2000250"/>
                <a:gd name="connsiteX7" fmla="*/ 1324928 w 1981200"/>
                <a:gd name="connsiteY7" fmla="*/ 68008 h 2000250"/>
                <a:gd name="connsiteX8" fmla="*/ 1325213 w 1981200"/>
                <a:gd name="connsiteY8" fmla="*/ 70675 h 2000250"/>
                <a:gd name="connsiteX9" fmla="*/ 1317403 w 1981200"/>
                <a:gd name="connsiteY9" fmla="*/ 73438 h 2000250"/>
                <a:gd name="connsiteX10" fmla="*/ 1409605 w 1981200"/>
                <a:gd name="connsiteY10" fmla="*/ 109347 h 2000250"/>
                <a:gd name="connsiteX11" fmla="*/ 1414748 w 1981200"/>
                <a:gd name="connsiteY11" fmla="*/ 104680 h 2000250"/>
                <a:gd name="connsiteX12" fmla="*/ 1413891 w 1981200"/>
                <a:gd name="connsiteY12" fmla="*/ 108299 h 2000250"/>
                <a:gd name="connsiteX13" fmla="*/ 1409605 w 1981200"/>
                <a:gd name="connsiteY13" fmla="*/ 109347 h 2000250"/>
                <a:gd name="connsiteX14" fmla="*/ 1355693 w 1981200"/>
                <a:gd name="connsiteY14" fmla="*/ 73533 h 2000250"/>
                <a:gd name="connsiteX15" fmla="*/ 1354931 w 1981200"/>
                <a:gd name="connsiteY15" fmla="*/ 77819 h 2000250"/>
                <a:gd name="connsiteX16" fmla="*/ 1349978 w 1981200"/>
                <a:gd name="connsiteY16" fmla="*/ 74771 h 2000250"/>
                <a:gd name="connsiteX17" fmla="*/ 1350931 w 1981200"/>
                <a:gd name="connsiteY17" fmla="*/ 70485 h 2000250"/>
                <a:gd name="connsiteX18" fmla="*/ 1346835 w 1981200"/>
                <a:gd name="connsiteY18" fmla="*/ 68008 h 2000250"/>
                <a:gd name="connsiteX19" fmla="*/ 1349121 w 1981200"/>
                <a:gd name="connsiteY19" fmla="*/ 68294 h 2000250"/>
                <a:gd name="connsiteX20" fmla="*/ 1355693 w 1981200"/>
                <a:gd name="connsiteY20" fmla="*/ 73533 h 2000250"/>
                <a:gd name="connsiteX21" fmla="*/ 1447991 w 1981200"/>
                <a:gd name="connsiteY21" fmla="*/ 1133570 h 2000250"/>
                <a:gd name="connsiteX22" fmla="*/ 1450943 w 1981200"/>
                <a:gd name="connsiteY22" fmla="*/ 1132713 h 2000250"/>
                <a:gd name="connsiteX23" fmla="*/ 1453134 w 1981200"/>
                <a:gd name="connsiteY23" fmla="*/ 1135666 h 2000250"/>
                <a:gd name="connsiteX24" fmla="*/ 1449896 w 1981200"/>
                <a:gd name="connsiteY24" fmla="*/ 1136999 h 2000250"/>
                <a:gd name="connsiteX25" fmla="*/ 1447991 w 1981200"/>
                <a:gd name="connsiteY25" fmla="*/ 1133570 h 2000250"/>
                <a:gd name="connsiteX26" fmla="*/ 1168527 w 1981200"/>
                <a:gd name="connsiteY26" fmla="*/ 1956054 h 2000250"/>
                <a:gd name="connsiteX27" fmla="*/ 1166622 w 1981200"/>
                <a:gd name="connsiteY27" fmla="*/ 1951768 h 2000250"/>
                <a:gd name="connsiteX28" fmla="*/ 1151382 w 1981200"/>
                <a:gd name="connsiteY28" fmla="*/ 1952815 h 2000250"/>
                <a:gd name="connsiteX29" fmla="*/ 1151001 w 1981200"/>
                <a:gd name="connsiteY29" fmla="*/ 1956720 h 2000250"/>
                <a:gd name="connsiteX30" fmla="*/ 1133761 w 1981200"/>
                <a:gd name="connsiteY30" fmla="*/ 1960435 h 2000250"/>
                <a:gd name="connsiteX31" fmla="*/ 1132332 w 1981200"/>
                <a:gd name="connsiteY31" fmla="*/ 1977866 h 2000250"/>
                <a:gd name="connsiteX32" fmla="*/ 1135285 w 1981200"/>
                <a:gd name="connsiteY32" fmla="*/ 1986153 h 2000250"/>
                <a:gd name="connsiteX33" fmla="*/ 1101947 w 1981200"/>
                <a:gd name="connsiteY33" fmla="*/ 1997774 h 2000250"/>
                <a:gd name="connsiteX34" fmla="*/ 1094518 w 1981200"/>
                <a:gd name="connsiteY34" fmla="*/ 1998726 h 2000250"/>
                <a:gd name="connsiteX35" fmla="*/ 1093565 w 1981200"/>
                <a:gd name="connsiteY35" fmla="*/ 1994059 h 2000250"/>
                <a:gd name="connsiteX36" fmla="*/ 1084040 w 1981200"/>
                <a:gd name="connsiteY36" fmla="*/ 1992154 h 2000250"/>
                <a:gd name="connsiteX37" fmla="*/ 1070229 w 1981200"/>
                <a:gd name="connsiteY37" fmla="*/ 1995678 h 2000250"/>
                <a:gd name="connsiteX38" fmla="*/ 1068133 w 1981200"/>
                <a:gd name="connsiteY38" fmla="*/ 1988249 h 2000250"/>
                <a:gd name="connsiteX39" fmla="*/ 1057751 w 1981200"/>
                <a:gd name="connsiteY39" fmla="*/ 1991296 h 2000250"/>
                <a:gd name="connsiteX40" fmla="*/ 1052703 w 1981200"/>
                <a:gd name="connsiteY40" fmla="*/ 1989772 h 2000250"/>
                <a:gd name="connsiteX41" fmla="*/ 1052513 w 1981200"/>
                <a:gd name="connsiteY41" fmla="*/ 1994820 h 2000250"/>
                <a:gd name="connsiteX42" fmla="*/ 1047274 w 1981200"/>
                <a:gd name="connsiteY42" fmla="*/ 1996154 h 2000250"/>
                <a:gd name="connsiteX43" fmla="*/ 1046893 w 1981200"/>
                <a:gd name="connsiteY43" fmla="*/ 1987296 h 2000250"/>
                <a:gd name="connsiteX44" fmla="*/ 1041654 w 1981200"/>
                <a:gd name="connsiteY44" fmla="*/ 1988249 h 2000250"/>
                <a:gd name="connsiteX45" fmla="*/ 1042892 w 1981200"/>
                <a:gd name="connsiteY45" fmla="*/ 1990535 h 2000250"/>
                <a:gd name="connsiteX46" fmla="*/ 1040416 w 1981200"/>
                <a:gd name="connsiteY46" fmla="*/ 1991487 h 2000250"/>
                <a:gd name="connsiteX47" fmla="*/ 1039273 w 1981200"/>
                <a:gd name="connsiteY47" fmla="*/ 1986058 h 2000250"/>
                <a:gd name="connsiteX48" fmla="*/ 1030510 w 1981200"/>
                <a:gd name="connsiteY48" fmla="*/ 1985105 h 2000250"/>
                <a:gd name="connsiteX49" fmla="*/ 1028414 w 1981200"/>
                <a:gd name="connsiteY49" fmla="*/ 1988725 h 2000250"/>
                <a:gd name="connsiteX50" fmla="*/ 1018984 w 1981200"/>
                <a:gd name="connsiteY50" fmla="*/ 1980628 h 2000250"/>
                <a:gd name="connsiteX51" fmla="*/ 1018223 w 1981200"/>
                <a:gd name="connsiteY51" fmla="*/ 1983486 h 2000250"/>
                <a:gd name="connsiteX52" fmla="*/ 1017841 w 1981200"/>
                <a:gd name="connsiteY52" fmla="*/ 1981295 h 2000250"/>
                <a:gd name="connsiteX53" fmla="*/ 1014698 w 1981200"/>
                <a:gd name="connsiteY53" fmla="*/ 1981200 h 2000250"/>
                <a:gd name="connsiteX54" fmla="*/ 1017841 w 1981200"/>
                <a:gd name="connsiteY54" fmla="*/ 1991011 h 2000250"/>
                <a:gd name="connsiteX55" fmla="*/ 1015079 w 1981200"/>
                <a:gd name="connsiteY55" fmla="*/ 1992725 h 2000250"/>
                <a:gd name="connsiteX56" fmla="*/ 1016794 w 1981200"/>
                <a:gd name="connsiteY56" fmla="*/ 1995202 h 2000250"/>
                <a:gd name="connsiteX57" fmla="*/ 1015174 w 1981200"/>
                <a:gd name="connsiteY57" fmla="*/ 1997012 h 2000250"/>
                <a:gd name="connsiteX58" fmla="*/ 1007840 w 1981200"/>
                <a:gd name="connsiteY58" fmla="*/ 1986439 h 2000250"/>
                <a:gd name="connsiteX59" fmla="*/ 1004507 w 1981200"/>
                <a:gd name="connsiteY59" fmla="*/ 1974437 h 2000250"/>
                <a:gd name="connsiteX60" fmla="*/ 1000030 w 1981200"/>
                <a:gd name="connsiteY60" fmla="*/ 1974914 h 2000250"/>
                <a:gd name="connsiteX61" fmla="*/ 1000887 w 1981200"/>
                <a:gd name="connsiteY61" fmla="*/ 1979009 h 2000250"/>
                <a:gd name="connsiteX62" fmla="*/ 997363 w 1981200"/>
                <a:gd name="connsiteY62" fmla="*/ 1979581 h 2000250"/>
                <a:gd name="connsiteX63" fmla="*/ 995648 w 1981200"/>
                <a:gd name="connsiteY63" fmla="*/ 1975580 h 2000250"/>
                <a:gd name="connsiteX64" fmla="*/ 993648 w 1981200"/>
                <a:gd name="connsiteY64" fmla="*/ 1975866 h 2000250"/>
                <a:gd name="connsiteX65" fmla="*/ 993267 w 1981200"/>
                <a:gd name="connsiteY65" fmla="*/ 1972913 h 2000250"/>
                <a:gd name="connsiteX66" fmla="*/ 995362 w 1981200"/>
                <a:gd name="connsiteY66" fmla="*/ 1972342 h 2000250"/>
                <a:gd name="connsiteX67" fmla="*/ 991838 w 1981200"/>
                <a:gd name="connsiteY67" fmla="*/ 1956720 h 2000250"/>
                <a:gd name="connsiteX68" fmla="*/ 985647 w 1981200"/>
                <a:gd name="connsiteY68" fmla="*/ 1956530 h 2000250"/>
                <a:gd name="connsiteX69" fmla="*/ 983742 w 1981200"/>
                <a:gd name="connsiteY69" fmla="*/ 1944719 h 2000250"/>
                <a:gd name="connsiteX70" fmla="*/ 987171 w 1981200"/>
                <a:gd name="connsiteY70" fmla="*/ 1942910 h 2000250"/>
                <a:gd name="connsiteX71" fmla="*/ 983552 w 1981200"/>
                <a:gd name="connsiteY71" fmla="*/ 1931575 h 2000250"/>
                <a:gd name="connsiteX72" fmla="*/ 999934 w 1981200"/>
                <a:gd name="connsiteY72" fmla="*/ 1926812 h 2000250"/>
                <a:gd name="connsiteX73" fmla="*/ 997553 w 1981200"/>
                <a:gd name="connsiteY73" fmla="*/ 1919383 h 2000250"/>
                <a:gd name="connsiteX74" fmla="*/ 1005554 w 1981200"/>
                <a:gd name="connsiteY74" fmla="*/ 1917097 h 2000250"/>
                <a:gd name="connsiteX75" fmla="*/ 1005173 w 1981200"/>
                <a:gd name="connsiteY75" fmla="*/ 1909762 h 2000250"/>
                <a:gd name="connsiteX76" fmla="*/ 1012412 w 1981200"/>
                <a:gd name="connsiteY76" fmla="*/ 1908524 h 2000250"/>
                <a:gd name="connsiteX77" fmla="*/ 1013365 w 1981200"/>
                <a:gd name="connsiteY77" fmla="*/ 1888331 h 2000250"/>
                <a:gd name="connsiteX78" fmla="*/ 1030224 w 1981200"/>
                <a:gd name="connsiteY78" fmla="*/ 1885474 h 2000250"/>
                <a:gd name="connsiteX79" fmla="*/ 1026795 w 1981200"/>
                <a:gd name="connsiteY79" fmla="*/ 1872329 h 2000250"/>
                <a:gd name="connsiteX80" fmla="*/ 1040511 w 1981200"/>
                <a:gd name="connsiteY80" fmla="*/ 1867471 h 2000250"/>
                <a:gd name="connsiteX81" fmla="*/ 1037463 w 1981200"/>
                <a:gd name="connsiteY81" fmla="*/ 1858328 h 2000250"/>
                <a:gd name="connsiteX82" fmla="*/ 1035463 w 1981200"/>
                <a:gd name="connsiteY82" fmla="*/ 1854232 h 2000250"/>
                <a:gd name="connsiteX83" fmla="*/ 1026890 w 1981200"/>
                <a:gd name="connsiteY83" fmla="*/ 1857851 h 2000250"/>
                <a:gd name="connsiteX84" fmla="*/ 1024319 w 1981200"/>
                <a:gd name="connsiteY84" fmla="*/ 1852898 h 2000250"/>
                <a:gd name="connsiteX85" fmla="*/ 1020699 w 1981200"/>
                <a:gd name="connsiteY85" fmla="*/ 1854327 h 2000250"/>
                <a:gd name="connsiteX86" fmla="*/ 1019461 w 1981200"/>
                <a:gd name="connsiteY86" fmla="*/ 1847945 h 2000250"/>
                <a:gd name="connsiteX87" fmla="*/ 1005078 w 1981200"/>
                <a:gd name="connsiteY87" fmla="*/ 1848993 h 2000250"/>
                <a:gd name="connsiteX88" fmla="*/ 1004792 w 1981200"/>
                <a:gd name="connsiteY88" fmla="*/ 1843087 h 2000250"/>
                <a:gd name="connsiteX89" fmla="*/ 987076 w 1981200"/>
                <a:gd name="connsiteY89" fmla="*/ 1844707 h 2000250"/>
                <a:gd name="connsiteX90" fmla="*/ 990124 w 1981200"/>
                <a:gd name="connsiteY90" fmla="*/ 1838896 h 2000250"/>
                <a:gd name="connsiteX91" fmla="*/ 968026 w 1981200"/>
                <a:gd name="connsiteY91" fmla="*/ 1840230 h 2000250"/>
                <a:gd name="connsiteX92" fmla="*/ 966407 w 1981200"/>
                <a:gd name="connsiteY92" fmla="*/ 1828419 h 2000250"/>
                <a:gd name="connsiteX93" fmla="*/ 944690 w 1981200"/>
                <a:gd name="connsiteY93" fmla="*/ 1831752 h 2000250"/>
                <a:gd name="connsiteX94" fmla="*/ 942784 w 1981200"/>
                <a:gd name="connsiteY94" fmla="*/ 1818799 h 2000250"/>
                <a:gd name="connsiteX95" fmla="*/ 950976 w 1981200"/>
                <a:gd name="connsiteY95" fmla="*/ 1817180 h 2000250"/>
                <a:gd name="connsiteX96" fmla="*/ 949262 w 1981200"/>
                <a:gd name="connsiteY96" fmla="*/ 1807845 h 2000250"/>
                <a:gd name="connsiteX97" fmla="*/ 959929 w 1981200"/>
                <a:gd name="connsiteY97" fmla="*/ 1808035 h 2000250"/>
                <a:gd name="connsiteX98" fmla="*/ 959644 w 1981200"/>
                <a:gd name="connsiteY98" fmla="*/ 1804035 h 2000250"/>
                <a:gd name="connsiteX99" fmla="*/ 972503 w 1981200"/>
                <a:gd name="connsiteY99" fmla="*/ 1802035 h 2000250"/>
                <a:gd name="connsiteX100" fmla="*/ 973645 w 1981200"/>
                <a:gd name="connsiteY100" fmla="*/ 1799082 h 2000250"/>
                <a:gd name="connsiteX101" fmla="*/ 958977 w 1981200"/>
                <a:gd name="connsiteY101" fmla="*/ 1793558 h 2000250"/>
                <a:gd name="connsiteX102" fmla="*/ 954215 w 1981200"/>
                <a:gd name="connsiteY102" fmla="*/ 1795367 h 2000250"/>
                <a:gd name="connsiteX103" fmla="*/ 953738 w 1981200"/>
                <a:gd name="connsiteY103" fmla="*/ 1799177 h 2000250"/>
                <a:gd name="connsiteX104" fmla="*/ 933259 w 1981200"/>
                <a:gd name="connsiteY104" fmla="*/ 1801939 h 2000250"/>
                <a:gd name="connsiteX105" fmla="*/ 930212 w 1981200"/>
                <a:gd name="connsiteY105" fmla="*/ 1792700 h 2000250"/>
                <a:gd name="connsiteX106" fmla="*/ 935545 w 1981200"/>
                <a:gd name="connsiteY106" fmla="*/ 1790319 h 2000250"/>
                <a:gd name="connsiteX107" fmla="*/ 932498 w 1981200"/>
                <a:gd name="connsiteY107" fmla="*/ 1784127 h 2000250"/>
                <a:gd name="connsiteX108" fmla="*/ 927735 w 1981200"/>
                <a:gd name="connsiteY108" fmla="*/ 1787557 h 2000250"/>
                <a:gd name="connsiteX109" fmla="*/ 924401 w 1981200"/>
                <a:gd name="connsiteY109" fmla="*/ 1778603 h 2000250"/>
                <a:gd name="connsiteX110" fmla="*/ 916495 w 1981200"/>
                <a:gd name="connsiteY110" fmla="*/ 1772888 h 2000250"/>
                <a:gd name="connsiteX111" fmla="*/ 918115 w 1981200"/>
                <a:gd name="connsiteY111" fmla="*/ 1765077 h 2000250"/>
                <a:gd name="connsiteX112" fmla="*/ 923544 w 1981200"/>
                <a:gd name="connsiteY112" fmla="*/ 1762982 h 2000250"/>
                <a:gd name="connsiteX113" fmla="*/ 914686 w 1981200"/>
                <a:gd name="connsiteY113" fmla="*/ 1758982 h 2000250"/>
                <a:gd name="connsiteX114" fmla="*/ 907447 w 1981200"/>
                <a:gd name="connsiteY114" fmla="*/ 1745266 h 2000250"/>
                <a:gd name="connsiteX115" fmla="*/ 906399 w 1981200"/>
                <a:gd name="connsiteY115" fmla="*/ 1733836 h 2000250"/>
                <a:gd name="connsiteX116" fmla="*/ 889730 w 1981200"/>
                <a:gd name="connsiteY116" fmla="*/ 1725168 h 2000250"/>
                <a:gd name="connsiteX117" fmla="*/ 877729 w 1981200"/>
                <a:gd name="connsiteY117" fmla="*/ 1706880 h 2000250"/>
                <a:gd name="connsiteX118" fmla="*/ 876967 w 1981200"/>
                <a:gd name="connsiteY118" fmla="*/ 1697164 h 2000250"/>
                <a:gd name="connsiteX119" fmla="*/ 863346 w 1981200"/>
                <a:gd name="connsiteY119" fmla="*/ 1696403 h 2000250"/>
                <a:gd name="connsiteX120" fmla="*/ 858583 w 1981200"/>
                <a:gd name="connsiteY120" fmla="*/ 1687830 h 2000250"/>
                <a:gd name="connsiteX121" fmla="*/ 846201 w 1981200"/>
                <a:gd name="connsiteY121" fmla="*/ 1685735 h 2000250"/>
                <a:gd name="connsiteX122" fmla="*/ 848011 w 1981200"/>
                <a:gd name="connsiteY122" fmla="*/ 1658493 h 2000250"/>
                <a:gd name="connsiteX123" fmla="*/ 854774 w 1981200"/>
                <a:gd name="connsiteY123" fmla="*/ 1644301 h 2000250"/>
                <a:gd name="connsiteX124" fmla="*/ 853249 w 1981200"/>
                <a:gd name="connsiteY124" fmla="*/ 1637061 h 2000250"/>
                <a:gd name="connsiteX125" fmla="*/ 859631 w 1981200"/>
                <a:gd name="connsiteY125" fmla="*/ 1610773 h 2000250"/>
                <a:gd name="connsiteX126" fmla="*/ 845820 w 1981200"/>
                <a:gd name="connsiteY126" fmla="*/ 1606582 h 2000250"/>
                <a:gd name="connsiteX127" fmla="*/ 837152 w 1981200"/>
                <a:gd name="connsiteY127" fmla="*/ 1596199 h 2000250"/>
                <a:gd name="connsiteX128" fmla="*/ 836581 w 1981200"/>
                <a:gd name="connsiteY128" fmla="*/ 1577816 h 2000250"/>
                <a:gd name="connsiteX129" fmla="*/ 829437 w 1981200"/>
                <a:gd name="connsiteY129" fmla="*/ 1570672 h 2000250"/>
                <a:gd name="connsiteX130" fmla="*/ 829342 w 1981200"/>
                <a:gd name="connsiteY130" fmla="*/ 1562481 h 2000250"/>
                <a:gd name="connsiteX131" fmla="*/ 816864 w 1981200"/>
                <a:gd name="connsiteY131" fmla="*/ 1561624 h 2000250"/>
                <a:gd name="connsiteX132" fmla="*/ 815245 w 1981200"/>
                <a:gd name="connsiteY132" fmla="*/ 1570196 h 2000250"/>
                <a:gd name="connsiteX133" fmla="*/ 802672 w 1981200"/>
                <a:gd name="connsiteY133" fmla="*/ 1570672 h 2000250"/>
                <a:gd name="connsiteX134" fmla="*/ 791146 w 1981200"/>
                <a:gd name="connsiteY134" fmla="*/ 1570292 h 2000250"/>
                <a:gd name="connsiteX135" fmla="*/ 771906 w 1981200"/>
                <a:gd name="connsiteY135" fmla="*/ 1563814 h 2000250"/>
                <a:gd name="connsiteX136" fmla="*/ 767620 w 1981200"/>
                <a:gd name="connsiteY136" fmla="*/ 1564958 h 2000250"/>
                <a:gd name="connsiteX137" fmla="*/ 762095 w 1981200"/>
                <a:gd name="connsiteY137" fmla="*/ 1572958 h 2000250"/>
                <a:gd name="connsiteX138" fmla="*/ 735806 w 1981200"/>
                <a:gd name="connsiteY138" fmla="*/ 1559052 h 2000250"/>
                <a:gd name="connsiteX139" fmla="*/ 721900 w 1981200"/>
                <a:gd name="connsiteY139" fmla="*/ 1556766 h 2000250"/>
                <a:gd name="connsiteX140" fmla="*/ 709708 w 1981200"/>
                <a:gd name="connsiteY140" fmla="*/ 1543717 h 2000250"/>
                <a:gd name="connsiteX141" fmla="*/ 701897 w 1981200"/>
                <a:gd name="connsiteY141" fmla="*/ 1540859 h 2000250"/>
                <a:gd name="connsiteX142" fmla="*/ 674846 w 1981200"/>
                <a:gd name="connsiteY142" fmla="*/ 1516951 h 2000250"/>
                <a:gd name="connsiteX143" fmla="*/ 663416 w 1981200"/>
                <a:gd name="connsiteY143" fmla="*/ 1517523 h 2000250"/>
                <a:gd name="connsiteX144" fmla="*/ 653129 w 1981200"/>
                <a:gd name="connsiteY144" fmla="*/ 1523238 h 2000250"/>
                <a:gd name="connsiteX145" fmla="*/ 634365 w 1981200"/>
                <a:gd name="connsiteY145" fmla="*/ 1503140 h 2000250"/>
                <a:gd name="connsiteX146" fmla="*/ 632174 w 1981200"/>
                <a:gd name="connsiteY146" fmla="*/ 1496663 h 2000250"/>
                <a:gd name="connsiteX147" fmla="*/ 622745 w 1981200"/>
                <a:gd name="connsiteY147" fmla="*/ 1485043 h 2000250"/>
                <a:gd name="connsiteX148" fmla="*/ 609695 w 1981200"/>
                <a:gd name="connsiteY148" fmla="*/ 1494186 h 2000250"/>
                <a:gd name="connsiteX149" fmla="*/ 600837 w 1981200"/>
                <a:gd name="connsiteY149" fmla="*/ 1486948 h 2000250"/>
                <a:gd name="connsiteX150" fmla="*/ 587216 w 1981200"/>
                <a:gd name="connsiteY150" fmla="*/ 1487329 h 2000250"/>
                <a:gd name="connsiteX151" fmla="*/ 587788 w 1981200"/>
                <a:gd name="connsiteY151" fmla="*/ 1477994 h 2000250"/>
                <a:gd name="connsiteX152" fmla="*/ 581406 w 1981200"/>
                <a:gd name="connsiteY152" fmla="*/ 1488091 h 2000250"/>
                <a:gd name="connsiteX153" fmla="*/ 565404 w 1981200"/>
                <a:gd name="connsiteY153" fmla="*/ 1492472 h 2000250"/>
                <a:gd name="connsiteX154" fmla="*/ 552545 w 1981200"/>
                <a:gd name="connsiteY154" fmla="*/ 1491234 h 2000250"/>
                <a:gd name="connsiteX155" fmla="*/ 549974 w 1981200"/>
                <a:gd name="connsiteY155" fmla="*/ 1494282 h 2000250"/>
                <a:gd name="connsiteX156" fmla="*/ 554260 w 1981200"/>
                <a:gd name="connsiteY156" fmla="*/ 1486376 h 2000250"/>
                <a:gd name="connsiteX157" fmla="*/ 552831 w 1981200"/>
                <a:gd name="connsiteY157" fmla="*/ 1479137 h 2000250"/>
                <a:gd name="connsiteX158" fmla="*/ 543973 w 1981200"/>
                <a:gd name="connsiteY158" fmla="*/ 1473899 h 2000250"/>
                <a:gd name="connsiteX159" fmla="*/ 537305 w 1981200"/>
                <a:gd name="connsiteY159" fmla="*/ 1463326 h 2000250"/>
                <a:gd name="connsiteX160" fmla="*/ 539401 w 1981200"/>
                <a:gd name="connsiteY160" fmla="*/ 1462278 h 2000250"/>
                <a:gd name="connsiteX161" fmla="*/ 543497 w 1981200"/>
                <a:gd name="connsiteY161" fmla="*/ 1443895 h 2000250"/>
                <a:gd name="connsiteX162" fmla="*/ 542163 w 1981200"/>
                <a:gd name="connsiteY162" fmla="*/ 1441133 h 2000250"/>
                <a:gd name="connsiteX163" fmla="*/ 547783 w 1981200"/>
                <a:gd name="connsiteY163" fmla="*/ 1428178 h 2000250"/>
                <a:gd name="connsiteX164" fmla="*/ 547497 w 1981200"/>
                <a:gd name="connsiteY164" fmla="*/ 1417130 h 2000250"/>
                <a:gd name="connsiteX165" fmla="*/ 553783 w 1981200"/>
                <a:gd name="connsiteY165" fmla="*/ 1407985 h 2000250"/>
                <a:gd name="connsiteX166" fmla="*/ 540449 w 1981200"/>
                <a:gd name="connsiteY166" fmla="*/ 1409414 h 2000250"/>
                <a:gd name="connsiteX167" fmla="*/ 533114 w 1981200"/>
                <a:gd name="connsiteY167" fmla="*/ 1413605 h 2000250"/>
                <a:gd name="connsiteX168" fmla="*/ 533019 w 1981200"/>
                <a:gd name="connsiteY168" fmla="*/ 1396841 h 2000250"/>
                <a:gd name="connsiteX169" fmla="*/ 522732 w 1981200"/>
                <a:gd name="connsiteY169" fmla="*/ 1374839 h 2000250"/>
                <a:gd name="connsiteX170" fmla="*/ 487204 w 1981200"/>
                <a:gd name="connsiteY170" fmla="*/ 1367980 h 2000250"/>
                <a:gd name="connsiteX171" fmla="*/ 485489 w 1981200"/>
                <a:gd name="connsiteY171" fmla="*/ 1359313 h 2000250"/>
                <a:gd name="connsiteX172" fmla="*/ 477869 w 1981200"/>
                <a:gd name="connsiteY172" fmla="*/ 1353979 h 2000250"/>
                <a:gd name="connsiteX173" fmla="*/ 475678 w 1981200"/>
                <a:gd name="connsiteY173" fmla="*/ 1348549 h 2000250"/>
                <a:gd name="connsiteX174" fmla="*/ 474250 w 1981200"/>
                <a:gd name="connsiteY174" fmla="*/ 1307211 h 2000250"/>
                <a:gd name="connsiteX175" fmla="*/ 461105 w 1981200"/>
                <a:gd name="connsiteY175" fmla="*/ 1313212 h 2000250"/>
                <a:gd name="connsiteX176" fmla="*/ 459105 w 1981200"/>
                <a:gd name="connsiteY176" fmla="*/ 1306925 h 2000250"/>
                <a:gd name="connsiteX177" fmla="*/ 451485 w 1981200"/>
                <a:gd name="connsiteY177" fmla="*/ 1305115 h 2000250"/>
                <a:gd name="connsiteX178" fmla="*/ 450151 w 1981200"/>
                <a:gd name="connsiteY178" fmla="*/ 1307878 h 2000250"/>
                <a:gd name="connsiteX179" fmla="*/ 445865 w 1981200"/>
                <a:gd name="connsiteY179" fmla="*/ 1306449 h 2000250"/>
                <a:gd name="connsiteX180" fmla="*/ 436531 w 1981200"/>
                <a:gd name="connsiteY180" fmla="*/ 1311973 h 2000250"/>
                <a:gd name="connsiteX181" fmla="*/ 428530 w 1981200"/>
                <a:gd name="connsiteY181" fmla="*/ 1310735 h 2000250"/>
                <a:gd name="connsiteX182" fmla="*/ 415290 w 1981200"/>
                <a:gd name="connsiteY182" fmla="*/ 1317307 h 2000250"/>
                <a:gd name="connsiteX183" fmla="*/ 402907 w 1981200"/>
                <a:gd name="connsiteY183" fmla="*/ 1319498 h 2000250"/>
                <a:gd name="connsiteX184" fmla="*/ 396049 w 1981200"/>
                <a:gd name="connsiteY184" fmla="*/ 1332833 h 2000250"/>
                <a:gd name="connsiteX185" fmla="*/ 393478 w 1981200"/>
                <a:gd name="connsiteY185" fmla="*/ 1346359 h 2000250"/>
                <a:gd name="connsiteX186" fmla="*/ 401193 w 1981200"/>
                <a:gd name="connsiteY186" fmla="*/ 1361694 h 2000250"/>
                <a:gd name="connsiteX187" fmla="*/ 373666 w 1981200"/>
                <a:gd name="connsiteY187" fmla="*/ 1341691 h 2000250"/>
                <a:gd name="connsiteX188" fmla="*/ 353187 w 1981200"/>
                <a:gd name="connsiteY188" fmla="*/ 1330547 h 2000250"/>
                <a:gd name="connsiteX189" fmla="*/ 331375 w 1981200"/>
                <a:gd name="connsiteY189" fmla="*/ 1329880 h 2000250"/>
                <a:gd name="connsiteX190" fmla="*/ 327565 w 1981200"/>
                <a:gd name="connsiteY190" fmla="*/ 1319498 h 2000250"/>
                <a:gd name="connsiteX191" fmla="*/ 318611 w 1981200"/>
                <a:gd name="connsiteY191" fmla="*/ 1330262 h 2000250"/>
                <a:gd name="connsiteX192" fmla="*/ 325850 w 1981200"/>
                <a:gd name="connsiteY192" fmla="*/ 1333976 h 2000250"/>
                <a:gd name="connsiteX193" fmla="*/ 316420 w 1981200"/>
                <a:gd name="connsiteY193" fmla="*/ 1347216 h 2000250"/>
                <a:gd name="connsiteX194" fmla="*/ 319183 w 1981200"/>
                <a:gd name="connsiteY194" fmla="*/ 1353883 h 2000250"/>
                <a:gd name="connsiteX195" fmla="*/ 317373 w 1981200"/>
                <a:gd name="connsiteY195" fmla="*/ 1357979 h 2000250"/>
                <a:gd name="connsiteX196" fmla="*/ 310420 w 1981200"/>
                <a:gd name="connsiteY196" fmla="*/ 1361789 h 2000250"/>
                <a:gd name="connsiteX197" fmla="*/ 295561 w 1981200"/>
                <a:gd name="connsiteY197" fmla="*/ 1360360 h 2000250"/>
                <a:gd name="connsiteX198" fmla="*/ 292703 w 1981200"/>
                <a:gd name="connsiteY198" fmla="*/ 1355598 h 2000250"/>
                <a:gd name="connsiteX199" fmla="*/ 290322 w 1981200"/>
                <a:gd name="connsiteY199" fmla="*/ 1361313 h 2000250"/>
                <a:gd name="connsiteX200" fmla="*/ 287464 w 1981200"/>
                <a:gd name="connsiteY200" fmla="*/ 1346454 h 2000250"/>
                <a:gd name="connsiteX201" fmla="*/ 279845 w 1981200"/>
                <a:gd name="connsiteY201" fmla="*/ 1343215 h 2000250"/>
                <a:gd name="connsiteX202" fmla="*/ 275844 w 1981200"/>
                <a:gd name="connsiteY202" fmla="*/ 1336262 h 2000250"/>
                <a:gd name="connsiteX203" fmla="*/ 271558 w 1981200"/>
                <a:gd name="connsiteY203" fmla="*/ 1335976 h 2000250"/>
                <a:gd name="connsiteX204" fmla="*/ 258128 w 1981200"/>
                <a:gd name="connsiteY204" fmla="*/ 1313307 h 2000250"/>
                <a:gd name="connsiteX205" fmla="*/ 244221 w 1981200"/>
                <a:gd name="connsiteY205" fmla="*/ 1305115 h 2000250"/>
                <a:gd name="connsiteX206" fmla="*/ 249745 w 1981200"/>
                <a:gd name="connsiteY206" fmla="*/ 1298353 h 2000250"/>
                <a:gd name="connsiteX207" fmla="*/ 248221 w 1981200"/>
                <a:gd name="connsiteY207" fmla="*/ 1296162 h 2000250"/>
                <a:gd name="connsiteX208" fmla="*/ 250126 w 1981200"/>
                <a:gd name="connsiteY208" fmla="*/ 1293400 h 2000250"/>
                <a:gd name="connsiteX209" fmla="*/ 254603 w 1981200"/>
                <a:gd name="connsiteY209" fmla="*/ 1291399 h 2000250"/>
                <a:gd name="connsiteX210" fmla="*/ 259937 w 1981200"/>
                <a:gd name="connsiteY210" fmla="*/ 1293971 h 2000250"/>
                <a:gd name="connsiteX211" fmla="*/ 262128 w 1981200"/>
                <a:gd name="connsiteY211" fmla="*/ 1288161 h 2000250"/>
                <a:gd name="connsiteX212" fmla="*/ 259366 w 1981200"/>
                <a:gd name="connsiteY212" fmla="*/ 1281303 h 2000250"/>
                <a:gd name="connsiteX213" fmla="*/ 243364 w 1981200"/>
                <a:gd name="connsiteY213" fmla="*/ 1267015 h 2000250"/>
                <a:gd name="connsiteX214" fmla="*/ 206311 w 1981200"/>
                <a:gd name="connsiteY214" fmla="*/ 1272254 h 2000250"/>
                <a:gd name="connsiteX215" fmla="*/ 185356 w 1981200"/>
                <a:gd name="connsiteY215" fmla="*/ 1296067 h 2000250"/>
                <a:gd name="connsiteX216" fmla="*/ 186214 w 1981200"/>
                <a:gd name="connsiteY216" fmla="*/ 1313593 h 2000250"/>
                <a:gd name="connsiteX217" fmla="*/ 182499 w 1981200"/>
                <a:gd name="connsiteY217" fmla="*/ 1322641 h 2000250"/>
                <a:gd name="connsiteX218" fmla="*/ 170402 w 1981200"/>
                <a:gd name="connsiteY218" fmla="*/ 1316450 h 2000250"/>
                <a:gd name="connsiteX219" fmla="*/ 171355 w 1981200"/>
                <a:gd name="connsiteY219" fmla="*/ 1339120 h 2000250"/>
                <a:gd name="connsiteX220" fmla="*/ 159353 w 1981200"/>
                <a:gd name="connsiteY220" fmla="*/ 1348930 h 2000250"/>
                <a:gd name="connsiteX221" fmla="*/ 157639 w 1981200"/>
                <a:gd name="connsiteY221" fmla="*/ 1352550 h 2000250"/>
                <a:gd name="connsiteX222" fmla="*/ 159829 w 1981200"/>
                <a:gd name="connsiteY222" fmla="*/ 1354360 h 2000250"/>
                <a:gd name="connsiteX223" fmla="*/ 145542 w 1981200"/>
                <a:gd name="connsiteY223" fmla="*/ 1361218 h 2000250"/>
                <a:gd name="connsiteX224" fmla="*/ 140208 w 1981200"/>
                <a:gd name="connsiteY224" fmla="*/ 1367218 h 2000250"/>
                <a:gd name="connsiteX225" fmla="*/ 122968 w 1981200"/>
                <a:gd name="connsiteY225" fmla="*/ 1371505 h 2000250"/>
                <a:gd name="connsiteX226" fmla="*/ 114681 w 1981200"/>
                <a:gd name="connsiteY226" fmla="*/ 1381506 h 2000250"/>
                <a:gd name="connsiteX227" fmla="*/ 113347 w 1981200"/>
                <a:gd name="connsiteY227" fmla="*/ 1392650 h 2000250"/>
                <a:gd name="connsiteX228" fmla="*/ 110109 w 1981200"/>
                <a:gd name="connsiteY228" fmla="*/ 1389126 h 2000250"/>
                <a:gd name="connsiteX229" fmla="*/ 104965 w 1981200"/>
                <a:gd name="connsiteY229" fmla="*/ 1396270 h 2000250"/>
                <a:gd name="connsiteX230" fmla="*/ 107632 w 1981200"/>
                <a:gd name="connsiteY230" fmla="*/ 1407414 h 2000250"/>
                <a:gd name="connsiteX231" fmla="*/ 100870 w 1981200"/>
                <a:gd name="connsiteY231" fmla="*/ 1419987 h 2000250"/>
                <a:gd name="connsiteX232" fmla="*/ 116491 w 1981200"/>
                <a:gd name="connsiteY232" fmla="*/ 1426559 h 2000250"/>
                <a:gd name="connsiteX233" fmla="*/ 116681 w 1981200"/>
                <a:gd name="connsiteY233" fmla="*/ 1429893 h 2000250"/>
                <a:gd name="connsiteX234" fmla="*/ 110395 w 1981200"/>
                <a:gd name="connsiteY234" fmla="*/ 1425512 h 2000250"/>
                <a:gd name="connsiteX235" fmla="*/ 109442 w 1981200"/>
                <a:gd name="connsiteY235" fmla="*/ 1427226 h 2000250"/>
                <a:gd name="connsiteX236" fmla="*/ 115062 w 1981200"/>
                <a:gd name="connsiteY236" fmla="*/ 1432751 h 2000250"/>
                <a:gd name="connsiteX237" fmla="*/ 95917 w 1981200"/>
                <a:gd name="connsiteY237" fmla="*/ 1424940 h 2000250"/>
                <a:gd name="connsiteX238" fmla="*/ 73533 w 1981200"/>
                <a:gd name="connsiteY238" fmla="*/ 1445990 h 2000250"/>
                <a:gd name="connsiteX239" fmla="*/ 55816 w 1981200"/>
                <a:gd name="connsiteY239" fmla="*/ 1467517 h 2000250"/>
                <a:gd name="connsiteX240" fmla="*/ 37624 w 1981200"/>
                <a:gd name="connsiteY240" fmla="*/ 1476946 h 2000250"/>
                <a:gd name="connsiteX241" fmla="*/ 26765 w 1981200"/>
                <a:gd name="connsiteY241" fmla="*/ 1479327 h 2000250"/>
                <a:gd name="connsiteX242" fmla="*/ 30289 w 1981200"/>
                <a:gd name="connsiteY242" fmla="*/ 1463230 h 2000250"/>
                <a:gd name="connsiteX243" fmla="*/ 29146 w 1981200"/>
                <a:gd name="connsiteY243" fmla="*/ 1450752 h 2000250"/>
                <a:gd name="connsiteX244" fmla="*/ 19812 w 1981200"/>
                <a:gd name="connsiteY244" fmla="*/ 1447324 h 2000250"/>
                <a:gd name="connsiteX245" fmla="*/ 20193 w 1981200"/>
                <a:gd name="connsiteY245" fmla="*/ 1428940 h 2000250"/>
                <a:gd name="connsiteX246" fmla="*/ 17907 w 1981200"/>
                <a:gd name="connsiteY246" fmla="*/ 1425797 h 2000250"/>
                <a:gd name="connsiteX247" fmla="*/ 21717 w 1981200"/>
                <a:gd name="connsiteY247" fmla="*/ 1409510 h 2000250"/>
                <a:gd name="connsiteX248" fmla="*/ 34671 w 1981200"/>
                <a:gd name="connsiteY248" fmla="*/ 1398365 h 2000250"/>
                <a:gd name="connsiteX249" fmla="*/ 43624 w 1981200"/>
                <a:gd name="connsiteY249" fmla="*/ 1380363 h 2000250"/>
                <a:gd name="connsiteX250" fmla="*/ 44577 w 1981200"/>
                <a:gd name="connsiteY250" fmla="*/ 1372648 h 2000250"/>
                <a:gd name="connsiteX251" fmla="*/ 41338 w 1981200"/>
                <a:gd name="connsiteY251" fmla="*/ 1367599 h 2000250"/>
                <a:gd name="connsiteX252" fmla="*/ 41529 w 1981200"/>
                <a:gd name="connsiteY252" fmla="*/ 1358837 h 2000250"/>
                <a:gd name="connsiteX253" fmla="*/ 44958 w 1981200"/>
                <a:gd name="connsiteY253" fmla="*/ 1346645 h 2000250"/>
                <a:gd name="connsiteX254" fmla="*/ 67342 w 1981200"/>
                <a:gd name="connsiteY254" fmla="*/ 1313402 h 2000250"/>
                <a:gd name="connsiteX255" fmla="*/ 80962 w 1981200"/>
                <a:gd name="connsiteY255" fmla="*/ 1304354 h 2000250"/>
                <a:gd name="connsiteX256" fmla="*/ 70866 w 1981200"/>
                <a:gd name="connsiteY256" fmla="*/ 1290542 h 2000250"/>
                <a:gd name="connsiteX257" fmla="*/ 58960 w 1981200"/>
                <a:gd name="connsiteY257" fmla="*/ 1288542 h 2000250"/>
                <a:gd name="connsiteX258" fmla="*/ 54388 w 1981200"/>
                <a:gd name="connsiteY258" fmla="*/ 1284446 h 2000250"/>
                <a:gd name="connsiteX259" fmla="*/ 49054 w 1981200"/>
                <a:gd name="connsiteY259" fmla="*/ 1265587 h 2000250"/>
                <a:gd name="connsiteX260" fmla="*/ 37243 w 1981200"/>
                <a:gd name="connsiteY260" fmla="*/ 1240441 h 2000250"/>
                <a:gd name="connsiteX261" fmla="*/ 33718 w 1981200"/>
                <a:gd name="connsiteY261" fmla="*/ 1224058 h 2000250"/>
                <a:gd name="connsiteX262" fmla="*/ 36195 w 1981200"/>
                <a:gd name="connsiteY262" fmla="*/ 1214628 h 2000250"/>
                <a:gd name="connsiteX263" fmla="*/ 35052 w 1981200"/>
                <a:gd name="connsiteY263" fmla="*/ 1202341 h 2000250"/>
                <a:gd name="connsiteX264" fmla="*/ 39433 w 1981200"/>
                <a:gd name="connsiteY264" fmla="*/ 1191006 h 2000250"/>
                <a:gd name="connsiteX265" fmla="*/ 46101 w 1981200"/>
                <a:gd name="connsiteY265" fmla="*/ 1183957 h 2000250"/>
                <a:gd name="connsiteX266" fmla="*/ 38957 w 1981200"/>
                <a:gd name="connsiteY266" fmla="*/ 1141381 h 2000250"/>
                <a:gd name="connsiteX267" fmla="*/ 42958 w 1981200"/>
                <a:gd name="connsiteY267" fmla="*/ 1135666 h 2000250"/>
                <a:gd name="connsiteX268" fmla="*/ 43243 w 1981200"/>
                <a:gd name="connsiteY268" fmla="*/ 1123950 h 2000250"/>
                <a:gd name="connsiteX269" fmla="*/ 34957 w 1981200"/>
                <a:gd name="connsiteY269" fmla="*/ 1109948 h 2000250"/>
                <a:gd name="connsiteX270" fmla="*/ 26765 w 1981200"/>
                <a:gd name="connsiteY270" fmla="*/ 1106710 h 2000250"/>
                <a:gd name="connsiteX271" fmla="*/ 19050 w 1981200"/>
                <a:gd name="connsiteY271" fmla="*/ 1097947 h 2000250"/>
                <a:gd name="connsiteX272" fmla="*/ 9620 w 1981200"/>
                <a:gd name="connsiteY272" fmla="*/ 1070705 h 2000250"/>
                <a:gd name="connsiteX273" fmla="*/ 9525 w 1981200"/>
                <a:gd name="connsiteY273" fmla="*/ 1062895 h 2000250"/>
                <a:gd name="connsiteX274" fmla="*/ 12192 w 1981200"/>
                <a:gd name="connsiteY274" fmla="*/ 1055275 h 2000250"/>
                <a:gd name="connsiteX275" fmla="*/ 13906 w 1981200"/>
                <a:gd name="connsiteY275" fmla="*/ 1055751 h 2000250"/>
                <a:gd name="connsiteX276" fmla="*/ 20764 w 1981200"/>
                <a:gd name="connsiteY276" fmla="*/ 1045369 h 2000250"/>
                <a:gd name="connsiteX277" fmla="*/ 29527 w 1981200"/>
                <a:gd name="connsiteY277" fmla="*/ 1042606 h 2000250"/>
                <a:gd name="connsiteX278" fmla="*/ 38481 w 1981200"/>
                <a:gd name="connsiteY278" fmla="*/ 1032796 h 2000250"/>
                <a:gd name="connsiteX279" fmla="*/ 31909 w 1981200"/>
                <a:gd name="connsiteY279" fmla="*/ 1024890 h 2000250"/>
                <a:gd name="connsiteX280" fmla="*/ 45053 w 1981200"/>
                <a:gd name="connsiteY280" fmla="*/ 1014031 h 2000250"/>
                <a:gd name="connsiteX281" fmla="*/ 58864 w 1981200"/>
                <a:gd name="connsiteY281" fmla="*/ 1013079 h 2000250"/>
                <a:gd name="connsiteX282" fmla="*/ 67437 w 1981200"/>
                <a:gd name="connsiteY282" fmla="*/ 1001173 h 2000250"/>
                <a:gd name="connsiteX283" fmla="*/ 90964 w 1981200"/>
                <a:gd name="connsiteY283" fmla="*/ 1007364 h 2000250"/>
                <a:gd name="connsiteX284" fmla="*/ 92964 w 1981200"/>
                <a:gd name="connsiteY284" fmla="*/ 1021556 h 2000250"/>
                <a:gd name="connsiteX285" fmla="*/ 107442 w 1981200"/>
                <a:gd name="connsiteY285" fmla="*/ 1030891 h 2000250"/>
                <a:gd name="connsiteX286" fmla="*/ 114109 w 1981200"/>
                <a:gd name="connsiteY286" fmla="*/ 1033081 h 2000250"/>
                <a:gd name="connsiteX287" fmla="*/ 116776 w 1981200"/>
                <a:gd name="connsiteY287" fmla="*/ 1027557 h 2000250"/>
                <a:gd name="connsiteX288" fmla="*/ 131254 w 1981200"/>
                <a:gd name="connsiteY288" fmla="*/ 1029271 h 2000250"/>
                <a:gd name="connsiteX289" fmla="*/ 132302 w 1981200"/>
                <a:gd name="connsiteY289" fmla="*/ 981170 h 2000250"/>
                <a:gd name="connsiteX290" fmla="*/ 135064 w 1981200"/>
                <a:gd name="connsiteY290" fmla="*/ 969454 h 2000250"/>
                <a:gd name="connsiteX291" fmla="*/ 122872 w 1981200"/>
                <a:gd name="connsiteY291" fmla="*/ 965740 h 2000250"/>
                <a:gd name="connsiteX292" fmla="*/ 125063 w 1981200"/>
                <a:gd name="connsiteY292" fmla="*/ 960691 h 2000250"/>
                <a:gd name="connsiteX293" fmla="*/ 117824 w 1981200"/>
                <a:gd name="connsiteY293" fmla="*/ 949738 h 2000250"/>
                <a:gd name="connsiteX294" fmla="*/ 104584 w 1981200"/>
                <a:gd name="connsiteY294" fmla="*/ 912685 h 2000250"/>
                <a:gd name="connsiteX295" fmla="*/ 97345 w 1981200"/>
                <a:gd name="connsiteY295" fmla="*/ 872490 h 2000250"/>
                <a:gd name="connsiteX296" fmla="*/ 89916 w 1981200"/>
                <a:gd name="connsiteY296" fmla="*/ 868299 h 2000250"/>
                <a:gd name="connsiteX297" fmla="*/ 90868 w 1981200"/>
                <a:gd name="connsiteY297" fmla="*/ 863537 h 2000250"/>
                <a:gd name="connsiteX298" fmla="*/ 87535 w 1981200"/>
                <a:gd name="connsiteY298" fmla="*/ 856107 h 2000250"/>
                <a:gd name="connsiteX299" fmla="*/ 90964 w 1981200"/>
                <a:gd name="connsiteY299" fmla="*/ 852202 h 2000250"/>
                <a:gd name="connsiteX300" fmla="*/ 77152 w 1981200"/>
                <a:gd name="connsiteY300" fmla="*/ 838962 h 2000250"/>
                <a:gd name="connsiteX301" fmla="*/ 72676 w 1981200"/>
                <a:gd name="connsiteY301" fmla="*/ 842296 h 2000250"/>
                <a:gd name="connsiteX302" fmla="*/ 76962 w 1981200"/>
                <a:gd name="connsiteY302" fmla="*/ 838771 h 2000250"/>
                <a:gd name="connsiteX303" fmla="*/ 72866 w 1981200"/>
                <a:gd name="connsiteY303" fmla="*/ 833533 h 2000250"/>
                <a:gd name="connsiteX304" fmla="*/ 72104 w 1981200"/>
                <a:gd name="connsiteY304" fmla="*/ 826103 h 2000250"/>
                <a:gd name="connsiteX305" fmla="*/ 68961 w 1981200"/>
                <a:gd name="connsiteY305" fmla="*/ 827627 h 2000250"/>
                <a:gd name="connsiteX306" fmla="*/ 68389 w 1981200"/>
                <a:gd name="connsiteY306" fmla="*/ 822388 h 2000250"/>
                <a:gd name="connsiteX307" fmla="*/ 60674 w 1981200"/>
                <a:gd name="connsiteY307" fmla="*/ 824674 h 2000250"/>
                <a:gd name="connsiteX308" fmla="*/ 60484 w 1981200"/>
                <a:gd name="connsiteY308" fmla="*/ 824293 h 2000250"/>
                <a:gd name="connsiteX309" fmla="*/ 62389 w 1981200"/>
                <a:gd name="connsiteY309" fmla="*/ 823817 h 2000250"/>
                <a:gd name="connsiteX310" fmla="*/ 55054 w 1981200"/>
                <a:gd name="connsiteY310" fmla="*/ 815816 h 2000250"/>
                <a:gd name="connsiteX311" fmla="*/ 59341 w 1981200"/>
                <a:gd name="connsiteY311" fmla="*/ 807053 h 2000250"/>
                <a:gd name="connsiteX312" fmla="*/ 70485 w 1981200"/>
                <a:gd name="connsiteY312" fmla="*/ 817054 h 2000250"/>
                <a:gd name="connsiteX313" fmla="*/ 89440 w 1981200"/>
                <a:gd name="connsiteY313" fmla="*/ 810482 h 2000250"/>
                <a:gd name="connsiteX314" fmla="*/ 91059 w 1981200"/>
                <a:gd name="connsiteY314" fmla="*/ 813054 h 2000250"/>
                <a:gd name="connsiteX315" fmla="*/ 100870 w 1981200"/>
                <a:gd name="connsiteY315" fmla="*/ 806482 h 2000250"/>
                <a:gd name="connsiteX316" fmla="*/ 105442 w 1981200"/>
                <a:gd name="connsiteY316" fmla="*/ 820198 h 2000250"/>
                <a:gd name="connsiteX317" fmla="*/ 120777 w 1981200"/>
                <a:gd name="connsiteY317" fmla="*/ 817816 h 2000250"/>
                <a:gd name="connsiteX318" fmla="*/ 121634 w 1981200"/>
                <a:gd name="connsiteY318" fmla="*/ 821341 h 2000250"/>
                <a:gd name="connsiteX319" fmla="*/ 127349 w 1981200"/>
                <a:gd name="connsiteY319" fmla="*/ 820674 h 2000250"/>
                <a:gd name="connsiteX320" fmla="*/ 143542 w 1981200"/>
                <a:gd name="connsiteY320" fmla="*/ 828961 h 2000250"/>
                <a:gd name="connsiteX321" fmla="*/ 134683 w 1981200"/>
                <a:gd name="connsiteY321" fmla="*/ 832580 h 2000250"/>
                <a:gd name="connsiteX322" fmla="*/ 129540 w 1981200"/>
                <a:gd name="connsiteY322" fmla="*/ 830008 h 2000250"/>
                <a:gd name="connsiteX323" fmla="*/ 117253 w 1981200"/>
                <a:gd name="connsiteY323" fmla="*/ 833056 h 2000250"/>
                <a:gd name="connsiteX324" fmla="*/ 117443 w 1981200"/>
                <a:gd name="connsiteY324" fmla="*/ 837724 h 2000250"/>
                <a:gd name="connsiteX325" fmla="*/ 111633 w 1981200"/>
                <a:gd name="connsiteY325" fmla="*/ 838390 h 2000250"/>
                <a:gd name="connsiteX326" fmla="*/ 111728 w 1981200"/>
                <a:gd name="connsiteY326" fmla="*/ 841343 h 2000250"/>
                <a:gd name="connsiteX327" fmla="*/ 107537 w 1981200"/>
                <a:gd name="connsiteY327" fmla="*/ 841343 h 2000250"/>
                <a:gd name="connsiteX328" fmla="*/ 106299 w 1981200"/>
                <a:gd name="connsiteY328" fmla="*/ 843534 h 2000250"/>
                <a:gd name="connsiteX329" fmla="*/ 98774 w 1981200"/>
                <a:gd name="connsiteY329" fmla="*/ 865632 h 2000250"/>
                <a:gd name="connsiteX330" fmla="*/ 101346 w 1981200"/>
                <a:gd name="connsiteY330" fmla="*/ 867251 h 2000250"/>
                <a:gd name="connsiteX331" fmla="*/ 100012 w 1981200"/>
                <a:gd name="connsiteY331" fmla="*/ 871918 h 2000250"/>
                <a:gd name="connsiteX332" fmla="*/ 106870 w 1981200"/>
                <a:gd name="connsiteY332" fmla="*/ 904875 h 2000250"/>
                <a:gd name="connsiteX333" fmla="*/ 111347 w 1981200"/>
                <a:gd name="connsiteY333" fmla="*/ 892016 h 2000250"/>
                <a:gd name="connsiteX334" fmla="*/ 120682 w 1981200"/>
                <a:gd name="connsiteY334" fmla="*/ 892016 h 2000250"/>
                <a:gd name="connsiteX335" fmla="*/ 129064 w 1981200"/>
                <a:gd name="connsiteY335" fmla="*/ 896493 h 2000250"/>
                <a:gd name="connsiteX336" fmla="*/ 140875 w 1981200"/>
                <a:gd name="connsiteY336" fmla="*/ 894493 h 2000250"/>
                <a:gd name="connsiteX337" fmla="*/ 139827 w 1981200"/>
                <a:gd name="connsiteY337" fmla="*/ 899160 h 2000250"/>
                <a:gd name="connsiteX338" fmla="*/ 146018 w 1981200"/>
                <a:gd name="connsiteY338" fmla="*/ 903256 h 2000250"/>
                <a:gd name="connsiteX339" fmla="*/ 152209 w 1981200"/>
                <a:gd name="connsiteY339" fmla="*/ 893540 h 2000250"/>
                <a:gd name="connsiteX340" fmla="*/ 154972 w 1981200"/>
                <a:gd name="connsiteY340" fmla="*/ 894397 h 2000250"/>
                <a:gd name="connsiteX341" fmla="*/ 158877 w 1981200"/>
                <a:gd name="connsiteY341" fmla="*/ 889921 h 2000250"/>
                <a:gd name="connsiteX342" fmla="*/ 166592 w 1981200"/>
                <a:gd name="connsiteY342" fmla="*/ 895540 h 2000250"/>
                <a:gd name="connsiteX343" fmla="*/ 173831 w 1981200"/>
                <a:gd name="connsiteY343" fmla="*/ 884777 h 2000250"/>
                <a:gd name="connsiteX344" fmla="*/ 173831 w 1981200"/>
                <a:gd name="connsiteY344" fmla="*/ 878491 h 2000250"/>
                <a:gd name="connsiteX345" fmla="*/ 182118 w 1981200"/>
                <a:gd name="connsiteY345" fmla="*/ 882682 h 2000250"/>
                <a:gd name="connsiteX346" fmla="*/ 176593 w 1981200"/>
                <a:gd name="connsiteY346" fmla="*/ 892778 h 2000250"/>
                <a:gd name="connsiteX347" fmla="*/ 170402 w 1981200"/>
                <a:gd name="connsiteY347" fmla="*/ 894302 h 2000250"/>
                <a:gd name="connsiteX348" fmla="*/ 171640 w 1981200"/>
                <a:gd name="connsiteY348" fmla="*/ 906018 h 2000250"/>
                <a:gd name="connsiteX349" fmla="*/ 187738 w 1981200"/>
                <a:gd name="connsiteY349" fmla="*/ 893921 h 2000250"/>
                <a:gd name="connsiteX350" fmla="*/ 187357 w 1981200"/>
                <a:gd name="connsiteY350" fmla="*/ 883539 h 2000250"/>
                <a:gd name="connsiteX351" fmla="*/ 183451 w 1981200"/>
                <a:gd name="connsiteY351" fmla="*/ 877443 h 2000250"/>
                <a:gd name="connsiteX352" fmla="*/ 188881 w 1981200"/>
                <a:gd name="connsiteY352" fmla="*/ 864203 h 2000250"/>
                <a:gd name="connsiteX353" fmla="*/ 200025 w 1981200"/>
                <a:gd name="connsiteY353" fmla="*/ 860298 h 2000250"/>
                <a:gd name="connsiteX354" fmla="*/ 204216 w 1981200"/>
                <a:gd name="connsiteY354" fmla="*/ 863917 h 2000250"/>
                <a:gd name="connsiteX355" fmla="*/ 213741 w 1981200"/>
                <a:gd name="connsiteY355" fmla="*/ 859250 h 2000250"/>
                <a:gd name="connsiteX356" fmla="*/ 215646 w 1981200"/>
                <a:gd name="connsiteY356" fmla="*/ 867251 h 2000250"/>
                <a:gd name="connsiteX357" fmla="*/ 220123 w 1981200"/>
                <a:gd name="connsiteY357" fmla="*/ 872966 h 2000250"/>
                <a:gd name="connsiteX358" fmla="*/ 227838 w 1981200"/>
                <a:gd name="connsiteY358" fmla="*/ 859726 h 2000250"/>
                <a:gd name="connsiteX359" fmla="*/ 224695 w 1981200"/>
                <a:gd name="connsiteY359" fmla="*/ 872014 h 2000250"/>
                <a:gd name="connsiteX360" fmla="*/ 235363 w 1981200"/>
                <a:gd name="connsiteY360" fmla="*/ 875252 h 2000250"/>
                <a:gd name="connsiteX361" fmla="*/ 240220 w 1981200"/>
                <a:gd name="connsiteY361" fmla="*/ 893445 h 2000250"/>
                <a:gd name="connsiteX362" fmla="*/ 241840 w 1981200"/>
                <a:gd name="connsiteY362" fmla="*/ 894779 h 2000250"/>
                <a:gd name="connsiteX363" fmla="*/ 246221 w 1981200"/>
                <a:gd name="connsiteY363" fmla="*/ 891254 h 2000250"/>
                <a:gd name="connsiteX364" fmla="*/ 251746 w 1981200"/>
                <a:gd name="connsiteY364" fmla="*/ 899636 h 2000250"/>
                <a:gd name="connsiteX365" fmla="*/ 248126 w 1981200"/>
                <a:gd name="connsiteY365" fmla="*/ 914781 h 2000250"/>
                <a:gd name="connsiteX366" fmla="*/ 250888 w 1981200"/>
                <a:gd name="connsiteY366" fmla="*/ 913257 h 2000250"/>
                <a:gd name="connsiteX367" fmla="*/ 253936 w 1981200"/>
                <a:gd name="connsiteY367" fmla="*/ 919258 h 2000250"/>
                <a:gd name="connsiteX368" fmla="*/ 254794 w 1981200"/>
                <a:gd name="connsiteY368" fmla="*/ 911257 h 2000250"/>
                <a:gd name="connsiteX369" fmla="*/ 256508 w 1981200"/>
                <a:gd name="connsiteY369" fmla="*/ 914305 h 2000250"/>
                <a:gd name="connsiteX370" fmla="*/ 268510 w 1981200"/>
                <a:gd name="connsiteY370" fmla="*/ 919829 h 2000250"/>
                <a:gd name="connsiteX371" fmla="*/ 271081 w 1981200"/>
                <a:gd name="connsiteY371" fmla="*/ 896874 h 2000250"/>
                <a:gd name="connsiteX372" fmla="*/ 261556 w 1981200"/>
                <a:gd name="connsiteY372" fmla="*/ 894207 h 2000250"/>
                <a:gd name="connsiteX373" fmla="*/ 264604 w 1981200"/>
                <a:gd name="connsiteY373" fmla="*/ 879634 h 2000250"/>
                <a:gd name="connsiteX374" fmla="*/ 281083 w 1981200"/>
                <a:gd name="connsiteY374" fmla="*/ 860679 h 2000250"/>
                <a:gd name="connsiteX375" fmla="*/ 296037 w 1981200"/>
                <a:gd name="connsiteY375" fmla="*/ 852297 h 2000250"/>
                <a:gd name="connsiteX376" fmla="*/ 296989 w 1981200"/>
                <a:gd name="connsiteY376" fmla="*/ 838295 h 2000250"/>
                <a:gd name="connsiteX377" fmla="*/ 315182 w 1981200"/>
                <a:gd name="connsiteY377" fmla="*/ 829628 h 2000250"/>
                <a:gd name="connsiteX378" fmla="*/ 338328 w 1981200"/>
                <a:gd name="connsiteY378" fmla="*/ 814102 h 2000250"/>
                <a:gd name="connsiteX379" fmla="*/ 349949 w 1981200"/>
                <a:gd name="connsiteY379" fmla="*/ 811816 h 2000250"/>
                <a:gd name="connsiteX380" fmla="*/ 354235 w 1981200"/>
                <a:gd name="connsiteY380" fmla="*/ 802767 h 2000250"/>
                <a:gd name="connsiteX381" fmla="*/ 361950 w 1981200"/>
                <a:gd name="connsiteY381" fmla="*/ 817816 h 2000250"/>
                <a:gd name="connsiteX382" fmla="*/ 369760 w 1981200"/>
                <a:gd name="connsiteY382" fmla="*/ 818102 h 2000250"/>
                <a:gd name="connsiteX383" fmla="*/ 371380 w 1981200"/>
                <a:gd name="connsiteY383" fmla="*/ 813340 h 2000250"/>
                <a:gd name="connsiteX384" fmla="*/ 362522 w 1981200"/>
                <a:gd name="connsiteY384" fmla="*/ 809720 h 2000250"/>
                <a:gd name="connsiteX385" fmla="*/ 363379 w 1981200"/>
                <a:gd name="connsiteY385" fmla="*/ 806387 h 2000250"/>
                <a:gd name="connsiteX386" fmla="*/ 367665 w 1981200"/>
                <a:gd name="connsiteY386" fmla="*/ 808101 h 2000250"/>
                <a:gd name="connsiteX387" fmla="*/ 364045 w 1981200"/>
                <a:gd name="connsiteY387" fmla="*/ 808863 h 2000250"/>
                <a:gd name="connsiteX388" fmla="*/ 370808 w 1981200"/>
                <a:gd name="connsiteY388" fmla="*/ 811816 h 2000250"/>
                <a:gd name="connsiteX389" fmla="*/ 376237 w 1981200"/>
                <a:gd name="connsiteY389" fmla="*/ 800290 h 2000250"/>
                <a:gd name="connsiteX390" fmla="*/ 381953 w 1981200"/>
                <a:gd name="connsiteY390" fmla="*/ 801433 h 2000250"/>
                <a:gd name="connsiteX391" fmla="*/ 382619 w 1981200"/>
                <a:gd name="connsiteY391" fmla="*/ 797719 h 2000250"/>
                <a:gd name="connsiteX392" fmla="*/ 385477 w 1981200"/>
                <a:gd name="connsiteY392" fmla="*/ 798385 h 2000250"/>
                <a:gd name="connsiteX393" fmla="*/ 387191 w 1981200"/>
                <a:gd name="connsiteY393" fmla="*/ 796004 h 2000250"/>
                <a:gd name="connsiteX394" fmla="*/ 389763 w 1981200"/>
                <a:gd name="connsiteY394" fmla="*/ 797814 h 2000250"/>
                <a:gd name="connsiteX395" fmla="*/ 385762 w 1981200"/>
                <a:gd name="connsiteY395" fmla="*/ 803338 h 2000250"/>
                <a:gd name="connsiteX396" fmla="*/ 388239 w 1981200"/>
                <a:gd name="connsiteY396" fmla="*/ 804386 h 2000250"/>
                <a:gd name="connsiteX397" fmla="*/ 389287 w 1981200"/>
                <a:gd name="connsiteY397" fmla="*/ 810006 h 2000250"/>
                <a:gd name="connsiteX398" fmla="*/ 396240 w 1981200"/>
                <a:gd name="connsiteY398" fmla="*/ 800481 h 2000250"/>
                <a:gd name="connsiteX399" fmla="*/ 397288 w 1981200"/>
                <a:gd name="connsiteY399" fmla="*/ 788860 h 2000250"/>
                <a:gd name="connsiteX400" fmla="*/ 410623 w 1981200"/>
                <a:gd name="connsiteY400" fmla="*/ 771620 h 2000250"/>
                <a:gd name="connsiteX401" fmla="*/ 422053 w 1981200"/>
                <a:gd name="connsiteY401" fmla="*/ 736949 h 2000250"/>
                <a:gd name="connsiteX402" fmla="*/ 434340 w 1981200"/>
                <a:gd name="connsiteY402" fmla="*/ 727329 h 2000250"/>
                <a:gd name="connsiteX403" fmla="*/ 426244 w 1981200"/>
                <a:gd name="connsiteY403" fmla="*/ 722852 h 2000250"/>
                <a:gd name="connsiteX404" fmla="*/ 420624 w 1981200"/>
                <a:gd name="connsiteY404" fmla="*/ 711041 h 2000250"/>
                <a:gd name="connsiteX405" fmla="*/ 409384 w 1981200"/>
                <a:gd name="connsiteY405" fmla="*/ 704564 h 2000250"/>
                <a:gd name="connsiteX406" fmla="*/ 411004 w 1981200"/>
                <a:gd name="connsiteY406" fmla="*/ 699992 h 2000250"/>
                <a:gd name="connsiteX407" fmla="*/ 419195 w 1981200"/>
                <a:gd name="connsiteY407" fmla="*/ 705326 h 2000250"/>
                <a:gd name="connsiteX408" fmla="*/ 436435 w 1981200"/>
                <a:gd name="connsiteY408" fmla="*/ 695706 h 2000250"/>
                <a:gd name="connsiteX409" fmla="*/ 429673 w 1981200"/>
                <a:gd name="connsiteY409" fmla="*/ 687324 h 2000250"/>
                <a:gd name="connsiteX410" fmla="*/ 417766 w 1981200"/>
                <a:gd name="connsiteY410" fmla="*/ 685038 h 2000250"/>
                <a:gd name="connsiteX411" fmla="*/ 416814 w 1981200"/>
                <a:gd name="connsiteY411" fmla="*/ 689134 h 2000250"/>
                <a:gd name="connsiteX412" fmla="*/ 408337 w 1981200"/>
                <a:gd name="connsiteY412" fmla="*/ 687991 h 2000250"/>
                <a:gd name="connsiteX413" fmla="*/ 407479 w 1981200"/>
                <a:gd name="connsiteY413" fmla="*/ 685229 h 2000250"/>
                <a:gd name="connsiteX414" fmla="*/ 408718 w 1981200"/>
                <a:gd name="connsiteY414" fmla="*/ 677989 h 2000250"/>
                <a:gd name="connsiteX415" fmla="*/ 414528 w 1981200"/>
                <a:gd name="connsiteY415" fmla="*/ 670655 h 2000250"/>
                <a:gd name="connsiteX416" fmla="*/ 415195 w 1981200"/>
                <a:gd name="connsiteY416" fmla="*/ 660845 h 2000250"/>
                <a:gd name="connsiteX417" fmla="*/ 403098 w 1981200"/>
                <a:gd name="connsiteY417" fmla="*/ 658558 h 2000250"/>
                <a:gd name="connsiteX418" fmla="*/ 408908 w 1981200"/>
                <a:gd name="connsiteY418" fmla="*/ 638365 h 2000250"/>
                <a:gd name="connsiteX419" fmla="*/ 400907 w 1981200"/>
                <a:gd name="connsiteY419" fmla="*/ 637889 h 2000250"/>
                <a:gd name="connsiteX420" fmla="*/ 401669 w 1981200"/>
                <a:gd name="connsiteY420" fmla="*/ 634651 h 2000250"/>
                <a:gd name="connsiteX421" fmla="*/ 398335 w 1981200"/>
                <a:gd name="connsiteY421" fmla="*/ 634651 h 2000250"/>
                <a:gd name="connsiteX422" fmla="*/ 397859 w 1981200"/>
                <a:gd name="connsiteY422" fmla="*/ 630269 h 2000250"/>
                <a:gd name="connsiteX423" fmla="*/ 407003 w 1981200"/>
                <a:gd name="connsiteY423" fmla="*/ 630460 h 2000250"/>
                <a:gd name="connsiteX424" fmla="*/ 406432 w 1981200"/>
                <a:gd name="connsiteY424" fmla="*/ 626554 h 2000250"/>
                <a:gd name="connsiteX425" fmla="*/ 413195 w 1981200"/>
                <a:gd name="connsiteY425" fmla="*/ 623221 h 2000250"/>
                <a:gd name="connsiteX426" fmla="*/ 407194 w 1981200"/>
                <a:gd name="connsiteY426" fmla="*/ 598360 h 2000250"/>
                <a:gd name="connsiteX427" fmla="*/ 437483 w 1981200"/>
                <a:gd name="connsiteY427" fmla="*/ 589026 h 2000250"/>
                <a:gd name="connsiteX428" fmla="*/ 442531 w 1981200"/>
                <a:gd name="connsiteY428" fmla="*/ 593979 h 2000250"/>
                <a:gd name="connsiteX429" fmla="*/ 468535 w 1981200"/>
                <a:gd name="connsiteY429" fmla="*/ 579406 h 2000250"/>
                <a:gd name="connsiteX430" fmla="*/ 493490 w 1981200"/>
                <a:gd name="connsiteY430" fmla="*/ 557022 h 2000250"/>
                <a:gd name="connsiteX431" fmla="*/ 510349 w 1981200"/>
                <a:gd name="connsiteY431" fmla="*/ 525875 h 2000250"/>
                <a:gd name="connsiteX432" fmla="*/ 511111 w 1981200"/>
                <a:gd name="connsiteY432" fmla="*/ 515493 h 2000250"/>
                <a:gd name="connsiteX433" fmla="*/ 521875 w 1981200"/>
                <a:gd name="connsiteY433" fmla="*/ 519874 h 2000250"/>
                <a:gd name="connsiteX434" fmla="*/ 500253 w 1981200"/>
                <a:gd name="connsiteY434" fmla="*/ 508730 h 2000250"/>
                <a:gd name="connsiteX435" fmla="*/ 495967 w 1981200"/>
                <a:gd name="connsiteY435" fmla="*/ 502634 h 2000250"/>
                <a:gd name="connsiteX436" fmla="*/ 484346 w 1981200"/>
                <a:gd name="connsiteY436" fmla="*/ 495395 h 2000250"/>
                <a:gd name="connsiteX437" fmla="*/ 500634 w 1981200"/>
                <a:gd name="connsiteY437" fmla="*/ 478060 h 2000250"/>
                <a:gd name="connsiteX438" fmla="*/ 508445 w 1981200"/>
                <a:gd name="connsiteY438" fmla="*/ 459772 h 2000250"/>
                <a:gd name="connsiteX439" fmla="*/ 499110 w 1981200"/>
                <a:gd name="connsiteY439" fmla="*/ 445960 h 2000250"/>
                <a:gd name="connsiteX440" fmla="*/ 487204 w 1981200"/>
                <a:gd name="connsiteY440" fmla="*/ 441865 h 2000250"/>
                <a:gd name="connsiteX441" fmla="*/ 483489 w 1981200"/>
                <a:gd name="connsiteY441" fmla="*/ 435578 h 2000250"/>
                <a:gd name="connsiteX442" fmla="*/ 481774 w 1981200"/>
                <a:gd name="connsiteY442" fmla="*/ 436340 h 2000250"/>
                <a:gd name="connsiteX443" fmla="*/ 475012 w 1981200"/>
                <a:gd name="connsiteY443" fmla="*/ 417290 h 2000250"/>
                <a:gd name="connsiteX444" fmla="*/ 478917 w 1981200"/>
                <a:gd name="connsiteY444" fmla="*/ 411480 h 2000250"/>
                <a:gd name="connsiteX445" fmla="*/ 477583 w 1981200"/>
                <a:gd name="connsiteY445" fmla="*/ 402050 h 2000250"/>
                <a:gd name="connsiteX446" fmla="*/ 466439 w 1981200"/>
                <a:gd name="connsiteY446" fmla="*/ 384429 h 2000250"/>
                <a:gd name="connsiteX447" fmla="*/ 457867 w 1981200"/>
                <a:gd name="connsiteY447" fmla="*/ 345948 h 2000250"/>
                <a:gd name="connsiteX448" fmla="*/ 454724 w 1981200"/>
                <a:gd name="connsiteY448" fmla="*/ 341185 h 2000250"/>
                <a:gd name="connsiteX449" fmla="*/ 449675 w 1981200"/>
                <a:gd name="connsiteY449" fmla="*/ 339376 h 2000250"/>
                <a:gd name="connsiteX450" fmla="*/ 454914 w 1981200"/>
                <a:gd name="connsiteY450" fmla="*/ 340900 h 2000250"/>
                <a:gd name="connsiteX451" fmla="*/ 458057 w 1981200"/>
                <a:gd name="connsiteY451" fmla="*/ 345472 h 2000250"/>
                <a:gd name="connsiteX452" fmla="*/ 460438 w 1981200"/>
                <a:gd name="connsiteY452" fmla="*/ 357092 h 2000250"/>
                <a:gd name="connsiteX453" fmla="*/ 463391 w 1981200"/>
                <a:gd name="connsiteY453" fmla="*/ 357568 h 2000250"/>
                <a:gd name="connsiteX454" fmla="*/ 465487 w 1981200"/>
                <a:gd name="connsiteY454" fmla="*/ 354425 h 2000250"/>
                <a:gd name="connsiteX455" fmla="*/ 487108 w 1981200"/>
                <a:gd name="connsiteY455" fmla="*/ 360426 h 2000250"/>
                <a:gd name="connsiteX456" fmla="*/ 489776 w 1981200"/>
                <a:gd name="connsiteY456" fmla="*/ 357568 h 2000250"/>
                <a:gd name="connsiteX457" fmla="*/ 503396 w 1981200"/>
                <a:gd name="connsiteY457" fmla="*/ 355473 h 2000250"/>
                <a:gd name="connsiteX458" fmla="*/ 503872 w 1981200"/>
                <a:gd name="connsiteY458" fmla="*/ 353473 h 2000250"/>
                <a:gd name="connsiteX459" fmla="*/ 511683 w 1981200"/>
                <a:gd name="connsiteY459" fmla="*/ 353758 h 2000250"/>
                <a:gd name="connsiteX460" fmla="*/ 511683 w 1981200"/>
                <a:gd name="connsiteY460" fmla="*/ 350901 h 2000250"/>
                <a:gd name="connsiteX461" fmla="*/ 524351 w 1981200"/>
                <a:gd name="connsiteY461" fmla="*/ 351377 h 2000250"/>
                <a:gd name="connsiteX462" fmla="*/ 526542 w 1981200"/>
                <a:gd name="connsiteY462" fmla="*/ 355949 h 2000250"/>
                <a:gd name="connsiteX463" fmla="*/ 518922 w 1981200"/>
                <a:gd name="connsiteY463" fmla="*/ 358426 h 2000250"/>
                <a:gd name="connsiteX464" fmla="*/ 541591 w 1981200"/>
                <a:gd name="connsiteY464" fmla="*/ 360045 h 2000250"/>
                <a:gd name="connsiteX465" fmla="*/ 536543 w 1981200"/>
                <a:gd name="connsiteY465" fmla="*/ 367379 h 2000250"/>
                <a:gd name="connsiteX466" fmla="*/ 536639 w 1981200"/>
                <a:gd name="connsiteY466" fmla="*/ 372046 h 2000250"/>
                <a:gd name="connsiteX467" fmla="*/ 544163 w 1981200"/>
                <a:gd name="connsiteY467" fmla="*/ 377762 h 2000250"/>
                <a:gd name="connsiteX468" fmla="*/ 549402 w 1981200"/>
                <a:gd name="connsiteY468" fmla="*/ 385953 h 2000250"/>
                <a:gd name="connsiteX469" fmla="*/ 551402 w 1981200"/>
                <a:gd name="connsiteY469" fmla="*/ 382810 h 2000250"/>
                <a:gd name="connsiteX470" fmla="*/ 553022 w 1981200"/>
                <a:gd name="connsiteY470" fmla="*/ 386048 h 2000250"/>
                <a:gd name="connsiteX471" fmla="*/ 560070 w 1981200"/>
                <a:gd name="connsiteY471" fmla="*/ 388429 h 2000250"/>
                <a:gd name="connsiteX472" fmla="*/ 564070 w 1981200"/>
                <a:gd name="connsiteY472" fmla="*/ 366808 h 2000250"/>
                <a:gd name="connsiteX473" fmla="*/ 565499 w 1981200"/>
                <a:gd name="connsiteY473" fmla="*/ 369475 h 2000250"/>
                <a:gd name="connsiteX474" fmla="*/ 562070 w 1981200"/>
                <a:gd name="connsiteY474" fmla="*/ 378238 h 2000250"/>
                <a:gd name="connsiteX475" fmla="*/ 564261 w 1981200"/>
                <a:gd name="connsiteY475" fmla="*/ 380238 h 2000250"/>
                <a:gd name="connsiteX476" fmla="*/ 566356 w 1981200"/>
                <a:gd name="connsiteY476" fmla="*/ 375475 h 2000250"/>
                <a:gd name="connsiteX477" fmla="*/ 573976 w 1981200"/>
                <a:gd name="connsiteY477" fmla="*/ 370237 h 2000250"/>
                <a:gd name="connsiteX478" fmla="*/ 565214 w 1981200"/>
                <a:gd name="connsiteY478" fmla="*/ 350139 h 2000250"/>
                <a:gd name="connsiteX479" fmla="*/ 568357 w 1981200"/>
                <a:gd name="connsiteY479" fmla="*/ 350996 h 2000250"/>
                <a:gd name="connsiteX480" fmla="*/ 582168 w 1981200"/>
                <a:gd name="connsiteY480" fmla="*/ 361855 h 2000250"/>
                <a:gd name="connsiteX481" fmla="*/ 574167 w 1981200"/>
                <a:gd name="connsiteY481" fmla="*/ 378904 h 2000250"/>
                <a:gd name="connsiteX482" fmla="*/ 572262 w 1981200"/>
                <a:gd name="connsiteY482" fmla="*/ 390906 h 2000250"/>
                <a:gd name="connsiteX483" fmla="*/ 583216 w 1981200"/>
                <a:gd name="connsiteY483" fmla="*/ 397383 h 2000250"/>
                <a:gd name="connsiteX484" fmla="*/ 597218 w 1981200"/>
                <a:gd name="connsiteY484" fmla="*/ 398431 h 2000250"/>
                <a:gd name="connsiteX485" fmla="*/ 606647 w 1981200"/>
                <a:gd name="connsiteY485" fmla="*/ 395954 h 2000250"/>
                <a:gd name="connsiteX486" fmla="*/ 622364 w 1981200"/>
                <a:gd name="connsiteY486" fmla="*/ 397859 h 2000250"/>
                <a:gd name="connsiteX487" fmla="*/ 623983 w 1981200"/>
                <a:gd name="connsiteY487" fmla="*/ 391478 h 2000250"/>
                <a:gd name="connsiteX488" fmla="*/ 634651 w 1981200"/>
                <a:gd name="connsiteY488" fmla="*/ 381571 h 2000250"/>
                <a:gd name="connsiteX489" fmla="*/ 640175 w 1981200"/>
                <a:gd name="connsiteY489" fmla="*/ 372523 h 2000250"/>
                <a:gd name="connsiteX490" fmla="*/ 665988 w 1981200"/>
                <a:gd name="connsiteY490" fmla="*/ 374523 h 2000250"/>
                <a:gd name="connsiteX491" fmla="*/ 675322 w 1981200"/>
                <a:gd name="connsiteY491" fmla="*/ 370522 h 2000250"/>
                <a:gd name="connsiteX492" fmla="*/ 674941 w 1981200"/>
                <a:gd name="connsiteY492" fmla="*/ 361569 h 2000250"/>
                <a:gd name="connsiteX493" fmla="*/ 682371 w 1981200"/>
                <a:gd name="connsiteY493" fmla="*/ 355663 h 2000250"/>
                <a:gd name="connsiteX494" fmla="*/ 686086 w 1981200"/>
                <a:gd name="connsiteY494" fmla="*/ 344233 h 2000250"/>
                <a:gd name="connsiteX495" fmla="*/ 690658 w 1981200"/>
                <a:gd name="connsiteY495" fmla="*/ 338137 h 2000250"/>
                <a:gd name="connsiteX496" fmla="*/ 700564 w 1981200"/>
                <a:gd name="connsiteY496" fmla="*/ 332137 h 2000250"/>
                <a:gd name="connsiteX497" fmla="*/ 702469 w 1981200"/>
                <a:gd name="connsiteY497" fmla="*/ 335566 h 2000250"/>
                <a:gd name="connsiteX498" fmla="*/ 714661 w 1981200"/>
                <a:gd name="connsiteY498" fmla="*/ 339947 h 2000250"/>
                <a:gd name="connsiteX499" fmla="*/ 724091 w 1981200"/>
                <a:gd name="connsiteY499" fmla="*/ 355378 h 2000250"/>
                <a:gd name="connsiteX500" fmla="*/ 731520 w 1981200"/>
                <a:gd name="connsiteY500" fmla="*/ 356902 h 2000250"/>
                <a:gd name="connsiteX501" fmla="*/ 732282 w 1981200"/>
                <a:gd name="connsiteY501" fmla="*/ 351949 h 2000250"/>
                <a:gd name="connsiteX502" fmla="*/ 738473 w 1981200"/>
                <a:gd name="connsiteY502" fmla="*/ 347758 h 2000250"/>
                <a:gd name="connsiteX503" fmla="*/ 729710 w 1981200"/>
                <a:gd name="connsiteY503" fmla="*/ 332518 h 2000250"/>
                <a:gd name="connsiteX504" fmla="*/ 729710 w 1981200"/>
                <a:gd name="connsiteY504" fmla="*/ 323755 h 2000250"/>
                <a:gd name="connsiteX505" fmla="*/ 723043 w 1981200"/>
                <a:gd name="connsiteY505" fmla="*/ 322612 h 2000250"/>
                <a:gd name="connsiteX506" fmla="*/ 732472 w 1981200"/>
                <a:gd name="connsiteY506" fmla="*/ 320040 h 2000250"/>
                <a:gd name="connsiteX507" fmla="*/ 733330 w 1981200"/>
                <a:gd name="connsiteY507" fmla="*/ 326993 h 2000250"/>
                <a:gd name="connsiteX508" fmla="*/ 736378 w 1981200"/>
                <a:gd name="connsiteY508" fmla="*/ 328231 h 2000250"/>
                <a:gd name="connsiteX509" fmla="*/ 738568 w 1981200"/>
                <a:gd name="connsiteY509" fmla="*/ 319183 h 2000250"/>
                <a:gd name="connsiteX510" fmla="*/ 742474 w 1981200"/>
                <a:gd name="connsiteY510" fmla="*/ 319183 h 2000250"/>
                <a:gd name="connsiteX511" fmla="*/ 742378 w 1981200"/>
                <a:gd name="connsiteY511" fmla="*/ 324707 h 2000250"/>
                <a:gd name="connsiteX512" fmla="*/ 753237 w 1981200"/>
                <a:gd name="connsiteY512" fmla="*/ 327088 h 2000250"/>
                <a:gd name="connsiteX513" fmla="*/ 760381 w 1981200"/>
                <a:gd name="connsiteY513" fmla="*/ 322516 h 2000250"/>
                <a:gd name="connsiteX514" fmla="*/ 753618 w 1981200"/>
                <a:gd name="connsiteY514" fmla="*/ 315373 h 2000250"/>
                <a:gd name="connsiteX515" fmla="*/ 796957 w 1981200"/>
                <a:gd name="connsiteY515" fmla="*/ 287560 h 2000250"/>
                <a:gd name="connsiteX516" fmla="*/ 811530 w 1981200"/>
                <a:gd name="connsiteY516" fmla="*/ 293846 h 2000250"/>
                <a:gd name="connsiteX517" fmla="*/ 821150 w 1981200"/>
                <a:gd name="connsiteY517" fmla="*/ 304800 h 2000250"/>
                <a:gd name="connsiteX518" fmla="*/ 822579 w 1981200"/>
                <a:gd name="connsiteY518" fmla="*/ 310229 h 2000250"/>
                <a:gd name="connsiteX519" fmla="*/ 836962 w 1981200"/>
                <a:gd name="connsiteY519" fmla="*/ 316135 h 2000250"/>
                <a:gd name="connsiteX520" fmla="*/ 840486 w 1981200"/>
                <a:gd name="connsiteY520" fmla="*/ 324517 h 2000250"/>
                <a:gd name="connsiteX521" fmla="*/ 852487 w 1981200"/>
                <a:gd name="connsiteY521" fmla="*/ 319754 h 2000250"/>
                <a:gd name="connsiteX522" fmla="*/ 860203 w 1981200"/>
                <a:gd name="connsiteY522" fmla="*/ 319659 h 2000250"/>
                <a:gd name="connsiteX523" fmla="*/ 868966 w 1981200"/>
                <a:gd name="connsiteY523" fmla="*/ 324421 h 2000250"/>
                <a:gd name="connsiteX524" fmla="*/ 871442 w 1981200"/>
                <a:gd name="connsiteY524" fmla="*/ 322707 h 2000250"/>
                <a:gd name="connsiteX525" fmla="*/ 877919 w 1981200"/>
                <a:gd name="connsiteY525" fmla="*/ 328612 h 2000250"/>
                <a:gd name="connsiteX526" fmla="*/ 884111 w 1981200"/>
                <a:gd name="connsiteY526" fmla="*/ 323088 h 2000250"/>
                <a:gd name="connsiteX527" fmla="*/ 893159 w 1981200"/>
                <a:gd name="connsiteY527" fmla="*/ 324803 h 2000250"/>
                <a:gd name="connsiteX528" fmla="*/ 898779 w 1981200"/>
                <a:gd name="connsiteY528" fmla="*/ 318992 h 2000250"/>
                <a:gd name="connsiteX529" fmla="*/ 898684 w 1981200"/>
                <a:gd name="connsiteY529" fmla="*/ 311182 h 2000250"/>
                <a:gd name="connsiteX530" fmla="*/ 900494 w 1981200"/>
                <a:gd name="connsiteY530" fmla="*/ 313563 h 2000250"/>
                <a:gd name="connsiteX531" fmla="*/ 923163 w 1981200"/>
                <a:gd name="connsiteY531" fmla="*/ 306229 h 2000250"/>
                <a:gd name="connsiteX532" fmla="*/ 926497 w 1981200"/>
                <a:gd name="connsiteY532" fmla="*/ 314801 h 2000250"/>
                <a:gd name="connsiteX533" fmla="*/ 931164 w 1981200"/>
                <a:gd name="connsiteY533" fmla="*/ 314801 h 2000250"/>
                <a:gd name="connsiteX534" fmla="*/ 926973 w 1981200"/>
                <a:gd name="connsiteY534" fmla="*/ 313849 h 2000250"/>
                <a:gd name="connsiteX535" fmla="*/ 925163 w 1981200"/>
                <a:gd name="connsiteY535" fmla="*/ 304800 h 2000250"/>
                <a:gd name="connsiteX536" fmla="*/ 927830 w 1981200"/>
                <a:gd name="connsiteY536" fmla="*/ 303371 h 2000250"/>
                <a:gd name="connsiteX537" fmla="*/ 930212 w 1981200"/>
                <a:gd name="connsiteY537" fmla="*/ 308134 h 2000250"/>
                <a:gd name="connsiteX538" fmla="*/ 931545 w 1981200"/>
                <a:gd name="connsiteY538" fmla="*/ 305943 h 2000250"/>
                <a:gd name="connsiteX539" fmla="*/ 940879 w 1981200"/>
                <a:gd name="connsiteY539" fmla="*/ 304705 h 2000250"/>
                <a:gd name="connsiteX540" fmla="*/ 942403 w 1981200"/>
                <a:gd name="connsiteY540" fmla="*/ 297466 h 2000250"/>
                <a:gd name="connsiteX541" fmla="*/ 939355 w 1981200"/>
                <a:gd name="connsiteY541" fmla="*/ 297466 h 2000250"/>
                <a:gd name="connsiteX542" fmla="*/ 939641 w 1981200"/>
                <a:gd name="connsiteY542" fmla="*/ 293846 h 2000250"/>
                <a:gd name="connsiteX543" fmla="*/ 953453 w 1981200"/>
                <a:gd name="connsiteY543" fmla="*/ 293084 h 2000250"/>
                <a:gd name="connsiteX544" fmla="*/ 947261 w 1981200"/>
                <a:gd name="connsiteY544" fmla="*/ 278892 h 2000250"/>
                <a:gd name="connsiteX545" fmla="*/ 940689 w 1981200"/>
                <a:gd name="connsiteY545" fmla="*/ 273558 h 2000250"/>
                <a:gd name="connsiteX546" fmla="*/ 940784 w 1981200"/>
                <a:gd name="connsiteY546" fmla="*/ 270986 h 2000250"/>
                <a:gd name="connsiteX547" fmla="*/ 938403 w 1981200"/>
                <a:gd name="connsiteY547" fmla="*/ 274415 h 2000250"/>
                <a:gd name="connsiteX548" fmla="*/ 930878 w 1981200"/>
                <a:gd name="connsiteY548" fmla="*/ 270224 h 2000250"/>
                <a:gd name="connsiteX549" fmla="*/ 935641 w 1981200"/>
                <a:gd name="connsiteY549" fmla="*/ 266129 h 2000250"/>
                <a:gd name="connsiteX550" fmla="*/ 939927 w 1981200"/>
                <a:gd name="connsiteY550" fmla="*/ 268033 h 2000250"/>
                <a:gd name="connsiteX551" fmla="*/ 939927 w 1981200"/>
                <a:gd name="connsiteY551" fmla="*/ 266319 h 2000250"/>
                <a:gd name="connsiteX552" fmla="*/ 932212 w 1981200"/>
                <a:gd name="connsiteY552" fmla="*/ 262699 h 2000250"/>
                <a:gd name="connsiteX553" fmla="*/ 926497 w 1981200"/>
                <a:gd name="connsiteY553" fmla="*/ 251841 h 2000250"/>
                <a:gd name="connsiteX554" fmla="*/ 936974 w 1981200"/>
                <a:gd name="connsiteY554" fmla="*/ 243459 h 2000250"/>
                <a:gd name="connsiteX555" fmla="*/ 939451 w 1981200"/>
                <a:gd name="connsiteY555" fmla="*/ 247745 h 2000250"/>
                <a:gd name="connsiteX556" fmla="*/ 950214 w 1981200"/>
                <a:gd name="connsiteY556" fmla="*/ 245173 h 2000250"/>
                <a:gd name="connsiteX557" fmla="*/ 945166 w 1981200"/>
                <a:gd name="connsiteY557" fmla="*/ 226695 h 2000250"/>
                <a:gd name="connsiteX558" fmla="*/ 952595 w 1981200"/>
                <a:gd name="connsiteY558" fmla="*/ 219170 h 2000250"/>
                <a:gd name="connsiteX559" fmla="*/ 968692 w 1981200"/>
                <a:gd name="connsiteY559" fmla="*/ 221361 h 2000250"/>
                <a:gd name="connsiteX560" fmla="*/ 969264 w 1981200"/>
                <a:gd name="connsiteY560" fmla="*/ 217360 h 2000250"/>
                <a:gd name="connsiteX561" fmla="*/ 954310 w 1981200"/>
                <a:gd name="connsiteY561" fmla="*/ 210979 h 2000250"/>
                <a:gd name="connsiteX562" fmla="*/ 940879 w 1981200"/>
                <a:gd name="connsiteY562" fmla="*/ 210312 h 2000250"/>
                <a:gd name="connsiteX563" fmla="*/ 938879 w 1981200"/>
                <a:gd name="connsiteY563" fmla="*/ 205549 h 2000250"/>
                <a:gd name="connsiteX564" fmla="*/ 968407 w 1981200"/>
                <a:gd name="connsiteY564" fmla="*/ 190214 h 2000250"/>
                <a:gd name="connsiteX565" fmla="*/ 975932 w 1981200"/>
                <a:gd name="connsiteY565" fmla="*/ 188785 h 2000250"/>
                <a:gd name="connsiteX566" fmla="*/ 978694 w 1981200"/>
                <a:gd name="connsiteY566" fmla="*/ 168783 h 2000250"/>
                <a:gd name="connsiteX567" fmla="*/ 974598 w 1981200"/>
                <a:gd name="connsiteY567" fmla="*/ 166497 h 2000250"/>
                <a:gd name="connsiteX568" fmla="*/ 982028 w 1981200"/>
                <a:gd name="connsiteY568" fmla="*/ 161544 h 2000250"/>
                <a:gd name="connsiteX569" fmla="*/ 1002792 w 1981200"/>
                <a:gd name="connsiteY569" fmla="*/ 163925 h 2000250"/>
                <a:gd name="connsiteX570" fmla="*/ 1006888 w 1981200"/>
                <a:gd name="connsiteY570" fmla="*/ 166402 h 2000250"/>
                <a:gd name="connsiteX571" fmla="*/ 1008888 w 1981200"/>
                <a:gd name="connsiteY571" fmla="*/ 162878 h 2000250"/>
                <a:gd name="connsiteX572" fmla="*/ 1008793 w 1981200"/>
                <a:gd name="connsiteY572" fmla="*/ 154591 h 2000250"/>
                <a:gd name="connsiteX573" fmla="*/ 1012127 w 1981200"/>
                <a:gd name="connsiteY573" fmla="*/ 146399 h 2000250"/>
                <a:gd name="connsiteX574" fmla="*/ 1009555 w 1981200"/>
                <a:gd name="connsiteY574" fmla="*/ 137160 h 2000250"/>
                <a:gd name="connsiteX575" fmla="*/ 1012031 w 1981200"/>
                <a:gd name="connsiteY575" fmla="*/ 123349 h 2000250"/>
                <a:gd name="connsiteX576" fmla="*/ 1008031 w 1981200"/>
                <a:gd name="connsiteY576" fmla="*/ 118586 h 2000250"/>
                <a:gd name="connsiteX577" fmla="*/ 1006792 w 1981200"/>
                <a:gd name="connsiteY577" fmla="*/ 110395 h 2000250"/>
                <a:gd name="connsiteX578" fmla="*/ 1009650 w 1981200"/>
                <a:gd name="connsiteY578" fmla="*/ 99441 h 2000250"/>
                <a:gd name="connsiteX579" fmla="*/ 1009459 w 1981200"/>
                <a:gd name="connsiteY579" fmla="*/ 77629 h 2000250"/>
                <a:gd name="connsiteX580" fmla="*/ 1021652 w 1981200"/>
                <a:gd name="connsiteY580" fmla="*/ 47530 h 2000250"/>
                <a:gd name="connsiteX581" fmla="*/ 1024509 w 1981200"/>
                <a:gd name="connsiteY581" fmla="*/ 33623 h 2000250"/>
                <a:gd name="connsiteX582" fmla="*/ 1023557 w 1981200"/>
                <a:gd name="connsiteY582" fmla="*/ 18479 h 2000250"/>
                <a:gd name="connsiteX583" fmla="*/ 1026224 w 1981200"/>
                <a:gd name="connsiteY583" fmla="*/ 16573 h 2000250"/>
                <a:gd name="connsiteX584" fmla="*/ 1036796 w 1981200"/>
                <a:gd name="connsiteY584" fmla="*/ 18955 h 2000250"/>
                <a:gd name="connsiteX585" fmla="*/ 1046702 w 1981200"/>
                <a:gd name="connsiteY585" fmla="*/ 33814 h 2000250"/>
                <a:gd name="connsiteX586" fmla="*/ 1053560 w 1981200"/>
                <a:gd name="connsiteY586" fmla="*/ 35147 h 2000250"/>
                <a:gd name="connsiteX587" fmla="*/ 1065276 w 1981200"/>
                <a:gd name="connsiteY587" fmla="*/ 46958 h 2000250"/>
                <a:gd name="connsiteX588" fmla="*/ 1072325 w 1981200"/>
                <a:gd name="connsiteY588" fmla="*/ 47339 h 2000250"/>
                <a:gd name="connsiteX589" fmla="*/ 1096518 w 1981200"/>
                <a:gd name="connsiteY589" fmla="*/ 38290 h 2000250"/>
                <a:gd name="connsiteX590" fmla="*/ 1098899 w 1981200"/>
                <a:gd name="connsiteY590" fmla="*/ 27527 h 2000250"/>
                <a:gd name="connsiteX591" fmla="*/ 1117378 w 1981200"/>
                <a:gd name="connsiteY591" fmla="*/ 34099 h 2000250"/>
                <a:gd name="connsiteX592" fmla="*/ 1141381 w 1981200"/>
                <a:gd name="connsiteY592" fmla="*/ 33337 h 2000250"/>
                <a:gd name="connsiteX593" fmla="*/ 1147763 w 1981200"/>
                <a:gd name="connsiteY593" fmla="*/ 29528 h 2000250"/>
                <a:gd name="connsiteX594" fmla="*/ 1152811 w 1981200"/>
                <a:gd name="connsiteY594" fmla="*/ 17145 h 2000250"/>
                <a:gd name="connsiteX595" fmla="*/ 1156335 w 1981200"/>
                <a:gd name="connsiteY595" fmla="*/ 14383 h 2000250"/>
                <a:gd name="connsiteX596" fmla="*/ 1174528 w 1981200"/>
                <a:gd name="connsiteY596" fmla="*/ 9525 h 2000250"/>
                <a:gd name="connsiteX597" fmla="*/ 1239203 w 1981200"/>
                <a:gd name="connsiteY597" fmla="*/ 50863 h 2000250"/>
                <a:gd name="connsiteX598" fmla="*/ 1253109 w 1981200"/>
                <a:gd name="connsiteY598" fmla="*/ 70866 h 2000250"/>
                <a:gd name="connsiteX599" fmla="*/ 1268635 w 1981200"/>
                <a:gd name="connsiteY599" fmla="*/ 83820 h 2000250"/>
                <a:gd name="connsiteX600" fmla="*/ 1299877 w 1981200"/>
                <a:gd name="connsiteY600" fmla="*/ 85154 h 2000250"/>
                <a:gd name="connsiteX601" fmla="*/ 1299020 w 1981200"/>
                <a:gd name="connsiteY601" fmla="*/ 76009 h 2000250"/>
                <a:gd name="connsiteX602" fmla="*/ 1301972 w 1981200"/>
                <a:gd name="connsiteY602" fmla="*/ 70390 h 2000250"/>
                <a:gd name="connsiteX603" fmla="*/ 1311212 w 1981200"/>
                <a:gd name="connsiteY603" fmla="*/ 68294 h 2000250"/>
                <a:gd name="connsiteX604" fmla="*/ 1318165 w 1981200"/>
                <a:gd name="connsiteY604" fmla="*/ 77629 h 2000250"/>
                <a:gd name="connsiteX605" fmla="*/ 1338072 w 1981200"/>
                <a:gd name="connsiteY605" fmla="*/ 82391 h 2000250"/>
                <a:gd name="connsiteX606" fmla="*/ 1357217 w 1981200"/>
                <a:gd name="connsiteY606" fmla="*/ 106489 h 2000250"/>
                <a:gd name="connsiteX607" fmla="*/ 1372076 w 1981200"/>
                <a:gd name="connsiteY607" fmla="*/ 108013 h 2000250"/>
                <a:gd name="connsiteX608" fmla="*/ 1380268 w 1981200"/>
                <a:gd name="connsiteY608" fmla="*/ 122491 h 2000250"/>
                <a:gd name="connsiteX609" fmla="*/ 1380934 w 1981200"/>
                <a:gd name="connsiteY609" fmla="*/ 143065 h 2000250"/>
                <a:gd name="connsiteX610" fmla="*/ 1386269 w 1981200"/>
                <a:gd name="connsiteY610" fmla="*/ 153257 h 2000250"/>
                <a:gd name="connsiteX611" fmla="*/ 1384363 w 1981200"/>
                <a:gd name="connsiteY611" fmla="*/ 180499 h 2000250"/>
                <a:gd name="connsiteX612" fmla="*/ 1389221 w 1981200"/>
                <a:gd name="connsiteY612" fmla="*/ 194881 h 2000250"/>
                <a:gd name="connsiteX613" fmla="*/ 1392841 w 1981200"/>
                <a:gd name="connsiteY613" fmla="*/ 196691 h 2000250"/>
                <a:gd name="connsiteX614" fmla="*/ 1395889 w 1981200"/>
                <a:gd name="connsiteY614" fmla="*/ 212312 h 2000250"/>
                <a:gd name="connsiteX615" fmla="*/ 1392365 w 1981200"/>
                <a:gd name="connsiteY615" fmla="*/ 223742 h 2000250"/>
                <a:gd name="connsiteX616" fmla="*/ 1382268 w 1981200"/>
                <a:gd name="connsiteY616" fmla="*/ 234410 h 2000250"/>
                <a:gd name="connsiteX617" fmla="*/ 1380934 w 1981200"/>
                <a:gd name="connsiteY617" fmla="*/ 245078 h 2000250"/>
                <a:gd name="connsiteX618" fmla="*/ 1385792 w 1981200"/>
                <a:gd name="connsiteY618" fmla="*/ 259842 h 2000250"/>
                <a:gd name="connsiteX619" fmla="*/ 1378363 w 1981200"/>
                <a:gd name="connsiteY619" fmla="*/ 269748 h 2000250"/>
                <a:gd name="connsiteX620" fmla="*/ 1379220 w 1981200"/>
                <a:gd name="connsiteY620" fmla="*/ 275654 h 2000250"/>
                <a:gd name="connsiteX621" fmla="*/ 1375029 w 1981200"/>
                <a:gd name="connsiteY621" fmla="*/ 284702 h 2000250"/>
                <a:gd name="connsiteX622" fmla="*/ 1377029 w 1981200"/>
                <a:gd name="connsiteY622" fmla="*/ 302323 h 2000250"/>
                <a:gd name="connsiteX623" fmla="*/ 1386269 w 1981200"/>
                <a:gd name="connsiteY623" fmla="*/ 300323 h 2000250"/>
                <a:gd name="connsiteX624" fmla="*/ 1393698 w 1981200"/>
                <a:gd name="connsiteY624" fmla="*/ 292608 h 2000250"/>
                <a:gd name="connsiteX625" fmla="*/ 1404557 w 1981200"/>
                <a:gd name="connsiteY625" fmla="*/ 295084 h 2000250"/>
                <a:gd name="connsiteX626" fmla="*/ 1432370 w 1981200"/>
                <a:gd name="connsiteY626" fmla="*/ 292322 h 2000250"/>
                <a:gd name="connsiteX627" fmla="*/ 1443990 w 1981200"/>
                <a:gd name="connsiteY627" fmla="*/ 304514 h 2000250"/>
                <a:gd name="connsiteX628" fmla="*/ 1450562 w 1981200"/>
                <a:gd name="connsiteY628" fmla="*/ 316611 h 2000250"/>
                <a:gd name="connsiteX629" fmla="*/ 1450753 w 1981200"/>
                <a:gd name="connsiteY629" fmla="*/ 334423 h 2000250"/>
                <a:gd name="connsiteX630" fmla="*/ 1457039 w 1981200"/>
                <a:gd name="connsiteY630" fmla="*/ 345376 h 2000250"/>
                <a:gd name="connsiteX631" fmla="*/ 1446943 w 1981200"/>
                <a:gd name="connsiteY631" fmla="*/ 371189 h 2000250"/>
                <a:gd name="connsiteX632" fmla="*/ 1449800 w 1981200"/>
                <a:gd name="connsiteY632" fmla="*/ 380524 h 2000250"/>
                <a:gd name="connsiteX633" fmla="*/ 1448943 w 1981200"/>
                <a:gd name="connsiteY633" fmla="*/ 395097 h 2000250"/>
                <a:gd name="connsiteX634" fmla="*/ 1451991 w 1981200"/>
                <a:gd name="connsiteY634" fmla="*/ 414909 h 2000250"/>
                <a:gd name="connsiteX635" fmla="*/ 1461325 w 1981200"/>
                <a:gd name="connsiteY635" fmla="*/ 420910 h 2000250"/>
                <a:gd name="connsiteX636" fmla="*/ 1462754 w 1981200"/>
                <a:gd name="connsiteY636" fmla="*/ 430244 h 2000250"/>
                <a:gd name="connsiteX637" fmla="*/ 1477518 w 1981200"/>
                <a:gd name="connsiteY637" fmla="*/ 458629 h 2000250"/>
                <a:gd name="connsiteX638" fmla="*/ 1483233 w 1981200"/>
                <a:gd name="connsiteY638" fmla="*/ 479584 h 2000250"/>
                <a:gd name="connsiteX639" fmla="*/ 1511332 w 1981200"/>
                <a:gd name="connsiteY639" fmla="*/ 500539 h 2000250"/>
                <a:gd name="connsiteX640" fmla="*/ 1546860 w 1981200"/>
                <a:gd name="connsiteY640" fmla="*/ 498729 h 2000250"/>
                <a:gd name="connsiteX641" fmla="*/ 1578483 w 1981200"/>
                <a:gd name="connsiteY641" fmla="*/ 491299 h 2000250"/>
                <a:gd name="connsiteX642" fmla="*/ 1588103 w 1981200"/>
                <a:gd name="connsiteY642" fmla="*/ 491395 h 2000250"/>
                <a:gd name="connsiteX643" fmla="*/ 1597819 w 1981200"/>
                <a:gd name="connsiteY643" fmla="*/ 495395 h 2000250"/>
                <a:gd name="connsiteX644" fmla="*/ 1612678 w 1981200"/>
                <a:gd name="connsiteY644" fmla="*/ 504444 h 2000250"/>
                <a:gd name="connsiteX645" fmla="*/ 1634871 w 1981200"/>
                <a:gd name="connsiteY645" fmla="*/ 526828 h 2000250"/>
                <a:gd name="connsiteX646" fmla="*/ 1658303 w 1981200"/>
                <a:gd name="connsiteY646" fmla="*/ 530066 h 2000250"/>
                <a:gd name="connsiteX647" fmla="*/ 1666589 w 1981200"/>
                <a:gd name="connsiteY647" fmla="*/ 534257 h 2000250"/>
                <a:gd name="connsiteX648" fmla="*/ 1673257 w 1981200"/>
                <a:gd name="connsiteY648" fmla="*/ 544354 h 2000250"/>
                <a:gd name="connsiteX649" fmla="*/ 1678972 w 1981200"/>
                <a:gd name="connsiteY649" fmla="*/ 567785 h 2000250"/>
                <a:gd name="connsiteX650" fmla="*/ 1691354 w 1981200"/>
                <a:gd name="connsiteY650" fmla="*/ 585121 h 2000250"/>
                <a:gd name="connsiteX651" fmla="*/ 1692116 w 1981200"/>
                <a:gd name="connsiteY651" fmla="*/ 576263 h 2000250"/>
                <a:gd name="connsiteX652" fmla="*/ 1702499 w 1981200"/>
                <a:gd name="connsiteY652" fmla="*/ 563499 h 2000250"/>
                <a:gd name="connsiteX653" fmla="*/ 1705356 w 1981200"/>
                <a:gd name="connsiteY653" fmla="*/ 552259 h 2000250"/>
                <a:gd name="connsiteX654" fmla="*/ 1742789 w 1981200"/>
                <a:gd name="connsiteY654" fmla="*/ 553307 h 2000250"/>
                <a:gd name="connsiteX655" fmla="*/ 1762220 w 1981200"/>
                <a:gd name="connsiteY655" fmla="*/ 566356 h 2000250"/>
                <a:gd name="connsiteX656" fmla="*/ 1770888 w 1981200"/>
                <a:gd name="connsiteY656" fmla="*/ 575500 h 2000250"/>
                <a:gd name="connsiteX657" fmla="*/ 1785938 w 1981200"/>
                <a:gd name="connsiteY657" fmla="*/ 581596 h 2000250"/>
                <a:gd name="connsiteX658" fmla="*/ 1820799 w 1981200"/>
                <a:gd name="connsiteY658" fmla="*/ 583692 h 2000250"/>
                <a:gd name="connsiteX659" fmla="*/ 1839182 w 1981200"/>
                <a:gd name="connsiteY659" fmla="*/ 579406 h 2000250"/>
                <a:gd name="connsiteX660" fmla="*/ 1849755 w 1981200"/>
                <a:gd name="connsiteY660" fmla="*/ 567785 h 2000250"/>
                <a:gd name="connsiteX661" fmla="*/ 1851660 w 1981200"/>
                <a:gd name="connsiteY661" fmla="*/ 561404 h 2000250"/>
                <a:gd name="connsiteX662" fmla="*/ 1849565 w 1981200"/>
                <a:gd name="connsiteY662" fmla="*/ 547973 h 2000250"/>
                <a:gd name="connsiteX663" fmla="*/ 1865662 w 1981200"/>
                <a:gd name="connsiteY663" fmla="*/ 525589 h 2000250"/>
                <a:gd name="connsiteX664" fmla="*/ 1862900 w 1981200"/>
                <a:gd name="connsiteY664" fmla="*/ 526161 h 2000250"/>
                <a:gd name="connsiteX665" fmla="*/ 1877949 w 1981200"/>
                <a:gd name="connsiteY665" fmla="*/ 494252 h 2000250"/>
                <a:gd name="connsiteX666" fmla="*/ 1888141 w 1981200"/>
                <a:gd name="connsiteY666" fmla="*/ 483679 h 2000250"/>
                <a:gd name="connsiteX667" fmla="*/ 1892141 w 1981200"/>
                <a:gd name="connsiteY667" fmla="*/ 485775 h 2000250"/>
                <a:gd name="connsiteX668" fmla="*/ 1894523 w 1981200"/>
                <a:gd name="connsiteY668" fmla="*/ 494824 h 2000250"/>
                <a:gd name="connsiteX669" fmla="*/ 1899571 w 1981200"/>
                <a:gd name="connsiteY669" fmla="*/ 499205 h 2000250"/>
                <a:gd name="connsiteX670" fmla="*/ 1903381 w 1981200"/>
                <a:gd name="connsiteY670" fmla="*/ 508159 h 2000250"/>
                <a:gd name="connsiteX671" fmla="*/ 1907572 w 1981200"/>
                <a:gd name="connsiteY671" fmla="*/ 508825 h 2000250"/>
                <a:gd name="connsiteX672" fmla="*/ 1905476 w 1981200"/>
                <a:gd name="connsiteY672" fmla="*/ 514636 h 2000250"/>
                <a:gd name="connsiteX673" fmla="*/ 1908143 w 1981200"/>
                <a:gd name="connsiteY673" fmla="*/ 518636 h 2000250"/>
                <a:gd name="connsiteX674" fmla="*/ 1918621 w 1981200"/>
                <a:gd name="connsiteY674" fmla="*/ 522637 h 2000250"/>
                <a:gd name="connsiteX675" fmla="*/ 1932718 w 1981200"/>
                <a:gd name="connsiteY675" fmla="*/ 519970 h 2000250"/>
                <a:gd name="connsiteX676" fmla="*/ 1935194 w 1981200"/>
                <a:gd name="connsiteY676" fmla="*/ 525494 h 2000250"/>
                <a:gd name="connsiteX677" fmla="*/ 1932337 w 1981200"/>
                <a:gd name="connsiteY677" fmla="*/ 532543 h 2000250"/>
                <a:gd name="connsiteX678" fmla="*/ 1943957 w 1981200"/>
                <a:gd name="connsiteY678" fmla="*/ 537496 h 2000250"/>
                <a:gd name="connsiteX679" fmla="*/ 1968722 w 1981200"/>
                <a:gd name="connsiteY679" fmla="*/ 569119 h 2000250"/>
                <a:gd name="connsiteX680" fmla="*/ 1973104 w 1981200"/>
                <a:gd name="connsiteY680" fmla="*/ 566071 h 2000250"/>
                <a:gd name="connsiteX681" fmla="*/ 1979295 w 1981200"/>
                <a:gd name="connsiteY681" fmla="*/ 579882 h 2000250"/>
                <a:gd name="connsiteX682" fmla="*/ 1976914 w 1981200"/>
                <a:gd name="connsiteY682" fmla="*/ 614553 h 2000250"/>
                <a:gd name="connsiteX683" fmla="*/ 1958912 w 1981200"/>
                <a:gd name="connsiteY683" fmla="*/ 623888 h 2000250"/>
                <a:gd name="connsiteX684" fmla="*/ 1953578 w 1981200"/>
                <a:gd name="connsiteY684" fmla="*/ 629793 h 2000250"/>
                <a:gd name="connsiteX685" fmla="*/ 1958340 w 1981200"/>
                <a:gd name="connsiteY685" fmla="*/ 637984 h 2000250"/>
                <a:gd name="connsiteX686" fmla="*/ 1953673 w 1981200"/>
                <a:gd name="connsiteY686" fmla="*/ 642080 h 2000250"/>
                <a:gd name="connsiteX687" fmla="*/ 1956435 w 1981200"/>
                <a:gd name="connsiteY687" fmla="*/ 645509 h 2000250"/>
                <a:gd name="connsiteX688" fmla="*/ 1952244 w 1981200"/>
                <a:gd name="connsiteY688" fmla="*/ 658082 h 2000250"/>
                <a:gd name="connsiteX689" fmla="*/ 1954149 w 1981200"/>
                <a:gd name="connsiteY689" fmla="*/ 660082 h 2000250"/>
                <a:gd name="connsiteX690" fmla="*/ 1952720 w 1981200"/>
                <a:gd name="connsiteY690" fmla="*/ 690753 h 2000250"/>
                <a:gd name="connsiteX691" fmla="*/ 1961864 w 1981200"/>
                <a:gd name="connsiteY691" fmla="*/ 699230 h 2000250"/>
                <a:gd name="connsiteX692" fmla="*/ 1977390 w 1981200"/>
                <a:gd name="connsiteY692" fmla="*/ 703421 h 2000250"/>
                <a:gd name="connsiteX693" fmla="*/ 1967103 w 1981200"/>
                <a:gd name="connsiteY693" fmla="*/ 713994 h 2000250"/>
                <a:gd name="connsiteX694" fmla="*/ 1966246 w 1981200"/>
                <a:gd name="connsiteY694" fmla="*/ 721900 h 2000250"/>
                <a:gd name="connsiteX695" fmla="*/ 1969770 w 1981200"/>
                <a:gd name="connsiteY695" fmla="*/ 738473 h 2000250"/>
                <a:gd name="connsiteX696" fmla="*/ 1967484 w 1981200"/>
                <a:gd name="connsiteY696" fmla="*/ 753904 h 2000250"/>
                <a:gd name="connsiteX697" fmla="*/ 1958245 w 1981200"/>
                <a:gd name="connsiteY697" fmla="*/ 770477 h 2000250"/>
                <a:gd name="connsiteX698" fmla="*/ 1959864 w 1981200"/>
                <a:gd name="connsiteY698" fmla="*/ 786003 h 2000250"/>
                <a:gd name="connsiteX699" fmla="*/ 1948434 w 1981200"/>
                <a:gd name="connsiteY699" fmla="*/ 799814 h 2000250"/>
                <a:gd name="connsiteX700" fmla="*/ 1937575 w 1981200"/>
                <a:gd name="connsiteY700" fmla="*/ 793337 h 2000250"/>
                <a:gd name="connsiteX701" fmla="*/ 1928432 w 1981200"/>
                <a:gd name="connsiteY701" fmla="*/ 798004 h 2000250"/>
                <a:gd name="connsiteX702" fmla="*/ 1927384 w 1981200"/>
                <a:gd name="connsiteY702" fmla="*/ 807053 h 2000250"/>
                <a:gd name="connsiteX703" fmla="*/ 1911477 w 1981200"/>
                <a:gd name="connsiteY703" fmla="*/ 808387 h 2000250"/>
                <a:gd name="connsiteX704" fmla="*/ 1868710 w 1981200"/>
                <a:gd name="connsiteY704" fmla="*/ 794195 h 2000250"/>
                <a:gd name="connsiteX705" fmla="*/ 1847755 w 1981200"/>
                <a:gd name="connsiteY705" fmla="*/ 801910 h 2000250"/>
                <a:gd name="connsiteX706" fmla="*/ 1831848 w 1981200"/>
                <a:gd name="connsiteY706" fmla="*/ 821436 h 2000250"/>
                <a:gd name="connsiteX707" fmla="*/ 1831372 w 1981200"/>
                <a:gd name="connsiteY707" fmla="*/ 837629 h 2000250"/>
                <a:gd name="connsiteX708" fmla="*/ 1819656 w 1981200"/>
                <a:gd name="connsiteY708" fmla="*/ 845058 h 2000250"/>
                <a:gd name="connsiteX709" fmla="*/ 1818608 w 1981200"/>
                <a:gd name="connsiteY709" fmla="*/ 852392 h 2000250"/>
                <a:gd name="connsiteX710" fmla="*/ 1825942 w 1981200"/>
                <a:gd name="connsiteY710" fmla="*/ 882015 h 2000250"/>
                <a:gd name="connsiteX711" fmla="*/ 1823180 w 1981200"/>
                <a:gd name="connsiteY711" fmla="*/ 892492 h 2000250"/>
                <a:gd name="connsiteX712" fmla="*/ 1827943 w 1981200"/>
                <a:gd name="connsiteY712" fmla="*/ 900970 h 2000250"/>
                <a:gd name="connsiteX713" fmla="*/ 1823847 w 1981200"/>
                <a:gd name="connsiteY713" fmla="*/ 926592 h 2000250"/>
                <a:gd name="connsiteX714" fmla="*/ 1825562 w 1981200"/>
                <a:gd name="connsiteY714" fmla="*/ 930878 h 2000250"/>
                <a:gd name="connsiteX715" fmla="*/ 1822609 w 1981200"/>
                <a:gd name="connsiteY715" fmla="*/ 933164 h 2000250"/>
                <a:gd name="connsiteX716" fmla="*/ 1815275 w 1981200"/>
                <a:gd name="connsiteY716" fmla="*/ 927163 h 2000250"/>
                <a:gd name="connsiteX717" fmla="*/ 1811083 w 1981200"/>
                <a:gd name="connsiteY717" fmla="*/ 930497 h 2000250"/>
                <a:gd name="connsiteX718" fmla="*/ 1810417 w 1981200"/>
                <a:gd name="connsiteY718" fmla="*/ 935926 h 2000250"/>
                <a:gd name="connsiteX719" fmla="*/ 1810798 w 1981200"/>
                <a:gd name="connsiteY719" fmla="*/ 937831 h 2000250"/>
                <a:gd name="connsiteX720" fmla="*/ 1816513 w 1981200"/>
                <a:gd name="connsiteY720" fmla="*/ 938498 h 2000250"/>
                <a:gd name="connsiteX721" fmla="*/ 1820513 w 1981200"/>
                <a:gd name="connsiteY721" fmla="*/ 947261 h 2000250"/>
                <a:gd name="connsiteX722" fmla="*/ 1825942 w 1981200"/>
                <a:gd name="connsiteY722" fmla="*/ 947547 h 2000250"/>
                <a:gd name="connsiteX723" fmla="*/ 1826895 w 1981200"/>
                <a:gd name="connsiteY723" fmla="*/ 954500 h 2000250"/>
                <a:gd name="connsiteX724" fmla="*/ 1825562 w 1981200"/>
                <a:gd name="connsiteY724" fmla="*/ 962120 h 2000250"/>
                <a:gd name="connsiteX725" fmla="*/ 1820418 w 1981200"/>
                <a:gd name="connsiteY725" fmla="*/ 954691 h 2000250"/>
                <a:gd name="connsiteX726" fmla="*/ 1815560 w 1981200"/>
                <a:gd name="connsiteY726" fmla="*/ 953357 h 2000250"/>
                <a:gd name="connsiteX727" fmla="*/ 1815560 w 1981200"/>
                <a:gd name="connsiteY727" fmla="*/ 958310 h 2000250"/>
                <a:gd name="connsiteX728" fmla="*/ 1810321 w 1981200"/>
                <a:gd name="connsiteY728" fmla="*/ 963168 h 2000250"/>
                <a:gd name="connsiteX729" fmla="*/ 1813655 w 1981200"/>
                <a:gd name="connsiteY729" fmla="*/ 964406 h 2000250"/>
                <a:gd name="connsiteX730" fmla="*/ 1815846 w 1981200"/>
                <a:gd name="connsiteY730" fmla="*/ 960406 h 2000250"/>
                <a:gd name="connsiteX731" fmla="*/ 1821466 w 1981200"/>
                <a:gd name="connsiteY731" fmla="*/ 961739 h 2000250"/>
                <a:gd name="connsiteX732" fmla="*/ 1824133 w 1981200"/>
                <a:gd name="connsiteY732" fmla="*/ 969550 h 2000250"/>
                <a:gd name="connsiteX733" fmla="*/ 1821180 w 1981200"/>
                <a:gd name="connsiteY733" fmla="*/ 970597 h 2000250"/>
                <a:gd name="connsiteX734" fmla="*/ 1809941 w 1981200"/>
                <a:gd name="connsiteY734" fmla="*/ 964978 h 2000250"/>
                <a:gd name="connsiteX735" fmla="*/ 1803845 w 1981200"/>
                <a:gd name="connsiteY735" fmla="*/ 967740 h 2000250"/>
                <a:gd name="connsiteX736" fmla="*/ 1801273 w 1981200"/>
                <a:gd name="connsiteY736" fmla="*/ 964597 h 2000250"/>
                <a:gd name="connsiteX737" fmla="*/ 1798415 w 1981200"/>
                <a:gd name="connsiteY737" fmla="*/ 977646 h 2000250"/>
                <a:gd name="connsiteX738" fmla="*/ 1795748 w 1981200"/>
                <a:gd name="connsiteY738" fmla="*/ 976027 h 2000250"/>
                <a:gd name="connsiteX739" fmla="*/ 1796034 w 1981200"/>
                <a:gd name="connsiteY739" fmla="*/ 971645 h 2000250"/>
                <a:gd name="connsiteX740" fmla="*/ 1788509 w 1981200"/>
                <a:gd name="connsiteY740" fmla="*/ 972217 h 2000250"/>
                <a:gd name="connsiteX741" fmla="*/ 1785747 w 1981200"/>
                <a:gd name="connsiteY741" fmla="*/ 967835 h 2000250"/>
                <a:gd name="connsiteX742" fmla="*/ 1773650 w 1981200"/>
                <a:gd name="connsiteY742" fmla="*/ 960787 h 2000250"/>
                <a:gd name="connsiteX743" fmla="*/ 1762601 w 1981200"/>
                <a:gd name="connsiteY743" fmla="*/ 958501 h 2000250"/>
                <a:gd name="connsiteX744" fmla="*/ 1764125 w 1981200"/>
                <a:gd name="connsiteY744" fmla="*/ 952976 h 2000250"/>
                <a:gd name="connsiteX745" fmla="*/ 1769936 w 1981200"/>
                <a:gd name="connsiteY745" fmla="*/ 952214 h 2000250"/>
                <a:gd name="connsiteX746" fmla="*/ 1779651 w 1981200"/>
                <a:gd name="connsiteY746" fmla="*/ 944213 h 2000250"/>
                <a:gd name="connsiteX747" fmla="*/ 1789176 w 1981200"/>
                <a:gd name="connsiteY747" fmla="*/ 949452 h 2000250"/>
                <a:gd name="connsiteX748" fmla="*/ 1796701 w 1981200"/>
                <a:gd name="connsiteY748" fmla="*/ 943737 h 2000250"/>
                <a:gd name="connsiteX749" fmla="*/ 1811465 w 1981200"/>
                <a:gd name="connsiteY749" fmla="*/ 944594 h 2000250"/>
                <a:gd name="connsiteX750" fmla="*/ 1788509 w 1981200"/>
                <a:gd name="connsiteY750" fmla="*/ 938213 h 2000250"/>
                <a:gd name="connsiteX751" fmla="*/ 1780127 w 1981200"/>
                <a:gd name="connsiteY751" fmla="*/ 939832 h 2000250"/>
                <a:gd name="connsiteX752" fmla="*/ 1777460 w 1981200"/>
                <a:gd name="connsiteY752" fmla="*/ 943832 h 2000250"/>
                <a:gd name="connsiteX753" fmla="*/ 1774698 w 1981200"/>
                <a:gd name="connsiteY753" fmla="*/ 943070 h 2000250"/>
                <a:gd name="connsiteX754" fmla="*/ 1769459 w 1981200"/>
                <a:gd name="connsiteY754" fmla="*/ 948976 h 2000250"/>
                <a:gd name="connsiteX755" fmla="*/ 1762220 w 1981200"/>
                <a:gd name="connsiteY755" fmla="*/ 949642 h 2000250"/>
                <a:gd name="connsiteX756" fmla="*/ 1761268 w 1981200"/>
                <a:gd name="connsiteY756" fmla="*/ 952309 h 2000250"/>
                <a:gd name="connsiteX757" fmla="*/ 1755743 w 1981200"/>
                <a:gd name="connsiteY757" fmla="*/ 951166 h 2000250"/>
                <a:gd name="connsiteX758" fmla="*/ 1754696 w 1981200"/>
                <a:gd name="connsiteY758" fmla="*/ 957834 h 2000250"/>
                <a:gd name="connsiteX759" fmla="*/ 1753743 w 1981200"/>
                <a:gd name="connsiteY759" fmla="*/ 946975 h 2000250"/>
                <a:gd name="connsiteX760" fmla="*/ 1742218 w 1981200"/>
                <a:gd name="connsiteY760" fmla="*/ 931450 h 2000250"/>
                <a:gd name="connsiteX761" fmla="*/ 1737074 w 1981200"/>
                <a:gd name="connsiteY761" fmla="*/ 929640 h 2000250"/>
                <a:gd name="connsiteX762" fmla="*/ 1732407 w 1981200"/>
                <a:gd name="connsiteY762" fmla="*/ 921734 h 2000250"/>
                <a:gd name="connsiteX763" fmla="*/ 1709547 w 1981200"/>
                <a:gd name="connsiteY763" fmla="*/ 911162 h 2000250"/>
                <a:gd name="connsiteX764" fmla="*/ 1704023 w 1981200"/>
                <a:gd name="connsiteY764" fmla="*/ 901922 h 2000250"/>
                <a:gd name="connsiteX765" fmla="*/ 1698593 w 1981200"/>
                <a:gd name="connsiteY765" fmla="*/ 899446 h 2000250"/>
                <a:gd name="connsiteX766" fmla="*/ 1699070 w 1981200"/>
                <a:gd name="connsiteY766" fmla="*/ 890873 h 2000250"/>
                <a:gd name="connsiteX767" fmla="*/ 1696307 w 1981200"/>
                <a:gd name="connsiteY767" fmla="*/ 886492 h 2000250"/>
                <a:gd name="connsiteX768" fmla="*/ 1685354 w 1981200"/>
                <a:gd name="connsiteY768" fmla="*/ 882872 h 2000250"/>
                <a:gd name="connsiteX769" fmla="*/ 1662779 w 1981200"/>
                <a:gd name="connsiteY769" fmla="*/ 898588 h 2000250"/>
                <a:gd name="connsiteX770" fmla="*/ 1652778 w 1981200"/>
                <a:gd name="connsiteY770" fmla="*/ 894588 h 2000250"/>
                <a:gd name="connsiteX771" fmla="*/ 1644777 w 1981200"/>
                <a:gd name="connsiteY771" fmla="*/ 906685 h 2000250"/>
                <a:gd name="connsiteX772" fmla="*/ 1635252 w 1981200"/>
                <a:gd name="connsiteY772" fmla="*/ 914400 h 2000250"/>
                <a:gd name="connsiteX773" fmla="*/ 1629728 w 1981200"/>
                <a:gd name="connsiteY773" fmla="*/ 927925 h 2000250"/>
                <a:gd name="connsiteX774" fmla="*/ 1631823 w 1981200"/>
                <a:gd name="connsiteY774" fmla="*/ 933355 h 2000250"/>
                <a:gd name="connsiteX775" fmla="*/ 1630299 w 1981200"/>
                <a:gd name="connsiteY775" fmla="*/ 940975 h 2000250"/>
                <a:gd name="connsiteX776" fmla="*/ 1638205 w 1981200"/>
                <a:gd name="connsiteY776" fmla="*/ 952976 h 2000250"/>
                <a:gd name="connsiteX777" fmla="*/ 1624584 w 1981200"/>
                <a:gd name="connsiteY777" fmla="*/ 970407 h 2000250"/>
                <a:gd name="connsiteX778" fmla="*/ 1606582 w 1981200"/>
                <a:gd name="connsiteY778" fmla="*/ 970979 h 2000250"/>
                <a:gd name="connsiteX779" fmla="*/ 1603438 w 1981200"/>
                <a:gd name="connsiteY779" fmla="*/ 968312 h 2000250"/>
                <a:gd name="connsiteX780" fmla="*/ 1603058 w 1981200"/>
                <a:gd name="connsiteY780" fmla="*/ 963835 h 2000250"/>
                <a:gd name="connsiteX781" fmla="*/ 1600009 w 1981200"/>
                <a:gd name="connsiteY781" fmla="*/ 962978 h 2000250"/>
                <a:gd name="connsiteX782" fmla="*/ 1585341 w 1981200"/>
                <a:gd name="connsiteY782" fmla="*/ 977741 h 2000250"/>
                <a:gd name="connsiteX783" fmla="*/ 1575054 w 1981200"/>
                <a:gd name="connsiteY783" fmla="*/ 983361 h 2000250"/>
                <a:gd name="connsiteX784" fmla="*/ 1570577 w 1981200"/>
                <a:gd name="connsiteY784" fmla="*/ 982313 h 2000250"/>
                <a:gd name="connsiteX785" fmla="*/ 1562291 w 1981200"/>
                <a:gd name="connsiteY785" fmla="*/ 973360 h 2000250"/>
                <a:gd name="connsiteX786" fmla="*/ 1561338 w 1981200"/>
                <a:gd name="connsiteY786" fmla="*/ 987838 h 2000250"/>
                <a:gd name="connsiteX787" fmla="*/ 1575530 w 1981200"/>
                <a:gd name="connsiteY787" fmla="*/ 1003363 h 2000250"/>
                <a:gd name="connsiteX788" fmla="*/ 1564386 w 1981200"/>
                <a:gd name="connsiteY788" fmla="*/ 1001458 h 2000250"/>
                <a:gd name="connsiteX789" fmla="*/ 1557147 w 1981200"/>
                <a:gd name="connsiteY789" fmla="*/ 1003078 h 2000250"/>
                <a:gd name="connsiteX790" fmla="*/ 1553432 w 1981200"/>
                <a:gd name="connsiteY790" fmla="*/ 1000887 h 2000250"/>
                <a:gd name="connsiteX791" fmla="*/ 1553623 w 1981200"/>
                <a:gd name="connsiteY791" fmla="*/ 1003459 h 2000250"/>
                <a:gd name="connsiteX792" fmla="*/ 1545050 w 1981200"/>
                <a:gd name="connsiteY792" fmla="*/ 1010317 h 2000250"/>
                <a:gd name="connsiteX793" fmla="*/ 1551051 w 1981200"/>
                <a:gd name="connsiteY793" fmla="*/ 1023175 h 2000250"/>
                <a:gd name="connsiteX794" fmla="*/ 1549527 w 1981200"/>
                <a:gd name="connsiteY794" fmla="*/ 1030796 h 2000250"/>
                <a:gd name="connsiteX795" fmla="*/ 1545146 w 1981200"/>
                <a:gd name="connsiteY795" fmla="*/ 1032986 h 2000250"/>
                <a:gd name="connsiteX796" fmla="*/ 1547622 w 1981200"/>
                <a:gd name="connsiteY796" fmla="*/ 1038701 h 2000250"/>
                <a:gd name="connsiteX797" fmla="*/ 1545622 w 1981200"/>
                <a:gd name="connsiteY797" fmla="*/ 1041654 h 2000250"/>
                <a:gd name="connsiteX798" fmla="*/ 1537907 w 1981200"/>
                <a:gd name="connsiteY798" fmla="*/ 1038320 h 2000250"/>
                <a:gd name="connsiteX799" fmla="*/ 1537145 w 1981200"/>
                <a:gd name="connsiteY799" fmla="*/ 1030796 h 2000250"/>
                <a:gd name="connsiteX800" fmla="*/ 1540383 w 1981200"/>
                <a:gd name="connsiteY800" fmla="*/ 1026604 h 2000250"/>
                <a:gd name="connsiteX801" fmla="*/ 1535430 w 1981200"/>
                <a:gd name="connsiteY801" fmla="*/ 1028129 h 2000250"/>
                <a:gd name="connsiteX802" fmla="*/ 1536002 w 1981200"/>
                <a:gd name="connsiteY802" fmla="*/ 1042702 h 2000250"/>
                <a:gd name="connsiteX803" fmla="*/ 1532668 w 1981200"/>
                <a:gd name="connsiteY803" fmla="*/ 1044797 h 2000250"/>
                <a:gd name="connsiteX804" fmla="*/ 1525810 w 1981200"/>
                <a:gd name="connsiteY804" fmla="*/ 1043273 h 2000250"/>
                <a:gd name="connsiteX805" fmla="*/ 1517999 w 1981200"/>
                <a:gd name="connsiteY805" fmla="*/ 1027366 h 2000250"/>
                <a:gd name="connsiteX806" fmla="*/ 1509998 w 1981200"/>
                <a:gd name="connsiteY806" fmla="*/ 1021175 h 2000250"/>
                <a:gd name="connsiteX807" fmla="*/ 1492853 w 1981200"/>
                <a:gd name="connsiteY807" fmla="*/ 1024985 h 2000250"/>
                <a:gd name="connsiteX808" fmla="*/ 1484376 w 1981200"/>
                <a:gd name="connsiteY808" fmla="*/ 1034224 h 2000250"/>
                <a:gd name="connsiteX809" fmla="*/ 1473613 w 1981200"/>
                <a:gd name="connsiteY809" fmla="*/ 1027081 h 2000250"/>
                <a:gd name="connsiteX810" fmla="*/ 1464850 w 1981200"/>
                <a:gd name="connsiteY810" fmla="*/ 1030033 h 2000250"/>
                <a:gd name="connsiteX811" fmla="*/ 1462183 w 1981200"/>
                <a:gd name="connsiteY811" fmla="*/ 1032986 h 2000250"/>
                <a:gd name="connsiteX812" fmla="*/ 1461135 w 1981200"/>
                <a:gd name="connsiteY812" fmla="*/ 1043178 h 2000250"/>
                <a:gd name="connsiteX813" fmla="*/ 1442371 w 1981200"/>
                <a:gd name="connsiteY813" fmla="*/ 1044226 h 2000250"/>
                <a:gd name="connsiteX814" fmla="*/ 1433513 w 1981200"/>
                <a:gd name="connsiteY814" fmla="*/ 1048512 h 2000250"/>
                <a:gd name="connsiteX815" fmla="*/ 1430750 w 1981200"/>
                <a:gd name="connsiteY815" fmla="*/ 1051655 h 2000250"/>
                <a:gd name="connsiteX816" fmla="*/ 1435989 w 1981200"/>
                <a:gd name="connsiteY816" fmla="*/ 1052703 h 2000250"/>
                <a:gd name="connsiteX817" fmla="*/ 1432560 w 1981200"/>
                <a:gd name="connsiteY817" fmla="*/ 1064800 h 2000250"/>
                <a:gd name="connsiteX818" fmla="*/ 1435608 w 1981200"/>
                <a:gd name="connsiteY818" fmla="*/ 1072991 h 2000250"/>
                <a:gd name="connsiteX819" fmla="*/ 1432941 w 1981200"/>
                <a:gd name="connsiteY819" fmla="*/ 1090803 h 2000250"/>
                <a:gd name="connsiteX820" fmla="*/ 1437418 w 1981200"/>
                <a:gd name="connsiteY820" fmla="*/ 1098899 h 2000250"/>
                <a:gd name="connsiteX821" fmla="*/ 1446276 w 1981200"/>
                <a:gd name="connsiteY821" fmla="*/ 1104138 h 2000250"/>
                <a:gd name="connsiteX822" fmla="*/ 1449324 w 1981200"/>
                <a:gd name="connsiteY822" fmla="*/ 1098995 h 2000250"/>
                <a:gd name="connsiteX823" fmla="*/ 1457706 w 1981200"/>
                <a:gd name="connsiteY823" fmla="*/ 1094613 h 2000250"/>
                <a:gd name="connsiteX824" fmla="*/ 1468946 w 1981200"/>
                <a:gd name="connsiteY824" fmla="*/ 1103471 h 2000250"/>
                <a:gd name="connsiteX825" fmla="*/ 1479042 w 1981200"/>
                <a:gd name="connsiteY825" fmla="*/ 1099947 h 2000250"/>
                <a:gd name="connsiteX826" fmla="*/ 1480185 w 1981200"/>
                <a:gd name="connsiteY826" fmla="*/ 1103185 h 2000250"/>
                <a:gd name="connsiteX827" fmla="*/ 1483233 w 1981200"/>
                <a:gd name="connsiteY827" fmla="*/ 1102042 h 2000250"/>
                <a:gd name="connsiteX828" fmla="*/ 1470470 w 1981200"/>
                <a:gd name="connsiteY828" fmla="*/ 1107757 h 2000250"/>
                <a:gd name="connsiteX829" fmla="*/ 1454849 w 1981200"/>
                <a:gd name="connsiteY829" fmla="*/ 1119378 h 2000250"/>
                <a:gd name="connsiteX830" fmla="*/ 1458278 w 1981200"/>
                <a:gd name="connsiteY830" fmla="*/ 1121759 h 2000250"/>
                <a:gd name="connsiteX831" fmla="*/ 1456182 w 1981200"/>
                <a:gd name="connsiteY831" fmla="*/ 1122997 h 2000250"/>
                <a:gd name="connsiteX832" fmla="*/ 1457611 w 1981200"/>
                <a:gd name="connsiteY832" fmla="*/ 1125664 h 2000250"/>
                <a:gd name="connsiteX833" fmla="*/ 1455039 w 1981200"/>
                <a:gd name="connsiteY833" fmla="*/ 1129093 h 2000250"/>
                <a:gd name="connsiteX834" fmla="*/ 1453134 w 1981200"/>
                <a:gd name="connsiteY834" fmla="*/ 1127950 h 2000250"/>
                <a:gd name="connsiteX835" fmla="*/ 1447419 w 1981200"/>
                <a:gd name="connsiteY835" fmla="*/ 1131475 h 2000250"/>
                <a:gd name="connsiteX836" fmla="*/ 1449419 w 1981200"/>
                <a:gd name="connsiteY836" fmla="*/ 1138714 h 2000250"/>
                <a:gd name="connsiteX837" fmla="*/ 1452372 w 1981200"/>
                <a:gd name="connsiteY837" fmla="*/ 1140428 h 2000250"/>
                <a:gd name="connsiteX838" fmla="*/ 1463992 w 1981200"/>
                <a:gd name="connsiteY838" fmla="*/ 1136904 h 2000250"/>
                <a:gd name="connsiteX839" fmla="*/ 1468660 w 1981200"/>
                <a:gd name="connsiteY839" fmla="*/ 1139571 h 2000250"/>
                <a:gd name="connsiteX840" fmla="*/ 1468565 w 1981200"/>
                <a:gd name="connsiteY840" fmla="*/ 1141857 h 2000250"/>
                <a:gd name="connsiteX841" fmla="*/ 1473517 w 1981200"/>
                <a:gd name="connsiteY841" fmla="*/ 1142047 h 2000250"/>
                <a:gd name="connsiteX842" fmla="*/ 1474661 w 1981200"/>
                <a:gd name="connsiteY842" fmla="*/ 1133856 h 2000250"/>
                <a:gd name="connsiteX843" fmla="*/ 1479233 w 1981200"/>
                <a:gd name="connsiteY843" fmla="*/ 1134428 h 2000250"/>
                <a:gd name="connsiteX844" fmla="*/ 1488662 w 1981200"/>
                <a:gd name="connsiteY844" fmla="*/ 1138904 h 2000250"/>
                <a:gd name="connsiteX845" fmla="*/ 1487710 w 1981200"/>
                <a:gd name="connsiteY845" fmla="*/ 1141476 h 2000250"/>
                <a:gd name="connsiteX846" fmla="*/ 1491044 w 1981200"/>
                <a:gd name="connsiteY846" fmla="*/ 1145000 h 2000250"/>
                <a:gd name="connsiteX847" fmla="*/ 1498378 w 1981200"/>
                <a:gd name="connsiteY847" fmla="*/ 1145191 h 2000250"/>
                <a:gd name="connsiteX848" fmla="*/ 1505998 w 1981200"/>
                <a:gd name="connsiteY848" fmla="*/ 1154621 h 2000250"/>
                <a:gd name="connsiteX849" fmla="*/ 1518475 w 1981200"/>
                <a:gd name="connsiteY849" fmla="*/ 1154906 h 2000250"/>
                <a:gd name="connsiteX850" fmla="*/ 1509141 w 1981200"/>
                <a:gd name="connsiteY850" fmla="*/ 1169384 h 2000250"/>
                <a:gd name="connsiteX851" fmla="*/ 1508188 w 1981200"/>
                <a:gd name="connsiteY851" fmla="*/ 1181672 h 2000250"/>
                <a:gd name="connsiteX852" fmla="*/ 1498092 w 1981200"/>
                <a:gd name="connsiteY852" fmla="*/ 1195864 h 2000250"/>
                <a:gd name="connsiteX853" fmla="*/ 1492472 w 1981200"/>
                <a:gd name="connsiteY853" fmla="*/ 1199102 h 2000250"/>
                <a:gd name="connsiteX854" fmla="*/ 1485614 w 1981200"/>
                <a:gd name="connsiteY854" fmla="*/ 1237869 h 2000250"/>
                <a:gd name="connsiteX855" fmla="*/ 1473613 w 1981200"/>
                <a:gd name="connsiteY855" fmla="*/ 1238631 h 2000250"/>
                <a:gd name="connsiteX856" fmla="*/ 1473613 w 1981200"/>
                <a:gd name="connsiteY856" fmla="*/ 1211008 h 2000250"/>
                <a:gd name="connsiteX857" fmla="*/ 1464278 w 1981200"/>
                <a:gd name="connsiteY857" fmla="*/ 1210628 h 2000250"/>
                <a:gd name="connsiteX858" fmla="*/ 1464278 w 1981200"/>
                <a:gd name="connsiteY858" fmla="*/ 1207294 h 2000250"/>
                <a:gd name="connsiteX859" fmla="*/ 1457611 w 1981200"/>
                <a:gd name="connsiteY859" fmla="*/ 1207484 h 2000250"/>
                <a:gd name="connsiteX860" fmla="*/ 1448181 w 1981200"/>
                <a:gd name="connsiteY860" fmla="*/ 1196721 h 2000250"/>
                <a:gd name="connsiteX861" fmla="*/ 1438084 w 1981200"/>
                <a:gd name="connsiteY861" fmla="*/ 1193864 h 2000250"/>
                <a:gd name="connsiteX862" fmla="*/ 1423988 w 1981200"/>
                <a:gd name="connsiteY862" fmla="*/ 1203293 h 2000250"/>
                <a:gd name="connsiteX863" fmla="*/ 1426464 w 1981200"/>
                <a:gd name="connsiteY863" fmla="*/ 1216342 h 2000250"/>
                <a:gd name="connsiteX864" fmla="*/ 1432941 w 1981200"/>
                <a:gd name="connsiteY864" fmla="*/ 1225105 h 2000250"/>
                <a:gd name="connsiteX865" fmla="*/ 1424940 w 1981200"/>
                <a:gd name="connsiteY865" fmla="*/ 1230821 h 2000250"/>
                <a:gd name="connsiteX866" fmla="*/ 1429607 w 1981200"/>
                <a:gd name="connsiteY866" fmla="*/ 1234440 h 2000250"/>
                <a:gd name="connsiteX867" fmla="*/ 1426940 w 1981200"/>
                <a:gd name="connsiteY867" fmla="*/ 1240346 h 2000250"/>
                <a:gd name="connsiteX868" fmla="*/ 1429131 w 1981200"/>
                <a:gd name="connsiteY868" fmla="*/ 1245870 h 2000250"/>
                <a:gd name="connsiteX869" fmla="*/ 1396841 w 1981200"/>
                <a:gd name="connsiteY869" fmla="*/ 1269587 h 2000250"/>
                <a:gd name="connsiteX870" fmla="*/ 1367600 w 1981200"/>
                <a:gd name="connsiteY870" fmla="*/ 1295781 h 2000250"/>
                <a:gd name="connsiteX871" fmla="*/ 1365695 w 1981200"/>
                <a:gd name="connsiteY871" fmla="*/ 1312450 h 2000250"/>
                <a:gd name="connsiteX872" fmla="*/ 1385125 w 1981200"/>
                <a:gd name="connsiteY872" fmla="*/ 1313021 h 2000250"/>
                <a:gd name="connsiteX873" fmla="*/ 1395698 w 1981200"/>
                <a:gd name="connsiteY873" fmla="*/ 1309592 h 2000250"/>
                <a:gd name="connsiteX874" fmla="*/ 1399413 w 1981200"/>
                <a:gd name="connsiteY874" fmla="*/ 1313688 h 2000250"/>
                <a:gd name="connsiteX875" fmla="*/ 1416939 w 1981200"/>
                <a:gd name="connsiteY875" fmla="*/ 1320355 h 2000250"/>
                <a:gd name="connsiteX876" fmla="*/ 1410271 w 1981200"/>
                <a:gd name="connsiteY876" fmla="*/ 1329690 h 2000250"/>
                <a:gd name="connsiteX877" fmla="*/ 1414367 w 1981200"/>
                <a:gd name="connsiteY877" fmla="*/ 1336357 h 2000250"/>
                <a:gd name="connsiteX878" fmla="*/ 1423035 w 1981200"/>
                <a:gd name="connsiteY878" fmla="*/ 1332929 h 2000250"/>
                <a:gd name="connsiteX879" fmla="*/ 1430655 w 1981200"/>
                <a:gd name="connsiteY879" fmla="*/ 1339977 h 2000250"/>
                <a:gd name="connsiteX880" fmla="*/ 1438466 w 1981200"/>
                <a:gd name="connsiteY880" fmla="*/ 1331976 h 2000250"/>
                <a:gd name="connsiteX881" fmla="*/ 1445990 w 1981200"/>
                <a:gd name="connsiteY881" fmla="*/ 1335214 h 2000250"/>
                <a:gd name="connsiteX882" fmla="*/ 1447514 w 1981200"/>
                <a:gd name="connsiteY882" fmla="*/ 1332833 h 2000250"/>
                <a:gd name="connsiteX883" fmla="*/ 1453229 w 1981200"/>
                <a:gd name="connsiteY883" fmla="*/ 1336929 h 2000250"/>
                <a:gd name="connsiteX884" fmla="*/ 1460468 w 1981200"/>
                <a:gd name="connsiteY884" fmla="*/ 1329976 h 2000250"/>
                <a:gd name="connsiteX885" fmla="*/ 1473803 w 1981200"/>
                <a:gd name="connsiteY885" fmla="*/ 1337500 h 2000250"/>
                <a:gd name="connsiteX886" fmla="*/ 1477804 w 1981200"/>
                <a:gd name="connsiteY886" fmla="*/ 1342930 h 2000250"/>
                <a:gd name="connsiteX887" fmla="*/ 1477137 w 1981200"/>
                <a:gd name="connsiteY887" fmla="*/ 1348454 h 2000250"/>
                <a:gd name="connsiteX888" fmla="*/ 1480090 w 1981200"/>
                <a:gd name="connsiteY888" fmla="*/ 1350169 h 2000250"/>
                <a:gd name="connsiteX889" fmla="*/ 1475613 w 1981200"/>
                <a:gd name="connsiteY889" fmla="*/ 1375220 h 2000250"/>
                <a:gd name="connsiteX890" fmla="*/ 1481233 w 1981200"/>
                <a:gd name="connsiteY890" fmla="*/ 1378839 h 2000250"/>
                <a:gd name="connsiteX891" fmla="*/ 1489710 w 1981200"/>
                <a:gd name="connsiteY891" fmla="*/ 1374648 h 2000250"/>
                <a:gd name="connsiteX892" fmla="*/ 1493425 w 1981200"/>
                <a:gd name="connsiteY892" fmla="*/ 1369600 h 2000250"/>
                <a:gd name="connsiteX893" fmla="*/ 1483328 w 1981200"/>
                <a:gd name="connsiteY893" fmla="*/ 1367980 h 2000250"/>
                <a:gd name="connsiteX894" fmla="*/ 1484281 w 1981200"/>
                <a:gd name="connsiteY894" fmla="*/ 1360456 h 2000250"/>
                <a:gd name="connsiteX895" fmla="*/ 1515904 w 1981200"/>
                <a:gd name="connsiteY895" fmla="*/ 1365314 h 2000250"/>
                <a:gd name="connsiteX896" fmla="*/ 1514094 w 1981200"/>
                <a:gd name="connsiteY896" fmla="*/ 1386554 h 2000250"/>
                <a:gd name="connsiteX897" fmla="*/ 1518285 w 1981200"/>
                <a:gd name="connsiteY897" fmla="*/ 1387221 h 2000250"/>
                <a:gd name="connsiteX898" fmla="*/ 1516856 w 1981200"/>
                <a:gd name="connsiteY898" fmla="*/ 1393603 h 2000250"/>
                <a:gd name="connsiteX899" fmla="*/ 1522857 w 1981200"/>
                <a:gd name="connsiteY899" fmla="*/ 1398936 h 2000250"/>
                <a:gd name="connsiteX900" fmla="*/ 1523809 w 1981200"/>
                <a:gd name="connsiteY900" fmla="*/ 1407985 h 2000250"/>
                <a:gd name="connsiteX901" fmla="*/ 1520285 w 1981200"/>
                <a:gd name="connsiteY901" fmla="*/ 1417796 h 2000250"/>
                <a:gd name="connsiteX902" fmla="*/ 1509141 w 1981200"/>
                <a:gd name="connsiteY902" fmla="*/ 1424464 h 2000250"/>
                <a:gd name="connsiteX903" fmla="*/ 1507427 w 1981200"/>
                <a:gd name="connsiteY903" fmla="*/ 1434179 h 2000250"/>
                <a:gd name="connsiteX904" fmla="*/ 1512761 w 1981200"/>
                <a:gd name="connsiteY904" fmla="*/ 1452277 h 2000250"/>
                <a:gd name="connsiteX905" fmla="*/ 1520476 w 1981200"/>
                <a:gd name="connsiteY905" fmla="*/ 1454849 h 2000250"/>
                <a:gd name="connsiteX906" fmla="*/ 1522000 w 1981200"/>
                <a:gd name="connsiteY906" fmla="*/ 1460564 h 2000250"/>
                <a:gd name="connsiteX907" fmla="*/ 1507331 w 1981200"/>
                <a:gd name="connsiteY907" fmla="*/ 1467231 h 2000250"/>
                <a:gd name="connsiteX908" fmla="*/ 1486948 w 1981200"/>
                <a:gd name="connsiteY908" fmla="*/ 1465326 h 2000250"/>
                <a:gd name="connsiteX909" fmla="*/ 1490091 w 1981200"/>
                <a:gd name="connsiteY909" fmla="*/ 1472374 h 2000250"/>
                <a:gd name="connsiteX910" fmla="*/ 1487900 w 1981200"/>
                <a:gd name="connsiteY910" fmla="*/ 1477137 h 2000250"/>
                <a:gd name="connsiteX911" fmla="*/ 1494758 w 1981200"/>
                <a:gd name="connsiteY911" fmla="*/ 1489329 h 2000250"/>
                <a:gd name="connsiteX912" fmla="*/ 1489805 w 1981200"/>
                <a:gd name="connsiteY912" fmla="*/ 1493806 h 2000250"/>
                <a:gd name="connsiteX913" fmla="*/ 1488567 w 1981200"/>
                <a:gd name="connsiteY913" fmla="*/ 1506188 h 2000250"/>
                <a:gd name="connsiteX914" fmla="*/ 1479042 w 1981200"/>
                <a:gd name="connsiteY914" fmla="*/ 1511237 h 2000250"/>
                <a:gd name="connsiteX915" fmla="*/ 1476375 w 1981200"/>
                <a:gd name="connsiteY915" fmla="*/ 1523333 h 2000250"/>
                <a:gd name="connsiteX916" fmla="*/ 1472184 w 1981200"/>
                <a:gd name="connsiteY916" fmla="*/ 1528286 h 2000250"/>
                <a:gd name="connsiteX917" fmla="*/ 1454944 w 1981200"/>
                <a:gd name="connsiteY917" fmla="*/ 1539526 h 2000250"/>
                <a:gd name="connsiteX918" fmla="*/ 1445609 w 1981200"/>
                <a:gd name="connsiteY918" fmla="*/ 1536954 h 2000250"/>
                <a:gd name="connsiteX919" fmla="*/ 1440561 w 1981200"/>
                <a:gd name="connsiteY919" fmla="*/ 1539240 h 2000250"/>
                <a:gd name="connsiteX920" fmla="*/ 1450753 w 1981200"/>
                <a:gd name="connsiteY920" fmla="*/ 1573625 h 2000250"/>
                <a:gd name="connsiteX921" fmla="*/ 1461516 w 1981200"/>
                <a:gd name="connsiteY921" fmla="*/ 1590485 h 2000250"/>
                <a:gd name="connsiteX922" fmla="*/ 1468565 w 1981200"/>
                <a:gd name="connsiteY922" fmla="*/ 1611058 h 2000250"/>
                <a:gd name="connsiteX923" fmla="*/ 1478471 w 1981200"/>
                <a:gd name="connsiteY923" fmla="*/ 1620488 h 2000250"/>
                <a:gd name="connsiteX924" fmla="*/ 1480757 w 1981200"/>
                <a:gd name="connsiteY924" fmla="*/ 1626203 h 2000250"/>
                <a:gd name="connsiteX925" fmla="*/ 1483233 w 1981200"/>
                <a:gd name="connsiteY925" fmla="*/ 1625537 h 2000250"/>
                <a:gd name="connsiteX926" fmla="*/ 1488662 w 1981200"/>
                <a:gd name="connsiteY926" fmla="*/ 1636681 h 2000250"/>
                <a:gd name="connsiteX927" fmla="*/ 1492663 w 1981200"/>
                <a:gd name="connsiteY927" fmla="*/ 1634204 h 2000250"/>
                <a:gd name="connsiteX928" fmla="*/ 1501140 w 1981200"/>
                <a:gd name="connsiteY928" fmla="*/ 1641539 h 2000250"/>
                <a:gd name="connsiteX929" fmla="*/ 1492472 w 1981200"/>
                <a:gd name="connsiteY929" fmla="*/ 1651920 h 2000250"/>
                <a:gd name="connsiteX930" fmla="*/ 1498187 w 1981200"/>
                <a:gd name="connsiteY930" fmla="*/ 1654778 h 2000250"/>
                <a:gd name="connsiteX931" fmla="*/ 1491615 w 1981200"/>
                <a:gd name="connsiteY931" fmla="*/ 1660589 h 2000250"/>
                <a:gd name="connsiteX932" fmla="*/ 1490472 w 1981200"/>
                <a:gd name="connsiteY932" fmla="*/ 1667256 h 2000250"/>
                <a:gd name="connsiteX933" fmla="*/ 1495806 w 1981200"/>
                <a:gd name="connsiteY933" fmla="*/ 1680019 h 2000250"/>
                <a:gd name="connsiteX934" fmla="*/ 1499425 w 1981200"/>
                <a:gd name="connsiteY934" fmla="*/ 1681258 h 2000250"/>
                <a:gd name="connsiteX935" fmla="*/ 1499616 w 1981200"/>
                <a:gd name="connsiteY935" fmla="*/ 1686020 h 2000250"/>
                <a:gd name="connsiteX936" fmla="*/ 1502474 w 1981200"/>
                <a:gd name="connsiteY936" fmla="*/ 1686496 h 2000250"/>
                <a:gd name="connsiteX937" fmla="*/ 1502950 w 1981200"/>
                <a:gd name="connsiteY937" fmla="*/ 1691926 h 2000250"/>
                <a:gd name="connsiteX938" fmla="*/ 1505998 w 1981200"/>
                <a:gd name="connsiteY938" fmla="*/ 1691354 h 2000250"/>
                <a:gd name="connsiteX939" fmla="*/ 1500188 w 1981200"/>
                <a:gd name="connsiteY939" fmla="*/ 1698593 h 2000250"/>
                <a:gd name="connsiteX940" fmla="*/ 1504474 w 1981200"/>
                <a:gd name="connsiteY940" fmla="*/ 1698879 h 2000250"/>
                <a:gd name="connsiteX941" fmla="*/ 1503140 w 1981200"/>
                <a:gd name="connsiteY941" fmla="*/ 1700689 h 2000250"/>
                <a:gd name="connsiteX942" fmla="*/ 1506569 w 1981200"/>
                <a:gd name="connsiteY942" fmla="*/ 1707642 h 2000250"/>
                <a:gd name="connsiteX943" fmla="*/ 1498092 w 1981200"/>
                <a:gd name="connsiteY943" fmla="*/ 1710023 h 2000250"/>
                <a:gd name="connsiteX944" fmla="*/ 1507712 w 1981200"/>
                <a:gd name="connsiteY944" fmla="*/ 1721167 h 2000250"/>
                <a:gd name="connsiteX945" fmla="*/ 1518475 w 1981200"/>
                <a:gd name="connsiteY945" fmla="*/ 1727930 h 2000250"/>
                <a:gd name="connsiteX946" fmla="*/ 1516285 w 1981200"/>
                <a:gd name="connsiteY946" fmla="*/ 1733455 h 2000250"/>
                <a:gd name="connsiteX947" fmla="*/ 1529334 w 1981200"/>
                <a:gd name="connsiteY947" fmla="*/ 1737551 h 2000250"/>
                <a:gd name="connsiteX948" fmla="*/ 1521428 w 1981200"/>
                <a:gd name="connsiteY948" fmla="*/ 1753743 h 2000250"/>
                <a:gd name="connsiteX949" fmla="*/ 1528953 w 1981200"/>
                <a:gd name="connsiteY949" fmla="*/ 1760410 h 2000250"/>
                <a:gd name="connsiteX950" fmla="*/ 1529429 w 1981200"/>
                <a:gd name="connsiteY950" fmla="*/ 1757267 h 2000250"/>
                <a:gd name="connsiteX951" fmla="*/ 1534763 w 1981200"/>
                <a:gd name="connsiteY951" fmla="*/ 1757172 h 2000250"/>
                <a:gd name="connsiteX952" fmla="*/ 1533906 w 1981200"/>
                <a:gd name="connsiteY952" fmla="*/ 1763078 h 2000250"/>
                <a:gd name="connsiteX953" fmla="*/ 1539240 w 1981200"/>
                <a:gd name="connsiteY953" fmla="*/ 1764983 h 2000250"/>
                <a:gd name="connsiteX954" fmla="*/ 1535525 w 1981200"/>
                <a:gd name="connsiteY954" fmla="*/ 1775555 h 2000250"/>
                <a:gd name="connsiteX955" fmla="*/ 1531525 w 1981200"/>
                <a:gd name="connsiteY955" fmla="*/ 1776984 h 2000250"/>
                <a:gd name="connsiteX956" fmla="*/ 1533144 w 1981200"/>
                <a:gd name="connsiteY956" fmla="*/ 1781937 h 2000250"/>
                <a:gd name="connsiteX957" fmla="*/ 1516380 w 1981200"/>
                <a:gd name="connsiteY957" fmla="*/ 1790890 h 2000250"/>
                <a:gd name="connsiteX958" fmla="*/ 1513523 w 1981200"/>
                <a:gd name="connsiteY958" fmla="*/ 1793939 h 2000250"/>
                <a:gd name="connsiteX959" fmla="*/ 1515237 w 1981200"/>
                <a:gd name="connsiteY959" fmla="*/ 1796224 h 2000250"/>
                <a:gd name="connsiteX960" fmla="*/ 1508474 w 1981200"/>
                <a:gd name="connsiteY960" fmla="*/ 1804035 h 2000250"/>
                <a:gd name="connsiteX961" fmla="*/ 1500664 w 1981200"/>
                <a:gd name="connsiteY961" fmla="*/ 1796320 h 2000250"/>
                <a:gd name="connsiteX962" fmla="*/ 1493329 w 1981200"/>
                <a:gd name="connsiteY962" fmla="*/ 1792319 h 2000250"/>
                <a:gd name="connsiteX963" fmla="*/ 1490282 w 1981200"/>
                <a:gd name="connsiteY963" fmla="*/ 1793081 h 2000250"/>
                <a:gd name="connsiteX964" fmla="*/ 1486948 w 1981200"/>
                <a:gd name="connsiteY964" fmla="*/ 1786033 h 2000250"/>
                <a:gd name="connsiteX965" fmla="*/ 1473137 w 1981200"/>
                <a:gd name="connsiteY965" fmla="*/ 1790986 h 2000250"/>
                <a:gd name="connsiteX966" fmla="*/ 1472089 w 1981200"/>
                <a:gd name="connsiteY966" fmla="*/ 1795844 h 2000250"/>
                <a:gd name="connsiteX967" fmla="*/ 1459421 w 1981200"/>
                <a:gd name="connsiteY967" fmla="*/ 1797082 h 2000250"/>
                <a:gd name="connsiteX968" fmla="*/ 1448371 w 1981200"/>
                <a:gd name="connsiteY968" fmla="*/ 1804035 h 2000250"/>
                <a:gd name="connsiteX969" fmla="*/ 1448086 w 1981200"/>
                <a:gd name="connsiteY969" fmla="*/ 1802321 h 2000250"/>
                <a:gd name="connsiteX970" fmla="*/ 1417320 w 1981200"/>
                <a:gd name="connsiteY970" fmla="*/ 1803654 h 2000250"/>
                <a:gd name="connsiteX971" fmla="*/ 1395413 w 1981200"/>
                <a:gd name="connsiteY971" fmla="*/ 1807368 h 2000250"/>
                <a:gd name="connsiteX972" fmla="*/ 1381220 w 1981200"/>
                <a:gd name="connsiteY972" fmla="*/ 1802797 h 2000250"/>
                <a:gd name="connsiteX973" fmla="*/ 1367885 w 1981200"/>
                <a:gd name="connsiteY973" fmla="*/ 1789461 h 2000250"/>
                <a:gd name="connsiteX974" fmla="*/ 1338929 w 1981200"/>
                <a:gd name="connsiteY974" fmla="*/ 1778889 h 2000250"/>
                <a:gd name="connsiteX975" fmla="*/ 1327023 w 1981200"/>
                <a:gd name="connsiteY975" fmla="*/ 1766602 h 2000250"/>
                <a:gd name="connsiteX976" fmla="*/ 1331595 w 1981200"/>
                <a:gd name="connsiteY976" fmla="*/ 1755362 h 2000250"/>
                <a:gd name="connsiteX977" fmla="*/ 1330642 w 1981200"/>
                <a:gd name="connsiteY977" fmla="*/ 1746123 h 2000250"/>
                <a:gd name="connsiteX978" fmla="*/ 1335500 w 1981200"/>
                <a:gd name="connsiteY978" fmla="*/ 1735360 h 2000250"/>
                <a:gd name="connsiteX979" fmla="*/ 1324832 w 1981200"/>
                <a:gd name="connsiteY979" fmla="*/ 1726501 h 2000250"/>
                <a:gd name="connsiteX980" fmla="*/ 1312640 w 1981200"/>
                <a:gd name="connsiteY980" fmla="*/ 1733360 h 2000250"/>
                <a:gd name="connsiteX981" fmla="*/ 1307973 w 1981200"/>
                <a:gd name="connsiteY981" fmla="*/ 1741265 h 2000250"/>
                <a:gd name="connsiteX982" fmla="*/ 1307021 w 1981200"/>
                <a:gd name="connsiteY982" fmla="*/ 1750028 h 2000250"/>
                <a:gd name="connsiteX983" fmla="*/ 1291114 w 1981200"/>
                <a:gd name="connsiteY983" fmla="*/ 1750314 h 2000250"/>
                <a:gd name="connsiteX984" fmla="*/ 1283017 w 1981200"/>
                <a:gd name="connsiteY984" fmla="*/ 1743551 h 2000250"/>
                <a:gd name="connsiteX985" fmla="*/ 1273207 w 1981200"/>
                <a:gd name="connsiteY985" fmla="*/ 1750409 h 2000250"/>
                <a:gd name="connsiteX986" fmla="*/ 1269968 w 1981200"/>
                <a:gd name="connsiteY986" fmla="*/ 1749647 h 2000250"/>
                <a:gd name="connsiteX987" fmla="*/ 1270159 w 1981200"/>
                <a:gd name="connsiteY987" fmla="*/ 1754696 h 2000250"/>
                <a:gd name="connsiteX988" fmla="*/ 1264253 w 1981200"/>
                <a:gd name="connsiteY988" fmla="*/ 1763363 h 2000250"/>
                <a:gd name="connsiteX989" fmla="*/ 1256252 w 1981200"/>
                <a:gd name="connsiteY989" fmla="*/ 1797939 h 2000250"/>
                <a:gd name="connsiteX990" fmla="*/ 1243489 w 1981200"/>
                <a:gd name="connsiteY990" fmla="*/ 1815274 h 2000250"/>
                <a:gd name="connsiteX991" fmla="*/ 1238631 w 1981200"/>
                <a:gd name="connsiteY991" fmla="*/ 1816037 h 2000250"/>
                <a:gd name="connsiteX992" fmla="*/ 1238631 w 1981200"/>
                <a:gd name="connsiteY992" fmla="*/ 1824704 h 2000250"/>
                <a:gd name="connsiteX993" fmla="*/ 1244441 w 1981200"/>
                <a:gd name="connsiteY993" fmla="*/ 1826895 h 2000250"/>
                <a:gd name="connsiteX994" fmla="*/ 1240060 w 1981200"/>
                <a:gd name="connsiteY994" fmla="*/ 1840897 h 2000250"/>
                <a:gd name="connsiteX995" fmla="*/ 1258062 w 1981200"/>
                <a:gd name="connsiteY995" fmla="*/ 1836992 h 2000250"/>
                <a:gd name="connsiteX996" fmla="*/ 1257205 w 1981200"/>
                <a:gd name="connsiteY996" fmla="*/ 1841754 h 2000250"/>
                <a:gd name="connsiteX997" fmla="*/ 1253871 w 1981200"/>
                <a:gd name="connsiteY997" fmla="*/ 1842897 h 2000250"/>
                <a:gd name="connsiteX998" fmla="*/ 1254728 w 1981200"/>
                <a:gd name="connsiteY998" fmla="*/ 1846135 h 2000250"/>
                <a:gd name="connsiteX999" fmla="*/ 1252061 w 1981200"/>
                <a:gd name="connsiteY999" fmla="*/ 1847088 h 2000250"/>
                <a:gd name="connsiteX1000" fmla="*/ 1253585 w 1981200"/>
                <a:gd name="connsiteY1000" fmla="*/ 1851945 h 2000250"/>
                <a:gd name="connsiteX1001" fmla="*/ 1251490 w 1981200"/>
                <a:gd name="connsiteY1001" fmla="*/ 1857185 h 2000250"/>
                <a:gd name="connsiteX1002" fmla="*/ 1252347 w 1981200"/>
                <a:gd name="connsiteY1002" fmla="*/ 1864138 h 2000250"/>
                <a:gd name="connsiteX1003" fmla="*/ 1260348 w 1981200"/>
                <a:gd name="connsiteY1003" fmla="*/ 1872234 h 2000250"/>
                <a:gd name="connsiteX1004" fmla="*/ 1253109 w 1981200"/>
                <a:gd name="connsiteY1004" fmla="*/ 1883759 h 2000250"/>
                <a:gd name="connsiteX1005" fmla="*/ 1256538 w 1981200"/>
                <a:gd name="connsiteY1005" fmla="*/ 1884902 h 2000250"/>
                <a:gd name="connsiteX1006" fmla="*/ 1239869 w 1981200"/>
                <a:gd name="connsiteY1006" fmla="*/ 1899761 h 2000250"/>
                <a:gd name="connsiteX1007" fmla="*/ 1227582 w 1981200"/>
                <a:gd name="connsiteY1007" fmla="*/ 1904619 h 2000250"/>
                <a:gd name="connsiteX1008" fmla="*/ 1226820 w 1981200"/>
                <a:gd name="connsiteY1008" fmla="*/ 1926812 h 2000250"/>
                <a:gd name="connsiteX1009" fmla="*/ 1208532 w 1981200"/>
                <a:gd name="connsiteY1009" fmla="*/ 1929670 h 2000250"/>
                <a:gd name="connsiteX1010" fmla="*/ 1197197 w 1981200"/>
                <a:gd name="connsiteY1010" fmla="*/ 1938242 h 2000250"/>
                <a:gd name="connsiteX1011" fmla="*/ 1197292 w 1981200"/>
                <a:gd name="connsiteY1011" fmla="*/ 1963483 h 2000250"/>
                <a:gd name="connsiteX1012" fmla="*/ 1187863 w 1981200"/>
                <a:gd name="connsiteY1012" fmla="*/ 1959007 h 2000250"/>
                <a:gd name="connsiteX1013" fmla="*/ 1177862 w 1981200"/>
                <a:gd name="connsiteY1013" fmla="*/ 1950053 h 2000250"/>
                <a:gd name="connsiteX1014" fmla="*/ 1168527 w 1981200"/>
                <a:gd name="connsiteY1014" fmla="*/ 1956054 h 2000250"/>
                <a:gd name="connsiteX1015" fmla="*/ 690753 w 1981200"/>
                <a:gd name="connsiteY1015" fmla="*/ 338899 h 2000250"/>
                <a:gd name="connsiteX1016" fmla="*/ 698278 w 1981200"/>
                <a:gd name="connsiteY1016" fmla="*/ 339090 h 2000250"/>
                <a:gd name="connsiteX1017" fmla="*/ 697420 w 1981200"/>
                <a:gd name="connsiteY1017" fmla="*/ 335566 h 2000250"/>
                <a:gd name="connsiteX1018" fmla="*/ 690753 w 1981200"/>
                <a:gd name="connsiteY1018" fmla="*/ 338899 h 2000250"/>
                <a:gd name="connsiteX1019" fmla="*/ 138684 w 1981200"/>
                <a:gd name="connsiteY1019" fmla="*/ 812387 h 2000250"/>
                <a:gd name="connsiteX1020" fmla="*/ 138208 w 1981200"/>
                <a:gd name="connsiteY1020" fmla="*/ 817531 h 2000250"/>
                <a:gd name="connsiteX1021" fmla="*/ 126301 w 1981200"/>
                <a:gd name="connsiteY1021" fmla="*/ 812768 h 2000250"/>
                <a:gd name="connsiteX1022" fmla="*/ 126968 w 1981200"/>
                <a:gd name="connsiteY1022" fmla="*/ 806863 h 2000250"/>
                <a:gd name="connsiteX1023" fmla="*/ 138684 w 1981200"/>
                <a:gd name="connsiteY1023" fmla="*/ 812387 h 200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</a:cxnLst>
              <a:rect l="l" t="t" r="r" b="b"/>
              <a:pathLst>
                <a:path w="1981200" h="2000250">
                  <a:moveTo>
                    <a:pt x="478917" y="411480"/>
                  </a:moveTo>
                  <a:lnTo>
                    <a:pt x="475012" y="415385"/>
                  </a:lnTo>
                  <a:lnTo>
                    <a:pt x="472440" y="405003"/>
                  </a:lnTo>
                  <a:lnTo>
                    <a:pt x="477107" y="403574"/>
                  </a:lnTo>
                  <a:lnTo>
                    <a:pt x="478917" y="411480"/>
                  </a:lnTo>
                  <a:close/>
                  <a:moveTo>
                    <a:pt x="1317403" y="73438"/>
                  </a:moveTo>
                  <a:lnTo>
                    <a:pt x="1319784" y="69723"/>
                  </a:lnTo>
                  <a:lnTo>
                    <a:pt x="1324928" y="68008"/>
                  </a:lnTo>
                  <a:lnTo>
                    <a:pt x="1325213" y="70675"/>
                  </a:lnTo>
                  <a:lnTo>
                    <a:pt x="1317403" y="73438"/>
                  </a:lnTo>
                  <a:close/>
                  <a:moveTo>
                    <a:pt x="1409605" y="109347"/>
                  </a:moveTo>
                  <a:lnTo>
                    <a:pt x="1414748" y="104680"/>
                  </a:lnTo>
                  <a:lnTo>
                    <a:pt x="1413891" y="108299"/>
                  </a:lnTo>
                  <a:lnTo>
                    <a:pt x="1409605" y="109347"/>
                  </a:lnTo>
                  <a:close/>
                  <a:moveTo>
                    <a:pt x="1355693" y="73533"/>
                  </a:moveTo>
                  <a:lnTo>
                    <a:pt x="1354931" y="77819"/>
                  </a:lnTo>
                  <a:lnTo>
                    <a:pt x="1349978" y="74771"/>
                  </a:lnTo>
                  <a:lnTo>
                    <a:pt x="1350931" y="70485"/>
                  </a:lnTo>
                  <a:lnTo>
                    <a:pt x="1346835" y="68008"/>
                  </a:lnTo>
                  <a:lnTo>
                    <a:pt x="1349121" y="68294"/>
                  </a:lnTo>
                  <a:lnTo>
                    <a:pt x="1355693" y="73533"/>
                  </a:lnTo>
                  <a:close/>
                  <a:moveTo>
                    <a:pt x="1447991" y="1133570"/>
                  </a:moveTo>
                  <a:lnTo>
                    <a:pt x="1450943" y="1132713"/>
                  </a:lnTo>
                  <a:lnTo>
                    <a:pt x="1453134" y="1135666"/>
                  </a:lnTo>
                  <a:lnTo>
                    <a:pt x="1449896" y="1136999"/>
                  </a:lnTo>
                  <a:lnTo>
                    <a:pt x="1447991" y="1133570"/>
                  </a:lnTo>
                  <a:close/>
                  <a:moveTo>
                    <a:pt x="1168527" y="1956054"/>
                  </a:moveTo>
                  <a:lnTo>
                    <a:pt x="1166622" y="1951768"/>
                  </a:lnTo>
                  <a:lnTo>
                    <a:pt x="1151382" y="1952815"/>
                  </a:lnTo>
                  <a:lnTo>
                    <a:pt x="1151001" y="1956720"/>
                  </a:lnTo>
                  <a:lnTo>
                    <a:pt x="1133761" y="1960435"/>
                  </a:lnTo>
                  <a:lnTo>
                    <a:pt x="1132332" y="1977866"/>
                  </a:lnTo>
                  <a:lnTo>
                    <a:pt x="1135285" y="1986153"/>
                  </a:lnTo>
                  <a:lnTo>
                    <a:pt x="1101947" y="1997774"/>
                  </a:lnTo>
                  <a:lnTo>
                    <a:pt x="1094518" y="1998726"/>
                  </a:lnTo>
                  <a:lnTo>
                    <a:pt x="1093565" y="1994059"/>
                  </a:lnTo>
                  <a:lnTo>
                    <a:pt x="1084040" y="1992154"/>
                  </a:lnTo>
                  <a:lnTo>
                    <a:pt x="1070229" y="1995678"/>
                  </a:lnTo>
                  <a:lnTo>
                    <a:pt x="1068133" y="1988249"/>
                  </a:lnTo>
                  <a:lnTo>
                    <a:pt x="1057751" y="1991296"/>
                  </a:lnTo>
                  <a:lnTo>
                    <a:pt x="1052703" y="1989772"/>
                  </a:lnTo>
                  <a:lnTo>
                    <a:pt x="1052513" y="1994820"/>
                  </a:lnTo>
                  <a:lnTo>
                    <a:pt x="1047274" y="1996154"/>
                  </a:lnTo>
                  <a:lnTo>
                    <a:pt x="1046893" y="1987296"/>
                  </a:lnTo>
                  <a:lnTo>
                    <a:pt x="1041654" y="1988249"/>
                  </a:lnTo>
                  <a:lnTo>
                    <a:pt x="1042892" y="1990535"/>
                  </a:lnTo>
                  <a:lnTo>
                    <a:pt x="1040416" y="1991487"/>
                  </a:lnTo>
                  <a:lnTo>
                    <a:pt x="1039273" y="1986058"/>
                  </a:lnTo>
                  <a:lnTo>
                    <a:pt x="1030510" y="1985105"/>
                  </a:lnTo>
                  <a:lnTo>
                    <a:pt x="1028414" y="1988725"/>
                  </a:lnTo>
                  <a:lnTo>
                    <a:pt x="1018984" y="1980628"/>
                  </a:lnTo>
                  <a:lnTo>
                    <a:pt x="1018223" y="1983486"/>
                  </a:lnTo>
                  <a:lnTo>
                    <a:pt x="1017841" y="1981295"/>
                  </a:lnTo>
                  <a:lnTo>
                    <a:pt x="1014698" y="1981200"/>
                  </a:lnTo>
                  <a:lnTo>
                    <a:pt x="1017841" y="1991011"/>
                  </a:lnTo>
                  <a:lnTo>
                    <a:pt x="1015079" y="1992725"/>
                  </a:lnTo>
                  <a:lnTo>
                    <a:pt x="1016794" y="1995202"/>
                  </a:lnTo>
                  <a:lnTo>
                    <a:pt x="1015174" y="1997012"/>
                  </a:lnTo>
                  <a:lnTo>
                    <a:pt x="1007840" y="1986439"/>
                  </a:lnTo>
                  <a:lnTo>
                    <a:pt x="1004507" y="1974437"/>
                  </a:lnTo>
                  <a:lnTo>
                    <a:pt x="1000030" y="1974914"/>
                  </a:lnTo>
                  <a:lnTo>
                    <a:pt x="1000887" y="1979009"/>
                  </a:lnTo>
                  <a:lnTo>
                    <a:pt x="997363" y="1979581"/>
                  </a:lnTo>
                  <a:lnTo>
                    <a:pt x="995648" y="1975580"/>
                  </a:lnTo>
                  <a:lnTo>
                    <a:pt x="993648" y="1975866"/>
                  </a:lnTo>
                  <a:lnTo>
                    <a:pt x="993267" y="1972913"/>
                  </a:lnTo>
                  <a:lnTo>
                    <a:pt x="995362" y="1972342"/>
                  </a:lnTo>
                  <a:lnTo>
                    <a:pt x="991838" y="1956720"/>
                  </a:lnTo>
                  <a:lnTo>
                    <a:pt x="985647" y="1956530"/>
                  </a:lnTo>
                  <a:lnTo>
                    <a:pt x="983742" y="1944719"/>
                  </a:lnTo>
                  <a:lnTo>
                    <a:pt x="987171" y="1942910"/>
                  </a:lnTo>
                  <a:lnTo>
                    <a:pt x="983552" y="1931575"/>
                  </a:lnTo>
                  <a:lnTo>
                    <a:pt x="999934" y="1926812"/>
                  </a:lnTo>
                  <a:lnTo>
                    <a:pt x="997553" y="1919383"/>
                  </a:lnTo>
                  <a:lnTo>
                    <a:pt x="1005554" y="1917097"/>
                  </a:lnTo>
                  <a:lnTo>
                    <a:pt x="1005173" y="1909762"/>
                  </a:lnTo>
                  <a:lnTo>
                    <a:pt x="1012412" y="1908524"/>
                  </a:lnTo>
                  <a:lnTo>
                    <a:pt x="1013365" y="1888331"/>
                  </a:lnTo>
                  <a:lnTo>
                    <a:pt x="1030224" y="1885474"/>
                  </a:lnTo>
                  <a:lnTo>
                    <a:pt x="1026795" y="1872329"/>
                  </a:lnTo>
                  <a:lnTo>
                    <a:pt x="1040511" y="1867471"/>
                  </a:lnTo>
                  <a:lnTo>
                    <a:pt x="1037463" y="1858328"/>
                  </a:lnTo>
                  <a:lnTo>
                    <a:pt x="1035463" y="1854232"/>
                  </a:lnTo>
                  <a:lnTo>
                    <a:pt x="1026890" y="1857851"/>
                  </a:lnTo>
                  <a:lnTo>
                    <a:pt x="1024319" y="1852898"/>
                  </a:lnTo>
                  <a:lnTo>
                    <a:pt x="1020699" y="1854327"/>
                  </a:lnTo>
                  <a:lnTo>
                    <a:pt x="1019461" y="1847945"/>
                  </a:lnTo>
                  <a:lnTo>
                    <a:pt x="1005078" y="1848993"/>
                  </a:lnTo>
                  <a:lnTo>
                    <a:pt x="1004792" y="1843087"/>
                  </a:lnTo>
                  <a:lnTo>
                    <a:pt x="987076" y="1844707"/>
                  </a:lnTo>
                  <a:lnTo>
                    <a:pt x="990124" y="1838896"/>
                  </a:lnTo>
                  <a:lnTo>
                    <a:pt x="968026" y="1840230"/>
                  </a:lnTo>
                  <a:lnTo>
                    <a:pt x="966407" y="1828419"/>
                  </a:lnTo>
                  <a:lnTo>
                    <a:pt x="944690" y="1831752"/>
                  </a:lnTo>
                  <a:lnTo>
                    <a:pt x="942784" y="1818799"/>
                  </a:lnTo>
                  <a:lnTo>
                    <a:pt x="950976" y="1817180"/>
                  </a:lnTo>
                  <a:lnTo>
                    <a:pt x="949262" y="1807845"/>
                  </a:lnTo>
                  <a:lnTo>
                    <a:pt x="959929" y="1808035"/>
                  </a:lnTo>
                  <a:lnTo>
                    <a:pt x="959644" y="1804035"/>
                  </a:lnTo>
                  <a:lnTo>
                    <a:pt x="972503" y="1802035"/>
                  </a:lnTo>
                  <a:lnTo>
                    <a:pt x="973645" y="1799082"/>
                  </a:lnTo>
                  <a:lnTo>
                    <a:pt x="958977" y="1793558"/>
                  </a:lnTo>
                  <a:lnTo>
                    <a:pt x="954215" y="1795367"/>
                  </a:lnTo>
                  <a:lnTo>
                    <a:pt x="953738" y="1799177"/>
                  </a:lnTo>
                  <a:lnTo>
                    <a:pt x="933259" y="1801939"/>
                  </a:lnTo>
                  <a:lnTo>
                    <a:pt x="930212" y="1792700"/>
                  </a:lnTo>
                  <a:lnTo>
                    <a:pt x="935545" y="1790319"/>
                  </a:lnTo>
                  <a:lnTo>
                    <a:pt x="932498" y="1784127"/>
                  </a:lnTo>
                  <a:lnTo>
                    <a:pt x="927735" y="1787557"/>
                  </a:lnTo>
                  <a:lnTo>
                    <a:pt x="924401" y="1778603"/>
                  </a:lnTo>
                  <a:lnTo>
                    <a:pt x="916495" y="1772888"/>
                  </a:lnTo>
                  <a:lnTo>
                    <a:pt x="918115" y="1765077"/>
                  </a:lnTo>
                  <a:lnTo>
                    <a:pt x="923544" y="1762982"/>
                  </a:lnTo>
                  <a:lnTo>
                    <a:pt x="914686" y="1758982"/>
                  </a:lnTo>
                  <a:lnTo>
                    <a:pt x="907447" y="1745266"/>
                  </a:lnTo>
                  <a:lnTo>
                    <a:pt x="906399" y="1733836"/>
                  </a:lnTo>
                  <a:lnTo>
                    <a:pt x="889730" y="1725168"/>
                  </a:lnTo>
                  <a:lnTo>
                    <a:pt x="877729" y="1706880"/>
                  </a:lnTo>
                  <a:lnTo>
                    <a:pt x="876967" y="1697164"/>
                  </a:lnTo>
                  <a:lnTo>
                    <a:pt x="863346" y="1696403"/>
                  </a:lnTo>
                  <a:lnTo>
                    <a:pt x="858583" y="1687830"/>
                  </a:lnTo>
                  <a:lnTo>
                    <a:pt x="846201" y="1685735"/>
                  </a:lnTo>
                  <a:lnTo>
                    <a:pt x="848011" y="1658493"/>
                  </a:lnTo>
                  <a:lnTo>
                    <a:pt x="854774" y="1644301"/>
                  </a:lnTo>
                  <a:lnTo>
                    <a:pt x="853249" y="1637061"/>
                  </a:lnTo>
                  <a:lnTo>
                    <a:pt x="859631" y="1610773"/>
                  </a:lnTo>
                  <a:lnTo>
                    <a:pt x="845820" y="1606582"/>
                  </a:lnTo>
                  <a:lnTo>
                    <a:pt x="837152" y="1596199"/>
                  </a:lnTo>
                  <a:lnTo>
                    <a:pt x="836581" y="1577816"/>
                  </a:lnTo>
                  <a:lnTo>
                    <a:pt x="829437" y="1570672"/>
                  </a:lnTo>
                  <a:lnTo>
                    <a:pt x="829342" y="1562481"/>
                  </a:lnTo>
                  <a:lnTo>
                    <a:pt x="816864" y="1561624"/>
                  </a:lnTo>
                  <a:lnTo>
                    <a:pt x="815245" y="1570196"/>
                  </a:lnTo>
                  <a:lnTo>
                    <a:pt x="802672" y="1570672"/>
                  </a:lnTo>
                  <a:lnTo>
                    <a:pt x="791146" y="1570292"/>
                  </a:lnTo>
                  <a:lnTo>
                    <a:pt x="771906" y="1563814"/>
                  </a:lnTo>
                  <a:lnTo>
                    <a:pt x="767620" y="1564958"/>
                  </a:lnTo>
                  <a:lnTo>
                    <a:pt x="762095" y="1572958"/>
                  </a:lnTo>
                  <a:lnTo>
                    <a:pt x="735806" y="1559052"/>
                  </a:lnTo>
                  <a:lnTo>
                    <a:pt x="721900" y="1556766"/>
                  </a:lnTo>
                  <a:lnTo>
                    <a:pt x="709708" y="1543717"/>
                  </a:lnTo>
                  <a:lnTo>
                    <a:pt x="701897" y="1540859"/>
                  </a:lnTo>
                  <a:lnTo>
                    <a:pt x="674846" y="1516951"/>
                  </a:lnTo>
                  <a:lnTo>
                    <a:pt x="663416" y="1517523"/>
                  </a:lnTo>
                  <a:lnTo>
                    <a:pt x="653129" y="1523238"/>
                  </a:lnTo>
                  <a:lnTo>
                    <a:pt x="634365" y="1503140"/>
                  </a:lnTo>
                  <a:lnTo>
                    <a:pt x="632174" y="1496663"/>
                  </a:lnTo>
                  <a:lnTo>
                    <a:pt x="622745" y="1485043"/>
                  </a:lnTo>
                  <a:lnTo>
                    <a:pt x="609695" y="1494186"/>
                  </a:lnTo>
                  <a:lnTo>
                    <a:pt x="600837" y="1486948"/>
                  </a:lnTo>
                  <a:lnTo>
                    <a:pt x="587216" y="1487329"/>
                  </a:lnTo>
                  <a:lnTo>
                    <a:pt x="587788" y="1477994"/>
                  </a:lnTo>
                  <a:lnTo>
                    <a:pt x="581406" y="1488091"/>
                  </a:lnTo>
                  <a:lnTo>
                    <a:pt x="565404" y="1492472"/>
                  </a:lnTo>
                  <a:lnTo>
                    <a:pt x="552545" y="1491234"/>
                  </a:lnTo>
                  <a:lnTo>
                    <a:pt x="549974" y="1494282"/>
                  </a:lnTo>
                  <a:lnTo>
                    <a:pt x="554260" y="1486376"/>
                  </a:lnTo>
                  <a:lnTo>
                    <a:pt x="552831" y="1479137"/>
                  </a:lnTo>
                  <a:lnTo>
                    <a:pt x="543973" y="1473899"/>
                  </a:lnTo>
                  <a:lnTo>
                    <a:pt x="537305" y="1463326"/>
                  </a:lnTo>
                  <a:lnTo>
                    <a:pt x="539401" y="1462278"/>
                  </a:lnTo>
                  <a:lnTo>
                    <a:pt x="543497" y="1443895"/>
                  </a:lnTo>
                  <a:lnTo>
                    <a:pt x="542163" y="1441133"/>
                  </a:lnTo>
                  <a:lnTo>
                    <a:pt x="547783" y="1428178"/>
                  </a:lnTo>
                  <a:lnTo>
                    <a:pt x="547497" y="1417130"/>
                  </a:lnTo>
                  <a:lnTo>
                    <a:pt x="553783" y="1407985"/>
                  </a:lnTo>
                  <a:lnTo>
                    <a:pt x="540449" y="1409414"/>
                  </a:lnTo>
                  <a:lnTo>
                    <a:pt x="533114" y="1413605"/>
                  </a:lnTo>
                  <a:lnTo>
                    <a:pt x="533019" y="1396841"/>
                  </a:lnTo>
                  <a:lnTo>
                    <a:pt x="522732" y="1374839"/>
                  </a:lnTo>
                  <a:lnTo>
                    <a:pt x="487204" y="1367980"/>
                  </a:lnTo>
                  <a:lnTo>
                    <a:pt x="485489" y="1359313"/>
                  </a:lnTo>
                  <a:lnTo>
                    <a:pt x="477869" y="1353979"/>
                  </a:lnTo>
                  <a:lnTo>
                    <a:pt x="475678" y="1348549"/>
                  </a:lnTo>
                  <a:lnTo>
                    <a:pt x="474250" y="1307211"/>
                  </a:lnTo>
                  <a:lnTo>
                    <a:pt x="461105" y="1313212"/>
                  </a:lnTo>
                  <a:lnTo>
                    <a:pt x="459105" y="1306925"/>
                  </a:lnTo>
                  <a:lnTo>
                    <a:pt x="451485" y="1305115"/>
                  </a:lnTo>
                  <a:lnTo>
                    <a:pt x="450151" y="1307878"/>
                  </a:lnTo>
                  <a:lnTo>
                    <a:pt x="445865" y="1306449"/>
                  </a:lnTo>
                  <a:lnTo>
                    <a:pt x="436531" y="1311973"/>
                  </a:lnTo>
                  <a:lnTo>
                    <a:pt x="428530" y="1310735"/>
                  </a:lnTo>
                  <a:lnTo>
                    <a:pt x="415290" y="1317307"/>
                  </a:lnTo>
                  <a:lnTo>
                    <a:pt x="402907" y="1319498"/>
                  </a:lnTo>
                  <a:lnTo>
                    <a:pt x="396049" y="1332833"/>
                  </a:lnTo>
                  <a:lnTo>
                    <a:pt x="393478" y="1346359"/>
                  </a:lnTo>
                  <a:lnTo>
                    <a:pt x="401193" y="1361694"/>
                  </a:lnTo>
                  <a:lnTo>
                    <a:pt x="373666" y="1341691"/>
                  </a:lnTo>
                  <a:lnTo>
                    <a:pt x="353187" y="1330547"/>
                  </a:lnTo>
                  <a:lnTo>
                    <a:pt x="331375" y="1329880"/>
                  </a:lnTo>
                  <a:lnTo>
                    <a:pt x="327565" y="1319498"/>
                  </a:lnTo>
                  <a:lnTo>
                    <a:pt x="318611" y="1330262"/>
                  </a:lnTo>
                  <a:lnTo>
                    <a:pt x="325850" y="1333976"/>
                  </a:lnTo>
                  <a:lnTo>
                    <a:pt x="316420" y="1347216"/>
                  </a:lnTo>
                  <a:lnTo>
                    <a:pt x="319183" y="1353883"/>
                  </a:lnTo>
                  <a:lnTo>
                    <a:pt x="317373" y="1357979"/>
                  </a:lnTo>
                  <a:lnTo>
                    <a:pt x="310420" y="1361789"/>
                  </a:lnTo>
                  <a:lnTo>
                    <a:pt x="295561" y="1360360"/>
                  </a:lnTo>
                  <a:lnTo>
                    <a:pt x="292703" y="1355598"/>
                  </a:lnTo>
                  <a:lnTo>
                    <a:pt x="290322" y="1361313"/>
                  </a:lnTo>
                  <a:lnTo>
                    <a:pt x="287464" y="1346454"/>
                  </a:lnTo>
                  <a:lnTo>
                    <a:pt x="279845" y="1343215"/>
                  </a:lnTo>
                  <a:lnTo>
                    <a:pt x="275844" y="1336262"/>
                  </a:lnTo>
                  <a:lnTo>
                    <a:pt x="271558" y="1335976"/>
                  </a:lnTo>
                  <a:lnTo>
                    <a:pt x="258128" y="1313307"/>
                  </a:lnTo>
                  <a:lnTo>
                    <a:pt x="244221" y="1305115"/>
                  </a:lnTo>
                  <a:lnTo>
                    <a:pt x="249745" y="1298353"/>
                  </a:lnTo>
                  <a:lnTo>
                    <a:pt x="248221" y="1296162"/>
                  </a:lnTo>
                  <a:lnTo>
                    <a:pt x="250126" y="1293400"/>
                  </a:lnTo>
                  <a:lnTo>
                    <a:pt x="254603" y="1291399"/>
                  </a:lnTo>
                  <a:lnTo>
                    <a:pt x="259937" y="1293971"/>
                  </a:lnTo>
                  <a:lnTo>
                    <a:pt x="262128" y="1288161"/>
                  </a:lnTo>
                  <a:lnTo>
                    <a:pt x="259366" y="1281303"/>
                  </a:lnTo>
                  <a:lnTo>
                    <a:pt x="243364" y="1267015"/>
                  </a:lnTo>
                  <a:lnTo>
                    <a:pt x="206311" y="1272254"/>
                  </a:lnTo>
                  <a:lnTo>
                    <a:pt x="185356" y="1296067"/>
                  </a:lnTo>
                  <a:lnTo>
                    <a:pt x="186214" y="1313593"/>
                  </a:lnTo>
                  <a:lnTo>
                    <a:pt x="182499" y="1322641"/>
                  </a:lnTo>
                  <a:lnTo>
                    <a:pt x="170402" y="1316450"/>
                  </a:lnTo>
                  <a:lnTo>
                    <a:pt x="171355" y="1339120"/>
                  </a:lnTo>
                  <a:lnTo>
                    <a:pt x="159353" y="1348930"/>
                  </a:lnTo>
                  <a:lnTo>
                    <a:pt x="157639" y="1352550"/>
                  </a:lnTo>
                  <a:lnTo>
                    <a:pt x="159829" y="1354360"/>
                  </a:lnTo>
                  <a:lnTo>
                    <a:pt x="145542" y="1361218"/>
                  </a:lnTo>
                  <a:lnTo>
                    <a:pt x="140208" y="1367218"/>
                  </a:lnTo>
                  <a:lnTo>
                    <a:pt x="122968" y="1371505"/>
                  </a:lnTo>
                  <a:lnTo>
                    <a:pt x="114681" y="1381506"/>
                  </a:lnTo>
                  <a:lnTo>
                    <a:pt x="113347" y="1392650"/>
                  </a:lnTo>
                  <a:lnTo>
                    <a:pt x="110109" y="1389126"/>
                  </a:lnTo>
                  <a:lnTo>
                    <a:pt x="104965" y="1396270"/>
                  </a:lnTo>
                  <a:lnTo>
                    <a:pt x="107632" y="1407414"/>
                  </a:lnTo>
                  <a:lnTo>
                    <a:pt x="100870" y="1419987"/>
                  </a:lnTo>
                  <a:lnTo>
                    <a:pt x="116491" y="1426559"/>
                  </a:lnTo>
                  <a:lnTo>
                    <a:pt x="116681" y="1429893"/>
                  </a:lnTo>
                  <a:lnTo>
                    <a:pt x="110395" y="1425512"/>
                  </a:lnTo>
                  <a:lnTo>
                    <a:pt x="109442" y="1427226"/>
                  </a:lnTo>
                  <a:lnTo>
                    <a:pt x="115062" y="1432751"/>
                  </a:lnTo>
                  <a:lnTo>
                    <a:pt x="95917" y="1424940"/>
                  </a:lnTo>
                  <a:lnTo>
                    <a:pt x="73533" y="1445990"/>
                  </a:lnTo>
                  <a:lnTo>
                    <a:pt x="55816" y="1467517"/>
                  </a:lnTo>
                  <a:lnTo>
                    <a:pt x="37624" y="1476946"/>
                  </a:lnTo>
                  <a:lnTo>
                    <a:pt x="26765" y="1479327"/>
                  </a:lnTo>
                  <a:lnTo>
                    <a:pt x="30289" y="1463230"/>
                  </a:lnTo>
                  <a:lnTo>
                    <a:pt x="29146" y="1450752"/>
                  </a:lnTo>
                  <a:lnTo>
                    <a:pt x="19812" y="1447324"/>
                  </a:lnTo>
                  <a:lnTo>
                    <a:pt x="20193" y="1428940"/>
                  </a:lnTo>
                  <a:lnTo>
                    <a:pt x="17907" y="1425797"/>
                  </a:lnTo>
                  <a:lnTo>
                    <a:pt x="21717" y="1409510"/>
                  </a:lnTo>
                  <a:lnTo>
                    <a:pt x="34671" y="1398365"/>
                  </a:lnTo>
                  <a:lnTo>
                    <a:pt x="43624" y="1380363"/>
                  </a:lnTo>
                  <a:lnTo>
                    <a:pt x="44577" y="1372648"/>
                  </a:lnTo>
                  <a:lnTo>
                    <a:pt x="41338" y="1367599"/>
                  </a:lnTo>
                  <a:lnTo>
                    <a:pt x="41529" y="1358837"/>
                  </a:lnTo>
                  <a:lnTo>
                    <a:pt x="44958" y="1346645"/>
                  </a:lnTo>
                  <a:lnTo>
                    <a:pt x="67342" y="1313402"/>
                  </a:lnTo>
                  <a:lnTo>
                    <a:pt x="80962" y="1304354"/>
                  </a:lnTo>
                  <a:lnTo>
                    <a:pt x="70866" y="1290542"/>
                  </a:lnTo>
                  <a:lnTo>
                    <a:pt x="58960" y="1288542"/>
                  </a:lnTo>
                  <a:lnTo>
                    <a:pt x="54388" y="1284446"/>
                  </a:lnTo>
                  <a:lnTo>
                    <a:pt x="49054" y="1265587"/>
                  </a:lnTo>
                  <a:lnTo>
                    <a:pt x="37243" y="1240441"/>
                  </a:lnTo>
                  <a:lnTo>
                    <a:pt x="33718" y="1224058"/>
                  </a:lnTo>
                  <a:lnTo>
                    <a:pt x="36195" y="1214628"/>
                  </a:lnTo>
                  <a:lnTo>
                    <a:pt x="35052" y="1202341"/>
                  </a:lnTo>
                  <a:lnTo>
                    <a:pt x="39433" y="1191006"/>
                  </a:lnTo>
                  <a:lnTo>
                    <a:pt x="46101" y="1183957"/>
                  </a:lnTo>
                  <a:lnTo>
                    <a:pt x="38957" y="1141381"/>
                  </a:lnTo>
                  <a:lnTo>
                    <a:pt x="42958" y="1135666"/>
                  </a:lnTo>
                  <a:lnTo>
                    <a:pt x="43243" y="1123950"/>
                  </a:lnTo>
                  <a:lnTo>
                    <a:pt x="34957" y="1109948"/>
                  </a:lnTo>
                  <a:lnTo>
                    <a:pt x="26765" y="1106710"/>
                  </a:lnTo>
                  <a:lnTo>
                    <a:pt x="19050" y="1097947"/>
                  </a:lnTo>
                  <a:lnTo>
                    <a:pt x="9620" y="1070705"/>
                  </a:lnTo>
                  <a:lnTo>
                    <a:pt x="9525" y="1062895"/>
                  </a:lnTo>
                  <a:lnTo>
                    <a:pt x="12192" y="1055275"/>
                  </a:lnTo>
                  <a:lnTo>
                    <a:pt x="13906" y="1055751"/>
                  </a:lnTo>
                  <a:lnTo>
                    <a:pt x="20764" y="1045369"/>
                  </a:lnTo>
                  <a:lnTo>
                    <a:pt x="29527" y="1042606"/>
                  </a:lnTo>
                  <a:lnTo>
                    <a:pt x="38481" y="1032796"/>
                  </a:lnTo>
                  <a:lnTo>
                    <a:pt x="31909" y="1024890"/>
                  </a:lnTo>
                  <a:lnTo>
                    <a:pt x="45053" y="1014031"/>
                  </a:lnTo>
                  <a:lnTo>
                    <a:pt x="58864" y="1013079"/>
                  </a:lnTo>
                  <a:lnTo>
                    <a:pt x="67437" y="1001173"/>
                  </a:lnTo>
                  <a:lnTo>
                    <a:pt x="90964" y="1007364"/>
                  </a:lnTo>
                  <a:lnTo>
                    <a:pt x="92964" y="1021556"/>
                  </a:lnTo>
                  <a:lnTo>
                    <a:pt x="107442" y="1030891"/>
                  </a:lnTo>
                  <a:lnTo>
                    <a:pt x="114109" y="1033081"/>
                  </a:lnTo>
                  <a:lnTo>
                    <a:pt x="116776" y="1027557"/>
                  </a:lnTo>
                  <a:lnTo>
                    <a:pt x="131254" y="1029271"/>
                  </a:lnTo>
                  <a:lnTo>
                    <a:pt x="132302" y="981170"/>
                  </a:lnTo>
                  <a:lnTo>
                    <a:pt x="135064" y="969454"/>
                  </a:lnTo>
                  <a:lnTo>
                    <a:pt x="122872" y="965740"/>
                  </a:lnTo>
                  <a:lnTo>
                    <a:pt x="125063" y="960691"/>
                  </a:lnTo>
                  <a:lnTo>
                    <a:pt x="117824" y="949738"/>
                  </a:lnTo>
                  <a:lnTo>
                    <a:pt x="104584" y="912685"/>
                  </a:lnTo>
                  <a:lnTo>
                    <a:pt x="97345" y="872490"/>
                  </a:lnTo>
                  <a:lnTo>
                    <a:pt x="89916" y="868299"/>
                  </a:lnTo>
                  <a:lnTo>
                    <a:pt x="90868" y="863537"/>
                  </a:lnTo>
                  <a:lnTo>
                    <a:pt x="87535" y="856107"/>
                  </a:lnTo>
                  <a:lnTo>
                    <a:pt x="90964" y="852202"/>
                  </a:lnTo>
                  <a:lnTo>
                    <a:pt x="77152" y="838962"/>
                  </a:lnTo>
                  <a:lnTo>
                    <a:pt x="72676" y="842296"/>
                  </a:lnTo>
                  <a:lnTo>
                    <a:pt x="76962" y="838771"/>
                  </a:lnTo>
                  <a:lnTo>
                    <a:pt x="72866" y="833533"/>
                  </a:lnTo>
                  <a:lnTo>
                    <a:pt x="72104" y="826103"/>
                  </a:lnTo>
                  <a:lnTo>
                    <a:pt x="68961" y="827627"/>
                  </a:lnTo>
                  <a:lnTo>
                    <a:pt x="68389" y="822388"/>
                  </a:lnTo>
                  <a:lnTo>
                    <a:pt x="60674" y="824674"/>
                  </a:lnTo>
                  <a:lnTo>
                    <a:pt x="60484" y="824293"/>
                  </a:lnTo>
                  <a:lnTo>
                    <a:pt x="62389" y="823817"/>
                  </a:lnTo>
                  <a:lnTo>
                    <a:pt x="55054" y="815816"/>
                  </a:lnTo>
                  <a:lnTo>
                    <a:pt x="59341" y="807053"/>
                  </a:lnTo>
                  <a:lnTo>
                    <a:pt x="70485" y="817054"/>
                  </a:lnTo>
                  <a:lnTo>
                    <a:pt x="89440" y="810482"/>
                  </a:lnTo>
                  <a:lnTo>
                    <a:pt x="91059" y="813054"/>
                  </a:lnTo>
                  <a:lnTo>
                    <a:pt x="100870" y="806482"/>
                  </a:lnTo>
                  <a:lnTo>
                    <a:pt x="105442" y="820198"/>
                  </a:lnTo>
                  <a:lnTo>
                    <a:pt x="120777" y="817816"/>
                  </a:lnTo>
                  <a:lnTo>
                    <a:pt x="121634" y="821341"/>
                  </a:lnTo>
                  <a:lnTo>
                    <a:pt x="127349" y="820674"/>
                  </a:lnTo>
                  <a:lnTo>
                    <a:pt x="143542" y="828961"/>
                  </a:lnTo>
                  <a:lnTo>
                    <a:pt x="134683" y="832580"/>
                  </a:lnTo>
                  <a:lnTo>
                    <a:pt x="129540" y="830008"/>
                  </a:lnTo>
                  <a:lnTo>
                    <a:pt x="117253" y="833056"/>
                  </a:lnTo>
                  <a:lnTo>
                    <a:pt x="117443" y="837724"/>
                  </a:lnTo>
                  <a:lnTo>
                    <a:pt x="111633" y="838390"/>
                  </a:lnTo>
                  <a:lnTo>
                    <a:pt x="111728" y="841343"/>
                  </a:lnTo>
                  <a:lnTo>
                    <a:pt x="107537" y="841343"/>
                  </a:lnTo>
                  <a:lnTo>
                    <a:pt x="106299" y="843534"/>
                  </a:lnTo>
                  <a:lnTo>
                    <a:pt x="98774" y="865632"/>
                  </a:lnTo>
                  <a:lnTo>
                    <a:pt x="101346" y="867251"/>
                  </a:lnTo>
                  <a:lnTo>
                    <a:pt x="100012" y="871918"/>
                  </a:lnTo>
                  <a:lnTo>
                    <a:pt x="106870" y="904875"/>
                  </a:lnTo>
                  <a:lnTo>
                    <a:pt x="111347" y="892016"/>
                  </a:lnTo>
                  <a:lnTo>
                    <a:pt x="120682" y="892016"/>
                  </a:lnTo>
                  <a:lnTo>
                    <a:pt x="129064" y="896493"/>
                  </a:lnTo>
                  <a:lnTo>
                    <a:pt x="140875" y="894493"/>
                  </a:lnTo>
                  <a:lnTo>
                    <a:pt x="139827" y="899160"/>
                  </a:lnTo>
                  <a:lnTo>
                    <a:pt x="146018" y="903256"/>
                  </a:lnTo>
                  <a:lnTo>
                    <a:pt x="152209" y="893540"/>
                  </a:lnTo>
                  <a:lnTo>
                    <a:pt x="154972" y="894397"/>
                  </a:lnTo>
                  <a:lnTo>
                    <a:pt x="158877" y="889921"/>
                  </a:lnTo>
                  <a:lnTo>
                    <a:pt x="166592" y="895540"/>
                  </a:lnTo>
                  <a:lnTo>
                    <a:pt x="173831" y="884777"/>
                  </a:lnTo>
                  <a:lnTo>
                    <a:pt x="173831" y="878491"/>
                  </a:lnTo>
                  <a:lnTo>
                    <a:pt x="182118" y="882682"/>
                  </a:lnTo>
                  <a:lnTo>
                    <a:pt x="176593" y="892778"/>
                  </a:lnTo>
                  <a:lnTo>
                    <a:pt x="170402" y="894302"/>
                  </a:lnTo>
                  <a:lnTo>
                    <a:pt x="171640" y="906018"/>
                  </a:lnTo>
                  <a:lnTo>
                    <a:pt x="187738" y="893921"/>
                  </a:lnTo>
                  <a:lnTo>
                    <a:pt x="187357" y="883539"/>
                  </a:lnTo>
                  <a:lnTo>
                    <a:pt x="183451" y="877443"/>
                  </a:lnTo>
                  <a:lnTo>
                    <a:pt x="188881" y="864203"/>
                  </a:lnTo>
                  <a:lnTo>
                    <a:pt x="200025" y="860298"/>
                  </a:lnTo>
                  <a:lnTo>
                    <a:pt x="204216" y="863917"/>
                  </a:lnTo>
                  <a:lnTo>
                    <a:pt x="213741" y="859250"/>
                  </a:lnTo>
                  <a:lnTo>
                    <a:pt x="215646" y="867251"/>
                  </a:lnTo>
                  <a:lnTo>
                    <a:pt x="220123" y="872966"/>
                  </a:lnTo>
                  <a:lnTo>
                    <a:pt x="227838" y="859726"/>
                  </a:lnTo>
                  <a:lnTo>
                    <a:pt x="224695" y="872014"/>
                  </a:lnTo>
                  <a:lnTo>
                    <a:pt x="235363" y="875252"/>
                  </a:lnTo>
                  <a:lnTo>
                    <a:pt x="240220" y="893445"/>
                  </a:lnTo>
                  <a:lnTo>
                    <a:pt x="241840" y="894779"/>
                  </a:lnTo>
                  <a:lnTo>
                    <a:pt x="246221" y="891254"/>
                  </a:lnTo>
                  <a:lnTo>
                    <a:pt x="251746" y="899636"/>
                  </a:lnTo>
                  <a:lnTo>
                    <a:pt x="248126" y="914781"/>
                  </a:lnTo>
                  <a:lnTo>
                    <a:pt x="250888" y="913257"/>
                  </a:lnTo>
                  <a:lnTo>
                    <a:pt x="253936" y="919258"/>
                  </a:lnTo>
                  <a:lnTo>
                    <a:pt x="254794" y="911257"/>
                  </a:lnTo>
                  <a:lnTo>
                    <a:pt x="256508" y="914305"/>
                  </a:lnTo>
                  <a:lnTo>
                    <a:pt x="268510" y="919829"/>
                  </a:lnTo>
                  <a:lnTo>
                    <a:pt x="271081" y="896874"/>
                  </a:lnTo>
                  <a:lnTo>
                    <a:pt x="261556" y="894207"/>
                  </a:lnTo>
                  <a:lnTo>
                    <a:pt x="264604" y="879634"/>
                  </a:lnTo>
                  <a:lnTo>
                    <a:pt x="281083" y="860679"/>
                  </a:lnTo>
                  <a:lnTo>
                    <a:pt x="296037" y="852297"/>
                  </a:lnTo>
                  <a:lnTo>
                    <a:pt x="296989" y="838295"/>
                  </a:lnTo>
                  <a:lnTo>
                    <a:pt x="315182" y="829628"/>
                  </a:lnTo>
                  <a:lnTo>
                    <a:pt x="338328" y="814102"/>
                  </a:lnTo>
                  <a:lnTo>
                    <a:pt x="349949" y="811816"/>
                  </a:lnTo>
                  <a:lnTo>
                    <a:pt x="354235" y="802767"/>
                  </a:lnTo>
                  <a:lnTo>
                    <a:pt x="361950" y="817816"/>
                  </a:lnTo>
                  <a:lnTo>
                    <a:pt x="369760" y="818102"/>
                  </a:lnTo>
                  <a:lnTo>
                    <a:pt x="371380" y="813340"/>
                  </a:lnTo>
                  <a:lnTo>
                    <a:pt x="362522" y="809720"/>
                  </a:lnTo>
                  <a:lnTo>
                    <a:pt x="363379" y="806387"/>
                  </a:lnTo>
                  <a:lnTo>
                    <a:pt x="367665" y="808101"/>
                  </a:lnTo>
                  <a:lnTo>
                    <a:pt x="364045" y="808863"/>
                  </a:lnTo>
                  <a:lnTo>
                    <a:pt x="370808" y="811816"/>
                  </a:lnTo>
                  <a:lnTo>
                    <a:pt x="376237" y="800290"/>
                  </a:lnTo>
                  <a:lnTo>
                    <a:pt x="381953" y="801433"/>
                  </a:lnTo>
                  <a:lnTo>
                    <a:pt x="382619" y="797719"/>
                  </a:lnTo>
                  <a:lnTo>
                    <a:pt x="385477" y="798385"/>
                  </a:lnTo>
                  <a:lnTo>
                    <a:pt x="387191" y="796004"/>
                  </a:lnTo>
                  <a:lnTo>
                    <a:pt x="389763" y="797814"/>
                  </a:lnTo>
                  <a:lnTo>
                    <a:pt x="385762" y="803338"/>
                  </a:lnTo>
                  <a:lnTo>
                    <a:pt x="388239" y="804386"/>
                  </a:lnTo>
                  <a:lnTo>
                    <a:pt x="389287" y="810006"/>
                  </a:lnTo>
                  <a:lnTo>
                    <a:pt x="396240" y="800481"/>
                  </a:lnTo>
                  <a:lnTo>
                    <a:pt x="397288" y="788860"/>
                  </a:lnTo>
                  <a:lnTo>
                    <a:pt x="410623" y="771620"/>
                  </a:lnTo>
                  <a:lnTo>
                    <a:pt x="422053" y="736949"/>
                  </a:lnTo>
                  <a:lnTo>
                    <a:pt x="434340" y="727329"/>
                  </a:lnTo>
                  <a:lnTo>
                    <a:pt x="426244" y="722852"/>
                  </a:lnTo>
                  <a:lnTo>
                    <a:pt x="420624" y="711041"/>
                  </a:lnTo>
                  <a:lnTo>
                    <a:pt x="409384" y="704564"/>
                  </a:lnTo>
                  <a:lnTo>
                    <a:pt x="411004" y="699992"/>
                  </a:lnTo>
                  <a:lnTo>
                    <a:pt x="419195" y="705326"/>
                  </a:lnTo>
                  <a:lnTo>
                    <a:pt x="436435" y="695706"/>
                  </a:lnTo>
                  <a:lnTo>
                    <a:pt x="429673" y="687324"/>
                  </a:lnTo>
                  <a:lnTo>
                    <a:pt x="417766" y="685038"/>
                  </a:lnTo>
                  <a:lnTo>
                    <a:pt x="416814" y="689134"/>
                  </a:lnTo>
                  <a:lnTo>
                    <a:pt x="408337" y="687991"/>
                  </a:lnTo>
                  <a:lnTo>
                    <a:pt x="407479" y="685229"/>
                  </a:lnTo>
                  <a:lnTo>
                    <a:pt x="408718" y="677989"/>
                  </a:lnTo>
                  <a:lnTo>
                    <a:pt x="414528" y="670655"/>
                  </a:lnTo>
                  <a:lnTo>
                    <a:pt x="415195" y="660845"/>
                  </a:lnTo>
                  <a:lnTo>
                    <a:pt x="403098" y="658558"/>
                  </a:lnTo>
                  <a:lnTo>
                    <a:pt x="408908" y="638365"/>
                  </a:lnTo>
                  <a:lnTo>
                    <a:pt x="400907" y="637889"/>
                  </a:lnTo>
                  <a:lnTo>
                    <a:pt x="401669" y="634651"/>
                  </a:lnTo>
                  <a:lnTo>
                    <a:pt x="398335" y="634651"/>
                  </a:lnTo>
                  <a:lnTo>
                    <a:pt x="397859" y="630269"/>
                  </a:lnTo>
                  <a:lnTo>
                    <a:pt x="407003" y="630460"/>
                  </a:lnTo>
                  <a:lnTo>
                    <a:pt x="406432" y="626554"/>
                  </a:lnTo>
                  <a:lnTo>
                    <a:pt x="413195" y="623221"/>
                  </a:lnTo>
                  <a:lnTo>
                    <a:pt x="407194" y="598360"/>
                  </a:lnTo>
                  <a:lnTo>
                    <a:pt x="437483" y="589026"/>
                  </a:lnTo>
                  <a:lnTo>
                    <a:pt x="442531" y="593979"/>
                  </a:lnTo>
                  <a:lnTo>
                    <a:pt x="468535" y="579406"/>
                  </a:lnTo>
                  <a:lnTo>
                    <a:pt x="493490" y="557022"/>
                  </a:lnTo>
                  <a:lnTo>
                    <a:pt x="510349" y="525875"/>
                  </a:lnTo>
                  <a:lnTo>
                    <a:pt x="511111" y="515493"/>
                  </a:lnTo>
                  <a:lnTo>
                    <a:pt x="521875" y="519874"/>
                  </a:lnTo>
                  <a:lnTo>
                    <a:pt x="500253" y="508730"/>
                  </a:lnTo>
                  <a:lnTo>
                    <a:pt x="495967" y="502634"/>
                  </a:lnTo>
                  <a:lnTo>
                    <a:pt x="484346" y="495395"/>
                  </a:lnTo>
                  <a:lnTo>
                    <a:pt x="500634" y="478060"/>
                  </a:lnTo>
                  <a:lnTo>
                    <a:pt x="508445" y="459772"/>
                  </a:lnTo>
                  <a:lnTo>
                    <a:pt x="499110" y="445960"/>
                  </a:lnTo>
                  <a:lnTo>
                    <a:pt x="487204" y="441865"/>
                  </a:lnTo>
                  <a:lnTo>
                    <a:pt x="483489" y="435578"/>
                  </a:lnTo>
                  <a:lnTo>
                    <a:pt x="481774" y="436340"/>
                  </a:lnTo>
                  <a:lnTo>
                    <a:pt x="475012" y="417290"/>
                  </a:lnTo>
                  <a:lnTo>
                    <a:pt x="478917" y="411480"/>
                  </a:lnTo>
                  <a:lnTo>
                    <a:pt x="477583" y="402050"/>
                  </a:lnTo>
                  <a:lnTo>
                    <a:pt x="466439" y="384429"/>
                  </a:lnTo>
                  <a:lnTo>
                    <a:pt x="457867" y="345948"/>
                  </a:lnTo>
                  <a:lnTo>
                    <a:pt x="454724" y="341185"/>
                  </a:lnTo>
                  <a:lnTo>
                    <a:pt x="449675" y="339376"/>
                  </a:lnTo>
                  <a:lnTo>
                    <a:pt x="454914" y="340900"/>
                  </a:lnTo>
                  <a:lnTo>
                    <a:pt x="458057" y="345472"/>
                  </a:lnTo>
                  <a:lnTo>
                    <a:pt x="460438" y="357092"/>
                  </a:lnTo>
                  <a:lnTo>
                    <a:pt x="463391" y="357568"/>
                  </a:lnTo>
                  <a:lnTo>
                    <a:pt x="465487" y="354425"/>
                  </a:lnTo>
                  <a:lnTo>
                    <a:pt x="487108" y="360426"/>
                  </a:lnTo>
                  <a:lnTo>
                    <a:pt x="489776" y="357568"/>
                  </a:lnTo>
                  <a:lnTo>
                    <a:pt x="503396" y="355473"/>
                  </a:lnTo>
                  <a:lnTo>
                    <a:pt x="503872" y="353473"/>
                  </a:lnTo>
                  <a:lnTo>
                    <a:pt x="511683" y="353758"/>
                  </a:lnTo>
                  <a:lnTo>
                    <a:pt x="511683" y="350901"/>
                  </a:lnTo>
                  <a:lnTo>
                    <a:pt x="524351" y="351377"/>
                  </a:lnTo>
                  <a:lnTo>
                    <a:pt x="526542" y="355949"/>
                  </a:lnTo>
                  <a:lnTo>
                    <a:pt x="518922" y="358426"/>
                  </a:lnTo>
                  <a:lnTo>
                    <a:pt x="541591" y="360045"/>
                  </a:lnTo>
                  <a:lnTo>
                    <a:pt x="536543" y="367379"/>
                  </a:lnTo>
                  <a:lnTo>
                    <a:pt x="536639" y="372046"/>
                  </a:lnTo>
                  <a:lnTo>
                    <a:pt x="544163" y="377762"/>
                  </a:lnTo>
                  <a:lnTo>
                    <a:pt x="549402" y="385953"/>
                  </a:lnTo>
                  <a:lnTo>
                    <a:pt x="551402" y="382810"/>
                  </a:lnTo>
                  <a:lnTo>
                    <a:pt x="553022" y="386048"/>
                  </a:lnTo>
                  <a:lnTo>
                    <a:pt x="560070" y="388429"/>
                  </a:lnTo>
                  <a:lnTo>
                    <a:pt x="564070" y="366808"/>
                  </a:lnTo>
                  <a:lnTo>
                    <a:pt x="565499" y="369475"/>
                  </a:lnTo>
                  <a:lnTo>
                    <a:pt x="562070" y="378238"/>
                  </a:lnTo>
                  <a:lnTo>
                    <a:pt x="564261" y="380238"/>
                  </a:lnTo>
                  <a:lnTo>
                    <a:pt x="566356" y="375475"/>
                  </a:lnTo>
                  <a:lnTo>
                    <a:pt x="573976" y="370237"/>
                  </a:lnTo>
                  <a:lnTo>
                    <a:pt x="565214" y="350139"/>
                  </a:lnTo>
                  <a:lnTo>
                    <a:pt x="568357" y="350996"/>
                  </a:lnTo>
                  <a:lnTo>
                    <a:pt x="582168" y="361855"/>
                  </a:lnTo>
                  <a:lnTo>
                    <a:pt x="574167" y="378904"/>
                  </a:lnTo>
                  <a:lnTo>
                    <a:pt x="572262" y="390906"/>
                  </a:lnTo>
                  <a:lnTo>
                    <a:pt x="583216" y="397383"/>
                  </a:lnTo>
                  <a:lnTo>
                    <a:pt x="597218" y="398431"/>
                  </a:lnTo>
                  <a:lnTo>
                    <a:pt x="606647" y="395954"/>
                  </a:lnTo>
                  <a:lnTo>
                    <a:pt x="622364" y="397859"/>
                  </a:lnTo>
                  <a:lnTo>
                    <a:pt x="623983" y="391478"/>
                  </a:lnTo>
                  <a:lnTo>
                    <a:pt x="634651" y="381571"/>
                  </a:lnTo>
                  <a:lnTo>
                    <a:pt x="640175" y="372523"/>
                  </a:lnTo>
                  <a:lnTo>
                    <a:pt x="665988" y="374523"/>
                  </a:lnTo>
                  <a:lnTo>
                    <a:pt x="675322" y="370522"/>
                  </a:lnTo>
                  <a:lnTo>
                    <a:pt x="674941" y="361569"/>
                  </a:lnTo>
                  <a:lnTo>
                    <a:pt x="682371" y="355663"/>
                  </a:lnTo>
                  <a:lnTo>
                    <a:pt x="686086" y="344233"/>
                  </a:lnTo>
                  <a:lnTo>
                    <a:pt x="690658" y="338137"/>
                  </a:lnTo>
                  <a:lnTo>
                    <a:pt x="700564" y="332137"/>
                  </a:lnTo>
                  <a:lnTo>
                    <a:pt x="702469" y="335566"/>
                  </a:lnTo>
                  <a:lnTo>
                    <a:pt x="714661" y="339947"/>
                  </a:lnTo>
                  <a:lnTo>
                    <a:pt x="724091" y="355378"/>
                  </a:lnTo>
                  <a:lnTo>
                    <a:pt x="731520" y="356902"/>
                  </a:lnTo>
                  <a:lnTo>
                    <a:pt x="732282" y="351949"/>
                  </a:lnTo>
                  <a:lnTo>
                    <a:pt x="738473" y="347758"/>
                  </a:lnTo>
                  <a:lnTo>
                    <a:pt x="729710" y="332518"/>
                  </a:lnTo>
                  <a:lnTo>
                    <a:pt x="729710" y="323755"/>
                  </a:lnTo>
                  <a:lnTo>
                    <a:pt x="723043" y="322612"/>
                  </a:lnTo>
                  <a:lnTo>
                    <a:pt x="732472" y="320040"/>
                  </a:lnTo>
                  <a:lnTo>
                    <a:pt x="733330" y="326993"/>
                  </a:lnTo>
                  <a:lnTo>
                    <a:pt x="736378" y="328231"/>
                  </a:lnTo>
                  <a:lnTo>
                    <a:pt x="738568" y="319183"/>
                  </a:lnTo>
                  <a:lnTo>
                    <a:pt x="742474" y="319183"/>
                  </a:lnTo>
                  <a:lnTo>
                    <a:pt x="742378" y="324707"/>
                  </a:lnTo>
                  <a:lnTo>
                    <a:pt x="753237" y="327088"/>
                  </a:lnTo>
                  <a:lnTo>
                    <a:pt x="760381" y="322516"/>
                  </a:lnTo>
                  <a:lnTo>
                    <a:pt x="753618" y="315373"/>
                  </a:lnTo>
                  <a:lnTo>
                    <a:pt x="796957" y="287560"/>
                  </a:lnTo>
                  <a:lnTo>
                    <a:pt x="811530" y="293846"/>
                  </a:lnTo>
                  <a:lnTo>
                    <a:pt x="821150" y="304800"/>
                  </a:lnTo>
                  <a:lnTo>
                    <a:pt x="822579" y="310229"/>
                  </a:lnTo>
                  <a:lnTo>
                    <a:pt x="836962" y="316135"/>
                  </a:lnTo>
                  <a:lnTo>
                    <a:pt x="840486" y="324517"/>
                  </a:lnTo>
                  <a:lnTo>
                    <a:pt x="852487" y="319754"/>
                  </a:lnTo>
                  <a:lnTo>
                    <a:pt x="860203" y="319659"/>
                  </a:lnTo>
                  <a:lnTo>
                    <a:pt x="868966" y="324421"/>
                  </a:lnTo>
                  <a:lnTo>
                    <a:pt x="871442" y="322707"/>
                  </a:lnTo>
                  <a:lnTo>
                    <a:pt x="877919" y="328612"/>
                  </a:lnTo>
                  <a:lnTo>
                    <a:pt x="884111" y="323088"/>
                  </a:lnTo>
                  <a:lnTo>
                    <a:pt x="893159" y="324803"/>
                  </a:lnTo>
                  <a:lnTo>
                    <a:pt x="898779" y="318992"/>
                  </a:lnTo>
                  <a:lnTo>
                    <a:pt x="898684" y="311182"/>
                  </a:lnTo>
                  <a:lnTo>
                    <a:pt x="900494" y="313563"/>
                  </a:lnTo>
                  <a:lnTo>
                    <a:pt x="923163" y="306229"/>
                  </a:lnTo>
                  <a:lnTo>
                    <a:pt x="926497" y="314801"/>
                  </a:lnTo>
                  <a:lnTo>
                    <a:pt x="931164" y="314801"/>
                  </a:lnTo>
                  <a:lnTo>
                    <a:pt x="926973" y="313849"/>
                  </a:lnTo>
                  <a:lnTo>
                    <a:pt x="925163" y="304800"/>
                  </a:lnTo>
                  <a:lnTo>
                    <a:pt x="927830" y="303371"/>
                  </a:lnTo>
                  <a:lnTo>
                    <a:pt x="930212" y="308134"/>
                  </a:lnTo>
                  <a:lnTo>
                    <a:pt x="931545" y="305943"/>
                  </a:lnTo>
                  <a:lnTo>
                    <a:pt x="940879" y="304705"/>
                  </a:lnTo>
                  <a:lnTo>
                    <a:pt x="942403" y="297466"/>
                  </a:lnTo>
                  <a:lnTo>
                    <a:pt x="939355" y="297466"/>
                  </a:lnTo>
                  <a:lnTo>
                    <a:pt x="939641" y="293846"/>
                  </a:lnTo>
                  <a:lnTo>
                    <a:pt x="953453" y="293084"/>
                  </a:lnTo>
                  <a:lnTo>
                    <a:pt x="947261" y="278892"/>
                  </a:lnTo>
                  <a:lnTo>
                    <a:pt x="940689" y="273558"/>
                  </a:lnTo>
                  <a:lnTo>
                    <a:pt x="940784" y="270986"/>
                  </a:lnTo>
                  <a:lnTo>
                    <a:pt x="938403" y="274415"/>
                  </a:lnTo>
                  <a:lnTo>
                    <a:pt x="930878" y="270224"/>
                  </a:lnTo>
                  <a:lnTo>
                    <a:pt x="935641" y="266129"/>
                  </a:lnTo>
                  <a:lnTo>
                    <a:pt x="939927" y="268033"/>
                  </a:lnTo>
                  <a:lnTo>
                    <a:pt x="939927" y="266319"/>
                  </a:lnTo>
                  <a:lnTo>
                    <a:pt x="932212" y="262699"/>
                  </a:lnTo>
                  <a:lnTo>
                    <a:pt x="926497" y="251841"/>
                  </a:lnTo>
                  <a:lnTo>
                    <a:pt x="936974" y="243459"/>
                  </a:lnTo>
                  <a:lnTo>
                    <a:pt x="939451" y="247745"/>
                  </a:lnTo>
                  <a:lnTo>
                    <a:pt x="950214" y="245173"/>
                  </a:lnTo>
                  <a:lnTo>
                    <a:pt x="945166" y="226695"/>
                  </a:lnTo>
                  <a:lnTo>
                    <a:pt x="952595" y="219170"/>
                  </a:lnTo>
                  <a:lnTo>
                    <a:pt x="968692" y="221361"/>
                  </a:lnTo>
                  <a:lnTo>
                    <a:pt x="969264" y="217360"/>
                  </a:lnTo>
                  <a:lnTo>
                    <a:pt x="954310" y="210979"/>
                  </a:lnTo>
                  <a:lnTo>
                    <a:pt x="940879" y="210312"/>
                  </a:lnTo>
                  <a:lnTo>
                    <a:pt x="938879" y="205549"/>
                  </a:lnTo>
                  <a:lnTo>
                    <a:pt x="968407" y="190214"/>
                  </a:lnTo>
                  <a:lnTo>
                    <a:pt x="975932" y="188785"/>
                  </a:lnTo>
                  <a:lnTo>
                    <a:pt x="978694" y="168783"/>
                  </a:lnTo>
                  <a:lnTo>
                    <a:pt x="974598" y="166497"/>
                  </a:lnTo>
                  <a:lnTo>
                    <a:pt x="982028" y="161544"/>
                  </a:lnTo>
                  <a:lnTo>
                    <a:pt x="1002792" y="163925"/>
                  </a:lnTo>
                  <a:lnTo>
                    <a:pt x="1006888" y="166402"/>
                  </a:lnTo>
                  <a:lnTo>
                    <a:pt x="1008888" y="162878"/>
                  </a:lnTo>
                  <a:lnTo>
                    <a:pt x="1008793" y="154591"/>
                  </a:lnTo>
                  <a:lnTo>
                    <a:pt x="1012127" y="146399"/>
                  </a:lnTo>
                  <a:lnTo>
                    <a:pt x="1009555" y="137160"/>
                  </a:lnTo>
                  <a:lnTo>
                    <a:pt x="1012031" y="123349"/>
                  </a:lnTo>
                  <a:lnTo>
                    <a:pt x="1008031" y="118586"/>
                  </a:lnTo>
                  <a:lnTo>
                    <a:pt x="1006792" y="110395"/>
                  </a:lnTo>
                  <a:lnTo>
                    <a:pt x="1009650" y="99441"/>
                  </a:lnTo>
                  <a:lnTo>
                    <a:pt x="1009459" y="77629"/>
                  </a:lnTo>
                  <a:lnTo>
                    <a:pt x="1021652" y="47530"/>
                  </a:lnTo>
                  <a:lnTo>
                    <a:pt x="1024509" y="33623"/>
                  </a:lnTo>
                  <a:lnTo>
                    <a:pt x="1023557" y="18479"/>
                  </a:lnTo>
                  <a:lnTo>
                    <a:pt x="1026224" y="16573"/>
                  </a:lnTo>
                  <a:lnTo>
                    <a:pt x="1036796" y="18955"/>
                  </a:lnTo>
                  <a:lnTo>
                    <a:pt x="1046702" y="33814"/>
                  </a:lnTo>
                  <a:lnTo>
                    <a:pt x="1053560" y="35147"/>
                  </a:lnTo>
                  <a:lnTo>
                    <a:pt x="1065276" y="46958"/>
                  </a:lnTo>
                  <a:lnTo>
                    <a:pt x="1072325" y="47339"/>
                  </a:lnTo>
                  <a:lnTo>
                    <a:pt x="1096518" y="38290"/>
                  </a:lnTo>
                  <a:lnTo>
                    <a:pt x="1098899" y="27527"/>
                  </a:lnTo>
                  <a:lnTo>
                    <a:pt x="1117378" y="34099"/>
                  </a:lnTo>
                  <a:lnTo>
                    <a:pt x="1141381" y="33337"/>
                  </a:lnTo>
                  <a:lnTo>
                    <a:pt x="1147763" y="29528"/>
                  </a:lnTo>
                  <a:lnTo>
                    <a:pt x="1152811" y="17145"/>
                  </a:lnTo>
                  <a:lnTo>
                    <a:pt x="1156335" y="14383"/>
                  </a:lnTo>
                  <a:lnTo>
                    <a:pt x="1174528" y="9525"/>
                  </a:lnTo>
                  <a:lnTo>
                    <a:pt x="1239203" y="50863"/>
                  </a:lnTo>
                  <a:lnTo>
                    <a:pt x="1253109" y="70866"/>
                  </a:lnTo>
                  <a:lnTo>
                    <a:pt x="1268635" y="83820"/>
                  </a:lnTo>
                  <a:lnTo>
                    <a:pt x="1299877" y="85154"/>
                  </a:lnTo>
                  <a:lnTo>
                    <a:pt x="1299020" y="76009"/>
                  </a:lnTo>
                  <a:lnTo>
                    <a:pt x="1301972" y="70390"/>
                  </a:lnTo>
                  <a:lnTo>
                    <a:pt x="1311212" y="68294"/>
                  </a:lnTo>
                  <a:lnTo>
                    <a:pt x="1318165" y="77629"/>
                  </a:lnTo>
                  <a:lnTo>
                    <a:pt x="1338072" y="82391"/>
                  </a:lnTo>
                  <a:lnTo>
                    <a:pt x="1357217" y="106489"/>
                  </a:lnTo>
                  <a:lnTo>
                    <a:pt x="1372076" y="108013"/>
                  </a:lnTo>
                  <a:lnTo>
                    <a:pt x="1380268" y="122491"/>
                  </a:lnTo>
                  <a:lnTo>
                    <a:pt x="1380934" y="143065"/>
                  </a:lnTo>
                  <a:lnTo>
                    <a:pt x="1386269" y="153257"/>
                  </a:lnTo>
                  <a:lnTo>
                    <a:pt x="1384363" y="180499"/>
                  </a:lnTo>
                  <a:lnTo>
                    <a:pt x="1389221" y="194881"/>
                  </a:lnTo>
                  <a:lnTo>
                    <a:pt x="1392841" y="196691"/>
                  </a:lnTo>
                  <a:lnTo>
                    <a:pt x="1395889" y="212312"/>
                  </a:lnTo>
                  <a:lnTo>
                    <a:pt x="1392365" y="223742"/>
                  </a:lnTo>
                  <a:lnTo>
                    <a:pt x="1382268" y="234410"/>
                  </a:lnTo>
                  <a:lnTo>
                    <a:pt x="1380934" y="245078"/>
                  </a:lnTo>
                  <a:lnTo>
                    <a:pt x="1385792" y="259842"/>
                  </a:lnTo>
                  <a:lnTo>
                    <a:pt x="1378363" y="269748"/>
                  </a:lnTo>
                  <a:lnTo>
                    <a:pt x="1379220" y="275654"/>
                  </a:lnTo>
                  <a:lnTo>
                    <a:pt x="1375029" y="284702"/>
                  </a:lnTo>
                  <a:lnTo>
                    <a:pt x="1377029" y="302323"/>
                  </a:lnTo>
                  <a:lnTo>
                    <a:pt x="1386269" y="300323"/>
                  </a:lnTo>
                  <a:lnTo>
                    <a:pt x="1393698" y="292608"/>
                  </a:lnTo>
                  <a:lnTo>
                    <a:pt x="1404557" y="295084"/>
                  </a:lnTo>
                  <a:lnTo>
                    <a:pt x="1432370" y="292322"/>
                  </a:lnTo>
                  <a:lnTo>
                    <a:pt x="1443990" y="304514"/>
                  </a:lnTo>
                  <a:lnTo>
                    <a:pt x="1450562" y="316611"/>
                  </a:lnTo>
                  <a:lnTo>
                    <a:pt x="1450753" y="334423"/>
                  </a:lnTo>
                  <a:lnTo>
                    <a:pt x="1457039" y="345376"/>
                  </a:lnTo>
                  <a:lnTo>
                    <a:pt x="1446943" y="371189"/>
                  </a:lnTo>
                  <a:lnTo>
                    <a:pt x="1449800" y="380524"/>
                  </a:lnTo>
                  <a:lnTo>
                    <a:pt x="1448943" y="395097"/>
                  </a:lnTo>
                  <a:lnTo>
                    <a:pt x="1451991" y="414909"/>
                  </a:lnTo>
                  <a:lnTo>
                    <a:pt x="1461325" y="420910"/>
                  </a:lnTo>
                  <a:lnTo>
                    <a:pt x="1462754" y="430244"/>
                  </a:lnTo>
                  <a:lnTo>
                    <a:pt x="1477518" y="458629"/>
                  </a:lnTo>
                  <a:lnTo>
                    <a:pt x="1483233" y="479584"/>
                  </a:lnTo>
                  <a:lnTo>
                    <a:pt x="1511332" y="500539"/>
                  </a:lnTo>
                  <a:lnTo>
                    <a:pt x="1546860" y="498729"/>
                  </a:lnTo>
                  <a:lnTo>
                    <a:pt x="1578483" y="491299"/>
                  </a:lnTo>
                  <a:lnTo>
                    <a:pt x="1588103" y="491395"/>
                  </a:lnTo>
                  <a:lnTo>
                    <a:pt x="1597819" y="495395"/>
                  </a:lnTo>
                  <a:lnTo>
                    <a:pt x="1612678" y="504444"/>
                  </a:lnTo>
                  <a:lnTo>
                    <a:pt x="1634871" y="526828"/>
                  </a:lnTo>
                  <a:lnTo>
                    <a:pt x="1658303" y="530066"/>
                  </a:lnTo>
                  <a:lnTo>
                    <a:pt x="1666589" y="534257"/>
                  </a:lnTo>
                  <a:lnTo>
                    <a:pt x="1673257" y="544354"/>
                  </a:lnTo>
                  <a:lnTo>
                    <a:pt x="1678972" y="567785"/>
                  </a:lnTo>
                  <a:lnTo>
                    <a:pt x="1691354" y="585121"/>
                  </a:lnTo>
                  <a:lnTo>
                    <a:pt x="1692116" y="576263"/>
                  </a:lnTo>
                  <a:lnTo>
                    <a:pt x="1702499" y="563499"/>
                  </a:lnTo>
                  <a:lnTo>
                    <a:pt x="1705356" y="552259"/>
                  </a:lnTo>
                  <a:lnTo>
                    <a:pt x="1742789" y="553307"/>
                  </a:lnTo>
                  <a:lnTo>
                    <a:pt x="1762220" y="566356"/>
                  </a:lnTo>
                  <a:lnTo>
                    <a:pt x="1770888" y="575500"/>
                  </a:lnTo>
                  <a:lnTo>
                    <a:pt x="1785938" y="581596"/>
                  </a:lnTo>
                  <a:lnTo>
                    <a:pt x="1820799" y="583692"/>
                  </a:lnTo>
                  <a:lnTo>
                    <a:pt x="1839182" y="579406"/>
                  </a:lnTo>
                  <a:lnTo>
                    <a:pt x="1849755" y="567785"/>
                  </a:lnTo>
                  <a:lnTo>
                    <a:pt x="1851660" y="561404"/>
                  </a:lnTo>
                  <a:lnTo>
                    <a:pt x="1849565" y="547973"/>
                  </a:lnTo>
                  <a:lnTo>
                    <a:pt x="1865662" y="525589"/>
                  </a:lnTo>
                  <a:lnTo>
                    <a:pt x="1862900" y="526161"/>
                  </a:lnTo>
                  <a:lnTo>
                    <a:pt x="1877949" y="494252"/>
                  </a:lnTo>
                  <a:lnTo>
                    <a:pt x="1888141" y="483679"/>
                  </a:lnTo>
                  <a:lnTo>
                    <a:pt x="1892141" y="485775"/>
                  </a:lnTo>
                  <a:lnTo>
                    <a:pt x="1894523" y="494824"/>
                  </a:lnTo>
                  <a:lnTo>
                    <a:pt x="1899571" y="499205"/>
                  </a:lnTo>
                  <a:lnTo>
                    <a:pt x="1903381" y="508159"/>
                  </a:lnTo>
                  <a:lnTo>
                    <a:pt x="1907572" y="508825"/>
                  </a:lnTo>
                  <a:lnTo>
                    <a:pt x="1905476" y="514636"/>
                  </a:lnTo>
                  <a:lnTo>
                    <a:pt x="1908143" y="518636"/>
                  </a:lnTo>
                  <a:lnTo>
                    <a:pt x="1918621" y="522637"/>
                  </a:lnTo>
                  <a:lnTo>
                    <a:pt x="1932718" y="519970"/>
                  </a:lnTo>
                  <a:lnTo>
                    <a:pt x="1935194" y="525494"/>
                  </a:lnTo>
                  <a:lnTo>
                    <a:pt x="1932337" y="532543"/>
                  </a:lnTo>
                  <a:lnTo>
                    <a:pt x="1943957" y="537496"/>
                  </a:lnTo>
                  <a:lnTo>
                    <a:pt x="1968722" y="569119"/>
                  </a:lnTo>
                  <a:lnTo>
                    <a:pt x="1973104" y="566071"/>
                  </a:lnTo>
                  <a:lnTo>
                    <a:pt x="1979295" y="579882"/>
                  </a:lnTo>
                  <a:lnTo>
                    <a:pt x="1976914" y="614553"/>
                  </a:lnTo>
                  <a:lnTo>
                    <a:pt x="1958912" y="623888"/>
                  </a:lnTo>
                  <a:lnTo>
                    <a:pt x="1953578" y="629793"/>
                  </a:lnTo>
                  <a:lnTo>
                    <a:pt x="1958340" y="637984"/>
                  </a:lnTo>
                  <a:lnTo>
                    <a:pt x="1953673" y="642080"/>
                  </a:lnTo>
                  <a:lnTo>
                    <a:pt x="1956435" y="645509"/>
                  </a:lnTo>
                  <a:lnTo>
                    <a:pt x="1952244" y="658082"/>
                  </a:lnTo>
                  <a:lnTo>
                    <a:pt x="1954149" y="660082"/>
                  </a:lnTo>
                  <a:lnTo>
                    <a:pt x="1952720" y="690753"/>
                  </a:lnTo>
                  <a:lnTo>
                    <a:pt x="1961864" y="699230"/>
                  </a:lnTo>
                  <a:lnTo>
                    <a:pt x="1977390" y="703421"/>
                  </a:lnTo>
                  <a:lnTo>
                    <a:pt x="1967103" y="713994"/>
                  </a:lnTo>
                  <a:lnTo>
                    <a:pt x="1966246" y="721900"/>
                  </a:lnTo>
                  <a:lnTo>
                    <a:pt x="1969770" y="738473"/>
                  </a:lnTo>
                  <a:lnTo>
                    <a:pt x="1967484" y="753904"/>
                  </a:lnTo>
                  <a:lnTo>
                    <a:pt x="1958245" y="770477"/>
                  </a:lnTo>
                  <a:lnTo>
                    <a:pt x="1959864" y="786003"/>
                  </a:lnTo>
                  <a:lnTo>
                    <a:pt x="1948434" y="799814"/>
                  </a:lnTo>
                  <a:lnTo>
                    <a:pt x="1937575" y="793337"/>
                  </a:lnTo>
                  <a:lnTo>
                    <a:pt x="1928432" y="798004"/>
                  </a:lnTo>
                  <a:lnTo>
                    <a:pt x="1927384" y="807053"/>
                  </a:lnTo>
                  <a:lnTo>
                    <a:pt x="1911477" y="808387"/>
                  </a:lnTo>
                  <a:lnTo>
                    <a:pt x="1868710" y="794195"/>
                  </a:lnTo>
                  <a:lnTo>
                    <a:pt x="1847755" y="801910"/>
                  </a:lnTo>
                  <a:lnTo>
                    <a:pt x="1831848" y="821436"/>
                  </a:lnTo>
                  <a:lnTo>
                    <a:pt x="1831372" y="837629"/>
                  </a:lnTo>
                  <a:lnTo>
                    <a:pt x="1819656" y="845058"/>
                  </a:lnTo>
                  <a:lnTo>
                    <a:pt x="1818608" y="852392"/>
                  </a:lnTo>
                  <a:lnTo>
                    <a:pt x="1825942" y="882015"/>
                  </a:lnTo>
                  <a:lnTo>
                    <a:pt x="1823180" y="892492"/>
                  </a:lnTo>
                  <a:lnTo>
                    <a:pt x="1827943" y="900970"/>
                  </a:lnTo>
                  <a:lnTo>
                    <a:pt x="1823847" y="926592"/>
                  </a:lnTo>
                  <a:lnTo>
                    <a:pt x="1825562" y="930878"/>
                  </a:lnTo>
                  <a:lnTo>
                    <a:pt x="1822609" y="933164"/>
                  </a:lnTo>
                  <a:lnTo>
                    <a:pt x="1815275" y="927163"/>
                  </a:lnTo>
                  <a:lnTo>
                    <a:pt x="1811083" y="930497"/>
                  </a:lnTo>
                  <a:lnTo>
                    <a:pt x="1810417" y="935926"/>
                  </a:lnTo>
                  <a:lnTo>
                    <a:pt x="1810798" y="937831"/>
                  </a:lnTo>
                  <a:lnTo>
                    <a:pt x="1816513" y="938498"/>
                  </a:lnTo>
                  <a:lnTo>
                    <a:pt x="1820513" y="947261"/>
                  </a:lnTo>
                  <a:lnTo>
                    <a:pt x="1825942" y="947547"/>
                  </a:lnTo>
                  <a:lnTo>
                    <a:pt x="1826895" y="954500"/>
                  </a:lnTo>
                  <a:lnTo>
                    <a:pt x="1825562" y="962120"/>
                  </a:lnTo>
                  <a:lnTo>
                    <a:pt x="1820418" y="954691"/>
                  </a:lnTo>
                  <a:lnTo>
                    <a:pt x="1815560" y="953357"/>
                  </a:lnTo>
                  <a:lnTo>
                    <a:pt x="1815560" y="958310"/>
                  </a:lnTo>
                  <a:lnTo>
                    <a:pt x="1810321" y="963168"/>
                  </a:lnTo>
                  <a:lnTo>
                    <a:pt x="1813655" y="964406"/>
                  </a:lnTo>
                  <a:lnTo>
                    <a:pt x="1815846" y="960406"/>
                  </a:lnTo>
                  <a:lnTo>
                    <a:pt x="1821466" y="961739"/>
                  </a:lnTo>
                  <a:lnTo>
                    <a:pt x="1824133" y="969550"/>
                  </a:lnTo>
                  <a:lnTo>
                    <a:pt x="1821180" y="970597"/>
                  </a:lnTo>
                  <a:lnTo>
                    <a:pt x="1809941" y="964978"/>
                  </a:lnTo>
                  <a:lnTo>
                    <a:pt x="1803845" y="967740"/>
                  </a:lnTo>
                  <a:lnTo>
                    <a:pt x="1801273" y="964597"/>
                  </a:lnTo>
                  <a:lnTo>
                    <a:pt x="1798415" y="977646"/>
                  </a:lnTo>
                  <a:lnTo>
                    <a:pt x="1795748" y="976027"/>
                  </a:lnTo>
                  <a:lnTo>
                    <a:pt x="1796034" y="971645"/>
                  </a:lnTo>
                  <a:lnTo>
                    <a:pt x="1788509" y="972217"/>
                  </a:lnTo>
                  <a:lnTo>
                    <a:pt x="1785747" y="967835"/>
                  </a:lnTo>
                  <a:lnTo>
                    <a:pt x="1773650" y="960787"/>
                  </a:lnTo>
                  <a:lnTo>
                    <a:pt x="1762601" y="958501"/>
                  </a:lnTo>
                  <a:lnTo>
                    <a:pt x="1764125" y="952976"/>
                  </a:lnTo>
                  <a:lnTo>
                    <a:pt x="1769936" y="952214"/>
                  </a:lnTo>
                  <a:lnTo>
                    <a:pt x="1779651" y="944213"/>
                  </a:lnTo>
                  <a:lnTo>
                    <a:pt x="1789176" y="949452"/>
                  </a:lnTo>
                  <a:lnTo>
                    <a:pt x="1796701" y="943737"/>
                  </a:lnTo>
                  <a:lnTo>
                    <a:pt x="1811465" y="944594"/>
                  </a:lnTo>
                  <a:lnTo>
                    <a:pt x="1788509" y="938213"/>
                  </a:lnTo>
                  <a:lnTo>
                    <a:pt x="1780127" y="939832"/>
                  </a:lnTo>
                  <a:lnTo>
                    <a:pt x="1777460" y="943832"/>
                  </a:lnTo>
                  <a:lnTo>
                    <a:pt x="1774698" y="943070"/>
                  </a:lnTo>
                  <a:lnTo>
                    <a:pt x="1769459" y="948976"/>
                  </a:lnTo>
                  <a:lnTo>
                    <a:pt x="1762220" y="949642"/>
                  </a:lnTo>
                  <a:lnTo>
                    <a:pt x="1761268" y="952309"/>
                  </a:lnTo>
                  <a:lnTo>
                    <a:pt x="1755743" y="951166"/>
                  </a:lnTo>
                  <a:lnTo>
                    <a:pt x="1754696" y="957834"/>
                  </a:lnTo>
                  <a:lnTo>
                    <a:pt x="1753743" y="946975"/>
                  </a:lnTo>
                  <a:lnTo>
                    <a:pt x="1742218" y="931450"/>
                  </a:lnTo>
                  <a:lnTo>
                    <a:pt x="1737074" y="929640"/>
                  </a:lnTo>
                  <a:lnTo>
                    <a:pt x="1732407" y="921734"/>
                  </a:lnTo>
                  <a:lnTo>
                    <a:pt x="1709547" y="911162"/>
                  </a:lnTo>
                  <a:lnTo>
                    <a:pt x="1704023" y="901922"/>
                  </a:lnTo>
                  <a:lnTo>
                    <a:pt x="1698593" y="899446"/>
                  </a:lnTo>
                  <a:lnTo>
                    <a:pt x="1699070" y="890873"/>
                  </a:lnTo>
                  <a:lnTo>
                    <a:pt x="1696307" y="886492"/>
                  </a:lnTo>
                  <a:lnTo>
                    <a:pt x="1685354" y="882872"/>
                  </a:lnTo>
                  <a:lnTo>
                    <a:pt x="1662779" y="898588"/>
                  </a:lnTo>
                  <a:lnTo>
                    <a:pt x="1652778" y="894588"/>
                  </a:lnTo>
                  <a:lnTo>
                    <a:pt x="1644777" y="906685"/>
                  </a:lnTo>
                  <a:lnTo>
                    <a:pt x="1635252" y="914400"/>
                  </a:lnTo>
                  <a:lnTo>
                    <a:pt x="1629728" y="927925"/>
                  </a:lnTo>
                  <a:lnTo>
                    <a:pt x="1631823" y="933355"/>
                  </a:lnTo>
                  <a:lnTo>
                    <a:pt x="1630299" y="940975"/>
                  </a:lnTo>
                  <a:lnTo>
                    <a:pt x="1638205" y="952976"/>
                  </a:lnTo>
                  <a:lnTo>
                    <a:pt x="1624584" y="970407"/>
                  </a:lnTo>
                  <a:lnTo>
                    <a:pt x="1606582" y="970979"/>
                  </a:lnTo>
                  <a:lnTo>
                    <a:pt x="1603438" y="968312"/>
                  </a:lnTo>
                  <a:lnTo>
                    <a:pt x="1603058" y="963835"/>
                  </a:lnTo>
                  <a:lnTo>
                    <a:pt x="1600009" y="962978"/>
                  </a:lnTo>
                  <a:lnTo>
                    <a:pt x="1585341" y="977741"/>
                  </a:lnTo>
                  <a:lnTo>
                    <a:pt x="1575054" y="983361"/>
                  </a:lnTo>
                  <a:lnTo>
                    <a:pt x="1570577" y="982313"/>
                  </a:lnTo>
                  <a:lnTo>
                    <a:pt x="1562291" y="973360"/>
                  </a:lnTo>
                  <a:lnTo>
                    <a:pt x="1561338" y="987838"/>
                  </a:lnTo>
                  <a:lnTo>
                    <a:pt x="1575530" y="1003363"/>
                  </a:lnTo>
                  <a:lnTo>
                    <a:pt x="1564386" y="1001458"/>
                  </a:lnTo>
                  <a:lnTo>
                    <a:pt x="1557147" y="1003078"/>
                  </a:lnTo>
                  <a:lnTo>
                    <a:pt x="1553432" y="1000887"/>
                  </a:lnTo>
                  <a:lnTo>
                    <a:pt x="1553623" y="1003459"/>
                  </a:lnTo>
                  <a:lnTo>
                    <a:pt x="1545050" y="1010317"/>
                  </a:lnTo>
                  <a:lnTo>
                    <a:pt x="1551051" y="1023175"/>
                  </a:lnTo>
                  <a:lnTo>
                    <a:pt x="1549527" y="1030796"/>
                  </a:lnTo>
                  <a:lnTo>
                    <a:pt x="1545146" y="1032986"/>
                  </a:lnTo>
                  <a:lnTo>
                    <a:pt x="1547622" y="1038701"/>
                  </a:lnTo>
                  <a:lnTo>
                    <a:pt x="1545622" y="1041654"/>
                  </a:lnTo>
                  <a:lnTo>
                    <a:pt x="1537907" y="1038320"/>
                  </a:lnTo>
                  <a:lnTo>
                    <a:pt x="1537145" y="1030796"/>
                  </a:lnTo>
                  <a:lnTo>
                    <a:pt x="1540383" y="1026604"/>
                  </a:lnTo>
                  <a:lnTo>
                    <a:pt x="1535430" y="1028129"/>
                  </a:lnTo>
                  <a:lnTo>
                    <a:pt x="1536002" y="1042702"/>
                  </a:lnTo>
                  <a:lnTo>
                    <a:pt x="1532668" y="1044797"/>
                  </a:lnTo>
                  <a:lnTo>
                    <a:pt x="1525810" y="1043273"/>
                  </a:lnTo>
                  <a:lnTo>
                    <a:pt x="1517999" y="1027366"/>
                  </a:lnTo>
                  <a:lnTo>
                    <a:pt x="1509998" y="1021175"/>
                  </a:lnTo>
                  <a:lnTo>
                    <a:pt x="1492853" y="1024985"/>
                  </a:lnTo>
                  <a:lnTo>
                    <a:pt x="1484376" y="1034224"/>
                  </a:lnTo>
                  <a:lnTo>
                    <a:pt x="1473613" y="1027081"/>
                  </a:lnTo>
                  <a:lnTo>
                    <a:pt x="1464850" y="1030033"/>
                  </a:lnTo>
                  <a:lnTo>
                    <a:pt x="1462183" y="1032986"/>
                  </a:lnTo>
                  <a:lnTo>
                    <a:pt x="1461135" y="1043178"/>
                  </a:lnTo>
                  <a:lnTo>
                    <a:pt x="1442371" y="1044226"/>
                  </a:lnTo>
                  <a:lnTo>
                    <a:pt x="1433513" y="1048512"/>
                  </a:lnTo>
                  <a:lnTo>
                    <a:pt x="1430750" y="1051655"/>
                  </a:lnTo>
                  <a:lnTo>
                    <a:pt x="1435989" y="1052703"/>
                  </a:lnTo>
                  <a:lnTo>
                    <a:pt x="1432560" y="1064800"/>
                  </a:lnTo>
                  <a:lnTo>
                    <a:pt x="1435608" y="1072991"/>
                  </a:lnTo>
                  <a:lnTo>
                    <a:pt x="1432941" y="1090803"/>
                  </a:lnTo>
                  <a:lnTo>
                    <a:pt x="1437418" y="1098899"/>
                  </a:lnTo>
                  <a:lnTo>
                    <a:pt x="1446276" y="1104138"/>
                  </a:lnTo>
                  <a:lnTo>
                    <a:pt x="1449324" y="1098995"/>
                  </a:lnTo>
                  <a:lnTo>
                    <a:pt x="1457706" y="1094613"/>
                  </a:lnTo>
                  <a:lnTo>
                    <a:pt x="1468946" y="1103471"/>
                  </a:lnTo>
                  <a:lnTo>
                    <a:pt x="1479042" y="1099947"/>
                  </a:lnTo>
                  <a:lnTo>
                    <a:pt x="1480185" y="1103185"/>
                  </a:lnTo>
                  <a:lnTo>
                    <a:pt x="1483233" y="1102042"/>
                  </a:lnTo>
                  <a:lnTo>
                    <a:pt x="1470470" y="1107757"/>
                  </a:lnTo>
                  <a:lnTo>
                    <a:pt x="1454849" y="1119378"/>
                  </a:lnTo>
                  <a:lnTo>
                    <a:pt x="1458278" y="1121759"/>
                  </a:lnTo>
                  <a:lnTo>
                    <a:pt x="1456182" y="1122997"/>
                  </a:lnTo>
                  <a:lnTo>
                    <a:pt x="1457611" y="1125664"/>
                  </a:lnTo>
                  <a:lnTo>
                    <a:pt x="1455039" y="1129093"/>
                  </a:lnTo>
                  <a:lnTo>
                    <a:pt x="1453134" y="1127950"/>
                  </a:lnTo>
                  <a:lnTo>
                    <a:pt x="1447419" y="1131475"/>
                  </a:lnTo>
                  <a:lnTo>
                    <a:pt x="1449419" y="1138714"/>
                  </a:lnTo>
                  <a:lnTo>
                    <a:pt x="1452372" y="1140428"/>
                  </a:lnTo>
                  <a:lnTo>
                    <a:pt x="1463992" y="1136904"/>
                  </a:lnTo>
                  <a:lnTo>
                    <a:pt x="1468660" y="1139571"/>
                  </a:lnTo>
                  <a:lnTo>
                    <a:pt x="1468565" y="1141857"/>
                  </a:lnTo>
                  <a:lnTo>
                    <a:pt x="1473517" y="1142047"/>
                  </a:lnTo>
                  <a:lnTo>
                    <a:pt x="1474661" y="1133856"/>
                  </a:lnTo>
                  <a:lnTo>
                    <a:pt x="1479233" y="1134428"/>
                  </a:lnTo>
                  <a:lnTo>
                    <a:pt x="1488662" y="1138904"/>
                  </a:lnTo>
                  <a:lnTo>
                    <a:pt x="1487710" y="1141476"/>
                  </a:lnTo>
                  <a:lnTo>
                    <a:pt x="1491044" y="1145000"/>
                  </a:lnTo>
                  <a:lnTo>
                    <a:pt x="1498378" y="1145191"/>
                  </a:lnTo>
                  <a:lnTo>
                    <a:pt x="1505998" y="1154621"/>
                  </a:lnTo>
                  <a:lnTo>
                    <a:pt x="1518475" y="1154906"/>
                  </a:lnTo>
                  <a:lnTo>
                    <a:pt x="1509141" y="1169384"/>
                  </a:lnTo>
                  <a:lnTo>
                    <a:pt x="1508188" y="1181672"/>
                  </a:lnTo>
                  <a:lnTo>
                    <a:pt x="1498092" y="1195864"/>
                  </a:lnTo>
                  <a:lnTo>
                    <a:pt x="1492472" y="1199102"/>
                  </a:lnTo>
                  <a:lnTo>
                    <a:pt x="1485614" y="1237869"/>
                  </a:lnTo>
                  <a:lnTo>
                    <a:pt x="1473613" y="1238631"/>
                  </a:lnTo>
                  <a:lnTo>
                    <a:pt x="1473613" y="1211008"/>
                  </a:lnTo>
                  <a:lnTo>
                    <a:pt x="1464278" y="1210628"/>
                  </a:lnTo>
                  <a:lnTo>
                    <a:pt x="1464278" y="1207294"/>
                  </a:lnTo>
                  <a:lnTo>
                    <a:pt x="1457611" y="1207484"/>
                  </a:lnTo>
                  <a:lnTo>
                    <a:pt x="1448181" y="1196721"/>
                  </a:lnTo>
                  <a:lnTo>
                    <a:pt x="1438084" y="1193864"/>
                  </a:lnTo>
                  <a:lnTo>
                    <a:pt x="1423988" y="1203293"/>
                  </a:lnTo>
                  <a:lnTo>
                    <a:pt x="1426464" y="1216342"/>
                  </a:lnTo>
                  <a:lnTo>
                    <a:pt x="1432941" y="1225105"/>
                  </a:lnTo>
                  <a:lnTo>
                    <a:pt x="1424940" y="1230821"/>
                  </a:lnTo>
                  <a:lnTo>
                    <a:pt x="1429607" y="1234440"/>
                  </a:lnTo>
                  <a:lnTo>
                    <a:pt x="1426940" y="1240346"/>
                  </a:lnTo>
                  <a:lnTo>
                    <a:pt x="1429131" y="1245870"/>
                  </a:lnTo>
                  <a:lnTo>
                    <a:pt x="1396841" y="1269587"/>
                  </a:lnTo>
                  <a:lnTo>
                    <a:pt x="1367600" y="1295781"/>
                  </a:lnTo>
                  <a:lnTo>
                    <a:pt x="1365695" y="1312450"/>
                  </a:lnTo>
                  <a:lnTo>
                    <a:pt x="1385125" y="1313021"/>
                  </a:lnTo>
                  <a:lnTo>
                    <a:pt x="1395698" y="1309592"/>
                  </a:lnTo>
                  <a:lnTo>
                    <a:pt x="1399413" y="1313688"/>
                  </a:lnTo>
                  <a:lnTo>
                    <a:pt x="1416939" y="1320355"/>
                  </a:lnTo>
                  <a:lnTo>
                    <a:pt x="1410271" y="1329690"/>
                  </a:lnTo>
                  <a:lnTo>
                    <a:pt x="1414367" y="1336357"/>
                  </a:lnTo>
                  <a:lnTo>
                    <a:pt x="1423035" y="1332929"/>
                  </a:lnTo>
                  <a:lnTo>
                    <a:pt x="1430655" y="1339977"/>
                  </a:lnTo>
                  <a:lnTo>
                    <a:pt x="1438466" y="1331976"/>
                  </a:lnTo>
                  <a:lnTo>
                    <a:pt x="1445990" y="1335214"/>
                  </a:lnTo>
                  <a:lnTo>
                    <a:pt x="1447514" y="1332833"/>
                  </a:lnTo>
                  <a:lnTo>
                    <a:pt x="1453229" y="1336929"/>
                  </a:lnTo>
                  <a:lnTo>
                    <a:pt x="1460468" y="1329976"/>
                  </a:lnTo>
                  <a:lnTo>
                    <a:pt x="1473803" y="1337500"/>
                  </a:lnTo>
                  <a:lnTo>
                    <a:pt x="1477804" y="1342930"/>
                  </a:lnTo>
                  <a:lnTo>
                    <a:pt x="1477137" y="1348454"/>
                  </a:lnTo>
                  <a:lnTo>
                    <a:pt x="1480090" y="1350169"/>
                  </a:lnTo>
                  <a:lnTo>
                    <a:pt x="1475613" y="1375220"/>
                  </a:lnTo>
                  <a:lnTo>
                    <a:pt x="1481233" y="1378839"/>
                  </a:lnTo>
                  <a:lnTo>
                    <a:pt x="1489710" y="1374648"/>
                  </a:lnTo>
                  <a:lnTo>
                    <a:pt x="1493425" y="1369600"/>
                  </a:lnTo>
                  <a:lnTo>
                    <a:pt x="1483328" y="1367980"/>
                  </a:lnTo>
                  <a:lnTo>
                    <a:pt x="1484281" y="1360456"/>
                  </a:lnTo>
                  <a:lnTo>
                    <a:pt x="1515904" y="1365314"/>
                  </a:lnTo>
                  <a:lnTo>
                    <a:pt x="1514094" y="1386554"/>
                  </a:lnTo>
                  <a:lnTo>
                    <a:pt x="1518285" y="1387221"/>
                  </a:lnTo>
                  <a:lnTo>
                    <a:pt x="1516856" y="1393603"/>
                  </a:lnTo>
                  <a:lnTo>
                    <a:pt x="1522857" y="1398936"/>
                  </a:lnTo>
                  <a:lnTo>
                    <a:pt x="1523809" y="1407985"/>
                  </a:lnTo>
                  <a:lnTo>
                    <a:pt x="1520285" y="1417796"/>
                  </a:lnTo>
                  <a:lnTo>
                    <a:pt x="1509141" y="1424464"/>
                  </a:lnTo>
                  <a:lnTo>
                    <a:pt x="1507427" y="1434179"/>
                  </a:lnTo>
                  <a:lnTo>
                    <a:pt x="1512761" y="1452277"/>
                  </a:lnTo>
                  <a:lnTo>
                    <a:pt x="1520476" y="1454849"/>
                  </a:lnTo>
                  <a:lnTo>
                    <a:pt x="1522000" y="1460564"/>
                  </a:lnTo>
                  <a:lnTo>
                    <a:pt x="1507331" y="1467231"/>
                  </a:lnTo>
                  <a:lnTo>
                    <a:pt x="1486948" y="1465326"/>
                  </a:lnTo>
                  <a:lnTo>
                    <a:pt x="1490091" y="1472374"/>
                  </a:lnTo>
                  <a:lnTo>
                    <a:pt x="1487900" y="1477137"/>
                  </a:lnTo>
                  <a:lnTo>
                    <a:pt x="1494758" y="1489329"/>
                  </a:lnTo>
                  <a:lnTo>
                    <a:pt x="1489805" y="1493806"/>
                  </a:lnTo>
                  <a:lnTo>
                    <a:pt x="1488567" y="1506188"/>
                  </a:lnTo>
                  <a:lnTo>
                    <a:pt x="1479042" y="1511237"/>
                  </a:lnTo>
                  <a:lnTo>
                    <a:pt x="1476375" y="1523333"/>
                  </a:lnTo>
                  <a:lnTo>
                    <a:pt x="1472184" y="1528286"/>
                  </a:lnTo>
                  <a:lnTo>
                    <a:pt x="1454944" y="1539526"/>
                  </a:lnTo>
                  <a:lnTo>
                    <a:pt x="1445609" y="1536954"/>
                  </a:lnTo>
                  <a:lnTo>
                    <a:pt x="1440561" y="1539240"/>
                  </a:lnTo>
                  <a:lnTo>
                    <a:pt x="1450753" y="1573625"/>
                  </a:lnTo>
                  <a:lnTo>
                    <a:pt x="1461516" y="1590485"/>
                  </a:lnTo>
                  <a:lnTo>
                    <a:pt x="1468565" y="1611058"/>
                  </a:lnTo>
                  <a:lnTo>
                    <a:pt x="1478471" y="1620488"/>
                  </a:lnTo>
                  <a:lnTo>
                    <a:pt x="1480757" y="1626203"/>
                  </a:lnTo>
                  <a:lnTo>
                    <a:pt x="1483233" y="1625537"/>
                  </a:lnTo>
                  <a:lnTo>
                    <a:pt x="1488662" y="1636681"/>
                  </a:lnTo>
                  <a:lnTo>
                    <a:pt x="1492663" y="1634204"/>
                  </a:lnTo>
                  <a:lnTo>
                    <a:pt x="1501140" y="1641539"/>
                  </a:lnTo>
                  <a:lnTo>
                    <a:pt x="1492472" y="1651920"/>
                  </a:lnTo>
                  <a:lnTo>
                    <a:pt x="1498187" y="1654778"/>
                  </a:lnTo>
                  <a:lnTo>
                    <a:pt x="1491615" y="1660589"/>
                  </a:lnTo>
                  <a:lnTo>
                    <a:pt x="1490472" y="1667256"/>
                  </a:lnTo>
                  <a:lnTo>
                    <a:pt x="1495806" y="1680019"/>
                  </a:lnTo>
                  <a:lnTo>
                    <a:pt x="1499425" y="1681258"/>
                  </a:lnTo>
                  <a:lnTo>
                    <a:pt x="1499616" y="1686020"/>
                  </a:lnTo>
                  <a:lnTo>
                    <a:pt x="1502474" y="1686496"/>
                  </a:lnTo>
                  <a:lnTo>
                    <a:pt x="1502950" y="1691926"/>
                  </a:lnTo>
                  <a:lnTo>
                    <a:pt x="1505998" y="1691354"/>
                  </a:lnTo>
                  <a:lnTo>
                    <a:pt x="1500188" y="1698593"/>
                  </a:lnTo>
                  <a:lnTo>
                    <a:pt x="1504474" y="1698879"/>
                  </a:lnTo>
                  <a:lnTo>
                    <a:pt x="1503140" y="1700689"/>
                  </a:lnTo>
                  <a:lnTo>
                    <a:pt x="1506569" y="1707642"/>
                  </a:lnTo>
                  <a:lnTo>
                    <a:pt x="1498092" y="1710023"/>
                  </a:lnTo>
                  <a:lnTo>
                    <a:pt x="1507712" y="1721167"/>
                  </a:lnTo>
                  <a:lnTo>
                    <a:pt x="1518475" y="1727930"/>
                  </a:lnTo>
                  <a:lnTo>
                    <a:pt x="1516285" y="1733455"/>
                  </a:lnTo>
                  <a:lnTo>
                    <a:pt x="1529334" y="1737551"/>
                  </a:lnTo>
                  <a:lnTo>
                    <a:pt x="1521428" y="1753743"/>
                  </a:lnTo>
                  <a:lnTo>
                    <a:pt x="1528953" y="1760410"/>
                  </a:lnTo>
                  <a:lnTo>
                    <a:pt x="1529429" y="1757267"/>
                  </a:lnTo>
                  <a:lnTo>
                    <a:pt x="1534763" y="1757172"/>
                  </a:lnTo>
                  <a:lnTo>
                    <a:pt x="1533906" y="1763078"/>
                  </a:lnTo>
                  <a:lnTo>
                    <a:pt x="1539240" y="1764983"/>
                  </a:lnTo>
                  <a:lnTo>
                    <a:pt x="1535525" y="1775555"/>
                  </a:lnTo>
                  <a:lnTo>
                    <a:pt x="1531525" y="1776984"/>
                  </a:lnTo>
                  <a:lnTo>
                    <a:pt x="1533144" y="1781937"/>
                  </a:lnTo>
                  <a:lnTo>
                    <a:pt x="1516380" y="1790890"/>
                  </a:lnTo>
                  <a:lnTo>
                    <a:pt x="1513523" y="1793939"/>
                  </a:lnTo>
                  <a:lnTo>
                    <a:pt x="1515237" y="1796224"/>
                  </a:lnTo>
                  <a:lnTo>
                    <a:pt x="1508474" y="1804035"/>
                  </a:lnTo>
                  <a:lnTo>
                    <a:pt x="1500664" y="1796320"/>
                  </a:lnTo>
                  <a:lnTo>
                    <a:pt x="1493329" y="1792319"/>
                  </a:lnTo>
                  <a:lnTo>
                    <a:pt x="1490282" y="1793081"/>
                  </a:lnTo>
                  <a:lnTo>
                    <a:pt x="1486948" y="1786033"/>
                  </a:lnTo>
                  <a:lnTo>
                    <a:pt x="1473137" y="1790986"/>
                  </a:lnTo>
                  <a:lnTo>
                    <a:pt x="1472089" y="1795844"/>
                  </a:lnTo>
                  <a:lnTo>
                    <a:pt x="1459421" y="1797082"/>
                  </a:lnTo>
                  <a:lnTo>
                    <a:pt x="1448371" y="1804035"/>
                  </a:lnTo>
                  <a:lnTo>
                    <a:pt x="1448086" y="1802321"/>
                  </a:lnTo>
                  <a:lnTo>
                    <a:pt x="1417320" y="1803654"/>
                  </a:lnTo>
                  <a:lnTo>
                    <a:pt x="1395413" y="1807368"/>
                  </a:lnTo>
                  <a:lnTo>
                    <a:pt x="1381220" y="1802797"/>
                  </a:lnTo>
                  <a:lnTo>
                    <a:pt x="1367885" y="1789461"/>
                  </a:lnTo>
                  <a:lnTo>
                    <a:pt x="1338929" y="1778889"/>
                  </a:lnTo>
                  <a:lnTo>
                    <a:pt x="1327023" y="1766602"/>
                  </a:lnTo>
                  <a:lnTo>
                    <a:pt x="1331595" y="1755362"/>
                  </a:lnTo>
                  <a:lnTo>
                    <a:pt x="1330642" y="1746123"/>
                  </a:lnTo>
                  <a:lnTo>
                    <a:pt x="1335500" y="1735360"/>
                  </a:lnTo>
                  <a:lnTo>
                    <a:pt x="1324832" y="1726501"/>
                  </a:lnTo>
                  <a:lnTo>
                    <a:pt x="1312640" y="1733360"/>
                  </a:lnTo>
                  <a:lnTo>
                    <a:pt x="1307973" y="1741265"/>
                  </a:lnTo>
                  <a:lnTo>
                    <a:pt x="1307021" y="1750028"/>
                  </a:lnTo>
                  <a:lnTo>
                    <a:pt x="1291114" y="1750314"/>
                  </a:lnTo>
                  <a:lnTo>
                    <a:pt x="1283017" y="1743551"/>
                  </a:lnTo>
                  <a:lnTo>
                    <a:pt x="1273207" y="1750409"/>
                  </a:lnTo>
                  <a:lnTo>
                    <a:pt x="1269968" y="1749647"/>
                  </a:lnTo>
                  <a:lnTo>
                    <a:pt x="1270159" y="1754696"/>
                  </a:lnTo>
                  <a:lnTo>
                    <a:pt x="1264253" y="1763363"/>
                  </a:lnTo>
                  <a:lnTo>
                    <a:pt x="1256252" y="1797939"/>
                  </a:lnTo>
                  <a:lnTo>
                    <a:pt x="1243489" y="1815274"/>
                  </a:lnTo>
                  <a:lnTo>
                    <a:pt x="1238631" y="1816037"/>
                  </a:lnTo>
                  <a:lnTo>
                    <a:pt x="1238631" y="1824704"/>
                  </a:lnTo>
                  <a:lnTo>
                    <a:pt x="1244441" y="1826895"/>
                  </a:lnTo>
                  <a:lnTo>
                    <a:pt x="1240060" y="1840897"/>
                  </a:lnTo>
                  <a:lnTo>
                    <a:pt x="1258062" y="1836992"/>
                  </a:lnTo>
                  <a:lnTo>
                    <a:pt x="1257205" y="1841754"/>
                  </a:lnTo>
                  <a:lnTo>
                    <a:pt x="1253871" y="1842897"/>
                  </a:lnTo>
                  <a:lnTo>
                    <a:pt x="1254728" y="1846135"/>
                  </a:lnTo>
                  <a:lnTo>
                    <a:pt x="1252061" y="1847088"/>
                  </a:lnTo>
                  <a:lnTo>
                    <a:pt x="1253585" y="1851945"/>
                  </a:lnTo>
                  <a:lnTo>
                    <a:pt x="1251490" y="1857185"/>
                  </a:lnTo>
                  <a:lnTo>
                    <a:pt x="1252347" y="1864138"/>
                  </a:lnTo>
                  <a:lnTo>
                    <a:pt x="1260348" y="1872234"/>
                  </a:lnTo>
                  <a:lnTo>
                    <a:pt x="1253109" y="1883759"/>
                  </a:lnTo>
                  <a:lnTo>
                    <a:pt x="1256538" y="1884902"/>
                  </a:lnTo>
                  <a:lnTo>
                    <a:pt x="1239869" y="1899761"/>
                  </a:lnTo>
                  <a:lnTo>
                    <a:pt x="1227582" y="1904619"/>
                  </a:lnTo>
                  <a:lnTo>
                    <a:pt x="1226820" y="1926812"/>
                  </a:lnTo>
                  <a:lnTo>
                    <a:pt x="1208532" y="1929670"/>
                  </a:lnTo>
                  <a:lnTo>
                    <a:pt x="1197197" y="1938242"/>
                  </a:lnTo>
                  <a:lnTo>
                    <a:pt x="1197292" y="1963483"/>
                  </a:lnTo>
                  <a:lnTo>
                    <a:pt x="1187863" y="1959007"/>
                  </a:lnTo>
                  <a:lnTo>
                    <a:pt x="1177862" y="1950053"/>
                  </a:lnTo>
                  <a:lnTo>
                    <a:pt x="1168527" y="1956054"/>
                  </a:lnTo>
                  <a:close/>
                  <a:moveTo>
                    <a:pt x="690753" y="338899"/>
                  </a:moveTo>
                  <a:lnTo>
                    <a:pt x="698278" y="339090"/>
                  </a:lnTo>
                  <a:lnTo>
                    <a:pt x="697420" y="335566"/>
                  </a:lnTo>
                  <a:lnTo>
                    <a:pt x="690753" y="338899"/>
                  </a:lnTo>
                  <a:close/>
                  <a:moveTo>
                    <a:pt x="138684" y="812387"/>
                  </a:moveTo>
                  <a:lnTo>
                    <a:pt x="138208" y="817531"/>
                  </a:lnTo>
                  <a:lnTo>
                    <a:pt x="126301" y="812768"/>
                  </a:lnTo>
                  <a:lnTo>
                    <a:pt x="126968" y="806863"/>
                  </a:lnTo>
                  <a:lnTo>
                    <a:pt x="138684" y="81238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7" name="Freihandform: Form 156">
              <a:extLst>
                <a:ext uri="{FF2B5EF4-FFF2-40B4-BE49-F238E27FC236}">
                  <a16:creationId xmlns:a16="http://schemas.microsoft.com/office/drawing/2014/main" id="{A14FB0D5-DB79-407E-9CDC-833ECC9C53DF}"/>
                </a:ext>
              </a:extLst>
            </p:cNvPr>
            <p:cNvSpPr/>
            <p:nvPr/>
          </p:nvSpPr>
          <p:spPr>
            <a:xfrm>
              <a:off x="139071" y="2413439"/>
              <a:ext cx="1049400" cy="1197900"/>
            </a:xfrm>
            <a:custGeom>
              <a:avLst/>
              <a:gdLst>
                <a:gd name="connsiteX0" fmla="*/ 533400 w 2019300"/>
                <a:gd name="connsiteY0" fmla="*/ 2167795 h 2305050"/>
                <a:gd name="connsiteX1" fmla="*/ 526637 w 2019300"/>
                <a:gd name="connsiteY1" fmla="*/ 2160080 h 2305050"/>
                <a:gd name="connsiteX2" fmla="*/ 524447 w 2019300"/>
                <a:gd name="connsiteY2" fmla="*/ 2160842 h 2305050"/>
                <a:gd name="connsiteX3" fmla="*/ 507016 w 2019300"/>
                <a:gd name="connsiteY3" fmla="*/ 2136553 h 2305050"/>
                <a:gd name="connsiteX4" fmla="*/ 504158 w 2019300"/>
                <a:gd name="connsiteY4" fmla="*/ 2124170 h 2305050"/>
                <a:gd name="connsiteX5" fmla="*/ 511874 w 2019300"/>
                <a:gd name="connsiteY5" fmla="*/ 2121884 h 2305050"/>
                <a:gd name="connsiteX6" fmla="*/ 512445 w 2019300"/>
                <a:gd name="connsiteY6" fmla="*/ 2127123 h 2305050"/>
                <a:gd name="connsiteX7" fmla="*/ 515588 w 2019300"/>
                <a:gd name="connsiteY7" fmla="*/ 2125599 h 2305050"/>
                <a:gd name="connsiteX8" fmla="*/ 516350 w 2019300"/>
                <a:gd name="connsiteY8" fmla="*/ 2133028 h 2305050"/>
                <a:gd name="connsiteX9" fmla="*/ 520446 w 2019300"/>
                <a:gd name="connsiteY9" fmla="*/ 2138267 h 2305050"/>
                <a:gd name="connsiteX10" fmla="*/ 516160 w 2019300"/>
                <a:gd name="connsiteY10" fmla="*/ 2141792 h 2305050"/>
                <a:gd name="connsiteX11" fmla="*/ 520636 w 2019300"/>
                <a:gd name="connsiteY11" fmla="*/ 2138458 h 2305050"/>
                <a:gd name="connsiteX12" fmla="*/ 534448 w 2019300"/>
                <a:gd name="connsiteY12" fmla="*/ 2151698 h 2305050"/>
                <a:gd name="connsiteX13" fmla="*/ 531019 w 2019300"/>
                <a:gd name="connsiteY13" fmla="*/ 2155603 h 2305050"/>
                <a:gd name="connsiteX14" fmla="*/ 534352 w 2019300"/>
                <a:gd name="connsiteY14" fmla="*/ 2163032 h 2305050"/>
                <a:gd name="connsiteX15" fmla="*/ 533400 w 2019300"/>
                <a:gd name="connsiteY15" fmla="*/ 2167795 h 2305050"/>
                <a:gd name="connsiteX16" fmla="*/ 503968 w 2019300"/>
                <a:gd name="connsiteY16" fmla="*/ 2123789 h 2305050"/>
                <a:gd name="connsiteX17" fmla="*/ 495681 w 2019300"/>
                <a:gd name="connsiteY17" fmla="*/ 2119312 h 2305050"/>
                <a:gd name="connsiteX18" fmla="*/ 493776 w 2019300"/>
                <a:gd name="connsiteY18" fmla="*/ 2111026 h 2305050"/>
                <a:gd name="connsiteX19" fmla="*/ 496633 w 2019300"/>
                <a:gd name="connsiteY19" fmla="*/ 2108168 h 2305050"/>
                <a:gd name="connsiteX20" fmla="*/ 487013 w 2019300"/>
                <a:gd name="connsiteY20" fmla="*/ 2097024 h 2305050"/>
                <a:gd name="connsiteX21" fmla="*/ 434816 w 2019300"/>
                <a:gd name="connsiteY21" fmla="*/ 2089499 h 2305050"/>
                <a:gd name="connsiteX22" fmla="*/ 420433 w 2019300"/>
                <a:gd name="connsiteY22" fmla="*/ 2097119 h 2305050"/>
                <a:gd name="connsiteX23" fmla="*/ 406241 w 2019300"/>
                <a:gd name="connsiteY23" fmla="*/ 2100644 h 2305050"/>
                <a:gd name="connsiteX24" fmla="*/ 352901 w 2019300"/>
                <a:gd name="connsiteY24" fmla="*/ 2085880 h 2305050"/>
                <a:gd name="connsiteX25" fmla="*/ 312420 w 2019300"/>
                <a:gd name="connsiteY25" fmla="*/ 2099215 h 2305050"/>
                <a:gd name="connsiteX26" fmla="*/ 284321 w 2019300"/>
                <a:gd name="connsiteY26" fmla="*/ 2123408 h 2305050"/>
                <a:gd name="connsiteX27" fmla="*/ 277654 w 2019300"/>
                <a:gd name="connsiteY27" fmla="*/ 2121694 h 2305050"/>
                <a:gd name="connsiteX28" fmla="*/ 275177 w 2019300"/>
                <a:gd name="connsiteY28" fmla="*/ 2133600 h 2305050"/>
                <a:gd name="connsiteX29" fmla="*/ 268605 w 2019300"/>
                <a:gd name="connsiteY29" fmla="*/ 2133410 h 2305050"/>
                <a:gd name="connsiteX30" fmla="*/ 262795 w 2019300"/>
                <a:gd name="connsiteY30" fmla="*/ 2127123 h 2305050"/>
                <a:gd name="connsiteX31" fmla="*/ 245269 w 2019300"/>
                <a:gd name="connsiteY31" fmla="*/ 2131600 h 2305050"/>
                <a:gd name="connsiteX32" fmla="*/ 238506 w 2019300"/>
                <a:gd name="connsiteY32" fmla="*/ 2123313 h 2305050"/>
                <a:gd name="connsiteX33" fmla="*/ 230505 w 2019300"/>
                <a:gd name="connsiteY33" fmla="*/ 2132552 h 2305050"/>
                <a:gd name="connsiteX34" fmla="*/ 227552 w 2019300"/>
                <a:gd name="connsiteY34" fmla="*/ 2129504 h 2305050"/>
                <a:gd name="connsiteX35" fmla="*/ 214027 w 2019300"/>
                <a:gd name="connsiteY35" fmla="*/ 2134076 h 2305050"/>
                <a:gd name="connsiteX36" fmla="*/ 203454 w 2019300"/>
                <a:gd name="connsiteY36" fmla="*/ 2150078 h 2305050"/>
                <a:gd name="connsiteX37" fmla="*/ 212503 w 2019300"/>
                <a:gd name="connsiteY37" fmla="*/ 2158556 h 2305050"/>
                <a:gd name="connsiteX38" fmla="*/ 207073 w 2019300"/>
                <a:gd name="connsiteY38" fmla="*/ 2168843 h 2305050"/>
                <a:gd name="connsiteX39" fmla="*/ 209169 w 2019300"/>
                <a:gd name="connsiteY39" fmla="*/ 2177129 h 2305050"/>
                <a:gd name="connsiteX40" fmla="*/ 248888 w 2019300"/>
                <a:gd name="connsiteY40" fmla="*/ 2220373 h 2305050"/>
                <a:gd name="connsiteX41" fmla="*/ 262699 w 2019300"/>
                <a:gd name="connsiteY41" fmla="*/ 2240566 h 2305050"/>
                <a:gd name="connsiteX42" fmla="*/ 240220 w 2019300"/>
                <a:gd name="connsiteY42" fmla="*/ 2264950 h 2305050"/>
                <a:gd name="connsiteX43" fmla="*/ 242316 w 2019300"/>
                <a:gd name="connsiteY43" fmla="*/ 2275808 h 2305050"/>
                <a:gd name="connsiteX44" fmla="*/ 241268 w 2019300"/>
                <a:gd name="connsiteY44" fmla="*/ 2292858 h 2305050"/>
                <a:gd name="connsiteX45" fmla="*/ 226600 w 2019300"/>
                <a:gd name="connsiteY45" fmla="*/ 2293525 h 2305050"/>
                <a:gd name="connsiteX46" fmla="*/ 225361 w 2019300"/>
                <a:gd name="connsiteY46" fmla="*/ 2296763 h 2305050"/>
                <a:gd name="connsiteX47" fmla="*/ 220218 w 2019300"/>
                <a:gd name="connsiteY47" fmla="*/ 2293906 h 2305050"/>
                <a:gd name="connsiteX48" fmla="*/ 201358 w 2019300"/>
                <a:gd name="connsiteY48" fmla="*/ 2304383 h 2305050"/>
                <a:gd name="connsiteX49" fmla="*/ 194977 w 2019300"/>
                <a:gd name="connsiteY49" fmla="*/ 2299716 h 2305050"/>
                <a:gd name="connsiteX50" fmla="*/ 184309 w 2019300"/>
                <a:gd name="connsiteY50" fmla="*/ 2298097 h 2305050"/>
                <a:gd name="connsiteX51" fmla="*/ 185071 w 2019300"/>
                <a:gd name="connsiteY51" fmla="*/ 2296192 h 2305050"/>
                <a:gd name="connsiteX52" fmla="*/ 168688 w 2019300"/>
                <a:gd name="connsiteY52" fmla="*/ 2296192 h 2305050"/>
                <a:gd name="connsiteX53" fmla="*/ 162211 w 2019300"/>
                <a:gd name="connsiteY53" fmla="*/ 2292858 h 2305050"/>
                <a:gd name="connsiteX54" fmla="*/ 155734 w 2019300"/>
                <a:gd name="connsiteY54" fmla="*/ 2295335 h 2305050"/>
                <a:gd name="connsiteX55" fmla="*/ 147923 w 2019300"/>
                <a:gd name="connsiteY55" fmla="*/ 2291429 h 2305050"/>
                <a:gd name="connsiteX56" fmla="*/ 141827 w 2019300"/>
                <a:gd name="connsiteY56" fmla="*/ 2277809 h 2305050"/>
                <a:gd name="connsiteX57" fmla="*/ 135255 w 2019300"/>
                <a:gd name="connsiteY57" fmla="*/ 2271998 h 2305050"/>
                <a:gd name="connsiteX58" fmla="*/ 120110 w 2019300"/>
                <a:gd name="connsiteY58" fmla="*/ 2263616 h 2305050"/>
                <a:gd name="connsiteX59" fmla="*/ 101155 w 2019300"/>
                <a:gd name="connsiteY59" fmla="*/ 2263235 h 2305050"/>
                <a:gd name="connsiteX60" fmla="*/ 93916 w 2019300"/>
                <a:gd name="connsiteY60" fmla="*/ 2250091 h 2305050"/>
                <a:gd name="connsiteX61" fmla="*/ 89154 w 2019300"/>
                <a:gd name="connsiteY61" fmla="*/ 2246948 h 2305050"/>
                <a:gd name="connsiteX62" fmla="*/ 76390 w 2019300"/>
                <a:gd name="connsiteY62" fmla="*/ 2253996 h 2305050"/>
                <a:gd name="connsiteX63" fmla="*/ 71533 w 2019300"/>
                <a:gd name="connsiteY63" fmla="*/ 2263331 h 2305050"/>
                <a:gd name="connsiteX64" fmla="*/ 51530 w 2019300"/>
                <a:gd name="connsiteY64" fmla="*/ 2268950 h 2305050"/>
                <a:gd name="connsiteX65" fmla="*/ 40005 w 2019300"/>
                <a:gd name="connsiteY65" fmla="*/ 2275237 h 2305050"/>
                <a:gd name="connsiteX66" fmla="*/ 23527 w 2019300"/>
                <a:gd name="connsiteY66" fmla="*/ 2275237 h 2305050"/>
                <a:gd name="connsiteX67" fmla="*/ 14192 w 2019300"/>
                <a:gd name="connsiteY67" fmla="*/ 2271046 h 2305050"/>
                <a:gd name="connsiteX68" fmla="*/ 14668 w 2019300"/>
                <a:gd name="connsiteY68" fmla="*/ 2255806 h 2305050"/>
                <a:gd name="connsiteX69" fmla="*/ 10668 w 2019300"/>
                <a:gd name="connsiteY69" fmla="*/ 2254853 h 2305050"/>
                <a:gd name="connsiteX70" fmla="*/ 9525 w 2019300"/>
                <a:gd name="connsiteY70" fmla="*/ 2233994 h 2305050"/>
                <a:gd name="connsiteX71" fmla="*/ 12573 w 2019300"/>
                <a:gd name="connsiteY71" fmla="*/ 2236661 h 2305050"/>
                <a:gd name="connsiteX72" fmla="*/ 12763 w 2019300"/>
                <a:gd name="connsiteY72" fmla="*/ 2229136 h 2305050"/>
                <a:gd name="connsiteX73" fmla="*/ 25908 w 2019300"/>
                <a:gd name="connsiteY73" fmla="*/ 2213420 h 2305050"/>
                <a:gd name="connsiteX74" fmla="*/ 28670 w 2019300"/>
                <a:gd name="connsiteY74" fmla="*/ 2198561 h 2305050"/>
                <a:gd name="connsiteX75" fmla="*/ 32956 w 2019300"/>
                <a:gd name="connsiteY75" fmla="*/ 2193893 h 2305050"/>
                <a:gd name="connsiteX76" fmla="*/ 26098 w 2019300"/>
                <a:gd name="connsiteY76" fmla="*/ 2172653 h 2305050"/>
                <a:gd name="connsiteX77" fmla="*/ 24955 w 2019300"/>
                <a:gd name="connsiteY77" fmla="*/ 2155317 h 2305050"/>
                <a:gd name="connsiteX78" fmla="*/ 17907 w 2019300"/>
                <a:gd name="connsiteY78" fmla="*/ 2138744 h 2305050"/>
                <a:gd name="connsiteX79" fmla="*/ 14573 w 2019300"/>
                <a:gd name="connsiteY79" fmla="*/ 2136553 h 2305050"/>
                <a:gd name="connsiteX80" fmla="*/ 17812 w 2019300"/>
                <a:gd name="connsiteY80" fmla="*/ 2127790 h 2305050"/>
                <a:gd name="connsiteX81" fmla="*/ 22288 w 2019300"/>
                <a:gd name="connsiteY81" fmla="*/ 2124266 h 2305050"/>
                <a:gd name="connsiteX82" fmla="*/ 13525 w 2019300"/>
                <a:gd name="connsiteY82" fmla="*/ 2118551 h 2305050"/>
                <a:gd name="connsiteX83" fmla="*/ 22765 w 2019300"/>
                <a:gd name="connsiteY83" fmla="*/ 2114550 h 2305050"/>
                <a:gd name="connsiteX84" fmla="*/ 21050 w 2019300"/>
                <a:gd name="connsiteY84" fmla="*/ 2109026 h 2305050"/>
                <a:gd name="connsiteX85" fmla="*/ 23527 w 2019300"/>
                <a:gd name="connsiteY85" fmla="*/ 2108073 h 2305050"/>
                <a:gd name="connsiteX86" fmla="*/ 19526 w 2019300"/>
                <a:gd name="connsiteY86" fmla="*/ 2104263 h 2305050"/>
                <a:gd name="connsiteX87" fmla="*/ 26289 w 2019300"/>
                <a:gd name="connsiteY87" fmla="*/ 2102168 h 2305050"/>
                <a:gd name="connsiteX88" fmla="*/ 39338 w 2019300"/>
                <a:gd name="connsiteY88" fmla="*/ 2089309 h 2305050"/>
                <a:gd name="connsiteX89" fmla="*/ 50578 w 2019300"/>
                <a:gd name="connsiteY89" fmla="*/ 2063972 h 2305050"/>
                <a:gd name="connsiteX90" fmla="*/ 55435 w 2019300"/>
                <a:gd name="connsiteY90" fmla="*/ 2058067 h 2305050"/>
                <a:gd name="connsiteX91" fmla="*/ 69818 w 2019300"/>
                <a:gd name="connsiteY91" fmla="*/ 2065020 h 2305050"/>
                <a:gd name="connsiteX92" fmla="*/ 75914 w 2019300"/>
                <a:gd name="connsiteY92" fmla="*/ 2056924 h 2305050"/>
                <a:gd name="connsiteX93" fmla="*/ 81915 w 2019300"/>
                <a:gd name="connsiteY93" fmla="*/ 2058734 h 2305050"/>
                <a:gd name="connsiteX94" fmla="*/ 87439 w 2019300"/>
                <a:gd name="connsiteY94" fmla="*/ 2056543 h 2305050"/>
                <a:gd name="connsiteX95" fmla="*/ 105442 w 2019300"/>
                <a:gd name="connsiteY95" fmla="*/ 2038350 h 2305050"/>
                <a:gd name="connsiteX96" fmla="*/ 103251 w 2019300"/>
                <a:gd name="connsiteY96" fmla="*/ 2036159 h 2305050"/>
                <a:gd name="connsiteX97" fmla="*/ 103251 w 2019300"/>
                <a:gd name="connsiteY97" fmla="*/ 2028444 h 2305050"/>
                <a:gd name="connsiteX98" fmla="*/ 109061 w 2019300"/>
                <a:gd name="connsiteY98" fmla="*/ 2030635 h 2305050"/>
                <a:gd name="connsiteX99" fmla="*/ 111633 w 2019300"/>
                <a:gd name="connsiteY99" fmla="*/ 2014918 h 2305050"/>
                <a:gd name="connsiteX100" fmla="*/ 122872 w 2019300"/>
                <a:gd name="connsiteY100" fmla="*/ 2011109 h 2305050"/>
                <a:gd name="connsiteX101" fmla="*/ 123349 w 2019300"/>
                <a:gd name="connsiteY101" fmla="*/ 2015109 h 2305050"/>
                <a:gd name="connsiteX102" fmla="*/ 133731 w 2019300"/>
                <a:gd name="connsiteY102" fmla="*/ 2012347 h 2305050"/>
                <a:gd name="connsiteX103" fmla="*/ 132683 w 2019300"/>
                <a:gd name="connsiteY103" fmla="*/ 2008823 h 2305050"/>
                <a:gd name="connsiteX104" fmla="*/ 135922 w 2019300"/>
                <a:gd name="connsiteY104" fmla="*/ 2007680 h 2305050"/>
                <a:gd name="connsiteX105" fmla="*/ 134969 w 2019300"/>
                <a:gd name="connsiteY105" fmla="*/ 2005775 h 2305050"/>
                <a:gd name="connsiteX106" fmla="*/ 128873 w 2019300"/>
                <a:gd name="connsiteY106" fmla="*/ 2007870 h 2305050"/>
                <a:gd name="connsiteX107" fmla="*/ 125920 w 2019300"/>
                <a:gd name="connsiteY107" fmla="*/ 1999774 h 2305050"/>
                <a:gd name="connsiteX108" fmla="*/ 127921 w 2019300"/>
                <a:gd name="connsiteY108" fmla="*/ 1997393 h 2305050"/>
                <a:gd name="connsiteX109" fmla="*/ 120777 w 2019300"/>
                <a:gd name="connsiteY109" fmla="*/ 2000345 h 2305050"/>
                <a:gd name="connsiteX110" fmla="*/ 118681 w 2019300"/>
                <a:gd name="connsiteY110" fmla="*/ 1994059 h 2305050"/>
                <a:gd name="connsiteX111" fmla="*/ 111157 w 2019300"/>
                <a:gd name="connsiteY111" fmla="*/ 1990344 h 2305050"/>
                <a:gd name="connsiteX112" fmla="*/ 109537 w 2019300"/>
                <a:gd name="connsiteY112" fmla="*/ 1986629 h 2305050"/>
                <a:gd name="connsiteX113" fmla="*/ 94012 w 2019300"/>
                <a:gd name="connsiteY113" fmla="*/ 1983391 h 2305050"/>
                <a:gd name="connsiteX114" fmla="*/ 90392 w 2019300"/>
                <a:gd name="connsiteY114" fmla="*/ 1973961 h 2305050"/>
                <a:gd name="connsiteX115" fmla="*/ 101346 w 2019300"/>
                <a:gd name="connsiteY115" fmla="*/ 1949672 h 2305050"/>
                <a:gd name="connsiteX116" fmla="*/ 114967 w 2019300"/>
                <a:gd name="connsiteY116" fmla="*/ 1932718 h 2305050"/>
                <a:gd name="connsiteX117" fmla="*/ 153448 w 2019300"/>
                <a:gd name="connsiteY117" fmla="*/ 1891093 h 2305050"/>
                <a:gd name="connsiteX118" fmla="*/ 165640 w 2019300"/>
                <a:gd name="connsiteY118" fmla="*/ 1882711 h 2305050"/>
                <a:gd name="connsiteX119" fmla="*/ 162401 w 2019300"/>
                <a:gd name="connsiteY119" fmla="*/ 1873568 h 2305050"/>
                <a:gd name="connsiteX120" fmla="*/ 165925 w 2019300"/>
                <a:gd name="connsiteY120" fmla="*/ 1866519 h 2305050"/>
                <a:gd name="connsiteX121" fmla="*/ 165544 w 2019300"/>
                <a:gd name="connsiteY121" fmla="*/ 1859756 h 2305050"/>
                <a:gd name="connsiteX122" fmla="*/ 171926 w 2019300"/>
                <a:gd name="connsiteY122" fmla="*/ 1852708 h 2305050"/>
                <a:gd name="connsiteX123" fmla="*/ 167068 w 2019300"/>
                <a:gd name="connsiteY123" fmla="*/ 1851279 h 2305050"/>
                <a:gd name="connsiteX124" fmla="*/ 172688 w 2019300"/>
                <a:gd name="connsiteY124" fmla="*/ 1844993 h 2305050"/>
                <a:gd name="connsiteX125" fmla="*/ 167068 w 2019300"/>
                <a:gd name="connsiteY125" fmla="*/ 1839659 h 2305050"/>
                <a:gd name="connsiteX126" fmla="*/ 175927 w 2019300"/>
                <a:gd name="connsiteY126" fmla="*/ 1828800 h 2305050"/>
                <a:gd name="connsiteX127" fmla="*/ 175069 w 2019300"/>
                <a:gd name="connsiteY127" fmla="*/ 1822514 h 2305050"/>
                <a:gd name="connsiteX128" fmla="*/ 182118 w 2019300"/>
                <a:gd name="connsiteY128" fmla="*/ 1817084 h 2305050"/>
                <a:gd name="connsiteX129" fmla="*/ 178403 w 2019300"/>
                <a:gd name="connsiteY129" fmla="*/ 1806607 h 2305050"/>
                <a:gd name="connsiteX130" fmla="*/ 181642 w 2019300"/>
                <a:gd name="connsiteY130" fmla="*/ 1805654 h 2305050"/>
                <a:gd name="connsiteX131" fmla="*/ 180118 w 2019300"/>
                <a:gd name="connsiteY131" fmla="*/ 1799558 h 2305050"/>
                <a:gd name="connsiteX132" fmla="*/ 174022 w 2019300"/>
                <a:gd name="connsiteY132" fmla="*/ 1797844 h 2305050"/>
                <a:gd name="connsiteX133" fmla="*/ 179451 w 2019300"/>
                <a:gd name="connsiteY133" fmla="*/ 1780794 h 2305050"/>
                <a:gd name="connsiteX134" fmla="*/ 176689 w 2019300"/>
                <a:gd name="connsiteY134" fmla="*/ 1778222 h 2305050"/>
                <a:gd name="connsiteX135" fmla="*/ 175546 w 2019300"/>
                <a:gd name="connsiteY135" fmla="*/ 1758220 h 2305050"/>
                <a:gd name="connsiteX136" fmla="*/ 172593 w 2019300"/>
                <a:gd name="connsiteY136" fmla="*/ 1755743 h 2305050"/>
                <a:gd name="connsiteX137" fmla="*/ 175355 w 2019300"/>
                <a:gd name="connsiteY137" fmla="*/ 1744790 h 2305050"/>
                <a:gd name="connsiteX138" fmla="*/ 160877 w 2019300"/>
                <a:gd name="connsiteY138" fmla="*/ 1737265 h 2305050"/>
                <a:gd name="connsiteX139" fmla="*/ 157639 w 2019300"/>
                <a:gd name="connsiteY139" fmla="*/ 1739170 h 2305050"/>
                <a:gd name="connsiteX140" fmla="*/ 155448 w 2019300"/>
                <a:gd name="connsiteY140" fmla="*/ 1735741 h 2305050"/>
                <a:gd name="connsiteX141" fmla="*/ 150781 w 2019300"/>
                <a:gd name="connsiteY141" fmla="*/ 1741932 h 2305050"/>
                <a:gd name="connsiteX142" fmla="*/ 147066 w 2019300"/>
                <a:gd name="connsiteY142" fmla="*/ 1738979 h 2305050"/>
                <a:gd name="connsiteX143" fmla="*/ 139446 w 2019300"/>
                <a:gd name="connsiteY143" fmla="*/ 1743266 h 2305050"/>
                <a:gd name="connsiteX144" fmla="*/ 127540 w 2019300"/>
                <a:gd name="connsiteY144" fmla="*/ 1738122 h 2305050"/>
                <a:gd name="connsiteX145" fmla="*/ 121920 w 2019300"/>
                <a:gd name="connsiteY145" fmla="*/ 1730121 h 2305050"/>
                <a:gd name="connsiteX146" fmla="*/ 130873 w 2019300"/>
                <a:gd name="connsiteY146" fmla="*/ 1706785 h 2305050"/>
                <a:gd name="connsiteX147" fmla="*/ 138208 w 2019300"/>
                <a:gd name="connsiteY147" fmla="*/ 1696307 h 2305050"/>
                <a:gd name="connsiteX148" fmla="*/ 136398 w 2019300"/>
                <a:gd name="connsiteY148" fmla="*/ 1693545 h 2305050"/>
                <a:gd name="connsiteX149" fmla="*/ 145161 w 2019300"/>
                <a:gd name="connsiteY149" fmla="*/ 1685544 h 2305050"/>
                <a:gd name="connsiteX150" fmla="*/ 141160 w 2019300"/>
                <a:gd name="connsiteY150" fmla="*/ 1677067 h 2305050"/>
                <a:gd name="connsiteX151" fmla="*/ 142494 w 2019300"/>
                <a:gd name="connsiteY151" fmla="*/ 1669733 h 2305050"/>
                <a:gd name="connsiteX152" fmla="*/ 136493 w 2019300"/>
                <a:gd name="connsiteY152" fmla="*/ 1665923 h 2305050"/>
                <a:gd name="connsiteX153" fmla="*/ 146971 w 2019300"/>
                <a:gd name="connsiteY153" fmla="*/ 1652587 h 2305050"/>
                <a:gd name="connsiteX154" fmla="*/ 162592 w 2019300"/>
                <a:gd name="connsiteY154" fmla="*/ 1659541 h 2305050"/>
                <a:gd name="connsiteX155" fmla="*/ 169069 w 2019300"/>
                <a:gd name="connsiteY155" fmla="*/ 1665351 h 2305050"/>
                <a:gd name="connsiteX156" fmla="*/ 168973 w 2019300"/>
                <a:gd name="connsiteY156" fmla="*/ 1660589 h 2305050"/>
                <a:gd name="connsiteX157" fmla="*/ 171069 w 2019300"/>
                <a:gd name="connsiteY157" fmla="*/ 1659445 h 2305050"/>
                <a:gd name="connsiteX158" fmla="*/ 180118 w 2019300"/>
                <a:gd name="connsiteY158" fmla="*/ 1661065 h 2305050"/>
                <a:gd name="connsiteX159" fmla="*/ 182213 w 2019300"/>
                <a:gd name="connsiteY159" fmla="*/ 1653064 h 2305050"/>
                <a:gd name="connsiteX160" fmla="*/ 187738 w 2019300"/>
                <a:gd name="connsiteY160" fmla="*/ 1650778 h 2305050"/>
                <a:gd name="connsiteX161" fmla="*/ 189738 w 2019300"/>
                <a:gd name="connsiteY161" fmla="*/ 1643158 h 2305050"/>
                <a:gd name="connsiteX162" fmla="*/ 193072 w 2019300"/>
                <a:gd name="connsiteY162" fmla="*/ 1644968 h 2305050"/>
                <a:gd name="connsiteX163" fmla="*/ 193357 w 2019300"/>
                <a:gd name="connsiteY163" fmla="*/ 1643062 h 2305050"/>
                <a:gd name="connsiteX164" fmla="*/ 199358 w 2019300"/>
                <a:gd name="connsiteY164" fmla="*/ 1643062 h 2305050"/>
                <a:gd name="connsiteX165" fmla="*/ 196024 w 2019300"/>
                <a:gd name="connsiteY165" fmla="*/ 1658874 h 2305050"/>
                <a:gd name="connsiteX166" fmla="*/ 185833 w 2019300"/>
                <a:gd name="connsiteY166" fmla="*/ 1677638 h 2305050"/>
                <a:gd name="connsiteX167" fmla="*/ 195358 w 2019300"/>
                <a:gd name="connsiteY167" fmla="*/ 1676972 h 2305050"/>
                <a:gd name="connsiteX168" fmla="*/ 197834 w 2019300"/>
                <a:gd name="connsiteY168" fmla="*/ 1673447 h 2305050"/>
                <a:gd name="connsiteX169" fmla="*/ 201549 w 2019300"/>
                <a:gd name="connsiteY169" fmla="*/ 1676305 h 2305050"/>
                <a:gd name="connsiteX170" fmla="*/ 208788 w 2019300"/>
                <a:gd name="connsiteY170" fmla="*/ 1666208 h 2305050"/>
                <a:gd name="connsiteX171" fmla="*/ 206692 w 2019300"/>
                <a:gd name="connsiteY171" fmla="*/ 1647825 h 2305050"/>
                <a:gd name="connsiteX172" fmla="*/ 209550 w 2019300"/>
                <a:gd name="connsiteY172" fmla="*/ 1644586 h 2305050"/>
                <a:gd name="connsiteX173" fmla="*/ 212979 w 2019300"/>
                <a:gd name="connsiteY173" fmla="*/ 1645539 h 2305050"/>
                <a:gd name="connsiteX174" fmla="*/ 213550 w 2019300"/>
                <a:gd name="connsiteY174" fmla="*/ 1643062 h 2305050"/>
                <a:gd name="connsiteX175" fmla="*/ 205264 w 2019300"/>
                <a:gd name="connsiteY175" fmla="*/ 1641348 h 2305050"/>
                <a:gd name="connsiteX176" fmla="*/ 205645 w 2019300"/>
                <a:gd name="connsiteY176" fmla="*/ 1639443 h 2305050"/>
                <a:gd name="connsiteX177" fmla="*/ 201454 w 2019300"/>
                <a:gd name="connsiteY177" fmla="*/ 1640110 h 2305050"/>
                <a:gd name="connsiteX178" fmla="*/ 201358 w 2019300"/>
                <a:gd name="connsiteY178" fmla="*/ 1636585 h 2305050"/>
                <a:gd name="connsiteX179" fmla="*/ 209074 w 2019300"/>
                <a:gd name="connsiteY179" fmla="*/ 1623917 h 2305050"/>
                <a:gd name="connsiteX180" fmla="*/ 210693 w 2019300"/>
                <a:gd name="connsiteY180" fmla="*/ 1616488 h 2305050"/>
                <a:gd name="connsiteX181" fmla="*/ 215455 w 2019300"/>
                <a:gd name="connsiteY181" fmla="*/ 1613630 h 2305050"/>
                <a:gd name="connsiteX182" fmla="*/ 200501 w 2019300"/>
                <a:gd name="connsiteY182" fmla="*/ 1603819 h 2305050"/>
                <a:gd name="connsiteX183" fmla="*/ 197739 w 2019300"/>
                <a:gd name="connsiteY183" fmla="*/ 1591056 h 2305050"/>
                <a:gd name="connsiteX184" fmla="*/ 186309 w 2019300"/>
                <a:gd name="connsiteY184" fmla="*/ 1579531 h 2305050"/>
                <a:gd name="connsiteX185" fmla="*/ 184023 w 2019300"/>
                <a:gd name="connsiteY185" fmla="*/ 1564576 h 2305050"/>
                <a:gd name="connsiteX186" fmla="*/ 189833 w 2019300"/>
                <a:gd name="connsiteY186" fmla="*/ 1546479 h 2305050"/>
                <a:gd name="connsiteX187" fmla="*/ 210693 w 2019300"/>
                <a:gd name="connsiteY187" fmla="*/ 1518476 h 2305050"/>
                <a:gd name="connsiteX188" fmla="*/ 219742 w 2019300"/>
                <a:gd name="connsiteY188" fmla="*/ 1511236 h 2305050"/>
                <a:gd name="connsiteX189" fmla="*/ 214503 w 2019300"/>
                <a:gd name="connsiteY189" fmla="*/ 1504093 h 2305050"/>
                <a:gd name="connsiteX190" fmla="*/ 221742 w 2019300"/>
                <a:gd name="connsiteY190" fmla="*/ 1499235 h 2305050"/>
                <a:gd name="connsiteX191" fmla="*/ 218027 w 2019300"/>
                <a:gd name="connsiteY191" fmla="*/ 1489519 h 2305050"/>
                <a:gd name="connsiteX192" fmla="*/ 222790 w 2019300"/>
                <a:gd name="connsiteY192" fmla="*/ 1487043 h 2305050"/>
                <a:gd name="connsiteX193" fmla="*/ 221266 w 2019300"/>
                <a:gd name="connsiteY193" fmla="*/ 1484757 h 2305050"/>
                <a:gd name="connsiteX194" fmla="*/ 204406 w 2019300"/>
                <a:gd name="connsiteY194" fmla="*/ 1489139 h 2305050"/>
                <a:gd name="connsiteX195" fmla="*/ 201168 w 2019300"/>
                <a:gd name="connsiteY195" fmla="*/ 1483805 h 2305050"/>
                <a:gd name="connsiteX196" fmla="*/ 201358 w 2019300"/>
                <a:gd name="connsiteY196" fmla="*/ 1478280 h 2305050"/>
                <a:gd name="connsiteX197" fmla="*/ 207550 w 2019300"/>
                <a:gd name="connsiteY197" fmla="*/ 1467517 h 2305050"/>
                <a:gd name="connsiteX198" fmla="*/ 206978 w 2019300"/>
                <a:gd name="connsiteY198" fmla="*/ 1459706 h 2305050"/>
                <a:gd name="connsiteX199" fmla="*/ 234315 w 2019300"/>
                <a:gd name="connsiteY199" fmla="*/ 1446848 h 2305050"/>
                <a:gd name="connsiteX200" fmla="*/ 232981 w 2019300"/>
                <a:gd name="connsiteY200" fmla="*/ 1444181 h 2305050"/>
                <a:gd name="connsiteX201" fmla="*/ 246793 w 2019300"/>
                <a:gd name="connsiteY201" fmla="*/ 1435989 h 2305050"/>
                <a:gd name="connsiteX202" fmla="*/ 256508 w 2019300"/>
                <a:gd name="connsiteY202" fmla="*/ 1420559 h 2305050"/>
                <a:gd name="connsiteX203" fmla="*/ 273272 w 2019300"/>
                <a:gd name="connsiteY203" fmla="*/ 1406366 h 2305050"/>
                <a:gd name="connsiteX204" fmla="*/ 282797 w 2019300"/>
                <a:gd name="connsiteY204" fmla="*/ 1413986 h 2305050"/>
                <a:gd name="connsiteX205" fmla="*/ 288703 w 2019300"/>
                <a:gd name="connsiteY205" fmla="*/ 1415606 h 2305050"/>
                <a:gd name="connsiteX206" fmla="*/ 289560 w 2019300"/>
                <a:gd name="connsiteY206" fmla="*/ 1411129 h 2305050"/>
                <a:gd name="connsiteX207" fmla="*/ 294418 w 2019300"/>
                <a:gd name="connsiteY207" fmla="*/ 1412939 h 2305050"/>
                <a:gd name="connsiteX208" fmla="*/ 293275 w 2019300"/>
                <a:gd name="connsiteY208" fmla="*/ 1421416 h 2305050"/>
                <a:gd name="connsiteX209" fmla="*/ 296227 w 2019300"/>
                <a:gd name="connsiteY209" fmla="*/ 1421701 h 2305050"/>
                <a:gd name="connsiteX210" fmla="*/ 296037 w 2019300"/>
                <a:gd name="connsiteY210" fmla="*/ 1424178 h 2305050"/>
                <a:gd name="connsiteX211" fmla="*/ 305657 w 2019300"/>
                <a:gd name="connsiteY211" fmla="*/ 1424559 h 2305050"/>
                <a:gd name="connsiteX212" fmla="*/ 309753 w 2019300"/>
                <a:gd name="connsiteY212" fmla="*/ 1429417 h 2305050"/>
                <a:gd name="connsiteX213" fmla="*/ 309372 w 2019300"/>
                <a:gd name="connsiteY213" fmla="*/ 1425797 h 2305050"/>
                <a:gd name="connsiteX214" fmla="*/ 314134 w 2019300"/>
                <a:gd name="connsiteY214" fmla="*/ 1423987 h 2305050"/>
                <a:gd name="connsiteX215" fmla="*/ 325374 w 2019300"/>
                <a:gd name="connsiteY215" fmla="*/ 1439323 h 2305050"/>
                <a:gd name="connsiteX216" fmla="*/ 328327 w 2019300"/>
                <a:gd name="connsiteY216" fmla="*/ 1438561 h 2305050"/>
                <a:gd name="connsiteX217" fmla="*/ 332613 w 2019300"/>
                <a:gd name="connsiteY217" fmla="*/ 1434370 h 2305050"/>
                <a:gd name="connsiteX218" fmla="*/ 331089 w 2019300"/>
                <a:gd name="connsiteY218" fmla="*/ 1430845 h 2305050"/>
                <a:gd name="connsiteX219" fmla="*/ 342233 w 2019300"/>
                <a:gd name="connsiteY219" fmla="*/ 1425416 h 2305050"/>
                <a:gd name="connsiteX220" fmla="*/ 343186 w 2019300"/>
                <a:gd name="connsiteY220" fmla="*/ 1421511 h 2305050"/>
                <a:gd name="connsiteX221" fmla="*/ 340424 w 2019300"/>
                <a:gd name="connsiteY221" fmla="*/ 1419416 h 2305050"/>
                <a:gd name="connsiteX222" fmla="*/ 352044 w 2019300"/>
                <a:gd name="connsiteY222" fmla="*/ 1387697 h 2305050"/>
                <a:gd name="connsiteX223" fmla="*/ 361474 w 2019300"/>
                <a:gd name="connsiteY223" fmla="*/ 1399794 h 2305050"/>
                <a:gd name="connsiteX224" fmla="*/ 384429 w 2019300"/>
                <a:gd name="connsiteY224" fmla="*/ 1403509 h 2305050"/>
                <a:gd name="connsiteX225" fmla="*/ 401288 w 2019300"/>
                <a:gd name="connsiteY225" fmla="*/ 1416272 h 2305050"/>
                <a:gd name="connsiteX226" fmla="*/ 406051 w 2019300"/>
                <a:gd name="connsiteY226" fmla="*/ 1413034 h 2305050"/>
                <a:gd name="connsiteX227" fmla="*/ 416052 w 2019300"/>
                <a:gd name="connsiteY227" fmla="*/ 1391602 h 2305050"/>
                <a:gd name="connsiteX228" fmla="*/ 414052 w 2019300"/>
                <a:gd name="connsiteY228" fmla="*/ 1374648 h 2305050"/>
                <a:gd name="connsiteX229" fmla="*/ 409384 w 2019300"/>
                <a:gd name="connsiteY229" fmla="*/ 1372552 h 2305050"/>
                <a:gd name="connsiteX230" fmla="*/ 416528 w 2019300"/>
                <a:gd name="connsiteY230" fmla="*/ 1368552 h 2305050"/>
                <a:gd name="connsiteX231" fmla="*/ 431006 w 2019300"/>
                <a:gd name="connsiteY231" fmla="*/ 1365504 h 2305050"/>
                <a:gd name="connsiteX232" fmla="*/ 432911 w 2019300"/>
                <a:gd name="connsiteY232" fmla="*/ 1358170 h 2305050"/>
                <a:gd name="connsiteX233" fmla="*/ 430435 w 2019300"/>
                <a:gd name="connsiteY233" fmla="*/ 1356169 h 2305050"/>
                <a:gd name="connsiteX234" fmla="*/ 440531 w 2019300"/>
                <a:gd name="connsiteY234" fmla="*/ 1353788 h 2305050"/>
                <a:gd name="connsiteX235" fmla="*/ 435102 w 2019300"/>
                <a:gd name="connsiteY235" fmla="*/ 1345978 h 2305050"/>
                <a:gd name="connsiteX236" fmla="*/ 439579 w 2019300"/>
                <a:gd name="connsiteY236" fmla="*/ 1328452 h 2305050"/>
                <a:gd name="connsiteX237" fmla="*/ 438055 w 2019300"/>
                <a:gd name="connsiteY237" fmla="*/ 1326547 h 2305050"/>
                <a:gd name="connsiteX238" fmla="*/ 443008 w 2019300"/>
                <a:gd name="connsiteY238" fmla="*/ 1319308 h 2305050"/>
                <a:gd name="connsiteX239" fmla="*/ 433483 w 2019300"/>
                <a:gd name="connsiteY239" fmla="*/ 1317117 h 2305050"/>
                <a:gd name="connsiteX240" fmla="*/ 411385 w 2019300"/>
                <a:gd name="connsiteY240" fmla="*/ 1328737 h 2305050"/>
                <a:gd name="connsiteX241" fmla="*/ 400526 w 2019300"/>
                <a:gd name="connsiteY241" fmla="*/ 1342930 h 2305050"/>
                <a:gd name="connsiteX242" fmla="*/ 396907 w 2019300"/>
                <a:gd name="connsiteY242" fmla="*/ 1342549 h 2305050"/>
                <a:gd name="connsiteX243" fmla="*/ 393763 w 2019300"/>
                <a:gd name="connsiteY243" fmla="*/ 1324356 h 2305050"/>
                <a:gd name="connsiteX244" fmla="*/ 387667 w 2019300"/>
                <a:gd name="connsiteY244" fmla="*/ 1308830 h 2305050"/>
                <a:gd name="connsiteX245" fmla="*/ 386620 w 2019300"/>
                <a:gd name="connsiteY245" fmla="*/ 1296543 h 2305050"/>
                <a:gd name="connsiteX246" fmla="*/ 395192 w 2019300"/>
                <a:gd name="connsiteY246" fmla="*/ 1270349 h 2305050"/>
                <a:gd name="connsiteX247" fmla="*/ 401383 w 2019300"/>
                <a:gd name="connsiteY247" fmla="*/ 1258634 h 2305050"/>
                <a:gd name="connsiteX248" fmla="*/ 434435 w 2019300"/>
                <a:gd name="connsiteY248" fmla="*/ 1242632 h 2305050"/>
                <a:gd name="connsiteX249" fmla="*/ 443008 w 2019300"/>
                <a:gd name="connsiteY249" fmla="*/ 1228534 h 2305050"/>
                <a:gd name="connsiteX250" fmla="*/ 450913 w 2019300"/>
                <a:gd name="connsiteY250" fmla="*/ 1226915 h 2305050"/>
                <a:gd name="connsiteX251" fmla="*/ 462534 w 2019300"/>
                <a:gd name="connsiteY251" fmla="*/ 1215009 h 2305050"/>
                <a:gd name="connsiteX252" fmla="*/ 478346 w 2019300"/>
                <a:gd name="connsiteY252" fmla="*/ 1204532 h 2305050"/>
                <a:gd name="connsiteX253" fmla="*/ 488061 w 2019300"/>
                <a:gd name="connsiteY253" fmla="*/ 1201579 h 2305050"/>
                <a:gd name="connsiteX254" fmla="*/ 486632 w 2019300"/>
                <a:gd name="connsiteY254" fmla="*/ 1198245 h 2305050"/>
                <a:gd name="connsiteX255" fmla="*/ 493776 w 2019300"/>
                <a:gd name="connsiteY255" fmla="*/ 1194530 h 2305050"/>
                <a:gd name="connsiteX256" fmla="*/ 496538 w 2019300"/>
                <a:gd name="connsiteY256" fmla="*/ 1189958 h 2305050"/>
                <a:gd name="connsiteX257" fmla="*/ 490156 w 2019300"/>
                <a:gd name="connsiteY257" fmla="*/ 1187196 h 2305050"/>
                <a:gd name="connsiteX258" fmla="*/ 491776 w 2019300"/>
                <a:gd name="connsiteY258" fmla="*/ 1178624 h 2305050"/>
                <a:gd name="connsiteX259" fmla="*/ 499015 w 2019300"/>
                <a:gd name="connsiteY259" fmla="*/ 1178052 h 2305050"/>
                <a:gd name="connsiteX260" fmla="*/ 490061 w 2019300"/>
                <a:gd name="connsiteY260" fmla="*/ 1172909 h 2305050"/>
                <a:gd name="connsiteX261" fmla="*/ 493681 w 2019300"/>
                <a:gd name="connsiteY261" fmla="*/ 1169765 h 2305050"/>
                <a:gd name="connsiteX262" fmla="*/ 488632 w 2019300"/>
                <a:gd name="connsiteY262" fmla="*/ 1170242 h 2305050"/>
                <a:gd name="connsiteX263" fmla="*/ 495681 w 2019300"/>
                <a:gd name="connsiteY263" fmla="*/ 1158811 h 2305050"/>
                <a:gd name="connsiteX264" fmla="*/ 481679 w 2019300"/>
                <a:gd name="connsiteY264" fmla="*/ 1151858 h 2305050"/>
                <a:gd name="connsiteX265" fmla="*/ 479393 w 2019300"/>
                <a:gd name="connsiteY265" fmla="*/ 1146524 h 2305050"/>
                <a:gd name="connsiteX266" fmla="*/ 478631 w 2019300"/>
                <a:gd name="connsiteY266" fmla="*/ 1153097 h 2305050"/>
                <a:gd name="connsiteX267" fmla="*/ 482155 w 2019300"/>
                <a:gd name="connsiteY267" fmla="*/ 1155478 h 2305050"/>
                <a:gd name="connsiteX268" fmla="*/ 480631 w 2019300"/>
                <a:gd name="connsiteY268" fmla="*/ 1158716 h 2305050"/>
                <a:gd name="connsiteX269" fmla="*/ 470535 w 2019300"/>
                <a:gd name="connsiteY269" fmla="*/ 1154430 h 2305050"/>
                <a:gd name="connsiteX270" fmla="*/ 465868 w 2019300"/>
                <a:gd name="connsiteY270" fmla="*/ 1158050 h 2305050"/>
                <a:gd name="connsiteX271" fmla="*/ 467963 w 2019300"/>
                <a:gd name="connsiteY271" fmla="*/ 1163765 h 2305050"/>
                <a:gd name="connsiteX272" fmla="*/ 465010 w 2019300"/>
                <a:gd name="connsiteY272" fmla="*/ 1164812 h 2305050"/>
                <a:gd name="connsiteX273" fmla="*/ 456152 w 2019300"/>
                <a:gd name="connsiteY273" fmla="*/ 1153287 h 2305050"/>
                <a:gd name="connsiteX274" fmla="*/ 447008 w 2019300"/>
                <a:gd name="connsiteY274" fmla="*/ 1147096 h 2305050"/>
                <a:gd name="connsiteX275" fmla="*/ 460534 w 2019300"/>
                <a:gd name="connsiteY275" fmla="*/ 1136904 h 2305050"/>
                <a:gd name="connsiteX276" fmla="*/ 462344 w 2019300"/>
                <a:gd name="connsiteY276" fmla="*/ 1126045 h 2305050"/>
                <a:gd name="connsiteX277" fmla="*/ 474154 w 2019300"/>
                <a:gd name="connsiteY277" fmla="*/ 1121759 h 2305050"/>
                <a:gd name="connsiteX278" fmla="*/ 474154 w 2019300"/>
                <a:gd name="connsiteY278" fmla="*/ 1114997 h 2305050"/>
                <a:gd name="connsiteX279" fmla="*/ 465868 w 2019300"/>
                <a:gd name="connsiteY279" fmla="*/ 1113663 h 2305050"/>
                <a:gd name="connsiteX280" fmla="*/ 463582 w 2019300"/>
                <a:gd name="connsiteY280" fmla="*/ 1115663 h 2305050"/>
                <a:gd name="connsiteX281" fmla="*/ 450342 w 2019300"/>
                <a:gd name="connsiteY281" fmla="*/ 1108043 h 2305050"/>
                <a:gd name="connsiteX282" fmla="*/ 445389 w 2019300"/>
                <a:gd name="connsiteY282" fmla="*/ 1109186 h 2305050"/>
                <a:gd name="connsiteX283" fmla="*/ 446627 w 2019300"/>
                <a:gd name="connsiteY283" fmla="*/ 1106995 h 2305050"/>
                <a:gd name="connsiteX284" fmla="*/ 436054 w 2019300"/>
                <a:gd name="connsiteY284" fmla="*/ 1101090 h 2305050"/>
                <a:gd name="connsiteX285" fmla="*/ 441865 w 2019300"/>
                <a:gd name="connsiteY285" fmla="*/ 1096137 h 2305050"/>
                <a:gd name="connsiteX286" fmla="*/ 436531 w 2019300"/>
                <a:gd name="connsiteY286" fmla="*/ 1094518 h 2305050"/>
                <a:gd name="connsiteX287" fmla="*/ 433673 w 2019300"/>
                <a:gd name="connsiteY287" fmla="*/ 1088803 h 2305050"/>
                <a:gd name="connsiteX288" fmla="*/ 435388 w 2019300"/>
                <a:gd name="connsiteY288" fmla="*/ 1088041 h 2305050"/>
                <a:gd name="connsiteX289" fmla="*/ 426434 w 2019300"/>
                <a:gd name="connsiteY289" fmla="*/ 1078135 h 2305050"/>
                <a:gd name="connsiteX290" fmla="*/ 428720 w 2019300"/>
                <a:gd name="connsiteY290" fmla="*/ 1072420 h 2305050"/>
                <a:gd name="connsiteX291" fmla="*/ 411671 w 2019300"/>
                <a:gd name="connsiteY291" fmla="*/ 1072325 h 2305050"/>
                <a:gd name="connsiteX292" fmla="*/ 400907 w 2019300"/>
                <a:gd name="connsiteY292" fmla="*/ 1064038 h 2305050"/>
                <a:gd name="connsiteX293" fmla="*/ 401193 w 2019300"/>
                <a:gd name="connsiteY293" fmla="*/ 1054703 h 2305050"/>
                <a:gd name="connsiteX294" fmla="*/ 394335 w 2019300"/>
                <a:gd name="connsiteY294" fmla="*/ 1052893 h 2305050"/>
                <a:gd name="connsiteX295" fmla="*/ 393192 w 2019300"/>
                <a:gd name="connsiteY295" fmla="*/ 1050226 h 2305050"/>
                <a:gd name="connsiteX296" fmla="*/ 384620 w 2019300"/>
                <a:gd name="connsiteY296" fmla="*/ 1046893 h 2305050"/>
                <a:gd name="connsiteX297" fmla="*/ 385000 w 2019300"/>
                <a:gd name="connsiteY297" fmla="*/ 1044892 h 2305050"/>
                <a:gd name="connsiteX298" fmla="*/ 374237 w 2019300"/>
                <a:gd name="connsiteY298" fmla="*/ 1043750 h 2305050"/>
                <a:gd name="connsiteX299" fmla="*/ 370523 w 2019300"/>
                <a:gd name="connsiteY299" fmla="*/ 1027652 h 2305050"/>
                <a:gd name="connsiteX300" fmla="*/ 364807 w 2019300"/>
                <a:gd name="connsiteY300" fmla="*/ 1031272 h 2305050"/>
                <a:gd name="connsiteX301" fmla="*/ 355282 w 2019300"/>
                <a:gd name="connsiteY301" fmla="*/ 1030605 h 2305050"/>
                <a:gd name="connsiteX302" fmla="*/ 342138 w 2019300"/>
                <a:gd name="connsiteY302" fmla="*/ 1024509 h 2305050"/>
                <a:gd name="connsiteX303" fmla="*/ 338137 w 2019300"/>
                <a:gd name="connsiteY303" fmla="*/ 1029367 h 2305050"/>
                <a:gd name="connsiteX304" fmla="*/ 329660 w 2019300"/>
                <a:gd name="connsiteY304" fmla="*/ 1032224 h 2305050"/>
                <a:gd name="connsiteX305" fmla="*/ 295084 w 2019300"/>
                <a:gd name="connsiteY305" fmla="*/ 1072134 h 2305050"/>
                <a:gd name="connsiteX306" fmla="*/ 292513 w 2019300"/>
                <a:gd name="connsiteY306" fmla="*/ 1087184 h 2305050"/>
                <a:gd name="connsiteX307" fmla="*/ 284226 w 2019300"/>
                <a:gd name="connsiteY307" fmla="*/ 1093280 h 2305050"/>
                <a:gd name="connsiteX308" fmla="*/ 273463 w 2019300"/>
                <a:gd name="connsiteY308" fmla="*/ 1095375 h 2305050"/>
                <a:gd name="connsiteX309" fmla="*/ 254698 w 2019300"/>
                <a:gd name="connsiteY309" fmla="*/ 1087184 h 2305050"/>
                <a:gd name="connsiteX310" fmla="*/ 250507 w 2019300"/>
                <a:gd name="connsiteY310" fmla="*/ 1074801 h 2305050"/>
                <a:gd name="connsiteX311" fmla="*/ 245935 w 2019300"/>
                <a:gd name="connsiteY311" fmla="*/ 1070705 h 2305050"/>
                <a:gd name="connsiteX312" fmla="*/ 247745 w 2019300"/>
                <a:gd name="connsiteY312" fmla="*/ 1063276 h 2305050"/>
                <a:gd name="connsiteX313" fmla="*/ 258985 w 2019300"/>
                <a:gd name="connsiteY313" fmla="*/ 1046798 h 2305050"/>
                <a:gd name="connsiteX314" fmla="*/ 278701 w 2019300"/>
                <a:gd name="connsiteY314" fmla="*/ 1029272 h 2305050"/>
                <a:gd name="connsiteX315" fmla="*/ 282511 w 2019300"/>
                <a:gd name="connsiteY315" fmla="*/ 1032034 h 2305050"/>
                <a:gd name="connsiteX316" fmla="*/ 292798 w 2019300"/>
                <a:gd name="connsiteY316" fmla="*/ 1011460 h 2305050"/>
                <a:gd name="connsiteX317" fmla="*/ 289560 w 2019300"/>
                <a:gd name="connsiteY317" fmla="*/ 1009650 h 2305050"/>
                <a:gd name="connsiteX318" fmla="*/ 292036 w 2019300"/>
                <a:gd name="connsiteY318" fmla="*/ 996696 h 2305050"/>
                <a:gd name="connsiteX319" fmla="*/ 298228 w 2019300"/>
                <a:gd name="connsiteY319" fmla="*/ 997077 h 2305050"/>
                <a:gd name="connsiteX320" fmla="*/ 298323 w 2019300"/>
                <a:gd name="connsiteY320" fmla="*/ 990791 h 2305050"/>
                <a:gd name="connsiteX321" fmla="*/ 295180 w 2019300"/>
                <a:gd name="connsiteY321" fmla="*/ 991362 h 2305050"/>
                <a:gd name="connsiteX322" fmla="*/ 295846 w 2019300"/>
                <a:gd name="connsiteY322" fmla="*/ 986885 h 2305050"/>
                <a:gd name="connsiteX323" fmla="*/ 301657 w 2019300"/>
                <a:gd name="connsiteY323" fmla="*/ 981837 h 2305050"/>
                <a:gd name="connsiteX324" fmla="*/ 299942 w 2019300"/>
                <a:gd name="connsiteY324" fmla="*/ 975169 h 2305050"/>
                <a:gd name="connsiteX325" fmla="*/ 296418 w 2019300"/>
                <a:gd name="connsiteY325" fmla="*/ 976408 h 2305050"/>
                <a:gd name="connsiteX326" fmla="*/ 296037 w 2019300"/>
                <a:gd name="connsiteY326" fmla="*/ 973645 h 2305050"/>
                <a:gd name="connsiteX327" fmla="*/ 307276 w 2019300"/>
                <a:gd name="connsiteY327" fmla="*/ 971359 h 2305050"/>
                <a:gd name="connsiteX328" fmla="*/ 309658 w 2019300"/>
                <a:gd name="connsiteY328" fmla="*/ 969455 h 2305050"/>
                <a:gd name="connsiteX329" fmla="*/ 308991 w 2019300"/>
                <a:gd name="connsiteY329" fmla="*/ 966025 h 2305050"/>
                <a:gd name="connsiteX330" fmla="*/ 307086 w 2019300"/>
                <a:gd name="connsiteY330" fmla="*/ 963740 h 2305050"/>
                <a:gd name="connsiteX331" fmla="*/ 290227 w 2019300"/>
                <a:gd name="connsiteY331" fmla="*/ 976789 h 2305050"/>
                <a:gd name="connsiteX332" fmla="*/ 282511 w 2019300"/>
                <a:gd name="connsiteY332" fmla="*/ 979742 h 2305050"/>
                <a:gd name="connsiteX333" fmla="*/ 280797 w 2019300"/>
                <a:gd name="connsiteY333" fmla="*/ 977836 h 2305050"/>
                <a:gd name="connsiteX334" fmla="*/ 257080 w 2019300"/>
                <a:gd name="connsiteY334" fmla="*/ 980123 h 2305050"/>
                <a:gd name="connsiteX335" fmla="*/ 242697 w 2019300"/>
                <a:gd name="connsiteY335" fmla="*/ 971169 h 2305050"/>
                <a:gd name="connsiteX336" fmla="*/ 238506 w 2019300"/>
                <a:gd name="connsiteY336" fmla="*/ 971931 h 2305050"/>
                <a:gd name="connsiteX337" fmla="*/ 232029 w 2019300"/>
                <a:gd name="connsiteY337" fmla="*/ 979742 h 2305050"/>
                <a:gd name="connsiteX338" fmla="*/ 234886 w 2019300"/>
                <a:gd name="connsiteY338" fmla="*/ 989076 h 2305050"/>
                <a:gd name="connsiteX339" fmla="*/ 239839 w 2019300"/>
                <a:gd name="connsiteY339" fmla="*/ 989552 h 2305050"/>
                <a:gd name="connsiteX340" fmla="*/ 238887 w 2019300"/>
                <a:gd name="connsiteY340" fmla="*/ 993553 h 2305050"/>
                <a:gd name="connsiteX341" fmla="*/ 227362 w 2019300"/>
                <a:gd name="connsiteY341" fmla="*/ 1003744 h 2305050"/>
                <a:gd name="connsiteX342" fmla="*/ 224028 w 2019300"/>
                <a:gd name="connsiteY342" fmla="*/ 1014032 h 2305050"/>
                <a:gd name="connsiteX343" fmla="*/ 206788 w 2019300"/>
                <a:gd name="connsiteY343" fmla="*/ 1023747 h 2305050"/>
                <a:gd name="connsiteX344" fmla="*/ 194500 w 2019300"/>
                <a:gd name="connsiteY344" fmla="*/ 1013746 h 2305050"/>
                <a:gd name="connsiteX345" fmla="*/ 194024 w 2019300"/>
                <a:gd name="connsiteY345" fmla="*/ 1000601 h 2305050"/>
                <a:gd name="connsiteX346" fmla="*/ 200501 w 2019300"/>
                <a:gd name="connsiteY346" fmla="*/ 1002411 h 2305050"/>
                <a:gd name="connsiteX347" fmla="*/ 203644 w 2019300"/>
                <a:gd name="connsiteY347" fmla="*/ 998887 h 2305050"/>
                <a:gd name="connsiteX348" fmla="*/ 209550 w 2019300"/>
                <a:gd name="connsiteY348" fmla="*/ 987742 h 2305050"/>
                <a:gd name="connsiteX349" fmla="*/ 208312 w 2019300"/>
                <a:gd name="connsiteY349" fmla="*/ 980789 h 2305050"/>
                <a:gd name="connsiteX350" fmla="*/ 212788 w 2019300"/>
                <a:gd name="connsiteY350" fmla="*/ 972598 h 2305050"/>
                <a:gd name="connsiteX351" fmla="*/ 207835 w 2019300"/>
                <a:gd name="connsiteY351" fmla="*/ 960787 h 2305050"/>
                <a:gd name="connsiteX352" fmla="*/ 208693 w 2019300"/>
                <a:gd name="connsiteY352" fmla="*/ 957548 h 2305050"/>
                <a:gd name="connsiteX353" fmla="*/ 199739 w 2019300"/>
                <a:gd name="connsiteY353" fmla="*/ 952405 h 2305050"/>
                <a:gd name="connsiteX354" fmla="*/ 200311 w 2019300"/>
                <a:gd name="connsiteY354" fmla="*/ 943832 h 2305050"/>
                <a:gd name="connsiteX355" fmla="*/ 196786 w 2019300"/>
                <a:gd name="connsiteY355" fmla="*/ 943642 h 2305050"/>
                <a:gd name="connsiteX356" fmla="*/ 198215 w 2019300"/>
                <a:gd name="connsiteY356" fmla="*/ 940499 h 2305050"/>
                <a:gd name="connsiteX357" fmla="*/ 195358 w 2019300"/>
                <a:gd name="connsiteY357" fmla="*/ 941832 h 2305050"/>
                <a:gd name="connsiteX358" fmla="*/ 194310 w 2019300"/>
                <a:gd name="connsiteY358" fmla="*/ 926497 h 2305050"/>
                <a:gd name="connsiteX359" fmla="*/ 200120 w 2019300"/>
                <a:gd name="connsiteY359" fmla="*/ 925449 h 2305050"/>
                <a:gd name="connsiteX360" fmla="*/ 204025 w 2019300"/>
                <a:gd name="connsiteY360" fmla="*/ 928497 h 2305050"/>
                <a:gd name="connsiteX361" fmla="*/ 211074 w 2019300"/>
                <a:gd name="connsiteY361" fmla="*/ 928497 h 2305050"/>
                <a:gd name="connsiteX362" fmla="*/ 211264 w 2019300"/>
                <a:gd name="connsiteY362" fmla="*/ 931831 h 2305050"/>
                <a:gd name="connsiteX363" fmla="*/ 225076 w 2019300"/>
                <a:gd name="connsiteY363" fmla="*/ 931069 h 2305050"/>
                <a:gd name="connsiteX364" fmla="*/ 244316 w 2019300"/>
                <a:gd name="connsiteY364" fmla="*/ 939451 h 2305050"/>
                <a:gd name="connsiteX365" fmla="*/ 262699 w 2019300"/>
                <a:gd name="connsiteY365" fmla="*/ 930402 h 2305050"/>
                <a:gd name="connsiteX366" fmla="*/ 263271 w 2019300"/>
                <a:gd name="connsiteY366" fmla="*/ 936403 h 2305050"/>
                <a:gd name="connsiteX367" fmla="*/ 275368 w 2019300"/>
                <a:gd name="connsiteY367" fmla="*/ 938975 h 2305050"/>
                <a:gd name="connsiteX368" fmla="*/ 282130 w 2019300"/>
                <a:gd name="connsiteY368" fmla="*/ 948500 h 2305050"/>
                <a:gd name="connsiteX369" fmla="*/ 297180 w 2019300"/>
                <a:gd name="connsiteY369" fmla="*/ 937450 h 2305050"/>
                <a:gd name="connsiteX370" fmla="*/ 308705 w 2019300"/>
                <a:gd name="connsiteY370" fmla="*/ 940689 h 2305050"/>
                <a:gd name="connsiteX371" fmla="*/ 303085 w 2019300"/>
                <a:gd name="connsiteY371" fmla="*/ 931545 h 2305050"/>
                <a:gd name="connsiteX372" fmla="*/ 306324 w 2019300"/>
                <a:gd name="connsiteY372" fmla="*/ 929354 h 2305050"/>
                <a:gd name="connsiteX373" fmla="*/ 315563 w 2019300"/>
                <a:gd name="connsiteY373" fmla="*/ 941070 h 2305050"/>
                <a:gd name="connsiteX374" fmla="*/ 326993 w 2019300"/>
                <a:gd name="connsiteY374" fmla="*/ 946785 h 2305050"/>
                <a:gd name="connsiteX375" fmla="*/ 325946 w 2019300"/>
                <a:gd name="connsiteY375" fmla="*/ 951262 h 2305050"/>
                <a:gd name="connsiteX376" fmla="*/ 329755 w 2019300"/>
                <a:gd name="connsiteY376" fmla="*/ 958786 h 2305050"/>
                <a:gd name="connsiteX377" fmla="*/ 339185 w 2019300"/>
                <a:gd name="connsiteY377" fmla="*/ 949071 h 2305050"/>
                <a:gd name="connsiteX378" fmla="*/ 340804 w 2019300"/>
                <a:gd name="connsiteY378" fmla="*/ 941356 h 2305050"/>
                <a:gd name="connsiteX379" fmla="*/ 362617 w 2019300"/>
                <a:gd name="connsiteY379" fmla="*/ 965835 h 2305050"/>
                <a:gd name="connsiteX380" fmla="*/ 368713 w 2019300"/>
                <a:gd name="connsiteY380" fmla="*/ 966502 h 2305050"/>
                <a:gd name="connsiteX381" fmla="*/ 379762 w 2019300"/>
                <a:gd name="connsiteY381" fmla="*/ 955929 h 2305050"/>
                <a:gd name="connsiteX382" fmla="*/ 376142 w 2019300"/>
                <a:gd name="connsiteY382" fmla="*/ 945356 h 2305050"/>
                <a:gd name="connsiteX383" fmla="*/ 388334 w 2019300"/>
                <a:gd name="connsiteY383" fmla="*/ 938689 h 2305050"/>
                <a:gd name="connsiteX384" fmla="*/ 397002 w 2019300"/>
                <a:gd name="connsiteY384" fmla="*/ 938117 h 2305050"/>
                <a:gd name="connsiteX385" fmla="*/ 399002 w 2019300"/>
                <a:gd name="connsiteY385" fmla="*/ 926687 h 2305050"/>
                <a:gd name="connsiteX386" fmla="*/ 405765 w 2019300"/>
                <a:gd name="connsiteY386" fmla="*/ 928021 h 2305050"/>
                <a:gd name="connsiteX387" fmla="*/ 410432 w 2019300"/>
                <a:gd name="connsiteY387" fmla="*/ 939356 h 2305050"/>
                <a:gd name="connsiteX388" fmla="*/ 408051 w 2019300"/>
                <a:gd name="connsiteY388" fmla="*/ 942118 h 2305050"/>
                <a:gd name="connsiteX389" fmla="*/ 411766 w 2019300"/>
                <a:gd name="connsiteY389" fmla="*/ 947833 h 2305050"/>
                <a:gd name="connsiteX390" fmla="*/ 412432 w 2019300"/>
                <a:gd name="connsiteY390" fmla="*/ 955262 h 2305050"/>
                <a:gd name="connsiteX391" fmla="*/ 414909 w 2019300"/>
                <a:gd name="connsiteY391" fmla="*/ 954405 h 2305050"/>
                <a:gd name="connsiteX392" fmla="*/ 413956 w 2019300"/>
                <a:gd name="connsiteY392" fmla="*/ 950309 h 2305050"/>
                <a:gd name="connsiteX393" fmla="*/ 419386 w 2019300"/>
                <a:gd name="connsiteY393" fmla="*/ 947452 h 2305050"/>
                <a:gd name="connsiteX394" fmla="*/ 424625 w 2019300"/>
                <a:gd name="connsiteY394" fmla="*/ 946880 h 2305050"/>
                <a:gd name="connsiteX395" fmla="*/ 425958 w 2019300"/>
                <a:gd name="connsiteY395" fmla="*/ 950024 h 2305050"/>
                <a:gd name="connsiteX396" fmla="*/ 440055 w 2019300"/>
                <a:gd name="connsiteY396" fmla="*/ 946499 h 2305050"/>
                <a:gd name="connsiteX397" fmla="*/ 454342 w 2019300"/>
                <a:gd name="connsiteY397" fmla="*/ 946214 h 2305050"/>
                <a:gd name="connsiteX398" fmla="*/ 467201 w 2019300"/>
                <a:gd name="connsiteY398" fmla="*/ 949261 h 2305050"/>
                <a:gd name="connsiteX399" fmla="*/ 473297 w 2019300"/>
                <a:gd name="connsiteY399" fmla="*/ 945451 h 2305050"/>
                <a:gd name="connsiteX400" fmla="*/ 478346 w 2019300"/>
                <a:gd name="connsiteY400" fmla="*/ 945833 h 2305050"/>
                <a:gd name="connsiteX401" fmla="*/ 485108 w 2019300"/>
                <a:gd name="connsiteY401" fmla="*/ 941927 h 2305050"/>
                <a:gd name="connsiteX402" fmla="*/ 486156 w 2019300"/>
                <a:gd name="connsiteY402" fmla="*/ 936974 h 2305050"/>
                <a:gd name="connsiteX403" fmla="*/ 497300 w 2019300"/>
                <a:gd name="connsiteY403" fmla="*/ 933641 h 2305050"/>
                <a:gd name="connsiteX404" fmla="*/ 502349 w 2019300"/>
                <a:gd name="connsiteY404" fmla="*/ 927830 h 2305050"/>
                <a:gd name="connsiteX405" fmla="*/ 508825 w 2019300"/>
                <a:gd name="connsiteY405" fmla="*/ 917924 h 2305050"/>
                <a:gd name="connsiteX406" fmla="*/ 498824 w 2019300"/>
                <a:gd name="connsiteY406" fmla="*/ 906685 h 2305050"/>
                <a:gd name="connsiteX407" fmla="*/ 477774 w 2019300"/>
                <a:gd name="connsiteY407" fmla="*/ 913638 h 2305050"/>
                <a:gd name="connsiteX408" fmla="*/ 477107 w 2019300"/>
                <a:gd name="connsiteY408" fmla="*/ 915638 h 2305050"/>
                <a:gd name="connsiteX409" fmla="*/ 461677 w 2019300"/>
                <a:gd name="connsiteY409" fmla="*/ 916495 h 2305050"/>
                <a:gd name="connsiteX410" fmla="*/ 462344 w 2019300"/>
                <a:gd name="connsiteY410" fmla="*/ 909733 h 2305050"/>
                <a:gd name="connsiteX411" fmla="*/ 453676 w 2019300"/>
                <a:gd name="connsiteY411" fmla="*/ 910685 h 2305050"/>
                <a:gd name="connsiteX412" fmla="*/ 453200 w 2019300"/>
                <a:gd name="connsiteY412" fmla="*/ 905066 h 2305050"/>
                <a:gd name="connsiteX413" fmla="*/ 447580 w 2019300"/>
                <a:gd name="connsiteY413" fmla="*/ 905447 h 2305050"/>
                <a:gd name="connsiteX414" fmla="*/ 448818 w 2019300"/>
                <a:gd name="connsiteY414" fmla="*/ 898303 h 2305050"/>
                <a:gd name="connsiteX415" fmla="*/ 455962 w 2019300"/>
                <a:gd name="connsiteY415" fmla="*/ 895731 h 2305050"/>
                <a:gd name="connsiteX416" fmla="*/ 453580 w 2019300"/>
                <a:gd name="connsiteY416" fmla="*/ 889349 h 2305050"/>
                <a:gd name="connsiteX417" fmla="*/ 449961 w 2019300"/>
                <a:gd name="connsiteY417" fmla="*/ 889921 h 2305050"/>
                <a:gd name="connsiteX418" fmla="*/ 449199 w 2019300"/>
                <a:gd name="connsiteY418" fmla="*/ 887730 h 2305050"/>
                <a:gd name="connsiteX419" fmla="*/ 447675 w 2019300"/>
                <a:gd name="connsiteY419" fmla="*/ 871252 h 2305050"/>
                <a:gd name="connsiteX420" fmla="*/ 442722 w 2019300"/>
                <a:gd name="connsiteY420" fmla="*/ 865537 h 2305050"/>
                <a:gd name="connsiteX421" fmla="*/ 417290 w 2019300"/>
                <a:gd name="connsiteY421" fmla="*/ 859822 h 2305050"/>
                <a:gd name="connsiteX422" fmla="*/ 442341 w 2019300"/>
                <a:gd name="connsiteY422" fmla="*/ 823055 h 2305050"/>
                <a:gd name="connsiteX423" fmla="*/ 439483 w 2019300"/>
                <a:gd name="connsiteY423" fmla="*/ 817912 h 2305050"/>
                <a:gd name="connsiteX424" fmla="*/ 420814 w 2019300"/>
                <a:gd name="connsiteY424" fmla="*/ 805625 h 2305050"/>
                <a:gd name="connsiteX425" fmla="*/ 420052 w 2019300"/>
                <a:gd name="connsiteY425" fmla="*/ 796290 h 2305050"/>
                <a:gd name="connsiteX426" fmla="*/ 396430 w 2019300"/>
                <a:gd name="connsiteY426" fmla="*/ 786098 h 2305050"/>
                <a:gd name="connsiteX427" fmla="*/ 393668 w 2019300"/>
                <a:gd name="connsiteY427" fmla="*/ 777050 h 2305050"/>
                <a:gd name="connsiteX428" fmla="*/ 382048 w 2019300"/>
                <a:gd name="connsiteY428" fmla="*/ 767239 h 2305050"/>
                <a:gd name="connsiteX429" fmla="*/ 381572 w 2019300"/>
                <a:gd name="connsiteY429" fmla="*/ 762572 h 2305050"/>
                <a:gd name="connsiteX430" fmla="*/ 394145 w 2019300"/>
                <a:gd name="connsiteY430" fmla="*/ 747332 h 2305050"/>
                <a:gd name="connsiteX431" fmla="*/ 385953 w 2019300"/>
                <a:gd name="connsiteY431" fmla="*/ 709612 h 2305050"/>
                <a:gd name="connsiteX432" fmla="*/ 389287 w 2019300"/>
                <a:gd name="connsiteY432" fmla="*/ 702088 h 2305050"/>
                <a:gd name="connsiteX433" fmla="*/ 396430 w 2019300"/>
                <a:gd name="connsiteY433" fmla="*/ 697040 h 2305050"/>
                <a:gd name="connsiteX434" fmla="*/ 397383 w 2019300"/>
                <a:gd name="connsiteY434" fmla="*/ 688943 h 2305050"/>
                <a:gd name="connsiteX435" fmla="*/ 405860 w 2019300"/>
                <a:gd name="connsiteY435" fmla="*/ 669893 h 2305050"/>
                <a:gd name="connsiteX436" fmla="*/ 403098 w 2019300"/>
                <a:gd name="connsiteY436" fmla="*/ 654082 h 2305050"/>
                <a:gd name="connsiteX437" fmla="*/ 414433 w 2019300"/>
                <a:gd name="connsiteY437" fmla="*/ 637032 h 2305050"/>
                <a:gd name="connsiteX438" fmla="*/ 427958 w 2019300"/>
                <a:gd name="connsiteY438" fmla="*/ 628555 h 2305050"/>
                <a:gd name="connsiteX439" fmla="*/ 441960 w 2019300"/>
                <a:gd name="connsiteY439" fmla="*/ 626650 h 2305050"/>
                <a:gd name="connsiteX440" fmla="*/ 452247 w 2019300"/>
                <a:gd name="connsiteY440" fmla="*/ 630365 h 2305050"/>
                <a:gd name="connsiteX441" fmla="*/ 462915 w 2019300"/>
                <a:gd name="connsiteY441" fmla="*/ 625126 h 2305050"/>
                <a:gd name="connsiteX442" fmla="*/ 484537 w 2019300"/>
                <a:gd name="connsiteY442" fmla="*/ 626935 h 2305050"/>
                <a:gd name="connsiteX443" fmla="*/ 498538 w 2019300"/>
                <a:gd name="connsiteY443" fmla="*/ 633889 h 2305050"/>
                <a:gd name="connsiteX444" fmla="*/ 505111 w 2019300"/>
                <a:gd name="connsiteY444" fmla="*/ 641033 h 2305050"/>
                <a:gd name="connsiteX445" fmla="*/ 521589 w 2019300"/>
                <a:gd name="connsiteY445" fmla="*/ 633127 h 2305050"/>
                <a:gd name="connsiteX446" fmla="*/ 532067 w 2019300"/>
                <a:gd name="connsiteY446" fmla="*/ 632841 h 2305050"/>
                <a:gd name="connsiteX447" fmla="*/ 539401 w 2019300"/>
                <a:gd name="connsiteY447" fmla="*/ 636651 h 2305050"/>
                <a:gd name="connsiteX448" fmla="*/ 558737 w 2019300"/>
                <a:gd name="connsiteY448" fmla="*/ 638461 h 2305050"/>
                <a:gd name="connsiteX449" fmla="*/ 576929 w 2019300"/>
                <a:gd name="connsiteY449" fmla="*/ 646557 h 2305050"/>
                <a:gd name="connsiteX450" fmla="*/ 591217 w 2019300"/>
                <a:gd name="connsiteY450" fmla="*/ 649319 h 2305050"/>
                <a:gd name="connsiteX451" fmla="*/ 591026 w 2019300"/>
                <a:gd name="connsiteY451" fmla="*/ 651700 h 2305050"/>
                <a:gd name="connsiteX452" fmla="*/ 602933 w 2019300"/>
                <a:gd name="connsiteY452" fmla="*/ 654463 h 2305050"/>
                <a:gd name="connsiteX453" fmla="*/ 611029 w 2019300"/>
                <a:gd name="connsiteY453" fmla="*/ 665702 h 2305050"/>
                <a:gd name="connsiteX454" fmla="*/ 612172 w 2019300"/>
                <a:gd name="connsiteY454" fmla="*/ 657511 h 2305050"/>
                <a:gd name="connsiteX455" fmla="*/ 620077 w 2019300"/>
                <a:gd name="connsiteY455" fmla="*/ 651224 h 2305050"/>
                <a:gd name="connsiteX456" fmla="*/ 617411 w 2019300"/>
                <a:gd name="connsiteY456" fmla="*/ 643604 h 2305050"/>
                <a:gd name="connsiteX457" fmla="*/ 620173 w 2019300"/>
                <a:gd name="connsiteY457" fmla="*/ 639413 h 2305050"/>
                <a:gd name="connsiteX458" fmla="*/ 632936 w 2019300"/>
                <a:gd name="connsiteY458" fmla="*/ 635603 h 2305050"/>
                <a:gd name="connsiteX459" fmla="*/ 641985 w 2019300"/>
                <a:gd name="connsiteY459" fmla="*/ 627031 h 2305050"/>
                <a:gd name="connsiteX460" fmla="*/ 656749 w 2019300"/>
                <a:gd name="connsiteY460" fmla="*/ 625792 h 2305050"/>
                <a:gd name="connsiteX461" fmla="*/ 677799 w 2019300"/>
                <a:gd name="connsiteY461" fmla="*/ 637984 h 2305050"/>
                <a:gd name="connsiteX462" fmla="*/ 683133 w 2019300"/>
                <a:gd name="connsiteY462" fmla="*/ 651605 h 2305050"/>
                <a:gd name="connsiteX463" fmla="*/ 692277 w 2019300"/>
                <a:gd name="connsiteY463" fmla="*/ 658177 h 2305050"/>
                <a:gd name="connsiteX464" fmla="*/ 689419 w 2019300"/>
                <a:gd name="connsiteY464" fmla="*/ 663797 h 2305050"/>
                <a:gd name="connsiteX465" fmla="*/ 680561 w 2019300"/>
                <a:gd name="connsiteY465" fmla="*/ 665226 h 2305050"/>
                <a:gd name="connsiteX466" fmla="*/ 676846 w 2019300"/>
                <a:gd name="connsiteY466" fmla="*/ 670274 h 2305050"/>
                <a:gd name="connsiteX467" fmla="*/ 677513 w 2019300"/>
                <a:gd name="connsiteY467" fmla="*/ 679228 h 2305050"/>
                <a:gd name="connsiteX468" fmla="*/ 688943 w 2019300"/>
                <a:gd name="connsiteY468" fmla="*/ 684371 h 2305050"/>
                <a:gd name="connsiteX469" fmla="*/ 687991 w 2019300"/>
                <a:gd name="connsiteY469" fmla="*/ 692277 h 2305050"/>
                <a:gd name="connsiteX470" fmla="*/ 693706 w 2019300"/>
                <a:gd name="connsiteY470" fmla="*/ 692658 h 2305050"/>
                <a:gd name="connsiteX471" fmla="*/ 696754 w 2019300"/>
                <a:gd name="connsiteY471" fmla="*/ 699135 h 2305050"/>
                <a:gd name="connsiteX472" fmla="*/ 725138 w 2019300"/>
                <a:gd name="connsiteY472" fmla="*/ 707326 h 2305050"/>
                <a:gd name="connsiteX473" fmla="*/ 736759 w 2019300"/>
                <a:gd name="connsiteY473" fmla="*/ 705707 h 2305050"/>
                <a:gd name="connsiteX474" fmla="*/ 759333 w 2019300"/>
                <a:gd name="connsiteY474" fmla="*/ 694468 h 2305050"/>
                <a:gd name="connsiteX475" fmla="*/ 781621 w 2019300"/>
                <a:gd name="connsiteY475" fmla="*/ 688943 h 2305050"/>
                <a:gd name="connsiteX476" fmla="*/ 785813 w 2019300"/>
                <a:gd name="connsiteY476" fmla="*/ 681323 h 2305050"/>
                <a:gd name="connsiteX477" fmla="*/ 785717 w 2019300"/>
                <a:gd name="connsiteY477" fmla="*/ 671322 h 2305050"/>
                <a:gd name="connsiteX478" fmla="*/ 790861 w 2019300"/>
                <a:gd name="connsiteY478" fmla="*/ 667417 h 2305050"/>
                <a:gd name="connsiteX479" fmla="*/ 797242 w 2019300"/>
                <a:gd name="connsiteY479" fmla="*/ 669798 h 2305050"/>
                <a:gd name="connsiteX480" fmla="*/ 802862 w 2019300"/>
                <a:gd name="connsiteY480" fmla="*/ 676084 h 2305050"/>
                <a:gd name="connsiteX481" fmla="*/ 800957 w 2019300"/>
                <a:gd name="connsiteY481" fmla="*/ 679323 h 2305050"/>
                <a:gd name="connsiteX482" fmla="*/ 792480 w 2019300"/>
                <a:gd name="connsiteY482" fmla="*/ 683038 h 2305050"/>
                <a:gd name="connsiteX483" fmla="*/ 793718 w 2019300"/>
                <a:gd name="connsiteY483" fmla="*/ 692182 h 2305050"/>
                <a:gd name="connsiteX484" fmla="*/ 799148 w 2019300"/>
                <a:gd name="connsiteY484" fmla="*/ 693420 h 2305050"/>
                <a:gd name="connsiteX485" fmla="*/ 803053 w 2019300"/>
                <a:gd name="connsiteY485" fmla="*/ 684181 h 2305050"/>
                <a:gd name="connsiteX486" fmla="*/ 806387 w 2019300"/>
                <a:gd name="connsiteY486" fmla="*/ 683038 h 2305050"/>
                <a:gd name="connsiteX487" fmla="*/ 811530 w 2019300"/>
                <a:gd name="connsiteY487" fmla="*/ 687419 h 2305050"/>
                <a:gd name="connsiteX488" fmla="*/ 811816 w 2019300"/>
                <a:gd name="connsiteY488" fmla="*/ 694468 h 2305050"/>
                <a:gd name="connsiteX489" fmla="*/ 814578 w 2019300"/>
                <a:gd name="connsiteY489" fmla="*/ 694753 h 2305050"/>
                <a:gd name="connsiteX490" fmla="*/ 823531 w 2019300"/>
                <a:gd name="connsiteY490" fmla="*/ 683800 h 2305050"/>
                <a:gd name="connsiteX491" fmla="*/ 829913 w 2019300"/>
                <a:gd name="connsiteY491" fmla="*/ 685514 h 2305050"/>
                <a:gd name="connsiteX492" fmla="*/ 837724 w 2019300"/>
                <a:gd name="connsiteY492" fmla="*/ 679514 h 2305050"/>
                <a:gd name="connsiteX493" fmla="*/ 842772 w 2019300"/>
                <a:gd name="connsiteY493" fmla="*/ 679418 h 2305050"/>
                <a:gd name="connsiteX494" fmla="*/ 842963 w 2019300"/>
                <a:gd name="connsiteY494" fmla="*/ 677037 h 2305050"/>
                <a:gd name="connsiteX495" fmla="*/ 851630 w 2019300"/>
                <a:gd name="connsiteY495" fmla="*/ 678085 h 2305050"/>
                <a:gd name="connsiteX496" fmla="*/ 854297 w 2019300"/>
                <a:gd name="connsiteY496" fmla="*/ 667702 h 2305050"/>
                <a:gd name="connsiteX497" fmla="*/ 863346 w 2019300"/>
                <a:gd name="connsiteY497" fmla="*/ 667417 h 2305050"/>
                <a:gd name="connsiteX498" fmla="*/ 860965 w 2019300"/>
                <a:gd name="connsiteY498" fmla="*/ 657701 h 2305050"/>
                <a:gd name="connsiteX499" fmla="*/ 889540 w 2019300"/>
                <a:gd name="connsiteY499" fmla="*/ 644652 h 2305050"/>
                <a:gd name="connsiteX500" fmla="*/ 882206 w 2019300"/>
                <a:gd name="connsiteY500" fmla="*/ 637699 h 2305050"/>
                <a:gd name="connsiteX501" fmla="*/ 880872 w 2019300"/>
                <a:gd name="connsiteY501" fmla="*/ 627412 h 2305050"/>
                <a:gd name="connsiteX502" fmla="*/ 882872 w 2019300"/>
                <a:gd name="connsiteY502" fmla="*/ 625792 h 2305050"/>
                <a:gd name="connsiteX503" fmla="*/ 880586 w 2019300"/>
                <a:gd name="connsiteY503" fmla="*/ 625507 h 2305050"/>
                <a:gd name="connsiteX504" fmla="*/ 878586 w 2019300"/>
                <a:gd name="connsiteY504" fmla="*/ 615220 h 2305050"/>
                <a:gd name="connsiteX505" fmla="*/ 859060 w 2019300"/>
                <a:gd name="connsiteY505" fmla="*/ 607505 h 2305050"/>
                <a:gd name="connsiteX506" fmla="*/ 857917 w 2019300"/>
                <a:gd name="connsiteY506" fmla="*/ 598742 h 2305050"/>
                <a:gd name="connsiteX507" fmla="*/ 854297 w 2019300"/>
                <a:gd name="connsiteY507" fmla="*/ 595408 h 2305050"/>
                <a:gd name="connsiteX508" fmla="*/ 860298 w 2019300"/>
                <a:gd name="connsiteY508" fmla="*/ 585407 h 2305050"/>
                <a:gd name="connsiteX509" fmla="*/ 872395 w 2019300"/>
                <a:gd name="connsiteY509" fmla="*/ 588645 h 2305050"/>
                <a:gd name="connsiteX510" fmla="*/ 882967 w 2019300"/>
                <a:gd name="connsiteY510" fmla="*/ 595027 h 2305050"/>
                <a:gd name="connsiteX511" fmla="*/ 886206 w 2019300"/>
                <a:gd name="connsiteY511" fmla="*/ 588169 h 2305050"/>
                <a:gd name="connsiteX512" fmla="*/ 897065 w 2019300"/>
                <a:gd name="connsiteY512" fmla="*/ 593789 h 2305050"/>
                <a:gd name="connsiteX513" fmla="*/ 903732 w 2019300"/>
                <a:gd name="connsiteY513" fmla="*/ 585502 h 2305050"/>
                <a:gd name="connsiteX514" fmla="*/ 913543 w 2019300"/>
                <a:gd name="connsiteY514" fmla="*/ 565404 h 2305050"/>
                <a:gd name="connsiteX515" fmla="*/ 891159 w 2019300"/>
                <a:gd name="connsiteY515" fmla="*/ 549211 h 2305050"/>
                <a:gd name="connsiteX516" fmla="*/ 892683 w 2019300"/>
                <a:gd name="connsiteY516" fmla="*/ 547116 h 2305050"/>
                <a:gd name="connsiteX517" fmla="*/ 889254 w 2019300"/>
                <a:gd name="connsiteY517" fmla="*/ 543782 h 2305050"/>
                <a:gd name="connsiteX518" fmla="*/ 878300 w 2019300"/>
                <a:gd name="connsiteY518" fmla="*/ 541496 h 2305050"/>
                <a:gd name="connsiteX519" fmla="*/ 886396 w 2019300"/>
                <a:gd name="connsiteY519" fmla="*/ 531114 h 2305050"/>
                <a:gd name="connsiteX520" fmla="*/ 886777 w 2019300"/>
                <a:gd name="connsiteY520" fmla="*/ 524161 h 2305050"/>
                <a:gd name="connsiteX521" fmla="*/ 881348 w 2019300"/>
                <a:gd name="connsiteY521" fmla="*/ 524351 h 2305050"/>
                <a:gd name="connsiteX522" fmla="*/ 878300 w 2019300"/>
                <a:gd name="connsiteY522" fmla="*/ 514064 h 2305050"/>
                <a:gd name="connsiteX523" fmla="*/ 868490 w 2019300"/>
                <a:gd name="connsiteY523" fmla="*/ 508635 h 2305050"/>
                <a:gd name="connsiteX524" fmla="*/ 869633 w 2019300"/>
                <a:gd name="connsiteY524" fmla="*/ 501777 h 2305050"/>
                <a:gd name="connsiteX525" fmla="*/ 860298 w 2019300"/>
                <a:gd name="connsiteY525" fmla="*/ 498539 h 2305050"/>
                <a:gd name="connsiteX526" fmla="*/ 856869 w 2019300"/>
                <a:gd name="connsiteY526" fmla="*/ 492442 h 2305050"/>
                <a:gd name="connsiteX527" fmla="*/ 852488 w 2019300"/>
                <a:gd name="connsiteY527" fmla="*/ 493585 h 2305050"/>
                <a:gd name="connsiteX528" fmla="*/ 839343 w 2019300"/>
                <a:gd name="connsiteY528" fmla="*/ 486727 h 2305050"/>
                <a:gd name="connsiteX529" fmla="*/ 839819 w 2019300"/>
                <a:gd name="connsiteY529" fmla="*/ 483108 h 2305050"/>
                <a:gd name="connsiteX530" fmla="*/ 830009 w 2019300"/>
                <a:gd name="connsiteY530" fmla="*/ 478345 h 2305050"/>
                <a:gd name="connsiteX531" fmla="*/ 830390 w 2019300"/>
                <a:gd name="connsiteY531" fmla="*/ 463772 h 2305050"/>
                <a:gd name="connsiteX532" fmla="*/ 821627 w 2019300"/>
                <a:gd name="connsiteY532" fmla="*/ 468344 h 2305050"/>
                <a:gd name="connsiteX533" fmla="*/ 794480 w 2019300"/>
                <a:gd name="connsiteY533" fmla="*/ 463772 h 2305050"/>
                <a:gd name="connsiteX534" fmla="*/ 748379 w 2019300"/>
                <a:gd name="connsiteY534" fmla="*/ 439865 h 2305050"/>
                <a:gd name="connsiteX535" fmla="*/ 736187 w 2019300"/>
                <a:gd name="connsiteY535" fmla="*/ 437769 h 2305050"/>
                <a:gd name="connsiteX536" fmla="*/ 724471 w 2019300"/>
                <a:gd name="connsiteY536" fmla="*/ 439579 h 2305050"/>
                <a:gd name="connsiteX537" fmla="*/ 722567 w 2019300"/>
                <a:gd name="connsiteY537" fmla="*/ 432054 h 2305050"/>
                <a:gd name="connsiteX538" fmla="*/ 708660 w 2019300"/>
                <a:gd name="connsiteY538" fmla="*/ 424243 h 2305050"/>
                <a:gd name="connsiteX539" fmla="*/ 710184 w 2019300"/>
                <a:gd name="connsiteY539" fmla="*/ 416338 h 2305050"/>
                <a:gd name="connsiteX540" fmla="*/ 718756 w 2019300"/>
                <a:gd name="connsiteY540" fmla="*/ 416433 h 2305050"/>
                <a:gd name="connsiteX541" fmla="*/ 725424 w 2019300"/>
                <a:gd name="connsiteY541" fmla="*/ 411766 h 2305050"/>
                <a:gd name="connsiteX542" fmla="*/ 726281 w 2019300"/>
                <a:gd name="connsiteY542" fmla="*/ 403384 h 2305050"/>
                <a:gd name="connsiteX543" fmla="*/ 720376 w 2019300"/>
                <a:gd name="connsiteY543" fmla="*/ 398431 h 2305050"/>
                <a:gd name="connsiteX544" fmla="*/ 717994 w 2019300"/>
                <a:gd name="connsiteY544" fmla="*/ 392335 h 2305050"/>
                <a:gd name="connsiteX545" fmla="*/ 738092 w 2019300"/>
                <a:gd name="connsiteY545" fmla="*/ 376523 h 2305050"/>
                <a:gd name="connsiteX546" fmla="*/ 746188 w 2019300"/>
                <a:gd name="connsiteY546" fmla="*/ 377571 h 2305050"/>
                <a:gd name="connsiteX547" fmla="*/ 747903 w 2019300"/>
                <a:gd name="connsiteY547" fmla="*/ 372142 h 2305050"/>
                <a:gd name="connsiteX548" fmla="*/ 742093 w 2019300"/>
                <a:gd name="connsiteY548" fmla="*/ 370523 h 2305050"/>
                <a:gd name="connsiteX549" fmla="*/ 743712 w 2019300"/>
                <a:gd name="connsiteY549" fmla="*/ 363760 h 2305050"/>
                <a:gd name="connsiteX550" fmla="*/ 736187 w 2019300"/>
                <a:gd name="connsiteY550" fmla="*/ 362045 h 2305050"/>
                <a:gd name="connsiteX551" fmla="*/ 739616 w 2019300"/>
                <a:gd name="connsiteY551" fmla="*/ 355473 h 2305050"/>
                <a:gd name="connsiteX552" fmla="*/ 732949 w 2019300"/>
                <a:gd name="connsiteY552" fmla="*/ 351568 h 2305050"/>
                <a:gd name="connsiteX553" fmla="*/ 736854 w 2019300"/>
                <a:gd name="connsiteY553" fmla="*/ 346043 h 2305050"/>
                <a:gd name="connsiteX554" fmla="*/ 725424 w 2019300"/>
                <a:gd name="connsiteY554" fmla="*/ 336518 h 2305050"/>
                <a:gd name="connsiteX555" fmla="*/ 729710 w 2019300"/>
                <a:gd name="connsiteY555" fmla="*/ 326231 h 2305050"/>
                <a:gd name="connsiteX556" fmla="*/ 724090 w 2019300"/>
                <a:gd name="connsiteY556" fmla="*/ 322326 h 2305050"/>
                <a:gd name="connsiteX557" fmla="*/ 727900 w 2019300"/>
                <a:gd name="connsiteY557" fmla="*/ 315277 h 2305050"/>
                <a:gd name="connsiteX558" fmla="*/ 715709 w 2019300"/>
                <a:gd name="connsiteY558" fmla="*/ 309753 h 2305050"/>
                <a:gd name="connsiteX559" fmla="*/ 719328 w 2019300"/>
                <a:gd name="connsiteY559" fmla="*/ 309086 h 2305050"/>
                <a:gd name="connsiteX560" fmla="*/ 723614 w 2019300"/>
                <a:gd name="connsiteY560" fmla="*/ 299180 h 2305050"/>
                <a:gd name="connsiteX561" fmla="*/ 739902 w 2019300"/>
                <a:gd name="connsiteY561" fmla="*/ 286417 h 2305050"/>
                <a:gd name="connsiteX562" fmla="*/ 746569 w 2019300"/>
                <a:gd name="connsiteY562" fmla="*/ 276320 h 2305050"/>
                <a:gd name="connsiteX563" fmla="*/ 752380 w 2019300"/>
                <a:gd name="connsiteY563" fmla="*/ 257366 h 2305050"/>
                <a:gd name="connsiteX564" fmla="*/ 774763 w 2019300"/>
                <a:gd name="connsiteY564" fmla="*/ 246031 h 2305050"/>
                <a:gd name="connsiteX565" fmla="*/ 774192 w 2019300"/>
                <a:gd name="connsiteY565" fmla="*/ 241935 h 2305050"/>
                <a:gd name="connsiteX566" fmla="*/ 769620 w 2019300"/>
                <a:gd name="connsiteY566" fmla="*/ 238411 h 2305050"/>
                <a:gd name="connsiteX567" fmla="*/ 768953 w 2019300"/>
                <a:gd name="connsiteY567" fmla="*/ 228695 h 2305050"/>
                <a:gd name="connsiteX568" fmla="*/ 763429 w 2019300"/>
                <a:gd name="connsiteY568" fmla="*/ 223933 h 2305050"/>
                <a:gd name="connsiteX569" fmla="*/ 757619 w 2019300"/>
                <a:gd name="connsiteY569" fmla="*/ 225552 h 2305050"/>
                <a:gd name="connsiteX570" fmla="*/ 756285 w 2019300"/>
                <a:gd name="connsiteY570" fmla="*/ 223647 h 2305050"/>
                <a:gd name="connsiteX571" fmla="*/ 759809 w 2019300"/>
                <a:gd name="connsiteY571" fmla="*/ 208788 h 2305050"/>
                <a:gd name="connsiteX572" fmla="*/ 764191 w 2019300"/>
                <a:gd name="connsiteY572" fmla="*/ 206788 h 2305050"/>
                <a:gd name="connsiteX573" fmla="*/ 769906 w 2019300"/>
                <a:gd name="connsiteY573" fmla="*/ 209550 h 2305050"/>
                <a:gd name="connsiteX574" fmla="*/ 779431 w 2019300"/>
                <a:gd name="connsiteY574" fmla="*/ 209169 h 2305050"/>
                <a:gd name="connsiteX575" fmla="*/ 791337 w 2019300"/>
                <a:gd name="connsiteY575" fmla="*/ 220789 h 2305050"/>
                <a:gd name="connsiteX576" fmla="*/ 800862 w 2019300"/>
                <a:gd name="connsiteY576" fmla="*/ 214217 h 2305050"/>
                <a:gd name="connsiteX577" fmla="*/ 800862 w 2019300"/>
                <a:gd name="connsiteY577" fmla="*/ 200406 h 2305050"/>
                <a:gd name="connsiteX578" fmla="*/ 794671 w 2019300"/>
                <a:gd name="connsiteY578" fmla="*/ 194596 h 2305050"/>
                <a:gd name="connsiteX579" fmla="*/ 797623 w 2019300"/>
                <a:gd name="connsiteY579" fmla="*/ 170116 h 2305050"/>
                <a:gd name="connsiteX580" fmla="*/ 791527 w 2019300"/>
                <a:gd name="connsiteY580" fmla="*/ 167259 h 2305050"/>
                <a:gd name="connsiteX581" fmla="*/ 792671 w 2019300"/>
                <a:gd name="connsiteY581" fmla="*/ 163735 h 2305050"/>
                <a:gd name="connsiteX582" fmla="*/ 785813 w 2019300"/>
                <a:gd name="connsiteY582" fmla="*/ 161449 h 2305050"/>
                <a:gd name="connsiteX583" fmla="*/ 757904 w 2019300"/>
                <a:gd name="connsiteY583" fmla="*/ 159258 h 2305050"/>
                <a:gd name="connsiteX584" fmla="*/ 749332 w 2019300"/>
                <a:gd name="connsiteY584" fmla="*/ 163925 h 2305050"/>
                <a:gd name="connsiteX585" fmla="*/ 735997 w 2019300"/>
                <a:gd name="connsiteY585" fmla="*/ 165163 h 2305050"/>
                <a:gd name="connsiteX586" fmla="*/ 721138 w 2019300"/>
                <a:gd name="connsiteY586" fmla="*/ 144875 h 2305050"/>
                <a:gd name="connsiteX587" fmla="*/ 720185 w 2019300"/>
                <a:gd name="connsiteY587" fmla="*/ 132397 h 2305050"/>
                <a:gd name="connsiteX588" fmla="*/ 713613 w 2019300"/>
                <a:gd name="connsiteY588" fmla="*/ 137732 h 2305050"/>
                <a:gd name="connsiteX589" fmla="*/ 711803 w 2019300"/>
                <a:gd name="connsiteY589" fmla="*/ 135255 h 2305050"/>
                <a:gd name="connsiteX590" fmla="*/ 706946 w 2019300"/>
                <a:gd name="connsiteY590" fmla="*/ 139351 h 2305050"/>
                <a:gd name="connsiteX591" fmla="*/ 705802 w 2019300"/>
                <a:gd name="connsiteY591" fmla="*/ 135731 h 2305050"/>
                <a:gd name="connsiteX592" fmla="*/ 702373 w 2019300"/>
                <a:gd name="connsiteY592" fmla="*/ 137827 h 2305050"/>
                <a:gd name="connsiteX593" fmla="*/ 701231 w 2019300"/>
                <a:gd name="connsiteY593" fmla="*/ 124206 h 2305050"/>
                <a:gd name="connsiteX594" fmla="*/ 696944 w 2019300"/>
                <a:gd name="connsiteY594" fmla="*/ 124396 h 2305050"/>
                <a:gd name="connsiteX595" fmla="*/ 696754 w 2019300"/>
                <a:gd name="connsiteY595" fmla="*/ 121539 h 2305050"/>
                <a:gd name="connsiteX596" fmla="*/ 690372 w 2019300"/>
                <a:gd name="connsiteY596" fmla="*/ 116110 h 2305050"/>
                <a:gd name="connsiteX597" fmla="*/ 685610 w 2019300"/>
                <a:gd name="connsiteY597" fmla="*/ 100679 h 2305050"/>
                <a:gd name="connsiteX598" fmla="*/ 676656 w 2019300"/>
                <a:gd name="connsiteY598" fmla="*/ 92488 h 2305050"/>
                <a:gd name="connsiteX599" fmla="*/ 672084 w 2019300"/>
                <a:gd name="connsiteY599" fmla="*/ 96012 h 2305050"/>
                <a:gd name="connsiteX600" fmla="*/ 668846 w 2019300"/>
                <a:gd name="connsiteY600" fmla="*/ 91821 h 2305050"/>
                <a:gd name="connsiteX601" fmla="*/ 670179 w 2019300"/>
                <a:gd name="connsiteY601" fmla="*/ 88868 h 2305050"/>
                <a:gd name="connsiteX602" fmla="*/ 668846 w 2019300"/>
                <a:gd name="connsiteY602" fmla="*/ 90392 h 2305050"/>
                <a:gd name="connsiteX603" fmla="*/ 656177 w 2019300"/>
                <a:gd name="connsiteY603" fmla="*/ 84106 h 2305050"/>
                <a:gd name="connsiteX604" fmla="*/ 649986 w 2019300"/>
                <a:gd name="connsiteY604" fmla="*/ 86678 h 2305050"/>
                <a:gd name="connsiteX605" fmla="*/ 642080 w 2019300"/>
                <a:gd name="connsiteY605" fmla="*/ 72295 h 2305050"/>
                <a:gd name="connsiteX606" fmla="*/ 648938 w 2019300"/>
                <a:gd name="connsiteY606" fmla="*/ 72580 h 2305050"/>
                <a:gd name="connsiteX607" fmla="*/ 656558 w 2019300"/>
                <a:gd name="connsiteY607" fmla="*/ 67723 h 2305050"/>
                <a:gd name="connsiteX608" fmla="*/ 654844 w 2019300"/>
                <a:gd name="connsiteY608" fmla="*/ 65437 h 2305050"/>
                <a:gd name="connsiteX609" fmla="*/ 668084 w 2019300"/>
                <a:gd name="connsiteY609" fmla="*/ 55340 h 2305050"/>
                <a:gd name="connsiteX610" fmla="*/ 661988 w 2019300"/>
                <a:gd name="connsiteY610" fmla="*/ 44767 h 2305050"/>
                <a:gd name="connsiteX611" fmla="*/ 719138 w 2019300"/>
                <a:gd name="connsiteY611" fmla="*/ 51054 h 2305050"/>
                <a:gd name="connsiteX612" fmla="*/ 720566 w 2019300"/>
                <a:gd name="connsiteY612" fmla="*/ 47149 h 2305050"/>
                <a:gd name="connsiteX613" fmla="*/ 731806 w 2019300"/>
                <a:gd name="connsiteY613" fmla="*/ 38957 h 2305050"/>
                <a:gd name="connsiteX614" fmla="*/ 735330 w 2019300"/>
                <a:gd name="connsiteY614" fmla="*/ 32290 h 2305050"/>
                <a:gd name="connsiteX615" fmla="*/ 750475 w 2019300"/>
                <a:gd name="connsiteY615" fmla="*/ 36004 h 2305050"/>
                <a:gd name="connsiteX616" fmla="*/ 763048 w 2019300"/>
                <a:gd name="connsiteY616" fmla="*/ 23146 h 2305050"/>
                <a:gd name="connsiteX617" fmla="*/ 772382 w 2019300"/>
                <a:gd name="connsiteY617" fmla="*/ 18193 h 2305050"/>
                <a:gd name="connsiteX618" fmla="*/ 769048 w 2019300"/>
                <a:gd name="connsiteY618" fmla="*/ 9525 h 2305050"/>
                <a:gd name="connsiteX619" fmla="*/ 774002 w 2019300"/>
                <a:gd name="connsiteY619" fmla="*/ 10858 h 2305050"/>
                <a:gd name="connsiteX620" fmla="*/ 799814 w 2019300"/>
                <a:gd name="connsiteY620" fmla="*/ 36862 h 2305050"/>
                <a:gd name="connsiteX621" fmla="*/ 803148 w 2019300"/>
                <a:gd name="connsiteY621" fmla="*/ 62674 h 2305050"/>
                <a:gd name="connsiteX622" fmla="*/ 808196 w 2019300"/>
                <a:gd name="connsiteY622" fmla="*/ 62389 h 2305050"/>
                <a:gd name="connsiteX623" fmla="*/ 808863 w 2019300"/>
                <a:gd name="connsiteY623" fmla="*/ 65818 h 2305050"/>
                <a:gd name="connsiteX624" fmla="*/ 824865 w 2019300"/>
                <a:gd name="connsiteY624" fmla="*/ 64199 h 2305050"/>
                <a:gd name="connsiteX625" fmla="*/ 827627 w 2019300"/>
                <a:gd name="connsiteY625" fmla="*/ 76486 h 2305050"/>
                <a:gd name="connsiteX626" fmla="*/ 820579 w 2019300"/>
                <a:gd name="connsiteY626" fmla="*/ 78867 h 2305050"/>
                <a:gd name="connsiteX627" fmla="*/ 826579 w 2019300"/>
                <a:gd name="connsiteY627" fmla="*/ 102108 h 2305050"/>
                <a:gd name="connsiteX628" fmla="*/ 811244 w 2019300"/>
                <a:gd name="connsiteY628" fmla="*/ 107918 h 2305050"/>
                <a:gd name="connsiteX629" fmla="*/ 816197 w 2019300"/>
                <a:gd name="connsiteY629" fmla="*/ 114967 h 2305050"/>
                <a:gd name="connsiteX630" fmla="*/ 808577 w 2019300"/>
                <a:gd name="connsiteY630" fmla="*/ 119348 h 2305050"/>
                <a:gd name="connsiteX631" fmla="*/ 809720 w 2019300"/>
                <a:gd name="connsiteY631" fmla="*/ 123730 h 2305050"/>
                <a:gd name="connsiteX632" fmla="*/ 838200 w 2019300"/>
                <a:gd name="connsiteY632" fmla="*/ 147352 h 2305050"/>
                <a:gd name="connsiteX633" fmla="*/ 834962 w 2019300"/>
                <a:gd name="connsiteY633" fmla="*/ 156782 h 2305050"/>
                <a:gd name="connsiteX634" fmla="*/ 836295 w 2019300"/>
                <a:gd name="connsiteY634" fmla="*/ 169164 h 2305050"/>
                <a:gd name="connsiteX635" fmla="*/ 842391 w 2019300"/>
                <a:gd name="connsiteY635" fmla="*/ 178022 h 2305050"/>
                <a:gd name="connsiteX636" fmla="*/ 860869 w 2019300"/>
                <a:gd name="connsiteY636" fmla="*/ 189547 h 2305050"/>
                <a:gd name="connsiteX637" fmla="*/ 867727 w 2019300"/>
                <a:gd name="connsiteY637" fmla="*/ 185737 h 2305050"/>
                <a:gd name="connsiteX638" fmla="*/ 873347 w 2019300"/>
                <a:gd name="connsiteY638" fmla="*/ 176689 h 2305050"/>
                <a:gd name="connsiteX639" fmla="*/ 885730 w 2019300"/>
                <a:gd name="connsiteY639" fmla="*/ 170497 h 2305050"/>
                <a:gd name="connsiteX640" fmla="*/ 885730 w 2019300"/>
                <a:gd name="connsiteY640" fmla="*/ 163354 h 2305050"/>
                <a:gd name="connsiteX641" fmla="*/ 892588 w 2019300"/>
                <a:gd name="connsiteY641" fmla="*/ 163639 h 2305050"/>
                <a:gd name="connsiteX642" fmla="*/ 884777 w 2019300"/>
                <a:gd name="connsiteY642" fmla="*/ 145733 h 2305050"/>
                <a:gd name="connsiteX643" fmla="*/ 892492 w 2019300"/>
                <a:gd name="connsiteY643" fmla="*/ 142875 h 2305050"/>
                <a:gd name="connsiteX644" fmla="*/ 892778 w 2019300"/>
                <a:gd name="connsiteY644" fmla="*/ 129445 h 2305050"/>
                <a:gd name="connsiteX645" fmla="*/ 883063 w 2019300"/>
                <a:gd name="connsiteY645" fmla="*/ 127159 h 2305050"/>
                <a:gd name="connsiteX646" fmla="*/ 876110 w 2019300"/>
                <a:gd name="connsiteY646" fmla="*/ 99346 h 2305050"/>
                <a:gd name="connsiteX647" fmla="*/ 878396 w 2019300"/>
                <a:gd name="connsiteY647" fmla="*/ 89630 h 2305050"/>
                <a:gd name="connsiteX648" fmla="*/ 876014 w 2019300"/>
                <a:gd name="connsiteY648" fmla="*/ 88106 h 2305050"/>
                <a:gd name="connsiteX649" fmla="*/ 876300 w 2019300"/>
                <a:gd name="connsiteY649" fmla="*/ 81724 h 2305050"/>
                <a:gd name="connsiteX650" fmla="*/ 884396 w 2019300"/>
                <a:gd name="connsiteY650" fmla="*/ 76676 h 2305050"/>
                <a:gd name="connsiteX651" fmla="*/ 888683 w 2019300"/>
                <a:gd name="connsiteY651" fmla="*/ 68485 h 2305050"/>
                <a:gd name="connsiteX652" fmla="*/ 894017 w 2019300"/>
                <a:gd name="connsiteY652" fmla="*/ 66104 h 2305050"/>
                <a:gd name="connsiteX653" fmla="*/ 891826 w 2019300"/>
                <a:gd name="connsiteY653" fmla="*/ 62389 h 2305050"/>
                <a:gd name="connsiteX654" fmla="*/ 894874 w 2019300"/>
                <a:gd name="connsiteY654" fmla="*/ 58388 h 2305050"/>
                <a:gd name="connsiteX655" fmla="*/ 891731 w 2019300"/>
                <a:gd name="connsiteY655" fmla="*/ 54483 h 2305050"/>
                <a:gd name="connsiteX656" fmla="*/ 897922 w 2019300"/>
                <a:gd name="connsiteY656" fmla="*/ 49625 h 2305050"/>
                <a:gd name="connsiteX657" fmla="*/ 909638 w 2019300"/>
                <a:gd name="connsiteY657" fmla="*/ 47149 h 2305050"/>
                <a:gd name="connsiteX658" fmla="*/ 923449 w 2019300"/>
                <a:gd name="connsiteY658" fmla="*/ 35433 h 2305050"/>
                <a:gd name="connsiteX659" fmla="*/ 956691 w 2019300"/>
                <a:gd name="connsiteY659" fmla="*/ 40672 h 2305050"/>
                <a:gd name="connsiteX660" fmla="*/ 970217 w 2019300"/>
                <a:gd name="connsiteY660" fmla="*/ 45815 h 2305050"/>
                <a:gd name="connsiteX661" fmla="*/ 983266 w 2019300"/>
                <a:gd name="connsiteY661" fmla="*/ 42291 h 2305050"/>
                <a:gd name="connsiteX662" fmla="*/ 989838 w 2019300"/>
                <a:gd name="connsiteY662" fmla="*/ 35242 h 2305050"/>
                <a:gd name="connsiteX663" fmla="*/ 1014603 w 2019300"/>
                <a:gd name="connsiteY663" fmla="*/ 38195 h 2305050"/>
                <a:gd name="connsiteX664" fmla="*/ 1022128 w 2019300"/>
                <a:gd name="connsiteY664" fmla="*/ 35814 h 2305050"/>
                <a:gd name="connsiteX665" fmla="*/ 1021747 w 2019300"/>
                <a:gd name="connsiteY665" fmla="*/ 29051 h 2305050"/>
                <a:gd name="connsiteX666" fmla="*/ 1017461 w 2019300"/>
                <a:gd name="connsiteY666" fmla="*/ 21622 h 2305050"/>
                <a:gd name="connsiteX667" fmla="*/ 1033367 w 2019300"/>
                <a:gd name="connsiteY667" fmla="*/ 16383 h 2305050"/>
                <a:gd name="connsiteX668" fmla="*/ 1046893 w 2019300"/>
                <a:gd name="connsiteY668" fmla="*/ 18479 h 2305050"/>
                <a:gd name="connsiteX669" fmla="*/ 1049846 w 2019300"/>
                <a:gd name="connsiteY669" fmla="*/ 25146 h 2305050"/>
                <a:gd name="connsiteX670" fmla="*/ 1043178 w 2019300"/>
                <a:gd name="connsiteY670" fmla="*/ 28766 h 2305050"/>
                <a:gd name="connsiteX671" fmla="*/ 1046226 w 2019300"/>
                <a:gd name="connsiteY671" fmla="*/ 33623 h 2305050"/>
                <a:gd name="connsiteX672" fmla="*/ 1043845 w 2019300"/>
                <a:gd name="connsiteY672" fmla="*/ 37814 h 2305050"/>
                <a:gd name="connsiteX673" fmla="*/ 1045083 w 2019300"/>
                <a:gd name="connsiteY673" fmla="*/ 47149 h 2305050"/>
                <a:gd name="connsiteX674" fmla="*/ 1066133 w 2019300"/>
                <a:gd name="connsiteY674" fmla="*/ 43148 h 2305050"/>
                <a:gd name="connsiteX675" fmla="*/ 1087374 w 2019300"/>
                <a:gd name="connsiteY675" fmla="*/ 30575 h 2305050"/>
                <a:gd name="connsiteX676" fmla="*/ 1089279 w 2019300"/>
                <a:gd name="connsiteY676" fmla="*/ 33147 h 2305050"/>
                <a:gd name="connsiteX677" fmla="*/ 1089851 w 2019300"/>
                <a:gd name="connsiteY677" fmla="*/ 39148 h 2305050"/>
                <a:gd name="connsiteX678" fmla="*/ 1064705 w 2019300"/>
                <a:gd name="connsiteY678" fmla="*/ 65341 h 2305050"/>
                <a:gd name="connsiteX679" fmla="*/ 1064895 w 2019300"/>
                <a:gd name="connsiteY679" fmla="*/ 85439 h 2305050"/>
                <a:gd name="connsiteX680" fmla="*/ 1072039 w 2019300"/>
                <a:gd name="connsiteY680" fmla="*/ 78200 h 2305050"/>
                <a:gd name="connsiteX681" fmla="*/ 1088327 w 2019300"/>
                <a:gd name="connsiteY681" fmla="*/ 87249 h 2305050"/>
                <a:gd name="connsiteX682" fmla="*/ 1102805 w 2019300"/>
                <a:gd name="connsiteY682" fmla="*/ 81629 h 2305050"/>
                <a:gd name="connsiteX683" fmla="*/ 1104614 w 2019300"/>
                <a:gd name="connsiteY683" fmla="*/ 75343 h 2305050"/>
                <a:gd name="connsiteX684" fmla="*/ 1099566 w 2019300"/>
                <a:gd name="connsiteY684" fmla="*/ 56674 h 2305050"/>
                <a:gd name="connsiteX685" fmla="*/ 1099852 w 2019300"/>
                <a:gd name="connsiteY685" fmla="*/ 46006 h 2305050"/>
                <a:gd name="connsiteX686" fmla="*/ 1111568 w 2019300"/>
                <a:gd name="connsiteY686" fmla="*/ 38671 h 2305050"/>
                <a:gd name="connsiteX687" fmla="*/ 1115378 w 2019300"/>
                <a:gd name="connsiteY687" fmla="*/ 38957 h 2305050"/>
                <a:gd name="connsiteX688" fmla="*/ 1136142 w 2019300"/>
                <a:gd name="connsiteY688" fmla="*/ 24098 h 2305050"/>
                <a:gd name="connsiteX689" fmla="*/ 1149668 w 2019300"/>
                <a:gd name="connsiteY689" fmla="*/ 26860 h 2305050"/>
                <a:gd name="connsiteX690" fmla="*/ 1149572 w 2019300"/>
                <a:gd name="connsiteY690" fmla="*/ 35147 h 2305050"/>
                <a:gd name="connsiteX691" fmla="*/ 1157383 w 2019300"/>
                <a:gd name="connsiteY691" fmla="*/ 48196 h 2305050"/>
                <a:gd name="connsiteX692" fmla="*/ 1174814 w 2019300"/>
                <a:gd name="connsiteY692" fmla="*/ 59912 h 2305050"/>
                <a:gd name="connsiteX693" fmla="*/ 1185005 w 2019300"/>
                <a:gd name="connsiteY693" fmla="*/ 95631 h 2305050"/>
                <a:gd name="connsiteX694" fmla="*/ 1193959 w 2019300"/>
                <a:gd name="connsiteY694" fmla="*/ 102489 h 2305050"/>
                <a:gd name="connsiteX695" fmla="*/ 1209199 w 2019300"/>
                <a:gd name="connsiteY695" fmla="*/ 89440 h 2305050"/>
                <a:gd name="connsiteX696" fmla="*/ 1224534 w 2019300"/>
                <a:gd name="connsiteY696" fmla="*/ 90297 h 2305050"/>
                <a:gd name="connsiteX697" fmla="*/ 1226058 w 2019300"/>
                <a:gd name="connsiteY697" fmla="*/ 95631 h 2305050"/>
                <a:gd name="connsiteX698" fmla="*/ 1226534 w 2019300"/>
                <a:gd name="connsiteY698" fmla="*/ 85916 h 2305050"/>
                <a:gd name="connsiteX699" fmla="*/ 1227392 w 2019300"/>
                <a:gd name="connsiteY699" fmla="*/ 96107 h 2305050"/>
                <a:gd name="connsiteX700" fmla="*/ 1229773 w 2019300"/>
                <a:gd name="connsiteY700" fmla="*/ 94012 h 2305050"/>
                <a:gd name="connsiteX701" fmla="*/ 1228439 w 2019300"/>
                <a:gd name="connsiteY701" fmla="*/ 90678 h 2305050"/>
                <a:gd name="connsiteX702" fmla="*/ 1230916 w 2019300"/>
                <a:gd name="connsiteY702" fmla="*/ 91059 h 2305050"/>
                <a:gd name="connsiteX703" fmla="*/ 1228249 w 2019300"/>
                <a:gd name="connsiteY703" fmla="*/ 84963 h 2305050"/>
                <a:gd name="connsiteX704" fmla="*/ 1231011 w 2019300"/>
                <a:gd name="connsiteY704" fmla="*/ 86392 h 2305050"/>
                <a:gd name="connsiteX705" fmla="*/ 1240822 w 2019300"/>
                <a:gd name="connsiteY705" fmla="*/ 74962 h 2305050"/>
                <a:gd name="connsiteX706" fmla="*/ 1244727 w 2019300"/>
                <a:gd name="connsiteY706" fmla="*/ 73819 h 2305050"/>
                <a:gd name="connsiteX707" fmla="*/ 1254062 w 2019300"/>
                <a:gd name="connsiteY707" fmla="*/ 85534 h 2305050"/>
                <a:gd name="connsiteX708" fmla="*/ 1255490 w 2019300"/>
                <a:gd name="connsiteY708" fmla="*/ 98298 h 2305050"/>
                <a:gd name="connsiteX709" fmla="*/ 1265682 w 2019300"/>
                <a:gd name="connsiteY709" fmla="*/ 108013 h 2305050"/>
                <a:gd name="connsiteX710" fmla="*/ 1271588 w 2019300"/>
                <a:gd name="connsiteY710" fmla="*/ 131540 h 2305050"/>
                <a:gd name="connsiteX711" fmla="*/ 1278446 w 2019300"/>
                <a:gd name="connsiteY711" fmla="*/ 134207 h 2305050"/>
                <a:gd name="connsiteX712" fmla="*/ 1285875 w 2019300"/>
                <a:gd name="connsiteY712" fmla="*/ 128587 h 2305050"/>
                <a:gd name="connsiteX713" fmla="*/ 1297305 w 2019300"/>
                <a:gd name="connsiteY713" fmla="*/ 131540 h 2305050"/>
                <a:gd name="connsiteX714" fmla="*/ 1307783 w 2019300"/>
                <a:gd name="connsiteY714" fmla="*/ 127445 h 2305050"/>
                <a:gd name="connsiteX715" fmla="*/ 1313593 w 2019300"/>
                <a:gd name="connsiteY715" fmla="*/ 122206 h 2305050"/>
                <a:gd name="connsiteX716" fmla="*/ 1310068 w 2019300"/>
                <a:gd name="connsiteY716" fmla="*/ 132874 h 2305050"/>
                <a:gd name="connsiteX717" fmla="*/ 1320832 w 2019300"/>
                <a:gd name="connsiteY717" fmla="*/ 132683 h 2305050"/>
                <a:gd name="connsiteX718" fmla="*/ 1335310 w 2019300"/>
                <a:gd name="connsiteY718" fmla="*/ 154591 h 2305050"/>
                <a:gd name="connsiteX719" fmla="*/ 1330357 w 2019300"/>
                <a:gd name="connsiteY719" fmla="*/ 171259 h 2305050"/>
                <a:gd name="connsiteX720" fmla="*/ 1332738 w 2019300"/>
                <a:gd name="connsiteY720" fmla="*/ 180213 h 2305050"/>
                <a:gd name="connsiteX721" fmla="*/ 1327023 w 2019300"/>
                <a:gd name="connsiteY721" fmla="*/ 187547 h 2305050"/>
                <a:gd name="connsiteX722" fmla="*/ 1334643 w 2019300"/>
                <a:gd name="connsiteY722" fmla="*/ 189166 h 2305050"/>
                <a:gd name="connsiteX723" fmla="*/ 1332643 w 2019300"/>
                <a:gd name="connsiteY723" fmla="*/ 201835 h 2305050"/>
                <a:gd name="connsiteX724" fmla="*/ 1319593 w 2019300"/>
                <a:gd name="connsiteY724" fmla="*/ 211550 h 2305050"/>
                <a:gd name="connsiteX725" fmla="*/ 1324547 w 2019300"/>
                <a:gd name="connsiteY725" fmla="*/ 218027 h 2305050"/>
                <a:gd name="connsiteX726" fmla="*/ 1333119 w 2019300"/>
                <a:gd name="connsiteY726" fmla="*/ 213550 h 2305050"/>
                <a:gd name="connsiteX727" fmla="*/ 1337215 w 2019300"/>
                <a:gd name="connsiteY727" fmla="*/ 224123 h 2305050"/>
                <a:gd name="connsiteX728" fmla="*/ 1345216 w 2019300"/>
                <a:gd name="connsiteY728" fmla="*/ 227933 h 2305050"/>
                <a:gd name="connsiteX729" fmla="*/ 1343025 w 2019300"/>
                <a:gd name="connsiteY729" fmla="*/ 237172 h 2305050"/>
                <a:gd name="connsiteX730" fmla="*/ 1348168 w 2019300"/>
                <a:gd name="connsiteY730" fmla="*/ 239173 h 2305050"/>
                <a:gd name="connsiteX731" fmla="*/ 1363123 w 2019300"/>
                <a:gd name="connsiteY731" fmla="*/ 234029 h 2305050"/>
                <a:gd name="connsiteX732" fmla="*/ 1375124 w 2019300"/>
                <a:gd name="connsiteY732" fmla="*/ 234791 h 2305050"/>
                <a:gd name="connsiteX733" fmla="*/ 1384935 w 2019300"/>
                <a:gd name="connsiteY733" fmla="*/ 240792 h 2305050"/>
                <a:gd name="connsiteX734" fmla="*/ 1391222 w 2019300"/>
                <a:gd name="connsiteY734" fmla="*/ 250984 h 2305050"/>
                <a:gd name="connsiteX735" fmla="*/ 1396746 w 2019300"/>
                <a:gd name="connsiteY735" fmla="*/ 251936 h 2305050"/>
                <a:gd name="connsiteX736" fmla="*/ 1395127 w 2019300"/>
                <a:gd name="connsiteY736" fmla="*/ 262223 h 2305050"/>
                <a:gd name="connsiteX737" fmla="*/ 1401318 w 2019300"/>
                <a:gd name="connsiteY737" fmla="*/ 278130 h 2305050"/>
                <a:gd name="connsiteX738" fmla="*/ 1401032 w 2019300"/>
                <a:gd name="connsiteY738" fmla="*/ 284226 h 2305050"/>
                <a:gd name="connsiteX739" fmla="*/ 1398365 w 2019300"/>
                <a:gd name="connsiteY739" fmla="*/ 290132 h 2305050"/>
                <a:gd name="connsiteX740" fmla="*/ 1372743 w 2019300"/>
                <a:gd name="connsiteY740" fmla="*/ 306229 h 2305050"/>
                <a:gd name="connsiteX741" fmla="*/ 1370933 w 2019300"/>
                <a:gd name="connsiteY741" fmla="*/ 322802 h 2305050"/>
                <a:gd name="connsiteX742" fmla="*/ 1377315 w 2019300"/>
                <a:gd name="connsiteY742" fmla="*/ 324898 h 2305050"/>
                <a:gd name="connsiteX743" fmla="*/ 1380839 w 2019300"/>
                <a:gd name="connsiteY743" fmla="*/ 330041 h 2305050"/>
                <a:gd name="connsiteX744" fmla="*/ 1395984 w 2019300"/>
                <a:gd name="connsiteY744" fmla="*/ 328803 h 2305050"/>
                <a:gd name="connsiteX745" fmla="*/ 1414367 w 2019300"/>
                <a:gd name="connsiteY745" fmla="*/ 335661 h 2305050"/>
                <a:gd name="connsiteX746" fmla="*/ 1421035 w 2019300"/>
                <a:gd name="connsiteY746" fmla="*/ 345948 h 2305050"/>
                <a:gd name="connsiteX747" fmla="*/ 1429703 w 2019300"/>
                <a:gd name="connsiteY747" fmla="*/ 347567 h 2305050"/>
                <a:gd name="connsiteX748" fmla="*/ 1437894 w 2019300"/>
                <a:gd name="connsiteY748" fmla="*/ 353377 h 2305050"/>
                <a:gd name="connsiteX749" fmla="*/ 1435513 w 2019300"/>
                <a:gd name="connsiteY749" fmla="*/ 359283 h 2305050"/>
                <a:gd name="connsiteX750" fmla="*/ 1449419 w 2019300"/>
                <a:gd name="connsiteY750" fmla="*/ 357759 h 2305050"/>
                <a:gd name="connsiteX751" fmla="*/ 1445895 w 2019300"/>
                <a:gd name="connsiteY751" fmla="*/ 362902 h 2305050"/>
                <a:gd name="connsiteX752" fmla="*/ 1450467 w 2019300"/>
                <a:gd name="connsiteY752" fmla="*/ 371380 h 2305050"/>
                <a:gd name="connsiteX753" fmla="*/ 1482376 w 2019300"/>
                <a:gd name="connsiteY753" fmla="*/ 349663 h 2305050"/>
                <a:gd name="connsiteX754" fmla="*/ 1475232 w 2019300"/>
                <a:gd name="connsiteY754" fmla="*/ 362236 h 2305050"/>
                <a:gd name="connsiteX755" fmla="*/ 1475232 w 2019300"/>
                <a:gd name="connsiteY755" fmla="*/ 370523 h 2305050"/>
                <a:gd name="connsiteX756" fmla="*/ 1460087 w 2019300"/>
                <a:gd name="connsiteY756" fmla="*/ 375475 h 2305050"/>
                <a:gd name="connsiteX757" fmla="*/ 1454849 w 2019300"/>
                <a:gd name="connsiteY757" fmla="*/ 380143 h 2305050"/>
                <a:gd name="connsiteX758" fmla="*/ 1457611 w 2019300"/>
                <a:gd name="connsiteY758" fmla="*/ 382619 h 2305050"/>
                <a:gd name="connsiteX759" fmla="*/ 1461707 w 2019300"/>
                <a:gd name="connsiteY759" fmla="*/ 381191 h 2305050"/>
                <a:gd name="connsiteX760" fmla="*/ 1464659 w 2019300"/>
                <a:gd name="connsiteY760" fmla="*/ 385572 h 2305050"/>
                <a:gd name="connsiteX761" fmla="*/ 1473232 w 2019300"/>
                <a:gd name="connsiteY761" fmla="*/ 390239 h 2305050"/>
                <a:gd name="connsiteX762" fmla="*/ 1479423 w 2019300"/>
                <a:gd name="connsiteY762" fmla="*/ 399955 h 2305050"/>
                <a:gd name="connsiteX763" fmla="*/ 1479423 w 2019300"/>
                <a:gd name="connsiteY763" fmla="*/ 409003 h 2305050"/>
                <a:gd name="connsiteX764" fmla="*/ 1492568 w 2019300"/>
                <a:gd name="connsiteY764" fmla="*/ 422624 h 2305050"/>
                <a:gd name="connsiteX765" fmla="*/ 1506950 w 2019300"/>
                <a:gd name="connsiteY765" fmla="*/ 428434 h 2305050"/>
                <a:gd name="connsiteX766" fmla="*/ 1513999 w 2019300"/>
                <a:gd name="connsiteY766" fmla="*/ 426244 h 2305050"/>
                <a:gd name="connsiteX767" fmla="*/ 1508379 w 2019300"/>
                <a:gd name="connsiteY767" fmla="*/ 438150 h 2305050"/>
                <a:gd name="connsiteX768" fmla="*/ 1511141 w 2019300"/>
                <a:gd name="connsiteY768" fmla="*/ 442627 h 2305050"/>
                <a:gd name="connsiteX769" fmla="*/ 1509617 w 2019300"/>
                <a:gd name="connsiteY769" fmla="*/ 445675 h 2305050"/>
                <a:gd name="connsiteX770" fmla="*/ 1514951 w 2019300"/>
                <a:gd name="connsiteY770" fmla="*/ 449866 h 2305050"/>
                <a:gd name="connsiteX771" fmla="*/ 1520190 w 2019300"/>
                <a:gd name="connsiteY771" fmla="*/ 442912 h 2305050"/>
                <a:gd name="connsiteX772" fmla="*/ 1526286 w 2019300"/>
                <a:gd name="connsiteY772" fmla="*/ 442817 h 2305050"/>
                <a:gd name="connsiteX773" fmla="*/ 1540193 w 2019300"/>
                <a:gd name="connsiteY773" fmla="*/ 431864 h 2305050"/>
                <a:gd name="connsiteX774" fmla="*/ 1535716 w 2019300"/>
                <a:gd name="connsiteY774" fmla="*/ 418148 h 2305050"/>
                <a:gd name="connsiteX775" fmla="*/ 1546193 w 2019300"/>
                <a:gd name="connsiteY775" fmla="*/ 408241 h 2305050"/>
                <a:gd name="connsiteX776" fmla="*/ 1547432 w 2019300"/>
                <a:gd name="connsiteY776" fmla="*/ 401860 h 2305050"/>
                <a:gd name="connsiteX777" fmla="*/ 1553718 w 2019300"/>
                <a:gd name="connsiteY777" fmla="*/ 393097 h 2305050"/>
                <a:gd name="connsiteX778" fmla="*/ 1559052 w 2019300"/>
                <a:gd name="connsiteY778" fmla="*/ 390144 h 2305050"/>
                <a:gd name="connsiteX779" fmla="*/ 1554956 w 2019300"/>
                <a:gd name="connsiteY779" fmla="*/ 384429 h 2305050"/>
                <a:gd name="connsiteX780" fmla="*/ 1554194 w 2019300"/>
                <a:gd name="connsiteY780" fmla="*/ 378142 h 2305050"/>
                <a:gd name="connsiteX781" fmla="*/ 1541145 w 2019300"/>
                <a:gd name="connsiteY781" fmla="*/ 370237 h 2305050"/>
                <a:gd name="connsiteX782" fmla="*/ 1549527 w 2019300"/>
                <a:gd name="connsiteY782" fmla="*/ 362141 h 2305050"/>
                <a:gd name="connsiteX783" fmla="*/ 1553337 w 2019300"/>
                <a:gd name="connsiteY783" fmla="*/ 351949 h 2305050"/>
                <a:gd name="connsiteX784" fmla="*/ 1542859 w 2019300"/>
                <a:gd name="connsiteY784" fmla="*/ 350234 h 2305050"/>
                <a:gd name="connsiteX785" fmla="*/ 1527620 w 2019300"/>
                <a:gd name="connsiteY785" fmla="*/ 339471 h 2305050"/>
                <a:gd name="connsiteX786" fmla="*/ 1528001 w 2019300"/>
                <a:gd name="connsiteY786" fmla="*/ 327279 h 2305050"/>
                <a:gd name="connsiteX787" fmla="*/ 1554861 w 2019300"/>
                <a:gd name="connsiteY787" fmla="*/ 327946 h 2305050"/>
                <a:gd name="connsiteX788" fmla="*/ 1574578 w 2019300"/>
                <a:gd name="connsiteY788" fmla="*/ 332041 h 2305050"/>
                <a:gd name="connsiteX789" fmla="*/ 1598771 w 2019300"/>
                <a:gd name="connsiteY789" fmla="*/ 329184 h 2305050"/>
                <a:gd name="connsiteX790" fmla="*/ 1627442 w 2019300"/>
                <a:gd name="connsiteY790" fmla="*/ 311563 h 2305050"/>
                <a:gd name="connsiteX791" fmla="*/ 1643634 w 2019300"/>
                <a:gd name="connsiteY791" fmla="*/ 296513 h 2305050"/>
                <a:gd name="connsiteX792" fmla="*/ 1650683 w 2019300"/>
                <a:gd name="connsiteY792" fmla="*/ 306800 h 2305050"/>
                <a:gd name="connsiteX793" fmla="*/ 1656588 w 2019300"/>
                <a:gd name="connsiteY793" fmla="*/ 326041 h 2305050"/>
                <a:gd name="connsiteX794" fmla="*/ 1653445 w 2019300"/>
                <a:gd name="connsiteY794" fmla="*/ 327755 h 2305050"/>
                <a:gd name="connsiteX795" fmla="*/ 1655636 w 2019300"/>
                <a:gd name="connsiteY795" fmla="*/ 333756 h 2305050"/>
                <a:gd name="connsiteX796" fmla="*/ 1661732 w 2019300"/>
                <a:gd name="connsiteY796" fmla="*/ 335090 h 2305050"/>
                <a:gd name="connsiteX797" fmla="*/ 1697831 w 2019300"/>
                <a:gd name="connsiteY797" fmla="*/ 330422 h 2305050"/>
                <a:gd name="connsiteX798" fmla="*/ 1728216 w 2019300"/>
                <a:gd name="connsiteY798" fmla="*/ 320231 h 2305050"/>
                <a:gd name="connsiteX799" fmla="*/ 1734407 w 2019300"/>
                <a:gd name="connsiteY799" fmla="*/ 333184 h 2305050"/>
                <a:gd name="connsiteX800" fmla="*/ 1735931 w 2019300"/>
                <a:gd name="connsiteY800" fmla="*/ 332423 h 2305050"/>
                <a:gd name="connsiteX801" fmla="*/ 1746790 w 2019300"/>
                <a:gd name="connsiteY801" fmla="*/ 349186 h 2305050"/>
                <a:gd name="connsiteX802" fmla="*/ 1744789 w 2019300"/>
                <a:gd name="connsiteY802" fmla="*/ 351568 h 2305050"/>
                <a:gd name="connsiteX803" fmla="*/ 1752695 w 2019300"/>
                <a:gd name="connsiteY803" fmla="*/ 366332 h 2305050"/>
                <a:gd name="connsiteX804" fmla="*/ 1756315 w 2019300"/>
                <a:gd name="connsiteY804" fmla="*/ 388715 h 2305050"/>
                <a:gd name="connsiteX805" fmla="*/ 1783651 w 2019300"/>
                <a:gd name="connsiteY805" fmla="*/ 384048 h 2305050"/>
                <a:gd name="connsiteX806" fmla="*/ 1814893 w 2019300"/>
                <a:gd name="connsiteY806" fmla="*/ 397288 h 2305050"/>
                <a:gd name="connsiteX807" fmla="*/ 1837563 w 2019300"/>
                <a:gd name="connsiteY807" fmla="*/ 391192 h 2305050"/>
                <a:gd name="connsiteX808" fmla="*/ 1840801 w 2019300"/>
                <a:gd name="connsiteY808" fmla="*/ 396240 h 2305050"/>
                <a:gd name="connsiteX809" fmla="*/ 1900333 w 2019300"/>
                <a:gd name="connsiteY809" fmla="*/ 403289 h 2305050"/>
                <a:gd name="connsiteX810" fmla="*/ 1940528 w 2019300"/>
                <a:gd name="connsiteY810" fmla="*/ 411099 h 2305050"/>
                <a:gd name="connsiteX811" fmla="*/ 1941671 w 2019300"/>
                <a:gd name="connsiteY811" fmla="*/ 414147 h 2305050"/>
                <a:gd name="connsiteX812" fmla="*/ 1947767 w 2019300"/>
                <a:gd name="connsiteY812" fmla="*/ 412433 h 2305050"/>
                <a:gd name="connsiteX813" fmla="*/ 1949863 w 2019300"/>
                <a:gd name="connsiteY813" fmla="*/ 418909 h 2305050"/>
                <a:gd name="connsiteX814" fmla="*/ 1979771 w 2019300"/>
                <a:gd name="connsiteY814" fmla="*/ 410623 h 2305050"/>
                <a:gd name="connsiteX815" fmla="*/ 1980724 w 2019300"/>
                <a:gd name="connsiteY815" fmla="*/ 412718 h 2305050"/>
                <a:gd name="connsiteX816" fmla="*/ 2004155 w 2019300"/>
                <a:gd name="connsiteY816" fmla="*/ 400145 h 2305050"/>
                <a:gd name="connsiteX817" fmla="*/ 2010156 w 2019300"/>
                <a:gd name="connsiteY817" fmla="*/ 401288 h 2305050"/>
                <a:gd name="connsiteX818" fmla="*/ 2012537 w 2019300"/>
                <a:gd name="connsiteY818" fmla="*/ 410337 h 2305050"/>
                <a:gd name="connsiteX819" fmla="*/ 1987487 w 2019300"/>
                <a:gd name="connsiteY819" fmla="*/ 422148 h 2305050"/>
                <a:gd name="connsiteX820" fmla="*/ 1991201 w 2019300"/>
                <a:gd name="connsiteY820" fmla="*/ 431768 h 2305050"/>
                <a:gd name="connsiteX821" fmla="*/ 1987487 w 2019300"/>
                <a:gd name="connsiteY821" fmla="*/ 433102 h 2305050"/>
                <a:gd name="connsiteX822" fmla="*/ 1988915 w 2019300"/>
                <a:gd name="connsiteY822" fmla="*/ 436245 h 2305050"/>
                <a:gd name="connsiteX823" fmla="*/ 1977580 w 2019300"/>
                <a:gd name="connsiteY823" fmla="*/ 444151 h 2305050"/>
                <a:gd name="connsiteX824" fmla="*/ 1979105 w 2019300"/>
                <a:gd name="connsiteY824" fmla="*/ 456343 h 2305050"/>
                <a:gd name="connsiteX825" fmla="*/ 1995011 w 2019300"/>
                <a:gd name="connsiteY825" fmla="*/ 463867 h 2305050"/>
                <a:gd name="connsiteX826" fmla="*/ 2006822 w 2019300"/>
                <a:gd name="connsiteY826" fmla="*/ 484156 h 2305050"/>
                <a:gd name="connsiteX827" fmla="*/ 1979390 w 2019300"/>
                <a:gd name="connsiteY827" fmla="*/ 515683 h 2305050"/>
                <a:gd name="connsiteX828" fmla="*/ 1979295 w 2019300"/>
                <a:gd name="connsiteY828" fmla="*/ 525399 h 2305050"/>
                <a:gd name="connsiteX829" fmla="*/ 1962150 w 2019300"/>
                <a:gd name="connsiteY829" fmla="*/ 539972 h 2305050"/>
                <a:gd name="connsiteX830" fmla="*/ 1961388 w 2019300"/>
                <a:gd name="connsiteY830" fmla="*/ 544354 h 2305050"/>
                <a:gd name="connsiteX831" fmla="*/ 1966817 w 2019300"/>
                <a:gd name="connsiteY831" fmla="*/ 547211 h 2305050"/>
                <a:gd name="connsiteX832" fmla="*/ 1953482 w 2019300"/>
                <a:gd name="connsiteY832" fmla="*/ 546735 h 2305050"/>
                <a:gd name="connsiteX833" fmla="*/ 1949291 w 2019300"/>
                <a:gd name="connsiteY833" fmla="*/ 554641 h 2305050"/>
                <a:gd name="connsiteX834" fmla="*/ 1937480 w 2019300"/>
                <a:gd name="connsiteY834" fmla="*/ 554355 h 2305050"/>
                <a:gd name="connsiteX835" fmla="*/ 1933384 w 2019300"/>
                <a:gd name="connsiteY835" fmla="*/ 555593 h 2305050"/>
                <a:gd name="connsiteX836" fmla="*/ 1932051 w 2019300"/>
                <a:gd name="connsiteY836" fmla="*/ 559403 h 2305050"/>
                <a:gd name="connsiteX837" fmla="*/ 1917954 w 2019300"/>
                <a:gd name="connsiteY837" fmla="*/ 555308 h 2305050"/>
                <a:gd name="connsiteX838" fmla="*/ 1916621 w 2019300"/>
                <a:gd name="connsiteY838" fmla="*/ 563690 h 2305050"/>
                <a:gd name="connsiteX839" fmla="*/ 1915478 w 2019300"/>
                <a:gd name="connsiteY839" fmla="*/ 554450 h 2305050"/>
                <a:gd name="connsiteX840" fmla="*/ 1887093 w 2019300"/>
                <a:gd name="connsiteY840" fmla="*/ 558546 h 2305050"/>
                <a:gd name="connsiteX841" fmla="*/ 1872520 w 2019300"/>
                <a:gd name="connsiteY841" fmla="*/ 566166 h 2305050"/>
                <a:gd name="connsiteX842" fmla="*/ 1873472 w 2019300"/>
                <a:gd name="connsiteY842" fmla="*/ 576072 h 2305050"/>
                <a:gd name="connsiteX843" fmla="*/ 1870710 w 2019300"/>
                <a:gd name="connsiteY843" fmla="*/ 576453 h 2305050"/>
                <a:gd name="connsiteX844" fmla="*/ 1866043 w 2019300"/>
                <a:gd name="connsiteY844" fmla="*/ 593979 h 2305050"/>
                <a:gd name="connsiteX845" fmla="*/ 1845850 w 2019300"/>
                <a:gd name="connsiteY845" fmla="*/ 601218 h 2305050"/>
                <a:gd name="connsiteX846" fmla="*/ 1828324 w 2019300"/>
                <a:gd name="connsiteY846" fmla="*/ 614553 h 2305050"/>
                <a:gd name="connsiteX847" fmla="*/ 1824418 w 2019300"/>
                <a:gd name="connsiteY847" fmla="*/ 610172 h 2305050"/>
                <a:gd name="connsiteX848" fmla="*/ 1815560 w 2019300"/>
                <a:gd name="connsiteY848" fmla="*/ 618458 h 2305050"/>
                <a:gd name="connsiteX849" fmla="*/ 1778222 w 2019300"/>
                <a:gd name="connsiteY849" fmla="*/ 635794 h 2305050"/>
                <a:gd name="connsiteX850" fmla="*/ 1756220 w 2019300"/>
                <a:gd name="connsiteY850" fmla="*/ 638937 h 2305050"/>
                <a:gd name="connsiteX851" fmla="*/ 1754029 w 2019300"/>
                <a:gd name="connsiteY851" fmla="*/ 640461 h 2305050"/>
                <a:gd name="connsiteX852" fmla="*/ 1754981 w 2019300"/>
                <a:gd name="connsiteY852" fmla="*/ 651796 h 2305050"/>
                <a:gd name="connsiteX853" fmla="*/ 1742884 w 2019300"/>
                <a:gd name="connsiteY853" fmla="*/ 651986 h 2305050"/>
                <a:gd name="connsiteX854" fmla="*/ 1742408 w 2019300"/>
                <a:gd name="connsiteY854" fmla="*/ 645414 h 2305050"/>
                <a:gd name="connsiteX855" fmla="*/ 1739932 w 2019300"/>
                <a:gd name="connsiteY855" fmla="*/ 646367 h 2305050"/>
                <a:gd name="connsiteX856" fmla="*/ 1722025 w 2019300"/>
                <a:gd name="connsiteY856" fmla="*/ 659701 h 2305050"/>
                <a:gd name="connsiteX857" fmla="*/ 1722501 w 2019300"/>
                <a:gd name="connsiteY857" fmla="*/ 661892 h 2305050"/>
                <a:gd name="connsiteX858" fmla="*/ 1715548 w 2019300"/>
                <a:gd name="connsiteY858" fmla="*/ 664083 h 2305050"/>
                <a:gd name="connsiteX859" fmla="*/ 1720215 w 2019300"/>
                <a:gd name="connsiteY859" fmla="*/ 676656 h 2305050"/>
                <a:gd name="connsiteX860" fmla="*/ 1697736 w 2019300"/>
                <a:gd name="connsiteY860" fmla="*/ 685991 h 2305050"/>
                <a:gd name="connsiteX861" fmla="*/ 1688783 w 2019300"/>
                <a:gd name="connsiteY861" fmla="*/ 692372 h 2305050"/>
                <a:gd name="connsiteX862" fmla="*/ 1684115 w 2019300"/>
                <a:gd name="connsiteY862" fmla="*/ 690182 h 2305050"/>
                <a:gd name="connsiteX863" fmla="*/ 1683068 w 2019300"/>
                <a:gd name="connsiteY863" fmla="*/ 684657 h 2305050"/>
                <a:gd name="connsiteX864" fmla="*/ 1672209 w 2019300"/>
                <a:gd name="connsiteY864" fmla="*/ 686848 h 2305050"/>
                <a:gd name="connsiteX865" fmla="*/ 1646492 w 2019300"/>
                <a:gd name="connsiteY865" fmla="*/ 686467 h 2305050"/>
                <a:gd name="connsiteX866" fmla="*/ 1641729 w 2019300"/>
                <a:gd name="connsiteY866" fmla="*/ 706088 h 2305050"/>
                <a:gd name="connsiteX867" fmla="*/ 1643729 w 2019300"/>
                <a:gd name="connsiteY867" fmla="*/ 714566 h 2305050"/>
                <a:gd name="connsiteX868" fmla="*/ 1649063 w 2019300"/>
                <a:gd name="connsiteY868" fmla="*/ 716661 h 2305050"/>
                <a:gd name="connsiteX869" fmla="*/ 1655636 w 2019300"/>
                <a:gd name="connsiteY869" fmla="*/ 729234 h 2305050"/>
                <a:gd name="connsiteX870" fmla="*/ 1648397 w 2019300"/>
                <a:gd name="connsiteY870" fmla="*/ 732853 h 2305050"/>
                <a:gd name="connsiteX871" fmla="*/ 1649921 w 2019300"/>
                <a:gd name="connsiteY871" fmla="*/ 750380 h 2305050"/>
                <a:gd name="connsiteX872" fmla="*/ 1645253 w 2019300"/>
                <a:gd name="connsiteY872" fmla="*/ 753618 h 2305050"/>
                <a:gd name="connsiteX873" fmla="*/ 1654778 w 2019300"/>
                <a:gd name="connsiteY873" fmla="*/ 766477 h 2305050"/>
                <a:gd name="connsiteX874" fmla="*/ 1662779 w 2019300"/>
                <a:gd name="connsiteY874" fmla="*/ 762476 h 2305050"/>
                <a:gd name="connsiteX875" fmla="*/ 1667923 w 2019300"/>
                <a:gd name="connsiteY875" fmla="*/ 776002 h 2305050"/>
                <a:gd name="connsiteX876" fmla="*/ 1662493 w 2019300"/>
                <a:gd name="connsiteY876" fmla="*/ 778859 h 2305050"/>
                <a:gd name="connsiteX877" fmla="*/ 1662589 w 2019300"/>
                <a:gd name="connsiteY877" fmla="*/ 783908 h 2305050"/>
                <a:gd name="connsiteX878" fmla="*/ 1667637 w 2019300"/>
                <a:gd name="connsiteY878" fmla="*/ 792766 h 2305050"/>
                <a:gd name="connsiteX879" fmla="*/ 1674114 w 2019300"/>
                <a:gd name="connsiteY879" fmla="*/ 792194 h 2305050"/>
                <a:gd name="connsiteX880" fmla="*/ 1682210 w 2019300"/>
                <a:gd name="connsiteY880" fmla="*/ 800957 h 2305050"/>
                <a:gd name="connsiteX881" fmla="*/ 1683449 w 2019300"/>
                <a:gd name="connsiteY881" fmla="*/ 799719 h 2305050"/>
                <a:gd name="connsiteX882" fmla="*/ 1691640 w 2019300"/>
                <a:gd name="connsiteY882" fmla="*/ 805529 h 2305050"/>
                <a:gd name="connsiteX883" fmla="*/ 1692402 w 2019300"/>
                <a:gd name="connsiteY883" fmla="*/ 802481 h 2305050"/>
                <a:gd name="connsiteX884" fmla="*/ 1702499 w 2019300"/>
                <a:gd name="connsiteY884" fmla="*/ 801910 h 2305050"/>
                <a:gd name="connsiteX885" fmla="*/ 1702689 w 2019300"/>
                <a:gd name="connsiteY885" fmla="*/ 804958 h 2305050"/>
                <a:gd name="connsiteX886" fmla="*/ 1712595 w 2019300"/>
                <a:gd name="connsiteY886" fmla="*/ 804958 h 2305050"/>
                <a:gd name="connsiteX887" fmla="*/ 1713167 w 2019300"/>
                <a:gd name="connsiteY887" fmla="*/ 808577 h 2305050"/>
                <a:gd name="connsiteX888" fmla="*/ 1727740 w 2019300"/>
                <a:gd name="connsiteY888" fmla="*/ 808482 h 2305050"/>
                <a:gd name="connsiteX889" fmla="*/ 1743170 w 2019300"/>
                <a:gd name="connsiteY889" fmla="*/ 805910 h 2305050"/>
                <a:gd name="connsiteX890" fmla="*/ 1754505 w 2019300"/>
                <a:gd name="connsiteY890" fmla="*/ 800767 h 2305050"/>
                <a:gd name="connsiteX891" fmla="*/ 1756696 w 2019300"/>
                <a:gd name="connsiteY891" fmla="*/ 805529 h 2305050"/>
                <a:gd name="connsiteX892" fmla="*/ 1735741 w 2019300"/>
                <a:gd name="connsiteY892" fmla="*/ 826770 h 2305050"/>
                <a:gd name="connsiteX893" fmla="*/ 1739551 w 2019300"/>
                <a:gd name="connsiteY893" fmla="*/ 832866 h 2305050"/>
                <a:gd name="connsiteX894" fmla="*/ 1732597 w 2019300"/>
                <a:gd name="connsiteY894" fmla="*/ 836390 h 2305050"/>
                <a:gd name="connsiteX895" fmla="*/ 1729073 w 2019300"/>
                <a:gd name="connsiteY895" fmla="*/ 847344 h 2305050"/>
                <a:gd name="connsiteX896" fmla="*/ 1726216 w 2019300"/>
                <a:gd name="connsiteY896" fmla="*/ 846487 h 2305050"/>
                <a:gd name="connsiteX897" fmla="*/ 1721549 w 2019300"/>
                <a:gd name="connsiteY897" fmla="*/ 857917 h 2305050"/>
                <a:gd name="connsiteX898" fmla="*/ 1714405 w 2019300"/>
                <a:gd name="connsiteY898" fmla="*/ 854678 h 2305050"/>
                <a:gd name="connsiteX899" fmla="*/ 1702784 w 2019300"/>
                <a:gd name="connsiteY899" fmla="*/ 882015 h 2305050"/>
                <a:gd name="connsiteX900" fmla="*/ 1699260 w 2019300"/>
                <a:gd name="connsiteY900" fmla="*/ 881158 h 2305050"/>
                <a:gd name="connsiteX901" fmla="*/ 1698689 w 2019300"/>
                <a:gd name="connsiteY901" fmla="*/ 896684 h 2305050"/>
                <a:gd name="connsiteX902" fmla="*/ 1703451 w 2019300"/>
                <a:gd name="connsiteY902" fmla="*/ 907542 h 2305050"/>
                <a:gd name="connsiteX903" fmla="*/ 1704689 w 2019300"/>
                <a:gd name="connsiteY903" fmla="*/ 928497 h 2305050"/>
                <a:gd name="connsiteX904" fmla="*/ 1714024 w 2019300"/>
                <a:gd name="connsiteY904" fmla="*/ 929735 h 2305050"/>
                <a:gd name="connsiteX905" fmla="*/ 1710023 w 2019300"/>
                <a:gd name="connsiteY905" fmla="*/ 942118 h 2305050"/>
                <a:gd name="connsiteX906" fmla="*/ 1703546 w 2019300"/>
                <a:gd name="connsiteY906" fmla="*/ 952214 h 2305050"/>
                <a:gd name="connsiteX907" fmla="*/ 1695831 w 2019300"/>
                <a:gd name="connsiteY907" fmla="*/ 949547 h 2305050"/>
                <a:gd name="connsiteX908" fmla="*/ 1687259 w 2019300"/>
                <a:gd name="connsiteY908" fmla="*/ 957167 h 2305050"/>
                <a:gd name="connsiteX909" fmla="*/ 1681734 w 2019300"/>
                <a:gd name="connsiteY909" fmla="*/ 967740 h 2305050"/>
                <a:gd name="connsiteX910" fmla="*/ 1679448 w 2019300"/>
                <a:gd name="connsiteY910" fmla="*/ 986504 h 2305050"/>
                <a:gd name="connsiteX911" fmla="*/ 1687544 w 2019300"/>
                <a:gd name="connsiteY911" fmla="*/ 995172 h 2305050"/>
                <a:gd name="connsiteX912" fmla="*/ 1661160 w 2019300"/>
                <a:gd name="connsiteY912" fmla="*/ 1007555 h 2305050"/>
                <a:gd name="connsiteX913" fmla="*/ 1664780 w 2019300"/>
                <a:gd name="connsiteY913" fmla="*/ 1033177 h 2305050"/>
                <a:gd name="connsiteX914" fmla="*/ 1663065 w 2019300"/>
                <a:gd name="connsiteY914" fmla="*/ 1045464 h 2305050"/>
                <a:gd name="connsiteX915" fmla="*/ 1692497 w 2019300"/>
                <a:gd name="connsiteY915" fmla="*/ 1056989 h 2305050"/>
                <a:gd name="connsiteX916" fmla="*/ 1695450 w 2019300"/>
                <a:gd name="connsiteY916" fmla="*/ 1063561 h 2305050"/>
                <a:gd name="connsiteX917" fmla="*/ 1693545 w 2019300"/>
                <a:gd name="connsiteY917" fmla="*/ 1076706 h 2305050"/>
                <a:gd name="connsiteX918" fmla="*/ 1700403 w 2019300"/>
                <a:gd name="connsiteY918" fmla="*/ 1090517 h 2305050"/>
                <a:gd name="connsiteX919" fmla="*/ 1700498 w 2019300"/>
                <a:gd name="connsiteY919" fmla="*/ 1100042 h 2305050"/>
                <a:gd name="connsiteX920" fmla="*/ 1696688 w 2019300"/>
                <a:gd name="connsiteY920" fmla="*/ 1109853 h 2305050"/>
                <a:gd name="connsiteX921" fmla="*/ 1692307 w 2019300"/>
                <a:gd name="connsiteY921" fmla="*/ 1113758 h 2305050"/>
                <a:gd name="connsiteX922" fmla="*/ 1686878 w 2019300"/>
                <a:gd name="connsiteY922" fmla="*/ 1105757 h 2305050"/>
                <a:gd name="connsiteX923" fmla="*/ 1672685 w 2019300"/>
                <a:gd name="connsiteY923" fmla="*/ 1119092 h 2305050"/>
                <a:gd name="connsiteX924" fmla="*/ 1668399 w 2019300"/>
                <a:gd name="connsiteY924" fmla="*/ 1112710 h 2305050"/>
                <a:gd name="connsiteX925" fmla="*/ 1655159 w 2019300"/>
                <a:gd name="connsiteY925" fmla="*/ 1103948 h 2305050"/>
                <a:gd name="connsiteX926" fmla="*/ 1651064 w 2019300"/>
                <a:gd name="connsiteY926" fmla="*/ 1093565 h 2305050"/>
                <a:gd name="connsiteX927" fmla="*/ 1657445 w 2019300"/>
                <a:gd name="connsiteY927" fmla="*/ 1070801 h 2305050"/>
                <a:gd name="connsiteX928" fmla="*/ 1657159 w 2019300"/>
                <a:gd name="connsiteY928" fmla="*/ 1055751 h 2305050"/>
                <a:gd name="connsiteX929" fmla="*/ 1661351 w 2019300"/>
                <a:gd name="connsiteY929" fmla="*/ 1047559 h 2305050"/>
                <a:gd name="connsiteX930" fmla="*/ 1656017 w 2019300"/>
                <a:gd name="connsiteY930" fmla="*/ 1048322 h 2305050"/>
                <a:gd name="connsiteX931" fmla="*/ 1653064 w 2019300"/>
                <a:gd name="connsiteY931" fmla="*/ 1045845 h 2305050"/>
                <a:gd name="connsiteX932" fmla="*/ 1651826 w 2019300"/>
                <a:gd name="connsiteY932" fmla="*/ 1017842 h 2305050"/>
                <a:gd name="connsiteX933" fmla="*/ 1642015 w 2019300"/>
                <a:gd name="connsiteY933" fmla="*/ 1039559 h 2305050"/>
                <a:gd name="connsiteX934" fmla="*/ 1631156 w 2019300"/>
                <a:gd name="connsiteY934" fmla="*/ 1044892 h 2305050"/>
                <a:gd name="connsiteX935" fmla="*/ 1609439 w 2019300"/>
                <a:gd name="connsiteY935" fmla="*/ 1046417 h 2305050"/>
                <a:gd name="connsiteX936" fmla="*/ 1598581 w 2019300"/>
                <a:gd name="connsiteY936" fmla="*/ 1042607 h 2305050"/>
                <a:gd name="connsiteX937" fmla="*/ 1586484 w 2019300"/>
                <a:gd name="connsiteY937" fmla="*/ 1048607 h 2305050"/>
                <a:gd name="connsiteX938" fmla="*/ 1578293 w 2019300"/>
                <a:gd name="connsiteY938" fmla="*/ 1048893 h 2305050"/>
                <a:gd name="connsiteX939" fmla="*/ 1577626 w 2019300"/>
                <a:gd name="connsiteY939" fmla="*/ 1054227 h 2305050"/>
                <a:gd name="connsiteX940" fmla="*/ 1549051 w 2019300"/>
                <a:gd name="connsiteY940" fmla="*/ 1055942 h 2305050"/>
                <a:gd name="connsiteX941" fmla="*/ 1546098 w 2019300"/>
                <a:gd name="connsiteY941" fmla="*/ 1064038 h 2305050"/>
                <a:gd name="connsiteX942" fmla="*/ 1540002 w 2019300"/>
                <a:gd name="connsiteY942" fmla="*/ 1069753 h 2305050"/>
                <a:gd name="connsiteX943" fmla="*/ 1536478 w 2019300"/>
                <a:gd name="connsiteY943" fmla="*/ 1067943 h 2305050"/>
                <a:gd name="connsiteX944" fmla="*/ 1531620 w 2019300"/>
                <a:gd name="connsiteY944" fmla="*/ 1074515 h 2305050"/>
                <a:gd name="connsiteX945" fmla="*/ 1534287 w 2019300"/>
                <a:gd name="connsiteY945" fmla="*/ 1081278 h 2305050"/>
                <a:gd name="connsiteX946" fmla="*/ 1531906 w 2019300"/>
                <a:gd name="connsiteY946" fmla="*/ 1084802 h 2305050"/>
                <a:gd name="connsiteX947" fmla="*/ 1532668 w 2019300"/>
                <a:gd name="connsiteY947" fmla="*/ 1094708 h 2305050"/>
                <a:gd name="connsiteX948" fmla="*/ 1530477 w 2019300"/>
                <a:gd name="connsiteY948" fmla="*/ 1095375 h 2305050"/>
                <a:gd name="connsiteX949" fmla="*/ 1525905 w 2019300"/>
                <a:gd name="connsiteY949" fmla="*/ 1109091 h 2305050"/>
                <a:gd name="connsiteX950" fmla="*/ 1531049 w 2019300"/>
                <a:gd name="connsiteY950" fmla="*/ 1116711 h 2305050"/>
                <a:gd name="connsiteX951" fmla="*/ 1532287 w 2019300"/>
                <a:gd name="connsiteY951" fmla="*/ 1125950 h 2305050"/>
                <a:gd name="connsiteX952" fmla="*/ 1523714 w 2019300"/>
                <a:gd name="connsiteY952" fmla="*/ 1131856 h 2305050"/>
                <a:gd name="connsiteX953" fmla="*/ 1502093 w 2019300"/>
                <a:gd name="connsiteY953" fmla="*/ 1138142 h 2305050"/>
                <a:gd name="connsiteX954" fmla="*/ 1498568 w 2019300"/>
                <a:gd name="connsiteY954" fmla="*/ 1144143 h 2305050"/>
                <a:gd name="connsiteX955" fmla="*/ 1487519 w 2019300"/>
                <a:gd name="connsiteY955" fmla="*/ 1153477 h 2305050"/>
                <a:gd name="connsiteX956" fmla="*/ 1474756 w 2019300"/>
                <a:gd name="connsiteY956" fmla="*/ 1180052 h 2305050"/>
                <a:gd name="connsiteX957" fmla="*/ 1469422 w 2019300"/>
                <a:gd name="connsiteY957" fmla="*/ 1203674 h 2305050"/>
                <a:gd name="connsiteX958" fmla="*/ 1454944 w 2019300"/>
                <a:gd name="connsiteY958" fmla="*/ 1224915 h 2305050"/>
                <a:gd name="connsiteX959" fmla="*/ 1452182 w 2019300"/>
                <a:gd name="connsiteY959" fmla="*/ 1246060 h 2305050"/>
                <a:gd name="connsiteX960" fmla="*/ 1439418 w 2019300"/>
                <a:gd name="connsiteY960" fmla="*/ 1258062 h 2305050"/>
                <a:gd name="connsiteX961" fmla="*/ 1443514 w 2019300"/>
                <a:gd name="connsiteY961" fmla="*/ 1264730 h 2305050"/>
                <a:gd name="connsiteX962" fmla="*/ 1443228 w 2019300"/>
                <a:gd name="connsiteY962" fmla="*/ 1271207 h 2305050"/>
                <a:gd name="connsiteX963" fmla="*/ 1451229 w 2019300"/>
                <a:gd name="connsiteY963" fmla="*/ 1296543 h 2305050"/>
                <a:gd name="connsiteX964" fmla="*/ 1469708 w 2019300"/>
                <a:gd name="connsiteY964" fmla="*/ 1316069 h 2305050"/>
                <a:gd name="connsiteX965" fmla="*/ 1467041 w 2019300"/>
                <a:gd name="connsiteY965" fmla="*/ 1317974 h 2305050"/>
                <a:gd name="connsiteX966" fmla="*/ 1467993 w 2019300"/>
                <a:gd name="connsiteY966" fmla="*/ 1333119 h 2305050"/>
                <a:gd name="connsiteX967" fmla="*/ 1465136 w 2019300"/>
                <a:gd name="connsiteY967" fmla="*/ 1347026 h 2305050"/>
                <a:gd name="connsiteX968" fmla="*/ 1452943 w 2019300"/>
                <a:gd name="connsiteY968" fmla="*/ 1377125 h 2305050"/>
                <a:gd name="connsiteX969" fmla="*/ 1453134 w 2019300"/>
                <a:gd name="connsiteY969" fmla="*/ 1398937 h 2305050"/>
                <a:gd name="connsiteX970" fmla="*/ 1450276 w 2019300"/>
                <a:gd name="connsiteY970" fmla="*/ 1409891 h 2305050"/>
                <a:gd name="connsiteX971" fmla="*/ 1451515 w 2019300"/>
                <a:gd name="connsiteY971" fmla="*/ 1418082 h 2305050"/>
                <a:gd name="connsiteX972" fmla="*/ 1455515 w 2019300"/>
                <a:gd name="connsiteY972" fmla="*/ 1422844 h 2305050"/>
                <a:gd name="connsiteX973" fmla="*/ 1453039 w 2019300"/>
                <a:gd name="connsiteY973" fmla="*/ 1436656 h 2305050"/>
                <a:gd name="connsiteX974" fmla="*/ 1455611 w 2019300"/>
                <a:gd name="connsiteY974" fmla="*/ 1445895 h 2305050"/>
                <a:gd name="connsiteX975" fmla="*/ 1452277 w 2019300"/>
                <a:gd name="connsiteY975" fmla="*/ 1454086 h 2305050"/>
                <a:gd name="connsiteX976" fmla="*/ 1452372 w 2019300"/>
                <a:gd name="connsiteY976" fmla="*/ 1462373 h 2305050"/>
                <a:gd name="connsiteX977" fmla="*/ 1450372 w 2019300"/>
                <a:gd name="connsiteY977" fmla="*/ 1465898 h 2305050"/>
                <a:gd name="connsiteX978" fmla="*/ 1446276 w 2019300"/>
                <a:gd name="connsiteY978" fmla="*/ 1463421 h 2305050"/>
                <a:gd name="connsiteX979" fmla="*/ 1425512 w 2019300"/>
                <a:gd name="connsiteY979" fmla="*/ 1461040 h 2305050"/>
                <a:gd name="connsiteX980" fmla="*/ 1418082 w 2019300"/>
                <a:gd name="connsiteY980" fmla="*/ 1465993 h 2305050"/>
                <a:gd name="connsiteX981" fmla="*/ 1422178 w 2019300"/>
                <a:gd name="connsiteY981" fmla="*/ 1468279 h 2305050"/>
                <a:gd name="connsiteX982" fmla="*/ 1419416 w 2019300"/>
                <a:gd name="connsiteY982" fmla="*/ 1488281 h 2305050"/>
                <a:gd name="connsiteX983" fmla="*/ 1411891 w 2019300"/>
                <a:gd name="connsiteY983" fmla="*/ 1489710 h 2305050"/>
                <a:gd name="connsiteX984" fmla="*/ 1382363 w 2019300"/>
                <a:gd name="connsiteY984" fmla="*/ 1505045 h 2305050"/>
                <a:gd name="connsiteX985" fmla="*/ 1384364 w 2019300"/>
                <a:gd name="connsiteY985" fmla="*/ 1509808 h 2305050"/>
                <a:gd name="connsiteX986" fmla="*/ 1397794 w 2019300"/>
                <a:gd name="connsiteY986" fmla="*/ 1510475 h 2305050"/>
                <a:gd name="connsiteX987" fmla="*/ 1412748 w 2019300"/>
                <a:gd name="connsiteY987" fmla="*/ 1516856 h 2305050"/>
                <a:gd name="connsiteX988" fmla="*/ 1412176 w 2019300"/>
                <a:gd name="connsiteY988" fmla="*/ 1520857 h 2305050"/>
                <a:gd name="connsiteX989" fmla="*/ 1396079 w 2019300"/>
                <a:gd name="connsiteY989" fmla="*/ 1518666 h 2305050"/>
                <a:gd name="connsiteX990" fmla="*/ 1388650 w 2019300"/>
                <a:gd name="connsiteY990" fmla="*/ 1526191 h 2305050"/>
                <a:gd name="connsiteX991" fmla="*/ 1393698 w 2019300"/>
                <a:gd name="connsiteY991" fmla="*/ 1544669 h 2305050"/>
                <a:gd name="connsiteX992" fmla="*/ 1382935 w 2019300"/>
                <a:gd name="connsiteY992" fmla="*/ 1547241 h 2305050"/>
                <a:gd name="connsiteX993" fmla="*/ 1380458 w 2019300"/>
                <a:gd name="connsiteY993" fmla="*/ 1542955 h 2305050"/>
                <a:gd name="connsiteX994" fmla="*/ 1369981 w 2019300"/>
                <a:gd name="connsiteY994" fmla="*/ 1551337 h 2305050"/>
                <a:gd name="connsiteX995" fmla="*/ 1375696 w 2019300"/>
                <a:gd name="connsiteY995" fmla="*/ 1562195 h 2305050"/>
                <a:gd name="connsiteX996" fmla="*/ 1383411 w 2019300"/>
                <a:gd name="connsiteY996" fmla="*/ 1565815 h 2305050"/>
                <a:gd name="connsiteX997" fmla="*/ 1383411 w 2019300"/>
                <a:gd name="connsiteY997" fmla="*/ 1567529 h 2305050"/>
                <a:gd name="connsiteX998" fmla="*/ 1379125 w 2019300"/>
                <a:gd name="connsiteY998" fmla="*/ 1565624 h 2305050"/>
                <a:gd name="connsiteX999" fmla="*/ 1374362 w 2019300"/>
                <a:gd name="connsiteY999" fmla="*/ 1569720 h 2305050"/>
                <a:gd name="connsiteX1000" fmla="*/ 1381887 w 2019300"/>
                <a:gd name="connsiteY1000" fmla="*/ 1573911 h 2305050"/>
                <a:gd name="connsiteX1001" fmla="*/ 1384268 w 2019300"/>
                <a:gd name="connsiteY1001" fmla="*/ 1570482 h 2305050"/>
                <a:gd name="connsiteX1002" fmla="*/ 1384173 w 2019300"/>
                <a:gd name="connsiteY1002" fmla="*/ 1573054 h 2305050"/>
                <a:gd name="connsiteX1003" fmla="*/ 1390745 w 2019300"/>
                <a:gd name="connsiteY1003" fmla="*/ 1578388 h 2305050"/>
                <a:gd name="connsiteX1004" fmla="*/ 1396937 w 2019300"/>
                <a:gd name="connsiteY1004" fmla="*/ 1592580 h 2305050"/>
                <a:gd name="connsiteX1005" fmla="*/ 1383125 w 2019300"/>
                <a:gd name="connsiteY1005" fmla="*/ 1593342 h 2305050"/>
                <a:gd name="connsiteX1006" fmla="*/ 1382839 w 2019300"/>
                <a:gd name="connsiteY1006" fmla="*/ 1596961 h 2305050"/>
                <a:gd name="connsiteX1007" fmla="*/ 1385888 w 2019300"/>
                <a:gd name="connsiteY1007" fmla="*/ 1596961 h 2305050"/>
                <a:gd name="connsiteX1008" fmla="*/ 1384364 w 2019300"/>
                <a:gd name="connsiteY1008" fmla="*/ 1604201 h 2305050"/>
                <a:gd name="connsiteX1009" fmla="*/ 1375029 w 2019300"/>
                <a:gd name="connsiteY1009" fmla="*/ 1605439 h 2305050"/>
                <a:gd name="connsiteX1010" fmla="*/ 1373696 w 2019300"/>
                <a:gd name="connsiteY1010" fmla="*/ 1607630 h 2305050"/>
                <a:gd name="connsiteX1011" fmla="*/ 1371314 w 2019300"/>
                <a:gd name="connsiteY1011" fmla="*/ 1602867 h 2305050"/>
                <a:gd name="connsiteX1012" fmla="*/ 1368647 w 2019300"/>
                <a:gd name="connsiteY1012" fmla="*/ 1604296 h 2305050"/>
                <a:gd name="connsiteX1013" fmla="*/ 1370457 w 2019300"/>
                <a:gd name="connsiteY1013" fmla="*/ 1613344 h 2305050"/>
                <a:gd name="connsiteX1014" fmla="*/ 1374648 w 2019300"/>
                <a:gd name="connsiteY1014" fmla="*/ 1614297 h 2305050"/>
                <a:gd name="connsiteX1015" fmla="*/ 1369981 w 2019300"/>
                <a:gd name="connsiteY1015" fmla="*/ 1614297 h 2305050"/>
                <a:gd name="connsiteX1016" fmla="*/ 1366647 w 2019300"/>
                <a:gd name="connsiteY1016" fmla="*/ 1605725 h 2305050"/>
                <a:gd name="connsiteX1017" fmla="*/ 1343978 w 2019300"/>
                <a:gd name="connsiteY1017" fmla="*/ 1613059 h 2305050"/>
                <a:gd name="connsiteX1018" fmla="*/ 1342168 w 2019300"/>
                <a:gd name="connsiteY1018" fmla="*/ 1610677 h 2305050"/>
                <a:gd name="connsiteX1019" fmla="*/ 1342263 w 2019300"/>
                <a:gd name="connsiteY1019" fmla="*/ 1618488 h 2305050"/>
                <a:gd name="connsiteX1020" fmla="*/ 1336643 w 2019300"/>
                <a:gd name="connsiteY1020" fmla="*/ 1624298 h 2305050"/>
                <a:gd name="connsiteX1021" fmla="*/ 1327595 w 2019300"/>
                <a:gd name="connsiteY1021" fmla="*/ 1622584 h 2305050"/>
                <a:gd name="connsiteX1022" fmla="*/ 1321403 w 2019300"/>
                <a:gd name="connsiteY1022" fmla="*/ 1628108 h 2305050"/>
                <a:gd name="connsiteX1023" fmla="*/ 1314926 w 2019300"/>
                <a:gd name="connsiteY1023" fmla="*/ 1622203 h 2305050"/>
                <a:gd name="connsiteX1024" fmla="*/ 1312450 w 2019300"/>
                <a:gd name="connsiteY1024" fmla="*/ 1623917 h 2305050"/>
                <a:gd name="connsiteX1025" fmla="*/ 1303687 w 2019300"/>
                <a:gd name="connsiteY1025" fmla="*/ 1619155 h 2305050"/>
                <a:gd name="connsiteX1026" fmla="*/ 1295972 w 2019300"/>
                <a:gd name="connsiteY1026" fmla="*/ 1619250 h 2305050"/>
                <a:gd name="connsiteX1027" fmla="*/ 1283970 w 2019300"/>
                <a:gd name="connsiteY1027" fmla="*/ 1624012 h 2305050"/>
                <a:gd name="connsiteX1028" fmla="*/ 1280446 w 2019300"/>
                <a:gd name="connsiteY1028" fmla="*/ 1615631 h 2305050"/>
                <a:gd name="connsiteX1029" fmla="*/ 1266063 w 2019300"/>
                <a:gd name="connsiteY1029" fmla="*/ 1609725 h 2305050"/>
                <a:gd name="connsiteX1030" fmla="*/ 1264634 w 2019300"/>
                <a:gd name="connsiteY1030" fmla="*/ 1604296 h 2305050"/>
                <a:gd name="connsiteX1031" fmla="*/ 1255014 w 2019300"/>
                <a:gd name="connsiteY1031" fmla="*/ 1593342 h 2305050"/>
                <a:gd name="connsiteX1032" fmla="*/ 1240441 w 2019300"/>
                <a:gd name="connsiteY1032" fmla="*/ 1587056 h 2305050"/>
                <a:gd name="connsiteX1033" fmla="*/ 1197102 w 2019300"/>
                <a:gd name="connsiteY1033" fmla="*/ 1614868 h 2305050"/>
                <a:gd name="connsiteX1034" fmla="*/ 1203865 w 2019300"/>
                <a:gd name="connsiteY1034" fmla="*/ 1622012 h 2305050"/>
                <a:gd name="connsiteX1035" fmla="*/ 1196721 w 2019300"/>
                <a:gd name="connsiteY1035" fmla="*/ 1626584 h 2305050"/>
                <a:gd name="connsiteX1036" fmla="*/ 1185863 w 2019300"/>
                <a:gd name="connsiteY1036" fmla="*/ 1624203 h 2305050"/>
                <a:gd name="connsiteX1037" fmla="*/ 1185958 w 2019300"/>
                <a:gd name="connsiteY1037" fmla="*/ 1618678 h 2305050"/>
                <a:gd name="connsiteX1038" fmla="*/ 1182053 w 2019300"/>
                <a:gd name="connsiteY1038" fmla="*/ 1618678 h 2305050"/>
                <a:gd name="connsiteX1039" fmla="*/ 1179862 w 2019300"/>
                <a:gd name="connsiteY1039" fmla="*/ 1627727 h 2305050"/>
                <a:gd name="connsiteX1040" fmla="*/ 1176814 w 2019300"/>
                <a:gd name="connsiteY1040" fmla="*/ 1626489 h 2305050"/>
                <a:gd name="connsiteX1041" fmla="*/ 1175957 w 2019300"/>
                <a:gd name="connsiteY1041" fmla="*/ 1619536 h 2305050"/>
                <a:gd name="connsiteX1042" fmla="*/ 1166527 w 2019300"/>
                <a:gd name="connsiteY1042" fmla="*/ 1622108 h 2305050"/>
                <a:gd name="connsiteX1043" fmla="*/ 1173194 w 2019300"/>
                <a:gd name="connsiteY1043" fmla="*/ 1623251 h 2305050"/>
                <a:gd name="connsiteX1044" fmla="*/ 1173194 w 2019300"/>
                <a:gd name="connsiteY1044" fmla="*/ 1632014 h 2305050"/>
                <a:gd name="connsiteX1045" fmla="*/ 1181957 w 2019300"/>
                <a:gd name="connsiteY1045" fmla="*/ 1647253 h 2305050"/>
                <a:gd name="connsiteX1046" fmla="*/ 1175766 w 2019300"/>
                <a:gd name="connsiteY1046" fmla="*/ 1651444 h 2305050"/>
                <a:gd name="connsiteX1047" fmla="*/ 1175004 w 2019300"/>
                <a:gd name="connsiteY1047" fmla="*/ 1656398 h 2305050"/>
                <a:gd name="connsiteX1048" fmla="*/ 1167575 w 2019300"/>
                <a:gd name="connsiteY1048" fmla="*/ 1654874 h 2305050"/>
                <a:gd name="connsiteX1049" fmla="*/ 1158145 w 2019300"/>
                <a:gd name="connsiteY1049" fmla="*/ 1639443 h 2305050"/>
                <a:gd name="connsiteX1050" fmla="*/ 1145953 w 2019300"/>
                <a:gd name="connsiteY1050" fmla="*/ 1635061 h 2305050"/>
                <a:gd name="connsiteX1051" fmla="*/ 1144048 w 2019300"/>
                <a:gd name="connsiteY1051" fmla="*/ 1631633 h 2305050"/>
                <a:gd name="connsiteX1052" fmla="*/ 1134142 w 2019300"/>
                <a:gd name="connsiteY1052" fmla="*/ 1637633 h 2305050"/>
                <a:gd name="connsiteX1053" fmla="*/ 1129570 w 2019300"/>
                <a:gd name="connsiteY1053" fmla="*/ 1643729 h 2305050"/>
                <a:gd name="connsiteX1054" fmla="*/ 1125855 w 2019300"/>
                <a:gd name="connsiteY1054" fmla="*/ 1655159 h 2305050"/>
                <a:gd name="connsiteX1055" fmla="*/ 1118426 w 2019300"/>
                <a:gd name="connsiteY1055" fmla="*/ 1661065 h 2305050"/>
                <a:gd name="connsiteX1056" fmla="*/ 1118807 w 2019300"/>
                <a:gd name="connsiteY1056" fmla="*/ 1670018 h 2305050"/>
                <a:gd name="connsiteX1057" fmla="*/ 1109472 w 2019300"/>
                <a:gd name="connsiteY1057" fmla="*/ 1674019 h 2305050"/>
                <a:gd name="connsiteX1058" fmla="*/ 1083659 w 2019300"/>
                <a:gd name="connsiteY1058" fmla="*/ 1672018 h 2305050"/>
                <a:gd name="connsiteX1059" fmla="*/ 1078135 w 2019300"/>
                <a:gd name="connsiteY1059" fmla="*/ 1681067 h 2305050"/>
                <a:gd name="connsiteX1060" fmla="*/ 1067467 w 2019300"/>
                <a:gd name="connsiteY1060" fmla="*/ 1690973 h 2305050"/>
                <a:gd name="connsiteX1061" fmla="*/ 1065848 w 2019300"/>
                <a:gd name="connsiteY1061" fmla="*/ 1697355 h 2305050"/>
                <a:gd name="connsiteX1062" fmla="*/ 1050131 w 2019300"/>
                <a:gd name="connsiteY1062" fmla="*/ 1695450 h 2305050"/>
                <a:gd name="connsiteX1063" fmla="*/ 1040702 w 2019300"/>
                <a:gd name="connsiteY1063" fmla="*/ 1697926 h 2305050"/>
                <a:gd name="connsiteX1064" fmla="*/ 1026700 w 2019300"/>
                <a:gd name="connsiteY1064" fmla="*/ 1696879 h 2305050"/>
                <a:gd name="connsiteX1065" fmla="*/ 1015746 w 2019300"/>
                <a:gd name="connsiteY1065" fmla="*/ 1690402 h 2305050"/>
                <a:gd name="connsiteX1066" fmla="*/ 1017651 w 2019300"/>
                <a:gd name="connsiteY1066" fmla="*/ 1678400 h 2305050"/>
                <a:gd name="connsiteX1067" fmla="*/ 1025652 w 2019300"/>
                <a:gd name="connsiteY1067" fmla="*/ 1661351 h 2305050"/>
                <a:gd name="connsiteX1068" fmla="*/ 1011841 w 2019300"/>
                <a:gd name="connsiteY1068" fmla="*/ 1650492 h 2305050"/>
                <a:gd name="connsiteX1069" fmla="*/ 1008698 w 2019300"/>
                <a:gd name="connsiteY1069" fmla="*/ 1649635 h 2305050"/>
                <a:gd name="connsiteX1070" fmla="*/ 1017461 w 2019300"/>
                <a:gd name="connsiteY1070" fmla="*/ 1669733 h 2305050"/>
                <a:gd name="connsiteX1071" fmla="*/ 1009840 w 2019300"/>
                <a:gd name="connsiteY1071" fmla="*/ 1674971 h 2305050"/>
                <a:gd name="connsiteX1072" fmla="*/ 1007745 w 2019300"/>
                <a:gd name="connsiteY1072" fmla="*/ 1679734 h 2305050"/>
                <a:gd name="connsiteX1073" fmla="*/ 1005554 w 2019300"/>
                <a:gd name="connsiteY1073" fmla="*/ 1677734 h 2305050"/>
                <a:gd name="connsiteX1074" fmla="*/ 1008983 w 2019300"/>
                <a:gd name="connsiteY1074" fmla="*/ 1668970 h 2305050"/>
                <a:gd name="connsiteX1075" fmla="*/ 1007554 w 2019300"/>
                <a:gd name="connsiteY1075" fmla="*/ 1666303 h 2305050"/>
                <a:gd name="connsiteX1076" fmla="*/ 1003554 w 2019300"/>
                <a:gd name="connsiteY1076" fmla="*/ 1687925 h 2305050"/>
                <a:gd name="connsiteX1077" fmla="*/ 996506 w 2019300"/>
                <a:gd name="connsiteY1077" fmla="*/ 1685544 h 2305050"/>
                <a:gd name="connsiteX1078" fmla="*/ 994886 w 2019300"/>
                <a:gd name="connsiteY1078" fmla="*/ 1682306 h 2305050"/>
                <a:gd name="connsiteX1079" fmla="*/ 992886 w 2019300"/>
                <a:gd name="connsiteY1079" fmla="*/ 1685449 h 2305050"/>
                <a:gd name="connsiteX1080" fmla="*/ 987647 w 2019300"/>
                <a:gd name="connsiteY1080" fmla="*/ 1677257 h 2305050"/>
                <a:gd name="connsiteX1081" fmla="*/ 980123 w 2019300"/>
                <a:gd name="connsiteY1081" fmla="*/ 1671542 h 2305050"/>
                <a:gd name="connsiteX1082" fmla="*/ 980027 w 2019300"/>
                <a:gd name="connsiteY1082" fmla="*/ 1666875 h 2305050"/>
                <a:gd name="connsiteX1083" fmla="*/ 985075 w 2019300"/>
                <a:gd name="connsiteY1083" fmla="*/ 1659541 h 2305050"/>
                <a:gd name="connsiteX1084" fmla="*/ 962406 w 2019300"/>
                <a:gd name="connsiteY1084" fmla="*/ 1657922 h 2305050"/>
                <a:gd name="connsiteX1085" fmla="*/ 970026 w 2019300"/>
                <a:gd name="connsiteY1085" fmla="*/ 1655445 h 2305050"/>
                <a:gd name="connsiteX1086" fmla="*/ 967835 w 2019300"/>
                <a:gd name="connsiteY1086" fmla="*/ 1650873 h 2305050"/>
                <a:gd name="connsiteX1087" fmla="*/ 955167 w 2019300"/>
                <a:gd name="connsiteY1087" fmla="*/ 1650397 h 2305050"/>
                <a:gd name="connsiteX1088" fmla="*/ 955167 w 2019300"/>
                <a:gd name="connsiteY1088" fmla="*/ 1653254 h 2305050"/>
                <a:gd name="connsiteX1089" fmla="*/ 947356 w 2019300"/>
                <a:gd name="connsiteY1089" fmla="*/ 1652968 h 2305050"/>
                <a:gd name="connsiteX1090" fmla="*/ 946880 w 2019300"/>
                <a:gd name="connsiteY1090" fmla="*/ 1654969 h 2305050"/>
                <a:gd name="connsiteX1091" fmla="*/ 933260 w 2019300"/>
                <a:gd name="connsiteY1091" fmla="*/ 1657064 h 2305050"/>
                <a:gd name="connsiteX1092" fmla="*/ 930592 w 2019300"/>
                <a:gd name="connsiteY1092" fmla="*/ 1659922 h 2305050"/>
                <a:gd name="connsiteX1093" fmla="*/ 908971 w 2019300"/>
                <a:gd name="connsiteY1093" fmla="*/ 1653921 h 2305050"/>
                <a:gd name="connsiteX1094" fmla="*/ 906875 w 2019300"/>
                <a:gd name="connsiteY1094" fmla="*/ 1657064 h 2305050"/>
                <a:gd name="connsiteX1095" fmla="*/ 903923 w 2019300"/>
                <a:gd name="connsiteY1095" fmla="*/ 1656588 h 2305050"/>
                <a:gd name="connsiteX1096" fmla="*/ 901541 w 2019300"/>
                <a:gd name="connsiteY1096" fmla="*/ 1644968 h 2305050"/>
                <a:gd name="connsiteX1097" fmla="*/ 898398 w 2019300"/>
                <a:gd name="connsiteY1097" fmla="*/ 1640395 h 2305050"/>
                <a:gd name="connsiteX1098" fmla="*/ 893159 w 2019300"/>
                <a:gd name="connsiteY1098" fmla="*/ 1638872 h 2305050"/>
                <a:gd name="connsiteX1099" fmla="*/ 898208 w 2019300"/>
                <a:gd name="connsiteY1099" fmla="*/ 1640681 h 2305050"/>
                <a:gd name="connsiteX1100" fmla="*/ 901351 w 2019300"/>
                <a:gd name="connsiteY1100" fmla="*/ 1645444 h 2305050"/>
                <a:gd name="connsiteX1101" fmla="*/ 909923 w 2019300"/>
                <a:gd name="connsiteY1101" fmla="*/ 1683925 h 2305050"/>
                <a:gd name="connsiteX1102" fmla="*/ 921067 w 2019300"/>
                <a:gd name="connsiteY1102" fmla="*/ 1701546 h 2305050"/>
                <a:gd name="connsiteX1103" fmla="*/ 922401 w 2019300"/>
                <a:gd name="connsiteY1103" fmla="*/ 1710976 h 2305050"/>
                <a:gd name="connsiteX1104" fmla="*/ 918496 w 2019300"/>
                <a:gd name="connsiteY1104" fmla="*/ 1716786 h 2305050"/>
                <a:gd name="connsiteX1105" fmla="*/ 925259 w 2019300"/>
                <a:gd name="connsiteY1105" fmla="*/ 1735836 h 2305050"/>
                <a:gd name="connsiteX1106" fmla="*/ 926973 w 2019300"/>
                <a:gd name="connsiteY1106" fmla="*/ 1735074 h 2305050"/>
                <a:gd name="connsiteX1107" fmla="*/ 930688 w 2019300"/>
                <a:gd name="connsiteY1107" fmla="*/ 1741360 h 2305050"/>
                <a:gd name="connsiteX1108" fmla="*/ 942594 w 2019300"/>
                <a:gd name="connsiteY1108" fmla="*/ 1745456 h 2305050"/>
                <a:gd name="connsiteX1109" fmla="*/ 951929 w 2019300"/>
                <a:gd name="connsiteY1109" fmla="*/ 1759268 h 2305050"/>
                <a:gd name="connsiteX1110" fmla="*/ 944118 w 2019300"/>
                <a:gd name="connsiteY1110" fmla="*/ 1777556 h 2305050"/>
                <a:gd name="connsiteX1111" fmla="*/ 927830 w 2019300"/>
                <a:gd name="connsiteY1111" fmla="*/ 1794891 h 2305050"/>
                <a:gd name="connsiteX1112" fmla="*/ 939451 w 2019300"/>
                <a:gd name="connsiteY1112" fmla="*/ 1802130 h 2305050"/>
                <a:gd name="connsiteX1113" fmla="*/ 943737 w 2019300"/>
                <a:gd name="connsiteY1113" fmla="*/ 1808226 h 2305050"/>
                <a:gd name="connsiteX1114" fmla="*/ 965359 w 2019300"/>
                <a:gd name="connsiteY1114" fmla="*/ 1819370 h 2305050"/>
                <a:gd name="connsiteX1115" fmla="*/ 954596 w 2019300"/>
                <a:gd name="connsiteY1115" fmla="*/ 1814989 h 2305050"/>
                <a:gd name="connsiteX1116" fmla="*/ 953834 w 2019300"/>
                <a:gd name="connsiteY1116" fmla="*/ 1825371 h 2305050"/>
                <a:gd name="connsiteX1117" fmla="*/ 936974 w 2019300"/>
                <a:gd name="connsiteY1117" fmla="*/ 1856518 h 2305050"/>
                <a:gd name="connsiteX1118" fmla="*/ 912019 w 2019300"/>
                <a:gd name="connsiteY1118" fmla="*/ 1878901 h 2305050"/>
                <a:gd name="connsiteX1119" fmla="*/ 886015 w 2019300"/>
                <a:gd name="connsiteY1119" fmla="*/ 1893475 h 2305050"/>
                <a:gd name="connsiteX1120" fmla="*/ 880967 w 2019300"/>
                <a:gd name="connsiteY1120" fmla="*/ 1888522 h 2305050"/>
                <a:gd name="connsiteX1121" fmla="*/ 850678 w 2019300"/>
                <a:gd name="connsiteY1121" fmla="*/ 1897856 h 2305050"/>
                <a:gd name="connsiteX1122" fmla="*/ 856679 w 2019300"/>
                <a:gd name="connsiteY1122" fmla="*/ 1922717 h 2305050"/>
                <a:gd name="connsiteX1123" fmla="*/ 849916 w 2019300"/>
                <a:gd name="connsiteY1123" fmla="*/ 1926050 h 2305050"/>
                <a:gd name="connsiteX1124" fmla="*/ 850487 w 2019300"/>
                <a:gd name="connsiteY1124" fmla="*/ 1929956 h 2305050"/>
                <a:gd name="connsiteX1125" fmla="*/ 841343 w 2019300"/>
                <a:gd name="connsiteY1125" fmla="*/ 1929765 h 2305050"/>
                <a:gd name="connsiteX1126" fmla="*/ 841819 w 2019300"/>
                <a:gd name="connsiteY1126" fmla="*/ 1934147 h 2305050"/>
                <a:gd name="connsiteX1127" fmla="*/ 845153 w 2019300"/>
                <a:gd name="connsiteY1127" fmla="*/ 1934147 h 2305050"/>
                <a:gd name="connsiteX1128" fmla="*/ 844391 w 2019300"/>
                <a:gd name="connsiteY1128" fmla="*/ 1937385 h 2305050"/>
                <a:gd name="connsiteX1129" fmla="*/ 852392 w 2019300"/>
                <a:gd name="connsiteY1129" fmla="*/ 1937861 h 2305050"/>
                <a:gd name="connsiteX1130" fmla="*/ 846582 w 2019300"/>
                <a:gd name="connsiteY1130" fmla="*/ 1958054 h 2305050"/>
                <a:gd name="connsiteX1131" fmla="*/ 858679 w 2019300"/>
                <a:gd name="connsiteY1131" fmla="*/ 1960340 h 2305050"/>
                <a:gd name="connsiteX1132" fmla="*/ 858012 w 2019300"/>
                <a:gd name="connsiteY1132" fmla="*/ 1970151 h 2305050"/>
                <a:gd name="connsiteX1133" fmla="*/ 852202 w 2019300"/>
                <a:gd name="connsiteY1133" fmla="*/ 1977485 h 2305050"/>
                <a:gd name="connsiteX1134" fmla="*/ 850963 w 2019300"/>
                <a:gd name="connsiteY1134" fmla="*/ 1984724 h 2305050"/>
                <a:gd name="connsiteX1135" fmla="*/ 851821 w 2019300"/>
                <a:gd name="connsiteY1135" fmla="*/ 1987486 h 2305050"/>
                <a:gd name="connsiteX1136" fmla="*/ 860298 w 2019300"/>
                <a:gd name="connsiteY1136" fmla="*/ 1988630 h 2305050"/>
                <a:gd name="connsiteX1137" fmla="*/ 861250 w 2019300"/>
                <a:gd name="connsiteY1137" fmla="*/ 1984534 h 2305050"/>
                <a:gd name="connsiteX1138" fmla="*/ 873157 w 2019300"/>
                <a:gd name="connsiteY1138" fmla="*/ 1986820 h 2305050"/>
                <a:gd name="connsiteX1139" fmla="*/ 879919 w 2019300"/>
                <a:gd name="connsiteY1139" fmla="*/ 1995202 h 2305050"/>
                <a:gd name="connsiteX1140" fmla="*/ 862679 w 2019300"/>
                <a:gd name="connsiteY1140" fmla="*/ 2004822 h 2305050"/>
                <a:gd name="connsiteX1141" fmla="*/ 854488 w 2019300"/>
                <a:gd name="connsiteY1141" fmla="*/ 1999488 h 2305050"/>
                <a:gd name="connsiteX1142" fmla="*/ 852869 w 2019300"/>
                <a:gd name="connsiteY1142" fmla="*/ 2004060 h 2305050"/>
                <a:gd name="connsiteX1143" fmla="*/ 864108 w 2019300"/>
                <a:gd name="connsiteY1143" fmla="*/ 2010537 h 2305050"/>
                <a:gd name="connsiteX1144" fmla="*/ 869728 w 2019300"/>
                <a:gd name="connsiteY1144" fmla="*/ 2022348 h 2305050"/>
                <a:gd name="connsiteX1145" fmla="*/ 877824 w 2019300"/>
                <a:gd name="connsiteY1145" fmla="*/ 2026825 h 2305050"/>
                <a:gd name="connsiteX1146" fmla="*/ 865537 w 2019300"/>
                <a:gd name="connsiteY1146" fmla="*/ 2036445 h 2305050"/>
                <a:gd name="connsiteX1147" fmla="*/ 854107 w 2019300"/>
                <a:gd name="connsiteY1147" fmla="*/ 2071116 h 2305050"/>
                <a:gd name="connsiteX1148" fmla="*/ 840772 w 2019300"/>
                <a:gd name="connsiteY1148" fmla="*/ 2088356 h 2305050"/>
                <a:gd name="connsiteX1149" fmla="*/ 839724 w 2019300"/>
                <a:gd name="connsiteY1149" fmla="*/ 2099977 h 2305050"/>
                <a:gd name="connsiteX1150" fmla="*/ 832771 w 2019300"/>
                <a:gd name="connsiteY1150" fmla="*/ 2109502 h 2305050"/>
                <a:gd name="connsiteX1151" fmla="*/ 831723 w 2019300"/>
                <a:gd name="connsiteY1151" fmla="*/ 2103882 h 2305050"/>
                <a:gd name="connsiteX1152" fmla="*/ 829246 w 2019300"/>
                <a:gd name="connsiteY1152" fmla="*/ 2102834 h 2305050"/>
                <a:gd name="connsiteX1153" fmla="*/ 833247 w 2019300"/>
                <a:gd name="connsiteY1153" fmla="*/ 2097310 h 2305050"/>
                <a:gd name="connsiteX1154" fmla="*/ 830675 w 2019300"/>
                <a:gd name="connsiteY1154" fmla="*/ 2095500 h 2305050"/>
                <a:gd name="connsiteX1155" fmla="*/ 828961 w 2019300"/>
                <a:gd name="connsiteY1155" fmla="*/ 2097881 h 2305050"/>
                <a:gd name="connsiteX1156" fmla="*/ 826103 w 2019300"/>
                <a:gd name="connsiteY1156" fmla="*/ 2097215 h 2305050"/>
                <a:gd name="connsiteX1157" fmla="*/ 825437 w 2019300"/>
                <a:gd name="connsiteY1157" fmla="*/ 2100929 h 2305050"/>
                <a:gd name="connsiteX1158" fmla="*/ 819721 w 2019300"/>
                <a:gd name="connsiteY1158" fmla="*/ 2099786 h 2305050"/>
                <a:gd name="connsiteX1159" fmla="*/ 814292 w 2019300"/>
                <a:gd name="connsiteY1159" fmla="*/ 2111311 h 2305050"/>
                <a:gd name="connsiteX1160" fmla="*/ 807529 w 2019300"/>
                <a:gd name="connsiteY1160" fmla="*/ 2108359 h 2305050"/>
                <a:gd name="connsiteX1161" fmla="*/ 811149 w 2019300"/>
                <a:gd name="connsiteY1161" fmla="*/ 2107597 h 2305050"/>
                <a:gd name="connsiteX1162" fmla="*/ 806863 w 2019300"/>
                <a:gd name="connsiteY1162" fmla="*/ 2105882 h 2305050"/>
                <a:gd name="connsiteX1163" fmla="*/ 806006 w 2019300"/>
                <a:gd name="connsiteY1163" fmla="*/ 2109216 h 2305050"/>
                <a:gd name="connsiteX1164" fmla="*/ 814864 w 2019300"/>
                <a:gd name="connsiteY1164" fmla="*/ 2112836 h 2305050"/>
                <a:gd name="connsiteX1165" fmla="*/ 813244 w 2019300"/>
                <a:gd name="connsiteY1165" fmla="*/ 2117598 h 2305050"/>
                <a:gd name="connsiteX1166" fmla="*/ 805434 w 2019300"/>
                <a:gd name="connsiteY1166" fmla="*/ 2117312 h 2305050"/>
                <a:gd name="connsiteX1167" fmla="*/ 797719 w 2019300"/>
                <a:gd name="connsiteY1167" fmla="*/ 2102263 h 2305050"/>
                <a:gd name="connsiteX1168" fmla="*/ 793433 w 2019300"/>
                <a:gd name="connsiteY1168" fmla="*/ 2111311 h 2305050"/>
                <a:gd name="connsiteX1169" fmla="*/ 781812 w 2019300"/>
                <a:gd name="connsiteY1169" fmla="*/ 2113598 h 2305050"/>
                <a:gd name="connsiteX1170" fmla="*/ 758666 w 2019300"/>
                <a:gd name="connsiteY1170" fmla="*/ 2129123 h 2305050"/>
                <a:gd name="connsiteX1171" fmla="*/ 740473 w 2019300"/>
                <a:gd name="connsiteY1171" fmla="*/ 2137791 h 2305050"/>
                <a:gd name="connsiteX1172" fmla="*/ 739521 w 2019300"/>
                <a:gd name="connsiteY1172" fmla="*/ 2151793 h 2305050"/>
                <a:gd name="connsiteX1173" fmla="*/ 724567 w 2019300"/>
                <a:gd name="connsiteY1173" fmla="*/ 2160175 h 2305050"/>
                <a:gd name="connsiteX1174" fmla="*/ 708088 w 2019300"/>
                <a:gd name="connsiteY1174" fmla="*/ 2179130 h 2305050"/>
                <a:gd name="connsiteX1175" fmla="*/ 705040 w 2019300"/>
                <a:gd name="connsiteY1175" fmla="*/ 2193703 h 2305050"/>
                <a:gd name="connsiteX1176" fmla="*/ 714565 w 2019300"/>
                <a:gd name="connsiteY1176" fmla="*/ 2196370 h 2305050"/>
                <a:gd name="connsiteX1177" fmla="*/ 711994 w 2019300"/>
                <a:gd name="connsiteY1177" fmla="*/ 2219325 h 2305050"/>
                <a:gd name="connsiteX1178" fmla="*/ 699992 w 2019300"/>
                <a:gd name="connsiteY1178" fmla="*/ 2213801 h 2305050"/>
                <a:gd name="connsiteX1179" fmla="*/ 698278 w 2019300"/>
                <a:gd name="connsiteY1179" fmla="*/ 2210753 h 2305050"/>
                <a:gd name="connsiteX1180" fmla="*/ 697421 w 2019300"/>
                <a:gd name="connsiteY1180" fmla="*/ 2218753 h 2305050"/>
                <a:gd name="connsiteX1181" fmla="*/ 694373 w 2019300"/>
                <a:gd name="connsiteY1181" fmla="*/ 2212753 h 2305050"/>
                <a:gd name="connsiteX1182" fmla="*/ 691610 w 2019300"/>
                <a:gd name="connsiteY1182" fmla="*/ 2214277 h 2305050"/>
                <a:gd name="connsiteX1183" fmla="*/ 695230 w 2019300"/>
                <a:gd name="connsiteY1183" fmla="*/ 2199132 h 2305050"/>
                <a:gd name="connsiteX1184" fmla="*/ 689705 w 2019300"/>
                <a:gd name="connsiteY1184" fmla="*/ 2190750 h 2305050"/>
                <a:gd name="connsiteX1185" fmla="*/ 685324 w 2019300"/>
                <a:gd name="connsiteY1185" fmla="*/ 2194274 h 2305050"/>
                <a:gd name="connsiteX1186" fmla="*/ 683704 w 2019300"/>
                <a:gd name="connsiteY1186" fmla="*/ 2192941 h 2305050"/>
                <a:gd name="connsiteX1187" fmla="*/ 678847 w 2019300"/>
                <a:gd name="connsiteY1187" fmla="*/ 2174748 h 2305050"/>
                <a:gd name="connsiteX1188" fmla="*/ 668179 w 2019300"/>
                <a:gd name="connsiteY1188" fmla="*/ 2171510 h 2305050"/>
                <a:gd name="connsiteX1189" fmla="*/ 671322 w 2019300"/>
                <a:gd name="connsiteY1189" fmla="*/ 2159222 h 2305050"/>
                <a:gd name="connsiteX1190" fmla="*/ 663607 w 2019300"/>
                <a:gd name="connsiteY1190" fmla="*/ 2172462 h 2305050"/>
                <a:gd name="connsiteX1191" fmla="*/ 659130 w 2019300"/>
                <a:gd name="connsiteY1191" fmla="*/ 2166747 h 2305050"/>
                <a:gd name="connsiteX1192" fmla="*/ 657225 w 2019300"/>
                <a:gd name="connsiteY1192" fmla="*/ 2158746 h 2305050"/>
                <a:gd name="connsiteX1193" fmla="*/ 647700 w 2019300"/>
                <a:gd name="connsiteY1193" fmla="*/ 2163413 h 2305050"/>
                <a:gd name="connsiteX1194" fmla="*/ 643509 w 2019300"/>
                <a:gd name="connsiteY1194" fmla="*/ 2159794 h 2305050"/>
                <a:gd name="connsiteX1195" fmla="*/ 632365 w 2019300"/>
                <a:gd name="connsiteY1195" fmla="*/ 2163699 h 2305050"/>
                <a:gd name="connsiteX1196" fmla="*/ 626936 w 2019300"/>
                <a:gd name="connsiteY1196" fmla="*/ 2176939 h 2305050"/>
                <a:gd name="connsiteX1197" fmla="*/ 630841 w 2019300"/>
                <a:gd name="connsiteY1197" fmla="*/ 2183035 h 2305050"/>
                <a:gd name="connsiteX1198" fmla="*/ 631222 w 2019300"/>
                <a:gd name="connsiteY1198" fmla="*/ 2193417 h 2305050"/>
                <a:gd name="connsiteX1199" fmla="*/ 615125 w 2019300"/>
                <a:gd name="connsiteY1199" fmla="*/ 2205514 h 2305050"/>
                <a:gd name="connsiteX1200" fmla="*/ 613886 w 2019300"/>
                <a:gd name="connsiteY1200" fmla="*/ 2193798 h 2305050"/>
                <a:gd name="connsiteX1201" fmla="*/ 620077 w 2019300"/>
                <a:gd name="connsiteY1201" fmla="*/ 2192274 h 2305050"/>
                <a:gd name="connsiteX1202" fmla="*/ 625602 w 2019300"/>
                <a:gd name="connsiteY1202" fmla="*/ 2182178 h 2305050"/>
                <a:gd name="connsiteX1203" fmla="*/ 617315 w 2019300"/>
                <a:gd name="connsiteY1203" fmla="*/ 2177986 h 2305050"/>
                <a:gd name="connsiteX1204" fmla="*/ 617315 w 2019300"/>
                <a:gd name="connsiteY1204" fmla="*/ 2184273 h 2305050"/>
                <a:gd name="connsiteX1205" fmla="*/ 610076 w 2019300"/>
                <a:gd name="connsiteY1205" fmla="*/ 2195036 h 2305050"/>
                <a:gd name="connsiteX1206" fmla="*/ 602361 w 2019300"/>
                <a:gd name="connsiteY1206" fmla="*/ 2189417 h 2305050"/>
                <a:gd name="connsiteX1207" fmla="*/ 598456 w 2019300"/>
                <a:gd name="connsiteY1207" fmla="*/ 2193893 h 2305050"/>
                <a:gd name="connsiteX1208" fmla="*/ 595694 w 2019300"/>
                <a:gd name="connsiteY1208" fmla="*/ 2193036 h 2305050"/>
                <a:gd name="connsiteX1209" fmla="*/ 589502 w 2019300"/>
                <a:gd name="connsiteY1209" fmla="*/ 2202752 h 2305050"/>
                <a:gd name="connsiteX1210" fmla="*/ 583311 w 2019300"/>
                <a:gd name="connsiteY1210" fmla="*/ 2198656 h 2305050"/>
                <a:gd name="connsiteX1211" fmla="*/ 584359 w 2019300"/>
                <a:gd name="connsiteY1211" fmla="*/ 2193989 h 2305050"/>
                <a:gd name="connsiteX1212" fmla="*/ 572548 w 2019300"/>
                <a:gd name="connsiteY1212" fmla="*/ 2195989 h 2305050"/>
                <a:gd name="connsiteX1213" fmla="*/ 564166 w 2019300"/>
                <a:gd name="connsiteY1213" fmla="*/ 2191512 h 2305050"/>
                <a:gd name="connsiteX1214" fmla="*/ 554831 w 2019300"/>
                <a:gd name="connsiteY1214" fmla="*/ 2191512 h 2305050"/>
                <a:gd name="connsiteX1215" fmla="*/ 550354 w 2019300"/>
                <a:gd name="connsiteY1215" fmla="*/ 2204371 h 2305050"/>
                <a:gd name="connsiteX1216" fmla="*/ 543497 w 2019300"/>
                <a:gd name="connsiteY1216" fmla="*/ 2171414 h 2305050"/>
                <a:gd name="connsiteX1217" fmla="*/ 544830 w 2019300"/>
                <a:gd name="connsiteY1217" fmla="*/ 2166747 h 2305050"/>
                <a:gd name="connsiteX1218" fmla="*/ 542258 w 2019300"/>
                <a:gd name="connsiteY1218" fmla="*/ 2165128 h 2305050"/>
                <a:gd name="connsiteX1219" fmla="*/ 549783 w 2019300"/>
                <a:gd name="connsiteY1219" fmla="*/ 2143030 h 2305050"/>
                <a:gd name="connsiteX1220" fmla="*/ 551021 w 2019300"/>
                <a:gd name="connsiteY1220" fmla="*/ 2140839 h 2305050"/>
                <a:gd name="connsiteX1221" fmla="*/ 555212 w 2019300"/>
                <a:gd name="connsiteY1221" fmla="*/ 2140839 h 2305050"/>
                <a:gd name="connsiteX1222" fmla="*/ 555117 w 2019300"/>
                <a:gd name="connsiteY1222" fmla="*/ 2137886 h 2305050"/>
                <a:gd name="connsiteX1223" fmla="*/ 560927 w 2019300"/>
                <a:gd name="connsiteY1223" fmla="*/ 2137220 h 2305050"/>
                <a:gd name="connsiteX1224" fmla="*/ 560737 w 2019300"/>
                <a:gd name="connsiteY1224" fmla="*/ 2132552 h 2305050"/>
                <a:gd name="connsiteX1225" fmla="*/ 573024 w 2019300"/>
                <a:gd name="connsiteY1225" fmla="*/ 2129504 h 2305050"/>
                <a:gd name="connsiteX1226" fmla="*/ 578168 w 2019300"/>
                <a:gd name="connsiteY1226" fmla="*/ 2132076 h 2305050"/>
                <a:gd name="connsiteX1227" fmla="*/ 587026 w 2019300"/>
                <a:gd name="connsiteY1227" fmla="*/ 2128457 h 2305050"/>
                <a:gd name="connsiteX1228" fmla="*/ 570833 w 2019300"/>
                <a:gd name="connsiteY1228" fmla="*/ 2120170 h 2305050"/>
                <a:gd name="connsiteX1229" fmla="*/ 565118 w 2019300"/>
                <a:gd name="connsiteY1229" fmla="*/ 2120836 h 2305050"/>
                <a:gd name="connsiteX1230" fmla="*/ 564261 w 2019300"/>
                <a:gd name="connsiteY1230" fmla="*/ 2117312 h 2305050"/>
                <a:gd name="connsiteX1231" fmla="*/ 548926 w 2019300"/>
                <a:gd name="connsiteY1231" fmla="*/ 2119694 h 2305050"/>
                <a:gd name="connsiteX1232" fmla="*/ 544354 w 2019300"/>
                <a:gd name="connsiteY1232" fmla="*/ 2105978 h 2305050"/>
                <a:gd name="connsiteX1233" fmla="*/ 534543 w 2019300"/>
                <a:gd name="connsiteY1233" fmla="*/ 2112550 h 2305050"/>
                <a:gd name="connsiteX1234" fmla="*/ 532924 w 2019300"/>
                <a:gd name="connsiteY1234" fmla="*/ 2109978 h 2305050"/>
                <a:gd name="connsiteX1235" fmla="*/ 513969 w 2019300"/>
                <a:gd name="connsiteY1235" fmla="*/ 2116550 h 2305050"/>
                <a:gd name="connsiteX1236" fmla="*/ 502825 w 2019300"/>
                <a:gd name="connsiteY1236" fmla="*/ 2106549 h 2305050"/>
                <a:gd name="connsiteX1237" fmla="*/ 498538 w 2019300"/>
                <a:gd name="connsiteY1237" fmla="*/ 2115312 h 2305050"/>
                <a:gd name="connsiteX1238" fmla="*/ 505873 w 2019300"/>
                <a:gd name="connsiteY1238" fmla="*/ 2123313 h 2305050"/>
                <a:gd name="connsiteX1239" fmla="*/ 503968 w 2019300"/>
                <a:gd name="connsiteY1239" fmla="*/ 2123789 h 2305050"/>
                <a:gd name="connsiteX1240" fmla="*/ 922401 w 2019300"/>
                <a:gd name="connsiteY1240" fmla="*/ 1710976 h 2305050"/>
                <a:gd name="connsiteX1241" fmla="*/ 920591 w 2019300"/>
                <a:gd name="connsiteY1241" fmla="*/ 1703070 h 2305050"/>
                <a:gd name="connsiteX1242" fmla="*/ 915924 w 2019300"/>
                <a:gd name="connsiteY1242" fmla="*/ 1704499 h 2305050"/>
                <a:gd name="connsiteX1243" fmla="*/ 918496 w 2019300"/>
                <a:gd name="connsiteY1243" fmla="*/ 1714881 h 2305050"/>
                <a:gd name="connsiteX1244" fmla="*/ 922401 w 2019300"/>
                <a:gd name="connsiteY1244" fmla="*/ 1710976 h 2305050"/>
                <a:gd name="connsiteX1245" fmla="*/ 582168 w 2019300"/>
                <a:gd name="connsiteY1245" fmla="*/ 2111883 h 2305050"/>
                <a:gd name="connsiteX1246" fmla="*/ 570452 w 2019300"/>
                <a:gd name="connsiteY1246" fmla="*/ 2106359 h 2305050"/>
                <a:gd name="connsiteX1247" fmla="*/ 569786 w 2019300"/>
                <a:gd name="connsiteY1247" fmla="*/ 2112264 h 2305050"/>
                <a:gd name="connsiteX1248" fmla="*/ 581692 w 2019300"/>
                <a:gd name="connsiteY1248" fmla="*/ 2117027 h 2305050"/>
                <a:gd name="connsiteX1249" fmla="*/ 582168 w 2019300"/>
                <a:gd name="connsiteY1249" fmla="*/ 2111883 h 2305050"/>
                <a:gd name="connsiteX1250" fmla="*/ 1134237 w 2019300"/>
                <a:gd name="connsiteY1250" fmla="*/ 1638395 h 2305050"/>
                <a:gd name="connsiteX1251" fmla="*/ 1140905 w 2019300"/>
                <a:gd name="connsiteY1251" fmla="*/ 1635061 h 2305050"/>
                <a:gd name="connsiteX1252" fmla="*/ 1141762 w 2019300"/>
                <a:gd name="connsiteY1252" fmla="*/ 1638586 h 2305050"/>
                <a:gd name="connsiteX1253" fmla="*/ 1134237 w 2019300"/>
                <a:gd name="connsiteY1253" fmla="*/ 1638395 h 2305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</a:cxnLst>
              <a:rect l="l" t="t" r="r" b="b"/>
              <a:pathLst>
                <a:path w="2019300" h="2305050">
                  <a:moveTo>
                    <a:pt x="533400" y="2167795"/>
                  </a:moveTo>
                  <a:lnTo>
                    <a:pt x="526637" y="2160080"/>
                  </a:lnTo>
                  <a:lnTo>
                    <a:pt x="524447" y="2160842"/>
                  </a:lnTo>
                  <a:lnTo>
                    <a:pt x="507016" y="2136553"/>
                  </a:lnTo>
                  <a:lnTo>
                    <a:pt x="504158" y="2124170"/>
                  </a:lnTo>
                  <a:lnTo>
                    <a:pt x="511874" y="2121884"/>
                  </a:lnTo>
                  <a:lnTo>
                    <a:pt x="512445" y="2127123"/>
                  </a:lnTo>
                  <a:lnTo>
                    <a:pt x="515588" y="2125599"/>
                  </a:lnTo>
                  <a:lnTo>
                    <a:pt x="516350" y="2133028"/>
                  </a:lnTo>
                  <a:lnTo>
                    <a:pt x="520446" y="2138267"/>
                  </a:lnTo>
                  <a:lnTo>
                    <a:pt x="516160" y="2141792"/>
                  </a:lnTo>
                  <a:lnTo>
                    <a:pt x="520636" y="2138458"/>
                  </a:lnTo>
                  <a:lnTo>
                    <a:pt x="534448" y="2151698"/>
                  </a:lnTo>
                  <a:lnTo>
                    <a:pt x="531019" y="2155603"/>
                  </a:lnTo>
                  <a:lnTo>
                    <a:pt x="534352" y="2163032"/>
                  </a:lnTo>
                  <a:lnTo>
                    <a:pt x="533400" y="2167795"/>
                  </a:lnTo>
                  <a:close/>
                  <a:moveTo>
                    <a:pt x="503968" y="2123789"/>
                  </a:moveTo>
                  <a:lnTo>
                    <a:pt x="495681" y="2119312"/>
                  </a:lnTo>
                  <a:lnTo>
                    <a:pt x="493776" y="2111026"/>
                  </a:lnTo>
                  <a:lnTo>
                    <a:pt x="496633" y="2108168"/>
                  </a:lnTo>
                  <a:lnTo>
                    <a:pt x="487013" y="2097024"/>
                  </a:lnTo>
                  <a:lnTo>
                    <a:pt x="434816" y="2089499"/>
                  </a:lnTo>
                  <a:lnTo>
                    <a:pt x="420433" y="2097119"/>
                  </a:lnTo>
                  <a:lnTo>
                    <a:pt x="406241" y="2100644"/>
                  </a:lnTo>
                  <a:lnTo>
                    <a:pt x="352901" y="2085880"/>
                  </a:lnTo>
                  <a:lnTo>
                    <a:pt x="312420" y="2099215"/>
                  </a:lnTo>
                  <a:lnTo>
                    <a:pt x="284321" y="2123408"/>
                  </a:lnTo>
                  <a:lnTo>
                    <a:pt x="277654" y="2121694"/>
                  </a:lnTo>
                  <a:lnTo>
                    <a:pt x="275177" y="2133600"/>
                  </a:lnTo>
                  <a:lnTo>
                    <a:pt x="268605" y="2133410"/>
                  </a:lnTo>
                  <a:lnTo>
                    <a:pt x="262795" y="2127123"/>
                  </a:lnTo>
                  <a:lnTo>
                    <a:pt x="245269" y="2131600"/>
                  </a:lnTo>
                  <a:lnTo>
                    <a:pt x="238506" y="2123313"/>
                  </a:lnTo>
                  <a:lnTo>
                    <a:pt x="230505" y="2132552"/>
                  </a:lnTo>
                  <a:lnTo>
                    <a:pt x="227552" y="2129504"/>
                  </a:lnTo>
                  <a:lnTo>
                    <a:pt x="214027" y="2134076"/>
                  </a:lnTo>
                  <a:lnTo>
                    <a:pt x="203454" y="2150078"/>
                  </a:lnTo>
                  <a:lnTo>
                    <a:pt x="212503" y="2158556"/>
                  </a:lnTo>
                  <a:lnTo>
                    <a:pt x="207073" y="2168843"/>
                  </a:lnTo>
                  <a:lnTo>
                    <a:pt x="209169" y="2177129"/>
                  </a:lnTo>
                  <a:lnTo>
                    <a:pt x="248888" y="2220373"/>
                  </a:lnTo>
                  <a:lnTo>
                    <a:pt x="262699" y="2240566"/>
                  </a:lnTo>
                  <a:lnTo>
                    <a:pt x="240220" y="2264950"/>
                  </a:lnTo>
                  <a:lnTo>
                    <a:pt x="242316" y="2275808"/>
                  </a:lnTo>
                  <a:lnTo>
                    <a:pt x="241268" y="2292858"/>
                  </a:lnTo>
                  <a:lnTo>
                    <a:pt x="226600" y="2293525"/>
                  </a:lnTo>
                  <a:lnTo>
                    <a:pt x="225361" y="2296763"/>
                  </a:lnTo>
                  <a:lnTo>
                    <a:pt x="220218" y="2293906"/>
                  </a:lnTo>
                  <a:lnTo>
                    <a:pt x="201358" y="2304383"/>
                  </a:lnTo>
                  <a:lnTo>
                    <a:pt x="194977" y="2299716"/>
                  </a:lnTo>
                  <a:lnTo>
                    <a:pt x="184309" y="2298097"/>
                  </a:lnTo>
                  <a:lnTo>
                    <a:pt x="185071" y="2296192"/>
                  </a:lnTo>
                  <a:lnTo>
                    <a:pt x="168688" y="2296192"/>
                  </a:lnTo>
                  <a:lnTo>
                    <a:pt x="162211" y="2292858"/>
                  </a:lnTo>
                  <a:lnTo>
                    <a:pt x="155734" y="2295335"/>
                  </a:lnTo>
                  <a:lnTo>
                    <a:pt x="147923" y="2291429"/>
                  </a:lnTo>
                  <a:lnTo>
                    <a:pt x="141827" y="2277809"/>
                  </a:lnTo>
                  <a:lnTo>
                    <a:pt x="135255" y="2271998"/>
                  </a:lnTo>
                  <a:lnTo>
                    <a:pt x="120110" y="2263616"/>
                  </a:lnTo>
                  <a:lnTo>
                    <a:pt x="101155" y="2263235"/>
                  </a:lnTo>
                  <a:lnTo>
                    <a:pt x="93916" y="2250091"/>
                  </a:lnTo>
                  <a:lnTo>
                    <a:pt x="89154" y="2246948"/>
                  </a:lnTo>
                  <a:lnTo>
                    <a:pt x="76390" y="2253996"/>
                  </a:lnTo>
                  <a:lnTo>
                    <a:pt x="71533" y="2263331"/>
                  </a:lnTo>
                  <a:lnTo>
                    <a:pt x="51530" y="2268950"/>
                  </a:lnTo>
                  <a:lnTo>
                    <a:pt x="40005" y="2275237"/>
                  </a:lnTo>
                  <a:lnTo>
                    <a:pt x="23527" y="2275237"/>
                  </a:lnTo>
                  <a:lnTo>
                    <a:pt x="14192" y="2271046"/>
                  </a:lnTo>
                  <a:lnTo>
                    <a:pt x="14668" y="2255806"/>
                  </a:lnTo>
                  <a:lnTo>
                    <a:pt x="10668" y="2254853"/>
                  </a:lnTo>
                  <a:lnTo>
                    <a:pt x="9525" y="2233994"/>
                  </a:lnTo>
                  <a:lnTo>
                    <a:pt x="12573" y="2236661"/>
                  </a:lnTo>
                  <a:lnTo>
                    <a:pt x="12763" y="2229136"/>
                  </a:lnTo>
                  <a:lnTo>
                    <a:pt x="25908" y="2213420"/>
                  </a:lnTo>
                  <a:lnTo>
                    <a:pt x="28670" y="2198561"/>
                  </a:lnTo>
                  <a:lnTo>
                    <a:pt x="32956" y="2193893"/>
                  </a:lnTo>
                  <a:lnTo>
                    <a:pt x="26098" y="2172653"/>
                  </a:lnTo>
                  <a:lnTo>
                    <a:pt x="24955" y="2155317"/>
                  </a:lnTo>
                  <a:lnTo>
                    <a:pt x="17907" y="2138744"/>
                  </a:lnTo>
                  <a:lnTo>
                    <a:pt x="14573" y="2136553"/>
                  </a:lnTo>
                  <a:lnTo>
                    <a:pt x="17812" y="2127790"/>
                  </a:lnTo>
                  <a:lnTo>
                    <a:pt x="22288" y="2124266"/>
                  </a:lnTo>
                  <a:lnTo>
                    <a:pt x="13525" y="2118551"/>
                  </a:lnTo>
                  <a:lnTo>
                    <a:pt x="22765" y="2114550"/>
                  </a:lnTo>
                  <a:lnTo>
                    <a:pt x="21050" y="2109026"/>
                  </a:lnTo>
                  <a:lnTo>
                    <a:pt x="23527" y="2108073"/>
                  </a:lnTo>
                  <a:lnTo>
                    <a:pt x="19526" y="2104263"/>
                  </a:lnTo>
                  <a:lnTo>
                    <a:pt x="26289" y="2102168"/>
                  </a:lnTo>
                  <a:lnTo>
                    <a:pt x="39338" y="2089309"/>
                  </a:lnTo>
                  <a:lnTo>
                    <a:pt x="50578" y="2063972"/>
                  </a:lnTo>
                  <a:lnTo>
                    <a:pt x="55435" y="2058067"/>
                  </a:lnTo>
                  <a:lnTo>
                    <a:pt x="69818" y="2065020"/>
                  </a:lnTo>
                  <a:lnTo>
                    <a:pt x="75914" y="2056924"/>
                  </a:lnTo>
                  <a:lnTo>
                    <a:pt x="81915" y="2058734"/>
                  </a:lnTo>
                  <a:lnTo>
                    <a:pt x="87439" y="2056543"/>
                  </a:lnTo>
                  <a:lnTo>
                    <a:pt x="105442" y="2038350"/>
                  </a:lnTo>
                  <a:lnTo>
                    <a:pt x="103251" y="2036159"/>
                  </a:lnTo>
                  <a:lnTo>
                    <a:pt x="103251" y="2028444"/>
                  </a:lnTo>
                  <a:lnTo>
                    <a:pt x="109061" y="2030635"/>
                  </a:lnTo>
                  <a:lnTo>
                    <a:pt x="111633" y="2014918"/>
                  </a:lnTo>
                  <a:lnTo>
                    <a:pt x="122872" y="2011109"/>
                  </a:lnTo>
                  <a:lnTo>
                    <a:pt x="123349" y="2015109"/>
                  </a:lnTo>
                  <a:lnTo>
                    <a:pt x="133731" y="2012347"/>
                  </a:lnTo>
                  <a:lnTo>
                    <a:pt x="132683" y="2008823"/>
                  </a:lnTo>
                  <a:lnTo>
                    <a:pt x="135922" y="2007680"/>
                  </a:lnTo>
                  <a:lnTo>
                    <a:pt x="134969" y="2005775"/>
                  </a:lnTo>
                  <a:lnTo>
                    <a:pt x="128873" y="2007870"/>
                  </a:lnTo>
                  <a:lnTo>
                    <a:pt x="125920" y="1999774"/>
                  </a:lnTo>
                  <a:lnTo>
                    <a:pt x="127921" y="1997393"/>
                  </a:lnTo>
                  <a:lnTo>
                    <a:pt x="120777" y="2000345"/>
                  </a:lnTo>
                  <a:lnTo>
                    <a:pt x="118681" y="1994059"/>
                  </a:lnTo>
                  <a:lnTo>
                    <a:pt x="111157" y="1990344"/>
                  </a:lnTo>
                  <a:lnTo>
                    <a:pt x="109537" y="1986629"/>
                  </a:lnTo>
                  <a:lnTo>
                    <a:pt x="94012" y="1983391"/>
                  </a:lnTo>
                  <a:lnTo>
                    <a:pt x="90392" y="1973961"/>
                  </a:lnTo>
                  <a:lnTo>
                    <a:pt x="101346" y="1949672"/>
                  </a:lnTo>
                  <a:lnTo>
                    <a:pt x="114967" y="1932718"/>
                  </a:lnTo>
                  <a:lnTo>
                    <a:pt x="153448" y="1891093"/>
                  </a:lnTo>
                  <a:lnTo>
                    <a:pt x="165640" y="1882711"/>
                  </a:lnTo>
                  <a:lnTo>
                    <a:pt x="162401" y="1873568"/>
                  </a:lnTo>
                  <a:lnTo>
                    <a:pt x="165925" y="1866519"/>
                  </a:lnTo>
                  <a:lnTo>
                    <a:pt x="165544" y="1859756"/>
                  </a:lnTo>
                  <a:lnTo>
                    <a:pt x="171926" y="1852708"/>
                  </a:lnTo>
                  <a:lnTo>
                    <a:pt x="167068" y="1851279"/>
                  </a:lnTo>
                  <a:lnTo>
                    <a:pt x="172688" y="1844993"/>
                  </a:lnTo>
                  <a:lnTo>
                    <a:pt x="167068" y="1839659"/>
                  </a:lnTo>
                  <a:lnTo>
                    <a:pt x="175927" y="1828800"/>
                  </a:lnTo>
                  <a:lnTo>
                    <a:pt x="175069" y="1822514"/>
                  </a:lnTo>
                  <a:lnTo>
                    <a:pt x="182118" y="1817084"/>
                  </a:lnTo>
                  <a:lnTo>
                    <a:pt x="178403" y="1806607"/>
                  </a:lnTo>
                  <a:lnTo>
                    <a:pt x="181642" y="1805654"/>
                  </a:lnTo>
                  <a:lnTo>
                    <a:pt x="180118" y="1799558"/>
                  </a:lnTo>
                  <a:lnTo>
                    <a:pt x="174022" y="1797844"/>
                  </a:lnTo>
                  <a:lnTo>
                    <a:pt x="179451" y="1780794"/>
                  </a:lnTo>
                  <a:lnTo>
                    <a:pt x="176689" y="1778222"/>
                  </a:lnTo>
                  <a:lnTo>
                    <a:pt x="175546" y="1758220"/>
                  </a:lnTo>
                  <a:lnTo>
                    <a:pt x="172593" y="1755743"/>
                  </a:lnTo>
                  <a:lnTo>
                    <a:pt x="175355" y="1744790"/>
                  </a:lnTo>
                  <a:lnTo>
                    <a:pt x="160877" y="1737265"/>
                  </a:lnTo>
                  <a:lnTo>
                    <a:pt x="157639" y="1739170"/>
                  </a:lnTo>
                  <a:lnTo>
                    <a:pt x="155448" y="1735741"/>
                  </a:lnTo>
                  <a:lnTo>
                    <a:pt x="150781" y="1741932"/>
                  </a:lnTo>
                  <a:lnTo>
                    <a:pt x="147066" y="1738979"/>
                  </a:lnTo>
                  <a:lnTo>
                    <a:pt x="139446" y="1743266"/>
                  </a:lnTo>
                  <a:lnTo>
                    <a:pt x="127540" y="1738122"/>
                  </a:lnTo>
                  <a:lnTo>
                    <a:pt x="121920" y="1730121"/>
                  </a:lnTo>
                  <a:lnTo>
                    <a:pt x="130873" y="1706785"/>
                  </a:lnTo>
                  <a:lnTo>
                    <a:pt x="138208" y="1696307"/>
                  </a:lnTo>
                  <a:lnTo>
                    <a:pt x="136398" y="1693545"/>
                  </a:lnTo>
                  <a:lnTo>
                    <a:pt x="145161" y="1685544"/>
                  </a:lnTo>
                  <a:lnTo>
                    <a:pt x="141160" y="1677067"/>
                  </a:lnTo>
                  <a:lnTo>
                    <a:pt x="142494" y="1669733"/>
                  </a:lnTo>
                  <a:lnTo>
                    <a:pt x="136493" y="1665923"/>
                  </a:lnTo>
                  <a:lnTo>
                    <a:pt x="146971" y="1652587"/>
                  </a:lnTo>
                  <a:lnTo>
                    <a:pt x="162592" y="1659541"/>
                  </a:lnTo>
                  <a:lnTo>
                    <a:pt x="169069" y="1665351"/>
                  </a:lnTo>
                  <a:lnTo>
                    <a:pt x="168973" y="1660589"/>
                  </a:lnTo>
                  <a:lnTo>
                    <a:pt x="171069" y="1659445"/>
                  </a:lnTo>
                  <a:lnTo>
                    <a:pt x="180118" y="1661065"/>
                  </a:lnTo>
                  <a:lnTo>
                    <a:pt x="182213" y="1653064"/>
                  </a:lnTo>
                  <a:lnTo>
                    <a:pt x="187738" y="1650778"/>
                  </a:lnTo>
                  <a:lnTo>
                    <a:pt x="189738" y="1643158"/>
                  </a:lnTo>
                  <a:lnTo>
                    <a:pt x="193072" y="1644968"/>
                  </a:lnTo>
                  <a:lnTo>
                    <a:pt x="193357" y="1643062"/>
                  </a:lnTo>
                  <a:lnTo>
                    <a:pt x="199358" y="1643062"/>
                  </a:lnTo>
                  <a:lnTo>
                    <a:pt x="196024" y="1658874"/>
                  </a:lnTo>
                  <a:lnTo>
                    <a:pt x="185833" y="1677638"/>
                  </a:lnTo>
                  <a:lnTo>
                    <a:pt x="195358" y="1676972"/>
                  </a:lnTo>
                  <a:lnTo>
                    <a:pt x="197834" y="1673447"/>
                  </a:lnTo>
                  <a:lnTo>
                    <a:pt x="201549" y="1676305"/>
                  </a:lnTo>
                  <a:lnTo>
                    <a:pt x="208788" y="1666208"/>
                  </a:lnTo>
                  <a:lnTo>
                    <a:pt x="206692" y="1647825"/>
                  </a:lnTo>
                  <a:lnTo>
                    <a:pt x="209550" y="1644586"/>
                  </a:lnTo>
                  <a:lnTo>
                    <a:pt x="212979" y="1645539"/>
                  </a:lnTo>
                  <a:lnTo>
                    <a:pt x="213550" y="1643062"/>
                  </a:lnTo>
                  <a:lnTo>
                    <a:pt x="205264" y="1641348"/>
                  </a:lnTo>
                  <a:lnTo>
                    <a:pt x="205645" y="1639443"/>
                  </a:lnTo>
                  <a:lnTo>
                    <a:pt x="201454" y="1640110"/>
                  </a:lnTo>
                  <a:lnTo>
                    <a:pt x="201358" y="1636585"/>
                  </a:lnTo>
                  <a:lnTo>
                    <a:pt x="209074" y="1623917"/>
                  </a:lnTo>
                  <a:lnTo>
                    <a:pt x="210693" y="1616488"/>
                  </a:lnTo>
                  <a:lnTo>
                    <a:pt x="215455" y="1613630"/>
                  </a:lnTo>
                  <a:lnTo>
                    <a:pt x="200501" y="1603819"/>
                  </a:lnTo>
                  <a:lnTo>
                    <a:pt x="197739" y="1591056"/>
                  </a:lnTo>
                  <a:lnTo>
                    <a:pt x="186309" y="1579531"/>
                  </a:lnTo>
                  <a:lnTo>
                    <a:pt x="184023" y="1564576"/>
                  </a:lnTo>
                  <a:lnTo>
                    <a:pt x="189833" y="1546479"/>
                  </a:lnTo>
                  <a:lnTo>
                    <a:pt x="210693" y="1518476"/>
                  </a:lnTo>
                  <a:lnTo>
                    <a:pt x="219742" y="1511236"/>
                  </a:lnTo>
                  <a:lnTo>
                    <a:pt x="214503" y="1504093"/>
                  </a:lnTo>
                  <a:lnTo>
                    <a:pt x="221742" y="1499235"/>
                  </a:lnTo>
                  <a:lnTo>
                    <a:pt x="218027" y="1489519"/>
                  </a:lnTo>
                  <a:lnTo>
                    <a:pt x="222790" y="1487043"/>
                  </a:lnTo>
                  <a:lnTo>
                    <a:pt x="221266" y="1484757"/>
                  </a:lnTo>
                  <a:lnTo>
                    <a:pt x="204406" y="1489139"/>
                  </a:lnTo>
                  <a:lnTo>
                    <a:pt x="201168" y="1483805"/>
                  </a:lnTo>
                  <a:lnTo>
                    <a:pt x="201358" y="1478280"/>
                  </a:lnTo>
                  <a:lnTo>
                    <a:pt x="207550" y="1467517"/>
                  </a:lnTo>
                  <a:lnTo>
                    <a:pt x="206978" y="1459706"/>
                  </a:lnTo>
                  <a:lnTo>
                    <a:pt x="234315" y="1446848"/>
                  </a:lnTo>
                  <a:lnTo>
                    <a:pt x="232981" y="1444181"/>
                  </a:lnTo>
                  <a:lnTo>
                    <a:pt x="246793" y="1435989"/>
                  </a:lnTo>
                  <a:lnTo>
                    <a:pt x="256508" y="1420559"/>
                  </a:lnTo>
                  <a:lnTo>
                    <a:pt x="273272" y="1406366"/>
                  </a:lnTo>
                  <a:lnTo>
                    <a:pt x="282797" y="1413986"/>
                  </a:lnTo>
                  <a:lnTo>
                    <a:pt x="288703" y="1415606"/>
                  </a:lnTo>
                  <a:lnTo>
                    <a:pt x="289560" y="1411129"/>
                  </a:lnTo>
                  <a:lnTo>
                    <a:pt x="294418" y="1412939"/>
                  </a:lnTo>
                  <a:lnTo>
                    <a:pt x="293275" y="1421416"/>
                  </a:lnTo>
                  <a:lnTo>
                    <a:pt x="296227" y="1421701"/>
                  </a:lnTo>
                  <a:lnTo>
                    <a:pt x="296037" y="1424178"/>
                  </a:lnTo>
                  <a:lnTo>
                    <a:pt x="305657" y="1424559"/>
                  </a:lnTo>
                  <a:lnTo>
                    <a:pt x="309753" y="1429417"/>
                  </a:lnTo>
                  <a:lnTo>
                    <a:pt x="309372" y="1425797"/>
                  </a:lnTo>
                  <a:lnTo>
                    <a:pt x="314134" y="1423987"/>
                  </a:lnTo>
                  <a:lnTo>
                    <a:pt x="325374" y="1439323"/>
                  </a:lnTo>
                  <a:lnTo>
                    <a:pt x="328327" y="1438561"/>
                  </a:lnTo>
                  <a:lnTo>
                    <a:pt x="332613" y="1434370"/>
                  </a:lnTo>
                  <a:lnTo>
                    <a:pt x="331089" y="1430845"/>
                  </a:lnTo>
                  <a:lnTo>
                    <a:pt x="342233" y="1425416"/>
                  </a:lnTo>
                  <a:lnTo>
                    <a:pt x="343186" y="1421511"/>
                  </a:lnTo>
                  <a:lnTo>
                    <a:pt x="340424" y="1419416"/>
                  </a:lnTo>
                  <a:lnTo>
                    <a:pt x="352044" y="1387697"/>
                  </a:lnTo>
                  <a:lnTo>
                    <a:pt x="361474" y="1399794"/>
                  </a:lnTo>
                  <a:lnTo>
                    <a:pt x="384429" y="1403509"/>
                  </a:lnTo>
                  <a:lnTo>
                    <a:pt x="401288" y="1416272"/>
                  </a:lnTo>
                  <a:lnTo>
                    <a:pt x="406051" y="1413034"/>
                  </a:lnTo>
                  <a:lnTo>
                    <a:pt x="416052" y="1391602"/>
                  </a:lnTo>
                  <a:lnTo>
                    <a:pt x="414052" y="1374648"/>
                  </a:lnTo>
                  <a:lnTo>
                    <a:pt x="409384" y="1372552"/>
                  </a:lnTo>
                  <a:lnTo>
                    <a:pt x="416528" y="1368552"/>
                  </a:lnTo>
                  <a:lnTo>
                    <a:pt x="431006" y="1365504"/>
                  </a:lnTo>
                  <a:lnTo>
                    <a:pt x="432911" y="1358170"/>
                  </a:lnTo>
                  <a:lnTo>
                    <a:pt x="430435" y="1356169"/>
                  </a:lnTo>
                  <a:lnTo>
                    <a:pt x="440531" y="1353788"/>
                  </a:lnTo>
                  <a:lnTo>
                    <a:pt x="435102" y="1345978"/>
                  </a:lnTo>
                  <a:lnTo>
                    <a:pt x="439579" y="1328452"/>
                  </a:lnTo>
                  <a:lnTo>
                    <a:pt x="438055" y="1326547"/>
                  </a:lnTo>
                  <a:lnTo>
                    <a:pt x="443008" y="1319308"/>
                  </a:lnTo>
                  <a:lnTo>
                    <a:pt x="433483" y="1317117"/>
                  </a:lnTo>
                  <a:lnTo>
                    <a:pt x="411385" y="1328737"/>
                  </a:lnTo>
                  <a:lnTo>
                    <a:pt x="400526" y="1342930"/>
                  </a:lnTo>
                  <a:lnTo>
                    <a:pt x="396907" y="1342549"/>
                  </a:lnTo>
                  <a:lnTo>
                    <a:pt x="393763" y="1324356"/>
                  </a:lnTo>
                  <a:lnTo>
                    <a:pt x="387667" y="1308830"/>
                  </a:lnTo>
                  <a:lnTo>
                    <a:pt x="386620" y="1296543"/>
                  </a:lnTo>
                  <a:lnTo>
                    <a:pt x="395192" y="1270349"/>
                  </a:lnTo>
                  <a:lnTo>
                    <a:pt x="401383" y="1258634"/>
                  </a:lnTo>
                  <a:lnTo>
                    <a:pt x="434435" y="1242632"/>
                  </a:lnTo>
                  <a:lnTo>
                    <a:pt x="443008" y="1228534"/>
                  </a:lnTo>
                  <a:lnTo>
                    <a:pt x="450913" y="1226915"/>
                  </a:lnTo>
                  <a:lnTo>
                    <a:pt x="462534" y="1215009"/>
                  </a:lnTo>
                  <a:lnTo>
                    <a:pt x="478346" y="1204532"/>
                  </a:lnTo>
                  <a:lnTo>
                    <a:pt x="488061" y="1201579"/>
                  </a:lnTo>
                  <a:lnTo>
                    <a:pt x="486632" y="1198245"/>
                  </a:lnTo>
                  <a:lnTo>
                    <a:pt x="493776" y="1194530"/>
                  </a:lnTo>
                  <a:lnTo>
                    <a:pt x="496538" y="1189958"/>
                  </a:lnTo>
                  <a:lnTo>
                    <a:pt x="490156" y="1187196"/>
                  </a:lnTo>
                  <a:lnTo>
                    <a:pt x="491776" y="1178624"/>
                  </a:lnTo>
                  <a:lnTo>
                    <a:pt x="499015" y="1178052"/>
                  </a:lnTo>
                  <a:lnTo>
                    <a:pt x="490061" y="1172909"/>
                  </a:lnTo>
                  <a:lnTo>
                    <a:pt x="493681" y="1169765"/>
                  </a:lnTo>
                  <a:lnTo>
                    <a:pt x="488632" y="1170242"/>
                  </a:lnTo>
                  <a:lnTo>
                    <a:pt x="495681" y="1158811"/>
                  </a:lnTo>
                  <a:lnTo>
                    <a:pt x="481679" y="1151858"/>
                  </a:lnTo>
                  <a:lnTo>
                    <a:pt x="479393" y="1146524"/>
                  </a:lnTo>
                  <a:lnTo>
                    <a:pt x="478631" y="1153097"/>
                  </a:lnTo>
                  <a:lnTo>
                    <a:pt x="482155" y="1155478"/>
                  </a:lnTo>
                  <a:lnTo>
                    <a:pt x="480631" y="1158716"/>
                  </a:lnTo>
                  <a:lnTo>
                    <a:pt x="470535" y="1154430"/>
                  </a:lnTo>
                  <a:lnTo>
                    <a:pt x="465868" y="1158050"/>
                  </a:lnTo>
                  <a:lnTo>
                    <a:pt x="467963" y="1163765"/>
                  </a:lnTo>
                  <a:lnTo>
                    <a:pt x="465010" y="1164812"/>
                  </a:lnTo>
                  <a:lnTo>
                    <a:pt x="456152" y="1153287"/>
                  </a:lnTo>
                  <a:lnTo>
                    <a:pt x="447008" y="1147096"/>
                  </a:lnTo>
                  <a:lnTo>
                    <a:pt x="460534" y="1136904"/>
                  </a:lnTo>
                  <a:lnTo>
                    <a:pt x="462344" y="1126045"/>
                  </a:lnTo>
                  <a:lnTo>
                    <a:pt x="474154" y="1121759"/>
                  </a:lnTo>
                  <a:lnTo>
                    <a:pt x="474154" y="1114997"/>
                  </a:lnTo>
                  <a:lnTo>
                    <a:pt x="465868" y="1113663"/>
                  </a:lnTo>
                  <a:lnTo>
                    <a:pt x="463582" y="1115663"/>
                  </a:lnTo>
                  <a:lnTo>
                    <a:pt x="450342" y="1108043"/>
                  </a:lnTo>
                  <a:lnTo>
                    <a:pt x="445389" y="1109186"/>
                  </a:lnTo>
                  <a:lnTo>
                    <a:pt x="446627" y="1106995"/>
                  </a:lnTo>
                  <a:lnTo>
                    <a:pt x="436054" y="1101090"/>
                  </a:lnTo>
                  <a:lnTo>
                    <a:pt x="441865" y="1096137"/>
                  </a:lnTo>
                  <a:lnTo>
                    <a:pt x="436531" y="1094518"/>
                  </a:lnTo>
                  <a:lnTo>
                    <a:pt x="433673" y="1088803"/>
                  </a:lnTo>
                  <a:lnTo>
                    <a:pt x="435388" y="1088041"/>
                  </a:lnTo>
                  <a:lnTo>
                    <a:pt x="426434" y="1078135"/>
                  </a:lnTo>
                  <a:lnTo>
                    <a:pt x="428720" y="1072420"/>
                  </a:lnTo>
                  <a:lnTo>
                    <a:pt x="411671" y="1072325"/>
                  </a:lnTo>
                  <a:lnTo>
                    <a:pt x="400907" y="1064038"/>
                  </a:lnTo>
                  <a:lnTo>
                    <a:pt x="401193" y="1054703"/>
                  </a:lnTo>
                  <a:lnTo>
                    <a:pt x="394335" y="1052893"/>
                  </a:lnTo>
                  <a:lnTo>
                    <a:pt x="393192" y="1050226"/>
                  </a:lnTo>
                  <a:lnTo>
                    <a:pt x="384620" y="1046893"/>
                  </a:lnTo>
                  <a:lnTo>
                    <a:pt x="385000" y="1044892"/>
                  </a:lnTo>
                  <a:lnTo>
                    <a:pt x="374237" y="1043750"/>
                  </a:lnTo>
                  <a:lnTo>
                    <a:pt x="370523" y="1027652"/>
                  </a:lnTo>
                  <a:lnTo>
                    <a:pt x="364807" y="1031272"/>
                  </a:lnTo>
                  <a:lnTo>
                    <a:pt x="355282" y="1030605"/>
                  </a:lnTo>
                  <a:lnTo>
                    <a:pt x="342138" y="1024509"/>
                  </a:lnTo>
                  <a:lnTo>
                    <a:pt x="338137" y="1029367"/>
                  </a:lnTo>
                  <a:lnTo>
                    <a:pt x="329660" y="1032224"/>
                  </a:lnTo>
                  <a:lnTo>
                    <a:pt x="295084" y="1072134"/>
                  </a:lnTo>
                  <a:lnTo>
                    <a:pt x="292513" y="1087184"/>
                  </a:lnTo>
                  <a:lnTo>
                    <a:pt x="284226" y="1093280"/>
                  </a:lnTo>
                  <a:lnTo>
                    <a:pt x="273463" y="1095375"/>
                  </a:lnTo>
                  <a:lnTo>
                    <a:pt x="254698" y="1087184"/>
                  </a:lnTo>
                  <a:lnTo>
                    <a:pt x="250507" y="1074801"/>
                  </a:lnTo>
                  <a:lnTo>
                    <a:pt x="245935" y="1070705"/>
                  </a:lnTo>
                  <a:lnTo>
                    <a:pt x="247745" y="1063276"/>
                  </a:lnTo>
                  <a:lnTo>
                    <a:pt x="258985" y="1046798"/>
                  </a:lnTo>
                  <a:lnTo>
                    <a:pt x="278701" y="1029272"/>
                  </a:lnTo>
                  <a:lnTo>
                    <a:pt x="282511" y="1032034"/>
                  </a:lnTo>
                  <a:lnTo>
                    <a:pt x="292798" y="1011460"/>
                  </a:lnTo>
                  <a:lnTo>
                    <a:pt x="289560" y="1009650"/>
                  </a:lnTo>
                  <a:lnTo>
                    <a:pt x="292036" y="996696"/>
                  </a:lnTo>
                  <a:lnTo>
                    <a:pt x="298228" y="997077"/>
                  </a:lnTo>
                  <a:lnTo>
                    <a:pt x="298323" y="990791"/>
                  </a:lnTo>
                  <a:lnTo>
                    <a:pt x="295180" y="991362"/>
                  </a:lnTo>
                  <a:lnTo>
                    <a:pt x="295846" y="986885"/>
                  </a:lnTo>
                  <a:lnTo>
                    <a:pt x="301657" y="981837"/>
                  </a:lnTo>
                  <a:lnTo>
                    <a:pt x="299942" y="975169"/>
                  </a:lnTo>
                  <a:lnTo>
                    <a:pt x="296418" y="976408"/>
                  </a:lnTo>
                  <a:lnTo>
                    <a:pt x="296037" y="973645"/>
                  </a:lnTo>
                  <a:lnTo>
                    <a:pt x="307276" y="971359"/>
                  </a:lnTo>
                  <a:lnTo>
                    <a:pt x="309658" y="969455"/>
                  </a:lnTo>
                  <a:lnTo>
                    <a:pt x="308991" y="966025"/>
                  </a:lnTo>
                  <a:lnTo>
                    <a:pt x="307086" y="963740"/>
                  </a:lnTo>
                  <a:lnTo>
                    <a:pt x="290227" y="976789"/>
                  </a:lnTo>
                  <a:lnTo>
                    <a:pt x="282511" y="979742"/>
                  </a:lnTo>
                  <a:lnTo>
                    <a:pt x="280797" y="977836"/>
                  </a:lnTo>
                  <a:lnTo>
                    <a:pt x="257080" y="980123"/>
                  </a:lnTo>
                  <a:lnTo>
                    <a:pt x="242697" y="971169"/>
                  </a:lnTo>
                  <a:lnTo>
                    <a:pt x="238506" y="971931"/>
                  </a:lnTo>
                  <a:lnTo>
                    <a:pt x="232029" y="979742"/>
                  </a:lnTo>
                  <a:lnTo>
                    <a:pt x="234886" y="989076"/>
                  </a:lnTo>
                  <a:lnTo>
                    <a:pt x="239839" y="989552"/>
                  </a:lnTo>
                  <a:lnTo>
                    <a:pt x="238887" y="993553"/>
                  </a:lnTo>
                  <a:lnTo>
                    <a:pt x="227362" y="1003744"/>
                  </a:lnTo>
                  <a:lnTo>
                    <a:pt x="224028" y="1014032"/>
                  </a:lnTo>
                  <a:lnTo>
                    <a:pt x="206788" y="1023747"/>
                  </a:lnTo>
                  <a:lnTo>
                    <a:pt x="194500" y="1013746"/>
                  </a:lnTo>
                  <a:lnTo>
                    <a:pt x="194024" y="1000601"/>
                  </a:lnTo>
                  <a:lnTo>
                    <a:pt x="200501" y="1002411"/>
                  </a:lnTo>
                  <a:lnTo>
                    <a:pt x="203644" y="998887"/>
                  </a:lnTo>
                  <a:lnTo>
                    <a:pt x="209550" y="987742"/>
                  </a:lnTo>
                  <a:lnTo>
                    <a:pt x="208312" y="980789"/>
                  </a:lnTo>
                  <a:lnTo>
                    <a:pt x="212788" y="972598"/>
                  </a:lnTo>
                  <a:lnTo>
                    <a:pt x="207835" y="960787"/>
                  </a:lnTo>
                  <a:lnTo>
                    <a:pt x="208693" y="957548"/>
                  </a:lnTo>
                  <a:lnTo>
                    <a:pt x="199739" y="952405"/>
                  </a:lnTo>
                  <a:lnTo>
                    <a:pt x="200311" y="943832"/>
                  </a:lnTo>
                  <a:lnTo>
                    <a:pt x="196786" y="943642"/>
                  </a:lnTo>
                  <a:lnTo>
                    <a:pt x="198215" y="940499"/>
                  </a:lnTo>
                  <a:lnTo>
                    <a:pt x="195358" y="941832"/>
                  </a:lnTo>
                  <a:lnTo>
                    <a:pt x="194310" y="926497"/>
                  </a:lnTo>
                  <a:lnTo>
                    <a:pt x="200120" y="925449"/>
                  </a:lnTo>
                  <a:lnTo>
                    <a:pt x="204025" y="928497"/>
                  </a:lnTo>
                  <a:lnTo>
                    <a:pt x="211074" y="928497"/>
                  </a:lnTo>
                  <a:lnTo>
                    <a:pt x="211264" y="931831"/>
                  </a:lnTo>
                  <a:lnTo>
                    <a:pt x="225076" y="931069"/>
                  </a:lnTo>
                  <a:lnTo>
                    <a:pt x="244316" y="939451"/>
                  </a:lnTo>
                  <a:lnTo>
                    <a:pt x="262699" y="930402"/>
                  </a:lnTo>
                  <a:lnTo>
                    <a:pt x="263271" y="936403"/>
                  </a:lnTo>
                  <a:lnTo>
                    <a:pt x="275368" y="938975"/>
                  </a:lnTo>
                  <a:lnTo>
                    <a:pt x="282130" y="948500"/>
                  </a:lnTo>
                  <a:lnTo>
                    <a:pt x="297180" y="937450"/>
                  </a:lnTo>
                  <a:lnTo>
                    <a:pt x="308705" y="940689"/>
                  </a:lnTo>
                  <a:lnTo>
                    <a:pt x="303085" y="931545"/>
                  </a:lnTo>
                  <a:lnTo>
                    <a:pt x="306324" y="929354"/>
                  </a:lnTo>
                  <a:lnTo>
                    <a:pt x="315563" y="941070"/>
                  </a:lnTo>
                  <a:lnTo>
                    <a:pt x="326993" y="946785"/>
                  </a:lnTo>
                  <a:lnTo>
                    <a:pt x="325946" y="951262"/>
                  </a:lnTo>
                  <a:lnTo>
                    <a:pt x="329755" y="958786"/>
                  </a:lnTo>
                  <a:lnTo>
                    <a:pt x="339185" y="949071"/>
                  </a:lnTo>
                  <a:lnTo>
                    <a:pt x="340804" y="941356"/>
                  </a:lnTo>
                  <a:lnTo>
                    <a:pt x="362617" y="965835"/>
                  </a:lnTo>
                  <a:lnTo>
                    <a:pt x="368713" y="966502"/>
                  </a:lnTo>
                  <a:lnTo>
                    <a:pt x="379762" y="955929"/>
                  </a:lnTo>
                  <a:lnTo>
                    <a:pt x="376142" y="945356"/>
                  </a:lnTo>
                  <a:lnTo>
                    <a:pt x="388334" y="938689"/>
                  </a:lnTo>
                  <a:lnTo>
                    <a:pt x="397002" y="938117"/>
                  </a:lnTo>
                  <a:lnTo>
                    <a:pt x="399002" y="926687"/>
                  </a:lnTo>
                  <a:lnTo>
                    <a:pt x="405765" y="928021"/>
                  </a:lnTo>
                  <a:lnTo>
                    <a:pt x="410432" y="939356"/>
                  </a:lnTo>
                  <a:lnTo>
                    <a:pt x="408051" y="942118"/>
                  </a:lnTo>
                  <a:lnTo>
                    <a:pt x="411766" y="947833"/>
                  </a:lnTo>
                  <a:lnTo>
                    <a:pt x="412432" y="955262"/>
                  </a:lnTo>
                  <a:lnTo>
                    <a:pt x="414909" y="954405"/>
                  </a:lnTo>
                  <a:lnTo>
                    <a:pt x="413956" y="950309"/>
                  </a:lnTo>
                  <a:lnTo>
                    <a:pt x="419386" y="947452"/>
                  </a:lnTo>
                  <a:lnTo>
                    <a:pt x="424625" y="946880"/>
                  </a:lnTo>
                  <a:lnTo>
                    <a:pt x="425958" y="950024"/>
                  </a:lnTo>
                  <a:lnTo>
                    <a:pt x="440055" y="946499"/>
                  </a:lnTo>
                  <a:lnTo>
                    <a:pt x="454342" y="946214"/>
                  </a:lnTo>
                  <a:lnTo>
                    <a:pt x="467201" y="949261"/>
                  </a:lnTo>
                  <a:lnTo>
                    <a:pt x="473297" y="945451"/>
                  </a:lnTo>
                  <a:lnTo>
                    <a:pt x="478346" y="945833"/>
                  </a:lnTo>
                  <a:lnTo>
                    <a:pt x="485108" y="941927"/>
                  </a:lnTo>
                  <a:lnTo>
                    <a:pt x="486156" y="936974"/>
                  </a:lnTo>
                  <a:lnTo>
                    <a:pt x="497300" y="933641"/>
                  </a:lnTo>
                  <a:lnTo>
                    <a:pt x="502349" y="927830"/>
                  </a:lnTo>
                  <a:lnTo>
                    <a:pt x="508825" y="917924"/>
                  </a:lnTo>
                  <a:lnTo>
                    <a:pt x="498824" y="906685"/>
                  </a:lnTo>
                  <a:lnTo>
                    <a:pt x="477774" y="913638"/>
                  </a:lnTo>
                  <a:lnTo>
                    <a:pt x="477107" y="915638"/>
                  </a:lnTo>
                  <a:lnTo>
                    <a:pt x="461677" y="916495"/>
                  </a:lnTo>
                  <a:lnTo>
                    <a:pt x="462344" y="909733"/>
                  </a:lnTo>
                  <a:lnTo>
                    <a:pt x="453676" y="910685"/>
                  </a:lnTo>
                  <a:lnTo>
                    <a:pt x="453200" y="905066"/>
                  </a:lnTo>
                  <a:lnTo>
                    <a:pt x="447580" y="905447"/>
                  </a:lnTo>
                  <a:lnTo>
                    <a:pt x="448818" y="898303"/>
                  </a:lnTo>
                  <a:lnTo>
                    <a:pt x="455962" y="895731"/>
                  </a:lnTo>
                  <a:lnTo>
                    <a:pt x="453580" y="889349"/>
                  </a:lnTo>
                  <a:lnTo>
                    <a:pt x="449961" y="889921"/>
                  </a:lnTo>
                  <a:lnTo>
                    <a:pt x="449199" y="887730"/>
                  </a:lnTo>
                  <a:lnTo>
                    <a:pt x="447675" y="871252"/>
                  </a:lnTo>
                  <a:lnTo>
                    <a:pt x="442722" y="865537"/>
                  </a:lnTo>
                  <a:lnTo>
                    <a:pt x="417290" y="859822"/>
                  </a:lnTo>
                  <a:lnTo>
                    <a:pt x="442341" y="823055"/>
                  </a:lnTo>
                  <a:lnTo>
                    <a:pt x="439483" y="817912"/>
                  </a:lnTo>
                  <a:lnTo>
                    <a:pt x="420814" y="805625"/>
                  </a:lnTo>
                  <a:lnTo>
                    <a:pt x="420052" y="796290"/>
                  </a:lnTo>
                  <a:lnTo>
                    <a:pt x="396430" y="786098"/>
                  </a:lnTo>
                  <a:lnTo>
                    <a:pt x="393668" y="777050"/>
                  </a:lnTo>
                  <a:lnTo>
                    <a:pt x="382048" y="767239"/>
                  </a:lnTo>
                  <a:lnTo>
                    <a:pt x="381572" y="762572"/>
                  </a:lnTo>
                  <a:lnTo>
                    <a:pt x="394145" y="747332"/>
                  </a:lnTo>
                  <a:lnTo>
                    <a:pt x="385953" y="709612"/>
                  </a:lnTo>
                  <a:lnTo>
                    <a:pt x="389287" y="702088"/>
                  </a:lnTo>
                  <a:lnTo>
                    <a:pt x="396430" y="697040"/>
                  </a:lnTo>
                  <a:lnTo>
                    <a:pt x="397383" y="688943"/>
                  </a:lnTo>
                  <a:lnTo>
                    <a:pt x="405860" y="669893"/>
                  </a:lnTo>
                  <a:lnTo>
                    <a:pt x="403098" y="654082"/>
                  </a:lnTo>
                  <a:lnTo>
                    <a:pt x="414433" y="637032"/>
                  </a:lnTo>
                  <a:lnTo>
                    <a:pt x="427958" y="628555"/>
                  </a:lnTo>
                  <a:lnTo>
                    <a:pt x="441960" y="626650"/>
                  </a:lnTo>
                  <a:lnTo>
                    <a:pt x="452247" y="630365"/>
                  </a:lnTo>
                  <a:lnTo>
                    <a:pt x="462915" y="625126"/>
                  </a:lnTo>
                  <a:lnTo>
                    <a:pt x="484537" y="626935"/>
                  </a:lnTo>
                  <a:lnTo>
                    <a:pt x="498538" y="633889"/>
                  </a:lnTo>
                  <a:lnTo>
                    <a:pt x="505111" y="641033"/>
                  </a:lnTo>
                  <a:lnTo>
                    <a:pt x="521589" y="633127"/>
                  </a:lnTo>
                  <a:lnTo>
                    <a:pt x="532067" y="632841"/>
                  </a:lnTo>
                  <a:lnTo>
                    <a:pt x="539401" y="636651"/>
                  </a:lnTo>
                  <a:lnTo>
                    <a:pt x="558737" y="638461"/>
                  </a:lnTo>
                  <a:lnTo>
                    <a:pt x="576929" y="646557"/>
                  </a:lnTo>
                  <a:lnTo>
                    <a:pt x="591217" y="649319"/>
                  </a:lnTo>
                  <a:lnTo>
                    <a:pt x="591026" y="651700"/>
                  </a:lnTo>
                  <a:lnTo>
                    <a:pt x="602933" y="654463"/>
                  </a:lnTo>
                  <a:lnTo>
                    <a:pt x="611029" y="665702"/>
                  </a:lnTo>
                  <a:lnTo>
                    <a:pt x="612172" y="657511"/>
                  </a:lnTo>
                  <a:lnTo>
                    <a:pt x="620077" y="651224"/>
                  </a:lnTo>
                  <a:lnTo>
                    <a:pt x="617411" y="643604"/>
                  </a:lnTo>
                  <a:lnTo>
                    <a:pt x="620173" y="639413"/>
                  </a:lnTo>
                  <a:lnTo>
                    <a:pt x="632936" y="635603"/>
                  </a:lnTo>
                  <a:lnTo>
                    <a:pt x="641985" y="627031"/>
                  </a:lnTo>
                  <a:lnTo>
                    <a:pt x="656749" y="625792"/>
                  </a:lnTo>
                  <a:lnTo>
                    <a:pt x="677799" y="637984"/>
                  </a:lnTo>
                  <a:lnTo>
                    <a:pt x="683133" y="651605"/>
                  </a:lnTo>
                  <a:lnTo>
                    <a:pt x="692277" y="658177"/>
                  </a:lnTo>
                  <a:lnTo>
                    <a:pt x="689419" y="663797"/>
                  </a:lnTo>
                  <a:lnTo>
                    <a:pt x="680561" y="665226"/>
                  </a:lnTo>
                  <a:lnTo>
                    <a:pt x="676846" y="670274"/>
                  </a:lnTo>
                  <a:lnTo>
                    <a:pt x="677513" y="679228"/>
                  </a:lnTo>
                  <a:lnTo>
                    <a:pt x="688943" y="684371"/>
                  </a:lnTo>
                  <a:lnTo>
                    <a:pt x="687991" y="692277"/>
                  </a:lnTo>
                  <a:lnTo>
                    <a:pt x="693706" y="692658"/>
                  </a:lnTo>
                  <a:lnTo>
                    <a:pt x="696754" y="699135"/>
                  </a:lnTo>
                  <a:lnTo>
                    <a:pt x="725138" y="707326"/>
                  </a:lnTo>
                  <a:lnTo>
                    <a:pt x="736759" y="705707"/>
                  </a:lnTo>
                  <a:lnTo>
                    <a:pt x="759333" y="694468"/>
                  </a:lnTo>
                  <a:lnTo>
                    <a:pt x="781621" y="688943"/>
                  </a:lnTo>
                  <a:lnTo>
                    <a:pt x="785813" y="681323"/>
                  </a:lnTo>
                  <a:lnTo>
                    <a:pt x="785717" y="671322"/>
                  </a:lnTo>
                  <a:lnTo>
                    <a:pt x="790861" y="667417"/>
                  </a:lnTo>
                  <a:lnTo>
                    <a:pt x="797242" y="669798"/>
                  </a:lnTo>
                  <a:lnTo>
                    <a:pt x="802862" y="676084"/>
                  </a:lnTo>
                  <a:lnTo>
                    <a:pt x="800957" y="679323"/>
                  </a:lnTo>
                  <a:lnTo>
                    <a:pt x="792480" y="683038"/>
                  </a:lnTo>
                  <a:lnTo>
                    <a:pt x="793718" y="692182"/>
                  </a:lnTo>
                  <a:lnTo>
                    <a:pt x="799148" y="693420"/>
                  </a:lnTo>
                  <a:lnTo>
                    <a:pt x="803053" y="684181"/>
                  </a:lnTo>
                  <a:lnTo>
                    <a:pt x="806387" y="683038"/>
                  </a:lnTo>
                  <a:lnTo>
                    <a:pt x="811530" y="687419"/>
                  </a:lnTo>
                  <a:lnTo>
                    <a:pt x="811816" y="694468"/>
                  </a:lnTo>
                  <a:lnTo>
                    <a:pt x="814578" y="694753"/>
                  </a:lnTo>
                  <a:lnTo>
                    <a:pt x="823531" y="683800"/>
                  </a:lnTo>
                  <a:lnTo>
                    <a:pt x="829913" y="685514"/>
                  </a:lnTo>
                  <a:lnTo>
                    <a:pt x="837724" y="679514"/>
                  </a:lnTo>
                  <a:lnTo>
                    <a:pt x="842772" y="679418"/>
                  </a:lnTo>
                  <a:lnTo>
                    <a:pt x="842963" y="677037"/>
                  </a:lnTo>
                  <a:lnTo>
                    <a:pt x="851630" y="678085"/>
                  </a:lnTo>
                  <a:lnTo>
                    <a:pt x="854297" y="667702"/>
                  </a:lnTo>
                  <a:lnTo>
                    <a:pt x="863346" y="667417"/>
                  </a:lnTo>
                  <a:lnTo>
                    <a:pt x="860965" y="657701"/>
                  </a:lnTo>
                  <a:lnTo>
                    <a:pt x="889540" y="644652"/>
                  </a:lnTo>
                  <a:lnTo>
                    <a:pt x="882206" y="637699"/>
                  </a:lnTo>
                  <a:lnTo>
                    <a:pt x="880872" y="627412"/>
                  </a:lnTo>
                  <a:lnTo>
                    <a:pt x="882872" y="625792"/>
                  </a:lnTo>
                  <a:lnTo>
                    <a:pt x="880586" y="625507"/>
                  </a:lnTo>
                  <a:lnTo>
                    <a:pt x="878586" y="615220"/>
                  </a:lnTo>
                  <a:lnTo>
                    <a:pt x="859060" y="607505"/>
                  </a:lnTo>
                  <a:lnTo>
                    <a:pt x="857917" y="598742"/>
                  </a:lnTo>
                  <a:lnTo>
                    <a:pt x="854297" y="595408"/>
                  </a:lnTo>
                  <a:lnTo>
                    <a:pt x="860298" y="585407"/>
                  </a:lnTo>
                  <a:lnTo>
                    <a:pt x="872395" y="588645"/>
                  </a:lnTo>
                  <a:lnTo>
                    <a:pt x="882967" y="595027"/>
                  </a:lnTo>
                  <a:lnTo>
                    <a:pt x="886206" y="588169"/>
                  </a:lnTo>
                  <a:lnTo>
                    <a:pt x="897065" y="593789"/>
                  </a:lnTo>
                  <a:lnTo>
                    <a:pt x="903732" y="585502"/>
                  </a:lnTo>
                  <a:lnTo>
                    <a:pt x="913543" y="565404"/>
                  </a:lnTo>
                  <a:lnTo>
                    <a:pt x="891159" y="549211"/>
                  </a:lnTo>
                  <a:lnTo>
                    <a:pt x="892683" y="547116"/>
                  </a:lnTo>
                  <a:lnTo>
                    <a:pt x="889254" y="543782"/>
                  </a:lnTo>
                  <a:lnTo>
                    <a:pt x="878300" y="541496"/>
                  </a:lnTo>
                  <a:lnTo>
                    <a:pt x="886396" y="531114"/>
                  </a:lnTo>
                  <a:lnTo>
                    <a:pt x="886777" y="524161"/>
                  </a:lnTo>
                  <a:lnTo>
                    <a:pt x="881348" y="524351"/>
                  </a:lnTo>
                  <a:lnTo>
                    <a:pt x="878300" y="514064"/>
                  </a:lnTo>
                  <a:lnTo>
                    <a:pt x="868490" y="508635"/>
                  </a:lnTo>
                  <a:lnTo>
                    <a:pt x="869633" y="501777"/>
                  </a:lnTo>
                  <a:lnTo>
                    <a:pt x="860298" y="498539"/>
                  </a:lnTo>
                  <a:lnTo>
                    <a:pt x="856869" y="492442"/>
                  </a:lnTo>
                  <a:lnTo>
                    <a:pt x="852488" y="493585"/>
                  </a:lnTo>
                  <a:lnTo>
                    <a:pt x="839343" y="486727"/>
                  </a:lnTo>
                  <a:lnTo>
                    <a:pt x="839819" y="483108"/>
                  </a:lnTo>
                  <a:lnTo>
                    <a:pt x="830009" y="478345"/>
                  </a:lnTo>
                  <a:lnTo>
                    <a:pt x="830390" y="463772"/>
                  </a:lnTo>
                  <a:lnTo>
                    <a:pt x="821627" y="468344"/>
                  </a:lnTo>
                  <a:lnTo>
                    <a:pt x="794480" y="463772"/>
                  </a:lnTo>
                  <a:lnTo>
                    <a:pt x="748379" y="439865"/>
                  </a:lnTo>
                  <a:lnTo>
                    <a:pt x="736187" y="437769"/>
                  </a:lnTo>
                  <a:lnTo>
                    <a:pt x="724471" y="439579"/>
                  </a:lnTo>
                  <a:lnTo>
                    <a:pt x="722567" y="432054"/>
                  </a:lnTo>
                  <a:lnTo>
                    <a:pt x="708660" y="424243"/>
                  </a:lnTo>
                  <a:lnTo>
                    <a:pt x="710184" y="416338"/>
                  </a:lnTo>
                  <a:lnTo>
                    <a:pt x="718756" y="416433"/>
                  </a:lnTo>
                  <a:lnTo>
                    <a:pt x="725424" y="411766"/>
                  </a:lnTo>
                  <a:lnTo>
                    <a:pt x="726281" y="403384"/>
                  </a:lnTo>
                  <a:lnTo>
                    <a:pt x="720376" y="398431"/>
                  </a:lnTo>
                  <a:lnTo>
                    <a:pt x="717994" y="392335"/>
                  </a:lnTo>
                  <a:lnTo>
                    <a:pt x="738092" y="376523"/>
                  </a:lnTo>
                  <a:lnTo>
                    <a:pt x="746188" y="377571"/>
                  </a:lnTo>
                  <a:lnTo>
                    <a:pt x="747903" y="372142"/>
                  </a:lnTo>
                  <a:lnTo>
                    <a:pt x="742093" y="370523"/>
                  </a:lnTo>
                  <a:lnTo>
                    <a:pt x="743712" y="363760"/>
                  </a:lnTo>
                  <a:lnTo>
                    <a:pt x="736187" y="362045"/>
                  </a:lnTo>
                  <a:lnTo>
                    <a:pt x="739616" y="355473"/>
                  </a:lnTo>
                  <a:lnTo>
                    <a:pt x="732949" y="351568"/>
                  </a:lnTo>
                  <a:lnTo>
                    <a:pt x="736854" y="346043"/>
                  </a:lnTo>
                  <a:lnTo>
                    <a:pt x="725424" y="336518"/>
                  </a:lnTo>
                  <a:lnTo>
                    <a:pt x="729710" y="326231"/>
                  </a:lnTo>
                  <a:lnTo>
                    <a:pt x="724090" y="322326"/>
                  </a:lnTo>
                  <a:lnTo>
                    <a:pt x="727900" y="315277"/>
                  </a:lnTo>
                  <a:lnTo>
                    <a:pt x="715709" y="309753"/>
                  </a:lnTo>
                  <a:lnTo>
                    <a:pt x="719328" y="309086"/>
                  </a:lnTo>
                  <a:lnTo>
                    <a:pt x="723614" y="299180"/>
                  </a:lnTo>
                  <a:lnTo>
                    <a:pt x="739902" y="286417"/>
                  </a:lnTo>
                  <a:lnTo>
                    <a:pt x="746569" y="276320"/>
                  </a:lnTo>
                  <a:lnTo>
                    <a:pt x="752380" y="257366"/>
                  </a:lnTo>
                  <a:lnTo>
                    <a:pt x="774763" y="246031"/>
                  </a:lnTo>
                  <a:lnTo>
                    <a:pt x="774192" y="241935"/>
                  </a:lnTo>
                  <a:lnTo>
                    <a:pt x="769620" y="238411"/>
                  </a:lnTo>
                  <a:lnTo>
                    <a:pt x="768953" y="228695"/>
                  </a:lnTo>
                  <a:lnTo>
                    <a:pt x="763429" y="223933"/>
                  </a:lnTo>
                  <a:lnTo>
                    <a:pt x="757619" y="225552"/>
                  </a:lnTo>
                  <a:lnTo>
                    <a:pt x="756285" y="223647"/>
                  </a:lnTo>
                  <a:lnTo>
                    <a:pt x="759809" y="208788"/>
                  </a:lnTo>
                  <a:lnTo>
                    <a:pt x="764191" y="206788"/>
                  </a:lnTo>
                  <a:lnTo>
                    <a:pt x="769906" y="209550"/>
                  </a:lnTo>
                  <a:lnTo>
                    <a:pt x="779431" y="209169"/>
                  </a:lnTo>
                  <a:lnTo>
                    <a:pt x="791337" y="220789"/>
                  </a:lnTo>
                  <a:lnTo>
                    <a:pt x="800862" y="214217"/>
                  </a:lnTo>
                  <a:lnTo>
                    <a:pt x="800862" y="200406"/>
                  </a:lnTo>
                  <a:lnTo>
                    <a:pt x="794671" y="194596"/>
                  </a:lnTo>
                  <a:lnTo>
                    <a:pt x="797623" y="170116"/>
                  </a:lnTo>
                  <a:lnTo>
                    <a:pt x="791527" y="167259"/>
                  </a:lnTo>
                  <a:lnTo>
                    <a:pt x="792671" y="163735"/>
                  </a:lnTo>
                  <a:lnTo>
                    <a:pt x="785813" y="161449"/>
                  </a:lnTo>
                  <a:lnTo>
                    <a:pt x="757904" y="159258"/>
                  </a:lnTo>
                  <a:lnTo>
                    <a:pt x="749332" y="163925"/>
                  </a:lnTo>
                  <a:lnTo>
                    <a:pt x="735997" y="165163"/>
                  </a:lnTo>
                  <a:lnTo>
                    <a:pt x="721138" y="144875"/>
                  </a:lnTo>
                  <a:lnTo>
                    <a:pt x="720185" y="132397"/>
                  </a:lnTo>
                  <a:lnTo>
                    <a:pt x="713613" y="137732"/>
                  </a:lnTo>
                  <a:lnTo>
                    <a:pt x="711803" y="135255"/>
                  </a:lnTo>
                  <a:lnTo>
                    <a:pt x="706946" y="139351"/>
                  </a:lnTo>
                  <a:lnTo>
                    <a:pt x="705802" y="135731"/>
                  </a:lnTo>
                  <a:lnTo>
                    <a:pt x="702373" y="137827"/>
                  </a:lnTo>
                  <a:lnTo>
                    <a:pt x="701231" y="124206"/>
                  </a:lnTo>
                  <a:lnTo>
                    <a:pt x="696944" y="124396"/>
                  </a:lnTo>
                  <a:lnTo>
                    <a:pt x="696754" y="121539"/>
                  </a:lnTo>
                  <a:lnTo>
                    <a:pt x="690372" y="116110"/>
                  </a:lnTo>
                  <a:lnTo>
                    <a:pt x="685610" y="100679"/>
                  </a:lnTo>
                  <a:lnTo>
                    <a:pt x="676656" y="92488"/>
                  </a:lnTo>
                  <a:lnTo>
                    <a:pt x="672084" y="96012"/>
                  </a:lnTo>
                  <a:lnTo>
                    <a:pt x="668846" y="91821"/>
                  </a:lnTo>
                  <a:lnTo>
                    <a:pt x="670179" y="88868"/>
                  </a:lnTo>
                  <a:lnTo>
                    <a:pt x="668846" y="90392"/>
                  </a:lnTo>
                  <a:lnTo>
                    <a:pt x="656177" y="84106"/>
                  </a:lnTo>
                  <a:lnTo>
                    <a:pt x="649986" y="86678"/>
                  </a:lnTo>
                  <a:lnTo>
                    <a:pt x="642080" y="72295"/>
                  </a:lnTo>
                  <a:lnTo>
                    <a:pt x="648938" y="72580"/>
                  </a:lnTo>
                  <a:lnTo>
                    <a:pt x="656558" y="67723"/>
                  </a:lnTo>
                  <a:lnTo>
                    <a:pt x="654844" y="65437"/>
                  </a:lnTo>
                  <a:lnTo>
                    <a:pt x="668084" y="55340"/>
                  </a:lnTo>
                  <a:lnTo>
                    <a:pt x="661988" y="44767"/>
                  </a:lnTo>
                  <a:lnTo>
                    <a:pt x="719138" y="51054"/>
                  </a:lnTo>
                  <a:lnTo>
                    <a:pt x="720566" y="47149"/>
                  </a:lnTo>
                  <a:lnTo>
                    <a:pt x="731806" y="38957"/>
                  </a:lnTo>
                  <a:lnTo>
                    <a:pt x="735330" y="32290"/>
                  </a:lnTo>
                  <a:lnTo>
                    <a:pt x="750475" y="36004"/>
                  </a:lnTo>
                  <a:lnTo>
                    <a:pt x="763048" y="23146"/>
                  </a:lnTo>
                  <a:lnTo>
                    <a:pt x="772382" y="18193"/>
                  </a:lnTo>
                  <a:lnTo>
                    <a:pt x="769048" y="9525"/>
                  </a:lnTo>
                  <a:lnTo>
                    <a:pt x="774002" y="10858"/>
                  </a:lnTo>
                  <a:lnTo>
                    <a:pt x="799814" y="36862"/>
                  </a:lnTo>
                  <a:lnTo>
                    <a:pt x="803148" y="62674"/>
                  </a:lnTo>
                  <a:lnTo>
                    <a:pt x="808196" y="62389"/>
                  </a:lnTo>
                  <a:lnTo>
                    <a:pt x="808863" y="65818"/>
                  </a:lnTo>
                  <a:lnTo>
                    <a:pt x="824865" y="64199"/>
                  </a:lnTo>
                  <a:lnTo>
                    <a:pt x="827627" y="76486"/>
                  </a:lnTo>
                  <a:lnTo>
                    <a:pt x="820579" y="78867"/>
                  </a:lnTo>
                  <a:lnTo>
                    <a:pt x="826579" y="102108"/>
                  </a:lnTo>
                  <a:lnTo>
                    <a:pt x="811244" y="107918"/>
                  </a:lnTo>
                  <a:lnTo>
                    <a:pt x="816197" y="114967"/>
                  </a:lnTo>
                  <a:lnTo>
                    <a:pt x="808577" y="119348"/>
                  </a:lnTo>
                  <a:lnTo>
                    <a:pt x="809720" y="123730"/>
                  </a:lnTo>
                  <a:lnTo>
                    <a:pt x="838200" y="147352"/>
                  </a:lnTo>
                  <a:lnTo>
                    <a:pt x="834962" y="156782"/>
                  </a:lnTo>
                  <a:lnTo>
                    <a:pt x="836295" y="169164"/>
                  </a:lnTo>
                  <a:lnTo>
                    <a:pt x="842391" y="178022"/>
                  </a:lnTo>
                  <a:lnTo>
                    <a:pt x="860869" y="189547"/>
                  </a:lnTo>
                  <a:lnTo>
                    <a:pt x="867727" y="185737"/>
                  </a:lnTo>
                  <a:lnTo>
                    <a:pt x="873347" y="176689"/>
                  </a:lnTo>
                  <a:lnTo>
                    <a:pt x="885730" y="170497"/>
                  </a:lnTo>
                  <a:lnTo>
                    <a:pt x="885730" y="163354"/>
                  </a:lnTo>
                  <a:lnTo>
                    <a:pt x="892588" y="163639"/>
                  </a:lnTo>
                  <a:lnTo>
                    <a:pt x="884777" y="145733"/>
                  </a:lnTo>
                  <a:lnTo>
                    <a:pt x="892492" y="142875"/>
                  </a:lnTo>
                  <a:lnTo>
                    <a:pt x="892778" y="129445"/>
                  </a:lnTo>
                  <a:lnTo>
                    <a:pt x="883063" y="127159"/>
                  </a:lnTo>
                  <a:lnTo>
                    <a:pt x="876110" y="99346"/>
                  </a:lnTo>
                  <a:lnTo>
                    <a:pt x="878396" y="89630"/>
                  </a:lnTo>
                  <a:lnTo>
                    <a:pt x="876014" y="88106"/>
                  </a:lnTo>
                  <a:lnTo>
                    <a:pt x="876300" y="81724"/>
                  </a:lnTo>
                  <a:lnTo>
                    <a:pt x="884396" y="76676"/>
                  </a:lnTo>
                  <a:lnTo>
                    <a:pt x="888683" y="68485"/>
                  </a:lnTo>
                  <a:lnTo>
                    <a:pt x="894017" y="66104"/>
                  </a:lnTo>
                  <a:lnTo>
                    <a:pt x="891826" y="62389"/>
                  </a:lnTo>
                  <a:lnTo>
                    <a:pt x="894874" y="58388"/>
                  </a:lnTo>
                  <a:lnTo>
                    <a:pt x="891731" y="54483"/>
                  </a:lnTo>
                  <a:lnTo>
                    <a:pt x="897922" y="49625"/>
                  </a:lnTo>
                  <a:lnTo>
                    <a:pt x="909638" y="47149"/>
                  </a:lnTo>
                  <a:lnTo>
                    <a:pt x="923449" y="35433"/>
                  </a:lnTo>
                  <a:lnTo>
                    <a:pt x="956691" y="40672"/>
                  </a:lnTo>
                  <a:lnTo>
                    <a:pt x="970217" y="45815"/>
                  </a:lnTo>
                  <a:lnTo>
                    <a:pt x="983266" y="42291"/>
                  </a:lnTo>
                  <a:lnTo>
                    <a:pt x="989838" y="35242"/>
                  </a:lnTo>
                  <a:lnTo>
                    <a:pt x="1014603" y="38195"/>
                  </a:lnTo>
                  <a:lnTo>
                    <a:pt x="1022128" y="35814"/>
                  </a:lnTo>
                  <a:lnTo>
                    <a:pt x="1021747" y="29051"/>
                  </a:lnTo>
                  <a:lnTo>
                    <a:pt x="1017461" y="21622"/>
                  </a:lnTo>
                  <a:lnTo>
                    <a:pt x="1033367" y="16383"/>
                  </a:lnTo>
                  <a:lnTo>
                    <a:pt x="1046893" y="18479"/>
                  </a:lnTo>
                  <a:lnTo>
                    <a:pt x="1049846" y="25146"/>
                  </a:lnTo>
                  <a:lnTo>
                    <a:pt x="1043178" y="28766"/>
                  </a:lnTo>
                  <a:lnTo>
                    <a:pt x="1046226" y="33623"/>
                  </a:lnTo>
                  <a:lnTo>
                    <a:pt x="1043845" y="37814"/>
                  </a:lnTo>
                  <a:lnTo>
                    <a:pt x="1045083" y="47149"/>
                  </a:lnTo>
                  <a:lnTo>
                    <a:pt x="1066133" y="43148"/>
                  </a:lnTo>
                  <a:lnTo>
                    <a:pt x="1087374" y="30575"/>
                  </a:lnTo>
                  <a:lnTo>
                    <a:pt x="1089279" y="33147"/>
                  </a:lnTo>
                  <a:lnTo>
                    <a:pt x="1089851" y="39148"/>
                  </a:lnTo>
                  <a:lnTo>
                    <a:pt x="1064705" y="65341"/>
                  </a:lnTo>
                  <a:lnTo>
                    <a:pt x="1064895" y="85439"/>
                  </a:lnTo>
                  <a:lnTo>
                    <a:pt x="1072039" y="78200"/>
                  </a:lnTo>
                  <a:lnTo>
                    <a:pt x="1088327" y="87249"/>
                  </a:lnTo>
                  <a:lnTo>
                    <a:pt x="1102805" y="81629"/>
                  </a:lnTo>
                  <a:lnTo>
                    <a:pt x="1104614" y="75343"/>
                  </a:lnTo>
                  <a:lnTo>
                    <a:pt x="1099566" y="56674"/>
                  </a:lnTo>
                  <a:lnTo>
                    <a:pt x="1099852" y="46006"/>
                  </a:lnTo>
                  <a:lnTo>
                    <a:pt x="1111568" y="38671"/>
                  </a:lnTo>
                  <a:lnTo>
                    <a:pt x="1115378" y="38957"/>
                  </a:lnTo>
                  <a:lnTo>
                    <a:pt x="1136142" y="24098"/>
                  </a:lnTo>
                  <a:lnTo>
                    <a:pt x="1149668" y="26860"/>
                  </a:lnTo>
                  <a:lnTo>
                    <a:pt x="1149572" y="35147"/>
                  </a:lnTo>
                  <a:lnTo>
                    <a:pt x="1157383" y="48196"/>
                  </a:lnTo>
                  <a:lnTo>
                    <a:pt x="1174814" y="59912"/>
                  </a:lnTo>
                  <a:lnTo>
                    <a:pt x="1185005" y="95631"/>
                  </a:lnTo>
                  <a:lnTo>
                    <a:pt x="1193959" y="102489"/>
                  </a:lnTo>
                  <a:lnTo>
                    <a:pt x="1209199" y="89440"/>
                  </a:lnTo>
                  <a:lnTo>
                    <a:pt x="1224534" y="90297"/>
                  </a:lnTo>
                  <a:lnTo>
                    <a:pt x="1226058" y="95631"/>
                  </a:lnTo>
                  <a:lnTo>
                    <a:pt x="1226534" y="85916"/>
                  </a:lnTo>
                  <a:lnTo>
                    <a:pt x="1227392" y="96107"/>
                  </a:lnTo>
                  <a:lnTo>
                    <a:pt x="1229773" y="94012"/>
                  </a:lnTo>
                  <a:lnTo>
                    <a:pt x="1228439" y="90678"/>
                  </a:lnTo>
                  <a:lnTo>
                    <a:pt x="1230916" y="91059"/>
                  </a:lnTo>
                  <a:lnTo>
                    <a:pt x="1228249" y="84963"/>
                  </a:lnTo>
                  <a:lnTo>
                    <a:pt x="1231011" y="86392"/>
                  </a:lnTo>
                  <a:lnTo>
                    <a:pt x="1240822" y="74962"/>
                  </a:lnTo>
                  <a:lnTo>
                    <a:pt x="1244727" y="73819"/>
                  </a:lnTo>
                  <a:lnTo>
                    <a:pt x="1254062" y="85534"/>
                  </a:lnTo>
                  <a:lnTo>
                    <a:pt x="1255490" y="98298"/>
                  </a:lnTo>
                  <a:lnTo>
                    <a:pt x="1265682" y="108013"/>
                  </a:lnTo>
                  <a:lnTo>
                    <a:pt x="1271588" y="131540"/>
                  </a:lnTo>
                  <a:lnTo>
                    <a:pt x="1278446" y="134207"/>
                  </a:lnTo>
                  <a:lnTo>
                    <a:pt x="1285875" y="128587"/>
                  </a:lnTo>
                  <a:lnTo>
                    <a:pt x="1297305" y="131540"/>
                  </a:lnTo>
                  <a:lnTo>
                    <a:pt x="1307783" y="127445"/>
                  </a:lnTo>
                  <a:lnTo>
                    <a:pt x="1313593" y="122206"/>
                  </a:lnTo>
                  <a:lnTo>
                    <a:pt x="1310068" y="132874"/>
                  </a:lnTo>
                  <a:lnTo>
                    <a:pt x="1320832" y="132683"/>
                  </a:lnTo>
                  <a:lnTo>
                    <a:pt x="1335310" y="154591"/>
                  </a:lnTo>
                  <a:lnTo>
                    <a:pt x="1330357" y="171259"/>
                  </a:lnTo>
                  <a:lnTo>
                    <a:pt x="1332738" y="180213"/>
                  </a:lnTo>
                  <a:lnTo>
                    <a:pt x="1327023" y="187547"/>
                  </a:lnTo>
                  <a:lnTo>
                    <a:pt x="1334643" y="189166"/>
                  </a:lnTo>
                  <a:lnTo>
                    <a:pt x="1332643" y="201835"/>
                  </a:lnTo>
                  <a:lnTo>
                    <a:pt x="1319593" y="211550"/>
                  </a:lnTo>
                  <a:lnTo>
                    <a:pt x="1324547" y="218027"/>
                  </a:lnTo>
                  <a:lnTo>
                    <a:pt x="1333119" y="213550"/>
                  </a:lnTo>
                  <a:lnTo>
                    <a:pt x="1337215" y="224123"/>
                  </a:lnTo>
                  <a:lnTo>
                    <a:pt x="1345216" y="227933"/>
                  </a:lnTo>
                  <a:lnTo>
                    <a:pt x="1343025" y="237172"/>
                  </a:lnTo>
                  <a:lnTo>
                    <a:pt x="1348168" y="239173"/>
                  </a:lnTo>
                  <a:lnTo>
                    <a:pt x="1363123" y="234029"/>
                  </a:lnTo>
                  <a:lnTo>
                    <a:pt x="1375124" y="234791"/>
                  </a:lnTo>
                  <a:lnTo>
                    <a:pt x="1384935" y="240792"/>
                  </a:lnTo>
                  <a:lnTo>
                    <a:pt x="1391222" y="250984"/>
                  </a:lnTo>
                  <a:lnTo>
                    <a:pt x="1396746" y="251936"/>
                  </a:lnTo>
                  <a:lnTo>
                    <a:pt x="1395127" y="262223"/>
                  </a:lnTo>
                  <a:lnTo>
                    <a:pt x="1401318" y="278130"/>
                  </a:lnTo>
                  <a:lnTo>
                    <a:pt x="1401032" y="284226"/>
                  </a:lnTo>
                  <a:lnTo>
                    <a:pt x="1398365" y="290132"/>
                  </a:lnTo>
                  <a:lnTo>
                    <a:pt x="1372743" y="306229"/>
                  </a:lnTo>
                  <a:lnTo>
                    <a:pt x="1370933" y="322802"/>
                  </a:lnTo>
                  <a:lnTo>
                    <a:pt x="1377315" y="324898"/>
                  </a:lnTo>
                  <a:lnTo>
                    <a:pt x="1380839" y="330041"/>
                  </a:lnTo>
                  <a:lnTo>
                    <a:pt x="1395984" y="328803"/>
                  </a:lnTo>
                  <a:lnTo>
                    <a:pt x="1414367" y="335661"/>
                  </a:lnTo>
                  <a:lnTo>
                    <a:pt x="1421035" y="345948"/>
                  </a:lnTo>
                  <a:lnTo>
                    <a:pt x="1429703" y="347567"/>
                  </a:lnTo>
                  <a:lnTo>
                    <a:pt x="1437894" y="353377"/>
                  </a:lnTo>
                  <a:lnTo>
                    <a:pt x="1435513" y="359283"/>
                  </a:lnTo>
                  <a:lnTo>
                    <a:pt x="1449419" y="357759"/>
                  </a:lnTo>
                  <a:lnTo>
                    <a:pt x="1445895" y="362902"/>
                  </a:lnTo>
                  <a:lnTo>
                    <a:pt x="1450467" y="371380"/>
                  </a:lnTo>
                  <a:lnTo>
                    <a:pt x="1482376" y="349663"/>
                  </a:lnTo>
                  <a:lnTo>
                    <a:pt x="1475232" y="362236"/>
                  </a:lnTo>
                  <a:lnTo>
                    <a:pt x="1475232" y="370523"/>
                  </a:lnTo>
                  <a:lnTo>
                    <a:pt x="1460087" y="375475"/>
                  </a:lnTo>
                  <a:lnTo>
                    <a:pt x="1454849" y="380143"/>
                  </a:lnTo>
                  <a:lnTo>
                    <a:pt x="1457611" y="382619"/>
                  </a:lnTo>
                  <a:lnTo>
                    <a:pt x="1461707" y="381191"/>
                  </a:lnTo>
                  <a:lnTo>
                    <a:pt x="1464659" y="385572"/>
                  </a:lnTo>
                  <a:lnTo>
                    <a:pt x="1473232" y="390239"/>
                  </a:lnTo>
                  <a:lnTo>
                    <a:pt x="1479423" y="399955"/>
                  </a:lnTo>
                  <a:lnTo>
                    <a:pt x="1479423" y="409003"/>
                  </a:lnTo>
                  <a:lnTo>
                    <a:pt x="1492568" y="422624"/>
                  </a:lnTo>
                  <a:lnTo>
                    <a:pt x="1506950" y="428434"/>
                  </a:lnTo>
                  <a:lnTo>
                    <a:pt x="1513999" y="426244"/>
                  </a:lnTo>
                  <a:lnTo>
                    <a:pt x="1508379" y="438150"/>
                  </a:lnTo>
                  <a:lnTo>
                    <a:pt x="1511141" y="442627"/>
                  </a:lnTo>
                  <a:lnTo>
                    <a:pt x="1509617" y="445675"/>
                  </a:lnTo>
                  <a:lnTo>
                    <a:pt x="1514951" y="449866"/>
                  </a:lnTo>
                  <a:lnTo>
                    <a:pt x="1520190" y="442912"/>
                  </a:lnTo>
                  <a:lnTo>
                    <a:pt x="1526286" y="442817"/>
                  </a:lnTo>
                  <a:lnTo>
                    <a:pt x="1540193" y="431864"/>
                  </a:lnTo>
                  <a:lnTo>
                    <a:pt x="1535716" y="418148"/>
                  </a:lnTo>
                  <a:lnTo>
                    <a:pt x="1546193" y="408241"/>
                  </a:lnTo>
                  <a:lnTo>
                    <a:pt x="1547432" y="401860"/>
                  </a:lnTo>
                  <a:lnTo>
                    <a:pt x="1553718" y="393097"/>
                  </a:lnTo>
                  <a:lnTo>
                    <a:pt x="1559052" y="390144"/>
                  </a:lnTo>
                  <a:lnTo>
                    <a:pt x="1554956" y="384429"/>
                  </a:lnTo>
                  <a:lnTo>
                    <a:pt x="1554194" y="378142"/>
                  </a:lnTo>
                  <a:lnTo>
                    <a:pt x="1541145" y="370237"/>
                  </a:lnTo>
                  <a:lnTo>
                    <a:pt x="1549527" y="362141"/>
                  </a:lnTo>
                  <a:lnTo>
                    <a:pt x="1553337" y="351949"/>
                  </a:lnTo>
                  <a:lnTo>
                    <a:pt x="1542859" y="350234"/>
                  </a:lnTo>
                  <a:lnTo>
                    <a:pt x="1527620" y="339471"/>
                  </a:lnTo>
                  <a:lnTo>
                    <a:pt x="1528001" y="327279"/>
                  </a:lnTo>
                  <a:lnTo>
                    <a:pt x="1554861" y="327946"/>
                  </a:lnTo>
                  <a:lnTo>
                    <a:pt x="1574578" y="332041"/>
                  </a:lnTo>
                  <a:lnTo>
                    <a:pt x="1598771" y="329184"/>
                  </a:lnTo>
                  <a:lnTo>
                    <a:pt x="1627442" y="311563"/>
                  </a:lnTo>
                  <a:lnTo>
                    <a:pt x="1643634" y="296513"/>
                  </a:lnTo>
                  <a:lnTo>
                    <a:pt x="1650683" y="306800"/>
                  </a:lnTo>
                  <a:lnTo>
                    <a:pt x="1656588" y="326041"/>
                  </a:lnTo>
                  <a:lnTo>
                    <a:pt x="1653445" y="327755"/>
                  </a:lnTo>
                  <a:lnTo>
                    <a:pt x="1655636" y="333756"/>
                  </a:lnTo>
                  <a:lnTo>
                    <a:pt x="1661732" y="335090"/>
                  </a:lnTo>
                  <a:lnTo>
                    <a:pt x="1697831" y="330422"/>
                  </a:lnTo>
                  <a:lnTo>
                    <a:pt x="1728216" y="320231"/>
                  </a:lnTo>
                  <a:lnTo>
                    <a:pt x="1734407" y="333184"/>
                  </a:lnTo>
                  <a:lnTo>
                    <a:pt x="1735931" y="332423"/>
                  </a:lnTo>
                  <a:lnTo>
                    <a:pt x="1746790" y="349186"/>
                  </a:lnTo>
                  <a:lnTo>
                    <a:pt x="1744789" y="351568"/>
                  </a:lnTo>
                  <a:lnTo>
                    <a:pt x="1752695" y="366332"/>
                  </a:lnTo>
                  <a:lnTo>
                    <a:pt x="1756315" y="388715"/>
                  </a:lnTo>
                  <a:lnTo>
                    <a:pt x="1783651" y="384048"/>
                  </a:lnTo>
                  <a:lnTo>
                    <a:pt x="1814893" y="397288"/>
                  </a:lnTo>
                  <a:lnTo>
                    <a:pt x="1837563" y="391192"/>
                  </a:lnTo>
                  <a:lnTo>
                    <a:pt x="1840801" y="396240"/>
                  </a:lnTo>
                  <a:lnTo>
                    <a:pt x="1900333" y="403289"/>
                  </a:lnTo>
                  <a:lnTo>
                    <a:pt x="1940528" y="411099"/>
                  </a:lnTo>
                  <a:lnTo>
                    <a:pt x="1941671" y="414147"/>
                  </a:lnTo>
                  <a:lnTo>
                    <a:pt x="1947767" y="412433"/>
                  </a:lnTo>
                  <a:lnTo>
                    <a:pt x="1949863" y="418909"/>
                  </a:lnTo>
                  <a:lnTo>
                    <a:pt x="1979771" y="410623"/>
                  </a:lnTo>
                  <a:lnTo>
                    <a:pt x="1980724" y="412718"/>
                  </a:lnTo>
                  <a:lnTo>
                    <a:pt x="2004155" y="400145"/>
                  </a:lnTo>
                  <a:lnTo>
                    <a:pt x="2010156" y="401288"/>
                  </a:lnTo>
                  <a:lnTo>
                    <a:pt x="2012537" y="410337"/>
                  </a:lnTo>
                  <a:lnTo>
                    <a:pt x="1987487" y="422148"/>
                  </a:lnTo>
                  <a:lnTo>
                    <a:pt x="1991201" y="431768"/>
                  </a:lnTo>
                  <a:lnTo>
                    <a:pt x="1987487" y="433102"/>
                  </a:lnTo>
                  <a:lnTo>
                    <a:pt x="1988915" y="436245"/>
                  </a:lnTo>
                  <a:lnTo>
                    <a:pt x="1977580" y="444151"/>
                  </a:lnTo>
                  <a:lnTo>
                    <a:pt x="1979105" y="456343"/>
                  </a:lnTo>
                  <a:lnTo>
                    <a:pt x="1995011" y="463867"/>
                  </a:lnTo>
                  <a:lnTo>
                    <a:pt x="2006822" y="484156"/>
                  </a:lnTo>
                  <a:lnTo>
                    <a:pt x="1979390" y="515683"/>
                  </a:lnTo>
                  <a:lnTo>
                    <a:pt x="1979295" y="525399"/>
                  </a:lnTo>
                  <a:lnTo>
                    <a:pt x="1962150" y="539972"/>
                  </a:lnTo>
                  <a:lnTo>
                    <a:pt x="1961388" y="544354"/>
                  </a:lnTo>
                  <a:lnTo>
                    <a:pt x="1966817" y="547211"/>
                  </a:lnTo>
                  <a:lnTo>
                    <a:pt x="1953482" y="546735"/>
                  </a:lnTo>
                  <a:lnTo>
                    <a:pt x="1949291" y="554641"/>
                  </a:lnTo>
                  <a:lnTo>
                    <a:pt x="1937480" y="554355"/>
                  </a:lnTo>
                  <a:lnTo>
                    <a:pt x="1933384" y="555593"/>
                  </a:lnTo>
                  <a:lnTo>
                    <a:pt x="1932051" y="559403"/>
                  </a:lnTo>
                  <a:lnTo>
                    <a:pt x="1917954" y="555308"/>
                  </a:lnTo>
                  <a:lnTo>
                    <a:pt x="1916621" y="563690"/>
                  </a:lnTo>
                  <a:lnTo>
                    <a:pt x="1915478" y="554450"/>
                  </a:lnTo>
                  <a:lnTo>
                    <a:pt x="1887093" y="558546"/>
                  </a:lnTo>
                  <a:lnTo>
                    <a:pt x="1872520" y="566166"/>
                  </a:lnTo>
                  <a:lnTo>
                    <a:pt x="1873472" y="576072"/>
                  </a:lnTo>
                  <a:lnTo>
                    <a:pt x="1870710" y="576453"/>
                  </a:lnTo>
                  <a:lnTo>
                    <a:pt x="1866043" y="593979"/>
                  </a:lnTo>
                  <a:lnTo>
                    <a:pt x="1845850" y="601218"/>
                  </a:lnTo>
                  <a:lnTo>
                    <a:pt x="1828324" y="614553"/>
                  </a:lnTo>
                  <a:lnTo>
                    <a:pt x="1824418" y="610172"/>
                  </a:lnTo>
                  <a:lnTo>
                    <a:pt x="1815560" y="618458"/>
                  </a:lnTo>
                  <a:lnTo>
                    <a:pt x="1778222" y="635794"/>
                  </a:lnTo>
                  <a:lnTo>
                    <a:pt x="1756220" y="638937"/>
                  </a:lnTo>
                  <a:lnTo>
                    <a:pt x="1754029" y="640461"/>
                  </a:lnTo>
                  <a:lnTo>
                    <a:pt x="1754981" y="651796"/>
                  </a:lnTo>
                  <a:lnTo>
                    <a:pt x="1742884" y="651986"/>
                  </a:lnTo>
                  <a:lnTo>
                    <a:pt x="1742408" y="645414"/>
                  </a:lnTo>
                  <a:lnTo>
                    <a:pt x="1739932" y="646367"/>
                  </a:lnTo>
                  <a:lnTo>
                    <a:pt x="1722025" y="659701"/>
                  </a:lnTo>
                  <a:lnTo>
                    <a:pt x="1722501" y="661892"/>
                  </a:lnTo>
                  <a:lnTo>
                    <a:pt x="1715548" y="664083"/>
                  </a:lnTo>
                  <a:lnTo>
                    <a:pt x="1720215" y="676656"/>
                  </a:lnTo>
                  <a:lnTo>
                    <a:pt x="1697736" y="685991"/>
                  </a:lnTo>
                  <a:lnTo>
                    <a:pt x="1688783" y="692372"/>
                  </a:lnTo>
                  <a:lnTo>
                    <a:pt x="1684115" y="690182"/>
                  </a:lnTo>
                  <a:lnTo>
                    <a:pt x="1683068" y="684657"/>
                  </a:lnTo>
                  <a:lnTo>
                    <a:pt x="1672209" y="686848"/>
                  </a:lnTo>
                  <a:lnTo>
                    <a:pt x="1646492" y="686467"/>
                  </a:lnTo>
                  <a:lnTo>
                    <a:pt x="1641729" y="706088"/>
                  </a:lnTo>
                  <a:lnTo>
                    <a:pt x="1643729" y="714566"/>
                  </a:lnTo>
                  <a:lnTo>
                    <a:pt x="1649063" y="716661"/>
                  </a:lnTo>
                  <a:lnTo>
                    <a:pt x="1655636" y="729234"/>
                  </a:lnTo>
                  <a:lnTo>
                    <a:pt x="1648397" y="732853"/>
                  </a:lnTo>
                  <a:lnTo>
                    <a:pt x="1649921" y="750380"/>
                  </a:lnTo>
                  <a:lnTo>
                    <a:pt x="1645253" y="753618"/>
                  </a:lnTo>
                  <a:lnTo>
                    <a:pt x="1654778" y="766477"/>
                  </a:lnTo>
                  <a:lnTo>
                    <a:pt x="1662779" y="762476"/>
                  </a:lnTo>
                  <a:lnTo>
                    <a:pt x="1667923" y="776002"/>
                  </a:lnTo>
                  <a:lnTo>
                    <a:pt x="1662493" y="778859"/>
                  </a:lnTo>
                  <a:lnTo>
                    <a:pt x="1662589" y="783908"/>
                  </a:lnTo>
                  <a:lnTo>
                    <a:pt x="1667637" y="792766"/>
                  </a:lnTo>
                  <a:lnTo>
                    <a:pt x="1674114" y="792194"/>
                  </a:lnTo>
                  <a:lnTo>
                    <a:pt x="1682210" y="800957"/>
                  </a:lnTo>
                  <a:lnTo>
                    <a:pt x="1683449" y="799719"/>
                  </a:lnTo>
                  <a:lnTo>
                    <a:pt x="1691640" y="805529"/>
                  </a:lnTo>
                  <a:lnTo>
                    <a:pt x="1692402" y="802481"/>
                  </a:lnTo>
                  <a:lnTo>
                    <a:pt x="1702499" y="801910"/>
                  </a:lnTo>
                  <a:lnTo>
                    <a:pt x="1702689" y="804958"/>
                  </a:lnTo>
                  <a:lnTo>
                    <a:pt x="1712595" y="804958"/>
                  </a:lnTo>
                  <a:lnTo>
                    <a:pt x="1713167" y="808577"/>
                  </a:lnTo>
                  <a:lnTo>
                    <a:pt x="1727740" y="808482"/>
                  </a:lnTo>
                  <a:lnTo>
                    <a:pt x="1743170" y="805910"/>
                  </a:lnTo>
                  <a:lnTo>
                    <a:pt x="1754505" y="800767"/>
                  </a:lnTo>
                  <a:lnTo>
                    <a:pt x="1756696" y="805529"/>
                  </a:lnTo>
                  <a:lnTo>
                    <a:pt x="1735741" y="826770"/>
                  </a:lnTo>
                  <a:lnTo>
                    <a:pt x="1739551" y="832866"/>
                  </a:lnTo>
                  <a:lnTo>
                    <a:pt x="1732597" y="836390"/>
                  </a:lnTo>
                  <a:lnTo>
                    <a:pt x="1729073" y="847344"/>
                  </a:lnTo>
                  <a:lnTo>
                    <a:pt x="1726216" y="846487"/>
                  </a:lnTo>
                  <a:lnTo>
                    <a:pt x="1721549" y="857917"/>
                  </a:lnTo>
                  <a:lnTo>
                    <a:pt x="1714405" y="854678"/>
                  </a:lnTo>
                  <a:lnTo>
                    <a:pt x="1702784" y="882015"/>
                  </a:lnTo>
                  <a:lnTo>
                    <a:pt x="1699260" y="881158"/>
                  </a:lnTo>
                  <a:lnTo>
                    <a:pt x="1698689" y="896684"/>
                  </a:lnTo>
                  <a:lnTo>
                    <a:pt x="1703451" y="907542"/>
                  </a:lnTo>
                  <a:lnTo>
                    <a:pt x="1704689" y="928497"/>
                  </a:lnTo>
                  <a:lnTo>
                    <a:pt x="1714024" y="929735"/>
                  </a:lnTo>
                  <a:lnTo>
                    <a:pt x="1710023" y="942118"/>
                  </a:lnTo>
                  <a:lnTo>
                    <a:pt x="1703546" y="952214"/>
                  </a:lnTo>
                  <a:lnTo>
                    <a:pt x="1695831" y="949547"/>
                  </a:lnTo>
                  <a:lnTo>
                    <a:pt x="1687259" y="957167"/>
                  </a:lnTo>
                  <a:lnTo>
                    <a:pt x="1681734" y="967740"/>
                  </a:lnTo>
                  <a:lnTo>
                    <a:pt x="1679448" y="986504"/>
                  </a:lnTo>
                  <a:lnTo>
                    <a:pt x="1687544" y="995172"/>
                  </a:lnTo>
                  <a:lnTo>
                    <a:pt x="1661160" y="1007555"/>
                  </a:lnTo>
                  <a:lnTo>
                    <a:pt x="1664780" y="1033177"/>
                  </a:lnTo>
                  <a:lnTo>
                    <a:pt x="1663065" y="1045464"/>
                  </a:lnTo>
                  <a:lnTo>
                    <a:pt x="1692497" y="1056989"/>
                  </a:lnTo>
                  <a:lnTo>
                    <a:pt x="1695450" y="1063561"/>
                  </a:lnTo>
                  <a:lnTo>
                    <a:pt x="1693545" y="1076706"/>
                  </a:lnTo>
                  <a:lnTo>
                    <a:pt x="1700403" y="1090517"/>
                  </a:lnTo>
                  <a:lnTo>
                    <a:pt x="1700498" y="1100042"/>
                  </a:lnTo>
                  <a:lnTo>
                    <a:pt x="1696688" y="1109853"/>
                  </a:lnTo>
                  <a:lnTo>
                    <a:pt x="1692307" y="1113758"/>
                  </a:lnTo>
                  <a:lnTo>
                    <a:pt x="1686878" y="1105757"/>
                  </a:lnTo>
                  <a:lnTo>
                    <a:pt x="1672685" y="1119092"/>
                  </a:lnTo>
                  <a:lnTo>
                    <a:pt x="1668399" y="1112710"/>
                  </a:lnTo>
                  <a:lnTo>
                    <a:pt x="1655159" y="1103948"/>
                  </a:lnTo>
                  <a:lnTo>
                    <a:pt x="1651064" y="1093565"/>
                  </a:lnTo>
                  <a:lnTo>
                    <a:pt x="1657445" y="1070801"/>
                  </a:lnTo>
                  <a:lnTo>
                    <a:pt x="1657159" y="1055751"/>
                  </a:lnTo>
                  <a:lnTo>
                    <a:pt x="1661351" y="1047559"/>
                  </a:lnTo>
                  <a:lnTo>
                    <a:pt x="1656017" y="1048322"/>
                  </a:lnTo>
                  <a:lnTo>
                    <a:pt x="1653064" y="1045845"/>
                  </a:lnTo>
                  <a:lnTo>
                    <a:pt x="1651826" y="1017842"/>
                  </a:lnTo>
                  <a:lnTo>
                    <a:pt x="1642015" y="1039559"/>
                  </a:lnTo>
                  <a:lnTo>
                    <a:pt x="1631156" y="1044892"/>
                  </a:lnTo>
                  <a:lnTo>
                    <a:pt x="1609439" y="1046417"/>
                  </a:lnTo>
                  <a:lnTo>
                    <a:pt x="1598581" y="1042607"/>
                  </a:lnTo>
                  <a:lnTo>
                    <a:pt x="1586484" y="1048607"/>
                  </a:lnTo>
                  <a:lnTo>
                    <a:pt x="1578293" y="1048893"/>
                  </a:lnTo>
                  <a:lnTo>
                    <a:pt x="1577626" y="1054227"/>
                  </a:lnTo>
                  <a:lnTo>
                    <a:pt x="1549051" y="1055942"/>
                  </a:lnTo>
                  <a:lnTo>
                    <a:pt x="1546098" y="1064038"/>
                  </a:lnTo>
                  <a:lnTo>
                    <a:pt x="1540002" y="1069753"/>
                  </a:lnTo>
                  <a:lnTo>
                    <a:pt x="1536478" y="1067943"/>
                  </a:lnTo>
                  <a:lnTo>
                    <a:pt x="1531620" y="1074515"/>
                  </a:lnTo>
                  <a:lnTo>
                    <a:pt x="1534287" y="1081278"/>
                  </a:lnTo>
                  <a:lnTo>
                    <a:pt x="1531906" y="1084802"/>
                  </a:lnTo>
                  <a:lnTo>
                    <a:pt x="1532668" y="1094708"/>
                  </a:lnTo>
                  <a:lnTo>
                    <a:pt x="1530477" y="1095375"/>
                  </a:lnTo>
                  <a:lnTo>
                    <a:pt x="1525905" y="1109091"/>
                  </a:lnTo>
                  <a:lnTo>
                    <a:pt x="1531049" y="1116711"/>
                  </a:lnTo>
                  <a:lnTo>
                    <a:pt x="1532287" y="1125950"/>
                  </a:lnTo>
                  <a:lnTo>
                    <a:pt x="1523714" y="1131856"/>
                  </a:lnTo>
                  <a:lnTo>
                    <a:pt x="1502093" y="1138142"/>
                  </a:lnTo>
                  <a:lnTo>
                    <a:pt x="1498568" y="1144143"/>
                  </a:lnTo>
                  <a:lnTo>
                    <a:pt x="1487519" y="1153477"/>
                  </a:lnTo>
                  <a:lnTo>
                    <a:pt x="1474756" y="1180052"/>
                  </a:lnTo>
                  <a:lnTo>
                    <a:pt x="1469422" y="1203674"/>
                  </a:lnTo>
                  <a:lnTo>
                    <a:pt x="1454944" y="1224915"/>
                  </a:lnTo>
                  <a:lnTo>
                    <a:pt x="1452182" y="1246060"/>
                  </a:lnTo>
                  <a:lnTo>
                    <a:pt x="1439418" y="1258062"/>
                  </a:lnTo>
                  <a:lnTo>
                    <a:pt x="1443514" y="1264730"/>
                  </a:lnTo>
                  <a:lnTo>
                    <a:pt x="1443228" y="1271207"/>
                  </a:lnTo>
                  <a:lnTo>
                    <a:pt x="1451229" y="1296543"/>
                  </a:lnTo>
                  <a:lnTo>
                    <a:pt x="1469708" y="1316069"/>
                  </a:lnTo>
                  <a:lnTo>
                    <a:pt x="1467041" y="1317974"/>
                  </a:lnTo>
                  <a:lnTo>
                    <a:pt x="1467993" y="1333119"/>
                  </a:lnTo>
                  <a:lnTo>
                    <a:pt x="1465136" y="1347026"/>
                  </a:lnTo>
                  <a:lnTo>
                    <a:pt x="1452943" y="1377125"/>
                  </a:lnTo>
                  <a:lnTo>
                    <a:pt x="1453134" y="1398937"/>
                  </a:lnTo>
                  <a:lnTo>
                    <a:pt x="1450276" y="1409891"/>
                  </a:lnTo>
                  <a:lnTo>
                    <a:pt x="1451515" y="1418082"/>
                  </a:lnTo>
                  <a:lnTo>
                    <a:pt x="1455515" y="1422844"/>
                  </a:lnTo>
                  <a:lnTo>
                    <a:pt x="1453039" y="1436656"/>
                  </a:lnTo>
                  <a:lnTo>
                    <a:pt x="1455611" y="1445895"/>
                  </a:lnTo>
                  <a:lnTo>
                    <a:pt x="1452277" y="1454086"/>
                  </a:lnTo>
                  <a:lnTo>
                    <a:pt x="1452372" y="1462373"/>
                  </a:lnTo>
                  <a:lnTo>
                    <a:pt x="1450372" y="1465898"/>
                  </a:lnTo>
                  <a:lnTo>
                    <a:pt x="1446276" y="1463421"/>
                  </a:lnTo>
                  <a:lnTo>
                    <a:pt x="1425512" y="1461040"/>
                  </a:lnTo>
                  <a:lnTo>
                    <a:pt x="1418082" y="1465993"/>
                  </a:lnTo>
                  <a:lnTo>
                    <a:pt x="1422178" y="1468279"/>
                  </a:lnTo>
                  <a:lnTo>
                    <a:pt x="1419416" y="1488281"/>
                  </a:lnTo>
                  <a:lnTo>
                    <a:pt x="1411891" y="1489710"/>
                  </a:lnTo>
                  <a:lnTo>
                    <a:pt x="1382363" y="1505045"/>
                  </a:lnTo>
                  <a:lnTo>
                    <a:pt x="1384364" y="1509808"/>
                  </a:lnTo>
                  <a:lnTo>
                    <a:pt x="1397794" y="1510475"/>
                  </a:lnTo>
                  <a:lnTo>
                    <a:pt x="1412748" y="1516856"/>
                  </a:lnTo>
                  <a:lnTo>
                    <a:pt x="1412176" y="1520857"/>
                  </a:lnTo>
                  <a:lnTo>
                    <a:pt x="1396079" y="1518666"/>
                  </a:lnTo>
                  <a:lnTo>
                    <a:pt x="1388650" y="1526191"/>
                  </a:lnTo>
                  <a:lnTo>
                    <a:pt x="1393698" y="1544669"/>
                  </a:lnTo>
                  <a:lnTo>
                    <a:pt x="1382935" y="1547241"/>
                  </a:lnTo>
                  <a:lnTo>
                    <a:pt x="1380458" y="1542955"/>
                  </a:lnTo>
                  <a:lnTo>
                    <a:pt x="1369981" y="1551337"/>
                  </a:lnTo>
                  <a:lnTo>
                    <a:pt x="1375696" y="1562195"/>
                  </a:lnTo>
                  <a:lnTo>
                    <a:pt x="1383411" y="1565815"/>
                  </a:lnTo>
                  <a:lnTo>
                    <a:pt x="1383411" y="1567529"/>
                  </a:lnTo>
                  <a:lnTo>
                    <a:pt x="1379125" y="1565624"/>
                  </a:lnTo>
                  <a:lnTo>
                    <a:pt x="1374362" y="1569720"/>
                  </a:lnTo>
                  <a:lnTo>
                    <a:pt x="1381887" y="1573911"/>
                  </a:lnTo>
                  <a:lnTo>
                    <a:pt x="1384268" y="1570482"/>
                  </a:lnTo>
                  <a:lnTo>
                    <a:pt x="1384173" y="1573054"/>
                  </a:lnTo>
                  <a:lnTo>
                    <a:pt x="1390745" y="1578388"/>
                  </a:lnTo>
                  <a:lnTo>
                    <a:pt x="1396937" y="1592580"/>
                  </a:lnTo>
                  <a:lnTo>
                    <a:pt x="1383125" y="1593342"/>
                  </a:lnTo>
                  <a:lnTo>
                    <a:pt x="1382839" y="1596961"/>
                  </a:lnTo>
                  <a:lnTo>
                    <a:pt x="1385888" y="1596961"/>
                  </a:lnTo>
                  <a:lnTo>
                    <a:pt x="1384364" y="1604201"/>
                  </a:lnTo>
                  <a:lnTo>
                    <a:pt x="1375029" y="1605439"/>
                  </a:lnTo>
                  <a:lnTo>
                    <a:pt x="1373696" y="1607630"/>
                  </a:lnTo>
                  <a:lnTo>
                    <a:pt x="1371314" y="1602867"/>
                  </a:lnTo>
                  <a:lnTo>
                    <a:pt x="1368647" y="1604296"/>
                  </a:lnTo>
                  <a:lnTo>
                    <a:pt x="1370457" y="1613344"/>
                  </a:lnTo>
                  <a:lnTo>
                    <a:pt x="1374648" y="1614297"/>
                  </a:lnTo>
                  <a:lnTo>
                    <a:pt x="1369981" y="1614297"/>
                  </a:lnTo>
                  <a:lnTo>
                    <a:pt x="1366647" y="1605725"/>
                  </a:lnTo>
                  <a:lnTo>
                    <a:pt x="1343978" y="1613059"/>
                  </a:lnTo>
                  <a:lnTo>
                    <a:pt x="1342168" y="1610677"/>
                  </a:lnTo>
                  <a:lnTo>
                    <a:pt x="1342263" y="1618488"/>
                  </a:lnTo>
                  <a:lnTo>
                    <a:pt x="1336643" y="1624298"/>
                  </a:lnTo>
                  <a:lnTo>
                    <a:pt x="1327595" y="1622584"/>
                  </a:lnTo>
                  <a:lnTo>
                    <a:pt x="1321403" y="1628108"/>
                  </a:lnTo>
                  <a:lnTo>
                    <a:pt x="1314926" y="1622203"/>
                  </a:lnTo>
                  <a:lnTo>
                    <a:pt x="1312450" y="1623917"/>
                  </a:lnTo>
                  <a:lnTo>
                    <a:pt x="1303687" y="1619155"/>
                  </a:lnTo>
                  <a:lnTo>
                    <a:pt x="1295972" y="1619250"/>
                  </a:lnTo>
                  <a:lnTo>
                    <a:pt x="1283970" y="1624012"/>
                  </a:lnTo>
                  <a:lnTo>
                    <a:pt x="1280446" y="1615631"/>
                  </a:lnTo>
                  <a:lnTo>
                    <a:pt x="1266063" y="1609725"/>
                  </a:lnTo>
                  <a:lnTo>
                    <a:pt x="1264634" y="1604296"/>
                  </a:lnTo>
                  <a:lnTo>
                    <a:pt x="1255014" y="1593342"/>
                  </a:lnTo>
                  <a:lnTo>
                    <a:pt x="1240441" y="1587056"/>
                  </a:lnTo>
                  <a:lnTo>
                    <a:pt x="1197102" y="1614868"/>
                  </a:lnTo>
                  <a:lnTo>
                    <a:pt x="1203865" y="1622012"/>
                  </a:lnTo>
                  <a:lnTo>
                    <a:pt x="1196721" y="1626584"/>
                  </a:lnTo>
                  <a:lnTo>
                    <a:pt x="1185863" y="1624203"/>
                  </a:lnTo>
                  <a:lnTo>
                    <a:pt x="1185958" y="1618678"/>
                  </a:lnTo>
                  <a:lnTo>
                    <a:pt x="1182053" y="1618678"/>
                  </a:lnTo>
                  <a:lnTo>
                    <a:pt x="1179862" y="1627727"/>
                  </a:lnTo>
                  <a:lnTo>
                    <a:pt x="1176814" y="1626489"/>
                  </a:lnTo>
                  <a:lnTo>
                    <a:pt x="1175957" y="1619536"/>
                  </a:lnTo>
                  <a:lnTo>
                    <a:pt x="1166527" y="1622108"/>
                  </a:lnTo>
                  <a:lnTo>
                    <a:pt x="1173194" y="1623251"/>
                  </a:lnTo>
                  <a:lnTo>
                    <a:pt x="1173194" y="1632014"/>
                  </a:lnTo>
                  <a:lnTo>
                    <a:pt x="1181957" y="1647253"/>
                  </a:lnTo>
                  <a:lnTo>
                    <a:pt x="1175766" y="1651444"/>
                  </a:lnTo>
                  <a:lnTo>
                    <a:pt x="1175004" y="1656398"/>
                  </a:lnTo>
                  <a:lnTo>
                    <a:pt x="1167575" y="1654874"/>
                  </a:lnTo>
                  <a:lnTo>
                    <a:pt x="1158145" y="1639443"/>
                  </a:lnTo>
                  <a:lnTo>
                    <a:pt x="1145953" y="1635061"/>
                  </a:lnTo>
                  <a:lnTo>
                    <a:pt x="1144048" y="1631633"/>
                  </a:lnTo>
                  <a:lnTo>
                    <a:pt x="1134142" y="1637633"/>
                  </a:lnTo>
                  <a:lnTo>
                    <a:pt x="1129570" y="1643729"/>
                  </a:lnTo>
                  <a:lnTo>
                    <a:pt x="1125855" y="1655159"/>
                  </a:lnTo>
                  <a:lnTo>
                    <a:pt x="1118426" y="1661065"/>
                  </a:lnTo>
                  <a:lnTo>
                    <a:pt x="1118807" y="1670018"/>
                  </a:lnTo>
                  <a:lnTo>
                    <a:pt x="1109472" y="1674019"/>
                  </a:lnTo>
                  <a:lnTo>
                    <a:pt x="1083659" y="1672018"/>
                  </a:lnTo>
                  <a:lnTo>
                    <a:pt x="1078135" y="1681067"/>
                  </a:lnTo>
                  <a:lnTo>
                    <a:pt x="1067467" y="1690973"/>
                  </a:lnTo>
                  <a:lnTo>
                    <a:pt x="1065848" y="1697355"/>
                  </a:lnTo>
                  <a:lnTo>
                    <a:pt x="1050131" y="1695450"/>
                  </a:lnTo>
                  <a:lnTo>
                    <a:pt x="1040702" y="1697926"/>
                  </a:lnTo>
                  <a:lnTo>
                    <a:pt x="1026700" y="1696879"/>
                  </a:lnTo>
                  <a:lnTo>
                    <a:pt x="1015746" y="1690402"/>
                  </a:lnTo>
                  <a:lnTo>
                    <a:pt x="1017651" y="1678400"/>
                  </a:lnTo>
                  <a:lnTo>
                    <a:pt x="1025652" y="1661351"/>
                  </a:lnTo>
                  <a:lnTo>
                    <a:pt x="1011841" y="1650492"/>
                  </a:lnTo>
                  <a:lnTo>
                    <a:pt x="1008698" y="1649635"/>
                  </a:lnTo>
                  <a:lnTo>
                    <a:pt x="1017461" y="1669733"/>
                  </a:lnTo>
                  <a:lnTo>
                    <a:pt x="1009840" y="1674971"/>
                  </a:lnTo>
                  <a:lnTo>
                    <a:pt x="1007745" y="1679734"/>
                  </a:lnTo>
                  <a:lnTo>
                    <a:pt x="1005554" y="1677734"/>
                  </a:lnTo>
                  <a:lnTo>
                    <a:pt x="1008983" y="1668970"/>
                  </a:lnTo>
                  <a:lnTo>
                    <a:pt x="1007554" y="1666303"/>
                  </a:lnTo>
                  <a:lnTo>
                    <a:pt x="1003554" y="1687925"/>
                  </a:lnTo>
                  <a:lnTo>
                    <a:pt x="996506" y="1685544"/>
                  </a:lnTo>
                  <a:lnTo>
                    <a:pt x="994886" y="1682306"/>
                  </a:lnTo>
                  <a:lnTo>
                    <a:pt x="992886" y="1685449"/>
                  </a:lnTo>
                  <a:lnTo>
                    <a:pt x="987647" y="1677257"/>
                  </a:lnTo>
                  <a:lnTo>
                    <a:pt x="980123" y="1671542"/>
                  </a:lnTo>
                  <a:lnTo>
                    <a:pt x="980027" y="1666875"/>
                  </a:lnTo>
                  <a:lnTo>
                    <a:pt x="985075" y="1659541"/>
                  </a:lnTo>
                  <a:lnTo>
                    <a:pt x="962406" y="1657922"/>
                  </a:lnTo>
                  <a:lnTo>
                    <a:pt x="970026" y="1655445"/>
                  </a:lnTo>
                  <a:lnTo>
                    <a:pt x="967835" y="1650873"/>
                  </a:lnTo>
                  <a:lnTo>
                    <a:pt x="955167" y="1650397"/>
                  </a:lnTo>
                  <a:lnTo>
                    <a:pt x="955167" y="1653254"/>
                  </a:lnTo>
                  <a:lnTo>
                    <a:pt x="947356" y="1652968"/>
                  </a:lnTo>
                  <a:lnTo>
                    <a:pt x="946880" y="1654969"/>
                  </a:lnTo>
                  <a:lnTo>
                    <a:pt x="933260" y="1657064"/>
                  </a:lnTo>
                  <a:lnTo>
                    <a:pt x="930592" y="1659922"/>
                  </a:lnTo>
                  <a:lnTo>
                    <a:pt x="908971" y="1653921"/>
                  </a:lnTo>
                  <a:lnTo>
                    <a:pt x="906875" y="1657064"/>
                  </a:lnTo>
                  <a:lnTo>
                    <a:pt x="903923" y="1656588"/>
                  </a:lnTo>
                  <a:lnTo>
                    <a:pt x="901541" y="1644968"/>
                  </a:lnTo>
                  <a:lnTo>
                    <a:pt x="898398" y="1640395"/>
                  </a:lnTo>
                  <a:lnTo>
                    <a:pt x="893159" y="1638872"/>
                  </a:lnTo>
                  <a:lnTo>
                    <a:pt x="898208" y="1640681"/>
                  </a:lnTo>
                  <a:lnTo>
                    <a:pt x="901351" y="1645444"/>
                  </a:lnTo>
                  <a:lnTo>
                    <a:pt x="909923" y="1683925"/>
                  </a:lnTo>
                  <a:lnTo>
                    <a:pt x="921067" y="1701546"/>
                  </a:lnTo>
                  <a:lnTo>
                    <a:pt x="922401" y="1710976"/>
                  </a:lnTo>
                  <a:lnTo>
                    <a:pt x="918496" y="1716786"/>
                  </a:lnTo>
                  <a:lnTo>
                    <a:pt x="925259" y="1735836"/>
                  </a:lnTo>
                  <a:lnTo>
                    <a:pt x="926973" y="1735074"/>
                  </a:lnTo>
                  <a:lnTo>
                    <a:pt x="930688" y="1741360"/>
                  </a:lnTo>
                  <a:lnTo>
                    <a:pt x="942594" y="1745456"/>
                  </a:lnTo>
                  <a:lnTo>
                    <a:pt x="951929" y="1759268"/>
                  </a:lnTo>
                  <a:lnTo>
                    <a:pt x="944118" y="1777556"/>
                  </a:lnTo>
                  <a:lnTo>
                    <a:pt x="927830" y="1794891"/>
                  </a:lnTo>
                  <a:lnTo>
                    <a:pt x="939451" y="1802130"/>
                  </a:lnTo>
                  <a:lnTo>
                    <a:pt x="943737" y="1808226"/>
                  </a:lnTo>
                  <a:lnTo>
                    <a:pt x="965359" y="1819370"/>
                  </a:lnTo>
                  <a:lnTo>
                    <a:pt x="954596" y="1814989"/>
                  </a:lnTo>
                  <a:lnTo>
                    <a:pt x="953834" y="1825371"/>
                  </a:lnTo>
                  <a:lnTo>
                    <a:pt x="936974" y="1856518"/>
                  </a:lnTo>
                  <a:lnTo>
                    <a:pt x="912019" y="1878901"/>
                  </a:lnTo>
                  <a:lnTo>
                    <a:pt x="886015" y="1893475"/>
                  </a:lnTo>
                  <a:lnTo>
                    <a:pt x="880967" y="1888522"/>
                  </a:lnTo>
                  <a:lnTo>
                    <a:pt x="850678" y="1897856"/>
                  </a:lnTo>
                  <a:lnTo>
                    <a:pt x="856679" y="1922717"/>
                  </a:lnTo>
                  <a:lnTo>
                    <a:pt x="849916" y="1926050"/>
                  </a:lnTo>
                  <a:lnTo>
                    <a:pt x="850487" y="1929956"/>
                  </a:lnTo>
                  <a:lnTo>
                    <a:pt x="841343" y="1929765"/>
                  </a:lnTo>
                  <a:lnTo>
                    <a:pt x="841819" y="1934147"/>
                  </a:lnTo>
                  <a:lnTo>
                    <a:pt x="845153" y="1934147"/>
                  </a:lnTo>
                  <a:lnTo>
                    <a:pt x="844391" y="1937385"/>
                  </a:lnTo>
                  <a:lnTo>
                    <a:pt x="852392" y="1937861"/>
                  </a:lnTo>
                  <a:lnTo>
                    <a:pt x="846582" y="1958054"/>
                  </a:lnTo>
                  <a:lnTo>
                    <a:pt x="858679" y="1960340"/>
                  </a:lnTo>
                  <a:lnTo>
                    <a:pt x="858012" y="1970151"/>
                  </a:lnTo>
                  <a:lnTo>
                    <a:pt x="852202" y="1977485"/>
                  </a:lnTo>
                  <a:lnTo>
                    <a:pt x="850963" y="1984724"/>
                  </a:lnTo>
                  <a:lnTo>
                    <a:pt x="851821" y="1987486"/>
                  </a:lnTo>
                  <a:lnTo>
                    <a:pt x="860298" y="1988630"/>
                  </a:lnTo>
                  <a:lnTo>
                    <a:pt x="861250" y="1984534"/>
                  </a:lnTo>
                  <a:lnTo>
                    <a:pt x="873157" y="1986820"/>
                  </a:lnTo>
                  <a:lnTo>
                    <a:pt x="879919" y="1995202"/>
                  </a:lnTo>
                  <a:lnTo>
                    <a:pt x="862679" y="2004822"/>
                  </a:lnTo>
                  <a:lnTo>
                    <a:pt x="854488" y="1999488"/>
                  </a:lnTo>
                  <a:lnTo>
                    <a:pt x="852869" y="2004060"/>
                  </a:lnTo>
                  <a:lnTo>
                    <a:pt x="864108" y="2010537"/>
                  </a:lnTo>
                  <a:lnTo>
                    <a:pt x="869728" y="2022348"/>
                  </a:lnTo>
                  <a:lnTo>
                    <a:pt x="877824" y="2026825"/>
                  </a:lnTo>
                  <a:lnTo>
                    <a:pt x="865537" y="2036445"/>
                  </a:lnTo>
                  <a:lnTo>
                    <a:pt x="854107" y="2071116"/>
                  </a:lnTo>
                  <a:lnTo>
                    <a:pt x="840772" y="2088356"/>
                  </a:lnTo>
                  <a:lnTo>
                    <a:pt x="839724" y="2099977"/>
                  </a:lnTo>
                  <a:lnTo>
                    <a:pt x="832771" y="2109502"/>
                  </a:lnTo>
                  <a:lnTo>
                    <a:pt x="831723" y="2103882"/>
                  </a:lnTo>
                  <a:lnTo>
                    <a:pt x="829246" y="2102834"/>
                  </a:lnTo>
                  <a:lnTo>
                    <a:pt x="833247" y="2097310"/>
                  </a:lnTo>
                  <a:lnTo>
                    <a:pt x="830675" y="2095500"/>
                  </a:lnTo>
                  <a:lnTo>
                    <a:pt x="828961" y="2097881"/>
                  </a:lnTo>
                  <a:lnTo>
                    <a:pt x="826103" y="2097215"/>
                  </a:lnTo>
                  <a:lnTo>
                    <a:pt x="825437" y="2100929"/>
                  </a:lnTo>
                  <a:lnTo>
                    <a:pt x="819721" y="2099786"/>
                  </a:lnTo>
                  <a:lnTo>
                    <a:pt x="814292" y="2111311"/>
                  </a:lnTo>
                  <a:lnTo>
                    <a:pt x="807529" y="2108359"/>
                  </a:lnTo>
                  <a:lnTo>
                    <a:pt x="811149" y="2107597"/>
                  </a:lnTo>
                  <a:lnTo>
                    <a:pt x="806863" y="2105882"/>
                  </a:lnTo>
                  <a:lnTo>
                    <a:pt x="806006" y="2109216"/>
                  </a:lnTo>
                  <a:lnTo>
                    <a:pt x="814864" y="2112836"/>
                  </a:lnTo>
                  <a:lnTo>
                    <a:pt x="813244" y="2117598"/>
                  </a:lnTo>
                  <a:lnTo>
                    <a:pt x="805434" y="2117312"/>
                  </a:lnTo>
                  <a:lnTo>
                    <a:pt x="797719" y="2102263"/>
                  </a:lnTo>
                  <a:lnTo>
                    <a:pt x="793433" y="2111311"/>
                  </a:lnTo>
                  <a:lnTo>
                    <a:pt x="781812" y="2113598"/>
                  </a:lnTo>
                  <a:lnTo>
                    <a:pt x="758666" y="2129123"/>
                  </a:lnTo>
                  <a:lnTo>
                    <a:pt x="740473" y="2137791"/>
                  </a:lnTo>
                  <a:lnTo>
                    <a:pt x="739521" y="2151793"/>
                  </a:lnTo>
                  <a:lnTo>
                    <a:pt x="724567" y="2160175"/>
                  </a:lnTo>
                  <a:lnTo>
                    <a:pt x="708088" y="2179130"/>
                  </a:lnTo>
                  <a:lnTo>
                    <a:pt x="705040" y="2193703"/>
                  </a:lnTo>
                  <a:lnTo>
                    <a:pt x="714565" y="2196370"/>
                  </a:lnTo>
                  <a:lnTo>
                    <a:pt x="711994" y="2219325"/>
                  </a:lnTo>
                  <a:lnTo>
                    <a:pt x="699992" y="2213801"/>
                  </a:lnTo>
                  <a:lnTo>
                    <a:pt x="698278" y="2210753"/>
                  </a:lnTo>
                  <a:lnTo>
                    <a:pt x="697421" y="2218753"/>
                  </a:lnTo>
                  <a:lnTo>
                    <a:pt x="694373" y="2212753"/>
                  </a:lnTo>
                  <a:lnTo>
                    <a:pt x="691610" y="2214277"/>
                  </a:lnTo>
                  <a:lnTo>
                    <a:pt x="695230" y="2199132"/>
                  </a:lnTo>
                  <a:lnTo>
                    <a:pt x="689705" y="2190750"/>
                  </a:lnTo>
                  <a:lnTo>
                    <a:pt x="685324" y="2194274"/>
                  </a:lnTo>
                  <a:lnTo>
                    <a:pt x="683704" y="2192941"/>
                  </a:lnTo>
                  <a:lnTo>
                    <a:pt x="678847" y="2174748"/>
                  </a:lnTo>
                  <a:lnTo>
                    <a:pt x="668179" y="2171510"/>
                  </a:lnTo>
                  <a:lnTo>
                    <a:pt x="671322" y="2159222"/>
                  </a:lnTo>
                  <a:lnTo>
                    <a:pt x="663607" y="2172462"/>
                  </a:lnTo>
                  <a:lnTo>
                    <a:pt x="659130" y="2166747"/>
                  </a:lnTo>
                  <a:lnTo>
                    <a:pt x="657225" y="2158746"/>
                  </a:lnTo>
                  <a:lnTo>
                    <a:pt x="647700" y="2163413"/>
                  </a:lnTo>
                  <a:lnTo>
                    <a:pt x="643509" y="2159794"/>
                  </a:lnTo>
                  <a:lnTo>
                    <a:pt x="632365" y="2163699"/>
                  </a:lnTo>
                  <a:lnTo>
                    <a:pt x="626936" y="2176939"/>
                  </a:lnTo>
                  <a:lnTo>
                    <a:pt x="630841" y="2183035"/>
                  </a:lnTo>
                  <a:lnTo>
                    <a:pt x="631222" y="2193417"/>
                  </a:lnTo>
                  <a:lnTo>
                    <a:pt x="615125" y="2205514"/>
                  </a:lnTo>
                  <a:lnTo>
                    <a:pt x="613886" y="2193798"/>
                  </a:lnTo>
                  <a:lnTo>
                    <a:pt x="620077" y="2192274"/>
                  </a:lnTo>
                  <a:lnTo>
                    <a:pt x="625602" y="2182178"/>
                  </a:lnTo>
                  <a:lnTo>
                    <a:pt x="617315" y="2177986"/>
                  </a:lnTo>
                  <a:lnTo>
                    <a:pt x="617315" y="2184273"/>
                  </a:lnTo>
                  <a:lnTo>
                    <a:pt x="610076" y="2195036"/>
                  </a:lnTo>
                  <a:lnTo>
                    <a:pt x="602361" y="2189417"/>
                  </a:lnTo>
                  <a:lnTo>
                    <a:pt x="598456" y="2193893"/>
                  </a:lnTo>
                  <a:lnTo>
                    <a:pt x="595694" y="2193036"/>
                  </a:lnTo>
                  <a:lnTo>
                    <a:pt x="589502" y="2202752"/>
                  </a:lnTo>
                  <a:lnTo>
                    <a:pt x="583311" y="2198656"/>
                  </a:lnTo>
                  <a:lnTo>
                    <a:pt x="584359" y="2193989"/>
                  </a:lnTo>
                  <a:lnTo>
                    <a:pt x="572548" y="2195989"/>
                  </a:lnTo>
                  <a:lnTo>
                    <a:pt x="564166" y="2191512"/>
                  </a:lnTo>
                  <a:lnTo>
                    <a:pt x="554831" y="2191512"/>
                  </a:lnTo>
                  <a:lnTo>
                    <a:pt x="550354" y="2204371"/>
                  </a:lnTo>
                  <a:lnTo>
                    <a:pt x="543497" y="2171414"/>
                  </a:lnTo>
                  <a:lnTo>
                    <a:pt x="544830" y="2166747"/>
                  </a:lnTo>
                  <a:lnTo>
                    <a:pt x="542258" y="2165128"/>
                  </a:lnTo>
                  <a:lnTo>
                    <a:pt x="549783" y="2143030"/>
                  </a:lnTo>
                  <a:lnTo>
                    <a:pt x="551021" y="2140839"/>
                  </a:lnTo>
                  <a:lnTo>
                    <a:pt x="555212" y="2140839"/>
                  </a:lnTo>
                  <a:lnTo>
                    <a:pt x="555117" y="2137886"/>
                  </a:lnTo>
                  <a:lnTo>
                    <a:pt x="560927" y="2137220"/>
                  </a:lnTo>
                  <a:lnTo>
                    <a:pt x="560737" y="2132552"/>
                  </a:lnTo>
                  <a:lnTo>
                    <a:pt x="573024" y="2129504"/>
                  </a:lnTo>
                  <a:lnTo>
                    <a:pt x="578168" y="2132076"/>
                  </a:lnTo>
                  <a:lnTo>
                    <a:pt x="587026" y="2128457"/>
                  </a:lnTo>
                  <a:lnTo>
                    <a:pt x="570833" y="2120170"/>
                  </a:lnTo>
                  <a:lnTo>
                    <a:pt x="565118" y="2120836"/>
                  </a:lnTo>
                  <a:lnTo>
                    <a:pt x="564261" y="2117312"/>
                  </a:lnTo>
                  <a:lnTo>
                    <a:pt x="548926" y="2119694"/>
                  </a:lnTo>
                  <a:lnTo>
                    <a:pt x="544354" y="2105978"/>
                  </a:lnTo>
                  <a:lnTo>
                    <a:pt x="534543" y="2112550"/>
                  </a:lnTo>
                  <a:lnTo>
                    <a:pt x="532924" y="2109978"/>
                  </a:lnTo>
                  <a:lnTo>
                    <a:pt x="513969" y="2116550"/>
                  </a:lnTo>
                  <a:lnTo>
                    <a:pt x="502825" y="2106549"/>
                  </a:lnTo>
                  <a:lnTo>
                    <a:pt x="498538" y="2115312"/>
                  </a:lnTo>
                  <a:lnTo>
                    <a:pt x="505873" y="2123313"/>
                  </a:lnTo>
                  <a:lnTo>
                    <a:pt x="503968" y="2123789"/>
                  </a:lnTo>
                  <a:close/>
                  <a:moveTo>
                    <a:pt x="922401" y="1710976"/>
                  </a:moveTo>
                  <a:lnTo>
                    <a:pt x="920591" y="1703070"/>
                  </a:lnTo>
                  <a:lnTo>
                    <a:pt x="915924" y="1704499"/>
                  </a:lnTo>
                  <a:lnTo>
                    <a:pt x="918496" y="1714881"/>
                  </a:lnTo>
                  <a:lnTo>
                    <a:pt x="922401" y="1710976"/>
                  </a:lnTo>
                  <a:close/>
                  <a:moveTo>
                    <a:pt x="582168" y="2111883"/>
                  </a:moveTo>
                  <a:lnTo>
                    <a:pt x="570452" y="2106359"/>
                  </a:lnTo>
                  <a:lnTo>
                    <a:pt x="569786" y="2112264"/>
                  </a:lnTo>
                  <a:lnTo>
                    <a:pt x="581692" y="2117027"/>
                  </a:lnTo>
                  <a:lnTo>
                    <a:pt x="582168" y="2111883"/>
                  </a:lnTo>
                  <a:close/>
                  <a:moveTo>
                    <a:pt x="1134237" y="1638395"/>
                  </a:moveTo>
                  <a:lnTo>
                    <a:pt x="1140905" y="1635061"/>
                  </a:lnTo>
                  <a:lnTo>
                    <a:pt x="1141762" y="1638586"/>
                  </a:lnTo>
                  <a:lnTo>
                    <a:pt x="1134237" y="163839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6" name="Freihandform: Form 185">
              <a:extLst>
                <a:ext uri="{FF2B5EF4-FFF2-40B4-BE49-F238E27FC236}">
                  <a16:creationId xmlns:a16="http://schemas.microsoft.com/office/drawing/2014/main" id="{D8237D7B-5B30-48EC-8DA5-4F0B400FC34A}"/>
                </a:ext>
              </a:extLst>
            </p:cNvPr>
            <p:cNvSpPr/>
            <p:nvPr/>
          </p:nvSpPr>
          <p:spPr>
            <a:xfrm>
              <a:off x="560662" y="1978334"/>
              <a:ext cx="1054350" cy="702900"/>
            </a:xfrm>
            <a:custGeom>
              <a:avLst/>
              <a:gdLst>
                <a:gd name="connsiteX0" fmla="*/ 1195578 w 2028825"/>
                <a:gd name="connsiteY0" fmla="*/ 1321403 h 1352550"/>
                <a:gd name="connsiteX1" fmla="*/ 1183767 w 2028825"/>
                <a:gd name="connsiteY1" fmla="*/ 1301115 h 1352550"/>
                <a:gd name="connsiteX2" fmla="*/ 1167860 w 2028825"/>
                <a:gd name="connsiteY2" fmla="*/ 1293590 h 1352550"/>
                <a:gd name="connsiteX3" fmla="*/ 1166336 w 2028825"/>
                <a:gd name="connsiteY3" fmla="*/ 1281398 h 1352550"/>
                <a:gd name="connsiteX4" fmla="*/ 1177671 w 2028825"/>
                <a:gd name="connsiteY4" fmla="*/ 1273493 h 1352550"/>
                <a:gd name="connsiteX5" fmla="*/ 1176242 w 2028825"/>
                <a:gd name="connsiteY5" fmla="*/ 1270349 h 1352550"/>
                <a:gd name="connsiteX6" fmla="*/ 1179957 w 2028825"/>
                <a:gd name="connsiteY6" fmla="*/ 1269016 h 1352550"/>
                <a:gd name="connsiteX7" fmla="*/ 1176242 w 2028825"/>
                <a:gd name="connsiteY7" fmla="*/ 1259395 h 1352550"/>
                <a:gd name="connsiteX8" fmla="*/ 1201293 w 2028825"/>
                <a:gd name="connsiteY8" fmla="*/ 1247584 h 1352550"/>
                <a:gd name="connsiteX9" fmla="*/ 1198912 w 2028825"/>
                <a:gd name="connsiteY9" fmla="*/ 1238536 h 1352550"/>
                <a:gd name="connsiteX10" fmla="*/ 1192911 w 2028825"/>
                <a:gd name="connsiteY10" fmla="*/ 1237393 h 1352550"/>
                <a:gd name="connsiteX11" fmla="*/ 1169480 w 2028825"/>
                <a:gd name="connsiteY11" fmla="*/ 1249966 h 1352550"/>
                <a:gd name="connsiteX12" fmla="*/ 1168527 w 2028825"/>
                <a:gd name="connsiteY12" fmla="*/ 1247870 h 1352550"/>
                <a:gd name="connsiteX13" fmla="*/ 1138619 w 2028825"/>
                <a:gd name="connsiteY13" fmla="*/ 1256157 h 1352550"/>
                <a:gd name="connsiteX14" fmla="*/ 1136523 w 2028825"/>
                <a:gd name="connsiteY14" fmla="*/ 1249680 h 1352550"/>
                <a:gd name="connsiteX15" fmla="*/ 1130427 w 2028825"/>
                <a:gd name="connsiteY15" fmla="*/ 1251394 h 1352550"/>
                <a:gd name="connsiteX16" fmla="*/ 1129284 w 2028825"/>
                <a:gd name="connsiteY16" fmla="*/ 1248346 h 1352550"/>
                <a:gd name="connsiteX17" fmla="*/ 1089089 w 2028825"/>
                <a:gd name="connsiteY17" fmla="*/ 1240536 h 1352550"/>
                <a:gd name="connsiteX18" fmla="*/ 1029557 w 2028825"/>
                <a:gd name="connsiteY18" fmla="*/ 1233487 h 1352550"/>
                <a:gd name="connsiteX19" fmla="*/ 1026319 w 2028825"/>
                <a:gd name="connsiteY19" fmla="*/ 1228439 h 1352550"/>
                <a:gd name="connsiteX20" fmla="*/ 1003649 w 2028825"/>
                <a:gd name="connsiteY20" fmla="*/ 1234535 h 1352550"/>
                <a:gd name="connsiteX21" fmla="*/ 972407 w 2028825"/>
                <a:gd name="connsiteY21" fmla="*/ 1221295 h 1352550"/>
                <a:gd name="connsiteX22" fmla="*/ 945071 w 2028825"/>
                <a:gd name="connsiteY22" fmla="*/ 1225963 h 1352550"/>
                <a:gd name="connsiteX23" fmla="*/ 941451 w 2028825"/>
                <a:gd name="connsiteY23" fmla="*/ 1203579 h 1352550"/>
                <a:gd name="connsiteX24" fmla="*/ 933545 w 2028825"/>
                <a:gd name="connsiteY24" fmla="*/ 1188815 h 1352550"/>
                <a:gd name="connsiteX25" fmla="*/ 935546 w 2028825"/>
                <a:gd name="connsiteY25" fmla="*/ 1186434 h 1352550"/>
                <a:gd name="connsiteX26" fmla="*/ 924687 w 2028825"/>
                <a:gd name="connsiteY26" fmla="*/ 1169670 h 1352550"/>
                <a:gd name="connsiteX27" fmla="*/ 923163 w 2028825"/>
                <a:gd name="connsiteY27" fmla="*/ 1170432 h 1352550"/>
                <a:gd name="connsiteX28" fmla="*/ 916972 w 2028825"/>
                <a:gd name="connsiteY28" fmla="*/ 1157478 h 1352550"/>
                <a:gd name="connsiteX29" fmla="*/ 886587 w 2028825"/>
                <a:gd name="connsiteY29" fmla="*/ 1167670 h 1352550"/>
                <a:gd name="connsiteX30" fmla="*/ 850487 w 2028825"/>
                <a:gd name="connsiteY30" fmla="*/ 1172337 h 1352550"/>
                <a:gd name="connsiteX31" fmla="*/ 844391 w 2028825"/>
                <a:gd name="connsiteY31" fmla="*/ 1171003 h 1352550"/>
                <a:gd name="connsiteX32" fmla="*/ 842200 w 2028825"/>
                <a:gd name="connsiteY32" fmla="*/ 1165003 h 1352550"/>
                <a:gd name="connsiteX33" fmla="*/ 845344 w 2028825"/>
                <a:gd name="connsiteY33" fmla="*/ 1163288 h 1352550"/>
                <a:gd name="connsiteX34" fmla="*/ 839438 w 2028825"/>
                <a:gd name="connsiteY34" fmla="*/ 1144048 h 1352550"/>
                <a:gd name="connsiteX35" fmla="*/ 832390 w 2028825"/>
                <a:gd name="connsiteY35" fmla="*/ 1133761 h 1352550"/>
                <a:gd name="connsiteX36" fmla="*/ 816197 w 2028825"/>
                <a:gd name="connsiteY36" fmla="*/ 1148810 h 1352550"/>
                <a:gd name="connsiteX37" fmla="*/ 787527 w 2028825"/>
                <a:gd name="connsiteY37" fmla="*/ 1166432 h 1352550"/>
                <a:gd name="connsiteX38" fmla="*/ 763334 w 2028825"/>
                <a:gd name="connsiteY38" fmla="*/ 1169289 h 1352550"/>
                <a:gd name="connsiteX39" fmla="*/ 743617 w 2028825"/>
                <a:gd name="connsiteY39" fmla="*/ 1165193 h 1352550"/>
                <a:gd name="connsiteX40" fmla="*/ 716756 w 2028825"/>
                <a:gd name="connsiteY40" fmla="*/ 1164526 h 1352550"/>
                <a:gd name="connsiteX41" fmla="*/ 716375 w 2028825"/>
                <a:gd name="connsiteY41" fmla="*/ 1176718 h 1352550"/>
                <a:gd name="connsiteX42" fmla="*/ 731615 w 2028825"/>
                <a:gd name="connsiteY42" fmla="*/ 1187482 h 1352550"/>
                <a:gd name="connsiteX43" fmla="*/ 742093 w 2028825"/>
                <a:gd name="connsiteY43" fmla="*/ 1189196 h 1352550"/>
                <a:gd name="connsiteX44" fmla="*/ 738283 w 2028825"/>
                <a:gd name="connsiteY44" fmla="*/ 1199388 h 1352550"/>
                <a:gd name="connsiteX45" fmla="*/ 729901 w 2028825"/>
                <a:gd name="connsiteY45" fmla="*/ 1207484 h 1352550"/>
                <a:gd name="connsiteX46" fmla="*/ 742950 w 2028825"/>
                <a:gd name="connsiteY46" fmla="*/ 1215390 h 1352550"/>
                <a:gd name="connsiteX47" fmla="*/ 743712 w 2028825"/>
                <a:gd name="connsiteY47" fmla="*/ 1221676 h 1352550"/>
                <a:gd name="connsiteX48" fmla="*/ 747808 w 2028825"/>
                <a:gd name="connsiteY48" fmla="*/ 1227392 h 1352550"/>
                <a:gd name="connsiteX49" fmla="*/ 742474 w 2028825"/>
                <a:gd name="connsiteY49" fmla="*/ 1230344 h 1352550"/>
                <a:gd name="connsiteX50" fmla="*/ 736187 w 2028825"/>
                <a:gd name="connsiteY50" fmla="*/ 1239107 h 1352550"/>
                <a:gd name="connsiteX51" fmla="*/ 734949 w 2028825"/>
                <a:gd name="connsiteY51" fmla="*/ 1245489 h 1352550"/>
                <a:gd name="connsiteX52" fmla="*/ 724471 w 2028825"/>
                <a:gd name="connsiteY52" fmla="*/ 1255395 h 1352550"/>
                <a:gd name="connsiteX53" fmla="*/ 728948 w 2028825"/>
                <a:gd name="connsiteY53" fmla="*/ 1269111 h 1352550"/>
                <a:gd name="connsiteX54" fmla="*/ 715042 w 2028825"/>
                <a:gd name="connsiteY54" fmla="*/ 1280065 h 1352550"/>
                <a:gd name="connsiteX55" fmla="*/ 708946 w 2028825"/>
                <a:gd name="connsiteY55" fmla="*/ 1280160 h 1352550"/>
                <a:gd name="connsiteX56" fmla="*/ 703707 w 2028825"/>
                <a:gd name="connsiteY56" fmla="*/ 1287113 h 1352550"/>
                <a:gd name="connsiteX57" fmla="*/ 698373 w 2028825"/>
                <a:gd name="connsiteY57" fmla="*/ 1282922 h 1352550"/>
                <a:gd name="connsiteX58" fmla="*/ 699897 w 2028825"/>
                <a:gd name="connsiteY58" fmla="*/ 1279874 h 1352550"/>
                <a:gd name="connsiteX59" fmla="*/ 697135 w 2028825"/>
                <a:gd name="connsiteY59" fmla="*/ 1275397 h 1352550"/>
                <a:gd name="connsiteX60" fmla="*/ 702754 w 2028825"/>
                <a:gd name="connsiteY60" fmla="*/ 1263491 h 1352550"/>
                <a:gd name="connsiteX61" fmla="*/ 695706 w 2028825"/>
                <a:gd name="connsiteY61" fmla="*/ 1265682 h 1352550"/>
                <a:gd name="connsiteX62" fmla="*/ 681323 w 2028825"/>
                <a:gd name="connsiteY62" fmla="*/ 1259872 h 1352550"/>
                <a:gd name="connsiteX63" fmla="*/ 668179 w 2028825"/>
                <a:gd name="connsiteY63" fmla="*/ 1246251 h 1352550"/>
                <a:gd name="connsiteX64" fmla="*/ 668179 w 2028825"/>
                <a:gd name="connsiteY64" fmla="*/ 1237202 h 1352550"/>
                <a:gd name="connsiteX65" fmla="*/ 661988 w 2028825"/>
                <a:gd name="connsiteY65" fmla="*/ 1227487 h 1352550"/>
                <a:gd name="connsiteX66" fmla="*/ 653415 w 2028825"/>
                <a:gd name="connsiteY66" fmla="*/ 1222819 h 1352550"/>
                <a:gd name="connsiteX67" fmla="*/ 650462 w 2028825"/>
                <a:gd name="connsiteY67" fmla="*/ 1218438 h 1352550"/>
                <a:gd name="connsiteX68" fmla="*/ 646367 w 2028825"/>
                <a:gd name="connsiteY68" fmla="*/ 1219867 h 1352550"/>
                <a:gd name="connsiteX69" fmla="*/ 643604 w 2028825"/>
                <a:gd name="connsiteY69" fmla="*/ 1217390 h 1352550"/>
                <a:gd name="connsiteX70" fmla="*/ 648843 w 2028825"/>
                <a:gd name="connsiteY70" fmla="*/ 1212723 h 1352550"/>
                <a:gd name="connsiteX71" fmla="*/ 663988 w 2028825"/>
                <a:gd name="connsiteY71" fmla="*/ 1207770 h 1352550"/>
                <a:gd name="connsiteX72" fmla="*/ 663988 w 2028825"/>
                <a:gd name="connsiteY72" fmla="*/ 1199483 h 1352550"/>
                <a:gd name="connsiteX73" fmla="*/ 671132 w 2028825"/>
                <a:gd name="connsiteY73" fmla="*/ 1186910 h 1352550"/>
                <a:gd name="connsiteX74" fmla="*/ 639223 w 2028825"/>
                <a:gd name="connsiteY74" fmla="*/ 1208627 h 1352550"/>
                <a:gd name="connsiteX75" fmla="*/ 634651 w 2028825"/>
                <a:gd name="connsiteY75" fmla="*/ 1200150 h 1352550"/>
                <a:gd name="connsiteX76" fmla="*/ 638175 w 2028825"/>
                <a:gd name="connsiteY76" fmla="*/ 1195007 h 1352550"/>
                <a:gd name="connsiteX77" fmla="*/ 624269 w 2028825"/>
                <a:gd name="connsiteY77" fmla="*/ 1196530 h 1352550"/>
                <a:gd name="connsiteX78" fmla="*/ 626650 w 2028825"/>
                <a:gd name="connsiteY78" fmla="*/ 1190625 h 1352550"/>
                <a:gd name="connsiteX79" fmla="*/ 618458 w 2028825"/>
                <a:gd name="connsiteY79" fmla="*/ 1184815 h 1352550"/>
                <a:gd name="connsiteX80" fmla="*/ 609791 w 2028825"/>
                <a:gd name="connsiteY80" fmla="*/ 1183195 h 1352550"/>
                <a:gd name="connsiteX81" fmla="*/ 603123 w 2028825"/>
                <a:gd name="connsiteY81" fmla="*/ 1172909 h 1352550"/>
                <a:gd name="connsiteX82" fmla="*/ 584740 w 2028825"/>
                <a:gd name="connsiteY82" fmla="*/ 1166051 h 1352550"/>
                <a:gd name="connsiteX83" fmla="*/ 569595 w 2028825"/>
                <a:gd name="connsiteY83" fmla="*/ 1167289 h 1352550"/>
                <a:gd name="connsiteX84" fmla="*/ 566071 w 2028825"/>
                <a:gd name="connsiteY84" fmla="*/ 1162145 h 1352550"/>
                <a:gd name="connsiteX85" fmla="*/ 559689 w 2028825"/>
                <a:gd name="connsiteY85" fmla="*/ 1160050 h 1352550"/>
                <a:gd name="connsiteX86" fmla="*/ 561499 w 2028825"/>
                <a:gd name="connsiteY86" fmla="*/ 1143476 h 1352550"/>
                <a:gd name="connsiteX87" fmla="*/ 587121 w 2028825"/>
                <a:gd name="connsiteY87" fmla="*/ 1127379 h 1352550"/>
                <a:gd name="connsiteX88" fmla="*/ 589788 w 2028825"/>
                <a:gd name="connsiteY88" fmla="*/ 1121474 h 1352550"/>
                <a:gd name="connsiteX89" fmla="*/ 590074 w 2028825"/>
                <a:gd name="connsiteY89" fmla="*/ 1115377 h 1352550"/>
                <a:gd name="connsiteX90" fmla="*/ 583883 w 2028825"/>
                <a:gd name="connsiteY90" fmla="*/ 1099471 h 1352550"/>
                <a:gd name="connsiteX91" fmla="*/ 585502 w 2028825"/>
                <a:gd name="connsiteY91" fmla="*/ 1089184 h 1352550"/>
                <a:gd name="connsiteX92" fmla="*/ 579977 w 2028825"/>
                <a:gd name="connsiteY92" fmla="*/ 1088231 h 1352550"/>
                <a:gd name="connsiteX93" fmla="*/ 573691 w 2028825"/>
                <a:gd name="connsiteY93" fmla="*/ 1078039 h 1352550"/>
                <a:gd name="connsiteX94" fmla="*/ 563880 w 2028825"/>
                <a:gd name="connsiteY94" fmla="*/ 1072039 h 1352550"/>
                <a:gd name="connsiteX95" fmla="*/ 551879 w 2028825"/>
                <a:gd name="connsiteY95" fmla="*/ 1071277 h 1352550"/>
                <a:gd name="connsiteX96" fmla="*/ 536924 w 2028825"/>
                <a:gd name="connsiteY96" fmla="*/ 1076420 h 1352550"/>
                <a:gd name="connsiteX97" fmla="*/ 531781 w 2028825"/>
                <a:gd name="connsiteY97" fmla="*/ 1074420 h 1352550"/>
                <a:gd name="connsiteX98" fmla="*/ 533971 w 2028825"/>
                <a:gd name="connsiteY98" fmla="*/ 1065181 h 1352550"/>
                <a:gd name="connsiteX99" fmla="*/ 525971 w 2028825"/>
                <a:gd name="connsiteY99" fmla="*/ 1061371 h 1352550"/>
                <a:gd name="connsiteX100" fmla="*/ 521875 w 2028825"/>
                <a:gd name="connsiteY100" fmla="*/ 1050798 h 1352550"/>
                <a:gd name="connsiteX101" fmla="*/ 513302 w 2028825"/>
                <a:gd name="connsiteY101" fmla="*/ 1055275 h 1352550"/>
                <a:gd name="connsiteX102" fmla="*/ 508349 w 2028825"/>
                <a:gd name="connsiteY102" fmla="*/ 1048798 h 1352550"/>
                <a:gd name="connsiteX103" fmla="*/ 521399 w 2028825"/>
                <a:gd name="connsiteY103" fmla="*/ 1039082 h 1352550"/>
                <a:gd name="connsiteX104" fmla="*/ 523399 w 2028825"/>
                <a:gd name="connsiteY104" fmla="*/ 1026414 h 1352550"/>
                <a:gd name="connsiteX105" fmla="*/ 515779 w 2028825"/>
                <a:gd name="connsiteY105" fmla="*/ 1024795 h 1352550"/>
                <a:gd name="connsiteX106" fmla="*/ 521494 w 2028825"/>
                <a:gd name="connsiteY106" fmla="*/ 1017460 h 1352550"/>
                <a:gd name="connsiteX107" fmla="*/ 519112 w 2028825"/>
                <a:gd name="connsiteY107" fmla="*/ 1008507 h 1352550"/>
                <a:gd name="connsiteX108" fmla="*/ 524066 w 2028825"/>
                <a:gd name="connsiteY108" fmla="*/ 991838 h 1352550"/>
                <a:gd name="connsiteX109" fmla="*/ 509587 w 2028825"/>
                <a:gd name="connsiteY109" fmla="*/ 969931 h 1352550"/>
                <a:gd name="connsiteX110" fmla="*/ 498824 w 2028825"/>
                <a:gd name="connsiteY110" fmla="*/ 970121 h 1352550"/>
                <a:gd name="connsiteX111" fmla="*/ 502349 w 2028825"/>
                <a:gd name="connsiteY111" fmla="*/ 959453 h 1352550"/>
                <a:gd name="connsiteX112" fmla="*/ 496538 w 2028825"/>
                <a:gd name="connsiteY112" fmla="*/ 964692 h 1352550"/>
                <a:gd name="connsiteX113" fmla="*/ 486061 w 2028825"/>
                <a:gd name="connsiteY113" fmla="*/ 968788 h 1352550"/>
                <a:gd name="connsiteX114" fmla="*/ 474631 w 2028825"/>
                <a:gd name="connsiteY114" fmla="*/ 965835 h 1352550"/>
                <a:gd name="connsiteX115" fmla="*/ 467201 w 2028825"/>
                <a:gd name="connsiteY115" fmla="*/ 971455 h 1352550"/>
                <a:gd name="connsiteX116" fmla="*/ 460343 w 2028825"/>
                <a:gd name="connsiteY116" fmla="*/ 968788 h 1352550"/>
                <a:gd name="connsiteX117" fmla="*/ 454438 w 2028825"/>
                <a:gd name="connsiteY117" fmla="*/ 945261 h 1352550"/>
                <a:gd name="connsiteX118" fmla="*/ 444246 w 2028825"/>
                <a:gd name="connsiteY118" fmla="*/ 935545 h 1352550"/>
                <a:gd name="connsiteX119" fmla="*/ 442817 w 2028825"/>
                <a:gd name="connsiteY119" fmla="*/ 922782 h 1352550"/>
                <a:gd name="connsiteX120" fmla="*/ 433483 w 2028825"/>
                <a:gd name="connsiteY120" fmla="*/ 911066 h 1352550"/>
                <a:gd name="connsiteX121" fmla="*/ 429578 w 2028825"/>
                <a:gd name="connsiteY121" fmla="*/ 912209 h 1352550"/>
                <a:gd name="connsiteX122" fmla="*/ 419767 w 2028825"/>
                <a:gd name="connsiteY122" fmla="*/ 923639 h 1352550"/>
                <a:gd name="connsiteX123" fmla="*/ 417004 w 2028825"/>
                <a:gd name="connsiteY123" fmla="*/ 922210 h 1352550"/>
                <a:gd name="connsiteX124" fmla="*/ 419671 w 2028825"/>
                <a:gd name="connsiteY124" fmla="*/ 928306 h 1352550"/>
                <a:gd name="connsiteX125" fmla="*/ 417195 w 2028825"/>
                <a:gd name="connsiteY125" fmla="*/ 927925 h 1352550"/>
                <a:gd name="connsiteX126" fmla="*/ 418529 w 2028825"/>
                <a:gd name="connsiteY126" fmla="*/ 931259 h 1352550"/>
                <a:gd name="connsiteX127" fmla="*/ 416147 w 2028825"/>
                <a:gd name="connsiteY127" fmla="*/ 933355 h 1352550"/>
                <a:gd name="connsiteX128" fmla="*/ 415290 w 2028825"/>
                <a:gd name="connsiteY128" fmla="*/ 923163 h 1352550"/>
                <a:gd name="connsiteX129" fmla="*/ 414814 w 2028825"/>
                <a:gd name="connsiteY129" fmla="*/ 932878 h 1352550"/>
                <a:gd name="connsiteX130" fmla="*/ 413290 w 2028825"/>
                <a:gd name="connsiteY130" fmla="*/ 927544 h 1352550"/>
                <a:gd name="connsiteX131" fmla="*/ 397954 w 2028825"/>
                <a:gd name="connsiteY131" fmla="*/ 926687 h 1352550"/>
                <a:gd name="connsiteX132" fmla="*/ 382714 w 2028825"/>
                <a:gd name="connsiteY132" fmla="*/ 939736 h 1352550"/>
                <a:gd name="connsiteX133" fmla="*/ 373761 w 2028825"/>
                <a:gd name="connsiteY133" fmla="*/ 932878 h 1352550"/>
                <a:gd name="connsiteX134" fmla="*/ 363569 w 2028825"/>
                <a:gd name="connsiteY134" fmla="*/ 897160 h 1352550"/>
                <a:gd name="connsiteX135" fmla="*/ 346139 w 2028825"/>
                <a:gd name="connsiteY135" fmla="*/ 885444 h 1352550"/>
                <a:gd name="connsiteX136" fmla="*/ 338328 w 2028825"/>
                <a:gd name="connsiteY136" fmla="*/ 872395 h 1352550"/>
                <a:gd name="connsiteX137" fmla="*/ 338423 w 2028825"/>
                <a:gd name="connsiteY137" fmla="*/ 864108 h 1352550"/>
                <a:gd name="connsiteX138" fmla="*/ 324898 w 2028825"/>
                <a:gd name="connsiteY138" fmla="*/ 861346 h 1352550"/>
                <a:gd name="connsiteX139" fmla="*/ 304133 w 2028825"/>
                <a:gd name="connsiteY139" fmla="*/ 876205 h 1352550"/>
                <a:gd name="connsiteX140" fmla="*/ 300323 w 2028825"/>
                <a:gd name="connsiteY140" fmla="*/ 875919 h 1352550"/>
                <a:gd name="connsiteX141" fmla="*/ 288608 w 2028825"/>
                <a:gd name="connsiteY141" fmla="*/ 883253 h 1352550"/>
                <a:gd name="connsiteX142" fmla="*/ 288322 w 2028825"/>
                <a:gd name="connsiteY142" fmla="*/ 893921 h 1352550"/>
                <a:gd name="connsiteX143" fmla="*/ 293370 w 2028825"/>
                <a:gd name="connsiteY143" fmla="*/ 912590 h 1352550"/>
                <a:gd name="connsiteX144" fmla="*/ 291560 w 2028825"/>
                <a:gd name="connsiteY144" fmla="*/ 918877 h 1352550"/>
                <a:gd name="connsiteX145" fmla="*/ 277082 w 2028825"/>
                <a:gd name="connsiteY145" fmla="*/ 924496 h 1352550"/>
                <a:gd name="connsiteX146" fmla="*/ 260795 w 2028825"/>
                <a:gd name="connsiteY146" fmla="*/ 915448 h 1352550"/>
                <a:gd name="connsiteX147" fmla="*/ 253651 w 2028825"/>
                <a:gd name="connsiteY147" fmla="*/ 922687 h 1352550"/>
                <a:gd name="connsiteX148" fmla="*/ 253460 w 2028825"/>
                <a:gd name="connsiteY148" fmla="*/ 902589 h 1352550"/>
                <a:gd name="connsiteX149" fmla="*/ 278606 w 2028825"/>
                <a:gd name="connsiteY149" fmla="*/ 876395 h 1352550"/>
                <a:gd name="connsiteX150" fmla="*/ 278035 w 2028825"/>
                <a:gd name="connsiteY150" fmla="*/ 870394 h 1352550"/>
                <a:gd name="connsiteX151" fmla="*/ 276130 w 2028825"/>
                <a:gd name="connsiteY151" fmla="*/ 867823 h 1352550"/>
                <a:gd name="connsiteX152" fmla="*/ 254889 w 2028825"/>
                <a:gd name="connsiteY152" fmla="*/ 880396 h 1352550"/>
                <a:gd name="connsiteX153" fmla="*/ 233839 w 2028825"/>
                <a:gd name="connsiteY153" fmla="*/ 884396 h 1352550"/>
                <a:gd name="connsiteX154" fmla="*/ 232600 w 2028825"/>
                <a:gd name="connsiteY154" fmla="*/ 875062 h 1352550"/>
                <a:gd name="connsiteX155" fmla="*/ 234982 w 2028825"/>
                <a:gd name="connsiteY155" fmla="*/ 870871 h 1352550"/>
                <a:gd name="connsiteX156" fmla="*/ 231934 w 2028825"/>
                <a:gd name="connsiteY156" fmla="*/ 866013 h 1352550"/>
                <a:gd name="connsiteX157" fmla="*/ 238601 w 2028825"/>
                <a:gd name="connsiteY157" fmla="*/ 862393 h 1352550"/>
                <a:gd name="connsiteX158" fmla="*/ 235649 w 2028825"/>
                <a:gd name="connsiteY158" fmla="*/ 855726 h 1352550"/>
                <a:gd name="connsiteX159" fmla="*/ 222123 w 2028825"/>
                <a:gd name="connsiteY159" fmla="*/ 853630 h 1352550"/>
                <a:gd name="connsiteX160" fmla="*/ 206216 w 2028825"/>
                <a:gd name="connsiteY160" fmla="*/ 858869 h 1352550"/>
                <a:gd name="connsiteX161" fmla="*/ 210502 w 2028825"/>
                <a:gd name="connsiteY161" fmla="*/ 866299 h 1352550"/>
                <a:gd name="connsiteX162" fmla="*/ 210883 w 2028825"/>
                <a:gd name="connsiteY162" fmla="*/ 873061 h 1352550"/>
                <a:gd name="connsiteX163" fmla="*/ 203359 w 2028825"/>
                <a:gd name="connsiteY163" fmla="*/ 875443 h 1352550"/>
                <a:gd name="connsiteX164" fmla="*/ 178594 w 2028825"/>
                <a:gd name="connsiteY164" fmla="*/ 872490 h 1352550"/>
                <a:gd name="connsiteX165" fmla="*/ 172022 w 2028825"/>
                <a:gd name="connsiteY165" fmla="*/ 879538 h 1352550"/>
                <a:gd name="connsiteX166" fmla="*/ 158972 w 2028825"/>
                <a:gd name="connsiteY166" fmla="*/ 883063 h 1352550"/>
                <a:gd name="connsiteX167" fmla="*/ 145447 w 2028825"/>
                <a:gd name="connsiteY167" fmla="*/ 877919 h 1352550"/>
                <a:gd name="connsiteX168" fmla="*/ 112204 w 2028825"/>
                <a:gd name="connsiteY168" fmla="*/ 872680 h 1352550"/>
                <a:gd name="connsiteX169" fmla="*/ 98393 w 2028825"/>
                <a:gd name="connsiteY169" fmla="*/ 884396 h 1352550"/>
                <a:gd name="connsiteX170" fmla="*/ 86677 w 2028825"/>
                <a:gd name="connsiteY170" fmla="*/ 886873 h 1352550"/>
                <a:gd name="connsiteX171" fmla="*/ 80486 w 2028825"/>
                <a:gd name="connsiteY171" fmla="*/ 891730 h 1352550"/>
                <a:gd name="connsiteX172" fmla="*/ 79248 w 2028825"/>
                <a:gd name="connsiteY172" fmla="*/ 887825 h 1352550"/>
                <a:gd name="connsiteX173" fmla="*/ 76676 w 2028825"/>
                <a:gd name="connsiteY173" fmla="*/ 891064 h 1352550"/>
                <a:gd name="connsiteX174" fmla="*/ 59150 w 2028825"/>
                <a:gd name="connsiteY174" fmla="*/ 873538 h 1352550"/>
                <a:gd name="connsiteX175" fmla="*/ 54769 w 2028825"/>
                <a:gd name="connsiteY175" fmla="*/ 863441 h 1352550"/>
                <a:gd name="connsiteX176" fmla="*/ 57722 w 2028825"/>
                <a:gd name="connsiteY176" fmla="*/ 855440 h 1352550"/>
                <a:gd name="connsiteX177" fmla="*/ 74485 w 2028825"/>
                <a:gd name="connsiteY177" fmla="*/ 840581 h 1352550"/>
                <a:gd name="connsiteX178" fmla="*/ 72390 w 2028825"/>
                <a:gd name="connsiteY178" fmla="*/ 798100 h 1352550"/>
                <a:gd name="connsiteX179" fmla="*/ 132493 w 2028825"/>
                <a:gd name="connsiteY179" fmla="*/ 755047 h 1352550"/>
                <a:gd name="connsiteX180" fmla="*/ 143447 w 2028825"/>
                <a:gd name="connsiteY180" fmla="*/ 734949 h 1352550"/>
                <a:gd name="connsiteX181" fmla="*/ 149543 w 2028825"/>
                <a:gd name="connsiteY181" fmla="*/ 716280 h 1352550"/>
                <a:gd name="connsiteX182" fmla="*/ 147923 w 2028825"/>
                <a:gd name="connsiteY182" fmla="*/ 704659 h 1352550"/>
                <a:gd name="connsiteX183" fmla="*/ 150304 w 2028825"/>
                <a:gd name="connsiteY183" fmla="*/ 701897 h 1352550"/>
                <a:gd name="connsiteX184" fmla="*/ 145256 w 2028825"/>
                <a:gd name="connsiteY184" fmla="*/ 698659 h 1352550"/>
                <a:gd name="connsiteX185" fmla="*/ 130207 w 2028825"/>
                <a:gd name="connsiteY185" fmla="*/ 696182 h 1352550"/>
                <a:gd name="connsiteX186" fmla="*/ 105537 w 2028825"/>
                <a:gd name="connsiteY186" fmla="*/ 706850 h 1352550"/>
                <a:gd name="connsiteX187" fmla="*/ 90964 w 2028825"/>
                <a:gd name="connsiteY187" fmla="*/ 701611 h 1352550"/>
                <a:gd name="connsiteX188" fmla="*/ 81629 w 2028825"/>
                <a:gd name="connsiteY188" fmla="*/ 686943 h 1352550"/>
                <a:gd name="connsiteX189" fmla="*/ 75152 w 2028825"/>
                <a:gd name="connsiteY189" fmla="*/ 689419 h 1352550"/>
                <a:gd name="connsiteX190" fmla="*/ 68389 w 2028825"/>
                <a:gd name="connsiteY190" fmla="*/ 685705 h 1352550"/>
                <a:gd name="connsiteX191" fmla="*/ 72009 w 2028825"/>
                <a:gd name="connsiteY191" fmla="*/ 681514 h 1352550"/>
                <a:gd name="connsiteX192" fmla="*/ 56293 w 2028825"/>
                <a:gd name="connsiteY192" fmla="*/ 667036 h 1352550"/>
                <a:gd name="connsiteX193" fmla="*/ 57436 w 2028825"/>
                <a:gd name="connsiteY193" fmla="*/ 664178 h 1352550"/>
                <a:gd name="connsiteX194" fmla="*/ 62103 w 2028825"/>
                <a:gd name="connsiteY194" fmla="*/ 663511 h 1352550"/>
                <a:gd name="connsiteX195" fmla="*/ 62198 w 2028825"/>
                <a:gd name="connsiteY195" fmla="*/ 657606 h 1352550"/>
                <a:gd name="connsiteX196" fmla="*/ 70771 w 2028825"/>
                <a:gd name="connsiteY196" fmla="*/ 659606 h 1352550"/>
                <a:gd name="connsiteX197" fmla="*/ 68104 w 2028825"/>
                <a:gd name="connsiteY197" fmla="*/ 662654 h 1352550"/>
                <a:gd name="connsiteX198" fmla="*/ 63246 w 2028825"/>
                <a:gd name="connsiteY198" fmla="*/ 662368 h 1352550"/>
                <a:gd name="connsiteX199" fmla="*/ 64579 w 2028825"/>
                <a:gd name="connsiteY199" fmla="*/ 664654 h 1352550"/>
                <a:gd name="connsiteX200" fmla="*/ 69723 w 2028825"/>
                <a:gd name="connsiteY200" fmla="*/ 663988 h 1352550"/>
                <a:gd name="connsiteX201" fmla="*/ 73914 w 2028825"/>
                <a:gd name="connsiteY201" fmla="*/ 659797 h 1352550"/>
                <a:gd name="connsiteX202" fmla="*/ 55626 w 2028825"/>
                <a:gd name="connsiteY202" fmla="*/ 654082 h 1352550"/>
                <a:gd name="connsiteX203" fmla="*/ 56864 w 2028825"/>
                <a:gd name="connsiteY203" fmla="*/ 652463 h 1352550"/>
                <a:gd name="connsiteX204" fmla="*/ 54388 w 2028825"/>
                <a:gd name="connsiteY204" fmla="*/ 649224 h 1352550"/>
                <a:gd name="connsiteX205" fmla="*/ 54578 w 2028825"/>
                <a:gd name="connsiteY205" fmla="*/ 645795 h 1352550"/>
                <a:gd name="connsiteX206" fmla="*/ 70295 w 2028825"/>
                <a:gd name="connsiteY206" fmla="*/ 646176 h 1352550"/>
                <a:gd name="connsiteX207" fmla="*/ 50387 w 2028825"/>
                <a:gd name="connsiteY207" fmla="*/ 630079 h 1352550"/>
                <a:gd name="connsiteX208" fmla="*/ 51816 w 2028825"/>
                <a:gd name="connsiteY208" fmla="*/ 628078 h 1352550"/>
                <a:gd name="connsiteX209" fmla="*/ 47244 w 2028825"/>
                <a:gd name="connsiteY209" fmla="*/ 623221 h 1352550"/>
                <a:gd name="connsiteX210" fmla="*/ 39624 w 2028825"/>
                <a:gd name="connsiteY210" fmla="*/ 622268 h 1352550"/>
                <a:gd name="connsiteX211" fmla="*/ 42386 w 2028825"/>
                <a:gd name="connsiteY211" fmla="*/ 615791 h 1352550"/>
                <a:gd name="connsiteX212" fmla="*/ 31623 w 2028825"/>
                <a:gd name="connsiteY212" fmla="*/ 611124 h 1352550"/>
                <a:gd name="connsiteX213" fmla="*/ 31909 w 2028825"/>
                <a:gd name="connsiteY213" fmla="*/ 606171 h 1352550"/>
                <a:gd name="connsiteX214" fmla="*/ 38672 w 2028825"/>
                <a:gd name="connsiteY214" fmla="*/ 607885 h 1352550"/>
                <a:gd name="connsiteX215" fmla="*/ 40958 w 2028825"/>
                <a:gd name="connsiteY215" fmla="*/ 603790 h 1352550"/>
                <a:gd name="connsiteX216" fmla="*/ 37719 w 2028825"/>
                <a:gd name="connsiteY216" fmla="*/ 599122 h 1352550"/>
                <a:gd name="connsiteX217" fmla="*/ 25146 w 2028825"/>
                <a:gd name="connsiteY217" fmla="*/ 601027 h 1352550"/>
                <a:gd name="connsiteX218" fmla="*/ 21526 w 2028825"/>
                <a:gd name="connsiteY218" fmla="*/ 585597 h 1352550"/>
                <a:gd name="connsiteX219" fmla="*/ 14859 w 2028825"/>
                <a:gd name="connsiteY219" fmla="*/ 583882 h 1352550"/>
                <a:gd name="connsiteX220" fmla="*/ 10097 w 2028825"/>
                <a:gd name="connsiteY220" fmla="*/ 585502 h 1352550"/>
                <a:gd name="connsiteX221" fmla="*/ 9525 w 2028825"/>
                <a:gd name="connsiteY221" fmla="*/ 564261 h 1352550"/>
                <a:gd name="connsiteX222" fmla="*/ 16859 w 2028825"/>
                <a:gd name="connsiteY222" fmla="*/ 556546 h 1352550"/>
                <a:gd name="connsiteX223" fmla="*/ 26956 w 2028825"/>
                <a:gd name="connsiteY223" fmla="*/ 564642 h 1352550"/>
                <a:gd name="connsiteX224" fmla="*/ 33718 w 2028825"/>
                <a:gd name="connsiteY224" fmla="*/ 564547 h 1352550"/>
                <a:gd name="connsiteX225" fmla="*/ 37338 w 2028825"/>
                <a:gd name="connsiteY225" fmla="*/ 561022 h 1352550"/>
                <a:gd name="connsiteX226" fmla="*/ 34766 w 2028825"/>
                <a:gd name="connsiteY226" fmla="*/ 559975 h 1352550"/>
                <a:gd name="connsiteX227" fmla="*/ 36671 w 2028825"/>
                <a:gd name="connsiteY227" fmla="*/ 556355 h 1352550"/>
                <a:gd name="connsiteX228" fmla="*/ 33242 w 2028825"/>
                <a:gd name="connsiteY228" fmla="*/ 545116 h 1352550"/>
                <a:gd name="connsiteX229" fmla="*/ 33909 w 2028825"/>
                <a:gd name="connsiteY229" fmla="*/ 539972 h 1352550"/>
                <a:gd name="connsiteX230" fmla="*/ 37433 w 2028825"/>
                <a:gd name="connsiteY230" fmla="*/ 538353 h 1352550"/>
                <a:gd name="connsiteX231" fmla="*/ 38386 w 2028825"/>
                <a:gd name="connsiteY231" fmla="*/ 527399 h 1352550"/>
                <a:gd name="connsiteX232" fmla="*/ 51625 w 2028825"/>
                <a:gd name="connsiteY232" fmla="*/ 524351 h 1352550"/>
                <a:gd name="connsiteX233" fmla="*/ 55340 w 2028825"/>
                <a:gd name="connsiteY233" fmla="*/ 519589 h 1352550"/>
                <a:gd name="connsiteX234" fmla="*/ 59245 w 2028825"/>
                <a:gd name="connsiteY234" fmla="*/ 522446 h 1352550"/>
                <a:gd name="connsiteX235" fmla="*/ 57817 w 2028825"/>
                <a:gd name="connsiteY235" fmla="*/ 527590 h 1352550"/>
                <a:gd name="connsiteX236" fmla="*/ 57341 w 2028825"/>
                <a:gd name="connsiteY236" fmla="*/ 527018 h 1352550"/>
                <a:gd name="connsiteX237" fmla="*/ 54197 w 2028825"/>
                <a:gd name="connsiteY237" fmla="*/ 526828 h 1352550"/>
                <a:gd name="connsiteX238" fmla="*/ 52102 w 2028825"/>
                <a:gd name="connsiteY238" fmla="*/ 527685 h 1352550"/>
                <a:gd name="connsiteX239" fmla="*/ 46387 w 2028825"/>
                <a:gd name="connsiteY239" fmla="*/ 526256 h 1352550"/>
                <a:gd name="connsiteX240" fmla="*/ 45053 w 2028825"/>
                <a:gd name="connsiteY240" fmla="*/ 526828 h 1352550"/>
                <a:gd name="connsiteX241" fmla="*/ 52006 w 2028825"/>
                <a:gd name="connsiteY241" fmla="*/ 527875 h 1352550"/>
                <a:gd name="connsiteX242" fmla="*/ 57245 w 2028825"/>
                <a:gd name="connsiteY242" fmla="*/ 527304 h 1352550"/>
                <a:gd name="connsiteX243" fmla="*/ 57817 w 2028825"/>
                <a:gd name="connsiteY243" fmla="*/ 527685 h 1352550"/>
                <a:gd name="connsiteX244" fmla="*/ 57531 w 2028825"/>
                <a:gd name="connsiteY244" fmla="*/ 528923 h 1352550"/>
                <a:gd name="connsiteX245" fmla="*/ 65151 w 2028825"/>
                <a:gd name="connsiteY245" fmla="*/ 532257 h 1352550"/>
                <a:gd name="connsiteX246" fmla="*/ 66961 w 2028825"/>
                <a:gd name="connsiteY246" fmla="*/ 527304 h 1352550"/>
                <a:gd name="connsiteX247" fmla="*/ 63818 w 2028825"/>
                <a:gd name="connsiteY247" fmla="*/ 524827 h 1352550"/>
                <a:gd name="connsiteX248" fmla="*/ 76772 w 2028825"/>
                <a:gd name="connsiteY248" fmla="*/ 528923 h 1352550"/>
                <a:gd name="connsiteX249" fmla="*/ 81248 w 2028825"/>
                <a:gd name="connsiteY249" fmla="*/ 520541 h 1352550"/>
                <a:gd name="connsiteX250" fmla="*/ 99441 w 2028825"/>
                <a:gd name="connsiteY250" fmla="*/ 507111 h 1352550"/>
                <a:gd name="connsiteX251" fmla="*/ 113443 w 2028825"/>
                <a:gd name="connsiteY251" fmla="*/ 511588 h 1352550"/>
                <a:gd name="connsiteX252" fmla="*/ 120968 w 2028825"/>
                <a:gd name="connsiteY252" fmla="*/ 507397 h 1352550"/>
                <a:gd name="connsiteX253" fmla="*/ 120396 w 2028825"/>
                <a:gd name="connsiteY253" fmla="*/ 505587 h 1352550"/>
                <a:gd name="connsiteX254" fmla="*/ 130493 w 2028825"/>
                <a:gd name="connsiteY254" fmla="*/ 507016 h 1352550"/>
                <a:gd name="connsiteX255" fmla="*/ 125635 w 2028825"/>
                <a:gd name="connsiteY255" fmla="*/ 509778 h 1352550"/>
                <a:gd name="connsiteX256" fmla="*/ 128683 w 2028825"/>
                <a:gd name="connsiteY256" fmla="*/ 517588 h 1352550"/>
                <a:gd name="connsiteX257" fmla="*/ 145447 w 2028825"/>
                <a:gd name="connsiteY257" fmla="*/ 526542 h 1352550"/>
                <a:gd name="connsiteX258" fmla="*/ 150209 w 2028825"/>
                <a:gd name="connsiteY258" fmla="*/ 522446 h 1352550"/>
                <a:gd name="connsiteX259" fmla="*/ 159639 w 2028825"/>
                <a:gd name="connsiteY259" fmla="*/ 519970 h 1352550"/>
                <a:gd name="connsiteX260" fmla="*/ 179641 w 2028825"/>
                <a:gd name="connsiteY260" fmla="*/ 520446 h 1352550"/>
                <a:gd name="connsiteX261" fmla="*/ 188404 w 2028825"/>
                <a:gd name="connsiteY261" fmla="*/ 511873 h 1352550"/>
                <a:gd name="connsiteX262" fmla="*/ 192310 w 2028825"/>
                <a:gd name="connsiteY262" fmla="*/ 520541 h 1352550"/>
                <a:gd name="connsiteX263" fmla="*/ 186690 w 2028825"/>
                <a:gd name="connsiteY263" fmla="*/ 527304 h 1352550"/>
                <a:gd name="connsiteX264" fmla="*/ 180880 w 2028825"/>
                <a:gd name="connsiteY264" fmla="*/ 544544 h 1352550"/>
                <a:gd name="connsiteX265" fmla="*/ 198977 w 2028825"/>
                <a:gd name="connsiteY265" fmla="*/ 549592 h 1352550"/>
                <a:gd name="connsiteX266" fmla="*/ 212027 w 2028825"/>
                <a:gd name="connsiteY266" fmla="*/ 548164 h 1352550"/>
                <a:gd name="connsiteX267" fmla="*/ 234791 w 2028825"/>
                <a:gd name="connsiteY267" fmla="*/ 536353 h 1352550"/>
                <a:gd name="connsiteX268" fmla="*/ 236220 w 2028825"/>
                <a:gd name="connsiteY268" fmla="*/ 547878 h 1352550"/>
                <a:gd name="connsiteX269" fmla="*/ 232505 w 2028825"/>
                <a:gd name="connsiteY269" fmla="*/ 555212 h 1352550"/>
                <a:gd name="connsiteX270" fmla="*/ 237077 w 2028825"/>
                <a:gd name="connsiteY270" fmla="*/ 556641 h 1352550"/>
                <a:gd name="connsiteX271" fmla="*/ 246983 w 2028825"/>
                <a:gd name="connsiteY271" fmla="*/ 574738 h 1352550"/>
                <a:gd name="connsiteX272" fmla="*/ 251936 w 2028825"/>
                <a:gd name="connsiteY272" fmla="*/ 578358 h 1352550"/>
                <a:gd name="connsiteX273" fmla="*/ 256032 w 2028825"/>
                <a:gd name="connsiteY273" fmla="*/ 575119 h 1352550"/>
                <a:gd name="connsiteX274" fmla="*/ 274796 w 2028825"/>
                <a:gd name="connsiteY274" fmla="*/ 571500 h 1352550"/>
                <a:gd name="connsiteX275" fmla="*/ 285083 w 2028825"/>
                <a:gd name="connsiteY275" fmla="*/ 573881 h 1352550"/>
                <a:gd name="connsiteX276" fmla="*/ 286322 w 2028825"/>
                <a:gd name="connsiteY276" fmla="*/ 576263 h 1352550"/>
                <a:gd name="connsiteX277" fmla="*/ 282321 w 2028825"/>
                <a:gd name="connsiteY277" fmla="*/ 578739 h 1352550"/>
                <a:gd name="connsiteX278" fmla="*/ 282988 w 2028825"/>
                <a:gd name="connsiteY278" fmla="*/ 582549 h 1352550"/>
                <a:gd name="connsiteX279" fmla="*/ 272034 w 2028825"/>
                <a:gd name="connsiteY279" fmla="*/ 590645 h 1352550"/>
                <a:gd name="connsiteX280" fmla="*/ 262890 w 2028825"/>
                <a:gd name="connsiteY280" fmla="*/ 591884 h 1352550"/>
                <a:gd name="connsiteX281" fmla="*/ 263176 w 2028825"/>
                <a:gd name="connsiteY281" fmla="*/ 595217 h 1352550"/>
                <a:gd name="connsiteX282" fmla="*/ 265557 w 2028825"/>
                <a:gd name="connsiteY282" fmla="*/ 594931 h 1352550"/>
                <a:gd name="connsiteX283" fmla="*/ 267081 w 2028825"/>
                <a:gd name="connsiteY283" fmla="*/ 598265 h 1352550"/>
                <a:gd name="connsiteX284" fmla="*/ 270320 w 2028825"/>
                <a:gd name="connsiteY284" fmla="*/ 596551 h 1352550"/>
                <a:gd name="connsiteX285" fmla="*/ 271653 w 2028825"/>
                <a:gd name="connsiteY285" fmla="*/ 601694 h 1352550"/>
                <a:gd name="connsiteX286" fmla="*/ 281369 w 2028825"/>
                <a:gd name="connsiteY286" fmla="*/ 598360 h 1352550"/>
                <a:gd name="connsiteX287" fmla="*/ 281654 w 2028825"/>
                <a:gd name="connsiteY287" fmla="*/ 607028 h 1352550"/>
                <a:gd name="connsiteX288" fmla="*/ 296799 w 2028825"/>
                <a:gd name="connsiteY288" fmla="*/ 605028 h 1352550"/>
                <a:gd name="connsiteX289" fmla="*/ 296894 w 2028825"/>
                <a:gd name="connsiteY289" fmla="*/ 621030 h 1352550"/>
                <a:gd name="connsiteX290" fmla="*/ 307277 w 2028825"/>
                <a:gd name="connsiteY290" fmla="*/ 619696 h 1352550"/>
                <a:gd name="connsiteX291" fmla="*/ 307181 w 2028825"/>
                <a:gd name="connsiteY291" fmla="*/ 622173 h 1352550"/>
                <a:gd name="connsiteX292" fmla="*/ 317564 w 2028825"/>
                <a:gd name="connsiteY292" fmla="*/ 625792 h 1352550"/>
                <a:gd name="connsiteX293" fmla="*/ 315849 w 2028825"/>
                <a:gd name="connsiteY293" fmla="*/ 643318 h 1352550"/>
                <a:gd name="connsiteX294" fmla="*/ 326231 w 2028825"/>
                <a:gd name="connsiteY294" fmla="*/ 645795 h 1352550"/>
                <a:gd name="connsiteX295" fmla="*/ 360235 w 2028825"/>
                <a:gd name="connsiteY295" fmla="*/ 633603 h 1352550"/>
                <a:gd name="connsiteX296" fmla="*/ 355949 w 2028825"/>
                <a:gd name="connsiteY296" fmla="*/ 617029 h 1352550"/>
                <a:gd name="connsiteX297" fmla="*/ 360140 w 2028825"/>
                <a:gd name="connsiteY297" fmla="*/ 582359 h 1352550"/>
                <a:gd name="connsiteX298" fmla="*/ 356902 w 2028825"/>
                <a:gd name="connsiteY298" fmla="*/ 573119 h 1352550"/>
                <a:gd name="connsiteX299" fmla="*/ 371094 w 2028825"/>
                <a:gd name="connsiteY299" fmla="*/ 567214 h 1352550"/>
                <a:gd name="connsiteX300" fmla="*/ 366903 w 2028825"/>
                <a:gd name="connsiteY300" fmla="*/ 544259 h 1352550"/>
                <a:gd name="connsiteX301" fmla="*/ 371094 w 2028825"/>
                <a:gd name="connsiteY301" fmla="*/ 542353 h 1352550"/>
                <a:gd name="connsiteX302" fmla="*/ 366712 w 2028825"/>
                <a:gd name="connsiteY302" fmla="*/ 530161 h 1352550"/>
                <a:gd name="connsiteX303" fmla="*/ 368808 w 2028825"/>
                <a:gd name="connsiteY303" fmla="*/ 529876 h 1352550"/>
                <a:gd name="connsiteX304" fmla="*/ 368427 w 2028825"/>
                <a:gd name="connsiteY304" fmla="*/ 522827 h 1352550"/>
                <a:gd name="connsiteX305" fmla="*/ 361760 w 2028825"/>
                <a:gd name="connsiteY305" fmla="*/ 521017 h 1352550"/>
                <a:gd name="connsiteX306" fmla="*/ 362236 w 2028825"/>
                <a:gd name="connsiteY306" fmla="*/ 516731 h 1352550"/>
                <a:gd name="connsiteX307" fmla="*/ 367665 w 2028825"/>
                <a:gd name="connsiteY307" fmla="*/ 513969 h 1352550"/>
                <a:gd name="connsiteX308" fmla="*/ 366236 w 2028825"/>
                <a:gd name="connsiteY308" fmla="*/ 506349 h 1352550"/>
                <a:gd name="connsiteX309" fmla="*/ 397288 w 2028825"/>
                <a:gd name="connsiteY309" fmla="*/ 484060 h 1352550"/>
                <a:gd name="connsiteX310" fmla="*/ 396621 w 2028825"/>
                <a:gd name="connsiteY310" fmla="*/ 479488 h 1352550"/>
                <a:gd name="connsiteX311" fmla="*/ 410623 w 2028825"/>
                <a:gd name="connsiteY311" fmla="*/ 474440 h 1352550"/>
                <a:gd name="connsiteX312" fmla="*/ 410242 w 2028825"/>
                <a:gd name="connsiteY312" fmla="*/ 465487 h 1352550"/>
                <a:gd name="connsiteX313" fmla="*/ 423958 w 2028825"/>
                <a:gd name="connsiteY313" fmla="*/ 454342 h 1352550"/>
                <a:gd name="connsiteX314" fmla="*/ 440246 w 2028825"/>
                <a:gd name="connsiteY314" fmla="*/ 435864 h 1352550"/>
                <a:gd name="connsiteX315" fmla="*/ 464344 w 2028825"/>
                <a:gd name="connsiteY315" fmla="*/ 421672 h 1352550"/>
                <a:gd name="connsiteX316" fmla="*/ 490347 w 2028825"/>
                <a:gd name="connsiteY316" fmla="*/ 413004 h 1352550"/>
                <a:gd name="connsiteX317" fmla="*/ 492824 w 2028825"/>
                <a:gd name="connsiteY317" fmla="*/ 426815 h 1352550"/>
                <a:gd name="connsiteX318" fmla="*/ 521208 w 2028825"/>
                <a:gd name="connsiteY318" fmla="*/ 429196 h 1352550"/>
                <a:gd name="connsiteX319" fmla="*/ 517684 w 2028825"/>
                <a:gd name="connsiteY319" fmla="*/ 409003 h 1352550"/>
                <a:gd name="connsiteX320" fmla="*/ 512064 w 2028825"/>
                <a:gd name="connsiteY320" fmla="*/ 409861 h 1352550"/>
                <a:gd name="connsiteX321" fmla="*/ 510730 w 2028825"/>
                <a:gd name="connsiteY321" fmla="*/ 402526 h 1352550"/>
                <a:gd name="connsiteX322" fmla="*/ 518160 w 2028825"/>
                <a:gd name="connsiteY322" fmla="*/ 402050 h 1352550"/>
                <a:gd name="connsiteX323" fmla="*/ 514445 w 2028825"/>
                <a:gd name="connsiteY323" fmla="*/ 377190 h 1352550"/>
                <a:gd name="connsiteX324" fmla="*/ 515779 w 2028825"/>
                <a:gd name="connsiteY324" fmla="*/ 365379 h 1352550"/>
                <a:gd name="connsiteX325" fmla="*/ 496633 w 2028825"/>
                <a:gd name="connsiteY325" fmla="*/ 347472 h 1352550"/>
                <a:gd name="connsiteX326" fmla="*/ 492728 w 2028825"/>
                <a:gd name="connsiteY326" fmla="*/ 346234 h 1352550"/>
                <a:gd name="connsiteX327" fmla="*/ 490728 w 2028825"/>
                <a:gd name="connsiteY327" fmla="*/ 354616 h 1352550"/>
                <a:gd name="connsiteX328" fmla="*/ 466249 w 2028825"/>
                <a:gd name="connsiteY328" fmla="*/ 338899 h 1352550"/>
                <a:gd name="connsiteX329" fmla="*/ 469678 w 2028825"/>
                <a:gd name="connsiteY329" fmla="*/ 309943 h 1352550"/>
                <a:gd name="connsiteX330" fmla="*/ 483108 w 2028825"/>
                <a:gd name="connsiteY330" fmla="*/ 286893 h 1352550"/>
                <a:gd name="connsiteX331" fmla="*/ 514826 w 2028825"/>
                <a:gd name="connsiteY331" fmla="*/ 292132 h 1352550"/>
                <a:gd name="connsiteX332" fmla="*/ 517684 w 2028825"/>
                <a:gd name="connsiteY332" fmla="*/ 283369 h 1352550"/>
                <a:gd name="connsiteX333" fmla="*/ 529400 w 2028825"/>
                <a:gd name="connsiteY333" fmla="*/ 266033 h 1352550"/>
                <a:gd name="connsiteX334" fmla="*/ 551688 w 2028825"/>
                <a:gd name="connsiteY334" fmla="*/ 257746 h 1352550"/>
                <a:gd name="connsiteX335" fmla="*/ 566357 w 2028825"/>
                <a:gd name="connsiteY335" fmla="*/ 261366 h 1352550"/>
                <a:gd name="connsiteX336" fmla="*/ 579311 w 2028825"/>
                <a:gd name="connsiteY336" fmla="*/ 260318 h 1352550"/>
                <a:gd name="connsiteX337" fmla="*/ 573596 w 2028825"/>
                <a:gd name="connsiteY337" fmla="*/ 246126 h 1352550"/>
                <a:gd name="connsiteX338" fmla="*/ 585978 w 2028825"/>
                <a:gd name="connsiteY338" fmla="*/ 222885 h 1352550"/>
                <a:gd name="connsiteX339" fmla="*/ 677704 w 2028825"/>
                <a:gd name="connsiteY339" fmla="*/ 163163 h 1352550"/>
                <a:gd name="connsiteX340" fmla="*/ 696278 w 2028825"/>
                <a:gd name="connsiteY340" fmla="*/ 146018 h 1352550"/>
                <a:gd name="connsiteX341" fmla="*/ 742855 w 2028825"/>
                <a:gd name="connsiteY341" fmla="*/ 142970 h 1352550"/>
                <a:gd name="connsiteX342" fmla="*/ 774954 w 2028825"/>
                <a:gd name="connsiteY342" fmla="*/ 133826 h 1352550"/>
                <a:gd name="connsiteX343" fmla="*/ 786860 w 2028825"/>
                <a:gd name="connsiteY343" fmla="*/ 134493 h 1352550"/>
                <a:gd name="connsiteX344" fmla="*/ 796862 w 2028825"/>
                <a:gd name="connsiteY344" fmla="*/ 122491 h 1352550"/>
                <a:gd name="connsiteX345" fmla="*/ 801815 w 2028825"/>
                <a:gd name="connsiteY345" fmla="*/ 120967 h 1352550"/>
                <a:gd name="connsiteX346" fmla="*/ 805625 w 2028825"/>
                <a:gd name="connsiteY346" fmla="*/ 92107 h 1352550"/>
                <a:gd name="connsiteX347" fmla="*/ 789146 w 2028825"/>
                <a:gd name="connsiteY347" fmla="*/ 96393 h 1352550"/>
                <a:gd name="connsiteX348" fmla="*/ 788289 w 2028825"/>
                <a:gd name="connsiteY348" fmla="*/ 93916 h 1352550"/>
                <a:gd name="connsiteX349" fmla="*/ 792766 w 2028825"/>
                <a:gd name="connsiteY349" fmla="*/ 90583 h 1352550"/>
                <a:gd name="connsiteX350" fmla="*/ 784098 w 2028825"/>
                <a:gd name="connsiteY350" fmla="*/ 87439 h 1352550"/>
                <a:gd name="connsiteX351" fmla="*/ 777050 w 2028825"/>
                <a:gd name="connsiteY351" fmla="*/ 76581 h 1352550"/>
                <a:gd name="connsiteX352" fmla="*/ 779717 w 2028825"/>
                <a:gd name="connsiteY352" fmla="*/ 65722 h 1352550"/>
                <a:gd name="connsiteX353" fmla="*/ 762953 w 2028825"/>
                <a:gd name="connsiteY353" fmla="*/ 76962 h 1352550"/>
                <a:gd name="connsiteX354" fmla="*/ 762857 w 2028825"/>
                <a:gd name="connsiteY354" fmla="*/ 70390 h 1352550"/>
                <a:gd name="connsiteX355" fmla="*/ 759904 w 2028825"/>
                <a:gd name="connsiteY355" fmla="*/ 65722 h 1352550"/>
                <a:gd name="connsiteX356" fmla="*/ 756666 w 2028825"/>
                <a:gd name="connsiteY356" fmla="*/ 67056 h 1352550"/>
                <a:gd name="connsiteX357" fmla="*/ 754761 w 2028825"/>
                <a:gd name="connsiteY357" fmla="*/ 65151 h 1352550"/>
                <a:gd name="connsiteX358" fmla="*/ 753999 w 2028825"/>
                <a:gd name="connsiteY358" fmla="*/ 50768 h 1352550"/>
                <a:gd name="connsiteX359" fmla="*/ 747141 w 2028825"/>
                <a:gd name="connsiteY359" fmla="*/ 49816 h 1352550"/>
                <a:gd name="connsiteX360" fmla="*/ 747998 w 2028825"/>
                <a:gd name="connsiteY360" fmla="*/ 40100 h 1352550"/>
                <a:gd name="connsiteX361" fmla="*/ 745808 w 2028825"/>
                <a:gd name="connsiteY361" fmla="*/ 36290 h 1352550"/>
                <a:gd name="connsiteX362" fmla="*/ 748189 w 2028825"/>
                <a:gd name="connsiteY362" fmla="*/ 23241 h 1352550"/>
                <a:gd name="connsiteX363" fmla="*/ 752856 w 2028825"/>
                <a:gd name="connsiteY363" fmla="*/ 20479 h 1352550"/>
                <a:gd name="connsiteX364" fmla="*/ 779431 w 2028825"/>
                <a:gd name="connsiteY364" fmla="*/ 22765 h 1352550"/>
                <a:gd name="connsiteX365" fmla="*/ 812006 w 2028825"/>
                <a:gd name="connsiteY365" fmla="*/ 20193 h 1352550"/>
                <a:gd name="connsiteX366" fmla="*/ 810863 w 2028825"/>
                <a:gd name="connsiteY366" fmla="*/ 9525 h 1352550"/>
                <a:gd name="connsiteX367" fmla="*/ 821912 w 2028825"/>
                <a:gd name="connsiteY367" fmla="*/ 15049 h 1352550"/>
                <a:gd name="connsiteX368" fmla="*/ 825437 w 2028825"/>
                <a:gd name="connsiteY368" fmla="*/ 23908 h 1352550"/>
                <a:gd name="connsiteX369" fmla="*/ 835819 w 2028825"/>
                <a:gd name="connsiteY369" fmla="*/ 27337 h 1352550"/>
                <a:gd name="connsiteX370" fmla="*/ 836676 w 2028825"/>
                <a:gd name="connsiteY370" fmla="*/ 30766 h 1352550"/>
                <a:gd name="connsiteX371" fmla="*/ 846392 w 2028825"/>
                <a:gd name="connsiteY371" fmla="*/ 35052 h 1352550"/>
                <a:gd name="connsiteX372" fmla="*/ 851725 w 2028825"/>
                <a:gd name="connsiteY372" fmla="*/ 31623 h 1352550"/>
                <a:gd name="connsiteX373" fmla="*/ 857250 w 2028825"/>
                <a:gd name="connsiteY373" fmla="*/ 33337 h 1352550"/>
                <a:gd name="connsiteX374" fmla="*/ 856012 w 2028825"/>
                <a:gd name="connsiteY374" fmla="*/ 37243 h 1352550"/>
                <a:gd name="connsiteX375" fmla="*/ 852297 w 2028825"/>
                <a:gd name="connsiteY375" fmla="*/ 37624 h 1352550"/>
                <a:gd name="connsiteX376" fmla="*/ 851154 w 2028825"/>
                <a:gd name="connsiteY376" fmla="*/ 62008 h 1352550"/>
                <a:gd name="connsiteX377" fmla="*/ 853535 w 2028825"/>
                <a:gd name="connsiteY377" fmla="*/ 63055 h 1352550"/>
                <a:gd name="connsiteX378" fmla="*/ 850868 w 2028825"/>
                <a:gd name="connsiteY378" fmla="*/ 64198 h 1352550"/>
                <a:gd name="connsiteX379" fmla="*/ 851630 w 2028825"/>
                <a:gd name="connsiteY379" fmla="*/ 75247 h 1352550"/>
                <a:gd name="connsiteX380" fmla="*/ 859536 w 2028825"/>
                <a:gd name="connsiteY380" fmla="*/ 74962 h 1352550"/>
                <a:gd name="connsiteX381" fmla="*/ 860584 w 2028825"/>
                <a:gd name="connsiteY381" fmla="*/ 78867 h 1352550"/>
                <a:gd name="connsiteX382" fmla="*/ 876967 w 2028825"/>
                <a:gd name="connsiteY382" fmla="*/ 74866 h 1352550"/>
                <a:gd name="connsiteX383" fmla="*/ 876491 w 2028825"/>
                <a:gd name="connsiteY383" fmla="*/ 88297 h 1352550"/>
                <a:gd name="connsiteX384" fmla="*/ 873157 w 2028825"/>
                <a:gd name="connsiteY384" fmla="*/ 95536 h 1352550"/>
                <a:gd name="connsiteX385" fmla="*/ 863251 w 2028825"/>
                <a:gd name="connsiteY385" fmla="*/ 109061 h 1352550"/>
                <a:gd name="connsiteX386" fmla="*/ 853916 w 2028825"/>
                <a:gd name="connsiteY386" fmla="*/ 109537 h 1352550"/>
                <a:gd name="connsiteX387" fmla="*/ 853440 w 2028825"/>
                <a:gd name="connsiteY387" fmla="*/ 127921 h 1352550"/>
                <a:gd name="connsiteX388" fmla="*/ 846201 w 2028825"/>
                <a:gd name="connsiteY388" fmla="*/ 148304 h 1352550"/>
                <a:gd name="connsiteX389" fmla="*/ 862679 w 2028825"/>
                <a:gd name="connsiteY389" fmla="*/ 157162 h 1352550"/>
                <a:gd name="connsiteX390" fmla="*/ 868490 w 2028825"/>
                <a:gd name="connsiteY390" fmla="*/ 156210 h 1352550"/>
                <a:gd name="connsiteX391" fmla="*/ 922782 w 2028825"/>
                <a:gd name="connsiteY391" fmla="*/ 173926 h 1352550"/>
                <a:gd name="connsiteX392" fmla="*/ 934498 w 2028825"/>
                <a:gd name="connsiteY392" fmla="*/ 173164 h 1352550"/>
                <a:gd name="connsiteX393" fmla="*/ 937641 w 2028825"/>
                <a:gd name="connsiteY393" fmla="*/ 166116 h 1352550"/>
                <a:gd name="connsiteX394" fmla="*/ 943261 w 2028825"/>
                <a:gd name="connsiteY394" fmla="*/ 164020 h 1352550"/>
                <a:gd name="connsiteX395" fmla="*/ 947071 w 2028825"/>
                <a:gd name="connsiteY395" fmla="*/ 154210 h 1352550"/>
                <a:gd name="connsiteX396" fmla="*/ 949833 w 2028825"/>
                <a:gd name="connsiteY396" fmla="*/ 154876 h 1352550"/>
                <a:gd name="connsiteX397" fmla="*/ 952214 w 2028825"/>
                <a:gd name="connsiteY397" fmla="*/ 148685 h 1352550"/>
                <a:gd name="connsiteX398" fmla="*/ 953929 w 2028825"/>
                <a:gd name="connsiteY398" fmla="*/ 149161 h 1352550"/>
                <a:gd name="connsiteX399" fmla="*/ 954976 w 2028825"/>
                <a:gd name="connsiteY399" fmla="*/ 144494 h 1352550"/>
                <a:gd name="connsiteX400" fmla="*/ 976789 w 2028825"/>
                <a:gd name="connsiteY400" fmla="*/ 139160 h 1352550"/>
                <a:gd name="connsiteX401" fmla="*/ 975836 w 2028825"/>
                <a:gd name="connsiteY401" fmla="*/ 129445 h 1352550"/>
                <a:gd name="connsiteX402" fmla="*/ 982980 w 2028825"/>
                <a:gd name="connsiteY402" fmla="*/ 129826 h 1352550"/>
                <a:gd name="connsiteX403" fmla="*/ 983837 w 2028825"/>
                <a:gd name="connsiteY403" fmla="*/ 137255 h 1352550"/>
                <a:gd name="connsiteX404" fmla="*/ 987933 w 2028825"/>
                <a:gd name="connsiteY404" fmla="*/ 136398 h 1352550"/>
                <a:gd name="connsiteX405" fmla="*/ 987838 w 2028825"/>
                <a:gd name="connsiteY405" fmla="*/ 134302 h 1352550"/>
                <a:gd name="connsiteX406" fmla="*/ 1001649 w 2028825"/>
                <a:gd name="connsiteY406" fmla="*/ 132493 h 1352550"/>
                <a:gd name="connsiteX407" fmla="*/ 1005650 w 2028825"/>
                <a:gd name="connsiteY407" fmla="*/ 114871 h 1352550"/>
                <a:gd name="connsiteX408" fmla="*/ 1015651 w 2028825"/>
                <a:gd name="connsiteY408" fmla="*/ 115729 h 1352550"/>
                <a:gd name="connsiteX409" fmla="*/ 1016317 w 2028825"/>
                <a:gd name="connsiteY409" fmla="*/ 108680 h 1352550"/>
                <a:gd name="connsiteX410" fmla="*/ 1019842 w 2028825"/>
                <a:gd name="connsiteY410" fmla="*/ 109633 h 1352550"/>
                <a:gd name="connsiteX411" fmla="*/ 1024604 w 2028825"/>
                <a:gd name="connsiteY411" fmla="*/ 79343 h 1352550"/>
                <a:gd name="connsiteX412" fmla="*/ 1043845 w 2028825"/>
                <a:gd name="connsiteY412" fmla="*/ 77629 h 1352550"/>
                <a:gd name="connsiteX413" fmla="*/ 1047464 w 2028825"/>
                <a:gd name="connsiteY413" fmla="*/ 88487 h 1352550"/>
                <a:gd name="connsiteX414" fmla="*/ 1056132 w 2028825"/>
                <a:gd name="connsiteY414" fmla="*/ 88106 h 1352550"/>
                <a:gd name="connsiteX415" fmla="*/ 1072229 w 2028825"/>
                <a:gd name="connsiteY415" fmla="*/ 96012 h 1352550"/>
                <a:gd name="connsiteX416" fmla="*/ 1084517 w 2028825"/>
                <a:gd name="connsiteY416" fmla="*/ 97250 h 1352550"/>
                <a:gd name="connsiteX417" fmla="*/ 1115473 w 2028825"/>
                <a:gd name="connsiteY417" fmla="*/ 110776 h 1352550"/>
                <a:gd name="connsiteX418" fmla="*/ 1140238 w 2028825"/>
                <a:gd name="connsiteY418" fmla="*/ 105061 h 1352550"/>
                <a:gd name="connsiteX419" fmla="*/ 1141095 w 2028825"/>
                <a:gd name="connsiteY419" fmla="*/ 109918 h 1352550"/>
                <a:gd name="connsiteX420" fmla="*/ 1158050 w 2028825"/>
                <a:gd name="connsiteY420" fmla="*/ 111919 h 1352550"/>
                <a:gd name="connsiteX421" fmla="*/ 1166527 w 2028825"/>
                <a:gd name="connsiteY421" fmla="*/ 120967 h 1352550"/>
                <a:gd name="connsiteX422" fmla="*/ 1166527 w 2028825"/>
                <a:gd name="connsiteY422" fmla="*/ 133636 h 1352550"/>
                <a:gd name="connsiteX423" fmla="*/ 1195769 w 2028825"/>
                <a:gd name="connsiteY423" fmla="*/ 160496 h 1352550"/>
                <a:gd name="connsiteX424" fmla="*/ 1191673 w 2028825"/>
                <a:gd name="connsiteY424" fmla="*/ 176022 h 1352550"/>
                <a:gd name="connsiteX425" fmla="*/ 1200150 w 2028825"/>
                <a:gd name="connsiteY425" fmla="*/ 179546 h 1352550"/>
                <a:gd name="connsiteX426" fmla="*/ 1198626 w 2028825"/>
                <a:gd name="connsiteY426" fmla="*/ 184023 h 1352550"/>
                <a:gd name="connsiteX427" fmla="*/ 1210342 w 2028825"/>
                <a:gd name="connsiteY427" fmla="*/ 185547 h 1352550"/>
                <a:gd name="connsiteX428" fmla="*/ 1209866 w 2028825"/>
                <a:gd name="connsiteY428" fmla="*/ 190119 h 1352550"/>
                <a:gd name="connsiteX429" fmla="*/ 1214914 w 2028825"/>
                <a:gd name="connsiteY429" fmla="*/ 190881 h 1352550"/>
                <a:gd name="connsiteX430" fmla="*/ 1225105 w 2028825"/>
                <a:gd name="connsiteY430" fmla="*/ 238982 h 1352550"/>
                <a:gd name="connsiteX431" fmla="*/ 1232249 w 2028825"/>
                <a:gd name="connsiteY431" fmla="*/ 238125 h 1352550"/>
                <a:gd name="connsiteX432" fmla="*/ 1241203 w 2028825"/>
                <a:gd name="connsiteY432" fmla="*/ 233077 h 1352550"/>
                <a:gd name="connsiteX433" fmla="*/ 1247584 w 2028825"/>
                <a:gd name="connsiteY433" fmla="*/ 236601 h 1352550"/>
                <a:gd name="connsiteX434" fmla="*/ 1252252 w 2028825"/>
                <a:gd name="connsiteY434" fmla="*/ 247840 h 1352550"/>
                <a:gd name="connsiteX435" fmla="*/ 1275207 w 2028825"/>
                <a:gd name="connsiteY435" fmla="*/ 253270 h 1352550"/>
                <a:gd name="connsiteX436" fmla="*/ 1279779 w 2028825"/>
                <a:gd name="connsiteY436" fmla="*/ 253079 h 1352550"/>
                <a:gd name="connsiteX437" fmla="*/ 1281494 w 2028825"/>
                <a:gd name="connsiteY437" fmla="*/ 247459 h 1352550"/>
                <a:gd name="connsiteX438" fmla="*/ 1284351 w 2028825"/>
                <a:gd name="connsiteY438" fmla="*/ 246126 h 1352550"/>
                <a:gd name="connsiteX439" fmla="*/ 1289304 w 2028825"/>
                <a:gd name="connsiteY439" fmla="*/ 248698 h 1352550"/>
                <a:gd name="connsiteX440" fmla="*/ 1289685 w 2028825"/>
                <a:gd name="connsiteY440" fmla="*/ 257461 h 1352550"/>
                <a:gd name="connsiteX441" fmla="*/ 1304544 w 2028825"/>
                <a:gd name="connsiteY441" fmla="*/ 263271 h 1352550"/>
                <a:gd name="connsiteX442" fmla="*/ 1319689 w 2028825"/>
                <a:gd name="connsiteY442" fmla="*/ 262985 h 1352550"/>
                <a:gd name="connsiteX443" fmla="*/ 1319213 w 2028825"/>
                <a:gd name="connsiteY443" fmla="*/ 266986 h 1352550"/>
                <a:gd name="connsiteX444" fmla="*/ 1324547 w 2028825"/>
                <a:gd name="connsiteY444" fmla="*/ 269272 h 1352550"/>
                <a:gd name="connsiteX445" fmla="*/ 1324642 w 2028825"/>
                <a:gd name="connsiteY445" fmla="*/ 272034 h 1352550"/>
                <a:gd name="connsiteX446" fmla="*/ 1342168 w 2028825"/>
                <a:gd name="connsiteY446" fmla="*/ 275653 h 1352550"/>
                <a:gd name="connsiteX447" fmla="*/ 1343978 w 2028825"/>
                <a:gd name="connsiteY447" fmla="*/ 291560 h 1352550"/>
                <a:gd name="connsiteX448" fmla="*/ 1350740 w 2028825"/>
                <a:gd name="connsiteY448" fmla="*/ 295275 h 1352550"/>
                <a:gd name="connsiteX449" fmla="*/ 1359218 w 2028825"/>
                <a:gd name="connsiteY449" fmla="*/ 321183 h 1352550"/>
                <a:gd name="connsiteX450" fmla="*/ 1360456 w 2028825"/>
                <a:gd name="connsiteY450" fmla="*/ 327755 h 1352550"/>
                <a:gd name="connsiteX451" fmla="*/ 1357313 w 2028825"/>
                <a:gd name="connsiteY451" fmla="*/ 326326 h 1352550"/>
                <a:gd name="connsiteX452" fmla="*/ 1358360 w 2028825"/>
                <a:gd name="connsiteY452" fmla="*/ 336804 h 1352550"/>
                <a:gd name="connsiteX453" fmla="*/ 1367790 w 2028825"/>
                <a:gd name="connsiteY453" fmla="*/ 375285 h 1352550"/>
                <a:gd name="connsiteX454" fmla="*/ 1375505 w 2028825"/>
                <a:gd name="connsiteY454" fmla="*/ 374523 h 1352550"/>
                <a:gd name="connsiteX455" fmla="*/ 1377505 w 2028825"/>
                <a:gd name="connsiteY455" fmla="*/ 380143 h 1352550"/>
                <a:gd name="connsiteX456" fmla="*/ 1380839 w 2028825"/>
                <a:gd name="connsiteY456" fmla="*/ 379381 h 1352550"/>
                <a:gd name="connsiteX457" fmla="*/ 1382268 w 2028825"/>
                <a:gd name="connsiteY457" fmla="*/ 389001 h 1352550"/>
                <a:gd name="connsiteX458" fmla="*/ 1387983 w 2028825"/>
                <a:gd name="connsiteY458" fmla="*/ 388715 h 1352550"/>
                <a:gd name="connsiteX459" fmla="*/ 1390936 w 2028825"/>
                <a:gd name="connsiteY459" fmla="*/ 409480 h 1352550"/>
                <a:gd name="connsiteX460" fmla="*/ 1389126 w 2028825"/>
                <a:gd name="connsiteY460" fmla="*/ 409003 h 1352550"/>
                <a:gd name="connsiteX461" fmla="*/ 1388650 w 2028825"/>
                <a:gd name="connsiteY461" fmla="*/ 413861 h 1352550"/>
                <a:gd name="connsiteX462" fmla="*/ 1393889 w 2028825"/>
                <a:gd name="connsiteY462" fmla="*/ 415957 h 1352550"/>
                <a:gd name="connsiteX463" fmla="*/ 1394555 w 2028825"/>
                <a:gd name="connsiteY463" fmla="*/ 427863 h 1352550"/>
                <a:gd name="connsiteX464" fmla="*/ 1397222 w 2028825"/>
                <a:gd name="connsiteY464" fmla="*/ 428339 h 1352550"/>
                <a:gd name="connsiteX465" fmla="*/ 1395222 w 2028825"/>
                <a:gd name="connsiteY465" fmla="*/ 439864 h 1352550"/>
                <a:gd name="connsiteX466" fmla="*/ 1415605 w 2028825"/>
                <a:gd name="connsiteY466" fmla="*/ 476821 h 1352550"/>
                <a:gd name="connsiteX467" fmla="*/ 1417796 w 2028825"/>
                <a:gd name="connsiteY467" fmla="*/ 476155 h 1352550"/>
                <a:gd name="connsiteX468" fmla="*/ 1418177 w 2028825"/>
                <a:gd name="connsiteY468" fmla="*/ 491490 h 1352550"/>
                <a:gd name="connsiteX469" fmla="*/ 1413796 w 2028825"/>
                <a:gd name="connsiteY469" fmla="*/ 507206 h 1352550"/>
                <a:gd name="connsiteX470" fmla="*/ 1417796 w 2028825"/>
                <a:gd name="connsiteY470" fmla="*/ 509016 h 1352550"/>
                <a:gd name="connsiteX471" fmla="*/ 1417892 w 2028825"/>
                <a:gd name="connsiteY471" fmla="*/ 516160 h 1352550"/>
                <a:gd name="connsiteX472" fmla="*/ 1428179 w 2028825"/>
                <a:gd name="connsiteY472" fmla="*/ 520351 h 1352550"/>
                <a:gd name="connsiteX473" fmla="*/ 1426559 w 2028825"/>
                <a:gd name="connsiteY473" fmla="*/ 527494 h 1352550"/>
                <a:gd name="connsiteX474" fmla="*/ 1442752 w 2028825"/>
                <a:gd name="connsiteY474" fmla="*/ 533019 h 1352550"/>
                <a:gd name="connsiteX475" fmla="*/ 1433989 w 2028825"/>
                <a:gd name="connsiteY475" fmla="*/ 546354 h 1352550"/>
                <a:gd name="connsiteX476" fmla="*/ 1456563 w 2028825"/>
                <a:gd name="connsiteY476" fmla="*/ 552069 h 1352550"/>
                <a:gd name="connsiteX477" fmla="*/ 1469326 w 2028825"/>
                <a:gd name="connsiteY477" fmla="*/ 559117 h 1352550"/>
                <a:gd name="connsiteX478" fmla="*/ 1480090 w 2028825"/>
                <a:gd name="connsiteY478" fmla="*/ 554164 h 1352550"/>
                <a:gd name="connsiteX479" fmla="*/ 1502188 w 2028825"/>
                <a:gd name="connsiteY479" fmla="*/ 564451 h 1352550"/>
                <a:gd name="connsiteX480" fmla="*/ 1503807 w 2028825"/>
                <a:gd name="connsiteY480" fmla="*/ 544544 h 1352550"/>
                <a:gd name="connsiteX481" fmla="*/ 1507046 w 2028825"/>
                <a:gd name="connsiteY481" fmla="*/ 545782 h 1352550"/>
                <a:gd name="connsiteX482" fmla="*/ 1509617 w 2028825"/>
                <a:gd name="connsiteY482" fmla="*/ 542544 h 1352550"/>
                <a:gd name="connsiteX483" fmla="*/ 1524953 w 2028825"/>
                <a:gd name="connsiteY483" fmla="*/ 547402 h 1352550"/>
                <a:gd name="connsiteX484" fmla="*/ 1536383 w 2028825"/>
                <a:gd name="connsiteY484" fmla="*/ 538639 h 1352550"/>
                <a:gd name="connsiteX485" fmla="*/ 1536383 w 2028825"/>
                <a:gd name="connsiteY485" fmla="*/ 523208 h 1352550"/>
                <a:gd name="connsiteX486" fmla="*/ 1544479 w 2028825"/>
                <a:gd name="connsiteY486" fmla="*/ 521303 h 1352550"/>
                <a:gd name="connsiteX487" fmla="*/ 1544669 w 2028825"/>
                <a:gd name="connsiteY487" fmla="*/ 523494 h 1352550"/>
                <a:gd name="connsiteX488" fmla="*/ 1554671 w 2028825"/>
                <a:gd name="connsiteY488" fmla="*/ 522922 h 1352550"/>
                <a:gd name="connsiteX489" fmla="*/ 1555242 w 2028825"/>
                <a:gd name="connsiteY489" fmla="*/ 525209 h 1352550"/>
                <a:gd name="connsiteX490" fmla="*/ 1570768 w 2028825"/>
                <a:gd name="connsiteY490" fmla="*/ 520541 h 1352550"/>
                <a:gd name="connsiteX491" fmla="*/ 1572387 w 2028825"/>
                <a:gd name="connsiteY491" fmla="*/ 527685 h 1352550"/>
                <a:gd name="connsiteX492" fmla="*/ 1580102 w 2028825"/>
                <a:gd name="connsiteY492" fmla="*/ 528638 h 1352550"/>
                <a:gd name="connsiteX493" fmla="*/ 1583436 w 2028825"/>
                <a:gd name="connsiteY493" fmla="*/ 548545 h 1352550"/>
                <a:gd name="connsiteX494" fmla="*/ 1573816 w 2028825"/>
                <a:gd name="connsiteY494" fmla="*/ 553593 h 1352550"/>
                <a:gd name="connsiteX495" fmla="*/ 1572578 w 2028825"/>
                <a:gd name="connsiteY495" fmla="*/ 556546 h 1352550"/>
                <a:gd name="connsiteX496" fmla="*/ 1571054 w 2028825"/>
                <a:gd name="connsiteY496" fmla="*/ 566738 h 1352550"/>
                <a:gd name="connsiteX497" fmla="*/ 1576769 w 2028825"/>
                <a:gd name="connsiteY497" fmla="*/ 568166 h 1352550"/>
                <a:gd name="connsiteX498" fmla="*/ 1574673 w 2028825"/>
                <a:gd name="connsiteY498" fmla="*/ 584930 h 1352550"/>
                <a:gd name="connsiteX499" fmla="*/ 1576007 w 2028825"/>
                <a:gd name="connsiteY499" fmla="*/ 595789 h 1352550"/>
                <a:gd name="connsiteX500" fmla="*/ 1601724 w 2028825"/>
                <a:gd name="connsiteY500" fmla="*/ 583311 h 1352550"/>
                <a:gd name="connsiteX501" fmla="*/ 1601343 w 2028825"/>
                <a:gd name="connsiteY501" fmla="*/ 568928 h 1352550"/>
                <a:gd name="connsiteX502" fmla="*/ 1609534 w 2028825"/>
                <a:gd name="connsiteY502" fmla="*/ 569119 h 1352550"/>
                <a:gd name="connsiteX503" fmla="*/ 1609154 w 2028825"/>
                <a:gd name="connsiteY503" fmla="*/ 564070 h 1352550"/>
                <a:gd name="connsiteX504" fmla="*/ 1611916 w 2028825"/>
                <a:gd name="connsiteY504" fmla="*/ 563689 h 1352550"/>
                <a:gd name="connsiteX505" fmla="*/ 1611249 w 2028825"/>
                <a:gd name="connsiteY505" fmla="*/ 556260 h 1352550"/>
                <a:gd name="connsiteX506" fmla="*/ 1623155 w 2028825"/>
                <a:gd name="connsiteY506" fmla="*/ 556736 h 1352550"/>
                <a:gd name="connsiteX507" fmla="*/ 1621822 w 2028825"/>
                <a:gd name="connsiteY507" fmla="*/ 547306 h 1352550"/>
                <a:gd name="connsiteX508" fmla="*/ 1626489 w 2028825"/>
                <a:gd name="connsiteY508" fmla="*/ 546830 h 1352550"/>
                <a:gd name="connsiteX509" fmla="*/ 1630775 w 2028825"/>
                <a:gd name="connsiteY509" fmla="*/ 561022 h 1352550"/>
                <a:gd name="connsiteX510" fmla="*/ 1636014 w 2028825"/>
                <a:gd name="connsiteY510" fmla="*/ 559689 h 1352550"/>
                <a:gd name="connsiteX511" fmla="*/ 1636109 w 2028825"/>
                <a:gd name="connsiteY511" fmla="*/ 553784 h 1352550"/>
                <a:gd name="connsiteX512" fmla="*/ 1645444 w 2028825"/>
                <a:gd name="connsiteY512" fmla="*/ 553307 h 1352550"/>
                <a:gd name="connsiteX513" fmla="*/ 1642682 w 2028825"/>
                <a:gd name="connsiteY513" fmla="*/ 536257 h 1352550"/>
                <a:gd name="connsiteX514" fmla="*/ 1662017 w 2028825"/>
                <a:gd name="connsiteY514" fmla="*/ 527399 h 1352550"/>
                <a:gd name="connsiteX515" fmla="*/ 1677543 w 2028825"/>
                <a:gd name="connsiteY515" fmla="*/ 522922 h 1352550"/>
                <a:gd name="connsiteX516" fmla="*/ 1696117 w 2028825"/>
                <a:gd name="connsiteY516" fmla="*/ 523208 h 1352550"/>
                <a:gd name="connsiteX517" fmla="*/ 1705070 w 2028825"/>
                <a:gd name="connsiteY517" fmla="*/ 518446 h 1352550"/>
                <a:gd name="connsiteX518" fmla="*/ 1720501 w 2028825"/>
                <a:gd name="connsiteY518" fmla="*/ 516826 h 1352550"/>
                <a:gd name="connsiteX519" fmla="*/ 1720501 w 2028825"/>
                <a:gd name="connsiteY519" fmla="*/ 514445 h 1352550"/>
                <a:gd name="connsiteX520" fmla="*/ 1775365 w 2028825"/>
                <a:gd name="connsiteY520" fmla="*/ 512635 h 1352550"/>
                <a:gd name="connsiteX521" fmla="*/ 1771841 w 2028825"/>
                <a:gd name="connsiteY521" fmla="*/ 518160 h 1352550"/>
                <a:gd name="connsiteX522" fmla="*/ 1802511 w 2028825"/>
                <a:gd name="connsiteY522" fmla="*/ 518255 h 1352550"/>
                <a:gd name="connsiteX523" fmla="*/ 1802701 w 2028825"/>
                <a:gd name="connsiteY523" fmla="*/ 523875 h 1352550"/>
                <a:gd name="connsiteX524" fmla="*/ 1820227 w 2028825"/>
                <a:gd name="connsiteY524" fmla="*/ 523684 h 1352550"/>
                <a:gd name="connsiteX525" fmla="*/ 1820418 w 2028825"/>
                <a:gd name="connsiteY525" fmla="*/ 527494 h 1352550"/>
                <a:gd name="connsiteX526" fmla="*/ 1830610 w 2028825"/>
                <a:gd name="connsiteY526" fmla="*/ 520732 h 1352550"/>
                <a:gd name="connsiteX527" fmla="*/ 1831467 w 2028825"/>
                <a:gd name="connsiteY527" fmla="*/ 540925 h 1352550"/>
                <a:gd name="connsiteX528" fmla="*/ 1840230 w 2028825"/>
                <a:gd name="connsiteY528" fmla="*/ 533209 h 1352550"/>
                <a:gd name="connsiteX529" fmla="*/ 1852232 w 2028825"/>
                <a:gd name="connsiteY529" fmla="*/ 529495 h 1352550"/>
                <a:gd name="connsiteX530" fmla="*/ 1852327 w 2028825"/>
                <a:gd name="connsiteY530" fmla="*/ 526256 h 1352550"/>
                <a:gd name="connsiteX531" fmla="*/ 1867852 w 2028825"/>
                <a:gd name="connsiteY531" fmla="*/ 519303 h 1352550"/>
                <a:gd name="connsiteX532" fmla="*/ 1870901 w 2028825"/>
                <a:gd name="connsiteY532" fmla="*/ 519112 h 1352550"/>
                <a:gd name="connsiteX533" fmla="*/ 1871567 w 2028825"/>
                <a:gd name="connsiteY533" fmla="*/ 524542 h 1352550"/>
                <a:gd name="connsiteX534" fmla="*/ 1889569 w 2028825"/>
                <a:gd name="connsiteY534" fmla="*/ 521779 h 1352550"/>
                <a:gd name="connsiteX535" fmla="*/ 1892332 w 2028825"/>
                <a:gd name="connsiteY535" fmla="*/ 532447 h 1352550"/>
                <a:gd name="connsiteX536" fmla="*/ 1896713 w 2028825"/>
                <a:gd name="connsiteY536" fmla="*/ 534067 h 1352550"/>
                <a:gd name="connsiteX537" fmla="*/ 1906143 w 2028825"/>
                <a:gd name="connsiteY537" fmla="*/ 533114 h 1352550"/>
                <a:gd name="connsiteX538" fmla="*/ 1906048 w 2028825"/>
                <a:gd name="connsiteY538" fmla="*/ 530828 h 1352550"/>
                <a:gd name="connsiteX539" fmla="*/ 1909667 w 2028825"/>
                <a:gd name="connsiteY539" fmla="*/ 530257 h 1352550"/>
                <a:gd name="connsiteX540" fmla="*/ 1943005 w 2028825"/>
                <a:gd name="connsiteY540" fmla="*/ 529304 h 1352550"/>
                <a:gd name="connsiteX541" fmla="*/ 1944719 w 2028825"/>
                <a:gd name="connsiteY541" fmla="*/ 580358 h 1352550"/>
                <a:gd name="connsiteX542" fmla="*/ 2019776 w 2028825"/>
                <a:gd name="connsiteY542" fmla="*/ 580739 h 1352550"/>
                <a:gd name="connsiteX543" fmla="*/ 2017776 w 2028825"/>
                <a:gd name="connsiteY543" fmla="*/ 618268 h 1352550"/>
                <a:gd name="connsiteX544" fmla="*/ 2005584 w 2028825"/>
                <a:gd name="connsiteY544" fmla="*/ 616744 h 1352550"/>
                <a:gd name="connsiteX545" fmla="*/ 2006441 w 2028825"/>
                <a:gd name="connsiteY545" fmla="*/ 633889 h 1352550"/>
                <a:gd name="connsiteX546" fmla="*/ 2001393 w 2028825"/>
                <a:gd name="connsiteY546" fmla="*/ 666274 h 1352550"/>
                <a:gd name="connsiteX547" fmla="*/ 2013966 w 2028825"/>
                <a:gd name="connsiteY547" fmla="*/ 671036 h 1352550"/>
                <a:gd name="connsiteX548" fmla="*/ 2015585 w 2028825"/>
                <a:gd name="connsiteY548" fmla="*/ 680847 h 1352550"/>
                <a:gd name="connsiteX549" fmla="*/ 1993106 w 2028825"/>
                <a:gd name="connsiteY549" fmla="*/ 690848 h 1352550"/>
                <a:gd name="connsiteX550" fmla="*/ 1975104 w 2028825"/>
                <a:gd name="connsiteY550" fmla="*/ 694087 h 1352550"/>
                <a:gd name="connsiteX551" fmla="*/ 1980819 w 2028825"/>
                <a:gd name="connsiteY551" fmla="*/ 693992 h 1352550"/>
                <a:gd name="connsiteX552" fmla="*/ 1975294 w 2028825"/>
                <a:gd name="connsiteY552" fmla="*/ 694849 h 1352550"/>
                <a:gd name="connsiteX553" fmla="*/ 1974342 w 2028825"/>
                <a:gd name="connsiteY553" fmla="*/ 697325 h 1352550"/>
                <a:gd name="connsiteX554" fmla="*/ 1976723 w 2028825"/>
                <a:gd name="connsiteY554" fmla="*/ 712660 h 1352550"/>
                <a:gd name="connsiteX555" fmla="*/ 1989677 w 2028825"/>
                <a:gd name="connsiteY555" fmla="*/ 751808 h 1352550"/>
                <a:gd name="connsiteX556" fmla="*/ 1987296 w 2028825"/>
                <a:gd name="connsiteY556" fmla="*/ 755523 h 1352550"/>
                <a:gd name="connsiteX557" fmla="*/ 1989677 w 2028825"/>
                <a:gd name="connsiteY557" fmla="*/ 764667 h 1352550"/>
                <a:gd name="connsiteX558" fmla="*/ 1986534 w 2028825"/>
                <a:gd name="connsiteY558" fmla="*/ 765429 h 1352550"/>
                <a:gd name="connsiteX559" fmla="*/ 1985391 w 2028825"/>
                <a:gd name="connsiteY559" fmla="*/ 815054 h 1352550"/>
                <a:gd name="connsiteX560" fmla="*/ 2005393 w 2028825"/>
                <a:gd name="connsiteY560" fmla="*/ 818007 h 1352550"/>
                <a:gd name="connsiteX561" fmla="*/ 2006156 w 2028825"/>
                <a:gd name="connsiteY561" fmla="*/ 829056 h 1352550"/>
                <a:gd name="connsiteX562" fmla="*/ 2015871 w 2028825"/>
                <a:gd name="connsiteY562" fmla="*/ 829246 h 1352550"/>
                <a:gd name="connsiteX563" fmla="*/ 2015204 w 2028825"/>
                <a:gd name="connsiteY563" fmla="*/ 836676 h 1352550"/>
                <a:gd name="connsiteX564" fmla="*/ 2012347 w 2028825"/>
                <a:gd name="connsiteY564" fmla="*/ 843915 h 1352550"/>
                <a:gd name="connsiteX565" fmla="*/ 2003012 w 2028825"/>
                <a:gd name="connsiteY565" fmla="*/ 843058 h 1352550"/>
                <a:gd name="connsiteX566" fmla="*/ 2004060 w 2028825"/>
                <a:gd name="connsiteY566" fmla="*/ 856297 h 1352550"/>
                <a:gd name="connsiteX567" fmla="*/ 1984153 w 2028825"/>
                <a:gd name="connsiteY567" fmla="*/ 853440 h 1352550"/>
                <a:gd name="connsiteX568" fmla="*/ 1984058 w 2028825"/>
                <a:gd name="connsiteY568" fmla="*/ 861917 h 1352550"/>
                <a:gd name="connsiteX569" fmla="*/ 1995868 w 2028825"/>
                <a:gd name="connsiteY569" fmla="*/ 892016 h 1352550"/>
                <a:gd name="connsiteX570" fmla="*/ 1980533 w 2028825"/>
                <a:gd name="connsiteY570" fmla="*/ 895159 h 1352550"/>
                <a:gd name="connsiteX571" fmla="*/ 1965579 w 2028825"/>
                <a:gd name="connsiteY571" fmla="*/ 889254 h 1352550"/>
                <a:gd name="connsiteX572" fmla="*/ 1966055 w 2028825"/>
                <a:gd name="connsiteY572" fmla="*/ 901827 h 1352550"/>
                <a:gd name="connsiteX573" fmla="*/ 1941005 w 2028825"/>
                <a:gd name="connsiteY573" fmla="*/ 916876 h 1352550"/>
                <a:gd name="connsiteX574" fmla="*/ 1944148 w 2028825"/>
                <a:gd name="connsiteY574" fmla="*/ 922972 h 1352550"/>
                <a:gd name="connsiteX575" fmla="*/ 1947767 w 2028825"/>
                <a:gd name="connsiteY575" fmla="*/ 921353 h 1352550"/>
                <a:gd name="connsiteX576" fmla="*/ 1945862 w 2028825"/>
                <a:gd name="connsiteY576" fmla="*/ 923925 h 1352550"/>
                <a:gd name="connsiteX577" fmla="*/ 1934813 w 2028825"/>
                <a:gd name="connsiteY577" fmla="*/ 925735 h 1352550"/>
                <a:gd name="connsiteX578" fmla="*/ 1927669 w 2028825"/>
                <a:gd name="connsiteY578" fmla="*/ 917162 h 1352550"/>
                <a:gd name="connsiteX579" fmla="*/ 1903762 w 2028825"/>
                <a:gd name="connsiteY579" fmla="*/ 927449 h 1352550"/>
                <a:gd name="connsiteX580" fmla="*/ 1912239 w 2028825"/>
                <a:gd name="connsiteY580" fmla="*/ 953548 h 1352550"/>
                <a:gd name="connsiteX581" fmla="*/ 1907667 w 2028825"/>
                <a:gd name="connsiteY581" fmla="*/ 955167 h 1352550"/>
                <a:gd name="connsiteX582" fmla="*/ 1926622 w 2028825"/>
                <a:gd name="connsiteY582" fmla="*/ 1039082 h 1352550"/>
                <a:gd name="connsiteX583" fmla="*/ 1923098 w 2028825"/>
                <a:gd name="connsiteY583" fmla="*/ 1046417 h 1352550"/>
                <a:gd name="connsiteX584" fmla="*/ 1915382 w 2028825"/>
                <a:gd name="connsiteY584" fmla="*/ 1047655 h 1352550"/>
                <a:gd name="connsiteX585" fmla="*/ 1884807 w 2028825"/>
                <a:gd name="connsiteY585" fmla="*/ 1054894 h 1352550"/>
                <a:gd name="connsiteX586" fmla="*/ 1860328 w 2028825"/>
                <a:gd name="connsiteY586" fmla="*/ 1056322 h 1352550"/>
                <a:gd name="connsiteX587" fmla="*/ 1800892 w 2028825"/>
                <a:gd name="connsiteY587" fmla="*/ 1067467 h 1352550"/>
                <a:gd name="connsiteX588" fmla="*/ 1724597 w 2028825"/>
                <a:gd name="connsiteY588" fmla="*/ 1054322 h 1352550"/>
                <a:gd name="connsiteX589" fmla="*/ 1672781 w 2028825"/>
                <a:gd name="connsiteY589" fmla="*/ 1064133 h 1352550"/>
                <a:gd name="connsiteX590" fmla="*/ 1651349 w 2028825"/>
                <a:gd name="connsiteY590" fmla="*/ 1072229 h 1352550"/>
                <a:gd name="connsiteX591" fmla="*/ 1631728 w 2028825"/>
                <a:gd name="connsiteY591" fmla="*/ 1073753 h 1352550"/>
                <a:gd name="connsiteX592" fmla="*/ 1617536 w 2028825"/>
                <a:gd name="connsiteY592" fmla="*/ 1078611 h 1352550"/>
                <a:gd name="connsiteX593" fmla="*/ 1608677 w 2028825"/>
                <a:gd name="connsiteY593" fmla="*/ 1043749 h 1352550"/>
                <a:gd name="connsiteX594" fmla="*/ 1605534 w 2028825"/>
                <a:gd name="connsiteY594" fmla="*/ 1045559 h 1352550"/>
                <a:gd name="connsiteX595" fmla="*/ 1596771 w 2028825"/>
                <a:gd name="connsiteY595" fmla="*/ 1025080 h 1352550"/>
                <a:gd name="connsiteX596" fmla="*/ 1585151 w 2028825"/>
                <a:gd name="connsiteY596" fmla="*/ 1026985 h 1352550"/>
                <a:gd name="connsiteX597" fmla="*/ 1576007 w 2028825"/>
                <a:gd name="connsiteY597" fmla="*/ 1024318 h 1352550"/>
                <a:gd name="connsiteX598" fmla="*/ 1578864 w 2028825"/>
                <a:gd name="connsiteY598" fmla="*/ 1017842 h 1352550"/>
                <a:gd name="connsiteX599" fmla="*/ 1569053 w 2028825"/>
                <a:gd name="connsiteY599" fmla="*/ 1009174 h 1352550"/>
                <a:gd name="connsiteX600" fmla="*/ 1545050 w 2028825"/>
                <a:gd name="connsiteY600" fmla="*/ 1000030 h 1352550"/>
                <a:gd name="connsiteX601" fmla="*/ 1527239 w 2028825"/>
                <a:gd name="connsiteY601" fmla="*/ 1001459 h 1352550"/>
                <a:gd name="connsiteX602" fmla="*/ 1512189 w 2028825"/>
                <a:gd name="connsiteY602" fmla="*/ 999077 h 1352550"/>
                <a:gd name="connsiteX603" fmla="*/ 1504093 w 2028825"/>
                <a:gd name="connsiteY603" fmla="*/ 1003744 h 1352550"/>
                <a:gd name="connsiteX604" fmla="*/ 1489329 w 2028825"/>
                <a:gd name="connsiteY604" fmla="*/ 1021937 h 1352550"/>
                <a:gd name="connsiteX605" fmla="*/ 1481519 w 2028825"/>
                <a:gd name="connsiteY605" fmla="*/ 1023842 h 1352550"/>
                <a:gd name="connsiteX606" fmla="*/ 1468184 w 2028825"/>
                <a:gd name="connsiteY606" fmla="*/ 1033748 h 1352550"/>
                <a:gd name="connsiteX607" fmla="*/ 1450658 w 2028825"/>
                <a:gd name="connsiteY607" fmla="*/ 1037653 h 1352550"/>
                <a:gd name="connsiteX608" fmla="*/ 1441323 w 2028825"/>
                <a:gd name="connsiteY608" fmla="*/ 1044607 h 1352550"/>
                <a:gd name="connsiteX609" fmla="*/ 1431131 w 2028825"/>
                <a:gd name="connsiteY609" fmla="*/ 1060037 h 1352550"/>
                <a:gd name="connsiteX610" fmla="*/ 1441228 w 2028825"/>
                <a:gd name="connsiteY610" fmla="*/ 1059180 h 1352550"/>
                <a:gd name="connsiteX611" fmla="*/ 1443323 w 2028825"/>
                <a:gd name="connsiteY611" fmla="*/ 1064705 h 1352550"/>
                <a:gd name="connsiteX612" fmla="*/ 1438847 w 2028825"/>
                <a:gd name="connsiteY612" fmla="*/ 1071563 h 1352550"/>
                <a:gd name="connsiteX613" fmla="*/ 1432655 w 2028825"/>
                <a:gd name="connsiteY613" fmla="*/ 1073944 h 1352550"/>
                <a:gd name="connsiteX614" fmla="*/ 1439228 w 2028825"/>
                <a:gd name="connsiteY614" fmla="*/ 1107853 h 1352550"/>
                <a:gd name="connsiteX615" fmla="*/ 1413034 w 2028825"/>
                <a:gd name="connsiteY615" fmla="*/ 1132903 h 1352550"/>
                <a:gd name="connsiteX616" fmla="*/ 1413891 w 2028825"/>
                <a:gd name="connsiteY616" fmla="*/ 1138047 h 1352550"/>
                <a:gd name="connsiteX617" fmla="*/ 1410748 w 2028825"/>
                <a:gd name="connsiteY617" fmla="*/ 1139380 h 1352550"/>
                <a:gd name="connsiteX618" fmla="*/ 1412558 w 2028825"/>
                <a:gd name="connsiteY618" fmla="*/ 1145286 h 1352550"/>
                <a:gd name="connsiteX619" fmla="*/ 1418082 w 2028825"/>
                <a:gd name="connsiteY619" fmla="*/ 1141952 h 1352550"/>
                <a:gd name="connsiteX620" fmla="*/ 1427798 w 2028825"/>
                <a:gd name="connsiteY620" fmla="*/ 1160526 h 1352550"/>
                <a:gd name="connsiteX621" fmla="*/ 1436084 w 2028825"/>
                <a:gd name="connsiteY621" fmla="*/ 1156240 h 1352550"/>
                <a:gd name="connsiteX622" fmla="*/ 1442752 w 2028825"/>
                <a:gd name="connsiteY622" fmla="*/ 1165479 h 1352550"/>
                <a:gd name="connsiteX623" fmla="*/ 1438466 w 2028825"/>
                <a:gd name="connsiteY623" fmla="*/ 1169099 h 1352550"/>
                <a:gd name="connsiteX624" fmla="*/ 1441037 w 2028825"/>
                <a:gd name="connsiteY624" fmla="*/ 1175861 h 1352550"/>
                <a:gd name="connsiteX625" fmla="*/ 1432751 w 2028825"/>
                <a:gd name="connsiteY625" fmla="*/ 1182719 h 1352550"/>
                <a:gd name="connsiteX626" fmla="*/ 1445609 w 2028825"/>
                <a:gd name="connsiteY626" fmla="*/ 1206151 h 1352550"/>
                <a:gd name="connsiteX627" fmla="*/ 1455992 w 2028825"/>
                <a:gd name="connsiteY627" fmla="*/ 1235393 h 1352550"/>
                <a:gd name="connsiteX628" fmla="*/ 1453896 w 2028825"/>
                <a:gd name="connsiteY628" fmla="*/ 1236345 h 1352550"/>
                <a:gd name="connsiteX629" fmla="*/ 1458754 w 2028825"/>
                <a:gd name="connsiteY629" fmla="*/ 1249870 h 1352550"/>
                <a:gd name="connsiteX630" fmla="*/ 1456849 w 2028825"/>
                <a:gd name="connsiteY630" fmla="*/ 1252347 h 1352550"/>
                <a:gd name="connsiteX631" fmla="*/ 1460468 w 2028825"/>
                <a:gd name="connsiteY631" fmla="*/ 1255871 h 1352550"/>
                <a:gd name="connsiteX632" fmla="*/ 1457420 w 2028825"/>
                <a:gd name="connsiteY632" fmla="*/ 1259395 h 1352550"/>
                <a:gd name="connsiteX633" fmla="*/ 1454753 w 2028825"/>
                <a:gd name="connsiteY633" fmla="*/ 1261110 h 1352550"/>
                <a:gd name="connsiteX634" fmla="*/ 1453325 w 2028825"/>
                <a:gd name="connsiteY634" fmla="*/ 1257681 h 1352550"/>
                <a:gd name="connsiteX635" fmla="*/ 1427226 w 2028825"/>
                <a:gd name="connsiteY635" fmla="*/ 1269968 h 1352550"/>
                <a:gd name="connsiteX636" fmla="*/ 1430274 w 2028825"/>
                <a:gd name="connsiteY636" fmla="*/ 1278445 h 1352550"/>
                <a:gd name="connsiteX637" fmla="*/ 1419225 w 2028825"/>
                <a:gd name="connsiteY637" fmla="*/ 1282446 h 1352550"/>
                <a:gd name="connsiteX638" fmla="*/ 1418273 w 2028825"/>
                <a:gd name="connsiteY638" fmla="*/ 1286542 h 1352550"/>
                <a:gd name="connsiteX639" fmla="*/ 1381982 w 2028825"/>
                <a:gd name="connsiteY639" fmla="*/ 1310450 h 1352550"/>
                <a:gd name="connsiteX640" fmla="*/ 1375696 w 2028825"/>
                <a:gd name="connsiteY640" fmla="*/ 1318451 h 1352550"/>
                <a:gd name="connsiteX641" fmla="*/ 1346073 w 2028825"/>
                <a:gd name="connsiteY641" fmla="*/ 1322451 h 1352550"/>
                <a:gd name="connsiteX642" fmla="*/ 1334167 w 2028825"/>
                <a:gd name="connsiteY642" fmla="*/ 1320451 h 1352550"/>
                <a:gd name="connsiteX643" fmla="*/ 1324070 w 2028825"/>
                <a:gd name="connsiteY643" fmla="*/ 1304258 h 1352550"/>
                <a:gd name="connsiteX644" fmla="*/ 1309497 w 2028825"/>
                <a:gd name="connsiteY644" fmla="*/ 1308830 h 1352550"/>
                <a:gd name="connsiteX645" fmla="*/ 1307783 w 2028825"/>
                <a:gd name="connsiteY645" fmla="*/ 1304163 h 1352550"/>
                <a:gd name="connsiteX646" fmla="*/ 1298924 w 2028825"/>
                <a:gd name="connsiteY646" fmla="*/ 1308163 h 1352550"/>
                <a:gd name="connsiteX647" fmla="*/ 1301972 w 2028825"/>
                <a:gd name="connsiteY647" fmla="*/ 1317593 h 1352550"/>
                <a:gd name="connsiteX648" fmla="*/ 1274255 w 2028825"/>
                <a:gd name="connsiteY648" fmla="*/ 1323689 h 1352550"/>
                <a:gd name="connsiteX649" fmla="*/ 1270921 w 2028825"/>
                <a:gd name="connsiteY649" fmla="*/ 1328166 h 1352550"/>
                <a:gd name="connsiteX650" fmla="*/ 1276826 w 2028825"/>
                <a:gd name="connsiteY650" fmla="*/ 1341882 h 1352550"/>
                <a:gd name="connsiteX651" fmla="*/ 1271969 w 2028825"/>
                <a:gd name="connsiteY651" fmla="*/ 1343596 h 1352550"/>
                <a:gd name="connsiteX652" fmla="*/ 1272921 w 2028825"/>
                <a:gd name="connsiteY652" fmla="*/ 1346359 h 1352550"/>
                <a:gd name="connsiteX653" fmla="*/ 1264253 w 2028825"/>
                <a:gd name="connsiteY653" fmla="*/ 1348740 h 1352550"/>
                <a:gd name="connsiteX654" fmla="*/ 1253300 w 2028825"/>
                <a:gd name="connsiteY654" fmla="*/ 1349407 h 1352550"/>
                <a:gd name="connsiteX655" fmla="*/ 1250251 w 2028825"/>
                <a:gd name="connsiteY655" fmla="*/ 1342834 h 1352550"/>
                <a:gd name="connsiteX656" fmla="*/ 1237774 w 2028825"/>
                <a:gd name="connsiteY656" fmla="*/ 1347597 h 1352550"/>
                <a:gd name="connsiteX657" fmla="*/ 1236250 w 2028825"/>
                <a:gd name="connsiteY657" fmla="*/ 1350550 h 1352550"/>
                <a:gd name="connsiteX658" fmla="*/ 1222724 w 2028825"/>
                <a:gd name="connsiteY658" fmla="*/ 1350931 h 1352550"/>
                <a:gd name="connsiteX659" fmla="*/ 1216533 w 2028825"/>
                <a:gd name="connsiteY659" fmla="*/ 1345883 h 1352550"/>
                <a:gd name="connsiteX660" fmla="*/ 1222629 w 2028825"/>
                <a:gd name="connsiteY660" fmla="*/ 1331024 h 1352550"/>
                <a:gd name="connsiteX661" fmla="*/ 1219105 w 2028825"/>
                <a:gd name="connsiteY661" fmla="*/ 1332643 h 1352550"/>
                <a:gd name="connsiteX662" fmla="*/ 1211771 w 2028825"/>
                <a:gd name="connsiteY662" fmla="*/ 1324927 h 1352550"/>
                <a:gd name="connsiteX663" fmla="*/ 1209484 w 2028825"/>
                <a:gd name="connsiteY663" fmla="*/ 1325499 h 1352550"/>
                <a:gd name="connsiteX664" fmla="*/ 1206913 w 2028825"/>
                <a:gd name="connsiteY664" fmla="*/ 1317784 h 1352550"/>
                <a:gd name="connsiteX665" fmla="*/ 1201293 w 2028825"/>
                <a:gd name="connsiteY665" fmla="*/ 1318736 h 1352550"/>
                <a:gd name="connsiteX666" fmla="*/ 1202817 w 2028825"/>
                <a:gd name="connsiteY666" fmla="*/ 1324642 h 1352550"/>
                <a:gd name="connsiteX667" fmla="*/ 1195578 w 2028825"/>
                <a:gd name="connsiteY667" fmla="*/ 1321403 h 1352550"/>
                <a:gd name="connsiteX668" fmla="*/ 1646873 w 2028825"/>
                <a:gd name="connsiteY668" fmla="*/ 534448 h 1352550"/>
                <a:gd name="connsiteX669" fmla="*/ 1649063 w 2028825"/>
                <a:gd name="connsiteY669" fmla="*/ 541401 h 1352550"/>
                <a:gd name="connsiteX670" fmla="*/ 1655350 w 2028825"/>
                <a:gd name="connsiteY670" fmla="*/ 541020 h 1352550"/>
                <a:gd name="connsiteX671" fmla="*/ 1652683 w 2028825"/>
                <a:gd name="connsiteY671" fmla="*/ 532257 h 1352550"/>
                <a:gd name="connsiteX672" fmla="*/ 1646873 w 2028825"/>
                <a:gd name="connsiteY672" fmla="*/ 534448 h 1352550"/>
                <a:gd name="connsiteX673" fmla="*/ 1659541 w 2028825"/>
                <a:gd name="connsiteY673" fmla="*/ 528733 h 1352550"/>
                <a:gd name="connsiteX674" fmla="*/ 1661541 w 2028825"/>
                <a:gd name="connsiteY674" fmla="*/ 535019 h 1352550"/>
                <a:gd name="connsiteX675" fmla="*/ 1668685 w 2028825"/>
                <a:gd name="connsiteY675" fmla="*/ 533114 h 1352550"/>
                <a:gd name="connsiteX676" fmla="*/ 1667256 w 2028825"/>
                <a:gd name="connsiteY676" fmla="*/ 526923 h 1352550"/>
                <a:gd name="connsiteX677" fmla="*/ 1659541 w 2028825"/>
                <a:gd name="connsiteY677" fmla="*/ 528733 h 135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</a:cxnLst>
              <a:rect l="l" t="t" r="r" b="b"/>
              <a:pathLst>
                <a:path w="2028825" h="1352550">
                  <a:moveTo>
                    <a:pt x="1195578" y="1321403"/>
                  </a:moveTo>
                  <a:lnTo>
                    <a:pt x="1183767" y="1301115"/>
                  </a:lnTo>
                  <a:lnTo>
                    <a:pt x="1167860" y="1293590"/>
                  </a:lnTo>
                  <a:lnTo>
                    <a:pt x="1166336" y="1281398"/>
                  </a:lnTo>
                  <a:lnTo>
                    <a:pt x="1177671" y="1273493"/>
                  </a:lnTo>
                  <a:lnTo>
                    <a:pt x="1176242" y="1270349"/>
                  </a:lnTo>
                  <a:lnTo>
                    <a:pt x="1179957" y="1269016"/>
                  </a:lnTo>
                  <a:lnTo>
                    <a:pt x="1176242" y="1259395"/>
                  </a:lnTo>
                  <a:lnTo>
                    <a:pt x="1201293" y="1247584"/>
                  </a:lnTo>
                  <a:lnTo>
                    <a:pt x="1198912" y="1238536"/>
                  </a:lnTo>
                  <a:lnTo>
                    <a:pt x="1192911" y="1237393"/>
                  </a:lnTo>
                  <a:lnTo>
                    <a:pt x="1169480" y="1249966"/>
                  </a:lnTo>
                  <a:lnTo>
                    <a:pt x="1168527" y="1247870"/>
                  </a:lnTo>
                  <a:lnTo>
                    <a:pt x="1138619" y="1256157"/>
                  </a:lnTo>
                  <a:lnTo>
                    <a:pt x="1136523" y="1249680"/>
                  </a:lnTo>
                  <a:lnTo>
                    <a:pt x="1130427" y="1251394"/>
                  </a:lnTo>
                  <a:lnTo>
                    <a:pt x="1129284" y="1248346"/>
                  </a:lnTo>
                  <a:lnTo>
                    <a:pt x="1089089" y="1240536"/>
                  </a:lnTo>
                  <a:lnTo>
                    <a:pt x="1029557" y="1233487"/>
                  </a:lnTo>
                  <a:lnTo>
                    <a:pt x="1026319" y="1228439"/>
                  </a:lnTo>
                  <a:lnTo>
                    <a:pt x="1003649" y="1234535"/>
                  </a:lnTo>
                  <a:lnTo>
                    <a:pt x="972407" y="1221295"/>
                  </a:lnTo>
                  <a:lnTo>
                    <a:pt x="945071" y="1225963"/>
                  </a:lnTo>
                  <a:lnTo>
                    <a:pt x="941451" y="1203579"/>
                  </a:lnTo>
                  <a:lnTo>
                    <a:pt x="933545" y="1188815"/>
                  </a:lnTo>
                  <a:lnTo>
                    <a:pt x="935546" y="1186434"/>
                  </a:lnTo>
                  <a:lnTo>
                    <a:pt x="924687" y="1169670"/>
                  </a:lnTo>
                  <a:lnTo>
                    <a:pt x="923163" y="1170432"/>
                  </a:lnTo>
                  <a:lnTo>
                    <a:pt x="916972" y="1157478"/>
                  </a:lnTo>
                  <a:lnTo>
                    <a:pt x="886587" y="1167670"/>
                  </a:lnTo>
                  <a:lnTo>
                    <a:pt x="850487" y="1172337"/>
                  </a:lnTo>
                  <a:lnTo>
                    <a:pt x="844391" y="1171003"/>
                  </a:lnTo>
                  <a:lnTo>
                    <a:pt x="842200" y="1165003"/>
                  </a:lnTo>
                  <a:lnTo>
                    <a:pt x="845344" y="1163288"/>
                  </a:lnTo>
                  <a:lnTo>
                    <a:pt x="839438" y="1144048"/>
                  </a:lnTo>
                  <a:lnTo>
                    <a:pt x="832390" y="1133761"/>
                  </a:lnTo>
                  <a:lnTo>
                    <a:pt x="816197" y="1148810"/>
                  </a:lnTo>
                  <a:lnTo>
                    <a:pt x="787527" y="1166432"/>
                  </a:lnTo>
                  <a:lnTo>
                    <a:pt x="763334" y="1169289"/>
                  </a:lnTo>
                  <a:lnTo>
                    <a:pt x="743617" y="1165193"/>
                  </a:lnTo>
                  <a:lnTo>
                    <a:pt x="716756" y="1164526"/>
                  </a:lnTo>
                  <a:lnTo>
                    <a:pt x="716375" y="1176718"/>
                  </a:lnTo>
                  <a:lnTo>
                    <a:pt x="731615" y="1187482"/>
                  </a:lnTo>
                  <a:lnTo>
                    <a:pt x="742093" y="1189196"/>
                  </a:lnTo>
                  <a:lnTo>
                    <a:pt x="738283" y="1199388"/>
                  </a:lnTo>
                  <a:lnTo>
                    <a:pt x="729901" y="1207484"/>
                  </a:lnTo>
                  <a:lnTo>
                    <a:pt x="742950" y="1215390"/>
                  </a:lnTo>
                  <a:lnTo>
                    <a:pt x="743712" y="1221676"/>
                  </a:lnTo>
                  <a:lnTo>
                    <a:pt x="747808" y="1227392"/>
                  </a:lnTo>
                  <a:lnTo>
                    <a:pt x="742474" y="1230344"/>
                  </a:lnTo>
                  <a:lnTo>
                    <a:pt x="736187" y="1239107"/>
                  </a:lnTo>
                  <a:lnTo>
                    <a:pt x="734949" y="1245489"/>
                  </a:lnTo>
                  <a:lnTo>
                    <a:pt x="724471" y="1255395"/>
                  </a:lnTo>
                  <a:lnTo>
                    <a:pt x="728948" y="1269111"/>
                  </a:lnTo>
                  <a:lnTo>
                    <a:pt x="715042" y="1280065"/>
                  </a:lnTo>
                  <a:lnTo>
                    <a:pt x="708946" y="1280160"/>
                  </a:lnTo>
                  <a:lnTo>
                    <a:pt x="703707" y="1287113"/>
                  </a:lnTo>
                  <a:lnTo>
                    <a:pt x="698373" y="1282922"/>
                  </a:lnTo>
                  <a:lnTo>
                    <a:pt x="699897" y="1279874"/>
                  </a:lnTo>
                  <a:lnTo>
                    <a:pt x="697135" y="1275397"/>
                  </a:lnTo>
                  <a:lnTo>
                    <a:pt x="702754" y="1263491"/>
                  </a:lnTo>
                  <a:lnTo>
                    <a:pt x="695706" y="1265682"/>
                  </a:lnTo>
                  <a:lnTo>
                    <a:pt x="681323" y="1259872"/>
                  </a:lnTo>
                  <a:lnTo>
                    <a:pt x="668179" y="1246251"/>
                  </a:lnTo>
                  <a:lnTo>
                    <a:pt x="668179" y="1237202"/>
                  </a:lnTo>
                  <a:lnTo>
                    <a:pt x="661988" y="1227487"/>
                  </a:lnTo>
                  <a:lnTo>
                    <a:pt x="653415" y="1222819"/>
                  </a:lnTo>
                  <a:lnTo>
                    <a:pt x="650462" y="1218438"/>
                  </a:lnTo>
                  <a:lnTo>
                    <a:pt x="646367" y="1219867"/>
                  </a:lnTo>
                  <a:lnTo>
                    <a:pt x="643604" y="1217390"/>
                  </a:lnTo>
                  <a:lnTo>
                    <a:pt x="648843" y="1212723"/>
                  </a:lnTo>
                  <a:lnTo>
                    <a:pt x="663988" y="1207770"/>
                  </a:lnTo>
                  <a:lnTo>
                    <a:pt x="663988" y="1199483"/>
                  </a:lnTo>
                  <a:lnTo>
                    <a:pt x="671132" y="1186910"/>
                  </a:lnTo>
                  <a:lnTo>
                    <a:pt x="639223" y="1208627"/>
                  </a:lnTo>
                  <a:lnTo>
                    <a:pt x="634651" y="1200150"/>
                  </a:lnTo>
                  <a:lnTo>
                    <a:pt x="638175" y="1195007"/>
                  </a:lnTo>
                  <a:lnTo>
                    <a:pt x="624269" y="1196530"/>
                  </a:lnTo>
                  <a:lnTo>
                    <a:pt x="626650" y="1190625"/>
                  </a:lnTo>
                  <a:lnTo>
                    <a:pt x="618458" y="1184815"/>
                  </a:lnTo>
                  <a:lnTo>
                    <a:pt x="609791" y="1183195"/>
                  </a:lnTo>
                  <a:lnTo>
                    <a:pt x="603123" y="1172909"/>
                  </a:lnTo>
                  <a:lnTo>
                    <a:pt x="584740" y="1166051"/>
                  </a:lnTo>
                  <a:lnTo>
                    <a:pt x="569595" y="1167289"/>
                  </a:lnTo>
                  <a:lnTo>
                    <a:pt x="566071" y="1162145"/>
                  </a:lnTo>
                  <a:lnTo>
                    <a:pt x="559689" y="1160050"/>
                  </a:lnTo>
                  <a:lnTo>
                    <a:pt x="561499" y="1143476"/>
                  </a:lnTo>
                  <a:lnTo>
                    <a:pt x="587121" y="1127379"/>
                  </a:lnTo>
                  <a:lnTo>
                    <a:pt x="589788" y="1121474"/>
                  </a:lnTo>
                  <a:lnTo>
                    <a:pt x="590074" y="1115377"/>
                  </a:lnTo>
                  <a:lnTo>
                    <a:pt x="583883" y="1099471"/>
                  </a:lnTo>
                  <a:lnTo>
                    <a:pt x="585502" y="1089184"/>
                  </a:lnTo>
                  <a:lnTo>
                    <a:pt x="579977" y="1088231"/>
                  </a:lnTo>
                  <a:lnTo>
                    <a:pt x="573691" y="1078039"/>
                  </a:lnTo>
                  <a:lnTo>
                    <a:pt x="563880" y="1072039"/>
                  </a:lnTo>
                  <a:lnTo>
                    <a:pt x="551879" y="1071277"/>
                  </a:lnTo>
                  <a:lnTo>
                    <a:pt x="536924" y="1076420"/>
                  </a:lnTo>
                  <a:lnTo>
                    <a:pt x="531781" y="1074420"/>
                  </a:lnTo>
                  <a:lnTo>
                    <a:pt x="533971" y="1065181"/>
                  </a:lnTo>
                  <a:lnTo>
                    <a:pt x="525971" y="1061371"/>
                  </a:lnTo>
                  <a:lnTo>
                    <a:pt x="521875" y="1050798"/>
                  </a:lnTo>
                  <a:lnTo>
                    <a:pt x="513302" y="1055275"/>
                  </a:lnTo>
                  <a:lnTo>
                    <a:pt x="508349" y="1048798"/>
                  </a:lnTo>
                  <a:lnTo>
                    <a:pt x="521399" y="1039082"/>
                  </a:lnTo>
                  <a:lnTo>
                    <a:pt x="523399" y="1026414"/>
                  </a:lnTo>
                  <a:lnTo>
                    <a:pt x="515779" y="1024795"/>
                  </a:lnTo>
                  <a:lnTo>
                    <a:pt x="521494" y="1017460"/>
                  </a:lnTo>
                  <a:lnTo>
                    <a:pt x="519112" y="1008507"/>
                  </a:lnTo>
                  <a:lnTo>
                    <a:pt x="524066" y="991838"/>
                  </a:lnTo>
                  <a:lnTo>
                    <a:pt x="509587" y="969931"/>
                  </a:lnTo>
                  <a:lnTo>
                    <a:pt x="498824" y="970121"/>
                  </a:lnTo>
                  <a:lnTo>
                    <a:pt x="502349" y="959453"/>
                  </a:lnTo>
                  <a:lnTo>
                    <a:pt x="496538" y="964692"/>
                  </a:lnTo>
                  <a:lnTo>
                    <a:pt x="486061" y="968788"/>
                  </a:lnTo>
                  <a:lnTo>
                    <a:pt x="474631" y="965835"/>
                  </a:lnTo>
                  <a:lnTo>
                    <a:pt x="467201" y="971455"/>
                  </a:lnTo>
                  <a:lnTo>
                    <a:pt x="460343" y="968788"/>
                  </a:lnTo>
                  <a:lnTo>
                    <a:pt x="454438" y="945261"/>
                  </a:lnTo>
                  <a:lnTo>
                    <a:pt x="444246" y="935545"/>
                  </a:lnTo>
                  <a:lnTo>
                    <a:pt x="442817" y="922782"/>
                  </a:lnTo>
                  <a:lnTo>
                    <a:pt x="433483" y="911066"/>
                  </a:lnTo>
                  <a:lnTo>
                    <a:pt x="429578" y="912209"/>
                  </a:lnTo>
                  <a:lnTo>
                    <a:pt x="419767" y="923639"/>
                  </a:lnTo>
                  <a:lnTo>
                    <a:pt x="417004" y="922210"/>
                  </a:lnTo>
                  <a:lnTo>
                    <a:pt x="419671" y="928306"/>
                  </a:lnTo>
                  <a:lnTo>
                    <a:pt x="417195" y="927925"/>
                  </a:lnTo>
                  <a:lnTo>
                    <a:pt x="418529" y="931259"/>
                  </a:lnTo>
                  <a:lnTo>
                    <a:pt x="416147" y="933355"/>
                  </a:lnTo>
                  <a:lnTo>
                    <a:pt x="415290" y="923163"/>
                  </a:lnTo>
                  <a:lnTo>
                    <a:pt x="414814" y="932878"/>
                  </a:lnTo>
                  <a:lnTo>
                    <a:pt x="413290" y="927544"/>
                  </a:lnTo>
                  <a:lnTo>
                    <a:pt x="397954" y="926687"/>
                  </a:lnTo>
                  <a:lnTo>
                    <a:pt x="382714" y="939736"/>
                  </a:lnTo>
                  <a:lnTo>
                    <a:pt x="373761" y="932878"/>
                  </a:lnTo>
                  <a:lnTo>
                    <a:pt x="363569" y="897160"/>
                  </a:lnTo>
                  <a:lnTo>
                    <a:pt x="346139" y="885444"/>
                  </a:lnTo>
                  <a:lnTo>
                    <a:pt x="338328" y="872395"/>
                  </a:lnTo>
                  <a:lnTo>
                    <a:pt x="338423" y="864108"/>
                  </a:lnTo>
                  <a:lnTo>
                    <a:pt x="324898" y="861346"/>
                  </a:lnTo>
                  <a:lnTo>
                    <a:pt x="304133" y="876205"/>
                  </a:lnTo>
                  <a:lnTo>
                    <a:pt x="300323" y="875919"/>
                  </a:lnTo>
                  <a:lnTo>
                    <a:pt x="288608" y="883253"/>
                  </a:lnTo>
                  <a:lnTo>
                    <a:pt x="288322" y="893921"/>
                  </a:lnTo>
                  <a:lnTo>
                    <a:pt x="293370" y="912590"/>
                  </a:lnTo>
                  <a:lnTo>
                    <a:pt x="291560" y="918877"/>
                  </a:lnTo>
                  <a:lnTo>
                    <a:pt x="277082" y="924496"/>
                  </a:lnTo>
                  <a:lnTo>
                    <a:pt x="260795" y="915448"/>
                  </a:lnTo>
                  <a:lnTo>
                    <a:pt x="253651" y="922687"/>
                  </a:lnTo>
                  <a:lnTo>
                    <a:pt x="253460" y="902589"/>
                  </a:lnTo>
                  <a:lnTo>
                    <a:pt x="278606" y="876395"/>
                  </a:lnTo>
                  <a:lnTo>
                    <a:pt x="278035" y="870394"/>
                  </a:lnTo>
                  <a:lnTo>
                    <a:pt x="276130" y="867823"/>
                  </a:lnTo>
                  <a:lnTo>
                    <a:pt x="254889" y="880396"/>
                  </a:lnTo>
                  <a:lnTo>
                    <a:pt x="233839" y="884396"/>
                  </a:lnTo>
                  <a:lnTo>
                    <a:pt x="232600" y="875062"/>
                  </a:lnTo>
                  <a:lnTo>
                    <a:pt x="234982" y="870871"/>
                  </a:lnTo>
                  <a:lnTo>
                    <a:pt x="231934" y="866013"/>
                  </a:lnTo>
                  <a:lnTo>
                    <a:pt x="238601" y="862393"/>
                  </a:lnTo>
                  <a:lnTo>
                    <a:pt x="235649" y="855726"/>
                  </a:lnTo>
                  <a:lnTo>
                    <a:pt x="222123" y="853630"/>
                  </a:lnTo>
                  <a:lnTo>
                    <a:pt x="206216" y="858869"/>
                  </a:lnTo>
                  <a:lnTo>
                    <a:pt x="210502" y="866299"/>
                  </a:lnTo>
                  <a:lnTo>
                    <a:pt x="210883" y="873061"/>
                  </a:lnTo>
                  <a:lnTo>
                    <a:pt x="203359" y="875443"/>
                  </a:lnTo>
                  <a:lnTo>
                    <a:pt x="178594" y="872490"/>
                  </a:lnTo>
                  <a:lnTo>
                    <a:pt x="172022" y="879538"/>
                  </a:lnTo>
                  <a:lnTo>
                    <a:pt x="158972" y="883063"/>
                  </a:lnTo>
                  <a:lnTo>
                    <a:pt x="145447" y="877919"/>
                  </a:lnTo>
                  <a:lnTo>
                    <a:pt x="112204" y="872680"/>
                  </a:lnTo>
                  <a:lnTo>
                    <a:pt x="98393" y="884396"/>
                  </a:lnTo>
                  <a:lnTo>
                    <a:pt x="86677" y="886873"/>
                  </a:lnTo>
                  <a:lnTo>
                    <a:pt x="80486" y="891730"/>
                  </a:lnTo>
                  <a:lnTo>
                    <a:pt x="79248" y="887825"/>
                  </a:lnTo>
                  <a:lnTo>
                    <a:pt x="76676" y="891064"/>
                  </a:lnTo>
                  <a:lnTo>
                    <a:pt x="59150" y="873538"/>
                  </a:lnTo>
                  <a:lnTo>
                    <a:pt x="54769" y="863441"/>
                  </a:lnTo>
                  <a:lnTo>
                    <a:pt x="57722" y="855440"/>
                  </a:lnTo>
                  <a:lnTo>
                    <a:pt x="74485" y="840581"/>
                  </a:lnTo>
                  <a:lnTo>
                    <a:pt x="72390" y="798100"/>
                  </a:lnTo>
                  <a:lnTo>
                    <a:pt x="132493" y="755047"/>
                  </a:lnTo>
                  <a:lnTo>
                    <a:pt x="143447" y="734949"/>
                  </a:lnTo>
                  <a:lnTo>
                    <a:pt x="149543" y="716280"/>
                  </a:lnTo>
                  <a:lnTo>
                    <a:pt x="147923" y="704659"/>
                  </a:lnTo>
                  <a:lnTo>
                    <a:pt x="150304" y="701897"/>
                  </a:lnTo>
                  <a:lnTo>
                    <a:pt x="145256" y="698659"/>
                  </a:lnTo>
                  <a:lnTo>
                    <a:pt x="130207" y="696182"/>
                  </a:lnTo>
                  <a:lnTo>
                    <a:pt x="105537" y="706850"/>
                  </a:lnTo>
                  <a:lnTo>
                    <a:pt x="90964" y="701611"/>
                  </a:lnTo>
                  <a:lnTo>
                    <a:pt x="81629" y="686943"/>
                  </a:lnTo>
                  <a:lnTo>
                    <a:pt x="75152" y="689419"/>
                  </a:lnTo>
                  <a:lnTo>
                    <a:pt x="68389" y="685705"/>
                  </a:lnTo>
                  <a:lnTo>
                    <a:pt x="72009" y="681514"/>
                  </a:lnTo>
                  <a:lnTo>
                    <a:pt x="56293" y="667036"/>
                  </a:lnTo>
                  <a:lnTo>
                    <a:pt x="57436" y="664178"/>
                  </a:lnTo>
                  <a:lnTo>
                    <a:pt x="62103" y="663511"/>
                  </a:lnTo>
                  <a:lnTo>
                    <a:pt x="62198" y="657606"/>
                  </a:lnTo>
                  <a:lnTo>
                    <a:pt x="70771" y="659606"/>
                  </a:lnTo>
                  <a:lnTo>
                    <a:pt x="68104" y="662654"/>
                  </a:lnTo>
                  <a:lnTo>
                    <a:pt x="63246" y="662368"/>
                  </a:lnTo>
                  <a:lnTo>
                    <a:pt x="64579" y="664654"/>
                  </a:lnTo>
                  <a:lnTo>
                    <a:pt x="69723" y="663988"/>
                  </a:lnTo>
                  <a:lnTo>
                    <a:pt x="73914" y="659797"/>
                  </a:lnTo>
                  <a:lnTo>
                    <a:pt x="55626" y="654082"/>
                  </a:lnTo>
                  <a:lnTo>
                    <a:pt x="56864" y="652463"/>
                  </a:lnTo>
                  <a:lnTo>
                    <a:pt x="54388" y="649224"/>
                  </a:lnTo>
                  <a:lnTo>
                    <a:pt x="54578" y="645795"/>
                  </a:lnTo>
                  <a:lnTo>
                    <a:pt x="70295" y="646176"/>
                  </a:lnTo>
                  <a:lnTo>
                    <a:pt x="50387" y="630079"/>
                  </a:lnTo>
                  <a:lnTo>
                    <a:pt x="51816" y="628078"/>
                  </a:lnTo>
                  <a:lnTo>
                    <a:pt x="47244" y="623221"/>
                  </a:lnTo>
                  <a:lnTo>
                    <a:pt x="39624" y="622268"/>
                  </a:lnTo>
                  <a:lnTo>
                    <a:pt x="42386" y="615791"/>
                  </a:lnTo>
                  <a:lnTo>
                    <a:pt x="31623" y="611124"/>
                  </a:lnTo>
                  <a:lnTo>
                    <a:pt x="31909" y="606171"/>
                  </a:lnTo>
                  <a:lnTo>
                    <a:pt x="38672" y="607885"/>
                  </a:lnTo>
                  <a:lnTo>
                    <a:pt x="40958" y="603790"/>
                  </a:lnTo>
                  <a:lnTo>
                    <a:pt x="37719" y="599122"/>
                  </a:lnTo>
                  <a:lnTo>
                    <a:pt x="25146" y="601027"/>
                  </a:lnTo>
                  <a:lnTo>
                    <a:pt x="21526" y="585597"/>
                  </a:lnTo>
                  <a:lnTo>
                    <a:pt x="14859" y="583882"/>
                  </a:lnTo>
                  <a:lnTo>
                    <a:pt x="10097" y="585502"/>
                  </a:lnTo>
                  <a:lnTo>
                    <a:pt x="9525" y="564261"/>
                  </a:lnTo>
                  <a:lnTo>
                    <a:pt x="16859" y="556546"/>
                  </a:lnTo>
                  <a:lnTo>
                    <a:pt x="26956" y="564642"/>
                  </a:lnTo>
                  <a:lnTo>
                    <a:pt x="33718" y="564547"/>
                  </a:lnTo>
                  <a:lnTo>
                    <a:pt x="37338" y="561022"/>
                  </a:lnTo>
                  <a:lnTo>
                    <a:pt x="34766" y="559975"/>
                  </a:lnTo>
                  <a:lnTo>
                    <a:pt x="36671" y="556355"/>
                  </a:lnTo>
                  <a:lnTo>
                    <a:pt x="33242" y="545116"/>
                  </a:lnTo>
                  <a:lnTo>
                    <a:pt x="33909" y="539972"/>
                  </a:lnTo>
                  <a:lnTo>
                    <a:pt x="37433" y="538353"/>
                  </a:lnTo>
                  <a:lnTo>
                    <a:pt x="38386" y="527399"/>
                  </a:lnTo>
                  <a:lnTo>
                    <a:pt x="51625" y="524351"/>
                  </a:lnTo>
                  <a:lnTo>
                    <a:pt x="55340" y="519589"/>
                  </a:lnTo>
                  <a:lnTo>
                    <a:pt x="59245" y="522446"/>
                  </a:lnTo>
                  <a:lnTo>
                    <a:pt x="57817" y="527590"/>
                  </a:lnTo>
                  <a:lnTo>
                    <a:pt x="57341" y="527018"/>
                  </a:lnTo>
                  <a:lnTo>
                    <a:pt x="54197" y="526828"/>
                  </a:lnTo>
                  <a:lnTo>
                    <a:pt x="52102" y="527685"/>
                  </a:lnTo>
                  <a:lnTo>
                    <a:pt x="46387" y="526256"/>
                  </a:lnTo>
                  <a:lnTo>
                    <a:pt x="45053" y="526828"/>
                  </a:lnTo>
                  <a:lnTo>
                    <a:pt x="52006" y="527875"/>
                  </a:lnTo>
                  <a:lnTo>
                    <a:pt x="57245" y="527304"/>
                  </a:lnTo>
                  <a:lnTo>
                    <a:pt x="57817" y="527685"/>
                  </a:lnTo>
                  <a:lnTo>
                    <a:pt x="57531" y="528923"/>
                  </a:lnTo>
                  <a:lnTo>
                    <a:pt x="65151" y="532257"/>
                  </a:lnTo>
                  <a:lnTo>
                    <a:pt x="66961" y="527304"/>
                  </a:lnTo>
                  <a:lnTo>
                    <a:pt x="63818" y="524827"/>
                  </a:lnTo>
                  <a:lnTo>
                    <a:pt x="76772" y="528923"/>
                  </a:lnTo>
                  <a:lnTo>
                    <a:pt x="81248" y="520541"/>
                  </a:lnTo>
                  <a:lnTo>
                    <a:pt x="99441" y="507111"/>
                  </a:lnTo>
                  <a:lnTo>
                    <a:pt x="113443" y="511588"/>
                  </a:lnTo>
                  <a:lnTo>
                    <a:pt x="120968" y="507397"/>
                  </a:lnTo>
                  <a:lnTo>
                    <a:pt x="120396" y="505587"/>
                  </a:lnTo>
                  <a:lnTo>
                    <a:pt x="130493" y="507016"/>
                  </a:lnTo>
                  <a:lnTo>
                    <a:pt x="125635" y="509778"/>
                  </a:lnTo>
                  <a:lnTo>
                    <a:pt x="128683" y="517588"/>
                  </a:lnTo>
                  <a:lnTo>
                    <a:pt x="145447" y="526542"/>
                  </a:lnTo>
                  <a:lnTo>
                    <a:pt x="150209" y="522446"/>
                  </a:lnTo>
                  <a:lnTo>
                    <a:pt x="159639" y="519970"/>
                  </a:lnTo>
                  <a:lnTo>
                    <a:pt x="179641" y="520446"/>
                  </a:lnTo>
                  <a:lnTo>
                    <a:pt x="188404" y="511873"/>
                  </a:lnTo>
                  <a:lnTo>
                    <a:pt x="192310" y="520541"/>
                  </a:lnTo>
                  <a:lnTo>
                    <a:pt x="186690" y="527304"/>
                  </a:lnTo>
                  <a:lnTo>
                    <a:pt x="180880" y="544544"/>
                  </a:lnTo>
                  <a:lnTo>
                    <a:pt x="198977" y="549592"/>
                  </a:lnTo>
                  <a:lnTo>
                    <a:pt x="212027" y="548164"/>
                  </a:lnTo>
                  <a:lnTo>
                    <a:pt x="234791" y="536353"/>
                  </a:lnTo>
                  <a:lnTo>
                    <a:pt x="236220" y="547878"/>
                  </a:lnTo>
                  <a:lnTo>
                    <a:pt x="232505" y="555212"/>
                  </a:lnTo>
                  <a:lnTo>
                    <a:pt x="237077" y="556641"/>
                  </a:lnTo>
                  <a:lnTo>
                    <a:pt x="246983" y="574738"/>
                  </a:lnTo>
                  <a:lnTo>
                    <a:pt x="251936" y="578358"/>
                  </a:lnTo>
                  <a:lnTo>
                    <a:pt x="256032" y="575119"/>
                  </a:lnTo>
                  <a:lnTo>
                    <a:pt x="274796" y="571500"/>
                  </a:lnTo>
                  <a:lnTo>
                    <a:pt x="285083" y="573881"/>
                  </a:lnTo>
                  <a:lnTo>
                    <a:pt x="286322" y="576263"/>
                  </a:lnTo>
                  <a:lnTo>
                    <a:pt x="282321" y="578739"/>
                  </a:lnTo>
                  <a:lnTo>
                    <a:pt x="282988" y="582549"/>
                  </a:lnTo>
                  <a:lnTo>
                    <a:pt x="272034" y="590645"/>
                  </a:lnTo>
                  <a:lnTo>
                    <a:pt x="262890" y="591884"/>
                  </a:lnTo>
                  <a:lnTo>
                    <a:pt x="263176" y="595217"/>
                  </a:lnTo>
                  <a:lnTo>
                    <a:pt x="265557" y="594931"/>
                  </a:lnTo>
                  <a:lnTo>
                    <a:pt x="267081" y="598265"/>
                  </a:lnTo>
                  <a:lnTo>
                    <a:pt x="270320" y="596551"/>
                  </a:lnTo>
                  <a:lnTo>
                    <a:pt x="271653" y="601694"/>
                  </a:lnTo>
                  <a:lnTo>
                    <a:pt x="281369" y="598360"/>
                  </a:lnTo>
                  <a:lnTo>
                    <a:pt x="281654" y="607028"/>
                  </a:lnTo>
                  <a:lnTo>
                    <a:pt x="296799" y="605028"/>
                  </a:lnTo>
                  <a:lnTo>
                    <a:pt x="296894" y="621030"/>
                  </a:lnTo>
                  <a:lnTo>
                    <a:pt x="307277" y="619696"/>
                  </a:lnTo>
                  <a:lnTo>
                    <a:pt x="307181" y="622173"/>
                  </a:lnTo>
                  <a:lnTo>
                    <a:pt x="317564" y="625792"/>
                  </a:lnTo>
                  <a:lnTo>
                    <a:pt x="315849" y="643318"/>
                  </a:lnTo>
                  <a:lnTo>
                    <a:pt x="326231" y="645795"/>
                  </a:lnTo>
                  <a:lnTo>
                    <a:pt x="360235" y="633603"/>
                  </a:lnTo>
                  <a:lnTo>
                    <a:pt x="355949" y="617029"/>
                  </a:lnTo>
                  <a:lnTo>
                    <a:pt x="360140" y="582359"/>
                  </a:lnTo>
                  <a:lnTo>
                    <a:pt x="356902" y="573119"/>
                  </a:lnTo>
                  <a:lnTo>
                    <a:pt x="371094" y="567214"/>
                  </a:lnTo>
                  <a:lnTo>
                    <a:pt x="366903" y="544259"/>
                  </a:lnTo>
                  <a:lnTo>
                    <a:pt x="371094" y="542353"/>
                  </a:lnTo>
                  <a:lnTo>
                    <a:pt x="366712" y="530161"/>
                  </a:lnTo>
                  <a:lnTo>
                    <a:pt x="368808" y="529876"/>
                  </a:lnTo>
                  <a:lnTo>
                    <a:pt x="368427" y="522827"/>
                  </a:lnTo>
                  <a:lnTo>
                    <a:pt x="361760" y="521017"/>
                  </a:lnTo>
                  <a:lnTo>
                    <a:pt x="362236" y="516731"/>
                  </a:lnTo>
                  <a:lnTo>
                    <a:pt x="367665" y="513969"/>
                  </a:lnTo>
                  <a:lnTo>
                    <a:pt x="366236" y="506349"/>
                  </a:lnTo>
                  <a:lnTo>
                    <a:pt x="397288" y="484060"/>
                  </a:lnTo>
                  <a:lnTo>
                    <a:pt x="396621" y="479488"/>
                  </a:lnTo>
                  <a:lnTo>
                    <a:pt x="410623" y="474440"/>
                  </a:lnTo>
                  <a:lnTo>
                    <a:pt x="410242" y="465487"/>
                  </a:lnTo>
                  <a:lnTo>
                    <a:pt x="423958" y="454342"/>
                  </a:lnTo>
                  <a:lnTo>
                    <a:pt x="440246" y="435864"/>
                  </a:lnTo>
                  <a:lnTo>
                    <a:pt x="464344" y="421672"/>
                  </a:lnTo>
                  <a:lnTo>
                    <a:pt x="490347" y="413004"/>
                  </a:lnTo>
                  <a:lnTo>
                    <a:pt x="492824" y="426815"/>
                  </a:lnTo>
                  <a:lnTo>
                    <a:pt x="521208" y="429196"/>
                  </a:lnTo>
                  <a:lnTo>
                    <a:pt x="517684" y="409003"/>
                  </a:lnTo>
                  <a:lnTo>
                    <a:pt x="512064" y="409861"/>
                  </a:lnTo>
                  <a:lnTo>
                    <a:pt x="510730" y="402526"/>
                  </a:lnTo>
                  <a:lnTo>
                    <a:pt x="518160" y="402050"/>
                  </a:lnTo>
                  <a:lnTo>
                    <a:pt x="514445" y="377190"/>
                  </a:lnTo>
                  <a:lnTo>
                    <a:pt x="515779" y="365379"/>
                  </a:lnTo>
                  <a:lnTo>
                    <a:pt x="496633" y="347472"/>
                  </a:lnTo>
                  <a:lnTo>
                    <a:pt x="492728" y="346234"/>
                  </a:lnTo>
                  <a:lnTo>
                    <a:pt x="490728" y="354616"/>
                  </a:lnTo>
                  <a:lnTo>
                    <a:pt x="466249" y="338899"/>
                  </a:lnTo>
                  <a:lnTo>
                    <a:pt x="469678" y="309943"/>
                  </a:lnTo>
                  <a:lnTo>
                    <a:pt x="483108" y="286893"/>
                  </a:lnTo>
                  <a:lnTo>
                    <a:pt x="514826" y="292132"/>
                  </a:lnTo>
                  <a:lnTo>
                    <a:pt x="517684" y="283369"/>
                  </a:lnTo>
                  <a:lnTo>
                    <a:pt x="529400" y="266033"/>
                  </a:lnTo>
                  <a:lnTo>
                    <a:pt x="551688" y="257746"/>
                  </a:lnTo>
                  <a:lnTo>
                    <a:pt x="566357" y="261366"/>
                  </a:lnTo>
                  <a:lnTo>
                    <a:pt x="579311" y="260318"/>
                  </a:lnTo>
                  <a:lnTo>
                    <a:pt x="573596" y="246126"/>
                  </a:lnTo>
                  <a:lnTo>
                    <a:pt x="585978" y="222885"/>
                  </a:lnTo>
                  <a:lnTo>
                    <a:pt x="677704" y="163163"/>
                  </a:lnTo>
                  <a:lnTo>
                    <a:pt x="696278" y="146018"/>
                  </a:lnTo>
                  <a:lnTo>
                    <a:pt x="742855" y="142970"/>
                  </a:lnTo>
                  <a:lnTo>
                    <a:pt x="774954" y="133826"/>
                  </a:lnTo>
                  <a:lnTo>
                    <a:pt x="786860" y="134493"/>
                  </a:lnTo>
                  <a:lnTo>
                    <a:pt x="796862" y="122491"/>
                  </a:lnTo>
                  <a:lnTo>
                    <a:pt x="801815" y="120967"/>
                  </a:lnTo>
                  <a:lnTo>
                    <a:pt x="805625" y="92107"/>
                  </a:lnTo>
                  <a:lnTo>
                    <a:pt x="789146" y="96393"/>
                  </a:lnTo>
                  <a:lnTo>
                    <a:pt x="788289" y="93916"/>
                  </a:lnTo>
                  <a:lnTo>
                    <a:pt x="792766" y="90583"/>
                  </a:lnTo>
                  <a:lnTo>
                    <a:pt x="784098" y="87439"/>
                  </a:lnTo>
                  <a:lnTo>
                    <a:pt x="777050" y="76581"/>
                  </a:lnTo>
                  <a:lnTo>
                    <a:pt x="779717" y="65722"/>
                  </a:lnTo>
                  <a:lnTo>
                    <a:pt x="762953" y="76962"/>
                  </a:lnTo>
                  <a:lnTo>
                    <a:pt x="762857" y="70390"/>
                  </a:lnTo>
                  <a:lnTo>
                    <a:pt x="759904" y="65722"/>
                  </a:lnTo>
                  <a:lnTo>
                    <a:pt x="756666" y="67056"/>
                  </a:lnTo>
                  <a:lnTo>
                    <a:pt x="754761" y="65151"/>
                  </a:lnTo>
                  <a:lnTo>
                    <a:pt x="753999" y="50768"/>
                  </a:lnTo>
                  <a:lnTo>
                    <a:pt x="747141" y="49816"/>
                  </a:lnTo>
                  <a:lnTo>
                    <a:pt x="747998" y="40100"/>
                  </a:lnTo>
                  <a:lnTo>
                    <a:pt x="745808" y="36290"/>
                  </a:lnTo>
                  <a:lnTo>
                    <a:pt x="748189" y="23241"/>
                  </a:lnTo>
                  <a:lnTo>
                    <a:pt x="752856" y="20479"/>
                  </a:lnTo>
                  <a:lnTo>
                    <a:pt x="779431" y="22765"/>
                  </a:lnTo>
                  <a:lnTo>
                    <a:pt x="812006" y="20193"/>
                  </a:lnTo>
                  <a:lnTo>
                    <a:pt x="810863" y="9525"/>
                  </a:lnTo>
                  <a:lnTo>
                    <a:pt x="821912" y="15049"/>
                  </a:lnTo>
                  <a:lnTo>
                    <a:pt x="825437" y="23908"/>
                  </a:lnTo>
                  <a:lnTo>
                    <a:pt x="835819" y="27337"/>
                  </a:lnTo>
                  <a:lnTo>
                    <a:pt x="836676" y="30766"/>
                  </a:lnTo>
                  <a:lnTo>
                    <a:pt x="846392" y="35052"/>
                  </a:lnTo>
                  <a:lnTo>
                    <a:pt x="851725" y="31623"/>
                  </a:lnTo>
                  <a:lnTo>
                    <a:pt x="857250" y="33337"/>
                  </a:lnTo>
                  <a:lnTo>
                    <a:pt x="856012" y="37243"/>
                  </a:lnTo>
                  <a:lnTo>
                    <a:pt x="852297" y="37624"/>
                  </a:lnTo>
                  <a:lnTo>
                    <a:pt x="851154" y="62008"/>
                  </a:lnTo>
                  <a:lnTo>
                    <a:pt x="853535" y="63055"/>
                  </a:lnTo>
                  <a:lnTo>
                    <a:pt x="850868" y="64198"/>
                  </a:lnTo>
                  <a:lnTo>
                    <a:pt x="851630" y="75247"/>
                  </a:lnTo>
                  <a:lnTo>
                    <a:pt x="859536" y="74962"/>
                  </a:lnTo>
                  <a:lnTo>
                    <a:pt x="860584" y="78867"/>
                  </a:lnTo>
                  <a:lnTo>
                    <a:pt x="876967" y="74866"/>
                  </a:lnTo>
                  <a:lnTo>
                    <a:pt x="876491" y="88297"/>
                  </a:lnTo>
                  <a:lnTo>
                    <a:pt x="873157" y="95536"/>
                  </a:lnTo>
                  <a:lnTo>
                    <a:pt x="863251" y="109061"/>
                  </a:lnTo>
                  <a:lnTo>
                    <a:pt x="853916" y="109537"/>
                  </a:lnTo>
                  <a:lnTo>
                    <a:pt x="853440" y="127921"/>
                  </a:lnTo>
                  <a:lnTo>
                    <a:pt x="846201" y="148304"/>
                  </a:lnTo>
                  <a:lnTo>
                    <a:pt x="862679" y="157162"/>
                  </a:lnTo>
                  <a:lnTo>
                    <a:pt x="868490" y="156210"/>
                  </a:lnTo>
                  <a:lnTo>
                    <a:pt x="922782" y="173926"/>
                  </a:lnTo>
                  <a:lnTo>
                    <a:pt x="934498" y="173164"/>
                  </a:lnTo>
                  <a:lnTo>
                    <a:pt x="937641" y="166116"/>
                  </a:lnTo>
                  <a:lnTo>
                    <a:pt x="943261" y="164020"/>
                  </a:lnTo>
                  <a:lnTo>
                    <a:pt x="947071" y="154210"/>
                  </a:lnTo>
                  <a:lnTo>
                    <a:pt x="949833" y="154876"/>
                  </a:lnTo>
                  <a:lnTo>
                    <a:pt x="952214" y="148685"/>
                  </a:lnTo>
                  <a:lnTo>
                    <a:pt x="953929" y="149161"/>
                  </a:lnTo>
                  <a:lnTo>
                    <a:pt x="954976" y="144494"/>
                  </a:lnTo>
                  <a:lnTo>
                    <a:pt x="976789" y="139160"/>
                  </a:lnTo>
                  <a:lnTo>
                    <a:pt x="975836" y="129445"/>
                  </a:lnTo>
                  <a:lnTo>
                    <a:pt x="982980" y="129826"/>
                  </a:lnTo>
                  <a:lnTo>
                    <a:pt x="983837" y="137255"/>
                  </a:lnTo>
                  <a:lnTo>
                    <a:pt x="987933" y="136398"/>
                  </a:lnTo>
                  <a:lnTo>
                    <a:pt x="987838" y="134302"/>
                  </a:lnTo>
                  <a:lnTo>
                    <a:pt x="1001649" y="132493"/>
                  </a:lnTo>
                  <a:lnTo>
                    <a:pt x="1005650" y="114871"/>
                  </a:lnTo>
                  <a:lnTo>
                    <a:pt x="1015651" y="115729"/>
                  </a:lnTo>
                  <a:lnTo>
                    <a:pt x="1016317" y="108680"/>
                  </a:lnTo>
                  <a:lnTo>
                    <a:pt x="1019842" y="109633"/>
                  </a:lnTo>
                  <a:lnTo>
                    <a:pt x="1024604" y="79343"/>
                  </a:lnTo>
                  <a:lnTo>
                    <a:pt x="1043845" y="77629"/>
                  </a:lnTo>
                  <a:lnTo>
                    <a:pt x="1047464" y="88487"/>
                  </a:lnTo>
                  <a:lnTo>
                    <a:pt x="1056132" y="88106"/>
                  </a:lnTo>
                  <a:lnTo>
                    <a:pt x="1072229" y="96012"/>
                  </a:lnTo>
                  <a:lnTo>
                    <a:pt x="1084517" y="97250"/>
                  </a:lnTo>
                  <a:lnTo>
                    <a:pt x="1115473" y="110776"/>
                  </a:lnTo>
                  <a:lnTo>
                    <a:pt x="1140238" y="105061"/>
                  </a:lnTo>
                  <a:lnTo>
                    <a:pt x="1141095" y="109918"/>
                  </a:lnTo>
                  <a:lnTo>
                    <a:pt x="1158050" y="111919"/>
                  </a:lnTo>
                  <a:lnTo>
                    <a:pt x="1166527" y="120967"/>
                  </a:lnTo>
                  <a:lnTo>
                    <a:pt x="1166527" y="133636"/>
                  </a:lnTo>
                  <a:lnTo>
                    <a:pt x="1195769" y="160496"/>
                  </a:lnTo>
                  <a:lnTo>
                    <a:pt x="1191673" y="176022"/>
                  </a:lnTo>
                  <a:lnTo>
                    <a:pt x="1200150" y="179546"/>
                  </a:lnTo>
                  <a:lnTo>
                    <a:pt x="1198626" y="184023"/>
                  </a:lnTo>
                  <a:lnTo>
                    <a:pt x="1210342" y="185547"/>
                  </a:lnTo>
                  <a:lnTo>
                    <a:pt x="1209866" y="190119"/>
                  </a:lnTo>
                  <a:lnTo>
                    <a:pt x="1214914" y="190881"/>
                  </a:lnTo>
                  <a:lnTo>
                    <a:pt x="1225105" y="238982"/>
                  </a:lnTo>
                  <a:lnTo>
                    <a:pt x="1232249" y="238125"/>
                  </a:lnTo>
                  <a:lnTo>
                    <a:pt x="1241203" y="233077"/>
                  </a:lnTo>
                  <a:lnTo>
                    <a:pt x="1247584" y="236601"/>
                  </a:lnTo>
                  <a:lnTo>
                    <a:pt x="1252252" y="247840"/>
                  </a:lnTo>
                  <a:lnTo>
                    <a:pt x="1275207" y="253270"/>
                  </a:lnTo>
                  <a:lnTo>
                    <a:pt x="1279779" y="253079"/>
                  </a:lnTo>
                  <a:lnTo>
                    <a:pt x="1281494" y="247459"/>
                  </a:lnTo>
                  <a:lnTo>
                    <a:pt x="1284351" y="246126"/>
                  </a:lnTo>
                  <a:lnTo>
                    <a:pt x="1289304" y="248698"/>
                  </a:lnTo>
                  <a:lnTo>
                    <a:pt x="1289685" y="257461"/>
                  </a:lnTo>
                  <a:lnTo>
                    <a:pt x="1304544" y="263271"/>
                  </a:lnTo>
                  <a:lnTo>
                    <a:pt x="1319689" y="262985"/>
                  </a:lnTo>
                  <a:lnTo>
                    <a:pt x="1319213" y="266986"/>
                  </a:lnTo>
                  <a:lnTo>
                    <a:pt x="1324547" y="269272"/>
                  </a:lnTo>
                  <a:lnTo>
                    <a:pt x="1324642" y="272034"/>
                  </a:lnTo>
                  <a:lnTo>
                    <a:pt x="1342168" y="275653"/>
                  </a:lnTo>
                  <a:lnTo>
                    <a:pt x="1343978" y="291560"/>
                  </a:lnTo>
                  <a:lnTo>
                    <a:pt x="1350740" y="295275"/>
                  </a:lnTo>
                  <a:lnTo>
                    <a:pt x="1359218" y="321183"/>
                  </a:lnTo>
                  <a:lnTo>
                    <a:pt x="1360456" y="327755"/>
                  </a:lnTo>
                  <a:lnTo>
                    <a:pt x="1357313" y="326326"/>
                  </a:lnTo>
                  <a:lnTo>
                    <a:pt x="1358360" y="336804"/>
                  </a:lnTo>
                  <a:lnTo>
                    <a:pt x="1367790" y="375285"/>
                  </a:lnTo>
                  <a:lnTo>
                    <a:pt x="1375505" y="374523"/>
                  </a:lnTo>
                  <a:lnTo>
                    <a:pt x="1377505" y="380143"/>
                  </a:lnTo>
                  <a:lnTo>
                    <a:pt x="1380839" y="379381"/>
                  </a:lnTo>
                  <a:lnTo>
                    <a:pt x="1382268" y="389001"/>
                  </a:lnTo>
                  <a:lnTo>
                    <a:pt x="1387983" y="388715"/>
                  </a:lnTo>
                  <a:lnTo>
                    <a:pt x="1390936" y="409480"/>
                  </a:lnTo>
                  <a:lnTo>
                    <a:pt x="1389126" y="409003"/>
                  </a:lnTo>
                  <a:lnTo>
                    <a:pt x="1388650" y="413861"/>
                  </a:lnTo>
                  <a:lnTo>
                    <a:pt x="1393889" y="415957"/>
                  </a:lnTo>
                  <a:lnTo>
                    <a:pt x="1394555" y="427863"/>
                  </a:lnTo>
                  <a:lnTo>
                    <a:pt x="1397222" y="428339"/>
                  </a:lnTo>
                  <a:lnTo>
                    <a:pt x="1395222" y="439864"/>
                  </a:lnTo>
                  <a:lnTo>
                    <a:pt x="1415605" y="476821"/>
                  </a:lnTo>
                  <a:lnTo>
                    <a:pt x="1417796" y="476155"/>
                  </a:lnTo>
                  <a:lnTo>
                    <a:pt x="1418177" y="491490"/>
                  </a:lnTo>
                  <a:lnTo>
                    <a:pt x="1413796" y="507206"/>
                  </a:lnTo>
                  <a:lnTo>
                    <a:pt x="1417796" y="509016"/>
                  </a:lnTo>
                  <a:lnTo>
                    <a:pt x="1417892" y="516160"/>
                  </a:lnTo>
                  <a:lnTo>
                    <a:pt x="1428179" y="520351"/>
                  </a:lnTo>
                  <a:lnTo>
                    <a:pt x="1426559" y="527494"/>
                  </a:lnTo>
                  <a:lnTo>
                    <a:pt x="1442752" y="533019"/>
                  </a:lnTo>
                  <a:lnTo>
                    <a:pt x="1433989" y="546354"/>
                  </a:lnTo>
                  <a:lnTo>
                    <a:pt x="1456563" y="552069"/>
                  </a:lnTo>
                  <a:lnTo>
                    <a:pt x="1469326" y="559117"/>
                  </a:lnTo>
                  <a:lnTo>
                    <a:pt x="1480090" y="554164"/>
                  </a:lnTo>
                  <a:lnTo>
                    <a:pt x="1502188" y="564451"/>
                  </a:lnTo>
                  <a:lnTo>
                    <a:pt x="1503807" y="544544"/>
                  </a:lnTo>
                  <a:lnTo>
                    <a:pt x="1507046" y="545782"/>
                  </a:lnTo>
                  <a:lnTo>
                    <a:pt x="1509617" y="542544"/>
                  </a:lnTo>
                  <a:lnTo>
                    <a:pt x="1524953" y="547402"/>
                  </a:lnTo>
                  <a:lnTo>
                    <a:pt x="1536383" y="538639"/>
                  </a:lnTo>
                  <a:lnTo>
                    <a:pt x="1536383" y="523208"/>
                  </a:lnTo>
                  <a:lnTo>
                    <a:pt x="1544479" y="521303"/>
                  </a:lnTo>
                  <a:lnTo>
                    <a:pt x="1544669" y="523494"/>
                  </a:lnTo>
                  <a:lnTo>
                    <a:pt x="1554671" y="522922"/>
                  </a:lnTo>
                  <a:lnTo>
                    <a:pt x="1555242" y="525209"/>
                  </a:lnTo>
                  <a:lnTo>
                    <a:pt x="1570768" y="520541"/>
                  </a:lnTo>
                  <a:lnTo>
                    <a:pt x="1572387" y="527685"/>
                  </a:lnTo>
                  <a:lnTo>
                    <a:pt x="1580102" y="528638"/>
                  </a:lnTo>
                  <a:lnTo>
                    <a:pt x="1583436" y="548545"/>
                  </a:lnTo>
                  <a:lnTo>
                    <a:pt x="1573816" y="553593"/>
                  </a:lnTo>
                  <a:lnTo>
                    <a:pt x="1572578" y="556546"/>
                  </a:lnTo>
                  <a:lnTo>
                    <a:pt x="1571054" y="566738"/>
                  </a:lnTo>
                  <a:lnTo>
                    <a:pt x="1576769" y="568166"/>
                  </a:lnTo>
                  <a:lnTo>
                    <a:pt x="1574673" y="584930"/>
                  </a:lnTo>
                  <a:lnTo>
                    <a:pt x="1576007" y="595789"/>
                  </a:lnTo>
                  <a:lnTo>
                    <a:pt x="1601724" y="583311"/>
                  </a:lnTo>
                  <a:lnTo>
                    <a:pt x="1601343" y="568928"/>
                  </a:lnTo>
                  <a:lnTo>
                    <a:pt x="1609534" y="569119"/>
                  </a:lnTo>
                  <a:lnTo>
                    <a:pt x="1609154" y="564070"/>
                  </a:lnTo>
                  <a:lnTo>
                    <a:pt x="1611916" y="563689"/>
                  </a:lnTo>
                  <a:lnTo>
                    <a:pt x="1611249" y="556260"/>
                  </a:lnTo>
                  <a:lnTo>
                    <a:pt x="1623155" y="556736"/>
                  </a:lnTo>
                  <a:lnTo>
                    <a:pt x="1621822" y="547306"/>
                  </a:lnTo>
                  <a:lnTo>
                    <a:pt x="1626489" y="546830"/>
                  </a:lnTo>
                  <a:lnTo>
                    <a:pt x="1630775" y="561022"/>
                  </a:lnTo>
                  <a:lnTo>
                    <a:pt x="1636014" y="559689"/>
                  </a:lnTo>
                  <a:lnTo>
                    <a:pt x="1636109" y="553784"/>
                  </a:lnTo>
                  <a:lnTo>
                    <a:pt x="1645444" y="553307"/>
                  </a:lnTo>
                  <a:lnTo>
                    <a:pt x="1642682" y="536257"/>
                  </a:lnTo>
                  <a:lnTo>
                    <a:pt x="1662017" y="527399"/>
                  </a:lnTo>
                  <a:lnTo>
                    <a:pt x="1677543" y="522922"/>
                  </a:lnTo>
                  <a:lnTo>
                    <a:pt x="1696117" y="523208"/>
                  </a:lnTo>
                  <a:lnTo>
                    <a:pt x="1705070" y="518446"/>
                  </a:lnTo>
                  <a:lnTo>
                    <a:pt x="1720501" y="516826"/>
                  </a:lnTo>
                  <a:lnTo>
                    <a:pt x="1720501" y="514445"/>
                  </a:lnTo>
                  <a:lnTo>
                    <a:pt x="1775365" y="512635"/>
                  </a:lnTo>
                  <a:lnTo>
                    <a:pt x="1771841" y="518160"/>
                  </a:lnTo>
                  <a:lnTo>
                    <a:pt x="1802511" y="518255"/>
                  </a:lnTo>
                  <a:lnTo>
                    <a:pt x="1802701" y="523875"/>
                  </a:lnTo>
                  <a:lnTo>
                    <a:pt x="1820227" y="523684"/>
                  </a:lnTo>
                  <a:lnTo>
                    <a:pt x="1820418" y="527494"/>
                  </a:lnTo>
                  <a:lnTo>
                    <a:pt x="1830610" y="520732"/>
                  </a:lnTo>
                  <a:lnTo>
                    <a:pt x="1831467" y="540925"/>
                  </a:lnTo>
                  <a:lnTo>
                    <a:pt x="1840230" y="533209"/>
                  </a:lnTo>
                  <a:lnTo>
                    <a:pt x="1852232" y="529495"/>
                  </a:lnTo>
                  <a:lnTo>
                    <a:pt x="1852327" y="526256"/>
                  </a:lnTo>
                  <a:lnTo>
                    <a:pt x="1867852" y="519303"/>
                  </a:lnTo>
                  <a:lnTo>
                    <a:pt x="1870901" y="519112"/>
                  </a:lnTo>
                  <a:lnTo>
                    <a:pt x="1871567" y="524542"/>
                  </a:lnTo>
                  <a:lnTo>
                    <a:pt x="1889569" y="521779"/>
                  </a:lnTo>
                  <a:lnTo>
                    <a:pt x="1892332" y="532447"/>
                  </a:lnTo>
                  <a:lnTo>
                    <a:pt x="1896713" y="534067"/>
                  </a:lnTo>
                  <a:lnTo>
                    <a:pt x="1906143" y="533114"/>
                  </a:lnTo>
                  <a:lnTo>
                    <a:pt x="1906048" y="530828"/>
                  </a:lnTo>
                  <a:lnTo>
                    <a:pt x="1909667" y="530257"/>
                  </a:lnTo>
                  <a:lnTo>
                    <a:pt x="1943005" y="529304"/>
                  </a:lnTo>
                  <a:lnTo>
                    <a:pt x="1944719" y="580358"/>
                  </a:lnTo>
                  <a:lnTo>
                    <a:pt x="2019776" y="580739"/>
                  </a:lnTo>
                  <a:lnTo>
                    <a:pt x="2017776" y="618268"/>
                  </a:lnTo>
                  <a:lnTo>
                    <a:pt x="2005584" y="616744"/>
                  </a:lnTo>
                  <a:lnTo>
                    <a:pt x="2006441" y="633889"/>
                  </a:lnTo>
                  <a:lnTo>
                    <a:pt x="2001393" y="666274"/>
                  </a:lnTo>
                  <a:lnTo>
                    <a:pt x="2013966" y="671036"/>
                  </a:lnTo>
                  <a:lnTo>
                    <a:pt x="2015585" y="680847"/>
                  </a:lnTo>
                  <a:lnTo>
                    <a:pt x="1993106" y="690848"/>
                  </a:lnTo>
                  <a:lnTo>
                    <a:pt x="1975104" y="694087"/>
                  </a:lnTo>
                  <a:lnTo>
                    <a:pt x="1980819" y="693992"/>
                  </a:lnTo>
                  <a:lnTo>
                    <a:pt x="1975294" y="694849"/>
                  </a:lnTo>
                  <a:lnTo>
                    <a:pt x="1974342" y="697325"/>
                  </a:lnTo>
                  <a:lnTo>
                    <a:pt x="1976723" y="712660"/>
                  </a:lnTo>
                  <a:lnTo>
                    <a:pt x="1989677" y="751808"/>
                  </a:lnTo>
                  <a:lnTo>
                    <a:pt x="1987296" y="755523"/>
                  </a:lnTo>
                  <a:lnTo>
                    <a:pt x="1989677" y="764667"/>
                  </a:lnTo>
                  <a:lnTo>
                    <a:pt x="1986534" y="765429"/>
                  </a:lnTo>
                  <a:lnTo>
                    <a:pt x="1985391" y="815054"/>
                  </a:lnTo>
                  <a:lnTo>
                    <a:pt x="2005393" y="818007"/>
                  </a:lnTo>
                  <a:lnTo>
                    <a:pt x="2006156" y="829056"/>
                  </a:lnTo>
                  <a:lnTo>
                    <a:pt x="2015871" y="829246"/>
                  </a:lnTo>
                  <a:lnTo>
                    <a:pt x="2015204" y="836676"/>
                  </a:lnTo>
                  <a:lnTo>
                    <a:pt x="2012347" y="843915"/>
                  </a:lnTo>
                  <a:lnTo>
                    <a:pt x="2003012" y="843058"/>
                  </a:lnTo>
                  <a:lnTo>
                    <a:pt x="2004060" y="856297"/>
                  </a:lnTo>
                  <a:lnTo>
                    <a:pt x="1984153" y="853440"/>
                  </a:lnTo>
                  <a:lnTo>
                    <a:pt x="1984058" y="861917"/>
                  </a:lnTo>
                  <a:lnTo>
                    <a:pt x="1995868" y="892016"/>
                  </a:lnTo>
                  <a:lnTo>
                    <a:pt x="1980533" y="895159"/>
                  </a:lnTo>
                  <a:lnTo>
                    <a:pt x="1965579" y="889254"/>
                  </a:lnTo>
                  <a:lnTo>
                    <a:pt x="1966055" y="901827"/>
                  </a:lnTo>
                  <a:lnTo>
                    <a:pt x="1941005" y="916876"/>
                  </a:lnTo>
                  <a:lnTo>
                    <a:pt x="1944148" y="922972"/>
                  </a:lnTo>
                  <a:lnTo>
                    <a:pt x="1947767" y="921353"/>
                  </a:lnTo>
                  <a:lnTo>
                    <a:pt x="1945862" y="923925"/>
                  </a:lnTo>
                  <a:lnTo>
                    <a:pt x="1934813" y="925735"/>
                  </a:lnTo>
                  <a:lnTo>
                    <a:pt x="1927669" y="917162"/>
                  </a:lnTo>
                  <a:lnTo>
                    <a:pt x="1903762" y="927449"/>
                  </a:lnTo>
                  <a:lnTo>
                    <a:pt x="1912239" y="953548"/>
                  </a:lnTo>
                  <a:lnTo>
                    <a:pt x="1907667" y="955167"/>
                  </a:lnTo>
                  <a:lnTo>
                    <a:pt x="1926622" y="1039082"/>
                  </a:lnTo>
                  <a:lnTo>
                    <a:pt x="1923098" y="1046417"/>
                  </a:lnTo>
                  <a:lnTo>
                    <a:pt x="1915382" y="1047655"/>
                  </a:lnTo>
                  <a:lnTo>
                    <a:pt x="1884807" y="1054894"/>
                  </a:lnTo>
                  <a:lnTo>
                    <a:pt x="1860328" y="1056322"/>
                  </a:lnTo>
                  <a:lnTo>
                    <a:pt x="1800892" y="1067467"/>
                  </a:lnTo>
                  <a:lnTo>
                    <a:pt x="1724597" y="1054322"/>
                  </a:lnTo>
                  <a:lnTo>
                    <a:pt x="1672781" y="1064133"/>
                  </a:lnTo>
                  <a:lnTo>
                    <a:pt x="1651349" y="1072229"/>
                  </a:lnTo>
                  <a:lnTo>
                    <a:pt x="1631728" y="1073753"/>
                  </a:lnTo>
                  <a:lnTo>
                    <a:pt x="1617536" y="1078611"/>
                  </a:lnTo>
                  <a:lnTo>
                    <a:pt x="1608677" y="1043749"/>
                  </a:lnTo>
                  <a:lnTo>
                    <a:pt x="1605534" y="1045559"/>
                  </a:lnTo>
                  <a:lnTo>
                    <a:pt x="1596771" y="1025080"/>
                  </a:lnTo>
                  <a:lnTo>
                    <a:pt x="1585151" y="1026985"/>
                  </a:lnTo>
                  <a:lnTo>
                    <a:pt x="1576007" y="1024318"/>
                  </a:lnTo>
                  <a:lnTo>
                    <a:pt x="1578864" y="1017842"/>
                  </a:lnTo>
                  <a:lnTo>
                    <a:pt x="1569053" y="1009174"/>
                  </a:lnTo>
                  <a:lnTo>
                    <a:pt x="1545050" y="1000030"/>
                  </a:lnTo>
                  <a:lnTo>
                    <a:pt x="1527239" y="1001459"/>
                  </a:lnTo>
                  <a:lnTo>
                    <a:pt x="1512189" y="999077"/>
                  </a:lnTo>
                  <a:lnTo>
                    <a:pt x="1504093" y="1003744"/>
                  </a:lnTo>
                  <a:lnTo>
                    <a:pt x="1489329" y="1021937"/>
                  </a:lnTo>
                  <a:lnTo>
                    <a:pt x="1481519" y="1023842"/>
                  </a:lnTo>
                  <a:lnTo>
                    <a:pt x="1468184" y="1033748"/>
                  </a:lnTo>
                  <a:lnTo>
                    <a:pt x="1450658" y="1037653"/>
                  </a:lnTo>
                  <a:lnTo>
                    <a:pt x="1441323" y="1044607"/>
                  </a:lnTo>
                  <a:lnTo>
                    <a:pt x="1431131" y="1060037"/>
                  </a:lnTo>
                  <a:lnTo>
                    <a:pt x="1441228" y="1059180"/>
                  </a:lnTo>
                  <a:lnTo>
                    <a:pt x="1443323" y="1064705"/>
                  </a:lnTo>
                  <a:lnTo>
                    <a:pt x="1438847" y="1071563"/>
                  </a:lnTo>
                  <a:lnTo>
                    <a:pt x="1432655" y="1073944"/>
                  </a:lnTo>
                  <a:lnTo>
                    <a:pt x="1439228" y="1107853"/>
                  </a:lnTo>
                  <a:lnTo>
                    <a:pt x="1413034" y="1132903"/>
                  </a:lnTo>
                  <a:lnTo>
                    <a:pt x="1413891" y="1138047"/>
                  </a:lnTo>
                  <a:lnTo>
                    <a:pt x="1410748" y="1139380"/>
                  </a:lnTo>
                  <a:lnTo>
                    <a:pt x="1412558" y="1145286"/>
                  </a:lnTo>
                  <a:lnTo>
                    <a:pt x="1418082" y="1141952"/>
                  </a:lnTo>
                  <a:lnTo>
                    <a:pt x="1427798" y="1160526"/>
                  </a:lnTo>
                  <a:lnTo>
                    <a:pt x="1436084" y="1156240"/>
                  </a:lnTo>
                  <a:lnTo>
                    <a:pt x="1442752" y="1165479"/>
                  </a:lnTo>
                  <a:lnTo>
                    <a:pt x="1438466" y="1169099"/>
                  </a:lnTo>
                  <a:lnTo>
                    <a:pt x="1441037" y="1175861"/>
                  </a:lnTo>
                  <a:lnTo>
                    <a:pt x="1432751" y="1182719"/>
                  </a:lnTo>
                  <a:lnTo>
                    <a:pt x="1445609" y="1206151"/>
                  </a:lnTo>
                  <a:lnTo>
                    <a:pt x="1455992" y="1235393"/>
                  </a:lnTo>
                  <a:lnTo>
                    <a:pt x="1453896" y="1236345"/>
                  </a:lnTo>
                  <a:lnTo>
                    <a:pt x="1458754" y="1249870"/>
                  </a:lnTo>
                  <a:lnTo>
                    <a:pt x="1456849" y="1252347"/>
                  </a:lnTo>
                  <a:lnTo>
                    <a:pt x="1460468" y="1255871"/>
                  </a:lnTo>
                  <a:lnTo>
                    <a:pt x="1457420" y="1259395"/>
                  </a:lnTo>
                  <a:lnTo>
                    <a:pt x="1454753" y="1261110"/>
                  </a:lnTo>
                  <a:lnTo>
                    <a:pt x="1453325" y="1257681"/>
                  </a:lnTo>
                  <a:lnTo>
                    <a:pt x="1427226" y="1269968"/>
                  </a:lnTo>
                  <a:lnTo>
                    <a:pt x="1430274" y="1278445"/>
                  </a:lnTo>
                  <a:lnTo>
                    <a:pt x="1419225" y="1282446"/>
                  </a:lnTo>
                  <a:lnTo>
                    <a:pt x="1418273" y="1286542"/>
                  </a:lnTo>
                  <a:lnTo>
                    <a:pt x="1381982" y="1310450"/>
                  </a:lnTo>
                  <a:lnTo>
                    <a:pt x="1375696" y="1318451"/>
                  </a:lnTo>
                  <a:lnTo>
                    <a:pt x="1346073" y="1322451"/>
                  </a:lnTo>
                  <a:lnTo>
                    <a:pt x="1334167" y="1320451"/>
                  </a:lnTo>
                  <a:lnTo>
                    <a:pt x="1324070" y="1304258"/>
                  </a:lnTo>
                  <a:lnTo>
                    <a:pt x="1309497" y="1308830"/>
                  </a:lnTo>
                  <a:lnTo>
                    <a:pt x="1307783" y="1304163"/>
                  </a:lnTo>
                  <a:lnTo>
                    <a:pt x="1298924" y="1308163"/>
                  </a:lnTo>
                  <a:lnTo>
                    <a:pt x="1301972" y="1317593"/>
                  </a:lnTo>
                  <a:lnTo>
                    <a:pt x="1274255" y="1323689"/>
                  </a:lnTo>
                  <a:lnTo>
                    <a:pt x="1270921" y="1328166"/>
                  </a:lnTo>
                  <a:lnTo>
                    <a:pt x="1276826" y="1341882"/>
                  </a:lnTo>
                  <a:lnTo>
                    <a:pt x="1271969" y="1343596"/>
                  </a:lnTo>
                  <a:lnTo>
                    <a:pt x="1272921" y="1346359"/>
                  </a:lnTo>
                  <a:lnTo>
                    <a:pt x="1264253" y="1348740"/>
                  </a:lnTo>
                  <a:lnTo>
                    <a:pt x="1253300" y="1349407"/>
                  </a:lnTo>
                  <a:lnTo>
                    <a:pt x="1250251" y="1342834"/>
                  </a:lnTo>
                  <a:lnTo>
                    <a:pt x="1237774" y="1347597"/>
                  </a:lnTo>
                  <a:lnTo>
                    <a:pt x="1236250" y="1350550"/>
                  </a:lnTo>
                  <a:lnTo>
                    <a:pt x="1222724" y="1350931"/>
                  </a:lnTo>
                  <a:lnTo>
                    <a:pt x="1216533" y="1345883"/>
                  </a:lnTo>
                  <a:lnTo>
                    <a:pt x="1222629" y="1331024"/>
                  </a:lnTo>
                  <a:lnTo>
                    <a:pt x="1219105" y="1332643"/>
                  </a:lnTo>
                  <a:lnTo>
                    <a:pt x="1211771" y="1324927"/>
                  </a:lnTo>
                  <a:lnTo>
                    <a:pt x="1209484" y="1325499"/>
                  </a:lnTo>
                  <a:lnTo>
                    <a:pt x="1206913" y="1317784"/>
                  </a:lnTo>
                  <a:lnTo>
                    <a:pt x="1201293" y="1318736"/>
                  </a:lnTo>
                  <a:lnTo>
                    <a:pt x="1202817" y="1324642"/>
                  </a:lnTo>
                  <a:lnTo>
                    <a:pt x="1195578" y="1321403"/>
                  </a:lnTo>
                  <a:close/>
                  <a:moveTo>
                    <a:pt x="1646873" y="534448"/>
                  </a:moveTo>
                  <a:lnTo>
                    <a:pt x="1649063" y="541401"/>
                  </a:lnTo>
                  <a:lnTo>
                    <a:pt x="1655350" y="541020"/>
                  </a:lnTo>
                  <a:lnTo>
                    <a:pt x="1652683" y="532257"/>
                  </a:lnTo>
                  <a:lnTo>
                    <a:pt x="1646873" y="534448"/>
                  </a:lnTo>
                  <a:close/>
                  <a:moveTo>
                    <a:pt x="1659541" y="528733"/>
                  </a:moveTo>
                  <a:lnTo>
                    <a:pt x="1661541" y="535019"/>
                  </a:lnTo>
                  <a:lnTo>
                    <a:pt x="1668685" y="533114"/>
                  </a:lnTo>
                  <a:lnTo>
                    <a:pt x="1667256" y="526923"/>
                  </a:lnTo>
                  <a:lnTo>
                    <a:pt x="1659541" y="5287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9" name="Freihandform: Form 188">
              <a:extLst>
                <a:ext uri="{FF2B5EF4-FFF2-40B4-BE49-F238E27FC236}">
                  <a16:creationId xmlns:a16="http://schemas.microsoft.com/office/drawing/2014/main" id="{5FB8129B-77E0-4C2B-A455-2700DE3BF78A}"/>
                </a:ext>
              </a:extLst>
            </p:cNvPr>
            <p:cNvSpPr/>
            <p:nvPr/>
          </p:nvSpPr>
          <p:spPr>
            <a:xfrm>
              <a:off x="951910" y="1280582"/>
              <a:ext cx="727650" cy="658350"/>
            </a:xfrm>
            <a:custGeom>
              <a:avLst/>
              <a:gdLst>
                <a:gd name="connsiteX0" fmla="*/ 36004 w 1400175"/>
                <a:gd name="connsiteY0" fmla="*/ 1046131 h 1266825"/>
                <a:gd name="connsiteX1" fmla="*/ 20574 w 1400175"/>
                <a:gd name="connsiteY1" fmla="*/ 1046321 h 1266825"/>
                <a:gd name="connsiteX2" fmla="*/ 17335 w 1400175"/>
                <a:gd name="connsiteY2" fmla="*/ 1043940 h 1266825"/>
                <a:gd name="connsiteX3" fmla="*/ 16764 w 1400175"/>
                <a:gd name="connsiteY3" fmla="*/ 1034129 h 1266825"/>
                <a:gd name="connsiteX4" fmla="*/ 33814 w 1400175"/>
                <a:gd name="connsiteY4" fmla="*/ 1026700 h 1266825"/>
                <a:gd name="connsiteX5" fmla="*/ 36004 w 1400175"/>
                <a:gd name="connsiteY5" fmla="*/ 1046131 h 1266825"/>
                <a:gd name="connsiteX6" fmla="*/ 1118521 w 1400175"/>
                <a:gd name="connsiteY6" fmla="*/ 301752 h 1266825"/>
                <a:gd name="connsiteX7" fmla="*/ 1122140 w 1400175"/>
                <a:gd name="connsiteY7" fmla="*/ 304514 h 1266825"/>
                <a:gd name="connsiteX8" fmla="*/ 1120997 w 1400175"/>
                <a:gd name="connsiteY8" fmla="*/ 307372 h 1266825"/>
                <a:gd name="connsiteX9" fmla="*/ 1117378 w 1400175"/>
                <a:gd name="connsiteY9" fmla="*/ 305657 h 1266825"/>
                <a:gd name="connsiteX10" fmla="*/ 1118521 w 1400175"/>
                <a:gd name="connsiteY10" fmla="*/ 301752 h 1266825"/>
                <a:gd name="connsiteX11" fmla="*/ 1212533 w 1400175"/>
                <a:gd name="connsiteY11" fmla="*/ 145637 h 1266825"/>
                <a:gd name="connsiteX12" fmla="*/ 1215580 w 1400175"/>
                <a:gd name="connsiteY12" fmla="*/ 146685 h 1266825"/>
                <a:gd name="connsiteX13" fmla="*/ 1214342 w 1400175"/>
                <a:gd name="connsiteY13" fmla="*/ 154972 h 1266825"/>
                <a:gd name="connsiteX14" fmla="*/ 1208342 w 1400175"/>
                <a:gd name="connsiteY14" fmla="*/ 152209 h 1266825"/>
                <a:gd name="connsiteX15" fmla="*/ 1208627 w 1400175"/>
                <a:gd name="connsiteY15" fmla="*/ 148209 h 1266825"/>
                <a:gd name="connsiteX16" fmla="*/ 1206341 w 1400175"/>
                <a:gd name="connsiteY16" fmla="*/ 147066 h 1266825"/>
                <a:gd name="connsiteX17" fmla="*/ 1210437 w 1400175"/>
                <a:gd name="connsiteY17" fmla="*/ 144399 h 1266825"/>
                <a:gd name="connsiteX18" fmla="*/ 1212533 w 1400175"/>
                <a:gd name="connsiteY18" fmla="*/ 145637 h 1266825"/>
                <a:gd name="connsiteX19" fmla="*/ 161544 w 1400175"/>
                <a:gd name="connsiteY19" fmla="*/ 1236440 h 1266825"/>
                <a:gd name="connsiteX20" fmla="*/ 160020 w 1400175"/>
                <a:gd name="connsiteY20" fmla="*/ 1230725 h 1266825"/>
                <a:gd name="connsiteX21" fmla="*/ 151733 w 1400175"/>
                <a:gd name="connsiteY21" fmla="*/ 1228249 h 1266825"/>
                <a:gd name="connsiteX22" fmla="*/ 143542 w 1400175"/>
                <a:gd name="connsiteY22" fmla="*/ 1222248 h 1266825"/>
                <a:gd name="connsiteX23" fmla="*/ 120682 w 1400175"/>
                <a:gd name="connsiteY23" fmla="*/ 1196721 h 1266825"/>
                <a:gd name="connsiteX24" fmla="*/ 118777 w 1400175"/>
                <a:gd name="connsiteY24" fmla="*/ 1174909 h 1266825"/>
                <a:gd name="connsiteX25" fmla="*/ 105727 w 1400175"/>
                <a:gd name="connsiteY25" fmla="*/ 1140047 h 1266825"/>
                <a:gd name="connsiteX26" fmla="*/ 100870 w 1400175"/>
                <a:gd name="connsiteY26" fmla="*/ 1136142 h 1266825"/>
                <a:gd name="connsiteX27" fmla="*/ 91440 w 1400175"/>
                <a:gd name="connsiteY27" fmla="*/ 1143191 h 1266825"/>
                <a:gd name="connsiteX28" fmla="*/ 83058 w 1400175"/>
                <a:gd name="connsiteY28" fmla="*/ 1144810 h 1266825"/>
                <a:gd name="connsiteX29" fmla="*/ 79915 w 1400175"/>
                <a:gd name="connsiteY29" fmla="*/ 1141952 h 1266825"/>
                <a:gd name="connsiteX30" fmla="*/ 82391 w 1400175"/>
                <a:gd name="connsiteY30" fmla="*/ 1117092 h 1266825"/>
                <a:gd name="connsiteX31" fmla="*/ 88011 w 1400175"/>
                <a:gd name="connsiteY31" fmla="*/ 1110234 h 1266825"/>
                <a:gd name="connsiteX32" fmla="*/ 90297 w 1400175"/>
                <a:gd name="connsiteY32" fmla="*/ 1097661 h 1266825"/>
                <a:gd name="connsiteX33" fmla="*/ 90011 w 1400175"/>
                <a:gd name="connsiteY33" fmla="*/ 1095280 h 1266825"/>
                <a:gd name="connsiteX34" fmla="*/ 85820 w 1400175"/>
                <a:gd name="connsiteY34" fmla="*/ 1097280 h 1266825"/>
                <a:gd name="connsiteX35" fmla="*/ 80581 w 1400175"/>
                <a:gd name="connsiteY35" fmla="*/ 1082516 h 1266825"/>
                <a:gd name="connsiteX36" fmla="*/ 85820 w 1400175"/>
                <a:gd name="connsiteY36" fmla="*/ 1080897 h 1266825"/>
                <a:gd name="connsiteX37" fmla="*/ 85249 w 1400175"/>
                <a:gd name="connsiteY37" fmla="*/ 1078325 h 1266825"/>
                <a:gd name="connsiteX38" fmla="*/ 81153 w 1400175"/>
                <a:gd name="connsiteY38" fmla="*/ 1078611 h 1266825"/>
                <a:gd name="connsiteX39" fmla="*/ 79915 w 1400175"/>
                <a:gd name="connsiteY39" fmla="*/ 1070896 h 1266825"/>
                <a:gd name="connsiteX40" fmla="*/ 84868 w 1400175"/>
                <a:gd name="connsiteY40" fmla="*/ 1066800 h 1266825"/>
                <a:gd name="connsiteX41" fmla="*/ 83629 w 1400175"/>
                <a:gd name="connsiteY41" fmla="*/ 1057847 h 1266825"/>
                <a:gd name="connsiteX42" fmla="*/ 42100 w 1400175"/>
                <a:gd name="connsiteY42" fmla="*/ 1045464 h 1266825"/>
                <a:gd name="connsiteX43" fmla="*/ 42196 w 1400175"/>
                <a:gd name="connsiteY43" fmla="*/ 1035177 h 1266825"/>
                <a:gd name="connsiteX44" fmla="*/ 42386 w 1400175"/>
                <a:gd name="connsiteY44" fmla="*/ 1033463 h 1266825"/>
                <a:gd name="connsiteX45" fmla="*/ 57436 w 1400175"/>
                <a:gd name="connsiteY45" fmla="*/ 1036892 h 1266825"/>
                <a:gd name="connsiteX46" fmla="*/ 57340 w 1400175"/>
                <a:gd name="connsiteY46" fmla="*/ 1027748 h 1266825"/>
                <a:gd name="connsiteX47" fmla="*/ 60293 w 1400175"/>
                <a:gd name="connsiteY47" fmla="*/ 1028414 h 1266825"/>
                <a:gd name="connsiteX48" fmla="*/ 60007 w 1400175"/>
                <a:gd name="connsiteY48" fmla="*/ 1010888 h 1266825"/>
                <a:gd name="connsiteX49" fmla="*/ 69818 w 1400175"/>
                <a:gd name="connsiteY49" fmla="*/ 1017079 h 1266825"/>
                <a:gd name="connsiteX50" fmla="*/ 86201 w 1400175"/>
                <a:gd name="connsiteY50" fmla="*/ 1019746 h 1266825"/>
                <a:gd name="connsiteX51" fmla="*/ 105156 w 1400175"/>
                <a:gd name="connsiteY51" fmla="*/ 1029176 h 1266825"/>
                <a:gd name="connsiteX52" fmla="*/ 93535 w 1400175"/>
                <a:gd name="connsiteY52" fmla="*/ 1018413 h 1266825"/>
                <a:gd name="connsiteX53" fmla="*/ 89821 w 1400175"/>
                <a:gd name="connsiteY53" fmla="*/ 1006888 h 1266825"/>
                <a:gd name="connsiteX54" fmla="*/ 102870 w 1400175"/>
                <a:gd name="connsiteY54" fmla="*/ 1007745 h 1266825"/>
                <a:gd name="connsiteX55" fmla="*/ 101822 w 1400175"/>
                <a:gd name="connsiteY55" fmla="*/ 991934 h 1266825"/>
                <a:gd name="connsiteX56" fmla="*/ 97441 w 1400175"/>
                <a:gd name="connsiteY56" fmla="*/ 991648 h 1266825"/>
                <a:gd name="connsiteX57" fmla="*/ 97345 w 1400175"/>
                <a:gd name="connsiteY57" fmla="*/ 989457 h 1266825"/>
                <a:gd name="connsiteX58" fmla="*/ 82010 w 1400175"/>
                <a:gd name="connsiteY58" fmla="*/ 988981 h 1266825"/>
                <a:gd name="connsiteX59" fmla="*/ 74485 w 1400175"/>
                <a:gd name="connsiteY59" fmla="*/ 991171 h 1266825"/>
                <a:gd name="connsiteX60" fmla="*/ 73057 w 1400175"/>
                <a:gd name="connsiteY60" fmla="*/ 988028 h 1266825"/>
                <a:gd name="connsiteX61" fmla="*/ 63246 w 1400175"/>
                <a:gd name="connsiteY61" fmla="*/ 987076 h 1266825"/>
                <a:gd name="connsiteX62" fmla="*/ 65341 w 1400175"/>
                <a:gd name="connsiteY62" fmla="*/ 978027 h 1266825"/>
                <a:gd name="connsiteX63" fmla="*/ 75914 w 1400175"/>
                <a:gd name="connsiteY63" fmla="*/ 980313 h 1266825"/>
                <a:gd name="connsiteX64" fmla="*/ 81820 w 1400175"/>
                <a:gd name="connsiteY64" fmla="*/ 977075 h 1266825"/>
                <a:gd name="connsiteX65" fmla="*/ 97822 w 1400175"/>
                <a:gd name="connsiteY65" fmla="*/ 975169 h 1266825"/>
                <a:gd name="connsiteX66" fmla="*/ 104870 w 1400175"/>
                <a:gd name="connsiteY66" fmla="*/ 970883 h 1266825"/>
                <a:gd name="connsiteX67" fmla="*/ 114395 w 1400175"/>
                <a:gd name="connsiteY67" fmla="*/ 959263 h 1266825"/>
                <a:gd name="connsiteX68" fmla="*/ 142303 w 1400175"/>
                <a:gd name="connsiteY68" fmla="*/ 952405 h 1266825"/>
                <a:gd name="connsiteX69" fmla="*/ 148209 w 1400175"/>
                <a:gd name="connsiteY69" fmla="*/ 947166 h 1266825"/>
                <a:gd name="connsiteX70" fmla="*/ 147256 w 1400175"/>
                <a:gd name="connsiteY70" fmla="*/ 936212 h 1266825"/>
                <a:gd name="connsiteX71" fmla="*/ 136874 w 1400175"/>
                <a:gd name="connsiteY71" fmla="*/ 925449 h 1266825"/>
                <a:gd name="connsiteX72" fmla="*/ 121634 w 1400175"/>
                <a:gd name="connsiteY72" fmla="*/ 902684 h 1266825"/>
                <a:gd name="connsiteX73" fmla="*/ 124873 w 1400175"/>
                <a:gd name="connsiteY73" fmla="*/ 899350 h 1266825"/>
                <a:gd name="connsiteX74" fmla="*/ 118300 w 1400175"/>
                <a:gd name="connsiteY74" fmla="*/ 890778 h 1266825"/>
                <a:gd name="connsiteX75" fmla="*/ 121634 w 1400175"/>
                <a:gd name="connsiteY75" fmla="*/ 888492 h 1266825"/>
                <a:gd name="connsiteX76" fmla="*/ 116776 w 1400175"/>
                <a:gd name="connsiteY76" fmla="*/ 880396 h 1266825"/>
                <a:gd name="connsiteX77" fmla="*/ 102013 w 1400175"/>
                <a:gd name="connsiteY77" fmla="*/ 872966 h 1266825"/>
                <a:gd name="connsiteX78" fmla="*/ 97250 w 1400175"/>
                <a:gd name="connsiteY78" fmla="*/ 873823 h 1266825"/>
                <a:gd name="connsiteX79" fmla="*/ 92107 w 1400175"/>
                <a:gd name="connsiteY79" fmla="*/ 866775 h 1266825"/>
                <a:gd name="connsiteX80" fmla="*/ 91059 w 1400175"/>
                <a:gd name="connsiteY80" fmla="*/ 857250 h 1266825"/>
                <a:gd name="connsiteX81" fmla="*/ 97155 w 1400175"/>
                <a:gd name="connsiteY81" fmla="*/ 851059 h 1266825"/>
                <a:gd name="connsiteX82" fmla="*/ 116205 w 1400175"/>
                <a:gd name="connsiteY82" fmla="*/ 842772 h 1266825"/>
                <a:gd name="connsiteX83" fmla="*/ 115062 w 1400175"/>
                <a:gd name="connsiteY83" fmla="*/ 837152 h 1266825"/>
                <a:gd name="connsiteX84" fmla="*/ 109252 w 1400175"/>
                <a:gd name="connsiteY84" fmla="*/ 837343 h 1266825"/>
                <a:gd name="connsiteX85" fmla="*/ 107156 w 1400175"/>
                <a:gd name="connsiteY85" fmla="*/ 823627 h 1266825"/>
                <a:gd name="connsiteX86" fmla="*/ 110204 w 1400175"/>
                <a:gd name="connsiteY86" fmla="*/ 822388 h 1266825"/>
                <a:gd name="connsiteX87" fmla="*/ 105061 w 1400175"/>
                <a:gd name="connsiteY87" fmla="*/ 808958 h 1266825"/>
                <a:gd name="connsiteX88" fmla="*/ 111061 w 1400175"/>
                <a:gd name="connsiteY88" fmla="*/ 809244 h 1266825"/>
                <a:gd name="connsiteX89" fmla="*/ 111919 w 1400175"/>
                <a:gd name="connsiteY89" fmla="*/ 805244 h 1266825"/>
                <a:gd name="connsiteX90" fmla="*/ 115062 w 1400175"/>
                <a:gd name="connsiteY90" fmla="*/ 805148 h 1266825"/>
                <a:gd name="connsiteX91" fmla="*/ 111538 w 1400175"/>
                <a:gd name="connsiteY91" fmla="*/ 792004 h 1266825"/>
                <a:gd name="connsiteX92" fmla="*/ 107728 w 1400175"/>
                <a:gd name="connsiteY92" fmla="*/ 792004 h 1266825"/>
                <a:gd name="connsiteX93" fmla="*/ 111347 w 1400175"/>
                <a:gd name="connsiteY93" fmla="*/ 770287 h 1266825"/>
                <a:gd name="connsiteX94" fmla="*/ 113633 w 1400175"/>
                <a:gd name="connsiteY94" fmla="*/ 763143 h 1266825"/>
                <a:gd name="connsiteX95" fmla="*/ 128206 w 1400175"/>
                <a:gd name="connsiteY95" fmla="*/ 763238 h 1266825"/>
                <a:gd name="connsiteX96" fmla="*/ 130302 w 1400175"/>
                <a:gd name="connsiteY96" fmla="*/ 755713 h 1266825"/>
                <a:gd name="connsiteX97" fmla="*/ 138970 w 1400175"/>
                <a:gd name="connsiteY97" fmla="*/ 749427 h 1266825"/>
                <a:gd name="connsiteX98" fmla="*/ 141065 w 1400175"/>
                <a:gd name="connsiteY98" fmla="*/ 740473 h 1266825"/>
                <a:gd name="connsiteX99" fmla="*/ 137255 w 1400175"/>
                <a:gd name="connsiteY99" fmla="*/ 730091 h 1266825"/>
                <a:gd name="connsiteX100" fmla="*/ 151162 w 1400175"/>
                <a:gd name="connsiteY100" fmla="*/ 708088 h 1266825"/>
                <a:gd name="connsiteX101" fmla="*/ 141160 w 1400175"/>
                <a:gd name="connsiteY101" fmla="*/ 699992 h 1266825"/>
                <a:gd name="connsiteX102" fmla="*/ 127921 w 1400175"/>
                <a:gd name="connsiteY102" fmla="*/ 696944 h 1266825"/>
                <a:gd name="connsiteX103" fmla="*/ 123444 w 1400175"/>
                <a:gd name="connsiteY103" fmla="*/ 690277 h 1266825"/>
                <a:gd name="connsiteX104" fmla="*/ 135541 w 1400175"/>
                <a:gd name="connsiteY104" fmla="*/ 690086 h 1266825"/>
                <a:gd name="connsiteX105" fmla="*/ 139255 w 1400175"/>
                <a:gd name="connsiteY105" fmla="*/ 674370 h 1266825"/>
                <a:gd name="connsiteX106" fmla="*/ 138398 w 1400175"/>
                <a:gd name="connsiteY106" fmla="*/ 666369 h 1266825"/>
                <a:gd name="connsiteX107" fmla="*/ 147066 w 1400175"/>
                <a:gd name="connsiteY107" fmla="*/ 662559 h 1266825"/>
                <a:gd name="connsiteX108" fmla="*/ 148685 w 1400175"/>
                <a:gd name="connsiteY108" fmla="*/ 654272 h 1266825"/>
                <a:gd name="connsiteX109" fmla="*/ 160687 w 1400175"/>
                <a:gd name="connsiteY109" fmla="*/ 644366 h 1266825"/>
                <a:gd name="connsiteX110" fmla="*/ 156210 w 1400175"/>
                <a:gd name="connsiteY110" fmla="*/ 626269 h 1266825"/>
                <a:gd name="connsiteX111" fmla="*/ 160496 w 1400175"/>
                <a:gd name="connsiteY111" fmla="*/ 624078 h 1266825"/>
                <a:gd name="connsiteX112" fmla="*/ 159067 w 1400175"/>
                <a:gd name="connsiteY112" fmla="*/ 609124 h 1266825"/>
                <a:gd name="connsiteX113" fmla="*/ 161449 w 1400175"/>
                <a:gd name="connsiteY113" fmla="*/ 608933 h 1266825"/>
                <a:gd name="connsiteX114" fmla="*/ 161830 w 1400175"/>
                <a:gd name="connsiteY114" fmla="*/ 603599 h 1266825"/>
                <a:gd name="connsiteX115" fmla="*/ 163639 w 1400175"/>
                <a:gd name="connsiteY115" fmla="*/ 603599 h 1266825"/>
                <a:gd name="connsiteX116" fmla="*/ 164878 w 1400175"/>
                <a:gd name="connsiteY116" fmla="*/ 589217 h 1266825"/>
                <a:gd name="connsiteX117" fmla="*/ 194119 w 1400175"/>
                <a:gd name="connsiteY117" fmla="*/ 585502 h 1266825"/>
                <a:gd name="connsiteX118" fmla="*/ 194119 w 1400175"/>
                <a:gd name="connsiteY118" fmla="*/ 580168 h 1266825"/>
                <a:gd name="connsiteX119" fmla="*/ 182594 w 1400175"/>
                <a:gd name="connsiteY119" fmla="*/ 569881 h 1266825"/>
                <a:gd name="connsiteX120" fmla="*/ 168021 w 1400175"/>
                <a:gd name="connsiteY120" fmla="*/ 567500 h 1266825"/>
                <a:gd name="connsiteX121" fmla="*/ 141637 w 1400175"/>
                <a:gd name="connsiteY121" fmla="*/ 569786 h 1266825"/>
                <a:gd name="connsiteX122" fmla="*/ 140494 w 1400175"/>
                <a:gd name="connsiteY122" fmla="*/ 566356 h 1266825"/>
                <a:gd name="connsiteX123" fmla="*/ 131350 w 1400175"/>
                <a:gd name="connsiteY123" fmla="*/ 562356 h 1266825"/>
                <a:gd name="connsiteX124" fmla="*/ 119253 w 1400175"/>
                <a:gd name="connsiteY124" fmla="*/ 562547 h 1266825"/>
                <a:gd name="connsiteX125" fmla="*/ 113062 w 1400175"/>
                <a:gd name="connsiteY125" fmla="*/ 546259 h 1266825"/>
                <a:gd name="connsiteX126" fmla="*/ 117919 w 1400175"/>
                <a:gd name="connsiteY126" fmla="*/ 539877 h 1266825"/>
                <a:gd name="connsiteX127" fmla="*/ 114014 w 1400175"/>
                <a:gd name="connsiteY127" fmla="*/ 538448 h 1266825"/>
                <a:gd name="connsiteX128" fmla="*/ 113157 w 1400175"/>
                <a:gd name="connsiteY128" fmla="*/ 534067 h 1266825"/>
                <a:gd name="connsiteX129" fmla="*/ 122587 w 1400175"/>
                <a:gd name="connsiteY129" fmla="*/ 532352 h 1266825"/>
                <a:gd name="connsiteX130" fmla="*/ 122015 w 1400175"/>
                <a:gd name="connsiteY130" fmla="*/ 525685 h 1266825"/>
                <a:gd name="connsiteX131" fmla="*/ 130207 w 1400175"/>
                <a:gd name="connsiteY131" fmla="*/ 520827 h 1266825"/>
                <a:gd name="connsiteX132" fmla="*/ 130588 w 1400175"/>
                <a:gd name="connsiteY132" fmla="*/ 511778 h 1266825"/>
                <a:gd name="connsiteX133" fmla="*/ 124301 w 1400175"/>
                <a:gd name="connsiteY133" fmla="*/ 511683 h 1266825"/>
                <a:gd name="connsiteX134" fmla="*/ 125158 w 1400175"/>
                <a:gd name="connsiteY134" fmla="*/ 502920 h 1266825"/>
                <a:gd name="connsiteX135" fmla="*/ 116491 w 1400175"/>
                <a:gd name="connsiteY135" fmla="*/ 504825 h 1266825"/>
                <a:gd name="connsiteX136" fmla="*/ 106680 w 1400175"/>
                <a:gd name="connsiteY136" fmla="*/ 511302 h 1266825"/>
                <a:gd name="connsiteX137" fmla="*/ 110490 w 1400175"/>
                <a:gd name="connsiteY137" fmla="*/ 495300 h 1266825"/>
                <a:gd name="connsiteX138" fmla="*/ 73723 w 1400175"/>
                <a:gd name="connsiteY138" fmla="*/ 480727 h 1266825"/>
                <a:gd name="connsiteX139" fmla="*/ 61722 w 1400175"/>
                <a:gd name="connsiteY139" fmla="*/ 480060 h 1266825"/>
                <a:gd name="connsiteX140" fmla="*/ 56483 w 1400175"/>
                <a:gd name="connsiteY140" fmla="*/ 476631 h 1266825"/>
                <a:gd name="connsiteX141" fmla="*/ 43434 w 1400175"/>
                <a:gd name="connsiteY141" fmla="*/ 476822 h 1266825"/>
                <a:gd name="connsiteX142" fmla="*/ 22669 w 1400175"/>
                <a:gd name="connsiteY142" fmla="*/ 458248 h 1266825"/>
                <a:gd name="connsiteX143" fmla="*/ 9525 w 1400175"/>
                <a:gd name="connsiteY143" fmla="*/ 450342 h 1266825"/>
                <a:gd name="connsiteX144" fmla="*/ 18002 w 1400175"/>
                <a:gd name="connsiteY144" fmla="*/ 444341 h 1266825"/>
                <a:gd name="connsiteX145" fmla="*/ 26384 w 1400175"/>
                <a:gd name="connsiteY145" fmla="*/ 445865 h 1266825"/>
                <a:gd name="connsiteX146" fmla="*/ 37052 w 1400175"/>
                <a:gd name="connsiteY146" fmla="*/ 442150 h 1266825"/>
                <a:gd name="connsiteX147" fmla="*/ 37243 w 1400175"/>
                <a:gd name="connsiteY147" fmla="*/ 437198 h 1266825"/>
                <a:gd name="connsiteX148" fmla="*/ 43815 w 1400175"/>
                <a:gd name="connsiteY148" fmla="*/ 429958 h 1266825"/>
                <a:gd name="connsiteX149" fmla="*/ 48387 w 1400175"/>
                <a:gd name="connsiteY149" fmla="*/ 398907 h 1266825"/>
                <a:gd name="connsiteX150" fmla="*/ 58674 w 1400175"/>
                <a:gd name="connsiteY150" fmla="*/ 383000 h 1266825"/>
                <a:gd name="connsiteX151" fmla="*/ 61436 w 1400175"/>
                <a:gd name="connsiteY151" fmla="*/ 371951 h 1266825"/>
                <a:gd name="connsiteX152" fmla="*/ 53816 w 1400175"/>
                <a:gd name="connsiteY152" fmla="*/ 360902 h 1266825"/>
                <a:gd name="connsiteX153" fmla="*/ 47244 w 1400175"/>
                <a:gd name="connsiteY153" fmla="*/ 357569 h 1266825"/>
                <a:gd name="connsiteX154" fmla="*/ 48292 w 1400175"/>
                <a:gd name="connsiteY154" fmla="*/ 347091 h 1266825"/>
                <a:gd name="connsiteX155" fmla="*/ 70009 w 1400175"/>
                <a:gd name="connsiteY155" fmla="*/ 357473 h 1266825"/>
                <a:gd name="connsiteX156" fmla="*/ 85249 w 1400175"/>
                <a:gd name="connsiteY156" fmla="*/ 381762 h 1266825"/>
                <a:gd name="connsiteX157" fmla="*/ 92583 w 1400175"/>
                <a:gd name="connsiteY157" fmla="*/ 402336 h 1266825"/>
                <a:gd name="connsiteX158" fmla="*/ 99822 w 1400175"/>
                <a:gd name="connsiteY158" fmla="*/ 397478 h 1266825"/>
                <a:gd name="connsiteX159" fmla="*/ 103918 w 1400175"/>
                <a:gd name="connsiteY159" fmla="*/ 404717 h 1266825"/>
                <a:gd name="connsiteX160" fmla="*/ 109823 w 1400175"/>
                <a:gd name="connsiteY160" fmla="*/ 427673 h 1266825"/>
                <a:gd name="connsiteX161" fmla="*/ 135255 w 1400175"/>
                <a:gd name="connsiteY161" fmla="*/ 438817 h 1266825"/>
                <a:gd name="connsiteX162" fmla="*/ 144589 w 1400175"/>
                <a:gd name="connsiteY162" fmla="*/ 431578 h 1266825"/>
                <a:gd name="connsiteX163" fmla="*/ 150685 w 1400175"/>
                <a:gd name="connsiteY163" fmla="*/ 431578 h 1266825"/>
                <a:gd name="connsiteX164" fmla="*/ 166116 w 1400175"/>
                <a:gd name="connsiteY164" fmla="*/ 424910 h 1266825"/>
                <a:gd name="connsiteX165" fmla="*/ 174688 w 1400175"/>
                <a:gd name="connsiteY165" fmla="*/ 414337 h 1266825"/>
                <a:gd name="connsiteX166" fmla="*/ 205930 w 1400175"/>
                <a:gd name="connsiteY166" fmla="*/ 429387 h 1266825"/>
                <a:gd name="connsiteX167" fmla="*/ 243268 w 1400175"/>
                <a:gd name="connsiteY167" fmla="*/ 423196 h 1266825"/>
                <a:gd name="connsiteX168" fmla="*/ 260604 w 1400175"/>
                <a:gd name="connsiteY168" fmla="*/ 411194 h 1266825"/>
                <a:gd name="connsiteX169" fmla="*/ 272320 w 1400175"/>
                <a:gd name="connsiteY169" fmla="*/ 394145 h 1266825"/>
                <a:gd name="connsiteX170" fmla="*/ 289750 w 1400175"/>
                <a:gd name="connsiteY170" fmla="*/ 396335 h 1266825"/>
                <a:gd name="connsiteX171" fmla="*/ 291751 w 1400175"/>
                <a:gd name="connsiteY171" fmla="*/ 382524 h 1266825"/>
                <a:gd name="connsiteX172" fmla="*/ 309181 w 1400175"/>
                <a:gd name="connsiteY172" fmla="*/ 381381 h 1266825"/>
                <a:gd name="connsiteX173" fmla="*/ 314420 w 1400175"/>
                <a:gd name="connsiteY173" fmla="*/ 383953 h 1266825"/>
                <a:gd name="connsiteX174" fmla="*/ 314896 w 1400175"/>
                <a:gd name="connsiteY174" fmla="*/ 368617 h 1266825"/>
                <a:gd name="connsiteX175" fmla="*/ 321564 w 1400175"/>
                <a:gd name="connsiteY175" fmla="*/ 368903 h 1266825"/>
                <a:gd name="connsiteX176" fmla="*/ 322231 w 1400175"/>
                <a:gd name="connsiteY176" fmla="*/ 366141 h 1266825"/>
                <a:gd name="connsiteX177" fmla="*/ 326993 w 1400175"/>
                <a:gd name="connsiteY177" fmla="*/ 368808 h 1266825"/>
                <a:gd name="connsiteX178" fmla="*/ 331470 w 1400175"/>
                <a:gd name="connsiteY178" fmla="*/ 354616 h 1266825"/>
                <a:gd name="connsiteX179" fmla="*/ 332137 w 1400175"/>
                <a:gd name="connsiteY179" fmla="*/ 342519 h 1266825"/>
                <a:gd name="connsiteX180" fmla="*/ 341662 w 1400175"/>
                <a:gd name="connsiteY180" fmla="*/ 336995 h 1266825"/>
                <a:gd name="connsiteX181" fmla="*/ 354901 w 1400175"/>
                <a:gd name="connsiteY181" fmla="*/ 322516 h 1266825"/>
                <a:gd name="connsiteX182" fmla="*/ 362617 w 1400175"/>
                <a:gd name="connsiteY182" fmla="*/ 321278 h 1266825"/>
                <a:gd name="connsiteX183" fmla="*/ 384619 w 1400175"/>
                <a:gd name="connsiteY183" fmla="*/ 322516 h 1266825"/>
                <a:gd name="connsiteX184" fmla="*/ 410813 w 1400175"/>
                <a:gd name="connsiteY184" fmla="*/ 336518 h 1266825"/>
                <a:gd name="connsiteX185" fmla="*/ 408908 w 1400175"/>
                <a:gd name="connsiteY185" fmla="*/ 340042 h 1266825"/>
                <a:gd name="connsiteX186" fmla="*/ 421195 w 1400175"/>
                <a:gd name="connsiteY186" fmla="*/ 346329 h 1266825"/>
                <a:gd name="connsiteX187" fmla="*/ 427958 w 1400175"/>
                <a:gd name="connsiteY187" fmla="*/ 353473 h 1266825"/>
                <a:gd name="connsiteX188" fmla="*/ 421291 w 1400175"/>
                <a:gd name="connsiteY188" fmla="*/ 363950 h 1266825"/>
                <a:gd name="connsiteX189" fmla="*/ 423767 w 1400175"/>
                <a:gd name="connsiteY189" fmla="*/ 371380 h 1266825"/>
                <a:gd name="connsiteX190" fmla="*/ 431673 w 1400175"/>
                <a:gd name="connsiteY190" fmla="*/ 372332 h 1266825"/>
                <a:gd name="connsiteX191" fmla="*/ 441007 w 1400175"/>
                <a:gd name="connsiteY191" fmla="*/ 378047 h 1266825"/>
                <a:gd name="connsiteX192" fmla="*/ 445389 w 1400175"/>
                <a:gd name="connsiteY192" fmla="*/ 383286 h 1266825"/>
                <a:gd name="connsiteX193" fmla="*/ 445389 w 1400175"/>
                <a:gd name="connsiteY193" fmla="*/ 388810 h 1266825"/>
                <a:gd name="connsiteX194" fmla="*/ 452533 w 1400175"/>
                <a:gd name="connsiteY194" fmla="*/ 390049 h 1266825"/>
                <a:gd name="connsiteX195" fmla="*/ 451485 w 1400175"/>
                <a:gd name="connsiteY195" fmla="*/ 395002 h 1266825"/>
                <a:gd name="connsiteX196" fmla="*/ 459867 w 1400175"/>
                <a:gd name="connsiteY196" fmla="*/ 394811 h 1266825"/>
                <a:gd name="connsiteX197" fmla="*/ 460534 w 1400175"/>
                <a:gd name="connsiteY197" fmla="*/ 392621 h 1266825"/>
                <a:gd name="connsiteX198" fmla="*/ 469201 w 1400175"/>
                <a:gd name="connsiteY198" fmla="*/ 390334 h 1266825"/>
                <a:gd name="connsiteX199" fmla="*/ 476917 w 1400175"/>
                <a:gd name="connsiteY199" fmla="*/ 391477 h 1266825"/>
                <a:gd name="connsiteX200" fmla="*/ 474631 w 1400175"/>
                <a:gd name="connsiteY200" fmla="*/ 405575 h 1266825"/>
                <a:gd name="connsiteX201" fmla="*/ 478155 w 1400175"/>
                <a:gd name="connsiteY201" fmla="*/ 405955 h 1266825"/>
                <a:gd name="connsiteX202" fmla="*/ 477869 w 1400175"/>
                <a:gd name="connsiteY202" fmla="*/ 408623 h 1266825"/>
                <a:gd name="connsiteX203" fmla="*/ 492728 w 1400175"/>
                <a:gd name="connsiteY203" fmla="*/ 411766 h 1266825"/>
                <a:gd name="connsiteX204" fmla="*/ 495776 w 1400175"/>
                <a:gd name="connsiteY204" fmla="*/ 402241 h 1266825"/>
                <a:gd name="connsiteX205" fmla="*/ 500634 w 1400175"/>
                <a:gd name="connsiteY205" fmla="*/ 407860 h 1266825"/>
                <a:gd name="connsiteX206" fmla="*/ 507492 w 1400175"/>
                <a:gd name="connsiteY206" fmla="*/ 410623 h 1266825"/>
                <a:gd name="connsiteX207" fmla="*/ 512445 w 1400175"/>
                <a:gd name="connsiteY207" fmla="*/ 403098 h 1266825"/>
                <a:gd name="connsiteX208" fmla="*/ 512254 w 1400175"/>
                <a:gd name="connsiteY208" fmla="*/ 397669 h 1266825"/>
                <a:gd name="connsiteX209" fmla="*/ 516826 w 1400175"/>
                <a:gd name="connsiteY209" fmla="*/ 399859 h 1266825"/>
                <a:gd name="connsiteX210" fmla="*/ 517493 w 1400175"/>
                <a:gd name="connsiteY210" fmla="*/ 396621 h 1266825"/>
                <a:gd name="connsiteX211" fmla="*/ 514826 w 1400175"/>
                <a:gd name="connsiteY211" fmla="*/ 385572 h 1266825"/>
                <a:gd name="connsiteX212" fmla="*/ 512254 w 1400175"/>
                <a:gd name="connsiteY212" fmla="*/ 386429 h 1266825"/>
                <a:gd name="connsiteX213" fmla="*/ 510349 w 1400175"/>
                <a:gd name="connsiteY213" fmla="*/ 372904 h 1266825"/>
                <a:gd name="connsiteX214" fmla="*/ 521017 w 1400175"/>
                <a:gd name="connsiteY214" fmla="*/ 354806 h 1266825"/>
                <a:gd name="connsiteX215" fmla="*/ 521684 w 1400175"/>
                <a:gd name="connsiteY215" fmla="*/ 349663 h 1266825"/>
                <a:gd name="connsiteX216" fmla="*/ 529495 w 1400175"/>
                <a:gd name="connsiteY216" fmla="*/ 339757 h 1266825"/>
                <a:gd name="connsiteX217" fmla="*/ 530733 w 1400175"/>
                <a:gd name="connsiteY217" fmla="*/ 333089 h 1266825"/>
                <a:gd name="connsiteX218" fmla="*/ 528352 w 1400175"/>
                <a:gd name="connsiteY218" fmla="*/ 330136 h 1266825"/>
                <a:gd name="connsiteX219" fmla="*/ 530638 w 1400175"/>
                <a:gd name="connsiteY219" fmla="*/ 324898 h 1266825"/>
                <a:gd name="connsiteX220" fmla="*/ 524637 w 1400175"/>
                <a:gd name="connsiteY220" fmla="*/ 323088 h 1266825"/>
                <a:gd name="connsiteX221" fmla="*/ 525970 w 1400175"/>
                <a:gd name="connsiteY221" fmla="*/ 319469 h 1266825"/>
                <a:gd name="connsiteX222" fmla="*/ 521494 w 1400175"/>
                <a:gd name="connsiteY222" fmla="*/ 314515 h 1266825"/>
                <a:gd name="connsiteX223" fmla="*/ 487775 w 1400175"/>
                <a:gd name="connsiteY223" fmla="*/ 309372 h 1266825"/>
                <a:gd name="connsiteX224" fmla="*/ 480917 w 1400175"/>
                <a:gd name="connsiteY224" fmla="*/ 303943 h 1266825"/>
                <a:gd name="connsiteX225" fmla="*/ 470344 w 1400175"/>
                <a:gd name="connsiteY225" fmla="*/ 301466 h 1266825"/>
                <a:gd name="connsiteX226" fmla="*/ 469392 w 1400175"/>
                <a:gd name="connsiteY226" fmla="*/ 297847 h 1266825"/>
                <a:gd name="connsiteX227" fmla="*/ 462343 w 1400175"/>
                <a:gd name="connsiteY227" fmla="*/ 300609 h 1266825"/>
                <a:gd name="connsiteX228" fmla="*/ 454533 w 1400175"/>
                <a:gd name="connsiteY228" fmla="*/ 298990 h 1266825"/>
                <a:gd name="connsiteX229" fmla="*/ 454819 w 1400175"/>
                <a:gd name="connsiteY229" fmla="*/ 278416 h 1266825"/>
                <a:gd name="connsiteX230" fmla="*/ 448627 w 1400175"/>
                <a:gd name="connsiteY230" fmla="*/ 260699 h 1266825"/>
                <a:gd name="connsiteX231" fmla="*/ 443198 w 1400175"/>
                <a:gd name="connsiteY231" fmla="*/ 257461 h 1266825"/>
                <a:gd name="connsiteX232" fmla="*/ 439388 w 1400175"/>
                <a:gd name="connsiteY232" fmla="*/ 248793 h 1266825"/>
                <a:gd name="connsiteX233" fmla="*/ 441769 w 1400175"/>
                <a:gd name="connsiteY233" fmla="*/ 246983 h 1266825"/>
                <a:gd name="connsiteX234" fmla="*/ 438436 w 1400175"/>
                <a:gd name="connsiteY234" fmla="*/ 238792 h 1266825"/>
                <a:gd name="connsiteX235" fmla="*/ 441293 w 1400175"/>
                <a:gd name="connsiteY235" fmla="*/ 226219 h 1266825"/>
                <a:gd name="connsiteX236" fmla="*/ 434530 w 1400175"/>
                <a:gd name="connsiteY236" fmla="*/ 220408 h 1266825"/>
                <a:gd name="connsiteX237" fmla="*/ 435483 w 1400175"/>
                <a:gd name="connsiteY237" fmla="*/ 214789 h 1266825"/>
                <a:gd name="connsiteX238" fmla="*/ 444436 w 1400175"/>
                <a:gd name="connsiteY238" fmla="*/ 206978 h 1266825"/>
                <a:gd name="connsiteX239" fmla="*/ 443484 w 1400175"/>
                <a:gd name="connsiteY239" fmla="*/ 202787 h 1266825"/>
                <a:gd name="connsiteX240" fmla="*/ 438340 w 1400175"/>
                <a:gd name="connsiteY240" fmla="*/ 199358 h 1266825"/>
                <a:gd name="connsiteX241" fmla="*/ 439769 w 1400175"/>
                <a:gd name="connsiteY241" fmla="*/ 195643 h 1266825"/>
                <a:gd name="connsiteX242" fmla="*/ 458724 w 1400175"/>
                <a:gd name="connsiteY242" fmla="*/ 199453 h 1266825"/>
                <a:gd name="connsiteX243" fmla="*/ 470440 w 1400175"/>
                <a:gd name="connsiteY243" fmla="*/ 195739 h 1266825"/>
                <a:gd name="connsiteX244" fmla="*/ 481489 w 1400175"/>
                <a:gd name="connsiteY244" fmla="*/ 201835 h 1266825"/>
                <a:gd name="connsiteX245" fmla="*/ 478250 w 1400175"/>
                <a:gd name="connsiteY245" fmla="*/ 193167 h 1266825"/>
                <a:gd name="connsiteX246" fmla="*/ 465963 w 1400175"/>
                <a:gd name="connsiteY246" fmla="*/ 179832 h 1266825"/>
                <a:gd name="connsiteX247" fmla="*/ 464344 w 1400175"/>
                <a:gd name="connsiteY247" fmla="*/ 172879 h 1266825"/>
                <a:gd name="connsiteX248" fmla="*/ 455771 w 1400175"/>
                <a:gd name="connsiteY248" fmla="*/ 165449 h 1266825"/>
                <a:gd name="connsiteX249" fmla="*/ 453295 w 1400175"/>
                <a:gd name="connsiteY249" fmla="*/ 159734 h 1266825"/>
                <a:gd name="connsiteX250" fmla="*/ 455581 w 1400175"/>
                <a:gd name="connsiteY250" fmla="*/ 151924 h 1266825"/>
                <a:gd name="connsiteX251" fmla="*/ 451199 w 1400175"/>
                <a:gd name="connsiteY251" fmla="*/ 146971 h 1266825"/>
                <a:gd name="connsiteX252" fmla="*/ 456819 w 1400175"/>
                <a:gd name="connsiteY252" fmla="*/ 135541 h 1266825"/>
                <a:gd name="connsiteX253" fmla="*/ 461105 w 1400175"/>
                <a:gd name="connsiteY253" fmla="*/ 133064 h 1266825"/>
                <a:gd name="connsiteX254" fmla="*/ 472535 w 1400175"/>
                <a:gd name="connsiteY254" fmla="*/ 133540 h 1266825"/>
                <a:gd name="connsiteX255" fmla="*/ 500158 w 1400175"/>
                <a:gd name="connsiteY255" fmla="*/ 124587 h 1266825"/>
                <a:gd name="connsiteX256" fmla="*/ 506635 w 1400175"/>
                <a:gd name="connsiteY256" fmla="*/ 116776 h 1266825"/>
                <a:gd name="connsiteX257" fmla="*/ 543877 w 1400175"/>
                <a:gd name="connsiteY257" fmla="*/ 101251 h 1266825"/>
                <a:gd name="connsiteX258" fmla="*/ 561403 w 1400175"/>
                <a:gd name="connsiteY258" fmla="*/ 106108 h 1266825"/>
                <a:gd name="connsiteX259" fmla="*/ 570071 w 1400175"/>
                <a:gd name="connsiteY259" fmla="*/ 102965 h 1266825"/>
                <a:gd name="connsiteX260" fmla="*/ 566928 w 1400175"/>
                <a:gd name="connsiteY260" fmla="*/ 99155 h 1266825"/>
                <a:gd name="connsiteX261" fmla="*/ 557689 w 1400175"/>
                <a:gd name="connsiteY261" fmla="*/ 96107 h 1266825"/>
                <a:gd name="connsiteX262" fmla="*/ 553784 w 1400175"/>
                <a:gd name="connsiteY262" fmla="*/ 91154 h 1266825"/>
                <a:gd name="connsiteX263" fmla="*/ 549497 w 1400175"/>
                <a:gd name="connsiteY263" fmla="*/ 73057 h 1266825"/>
                <a:gd name="connsiteX264" fmla="*/ 553402 w 1400175"/>
                <a:gd name="connsiteY264" fmla="*/ 62008 h 1266825"/>
                <a:gd name="connsiteX265" fmla="*/ 570262 w 1400175"/>
                <a:gd name="connsiteY265" fmla="*/ 62770 h 1266825"/>
                <a:gd name="connsiteX266" fmla="*/ 584168 w 1400175"/>
                <a:gd name="connsiteY266" fmla="*/ 55816 h 1266825"/>
                <a:gd name="connsiteX267" fmla="*/ 593788 w 1400175"/>
                <a:gd name="connsiteY267" fmla="*/ 54197 h 1266825"/>
                <a:gd name="connsiteX268" fmla="*/ 611695 w 1400175"/>
                <a:gd name="connsiteY268" fmla="*/ 55626 h 1266825"/>
                <a:gd name="connsiteX269" fmla="*/ 620268 w 1400175"/>
                <a:gd name="connsiteY269" fmla="*/ 49530 h 1266825"/>
                <a:gd name="connsiteX270" fmla="*/ 643318 w 1400175"/>
                <a:gd name="connsiteY270" fmla="*/ 50768 h 1266825"/>
                <a:gd name="connsiteX271" fmla="*/ 686657 w 1400175"/>
                <a:gd name="connsiteY271" fmla="*/ 31242 h 1266825"/>
                <a:gd name="connsiteX272" fmla="*/ 702945 w 1400175"/>
                <a:gd name="connsiteY272" fmla="*/ 32575 h 1266825"/>
                <a:gd name="connsiteX273" fmla="*/ 715709 w 1400175"/>
                <a:gd name="connsiteY273" fmla="*/ 27337 h 1266825"/>
                <a:gd name="connsiteX274" fmla="*/ 720185 w 1400175"/>
                <a:gd name="connsiteY274" fmla="*/ 35719 h 1266825"/>
                <a:gd name="connsiteX275" fmla="*/ 749141 w 1400175"/>
                <a:gd name="connsiteY275" fmla="*/ 47339 h 1266825"/>
                <a:gd name="connsiteX276" fmla="*/ 760952 w 1400175"/>
                <a:gd name="connsiteY276" fmla="*/ 44863 h 1266825"/>
                <a:gd name="connsiteX277" fmla="*/ 767810 w 1400175"/>
                <a:gd name="connsiteY277" fmla="*/ 40672 h 1266825"/>
                <a:gd name="connsiteX278" fmla="*/ 764667 w 1400175"/>
                <a:gd name="connsiteY278" fmla="*/ 29718 h 1266825"/>
                <a:gd name="connsiteX279" fmla="*/ 778573 w 1400175"/>
                <a:gd name="connsiteY279" fmla="*/ 21526 h 1266825"/>
                <a:gd name="connsiteX280" fmla="*/ 784955 w 1400175"/>
                <a:gd name="connsiteY280" fmla="*/ 9525 h 1266825"/>
                <a:gd name="connsiteX281" fmla="*/ 802195 w 1400175"/>
                <a:gd name="connsiteY281" fmla="*/ 22288 h 1266825"/>
                <a:gd name="connsiteX282" fmla="*/ 801719 w 1400175"/>
                <a:gd name="connsiteY282" fmla="*/ 25432 h 1266825"/>
                <a:gd name="connsiteX283" fmla="*/ 804958 w 1400175"/>
                <a:gd name="connsiteY283" fmla="*/ 28384 h 1266825"/>
                <a:gd name="connsiteX284" fmla="*/ 835438 w 1400175"/>
                <a:gd name="connsiteY284" fmla="*/ 33909 h 1266825"/>
                <a:gd name="connsiteX285" fmla="*/ 846296 w 1400175"/>
                <a:gd name="connsiteY285" fmla="*/ 40957 h 1266825"/>
                <a:gd name="connsiteX286" fmla="*/ 901541 w 1400175"/>
                <a:gd name="connsiteY286" fmla="*/ 42958 h 1266825"/>
                <a:gd name="connsiteX287" fmla="*/ 917543 w 1400175"/>
                <a:gd name="connsiteY287" fmla="*/ 51054 h 1266825"/>
                <a:gd name="connsiteX288" fmla="*/ 925735 w 1400175"/>
                <a:gd name="connsiteY288" fmla="*/ 50101 h 1266825"/>
                <a:gd name="connsiteX289" fmla="*/ 924306 w 1400175"/>
                <a:gd name="connsiteY289" fmla="*/ 62960 h 1266825"/>
                <a:gd name="connsiteX290" fmla="*/ 933069 w 1400175"/>
                <a:gd name="connsiteY290" fmla="*/ 72866 h 1266825"/>
                <a:gd name="connsiteX291" fmla="*/ 936498 w 1400175"/>
                <a:gd name="connsiteY291" fmla="*/ 81629 h 1266825"/>
                <a:gd name="connsiteX292" fmla="*/ 933259 w 1400175"/>
                <a:gd name="connsiteY292" fmla="*/ 85439 h 1266825"/>
                <a:gd name="connsiteX293" fmla="*/ 936879 w 1400175"/>
                <a:gd name="connsiteY293" fmla="*/ 92773 h 1266825"/>
                <a:gd name="connsiteX294" fmla="*/ 933355 w 1400175"/>
                <a:gd name="connsiteY294" fmla="*/ 96583 h 1266825"/>
                <a:gd name="connsiteX295" fmla="*/ 937260 w 1400175"/>
                <a:gd name="connsiteY295" fmla="*/ 113252 h 1266825"/>
                <a:gd name="connsiteX296" fmla="*/ 952024 w 1400175"/>
                <a:gd name="connsiteY296" fmla="*/ 116110 h 1266825"/>
                <a:gd name="connsiteX297" fmla="*/ 959167 w 1400175"/>
                <a:gd name="connsiteY297" fmla="*/ 104584 h 1266825"/>
                <a:gd name="connsiteX298" fmla="*/ 964501 w 1400175"/>
                <a:gd name="connsiteY298" fmla="*/ 101536 h 1266825"/>
                <a:gd name="connsiteX299" fmla="*/ 971455 w 1400175"/>
                <a:gd name="connsiteY299" fmla="*/ 101346 h 1266825"/>
                <a:gd name="connsiteX300" fmla="*/ 972026 w 1400175"/>
                <a:gd name="connsiteY300" fmla="*/ 91440 h 1266825"/>
                <a:gd name="connsiteX301" fmla="*/ 976503 w 1400175"/>
                <a:gd name="connsiteY301" fmla="*/ 84106 h 1266825"/>
                <a:gd name="connsiteX302" fmla="*/ 989457 w 1400175"/>
                <a:gd name="connsiteY302" fmla="*/ 84487 h 1266825"/>
                <a:gd name="connsiteX303" fmla="*/ 997363 w 1400175"/>
                <a:gd name="connsiteY303" fmla="*/ 79915 h 1266825"/>
                <a:gd name="connsiteX304" fmla="*/ 1005364 w 1400175"/>
                <a:gd name="connsiteY304" fmla="*/ 83439 h 1266825"/>
                <a:gd name="connsiteX305" fmla="*/ 1012222 w 1400175"/>
                <a:gd name="connsiteY305" fmla="*/ 81724 h 1266825"/>
                <a:gd name="connsiteX306" fmla="*/ 1019842 w 1400175"/>
                <a:gd name="connsiteY306" fmla="*/ 84296 h 1266825"/>
                <a:gd name="connsiteX307" fmla="*/ 1026128 w 1400175"/>
                <a:gd name="connsiteY307" fmla="*/ 81915 h 1266825"/>
                <a:gd name="connsiteX308" fmla="*/ 1028986 w 1400175"/>
                <a:gd name="connsiteY308" fmla="*/ 77819 h 1266825"/>
                <a:gd name="connsiteX309" fmla="*/ 1046512 w 1400175"/>
                <a:gd name="connsiteY309" fmla="*/ 73533 h 1266825"/>
                <a:gd name="connsiteX310" fmla="*/ 1065181 w 1400175"/>
                <a:gd name="connsiteY310" fmla="*/ 86582 h 1266825"/>
                <a:gd name="connsiteX311" fmla="*/ 1072039 w 1400175"/>
                <a:gd name="connsiteY311" fmla="*/ 94964 h 1266825"/>
                <a:gd name="connsiteX312" fmla="*/ 1072229 w 1400175"/>
                <a:gd name="connsiteY312" fmla="*/ 100774 h 1266825"/>
                <a:gd name="connsiteX313" fmla="*/ 1089184 w 1400175"/>
                <a:gd name="connsiteY313" fmla="*/ 116776 h 1266825"/>
                <a:gd name="connsiteX314" fmla="*/ 1096423 w 1400175"/>
                <a:gd name="connsiteY314" fmla="*/ 120205 h 1266825"/>
                <a:gd name="connsiteX315" fmla="*/ 1095946 w 1400175"/>
                <a:gd name="connsiteY315" fmla="*/ 128302 h 1266825"/>
                <a:gd name="connsiteX316" fmla="*/ 1103567 w 1400175"/>
                <a:gd name="connsiteY316" fmla="*/ 137922 h 1266825"/>
                <a:gd name="connsiteX317" fmla="*/ 1106234 w 1400175"/>
                <a:gd name="connsiteY317" fmla="*/ 136684 h 1266825"/>
                <a:gd name="connsiteX318" fmla="*/ 1113282 w 1400175"/>
                <a:gd name="connsiteY318" fmla="*/ 139446 h 1266825"/>
                <a:gd name="connsiteX319" fmla="*/ 1109282 w 1400175"/>
                <a:gd name="connsiteY319" fmla="*/ 141732 h 1266825"/>
                <a:gd name="connsiteX320" fmla="*/ 1120902 w 1400175"/>
                <a:gd name="connsiteY320" fmla="*/ 152400 h 1266825"/>
                <a:gd name="connsiteX321" fmla="*/ 1122521 w 1400175"/>
                <a:gd name="connsiteY321" fmla="*/ 161639 h 1266825"/>
                <a:gd name="connsiteX322" fmla="*/ 1143857 w 1400175"/>
                <a:gd name="connsiteY322" fmla="*/ 168021 h 1266825"/>
                <a:gd name="connsiteX323" fmla="*/ 1149858 w 1400175"/>
                <a:gd name="connsiteY323" fmla="*/ 162115 h 1266825"/>
                <a:gd name="connsiteX324" fmla="*/ 1161478 w 1400175"/>
                <a:gd name="connsiteY324" fmla="*/ 163544 h 1266825"/>
                <a:gd name="connsiteX325" fmla="*/ 1194816 w 1400175"/>
                <a:gd name="connsiteY325" fmla="*/ 143351 h 1266825"/>
                <a:gd name="connsiteX326" fmla="*/ 1216819 w 1400175"/>
                <a:gd name="connsiteY326" fmla="*/ 136874 h 1266825"/>
                <a:gd name="connsiteX327" fmla="*/ 1217485 w 1400175"/>
                <a:gd name="connsiteY327" fmla="*/ 139827 h 1266825"/>
                <a:gd name="connsiteX328" fmla="*/ 1213866 w 1400175"/>
                <a:gd name="connsiteY328" fmla="*/ 141351 h 1266825"/>
                <a:gd name="connsiteX329" fmla="*/ 1202341 w 1400175"/>
                <a:gd name="connsiteY329" fmla="*/ 149828 h 1266825"/>
                <a:gd name="connsiteX330" fmla="*/ 1195292 w 1400175"/>
                <a:gd name="connsiteY330" fmla="*/ 162592 h 1266825"/>
                <a:gd name="connsiteX331" fmla="*/ 1195292 w 1400175"/>
                <a:gd name="connsiteY331" fmla="*/ 167164 h 1266825"/>
                <a:gd name="connsiteX332" fmla="*/ 1212056 w 1400175"/>
                <a:gd name="connsiteY332" fmla="*/ 173260 h 1266825"/>
                <a:gd name="connsiteX333" fmla="*/ 1224153 w 1400175"/>
                <a:gd name="connsiteY333" fmla="*/ 181070 h 1266825"/>
                <a:gd name="connsiteX334" fmla="*/ 1248537 w 1400175"/>
                <a:gd name="connsiteY334" fmla="*/ 184785 h 1266825"/>
                <a:gd name="connsiteX335" fmla="*/ 1256633 w 1400175"/>
                <a:gd name="connsiteY335" fmla="*/ 188976 h 1266825"/>
                <a:gd name="connsiteX336" fmla="*/ 1260919 w 1400175"/>
                <a:gd name="connsiteY336" fmla="*/ 194500 h 1266825"/>
                <a:gd name="connsiteX337" fmla="*/ 1262062 w 1400175"/>
                <a:gd name="connsiteY337" fmla="*/ 202025 h 1266825"/>
                <a:gd name="connsiteX338" fmla="*/ 1256824 w 1400175"/>
                <a:gd name="connsiteY338" fmla="*/ 214884 h 1266825"/>
                <a:gd name="connsiteX339" fmla="*/ 1258062 w 1400175"/>
                <a:gd name="connsiteY339" fmla="*/ 222599 h 1266825"/>
                <a:gd name="connsiteX340" fmla="*/ 1241488 w 1400175"/>
                <a:gd name="connsiteY340" fmla="*/ 240411 h 1266825"/>
                <a:gd name="connsiteX341" fmla="*/ 1243679 w 1400175"/>
                <a:gd name="connsiteY341" fmla="*/ 252127 h 1266825"/>
                <a:gd name="connsiteX342" fmla="*/ 1241679 w 1400175"/>
                <a:gd name="connsiteY342" fmla="*/ 248888 h 1266825"/>
                <a:gd name="connsiteX343" fmla="*/ 1227677 w 1400175"/>
                <a:gd name="connsiteY343" fmla="*/ 242221 h 1266825"/>
                <a:gd name="connsiteX344" fmla="*/ 1217676 w 1400175"/>
                <a:gd name="connsiteY344" fmla="*/ 241363 h 1266825"/>
                <a:gd name="connsiteX345" fmla="*/ 1200055 w 1400175"/>
                <a:gd name="connsiteY345" fmla="*/ 244602 h 1266825"/>
                <a:gd name="connsiteX346" fmla="*/ 1186625 w 1400175"/>
                <a:gd name="connsiteY346" fmla="*/ 240411 h 1266825"/>
                <a:gd name="connsiteX347" fmla="*/ 1179862 w 1400175"/>
                <a:gd name="connsiteY347" fmla="*/ 235077 h 1266825"/>
                <a:gd name="connsiteX348" fmla="*/ 1181195 w 1400175"/>
                <a:gd name="connsiteY348" fmla="*/ 238125 h 1266825"/>
                <a:gd name="connsiteX349" fmla="*/ 1176147 w 1400175"/>
                <a:gd name="connsiteY349" fmla="*/ 236220 h 1266825"/>
                <a:gd name="connsiteX350" fmla="*/ 1168622 w 1400175"/>
                <a:gd name="connsiteY350" fmla="*/ 240506 h 1266825"/>
                <a:gd name="connsiteX351" fmla="*/ 1151763 w 1400175"/>
                <a:gd name="connsiteY351" fmla="*/ 229648 h 1266825"/>
                <a:gd name="connsiteX352" fmla="*/ 1147667 w 1400175"/>
                <a:gd name="connsiteY352" fmla="*/ 216313 h 1266825"/>
                <a:gd name="connsiteX353" fmla="*/ 1147953 w 1400175"/>
                <a:gd name="connsiteY353" fmla="*/ 205359 h 1266825"/>
                <a:gd name="connsiteX354" fmla="*/ 1142428 w 1400175"/>
                <a:gd name="connsiteY354" fmla="*/ 211455 h 1266825"/>
                <a:gd name="connsiteX355" fmla="*/ 1142524 w 1400175"/>
                <a:gd name="connsiteY355" fmla="*/ 221932 h 1266825"/>
                <a:gd name="connsiteX356" fmla="*/ 1129475 w 1400175"/>
                <a:gd name="connsiteY356" fmla="*/ 229552 h 1266825"/>
                <a:gd name="connsiteX357" fmla="*/ 1132046 w 1400175"/>
                <a:gd name="connsiteY357" fmla="*/ 237172 h 1266825"/>
                <a:gd name="connsiteX358" fmla="*/ 1127188 w 1400175"/>
                <a:gd name="connsiteY358" fmla="*/ 258032 h 1266825"/>
                <a:gd name="connsiteX359" fmla="*/ 1128332 w 1400175"/>
                <a:gd name="connsiteY359" fmla="*/ 269462 h 1266825"/>
                <a:gd name="connsiteX360" fmla="*/ 1121474 w 1400175"/>
                <a:gd name="connsiteY360" fmla="*/ 280416 h 1266825"/>
                <a:gd name="connsiteX361" fmla="*/ 1122331 w 1400175"/>
                <a:gd name="connsiteY361" fmla="*/ 286226 h 1266825"/>
                <a:gd name="connsiteX362" fmla="*/ 1116901 w 1400175"/>
                <a:gd name="connsiteY362" fmla="*/ 305657 h 1266825"/>
                <a:gd name="connsiteX363" fmla="*/ 1119378 w 1400175"/>
                <a:gd name="connsiteY363" fmla="*/ 307372 h 1266825"/>
                <a:gd name="connsiteX364" fmla="*/ 1135380 w 1400175"/>
                <a:gd name="connsiteY364" fmla="*/ 310801 h 1266825"/>
                <a:gd name="connsiteX365" fmla="*/ 1139476 w 1400175"/>
                <a:gd name="connsiteY365" fmla="*/ 304609 h 1266825"/>
                <a:gd name="connsiteX366" fmla="*/ 1140428 w 1400175"/>
                <a:gd name="connsiteY366" fmla="*/ 309277 h 1266825"/>
                <a:gd name="connsiteX367" fmla="*/ 1146810 w 1400175"/>
                <a:gd name="connsiteY367" fmla="*/ 314230 h 1266825"/>
                <a:gd name="connsiteX368" fmla="*/ 1147667 w 1400175"/>
                <a:gd name="connsiteY368" fmla="*/ 324612 h 1266825"/>
                <a:gd name="connsiteX369" fmla="*/ 1143286 w 1400175"/>
                <a:gd name="connsiteY369" fmla="*/ 331184 h 1266825"/>
                <a:gd name="connsiteX370" fmla="*/ 1144810 w 1400175"/>
                <a:gd name="connsiteY370" fmla="*/ 339376 h 1266825"/>
                <a:gd name="connsiteX371" fmla="*/ 1151382 w 1400175"/>
                <a:gd name="connsiteY371" fmla="*/ 348425 h 1266825"/>
                <a:gd name="connsiteX372" fmla="*/ 1150620 w 1400175"/>
                <a:gd name="connsiteY372" fmla="*/ 354425 h 1266825"/>
                <a:gd name="connsiteX373" fmla="*/ 1165098 w 1400175"/>
                <a:gd name="connsiteY373" fmla="*/ 366141 h 1266825"/>
                <a:gd name="connsiteX374" fmla="*/ 1165003 w 1400175"/>
                <a:gd name="connsiteY374" fmla="*/ 381857 h 1266825"/>
                <a:gd name="connsiteX375" fmla="*/ 1157668 w 1400175"/>
                <a:gd name="connsiteY375" fmla="*/ 384715 h 1266825"/>
                <a:gd name="connsiteX376" fmla="*/ 1151668 w 1400175"/>
                <a:gd name="connsiteY376" fmla="*/ 398907 h 1266825"/>
                <a:gd name="connsiteX377" fmla="*/ 1155859 w 1400175"/>
                <a:gd name="connsiteY377" fmla="*/ 413671 h 1266825"/>
                <a:gd name="connsiteX378" fmla="*/ 1165098 w 1400175"/>
                <a:gd name="connsiteY378" fmla="*/ 425291 h 1266825"/>
                <a:gd name="connsiteX379" fmla="*/ 1179481 w 1400175"/>
                <a:gd name="connsiteY379" fmla="*/ 434340 h 1266825"/>
                <a:gd name="connsiteX380" fmla="*/ 1183195 w 1400175"/>
                <a:gd name="connsiteY380" fmla="*/ 421767 h 1266825"/>
                <a:gd name="connsiteX381" fmla="*/ 1193101 w 1400175"/>
                <a:gd name="connsiteY381" fmla="*/ 418148 h 1266825"/>
                <a:gd name="connsiteX382" fmla="*/ 1192054 w 1400175"/>
                <a:gd name="connsiteY382" fmla="*/ 410051 h 1266825"/>
                <a:gd name="connsiteX383" fmla="*/ 1193959 w 1400175"/>
                <a:gd name="connsiteY383" fmla="*/ 405955 h 1266825"/>
                <a:gd name="connsiteX384" fmla="*/ 1192911 w 1400175"/>
                <a:gd name="connsiteY384" fmla="*/ 411861 h 1266825"/>
                <a:gd name="connsiteX385" fmla="*/ 1200150 w 1400175"/>
                <a:gd name="connsiteY385" fmla="*/ 429292 h 1266825"/>
                <a:gd name="connsiteX386" fmla="*/ 1209199 w 1400175"/>
                <a:gd name="connsiteY386" fmla="*/ 437102 h 1266825"/>
                <a:gd name="connsiteX387" fmla="*/ 1207579 w 1400175"/>
                <a:gd name="connsiteY387" fmla="*/ 438912 h 1266825"/>
                <a:gd name="connsiteX388" fmla="*/ 1209770 w 1400175"/>
                <a:gd name="connsiteY388" fmla="*/ 440722 h 1266825"/>
                <a:gd name="connsiteX389" fmla="*/ 1215104 w 1400175"/>
                <a:gd name="connsiteY389" fmla="*/ 442912 h 1266825"/>
                <a:gd name="connsiteX390" fmla="*/ 1214057 w 1400175"/>
                <a:gd name="connsiteY390" fmla="*/ 440246 h 1266825"/>
                <a:gd name="connsiteX391" fmla="*/ 1231487 w 1400175"/>
                <a:gd name="connsiteY391" fmla="*/ 449199 h 1266825"/>
                <a:gd name="connsiteX392" fmla="*/ 1235011 w 1400175"/>
                <a:gd name="connsiteY392" fmla="*/ 447770 h 1266825"/>
                <a:gd name="connsiteX393" fmla="*/ 1242632 w 1400175"/>
                <a:gd name="connsiteY393" fmla="*/ 456057 h 1266825"/>
                <a:gd name="connsiteX394" fmla="*/ 1248061 w 1400175"/>
                <a:gd name="connsiteY394" fmla="*/ 457581 h 1266825"/>
                <a:gd name="connsiteX395" fmla="*/ 1254824 w 1400175"/>
                <a:gd name="connsiteY395" fmla="*/ 455485 h 1266825"/>
                <a:gd name="connsiteX396" fmla="*/ 1273969 w 1400175"/>
                <a:gd name="connsiteY396" fmla="*/ 461486 h 1266825"/>
                <a:gd name="connsiteX397" fmla="*/ 1285970 w 1400175"/>
                <a:gd name="connsiteY397" fmla="*/ 476250 h 1266825"/>
                <a:gd name="connsiteX398" fmla="*/ 1297115 w 1400175"/>
                <a:gd name="connsiteY398" fmla="*/ 481108 h 1266825"/>
                <a:gd name="connsiteX399" fmla="*/ 1297115 w 1400175"/>
                <a:gd name="connsiteY399" fmla="*/ 498253 h 1266825"/>
                <a:gd name="connsiteX400" fmla="*/ 1288923 w 1400175"/>
                <a:gd name="connsiteY400" fmla="*/ 496824 h 1266825"/>
                <a:gd name="connsiteX401" fmla="*/ 1287494 w 1400175"/>
                <a:gd name="connsiteY401" fmla="*/ 492157 h 1266825"/>
                <a:gd name="connsiteX402" fmla="*/ 1275207 w 1400175"/>
                <a:gd name="connsiteY402" fmla="*/ 490156 h 1266825"/>
                <a:gd name="connsiteX403" fmla="*/ 1259681 w 1400175"/>
                <a:gd name="connsiteY403" fmla="*/ 503301 h 1266825"/>
                <a:gd name="connsiteX404" fmla="*/ 1262348 w 1400175"/>
                <a:gd name="connsiteY404" fmla="*/ 504444 h 1266825"/>
                <a:gd name="connsiteX405" fmla="*/ 1260348 w 1400175"/>
                <a:gd name="connsiteY405" fmla="*/ 530924 h 1266825"/>
                <a:gd name="connsiteX406" fmla="*/ 1261967 w 1400175"/>
                <a:gd name="connsiteY406" fmla="*/ 531495 h 1266825"/>
                <a:gd name="connsiteX407" fmla="*/ 1258919 w 1400175"/>
                <a:gd name="connsiteY407" fmla="*/ 556165 h 1266825"/>
                <a:gd name="connsiteX408" fmla="*/ 1249204 w 1400175"/>
                <a:gd name="connsiteY408" fmla="*/ 552736 h 1266825"/>
                <a:gd name="connsiteX409" fmla="*/ 1246060 w 1400175"/>
                <a:gd name="connsiteY409" fmla="*/ 555022 h 1266825"/>
                <a:gd name="connsiteX410" fmla="*/ 1242727 w 1400175"/>
                <a:gd name="connsiteY410" fmla="*/ 552355 h 1266825"/>
                <a:gd name="connsiteX411" fmla="*/ 1241774 w 1400175"/>
                <a:gd name="connsiteY411" fmla="*/ 555498 h 1266825"/>
                <a:gd name="connsiteX412" fmla="*/ 1260919 w 1400175"/>
                <a:gd name="connsiteY412" fmla="*/ 562166 h 1266825"/>
                <a:gd name="connsiteX413" fmla="*/ 1254728 w 1400175"/>
                <a:gd name="connsiteY413" fmla="*/ 566738 h 1266825"/>
                <a:gd name="connsiteX414" fmla="*/ 1254824 w 1400175"/>
                <a:gd name="connsiteY414" fmla="*/ 570357 h 1266825"/>
                <a:gd name="connsiteX415" fmla="*/ 1258348 w 1400175"/>
                <a:gd name="connsiteY415" fmla="*/ 566928 h 1266825"/>
                <a:gd name="connsiteX416" fmla="*/ 1265587 w 1400175"/>
                <a:gd name="connsiteY416" fmla="*/ 566547 h 1266825"/>
                <a:gd name="connsiteX417" fmla="*/ 1264729 w 1400175"/>
                <a:gd name="connsiteY417" fmla="*/ 581597 h 1266825"/>
                <a:gd name="connsiteX418" fmla="*/ 1269206 w 1400175"/>
                <a:gd name="connsiteY418" fmla="*/ 585883 h 1266825"/>
                <a:gd name="connsiteX419" fmla="*/ 1267111 w 1400175"/>
                <a:gd name="connsiteY419" fmla="*/ 589883 h 1266825"/>
                <a:gd name="connsiteX420" fmla="*/ 1268635 w 1400175"/>
                <a:gd name="connsiteY420" fmla="*/ 592550 h 1266825"/>
                <a:gd name="connsiteX421" fmla="*/ 1285684 w 1400175"/>
                <a:gd name="connsiteY421" fmla="*/ 607409 h 1266825"/>
                <a:gd name="connsiteX422" fmla="*/ 1292352 w 1400175"/>
                <a:gd name="connsiteY422" fmla="*/ 616934 h 1266825"/>
                <a:gd name="connsiteX423" fmla="*/ 1293971 w 1400175"/>
                <a:gd name="connsiteY423" fmla="*/ 615791 h 1266825"/>
                <a:gd name="connsiteX424" fmla="*/ 1290161 w 1400175"/>
                <a:gd name="connsiteY424" fmla="*/ 619792 h 1266825"/>
                <a:gd name="connsiteX425" fmla="*/ 1294543 w 1400175"/>
                <a:gd name="connsiteY425" fmla="*/ 628364 h 1266825"/>
                <a:gd name="connsiteX426" fmla="*/ 1282732 w 1400175"/>
                <a:gd name="connsiteY426" fmla="*/ 633413 h 1266825"/>
                <a:gd name="connsiteX427" fmla="*/ 1279017 w 1400175"/>
                <a:gd name="connsiteY427" fmla="*/ 641985 h 1266825"/>
                <a:gd name="connsiteX428" fmla="*/ 1281112 w 1400175"/>
                <a:gd name="connsiteY428" fmla="*/ 640842 h 1266825"/>
                <a:gd name="connsiteX429" fmla="*/ 1285970 w 1400175"/>
                <a:gd name="connsiteY429" fmla="*/ 646938 h 1266825"/>
                <a:gd name="connsiteX430" fmla="*/ 1296829 w 1400175"/>
                <a:gd name="connsiteY430" fmla="*/ 649319 h 1266825"/>
                <a:gd name="connsiteX431" fmla="*/ 1301401 w 1400175"/>
                <a:gd name="connsiteY431" fmla="*/ 637985 h 1266825"/>
                <a:gd name="connsiteX432" fmla="*/ 1304449 w 1400175"/>
                <a:gd name="connsiteY432" fmla="*/ 638651 h 1266825"/>
                <a:gd name="connsiteX433" fmla="*/ 1307116 w 1400175"/>
                <a:gd name="connsiteY433" fmla="*/ 649700 h 1266825"/>
                <a:gd name="connsiteX434" fmla="*/ 1312259 w 1400175"/>
                <a:gd name="connsiteY434" fmla="*/ 648271 h 1266825"/>
                <a:gd name="connsiteX435" fmla="*/ 1318355 w 1400175"/>
                <a:gd name="connsiteY435" fmla="*/ 651605 h 1266825"/>
                <a:gd name="connsiteX436" fmla="*/ 1312926 w 1400175"/>
                <a:gd name="connsiteY436" fmla="*/ 657796 h 1266825"/>
                <a:gd name="connsiteX437" fmla="*/ 1312069 w 1400175"/>
                <a:gd name="connsiteY437" fmla="*/ 663988 h 1266825"/>
                <a:gd name="connsiteX438" fmla="*/ 1328833 w 1400175"/>
                <a:gd name="connsiteY438" fmla="*/ 672179 h 1266825"/>
                <a:gd name="connsiteX439" fmla="*/ 1352550 w 1400175"/>
                <a:gd name="connsiteY439" fmla="*/ 705993 h 1266825"/>
                <a:gd name="connsiteX440" fmla="*/ 1370362 w 1400175"/>
                <a:gd name="connsiteY440" fmla="*/ 719804 h 1266825"/>
                <a:gd name="connsiteX441" fmla="*/ 1366076 w 1400175"/>
                <a:gd name="connsiteY441" fmla="*/ 721804 h 1266825"/>
                <a:gd name="connsiteX442" fmla="*/ 1338929 w 1400175"/>
                <a:gd name="connsiteY442" fmla="*/ 767620 h 1266825"/>
                <a:gd name="connsiteX443" fmla="*/ 1347502 w 1400175"/>
                <a:gd name="connsiteY443" fmla="*/ 777716 h 1266825"/>
                <a:gd name="connsiteX444" fmla="*/ 1346740 w 1400175"/>
                <a:gd name="connsiteY444" fmla="*/ 788289 h 1266825"/>
                <a:gd name="connsiteX445" fmla="*/ 1341406 w 1400175"/>
                <a:gd name="connsiteY445" fmla="*/ 802481 h 1266825"/>
                <a:gd name="connsiteX446" fmla="*/ 1349407 w 1400175"/>
                <a:gd name="connsiteY446" fmla="*/ 802577 h 1266825"/>
                <a:gd name="connsiteX447" fmla="*/ 1346263 w 1400175"/>
                <a:gd name="connsiteY447" fmla="*/ 814292 h 1266825"/>
                <a:gd name="connsiteX448" fmla="*/ 1365409 w 1400175"/>
                <a:gd name="connsiteY448" fmla="*/ 823150 h 1266825"/>
                <a:gd name="connsiteX449" fmla="*/ 1362551 w 1400175"/>
                <a:gd name="connsiteY449" fmla="*/ 840677 h 1266825"/>
                <a:gd name="connsiteX450" fmla="*/ 1373315 w 1400175"/>
                <a:gd name="connsiteY450" fmla="*/ 844106 h 1266825"/>
                <a:gd name="connsiteX451" fmla="*/ 1373124 w 1400175"/>
                <a:gd name="connsiteY451" fmla="*/ 852773 h 1266825"/>
                <a:gd name="connsiteX452" fmla="*/ 1364456 w 1400175"/>
                <a:gd name="connsiteY452" fmla="*/ 864298 h 1266825"/>
                <a:gd name="connsiteX453" fmla="*/ 1358741 w 1400175"/>
                <a:gd name="connsiteY453" fmla="*/ 878872 h 1266825"/>
                <a:gd name="connsiteX454" fmla="*/ 1366171 w 1400175"/>
                <a:gd name="connsiteY454" fmla="*/ 881920 h 1266825"/>
                <a:gd name="connsiteX455" fmla="*/ 1365409 w 1400175"/>
                <a:gd name="connsiteY455" fmla="*/ 893254 h 1266825"/>
                <a:gd name="connsiteX456" fmla="*/ 1371314 w 1400175"/>
                <a:gd name="connsiteY456" fmla="*/ 892873 h 1266825"/>
                <a:gd name="connsiteX457" fmla="*/ 1360551 w 1400175"/>
                <a:gd name="connsiteY457" fmla="*/ 935831 h 1266825"/>
                <a:gd name="connsiteX458" fmla="*/ 1396555 w 1400175"/>
                <a:gd name="connsiteY458" fmla="*/ 936974 h 1266825"/>
                <a:gd name="connsiteX459" fmla="*/ 1393317 w 1400175"/>
                <a:gd name="connsiteY459" fmla="*/ 943546 h 1266825"/>
                <a:gd name="connsiteX460" fmla="*/ 1391793 w 1400175"/>
                <a:gd name="connsiteY460" fmla="*/ 958025 h 1266825"/>
                <a:gd name="connsiteX461" fmla="*/ 1390174 w 1400175"/>
                <a:gd name="connsiteY461" fmla="*/ 957739 h 1266825"/>
                <a:gd name="connsiteX462" fmla="*/ 1388935 w 1400175"/>
                <a:gd name="connsiteY462" fmla="*/ 969359 h 1266825"/>
                <a:gd name="connsiteX463" fmla="*/ 1360551 w 1400175"/>
                <a:gd name="connsiteY463" fmla="*/ 1003935 h 1266825"/>
                <a:gd name="connsiteX464" fmla="*/ 1322642 w 1400175"/>
                <a:gd name="connsiteY464" fmla="*/ 1035177 h 1266825"/>
                <a:gd name="connsiteX465" fmla="*/ 1310735 w 1400175"/>
                <a:gd name="connsiteY465" fmla="*/ 1032891 h 1266825"/>
                <a:gd name="connsiteX466" fmla="*/ 1311116 w 1400175"/>
                <a:gd name="connsiteY466" fmla="*/ 1044892 h 1266825"/>
                <a:gd name="connsiteX467" fmla="*/ 1281970 w 1400175"/>
                <a:gd name="connsiteY467" fmla="*/ 1056037 h 1266825"/>
                <a:gd name="connsiteX468" fmla="*/ 1263682 w 1400175"/>
                <a:gd name="connsiteY468" fmla="*/ 1068800 h 1266825"/>
                <a:gd name="connsiteX469" fmla="*/ 1247013 w 1400175"/>
                <a:gd name="connsiteY469" fmla="*/ 1066991 h 1266825"/>
                <a:gd name="connsiteX470" fmla="*/ 1240822 w 1400175"/>
                <a:gd name="connsiteY470" fmla="*/ 1072991 h 1266825"/>
                <a:gd name="connsiteX471" fmla="*/ 1236726 w 1400175"/>
                <a:gd name="connsiteY471" fmla="*/ 1066038 h 1266825"/>
                <a:gd name="connsiteX472" fmla="*/ 1230820 w 1400175"/>
                <a:gd name="connsiteY472" fmla="*/ 1072325 h 1266825"/>
                <a:gd name="connsiteX473" fmla="*/ 1226344 w 1400175"/>
                <a:gd name="connsiteY473" fmla="*/ 1063562 h 1266825"/>
                <a:gd name="connsiteX474" fmla="*/ 1218247 w 1400175"/>
                <a:gd name="connsiteY474" fmla="*/ 1059942 h 1266825"/>
                <a:gd name="connsiteX475" fmla="*/ 1215200 w 1400175"/>
                <a:gd name="connsiteY475" fmla="*/ 1077468 h 1266825"/>
                <a:gd name="connsiteX476" fmla="*/ 1197674 w 1400175"/>
                <a:gd name="connsiteY476" fmla="*/ 1074134 h 1266825"/>
                <a:gd name="connsiteX477" fmla="*/ 1190053 w 1400175"/>
                <a:gd name="connsiteY477" fmla="*/ 1077087 h 1266825"/>
                <a:gd name="connsiteX478" fmla="*/ 1172146 w 1400175"/>
                <a:gd name="connsiteY478" fmla="*/ 1073372 h 1266825"/>
                <a:gd name="connsiteX479" fmla="*/ 1140619 w 1400175"/>
                <a:gd name="connsiteY479" fmla="*/ 1072706 h 1266825"/>
                <a:gd name="connsiteX480" fmla="*/ 1135666 w 1400175"/>
                <a:gd name="connsiteY480" fmla="*/ 1054037 h 1266825"/>
                <a:gd name="connsiteX481" fmla="*/ 1131951 w 1400175"/>
                <a:gd name="connsiteY481" fmla="*/ 1052132 h 1266825"/>
                <a:gd name="connsiteX482" fmla="*/ 1121759 w 1400175"/>
                <a:gd name="connsiteY482" fmla="*/ 1054608 h 1266825"/>
                <a:gd name="connsiteX483" fmla="*/ 1102233 w 1400175"/>
                <a:gd name="connsiteY483" fmla="*/ 1048703 h 1266825"/>
                <a:gd name="connsiteX484" fmla="*/ 1098518 w 1400175"/>
                <a:gd name="connsiteY484" fmla="*/ 1050131 h 1266825"/>
                <a:gd name="connsiteX485" fmla="*/ 1084135 w 1400175"/>
                <a:gd name="connsiteY485" fmla="*/ 1039368 h 1266825"/>
                <a:gd name="connsiteX486" fmla="*/ 1073944 w 1400175"/>
                <a:gd name="connsiteY486" fmla="*/ 1041463 h 1266825"/>
                <a:gd name="connsiteX487" fmla="*/ 1053179 w 1400175"/>
                <a:gd name="connsiteY487" fmla="*/ 1040702 h 1266825"/>
                <a:gd name="connsiteX488" fmla="*/ 1028891 w 1400175"/>
                <a:gd name="connsiteY488" fmla="*/ 1011650 h 1266825"/>
                <a:gd name="connsiteX489" fmla="*/ 1021270 w 1400175"/>
                <a:gd name="connsiteY489" fmla="*/ 1009840 h 1266825"/>
                <a:gd name="connsiteX490" fmla="*/ 1011365 w 1400175"/>
                <a:gd name="connsiteY490" fmla="*/ 1000696 h 1266825"/>
                <a:gd name="connsiteX491" fmla="*/ 996982 w 1400175"/>
                <a:gd name="connsiteY491" fmla="*/ 999935 h 1266825"/>
                <a:gd name="connsiteX492" fmla="*/ 982504 w 1400175"/>
                <a:gd name="connsiteY492" fmla="*/ 992315 h 1266825"/>
                <a:gd name="connsiteX493" fmla="*/ 981456 w 1400175"/>
                <a:gd name="connsiteY493" fmla="*/ 998982 h 1266825"/>
                <a:gd name="connsiteX494" fmla="*/ 958882 w 1400175"/>
                <a:gd name="connsiteY494" fmla="*/ 1000220 h 1266825"/>
                <a:gd name="connsiteX495" fmla="*/ 958310 w 1400175"/>
                <a:gd name="connsiteY495" fmla="*/ 1007840 h 1266825"/>
                <a:gd name="connsiteX496" fmla="*/ 927354 w 1400175"/>
                <a:gd name="connsiteY496" fmla="*/ 1004697 h 1266825"/>
                <a:gd name="connsiteX497" fmla="*/ 924496 w 1400175"/>
                <a:gd name="connsiteY497" fmla="*/ 1016698 h 1266825"/>
                <a:gd name="connsiteX498" fmla="*/ 911161 w 1400175"/>
                <a:gd name="connsiteY498" fmla="*/ 1032891 h 1266825"/>
                <a:gd name="connsiteX499" fmla="*/ 880586 w 1400175"/>
                <a:gd name="connsiteY499" fmla="*/ 1054799 h 1266825"/>
                <a:gd name="connsiteX500" fmla="*/ 871728 w 1400175"/>
                <a:gd name="connsiteY500" fmla="*/ 1055370 h 1266825"/>
                <a:gd name="connsiteX501" fmla="*/ 867727 w 1400175"/>
                <a:gd name="connsiteY501" fmla="*/ 1059561 h 1266825"/>
                <a:gd name="connsiteX502" fmla="*/ 865537 w 1400175"/>
                <a:gd name="connsiteY502" fmla="*/ 1057466 h 1266825"/>
                <a:gd name="connsiteX503" fmla="*/ 863060 w 1400175"/>
                <a:gd name="connsiteY503" fmla="*/ 1059752 h 1266825"/>
                <a:gd name="connsiteX504" fmla="*/ 860965 w 1400175"/>
                <a:gd name="connsiteY504" fmla="*/ 1056608 h 1266825"/>
                <a:gd name="connsiteX505" fmla="*/ 855631 w 1400175"/>
                <a:gd name="connsiteY505" fmla="*/ 1059466 h 1266825"/>
                <a:gd name="connsiteX506" fmla="*/ 842010 w 1400175"/>
                <a:gd name="connsiteY506" fmla="*/ 1079564 h 1266825"/>
                <a:gd name="connsiteX507" fmla="*/ 840676 w 1400175"/>
                <a:gd name="connsiteY507" fmla="*/ 1085183 h 1266825"/>
                <a:gd name="connsiteX508" fmla="*/ 845820 w 1400175"/>
                <a:gd name="connsiteY508" fmla="*/ 1089470 h 1266825"/>
                <a:gd name="connsiteX509" fmla="*/ 831056 w 1400175"/>
                <a:gd name="connsiteY509" fmla="*/ 1115663 h 1266825"/>
                <a:gd name="connsiteX510" fmla="*/ 828580 w 1400175"/>
                <a:gd name="connsiteY510" fmla="*/ 1126522 h 1266825"/>
                <a:gd name="connsiteX511" fmla="*/ 813054 w 1400175"/>
                <a:gd name="connsiteY511" fmla="*/ 1129665 h 1266825"/>
                <a:gd name="connsiteX512" fmla="*/ 810482 w 1400175"/>
                <a:gd name="connsiteY512" fmla="*/ 1133856 h 1266825"/>
                <a:gd name="connsiteX513" fmla="*/ 801243 w 1400175"/>
                <a:gd name="connsiteY513" fmla="*/ 1138047 h 1266825"/>
                <a:gd name="connsiteX514" fmla="*/ 784765 w 1400175"/>
                <a:gd name="connsiteY514" fmla="*/ 1130046 h 1266825"/>
                <a:gd name="connsiteX515" fmla="*/ 785336 w 1400175"/>
                <a:gd name="connsiteY515" fmla="*/ 1126522 h 1266825"/>
                <a:gd name="connsiteX516" fmla="*/ 782479 w 1400175"/>
                <a:gd name="connsiteY516" fmla="*/ 1125284 h 1266825"/>
                <a:gd name="connsiteX517" fmla="*/ 783431 w 1400175"/>
                <a:gd name="connsiteY517" fmla="*/ 1118997 h 1266825"/>
                <a:gd name="connsiteX518" fmla="*/ 777430 w 1400175"/>
                <a:gd name="connsiteY518" fmla="*/ 1110329 h 1266825"/>
                <a:gd name="connsiteX519" fmla="*/ 775811 w 1400175"/>
                <a:gd name="connsiteY519" fmla="*/ 1097471 h 1266825"/>
                <a:gd name="connsiteX520" fmla="*/ 767620 w 1400175"/>
                <a:gd name="connsiteY520" fmla="*/ 1100804 h 1266825"/>
                <a:gd name="connsiteX521" fmla="*/ 764286 w 1400175"/>
                <a:gd name="connsiteY521" fmla="*/ 1107853 h 1266825"/>
                <a:gd name="connsiteX522" fmla="*/ 755237 w 1400175"/>
                <a:gd name="connsiteY522" fmla="*/ 1106424 h 1266825"/>
                <a:gd name="connsiteX523" fmla="*/ 748760 w 1400175"/>
                <a:gd name="connsiteY523" fmla="*/ 1115759 h 1266825"/>
                <a:gd name="connsiteX524" fmla="*/ 754475 w 1400175"/>
                <a:gd name="connsiteY524" fmla="*/ 1119759 h 1266825"/>
                <a:gd name="connsiteX525" fmla="*/ 737521 w 1400175"/>
                <a:gd name="connsiteY525" fmla="*/ 1122617 h 1266825"/>
                <a:gd name="connsiteX526" fmla="*/ 720661 w 1400175"/>
                <a:gd name="connsiteY526" fmla="*/ 1120997 h 1266825"/>
                <a:gd name="connsiteX527" fmla="*/ 712184 w 1400175"/>
                <a:gd name="connsiteY527" fmla="*/ 1112711 h 1266825"/>
                <a:gd name="connsiteX528" fmla="*/ 702945 w 1400175"/>
                <a:gd name="connsiteY528" fmla="*/ 1108615 h 1266825"/>
                <a:gd name="connsiteX529" fmla="*/ 694087 w 1400175"/>
                <a:gd name="connsiteY529" fmla="*/ 1113282 h 1266825"/>
                <a:gd name="connsiteX530" fmla="*/ 690753 w 1400175"/>
                <a:gd name="connsiteY530" fmla="*/ 1108805 h 1266825"/>
                <a:gd name="connsiteX531" fmla="*/ 694753 w 1400175"/>
                <a:gd name="connsiteY531" fmla="*/ 1099471 h 1266825"/>
                <a:gd name="connsiteX532" fmla="*/ 689515 w 1400175"/>
                <a:gd name="connsiteY532" fmla="*/ 1099661 h 1266825"/>
                <a:gd name="connsiteX533" fmla="*/ 688276 w 1400175"/>
                <a:gd name="connsiteY533" fmla="*/ 1093946 h 1266825"/>
                <a:gd name="connsiteX534" fmla="*/ 666464 w 1400175"/>
                <a:gd name="connsiteY534" fmla="*/ 1097566 h 1266825"/>
                <a:gd name="connsiteX535" fmla="*/ 652939 w 1400175"/>
                <a:gd name="connsiteY535" fmla="*/ 1103852 h 1266825"/>
                <a:gd name="connsiteX536" fmla="*/ 626078 w 1400175"/>
                <a:gd name="connsiteY536" fmla="*/ 1110329 h 1266825"/>
                <a:gd name="connsiteX537" fmla="*/ 608838 w 1400175"/>
                <a:gd name="connsiteY537" fmla="*/ 1120616 h 1266825"/>
                <a:gd name="connsiteX538" fmla="*/ 610648 w 1400175"/>
                <a:gd name="connsiteY538" fmla="*/ 1129951 h 1266825"/>
                <a:gd name="connsiteX539" fmla="*/ 600075 w 1400175"/>
                <a:gd name="connsiteY539" fmla="*/ 1122617 h 1266825"/>
                <a:gd name="connsiteX540" fmla="*/ 559594 w 1400175"/>
                <a:gd name="connsiteY540" fmla="*/ 1121283 h 1266825"/>
                <a:gd name="connsiteX541" fmla="*/ 540639 w 1400175"/>
                <a:gd name="connsiteY541" fmla="*/ 1123188 h 1266825"/>
                <a:gd name="connsiteX542" fmla="*/ 530638 w 1400175"/>
                <a:gd name="connsiteY542" fmla="*/ 1126903 h 1266825"/>
                <a:gd name="connsiteX543" fmla="*/ 520065 w 1400175"/>
                <a:gd name="connsiteY543" fmla="*/ 1126808 h 1266825"/>
                <a:gd name="connsiteX544" fmla="*/ 516636 w 1400175"/>
                <a:gd name="connsiteY544" fmla="*/ 1130713 h 1266825"/>
                <a:gd name="connsiteX545" fmla="*/ 489394 w 1400175"/>
                <a:gd name="connsiteY545" fmla="*/ 1140809 h 1266825"/>
                <a:gd name="connsiteX546" fmla="*/ 485394 w 1400175"/>
                <a:gd name="connsiteY546" fmla="*/ 1130522 h 1266825"/>
                <a:gd name="connsiteX547" fmla="*/ 461867 w 1400175"/>
                <a:gd name="connsiteY547" fmla="*/ 1134237 h 1266825"/>
                <a:gd name="connsiteX548" fmla="*/ 452437 w 1400175"/>
                <a:gd name="connsiteY548" fmla="*/ 1133951 h 1266825"/>
                <a:gd name="connsiteX549" fmla="*/ 445865 w 1400175"/>
                <a:gd name="connsiteY549" fmla="*/ 1129856 h 1266825"/>
                <a:gd name="connsiteX550" fmla="*/ 440245 w 1400175"/>
                <a:gd name="connsiteY550" fmla="*/ 1129570 h 1266825"/>
                <a:gd name="connsiteX551" fmla="*/ 425005 w 1400175"/>
                <a:gd name="connsiteY551" fmla="*/ 1141667 h 1266825"/>
                <a:gd name="connsiteX552" fmla="*/ 424720 w 1400175"/>
                <a:gd name="connsiteY552" fmla="*/ 1144238 h 1266825"/>
                <a:gd name="connsiteX553" fmla="*/ 431482 w 1400175"/>
                <a:gd name="connsiteY553" fmla="*/ 1154144 h 1266825"/>
                <a:gd name="connsiteX554" fmla="*/ 441674 w 1400175"/>
                <a:gd name="connsiteY554" fmla="*/ 1158240 h 1266825"/>
                <a:gd name="connsiteX555" fmla="*/ 442246 w 1400175"/>
                <a:gd name="connsiteY555" fmla="*/ 1166241 h 1266825"/>
                <a:gd name="connsiteX556" fmla="*/ 447961 w 1400175"/>
                <a:gd name="connsiteY556" fmla="*/ 1175671 h 1266825"/>
                <a:gd name="connsiteX557" fmla="*/ 443484 w 1400175"/>
                <a:gd name="connsiteY557" fmla="*/ 1172528 h 1266825"/>
                <a:gd name="connsiteX558" fmla="*/ 442817 w 1400175"/>
                <a:gd name="connsiteY558" fmla="*/ 1174623 h 1266825"/>
                <a:gd name="connsiteX559" fmla="*/ 431197 w 1400175"/>
                <a:gd name="connsiteY559" fmla="*/ 1173575 h 1266825"/>
                <a:gd name="connsiteX560" fmla="*/ 422148 w 1400175"/>
                <a:gd name="connsiteY560" fmla="*/ 1181576 h 1266825"/>
                <a:gd name="connsiteX561" fmla="*/ 418052 w 1400175"/>
                <a:gd name="connsiteY561" fmla="*/ 1188053 h 1266825"/>
                <a:gd name="connsiteX562" fmla="*/ 397383 w 1400175"/>
                <a:gd name="connsiteY562" fmla="*/ 1202627 h 1266825"/>
                <a:gd name="connsiteX563" fmla="*/ 379285 w 1400175"/>
                <a:gd name="connsiteY563" fmla="*/ 1204913 h 1266825"/>
                <a:gd name="connsiteX564" fmla="*/ 383095 w 1400175"/>
                <a:gd name="connsiteY564" fmla="*/ 1200626 h 1266825"/>
                <a:gd name="connsiteX565" fmla="*/ 397573 w 1400175"/>
                <a:gd name="connsiteY565" fmla="*/ 1199293 h 1266825"/>
                <a:gd name="connsiteX566" fmla="*/ 408622 w 1400175"/>
                <a:gd name="connsiteY566" fmla="*/ 1190625 h 1266825"/>
                <a:gd name="connsiteX567" fmla="*/ 411766 w 1400175"/>
                <a:gd name="connsiteY567" fmla="*/ 1186339 h 1266825"/>
                <a:gd name="connsiteX568" fmla="*/ 409289 w 1400175"/>
                <a:gd name="connsiteY568" fmla="*/ 1189292 h 1266825"/>
                <a:gd name="connsiteX569" fmla="*/ 402336 w 1400175"/>
                <a:gd name="connsiteY569" fmla="*/ 1180433 h 1266825"/>
                <a:gd name="connsiteX570" fmla="*/ 384429 w 1400175"/>
                <a:gd name="connsiteY570" fmla="*/ 1173956 h 1266825"/>
                <a:gd name="connsiteX571" fmla="*/ 370713 w 1400175"/>
                <a:gd name="connsiteY571" fmla="*/ 1173575 h 1266825"/>
                <a:gd name="connsiteX572" fmla="*/ 350425 w 1400175"/>
                <a:gd name="connsiteY572" fmla="*/ 1167860 h 1266825"/>
                <a:gd name="connsiteX573" fmla="*/ 344995 w 1400175"/>
                <a:gd name="connsiteY573" fmla="*/ 1153763 h 1266825"/>
                <a:gd name="connsiteX574" fmla="*/ 350710 w 1400175"/>
                <a:gd name="connsiteY574" fmla="*/ 1141762 h 1266825"/>
                <a:gd name="connsiteX575" fmla="*/ 345662 w 1400175"/>
                <a:gd name="connsiteY575" fmla="*/ 1135094 h 1266825"/>
                <a:gd name="connsiteX576" fmla="*/ 305371 w 1400175"/>
                <a:gd name="connsiteY576" fmla="*/ 1135094 h 1266825"/>
                <a:gd name="connsiteX577" fmla="*/ 293179 w 1400175"/>
                <a:gd name="connsiteY577" fmla="*/ 1128522 h 1266825"/>
                <a:gd name="connsiteX578" fmla="*/ 280892 w 1400175"/>
                <a:gd name="connsiteY578" fmla="*/ 1126808 h 1266825"/>
                <a:gd name="connsiteX579" fmla="*/ 274034 w 1400175"/>
                <a:gd name="connsiteY579" fmla="*/ 1120140 h 1266825"/>
                <a:gd name="connsiteX580" fmla="*/ 256032 w 1400175"/>
                <a:gd name="connsiteY580" fmla="*/ 1115949 h 1266825"/>
                <a:gd name="connsiteX581" fmla="*/ 248602 w 1400175"/>
                <a:gd name="connsiteY581" fmla="*/ 1110996 h 1266825"/>
                <a:gd name="connsiteX582" fmla="*/ 243459 w 1400175"/>
                <a:gd name="connsiteY582" fmla="*/ 1122236 h 1266825"/>
                <a:gd name="connsiteX583" fmla="*/ 243935 w 1400175"/>
                <a:gd name="connsiteY583" fmla="*/ 1138523 h 1266825"/>
                <a:gd name="connsiteX584" fmla="*/ 237744 w 1400175"/>
                <a:gd name="connsiteY584" fmla="*/ 1142238 h 1266825"/>
                <a:gd name="connsiteX585" fmla="*/ 233172 w 1400175"/>
                <a:gd name="connsiteY585" fmla="*/ 1141857 h 1266825"/>
                <a:gd name="connsiteX586" fmla="*/ 237172 w 1400175"/>
                <a:gd name="connsiteY586" fmla="*/ 1155954 h 1266825"/>
                <a:gd name="connsiteX587" fmla="*/ 236315 w 1400175"/>
                <a:gd name="connsiteY587" fmla="*/ 1170432 h 1266825"/>
                <a:gd name="connsiteX588" fmla="*/ 238601 w 1400175"/>
                <a:gd name="connsiteY588" fmla="*/ 1176719 h 1266825"/>
                <a:gd name="connsiteX589" fmla="*/ 226028 w 1400175"/>
                <a:gd name="connsiteY589" fmla="*/ 1180243 h 1266825"/>
                <a:gd name="connsiteX590" fmla="*/ 239077 w 1400175"/>
                <a:gd name="connsiteY590" fmla="*/ 1177957 h 1266825"/>
                <a:gd name="connsiteX591" fmla="*/ 237172 w 1400175"/>
                <a:gd name="connsiteY591" fmla="*/ 1186339 h 1266825"/>
                <a:gd name="connsiteX592" fmla="*/ 239839 w 1400175"/>
                <a:gd name="connsiteY592" fmla="*/ 1195959 h 1266825"/>
                <a:gd name="connsiteX593" fmla="*/ 237268 w 1400175"/>
                <a:gd name="connsiteY593" fmla="*/ 1201007 h 1266825"/>
                <a:gd name="connsiteX594" fmla="*/ 234886 w 1400175"/>
                <a:gd name="connsiteY594" fmla="*/ 1196816 h 1266825"/>
                <a:gd name="connsiteX595" fmla="*/ 228981 w 1400175"/>
                <a:gd name="connsiteY595" fmla="*/ 1202055 h 1266825"/>
                <a:gd name="connsiteX596" fmla="*/ 205454 w 1400175"/>
                <a:gd name="connsiteY596" fmla="*/ 1208818 h 1266825"/>
                <a:gd name="connsiteX597" fmla="*/ 202406 w 1400175"/>
                <a:gd name="connsiteY597" fmla="*/ 1213866 h 1266825"/>
                <a:gd name="connsiteX598" fmla="*/ 204692 w 1400175"/>
                <a:gd name="connsiteY598" fmla="*/ 1224058 h 1266825"/>
                <a:gd name="connsiteX599" fmla="*/ 200977 w 1400175"/>
                <a:gd name="connsiteY599" fmla="*/ 1240060 h 1266825"/>
                <a:gd name="connsiteX600" fmla="*/ 198215 w 1400175"/>
                <a:gd name="connsiteY600" fmla="*/ 1249871 h 1266825"/>
                <a:gd name="connsiteX601" fmla="*/ 193643 w 1400175"/>
                <a:gd name="connsiteY601" fmla="*/ 1254347 h 1266825"/>
                <a:gd name="connsiteX602" fmla="*/ 181261 w 1400175"/>
                <a:gd name="connsiteY602" fmla="*/ 1257586 h 1266825"/>
                <a:gd name="connsiteX603" fmla="*/ 178975 w 1400175"/>
                <a:gd name="connsiteY603" fmla="*/ 1255776 h 1266825"/>
                <a:gd name="connsiteX604" fmla="*/ 178403 w 1400175"/>
                <a:gd name="connsiteY604" fmla="*/ 1251109 h 1266825"/>
                <a:gd name="connsiteX605" fmla="*/ 172879 w 1400175"/>
                <a:gd name="connsiteY605" fmla="*/ 1245965 h 1266825"/>
                <a:gd name="connsiteX606" fmla="*/ 169545 w 1400175"/>
                <a:gd name="connsiteY606" fmla="*/ 1229678 h 1266825"/>
                <a:gd name="connsiteX607" fmla="*/ 161544 w 1400175"/>
                <a:gd name="connsiteY607" fmla="*/ 1236440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1400175" h="1266825">
                  <a:moveTo>
                    <a:pt x="36004" y="1046131"/>
                  </a:moveTo>
                  <a:lnTo>
                    <a:pt x="20574" y="1046321"/>
                  </a:lnTo>
                  <a:lnTo>
                    <a:pt x="17335" y="1043940"/>
                  </a:lnTo>
                  <a:lnTo>
                    <a:pt x="16764" y="1034129"/>
                  </a:lnTo>
                  <a:lnTo>
                    <a:pt x="33814" y="1026700"/>
                  </a:lnTo>
                  <a:lnTo>
                    <a:pt x="36004" y="1046131"/>
                  </a:lnTo>
                  <a:close/>
                  <a:moveTo>
                    <a:pt x="1118521" y="301752"/>
                  </a:moveTo>
                  <a:lnTo>
                    <a:pt x="1122140" y="304514"/>
                  </a:lnTo>
                  <a:lnTo>
                    <a:pt x="1120997" y="307372"/>
                  </a:lnTo>
                  <a:lnTo>
                    <a:pt x="1117378" y="305657"/>
                  </a:lnTo>
                  <a:lnTo>
                    <a:pt x="1118521" y="301752"/>
                  </a:lnTo>
                  <a:close/>
                  <a:moveTo>
                    <a:pt x="1212533" y="145637"/>
                  </a:moveTo>
                  <a:lnTo>
                    <a:pt x="1215580" y="146685"/>
                  </a:lnTo>
                  <a:lnTo>
                    <a:pt x="1214342" y="154972"/>
                  </a:lnTo>
                  <a:lnTo>
                    <a:pt x="1208342" y="152209"/>
                  </a:lnTo>
                  <a:lnTo>
                    <a:pt x="1208627" y="148209"/>
                  </a:lnTo>
                  <a:lnTo>
                    <a:pt x="1206341" y="147066"/>
                  </a:lnTo>
                  <a:lnTo>
                    <a:pt x="1210437" y="144399"/>
                  </a:lnTo>
                  <a:lnTo>
                    <a:pt x="1212533" y="145637"/>
                  </a:lnTo>
                  <a:close/>
                  <a:moveTo>
                    <a:pt x="161544" y="1236440"/>
                  </a:moveTo>
                  <a:lnTo>
                    <a:pt x="160020" y="1230725"/>
                  </a:lnTo>
                  <a:lnTo>
                    <a:pt x="151733" y="1228249"/>
                  </a:lnTo>
                  <a:lnTo>
                    <a:pt x="143542" y="1222248"/>
                  </a:lnTo>
                  <a:lnTo>
                    <a:pt x="120682" y="1196721"/>
                  </a:lnTo>
                  <a:lnTo>
                    <a:pt x="118777" y="1174909"/>
                  </a:lnTo>
                  <a:lnTo>
                    <a:pt x="105727" y="1140047"/>
                  </a:lnTo>
                  <a:lnTo>
                    <a:pt x="100870" y="1136142"/>
                  </a:lnTo>
                  <a:lnTo>
                    <a:pt x="91440" y="1143191"/>
                  </a:lnTo>
                  <a:lnTo>
                    <a:pt x="83058" y="1144810"/>
                  </a:lnTo>
                  <a:lnTo>
                    <a:pt x="79915" y="1141952"/>
                  </a:lnTo>
                  <a:lnTo>
                    <a:pt x="82391" y="1117092"/>
                  </a:lnTo>
                  <a:lnTo>
                    <a:pt x="88011" y="1110234"/>
                  </a:lnTo>
                  <a:lnTo>
                    <a:pt x="90297" y="1097661"/>
                  </a:lnTo>
                  <a:lnTo>
                    <a:pt x="90011" y="1095280"/>
                  </a:lnTo>
                  <a:lnTo>
                    <a:pt x="85820" y="1097280"/>
                  </a:lnTo>
                  <a:lnTo>
                    <a:pt x="80581" y="1082516"/>
                  </a:lnTo>
                  <a:lnTo>
                    <a:pt x="85820" y="1080897"/>
                  </a:lnTo>
                  <a:lnTo>
                    <a:pt x="85249" y="1078325"/>
                  </a:lnTo>
                  <a:lnTo>
                    <a:pt x="81153" y="1078611"/>
                  </a:lnTo>
                  <a:lnTo>
                    <a:pt x="79915" y="1070896"/>
                  </a:lnTo>
                  <a:lnTo>
                    <a:pt x="84868" y="1066800"/>
                  </a:lnTo>
                  <a:lnTo>
                    <a:pt x="83629" y="1057847"/>
                  </a:lnTo>
                  <a:lnTo>
                    <a:pt x="42100" y="1045464"/>
                  </a:lnTo>
                  <a:lnTo>
                    <a:pt x="42196" y="1035177"/>
                  </a:lnTo>
                  <a:lnTo>
                    <a:pt x="42386" y="1033463"/>
                  </a:lnTo>
                  <a:lnTo>
                    <a:pt x="57436" y="1036892"/>
                  </a:lnTo>
                  <a:lnTo>
                    <a:pt x="57340" y="1027748"/>
                  </a:lnTo>
                  <a:lnTo>
                    <a:pt x="60293" y="1028414"/>
                  </a:lnTo>
                  <a:lnTo>
                    <a:pt x="60007" y="1010888"/>
                  </a:lnTo>
                  <a:lnTo>
                    <a:pt x="69818" y="1017079"/>
                  </a:lnTo>
                  <a:lnTo>
                    <a:pt x="86201" y="1019746"/>
                  </a:lnTo>
                  <a:lnTo>
                    <a:pt x="105156" y="1029176"/>
                  </a:lnTo>
                  <a:lnTo>
                    <a:pt x="93535" y="1018413"/>
                  </a:lnTo>
                  <a:lnTo>
                    <a:pt x="89821" y="1006888"/>
                  </a:lnTo>
                  <a:lnTo>
                    <a:pt x="102870" y="1007745"/>
                  </a:lnTo>
                  <a:lnTo>
                    <a:pt x="101822" y="991934"/>
                  </a:lnTo>
                  <a:lnTo>
                    <a:pt x="97441" y="991648"/>
                  </a:lnTo>
                  <a:lnTo>
                    <a:pt x="97345" y="989457"/>
                  </a:lnTo>
                  <a:lnTo>
                    <a:pt x="82010" y="988981"/>
                  </a:lnTo>
                  <a:lnTo>
                    <a:pt x="74485" y="991171"/>
                  </a:lnTo>
                  <a:lnTo>
                    <a:pt x="73057" y="988028"/>
                  </a:lnTo>
                  <a:lnTo>
                    <a:pt x="63246" y="987076"/>
                  </a:lnTo>
                  <a:lnTo>
                    <a:pt x="65341" y="978027"/>
                  </a:lnTo>
                  <a:lnTo>
                    <a:pt x="75914" y="980313"/>
                  </a:lnTo>
                  <a:lnTo>
                    <a:pt x="81820" y="977075"/>
                  </a:lnTo>
                  <a:lnTo>
                    <a:pt x="97822" y="975169"/>
                  </a:lnTo>
                  <a:lnTo>
                    <a:pt x="104870" y="970883"/>
                  </a:lnTo>
                  <a:lnTo>
                    <a:pt x="114395" y="959263"/>
                  </a:lnTo>
                  <a:lnTo>
                    <a:pt x="142303" y="952405"/>
                  </a:lnTo>
                  <a:lnTo>
                    <a:pt x="148209" y="947166"/>
                  </a:lnTo>
                  <a:lnTo>
                    <a:pt x="147256" y="936212"/>
                  </a:lnTo>
                  <a:lnTo>
                    <a:pt x="136874" y="925449"/>
                  </a:lnTo>
                  <a:lnTo>
                    <a:pt x="121634" y="902684"/>
                  </a:lnTo>
                  <a:lnTo>
                    <a:pt x="124873" y="899350"/>
                  </a:lnTo>
                  <a:lnTo>
                    <a:pt x="118300" y="890778"/>
                  </a:lnTo>
                  <a:lnTo>
                    <a:pt x="121634" y="888492"/>
                  </a:lnTo>
                  <a:lnTo>
                    <a:pt x="116776" y="880396"/>
                  </a:lnTo>
                  <a:lnTo>
                    <a:pt x="102013" y="872966"/>
                  </a:lnTo>
                  <a:lnTo>
                    <a:pt x="97250" y="873823"/>
                  </a:lnTo>
                  <a:lnTo>
                    <a:pt x="92107" y="866775"/>
                  </a:lnTo>
                  <a:lnTo>
                    <a:pt x="91059" y="857250"/>
                  </a:lnTo>
                  <a:lnTo>
                    <a:pt x="97155" y="851059"/>
                  </a:lnTo>
                  <a:lnTo>
                    <a:pt x="116205" y="842772"/>
                  </a:lnTo>
                  <a:lnTo>
                    <a:pt x="115062" y="837152"/>
                  </a:lnTo>
                  <a:lnTo>
                    <a:pt x="109252" y="837343"/>
                  </a:lnTo>
                  <a:lnTo>
                    <a:pt x="107156" y="823627"/>
                  </a:lnTo>
                  <a:lnTo>
                    <a:pt x="110204" y="822388"/>
                  </a:lnTo>
                  <a:lnTo>
                    <a:pt x="105061" y="808958"/>
                  </a:lnTo>
                  <a:lnTo>
                    <a:pt x="111061" y="809244"/>
                  </a:lnTo>
                  <a:lnTo>
                    <a:pt x="111919" y="805244"/>
                  </a:lnTo>
                  <a:lnTo>
                    <a:pt x="115062" y="805148"/>
                  </a:lnTo>
                  <a:lnTo>
                    <a:pt x="111538" y="792004"/>
                  </a:lnTo>
                  <a:lnTo>
                    <a:pt x="107728" y="792004"/>
                  </a:lnTo>
                  <a:lnTo>
                    <a:pt x="111347" y="770287"/>
                  </a:lnTo>
                  <a:lnTo>
                    <a:pt x="113633" y="763143"/>
                  </a:lnTo>
                  <a:lnTo>
                    <a:pt x="128206" y="763238"/>
                  </a:lnTo>
                  <a:lnTo>
                    <a:pt x="130302" y="755713"/>
                  </a:lnTo>
                  <a:lnTo>
                    <a:pt x="138970" y="749427"/>
                  </a:lnTo>
                  <a:lnTo>
                    <a:pt x="141065" y="740473"/>
                  </a:lnTo>
                  <a:lnTo>
                    <a:pt x="137255" y="730091"/>
                  </a:lnTo>
                  <a:lnTo>
                    <a:pt x="151162" y="708088"/>
                  </a:lnTo>
                  <a:lnTo>
                    <a:pt x="141160" y="699992"/>
                  </a:lnTo>
                  <a:lnTo>
                    <a:pt x="127921" y="696944"/>
                  </a:lnTo>
                  <a:lnTo>
                    <a:pt x="123444" y="690277"/>
                  </a:lnTo>
                  <a:lnTo>
                    <a:pt x="135541" y="690086"/>
                  </a:lnTo>
                  <a:lnTo>
                    <a:pt x="139255" y="674370"/>
                  </a:lnTo>
                  <a:lnTo>
                    <a:pt x="138398" y="666369"/>
                  </a:lnTo>
                  <a:lnTo>
                    <a:pt x="147066" y="662559"/>
                  </a:lnTo>
                  <a:lnTo>
                    <a:pt x="148685" y="654272"/>
                  </a:lnTo>
                  <a:lnTo>
                    <a:pt x="160687" y="644366"/>
                  </a:lnTo>
                  <a:lnTo>
                    <a:pt x="156210" y="626269"/>
                  </a:lnTo>
                  <a:lnTo>
                    <a:pt x="160496" y="624078"/>
                  </a:lnTo>
                  <a:lnTo>
                    <a:pt x="159067" y="609124"/>
                  </a:lnTo>
                  <a:lnTo>
                    <a:pt x="161449" y="608933"/>
                  </a:lnTo>
                  <a:lnTo>
                    <a:pt x="161830" y="603599"/>
                  </a:lnTo>
                  <a:lnTo>
                    <a:pt x="163639" y="603599"/>
                  </a:lnTo>
                  <a:lnTo>
                    <a:pt x="164878" y="589217"/>
                  </a:lnTo>
                  <a:lnTo>
                    <a:pt x="194119" y="585502"/>
                  </a:lnTo>
                  <a:lnTo>
                    <a:pt x="194119" y="580168"/>
                  </a:lnTo>
                  <a:lnTo>
                    <a:pt x="182594" y="569881"/>
                  </a:lnTo>
                  <a:lnTo>
                    <a:pt x="168021" y="567500"/>
                  </a:lnTo>
                  <a:lnTo>
                    <a:pt x="141637" y="569786"/>
                  </a:lnTo>
                  <a:lnTo>
                    <a:pt x="140494" y="566356"/>
                  </a:lnTo>
                  <a:lnTo>
                    <a:pt x="131350" y="562356"/>
                  </a:lnTo>
                  <a:lnTo>
                    <a:pt x="119253" y="562547"/>
                  </a:lnTo>
                  <a:lnTo>
                    <a:pt x="113062" y="546259"/>
                  </a:lnTo>
                  <a:lnTo>
                    <a:pt x="117919" y="539877"/>
                  </a:lnTo>
                  <a:lnTo>
                    <a:pt x="114014" y="538448"/>
                  </a:lnTo>
                  <a:lnTo>
                    <a:pt x="113157" y="534067"/>
                  </a:lnTo>
                  <a:lnTo>
                    <a:pt x="122587" y="532352"/>
                  </a:lnTo>
                  <a:lnTo>
                    <a:pt x="122015" y="525685"/>
                  </a:lnTo>
                  <a:lnTo>
                    <a:pt x="130207" y="520827"/>
                  </a:lnTo>
                  <a:lnTo>
                    <a:pt x="130588" y="511778"/>
                  </a:lnTo>
                  <a:lnTo>
                    <a:pt x="124301" y="511683"/>
                  </a:lnTo>
                  <a:lnTo>
                    <a:pt x="125158" y="502920"/>
                  </a:lnTo>
                  <a:lnTo>
                    <a:pt x="116491" y="504825"/>
                  </a:lnTo>
                  <a:lnTo>
                    <a:pt x="106680" y="511302"/>
                  </a:lnTo>
                  <a:lnTo>
                    <a:pt x="110490" y="495300"/>
                  </a:lnTo>
                  <a:lnTo>
                    <a:pt x="73723" y="480727"/>
                  </a:lnTo>
                  <a:lnTo>
                    <a:pt x="61722" y="480060"/>
                  </a:lnTo>
                  <a:lnTo>
                    <a:pt x="56483" y="476631"/>
                  </a:lnTo>
                  <a:lnTo>
                    <a:pt x="43434" y="476822"/>
                  </a:lnTo>
                  <a:lnTo>
                    <a:pt x="22669" y="458248"/>
                  </a:lnTo>
                  <a:lnTo>
                    <a:pt x="9525" y="450342"/>
                  </a:lnTo>
                  <a:lnTo>
                    <a:pt x="18002" y="444341"/>
                  </a:lnTo>
                  <a:lnTo>
                    <a:pt x="26384" y="445865"/>
                  </a:lnTo>
                  <a:lnTo>
                    <a:pt x="37052" y="442150"/>
                  </a:lnTo>
                  <a:lnTo>
                    <a:pt x="37243" y="437198"/>
                  </a:lnTo>
                  <a:lnTo>
                    <a:pt x="43815" y="429958"/>
                  </a:lnTo>
                  <a:lnTo>
                    <a:pt x="48387" y="398907"/>
                  </a:lnTo>
                  <a:lnTo>
                    <a:pt x="58674" y="383000"/>
                  </a:lnTo>
                  <a:lnTo>
                    <a:pt x="61436" y="371951"/>
                  </a:lnTo>
                  <a:lnTo>
                    <a:pt x="53816" y="360902"/>
                  </a:lnTo>
                  <a:lnTo>
                    <a:pt x="47244" y="357569"/>
                  </a:lnTo>
                  <a:lnTo>
                    <a:pt x="48292" y="347091"/>
                  </a:lnTo>
                  <a:lnTo>
                    <a:pt x="70009" y="357473"/>
                  </a:lnTo>
                  <a:lnTo>
                    <a:pt x="85249" y="381762"/>
                  </a:lnTo>
                  <a:lnTo>
                    <a:pt x="92583" y="402336"/>
                  </a:lnTo>
                  <a:lnTo>
                    <a:pt x="99822" y="397478"/>
                  </a:lnTo>
                  <a:lnTo>
                    <a:pt x="103918" y="404717"/>
                  </a:lnTo>
                  <a:lnTo>
                    <a:pt x="109823" y="427673"/>
                  </a:lnTo>
                  <a:lnTo>
                    <a:pt x="135255" y="438817"/>
                  </a:lnTo>
                  <a:lnTo>
                    <a:pt x="144589" y="431578"/>
                  </a:lnTo>
                  <a:lnTo>
                    <a:pt x="150685" y="431578"/>
                  </a:lnTo>
                  <a:lnTo>
                    <a:pt x="166116" y="424910"/>
                  </a:lnTo>
                  <a:lnTo>
                    <a:pt x="174688" y="414337"/>
                  </a:lnTo>
                  <a:lnTo>
                    <a:pt x="205930" y="429387"/>
                  </a:lnTo>
                  <a:lnTo>
                    <a:pt x="243268" y="423196"/>
                  </a:lnTo>
                  <a:lnTo>
                    <a:pt x="260604" y="411194"/>
                  </a:lnTo>
                  <a:lnTo>
                    <a:pt x="272320" y="394145"/>
                  </a:lnTo>
                  <a:lnTo>
                    <a:pt x="289750" y="396335"/>
                  </a:lnTo>
                  <a:lnTo>
                    <a:pt x="291751" y="382524"/>
                  </a:lnTo>
                  <a:lnTo>
                    <a:pt x="309181" y="381381"/>
                  </a:lnTo>
                  <a:lnTo>
                    <a:pt x="314420" y="383953"/>
                  </a:lnTo>
                  <a:lnTo>
                    <a:pt x="314896" y="368617"/>
                  </a:lnTo>
                  <a:lnTo>
                    <a:pt x="321564" y="368903"/>
                  </a:lnTo>
                  <a:lnTo>
                    <a:pt x="322231" y="366141"/>
                  </a:lnTo>
                  <a:lnTo>
                    <a:pt x="326993" y="368808"/>
                  </a:lnTo>
                  <a:lnTo>
                    <a:pt x="331470" y="354616"/>
                  </a:lnTo>
                  <a:lnTo>
                    <a:pt x="332137" y="342519"/>
                  </a:lnTo>
                  <a:lnTo>
                    <a:pt x="341662" y="336995"/>
                  </a:lnTo>
                  <a:lnTo>
                    <a:pt x="354901" y="322516"/>
                  </a:lnTo>
                  <a:lnTo>
                    <a:pt x="362617" y="321278"/>
                  </a:lnTo>
                  <a:lnTo>
                    <a:pt x="384619" y="322516"/>
                  </a:lnTo>
                  <a:lnTo>
                    <a:pt x="410813" y="336518"/>
                  </a:lnTo>
                  <a:lnTo>
                    <a:pt x="408908" y="340042"/>
                  </a:lnTo>
                  <a:lnTo>
                    <a:pt x="421195" y="346329"/>
                  </a:lnTo>
                  <a:lnTo>
                    <a:pt x="427958" y="353473"/>
                  </a:lnTo>
                  <a:lnTo>
                    <a:pt x="421291" y="363950"/>
                  </a:lnTo>
                  <a:lnTo>
                    <a:pt x="423767" y="371380"/>
                  </a:lnTo>
                  <a:lnTo>
                    <a:pt x="431673" y="372332"/>
                  </a:lnTo>
                  <a:lnTo>
                    <a:pt x="441007" y="378047"/>
                  </a:lnTo>
                  <a:lnTo>
                    <a:pt x="445389" y="383286"/>
                  </a:lnTo>
                  <a:lnTo>
                    <a:pt x="445389" y="388810"/>
                  </a:lnTo>
                  <a:lnTo>
                    <a:pt x="452533" y="390049"/>
                  </a:lnTo>
                  <a:lnTo>
                    <a:pt x="451485" y="395002"/>
                  </a:lnTo>
                  <a:lnTo>
                    <a:pt x="459867" y="394811"/>
                  </a:lnTo>
                  <a:lnTo>
                    <a:pt x="460534" y="392621"/>
                  </a:lnTo>
                  <a:lnTo>
                    <a:pt x="469201" y="390334"/>
                  </a:lnTo>
                  <a:lnTo>
                    <a:pt x="476917" y="391477"/>
                  </a:lnTo>
                  <a:lnTo>
                    <a:pt x="474631" y="405575"/>
                  </a:lnTo>
                  <a:lnTo>
                    <a:pt x="478155" y="405955"/>
                  </a:lnTo>
                  <a:lnTo>
                    <a:pt x="477869" y="408623"/>
                  </a:lnTo>
                  <a:lnTo>
                    <a:pt x="492728" y="411766"/>
                  </a:lnTo>
                  <a:lnTo>
                    <a:pt x="495776" y="402241"/>
                  </a:lnTo>
                  <a:lnTo>
                    <a:pt x="500634" y="407860"/>
                  </a:lnTo>
                  <a:lnTo>
                    <a:pt x="507492" y="410623"/>
                  </a:lnTo>
                  <a:lnTo>
                    <a:pt x="512445" y="403098"/>
                  </a:lnTo>
                  <a:lnTo>
                    <a:pt x="512254" y="397669"/>
                  </a:lnTo>
                  <a:lnTo>
                    <a:pt x="516826" y="399859"/>
                  </a:lnTo>
                  <a:lnTo>
                    <a:pt x="517493" y="396621"/>
                  </a:lnTo>
                  <a:lnTo>
                    <a:pt x="514826" y="385572"/>
                  </a:lnTo>
                  <a:lnTo>
                    <a:pt x="512254" y="386429"/>
                  </a:lnTo>
                  <a:lnTo>
                    <a:pt x="510349" y="372904"/>
                  </a:lnTo>
                  <a:lnTo>
                    <a:pt x="521017" y="354806"/>
                  </a:lnTo>
                  <a:lnTo>
                    <a:pt x="521684" y="349663"/>
                  </a:lnTo>
                  <a:lnTo>
                    <a:pt x="529495" y="339757"/>
                  </a:lnTo>
                  <a:lnTo>
                    <a:pt x="530733" y="333089"/>
                  </a:lnTo>
                  <a:lnTo>
                    <a:pt x="528352" y="330136"/>
                  </a:lnTo>
                  <a:lnTo>
                    <a:pt x="530638" y="324898"/>
                  </a:lnTo>
                  <a:lnTo>
                    <a:pt x="524637" y="323088"/>
                  </a:lnTo>
                  <a:lnTo>
                    <a:pt x="525970" y="319469"/>
                  </a:lnTo>
                  <a:lnTo>
                    <a:pt x="521494" y="314515"/>
                  </a:lnTo>
                  <a:lnTo>
                    <a:pt x="487775" y="309372"/>
                  </a:lnTo>
                  <a:lnTo>
                    <a:pt x="480917" y="303943"/>
                  </a:lnTo>
                  <a:lnTo>
                    <a:pt x="470344" y="301466"/>
                  </a:lnTo>
                  <a:lnTo>
                    <a:pt x="469392" y="297847"/>
                  </a:lnTo>
                  <a:lnTo>
                    <a:pt x="462343" y="300609"/>
                  </a:lnTo>
                  <a:lnTo>
                    <a:pt x="454533" y="298990"/>
                  </a:lnTo>
                  <a:lnTo>
                    <a:pt x="454819" y="278416"/>
                  </a:lnTo>
                  <a:lnTo>
                    <a:pt x="448627" y="260699"/>
                  </a:lnTo>
                  <a:lnTo>
                    <a:pt x="443198" y="257461"/>
                  </a:lnTo>
                  <a:lnTo>
                    <a:pt x="439388" y="248793"/>
                  </a:lnTo>
                  <a:lnTo>
                    <a:pt x="441769" y="246983"/>
                  </a:lnTo>
                  <a:lnTo>
                    <a:pt x="438436" y="238792"/>
                  </a:lnTo>
                  <a:lnTo>
                    <a:pt x="441293" y="226219"/>
                  </a:lnTo>
                  <a:lnTo>
                    <a:pt x="434530" y="220408"/>
                  </a:lnTo>
                  <a:lnTo>
                    <a:pt x="435483" y="214789"/>
                  </a:lnTo>
                  <a:lnTo>
                    <a:pt x="444436" y="206978"/>
                  </a:lnTo>
                  <a:lnTo>
                    <a:pt x="443484" y="202787"/>
                  </a:lnTo>
                  <a:lnTo>
                    <a:pt x="438340" y="199358"/>
                  </a:lnTo>
                  <a:lnTo>
                    <a:pt x="439769" y="195643"/>
                  </a:lnTo>
                  <a:lnTo>
                    <a:pt x="458724" y="199453"/>
                  </a:lnTo>
                  <a:lnTo>
                    <a:pt x="470440" y="195739"/>
                  </a:lnTo>
                  <a:lnTo>
                    <a:pt x="481489" y="201835"/>
                  </a:lnTo>
                  <a:lnTo>
                    <a:pt x="478250" y="193167"/>
                  </a:lnTo>
                  <a:lnTo>
                    <a:pt x="465963" y="179832"/>
                  </a:lnTo>
                  <a:lnTo>
                    <a:pt x="464344" y="172879"/>
                  </a:lnTo>
                  <a:lnTo>
                    <a:pt x="455771" y="165449"/>
                  </a:lnTo>
                  <a:lnTo>
                    <a:pt x="453295" y="159734"/>
                  </a:lnTo>
                  <a:lnTo>
                    <a:pt x="455581" y="151924"/>
                  </a:lnTo>
                  <a:lnTo>
                    <a:pt x="451199" y="146971"/>
                  </a:lnTo>
                  <a:lnTo>
                    <a:pt x="456819" y="135541"/>
                  </a:lnTo>
                  <a:lnTo>
                    <a:pt x="461105" y="133064"/>
                  </a:lnTo>
                  <a:lnTo>
                    <a:pt x="472535" y="133540"/>
                  </a:lnTo>
                  <a:lnTo>
                    <a:pt x="500158" y="124587"/>
                  </a:lnTo>
                  <a:lnTo>
                    <a:pt x="506635" y="116776"/>
                  </a:lnTo>
                  <a:lnTo>
                    <a:pt x="543877" y="101251"/>
                  </a:lnTo>
                  <a:lnTo>
                    <a:pt x="561403" y="106108"/>
                  </a:lnTo>
                  <a:lnTo>
                    <a:pt x="570071" y="102965"/>
                  </a:lnTo>
                  <a:lnTo>
                    <a:pt x="566928" y="99155"/>
                  </a:lnTo>
                  <a:lnTo>
                    <a:pt x="557689" y="96107"/>
                  </a:lnTo>
                  <a:lnTo>
                    <a:pt x="553784" y="91154"/>
                  </a:lnTo>
                  <a:lnTo>
                    <a:pt x="549497" y="73057"/>
                  </a:lnTo>
                  <a:lnTo>
                    <a:pt x="553402" y="62008"/>
                  </a:lnTo>
                  <a:lnTo>
                    <a:pt x="570262" y="62770"/>
                  </a:lnTo>
                  <a:lnTo>
                    <a:pt x="584168" y="55816"/>
                  </a:lnTo>
                  <a:lnTo>
                    <a:pt x="593788" y="54197"/>
                  </a:lnTo>
                  <a:lnTo>
                    <a:pt x="611695" y="55626"/>
                  </a:lnTo>
                  <a:lnTo>
                    <a:pt x="620268" y="49530"/>
                  </a:lnTo>
                  <a:lnTo>
                    <a:pt x="643318" y="50768"/>
                  </a:lnTo>
                  <a:lnTo>
                    <a:pt x="686657" y="31242"/>
                  </a:lnTo>
                  <a:lnTo>
                    <a:pt x="702945" y="32575"/>
                  </a:lnTo>
                  <a:lnTo>
                    <a:pt x="715709" y="27337"/>
                  </a:lnTo>
                  <a:lnTo>
                    <a:pt x="720185" y="35719"/>
                  </a:lnTo>
                  <a:lnTo>
                    <a:pt x="749141" y="47339"/>
                  </a:lnTo>
                  <a:lnTo>
                    <a:pt x="760952" y="44863"/>
                  </a:lnTo>
                  <a:lnTo>
                    <a:pt x="767810" y="40672"/>
                  </a:lnTo>
                  <a:lnTo>
                    <a:pt x="764667" y="29718"/>
                  </a:lnTo>
                  <a:lnTo>
                    <a:pt x="778573" y="21526"/>
                  </a:lnTo>
                  <a:lnTo>
                    <a:pt x="784955" y="9525"/>
                  </a:lnTo>
                  <a:lnTo>
                    <a:pt x="802195" y="22288"/>
                  </a:lnTo>
                  <a:lnTo>
                    <a:pt x="801719" y="25432"/>
                  </a:lnTo>
                  <a:lnTo>
                    <a:pt x="804958" y="28384"/>
                  </a:lnTo>
                  <a:lnTo>
                    <a:pt x="835438" y="33909"/>
                  </a:lnTo>
                  <a:lnTo>
                    <a:pt x="846296" y="40957"/>
                  </a:lnTo>
                  <a:lnTo>
                    <a:pt x="901541" y="42958"/>
                  </a:lnTo>
                  <a:lnTo>
                    <a:pt x="917543" y="51054"/>
                  </a:lnTo>
                  <a:lnTo>
                    <a:pt x="925735" y="50101"/>
                  </a:lnTo>
                  <a:lnTo>
                    <a:pt x="924306" y="62960"/>
                  </a:lnTo>
                  <a:lnTo>
                    <a:pt x="933069" y="72866"/>
                  </a:lnTo>
                  <a:lnTo>
                    <a:pt x="936498" y="81629"/>
                  </a:lnTo>
                  <a:lnTo>
                    <a:pt x="933259" y="85439"/>
                  </a:lnTo>
                  <a:lnTo>
                    <a:pt x="936879" y="92773"/>
                  </a:lnTo>
                  <a:lnTo>
                    <a:pt x="933355" y="96583"/>
                  </a:lnTo>
                  <a:lnTo>
                    <a:pt x="937260" y="113252"/>
                  </a:lnTo>
                  <a:lnTo>
                    <a:pt x="952024" y="116110"/>
                  </a:lnTo>
                  <a:lnTo>
                    <a:pt x="959167" y="104584"/>
                  </a:lnTo>
                  <a:lnTo>
                    <a:pt x="964501" y="101536"/>
                  </a:lnTo>
                  <a:lnTo>
                    <a:pt x="971455" y="101346"/>
                  </a:lnTo>
                  <a:lnTo>
                    <a:pt x="972026" y="91440"/>
                  </a:lnTo>
                  <a:lnTo>
                    <a:pt x="976503" y="84106"/>
                  </a:lnTo>
                  <a:lnTo>
                    <a:pt x="989457" y="84487"/>
                  </a:lnTo>
                  <a:lnTo>
                    <a:pt x="997363" y="79915"/>
                  </a:lnTo>
                  <a:lnTo>
                    <a:pt x="1005364" y="83439"/>
                  </a:lnTo>
                  <a:lnTo>
                    <a:pt x="1012222" y="81724"/>
                  </a:lnTo>
                  <a:lnTo>
                    <a:pt x="1019842" y="84296"/>
                  </a:lnTo>
                  <a:lnTo>
                    <a:pt x="1026128" y="81915"/>
                  </a:lnTo>
                  <a:lnTo>
                    <a:pt x="1028986" y="77819"/>
                  </a:lnTo>
                  <a:lnTo>
                    <a:pt x="1046512" y="73533"/>
                  </a:lnTo>
                  <a:lnTo>
                    <a:pt x="1065181" y="86582"/>
                  </a:lnTo>
                  <a:lnTo>
                    <a:pt x="1072039" y="94964"/>
                  </a:lnTo>
                  <a:lnTo>
                    <a:pt x="1072229" y="100774"/>
                  </a:lnTo>
                  <a:lnTo>
                    <a:pt x="1089184" y="116776"/>
                  </a:lnTo>
                  <a:lnTo>
                    <a:pt x="1096423" y="120205"/>
                  </a:lnTo>
                  <a:lnTo>
                    <a:pt x="1095946" y="128302"/>
                  </a:lnTo>
                  <a:lnTo>
                    <a:pt x="1103567" y="137922"/>
                  </a:lnTo>
                  <a:lnTo>
                    <a:pt x="1106234" y="136684"/>
                  </a:lnTo>
                  <a:lnTo>
                    <a:pt x="1113282" y="139446"/>
                  </a:lnTo>
                  <a:lnTo>
                    <a:pt x="1109282" y="141732"/>
                  </a:lnTo>
                  <a:lnTo>
                    <a:pt x="1120902" y="152400"/>
                  </a:lnTo>
                  <a:lnTo>
                    <a:pt x="1122521" y="161639"/>
                  </a:lnTo>
                  <a:lnTo>
                    <a:pt x="1143857" y="168021"/>
                  </a:lnTo>
                  <a:lnTo>
                    <a:pt x="1149858" y="162115"/>
                  </a:lnTo>
                  <a:lnTo>
                    <a:pt x="1161478" y="163544"/>
                  </a:lnTo>
                  <a:lnTo>
                    <a:pt x="1194816" y="143351"/>
                  </a:lnTo>
                  <a:lnTo>
                    <a:pt x="1216819" y="136874"/>
                  </a:lnTo>
                  <a:lnTo>
                    <a:pt x="1217485" y="139827"/>
                  </a:lnTo>
                  <a:lnTo>
                    <a:pt x="1213866" y="141351"/>
                  </a:lnTo>
                  <a:lnTo>
                    <a:pt x="1202341" y="149828"/>
                  </a:lnTo>
                  <a:lnTo>
                    <a:pt x="1195292" y="162592"/>
                  </a:lnTo>
                  <a:lnTo>
                    <a:pt x="1195292" y="167164"/>
                  </a:lnTo>
                  <a:lnTo>
                    <a:pt x="1212056" y="173260"/>
                  </a:lnTo>
                  <a:lnTo>
                    <a:pt x="1224153" y="181070"/>
                  </a:lnTo>
                  <a:lnTo>
                    <a:pt x="1248537" y="184785"/>
                  </a:lnTo>
                  <a:lnTo>
                    <a:pt x="1256633" y="188976"/>
                  </a:lnTo>
                  <a:lnTo>
                    <a:pt x="1260919" y="194500"/>
                  </a:lnTo>
                  <a:lnTo>
                    <a:pt x="1262062" y="202025"/>
                  </a:lnTo>
                  <a:lnTo>
                    <a:pt x="1256824" y="214884"/>
                  </a:lnTo>
                  <a:lnTo>
                    <a:pt x="1258062" y="222599"/>
                  </a:lnTo>
                  <a:lnTo>
                    <a:pt x="1241488" y="240411"/>
                  </a:lnTo>
                  <a:lnTo>
                    <a:pt x="1243679" y="252127"/>
                  </a:lnTo>
                  <a:lnTo>
                    <a:pt x="1241679" y="248888"/>
                  </a:lnTo>
                  <a:lnTo>
                    <a:pt x="1227677" y="242221"/>
                  </a:lnTo>
                  <a:lnTo>
                    <a:pt x="1217676" y="241363"/>
                  </a:lnTo>
                  <a:lnTo>
                    <a:pt x="1200055" y="244602"/>
                  </a:lnTo>
                  <a:lnTo>
                    <a:pt x="1186625" y="240411"/>
                  </a:lnTo>
                  <a:lnTo>
                    <a:pt x="1179862" y="235077"/>
                  </a:lnTo>
                  <a:lnTo>
                    <a:pt x="1181195" y="238125"/>
                  </a:lnTo>
                  <a:lnTo>
                    <a:pt x="1176147" y="236220"/>
                  </a:lnTo>
                  <a:lnTo>
                    <a:pt x="1168622" y="240506"/>
                  </a:lnTo>
                  <a:lnTo>
                    <a:pt x="1151763" y="229648"/>
                  </a:lnTo>
                  <a:lnTo>
                    <a:pt x="1147667" y="216313"/>
                  </a:lnTo>
                  <a:lnTo>
                    <a:pt x="1147953" y="205359"/>
                  </a:lnTo>
                  <a:lnTo>
                    <a:pt x="1142428" y="211455"/>
                  </a:lnTo>
                  <a:lnTo>
                    <a:pt x="1142524" y="221932"/>
                  </a:lnTo>
                  <a:lnTo>
                    <a:pt x="1129475" y="229552"/>
                  </a:lnTo>
                  <a:lnTo>
                    <a:pt x="1132046" y="237172"/>
                  </a:lnTo>
                  <a:lnTo>
                    <a:pt x="1127188" y="258032"/>
                  </a:lnTo>
                  <a:lnTo>
                    <a:pt x="1128332" y="269462"/>
                  </a:lnTo>
                  <a:lnTo>
                    <a:pt x="1121474" y="280416"/>
                  </a:lnTo>
                  <a:lnTo>
                    <a:pt x="1122331" y="286226"/>
                  </a:lnTo>
                  <a:lnTo>
                    <a:pt x="1116901" y="305657"/>
                  </a:lnTo>
                  <a:lnTo>
                    <a:pt x="1119378" y="307372"/>
                  </a:lnTo>
                  <a:lnTo>
                    <a:pt x="1135380" y="310801"/>
                  </a:lnTo>
                  <a:lnTo>
                    <a:pt x="1139476" y="304609"/>
                  </a:lnTo>
                  <a:lnTo>
                    <a:pt x="1140428" y="309277"/>
                  </a:lnTo>
                  <a:lnTo>
                    <a:pt x="1146810" y="314230"/>
                  </a:lnTo>
                  <a:lnTo>
                    <a:pt x="1147667" y="324612"/>
                  </a:lnTo>
                  <a:lnTo>
                    <a:pt x="1143286" y="331184"/>
                  </a:lnTo>
                  <a:lnTo>
                    <a:pt x="1144810" y="339376"/>
                  </a:lnTo>
                  <a:lnTo>
                    <a:pt x="1151382" y="348425"/>
                  </a:lnTo>
                  <a:lnTo>
                    <a:pt x="1150620" y="354425"/>
                  </a:lnTo>
                  <a:lnTo>
                    <a:pt x="1165098" y="366141"/>
                  </a:lnTo>
                  <a:lnTo>
                    <a:pt x="1165003" y="381857"/>
                  </a:lnTo>
                  <a:lnTo>
                    <a:pt x="1157668" y="384715"/>
                  </a:lnTo>
                  <a:lnTo>
                    <a:pt x="1151668" y="398907"/>
                  </a:lnTo>
                  <a:lnTo>
                    <a:pt x="1155859" y="413671"/>
                  </a:lnTo>
                  <a:lnTo>
                    <a:pt x="1165098" y="425291"/>
                  </a:lnTo>
                  <a:lnTo>
                    <a:pt x="1179481" y="434340"/>
                  </a:lnTo>
                  <a:lnTo>
                    <a:pt x="1183195" y="421767"/>
                  </a:lnTo>
                  <a:lnTo>
                    <a:pt x="1193101" y="418148"/>
                  </a:lnTo>
                  <a:lnTo>
                    <a:pt x="1192054" y="410051"/>
                  </a:lnTo>
                  <a:lnTo>
                    <a:pt x="1193959" y="405955"/>
                  </a:lnTo>
                  <a:lnTo>
                    <a:pt x="1192911" y="411861"/>
                  </a:lnTo>
                  <a:lnTo>
                    <a:pt x="1200150" y="429292"/>
                  </a:lnTo>
                  <a:lnTo>
                    <a:pt x="1209199" y="437102"/>
                  </a:lnTo>
                  <a:lnTo>
                    <a:pt x="1207579" y="438912"/>
                  </a:lnTo>
                  <a:lnTo>
                    <a:pt x="1209770" y="440722"/>
                  </a:lnTo>
                  <a:lnTo>
                    <a:pt x="1215104" y="442912"/>
                  </a:lnTo>
                  <a:lnTo>
                    <a:pt x="1214057" y="440246"/>
                  </a:lnTo>
                  <a:lnTo>
                    <a:pt x="1231487" y="449199"/>
                  </a:lnTo>
                  <a:lnTo>
                    <a:pt x="1235011" y="447770"/>
                  </a:lnTo>
                  <a:lnTo>
                    <a:pt x="1242632" y="456057"/>
                  </a:lnTo>
                  <a:lnTo>
                    <a:pt x="1248061" y="457581"/>
                  </a:lnTo>
                  <a:lnTo>
                    <a:pt x="1254824" y="455485"/>
                  </a:lnTo>
                  <a:lnTo>
                    <a:pt x="1273969" y="461486"/>
                  </a:lnTo>
                  <a:lnTo>
                    <a:pt x="1285970" y="476250"/>
                  </a:lnTo>
                  <a:lnTo>
                    <a:pt x="1297115" y="481108"/>
                  </a:lnTo>
                  <a:lnTo>
                    <a:pt x="1297115" y="498253"/>
                  </a:lnTo>
                  <a:lnTo>
                    <a:pt x="1288923" y="496824"/>
                  </a:lnTo>
                  <a:lnTo>
                    <a:pt x="1287494" y="492157"/>
                  </a:lnTo>
                  <a:lnTo>
                    <a:pt x="1275207" y="490156"/>
                  </a:lnTo>
                  <a:lnTo>
                    <a:pt x="1259681" y="503301"/>
                  </a:lnTo>
                  <a:lnTo>
                    <a:pt x="1262348" y="504444"/>
                  </a:lnTo>
                  <a:lnTo>
                    <a:pt x="1260348" y="530924"/>
                  </a:lnTo>
                  <a:lnTo>
                    <a:pt x="1261967" y="531495"/>
                  </a:lnTo>
                  <a:lnTo>
                    <a:pt x="1258919" y="556165"/>
                  </a:lnTo>
                  <a:lnTo>
                    <a:pt x="1249204" y="552736"/>
                  </a:lnTo>
                  <a:lnTo>
                    <a:pt x="1246060" y="555022"/>
                  </a:lnTo>
                  <a:lnTo>
                    <a:pt x="1242727" y="552355"/>
                  </a:lnTo>
                  <a:lnTo>
                    <a:pt x="1241774" y="555498"/>
                  </a:lnTo>
                  <a:lnTo>
                    <a:pt x="1260919" y="562166"/>
                  </a:lnTo>
                  <a:lnTo>
                    <a:pt x="1254728" y="566738"/>
                  </a:lnTo>
                  <a:lnTo>
                    <a:pt x="1254824" y="570357"/>
                  </a:lnTo>
                  <a:lnTo>
                    <a:pt x="1258348" y="566928"/>
                  </a:lnTo>
                  <a:lnTo>
                    <a:pt x="1265587" y="566547"/>
                  </a:lnTo>
                  <a:lnTo>
                    <a:pt x="1264729" y="581597"/>
                  </a:lnTo>
                  <a:lnTo>
                    <a:pt x="1269206" y="585883"/>
                  </a:lnTo>
                  <a:lnTo>
                    <a:pt x="1267111" y="589883"/>
                  </a:lnTo>
                  <a:lnTo>
                    <a:pt x="1268635" y="592550"/>
                  </a:lnTo>
                  <a:lnTo>
                    <a:pt x="1285684" y="607409"/>
                  </a:lnTo>
                  <a:lnTo>
                    <a:pt x="1292352" y="616934"/>
                  </a:lnTo>
                  <a:lnTo>
                    <a:pt x="1293971" y="615791"/>
                  </a:lnTo>
                  <a:lnTo>
                    <a:pt x="1290161" y="619792"/>
                  </a:lnTo>
                  <a:lnTo>
                    <a:pt x="1294543" y="628364"/>
                  </a:lnTo>
                  <a:lnTo>
                    <a:pt x="1282732" y="633413"/>
                  </a:lnTo>
                  <a:lnTo>
                    <a:pt x="1279017" y="641985"/>
                  </a:lnTo>
                  <a:lnTo>
                    <a:pt x="1281112" y="640842"/>
                  </a:lnTo>
                  <a:lnTo>
                    <a:pt x="1285970" y="646938"/>
                  </a:lnTo>
                  <a:lnTo>
                    <a:pt x="1296829" y="649319"/>
                  </a:lnTo>
                  <a:lnTo>
                    <a:pt x="1301401" y="637985"/>
                  </a:lnTo>
                  <a:lnTo>
                    <a:pt x="1304449" y="638651"/>
                  </a:lnTo>
                  <a:lnTo>
                    <a:pt x="1307116" y="649700"/>
                  </a:lnTo>
                  <a:lnTo>
                    <a:pt x="1312259" y="648271"/>
                  </a:lnTo>
                  <a:lnTo>
                    <a:pt x="1318355" y="651605"/>
                  </a:lnTo>
                  <a:lnTo>
                    <a:pt x="1312926" y="657796"/>
                  </a:lnTo>
                  <a:lnTo>
                    <a:pt x="1312069" y="663988"/>
                  </a:lnTo>
                  <a:lnTo>
                    <a:pt x="1328833" y="672179"/>
                  </a:lnTo>
                  <a:lnTo>
                    <a:pt x="1352550" y="705993"/>
                  </a:lnTo>
                  <a:lnTo>
                    <a:pt x="1370362" y="719804"/>
                  </a:lnTo>
                  <a:lnTo>
                    <a:pt x="1366076" y="721804"/>
                  </a:lnTo>
                  <a:lnTo>
                    <a:pt x="1338929" y="767620"/>
                  </a:lnTo>
                  <a:lnTo>
                    <a:pt x="1347502" y="777716"/>
                  </a:lnTo>
                  <a:lnTo>
                    <a:pt x="1346740" y="788289"/>
                  </a:lnTo>
                  <a:lnTo>
                    <a:pt x="1341406" y="802481"/>
                  </a:lnTo>
                  <a:lnTo>
                    <a:pt x="1349407" y="802577"/>
                  </a:lnTo>
                  <a:lnTo>
                    <a:pt x="1346263" y="814292"/>
                  </a:lnTo>
                  <a:lnTo>
                    <a:pt x="1365409" y="823150"/>
                  </a:lnTo>
                  <a:lnTo>
                    <a:pt x="1362551" y="840677"/>
                  </a:lnTo>
                  <a:lnTo>
                    <a:pt x="1373315" y="844106"/>
                  </a:lnTo>
                  <a:lnTo>
                    <a:pt x="1373124" y="852773"/>
                  </a:lnTo>
                  <a:lnTo>
                    <a:pt x="1364456" y="864298"/>
                  </a:lnTo>
                  <a:lnTo>
                    <a:pt x="1358741" y="878872"/>
                  </a:lnTo>
                  <a:lnTo>
                    <a:pt x="1366171" y="881920"/>
                  </a:lnTo>
                  <a:lnTo>
                    <a:pt x="1365409" y="893254"/>
                  </a:lnTo>
                  <a:lnTo>
                    <a:pt x="1371314" y="892873"/>
                  </a:lnTo>
                  <a:lnTo>
                    <a:pt x="1360551" y="935831"/>
                  </a:lnTo>
                  <a:lnTo>
                    <a:pt x="1396555" y="936974"/>
                  </a:lnTo>
                  <a:lnTo>
                    <a:pt x="1393317" y="943546"/>
                  </a:lnTo>
                  <a:lnTo>
                    <a:pt x="1391793" y="958025"/>
                  </a:lnTo>
                  <a:lnTo>
                    <a:pt x="1390174" y="957739"/>
                  </a:lnTo>
                  <a:lnTo>
                    <a:pt x="1388935" y="969359"/>
                  </a:lnTo>
                  <a:lnTo>
                    <a:pt x="1360551" y="1003935"/>
                  </a:lnTo>
                  <a:lnTo>
                    <a:pt x="1322642" y="1035177"/>
                  </a:lnTo>
                  <a:lnTo>
                    <a:pt x="1310735" y="1032891"/>
                  </a:lnTo>
                  <a:lnTo>
                    <a:pt x="1311116" y="1044892"/>
                  </a:lnTo>
                  <a:lnTo>
                    <a:pt x="1281970" y="1056037"/>
                  </a:lnTo>
                  <a:lnTo>
                    <a:pt x="1263682" y="1068800"/>
                  </a:lnTo>
                  <a:lnTo>
                    <a:pt x="1247013" y="1066991"/>
                  </a:lnTo>
                  <a:lnTo>
                    <a:pt x="1240822" y="1072991"/>
                  </a:lnTo>
                  <a:lnTo>
                    <a:pt x="1236726" y="1066038"/>
                  </a:lnTo>
                  <a:lnTo>
                    <a:pt x="1230820" y="1072325"/>
                  </a:lnTo>
                  <a:lnTo>
                    <a:pt x="1226344" y="1063562"/>
                  </a:lnTo>
                  <a:lnTo>
                    <a:pt x="1218247" y="1059942"/>
                  </a:lnTo>
                  <a:lnTo>
                    <a:pt x="1215200" y="1077468"/>
                  </a:lnTo>
                  <a:lnTo>
                    <a:pt x="1197674" y="1074134"/>
                  </a:lnTo>
                  <a:lnTo>
                    <a:pt x="1190053" y="1077087"/>
                  </a:lnTo>
                  <a:lnTo>
                    <a:pt x="1172146" y="1073372"/>
                  </a:lnTo>
                  <a:lnTo>
                    <a:pt x="1140619" y="1072706"/>
                  </a:lnTo>
                  <a:lnTo>
                    <a:pt x="1135666" y="1054037"/>
                  </a:lnTo>
                  <a:lnTo>
                    <a:pt x="1131951" y="1052132"/>
                  </a:lnTo>
                  <a:lnTo>
                    <a:pt x="1121759" y="1054608"/>
                  </a:lnTo>
                  <a:lnTo>
                    <a:pt x="1102233" y="1048703"/>
                  </a:lnTo>
                  <a:lnTo>
                    <a:pt x="1098518" y="1050131"/>
                  </a:lnTo>
                  <a:lnTo>
                    <a:pt x="1084135" y="1039368"/>
                  </a:lnTo>
                  <a:lnTo>
                    <a:pt x="1073944" y="1041463"/>
                  </a:lnTo>
                  <a:lnTo>
                    <a:pt x="1053179" y="1040702"/>
                  </a:lnTo>
                  <a:lnTo>
                    <a:pt x="1028891" y="1011650"/>
                  </a:lnTo>
                  <a:lnTo>
                    <a:pt x="1021270" y="1009840"/>
                  </a:lnTo>
                  <a:lnTo>
                    <a:pt x="1011365" y="1000696"/>
                  </a:lnTo>
                  <a:lnTo>
                    <a:pt x="996982" y="999935"/>
                  </a:lnTo>
                  <a:lnTo>
                    <a:pt x="982504" y="992315"/>
                  </a:lnTo>
                  <a:lnTo>
                    <a:pt x="981456" y="998982"/>
                  </a:lnTo>
                  <a:lnTo>
                    <a:pt x="958882" y="1000220"/>
                  </a:lnTo>
                  <a:lnTo>
                    <a:pt x="958310" y="1007840"/>
                  </a:lnTo>
                  <a:lnTo>
                    <a:pt x="927354" y="1004697"/>
                  </a:lnTo>
                  <a:lnTo>
                    <a:pt x="924496" y="1016698"/>
                  </a:lnTo>
                  <a:lnTo>
                    <a:pt x="911161" y="1032891"/>
                  </a:lnTo>
                  <a:lnTo>
                    <a:pt x="880586" y="1054799"/>
                  </a:lnTo>
                  <a:lnTo>
                    <a:pt x="871728" y="1055370"/>
                  </a:lnTo>
                  <a:lnTo>
                    <a:pt x="867727" y="1059561"/>
                  </a:lnTo>
                  <a:lnTo>
                    <a:pt x="865537" y="1057466"/>
                  </a:lnTo>
                  <a:lnTo>
                    <a:pt x="863060" y="1059752"/>
                  </a:lnTo>
                  <a:lnTo>
                    <a:pt x="860965" y="1056608"/>
                  </a:lnTo>
                  <a:lnTo>
                    <a:pt x="855631" y="1059466"/>
                  </a:lnTo>
                  <a:lnTo>
                    <a:pt x="842010" y="1079564"/>
                  </a:lnTo>
                  <a:lnTo>
                    <a:pt x="840676" y="1085183"/>
                  </a:lnTo>
                  <a:lnTo>
                    <a:pt x="845820" y="1089470"/>
                  </a:lnTo>
                  <a:lnTo>
                    <a:pt x="831056" y="1115663"/>
                  </a:lnTo>
                  <a:lnTo>
                    <a:pt x="828580" y="1126522"/>
                  </a:lnTo>
                  <a:lnTo>
                    <a:pt x="813054" y="1129665"/>
                  </a:lnTo>
                  <a:lnTo>
                    <a:pt x="810482" y="1133856"/>
                  </a:lnTo>
                  <a:lnTo>
                    <a:pt x="801243" y="1138047"/>
                  </a:lnTo>
                  <a:lnTo>
                    <a:pt x="784765" y="1130046"/>
                  </a:lnTo>
                  <a:lnTo>
                    <a:pt x="785336" y="1126522"/>
                  </a:lnTo>
                  <a:lnTo>
                    <a:pt x="782479" y="1125284"/>
                  </a:lnTo>
                  <a:lnTo>
                    <a:pt x="783431" y="1118997"/>
                  </a:lnTo>
                  <a:lnTo>
                    <a:pt x="777430" y="1110329"/>
                  </a:lnTo>
                  <a:lnTo>
                    <a:pt x="775811" y="1097471"/>
                  </a:lnTo>
                  <a:lnTo>
                    <a:pt x="767620" y="1100804"/>
                  </a:lnTo>
                  <a:lnTo>
                    <a:pt x="764286" y="1107853"/>
                  </a:lnTo>
                  <a:lnTo>
                    <a:pt x="755237" y="1106424"/>
                  </a:lnTo>
                  <a:lnTo>
                    <a:pt x="748760" y="1115759"/>
                  </a:lnTo>
                  <a:lnTo>
                    <a:pt x="754475" y="1119759"/>
                  </a:lnTo>
                  <a:lnTo>
                    <a:pt x="737521" y="1122617"/>
                  </a:lnTo>
                  <a:lnTo>
                    <a:pt x="720661" y="1120997"/>
                  </a:lnTo>
                  <a:lnTo>
                    <a:pt x="712184" y="1112711"/>
                  </a:lnTo>
                  <a:lnTo>
                    <a:pt x="702945" y="1108615"/>
                  </a:lnTo>
                  <a:lnTo>
                    <a:pt x="694087" y="1113282"/>
                  </a:lnTo>
                  <a:lnTo>
                    <a:pt x="690753" y="1108805"/>
                  </a:lnTo>
                  <a:lnTo>
                    <a:pt x="694753" y="1099471"/>
                  </a:lnTo>
                  <a:lnTo>
                    <a:pt x="689515" y="1099661"/>
                  </a:lnTo>
                  <a:lnTo>
                    <a:pt x="688276" y="1093946"/>
                  </a:lnTo>
                  <a:lnTo>
                    <a:pt x="666464" y="1097566"/>
                  </a:lnTo>
                  <a:lnTo>
                    <a:pt x="652939" y="1103852"/>
                  </a:lnTo>
                  <a:lnTo>
                    <a:pt x="626078" y="1110329"/>
                  </a:lnTo>
                  <a:lnTo>
                    <a:pt x="608838" y="1120616"/>
                  </a:lnTo>
                  <a:lnTo>
                    <a:pt x="610648" y="1129951"/>
                  </a:lnTo>
                  <a:lnTo>
                    <a:pt x="600075" y="1122617"/>
                  </a:lnTo>
                  <a:lnTo>
                    <a:pt x="559594" y="1121283"/>
                  </a:lnTo>
                  <a:lnTo>
                    <a:pt x="540639" y="1123188"/>
                  </a:lnTo>
                  <a:lnTo>
                    <a:pt x="530638" y="1126903"/>
                  </a:lnTo>
                  <a:lnTo>
                    <a:pt x="520065" y="1126808"/>
                  </a:lnTo>
                  <a:lnTo>
                    <a:pt x="516636" y="1130713"/>
                  </a:lnTo>
                  <a:lnTo>
                    <a:pt x="489394" y="1140809"/>
                  </a:lnTo>
                  <a:lnTo>
                    <a:pt x="485394" y="1130522"/>
                  </a:lnTo>
                  <a:lnTo>
                    <a:pt x="461867" y="1134237"/>
                  </a:lnTo>
                  <a:lnTo>
                    <a:pt x="452437" y="1133951"/>
                  </a:lnTo>
                  <a:lnTo>
                    <a:pt x="445865" y="1129856"/>
                  </a:lnTo>
                  <a:lnTo>
                    <a:pt x="440245" y="1129570"/>
                  </a:lnTo>
                  <a:lnTo>
                    <a:pt x="425005" y="1141667"/>
                  </a:lnTo>
                  <a:lnTo>
                    <a:pt x="424720" y="1144238"/>
                  </a:lnTo>
                  <a:lnTo>
                    <a:pt x="431482" y="1154144"/>
                  </a:lnTo>
                  <a:lnTo>
                    <a:pt x="441674" y="1158240"/>
                  </a:lnTo>
                  <a:lnTo>
                    <a:pt x="442246" y="1166241"/>
                  </a:lnTo>
                  <a:lnTo>
                    <a:pt x="447961" y="1175671"/>
                  </a:lnTo>
                  <a:lnTo>
                    <a:pt x="443484" y="1172528"/>
                  </a:lnTo>
                  <a:lnTo>
                    <a:pt x="442817" y="1174623"/>
                  </a:lnTo>
                  <a:lnTo>
                    <a:pt x="431197" y="1173575"/>
                  </a:lnTo>
                  <a:lnTo>
                    <a:pt x="422148" y="1181576"/>
                  </a:lnTo>
                  <a:lnTo>
                    <a:pt x="418052" y="1188053"/>
                  </a:lnTo>
                  <a:lnTo>
                    <a:pt x="397383" y="1202627"/>
                  </a:lnTo>
                  <a:lnTo>
                    <a:pt x="379285" y="1204913"/>
                  </a:lnTo>
                  <a:lnTo>
                    <a:pt x="383095" y="1200626"/>
                  </a:lnTo>
                  <a:lnTo>
                    <a:pt x="397573" y="1199293"/>
                  </a:lnTo>
                  <a:lnTo>
                    <a:pt x="408622" y="1190625"/>
                  </a:lnTo>
                  <a:lnTo>
                    <a:pt x="411766" y="1186339"/>
                  </a:lnTo>
                  <a:lnTo>
                    <a:pt x="409289" y="1189292"/>
                  </a:lnTo>
                  <a:lnTo>
                    <a:pt x="402336" y="1180433"/>
                  </a:lnTo>
                  <a:lnTo>
                    <a:pt x="384429" y="1173956"/>
                  </a:lnTo>
                  <a:lnTo>
                    <a:pt x="370713" y="1173575"/>
                  </a:lnTo>
                  <a:lnTo>
                    <a:pt x="350425" y="1167860"/>
                  </a:lnTo>
                  <a:lnTo>
                    <a:pt x="344995" y="1153763"/>
                  </a:lnTo>
                  <a:lnTo>
                    <a:pt x="350710" y="1141762"/>
                  </a:lnTo>
                  <a:lnTo>
                    <a:pt x="345662" y="1135094"/>
                  </a:lnTo>
                  <a:lnTo>
                    <a:pt x="305371" y="1135094"/>
                  </a:lnTo>
                  <a:lnTo>
                    <a:pt x="293179" y="1128522"/>
                  </a:lnTo>
                  <a:lnTo>
                    <a:pt x="280892" y="1126808"/>
                  </a:lnTo>
                  <a:lnTo>
                    <a:pt x="274034" y="1120140"/>
                  </a:lnTo>
                  <a:lnTo>
                    <a:pt x="256032" y="1115949"/>
                  </a:lnTo>
                  <a:lnTo>
                    <a:pt x="248602" y="1110996"/>
                  </a:lnTo>
                  <a:lnTo>
                    <a:pt x="243459" y="1122236"/>
                  </a:lnTo>
                  <a:lnTo>
                    <a:pt x="243935" y="1138523"/>
                  </a:lnTo>
                  <a:lnTo>
                    <a:pt x="237744" y="1142238"/>
                  </a:lnTo>
                  <a:lnTo>
                    <a:pt x="233172" y="1141857"/>
                  </a:lnTo>
                  <a:lnTo>
                    <a:pt x="237172" y="1155954"/>
                  </a:lnTo>
                  <a:lnTo>
                    <a:pt x="236315" y="1170432"/>
                  </a:lnTo>
                  <a:lnTo>
                    <a:pt x="238601" y="1176719"/>
                  </a:lnTo>
                  <a:lnTo>
                    <a:pt x="226028" y="1180243"/>
                  </a:lnTo>
                  <a:lnTo>
                    <a:pt x="239077" y="1177957"/>
                  </a:lnTo>
                  <a:lnTo>
                    <a:pt x="237172" y="1186339"/>
                  </a:lnTo>
                  <a:lnTo>
                    <a:pt x="239839" y="1195959"/>
                  </a:lnTo>
                  <a:lnTo>
                    <a:pt x="237268" y="1201007"/>
                  </a:lnTo>
                  <a:lnTo>
                    <a:pt x="234886" y="1196816"/>
                  </a:lnTo>
                  <a:lnTo>
                    <a:pt x="228981" y="1202055"/>
                  </a:lnTo>
                  <a:lnTo>
                    <a:pt x="205454" y="1208818"/>
                  </a:lnTo>
                  <a:lnTo>
                    <a:pt x="202406" y="1213866"/>
                  </a:lnTo>
                  <a:lnTo>
                    <a:pt x="204692" y="1224058"/>
                  </a:lnTo>
                  <a:lnTo>
                    <a:pt x="200977" y="1240060"/>
                  </a:lnTo>
                  <a:lnTo>
                    <a:pt x="198215" y="1249871"/>
                  </a:lnTo>
                  <a:lnTo>
                    <a:pt x="193643" y="1254347"/>
                  </a:lnTo>
                  <a:lnTo>
                    <a:pt x="181261" y="1257586"/>
                  </a:lnTo>
                  <a:lnTo>
                    <a:pt x="178975" y="1255776"/>
                  </a:lnTo>
                  <a:lnTo>
                    <a:pt x="178403" y="1251109"/>
                  </a:lnTo>
                  <a:lnTo>
                    <a:pt x="172879" y="1245965"/>
                  </a:lnTo>
                  <a:lnTo>
                    <a:pt x="169545" y="1229678"/>
                  </a:lnTo>
                  <a:lnTo>
                    <a:pt x="161544" y="12364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7" name="Freihandform: Form 196">
              <a:extLst>
                <a:ext uri="{FF2B5EF4-FFF2-40B4-BE49-F238E27FC236}">
                  <a16:creationId xmlns:a16="http://schemas.microsoft.com/office/drawing/2014/main" id="{FF227577-E3AE-47EC-9E76-411C5FCC2521}"/>
                </a:ext>
              </a:extLst>
            </p:cNvPr>
            <p:cNvSpPr/>
            <p:nvPr/>
          </p:nvSpPr>
          <p:spPr>
            <a:xfrm>
              <a:off x="1884392" y="2438090"/>
              <a:ext cx="836550" cy="757350"/>
            </a:xfrm>
            <a:custGeom>
              <a:avLst/>
              <a:gdLst>
                <a:gd name="connsiteX0" fmla="*/ 340138 w 1609725"/>
                <a:gd name="connsiteY0" fmla="*/ 1414177 h 1457325"/>
                <a:gd name="connsiteX1" fmla="*/ 316897 w 1609725"/>
                <a:gd name="connsiteY1" fmla="*/ 1413320 h 1457325"/>
                <a:gd name="connsiteX2" fmla="*/ 299180 w 1609725"/>
                <a:gd name="connsiteY2" fmla="*/ 1406938 h 1457325"/>
                <a:gd name="connsiteX3" fmla="*/ 299942 w 1609725"/>
                <a:gd name="connsiteY3" fmla="*/ 1394365 h 1457325"/>
                <a:gd name="connsiteX4" fmla="*/ 281369 w 1609725"/>
                <a:gd name="connsiteY4" fmla="*/ 1401318 h 1457325"/>
                <a:gd name="connsiteX5" fmla="*/ 281559 w 1609725"/>
                <a:gd name="connsiteY5" fmla="*/ 1391031 h 1457325"/>
                <a:gd name="connsiteX6" fmla="*/ 273844 w 1609725"/>
                <a:gd name="connsiteY6" fmla="*/ 1392841 h 1457325"/>
                <a:gd name="connsiteX7" fmla="*/ 268034 w 1609725"/>
                <a:gd name="connsiteY7" fmla="*/ 1383792 h 1457325"/>
                <a:gd name="connsiteX8" fmla="*/ 270320 w 1609725"/>
                <a:gd name="connsiteY8" fmla="*/ 1381792 h 1457325"/>
                <a:gd name="connsiteX9" fmla="*/ 266414 w 1609725"/>
                <a:gd name="connsiteY9" fmla="*/ 1374648 h 1457325"/>
                <a:gd name="connsiteX10" fmla="*/ 267843 w 1609725"/>
                <a:gd name="connsiteY10" fmla="*/ 1363980 h 1457325"/>
                <a:gd name="connsiteX11" fmla="*/ 258889 w 1609725"/>
                <a:gd name="connsiteY11" fmla="*/ 1364266 h 1457325"/>
                <a:gd name="connsiteX12" fmla="*/ 268129 w 1609725"/>
                <a:gd name="connsiteY12" fmla="*/ 1362742 h 1457325"/>
                <a:gd name="connsiteX13" fmla="*/ 269843 w 1609725"/>
                <a:gd name="connsiteY13" fmla="*/ 1358455 h 1457325"/>
                <a:gd name="connsiteX14" fmla="*/ 255270 w 1609725"/>
                <a:gd name="connsiteY14" fmla="*/ 1357027 h 1457325"/>
                <a:gd name="connsiteX15" fmla="*/ 255651 w 1609725"/>
                <a:gd name="connsiteY15" fmla="*/ 1352645 h 1457325"/>
                <a:gd name="connsiteX16" fmla="*/ 243078 w 1609725"/>
                <a:gd name="connsiteY16" fmla="*/ 1355979 h 1457325"/>
                <a:gd name="connsiteX17" fmla="*/ 228505 w 1609725"/>
                <a:gd name="connsiteY17" fmla="*/ 1352169 h 1457325"/>
                <a:gd name="connsiteX18" fmla="*/ 225552 w 1609725"/>
                <a:gd name="connsiteY18" fmla="*/ 1359598 h 1457325"/>
                <a:gd name="connsiteX19" fmla="*/ 226886 w 1609725"/>
                <a:gd name="connsiteY19" fmla="*/ 1368266 h 1457325"/>
                <a:gd name="connsiteX20" fmla="*/ 221266 w 1609725"/>
                <a:gd name="connsiteY20" fmla="*/ 1370838 h 1457325"/>
                <a:gd name="connsiteX21" fmla="*/ 221552 w 1609725"/>
                <a:gd name="connsiteY21" fmla="*/ 1355408 h 1457325"/>
                <a:gd name="connsiteX22" fmla="*/ 217361 w 1609725"/>
                <a:gd name="connsiteY22" fmla="*/ 1347311 h 1457325"/>
                <a:gd name="connsiteX23" fmla="*/ 204883 w 1609725"/>
                <a:gd name="connsiteY23" fmla="*/ 1345692 h 1457325"/>
                <a:gd name="connsiteX24" fmla="*/ 203930 w 1609725"/>
                <a:gd name="connsiteY24" fmla="*/ 1341406 h 1457325"/>
                <a:gd name="connsiteX25" fmla="*/ 198596 w 1609725"/>
                <a:gd name="connsiteY25" fmla="*/ 1342549 h 1457325"/>
                <a:gd name="connsiteX26" fmla="*/ 197548 w 1609725"/>
                <a:gd name="connsiteY26" fmla="*/ 1338644 h 1457325"/>
                <a:gd name="connsiteX27" fmla="*/ 184118 w 1609725"/>
                <a:gd name="connsiteY27" fmla="*/ 1339787 h 1457325"/>
                <a:gd name="connsiteX28" fmla="*/ 184213 w 1609725"/>
                <a:gd name="connsiteY28" fmla="*/ 1334548 h 1457325"/>
                <a:gd name="connsiteX29" fmla="*/ 191929 w 1609725"/>
                <a:gd name="connsiteY29" fmla="*/ 1333500 h 1457325"/>
                <a:gd name="connsiteX30" fmla="*/ 189452 w 1609725"/>
                <a:gd name="connsiteY30" fmla="*/ 1329023 h 1457325"/>
                <a:gd name="connsiteX31" fmla="*/ 184690 w 1609725"/>
                <a:gd name="connsiteY31" fmla="*/ 1328928 h 1457325"/>
                <a:gd name="connsiteX32" fmla="*/ 184404 w 1609725"/>
                <a:gd name="connsiteY32" fmla="*/ 1325213 h 1457325"/>
                <a:gd name="connsiteX33" fmla="*/ 186500 w 1609725"/>
                <a:gd name="connsiteY33" fmla="*/ 1325023 h 1457325"/>
                <a:gd name="connsiteX34" fmla="*/ 184499 w 1609725"/>
                <a:gd name="connsiteY34" fmla="*/ 1308449 h 1457325"/>
                <a:gd name="connsiteX35" fmla="*/ 157067 w 1609725"/>
                <a:gd name="connsiteY35" fmla="*/ 1310069 h 1457325"/>
                <a:gd name="connsiteX36" fmla="*/ 152019 w 1609725"/>
                <a:gd name="connsiteY36" fmla="*/ 1294829 h 1457325"/>
                <a:gd name="connsiteX37" fmla="*/ 153543 w 1609725"/>
                <a:gd name="connsiteY37" fmla="*/ 1291400 h 1457325"/>
                <a:gd name="connsiteX38" fmla="*/ 170783 w 1609725"/>
                <a:gd name="connsiteY38" fmla="*/ 1278350 h 1457325"/>
                <a:gd name="connsiteX39" fmla="*/ 166687 w 1609725"/>
                <a:gd name="connsiteY39" fmla="*/ 1274350 h 1457325"/>
                <a:gd name="connsiteX40" fmla="*/ 174879 w 1609725"/>
                <a:gd name="connsiteY40" fmla="*/ 1271111 h 1457325"/>
                <a:gd name="connsiteX41" fmla="*/ 161068 w 1609725"/>
                <a:gd name="connsiteY41" fmla="*/ 1265682 h 1457325"/>
                <a:gd name="connsiteX42" fmla="*/ 153829 w 1609725"/>
                <a:gd name="connsiteY42" fmla="*/ 1241489 h 1457325"/>
                <a:gd name="connsiteX43" fmla="*/ 188023 w 1609725"/>
                <a:gd name="connsiteY43" fmla="*/ 1222343 h 1457325"/>
                <a:gd name="connsiteX44" fmla="*/ 197548 w 1609725"/>
                <a:gd name="connsiteY44" fmla="*/ 1210056 h 1457325"/>
                <a:gd name="connsiteX45" fmla="*/ 212979 w 1609725"/>
                <a:gd name="connsiteY45" fmla="*/ 1205960 h 1457325"/>
                <a:gd name="connsiteX46" fmla="*/ 207836 w 1609725"/>
                <a:gd name="connsiteY46" fmla="*/ 1182434 h 1457325"/>
                <a:gd name="connsiteX47" fmla="*/ 183261 w 1609725"/>
                <a:gd name="connsiteY47" fmla="*/ 1187005 h 1457325"/>
                <a:gd name="connsiteX48" fmla="*/ 177546 w 1609725"/>
                <a:gd name="connsiteY48" fmla="*/ 1176242 h 1457325"/>
                <a:gd name="connsiteX49" fmla="*/ 174022 w 1609725"/>
                <a:gd name="connsiteY49" fmla="*/ 1160240 h 1457325"/>
                <a:gd name="connsiteX50" fmla="*/ 160115 w 1609725"/>
                <a:gd name="connsiteY50" fmla="*/ 1159478 h 1457325"/>
                <a:gd name="connsiteX51" fmla="*/ 164878 w 1609725"/>
                <a:gd name="connsiteY51" fmla="*/ 1137761 h 1457325"/>
                <a:gd name="connsiteX52" fmla="*/ 174308 w 1609725"/>
                <a:gd name="connsiteY52" fmla="*/ 1121950 h 1457325"/>
                <a:gd name="connsiteX53" fmla="*/ 144685 w 1609725"/>
                <a:gd name="connsiteY53" fmla="*/ 1116139 h 1457325"/>
                <a:gd name="connsiteX54" fmla="*/ 121348 w 1609725"/>
                <a:gd name="connsiteY54" fmla="*/ 1117664 h 1457325"/>
                <a:gd name="connsiteX55" fmla="*/ 92869 w 1609725"/>
                <a:gd name="connsiteY55" fmla="*/ 1110996 h 1457325"/>
                <a:gd name="connsiteX56" fmla="*/ 88773 w 1609725"/>
                <a:gd name="connsiteY56" fmla="*/ 1116139 h 1457325"/>
                <a:gd name="connsiteX57" fmla="*/ 83248 w 1609725"/>
                <a:gd name="connsiteY57" fmla="*/ 1114711 h 1457325"/>
                <a:gd name="connsiteX58" fmla="*/ 75247 w 1609725"/>
                <a:gd name="connsiteY58" fmla="*/ 1083755 h 1457325"/>
                <a:gd name="connsiteX59" fmla="*/ 62675 w 1609725"/>
                <a:gd name="connsiteY59" fmla="*/ 1058323 h 1457325"/>
                <a:gd name="connsiteX60" fmla="*/ 75438 w 1609725"/>
                <a:gd name="connsiteY60" fmla="*/ 1051941 h 1457325"/>
                <a:gd name="connsiteX61" fmla="*/ 73533 w 1609725"/>
                <a:gd name="connsiteY61" fmla="*/ 1046226 h 1457325"/>
                <a:gd name="connsiteX62" fmla="*/ 89154 w 1609725"/>
                <a:gd name="connsiteY62" fmla="*/ 1013841 h 1457325"/>
                <a:gd name="connsiteX63" fmla="*/ 75152 w 1609725"/>
                <a:gd name="connsiteY63" fmla="*/ 998411 h 1457325"/>
                <a:gd name="connsiteX64" fmla="*/ 71247 w 1609725"/>
                <a:gd name="connsiteY64" fmla="*/ 989933 h 1457325"/>
                <a:gd name="connsiteX65" fmla="*/ 58103 w 1609725"/>
                <a:gd name="connsiteY65" fmla="*/ 1003840 h 1457325"/>
                <a:gd name="connsiteX66" fmla="*/ 33052 w 1609725"/>
                <a:gd name="connsiteY66" fmla="*/ 1018604 h 1457325"/>
                <a:gd name="connsiteX67" fmla="*/ 35623 w 1609725"/>
                <a:gd name="connsiteY67" fmla="*/ 998887 h 1457325"/>
                <a:gd name="connsiteX68" fmla="*/ 19812 w 1609725"/>
                <a:gd name="connsiteY68" fmla="*/ 949452 h 1457325"/>
                <a:gd name="connsiteX69" fmla="*/ 13145 w 1609725"/>
                <a:gd name="connsiteY69" fmla="*/ 923639 h 1457325"/>
                <a:gd name="connsiteX70" fmla="*/ 9525 w 1609725"/>
                <a:gd name="connsiteY70" fmla="*/ 893445 h 1457325"/>
                <a:gd name="connsiteX71" fmla="*/ 10859 w 1609725"/>
                <a:gd name="connsiteY71" fmla="*/ 887825 h 1457325"/>
                <a:gd name="connsiteX72" fmla="*/ 21812 w 1609725"/>
                <a:gd name="connsiteY72" fmla="*/ 875919 h 1457325"/>
                <a:gd name="connsiteX73" fmla="*/ 35909 w 1609725"/>
                <a:gd name="connsiteY73" fmla="*/ 891921 h 1457325"/>
                <a:gd name="connsiteX74" fmla="*/ 43910 w 1609725"/>
                <a:gd name="connsiteY74" fmla="*/ 896017 h 1457325"/>
                <a:gd name="connsiteX75" fmla="*/ 45148 w 1609725"/>
                <a:gd name="connsiteY75" fmla="*/ 885920 h 1457325"/>
                <a:gd name="connsiteX76" fmla="*/ 56388 w 1609725"/>
                <a:gd name="connsiteY76" fmla="*/ 888587 h 1457325"/>
                <a:gd name="connsiteX77" fmla="*/ 65913 w 1609725"/>
                <a:gd name="connsiteY77" fmla="*/ 880681 h 1457325"/>
                <a:gd name="connsiteX78" fmla="*/ 72295 w 1609725"/>
                <a:gd name="connsiteY78" fmla="*/ 885254 h 1457325"/>
                <a:gd name="connsiteX79" fmla="*/ 78867 w 1609725"/>
                <a:gd name="connsiteY79" fmla="*/ 880872 h 1457325"/>
                <a:gd name="connsiteX80" fmla="*/ 94202 w 1609725"/>
                <a:gd name="connsiteY80" fmla="*/ 889063 h 1457325"/>
                <a:gd name="connsiteX81" fmla="*/ 96393 w 1609725"/>
                <a:gd name="connsiteY81" fmla="*/ 887444 h 1457325"/>
                <a:gd name="connsiteX82" fmla="*/ 90773 w 1609725"/>
                <a:gd name="connsiteY82" fmla="*/ 880872 h 1457325"/>
                <a:gd name="connsiteX83" fmla="*/ 96964 w 1609725"/>
                <a:gd name="connsiteY83" fmla="*/ 886778 h 1457325"/>
                <a:gd name="connsiteX84" fmla="*/ 114205 w 1609725"/>
                <a:gd name="connsiteY84" fmla="*/ 895350 h 1457325"/>
                <a:gd name="connsiteX85" fmla="*/ 115348 w 1609725"/>
                <a:gd name="connsiteY85" fmla="*/ 893636 h 1457325"/>
                <a:gd name="connsiteX86" fmla="*/ 128016 w 1609725"/>
                <a:gd name="connsiteY86" fmla="*/ 897446 h 1457325"/>
                <a:gd name="connsiteX87" fmla="*/ 135255 w 1609725"/>
                <a:gd name="connsiteY87" fmla="*/ 894207 h 1457325"/>
                <a:gd name="connsiteX88" fmla="*/ 134779 w 1609725"/>
                <a:gd name="connsiteY88" fmla="*/ 874490 h 1457325"/>
                <a:gd name="connsiteX89" fmla="*/ 130588 w 1609725"/>
                <a:gd name="connsiteY89" fmla="*/ 862108 h 1457325"/>
                <a:gd name="connsiteX90" fmla="*/ 123920 w 1609725"/>
                <a:gd name="connsiteY90" fmla="*/ 856107 h 1457325"/>
                <a:gd name="connsiteX91" fmla="*/ 122968 w 1609725"/>
                <a:gd name="connsiteY91" fmla="*/ 846106 h 1457325"/>
                <a:gd name="connsiteX92" fmla="*/ 117634 w 1609725"/>
                <a:gd name="connsiteY92" fmla="*/ 832485 h 1457325"/>
                <a:gd name="connsiteX93" fmla="*/ 107442 w 1609725"/>
                <a:gd name="connsiteY93" fmla="*/ 828961 h 1457325"/>
                <a:gd name="connsiteX94" fmla="*/ 100298 w 1609725"/>
                <a:gd name="connsiteY94" fmla="*/ 801529 h 1457325"/>
                <a:gd name="connsiteX95" fmla="*/ 97727 w 1609725"/>
                <a:gd name="connsiteY95" fmla="*/ 803434 h 1457325"/>
                <a:gd name="connsiteX96" fmla="*/ 92202 w 1609725"/>
                <a:gd name="connsiteY96" fmla="*/ 795814 h 1457325"/>
                <a:gd name="connsiteX97" fmla="*/ 86582 w 1609725"/>
                <a:gd name="connsiteY97" fmla="*/ 792861 h 1457325"/>
                <a:gd name="connsiteX98" fmla="*/ 82677 w 1609725"/>
                <a:gd name="connsiteY98" fmla="*/ 776192 h 1457325"/>
                <a:gd name="connsiteX99" fmla="*/ 80962 w 1609725"/>
                <a:gd name="connsiteY99" fmla="*/ 759904 h 1457325"/>
                <a:gd name="connsiteX100" fmla="*/ 83439 w 1609725"/>
                <a:gd name="connsiteY100" fmla="*/ 758952 h 1457325"/>
                <a:gd name="connsiteX101" fmla="*/ 79534 w 1609725"/>
                <a:gd name="connsiteY101" fmla="*/ 732092 h 1457325"/>
                <a:gd name="connsiteX102" fmla="*/ 86296 w 1609725"/>
                <a:gd name="connsiteY102" fmla="*/ 730472 h 1457325"/>
                <a:gd name="connsiteX103" fmla="*/ 86487 w 1609725"/>
                <a:gd name="connsiteY103" fmla="*/ 724281 h 1457325"/>
                <a:gd name="connsiteX104" fmla="*/ 80010 w 1609725"/>
                <a:gd name="connsiteY104" fmla="*/ 706279 h 1457325"/>
                <a:gd name="connsiteX105" fmla="*/ 83725 w 1609725"/>
                <a:gd name="connsiteY105" fmla="*/ 704183 h 1457325"/>
                <a:gd name="connsiteX106" fmla="*/ 81248 w 1609725"/>
                <a:gd name="connsiteY106" fmla="*/ 699516 h 1457325"/>
                <a:gd name="connsiteX107" fmla="*/ 84011 w 1609725"/>
                <a:gd name="connsiteY107" fmla="*/ 698087 h 1457325"/>
                <a:gd name="connsiteX108" fmla="*/ 76962 w 1609725"/>
                <a:gd name="connsiteY108" fmla="*/ 689420 h 1457325"/>
                <a:gd name="connsiteX109" fmla="*/ 103251 w 1609725"/>
                <a:gd name="connsiteY109" fmla="*/ 678085 h 1457325"/>
                <a:gd name="connsiteX110" fmla="*/ 104585 w 1609725"/>
                <a:gd name="connsiteY110" fmla="*/ 680847 h 1457325"/>
                <a:gd name="connsiteX111" fmla="*/ 117824 w 1609725"/>
                <a:gd name="connsiteY111" fmla="*/ 675799 h 1457325"/>
                <a:gd name="connsiteX112" fmla="*/ 125063 w 1609725"/>
                <a:gd name="connsiteY112" fmla="*/ 670179 h 1457325"/>
                <a:gd name="connsiteX113" fmla="*/ 137636 w 1609725"/>
                <a:gd name="connsiteY113" fmla="*/ 667988 h 1457325"/>
                <a:gd name="connsiteX114" fmla="*/ 133445 w 1609725"/>
                <a:gd name="connsiteY114" fmla="*/ 654272 h 1457325"/>
                <a:gd name="connsiteX115" fmla="*/ 141065 w 1609725"/>
                <a:gd name="connsiteY115" fmla="*/ 652081 h 1457325"/>
                <a:gd name="connsiteX116" fmla="*/ 146971 w 1609725"/>
                <a:gd name="connsiteY116" fmla="*/ 657701 h 1457325"/>
                <a:gd name="connsiteX117" fmla="*/ 161449 w 1609725"/>
                <a:gd name="connsiteY117" fmla="*/ 651701 h 1457325"/>
                <a:gd name="connsiteX118" fmla="*/ 160496 w 1609725"/>
                <a:gd name="connsiteY118" fmla="*/ 648081 h 1457325"/>
                <a:gd name="connsiteX119" fmla="*/ 169164 w 1609725"/>
                <a:gd name="connsiteY119" fmla="*/ 645700 h 1457325"/>
                <a:gd name="connsiteX120" fmla="*/ 166783 w 1609725"/>
                <a:gd name="connsiteY120" fmla="*/ 636175 h 1457325"/>
                <a:gd name="connsiteX121" fmla="*/ 176212 w 1609725"/>
                <a:gd name="connsiteY121" fmla="*/ 633889 h 1457325"/>
                <a:gd name="connsiteX122" fmla="*/ 173641 w 1609725"/>
                <a:gd name="connsiteY122" fmla="*/ 627697 h 1457325"/>
                <a:gd name="connsiteX123" fmla="*/ 180689 w 1609725"/>
                <a:gd name="connsiteY123" fmla="*/ 625983 h 1457325"/>
                <a:gd name="connsiteX124" fmla="*/ 178308 w 1609725"/>
                <a:gd name="connsiteY124" fmla="*/ 617125 h 1457325"/>
                <a:gd name="connsiteX125" fmla="*/ 188786 w 1609725"/>
                <a:gd name="connsiteY125" fmla="*/ 614553 h 1457325"/>
                <a:gd name="connsiteX126" fmla="*/ 163068 w 1609725"/>
                <a:gd name="connsiteY126" fmla="*/ 556165 h 1457325"/>
                <a:gd name="connsiteX127" fmla="*/ 158782 w 1609725"/>
                <a:gd name="connsiteY127" fmla="*/ 558451 h 1457325"/>
                <a:gd name="connsiteX128" fmla="*/ 154400 w 1609725"/>
                <a:gd name="connsiteY128" fmla="*/ 557403 h 1457325"/>
                <a:gd name="connsiteX129" fmla="*/ 154591 w 1609725"/>
                <a:gd name="connsiteY129" fmla="*/ 526923 h 1457325"/>
                <a:gd name="connsiteX130" fmla="*/ 175070 w 1609725"/>
                <a:gd name="connsiteY130" fmla="*/ 527590 h 1457325"/>
                <a:gd name="connsiteX131" fmla="*/ 180022 w 1609725"/>
                <a:gd name="connsiteY131" fmla="*/ 488442 h 1457325"/>
                <a:gd name="connsiteX132" fmla="*/ 171545 w 1609725"/>
                <a:gd name="connsiteY132" fmla="*/ 487394 h 1457325"/>
                <a:gd name="connsiteX133" fmla="*/ 182689 w 1609725"/>
                <a:gd name="connsiteY133" fmla="*/ 455867 h 1457325"/>
                <a:gd name="connsiteX134" fmla="*/ 200215 w 1609725"/>
                <a:gd name="connsiteY134" fmla="*/ 465582 h 1457325"/>
                <a:gd name="connsiteX135" fmla="*/ 241649 w 1609725"/>
                <a:gd name="connsiteY135" fmla="*/ 459677 h 1457325"/>
                <a:gd name="connsiteX136" fmla="*/ 242887 w 1609725"/>
                <a:gd name="connsiteY136" fmla="*/ 453580 h 1457325"/>
                <a:gd name="connsiteX137" fmla="*/ 253270 w 1609725"/>
                <a:gd name="connsiteY137" fmla="*/ 452628 h 1457325"/>
                <a:gd name="connsiteX138" fmla="*/ 252794 w 1609725"/>
                <a:gd name="connsiteY138" fmla="*/ 446818 h 1457325"/>
                <a:gd name="connsiteX139" fmla="*/ 255651 w 1609725"/>
                <a:gd name="connsiteY139" fmla="*/ 446246 h 1457325"/>
                <a:gd name="connsiteX140" fmla="*/ 252317 w 1609725"/>
                <a:gd name="connsiteY140" fmla="*/ 437007 h 1457325"/>
                <a:gd name="connsiteX141" fmla="*/ 262319 w 1609725"/>
                <a:gd name="connsiteY141" fmla="*/ 432721 h 1457325"/>
                <a:gd name="connsiteX142" fmla="*/ 262033 w 1609725"/>
                <a:gd name="connsiteY142" fmla="*/ 430816 h 1457325"/>
                <a:gd name="connsiteX143" fmla="*/ 263843 w 1609725"/>
                <a:gd name="connsiteY143" fmla="*/ 430244 h 1457325"/>
                <a:gd name="connsiteX144" fmla="*/ 265938 w 1609725"/>
                <a:gd name="connsiteY144" fmla="*/ 439769 h 1457325"/>
                <a:gd name="connsiteX145" fmla="*/ 271462 w 1609725"/>
                <a:gd name="connsiteY145" fmla="*/ 439198 h 1457325"/>
                <a:gd name="connsiteX146" fmla="*/ 273177 w 1609725"/>
                <a:gd name="connsiteY146" fmla="*/ 447008 h 1457325"/>
                <a:gd name="connsiteX147" fmla="*/ 299371 w 1609725"/>
                <a:gd name="connsiteY147" fmla="*/ 431197 h 1457325"/>
                <a:gd name="connsiteX148" fmla="*/ 298418 w 1609725"/>
                <a:gd name="connsiteY148" fmla="*/ 422720 h 1457325"/>
                <a:gd name="connsiteX149" fmla="*/ 264986 w 1609725"/>
                <a:gd name="connsiteY149" fmla="*/ 412909 h 1457325"/>
                <a:gd name="connsiteX150" fmla="*/ 265843 w 1609725"/>
                <a:gd name="connsiteY150" fmla="*/ 394621 h 1457325"/>
                <a:gd name="connsiteX151" fmla="*/ 273082 w 1609725"/>
                <a:gd name="connsiteY151" fmla="*/ 394335 h 1457325"/>
                <a:gd name="connsiteX152" fmla="*/ 271844 w 1609725"/>
                <a:gd name="connsiteY152" fmla="*/ 375476 h 1457325"/>
                <a:gd name="connsiteX153" fmla="*/ 269843 w 1609725"/>
                <a:gd name="connsiteY153" fmla="*/ 370618 h 1457325"/>
                <a:gd name="connsiteX154" fmla="*/ 267748 w 1609725"/>
                <a:gd name="connsiteY154" fmla="*/ 372999 h 1457325"/>
                <a:gd name="connsiteX155" fmla="*/ 260985 w 1609725"/>
                <a:gd name="connsiteY155" fmla="*/ 373475 h 1457325"/>
                <a:gd name="connsiteX156" fmla="*/ 257842 w 1609725"/>
                <a:gd name="connsiteY156" fmla="*/ 361283 h 1457325"/>
                <a:gd name="connsiteX157" fmla="*/ 246031 w 1609725"/>
                <a:gd name="connsiteY157" fmla="*/ 342805 h 1457325"/>
                <a:gd name="connsiteX158" fmla="*/ 242030 w 1609725"/>
                <a:gd name="connsiteY158" fmla="*/ 331375 h 1457325"/>
                <a:gd name="connsiteX159" fmla="*/ 244030 w 1609725"/>
                <a:gd name="connsiteY159" fmla="*/ 330803 h 1457325"/>
                <a:gd name="connsiteX160" fmla="*/ 244793 w 1609725"/>
                <a:gd name="connsiteY160" fmla="*/ 323374 h 1457325"/>
                <a:gd name="connsiteX161" fmla="*/ 240506 w 1609725"/>
                <a:gd name="connsiteY161" fmla="*/ 319373 h 1457325"/>
                <a:gd name="connsiteX162" fmla="*/ 248412 w 1609725"/>
                <a:gd name="connsiteY162" fmla="*/ 298037 h 1457325"/>
                <a:gd name="connsiteX163" fmla="*/ 250793 w 1609725"/>
                <a:gd name="connsiteY163" fmla="*/ 281273 h 1457325"/>
                <a:gd name="connsiteX164" fmla="*/ 236029 w 1609725"/>
                <a:gd name="connsiteY164" fmla="*/ 276035 h 1457325"/>
                <a:gd name="connsiteX165" fmla="*/ 234125 w 1609725"/>
                <a:gd name="connsiteY165" fmla="*/ 264128 h 1457325"/>
                <a:gd name="connsiteX166" fmla="*/ 231838 w 1609725"/>
                <a:gd name="connsiteY166" fmla="*/ 266319 h 1457325"/>
                <a:gd name="connsiteX167" fmla="*/ 231077 w 1609725"/>
                <a:gd name="connsiteY167" fmla="*/ 263843 h 1457325"/>
                <a:gd name="connsiteX168" fmla="*/ 224790 w 1609725"/>
                <a:gd name="connsiteY168" fmla="*/ 221933 h 1457325"/>
                <a:gd name="connsiteX169" fmla="*/ 222980 w 1609725"/>
                <a:gd name="connsiteY169" fmla="*/ 221647 h 1457325"/>
                <a:gd name="connsiteX170" fmla="*/ 223837 w 1609725"/>
                <a:gd name="connsiteY170" fmla="*/ 190405 h 1457325"/>
                <a:gd name="connsiteX171" fmla="*/ 228981 w 1609725"/>
                <a:gd name="connsiteY171" fmla="*/ 187547 h 1457325"/>
                <a:gd name="connsiteX172" fmla="*/ 223456 w 1609725"/>
                <a:gd name="connsiteY172" fmla="*/ 157639 h 1457325"/>
                <a:gd name="connsiteX173" fmla="*/ 232601 w 1609725"/>
                <a:gd name="connsiteY173" fmla="*/ 132112 h 1457325"/>
                <a:gd name="connsiteX174" fmla="*/ 230981 w 1609725"/>
                <a:gd name="connsiteY174" fmla="*/ 126492 h 1457325"/>
                <a:gd name="connsiteX175" fmla="*/ 234601 w 1609725"/>
                <a:gd name="connsiteY175" fmla="*/ 126111 h 1457325"/>
                <a:gd name="connsiteX176" fmla="*/ 232981 w 1609725"/>
                <a:gd name="connsiteY176" fmla="*/ 113252 h 1457325"/>
                <a:gd name="connsiteX177" fmla="*/ 260699 w 1609725"/>
                <a:gd name="connsiteY177" fmla="*/ 110490 h 1457325"/>
                <a:gd name="connsiteX178" fmla="*/ 303467 w 1609725"/>
                <a:gd name="connsiteY178" fmla="*/ 114681 h 1457325"/>
                <a:gd name="connsiteX179" fmla="*/ 351187 w 1609725"/>
                <a:gd name="connsiteY179" fmla="*/ 107633 h 1457325"/>
                <a:gd name="connsiteX180" fmla="*/ 383096 w 1609725"/>
                <a:gd name="connsiteY180" fmla="*/ 98679 h 1457325"/>
                <a:gd name="connsiteX181" fmla="*/ 387953 w 1609725"/>
                <a:gd name="connsiteY181" fmla="*/ 114871 h 1457325"/>
                <a:gd name="connsiteX182" fmla="*/ 401669 w 1609725"/>
                <a:gd name="connsiteY182" fmla="*/ 112681 h 1457325"/>
                <a:gd name="connsiteX183" fmla="*/ 403288 w 1609725"/>
                <a:gd name="connsiteY183" fmla="*/ 121634 h 1457325"/>
                <a:gd name="connsiteX184" fmla="*/ 442627 w 1609725"/>
                <a:gd name="connsiteY184" fmla="*/ 120301 h 1457325"/>
                <a:gd name="connsiteX185" fmla="*/ 449675 w 1609725"/>
                <a:gd name="connsiteY185" fmla="*/ 117824 h 1457325"/>
                <a:gd name="connsiteX186" fmla="*/ 451390 w 1609725"/>
                <a:gd name="connsiteY186" fmla="*/ 109728 h 1457325"/>
                <a:gd name="connsiteX187" fmla="*/ 465963 w 1609725"/>
                <a:gd name="connsiteY187" fmla="*/ 108775 h 1457325"/>
                <a:gd name="connsiteX188" fmla="*/ 468344 w 1609725"/>
                <a:gd name="connsiteY188" fmla="*/ 117920 h 1457325"/>
                <a:gd name="connsiteX189" fmla="*/ 474440 w 1609725"/>
                <a:gd name="connsiteY189" fmla="*/ 117824 h 1457325"/>
                <a:gd name="connsiteX190" fmla="*/ 478917 w 1609725"/>
                <a:gd name="connsiteY190" fmla="*/ 121063 h 1457325"/>
                <a:gd name="connsiteX191" fmla="*/ 493871 w 1609725"/>
                <a:gd name="connsiteY191" fmla="*/ 117443 h 1457325"/>
                <a:gd name="connsiteX192" fmla="*/ 494252 w 1609725"/>
                <a:gd name="connsiteY192" fmla="*/ 121158 h 1457325"/>
                <a:gd name="connsiteX193" fmla="*/ 513302 w 1609725"/>
                <a:gd name="connsiteY193" fmla="*/ 118491 h 1457325"/>
                <a:gd name="connsiteX194" fmla="*/ 514160 w 1609725"/>
                <a:gd name="connsiteY194" fmla="*/ 121253 h 1457325"/>
                <a:gd name="connsiteX195" fmla="*/ 521303 w 1609725"/>
                <a:gd name="connsiteY195" fmla="*/ 119062 h 1457325"/>
                <a:gd name="connsiteX196" fmla="*/ 529400 w 1609725"/>
                <a:gd name="connsiteY196" fmla="*/ 121729 h 1457325"/>
                <a:gd name="connsiteX197" fmla="*/ 546259 w 1609725"/>
                <a:gd name="connsiteY197" fmla="*/ 120967 h 1457325"/>
                <a:gd name="connsiteX198" fmla="*/ 545021 w 1609725"/>
                <a:gd name="connsiteY198" fmla="*/ 126397 h 1457325"/>
                <a:gd name="connsiteX199" fmla="*/ 551307 w 1609725"/>
                <a:gd name="connsiteY199" fmla="*/ 125444 h 1457325"/>
                <a:gd name="connsiteX200" fmla="*/ 551402 w 1609725"/>
                <a:gd name="connsiteY200" fmla="*/ 132779 h 1457325"/>
                <a:gd name="connsiteX201" fmla="*/ 566738 w 1609725"/>
                <a:gd name="connsiteY201" fmla="*/ 128302 h 1457325"/>
                <a:gd name="connsiteX202" fmla="*/ 572738 w 1609725"/>
                <a:gd name="connsiteY202" fmla="*/ 128492 h 1457325"/>
                <a:gd name="connsiteX203" fmla="*/ 572453 w 1609725"/>
                <a:gd name="connsiteY203" fmla="*/ 131921 h 1457325"/>
                <a:gd name="connsiteX204" fmla="*/ 591312 w 1609725"/>
                <a:gd name="connsiteY204" fmla="*/ 128587 h 1457325"/>
                <a:gd name="connsiteX205" fmla="*/ 591884 w 1609725"/>
                <a:gd name="connsiteY205" fmla="*/ 130588 h 1457325"/>
                <a:gd name="connsiteX206" fmla="*/ 611791 w 1609725"/>
                <a:gd name="connsiteY206" fmla="*/ 128873 h 1457325"/>
                <a:gd name="connsiteX207" fmla="*/ 641223 w 1609725"/>
                <a:gd name="connsiteY207" fmla="*/ 122777 h 1457325"/>
                <a:gd name="connsiteX208" fmla="*/ 651415 w 1609725"/>
                <a:gd name="connsiteY208" fmla="*/ 122491 h 1457325"/>
                <a:gd name="connsiteX209" fmla="*/ 651605 w 1609725"/>
                <a:gd name="connsiteY209" fmla="*/ 124206 h 1457325"/>
                <a:gd name="connsiteX210" fmla="*/ 666179 w 1609725"/>
                <a:gd name="connsiteY210" fmla="*/ 126016 h 1457325"/>
                <a:gd name="connsiteX211" fmla="*/ 665512 w 1609725"/>
                <a:gd name="connsiteY211" fmla="*/ 122873 h 1457325"/>
                <a:gd name="connsiteX212" fmla="*/ 711898 w 1609725"/>
                <a:gd name="connsiteY212" fmla="*/ 113062 h 1457325"/>
                <a:gd name="connsiteX213" fmla="*/ 712661 w 1609725"/>
                <a:gd name="connsiteY213" fmla="*/ 109823 h 1457325"/>
                <a:gd name="connsiteX214" fmla="*/ 727043 w 1609725"/>
                <a:gd name="connsiteY214" fmla="*/ 115633 h 1457325"/>
                <a:gd name="connsiteX215" fmla="*/ 732282 w 1609725"/>
                <a:gd name="connsiteY215" fmla="*/ 113824 h 1457325"/>
                <a:gd name="connsiteX216" fmla="*/ 738854 w 1609725"/>
                <a:gd name="connsiteY216" fmla="*/ 129064 h 1457325"/>
                <a:gd name="connsiteX217" fmla="*/ 764286 w 1609725"/>
                <a:gd name="connsiteY217" fmla="*/ 121634 h 1457325"/>
                <a:gd name="connsiteX218" fmla="*/ 768668 w 1609725"/>
                <a:gd name="connsiteY218" fmla="*/ 133731 h 1457325"/>
                <a:gd name="connsiteX219" fmla="*/ 787146 w 1609725"/>
                <a:gd name="connsiteY219" fmla="*/ 128492 h 1457325"/>
                <a:gd name="connsiteX220" fmla="*/ 786384 w 1609725"/>
                <a:gd name="connsiteY220" fmla="*/ 122682 h 1457325"/>
                <a:gd name="connsiteX221" fmla="*/ 801434 w 1609725"/>
                <a:gd name="connsiteY221" fmla="*/ 116967 h 1457325"/>
                <a:gd name="connsiteX222" fmla="*/ 800005 w 1609725"/>
                <a:gd name="connsiteY222" fmla="*/ 108109 h 1457325"/>
                <a:gd name="connsiteX223" fmla="*/ 803529 w 1609725"/>
                <a:gd name="connsiteY223" fmla="*/ 82106 h 1457325"/>
                <a:gd name="connsiteX224" fmla="*/ 809054 w 1609725"/>
                <a:gd name="connsiteY224" fmla="*/ 83058 h 1457325"/>
                <a:gd name="connsiteX225" fmla="*/ 810387 w 1609725"/>
                <a:gd name="connsiteY225" fmla="*/ 73724 h 1457325"/>
                <a:gd name="connsiteX226" fmla="*/ 822198 w 1609725"/>
                <a:gd name="connsiteY226" fmla="*/ 74200 h 1457325"/>
                <a:gd name="connsiteX227" fmla="*/ 822103 w 1609725"/>
                <a:gd name="connsiteY227" fmla="*/ 76676 h 1457325"/>
                <a:gd name="connsiteX228" fmla="*/ 826103 w 1609725"/>
                <a:gd name="connsiteY228" fmla="*/ 76200 h 1457325"/>
                <a:gd name="connsiteX229" fmla="*/ 832866 w 1609725"/>
                <a:gd name="connsiteY229" fmla="*/ 96203 h 1457325"/>
                <a:gd name="connsiteX230" fmla="*/ 836200 w 1609725"/>
                <a:gd name="connsiteY230" fmla="*/ 94488 h 1457325"/>
                <a:gd name="connsiteX231" fmla="*/ 840105 w 1609725"/>
                <a:gd name="connsiteY231" fmla="*/ 99155 h 1457325"/>
                <a:gd name="connsiteX232" fmla="*/ 867061 w 1609725"/>
                <a:gd name="connsiteY232" fmla="*/ 97727 h 1457325"/>
                <a:gd name="connsiteX233" fmla="*/ 868966 w 1609725"/>
                <a:gd name="connsiteY233" fmla="*/ 125825 h 1457325"/>
                <a:gd name="connsiteX234" fmla="*/ 866299 w 1609725"/>
                <a:gd name="connsiteY234" fmla="*/ 126016 h 1457325"/>
                <a:gd name="connsiteX235" fmla="*/ 864870 w 1609725"/>
                <a:gd name="connsiteY235" fmla="*/ 149257 h 1457325"/>
                <a:gd name="connsiteX236" fmla="*/ 871633 w 1609725"/>
                <a:gd name="connsiteY236" fmla="*/ 148209 h 1457325"/>
                <a:gd name="connsiteX237" fmla="*/ 878110 w 1609725"/>
                <a:gd name="connsiteY237" fmla="*/ 150686 h 1457325"/>
                <a:gd name="connsiteX238" fmla="*/ 882205 w 1609725"/>
                <a:gd name="connsiteY238" fmla="*/ 152591 h 1457325"/>
                <a:gd name="connsiteX239" fmla="*/ 883539 w 1609725"/>
                <a:gd name="connsiteY239" fmla="*/ 157162 h 1457325"/>
                <a:gd name="connsiteX240" fmla="*/ 914781 w 1609725"/>
                <a:gd name="connsiteY240" fmla="*/ 143542 h 1457325"/>
                <a:gd name="connsiteX241" fmla="*/ 942022 w 1609725"/>
                <a:gd name="connsiteY241" fmla="*/ 124206 h 1457325"/>
                <a:gd name="connsiteX242" fmla="*/ 1007650 w 1609725"/>
                <a:gd name="connsiteY242" fmla="*/ 108490 h 1457325"/>
                <a:gd name="connsiteX243" fmla="*/ 1004411 w 1609725"/>
                <a:gd name="connsiteY243" fmla="*/ 86106 h 1457325"/>
                <a:gd name="connsiteX244" fmla="*/ 1018222 w 1609725"/>
                <a:gd name="connsiteY244" fmla="*/ 82391 h 1457325"/>
                <a:gd name="connsiteX245" fmla="*/ 1020699 w 1609725"/>
                <a:gd name="connsiteY245" fmla="*/ 96298 h 1457325"/>
                <a:gd name="connsiteX246" fmla="*/ 1074515 w 1609725"/>
                <a:gd name="connsiteY246" fmla="*/ 94393 h 1457325"/>
                <a:gd name="connsiteX247" fmla="*/ 1074515 w 1609725"/>
                <a:gd name="connsiteY247" fmla="*/ 87249 h 1457325"/>
                <a:gd name="connsiteX248" fmla="*/ 1089755 w 1609725"/>
                <a:gd name="connsiteY248" fmla="*/ 91726 h 1457325"/>
                <a:gd name="connsiteX249" fmla="*/ 1092898 w 1609725"/>
                <a:gd name="connsiteY249" fmla="*/ 70104 h 1457325"/>
                <a:gd name="connsiteX250" fmla="*/ 1124331 w 1609725"/>
                <a:gd name="connsiteY250" fmla="*/ 82201 h 1457325"/>
                <a:gd name="connsiteX251" fmla="*/ 1184910 w 1609725"/>
                <a:gd name="connsiteY251" fmla="*/ 90869 h 1457325"/>
                <a:gd name="connsiteX252" fmla="*/ 1188625 w 1609725"/>
                <a:gd name="connsiteY252" fmla="*/ 67342 h 1457325"/>
                <a:gd name="connsiteX253" fmla="*/ 1192911 w 1609725"/>
                <a:gd name="connsiteY253" fmla="*/ 68294 h 1457325"/>
                <a:gd name="connsiteX254" fmla="*/ 1194340 w 1609725"/>
                <a:gd name="connsiteY254" fmla="*/ 62770 h 1457325"/>
                <a:gd name="connsiteX255" fmla="*/ 1189577 w 1609725"/>
                <a:gd name="connsiteY255" fmla="*/ 60674 h 1457325"/>
                <a:gd name="connsiteX256" fmla="*/ 1190435 w 1609725"/>
                <a:gd name="connsiteY256" fmla="*/ 50959 h 1457325"/>
                <a:gd name="connsiteX257" fmla="*/ 1196054 w 1609725"/>
                <a:gd name="connsiteY257" fmla="*/ 52102 h 1457325"/>
                <a:gd name="connsiteX258" fmla="*/ 1196435 w 1609725"/>
                <a:gd name="connsiteY258" fmla="*/ 48863 h 1457325"/>
                <a:gd name="connsiteX259" fmla="*/ 1211104 w 1609725"/>
                <a:gd name="connsiteY259" fmla="*/ 51435 h 1457325"/>
                <a:gd name="connsiteX260" fmla="*/ 1208151 w 1609725"/>
                <a:gd name="connsiteY260" fmla="*/ 59817 h 1457325"/>
                <a:gd name="connsiteX261" fmla="*/ 1218724 w 1609725"/>
                <a:gd name="connsiteY261" fmla="*/ 61817 h 1457325"/>
                <a:gd name="connsiteX262" fmla="*/ 1224344 w 1609725"/>
                <a:gd name="connsiteY262" fmla="*/ 46958 h 1457325"/>
                <a:gd name="connsiteX263" fmla="*/ 1229963 w 1609725"/>
                <a:gd name="connsiteY263" fmla="*/ 50197 h 1457325"/>
                <a:gd name="connsiteX264" fmla="*/ 1244918 w 1609725"/>
                <a:gd name="connsiteY264" fmla="*/ 19431 h 1457325"/>
                <a:gd name="connsiteX265" fmla="*/ 1255490 w 1609725"/>
                <a:gd name="connsiteY265" fmla="*/ 11430 h 1457325"/>
                <a:gd name="connsiteX266" fmla="*/ 1254347 w 1609725"/>
                <a:gd name="connsiteY266" fmla="*/ 9525 h 1457325"/>
                <a:gd name="connsiteX267" fmla="*/ 1278827 w 1609725"/>
                <a:gd name="connsiteY267" fmla="*/ 14478 h 1457325"/>
                <a:gd name="connsiteX268" fmla="*/ 1298258 w 1609725"/>
                <a:gd name="connsiteY268" fmla="*/ 25146 h 1457325"/>
                <a:gd name="connsiteX269" fmla="*/ 1317593 w 1609725"/>
                <a:gd name="connsiteY269" fmla="*/ 26670 h 1457325"/>
                <a:gd name="connsiteX270" fmla="*/ 1333976 w 1609725"/>
                <a:gd name="connsiteY270" fmla="*/ 32385 h 1457325"/>
                <a:gd name="connsiteX271" fmla="*/ 1353312 w 1609725"/>
                <a:gd name="connsiteY271" fmla="*/ 45053 h 1457325"/>
                <a:gd name="connsiteX272" fmla="*/ 1350169 w 1609725"/>
                <a:gd name="connsiteY272" fmla="*/ 49054 h 1457325"/>
                <a:gd name="connsiteX273" fmla="*/ 1371219 w 1609725"/>
                <a:gd name="connsiteY273" fmla="*/ 58007 h 1457325"/>
                <a:gd name="connsiteX274" fmla="*/ 1384649 w 1609725"/>
                <a:gd name="connsiteY274" fmla="*/ 71152 h 1457325"/>
                <a:gd name="connsiteX275" fmla="*/ 1389983 w 1609725"/>
                <a:gd name="connsiteY275" fmla="*/ 73247 h 1457325"/>
                <a:gd name="connsiteX276" fmla="*/ 1386078 w 1609725"/>
                <a:gd name="connsiteY276" fmla="*/ 85154 h 1457325"/>
                <a:gd name="connsiteX277" fmla="*/ 1383221 w 1609725"/>
                <a:gd name="connsiteY277" fmla="*/ 86011 h 1457325"/>
                <a:gd name="connsiteX278" fmla="*/ 1381697 w 1609725"/>
                <a:gd name="connsiteY278" fmla="*/ 99155 h 1457325"/>
                <a:gd name="connsiteX279" fmla="*/ 1376553 w 1609725"/>
                <a:gd name="connsiteY279" fmla="*/ 104394 h 1457325"/>
                <a:gd name="connsiteX280" fmla="*/ 1381982 w 1609725"/>
                <a:gd name="connsiteY280" fmla="*/ 107347 h 1457325"/>
                <a:gd name="connsiteX281" fmla="*/ 1393317 w 1609725"/>
                <a:gd name="connsiteY281" fmla="*/ 106394 h 1457325"/>
                <a:gd name="connsiteX282" fmla="*/ 1389602 w 1609725"/>
                <a:gd name="connsiteY282" fmla="*/ 99822 h 1457325"/>
                <a:gd name="connsiteX283" fmla="*/ 1394936 w 1609725"/>
                <a:gd name="connsiteY283" fmla="*/ 94583 h 1457325"/>
                <a:gd name="connsiteX284" fmla="*/ 1393031 w 1609725"/>
                <a:gd name="connsiteY284" fmla="*/ 90678 h 1457325"/>
                <a:gd name="connsiteX285" fmla="*/ 1398461 w 1609725"/>
                <a:gd name="connsiteY285" fmla="*/ 78486 h 1457325"/>
                <a:gd name="connsiteX286" fmla="*/ 1409795 w 1609725"/>
                <a:gd name="connsiteY286" fmla="*/ 70295 h 1457325"/>
                <a:gd name="connsiteX287" fmla="*/ 1417225 w 1609725"/>
                <a:gd name="connsiteY287" fmla="*/ 70104 h 1457325"/>
                <a:gd name="connsiteX288" fmla="*/ 1422940 w 1609725"/>
                <a:gd name="connsiteY288" fmla="*/ 64294 h 1457325"/>
                <a:gd name="connsiteX289" fmla="*/ 1433131 w 1609725"/>
                <a:gd name="connsiteY289" fmla="*/ 61246 h 1457325"/>
                <a:gd name="connsiteX290" fmla="*/ 1429988 w 1609725"/>
                <a:gd name="connsiteY290" fmla="*/ 55054 h 1457325"/>
                <a:gd name="connsiteX291" fmla="*/ 1436942 w 1609725"/>
                <a:gd name="connsiteY291" fmla="*/ 45815 h 1457325"/>
                <a:gd name="connsiteX292" fmla="*/ 1439132 w 1609725"/>
                <a:gd name="connsiteY292" fmla="*/ 45339 h 1457325"/>
                <a:gd name="connsiteX293" fmla="*/ 1444562 w 1609725"/>
                <a:gd name="connsiteY293" fmla="*/ 51816 h 1457325"/>
                <a:gd name="connsiteX294" fmla="*/ 1451896 w 1609725"/>
                <a:gd name="connsiteY294" fmla="*/ 49625 h 1457325"/>
                <a:gd name="connsiteX295" fmla="*/ 1454277 w 1609725"/>
                <a:gd name="connsiteY295" fmla="*/ 46196 h 1457325"/>
                <a:gd name="connsiteX296" fmla="*/ 1464373 w 1609725"/>
                <a:gd name="connsiteY296" fmla="*/ 52102 h 1457325"/>
                <a:gd name="connsiteX297" fmla="*/ 1461611 w 1609725"/>
                <a:gd name="connsiteY297" fmla="*/ 61532 h 1457325"/>
                <a:gd name="connsiteX298" fmla="*/ 1478375 w 1609725"/>
                <a:gd name="connsiteY298" fmla="*/ 48292 h 1457325"/>
                <a:gd name="connsiteX299" fmla="*/ 1479328 w 1609725"/>
                <a:gd name="connsiteY299" fmla="*/ 50387 h 1457325"/>
                <a:gd name="connsiteX300" fmla="*/ 1489139 w 1609725"/>
                <a:gd name="connsiteY300" fmla="*/ 49625 h 1457325"/>
                <a:gd name="connsiteX301" fmla="*/ 1490281 w 1609725"/>
                <a:gd name="connsiteY301" fmla="*/ 46958 h 1457325"/>
                <a:gd name="connsiteX302" fmla="*/ 1504093 w 1609725"/>
                <a:gd name="connsiteY302" fmla="*/ 42196 h 1457325"/>
                <a:gd name="connsiteX303" fmla="*/ 1501330 w 1609725"/>
                <a:gd name="connsiteY303" fmla="*/ 49435 h 1457325"/>
                <a:gd name="connsiteX304" fmla="*/ 1507331 w 1609725"/>
                <a:gd name="connsiteY304" fmla="*/ 50959 h 1457325"/>
                <a:gd name="connsiteX305" fmla="*/ 1518952 w 1609725"/>
                <a:gd name="connsiteY305" fmla="*/ 44291 h 1457325"/>
                <a:gd name="connsiteX306" fmla="*/ 1522191 w 1609725"/>
                <a:gd name="connsiteY306" fmla="*/ 47816 h 1457325"/>
                <a:gd name="connsiteX307" fmla="*/ 1512856 w 1609725"/>
                <a:gd name="connsiteY307" fmla="*/ 54483 h 1457325"/>
                <a:gd name="connsiteX308" fmla="*/ 1527525 w 1609725"/>
                <a:gd name="connsiteY308" fmla="*/ 78105 h 1457325"/>
                <a:gd name="connsiteX309" fmla="*/ 1539335 w 1609725"/>
                <a:gd name="connsiteY309" fmla="*/ 70485 h 1457325"/>
                <a:gd name="connsiteX310" fmla="*/ 1556766 w 1609725"/>
                <a:gd name="connsiteY310" fmla="*/ 82963 h 1457325"/>
                <a:gd name="connsiteX311" fmla="*/ 1578292 w 1609725"/>
                <a:gd name="connsiteY311" fmla="*/ 93154 h 1457325"/>
                <a:gd name="connsiteX312" fmla="*/ 1580102 w 1609725"/>
                <a:gd name="connsiteY312" fmla="*/ 93726 h 1457325"/>
                <a:gd name="connsiteX313" fmla="*/ 1577054 w 1609725"/>
                <a:gd name="connsiteY313" fmla="*/ 84773 h 1457325"/>
                <a:gd name="connsiteX314" fmla="*/ 1583055 w 1609725"/>
                <a:gd name="connsiteY314" fmla="*/ 88583 h 1457325"/>
                <a:gd name="connsiteX315" fmla="*/ 1587056 w 1609725"/>
                <a:gd name="connsiteY315" fmla="*/ 87820 h 1457325"/>
                <a:gd name="connsiteX316" fmla="*/ 1589913 w 1609725"/>
                <a:gd name="connsiteY316" fmla="*/ 97727 h 1457325"/>
                <a:gd name="connsiteX317" fmla="*/ 1584579 w 1609725"/>
                <a:gd name="connsiteY317" fmla="*/ 98108 h 1457325"/>
                <a:gd name="connsiteX318" fmla="*/ 1586008 w 1609725"/>
                <a:gd name="connsiteY318" fmla="*/ 104299 h 1457325"/>
                <a:gd name="connsiteX319" fmla="*/ 1588389 w 1609725"/>
                <a:gd name="connsiteY319" fmla="*/ 108680 h 1457325"/>
                <a:gd name="connsiteX320" fmla="*/ 1594104 w 1609725"/>
                <a:gd name="connsiteY320" fmla="*/ 111157 h 1457325"/>
                <a:gd name="connsiteX321" fmla="*/ 1591628 w 1609725"/>
                <a:gd name="connsiteY321" fmla="*/ 117634 h 1457325"/>
                <a:gd name="connsiteX322" fmla="*/ 1601057 w 1609725"/>
                <a:gd name="connsiteY322" fmla="*/ 124778 h 1457325"/>
                <a:gd name="connsiteX323" fmla="*/ 1595914 w 1609725"/>
                <a:gd name="connsiteY323" fmla="*/ 131731 h 1457325"/>
                <a:gd name="connsiteX324" fmla="*/ 1599534 w 1609725"/>
                <a:gd name="connsiteY324" fmla="*/ 140970 h 1457325"/>
                <a:gd name="connsiteX325" fmla="*/ 1573435 w 1609725"/>
                <a:gd name="connsiteY325" fmla="*/ 153162 h 1457325"/>
                <a:gd name="connsiteX326" fmla="*/ 1565910 w 1609725"/>
                <a:gd name="connsiteY326" fmla="*/ 160782 h 1457325"/>
                <a:gd name="connsiteX327" fmla="*/ 1559909 w 1609725"/>
                <a:gd name="connsiteY327" fmla="*/ 158210 h 1457325"/>
                <a:gd name="connsiteX328" fmla="*/ 1559909 w 1609725"/>
                <a:gd name="connsiteY328" fmla="*/ 168783 h 1457325"/>
                <a:gd name="connsiteX329" fmla="*/ 1571054 w 1609725"/>
                <a:gd name="connsiteY329" fmla="*/ 170021 h 1457325"/>
                <a:gd name="connsiteX330" fmla="*/ 1569244 w 1609725"/>
                <a:gd name="connsiteY330" fmla="*/ 173927 h 1457325"/>
                <a:gd name="connsiteX331" fmla="*/ 1573244 w 1609725"/>
                <a:gd name="connsiteY331" fmla="*/ 176879 h 1457325"/>
                <a:gd name="connsiteX332" fmla="*/ 1567339 w 1609725"/>
                <a:gd name="connsiteY332" fmla="*/ 187357 h 1457325"/>
                <a:gd name="connsiteX333" fmla="*/ 1567910 w 1609725"/>
                <a:gd name="connsiteY333" fmla="*/ 190405 h 1457325"/>
                <a:gd name="connsiteX334" fmla="*/ 1577435 w 1609725"/>
                <a:gd name="connsiteY334" fmla="*/ 186976 h 1457325"/>
                <a:gd name="connsiteX335" fmla="*/ 1578198 w 1609725"/>
                <a:gd name="connsiteY335" fmla="*/ 189738 h 1457325"/>
                <a:gd name="connsiteX336" fmla="*/ 1575150 w 1609725"/>
                <a:gd name="connsiteY336" fmla="*/ 189262 h 1457325"/>
                <a:gd name="connsiteX337" fmla="*/ 1573911 w 1609725"/>
                <a:gd name="connsiteY337" fmla="*/ 193929 h 1457325"/>
                <a:gd name="connsiteX338" fmla="*/ 1579721 w 1609725"/>
                <a:gd name="connsiteY338" fmla="*/ 195072 h 1457325"/>
                <a:gd name="connsiteX339" fmla="*/ 1582483 w 1609725"/>
                <a:gd name="connsiteY339" fmla="*/ 198882 h 1457325"/>
                <a:gd name="connsiteX340" fmla="*/ 1576197 w 1609725"/>
                <a:gd name="connsiteY340" fmla="*/ 204407 h 1457325"/>
                <a:gd name="connsiteX341" fmla="*/ 1580007 w 1609725"/>
                <a:gd name="connsiteY341" fmla="*/ 208598 h 1457325"/>
                <a:gd name="connsiteX342" fmla="*/ 1579341 w 1609725"/>
                <a:gd name="connsiteY342" fmla="*/ 213170 h 1457325"/>
                <a:gd name="connsiteX343" fmla="*/ 1572101 w 1609725"/>
                <a:gd name="connsiteY343" fmla="*/ 220885 h 1457325"/>
                <a:gd name="connsiteX344" fmla="*/ 1574673 w 1609725"/>
                <a:gd name="connsiteY344" fmla="*/ 226695 h 1457325"/>
                <a:gd name="connsiteX345" fmla="*/ 1573244 w 1609725"/>
                <a:gd name="connsiteY345" fmla="*/ 232220 h 1457325"/>
                <a:gd name="connsiteX346" fmla="*/ 1579721 w 1609725"/>
                <a:gd name="connsiteY346" fmla="*/ 230124 h 1457325"/>
                <a:gd name="connsiteX347" fmla="*/ 1577245 w 1609725"/>
                <a:gd name="connsiteY347" fmla="*/ 231267 h 1457325"/>
                <a:gd name="connsiteX348" fmla="*/ 1579341 w 1609725"/>
                <a:gd name="connsiteY348" fmla="*/ 233839 h 1457325"/>
                <a:gd name="connsiteX349" fmla="*/ 1575054 w 1609725"/>
                <a:gd name="connsiteY349" fmla="*/ 236601 h 1457325"/>
                <a:gd name="connsiteX350" fmla="*/ 1583341 w 1609725"/>
                <a:gd name="connsiteY350" fmla="*/ 245745 h 1457325"/>
                <a:gd name="connsiteX351" fmla="*/ 1580960 w 1609725"/>
                <a:gd name="connsiteY351" fmla="*/ 246888 h 1457325"/>
                <a:gd name="connsiteX352" fmla="*/ 1582293 w 1609725"/>
                <a:gd name="connsiteY352" fmla="*/ 253746 h 1457325"/>
                <a:gd name="connsiteX353" fmla="*/ 1567624 w 1609725"/>
                <a:gd name="connsiteY353" fmla="*/ 253365 h 1457325"/>
                <a:gd name="connsiteX354" fmla="*/ 1567339 w 1609725"/>
                <a:gd name="connsiteY354" fmla="*/ 256794 h 1457325"/>
                <a:gd name="connsiteX355" fmla="*/ 1557433 w 1609725"/>
                <a:gd name="connsiteY355" fmla="*/ 254127 h 1457325"/>
                <a:gd name="connsiteX356" fmla="*/ 1554385 w 1609725"/>
                <a:gd name="connsiteY356" fmla="*/ 259747 h 1457325"/>
                <a:gd name="connsiteX357" fmla="*/ 1571149 w 1609725"/>
                <a:gd name="connsiteY357" fmla="*/ 283464 h 1457325"/>
                <a:gd name="connsiteX358" fmla="*/ 1578483 w 1609725"/>
                <a:gd name="connsiteY358" fmla="*/ 281369 h 1457325"/>
                <a:gd name="connsiteX359" fmla="*/ 1576864 w 1609725"/>
                <a:gd name="connsiteY359" fmla="*/ 300323 h 1457325"/>
                <a:gd name="connsiteX360" fmla="*/ 1557433 w 1609725"/>
                <a:gd name="connsiteY360" fmla="*/ 305467 h 1457325"/>
                <a:gd name="connsiteX361" fmla="*/ 1558481 w 1609725"/>
                <a:gd name="connsiteY361" fmla="*/ 309848 h 1457325"/>
                <a:gd name="connsiteX362" fmla="*/ 1550480 w 1609725"/>
                <a:gd name="connsiteY362" fmla="*/ 315278 h 1457325"/>
                <a:gd name="connsiteX363" fmla="*/ 1544288 w 1609725"/>
                <a:gd name="connsiteY363" fmla="*/ 324136 h 1457325"/>
                <a:gd name="connsiteX364" fmla="*/ 1546193 w 1609725"/>
                <a:gd name="connsiteY364" fmla="*/ 325469 h 1457325"/>
                <a:gd name="connsiteX365" fmla="*/ 1544383 w 1609725"/>
                <a:gd name="connsiteY365" fmla="*/ 332232 h 1457325"/>
                <a:gd name="connsiteX366" fmla="*/ 1531620 w 1609725"/>
                <a:gd name="connsiteY366" fmla="*/ 335947 h 1457325"/>
                <a:gd name="connsiteX367" fmla="*/ 1530096 w 1609725"/>
                <a:gd name="connsiteY367" fmla="*/ 344424 h 1457325"/>
                <a:gd name="connsiteX368" fmla="*/ 1541145 w 1609725"/>
                <a:gd name="connsiteY368" fmla="*/ 346043 h 1457325"/>
                <a:gd name="connsiteX369" fmla="*/ 1549241 w 1609725"/>
                <a:gd name="connsiteY369" fmla="*/ 364236 h 1457325"/>
                <a:gd name="connsiteX370" fmla="*/ 1535335 w 1609725"/>
                <a:gd name="connsiteY370" fmla="*/ 369665 h 1457325"/>
                <a:gd name="connsiteX371" fmla="*/ 1523047 w 1609725"/>
                <a:gd name="connsiteY371" fmla="*/ 391859 h 1457325"/>
                <a:gd name="connsiteX372" fmla="*/ 1518285 w 1609725"/>
                <a:gd name="connsiteY372" fmla="*/ 396050 h 1457325"/>
                <a:gd name="connsiteX373" fmla="*/ 1502664 w 1609725"/>
                <a:gd name="connsiteY373" fmla="*/ 401764 h 1457325"/>
                <a:gd name="connsiteX374" fmla="*/ 1504760 w 1609725"/>
                <a:gd name="connsiteY374" fmla="*/ 407289 h 1457325"/>
                <a:gd name="connsiteX375" fmla="*/ 1492568 w 1609725"/>
                <a:gd name="connsiteY375" fmla="*/ 413290 h 1457325"/>
                <a:gd name="connsiteX376" fmla="*/ 1487043 w 1609725"/>
                <a:gd name="connsiteY376" fmla="*/ 421291 h 1457325"/>
                <a:gd name="connsiteX377" fmla="*/ 1475042 w 1609725"/>
                <a:gd name="connsiteY377" fmla="*/ 421767 h 1457325"/>
                <a:gd name="connsiteX378" fmla="*/ 1471898 w 1609725"/>
                <a:gd name="connsiteY378" fmla="*/ 412147 h 1457325"/>
                <a:gd name="connsiteX379" fmla="*/ 1461040 w 1609725"/>
                <a:gd name="connsiteY379" fmla="*/ 416528 h 1457325"/>
                <a:gd name="connsiteX380" fmla="*/ 1444085 w 1609725"/>
                <a:gd name="connsiteY380" fmla="*/ 418814 h 1457325"/>
                <a:gd name="connsiteX381" fmla="*/ 1438370 w 1609725"/>
                <a:gd name="connsiteY381" fmla="*/ 406622 h 1457325"/>
                <a:gd name="connsiteX382" fmla="*/ 1423892 w 1609725"/>
                <a:gd name="connsiteY382" fmla="*/ 412147 h 1457325"/>
                <a:gd name="connsiteX383" fmla="*/ 1426464 w 1609725"/>
                <a:gd name="connsiteY383" fmla="*/ 417862 h 1457325"/>
                <a:gd name="connsiteX384" fmla="*/ 1422845 w 1609725"/>
                <a:gd name="connsiteY384" fmla="*/ 418338 h 1457325"/>
                <a:gd name="connsiteX385" fmla="*/ 1421225 w 1609725"/>
                <a:gd name="connsiteY385" fmla="*/ 413480 h 1457325"/>
                <a:gd name="connsiteX386" fmla="*/ 1417701 w 1609725"/>
                <a:gd name="connsiteY386" fmla="*/ 415290 h 1457325"/>
                <a:gd name="connsiteX387" fmla="*/ 1412558 w 1609725"/>
                <a:gd name="connsiteY387" fmla="*/ 403003 h 1457325"/>
                <a:gd name="connsiteX388" fmla="*/ 1401223 w 1609725"/>
                <a:gd name="connsiteY388" fmla="*/ 407956 h 1457325"/>
                <a:gd name="connsiteX389" fmla="*/ 1409319 w 1609725"/>
                <a:gd name="connsiteY389" fmla="*/ 438531 h 1457325"/>
                <a:gd name="connsiteX390" fmla="*/ 1384554 w 1609725"/>
                <a:gd name="connsiteY390" fmla="*/ 444151 h 1457325"/>
                <a:gd name="connsiteX391" fmla="*/ 1387126 w 1609725"/>
                <a:gd name="connsiteY391" fmla="*/ 459200 h 1457325"/>
                <a:gd name="connsiteX392" fmla="*/ 1376363 w 1609725"/>
                <a:gd name="connsiteY392" fmla="*/ 460438 h 1457325"/>
                <a:gd name="connsiteX393" fmla="*/ 1377601 w 1609725"/>
                <a:gd name="connsiteY393" fmla="*/ 465296 h 1457325"/>
                <a:gd name="connsiteX394" fmla="*/ 1348264 w 1609725"/>
                <a:gd name="connsiteY394" fmla="*/ 467296 h 1457325"/>
                <a:gd name="connsiteX395" fmla="*/ 1353598 w 1609725"/>
                <a:gd name="connsiteY395" fmla="*/ 473297 h 1457325"/>
                <a:gd name="connsiteX396" fmla="*/ 1361504 w 1609725"/>
                <a:gd name="connsiteY396" fmla="*/ 505682 h 1457325"/>
                <a:gd name="connsiteX397" fmla="*/ 1339215 w 1609725"/>
                <a:gd name="connsiteY397" fmla="*/ 511683 h 1457325"/>
                <a:gd name="connsiteX398" fmla="*/ 1301972 w 1609725"/>
                <a:gd name="connsiteY398" fmla="*/ 516827 h 1457325"/>
                <a:gd name="connsiteX399" fmla="*/ 1281208 w 1609725"/>
                <a:gd name="connsiteY399" fmla="*/ 524446 h 1457325"/>
                <a:gd name="connsiteX400" fmla="*/ 1286065 w 1609725"/>
                <a:gd name="connsiteY400" fmla="*/ 533210 h 1457325"/>
                <a:gd name="connsiteX401" fmla="*/ 1278064 w 1609725"/>
                <a:gd name="connsiteY401" fmla="*/ 544163 h 1457325"/>
                <a:gd name="connsiteX402" fmla="*/ 1271302 w 1609725"/>
                <a:gd name="connsiteY402" fmla="*/ 544735 h 1457325"/>
                <a:gd name="connsiteX403" fmla="*/ 1271778 w 1609725"/>
                <a:gd name="connsiteY403" fmla="*/ 549497 h 1457325"/>
                <a:gd name="connsiteX404" fmla="*/ 1217486 w 1609725"/>
                <a:gd name="connsiteY404" fmla="*/ 563689 h 1457325"/>
                <a:gd name="connsiteX405" fmla="*/ 1220629 w 1609725"/>
                <a:gd name="connsiteY405" fmla="*/ 572834 h 1457325"/>
                <a:gd name="connsiteX406" fmla="*/ 1206246 w 1609725"/>
                <a:gd name="connsiteY406" fmla="*/ 578072 h 1457325"/>
                <a:gd name="connsiteX407" fmla="*/ 1207484 w 1609725"/>
                <a:gd name="connsiteY407" fmla="*/ 581501 h 1457325"/>
                <a:gd name="connsiteX408" fmla="*/ 1204627 w 1609725"/>
                <a:gd name="connsiteY408" fmla="*/ 582739 h 1457325"/>
                <a:gd name="connsiteX409" fmla="*/ 1207008 w 1609725"/>
                <a:gd name="connsiteY409" fmla="*/ 589693 h 1457325"/>
                <a:gd name="connsiteX410" fmla="*/ 1187672 w 1609725"/>
                <a:gd name="connsiteY410" fmla="*/ 596551 h 1457325"/>
                <a:gd name="connsiteX411" fmla="*/ 1189482 w 1609725"/>
                <a:gd name="connsiteY411" fmla="*/ 600551 h 1457325"/>
                <a:gd name="connsiteX412" fmla="*/ 1165574 w 1609725"/>
                <a:gd name="connsiteY412" fmla="*/ 610362 h 1457325"/>
                <a:gd name="connsiteX413" fmla="*/ 1164527 w 1609725"/>
                <a:gd name="connsiteY413" fmla="*/ 608076 h 1457325"/>
                <a:gd name="connsiteX414" fmla="*/ 1156526 w 1609725"/>
                <a:gd name="connsiteY414" fmla="*/ 612743 h 1457325"/>
                <a:gd name="connsiteX415" fmla="*/ 1156430 w 1609725"/>
                <a:gd name="connsiteY415" fmla="*/ 617601 h 1457325"/>
                <a:gd name="connsiteX416" fmla="*/ 1146334 w 1609725"/>
                <a:gd name="connsiteY416" fmla="*/ 621983 h 1457325"/>
                <a:gd name="connsiteX417" fmla="*/ 1151858 w 1609725"/>
                <a:gd name="connsiteY417" fmla="*/ 640937 h 1457325"/>
                <a:gd name="connsiteX418" fmla="*/ 1144524 w 1609725"/>
                <a:gd name="connsiteY418" fmla="*/ 644271 h 1457325"/>
                <a:gd name="connsiteX419" fmla="*/ 1145572 w 1609725"/>
                <a:gd name="connsiteY419" fmla="*/ 646176 h 1457325"/>
                <a:gd name="connsiteX420" fmla="*/ 1143286 w 1609725"/>
                <a:gd name="connsiteY420" fmla="*/ 647414 h 1457325"/>
                <a:gd name="connsiteX421" fmla="*/ 1146810 w 1609725"/>
                <a:gd name="connsiteY421" fmla="*/ 654463 h 1457325"/>
                <a:gd name="connsiteX422" fmla="*/ 1141476 w 1609725"/>
                <a:gd name="connsiteY422" fmla="*/ 657225 h 1457325"/>
                <a:gd name="connsiteX423" fmla="*/ 1143857 w 1609725"/>
                <a:gd name="connsiteY423" fmla="*/ 663416 h 1457325"/>
                <a:gd name="connsiteX424" fmla="*/ 1105090 w 1609725"/>
                <a:gd name="connsiteY424" fmla="*/ 679609 h 1457325"/>
                <a:gd name="connsiteX425" fmla="*/ 1089374 w 1609725"/>
                <a:gd name="connsiteY425" fmla="*/ 681704 h 1457325"/>
                <a:gd name="connsiteX426" fmla="*/ 1089755 w 1609725"/>
                <a:gd name="connsiteY426" fmla="*/ 690467 h 1457325"/>
                <a:gd name="connsiteX427" fmla="*/ 1093184 w 1609725"/>
                <a:gd name="connsiteY427" fmla="*/ 690277 h 1457325"/>
                <a:gd name="connsiteX428" fmla="*/ 1094994 w 1609725"/>
                <a:gd name="connsiteY428" fmla="*/ 702564 h 1457325"/>
                <a:gd name="connsiteX429" fmla="*/ 1088041 w 1609725"/>
                <a:gd name="connsiteY429" fmla="*/ 703421 h 1457325"/>
                <a:gd name="connsiteX430" fmla="*/ 1089279 w 1609725"/>
                <a:gd name="connsiteY430" fmla="*/ 711327 h 1457325"/>
                <a:gd name="connsiteX431" fmla="*/ 1085850 w 1609725"/>
                <a:gd name="connsiteY431" fmla="*/ 711613 h 1457325"/>
                <a:gd name="connsiteX432" fmla="*/ 1083278 w 1609725"/>
                <a:gd name="connsiteY432" fmla="*/ 723233 h 1457325"/>
                <a:gd name="connsiteX433" fmla="*/ 1085088 w 1609725"/>
                <a:gd name="connsiteY433" fmla="*/ 740759 h 1457325"/>
                <a:gd name="connsiteX434" fmla="*/ 1081469 w 1609725"/>
                <a:gd name="connsiteY434" fmla="*/ 740950 h 1457325"/>
                <a:gd name="connsiteX435" fmla="*/ 1079659 w 1609725"/>
                <a:gd name="connsiteY435" fmla="*/ 745141 h 1457325"/>
                <a:gd name="connsiteX436" fmla="*/ 1088517 w 1609725"/>
                <a:gd name="connsiteY436" fmla="*/ 778669 h 1457325"/>
                <a:gd name="connsiteX437" fmla="*/ 1103947 w 1609725"/>
                <a:gd name="connsiteY437" fmla="*/ 774763 h 1457325"/>
                <a:gd name="connsiteX438" fmla="*/ 1119664 w 1609725"/>
                <a:gd name="connsiteY438" fmla="*/ 765810 h 1457325"/>
                <a:gd name="connsiteX439" fmla="*/ 1120807 w 1609725"/>
                <a:gd name="connsiteY439" fmla="*/ 768477 h 1457325"/>
                <a:gd name="connsiteX440" fmla="*/ 1138523 w 1609725"/>
                <a:gd name="connsiteY440" fmla="*/ 763429 h 1457325"/>
                <a:gd name="connsiteX441" fmla="*/ 1142429 w 1609725"/>
                <a:gd name="connsiteY441" fmla="*/ 771430 h 1457325"/>
                <a:gd name="connsiteX442" fmla="*/ 1173671 w 1609725"/>
                <a:gd name="connsiteY442" fmla="*/ 770572 h 1457325"/>
                <a:gd name="connsiteX443" fmla="*/ 1176338 w 1609725"/>
                <a:gd name="connsiteY443" fmla="*/ 773430 h 1457325"/>
                <a:gd name="connsiteX444" fmla="*/ 1175480 w 1609725"/>
                <a:gd name="connsiteY444" fmla="*/ 780860 h 1457325"/>
                <a:gd name="connsiteX445" fmla="*/ 1177671 w 1609725"/>
                <a:gd name="connsiteY445" fmla="*/ 784479 h 1457325"/>
                <a:gd name="connsiteX446" fmla="*/ 1188244 w 1609725"/>
                <a:gd name="connsiteY446" fmla="*/ 786955 h 1457325"/>
                <a:gd name="connsiteX447" fmla="*/ 1186148 w 1609725"/>
                <a:gd name="connsiteY447" fmla="*/ 786575 h 1457325"/>
                <a:gd name="connsiteX448" fmla="*/ 1184815 w 1609725"/>
                <a:gd name="connsiteY448" fmla="*/ 790480 h 1457325"/>
                <a:gd name="connsiteX449" fmla="*/ 1185386 w 1609725"/>
                <a:gd name="connsiteY449" fmla="*/ 796957 h 1457325"/>
                <a:gd name="connsiteX450" fmla="*/ 1181957 w 1609725"/>
                <a:gd name="connsiteY450" fmla="*/ 797147 h 1457325"/>
                <a:gd name="connsiteX451" fmla="*/ 1180910 w 1609725"/>
                <a:gd name="connsiteY451" fmla="*/ 800481 h 1457325"/>
                <a:gd name="connsiteX452" fmla="*/ 1172147 w 1609725"/>
                <a:gd name="connsiteY452" fmla="*/ 802577 h 1457325"/>
                <a:gd name="connsiteX453" fmla="*/ 1149001 w 1609725"/>
                <a:gd name="connsiteY453" fmla="*/ 796480 h 1457325"/>
                <a:gd name="connsiteX454" fmla="*/ 1137380 w 1609725"/>
                <a:gd name="connsiteY454" fmla="*/ 801529 h 1457325"/>
                <a:gd name="connsiteX455" fmla="*/ 1128236 w 1609725"/>
                <a:gd name="connsiteY455" fmla="*/ 801529 h 1457325"/>
                <a:gd name="connsiteX456" fmla="*/ 1130713 w 1609725"/>
                <a:gd name="connsiteY456" fmla="*/ 811721 h 1457325"/>
                <a:gd name="connsiteX457" fmla="*/ 1105472 w 1609725"/>
                <a:gd name="connsiteY457" fmla="*/ 814769 h 1457325"/>
                <a:gd name="connsiteX458" fmla="*/ 1106614 w 1609725"/>
                <a:gd name="connsiteY458" fmla="*/ 827056 h 1457325"/>
                <a:gd name="connsiteX459" fmla="*/ 1096328 w 1609725"/>
                <a:gd name="connsiteY459" fmla="*/ 830771 h 1457325"/>
                <a:gd name="connsiteX460" fmla="*/ 1104710 w 1609725"/>
                <a:gd name="connsiteY460" fmla="*/ 854678 h 1457325"/>
                <a:gd name="connsiteX461" fmla="*/ 1106043 w 1609725"/>
                <a:gd name="connsiteY461" fmla="*/ 872680 h 1457325"/>
                <a:gd name="connsiteX462" fmla="*/ 1100423 w 1609725"/>
                <a:gd name="connsiteY462" fmla="*/ 873919 h 1457325"/>
                <a:gd name="connsiteX463" fmla="*/ 1101662 w 1609725"/>
                <a:gd name="connsiteY463" fmla="*/ 880110 h 1457325"/>
                <a:gd name="connsiteX464" fmla="*/ 1114520 w 1609725"/>
                <a:gd name="connsiteY464" fmla="*/ 897446 h 1457325"/>
                <a:gd name="connsiteX465" fmla="*/ 1114615 w 1609725"/>
                <a:gd name="connsiteY465" fmla="*/ 905637 h 1457325"/>
                <a:gd name="connsiteX466" fmla="*/ 1108710 w 1609725"/>
                <a:gd name="connsiteY466" fmla="*/ 911638 h 1457325"/>
                <a:gd name="connsiteX467" fmla="*/ 1108710 w 1609725"/>
                <a:gd name="connsiteY467" fmla="*/ 925449 h 1457325"/>
                <a:gd name="connsiteX468" fmla="*/ 1100900 w 1609725"/>
                <a:gd name="connsiteY468" fmla="*/ 940689 h 1457325"/>
                <a:gd name="connsiteX469" fmla="*/ 1101757 w 1609725"/>
                <a:gd name="connsiteY469" fmla="*/ 946976 h 1457325"/>
                <a:gd name="connsiteX470" fmla="*/ 1078325 w 1609725"/>
                <a:gd name="connsiteY470" fmla="*/ 957358 h 1457325"/>
                <a:gd name="connsiteX471" fmla="*/ 1075658 w 1609725"/>
                <a:gd name="connsiteY471" fmla="*/ 962025 h 1457325"/>
                <a:gd name="connsiteX472" fmla="*/ 1063752 w 1609725"/>
                <a:gd name="connsiteY472" fmla="*/ 968121 h 1457325"/>
                <a:gd name="connsiteX473" fmla="*/ 1064038 w 1609725"/>
                <a:gd name="connsiteY473" fmla="*/ 981265 h 1457325"/>
                <a:gd name="connsiteX474" fmla="*/ 1070039 w 1609725"/>
                <a:gd name="connsiteY474" fmla="*/ 994220 h 1457325"/>
                <a:gd name="connsiteX475" fmla="*/ 1080040 w 1609725"/>
                <a:gd name="connsiteY475" fmla="*/ 991457 h 1457325"/>
                <a:gd name="connsiteX476" fmla="*/ 1077659 w 1609725"/>
                <a:gd name="connsiteY476" fmla="*/ 1007650 h 1457325"/>
                <a:gd name="connsiteX477" fmla="*/ 1074896 w 1609725"/>
                <a:gd name="connsiteY477" fmla="*/ 1012031 h 1457325"/>
                <a:gd name="connsiteX478" fmla="*/ 1085374 w 1609725"/>
                <a:gd name="connsiteY478" fmla="*/ 1014508 h 1457325"/>
                <a:gd name="connsiteX479" fmla="*/ 1072325 w 1609725"/>
                <a:gd name="connsiteY479" fmla="*/ 1030414 h 1457325"/>
                <a:gd name="connsiteX480" fmla="*/ 1059942 w 1609725"/>
                <a:gd name="connsiteY480" fmla="*/ 1056704 h 1457325"/>
                <a:gd name="connsiteX481" fmla="*/ 1051179 w 1609725"/>
                <a:gd name="connsiteY481" fmla="*/ 1051941 h 1457325"/>
                <a:gd name="connsiteX482" fmla="*/ 1045559 w 1609725"/>
                <a:gd name="connsiteY482" fmla="*/ 1061942 h 1457325"/>
                <a:gd name="connsiteX483" fmla="*/ 1041654 w 1609725"/>
                <a:gd name="connsiteY483" fmla="*/ 1059942 h 1457325"/>
                <a:gd name="connsiteX484" fmla="*/ 1039463 w 1609725"/>
                <a:gd name="connsiteY484" fmla="*/ 1063276 h 1457325"/>
                <a:gd name="connsiteX485" fmla="*/ 1018699 w 1609725"/>
                <a:gd name="connsiteY485" fmla="*/ 1061466 h 1457325"/>
                <a:gd name="connsiteX486" fmla="*/ 1014984 w 1609725"/>
                <a:gd name="connsiteY486" fmla="*/ 1073372 h 1457325"/>
                <a:gd name="connsiteX487" fmla="*/ 1012793 w 1609725"/>
                <a:gd name="connsiteY487" fmla="*/ 1073468 h 1457325"/>
                <a:gd name="connsiteX488" fmla="*/ 1010793 w 1609725"/>
                <a:gd name="connsiteY488" fmla="*/ 1068610 h 1457325"/>
                <a:gd name="connsiteX489" fmla="*/ 988219 w 1609725"/>
                <a:gd name="connsiteY489" fmla="*/ 1072229 h 1457325"/>
                <a:gd name="connsiteX490" fmla="*/ 987933 w 1609725"/>
                <a:gd name="connsiteY490" fmla="*/ 1099756 h 1457325"/>
                <a:gd name="connsiteX491" fmla="*/ 992029 w 1609725"/>
                <a:gd name="connsiteY491" fmla="*/ 1123379 h 1457325"/>
                <a:gd name="connsiteX492" fmla="*/ 990410 w 1609725"/>
                <a:gd name="connsiteY492" fmla="*/ 1124236 h 1457325"/>
                <a:gd name="connsiteX493" fmla="*/ 987743 w 1609725"/>
                <a:gd name="connsiteY493" fmla="*/ 1115568 h 1457325"/>
                <a:gd name="connsiteX494" fmla="*/ 979646 w 1609725"/>
                <a:gd name="connsiteY494" fmla="*/ 1117473 h 1457325"/>
                <a:gd name="connsiteX495" fmla="*/ 975170 w 1609725"/>
                <a:gd name="connsiteY495" fmla="*/ 1111568 h 1457325"/>
                <a:gd name="connsiteX496" fmla="*/ 978979 w 1609725"/>
                <a:gd name="connsiteY496" fmla="*/ 1106996 h 1457325"/>
                <a:gd name="connsiteX497" fmla="*/ 975360 w 1609725"/>
                <a:gd name="connsiteY497" fmla="*/ 1104043 h 1457325"/>
                <a:gd name="connsiteX498" fmla="*/ 968407 w 1609725"/>
                <a:gd name="connsiteY498" fmla="*/ 1109663 h 1457325"/>
                <a:gd name="connsiteX499" fmla="*/ 977360 w 1609725"/>
                <a:gd name="connsiteY499" fmla="*/ 1120616 h 1457325"/>
                <a:gd name="connsiteX500" fmla="*/ 974884 w 1609725"/>
                <a:gd name="connsiteY500" fmla="*/ 1123188 h 1457325"/>
                <a:gd name="connsiteX501" fmla="*/ 964025 w 1609725"/>
                <a:gd name="connsiteY501" fmla="*/ 1122236 h 1457325"/>
                <a:gd name="connsiteX502" fmla="*/ 945737 w 1609725"/>
                <a:gd name="connsiteY502" fmla="*/ 1127760 h 1457325"/>
                <a:gd name="connsiteX503" fmla="*/ 938975 w 1609725"/>
                <a:gd name="connsiteY503" fmla="*/ 1125569 h 1457325"/>
                <a:gd name="connsiteX504" fmla="*/ 928688 w 1609725"/>
                <a:gd name="connsiteY504" fmla="*/ 1131856 h 1457325"/>
                <a:gd name="connsiteX505" fmla="*/ 934688 w 1609725"/>
                <a:gd name="connsiteY505" fmla="*/ 1140714 h 1457325"/>
                <a:gd name="connsiteX506" fmla="*/ 936212 w 1609725"/>
                <a:gd name="connsiteY506" fmla="*/ 1151382 h 1457325"/>
                <a:gd name="connsiteX507" fmla="*/ 931545 w 1609725"/>
                <a:gd name="connsiteY507" fmla="*/ 1154430 h 1457325"/>
                <a:gd name="connsiteX508" fmla="*/ 935831 w 1609725"/>
                <a:gd name="connsiteY508" fmla="*/ 1163193 h 1457325"/>
                <a:gd name="connsiteX509" fmla="*/ 943928 w 1609725"/>
                <a:gd name="connsiteY509" fmla="*/ 1162431 h 1457325"/>
                <a:gd name="connsiteX510" fmla="*/ 946595 w 1609725"/>
                <a:gd name="connsiteY510" fmla="*/ 1172337 h 1457325"/>
                <a:gd name="connsiteX511" fmla="*/ 953738 w 1609725"/>
                <a:gd name="connsiteY511" fmla="*/ 1169765 h 1457325"/>
                <a:gd name="connsiteX512" fmla="*/ 956120 w 1609725"/>
                <a:gd name="connsiteY512" fmla="*/ 1179195 h 1457325"/>
                <a:gd name="connsiteX513" fmla="*/ 958025 w 1609725"/>
                <a:gd name="connsiteY513" fmla="*/ 1178433 h 1457325"/>
                <a:gd name="connsiteX514" fmla="*/ 960596 w 1609725"/>
                <a:gd name="connsiteY514" fmla="*/ 1188148 h 1457325"/>
                <a:gd name="connsiteX515" fmla="*/ 962120 w 1609725"/>
                <a:gd name="connsiteY515" fmla="*/ 1187387 h 1457325"/>
                <a:gd name="connsiteX516" fmla="*/ 969740 w 1609725"/>
                <a:gd name="connsiteY516" fmla="*/ 1207675 h 1457325"/>
                <a:gd name="connsiteX517" fmla="*/ 960501 w 1609725"/>
                <a:gd name="connsiteY517" fmla="*/ 1210723 h 1457325"/>
                <a:gd name="connsiteX518" fmla="*/ 969931 w 1609725"/>
                <a:gd name="connsiteY518" fmla="*/ 1237679 h 1457325"/>
                <a:gd name="connsiteX519" fmla="*/ 983456 w 1609725"/>
                <a:gd name="connsiteY519" fmla="*/ 1233297 h 1457325"/>
                <a:gd name="connsiteX520" fmla="*/ 984980 w 1609725"/>
                <a:gd name="connsiteY520" fmla="*/ 1239107 h 1457325"/>
                <a:gd name="connsiteX521" fmla="*/ 990600 w 1609725"/>
                <a:gd name="connsiteY521" fmla="*/ 1237583 h 1457325"/>
                <a:gd name="connsiteX522" fmla="*/ 991362 w 1609725"/>
                <a:gd name="connsiteY522" fmla="*/ 1246632 h 1457325"/>
                <a:gd name="connsiteX523" fmla="*/ 986600 w 1609725"/>
                <a:gd name="connsiteY523" fmla="*/ 1265206 h 1457325"/>
                <a:gd name="connsiteX524" fmla="*/ 984218 w 1609725"/>
                <a:gd name="connsiteY524" fmla="*/ 1265111 h 1457325"/>
                <a:gd name="connsiteX525" fmla="*/ 983361 w 1609725"/>
                <a:gd name="connsiteY525" fmla="*/ 1272826 h 1457325"/>
                <a:gd name="connsiteX526" fmla="*/ 986600 w 1609725"/>
                <a:gd name="connsiteY526" fmla="*/ 1273873 h 1457325"/>
                <a:gd name="connsiteX527" fmla="*/ 985266 w 1609725"/>
                <a:gd name="connsiteY527" fmla="*/ 1279303 h 1457325"/>
                <a:gd name="connsiteX528" fmla="*/ 977646 w 1609725"/>
                <a:gd name="connsiteY528" fmla="*/ 1277684 h 1457325"/>
                <a:gd name="connsiteX529" fmla="*/ 981075 w 1609725"/>
                <a:gd name="connsiteY529" fmla="*/ 1281017 h 1457325"/>
                <a:gd name="connsiteX530" fmla="*/ 977075 w 1609725"/>
                <a:gd name="connsiteY530" fmla="*/ 1290923 h 1457325"/>
                <a:gd name="connsiteX531" fmla="*/ 966406 w 1609725"/>
                <a:gd name="connsiteY531" fmla="*/ 1289590 h 1457325"/>
                <a:gd name="connsiteX532" fmla="*/ 941261 w 1609725"/>
                <a:gd name="connsiteY532" fmla="*/ 1273016 h 1457325"/>
                <a:gd name="connsiteX533" fmla="*/ 933545 w 1609725"/>
                <a:gd name="connsiteY533" fmla="*/ 1273683 h 1457325"/>
                <a:gd name="connsiteX534" fmla="*/ 927354 w 1609725"/>
                <a:gd name="connsiteY534" fmla="*/ 1279112 h 1457325"/>
                <a:gd name="connsiteX535" fmla="*/ 924306 w 1609725"/>
                <a:gd name="connsiteY535" fmla="*/ 1274064 h 1457325"/>
                <a:gd name="connsiteX536" fmla="*/ 913447 w 1609725"/>
                <a:gd name="connsiteY536" fmla="*/ 1279208 h 1457325"/>
                <a:gd name="connsiteX537" fmla="*/ 914971 w 1609725"/>
                <a:gd name="connsiteY537" fmla="*/ 1282732 h 1457325"/>
                <a:gd name="connsiteX538" fmla="*/ 910876 w 1609725"/>
                <a:gd name="connsiteY538" fmla="*/ 1284351 h 1457325"/>
                <a:gd name="connsiteX539" fmla="*/ 924401 w 1609725"/>
                <a:gd name="connsiteY539" fmla="*/ 1312926 h 1457325"/>
                <a:gd name="connsiteX540" fmla="*/ 912495 w 1609725"/>
                <a:gd name="connsiteY540" fmla="*/ 1328261 h 1457325"/>
                <a:gd name="connsiteX541" fmla="*/ 911733 w 1609725"/>
                <a:gd name="connsiteY541" fmla="*/ 1333024 h 1457325"/>
                <a:gd name="connsiteX542" fmla="*/ 917543 w 1609725"/>
                <a:gd name="connsiteY542" fmla="*/ 1340548 h 1457325"/>
                <a:gd name="connsiteX543" fmla="*/ 925068 w 1609725"/>
                <a:gd name="connsiteY543" fmla="*/ 1344739 h 1457325"/>
                <a:gd name="connsiteX544" fmla="*/ 914781 w 1609725"/>
                <a:gd name="connsiteY544" fmla="*/ 1342739 h 1457325"/>
                <a:gd name="connsiteX545" fmla="*/ 901446 w 1609725"/>
                <a:gd name="connsiteY545" fmla="*/ 1334929 h 1457325"/>
                <a:gd name="connsiteX546" fmla="*/ 893921 w 1609725"/>
                <a:gd name="connsiteY546" fmla="*/ 1379792 h 1457325"/>
                <a:gd name="connsiteX547" fmla="*/ 881348 w 1609725"/>
                <a:gd name="connsiteY547" fmla="*/ 1375601 h 1457325"/>
                <a:gd name="connsiteX548" fmla="*/ 873538 w 1609725"/>
                <a:gd name="connsiteY548" fmla="*/ 1383221 h 1457325"/>
                <a:gd name="connsiteX549" fmla="*/ 872585 w 1609725"/>
                <a:gd name="connsiteY549" fmla="*/ 1394555 h 1457325"/>
                <a:gd name="connsiteX550" fmla="*/ 870680 w 1609725"/>
                <a:gd name="connsiteY550" fmla="*/ 1390650 h 1457325"/>
                <a:gd name="connsiteX551" fmla="*/ 860679 w 1609725"/>
                <a:gd name="connsiteY551" fmla="*/ 1388364 h 1457325"/>
                <a:gd name="connsiteX552" fmla="*/ 847344 w 1609725"/>
                <a:gd name="connsiteY552" fmla="*/ 1395508 h 1457325"/>
                <a:gd name="connsiteX553" fmla="*/ 839248 w 1609725"/>
                <a:gd name="connsiteY553" fmla="*/ 1389602 h 1457325"/>
                <a:gd name="connsiteX554" fmla="*/ 836962 w 1609725"/>
                <a:gd name="connsiteY554" fmla="*/ 1398270 h 1457325"/>
                <a:gd name="connsiteX555" fmla="*/ 829818 w 1609725"/>
                <a:gd name="connsiteY555" fmla="*/ 1398556 h 1457325"/>
                <a:gd name="connsiteX556" fmla="*/ 829628 w 1609725"/>
                <a:gd name="connsiteY556" fmla="*/ 1405223 h 1457325"/>
                <a:gd name="connsiteX557" fmla="*/ 821150 w 1609725"/>
                <a:gd name="connsiteY557" fmla="*/ 1402271 h 1457325"/>
                <a:gd name="connsiteX558" fmla="*/ 820960 w 1609725"/>
                <a:gd name="connsiteY558" fmla="*/ 1398556 h 1457325"/>
                <a:gd name="connsiteX559" fmla="*/ 818483 w 1609725"/>
                <a:gd name="connsiteY559" fmla="*/ 1398175 h 1457325"/>
                <a:gd name="connsiteX560" fmla="*/ 817340 w 1609725"/>
                <a:gd name="connsiteY560" fmla="*/ 1401794 h 1457325"/>
                <a:gd name="connsiteX561" fmla="*/ 810482 w 1609725"/>
                <a:gd name="connsiteY561" fmla="*/ 1398746 h 1457325"/>
                <a:gd name="connsiteX562" fmla="*/ 804291 w 1609725"/>
                <a:gd name="connsiteY562" fmla="*/ 1403985 h 1457325"/>
                <a:gd name="connsiteX563" fmla="*/ 795719 w 1609725"/>
                <a:gd name="connsiteY563" fmla="*/ 1403604 h 1457325"/>
                <a:gd name="connsiteX564" fmla="*/ 791146 w 1609725"/>
                <a:gd name="connsiteY564" fmla="*/ 1401889 h 1457325"/>
                <a:gd name="connsiteX565" fmla="*/ 793337 w 1609725"/>
                <a:gd name="connsiteY565" fmla="*/ 1392174 h 1457325"/>
                <a:gd name="connsiteX566" fmla="*/ 802291 w 1609725"/>
                <a:gd name="connsiteY566" fmla="*/ 1389412 h 1457325"/>
                <a:gd name="connsiteX567" fmla="*/ 817912 w 1609725"/>
                <a:gd name="connsiteY567" fmla="*/ 1378268 h 1457325"/>
                <a:gd name="connsiteX568" fmla="*/ 811816 w 1609725"/>
                <a:gd name="connsiteY568" fmla="*/ 1372172 h 1457325"/>
                <a:gd name="connsiteX569" fmla="*/ 799243 w 1609725"/>
                <a:gd name="connsiteY569" fmla="*/ 1380077 h 1457325"/>
                <a:gd name="connsiteX570" fmla="*/ 798290 w 1609725"/>
                <a:gd name="connsiteY570" fmla="*/ 1377696 h 1457325"/>
                <a:gd name="connsiteX571" fmla="*/ 803053 w 1609725"/>
                <a:gd name="connsiteY571" fmla="*/ 1375601 h 1457325"/>
                <a:gd name="connsiteX572" fmla="*/ 799624 w 1609725"/>
                <a:gd name="connsiteY572" fmla="*/ 1368171 h 1457325"/>
                <a:gd name="connsiteX573" fmla="*/ 800862 w 1609725"/>
                <a:gd name="connsiteY573" fmla="*/ 1355598 h 1457325"/>
                <a:gd name="connsiteX574" fmla="*/ 792575 w 1609725"/>
                <a:gd name="connsiteY574" fmla="*/ 1352455 h 1457325"/>
                <a:gd name="connsiteX575" fmla="*/ 805148 w 1609725"/>
                <a:gd name="connsiteY575" fmla="*/ 1336929 h 1457325"/>
                <a:gd name="connsiteX576" fmla="*/ 798671 w 1609725"/>
                <a:gd name="connsiteY576" fmla="*/ 1335119 h 1457325"/>
                <a:gd name="connsiteX577" fmla="*/ 791337 w 1609725"/>
                <a:gd name="connsiteY577" fmla="*/ 1338453 h 1457325"/>
                <a:gd name="connsiteX578" fmla="*/ 773525 w 1609725"/>
                <a:gd name="connsiteY578" fmla="*/ 1339215 h 1457325"/>
                <a:gd name="connsiteX579" fmla="*/ 747331 w 1609725"/>
                <a:gd name="connsiteY579" fmla="*/ 1349502 h 1457325"/>
                <a:gd name="connsiteX580" fmla="*/ 723900 w 1609725"/>
                <a:gd name="connsiteY580" fmla="*/ 1352074 h 1457325"/>
                <a:gd name="connsiteX581" fmla="*/ 729996 w 1609725"/>
                <a:gd name="connsiteY581" fmla="*/ 1393793 h 1457325"/>
                <a:gd name="connsiteX582" fmla="*/ 726377 w 1609725"/>
                <a:gd name="connsiteY582" fmla="*/ 1407128 h 1457325"/>
                <a:gd name="connsiteX583" fmla="*/ 727138 w 1609725"/>
                <a:gd name="connsiteY583" fmla="*/ 1418939 h 1457325"/>
                <a:gd name="connsiteX584" fmla="*/ 718661 w 1609725"/>
                <a:gd name="connsiteY584" fmla="*/ 1426464 h 1457325"/>
                <a:gd name="connsiteX585" fmla="*/ 715518 w 1609725"/>
                <a:gd name="connsiteY585" fmla="*/ 1425416 h 1457325"/>
                <a:gd name="connsiteX586" fmla="*/ 713994 w 1609725"/>
                <a:gd name="connsiteY586" fmla="*/ 1428655 h 1457325"/>
                <a:gd name="connsiteX587" fmla="*/ 668179 w 1609725"/>
                <a:gd name="connsiteY587" fmla="*/ 1448276 h 1457325"/>
                <a:gd name="connsiteX588" fmla="*/ 664083 w 1609725"/>
                <a:gd name="connsiteY588" fmla="*/ 1449038 h 1457325"/>
                <a:gd name="connsiteX589" fmla="*/ 659702 w 1609725"/>
                <a:gd name="connsiteY589" fmla="*/ 1444657 h 1457325"/>
                <a:gd name="connsiteX590" fmla="*/ 650938 w 1609725"/>
                <a:gd name="connsiteY590" fmla="*/ 1445228 h 1457325"/>
                <a:gd name="connsiteX591" fmla="*/ 650558 w 1609725"/>
                <a:gd name="connsiteY591" fmla="*/ 1440847 h 1457325"/>
                <a:gd name="connsiteX592" fmla="*/ 640175 w 1609725"/>
                <a:gd name="connsiteY592" fmla="*/ 1440561 h 1457325"/>
                <a:gd name="connsiteX593" fmla="*/ 634270 w 1609725"/>
                <a:gd name="connsiteY593" fmla="*/ 1441704 h 1457325"/>
                <a:gd name="connsiteX594" fmla="*/ 634746 w 1609725"/>
                <a:gd name="connsiteY594" fmla="*/ 1444466 h 1457325"/>
                <a:gd name="connsiteX595" fmla="*/ 630746 w 1609725"/>
                <a:gd name="connsiteY595" fmla="*/ 1448657 h 1457325"/>
                <a:gd name="connsiteX596" fmla="*/ 621221 w 1609725"/>
                <a:gd name="connsiteY596" fmla="*/ 1445705 h 1457325"/>
                <a:gd name="connsiteX597" fmla="*/ 615505 w 1609725"/>
                <a:gd name="connsiteY597" fmla="*/ 1449134 h 1457325"/>
                <a:gd name="connsiteX598" fmla="*/ 610553 w 1609725"/>
                <a:gd name="connsiteY598" fmla="*/ 1437227 h 1457325"/>
                <a:gd name="connsiteX599" fmla="*/ 613029 w 1609725"/>
                <a:gd name="connsiteY599" fmla="*/ 1431608 h 1457325"/>
                <a:gd name="connsiteX600" fmla="*/ 607219 w 1609725"/>
                <a:gd name="connsiteY600" fmla="*/ 1410557 h 1457325"/>
                <a:gd name="connsiteX601" fmla="*/ 584740 w 1609725"/>
                <a:gd name="connsiteY601" fmla="*/ 1413891 h 1457325"/>
                <a:gd name="connsiteX602" fmla="*/ 583025 w 1609725"/>
                <a:gd name="connsiteY602" fmla="*/ 1409414 h 1457325"/>
                <a:gd name="connsiteX603" fmla="*/ 578453 w 1609725"/>
                <a:gd name="connsiteY603" fmla="*/ 1412367 h 1457325"/>
                <a:gd name="connsiteX604" fmla="*/ 575120 w 1609725"/>
                <a:gd name="connsiteY604" fmla="*/ 1403795 h 1457325"/>
                <a:gd name="connsiteX605" fmla="*/ 564452 w 1609725"/>
                <a:gd name="connsiteY605" fmla="*/ 1405985 h 1457325"/>
                <a:gd name="connsiteX606" fmla="*/ 554641 w 1609725"/>
                <a:gd name="connsiteY606" fmla="*/ 1371981 h 1457325"/>
                <a:gd name="connsiteX607" fmla="*/ 546640 w 1609725"/>
                <a:gd name="connsiteY607" fmla="*/ 1377887 h 1457325"/>
                <a:gd name="connsiteX608" fmla="*/ 538067 w 1609725"/>
                <a:gd name="connsiteY608" fmla="*/ 1380268 h 1457325"/>
                <a:gd name="connsiteX609" fmla="*/ 551212 w 1609725"/>
                <a:gd name="connsiteY609" fmla="*/ 1372838 h 1457325"/>
                <a:gd name="connsiteX610" fmla="*/ 521113 w 1609725"/>
                <a:gd name="connsiteY610" fmla="*/ 1380172 h 1457325"/>
                <a:gd name="connsiteX611" fmla="*/ 520065 w 1609725"/>
                <a:gd name="connsiteY611" fmla="*/ 1377220 h 1457325"/>
                <a:gd name="connsiteX612" fmla="*/ 523970 w 1609725"/>
                <a:gd name="connsiteY612" fmla="*/ 1375601 h 1457325"/>
                <a:gd name="connsiteX613" fmla="*/ 522922 w 1609725"/>
                <a:gd name="connsiteY613" fmla="*/ 1372267 h 1457325"/>
                <a:gd name="connsiteX614" fmla="*/ 529209 w 1609725"/>
                <a:gd name="connsiteY614" fmla="*/ 1368457 h 1457325"/>
                <a:gd name="connsiteX615" fmla="*/ 533210 w 1609725"/>
                <a:gd name="connsiteY615" fmla="*/ 1367600 h 1457325"/>
                <a:gd name="connsiteX616" fmla="*/ 535305 w 1609725"/>
                <a:gd name="connsiteY616" fmla="*/ 1373600 h 1457325"/>
                <a:gd name="connsiteX617" fmla="*/ 554831 w 1609725"/>
                <a:gd name="connsiteY617" fmla="*/ 1368647 h 1457325"/>
                <a:gd name="connsiteX618" fmla="*/ 552831 w 1609725"/>
                <a:gd name="connsiteY618" fmla="*/ 1362932 h 1457325"/>
                <a:gd name="connsiteX619" fmla="*/ 526256 w 1609725"/>
                <a:gd name="connsiteY619" fmla="*/ 1363218 h 1457325"/>
                <a:gd name="connsiteX620" fmla="*/ 525304 w 1609725"/>
                <a:gd name="connsiteY620" fmla="*/ 1354550 h 1457325"/>
                <a:gd name="connsiteX621" fmla="*/ 515779 w 1609725"/>
                <a:gd name="connsiteY621" fmla="*/ 1354360 h 1457325"/>
                <a:gd name="connsiteX622" fmla="*/ 512636 w 1609725"/>
                <a:gd name="connsiteY622" fmla="*/ 1349597 h 1457325"/>
                <a:gd name="connsiteX623" fmla="*/ 515493 w 1609725"/>
                <a:gd name="connsiteY623" fmla="*/ 1347788 h 1457325"/>
                <a:gd name="connsiteX624" fmla="*/ 499872 w 1609725"/>
                <a:gd name="connsiteY624" fmla="*/ 1335596 h 1457325"/>
                <a:gd name="connsiteX625" fmla="*/ 494252 w 1609725"/>
                <a:gd name="connsiteY625" fmla="*/ 1341596 h 1457325"/>
                <a:gd name="connsiteX626" fmla="*/ 483965 w 1609725"/>
                <a:gd name="connsiteY626" fmla="*/ 1343120 h 1457325"/>
                <a:gd name="connsiteX627" fmla="*/ 482727 w 1609725"/>
                <a:gd name="connsiteY627" fmla="*/ 1333690 h 1457325"/>
                <a:gd name="connsiteX628" fmla="*/ 487013 w 1609725"/>
                <a:gd name="connsiteY628" fmla="*/ 1314736 h 1457325"/>
                <a:gd name="connsiteX629" fmla="*/ 487299 w 1609725"/>
                <a:gd name="connsiteY629" fmla="*/ 1295686 h 1457325"/>
                <a:gd name="connsiteX630" fmla="*/ 484918 w 1609725"/>
                <a:gd name="connsiteY630" fmla="*/ 1294638 h 1457325"/>
                <a:gd name="connsiteX631" fmla="*/ 474345 w 1609725"/>
                <a:gd name="connsiteY631" fmla="*/ 1311688 h 1457325"/>
                <a:gd name="connsiteX632" fmla="*/ 456533 w 1609725"/>
                <a:gd name="connsiteY632" fmla="*/ 1286065 h 1457325"/>
                <a:gd name="connsiteX633" fmla="*/ 449675 w 1609725"/>
                <a:gd name="connsiteY633" fmla="*/ 1283208 h 1457325"/>
                <a:gd name="connsiteX634" fmla="*/ 448818 w 1609725"/>
                <a:gd name="connsiteY634" fmla="*/ 1274636 h 1457325"/>
                <a:gd name="connsiteX635" fmla="*/ 415862 w 1609725"/>
                <a:gd name="connsiteY635" fmla="*/ 1279684 h 1457325"/>
                <a:gd name="connsiteX636" fmla="*/ 415385 w 1609725"/>
                <a:gd name="connsiteY636" fmla="*/ 1294067 h 1457325"/>
                <a:gd name="connsiteX637" fmla="*/ 421577 w 1609725"/>
                <a:gd name="connsiteY637" fmla="*/ 1316069 h 1457325"/>
                <a:gd name="connsiteX638" fmla="*/ 419957 w 1609725"/>
                <a:gd name="connsiteY638" fmla="*/ 1321689 h 1457325"/>
                <a:gd name="connsiteX639" fmla="*/ 427482 w 1609725"/>
                <a:gd name="connsiteY639" fmla="*/ 1327976 h 1457325"/>
                <a:gd name="connsiteX640" fmla="*/ 431292 w 1609725"/>
                <a:gd name="connsiteY640" fmla="*/ 1350836 h 1457325"/>
                <a:gd name="connsiteX641" fmla="*/ 434626 w 1609725"/>
                <a:gd name="connsiteY641" fmla="*/ 1351502 h 1457325"/>
                <a:gd name="connsiteX642" fmla="*/ 436531 w 1609725"/>
                <a:gd name="connsiteY642" fmla="*/ 1362170 h 1457325"/>
                <a:gd name="connsiteX643" fmla="*/ 433292 w 1609725"/>
                <a:gd name="connsiteY643" fmla="*/ 1362456 h 1457325"/>
                <a:gd name="connsiteX644" fmla="*/ 428720 w 1609725"/>
                <a:gd name="connsiteY644" fmla="*/ 1370743 h 1457325"/>
                <a:gd name="connsiteX645" fmla="*/ 424434 w 1609725"/>
                <a:gd name="connsiteY645" fmla="*/ 1369314 h 1457325"/>
                <a:gd name="connsiteX646" fmla="*/ 423672 w 1609725"/>
                <a:gd name="connsiteY646" fmla="*/ 1376172 h 1457325"/>
                <a:gd name="connsiteX647" fmla="*/ 381571 w 1609725"/>
                <a:gd name="connsiteY647" fmla="*/ 1383030 h 1457325"/>
                <a:gd name="connsiteX648" fmla="*/ 360331 w 1609725"/>
                <a:gd name="connsiteY648" fmla="*/ 1390840 h 1457325"/>
                <a:gd name="connsiteX649" fmla="*/ 347472 w 1609725"/>
                <a:gd name="connsiteY649" fmla="*/ 1399985 h 1457325"/>
                <a:gd name="connsiteX650" fmla="*/ 340138 w 1609725"/>
                <a:gd name="connsiteY650" fmla="*/ 1414177 h 1457325"/>
                <a:gd name="connsiteX651" fmla="*/ 352330 w 1609725"/>
                <a:gd name="connsiteY651" fmla="*/ 468059 h 1457325"/>
                <a:gd name="connsiteX652" fmla="*/ 347567 w 1609725"/>
                <a:gd name="connsiteY652" fmla="*/ 478917 h 1457325"/>
                <a:gd name="connsiteX653" fmla="*/ 363474 w 1609725"/>
                <a:gd name="connsiteY653" fmla="*/ 489109 h 1457325"/>
                <a:gd name="connsiteX654" fmla="*/ 370808 w 1609725"/>
                <a:gd name="connsiteY654" fmla="*/ 486346 h 1457325"/>
                <a:gd name="connsiteX655" fmla="*/ 373094 w 1609725"/>
                <a:gd name="connsiteY655" fmla="*/ 492443 h 1457325"/>
                <a:gd name="connsiteX656" fmla="*/ 383667 w 1609725"/>
                <a:gd name="connsiteY656" fmla="*/ 498634 h 1457325"/>
                <a:gd name="connsiteX657" fmla="*/ 377666 w 1609725"/>
                <a:gd name="connsiteY657" fmla="*/ 507968 h 1457325"/>
                <a:gd name="connsiteX658" fmla="*/ 384620 w 1609725"/>
                <a:gd name="connsiteY658" fmla="*/ 518922 h 1457325"/>
                <a:gd name="connsiteX659" fmla="*/ 380905 w 1609725"/>
                <a:gd name="connsiteY659" fmla="*/ 528923 h 1457325"/>
                <a:gd name="connsiteX660" fmla="*/ 417481 w 1609725"/>
                <a:gd name="connsiteY660" fmla="*/ 539305 h 1457325"/>
                <a:gd name="connsiteX661" fmla="*/ 422720 w 1609725"/>
                <a:gd name="connsiteY661" fmla="*/ 539687 h 1457325"/>
                <a:gd name="connsiteX662" fmla="*/ 424625 w 1609725"/>
                <a:gd name="connsiteY662" fmla="*/ 535019 h 1457325"/>
                <a:gd name="connsiteX663" fmla="*/ 425863 w 1609725"/>
                <a:gd name="connsiteY663" fmla="*/ 538163 h 1457325"/>
                <a:gd name="connsiteX664" fmla="*/ 438436 w 1609725"/>
                <a:gd name="connsiteY664" fmla="*/ 543115 h 1457325"/>
                <a:gd name="connsiteX665" fmla="*/ 439388 w 1609725"/>
                <a:gd name="connsiteY665" fmla="*/ 567214 h 1457325"/>
                <a:gd name="connsiteX666" fmla="*/ 435578 w 1609725"/>
                <a:gd name="connsiteY666" fmla="*/ 592836 h 1457325"/>
                <a:gd name="connsiteX667" fmla="*/ 432721 w 1609725"/>
                <a:gd name="connsiteY667" fmla="*/ 593027 h 1457325"/>
                <a:gd name="connsiteX668" fmla="*/ 432054 w 1609725"/>
                <a:gd name="connsiteY668" fmla="*/ 599122 h 1457325"/>
                <a:gd name="connsiteX669" fmla="*/ 425863 w 1609725"/>
                <a:gd name="connsiteY669" fmla="*/ 598837 h 1457325"/>
                <a:gd name="connsiteX670" fmla="*/ 424148 w 1609725"/>
                <a:gd name="connsiteY670" fmla="*/ 612077 h 1457325"/>
                <a:gd name="connsiteX671" fmla="*/ 424244 w 1609725"/>
                <a:gd name="connsiteY671" fmla="*/ 616077 h 1457325"/>
                <a:gd name="connsiteX672" fmla="*/ 433578 w 1609725"/>
                <a:gd name="connsiteY672" fmla="*/ 626078 h 1457325"/>
                <a:gd name="connsiteX673" fmla="*/ 439484 w 1609725"/>
                <a:gd name="connsiteY673" fmla="*/ 644080 h 1457325"/>
                <a:gd name="connsiteX674" fmla="*/ 440436 w 1609725"/>
                <a:gd name="connsiteY674" fmla="*/ 663988 h 1457325"/>
                <a:gd name="connsiteX675" fmla="*/ 437007 w 1609725"/>
                <a:gd name="connsiteY675" fmla="*/ 671036 h 1457325"/>
                <a:gd name="connsiteX676" fmla="*/ 438436 w 1609725"/>
                <a:gd name="connsiteY676" fmla="*/ 680752 h 1457325"/>
                <a:gd name="connsiteX677" fmla="*/ 443579 w 1609725"/>
                <a:gd name="connsiteY677" fmla="*/ 699040 h 1457325"/>
                <a:gd name="connsiteX678" fmla="*/ 446532 w 1609725"/>
                <a:gd name="connsiteY678" fmla="*/ 697897 h 1457325"/>
                <a:gd name="connsiteX679" fmla="*/ 460915 w 1609725"/>
                <a:gd name="connsiteY679" fmla="*/ 736283 h 1457325"/>
                <a:gd name="connsiteX680" fmla="*/ 469106 w 1609725"/>
                <a:gd name="connsiteY680" fmla="*/ 750856 h 1457325"/>
                <a:gd name="connsiteX681" fmla="*/ 476917 w 1609725"/>
                <a:gd name="connsiteY681" fmla="*/ 782384 h 1457325"/>
                <a:gd name="connsiteX682" fmla="*/ 497491 w 1609725"/>
                <a:gd name="connsiteY682" fmla="*/ 790194 h 1457325"/>
                <a:gd name="connsiteX683" fmla="*/ 492062 w 1609725"/>
                <a:gd name="connsiteY683" fmla="*/ 796671 h 1457325"/>
                <a:gd name="connsiteX684" fmla="*/ 491776 w 1609725"/>
                <a:gd name="connsiteY684" fmla="*/ 802386 h 1457325"/>
                <a:gd name="connsiteX685" fmla="*/ 480631 w 1609725"/>
                <a:gd name="connsiteY685" fmla="*/ 801053 h 1457325"/>
                <a:gd name="connsiteX686" fmla="*/ 466439 w 1609725"/>
                <a:gd name="connsiteY686" fmla="*/ 805625 h 1457325"/>
                <a:gd name="connsiteX687" fmla="*/ 465011 w 1609725"/>
                <a:gd name="connsiteY687" fmla="*/ 817531 h 1457325"/>
                <a:gd name="connsiteX688" fmla="*/ 430149 w 1609725"/>
                <a:gd name="connsiteY688" fmla="*/ 815816 h 1457325"/>
                <a:gd name="connsiteX689" fmla="*/ 422624 w 1609725"/>
                <a:gd name="connsiteY689" fmla="*/ 816769 h 1457325"/>
                <a:gd name="connsiteX690" fmla="*/ 422910 w 1609725"/>
                <a:gd name="connsiteY690" fmla="*/ 819340 h 1457325"/>
                <a:gd name="connsiteX691" fmla="*/ 427101 w 1609725"/>
                <a:gd name="connsiteY691" fmla="*/ 818864 h 1457325"/>
                <a:gd name="connsiteX692" fmla="*/ 431006 w 1609725"/>
                <a:gd name="connsiteY692" fmla="*/ 830294 h 1457325"/>
                <a:gd name="connsiteX693" fmla="*/ 449675 w 1609725"/>
                <a:gd name="connsiteY693" fmla="*/ 822293 h 1457325"/>
                <a:gd name="connsiteX694" fmla="*/ 448532 w 1609725"/>
                <a:gd name="connsiteY694" fmla="*/ 840200 h 1457325"/>
                <a:gd name="connsiteX695" fmla="*/ 463201 w 1609725"/>
                <a:gd name="connsiteY695" fmla="*/ 839248 h 1457325"/>
                <a:gd name="connsiteX696" fmla="*/ 476536 w 1609725"/>
                <a:gd name="connsiteY696" fmla="*/ 864203 h 1457325"/>
                <a:gd name="connsiteX697" fmla="*/ 479584 w 1609725"/>
                <a:gd name="connsiteY697" fmla="*/ 876871 h 1457325"/>
                <a:gd name="connsiteX698" fmla="*/ 489395 w 1609725"/>
                <a:gd name="connsiteY698" fmla="*/ 874109 h 1457325"/>
                <a:gd name="connsiteX699" fmla="*/ 494062 w 1609725"/>
                <a:gd name="connsiteY699" fmla="*/ 868585 h 1457325"/>
                <a:gd name="connsiteX700" fmla="*/ 508349 w 1609725"/>
                <a:gd name="connsiteY700" fmla="*/ 876300 h 1457325"/>
                <a:gd name="connsiteX701" fmla="*/ 506730 w 1609725"/>
                <a:gd name="connsiteY701" fmla="*/ 889635 h 1457325"/>
                <a:gd name="connsiteX702" fmla="*/ 502920 w 1609725"/>
                <a:gd name="connsiteY702" fmla="*/ 895350 h 1457325"/>
                <a:gd name="connsiteX703" fmla="*/ 510064 w 1609725"/>
                <a:gd name="connsiteY703" fmla="*/ 906780 h 1457325"/>
                <a:gd name="connsiteX704" fmla="*/ 517398 w 1609725"/>
                <a:gd name="connsiteY704" fmla="*/ 909256 h 1457325"/>
                <a:gd name="connsiteX705" fmla="*/ 516636 w 1609725"/>
                <a:gd name="connsiteY705" fmla="*/ 911352 h 1457325"/>
                <a:gd name="connsiteX706" fmla="*/ 520446 w 1609725"/>
                <a:gd name="connsiteY706" fmla="*/ 914971 h 1457325"/>
                <a:gd name="connsiteX707" fmla="*/ 530066 w 1609725"/>
                <a:gd name="connsiteY707" fmla="*/ 910685 h 1457325"/>
                <a:gd name="connsiteX708" fmla="*/ 537591 w 1609725"/>
                <a:gd name="connsiteY708" fmla="*/ 916019 h 1457325"/>
                <a:gd name="connsiteX709" fmla="*/ 543211 w 1609725"/>
                <a:gd name="connsiteY709" fmla="*/ 914686 h 1457325"/>
                <a:gd name="connsiteX710" fmla="*/ 536448 w 1609725"/>
                <a:gd name="connsiteY710" fmla="*/ 909161 h 1457325"/>
                <a:gd name="connsiteX711" fmla="*/ 533876 w 1609725"/>
                <a:gd name="connsiteY711" fmla="*/ 898779 h 1457325"/>
                <a:gd name="connsiteX712" fmla="*/ 525875 w 1609725"/>
                <a:gd name="connsiteY712" fmla="*/ 893064 h 1457325"/>
                <a:gd name="connsiteX713" fmla="*/ 541401 w 1609725"/>
                <a:gd name="connsiteY713" fmla="*/ 898779 h 1457325"/>
                <a:gd name="connsiteX714" fmla="*/ 543878 w 1609725"/>
                <a:gd name="connsiteY714" fmla="*/ 910304 h 1457325"/>
                <a:gd name="connsiteX715" fmla="*/ 549307 w 1609725"/>
                <a:gd name="connsiteY715" fmla="*/ 913447 h 1457325"/>
                <a:gd name="connsiteX716" fmla="*/ 555212 w 1609725"/>
                <a:gd name="connsiteY716" fmla="*/ 905256 h 1457325"/>
                <a:gd name="connsiteX717" fmla="*/ 560927 w 1609725"/>
                <a:gd name="connsiteY717" fmla="*/ 906113 h 1457325"/>
                <a:gd name="connsiteX718" fmla="*/ 566738 w 1609725"/>
                <a:gd name="connsiteY718" fmla="*/ 902494 h 1457325"/>
                <a:gd name="connsiteX719" fmla="*/ 575024 w 1609725"/>
                <a:gd name="connsiteY719" fmla="*/ 906113 h 1457325"/>
                <a:gd name="connsiteX720" fmla="*/ 594741 w 1609725"/>
                <a:gd name="connsiteY720" fmla="*/ 907637 h 1457325"/>
                <a:gd name="connsiteX721" fmla="*/ 590931 w 1609725"/>
                <a:gd name="connsiteY721" fmla="*/ 902303 h 1457325"/>
                <a:gd name="connsiteX722" fmla="*/ 598361 w 1609725"/>
                <a:gd name="connsiteY722" fmla="*/ 892397 h 1457325"/>
                <a:gd name="connsiteX723" fmla="*/ 596455 w 1609725"/>
                <a:gd name="connsiteY723" fmla="*/ 888778 h 1457325"/>
                <a:gd name="connsiteX724" fmla="*/ 627126 w 1609725"/>
                <a:gd name="connsiteY724" fmla="*/ 870680 h 1457325"/>
                <a:gd name="connsiteX725" fmla="*/ 624173 w 1609725"/>
                <a:gd name="connsiteY725" fmla="*/ 865061 h 1457325"/>
                <a:gd name="connsiteX726" fmla="*/ 617792 w 1609725"/>
                <a:gd name="connsiteY726" fmla="*/ 860774 h 1457325"/>
                <a:gd name="connsiteX727" fmla="*/ 611219 w 1609725"/>
                <a:gd name="connsiteY727" fmla="*/ 837819 h 1457325"/>
                <a:gd name="connsiteX728" fmla="*/ 609600 w 1609725"/>
                <a:gd name="connsiteY728" fmla="*/ 822388 h 1457325"/>
                <a:gd name="connsiteX729" fmla="*/ 617220 w 1609725"/>
                <a:gd name="connsiteY729" fmla="*/ 821341 h 1457325"/>
                <a:gd name="connsiteX730" fmla="*/ 616934 w 1609725"/>
                <a:gd name="connsiteY730" fmla="*/ 818293 h 1457325"/>
                <a:gd name="connsiteX731" fmla="*/ 621221 w 1609725"/>
                <a:gd name="connsiteY731" fmla="*/ 817721 h 1457325"/>
                <a:gd name="connsiteX732" fmla="*/ 620363 w 1609725"/>
                <a:gd name="connsiteY732" fmla="*/ 808292 h 1457325"/>
                <a:gd name="connsiteX733" fmla="*/ 646462 w 1609725"/>
                <a:gd name="connsiteY733" fmla="*/ 801243 h 1457325"/>
                <a:gd name="connsiteX734" fmla="*/ 654558 w 1609725"/>
                <a:gd name="connsiteY734" fmla="*/ 804863 h 1457325"/>
                <a:gd name="connsiteX735" fmla="*/ 685610 w 1609725"/>
                <a:gd name="connsiteY735" fmla="*/ 805720 h 1457325"/>
                <a:gd name="connsiteX736" fmla="*/ 684181 w 1609725"/>
                <a:gd name="connsiteY736" fmla="*/ 824960 h 1457325"/>
                <a:gd name="connsiteX737" fmla="*/ 691705 w 1609725"/>
                <a:gd name="connsiteY737" fmla="*/ 823531 h 1457325"/>
                <a:gd name="connsiteX738" fmla="*/ 691134 w 1609725"/>
                <a:gd name="connsiteY738" fmla="*/ 818864 h 1457325"/>
                <a:gd name="connsiteX739" fmla="*/ 699040 w 1609725"/>
                <a:gd name="connsiteY739" fmla="*/ 819245 h 1457325"/>
                <a:gd name="connsiteX740" fmla="*/ 701135 w 1609725"/>
                <a:gd name="connsiteY740" fmla="*/ 810863 h 1457325"/>
                <a:gd name="connsiteX741" fmla="*/ 721043 w 1609725"/>
                <a:gd name="connsiteY741" fmla="*/ 810959 h 1457325"/>
                <a:gd name="connsiteX742" fmla="*/ 724090 w 1609725"/>
                <a:gd name="connsiteY742" fmla="*/ 800290 h 1457325"/>
                <a:gd name="connsiteX743" fmla="*/ 739045 w 1609725"/>
                <a:gd name="connsiteY743" fmla="*/ 783146 h 1457325"/>
                <a:gd name="connsiteX744" fmla="*/ 743045 w 1609725"/>
                <a:gd name="connsiteY744" fmla="*/ 787718 h 1457325"/>
                <a:gd name="connsiteX745" fmla="*/ 749046 w 1609725"/>
                <a:gd name="connsiteY745" fmla="*/ 780860 h 1457325"/>
                <a:gd name="connsiteX746" fmla="*/ 750570 w 1609725"/>
                <a:gd name="connsiteY746" fmla="*/ 783336 h 1457325"/>
                <a:gd name="connsiteX747" fmla="*/ 758571 w 1609725"/>
                <a:gd name="connsiteY747" fmla="*/ 784193 h 1457325"/>
                <a:gd name="connsiteX748" fmla="*/ 760381 w 1609725"/>
                <a:gd name="connsiteY748" fmla="*/ 775716 h 1457325"/>
                <a:gd name="connsiteX749" fmla="*/ 765620 w 1609725"/>
                <a:gd name="connsiteY749" fmla="*/ 780002 h 1457325"/>
                <a:gd name="connsiteX750" fmla="*/ 787337 w 1609725"/>
                <a:gd name="connsiteY750" fmla="*/ 747236 h 1457325"/>
                <a:gd name="connsiteX751" fmla="*/ 792956 w 1609725"/>
                <a:gd name="connsiteY751" fmla="*/ 742188 h 1457325"/>
                <a:gd name="connsiteX752" fmla="*/ 803434 w 1609725"/>
                <a:gd name="connsiteY752" fmla="*/ 742188 h 1457325"/>
                <a:gd name="connsiteX753" fmla="*/ 813245 w 1609725"/>
                <a:gd name="connsiteY753" fmla="*/ 702088 h 1457325"/>
                <a:gd name="connsiteX754" fmla="*/ 801624 w 1609725"/>
                <a:gd name="connsiteY754" fmla="*/ 700469 h 1457325"/>
                <a:gd name="connsiteX755" fmla="*/ 800386 w 1609725"/>
                <a:gd name="connsiteY755" fmla="*/ 689896 h 1457325"/>
                <a:gd name="connsiteX756" fmla="*/ 790194 w 1609725"/>
                <a:gd name="connsiteY756" fmla="*/ 687896 h 1457325"/>
                <a:gd name="connsiteX757" fmla="*/ 789718 w 1609725"/>
                <a:gd name="connsiteY757" fmla="*/ 691039 h 1457325"/>
                <a:gd name="connsiteX758" fmla="*/ 775716 w 1609725"/>
                <a:gd name="connsiteY758" fmla="*/ 691991 h 1457325"/>
                <a:gd name="connsiteX759" fmla="*/ 773621 w 1609725"/>
                <a:gd name="connsiteY759" fmla="*/ 671513 h 1457325"/>
                <a:gd name="connsiteX760" fmla="*/ 783622 w 1609725"/>
                <a:gd name="connsiteY760" fmla="*/ 668560 h 1457325"/>
                <a:gd name="connsiteX761" fmla="*/ 784003 w 1609725"/>
                <a:gd name="connsiteY761" fmla="*/ 649605 h 1457325"/>
                <a:gd name="connsiteX762" fmla="*/ 786098 w 1609725"/>
                <a:gd name="connsiteY762" fmla="*/ 650081 h 1457325"/>
                <a:gd name="connsiteX763" fmla="*/ 788003 w 1609725"/>
                <a:gd name="connsiteY763" fmla="*/ 629698 h 1457325"/>
                <a:gd name="connsiteX764" fmla="*/ 794766 w 1609725"/>
                <a:gd name="connsiteY764" fmla="*/ 619220 h 1457325"/>
                <a:gd name="connsiteX765" fmla="*/ 784098 w 1609725"/>
                <a:gd name="connsiteY765" fmla="*/ 589788 h 1457325"/>
                <a:gd name="connsiteX766" fmla="*/ 777335 w 1609725"/>
                <a:gd name="connsiteY766" fmla="*/ 591503 h 1457325"/>
                <a:gd name="connsiteX767" fmla="*/ 774287 w 1609725"/>
                <a:gd name="connsiteY767" fmla="*/ 583216 h 1457325"/>
                <a:gd name="connsiteX768" fmla="*/ 784860 w 1609725"/>
                <a:gd name="connsiteY768" fmla="*/ 565880 h 1457325"/>
                <a:gd name="connsiteX769" fmla="*/ 758952 w 1609725"/>
                <a:gd name="connsiteY769" fmla="*/ 577596 h 1457325"/>
                <a:gd name="connsiteX770" fmla="*/ 747808 w 1609725"/>
                <a:gd name="connsiteY770" fmla="*/ 588454 h 1457325"/>
                <a:gd name="connsiteX771" fmla="*/ 731711 w 1609725"/>
                <a:gd name="connsiteY771" fmla="*/ 596075 h 1457325"/>
                <a:gd name="connsiteX772" fmla="*/ 732568 w 1609725"/>
                <a:gd name="connsiteY772" fmla="*/ 600456 h 1457325"/>
                <a:gd name="connsiteX773" fmla="*/ 729139 w 1609725"/>
                <a:gd name="connsiteY773" fmla="*/ 600456 h 1457325"/>
                <a:gd name="connsiteX774" fmla="*/ 732758 w 1609725"/>
                <a:gd name="connsiteY774" fmla="*/ 614077 h 1457325"/>
                <a:gd name="connsiteX775" fmla="*/ 723043 w 1609725"/>
                <a:gd name="connsiteY775" fmla="*/ 618744 h 1457325"/>
                <a:gd name="connsiteX776" fmla="*/ 715423 w 1609725"/>
                <a:gd name="connsiteY776" fmla="*/ 612267 h 1457325"/>
                <a:gd name="connsiteX777" fmla="*/ 706564 w 1609725"/>
                <a:gd name="connsiteY777" fmla="*/ 591312 h 1457325"/>
                <a:gd name="connsiteX778" fmla="*/ 717328 w 1609725"/>
                <a:gd name="connsiteY778" fmla="*/ 582168 h 1457325"/>
                <a:gd name="connsiteX779" fmla="*/ 715613 w 1609725"/>
                <a:gd name="connsiteY779" fmla="*/ 571976 h 1457325"/>
                <a:gd name="connsiteX780" fmla="*/ 704374 w 1609725"/>
                <a:gd name="connsiteY780" fmla="*/ 565595 h 1457325"/>
                <a:gd name="connsiteX781" fmla="*/ 703326 w 1609725"/>
                <a:gd name="connsiteY781" fmla="*/ 567500 h 1457325"/>
                <a:gd name="connsiteX782" fmla="*/ 692848 w 1609725"/>
                <a:gd name="connsiteY782" fmla="*/ 563404 h 1457325"/>
                <a:gd name="connsiteX783" fmla="*/ 689801 w 1609725"/>
                <a:gd name="connsiteY783" fmla="*/ 567500 h 1457325"/>
                <a:gd name="connsiteX784" fmla="*/ 684467 w 1609725"/>
                <a:gd name="connsiteY784" fmla="*/ 563785 h 1457325"/>
                <a:gd name="connsiteX785" fmla="*/ 682562 w 1609725"/>
                <a:gd name="connsiteY785" fmla="*/ 555688 h 1457325"/>
                <a:gd name="connsiteX786" fmla="*/ 685514 w 1609725"/>
                <a:gd name="connsiteY786" fmla="*/ 551402 h 1457325"/>
                <a:gd name="connsiteX787" fmla="*/ 675989 w 1609725"/>
                <a:gd name="connsiteY787" fmla="*/ 553403 h 1457325"/>
                <a:gd name="connsiteX788" fmla="*/ 657701 w 1609725"/>
                <a:gd name="connsiteY788" fmla="*/ 518351 h 1457325"/>
                <a:gd name="connsiteX789" fmla="*/ 670941 w 1609725"/>
                <a:gd name="connsiteY789" fmla="*/ 504158 h 1457325"/>
                <a:gd name="connsiteX790" fmla="*/ 674275 w 1609725"/>
                <a:gd name="connsiteY790" fmla="*/ 502158 h 1457325"/>
                <a:gd name="connsiteX791" fmla="*/ 675322 w 1609725"/>
                <a:gd name="connsiteY791" fmla="*/ 504825 h 1457325"/>
                <a:gd name="connsiteX792" fmla="*/ 681800 w 1609725"/>
                <a:gd name="connsiteY792" fmla="*/ 501015 h 1457325"/>
                <a:gd name="connsiteX793" fmla="*/ 682085 w 1609725"/>
                <a:gd name="connsiteY793" fmla="*/ 494729 h 1457325"/>
                <a:gd name="connsiteX794" fmla="*/ 699230 w 1609725"/>
                <a:gd name="connsiteY794" fmla="*/ 489585 h 1457325"/>
                <a:gd name="connsiteX795" fmla="*/ 720662 w 1609725"/>
                <a:gd name="connsiteY795" fmla="*/ 477964 h 1457325"/>
                <a:gd name="connsiteX796" fmla="*/ 725329 w 1609725"/>
                <a:gd name="connsiteY796" fmla="*/ 472250 h 1457325"/>
                <a:gd name="connsiteX797" fmla="*/ 727043 w 1609725"/>
                <a:gd name="connsiteY797" fmla="*/ 463105 h 1457325"/>
                <a:gd name="connsiteX798" fmla="*/ 691991 w 1609725"/>
                <a:gd name="connsiteY798" fmla="*/ 470535 h 1457325"/>
                <a:gd name="connsiteX799" fmla="*/ 691991 w 1609725"/>
                <a:gd name="connsiteY799" fmla="*/ 467678 h 1457325"/>
                <a:gd name="connsiteX800" fmla="*/ 666845 w 1609725"/>
                <a:gd name="connsiteY800" fmla="*/ 458724 h 1457325"/>
                <a:gd name="connsiteX801" fmla="*/ 648748 w 1609725"/>
                <a:gd name="connsiteY801" fmla="*/ 466249 h 1457325"/>
                <a:gd name="connsiteX802" fmla="*/ 636175 w 1609725"/>
                <a:gd name="connsiteY802" fmla="*/ 466725 h 1457325"/>
                <a:gd name="connsiteX803" fmla="*/ 630936 w 1609725"/>
                <a:gd name="connsiteY803" fmla="*/ 464439 h 1457325"/>
                <a:gd name="connsiteX804" fmla="*/ 615601 w 1609725"/>
                <a:gd name="connsiteY804" fmla="*/ 469868 h 1457325"/>
                <a:gd name="connsiteX805" fmla="*/ 607886 w 1609725"/>
                <a:gd name="connsiteY805" fmla="*/ 454057 h 1457325"/>
                <a:gd name="connsiteX806" fmla="*/ 600646 w 1609725"/>
                <a:gd name="connsiteY806" fmla="*/ 445389 h 1457325"/>
                <a:gd name="connsiteX807" fmla="*/ 595122 w 1609725"/>
                <a:gd name="connsiteY807" fmla="*/ 444437 h 1457325"/>
                <a:gd name="connsiteX808" fmla="*/ 581596 w 1609725"/>
                <a:gd name="connsiteY808" fmla="*/ 461296 h 1457325"/>
                <a:gd name="connsiteX809" fmla="*/ 576739 w 1609725"/>
                <a:gd name="connsiteY809" fmla="*/ 451676 h 1457325"/>
                <a:gd name="connsiteX810" fmla="*/ 566261 w 1609725"/>
                <a:gd name="connsiteY810" fmla="*/ 441388 h 1457325"/>
                <a:gd name="connsiteX811" fmla="*/ 540639 w 1609725"/>
                <a:gd name="connsiteY811" fmla="*/ 465011 h 1457325"/>
                <a:gd name="connsiteX812" fmla="*/ 534067 w 1609725"/>
                <a:gd name="connsiteY812" fmla="*/ 475012 h 1457325"/>
                <a:gd name="connsiteX813" fmla="*/ 532447 w 1609725"/>
                <a:gd name="connsiteY813" fmla="*/ 469202 h 1457325"/>
                <a:gd name="connsiteX814" fmla="*/ 535591 w 1609725"/>
                <a:gd name="connsiteY814" fmla="*/ 467011 h 1457325"/>
                <a:gd name="connsiteX815" fmla="*/ 538353 w 1609725"/>
                <a:gd name="connsiteY815" fmla="*/ 456724 h 1457325"/>
                <a:gd name="connsiteX816" fmla="*/ 534543 w 1609725"/>
                <a:gd name="connsiteY816" fmla="*/ 443103 h 1457325"/>
                <a:gd name="connsiteX817" fmla="*/ 527590 w 1609725"/>
                <a:gd name="connsiteY817" fmla="*/ 447104 h 1457325"/>
                <a:gd name="connsiteX818" fmla="*/ 530162 w 1609725"/>
                <a:gd name="connsiteY818" fmla="*/ 461201 h 1457325"/>
                <a:gd name="connsiteX819" fmla="*/ 526828 w 1609725"/>
                <a:gd name="connsiteY819" fmla="*/ 448723 h 1457325"/>
                <a:gd name="connsiteX820" fmla="*/ 515684 w 1609725"/>
                <a:gd name="connsiteY820" fmla="*/ 455009 h 1457325"/>
                <a:gd name="connsiteX821" fmla="*/ 513588 w 1609725"/>
                <a:gd name="connsiteY821" fmla="*/ 448628 h 1457325"/>
                <a:gd name="connsiteX822" fmla="*/ 524542 w 1609725"/>
                <a:gd name="connsiteY822" fmla="*/ 439484 h 1457325"/>
                <a:gd name="connsiteX823" fmla="*/ 510730 w 1609725"/>
                <a:gd name="connsiteY823" fmla="*/ 421196 h 1457325"/>
                <a:gd name="connsiteX824" fmla="*/ 488823 w 1609725"/>
                <a:gd name="connsiteY824" fmla="*/ 416052 h 1457325"/>
                <a:gd name="connsiteX825" fmla="*/ 457390 w 1609725"/>
                <a:gd name="connsiteY825" fmla="*/ 447294 h 1457325"/>
                <a:gd name="connsiteX826" fmla="*/ 452342 w 1609725"/>
                <a:gd name="connsiteY826" fmla="*/ 445294 h 1457325"/>
                <a:gd name="connsiteX827" fmla="*/ 447770 w 1609725"/>
                <a:gd name="connsiteY827" fmla="*/ 447104 h 1457325"/>
                <a:gd name="connsiteX828" fmla="*/ 424910 w 1609725"/>
                <a:gd name="connsiteY828" fmla="*/ 419767 h 1457325"/>
                <a:gd name="connsiteX829" fmla="*/ 409861 w 1609725"/>
                <a:gd name="connsiteY829" fmla="*/ 415004 h 1457325"/>
                <a:gd name="connsiteX830" fmla="*/ 406241 w 1609725"/>
                <a:gd name="connsiteY830" fmla="*/ 421291 h 1457325"/>
                <a:gd name="connsiteX831" fmla="*/ 394049 w 1609725"/>
                <a:gd name="connsiteY831" fmla="*/ 419862 h 1457325"/>
                <a:gd name="connsiteX832" fmla="*/ 399860 w 1609725"/>
                <a:gd name="connsiteY832" fmla="*/ 417290 h 1457325"/>
                <a:gd name="connsiteX833" fmla="*/ 396812 w 1609725"/>
                <a:gd name="connsiteY833" fmla="*/ 409575 h 1457325"/>
                <a:gd name="connsiteX834" fmla="*/ 392906 w 1609725"/>
                <a:gd name="connsiteY834" fmla="*/ 411385 h 1457325"/>
                <a:gd name="connsiteX835" fmla="*/ 388525 w 1609725"/>
                <a:gd name="connsiteY835" fmla="*/ 401098 h 1457325"/>
                <a:gd name="connsiteX836" fmla="*/ 384620 w 1609725"/>
                <a:gd name="connsiteY836" fmla="*/ 402717 h 1457325"/>
                <a:gd name="connsiteX837" fmla="*/ 381762 w 1609725"/>
                <a:gd name="connsiteY837" fmla="*/ 436340 h 1457325"/>
                <a:gd name="connsiteX838" fmla="*/ 379190 w 1609725"/>
                <a:gd name="connsiteY838" fmla="*/ 441103 h 1457325"/>
                <a:gd name="connsiteX839" fmla="*/ 370808 w 1609725"/>
                <a:gd name="connsiteY839" fmla="*/ 434054 h 1457325"/>
                <a:gd name="connsiteX840" fmla="*/ 363950 w 1609725"/>
                <a:gd name="connsiteY840" fmla="*/ 455200 h 1457325"/>
                <a:gd name="connsiteX841" fmla="*/ 359950 w 1609725"/>
                <a:gd name="connsiteY841" fmla="*/ 454438 h 1457325"/>
                <a:gd name="connsiteX842" fmla="*/ 360997 w 1609725"/>
                <a:gd name="connsiteY842" fmla="*/ 463296 h 1457325"/>
                <a:gd name="connsiteX843" fmla="*/ 352330 w 1609725"/>
                <a:gd name="connsiteY843" fmla="*/ 468059 h 14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</a:cxnLst>
              <a:rect l="l" t="t" r="r" b="b"/>
              <a:pathLst>
                <a:path w="1609725" h="1457325">
                  <a:moveTo>
                    <a:pt x="340138" y="1414177"/>
                  </a:moveTo>
                  <a:lnTo>
                    <a:pt x="316897" y="1413320"/>
                  </a:lnTo>
                  <a:lnTo>
                    <a:pt x="299180" y="1406938"/>
                  </a:lnTo>
                  <a:lnTo>
                    <a:pt x="299942" y="1394365"/>
                  </a:lnTo>
                  <a:lnTo>
                    <a:pt x="281369" y="1401318"/>
                  </a:lnTo>
                  <a:lnTo>
                    <a:pt x="281559" y="1391031"/>
                  </a:lnTo>
                  <a:lnTo>
                    <a:pt x="273844" y="1392841"/>
                  </a:lnTo>
                  <a:lnTo>
                    <a:pt x="268034" y="1383792"/>
                  </a:lnTo>
                  <a:lnTo>
                    <a:pt x="270320" y="1381792"/>
                  </a:lnTo>
                  <a:lnTo>
                    <a:pt x="266414" y="1374648"/>
                  </a:lnTo>
                  <a:lnTo>
                    <a:pt x="267843" y="1363980"/>
                  </a:lnTo>
                  <a:lnTo>
                    <a:pt x="258889" y="1364266"/>
                  </a:lnTo>
                  <a:lnTo>
                    <a:pt x="268129" y="1362742"/>
                  </a:lnTo>
                  <a:lnTo>
                    <a:pt x="269843" y="1358455"/>
                  </a:lnTo>
                  <a:lnTo>
                    <a:pt x="255270" y="1357027"/>
                  </a:lnTo>
                  <a:lnTo>
                    <a:pt x="255651" y="1352645"/>
                  </a:lnTo>
                  <a:lnTo>
                    <a:pt x="243078" y="1355979"/>
                  </a:lnTo>
                  <a:lnTo>
                    <a:pt x="228505" y="1352169"/>
                  </a:lnTo>
                  <a:lnTo>
                    <a:pt x="225552" y="1359598"/>
                  </a:lnTo>
                  <a:lnTo>
                    <a:pt x="226886" y="1368266"/>
                  </a:lnTo>
                  <a:lnTo>
                    <a:pt x="221266" y="1370838"/>
                  </a:lnTo>
                  <a:lnTo>
                    <a:pt x="221552" y="1355408"/>
                  </a:lnTo>
                  <a:lnTo>
                    <a:pt x="217361" y="1347311"/>
                  </a:lnTo>
                  <a:lnTo>
                    <a:pt x="204883" y="1345692"/>
                  </a:lnTo>
                  <a:lnTo>
                    <a:pt x="203930" y="1341406"/>
                  </a:lnTo>
                  <a:lnTo>
                    <a:pt x="198596" y="1342549"/>
                  </a:lnTo>
                  <a:lnTo>
                    <a:pt x="197548" y="1338644"/>
                  </a:lnTo>
                  <a:lnTo>
                    <a:pt x="184118" y="1339787"/>
                  </a:lnTo>
                  <a:lnTo>
                    <a:pt x="184213" y="1334548"/>
                  </a:lnTo>
                  <a:lnTo>
                    <a:pt x="191929" y="1333500"/>
                  </a:lnTo>
                  <a:lnTo>
                    <a:pt x="189452" y="1329023"/>
                  </a:lnTo>
                  <a:lnTo>
                    <a:pt x="184690" y="1328928"/>
                  </a:lnTo>
                  <a:lnTo>
                    <a:pt x="184404" y="1325213"/>
                  </a:lnTo>
                  <a:lnTo>
                    <a:pt x="186500" y="1325023"/>
                  </a:lnTo>
                  <a:lnTo>
                    <a:pt x="184499" y="1308449"/>
                  </a:lnTo>
                  <a:lnTo>
                    <a:pt x="157067" y="1310069"/>
                  </a:lnTo>
                  <a:lnTo>
                    <a:pt x="152019" y="1294829"/>
                  </a:lnTo>
                  <a:lnTo>
                    <a:pt x="153543" y="1291400"/>
                  </a:lnTo>
                  <a:lnTo>
                    <a:pt x="170783" y="1278350"/>
                  </a:lnTo>
                  <a:lnTo>
                    <a:pt x="166687" y="1274350"/>
                  </a:lnTo>
                  <a:lnTo>
                    <a:pt x="174879" y="1271111"/>
                  </a:lnTo>
                  <a:lnTo>
                    <a:pt x="161068" y="1265682"/>
                  </a:lnTo>
                  <a:lnTo>
                    <a:pt x="153829" y="1241489"/>
                  </a:lnTo>
                  <a:lnTo>
                    <a:pt x="188023" y="1222343"/>
                  </a:lnTo>
                  <a:lnTo>
                    <a:pt x="197548" y="1210056"/>
                  </a:lnTo>
                  <a:lnTo>
                    <a:pt x="212979" y="1205960"/>
                  </a:lnTo>
                  <a:lnTo>
                    <a:pt x="207836" y="1182434"/>
                  </a:lnTo>
                  <a:lnTo>
                    <a:pt x="183261" y="1187005"/>
                  </a:lnTo>
                  <a:lnTo>
                    <a:pt x="177546" y="1176242"/>
                  </a:lnTo>
                  <a:lnTo>
                    <a:pt x="174022" y="1160240"/>
                  </a:lnTo>
                  <a:lnTo>
                    <a:pt x="160115" y="1159478"/>
                  </a:lnTo>
                  <a:lnTo>
                    <a:pt x="164878" y="1137761"/>
                  </a:lnTo>
                  <a:lnTo>
                    <a:pt x="174308" y="1121950"/>
                  </a:lnTo>
                  <a:lnTo>
                    <a:pt x="144685" y="1116139"/>
                  </a:lnTo>
                  <a:lnTo>
                    <a:pt x="121348" y="1117664"/>
                  </a:lnTo>
                  <a:lnTo>
                    <a:pt x="92869" y="1110996"/>
                  </a:lnTo>
                  <a:lnTo>
                    <a:pt x="88773" y="1116139"/>
                  </a:lnTo>
                  <a:lnTo>
                    <a:pt x="83248" y="1114711"/>
                  </a:lnTo>
                  <a:lnTo>
                    <a:pt x="75247" y="1083755"/>
                  </a:lnTo>
                  <a:lnTo>
                    <a:pt x="62675" y="1058323"/>
                  </a:lnTo>
                  <a:lnTo>
                    <a:pt x="75438" y="1051941"/>
                  </a:lnTo>
                  <a:lnTo>
                    <a:pt x="73533" y="1046226"/>
                  </a:lnTo>
                  <a:lnTo>
                    <a:pt x="89154" y="1013841"/>
                  </a:lnTo>
                  <a:lnTo>
                    <a:pt x="75152" y="998411"/>
                  </a:lnTo>
                  <a:lnTo>
                    <a:pt x="71247" y="989933"/>
                  </a:lnTo>
                  <a:lnTo>
                    <a:pt x="58103" y="1003840"/>
                  </a:lnTo>
                  <a:lnTo>
                    <a:pt x="33052" y="1018604"/>
                  </a:lnTo>
                  <a:lnTo>
                    <a:pt x="35623" y="998887"/>
                  </a:lnTo>
                  <a:lnTo>
                    <a:pt x="19812" y="949452"/>
                  </a:lnTo>
                  <a:lnTo>
                    <a:pt x="13145" y="923639"/>
                  </a:lnTo>
                  <a:lnTo>
                    <a:pt x="9525" y="893445"/>
                  </a:lnTo>
                  <a:lnTo>
                    <a:pt x="10859" y="887825"/>
                  </a:lnTo>
                  <a:lnTo>
                    <a:pt x="21812" y="875919"/>
                  </a:lnTo>
                  <a:lnTo>
                    <a:pt x="35909" y="891921"/>
                  </a:lnTo>
                  <a:lnTo>
                    <a:pt x="43910" y="896017"/>
                  </a:lnTo>
                  <a:lnTo>
                    <a:pt x="45148" y="885920"/>
                  </a:lnTo>
                  <a:lnTo>
                    <a:pt x="56388" y="888587"/>
                  </a:lnTo>
                  <a:lnTo>
                    <a:pt x="65913" y="880681"/>
                  </a:lnTo>
                  <a:lnTo>
                    <a:pt x="72295" y="885254"/>
                  </a:lnTo>
                  <a:lnTo>
                    <a:pt x="78867" y="880872"/>
                  </a:lnTo>
                  <a:lnTo>
                    <a:pt x="94202" y="889063"/>
                  </a:lnTo>
                  <a:lnTo>
                    <a:pt x="96393" y="887444"/>
                  </a:lnTo>
                  <a:lnTo>
                    <a:pt x="90773" y="880872"/>
                  </a:lnTo>
                  <a:lnTo>
                    <a:pt x="96964" y="886778"/>
                  </a:lnTo>
                  <a:lnTo>
                    <a:pt x="114205" y="895350"/>
                  </a:lnTo>
                  <a:lnTo>
                    <a:pt x="115348" y="893636"/>
                  </a:lnTo>
                  <a:lnTo>
                    <a:pt x="128016" y="897446"/>
                  </a:lnTo>
                  <a:lnTo>
                    <a:pt x="135255" y="894207"/>
                  </a:lnTo>
                  <a:lnTo>
                    <a:pt x="134779" y="874490"/>
                  </a:lnTo>
                  <a:lnTo>
                    <a:pt x="130588" y="862108"/>
                  </a:lnTo>
                  <a:lnTo>
                    <a:pt x="123920" y="856107"/>
                  </a:lnTo>
                  <a:lnTo>
                    <a:pt x="122968" y="846106"/>
                  </a:lnTo>
                  <a:lnTo>
                    <a:pt x="117634" y="832485"/>
                  </a:lnTo>
                  <a:lnTo>
                    <a:pt x="107442" y="828961"/>
                  </a:lnTo>
                  <a:lnTo>
                    <a:pt x="100298" y="801529"/>
                  </a:lnTo>
                  <a:lnTo>
                    <a:pt x="97727" y="803434"/>
                  </a:lnTo>
                  <a:lnTo>
                    <a:pt x="92202" y="795814"/>
                  </a:lnTo>
                  <a:lnTo>
                    <a:pt x="86582" y="792861"/>
                  </a:lnTo>
                  <a:lnTo>
                    <a:pt x="82677" y="776192"/>
                  </a:lnTo>
                  <a:lnTo>
                    <a:pt x="80962" y="759904"/>
                  </a:lnTo>
                  <a:lnTo>
                    <a:pt x="83439" y="758952"/>
                  </a:lnTo>
                  <a:lnTo>
                    <a:pt x="79534" y="732092"/>
                  </a:lnTo>
                  <a:lnTo>
                    <a:pt x="86296" y="730472"/>
                  </a:lnTo>
                  <a:lnTo>
                    <a:pt x="86487" y="724281"/>
                  </a:lnTo>
                  <a:lnTo>
                    <a:pt x="80010" y="706279"/>
                  </a:lnTo>
                  <a:lnTo>
                    <a:pt x="83725" y="704183"/>
                  </a:lnTo>
                  <a:lnTo>
                    <a:pt x="81248" y="699516"/>
                  </a:lnTo>
                  <a:lnTo>
                    <a:pt x="84011" y="698087"/>
                  </a:lnTo>
                  <a:lnTo>
                    <a:pt x="76962" y="689420"/>
                  </a:lnTo>
                  <a:lnTo>
                    <a:pt x="103251" y="678085"/>
                  </a:lnTo>
                  <a:lnTo>
                    <a:pt x="104585" y="680847"/>
                  </a:lnTo>
                  <a:lnTo>
                    <a:pt x="117824" y="675799"/>
                  </a:lnTo>
                  <a:lnTo>
                    <a:pt x="125063" y="670179"/>
                  </a:lnTo>
                  <a:lnTo>
                    <a:pt x="137636" y="667988"/>
                  </a:lnTo>
                  <a:lnTo>
                    <a:pt x="133445" y="654272"/>
                  </a:lnTo>
                  <a:lnTo>
                    <a:pt x="141065" y="652081"/>
                  </a:lnTo>
                  <a:lnTo>
                    <a:pt x="146971" y="657701"/>
                  </a:lnTo>
                  <a:lnTo>
                    <a:pt x="161449" y="651701"/>
                  </a:lnTo>
                  <a:lnTo>
                    <a:pt x="160496" y="648081"/>
                  </a:lnTo>
                  <a:lnTo>
                    <a:pt x="169164" y="645700"/>
                  </a:lnTo>
                  <a:lnTo>
                    <a:pt x="166783" y="636175"/>
                  </a:lnTo>
                  <a:lnTo>
                    <a:pt x="176212" y="633889"/>
                  </a:lnTo>
                  <a:lnTo>
                    <a:pt x="173641" y="627697"/>
                  </a:lnTo>
                  <a:lnTo>
                    <a:pt x="180689" y="625983"/>
                  </a:lnTo>
                  <a:lnTo>
                    <a:pt x="178308" y="617125"/>
                  </a:lnTo>
                  <a:lnTo>
                    <a:pt x="188786" y="614553"/>
                  </a:lnTo>
                  <a:lnTo>
                    <a:pt x="163068" y="556165"/>
                  </a:lnTo>
                  <a:lnTo>
                    <a:pt x="158782" y="558451"/>
                  </a:lnTo>
                  <a:lnTo>
                    <a:pt x="154400" y="557403"/>
                  </a:lnTo>
                  <a:lnTo>
                    <a:pt x="154591" y="526923"/>
                  </a:lnTo>
                  <a:lnTo>
                    <a:pt x="175070" y="527590"/>
                  </a:lnTo>
                  <a:lnTo>
                    <a:pt x="180022" y="488442"/>
                  </a:lnTo>
                  <a:lnTo>
                    <a:pt x="171545" y="487394"/>
                  </a:lnTo>
                  <a:lnTo>
                    <a:pt x="182689" y="455867"/>
                  </a:lnTo>
                  <a:lnTo>
                    <a:pt x="200215" y="465582"/>
                  </a:lnTo>
                  <a:lnTo>
                    <a:pt x="241649" y="459677"/>
                  </a:lnTo>
                  <a:lnTo>
                    <a:pt x="242887" y="453580"/>
                  </a:lnTo>
                  <a:lnTo>
                    <a:pt x="253270" y="452628"/>
                  </a:lnTo>
                  <a:lnTo>
                    <a:pt x="252794" y="446818"/>
                  </a:lnTo>
                  <a:lnTo>
                    <a:pt x="255651" y="446246"/>
                  </a:lnTo>
                  <a:lnTo>
                    <a:pt x="252317" y="437007"/>
                  </a:lnTo>
                  <a:lnTo>
                    <a:pt x="262319" y="432721"/>
                  </a:lnTo>
                  <a:lnTo>
                    <a:pt x="262033" y="430816"/>
                  </a:lnTo>
                  <a:lnTo>
                    <a:pt x="263843" y="430244"/>
                  </a:lnTo>
                  <a:lnTo>
                    <a:pt x="265938" y="439769"/>
                  </a:lnTo>
                  <a:lnTo>
                    <a:pt x="271462" y="439198"/>
                  </a:lnTo>
                  <a:lnTo>
                    <a:pt x="273177" y="447008"/>
                  </a:lnTo>
                  <a:lnTo>
                    <a:pt x="299371" y="431197"/>
                  </a:lnTo>
                  <a:lnTo>
                    <a:pt x="298418" y="422720"/>
                  </a:lnTo>
                  <a:lnTo>
                    <a:pt x="264986" y="412909"/>
                  </a:lnTo>
                  <a:lnTo>
                    <a:pt x="265843" y="394621"/>
                  </a:lnTo>
                  <a:lnTo>
                    <a:pt x="273082" y="394335"/>
                  </a:lnTo>
                  <a:lnTo>
                    <a:pt x="271844" y="375476"/>
                  </a:lnTo>
                  <a:lnTo>
                    <a:pt x="269843" y="370618"/>
                  </a:lnTo>
                  <a:lnTo>
                    <a:pt x="267748" y="372999"/>
                  </a:lnTo>
                  <a:lnTo>
                    <a:pt x="260985" y="373475"/>
                  </a:lnTo>
                  <a:lnTo>
                    <a:pt x="257842" y="361283"/>
                  </a:lnTo>
                  <a:lnTo>
                    <a:pt x="246031" y="342805"/>
                  </a:lnTo>
                  <a:lnTo>
                    <a:pt x="242030" y="331375"/>
                  </a:lnTo>
                  <a:lnTo>
                    <a:pt x="244030" y="330803"/>
                  </a:lnTo>
                  <a:lnTo>
                    <a:pt x="244793" y="323374"/>
                  </a:lnTo>
                  <a:lnTo>
                    <a:pt x="240506" y="319373"/>
                  </a:lnTo>
                  <a:lnTo>
                    <a:pt x="248412" y="298037"/>
                  </a:lnTo>
                  <a:lnTo>
                    <a:pt x="250793" y="281273"/>
                  </a:lnTo>
                  <a:lnTo>
                    <a:pt x="236029" y="276035"/>
                  </a:lnTo>
                  <a:lnTo>
                    <a:pt x="234125" y="264128"/>
                  </a:lnTo>
                  <a:lnTo>
                    <a:pt x="231838" y="266319"/>
                  </a:lnTo>
                  <a:lnTo>
                    <a:pt x="231077" y="263843"/>
                  </a:lnTo>
                  <a:lnTo>
                    <a:pt x="224790" y="221933"/>
                  </a:lnTo>
                  <a:lnTo>
                    <a:pt x="222980" y="221647"/>
                  </a:lnTo>
                  <a:lnTo>
                    <a:pt x="223837" y="190405"/>
                  </a:lnTo>
                  <a:lnTo>
                    <a:pt x="228981" y="187547"/>
                  </a:lnTo>
                  <a:lnTo>
                    <a:pt x="223456" y="157639"/>
                  </a:lnTo>
                  <a:lnTo>
                    <a:pt x="232601" y="132112"/>
                  </a:lnTo>
                  <a:lnTo>
                    <a:pt x="230981" y="126492"/>
                  </a:lnTo>
                  <a:lnTo>
                    <a:pt x="234601" y="126111"/>
                  </a:lnTo>
                  <a:lnTo>
                    <a:pt x="232981" y="113252"/>
                  </a:lnTo>
                  <a:lnTo>
                    <a:pt x="260699" y="110490"/>
                  </a:lnTo>
                  <a:lnTo>
                    <a:pt x="303467" y="114681"/>
                  </a:lnTo>
                  <a:lnTo>
                    <a:pt x="351187" y="107633"/>
                  </a:lnTo>
                  <a:lnTo>
                    <a:pt x="383096" y="98679"/>
                  </a:lnTo>
                  <a:lnTo>
                    <a:pt x="387953" y="114871"/>
                  </a:lnTo>
                  <a:lnTo>
                    <a:pt x="401669" y="112681"/>
                  </a:lnTo>
                  <a:lnTo>
                    <a:pt x="403288" y="121634"/>
                  </a:lnTo>
                  <a:lnTo>
                    <a:pt x="442627" y="120301"/>
                  </a:lnTo>
                  <a:lnTo>
                    <a:pt x="449675" y="117824"/>
                  </a:lnTo>
                  <a:lnTo>
                    <a:pt x="451390" y="109728"/>
                  </a:lnTo>
                  <a:lnTo>
                    <a:pt x="465963" y="108775"/>
                  </a:lnTo>
                  <a:lnTo>
                    <a:pt x="468344" y="117920"/>
                  </a:lnTo>
                  <a:lnTo>
                    <a:pt x="474440" y="117824"/>
                  </a:lnTo>
                  <a:lnTo>
                    <a:pt x="478917" y="121063"/>
                  </a:lnTo>
                  <a:lnTo>
                    <a:pt x="493871" y="117443"/>
                  </a:lnTo>
                  <a:lnTo>
                    <a:pt x="494252" y="121158"/>
                  </a:lnTo>
                  <a:lnTo>
                    <a:pt x="513302" y="118491"/>
                  </a:lnTo>
                  <a:lnTo>
                    <a:pt x="514160" y="121253"/>
                  </a:lnTo>
                  <a:lnTo>
                    <a:pt x="521303" y="119062"/>
                  </a:lnTo>
                  <a:lnTo>
                    <a:pt x="529400" y="121729"/>
                  </a:lnTo>
                  <a:lnTo>
                    <a:pt x="546259" y="120967"/>
                  </a:lnTo>
                  <a:lnTo>
                    <a:pt x="545021" y="126397"/>
                  </a:lnTo>
                  <a:lnTo>
                    <a:pt x="551307" y="125444"/>
                  </a:lnTo>
                  <a:lnTo>
                    <a:pt x="551402" y="132779"/>
                  </a:lnTo>
                  <a:lnTo>
                    <a:pt x="566738" y="128302"/>
                  </a:lnTo>
                  <a:lnTo>
                    <a:pt x="572738" y="128492"/>
                  </a:lnTo>
                  <a:lnTo>
                    <a:pt x="572453" y="131921"/>
                  </a:lnTo>
                  <a:lnTo>
                    <a:pt x="591312" y="128587"/>
                  </a:lnTo>
                  <a:lnTo>
                    <a:pt x="591884" y="130588"/>
                  </a:lnTo>
                  <a:lnTo>
                    <a:pt x="611791" y="128873"/>
                  </a:lnTo>
                  <a:lnTo>
                    <a:pt x="641223" y="122777"/>
                  </a:lnTo>
                  <a:lnTo>
                    <a:pt x="651415" y="122491"/>
                  </a:lnTo>
                  <a:lnTo>
                    <a:pt x="651605" y="124206"/>
                  </a:lnTo>
                  <a:lnTo>
                    <a:pt x="666179" y="126016"/>
                  </a:lnTo>
                  <a:lnTo>
                    <a:pt x="665512" y="122873"/>
                  </a:lnTo>
                  <a:lnTo>
                    <a:pt x="711898" y="113062"/>
                  </a:lnTo>
                  <a:lnTo>
                    <a:pt x="712661" y="109823"/>
                  </a:lnTo>
                  <a:lnTo>
                    <a:pt x="727043" y="115633"/>
                  </a:lnTo>
                  <a:lnTo>
                    <a:pt x="732282" y="113824"/>
                  </a:lnTo>
                  <a:lnTo>
                    <a:pt x="738854" y="129064"/>
                  </a:lnTo>
                  <a:lnTo>
                    <a:pt x="764286" y="121634"/>
                  </a:lnTo>
                  <a:lnTo>
                    <a:pt x="768668" y="133731"/>
                  </a:lnTo>
                  <a:lnTo>
                    <a:pt x="787146" y="128492"/>
                  </a:lnTo>
                  <a:lnTo>
                    <a:pt x="786384" y="122682"/>
                  </a:lnTo>
                  <a:lnTo>
                    <a:pt x="801434" y="116967"/>
                  </a:lnTo>
                  <a:lnTo>
                    <a:pt x="800005" y="108109"/>
                  </a:lnTo>
                  <a:lnTo>
                    <a:pt x="803529" y="82106"/>
                  </a:lnTo>
                  <a:lnTo>
                    <a:pt x="809054" y="83058"/>
                  </a:lnTo>
                  <a:lnTo>
                    <a:pt x="810387" y="73724"/>
                  </a:lnTo>
                  <a:lnTo>
                    <a:pt x="822198" y="74200"/>
                  </a:lnTo>
                  <a:lnTo>
                    <a:pt x="822103" y="76676"/>
                  </a:lnTo>
                  <a:lnTo>
                    <a:pt x="826103" y="76200"/>
                  </a:lnTo>
                  <a:lnTo>
                    <a:pt x="832866" y="96203"/>
                  </a:lnTo>
                  <a:lnTo>
                    <a:pt x="836200" y="94488"/>
                  </a:lnTo>
                  <a:lnTo>
                    <a:pt x="840105" y="99155"/>
                  </a:lnTo>
                  <a:lnTo>
                    <a:pt x="867061" y="97727"/>
                  </a:lnTo>
                  <a:lnTo>
                    <a:pt x="868966" y="125825"/>
                  </a:lnTo>
                  <a:lnTo>
                    <a:pt x="866299" y="126016"/>
                  </a:lnTo>
                  <a:lnTo>
                    <a:pt x="864870" y="149257"/>
                  </a:lnTo>
                  <a:lnTo>
                    <a:pt x="871633" y="148209"/>
                  </a:lnTo>
                  <a:lnTo>
                    <a:pt x="878110" y="150686"/>
                  </a:lnTo>
                  <a:lnTo>
                    <a:pt x="882205" y="152591"/>
                  </a:lnTo>
                  <a:lnTo>
                    <a:pt x="883539" y="157162"/>
                  </a:lnTo>
                  <a:lnTo>
                    <a:pt x="914781" y="143542"/>
                  </a:lnTo>
                  <a:lnTo>
                    <a:pt x="942022" y="124206"/>
                  </a:lnTo>
                  <a:lnTo>
                    <a:pt x="1007650" y="108490"/>
                  </a:lnTo>
                  <a:lnTo>
                    <a:pt x="1004411" y="86106"/>
                  </a:lnTo>
                  <a:lnTo>
                    <a:pt x="1018222" y="82391"/>
                  </a:lnTo>
                  <a:lnTo>
                    <a:pt x="1020699" y="96298"/>
                  </a:lnTo>
                  <a:lnTo>
                    <a:pt x="1074515" y="94393"/>
                  </a:lnTo>
                  <a:lnTo>
                    <a:pt x="1074515" y="87249"/>
                  </a:lnTo>
                  <a:lnTo>
                    <a:pt x="1089755" y="91726"/>
                  </a:lnTo>
                  <a:lnTo>
                    <a:pt x="1092898" y="70104"/>
                  </a:lnTo>
                  <a:lnTo>
                    <a:pt x="1124331" y="82201"/>
                  </a:lnTo>
                  <a:lnTo>
                    <a:pt x="1184910" y="90869"/>
                  </a:lnTo>
                  <a:lnTo>
                    <a:pt x="1188625" y="67342"/>
                  </a:lnTo>
                  <a:lnTo>
                    <a:pt x="1192911" y="68294"/>
                  </a:lnTo>
                  <a:lnTo>
                    <a:pt x="1194340" y="62770"/>
                  </a:lnTo>
                  <a:lnTo>
                    <a:pt x="1189577" y="60674"/>
                  </a:lnTo>
                  <a:lnTo>
                    <a:pt x="1190435" y="50959"/>
                  </a:lnTo>
                  <a:lnTo>
                    <a:pt x="1196054" y="52102"/>
                  </a:lnTo>
                  <a:lnTo>
                    <a:pt x="1196435" y="48863"/>
                  </a:lnTo>
                  <a:lnTo>
                    <a:pt x="1211104" y="51435"/>
                  </a:lnTo>
                  <a:lnTo>
                    <a:pt x="1208151" y="59817"/>
                  </a:lnTo>
                  <a:lnTo>
                    <a:pt x="1218724" y="61817"/>
                  </a:lnTo>
                  <a:lnTo>
                    <a:pt x="1224344" y="46958"/>
                  </a:lnTo>
                  <a:lnTo>
                    <a:pt x="1229963" y="50197"/>
                  </a:lnTo>
                  <a:lnTo>
                    <a:pt x="1244918" y="19431"/>
                  </a:lnTo>
                  <a:lnTo>
                    <a:pt x="1255490" y="11430"/>
                  </a:lnTo>
                  <a:lnTo>
                    <a:pt x="1254347" y="9525"/>
                  </a:lnTo>
                  <a:lnTo>
                    <a:pt x="1278827" y="14478"/>
                  </a:lnTo>
                  <a:lnTo>
                    <a:pt x="1298258" y="25146"/>
                  </a:lnTo>
                  <a:lnTo>
                    <a:pt x="1317593" y="26670"/>
                  </a:lnTo>
                  <a:lnTo>
                    <a:pt x="1333976" y="32385"/>
                  </a:lnTo>
                  <a:lnTo>
                    <a:pt x="1353312" y="45053"/>
                  </a:lnTo>
                  <a:lnTo>
                    <a:pt x="1350169" y="49054"/>
                  </a:lnTo>
                  <a:lnTo>
                    <a:pt x="1371219" y="58007"/>
                  </a:lnTo>
                  <a:lnTo>
                    <a:pt x="1384649" y="71152"/>
                  </a:lnTo>
                  <a:lnTo>
                    <a:pt x="1389983" y="73247"/>
                  </a:lnTo>
                  <a:lnTo>
                    <a:pt x="1386078" y="85154"/>
                  </a:lnTo>
                  <a:lnTo>
                    <a:pt x="1383221" y="86011"/>
                  </a:lnTo>
                  <a:lnTo>
                    <a:pt x="1381697" y="99155"/>
                  </a:lnTo>
                  <a:lnTo>
                    <a:pt x="1376553" y="104394"/>
                  </a:lnTo>
                  <a:lnTo>
                    <a:pt x="1381982" y="107347"/>
                  </a:lnTo>
                  <a:lnTo>
                    <a:pt x="1393317" y="106394"/>
                  </a:lnTo>
                  <a:lnTo>
                    <a:pt x="1389602" y="99822"/>
                  </a:lnTo>
                  <a:lnTo>
                    <a:pt x="1394936" y="94583"/>
                  </a:lnTo>
                  <a:lnTo>
                    <a:pt x="1393031" y="90678"/>
                  </a:lnTo>
                  <a:lnTo>
                    <a:pt x="1398461" y="78486"/>
                  </a:lnTo>
                  <a:lnTo>
                    <a:pt x="1409795" y="70295"/>
                  </a:lnTo>
                  <a:lnTo>
                    <a:pt x="1417225" y="70104"/>
                  </a:lnTo>
                  <a:lnTo>
                    <a:pt x="1422940" y="64294"/>
                  </a:lnTo>
                  <a:lnTo>
                    <a:pt x="1433131" y="61246"/>
                  </a:lnTo>
                  <a:lnTo>
                    <a:pt x="1429988" y="55054"/>
                  </a:lnTo>
                  <a:lnTo>
                    <a:pt x="1436942" y="45815"/>
                  </a:lnTo>
                  <a:lnTo>
                    <a:pt x="1439132" y="45339"/>
                  </a:lnTo>
                  <a:lnTo>
                    <a:pt x="1444562" y="51816"/>
                  </a:lnTo>
                  <a:lnTo>
                    <a:pt x="1451896" y="49625"/>
                  </a:lnTo>
                  <a:lnTo>
                    <a:pt x="1454277" y="46196"/>
                  </a:lnTo>
                  <a:lnTo>
                    <a:pt x="1464373" y="52102"/>
                  </a:lnTo>
                  <a:lnTo>
                    <a:pt x="1461611" y="61532"/>
                  </a:lnTo>
                  <a:lnTo>
                    <a:pt x="1478375" y="48292"/>
                  </a:lnTo>
                  <a:lnTo>
                    <a:pt x="1479328" y="50387"/>
                  </a:lnTo>
                  <a:lnTo>
                    <a:pt x="1489139" y="49625"/>
                  </a:lnTo>
                  <a:lnTo>
                    <a:pt x="1490281" y="46958"/>
                  </a:lnTo>
                  <a:lnTo>
                    <a:pt x="1504093" y="42196"/>
                  </a:lnTo>
                  <a:lnTo>
                    <a:pt x="1501330" y="49435"/>
                  </a:lnTo>
                  <a:lnTo>
                    <a:pt x="1507331" y="50959"/>
                  </a:lnTo>
                  <a:lnTo>
                    <a:pt x="1518952" y="44291"/>
                  </a:lnTo>
                  <a:lnTo>
                    <a:pt x="1522191" y="47816"/>
                  </a:lnTo>
                  <a:lnTo>
                    <a:pt x="1512856" y="54483"/>
                  </a:lnTo>
                  <a:lnTo>
                    <a:pt x="1527525" y="78105"/>
                  </a:lnTo>
                  <a:lnTo>
                    <a:pt x="1539335" y="70485"/>
                  </a:lnTo>
                  <a:lnTo>
                    <a:pt x="1556766" y="82963"/>
                  </a:lnTo>
                  <a:lnTo>
                    <a:pt x="1578292" y="93154"/>
                  </a:lnTo>
                  <a:lnTo>
                    <a:pt x="1580102" y="93726"/>
                  </a:lnTo>
                  <a:lnTo>
                    <a:pt x="1577054" y="84773"/>
                  </a:lnTo>
                  <a:lnTo>
                    <a:pt x="1583055" y="88583"/>
                  </a:lnTo>
                  <a:lnTo>
                    <a:pt x="1587056" y="87820"/>
                  </a:lnTo>
                  <a:lnTo>
                    <a:pt x="1589913" y="97727"/>
                  </a:lnTo>
                  <a:lnTo>
                    <a:pt x="1584579" y="98108"/>
                  </a:lnTo>
                  <a:lnTo>
                    <a:pt x="1586008" y="104299"/>
                  </a:lnTo>
                  <a:lnTo>
                    <a:pt x="1588389" y="108680"/>
                  </a:lnTo>
                  <a:lnTo>
                    <a:pt x="1594104" y="111157"/>
                  </a:lnTo>
                  <a:lnTo>
                    <a:pt x="1591628" y="117634"/>
                  </a:lnTo>
                  <a:lnTo>
                    <a:pt x="1601057" y="124778"/>
                  </a:lnTo>
                  <a:lnTo>
                    <a:pt x="1595914" y="131731"/>
                  </a:lnTo>
                  <a:lnTo>
                    <a:pt x="1599534" y="140970"/>
                  </a:lnTo>
                  <a:lnTo>
                    <a:pt x="1573435" y="153162"/>
                  </a:lnTo>
                  <a:lnTo>
                    <a:pt x="1565910" y="160782"/>
                  </a:lnTo>
                  <a:lnTo>
                    <a:pt x="1559909" y="158210"/>
                  </a:lnTo>
                  <a:lnTo>
                    <a:pt x="1559909" y="168783"/>
                  </a:lnTo>
                  <a:lnTo>
                    <a:pt x="1571054" y="170021"/>
                  </a:lnTo>
                  <a:lnTo>
                    <a:pt x="1569244" y="173927"/>
                  </a:lnTo>
                  <a:lnTo>
                    <a:pt x="1573244" y="176879"/>
                  </a:lnTo>
                  <a:lnTo>
                    <a:pt x="1567339" y="187357"/>
                  </a:lnTo>
                  <a:lnTo>
                    <a:pt x="1567910" y="190405"/>
                  </a:lnTo>
                  <a:lnTo>
                    <a:pt x="1577435" y="186976"/>
                  </a:lnTo>
                  <a:lnTo>
                    <a:pt x="1578198" y="189738"/>
                  </a:lnTo>
                  <a:lnTo>
                    <a:pt x="1575150" y="189262"/>
                  </a:lnTo>
                  <a:lnTo>
                    <a:pt x="1573911" y="193929"/>
                  </a:lnTo>
                  <a:lnTo>
                    <a:pt x="1579721" y="195072"/>
                  </a:lnTo>
                  <a:lnTo>
                    <a:pt x="1582483" y="198882"/>
                  </a:lnTo>
                  <a:lnTo>
                    <a:pt x="1576197" y="204407"/>
                  </a:lnTo>
                  <a:lnTo>
                    <a:pt x="1580007" y="208598"/>
                  </a:lnTo>
                  <a:lnTo>
                    <a:pt x="1579341" y="213170"/>
                  </a:lnTo>
                  <a:lnTo>
                    <a:pt x="1572101" y="220885"/>
                  </a:lnTo>
                  <a:lnTo>
                    <a:pt x="1574673" y="226695"/>
                  </a:lnTo>
                  <a:lnTo>
                    <a:pt x="1573244" y="232220"/>
                  </a:lnTo>
                  <a:lnTo>
                    <a:pt x="1579721" y="230124"/>
                  </a:lnTo>
                  <a:lnTo>
                    <a:pt x="1577245" y="231267"/>
                  </a:lnTo>
                  <a:lnTo>
                    <a:pt x="1579341" y="233839"/>
                  </a:lnTo>
                  <a:lnTo>
                    <a:pt x="1575054" y="236601"/>
                  </a:lnTo>
                  <a:lnTo>
                    <a:pt x="1583341" y="245745"/>
                  </a:lnTo>
                  <a:lnTo>
                    <a:pt x="1580960" y="246888"/>
                  </a:lnTo>
                  <a:lnTo>
                    <a:pt x="1582293" y="253746"/>
                  </a:lnTo>
                  <a:lnTo>
                    <a:pt x="1567624" y="253365"/>
                  </a:lnTo>
                  <a:lnTo>
                    <a:pt x="1567339" y="256794"/>
                  </a:lnTo>
                  <a:lnTo>
                    <a:pt x="1557433" y="254127"/>
                  </a:lnTo>
                  <a:lnTo>
                    <a:pt x="1554385" y="259747"/>
                  </a:lnTo>
                  <a:lnTo>
                    <a:pt x="1571149" y="283464"/>
                  </a:lnTo>
                  <a:lnTo>
                    <a:pt x="1578483" y="281369"/>
                  </a:lnTo>
                  <a:lnTo>
                    <a:pt x="1576864" y="300323"/>
                  </a:lnTo>
                  <a:lnTo>
                    <a:pt x="1557433" y="305467"/>
                  </a:lnTo>
                  <a:lnTo>
                    <a:pt x="1558481" y="309848"/>
                  </a:lnTo>
                  <a:lnTo>
                    <a:pt x="1550480" y="315278"/>
                  </a:lnTo>
                  <a:lnTo>
                    <a:pt x="1544288" y="324136"/>
                  </a:lnTo>
                  <a:lnTo>
                    <a:pt x="1546193" y="325469"/>
                  </a:lnTo>
                  <a:lnTo>
                    <a:pt x="1544383" y="332232"/>
                  </a:lnTo>
                  <a:lnTo>
                    <a:pt x="1531620" y="335947"/>
                  </a:lnTo>
                  <a:lnTo>
                    <a:pt x="1530096" y="344424"/>
                  </a:lnTo>
                  <a:lnTo>
                    <a:pt x="1541145" y="346043"/>
                  </a:lnTo>
                  <a:lnTo>
                    <a:pt x="1549241" y="364236"/>
                  </a:lnTo>
                  <a:lnTo>
                    <a:pt x="1535335" y="369665"/>
                  </a:lnTo>
                  <a:lnTo>
                    <a:pt x="1523047" y="391859"/>
                  </a:lnTo>
                  <a:lnTo>
                    <a:pt x="1518285" y="396050"/>
                  </a:lnTo>
                  <a:lnTo>
                    <a:pt x="1502664" y="401764"/>
                  </a:lnTo>
                  <a:lnTo>
                    <a:pt x="1504760" y="407289"/>
                  </a:lnTo>
                  <a:lnTo>
                    <a:pt x="1492568" y="413290"/>
                  </a:lnTo>
                  <a:lnTo>
                    <a:pt x="1487043" y="421291"/>
                  </a:lnTo>
                  <a:lnTo>
                    <a:pt x="1475042" y="421767"/>
                  </a:lnTo>
                  <a:lnTo>
                    <a:pt x="1471898" y="412147"/>
                  </a:lnTo>
                  <a:lnTo>
                    <a:pt x="1461040" y="416528"/>
                  </a:lnTo>
                  <a:lnTo>
                    <a:pt x="1444085" y="418814"/>
                  </a:lnTo>
                  <a:lnTo>
                    <a:pt x="1438370" y="406622"/>
                  </a:lnTo>
                  <a:lnTo>
                    <a:pt x="1423892" y="412147"/>
                  </a:lnTo>
                  <a:lnTo>
                    <a:pt x="1426464" y="417862"/>
                  </a:lnTo>
                  <a:lnTo>
                    <a:pt x="1422845" y="418338"/>
                  </a:lnTo>
                  <a:lnTo>
                    <a:pt x="1421225" y="413480"/>
                  </a:lnTo>
                  <a:lnTo>
                    <a:pt x="1417701" y="415290"/>
                  </a:lnTo>
                  <a:lnTo>
                    <a:pt x="1412558" y="403003"/>
                  </a:lnTo>
                  <a:lnTo>
                    <a:pt x="1401223" y="407956"/>
                  </a:lnTo>
                  <a:lnTo>
                    <a:pt x="1409319" y="438531"/>
                  </a:lnTo>
                  <a:lnTo>
                    <a:pt x="1384554" y="444151"/>
                  </a:lnTo>
                  <a:lnTo>
                    <a:pt x="1387126" y="459200"/>
                  </a:lnTo>
                  <a:lnTo>
                    <a:pt x="1376363" y="460438"/>
                  </a:lnTo>
                  <a:lnTo>
                    <a:pt x="1377601" y="465296"/>
                  </a:lnTo>
                  <a:lnTo>
                    <a:pt x="1348264" y="467296"/>
                  </a:lnTo>
                  <a:lnTo>
                    <a:pt x="1353598" y="473297"/>
                  </a:lnTo>
                  <a:lnTo>
                    <a:pt x="1361504" y="505682"/>
                  </a:lnTo>
                  <a:lnTo>
                    <a:pt x="1339215" y="511683"/>
                  </a:lnTo>
                  <a:lnTo>
                    <a:pt x="1301972" y="516827"/>
                  </a:lnTo>
                  <a:lnTo>
                    <a:pt x="1281208" y="524446"/>
                  </a:lnTo>
                  <a:lnTo>
                    <a:pt x="1286065" y="533210"/>
                  </a:lnTo>
                  <a:lnTo>
                    <a:pt x="1278064" y="544163"/>
                  </a:lnTo>
                  <a:lnTo>
                    <a:pt x="1271302" y="544735"/>
                  </a:lnTo>
                  <a:lnTo>
                    <a:pt x="1271778" y="549497"/>
                  </a:lnTo>
                  <a:lnTo>
                    <a:pt x="1217486" y="563689"/>
                  </a:lnTo>
                  <a:lnTo>
                    <a:pt x="1220629" y="572834"/>
                  </a:lnTo>
                  <a:lnTo>
                    <a:pt x="1206246" y="578072"/>
                  </a:lnTo>
                  <a:lnTo>
                    <a:pt x="1207484" y="581501"/>
                  </a:lnTo>
                  <a:lnTo>
                    <a:pt x="1204627" y="582739"/>
                  </a:lnTo>
                  <a:lnTo>
                    <a:pt x="1207008" y="589693"/>
                  </a:lnTo>
                  <a:lnTo>
                    <a:pt x="1187672" y="596551"/>
                  </a:lnTo>
                  <a:lnTo>
                    <a:pt x="1189482" y="600551"/>
                  </a:lnTo>
                  <a:lnTo>
                    <a:pt x="1165574" y="610362"/>
                  </a:lnTo>
                  <a:lnTo>
                    <a:pt x="1164527" y="608076"/>
                  </a:lnTo>
                  <a:lnTo>
                    <a:pt x="1156526" y="612743"/>
                  </a:lnTo>
                  <a:lnTo>
                    <a:pt x="1156430" y="617601"/>
                  </a:lnTo>
                  <a:lnTo>
                    <a:pt x="1146334" y="621983"/>
                  </a:lnTo>
                  <a:lnTo>
                    <a:pt x="1151858" y="640937"/>
                  </a:lnTo>
                  <a:lnTo>
                    <a:pt x="1144524" y="644271"/>
                  </a:lnTo>
                  <a:lnTo>
                    <a:pt x="1145572" y="646176"/>
                  </a:lnTo>
                  <a:lnTo>
                    <a:pt x="1143286" y="647414"/>
                  </a:lnTo>
                  <a:lnTo>
                    <a:pt x="1146810" y="654463"/>
                  </a:lnTo>
                  <a:lnTo>
                    <a:pt x="1141476" y="657225"/>
                  </a:lnTo>
                  <a:lnTo>
                    <a:pt x="1143857" y="663416"/>
                  </a:lnTo>
                  <a:lnTo>
                    <a:pt x="1105090" y="679609"/>
                  </a:lnTo>
                  <a:lnTo>
                    <a:pt x="1089374" y="681704"/>
                  </a:lnTo>
                  <a:lnTo>
                    <a:pt x="1089755" y="690467"/>
                  </a:lnTo>
                  <a:lnTo>
                    <a:pt x="1093184" y="690277"/>
                  </a:lnTo>
                  <a:lnTo>
                    <a:pt x="1094994" y="702564"/>
                  </a:lnTo>
                  <a:lnTo>
                    <a:pt x="1088041" y="703421"/>
                  </a:lnTo>
                  <a:lnTo>
                    <a:pt x="1089279" y="711327"/>
                  </a:lnTo>
                  <a:lnTo>
                    <a:pt x="1085850" y="711613"/>
                  </a:lnTo>
                  <a:lnTo>
                    <a:pt x="1083278" y="723233"/>
                  </a:lnTo>
                  <a:lnTo>
                    <a:pt x="1085088" y="740759"/>
                  </a:lnTo>
                  <a:lnTo>
                    <a:pt x="1081469" y="740950"/>
                  </a:lnTo>
                  <a:lnTo>
                    <a:pt x="1079659" y="745141"/>
                  </a:lnTo>
                  <a:lnTo>
                    <a:pt x="1088517" y="778669"/>
                  </a:lnTo>
                  <a:lnTo>
                    <a:pt x="1103947" y="774763"/>
                  </a:lnTo>
                  <a:lnTo>
                    <a:pt x="1119664" y="765810"/>
                  </a:lnTo>
                  <a:lnTo>
                    <a:pt x="1120807" y="768477"/>
                  </a:lnTo>
                  <a:lnTo>
                    <a:pt x="1138523" y="763429"/>
                  </a:lnTo>
                  <a:lnTo>
                    <a:pt x="1142429" y="771430"/>
                  </a:lnTo>
                  <a:lnTo>
                    <a:pt x="1173671" y="770572"/>
                  </a:lnTo>
                  <a:lnTo>
                    <a:pt x="1176338" y="773430"/>
                  </a:lnTo>
                  <a:lnTo>
                    <a:pt x="1175480" y="780860"/>
                  </a:lnTo>
                  <a:lnTo>
                    <a:pt x="1177671" y="784479"/>
                  </a:lnTo>
                  <a:lnTo>
                    <a:pt x="1188244" y="786955"/>
                  </a:lnTo>
                  <a:lnTo>
                    <a:pt x="1186148" y="786575"/>
                  </a:lnTo>
                  <a:lnTo>
                    <a:pt x="1184815" y="790480"/>
                  </a:lnTo>
                  <a:lnTo>
                    <a:pt x="1185386" y="796957"/>
                  </a:lnTo>
                  <a:lnTo>
                    <a:pt x="1181957" y="797147"/>
                  </a:lnTo>
                  <a:lnTo>
                    <a:pt x="1180910" y="800481"/>
                  </a:lnTo>
                  <a:lnTo>
                    <a:pt x="1172147" y="802577"/>
                  </a:lnTo>
                  <a:lnTo>
                    <a:pt x="1149001" y="796480"/>
                  </a:lnTo>
                  <a:lnTo>
                    <a:pt x="1137380" y="801529"/>
                  </a:lnTo>
                  <a:lnTo>
                    <a:pt x="1128236" y="801529"/>
                  </a:lnTo>
                  <a:lnTo>
                    <a:pt x="1130713" y="811721"/>
                  </a:lnTo>
                  <a:lnTo>
                    <a:pt x="1105472" y="814769"/>
                  </a:lnTo>
                  <a:lnTo>
                    <a:pt x="1106614" y="827056"/>
                  </a:lnTo>
                  <a:lnTo>
                    <a:pt x="1096328" y="830771"/>
                  </a:lnTo>
                  <a:lnTo>
                    <a:pt x="1104710" y="854678"/>
                  </a:lnTo>
                  <a:lnTo>
                    <a:pt x="1106043" y="872680"/>
                  </a:lnTo>
                  <a:lnTo>
                    <a:pt x="1100423" y="873919"/>
                  </a:lnTo>
                  <a:lnTo>
                    <a:pt x="1101662" y="880110"/>
                  </a:lnTo>
                  <a:lnTo>
                    <a:pt x="1114520" y="897446"/>
                  </a:lnTo>
                  <a:lnTo>
                    <a:pt x="1114615" y="905637"/>
                  </a:lnTo>
                  <a:lnTo>
                    <a:pt x="1108710" y="911638"/>
                  </a:lnTo>
                  <a:lnTo>
                    <a:pt x="1108710" y="925449"/>
                  </a:lnTo>
                  <a:lnTo>
                    <a:pt x="1100900" y="940689"/>
                  </a:lnTo>
                  <a:lnTo>
                    <a:pt x="1101757" y="946976"/>
                  </a:lnTo>
                  <a:lnTo>
                    <a:pt x="1078325" y="957358"/>
                  </a:lnTo>
                  <a:lnTo>
                    <a:pt x="1075658" y="962025"/>
                  </a:lnTo>
                  <a:lnTo>
                    <a:pt x="1063752" y="968121"/>
                  </a:lnTo>
                  <a:lnTo>
                    <a:pt x="1064038" y="981265"/>
                  </a:lnTo>
                  <a:lnTo>
                    <a:pt x="1070039" y="994220"/>
                  </a:lnTo>
                  <a:lnTo>
                    <a:pt x="1080040" y="991457"/>
                  </a:lnTo>
                  <a:lnTo>
                    <a:pt x="1077659" y="1007650"/>
                  </a:lnTo>
                  <a:lnTo>
                    <a:pt x="1074896" y="1012031"/>
                  </a:lnTo>
                  <a:lnTo>
                    <a:pt x="1085374" y="1014508"/>
                  </a:lnTo>
                  <a:lnTo>
                    <a:pt x="1072325" y="1030414"/>
                  </a:lnTo>
                  <a:lnTo>
                    <a:pt x="1059942" y="1056704"/>
                  </a:lnTo>
                  <a:lnTo>
                    <a:pt x="1051179" y="1051941"/>
                  </a:lnTo>
                  <a:lnTo>
                    <a:pt x="1045559" y="1061942"/>
                  </a:lnTo>
                  <a:lnTo>
                    <a:pt x="1041654" y="1059942"/>
                  </a:lnTo>
                  <a:lnTo>
                    <a:pt x="1039463" y="1063276"/>
                  </a:lnTo>
                  <a:lnTo>
                    <a:pt x="1018699" y="1061466"/>
                  </a:lnTo>
                  <a:lnTo>
                    <a:pt x="1014984" y="1073372"/>
                  </a:lnTo>
                  <a:lnTo>
                    <a:pt x="1012793" y="1073468"/>
                  </a:lnTo>
                  <a:lnTo>
                    <a:pt x="1010793" y="1068610"/>
                  </a:lnTo>
                  <a:lnTo>
                    <a:pt x="988219" y="1072229"/>
                  </a:lnTo>
                  <a:lnTo>
                    <a:pt x="987933" y="1099756"/>
                  </a:lnTo>
                  <a:lnTo>
                    <a:pt x="992029" y="1123379"/>
                  </a:lnTo>
                  <a:lnTo>
                    <a:pt x="990410" y="1124236"/>
                  </a:lnTo>
                  <a:lnTo>
                    <a:pt x="987743" y="1115568"/>
                  </a:lnTo>
                  <a:lnTo>
                    <a:pt x="979646" y="1117473"/>
                  </a:lnTo>
                  <a:lnTo>
                    <a:pt x="975170" y="1111568"/>
                  </a:lnTo>
                  <a:lnTo>
                    <a:pt x="978979" y="1106996"/>
                  </a:lnTo>
                  <a:lnTo>
                    <a:pt x="975360" y="1104043"/>
                  </a:lnTo>
                  <a:lnTo>
                    <a:pt x="968407" y="1109663"/>
                  </a:lnTo>
                  <a:lnTo>
                    <a:pt x="977360" y="1120616"/>
                  </a:lnTo>
                  <a:lnTo>
                    <a:pt x="974884" y="1123188"/>
                  </a:lnTo>
                  <a:lnTo>
                    <a:pt x="964025" y="1122236"/>
                  </a:lnTo>
                  <a:lnTo>
                    <a:pt x="945737" y="1127760"/>
                  </a:lnTo>
                  <a:lnTo>
                    <a:pt x="938975" y="1125569"/>
                  </a:lnTo>
                  <a:lnTo>
                    <a:pt x="928688" y="1131856"/>
                  </a:lnTo>
                  <a:lnTo>
                    <a:pt x="934688" y="1140714"/>
                  </a:lnTo>
                  <a:lnTo>
                    <a:pt x="936212" y="1151382"/>
                  </a:lnTo>
                  <a:lnTo>
                    <a:pt x="931545" y="1154430"/>
                  </a:lnTo>
                  <a:lnTo>
                    <a:pt x="935831" y="1163193"/>
                  </a:lnTo>
                  <a:lnTo>
                    <a:pt x="943928" y="1162431"/>
                  </a:lnTo>
                  <a:lnTo>
                    <a:pt x="946595" y="1172337"/>
                  </a:lnTo>
                  <a:lnTo>
                    <a:pt x="953738" y="1169765"/>
                  </a:lnTo>
                  <a:lnTo>
                    <a:pt x="956120" y="1179195"/>
                  </a:lnTo>
                  <a:lnTo>
                    <a:pt x="958025" y="1178433"/>
                  </a:lnTo>
                  <a:lnTo>
                    <a:pt x="960596" y="1188148"/>
                  </a:lnTo>
                  <a:lnTo>
                    <a:pt x="962120" y="1187387"/>
                  </a:lnTo>
                  <a:lnTo>
                    <a:pt x="969740" y="1207675"/>
                  </a:lnTo>
                  <a:lnTo>
                    <a:pt x="960501" y="1210723"/>
                  </a:lnTo>
                  <a:lnTo>
                    <a:pt x="969931" y="1237679"/>
                  </a:lnTo>
                  <a:lnTo>
                    <a:pt x="983456" y="1233297"/>
                  </a:lnTo>
                  <a:lnTo>
                    <a:pt x="984980" y="1239107"/>
                  </a:lnTo>
                  <a:lnTo>
                    <a:pt x="990600" y="1237583"/>
                  </a:lnTo>
                  <a:lnTo>
                    <a:pt x="991362" y="1246632"/>
                  </a:lnTo>
                  <a:lnTo>
                    <a:pt x="986600" y="1265206"/>
                  </a:lnTo>
                  <a:lnTo>
                    <a:pt x="984218" y="1265111"/>
                  </a:lnTo>
                  <a:lnTo>
                    <a:pt x="983361" y="1272826"/>
                  </a:lnTo>
                  <a:lnTo>
                    <a:pt x="986600" y="1273873"/>
                  </a:lnTo>
                  <a:lnTo>
                    <a:pt x="985266" y="1279303"/>
                  </a:lnTo>
                  <a:lnTo>
                    <a:pt x="977646" y="1277684"/>
                  </a:lnTo>
                  <a:lnTo>
                    <a:pt x="981075" y="1281017"/>
                  </a:lnTo>
                  <a:lnTo>
                    <a:pt x="977075" y="1290923"/>
                  </a:lnTo>
                  <a:lnTo>
                    <a:pt x="966406" y="1289590"/>
                  </a:lnTo>
                  <a:lnTo>
                    <a:pt x="941261" y="1273016"/>
                  </a:lnTo>
                  <a:lnTo>
                    <a:pt x="933545" y="1273683"/>
                  </a:lnTo>
                  <a:lnTo>
                    <a:pt x="927354" y="1279112"/>
                  </a:lnTo>
                  <a:lnTo>
                    <a:pt x="924306" y="1274064"/>
                  </a:lnTo>
                  <a:lnTo>
                    <a:pt x="913447" y="1279208"/>
                  </a:lnTo>
                  <a:lnTo>
                    <a:pt x="914971" y="1282732"/>
                  </a:lnTo>
                  <a:lnTo>
                    <a:pt x="910876" y="1284351"/>
                  </a:lnTo>
                  <a:lnTo>
                    <a:pt x="924401" y="1312926"/>
                  </a:lnTo>
                  <a:lnTo>
                    <a:pt x="912495" y="1328261"/>
                  </a:lnTo>
                  <a:lnTo>
                    <a:pt x="911733" y="1333024"/>
                  </a:lnTo>
                  <a:lnTo>
                    <a:pt x="917543" y="1340548"/>
                  </a:lnTo>
                  <a:lnTo>
                    <a:pt x="925068" y="1344739"/>
                  </a:lnTo>
                  <a:lnTo>
                    <a:pt x="914781" y="1342739"/>
                  </a:lnTo>
                  <a:lnTo>
                    <a:pt x="901446" y="1334929"/>
                  </a:lnTo>
                  <a:lnTo>
                    <a:pt x="893921" y="1379792"/>
                  </a:lnTo>
                  <a:lnTo>
                    <a:pt x="881348" y="1375601"/>
                  </a:lnTo>
                  <a:lnTo>
                    <a:pt x="873538" y="1383221"/>
                  </a:lnTo>
                  <a:lnTo>
                    <a:pt x="872585" y="1394555"/>
                  </a:lnTo>
                  <a:lnTo>
                    <a:pt x="870680" y="1390650"/>
                  </a:lnTo>
                  <a:lnTo>
                    <a:pt x="860679" y="1388364"/>
                  </a:lnTo>
                  <a:lnTo>
                    <a:pt x="847344" y="1395508"/>
                  </a:lnTo>
                  <a:lnTo>
                    <a:pt x="839248" y="1389602"/>
                  </a:lnTo>
                  <a:lnTo>
                    <a:pt x="836962" y="1398270"/>
                  </a:lnTo>
                  <a:lnTo>
                    <a:pt x="829818" y="1398556"/>
                  </a:lnTo>
                  <a:lnTo>
                    <a:pt x="829628" y="1405223"/>
                  </a:lnTo>
                  <a:lnTo>
                    <a:pt x="821150" y="1402271"/>
                  </a:lnTo>
                  <a:lnTo>
                    <a:pt x="820960" y="1398556"/>
                  </a:lnTo>
                  <a:lnTo>
                    <a:pt x="818483" y="1398175"/>
                  </a:lnTo>
                  <a:lnTo>
                    <a:pt x="817340" y="1401794"/>
                  </a:lnTo>
                  <a:lnTo>
                    <a:pt x="810482" y="1398746"/>
                  </a:lnTo>
                  <a:lnTo>
                    <a:pt x="804291" y="1403985"/>
                  </a:lnTo>
                  <a:lnTo>
                    <a:pt x="795719" y="1403604"/>
                  </a:lnTo>
                  <a:lnTo>
                    <a:pt x="791146" y="1401889"/>
                  </a:lnTo>
                  <a:lnTo>
                    <a:pt x="793337" y="1392174"/>
                  </a:lnTo>
                  <a:lnTo>
                    <a:pt x="802291" y="1389412"/>
                  </a:lnTo>
                  <a:lnTo>
                    <a:pt x="817912" y="1378268"/>
                  </a:lnTo>
                  <a:lnTo>
                    <a:pt x="811816" y="1372172"/>
                  </a:lnTo>
                  <a:lnTo>
                    <a:pt x="799243" y="1380077"/>
                  </a:lnTo>
                  <a:lnTo>
                    <a:pt x="798290" y="1377696"/>
                  </a:lnTo>
                  <a:lnTo>
                    <a:pt x="803053" y="1375601"/>
                  </a:lnTo>
                  <a:lnTo>
                    <a:pt x="799624" y="1368171"/>
                  </a:lnTo>
                  <a:lnTo>
                    <a:pt x="800862" y="1355598"/>
                  </a:lnTo>
                  <a:lnTo>
                    <a:pt x="792575" y="1352455"/>
                  </a:lnTo>
                  <a:lnTo>
                    <a:pt x="805148" y="1336929"/>
                  </a:lnTo>
                  <a:lnTo>
                    <a:pt x="798671" y="1335119"/>
                  </a:lnTo>
                  <a:lnTo>
                    <a:pt x="791337" y="1338453"/>
                  </a:lnTo>
                  <a:lnTo>
                    <a:pt x="773525" y="1339215"/>
                  </a:lnTo>
                  <a:lnTo>
                    <a:pt x="747331" y="1349502"/>
                  </a:lnTo>
                  <a:lnTo>
                    <a:pt x="723900" y="1352074"/>
                  </a:lnTo>
                  <a:lnTo>
                    <a:pt x="729996" y="1393793"/>
                  </a:lnTo>
                  <a:lnTo>
                    <a:pt x="726377" y="1407128"/>
                  </a:lnTo>
                  <a:lnTo>
                    <a:pt x="727138" y="1418939"/>
                  </a:lnTo>
                  <a:lnTo>
                    <a:pt x="718661" y="1426464"/>
                  </a:lnTo>
                  <a:lnTo>
                    <a:pt x="715518" y="1425416"/>
                  </a:lnTo>
                  <a:lnTo>
                    <a:pt x="713994" y="1428655"/>
                  </a:lnTo>
                  <a:lnTo>
                    <a:pt x="668179" y="1448276"/>
                  </a:lnTo>
                  <a:lnTo>
                    <a:pt x="664083" y="1449038"/>
                  </a:lnTo>
                  <a:lnTo>
                    <a:pt x="659702" y="1444657"/>
                  </a:lnTo>
                  <a:lnTo>
                    <a:pt x="650938" y="1445228"/>
                  </a:lnTo>
                  <a:lnTo>
                    <a:pt x="650558" y="1440847"/>
                  </a:lnTo>
                  <a:lnTo>
                    <a:pt x="640175" y="1440561"/>
                  </a:lnTo>
                  <a:lnTo>
                    <a:pt x="634270" y="1441704"/>
                  </a:lnTo>
                  <a:lnTo>
                    <a:pt x="634746" y="1444466"/>
                  </a:lnTo>
                  <a:lnTo>
                    <a:pt x="630746" y="1448657"/>
                  </a:lnTo>
                  <a:lnTo>
                    <a:pt x="621221" y="1445705"/>
                  </a:lnTo>
                  <a:lnTo>
                    <a:pt x="615505" y="1449134"/>
                  </a:lnTo>
                  <a:lnTo>
                    <a:pt x="610553" y="1437227"/>
                  </a:lnTo>
                  <a:lnTo>
                    <a:pt x="613029" y="1431608"/>
                  </a:lnTo>
                  <a:lnTo>
                    <a:pt x="607219" y="1410557"/>
                  </a:lnTo>
                  <a:lnTo>
                    <a:pt x="584740" y="1413891"/>
                  </a:lnTo>
                  <a:lnTo>
                    <a:pt x="583025" y="1409414"/>
                  </a:lnTo>
                  <a:lnTo>
                    <a:pt x="578453" y="1412367"/>
                  </a:lnTo>
                  <a:lnTo>
                    <a:pt x="575120" y="1403795"/>
                  </a:lnTo>
                  <a:lnTo>
                    <a:pt x="564452" y="1405985"/>
                  </a:lnTo>
                  <a:lnTo>
                    <a:pt x="554641" y="1371981"/>
                  </a:lnTo>
                  <a:lnTo>
                    <a:pt x="546640" y="1377887"/>
                  </a:lnTo>
                  <a:lnTo>
                    <a:pt x="538067" y="1380268"/>
                  </a:lnTo>
                  <a:lnTo>
                    <a:pt x="551212" y="1372838"/>
                  </a:lnTo>
                  <a:lnTo>
                    <a:pt x="521113" y="1380172"/>
                  </a:lnTo>
                  <a:lnTo>
                    <a:pt x="520065" y="1377220"/>
                  </a:lnTo>
                  <a:lnTo>
                    <a:pt x="523970" y="1375601"/>
                  </a:lnTo>
                  <a:lnTo>
                    <a:pt x="522922" y="1372267"/>
                  </a:lnTo>
                  <a:lnTo>
                    <a:pt x="529209" y="1368457"/>
                  </a:lnTo>
                  <a:lnTo>
                    <a:pt x="533210" y="1367600"/>
                  </a:lnTo>
                  <a:lnTo>
                    <a:pt x="535305" y="1373600"/>
                  </a:lnTo>
                  <a:lnTo>
                    <a:pt x="554831" y="1368647"/>
                  </a:lnTo>
                  <a:lnTo>
                    <a:pt x="552831" y="1362932"/>
                  </a:lnTo>
                  <a:lnTo>
                    <a:pt x="526256" y="1363218"/>
                  </a:lnTo>
                  <a:lnTo>
                    <a:pt x="525304" y="1354550"/>
                  </a:lnTo>
                  <a:lnTo>
                    <a:pt x="515779" y="1354360"/>
                  </a:lnTo>
                  <a:lnTo>
                    <a:pt x="512636" y="1349597"/>
                  </a:lnTo>
                  <a:lnTo>
                    <a:pt x="515493" y="1347788"/>
                  </a:lnTo>
                  <a:lnTo>
                    <a:pt x="499872" y="1335596"/>
                  </a:lnTo>
                  <a:lnTo>
                    <a:pt x="494252" y="1341596"/>
                  </a:lnTo>
                  <a:lnTo>
                    <a:pt x="483965" y="1343120"/>
                  </a:lnTo>
                  <a:lnTo>
                    <a:pt x="482727" y="1333690"/>
                  </a:lnTo>
                  <a:lnTo>
                    <a:pt x="487013" y="1314736"/>
                  </a:lnTo>
                  <a:lnTo>
                    <a:pt x="487299" y="1295686"/>
                  </a:lnTo>
                  <a:lnTo>
                    <a:pt x="484918" y="1294638"/>
                  </a:lnTo>
                  <a:lnTo>
                    <a:pt x="474345" y="1311688"/>
                  </a:lnTo>
                  <a:lnTo>
                    <a:pt x="456533" y="1286065"/>
                  </a:lnTo>
                  <a:lnTo>
                    <a:pt x="449675" y="1283208"/>
                  </a:lnTo>
                  <a:lnTo>
                    <a:pt x="448818" y="1274636"/>
                  </a:lnTo>
                  <a:lnTo>
                    <a:pt x="415862" y="1279684"/>
                  </a:lnTo>
                  <a:lnTo>
                    <a:pt x="415385" y="1294067"/>
                  </a:lnTo>
                  <a:lnTo>
                    <a:pt x="421577" y="1316069"/>
                  </a:lnTo>
                  <a:lnTo>
                    <a:pt x="419957" y="1321689"/>
                  </a:lnTo>
                  <a:lnTo>
                    <a:pt x="427482" y="1327976"/>
                  </a:lnTo>
                  <a:lnTo>
                    <a:pt x="431292" y="1350836"/>
                  </a:lnTo>
                  <a:lnTo>
                    <a:pt x="434626" y="1351502"/>
                  </a:lnTo>
                  <a:lnTo>
                    <a:pt x="436531" y="1362170"/>
                  </a:lnTo>
                  <a:lnTo>
                    <a:pt x="433292" y="1362456"/>
                  </a:lnTo>
                  <a:lnTo>
                    <a:pt x="428720" y="1370743"/>
                  </a:lnTo>
                  <a:lnTo>
                    <a:pt x="424434" y="1369314"/>
                  </a:lnTo>
                  <a:lnTo>
                    <a:pt x="423672" y="1376172"/>
                  </a:lnTo>
                  <a:lnTo>
                    <a:pt x="381571" y="1383030"/>
                  </a:lnTo>
                  <a:lnTo>
                    <a:pt x="360331" y="1390840"/>
                  </a:lnTo>
                  <a:lnTo>
                    <a:pt x="347472" y="1399985"/>
                  </a:lnTo>
                  <a:lnTo>
                    <a:pt x="340138" y="1414177"/>
                  </a:lnTo>
                  <a:close/>
                  <a:moveTo>
                    <a:pt x="352330" y="468059"/>
                  </a:moveTo>
                  <a:lnTo>
                    <a:pt x="347567" y="478917"/>
                  </a:lnTo>
                  <a:lnTo>
                    <a:pt x="363474" y="489109"/>
                  </a:lnTo>
                  <a:lnTo>
                    <a:pt x="370808" y="486346"/>
                  </a:lnTo>
                  <a:lnTo>
                    <a:pt x="373094" y="492443"/>
                  </a:lnTo>
                  <a:lnTo>
                    <a:pt x="383667" y="498634"/>
                  </a:lnTo>
                  <a:lnTo>
                    <a:pt x="377666" y="507968"/>
                  </a:lnTo>
                  <a:lnTo>
                    <a:pt x="384620" y="518922"/>
                  </a:lnTo>
                  <a:lnTo>
                    <a:pt x="380905" y="528923"/>
                  </a:lnTo>
                  <a:lnTo>
                    <a:pt x="417481" y="539305"/>
                  </a:lnTo>
                  <a:lnTo>
                    <a:pt x="422720" y="539687"/>
                  </a:lnTo>
                  <a:lnTo>
                    <a:pt x="424625" y="535019"/>
                  </a:lnTo>
                  <a:lnTo>
                    <a:pt x="425863" y="538163"/>
                  </a:lnTo>
                  <a:lnTo>
                    <a:pt x="438436" y="543115"/>
                  </a:lnTo>
                  <a:lnTo>
                    <a:pt x="439388" y="567214"/>
                  </a:lnTo>
                  <a:lnTo>
                    <a:pt x="435578" y="592836"/>
                  </a:lnTo>
                  <a:lnTo>
                    <a:pt x="432721" y="593027"/>
                  </a:lnTo>
                  <a:lnTo>
                    <a:pt x="432054" y="599122"/>
                  </a:lnTo>
                  <a:lnTo>
                    <a:pt x="425863" y="598837"/>
                  </a:lnTo>
                  <a:lnTo>
                    <a:pt x="424148" y="612077"/>
                  </a:lnTo>
                  <a:lnTo>
                    <a:pt x="424244" y="616077"/>
                  </a:lnTo>
                  <a:lnTo>
                    <a:pt x="433578" y="626078"/>
                  </a:lnTo>
                  <a:lnTo>
                    <a:pt x="439484" y="644080"/>
                  </a:lnTo>
                  <a:lnTo>
                    <a:pt x="440436" y="663988"/>
                  </a:lnTo>
                  <a:lnTo>
                    <a:pt x="437007" y="671036"/>
                  </a:lnTo>
                  <a:lnTo>
                    <a:pt x="438436" y="680752"/>
                  </a:lnTo>
                  <a:lnTo>
                    <a:pt x="443579" y="699040"/>
                  </a:lnTo>
                  <a:lnTo>
                    <a:pt x="446532" y="697897"/>
                  </a:lnTo>
                  <a:lnTo>
                    <a:pt x="460915" y="736283"/>
                  </a:lnTo>
                  <a:lnTo>
                    <a:pt x="469106" y="750856"/>
                  </a:lnTo>
                  <a:lnTo>
                    <a:pt x="476917" y="782384"/>
                  </a:lnTo>
                  <a:lnTo>
                    <a:pt x="497491" y="790194"/>
                  </a:lnTo>
                  <a:lnTo>
                    <a:pt x="492062" y="796671"/>
                  </a:lnTo>
                  <a:lnTo>
                    <a:pt x="491776" y="802386"/>
                  </a:lnTo>
                  <a:lnTo>
                    <a:pt x="480631" y="801053"/>
                  </a:lnTo>
                  <a:lnTo>
                    <a:pt x="466439" y="805625"/>
                  </a:lnTo>
                  <a:lnTo>
                    <a:pt x="465011" y="817531"/>
                  </a:lnTo>
                  <a:lnTo>
                    <a:pt x="430149" y="815816"/>
                  </a:lnTo>
                  <a:lnTo>
                    <a:pt x="422624" y="816769"/>
                  </a:lnTo>
                  <a:lnTo>
                    <a:pt x="422910" y="819340"/>
                  </a:lnTo>
                  <a:lnTo>
                    <a:pt x="427101" y="818864"/>
                  </a:lnTo>
                  <a:lnTo>
                    <a:pt x="431006" y="830294"/>
                  </a:lnTo>
                  <a:lnTo>
                    <a:pt x="449675" y="822293"/>
                  </a:lnTo>
                  <a:lnTo>
                    <a:pt x="448532" y="840200"/>
                  </a:lnTo>
                  <a:lnTo>
                    <a:pt x="463201" y="839248"/>
                  </a:lnTo>
                  <a:lnTo>
                    <a:pt x="476536" y="864203"/>
                  </a:lnTo>
                  <a:lnTo>
                    <a:pt x="479584" y="876871"/>
                  </a:lnTo>
                  <a:lnTo>
                    <a:pt x="489395" y="874109"/>
                  </a:lnTo>
                  <a:lnTo>
                    <a:pt x="494062" y="868585"/>
                  </a:lnTo>
                  <a:lnTo>
                    <a:pt x="508349" y="876300"/>
                  </a:lnTo>
                  <a:lnTo>
                    <a:pt x="506730" y="889635"/>
                  </a:lnTo>
                  <a:lnTo>
                    <a:pt x="502920" y="895350"/>
                  </a:lnTo>
                  <a:lnTo>
                    <a:pt x="510064" y="906780"/>
                  </a:lnTo>
                  <a:lnTo>
                    <a:pt x="517398" y="909256"/>
                  </a:lnTo>
                  <a:lnTo>
                    <a:pt x="516636" y="911352"/>
                  </a:lnTo>
                  <a:lnTo>
                    <a:pt x="520446" y="914971"/>
                  </a:lnTo>
                  <a:lnTo>
                    <a:pt x="530066" y="910685"/>
                  </a:lnTo>
                  <a:lnTo>
                    <a:pt x="537591" y="916019"/>
                  </a:lnTo>
                  <a:lnTo>
                    <a:pt x="543211" y="914686"/>
                  </a:lnTo>
                  <a:lnTo>
                    <a:pt x="536448" y="909161"/>
                  </a:lnTo>
                  <a:lnTo>
                    <a:pt x="533876" y="898779"/>
                  </a:lnTo>
                  <a:lnTo>
                    <a:pt x="525875" y="893064"/>
                  </a:lnTo>
                  <a:lnTo>
                    <a:pt x="541401" y="898779"/>
                  </a:lnTo>
                  <a:lnTo>
                    <a:pt x="543878" y="910304"/>
                  </a:lnTo>
                  <a:lnTo>
                    <a:pt x="549307" y="913447"/>
                  </a:lnTo>
                  <a:lnTo>
                    <a:pt x="555212" y="905256"/>
                  </a:lnTo>
                  <a:lnTo>
                    <a:pt x="560927" y="906113"/>
                  </a:lnTo>
                  <a:lnTo>
                    <a:pt x="566738" y="902494"/>
                  </a:lnTo>
                  <a:lnTo>
                    <a:pt x="575024" y="906113"/>
                  </a:lnTo>
                  <a:lnTo>
                    <a:pt x="594741" y="907637"/>
                  </a:lnTo>
                  <a:lnTo>
                    <a:pt x="590931" y="902303"/>
                  </a:lnTo>
                  <a:lnTo>
                    <a:pt x="598361" y="892397"/>
                  </a:lnTo>
                  <a:lnTo>
                    <a:pt x="596455" y="888778"/>
                  </a:lnTo>
                  <a:lnTo>
                    <a:pt x="627126" y="870680"/>
                  </a:lnTo>
                  <a:lnTo>
                    <a:pt x="624173" y="865061"/>
                  </a:lnTo>
                  <a:lnTo>
                    <a:pt x="617792" y="860774"/>
                  </a:lnTo>
                  <a:lnTo>
                    <a:pt x="611219" y="837819"/>
                  </a:lnTo>
                  <a:lnTo>
                    <a:pt x="609600" y="822388"/>
                  </a:lnTo>
                  <a:lnTo>
                    <a:pt x="617220" y="821341"/>
                  </a:lnTo>
                  <a:lnTo>
                    <a:pt x="616934" y="818293"/>
                  </a:lnTo>
                  <a:lnTo>
                    <a:pt x="621221" y="817721"/>
                  </a:lnTo>
                  <a:lnTo>
                    <a:pt x="620363" y="808292"/>
                  </a:lnTo>
                  <a:lnTo>
                    <a:pt x="646462" y="801243"/>
                  </a:lnTo>
                  <a:lnTo>
                    <a:pt x="654558" y="804863"/>
                  </a:lnTo>
                  <a:lnTo>
                    <a:pt x="685610" y="805720"/>
                  </a:lnTo>
                  <a:lnTo>
                    <a:pt x="684181" y="824960"/>
                  </a:lnTo>
                  <a:lnTo>
                    <a:pt x="691705" y="823531"/>
                  </a:lnTo>
                  <a:lnTo>
                    <a:pt x="691134" y="818864"/>
                  </a:lnTo>
                  <a:lnTo>
                    <a:pt x="699040" y="819245"/>
                  </a:lnTo>
                  <a:lnTo>
                    <a:pt x="701135" y="810863"/>
                  </a:lnTo>
                  <a:lnTo>
                    <a:pt x="721043" y="810959"/>
                  </a:lnTo>
                  <a:lnTo>
                    <a:pt x="724090" y="800290"/>
                  </a:lnTo>
                  <a:lnTo>
                    <a:pt x="739045" y="783146"/>
                  </a:lnTo>
                  <a:lnTo>
                    <a:pt x="743045" y="787718"/>
                  </a:lnTo>
                  <a:lnTo>
                    <a:pt x="749046" y="780860"/>
                  </a:lnTo>
                  <a:lnTo>
                    <a:pt x="750570" y="783336"/>
                  </a:lnTo>
                  <a:lnTo>
                    <a:pt x="758571" y="784193"/>
                  </a:lnTo>
                  <a:lnTo>
                    <a:pt x="760381" y="775716"/>
                  </a:lnTo>
                  <a:lnTo>
                    <a:pt x="765620" y="780002"/>
                  </a:lnTo>
                  <a:lnTo>
                    <a:pt x="787337" y="747236"/>
                  </a:lnTo>
                  <a:lnTo>
                    <a:pt x="792956" y="742188"/>
                  </a:lnTo>
                  <a:lnTo>
                    <a:pt x="803434" y="742188"/>
                  </a:lnTo>
                  <a:lnTo>
                    <a:pt x="813245" y="702088"/>
                  </a:lnTo>
                  <a:lnTo>
                    <a:pt x="801624" y="700469"/>
                  </a:lnTo>
                  <a:lnTo>
                    <a:pt x="800386" y="689896"/>
                  </a:lnTo>
                  <a:lnTo>
                    <a:pt x="790194" y="687896"/>
                  </a:lnTo>
                  <a:lnTo>
                    <a:pt x="789718" y="691039"/>
                  </a:lnTo>
                  <a:lnTo>
                    <a:pt x="775716" y="691991"/>
                  </a:lnTo>
                  <a:lnTo>
                    <a:pt x="773621" y="671513"/>
                  </a:lnTo>
                  <a:lnTo>
                    <a:pt x="783622" y="668560"/>
                  </a:lnTo>
                  <a:lnTo>
                    <a:pt x="784003" y="649605"/>
                  </a:lnTo>
                  <a:lnTo>
                    <a:pt x="786098" y="650081"/>
                  </a:lnTo>
                  <a:lnTo>
                    <a:pt x="788003" y="629698"/>
                  </a:lnTo>
                  <a:lnTo>
                    <a:pt x="794766" y="619220"/>
                  </a:lnTo>
                  <a:lnTo>
                    <a:pt x="784098" y="589788"/>
                  </a:lnTo>
                  <a:lnTo>
                    <a:pt x="777335" y="591503"/>
                  </a:lnTo>
                  <a:lnTo>
                    <a:pt x="774287" y="583216"/>
                  </a:lnTo>
                  <a:lnTo>
                    <a:pt x="784860" y="565880"/>
                  </a:lnTo>
                  <a:lnTo>
                    <a:pt x="758952" y="577596"/>
                  </a:lnTo>
                  <a:lnTo>
                    <a:pt x="747808" y="588454"/>
                  </a:lnTo>
                  <a:lnTo>
                    <a:pt x="731711" y="596075"/>
                  </a:lnTo>
                  <a:lnTo>
                    <a:pt x="732568" y="600456"/>
                  </a:lnTo>
                  <a:lnTo>
                    <a:pt x="729139" y="600456"/>
                  </a:lnTo>
                  <a:lnTo>
                    <a:pt x="732758" y="614077"/>
                  </a:lnTo>
                  <a:lnTo>
                    <a:pt x="723043" y="618744"/>
                  </a:lnTo>
                  <a:lnTo>
                    <a:pt x="715423" y="612267"/>
                  </a:lnTo>
                  <a:lnTo>
                    <a:pt x="706564" y="591312"/>
                  </a:lnTo>
                  <a:lnTo>
                    <a:pt x="717328" y="582168"/>
                  </a:lnTo>
                  <a:lnTo>
                    <a:pt x="715613" y="571976"/>
                  </a:lnTo>
                  <a:lnTo>
                    <a:pt x="704374" y="565595"/>
                  </a:lnTo>
                  <a:lnTo>
                    <a:pt x="703326" y="567500"/>
                  </a:lnTo>
                  <a:lnTo>
                    <a:pt x="692848" y="563404"/>
                  </a:lnTo>
                  <a:lnTo>
                    <a:pt x="689801" y="567500"/>
                  </a:lnTo>
                  <a:lnTo>
                    <a:pt x="684467" y="563785"/>
                  </a:lnTo>
                  <a:lnTo>
                    <a:pt x="682562" y="555688"/>
                  </a:lnTo>
                  <a:lnTo>
                    <a:pt x="685514" y="551402"/>
                  </a:lnTo>
                  <a:lnTo>
                    <a:pt x="675989" y="553403"/>
                  </a:lnTo>
                  <a:lnTo>
                    <a:pt x="657701" y="518351"/>
                  </a:lnTo>
                  <a:lnTo>
                    <a:pt x="670941" y="504158"/>
                  </a:lnTo>
                  <a:lnTo>
                    <a:pt x="674275" y="502158"/>
                  </a:lnTo>
                  <a:lnTo>
                    <a:pt x="675322" y="504825"/>
                  </a:lnTo>
                  <a:lnTo>
                    <a:pt x="681800" y="501015"/>
                  </a:lnTo>
                  <a:lnTo>
                    <a:pt x="682085" y="494729"/>
                  </a:lnTo>
                  <a:lnTo>
                    <a:pt x="699230" y="489585"/>
                  </a:lnTo>
                  <a:lnTo>
                    <a:pt x="720662" y="477964"/>
                  </a:lnTo>
                  <a:lnTo>
                    <a:pt x="725329" y="472250"/>
                  </a:lnTo>
                  <a:lnTo>
                    <a:pt x="727043" y="463105"/>
                  </a:lnTo>
                  <a:lnTo>
                    <a:pt x="691991" y="470535"/>
                  </a:lnTo>
                  <a:lnTo>
                    <a:pt x="691991" y="467678"/>
                  </a:lnTo>
                  <a:lnTo>
                    <a:pt x="666845" y="458724"/>
                  </a:lnTo>
                  <a:lnTo>
                    <a:pt x="648748" y="466249"/>
                  </a:lnTo>
                  <a:lnTo>
                    <a:pt x="636175" y="466725"/>
                  </a:lnTo>
                  <a:lnTo>
                    <a:pt x="630936" y="464439"/>
                  </a:lnTo>
                  <a:lnTo>
                    <a:pt x="615601" y="469868"/>
                  </a:lnTo>
                  <a:lnTo>
                    <a:pt x="607886" y="454057"/>
                  </a:lnTo>
                  <a:lnTo>
                    <a:pt x="600646" y="445389"/>
                  </a:lnTo>
                  <a:lnTo>
                    <a:pt x="595122" y="444437"/>
                  </a:lnTo>
                  <a:lnTo>
                    <a:pt x="581596" y="461296"/>
                  </a:lnTo>
                  <a:lnTo>
                    <a:pt x="576739" y="451676"/>
                  </a:lnTo>
                  <a:lnTo>
                    <a:pt x="566261" y="441388"/>
                  </a:lnTo>
                  <a:lnTo>
                    <a:pt x="540639" y="465011"/>
                  </a:lnTo>
                  <a:lnTo>
                    <a:pt x="534067" y="475012"/>
                  </a:lnTo>
                  <a:lnTo>
                    <a:pt x="532447" y="469202"/>
                  </a:lnTo>
                  <a:lnTo>
                    <a:pt x="535591" y="467011"/>
                  </a:lnTo>
                  <a:lnTo>
                    <a:pt x="538353" y="456724"/>
                  </a:lnTo>
                  <a:lnTo>
                    <a:pt x="534543" y="443103"/>
                  </a:lnTo>
                  <a:lnTo>
                    <a:pt x="527590" y="447104"/>
                  </a:lnTo>
                  <a:lnTo>
                    <a:pt x="530162" y="461201"/>
                  </a:lnTo>
                  <a:lnTo>
                    <a:pt x="526828" y="448723"/>
                  </a:lnTo>
                  <a:lnTo>
                    <a:pt x="515684" y="455009"/>
                  </a:lnTo>
                  <a:lnTo>
                    <a:pt x="513588" y="448628"/>
                  </a:lnTo>
                  <a:lnTo>
                    <a:pt x="524542" y="439484"/>
                  </a:lnTo>
                  <a:lnTo>
                    <a:pt x="510730" y="421196"/>
                  </a:lnTo>
                  <a:lnTo>
                    <a:pt x="488823" y="416052"/>
                  </a:lnTo>
                  <a:lnTo>
                    <a:pt x="457390" y="447294"/>
                  </a:lnTo>
                  <a:lnTo>
                    <a:pt x="452342" y="445294"/>
                  </a:lnTo>
                  <a:lnTo>
                    <a:pt x="447770" y="447104"/>
                  </a:lnTo>
                  <a:lnTo>
                    <a:pt x="424910" y="419767"/>
                  </a:lnTo>
                  <a:lnTo>
                    <a:pt x="409861" y="415004"/>
                  </a:lnTo>
                  <a:lnTo>
                    <a:pt x="406241" y="421291"/>
                  </a:lnTo>
                  <a:lnTo>
                    <a:pt x="394049" y="419862"/>
                  </a:lnTo>
                  <a:lnTo>
                    <a:pt x="399860" y="417290"/>
                  </a:lnTo>
                  <a:lnTo>
                    <a:pt x="396812" y="409575"/>
                  </a:lnTo>
                  <a:lnTo>
                    <a:pt x="392906" y="411385"/>
                  </a:lnTo>
                  <a:lnTo>
                    <a:pt x="388525" y="401098"/>
                  </a:lnTo>
                  <a:lnTo>
                    <a:pt x="384620" y="402717"/>
                  </a:lnTo>
                  <a:lnTo>
                    <a:pt x="381762" y="436340"/>
                  </a:lnTo>
                  <a:lnTo>
                    <a:pt x="379190" y="441103"/>
                  </a:lnTo>
                  <a:lnTo>
                    <a:pt x="370808" y="434054"/>
                  </a:lnTo>
                  <a:lnTo>
                    <a:pt x="363950" y="455200"/>
                  </a:lnTo>
                  <a:lnTo>
                    <a:pt x="359950" y="454438"/>
                  </a:lnTo>
                  <a:lnTo>
                    <a:pt x="360997" y="463296"/>
                  </a:lnTo>
                  <a:lnTo>
                    <a:pt x="352330" y="46805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22" name="Freihandform: Form 221">
              <a:extLst>
                <a:ext uri="{FF2B5EF4-FFF2-40B4-BE49-F238E27FC236}">
                  <a16:creationId xmlns:a16="http://schemas.microsoft.com/office/drawing/2014/main" id="{D53A45A9-407C-4324-97D4-802E5585796B}"/>
                </a:ext>
              </a:extLst>
            </p:cNvPr>
            <p:cNvSpPr/>
            <p:nvPr/>
          </p:nvSpPr>
          <p:spPr>
            <a:xfrm>
              <a:off x="1379145" y="2926457"/>
              <a:ext cx="688050" cy="836550"/>
            </a:xfrm>
            <a:custGeom>
              <a:avLst/>
              <a:gdLst>
                <a:gd name="connsiteX0" fmla="*/ 644842 w 1323975"/>
                <a:gd name="connsiteY0" fmla="*/ 1582388 h 1609725"/>
                <a:gd name="connsiteX1" fmla="*/ 636270 w 1323975"/>
                <a:gd name="connsiteY1" fmla="*/ 1581245 h 1609725"/>
                <a:gd name="connsiteX2" fmla="*/ 617410 w 1323975"/>
                <a:gd name="connsiteY2" fmla="*/ 1584674 h 1609725"/>
                <a:gd name="connsiteX3" fmla="*/ 588169 w 1323975"/>
                <a:gd name="connsiteY3" fmla="*/ 1599724 h 1609725"/>
                <a:gd name="connsiteX4" fmla="*/ 570643 w 1323975"/>
                <a:gd name="connsiteY4" fmla="*/ 1604867 h 1609725"/>
                <a:gd name="connsiteX5" fmla="*/ 570262 w 1323975"/>
                <a:gd name="connsiteY5" fmla="*/ 1600581 h 1609725"/>
                <a:gd name="connsiteX6" fmla="*/ 562737 w 1323975"/>
                <a:gd name="connsiteY6" fmla="*/ 1591437 h 1609725"/>
                <a:gd name="connsiteX7" fmla="*/ 542449 w 1323975"/>
                <a:gd name="connsiteY7" fmla="*/ 1553623 h 1609725"/>
                <a:gd name="connsiteX8" fmla="*/ 541592 w 1323975"/>
                <a:gd name="connsiteY8" fmla="*/ 1531906 h 1609725"/>
                <a:gd name="connsiteX9" fmla="*/ 544163 w 1323975"/>
                <a:gd name="connsiteY9" fmla="*/ 1527429 h 1609725"/>
                <a:gd name="connsiteX10" fmla="*/ 544449 w 1323975"/>
                <a:gd name="connsiteY10" fmla="*/ 1522857 h 1609725"/>
                <a:gd name="connsiteX11" fmla="*/ 543401 w 1323975"/>
                <a:gd name="connsiteY11" fmla="*/ 1528001 h 1609725"/>
                <a:gd name="connsiteX12" fmla="*/ 537782 w 1323975"/>
                <a:gd name="connsiteY12" fmla="*/ 1525905 h 1609725"/>
                <a:gd name="connsiteX13" fmla="*/ 532924 w 1323975"/>
                <a:gd name="connsiteY13" fmla="*/ 1535049 h 1609725"/>
                <a:gd name="connsiteX14" fmla="*/ 519970 w 1323975"/>
                <a:gd name="connsiteY14" fmla="*/ 1530477 h 1609725"/>
                <a:gd name="connsiteX15" fmla="*/ 520922 w 1323975"/>
                <a:gd name="connsiteY15" fmla="*/ 1526667 h 1609725"/>
                <a:gd name="connsiteX16" fmla="*/ 518922 w 1323975"/>
                <a:gd name="connsiteY16" fmla="*/ 1525334 h 1609725"/>
                <a:gd name="connsiteX17" fmla="*/ 522065 w 1323975"/>
                <a:gd name="connsiteY17" fmla="*/ 1509331 h 1609725"/>
                <a:gd name="connsiteX18" fmla="*/ 529495 w 1323975"/>
                <a:gd name="connsiteY18" fmla="*/ 1508760 h 1609725"/>
                <a:gd name="connsiteX19" fmla="*/ 534162 w 1323975"/>
                <a:gd name="connsiteY19" fmla="*/ 1512189 h 1609725"/>
                <a:gd name="connsiteX20" fmla="*/ 543020 w 1323975"/>
                <a:gd name="connsiteY20" fmla="*/ 1508474 h 1609725"/>
                <a:gd name="connsiteX21" fmla="*/ 536258 w 1323975"/>
                <a:gd name="connsiteY21" fmla="*/ 1502283 h 1609725"/>
                <a:gd name="connsiteX22" fmla="*/ 538543 w 1323975"/>
                <a:gd name="connsiteY22" fmla="*/ 1496568 h 1609725"/>
                <a:gd name="connsiteX23" fmla="*/ 535115 w 1323975"/>
                <a:gd name="connsiteY23" fmla="*/ 1501140 h 1609725"/>
                <a:gd name="connsiteX24" fmla="*/ 528257 w 1323975"/>
                <a:gd name="connsiteY24" fmla="*/ 1499235 h 1609725"/>
                <a:gd name="connsiteX25" fmla="*/ 529685 w 1323975"/>
                <a:gd name="connsiteY25" fmla="*/ 1497711 h 1609725"/>
                <a:gd name="connsiteX26" fmla="*/ 523780 w 1323975"/>
                <a:gd name="connsiteY26" fmla="*/ 1491424 h 1609725"/>
                <a:gd name="connsiteX27" fmla="*/ 524732 w 1323975"/>
                <a:gd name="connsiteY27" fmla="*/ 1489329 h 1609725"/>
                <a:gd name="connsiteX28" fmla="*/ 521113 w 1323975"/>
                <a:gd name="connsiteY28" fmla="*/ 1487805 h 1609725"/>
                <a:gd name="connsiteX29" fmla="*/ 528447 w 1323975"/>
                <a:gd name="connsiteY29" fmla="*/ 1480756 h 1609725"/>
                <a:gd name="connsiteX30" fmla="*/ 525875 w 1323975"/>
                <a:gd name="connsiteY30" fmla="*/ 1476947 h 1609725"/>
                <a:gd name="connsiteX31" fmla="*/ 531304 w 1323975"/>
                <a:gd name="connsiteY31" fmla="*/ 1480566 h 1609725"/>
                <a:gd name="connsiteX32" fmla="*/ 526447 w 1323975"/>
                <a:gd name="connsiteY32" fmla="*/ 1487805 h 1609725"/>
                <a:gd name="connsiteX33" fmla="*/ 530066 w 1323975"/>
                <a:gd name="connsiteY33" fmla="*/ 1490091 h 1609725"/>
                <a:gd name="connsiteX34" fmla="*/ 539496 w 1323975"/>
                <a:gd name="connsiteY34" fmla="*/ 1483043 h 1609725"/>
                <a:gd name="connsiteX35" fmla="*/ 536829 w 1323975"/>
                <a:gd name="connsiteY35" fmla="*/ 1481519 h 1609725"/>
                <a:gd name="connsiteX36" fmla="*/ 537305 w 1323975"/>
                <a:gd name="connsiteY36" fmla="*/ 1478756 h 1609725"/>
                <a:gd name="connsiteX37" fmla="*/ 532257 w 1323975"/>
                <a:gd name="connsiteY37" fmla="*/ 1478947 h 1609725"/>
                <a:gd name="connsiteX38" fmla="*/ 535305 w 1323975"/>
                <a:gd name="connsiteY38" fmla="*/ 1473708 h 1609725"/>
                <a:gd name="connsiteX39" fmla="*/ 525399 w 1323975"/>
                <a:gd name="connsiteY39" fmla="*/ 1470851 h 1609725"/>
                <a:gd name="connsiteX40" fmla="*/ 522256 w 1323975"/>
                <a:gd name="connsiteY40" fmla="*/ 1465326 h 1609725"/>
                <a:gd name="connsiteX41" fmla="*/ 519017 w 1323975"/>
                <a:gd name="connsiteY41" fmla="*/ 1469422 h 1609725"/>
                <a:gd name="connsiteX42" fmla="*/ 513398 w 1323975"/>
                <a:gd name="connsiteY42" fmla="*/ 1468946 h 1609725"/>
                <a:gd name="connsiteX43" fmla="*/ 506444 w 1323975"/>
                <a:gd name="connsiteY43" fmla="*/ 1454468 h 1609725"/>
                <a:gd name="connsiteX44" fmla="*/ 506349 w 1323975"/>
                <a:gd name="connsiteY44" fmla="*/ 1457420 h 1609725"/>
                <a:gd name="connsiteX45" fmla="*/ 501110 w 1323975"/>
                <a:gd name="connsiteY45" fmla="*/ 1457897 h 1609725"/>
                <a:gd name="connsiteX46" fmla="*/ 502539 w 1323975"/>
                <a:gd name="connsiteY46" fmla="*/ 1441514 h 1609725"/>
                <a:gd name="connsiteX47" fmla="*/ 499967 w 1323975"/>
                <a:gd name="connsiteY47" fmla="*/ 1438656 h 1609725"/>
                <a:gd name="connsiteX48" fmla="*/ 489394 w 1323975"/>
                <a:gd name="connsiteY48" fmla="*/ 1459897 h 1609725"/>
                <a:gd name="connsiteX49" fmla="*/ 489585 w 1323975"/>
                <a:gd name="connsiteY49" fmla="*/ 1475422 h 1609725"/>
                <a:gd name="connsiteX50" fmla="*/ 480536 w 1323975"/>
                <a:gd name="connsiteY50" fmla="*/ 1490281 h 1609725"/>
                <a:gd name="connsiteX51" fmla="*/ 498253 w 1323975"/>
                <a:gd name="connsiteY51" fmla="*/ 1508379 h 1609725"/>
                <a:gd name="connsiteX52" fmla="*/ 503968 w 1323975"/>
                <a:gd name="connsiteY52" fmla="*/ 1504379 h 1609725"/>
                <a:gd name="connsiteX53" fmla="*/ 506349 w 1323975"/>
                <a:gd name="connsiteY53" fmla="*/ 1506093 h 1609725"/>
                <a:gd name="connsiteX54" fmla="*/ 501682 w 1323975"/>
                <a:gd name="connsiteY54" fmla="*/ 1511237 h 1609725"/>
                <a:gd name="connsiteX55" fmla="*/ 496252 w 1323975"/>
                <a:gd name="connsiteY55" fmla="*/ 1511903 h 1609725"/>
                <a:gd name="connsiteX56" fmla="*/ 495395 w 1323975"/>
                <a:gd name="connsiteY56" fmla="*/ 1508093 h 1609725"/>
                <a:gd name="connsiteX57" fmla="*/ 478345 w 1323975"/>
                <a:gd name="connsiteY57" fmla="*/ 1490758 h 1609725"/>
                <a:gd name="connsiteX58" fmla="*/ 482156 w 1323975"/>
                <a:gd name="connsiteY58" fmla="*/ 1479614 h 1609725"/>
                <a:gd name="connsiteX59" fmla="*/ 486442 w 1323975"/>
                <a:gd name="connsiteY59" fmla="*/ 1474565 h 1609725"/>
                <a:gd name="connsiteX60" fmla="*/ 487204 w 1323975"/>
                <a:gd name="connsiteY60" fmla="*/ 1459706 h 1609725"/>
                <a:gd name="connsiteX61" fmla="*/ 499967 w 1323975"/>
                <a:gd name="connsiteY61" fmla="*/ 1430655 h 1609725"/>
                <a:gd name="connsiteX62" fmla="*/ 505873 w 1323975"/>
                <a:gd name="connsiteY62" fmla="*/ 1428655 h 1609725"/>
                <a:gd name="connsiteX63" fmla="*/ 510731 w 1323975"/>
                <a:gd name="connsiteY63" fmla="*/ 1433417 h 1609725"/>
                <a:gd name="connsiteX64" fmla="*/ 515493 w 1323975"/>
                <a:gd name="connsiteY64" fmla="*/ 1428369 h 1609725"/>
                <a:gd name="connsiteX65" fmla="*/ 508159 w 1323975"/>
                <a:gd name="connsiteY65" fmla="*/ 1419511 h 1609725"/>
                <a:gd name="connsiteX66" fmla="*/ 503491 w 1323975"/>
                <a:gd name="connsiteY66" fmla="*/ 1417796 h 1609725"/>
                <a:gd name="connsiteX67" fmla="*/ 493490 w 1323975"/>
                <a:gd name="connsiteY67" fmla="*/ 1420082 h 1609725"/>
                <a:gd name="connsiteX68" fmla="*/ 475583 w 1323975"/>
                <a:gd name="connsiteY68" fmla="*/ 1416272 h 1609725"/>
                <a:gd name="connsiteX69" fmla="*/ 468916 w 1323975"/>
                <a:gd name="connsiteY69" fmla="*/ 1406843 h 1609725"/>
                <a:gd name="connsiteX70" fmla="*/ 470630 w 1323975"/>
                <a:gd name="connsiteY70" fmla="*/ 1388173 h 1609725"/>
                <a:gd name="connsiteX71" fmla="*/ 468249 w 1323975"/>
                <a:gd name="connsiteY71" fmla="*/ 1384078 h 1609725"/>
                <a:gd name="connsiteX72" fmla="*/ 458819 w 1323975"/>
                <a:gd name="connsiteY72" fmla="*/ 1384840 h 1609725"/>
                <a:gd name="connsiteX73" fmla="*/ 455009 w 1323975"/>
                <a:gd name="connsiteY73" fmla="*/ 1376553 h 1609725"/>
                <a:gd name="connsiteX74" fmla="*/ 449961 w 1323975"/>
                <a:gd name="connsiteY74" fmla="*/ 1373886 h 1609725"/>
                <a:gd name="connsiteX75" fmla="*/ 445770 w 1323975"/>
                <a:gd name="connsiteY75" fmla="*/ 1360265 h 1609725"/>
                <a:gd name="connsiteX76" fmla="*/ 446818 w 1323975"/>
                <a:gd name="connsiteY76" fmla="*/ 1356836 h 1609725"/>
                <a:gd name="connsiteX77" fmla="*/ 441960 w 1323975"/>
                <a:gd name="connsiteY77" fmla="*/ 1352550 h 1609725"/>
                <a:gd name="connsiteX78" fmla="*/ 440531 w 1323975"/>
                <a:gd name="connsiteY78" fmla="*/ 1341882 h 1609725"/>
                <a:gd name="connsiteX79" fmla="*/ 437578 w 1323975"/>
                <a:gd name="connsiteY79" fmla="*/ 1340739 h 1609725"/>
                <a:gd name="connsiteX80" fmla="*/ 431101 w 1323975"/>
                <a:gd name="connsiteY80" fmla="*/ 1341120 h 1609725"/>
                <a:gd name="connsiteX81" fmla="*/ 423767 w 1323975"/>
                <a:gd name="connsiteY81" fmla="*/ 1355027 h 1609725"/>
                <a:gd name="connsiteX82" fmla="*/ 406336 w 1323975"/>
                <a:gd name="connsiteY82" fmla="*/ 1372076 h 1609725"/>
                <a:gd name="connsiteX83" fmla="*/ 404336 w 1323975"/>
                <a:gd name="connsiteY83" fmla="*/ 1378744 h 1609725"/>
                <a:gd name="connsiteX84" fmla="*/ 390620 w 1323975"/>
                <a:gd name="connsiteY84" fmla="*/ 1397127 h 1609725"/>
                <a:gd name="connsiteX85" fmla="*/ 395478 w 1323975"/>
                <a:gd name="connsiteY85" fmla="*/ 1415320 h 1609725"/>
                <a:gd name="connsiteX86" fmla="*/ 393478 w 1323975"/>
                <a:gd name="connsiteY86" fmla="*/ 1418082 h 1609725"/>
                <a:gd name="connsiteX87" fmla="*/ 396050 w 1323975"/>
                <a:gd name="connsiteY87" fmla="*/ 1431607 h 1609725"/>
                <a:gd name="connsiteX88" fmla="*/ 399574 w 1323975"/>
                <a:gd name="connsiteY88" fmla="*/ 1438561 h 1609725"/>
                <a:gd name="connsiteX89" fmla="*/ 391382 w 1323975"/>
                <a:gd name="connsiteY89" fmla="*/ 1451420 h 1609725"/>
                <a:gd name="connsiteX90" fmla="*/ 389668 w 1323975"/>
                <a:gd name="connsiteY90" fmla="*/ 1472851 h 1609725"/>
                <a:gd name="connsiteX91" fmla="*/ 378904 w 1323975"/>
                <a:gd name="connsiteY91" fmla="*/ 1487519 h 1609725"/>
                <a:gd name="connsiteX92" fmla="*/ 377095 w 1323975"/>
                <a:gd name="connsiteY92" fmla="*/ 1487138 h 1609725"/>
                <a:gd name="connsiteX93" fmla="*/ 379190 w 1323975"/>
                <a:gd name="connsiteY93" fmla="*/ 1489424 h 1609725"/>
                <a:gd name="connsiteX94" fmla="*/ 372046 w 1323975"/>
                <a:gd name="connsiteY94" fmla="*/ 1486757 h 1609725"/>
                <a:gd name="connsiteX95" fmla="*/ 367856 w 1323975"/>
                <a:gd name="connsiteY95" fmla="*/ 1494663 h 1609725"/>
                <a:gd name="connsiteX96" fmla="*/ 363379 w 1323975"/>
                <a:gd name="connsiteY96" fmla="*/ 1493615 h 1609725"/>
                <a:gd name="connsiteX97" fmla="*/ 352139 w 1323975"/>
                <a:gd name="connsiteY97" fmla="*/ 1498568 h 1609725"/>
                <a:gd name="connsiteX98" fmla="*/ 350996 w 1323975"/>
                <a:gd name="connsiteY98" fmla="*/ 1505045 h 1609725"/>
                <a:gd name="connsiteX99" fmla="*/ 360902 w 1323975"/>
                <a:gd name="connsiteY99" fmla="*/ 1508284 h 1609725"/>
                <a:gd name="connsiteX100" fmla="*/ 359474 w 1323975"/>
                <a:gd name="connsiteY100" fmla="*/ 1506093 h 1609725"/>
                <a:gd name="connsiteX101" fmla="*/ 362045 w 1323975"/>
                <a:gd name="connsiteY101" fmla="*/ 1503331 h 1609725"/>
                <a:gd name="connsiteX102" fmla="*/ 367570 w 1323975"/>
                <a:gd name="connsiteY102" fmla="*/ 1509522 h 1609725"/>
                <a:gd name="connsiteX103" fmla="*/ 357854 w 1323975"/>
                <a:gd name="connsiteY103" fmla="*/ 1531715 h 1609725"/>
                <a:gd name="connsiteX104" fmla="*/ 350329 w 1323975"/>
                <a:gd name="connsiteY104" fmla="*/ 1529429 h 1609725"/>
                <a:gd name="connsiteX105" fmla="*/ 347853 w 1323975"/>
                <a:gd name="connsiteY105" fmla="*/ 1544288 h 1609725"/>
                <a:gd name="connsiteX106" fmla="*/ 322612 w 1323975"/>
                <a:gd name="connsiteY106" fmla="*/ 1533715 h 1609725"/>
                <a:gd name="connsiteX107" fmla="*/ 323945 w 1323975"/>
                <a:gd name="connsiteY107" fmla="*/ 1529715 h 1609725"/>
                <a:gd name="connsiteX108" fmla="*/ 332518 w 1323975"/>
                <a:gd name="connsiteY108" fmla="*/ 1531620 h 1609725"/>
                <a:gd name="connsiteX109" fmla="*/ 331660 w 1323975"/>
                <a:gd name="connsiteY109" fmla="*/ 1528858 h 1609725"/>
                <a:gd name="connsiteX110" fmla="*/ 337566 w 1323975"/>
                <a:gd name="connsiteY110" fmla="*/ 1527620 h 1609725"/>
                <a:gd name="connsiteX111" fmla="*/ 340614 w 1323975"/>
                <a:gd name="connsiteY111" fmla="*/ 1523905 h 1609725"/>
                <a:gd name="connsiteX112" fmla="*/ 337280 w 1323975"/>
                <a:gd name="connsiteY112" fmla="*/ 1513904 h 1609725"/>
                <a:gd name="connsiteX113" fmla="*/ 339852 w 1323975"/>
                <a:gd name="connsiteY113" fmla="*/ 1508093 h 1609725"/>
                <a:gd name="connsiteX114" fmla="*/ 337280 w 1323975"/>
                <a:gd name="connsiteY114" fmla="*/ 1504474 h 1609725"/>
                <a:gd name="connsiteX115" fmla="*/ 334232 w 1323975"/>
                <a:gd name="connsiteY115" fmla="*/ 1505045 h 1609725"/>
                <a:gd name="connsiteX116" fmla="*/ 332994 w 1323975"/>
                <a:gd name="connsiteY116" fmla="*/ 1496473 h 1609725"/>
                <a:gd name="connsiteX117" fmla="*/ 313944 w 1323975"/>
                <a:gd name="connsiteY117" fmla="*/ 1504283 h 1609725"/>
                <a:gd name="connsiteX118" fmla="*/ 313468 w 1323975"/>
                <a:gd name="connsiteY118" fmla="*/ 1495711 h 1609725"/>
                <a:gd name="connsiteX119" fmla="*/ 305752 w 1323975"/>
                <a:gd name="connsiteY119" fmla="*/ 1492472 h 1609725"/>
                <a:gd name="connsiteX120" fmla="*/ 306133 w 1323975"/>
                <a:gd name="connsiteY120" fmla="*/ 1477994 h 1609725"/>
                <a:gd name="connsiteX121" fmla="*/ 299752 w 1323975"/>
                <a:gd name="connsiteY121" fmla="*/ 1476661 h 1609725"/>
                <a:gd name="connsiteX122" fmla="*/ 287560 w 1323975"/>
                <a:gd name="connsiteY122" fmla="*/ 1498664 h 1609725"/>
                <a:gd name="connsiteX123" fmla="*/ 285845 w 1323975"/>
                <a:gd name="connsiteY123" fmla="*/ 1512665 h 1609725"/>
                <a:gd name="connsiteX124" fmla="*/ 289274 w 1323975"/>
                <a:gd name="connsiteY124" fmla="*/ 1524857 h 1609725"/>
                <a:gd name="connsiteX125" fmla="*/ 278225 w 1323975"/>
                <a:gd name="connsiteY125" fmla="*/ 1547431 h 1609725"/>
                <a:gd name="connsiteX126" fmla="*/ 274796 w 1323975"/>
                <a:gd name="connsiteY126" fmla="*/ 1548574 h 1609725"/>
                <a:gd name="connsiteX127" fmla="*/ 271748 w 1323975"/>
                <a:gd name="connsiteY127" fmla="*/ 1530572 h 1609725"/>
                <a:gd name="connsiteX128" fmla="*/ 255175 w 1323975"/>
                <a:gd name="connsiteY128" fmla="*/ 1516094 h 1609725"/>
                <a:gd name="connsiteX129" fmla="*/ 248031 w 1323975"/>
                <a:gd name="connsiteY129" fmla="*/ 1506474 h 1609725"/>
                <a:gd name="connsiteX130" fmla="*/ 246698 w 1323975"/>
                <a:gd name="connsiteY130" fmla="*/ 1498854 h 1609725"/>
                <a:gd name="connsiteX131" fmla="*/ 251269 w 1323975"/>
                <a:gd name="connsiteY131" fmla="*/ 1488377 h 1609725"/>
                <a:gd name="connsiteX132" fmla="*/ 253841 w 1323975"/>
                <a:gd name="connsiteY132" fmla="*/ 1468660 h 1609725"/>
                <a:gd name="connsiteX133" fmla="*/ 253936 w 1323975"/>
                <a:gd name="connsiteY133" fmla="*/ 1454277 h 1609725"/>
                <a:gd name="connsiteX134" fmla="*/ 247078 w 1323975"/>
                <a:gd name="connsiteY134" fmla="*/ 1436561 h 1609725"/>
                <a:gd name="connsiteX135" fmla="*/ 248602 w 1323975"/>
                <a:gd name="connsiteY135" fmla="*/ 1428464 h 1609725"/>
                <a:gd name="connsiteX136" fmla="*/ 252698 w 1323975"/>
                <a:gd name="connsiteY136" fmla="*/ 1418368 h 1609725"/>
                <a:gd name="connsiteX137" fmla="*/ 254699 w 1323975"/>
                <a:gd name="connsiteY137" fmla="*/ 1419035 h 1609725"/>
                <a:gd name="connsiteX138" fmla="*/ 254032 w 1323975"/>
                <a:gd name="connsiteY138" fmla="*/ 1414844 h 1609725"/>
                <a:gd name="connsiteX139" fmla="*/ 258794 w 1323975"/>
                <a:gd name="connsiteY139" fmla="*/ 1402271 h 1609725"/>
                <a:gd name="connsiteX140" fmla="*/ 270034 w 1323975"/>
                <a:gd name="connsiteY140" fmla="*/ 1401318 h 1609725"/>
                <a:gd name="connsiteX141" fmla="*/ 276130 w 1323975"/>
                <a:gd name="connsiteY141" fmla="*/ 1395889 h 1609725"/>
                <a:gd name="connsiteX142" fmla="*/ 281464 w 1323975"/>
                <a:gd name="connsiteY142" fmla="*/ 1395603 h 1609725"/>
                <a:gd name="connsiteX143" fmla="*/ 281464 w 1323975"/>
                <a:gd name="connsiteY143" fmla="*/ 1390079 h 1609725"/>
                <a:gd name="connsiteX144" fmla="*/ 278987 w 1323975"/>
                <a:gd name="connsiteY144" fmla="*/ 1388364 h 1609725"/>
                <a:gd name="connsiteX145" fmla="*/ 283940 w 1323975"/>
                <a:gd name="connsiteY145" fmla="*/ 1382554 h 1609725"/>
                <a:gd name="connsiteX146" fmla="*/ 279844 w 1323975"/>
                <a:gd name="connsiteY146" fmla="*/ 1380363 h 1609725"/>
                <a:gd name="connsiteX147" fmla="*/ 278035 w 1323975"/>
                <a:gd name="connsiteY147" fmla="*/ 1372172 h 1609725"/>
                <a:gd name="connsiteX148" fmla="*/ 289274 w 1323975"/>
                <a:gd name="connsiteY148" fmla="*/ 1367980 h 1609725"/>
                <a:gd name="connsiteX149" fmla="*/ 294132 w 1323975"/>
                <a:gd name="connsiteY149" fmla="*/ 1363123 h 1609725"/>
                <a:gd name="connsiteX150" fmla="*/ 290132 w 1323975"/>
                <a:gd name="connsiteY150" fmla="*/ 1354550 h 1609725"/>
                <a:gd name="connsiteX151" fmla="*/ 290798 w 1323975"/>
                <a:gd name="connsiteY151" fmla="*/ 1342072 h 1609725"/>
                <a:gd name="connsiteX152" fmla="*/ 288131 w 1323975"/>
                <a:gd name="connsiteY152" fmla="*/ 1334834 h 1609725"/>
                <a:gd name="connsiteX153" fmla="*/ 265557 w 1323975"/>
                <a:gd name="connsiteY153" fmla="*/ 1316831 h 1609725"/>
                <a:gd name="connsiteX154" fmla="*/ 254603 w 1323975"/>
                <a:gd name="connsiteY154" fmla="*/ 1304830 h 1609725"/>
                <a:gd name="connsiteX155" fmla="*/ 248126 w 1323975"/>
                <a:gd name="connsiteY155" fmla="*/ 1279589 h 1609725"/>
                <a:gd name="connsiteX156" fmla="*/ 240316 w 1323975"/>
                <a:gd name="connsiteY156" fmla="*/ 1274540 h 1609725"/>
                <a:gd name="connsiteX157" fmla="*/ 249650 w 1323975"/>
                <a:gd name="connsiteY157" fmla="*/ 1240441 h 1609725"/>
                <a:gd name="connsiteX158" fmla="*/ 257842 w 1323975"/>
                <a:gd name="connsiteY158" fmla="*/ 1233202 h 1609725"/>
                <a:gd name="connsiteX159" fmla="*/ 260033 w 1323975"/>
                <a:gd name="connsiteY159" fmla="*/ 1235964 h 1609725"/>
                <a:gd name="connsiteX160" fmla="*/ 262604 w 1323975"/>
                <a:gd name="connsiteY160" fmla="*/ 1233488 h 1609725"/>
                <a:gd name="connsiteX161" fmla="*/ 261842 w 1323975"/>
                <a:gd name="connsiteY161" fmla="*/ 1226058 h 1609725"/>
                <a:gd name="connsiteX162" fmla="*/ 254603 w 1323975"/>
                <a:gd name="connsiteY162" fmla="*/ 1226153 h 1609725"/>
                <a:gd name="connsiteX163" fmla="*/ 267176 w 1323975"/>
                <a:gd name="connsiteY163" fmla="*/ 1223963 h 1609725"/>
                <a:gd name="connsiteX164" fmla="*/ 268224 w 1323975"/>
                <a:gd name="connsiteY164" fmla="*/ 1217486 h 1609725"/>
                <a:gd name="connsiteX165" fmla="*/ 265366 w 1323975"/>
                <a:gd name="connsiteY165" fmla="*/ 1207008 h 1609725"/>
                <a:gd name="connsiteX166" fmla="*/ 272320 w 1323975"/>
                <a:gd name="connsiteY166" fmla="*/ 1201388 h 1609725"/>
                <a:gd name="connsiteX167" fmla="*/ 269462 w 1323975"/>
                <a:gd name="connsiteY167" fmla="*/ 1198721 h 1609725"/>
                <a:gd name="connsiteX168" fmla="*/ 267176 w 1323975"/>
                <a:gd name="connsiteY168" fmla="*/ 1202150 h 1609725"/>
                <a:gd name="connsiteX169" fmla="*/ 265557 w 1323975"/>
                <a:gd name="connsiteY169" fmla="*/ 1198721 h 1609725"/>
                <a:gd name="connsiteX170" fmla="*/ 270319 w 1323975"/>
                <a:gd name="connsiteY170" fmla="*/ 1196149 h 1609725"/>
                <a:gd name="connsiteX171" fmla="*/ 277463 w 1323975"/>
                <a:gd name="connsiteY171" fmla="*/ 1186434 h 1609725"/>
                <a:gd name="connsiteX172" fmla="*/ 261461 w 1323975"/>
                <a:gd name="connsiteY172" fmla="*/ 1186529 h 1609725"/>
                <a:gd name="connsiteX173" fmla="*/ 246602 w 1323975"/>
                <a:gd name="connsiteY173" fmla="*/ 1172909 h 1609725"/>
                <a:gd name="connsiteX174" fmla="*/ 248412 w 1323975"/>
                <a:gd name="connsiteY174" fmla="*/ 1168337 h 1609725"/>
                <a:gd name="connsiteX175" fmla="*/ 244316 w 1323975"/>
                <a:gd name="connsiteY175" fmla="*/ 1162812 h 1609725"/>
                <a:gd name="connsiteX176" fmla="*/ 247078 w 1323975"/>
                <a:gd name="connsiteY176" fmla="*/ 1155859 h 1609725"/>
                <a:gd name="connsiteX177" fmla="*/ 234410 w 1323975"/>
                <a:gd name="connsiteY177" fmla="*/ 1131284 h 1609725"/>
                <a:gd name="connsiteX178" fmla="*/ 226600 w 1323975"/>
                <a:gd name="connsiteY178" fmla="*/ 1126807 h 1609725"/>
                <a:gd name="connsiteX179" fmla="*/ 224885 w 1323975"/>
                <a:gd name="connsiteY179" fmla="*/ 1128236 h 1609725"/>
                <a:gd name="connsiteX180" fmla="*/ 217741 w 1323975"/>
                <a:gd name="connsiteY180" fmla="*/ 1125474 h 1609725"/>
                <a:gd name="connsiteX181" fmla="*/ 214789 w 1323975"/>
                <a:gd name="connsiteY181" fmla="*/ 1122331 h 1609725"/>
                <a:gd name="connsiteX182" fmla="*/ 218027 w 1323975"/>
                <a:gd name="connsiteY182" fmla="*/ 1117568 h 1609725"/>
                <a:gd name="connsiteX183" fmla="*/ 216313 w 1323975"/>
                <a:gd name="connsiteY183" fmla="*/ 1113472 h 1609725"/>
                <a:gd name="connsiteX184" fmla="*/ 207169 w 1323975"/>
                <a:gd name="connsiteY184" fmla="*/ 1111568 h 1609725"/>
                <a:gd name="connsiteX185" fmla="*/ 194310 w 1323975"/>
                <a:gd name="connsiteY185" fmla="*/ 1101947 h 1609725"/>
                <a:gd name="connsiteX186" fmla="*/ 209645 w 1323975"/>
                <a:gd name="connsiteY186" fmla="*/ 1088422 h 1609725"/>
                <a:gd name="connsiteX187" fmla="*/ 210502 w 1323975"/>
                <a:gd name="connsiteY187" fmla="*/ 1080135 h 1609725"/>
                <a:gd name="connsiteX188" fmla="*/ 195834 w 1323975"/>
                <a:gd name="connsiteY188" fmla="*/ 1060895 h 1609725"/>
                <a:gd name="connsiteX189" fmla="*/ 183070 w 1323975"/>
                <a:gd name="connsiteY189" fmla="*/ 1055465 h 1609725"/>
                <a:gd name="connsiteX190" fmla="*/ 175927 w 1323975"/>
                <a:gd name="connsiteY190" fmla="*/ 1044321 h 1609725"/>
                <a:gd name="connsiteX191" fmla="*/ 170974 w 1323975"/>
                <a:gd name="connsiteY191" fmla="*/ 1040892 h 1609725"/>
                <a:gd name="connsiteX192" fmla="*/ 166497 w 1323975"/>
                <a:gd name="connsiteY192" fmla="*/ 1032986 h 1609725"/>
                <a:gd name="connsiteX193" fmla="*/ 163830 w 1323975"/>
                <a:gd name="connsiteY193" fmla="*/ 1020318 h 1609725"/>
                <a:gd name="connsiteX194" fmla="*/ 161544 w 1323975"/>
                <a:gd name="connsiteY194" fmla="*/ 1020413 h 1609725"/>
                <a:gd name="connsiteX195" fmla="*/ 161353 w 1323975"/>
                <a:gd name="connsiteY195" fmla="*/ 1025557 h 1609725"/>
                <a:gd name="connsiteX196" fmla="*/ 151924 w 1323975"/>
                <a:gd name="connsiteY196" fmla="*/ 1038320 h 1609725"/>
                <a:gd name="connsiteX197" fmla="*/ 148590 w 1323975"/>
                <a:gd name="connsiteY197" fmla="*/ 1022985 h 1609725"/>
                <a:gd name="connsiteX198" fmla="*/ 146209 w 1323975"/>
                <a:gd name="connsiteY198" fmla="*/ 1020032 h 1609725"/>
                <a:gd name="connsiteX199" fmla="*/ 142494 w 1323975"/>
                <a:gd name="connsiteY199" fmla="*/ 1024604 h 1609725"/>
                <a:gd name="connsiteX200" fmla="*/ 138970 w 1323975"/>
                <a:gd name="connsiteY200" fmla="*/ 1021842 h 1609725"/>
                <a:gd name="connsiteX201" fmla="*/ 132874 w 1323975"/>
                <a:gd name="connsiteY201" fmla="*/ 1013746 h 1609725"/>
                <a:gd name="connsiteX202" fmla="*/ 133541 w 1323975"/>
                <a:gd name="connsiteY202" fmla="*/ 1008031 h 1609725"/>
                <a:gd name="connsiteX203" fmla="*/ 125444 w 1323975"/>
                <a:gd name="connsiteY203" fmla="*/ 1018699 h 1609725"/>
                <a:gd name="connsiteX204" fmla="*/ 108585 w 1323975"/>
                <a:gd name="connsiteY204" fmla="*/ 1027843 h 1609725"/>
                <a:gd name="connsiteX205" fmla="*/ 84963 w 1323975"/>
                <a:gd name="connsiteY205" fmla="*/ 1026223 h 1609725"/>
                <a:gd name="connsiteX206" fmla="*/ 67723 w 1323975"/>
                <a:gd name="connsiteY206" fmla="*/ 1028033 h 1609725"/>
                <a:gd name="connsiteX207" fmla="*/ 62293 w 1323975"/>
                <a:gd name="connsiteY207" fmla="*/ 1026223 h 1609725"/>
                <a:gd name="connsiteX208" fmla="*/ 51816 w 1323975"/>
                <a:gd name="connsiteY208" fmla="*/ 1014127 h 1609725"/>
                <a:gd name="connsiteX209" fmla="*/ 43053 w 1323975"/>
                <a:gd name="connsiteY209" fmla="*/ 1012603 h 1609725"/>
                <a:gd name="connsiteX210" fmla="*/ 34671 w 1323975"/>
                <a:gd name="connsiteY210" fmla="*/ 1015746 h 1609725"/>
                <a:gd name="connsiteX211" fmla="*/ 19145 w 1323975"/>
                <a:gd name="connsiteY211" fmla="*/ 1011555 h 1609725"/>
                <a:gd name="connsiteX212" fmla="*/ 10001 w 1323975"/>
                <a:gd name="connsiteY212" fmla="*/ 1003078 h 1609725"/>
                <a:gd name="connsiteX213" fmla="*/ 11430 w 1323975"/>
                <a:gd name="connsiteY213" fmla="*/ 972407 h 1609725"/>
                <a:gd name="connsiteX214" fmla="*/ 9525 w 1323975"/>
                <a:gd name="connsiteY214" fmla="*/ 970407 h 1609725"/>
                <a:gd name="connsiteX215" fmla="*/ 13716 w 1323975"/>
                <a:gd name="connsiteY215" fmla="*/ 957834 h 1609725"/>
                <a:gd name="connsiteX216" fmla="*/ 10954 w 1323975"/>
                <a:gd name="connsiteY216" fmla="*/ 954405 h 1609725"/>
                <a:gd name="connsiteX217" fmla="*/ 15621 w 1323975"/>
                <a:gd name="connsiteY217" fmla="*/ 950309 h 1609725"/>
                <a:gd name="connsiteX218" fmla="*/ 10858 w 1323975"/>
                <a:gd name="connsiteY218" fmla="*/ 942118 h 1609725"/>
                <a:gd name="connsiteX219" fmla="*/ 16192 w 1323975"/>
                <a:gd name="connsiteY219" fmla="*/ 936212 h 1609725"/>
                <a:gd name="connsiteX220" fmla="*/ 34195 w 1323975"/>
                <a:gd name="connsiteY220" fmla="*/ 926878 h 1609725"/>
                <a:gd name="connsiteX221" fmla="*/ 36576 w 1323975"/>
                <a:gd name="connsiteY221" fmla="*/ 892207 h 1609725"/>
                <a:gd name="connsiteX222" fmla="*/ 30385 w 1323975"/>
                <a:gd name="connsiteY222" fmla="*/ 878396 h 1609725"/>
                <a:gd name="connsiteX223" fmla="*/ 26384 w 1323975"/>
                <a:gd name="connsiteY223" fmla="*/ 855154 h 1609725"/>
                <a:gd name="connsiteX224" fmla="*/ 42005 w 1323975"/>
                <a:gd name="connsiteY224" fmla="*/ 813054 h 1609725"/>
                <a:gd name="connsiteX225" fmla="*/ 33528 w 1323975"/>
                <a:gd name="connsiteY225" fmla="*/ 814959 h 1609725"/>
                <a:gd name="connsiteX226" fmla="*/ 31242 w 1323975"/>
                <a:gd name="connsiteY226" fmla="*/ 812578 h 1609725"/>
                <a:gd name="connsiteX227" fmla="*/ 46387 w 1323975"/>
                <a:gd name="connsiteY227" fmla="*/ 802100 h 1609725"/>
                <a:gd name="connsiteX228" fmla="*/ 47911 w 1323975"/>
                <a:gd name="connsiteY228" fmla="*/ 796385 h 1609725"/>
                <a:gd name="connsiteX229" fmla="*/ 45720 w 1323975"/>
                <a:gd name="connsiteY229" fmla="*/ 782764 h 1609725"/>
                <a:gd name="connsiteX230" fmla="*/ 38290 w 1323975"/>
                <a:gd name="connsiteY230" fmla="*/ 768287 h 1609725"/>
                <a:gd name="connsiteX231" fmla="*/ 44482 w 1323975"/>
                <a:gd name="connsiteY231" fmla="*/ 758476 h 1609725"/>
                <a:gd name="connsiteX232" fmla="*/ 50101 w 1323975"/>
                <a:gd name="connsiteY232" fmla="*/ 723519 h 1609725"/>
                <a:gd name="connsiteX233" fmla="*/ 58579 w 1323975"/>
                <a:gd name="connsiteY233" fmla="*/ 722090 h 1609725"/>
                <a:gd name="connsiteX234" fmla="*/ 56102 w 1323975"/>
                <a:gd name="connsiteY234" fmla="*/ 709898 h 1609725"/>
                <a:gd name="connsiteX235" fmla="*/ 70675 w 1323975"/>
                <a:gd name="connsiteY235" fmla="*/ 669227 h 1609725"/>
                <a:gd name="connsiteX236" fmla="*/ 73533 w 1323975"/>
                <a:gd name="connsiteY236" fmla="*/ 665321 h 1609725"/>
                <a:gd name="connsiteX237" fmla="*/ 76771 w 1323975"/>
                <a:gd name="connsiteY237" fmla="*/ 667036 h 1609725"/>
                <a:gd name="connsiteX238" fmla="*/ 76486 w 1323975"/>
                <a:gd name="connsiteY238" fmla="*/ 664178 h 1609725"/>
                <a:gd name="connsiteX239" fmla="*/ 80582 w 1323975"/>
                <a:gd name="connsiteY239" fmla="*/ 664845 h 1609725"/>
                <a:gd name="connsiteX240" fmla="*/ 83344 w 1323975"/>
                <a:gd name="connsiteY240" fmla="*/ 669131 h 1609725"/>
                <a:gd name="connsiteX241" fmla="*/ 85534 w 1323975"/>
                <a:gd name="connsiteY241" fmla="*/ 667703 h 1609725"/>
                <a:gd name="connsiteX242" fmla="*/ 81153 w 1323975"/>
                <a:gd name="connsiteY242" fmla="*/ 662083 h 1609725"/>
                <a:gd name="connsiteX243" fmla="*/ 88392 w 1323975"/>
                <a:gd name="connsiteY243" fmla="*/ 656654 h 1609725"/>
                <a:gd name="connsiteX244" fmla="*/ 91726 w 1323975"/>
                <a:gd name="connsiteY244" fmla="*/ 658749 h 1609725"/>
                <a:gd name="connsiteX245" fmla="*/ 92678 w 1323975"/>
                <a:gd name="connsiteY245" fmla="*/ 654368 h 1609725"/>
                <a:gd name="connsiteX246" fmla="*/ 95631 w 1323975"/>
                <a:gd name="connsiteY246" fmla="*/ 654177 h 1609725"/>
                <a:gd name="connsiteX247" fmla="*/ 102870 w 1323975"/>
                <a:gd name="connsiteY247" fmla="*/ 656368 h 1609725"/>
                <a:gd name="connsiteX248" fmla="*/ 107537 w 1323975"/>
                <a:gd name="connsiteY248" fmla="*/ 654177 h 1609725"/>
                <a:gd name="connsiteX249" fmla="*/ 126778 w 1323975"/>
                <a:gd name="connsiteY249" fmla="*/ 659606 h 1609725"/>
                <a:gd name="connsiteX250" fmla="*/ 126968 w 1323975"/>
                <a:gd name="connsiteY250" fmla="*/ 661797 h 1609725"/>
                <a:gd name="connsiteX251" fmla="*/ 135922 w 1323975"/>
                <a:gd name="connsiteY251" fmla="*/ 657796 h 1609725"/>
                <a:gd name="connsiteX252" fmla="*/ 139636 w 1323975"/>
                <a:gd name="connsiteY252" fmla="*/ 661702 h 1609725"/>
                <a:gd name="connsiteX253" fmla="*/ 147923 w 1323975"/>
                <a:gd name="connsiteY253" fmla="*/ 660845 h 1609725"/>
                <a:gd name="connsiteX254" fmla="*/ 150304 w 1323975"/>
                <a:gd name="connsiteY254" fmla="*/ 662940 h 1609725"/>
                <a:gd name="connsiteX255" fmla="*/ 152495 w 1323975"/>
                <a:gd name="connsiteY255" fmla="*/ 659702 h 1609725"/>
                <a:gd name="connsiteX256" fmla="*/ 155734 w 1323975"/>
                <a:gd name="connsiteY256" fmla="*/ 666179 h 1609725"/>
                <a:gd name="connsiteX257" fmla="*/ 163830 w 1323975"/>
                <a:gd name="connsiteY257" fmla="*/ 667417 h 1609725"/>
                <a:gd name="connsiteX258" fmla="*/ 165163 w 1323975"/>
                <a:gd name="connsiteY258" fmla="*/ 661321 h 1609725"/>
                <a:gd name="connsiteX259" fmla="*/ 168307 w 1323975"/>
                <a:gd name="connsiteY259" fmla="*/ 661892 h 1609725"/>
                <a:gd name="connsiteX260" fmla="*/ 169450 w 1323975"/>
                <a:gd name="connsiteY260" fmla="*/ 659321 h 1609725"/>
                <a:gd name="connsiteX261" fmla="*/ 173355 w 1323975"/>
                <a:gd name="connsiteY261" fmla="*/ 664083 h 1609725"/>
                <a:gd name="connsiteX262" fmla="*/ 175927 w 1323975"/>
                <a:gd name="connsiteY262" fmla="*/ 653224 h 1609725"/>
                <a:gd name="connsiteX263" fmla="*/ 190024 w 1323975"/>
                <a:gd name="connsiteY263" fmla="*/ 652939 h 1609725"/>
                <a:gd name="connsiteX264" fmla="*/ 193072 w 1323975"/>
                <a:gd name="connsiteY264" fmla="*/ 649510 h 1609725"/>
                <a:gd name="connsiteX265" fmla="*/ 186785 w 1323975"/>
                <a:gd name="connsiteY265" fmla="*/ 646747 h 1609725"/>
                <a:gd name="connsiteX266" fmla="*/ 197739 w 1323975"/>
                <a:gd name="connsiteY266" fmla="*/ 640842 h 1609725"/>
                <a:gd name="connsiteX267" fmla="*/ 196310 w 1323975"/>
                <a:gd name="connsiteY267" fmla="*/ 638842 h 1609725"/>
                <a:gd name="connsiteX268" fmla="*/ 203549 w 1323975"/>
                <a:gd name="connsiteY268" fmla="*/ 631412 h 1609725"/>
                <a:gd name="connsiteX269" fmla="*/ 200025 w 1323975"/>
                <a:gd name="connsiteY269" fmla="*/ 626936 h 1609725"/>
                <a:gd name="connsiteX270" fmla="*/ 224504 w 1323975"/>
                <a:gd name="connsiteY270" fmla="*/ 605409 h 1609725"/>
                <a:gd name="connsiteX271" fmla="*/ 214408 w 1323975"/>
                <a:gd name="connsiteY271" fmla="*/ 591598 h 1609725"/>
                <a:gd name="connsiteX272" fmla="*/ 223361 w 1323975"/>
                <a:gd name="connsiteY272" fmla="*/ 584645 h 1609725"/>
                <a:gd name="connsiteX273" fmla="*/ 227648 w 1323975"/>
                <a:gd name="connsiteY273" fmla="*/ 591407 h 1609725"/>
                <a:gd name="connsiteX274" fmla="*/ 231172 w 1323975"/>
                <a:gd name="connsiteY274" fmla="*/ 589597 h 1609725"/>
                <a:gd name="connsiteX275" fmla="*/ 226124 w 1323975"/>
                <a:gd name="connsiteY275" fmla="*/ 582454 h 1609725"/>
                <a:gd name="connsiteX276" fmla="*/ 232029 w 1323975"/>
                <a:gd name="connsiteY276" fmla="*/ 577596 h 1609725"/>
                <a:gd name="connsiteX277" fmla="*/ 218980 w 1323975"/>
                <a:gd name="connsiteY277" fmla="*/ 565213 h 1609725"/>
                <a:gd name="connsiteX278" fmla="*/ 220885 w 1323975"/>
                <a:gd name="connsiteY278" fmla="*/ 562165 h 1609725"/>
                <a:gd name="connsiteX279" fmla="*/ 225171 w 1323975"/>
                <a:gd name="connsiteY279" fmla="*/ 561594 h 1609725"/>
                <a:gd name="connsiteX280" fmla="*/ 219456 w 1323975"/>
                <a:gd name="connsiteY280" fmla="*/ 553021 h 1609725"/>
                <a:gd name="connsiteX281" fmla="*/ 225457 w 1323975"/>
                <a:gd name="connsiteY281" fmla="*/ 549402 h 1609725"/>
                <a:gd name="connsiteX282" fmla="*/ 220885 w 1323975"/>
                <a:gd name="connsiteY282" fmla="*/ 542354 h 1609725"/>
                <a:gd name="connsiteX283" fmla="*/ 223075 w 1323975"/>
                <a:gd name="connsiteY283" fmla="*/ 543496 h 1609725"/>
                <a:gd name="connsiteX284" fmla="*/ 231743 w 1323975"/>
                <a:gd name="connsiteY284" fmla="*/ 534543 h 1609725"/>
                <a:gd name="connsiteX285" fmla="*/ 225742 w 1323975"/>
                <a:gd name="connsiteY285" fmla="*/ 528638 h 1609725"/>
                <a:gd name="connsiteX286" fmla="*/ 232219 w 1323975"/>
                <a:gd name="connsiteY286" fmla="*/ 521970 h 1609725"/>
                <a:gd name="connsiteX287" fmla="*/ 236791 w 1323975"/>
                <a:gd name="connsiteY287" fmla="*/ 523113 h 1609725"/>
                <a:gd name="connsiteX288" fmla="*/ 237839 w 1323975"/>
                <a:gd name="connsiteY288" fmla="*/ 514540 h 1609725"/>
                <a:gd name="connsiteX289" fmla="*/ 243840 w 1323975"/>
                <a:gd name="connsiteY289" fmla="*/ 515874 h 1609725"/>
                <a:gd name="connsiteX290" fmla="*/ 244126 w 1323975"/>
                <a:gd name="connsiteY290" fmla="*/ 510159 h 1609725"/>
                <a:gd name="connsiteX291" fmla="*/ 251650 w 1323975"/>
                <a:gd name="connsiteY291" fmla="*/ 509206 h 1609725"/>
                <a:gd name="connsiteX292" fmla="*/ 249650 w 1323975"/>
                <a:gd name="connsiteY292" fmla="*/ 497872 h 1609725"/>
                <a:gd name="connsiteX293" fmla="*/ 254413 w 1323975"/>
                <a:gd name="connsiteY293" fmla="*/ 497014 h 1609725"/>
                <a:gd name="connsiteX294" fmla="*/ 256984 w 1323975"/>
                <a:gd name="connsiteY294" fmla="*/ 491014 h 1609725"/>
                <a:gd name="connsiteX295" fmla="*/ 256984 w 1323975"/>
                <a:gd name="connsiteY295" fmla="*/ 476917 h 1609725"/>
                <a:gd name="connsiteX296" fmla="*/ 251365 w 1323975"/>
                <a:gd name="connsiteY296" fmla="*/ 467868 h 1609725"/>
                <a:gd name="connsiteX297" fmla="*/ 246983 w 1323975"/>
                <a:gd name="connsiteY297" fmla="*/ 470154 h 1609725"/>
                <a:gd name="connsiteX298" fmla="*/ 245364 w 1323975"/>
                <a:gd name="connsiteY298" fmla="*/ 460820 h 1609725"/>
                <a:gd name="connsiteX299" fmla="*/ 241840 w 1323975"/>
                <a:gd name="connsiteY299" fmla="*/ 460724 h 1609725"/>
                <a:gd name="connsiteX300" fmla="*/ 234696 w 1323975"/>
                <a:gd name="connsiteY300" fmla="*/ 453199 h 1609725"/>
                <a:gd name="connsiteX301" fmla="*/ 239268 w 1323975"/>
                <a:gd name="connsiteY301" fmla="*/ 462439 h 1609725"/>
                <a:gd name="connsiteX302" fmla="*/ 209741 w 1323975"/>
                <a:gd name="connsiteY302" fmla="*/ 461201 h 1609725"/>
                <a:gd name="connsiteX303" fmla="*/ 208502 w 1323975"/>
                <a:gd name="connsiteY303" fmla="*/ 441388 h 1609725"/>
                <a:gd name="connsiteX304" fmla="*/ 202787 w 1323975"/>
                <a:gd name="connsiteY304" fmla="*/ 434721 h 1609725"/>
                <a:gd name="connsiteX305" fmla="*/ 203073 w 1323975"/>
                <a:gd name="connsiteY305" fmla="*/ 423577 h 1609725"/>
                <a:gd name="connsiteX306" fmla="*/ 200692 w 1323975"/>
                <a:gd name="connsiteY306" fmla="*/ 421100 h 1609725"/>
                <a:gd name="connsiteX307" fmla="*/ 214789 w 1323975"/>
                <a:gd name="connsiteY307" fmla="*/ 421100 h 1609725"/>
                <a:gd name="connsiteX308" fmla="*/ 252889 w 1323975"/>
                <a:gd name="connsiteY308" fmla="*/ 428244 h 1609725"/>
                <a:gd name="connsiteX309" fmla="*/ 266891 w 1323975"/>
                <a:gd name="connsiteY309" fmla="*/ 425291 h 1609725"/>
                <a:gd name="connsiteX310" fmla="*/ 275749 w 1323975"/>
                <a:gd name="connsiteY310" fmla="*/ 419957 h 1609725"/>
                <a:gd name="connsiteX311" fmla="*/ 293370 w 1323975"/>
                <a:gd name="connsiteY311" fmla="*/ 417957 h 1609725"/>
                <a:gd name="connsiteX312" fmla="*/ 299561 w 1323975"/>
                <a:gd name="connsiteY312" fmla="*/ 404908 h 1609725"/>
                <a:gd name="connsiteX313" fmla="*/ 301942 w 1323975"/>
                <a:gd name="connsiteY313" fmla="*/ 384143 h 1609725"/>
                <a:gd name="connsiteX314" fmla="*/ 312229 w 1323975"/>
                <a:gd name="connsiteY314" fmla="*/ 371761 h 1609725"/>
                <a:gd name="connsiteX315" fmla="*/ 312610 w 1323975"/>
                <a:gd name="connsiteY315" fmla="*/ 362903 h 1609725"/>
                <a:gd name="connsiteX316" fmla="*/ 303943 w 1323975"/>
                <a:gd name="connsiteY316" fmla="*/ 360712 h 1609725"/>
                <a:gd name="connsiteX317" fmla="*/ 309848 w 1323975"/>
                <a:gd name="connsiteY317" fmla="*/ 356235 h 1609725"/>
                <a:gd name="connsiteX318" fmla="*/ 307181 w 1323975"/>
                <a:gd name="connsiteY318" fmla="*/ 352520 h 1609725"/>
                <a:gd name="connsiteX319" fmla="*/ 278606 w 1323975"/>
                <a:gd name="connsiteY319" fmla="*/ 354997 h 1609725"/>
                <a:gd name="connsiteX320" fmla="*/ 279083 w 1323975"/>
                <a:gd name="connsiteY320" fmla="*/ 352615 h 1609725"/>
                <a:gd name="connsiteX321" fmla="*/ 257937 w 1323975"/>
                <a:gd name="connsiteY321" fmla="*/ 346901 h 1609725"/>
                <a:gd name="connsiteX322" fmla="*/ 204502 w 1323975"/>
                <a:gd name="connsiteY322" fmla="*/ 342329 h 1609725"/>
                <a:gd name="connsiteX323" fmla="*/ 205550 w 1323975"/>
                <a:gd name="connsiteY323" fmla="*/ 329184 h 1609725"/>
                <a:gd name="connsiteX324" fmla="*/ 231267 w 1323975"/>
                <a:gd name="connsiteY324" fmla="*/ 329946 h 1609725"/>
                <a:gd name="connsiteX325" fmla="*/ 235839 w 1323975"/>
                <a:gd name="connsiteY325" fmla="*/ 314706 h 1609725"/>
                <a:gd name="connsiteX326" fmla="*/ 251269 w 1323975"/>
                <a:gd name="connsiteY326" fmla="*/ 318516 h 1609725"/>
                <a:gd name="connsiteX327" fmla="*/ 252032 w 1323975"/>
                <a:gd name="connsiteY327" fmla="*/ 314896 h 1609725"/>
                <a:gd name="connsiteX328" fmla="*/ 254794 w 1323975"/>
                <a:gd name="connsiteY328" fmla="*/ 314801 h 1609725"/>
                <a:gd name="connsiteX329" fmla="*/ 256413 w 1323975"/>
                <a:gd name="connsiteY329" fmla="*/ 306229 h 1609725"/>
                <a:gd name="connsiteX330" fmla="*/ 252889 w 1323975"/>
                <a:gd name="connsiteY330" fmla="*/ 306229 h 1609725"/>
                <a:gd name="connsiteX331" fmla="*/ 253079 w 1323975"/>
                <a:gd name="connsiteY331" fmla="*/ 302800 h 1609725"/>
                <a:gd name="connsiteX332" fmla="*/ 259270 w 1323975"/>
                <a:gd name="connsiteY332" fmla="*/ 288036 h 1609725"/>
                <a:gd name="connsiteX333" fmla="*/ 274987 w 1323975"/>
                <a:gd name="connsiteY333" fmla="*/ 275654 h 1609725"/>
                <a:gd name="connsiteX334" fmla="*/ 278797 w 1323975"/>
                <a:gd name="connsiteY334" fmla="*/ 266033 h 1609725"/>
                <a:gd name="connsiteX335" fmla="*/ 291275 w 1323975"/>
                <a:gd name="connsiteY335" fmla="*/ 270796 h 1609725"/>
                <a:gd name="connsiteX336" fmla="*/ 296513 w 1323975"/>
                <a:gd name="connsiteY336" fmla="*/ 260032 h 1609725"/>
                <a:gd name="connsiteX337" fmla="*/ 327946 w 1323975"/>
                <a:gd name="connsiteY337" fmla="*/ 273272 h 1609725"/>
                <a:gd name="connsiteX338" fmla="*/ 322802 w 1323975"/>
                <a:gd name="connsiteY338" fmla="*/ 262699 h 1609725"/>
                <a:gd name="connsiteX339" fmla="*/ 326993 w 1323975"/>
                <a:gd name="connsiteY339" fmla="*/ 243173 h 1609725"/>
                <a:gd name="connsiteX340" fmla="*/ 324707 w 1323975"/>
                <a:gd name="connsiteY340" fmla="*/ 237172 h 1609725"/>
                <a:gd name="connsiteX341" fmla="*/ 331375 w 1323975"/>
                <a:gd name="connsiteY341" fmla="*/ 237649 h 1609725"/>
                <a:gd name="connsiteX342" fmla="*/ 334042 w 1323975"/>
                <a:gd name="connsiteY342" fmla="*/ 219361 h 1609725"/>
                <a:gd name="connsiteX343" fmla="*/ 339566 w 1323975"/>
                <a:gd name="connsiteY343" fmla="*/ 204692 h 1609725"/>
                <a:gd name="connsiteX344" fmla="*/ 336137 w 1323975"/>
                <a:gd name="connsiteY344" fmla="*/ 200692 h 1609725"/>
                <a:gd name="connsiteX345" fmla="*/ 338137 w 1323975"/>
                <a:gd name="connsiteY345" fmla="*/ 195644 h 1609725"/>
                <a:gd name="connsiteX346" fmla="*/ 347758 w 1323975"/>
                <a:gd name="connsiteY346" fmla="*/ 180404 h 1609725"/>
                <a:gd name="connsiteX347" fmla="*/ 352330 w 1323975"/>
                <a:gd name="connsiteY347" fmla="*/ 178594 h 1609725"/>
                <a:gd name="connsiteX348" fmla="*/ 358235 w 1323975"/>
                <a:gd name="connsiteY348" fmla="*/ 162973 h 1609725"/>
                <a:gd name="connsiteX349" fmla="*/ 381191 w 1323975"/>
                <a:gd name="connsiteY349" fmla="*/ 147447 h 1609725"/>
                <a:gd name="connsiteX350" fmla="*/ 383000 w 1323975"/>
                <a:gd name="connsiteY350" fmla="*/ 144399 h 1609725"/>
                <a:gd name="connsiteX351" fmla="*/ 380143 w 1323975"/>
                <a:gd name="connsiteY351" fmla="*/ 143923 h 1609725"/>
                <a:gd name="connsiteX352" fmla="*/ 382048 w 1323975"/>
                <a:gd name="connsiteY352" fmla="*/ 119062 h 1609725"/>
                <a:gd name="connsiteX353" fmla="*/ 392144 w 1323975"/>
                <a:gd name="connsiteY353" fmla="*/ 119729 h 1609725"/>
                <a:gd name="connsiteX354" fmla="*/ 398431 w 1323975"/>
                <a:gd name="connsiteY354" fmla="*/ 127921 h 1609725"/>
                <a:gd name="connsiteX355" fmla="*/ 402717 w 1323975"/>
                <a:gd name="connsiteY355" fmla="*/ 124682 h 1609725"/>
                <a:gd name="connsiteX356" fmla="*/ 413385 w 1323975"/>
                <a:gd name="connsiteY356" fmla="*/ 111347 h 1609725"/>
                <a:gd name="connsiteX357" fmla="*/ 410242 w 1323975"/>
                <a:gd name="connsiteY357" fmla="*/ 103156 h 1609725"/>
                <a:gd name="connsiteX358" fmla="*/ 422815 w 1323975"/>
                <a:gd name="connsiteY358" fmla="*/ 87344 h 1609725"/>
                <a:gd name="connsiteX359" fmla="*/ 426910 w 1323975"/>
                <a:gd name="connsiteY359" fmla="*/ 77534 h 1609725"/>
                <a:gd name="connsiteX360" fmla="*/ 433102 w 1323975"/>
                <a:gd name="connsiteY360" fmla="*/ 87630 h 1609725"/>
                <a:gd name="connsiteX361" fmla="*/ 441198 w 1323975"/>
                <a:gd name="connsiteY361" fmla="*/ 84582 h 1609725"/>
                <a:gd name="connsiteX362" fmla="*/ 445294 w 1323975"/>
                <a:gd name="connsiteY362" fmla="*/ 94583 h 1609725"/>
                <a:gd name="connsiteX363" fmla="*/ 453676 w 1323975"/>
                <a:gd name="connsiteY363" fmla="*/ 91440 h 1609725"/>
                <a:gd name="connsiteX364" fmla="*/ 457676 w 1323975"/>
                <a:gd name="connsiteY364" fmla="*/ 102013 h 1609725"/>
                <a:gd name="connsiteX365" fmla="*/ 476250 w 1323975"/>
                <a:gd name="connsiteY365" fmla="*/ 102489 h 1609725"/>
                <a:gd name="connsiteX366" fmla="*/ 477298 w 1323975"/>
                <a:gd name="connsiteY366" fmla="*/ 99917 h 1609725"/>
                <a:gd name="connsiteX367" fmla="*/ 485299 w 1323975"/>
                <a:gd name="connsiteY367" fmla="*/ 98107 h 1609725"/>
                <a:gd name="connsiteX368" fmla="*/ 483870 w 1323975"/>
                <a:gd name="connsiteY368" fmla="*/ 109633 h 1609725"/>
                <a:gd name="connsiteX369" fmla="*/ 506444 w 1323975"/>
                <a:gd name="connsiteY369" fmla="*/ 111728 h 1609725"/>
                <a:gd name="connsiteX370" fmla="*/ 515398 w 1323975"/>
                <a:gd name="connsiteY370" fmla="*/ 110299 h 1609725"/>
                <a:gd name="connsiteX371" fmla="*/ 513588 w 1323975"/>
                <a:gd name="connsiteY371" fmla="*/ 102298 h 1609725"/>
                <a:gd name="connsiteX372" fmla="*/ 516541 w 1323975"/>
                <a:gd name="connsiteY372" fmla="*/ 101822 h 1609725"/>
                <a:gd name="connsiteX373" fmla="*/ 536353 w 1323975"/>
                <a:gd name="connsiteY373" fmla="*/ 107918 h 1609725"/>
                <a:gd name="connsiteX374" fmla="*/ 546544 w 1323975"/>
                <a:gd name="connsiteY374" fmla="*/ 107728 h 1609725"/>
                <a:gd name="connsiteX375" fmla="*/ 548164 w 1323975"/>
                <a:gd name="connsiteY375" fmla="*/ 114490 h 1609725"/>
                <a:gd name="connsiteX376" fmla="*/ 584930 w 1323975"/>
                <a:gd name="connsiteY376" fmla="*/ 101060 h 1609725"/>
                <a:gd name="connsiteX377" fmla="*/ 587692 w 1323975"/>
                <a:gd name="connsiteY377" fmla="*/ 116967 h 1609725"/>
                <a:gd name="connsiteX378" fmla="*/ 592455 w 1323975"/>
                <a:gd name="connsiteY378" fmla="*/ 116777 h 1609725"/>
                <a:gd name="connsiteX379" fmla="*/ 591884 w 1323975"/>
                <a:gd name="connsiteY379" fmla="*/ 108966 h 1609725"/>
                <a:gd name="connsiteX380" fmla="*/ 606552 w 1323975"/>
                <a:gd name="connsiteY380" fmla="*/ 107442 h 1609725"/>
                <a:gd name="connsiteX381" fmla="*/ 607219 w 1323975"/>
                <a:gd name="connsiteY381" fmla="*/ 110680 h 1609725"/>
                <a:gd name="connsiteX382" fmla="*/ 623316 w 1323975"/>
                <a:gd name="connsiteY382" fmla="*/ 115729 h 1609725"/>
                <a:gd name="connsiteX383" fmla="*/ 623792 w 1323975"/>
                <a:gd name="connsiteY383" fmla="*/ 112395 h 1609725"/>
                <a:gd name="connsiteX384" fmla="*/ 610648 w 1323975"/>
                <a:gd name="connsiteY384" fmla="*/ 96584 h 1609725"/>
                <a:gd name="connsiteX385" fmla="*/ 615029 w 1323975"/>
                <a:gd name="connsiteY385" fmla="*/ 90106 h 1609725"/>
                <a:gd name="connsiteX386" fmla="*/ 630745 w 1323975"/>
                <a:gd name="connsiteY386" fmla="*/ 83439 h 1609725"/>
                <a:gd name="connsiteX387" fmla="*/ 629507 w 1323975"/>
                <a:gd name="connsiteY387" fmla="*/ 80962 h 1609725"/>
                <a:gd name="connsiteX388" fmla="*/ 634936 w 1323975"/>
                <a:gd name="connsiteY388" fmla="*/ 78962 h 1609725"/>
                <a:gd name="connsiteX389" fmla="*/ 632841 w 1323975"/>
                <a:gd name="connsiteY389" fmla="*/ 71914 h 1609725"/>
                <a:gd name="connsiteX390" fmla="*/ 637413 w 1323975"/>
                <a:gd name="connsiteY390" fmla="*/ 69437 h 1609725"/>
                <a:gd name="connsiteX391" fmla="*/ 636270 w 1323975"/>
                <a:gd name="connsiteY391" fmla="*/ 57340 h 1609725"/>
                <a:gd name="connsiteX392" fmla="*/ 651605 w 1323975"/>
                <a:gd name="connsiteY392" fmla="*/ 52102 h 1609725"/>
                <a:gd name="connsiteX393" fmla="*/ 662654 w 1323975"/>
                <a:gd name="connsiteY393" fmla="*/ 52102 h 1609725"/>
                <a:gd name="connsiteX394" fmla="*/ 682085 w 1323975"/>
                <a:gd name="connsiteY394" fmla="*/ 43529 h 1609725"/>
                <a:gd name="connsiteX395" fmla="*/ 681323 w 1323975"/>
                <a:gd name="connsiteY395" fmla="*/ 40862 h 1609725"/>
                <a:gd name="connsiteX396" fmla="*/ 696659 w 1323975"/>
                <a:gd name="connsiteY396" fmla="*/ 39243 h 1609725"/>
                <a:gd name="connsiteX397" fmla="*/ 697420 w 1323975"/>
                <a:gd name="connsiteY397" fmla="*/ 42672 h 1609725"/>
                <a:gd name="connsiteX398" fmla="*/ 701516 w 1323975"/>
                <a:gd name="connsiteY398" fmla="*/ 42577 h 1609725"/>
                <a:gd name="connsiteX399" fmla="*/ 706184 w 1323975"/>
                <a:gd name="connsiteY399" fmla="*/ 58484 h 1609725"/>
                <a:gd name="connsiteX400" fmla="*/ 716566 w 1323975"/>
                <a:gd name="connsiteY400" fmla="*/ 51530 h 1609725"/>
                <a:gd name="connsiteX401" fmla="*/ 715994 w 1323975"/>
                <a:gd name="connsiteY401" fmla="*/ 47720 h 1609725"/>
                <a:gd name="connsiteX402" fmla="*/ 744188 w 1323975"/>
                <a:gd name="connsiteY402" fmla="*/ 45720 h 1609725"/>
                <a:gd name="connsiteX403" fmla="*/ 788384 w 1323975"/>
                <a:gd name="connsiteY403" fmla="*/ 35433 h 1609725"/>
                <a:gd name="connsiteX404" fmla="*/ 842867 w 1323975"/>
                <a:gd name="connsiteY404" fmla="*/ 29242 h 1609725"/>
                <a:gd name="connsiteX405" fmla="*/ 903923 w 1323975"/>
                <a:gd name="connsiteY405" fmla="*/ 17240 h 1609725"/>
                <a:gd name="connsiteX406" fmla="*/ 936593 w 1323975"/>
                <a:gd name="connsiteY406" fmla="*/ 15716 h 1609725"/>
                <a:gd name="connsiteX407" fmla="*/ 959644 w 1323975"/>
                <a:gd name="connsiteY407" fmla="*/ 9525 h 1609725"/>
                <a:gd name="connsiteX408" fmla="*/ 992029 w 1323975"/>
                <a:gd name="connsiteY408" fmla="*/ 9715 h 1609725"/>
                <a:gd name="connsiteX409" fmla="*/ 1007840 w 1323975"/>
                <a:gd name="connsiteY409" fmla="*/ 59150 h 1609725"/>
                <a:gd name="connsiteX410" fmla="*/ 1005268 w 1323975"/>
                <a:gd name="connsiteY410" fmla="*/ 78867 h 1609725"/>
                <a:gd name="connsiteX411" fmla="*/ 1030319 w 1323975"/>
                <a:gd name="connsiteY411" fmla="*/ 64103 h 1609725"/>
                <a:gd name="connsiteX412" fmla="*/ 1043464 w 1323975"/>
                <a:gd name="connsiteY412" fmla="*/ 50197 h 1609725"/>
                <a:gd name="connsiteX413" fmla="*/ 1047369 w 1323975"/>
                <a:gd name="connsiteY413" fmla="*/ 58674 h 1609725"/>
                <a:gd name="connsiteX414" fmla="*/ 1061371 w 1323975"/>
                <a:gd name="connsiteY414" fmla="*/ 74104 h 1609725"/>
                <a:gd name="connsiteX415" fmla="*/ 1045750 w 1323975"/>
                <a:gd name="connsiteY415" fmla="*/ 106489 h 1609725"/>
                <a:gd name="connsiteX416" fmla="*/ 1047655 w 1323975"/>
                <a:gd name="connsiteY416" fmla="*/ 112204 h 1609725"/>
                <a:gd name="connsiteX417" fmla="*/ 1034891 w 1323975"/>
                <a:gd name="connsiteY417" fmla="*/ 118586 h 1609725"/>
                <a:gd name="connsiteX418" fmla="*/ 1047464 w 1323975"/>
                <a:gd name="connsiteY418" fmla="*/ 144018 h 1609725"/>
                <a:gd name="connsiteX419" fmla="*/ 1055465 w 1323975"/>
                <a:gd name="connsiteY419" fmla="*/ 174974 h 1609725"/>
                <a:gd name="connsiteX420" fmla="*/ 1060990 w 1323975"/>
                <a:gd name="connsiteY420" fmla="*/ 176403 h 1609725"/>
                <a:gd name="connsiteX421" fmla="*/ 1065085 w 1323975"/>
                <a:gd name="connsiteY421" fmla="*/ 171260 h 1609725"/>
                <a:gd name="connsiteX422" fmla="*/ 1093565 w 1323975"/>
                <a:gd name="connsiteY422" fmla="*/ 177927 h 1609725"/>
                <a:gd name="connsiteX423" fmla="*/ 1116901 w 1323975"/>
                <a:gd name="connsiteY423" fmla="*/ 176403 h 1609725"/>
                <a:gd name="connsiteX424" fmla="*/ 1146524 w 1323975"/>
                <a:gd name="connsiteY424" fmla="*/ 182213 h 1609725"/>
                <a:gd name="connsiteX425" fmla="*/ 1137094 w 1323975"/>
                <a:gd name="connsiteY425" fmla="*/ 198025 h 1609725"/>
                <a:gd name="connsiteX426" fmla="*/ 1132332 w 1323975"/>
                <a:gd name="connsiteY426" fmla="*/ 219742 h 1609725"/>
                <a:gd name="connsiteX427" fmla="*/ 1146238 w 1323975"/>
                <a:gd name="connsiteY427" fmla="*/ 220504 h 1609725"/>
                <a:gd name="connsiteX428" fmla="*/ 1149763 w 1323975"/>
                <a:gd name="connsiteY428" fmla="*/ 236506 h 1609725"/>
                <a:gd name="connsiteX429" fmla="*/ 1155478 w 1323975"/>
                <a:gd name="connsiteY429" fmla="*/ 247269 h 1609725"/>
                <a:gd name="connsiteX430" fmla="*/ 1180052 w 1323975"/>
                <a:gd name="connsiteY430" fmla="*/ 242697 h 1609725"/>
                <a:gd name="connsiteX431" fmla="*/ 1185196 w 1323975"/>
                <a:gd name="connsiteY431" fmla="*/ 266224 h 1609725"/>
                <a:gd name="connsiteX432" fmla="*/ 1169765 w 1323975"/>
                <a:gd name="connsiteY432" fmla="*/ 270320 h 1609725"/>
                <a:gd name="connsiteX433" fmla="*/ 1160240 w 1323975"/>
                <a:gd name="connsiteY433" fmla="*/ 282607 h 1609725"/>
                <a:gd name="connsiteX434" fmla="*/ 1126045 w 1323975"/>
                <a:gd name="connsiteY434" fmla="*/ 301752 h 1609725"/>
                <a:gd name="connsiteX435" fmla="*/ 1133284 w 1323975"/>
                <a:gd name="connsiteY435" fmla="*/ 325946 h 1609725"/>
                <a:gd name="connsiteX436" fmla="*/ 1147096 w 1323975"/>
                <a:gd name="connsiteY436" fmla="*/ 331375 h 1609725"/>
                <a:gd name="connsiteX437" fmla="*/ 1138904 w 1323975"/>
                <a:gd name="connsiteY437" fmla="*/ 334613 h 1609725"/>
                <a:gd name="connsiteX438" fmla="*/ 1143000 w 1323975"/>
                <a:gd name="connsiteY438" fmla="*/ 338614 h 1609725"/>
                <a:gd name="connsiteX439" fmla="*/ 1125760 w 1323975"/>
                <a:gd name="connsiteY439" fmla="*/ 351663 h 1609725"/>
                <a:gd name="connsiteX440" fmla="*/ 1124236 w 1323975"/>
                <a:gd name="connsiteY440" fmla="*/ 355092 h 1609725"/>
                <a:gd name="connsiteX441" fmla="*/ 1129284 w 1323975"/>
                <a:gd name="connsiteY441" fmla="*/ 370332 h 1609725"/>
                <a:gd name="connsiteX442" fmla="*/ 1156716 w 1323975"/>
                <a:gd name="connsiteY442" fmla="*/ 368713 h 1609725"/>
                <a:gd name="connsiteX443" fmla="*/ 1158716 w 1323975"/>
                <a:gd name="connsiteY443" fmla="*/ 385286 h 1609725"/>
                <a:gd name="connsiteX444" fmla="*/ 1156621 w 1323975"/>
                <a:gd name="connsiteY444" fmla="*/ 385477 h 1609725"/>
                <a:gd name="connsiteX445" fmla="*/ 1156907 w 1323975"/>
                <a:gd name="connsiteY445" fmla="*/ 389191 h 1609725"/>
                <a:gd name="connsiteX446" fmla="*/ 1161669 w 1323975"/>
                <a:gd name="connsiteY446" fmla="*/ 389287 h 1609725"/>
                <a:gd name="connsiteX447" fmla="*/ 1164145 w 1323975"/>
                <a:gd name="connsiteY447" fmla="*/ 393763 h 1609725"/>
                <a:gd name="connsiteX448" fmla="*/ 1156430 w 1323975"/>
                <a:gd name="connsiteY448" fmla="*/ 394811 h 1609725"/>
                <a:gd name="connsiteX449" fmla="*/ 1156335 w 1323975"/>
                <a:gd name="connsiteY449" fmla="*/ 400050 h 1609725"/>
                <a:gd name="connsiteX450" fmla="*/ 1169765 w 1323975"/>
                <a:gd name="connsiteY450" fmla="*/ 398907 h 1609725"/>
                <a:gd name="connsiteX451" fmla="*/ 1170813 w 1323975"/>
                <a:gd name="connsiteY451" fmla="*/ 402812 h 1609725"/>
                <a:gd name="connsiteX452" fmla="*/ 1176147 w 1323975"/>
                <a:gd name="connsiteY452" fmla="*/ 401669 h 1609725"/>
                <a:gd name="connsiteX453" fmla="*/ 1177100 w 1323975"/>
                <a:gd name="connsiteY453" fmla="*/ 405955 h 1609725"/>
                <a:gd name="connsiteX454" fmla="*/ 1189577 w 1323975"/>
                <a:gd name="connsiteY454" fmla="*/ 407575 h 1609725"/>
                <a:gd name="connsiteX455" fmla="*/ 1193768 w 1323975"/>
                <a:gd name="connsiteY455" fmla="*/ 415671 h 1609725"/>
                <a:gd name="connsiteX456" fmla="*/ 1193483 w 1323975"/>
                <a:gd name="connsiteY456" fmla="*/ 431102 h 1609725"/>
                <a:gd name="connsiteX457" fmla="*/ 1199102 w 1323975"/>
                <a:gd name="connsiteY457" fmla="*/ 428530 h 1609725"/>
                <a:gd name="connsiteX458" fmla="*/ 1197769 w 1323975"/>
                <a:gd name="connsiteY458" fmla="*/ 419862 h 1609725"/>
                <a:gd name="connsiteX459" fmla="*/ 1200721 w 1323975"/>
                <a:gd name="connsiteY459" fmla="*/ 412432 h 1609725"/>
                <a:gd name="connsiteX460" fmla="*/ 1215295 w 1323975"/>
                <a:gd name="connsiteY460" fmla="*/ 416243 h 1609725"/>
                <a:gd name="connsiteX461" fmla="*/ 1227868 w 1323975"/>
                <a:gd name="connsiteY461" fmla="*/ 412909 h 1609725"/>
                <a:gd name="connsiteX462" fmla="*/ 1227487 w 1323975"/>
                <a:gd name="connsiteY462" fmla="*/ 417290 h 1609725"/>
                <a:gd name="connsiteX463" fmla="*/ 1242060 w 1323975"/>
                <a:gd name="connsiteY463" fmla="*/ 418719 h 1609725"/>
                <a:gd name="connsiteX464" fmla="*/ 1240345 w 1323975"/>
                <a:gd name="connsiteY464" fmla="*/ 423005 h 1609725"/>
                <a:gd name="connsiteX465" fmla="*/ 1231106 w 1323975"/>
                <a:gd name="connsiteY465" fmla="*/ 424529 h 1609725"/>
                <a:gd name="connsiteX466" fmla="*/ 1240060 w 1323975"/>
                <a:gd name="connsiteY466" fmla="*/ 424244 h 1609725"/>
                <a:gd name="connsiteX467" fmla="*/ 1238631 w 1323975"/>
                <a:gd name="connsiteY467" fmla="*/ 434912 h 1609725"/>
                <a:gd name="connsiteX468" fmla="*/ 1242536 w 1323975"/>
                <a:gd name="connsiteY468" fmla="*/ 442055 h 1609725"/>
                <a:gd name="connsiteX469" fmla="*/ 1240250 w 1323975"/>
                <a:gd name="connsiteY469" fmla="*/ 444055 h 1609725"/>
                <a:gd name="connsiteX470" fmla="*/ 1246060 w 1323975"/>
                <a:gd name="connsiteY470" fmla="*/ 453104 h 1609725"/>
                <a:gd name="connsiteX471" fmla="*/ 1253776 w 1323975"/>
                <a:gd name="connsiteY471" fmla="*/ 451295 h 1609725"/>
                <a:gd name="connsiteX472" fmla="*/ 1253585 w 1323975"/>
                <a:gd name="connsiteY472" fmla="*/ 461581 h 1609725"/>
                <a:gd name="connsiteX473" fmla="*/ 1272159 w 1323975"/>
                <a:gd name="connsiteY473" fmla="*/ 454628 h 1609725"/>
                <a:gd name="connsiteX474" fmla="*/ 1271397 w 1323975"/>
                <a:gd name="connsiteY474" fmla="*/ 467201 h 1609725"/>
                <a:gd name="connsiteX475" fmla="*/ 1289113 w 1323975"/>
                <a:gd name="connsiteY475" fmla="*/ 473583 h 1609725"/>
                <a:gd name="connsiteX476" fmla="*/ 1312354 w 1323975"/>
                <a:gd name="connsiteY476" fmla="*/ 474440 h 1609725"/>
                <a:gd name="connsiteX477" fmla="*/ 1316260 w 1323975"/>
                <a:gd name="connsiteY477" fmla="*/ 472821 h 1609725"/>
                <a:gd name="connsiteX478" fmla="*/ 1319022 w 1323975"/>
                <a:gd name="connsiteY478" fmla="*/ 491299 h 1609725"/>
                <a:gd name="connsiteX479" fmla="*/ 1316069 w 1323975"/>
                <a:gd name="connsiteY479" fmla="*/ 491776 h 1609725"/>
                <a:gd name="connsiteX480" fmla="*/ 1314831 w 1323975"/>
                <a:gd name="connsiteY480" fmla="*/ 487966 h 1609725"/>
                <a:gd name="connsiteX481" fmla="*/ 1306354 w 1323975"/>
                <a:gd name="connsiteY481" fmla="*/ 487966 h 1609725"/>
                <a:gd name="connsiteX482" fmla="*/ 1292161 w 1323975"/>
                <a:gd name="connsiteY482" fmla="*/ 492919 h 1609725"/>
                <a:gd name="connsiteX483" fmla="*/ 1278826 w 1323975"/>
                <a:gd name="connsiteY483" fmla="*/ 492157 h 1609725"/>
                <a:gd name="connsiteX484" fmla="*/ 1260634 w 1323975"/>
                <a:gd name="connsiteY484" fmla="*/ 488156 h 1609725"/>
                <a:gd name="connsiteX485" fmla="*/ 1258824 w 1323975"/>
                <a:gd name="connsiteY485" fmla="*/ 485013 h 1609725"/>
                <a:gd name="connsiteX486" fmla="*/ 1236535 w 1323975"/>
                <a:gd name="connsiteY486" fmla="*/ 484918 h 1609725"/>
                <a:gd name="connsiteX487" fmla="*/ 1232630 w 1323975"/>
                <a:gd name="connsiteY487" fmla="*/ 485489 h 1609725"/>
                <a:gd name="connsiteX488" fmla="*/ 1223391 w 1323975"/>
                <a:gd name="connsiteY488" fmla="*/ 495871 h 1609725"/>
                <a:gd name="connsiteX489" fmla="*/ 1228916 w 1323975"/>
                <a:gd name="connsiteY489" fmla="*/ 499301 h 1609725"/>
                <a:gd name="connsiteX490" fmla="*/ 1233202 w 1323975"/>
                <a:gd name="connsiteY490" fmla="*/ 507587 h 1609725"/>
                <a:gd name="connsiteX491" fmla="*/ 1251299 w 1323975"/>
                <a:gd name="connsiteY491" fmla="*/ 501205 h 1609725"/>
                <a:gd name="connsiteX492" fmla="*/ 1270254 w 1323975"/>
                <a:gd name="connsiteY492" fmla="*/ 509969 h 1609725"/>
                <a:gd name="connsiteX493" fmla="*/ 1282732 w 1323975"/>
                <a:gd name="connsiteY493" fmla="*/ 511778 h 1609725"/>
                <a:gd name="connsiteX494" fmla="*/ 1277017 w 1323975"/>
                <a:gd name="connsiteY494" fmla="*/ 512254 h 1609725"/>
                <a:gd name="connsiteX495" fmla="*/ 1276159 w 1323975"/>
                <a:gd name="connsiteY495" fmla="*/ 525399 h 1609725"/>
                <a:gd name="connsiteX496" fmla="*/ 1261777 w 1323975"/>
                <a:gd name="connsiteY496" fmla="*/ 523304 h 1609725"/>
                <a:gd name="connsiteX497" fmla="*/ 1248918 w 1323975"/>
                <a:gd name="connsiteY497" fmla="*/ 516541 h 1609725"/>
                <a:gd name="connsiteX498" fmla="*/ 1228630 w 1323975"/>
                <a:gd name="connsiteY498" fmla="*/ 531209 h 1609725"/>
                <a:gd name="connsiteX499" fmla="*/ 1233868 w 1323975"/>
                <a:gd name="connsiteY499" fmla="*/ 535019 h 1609725"/>
                <a:gd name="connsiteX500" fmla="*/ 1213485 w 1323975"/>
                <a:gd name="connsiteY500" fmla="*/ 557403 h 1609725"/>
                <a:gd name="connsiteX501" fmla="*/ 1222819 w 1323975"/>
                <a:gd name="connsiteY501" fmla="*/ 565118 h 1609725"/>
                <a:gd name="connsiteX502" fmla="*/ 1217009 w 1323975"/>
                <a:gd name="connsiteY502" fmla="*/ 569023 h 1609725"/>
                <a:gd name="connsiteX503" fmla="*/ 1214152 w 1323975"/>
                <a:gd name="connsiteY503" fmla="*/ 575120 h 1609725"/>
                <a:gd name="connsiteX504" fmla="*/ 1210532 w 1323975"/>
                <a:gd name="connsiteY504" fmla="*/ 594265 h 1609725"/>
                <a:gd name="connsiteX505" fmla="*/ 1205293 w 1323975"/>
                <a:gd name="connsiteY505" fmla="*/ 593407 h 1609725"/>
                <a:gd name="connsiteX506" fmla="*/ 1204341 w 1323975"/>
                <a:gd name="connsiteY506" fmla="*/ 602266 h 1609725"/>
                <a:gd name="connsiteX507" fmla="*/ 1198435 w 1323975"/>
                <a:gd name="connsiteY507" fmla="*/ 603409 h 1609725"/>
                <a:gd name="connsiteX508" fmla="*/ 1199483 w 1323975"/>
                <a:gd name="connsiteY508" fmla="*/ 615791 h 1609725"/>
                <a:gd name="connsiteX509" fmla="*/ 1187386 w 1323975"/>
                <a:gd name="connsiteY509" fmla="*/ 615887 h 1609725"/>
                <a:gd name="connsiteX510" fmla="*/ 1197674 w 1323975"/>
                <a:gd name="connsiteY510" fmla="*/ 651034 h 1609725"/>
                <a:gd name="connsiteX511" fmla="*/ 1204912 w 1323975"/>
                <a:gd name="connsiteY511" fmla="*/ 650367 h 1609725"/>
                <a:gd name="connsiteX512" fmla="*/ 1205770 w 1323975"/>
                <a:gd name="connsiteY512" fmla="*/ 653510 h 1609725"/>
                <a:gd name="connsiteX513" fmla="*/ 1211009 w 1323975"/>
                <a:gd name="connsiteY513" fmla="*/ 653129 h 1609725"/>
                <a:gd name="connsiteX514" fmla="*/ 1225677 w 1323975"/>
                <a:gd name="connsiteY514" fmla="*/ 689324 h 1609725"/>
                <a:gd name="connsiteX515" fmla="*/ 1233107 w 1323975"/>
                <a:gd name="connsiteY515" fmla="*/ 687324 h 1609725"/>
                <a:gd name="connsiteX516" fmla="*/ 1233583 w 1323975"/>
                <a:gd name="connsiteY516" fmla="*/ 692372 h 1609725"/>
                <a:gd name="connsiteX517" fmla="*/ 1225391 w 1323975"/>
                <a:gd name="connsiteY517" fmla="*/ 693039 h 1609725"/>
                <a:gd name="connsiteX518" fmla="*/ 1224058 w 1323975"/>
                <a:gd name="connsiteY518" fmla="*/ 709327 h 1609725"/>
                <a:gd name="connsiteX519" fmla="*/ 1228058 w 1323975"/>
                <a:gd name="connsiteY519" fmla="*/ 716566 h 1609725"/>
                <a:gd name="connsiteX520" fmla="*/ 1224248 w 1323975"/>
                <a:gd name="connsiteY520" fmla="*/ 718661 h 1609725"/>
                <a:gd name="connsiteX521" fmla="*/ 1227487 w 1323975"/>
                <a:gd name="connsiteY521" fmla="*/ 734473 h 1609725"/>
                <a:gd name="connsiteX522" fmla="*/ 1231963 w 1323975"/>
                <a:gd name="connsiteY522" fmla="*/ 740950 h 1609725"/>
                <a:gd name="connsiteX523" fmla="*/ 1233773 w 1323975"/>
                <a:gd name="connsiteY523" fmla="*/ 772478 h 1609725"/>
                <a:gd name="connsiteX524" fmla="*/ 1194816 w 1323975"/>
                <a:gd name="connsiteY524" fmla="*/ 786289 h 1609725"/>
                <a:gd name="connsiteX525" fmla="*/ 1196531 w 1323975"/>
                <a:gd name="connsiteY525" fmla="*/ 798671 h 1609725"/>
                <a:gd name="connsiteX526" fmla="*/ 1181291 w 1323975"/>
                <a:gd name="connsiteY526" fmla="*/ 804005 h 1609725"/>
                <a:gd name="connsiteX527" fmla="*/ 1172909 w 1323975"/>
                <a:gd name="connsiteY527" fmla="*/ 804577 h 1609725"/>
                <a:gd name="connsiteX528" fmla="*/ 1173194 w 1323975"/>
                <a:gd name="connsiteY528" fmla="*/ 797147 h 1609725"/>
                <a:gd name="connsiteX529" fmla="*/ 1162526 w 1323975"/>
                <a:gd name="connsiteY529" fmla="*/ 800481 h 1609725"/>
                <a:gd name="connsiteX530" fmla="*/ 1138904 w 1323975"/>
                <a:gd name="connsiteY530" fmla="*/ 799719 h 1609725"/>
                <a:gd name="connsiteX531" fmla="*/ 1137571 w 1323975"/>
                <a:gd name="connsiteY531" fmla="*/ 801910 h 1609725"/>
                <a:gd name="connsiteX532" fmla="*/ 1126141 w 1323975"/>
                <a:gd name="connsiteY532" fmla="*/ 785813 h 1609725"/>
                <a:gd name="connsiteX533" fmla="*/ 1124617 w 1323975"/>
                <a:gd name="connsiteY533" fmla="*/ 796385 h 1609725"/>
                <a:gd name="connsiteX534" fmla="*/ 1107281 w 1323975"/>
                <a:gd name="connsiteY534" fmla="*/ 804958 h 1609725"/>
                <a:gd name="connsiteX535" fmla="*/ 1094994 w 1323975"/>
                <a:gd name="connsiteY535" fmla="*/ 820960 h 1609725"/>
                <a:gd name="connsiteX536" fmla="*/ 1087184 w 1323975"/>
                <a:gd name="connsiteY536" fmla="*/ 841057 h 1609725"/>
                <a:gd name="connsiteX537" fmla="*/ 1097185 w 1323975"/>
                <a:gd name="connsiteY537" fmla="*/ 841629 h 1609725"/>
                <a:gd name="connsiteX538" fmla="*/ 1089088 w 1323975"/>
                <a:gd name="connsiteY538" fmla="*/ 849535 h 1609725"/>
                <a:gd name="connsiteX539" fmla="*/ 1079659 w 1323975"/>
                <a:gd name="connsiteY539" fmla="*/ 845248 h 1609725"/>
                <a:gd name="connsiteX540" fmla="*/ 1083088 w 1323975"/>
                <a:gd name="connsiteY540" fmla="*/ 835628 h 1609725"/>
                <a:gd name="connsiteX541" fmla="*/ 1090517 w 1323975"/>
                <a:gd name="connsiteY541" fmla="*/ 828389 h 1609725"/>
                <a:gd name="connsiteX542" fmla="*/ 1086231 w 1323975"/>
                <a:gd name="connsiteY542" fmla="*/ 825627 h 1609725"/>
                <a:gd name="connsiteX543" fmla="*/ 1089755 w 1323975"/>
                <a:gd name="connsiteY543" fmla="*/ 820103 h 1609725"/>
                <a:gd name="connsiteX544" fmla="*/ 1075753 w 1323975"/>
                <a:gd name="connsiteY544" fmla="*/ 816769 h 1609725"/>
                <a:gd name="connsiteX545" fmla="*/ 1043750 w 1323975"/>
                <a:gd name="connsiteY545" fmla="*/ 802577 h 1609725"/>
                <a:gd name="connsiteX546" fmla="*/ 1035177 w 1323975"/>
                <a:gd name="connsiteY546" fmla="*/ 794576 h 1609725"/>
                <a:gd name="connsiteX547" fmla="*/ 1028700 w 1323975"/>
                <a:gd name="connsiteY547" fmla="*/ 792671 h 1609725"/>
                <a:gd name="connsiteX548" fmla="*/ 1017175 w 1323975"/>
                <a:gd name="connsiteY548" fmla="*/ 794671 h 1609725"/>
                <a:gd name="connsiteX549" fmla="*/ 1014412 w 1323975"/>
                <a:gd name="connsiteY549" fmla="*/ 790575 h 1609725"/>
                <a:gd name="connsiteX550" fmla="*/ 1004030 w 1323975"/>
                <a:gd name="connsiteY550" fmla="*/ 796766 h 1609725"/>
                <a:gd name="connsiteX551" fmla="*/ 1000411 w 1323975"/>
                <a:gd name="connsiteY551" fmla="*/ 796004 h 1609725"/>
                <a:gd name="connsiteX552" fmla="*/ 984599 w 1323975"/>
                <a:gd name="connsiteY552" fmla="*/ 805148 h 1609725"/>
                <a:gd name="connsiteX553" fmla="*/ 979075 w 1323975"/>
                <a:gd name="connsiteY553" fmla="*/ 812482 h 1609725"/>
                <a:gd name="connsiteX554" fmla="*/ 980789 w 1323975"/>
                <a:gd name="connsiteY554" fmla="*/ 825246 h 1609725"/>
                <a:gd name="connsiteX555" fmla="*/ 986218 w 1323975"/>
                <a:gd name="connsiteY555" fmla="*/ 832485 h 1609725"/>
                <a:gd name="connsiteX556" fmla="*/ 984313 w 1323975"/>
                <a:gd name="connsiteY556" fmla="*/ 836200 h 1609725"/>
                <a:gd name="connsiteX557" fmla="*/ 986790 w 1323975"/>
                <a:gd name="connsiteY557" fmla="*/ 841820 h 1609725"/>
                <a:gd name="connsiteX558" fmla="*/ 984980 w 1323975"/>
                <a:gd name="connsiteY558" fmla="*/ 842581 h 1609725"/>
                <a:gd name="connsiteX559" fmla="*/ 988695 w 1323975"/>
                <a:gd name="connsiteY559" fmla="*/ 852869 h 1609725"/>
                <a:gd name="connsiteX560" fmla="*/ 983266 w 1323975"/>
                <a:gd name="connsiteY560" fmla="*/ 846201 h 1609725"/>
                <a:gd name="connsiteX561" fmla="*/ 977170 w 1323975"/>
                <a:gd name="connsiteY561" fmla="*/ 850487 h 1609725"/>
                <a:gd name="connsiteX562" fmla="*/ 978599 w 1323975"/>
                <a:gd name="connsiteY562" fmla="*/ 868775 h 1609725"/>
                <a:gd name="connsiteX563" fmla="*/ 969359 w 1323975"/>
                <a:gd name="connsiteY563" fmla="*/ 876586 h 1609725"/>
                <a:gd name="connsiteX564" fmla="*/ 966597 w 1323975"/>
                <a:gd name="connsiteY564" fmla="*/ 883158 h 1609725"/>
                <a:gd name="connsiteX565" fmla="*/ 966407 w 1323975"/>
                <a:gd name="connsiteY565" fmla="*/ 889540 h 1609725"/>
                <a:gd name="connsiteX566" fmla="*/ 971645 w 1323975"/>
                <a:gd name="connsiteY566" fmla="*/ 904685 h 1609725"/>
                <a:gd name="connsiteX567" fmla="*/ 968121 w 1323975"/>
                <a:gd name="connsiteY567" fmla="*/ 906494 h 1609725"/>
                <a:gd name="connsiteX568" fmla="*/ 969835 w 1323975"/>
                <a:gd name="connsiteY568" fmla="*/ 914114 h 1609725"/>
                <a:gd name="connsiteX569" fmla="*/ 967740 w 1323975"/>
                <a:gd name="connsiteY569" fmla="*/ 922687 h 1609725"/>
                <a:gd name="connsiteX570" fmla="*/ 977170 w 1323975"/>
                <a:gd name="connsiteY570" fmla="*/ 942880 h 1609725"/>
                <a:gd name="connsiteX571" fmla="*/ 975836 w 1323975"/>
                <a:gd name="connsiteY571" fmla="*/ 944309 h 1609725"/>
                <a:gd name="connsiteX572" fmla="*/ 959834 w 1323975"/>
                <a:gd name="connsiteY572" fmla="*/ 948214 h 1609725"/>
                <a:gd name="connsiteX573" fmla="*/ 949547 w 1323975"/>
                <a:gd name="connsiteY573" fmla="*/ 948119 h 1609725"/>
                <a:gd name="connsiteX574" fmla="*/ 930021 w 1323975"/>
                <a:gd name="connsiteY574" fmla="*/ 961072 h 1609725"/>
                <a:gd name="connsiteX575" fmla="*/ 913352 w 1323975"/>
                <a:gd name="connsiteY575" fmla="*/ 959739 h 1609725"/>
                <a:gd name="connsiteX576" fmla="*/ 916972 w 1323975"/>
                <a:gd name="connsiteY576" fmla="*/ 946880 h 1609725"/>
                <a:gd name="connsiteX577" fmla="*/ 910304 w 1323975"/>
                <a:gd name="connsiteY577" fmla="*/ 939737 h 1609725"/>
                <a:gd name="connsiteX578" fmla="*/ 910876 w 1323975"/>
                <a:gd name="connsiteY578" fmla="*/ 919734 h 1609725"/>
                <a:gd name="connsiteX579" fmla="*/ 916305 w 1323975"/>
                <a:gd name="connsiteY579" fmla="*/ 903065 h 1609725"/>
                <a:gd name="connsiteX580" fmla="*/ 913828 w 1323975"/>
                <a:gd name="connsiteY580" fmla="*/ 892969 h 1609725"/>
                <a:gd name="connsiteX581" fmla="*/ 914495 w 1323975"/>
                <a:gd name="connsiteY581" fmla="*/ 878967 h 1609725"/>
                <a:gd name="connsiteX582" fmla="*/ 918591 w 1323975"/>
                <a:gd name="connsiteY582" fmla="*/ 862013 h 1609725"/>
                <a:gd name="connsiteX583" fmla="*/ 906780 w 1323975"/>
                <a:gd name="connsiteY583" fmla="*/ 850487 h 1609725"/>
                <a:gd name="connsiteX584" fmla="*/ 880682 w 1323975"/>
                <a:gd name="connsiteY584" fmla="*/ 872585 h 1609725"/>
                <a:gd name="connsiteX585" fmla="*/ 881158 w 1323975"/>
                <a:gd name="connsiteY585" fmla="*/ 888778 h 1609725"/>
                <a:gd name="connsiteX586" fmla="*/ 889444 w 1323975"/>
                <a:gd name="connsiteY586" fmla="*/ 894112 h 1609725"/>
                <a:gd name="connsiteX587" fmla="*/ 896588 w 1323975"/>
                <a:gd name="connsiteY587" fmla="*/ 890683 h 1609725"/>
                <a:gd name="connsiteX588" fmla="*/ 898779 w 1323975"/>
                <a:gd name="connsiteY588" fmla="*/ 895160 h 1609725"/>
                <a:gd name="connsiteX589" fmla="*/ 889635 w 1323975"/>
                <a:gd name="connsiteY589" fmla="*/ 897827 h 1609725"/>
                <a:gd name="connsiteX590" fmla="*/ 886492 w 1323975"/>
                <a:gd name="connsiteY590" fmla="*/ 895826 h 1609725"/>
                <a:gd name="connsiteX591" fmla="*/ 882491 w 1323975"/>
                <a:gd name="connsiteY591" fmla="*/ 900970 h 1609725"/>
                <a:gd name="connsiteX592" fmla="*/ 875062 w 1323975"/>
                <a:gd name="connsiteY592" fmla="*/ 903827 h 1609725"/>
                <a:gd name="connsiteX593" fmla="*/ 859250 w 1323975"/>
                <a:gd name="connsiteY593" fmla="*/ 902113 h 1609725"/>
                <a:gd name="connsiteX594" fmla="*/ 857155 w 1323975"/>
                <a:gd name="connsiteY594" fmla="*/ 927259 h 1609725"/>
                <a:gd name="connsiteX595" fmla="*/ 865346 w 1323975"/>
                <a:gd name="connsiteY595" fmla="*/ 944975 h 1609725"/>
                <a:gd name="connsiteX596" fmla="*/ 874490 w 1323975"/>
                <a:gd name="connsiteY596" fmla="*/ 956405 h 1609725"/>
                <a:gd name="connsiteX597" fmla="*/ 871537 w 1323975"/>
                <a:gd name="connsiteY597" fmla="*/ 976313 h 1609725"/>
                <a:gd name="connsiteX598" fmla="*/ 873157 w 1323975"/>
                <a:gd name="connsiteY598" fmla="*/ 993934 h 1609725"/>
                <a:gd name="connsiteX599" fmla="*/ 857441 w 1323975"/>
                <a:gd name="connsiteY599" fmla="*/ 996887 h 1609725"/>
                <a:gd name="connsiteX600" fmla="*/ 838962 w 1323975"/>
                <a:gd name="connsiteY600" fmla="*/ 987076 h 1609725"/>
                <a:gd name="connsiteX601" fmla="*/ 816388 w 1323975"/>
                <a:gd name="connsiteY601" fmla="*/ 978503 h 1609725"/>
                <a:gd name="connsiteX602" fmla="*/ 808863 w 1323975"/>
                <a:gd name="connsiteY602" fmla="*/ 977932 h 1609725"/>
                <a:gd name="connsiteX603" fmla="*/ 807149 w 1323975"/>
                <a:gd name="connsiteY603" fmla="*/ 998601 h 1609725"/>
                <a:gd name="connsiteX604" fmla="*/ 794957 w 1323975"/>
                <a:gd name="connsiteY604" fmla="*/ 1003840 h 1609725"/>
                <a:gd name="connsiteX605" fmla="*/ 792670 w 1323975"/>
                <a:gd name="connsiteY605" fmla="*/ 996887 h 1609725"/>
                <a:gd name="connsiteX606" fmla="*/ 778288 w 1323975"/>
                <a:gd name="connsiteY606" fmla="*/ 998125 h 1609725"/>
                <a:gd name="connsiteX607" fmla="*/ 775335 w 1323975"/>
                <a:gd name="connsiteY607" fmla="*/ 988695 h 1609725"/>
                <a:gd name="connsiteX608" fmla="*/ 761333 w 1323975"/>
                <a:gd name="connsiteY608" fmla="*/ 987457 h 1609725"/>
                <a:gd name="connsiteX609" fmla="*/ 749427 w 1323975"/>
                <a:gd name="connsiteY609" fmla="*/ 980408 h 1609725"/>
                <a:gd name="connsiteX610" fmla="*/ 740759 w 1323975"/>
                <a:gd name="connsiteY610" fmla="*/ 994601 h 1609725"/>
                <a:gd name="connsiteX611" fmla="*/ 763715 w 1323975"/>
                <a:gd name="connsiteY611" fmla="*/ 1002697 h 1609725"/>
                <a:gd name="connsiteX612" fmla="*/ 762000 w 1323975"/>
                <a:gd name="connsiteY612" fmla="*/ 1007364 h 1609725"/>
                <a:gd name="connsiteX613" fmla="*/ 766858 w 1323975"/>
                <a:gd name="connsiteY613" fmla="*/ 1007173 h 1609725"/>
                <a:gd name="connsiteX614" fmla="*/ 768001 w 1323975"/>
                <a:gd name="connsiteY614" fmla="*/ 1011746 h 1609725"/>
                <a:gd name="connsiteX615" fmla="*/ 773811 w 1323975"/>
                <a:gd name="connsiteY615" fmla="*/ 1014889 h 1609725"/>
                <a:gd name="connsiteX616" fmla="*/ 772096 w 1323975"/>
                <a:gd name="connsiteY616" fmla="*/ 1017461 h 1609725"/>
                <a:gd name="connsiteX617" fmla="*/ 758761 w 1323975"/>
                <a:gd name="connsiteY617" fmla="*/ 1007364 h 1609725"/>
                <a:gd name="connsiteX618" fmla="*/ 756857 w 1323975"/>
                <a:gd name="connsiteY618" fmla="*/ 1013174 h 1609725"/>
                <a:gd name="connsiteX619" fmla="*/ 768572 w 1323975"/>
                <a:gd name="connsiteY619" fmla="*/ 1020889 h 1609725"/>
                <a:gd name="connsiteX620" fmla="*/ 783431 w 1323975"/>
                <a:gd name="connsiteY620" fmla="*/ 1042035 h 1609725"/>
                <a:gd name="connsiteX621" fmla="*/ 787241 w 1323975"/>
                <a:gd name="connsiteY621" fmla="*/ 1055370 h 1609725"/>
                <a:gd name="connsiteX622" fmla="*/ 784288 w 1323975"/>
                <a:gd name="connsiteY622" fmla="*/ 1074991 h 1609725"/>
                <a:gd name="connsiteX623" fmla="*/ 798004 w 1323975"/>
                <a:gd name="connsiteY623" fmla="*/ 1074991 h 1609725"/>
                <a:gd name="connsiteX624" fmla="*/ 798862 w 1323975"/>
                <a:gd name="connsiteY624" fmla="*/ 1064323 h 1609725"/>
                <a:gd name="connsiteX625" fmla="*/ 802195 w 1323975"/>
                <a:gd name="connsiteY625" fmla="*/ 1063085 h 1609725"/>
                <a:gd name="connsiteX626" fmla="*/ 810959 w 1323975"/>
                <a:gd name="connsiteY626" fmla="*/ 1049560 h 1609725"/>
                <a:gd name="connsiteX627" fmla="*/ 820674 w 1323975"/>
                <a:gd name="connsiteY627" fmla="*/ 1044893 h 1609725"/>
                <a:gd name="connsiteX628" fmla="*/ 828961 w 1323975"/>
                <a:gd name="connsiteY628" fmla="*/ 1030986 h 1609725"/>
                <a:gd name="connsiteX629" fmla="*/ 835342 w 1323975"/>
                <a:gd name="connsiteY629" fmla="*/ 1027081 h 1609725"/>
                <a:gd name="connsiteX630" fmla="*/ 853631 w 1323975"/>
                <a:gd name="connsiteY630" fmla="*/ 1034034 h 1609725"/>
                <a:gd name="connsiteX631" fmla="*/ 865156 w 1323975"/>
                <a:gd name="connsiteY631" fmla="*/ 1043559 h 1609725"/>
                <a:gd name="connsiteX632" fmla="*/ 878681 w 1323975"/>
                <a:gd name="connsiteY632" fmla="*/ 1040225 h 1609725"/>
                <a:gd name="connsiteX633" fmla="*/ 891731 w 1323975"/>
                <a:gd name="connsiteY633" fmla="*/ 1044702 h 1609725"/>
                <a:gd name="connsiteX634" fmla="*/ 878015 w 1323975"/>
                <a:gd name="connsiteY634" fmla="*/ 1053846 h 1609725"/>
                <a:gd name="connsiteX635" fmla="*/ 871633 w 1323975"/>
                <a:gd name="connsiteY635" fmla="*/ 1067943 h 1609725"/>
                <a:gd name="connsiteX636" fmla="*/ 872204 w 1323975"/>
                <a:gd name="connsiteY636" fmla="*/ 1086803 h 1609725"/>
                <a:gd name="connsiteX637" fmla="*/ 879062 w 1323975"/>
                <a:gd name="connsiteY637" fmla="*/ 1084993 h 1609725"/>
                <a:gd name="connsiteX638" fmla="*/ 881729 w 1323975"/>
                <a:gd name="connsiteY638" fmla="*/ 1090517 h 1609725"/>
                <a:gd name="connsiteX639" fmla="*/ 889444 w 1323975"/>
                <a:gd name="connsiteY639" fmla="*/ 1080706 h 1609725"/>
                <a:gd name="connsiteX640" fmla="*/ 900112 w 1323975"/>
                <a:gd name="connsiteY640" fmla="*/ 1086993 h 1609725"/>
                <a:gd name="connsiteX641" fmla="*/ 898017 w 1323975"/>
                <a:gd name="connsiteY641" fmla="*/ 1091184 h 1609725"/>
                <a:gd name="connsiteX642" fmla="*/ 900970 w 1323975"/>
                <a:gd name="connsiteY642" fmla="*/ 1098423 h 1609725"/>
                <a:gd name="connsiteX643" fmla="*/ 891921 w 1323975"/>
                <a:gd name="connsiteY643" fmla="*/ 1109281 h 1609725"/>
                <a:gd name="connsiteX644" fmla="*/ 898112 w 1323975"/>
                <a:gd name="connsiteY644" fmla="*/ 1109853 h 1609725"/>
                <a:gd name="connsiteX645" fmla="*/ 902779 w 1323975"/>
                <a:gd name="connsiteY645" fmla="*/ 1120807 h 1609725"/>
                <a:gd name="connsiteX646" fmla="*/ 887254 w 1323975"/>
                <a:gd name="connsiteY646" fmla="*/ 1136714 h 1609725"/>
                <a:gd name="connsiteX647" fmla="*/ 886587 w 1323975"/>
                <a:gd name="connsiteY647" fmla="*/ 1149096 h 1609725"/>
                <a:gd name="connsiteX648" fmla="*/ 878681 w 1323975"/>
                <a:gd name="connsiteY648" fmla="*/ 1155478 h 1609725"/>
                <a:gd name="connsiteX649" fmla="*/ 889921 w 1323975"/>
                <a:gd name="connsiteY649" fmla="*/ 1162526 h 1609725"/>
                <a:gd name="connsiteX650" fmla="*/ 881634 w 1323975"/>
                <a:gd name="connsiteY650" fmla="*/ 1176433 h 1609725"/>
                <a:gd name="connsiteX651" fmla="*/ 888397 w 1323975"/>
                <a:gd name="connsiteY651" fmla="*/ 1179481 h 1609725"/>
                <a:gd name="connsiteX652" fmla="*/ 886777 w 1323975"/>
                <a:gd name="connsiteY652" fmla="*/ 1185958 h 1609725"/>
                <a:gd name="connsiteX653" fmla="*/ 892588 w 1323975"/>
                <a:gd name="connsiteY653" fmla="*/ 1191578 h 1609725"/>
                <a:gd name="connsiteX654" fmla="*/ 887825 w 1323975"/>
                <a:gd name="connsiteY654" fmla="*/ 1197102 h 1609725"/>
                <a:gd name="connsiteX655" fmla="*/ 901256 w 1323975"/>
                <a:gd name="connsiteY655" fmla="*/ 1208818 h 1609725"/>
                <a:gd name="connsiteX656" fmla="*/ 897065 w 1323975"/>
                <a:gd name="connsiteY656" fmla="*/ 1212152 h 1609725"/>
                <a:gd name="connsiteX657" fmla="*/ 896779 w 1323975"/>
                <a:gd name="connsiteY657" fmla="*/ 1225487 h 1609725"/>
                <a:gd name="connsiteX658" fmla="*/ 892874 w 1323975"/>
                <a:gd name="connsiteY658" fmla="*/ 1236440 h 1609725"/>
                <a:gd name="connsiteX659" fmla="*/ 895064 w 1323975"/>
                <a:gd name="connsiteY659" fmla="*/ 1242060 h 1609725"/>
                <a:gd name="connsiteX660" fmla="*/ 882872 w 1323975"/>
                <a:gd name="connsiteY660" fmla="*/ 1248728 h 1609725"/>
                <a:gd name="connsiteX661" fmla="*/ 883825 w 1323975"/>
                <a:gd name="connsiteY661" fmla="*/ 1252823 h 1609725"/>
                <a:gd name="connsiteX662" fmla="*/ 894302 w 1323975"/>
                <a:gd name="connsiteY662" fmla="*/ 1254919 h 1609725"/>
                <a:gd name="connsiteX663" fmla="*/ 892874 w 1323975"/>
                <a:gd name="connsiteY663" fmla="*/ 1260348 h 1609725"/>
                <a:gd name="connsiteX664" fmla="*/ 895541 w 1323975"/>
                <a:gd name="connsiteY664" fmla="*/ 1263110 h 1609725"/>
                <a:gd name="connsiteX665" fmla="*/ 899922 w 1323975"/>
                <a:gd name="connsiteY665" fmla="*/ 1262729 h 1609725"/>
                <a:gd name="connsiteX666" fmla="*/ 898684 w 1323975"/>
                <a:gd name="connsiteY666" fmla="*/ 1266254 h 1609725"/>
                <a:gd name="connsiteX667" fmla="*/ 904399 w 1323975"/>
                <a:gd name="connsiteY667" fmla="*/ 1270635 h 1609725"/>
                <a:gd name="connsiteX668" fmla="*/ 904589 w 1323975"/>
                <a:gd name="connsiteY668" fmla="*/ 1275969 h 1609725"/>
                <a:gd name="connsiteX669" fmla="*/ 913352 w 1323975"/>
                <a:gd name="connsiteY669" fmla="*/ 1277969 h 1609725"/>
                <a:gd name="connsiteX670" fmla="*/ 918210 w 1323975"/>
                <a:gd name="connsiteY670" fmla="*/ 1283875 h 1609725"/>
                <a:gd name="connsiteX671" fmla="*/ 935831 w 1323975"/>
                <a:gd name="connsiteY671" fmla="*/ 1287018 h 1609725"/>
                <a:gd name="connsiteX672" fmla="*/ 942499 w 1323975"/>
                <a:gd name="connsiteY672" fmla="*/ 1304925 h 1609725"/>
                <a:gd name="connsiteX673" fmla="*/ 967073 w 1323975"/>
                <a:gd name="connsiteY673" fmla="*/ 1319498 h 1609725"/>
                <a:gd name="connsiteX674" fmla="*/ 975741 w 1323975"/>
                <a:gd name="connsiteY674" fmla="*/ 1338453 h 1609725"/>
                <a:gd name="connsiteX675" fmla="*/ 969264 w 1323975"/>
                <a:gd name="connsiteY675" fmla="*/ 1338548 h 1609725"/>
                <a:gd name="connsiteX676" fmla="*/ 968121 w 1323975"/>
                <a:gd name="connsiteY676" fmla="*/ 1353026 h 1609725"/>
                <a:gd name="connsiteX677" fmla="*/ 956596 w 1323975"/>
                <a:gd name="connsiteY677" fmla="*/ 1364171 h 1609725"/>
                <a:gd name="connsiteX678" fmla="*/ 953071 w 1323975"/>
                <a:gd name="connsiteY678" fmla="*/ 1363123 h 1609725"/>
                <a:gd name="connsiteX679" fmla="*/ 950881 w 1323975"/>
                <a:gd name="connsiteY679" fmla="*/ 1365790 h 1609725"/>
                <a:gd name="connsiteX680" fmla="*/ 948023 w 1323975"/>
                <a:gd name="connsiteY680" fmla="*/ 1377696 h 1609725"/>
                <a:gd name="connsiteX681" fmla="*/ 954976 w 1323975"/>
                <a:gd name="connsiteY681" fmla="*/ 1395794 h 1609725"/>
                <a:gd name="connsiteX682" fmla="*/ 953738 w 1323975"/>
                <a:gd name="connsiteY682" fmla="*/ 1403318 h 1609725"/>
                <a:gd name="connsiteX683" fmla="*/ 945166 w 1323975"/>
                <a:gd name="connsiteY683" fmla="*/ 1410653 h 1609725"/>
                <a:gd name="connsiteX684" fmla="*/ 933736 w 1323975"/>
                <a:gd name="connsiteY684" fmla="*/ 1403509 h 1609725"/>
                <a:gd name="connsiteX685" fmla="*/ 944785 w 1323975"/>
                <a:gd name="connsiteY685" fmla="*/ 1410843 h 1609725"/>
                <a:gd name="connsiteX686" fmla="*/ 935831 w 1323975"/>
                <a:gd name="connsiteY686" fmla="*/ 1420178 h 1609725"/>
                <a:gd name="connsiteX687" fmla="*/ 934974 w 1323975"/>
                <a:gd name="connsiteY687" fmla="*/ 1425321 h 1609725"/>
                <a:gd name="connsiteX688" fmla="*/ 942023 w 1323975"/>
                <a:gd name="connsiteY688" fmla="*/ 1435989 h 1609725"/>
                <a:gd name="connsiteX689" fmla="*/ 939832 w 1323975"/>
                <a:gd name="connsiteY689" fmla="*/ 1433989 h 1609725"/>
                <a:gd name="connsiteX690" fmla="*/ 943261 w 1323975"/>
                <a:gd name="connsiteY690" fmla="*/ 1444847 h 1609725"/>
                <a:gd name="connsiteX691" fmla="*/ 945166 w 1323975"/>
                <a:gd name="connsiteY691" fmla="*/ 1443990 h 1609725"/>
                <a:gd name="connsiteX692" fmla="*/ 939641 w 1323975"/>
                <a:gd name="connsiteY692" fmla="*/ 1447800 h 1609725"/>
                <a:gd name="connsiteX693" fmla="*/ 929164 w 1323975"/>
                <a:gd name="connsiteY693" fmla="*/ 1450467 h 1609725"/>
                <a:gd name="connsiteX694" fmla="*/ 927735 w 1323975"/>
                <a:gd name="connsiteY694" fmla="*/ 1453039 h 1609725"/>
                <a:gd name="connsiteX695" fmla="*/ 936688 w 1323975"/>
                <a:gd name="connsiteY695" fmla="*/ 1463230 h 1609725"/>
                <a:gd name="connsiteX696" fmla="*/ 939641 w 1323975"/>
                <a:gd name="connsiteY696" fmla="*/ 1458754 h 1609725"/>
                <a:gd name="connsiteX697" fmla="*/ 926306 w 1323975"/>
                <a:gd name="connsiteY697" fmla="*/ 1481804 h 1609725"/>
                <a:gd name="connsiteX698" fmla="*/ 921353 w 1323975"/>
                <a:gd name="connsiteY698" fmla="*/ 1504093 h 1609725"/>
                <a:gd name="connsiteX699" fmla="*/ 922687 w 1323975"/>
                <a:gd name="connsiteY699" fmla="*/ 1523238 h 1609725"/>
                <a:gd name="connsiteX700" fmla="*/ 915734 w 1323975"/>
                <a:gd name="connsiteY700" fmla="*/ 1530287 h 1609725"/>
                <a:gd name="connsiteX701" fmla="*/ 895255 w 1323975"/>
                <a:gd name="connsiteY701" fmla="*/ 1536859 h 1609725"/>
                <a:gd name="connsiteX702" fmla="*/ 885634 w 1323975"/>
                <a:gd name="connsiteY702" fmla="*/ 1548289 h 1609725"/>
                <a:gd name="connsiteX703" fmla="*/ 871347 w 1323975"/>
                <a:gd name="connsiteY703" fmla="*/ 1555242 h 1609725"/>
                <a:gd name="connsiteX704" fmla="*/ 872871 w 1323975"/>
                <a:gd name="connsiteY704" fmla="*/ 1556671 h 1609725"/>
                <a:gd name="connsiteX705" fmla="*/ 865918 w 1323975"/>
                <a:gd name="connsiteY705" fmla="*/ 1571625 h 1609725"/>
                <a:gd name="connsiteX706" fmla="*/ 867251 w 1323975"/>
                <a:gd name="connsiteY706" fmla="*/ 1573911 h 1609725"/>
                <a:gd name="connsiteX707" fmla="*/ 858298 w 1323975"/>
                <a:gd name="connsiteY707" fmla="*/ 1572387 h 1609725"/>
                <a:gd name="connsiteX708" fmla="*/ 857536 w 1323975"/>
                <a:gd name="connsiteY708" fmla="*/ 1574102 h 1609725"/>
                <a:gd name="connsiteX709" fmla="*/ 864965 w 1323975"/>
                <a:gd name="connsiteY709" fmla="*/ 1577721 h 1609725"/>
                <a:gd name="connsiteX710" fmla="*/ 869347 w 1323975"/>
                <a:gd name="connsiteY710" fmla="*/ 1590675 h 1609725"/>
                <a:gd name="connsiteX711" fmla="*/ 846201 w 1323975"/>
                <a:gd name="connsiteY711" fmla="*/ 1592104 h 1609725"/>
                <a:gd name="connsiteX712" fmla="*/ 845820 w 1323975"/>
                <a:gd name="connsiteY712" fmla="*/ 1589056 h 1609725"/>
                <a:gd name="connsiteX713" fmla="*/ 845534 w 1323975"/>
                <a:gd name="connsiteY713" fmla="*/ 1592485 h 1609725"/>
                <a:gd name="connsiteX714" fmla="*/ 834009 w 1323975"/>
                <a:gd name="connsiteY714" fmla="*/ 1578483 h 1609725"/>
                <a:gd name="connsiteX715" fmla="*/ 826484 w 1323975"/>
                <a:gd name="connsiteY715" fmla="*/ 1576578 h 1609725"/>
                <a:gd name="connsiteX716" fmla="*/ 825246 w 1323975"/>
                <a:gd name="connsiteY716" fmla="*/ 1579816 h 1609725"/>
                <a:gd name="connsiteX717" fmla="*/ 814959 w 1323975"/>
                <a:gd name="connsiteY717" fmla="*/ 1580102 h 1609725"/>
                <a:gd name="connsiteX718" fmla="*/ 818483 w 1323975"/>
                <a:gd name="connsiteY718" fmla="*/ 1578769 h 1609725"/>
                <a:gd name="connsiteX719" fmla="*/ 812959 w 1323975"/>
                <a:gd name="connsiteY719" fmla="*/ 1577340 h 1609725"/>
                <a:gd name="connsiteX720" fmla="*/ 793337 w 1323975"/>
                <a:gd name="connsiteY720" fmla="*/ 1588484 h 1609725"/>
                <a:gd name="connsiteX721" fmla="*/ 790766 w 1323975"/>
                <a:gd name="connsiteY721" fmla="*/ 1582579 h 1609725"/>
                <a:gd name="connsiteX722" fmla="*/ 781621 w 1323975"/>
                <a:gd name="connsiteY722" fmla="*/ 1577149 h 1609725"/>
                <a:gd name="connsiteX723" fmla="*/ 768953 w 1323975"/>
                <a:gd name="connsiteY723" fmla="*/ 1576388 h 1609725"/>
                <a:gd name="connsiteX724" fmla="*/ 765905 w 1323975"/>
                <a:gd name="connsiteY724" fmla="*/ 1566101 h 1609725"/>
                <a:gd name="connsiteX725" fmla="*/ 756857 w 1323975"/>
                <a:gd name="connsiteY725" fmla="*/ 1556956 h 1609725"/>
                <a:gd name="connsiteX726" fmla="*/ 759238 w 1323975"/>
                <a:gd name="connsiteY726" fmla="*/ 1567910 h 1609725"/>
                <a:gd name="connsiteX727" fmla="*/ 749999 w 1323975"/>
                <a:gd name="connsiteY727" fmla="*/ 1566672 h 1609725"/>
                <a:gd name="connsiteX728" fmla="*/ 743998 w 1323975"/>
                <a:gd name="connsiteY728" fmla="*/ 1573149 h 1609725"/>
                <a:gd name="connsiteX729" fmla="*/ 734949 w 1323975"/>
                <a:gd name="connsiteY729" fmla="*/ 1575245 h 1609725"/>
                <a:gd name="connsiteX730" fmla="*/ 727043 w 1323975"/>
                <a:gd name="connsiteY730" fmla="*/ 1586960 h 1609725"/>
                <a:gd name="connsiteX731" fmla="*/ 714280 w 1323975"/>
                <a:gd name="connsiteY731" fmla="*/ 1592961 h 1609725"/>
                <a:gd name="connsiteX732" fmla="*/ 706660 w 1323975"/>
                <a:gd name="connsiteY732" fmla="*/ 1602772 h 1609725"/>
                <a:gd name="connsiteX733" fmla="*/ 693325 w 1323975"/>
                <a:gd name="connsiteY733" fmla="*/ 1607534 h 1609725"/>
                <a:gd name="connsiteX734" fmla="*/ 685991 w 1323975"/>
                <a:gd name="connsiteY734" fmla="*/ 1606487 h 1609725"/>
                <a:gd name="connsiteX735" fmla="*/ 680085 w 1323975"/>
                <a:gd name="connsiteY735" fmla="*/ 1598295 h 1609725"/>
                <a:gd name="connsiteX736" fmla="*/ 644842 w 1323975"/>
                <a:gd name="connsiteY736" fmla="*/ 1582388 h 1609725"/>
                <a:gd name="connsiteX737" fmla="*/ 520922 w 1323975"/>
                <a:gd name="connsiteY737" fmla="*/ 1526667 h 1609725"/>
                <a:gd name="connsiteX738" fmla="*/ 523780 w 1323975"/>
                <a:gd name="connsiteY738" fmla="*/ 1529334 h 1609725"/>
                <a:gd name="connsiteX739" fmla="*/ 526733 w 1323975"/>
                <a:gd name="connsiteY739" fmla="*/ 1529048 h 1609725"/>
                <a:gd name="connsiteX740" fmla="*/ 527113 w 1323975"/>
                <a:gd name="connsiteY740" fmla="*/ 1526096 h 1609725"/>
                <a:gd name="connsiteX741" fmla="*/ 534162 w 1323975"/>
                <a:gd name="connsiteY741" fmla="*/ 1530287 h 1609725"/>
                <a:gd name="connsiteX742" fmla="*/ 535686 w 1323975"/>
                <a:gd name="connsiteY742" fmla="*/ 1517142 h 1609725"/>
                <a:gd name="connsiteX743" fmla="*/ 527209 w 1323975"/>
                <a:gd name="connsiteY743" fmla="*/ 1516189 h 1609725"/>
                <a:gd name="connsiteX744" fmla="*/ 520922 w 1323975"/>
                <a:gd name="connsiteY744" fmla="*/ 1526667 h 1609725"/>
                <a:gd name="connsiteX745" fmla="*/ 838486 w 1323975"/>
                <a:gd name="connsiteY745" fmla="*/ 1582484 h 1609725"/>
                <a:gd name="connsiteX746" fmla="*/ 843439 w 1323975"/>
                <a:gd name="connsiteY746" fmla="*/ 1584960 h 1609725"/>
                <a:gd name="connsiteX747" fmla="*/ 841248 w 1323975"/>
                <a:gd name="connsiteY747" fmla="*/ 1581055 h 1609725"/>
                <a:gd name="connsiteX748" fmla="*/ 838486 w 1323975"/>
                <a:gd name="connsiteY748" fmla="*/ 1582484 h 1609725"/>
                <a:gd name="connsiteX749" fmla="*/ 346519 w 1323975"/>
                <a:gd name="connsiteY749" fmla="*/ 1546479 h 1609725"/>
                <a:gd name="connsiteX750" fmla="*/ 352234 w 1323975"/>
                <a:gd name="connsiteY750" fmla="*/ 1545050 h 1609725"/>
                <a:gd name="connsiteX751" fmla="*/ 362045 w 1323975"/>
                <a:gd name="connsiteY751" fmla="*/ 1552480 h 1609725"/>
                <a:gd name="connsiteX752" fmla="*/ 365665 w 1323975"/>
                <a:gd name="connsiteY752" fmla="*/ 1558385 h 1609725"/>
                <a:gd name="connsiteX753" fmla="*/ 361664 w 1323975"/>
                <a:gd name="connsiteY753" fmla="*/ 1554575 h 1609725"/>
                <a:gd name="connsiteX754" fmla="*/ 360521 w 1323975"/>
                <a:gd name="connsiteY754" fmla="*/ 1556290 h 1609725"/>
                <a:gd name="connsiteX755" fmla="*/ 357283 w 1323975"/>
                <a:gd name="connsiteY755" fmla="*/ 1550289 h 1609725"/>
                <a:gd name="connsiteX756" fmla="*/ 350329 w 1323975"/>
                <a:gd name="connsiteY756" fmla="*/ 1552575 h 1609725"/>
                <a:gd name="connsiteX757" fmla="*/ 346519 w 1323975"/>
                <a:gd name="connsiteY757" fmla="*/ 1546479 h 160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</a:cxnLst>
              <a:rect l="l" t="t" r="r" b="b"/>
              <a:pathLst>
                <a:path w="1323975" h="1609725">
                  <a:moveTo>
                    <a:pt x="644842" y="1582388"/>
                  </a:moveTo>
                  <a:lnTo>
                    <a:pt x="636270" y="1581245"/>
                  </a:lnTo>
                  <a:lnTo>
                    <a:pt x="617410" y="1584674"/>
                  </a:lnTo>
                  <a:lnTo>
                    <a:pt x="588169" y="1599724"/>
                  </a:lnTo>
                  <a:lnTo>
                    <a:pt x="570643" y="1604867"/>
                  </a:lnTo>
                  <a:lnTo>
                    <a:pt x="570262" y="1600581"/>
                  </a:lnTo>
                  <a:lnTo>
                    <a:pt x="562737" y="1591437"/>
                  </a:lnTo>
                  <a:lnTo>
                    <a:pt x="542449" y="1553623"/>
                  </a:lnTo>
                  <a:lnTo>
                    <a:pt x="541592" y="1531906"/>
                  </a:lnTo>
                  <a:lnTo>
                    <a:pt x="544163" y="1527429"/>
                  </a:lnTo>
                  <a:lnTo>
                    <a:pt x="544449" y="1522857"/>
                  </a:lnTo>
                  <a:lnTo>
                    <a:pt x="543401" y="1528001"/>
                  </a:lnTo>
                  <a:lnTo>
                    <a:pt x="537782" y="1525905"/>
                  </a:lnTo>
                  <a:lnTo>
                    <a:pt x="532924" y="1535049"/>
                  </a:lnTo>
                  <a:lnTo>
                    <a:pt x="519970" y="1530477"/>
                  </a:lnTo>
                  <a:lnTo>
                    <a:pt x="520922" y="1526667"/>
                  </a:lnTo>
                  <a:lnTo>
                    <a:pt x="518922" y="1525334"/>
                  </a:lnTo>
                  <a:lnTo>
                    <a:pt x="522065" y="1509331"/>
                  </a:lnTo>
                  <a:lnTo>
                    <a:pt x="529495" y="1508760"/>
                  </a:lnTo>
                  <a:lnTo>
                    <a:pt x="534162" y="1512189"/>
                  </a:lnTo>
                  <a:lnTo>
                    <a:pt x="543020" y="1508474"/>
                  </a:lnTo>
                  <a:lnTo>
                    <a:pt x="536258" y="1502283"/>
                  </a:lnTo>
                  <a:lnTo>
                    <a:pt x="538543" y="1496568"/>
                  </a:lnTo>
                  <a:lnTo>
                    <a:pt x="535115" y="1501140"/>
                  </a:lnTo>
                  <a:lnTo>
                    <a:pt x="528257" y="1499235"/>
                  </a:lnTo>
                  <a:lnTo>
                    <a:pt x="529685" y="1497711"/>
                  </a:lnTo>
                  <a:lnTo>
                    <a:pt x="523780" y="1491424"/>
                  </a:lnTo>
                  <a:lnTo>
                    <a:pt x="524732" y="1489329"/>
                  </a:lnTo>
                  <a:lnTo>
                    <a:pt x="521113" y="1487805"/>
                  </a:lnTo>
                  <a:lnTo>
                    <a:pt x="528447" y="1480756"/>
                  </a:lnTo>
                  <a:lnTo>
                    <a:pt x="525875" y="1476947"/>
                  </a:lnTo>
                  <a:lnTo>
                    <a:pt x="531304" y="1480566"/>
                  </a:lnTo>
                  <a:lnTo>
                    <a:pt x="526447" y="1487805"/>
                  </a:lnTo>
                  <a:lnTo>
                    <a:pt x="530066" y="1490091"/>
                  </a:lnTo>
                  <a:lnTo>
                    <a:pt x="539496" y="1483043"/>
                  </a:lnTo>
                  <a:lnTo>
                    <a:pt x="536829" y="1481519"/>
                  </a:lnTo>
                  <a:lnTo>
                    <a:pt x="537305" y="1478756"/>
                  </a:lnTo>
                  <a:lnTo>
                    <a:pt x="532257" y="1478947"/>
                  </a:lnTo>
                  <a:lnTo>
                    <a:pt x="535305" y="1473708"/>
                  </a:lnTo>
                  <a:lnTo>
                    <a:pt x="525399" y="1470851"/>
                  </a:lnTo>
                  <a:lnTo>
                    <a:pt x="522256" y="1465326"/>
                  </a:lnTo>
                  <a:lnTo>
                    <a:pt x="519017" y="1469422"/>
                  </a:lnTo>
                  <a:lnTo>
                    <a:pt x="513398" y="1468946"/>
                  </a:lnTo>
                  <a:lnTo>
                    <a:pt x="506444" y="1454468"/>
                  </a:lnTo>
                  <a:lnTo>
                    <a:pt x="506349" y="1457420"/>
                  </a:lnTo>
                  <a:lnTo>
                    <a:pt x="501110" y="1457897"/>
                  </a:lnTo>
                  <a:lnTo>
                    <a:pt x="502539" y="1441514"/>
                  </a:lnTo>
                  <a:lnTo>
                    <a:pt x="499967" y="1438656"/>
                  </a:lnTo>
                  <a:lnTo>
                    <a:pt x="489394" y="1459897"/>
                  </a:lnTo>
                  <a:lnTo>
                    <a:pt x="489585" y="1475422"/>
                  </a:lnTo>
                  <a:lnTo>
                    <a:pt x="480536" y="1490281"/>
                  </a:lnTo>
                  <a:lnTo>
                    <a:pt x="498253" y="1508379"/>
                  </a:lnTo>
                  <a:lnTo>
                    <a:pt x="503968" y="1504379"/>
                  </a:lnTo>
                  <a:lnTo>
                    <a:pt x="506349" y="1506093"/>
                  </a:lnTo>
                  <a:lnTo>
                    <a:pt x="501682" y="1511237"/>
                  </a:lnTo>
                  <a:lnTo>
                    <a:pt x="496252" y="1511903"/>
                  </a:lnTo>
                  <a:lnTo>
                    <a:pt x="495395" y="1508093"/>
                  </a:lnTo>
                  <a:lnTo>
                    <a:pt x="478345" y="1490758"/>
                  </a:lnTo>
                  <a:lnTo>
                    <a:pt x="482156" y="1479614"/>
                  </a:lnTo>
                  <a:lnTo>
                    <a:pt x="486442" y="1474565"/>
                  </a:lnTo>
                  <a:lnTo>
                    <a:pt x="487204" y="1459706"/>
                  </a:lnTo>
                  <a:lnTo>
                    <a:pt x="499967" y="1430655"/>
                  </a:lnTo>
                  <a:lnTo>
                    <a:pt x="505873" y="1428655"/>
                  </a:lnTo>
                  <a:lnTo>
                    <a:pt x="510731" y="1433417"/>
                  </a:lnTo>
                  <a:lnTo>
                    <a:pt x="515493" y="1428369"/>
                  </a:lnTo>
                  <a:lnTo>
                    <a:pt x="508159" y="1419511"/>
                  </a:lnTo>
                  <a:lnTo>
                    <a:pt x="503491" y="1417796"/>
                  </a:lnTo>
                  <a:lnTo>
                    <a:pt x="493490" y="1420082"/>
                  </a:lnTo>
                  <a:lnTo>
                    <a:pt x="475583" y="1416272"/>
                  </a:lnTo>
                  <a:lnTo>
                    <a:pt x="468916" y="1406843"/>
                  </a:lnTo>
                  <a:lnTo>
                    <a:pt x="470630" y="1388173"/>
                  </a:lnTo>
                  <a:lnTo>
                    <a:pt x="468249" y="1384078"/>
                  </a:lnTo>
                  <a:lnTo>
                    <a:pt x="458819" y="1384840"/>
                  </a:lnTo>
                  <a:lnTo>
                    <a:pt x="455009" y="1376553"/>
                  </a:lnTo>
                  <a:lnTo>
                    <a:pt x="449961" y="1373886"/>
                  </a:lnTo>
                  <a:lnTo>
                    <a:pt x="445770" y="1360265"/>
                  </a:lnTo>
                  <a:lnTo>
                    <a:pt x="446818" y="1356836"/>
                  </a:lnTo>
                  <a:lnTo>
                    <a:pt x="441960" y="1352550"/>
                  </a:lnTo>
                  <a:lnTo>
                    <a:pt x="440531" y="1341882"/>
                  </a:lnTo>
                  <a:lnTo>
                    <a:pt x="437578" y="1340739"/>
                  </a:lnTo>
                  <a:lnTo>
                    <a:pt x="431101" y="1341120"/>
                  </a:lnTo>
                  <a:lnTo>
                    <a:pt x="423767" y="1355027"/>
                  </a:lnTo>
                  <a:lnTo>
                    <a:pt x="406336" y="1372076"/>
                  </a:lnTo>
                  <a:lnTo>
                    <a:pt x="404336" y="1378744"/>
                  </a:lnTo>
                  <a:lnTo>
                    <a:pt x="390620" y="1397127"/>
                  </a:lnTo>
                  <a:lnTo>
                    <a:pt x="395478" y="1415320"/>
                  </a:lnTo>
                  <a:lnTo>
                    <a:pt x="393478" y="1418082"/>
                  </a:lnTo>
                  <a:lnTo>
                    <a:pt x="396050" y="1431607"/>
                  </a:lnTo>
                  <a:lnTo>
                    <a:pt x="399574" y="1438561"/>
                  </a:lnTo>
                  <a:lnTo>
                    <a:pt x="391382" y="1451420"/>
                  </a:lnTo>
                  <a:lnTo>
                    <a:pt x="389668" y="1472851"/>
                  </a:lnTo>
                  <a:lnTo>
                    <a:pt x="378904" y="1487519"/>
                  </a:lnTo>
                  <a:lnTo>
                    <a:pt x="377095" y="1487138"/>
                  </a:lnTo>
                  <a:lnTo>
                    <a:pt x="379190" y="1489424"/>
                  </a:lnTo>
                  <a:lnTo>
                    <a:pt x="372046" y="1486757"/>
                  </a:lnTo>
                  <a:lnTo>
                    <a:pt x="367856" y="1494663"/>
                  </a:lnTo>
                  <a:lnTo>
                    <a:pt x="363379" y="1493615"/>
                  </a:lnTo>
                  <a:lnTo>
                    <a:pt x="352139" y="1498568"/>
                  </a:lnTo>
                  <a:lnTo>
                    <a:pt x="350996" y="1505045"/>
                  </a:lnTo>
                  <a:lnTo>
                    <a:pt x="360902" y="1508284"/>
                  </a:lnTo>
                  <a:lnTo>
                    <a:pt x="359474" y="1506093"/>
                  </a:lnTo>
                  <a:lnTo>
                    <a:pt x="362045" y="1503331"/>
                  </a:lnTo>
                  <a:lnTo>
                    <a:pt x="367570" y="1509522"/>
                  </a:lnTo>
                  <a:lnTo>
                    <a:pt x="357854" y="1531715"/>
                  </a:lnTo>
                  <a:lnTo>
                    <a:pt x="350329" y="1529429"/>
                  </a:lnTo>
                  <a:lnTo>
                    <a:pt x="347853" y="1544288"/>
                  </a:lnTo>
                  <a:lnTo>
                    <a:pt x="322612" y="1533715"/>
                  </a:lnTo>
                  <a:lnTo>
                    <a:pt x="323945" y="1529715"/>
                  </a:lnTo>
                  <a:lnTo>
                    <a:pt x="332518" y="1531620"/>
                  </a:lnTo>
                  <a:lnTo>
                    <a:pt x="331660" y="1528858"/>
                  </a:lnTo>
                  <a:lnTo>
                    <a:pt x="337566" y="1527620"/>
                  </a:lnTo>
                  <a:lnTo>
                    <a:pt x="340614" y="1523905"/>
                  </a:lnTo>
                  <a:lnTo>
                    <a:pt x="337280" y="1513904"/>
                  </a:lnTo>
                  <a:lnTo>
                    <a:pt x="339852" y="1508093"/>
                  </a:lnTo>
                  <a:lnTo>
                    <a:pt x="337280" y="1504474"/>
                  </a:lnTo>
                  <a:lnTo>
                    <a:pt x="334232" y="1505045"/>
                  </a:lnTo>
                  <a:lnTo>
                    <a:pt x="332994" y="1496473"/>
                  </a:lnTo>
                  <a:lnTo>
                    <a:pt x="313944" y="1504283"/>
                  </a:lnTo>
                  <a:lnTo>
                    <a:pt x="313468" y="1495711"/>
                  </a:lnTo>
                  <a:lnTo>
                    <a:pt x="305752" y="1492472"/>
                  </a:lnTo>
                  <a:lnTo>
                    <a:pt x="306133" y="1477994"/>
                  </a:lnTo>
                  <a:lnTo>
                    <a:pt x="299752" y="1476661"/>
                  </a:lnTo>
                  <a:lnTo>
                    <a:pt x="287560" y="1498664"/>
                  </a:lnTo>
                  <a:lnTo>
                    <a:pt x="285845" y="1512665"/>
                  </a:lnTo>
                  <a:lnTo>
                    <a:pt x="289274" y="1524857"/>
                  </a:lnTo>
                  <a:lnTo>
                    <a:pt x="278225" y="1547431"/>
                  </a:lnTo>
                  <a:lnTo>
                    <a:pt x="274796" y="1548574"/>
                  </a:lnTo>
                  <a:lnTo>
                    <a:pt x="271748" y="1530572"/>
                  </a:lnTo>
                  <a:lnTo>
                    <a:pt x="255175" y="1516094"/>
                  </a:lnTo>
                  <a:lnTo>
                    <a:pt x="248031" y="1506474"/>
                  </a:lnTo>
                  <a:lnTo>
                    <a:pt x="246698" y="1498854"/>
                  </a:lnTo>
                  <a:lnTo>
                    <a:pt x="251269" y="1488377"/>
                  </a:lnTo>
                  <a:lnTo>
                    <a:pt x="253841" y="1468660"/>
                  </a:lnTo>
                  <a:lnTo>
                    <a:pt x="253936" y="1454277"/>
                  </a:lnTo>
                  <a:lnTo>
                    <a:pt x="247078" y="1436561"/>
                  </a:lnTo>
                  <a:lnTo>
                    <a:pt x="248602" y="1428464"/>
                  </a:lnTo>
                  <a:lnTo>
                    <a:pt x="252698" y="1418368"/>
                  </a:lnTo>
                  <a:lnTo>
                    <a:pt x="254699" y="1419035"/>
                  </a:lnTo>
                  <a:lnTo>
                    <a:pt x="254032" y="1414844"/>
                  </a:lnTo>
                  <a:lnTo>
                    <a:pt x="258794" y="1402271"/>
                  </a:lnTo>
                  <a:lnTo>
                    <a:pt x="270034" y="1401318"/>
                  </a:lnTo>
                  <a:lnTo>
                    <a:pt x="276130" y="1395889"/>
                  </a:lnTo>
                  <a:lnTo>
                    <a:pt x="281464" y="1395603"/>
                  </a:lnTo>
                  <a:lnTo>
                    <a:pt x="281464" y="1390079"/>
                  </a:lnTo>
                  <a:lnTo>
                    <a:pt x="278987" y="1388364"/>
                  </a:lnTo>
                  <a:lnTo>
                    <a:pt x="283940" y="1382554"/>
                  </a:lnTo>
                  <a:lnTo>
                    <a:pt x="279844" y="1380363"/>
                  </a:lnTo>
                  <a:lnTo>
                    <a:pt x="278035" y="1372172"/>
                  </a:lnTo>
                  <a:lnTo>
                    <a:pt x="289274" y="1367980"/>
                  </a:lnTo>
                  <a:lnTo>
                    <a:pt x="294132" y="1363123"/>
                  </a:lnTo>
                  <a:lnTo>
                    <a:pt x="290132" y="1354550"/>
                  </a:lnTo>
                  <a:lnTo>
                    <a:pt x="290798" y="1342072"/>
                  </a:lnTo>
                  <a:lnTo>
                    <a:pt x="288131" y="1334834"/>
                  </a:lnTo>
                  <a:lnTo>
                    <a:pt x="265557" y="1316831"/>
                  </a:lnTo>
                  <a:lnTo>
                    <a:pt x="254603" y="1304830"/>
                  </a:lnTo>
                  <a:lnTo>
                    <a:pt x="248126" y="1279589"/>
                  </a:lnTo>
                  <a:lnTo>
                    <a:pt x="240316" y="1274540"/>
                  </a:lnTo>
                  <a:lnTo>
                    <a:pt x="249650" y="1240441"/>
                  </a:lnTo>
                  <a:lnTo>
                    <a:pt x="257842" y="1233202"/>
                  </a:lnTo>
                  <a:lnTo>
                    <a:pt x="260033" y="1235964"/>
                  </a:lnTo>
                  <a:lnTo>
                    <a:pt x="262604" y="1233488"/>
                  </a:lnTo>
                  <a:lnTo>
                    <a:pt x="261842" y="1226058"/>
                  </a:lnTo>
                  <a:lnTo>
                    <a:pt x="254603" y="1226153"/>
                  </a:lnTo>
                  <a:lnTo>
                    <a:pt x="267176" y="1223963"/>
                  </a:lnTo>
                  <a:lnTo>
                    <a:pt x="268224" y="1217486"/>
                  </a:lnTo>
                  <a:lnTo>
                    <a:pt x="265366" y="1207008"/>
                  </a:lnTo>
                  <a:lnTo>
                    <a:pt x="272320" y="1201388"/>
                  </a:lnTo>
                  <a:lnTo>
                    <a:pt x="269462" y="1198721"/>
                  </a:lnTo>
                  <a:lnTo>
                    <a:pt x="267176" y="1202150"/>
                  </a:lnTo>
                  <a:lnTo>
                    <a:pt x="265557" y="1198721"/>
                  </a:lnTo>
                  <a:lnTo>
                    <a:pt x="270319" y="1196149"/>
                  </a:lnTo>
                  <a:lnTo>
                    <a:pt x="277463" y="1186434"/>
                  </a:lnTo>
                  <a:lnTo>
                    <a:pt x="261461" y="1186529"/>
                  </a:lnTo>
                  <a:lnTo>
                    <a:pt x="246602" y="1172909"/>
                  </a:lnTo>
                  <a:lnTo>
                    <a:pt x="248412" y="1168337"/>
                  </a:lnTo>
                  <a:lnTo>
                    <a:pt x="244316" y="1162812"/>
                  </a:lnTo>
                  <a:lnTo>
                    <a:pt x="247078" y="1155859"/>
                  </a:lnTo>
                  <a:lnTo>
                    <a:pt x="234410" y="1131284"/>
                  </a:lnTo>
                  <a:lnTo>
                    <a:pt x="226600" y="1126807"/>
                  </a:lnTo>
                  <a:lnTo>
                    <a:pt x="224885" y="1128236"/>
                  </a:lnTo>
                  <a:lnTo>
                    <a:pt x="217741" y="1125474"/>
                  </a:lnTo>
                  <a:lnTo>
                    <a:pt x="214789" y="1122331"/>
                  </a:lnTo>
                  <a:lnTo>
                    <a:pt x="218027" y="1117568"/>
                  </a:lnTo>
                  <a:lnTo>
                    <a:pt x="216313" y="1113472"/>
                  </a:lnTo>
                  <a:lnTo>
                    <a:pt x="207169" y="1111568"/>
                  </a:lnTo>
                  <a:lnTo>
                    <a:pt x="194310" y="1101947"/>
                  </a:lnTo>
                  <a:lnTo>
                    <a:pt x="209645" y="1088422"/>
                  </a:lnTo>
                  <a:lnTo>
                    <a:pt x="210502" y="1080135"/>
                  </a:lnTo>
                  <a:lnTo>
                    <a:pt x="195834" y="1060895"/>
                  </a:lnTo>
                  <a:lnTo>
                    <a:pt x="183070" y="1055465"/>
                  </a:lnTo>
                  <a:lnTo>
                    <a:pt x="175927" y="1044321"/>
                  </a:lnTo>
                  <a:lnTo>
                    <a:pt x="170974" y="1040892"/>
                  </a:lnTo>
                  <a:lnTo>
                    <a:pt x="166497" y="1032986"/>
                  </a:lnTo>
                  <a:lnTo>
                    <a:pt x="163830" y="1020318"/>
                  </a:lnTo>
                  <a:lnTo>
                    <a:pt x="161544" y="1020413"/>
                  </a:lnTo>
                  <a:lnTo>
                    <a:pt x="161353" y="1025557"/>
                  </a:lnTo>
                  <a:lnTo>
                    <a:pt x="151924" y="1038320"/>
                  </a:lnTo>
                  <a:lnTo>
                    <a:pt x="148590" y="1022985"/>
                  </a:lnTo>
                  <a:lnTo>
                    <a:pt x="146209" y="1020032"/>
                  </a:lnTo>
                  <a:lnTo>
                    <a:pt x="142494" y="1024604"/>
                  </a:lnTo>
                  <a:lnTo>
                    <a:pt x="138970" y="1021842"/>
                  </a:lnTo>
                  <a:lnTo>
                    <a:pt x="132874" y="1013746"/>
                  </a:lnTo>
                  <a:lnTo>
                    <a:pt x="133541" y="1008031"/>
                  </a:lnTo>
                  <a:lnTo>
                    <a:pt x="125444" y="1018699"/>
                  </a:lnTo>
                  <a:lnTo>
                    <a:pt x="108585" y="1027843"/>
                  </a:lnTo>
                  <a:lnTo>
                    <a:pt x="84963" y="1026223"/>
                  </a:lnTo>
                  <a:lnTo>
                    <a:pt x="67723" y="1028033"/>
                  </a:lnTo>
                  <a:lnTo>
                    <a:pt x="62293" y="1026223"/>
                  </a:lnTo>
                  <a:lnTo>
                    <a:pt x="51816" y="1014127"/>
                  </a:lnTo>
                  <a:lnTo>
                    <a:pt x="43053" y="1012603"/>
                  </a:lnTo>
                  <a:lnTo>
                    <a:pt x="34671" y="1015746"/>
                  </a:lnTo>
                  <a:lnTo>
                    <a:pt x="19145" y="1011555"/>
                  </a:lnTo>
                  <a:lnTo>
                    <a:pt x="10001" y="1003078"/>
                  </a:lnTo>
                  <a:lnTo>
                    <a:pt x="11430" y="972407"/>
                  </a:lnTo>
                  <a:lnTo>
                    <a:pt x="9525" y="970407"/>
                  </a:lnTo>
                  <a:lnTo>
                    <a:pt x="13716" y="957834"/>
                  </a:lnTo>
                  <a:lnTo>
                    <a:pt x="10954" y="954405"/>
                  </a:lnTo>
                  <a:lnTo>
                    <a:pt x="15621" y="950309"/>
                  </a:lnTo>
                  <a:lnTo>
                    <a:pt x="10858" y="942118"/>
                  </a:lnTo>
                  <a:lnTo>
                    <a:pt x="16192" y="936212"/>
                  </a:lnTo>
                  <a:lnTo>
                    <a:pt x="34195" y="926878"/>
                  </a:lnTo>
                  <a:lnTo>
                    <a:pt x="36576" y="892207"/>
                  </a:lnTo>
                  <a:lnTo>
                    <a:pt x="30385" y="878396"/>
                  </a:lnTo>
                  <a:lnTo>
                    <a:pt x="26384" y="855154"/>
                  </a:lnTo>
                  <a:lnTo>
                    <a:pt x="42005" y="813054"/>
                  </a:lnTo>
                  <a:lnTo>
                    <a:pt x="33528" y="814959"/>
                  </a:lnTo>
                  <a:lnTo>
                    <a:pt x="31242" y="812578"/>
                  </a:lnTo>
                  <a:lnTo>
                    <a:pt x="46387" y="802100"/>
                  </a:lnTo>
                  <a:lnTo>
                    <a:pt x="47911" y="796385"/>
                  </a:lnTo>
                  <a:lnTo>
                    <a:pt x="45720" y="782764"/>
                  </a:lnTo>
                  <a:lnTo>
                    <a:pt x="38290" y="768287"/>
                  </a:lnTo>
                  <a:lnTo>
                    <a:pt x="44482" y="758476"/>
                  </a:lnTo>
                  <a:lnTo>
                    <a:pt x="50101" y="723519"/>
                  </a:lnTo>
                  <a:lnTo>
                    <a:pt x="58579" y="722090"/>
                  </a:lnTo>
                  <a:lnTo>
                    <a:pt x="56102" y="709898"/>
                  </a:lnTo>
                  <a:lnTo>
                    <a:pt x="70675" y="669227"/>
                  </a:lnTo>
                  <a:lnTo>
                    <a:pt x="73533" y="665321"/>
                  </a:lnTo>
                  <a:lnTo>
                    <a:pt x="76771" y="667036"/>
                  </a:lnTo>
                  <a:lnTo>
                    <a:pt x="76486" y="664178"/>
                  </a:lnTo>
                  <a:lnTo>
                    <a:pt x="80582" y="664845"/>
                  </a:lnTo>
                  <a:lnTo>
                    <a:pt x="83344" y="669131"/>
                  </a:lnTo>
                  <a:lnTo>
                    <a:pt x="85534" y="667703"/>
                  </a:lnTo>
                  <a:lnTo>
                    <a:pt x="81153" y="662083"/>
                  </a:lnTo>
                  <a:lnTo>
                    <a:pt x="88392" y="656654"/>
                  </a:lnTo>
                  <a:lnTo>
                    <a:pt x="91726" y="658749"/>
                  </a:lnTo>
                  <a:lnTo>
                    <a:pt x="92678" y="654368"/>
                  </a:lnTo>
                  <a:lnTo>
                    <a:pt x="95631" y="654177"/>
                  </a:lnTo>
                  <a:lnTo>
                    <a:pt x="102870" y="656368"/>
                  </a:lnTo>
                  <a:lnTo>
                    <a:pt x="107537" y="654177"/>
                  </a:lnTo>
                  <a:lnTo>
                    <a:pt x="126778" y="659606"/>
                  </a:lnTo>
                  <a:lnTo>
                    <a:pt x="126968" y="661797"/>
                  </a:lnTo>
                  <a:lnTo>
                    <a:pt x="135922" y="657796"/>
                  </a:lnTo>
                  <a:lnTo>
                    <a:pt x="139636" y="661702"/>
                  </a:lnTo>
                  <a:lnTo>
                    <a:pt x="147923" y="660845"/>
                  </a:lnTo>
                  <a:lnTo>
                    <a:pt x="150304" y="662940"/>
                  </a:lnTo>
                  <a:lnTo>
                    <a:pt x="152495" y="659702"/>
                  </a:lnTo>
                  <a:lnTo>
                    <a:pt x="155734" y="666179"/>
                  </a:lnTo>
                  <a:lnTo>
                    <a:pt x="163830" y="667417"/>
                  </a:lnTo>
                  <a:lnTo>
                    <a:pt x="165163" y="661321"/>
                  </a:lnTo>
                  <a:lnTo>
                    <a:pt x="168307" y="661892"/>
                  </a:lnTo>
                  <a:lnTo>
                    <a:pt x="169450" y="659321"/>
                  </a:lnTo>
                  <a:lnTo>
                    <a:pt x="173355" y="664083"/>
                  </a:lnTo>
                  <a:lnTo>
                    <a:pt x="175927" y="653224"/>
                  </a:lnTo>
                  <a:lnTo>
                    <a:pt x="190024" y="652939"/>
                  </a:lnTo>
                  <a:lnTo>
                    <a:pt x="193072" y="649510"/>
                  </a:lnTo>
                  <a:lnTo>
                    <a:pt x="186785" y="646747"/>
                  </a:lnTo>
                  <a:lnTo>
                    <a:pt x="197739" y="640842"/>
                  </a:lnTo>
                  <a:lnTo>
                    <a:pt x="196310" y="638842"/>
                  </a:lnTo>
                  <a:lnTo>
                    <a:pt x="203549" y="631412"/>
                  </a:lnTo>
                  <a:lnTo>
                    <a:pt x="200025" y="626936"/>
                  </a:lnTo>
                  <a:lnTo>
                    <a:pt x="224504" y="605409"/>
                  </a:lnTo>
                  <a:lnTo>
                    <a:pt x="214408" y="591598"/>
                  </a:lnTo>
                  <a:lnTo>
                    <a:pt x="223361" y="584645"/>
                  </a:lnTo>
                  <a:lnTo>
                    <a:pt x="227648" y="591407"/>
                  </a:lnTo>
                  <a:lnTo>
                    <a:pt x="231172" y="589597"/>
                  </a:lnTo>
                  <a:lnTo>
                    <a:pt x="226124" y="582454"/>
                  </a:lnTo>
                  <a:lnTo>
                    <a:pt x="232029" y="577596"/>
                  </a:lnTo>
                  <a:lnTo>
                    <a:pt x="218980" y="565213"/>
                  </a:lnTo>
                  <a:lnTo>
                    <a:pt x="220885" y="562165"/>
                  </a:lnTo>
                  <a:lnTo>
                    <a:pt x="225171" y="561594"/>
                  </a:lnTo>
                  <a:lnTo>
                    <a:pt x="219456" y="553021"/>
                  </a:lnTo>
                  <a:lnTo>
                    <a:pt x="225457" y="549402"/>
                  </a:lnTo>
                  <a:lnTo>
                    <a:pt x="220885" y="542354"/>
                  </a:lnTo>
                  <a:lnTo>
                    <a:pt x="223075" y="543496"/>
                  </a:lnTo>
                  <a:lnTo>
                    <a:pt x="231743" y="534543"/>
                  </a:lnTo>
                  <a:lnTo>
                    <a:pt x="225742" y="528638"/>
                  </a:lnTo>
                  <a:lnTo>
                    <a:pt x="232219" y="521970"/>
                  </a:lnTo>
                  <a:lnTo>
                    <a:pt x="236791" y="523113"/>
                  </a:lnTo>
                  <a:lnTo>
                    <a:pt x="237839" y="514540"/>
                  </a:lnTo>
                  <a:lnTo>
                    <a:pt x="243840" y="515874"/>
                  </a:lnTo>
                  <a:lnTo>
                    <a:pt x="244126" y="510159"/>
                  </a:lnTo>
                  <a:lnTo>
                    <a:pt x="251650" y="509206"/>
                  </a:lnTo>
                  <a:lnTo>
                    <a:pt x="249650" y="497872"/>
                  </a:lnTo>
                  <a:lnTo>
                    <a:pt x="254413" y="497014"/>
                  </a:lnTo>
                  <a:lnTo>
                    <a:pt x="256984" y="491014"/>
                  </a:lnTo>
                  <a:lnTo>
                    <a:pt x="256984" y="476917"/>
                  </a:lnTo>
                  <a:lnTo>
                    <a:pt x="251365" y="467868"/>
                  </a:lnTo>
                  <a:lnTo>
                    <a:pt x="246983" y="470154"/>
                  </a:lnTo>
                  <a:lnTo>
                    <a:pt x="245364" y="460820"/>
                  </a:lnTo>
                  <a:lnTo>
                    <a:pt x="241840" y="460724"/>
                  </a:lnTo>
                  <a:lnTo>
                    <a:pt x="234696" y="453199"/>
                  </a:lnTo>
                  <a:lnTo>
                    <a:pt x="239268" y="462439"/>
                  </a:lnTo>
                  <a:lnTo>
                    <a:pt x="209741" y="461201"/>
                  </a:lnTo>
                  <a:lnTo>
                    <a:pt x="208502" y="441388"/>
                  </a:lnTo>
                  <a:lnTo>
                    <a:pt x="202787" y="434721"/>
                  </a:lnTo>
                  <a:lnTo>
                    <a:pt x="203073" y="423577"/>
                  </a:lnTo>
                  <a:lnTo>
                    <a:pt x="200692" y="421100"/>
                  </a:lnTo>
                  <a:lnTo>
                    <a:pt x="214789" y="421100"/>
                  </a:lnTo>
                  <a:lnTo>
                    <a:pt x="252889" y="428244"/>
                  </a:lnTo>
                  <a:lnTo>
                    <a:pt x="266891" y="425291"/>
                  </a:lnTo>
                  <a:lnTo>
                    <a:pt x="275749" y="419957"/>
                  </a:lnTo>
                  <a:lnTo>
                    <a:pt x="293370" y="417957"/>
                  </a:lnTo>
                  <a:lnTo>
                    <a:pt x="299561" y="404908"/>
                  </a:lnTo>
                  <a:lnTo>
                    <a:pt x="301942" y="384143"/>
                  </a:lnTo>
                  <a:lnTo>
                    <a:pt x="312229" y="371761"/>
                  </a:lnTo>
                  <a:lnTo>
                    <a:pt x="312610" y="362903"/>
                  </a:lnTo>
                  <a:lnTo>
                    <a:pt x="303943" y="360712"/>
                  </a:lnTo>
                  <a:lnTo>
                    <a:pt x="309848" y="356235"/>
                  </a:lnTo>
                  <a:lnTo>
                    <a:pt x="307181" y="352520"/>
                  </a:lnTo>
                  <a:lnTo>
                    <a:pt x="278606" y="354997"/>
                  </a:lnTo>
                  <a:lnTo>
                    <a:pt x="279083" y="352615"/>
                  </a:lnTo>
                  <a:lnTo>
                    <a:pt x="257937" y="346901"/>
                  </a:lnTo>
                  <a:lnTo>
                    <a:pt x="204502" y="342329"/>
                  </a:lnTo>
                  <a:lnTo>
                    <a:pt x="205550" y="329184"/>
                  </a:lnTo>
                  <a:lnTo>
                    <a:pt x="231267" y="329946"/>
                  </a:lnTo>
                  <a:lnTo>
                    <a:pt x="235839" y="314706"/>
                  </a:lnTo>
                  <a:lnTo>
                    <a:pt x="251269" y="318516"/>
                  </a:lnTo>
                  <a:lnTo>
                    <a:pt x="252032" y="314896"/>
                  </a:lnTo>
                  <a:lnTo>
                    <a:pt x="254794" y="314801"/>
                  </a:lnTo>
                  <a:lnTo>
                    <a:pt x="256413" y="306229"/>
                  </a:lnTo>
                  <a:lnTo>
                    <a:pt x="252889" y="306229"/>
                  </a:lnTo>
                  <a:lnTo>
                    <a:pt x="253079" y="302800"/>
                  </a:lnTo>
                  <a:lnTo>
                    <a:pt x="259270" y="288036"/>
                  </a:lnTo>
                  <a:lnTo>
                    <a:pt x="274987" y="275654"/>
                  </a:lnTo>
                  <a:lnTo>
                    <a:pt x="278797" y="266033"/>
                  </a:lnTo>
                  <a:lnTo>
                    <a:pt x="291275" y="270796"/>
                  </a:lnTo>
                  <a:lnTo>
                    <a:pt x="296513" y="260032"/>
                  </a:lnTo>
                  <a:lnTo>
                    <a:pt x="327946" y="273272"/>
                  </a:lnTo>
                  <a:lnTo>
                    <a:pt x="322802" y="262699"/>
                  </a:lnTo>
                  <a:lnTo>
                    <a:pt x="326993" y="243173"/>
                  </a:lnTo>
                  <a:lnTo>
                    <a:pt x="324707" y="237172"/>
                  </a:lnTo>
                  <a:lnTo>
                    <a:pt x="331375" y="237649"/>
                  </a:lnTo>
                  <a:lnTo>
                    <a:pt x="334042" y="219361"/>
                  </a:lnTo>
                  <a:lnTo>
                    <a:pt x="339566" y="204692"/>
                  </a:lnTo>
                  <a:lnTo>
                    <a:pt x="336137" y="200692"/>
                  </a:lnTo>
                  <a:lnTo>
                    <a:pt x="338137" y="195644"/>
                  </a:lnTo>
                  <a:lnTo>
                    <a:pt x="347758" y="180404"/>
                  </a:lnTo>
                  <a:lnTo>
                    <a:pt x="352330" y="178594"/>
                  </a:lnTo>
                  <a:lnTo>
                    <a:pt x="358235" y="162973"/>
                  </a:lnTo>
                  <a:lnTo>
                    <a:pt x="381191" y="147447"/>
                  </a:lnTo>
                  <a:lnTo>
                    <a:pt x="383000" y="144399"/>
                  </a:lnTo>
                  <a:lnTo>
                    <a:pt x="380143" y="143923"/>
                  </a:lnTo>
                  <a:lnTo>
                    <a:pt x="382048" y="119062"/>
                  </a:lnTo>
                  <a:lnTo>
                    <a:pt x="392144" y="119729"/>
                  </a:lnTo>
                  <a:lnTo>
                    <a:pt x="398431" y="127921"/>
                  </a:lnTo>
                  <a:lnTo>
                    <a:pt x="402717" y="124682"/>
                  </a:lnTo>
                  <a:lnTo>
                    <a:pt x="413385" y="111347"/>
                  </a:lnTo>
                  <a:lnTo>
                    <a:pt x="410242" y="103156"/>
                  </a:lnTo>
                  <a:lnTo>
                    <a:pt x="422815" y="87344"/>
                  </a:lnTo>
                  <a:lnTo>
                    <a:pt x="426910" y="77534"/>
                  </a:lnTo>
                  <a:lnTo>
                    <a:pt x="433102" y="87630"/>
                  </a:lnTo>
                  <a:lnTo>
                    <a:pt x="441198" y="84582"/>
                  </a:lnTo>
                  <a:lnTo>
                    <a:pt x="445294" y="94583"/>
                  </a:lnTo>
                  <a:lnTo>
                    <a:pt x="453676" y="91440"/>
                  </a:lnTo>
                  <a:lnTo>
                    <a:pt x="457676" y="102013"/>
                  </a:lnTo>
                  <a:lnTo>
                    <a:pt x="476250" y="102489"/>
                  </a:lnTo>
                  <a:lnTo>
                    <a:pt x="477298" y="99917"/>
                  </a:lnTo>
                  <a:lnTo>
                    <a:pt x="485299" y="98107"/>
                  </a:lnTo>
                  <a:lnTo>
                    <a:pt x="483870" y="109633"/>
                  </a:lnTo>
                  <a:lnTo>
                    <a:pt x="506444" y="111728"/>
                  </a:lnTo>
                  <a:lnTo>
                    <a:pt x="515398" y="110299"/>
                  </a:lnTo>
                  <a:lnTo>
                    <a:pt x="513588" y="102298"/>
                  </a:lnTo>
                  <a:lnTo>
                    <a:pt x="516541" y="101822"/>
                  </a:lnTo>
                  <a:lnTo>
                    <a:pt x="536353" y="107918"/>
                  </a:lnTo>
                  <a:lnTo>
                    <a:pt x="546544" y="107728"/>
                  </a:lnTo>
                  <a:lnTo>
                    <a:pt x="548164" y="114490"/>
                  </a:lnTo>
                  <a:lnTo>
                    <a:pt x="584930" y="101060"/>
                  </a:lnTo>
                  <a:lnTo>
                    <a:pt x="587692" y="116967"/>
                  </a:lnTo>
                  <a:lnTo>
                    <a:pt x="592455" y="116777"/>
                  </a:lnTo>
                  <a:lnTo>
                    <a:pt x="591884" y="108966"/>
                  </a:lnTo>
                  <a:lnTo>
                    <a:pt x="606552" y="107442"/>
                  </a:lnTo>
                  <a:lnTo>
                    <a:pt x="607219" y="110680"/>
                  </a:lnTo>
                  <a:lnTo>
                    <a:pt x="623316" y="115729"/>
                  </a:lnTo>
                  <a:lnTo>
                    <a:pt x="623792" y="112395"/>
                  </a:lnTo>
                  <a:lnTo>
                    <a:pt x="610648" y="96584"/>
                  </a:lnTo>
                  <a:lnTo>
                    <a:pt x="615029" y="90106"/>
                  </a:lnTo>
                  <a:lnTo>
                    <a:pt x="630745" y="83439"/>
                  </a:lnTo>
                  <a:lnTo>
                    <a:pt x="629507" y="80962"/>
                  </a:lnTo>
                  <a:lnTo>
                    <a:pt x="634936" y="78962"/>
                  </a:lnTo>
                  <a:lnTo>
                    <a:pt x="632841" y="71914"/>
                  </a:lnTo>
                  <a:lnTo>
                    <a:pt x="637413" y="69437"/>
                  </a:lnTo>
                  <a:lnTo>
                    <a:pt x="636270" y="57340"/>
                  </a:lnTo>
                  <a:lnTo>
                    <a:pt x="651605" y="52102"/>
                  </a:lnTo>
                  <a:lnTo>
                    <a:pt x="662654" y="52102"/>
                  </a:lnTo>
                  <a:lnTo>
                    <a:pt x="682085" y="43529"/>
                  </a:lnTo>
                  <a:lnTo>
                    <a:pt x="681323" y="40862"/>
                  </a:lnTo>
                  <a:lnTo>
                    <a:pt x="696659" y="39243"/>
                  </a:lnTo>
                  <a:lnTo>
                    <a:pt x="697420" y="42672"/>
                  </a:lnTo>
                  <a:lnTo>
                    <a:pt x="701516" y="42577"/>
                  </a:lnTo>
                  <a:lnTo>
                    <a:pt x="706184" y="58484"/>
                  </a:lnTo>
                  <a:lnTo>
                    <a:pt x="716566" y="51530"/>
                  </a:lnTo>
                  <a:lnTo>
                    <a:pt x="715994" y="47720"/>
                  </a:lnTo>
                  <a:lnTo>
                    <a:pt x="744188" y="45720"/>
                  </a:lnTo>
                  <a:lnTo>
                    <a:pt x="788384" y="35433"/>
                  </a:lnTo>
                  <a:lnTo>
                    <a:pt x="842867" y="29242"/>
                  </a:lnTo>
                  <a:lnTo>
                    <a:pt x="903923" y="17240"/>
                  </a:lnTo>
                  <a:lnTo>
                    <a:pt x="936593" y="15716"/>
                  </a:lnTo>
                  <a:lnTo>
                    <a:pt x="959644" y="9525"/>
                  </a:lnTo>
                  <a:lnTo>
                    <a:pt x="992029" y="9715"/>
                  </a:lnTo>
                  <a:lnTo>
                    <a:pt x="1007840" y="59150"/>
                  </a:lnTo>
                  <a:lnTo>
                    <a:pt x="1005268" y="78867"/>
                  </a:lnTo>
                  <a:lnTo>
                    <a:pt x="1030319" y="64103"/>
                  </a:lnTo>
                  <a:lnTo>
                    <a:pt x="1043464" y="50197"/>
                  </a:lnTo>
                  <a:lnTo>
                    <a:pt x="1047369" y="58674"/>
                  </a:lnTo>
                  <a:lnTo>
                    <a:pt x="1061371" y="74104"/>
                  </a:lnTo>
                  <a:lnTo>
                    <a:pt x="1045750" y="106489"/>
                  </a:lnTo>
                  <a:lnTo>
                    <a:pt x="1047655" y="112204"/>
                  </a:lnTo>
                  <a:lnTo>
                    <a:pt x="1034891" y="118586"/>
                  </a:lnTo>
                  <a:lnTo>
                    <a:pt x="1047464" y="144018"/>
                  </a:lnTo>
                  <a:lnTo>
                    <a:pt x="1055465" y="174974"/>
                  </a:lnTo>
                  <a:lnTo>
                    <a:pt x="1060990" y="176403"/>
                  </a:lnTo>
                  <a:lnTo>
                    <a:pt x="1065085" y="171260"/>
                  </a:lnTo>
                  <a:lnTo>
                    <a:pt x="1093565" y="177927"/>
                  </a:lnTo>
                  <a:lnTo>
                    <a:pt x="1116901" y="176403"/>
                  </a:lnTo>
                  <a:lnTo>
                    <a:pt x="1146524" y="182213"/>
                  </a:lnTo>
                  <a:lnTo>
                    <a:pt x="1137094" y="198025"/>
                  </a:lnTo>
                  <a:lnTo>
                    <a:pt x="1132332" y="219742"/>
                  </a:lnTo>
                  <a:lnTo>
                    <a:pt x="1146238" y="220504"/>
                  </a:lnTo>
                  <a:lnTo>
                    <a:pt x="1149763" y="236506"/>
                  </a:lnTo>
                  <a:lnTo>
                    <a:pt x="1155478" y="247269"/>
                  </a:lnTo>
                  <a:lnTo>
                    <a:pt x="1180052" y="242697"/>
                  </a:lnTo>
                  <a:lnTo>
                    <a:pt x="1185196" y="266224"/>
                  </a:lnTo>
                  <a:lnTo>
                    <a:pt x="1169765" y="270320"/>
                  </a:lnTo>
                  <a:lnTo>
                    <a:pt x="1160240" y="282607"/>
                  </a:lnTo>
                  <a:lnTo>
                    <a:pt x="1126045" y="301752"/>
                  </a:lnTo>
                  <a:lnTo>
                    <a:pt x="1133284" y="325946"/>
                  </a:lnTo>
                  <a:lnTo>
                    <a:pt x="1147096" y="331375"/>
                  </a:lnTo>
                  <a:lnTo>
                    <a:pt x="1138904" y="334613"/>
                  </a:lnTo>
                  <a:lnTo>
                    <a:pt x="1143000" y="338614"/>
                  </a:lnTo>
                  <a:lnTo>
                    <a:pt x="1125760" y="351663"/>
                  </a:lnTo>
                  <a:lnTo>
                    <a:pt x="1124236" y="355092"/>
                  </a:lnTo>
                  <a:lnTo>
                    <a:pt x="1129284" y="370332"/>
                  </a:lnTo>
                  <a:lnTo>
                    <a:pt x="1156716" y="368713"/>
                  </a:lnTo>
                  <a:lnTo>
                    <a:pt x="1158716" y="385286"/>
                  </a:lnTo>
                  <a:lnTo>
                    <a:pt x="1156621" y="385477"/>
                  </a:lnTo>
                  <a:lnTo>
                    <a:pt x="1156907" y="389191"/>
                  </a:lnTo>
                  <a:lnTo>
                    <a:pt x="1161669" y="389287"/>
                  </a:lnTo>
                  <a:lnTo>
                    <a:pt x="1164145" y="393763"/>
                  </a:lnTo>
                  <a:lnTo>
                    <a:pt x="1156430" y="394811"/>
                  </a:lnTo>
                  <a:lnTo>
                    <a:pt x="1156335" y="400050"/>
                  </a:lnTo>
                  <a:lnTo>
                    <a:pt x="1169765" y="398907"/>
                  </a:lnTo>
                  <a:lnTo>
                    <a:pt x="1170813" y="402812"/>
                  </a:lnTo>
                  <a:lnTo>
                    <a:pt x="1176147" y="401669"/>
                  </a:lnTo>
                  <a:lnTo>
                    <a:pt x="1177100" y="405955"/>
                  </a:lnTo>
                  <a:lnTo>
                    <a:pt x="1189577" y="407575"/>
                  </a:lnTo>
                  <a:lnTo>
                    <a:pt x="1193768" y="415671"/>
                  </a:lnTo>
                  <a:lnTo>
                    <a:pt x="1193483" y="431102"/>
                  </a:lnTo>
                  <a:lnTo>
                    <a:pt x="1199102" y="428530"/>
                  </a:lnTo>
                  <a:lnTo>
                    <a:pt x="1197769" y="419862"/>
                  </a:lnTo>
                  <a:lnTo>
                    <a:pt x="1200721" y="412432"/>
                  </a:lnTo>
                  <a:lnTo>
                    <a:pt x="1215295" y="416243"/>
                  </a:lnTo>
                  <a:lnTo>
                    <a:pt x="1227868" y="412909"/>
                  </a:lnTo>
                  <a:lnTo>
                    <a:pt x="1227487" y="417290"/>
                  </a:lnTo>
                  <a:lnTo>
                    <a:pt x="1242060" y="418719"/>
                  </a:lnTo>
                  <a:lnTo>
                    <a:pt x="1240345" y="423005"/>
                  </a:lnTo>
                  <a:lnTo>
                    <a:pt x="1231106" y="424529"/>
                  </a:lnTo>
                  <a:lnTo>
                    <a:pt x="1240060" y="424244"/>
                  </a:lnTo>
                  <a:lnTo>
                    <a:pt x="1238631" y="434912"/>
                  </a:lnTo>
                  <a:lnTo>
                    <a:pt x="1242536" y="442055"/>
                  </a:lnTo>
                  <a:lnTo>
                    <a:pt x="1240250" y="444055"/>
                  </a:lnTo>
                  <a:lnTo>
                    <a:pt x="1246060" y="453104"/>
                  </a:lnTo>
                  <a:lnTo>
                    <a:pt x="1253776" y="451295"/>
                  </a:lnTo>
                  <a:lnTo>
                    <a:pt x="1253585" y="461581"/>
                  </a:lnTo>
                  <a:lnTo>
                    <a:pt x="1272159" y="454628"/>
                  </a:lnTo>
                  <a:lnTo>
                    <a:pt x="1271397" y="467201"/>
                  </a:lnTo>
                  <a:lnTo>
                    <a:pt x="1289113" y="473583"/>
                  </a:lnTo>
                  <a:lnTo>
                    <a:pt x="1312354" y="474440"/>
                  </a:lnTo>
                  <a:lnTo>
                    <a:pt x="1316260" y="472821"/>
                  </a:lnTo>
                  <a:lnTo>
                    <a:pt x="1319022" y="491299"/>
                  </a:lnTo>
                  <a:lnTo>
                    <a:pt x="1316069" y="491776"/>
                  </a:lnTo>
                  <a:lnTo>
                    <a:pt x="1314831" y="487966"/>
                  </a:lnTo>
                  <a:lnTo>
                    <a:pt x="1306354" y="487966"/>
                  </a:lnTo>
                  <a:lnTo>
                    <a:pt x="1292161" y="492919"/>
                  </a:lnTo>
                  <a:lnTo>
                    <a:pt x="1278826" y="492157"/>
                  </a:lnTo>
                  <a:lnTo>
                    <a:pt x="1260634" y="488156"/>
                  </a:lnTo>
                  <a:lnTo>
                    <a:pt x="1258824" y="485013"/>
                  </a:lnTo>
                  <a:lnTo>
                    <a:pt x="1236535" y="484918"/>
                  </a:lnTo>
                  <a:lnTo>
                    <a:pt x="1232630" y="485489"/>
                  </a:lnTo>
                  <a:lnTo>
                    <a:pt x="1223391" y="495871"/>
                  </a:lnTo>
                  <a:lnTo>
                    <a:pt x="1228916" y="499301"/>
                  </a:lnTo>
                  <a:lnTo>
                    <a:pt x="1233202" y="507587"/>
                  </a:lnTo>
                  <a:lnTo>
                    <a:pt x="1251299" y="501205"/>
                  </a:lnTo>
                  <a:lnTo>
                    <a:pt x="1270254" y="509969"/>
                  </a:lnTo>
                  <a:lnTo>
                    <a:pt x="1282732" y="511778"/>
                  </a:lnTo>
                  <a:lnTo>
                    <a:pt x="1277017" y="512254"/>
                  </a:lnTo>
                  <a:lnTo>
                    <a:pt x="1276159" y="525399"/>
                  </a:lnTo>
                  <a:lnTo>
                    <a:pt x="1261777" y="523304"/>
                  </a:lnTo>
                  <a:lnTo>
                    <a:pt x="1248918" y="516541"/>
                  </a:lnTo>
                  <a:lnTo>
                    <a:pt x="1228630" y="531209"/>
                  </a:lnTo>
                  <a:lnTo>
                    <a:pt x="1233868" y="535019"/>
                  </a:lnTo>
                  <a:lnTo>
                    <a:pt x="1213485" y="557403"/>
                  </a:lnTo>
                  <a:lnTo>
                    <a:pt x="1222819" y="565118"/>
                  </a:lnTo>
                  <a:lnTo>
                    <a:pt x="1217009" y="569023"/>
                  </a:lnTo>
                  <a:lnTo>
                    <a:pt x="1214152" y="575120"/>
                  </a:lnTo>
                  <a:lnTo>
                    <a:pt x="1210532" y="594265"/>
                  </a:lnTo>
                  <a:lnTo>
                    <a:pt x="1205293" y="593407"/>
                  </a:lnTo>
                  <a:lnTo>
                    <a:pt x="1204341" y="602266"/>
                  </a:lnTo>
                  <a:lnTo>
                    <a:pt x="1198435" y="603409"/>
                  </a:lnTo>
                  <a:lnTo>
                    <a:pt x="1199483" y="615791"/>
                  </a:lnTo>
                  <a:lnTo>
                    <a:pt x="1187386" y="615887"/>
                  </a:lnTo>
                  <a:lnTo>
                    <a:pt x="1197674" y="651034"/>
                  </a:lnTo>
                  <a:lnTo>
                    <a:pt x="1204912" y="650367"/>
                  </a:lnTo>
                  <a:lnTo>
                    <a:pt x="1205770" y="653510"/>
                  </a:lnTo>
                  <a:lnTo>
                    <a:pt x="1211009" y="653129"/>
                  </a:lnTo>
                  <a:lnTo>
                    <a:pt x="1225677" y="689324"/>
                  </a:lnTo>
                  <a:lnTo>
                    <a:pt x="1233107" y="687324"/>
                  </a:lnTo>
                  <a:lnTo>
                    <a:pt x="1233583" y="692372"/>
                  </a:lnTo>
                  <a:lnTo>
                    <a:pt x="1225391" y="693039"/>
                  </a:lnTo>
                  <a:lnTo>
                    <a:pt x="1224058" y="709327"/>
                  </a:lnTo>
                  <a:lnTo>
                    <a:pt x="1228058" y="716566"/>
                  </a:lnTo>
                  <a:lnTo>
                    <a:pt x="1224248" y="718661"/>
                  </a:lnTo>
                  <a:lnTo>
                    <a:pt x="1227487" y="734473"/>
                  </a:lnTo>
                  <a:lnTo>
                    <a:pt x="1231963" y="740950"/>
                  </a:lnTo>
                  <a:lnTo>
                    <a:pt x="1233773" y="772478"/>
                  </a:lnTo>
                  <a:lnTo>
                    <a:pt x="1194816" y="786289"/>
                  </a:lnTo>
                  <a:lnTo>
                    <a:pt x="1196531" y="798671"/>
                  </a:lnTo>
                  <a:lnTo>
                    <a:pt x="1181291" y="804005"/>
                  </a:lnTo>
                  <a:lnTo>
                    <a:pt x="1172909" y="804577"/>
                  </a:lnTo>
                  <a:lnTo>
                    <a:pt x="1173194" y="797147"/>
                  </a:lnTo>
                  <a:lnTo>
                    <a:pt x="1162526" y="800481"/>
                  </a:lnTo>
                  <a:lnTo>
                    <a:pt x="1138904" y="799719"/>
                  </a:lnTo>
                  <a:lnTo>
                    <a:pt x="1137571" y="801910"/>
                  </a:lnTo>
                  <a:lnTo>
                    <a:pt x="1126141" y="785813"/>
                  </a:lnTo>
                  <a:lnTo>
                    <a:pt x="1124617" y="796385"/>
                  </a:lnTo>
                  <a:lnTo>
                    <a:pt x="1107281" y="804958"/>
                  </a:lnTo>
                  <a:lnTo>
                    <a:pt x="1094994" y="820960"/>
                  </a:lnTo>
                  <a:lnTo>
                    <a:pt x="1087184" y="841057"/>
                  </a:lnTo>
                  <a:lnTo>
                    <a:pt x="1097185" y="841629"/>
                  </a:lnTo>
                  <a:lnTo>
                    <a:pt x="1089088" y="849535"/>
                  </a:lnTo>
                  <a:lnTo>
                    <a:pt x="1079659" y="845248"/>
                  </a:lnTo>
                  <a:lnTo>
                    <a:pt x="1083088" y="835628"/>
                  </a:lnTo>
                  <a:lnTo>
                    <a:pt x="1090517" y="828389"/>
                  </a:lnTo>
                  <a:lnTo>
                    <a:pt x="1086231" y="825627"/>
                  </a:lnTo>
                  <a:lnTo>
                    <a:pt x="1089755" y="820103"/>
                  </a:lnTo>
                  <a:lnTo>
                    <a:pt x="1075753" y="816769"/>
                  </a:lnTo>
                  <a:lnTo>
                    <a:pt x="1043750" y="802577"/>
                  </a:lnTo>
                  <a:lnTo>
                    <a:pt x="1035177" y="794576"/>
                  </a:lnTo>
                  <a:lnTo>
                    <a:pt x="1028700" y="792671"/>
                  </a:lnTo>
                  <a:lnTo>
                    <a:pt x="1017175" y="794671"/>
                  </a:lnTo>
                  <a:lnTo>
                    <a:pt x="1014412" y="790575"/>
                  </a:lnTo>
                  <a:lnTo>
                    <a:pt x="1004030" y="796766"/>
                  </a:lnTo>
                  <a:lnTo>
                    <a:pt x="1000411" y="796004"/>
                  </a:lnTo>
                  <a:lnTo>
                    <a:pt x="984599" y="805148"/>
                  </a:lnTo>
                  <a:lnTo>
                    <a:pt x="979075" y="812482"/>
                  </a:lnTo>
                  <a:lnTo>
                    <a:pt x="980789" y="825246"/>
                  </a:lnTo>
                  <a:lnTo>
                    <a:pt x="986218" y="832485"/>
                  </a:lnTo>
                  <a:lnTo>
                    <a:pt x="984313" y="836200"/>
                  </a:lnTo>
                  <a:lnTo>
                    <a:pt x="986790" y="841820"/>
                  </a:lnTo>
                  <a:lnTo>
                    <a:pt x="984980" y="842581"/>
                  </a:lnTo>
                  <a:lnTo>
                    <a:pt x="988695" y="852869"/>
                  </a:lnTo>
                  <a:lnTo>
                    <a:pt x="983266" y="846201"/>
                  </a:lnTo>
                  <a:lnTo>
                    <a:pt x="977170" y="850487"/>
                  </a:lnTo>
                  <a:lnTo>
                    <a:pt x="978599" y="868775"/>
                  </a:lnTo>
                  <a:lnTo>
                    <a:pt x="969359" y="876586"/>
                  </a:lnTo>
                  <a:lnTo>
                    <a:pt x="966597" y="883158"/>
                  </a:lnTo>
                  <a:lnTo>
                    <a:pt x="966407" y="889540"/>
                  </a:lnTo>
                  <a:lnTo>
                    <a:pt x="971645" y="904685"/>
                  </a:lnTo>
                  <a:lnTo>
                    <a:pt x="968121" y="906494"/>
                  </a:lnTo>
                  <a:lnTo>
                    <a:pt x="969835" y="914114"/>
                  </a:lnTo>
                  <a:lnTo>
                    <a:pt x="967740" y="922687"/>
                  </a:lnTo>
                  <a:lnTo>
                    <a:pt x="977170" y="942880"/>
                  </a:lnTo>
                  <a:lnTo>
                    <a:pt x="975836" y="944309"/>
                  </a:lnTo>
                  <a:lnTo>
                    <a:pt x="959834" y="948214"/>
                  </a:lnTo>
                  <a:lnTo>
                    <a:pt x="949547" y="948119"/>
                  </a:lnTo>
                  <a:lnTo>
                    <a:pt x="930021" y="961072"/>
                  </a:lnTo>
                  <a:lnTo>
                    <a:pt x="913352" y="959739"/>
                  </a:lnTo>
                  <a:lnTo>
                    <a:pt x="916972" y="946880"/>
                  </a:lnTo>
                  <a:lnTo>
                    <a:pt x="910304" y="939737"/>
                  </a:lnTo>
                  <a:lnTo>
                    <a:pt x="910876" y="919734"/>
                  </a:lnTo>
                  <a:lnTo>
                    <a:pt x="916305" y="903065"/>
                  </a:lnTo>
                  <a:lnTo>
                    <a:pt x="913828" y="892969"/>
                  </a:lnTo>
                  <a:lnTo>
                    <a:pt x="914495" y="878967"/>
                  </a:lnTo>
                  <a:lnTo>
                    <a:pt x="918591" y="862013"/>
                  </a:lnTo>
                  <a:lnTo>
                    <a:pt x="906780" y="850487"/>
                  </a:lnTo>
                  <a:lnTo>
                    <a:pt x="880682" y="872585"/>
                  </a:lnTo>
                  <a:lnTo>
                    <a:pt x="881158" y="888778"/>
                  </a:lnTo>
                  <a:lnTo>
                    <a:pt x="889444" y="894112"/>
                  </a:lnTo>
                  <a:lnTo>
                    <a:pt x="896588" y="890683"/>
                  </a:lnTo>
                  <a:lnTo>
                    <a:pt x="898779" y="895160"/>
                  </a:lnTo>
                  <a:lnTo>
                    <a:pt x="889635" y="897827"/>
                  </a:lnTo>
                  <a:lnTo>
                    <a:pt x="886492" y="895826"/>
                  </a:lnTo>
                  <a:lnTo>
                    <a:pt x="882491" y="900970"/>
                  </a:lnTo>
                  <a:lnTo>
                    <a:pt x="875062" y="903827"/>
                  </a:lnTo>
                  <a:lnTo>
                    <a:pt x="859250" y="902113"/>
                  </a:lnTo>
                  <a:lnTo>
                    <a:pt x="857155" y="927259"/>
                  </a:lnTo>
                  <a:lnTo>
                    <a:pt x="865346" y="944975"/>
                  </a:lnTo>
                  <a:lnTo>
                    <a:pt x="874490" y="956405"/>
                  </a:lnTo>
                  <a:lnTo>
                    <a:pt x="871537" y="976313"/>
                  </a:lnTo>
                  <a:lnTo>
                    <a:pt x="873157" y="993934"/>
                  </a:lnTo>
                  <a:lnTo>
                    <a:pt x="857441" y="996887"/>
                  </a:lnTo>
                  <a:lnTo>
                    <a:pt x="838962" y="987076"/>
                  </a:lnTo>
                  <a:lnTo>
                    <a:pt x="816388" y="978503"/>
                  </a:lnTo>
                  <a:lnTo>
                    <a:pt x="808863" y="977932"/>
                  </a:lnTo>
                  <a:lnTo>
                    <a:pt x="807149" y="998601"/>
                  </a:lnTo>
                  <a:lnTo>
                    <a:pt x="794957" y="1003840"/>
                  </a:lnTo>
                  <a:lnTo>
                    <a:pt x="792670" y="996887"/>
                  </a:lnTo>
                  <a:lnTo>
                    <a:pt x="778288" y="998125"/>
                  </a:lnTo>
                  <a:lnTo>
                    <a:pt x="775335" y="988695"/>
                  </a:lnTo>
                  <a:lnTo>
                    <a:pt x="761333" y="987457"/>
                  </a:lnTo>
                  <a:lnTo>
                    <a:pt x="749427" y="980408"/>
                  </a:lnTo>
                  <a:lnTo>
                    <a:pt x="740759" y="994601"/>
                  </a:lnTo>
                  <a:lnTo>
                    <a:pt x="763715" y="1002697"/>
                  </a:lnTo>
                  <a:lnTo>
                    <a:pt x="762000" y="1007364"/>
                  </a:lnTo>
                  <a:lnTo>
                    <a:pt x="766858" y="1007173"/>
                  </a:lnTo>
                  <a:lnTo>
                    <a:pt x="768001" y="1011746"/>
                  </a:lnTo>
                  <a:lnTo>
                    <a:pt x="773811" y="1014889"/>
                  </a:lnTo>
                  <a:lnTo>
                    <a:pt x="772096" y="1017461"/>
                  </a:lnTo>
                  <a:lnTo>
                    <a:pt x="758761" y="1007364"/>
                  </a:lnTo>
                  <a:lnTo>
                    <a:pt x="756857" y="1013174"/>
                  </a:lnTo>
                  <a:lnTo>
                    <a:pt x="768572" y="1020889"/>
                  </a:lnTo>
                  <a:lnTo>
                    <a:pt x="783431" y="1042035"/>
                  </a:lnTo>
                  <a:lnTo>
                    <a:pt x="787241" y="1055370"/>
                  </a:lnTo>
                  <a:lnTo>
                    <a:pt x="784288" y="1074991"/>
                  </a:lnTo>
                  <a:lnTo>
                    <a:pt x="798004" y="1074991"/>
                  </a:lnTo>
                  <a:lnTo>
                    <a:pt x="798862" y="1064323"/>
                  </a:lnTo>
                  <a:lnTo>
                    <a:pt x="802195" y="1063085"/>
                  </a:lnTo>
                  <a:lnTo>
                    <a:pt x="810959" y="1049560"/>
                  </a:lnTo>
                  <a:lnTo>
                    <a:pt x="820674" y="1044893"/>
                  </a:lnTo>
                  <a:lnTo>
                    <a:pt x="828961" y="1030986"/>
                  </a:lnTo>
                  <a:lnTo>
                    <a:pt x="835342" y="1027081"/>
                  </a:lnTo>
                  <a:lnTo>
                    <a:pt x="853631" y="1034034"/>
                  </a:lnTo>
                  <a:lnTo>
                    <a:pt x="865156" y="1043559"/>
                  </a:lnTo>
                  <a:lnTo>
                    <a:pt x="878681" y="1040225"/>
                  </a:lnTo>
                  <a:lnTo>
                    <a:pt x="891731" y="1044702"/>
                  </a:lnTo>
                  <a:lnTo>
                    <a:pt x="878015" y="1053846"/>
                  </a:lnTo>
                  <a:lnTo>
                    <a:pt x="871633" y="1067943"/>
                  </a:lnTo>
                  <a:lnTo>
                    <a:pt x="872204" y="1086803"/>
                  </a:lnTo>
                  <a:lnTo>
                    <a:pt x="879062" y="1084993"/>
                  </a:lnTo>
                  <a:lnTo>
                    <a:pt x="881729" y="1090517"/>
                  </a:lnTo>
                  <a:lnTo>
                    <a:pt x="889444" y="1080706"/>
                  </a:lnTo>
                  <a:lnTo>
                    <a:pt x="900112" y="1086993"/>
                  </a:lnTo>
                  <a:lnTo>
                    <a:pt x="898017" y="1091184"/>
                  </a:lnTo>
                  <a:lnTo>
                    <a:pt x="900970" y="1098423"/>
                  </a:lnTo>
                  <a:lnTo>
                    <a:pt x="891921" y="1109281"/>
                  </a:lnTo>
                  <a:lnTo>
                    <a:pt x="898112" y="1109853"/>
                  </a:lnTo>
                  <a:lnTo>
                    <a:pt x="902779" y="1120807"/>
                  </a:lnTo>
                  <a:lnTo>
                    <a:pt x="887254" y="1136714"/>
                  </a:lnTo>
                  <a:lnTo>
                    <a:pt x="886587" y="1149096"/>
                  </a:lnTo>
                  <a:lnTo>
                    <a:pt x="878681" y="1155478"/>
                  </a:lnTo>
                  <a:lnTo>
                    <a:pt x="889921" y="1162526"/>
                  </a:lnTo>
                  <a:lnTo>
                    <a:pt x="881634" y="1176433"/>
                  </a:lnTo>
                  <a:lnTo>
                    <a:pt x="888397" y="1179481"/>
                  </a:lnTo>
                  <a:lnTo>
                    <a:pt x="886777" y="1185958"/>
                  </a:lnTo>
                  <a:lnTo>
                    <a:pt x="892588" y="1191578"/>
                  </a:lnTo>
                  <a:lnTo>
                    <a:pt x="887825" y="1197102"/>
                  </a:lnTo>
                  <a:lnTo>
                    <a:pt x="901256" y="1208818"/>
                  </a:lnTo>
                  <a:lnTo>
                    <a:pt x="897065" y="1212152"/>
                  </a:lnTo>
                  <a:lnTo>
                    <a:pt x="896779" y="1225487"/>
                  </a:lnTo>
                  <a:lnTo>
                    <a:pt x="892874" y="1236440"/>
                  </a:lnTo>
                  <a:lnTo>
                    <a:pt x="895064" y="1242060"/>
                  </a:lnTo>
                  <a:lnTo>
                    <a:pt x="882872" y="1248728"/>
                  </a:lnTo>
                  <a:lnTo>
                    <a:pt x="883825" y="1252823"/>
                  </a:lnTo>
                  <a:lnTo>
                    <a:pt x="894302" y="1254919"/>
                  </a:lnTo>
                  <a:lnTo>
                    <a:pt x="892874" y="1260348"/>
                  </a:lnTo>
                  <a:lnTo>
                    <a:pt x="895541" y="1263110"/>
                  </a:lnTo>
                  <a:lnTo>
                    <a:pt x="899922" y="1262729"/>
                  </a:lnTo>
                  <a:lnTo>
                    <a:pt x="898684" y="1266254"/>
                  </a:lnTo>
                  <a:lnTo>
                    <a:pt x="904399" y="1270635"/>
                  </a:lnTo>
                  <a:lnTo>
                    <a:pt x="904589" y="1275969"/>
                  </a:lnTo>
                  <a:lnTo>
                    <a:pt x="913352" y="1277969"/>
                  </a:lnTo>
                  <a:lnTo>
                    <a:pt x="918210" y="1283875"/>
                  </a:lnTo>
                  <a:lnTo>
                    <a:pt x="935831" y="1287018"/>
                  </a:lnTo>
                  <a:lnTo>
                    <a:pt x="942499" y="1304925"/>
                  </a:lnTo>
                  <a:lnTo>
                    <a:pt x="967073" y="1319498"/>
                  </a:lnTo>
                  <a:lnTo>
                    <a:pt x="975741" y="1338453"/>
                  </a:lnTo>
                  <a:lnTo>
                    <a:pt x="969264" y="1338548"/>
                  </a:lnTo>
                  <a:lnTo>
                    <a:pt x="968121" y="1353026"/>
                  </a:lnTo>
                  <a:lnTo>
                    <a:pt x="956596" y="1364171"/>
                  </a:lnTo>
                  <a:lnTo>
                    <a:pt x="953071" y="1363123"/>
                  </a:lnTo>
                  <a:lnTo>
                    <a:pt x="950881" y="1365790"/>
                  </a:lnTo>
                  <a:lnTo>
                    <a:pt x="948023" y="1377696"/>
                  </a:lnTo>
                  <a:lnTo>
                    <a:pt x="954976" y="1395794"/>
                  </a:lnTo>
                  <a:lnTo>
                    <a:pt x="953738" y="1403318"/>
                  </a:lnTo>
                  <a:lnTo>
                    <a:pt x="945166" y="1410653"/>
                  </a:lnTo>
                  <a:lnTo>
                    <a:pt x="933736" y="1403509"/>
                  </a:lnTo>
                  <a:lnTo>
                    <a:pt x="944785" y="1410843"/>
                  </a:lnTo>
                  <a:lnTo>
                    <a:pt x="935831" y="1420178"/>
                  </a:lnTo>
                  <a:lnTo>
                    <a:pt x="934974" y="1425321"/>
                  </a:lnTo>
                  <a:lnTo>
                    <a:pt x="942023" y="1435989"/>
                  </a:lnTo>
                  <a:lnTo>
                    <a:pt x="939832" y="1433989"/>
                  </a:lnTo>
                  <a:lnTo>
                    <a:pt x="943261" y="1444847"/>
                  </a:lnTo>
                  <a:lnTo>
                    <a:pt x="945166" y="1443990"/>
                  </a:lnTo>
                  <a:lnTo>
                    <a:pt x="939641" y="1447800"/>
                  </a:lnTo>
                  <a:lnTo>
                    <a:pt x="929164" y="1450467"/>
                  </a:lnTo>
                  <a:lnTo>
                    <a:pt x="927735" y="1453039"/>
                  </a:lnTo>
                  <a:lnTo>
                    <a:pt x="936688" y="1463230"/>
                  </a:lnTo>
                  <a:lnTo>
                    <a:pt x="939641" y="1458754"/>
                  </a:lnTo>
                  <a:lnTo>
                    <a:pt x="926306" y="1481804"/>
                  </a:lnTo>
                  <a:lnTo>
                    <a:pt x="921353" y="1504093"/>
                  </a:lnTo>
                  <a:lnTo>
                    <a:pt x="922687" y="1523238"/>
                  </a:lnTo>
                  <a:lnTo>
                    <a:pt x="915734" y="1530287"/>
                  </a:lnTo>
                  <a:lnTo>
                    <a:pt x="895255" y="1536859"/>
                  </a:lnTo>
                  <a:lnTo>
                    <a:pt x="885634" y="1548289"/>
                  </a:lnTo>
                  <a:lnTo>
                    <a:pt x="871347" y="1555242"/>
                  </a:lnTo>
                  <a:lnTo>
                    <a:pt x="872871" y="1556671"/>
                  </a:lnTo>
                  <a:lnTo>
                    <a:pt x="865918" y="1571625"/>
                  </a:lnTo>
                  <a:lnTo>
                    <a:pt x="867251" y="1573911"/>
                  </a:lnTo>
                  <a:lnTo>
                    <a:pt x="858298" y="1572387"/>
                  </a:lnTo>
                  <a:lnTo>
                    <a:pt x="857536" y="1574102"/>
                  </a:lnTo>
                  <a:lnTo>
                    <a:pt x="864965" y="1577721"/>
                  </a:lnTo>
                  <a:lnTo>
                    <a:pt x="869347" y="1590675"/>
                  </a:lnTo>
                  <a:lnTo>
                    <a:pt x="846201" y="1592104"/>
                  </a:lnTo>
                  <a:lnTo>
                    <a:pt x="845820" y="1589056"/>
                  </a:lnTo>
                  <a:lnTo>
                    <a:pt x="845534" y="1592485"/>
                  </a:lnTo>
                  <a:lnTo>
                    <a:pt x="834009" y="1578483"/>
                  </a:lnTo>
                  <a:lnTo>
                    <a:pt x="826484" y="1576578"/>
                  </a:lnTo>
                  <a:lnTo>
                    <a:pt x="825246" y="1579816"/>
                  </a:lnTo>
                  <a:lnTo>
                    <a:pt x="814959" y="1580102"/>
                  </a:lnTo>
                  <a:lnTo>
                    <a:pt x="818483" y="1578769"/>
                  </a:lnTo>
                  <a:lnTo>
                    <a:pt x="812959" y="1577340"/>
                  </a:lnTo>
                  <a:lnTo>
                    <a:pt x="793337" y="1588484"/>
                  </a:lnTo>
                  <a:lnTo>
                    <a:pt x="790766" y="1582579"/>
                  </a:lnTo>
                  <a:lnTo>
                    <a:pt x="781621" y="1577149"/>
                  </a:lnTo>
                  <a:lnTo>
                    <a:pt x="768953" y="1576388"/>
                  </a:lnTo>
                  <a:lnTo>
                    <a:pt x="765905" y="1566101"/>
                  </a:lnTo>
                  <a:lnTo>
                    <a:pt x="756857" y="1556956"/>
                  </a:lnTo>
                  <a:lnTo>
                    <a:pt x="759238" y="1567910"/>
                  </a:lnTo>
                  <a:lnTo>
                    <a:pt x="749999" y="1566672"/>
                  </a:lnTo>
                  <a:lnTo>
                    <a:pt x="743998" y="1573149"/>
                  </a:lnTo>
                  <a:lnTo>
                    <a:pt x="734949" y="1575245"/>
                  </a:lnTo>
                  <a:lnTo>
                    <a:pt x="727043" y="1586960"/>
                  </a:lnTo>
                  <a:lnTo>
                    <a:pt x="714280" y="1592961"/>
                  </a:lnTo>
                  <a:lnTo>
                    <a:pt x="706660" y="1602772"/>
                  </a:lnTo>
                  <a:lnTo>
                    <a:pt x="693325" y="1607534"/>
                  </a:lnTo>
                  <a:lnTo>
                    <a:pt x="685991" y="1606487"/>
                  </a:lnTo>
                  <a:lnTo>
                    <a:pt x="680085" y="1598295"/>
                  </a:lnTo>
                  <a:lnTo>
                    <a:pt x="644842" y="1582388"/>
                  </a:lnTo>
                  <a:close/>
                  <a:moveTo>
                    <a:pt x="520922" y="1526667"/>
                  </a:moveTo>
                  <a:lnTo>
                    <a:pt x="523780" y="1529334"/>
                  </a:lnTo>
                  <a:lnTo>
                    <a:pt x="526733" y="1529048"/>
                  </a:lnTo>
                  <a:lnTo>
                    <a:pt x="527113" y="1526096"/>
                  </a:lnTo>
                  <a:lnTo>
                    <a:pt x="534162" y="1530287"/>
                  </a:lnTo>
                  <a:lnTo>
                    <a:pt x="535686" y="1517142"/>
                  </a:lnTo>
                  <a:lnTo>
                    <a:pt x="527209" y="1516189"/>
                  </a:lnTo>
                  <a:lnTo>
                    <a:pt x="520922" y="1526667"/>
                  </a:lnTo>
                  <a:close/>
                  <a:moveTo>
                    <a:pt x="838486" y="1582484"/>
                  </a:moveTo>
                  <a:lnTo>
                    <a:pt x="843439" y="1584960"/>
                  </a:lnTo>
                  <a:lnTo>
                    <a:pt x="841248" y="1581055"/>
                  </a:lnTo>
                  <a:lnTo>
                    <a:pt x="838486" y="1582484"/>
                  </a:lnTo>
                  <a:close/>
                  <a:moveTo>
                    <a:pt x="346519" y="1546479"/>
                  </a:moveTo>
                  <a:lnTo>
                    <a:pt x="352234" y="1545050"/>
                  </a:lnTo>
                  <a:lnTo>
                    <a:pt x="362045" y="1552480"/>
                  </a:lnTo>
                  <a:lnTo>
                    <a:pt x="365665" y="1558385"/>
                  </a:lnTo>
                  <a:lnTo>
                    <a:pt x="361664" y="1554575"/>
                  </a:lnTo>
                  <a:lnTo>
                    <a:pt x="360521" y="1556290"/>
                  </a:lnTo>
                  <a:lnTo>
                    <a:pt x="357283" y="1550289"/>
                  </a:lnTo>
                  <a:lnTo>
                    <a:pt x="350329" y="1552575"/>
                  </a:lnTo>
                  <a:lnTo>
                    <a:pt x="346519" y="15464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23" name="Freihandform: Form 222">
              <a:extLst>
                <a:ext uri="{FF2B5EF4-FFF2-40B4-BE49-F238E27FC236}">
                  <a16:creationId xmlns:a16="http://schemas.microsoft.com/office/drawing/2014/main" id="{061A8D7C-1A08-4D18-96AA-065301FF8AC4}"/>
                </a:ext>
              </a:extLst>
            </p:cNvPr>
            <p:cNvSpPr/>
            <p:nvPr/>
          </p:nvSpPr>
          <p:spPr>
            <a:xfrm>
              <a:off x="1706192" y="3095549"/>
              <a:ext cx="960300" cy="935550"/>
            </a:xfrm>
            <a:custGeom>
              <a:avLst/>
              <a:gdLst>
                <a:gd name="connsiteX0" fmla="*/ 844963 w 1847850"/>
                <a:gd name="connsiteY0" fmla="*/ 1549146 h 1800225"/>
                <a:gd name="connsiteX1" fmla="*/ 854583 w 1847850"/>
                <a:gd name="connsiteY1" fmla="*/ 1541050 h 1800225"/>
                <a:gd name="connsiteX2" fmla="*/ 859536 w 1847850"/>
                <a:gd name="connsiteY2" fmla="*/ 1529429 h 1800225"/>
                <a:gd name="connsiteX3" fmla="*/ 876395 w 1847850"/>
                <a:gd name="connsiteY3" fmla="*/ 1530191 h 1800225"/>
                <a:gd name="connsiteX4" fmla="*/ 885158 w 1847850"/>
                <a:gd name="connsiteY4" fmla="*/ 1525048 h 1800225"/>
                <a:gd name="connsiteX5" fmla="*/ 886206 w 1847850"/>
                <a:gd name="connsiteY5" fmla="*/ 1517714 h 1800225"/>
                <a:gd name="connsiteX6" fmla="*/ 888492 w 1847850"/>
                <a:gd name="connsiteY6" fmla="*/ 1517904 h 1800225"/>
                <a:gd name="connsiteX7" fmla="*/ 892969 w 1847850"/>
                <a:gd name="connsiteY7" fmla="*/ 1508951 h 1800225"/>
                <a:gd name="connsiteX8" fmla="*/ 888492 w 1847850"/>
                <a:gd name="connsiteY8" fmla="*/ 1505140 h 1800225"/>
                <a:gd name="connsiteX9" fmla="*/ 889826 w 1847850"/>
                <a:gd name="connsiteY9" fmla="*/ 1499235 h 1800225"/>
                <a:gd name="connsiteX10" fmla="*/ 897827 w 1847850"/>
                <a:gd name="connsiteY10" fmla="*/ 1492949 h 1800225"/>
                <a:gd name="connsiteX11" fmla="*/ 896874 w 1847850"/>
                <a:gd name="connsiteY11" fmla="*/ 1487900 h 1800225"/>
                <a:gd name="connsiteX12" fmla="*/ 892873 w 1847850"/>
                <a:gd name="connsiteY12" fmla="*/ 1484185 h 1800225"/>
                <a:gd name="connsiteX13" fmla="*/ 904875 w 1847850"/>
                <a:gd name="connsiteY13" fmla="*/ 1478185 h 1800225"/>
                <a:gd name="connsiteX14" fmla="*/ 898398 w 1847850"/>
                <a:gd name="connsiteY14" fmla="*/ 1479900 h 1800225"/>
                <a:gd name="connsiteX15" fmla="*/ 897541 w 1847850"/>
                <a:gd name="connsiteY15" fmla="*/ 1476565 h 1800225"/>
                <a:gd name="connsiteX16" fmla="*/ 885920 w 1847850"/>
                <a:gd name="connsiteY16" fmla="*/ 1480185 h 1800225"/>
                <a:gd name="connsiteX17" fmla="*/ 857821 w 1847850"/>
                <a:gd name="connsiteY17" fmla="*/ 1498854 h 1800225"/>
                <a:gd name="connsiteX18" fmla="*/ 847820 w 1847850"/>
                <a:gd name="connsiteY18" fmla="*/ 1501807 h 1800225"/>
                <a:gd name="connsiteX19" fmla="*/ 850297 w 1847850"/>
                <a:gd name="connsiteY19" fmla="*/ 1488662 h 1800225"/>
                <a:gd name="connsiteX20" fmla="*/ 864013 w 1847850"/>
                <a:gd name="connsiteY20" fmla="*/ 1476851 h 1800225"/>
                <a:gd name="connsiteX21" fmla="*/ 867442 w 1847850"/>
                <a:gd name="connsiteY21" fmla="*/ 1466564 h 1800225"/>
                <a:gd name="connsiteX22" fmla="*/ 863251 w 1847850"/>
                <a:gd name="connsiteY22" fmla="*/ 1461230 h 1800225"/>
                <a:gd name="connsiteX23" fmla="*/ 852106 w 1847850"/>
                <a:gd name="connsiteY23" fmla="*/ 1463707 h 1800225"/>
                <a:gd name="connsiteX24" fmla="*/ 844391 w 1847850"/>
                <a:gd name="connsiteY24" fmla="*/ 1462087 h 1800225"/>
                <a:gd name="connsiteX25" fmla="*/ 840296 w 1847850"/>
                <a:gd name="connsiteY25" fmla="*/ 1457801 h 1800225"/>
                <a:gd name="connsiteX26" fmla="*/ 842010 w 1847850"/>
                <a:gd name="connsiteY26" fmla="*/ 1455610 h 1800225"/>
                <a:gd name="connsiteX27" fmla="*/ 838581 w 1847850"/>
                <a:gd name="connsiteY27" fmla="*/ 1452658 h 1800225"/>
                <a:gd name="connsiteX28" fmla="*/ 840010 w 1847850"/>
                <a:gd name="connsiteY28" fmla="*/ 1450276 h 1800225"/>
                <a:gd name="connsiteX29" fmla="*/ 833152 w 1847850"/>
                <a:gd name="connsiteY29" fmla="*/ 1450658 h 1800225"/>
                <a:gd name="connsiteX30" fmla="*/ 828485 w 1847850"/>
                <a:gd name="connsiteY30" fmla="*/ 1453896 h 1800225"/>
                <a:gd name="connsiteX31" fmla="*/ 812959 w 1847850"/>
                <a:gd name="connsiteY31" fmla="*/ 1445990 h 1800225"/>
                <a:gd name="connsiteX32" fmla="*/ 804101 w 1847850"/>
                <a:gd name="connsiteY32" fmla="*/ 1447800 h 1800225"/>
                <a:gd name="connsiteX33" fmla="*/ 797147 w 1847850"/>
                <a:gd name="connsiteY33" fmla="*/ 1439894 h 1800225"/>
                <a:gd name="connsiteX34" fmla="*/ 791146 w 1847850"/>
                <a:gd name="connsiteY34" fmla="*/ 1442085 h 1800225"/>
                <a:gd name="connsiteX35" fmla="*/ 790289 w 1847850"/>
                <a:gd name="connsiteY35" fmla="*/ 1430846 h 1800225"/>
                <a:gd name="connsiteX36" fmla="*/ 781621 w 1847850"/>
                <a:gd name="connsiteY36" fmla="*/ 1432465 h 1800225"/>
                <a:gd name="connsiteX37" fmla="*/ 775240 w 1847850"/>
                <a:gd name="connsiteY37" fmla="*/ 1442752 h 1800225"/>
                <a:gd name="connsiteX38" fmla="*/ 760857 w 1847850"/>
                <a:gd name="connsiteY38" fmla="*/ 1433227 h 1800225"/>
                <a:gd name="connsiteX39" fmla="*/ 753618 w 1847850"/>
                <a:gd name="connsiteY39" fmla="*/ 1433036 h 1800225"/>
                <a:gd name="connsiteX40" fmla="*/ 749427 w 1847850"/>
                <a:gd name="connsiteY40" fmla="*/ 1419987 h 1800225"/>
                <a:gd name="connsiteX41" fmla="*/ 740283 w 1847850"/>
                <a:gd name="connsiteY41" fmla="*/ 1414748 h 1800225"/>
                <a:gd name="connsiteX42" fmla="*/ 722757 w 1847850"/>
                <a:gd name="connsiteY42" fmla="*/ 1398175 h 1800225"/>
                <a:gd name="connsiteX43" fmla="*/ 728091 w 1847850"/>
                <a:gd name="connsiteY43" fmla="*/ 1384173 h 1800225"/>
                <a:gd name="connsiteX44" fmla="*/ 725900 w 1847850"/>
                <a:gd name="connsiteY44" fmla="*/ 1384459 h 1800225"/>
                <a:gd name="connsiteX45" fmla="*/ 725234 w 1847850"/>
                <a:gd name="connsiteY45" fmla="*/ 1373124 h 1800225"/>
                <a:gd name="connsiteX46" fmla="*/ 729044 w 1847850"/>
                <a:gd name="connsiteY46" fmla="*/ 1372648 h 1800225"/>
                <a:gd name="connsiteX47" fmla="*/ 731425 w 1847850"/>
                <a:gd name="connsiteY47" fmla="*/ 1359694 h 1800225"/>
                <a:gd name="connsiteX48" fmla="*/ 736092 w 1847850"/>
                <a:gd name="connsiteY48" fmla="*/ 1353598 h 1800225"/>
                <a:gd name="connsiteX49" fmla="*/ 730282 w 1847850"/>
                <a:gd name="connsiteY49" fmla="*/ 1351026 h 1800225"/>
                <a:gd name="connsiteX50" fmla="*/ 729329 w 1847850"/>
                <a:gd name="connsiteY50" fmla="*/ 1344835 h 1800225"/>
                <a:gd name="connsiteX51" fmla="*/ 725138 w 1847850"/>
                <a:gd name="connsiteY51" fmla="*/ 1345692 h 1800225"/>
                <a:gd name="connsiteX52" fmla="*/ 723424 w 1847850"/>
                <a:gd name="connsiteY52" fmla="*/ 1351121 h 1800225"/>
                <a:gd name="connsiteX53" fmla="*/ 716185 w 1847850"/>
                <a:gd name="connsiteY53" fmla="*/ 1345978 h 1800225"/>
                <a:gd name="connsiteX54" fmla="*/ 717995 w 1847850"/>
                <a:gd name="connsiteY54" fmla="*/ 1340739 h 1800225"/>
                <a:gd name="connsiteX55" fmla="*/ 714565 w 1847850"/>
                <a:gd name="connsiteY55" fmla="*/ 1337786 h 1800225"/>
                <a:gd name="connsiteX56" fmla="*/ 712756 w 1847850"/>
                <a:gd name="connsiteY56" fmla="*/ 1340358 h 1800225"/>
                <a:gd name="connsiteX57" fmla="*/ 706088 w 1847850"/>
                <a:gd name="connsiteY57" fmla="*/ 1340263 h 1800225"/>
                <a:gd name="connsiteX58" fmla="*/ 705898 w 1847850"/>
                <a:gd name="connsiteY58" fmla="*/ 1337405 h 1800225"/>
                <a:gd name="connsiteX59" fmla="*/ 700564 w 1847850"/>
                <a:gd name="connsiteY59" fmla="*/ 1343501 h 1800225"/>
                <a:gd name="connsiteX60" fmla="*/ 695420 w 1847850"/>
                <a:gd name="connsiteY60" fmla="*/ 1345406 h 1800225"/>
                <a:gd name="connsiteX61" fmla="*/ 693706 w 1847850"/>
                <a:gd name="connsiteY61" fmla="*/ 1350836 h 1800225"/>
                <a:gd name="connsiteX62" fmla="*/ 685705 w 1847850"/>
                <a:gd name="connsiteY62" fmla="*/ 1355693 h 1800225"/>
                <a:gd name="connsiteX63" fmla="*/ 670941 w 1847850"/>
                <a:gd name="connsiteY63" fmla="*/ 1349502 h 1800225"/>
                <a:gd name="connsiteX64" fmla="*/ 672179 w 1847850"/>
                <a:gd name="connsiteY64" fmla="*/ 1347121 h 1800225"/>
                <a:gd name="connsiteX65" fmla="*/ 679609 w 1847850"/>
                <a:gd name="connsiteY65" fmla="*/ 1347502 h 1800225"/>
                <a:gd name="connsiteX66" fmla="*/ 688943 w 1847850"/>
                <a:gd name="connsiteY66" fmla="*/ 1344168 h 1800225"/>
                <a:gd name="connsiteX67" fmla="*/ 687896 w 1847850"/>
                <a:gd name="connsiteY67" fmla="*/ 1341691 h 1800225"/>
                <a:gd name="connsiteX68" fmla="*/ 691039 w 1847850"/>
                <a:gd name="connsiteY68" fmla="*/ 1339882 h 1800225"/>
                <a:gd name="connsiteX69" fmla="*/ 688943 w 1847850"/>
                <a:gd name="connsiteY69" fmla="*/ 1337691 h 1800225"/>
                <a:gd name="connsiteX70" fmla="*/ 683133 w 1847850"/>
                <a:gd name="connsiteY70" fmla="*/ 1340263 h 1800225"/>
                <a:gd name="connsiteX71" fmla="*/ 674465 w 1847850"/>
                <a:gd name="connsiteY71" fmla="*/ 1330833 h 1800225"/>
                <a:gd name="connsiteX72" fmla="*/ 668941 w 1847850"/>
                <a:gd name="connsiteY72" fmla="*/ 1335119 h 1800225"/>
                <a:gd name="connsiteX73" fmla="*/ 665702 w 1847850"/>
                <a:gd name="connsiteY73" fmla="*/ 1327595 h 1800225"/>
                <a:gd name="connsiteX74" fmla="*/ 668750 w 1847850"/>
                <a:gd name="connsiteY74" fmla="*/ 1318736 h 1800225"/>
                <a:gd name="connsiteX75" fmla="*/ 675322 w 1847850"/>
                <a:gd name="connsiteY75" fmla="*/ 1313402 h 1800225"/>
                <a:gd name="connsiteX76" fmla="*/ 669131 w 1847850"/>
                <a:gd name="connsiteY76" fmla="*/ 1317403 h 1800225"/>
                <a:gd name="connsiteX77" fmla="*/ 664750 w 1847850"/>
                <a:gd name="connsiteY77" fmla="*/ 1317212 h 1800225"/>
                <a:gd name="connsiteX78" fmla="*/ 672465 w 1847850"/>
                <a:gd name="connsiteY78" fmla="*/ 1298639 h 1800225"/>
                <a:gd name="connsiteX79" fmla="*/ 671227 w 1847850"/>
                <a:gd name="connsiteY79" fmla="*/ 1296257 h 1800225"/>
                <a:gd name="connsiteX80" fmla="*/ 652177 w 1847850"/>
                <a:gd name="connsiteY80" fmla="*/ 1289685 h 1800225"/>
                <a:gd name="connsiteX81" fmla="*/ 650938 w 1847850"/>
                <a:gd name="connsiteY81" fmla="*/ 1268825 h 1800225"/>
                <a:gd name="connsiteX82" fmla="*/ 654653 w 1847850"/>
                <a:gd name="connsiteY82" fmla="*/ 1266349 h 1800225"/>
                <a:gd name="connsiteX83" fmla="*/ 653701 w 1847850"/>
                <a:gd name="connsiteY83" fmla="*/ 1262634 h 1800225"/>
                <a:gd name="connsiteX84" fmla="*/ 665321 w 1847850"/>
                <a:gd name="connsiteY84" fmla="*/ 1262158 h 1800225"/>
                <a:gd name="connsiteX85" fmla="*/ 670179 w 1847850"/>
                <a:gd name="connsiteY85" fmla="*/ 1257110 h 1800225"/>
                <a:gd name="connsiteX86" fmla="*/ 687419 w 1847850"/>
                <a:gd name="connsiteY86" fmla="*/ 1249489 h 1800225"/>
                <a:gd name="connsiteX87" fmla="*/ 674275 w 1847850"/>
                <a:gd name="connsiteY87" fmla="*/ 1238345 h 1800225"/>
                <a:gd name="connsiteX88" fmla="*/ 663512 w 1847850"/>
                <a:gd name="connsiteY88" fmla="*/ 1233678 h 1800225"/>
                <a:gd name="connsiteX89" fmla="*/ 663321 w 1847850"/>
                <a:gd name="connsiteY89" fmla="*/ 1223391 h 1800225"/>
                <a:gd name="connsiteX90" fmla="*/ 661035 w 1847850"/>
                <a:gd name="connsiteY90" fmla="*/ 1220343 h 1800225"/>
                <a:gd name="connsiteX91" fmla="*/ 645033 w 1847850"/>
                <a:gd name="connsiteY91" fmla="*/ 1217771 h 1800225"/>
                <a:gd name="connsiteX92" fmla="*/ 640461 w 1847850"/>
                <a:gd name="connsiteY92" fmla="*/ 1219772 h 1800225"/>
                <a:gd name="connsiteX93" fmla="*/ 637794 w 1847850"/>
                <a:gd name="connsiteY93" fmla="*/ 1205389 h 1800225"/>
                <a:gd name="connsiteX94" fmla="*/ 633413 w 1847850"/>
                <a:gd name="connsiteY94" fmla="*/ 1198721 h 1800225"/>
                <a:gd name="connsiteX95" fmla="*/ 625602 w 1847850"/>
                <a:gd name="connsiteY95" fmla="*/ 1200626 h 1800225"/>
                <a:gd name="connsiteX96" fmla="*/ 619315 w 1847850"/>
                <a:gd name="connsiteY96" fmla="*/ 1198055 h 1800225"/>
                <a:gd name="connsiteX97" fmla="*/ 608933 w 1847850"/>
                <a:gd name="connsiteY97" fmla="*/ 1201293 h 1800225"/>
                <a:gd name="connsiteX98" fmla="*/ 593408 w 1847850"/>
                <a:gd name="connsiteY98" fmla="*/ 1196435 h 1800225"/>
                <a:gd name="connsiteX99" fmla="*/ 590645 w 1847850"/>
                <a:gd name="connsiteY99" fmla="*/ 1192530 h 1800225"/>
                <a:gd name="connsiteX100" fmla="*/ 593884 w 1847850"/>
                <a:gd name="connsiteY100" fmla="*/ 1185196 h 1800225"/>
                <a:gd name="connsiteX101" fmla="*/ 591503 w 1847850"/>
                <a:gd name="connsiteY101" fmla="*/ 1181957 h 1800225"/>
                <a:gd name="connsiteX102" fmla="*/ 580644 w 1847850"/>
                <a:gd name="connsiteY102" fmla="*/ 1185863 h 1800225"/>
                <a:gd name="connsiteX103" fmla="*/ 567214 w 1847850"/>
                <a:gd name="connsiteY103" fmla="*/ 1181957 h 1800225"/>
                <a:gd name="connsiteX104" fmla="*/ 554927 w 1847850"/>
                <a:gd name="connsiteY104" fmla="*/ 1210532 h 1800225"/>
                <a:gd name="connsiteX105" fmla="*/ 555308 w 1847850"/>
                <a:gd name="connsiteY105" fmla="*/ 1226248 h 1800225"/>
                <a:gd name="connsiteX106" fmla="*/ 548545 w 1847850"/>
                <a:gd name="connsiteY106" fmla="*/ 1252728 h 1800225"/>
                <a:gd name="connsiteX107" fmla="*/ 546735 w 1847850"/>
                <a:gd name="connsiteY107" fmla="*/ 1252252 h 1800225"/>
                <a:gd name="connsiteX108" fmla="*/ 544925 w 1847850"/>
                <a:gd name="connsiteY108" fmla="*/ 1257872 h 1800225"/>
                <a:gd name="connsiteX109" fmla="*/ 542544 w 1847850"/>
                <a:gd name="connsiteY109" fmla="*/ 1271111 h 1800225"/>
                <a:gd name="connsiteX110" fmla="*/ 536448 w 1847850"/>
                <a:gd name="connsiteY110" fmla="*/ 1278541 h 1800225"/>
                <a:gd name="connsiteX111" fmla="*/ 519684 w 1847850"/>
                <a:gd name="connsiteY111" fmla="*/ 1280446 h 1800225"/>
                <a:gd name="connsiteX112" fmla="*/ 500825 w 1847850"/>
                <a:gd name="connsiteY112" fmla="*/ 1292542 h 1800225"/>
                <a:gd name="connsiteX113" fmla="*/ 482155 w 1847850"/>
                <a:gd name="connsiteY113" fmla="*/ 1296733 h 1800225"/>
                <a:gd name="connsiteX114" fmla="*/ 475869 w 1847850"/>
                <a:gd name="connsiteY114" fmla="*/ 1295686 h 1800225"/>
                <a:gd name="connsiteX115" fmla="*/ 469963 w 1847850"/>
                <a:gd name="connsiteY115" fmla="*/ 1299210 h 1800225"/>
                <a:gd name="connsiteX116" fmla="*/ 468725 w 1847850"/>
                <a:gd name="connsiteY116" fmla="*/ 1315403 h 1800225"/>
                <a:gd name="connsiteX117" fmla="*/ 476917 w 1847850"/>
                <a:gd name="connsiteY117" fmla="*/ 1341215 h 1800225"/>
                <a:gd name="connsiteX118" fmla="*/ 469011 w 1847850"/>
                <a:gd name="connsiteY118" fmla="*/ 1336357 h 1800225"/>
                <a:gd name="connsiteX119" fmla="*/ 458629 w 1847850"/>
                <a:gd name="connsiteY119" fmla="*/ 1335596 h 1800225"/>
                <a:gd name="connsiteX120" fmla="*/ 449580 w 1847850"/>
                <a:gd name="connsiteY120" fmla="*/ 1338167 h 1800225"/>
                <a:gd name="connsiteX121" fmla="*/ 435578 w 1847850"/>
                <a:gd name="connsiteY121" fmla="*/ 1330166 h 1800225"/>
                <a:gd name="connsiteX122" fmla="*/ 426148 w 1847850"/>
                <a:gd name="connsiteY122" fmla="*/ 1321403 h 1800225"/>
                <a:gd name="connsiteX123" fmla="*/ 407479 w 1847850"/>
                <a:gd name="connsiteY123" fmla="*/ 1312831 h 1800225"/>
                <a:gd name="connsiteX124" fmla="*/ 403479 w 1847850"/>
                <a:gd name="connsiteY124" fmla="*/ 1313974 h 1800225"/>
                <a:gd name="connsiteX125" fmla="*/ 394430 w 1847850"/>
                <a:gd name="connsiteY125" fmla="*/ 1325689 h 1800225"/>
                <a:gd name="connsiteX126" fmla="*/ 378619 w 1847850"/>
                <a:gd name="connsiteY126" fmla="*/ 1337215 h 1800225"/>
                <a:gd name="connsiteX127" fmla="*/ 365474 w 1847850"/>
                <a:gd name="connsiteY127" fmla="*/ 1340834 h 1800225"/>
                <a:gd name="connsiteX128" fmla="*/ 360997 w 1847850"/>
                <a:gd name="connsiteY128" fmla="*/ 1339215 h 1800225"/>
                <a:gd name="connsiteX129" fmla="*/ 359569 w 1847850"/>
                <a:gd name="connsiteY129" fmla="*/ 1346073 h 1800225"/>
                <a:gd name="connsiteX130" fmla="*/ 361760 w 1847850"/>
                <a:gd name="connsiteY130" fmla="*/ 1355217 h 1800225"/>
                <a:gd name="connsiteX131" fmla="*/ 356330 w 1847850"/>
                <a:gd name="connsiteY131" fmla="*/ 1388840 h 1800225"/>
                <a:gd name="connsiteX132" fmla="*/ 364903 w 1847850"/>
                <a:gd name="connsiteY132" fmla="*/ 1403509 h 1800225"/>
                <a:gd name="connsiteX133" fmla="*/ 365570 w 1847850"/>
                <a:gd name="connsiteY133" fmla="*/ 1411129 h 1800225"/>
                <a:gd name="connsiteX134" fmla="*/ 361379 w 1847850"/>
                <a:gd name="connsiteY134" fmla="*/ 1418177 h 1800225"/>
                <a:gd name="connsiteX135" fmla="*/ 339376 w 1847850"/>
                <a:gd name="connsiteY135" fmla="*/ 1433512 h 1800225"/>
                <a:gd name="connsiteX136" fmla="*/ 317754 w 1847850"/>
                <a:gd name="connsiteY136" fmla="*/ 1429798 h 1800225"/>
                <a:gd name="connsiteX137" fmla="*/ 299847 w 1847850"/>
                <a:gd name="connsiteY137" fmla="*/ 1423226 h 1800225"/>
                <a:gd name="connsiteX138" fmla="*/ 290036 w 1847850"/>
                <a:gd name="connsiteY138" fmla="*/ 1413701 h 1800225"/>
                <a:gd name="connsiteX139" fmla="*/ 292798 w 1847850"/>
                <a:gd name="connsiteY139" fmla="*/ 1404461 h 1800225"/>
                <a:gd name="connsiteX140" fmla="*/ 292037 w 1847850"/>
                <a:gd name="connsiteY140" fmla="*/ 1396174 h 1800225"/>
                <a:gd name="connsiteX141" fmla="*/ 296894 w 1847850"/>
                <a:gd name="connsiteY141" fmla="*/ 1383221 h 1800225"/>
                <a:gd name="connsiteX142" fmla="*/ 293465 w 1847850"/>
                <a:gd name="connsiteY142" fmla="*/ 1371790 h 1800225"/>
                <a:gd name="connsiteX143" fmla="*/ 278606 w 1847850"/>
                <a:gd name="connsiteY143" fmla="*/ 1374077 h 1800225"/>
                <a:gd name="connsiteX144" fmla="*/ 268605 w 1847850"/>
                <a:gd name="connsiteY144" fmla="*/ 1372838 h 1800225"/>
                <a:gd name="connsiteX145" fmla="*/ 258699 w 1847850"/>
                <a:gd name="connsiteY145" fmla="*/ 1383030 h 1800225"/>
                <a:gd name="connsiteX146" fmla="*/ 254984 w 1847850"/>
                <a:gd name="connsiteY146" fmla="*/ 1383697 h 1800225"/>
                <a:gd name="connsiteX147" fmla="*/ 252317 w 1847850"/>
                <a:gd name="connsiteY147" fmla="*/ 1389507 h 1800225"/>
                <a:gd name="connsiteX148" fmla="*/ 244697 w 1847850"/>
                <a:gd name="connsiteY148" fmla="*/ 1383221 h 1800225"/>
                <a:gd name="connsiteX149" fmla="*/ 241268 w 1847850"/>
                <a:gd name="connsiteY149" fmla="*/ 1375791 h 1800225"/>
                <a:gd name="connsiteX150" fmla="*/ 226790 w 1847850"/>
                <a:gd name="connsiteY150" fmla="*/ 1375696 h 1800225"/>
                <a:gd name="connsiteX151" fmla="*/ 226314 w 1847850"/>
                <a:gd name="connsiteY151" fmla="*/ 1366933 h 1800225"/>
                <a:gd name="connsiteX152" fmla="*/ 209836 w 1847850"/>
                <a:gd name="connsiteY152" fmla="*/ 1364552 h 1800225"/>
                <a:gd name="connsiteX153" fmla="*/ 210312 w 1847850"/>
                <a:gd name="connsiteY153" fmla="*/ 1379982 h 1800225"/>
                <a:gd name="connsiteX154" fmla="*/ 203073 w 1847850"/>
                <a:gd name="connsiteY154" fmla="*/ 1374172 h 1800225"/>
                <a:gd name="connsiteX155" fmla="*/ 185356 w 1847850"/>
                <a:gd name="connsiteY155" fmla="*/ 1372648 h 1800225"/>
                <a:gd name="connsiteX156" fmla="*/ 183642 w 1847850"/>
                <a:gd name="connsiteY156" fmla="*/ 1368933 h 1800225"/>
                <a:gd name="connsiteX157" fmla="*/ 168307 w 1847850"/>
                <a:gd name="connsiteY157" fmla="*/ 1362170 h 1800225"/>
                <a:gd name="connsiteX158" fmla="*/ 147161 w 1847850"/>
                <a:gd name="connsiteY158" fmla="*/ 1362265 h 1800225"/>
                <a:gd name="connsiteX159" fmla="*/ 144018 w 1847850"/>
                <a:gd name="connsiteY159" fmla="*/ 1353407 h 1800225"/>
                <a:gd name="connsiteX160" fmla="*/ 140494 w 1847850"/>
                <a:gd name="connsiteY160" fmla="*/ 1352360 h 1800225"/>
                <a:gd name="connsiteX161" fmla="*/ 141256 w 1847850"/>
                <a:gd name="connsiteY161" fmla="*/ 1368171 h 1800225"/>
                <a:gd name="connsiteX162" fmla="*/ 126683 w 1847850"/>
                <a:gd name="connsiteY162" fmla="*/ 1378458 h 1800225"/>
                <a:gd name="connsiteX163" fmla="*/ 119348 w 1847850"/>
                <a:gd name="connsiteY163" fmla="*/ 1370076 h 1800225"/>
                <a:gd name="connsiteX164" fmla="*/ 119158 w 1847850"/>
                <a:gd name="connsiteY164" fmla="*/ 1363980 h 1800225"/>
                <a:gd name="connsiteX165" fmla="*/ 115253 w 1847850"/>
                <a:gd name="connsiteY165" fmla="*/ 1358932 h 1800225"/>
                <a:gd name="connsiteX166" fmla="*/ 111919 w 1847850"/>
                <a:gd name="connsiteY166" fmla="*/ 1355598 h 1800225"/>
                <a:gd name="connsiteX167" fmla="*/ 108490 w 1847850"/>
                <a:gd name="connsiteY167" fmla="*/ 1357979 h 1800225"/>
                <a:gd name="connsiteX168" fmla="*/ 106489 w 1847850"/>
                <a:gd name="connsiteY168" fmla="*/ 1356265 h 1800225"/>
                <a:gd name="connsiteX169" fmla="*/ 106680 w 1847850"/>
                <a:gd name="connsiteY169" fmla="*/ 1349121 h 1800225"/>
                <a:gd name="connsiteX170" fmla="*/ 84487 w 1847850"/>
                <a:gd name="connsiteY170" fmla="*/ 1360170 h 1800225"/>
                <a:gd name="connsiteX171" fmla="*/ 78105 w 1847850"/>
                <a:gd name="connsiteY171" fmla="*/ 1363599 h 1800225"/>
                <a:gd name="connsiteX172" fmla="*/ 73057 w 1847850"/>
                <a:gd name="connsiteY172" fmla="*/ 1356646 h 1800225"/>
                <a:gd name="connsiteX173" fmla="*/ 67532 w 1847850"/>
                <a:gd name="connsiteY173" fmla="*/ 1360837 h 1800225"/>
                <a:gd name="connsiteX174" fmla="*/ 71819 w 1847850"/>
                <a:gd name="connsiteY174" fmla="*/ 1350073 h 1800225"/>
                <a:gd name="connsiteX175" fmla="*/ 69628 w 1847850"/>
                <a:gd name="connsiteY175" fmla="*/ 1342168 h 1800225"/>
                <a:gd name="connsiteX176" fmla="*/ 74104 w 1847850"/>
                <a:gd name="connsiteY176" fmla="*/ 1328547 h 1800225"/>
                <a:gd name="connsiteX177" fmla="*/ 59531 w 1847850"/>
                <a:gd name="connsiteY177" fmla="*/ 1323213 h 1800225"/>
                <a:gd name="connsiteX178" fmla="*/ 48578 w 1847850"/>
                <a:gd name="connsiteY178" fmla="*/ 1329595 h 1800225"/>
                <a:gd name="connsiteX179" fmla="*/ 34480 w 1847850"/>
                <a:gd name="connsiteY179" fmla="*/ 1333119 h 1800225"/>
                <a:gd name="connsiteX180" fmla="*/ 23431 w 1847850"/>
                <a:gd name="connsiteY180" fmla="*/ 1328833 h 1800225"/>
                <a:gd name="connsiteX181" fmla="*/ 15430 w 1847850"/>
                <a:gd name="connsiteY181" fmla="*/ 1318355 h 1800225"/>
                <a:gd name="connsiteX182" fmla="*/ 16764 w 1847850"/>
                <a:gd name="connsiteY182" fmla="*/ 1321308 h 1800225"/>
                <a:gd name="connsiteX183" fmla="*/ 10001 w 1847850"/>
                <a:gd name="connsiteY183" fmla="*/ 1318450 h 1800225"/>
                <a:gd name="connsiteX184" fmla="*/ 14573 w 1847850"/>
                <a:gd name="connsiteY184" fmla="*/ 1315974 h 1800225"/>
                <a:gd name="connsiteX185" fmla="*/ 15050 w 1847850"/>
                <a:gd name="connsiteY185" fmla="*/ 1294543 h 1800225"/>
                <a:gd name="connsiteX186" fmla="*/ 10763 w 1847850"/>
                <a:gd name="connsiteY186" fmla="*/ 1295686 h 1800225"/>
                <a:gd name="connsiteX187" fmla="*/ 14669 w 1847850"/>
                <a:gd name="connsiteY187" fmla="*/ 1291304 h 1800225"/>
                <a:gd name="connsiteX188" fmla="*/ 14669 w 1847850"/>
                <a:gd name="connsiteY188" fmla="*/ 1283303 h 1800225"/>
                <a:gd name="connsiteX189" fmla="*/ 13621 w 1847850"/>
                <a:gd name="connsiteY189" fmla="*/ 1272445 h 1800225"/>
                <a:gd name="connsiteX190" fmla="*/ 11144 w 1847850"/>
                <a:gd name="connsiteY190" fmla="*/ 1272730 h 1800225"/>
                <a:gd name="connsiteX191" fmla="*/ 9525 w 1847850"/>
                <a:gd name="connsiteY191" fmla="*/ 1269397 h 1800225"/>
                <a:gd name="connsiteX192" fmla="*/ 14954 w 1847850"/>
                <a:gd name="connsiteY192" fmla="*/ 1264634 h 1800225"/>
                <a:gd name="connsiteX193" fmla="*/ 15526 w 1847850"/>
                <a:gd name="connsiteY193" fmla="*/ 1257014 h 1800225"/>
                <a:gd name="connsiteX194" fmla="*/ 50768 w 1847850"/>
                <a:gd name="connsiteY194" fmla="*/ 1272921 h 1800225"/>
                <a:gd name="connsiteX195" fmla="*/ 56674 w 1847850"/>
                <a:gd name="connsiteY195" fmla="*/ 1281113 h 1800225"/>
                <a:gd name="connsiteX196" fmla="*/ 64008 w 1847850"/>
                <a:gd name="connsiteY196" fmla="*/ 1282160 h 1800225"/>
                <a:gd name="connsiteX197" fmla="*/ 77343 w 1847850"/>
                <a:gd name="connsiteY197" fmla="*/ 1277398 h 1800225"/>
                <a:gd name="connsiteX198" fmla="*/ 84963 w 1847850"/>
                <a:gd name="connsiteY198" fmla="*/ 1267587 h 1800225"/>
                <a:gd name="connsiteX199" fmla="*/ 97727 w 1847850"/>
                <a:gd name="connsiteY199" fmla="*/ 1261586 h 1800225"/>
                <a:gd name="connsiteX200" fmla="*/ 105632 w 1847850"/>
                <a:gd name="connsiteY200" fmla="*/ 1249871 h 1800225"/>
                <a:gd name="connsiteX201" fmla="*/ 114681 w 1847850"/>
                <a:gd name="connsiteY201" fmla="*/ 1247775 h 1800225"/>
                <a:gd name="connsiteX202" fmla="*/ 120682 w 1847850"/>
                <a:gd name="connsiteY202" fmla="*/ 1241298 h 1800225"/>
                <a:gd name="connsiteX203" fmla="*/ 129921 w 1847850"/>
                <a:gd name="connsiteY203" fmla="*/ 1242536 h 1800225"/>
                <a:gd name="connsiteX204" fmla="*/ 127540 w 1847850"/>
                <a:gd name="connsiteY204" fmla="*/ 1231582 h 1800225"/>
                <a:gd name="connsiteX205" fmla="*/ 136588 w 1847850"/>
                <a:gd name="connsiteY205" fmla="*/ 1240727 h 1800225"/>
                <a:gd name="connsiteX206" fmla="*/ 139637 w 1847850"/>
                <a:gd name="connsiteY206" fmla="*/ 1251014 h 1800225"/>
                <a:gd name="connsiteX207" fmla="*/ 152305 w 1847850"/>
                <a:gd name="connsiteY207" fmla="*/ 1251775 h 1800225"/>
                <a:gd name="connsiteX208" fmla="*/ 161449 w 1847850"/>
                <a:gd name="connsiteY208" fmla="*/ 1257205 h 1800225"/>
                <a:gd name="connsiteX209" fmla="*/ 164020 w 1847850"/>
                <a:gd name="connsiteY209" fmla="*/ 1263110 h 1800225"/>
                <a:gd name="connsiteX210" fmla="*/ 183642 w 1847850"/>
                <a:gd name="connsiteY210" fmla="*/ 1251966 h 1800225"/>
                <a:gd name="connsiteX211" fmla="*/ 189167 w 1847850"/>
                <a:gd name="connsiteY211" fmla="*/ 1253395 h 1800225"/>
                <a:gd name="connsiteX212" fmla="*/ 185642 w 1847850"/>
                <a:gd name="connsiteY212" fmla="*/ 1254728 h 1800225"/>
                <a:gd name="connsiteX213" fmla="*/ 195929 w 1847850"/>
                <a:gd name="connsiteY213" fmla="*/ 1254442 h 1800225"/>
                <a:gd name="connsiteX214" fmla="*/ 197168 w 1847850"/>
                <a:gd name="connsiteY214" fmla="*/ 1251204 h 1800225"/>
                <a:gd name="connsiteX215" fmla="*/ 204692 w 1847850"/>
                <a:gd name="connsiteY215" fmla="*/ 1253109 h 1800225"/>
                <a:gd name="connsiteX216" fmla="*/ 216218 w 1847850"/>
                <a:gd name="connsiteY216" fmla="*/ 1267111 h 1800225"/>
                <a:gd name="connsiteX217" fmla="*/ 216503 w 1847850"/>
                <a:gd name="connsiteY217" fmla="*/ 1263682 h 1800225"/>
                <a:gd name="connsiteX218" fmla="*/ 216884 w 1847850"/>
                <a:gd name="connsiteY218" fmla="*/ 1266730 h 1800225"/>
                <a:gd name="connsiteX219" fmla="*/ 240030 w 1847850"/>
                <a:gd name="connsiteY219" fmla="*/ 1265301 h 1800225"/>
                <a:gd name="connsiteX220" fmla="*/ 235648 w 1847850"/>
                <a:gd name="connsiteY220" fmla="*/ 1252347 h 1800225"/>
                <a:gd name="connsiteX221" fmla="*/ 228219 w 1847850"/>
                <a:gd name="connsiteY221" fmla="*/ 1248728 h 1800225"/>
                <a:gd name="connsiteX222" fmla="*/ 228981 w 1847850"/>
                <a:gd name="connsiteY222" fmla="*/ 1247013 h 1800225"/>
                <a:gd name="connsiteX223" fmla="*/ 237935 w 1847850"/>
                <a:gd name="connsiteY223" fmla="*/ 1248537 h 1800225"/>
                <a:gd name="connsiteX224" fmla="*/ 236601 w 1847850"/>
                <a:gd name="connsiteY224" fmla="*/ 1246251 h 1800225"/>
                <a:gd name="connsiteX225" fmla="*/ 243554 w 1847850"/>
                <a:gd name="connsiteY225" fmla="*/ 1231297 h 1800225"/>
                <a:gd name="connsiteX226" fmla="*/ 242030 w 1847850"/>
                <a:gd name="connsiteY226" fmla="*/ 1229868 h 1800225"/>
                <a:gd name="connsiteX227" fmla="*/ 256318 w 1847850"/>
                <a:gd name="connsiteY227" fmla="*/ 1222915 h 1800225"/>
                <a:gd name="connsiteX228" fmla="*/ 265938 w 1847850"/>
                <a:gd name="connsiteY228" fmla="*/ 1211485 h 1800225"/>
                <a:gd name="connsiteX229" fmla="*/ 286417 w 1847850"/>
                <a:gd name="connsiteY229" fmla="*/ 1204913 h 1800225"/>
                <a:gd name="connsiteX230" fmla="*/ 293370 w 1847850"/>
                <a:gd name="connsiteY230" fmla="*/ 1197864 h 1800225"/>
                <a:gd name="connsiteX231" fmla="*/ 292037 w 1847850"/>
                <a:gd name="connsiteY231" fmla="*/ 1178719 h 1800225"/>
                <a:gd name="connsiteX232" fmla="*/ 296989 w 1847850"/>
                <a:gd name="connsiteY232" fmla="*/ 1156430 h 1800225"/>
                <a:gd name="connsiteX233" fmla="*/ 310325 w 1847850"/>
                <a:gd name="connsiteY233" fmla="*/ 1133380 h 1800225"/>
                <a:gd name="connsiteX234" fmla="*/ 307372 w 1847850"/>
                <a:gd name="connsiteY234" fmla="*/ 1137856 h 1800225"/>
                <a:gd name="connsiteX235" fmla="*/ 298418 w 1847850"/>
                <a:gd name="connsiteY235" fmla="*/ 1127665 h 1800225"/>
                <a:gd name="connsiteX236" fmla="*/ 299847 w 1847850"/>
                <a:gd name="connsiteY236" fmla="*/ 1125093 h 1800225"/>
                <a:gd name="connsiteX237" fmla="*/ 310325 w 1847850"/>
                <a:gd name="connsiteY237" fmla="*/ 1122426 h 1800225"/>
                <a:gd name="connsiteX238" fmla="*/ 315849 w 1847850"/>
                <a:gd name="connsiteY238" fmla="*/ 1118616 h 1800225"/>
                <a:gd name="connsiteX239" fmla="*/ 313944 w 1847850"/>
                <a:gd name="connsiteY239" fmla="*/ 1119473 h 1800225"/>
                <a:gd name="connsiteX240" fmla="*/ 310515 w 1847850"/>
                <a:gd name="connsiteY240" fmla="*/ 1108615 h 1800225"/>
                <a:gd name="connsiteX241" fmla="*/ 312706 w 1847850"/>
                <a:gd name="connsiteY241" fmla="*/ 1110615 h 1800225"/>
                <a:gd name="connsiteX242" fmla="*/ 305657 w 1847850"/>
                <a:gd name="connsiteY242" fmla="*/ 1099947 h 1800225"/>
                <a:gd name="connsiteX243" fmla="*/ 306514 w 1847850"/>
                <a:gd name="connsiteY243" fmla="*/ 1094804 h 1800225"/>
                <a:gd name="connsiteX244" fmla="*/ 315468 w 1847850"/>
                <a:gd name="connsiteY244" fmla="*/ 1085469 h 1800225"/>
                <a:gd name="connsiteX245" fmla="*/ 304419 w 1847850"/>
                <a:gd name="connsiteY245" fmla="*/ 1078135 h 1800225"/>
                <a:gd name="connsiteX246" fmla="*/ 315849 w 1847850"/>
                <a:gd name="connsiteY246" fmla="*/ 1085279 h 1800225"/>
                <a:gd name="connsiteX247" fmla="*/ 324421 w 1847850"/>
                <a:gd name="connsiteY247" fmla="*/ 1077944 h 1800225"/>
                <a:gd name="connsiteX248" fmla="*/ 325660 w 1847850"/>
                <a:gd name="connsiteY248" fmla="*/ 1070420 h 1800225"/>
                <a:gd name="connsiteX249" fmla="*/ 318706 w 1847850"/>
                <a:gd name="connsiteY249" fmla="*/ 1052322 h 1800225"/>
                <a:gd name="connsiteX250" fmla="*/ 321564 w 1847850"/>
                <a:gd name="connsiteY250" fmla="*/ 1040416 h 1800225"/>
                <a:gd name="connsiteX251" fmla="*/ 323755 w 1847850"/>
                <a:gd name="connsiteY251" fmla="*/ 1037749 h 1800225"/>
                <a:gd name="connsiteX252" fmla="*/ 327279 w 1847850"/>
                <a:gd name="connsiteY252" fmla="*/ 1038796 h 1800225"/>
                <a:gd name="connsiteX253" fmla="*/ 338804 w 1847850"/>
                <a:gd name="connsiteY253" fmla="*/ 1027652 h 1800225"/>
                <a:gd name="connsiteX254" fmla="*/ 339947 w 1847850"/>
                <a:gd name="connsiteY254" fmla="*/ 1013174 h 1800225"/>
                <a:gd name="connsiteX255" fmla="*/ 346424 w 1847850"/>
                <a:gd name="connsiteY255" fmla="*/ 1013079 h 1800225"/>
                <a:gd name="connsiteX256" fmla="*/ 337756 w 1847850"/>
                <a:gd name="connsiteY256" fmla="*/ 994124 h 1800225"/>
                <a:gd name="connsiteX257" fmla="*/ 313182 w 1847850"/>
                <a:gd name="connsiteY257" fmla="*/ 979551 h 1800225"/>
                <a:gd name="connsiteX258" fmla="*/ 306514 w 1847850"/>
                <a:gd name="connsiteY258" fmla="*/ 961644 h 1800225"/>
                <a:gd name="connsiteX259" fmla="*/ 288893 w 1847850"/>
                <a:gd name="connsiteY259" fmla="*/ 958501 h 1800225"/>
                <a:gd name="connsiteX260" fmla="*/ 284036 w 1847850"/>
                <a:gd name="connsiteY260" fmla="*/ 952595 h 1800225"/>
                <a:gd name="connsiteX261" fmla="*/ 275272 w 1847850"/>
                <a:gd name="connsiteY261" fmla="*/ 950595 h 1800225"/>
                <a:gd name="connsiteX262" fmla="*/ 275082 w 1847850"/>
                <a:gd name="connsiteY262" fmla="*/ 945261 h 1800225"/>
                <a:gd name="connsiteX263" fmla="*/ 269367 w 1847850"/>
                <a:gd name="connsiteY263" fmla="*/ 940879 h 1800225"/>
                <a:gd name="connsiteX264" fmla="*/ 270605 w 1847850"/>
                <a:gd name="connsiteY264" fmla="*/ 937355 h 1800225"/>
                <a:gd name="connsiteX265" fmla="*/ 266224 w 1847850"/>
                <a:gd name="connsiteY265" fmla="*/ 937736 h 1800225"/>
                <a:gd name="connsiteX266" fmla="*/ 263557 w 1847850"/>
                <a:gd name="connsiteY266" fmla="*/ 934974 h 1800225"/>
                <a:gd name="connsiteX267" fmla="*/ 264986 w 1847850"/>
                <a:gd name="connsiteY267" fmla="*/ 929545 h 1800225"/>
                <a:gd name="connsiteX268" fmla="*/ 254508 w 1847850"/>
                <a:gd name="connsiteY268" fmla="*/ 927449 h 1800225"/>
                <a:gd name="connsiteX269" fmla="*/ 253555 w 1847850"/>
                <a:gd name="connsiteY269" fmla="*/ 923354 h 1800225"/>
                <a:gd name="connsiteX270" fmla="*/ 265747 w 1847850"/>
                <a:gd name="connsiteY270" fmla="*/ 916686 h 1800225"/>
                <a:gd name="connsiteX271" fmla="*/ 263557 w 1847850"/>
                <a:gd name="connsiteY271" fmla="*/ 911066 h 1800225"/>
                <a:gd name="connsiteX272" fmla="*/ 267462 w 1847850"/>
                <a:gd name="connsiteY272" fmla="*/ 900113 h 1800225"/>
                <a:gd name="connsiteX273" fmla="*/ 267748 w 1847850"/>
                <a:gd name="connsiteY273" fmla="*/ 886778 h 1800225"/>
                <a:gd name="connsiteX274" fmla="*/ 271939 w 1847850"/>
                <a:gd name="connsiteY274" fmla="*/ 883444 h 1800225"/>
                <a:gd name="connsiteX275" fmla="*/ 258509 w 1847850"/>
                <a:gd name="connsiteY275" fmla="*/ 871728 h 1800225"/>
                <a:gd name="connsiteX276" fmla="*/ 263271 w 1847850"/>
                <a:gd name="connsiteY276" fmla="*/ 866204 h 1800225"/>
                <a:gd name="connsiteX277" fmla="*/ 257461 w 1847850"/>
                <a:gd name="connsiteY277" fmla="*/ 860584 h 1800225"/>
                <a:gd name="connsiteX278" fmla="*/ 259080 w 1847850"/>
                <a:gd name="connsiteY278" fmla="*/ 854107 h 1800225"/>
                <a:gd name="connsiteX279" fmla="*/ 252317 w 1847850"/>
                <a:gd name="connsiteY279" fmla="*/ 851059 h 1800225"/>
                <a:gd name="connsiteX280" fmla="*/ 260604 w 1847850"/>
                <a:gd name="connsiteY280" fmla="*/ 837152 h 1800225"/>
                <a:gd name="connsiteX281" fmla="*/ 249364 w 1847850"/>
                <a:gd name="connsiteY281" fmla="*/ 830104 h 1800225"/>
                <a:gd name="connsiteX282" fmla="*/ 257270 w 1847850"/>
                <a:gd name="connsiteY282" fmla="*/ 823722 h 1800225"/>
                <a:gd name="connsiteX283" fmla="*/ 257937 w 1847850"/>
                <a:gd name="connsiteY283" fmla="*/ 811339 h 1800225"/>
                <a:gd name="connsiteX284" fmla="*/ 273463 w 1847850"/>
                <a:gd name="connsiteY284" fmla="*/ 795433 h 1800225"/>
                <a:gd name="connsiteX285" fmla="*/ 268796 w 1847850"/>
                <a:gd name="connsiteY285" fmla="*/ 784479 h 1800225"/>
                <a:gd name="connsiteX286" fmla="*/ 262604 w 1847850"/>
                <a:gd name="connsiteY286" fmla="*/ 783907 h 1800225"/>
                <a:gd name="connsiteX287" fmla="*/ 271653 w 1847850"/>
                <a:gd name="connsiteY287" fmla="*/ 773049 h 1800225"/>
                <a:gd name="connsiteX288" fmla="*/ 268700 w 1847850"/>
                <a:gd name="connsiteY288" fmla="*/ 765810 h 1800225"/>
                <a:gd name="connsiteX289" fmla="*/ 270796 w 1847850"/>
                <a:gd name="connsiteY289" fmla="*/ 761619 h 1800225"/>
                <a:gd name="connsiteX290" fmla="*/ 260128 w 1847850"/>
                <a:gd name="connsiteY290" fmla="*/ 755332 h 1800225"/>
                <a:gd name="connsiteX291" fmla="*/ 252412 w 1847850"/>
                <a:gd name="connsiteY291" fmla="*/ 765143 h 1800225"/>
                <a:gd name="connsiteX292" fmla="*/ 249745 w 1847850"/>
                <a:gd name="connsiteY292" fmla="*/ 759619 h 1800225"/>
                <a:gd name="connsiteX293" fmla="*/ 242887 w 1847850"/>
                <a:gd name="connsiteY293" fmla="*/ 761429 h 1800225"/>
                <a:gd name="connsiteX294" fmla="*/ 242316 w 1847850"/>
                <a:gd name="connsiteY294" fmla="*/ 742569 h 1800225"/>
                <a:gd name="connsiteX295" fmla="*/ 248698 w 1847850"/>
                <a:gd name="connsiteY295" fmla="*/ 728472 h 1800225"/>
                <a:gd name="connsiteX296" fmla="*/ 262414 w 1847850"/>
                <a:gd name="connsiteY296" fmla="*/ 719328 h 1800225"/>
                <a:gd name="connsiteX297" fmla="*/ 249364 w 1847850"/>
                <a:gd name="connsiteY297" fmla="*/ 714851 h 1800225"/>
                <a:gd name="connsiteX298" fmla="*/ 235839 w 1847850"/>
                <a:gd name="connsiteY298" fmla="*/ 718185 h 1800225"/>
                <a:gd name="connsiteX299" fmla="*/ 224314 w 1847850"/>
                <a:gd name="connsiteY299" fmla="*/ 708660 h 1800225"/>
                <a:gd name="connsiteX300" fmla="*/ 206026 w 1847850"/>
                <a:gd name="connsiteY300" fmla="*/ 701707 h 1800225"/>
                <a:gd name="connsiteX301" fmla="*/ 199644 w 1847850"/>
                <a:gd name="connsiteY301" fmla="*/ 705612 h 1800225"/>
                <a:gd name="connsiteX302" fmla="*/ 191357 w 1847850"/>
                <a:gd name="connsiteY302" fmla="*/ 719519 h 1800225"/>
                <a:gd name="connsiteX303" fmla="*/ 181642 w 1847850"/>
                <a:gd name="connsiteY303" fmla="*/ 724186 h 1800225"/>
                <a:gd name="connsiteX304" fmla="*/ 172879 w 1847850"/>
                <a:gd name="connsiteY304" fmla="*/ 737711 h 1800225"/>
                <a:gd name="connsiteX305" fmla="*/ 169545 w 1847850"/>
                <a:gd name="connsiteY305" fmla="*/ 738949 h 1800225"/>
                <a:gd name="connsiteX306" fmla="*/ 168688 w 1847850"/>
                <a:gd name="connsiteY306" fmla="*/ 749617 h 1800225"/>
                <a:gd name="connsiteX307" fmla="*/ 154972 w 1847850"/>
                <a:gd name="connsiteY307" fmla="*/ 749617 h 1800225"/>
                <a:gd name="connsiteX308" fmla="*/ 157925 w 1847850"/>
                <a:gd name="connsiteY308" fmla="*/ 729996 h 1800225"/>
                <a:gd name="connsiteX309" fmla="*/ 154114 w 1847850"/>
                <a:gd name="connsiteY309" fmla="*/ 716661 h 1800225"/>
                <a:gd name="connsiteX310" fmla="*/ 139255 w 1847850"/>
                <a:gd name="connsiteY310" fmla="*/ 695515 h 1800225"/>
                <a:gd name="connsiteX311" fmla="*/ 127540 w 1847850"/>
                <a:gd name="connsiteY311" fmla="*/ 687800 h 1800225"/>
                <a:gd name="connsiteX312" fmla="*/ 129445 w 1847850"/>
                <a:gd name="connsiteY312" fmla="*/ 681990 h 1800225"/>
                <a:gd name="connsiteX313" fmla="*/ 142780 w 1847850"/>
                <a:gd name="connsiteY313" fmla="*/ 692087 h 1800225"/>
                <a:gd name="connsiteX314" fmla="*/ 144494 w 1847850"/>
                <a:gd name="connsiteY314" fmla="*/ 689515 h 1800225"/>
                <a:gd name="connsiteX315" fmla="*/ 138684 w 1847850"/>
                <a:gd name="connsiteY315" fmla="*/ 686371 h 1800225"/>
                <a:gd name="connsiteX316" fmla="*/ 137541 w 1847850"/>
                <a:gd name="connsiteY316" fmla="*/ 681799 h 1800225"/>
                <a:gd name="connsiteX317" fmla="*/ 132683 w 1847850"/>
                <a:gd name="connsiteY317" fmla="*/ 681990 h 1800225"/>
                <a:gd name="connsiteX318" fmla="*/ 134398 w 1847850"/>
                <a:gd name="connsiteY318" fmla="*/ 677323 h 1800225"/>
                <a:gd name="connsiteX319" fmla="*/ 111443 w 1847850"/>
                <a:gd name="connsiteY319" fmla="*/ 669227 h 1800225"/>
                <a:gd name="connsiteX320" fmla="*/ 120110 w 1847850"/>
                <a:gd name="connsiteY320" fmla="*/ 655034 h 1800225"/>
                <a:gd name="connsiteX321" fmla="*/ 132017 w 1847850"/>
                <a:gd name="connsiteY321" fmla="*/ 662083 h 1800225"/>
                <a:gd name="connsiteX322" fmla="*/ 146018 w 1847850"/>
                <a:gd name="connsiteY322" fmla="*/ 663321 h 1800225"/>
                <a:gd name="connsiteX323" fmla="*/ 148971 w 1847850"/>
                <a:gd name="connsiteY323" fmla="*/ 672751 h 1800225"/>
                <a:gd name="connsiteX324" fmla="*/ 163354 w 1847850"/>
                <a:gd name="connsiteY324" fmla="*/ 671513 h 1800225"/>
                <a:gd name="connsiteX325" fmla="*/ 165640 w 1847850"/>
                <a:gd name="connsiteY325" fmla="*/ 678466 h 1800225"/>
                <a:gd name="connsiteX326" fmla="*/ 177832 w 1847850"/>
                <a:gd name="connsiteY326" fmla="*/ 673227 h 1800225"/>
                <a:gd name="connsiteX327" fmla="*/ 179546 w 1847850"/>
                <a:gd name="connsiteY327" fmla="*/ 652558 h 1800225"/>
                <a:gd name="connsiteX328" fmla="*/ 187071 w 1847850"/>
                <a:gd name="connsiteY328" fmla="*/ 653129 h 1800225"/>
                <a:gd name="connsiteX329" fmla="*/ 209645 w 1847850"/>
                <a:gd name="connsiteY329" fmla="*/ 661702 h 1800225"/>
                <a:gd name="connsiteX330" fmla="*/ 228124 w 1847850"/>
                <a:gd name="connsiteY330" fmla="*/ 671513 h 1800225"/>
                <a:gd name="connsiteX331" fmla="*/ 243840 w 1847850"/>
                <a:gd name="connsiteY331" fmla="*/ 668560 h 1800225"/>
                <a:gd name="connsiteX332" fmla="*/ 242221 w 1847850"/>
                <a:gd name="connsiteY332" fmla="*/ 650938 h 1800225"/>
                <a:gd name="connsiteX333" fmla="*/ 245173 w 1847850"/>
                <a:gd name="connsiteY333" fmla="*/ 631031 h 1800225"/>
                <a:gd name="connsiteX334" fmla="*/ 236029 w 1847850"/>
                <a:gd name="connsiteY334" fmla="*/ 619601 h 1800225"/>
                <a:gd name="connsiteX335" fmla="*/ 227838 w 1847850"/>
                <a:gd name="connsiteY335" fmla="*/ 601885 h 1800225"/>
                <a:gd name="connsiteX336" fmla="*/ 229934 w 1847850"/>
                <a:gd name="connsiteY336" fmla="*/ 576739 h 1800225"/>
                <a:gd name="connsiteX337" fmla="*/ 245745 w 1847850"/>
                <a:gd name="connsiteY337" fmla="*/ 578453 h 1800225"/>
                <a:gd name="connsiteX338" fmla="*/ 253175 w 1847850"/>
                <a:gd name="connsiteY338" fmla="*/ 575596 h 1800225"/>
                <a:gd name="connsiteX339" fmla="*/ 257175 w 1847850"/>
                <a:gd name="connsiteY339" fmla="*/ 570452 h 1800225"/>
                <a:gd name="connsiteX340" fmla="*/ 260318 w 1847850"/>
                <a:gd name="connsiteY340" fmla="*/ 572453 h 1800225"/>
                <a:gd name="connsiteX341" fmla="*/ 269462 w 1847850"/>
                <a:gd name="connsiteY341" fmla="*/ 569786 h 1800225"/>
                <a:gd name="connsiteX342" fmla="*/ 267271 w 1847850"/>
                <a:gd name="connsiteY342" fmla="*/ 565309 h 1800225"/>
                <a:gd name="connsiteX343" fmla="*/ 260128 w 1847850"/>
                <a:gd name="connsiteY343" fmla="*/ 568738 h 1800225"/>
                <a:gd name="connsiteX344" fmla="*/ 251841 w 1847850"/>
                <a:gd name="connsiteY344" fmla="*/ 563404 h 1800225"/>
                <a:gd name="connsiteX345" fmla="*/ 251365 w 1847850"/>
                <a:gd name="connsiteY345" fmla="*/ 547211 h 1800225"/>
                <a:gd name="connsiteX346" fmla="*/ 277463 w 1847850"/>
                <a:gd name="connsiteY346" fmla="*/ 525113 h 1800225"/>
                <a:gd name="connsiteX347" fmla="*/ 289274 w 1847850"/>
                <a:gd name="connsiteY347" fmla="*/ 536638 h 1800225"/>
                <a:gd name="connsiteX348" fmla="*/ 285179 w 1847850"/>
                <a:gd name="connsiteY348" fmla="*/ 553593 h 1800225"/>
                <a:gd name="connsiteX349" fmla="*/ 284512 w 1847850"/>
                <a:gd name="connsiteY349" fmla="*/ 567595 h 1800225"/>
                <a:gd name="connsiteX350" fmla="*/ 286988 w 1847850"/>
                <a:gd name="connsiteY350" fmla="*/ 577691 h 1800225"/>
                <a:gd name="connsiteX351" fmla="*/ 281559 w 1847850"/>
                <a:gd name="connsiteY351" fmla="*/ 594360 h 1800225"/>
                <a:gd name="connsiteX352" fmla="*/ 280987 w 1847850"/>
                <a:gd name="connsiteY352" fmla="*/ 614363 h 1800225"/>
                <a:gd name="connsiteX353" fmla="*/ 287655 w 1847850"/>
                <a:gd name="connsiteY353" fmla="*/ 621506 h 1800225"/>
                <a:gd name="connsiteX354" fmla="*/ 284036 w 1847850"/>
                <a:gd name="connsiteY354" fmla="*/ 634365 h 1800225"/>
                <a:gd name="connsiteX355" fmla="*/ 300704 w 1847850"/>
                <a:gd name="connsiteY355" fmla="*/ 635698 h 1800225"/>
                <a:gd name="connsiteX356" fmla="*/ 320230 w 1847850"/>
                <a:gd name="connsiteY356" fmla="*/ 622745 h 1800225"/>
                <a:gd name="connsiteX357" fmla="*/ 330518 w 1847850"/>
                <a:gd name="connsiteY357" fmla="*/ 622840 h 1800225"/>
                <a:gd name="connsiteX358" fmla="*/ 346520 w 1847850"/>
                <a:gd name="connsiteY358" fmla="*/ 618935 h 1800225"/>
                <a:gd name="connsiteX359" fmla="*/ 347853 w 1847850"/>
                <a:gd name="connsiteY359" fmla="*/ 617506 h 1800225"/>
                <a:gd name="connsiteX360" fmla="*/ 338423 w 1847850"/>
                <a:gd name="connsiteY360" fmla="*/ 597313 h 1800225"/>
                <a:gd name="connsiteX361" fmla="*/ 340519 w 1847850"/>
                <a:gd name="connsiteY361" fmla="*/ 588740 h 1800225"/>
                <a:gd name="connsiteX362" fmla="*/ 338804 w 1847850"/>
                <a:gd name="connsiteY362" fmla="*/ 581120 h 1800225"/>
                <a:gd name="connsiteX363" fmla="*/ 342329 w 1847850"/>
                <a:gd name="connsiteY363" fmla="*/ 579311 h 1800225"/>
                <a:gd name="connsiteX364" fmla="*/ 337090 w 1847850"/>
                <a:gd name="connsiteY364" fmla="*/ 564166 h 1800225"/>
                <a:gd name="connsiteX365" fmla="*/ 337280 w 1847850"/>
                <a:gd name="connsiteY365" fmla="*/ 557784 h 1800225"/>
                <a:gd name="connsiteX366" fmla="*/ 340043 w 1847850"/>
                <a:gd name="connsiteY366" fmla="*/ 551212 h 1800225"/>
                <a:gd name="connsiteX367" fmla="*/ 349282 w 1847850"/>
                <a:gd name="connsiteY367" fmla="*/ 543401 h 1800225"/>
                <a:gd name="connsiteX368" fmla="*/ 347853 w 1847850"/>
                <a:gd name="connsiteY368" fmla="*/ 525113 h 1800225"/>
                <a:gd name="connsiteX369" fmla="*/ 353949 w 1847850"/>
                <a:gd name="connsiteY369" fmla="*/ 520827 h 1800225"/>
                <a:gd name="connsiteX370" fmla="*/ 359378 w 1847850"/>
                <a:gd name="connsiteY370" fmla="*/ 527495 h 1800225"/>
                <a:gd name="connsiteX371" fmla="*/ 355663 w 1847850"/>
                <a:gd name="connsiteY371" fmla="*/ 517207 h 1800225"/>
                <a:gd name="connsiteX372" fmla="*/ 357473 w 1847850"/>
                <a:gd name="connsiteY372" fmla="*/ 516446 h 1800225"/>
                <a:gd name="connsiteX373" fmla="*/ 354997 w 1847850"/>
                <a:gd name="connsiteY373" fmla="*/ 510826 h 1800225"/>
                <a:gd name="connsiteX374" fmla="*/ 356902 w 1847850"/>
                <a:gd name="connsiteY374" fmla="*/ 507111 h 1800225"/>
                <a:gd name="connsiteX375" fmla="*/ 351472 w 1847850"/>
                <a:gd name="connsiteY375" fmla="*/ 499872 h 1800225"/>
                <a:gd name="connsiteX376" fmla="*/ 349758 w 1847850"/>
                <a:gd name="connsiteY376" fmla="*/ 487108 h 1800225"/>
                <a:gd name="connsiteX377" fmla="*/ 355283 w 1847850"/>
                <a:gd name="connsiteY377" fmla="*/ 479774 h 1800225"/>
                <a:gd name="connsiteX378" fmla="*/ 371094 w 1847850"/>
                <a:gd name="connsiteY378" fmla="*/ 470630 h 1800225"/>
                <a:gd name="connsiteX379" fmla="*/ 374713 w 1847850"/>
                <a:gd name="connsiteY379" fmla="*/ 471392 h 1800225"/>
                <a:gd name="connsiteX380" fmla="*/ 385096 w 1847850"/>
                <a:gd name="connsiteY380" fmla="*/ 465201 h 1800225"/>
                <a:gd name="connsiteX381" fmla="*/ 387858 w 1847850"/>
                <a:gd name="connsiteY381" fmla="*/ 469297 h 1800225"/>
                <a:gd name="connsiteX382" fmla="*/ 399383 w 1847850"/>
                <a:gd name="connsiteY382" fmla="*/ 467296 h 1800225"/>
                <a:gd name="connsiteX383" fmla="*/ 405860 w 1847850"/>
                <a:gd name="connsiteY383" fmla="*/ 469202 h 1800225"/>
                <a:gd name="connsiteX384" fmla="*/ 414433 w 1847850"/>
                <a:gd name="connsiteY384" fmla="*/ 477203 h 1800225"/>
                <a:gd name="connsiteX385" fmla="*/ 446437 w 1847850"/>
                <a:gd name="connsiteY385" fmla="*/ 491395 h 1800225"/>
                <a:gd name="connsiteX386" fmla="*/ 460438 w 1847850"/>
                <a:gd name="connsiteY386" fmla="*/ 494729 h 1800225"/>
                <a:gd name="connsiteX387" fmla="*/ 456914 w 1847850"/>
                <a:gd name="connsiteY387" fmla="*/ 500253 h 1800225"/>
                <a:gd name="connsiteX388" fmla="*/ 461201 w 1847850"/>
                <a:gd name="connsiteY388" fmla="*/ 503015 h 1800225"/>
                <a:gd name="connsiteX389" fmla="*/ 453771 w 1847850"/>
                <a:gd name="connsiteY389" fmla="*/ 510254 h 1800225"/>
                <a:gd name="connsiteX390" fmla="*/ 450342 w 1847850"/>
                <a:gd name="connsiteY390" fmla="*/ 519874 h 1800225"/>
                <a:gd name="connsiteX391" fmla="*/ 459772 w 1847850"/>
                <a:gd name="connsiteY391" fmla="*/ 524161 h 1800225"/>
                <a:gd name="connsiteX392" fmla="*/ 467868 w 1847850"/>
                <a:gd name="connsiteY392" fmla="*/ 516255 h 1800225"/>
                <a:gd name="connsiteX393" fmla="*/ 457867 w 1847850"/>
                <a:gd name="connsiteY393" fmla="*/ 515683 h 1800225"/>
                <a:gd name="connsiteX394" fmla="*/ 465677 w 1847850"/>
                <a:gd name="connsiteY394" fmla="*/ 495586 h 1800225"/>
                <a:gd name="connsiteX395" fmla="*/ 477964 w 1847850"/>
                <a:gd name="connsiteY395" fmla="*/ 479584 h 1800225"/>
                <a:gd name="connsiteX396" fmla="*/ 495300 w 1847850"/>
                <a:gd name="connsiteY396" fmla="*/ 471011 h 1800225"/>
                <a:gd name="connsiteX397" fmla="*/ 496824 w 1847850"/>
                <a:gd name="connsiteY397" fmla="*/ 460438 h 1800225"/>
                <a:gd name="connsiteX398" fmla="*/ 508254 w 1847850"/>
                <a:gd name="connsiteY398" fmla="*/ 476536 h 1800225"/>
                <a:gd name="connsiteX399" fmla="*/ 509587 w 1847850"/>
                <a:gd name="connsiteY399" fmla="*/ 474345 h 1800225"/>
                <a:gd name="connsiteX400" fmla="*/ 533210 w 1847850"/>
                <a:gd name="connsiteY400" fmla="*/ 475107 h 1800225"/>
                <a:gd name="connsiteX401" fmla="*/ 543878 w 1847850"/>
                <a:gd name="connsiteY401" fmla="*/ 471773 h 1800225"/>
                <a:gd name="connsiteX402" fmla="*/ 543592 w 1847850"/>
                <a:gd name="connsiteY402" fmla="*/ 479203 h 1800225"/>
                <a:gd name="connsiteX403" fmla="*/ 551974 w 1847850"/>
                <a:gd name="connsiteY403" fmla="*/ 478631 h 1800225"/>
                <a:gd name="connsiteX404" fmla="*/ 567214 w 1847850"/>
                <a:gd name="connsiteY404" fmla="*/ 473297 h 1800225"/>
                <a:gd name="connsiteX405" fmla="*/ 565499 w 1847850"/>
                <a:gd name="connsiteY405" fmla="*/ 460915 h 1800225"/>
                <a:gd name="connsiteX406" fmla="*/ 604456 w 1847850"/>
                <a:gd name="connsiteY406" fmla="*/ 447104 h 1800225"/>
                <a:gd name="connsiteX407" fmla="*/ 602647 w 1847850"/>
                <a:gd name="connsiteY407" fmla="*/ 415576 h 1800225"/>
                <a:gd name="connsiteX408" fmla="*/ 598170 w 1847850"/>
                <a:gd name="connsiteY408" fmla="*/ 409099 h 1800225"/>
                <a:gd name="connsiteX409" fmla="*/ 594931 w 1847850"/>
                <a:gd name="connsiteY409" fmla="*/ 393287 h 1800225"/>
                <a:gd name="connsiteX410" fmla="*/ 598742 w 1847850"/>
                <a:gd name="connsiteY410" fmla="*/ 391192 h 1800225"/>
                <a:gd name="connsiteX411" fmla="*/ 594741 w 1847850"/>
                <a:gd name="connsiteY411" fmla="*/ 383953 h 1800225"/>
                <a:gd name="connsiteX412" fmla="*/ 596075 w 1847850"/>
                <a:gd name="connsiteY412" fmla="*/ 367665 h 1800225"/>
                <a:gd name="connsiteX413" fmla="*/ 604266 w 1847850"/>
                <a:gd name="connsiteY413" fmla="*/ 366998 h 1800225"/>
                <a:gd name="connsiteX414" fmla="*/ 603790 w 1847850"/>
                <a:gd name="connsiteY414" fmla="*/ 361950 h 1800225"/>
                <a:gd name="connsiteX415" fmla="*/ 596360 w 1847850"/>
                <a:gd name="connsiteY415" fmla="*/ 363950 h 1800225"/>
                <a:gd name="connsiteX416" fmla="*/ 581692 w 1847850"/>
                <a:gd name="connsiteY416" fmla="*/ 327755 h 1800225"/>
                <a:gd name="connsiteX417" fmla="*/ 576453 w 1847850"/>
                <a:gd name="connsiteY417" fmla="*/ 328136 h 1800225"/>
                <a:gd name="connsiteX418" fmla="*/ 575596 w 1847850"/>
                <a:gd name="connsiteY418" fmla="*/ 324993 h 1800225"/>
                <a:gd name="connsiteX419" fmla="*/ 568357 w 1847850"/>
                <a:gd name="connsiteY419" fmla="*/ 325660 h 1800225"/>
                <a:gd name="connsiteX420" fmla="*/ 558070 w 1847850"/>
                <a:gd name="connsiteY420" fmla="*/ 290512 h 1800225"/>
                <a:gd name="connsiteX421" fmla="*/ 570167 w 1847850"/>
                <a:gd name="connsiteY421" fmla="*/ 290417 h 1800225"/>
                <a:gd name="connsiteX422" fmla="*/ 569119 w 1847850"/>
                <a:gd name="connsiteY422" fmla="*/ 278035 h 1800225"/>
                <a:gd name="connsiteX423" fmla="*/ 575024 w 1847850"/>
                <a:gd name="connsiteY423" fmla="*/ 276892 h 1800225"/>
                <a:gd name="connsiteX424" fmla="*/ 575977 w 1847850"/>
                <a:gd name="connsiteY424" fmla="*/ 268033 h 1800225"/>
                <a:gd name="connsiteX425" fmla="*/ 581215 w 1847850"/>
                <a:gd name="connsiteY425" fmla="*/ 268891 h 1800225"/>
                <a:gd name="connsiteX426" fmla="*/ 584835 w 1847850"/>
                <a:gd name="connsiteY426" fmla="*/ 249745 h 1800225"/>
                <a:gd name="connsiteX427" fmla="*/ 587693 w 1847850"/>
                <a:gd name="connsiteY427" fmla="*/ 243649 h 1800225"/>
                <a:gd name="connsiteX428" fmla="*/ 593503 w 1847850"/>
                <a:gd name="connsiteY428" fmla="*/ 239744 h 1800225"/>
                <a:gd name="connsiteX429" fmla="*/ 584168 w 1847850"/>
                <a:gd name="connsiteY429" fmla="*/ 232029 h 1800225"/>
                <a:gd name="connsiteX430" fmla="*/ 604552 w 1847850"/>
                <a:gd name="connsiteY430" fmla="*/ 209645 h 1800225"/>
                <a:gd name="connsiteX431" fmla="*/ 599313 w 1847850"/>
                <a:gd name="connsiteY431" fmla="*/ 205835 h 1800225"/>
                <a:gd name="connsiteX432" fmla="*/ 619601 w 1847850"/>
                <a:gd name="connsiteY432" fmla="*/ 191167 h 1800225"/>
                <a:gd name="connsiteX433" fmla="*/ 632460 w 1847850"/>
                <a:gd name="connsiteY433" fmla="*/ 197929 h 1800225"/>
                <a:gd name="connsiteX434" fmla="*/ 646843 w 1847850"/>
                <a:gd name="connsiteY434" fmla="*/ 200025 h 1800225"/>
                <a:gd name="connsiteX435" fmla="*/ 647700 w 1847850"/>
                <a:gd name="connsiteY435" fmla="*/ 186880 h 1800225"/>
                <a:gd name="connsiteX436" fmla="*/ 653415 w 1847850"/>
                <a:gd name="connsiteY436" fmla="*/ 186404 h 1800225"/>
                <a:gd name="connsiteX437" fmla="*/ 640937 w 1847850"/>
                <a:gd name="connsiteY437" fmla="*/ 184595 h 1800225"/>
                <a:gd name="connsiteX438" fmla="*/ 621983 w 1847850"/>
                <a:gd name="connsiteY438" fmla="*/ 175831 h 1800225"/>
                <a:gd name="connsiteX439" fmla="*/ 603885 w 1847850"/>
                <a:gd name="connsiteY439" fmla="*/ 182213 h 1800225"/>
                <a:gd name="connsiteX440" fmla="*/ 599599 w 1847850"/>
                <a:gd name="connsiteY440" fmla="*/ 173927 h 1800225"/>
                <a:gd name="connsiteX441" fmla="*/ 594074 w 1847850"/>
                <a:gd name="connsiteY441" fmla="*/ 170497 h 1800225"/>
                <a:gd name="connsiteX442" fmla="*/ 603313 w 1847850"/>
                <a:gd name="connsiteY442" fmla="*/ 160115 h 1800225"/>
                <a:gd name="connsiteX443" fmla="*/ 607219 w 1847850"/>
                <a:gd name="connsiteY443" fmla="*/ 159544 h 1800225"/>
                <a:gd name="connsiteX444" fmla="*/ 629507 w 1847850"/>
                <a:gd name="connsiteY444" fmla="*/ 159639 h 1800225"/>
                <a:gd name="connsiteX445" fmla="*/ 631317 w 1847850"/>
                <a:gd name="connsiteY445" fmla="*/ 162782 h 1800225"/>
                <a:gd name="connsiteX446" fmla="*/ 649510 w 1847850"/>
                <a:gd name="connsiteY446" fmla="*/ 166783 h 1800225"/>
                <a:gd name="connsiteX447" fmla="*/ 662845 w 1847850"/>
                <a:gd name="connsiteY447" fmla="*/ 167545 h 1800225"/>
                <a:gd name="connsiteX448" fmla="*/ 677037 w 1847850"/>
                <a:gd name="connsiteY448" fmla="*/ 162592 h 1800225"/>
                <a:gd name="connsiteX449" fmla="*/ 685514 w 1847850"/>
                <a:gd name="connsiteY449" fmla="*/ 162592 h 1800225"/>
                <a:gd name="connsiteX450" fmla="*/ 686753 w 1847850"/>
                <a:gd name="connsiteY450" fmla="*/ 166402 h 1800225"/>
                <a:gd name="connsiteX451" fmla="*/ 689705 w 1847850"/>
                <a:gd name="connsiteY451" fmla="*/ 165925 h 1800225"/>
                <a:gd name="connsiteX452" fmla="*/ 686943 w 1847850"/>
                <a:gd name="connsiteY452" fmla="*/ 147447 h 1800225"/>
                <a:gd name="connsiteX453" fmla="*/ 683038 w 1847850"/>
                <a:gd name="connsiteY453" fmla="*/ 149066 h 1800225"/>
                <a:gd name="connsiteX454" fmla="*/ 690372 w 1847850"/>
                <a:gd name="connsiteY454" fmla="*/ 134874 h 1800225"/>
                <a:gd name="connsiteX455" fmla="*/ 703231 w 1847850"/>
                <a:gd name="connsiteY455" fmla="*/ 125730 h 1800225"/>
                <a:gd name="connsiteX456" fmla="*/ 724471 w 1847850"/>
                <a:gd name="connsiteY456" fmla="*/ 117920 h 1800225"/>
                <a:gd name="connsiteX457" fmla="*/ 766572 w 1847850"/>
                <a:gd name="connsiteY457" fmla="*/ 111062 h 1800225"/>
                <a:gd name="connsiteX458" fmla="*/ 767334 w 1847850"/>
                <a:gd name="connsiteY458" fmla="*/ 104204 h 1800225"/>
                <a:gd name="connsiteX459" fmla="*/ 771620 w 1847850"/>
                <a:gd name="connsiteY459" fmla="*/ 105632 h 1800225"/>
                <a:gd name="connsiteX460" fmla="*/ 776192 w 1847850"/>
                <a:gd name="connsiteY460" fmla="*/ 97345 h 1800225"/>
                <a:gd name="connsiteX461" fmla="*/ 779431 w 1847850"/>
                <a:gd name="connsiteY461" fmla="*/ 97060 h 1800225"/>
                <a:gd name="connsiteX462" fmla="*/ 777526 w 1847850"/>
                <a:gd name="connsiteY462" fmla="*/ 86392 h 1800225"/>
                <a:gd name="connsiteX463" fmla="*/ 774192 w 1847850"/>
                <a:gd name="connsiteY463" fmla="*/ 85725 h 1800225"/>
                <a:gd name="connsiteX464" fmla="*/ 770382 w 1847850"/>
                <a:gd name="connsiteY464" fmla="*/ 62865 h 1800225"/>
                <a:gd name="connsiteX465" fmla="*/ 762857 w 1847850"/>
                <a:gd name="connsiteY465" fmla="*/ 56579 h 1800225"/>
                <a:gd name="connsiteX466" fmla="*/ 764477 w 1847850"/>
                <a:gd name="connsiteY466" fmla="*/ 50959 h 1800225"/>
                <a:gd name="connsiteX467" fmla="*/ 758285 w 1847850"/>
                <a:gd name="connsiteY467" fmla="*/ 28956 h 1800225"/>
                <a:gd name="connsiteX468" fmla="*/ 758762 w 1847850"/>
                <a:gd name="connsiteY468" fmla="*/ 14573 h 1800225"/>
                <a:gd name="connsiteX469" fmla="*/ 791718 w 1847850"/>
                <a:gd name="connsiteY469" fmla="*/ 9525 h 1800225"/>
                <a:gd name="connsiteX470" fmla="*/ 792575 w 1847850"/>
                <a:gd name="connsiteY470" fmla="*/ 18097 h 1800225"/>
                <a:gd name="connsiteX471" fmla="*/ 799433 w 1847850"/>
                <a:gd name="connsiteY471" fmla="*/ 20955 h 1800225"/>
                <a:gd name="connsiteX472" fmla="*/ 817245 w 1847850"/>
                <a:gd name="connsiteY472" fmla="*/ 46577 h 1800225"/>
                <a:gd name="connsiteX473" fmla="*/ 827818 w 1847850"/>
                <a:gd name="connsiteY473" fmla="*/ 29528 h 1800225"/>
                <a:gd name="connsiteX474" fmla="*/ 830199 w 1847850"/>
                <a:gd name="connsiteY474" fmla="*/ 30575 h 1800225"/>
                <a:gd name="connsiteX475" fmla="*/ 829913 w 1847850"/>
                <a:gd name="connsiteY475" fmla="*/ 49625 h 1800225"/>
                <a:gd name="connsiteX476" fmla="*/ 825627 w 1847850"/>
                <a:gd name="connsiteY476" fmla="*/ 68580 h 1800225"/>
                <a:gd name="connsiteX477" fmla="*/ 826865 w 1847850"/>
                <a:gd name="connsiteY477" fmla="*/ 78010 h 1800225"/>
                <a:gd name="connsiteX478" fmla="*/ 837152 w 1847850"/>
                <a:gd name="connsiteY478" fmla="*/ 76486 h 1800225"/>
                <a:gd name="connsiteX479" fmla="*/ 842772 w 1847850"/>
                <a:gd name="connsiteY479" fmla="*/ 70485 h 1800225"/>
                <a:gd name="connsiteX480" fmla="*/ 858393 w 1847850"/>
                <a:gd name="connsiteY480" fmla="*/ 82677 h 1800225"/>
                <a:gd name="connsiteX481" fmla="*/ 855536 w 1847850"/>
                <a:gd name="connsiteY481" fmla="*/ 84487 h 1800225"/>
                <a:gd name="connsiteX482" fmla="*/ 858679 w 1847850"/>
                <a:gd name="connsiteY482" fmla="*/ 89249 h 1800225"/>
                <a:gd name="connsiteX483" fmla="*/ 868204 w 1847850"/>
                <a:gd name="connsiteY483" fmla="*/ 89440 h 1800225"/>
                <a:gd name="connsiteX484" fmla="*/ 869156 w 1847850"/>
                <a:gd name="connsiteY484" fmla="*/ 98107 h 1800225"/>
                <a:gd name="connsiteX485" fmla="*/ 895731 w 1847850"/>
                <a:gd name="connsiteY485" fmla="*/ 97822 h 1800225"/>
                <a:gd name="connsiteX486" fmla="*/ 897731 w 1847850"/>
                <a:gd name="connsiteY486" fmla="*/ 103537 h 1800225"/>
                <a:gd name="connsiteX487" fmla="*/ 878205 w 1847850"/>
                <a:gd name="connsiteY487" fmla="*/ 108490 h 1800225"/>
                <a:gd name="connsiteX488" fmla="*/ 876110 w 1847850"/>
                <a:gd name="connsiteY488" fmla="*/ 102489 h 1800225"/>
                <a:gd name="connsiteX489" fmla="*/ 872109 w 1847850"/>
                <a:gd name="connsiteY489" fmla="*/ 103346 h 1800225"/>
                <a:gd name="connsiteX490" fmla="*/ 865822 w 1847850"/>
                <a:gd name="connsiteY490" fmla="*/ 107156 h 1800225"/>
                <a:gd name="connsiteX491" fmla="*/ 866870 w 1847850"/>
                <a:gd name="connsiteY491" fmla="*/ 110490 h 1800225"/>
                <a:gd name="connsiteX492" fmla="*/ 862965 w 1847850"/>
                <a:gd name="connsiteY492" fmla="*/ 112109 h 1800225"/>
                <a:gd name="connsiteX493" fmla="*/ 864013 w 1847850"/>
                <a:gd name="connsiteY493" fmla="*/ 115062 h 1800225"/>
                <a:gd name="connsiteX494" fmla="*/ 894112 w 1847850"/>
                <a:gd name="connsiteY494" fmla="*/ 107728 h 1800225"/>
                <a:gd name="connsiteX495" fmla="*/ 880967 w 1847850"/>
                <a:gd name="connsiteY495" fmla="*/ 115157 h 1800225"/>
                <a:gd name="connsiteX496" fmla="*/ 889540 w 1847850"/>
                <a:gd name="connsiteY496" fmla="*/ 112776 h 1800225"/>
                <a:gd name="connsiteX497" fmla="*/ 897541 w 1847850"/>
                <a:gd name="connsiteY497" fmla="*/ 106870 h 1800225"/>
                <a:gd name="connsiteX498" fmla="*/ 907352 w 1847850"/>
                <a:gd name="connsiteY498" fmla="*/ 140875 h 1800225"/>
                <a:gd name="connsiteX499" fmla="*/ 918020 w 1847850"/>
                <a:gd name="connsiteY499" fmla="*/ 138684 h 1800225"/>
                <a:gd name="connsiteX500" fmla="*/ 921353 w 1847850"/>
                <a:gd name="connsiteY500" fmla="*/ 147256 h 1800225"/>
                <a:gd name="connsiteX501" fmla="*/ 925925 w 1847850"/>
                <a:gd name="connsiteY501" fmla="*/ 144304 h 1800225"/>
                <a:gd name="connsiteX502" fmla="*/ 927640 w 1847850"/>
                <a:gd name="connsiteY502" fmla="*/ 148780 h 1800225"/>
                <a:gd name="connsiteX503" fmla="*/ 950119 w 1847850"/>
                <a:gd name="connsiteY503" fmla="*/ 145447 h 1800225"/>
                <a:gd name="connsiteX504" fmla="*/ 955929 w 1847850"/>
                <a:gd name="connsiteY504" fmla="*/ 166497 h 1800225"/>
                <a:gd name="connsiteX505" fmla="*/ 953453 w 1847850"/>
                <a:gd name="connsiteY505" fmla="*/ 172117 h 1800225"/>
                <a:gd name="connsiteX506" fmla="*/ 958405 w 1847850"/>
                <a:gd name="connsiteY506" fmla="*/ 184023 h 1800225"/>
                <a:gd name="connsiteX507" fmla="*/ 964121 w 1847850"/>
                <a:gd name="connsiteY507" fmla="*/ 180594 h 1800225"/>
                <a:gd name="connsiteX508" fmla="*/ 973646 w 1847850"/>
                <a:gd name="connsiteY508" fmla="*/ 183547 h 1800225"/>
                <a:gd name="connsiteX509" fmla="*/ 977646 w 1847850"/>
                <a:gd name="connsiteY509" fmla="*/ 179356 h 1800225"/>
                <a:gd name="connsiteX510" fmla="*/ 977170 w 1847850"/>
                <a:gd name="connsiteY510" fmla="*/ 176594 h 1800225"/>
                <a:gd name="connsiteX511" fmla="*/ 983075 w 1847850"/>
                <a:gd name="connsiteY511" fmla="*/ 175450 h 1800225"/>
                <a:gd name="connsiteX512" fmla="*/ 993458 w 1847850"/>
                <a:gd name="connsiteY512" fmla="*/ 175736 h 1800225"/>
                <a:gd name="connsiteX513" fmla="*/ 993838 w 1847850"/>
                <a:gd name="connsiteY513" fmla="*/ 180118 h 1800225"/>
                <a:gd name="connsiteX514" fmla="*/ 1002602 w 1847850"/>
                <a:gd name="connsiteY514" fmla="*/ 179546 h 1800225"/>
                <a:gd name="connsiteX515" fmla="*/ 1006983 w 1847850"/>
                <a:gd name="connsiteY515" fmla="*/ 183928 h 1800225"/>
                <a:gd name="connsiteX516" fmla="*/ 1011079 w 1847850"/>
                <a:gd name="connsiteY516" fmla="*/ 183166 h 1800225"/>
                <a:gd name="connsiteX517" fmla="*/ 1056894 w 1847850"/>
                <a:gd name="connsiteY517" fmla="*/ 163544 h 1800225"/>
                <a:gd name="connsiteX518" fmla="*/ 1058418 w 1847850"/>
                <a:gd name="connsiteY518" fmla="*/ 160306 h 1800225"/>
                <a:gd name="connsiteX519" fmla="*/ 1061561 w 1847850"/>
                <a:gd name="connsiteY519" fmla="*/ 161354 h 1800225"/>
                <a:gd name="connsiteX520" fmla="*/ 1070039 w 1847850"/>
                <a:gd name="connsiteY520" fmla="*/ 153829 h 1800225"/>
                <a:gd name="connsiteX521" fmla="*/ 1069277 w 1847850"/>
                <a:gd name="connsiteY521" fmla="*/ 142018 h 1800225"/>
                <a:gd name="connsiteX522" fmla="*/ 1072896 w 1847850"/>
                <a:gd name="connsiteY522" fmla="*/ 128683 h 1800225"/>
                <a:gd name="connsiteX523" fmla="*/ 1066800 w 1847850"/>
                <a:gd name="connsiteY523" fmla="*/ 86963 h 1800225"/>
                <a:gd name="connsiteX524" fmla="*/ 1090231 w 1847850"/>
                <a:gd name="connsiteY524" fmla="*/ 84391 h 1800225"/>
                <a:gd name="connsiteX525" fmla="*/ 1116425 w 1847850"/>
                <a:gd name="connsiteY525" fmla="*/ 74104 h 1800225"/>
                <a:gd name="connsiteX526" fmla="*/ 1134237 w 1847850"/>
                <a:gd name="connsiteY526" fmla="*/ 73342 h 1800225"/>
                <a:gd name="connsiteX527" fmla="*/ 1141571 w 1847850"/>
                <a:gd name="connsiteY527" fmla="*/ 70009 h 1800225"/>
                <a:gd name="connsiteX528" fmla="*/ 1148048 w 1847850"/>
                <a:gd name="connsiteY528" fmla="*/ 71819 h 1800225"/>
                <a:gd name="connsiteX529" fmla="*/ 1135475 w 1847850"/>
                <a:gd name="connsiteY529" fmla="*/ 87344 h 1800225"/>
                <a:gd name="connsiteX530" fmla="*/ 1143762 w 1847850"/>
                <a:gd name="connsiteY530" fmla="*/ 90487 h 1800225"/>
                <a:gd name="connsiteX531" fmla="*/ 1142524 w 1847850"/>
                <a:gd name="connsiteY531" fmla="*/ 103061 h 1800225"/>
                <a:gd name="connsiteX532" fmla="*/ 1145953 w 1847850"/>
                <a:gd name="connsiteY532" fmla="*/ 110490 h 1800225"/>
                <a:gd name="connsiteX533" fmla="*/ 1141190 w 1847850"/>
                <a:gd name="connsiteY533" fmla="*/ 112586 h 1800225"/>
                <a:gd name="connsiteX534" fmla="*/ 1142143 w 1847850"/>
                <a:gd name="connsiteY534" fmla="*/ 114967 h 1800225"/>
                <a:gd name="connsiteX535" fmla="*/ 1154716 w 1847850"/>
                <a:gd name="connsiteY535" fmla="*/ 107061 h 1800225"/>
                <a:gd name="connsiteX536" fmla="*/ 1160812 w 1847850"/>
                <a:gd name="connsiteY536" fmla="*/ 113157 h 1800225"/>
                <a:gd name="connsiteX537" fmla="*/ 1145191 w 1847850"/>
                <a:gd name="connsiteY537" fmla="*/ 124301 h 1800225"/>
                <a:gd name="connsiteX538" fmla="*/ 1136237 w 1847850"/>
                <a:gd name="connsiteY538" fmla="*/ 127063 h 1800225"/>
                <a:gd name="connsiteX539" fmla="*/ 1134047 w 1847850"/>
                <a:gd name="connsiteY539" fmla="*/ 136779 h 1800225"/>
                <a:gd name="connsiteX540" fmla="*/ 1138619 w 1847850"/>
                <a:gd name="connsiteY540" fmla="*/ 138494 h 1800225"/>
                <a:gd name="connsiteX541" fmla="*/ 1147191 w 1847850"/>
                <a:gd name="connsiteY541" fmla="*/ 138874 h 1800225"/>
                <a:gd name="connsiteX542" fmla="*/ 1153382 w 1847850"/>
                <a:gd name="connsiteY542" fmla="*/ 133636 h 1800225"/>
                <a:gd name="connsiteX543" fmla="*/ 1160240 w 1847850"/>
                <a:gd name="connsiteY543" fmla="*/ 136684 h 1800225"/>
                <a:gd name="connsiteX544" fmla="*/ 1161383 w 1847850"/>
                <a:gd name="connsiteY544" fmla="*/ 133064 h 1800225"/>
                <a:gd name="connsiteX545" fmla="*/ 1163860 w 1847850"/>
                <a:gd name="connsiteY545" fmla="*/ 133445 h 1800225"/>
                <a:gd name="connsiteX546" fmla="*/ 1164050 w 1847850"/>
                <a:gd name="connsiteY546" fmla="*/ 137160 h 1800225"/>
                <a:gd name="connsiteX547" fmla="*/ 1172528 w 1847850"/>
                <a:gd name="connsiteY547" fmla="*/ 140113 h 1800225"/>
                <a:gd name="connsiteX548" fmla="*/ 1172718 w 1847850"/>
                <a:gd name="connsiteY548" fmla="*/ 133445 h 1800225"/>
                <a:gd name="connsiteX549" fmla="*/ 1179862 w 1847850"/>
                <a:gd name="connsiteY549" fmla="*/ 133160 h 1800225"/>
                <a:gd name="connsiteX550" fmla="*/ 1182148 w 1847850"/>
                <a:gd name="connsiteY550" fmla="*/ 124492 h 1800225"/>
                <a:gd name="connsiteX551" fmla="*/ 1190244 w 1847850"/>
                <a:gd name="connsiteY551" fmla="*/ 130397 h 1800225"/>
                <a:gd name="connsiteX552" fmla="*/ 1203579 w 1847850"/>
                <a:gd name="connsiteY552" fmla="*/ 123254 h 1800225"/>
                <a:gd name="connsiteX553" fmla="*/ 1213580 w 1847850"/>
                <a:gd name="connsiteY553" fmla="*/ 125539 h 1800225"/>
                <a:gd name="connsiteX554" fmla="*/ 1215485 w 1847850"/>
                <a:gd name="connsiteY554" fmla="*/ 129445 h 1800225"/>
                <a:gd name="connsiteX555" fmla="*/ 1216438 w 1847850"/>
                <a:gd name="connsiteY555" fmla="*/ 118110 h 1800225"/>
                <a:gd name="connsiteX556" fmla="*/ 1224248 w 1847850"/>
                <a:gd name="connsiteY556" fmla="*/ 110490 h 1800225"/>
                <a:gd name="connsiteX557" fmla="*/ 1236821 w 1847850"/>
                <a:gd name="connsiteY557" fmla="*/ 114681 h 1800225"/>
                <a:gd name="connsiteX558" fmla="*/ 1235297 w 1847850"/>
                <a:gd name="connsiteY558" fmla="*/ 128778 h 1800225"/>
                <a:gd name="connsiteX559" fmla="*/ 1227772 w 1847850"/>
                <a:gd name="connsiteY559" fmla="*/ 134303 h 1800225"/>
                <a:gd name="connsiteX560" fmla="*/ 1238060 w 1847850"/>
                <a:gd name="connsiteY560" fmla="*/ 142494 h 1800225"/>
                <a:gd name="connsiteX561" fmla="*/ 1248347 w 1847850"/>
                <a:gd name="connsiteY561" fmla="*/ 144399 h 1800225"/>
                <a:gd name="connsiteX562" fmla="*/ 1247965 w 1847850"/>
                <a:gd name="connsiteY562" fmla="*/ 157639 h 1800225"/>
                <a:gd name="connsiteX563" fmla="*/ 1258253 w 1847850"/>
                <a:gd name="connsiteY563" fmla="*/ 160401 h 1800225"/>
                <a:gd name="connsiteX564" fmla="*/ 1270635 w 1847850"/>
                <a:gd name="connsiteY564" fmla="*/ 170116 h 1800225"/>
                <a:gd name="connsiteX565" fmla="*/ 1271588 w 1847850"/>
                <a:gd name="connsiteY565" fmla="*/ 164497 h 1800225"/>
                <a:gd name="connsiteX566" fmla="*/ 1281970 w 1847850"/>
                <a:gd name="connsiteY566" fmla="*/ 164973 h 1800225"/>
                <a:gd name="connsiteX567" fmla="*/ 1286161 w 1847850"/>
                <a:gd name="connsiteY567" fmla="*/ 151447 h 1800225"/>
                <a:gd name="connsiteX568" fmla="*/ 1297305 w 1847850"/>
                <a:gd name="connsiteY568" fmla="*/ 142875 h 1800225"/>
                <a:gd name="connsiteX569" fmla="*/ 1300163 w 1847850"/>
                <a:gd name="connsiteY569" fmla="*/ 151257 h 1800225"/>
                <a:gd name="connsiteX570" fmla="*/ 1304449 w 1847850"/>
                <a:gd name="connsiteY570" fmla="*/ 148780 h 1800225"/>
                <a:gd name="connsiteX571" fmla="*/ 1306925 w 1847850"/>
                <a:gd name="connsiteY571" fmla="*/ 156400 h 1800225"/>
                <a:gd name="connsiteX572" fmla="*/ 1308735 w 1847850"/>
                <a:gd name="connsiteY572" fmla="*/ 151162 h 1800225"/>
                <a:gd name="connsiteX573" fmla="*/ 1314069 w 1847850"/>
                <a:gd name="connsiteY573" fmla="*/ 148685 h 1800225"/>
                <a:gd name="connsiteX574" fmla="*/ 1318355 w 1847850"/>
                <a:gd name="connsiteY574" fmla="*/ 152686 h 1800225"/>
                <a:gd name="connsiteX575" fmla="*/ 1319403 w 1847850"/>
                <a:gd name="connsiteY575" fmla="*/ 159734 h 1800225"/>
                <a:gd name="connsiteX576" fmla="*/ 1325689 w 1847850"/>
                <a:gd name="connsiteY576" fmla="*/ 164687 h 1800225"/>
                <a:gd name="connsiteX577" fmla="*/ 1326261 w 1847850"/>
                <a:gd name="connsiteY577" fmla="*/ 176689 h 1800225"/>
                <a:gd name="connsiteX578" fmla="*/ 1337786 w 1847850"/>
                <a:gd name="connsiteY578" fmla="*/ 177927 h 1800225"/>
                <a:gd name="connsiteX579" fmla="*/ 1336262 w 1847850"/>
                <a:gd name="connsiteY579" fmla="*/ 187642 h 1800225"/>
                <a:gd name="connsiteX580" fmla="*/ 1338358 w 1847850"/>
                <a:gd name="connsiteY580" fmla="*/ 192214 h 1800225"/>
                <a:gd name="connsiteX581" fmla="*/ 1345121 w 1847850"/>
                <a:gd name="connsiteY581" fmla="*/ 191929 h 1800225"/>
                <a:gd name="connsiteX582" fmla="*/ 1346930 w 1847850"/>
                <a:gd name="connsiteY582" fmla="*/ 194024 h 1800225"/>
                <a:gd name="connsiteX583" fmla="*/ 1341501 w 1847850"/>
                <a:gd name="connsiteY583" fmla="*/ 212217 h 1800225"/>
                <a:gd name="connsiteX584" fmla="*/ 1348454 w 1847850"/>
                <a:gd name="connsiteY584" fmla="*/ 207645 h 1800225"/>
                <a:gd name="connsiteX585" fmla="*/ 1349216 w 1847850"/>
                <a:gd name="connsiteY585" fmla="*/ 215455 h 1800225"/>
                <a:gd name="connsiteX586" fmla="*/ 1368266 w 1847850"/>
                <a:gd name="connsiteY586" fmla="*/ 218313 h 1800225"/>
                <a:gd name="connsiteX587" fmla="*/ 1376744 w 1847850"/>
                <a:gd name="connsiteY587" fmla="*/ 222218 h 1800225"/>
                <a:gd name="connsiteX588" fmla="*/ 1376363 w 1847850"/>
                <a:gd name="connsiteY588" fmla="*/ 226886 h 1800225"/>
                <a:gd name="connsiteX589" fmla="*/ 1393508 w 1847850"/>
                <a:gd name="connsiteY589" fmla="*/ 221266 h 1800225"/>
                <a:gd name="connsiteX590" fmla="*/ 1407605 w 1847850"/>
                <a:gd name="connsiteY590" fmla="*/ 227552 h 1800225"/>
                <a:gd name="connsiteX591" fmla="*/ 1415415 w 1847850"/>
                <a:gd name="connsiteY591" fmla="*/ 241268 h 1800225"/>
                <a:gd name="connsiteX592" fmla="*/ 1415510 w 1847850"/>
                <a:gd name="connsiteY592" fmla="*/ 271653 h 1800225"/>
                <a:gd name="connsiteX593" fmla="*/ 1417511 w 1847850"/>
                <a:gd name="connsiteY593" fmla="*/ 270796 h 1800225"/>
                <a:gd name="connsiteX594" fmla="*/ 1418939 w 1847850"/>
                <a:gd name="connsiteY594" fmla="*/ 279940 h 1800225"/>
                <a:gd name="connsiteX595" fmla="*/ 1420463 w 1847850"/>
                <a:gd name="connsiteY595" fmla="*/ 281940 h 1800225"/>
                <a:gd name="connsiteX596" fmla="*/ 1431227 w 1847850"/>
                <a:gd name="connsiteY596" fmla="*/ 280130 h 1800225"/>
                <a:gd name="connsiteX597" fmla="*/ 1431322 w 1847850"/>
                <a:gd name="connsiteY597" fmla="*/ 285083 h 1800225"/>
                <a:gd name="connsiteX598" fmla="*/ 1434560 w 1847850"/>
                <a:gd name="connsiteY598" fmla="*/ 284893 h 1800225"/>
                <a:gd name="connsiteX599" fmla="*/ 1434751 w 1847850"/>
                <a:gd name="connsiteY599" fmla="*/ 288798 h 1800225"/>
                <a:gd name="connsiteX600" fmla="*/ 1441514 w 1847850"/>
                <a:gd name="connsiteY600" fmla="*/ 289941 h 1800225"/>
                <a:gd name="connsiteX601" fmla="*/ 1440847 w 1847850"/>
                <a:gd name="connsiteY601" fmla="*/ 296894 h 1800225"/>
                <a:gd name="connsiteX602" fmla="*/ 1468946 w 1847850"/>
                <a:gd name="connsiteY602" fmla="*/ 296037 h 1800225"/>
                <a:gd name="connsiteX603" fmla="*/ 1478661 w 1847850"/>
                <a:gd name="connsiteY603" fmla="*/ 296989 h 1800225"/>
                <a:gd name="connsiteX604" fmla="*/ 1485329 w 1847850"/>
                <a:gd name="connsiteY604" fmla="*/ 301276 h 1800225"/>
                <a:gd name="connsiteX605" fmla="*/ 1489901 w 1847850"/>
                <a:gd name="connsiteY605" fmla="*/ 295085 h 1800225"/>
                <a:gd name="connsiteX606" fmla="*/ 1498664 w 1847850"/>
                <a:gd name="connsiteY606" fmla="*/ 297847 h 1800225"/>
                <a:gd name="connsiteX607" fmla="*/ 1505140 w 1847850"/>
                <a:gd name="connsiteY607" fmla="*/ 295275 h 1800225"/>
                <a:gd name="connsiteX608" fmla="*/ 1509141 w 1847850"/>
                <a:gd name="connsiteY608" fmla="*/ 289560 h 1800225"/>
                <a:gd name="connsiteX609" fmla="*/ 1509427 w 1847850"/>
                <a:gd name="connsiteY609" fmla="*/ 277654 h 1800225"/>
                <a:gd name="connsiteX610" fmla="*/ 1521143 w 1847850"/>
                <a:gd name="connsiteY610" fmla="*/ 282988 h 1800225"/>
                <a:gd name="connsiteX611" fmla="*/ 1533049 w 1847850"/>
                <a:gd name="connsiteY611" fmla="*/ 279940 h 1800225"/>
                <a:gd name="connsiteX612" fmla="*/ 1532763 w 1847850"/>
                <a:gd name="connsiteY612" fmla="*/ 286417 h 1800225"/>
                <a:gd name="connsiteX613" fmla="*/ 1540955 w 1847850"/>
                <a:gd name="connsiteY613" fmla="*/ 290322 h 1800225"/>
                <a:gd name="connsiteX614" fmla="*/ 1548479 w 1847850"/>
                <a:gd name="connsiteY614" fmla="*/ 299085 h 1800225"/>
                <a:gd name="connsiteX615" fmla="*/ 1546765 w 1847850"/>
                <a:gd name="connsiteY615" fmla="*/ 303276 h 1800225"/>
                <a:gd name="connsiteX616" fmla="*/ 1554766 w 1847850"/>
                <a:gd name="connsiteY616" fmla="*/ 299275 h 1800225"/>
                <a:gd name="connsiteX617" fmla="*/ 1563434 w 1847850"/>
                <a:gd name="connsiteY617" fmla="*/ 311467 h 1800225"/>
                <a:gd name="connsiteX618" fmla="*/ 1569244 w 1847850"/>
                <a:gd name="connsiteY618" fmla="*/ 327946 h 1800225"/>
                <a:gd name="connsiteX619" fmla="*/ 1567529 w 1847850"/>
                <a:gd name="connsiteY619" fmla="*/ 341281 h 1800225"/>
                <a:gd name="connsiteX620" fmla="*/ 1570577 w 1847850"/>
                <a:gd name="connsiteY620" fmla="*/ 346900 h 1800225"/>
                <a:gd name="connsiteX621" fmla="*/ 1574673 w 1847850"/>
                <a:gd name="connsiteY621" fmla="*/ 345091 h 1800225"/>
                <a:gd name="connsiteX622" fmla="*/ 1579245 w 1847850"/>
                <a:gd name="connsiteY622" fmla="*/ 350425 h 1800225"/>
                <a:gd name="connsiteX623" fmla="*/ 1574673 w 1847850"/>
                <a:gd name="connsiteY623" fmla="*/ 353949 h 1800225"/>
                <a:gd name="connsiteX624" fmla="*/ 1585151 w 1847850"/>
                <a:gd name="connsiteY624" fmla="*/ 364998 h 1800225"/>
                <a:gd name="connsiteX625" fmla="*/ 1592389 w 1847850"/>
                <a:gd name="connsiteY625" fmla="*/ 383572 h 1800225"/>
                <a:gd name="connsiteX626" fmla="*/ 1583912 w 1847850"/>
                <a:gd name="connsiteY626" fmla="*/ 387382 h 1800225"/>
                <a:gd name="connsiteX627" fmla="*/ 1564862 w 1847850"/>
                <a:gd name="connsiteY627" fmla="*/ 387667 h 1800225"/>
                <a:gd name="connsiteX628" fmla="*/ 1550003 w 1847850"/>
                <a:gd name="connsiteY628" fmla="*/ 392716 h 1800225"/>
                <a:gd name="connsiteX629" fmla="*/ 1540573 w 1847850"/>
                <a:gd name="connsiteY629" fmla="*/ 431197 h 1800225"/>
                <a:gd name="connsiteX630" fmla="*/ 1523047 w 1847850"/>
                <a:gd name="connsiteY630" fmla="*/ 445008 h 1800225"/>
                <a:gd name="connsiteX631" fmla="*/ 1521047 w 1847850"/>
                <a:gd name="connsiteY631" fmla="*/ 449485 h 1800225"/>
                <a:gd name="connsiteX632" fmla="*/ 1488853 w 1847850"/>
                <a:gd name="connsiteY632" fmla="*/ 430625 h 1800225"/>
                <a:gd name="connsiteX633" fmla="*/ 1472755 w 1847850"/>
                <a:gd name="connsiteY633" fmla="*/ 436150 h 1800225"/>
                <a:gd name="connsiteX634" fmla="*/ 1460659 w 1847850"/>
                <a:gd name="connsiteY634" fmla="*/ 445008 h 1800225"/>
                <a:gd name="connsiteX635" fmla="*/ 1450277 w 1847850"/>
                <a:gd name="connsiteY635" fmla="*/ 446532 h 1800225"/>
                <a:gd name="connsiteX636" fmla="*/ 1439418 w 1847850"/>
                <a:gd name="connsiteY636" fmla="*/ 452723 h 1800225"/>
                <a:gd name="connsiteX637" fmla="*/ 1419892 w 1847850"/>
                <a:gd name="connsiteY637" fmla="*/ 470345 h 1800225"/>
                <a:gd name="connsiteX638" fmla="*/ 1396270 w 1847850"/>
                <a:gd name="connsiteY638" fmla="*/ 499110 h 1800225"/>
                <a:gd name="connsiteX639" fmla="*/ 1391603 w 1847850"/>
                <a:gd name="connsiteY639" fmla="*/ 508540 h 1800225"/>
                <a:gd name="connsiteX640" fmla="*/ 1387412 w 1847850"/>
                <a:gd name="connsiteY640" fmla="*/ 504444 h 1800225"/>
                <a:gd name="connsiteX641" fmla="*/ 1386173 w 1847850"/>
                <a:gd name="connsiteY641" fmla="*/ 545878 h 1800225"/>
                <a:gd name="connsiteX642" fmla="*/ 1372743 w 1847850"/>
                <a:gd name="connsiteY642" fmla="*/ 569309 h 1800225"/>
                <a:gd name="connsiteX643" fmla="*/ 1355217 w 1847850"/>
                <a:gd name="connsiteY643" fmla="*/ 584073 h 1800225"/>
                <a:gd name="connsiteX644" fmla="*/ 1354836 w 1847850"/>
                <a:gd name="connsiteY644" fmla="*/ 590360 h 1800225"/>
                <a:gd name="connsiteX645" fmla="*/ 1360742 w 1847850"/>
                <a:gd name="connsiteY645" fmla="*/ 597884 h 1800225"/>
                <a:gd name="connsiteX646" fmla="*/ 1410557 w 1847850"/>
                <a:gd name="connsiteY646" fmla="*/ 585502 h 1800225"/>
                <a:gd name="connsiteX647" fmla="*/ 1423702 w 1847850"/>
                <a:gd name="connsiteY647" fmla="*/ 576548 h 1800225"/>
                <a:gd name="connsiteX648" fmla="*/ 1424464 w 1847850"/>
                <a:gd name="connsiteY648" fmla="*/ 584549 h 1800225"/>
                <a:gd name="connsiteX649" fmla="*/ 1418939 w 1847850"/>
                <a:gd name="connsiteY649" fmla="*/ 593312 h 1800225"/>
                <a:gd name="connsiteX650" fmla="*/ 1420749 w 1847850"/>
                <a:gd name="connsiteY650" fmla="*/ 601885 h 1800225"/>
                <a:gd name="connsiteX651" fmla="*/ 1419225 w 1847850"/>
                <a:gd name="connsiteY651" fmla="*/ 609314 h 1800225"/>
                <a:gd name="connsiteX652" fmla="*/ 1423702 w 1847850"/>
                <a:gd name="connsiteY652" fmla="*/ 625412 h 1800225"/>
                <a:gd name="connsiteX653" fmla="*/ 1444085 w 1847850"/>
                <a:gd name="connsiteY653" fmla="*/ 621030 h 1800225"/>
                <a:gd name="connsiteX654" fmla="*/ 1444657 w 1847850"/>
                <a:gd name="connsiteY654" fmla="*/ 631031 h 1800225"/>
                <a:gd name="connsiteX655" fmla="*/ 1449229 w 1847850"/>
                <a:gd name="connsiteY655" fmla="*/ 642842 h 1800225"/>
                <a:gd name="connsiteX656" fmla="*/ 1458278 w 1847850"/>
                <a:gd name="connsiteY656" fmla="*/ 647033 h 1800225"/>
                <a:gd name="connsiteX657" fmla="*/ 1461802 w 1847850"/>
                <a:gd name="connsiteY657" fmla="*/ 661892 h 1800225"/>
                <a:gd name="connsiteX658" fmla="*/ 1487519 w 1847850"/>
                <a:gd name="connsiteY658" fmla="*/ 708184 h 1800225"/>
                <a:gd name="connsiteX659" fmla="*/ 1466945 w 1847850"/>
                <a:gd name="connsiteY659" fmla="*/ 719804 h 1800225"/>
                <a:gd name="connsiteX660" fmla="*/ 1471231 w 1847850"/>
                <a:gd name="connsiteY660" fmla="*/ 726567 h 1800225"/>
                <a:gd name="connsiteX661" fmla="*/ 1459325 w 1847850"/>
                <a:gd name="connsiteY661" fmla="*/ 737330 h 1800225"/>
                <a:gd name="connsiteX662" fmla="*/ 1469041 w 1847850"/>
                <a:gd name="connsiteY662" fmla="*/ 752189 h 1800225"/>
                <a:gd name="connsiteX663" fmla="*/ 1472946 w 1847850"/>
                <a:gd name="connsiteY663" fmla="*/ 786098 h 1800225"/>
                <a:gd name="connsiteX664" fmla="*/ 1484567 w 1847850"/>
                <a:gd name="connsiteY664" fmla="*/ 783622 h 1800225"/>
                <a:gd name="connsiteX665" fmla="*/ 1493330 w 1847850"/>
                <a:gd name="connsiteY665" fmla="*/ 802386 h 1800225"/>
                <a:gd name="connsiteX666" fmla="*/ 1506474 w 1847850"/>
                <a:gd name="connsiteY666" fmla="*/ 799147 h 1800225"/>
                <a:gd name="connsiteX667" fmla="*/ 1506855 w 1847850"/>
                <a:gd name="connsiteY667" fmla="*/ 813340 h 1800225"/>
                <a:gd name="connsiteX668" fmla="*/ 1515332 w 1847850"/>
                <a:gd name="connsiteY668" fmla="*/ 811530 h 1800225"/>
                <a:gd name="connsiteX669" fmla="*/ 1519142 w 1847850"/>
                <a:gd name="connsiteY669" fmla="*/ 813911 h 1800225"/>
                <a:gd name="connsiteX670" fmla="*/ 1521047 w 1847850"/>
                <a:gd name="connsiteY670" fmla="*/ 830199 h 1800225"/>
                <a:gd name="connsiteX671" fmla="*/ 1508379 w 1847850"/>
                <a:gd name="connsiteY671" fmla="*/ 853630 h 1800225"/>
                <a:gd name="connsiteX672" fmla="*/ 1506760 w 1847850"/>
                <a:gd name="connsiteY672" fmla="*/ 871252 h 1800225"/>
                <a:gd name="connsiteX673" fmla="*/ 1524857 w 1847850"/>
                <a:gd name="connsiteY673" fmla="*/ 907352 h 1800225"/>
                <a:gd name="connsiteX674" fmla="*/ 1526191 w 1847850"/>
                <a:gd name="connsiteY674" fmla="*/ 922211 h 1800225"/>
                <a:gd name="connsiteX675" fmla="*/ 1533620 w 1847850"/>
                <a:gd name="connsiteY675" fmla="*/ 927925 h 1800225"/>
                <a:gd name="connsiteX676" fmla="*/ 1546098 w 1847850"/>
                <a:gd name="connsiteY676" fmla="*/ 923639 h 1800225"/>
                <a:gd name="connsiteX677" fmla="*/ 1567720 w 1847850"/>
                <a:gd name="connsiteY677" fmla="*/ 910209 h 1800225"/>
                <a:gd name="connsiteX678" fmla="*/ 1578769 w 1847850"/>
                <a:gd name="connsiteY678" fmla="*/ 910209 h 1800225"/>
                <a:gd name="connsiteX679" fmla="*/ 1583246 w 1847850"/>
                <a:gd name="connsiteY679" fmla="*/ 914400 h 1800225"/>
                <a:gd name="connsiteX680" fmla="*/ 1576864 w 1847850"/>
                <a:gd name="connsiteY680" fmla="*/ 927449 h 1800225"/>
                <a:gd name="connsiteX681" fmla="*/ 1554956 w 1847850"/>
                <a:gd name="connsiteY681" fmla="*/ 944785 h 1800225"/>
                <a:gd name="connsiteX682" fmla="*/ 1554671 w 1847850"/>
                <a:gd name="connsiteY682" fmla="*/ 960215 h 1800225"/>
                <a:gd name="connsiteX683" fmla="*/ 1560386 w 1847850"/>
                <a:gd name="connsiteY683" fmla="*/ 973264 h 1800225"/>
                <a:gd name="connsiteX684" fmla="*/ 1574197 w 1847850"/>
                <a:gd name="connsiteY684" fmla="*/ 978789 h 1800225"/>
                <a:gd name="connsiteX685" fmla="*/ 1596962 w 1847850"/>
                <a:gd name="connsiteY685" fmla="*/ 976598 h 1800225"/>
                <a:gd name="connsiteX686" fmla="*/ 1599724 w 1847850"/>
                <a:gd name="connsiteY686" fmla="*/ 972026 h 1800225"/>
                <a:gd name="connsiteX687" fmla="*/ 1599724 w 1847850"/>
                <a:gd name="connsiteY687" fmla="*/ 955072 h 1800225"/>
                <a:gd name="connsiteX688" fmla="*/ 1606772 w 1847850"/>
                <a:gd name="connsiteY688" fmla="*/ 949071 h 1800225"/>
                <a:gd name="connsiteX689" fmla="*/ 1610773 w 1847850"/>
                <a:gd name="connsiteY689" fmla="*/ 954310 h 1800225"/>
                <a:gd name="connsiteX690" fmla="*/ 1613345 w 1847850"/>
                <a:gd name="connsiteY690" fmla="*/ 969931 h 1800225"/>
                <a:gd name="connsiteX691" fmla="*/ 1616773 w 1847850"/>
                <a:gd name="connsiteY691" fmla="*/ 971836 h 1800225"/>
                <a:gd name="connsiteX692" fmla="*/ 1647063 w 1847850"/>
                <a:gd name="connsiteY692" fmla="*/ 958977 h 1800225"/>
                <a:gd name="connsiteX693" fmla="*/ 1656683 w 1847850"/>
                <a:gd name="connsiteY693" fmla="*/ 961168 h 1800225"/>
                <a:gd name="connsiteX694" fmla="*/ 1693736 w 1847850"/>
                <a:gd name="connsiteY694" fmla="*/ 1005173 h 1800225"/>
                <a:gd name="connsiteX695" fmla="*/ 1710785 w 1847850"/>
                <a:gd name="connsiteY695" fmla="*/ 1014603 h 1800225"/>
                <a:gd name="connsiteX696" fmla="*/ 1716500 w 1847850"/>
                <a:gd name="connsiteY696" fmla="*/ 1012412 h 1800225"/>
                <a:gd name="connsiteX697" fmla="*/ 1716786 w 1847850"/>
                <a:gd name="connsiteY697" fmla="*/ 1008126 h 1800225"/>
                <a:gd name="connsiteX698" fmla="*/ 1708214 w 1847850"/>
                <a:gd name="connsiteY698" fmla="*/ 1004983 h 1800225"/>
                <a:gd name="connsiteX699" fmla="*/ 1695450 w 1847850"/>
                <a:gd name="connsiteY699" fmla="*/ 988314 h 1800225"/>
                <a:gd name="connsiteX700" fmla="*/ 1696688 w 1847850"/>
                <a:gd name="connsiteY700" fmla="*/ 983361 h 1800225"/>
                <a:gd name="connsiteX701" fmla="*/ 1706975 w 1847850"/>
                <a:gd name="connsiteY701" fmla="*/ 975360 h 1800225"/>
                <a:gd name="connsiteX702" fmla="*/ 1714690 w 1847850"/>
                <a:gd name="connsiteY702" fmla="*/ 982123 h 1800225"/>
                <a:gd name="connsiteX703" fmla="*/ 1726978 w 1847850"/>
                <a:gd name="connsiteY703" fmla="*/ 1003935 h 1800225"/>
                <a:gd name="connsiteX704" fmla="*/ 1742599 w 1847850"/>
                <a:gd name="connsiteY704" fmla="*/ 1012317 h 1800225"/>
                <a:gd name="connsiteX705" fmla="*/ 1748409 w 1847850"/>
                <a:gd name="connsiteY705" fmla="*/ 1006697 h 1800225"/>
                <a:gd name="connsiteX706" fmla="*/ 1754314 w 1847850"/>
                <a:gd name="connsiteY706" fmla="*/ 981361 h 1800225"/>
                <a:gd name="connsiteX707" fmla="*/ 1758029 w 1847850"/>
                <a:gd name="connsiteY707" fmla="*/ 976503 h 1800225"/>
                <a:gd name="connsiteX708" fmla="*/ 1769840 w 1847850"/>
                <a:gd name="connsiteY708" fmla="*/ 973836 h 1800225"/>
                <a:gd name="connsiteX709" fmla="*/ 1781080 w 1847850"/>
                <a:gd name="connsiteY709" fmla="*/ 976408 h 1800225"/>
                <a:gd name="connsiteX710" fmla="*/ 1788605 w 1847850"/>
                <a:gd name="connsiteY710" fmla="*/ 981456 h 1800225"/>
                <a:gd name="connsiteX711" fmla="*/ 1798320 w 1847850"/>
                <a:gd name="connsiteY711" fmla="*/ 979741 h 1800225"/>
                <a:gd name="connsiteX712" fmla="*/ 1822037 w 1847850"/>
                <a:gd name="connsiteY712" fmla="*/ 947547 h 1800225"/>
                <a:gd name="connsiteX713" fmla="*/ 1837944 w 1847850"/>
                <a:gd name="connsiteY713" fmla="*/ 941070 h 1800225"/>
                <a:gd name="connsiteX714" fmla="*/ 1844230 w 1847850"/>
                <a:gd name="connsiteY714" fmla="*/ 943070 h 1800225"/>
                <a:gd name="connsiteX715" fmla="*/ 1845659 w 1847850"/>
                <a:gd name="connsiteY715" fmla="*/ 948404 h 1800225"/>
                <a:gd name="connsiteX716" fmla="*/ 1833467 w 1847850"/>
                <a:gd name="connsiteY716" fmla="*/ 965263 h 1800225"/>
                <a:gd name="connsiteX717" fmla="*/ 1830991 w 1847850"/>
                <a:gd name="connsiteY717" fmla="*/ 978503 h 1800225"/>
                <a:gd name="connsiteX718" fmla="*/ 1833658 w 1847850"/>
                <a:gd name="connsiteY718" fmla="*/ 988314 h 1800225"/>
                <a:gd name="connsiteX719" fmla="*/ 1845850 w 1847850"/>
                <a:gd name="connsiteY719" fmla="*/ 1001173 h 1800225"/>
                <a:gd name="connsiteX720" fmla="*/ 1847374 w 1847850"/>
                <a:gd name="connsiteY720" fmla="*/ 1009555 h 1800225"/>
                <a:gd name="connsiteX721" fmla="*/ 1845564 w 1847850"/>
                <a:gd name="connsiteY721" fmla="*/ 1029843 h 1800225"/>
                <a:gd name="connsiteX722" fmla="*/ 1840611 w 1847850"/>
                <a:gd name="connsiteY722" fmla="*/ 1036320 h 1800225"/>
                <a:gd name="connsiteX723" fmla="*/ 1829943 w 1847850"/>
                <a:gd name="connsiteY723" fmla="*/ 1043178 h 1800225"/>
                <a:gd name="connsiteX724" fmla="*/ 1826323 w 1847850"/>
                <a:gd name="connsiteY724" fmla="*/ 1050131 h 1800225"/>
                <a:gd name="connsiteX725" fmla="*/ 1825752 w 1847850"/>
                <a:gd name="connsiteY725" fmla="*/ 1062514 h 1800225"/>
                <a:gd name="connsiteX726" fmla="*/ 1819085 w 1847850"/>
                <a:gd name="connsiteY726" fmla="*/ 1068514 h 1800225"/>
                <a:gd name="connsiteX727" fmla="*/ 1797463 w 1847850"/>
                <a:gd name="connsiteY727" fmla="*/ 1066610 h 1800225"/>
                <a:gd name="connsiteX728" fmla="*/ 1793558 w 1847850"/>
                <a:gd name="connsiteY728" fmla="*/ 1076801 h 1800225"/>
                <a:gd name="connsiteX729" fmla="*/ 1783747 w 1847850"/>
                <a:gd name="connsiteY729" fmla="*/ 1076897 h 1800225"/>
                <a:gd name="connsiteX730" fmla="*/ 1779270 w 1847850"/>
                <a:gd name="connsiteY730" fmla="*/ 1093756 h 1800225"/>
                <a:gd name="connsiteX731" fmla="*/ 1780604 w 1847850"/>
                <a:gd name="connsiteY731" fmla="*/ 1095947 h 1800225"/>
                <a:gd name="connsiteX732" fmla="*/ 1776508 w 1847850"/>
                <a:gd name="connsiteY732" fmla="*/ 1101852 h 1800225"/>
                <a:gd name="connsiteX733" fmla="*/ 1773650 w 1847850"/>
                <a:gd name="connsiteY733" fmla="*/ 1123474 h 1800225"/>
                <a:gd name="connsiteX734" fmla="*/ 1752886 w 1847850"/>
                <a:gd name="connsiteY734" fmla="*/ 1140809 h 1800225"/>
                <a:gd name="connsiteX735" fmla="*/ 1745456 w 1847850"/>
                <a:gd name="connsiteY735" fmla="*/ 1156049 h 1800225"/>
                <a:gd name="connsiteX736" fmla="*/ 1742980 w 1847850"/>
                <a:gd name="connsiteY736" fmla="*/ 1153858 h 1800225"/>
                <a:gd name="connsiteX737" fmla="*/ 1712214 w 1847850"/>
                <a:gd name="connsiteY737" fmla="*/ 1175861 h 1800225"/>
                <a:gd name="connsiteX738" fmla="*/ 1700975 w 1847850"/>
                <a:gd name="connsiteY738" fmla="*/ 1180910 h 1800225"/>
                <a:gd name="connsiteX739" fmla="*/ 1685735 w 1847850"/>
                <a:gd name="connsiteY739" fmla="*/ 1194911 h 1800225"/>
                <a:gd name="connsiteX740" fmla="*/ 1688687 w 1847850"/>
                <a:gd name="connsiteY740" fmla="*/ 1205198 h 1800225"/>
                <a:gd name="connsiteX741" fmla="*/ 1683163 w 1847850"/>
                <a:gd name="connsiteY741" fmla="*/ 1208437 h 1800225"/>
                <a:gd name="connsiteX742" fmla="*/ 1691545 w 1847850"/>
                <a:gd name="connsiteY742" fmla="*/ 1216533 h 1800225"/>
                <a:gd name="connsiteX743" fmla="*/ 1690021 w 1847850"/>
                <a:gd name="connsiteY743" fmla="*/ 1220343 h 1800225"/>
                <a:gd name="connsiteX744" fmla="*/ 1678686 w 1847850"/>
                <a:gd name="connsiteY744" fmla="*/ 1225582 h 1800225"/>
                <a:gd name="connsiteX745" fmla="*/ 1677543 w 1847850"/>
                <a:gd name="connsiteY745" fmla="*/ 1223772 h 1800225"/>
                <a:gd name="connsiteX746" fmla="*/ 1661827 w 1847850"/>
                <a:gd name="connsiteY746" fmla="*/ 1229201 h 1800225"/>
                <a:gd name="connsiteX747" fmla="*/ 1655731 w 1847850"/>
                <a:gd name="connsiteY747" fmla="*/ 1220629 h 1800225"/>
                <a:gd name="connsiteX748" fmla="*/ 1653350 w 1847850"/>
                <a:gd name="connsiteY748" fmla="*/ 1211771 h 1800225"/>
                <a:gd name="connsiteX749" fmla="*/ 1661827 w 1847850"/>
                <a:gd name="connsiteY749" fmla="*/ 1207961 h 1800225"/>
                <a:gd name="connsiteX750" fmla="*/ 1664875 w 1847850"/>
                <a:gd name="connsiteY750" fmla="*/ 1205674 h 1800225"/>
                <a:gd name="connsiteX751" fmla="*/ 1663637 w 1847850"/>
                <a:gd name="connsiteY751" fmla="*/ 1204341 h 1800225"/>
                <a:gd name="connsiteX752" fmla="*/ 1651254 w 1847850"/>
                <a:gd name="connsiteY752" fmla="*/ 1206151 h 1800225"/>
                <a:gd name="connsiteX753" fmla="*/ 1644205 w 1847850"/>
                <a:gd name="connsiteY753" fmla="*/ 1193197 h 1800225"/>
                <a:gd name="connsiteX754" fmla="*/ 1637729 w 1847850"/>
                <a:gd name="connsiteY754" fmla="*/ 1187005 h 1800225"/>
                <a:gd name="connsiteX755" fmla="*/ 1636300 w 1847850"/>
                <a:gd name="connsiteY755" fmla="*/ 1189768 h 1800225"/>
                <a:gd name="connsiteX756" fmla="*/ 1618964 w 1847850"/>
                <a:gd name="connsiteY756" fmla="*/ 1191292 h 1800225"/>
                <a:gd name="connsiteX757" fmla="*/ 1612678 w 1847850"/>
                <a:gd name="connsiteY757" fmla="*/ 1190054 h 1800225"/>
                <a:gd name="connsiteX758" fmla="*/ 1611249 w 1847850"/>
                <a:gd name="connsiteY758" fmla="*/ 1186148 h 1800225"/>
                <a:gd name="connsiteX759" fmla="*/ 1564196 w 1847850"/>
                <a:gd name="connsiteY759" fmla="*/ 1197102 h 1800225"/>
                <a:gd name="connsiteX760" fmla="*/ 1549146 w 1847850"/>
                <a:gd name="connsiteY760" fmla="*/ 1209294 h 1800225"/>
                <a:gd name="connsiteX761" fmla="*/ 1552670 w 1847850"/>
                <a:gd name="connsiteY761" fmla="*/ 1224153 h 1800225"/>
                <a:gd name="connsiteX762" fmla="*/ 1565815 w 1847850"/>
                <a:gd name="connsiteY762" fmla="*/ 1228915 h 1800225"/>
                <a:gd name="connsiteX763" fmla="*/ 1566101 w 1847850"/>
                <a:gd name="connsiteY763" fmla="*/ 1231392 h 1800225"/>
                <a:gd name="connsiteX764" fmla="*/ 1562767 w 1847850"/>
                <a:gd name="connsiteY764" fmla="*/ 1243489 h 1800225"/>
                <a:gd name="connsiteX765" fmla="*/ 1544288 w 1847850"/>
                <a:gd name="connsiteY765" fmla="*/ 1255300 h 1800225"/>
                <a:gd name="connsiteX766" fmla="*/ 1526762 w 1847850"/>
                <a:gd name="connsiteY766" fmla="*/ 1262824 h 1800225"/>
                <a:gd name="connsiteX767" fmla="*/ 1523047 w 1847850"/>
                <a:gd name="connsiteY767" fmla="*/ 1258253 h 1800225"/>
                <a:gd name="connsiteX768" fmla="*/ 1511713 w 1847850"/>
                <a:gd name="connsiteY768" fmla="*/ 1261491 h 1800225"/>
                <a:gd name="connsiteX769" fmla="*/ 1507617 w 1847850"/>
                <a:gd name="connsiteY769" fmla="*/ 1257395 h 1800225"/>
                <a:gd name="connsiteX770" fmla="*/ 1499616 w 1847850"/>
                <a:gd name="connsiteY770" fmla="*/ 1258348 h 1800225"/>
                <a:gd name="connsiteX771" fmla="*/ 1489615 w 1847850"/>
                <a:gd name="connsiteY771" fmla="*/ 1253204 h 1800225"/>
                <a:gd name="connsiteX772" fmla="*/ 1469517 w 1847850"/>
                <a:gd name="connsiteY772" fmla="*/ 1254919 h 1800225"/>
                <a:gd name="connsiteX773" fmla="*/ 1460945 w 1847850"/>
                <a:gd name="connsiteY773" fmla="*/ 1248251 h 1800225"/>
                <a:gd name="connsiteX774" fmla="*/ 1450658 w 1847850"/>
                <a:gd name="connsiteY774" fmla="*/ 1257490 h 1800225"/>
                <a:gd name="connsiteX775" fmla="*/ 1453325 w 1847850"/>
                <a:gd name="connsiteY775" fmla="*/ 1261205 h 1800225"/>
                <a:gd name="connsiteX776" fmla="*/ 1448372 w 1847850"/>
                <a:gd name="connsiteY776" fmla="*/ 1263015 h 1800225"/>
                <a:gd name="connsiteX777" fmla="*/ 1449229 w 1847850"/>
                <a:gd name="connsiteY777" fmla="*/ 1275016 h 1800225"/>
                <a:gd name="connsiteX778" fmla="*/ 1463135 w 1847850"/>
                <a:gd name="connsiteY778" fmla="*/ 1281208 h 1800225"/>
                <a:gd name="connsiteX779" fmla="*/ 1466660 w 1847850"/>
                <a:gd name="connsiteY779" fmla="*/ 1285208 h 1800225"/>
                <a:gd name="connsiteX780" fmla="*/ 1462278 w 1847850"/>
                <a:gd name="connsiteY780" fmla="*/ 1290828 h 1800225"/>
                <a:gd name="connsiteX781" fmla="*/ 1467422 w 1847850"/>
                <a:gd name="connsiteY781" fmla="*/ 1292542 h 1800225"/>
                <a:gd name="connsiteX782" fmla="*/ 1462088 w 1847850"/>
                <a:gd name="connsiteY782" fmla="*/ 1300829 h 1800225"/>
                <a:gd name="connsiteX783" fmla="*/ 1457325 w 1847850"/>
                <a:gd name="connsiteY783" fmla="*/ 1319308 h 1800225"/>
                <a:gd name="connsiteX784" fmla="*/ 1437227 w 1847850"/>
                <a:gd name="connsiteY784" fmla="*/ 1331690 h 1800225"/>
                <a:gd name="connsiteX785" fmla="*/ 1442561 w 1847850"/>
                <a:gd name="connsiteY785" fmla="*/ 1338739 h 1800225"/>
                <a:gd name="connsiteX786" fmla="*/ 1440371 w 1847850"/>
                <a:gd name="connsiteY786" fmla="*/ 1338072 h 1800225"/>
                <a:gd name="connsiteX787" fmla="*/ 1437132 w 1847850"/>
                <a:gd name="connsiteY787" fmla="*/ 1349502 h 1800225"/>
                <a:gd name="connsiteX788" fmla="*/ 1442085 w 1847850"/>
                <a:gd name="connsiteY788" fmla="*/ 1361599 h 1800225"/>
                <a:gd name="connsiteX789" fmla="*/ 1440275 w 1847850"/>
                <a:gd name="connsiteY789" fmla="*/ 1382649 h 1800225"/>
                <a:gd name="connsiteX790" fmla="*/ 1442942 w 1847850"/>
                <a:gd name="connsiteY790" fmla="*/ 1392936 h 1800225"/>
                <a:gd name="connsiteX791" fmla="*/ 1452467 w 1847850"/>
                <a:gd name="connsiteY791" fmla="*/ 1401318 h 1800225"/>
                <a:gd name="connsiteX792" fmla="*/ 1451324 w 1847850"/>
                <a:gd name="connsiteY792" fmla="*/ 1409795 h 1800225"/>
                <a:gd name="connsiteX793" fmla="*/ 1456754 w 1847850"/>
                <a:gd name="connsiteY793" fmla="*/ 1428274 h 1800225"/>
                <a:gd name="connsiteX794" fmla="*/ 1470660 w 1847850"/>
                <a:gd name="connsiteY794" fmla="*/ 1448753 h 1800225"/>
                <a:gd name="connsiteX795" fmla="*/ 1472089 w 1847850"/>
                <a:gd name="connsiteY795" fmla="*/ 1455230 h 1800225"/>
                <a:gd name="connsiteX796" fmla="*/ 1477613 w 1847850"/>
                <a:gd name="connsiteY796" fmla="*/ 1459230 h 1800225"/>
                <a:gd name="connsiteX797" fmla="*/ 1476756 w 1847850"/>
                <a:gd name="connsiteY797" fmla="*/ 1465040 h 1800225"/>
                <a:gd name="connsiteX798" fmla="*/ 1480566 w 1847850"/>
                <a:gd name="connsiteY798" fmla="*/ 1469612 h 1800225"/>
                <a:gd name="connsiteX799" fmla="*/ 1484567 w 1847850"/>
                <a:gd name="connsiteY799" fmla="*/ 1488567 h 1800225"/>
                <a:gd name="connsiteX800" fmla="*/ 1492568 w 1847850"/>
                <a:gd name="connsiteY800" fmla="*/ 1501712 h 1800225"/>
                <a:gd name="connsiteX801" fmla="*/ 1488758 w 1847850"/>
                <a:gd name="connsiteY801" fmla="*/ 1510951 h 1800225"/>
                <a:gd name="connsiteX802" fmla="*/ 1486853 w 1847850"/>
                <a:gd name="connsiteY802" fmla="*/ 1511713 h 1800225"/>
                <a:gd name="connsiteX803" fmla="*/ 1489424 w 1847850"/>
                <a:gd name="connsiteY803" fmla="*/ 1505998 h 1800225"/>
                <a:gd name="connsiteX804" fmla="*/ 1487519 w 1847850"/>
                <a:gd name="connsiteY804" fmla="*/ 1503235 h 1800225"/>
                <a:gd name="connsiteX805" fmla="*/ 1479042 w 1847850"/>
                <a:gd name="connsiteY805" fmla="*/ 1510474 h 1800225"/>
                <a:gd name="connsiteX806" fmla="*/ 1470946 w 1847850"/>
                <a:gd name="connsiteY806" fmla="*/ 1523143 h 1800225"/>
                <a:gd name="connsiteX807" fmla="*/ 1466660 w 1847850"/>
                <a:gd name="connsiteY807" fmla="*/ 1523714 h 1800225"/>
                <a:gd name="connsiteX808" fmla="*/ 1466088 w 1847850"/>
                <a:gd name="connsiteY808" fmla="*/ 1528381 h 1800225"/>
                <a:gd name="connsiteX809" fmla="*/ 1445419 w 1847850"/>
                <a:gd name="connsiteY809" fmla="*/ 1544669 h 1800225"/>
                <a:gd name="connsiteX810" fmla="*/ 1449134 w 1847850"/>
                <a:gd name="connsiteY810" fmla="*/ 1547336 h 1800225"/>
                <a:gd name="connsiteX811" fmla="*/ 1447038 w 1847850"/>
                <a:gd name="connsiteY811" fmla="*/ 1550099 h 1800225"/>
                <a:gd name="connsiteX812" fmla="*/ 1451801 w 1847850"/>
                <a:gd name="connsiteY812" fmla="*/ 1554671 h 1800225"/>
                <a:gd name="connsiteX813" fmla="*/ 1444085 w 1847850"/>
                <a:gd name="connsiteY813" fmla="*/ 1564196 h 1800225"/>
                <a:gd name="connsiteX814" fmla="*/ 1458849 w 1847850"/>
                <a:gd name="connsiteY814" fmla="*/ 1556766 h 1800225"/>
                <a:gd name="connsiteX815" fmla="*/ 1465231 w 1847850"/>
                <a:gd name="connsiteY815" fmla="*/ 1559624 h 1800225"/>
                <a:gd name="connsiteX816" fmla="*/ 1468184 w 1847850"/>
                <a:gd name="connsiteY816" fmla="*/ 1557719 h 1800225"/>
                <a:gd name="connsiteX817" fmla="*/ 1471422 w 1847850"/>
                <a:gd name="connsiteY817" fmla="*/ 1562290 h 1800225"/>
                <a:gd name="connsiteX818" fmla="*/ 1468469 w 1847850"/>
                <a:gd name="connsiteY818" fmla="*/ 1565910 h 1800225"/>
                <a:gd name="connsiteX819" fmla="*/ 1474470 w 1847850"/>
                <a:gd name="connsiteY819" fmla="*/ 1566672 h 1800225"/>
                <a:gd name="connsiteX820" fmla="*/ 1475613 w 1847850"/>
                <a:gd name="connsiteY820" fmla="*/ 1569339 h 1800225"/>
                <a:gd name="connsiteX821" fmla="*/ 1468564 w 1847850"/>
                <a:gd name="connsiteY821" fmla="*/ 1586484 h 1800225"/>
                <a:gd name="connsiteX822" fmla="*/ 1463802 w 1847850"/>
                <a:gd name="connsiteY822" fmla="*/ 1585246 h 1800225"/>
                <a:gd name="connsiteX823" fmla="*/ 1461611 w 1847850"/>
                <a:gd name="connsiteY823" fmla="*/ 1589627 h 1800225"/>
                <a:gd name="connsiteX824" fmla="*/ 1466755 w 1847850"/>
                <a:gd name="connsiteY824" fmla="*/ 1594200 h 1800225"/>
                <a:gd name="connsiteX825" fmla="*/ 1469612 w 1847850"/>
                <a:gd name="connsiteY825" fmla="*/ 1594200 h 1800225"/>
                <a:gd name="connsiteX826" fmla="*/ 1471231 w 1847850"/>
                <a:gd name="connsiteY826" fmla="*/ 1590389 h 1800225"/>
                <a:gd name="connsiteX827" fmla="*/ 1480280 w 1847850"/>
                <a:gd name="connsiteY827" fmla="*/ 1593247 h 1800225"/>
                <a:gd name="connsiteX828" fmla="*/ 1475708 w 1847850"/>
                <a:gd name="connsiteY828" fmla="*/ 1609153 h 1800225"/>
                <a:gd name="connsiteX829" fmla="*/ 1470184 w 1847850"/>
                <a:gd name="connsiteY829" fmla="*/ 1609153 h 1800225"/>
                <a:gd name="connsiteX830" fmla="*/ 1448086 w 1847850"/>
                <a:gd name="connsiteY830" fmla="*/ 1621822 h 1800225"/>
                <a:gd name="connsiteX831" fmla="*/ 1446371 w 1847850"/>
                <a:gd name="connsiteY831" fmla="*/ 1620488 h 1800225"/>
                <a:gd name="connsiteX832" fmla="*/ 1443228 w 1847850"/>
                <a:gd name="connsiteY832" fmla="*/ 1627346 h 1800225"/>
                <a:gd name="connsiteX833" fmla="*/ 1446752 w 1847850"/>
                <a:gd name="connsiteY833" fmla="*/ 1625917 h 1800225"/>
                <a:gd name="connsiteX834" fmla="*/ 1451039 w 1847850"/>
                <a:gd name="connsiteY834" fmla="*/ 1634681 h 1800225"/>
                <a:gd name="connsiteX835" fmla="*/ 1449514 w 1847850"/>
                <a:gd name="connsiteY835" fmla="*/ 1641539 h 1800225"/>
                <a:gd name="connsiteX836" fmla="*/ 1441037 w 1847850"/>
                <a:gd name="connsiteY836" fmla="*/ 1643729 h 1800225"/>
                <a:gd name="connsiteX837" fmla="*/ 1441514 w 1847850"/>
                <a:gd name="connsiteY837" fmla="*/ 1656684 h 1800225"/>
                <a:gd name="connsiteX838" fmla="*/ 1453705 w 1847850"/>
                <a:gd name="connsiteY838" fmla="*/ 1668971 h 1800225"/>
                <a:gd name="connsiteX839" fmla="*/ 1457611 w 1847850"/>
                <a:gd name="connsiteY839" fmla="*/ 1683163 h 1800225"/>
                <a:gd name="connsiteX840" fmla="*/ 1461992 w 1847850"/>
                <a:gd name="connsiteY840" fmla="*/ 1685735 h 1800225"/>
                <a:gd name="connsiteX841" fmla="*/ 1474565 w 1847850"/>
                <a:gd name="connsiteY841" fmla="*/ 1686020 h 1800225"/>
                <a:gd name="connsiteX842" fmla="*/ 1469803 w 1847850"/>
                <a:gd name="connsiteY842" fmla="*/ 1691259 h 1800225"/>
                <a:gd name="connsiteX843" fmla="*/ 1469422 w 1847850"/>
                <a:gd name="connsiteY843" fmla="*/ 1695926 h 1800225"/>
                <a:gd name="connsiteX844" fmla="*/ 1456849 w 1847850"/>
                <a:gd name="connsiteY844" fmla="*/ 1709261 h 1800225"/>
                <a:gd name="connsiteX845" fmla="*/ 1460754 w 1847850"/>
                <a:gd name="connsiteY845" fmla="*/ 1730121 h 1800225"/>
                <a:gd name="connsiteX846" fmla="*/ 1452181 w 1847850"/>
                <a:gd name="connsiteY846" fmla="*/ 1739551 h 1800225"/>
                <a:gd name="connsiteX847" fmla="*/ 1433894 w 1847850"/>
                <a:gd name="connsiteY847" fmla="*/ 1731835 h 1800225"/>
                <a:gd name="connsiteX848" fmla="*/ 1433798 w 1847850"/>
                <a:gd name="connsiteY848" fmla="*/ 1740217 h 1800225"/>
                <a:gd name="connsiteX849" fmla="*/ 1420463 w 1847850"/>
                <a:gd name="connsiteY849" fmla="*/ 1741456 h 1800225"/>
                <a:gd name="connsiteX850" fmla="*/ 1407700 w 1847850"/>
                <a:gd name="connsiteY850" fmla="*/ 1736884 h 1800225"/>
                <a:gd name="connsiteX851" fmla="*/ 1401223 w 1847850"/>
                <a:gd name="connsiteY851" fmla="*/ 1738789 h 1800225"/>
                <a:gd name="connsiteX852" fmla="*/ 1397889 w 1847850"/>
                <a:gd name="connsiteY852" fmla="*/ 1740980 h 1800225"/>
                <a:gd name="connsiteX853" fmla="*/ 1394651 w 1847850"/>
                <a:gd name="connsiteY853" fmla="*/ 1754124 h 1800225"/>
                <a:gd name="connsiteX854" fmla="*/ 1387316 w 1847850"/>
                <a:gd name="connsiteY854" fmla="*/ 1759172 h 1800225"/>
                <a:gd name="connsiteX855" fmla="*/ 1363504 w 1847850"/>
                <a:gd name="connsiteY855" fmla="*/ 1766983 h 1800225"/>
                <a:gd name="connsiteX856" fmla="*/ 1350550 w 1847850"/>
                <a:gd name="connsiteY856" fmla="*/ 1777270 h 1800225"/>
                <a:gd name="connsiteX857" fmla="*/ 1347597 w 1847850"/>
                <a:gd name="connsiteY857" fmla="*/ 1791081 h 1800225"/>
                <a:gd name="connsiteX858" fmla="*/ 1345121 w 1847850"/>
                <a:gd name="connsiteY858" fmla="*/ 1785271 h 1800225"/>
                <a:gd name="connsiteX859" fmla="*/ 1349788 w 1847850"/>
                <a:gd name="connsiteY859" fmla="*/ 1773365 h 1800225"/>
                <a:gd name="connsiteX860" fmla="*/ 1364742 w 1847850"/>
                <a:gd name="connsiteY860" fmla="*/ 1756886 h 1800225"/>
                <a:gd name="connsiteX861" fmla="*/ 1367885 w 1847850"/>
                <a:gd name="connsiteY861" fmla="*/ 1744123 h 1800225"/>
                <a:gd name="connsiteX862" fmla="*/ 1352550 w 1847850"/>
                <a:gd name="connsiteY862" fmla="*/ 1732502 h 1800225"/>
                <a:gd name="connsiteX863" fmla="*/ 1337786 w 1847850"/>
                <a:gd name="connsiteY863" fmla="*/ 1713071 h 1800225"/>
                <a:gd name="connsiteX864" fmla="*/ 1314260 w 1847850"/>
                <a:gd name="connsiteY864" fmla="*/ 1706785 h 1800225"/>
                <a:gd name="connsiteX865" fmla="*/ 1303306 w 1847850"/>
                <a:gd name="connsiteY865" fmla="*/ 1706594 h 1800225"/>
                <a:gd name="connsiteX866" fmla="*/ 1280731 w 1847850"/>
                <a:gd name="connsiteY866" fmla="*/ 1694212 h 1800225"/>
                <a:gd name="connsiteX867" fmla="*/ 1275302 w 1847850"/>
                <a:gd name="connsiteY867" fmla="*/ 1675734 h 1800225"/>
                <a:gd name="connsiteX868" fmla="*/ 1275874 w 1847850"/>
                <a:gd name="connsiteY868" fmla="*/ 1645825 h 1800225"/>
                <a:gd name="connsiteX869" fmla="*/ 1285780 w 1847850"/>
                <a:gd name="connsiteY869" fmla="*/ 1621536 h 1800225"/>
                <a:gd name="connsiteX870" fmla="*/ 1286542 w 1847850"/>
                <a:gd name="connsiteY870" fmla="*/ 1611058 h 1800225"/>
                <a:gd name="connsiteX871" fmla="*/ 1281017 w 1847850"/>
                <a:gd name="connsiteY871" fmla="*/ 1603725 h 1800225"/>
                <a:gd name="connsiteX872" fmla="*/ 1269968 w 1847850"/>
                <a:gd name="connsiteY872" fmla="*/ 1599724 h 1800225"/>
                <a:gd name="connsiteX873" fmla="*/ 1263015 w 1847850"/>
                <a:gd name="connsiteY873" fmla="*/ 1587246 h 1800225"/>
                <a:gd name="connsiteX874" fmla="*/ 1267301 w 1847850"/>
                <a:gd name="connsiteY874" fmla="*/ 1578959 h 1800225"/>
                <a:gd name="connsiteX875" fmla="*/ 1272350 w 1847850"/>
                <a:gd name="connsiteY875" fmla="*/ 1575626 h 1800225"/>
                <a:gd name="connsiteX876" fmla="*/ 1276445 w 1847850"/>
                <a:gd name="connsiteY876" fmla="*/ 1564005 h 1800225"/>
                <a:gd name="connsiteX877" fmla="*/ 1275112 w 1847850"/>
                <a:gd name="connsiteY877" fmla="*/ 1538954 h 1800225"/>
                <a:gd name="connsiteX878" fmla="*/ 1267397 w 1847850"/>
                <a:gd name="connsiteY878" fmla="*/ 1528191 h 1800225"/>
                <a:gd name="connsiteX879" fmla="*/ 1281875 w 1847850"/>
                <a:gd name="connsiteY879" fmla="*/ 1522095 h 1800225"/>
                <a:gd name="connsiteX880" fmla="*/ 1289971 w 1847850"/>
                <a:gd name="connsiteY880" fmla="*/ 1515332 h 1800225"/>
                <a:gd name="connsiteX881" fmla="*/ 1282446 w 1847850"/>
                <a:gd name="connsiteY881" fmla="*/ 1514475 h 1800225"/>
                <a:gd name="connsiteX882" fmla="*/ 1276922 w 1847850"/>
                <a:gd name="connsiteY882" fmla="*/ 1509522 h 1800225"/>
                <a:gd name="connsiteX883" fmla="*/ 1279493 w 1847850"/>
                <a:gd name="connsiteY883" fmla="*/ 1496092 h 1800225"/>
                <a:gd name="connsiteX884" fmla="*/ 1273683 w 1847850"/>
                <a:gd name="connsiteY884" fmla="*/ 1494187 h 1800225"/>
                <a:gd name="connsiteX885" fmla="*/ 1271778 w 1847850"/>
                <a:gd name="connsiteY885" fmla="*/ 1478661 h 1800225"/>
                <a:gd name="connsiteX886" fmla="*/ 1268921 w 1847850"/>
                <a:gd name="connsiteY886" fmla="*/ 1477518 h 1800225"/>
                <a:gd name="connsiteX887" fmla="*/ 1270921 w 1847850"/>
                <a:gd name="connsiteY887" fmla="*/ 1471803 h 1800225"/>
                <a:gd name="connsiteX888" fmla="*/ 1289590 w 1847850"/>
                <a:gd name="connsiteY888" fmla="*/ 1479994 h 1800225"/>
                <a:gd name="connsiteX889" fmla="*/ 1315117 w 1847850"/>
                <a:gd name="connsiteY889" fmla="*/ 1481423 h 1800225"/>
                <a:gd name="connsiteX890" fmla="*/ 1327690 w 1847850"/>
                <a:gd name="connsiteY890" fmla="*/ 1457515 h 1800225"/>
                <a:gd name="connsiteX891" fmla="*/ 1329214 w 1847850"/>
                <a:gd name="connsiteY891" fmla="*/ 1445895 h 1800225"/>
                <a:gd name="connsiteX892" fmla="*/ 1318641 w 1847850"/>
                <a:gd name="connsiteY892" fmla="*/ 1433608 h 1800225"/>
                <a:gd name="connsiteX893" fmla="*/ 1310735 w 1847850"/>
                <a:gd name="connsiteY893" fmla="*/ 1430369 h 1800225"/>
                <a:gd name="connsiteX894" fmla="*/ 1307497 w 1847850"/>
                <a:gd name="connsiteY894" fmla="*/ 1413129 h 1800225"/>
                <a:gd name="connsiteX895" fmla="*/ 1299496 w 1847850"/>
                <a:gd name="connsiteY895" fmla="*/ 1405890 h 1800225"/>
                <a:gd name="connsiteX896" fmla="*/ 1297972 w 1847850"/>
                <a:gd name="connsiteY896" fmla="*/ 1397889 h 1800225"/>
                <a:gd name="connsiteX897" fmla="*/ 1288923 w 1847850"/>
                <a:gd name="connsiteY897" fmla="*/ 1386173 h 1800225"/>
                <a:gd name="connsiteX898" fmla="*/ 1277779 w 1847850"/>
                <a:gd name="connsiteY898" fmla="*/ 1378363 h 1800225"/>
                <a:gd name="connsiteX899" fmla="*/ 1250061 w 1847850"/>
                <a:gd name="connsiteY899" fmla="*/ 1381887 h 1800225"/>
                <a:gd name="connsiteX900" fmla="*/ 1238440 w 1847850"/>
                <a:gd name="connsiteY900" fmla="*/ 1386078 h 1800225"/>
                <a:gd name="connsiteX901" fmla="*/ 1205389 w 1847850"/>
                <a:gd name="connsiteY901" fmla="*/ 1379506 h 1800225"/>
                <a:gd name="connsiteX902" fmla="*/ 1199674 w 1847850"/>
                <a:gd name="connsiteY902" fmla="*/ 1373124 h 1800225"/>
                <a:gd name="connsiteX903" fmla="*/ 1202246 w 1847850"/>
                <a:gd name="connsiteY903" fmla="*/ 1365980 h 1800225"/>
                <a:gd name="connsiteX904" fmla="*/ 1196530 w 1847850"/>
                <a:gd name="connsiteY904" fmla="*/ 1367790 h 1800225"/>
                <a:gd name="connsiteX905" fmla="*/ 1184339 w 1847850"/>
                <a:gd name="connsiteY905" fmla="*/ 1379030 h 1800225"/>
                <a:gd name="connsiteX906" fmla="*/ 1183577 w 1847850"/>
                <a:gd name="connsiteY906" fmla="*/ 1382935 h 1800225"/>
                <a:gd name="connsiteX907" fmla="*/ 1179957 w 1847850"/>
                <a:gd name="connsiteY907" fmla="*/ 1384173 h 1800225"/>
                <a:gd name="connsiteX908" fmla="*/ 1169194 w 1847850"/>
                <a:gd name="connsiteY908" fmla="*/ 1378458 h 1800225"/>
                <a:gd name="connsiteX909" fmla="*/ 1154144 w 1847850"/>
                <a:gd name="connsiteY909" fmla="*/ 1361599 h 1800225"/>
                <a:gd name="connsiteX910" fmla="*/ 1146810 w 1847850"/>
                <a:gd name="connsiteY910" fmla="*/ 1359217 h 1800225"/>
                <a:gd name="connsiteX911" fmla="*/ 1142619 w 1847850"/>
                <a:gd name="connsiteY911" fmla="*/ 1354550 h 1800225"/>
                <a:gd name="connsiteX912" fmla="*/ 1140143 w 1847850"/>
                <a:gd name="connsiteY912" fmla="*/ 1355884 h 1800225"/>
                <a:gd name="connsiteX913" fmla="*/ 1129665 w 1847850"/>
                <a:gd name="connsiteY913" fmla="*/ 1352645 h 1800225"/>
                <a:gd name="connsiteX914" fmla="*/ 1116521 w 1847850"/>
                <a:gd name="connsiteY914" fmla="*/ 1362361 h 1800225"/>
                <a:gd name="connsiteX915" fmla="*/ 1107281 w 1847850"/>
                <a:gd name="connsiteY915" fmla="*/ 1364456 h 1800225"/>
                <a:gd name="connsiteX916" fmla="*/ 1101947 w 1847850"/>
                <a:gd name="connsiteY916" fmla="*/ 1362647 h 1800225"/>
                <a:gd name="connsiteX917" fmla="*/ 1096328 w 1847850"/>
                <a:gd name="connsiteY917" fmla="*/ 1367980 h 1800225"/>
                <a:gd name="connsiteX918" fmla="*/ 1073563 w 1847850"/>
                <a:gd name="connsiteY918" fmla="*/ 1365409 h 1800225"/>
                <a:gd name="connsiteX919" fmla="*/ 1069467 w 1847850"/>
                <a:gd name="connsiteY919" fmla="*/ 1368171 h 1800225"/>
                <a:gd name="connsiteX920" fmla="*/ 1065371 w 1847850"/>
                <a:gd name="connsiteY920" fmla="*/ 1362361 h 1800225"/>
                <a:gd name="connsiteX921" fmla="*/ 1056989 w 1847850"/>
                <a:gd name="connsiteY921" fmla="*/ 1367219 h 1800225"/>
                <a:gd name="connsiteX922" fmla="*/ 1055942 w 1847850"/>
                <a:gd name="connsiteY922" fmla="*/ 1374077 h 1800225"/>
                <a:gd name="connsiteX923" fmla="*/ 1065086 w 1847850"/>
                <a:gd name="connsiteY923" fmla="*/ 1387697 h 1800225"/>
                <a:gd name="connsiteX924" fmla="*/ 1067467 w 1847850"/>
                <a:gd name="connsiteY924" fmla="*/ 1405128 h 1800225"/>
                <a:gd name="connsiteX925" fmla="*/ 1060323 w 1847850"/>
                <a:gd name="connsiteY925" fmla="*/ 1407509 h 1800225"/>
                <a:gd name="connsiteX926" fmla="*/ 1057370 w 1847850"/>
                <a:gd name="connsiteY926" fmla="*/ 1411796 h 1800225"/>
                <a:gd name="connsiteX927" fmla="*/ 1050131 w 1847850"/>
                <a:gd name="connsiteY927" fmla="*/ 1409224 h 1800225"/>
                <a:gd name="connsiteX928" fmla="*/ 1035748 w 1847850"/>
                <a:gd name="connsiteY928" fmla="*/ 1414748 h 1800225"/>
                <a:gd name="connsiteX929" fmla="*/ 1007650 w 1847850"/>
                <a:gd name="connsiteY929" fmla="*/ 1412748 h 1800225"/>
                <a:gd name="connsiteX930" fmla="*/ 996696 w 1847850"/>
                <a:gd name="connsiteY930" fmla="*/ 1420368 h 1800225"/>
                <a:gd name="connsiteX931" fmla="*/ 996601 w 1847850"/>
                <a:gd name="connsiteY931" fmla="*/ 1433417 h 1800225"/>
                <a:gd name="connsiteX932" fmla="*/ 1002697 w 1847850"/>
                <a:gd name="connsiteY932" fmla="*/ 1445895 h 1800225"/>
                <a:gd name="connsiteX933" fmla="*/ 1001649 w 1847850"/>
                <a:gd name="connsiteY933" fmla="*/ 1457896 h 1800225"/>
                <a:gd name="connsiteX934" fmla="*/ 1008602 w 1847850"/>
                <a:gd name="connsiteY934" fmla="*/ 1464088 h 1800225"/>
                <a:gd name="connsiteX935" fmla="*/ 1008983 w 1847850"/>
                <a:gd name="connsiteY935" fmla="*/ 1468565 h 1800225"/>
                <a:gd name="connsiteX936" fmla="*/ 1008507 w 1847850"/>
                <a:gd name="connsiteY936" fmla="*/ 1482090 h 1800225"/>
                <a:gd name="connsiteX937" fmla="*/ 1003459 w 1847850"/>
                <a:gd name="connsiteY937" fmla="*/ 1487805 h 1800225"/>
                <a:gd name="connsiteX938" fmla="*/ 1005078 w 1847850"/>
                <a:gd name="connsiteY938" fmla="*/ 1496378 h 1800225"/>
                <a:gd name="connsiteX939" fmla="*/ 997744 w 1847850"/>
                <a:gd name="connsiteY939" fmla="*/ 1506093 h 1800225"/>
                <a:gd name="connsiteX940" fmla="*/ 975455 w 1847850"/>
                <a:gd name="connsiteY940" fmla="*/ 1504855 h 1800225"/>
                <a:gd name="connsiteX941" fmla="*/ 962120 w 1847850"/>
                <a:gd name="connsiteY941" fmla="*/ 1507998 h 1800225"/>
                <a:gd name="connsiteX942" fmla="*/ 953071 w 1847850"/>
                <a:gd name="connsiteY942" fmla="*/ 1506379 h 1800225"/>
                <a:gd name="connsiteX943" fmla="*/ 942404 w 1847850"/>
                <a:gd name="connsiteY943" fmla="*/ 1509998 h 1800225"/>
                <a:gd name="connsiteX944" fmla="*/ 939355 w 1847850"/>
                <a:gd name="connsiteY944" fmla="*/ 1514094 h 1800225"/>
                <a:gd name="connsiteX945" fmla="*/ 949452 w 1847850"/>
                <a:gd name="connsiteY945" fmla="*/ 1517333 h 1800225"/>
                <a:gd name="connsiteX946" fmla="*/ 944785 w 1847850"/>
                <a:gd name="connsiteY946" fmla="*/ 1528096 h 1800225"/>
                <a:gd name="connsiteX947" fmla="*/ 936022 w 1847850"/>
                <a:gd name="connsiteY947" fmla="*/ 1535240 h 1800225"/>
                <a:gd name="connsiteX948" fmla="*/ 938022 w 1847850"/>
                <a:gd name="connsiteY948" fmla="*/ 1537430 h 1800225"/>
                <a:gd name="connsiteX949" fmla="*/ 935260 w 1847850"/>
                <a:gd name="connsiteY949" fmla="*/ 1544193 h 1800225"/>
                <a:gd name="connsiteX950" fmla="*/ 930497 w 1847850"/>
                <a:gd name="connsiteY950" fmla="*/ 1539907 h 1800225"/>
                <a:gd name="connsiteX951" fmla="*/ 923830 w 1847850"/>
                <a:gd name="connsiteY951" fmla="*/ 1550575 h 1800225"/>
                <a:gd name="connsiteX952" fmla="*/ 919448 w 1847850"/>
                <a:gd name="connsiteY952" fmla="*/ 1568006 h 1800225"/>
                <a:gd name="connsiteX953" fmla="*/ 914781 w 1847850"/>
                <a:gd name="connsiteY953" fmla="*/ 1562195 h 1800225"/>
                <a:gd name="connsiteX954" fmla="*/ 919544 w 1847850"/>
                <a:gd name="connsiteY954" fmla="*/ 1551909 h 1800225"/>
                <a:gd name="connsiteX955" fmla="*/ 915067 w 1847850"/>
                <a:gd name="connsiteY955" fmla="*/ 1538287 h 1800225"/>
                <a:gd name="connsiteX956" fmla="*/ 915543 w 1847850"/>
                <a:gd name="connsiteY956" fmla="*/ 1531525 h 1800225"/>
                <a:gd name="connsiteX957" fmla="*/ 911066 w 1847850"/>
                <a:gd name="connsiteY957" fmla="*/ 1523143 h 1800225"/>
                <a:gd name="connsiteX958" fmla="*/ 894683 w 1847850"/>
                <a:gd name="connsiteY958" fmla="*/ 1527143 h 1800225"/>
                <a:gd name="connsiteX959" fmla="*/ 893350 w 1847850"/>
                <a:gd name="connsiteY959" fmla="*/ 1531620 h 1800225"/>
                <a:gd name="connsiteX960" fmla="*/ 892969 w 1847850"/>
                <a:gd name="connsiteY960" fmla="*/ 1528762 h 1800225"/>
                <a:gd name="connsiteX961" fmla="*/ 880491 w 1847850"/>
                <a:gd name="connsiteY961" fmla="*/ 1533906 h 1800225"/>
                <a:gd name="connsiteX962" fmla="*/ 883920 w 1847850"/>
                <a:gd name="connsiteY962" fmla="*/ 1541717 h 1800225"/>
                <a:gd name="connsiteX963" fmla="*/ 873538 w 1847850"/>
                <a:gd name="connsiteY963" fmla="*/ 1539621 h 1800225"/>
                <a:gd name="connsiteX964" fmla="*/ 870109 w 1847850"/>
                <a:gd name="connsiteY964" fmla="*/ 1535430 h 1800225"/>
                <a:gd name="connsiteX965" fmla="*/ 863346 w 1847850"/>
                <a:gd name="connsiteY965" fmla="*/ 1538383 h 1800225"/>
                <a:gd name="connsiteX966" fmla="*/ 848392 w 1847850"/>
                <a:gd name="connsiteY966" fmla="*/ 1553813 h 1800225"/>
                <a:gd name="connsiteX967" fmla="*/ 844963 w 1847850"/>
                <a:gd name="connsiteY967" fmla="*/ 1549146 h 1800225"/>
                <a:gd name="connsiteX968" fmla="*/ 209169 w 1847850"/>
                <a:gd name="connsiteY968" fmla="*/ 1257110 h 1800225"/>
                <a:gd name="connsiteX969" fmla="*/ 211931 w 1847850"/>
                <a:gd name="connsiteY969" fmla="*/ 1255681 h 1800225"/>
                <a:gd name="connsiteX970" fmla="*/ 214122 w 1847850"/>
                <a:gd name="connsiteY970" fmla="*/ 1259586 h 1800225"/>
                <a:gd name="connsiteX971" fmla="*/ 209169 w 1847850"/>
                <a:gd name="connsiteY971" fmla="*/ 1257110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</a:cxnLst>
              <a:rect l="l" t="t" r="r" b="b"/>
              <a:pathLst>
                <a:path w="1847850" h="1800225">
                  <a:moveTo>
                    <a:pt x="844963" y="1549146"/>
                  </a:moveTo>
                  <a:lnTo>
                    <a:pt x="854583" y="1541050"/>
                  </a:lnTo>
                  <a:lnTo>
                    <a:pt x="859536" y="1529429"/>
                  </a:lnTo>
                  <a:lnTo>
                    <a:pt x="876395" y="1530191"/>
                  </a:lnTo>
                  <a:lnTo>
                    <a:pt x="885158" y="1525048"/>
                  </a:lnTo>
                  <a:lnTo>
                    <a:pt x="886206" y="1517714"/>
                  </a:lnTo>
                  <a:lnTo>
                    <a:pt x="888492" y="1517904"/>
                  </a:lnTo>
                  <a:lnTo>
                    <a:pt x="892969" y="1508951"/>
                  </a:lnTo>
                  <a:lnTo>
                    <a:pt x="888492" y="1505140"/>
                  </a:lnTo>
                  <a:lnTo>
                    <a:pt x="889826" y="1499235"/>
                  </a:lnTo>
                  <a:lnTo>
                    <a:pt x="897827" y="1492949"/>
                  </a:lnTo>
                  <a:lnTo>
                    <a:pt x="896874" y="1487900"/>
                  </a:lnTo>
                  <a:lnTo>
                    <a:pt x="892873" y="1484185"/>
                  </a:lnTo>
                  <a:lnTo>
                    <a:pt x="904875" y="1478185"/>
                  </a:lnTo>
                  <a:lnTo>
                    <a:pt x="898398" y="1479900"/>
                  </a:lnTo>
                  <a:lnTo>
                    <a:pt x="897541" y="1476565"/>
                  </a:lnTo>
                  <a:lnTo>
                    <a:pt x="885920" y="1480185"/>
                  </a:lnTo>
                  <a:lnTo>
                    <a:pt x="857821" y="1498854"/>
                  </a:lnTo>
                  <a:lnTo>
                    <a:pt x="847820" y="1501807"/>
                  </a:lnTo>
                  <a:lnTo>
                    <a:pt x="850297" y="1488662"/>
                  </a:lnTo>
                  <a:lnTo>
                    <a:pt x="864013" y="1476851"/>
                  </a:lnTo>
                  <a:lnTo>
                    <a:pt x="867442" y="1466564"/>
                  </a:lnTo>
                  <a:lnTo>
                    <a:pt x="863251" y="1461230"/>
                  </a:lnTo>
                  <a:lnTo>
                    <a:pt x="852106" y="1463707"/>
                  </a:lnTo>
                  <a:lnTo>
                    <a:pt x="844391" y="1462087"/>
                  </a:lnTo>
                  <a:lnTo>
                    <a:pt x="840296" y="1457801"/>
                  </a:lnTo>
                  <a:lnTo>
                    <a:pt x="842010" y="1455610"/>
                  </a:lnTo>
                  <a:lnTo>
                    <a:pt x="838581" y="1452658"/>
                  </a:lnTo>
                  <a:lnTo>
                    <a:pt x="840010" y="1450276"/>
                  </a:lnTo>
                  <a:lnTo>
                    <a:pt x="833152" y="1450658"/>
                  </a:lnTo>
                  <a:lnTo>
                    <a:pt x="828485" y="1453896"/>
                  </a:lnTo>
                  <a:lnTo>
                    <a:pt x="812959" y="1445990"/>
                  </a:lnTo>
                  <a:lnTo>
                    <a:pt x="804101" y="1447800"/>
                  </a:lnTo>
                  <a:lnTo>
                    <a:pt x="797147" y="1439894"/>
                  </a:lnTo>
                  <a:lnTo>
                    <a:pt x="791146" y="1442085"/>
                  </a:lnTo>
                  <a:lnTo>
                    <a:pt x="790289" y="1430846"/>
                  </a:lnTo>
                  <a:lnTo>
                    <a:pt x="781621" y="1432465"/>
                  </a:lnTo>
                  <a:lnTo>
                    <a:pt x="775240" y="1442752"/>
                  </a:lnTo>
                  <a:lnTo>
                    <a:pt x="760857" y="1433227"/>
                  </a:lnTo>
                  <a:lnTo>
                    <a:pt x="753618" y="1433036"/>
                  </a:lnTo>
                  <a:lnTo>
                    <a:pt x="749427" y="1419987"/>
                  </a:lnTo>
                  <a:lnTo>
                    <a:pt x="740283" y="1414748"/>
                  </a:lnTo>
                  <a:lnTo>
                    <a:pt x="722757" y="1398175"/>
                  </a:lnTo>
                  <a:lnTo>
                    <a:pt x="728091" y="1384173"/>
                  </a:lnTo>
                  <a:lnTo>
                    <a:pt x="725900" y="1384459"/>
                  </a:lnTo>
                  <a:lnTo>
                    <a:pt x="725234" y="1373124"/>
                  </a:lnTo>
                  <a:lnTo>
                    <a:pt x="729044" y="1372648"/>
                  </a:lnTo>
                  <a:lnTo>
                    <a:pt x="731425" y="1359694"/>
                  </a:lnTo>
                  <a:lnTo>
                    <a:pt x="736092" y="1353598"/>
                  </a:lnTo>
                  <a:lnTo>
                    <a:pt x="730282" y="1351026"/>
                  </a:lnTo>
                  <a:lnTo>
                    <a:pt x="729329" y="1344835"/>
                  </a:lnTo>
                  <a:lnTo>
                    <a:pt x="725138" y="1345692"/>
                  </a:lnTo>
                  <a:lnTo>
                    <a:pt x="723424" y="1351121"/>
                  </a:lnTo>
                  <a:lnTo>
                    <a:pt x="716185" y="1345978"/>
                  </a:lnTo>
                  <a:lnTo>
                    <a:pt x="717995" y="1340739"/>
                  </a:lnTo>
                  <a:lnTo>
                    <a:pt x="714565" y="1337786"/>
                  </a:lnTo>
                  <a:lnTo>
                    <a:pt x="712756" y="1340358"/>
                  </a:lnTo>
                  <a:lnTo>
                    <a:pt x="706088" y="1340263"/>
                  </a:lnTo>
                  <a:lnTo>
                    <a:pt x="705898" y="1337405"/>
                  </a:lnTo>
                  <a:lnTo>
                    <a:pt x="700564" y="1343501"/>
                  </a:lnTo>
                  <a:lnTo>
                    <a:pt x="695420" y="1345406"/>
                  </a:lnTo>
                  <a:lnTo>
                    <a:pt x="693706" y="1350836"/>
                  </a:lnTo>
                  <a:lnTo>
                    <a:pt x="685705" y="1355693"/>
                  </a:lnTo>
                  <a:lnTo>
                    <a:pt x="670941" y="1349502"/>
                  </a:lnTo>
                  <a:lnTo>
                    <a:pt x="672179" y="1347121"/>
                  </a:lnTo>
                  <a:lnTo>
                    <a:pt x="679609" y="1347502"/>
                  </a:lnTo>
                  <a:lnTo>
                    <a:pt x="688943" y="1344168"/>
                  </a:lnTo>
                  <a:lnTo>
                    <a:pt x="687896" y="1341691"/>
                  </a:lnTo>
                  <a:lnTo>
                    <a:pt x="691039" y="1339882"/>
                  </a:lnTo>
                  <a:lnTo>
                    <a:pt x="688943" y="1337691"/>
                  </a:lnTo>
                  <a:lnTo>
                    <a:pt x="683133" y="1340263"/>
                  </a:lnTo>
                  <a:lnTo>
                    <a:pt x="674465" y="1330833"/>
                  </a:lnTo>
                  <a:lnTo>
                    <a:pt x="668941" y="1335119"/>
                  </a:lnTo>
                  <a:lnTo>
                    <a:pt x="665702" y="1327595"/>
                  </a:lnTo>
                  <a:lnTo>
                    <a:pt x="668750" y="1318736"/>
                  </a:lnTo>
                  <a:lnTo>
                    <a:pt x="675322" y="1313402"/>
                  </a:lnTo>
                  <a:lnTo>
                    <a:pt x="669131" y="1317403"/>
                  </a:lnTo>
                  <a:lnTo>
                    <a:pt x="664750" y="1317212"/>
                  </a:lnTo>
                  <a:lnTo>
                    <a:pt x="672465" y="1298639"/>
                  </a:lnTo>
                  <a:lnTo>
                    <a:pt x="671227" y="1296257"/>
                  </a:lnTo>
                  <a:lnTo>
                    <a:pt x="652177" y="1289685"/>
                  </a:lnTo>
                  <a:lnTo>
                    <a:pt x="650938" y="1268825"/>
                  </a:lnTo>
                  <a:lnTo>
                    <a:pt x="654653" y="1266349"/>
                  </a:lnTo>
                  <a:lnTo>
                    <a:pt x="653701" y="1262634"/>
                  </a:lnTo>
                  <a:lnTo>
                    <a:pt x="665321" y="1262158"/>
                  </a:lnTo>
                  <a:lnTo>
                    <a:pt x="670179" y="1257110"/>
                  </a:lnTo>
                  <a:lnTo>
                    <a:pt x="687419" y="1249489"/>
                  </a:lnTo>
                  <a:lnTo>
                    <a:pt x="674275" y="1238345"/>
                  </a:lnTo>
                  <a:lnTo>
                    <a:pt x="663512" y="1233678"/>
                  </a:lnTo>
                  <a:lnTo>
                    <a:pt x="663321" y="1223391"/>
                  </a:lnTo>
                  <a:lnTo>
                    <a:pt x="661035" y="1220343"/>
                  </a:lnTo>
                  <a:lnTo>
                    <a:pt x="645033" y="1217771"/>
                  </a:lnTo>
                  <a:lnTo>
                    <a:pt x="640461" y="1219772"/>
                  </a:lnTo>
                  <a:lnTo>
                    <a:pt x="637794" y="1205389"/>
                  </a:lnTo>
                  <a:lnTo>
                    <a:pt x="633413" y="1198721"/>
                  </a:lnTo>
                  <a:lnTo>
                    <a:pt x="625602" y="1200626"/>
                  </a:lnTo>
                  <a:lnTo>
                    <a:pt x="619315" y="1198055"/>
                  </a:lnTo>
                  <a:lnTo>
                    <a:pt x="608933" y="1201293"/>
                  </a:lnTo>
                  <a:lnTo>
                    <a:pt x="593408" y="1196435"/>
                  </a:lnTo>
                  <a:lnTo>
                    <a:pt x="590645" y="1192530"/>
                  </a:lnTo>
                  <a:lnTo>
                    <a:pt x="593884" y="1185196"/>
                  </a:lnTo>
                  <a:lnTo>
                    <a:pt x="591503" y="1181957"/>
                  </a:lnTo>
                  <a:lnTo>
                    <a:pt x="580644" y="1185863"/>
                  </a:lnTo>
                  <a:lnTo>
                    <a:pt x="567214" y="1181957"/>
                  </a:lnTo>
                  <a:lnTo>
                    <a:pt x="554927" y="1210532"/>
                  </a:lnTo>
                  <a:lnTo>
                    <a:pt x="555308" y="1226248"/>
                  </a:lnTo>
                  <a:lnTo>
                    <a:pt x="548545" y="1252728"/>
                  </a:lnTo>
                  <a:lnTo>
                    <a:pt x="546735" y="1252252"/>
                  </a:lnTo>
                  <a:lnTo>
                    <a:pt x="544925" y="1257872"/>
                  </a:lnTo>
                  <a:lnTo>
                    <a:pt x="542544" y="1271111"/>
                  </a:lnTo>
                  <a:lnTo>
                    <a:pt x="536448" y="1278541"/>
                  </a:lnTo>
                  <a:lnTo>
                    <a:pt x="519684" y="1280446"/>
                  </a:lnTo>
                  <a:lnTo>
                    <a:pt x="500825" y="1292542"/>
                  </a:lnTo>
                  <a:lnTo>
                    <a:pt x="482155" y="1296733"/>
                  </a:lnTo>
                  <a:lnTo>
                    <a:pt x="475869" y="1295686"/>
                  </a:lnTo>
                  <a:lnTo>
                    <a:pt x="469963" y="1299210"/>
                  </a:lnTo>
                  <a:lnTo>
                    <a:pt x="468725" y="1315403"/>
                  </a:lnTo>
                  <a:lnTo>
                    <a:pt x="476917" y="1341215"/>
                  </a:lnTo>
                  <a:lnTo>
                    <a:pt x="469011" y="1336357"/>
                  </a:lnTo>
                  <a:lnTo>
                    <a:pt x="458629" y="1335596"/>
                  </a:lnTo>
                  <a:lnTo>
                    <a:pt x="449580" y="1338167"/>
                  </a:lnTo>
                  <a:lnTo>
                    <a:pt x="435578" y="1330166"/>
                  </a:lnTo>
                  <a:lnTo>
                    <a:pt x="426148" y="1321403"/>
                  </a:lnTo>
                  <a:lnTo>
                    <a:pt x="407479" y="1312831"/>
                  </a:lnTo>
                  <a:lnTo>
                    <a:pt x="403479" y="1313974"/>
                  </a:lnTo>
                  <a:lnTo>
                    <a:pt x="394430" y="1325689"/>
                  </a:lnTo>
                  <a:lnTo>
                    <a:pt x="378619" y="1337215"/>
                  </a:lnTo>
                  <a:lnTo>
                    <a:pt x="365474" y="1340834"/>
                  </a:lnTo>
                  <a:lnTo>
                    <a:pt x="360997" y="1339215"/>
                  </a:lnTo>
                  <a:lnTo>
                    <a:pt x="359569" y="1346073"/>
                  </a:lnTo>
                  <a:lnTo>
                    <a:pt x="361760" y="1355217"/>
                  </a:lnTo>
                  <a:lnTo>
                    <a:pt x="356330" y="1388840"/>
                  </a:lnTo>
                  <a:lnTo>
                    <a:pt x="364903" y="1403509"/>
                  </a:lnTo>
                  <a:lnTo>
                    <a:pt x="365570" y="1411129"/>
                  </a:lnTo>
                  <a:lnTo>
                    <a:pt x="361379" y="1418177"/>
                  </a:lnTo>
                  <a:lnTo>
                    <a:pt x="339376" y="1433512"/>
                  </a:lnTo>
                  <a:lnTo>
                    <a:pt x="317754" y="1429798"/>
                  </a:lnTo>
                  <a:lnTo>
                    <a:pt x="299847" y="1423226"/>
                  </a:lnTo>
                  <a:lnTo>
                    <a:pt x="290036" y="1413701"/>
                  </a:lnTo>
                  <a:lnTo>
                    <a:pt x="292798" y="1404461"/>
                  </a:lnTo>
                  <a:lnTo>
                    <a:pt x="292037" y="1396174"/>
                  </a:lnTo>
                  <a:lnTo>
                    <a:pt x="296894" y="1383221"/>
                  </a:lnTo>
                  <a:lnTo>
                    <a:pt x="293465" y="1371790"/>
                  </a:lnTo>
                  <a:lnTo>
                    <a:pt x="278606" y="1374077"/>
                  </a:lnTo>
                  <a:lnTo>
                    <a:pt x="268605" y="1372838"/>
                  </a:lnTo>
                  <a:lnTo>
                    <a:pt x="258699" y="1383030"/>
                  </a:lnTo>
                  <a:lnTo>
                    <a:pt x="254984" y="1383697"/>
                  </a:lnTo>
                  <a:lnTo>
                    <a:pt x="252317" y="1389507"/>
                  </a:lnTo>
                  <a:lnTo>
                    <a:pt x="244697" y="1383221"/>
                  </a:lnTo>
                  <a:lnTo>
                    <a:pt x="241268" y="1375791"/>
                  </a:lnTo>
                  <a:lnTo>
                    <a:pt x="226790" y="1375696"/>
                  </a:lnTo>
                  <a:lnTo>
                    <a:pt x="226314" y="1366933"/>
                  </a:lnTo>
                  <a:lnTo>
                    <a:pt x="209836" y="1364552"/>
                  </a:lnTo>
                  <a:lnTo>
                    <a:pt x="210312" y="1379982"/>
                  </a:lnTo>
                  <a:lnTo>
                    <a:pt x="203073" y="1374172"/>
                  </a:lnTo>
                  <a:lnTo>
                    <a:pt x="185356" y="1372648"/>
                  </a:lnTo>
                  <a:lnTo>
                    <a:pt x="183642" y="1368933"/>
                  </a:lnTo>
                  <a:lnTo>
                    <a:pt x="168307" y="1362170"/>
                  </a:lnTo>
                  <a:lnTo>
                    <a:pt x="147161" y="1362265"/>
                  </a:lnTo>
                  <a:lnTo>
                    <a:pt x="144018" y="1353407"/>
                  </a:lnTo>
                  <a:lnTo>
                    <a:pt x="140494" y="1352360"/>
                  </a:lnTo>
                  <a:lnTo>
                    <a:pt x="141256" y="1368171"/>
                  </a:lnTo>
                  <a:lnTo>
                    <a:pt x="126683" y="1378458"/>
                  </a:lnTo>
                  <a:lnTo>
                    <a:pt x="119348" y="1370076"/>
                  </a:lnTo>
                  <a:lnTo>
                    <a:pt x="119158" y="1363980"/>
                  </a:lnTo>
                  <a:lnTo>
                    <a:pt x="115253" y="1358932"/>
                  </a:lnTo>
                  <a:lnTo>
                    <a:pt x="111919" y="1355598"/>
                  </a:lnTo>
                  <a:lnTo>
                    <a:pt x="108490" y="1357979"/>
                  </a:lnTo>
                  <a:lnTo>
                    <a:pt x="106489" y="1356265"/>
                  </a:lnTo>
                  <a:lnTo>
                    <a:pt x="106680" y="1349121"/>
                  </a:lnTo>
                  <a:lnTo>
                    <a:pt x="84487" y="1360170"/>
                  </a:lnTo>
                  <a:lnTo>
                    <a:pt x="78105" y="1363599"/>
                  </a:lnTo>
                  <a:lnTo>
                    <a:pt x="73057" y="1356646"/>
                  </a:lnTo>
                  <a:lnTo>
                    <a:pt x="67532" y="1360837"/>
                  </a:lnTo>
                  <a:lnTo>
                    <a:pt x="71819" y="1350073"/>
                  </a:lnTo>
                  <a:lnTo>
                    <a:pt x="69628" y="1342168"/>
                  </a:lnTo>
                  <a:lnTo>
                    <a:pt x="74104" y="1328547"/>
                  </a:lnTo>
                  <a:lnTo>
                    <a:pt x="59531" y="1323213"/>
                  </a:lnTo>
                  <a:lnTo>
                    <a:pt x="48578" y="1329595"/>
                  </a:lnTo>
                  <a:lnTo>
                    <a:pt x="34480" y="1333119"/>
                  </a:lnTo>
                  <a:lnTo>
                    <a:pt x="23431" y="1328833"/>
                  </a:lnTo>
                  <a:lnTo>
                    <a:pt x="15430" y="1318355"/>
                  </a:lnTo>
                  <a:lnTo>
                    <a:pt x="16764" y="1321308"/>
                  </a:lnTo>
                  <a:lnTo>
                    <a:pt x="10001" y="1318450"/>
                  </a:lnTo>
                  <a:lnTo>
                    <a:pt x="14573" y="1315974"/>
                  </a:lnTo>
                  <a:lnTo>
                    <a:pt x="15050" y="1294543"/>
                  </a:lnTo>
                  <a:lnTo>
                    <a:pt x="10763" y="1295686"/>
                  </a:lnTo>
                  <a:lnTo>
                    <a:pt x="14669" y="1291304"/>
                  </a:lnTo>
                  <a:lnTo>
                    <a:pt x="14669" y="1283303"/>
                  </a:lnTo>
                  <a:lnTo>
                    <a:pt x="13621" y="1272445"/>
                  </a:lnTo>
                  <a:lnTo>
                    <a:pt x="11144" y="1272730"/>
                  </a:lnTo>
                  <a:lnTo>
                    <a:pt x="9525" y="1269397"/>
                  </a:lnTo>
                  <a:lnTo>
                    <a:pt x="14954" y="1264634"/>
                  </a:lnTo>
                  <a:lnTo>
                    <a:pt x="15526" y="1257014"/>
                  </a:lnTo>
                  <a:lnTo>
                    <a:pt x="50768" y="1272921"/>
                  </a:lnTo>
                  <a:lnTo>
                    <a:pt x="56674" y="1281113"/>
                  </a:lnTo>
                  <a:lnTo>
                    <a:pt x="64008" y="1282160"/>
                  </a:lnTo>
                  <a:lnTo>
                    <a:pt x="77343" y="1277398"/>
                  </a:lnTo>
                  <a:lnTo>
                    <a:pt x="84963" y="1267587"/>
                  </a:lnTo>
                  <a:lnTo>
                    <a:pt x="97727" y="1261586"/>
                  </a:lnTo>
                  <a:lnTo>
                    <a:pt x="105632" y="1249871"/>
                  </a:lnTo>
                  <a:lnTo>
                    <a:pt x="114681" y="1247775"/>
                  </a:lnTo>
                  <a:lnTo>
                    <a:pt x="120682" y="1241298"/>
                  </a:lnTo>
                  <a:lnTo>
                    <a:pt x="129921" y="1242536"/>
                  </a:lnTo>
                  <a:lnTo>
                    <a:pt x="127540" y="1231582"/>
                  </a:lnTo>
                  <a:lnTo>
                    <a:pt x="136588" y="1240727"/>
                  </a:lnTo>
                  <a:lnTo>
                    <a:pt x="139637" y="1251014"/>
                  </a:lnTo>
                  <a:lnTo>
                    <a:pt x="152305" y="1251775"/>
                  </a:lnTo>
                  <a:lnTo>
                    <a:pt x="161449" y="1257205"/>
                  </a:lnTo>
                  <a:lnTo>
                    <a:pt x="164020" y="1263110"/>
                  </a:lnTo>
                  <a:lnTo>
                    <a:pt x="183642" y="1251966"/>
                  </a:lnTo>
                  <a:lnTo>
                    <a:pt x="189167" y="1253395"/>
                  </a:lnTo>
                  <a:lnTo>
                    <a:pt x="185642" y="1254728"/>
                  </a:lnTo>
                  <a:lnTo>
                    <a:pt x="195929" y="1254442"/>
                  </a:lnTo>
                  <a:lnTo>
                    <a:pt x="197168" y="1251204"/>
                  </a:lnTo>
                  <a:lnTo>
                    <a:pt x="204692" y="1253109"/>
                  </a:lnTo>
                  <a:lnTo>
                    <a:pt x="216218" y="1267111"/>
                  </a:lnTo>
                  <a:lnTo>
                    <a:pt x="216503" y="1263682"/>
                  </a:lnTo>
                  <a:lnTo>
                    <a:pt x="216884" y="1266730"/>
                  </a:lnTo>
                  <a:lnTo>
                    <a:pt x="240030" y="1265301"/>
                  </a:lnTo>
                  <a:lnTo>
                    <a:pt x="235648" y="1252347"/>
                  </a:lnTo>
                  <a:lnTo>
                    <a:pt x="228219" y="1248728"/>
                  </a:lnTo>
                  <a:lnTo>
                    <a:pt x="228981" y="1247013"/>
                  </a:lnTo>
                  <a:lnTo>
                    <a:pt x="237935" y="1248537"/>
                  </a:lnTo>
                  <a:lnTo>
                    <a:pt x="236601" y="1246251"/>
                  </a:lnTo>
                  <a:lnTo>
                    <a:pt x="243554" y="1231297"/>
                  </a:lnTo>
                  <a:lnTo>
                    <a:pt x="242030" y="1229868"/>
                  </a:lnTo>
                  <a:lnTo>
                    <a:pt x="256318" y="1222915"/>
                  </a:lnTo>
                  <a:lnTo>
                    <a:pt x="265938" y="1211485"/>
                  </a:lnTo>
                  <a:lnTo>
                    <a:pt x="286417" y="1204913"/>
                  </a:lnTo>
                  <a:lnTo>
                    <a:pt x="293370" y="1197864"/>
                  </a:lnTo>
                  <a:lnTo>
                    <a:pt x="292037" y="1178719"/>
                  </a:lnTo>
                  <a:lnTo>
                    <a:pt x="296989" y="1156430"/>
                  </a:lnTo>
                  <a:lnTo>
                    <a:pt x="310325" y="1133380"/>
                  </a:lnTo>
                  <a:lnTo>
                    <a:pt x="307372" y="1137856"/>
                  </a:lnTo>
                  <a:lnTo>
                    <a:pt x="298418" y="1127665"/>
                  </a:lnTo>
                  <a:lnTo>
                    <a:pt x="299847" y="1125093"/>
                  </a:lnTo>
                  <a:lnTo>
                    <a:pt x="310325" y="1122426"/>
                  </a:lnTo>
                  <a:lnTo>
                    <a:pt x="315849" y="1118616"/>
                  </a:lnTo>
                  <a:lnTo>
                    <a:pt x="313944" y="1119473"/>
                  </a:lnTo>
                  <a:lnTo>
                    <a:pt x="310515" y="1108615"/>
                  </a:lnTo>
                  <a:lnTo>
                    <a:pt x="312706" y="1110615"/>
                  </a:lnTo>
                  <a:lnTo>
                    <a:pt x="305657" y="1099947"/>
                  </a:lnTo>
                  <a:lnTo>
                    <a:pt x="306514" y="1094804"/>
                  </a:lnTo>
                  <a:lnTo>
                    <a:pt x="315468" y="1085469"/>
                  </a:lnTo>
                  <a:lnTo>
                    <a:pt x="304419" y="1078135"/>
                  </a:lnTo>
                  <a:lnTo>
                    <a:pt x="315849" y="1085279"/>
                  </a:lnTo>
                  <a:lnTo>
                    <a:pt x="324421" y="1077944"/>
                  </a:lnTo>
                  <a:lnTo>
                    <a:pt x="325660" y="1070420"/>
                  </a:lnTo>
                  <a:lnTo>
                    <a:pt x="318706" y="1052322"/>
                  </a:lnTo>
                  <a:lnTo>
                    <a:pt x="321564" y="1040416"/>
                  </a:lnTo>
                  <a:lnTo>
                    <a:pt x="323755" y="1037749"/>
                  </a:lnTo>
                  <a:lnTo>
                    <a:pt x="327279" y="1038796"/>
                  </a:lnTo>
                  <a:lnTo>
                    <a:pt x="338804" y="1027652"/>
                  </a:lnTo>
                  <a:lnTo>
                    <a:pt x="339947" y="1013174"/>
                  </a:lnTo>
                  <a:lnTo>
                    <a:pt x="346424" y="1013079"/>
                  </a:lnTo>
                  <a:lnTo>
                    <a:pt x="337756" y="994124"/>
                  </a:lnTo>
                  <a:lnTo>
                    <a:pt x="313182" y="979551"/>
                  </a:lnTo>
                  <a:lnTo>
                    <a:pt x="306514" y="961644"/>
                  </a:lnTo>
                  <a:lnTo>
                    <a:pt x="288893" y="958501"/>
                  </a:lnTo>
                  <a:lnTo>
                    <a:pt x="284036" y="952595"/>
                  </a:lnTo>
                  <a:lnTo>
                    <a:pt x="275272" y="950595"/>
                  </a:lnTo>
                  <a:lnTo>
                    <a:pt x="275082" y="945261"/>
                  </a:lnTo>
                  <a:lnTo>
                    <a:pt x="269367" y="940879"/>
                  </a:lnTo>
                  <a:lnTo>
                    <a:pt x="270605" y="937355"/>
                  </a:lnTo>
                  <a:lnTo>
                    <a:pt x="266224" y="937736"/>
                  </a:lnTo>
                  <a:lnTo>
                    <a:pt x="263557" y="934974"/>
                  </a:lnTo>
                  <a:lnTo>
                    <a:pt x="264986" y="929545"/>
                  </a:lnTo>
                  <a:lnTo>
                    <a:pt x="254508" y="927449"/>
                  </a:lnTo>
                  <a:lnTo>
                    <a:pt x="253555" y="923354"/>
                  </a:lnTo>
                  <a:lnTo>
                    <a:pt x="265747" y="916686"/>
                  </a:lnTo>
                  <a:lnTo>
                    <a:pt x="263557" y="911066"/>
                  </a:lnTo>
                  <a:lnTo>
                    <a:pt x="267462" y="900113"/>
                  </a:lnTo>
                  <a:lnTo>
                    <a:pt x="267748" y="886778"/>
                  </a:lnTo>
                  <a:lnTo>
                    <a:pt x="271939" y="883444"/>
                  </a:lnTo>
                  <a:lnTo>
                    <a:pt x="258509" y="871728"/>
                  </a:lnTo>
                  <a:lnTo>
                    <a:pt x="263271" y="866204"/>
                  </a:lnTo>
                  <a:lnTo>
                    <a:pt x="257461" y="860584"/>
                  </a:lnTo>
                  <a:lnTo>
                    <a:pt x="259080" y="854107"/>
                  </a:lnTo>
                  <a:lnTo>
                    <a:pt x="252317" y="851059"/>
                  </a:lnTo>
                  <a:lnTo>
                    <a:pt x="260604" y="837152"/>
                  </a:lnTo>
                  <a:lnTo>
                    <a:pt x="249364" y="830104"/>
                  </a:lnTo>
                  <a:lnTo>
                    <a:pt x="257270" y="823722"/>
                  </a:lnTo>
                  <a:lnTo>
                    <a:pt x="257937" y="811339"/>
                  </a:lnTo>
                  <a:lnTo>
                    <a:pt x="273463" y="795433"/>
                  </a:lnTo>
                  <a:lnTo>
                    <a:pt x="268796" y="784479"/>
                  </a:lnTo>
                  <a:lnTo>
                    <a:pt x="262604" y="783907"/>
                  </a:lnTo>
                  <a:lnTo>
                    <a:pt x="271653" y="773049"/>
                  </a:lnTo>
                  <a:lnTo>
                    <a:pt x="268700" y="765810"/>
                  </a:lnTo>
                  <a:lnTo>
                    <a:pt x="270796" y="761619"/>
                  </a:lnTo>
                  <a:lnTo>
                    <a:pt x="260128" y="755332"/>
                  </a:lnTo>
                  <a:lnTo>
                    <a:pt x="252412" y="765143"/>
                  </a:lnTo>
                  <a:lnTo>
                    <a:pt x="249745" y="759619"/>
                  </a:lnTo>
                  <a:lnTo>
                    <a:pt x="242887" y="761429"/>
                  </a:lnTo>
                  <a:lnTo>
                    <a:pt x="242316" y="742569"/>
                  </a:lnTo>
                  <a:lnTo>
                    <a:pt x="248698" y="728472"/>
                  </a:lnTo>
                  <a:lnTo>
                    <a:pt x="262414" y="719328"/>
                  </a:lnTo>
                  <a:lnTo>
                    <a:pt x="249364" y="714851"/>
                  </a:lnTo>
                  <a:lnTo>
                    <a:pt x="235839" y="718185"/>
                  </a:lnTo>
                  <a:lnTo>
                    <a:pt x="224314" y="708660"/>
                  </a:lnTo>
                  <a:lnTo>
                    <a:pt x="206026" y="701707"/>
                  </a:lnTo>
                  <a:lnTo>
                    <a:pt x="199644" y="705612"/>
                  </a:lnTo>
                  <a:lnTo>
                    <a:pt x="191357" y="719519"/>
                  </a:lnTo>
                  <a:lnTo>
                    <a:pt x="181642" y="724186"/>
                  </a:lnTo>
                  <a:lnTo>
                    <a:pt x="172879" y="737711"/>
                  </a:lnTo>
                  <a:lnTo>
                    <a:pt x="169545" y="738949"/>
                  </a:lnTo>
                  <a:lnTo>
                    <a:pt x="168688" y="749617"/>
                  </a:lnTo>
                  <a:lnTo>
                    <a:pt x="154972" y="749617"/>
                  </a:lnTo>
                  <a:lnTo>
                    <a:pt x="157925" y="729996"/>
                  </a:lnTo>
                  <a:lnTo>
                    <a:pt x="154114" y="716661"/>
                  </a:lnTo>
                  <a:lnTo>
                    <a:pt x="139255" y="695515"/>
                  </a:lnTo>
                  <a:lnTo>
                    <a:pt x="127540" y="687800"/>
                  </a:lnTo>
                  <a:lnTo>
                    <a:pt x="129445" y="681990"/>
                  </a:lnTo>
                  <a:lnTo>
                    <a:pt x="142780" y="692087"/>
                  </a:lnTo>
                  <a:lnTo>
                    <a:pt x="144494" y="689515"/>
                  </a:lnTo>
                  <a:lnTo>
                    <a:pt x="138684" y="686371"/>
                  </a:lnTo>
                  <a:lnTo>
                    <a:pt x="137541" y="681799"/>
                  </a:lnTo>
                  <a:lnTo>
                    <a:pt x="132683" y="681990"/>
                  </a:lnTo>
                  <a:lnTo>
                    <a:pt x="134398" y="677323"/>
                  </a:lnTo>
                  <a:lnTo>
                    <a:pt x="111443" y="669227"/>
                  </a:lnTo>
                  <a:lnTo>
                    <a:pt x="120110" y="655034"/>
                  </a:lnTo>
                  <a:lnTo>
                    <a:pt x="132017" y="662083"/>
                  </a:lnTo>
                  <a:lnTo>
                    <a:pt x="146018" y="663321"/>
                  </a:lnTo>
                  <a:lnTo>
                    <a:pt x="148971" y="672751"/>
                  </a:lnTo>
                  <a:lnTo>
                    <a:pt x="163354" y="671513"/>
                  </a:lnTo>
                  <a:lnTo>
                    <a:pt x="165640" y="678466"/>
                  </a:lnTo>
                  <a:lnTo>
                    <a:pt x="177832" y="673227"/>
                  </a:lnTo>
                  <a:lnTo>
                    <a:pt x="179546" y="652558"/>
                  </a:lnTo>
                  <a:lnTo>
                    <a:pt x="187071" y="653129"/>
                  </a:lnTo>
                  <a:lnTo>
                    <a:pt x="209645" y="661702"/>
                  </a:lnTo>
                  <a:lnTo>
                    <a:pt x="228124" y="671513"/>
                  </a:lnTo>
                  <a:lnTo>
                    <a:pt x="243840" y="668560"/>
                  </a:lnTo>
                  <a:lnTo>
                    <a:pt x="242221" y="650938"/>
                  </a:lnTo>
                  <a:lnTo>
                    <a:pt x="245173" y="631031"/>
                  </a:lnTo>
                  <a:lnTo>
                    <a:pt x="236029" y="619601"/>
                  </a:lnTo>
                  <a:lnTo>
                    <a:pt x="227838" y="601885"/>
                  </a:lnTo>
                  <a:lnTo>
                    <a:pt x="229934" y="576739"/>
                  </a:lnTo>
                  <a:lnTo>
                    <a:pt x="245745" y="578453"/>
                  </a:lnTo>
                  <a:lnTo>
                    <a:pt x="253175" y="575596"/>
                  </a:lnTo>
                  <a:lnTo>
                    <a:pt x="257175" y="570452"/>
                  </a:lnTo>
                  <a:lnTo>
                    <a:pt x="260318" y="572453"/>
                  </a:lnTo>
                  <a:lnTo>
                    <a:pt x="269462" y="569786"/>
                  </a:lnTo>
                  <a:lnTo>
                    <a:pt x="267271" y="565309"/>
                  </a:lnTo>
                  <a:lnTo>
                    <a:pt x="260128" y="568738"/>
                  </a:lnTo>
                  <a:lnTo>
                    <a:pt x="251841" y="563404"/>
                  </a:lnTo>
                  <a:lnTo>
                    <a:pt x="251365" y="547211"/>
                  </a:lnTo>
                  <a:lnTo>
                    <a:pt x="277463" y="525113"/>
                  </a:lnTo>
                  <a:lnTo>
                    <a:pt x="289274" y="536638"/>
                  </a:lnTo>
                  <a:lnTo>
                    <a:pt x="285179" y="553593"/>
                  </a:lnTo>
                  <a:lnTo>
                    <a:pt x="284512" y="567595"/>
                  </a:lnTo>
                  <a:lnTo>
                    <a:pt x="286988" y="577691"/>
                  </a:lnTo>
                  <a:lnTo>
                    <a:pt x="281559" y="594360"/>
                  </a:lnTo>
                  <a:lnTo>
                    <a:pt x="280987" y="614363"/>
                  </a:lnTo>
                  <a:lnTo>
                    <a:pt x="287655" y="621506"/>
                  </a:lnTo>
                  <a:lnTo>
                    <a:pt x="284036" y="634365"/>
                  </a:lnTo>
                  <a:lnTo>
                    <a:pt x="300704" y="635698"/>
                  </a:lnTo>
                  <a:lnTo>
                    <a:pt x="320230" y="622745"/>
                  </a:lnTo>
                  <a:lnTo>
                    <a:pt x="330518" y="622840"/>
                  </a:lnTo>
                  <a:lnTo>
                    <a:pt x="346520" y="618935"/>
                  </a:lnTo>
                  <a:lnTo>
                    <a:pt x="347853" y="617506"/>
                  </a:lnTo>
                  <a:lnTo>
                    <a:pt x="338423" y="597313"/>
                  </a:lnTo>
                  <a:lnTo>
                    <a:pt x="340519" y="588740"/>
                  </a:lnTo>
                  <a:lnTo>
                    <a:pt x="338804" y="581120"/>
                  </a:lnTo>
                  <a:lnTo>
                    <a:pt x="342329" y="579311"/>
                  </a:lnTo>
                  <a:lnTo>
                    <a:pt x="337090" y="564166"/>
                  </a:lnTo>
                  <a:lnTo>
                    <a:pt x="337280" y="557784"/>
                  </a:lnTo>
                  <a:lnTo>
                    <a:pt x="340043" y="551212"/>
                  </a:lnTo>
                  <a:lnTo>
                    <a:pt x="349282" y="543401"/>
                  </a:lnTo>
                  <a:lnTo>
                    <a:pt x="347853" y="525113"/>
                  </a:lnTo>
                  <a:lnTo>
                    <a:pt x="353949" y="520827"/>
                  </a:lnTo>
                  <a:lnTo>
                    <a:pt x="359378" y="527495"/>
                  </a:lnTo>
                  <a:lnTo>
                    <a:pt x="355663" y="517207"/>
                  </a:lnTo>
                  <a:lnTo>
                    <a:pt x="357473" y="516446"/>
                  </a:lnTo>
                  <a:lnTo>
                    <a:pt x="354997" y="510826"/>
                  </a:lnTo>
                  <a:lnTo>
                    <a:pt x="356902" y="507111"/>
                  </a:lnTo>
                  <a:lnTo>
                    <a:pt x="351472" y="499872"/>
                  </a:lnTo>
                  <a:lnTo>
                    <a:pt x="349758" y="487108"/>
                  </a:lnTo>
                  <a:lnTo>
                    <a:pt x="355283" y="479774"/>
                  </a:lnTo>
                  <a:lnTo>
                    <a:pt x="371094" y="470630"/>
                  </a:lnTo>
                  <a:lnTo>
                    <a:pt x="374713" y="471392"/>
                  </a:lnTo>
                  <a:lnTo>
                    <a:pt x="385096" y="465201"/>
                  </a:lnTo>
                  <a:lnTo>
                    <a:pt x="387858" y="469297"/>
                  </a:lnTo>
                  <a:lnTo>
                    <a:pt x="399383" y="467296"/>
                  </a:lnTo>
                  <a:lnTo>
                    <a:pt x="405860" y="469202"/>
                  </a:lnTo>
                  <a:lnTo>
                    <a:pt x="414433" y="477203"/>
                  </a:lnTo>
                  <a:lnTo>
                    <a:pt x="446437" y="491395"/>
                  </a:lnTo>
                  <a:lnTo>
                    <a:pt x="460438" y="494729"/>
                  </a:lnTo>
                  <a:lnTo>
                    <a:pt x="456914" y="500253"/>
                  </a:lnTo>
                  <a:lnTo>
                    <a:pt x="461201" y="503015"/>
                  </a:lnTo>
                  <a:lnTo>
                    <a:pt x="453771" y="510254"/>
                  </a:lnTo>
                  <a:lnTo>
                    <a:pt x="450342" y="519874"/>
                  </a:lnTo>
                  <a:lnTo>
                    <a:pt x="459772" y="524161"/>
                  </a:lnTo>
                  <a:lnTo>
                    <a:pt x="467868" y="516255"/>
                  </a:lnTo>
                  <a:lnTo>
                    <a:pt x="457867" y="515683"/>
                  </a:lnTo>
                  <a:lnTo>
                    <a:pt x="465677" y="495586"/>
                  </a:lnTo>
                  <a:lnTo>
                    <a:pt x="477964" y="479584"/>
                  </a:lnTo>
                  <a:lnTo>
                    <a:pt x="495300" y="471011"/>
                  </a:lnTo>
                  <a:lnTo>
                    <a:pt x="496824" y="460438"/>
                  </a:lnTo>
                  <a:lnTo>
                    <a:pt x="508254" y="476536"/>
                  </a:lnTo>
                  <a:lnTo>
                    <a:pt x="509587" y="474345"/>
                  </a:lnTo>
                  <a:lnTo>
                    <a:pt x="533210" y="475107"/>
                  </a:lnTo>
                  <a:lnTo>
                    <a:pt x="543878" y="471773"/>
                  </a:lnTo>
                  <a:lnTo>
                    <a:pt x="543592" y="479203"/>
                  </a:lnTo>
                  <a:lnTo>
                    <a:pt x="551974" y="478631"/>
                  </a:lnTo>
                  <a:lnTo>
                    <a:pt x="567214" y="473297"/>
                  </a:lnTo>
                  <a:lnTo>
                    <a:pt x="565499" y="460915"/>
                  </a:lnTo>
                  <a:lnTo>
                    <a:pt x="604456" y="447104"/>
                  </a:lnTo>
                  <a:lnTo>
                    <a:pt x="602647" y="415576"/>
                  </a:lnTo>
                  <a:lnTo>
                    <a:pt x="598170" y="409099"/>
                  </a:lnTo>
                  <a:lnTo>
                    <a:pt x="594931" y="393287"/>
                  </a:lnTo>
                  <a:lnTo>
                    <a:pt x="598742" y="391192"/>
                  </a:lnTo>
                  <a:lnTo>
                    <a:pt x="594741" y="383953"/>
                  </a:lnTo>
                  <a:lnTo>
                    <a:pt x="596075" y="367665"/>
                  </a:lnTo>
                  <a:lnTo>
                    <a:pt x="604266" y="366998"/>
                  </a:lnTo>
                  <a:lnTo>
                    <a:pt x="603790" y="361950"/>
                  </a:lnTo>
                  <a:lnTo>
                    <a:pt x="596360" y="363950"/>
                  </a:lnTo>
                  <a:lnTo>
                    <a:pt x="581692" y="327755"/>
                  </a:lnTo>
                  <a:lnTo>
                    <a:pt x="576453" y="328136"/>
                  </a:lnTo>
                  <a:lnTo>
                    <a:pt x="575596" y="324993"/>
                  </a:lnTo>
                  <a:lnTo>
                    <a:pt x="568357" y="325660"/>
                  </a:lnTo>
                  <a:lnTo>
                    <a:pt x="558070" y="290512"/>
                  </a:lnTo>
                  <a:lnTo>
                    <a:pt x="570167" y="290417"/>
                  </a:lnTo>
                  <a:lnTo>
                    <a:pt x="569119" y="278035"/>
                  </a:lnTo>
                  <a:lnTo>
                    <a:pt x="575024" y="276892"/>
                  </a:lnTo>
                  <a:lnTo>
                    <a:pt x="575977" y="268033"/>
                  </a:lnTo>
                  <a:lnTo>
                    <a:pt x="581215" y="268891"/>
                  </a:lnTo>
                  <a:lnTo>
                    <a:pt x="584835" y="249745"/>
                  </a:lnTo>
                  <a:lnTo>
                    <a:pt x="587693" y="243649"/>
                  </a:lnTo>
                  <a:lnTo>
                    <a:pt x="593503" y="239744"/>
                  </a:lnTo>
                  <a:lnTo>
                    <a:pt x="584168" y="232029"/>
                  </a:lnTo>
                  <a:lnTo>
                    <a:pt x="604552" y="209645"/>
                  </a:lnTo>
                  <a:lnTo>
                    <a:pt x="599313" y="205835"/>
                  </a:lnTo>
                  <a:lnTo>
                    <a:pt x="619601" y="191167"/>
                  </a:lnTo>
                  <a:lnTo>
                    <a:pt x="632460" y="197929"/>
                  </a:lnTo>
                  <a:lnTo>
                    <a:pt x="646843" y="200025"/>
                  </a:lnTo>
                  <a:lnTo>
                    <a:pt x="647700" y="186880"/>
                  </a:lnTo>
                  <a:lnTo>
                    <a:pt x="653415" y="186404"/>
                  </a:lnTo>
                  <a:lnTo>
                    <a:pt x="640937" y="184595"/>
                  </a:lnTo>
                  <a:lnTo>
                    <a:pt x="621983" y="175831"/>
                  </a:lnTo>
                  <a:lnTo>
                    <a:pt x="603885" y="182213"/>
                  </a:lnTo>
                  <a:lnTo>
                    <a:pt x="599599" y="173927"/>
                  </a:lnTo>
                  <a:lnTo>
                    <a:pt x="594074" y="170497"/>
                  </a:lnTo>
                  <a:lnTo>
                    <a:pt x="603313" y="160115"/>
                  </a:lnTo>
                  <a:lnTo>
                    <a:pt x="607219" y="159544"/>
                  </a:lnTo>
                  <a:lnTo>
                    <a:pt x="629507" y="159639"/>
                  </a:lnTo>
                  <a:lnTo>
                    <a:pt x="631317" y="162782"/>
                  </a:lnTo>
                  <a:lnTo>
                    <a:pt x="649510" y="166783"/>
                  </a:lnTo>
                  <a:lnTo>
                    <a:pt x="662845" y="167545"/>
                  </a:lnTo>
                  <a:lnTo>
                    <a:pt x="677037" y="162592"/>
                  </a:lnTo>
                  <a:lnTo>
                    <a:pt x="685514" y="162592"/>
                  </a:lnTo>
                  <a:lnTo>
                    <a:pt x="686753" y="166402"/>
                  </a:lnTo>
                  <a:lnTo>
                    <a:pt x="689705" y="165925"/>
                  </a:lnTo>
                  <a:lnTo>
                    <a:pt x="686943" y="147447"/>
                  </a:lnTo>
                  <a:lnTo>
                    <a:pt x="683038" y="149066"/>
                  </a:lnTo>
                  <a:lnTo>
                    <a:pt x="690372" y="134874"/>
                  </a:lnTo>
                  <a:lnTo>
                    <a:pt x="703231" y="125730"/>
                  </a:lnTo>
                  <a:lnTo>
                    <a:pt x="724471" y="117920"/>
                  </a:lnTo>
                  <a:lnTo>
                    <a:pt x="766572" y="111062"/>
                  </a:lnTo>
                  <a:lnTo>
                    <a:pt x="767334" y="104204"/>
                  </a:lnTo>
                  <a:lnTo>
                    <a:pt x="771620" y="105632"/>
                  </a:lnTo>
                  <a:lnTo>
                    <a:pt x="776192" y="97345"/>
                  </a:lnTo>
                  <a:lnTo>
                    <a:pt x="779431" y="97060"/>
                  </a:lnTo>
                  <a:lnTo>
                    <a:pt x="777526" y="86392"/>
                  </a:lnTo>
                  <a:lnTo>
                    <a:pt x="774192" y="85725"/>
                  </a:lnTo>
                  <a:lnTo>
                    <a:pt x="770382" y="62865"/>
                  </a:lnTo>
                  <a:lnTo>
                    <a:pt x="762857" y="56579"/>
                  </a:lnTo>
                  <a:lnTo>
                    <a:pt x="764477" y="50959"/>
                  </a:lnTo>
                  <a:lnTo>
                    <a:pt x="758285" y="28956"/>
                  </a:lnTo>
                  <a:lnTo>
                    <a:pt x="758762" y="14573"/>
                  </a:lnTo>
                  <a:lnTo>
                    <a:pt x="791718" y="9525"/>
                  </a:lnTo>
                  <a:lnTo>
                    <a:pt x="792575" y="18097"/>
                  </a:lnTo>
                  <a:lnTo>
                    <a:pt x="799433" y="20955"/>
                  </a:lnTo>
                  <a:lnTo>
                    <a:pt x="817245" y="46577"/>
                  </a:lnTo>
                  <a:lnTo>
                    <a:pt x="827818" y="29528"/>
                  </a:lnTo>
                  <a:lnTo>
                    <a:pt x="830199" y="30575"/>
                  </a:lnTo>
                  <a:lnTo>
                    <a:pt x="829913" y="49625"/>
                  </a:lnTo>
                  <a:lnTo>
                    <a:pt x="825627" y="68580"/>
                  </a:lnTo>
                  <a:lnTo>
                    <a:pt x="826865" y="78010"/>
                  </a:lnTo>
                  <a:lnTo>
                    <a:pt x="837152" y="76486"/>
                  </a:lnTo>
                  <a:lnTo>
                    <a:pt x="842772" y="70485"/>
                  </a:lnTo>
                  <a:lnTo>
                    <a:pt x="858393" y="82677"/>
                  </a:lnTo>
                  <a:lnTo>
                    <a:pt x="855536" y="84487"/>
                  </a:lnTo>
                  <a:lnTo>
                    <a:pt x="858679" y="89249"/>
                  </a:lnTo>
                  <a:lnTo>
                    <a:pt x="868204" y="89440"/>
                  </a:lnTo>
                  <a:lnTo>
                    <a:pt x="869156" y="98107"/>
                  </a:lnTo>
                  <a:lnTo>
                    <a:pt x="895731" y="97822"/>
                  </a:lnTo>
                  <a:lnTo>
                    <a:pt x="897731" y="103537"/>
                  </a:lnTo>
                  <a:lnTo>
                    <a:pt x="878205" y="108490"/>
                  </a:lnTo>
                  <a:lnTo>
                    <a:pt x="876110" y="102489"/>
                  </a:lnTo>
                  <a:lnTo>
                    <a:pt x="872109" y="103346"/>
                  </a:lnTo>
                  <a:lnTo>
                    <a:pt x="865822" y="107156"/>
                  </a:lnTo>
                  <a:lnTo>
                    <a:pt x="866870" y="110490"/>
                  </a:lnTo>
                  <a:lnTo>
                    <a:pt x="862965" y="112109"/>
                  </a:lnTo>
                  <a:lnTo>
                    <a:pt x="864013" y="115062"/>
                  </a:lnTo>
                  <a:lnTo>
                    <a:pt x="894112" y="107728"/>
                  </a:lnTo>
                  <a:lnTo>
                    <a:pt x="880967" y="115157"/>
                  </a:lnTo>
                  <a:lnTo>
                    <a:pt x="889540" y="112776"/>
                  </a:lnTo>
                  <a:lnTo>
                    <a:pt x="897541" y="106870"/>
                  </a:lnTo>
                  <a:lnTo>
                    <a:pt x="907352" y="140875"/>
                  </a:lnTo>
                  <a:lnTo>
                    <a:pt x="918020" y="138684"/>
                  </a:lnTo>
                  <a:lnTo>
                    <a:pt x="921353" y="147256"/>
                  </a:lnTo>
                  <a:lnTo>
                    <a:pt x="925925" y="144304"/>
                  </a:lnTo>
                  <a:lnTo>
                    <a:pt x="927640" y="148780"/>
                  </a:lnTo>
                  <a:lnTo>
                    <a:pt x="950119" y="145447"/>
                  </a:lnTo>
                  <a:lnTo>
                    <a:pt x="955929" y="166497"/>
                  </a:lnTo>
                  <a:lnTo>
                    <a:pt x="953453" y="172117"/>
                  </a:lnTo>
                  <a:lnTo>
                    <a:pt x="958405" y="184023"/>
                  </a:lnTo>
                  <a:lnTo>
                    <a:pt x="964121" y="180594"/>
                  </a:lnTo>
                  <a:lnTo>
                    <a:pt x="973646" y="183547"/>
                  </a:lnTo>
                  <a:lnTo>
                    <a:pt x="977646" y="179356"/>
                  </a:lnTo>
                  <a:lnTo>
                    <a:pt x="977170" y="176594"/>
                  </a:lnTo>
                  <a:lnTo>
                    <a:pt x="983075" y="175450"/>
                  </a:lnTo>
                  <a:lnTo>
                    <a:pt x="993458" y="175736"/>
                  </a:lnTo>
                  <a:lnTo>
                    <a:pt x="993838" y="180118"/>
                  </a:lnTo>
                  <a:lnTo>
                    <a:pt x="1002602" y="179546"/>
                  </a:lnTo>
                  <a:lnTo>
                    <a:pt x="1006983" y="183928"/>
                  </a:lnTo>
                  <a:lnTo>
                    <a:pt x="1011079" y="183166"/>
                  </a:lnTo>
                  <a:lnTo>
                    <a:pt x="1056894" y="163544"/>
                  </a:lnTo>
                  <a:lnTo>
                    <a:pt x="1058418" y="160306"/>
                  </a:lnTo>
                  <a:lnTo>
                    <a:pt x="1061561" y="161354"/>
                  </a:lnTo>
                  <a:lnTo>
                    <a:pt x="1070039" y="153829"/>
                  </a:lnTo>
                  <a:lnTo>
                    <a:pt x="1069277" y="142018"/>
                  </a:lnTo>
                  <a:lnTo>
                    <a:pt x="1072896" y="128683"/>
                  </a:lnTo>
                  <a:lnTo>
                    <a:pt x="1066800" y="86963"/>
                  </a:lnTo>
                  <a:lnTo>
                    <a:pt x="1090231" y="84391"/>
                  </a:lnTo>
                  <a:lnTo>
                    <a:pt x="1116425" y="74104"/>
                  </a:lnTo>
                  <a:lnTo>
                    <a:pt x="1134237" y="73342"/>
                  </a:lnTo>
                  <a:lnTo>
                    <a:pt x="1141571" y="70009"/>
                  </a:lnTo>
                  <a:lnTo>
                    <a:pt x="1148048" y="71819"/>
                  </a:lnTo>
                  <a:lnTo>
                    <a:pt x="1135475" y="87344"/>
                  </a:lnTo>
                  <a:lnTo>
                    <a:pt x="1143762" y="90487"/>
                  </a:lnTo>
                  <a:lnTo>
                    <a:pt x="1142524" y="103061"/>
                  </a:lnTo>
                  <a:lnTo>
                    <a:pt x="1145953" y="110490"/>
                  </a:lnTo>
                  <a:lnTo>
                    <a:pt x="1141190" y="112586"/>
                  </a:lnTo>
                  <a:lnTo>
                    <a:pt x="1142143" y="114967"/>
                  </a:lnTo>
                  <a:lnTo>
                    <a:pt x="1154716" y="107061"/>
                  </a:lnTo>
                  <a:lnTo>
                    <a:pt x="1160812" y="113157"/>
                  </a:lnTo>
                  <a:lnTo>
                    <a:pt x="1145191" y="124301"/>
                  </a:lnTo>
                  <a:lnTo>
                    <a:pt x="1136237" y="127063"/>
                  </a:lnTo>
                  <a:lnTo>
                    <a:pt x="1134047" y="136779"/>
                  </a:lnTo>
                  <a:lnTo>
                    <a:pt x="1138619" y="138494"/>
                  </a:lnTo>
                  <a:lnTo>
                    <a:pt x="1147191" y="138874"/>
                  </a:lnTo>
                  <a:lnTo>
                    <a:pt x="1153382" y="133636"/>
                  </a:lnTo>
                  <a:lnTo>
                    <a:pt x="1160240" y="136684"/>
                  </a:lnTo>
                  <a:lnTo>
                    <a:pt x="1161383" y="133064"/>
                  </a:lnTo>
                  <a:lnTo>
                    <a:pt x="1163860" y="133445"/>
                  </a:lnTo>
                  <a:lnTo>
                    <a:pt x="1164050" y="137160"/>
                  </a:lnTo>
                  <a:lnTo>
                    <a:pt x="1172528" y="140113"/>
                  </a:lnTo>
                  <a:lnTo>
                    <a:pt x="1172718" y="133445"/>
                  </a:lnTo>
                  <a:lnTo>
                    <a:pt x="1179862" y="133160"/>
                  </a:lnTo>
                  <a:lnTo>
                    <a:pt x="1182148" y="124492"/>
                  </a:lnTo>
                  <a:lnTo>
                    <a:pt x="1190244" y="130397"/>
                  </a:lnTo>
                  <a:lnTo>
                    <a:pt x="1203579" y="123254"/>
                  </a:lnTo>
                  <a:lnTo>
                    <a:pt x="1213580" y="125539"/>
                  </a:lnTo>
                  <a:lnTo>
                    <a:pt x="1215485" y="129445"/>
                  </a:lnTo>
                  <a:lnTo>
                    <a:pt x="1216438" y="118110"/>
                  </a:lnTo>
                  <a:lnTo>
                    <a:pt x="1224248" y="110490"/>
                  </a:lnTo>
                  <a:lnTo>
                    <a:pt x="1236821" y="114681"/>
                  </a:lnTo>
                  <a:lnTo>
                    <a:pt x="1235297" y="128778"/>
                  </a:lnTo>
                  <a:lnTo>
                    <a:pt x="1227772" y="134303"/>
                  </a:lnTo>
                  <a:lnTo>
                    <a:pt x="1238060" y="142494"/>
                  </a:lnTo>
                  <a:lnTo>
                    <a:pt x="1248347" y="144399"/>
                  </a:lnTo>
                  <a:lnTo>
                    <a:pt x="1247965" y="157639"/>
                  </a:lnTo>
                  <a:lnTo>
                    <a:pt x="1258253" y="160401"/>
                  </a:lnTo>
                  <a:lnTo>
                    <a:pt x="1270635" y="170116"/>
                  </a:lnTo>
                  <a:lnTo>
                    <a:pt x="1271588" y="164497"/>
                  </a:lnTo>
                  <a:lnTo>
                    <a:pt x="1281970" y="164973"/>
                  </a:lnTo>
                  <a:lnTo>
                    <a:pt x="1286161" y="151447"/>
                  </a:lnTo>
                  <a:lnTo>
                    <a:pt x="1297305" y="142875"/>
                  </a:lnTo>
                  <a:lnTo>
                    <a:pt x="1300163" y="151257"/>
                  </a:lnTo>
                  <a:lnTo>
                    <a:pt x="1304449" y="148780"/>
                  </a:lnTo>
                  <a:lnTo>
                    <a:pt x="1306925" y="156400"/>
                  </a:lnTo>
                  <a:lnTo>
                    <a:pt x="1308735" y="151162"/>
                  </a:lnTo>
                  <a:lnTo>
                    <a:pt x="1314069" y="148685"/>
                  </a:lnTo>
                  <a:lnTo>
                    <a:pt x="1318355" y="152686"/>
                  </a:lnTo>
                  <a:lnTo>
                    <a:pt x="1319403" y="159734"/>
                  </a:lnTo>
                  <a:lnTo>
                    <a:pt x="1325689" y="164687"/>
                  </a:lnTo>
                  <a:lnTo>
                    <a:pt x="1326261" y="176689"/>
                  </a:lnTo>
                  <a:lnTo>
                    <a:pt x="1337786" y="177927"/>
                  </a:lnTo>
                  <a:lnTo>
                    <a:pt x="1336262" y="187642"/>
                  </a:lnTo>
                  <a:lnTo>
                    <a:pt x="1338358" y="192214"/>
                  </a:lnTo>
                  <a:lnTo>
                    <a:pt x="1345121" y="191929"/>
                  </a:lnTo>
                  <a:lnTo>
                    <a:pt x="1346930" y="194024"/>
                  </a:lnTo>
                  <a:lnTo>
                    <a:pt x="1341501" y="212217"/>
                  </a:lnTo>
                  <a:lnTo>
                    <a:pt x="1348454" y="207645"/>
                  </a:lnTo>
                  <a:lnTo>
                    <a:pt x="1349216" y="215455"/>
                  </a:lnTo>
                  <a:lnTo>
                    <a:pt x="1368266" y="218313"/>
                  </a:lnTo>
                  <a:lnTo>
                    <a:pt x="1376744" y="222218"/>
                  </a:lnTo>
                  <a:lnTo>
                    <a:pt x="1376363" y="226886"/>
                  </a:lnTo>
                  <a:lnTo>
                    <a:pt x="1393508" y="221266"/>
                  </a:lnTo>
                  <a:lnTo>
                    <a:pt x="1407605" y="227552"/>
                  </a:lnTo>
                  <a:lnTo>
                    <a:pt x="1415415" y="241268"/>
                  </a:lnTo>
                  <a:lnTo>
                    <a:pt x="1415510" y="271653"/>
                  </a:lnTo>
                  <a:lnTo>
                    <a:pt x="1417511" y="270796"/>
                  </a:lnTo>
                  <a:lnTo>
                    <a:pt x="1418939" y="279940"/>
                  </a:lnTo>
                  <a:lnTo>
                    <a:pt x="1420463" y="281940"/>
                  </a:lnTo>
                  <a:lnTo>
                    <a:pt x="1431227" y="280130"/>
                  </a:lnTo>
                  <a:lnTo>
                    <a:pt x="1431322" y="285083"/>
                  </a:lnTo>
                  <a:lnTo>
                    <a:pt x="1434560" y="284893"/>
                  </a:lnTo>
                  <a:lnTo>
                    <a:pt x="1434751" y="288798"/>
                  </a:lnTo>
                  <a:lnTo>
                    <a:pt x="1441514" y="289941"/>
                  </a:lnTo>
                  <a:lnTo>
                    <a:pt x="1440847" y="296894"/>
                  </a:lnTo>
                  <a:lnTo>
                    <a:pt x="1468946" y="296037"/>
                  </a:lnTo>
                  <a:lnTo>
                    <a:pt x="1478661" y="296989"/>
                  </a:lnTo>
                  <a:lnTo>
                    <a:pt x="1485329" y="301276"/>
                  </a:lnTo>
                  <a:lnTo>
                    <a:pt x="1489901" y="295085"/>
                  </a:lnTo>
                  <a:lnTo>
                    <a:pt x="1498664" y="297847"/>
                  </a:lnTo>
                  <a:lnTo>
                    <a:pt x="1505140" y="295275"/>
                  </a:lnTo>
                  <a:lnTo>
                    <a:pt x="1509141" y="289560"/>
                  </a:lnTo>
                  <a:lnTo>
                    <a:pt x="1509427" y="277654"/>
                  </a:lnTo>
                  <a:lnTo>
                    <a:pt x="1521143" y="282988"/>
                  </a:lnTo>
                  <a:lnTo>
                    <a:pt x="1533049" y="279940"/>
                  </a:lnTo>
                  <a:lnTo>
                    <a:pt x="1532763" y="286417"/>
                  </a:lnTo>
                  <a:lnTo>
                    <a:pt x="1540955" y="290322"/>
                  </a:lnTo>
                  <a:lnTo>
                    <a:pt x="1548479" y="299085"/>
                  </a:lnTo>
                  <a:lnTo>
                    <a:pt x="1546765" y="303276"/>
                  </a:lnTo>
                  <a:lnTo>
                    <a:pt x="1554766" y="299275"/>
                  </a:lnTo>
                  <a:lnTo>
                    <a:pt x="1563434" y="311467"/>
                  </a:lnTo>
                  <a:lnTo>
                    <a:pt x="1569244" y="327946"/>
                  </a:lnTo>
                  <a:lnTo>
                    <a:pt x="1567529" y="341281"/>
                  </a:lnTo>
                  <a:lnTo>
                    <a:pt x="1570577" y="346900"/>
                  </a:lnTo>
                  <a:lnTo>
                    <a:pt x="1574673" y="345091"/>
                  </a:lnTo>
                  <a:lnTo>
                    <a:pt x="1579245" y="350425"/>
                  </a:lnTo>
                  <a:lnTo>
                    <a:pt x="1574673" y="353949"/>
                  </a:lnTo>
                  <a:lnTo>
                    <a:pt x="1585151" y="364998"/>
                  </a:lnTo>
                  <a:lnTo>
                    <a:pt x="1592389" y="383572"/>
                  </a:lnTo>
                  <a:lnTo>
                    <a:pt x="1583912" y="387382"/>
                  </a:lnTo>
                  <a:lnTo>
                    <a:pt x="1564862" y="387667"/>
                  </a:lnTo>
                  <a:lnTo>
                    <a:pt x="1550003" y="392716"/>
                  </a:lnTo>
                  <a:lnTo>
                    <a:pt x="1540573" y="431197"/>
                  </a:lnTo>
                  <a:lnTo>
                    <a:pt x="1523047" y="445008"/>
                  </a:lnTo>
                  <a:lnTo>
                    <a:pt x="1521047" y="449485"/>
                  </a:lnTo>
                  <a:lnTo>
                    <a:pt x="1488853" y="430625"/>
                  </a:lnTo>
                  <a:lnTo>
                    <a:pt x="1472755" y="436150"/>
                  </a:lnTo>
                  <a:lnTo>
                    <a:pt x="1460659" y="445008"/>
                  </a:lnTo>
                  <a:lnTo>
                    <a:pt x="1450277" y="446532"/>
                  </a:lnTo>
                  <a:lnTo>
                    <a:pt x="1439418" y="452723"/>
                  </a:lnTo>
                  <a:lnTo>
                    <a:pt x="1419892" y="470345"/>
                  </a:lnTo>
                  <a:lnTo>
                    <a:pt x="1396270" y="499110"/>
                  </a:lnTo>
                  <a:lnTo>
                    <a:pt x="1391603" y="508540"/>
                  </a:lnTo>
                  <a:lnTo>
                    <a:pt x="1387412" y="504444"/>
                  </a:lnTo>
                  <a:lnTo>
                    <a:pt x="1386173" y="545878"/>
                  </a:lnTo>
                  <a:lnTo>
                    <a:pt x="1372743" y="569309"/>
                  </a:lnTo>
                  <a:lnTo>
                    <a:pt x="1355217" y="584073"/>
                  </a:lnTo>
                  <a:lnTo>
                    <a:pt x="1354836" y="590360"/>
                  </a:lnTo>
                  <a:lnTo>
                    <a:pt x="1360742" y="597884"/>
                  </a:lnTo>
                  <a:lnTo>
                    <a:pt x="1410557" y="585502"/>
                  </a:lnTo>
                  <a:lnTo>
                    <a:pt x="1423702" y="576548"/>
                  </a:lnTo>
                  <a:lnTo>
                    <a:pt x="1424464" y="584549"/>
                  </a:lnTo>
                  <a:lnTo>
                    <a:pt x="1418939" y="593312"/>
                  </a:lnTo>
                  <a:lnTo>
                    <a:pt x="1420749" y="601885"/>
                  </a:lnTo>
                  <a:lnTo>
                    <a:pt x="1419225" y="609314"/>
                  </a:lnTo>
                  <a:lnTo>
                    <a:pt x="1423702" y="625412"/>
                  </a:lnTo>
                  <a:lnTo>
                    <a:pt x="1444085" y="621030"/>
                  </a:lnTo>
                  <a:lnTo>
                    <a:pt x="1444657" y="631031"/>
                  </a:lnTo>
                  <a:lnTo>
                    <a:pt x="1449229" y="642842"/>
                  </a:lnTo>
                  <a:lnTo>
                    <a:pt x="1458278" y="647033"/>
                  </a:lnTo>
                  <a:lnTo>
                    <a:pt x="1461802" y="661892"/>
                  </a:lnTo>
                  <a:lnTo>
                    <a:pt x="1487519" y="708184"/>
                  </a:lnTo>
                  <a:lnTo>
                    <a:pt x="1466945" y="719804"/>
                  </a:lnTo>
                  <a:lnTo>
                    <a:pt x="1471231" y="726567"/>
                  </a:lnTo>
                  <a:lnTo>
                    <a:pt x="1459325" y="737330"/>
                  </a:lnTo>
                  <a:lnTo>
                    <a:pt x="1469041" y="752189"/>
                  </a:lnTo>
                  <a:lnTo>
                    <a:pt x="1472946" y="786098"/>
                  </a:lnTo>
                  <a:lnTo>
                    <a:pt x="1484567" y="783622"/>
                  </a:lnTo>
                  <a:lnTo>
                    <a:pt x="1493330" y="802386"/>
                  </a:lnTo>
                  <a:lnTo>
                    <a:pt x="1506474" y="799147"/>
                  </a:lnTo>
                  <a:lnTo>
                    <a:pt x="1506855" y="813340"/>
                  </a:lnTo>
                  <a:lnTo>
                    <a:pt x="1515332" y="811530"/>
                  </a:lnTo>
                  <a:lnTo>
                    <a:pt x="1519142" y="813911"/>
                  </a:lnTo>
                  <a:lnTo>
                    <a:pt x="1521047" y="830199"/>
                  </a:lnTo>
                  <a:lnTo>
                    <a:pt x="1508379" y="853630"/>
                  </a:lnTo>
                  <a:lnTo>
                    <a:pt x="1506760" y="871252"/>
                  </a:lnTo>
                  <a:lnTo>
                    <a:pt x="1524857" y="907352"/>
                  </a:lnTo>
                  <a:lnTo>
                    <a:pt x="1526191" y="922211"/>
                  </a:lnTo>
                  <a:lnTo>
                    <a:pt x="1533620" y="927925"/>
                  </a:lnTo>
                  <a:lnTo>
                    <a:pt x="1546098" y="923639"/>
                  </a:lnTo>
                  <a:lnTo>
                    <a:pt x="1567720" y="910209"/>
                  </a:lnTo>
                  <a:lnTo>
                    <a:pt x="1578769" y="910209"/>
                  </a:lnTo>
                  <a:lnTo>
                    <a:pt x="1583246" y="914400"/>
                  </a:lnTo>
                  <a:lnTo>
                    <a:pt x="1576864" y="927449"/>
                  </a:lnTo>
                  <a:lnTo>
                    <a:pt x="1554956" y="944785"/>
                  </a:lnTo>
                  <a:lnTo>
                    <a:pt x="1554671" y="960215"/>
                  </a:lnTo>
                  <a:lnTo>
                    <a:pt x="1560386" y="973264"/>
                  </a:lnTo>
                  <a:lnTo>
                    <a:pt x="1574197" y="978789"/>
                  </a:lnTo>
                  <a:lnTo>
                    <a:pt x="1596962" y="976598"/>
                  </a:lnTo>
                  <a:lnTo>
                    <a:pt x="1599724" y="972026"/>
                  </a:lnTo>
                  <a:lnTo>
                    <a:pt x="1599724" y="955072"/>
                  </a:lnTo>
                  <a:lnTo>
                    <a:pt x="1606772" y="949071"/>
                  </a:lnTo>
                  <a:lnTo>
                    <a:pt x="1610773" y="954310"/>
                  </a:lnTo>
                  <a:lnTo>
                    <a:pt x="1613345" y="969931"/>
                  </a:lnTo>
                  <a:lnTo>
                    <a:pt x="1616773" y="971836"/>
                  </a:lnTo>
                  <a:lnTo>
                    <a:pt x="1647063" y="958977"/>
                  </a:lnTo>
                  <a:lnTo>
                    <a:pt x="1656683" y="961168"/>
                  </a:lnTo>
                  <a:lnTo>
                    <a:pt x="1693736" y="1005173"/>
                  </a:lnTo>
                  <a:lnTo>
                    <a:pt x="1710785" y="1014603"/>
                  </a:lnTo>
                  <a:lnTo>
                    <a:pt x="1716500" y="1012412"/>
                  </a:lnTo>
                  <a:lnTo>
                    <a:pt x="1716786" y="1008126"/>
                  </a:lnTo>
                  <a:lnTo>
                    <a:pt x="1708214" y="1004983"/>
                  </a:lnTo>
                  <a:lnTo>
                    <a:pt x="1695450" y="988314"/>
                  </a:lnTo>
                  <a:lnTo>
                    <a:pt x="1696688" y="983361"/>
                  </a:lnTo>
                  <a:lnTo>
                    <a:pt x="1706975" y="975360"/>
                  </a:lnTo>
                  <a:lnTo>
                    <a:pt x="1714690" y="982123"/>
                  </a:lnTo>
                  <a:lnTo>
                    <a:pt x="1726978" y="1003935"/>
                  </a:lnTo>
                  <a:lnTo>
                    <a:pt x="1742599" y="1012317"/>
                  </a:lnTo>
                  <a:lnTo>
                    <a:pt x="1748409" y="1006697"/>
                  </a:lnTo>
                  <a:lnTo>
                    <a:pt x="1754314" y="981361"/>
                  </a:lnTo>
                  <a:lnTo>
                    <a:pt x="1758029" y="976503"/>
                  </a:lnTo>
                  <a:lnTo>
                    <a:pt x="1769840" y="973836"/>
                  </a:lnTo>
                  <a:lnTo>
                    <a:pt x="1781080" y="976408"/>
                  </a:lnTo>
                  <a:lnTo>
                    <a:pt x="1788605" y="981456"/>
                  </a:lnTo>
                  <a:lnTo>
                    <a:pt x="1798320" y="979741"/>
                  </a:lnTo>
                  <a:lnTo>
                    <a:pt x="1822037" y="947547"/>
                  </a:lnTo>
                  <a:lnTo>
                    <a:pt x="1837944" y="941070"/>
                  </a:lnTo>
                  <a:lnTo>
                    <a:pt x="1844230" y="943070"/>
                  </a:lnTo>
                  <a:lnTo>
                    <a:pt x="1845659" y="948404"/>
                  </a:lnTo>
                  <a:lnTo>
                    <a:pt x="1833467" y="965263"/>
                  </a:lnTo>
                  <a:lnTo>
                    <a:pt x="1830991" y="978503"/>
                  </a:lnTo>
                  <a:lnTo>
                    <a:pt x="1833658" y="988314"/>
                  </a:lnTo>
                  <a:lnTo>
                    <a:pt x="1845850" y="1001173"/>
                  </a:lnTo>
                  <a:lnTo>
                    <a:pt x="1847374" y="1009555"/>
                  </a:lnTo>
                  <a:lnTo>
                    <a:pt x="1845564" y="1029843"/>
                  </a:lnTo>
                  <a:lnTo>
                    <a:pt x="1840611" y="1036320"/>
                  </a:lnTo>
                  <a:lnTo>
                    <a:pt x="1829943" y="1043178"/>
                  </a:lnTo>
                  <a:lnTo>
                    <a:pt x="1826323" y="1050131"/>
                  </a:lnTo>
                  <a:lnTo>
                    <a:pt x="1825752" y="1062514"/>
                  </a:lnTo>
                  <a:lnTo>
                    <a:pt x="1819085" y="1068514"/>
                  </a:lnTo>
                  <a:lnTo>
                    <a:pt x="1797463" y="1066610"/>
                  </a:lnTo>
                  <a:lnTo>
                    <a:pt x="1793558" y="1076801"/>
                  </a:lnTo>
                  <a:lnTo>
                    <a:pt x="1783747" y="1076897"/>
                  </a:lnTo>
                  <a:lnTo>
                    <a:pt x="1779270" y="1093756"/>
                  </a:lnTo>
                  <a:lnTo>
                    <a:pt x="1780604" y="1095947"/>
                  </a:lnTo>
                  <a:lnTo>
                    <a:pt x="1776508" y="1101852"/>
                  </a:lnTo>
                  <a:lnTo>
                    <a:pt x="1773650" y="1123474"/>
                  </a:lnTo>
                  <a:lnTo>
                    <a:pt x="1752886" y="1140809"/>
                  </a:lnTo>
                  <a:lnTo>
                    <a:pt x="1745456" y="1156049"/>
                  </a:lnTo>
                  <a:lnTo>
                    <a:pt x="1742980" y="1153858"/>
                  </a:lnTo>
                  <a:lnTo>
                    <a:pt x="1712214" y="1175861"/>
                  </a:lnTo>
                  <a:lnTo>
                    <a:pt x="1700975" y="1180910"/>
                  </a:lnTo>
                  <a:lnTo>
                    <a:pt x="1685735" y="1194911"/>
                  </a:lnTo>
                  <a:lnTo>
                    <a:pt x="1688687" y="1205198"/>
                  </a:lnTo>
                  <a:lnTo>
                    <a:pt x="1683163" y="1208437"/>
                  </a:lnTo>
                  <a:lnTo>
                    <a:pt x="1691545" y="1216533"/>
                  </a:lnTo>
                  <a:lnTo>
                    <a:pt x="1690021" y="1220343"/>
                  </a:lnTo>
                  <a:lnTo>
                    <a:pt x="1678686" y="1225582"/>
                  </a:lnTo>
                  <a:lnTo>
                    <a:pt x="1677543" y="1223772"/>
                  </a:lnTo>
                  <a:lnTo>
                    <a:pt x="1661827" y="1229201"/>
                  </a:lnTo>
                  <a:lnTo>
                    <a:pt x="1655731" y="1220629"/>
                  </a:lnTo>
                  <a:lnTo>
                    <a:pt x="1653350" y="1211771"/>
                  </a:lnTo>
                  <a:lnTo>
                    <a:pt x="1661827" y="1207961"/>
                  </a:lnTo>
                  <a:lnTo>
                    <a:pt x="1664875" y="1205674"/>
                  </a:lnTo>
                  <a:lnTo>
                    <a:pt x="1663637" y="1204341"/>
                  </a:lnTo>
                  <a:lnTo>
                    <a:pt x="1651254" y="1206151"/>
                  </a:lnTo>
                  <a:lnTo>
                    <a:pt x="1644205" y="1193197"/>
                  </a:lnTo>
                  <a:lnTo>
                    <a:pt x="1637729" y="1187005"/>
                  </a:lnTo>
                  <a:lnTo>
                    <a:pt x="1636300" y="1189768"/>
                  </a:lnTo>
                  <a:lnTo>
                    <a:pt x="1618964" y="1191292"/>
                  </a:lnTo>
                  <a:lnTo>
                    <a:pt x="1612678" y="1190054"/>
                  </a:lnTo>
                  <a:lnTo>
                    <a:pt x="1611249" y="1186148"/>
                  </a:lnTo>
                  <a:lnTo>
                    <a:pt x="1564196" y="1197102"/>
                  </a:lnTo>
                  <a:lnTo>
                    <a:pt x="1549146" y="1209294"/>
                  </a:lnTo>
                  <a:lnTo>
                    <a:pt x="1552670" y="1224153"/>
                  </a:lnTo>
                  <a:lnTo>
                    <a:pt x="1565815" y="1228915"/>
                  </a:lnTo>
                  <a:lnTo>
                    <a:pt x="1566101" y="1231392"/>
                  </a:lnTo>
                  <a:lnTo>
                    <a:pt x="1562767" y="1243489"/>
                  </a:lnTo>
                  <a:lnTo>
                    <a:pt x="1544288" y="1255300"/>
                  </a:lnTo>
                  <a:lnTo>
                    <a:pt x="1526762" y="1262824"/>
                  </a:lnTo>
                  <a:lnTo>
                    <a:pt x="1523047" y="1258253"/>
                  </a:lnTo>
                  <a:lnTo>
                    <a:pt x="1511713" y="1261491"/>
                  </a:lnTo>
                  <a:lnTo>
                    <a:pt x="1507617" y="1257395"/>
                  </a:lnTo>
                  <a:lnTo>
                    <a:pt x="1499616" y="1258348"/>
                  </a:lnTo>
                  <a:lnTo>
                    <a:pt x="1489615" y="1253204"/>
                  </a:lnTo>
                  <a:lnTo>
                    <a:pt x="1469517" y="1254919"/>
                  </a:lnTo>
                  <a:lnTo>
                    <a:pt x="1460945" y="1248251"/>
                  </a:lnTo>
                  <a:lnTo>
                    <a:pt x="1450658" y="1257490"/>
                  </a:lnTo>
                  <a:lnTo>
                    <a:pt x="1453325" y="1261205"/>
                  </a:lnTo>
                  <a:lnTo>
                    <a:pt x="1448372" y="1263015"/>
                  </a:lnTo>
                  <a:lnTo>
                    <a:pt x="1449229" y="1275016"/>
                  </a:lnTo>
                  <a:lnTo>
                    <a:pt x="1463135" y="1281208"/>
                  </a:lnTo>
                  <a:lnTo>
                    <a:pt x="1466660" y="1285208"/>
                  </a:lnTo>
                  <a:lnTo>
                    <a:pt x="1462278" y="1290828"/>
                  </a:lnTo>
                  <a:lnTo>
                    <a:pt x="1467422" y="1292542"/>
                  </a:lnTo>
                  <a:lnTo>
                    <a:pt x="1462088" y="1300829"/>
                  </a:lnTo>
                  <a:lnTo>
                    <a:pt x="1457325" y="1319308"/>
                  </a:lnTo>
                  <a:lnTo>
                    <a:pt x="1437227" y="1331690"/>
                  </a:lnTo>
                  <a:lnTo>
                    <a:pt x="1442561" y="1338739"/>
                  </a:lnTo>
                  <a:lnTo>
                    <a:pt x="1440371" y="1338072"/>
                  </a:lnTo>
                  <a:lnTo>
                    <a:pt x="1437132" y="1349502"/>
                  </a:lnTo>
                  <a:lnTo>
                    <a:pt x="1442085" y="1361599"/>
                  </a:lnTo>
                  <a:lnTo>
                    <a:pt x="1440275" y="1382649"/>
                  </a:lnTo>
                  <a:lnTo>
                    <a:pt x="1442942" y="1392936"/>
                  </a:lnTo>
                  <a:lnTo>
                    <a:pt x="1452467" y="1401318"/>
                  </a:lnTo>
                  <a:lnTo>
                    <a:pt x="1451324" y="1409795"/>
                  </a:lnTo>
                  <a:lnTo>
                    <a:pt x="1456754" y="1428274"/>
                  </a:lnTo>
                  <a:lnTo>
                    <a:pt x="1470660" y="1448753"/>
                  </a:lnTo>
                  <a:lnTo>
                    <a:pt x="1472089" y="1455230"/>
                  </a:lnTo>
                  <a:lnTo>
                    <a:pt x="1477613" y="1459230"/>
                  </a:lnTo>
                  <a:lnTo>
                    <a:pt x="1476756" y="1465040"/>
                  </a:lnTo>
                  <a:lnTo>
                    <a:pt x="1480566" y="1469612"/>
                  </a:lnTo>
                  <a:lnTo>
                    <a:pt x="1484567" y="1488567"/>
                  </a:lnTo>
                  <a:lnTo>
                    <a:pt x="1492568" y="1501712"/>
                  </a:lnTo>
                  <a:lnTo>
                    <a:pt x="1488758" y="1510951"/>
                  </a:lnTo>
                  <a:lnTo>
                    <a:pt x="1486853" y="1511713"/>
                  </a:lnTo>
                  <a:lnTo>
                    <a:pt x="1489424" y="1505998"/>
                  </a:lnTo>
                  <a:lnTo>
                    <a:pt x="1487519" y="1503235"/>
                  </a:lnTo>
                  <a:lnTo>
                    <a:pt x="1479042" y="1510474"/>
                  </a:lnTo>
                  <a:lnTo>
                    <a:pt x="1470946" y="1523143"/>
                  </a:lnTo>
                  <a:lnTo>
                    <a:pt x="1466660" y="1523714"/>
                  </a:lnTo>
                  <a:lnTo>
                    <a:pt x="1466088" y="1528381"/>
                  </a:lnTo>
                  <a:lnTo>
                    <a:pt x="1445419" y="1544669"/>
                  </a:lnTo>
                  <a:lnTo>
                    <a:pt x="1449134" y="1547336"/>
                  </a:lnTo>
                  <a:lnTo>
                    <a:pt x="1447038" y="1550099"/>
                  </a:lnTo>
                  <a:lnTo>
                    <a:pt x="1451801" y="1554671"/>
                  </a:lnTo>
                  <a:lnTo>
                    <a:pt x="1444085" y="1564196"/>
                  </a:lnTo>
                  <a:lnTo>
                    <a:pt x="1458849" y="1556766"/>
                  </a:lnTo>
                  <a:lnTo>
                    <a:pt x="1465231" y="1559624"/>
                  </a:lnTo>
                  <a:lnTo>
                    <a:pt x="1468184" y="1557719"/>
                  </a:lnTo>
                  <a:lnTo>
                    <a:pt x="1471422" y="1562290"/>
                  </a:lnTo>
                  <a:lnTo>
                    <a:pt x="1468469" y="1565910"/>
                  </a:lnTo>
                  <a:lnTo>
                    <a:pt x="1474470" y="1566672"/>
                  </a:lnTo>
                  <a:lnTo>
                    <a:pt x="1475613" y="1569339"/>
                  </a:lnTo>
                  <a:lnTo>
                    <a:pt x="1468564" y="1586484"/>
                  </a:lnTo>
                  <a:lnTo>
                    <a:pt x="1463802" y="1585246"/>
                  </a:lnTo>
                  <a:lnTo>
                    <a:pt x="1461611" y="1589627"/>
                  </a:lnTo>
                  <a:lnTo>
                    <a:pt x="1466755" y="1594200"/>
                  </a:lnTo>
                  <a:lnTo>
                    <a:pt x="1469612" y="1594200"/>
                  </a:lnTo>
                  <a:lnTo>
                    <a:pt x="1471231" y="1590389"/>
                  </a:lnTo>
                  <a:lnTo>
                    <a:pt x="1480280" y="1593247"/>
                  </a:lnTo>
                  <a:lnTo>
                    <a:pt x="1475708" y="1609153"/>
                  </a:lnTo>
                  <a:lnTo>
                    <a:pt x="1470184" y="1609153"/>
                  </a:lnTo>
                  <a:lnTo>
                    <a:pt x="1448086" y="1621822"/>
                  </a:lnTo>
                  <a:lnTo>
                    <a:pt x="1446371" y="1620488"/>
                  </a:lnTo>
                  <a:lnTo>
                    <a:pt x="1443228" y="1627346"/>
                  </a:lnTo>
                  <a:lnTo>
                    <a:pt x="1446752" y="1625917"/>
                  </a:lnTo>
                  <a:lnTo>
                    <a:pt x="1451039" y="1634681"/>
                  </a:lnTo>
                  <a:lnTo>
                    <a:pt x="1449514" y="1641539"/>
                  </a:lnTo>
                  <a:lnTo>
                    <a:pt x="1441037" y="1643729"/>
                  </a:lnTo>
                  <a:lnTo>
                    <a:pt x="1441514" y="1656684"/>
                  </a:lnTo>
                  <a:lnTo>
                    <a:pt x="1453705" y="1668971"/>
                  </a:lnTo>
                  <a:lnTo>
                    <a:pt x="1457611" y="1683163"/>
                  </a:lnTo>
                  <a:lnTo>
                    <a:pt x="1461992" y="1685735"/>
                  </a:lnTo>
                  <a:lnTo>
                    <a:pt x="1474565" y="1686020"/>
                  </a:lnTo>
                  <a:lnTo>
                    <a:pt x="1469803" y="1691259"/>
                  </a:lnTo>
                  <a:lnTo>
                    <a:pt x="1469422" y="1695926"/>
                  </a:lnTo>
                  <a:lnTo>
                    <a:pt x="1456849" y="1709261"/>
                  </a:lnTo>
                  <a:lnTo>
                    <a:pt x="1460754" y="1730121"/>
                  </a:lnTo>
                  <a:lnTo>
                    <a:pt x="1452181" y="1739551"/>
                  </a:lnTo>
                  <a:lnTo>
                    <a:pt x="1433894" y="1731835"/>
                  </a:lnTo>
                  <a:lnTo>
                    <a:pt x="1433798" y="1740217"/>
                  </a:lnTo>
                  <a:lnTo>
                    <a:pt x="1420463" y="1741456"/>
                  </a:lnTo>
                  <a:lnTo>
                    <a:pt x="1407700" y="1736884"/>
                  </a:lnTo>
                  <a:lnTo>
                    <a:pt x="1401223" y="1738789"/>
                  </a:lnTo>
                  <a:lnTo>
                    <a:pt x="1397889" y="1740980"/>
                  </a:lnTo>
                  <a:lnTo>
                    <a:pt x="1394651" y="1754124"/>
                  </a:lnTo>
                  <a:lnTo>
                    <a:pt x="1387316" y="1759172"/>
                  </a:lnTo>
                  <a:lnTo>
                    <a:pt x="1363504" y="1766983"/>
                  </a:lnTo>
                  <a:lnTo>
                    <a:pt x="1350550" y="1777270"/>
                  </a:lnTo>
                  <a:lnTo>
                    <a:pt x="1347597" y="1791081"/>
                  </a:lnTo>
                  <a:lnTo>
                    <a:pt x="1345121" y="1785271"/>
                  </a:lnTo>
                  <a:lnTo>
                    <a:pt x="1349788" y="1773365"/>
                  </a:lnTo>
                  <a:lnTo>
                    <a:pt x="1364742" y="1756886"/>
                  </a:lnTo>
                  <a:lnTo>
                    <a:pt x="1367885" y="1744123"/>
                  </a:lnTo>
                  <a:lnTo>
                    <a:pt x="1352550" y="1732502"/>
                  </a:lnTo>
                  <a:lnTo>
                    <a:pt x="1337786" y="1713071"/>
                  </a:lnTo>
                  <a:lnTo>
                    <a:pt x="1314260" y="1706785"/>
                  </a:lnTo>
                  <a:lnTo>
                    <a:pt x="1303306" y="1706594"/>
                  </a:lnTo>
                  <a:lnTo>
                    <a:pt x="1280731" y="1694212"/>
                  </a:lnTo>
                  <a:lnTo>
                    <a:pt x="1275302" y="1675734"/>
                  </a:lnTo>
                  <a:lnTo>
                    <a:pt x="1275874" y="1645825"/>
                  </a:lnTo>
                  <a:lnTo>
                    <a:pt x="1285780" y="1621536"/>
                  </a:lnTo>
                  <a:lnTo>
                    <a:pt x="1286542" y="1611058"/>
                  </a:lnTo>
                  <a:lnTo>
                    <a:pt x="1281017" y="1603725"/>
                  </a:lnTo>
                  <a:lnTo>
                    <a:pt x="1269968" y="1599724"/>
                  </a:lnTo>
                  <a:lnTo>
                    <a:pt x="1263015" y="1587246"/>
                  </a:lnTo>
                  <a:lnTo>
                    <a:pt x="1267301" y="1578959"/>
                  </a:lnTo>
                  <a:lnTo>
                    <a:pt x="1272350" y="1575626"/>
                  </a:lnTo>
                  <a:lnTo>
                    <a:pt x="1276445" y="1564005"/>
                  </a:lnTo>
                  <a:lnTo>
                    <a:pt x="1275112" y="1538954"/>
                  </a:lnTo>
                  <a:lnTo>
                    <a:pt x="1267397" y="1528191"/>
                  </a:lnTo>
                  <a:lnTo>
                    <a:pt x="1281875" y="1522095"/>
                  </a:lnTo>
                  <a:lnTo>
                    <a:pt x="1289971" y="1515332"/>
                  </a:lnTo>
                  <a:lnTo>
                    <a:pt x="1282446" y="1514475"/>
                  </a:lnTo>
                  <a:lnTo>
                    <a:pt x="1276922" y="1509522"/>
                  </a:lnTo>
                  <a:lnTo>
                    <a:pt x="1279493" y="1496092"/>
                  </a:lnTo>
                  <a:lnTo>
                    <a:pt x="1273683" y="1494187"/>
                  </a:lnTo>
                  <a:lnTo>
                    <a:pt x="1271778" y="1478661"/>
                  </a:lnTo>
                  <a:lnTo>
                    <a:pt x="1268921" y="1477518"/>
                  </a:lnTo>
                  <a:lnTo>
                    <a:pt x="1270921" y="1471803"/>
                  </a:lnTo>
                  <a:lnTo>
                    <a:pt x="1289590" y="1479994"/>
                  </a:lnTo>
                  <a:lnTo>
                    <a:pt x="1315117" y="1481423"/>
                  </a:lnTo>
                  <a:lnTo>
                    <a:pt x="1327690" y="1457515"/>
                  </a:lnTo>
                  <a:lnTo>
                    <a:pt x="1329214" y="1445895"/>
                  </a:lnTo>
                  <a:lnTo>
                    <a:pt x="1318641" y="1433608"/>
                  </a:lnTo>
                  <a:lnTo>
                    <a:pt x="1310735" y="1430369"/>
                  </a:lnTo>
                  <a:lnTo>
                    <a:pt x="1307497" y="1413129"/>
                  </a:lnTo>
                  <a:lnTo>
                    <a:pt x="1299496" y="1405890"/>
                  </a:lnTo>
                  <a:lnTo>
                    <a:pt x="1297972" y="1397889"/>
                  </a:lnTo>
                  <a:lnTo>
                    <a:pt x="1288923" y="1386173"/>
                  </a:lnTo>
                  <a:lnTo>
                    <a:pt x="1277779" y="1378363"/>
                  </a:lnTo>
                  <a:lnTo>
                    <a:pt x="1250061" y="1381887"/>
                  </a:lnTo>
                  <a:lnTo>
                    <a:pt x="1238440" y="1386078"/>
                  </a:lnTo>
                  <a:lnTo>
                    <a:pt x="1205389" y="1379506"/>
                  </a:lnTo>
                  <a:lnTo>
                    <a:pt x="1199674" y="1373124"/>
                  </a:lnTo>
                  <a:lnTo>
                    <a:pt x="1202246" y="1365980"/>
                  </a:lnTo>
                  <a:lnTo>
                    <a:pt x="1196530" y="1367790"/>
                  </a:lnTo>
                  <a:lnTo>
                    <a:pt x="1184339" y="1379030"/>
                  </a:lnTo>
                  <a:lnTo>
                    <a:pt x="1183577" y="1382935"/>
                  </a:lnTo>
                  <a:lnTo>
                    <a:pt x="1179957" y="1384173"/>
                  </a:lnTo>
                  <a:lnTo>
                    <a:pt x="1169194" y="1378458"/>
                  </a:lnTo>
                  <a:lnTo>
                    <a:pt x="1154144" y="1361599"/>
                  </a:lnTo>
                  <a:lnTo>
                    <a:pt x="1146810" y="1359217"/>
                  </a:lnTo>
                  <a:lnTo>
                    <a:pt x="1142619" y="1354550"/>
                  </a:lnTo>
                  <a:lnTo>
                    <a:pt x="1140143" y="1355884"/>
                  </a:lnTo>
                  <a:lnTo>
                    <a:pt x="1129665" y="1352645"/>
                  </a:lnTo>
                  <a:lnTo>
                    <a:pt x="1116521" y="1362361"/>
                  </a:lnTo>
                  <a:lnTo>
                    <a:pt x="1107281" y="1364456"/>
                  </a:lnTo>
                  <a:lnTo>
                    <a:pt x="1101947" y="1362647"/>
                  </a:lnTo>
                  <a:lnTo>
                    <a:pt x="1096328" y="1367980"/>
                  </a:lnTo>
                  <a:lnTo>
                    <a:pt x="1073563" y="1365409"/>
                  </a:lnTo>
                  <a:lnTo>
                    <a:pt x="1069467" y="1368171"/>
                  </a:lnTo>
                  <a:lnTo>
                    <a:pt x="1065371" y="1362361"/>
                  </a:lnTo>
                  <a:lnTo>
                    <a:pt x="1056989" y="1367219"/>
                  </a:lnTo>
                  <a:lnTo>
                    <a:pt x="1055942" y="1374077"/>
                  </a:lnTo>
                  <a:lnTo>
                    <a:pt x="1065086" y="1387697"/>
                  </a:lnTo>
                  <a:lnTo>
                    <a:pt x="1067467" y="1405128"/>
                  </a:lnTo>
                  <a:lnTo>
                    <a:pt x="1060323" y="1407509"/>
                  </a:lnTo>
                  <a:lnTo>
                    <a:pt x="1057370" y="1411796"/>
                  </a:lnTo>
                  <a:lnTo>
                    <a:pt x="1050131" y="1409224"/>
                  </a:lnTo>
                  <a:lnTo>
                    <a:pt x="1035748" y="1414748"/>
                  </a:lnTo>
                  <a:lnTo>
                    <a:pt x="1007650" y="1412748"/>
                  </a:lnTo>
                  <a:lnTo>
                    <a:pt x="996696" y="1420368"/>
                  </a:lnTo>
                  <a:lnTo>
                    <a:pt x="996601" y="1433417"/>
                  </a:lnTo>
                  <a:lnTo>
                    <a:pt x="1002697" y="1445895"/>
                  </a:lnTo>
                  <a:lnTo>
                    <a:pt x="1001649" y="1457896"/>
                  </a:lnTo>
                  <a:lnTo>
                    <a:pt x="1008602" y="1464088"/>
                  </a:lnTo>
                  <a:lnTo>
                    <a:pt x="1008983" y="1468565"/>
                  </a:lnTo>
                  <a:lnTo>
                    <a:pt x="1008507" y="1482090"/>
                  </a:lnTo>
                  <a:lnTo>
                    <a:pt x="1003459" y="1487805"/>
                  </a:lnTo>
                  <a:lnTo>
                    <a:pt x="1005078" y="1496378"/>
                  </a:lnTo>
                  <a:lnTo>
                    <a:pt x="997744" y="1506093"/>
                  </a:lnTo>
                  <a:lnTo>
                    <a:pt x="975455" y="1504855"/>
                  </a:lnTo>
                  <a:lnTo>
                    <a:pt x="962120" y="1507998"/>
                  </a:lnTo>
                  <a:lnTo>
                    <a:pt x="953071" y="1506379"/>
                  </a:lnTo>
                  <a:lnTo>
                    <a:pt x="942404" y="1509998"/>
                  </a:lnTo>
                  <a:lnTo>
                    <a:pt x="939355" y="1514094"/>
                  </a:lnTo>
                  <a:lnTo>
                    <a:pt x="949452" y="1517333"/>
                  </a:lnTo>
                  <a:lnTo>
                    <a:pt x="944785" y="1528096"/>
                  </a:lnTo>
                  <a:lnTo>
                    <a:pt x="936022" y="1535240"/>
                  </a:lnTo>
                  <a:lnTo>
                    <a:pt x="938022" y="1537430"/>
                  </a:lnTo>
                  <a:lnTo>
                    <a:pt x="935260" y="1544193"/>
                  </a:lnTo>
                  <a:lnTo>
                    <a:pt x="930497" y="1539907"/>
                  </a:lnTo>
                  <a:lnTo>
                    <a:pt x="923830" y="1550575"/>
                  </a:lnTo>
                  <a:lnTo>
                    <a:pt x="919448" y="1568006"/>
                  </a:lnTo>
                  <a:lnTo>
                    <a:pt x="914781" y="1562195"/>
                  </a:lnTo>
                  <a:lnTo>
                    <a:pt x="919544" y="1551909"/>
                  </a:lnTo>
                  <a:lnTo>
                    <a:pt x="915067" y="1538287"/>
                  </a:lnTo>
                  <a:lnTo>
                    <a:pt x="915543" y="1531525"/>
                  </a:lnTo>
                  <a:lnTo>
                    <a:pt x="911066" y="1523143"/>
                  </a:lnTo>
                  <a:lnTo>
                    <a:pt x="894683" y="1527143"/>
                  </a:lnTo>
                  <a:lnTo>
                    <a:pt x="893350" y="1531620"/>
                  </a:lnTo>
                  <a:lnTo>
                    <a:pt x="892969" y="1528762"/>
                  </a:lnTo>
                  <a:lnTo>
                    <a:pt x="880491" y="1533906"/>
                  </a:lnTo>
                  <a:lnTo>
                    <a:pt x="883920" y="1541717"/>
                  </a:lnTo>
                  <a:lnTo>
                    <a:pt x="873538" y="1539621"/>
                  </a:lnTo>
                  <a:lnTo>
                    <a:pt x="870109" y="1535430"/>
                  </a:lnTo>
                  <a:lnTo>
                    <a:pt x="863346" y="1538383"/>
                  </a:lnTo>
                  <a:lnTo>
                    <a:pt x="848392" y="1553813"/>
                  </a:lnTo>
                  <a:lnTo>
                    <a:pt x="844963" y="1549146"/>
                  </a:lnTo>
                  <a:close/>
                  <a:moveTo>
                    <a:pt x="209169" y="1257110"/>
                  </a:moveTo>
                  <a:lnTo>
                    <a:pt x="211931" y="1255681"/>
                  </a:lnTo>
                  <a:lnTo>
                    <a:pt x="214122" y="1259586"/>
                  </a:lnTo>
                  <a:lnTo>
                    <a:pt x="209169" y="12571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24" name="Freihandform: Form 223">
              <a:extLst>
                <a:ext uri="{FF2B5EF4-FFF2-40B4-BE49-F238E27FC236}">
                  <a16:creationId xmlns:a16="http://schemas.microsoft.com/office/drawing/2014/main" id="{7BD6A70F-BF26-42A4-B7F2-E71A330AC596}"/>
                </a:ext>
              </a:extLst>
            </p:cNvPr>
            <p:cNvSpPr/>
            <p:nvPr/>
          </p:nvSpPr>
          <p:spPr>
            <a:xfrm>
              <a:off x="1675600" y="3704845"/>
              <a:ext cx="509850" cy="678150"/>
            </a:xfrm>
            <a:custGeom>
              <a:avLst/>
              <a:gdLst>
                <a:gd name="connsiteX0" fmla="*/ 33242 w 981075"/>
                <a:gd name="connsiteY0" fmla="*/ 808101 h 1304925"/>
                <a:gd name="connsiteX1" fmla="*/ 32671 w 981075"/>
                <a:gd name="connsiteY1" fmla="*/ 804767 h 1304925"/>
                <a:gd name="connsiteX2" fmla="*/ 37624 w 981075"/>
                <a:gd name="connsiteY2" fmla="*/ 798862 h 1304925"/>
                <a:gd name="connsiteX3" fmla="*/ 64770 w 981075"/>
                <a:gd name="connsiteY3" fmla="*/ 784193 h 1304925"/>
                <a:gd name="connsiteX4" fmla="*/ 59341 w 981075"/>
                <a:gd name="connsiteY4" fmla="*/ 780669 h 1304925"/>
                <a:gd name="connsiteX5" fmla="*/ 61912 w 981075"/>
                <a:gd name="connsiteY5" fmla="*/ 762095 h 1304925"/>
                <a:gd name="connsiteX6" fmla="*/ 65818 w 981075"/>
                <a:gd name="connsiteY6" fmla="*/ 762095 h 1304925"/>
                <a:gd name="connsiteX7" fmla="*/ 66865 w 981075"/>
                <a:gd name="connsiteY7" fmla="*/ 745045 h 1304925"/>
                <a:gd name="connsiteX8" fmla="*/ 60293 w 981075"/>
                <a:gd name="connsiteY8" fmla="*/ 746474 h 1304925"/>
                <a:gd name="connsiteX9" fmla="*/ 50387 w 981075"/>
                <a:gd name="connsiteY9" fmla="*/ 739711 h 1304925"/>
                <a:gd name="connsiteX10" fmla="*/ 55340 w 981075"/>
                <a:gd name="connsiteY10" fmla="*/ 728186 h 1304925"/>
                <a:gd name="connsiteX11" fmla="*/ 54864 w 981075"/>
                <a:gd name="connsiteY11" fmla="*/ 725900 h 1304925"/>
                <a:gd name="connsiteX12" fmla="*/ 49625 w 981075"/>
                <a:gd name="connsiteY12" fmla="*/ 727424 h 1304925"/>
                <a:gd name="connsiteX13" fmla="*/ 47435 w 981075"/>
                <a:gd name="connsiteY13" fmla="*/ 720185 h 1304925"/>
                <a:gd name="connsiteX14" fmla="*/ 41053 w 981075"/>
                <a:gd name="connsiteY14" fmla="*/ 721328 h 1304925"/>
                <a:gd name="connsiteX15" fmla="*/ 40005 w 981075"/>
                <a:gd name="connsiteY15" fmla="*/ 718280 h 1304925"/>
                <a:gd name="connsiteX16" fmla="*/ 33337 w 981075"/>
                <a:gd name="connsiteY16" fmla="*/ 723043 h 1304925"/>
                <a:gd name="connsiteX17" fmla="*/ 22288 w 981075"/>
                <a:gd name="connsiteY17" fmla="*/ 707612 h 1304925"/>
                <a:gd name="connsiteX18" fmla="*/ 15812 w 981075"/>
                <a:gd name="connsiteY18" fmla="*/ 707612 h 1304925"/>
                <a:gd name="connsiteX19" fmla="*/ 17145 w 981075"/>
                <a:gd name="connsiteY19" fmla="*/ 698373 h 1304925"/>
                <a:gd name="connsiteX20" fmla="*/ 9525 w 981075"/>
                <a:gd name="connsiteY20" fmla="*/ 685038 h 1304925"/>
                <a:gd name="connsiteX21" fmla="*/ 11716 w 981075"/>
                <a:gd name="connsiteY21" fmla="*/ 681514 h 1304925"/>
                <a:gd name="connsiteX22" fmla="*/ 15716 w 981075"/>
                <a:gd name="connsiteY22" fmla="*/ 681895 h 1304925"/>
                <a:gd name="connsiteX23" fmla="*/ 18764 w 981075"/>
                <a:gd name="connsiteY23" fmla="*/ 678847 h 1304925"/>
                <a:gd name="connsiteX24" fmla="*/ 29146 w 981075"/>
                <a:gd name="connsiteY24" fmla="*/ 685705 h 1304925"/>
                <a:gd name="connsiteX25" fmla="*/ 33623 w 981075"/>
                <a:gd name="connsiteY25" fmla="*/ 675989 h 1304925"/>
                <a:gd name="connsiteX26" fmla="*/ 42672 w 981075"/>
                <a:gd name="connsiteY26" fmla="*/ 671799 h 1304925"/>
                <a:gd name="connsiteX27" fmla="*/ 44196 w 981075"/>
                <a:gd name="connsiteY27" fmla="*/ 674656 h 1304925"/>
                <a:gd name="connsiteX28" fmla="*/ 47149 w 981075"/>
                <a:gd name="connsiteY28" fmla="*/ 673036 h 1304925"/>
                <a:gd name="connsiteX29" fmla="*/ 54483 w 981075"/>
                <a:gd name="connsiteY29" fmla="*/ 677894 h 1304925"/>
                <a:gd name="connsiteX30" fmla="*/ 61436 w 981075"/>
                <a:gd name="connsiteY30" fmla="*/ 674846 h 1304925"/>
                <a:gd name="connsiteX31" fmla="*/ 65532 w 981075"/>
                <a:gd name="connsiteY31" fmla="*/ 676466 h 1304925"/>
                <a:gd name="connsiteX32" fmla="*/ 69152 w 981075"/>
                <a:gd name="connsiteY32" fmla="*/ 661607 h 1304925"/>
                <a:gd name="connsiteX33" fmla="*/ 71152 w 981075"/>
                <a:gd name="connsiteY33" fmla="*/ 660845 h 1304925"/>
                <a:gd name="connsiteX34" fmla="*/ 70771 w 981075"/>
                <a:gd name="connsiteY34" fmla="*/ 654844 h 1304925"/>
                <a:gd name="connsiteX35" fmla="*/ 76676 w 981075"/>
                <a:gd name="connsiteY35" fmla="*/ 648938 h 1304925"/>
                <a:gd name="connsiteX36" fmla="*/ 87058 w 981075"/>
                <a:gd name="connsiteY36" fmla="*/ 649034 h 1304925"/>
                <a:gd name="connsiteX37" fmla="*/ 87439 w 981075"/>
                <a:gd name="connsiteY37" fmla="*/ 645319 h 1304925"/>
                <a:gd name="connsiteX38" fmla="*/ 91154 w 981075"/>
                <a:gd name="connsiteY38" fmla="*/ 650272 h 1304925"/>
                <a:gd name="connsiteX39" fmla="*/ 92297 w 981075"/>
                <a:gd name="connsiteY39" fmla="*/ 644176 h 1304925"/>
                <a:gd name="connsiteX40" fmla="*/ 89821 w 981075"/>
                <a:gd name="connsiteY40" fmla="*/ 643795 h 1304925"/>
                <a:gd name="connsiteX41" fmla="*/ 90011 w 981075"/>
                <a:gd name="connsiteY41" fmla="*/ 641223 h 1304925"/>
                <a:gd name="connsiteX42" fmla="*/ 102203 w 981075"/>
                <a:gd name="connsiteY42" fmla="*/ 624745 h 1304925"/>
                <a:gd name="connsiteX43" fmla="*/ 114014 w 981075"/>
                <a:gd name="connsiteY43" fmla="*/ 614649 h 1304925"/>
                <a:gd name="connsiteX44" fmla="*/ 118110 w 981075"/>
                <a:gd name="connsiteY44" fmla="*/ 617315 h 1304925"/>
                <a:gd name="connsiteX45" fmla="*/ 133445 w 981075"/>
                <a:gd name="connsiteY45" fmla="*/ 601694 h 1304925"/>
                <a:gd name="connsiteX46" fmla="*/ 141827 w 981075"/>
                <a:gd name="connsiteY46" fmla="*/ 601694 h 1304925"/>
                <a:gd name="connsiteX47" fmla="*/ 149828 w 981075"/>
                <a:gd name="connsiteY47" fmla="*/ 592169 h 1304925"/>
                <a:gd name="connsiteX48" fmla="*/ 154019 w 981075"/>
                <a:gd name="connsiteY48" fmla="*/ 591502 h 1304925"/>
                <a:gd name="connsiteX49" fmla="*/ 161354 w 981075"/>
                <a:gd name="connsiteY49" fmla="*/ 574643 h 1304925"/>
                <a:gd name="connsiteX50" fmla="*/ 170402 w 981075"/>
                <a:gd name="connsiteY50" fmla="*/ 567690 h 1304925"/>
                <a:gd name="connsiteX51" fmla="*/ 186023 w 981075"/>
                <a:gd name="connsiteY51" fmla="*/ 546735 h 1304925"/>
                <a:gd name="connsiteX52" fmla="*/ 182499 w 981075"/>
                <a:gd name="connsiteY52" fmla="*/ 540163 h 1304925"/>
                <a:gd name="connsiteX53" fmla="*/ 201930 w 981075"/>
                <a:gd name="connsiteY53" fmla="*/ 533876 h 1304925"/>
                <a:gd name="connsiteX54" fmla="*/ 214122 w 981075"/>
                <a:gd name="connsiteY54" fmla="*/ 523494 h 1304925"/>
                <a:gd name="connsiteX55" fmla="*/ 219742 w 981075"/>
                <a:gd name="connsiteY55" fmla="*/ 511302 h 1304925"/>
                <a:gd name="connsiteX56" fmla="*/ 229933 w 981075"/>
                <a:gd name="connsiteY56" fmla="*/ 506730 h 1304925"/>
                <a:gd name="connsiteX57" fmla="*/ 236315 w 981075"/>
                <a:gd name="connsiteY57" fmla="*/ 498920 h 1304925"/>
                <a:gd name="connsiteX58" fmla="*/ 248793 w 981075"/>
                <a:gd name="connsiteY58" fmla="*/ 490918 h 1304925"/>
                <a:gd name="connsiteX59" fmla="*/ 264128 w 981075"/>
                <a:gd name="connsiteY59" fmla="*/ 469868 h 1304925"/>
                <a:gd name="connsiteX60" fmla="*/ 274320 w 981075"/>
                <a:gd name="connsiteY60" fmla="*/ 468916 h 1304925"/>
                <a:gd name="connsiteX61" fmla="*/ 281845 w 981075"/>
                <a:gd name="connsiteY61" fmla="*/ 447770 h 1304925"/>
                <a:gd name="connsiteX62" fmla="*/ 281178 w 981075"/>
                <a:gd name="connsiteY62" fmla="*/ 435578 h 1304925"/>
                <a:gd name="connsiteX63" fmla="*/ 277844 w 981075"/>
                <a:gd name="connsiteY63" fmla="*/ 427291 h 1304925"/>
                <a:gd name="connsiteX64" fmla="*/ 280321 w 981075"/>
                <a:gd name="connsiteY64" fmla="*/ 420148 h 1304925"/>
                <a:gd name="connsiteX65" fmla="*/ 273748 w 981075"/>
                <a:gd name="connsiteY65" fmla="*/ 421195 h 1304925"/>
                <a:gd name="connsiteX66" fmla="*/ 253460 w 981075"/>
                <a:gd name="connsiteY66" fmla="*/ 414147 h 1304925"/>
                <a:gd name="connsiteX67" fmla="*/ 236506 w 981075"/>
                <a:gd name="connsiteY67" fmla="*/ 412432 h 1304925"/>
                <a:gd name="connsiteX68" fmla="*/ 217551 w 981075"/>
                <a:gd name="connsiteY68" fmla="*/ 397478 h 1304925"/>
                <a:gd name="connsiteX69" fmla="*/ 210312 w 981075"/>
                <a:gd name="connsiteY69" fmla="*/ 395954 h 1304925"/>
                <a:gd name="connsiteX70" fmla="*/ 190690 w 981075"/>
                <a:gd name="connsiteY70" fmla="*/ 409670 h 1304925"/>
                <a:gd name="connsiteX71" fmla="*/ 172783 w 981075"/>
                <a:gd name="connsiteY71" fmla="*/ 404336 h 1304925"/>
                <a:gd name="connsiteX72" fmla="*/ 158591 w 981075"/>
                <a:gd name="connsiteY72" fmla="*/ 410527 h 1304925"/>
                <a:gd name="connsiteX73" fmla="*/ 148209 w 981075"/>
                <a:gd name="connsiteY73" fmla="*/ 408623 h 1304925"/>
                <a:gd name="connsiteX74" fmla="*/ 136398 w 981075"/>
                <a:gd name="connsiteY74" fmla="*/ 399479 h 1304925"/>
                <a:gd name="connsiteX75" fmla="*/ 136779 w 981075"/>
                <a:gd name="connsiteY75" fmla="*/ 385286 h 1304925"/>
                <a:gd name="connsiteX76" fmla="*/ 131826 w 981075"/>
                <a:gd name="connsiteY76" fmla="*/ 375380 h 1304925"/>
                <a:gd name="connsiteX77" fmla="*/ 135922 w 981075"/>
                <a:gd name="connsiteY77" fmla="*/ 370523 h 1304925"/>
                <a:gd name="connsiteX78" fmla="*/ 136303 w 981075"/>
                <a:gd name="connsiteY78" fmla="*/ 363379 h 1304925"/>
                <a:gd name="connsiteX79" fmla="*/ 130112 w 981075"/>
                <a:gd name="connsiteY79" fmla="*/ 353092 h 1304925"/>
                <a:gd name="connsiteX80" fmla="*/ 134969 w 981075"/>
                <a:gd name="connsiteY80" fmla="*/ 344710 h 1304925"/>
                <a:gd name="connsiteX81" fmla="*/ 133064 w 981075"/>
                <a:gd name="connsiteY81" fmla="*/ 340519 h 1304925"/>
                <a:gd name="connsiteX82" fmla="*/ 134493 w 981075"/>
                <a:gd name="connsiteY82" fmla="*/ 330708 h 1304925"/>
                <a:gd name="connsiteX83" fmla="*/ 126206 w 981075"/>
                <a:gd name="connsiteY83" fmla="*/ 326041 h 1304925"/>
                <a:gd name="connsiteX84" fmla="*/ 118491 w 981075"/>
                <a:gd name="connsiteY84" fmla="*/ 329470 h 1304925"/>
                <a:gd name="connsiteX85" fmla="*/ 103632 w 981075"/>
                <a:gd name="connsiteY85" fmla="*/ 325469 h 1304925"/>
                <a:gd name="connsiteX86" fmla="*/ 99250 w 981075"/>
                <a:gd name="connsiteY86" fmla="*/ 311277 h 1304925"/>
                <a:gd name="connsiteX87" fmla="*/ 104013 w 981075"/>
                <a:gd name="connsiteY87" fmla="*/ 299085 h 1304925"/>
                <a:gd name="connsiteX88" fmla="*/ 123063 w 981075"/>
                <a:gd name="connsiteY88" fmla="*/ 288417 h 1304925"/>
                <a:gd name="connsiteX89" fmla="*/ 133921 w 981075"/>
                <a:gd name="connsiteY89" fmla="*/ 277939 h 1304925"/>
                <a:gd name="connsiteX90" fmla="*/ 147066 w 981075"/>
                <a:gd name="connsiteY90" fmla="*/ 270320 h 1304925"/>
                <a:gd name="connsiteX91" fmla="*/ 166116 w 981075"/>
                <a:gd name="connsiteY91" fmla="*/ 247269 h 1304925"/>
                <a:gd name="connsiteX92" fmla="*/ 166687 w 981075"/>
                <a:gd name="connsiteY92" fmla="*/ 245269 h 1304925"/>
                <a:gd name="connsiteX93" fmla="*/ 164020 w 981075"/>
                <a:gd name="connsiteY93" fmla="*/ 244602 h 1304925"/>
                <a:gd name="connsiteX94" fmla="*/ 170021 w 981075"/>
                <a:gd name="connsiteY94" fmla="*/ 230886 h 1304925"/>
                <a:gd name="connsiteX95" fmla="*/ 152876 w 981075"/>
                <a:gd name="connsiteY95" fmla="*/ 225647 h 1304925"/>
                <a:gd name="connsiteX96" fmla="*/ 143828 w 981075"/>
                <a:gd name="connsiteY96" fmla="*/ 194691 h 1304925"/>
                <a:gd name="connsiteX97" fmla="*/ 147637 w 981075"/>
                <a:gd name="connsiteY97" fmla="*/ 191834 h 1304925"/>
                <a:gd name="connsiteX98" fmla="*/ 143351 w 981075"/>
                <a:gd name="connsiteY98" fmla="*/ 187738 h 1304925"/>
                <a:gd name="connsiteX99" fmla="*/ 165545 w 981075"/>
                <a:gd name="connsiteY99" fmla="*/ 176689 h 1304925"/>
                <a:gd name="connsiteX100" fmla="*/ 165354 w 981075"/>
                <a:gd name="connsiteY100" fmla="*/ 183832 h 1304925"/>
                <a:gd name="connsiteX101" fmla="*/ 167354 w 981075"/>
                <a:gd name="connsiteY101" fmla="*/ 185547 h 1304925"/>
                <a:gd name="connsiteX102" fmla="*/ 170783 w 981075"/>
                <a:gd name="connsiteY102" fmla="*/ 183166 h 1304925"/>
                <a:gd name="connsiteX103" fmla="*/ 174117 w 981075"/>
                <a:gd name="connsiteY103" fmla="*/ 186499 h 1304925"/>
                <a:gd name="connsiteX104" fmla="*/ 178022 w 981075"/>
                <a:gd name="connsiteY104" fmla="*/ 191548 h 1304925"/>
                <a:gd name="connsiteX105" fmla="*/ 178213 w 981075"/>
                <a:gd name="connsiteY105" fmla="*/ 197644 h 1304925"/>
                <a:gd name="connsiteX106" fmla="*/ 185547 w 981075"/>
                <a:gd name="connsiteY106" fmla="*/ 206026 h 1304925"/>
                <a:gd name="connsiteX107" fmla="*/ 200120 w 981075"/>
                <a:gd name="connsiteY107" fmla="*/ 195739 h 1304925"/>
                <a:gd name="connsiteX108" fmla="*/ 199358 w 981075"/>
                <a:gd name="connsiteY108" fmla="*/ 179927 h 1304925"/>
                <a:gd name="connsiteX109" fmla="*/ 202882 w 981075"/>
                <a:gd name="connsiteY109" fmla="*/ 180975 h 1304925"/>
                <a:gd name="connsiteX110" fmla="*/ 206026 w 981075"/>
                <a:gd name="connsiteY110" fmla="*/ 189833 h 1304925"/>
                <a:gd name="connsiteX111" fmla="*/ 227171 w 981075"/>
                <a:gd name="connsiteY111" fmla="*/ 189738 h 1304925"/>
                <a:gd name="connsiteX112" fmla="*/ 242506 w 981075"/>
                <a:gd name="connsiteY112" fmla="*/ 196501 h 1304925"/>
                <a:gd name="connsiteX113" fmla="*/ 244221 w 981075"/>
                <a:gd name="connsiteY113" fmla="*/ 200215 h 1304925"/>
                <a:gd name="connsiteX114" fmla="*/ 261937 w 981075"/>
                <a:gd name="connsiteY114" fmla="*/ 201739 h 1304925"/>
                <a:gd name="connsiteX115" fmla="*/ 269177 w 981075"/>
                <a:gd name="connsiteY115" fmla="*/ 207550 h 1304925"/>
                <a:gd name="connsiteX116" fmla="*/ 268700 w 981075"/>
                <a:gd name="connsiteY116" fmla="*/ 192119 h 1304925"/>
                <a:gd name="connsiteX117" fmla="*/ 285179 w 981075"/>
                <a:gd name="connsiteY117" fmla="*/ 194501 h 1304925"/>
                <a:gd name="connsiteX118" fmla="*/ 285655 w 981075"/>
                <a:gd name="connsiteY118" fmla="*/ 203263 h 1304925"/>
                <a:gd name="connsiteX119" fmla="*/ 300133 w 981075"/>
                <a:gd name="connsiteY119" fmla="*/ 203359 h 1304925"/>
                <a:gd name="connsiteX120" fmla="*/ 303562 w 981075"/>
                <a:gd name="connsiteY120" fmla="*/ 210788 h 1304925"/>
                <a:gd name="connsiteX121" fmla="*/ 311182 w 981075"/>
                <a:gd name="connsiteY121" fmla="*/ 217075 h 1304925"/>
                <a:gd name="connsiteX122" fmla="*/ 313849 w 981075"/>
                <a:gd name="connsiteY122" fmla="*/ 211264 h 1304925"/>
                <a:gd name="connsiteX123" fmla="*/ 317563 w 981075"/>
                <a:gd name="connsiteY123" fmla="*/ 210598 h 1304925"/>
                <a:gd name="connsiteX124" fmla="*/ 327470 w 981075"/>
                <a:gd name="connsiteY124" fmla="*/ 200406 h 1304925"/>
                <a:gd name="connsiteX125" fmla="*/ 337471 w 981075"/>
                <a:gd name="connsiteY125" fmla="*/ 201644 h 1304925"/>
                <a:gd name="connsiteX126" fmla="*/ 352330 w 981075"/>
                <a:gd name="connsiteY126" fmla="*/ 199358 h 1304925"/>
                <a:gd name="connsiteX127" fmla="*/ 355759 w 981075"/>
                <a:gd name="connsiteY127" fmla="*/ 210788 h 1304925"/>
                <a:gd name="connsiteX128" fmla="*/ 350901 w 981075"/>
                <a:gd name="connsiteY128" fmla="*/ 223742 h 1304925"/>
                <a:gd name="connsiteX129" fmla="*/ 351663 w 981075"/>
                <a:gd name="connsiteY129" fmla="*/ 232029 h 1304925"/>
                <a:gd name="connsiteX130" fmla="*/ 348901 w 981075"/>
                <a:gd name="connsiteY130" fmla="*/ 241268 h 1304925"/>
                <a:gd name="connsiteX131" fmla="*/ 358712 w 981075"/>
                <a:gd name="connsiteY131" fmla="*/ 250793 h 1304925"/>
                <a:gd name="connsiteX132" fmla="*/ 376619 w 981075"/>
                <a:gd name="connsiteY132" fmla="*/ 257366 h 1304925"/>
                <a:gd name="connsiteX133" fmla="*/ 398240 w 981075"/>
                <a:gd name="connsiteY133" fmla="*/ 261080 h 1304925"/>
                <a:gd name="connsiteX134" fmla="*/ 420243 w 981075"/>
                <a:gd name="connsiteY134" fmla="*/ 245745 h 1304925"/>
                <a:gd name="connsiteX135" fmla="*/ 424434 w 981075"/>
                <a:gd name="connsiteY135" fmla="*/ 238696 h 1304925"/>
                <a:gd name="connsiteX136" fmla="*/ 423767 w 981075"/>
                <a:gd name="connsiteY136" fmla="*/ 231077 h 1304925"/>
                <a:gd name="connsiteX137" fmla="*/ 415195 w 981075"/>
                <a:gd name="connsiteY137" fmla="*/ 216408 h 1304925"/>
                <a:gd name="connsiteX138" fmla="*/ 420624 w 981075"/>
                <a:gd name="connsiteY138" fmla="*/ 182785 h 1304925"/>
                <a:gd name="connsiteX139" fmla="*/ 418433 w 981075"/>
                <a:gd name="connsiteY139" fmla="*/ 173641 h 1304925"/>
                <a:gd name="connsiteX140" fmla="*/ 419862 w 981075"/>
                <a:gd name="connsiteY140" fmla="*/ 166783 h 1304925"/>
                <a:gd name="connsiteX141" fmla="*/ 424339 w 981075"/>
                <a:gd name="connsiteY141" fmla="*/ 168402 h 1304925"/>
                <a:gd name="connsiteX142" fmla="*/ 437483 w 981075"/>
                <a:gd name="connsiteY142" fmla="*/ 164782 h 1304925"/>
                <a:gd name="connsiteX143" fmla="*/ 453295 w 981075"/>
                <a:gd name="connsiteY143" fmla="*/ 153257 h 1304925"/>
                <a:gd name="connsiteX144" fmla="*/ 462344 w 981075"/>
                <a:gd name="connsiteY144" fmla="*/ 141541 h 1304925"/>
                <a:gd name="connsiteX145" fmla="*/ 466344 w 981075"/>
                <a:gd name="connsiteY145" fmla="*/ 140398 h 1304925"/>
                <a:gd name="connsiteX146" fmla="*/ 485013 w 981075"/>
                <a:gd name="connsiteY146" fmla="*/ 148971 h 1304925"/>
                <a:gd name="connsiteX147" fmla="*/ 494443 w 981075"/>
                <a:gd name="connsiteY147" fmla="*/ 157734 h 1304925"/>
                <a:gd name="connsiteX148" fmla="*/ 508445 w 981075"/>
                <a:gd name="connsiteY148" fmla="*/ 165735 h 1304925"/>
                <a:gd name="connsiteX149" fmla="*/ 517493 w 981075"/>
                <a:gd name="connsiteY149" fmla="*/ 163163 h 1304925"/>
                <a:gd name="connsiteX150" fmla="*/ 527875 w 981075"/>
                <a:gd name="connsiteY150" fmla="*/ 163925 h 1304925"/>
                <a:gd name="connsiteX151" fmla="*/ 535781 w 981075"/>
                <a:gd name="connsiteY151" fmla="*/ 168783 h 1304925"/>
                <a:gd name="connsiteX152" fmla="*/ 527590 w 981075"/>
                <a:gd name="connsiteY152" fmla="*/ 142970 h 1304925"/>
                <a:gd name="connsiteX153" fmla="*/ 528828 w 981075"/>
                <a:gd name="connsiteY153" fmla="*/ 126778 h 1304925"/>
                <a:gd name="connsiteX154" fmla="*/ 534733 w 981075"/>
                <a:gd name="connsiteY154" fmla="*/ 123254 h 1304925"/>
                <a:gd name="connsiteX155" fmla="*/ 541020 w 981075"/>
                <a:gd name="connsiteY155" fmla="*/ 124301 h 1304925"/>
                <a:gd name="connsiteX156" fmla="*/ 559689 w 981075"/>
                <a:gd name="connsiteY156" fmla="*/ 120110 h 1304925"/>
                <a:gd name="connsiteX157" fmla="*/ 578548 w 981075"/>
                <a:gd name="connsiteY157" fmla="*/ 108013 h 1304925"/>
                <a:gd name="connsiteX158" fmla="*/ 595313 w 981075"/>
                <a:gd name="connsiteY158" fmla="*/ 106109 h 1304925"/>
                <a:gd name="connsiteX159" fmla="*/ 601408 w 981075"/>
                <a:gd name="connsiteY159" fmla="*/ 98679 h 1304925"/>
                <a:gd name="connsiteX160" fmla="*/ 603790 w 981075"/>
                <a:gd name="connsiteY160" fmla="*/ 85439 h 1304925"/>
                <a:gd name="connsiteX161" fmla="*/ 605599 w 981075"/>
                <a:gd name="connsiteY161" fmla="*/ 79820 h 1304925"/>
                <a:gd name="connsiteX162" fmla="*/ 607409 w 981075"/>
                <a:gd name="connsiteY162" fmla="*/ 80296 h 1304925"/>
                <a:gd name="connsiteX163" fmla="*/ 614172 w 981075"/>
                <a:gd name="connsiteY163" fmla="*/ 53816 h 1304925"/>
                <a:gd name="connsiteX164" fmla="*/ 613791 w 981075"/>
                <a:gd name="connsiteY164" fmla="*/ 38100 h 1304925"/>
                <a:gd name="connsiteX165" fmla="*/ 626078 w 981075"/>
                <a:gd name="connsiteY165" fmla="*/ 9525 h 1304925"/>
                <a:gd name="connsiteX166" fmla="*/ 639508 w 981075"/>
                <a:gd name="connsiteY166" fmla="*/ 13430 h 1304925"/>
                <a:gd name="connsiteX167" fmla="*/ 650367 w 981075"/>
                <a:gd name="connsiteY167" fmla="*/ 9525 h 1304925"/>
                <a:gd name="connsiteX168" fmla="*/ 652748 w 981075"/>
                <a:gd name="connsiteY168" fmla="*/ 12763 h 1304925"/>
                <a:gd name="connsiteX169" fmla="*/ 649510 w 981075"/>
                <a:gd name="connsiteY169" fmla="*/ 20098 h 1304925"/>
                <a:gd name="connsiteX170" fmla="*/ 652272 w 981075"/>
                <a:gd name="connsiteY170" fmla="*/ 24003 h 1304925"/>
                <a:gd name="connsiteX171" fmla="*/ 667798 w 981075"/>
                <a:gd name="connsiteY171" fmla="*/ 28861 h 1304925"/>
                <a:gd name="connsiteX172" fmla="*/ 678180 w 981075"/>
                <a:gd name="connsiteY172" fmla="*/ 25622 h 1304925"/>
                <a:gd name="connsiteX173" fmla="*/ 684466 w 981075"/>
                <a:gd name="connsiteY173" fmla="*/ 28194 h 1304925"/>
                <a:gd name="connsiteX174" fmla="*/ 692277 w 981075"/>
                <a:gd name="connsiteY174" fmla="*/ 26289 h 1304925"/>
                <a:gd name="connsiteX175" fmla="*/ 696658 w 981075"/>
                <a:gd name="connsiteY175" fmla="*/ 32956 h 1304925"/>
                <a:gd name="connsiteX176" fmla="*/ 699325 w 981075"/>
                <a:gd name="connsiteY176" fmla="*/ 47339 h 1304925"/>
                <a:gd name="connsiteX177" fmla="*/ 703897 w 981075"/>
                <a:gd name="connsiteY177" fmla="*/ 45339 h 1304925"/>
                <a:gd name="connsiteX178" fmla="*/ 719899 w 981075"/>
                <a:gd name="connsiteY178" fmla="*/ 47911 h 1304925"/>
                <a:gd name="connsiteX179" fmla="*/ 722186 w 981075"/>
                <a:gd name="connsiteY179" fmla="*/ 50959 h 1304925"/>
                <a:gd name="connsiteX180" fmla="*/ 722376 w 981075"/>
                <a:gd name="connsiteY180" fmla="*/ 61246 h 1304925"/>
                <a:gd name="connsiteX181" fmla="*/ 733139 w 981075"/>
                <a:gd name="connsiteY181" fmla="*/ 65913 h 1304925"/>
                <a:gd name="connsiteX182" fmla="*/ 746284 w 981075"/>
                <a:gd name="connsiteY182" fmla="*/ 77057 h 1304925"/>
                <a:gd name="connsiteX183" fmla="*/ 729044 w 981075"/>
                <a:gd name="connsiteY183" fmla="*/ 84677 h 1304925"/>
                <a:gd name="connsiteX184" fmla="*/ 724186 w 981075"/>
                <a:gd name="connsiteY184" fmla="*/ 89726 h 1304925"/>
                <a:gd name="connsiteX185" fmla="*/ 712565 w 981075"/>
                <a:gd name="connsiteY185" fmla="*/ 90202 h 1304925"/>
                <a:gd name="connsiteX186" fmla="*/ 713518 w 981075"/>
                <a:gd name="connsiteY186" fmla="*/ 93916 h 1304925"/>
                <a:gd name="connsiteX187" fmla="*/ 709803 w 981075"/>
                <a:gd name="connsiteY187" fmla="*/ 96393 h 1304925"/>
                <a:gd name="connsiteX188" fmla="*/ 711041 w 981075"/>
                <a:gd name="connsiteY188" fmla="*/ 117253 h 1304925"/>
                <a:gd name="connsiteX189" fmla="*/ 730091 w 981075"/>
                <a:gd name="connsiteY189" fmla="*/ 123825 h 1304925"/>
                <a:gd name="connsiteX190" fmla="*/ 731329 w 981075"/>
                <a:gd name="connsiteY190" fmla="*/ 126206 h 1304925"/>
                <a:gd name="connsiteX191" fmla="*/ 723614 w 981075"/>
                <a:gd name="connsiteY191" fmla="*/ 144780 h 1304925"/>
                <a:gd name="connsiteX192" fmla="*/ 727996 w 981075"/>
                <a:gd name="connsiteY192" fmla="*/ 144970 h 1304925"/>
                <a:gd name="connsiteX193" fmla="*/ 734187 w 981075"/>
                <a:gd name="connsiteY193" fmla="*/ 140970 h 1304925"/>
                <a:gd name="connsiteX194" fmla="*/ 727615 w 981075"/>
                <a:gd name="connsiteY194" fmla="*/ 146304 h 1304925"/>
                <a:gd name="connsiteX195" fmla="*/ 724567 w 981075"/>
                <a:gd name="connsiteY195" fmla="*/ 155162 h 1304925"/>
                <a:gd name="connsiteX196" fmla="*/ 727805 w 981075"/>
                <a:gd name="connsiteY196" fmla="*/ 162687 h 1304925"/>
                <a:gd name="connsiteX197" fmla="*/ 733330 w 981075"/>
                <a:gd name="connsiteY197" fmla="*/ 158401 h 1304925"/>
                <a:gd name="connsiteX198" fmla="*/ 741997 w 981075"/>
                <a:gd name="connsiteY198" fmla="*/ 167830 h 1304925"/>
                <a:gd name="connsiteX199" fmla="*/ 747808 w 981075"/>
                <a:gd name="connsiteY199" fmla="*/ 165259 h 1304925"/>
                <a:gd name="connsiteX200" fmla="*/ 749903 w 981075"/>
                <a:gd name="connsiteY200" fmla="*/ 167449 h 1304925"/>
                <a:gd name="connsiteX201" fmla="*/ 746760 w 981075"/>
                <a:gd name="connsiteY201" fmla="*/ 169259 h 1304925"/>
                <a:gd name="connsiteX202" fmla="*/ 747808 w 981075"/>
                <a:gd name="connsiteY202" fmla="*/ 171736 h 1304925"/>
                <a:gd name="connsiteX203" fmla="*/ 738473 w 981075"/>
                <a:gd name="connsiteY203" fmla="*/ 175070 h 1304925"/>
                <a:gd name="connsiteX204" fmla="*/ 731044 w 981075"/>
                <a:gd name="connsiteY204" fmla="*/ 174688 h 1304925"/>
                <a:gd name="connsiteX205" fmla="*/ 729805 w 981075"/>
                <a:gd name="connsiteY205" fmla="*/ 177070 h 1304925"/>
                <a:gd name="connsiteX206" fmla="*/ 744569 w 981075"/>
                <a:gd name="connsiteY206" fmla="*/ 183261 h 1304925"/>
                <a:gd name="connsiteX207" fmla="*/ 752570 w 981075"/>
                <a:gd name="connsiteY207" fmla="*/ 178403 h 1304925"/>
                <a:gd name="connsiteX208" fmla="*/ 754285 w 981075"/>
                <a:gd name="connsiteY208" fmla="*/ 172974 h 1304925"/>
                <a:gd name="connsiteX209" fmla="*/ 759428 w 981075"/>
                <a:gd name="connsiteY209" fmla="*/ 171069 h 1304925"/>
                <a:gd name="connsiteX210" fmla="*/ 764762 w 981075"/>
                <a:gd name="connsiteY210" fmla="*/ 164973 h 1304925"/>
                <a:gd name="connsiteX211" fmla="*/ 764953 w 981075"/>
                <a:gd name="connsiteY211" fmla="*/ 167830 h 1304925"/>
                <a:gd name="connsiteX212" fmla="*/ 771620 w 981075"/>
                <a:gd name="connsiteY212" fmla="*/ 167926 h 1304925"/>
                <a:gd name="connsiteX213" fmla="*/ 773430 w 981075"/>
                <a:gd name="connsiteY213" fmla="*/ 165354 h 1304925"/>
                <a:gd name="connsiteX214" fmla="*/ 776859 w 981075"/>
                <a:gd name="connsiteY214" fmla="*/ 168307 h 1304925"/>
                <a:gd name="connsiteX215" fmla="*/ 775049 w 981075"/>
                <a:gd name="connsiteY215" fmla="*/ 173545 h 1304925"/>
                <a:gd name="connsiteX216" fmla="*/ 782288 w 981075"/>
                <a:gd name="connsiteY216" fmla="*/ 178689 h 1304925"/>
                <a:gd name="connsiteX217" fmla="*/ 784003 w 981075"/>
                <a:gd name="connsiteY217" fmla="*/ 173260 h 1304925"/>
                <a:gd name="connsiteX218" fmla="*/ 788194 w 981075"/>
                <a:gd name="connsiteY218" fmla="*/ 172403 h 1304925"/>
                <a:gd name="connsiteX219" fmla="*/ 789146 w 981075"/>
                <a:gd name="connsiteY219" fmla="*/ 178594 h 1304925"/>
                <a:gd name="connsiteX220" fmla="*/ 794956 w 981075"/>
                <a:gd name="connsiteY220" fmla="*/ 181165 h 1304925"/>
                <a:gd name="connsiteX221" fmla="*/ 790289 w 981075"/>
                <a:gd name="connsiteY221" fmla="*/ 187262 h 1304925"/>
                <a:gd name="connsiteX222" fmla="*/ 787908 w 981075"/>
                <a:gd name="connsiteY222" fmla="*/ 200215 h 1304925"/>
                <a:gd name="connsiteX223" fmla="*/ 784098 w 981075"/>
                <a:gd name="connsiteY223" fmla="*/ 200692 h 1304925"/>
                <a:gd name="connsiteX224" fmla="*/ 784765 w 981075"/>
                <a:gd name="connsiteY224" fmla="*/ 212027 h 1304925"/>
                <a:gd name="connsiteX225" fmla="*/ 786955 w 981075"/>
                <a:gd name="connsiteY225" fmla="*/ 211741 h 1304925"/>
                <a:gd name="connsiteX226" fmla="*/ 781621 w 981075"/>
                <a:gd name="connsiteY226" fmla="*/ 225743 h 1304925"/>
                <a:gd name="connsiteX227" fmla="*/ 799147 w 981075"/>
                <a:gd name="connsiteY227" fmla="*/ 242316 h 1304925"/>
                <a:gd name="connsiteX228" fmla="*/ 808291 w 981075"/>
                <a:gd name="connsiteY228" fmla="*/ 247555 h 1304925"/>
                <a:gd name="connsiteX229" fmla="*/ 812482 w 981075"/>
                <a:gd name="connsiteY229" fmla="*/ 260604 h 1304925"/>
                <a:gd name="connsiteX230" fmla="*/ 819721 w 981075"/>
                <a:gd name="connsiteY230" fmla="*/ 260795 h 1304925"/>
                <a:gd name="connsiteX231" fmla="*/ 834104 w 981075"/>
                <a:gd name="connsiteY231" fmla="*/ 270320 h 1304925"/>
                <a:gd name="connsiteX232" fmla="*/ 840486 w 981075"/>
                <a:gd name="connsiteY232" fmla="*/ 260032 h 1304925"/>
                <a:gd name="connsiteX233" fmla="*/ 849154 w 981075"/>
                <a:gd name="connsiteY233" fmla="*/ 258413 h 1304925"/>
                <a:gd name="connsiteX234" fmla="*/ 850011 w 981075"/>
                <a:gd name="connsiteY234" fmla="*/ 269653 h 1304925"/>
                <a:gd name="connsiteX235" fmla="*/ 856012 w 981075"/>
                <a:gd name="connsiteY235" fmla="*/ 267462 h 1304925"/>
                <a:gd name="connsiteX236" fmla="*/ 862965 w 981075"/>
                <a:gd name="connsiteY236" fmla="*/ 275367 h 1304925"/>
                <a:gd name="connsiteX237" fmla="*/ 871823 w 981075"/>
                <a:gd name="connsiteY237" fmla="*/ 273558 h 1304925"/>
                <a:gd name="connsiteX238" fmla="*/ 887349 w 981075"/>
                <a:gd name="connsiteY238" fmla="*/ 281464 h 1304925"/>
                <a:gd name="connsiteX239" fmla="*/ 892016 w 981075"/>
                <a:gd name="connsiteY239" fmla="*/ 278225 h 1304925"/>
                <a:gd name="connsiteX240" fmla="*/ 898874 w 981075"/>
                <a:gd name="connsiteY240" fmla="*/ 277844 h 1304925"/>
                <a:gd name="connsiteX241" fmla="*/ 897446 w 981075"/>
                <a:gd name="connsiteY241" fmla="*/ 280225 h 1304925"/>
                <a:gd name="connsiteX242" fmla="*/ 900874 w 981075"/>
                <a:gd name="connsiteY242" fmla="*/ 283178 h 1304925"/>
                <a:gd name="connsiteX243" fmla="*/ 899160 w 981075"/>
                <a:gd name="connsiteY243" fmla="*/ 285369 h 1304925"/>
                <a:gd name="connsiteX244" fmla="*/ 903256 w 981075"/>
                <a:gd name="connsiteY244" fmla="*/ 289655 h 1304925"/>
                <a:gd name="connsiteX245" fmla="*/ 910971 w 981075"/>
                <a:gd name="connsiteY245" fmla="*/ 291275 h 1304925"/>
                <a:gd name="connsiteX246" fmla="*/ 922115 w 981075"/>
                <a:gd name="connsiteY246" fmla="*/ 288798 h 1304925"/>
                <a:gd name="connsiteX247" fmla="*/ 926306 w 981075"/>
                <a:gd name="connsiteY247" fmla="*/ 294132 h 1304925"/>
                <a:gd name="connsiteX248" fmla="*/ 922877 w 981075"/>
                <a:gd name="connsiteY248" fmla="*/ 304419 h 1304925"/>
                <a:gd name="connsiteX249" fmla="*/ 909161 w 981075"/>
                <a:gd name="connsiteY249" fmla="*/ 316230 h 1304925"/>
                <a:gd name="connsiteX250" fmla="*/ 906685 w 981075"/>
                <a:gd name="connsiteY250" fmla="*/ 329375 h 1304925"/>
                <a:gd name="connsiteX251" fmla="*/ 916686 w 981075"/>
                <a:gd name="connsiteY251" fmla="*/ 326422 h 1304925"/>
                <a:gd name="connsiteX252" fmla="*/ 944785 w 981075"/>
                <a:gd name="connsiteY252" fmla="*/ 307753 h 1304925"/>
                <a:gd name="connsiteX253" fmla="*/ 956405 w 981075"/>
                <a:gd name="connsiteY253" fmla="*/ 304133 h 1304925"/>
                <a:gd name="connsiteX254" fmla="*/ 957263 w 981075"/>
                <a:gd name="connsiteY254" fmla="*/ 307467 h 1304925"/>
                <a:gd name="connsiteX255" fmla="*/ 963739 w 981075"/>
                <a:gd name="connsiteY255" fmla="*/ 305752 h 1304925"/>
                <a:gd name="connsiteX256" fmla="*/ 951738 w 981075"/>
                <a:gd name="connsiteY256" fmla="*/ 311753 h 1304925"/>
                <a:gd name="connsiteX257" fmla="*/ 955738 w 981075"/>
                <a:gd name="connsiteY257" fmla="*/ 315468 h 1304925"/>
                <a:gd name="connsiteX258" fmla="*/ 956691 w 981075"/>
                <a:gd name="connsiteY258" fmla="*/ 320516 h 1304925"/>
                <a:gd name="connsiteX259" fmla="*/ 948690 w 981075"/>
                <a:gd name="connsiteY259" fmla="*/ 326803 h 1304925"/>
                <a:gd name="connsiteX260" fmla="*/ 947356 w 981075"/>
                <a:gd name="connsiteY260" fmla="*/ 332708 h 1304925"/>
                <a:gd name="connsiteX261" fmla="*/ 951833 w 981075"/>
                <a:gd name="connsiteY261" fmla="*/ 336518 h 1304925"/>
                <a:gd name="connsiteX262" fmla="*/ 947356 w 981075"/>
                <a:gd name="connsiteY262" fmla="*/ 345472 h 1304925"/>
                <a:gd name="connsiteX263" fmla="*/ 945071 w 981075"/>
                <a:gd name="connsiteY263" fmla="*/ 345281 h 1304925"/>
                <a:gd name="connsiteX264" fmla="*/ 944023 w 981075"/>
                <a:gd name="connsiteY264" fmla="*/ 352616 h 1304925"/>
                <a:gd name="connsiteX265" fmla="*/ 935260 w 981075"/>
                <a:gd name="connsiteY265" fmla="*/ 357759 h 1304925"/>
                <a:gd name="connsiteX266" fmla="*/ 918400 w 981075"/>
                <a:gd name="connsiteY266" fmla="*/ 356997 h 1304925"/>
                <a:gd name="connsiteX267" fmla="*/ 913447 w 981075"/>
                <a:gd name="connsiteY267" fmla="*/ 368618 h 1304925"/>
                <a:gd name="connsiteX268" fmla="*/ 903827 w 981075"/>
                <a:gd name="connsiteY268" fmla="*/ 376714 h 1304925"/>
                <a:gd name="connsiteX269" fmla="*/ 902208 w 981075"/>
                <a:gd name="connsiteY269" fmla="*/ 373856 h 1304925"/>
                <a:gd name="connsiteX270" fmla="*/ 881539 w 981075"/>
                <a:gd name="connsiteY270" fmla="*/ 369284 h 1304925"/>
                <a:gd name="connsiteX271" fmla="*/ 865251 w 981075"/>
                <a:gd name="connsiteY271" fmla="*/ 374809 h 1304925"/>
                <a:gd name="connsiteX272" fmla="*/ 855250 w 981075"/>
                <a:gd name="connsiteY272" fmla="*/ 386905 h 1304925"/>
                <a:gd name="connsiteX273" fmla="*/ 855631 w 981075"/>
                <a:gd name="connsiteY273" fmla="*/ 397002 h 1304925"/>
                <a:gd name="connsiteX274" fmla="*/ 849630 w 981075"/>
                <a:gd name="connsiteY274" fmla="*/ 418814 h 1304925"/>
                <a:gd name="connsiteX275" fmla="*/ 856107 w 981075"/>
                <a:gd name="connsiteY275" fmla="*/ 431673 h 1304925"/>
                <a:gd name="connsiteX276" fmla="*/ 870680 w 981075"/>
                <a:gd name="connsiteY276" fmla="*/ 449866 h 1304925"/>
                <a:gd name="connsiteX277" fmla="*/ 871633 w 981075"/>
                <a:gd name="connsiteY277" fmla="*/ 461391 h 1304925"/>
                <a:gd name="connsiteX278" fmla="*/ 879348 w 981075"/>
                <a:gd name="connsiteY278" fmla="*/ 478155 h 1304925"/>
                <a:gd name="connsiteX279" fmla="*/ 877824 w 981075"/>
                <a:gd name="connsiteY279" fmla="*/ 482536 h 1304925"/>
                <a:gd name="connsiteX280" fmla="*/ 855154 w 981075"/>
                <a:gd name="connsiteY280" fmla="*/ 507302 h 1304925"/>
                <a:gd name="connsiteX281" fmla="*/ 855536 w 981075"/>
                <a:gd name="connsiteY281" fmla="*/ 511873 h 1304925"/>
                <a:gd name="connsiteX282" fmla="*/ 878396 w 981075"/>
                <a:gd name="connsiteY282" fmla="*/ 523208 h 1304925"/>
                <a:gd name="connsiteX283" fmla="*/ 886206 w 981075"/>
                <a:gd name="connsiteY283" fmla="*/ 532162 h 1304925"/>
                <a:gd name="connsiteX284" fmla="*/ 904875 w 981075"/>
                <a:gd name="connsiteY284" fmla="*/ 538163 h 1304925"/>
                <a:gd name="connsiteX285" fmla="*/ 905732 w 981075"/>
                <a:gd name="connsiteY285" fmla="*/ 545782 h 1304925"/>
                <a:gd name="connsiteX286" fmla="*/ 910590 w 981075"/>
                <a:gd name="connsiteY286" fmla="*/ 554927 h 1304925"/>
                <a:gd name="connsiteX287" fmla="*/ 908780 w 981075"/>
                <a:gd name="connsiteY287" fmla="*/ 559498 h 1304925"/>
                <a:gd name="connsiteX288" fmla="*/ 913543 w 981075"/>
                <a:gd name="connsiteY288" fmla="*/ 565404 h 1304925"/>
                <a:gd name="connsiteX289" fmla="*/ 912495 w 981075"/>
                <a:gd name="connsiteY289" fmla="*/ 568261 h 1304925"/>
                <a:gd name="connsiteX290" fmla="*/ 918115 w 981075"/>
                <a:gd name="connsiteY290" fmla="*/ 573214 h 1304925"/>
                <a:gd name="connsiteX291" fmla="*/ 918210 w 981075"/>
                <a:gd name="connsiteY291" fmla="*/ 577405 h 1304925"/>
                <a:gd name="connsiteX292" fmla="*/ 915543 w 981075"/>
                <a:gd name="connsiteY292" fmla="*/ 578930 h 1304925"/>
                <a:gd name="connsiteX293" fmla="*/ 919639 w 981075"/>
                <a:gd name="connsiteY293" fmla="*/ 590645 h 1304925"/>
                <a:gd name="connsiteX294" fmla="*/ 914686 w 981075"/>
                <a:gd name="connsiteY294" fmla="*/ 603218 h 1304925"/>
                <a:gd name="connsiteX295" fmla="*/ 917543 w 981075"/>
                <a:gd name="connsiteY295" fmla="*/ 613886 h 1304925"/>
                <a:gd name="connsiteX296" fmla="*/ 916114 w 981075"/>
                <a:gd name="connsiteY296" fmla="*/ 625221 h 1304925"/>
                <a:gd name="connsiteX297" fmla="*/ 922115 w 981075"/>
                <a:gd name="connsiteY297" fmla="*/ 631889 h 1304925"/>
                <a:gd name="connsiteX298" fmla="*/ 923639 w 981075"/>
                <a:gd name="connsiteY298" fmla="*/ 639223 h 1304925"/>
                <a:gd name="connsiteX299" fmla="*/ 916877 w 981075"/>
                <a:gd name="connsiteY299" fmla="*/ 650748 h 1304925"/>
                <a:gd name="connsiteX300" fmla="*/ 916400 w 981075"/>
                <a:gd name="connsiteY300" fmla="*/ 660559 h 1304925"/>
                <a:gd name="connsiteX301" fmla="*/ 911447 w 981075"/>
                <a:gd name="connsiteY301" fmla="*/ 669131 h 1304925"/>
                <a:gd name="connsiteX302" fmla="*/ 908304 w 981075"/>
                <a:gd name="connsiteY302" fmla="*/ 694468 h 1304925"/>
                <a:gd name="connsiteX303" fmla="*/ 901827 w 981075"/>
                <a:gd name="connsiteY303" fmla="*/ 704183 h 1304925"/>
                <a:gd name="connsiteX304" fmla="*/ 903161 w 981075"/>
                <a:gd name="connsiteY304" fmla="*/ 715899 h 1304925"/>
                <a:gd name="connsiteX305" fmla="*/ 895826 w 981075"/>
                <a:gd name="connsiteY305" fmla="*/ 724758 h 1304925"/>
                <a:gd name="connsiteX306" fmla="*/ 906875 w 981075"/>
                <a:gd name="connsiteY306" fmla="*/ 734283 h 1304925"/>
                <a:gd name="connsiteX307" fmla="*/ 915448 w 981075"/>
                <a:gd name="connsiteY307" fmla="*/ 735616 h 1304925"/>
                <a:gd name="connsiteX308" fmla="*/ 930878 w 981075"/>
                <a:gd name="connsiteY308" fmla="*/ 749046 h 1304925"/>
                <a:gd name="connsiteX309" fmla="*/ 919353 w 981075"/>
                <a:gd name="connsiteY309" fmla="*/ 753333 h 1304925"/>
                <a:gd name="connsiteX310" fmla="*/ 914400 w 981075"/>
                <a:gd name="connsiteY310" fmla="*/ 760190 h 1304925"/>
                <a:gd name="connsiteX311" fmla="*/ 913638 w 981075"/>
                <a:gd name="connsiteY311" fmla="*/ 779907 h 1304925"/>
                <a:gd name="connsiteX312" fmla="*/ 922020 w 981075"/>
                <a:gd name="connsiteY312" fmla="*/ 778097 h 1304925"/>
                <a:gd name="connsiteX313" fmla="*/ 936212 w 981075"/>
                <a:gd name="connsiteY313" fmla="*/ 785813 h 1304925"/>
                <a:gd name="connsiteX314" fmla="*/ 948785 w 981075"/>
                <a:gd name="connsiteY314" fmla="*/ 806863 h 1304925"/>
                <a:gd name="connsiteX315" fmla="*/ 951071 w 981075"/>
                <a:gd name="connsiteY315" fmla="*/ 829151 h 1304925"/>
                <a:gd name="connsiteX316" fmla="*/ 954596 w 981075"/>
                <a:gd name="connsiteY316" fmla="*/ 839534 h 1304925"/>
                <a:gd name="connsiteX317" fmla="*/ 961835 w 981075"/>
                <a:gd name="connsiteY317" fmla="*/ 846296 h 1304925"/>
                <a:gd name="connsiteX318" fmla="*/ 958024 w 981075"/>
                <a:gd name="connsiteY318" fmla="*/ 865251 h 1304925"/>
                <a:gd name="connsiteX319" fmla="*/ 972598 w 981075"/>
                <a:gd name="connsiteY319" fmla="*/ 892302 h 1304925"/>
                <a:gd name="connsiteX320" fmla="*/ 958882 w 981075"/>
                <a:gd name="connsiteY320" fmla="*/ 913543 h 1304925"/>
                <a:gd name="connsiteX321" fmla="*/ 937450 w 981075"/>
                <a:gd name="connsiteY321" fmla="*/ 918020 h 1304925"/>
                <a:gd name="connsiteX322" fmla="*/ 912971 w 981075"/>
                <a:gd name="connsiteY322" fmla="*/ 930307 h 1304925"/>
                <a:gd name="connsiteX323" fmla="*/ 914210 w 981075"/>
                <a:gd name="connsiteY323" fmla="*/ 934974 h 1304925"/>
                <a:gd name="connsiteX324" fmla="*/ 924401 w 981075"/>
                <a:gd name="connsiteY324" fmla="*/ 932021 h 1304925"/>
                <a:gd name="connsiteX325" fmla="*/ 956120 w 981075"/>
                <a:gd name="connsiteY325" fmla="*/ 999839 h 1304925"/>
                <a:gd name="connsiteX326" fmla="*/ 935831 w 981075"/>
                <a:gd name="connsiteY326" fmla="*/ 995743 h 1304925"/>
                <a:gd name="connsiteX327" fmla="*/ 931450 w 981075"/>
                <a:gd name="connsiteY327" fmla="*/ 997172 h 1304925"/>
                <a:gd name="connsiteX328" fmla="*/ 925354 w 981075"/>
                <a:gd name="connsiteY328" fmla="*/ 991076 h 1304925"/>
                <a:gd name="connsiteX329" fmla="*/ 912209 w 981075"/>
                <a:gd name="connsiteY329" fmla="*/ 992981 h 1304925"/>
                <a:gd name="connsiteX330" fmla="*/ 914971 w 981075"/>
                <a:gd name="connsiteY330" fmla="*/ 1002316 h 1304925"/>
                <a:gd name="connsiteX331" fmla="*/ 911733 w 981075"/>
                <a:gd name="connsiteY331" fmla="*/ 1027176 h 1304925"/>
                <a:gd name="connsiteX332" fmla="*/ 917353 w 981075"/>
                <a:gd name="connsiteY332" fmla="*/ 1048036 h 1304925"/>
                <a:gd name="connsiteX333" fmla="*/ 911066 w 981075"/>
                <a:gd name="connsiteY333" fmla="*/ 1053942 h 1304925"/>
                <a:gd name="connsiteX334" fmla="*/ 900970 w 981075"/>
                <a:gd name="connsiteY334" fmla="*/ 1057751 h 1304925"/>
                <a:gd name="connsiteX335" fmla="*/ 900684 w 981075"/>
                <a:gd name="connsiteY335" fmla="*/ 1061275 h 1304925"/>
                <a:gd name="connsiteX336" fmla="*/ 917353 w 981075"/>
                <a:gd name="connsiteY336" fmla="*/ 1079278 h 1304925"/>
                <a:gd name="connsiteX337" fmla="*/ 922115 w 981075"/>
                <a:gd name="connsiteY337" fmla="*/ 1098804 h 1304925"/>
                <a:gd name="connsiteX338" fmla="*/ 923925 w 981075"/>
                <a:gd name="connsiteY338" fmla="*/ 1102138 h 1304925"/>
                <a:gd name="connsiteX339" fmla="*/ 930402 w 981075"/>
                <a:gd name="connsiteY339" fmla="*/ 1104138 h 1304925"/>
                <a:gd name="connsiteX340" fmla="*/ 930402 w 981075"/>
                <a:gd name="connsiteY340" fmla="*/ 1114901 h 1304925"/>
                <a:gd name="connsiteX341" fmla="*/ 941546 w 981075"/>
                <a:gd name="connsiteY341" fmla="*/ 1126141 h 1304925"/>
                <a:gd name="connsiteX342" fmla="*/ 929449 w 981075"/>
                <a:gd name="connsiteY342" fmla="*/ 1145381 h 1304925"/>
                <a:gd name="connsiteX343" fmla="*/ 921067 w 981075"/>
                <a:gd name="connsiteY343" fmla="*/ 1146905 h 1304925"/>
                <a:gd name="connsiteX344" fmla="*/ 914495 w 981075"/>
                <a:gd name="connsiteY344" fmla="*/ 1157288 h 1304925"/>
                <a:gd name="connsiteX345" fmla="*/ 889635 w 981075"/>
                <a:gd name="connsiteY345" fmla="*/ 1162812 h 1304925"/>
                <a:gd name="connsiteX346" fmla="*/ 897541 w 981075"/>
                <a:gd name="connsiteY346" fmla="*/ 1172433 h 1304925"/>
                <a:gd name="connsiteX347" fmla="*/ 897160 w 981075"/>
                <a:gd name="connsiteY347" fmla="*/ 1180433 h 1304925"/>
                <a:gd name="connsiteX348" fmla="*/ 891826 w 981075"/>
                <a:gd name="connsiteY348" fmla="*/ 1186815 h 1304925"/>
                <a:gd name="connsiteX349" fmla="*/ 913829 w 981075"/>
                <a:gd name="connsiteY349" fmla="*/ 1201388 h 1304925"/>
                <a:gd name="connsiteX350" fmla="*/ 911733 w 981075"/>
                <a:gd name="connsiteY350" fmla="*/ 1205389 h 1304925"/>
                <a:gd name="connsiteX351" fmla="*/ 907828 w 981075"/>
                <a:gd name="connsiteY351" fmla="*/ 1203770 h 1304925"/>
                <a:gd name="connsiteX352" fmla="*/ 907352 w 981075"/>
                <a:gd name="connsiteY352" fmla="*/ 1208056 h 1304925"/>
                <a:gd name="connsiteX353" fmla="*/ 916877 w 981075"/>
                <a:gd name="connsiteY353" fmla="*/ 1213009 h 1304925"/>
                <a:gd name="connsiteX354" fmla="*/ 914210 w 981075"/>
                <a:gd name="connsiteY354" fmla="*/ 1220534 h 1304925"/>
                <a:gd name="connsiteX355" fmla="*/ 915924 w 981075"/>
                <a:gd name="connsiteY355" fmla="*/ 1250061 h 1304925"/>
                <a:gd name="connsiteX356" fmla="*/ 923354 w 981075"/>
                <a:gd name="connsiteY356" fmla="*/ 1267397 h 1304925"/>
                <a:gd name="connsiteX357" fmla="*/ 912781 w 981075"/>
                <a:gd name="connsiteY357" fmla="*/ 1271683 h 1304925"/>
                <a:gd name="connsiteX358" fmla="*/ 909447 w 981075"/>
                <a:gd name="connsiteY358" fmla="*/ 1278731 h 1304925"/>
                <a:gd name="connsiteX359" fmla="*/ 904970 w 981075"/>
                <a:gd name="connsiteY359" fmla="*/ 1281208 h 1304925"/>
                <a:gd name="connsiteX360" fmla="*/ 902494 w 981075"/>
                <a:gd name="connsiteY360" fmla="*/ 1292923 h 1304925"/>
                <a:gd name="connsiteX361" fmla="*/ 897160 w 981075"/>
                <a:gd name="connsiteY361" fmla="*/ 1297972 h 1304925"/>
                <a:gd name="connsiteX362" fmla="*/ 884872 w 981075"/>
                <a:gd name="connsiteY362" fmla="*/ 1302258 h 1304925"/>
                <a:gd name="connsiteX363" fmla="*/ 882396 w 981075"/>
                <a:gd name="connsiteY363" fmla="*/ 1294543 h 1304925"/>
                <a:gd name="connsiteX364" fmla="*/ 871919 w 981075"/>
                <a:gd name="connsiteY364" fmla="*/ 1289495 h 1304925"/>
                <a:gd name="connsiteX365" fmla="*/ 865156 w 981075"/>
                <a:gd name="connsiteY365" fmla="*/ 1282351 h 1304925"/>
                <a:gd name="connsiteX366" fmla="*/ 856202 w 981075"/>
                <a:gd name="connsiteY366" fmla="*/ 1279303 h 1304925"/>
                <a:gd name="connsiteX367" fmla="*/ 855250 w 981075"/>
                <a:gd name="connsiteY367" fmla="*/ 1273302 h 1304925"/>
                <a:gd name="connsiteX368" fmla="*/ 849154 w 981075"/>
                <a:gd name="connsiteY368" fmla="*/ 1266063 h 1304925"/>
                <a:gd name="connsiteX369" fmla="*/ 820579 w 981075"/>
                <a:gd name="connsiteY369" fmla="*/ 1260443 h 1304925"/>
                <a:gd name="connsiteX370" fmla="*/ 809244 w 981075"/>
                <a:gd name="connsiteY370" fmla="*/ 1246537 h 1304925"/>
                <a:gd name="connsiteX371" fmla="*/ 802481 w 981075"/>
                <a:gd name="connsiteY371" fmla="*/ 1241870 h 1304925"/>
                <a:gd name="connsiteX372" fmla="*/ 794195 w 981075"/>
                <a:gd name="connsiteY372" fmla="*/ 1239679 h 1304925"/>
                <a:gd name="connsiteX373" fmla="*/ 790480 w 981075"/>
                <a:gd name="connsiteY373" fmla="*/ 1244632 h 1304925"/>
                <a:gd name="connsiteX374" fmla="*/ 794480 w 981075"/>
                <a:gd name="connsiteY374" fmla="*/ 1230154 h 1304925"/>
                <a:gd name="connsiteX375" fmla="*/ 780288 w 981075"/>
                <a:gd name="connsiteY375" fmla="*/ 1227773 h 1304925"/>
                <a:gd name="connsiteX376" fmla="*/ 742093 w 981075"/>
                <a:gd name="connsiteY376" fmla="*/ 1198245 h 1304925"/>
                <a:gd name="connsiteX377" fmla="*/ 738188 w 981075"/>
                <a:gd name="connsiteY377" fmla="*/ 1204055 h 1304925"/>
                <a:gd name="connsiteX378" fmla="*/ 739521 w 981075"/>
                <a:gd name="connsiteY378" fmla="*/ 1208627 h 1304925"/>
                <a:gd name="connsiteX379" fmla="*/ 733996 w 981075"/>
                <a:gd name="connsiteY379" fmla="*/ 1214152 h 1304925"/>
                <a:gd name="connsiteX380" fmla="*/ 731615 w 981075"/>
                <a:gd name="connsiteY380" fmla="*/ 1229392 h 1304925"/>
                <a:gd name="connsiteX381" fmla="*/ 725519 w 981075"/>
                <a:gd name="connsiteY381" fmla="*/ 1235488 h 1304925"/>
                <a:gd name="connsiteX382" fmla="*/ 722376 w 981075"/>
                <a:gd name="connsiteY382" fmla="*/ 1243108 h 1304925"/>
                <a:gd name="connsiteX383" fmla="*/ 722376 w 981075"/>
                <a:gd name="connsiteY383" fmla="*/ 1258062 h 1304925"/>
                <a:gd name="connsiteX384" fmla="*/ 726377 w 981075"/>
                <a:gd name="connsiteY384" fmla="*/ 1260824 h 1304925"/>
                <a:gd name="connsiteX385" fmla="*/ 720566 w 981075"/>
                <a:gd name="connsiteY385" fmla="*/ 1272254 h 1304925"/>
                <a:gd name="connsiteX386" fmla="*/ 726186 w 981075"/>
                <a:gd name="connsiteY386" fmla="*/ 1275683 h 1304925"/>
                <a:gd name="connsiteX387" fmla="*/ 722566 w 981075"/>
                <a:gd name="connsiteY387" fmla="*/ 1289304 h 1304925"/>
                <a:gd name="connsiteX388" fmla="*/ 717518 w 981075"/>
                <a:gd name="connsiteY388" fmla="*/ 1296734 h 1304925"/>
                <a:gd name="connsiteX389" fmla="*/ 700849 w 981075"/>
                <a:gd name="connsiteY389" fmla="*/ 1291876 h 1304925"/>
                <a:gd name="connsiteX390" fmla="*/ 682942 w 981075"/>
                <a:gd name="connsiteY390" fmla="*/ 1298257 h 1304925"/>
                <a:gd name="connsiteX391" fmla="*/ 677132 w 981075"/>
                <a:gd name="connsiteY391" fmla="*/ 1291114 h 1304925"/>
                <a:gd name="connsiteX392" fmla="*/ 681323 w 981075"/>
                <a:gd name="connsiteY392" fmla="*/ 1284256 h 1304925"/>
                <a:gd name="connsiteX393" fmla="*/ 684086 w 981075"/>
                <a:gd name="connsiteY393" fmla="*/ 1270064 h 1304925"/>
                <a:gd name="connsiteX394" fmla="*/ 691420 w 981075"/>
                <a:gd name="connsiteY394" fmla="*/ 1274540 h 1304925"/>
                <a:gd name="connsiteX395" fmla="*/ 704564 w 981075"/>
                <a:gd name="connsiteY395" fmla="*/ 1245870 h 1304925"/>
                <a:gd name="connsiteX396" fmla="*/ 686181 w 981075"/>
                <a:gd name="connsiteY396" fmla="*/ 1245680 h 1304925"/>
                <a:gd name="connsiteX397" fmla="*/ 671989 w 981075"/>
                <a:gd name="connsiteY397" fmla="*/ 1236821 h 1304925"/>
                <a:gd name="connsiteX398" fmla="*/ 662178 w 981075"/>
                <a:gd name="connsiteY398" fmla="*/ 1236631 h 1304925"/>
                <a:gd name="connsiteX399" fmla="*/ 656558 w 981075"/>
                <a:gd name="connsiteY399" fmla="*/ 1240536 h 1304925"/>
                <a:gd name="connsiteX400" fmla="*/ 650462 w 981075"/>
                <a:gd name="connsiteY400" fmla="*/ 1239298 h 1304925"/>
                <a:gd name="connsiteX401" fmla="*/ 635127 w 981075"/>
                <a:gd name="connsiteY401" fmla="*/ 1225392 h 1304925"/>
                <a:gd name="connsiteX402" fmla="*/ 632460 w 981075"/>
                <a:gd name="connsiteY402" fmla="*/ 1213104 h 1304925"/>
                <a:gd name="connsiteX403" fmla="*/ 623411 w 981075"/>
                <a:gd name="connsiteY403" fmla="*/ 1226534 h 1304925"/>
                <a:gd name="connsiteX404" fmla="*/ 622078 w 981075"/>
                <a:gd name="connsiteY404" fmla="*/ 1237679 h 1304925"/>
                <a:gd name="connsiteX405" fmla="*/ 614172 w 981075"/>
                <a:gd name="connsiteY405" fmla="*/ 1226725 h 1304925"/>
                <a:gd name="connsiteX406" fmla="*/ 598741 w 981075"/>
                <a:gd name="connsiteY406" fmla="*/ 1232154 h 1304925"/>
                <a:gd name="connsiteX407" fmla="*/ 596455 w 981075"/>
                <a:gd name="connsiteY407" fmla="*/ 1230535 h 1304925"/>
                <a:gd name="connsiteX408" fmla="*/ 594836 w 981075"/>
                <a:gd name="connsiteY408" fmla="*/ 1225486 h 1304925"/>
                <a:gd name="connsiteX409" fmla="*/ 584073 w 981075"/>
                <a:gd name="connsiteY409" fmla="*/ 1213675 h 1304925"/>
                <a:gd name="connsiteX410" fmla="*/ 588931 w 981075"/>
                <a:gd name="connsiteY410" fmla="*/ 1208341 h 1304925"/>
                <a:gd name="connsiteX411" fmla="*/ 589216 w 981075"/>
                <a:gd name="connsiteY411" fmla="*/ 1196245 h 1304925"/>
                <a:gd name="connsiteX412" fmla="*/ 580358 w 981075"/>
                <a:gd name="connsiteY412" fmla="*/ 1197388 h 1304925"/>
                <a:gd name="connsiteX413" fmla="*/ 581215 w 981075"/>
                <a:gd name="connsiteY413" fmla="*/ 1187386 h 1304925"/>
                <a:gd name="connsiteX414" fmla="*/ 575024 w 981075"/>
                <a:gd name="connsiteY414" fmla="*/ 1170718 h 1304925"/>
                <a:gd name="connsiteX415" fmla="*/ 573214 w 981075"/>
                <a:gd name="connsiteY415" fmla="*/ 1168146 h 1304925"/>
                <a:gd name="connsiteX416" fmla="*/ 558451 w 981075"/>
                <a:gd name="connsiteY416" fmla="*/ 1166622 h 1304925"/>
                <a:gd name="connsiteX417" fmla="*/ 552831 w 981075"/>
                <a:gd name="connsiteY417" fmla="*/ 1141381 h 1304925"/>
                <a:gd name="connsiteX418" fmla="*/ 554260 w 981075"/>
                <a:gd name="connsiteY418" fmla="*/ 1128332 h 1304925"/>
                <a:gd name="connsiteX419" fmla="*/ 556736 w 981075"/>
                <a:gd name="connsiteY419" fmla="*/ 1116711 h 1304925"/>
                <a:gd name="connsiteX420" fmla="*/ 561499 w 981075"/>
                <a:gd name="connsiteY420" fmla="*/ 1111758 h 1304925"/>
                <a:gd name="connsiteX421" fmla="*/ 566356 w 981075"/>
                <a:gd name="connsiteY421" fmla="*/ 1112044 h 1304925"/>
                <a:gd name="connsiteX422" fmla="*/ 563023 w 981075"/>
                <a:gd name="connsiteY422" fmla="*/ 1108615 h 1304925"/>
                <a:gd name="connsiteX423" fmla="*/ 587978 w 981075"/>
                <a:gd name="connsiteY423" fmla="*/ 1083469 h 1304925"/>
                <a:gd name="connsiteX424" fmla="*/ 606838 w 981075"/>
                <a:gd name="connsiteY424" fmla="*/ 1074801 h 1304925"/>
                <a:gd name="connsiteX425" fmla="*/ 611410 w 981075"/>
                <a:gd name="connsiteY425" fmla="*/ 1065848 h 1304925"/>
                <a:gd name="connsiteX426" fmla="*/ 616744 w 981075"/>
                <a:gd name="connsiteY426" fmla="*/ 1067752 h 1304925"/>
                <a:gd name="connsiteX427" fmla="*/ 620268 w 981075"/>
                <a:gd name="connsiteY427" fmla="*/ 1062324 h 1304925"/>
                <a:gd name="connsiteX428" fmla="*/ 627412 w 981075"/>
                <a:gd name="connsiteY428" fmla="*/ 1062418 h 1304925"/>
                <a:gd name="connsiteX429" fmla="*/ 629888 w 981075"/>
                <a:gd name="connsiteY429" fmla="*/ 1055180 h 1304925"/>
                <a:gd name="connsiteX430" fmla="*/ 624935 w 981075"/>
                <a:gd name="connsiteY430" fmla="*/ 1050703 h 1304925"/>
                <a:gd name="connsiteX431" fmla="*/ 630555 w 981075"/>
                <a:gd name="connsiteY431" fmla="*/ 1034415 h 1304925"/>
                <a:gd name="connsiteX432" fmla="*/ 611886 w 981075"/>
                <a:gd name="connsiteY432" fmla="*/ 1015079 h 1304925"/>
                <a:gd name="connsiteX433" fmla="*/ 594074 w 981075"/>
                <a:gd name="connsiteY433" fmla="*/ 988505 h 1304925"/>
                <a:gd name="connsiteX434" fmla="*/ 588359 w 981075"/>
                <a:gd name="connsiteY434" fmla="*/ 987171 h 1304925"/>
                <a:gd name="connsiteX435" fmla="*/ 578072 w 981075"/>
                <a:gd name="connsiteY435" fmla="*/ 969645 h 1304925"/>
                <a:gd name="connsiteX436" fmla="*/ 563689 w 981075"/>
                <a:gd name="connsiteY436" fmla="*/ 953071 h 1304925"/>
                <a:gd name="connsiteX437" fmla="*/ 568071 w 981075"/>
                <a:gd name="connsiteY437" fmla="*/ 947166 h 1304925"/>
                <a:gd name="connsiteX438" fmla="*/ 566547 w 981075"/>
                <a:gd name="connsiteY438" fmla="*/ 939355 h 1304925"/>
                <a:gd name="connsiteX439" fmla="*/ 571214 w 981075"/>
                <a:gd name="connsiteY439" fmla="*/ 934688 h 1304925"/>
                <a:gd name="connsiteX440" fmla="*/ 561594 w 981075"/>
                <a:gd name="connsiteY440" fmla="*/ 936689 h 1304925"/>
                <a:gd name="connsiteX441" fmla="*/ 550640 w 981075"/>
                <a:gd name="connsiteY441" fmla="*/ 928974 h 1304925"/>
                <a:gd name="connsiteX442" fmla="*/ 536448 w 981075"/>
                <a:gd name="connsiteY442" fmla="*/ 924496 h 1304925"/>
                <a:gd name="connsiteX443" fmla="*/ 536257 w 981075"/>
                <a:gd name="connsiteY443" fmla="*/ 927545 h 1304925"/>
                <a:gd name="connsiteX444" fmla="*/ 532162 w 981075"/>
                <a:gd name="connsiteY444" fmla="*/ 927925 h 1304925"/>
                <a:gd name="connsiteX445" fmla="*/ 527685 w 981075"/>
                <a:gd name="connsiteY445" fmla="*/ 941927 h 1304925"/>
                <a:gd name="connsiteX446" fmla="*/ 528066 w 981075"/>
                <a:gd name="connsiteY446" fmla="*/ 949166 h 1304925"/>
                <a:gd name="connsiteX447" fmla="*/ 524161 w 981075"/>
                <a:gd name="connsiteY447" fmla="*/ 955262 h 1304925"/>
                <a:gd name="connsiteX448" fmla="*/ 516350 w 981075"/>
                <a:gd name="connsiteY448" fmla="*/ 958310 h 1304925"/>
                <a:gd name="connsiteX449" fmla="*/ 507682 w 981075"/>
                <a:gd name="connsiteY449" fmla="*/ 952976 h 1304925"/>
                <a:gd name="connsiteX450" fmla="*/ 502063 w 981075"/>
                <a:gd name="connsiteY450" fmla="*/ 940689 h 1304925"/>
                <a:gd name="connsiteX451" fmla="*/ 508540 w 981075"/>
                <a:gd name="connsiteY451" fmla="*/ 935927 h 1304925"/>
                <a:gd name="connsiteX452" fmla="*/ 515779 w 981075"/>
                <a:gd name="connsiteY452" fmla="*/ 913162 h 1304925"/>
                <a:gd name="connsiteX453" fmla="*/ 508159 w 981075"/>
                <a:gd name="connsiteY453" fmla="*/ 889730 h 1304925"/>
                <a:gd name="connsiteX454" fmla="*/ 503206 w 981075"/>
                <a:gd name="connsiteY454" fmla="*/ 886111 h 1304925"/>
                <a:gd name="connsiteX455" fmla="*/ 503587 w 981075"/>
                <a:gd name="connsiteY455" fmla="*/ 878777 h 1304925"/>
                <a:gd name="connsiteX456" fmla="*/ 498443 w 981075"/>
                <a:gd name="connsiteY456" fmla="*/ 877348 h 1304925"/>
                <a:gd name="connsiteX457" fmla="*/ 487108 w 981075"/>
                <a:gd name="connsiteY457" fmla="*/ 880682 h 1304925"/>
                <a:gd name="connsiteX458" fmla="*/ 481679 w 981075"/>
                <a:gd name="connsiteY458" fmla="*/ 878014 h 1304925"/>
                <a:gd name="connsiteX459" fmla="*/ 461010 w 981075"/>
                <a:gd name="connsiteY459" fmla="*/ 877634 h 1304925"/>
                <a:gd name="connsiteX460" fmla="*/ 452152 w 981075"/>
                <a:gd name="connsiteY460" fmla="*/ 882968 h 1304925"/>
                <a:gd name="connsiteX461" fmla="*/ 453009 w 981075"/>
                <a:gd name="connsiteY461" fmla="*/ 886206 h 1304925"/>
                <a:gd name="connsiteX462" fmla="*/ 432149 w 981075"/>
                <a:gd name="connsiteY462" fmla="*/ 885349 h 1304925"/>
                <a:gd name="connsiteX463" fmla="*/ 426529 w 981075"/>
                <a:gd name="connsiteY463" fmla="*/ 890301 h 1304925"/>
                <a:gd name="connsiteX464" fmla="*/ 427768 w 981075"/>
                <a:gd name="connsiteY464" fmla="*/ 898779 h 1304925"/>
                <a:gd name="connsiteX465" fmla="*/ 421577 w 981075"/>
                <a:gd name="connsiteY465" fmla="*/ 902303 h 1304925"/>
                <a:gd name="connsiteX466" fmla="*/ 420910 w 981075"/>
                <a:gd name="connsiteY466" fmla="*/ 908590 h 1304925"/>
                <a:gd name="connsiteX467" fmla="*/ 424434 w 981075"/>
                <a:gd name="connsiteY467" fmla="*/ 914781 h 1304925"/>
                <a:gd name="connsiteX468" fmla="*/ 415766 w 981075"/>
                <a:gd name="connsiteY468" fmla="*/ 925354 h 1304925"/>
                <a:gd name="connsiteX469" fmla="*/ 412147 w 981075"/>
                <a:gd name="connsiteY469" fmla="*/ 938784 h 1304925"/>
                <a:gd name="connsiteX470" fmla="*/ 423862 w 981075"/>
                <a:gd name="connsiteY470" fmla="*/ 944880 h 1304925"/>
                <a:gd name="connsiteX471" fmla="*/ 409861 w 981075"/>
                <a:gd name="connsiteY471" fmla="*/ 947833 h 1304925"/>
                <a:gd name="connsiteX472" fmla="*/ 388334 w 981075"/>
                <a:gd name="connsiteY472" fmla="*/ 939451 h 1304925"/>
                <a:gd name="connsiteX473" fmla="*/ 384715 w 981075"/>
                <a:gd name="connsiteY473" fmla="*/ 948118 h 1304925"/>
                <a:gd name="connsiteX474" fmla="*/ 371285 w 981075"/>
                <a:gd name="connsiteY474" fmla="*/ 952405 h 1304925"/>
                <a:gd name="connsiteX475" fmla="*/ 364046 w 981075"/>
                <a:gd name="connsiteY475" fmla="*/ 960120 h 1304925"/>
                <a:gd name="connsiteX476" fmla="*/ 349282 w 981075"/>
                <a:gd name="connsiteY476" fmla="*/ 959548 h 1304925"/>
                <a:gd name="connsiteX477" fmla="*/ 334423 w 981075"/>
                <a:gd name="connsiteY477" fmla="*/ 967359 h 1304925"/>
                <a:gd name="connsiteX478" fmla="*/ 312706 w 981075"/>
                <a:gd name="connsiteY478" fmla="*/ 974312 h 1304925"/>
                <a:gd name="connsiteX479" fmla="*/ 305276 w 981075"/>
                <a:gd name="connsiteY479" fmla="*/ 980694 h 1304925"/>
                <a:gd name="connsiteX480" fmla="*/ 300037 w 981075"/>
                <a:gd name="connsiteY480" fmla="*/ 972502 h 1304925"/>
                <a:gd name="connsiteX481" fmla="*/ 288131 w 981075"/>
                <a:gd name="connsiteY481" fmla="*/ 979170 h 1304925"/>
                <a:gd name="connsiteX482" fmla="*/ 282892 w 981075"/>
                <a:gd name="connsiteY482" fmla="*/ 964597 h 1304925"/>
                <a:gd name="connsiteX483" fmla="*/ 275082 w 981075"/>
                <a:gd name="connsiteY483" fmla="*/ 955643 h 1304925"/>
                <a:gd name="connsiteX484" fmla="*/ 268510 w 981075"/>
                <a:gd name="connsiteY484" fmla="*/ 953071 h 1304925"/>
                <a:gd name="connsiteX485" fmla="*/ 268319 w 981075"/>
                <a:gd name="connsiteY485" fmla="*/ 951262 h 1304925"/>
                <a:gd name="connsiteX486" fmla="*/ 275082 w 981075"/>
                <a:gd name="connsiteY486" fmla="*/ 952405 h 1304925"/>
                <a:gd name="connsiteX487" fmla="*/ 287274 w 981075"/>
                <a:gd name="connsiteY487" fmla="*/ 946404 h 1304925"/>
                <a:gd name="connsiteX488" fmla="*/ 305467 w 981075"/>
                <a:gd name="connsiteY488" fmla="*/ 947547 h 1304925"/>
                <a:gd name="connsiteX489" fmla="*/ 304990 w 981075"/>
                <a:gd name="connsiteY489" fmla="*/ 943261 h 1304925"/>
                <a:gd name="connsiteX490" fmla="*/ 281940 w 981075"/>
                <a:gd name="connsiteY490" fmla="*/ 940213 h 1304925"/>
                <a:gd name="connsiteX491" fmla="*/ 273939 w 981075"/>
                <a:gd name="connsiteY491" fmla="*/ 936784 h 1304925"/>
                <a:gd name="connsiteX492" fmla="*/ 272224 w 981075"/>
                <a:gd name="connsiteY492" fmla="*/ 941546 h 1304925"/>
                <a:gd name="connsiteX493" fmla="*/ 271558 w 981075"/>
                <a:gd name="connsiteY493" fmla="*/ 938213 h 1304925"/>
                <a:gd name="connsiteX494" fmla="*/ 276225 w 981075"/>
                <a:gd name="connsiteY494" fmla="*/ 933164 h 1304925"/>
                <a:gd name="connsiteX495" fmla="*/ 276320 w 981075"/>
                <a:gd name="connsiteY495" fmla="*/ 926878 h 1304925"/>
                <a:gd name="connsiteX496" fmla="*/ 285179 w 981075"/>
                <a:gd name="connsiteY496" fmla="*/ 921258 h 1304925"/>
                <a:gd name="connsiteX497" fmla="*/ 282988 w 981075"/>
                <a:gd name="connsiteY497" fmla="*/ 919639 h 1304925"/>
                <a:gd name="connsiteX498" fmla="*/ 283940 w 981075"/>
                <a:gd name="connsiteY498" fmla="*/ 915067 h 1304925"/>
                <a:gd name="connsiteX499" fmla="*/ 276606 w 981075"/>
                <a:gd name="connsiteY499" fmla="*/ 909351 h 1304925"/>
                <a:gd name="connsiteX500" fmla="*/ 274511 w 981075"/>
                <a:gd name="connsiteY500" fmla="*/ 914114 h 1304925"/>
                <a:gd name="connsiteX501" fmla="*/ 267748 w 981075"/>
                <a:gd name="connsiteY501" fmla="*/ 911543 h 1304925"/>
                <a:gd name="connsiteX502" fmla="*/ 262128 w 981075"/>
                <a:gd name="connsiteY502" fmla="*/ 913448 h 1304925"/>
                <a:gd name="connsiteX503" fmla="*/ 259556 w 981075"/>
                <a:gd name="connsiteY503" fmla="*/ 909733 h 1304925"/>
                <a:gd name="connsiteX504" fmla="*/ 251365 w 981075"/>
                <a:gd name="connsiteY504" fmla="*/ 913829 h 1304925"/>
                <a:gd name="connsiteX505" fmla="*/ 249745 w 981075"/>
                <a:gd name="connsiteY505" fmla="*/ 910114 h 1304925"/>
                <a:gd name="connsiteX506" fmla="*/ 245269 w 981075"/>
                <a:gd name="connsiteY506" fmla="*/ 910876 h 1304925"/>
                <a:gd name="connsiteX507" fmla="*/ 243459 w 981075"/>
                <a:gd name="connsiteY507" fmla="*/ 907066 h 1304925"/>
                <a:gd name="connsiteX508" fmla="*/ 239173 w 981075"/>
                <a:gd name="connsiteY508" fmla="*/ 906399 h 1304925"/>
                <a:gd name="connsiteX509" fmla="*/ 238030 w 981075"/>
                <a:gd name="connsiteY509" fmla="*/ 912686 h 1304925"/>
                <a:gd name="connsiteX510" fmla="*/ 226123 w 981075"/>
                <a:gd name="connsiteY510" fmla="*/ 903446 h 1304925"/>
                <a:gd name="connsiteX511" fmla="*/ 224219 w 981075"/>
                <a:gd name="connsiteY511" fmla="*/ 907542 h 1304925"/>
                <a:gd name="connsiteX512" fmla="*/ 206026 w 981075"/>
                <a:gd name="connsiteY512" fmla="*/ 894874 h 1304925"/>
                <a:gd name="connsiteX513" fmla="*/ 188500 w 981075"/>
                <a:gd name="connsiteY513" fmla="*/ 899160 h 1304925"/>
                <a:gd name="connsiteX514" fmla="*/ 178498 w 981075"/>
                <a:gd name="connsiteY514" fmla="*/ 893255 h 1304925"/>
                <a:gd name="connsiteX515" fmla="*/ 165163 w 981075"/>
                <a:gd name="connsiteY515" fmla="*/ 895064 h 1304925"/>
                <a:gd name="connsiteX516" fmla="*/ 164116 w 981075"/>
                <a:gd name="connsiteY516" fmla="*/ 897731 h 1304925"/>
                <a:gd name="connsiteX517" fmla="*/ 166973 w 981075"/>
                <a:gd name="connsiteY517" fmla="*/ 900399 h 1304925"/>
                <a:gd name="connsiteX518" fmla="*/ 164306 w 981075"/>
                <a:gd name="connsiteY518" fmla="*/ 903351 h 1304925"/>
                <a:gd name="connsiteX519" fmla="*/ 162687 w 981075"/>
                <a:gd name="connsiteY519" fmla="*/ 916495 h 1304925"/>
                <a:gd name="connsiteX520" fmla="*/ 165068 w 981075"/>
                <a:gd name="connsiteY520" fmla="*/ 918020 h 1304925"/>
                <a:gd name="connsiteX521" fmla="*/ 167640 w 981075"/>
                <a:gd name="connsiteY521" fmla="*/ 928783 h 1304925"/>
                <a:gd name="connsiteX522" fmla="*/ 165830 w 981075"/>
                <a:gd name="connsiteY522" fmla="*/ 938879 h 1304925"/>
                <a:gd name="connsiteX523" fmla="*/ 169069 w 981075"/>
                <a:gd name="connsiteY523" fmla="*/ 946214 h 1304925"/>
                <a:gd name="connsiteX524" fmla="*/ 178784 w 981075"/>
                <a:gd name="connsiteY524" fmla="*/ 944594 h 1304925"/>
                <a:gd name="connsiteX525" fmla="*/ 180213 w 981075"/>
                <a:gd name="connsiteY525" fmla="*/ 952214 h 1304925"/>
                <a:gd name="connsiteX526" fmla="*/ 183452 w 981075"/>
                <a:gd name="connsiteY526" fmla="*/ 952691 h 1304925"/>
                <a:gd name="connsiteX527" fmla="*/ 182785 w 981075"/>
                <a:gd name="connsiteY527" fmla="*/ 957739 h 1304925"/>
                <a:gd name="connsiteX528" fmla="*/ 174974 w 981075"/>
                <a:gd name="connsiteY528" fmla="*/ 975836 h 1304925"/>
                <a:gd name="connsiteX529" fmla="*/ 165163 w 981075"/>
                <a:gd name="connsiteY529" fmla="*/ 965454 h 1304925"/>
                <a:gd name="connsiteX530" fmla="*/ 158115 w 981075"/>
                <a:gd name="connsiteY530" fmla="*/ 971074 h 1304925"/>
                <a:gd name="connsiteX531" fmla="*/ 146495 w 981075"/>
                <a:gd name="connsiteY531" fmla="*/ 973836 h 1304925"/>
                <a:gd name="connsiteX532" fmla="*/ 137541 w 981075"/>
                <a:gd name="connsiteY532" fmla="*/ 960311 h 1304925"/>
                <a:gd name="connsiteX533" fmla="*/ 136684 w 981075"/>
                <a:gd name="connsiteY533" fmla="*/ 954024 h 1304925"/>
                <a:gd name="connsiteX534" fmla="*/ 110966 w 981075"/>
                <a:gd name="connsiteY534" fmla="*/ 929450 h 1304925"/>
                <a:gd name="connsiteX535" fmla="*/ 96298 w 981075"/>
                <a:gd name="connsiteY535" fmla="*/ 908971 h 1304925"/>
                <a:gd name="connsiteX536" fmla="*/ 80200 w 981075"/>
                <a:gd name="connsiteY536" fmla="*/ 895064 h 1304925"/>
                <a:gd name="connsiteX537" fmla="*/ 77153 w 981075"/>
                <a:gd name="connsiteY537" fmla="*/ 886968 h 1304925"/>
                <a:gd name="connsiteX538" fmla="*/ 71914 w 981075"/>
                <a:gd name="connsiteY538" fmla="*/ 889159 h 1304925"/>
                <a:gd name="connsiteX539" fmla="*/ 62389 w 981075"/>
                <a:gd name="connsiteY539" fmla="*/ 883920 h 1304925"/>
                <a:gd name="connsiteX540" fmla="*/ 79534 w 981075"/>
                <a:gd name="connsiteY540" fmla="*/ 869347 h 1304925"/>
                <a:gd name="connsiteX541" fmla="*/ 80772 w 981075"/>
                <a:gd name="connsiteY541" fmla="*/ 853345 h 1304925"/>
                <a:gd name="connsiteX542" fmla="*/ 78105 w 981075"/>
                <a:gd name="connsiteY542" fmla="*/ 846677 h 1304925"/>
                <a:gd name="connsiteX543" fmla="*/ 73723 w 981075"/>
                <a:gd name="connsiteY543" fmla="*/ 844201 h 1304925"/>
                <a:gd name="connsiteX544" fmla="*/ 70580 w 981075"/>
                <a:gd name="connsiteY544" fmla="*/ 854678 h 1304925"/>
                <a:gd name="connsiteX545" fmla="*/ 60960 w 981075"/>
                <a:gd name="connsiteY545" fmla="*/ 844296 h 1304925"/>
                <a:gd name="connsiteX546" fmla="*/ 39243 w 981075"/>
                <a:gd name="connsiteY546" fmla="*/ 828580 h 1304925"/>
                <a:gd name="connsiteX547" fmla="*/ 41720 w 981075"/>
                <a:gd name="connsiteY547" fmla="*/ 818864 h 1304925"/>
                <a:gd name="connsiteX548" fmla="*/ 33242 w 981075"/>
                <a:gd name="connsiteY548" fmla="*/ 808101 h 13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</a:cxnLst>
              <a:rect l="l" t="t" r="r" b="b"/>
              <a:pathLst>
                <a:path w="981075" h="1304925">
                  <a:moveTo>
                    <a:pt x="33242" y="808101"/>
                  </a:moveTo>
                  <a:lnTo>
                    <a:pt x="32671" y="804767"/>
                  </a:lnTo>
                  <a:lnTo>
                    <a:pt x="37624" y="798862"/>
                  </a:lnTo>
                  <a:lnTo>
                    <a:pt x="64770" y="784193"/>
                  </a:lnTo>
                  <a:lnTo>
                    <a:pt x="59341" y="780669"/>
                  </a:lnTo>
                  <a:lnTo>
                    <a:pt x="61912" y="762095"/>
                  </a:lnTo>
                  <a:lnTo>
                    <a:pt x="65818" y="762095"/>
                  </a:lnTo>
                  <a:lnTo>
                    <a:pt x="66865" y="745045"/>
                  </a:lnTo>
                  <a:lnTo>
                    <a:pt x="60293" y="746474"/>
                  </a:lnTo>
                  <a:lnTo>
                    <a:pt x="50387" y="739711"/>
                  </a:lnTo>
                  <a:lnTo>
                    <a:pt x="55340" y="728186"/>
                  </a:lnTo>
                  <a:lnTo>
                    <a:pt x="54864" y="725900"/>
                  </a:lnTo>
                  <a:lnTo>
                    <a:pt x="49625" y="727424"/>
                  </a:lnTo>
                  <a:lnTo>
                    <a:pt x="47435" y="720185"/>
                  </a:lnTo>
                  <a:lnTo>
                    <a:pt x="41053" y="721328"/>
                  </a:lnTo>
                  <a:lnTo>
                    <a:pt x="40005" y="718280"/>
                  </a:lnTo>
                  <a:lnTo>
                    <a:pt x="33337" y="723043"/>
                  </a:lnTo>
                  <a:lnTo>
                    <a:pt x="22288" y="707612"/>
                  </a:lnTo>
                  <a:lnTo>
                    <a:pt x="15812" y="707612"/>
                  </a:lnTo>
                  <a:lnTo>
                    <a:pt x="17145" y="698373"/>
                  </a:lnTo>
                  <a:lnTo>
                    <a:pt x="9525" y="685038"/>
                  </a:lnTo>
                  <a:lnTo>
                    <a:pt x="11716" y="681514"/>
                  </a:lnTo>
                  <a:lnTo>
                    <a:pt x="15716" y="681895"/>
                  </a:lnTo>
                  <a:lnTo>
                    <a:pt x="18764" y="678847"/>
                  </a:lnTo>
                  <a:lnTo>
                    <a:pt x="29146" y="685705"/>
                  </a:lnTo>
                  <a:lnTo>
                    <a:pt x="33623" y="675989"/>
                  </a:lnTo>
                  <a:lnTo>
                    <a:pt x="42672" y="671799"/>
                  </a:lnTo>
                  <a:lnTo>
                    <a:pt x="44196" y="674656"/>
                  </a:lnTo>
                  <a:lnTo>
                    <a:pt x="47149" y="673036"/>
                  </a:lnTo>
                  <a:lnTo>
                    <a:pt x="54483" y="677894"/>
                  </a:lnTo>
                  <a:lnTo>
                    <a:pt x="61436" y="674846"/>
                  </a:lnTo>
                  <a:lnTo>
                    <a:pt x="65532" y="676466"/>
                  </a:lnTo>
                  <a:lnTo>
                    <a:pt x="69152" y="661607"/>
                  </a:lnTo>
                  <a:lnTo>
                    <a:pt x="71152" y="660845"/>
                  </a:lnTo>
                  <a:lnTo>
                    <a:pt x="70771" y="654844"/>
                  </a:lnTo>
                  <a:lnTo>
                    <a:pt x="76676" y="648938"/>
                  </a:lnTo>
                  <a:lnTo>
                    <a:pt x="87058" y="649034"/>
                  </a:lnTo>
                  <a:lnTo>
                    <a:pt x="87439" y="645319"/>
                  </a:lnTo>
                  <a:lnTo>
                    <a:pt x="91154" y="650272"/>
                  </a:lnTo>
                  <a:lnTo>
                    <a:pt x="92297" y="644176"/>
                  </a:lnTo>
                  <a:lnTo>
                    <a:pt x="89821" y="643795"/>
                  </a:lnTo>
                  <a:lnTo>
                    <a:pt x="90011" y="641223"/>
                  </a:lnTo>
                  <a:lnTo>
                    <a:pt x="102203" y="624745"/>
                  </a:lnTo>
                  <a:lnTo>
                    <a:pt x="114014" y="614649"/>
                  </a:lnTo>
                  <a:lnTo>
                    <a:pt x="118110" y="617315"/>
                  </a:lnTo>
                  <a:lnTo>
                    <a:pt x="133445" y="601694"/>
                  </a:lnTo>
                  <a:lnTo>
                    <a:pt x="141827" y="601694"/>
                  </a:lnTo>
                  <a:lnTo>
                    <a:pt x="149828" y="592169"/>
                  </a:lnTo>
                  <a:lnTo>
                    <a:pt x="154019" y="591502"/>
                  </a:lnTo>
                  <a:lnTo>
                    <a:pt x="161354" y="574643"/>
                  </a:lnTo>
                  <a:lnTo>
                    <a:pt x="170402" y="567690"/>
                  </a:lnTo>
                  <a:lnTo>
                    <a:pt x="186023" y="546735"/>
                  </a:lnTo>
                  <a:lnTo>
                    <a:pt x="182499" y="540163"/>
                  </a:lnTo>
                  <a:lnTo>
                    <a:pt x="201930" y="533876"/>
                  </a:lnTo>
                  <a:lnTo>
                    <a:pt x="214122" y="523494"/>
                  </a:lnTo>
                  <a:lnTo>
                    <a:pt x="219742" y="511302"/>
                  </a:lnTo>
                  <a:lnTo>
                    <a:pt x="229933" y="506730"/>
                  </a:lnTo>
                  <a:lnTo>
                    <a:pt x="236315" y="498920"/>
                  </a:lnTo>
                  <a:lnTo>
                    <a:pt x="248793" y="490918"/>
                  </a:lnTo>
                  <a:lnTo>
                    <a:pt x="264128" y="469868"/>
                  </a:lnTo>
                  <a:lnTo>
                    <a:pt x="274320" y="468916"/>
                  </a:lnTo>
                  <a:lnTo>
                    <a:pt x="281845" y="447770"/>
                  </a:lnTo>
                  <a:lnTo>
                    <a:pt x="281178" y="435578"/>
                  </a:lnTo>
                  <a:lnTo>
                    <a:pt x="277844" y="427291"/>
                  </a:lnTo>
                  <a:lnTo>
                    <a:pt x="280321" y="420148"/>
                  </a:lnTo>
                  <a:lnTo>
                    <a:pt x="273748" y="421195"/>
                  </a:lnTo>
                  <a:lnTo>
                    <a:pt x="253460" y="414147"/>
                  </a:lnTo>
                  <a:lnTo>
                    <a:pt x="236506" y="412432"/>
                  </a:lnTo>
                  <a:lnTo>
                    <a:pt x="217551" y="397478"/>
                  </a:lnTo>
                  <a:lnTo>
                    <a:pt x="210312" y="395954"/>
                  </a:lnTo>
                  <a:lnTo>
                    <a:pt x="190690" y="409670"/>
                  </a:lnTo>
                  <a:lnTo>
                    <a:pt x="172783" y="404336"/>
                  </a:lnTo>
                  <a:lnTo>
                    <a:pt x="158591" y="410527"/>
                  </a:lnTo>
                  <a:lnTo>
                    <a:pt x="148209" y="408623"/>
                  </a:lnTo>
                  <a:lnTo>
                    <a:pt x="136398" y="399479"/>
                  </a:lnTo>
                  <a:lnTo>
                    <a:pt x="136779" y="385286"/>
                  </a:lnTo>
                  <a:lnTo>
                    <a:pt x="131826" y="375380"/>
                  </a:lnTo>
                  <a:lnTo>
                    <a:pt x="135922" y="370523"/>
                  </a:lnTo>
                  <a:lnTo>
                    <a:pt x="136303" y="363379"/>
                  </a:lnTo>
                  <a:lnTo>
                    <a:pt x="130112" y="353092"/>
                  </a:lnTo>
                  <a:lnTo>
                    <a:pt x="134969" y="344710"/>
                  </a:lnTo>
                  <a:lnTo>
                    <a:pt x="133064" y="340519"/>
                  </a:lnTo>
                  <a:lnTo>
                    <a:pt x="134493" y="330708"/>
                  </a:lnTo>
                  <a:lnTo>
                    <a:pt x="126206" y="326041"/>
                  </a:lnTo>
                  <a:lnTo>
                    <a:pt x="118491" y="329470"/>
                  </a:lnTo>
                  <a:lnTo>
                    <a:pt x="103632" y="325469"/>
                  </a:lnTo>
                  <a:lnTo>
                    <a:pt x="99250" y="311277"/>
                  </a:lnTo>
                  <a:lnTo>
                    <a:pt x="104013" y="299085"/>
                  </a:lnTo>
                  <a:lnTo>
                    <a:pt x="123063" y="288417"/>
                  </a:lnTo>
                  <a:lnTo>
                    <a:pt x="133921" y="277939"/>
                  </a:lnTo>
                  <a:lnTo>
                    <a:pt x="147066" y="270320"/>
                  </a:lnTo>
                  <a:lnTo>
                    <a:pt x="166116" y="247269"/>
                  </a:lnTo>
                  <a:lnTo>
                    <a:pt x="166687" y="245269"/>
                  </a:lnTo>
                  <a:lnTo>
                    <a:pt x="164020" y="244602"/>
                  </a:lnTo>
                  <a:lnTo>
                    <a:pt x="170021" y="230886"/>
                  </a:lnTo>
                  <a:lnTo>
                    <a:pt x="152876" y="225647"/>
                  </a:lnTo>
                  <a:lnTo>
                    <a:pt x="143828" y="194691"/>
                  </a:lnTo>
                  <a:lnTo>
                    <a:pt x="147637" y="191834"/>
                  </a:lnTo>
                  <a:lnTo>
                    <a:pt x="143351" y="187738"/>
                  </a:lnTo>
                  <a:lnTo>
                    <a:pt x="165545" y="176689"/>
                  </a:lnTo>
                  <a:lnTo>
                    <a:pt x="165354" y="183832"/>
                  </a:lnTo>
                  <a:lnTo>
                    <a:pt x="167354" y="185547"/>
                  </a:lnTo>
                  <a:lnTo>
                    <a:pt x="170783" y="183166"/>
                  </a:lnTo>
                  <a:lnTo>
                    <a:pt x="174117" y="186499"/>
                  </a:lnTo>
                  <a:lnTo>
                    <a:pt x="178022" y="191548"/>
                  </a:lnTo>
                  <a:lnTo>
                    <a:pt x="178213" y="197644"/>
                  </a:lnTo>
                  <a:lnTo>
                    <a:pt x="185547" y="206026"/>
                  </a:lnTo>
                  <a:lnTo>
                    <a:pt x="200120" y="195739"/>
                  </a:lnTo>
                  <a:lnTo>
                    <a:pt x="199358" y="179927"/>
                  </a:lnTo>
                  <a:lnTo>
                    <a:pt x="202882" y="180975"/>
                  </a:lnTo>
                  <a:lnTo>
                    <a:pt x="206026" y="189833"/>
                  </a:lnTo>
                  <a:lnTo>
                    <a:pt x="227171" y="189738"/>
                  </a:lnTo>
                  <a:lnTo>
                    <a:pt x="242506" y="196501"/>
                  </a:lnTo>
                  <a:lnTo>
                    <a:pt x="244221" y="200215"/>
                  </a:lnTo>
                  <a:lnTo>
                    <a:pt x="261937" y="201739"/>
                  </a:lnTo>
                  <a:lnTo>
                    <a:pt x="269177" y="207550"/>
                  </a:lnTo>
                  <a:lnTo>
                    <a:pt x="268700" y="192119"/>
                  </a:lnTo>
                  <a:lnTo>
                    <a:pt x="285179" y="194501"/>
                  </a:lnTo>
                  <a:lnTo>
                    <a:pt x="285655" y="203263"/>
                  </a:lnTo>
                  <a:lnTo>
                    <a:pt x="300133" y="203359"/>
                  </a:lnTo>
                  <a:lnTo>
                    <a:pt x="303562" y="210788"/>
                  </a:lnTo>
                  <a:lnTo>
                    <a:pt x="311182" y="217075"/>
                  </a:lnTo>
                  <a:lnTo>
                    <a:pt x="313849" y="211264"/>
                  </a:lnTo>
                  <a:lnTo>
                    <a:pt x="317563" y="210598"/>
                  </a:lnTo>
                  <a:lnTo>
                    <a:pt x="327470" y="200406"/>
                  </a:lnTo>
                  <a:lnTo>
                    <a:pt x="337471" y="201644"/>
                  </a:lnTo>
                  <a:lnTo>
                    <a:pt x="352330" y="199358"/>
                  </a:lnTo>
                  <a:lnTo>
                    <a:pt x="355759" y="210788"/>
                  </a:lnTo>
                  <a:lnTo>
                    <a:pt x="350901" y="223742"/>
                  </a:lnTo>
                  <a:lnTo>
                    <a:pt x="351663" y="232029"/>
                  </a:lnTo>
                  <a:lnTo>
                    <a:pt x="348901" y="241268"/>
                  </a:lnTo>
                  <a:lnTo>
                    <a:pt x="358712" y="250793"/>
                  </a:lnTo>
                  <a:lnTo>
                    <a:pt x="376619" y="257366"/>
                  </a:lnTo>
                  <a:lnTo>
                    <a:pt x="398240" y="261080"/>
                  </a:lnTo>
                  <a:lnTo>
                    <a:pt x="420243" y="245745"/>
                  </a:lnTo>
                  <a:lnTo>
                    <a:pt x="424434" y="238696"/>
                  </a:lnTo>
                  <a:lnTo>
                    <a:pt x="423767" y="231077"/>
                  </a:lnTo>
                  <a:lnTo>
                    <a:pt x="415195" y="216408"/>
                  </a:lnTo>
                  <a:lnTo>
                    <a:pt x="420624" y="182785"/>
                  </a:lnTo>
                  <a:lnTo>
                    <a:pt x="418433" y="173641"/>
                  </a:lnTo>
                  <a:lnTo>
                    <a:pt x="419862" y="166783"/>
                  </a:lnTo>
                  <a:lnTo>
                    <a:pt x="424339" y="168402"/>
                  </a:lnTo>
                  <a:lnTo>
                    <a:pt x="437483" y="164782"/>
                  </a:lnTo>
                  <a:lnTo>
                    <a:pt x="453295" y="153257"/>
                  </a:lnTo>
                  <a:lnTo>
                    <a:pt x="462344" y="141541"/>
                  </a:lnTo>
                  <a:lnTo>
                    <a:pt x="466344" y="140398"/>
                  </a:lnTo>
                  <a:lnTo>
                    <a:pt x="485013" y="148971"/>
                  </a:lnTo>
                  <a:lnTo>
                    <a:pt x="494443" y="157734"/>
                  </a:lnTo>
                  <a:lnTo>
                    <a:pt x="508445" y="165735"/>
                  </a:lnTo>
                  <a:lnTo>
                    <a:pt x="517493" y="163163"/>
                  </a:lnTo>
                  <a:lnTo>
                    <a:pt x="527875" y="163925"/>
                  </a:lnTo>
                  <a:lnTo>
                    <a:pt x="535781" y="168783"/>
                  </a:lnTo>
                  <a:lnTo>
                    <a:pt x="527590" y="142970"/>
                  </a:lnTo>
                  <a:lnTo>
                    <a:pt x="528828" y="126778"/>
                  </a:lnTo>
                  <a:lnTo>
                    <a:pt x="534733" y="123254"/>
                  </a:lnTo>
                  <a:lnTo>
                    <a:pt x="541020" y="124301"/>
                  </a:lnTo>
                  <a:lnTo>
                    <a:pt x="559689" y="120110"/>
                  </a:lnTo>
                  <a:lnTo>
                    <a:pt x="578548" y="108013"/>
                  </a:lnTo>
                  <a:lnTo>
                    <a:pt x="595313" y="106109"/>
                  </a:lnTo>
                  <a:lnTo>
                    <a:pt x="601408" y="98679"/>
                  </a:lnTo>
                  <a:lnTo>
                    <a:pt x="603790" y="85439"/>
                  </a:lnTo>
                  <a:lnTo>
                    <a:pt x="605599" y="79820"/>
                  </a:lnTo>
                  <a:lnTo>
                    <a:pt x="607409" y="80296"/>
                  </a:lnTo>
                  <a:lnTo>
                    <a:pt x="614172" y="53816"/>
                  </a:lnTo>
                  <a:lnTo>
                    <a:pt x="613791" y="38100"/>
                  </a:lnTo>
                  <a:lnTo>
                    <a:pt x="626078" y="9525"/>
                  </a:lnTo>
                  <a:lnTo>
                    <a:pt x="639508" y="13430"/>
                  </a:lnTo>
                  <a:lnTo>
                    <a:pt x="650367" y="9525"/>
                  </a:lnTo>
                  <a:lnTo>
                    <a:pt x="652748" y="12763"/>
                  </a:lnTo>
                  <a:lnTo>
                    <a:pt x="649510" y="20098"/>
                  </a:lnTo>
                  <a:lnTo>
                    <a:pt x="652272" y="24003"/>
                  </a:lnTo>
                  <a:lnTo>
                    <a:pt x="667798" y="28861"/>
                  </a:lnTo>
                  <a:lnTo>
                    <a:pt x="678180" y="25622"/>
                  </a:lnTo>
                  <a:lnTo>
                    <a:pt x="684466" y="28194"/>
                  </a:lnTo>
                  <a:lnTo>
                    <a:pt x="692277" y="26289"/>
                  </a:lnTo>
                  <a:lnTo>
                    <a:pt x="696658" y="32956"/>
                  </a:lnTo>
                  <a:lnTo>
                    <a:pt x="699325" y="47339"/>
                  </a:lnTo>
                  <a:lnTo>
                    <a:pt x="703897" y="45339"/>
                  </a:lnTo>
                  <a:lnTo>
                    <a:pt x="719899" y="47911"/>
                  </a:lnTo>
                  <a:lnTo>
                    <a:pt x="722186" y="50959"/>
                  </a:lnTo>
                  <a:lnTo>
                    <a:pt x="722376" y="61246"/>
                  </a:lnTo>
                  <a:lnTo>
                    <a:pt x="733139" y="65913"/>
                  </a:lnTo>
                  <a:lnTo>
                    <a:pt x="746284" y="77057"/>
                  </a:lnTo>
                  <a:lnTo>
                    <a:pt x="729044" y="84677"/>
                  </a:lnTo>
                  <a:lnTo>
                    <a:pt x="724186" y="89726"/>
                  </a:lnTo>
                  <a:lnTo>
                    <a:pt x="712565" y="90202"/>
                  </a:lnTo>
                  <a:lnTo>
                    <a:pt x="713518" y="93916"/>
                  </a:lnTo>
                  <a:lnTo>
                    <a:pt x="709803" y="96393"/>
                  </a:lnTo>
                  <a:lnTo>
                    <a:pt x="711041" y="117253"/>
                  </a:lnTo>
                  <a:lnTo>
                    <a:pt x="730091" y="123825"/>
                  </a:lnTo>
                  <a:lnTo>
                    <a:pt x="731329" y="126206"/>
                  </a:lnTo>
                  <a:lnTo>
                    <a:pt x="723614" y="144780"/>
                  </a:lnTo>
                  <a:lnTo>
                    <a:pt x="727996" y="144970"/>
                  </a:lnTo>
                  <a:lnTo>
                    <a:pt x="734187" y="140970"/>
                  </a:lnTo>
                  <a:lnTo>
                    <a:pt x="727615" y="146304"/>
                  </a:lnTo>
                  <a:lnTo>
                    <a:pt x="724567" y="155162"/>
                  </a:lnTo>
                  <a:lnTo>
                    <a:pt x="727805" y="162687"/>
                  </a:lnTo>
                  <a:lnTo>
                    <a:pt x="733330" y="158401"/>
                  </a:lnTo>
                  <a:lnTo>
                    <a:pt x="741997" y="167830"/>
                  </a:lnTo>
                  <a:lnTo>
                    <a:pt x="747808" y="165259"/>
                  </a:lnTo>
                  <a:lnTo>
                    <a:pt x="749903" y="167449"/>
                  </a:lnTo>
                  <a:lnTo>
                    <a:pt x="746760" y="169259"/>
                  </a:lnTo>
                  <a:lnTo>
                    <a:pt x="747808" y="171736"/>
                  </a:lnTo>
                  <a:lnTo>
                    <a:pt x="738473" y="175070"/>
                  </a:lnTo>
                  <a:lnTo>
                    <a:pt x="731044" y="174688"/>
                  </a:lnTo>
                  <a:lnTo>
                    <a:pt x="729805" y="177070"/>
                  </a:lnTo>
                  <a:lnTo>
                    <a:pt x="744569" y="183261"/>
                  </a:lnTo>
                  <a:lnTo>
                    <a:pt x="752570" y="178403"/>
                  </a:lnTo>
                  <a:lnTo>
                    <a:pt x="754285" y="172974"/>
                  </a:lnTo>
                  <a:lnTo>
                    <a:pt x="759428" y="171069"/>
                  </a:lnTo>
                  <a:lnTo>
                    <a:pt x="764762" y="164973"/>
                  </a:lnTo>
                  <a:lnTo>
                    <a:pt x="764953" y="167830"/>
                  </a:lnTo>
                  <a:lnTo>
                    <a:pt x="771620" y="167926"/>
                  </a:lnTo>
                  <a:lnTo>
                    <a:pt x="773430" y="165354"/>
                  </a:lnTo>
                  <a:lnTo>
                    <a:pt x="776859" y="168307"/>
                  </a:lnTo>
                  <a:lnTo>
                    <a:pt x="775049" y="173545"/>
                  </a:lnTo>
                  <a:lnTo>
                    <a:pt x="782288" y="178689"/>
                  </a:lnTo>
                  <a:lnTo>
                    <a:pt x="784003" y="173260"/>
                  </a:lnTo>
                  <a:lnTo>
                    <a:pt x="788194" y="172403"/>
                  </a:lnTo>
                  <a:lnTo>
                    <a:pt x="789146" y="178594"/>
                  </a:lnTo>
                  <a:lnTo>
                    <a:pt x="794956" y="181165"/>
                  </a:lnTo>
                  <a:lnTo>
                    <a:pt x="790289" y="187262"/>
                  </a:lnTo>
                  <a:lnTo>
                    <a:pt x="787908" y="200215"/>
                  </a:lnTo>
                  <a:lnTo>
                    <a:pt x="784098" y="200692"/>
                  </a:lnTo>
                  <a:lnTo>
                    <a:pt x="784765" y="212027"/>
                  </a:lnTo>
                  <a:lnTo>
                    <a:pt x="786955" y="211741"/>
                  </a:lnTo>
                  <a:lnTo>
                    <a:pt x="781621" y="225743"/>
                  </a:lnTo>
                  <a:lnTo>
                    <a:pt x="799147" y="242316"/>
                  </a:lnTo>
                  <a:lnTo>
                    <a:pt x="808291" y="247555"/>
                  </a:lnTo>
                  <a:lnTo>
                    <a:pt x="812482" y="260604"/>
                  </a:lnTo>
                  <a:lnTo>
                    <a:pt x="819721" y="260795"/>
                  </a:lnTo>
                  <a:lnTo>
                    <a:pt x="834104" y="270320"/>
                  </a:lnTo>
                  <a:lnTo>
                    <a:pt x="840486" y="260032"/>
                  </a:lnTo>
                  <a:lnTo>
                    <a:pt x="849154" y="258413"/>
                  </a:lnTo>
                  <a:lnTo>
                    <a:pt x="850011" y="269653"/>
                  </a:lnTo>
                  <a:lnTo>
                    <a:pt x="856012" y="267462"/>
                  </a:lnTo>
                  <a:lnTo>
                    <a:pt x="862965" y="275367"/>
                  </a:lnTo>
                  <a:lnTo>
                    <a:pt x="871823" y="273558"/>
                  </a:lnTo>
                  <a:lnTo>
                    <a:pt x="887349" y="281464"/>
                  </a:lnTo>
                  <a:lnTo>
                    <a:pt x="892016" y="278225"/>
                  </a:lnTo>
                  <a:lnTo>
                    <a:pt x="898874" y="277844"/>
                  </a:lnTo>
                  <a:lnTo>
                    <a:pt x="897446" y="280225"/>
                  </a:lnTo>
                  <a:lnTo>
                    <a:pt x="900874" y="283178"/>
                  </a:lnTo>
                  <a:lnTo>
                    <a:pt x="899160" y="285369"/>
                  </a:lnTo>
                  <a:lnTo>
                    <a:pt x="903256" y="289655"/>
                  </a:lnTo>
                  <a:lnTo>
                    <a:pt x="910971" y="291275"/>
                  </a:lnTo>
                  <a:lnTo>
                    <a:pt x="922115" y="288798"/>
                  </a:lnTo>
                  <a:lnTo>
                    <a:pt x="926306" y="294132"/>
                  </a:lnTo>
                  <a:lnTo>
                    <a:pt x="922877" y="304419"/>
                  </a:lnTo>
                  <a:lnTo>
                    <a:pt x="909161" y="316230"/>
                  </a:lnTo>
                  <a:lnTo>
                    <a:pt x="906685" y="329375"/>
                  </a:lnTo>
                  <a:lnTo>
                    <a:pt x="916686" y="326422"/>
                  </a:lnTo>
                  <a:lnTo>
                    <a:pt x="944785" y="307753"/>
                  </a:lnTo>
                  <a:lnTo>
                    <a:pt x="956405" y="304133"/>
                  </a:lnTo>
                  <a:lnTo>
                    <a:pt x="957263" y="307467"/>
                  </a:lnTo>
                  <a:lnTo>
                    <a:pt x="963739" y="305752"/>
                  </a:lnTo>
                  <a:lnTo>
                    <a:pt x="951738" y="311753"/>
                  </a:lnTo>
                  <a:lnTo>
                    <a:pt x="955738" y="315468"/>
                  </a:lnTo>
                  <a:lnTo>
                    <a:pt x="956691" y="320516"/>
                  </a:lnTo>
                  <a:lnTo>
                    <a:pt x="948690" y="326803"/>
                  </a:lnTo>
                  <a:lnTo>
                    <a:pt x="947356" y="332708"/>
                  </a:lnTo>
                  <a:lnTo>
                    <a:pt x="951833" y="336518"/>
                  </a:lnTo>
                  <a:lnTo>
                    <a:pt x="947356" y="345472"/>
                  </a:lnTo>
                  <a:lnTo>
                    <a:pt x="945071" y="345281"/>
                  </a:lnTo>
                  <a:lnTo>
                    <a:pt x="944023" y="352616"/>
                  </a:lnTo>
                  <a:lnTo>
                    <a:pt x="935260" y="357759"/>
                  </a:lnTo>
                  <a:lnTo>
                    <a:pt x="918400" y="356997"/>
                  </a:lnTo>
                  <a:lnTo>
                    <a:pt x="913447" y="368618"/>
                  </a:lnTo>
                  <a:lnTo>
                    <a:pt x="903827" y="376714"/>
                  </a:lnTo>
                  <a:lnTo>
                    <a:pt x="902208" y="373856"/>
                  </a:lnTo>
                  <a:lnTo>
                    <a:pt x="881539" y="369284"/>
                  </a:lnTo>
                  <a:lnTo>
                    <a:pt x="865251" y="374809"/>
                  </a:lnTo>
                  <a:lnTo>
                    <a:pt x="855250" y="386905"/>
                  </a:lnTo>
                  <a:lnTo>
                    <a:pt x="855631" y="397002"/>
                  </a:lnTo>
                  <a:lnTo>
                    <a:pt x="849630" y="418814"/>
                  </a:lnTo>
                  <a:lnTo>
                    <a:pt x="856107" y="431673"/>
                  </a:lnTo>
                  <a:lnTo>
                    <a:pt x="870680" y="449866"/>
                  </a:lnTo>
                  <a:lnTo>
                    <a:pt x="871633" y="461391"/>
                  </a:lnTo>
                  <a:lnTo>
                    <a:pt x="879348" y="478155"/>
                  </a:lnTo>
                  <a:lnTo>
                    <a:pt x="877824" y="482536"/>
                  </a:lnTo>
                  <a:lnTo>
                    <a:pt x="855154" y="507302"/>
                  </a:lnTo>
                  <a:lnTo>
                    <a:pt x="855536" y="511873"/>
                  </a:lnTo>
                  <a:lnTo>
                    <a:pt x="878396" y="523208"/>
                  </a:lnTo>
                  <a:lnTo>
                    <a:pt x="886206" y="532162"/>
                  </a:lnTo>
                  <a:lnTo>
                    <a:pt x="904875" y="538163"/>
                  </a:lnTo>
                  <a:lnTo>
                    <a:pt x="905732" y="545782"/>
                  </a:lnTo>
                  <a:lnTo>
                    <a:pt x="910590" y="554927"/>
                  </a:lnTo>
                  <a:lnTo>
                    <a:pt x="908780" y="559498"/>
                  </a:lnTo>
                  <a:lnTo>
                    <a:pt x="913543" y="565404"/>
                  </a:lnTo>
                  <a:lnTo>
                    <a:pt x="912495" y="568261"/>
                  </a:lnTo>
                  <a:lnTo>
                    <a:pt x="918115" y="573214"/>
                  </a:lnTo>
                  <a:lnTo>
                    <a:pt x="918210" y="577405"/>
                  </a:lnTo>
                  <a:lnTo>
                    <a:pt x="915543" y="578930"/>
                  </a:lnTo>
                  <a:lnTo>
                    <a:pt x="919639" y="590645"/>
                  </a:lnTo>
                  <a:lnTo>
                    <a:pt x="914686" y="603218"/>
                  </a:lnTo>
                  <a:lnTo>
                    <a:pt x="917543" y="613886"/>
                  </a:lnTo>
                  <a:lnTo>
                    <a:pt x="916114" y="625221"/>
                  </a:lnTo>
                  <a:lnTo>
                    <a:pt x="922115" y="631889"/>
                  </a:lnTo>
                  <a:lnTo>
                    <a:pt x="923639" y="639223"/>
                  </a:lnTo>
                  <a:lnTo>
                    <a:pt x="916877" y="650748"/>
                  </a:lnTo>
                  <a:lnTo>
                    <a:pt x="916400" y="660559"/>
                  </a:lnTo>
                  <a:lnTo>
                    <a:pt x="911447" y="669131"/>
                  </a:lnTo>
                  <a:lnTo>
                    <a:pt x="908304" y="694468"/>
                  </a:lnTo>
                  <a:lnTo>
                    <a:pt x="901827" y="704183"/>
                  </a:lnTo>
                  <a:lnTo>
                    <a:pt x="903161" y="715899"/>
                  </a:lnTo>
                  <a:lnTo>
                    <a:pt x="895826" y="724758"/>
                  </a:lnTo>
                  <a:lnTo>
                    <a:pt x="906875" y="734283"/>
                  </a:lnTo>
                  <a:lnTo>
                    <a:pt x="915448" y="735616"/>
                  </a:lnTo>
                  <a:lnTo>
                    <a:pt x="930878" y="749046"/>
                  </a:lnTo>
                  <a:lnTo>
                    <a:pt x="919353" y="753333"/>
                  </a:lnTo>
                  <a:lnTo>
                    <a:pt x="914400" y="760190"/>
                  </a:lnTo>
                  <a:lnTo>
                    <a:pt x="913638" y="779907"/>
                  </a:lnTo>
                  <a:lnTo>
                    <a:pt x="922020" y="778097"/>
                  </a:lnTo>
                  <a:lnTo>
                    <a:pt x="936212" y="785813"/>
                  </a:lnTo>
                  <a:lnTo>
                    <a:pt x="948785" y="806863"/>
                  </a:lnTo>
                  <a:lnTo>
                    <a:pt x="951071" y="829151"/>
                  </a:lnTo>
                  <a:lnTo>
                    <a:pt x="954596" y="839534"/>
                  </a:lnTo>
                  <a:lnTo>
                    <a:pt x="961835" y="846296"/>
                  </a:lnTo>
                  <a:lnTo>
                    <a:pt x="958024" y="865251"/>
                  </a:lnTo>
                  <a:lnTo>
                    <a:pt x="972598" y="892302"/>
                  </a:lnTo>
                  <a:lnTo>
                    <a:pt x="958882" y="913543"/>
                  </a:lnTo>
                  <a:lnTo>
                    <a:pt x="937450" y="918020"/>
                  </a:lnTo>
                  <a:lnTo>
                    <a:pt x="912971" y="930307"/>
                  </a:lnTo>
                  <a:lnTo>
                    <a:pt x="914210" y="934974"/>
                  </a:lnTo>
                  <a:lnTo>
                    <a:pt x="924401" y="932021"/>
                  </a:lnTo>
                  <a:lnTo>
                    <a:pt x="956120" y="999839"/>
                  </a:lnTo>
                  <a:lnTo>
                    <a:pt x="935831" y="995743"/>
                  </a:lnTo>
                  <a:lnTo>
                    <a:pt x="931450" y="997172"/>
                  </a:lnTo>
                  <a:lnTo>
                    <a:pt x="925354" y="991076"/>
                  </a:lnTo>
                  <a:lnTo>
                    <a:pt x="912209" y="992981"/>
                  </a:lnTo>
                  <a:lnTo>
                    <a:pt x="914971" y="1002316"/>
                  </a:lnTo>
                  <a:lnTo>
                    <a:pt x="911733" y="1027176"/>
                  </a:lnTo>
                  <a:lnTo>
                    <a:pt x="917353" y="1048036"/>
                  </a:lnTo>
                  <a:lnTo>
                    <a:pt x="911066" y="1053942"/>
                  </a:lnTo>
                  <a:lnTo>
                    <a:pt x="900970" y="1057751"/>
                  </a:lnTo>
                  <a:lnTo>
                    <a:pt x="900684" y="1061275"/>
                  </a:lnTo>
                  <a:lnTo>
                    <a:pt x="917353" y="1079278"/>
                  </a:lnTo>
                  <a:lnTo>
                    <a:pt x="922115" y="1098804"/>
                  </a:lnTo>
                  <a:lnTo>
                    <a:pt x="923925" y="1102138"/>
                  </a:lnTo>
                  <a:lnTo>
                    <a:pt x="930402" y="1104138"/>
                  </a:lnTo>
                  <a:lnTo>
                    <a:pt x="930402" y="1114901"/>
                  </a:lnTo>
                  <a:lnTo>
                    <a:pt x="941546" y="1126141"/>
                  </a:lnTo>
                  <a:lnTo>
                    <a:pt x="929449" y="1145381"/>
                  </a:lnTo>
                  <a:lnTo>
                    <a:pt x="921067" y="1146905"/>
                  </a:lnTo>
                  <a:lnTo>
                    <a:pt x="914495" y="1157288"/>
                  </a:lnTo>
                  <a:lnTo>
                    <a:pt x="889635" y="1162812"/>
                  </a:lnTo>
                  <a:lnTo>
                    <a:pt x="897541" y="1172433"/>
                  </a:lnTo>
                  <a:lnTo>
                    <a:pt x="897160" y="1180433"/>
                  </a:lnTo>
                  <a:lnTo>
                    <a:pt x="891826" y="1186815"/>
                  </a:lnTo>
                  <a:lnTo>
                    <a:pt x="913829" y="1201388"/>
                  </a:lnTo>
                  <a:lnTo>
                    <a:pt x="911733" y="1205389"/>
                  </a:lnTo>
                  <a:lnTo>
                    <a:pt x="907828" y="1203770"/>
                  </a:lnTo>
                  <a:lnTo>
                    <a:pt x="907352" y="1208056"/>
                  </a:lnTo>
                  <a:lnTo>
                    <a:pt x="916877" y="1213009"/>
                  </a:lnTo>
                  <a:lnTo>
                    <a:pt x="914210" y="1220534"/>
                  </a:lnTo>
                  <a:lnTo>
                    <a:pt x="915924" y="1250061"/>
                  </a:lnTo>
                  <a:lnTo>
                    <a:pt x="923354" y="1267397"/>
                  </a:lnTo>
                  <a:lnTo>
                    <a:pt x="912781" y="1271683"/>
                  </a:lnTo>
                  <a:lnTo>
                    <a:pt x="909447" y="1278731"/>
                  </a:lnTo>
                  <a:lnTo>
                    <a:pt x="904970" y="1281208"/>
                  </a:lnTo>
                  <a:lnTo>
                    <a:pt x="902494" y="1292923"/>
                  </a:lnTo>
                  <a:lnTo>
                    <a:pt x="897160" y="1297972"/>
                  </a:lnTo>
                  <a:lnTo>
                    <a:pt x="884872" y="1302258"/>
                  </a:lnTo>
                  <a:lnTo>
                    <a:pt x="882396" y="1294543"/>
                  </a:lnTo>
                  <a:lnTo>
                    <a:pt x="871919" y="1289495"/>
                  </a:lnTo>
                  <a:lnTo>
                    <a:pt x="865156" y="1282351"/>
                  </a:lnTo>
                  <a:lnTo>
                    <a:pt x="856202" y="1279303"/>
                  </a:lnTo>
                  <a:lnTo>
                    <a:pt x="855250" y="1273302"/>
                  </a:lnTo>
                  <a:lnTo>
                    <a:pt x="849154" y="1266063"/>
                  </a:lnTo>
                  <a:lnTo>
                    <a:pt x="820579" y="1260443"/>
                  </a:lnTo>
                  <a:lnTo>
                    <a:pt x="809244" y="1246537"/>
                  </a:lnTo>
                  <a:lnTo>
                    <a:pt x="802481" y="1241870"/>
                  </a:lnTo>
                  <a:lnTo>
                    <a:pt x="794195" y="1239679"/>
                  </a:lnTo>
                  <a:lnTo>
                    <a:pt x="790480" y="1244632"/>
                  </a:lnTo>
                  <a:lnTo>
                    <a:pt x="794480" y="1230154"/>
                  </a:lnTo>
                  <a:lnTo>
                    <a:pt x="780288" y="1227773"/>
                  </a:lnTo>
                  <a:lnTo>
                    <a:pt x="742093" y="1198245"/>
                  </a:lnTo>
                  <a:lnTo>
                    <a:pt x="738188" y="1204055"/>
                  </a:lnTo>
                  <a:lnTo>
                    <a:pt x="739521" y="1208627"/>
                  </a:lnTo>
                  <a:lnTo>
                    <a:pt x="733996" y="1214152"/>
                  </a:lnTo>
                  <a:lnTo>
                    <a:pt x="731615" y="1229392"/>
                  </a:lnTo>
                  <a:lnTo>
                    <a:pt x="725519" y="1235488"/>
                  </a:lnTo>
                  <a:lnTo>
                    <a:pt x="722376" y="1243108"/>
                  </a:lnTo>
                  <a:lnTo>
                    <a:pt x="722376" y="1258062"/>
                  </a:lnTo>
                  <a:lnTo>
                    <a:pt x="726377" y="1260824"/>
                  </a:lnTo>
                  <a:lnTo>
                    <a:pt x="720566" y="1272254"/>
                  </a:lnTo>
                  <a:lnTo>
                    <a:pt x="726186" y="1275683"/>
                  </a:lnTo>
                  <a:lnTo>
                    <a:pt x="722566" y="1289304"/>
                  </a:lnTo>
                  <a:lnTo>
                    <a:pt x="717518" y="1296734"/>
                  </a:lnTo>
                  <a:lnTo>
                    <a:pt x="700849" y="1291876"/>
                  </a:lnTo>
                  <a:lnTo>
                    <a:pt x="682942" y="1298257"/>
                  </a:lnTo>
                  <a:lnTo>
                    <a:pt x="677132" y="1291114"/>
                  </a:lnTo>
                  <a:lnTo>
                    <a:pt x="681323" y="1284256"/>
                  </a:lnTo>
                  <a:lnTo>
                    <a:pt x="684086" y="1270064"/>
                  </a:lnTo>
                  <a:lnTo>
                    <a:pt x="691420" y="1274540"/>
                  </a:lnTo>
                  <a:lnTo>
                    <a:pt x="704564" y="1245870"/>
                  </a:lnTo>
                  <a:lnTo>
                    <a:pt x="686181" y="1245680"/>
                  </a:lnTo>
                  <a:lnTo>
                    <a:pt x="671989" y="1236821"/>
                  </a:lnTo>
                  <a:lnTo>
                    <a:pt x="662178" y="1236631"/>
                  </a:lnTo>
                  <a:lnTo>
                    <a:pt x="656558" y="1240536"/>
                  </a:lnTo>
                  <a:lnTo>
                    <a:pt x="650462" y="1239298"/>
                  </a:lnTo>
                  <a:lnTo>
                    <a:pt x="635127" y="1225392"/>
                  </a:lnTo>
                  <a:lnTo>
                    <a:pt x="632460" y="1213104"/>
                  </a:lnTo>
                  <a:lnTo>
                    <a:pt x="623411" y="1226534"/>
                  </a:lnTo>
                  <a:lnTo>
                    <a:pt x="622078" y="1237679"/>
                  </a:lnTo>
                  <a:lnTo>
                    <a:pt x="614172" y="1226725"/>
                  </a:lnTo>
                  <a:lnTo>
                    <a:pt x="598741" y="1232154"/>
                  </a:lnTo>
                  <a:lnTo>
                    <a:pt x="596455" y="1230535"/>
                  </a:lnTo>
                  <a:lnTo>
                    <a:pt x="594836" y="1225486"/>
                  </a:lnTo>
                  <a:lnTo>
                    <a:pt x="584073" y="1213675"/>
                  </a:lnTo>
                  <a:lnTo>
                    <a:pt x="588931" y="1208341"/>
                  </a:lnTo>
                  <a:lnTo>
                    <a:pt x="589216" y="1196245"/>
                  </a:lnTo>
                  <a:lnTo>
                    <a:pt x="580358" y="1197388"/>
                  </a:lnTo>
                  <a:lnTo>
                    <a:pt x="581215" y="1187386"/>
                  </a:lnTo>
                  <a:lnTo>
                    <a:pt x="575024" y="1170718"/>
                  </a:lnTo>
                  <a:lnTo>
                    <a:pt x="573214" y="1168146"/>
                  </a:lnTo>
                  <a:lnTo>
                    <a:pt x="558451" y="1166622"/>
                  </a:lnTo>
                  <a:lnTo>
                    <a:pt x="552831" y="1141381"/>
                  </a:lnTo>
                  <a:lnTo>
                    <a:pt x="554260" y="1128332"/>
                  </a:lnTo>
                  <a:lnTo>
                    <a:pt x="556736" y="1116711"/>
                  </a:lnTo>
                  <a:lnTo>
                    <a:pt x="561499" y="1111758"/>
                  </a:lnTo>
                  <a:lnTo>
                    <a:pt x="566356" y="1112044"/>
                  </a:lnTo>
                  <a:lnTo>
                    <a:pt x="563023" y="1108615"/>
                  </a:lnTo>
                  <a:lnTo>
                    <a:pt x="587978" y="1083469"/>
                  </a:lnTo>
                  <a:lnTo>
                    <a:pt x="606838" y="1074801"/>
                  </a:lnTo>
                  <a:lnTo>
                    <a:pt x="611410" y="1065848"/>
                  </a:lnTo>
                  <a:lnTo>
                    <a:pt x="616744" y="1067752"/>
                  </a:lnTo>
                  <a:lnTo>
                    <a:pt x="620268" y="1062324"/>
                  </a:lnTo>
                  <a:lnTo>
                    <a:pt x="627412" y="1062418"/>
                  </a:lnTo>
                  <a:lnTo>
                    <a:pt x="629888" y="1055180"/>
                  </a:lnTo>
                  <a:lnTo>
                    <a:pt x="624935" y="1050703"/>
                  </a:lnTo>
                  <a:lnTo>
                    <a:pt x="630555" y="1034415"/>
                  </a:lnTo>
                  <a:lnTo>
                    <a:pt x="611886" y="1015079"/>
                  </a:lnTo>
                  <a:lnTo>
                    <a:pt x="594074" y="988505"/>
                  </a:lnTo>
                  <a:lnTo>
                    <a:pt x="588359" y="987171"/>
                  </a:lnTo>
                  <a:lnTo>
                    <a:pt x="578072" y="969645"/>
                  </a:lnTo>
                  <a:lnTo>
                    <a:pt x="563689" y="953071"/>
                  </a:lnTo>
                  <a:lnTo>
                    <a:pt x="568071" y="947166"/>
                  </a:lnTo>
                  <a:lnTo>
                    <a:pt x="566547" y="939355"/>
                  </a:lnTo>
                  <a:lnTo>
                    <a:pt x="571214" y="934688"/>
                  </a:lnTo>
                  <a:lnTo>
                    <a:pt x="561594" y="936689"/>
                  </a:lnTo>
                  <a:lnTo>
                    <a:pt x="550640" y="928974"/>
                  </a:lnTo>
                  <a:lnTo>
                    <a:pt x="536448" y="924496"/>
                  </a:lnTo>
                  <a:lnTo>
                    <a:pt x="536257" y="927545"/>
                  </a:lnTo>
                  <a:lnTo>
                    <a:pt x="532162" y="927925"/>
                  </a:lnTo>
                  <a:lnTo>
                    <a:pt x="527685" y="941927"/>
                  </a:lnTo>
                  <a:lnTo>
                    <a:pt x="528066" y="949166"/>
                  </a:lnTo>
                  <a:lnTo>
                    <a:pt x="524161" y="955262"/>
                  </a:lnTo>
                  <a:lnTo>
                    <a:pt x="516350" y="958310"/>
                  </a:lnTo>
                  <a:lnTo>
                    <a:pt x="507682" y="952976"/>
                  </a:lnTo>
                  <a:lnTo>
                    <a:pt x="502063" y="940689"/>
                  </a:lnTo>
                  <a:lnTo>
                    <a:pt x="508540" y="935927"/>
                  </a:lnTo>
                  <a:lnTo>
                    <a:pt x="515779" y="913162"/>
                  </a:lnTo>
                  <a:lnTo>
                    <a:pt x="508159" y="889730"/>
                  </a:lnTo>
                  <a:lnTo>
                    <a:pt x="503206" y="886111"/>
                  </a:lnTo>
                  <a:lnTo>
                    <a:pt x="503587" y="878777"/>
                  </a:lnTo>
                  <a:lnTo>
                    <a:pt x="498443" y="877348"/>
                  </a:lnTo>
                  <a:lnTo>
                    <a:pt x="487108" y="880682"/>
                  </a:lnTo>
                  <a:lnTo>
                    <a:pt x="481679" y="878014"/>
                  </a:lnTo>
                  <a:lnTo>
                    <a:pt x="461010" y="877634"/>
                  </a:lnTo>
                  <a:lnTo>
                    <a:pt x="452152" y="882968"/>
                  </a:lnTo>
                  <a:lnTo>
                    <a:pt x="453009" y="886206"/>
                  </a:lnTo>
                  <a:lnTo>
                    <a:pt x="432149" y="885349"/>
                  </a:lnTo>
                  <a:lnTo>
                    <a:pt x="426529" y="890301"/>
                  </a:lnTo>
                  <a:lnTo>
                    <a:pt x="427768" y="898779"/>
                  </a:lnTo>
                  <a:lnTo>
                    <a:pt x="421577" y="902303"/>
                  </a:lnTo>
                  <a:lnTo>
                    <a:pt x="420910" y="908590"/>
                  </a:lnTo>
                  <a:lnTo>
                    <a:pt x="424434" y="914781"/>
                  </a:lnTo>
                  <a:lnTo>
                    <a:pt x="415766" y="925354"/>
                  </a:lnTo>
                  <a:lnTo>
                    <a:pt x="412147" y="938784"/>
                  </a:lnTo>
                  <a:lnTo>
                    <a:pt x="423862" y="944880"/>
                  </a:lnTo>
                  <a:lnTo>
                    <a:pt x="409861" y="947833"/>
                  </a:lnTo>
                  <a:lnTo>
                    <a:pt x="388334" y="939451"/>
                  </a:lnTo>
                  <a:lnTo>
                    <a:pt x="384715" y="948118"/>
                  </a:lnTo>
                  <a:lnTo>
                    <a:pt x="371285" y="952405"/>
                  </a:lnTo>
                  <a:lnTo>
                    <a:pt x="364046" y="960120"/>
                  </a:lnTo>
                  <a:lnTo>
                    <a:pt x="349282" y="959548"/>
                  </a:lnTo>
                  <a:lnTo>
                    <a:pt x="334423" y="967359"/>
                  </a:lnTo>
                  <a:lnTo>
                    <a:pt x="312706" y="974312"/>
                  </a:lnTo>
                  <a:lnTo>
                    <a:pt x="305276" y="980694"/>
                  </a:lnTo>
                  <a:lnTo>
                    <a:pt x="300037" y="972502"/>
                  </a:lnTo>
                  <a:lnTo>
                    <a:pt x="288131" y="979170"/>
                  </a:lnTo>
                  <a:lnTo>
                    <a:pt x="282892" y="964597"/>
                  </a:lnTo>
                  <a:lnTo>
                    <a:pt x="275082" y="955643"/>
                  </a:lnTo>
                  <a:lnTo>
                    <a:pt x="268510" y="953071"/>
                  </a:lnTo>
                  <a:lnTo>
                    <a:pt x="268319" y="951262"/>
                  </a:lnTo>
                  <a:lnTo>
                    <a:pt x="275082" y="952405"/>
                  </a:lnTo>
                  <a:lnTo>
                    <a:pt x="287274" y="946404"/>
                  </a:lnTo>
                  <a:lnTo>
                    <a:pt x="305467" y="947547"/>
                  </a:lnTo>
                  <a:lnTo>
                    <a:pt x="304990" y="943261"/>
                  </a:lnTo>
                  <a:lnTo>
                    <a:pt x="281940" y="940213"/>
                  </a:lnTo>
                  <a:lnTo>
                    <a:pt x="273939" y="936784"/>
                  </a:lnTo>
                  <a:lnTo>
                    <a:pt x="272224" y="941546"/>
                  </a:lnTo>
                  <a:lnTo>
                    <a:pt x="271558" y="938213"/>
                  </a:lnTo>
                  <a:lnTo>
                    <a:pt x="276225" y="933164"/>
                  </a:lnTo>
                  <a:lnTo>
                    <a:pt x="276320" y="926878"/>
                  </a:lnTo>
                  <a:lnTo>
                    <a:pt x="285179" y="921258"/>
                  </a:lnTo>
                  <a:lnTo>
                    <a:pt x="282988" y="919639"/>
                  </a:lnTo>
                  <a:lnTo>
                    <a:pt x="283940" y="915067"/>
                  </a:lnTo>
                  <a:lnTo>
                    <a:pt x="276606" y="909351"/>
                  </a:lnTo>
                  <a:lnTo>
                    <a:pt x="274511" y="914114"/>
                  </a:lnTo>
                  <a:lnTo>
                    <a:pt x="267748" y="911543"/>
                  </a:lnTo>
                  <a:lnTo>
                    <a:pt x="262128" y="913448"/>
                  </a:lnTo>
                  <a:lnTo>
                    <a:pt x="259556" y="909733"/>
                  </a:lnTo>
                  <a:lnTo>
                    <a:pt x="251365" y="913829"/>
                  </a:lnTo>
                  <a:lnTo>
                    <a:pt x="249745" y="910114"/>
                  </a:lnTo>
                  <a:lnTo>
                    <a:pt x="245269" y="910876"/>
                  </a:lnTo>
                  <a:lnTo>
                    <a:pt x="243459" y="907066"/>
                  </a:lnTo>
                  <a:lnTo>
                    <a:pt x="239173" y="906399"/>
                  </a:lnTo>
                  <a:lnTo>
                    <a:pt x="238030" y="912686"/>
                  </a:lnTo>
                  <a:lnTo>
                    <a:pt x="226123" y="903446"/>
                  </a:lnTo>
                  <a:lnTo>
                    <a:pt x="224219" y="907542"/>
                  </a:lnTo>
                  <a:lnTo>
                    <a:pt x="206026" y="894874"/>
                  </a:lnTo>
                  <a:lnTo>
                    <a:pt x="188500" y="899160"/>
                  </a:lnTo>
                  <a:lnTo>
                    <a:pt x="178498" y="893255"/>
                  </a:lnTo>
                  <a:lnTo>
                    <a:pt x="165163" y="895064"/>
                  </a:lnTo>
                  <a:lnTo>
                    <a:pt x="164116" y="897731"/>
                  </a:lnTo>
                  <a:lnTo>
                    <a:pt x="166973" y="900399"/>
                  </a:lnTo>
                  <a:lnTo>
                    <a:pt x="164306" y="903351"/>
                  </a:lnTo>
                  <a:lnTo>
                    <a:pt x="162687" y="916495"/>
                  </a:lnTo>
                  <a:lnTo>
                    <a:pt x="165068" y="918020"/>
                  </a:lnTo>
                  <a:lnTo>
                    <a:pt x="167640" y="928783"/>
                  </a:lnTo>
                  <a:lnTo>
                    <a:pt x="165830" y="938879"/>
                  </a:lnTo>
                  <a:lnTo>
                    <a:pt x="169069" y="946214"/>
                  </a:lnTo>
                  <a:lnTo>
                    <a:pt x="178784" y="944594"/>
                  </a:lnTo>
                  <a:lnTo>
                    <a:pt x="180213" y="952214"/>
                  </a:lnTo>
                  <a:lnTo>
                    <a:pt x="183452" y="952691"/>
                  </a:lnTo>
                  <a:lnTo>
                    <a:pt x="182785" y="957739"/>
                  </a:lnTo>
                  <a:lnTo>
                    <a:pt x="174974" y="975836"/>
                  </a:lnTo>
                  <a:lnTo>
                    <a:pt x="165163" y="965454"/>
                  </a:lnTo>
                  <a:lnTo>
                    <a:pt x="158115" y="971074"/>
                  </a:lnTo>
                  <a:lnTo>
                    <a:pt x="146495" y="973836"/>
                  </a:lnTo>
                  <a:lnTo>
                    <a:pt x="137541" y="960311"/>
                  </a:lnTo>
                  <a:lnTo>
                    <a:pt x="136684" y="954024"/>
                  </a:lnTo>
                  <a:lnTo>
                    <a:pt x="110966" y="929450"/>
                  </a:lnTo>
                  <a:lnTo>
                    <a:pt x="96298" y="908971"/>
                  </a:lnTo>
                  <a:lnTo>
                    <a:pt x="80200" y="895064"/>
                  </a:lnTo>
                  <a:lnTo>
                    <a:pt x="77153" y="886968"/>
                  </a:lnTo>
                  <a:lnTo>
                    <a:pt x="71914" y="889159"/>
                  </a:lnTo>
                  <a:lnTo>
                    <a:pt x="62389" y="883920"/>
                  </a:lnTo>
                  <a:lnTo>
                    <a:pt x="79534" y="869347"/>
                  </a:lnTo>
                  <a:lnTo>
                    <a:pt x="80772" y="853345"/>
                  </a:lnTo>
                  <a:lnTo>
                    <a:pt x="78105" y="846677"/>
                  </a:lnTo>
                  <a:lnTo>
                    <a:pt x="73723" y="844201"/>
                  </a:lnTo>
                  <a:lnTo>
                    <a:pt x="70580" y="854678"/>
                  </a:lnTo>
                  <a:lnTo>
                    <a:pt x="60960" y="844296"/>
                  </a:lnTo>
                  <a:lnTo>
                    <a:pt x="39243" y="828580"/>
                  </a:lnTo>
                  <a:lnTo>
                    <a:pt x="41720" y="818864"/>
                  </a:lnTo>
                  <a:lnTo>
                    <a:pt x="33242" y="8081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25" name="Freihandform: Form 224">
              <a:extLst>
                <a:ext uri="{FF2B5EF4-FFF2-40B4-BE49-F238E27FC236}">
                  <a16:creationId xmlns:a16="http://schemas.microsoft.com/office/drawing/2014/main" id="{918E560E-84E3-48E5-A573-175EC379634E}"/>
                </a:ext>
              </a:extLst>
            </p:cNvPr>
            <p:cNvSpPr/>
            <p:nvPr/>
          </p:nvSpPr>
          <p:spPr>
            <a:xfrm>
              <a:off x="2339296" y="2505955"/>
              <a:ext cx="851400" cy="782100"/>
            </a:xfrm>
            <a:custGeom>
              <a:avLst/>
              <a:gdLst>
                <a:gd name="connsiteX0" fmla="*/ 332137 w 1638300"/>
                <a:gd name="connsiteY0" fmla="*/ 450914 h 1504950"/>
                <a:gd name="connsiteX1" fmla="*/ 330899 w 1638300"/>
                <a:gd name="connsiteY1" fmla="*/ 447484 h 1504950"/>
                <a:gd name="connsiteX2" fmla="*/ 345281 w 1638300"/>
                <a:gd name="connsiteY2" fmla="*/ 442246 h 1504950"/>
                <a:gd name="connsiteX3" fmla="*/ 342138 w 1638300"/>
                <a:gd name="connsiteY3" fmla="*/ 433102 h 1504950"/>
                <a:gd name="connsiteX4" fmla="*/ 396430 w 1638300"/>
                <a:gd name="connsiteY4" fmla="*/ 418909 h 1504950"/>
                <a:gd name="connsiteX5" fmla="*/ 395954 w 1638300"/>
                <a:gd name="connsiteY5" fmla="*/ 414147 h 1504950"/>
                <a:gd name="connsiteX6" fmla="*/ 402717 w 1638300"/>
                <a:gd name="connsiteY6" fmla="*/ 413575 h 1504950"/>
                <a:gd name="connsiteX7" fmla="*/ 410718 w 1638300"/>
                <a:gd name="connsiteY7" fmla="*/ 402622 h 1504950"/>
                <a:gd name="connsiteX8" fmla="*/ 405860 w 1638300"/>
                <a:gd name="connsiteY8" fmla="*/ 393859 h 1504950"/>
                <a:gd name="connsiteX9" fmla="*/ 426625 w 1638300"/>
                <a:gd name="connsiteY9" fmla="*/ 386239 h 1504950"/>
                <a:gd name="connsiteX10" fmla="*/ 463868 w 1638300"/>
                <a:gd name="connsiteY10" fmla="*/ 381095 h 1504950"/>
                <a:gd name="connsiteX11" fmla="*/ 486156 w 1638300"/>
                <a:gd name="connsiteY11" fmla="*/ 375094 h 1504950"/>
                <a:gd name="connsiteX12" fmla="*/ 478250 w 1638300"/>
                <a:gd name="connsiteY12" fmla="*/ 342709 h 1504950"/>
                <a:gd name="connsiteX13" fmla="*/ 472916 w 1638300"/>
                <a:gd name="connsiteY13" fmla="*/ 336709 h 1504950"/>
                <a:gd name="connsiteX14" fmla="*/ 502253 w 1638300"/>
                <a:gd name="connsiteY14" fmla="*/ 334708 h 1504950"/>
                <a:gd name="connsiteX15" fmla="*/ 501015 w 1638300"/>
                <a:gd name="connsiteY15" fmla="*/ 329851 h 1504950"/>
                <a:gd name="connsiteX16" fmla="*/ 511778 w 1638300"/>
                <a:gd name="connsiteY16" fmla="*/ 328612 h 1504950"/>
                <a:gd name="connsiteX17" fmla="*/ 509207 w 1638300"/>
                <a:gd name="connsiteY17" fmla="*/ 313563 h 1504950"/>
                <a:gd name="connsiteX18" fmla="*/ 533971 w 1638300"/>
                <a:gd name="connsiteY18" fmla="*/ 307943 h 1504950"/>
                <a:gd name="connsiteX19" fmla="*/ 525875 w 1638300"/>
                <a:gd name="connsiteY19" fmla="*/ 277368 h 1504950"/>
                <a:gd name="connsiteX20" fmla="*/ 537210 w 1638300"/>
                <a:gd name="connsiteY20" fmla="*/ 272415 h 1504950"/>
                <a:gd name="connsiteX21" fmla="*/ 542354 w 1638300"/>
                <a:gd name="connsiteY21" fmla="*/ 284702 h 1504950"/>
                <a:gd name="connsiteX22" fmla="*/ 545878 w 1638300"/>
                <a:gd name="connsiteY22" fmla="*/ 282892 h 1504950"/>
                <a:gd name="connsiteX23" fmla="*/ 547497 w 1638300"/>
                <a:gd name="connsiteY23" fmla="*/ 287750 h 1504950"/>
                <a:gd name="connsiteX24" fmla="*/ 551117 w 1638300"/>
                <a:gd name="connsiteY24" fmla="*/ 287274 h 1504950"/>
                <a:gd name="connsiteX25" fmla="*/ 548545 w 1638300"/>
                <a:gd name="connsiteY25" fmla="*/ 281559 h 1504950"/>
                <a:gd name="connsiteX26" fmla="*/ 563023 w 1638300"/>
                <a:gd name="connsiteY26" fmla="*/ 276034 h 1504950"/>
                <a:gd name="connsiteX27" fmla="*/ 568738 w 1638300"/>
                <a:gd name="connsiteY27" fmla="*/ 288226 h 1504950"/>
                <a:gd name="connsiteX28" fmla="*/ 585692 w 1638300"/>
                <a:gd name="connsiteY28" fmla="*/ 285941 h 1504950"/>
                <a:gd name="connsiteX29" fmla="*/ 596551 w 1638300"/>
                <a:gd name="connsiteY29" fmla="*/ 281559 h 1504950"/>
                <a:gd name="connsiteX30" fmla="*/ 599694 w 1638300"/>
                <a:gd name="connsiteY30" fmla="*/ 291179 h 1504950"/>
                <a:gd name="connsiteX31" fmla="*/ 611696 w 1638300"/>
                <a:gd name="connsiteY31" fmla="*/ 290703 h 1504950"/>
                <a:gd name="connsiteX32" fmla="*/ 617220 w 1638300"/>
                <a:gd name="connsiteY32" fmla="*/ 282702 h 1504950"/>
                <a:gd name="connsiteX33" fmla="*/ 629412 w 1638300"/>
                <a:gd name="connsiteY33" fmla="*/ 276701 h 1504950"/>
                <a:gd name="connsiteX34" fmla="*/ 627317 w 1638300"/>
                <a:gd name="connsiteY34" fmla="*/ 271177 h 1504950"/>
                <a:gd name="connsiteX35" fmla="*/ 642938 w 1638300"/>
                <a:gd name="connsiteY35" fmla="*/ 265462 h 1504950"/>
                <a:gd name="connsiteX36" fmla="*/ 647700 w 1638300"/>
                <a:gd name="connsiteY36" fmla="*/ 261271 h 1504950"/>
                <a:gd name="connsiteX37" fmla="*/ 659988 w 1638300"/>
                <a:gd name="connsiteY37" fmla="*/ 239077 h 1504950"/>
                <a:gd name="connsiteX38" fmla="*/ 673894 w 1638300"/>
                <a:gd name="connsiteY38" fmla="*/ 233648 h 1504950"/>
                <a:gd name="connsiteX39" fmla="*/ 665798 w 1638300"/>
                <a:gd name="connsiteY39" fmla="*/ 215456 h 1504950"/>
                <a:gd name="connsiteX40" fmla="*/ 654748 w 1638300"/>
                <a:gd name="connsiteY40" fmla="*/ 213836 h 1504950"/>
                <a:gd name="connsiteX41" fmla="*/ 656273 w 1638300"/>
                <a:gd name="connsiteY41" fmla="*/ 205359 h 1504950"/>
                <a:gd name="connsiteX42" fmla="*/ 669036 w 1638300"/>
                <a:gd name="connsiteY42" fmla="*/ 201644 h 1504950"/>
                <a:gd name="connsiteX43" fmla="*/ 670846 w 1638300"/>
                <a:gd name="connsiteY43" fmla="*/ 194882 h 1504950"/>
                <a:gd name="connsiteX44" fmla="*/ 668941 w 1638300"/>
                <a:gd name="connsiteY44" fmla="*/ 193548 h 1504950"/>
                <a:gd name="connsiteX45" fmla="*/ 675132 w 1638300"/>
                <a:gd name="connsiteY45" fmla="*/ 184690 h 1504950"/>
                <a:gd name="connsiteX46" fmla="*/ 683133 w 1638300"/>
                <a:gd name="connsiteY46" fmla="*/ 179260 h 1504950"/>
                <a:gd name="connsiteX47" fmla="*/ 682085 w 1638300"/>
                <a:gd name="connsiteY47" fmla="*/ 174879 h 1504950"/>
                <a:gd name="connsiteX48" fmla="*/ 701516 w 1638300"/>
                <a:gd name="connsiteY48" fmla="*/ 169735 h 1504950"/>
                <a:gd name="connsiteX49" fmla="*/ 703136 w 1638300"/>
                <a:gd name="connsiteY49" fmla="*/ 150781 h 1504950"/>
                <a:gd name="connsiteX50" fmla="*/ 695801 w 1638300"/>
                <a:gd name="connsiteY50" fmla="*/ 152876 h 1504950"/>
                <a:gd name="connsiteX51" fmla="*/ 679038 w 1638300"/>
                <a:gd name="connsiteY51" fmla="*/ 129159 h 1504950"/>
                <a:gd name="connsiteX52" fmla="*/ 682085 w 1638300"/>
                <a:gd name="connsiteY52" fmla="*/ 123539 h 1504950"/>
                <a:gd name="connsiteX53" fmla="*/ 691991 w 1638300"/>
                <a:gd name="connsiteY53" fmla="*/ 126206 h 1504950"/>
                <a:gd name="connsiteX54" fmla="*/ 692277 w 1638300"/>
                <a:gd name="connsiteY54" fmla="*/ 122777 h 1504950"/>
                <a:gd name="connsiteX55" fmla="*/ 706946 w 1638300"/>
                <a:gd name="connsiteY55" fmla="*/ 123158 h 1504950"/>
                <a:gd name="connsiteX56" fmla="*/ 705612 w 1638300"/>
                <a:gd name="connsiteY56" fmla="*/ 116300 h 1504950"/>
                <a:gd name="connsiteX57" fmla="*/ 707993 w 1638300"/>
                <a:gd name="connsiteY57" fmla="*/ 115157 h 1504950"/>
                <a:gd name="connsiteX58" fmla="*/ 699707 w 1638300"/>
                <a:gd name="connsiteY58" fmla="*/ 106013 h 1504950"/>
                <a:gd name="connsiteX59" fmla="*/ 703993 w 1638300"/>
                <a:gd name="connsiteY59" fmla="*/ 103251 h 1504950"/>
                <a:gd name="connsiteX60" fmla="*/ 701897 w 1638300"/>
                <a:gd name="connsiteY60" fmla="*/ 100679 h 1504950"/>
                <a:gd name="connsiteX61" fmla="*/ 704374 w 1638300"/>
                <a:gd name="connsiteY61" fmla="*/ 99536 h 1504950"/>
                <a:gd name="connsiteX62" fmla="*/ 697897 w 1638300"/>
                <a:gd name="connsiteY62" fmla="*/ 101632 h 1504950"/>
                <a:gd name="connsiteX63" fmla="*/ 699325 w 1638300"/>
                <a:gd name="connsiteY63" fmla="*/ 96107 h 1504950"/>
                <a:gd name="connsiteX64" fmla="*/ 696754 w 1638300"/>
                <a:gd name="connsiteY64" fmla="*/ 90297 h 1504950"/>
                <a:gd name="connsiteX65" fmla="*/ 703993 w 1638300"/>
                <a:gd name="connsiteY65" fmla="*/ 82582 h 1504950"/>
                <a:gd name="connsiteX66" fmla="*/ 704659 w 1638300"/>
                <a:gd name="connsiteY66" fmla="*/ 78010 h 1504950"/>
                <a:gd name="connsiteX67" fmla="*/ 700850 w 1638300"/>
                <a:gd name="connsiteY67" fmla="*/ 73819 h 1504950"/>
                <a:gd name="connsiteX68" fmla="*/ 707136 w 1638300"/>
                <a:gd name="connsiteY68" fmla="*/ 68294 h 1504950"/>
                <a:gd name="connsiteX69" fmla="*/ 704374 w 1638300"/>
                <a:gd name="connsiteY69" fmla="*/ 64484 h 1504950"/>
                <a:gd name="connsiteX70" fmla="*/ 698564 w 1638300"/>
                <a:gd name="connsiteY70" fmla="*/ 63341 h 1504950"/>
                <a:gd name="connsiteX71" fmla="*/ 699802 w 1638300"/>
                <a:gd name="connsiteY71" fmla="*/ 58674 h 1504950"/>
                <a:gd name="connsiteX72" fmla="*/ 702850 w 1638300"/>
                <a:gd name="connsiteY72" fmla="*/ 59150 h 1504950"/>
                <a:gd name="connsiteX73" fmla="*/ 702088 w 1638300"/>
                <a:gd name="connsiteY73" fmla="*/ 56388 h 1504950"/>
                <a:gd name="connsiteX74" fmla="*/ 692563 w 1638300"/>
                <a:gd name="connsiteY74" fmla="*/ 59817 h 1504950"/>
                <a:gd name="connsiteX75" fmla="*/ 691991 w 1638300"/>
                <a:gd name="connsiteY75" fmla="*/ 56769 h 1504950"/>
                <a:gd name="connsiteX76" fmla="*/ 697897 w 1638300"/>
                <a:gd name="connsiteY76" fmla="*/ 46291 h 1504950"/>
                <a:gd name="connsiteX77" fmla="*/ 693897 w 1638300"/>
                <a:gd name="connsiteY77" fmla="*/ 43339 h 1504950"/>
                <a:gd name="connsiteX78" fmla="*/ 695706 w 1638300"/>
                <a:gd name="connsiteY78" fmla="*/ 39433 h 1504950"/>
                <a:gd name="connsiteX79" fmla="*/ 684562 w 1638300"/>
                <a:gd name="connsiteY79" fmla="*/ 38195 h 1504950"/>
                <a:gd name="connsiteX80" fmla="*/ 684562 w 1638300"/>
                <a:gd name="connsiteY80" fmla="*/ 27622 h 1504950"/>
                <a:gd name="connsiteX81" fmla="*/ 690563 w 1638300"/>
                <a:gd name="connsiteY81" fmla="*/ 30194 h 1504950"/>
                <a:gd name="connsiteX82" fmla="*/ 698088 w 1638300"/>
                <a:gd name="connsiteY82" fmla="*/ 22574 h 1504950"/>
                <a:gd name="connsiteX83" fmla="*/ 724186 w 1638300"/>
                <a:gd name="connsiteY83" fmla="*/ 10382 h 1504950"/>
                <a:gd name="connsiteX84" fmla="*/ 730377 w 1638300"/>
                <a:gd name="connsiteY84" fmla="*/ 9525 h 1504950"/>
                <a:gd name="connsiteX85" fmla="*/ 732377 w 1638300"/>
                <a:gd name="connsiteY85" fmla="*/ 17812 h 1504950"/>
                <a:gd name="connsiteX86" fmla="*/ 738474 w 1638300"/>
                <a:gd name="connsiteY86" fmla="*/ 18288 h 1504950"/>
                <a:gd name="connsiteX87" fmla="*/ 735521 w 1638300"/>
                <a:gd name="connsiteY87" fmla="*/ 22098 h 1504950"/>
                <a:gd name="connsiteX88" fmla="*/ 731234 w 1638300"/>
                <a:gd name="connsiteY88" fmla="*/ 19241 h 1504950"/>
                <a:gd name="connsiteX89" fmla="*/ 727234 w 1638300"/>
                <a:gd name="connsiteY89" fmla="*/ 24384 h 1504950"/>
                <a:gd name="connsiteX90" fmla="*/ 732949 w 1638300"/>
                <a:gd name="connsiteY90" fmla="*/ 32766 h 1504950"/>
                <a:gd name="connsiteX91" fmla="*/ 736282 w 1638300"/>
                <a:gd name="connsiteY91" fmla="*/ 46291 h 1504950"/>
                <a:gd name="connsiteX92" fmla="*/ 739521 w 1638300"/>
                <a:gd name="connsiteY92" fmla="*/ 48863 h 1504950"/>
                <a:gd name="connsiteX93" fmla="*/ 734568 w 1638300"/>
                <a:gd name="connsiteY93" fmla="*/ 57626 h 1504950"/>
                <a:gd name="connsiteX94" fmla="*/ 738092 w 1638300"/>
                <a:gd name="connsiteY94" fmla="*/ 62293 h 1504950"/>
                <a:gd name="connsiteX95" fmla="*/ 735616 w 1638300"/>
                <a:gd name="connsiteY95" fmla="*/ 64960 h 1504950"/>
                <a:gd name="connsiteX96" fmla="*/ 741712 w 1638300"/>
                <a:gd name="connsiteY96" fmla="*/ 69533 h 1504950"/>
                <a:gd name="connsiteX97" fmla="*/ 737711 w 1638300"/>
                <a:gd name="connsiteY97" fmla="*/ 75914 h 1504950"/>
                <a:gd name="connsiteX98" fmla="*/ 740473 w 1638300"/>
                <a:gd name="connsiteY98" fmla="*/ 88773 h 1504950"/>
                <a:gd name="connsiteX99" fmla="*/ 761619 w 1638300"/>
                <a:gd name="connsiteY99" fmla="*/ 93440 h 1504950"/>
                <a:gd name="connsiteX100" fmla="*/ 767049 w 1638300"/>
                <a:gd name="connsiteY100" fmla="*/ 92202 h 1504950"/>
                <a:gd name="connsiteX101" fmla="*/ 772001 w 1638300"/>
                <a:gd name="connsiteY101" fmla="*/ 83725 h 1504950"/>
                <a:gd name="connsiteX102" fmla="*/ 792766 w 1638300"/>
                <a:gd name="connsiteY102" fmla="*/ 79724 h 1504950"/>
                <a:gd name="connsiteX103" fmla="*/ 794671 w 1638300"/>
                <a:gd name="connsiteY103" fmla="*/ 79819 h 1504950"/>
                <a:gd name="connsiteX104" fmla="*/ 797243 w 1638300"/>
                <a:gd name="connsiteY104" fmla="*/ 88964 h 1504950"/>
                <a:gd name="connsiteX105" fmla="*/ 802481 w 1638300"/>
                <a:gd name="connsiteY105" fmla="*/ 92011 h 1504950"/>
                <a:gd name="connsiteX106" fmla="*/ 812578 w 1638300"/>
                <a:gd name="connsiteY106" fmla="*/ 90583 h 1504950"/>
                <a:gd name="connsiteX107" fmla="*/ 817912 w 1638300"/>
                <a:gd name="connsiteY107" fmla="*/ 86487 h 1504950"/>
                <a:gd name="connsiteX108" fmla="*/ 821627 w 1638300"/>
                <a:gd name="connsiteY108" fmla="*/ 91726 h 1504950"/>
                <a:gd name="connsiteX109" fmla="*/ 825532 w 1638300"/>
                <a:gd name="connsiteY109" fmla="*/ 89154 h 1504950"/>
                <a:gd name="connsiteX110" fmla="*/ 838771 w 1638300"/>
                <a:gd name="connsiteY110" fmla="*/ 107823 h 1504950"/>
                <a:gd name="connsiteX111" fmla="*/ 840963 w 1638300"/>
                <a:gd name="connsiteY111" fmla="*/ 114871 h 1504950"/>
                <a:gd name="connsiteX112" fmla="*/ 846868 w 1638300"/>
                <a:gd name="connsiteY112" fmla="*/ 113062 h 1504950"/>
                <a:gd name="connsiteX113" fmla="*/ 850297 w 1638300"/>
                <a:gd name="connsiteY113" fmla="*/ 117634 h 1504950"/>
                <a:gd name="connsiteX114" fmla="*/ 864394 w 1638300"/>
                <a:gd name="connsiteY114" fmla="*/ 119348 h 1504950"/>
                <a:gd name="connsiteX115" fmla="*/ 883920 w 1638300"/>
                <a:gd name="connsiteY115" fmla="*/ 132493 h 1504950"/>
                <a:gd name="connsiteX116" fmla="*/ 885349 w 1638300"/>
                <a:gd name="connsiteY116" fmla="*/ 136208 h 1504950"/>
                <a:gd name="connsiteX117" fmla="*/ 872109 w 1638300"/>
                <a:gd name="connsiteY117" fmla="*/ 150400 h 1504950"/>
                <a:gd name="connsiteX118" fmla="*/ 864584 w 1638300"/>
                <a:gd name="connsiteY118" fmla="*/ 150590 h 1504950"/>
                <a:gd name="connsiteX119" fmla="*/ 866870 w 1638300"/>
                <a:gd name="connsiteY119" fmla="*/ 160306 h 1504950"/>
                <a:gd name="connsiteX120" fmla="*/ 879634 w 1638300"/>
                <a:gd name="connsiteY120" fmla="*/ 158210 h 1504950"/>
                <a:gd name="connsiteX121" fmla="*/ 883063 w 1638300"/>
                <a:gd name="connsiteY121" fmla="*/ 173450 h 1504950"/>
                <a:gd name="connsiteX122" fmla="*/ 890683 w 1638300"/>
                <a:gd name="connsiteY122" fmla="*/ 172688 h 1504950"/>
                <a:gd name="connsiteX123" fmla="*/ 904875 w 1638300"/>
                <a:gd name="connsiteY123" fmla="*/ 176117 h 1504950"/>
                <a:gd name="connsiteX124" fmla="*/ 904875 w 1638300"/>
                <a:gd name="connsiteY124" fmla="*/ 197072 h 1504950"/>
                <a:gd name="connsiteX125" fmla="*/ 920782 w 1638300"/>
                <a:gd name="connsiteY125" fmla="*/ 192881 h 1504950"/>
                <a:gd name="connsiteX126" fmla="*/ 922306 w 1638300"/>
                <a:gd name="connsiteY126" fmla="*/ 195643 h 1504950"/>
                <a:gd name="connsiteX127" fmla="*/ 932022 w 1638300"/>
                <a:gd name="connsiteY127" fmla="*/ 187928 h 1504950"/>
                <a:gd name="connsiteX128" fmla="*/ 938499 w 1638300"/>
                <a:gd name="connsiteY128" fmla="*/ 186023 h 1504950"/>
                <a:gd name="connsiteX129" fmla="*/ 934308 w 1638300"/>
                <a:gd name="connsiteY129" fmla="*/ 182118 h 1504950"/>
                <a:gd name="connsiteX130" fmla="*/ 933355 w 1638300"/>
                <a:gd name="connsiteY130" fmla="*/ 167926 h 1504950"/>
                <a:gd name="connsiteX131" fmla="*/ 937260 w 1638300"/>
                <a:gd name="connsiteY131" fmla="*/ 165449 h 1504950"/>
                <a:gd name="connsiteX132" fmla="*/ 937546 w 1638300"/>
                <a:gd name="connsiteY132" fmla="*/ 161734 h 1504950"/>
                <a:gd name="connsiteX133" fmla="*/ 939927 w 1638300"/>
                <a:gd name="connsiteY133" fmla="*/ 161734 h 1504950"/>
                <a:gd name="connsiteX134" fmla="*/ 942880 w 1638300"/>
                <a:gd name="connsiteY134" fmla="*/ 151638 h 1504950"/>
                <a:gd name="connsiteX135" fmla="*/ 977265 w 1638300"/>
                <a:gd name="connsiteY135" fmla="*/ 151924 h 1504950"/>
                <a:gd name="connsiteX136" fmla="*/ 977837 w 1638300"/>
                <a:gd name="connsiteY136" fmla="*/ 162306 h 1504950"/>
                <a:gd name="connsiteX137" fmla="*/ 985552 w 1638300"/>
                <a:gd name="connsiteY137" fmla="*/ 158210 h 1504950"/>
                <a:gd name="connsiteX138" fmla="*/ 992410 w 1638300"/>
                <a:gd name="connsiteY138" fmla="*/ 162020 h 1504950"/>
                <a:gd name="connsiteX139" fmla="*/ 1007078 w 1638300"/>
                <a:gd name="connsiteY139" fmla="*/ 160877 h 1504950"/>
                <a:gd name="connsiteX140" fmla="*/ 1009936 w 1638300"/>
                <a:gd name="connsiteY140" fmla="*/ 169735 h 1504950"/>
                <a:gd name="connsiteX141" fmla="*/ 1021556 w 1638300"/>
                <a:gd name="connsiteY141" fmla="*/ 167735 h 1504950"/>
                <a:gd name="connsiteX142" fmla="*/ 1025271 w 1638300"/>
                <a:gd name="connsiteY142" fmla="*/ 180213 h 1504950"/>
                <a:gd name="connsiteX143" fmla="*/ 1051846 w 1638300"/>
                <a:gd name="connsiteY143" fmla="*/ 173926 h 1504950"/>
                <a:gd name="connsiteX144" fmla="*/ 1070896 w 1638300"/>
                <a:gd name="connsiteY144" fmla="*/ 164973 h 1504950"/>
                <a:gd name="connsiteX145" fmla="*/ 1078897 w 1638300"/>
                <a:gd name="connsiteY145" fmla="*/ 158210 h 1504950"/>
                <a:gd name="connsiteX146" fmla="*/ 1108329 w 1638300"/>
                <a:gd name="connsiteY146" fmla="*/ 148590 h 1504950"/>
                <a:gd name="connsiteX147" fmla="*/ 1122236 w 1638300"/>
                <a:gd name="connsiteY147" fmla="*/ 147352 h 1504950"/>
                <a:gd name="connsiteX148" fmla="*/ 1131665 w 1638300"/>
                <a:gd name="connsiteY148" fmla="*/ 149257 h 1504950"/>
                <a:gd name="connsiteX149" fmla="*/ 1142238 w 1638300"/>
                <a:gd name="connsiteY149" fmla="*/ 144590 h 1504950"/>
                <a:gd name="connsiteX150" fmla="*/ 1156145 w 1638300"/>
                <a:gd name="connsiteY150" fmla="*/ 148685 h 1504950"/>
                <a:gd name="connsiteX151" fmla="*/ 1166146 w 1638300"/>
                <a:gd name="connsiteY151" fmla="*/ 144685 h 1504950"/>
                <a:gd name="connsiteX152" fmla="*/ 1177195 w 1638300"/>
                <a:gd name="connsiteY152" fmla="*/ 136112 h 1504950"/>
                <a:gd name="connsiteX153" fmla="*/ 1181672 w 1638300"/>
                <a:gd name="connsiteY153" fmla="*/ 147447 h 1504950"/>
                <a:gd name="connsiteX154" fmla="*/ 1185958 w 1638300"/>
                <a:gd name="connsiteY154" fmla="*/ 150495 h 1504950"/>
                <a:gd name="connsiteX155" fmla="*/ 1189863 w 1638300"/>
                <a:gd name="connsiteY155" fmla="*/ 148685 h 1504950"/>
                <a:gd name="connsiteX156" fmla="*/ 1190149 w 1638300"/>
                <a:gd name="connsiteY156" fmla="*/ 144970 h 1504950"/>
                <a:gd name="connsiteX157" fmla="*/ 1202150 w 1638300"/>
                <a:gd name="connsiteY157" fmla="*/ 144113 h 1504950"/>
                <a:gd name="connsiteX158" fmla="*/ 1198436 w 1638300"/>
                <a:gd name="connsiteY158" fmla="*/ 136493 h 1504950"/>
                <a:gd name="connsiteX159" fmla="*/ 1207103 w 1638300"/>
                <a:gd name="connsiteY159" fmla="*/ 129731 h 1504950"/>
                <a:gd name="connsiteX160" fmla="*/ 1208913 w 1638300"/>
                <a:gd name="connsiteY160" fmla="*/ 131064 h 1504950"/>
                <a:gd name="connsiteX161" fmla="*/ 1207580 w 1638300"/>
                <a:gd name="connsiteY161" fmla="*/ 127444 h 1504950"/>
                <a:gd name="connsiteX162" fmla="*/ 1219009 w 1638300"/>
                <a:gd name="connsiteY162" fmla="*/ 122396 h 1504950"/>
                <a:gd name="connsiteX163" fmla="*/ 1223486 w 1638300"/>
                <a:gd name="connsiteY163" fmla="*/ 123158 h 1504950"/>
                <a:gd name="connsiteX164" fmla="*/ 1225201 w 1638300"/>
                <a:gd name="connsiteY164" fmla="*/ 120301 h 1504950"/>
                <a:gd name="connsiteX165" fmla="*/ 1226439 w 1638300"/>
                <a:gd name="connsiteY165" fmla="*/ 125540 h 1504950"/>
                <a:gd name="connsiteX166" fmla="*/ 1233869 w 1638300"/>
                <a:gd name="connsiteY166" fmla="*/ 125063 h 1504950"/>
                <a:gd name="connsiteX167" fmla="*/ 1237583 w 1638300"/>
                <a:gd name="connsiteY167" fmla="*/ 128111 h 1504950"/>
                <a:gd name="connsiteX168" fmla="*/ 1241679 w 1638300"/>
                <a:gd name="connsiteY168" fmla="*/ 125825 h 1504950"/>
                <a:gd name="connsiteX169" fmla="*/ 1244727 w 1638300"/>
                <a:gd name="connsiteY169" fmla="*/ 128873 h 1504950"/>
                <a:gd name="connsiteX170" fmla="*/ 1244822 w 1638300"/>
                <a:gd name="connsiteY170" fmla="*/ 126301 h 1504950"/>
                <a:gd name="connsiteX171" fmla="*/ 1253680 w 1638300"/>
                <a:gd name="connsiteY171" fmla="*/ 126683 h 1504950"/>
                <a:gd name="connsiteX172" fmla="*/ 1258634 w 1638300"/>
                <a:gd name="connsiteY172" fmla="*/ 129349 h 1504950"/>
                <a:gd name="connsiteX173" fmla="*/ 1260824 w 1638300"/>
                <a:gd name="connsiteY173" fmla="*/ 138017 h 1504950"/>
                <a:gd name="connsiteX174" fmla="*/ 1277684 w 1638300"/>
                <a:gd name="connsiteY174" fmla="*/ 149161 h 1504950"/>
                <a:gd name="connsiteX175" fmla="*/ 1272064 w 1638300"/>
                <a:gd name="connsiteY175" fmla="*/ 158020 h 1504950"/>
                <a:gd name="connsiteX176" fmla="*/ 1278541 w 1638300"/>
                <a:gd name="connsiteY176" fmla="*/ 172021 h 1504950"/>
                <a:gd name="connsiteX177" fmla="*/ 1280636 w 1638300"/>
                <a:gd name="connsiteY177" fmla="*/ 173450 h 1504950"/>
                <a:gd name="connsiteX178" fmla="*/ 1285304 w 1638300"/>
                <a:gd name="connsiteY178" fmla="*/ 169545 h 1504950"/>
                <a:gd name="connsiteX179" fmla="*/ 1287113 w 1638300"/>
                <a:gd name="connsiteY179" fmla="*/ 173260 h 1504950"/>
                <a:gd name="connsiteX180" fmla="*/ 1298067 w 1638300"/>
                <a:gd name="connsiteY180" fmla="*/ 176593 h 1504950"/>
                <a:gd name="connsiteX181" fmla="*/ 1301496 w 1638300"/>
                <a:gd name="connsiteY181" fmla="*/ 174022 h 1504950"/>
                <a:gd name="connsiteX182" fmla="*/ 1297019 w 1638300"/>
                <a:gd name="connsiteY182" fmla="*/ 166878 h 1504950"/>
                <a:gd name="connsiteX183" fmla="*/ 1302639 w 1638300"/>
                <a:gd name="connsiteY183" fmla="*/ 175355 h 1504950"/>
                <a:gd name="connsiteX184" fmla="*/ 1310830 w 1638300"/>
                <a:gd name="connsiteY184" fmla="*/ 169545 h 1504950"/>
                <a:gd name="connsiteX185" fmla="*/ 1317974 w 1638300"/>
                <a:gd name="connsiteY185" fmla="*/ 173260 h 1504950"/>
                <a:gd name="connsiteX186" fmla="*/ 1315117 w 1638300"/>
                <a:gd name="connsiteY186" fmla="*/ 183833 h 1504950"/>
                <a:gd name="connsiteX187" fmla="*/ 1316736 w 1638300"/>
                <a:gd name="connsiteY187" fmla="*/ 189643 h 1504950"/>
                <a:gd name="connsiteX188" fmla="*/ 1320832 w 1638300"/>
                <a:gd name="connsiteY188" fmla="*/ 191833 h 1504950"/>
                <a:gd name="connsiteX189" fmla="*/ 1320927 w 1638300"/>
                <a:gd name="connsiteY189" fmla="*/ 195548 h 1504950"/>
                <a:gd name="connsiteX190" fmla="*/ 1324166 w 1638300"/>
                <a:gd name="connsiteY190" fmla="*/ 194691 h 1504950"/>
                <a:gd name="connsiteX191" fmla="*/ 1327881 w 1638300"/>
                <a:gd name="connsiteY191" fmla="*/ 197358 h 1504950"/>
                <a:gd name="connsiteX192" fmla="*/ 1331690 w 1638300"/>
                <a:gd name="connsiteY192" fmla="*/ 204121 h 1504950"/>
                <a:gd name="connsiteX193" fmla="*/ 1325118 w 1638300"/>
                <a:gd name="connsiteY193" fmla="*/ 210788 h 1504950"/>
                <a:gd name="connsiteX194" fmla="*/ 1330452 w 1638300"/>
                <a:gd name="connsiteY194" fmla="*/ 219456 h 1504950"/>
                <a:gd name="connsiteX195" fmla="*/ 1324451 w 1638300"/>
                <a:gd name="connsiteY195" fmla="*/ 221170 h 1504950"/>
                <a:gd name="connsiteX196" fmla="*/ 1329785 w 1638300"/>
                <a:gd name="connsiteY196" fmla="*/ 230410 h 1504950"/>
                <a:gd name="connsiteX197" fmla="*/ 1321403 w 1638300"/>
                <a:gd name="connsiteY197" fmla="*/ 238696 h 1504950"/>
                <a:gd name="connsiteX198" fmla="*/ 1322927 w 1638300"/>
                <a:gd name="connsiteY198" fmla="*/ 244602 h 1504950"/>
                <a:gd name="connsiteX199" fmla="*/ 1332548 w 1638300"/>
                <a:gd name="connsiteY199" fmla="*/ 249745 h 1504950"/>
                <a:gd name="connsiteX200" fmla="*/ 1350073 w 1638300"/>
                <a:gd name="connsiteY200" fmla="*/ 251841 h 1504950"/>
                <a:gd name="connsiteX201" fmla="*/ 1366361 w 1638300"/>
                <a:gd name="connsiteY201" fmla="*/ 246221 h 1504950"/>
                <a:gd name="connsiteX202" fmla="*/ 1380173 w 1638300"/>
                <a:gd name="connsiteY202" fmla="*/ 236887 h 1504950"/>
                <a:gd name="connsiteX203" fmla="*/ 1382268 w 1638300"/>
                <a:gd name="connsiteY203" fmla="*/ 231743 h 1504950"/>
                <a:gd name="connsiteX204" fmla="*/ 1389602 w 1638300"/>
                <a:gd name="connsiteY204" fmla="*/ 237268 h 1504950"/>
                <a:gd name="connsiteX205" fmla="*/ 1408176 w 1638300"/>
                <a:gd name="connsiteY205" fmla="*/ 222123 h 1504950"/>
                <a:gd name="connsiteX206" fmla="*/ 1421225 w 1638300"/>
                <a:gd name="connsiteY206" fmla="*/ 238887 h 1504950"/>
                <a:gd name="connsiteX207" fmla="*/ 1439513 w 1638300"/>
                <a:gd name="connsiteY207" fmla="*/ 250984 h 1504950"/>
                <a:gd name="connsiteX208" fmla="*/ 1441799 w 1638300"/>
                <a:gd name="connsiteY208" fmla="*/ 261271 h 1504950"/>
                <a:gd name="connsiteX209" fmla="*/ 1453515 w 1638300"/>
                <a:gd name="connsiteY209" fmla="*/ 272701 h 1504950"/>
                <a:gd name="connsiteX210" fmla="*/ 1458183 w 1638300"/>
                <a:gd name="connsiteY210" fmla="*/ 275082 h 1504950"/>
                <a:gd name="connsiteX211" fmla="*/ 1458944 w 1638300"/>
                <a:gd name="connsiteY211" fmla="*/ 269843 h 1504950"/>
                <a:gd name="connsiteX212" fmla="*/ 1463421 w 1638300"/>
                <a:gd name="connsiteY212" fmla="*/ 271653 h 1504950"/>
                <a:gd name="connsiteX213" fmla="*/ 1463517 w 1638300"/>
                <a:gd name="connsiteY213" fmla="*/ 266033 h 1504950"/>
                <a:gd name="connsiteX214" fmla="*/ 1470660 w 1638300"/>
                <a:gd name="connsiteY214" fmla="*/ 272510 h 1504950"/>
                <a:gd name="connsiteX215" fmla="*/ 1469707 w 1638300"/>
                <a:gd name="connsiteY215" fmla="*/ 278130 h 1504950"/>
                <a:gd name="connsiteX216" fmla="*/ 1478375 w 1638300"/>
                <a:gd name="connsiteY216" fmla="*/ 278892 h 1504950"/>
                <a:gd name="connsiteX217" fmla="*/ 1479042 w 1638300"/>
                <a:gd name="connsiteY217" fmla="*/ 274987 h 1504950"/>
                <a:gd name="connsiteX218" fmla="*/ 1479328 w 1638300"/>
                <a:gd name="connsiteY218" fmla="*/ 281273 h 1504950"/>
                <a:gd name="connsiteX219" fmla="*/ 1484662 w 1638300"/>
                <a:gd name="connsiteY219" fmla="*/ 286321 h 1504950"/>
                <a:gd name="connsiteX220" fmla="*/ 1488377 w 1638300"/>
                <a:gd name="connsiteY220" fmla="*/ 284416 h 1504950"/>
                <a:gd name="connsiteX221" fmla="*/ 1488757 w 1638300"/>
                <a:gd name="connsiteY221" fmla="*/ 280797 h 1504950"/>
                <a:gd name="connsiteX222" fmla="*/ 1503998 w 1638300"/>
                <a:gd name="connsiteY222" fmla="*/ 288608 h 1504950"/>
                <a:gd name="connsiteX223" fmla="*/ 1503902 w 1638300"/>
                <a:gd name="connsiteY223" fmla="*/ 292703 h 1504950"/>
                <a:gd name="connsiteX224" fmla="*/ 1512856 w 1638300"/>
                <a:gd name="connsiteY224" fmla="*/ 299942 h 1504950"/>
                <a:gd name="connsiteX225" fmla="*/ 1513618 w 1638300"/>
                <a:gd name="connsiteY225" fmla="*/ 305086 h 1504950"/>
                <a:gd name="connsiteX226" fmla="*/ 1504283 w 1638300"/>
                <a:gd name="connsiteY226" fmla="*/ 306705 h 1504950"/>
                <a:gd name="connsiteX227" fmla="*/ 1499616 w 1638300"/>
                <a:gd name="connsiteY227" fmla="*/ 316801 h 1504950"/>
                <a:gd name="connsiteX228" fmla="*/ 1500092 w 1638300"/>
                <a:gd name="connsiteY228" fmla="*/ 322707 h 1504950"/>
                <a:gd name="connsiteX229" fmla="*/ 1501617 w 1638300"/>
                <a:gd name="connsiteY229" fmla="*/ 330994 h 1504950"/>
                <a:gd name="connsiteX230" fmla="*/ 1510855 w 1638300"/>
                <a:gd name="connsiteY230" fmla="*/ 342995 h 1504950"/>
                <a:gd name="connsiteX231" fmla="*/ 1504855 w 1638300"/>
                <a:gd name="connsiteY231" fmla="*/ 358997 h 1504950"/>
                <a:gd name="connsiteX232" fmla="*/ 1498188 w 1638300"/>
                <a:gd name="connsiteY232" fmla="*/ 357854 h 1504950"/>
                <a:gd name="connsiteX233" fmla="*/ 1483805 w 1638300"/>
                <a:gd name="connsiteY233" fmla="*/ 364808 h 1504950"/>
                <a:gd name="connsiteX234" fmla="*/ 1483043 w 1638300"/>
                <a:gd name="connsiteY234" fmla="*/ 370808 h 1504950"/>
                <a:gd name="connsiteX235" fmla="*/ 1488663 w 1638300"/>
                <a:gd name="connsiteY235" fmla="*/ 384715 h 1504950"/>
                <a:gd name="connsiteX236" fmla="*/ 1495997 w 1638300"/>
                <a:gd name="connsiteY236" fmla="*/ 384143 h 1504950"/>
                <a:gd name="connsiteX237" fmla="*/ 1501521 w 1638300"/>
                <a:gd name="connsiteY237" fmla="*/ 402622 h 1504950"/>
                <a:gd name="connsiteX238" fmla="*/ 1515618 w 1638300"/>
                <a:gd name="connsiteY238" fmla="*/ 395954 h 1504950"/>
                <a:gd name="connsiteX239" fmla="*/ 1518285 w 1638300"/>
                <a:gd name="connsiteY239" fmla="*/ 399574 h 1504950"/>
                <a:gd name="connsiteX240" fmla="*/ 1542383 w 1638300"/>
                <a:gd name="connsiteY240" fmla="*/ 394335 h 1504950"/>
                <a:gd name="connsiteX241" fmla="*/ 1558385 w 1638300"/>
                <a:gd name="connsiteY241" fmla="*/ 386525 h 1504950"/>
                <a:gd name="connsiteX242" fmla="*/ 1564577 w 1638300"/>
                <a:gd name="connsiteY242" fmla="*/ 388049 h 1504950"/>
                <a:gd name="connsiteX243" fmla="*/ 1568672 w 1638300"/>
                <a:gd name="connsiteY243" fmla="*/ 407384 h 1504950"/>
                <a:gd name="connsiteX244" fmla="*/ 1588961 w 1638300"/>
                <a:gd name="connsiteY244" fmla="*/ 395478 h 1504950"/>
                <a:gd name="connsiteX245" fmla="*/ 1592580 w 1638300"/>
                <a:gd name="connsiteY245" fmla="*/ 400907 h 1504950"/>
                <a:gd name="connsiteX246" fmla="*/ 1590390 w 1638300"/>
                <a:gd name="connsiteY246" fmla="*/ 409480 h 1504950"/>
                <a:gd name="connsiteX247" fmla="*/ 1592104 w 1638300"/>
                <a:gd name="connsiteY247" fmla="*/ 416433 h 1504950"/>
                <a:gd name="connsiteX248" fmla="*/ 1589818 w 1638300"/>
                <a:gd name="connsiteY248" fmla="*/ 417195 h 1504950"/>
                <a:gd name="connsiteX249" fmla="*/ 1595342 w 1638300"/>
                <a:gd name="connsiteY249" fmla="*/ 426244 h 1504950"/>
                <a:gd name="connsiteX250" fmla="*/ 1614011 w 1638300"/>
                <a:gd name="connsiteY250" fmla="*/ 426149 h 1504950"/>
                <a:gd name="connsiteX251" fmla="*/ 1613249 w 1638300"/>
                <a:gd name="connsiteY251" fmla="*/ 433007 h 1504950"/>
                <a:gd name="connsiteX252" fmla="*/ 1620679 w 1638300"/>
                <a:gd name="connsiteY252" fmla="*/ 445865 h 1504950"/>
                <a:gd name="connsiteX253" fmla="*/ 1620774 w 1638300"/>
                <a:gd name="connsiteY253" fmla="*/ 457200 h 1504950"/>
                <a:gd name="connsiteX254" fmla="*/ 1613916 w 1638300"/>
                <a:gd name="connsiteY254" fmla="*/ 458248 h 1504950"/>
                <a:gd name="connsiteX255" fmla="*/ 1613631 w 1638300"/>
                <a:gd name="connsiteY255" fmla="*/ 460629 h 1504950"/>
                <a:gd name="connsiteX256" fmla="*/ 1602772 w 1638300"/>
                <a:gd name="connsiteY256" fmla="*/ 467963 h 1504950"/>
                <a:gd name="connsiteX257" fmla="*/ 1604106 w 1638300"/>
                <a:gd name="connsiteY257" fmla="*/ 485394 h 1504950"/>
                <a:gd name="connsiteX258" fmla="*/ 1613059 w 1638300"/>
                <a:gd name="connsiteY258" fmla="*/ 486156 h 1504950"/>
                <a:gd name="connsiteX259" fmla="*/ 1613916 w 1638300"/>
                <a:gd name="connsiteY259" fmla="*/ 492252 h 1504950"/>
                <a:gd name="connsiteX260" fmla="*/ 1626203 w 1638300"/>
                <a:gd name="connsiteY260" fmla="*/ 485870 h 1504950"/>
                <a:gd name="connsiteX261" fmla="*/ 1631823 w 1638300"/>
                <a:gd name="connsiteY261" fmla="*/ 489490 h 1504950"/>
                <a:gd name="connsiteX262" fmla="*/ 1621727 w 1638300"/>
                <a:gd name="connsiteY262" fmla="*/ 494824 h 1504950"/>
                <a:gd name="connsiteX263" fmla="*/ 1628490 w 1638300"/>
                <a:gd name="connsiteY263" fmla="*/ 518636 h 1504950"/>
                <a:gd name="connsiteX264" fmla="*/ 1623822 w 1638300"/>
                <a:gd name="connsiteY264" fmla="*/ 525113 h 1504950"/>
                <a:gd name="connsiteX265" fmla="*/ 1629918 w 1638300"/>
                <a:gd name="connsiteY265" fmla="*/ 549402 h 1504950"/>
                <a:gd name="connsiteX266" fmla="*/ 1625251 w 1638300"/>
                <a:gd name="connsiteY266" fmla="*/ 562451 h 1504950"/>
                <a:gd name="connsiteX267" fmla="*/ 1632109 w 1638300"/>
                <a:gd name="connsiteY267" fmla="*/ 564261 h 1504950"/>
                <a:gd name="connsiteX268" fmla="*/ 1636681 w 1638300"/>
                <a:gd name="connsiteY268" fmla="*/ 580739 h 1504950"/>
                <a:gd name="connsiteX269" fmla="*/ 1610392 w 1638300"/>
                <a:gd name="connsiteY269" fmla="*/ 578453 h 1504950"/>
                <a:gd name="connsiteX270" fmla="*/ 1606582 w 1638300"/>
                <a:gd name="connsiteY270" fmla="*/ 585121 h 1504950"/>
                <a:gd name="connsiteX271" fmla="*/ 1598200 w 1638300"/>
                <a:gd name="connsiteY271" fmla="*/ 579882 h 1504950"/>
                <a:gd name="connsiteX272" fmla="*/ 1590675 w 1638300"/>
                <a:gd name="connsiteY272" fmla="*/ 580930 h 1504950"/>
                <a:gd name="connsiteX273" fmla="*/ 1590294 w 1638300"/>
                <a:gd name="connsiteY273" fmla="*/ 578072 h 1504950"/>
                <a:gd name="connsiteX274" fmla="*/ 1570863 w 1638300"/>
                <a:gd name="connsiteY274" fmla="*/ 573786 h 1504950"/>
                <a:gd name="connsiteX275" fmla="*/ 1555528 w 1638300"/>
                <a:gd name="connsiteY275" fmla="*/ 564547 h 1504950"/>
                <a:gd name="connsiteX276" fmla="*/ 1551337 w 1638300"/>
                <a:gd name="connsiteY276" fmla="*/ 550354 h 1504950"/>
                <a:gd name="connsiteX277" fmla="*/ 1545907 w 1638300"/>
                <a:gd name="connsiteY277" fmla="*/ 548735 h 1504950"/>
                <a:gd name="connsiteX278" fmla="*/ 1547717 w 1638300"/>
                <a:gd name="connsiteY278" fmla="*/ 555498 h 1504950"/>
                <a:gd name="connsiteX279" fmla="*/ 1545336 w 1638300"/>
                <a:gd name="connsiteY279" fmla="*/ 556165 h 1504950"/>
                <a:gd name="connsiteX280" fmla="*/ 1542479 w 1638300"/>
                <a:gd name="connsiteY280" fmla="*/ 545497 h 1504950"/>
                <a:gd name="connsiteX281" fmla="*/ 1535621 w 1638300"/>
                <a:gd name="connsiteY281" fmla="*/ 548068 h 1504950"/>
                <a:gd name="connsiteX282" fmla="*/ 1534287 w 1638300"/>
                <a:gd name="connsiteY282" fmla="*/ 540734 h 1504950"/>
                <a:gd name="connsiteX283" fmla="*/ 1537621 w 1638300"/>
                <a:gd name="connsiteY283" fmla="*/ 559689 h 1504950"/>
                <a:gd name="connsiteX284" fmla="*/ 1521714 w 1638300"/>
                <a:gd name="connsiteY284" fmla="*/ 564928 h 1504950"/>
                <a:gd name="connsiteX285" fmla="*/ 1518761 w 1638300"/>
                <a:gd name="connsiteY285" fmla="*/ 570357 h 1504950"/>
                <a:gd name="connsiteX286" fmla="*/ 1488853 w 1638300"/>
                <a:gd name="connsiteY286" fmla="*/ 590836 h 1504950"/>
                <a:gd name="connsiteX287" fmla="*/ 1479995 w 1638300"/>
                <a:gd name="connsiteY287" fmla="*/ 589121 h 1504950"/>
                <a:gd name="connsiteX288" fmla="*/ 1481042 w 1638300"/>
                <a:gd name="connsiteY288" fmla="*/ 592169 h 1504950"/>
                <a:gd name="connsiteX289" fmla="*/ 1477709 w 1638300"/>
                <a:gd name="connsiteY289" fmla="*/ 591407 h 1504950"/>
                <a:gd name="connsiteX290" fmla="*/ 1465993 w 1638300"/>
                <a:gd name="connsiteY290" fmla="*/ 598360 h 1504950"/>
                <a:gd name="connsiteX291" fmla="*/ 1468850 w 1638300"/>
                <a:gd name="connsiteY291" fmla="*/ 605409 h 1504950"/>
                <a:gd name="connsiteX292" fmla="*/ 1465707 w 1638300"/>
                <a:gd name="connsiteY292" fmla="*/ 606742 h 1504950"/>
                <a:gd name="connsiteX293" fmla="*/ 1461897 w 1638300"/>
                <a:gd name="connsiteY293" fmla="*/ 602742 h 1504950"/>
                <a:gd name="connsiteX294" fmla="*/ 1470565 w 1638300"/>
                <a:gd name="connsiteY294" fmla="*/ 630650 h 1504950"/>
                <a:gd name="connsiteX295" fmla="*/ 1475613 w 1638300"/>
                <a:gd name="connsiteY295" fmla="*/ 629126 h 1504950"/>
                <a:gd name="connsiteX296" fmla="*/ 1479232 w 1638300"/>
                <a:gd name="connsiteY296" fmla="*/ 634460 h 1504950"/>
                <a:gd name="connsiteX297" fmla="*/ 1483995 w 1638300"/>
                <a:gd name="connsiteY297" fmla="*/ 630841 h 1504950"/>
                <a:gd name="connsiteX298" fmla="*/ 1491520 w 1638300"/>
                <a:gd name="connsiteY298" fmla="*/ 645795 h 1504950"/>
                <a:gd name="connsiteX299" fmla="*/ 1484186 w 1638300"/>
                <a:gd name="connsiteY299" fmla="*/ 648176 h 1504950"/>
                <a:gd name="connsiteX300" fmla="*/ 1488757 w 1638300"/>
                <a:gd name="connsiteY300" fmla="*/ 657416 h 1504950"/>
                <a:gd name="connsiteX301" fmla="*/ 1481995 w 1638300"/>
                <a:gd name="connsiteY301" fmla="*/ 660559 h 1504950"/>
                <a:gd name="connsiteX302" fmla="*/ 1471041 w 1638300"/>
                <a:gd name="connsiteY302" fmla="*/ 661225 h 1504950"/>
                <a:gd name="connsiteX303" fmla="*/ 1480661 w 1638300"/>
                <a:gd name="connsiteY303" fmla="*/ 681800 h 1504950"/>
                <a:gd name="connsiteX304" fmla="*/ 1456563 w 1638300"/>
                <a:gd name="connsiteY304" fmla="*/ 682181 h 1504950"/>
                <a:gd name="connsiteX305" fmla="*/ 1441514 w 1638300"/>
                <a:gd name="connsiteY305" fmla="*/ 689039 h 1504950"/>
                <a:gd name="connsiteX306" fmla="*/ 1446276 w 1638300"/>
                <a:gd name="connsiteY306" fmla="*/ 707898 h 1504950"/>
                <a:gd name="connsiteX307" fmla="*/ 1454753 w 1638300"/>
                <a:gd name="connsiteY307" fmla="*/ 727329 h 1504950"/>
                <a:gd name="connsiteX308" fmla="*/ 1447324 w 1638300"/>
                <a:gd name="connsiteY308" fmla="*/ 725710 h 1504950"/>
                <a:gd name="connsiteX309" fmla="*/ 1439609 w 1638300"/>
                <a:gd name="connsiteY309" fmla="*/ 729520 h 1504950"/>
                <a:gd name="connsiteX310" fmla="*/ 1373505 w 1638300"/>
                <a:gd name="connsiteY310" fmla="*/ 737997 h 1504950"/>
                <a:gd name="connsiteX311" fmla="*/ 1375791 w 1638300"/>
                <a:gd name="connsiteY311" fmla="*/ 745617 h 1504950"/>
                <a:gd name="connsiteX312" fmla="*/ 1371315 w 1638300"/>
                <a:gd name="connsiteY312" fmla="*/ 747808 h 1504950"/>
                <a:gd name="connsiteX313" fmla="*/ 1376839 w 1638300"/>
                <a:gd name="connsiteY313" fmla="*/ 746569 h 1504950"/>
                <a:gd name="connsiteX314" fmla="*/ 1380458 w 1638300"/>
                <a:gd name="connsiteY314" fmla="*/ 756666 h 1504950"/>
                <a:gd name="connsiteX315" fmla="*/ 1377887 w 1638300"/>
                <a:gd name="connsiteY315" fmla="*/ 763905 h 1504950"/>
                <a:gd name="connsiteX316" fmla="*/ 1359980 w 1638300"/>
                <a:gd name="connsiteY316" fmla="*/ 772096 h 1504950"/>
                <a:gd name="connsiteX317" fmla="*/ 1351598 w 1638300"/>
                <a:gd name="connsiteY317" fmla="*/ 780574 h 1504950"/>
                <a:gd name="connsiteX318" fmla="*/ 1361694 w 1638300"/>
                <a:gd name="connsiteY318" fmla="*/ 815435 h 1504950"/>
                <a:gd name="connsiteX319" fmla="*/ 1361504 w 1638300"/>
                <a:gd name="connsiteY319" fmla="*/ 833152 h 1504950"/>
                <a:gd name="connsiteX320" fmla="*/ 1364075 w 1638300"/>
                <a:gd name="connsiteY320" fmla="*/ 833914 h 1504950"/>
                <a:gd name="connsiteX321" fmla="*/ 1360647 w 1638300"/>
                <a:gd name="connsiteY321" fmla="*/ 833723 h 1504950"/>
                <a:gd name="connsiteX322" fmla="*/ 1346645 w 1638300"/>
                <a:gd name="connsiteY322" fmla="*/ 825627 h 1504950"/>
                <a:gd name="connsiteX323" fmla="*/ 1331309 w 1638300"/>
                <a:gd name="connsiteY323" fmla="*/ 826579 h 1504950"/>
                <a:gd name="connsiteX324" fmla="*/ 1329880 w 1638300"/>
                <a:gd name="connsiteY324" fmla="*/ 820007 h 1504950"/>
                <a:gd name="connsiteX325" fmla="*/ 1319213 w 1638300"/>
                <a:gd name="connsiteY325" fmla="*/ 822389 h 1504950"/>
                <a:gd name="connsiteX326" fmla="*/ 1303877 w 1638300"/>
                <a:gd name="connsiteY326" fmla="*/ 807529 h 1504950"/>
                <a:gd name="connsiteX327" fmla="*/ 1309307 w 1638300"/>
                <a:gd name="connsiteY327" fmla="*/ 821722 h 1504950"/>
                <a:gd name="connsiteX328" fmla="*/ 1264158 w 1638300"/>
                <a:gd name="connsiteY328" fmla="*/ 834961 h 1504950"/>
                <a:gd name="connsiteX329" fmla="*/ 1270254 w 1638300"/>
                <a:gd name="connsiteY329" fmla="*/ 838867 h 1504950"/>
                <a:gd name="connsiteX330" fmla="*/ 1265397 w 1638300"/>
                <a:gd name="connsiteY330" fmla="*/ 848677 h 1504950"/>
                <a:gd name="connsiteX331" fmla="*/ 1255681 w 1638300"/>
                <a:gd name="connsiteY331" fmla="*/ 859536 h 1504950"/>
                <a:gd name="connsiteX332" fmla="*/ 1241489 w 1638300"/>
                <a:gd name="connsiteY332" fmla="*/ 890778 h 1504950"/>
                <a:gd name="connsiteX333" fmla="*/ 1249966 w 1638300"/>
                <a:gd name="connsiteY333" fmla="*/ 895731 h 1504950"/>
                <a:gd name="connsiteX334" fmla="*/ 1277588 w 1638300"/>
                <a:gd name="connsiteY334" fmla="*/ 893350 h 1504950"/>
                <a:gd name="connsiteX335" fmla="*/ 1294733 w 1638300"/>
                <a:gd name="connsiteY335" fmla="*/ 898208 h 1504950"/>
                <a:gd name="connsiteX336" fmla="*/ 1290638 w 1638300"/>
                <a:gd name="connsiteY336" fmla="*/ 913257 h 1504950"/>
                <a:gd name="connsiteX337" fmla="*/ 1304449 w 1638300"/>
                <a:gd name="connsiteY337" fmla="*/ 936784 h 1504950"/>
                <a:gd name="connsiteX338" fmla="*/ 1317593 w 1638300"/>
                <a:gd name="connsiteY338" fmla="*/ 950500 h 1504950"/>
                <a:gd name="connsiteX339" fmla="*/ 1313402 w 1638300"/>
                <a:gd name="connsiteY339" fmla="*/ 962977 h 1504950"/>
                <a:gd name="connsiteX340" fmla="*/ 1333976 w 1638300"/>
                <a:gd name="connsiteY340" fmla="*/ 964597 h 1504950"/>
                <a:gd name="connsiteX341" fmla="*/ 1334738 w 1638300"/>
                <a:gd name="connsiteY341" fmla="*/ 967359 h 1504950"/>
                <a:gd name="connsiteX342" fmla="*/ 1367124 w 1638300"/>
                <a:gd name="connsiteY342" fmla="*/ 963930 h 1504950"/>
                <a:gd name="connsiteX343" fmla="*/ 1367219 w 1638300"/>
                <a:gd name="connsiteY343" fmla="*/ 966692 h 1504950"/>
                <a:gd name="connsiteX344" fmla="*/ 1376363 w 1638300"/>
                <a:gd name="connsiteY344" fmla="*/ 966978 h 1504950"/>
                <a:gd name="connsiteX345" fmla="*/ 1376458 w 1638300"/>
                <a:gd name="connsiteY345" fmla="*/ 971169 h 1504950"/>
                <a:gd name="connsiteX346" fmla="*/ 1373410 w 1638300"/>
                <a:gd name="connsiteY346" fmla="*/ 973455 h 1504950"/>
                <a:gd name="connsiteX347" fmla="*/ 1377601 w 1638300"/>
                <a:gd name="connsiteY347" fmla="*/ 977170 h 1504950"/>
                <a:gd name="connsiteX348" fmla="*/ 1356265 w 1638300"/>
                <a:gd name="connsiteY348" fmla="*/ 984314 h 1504950"/>
                <a:gd name="connsiteX349" fmla="*/ 1359313 w 1638300"/>
                <a:gd name="connsiteY349" fmla="*/ 992886 h 1504950"/>
                <a:gd name="connsiteX350" fmla="*/ 1354264 w 1638300"/>
                <a:gd name="connsiteY350" fmla="*/ 992791 h 1504950"/>
                <a:gd name="connsiteX351" fmla="*/ 1358551 w 1638300"/>
                <a:gd name="connsiteY351" fmla="*/ 1001649 h 1504950"/>
                <a:gd name="connsiteX352" fmla="*/ 1359027 w 1638300"/>
                <a:gd name="connsiteY352" fmla="*/ 1008983 h 1504950"/>
                <a:gd name="connsiteX353" fmla="*/ 1337977 w 1638300"/>
                <a:gd name="connsiteY353" fmla="*/ 1007650 h 1504950"/>
                <a:gd name="connsiteX354" fmla="*/ 1333500 w 1638300"/>
                <a:gd name="connsiteY354" fmla="*/ 1009459 h 1504950"/>
                <a:gd name="connsiteX355" fmla="*/ 1332262 w 1638300"/>
                <a:gd name="connsiteY355" fmla="*/ 1012793 h 1504950"/>
                <a:gd name="connsiteX356" fmla="*/ 1326071 w 1638300"/>
                <a:gd name="connsiteY356" fmla="*/ 1014222 h 1504950"/>
                <a:gd name="connsiteX357" fmla="*/ 1323213 w 1638300"/>
                <a:gd name="connsiteY357" fmla="*/ 1013936 h 1504950"/>
                <a:gd name="connsiteX358" fmla="*/ 1318832 w 1638300"/>
                <a:gd name="connsiteY358" fmla="*/ 1007650 h 1504950"/>
                <a:gd name="connsiteX359" fmla="*/ 1305497 w 1638300"/>
                <a:gd name="connsiteY359" fmla="*/ 1006126 h 1504950"/>
                <a:gd name="connsiteX360" fmla="*/ 1300353 w 1638300"/>
                <a:gd name="connsiteY360" fmla="*/ 1047750 h 1504950"/>
                <a:gd name="connsiteX361" fmla="*/ 1295019 w 1638300"/>
                <a:gd name="connsiteY361" fmla="*/ 1047559 h 1504950"/>
                <a:gd name="connsiteX362" fmla="*/ 1296543 w 1638300"/>
                <a:gd name="connsiteY362" fmla="*/ 1053560 h 1504950"/>
                <a:gd name="connsiteX363" fmla="*/ 1299020 w 1638300"/>
                <a:gd name="connsiteY363" fmla="*/ 1052322 h 1504950"/>
                <a:gd name="connsiteX364" fmla="*/ 1299306 w 1638300"/>
                <a:gd name="connsiteY364" fmla="*/ 1055084 h 1504950"/>
                <a:gd name="connsiteX365" fmla="*/ 1301687 w 1638300"/>
                <a:gd name="connsiteY365" fmla="*/ 1054418 h 1504950"/>
                <a:gd name="connsiteX366" fmla="*/ 1302925 w 1638300"/>
                <a:gd name="connsiteY366" fmla="*/ 1056989 h 1504950"/>
                <a:gd name="connsiteX367" fmla="*/ 1299400 w 1638300"/>
                <a:gd name="connsiteY367" fmla="*/ 1084707 h 1504950"/>
                <a:gd name="connsiteX368" fmla="*/ 1317498 w 1638300"/>
                <a:gd name="connsiteY368" fmla="*/ 1083278 h 1504950"/>
                <a:gd name="connsiteX369" fmla="*/ 1314926 w 1638300"/>
                <a:gd name="connsiteY369" fmla="*/ 1090708 h 1504950"/>
                <a:gd name="connsiteX370" fmla="*/ 1327690 w 1638300"/>
                <a:gd name="connsiteY370" fmla="*/ 1096327 h 1504950"/>
                <a:gd name="connsiteX371" fmla="*/ 1336167 w 1638300"/>
                <a:gd name="connsiteY371" fmla="*/ 1102709 h 1504950"/>
                <a:gd name="connsiteX372" fmla="*/ 1348169 w 1638300"/>
                <a:gd name="connsiteY372" fmla="*/ 1119092 h 1504950"/>
                <a:gd name="connsiteX373" fmla="*/ 1352074 w 1638300"/>
                <a:gd name="connsiteY373" fmla="*/ 1118235 h 1504950"/>
                <a:gd name="connsiteX374" fmla="*/ 1349121 w 1638300"/>
                <a:gd name="connsiteY374" fmla="*/ 1147096 h 1504950"/>
                <a:gd name="connsiteX375" fmla="*/ 1339692 w 1638300"/>
                <a:gd name="connsiteY375" fmla="*/ 1175576 h 1504950"/>
                <a:gd name="connsiteX376" fmla="*/ 1331786 w 1638300"/>
                <a:gd name="connsiteY376" fmla="*/ 1185672 h 1504950"/>
                <a:gd name="connsiteX377" fmla="*/ 1328166 w 1638300"/>
                <a:gd name="connsiteY377" fmla="*/ 1200531 h 1504950"/>
                <a:gd name="connsiteX378" fmla="*/ 1319308 w 1638300"/>
                <a:gd name="connsiteY378" fmla="*/ 1205675 h 1504950"/>
                <a:gd name="connsiteX379" fmla="*/ 1310545 w 1638300"/>
                <a:gd name="connsiteY379" fmla="*/ 1216438 h 1504950"/>
                <a:gd name="connsiteX380" fmla="*/ 1310450 w 1638300"/>
                <a:gd name="connsiteY380" fmla="*/ 1228344 h 1504950"/>
                <a:gd name="connsiteX381" fmla="*/ 1293209 w 1638300"/>
                <a:gd name="connsiteY381" fmla="*/ 1227963 h 1504950"/>
                <a:gd name="connsiteX382" fmla="*/ 1245965 w 1638300"/>
                <a:gd name="connsiteY382" fmla="*/ 1216438 h 1504950"/>
                <a:gd name="connsiteX383" fmla="*/ 1218438 w 1638300"/>
                <a:gd name="connsiteY383" fmla="*/ 1227868 h 1504950"/>
                <a:gd name="connsiteX384" fmla="*/ 1216914 w 1638300"/>
                <a:gd name="connsiteY384" fmla="*/ 1237488 h 1504950"/>
                <a:gd name="connsiteX385" fmla="*/ 1223867 w 1638300"/>
                <a:gd name="connsiteY385" fmla="*/ 1244536 h 1504950"/>
                <a:gd name="connsiteX386" fmla="*/ 1227582 w 1638300"/>
                <a:gd name="connsiteY386" fmla="*/ 1269968 h 1504950"/>
                <a:gd name="connsiteX387" fmla="*/ 1233011 w 1638300"/>
                <a:gd name="connsiteY387" fmla="*/ 1282732 h 1504950"/>
                <a:gd name="connsiteX388" fmla="*/ 1240536 w 1638300"/>
                <a:gd name="connsiteY388" fmla="*/ 1291114 h 1504950"/>
                <a:gd name="connsiteX389" fmla="*/ 1220914 w 1638300"/>
                <a:gd name="connsiteY389" fmla="*/ 1299782 h 1504950"/>
                <a:gd name="connsiteX390" fmla="*/ 1216247 w 1638300"/>
                <a:gd name="connsiteY390" fmla="*/ 1297115 h 1504950"/>
                <a:gd name="connsiteX391" fmla="*/ 1203103 w 1638300"/>
                <a:gd name="connsiteY391" fmla="*/ 1308735 h 1504950"/>
                <a:gd name="connsiteX392" fmla="*/ 1167384 w 1638300"/>
                <a:gd name="connsiteY392" fmla="*/ 1306925 h 1504950"/>
                <a:gd name="connsiteX393" fmla="*/ 1145667 w 1638300"/>
                <a:gd name="connsiteY393" fmla="*/ 1308544 h 1504950"/>
                <a:gd name="connsiteX394" fmla="*/ 1139667 w 1638300"/>
                <a:gd name="connsiteY394" fmla="*/ 1305211 h 1504950"/>
                <a:gd name="connsiteX395" fmla="*/ 1139571 w 1638300"/>
                <a:gd name="connsiteY395" fmla="*/ 1286542 h 1504950"/>
                <a:gd name="connsiteX396" fmla="*/ 1136714 w 1638300"/>
                <a:gd name="connsiteY396" fmla="*/ 1287209 h 1504950"/>
                <a:gd name="connsiteX397" fmla="*/ 1139190 w 1638300"/>
                <a:gd name="connsiteY397" fmla="*/ 1277684 h 1504950"/>
                <a:gd name="connsiteX398" fmla="*/ 1129760 w 1638300"/>
                <a:gd name="connsiteY398" fmla="*/ 1265968 h 1504950"/>
                <a:gd name="connsiteX399" fmla="*/ 1128617 w 1638300"/>
                <a:gd name="connsiteY399" fmla="*/ 1257776 h 1504950"/>
                <a:gd name="connsiteX400" fmla="*/ 1122616 w 1638300"/>
                <a:gd name="connsiteY400" fmla="*/ 1246251 h 1504950"/>
                <a:gd name="connsiteX401" fmla="*/ 1116711 w 1638300"/>
                <a:gd name="connsiteY401" fmla="*/ 1251014 h 1504950"/>
                <a:gd name="connsiteX402" fmla="*/ 1125093 w 1638300"/>
                <a:gd name="connsiteY402" fmla="*/ 1258634 h 1504950"/>
                <a:gd name="connsiteX403" fmla="*/ 1125664 w 1638300"/>
                <a:gd name="connsiteY403" fmla="*/ 1267111 h 1504950"/>
                <a:gd name="connsiteX404" fmla="*/ 1103662 w 1638300"/>
                <a:gd name="connsiteY404" fmla="*/ 1278065 h 1504950"/>
                <a:gd name="connsiteX405" fmla="*/ 1082707 w 1638300"/>
                <a:gd name="connsiteY405" fmla="*/ 1295305 h 1504950"/>
                <a:gd name="connsiteX406" fmla="*/ 1062419 w 1638300"/>
                <a:gd name="connsiteY406" fmla="*/ 1301401 h 1504950"/>
                <a:gd name="connsiteX407" fmla="*/ 1056418 w 1638300"/>
                <a:gd name="connsiteY407" fmla="*/ 1305973 h 1504950"/>
                <a:gd name="connsiteX408" fmla="*/ 1049274 w 1638300"/>
                <a:gd name="connsiteY408" fmla="*/ 1296257 h 1504950"/>
                <a:gd name="connsiteX409" fmla="*/ 1014508 w 1638300"/>
                <a:gd name="connsiteY409" fmla="*/ 1305306 h 1504950"/>
                <a:gd name="connsiteX410" fmla="*/ 1000983 w 1638300"/>
                <a:gd name="connsiteY410" fmla="*/ 1315021 h 1504950"/>
                <a:gd name="connsiteX411" fmla="*/ 981456 w 1638300"/>
                <a:gd name="connsiteY411" fmla="*/ 1315974 h 1504950"/>
                <a:gd name="connsiteX412" fmla="*/ 961358 w 1638300"/>
                <a:gd name="connsiteY412" fmla="*/ 1329500 h 1504950"/>
                <a:gd name="connsiteX413" fmla="*/ 931164 w 1638300"/>
                <a:gd name="connsiteY413" fmla="*/ 1328737 h 1504950"/>
                <a:gd name="connsiteX414" fmla="*/ 918496 w 1638300"/>
                <a:gd name="connsiteY414" fmla="*/ 1320736 h 1504950"/>
                <a:gd name="connsiteX415" fmla="*/ 913638 w 1638300"/>
                <a:gd name="connsiteY415" fmla="*/ 1309402 h 1504950"/>
                <a:gd name="connsiteX416" fmla="*/ 898113 w 1638300"/>
                <a:gd name="connsiteY416" fmla="*/ 1289114 h 1504950"/>
                <a:gd name="connsiteX417" fmla="*/ 900875 w 1638300"/>
                <a:gd name="connsiteY417" fmla="*/ 1273302 h 1504950"/>
                <a:gd name="connsiteX418" fmla="*/ 895255 w 1638300"/>
                <a:gd name="connsiteY418" fmla="*/ 1260443 h 1504950"/>
                <a:gd name="connsiteX419" fmla="*/ 877634 w 1638300"/>
                <a:gd name="connsiteY419" fmla="*/ 1257300 h 1504950"/>
                <a:gd name="connsiteX420" fmla="*/ 866299 w 1638300"/>
                <a:gd name="connsiteY420" fmla="*/ 1259015 h 1504950"/>
                <a:gd name="connsiteX421" fmla="*/ 849154 w 1638300"/>
                <a:gd name="connsiteY421" fmla="*/ 1263872 h 1504950"/>
                <a:gd name="connsiteX422" fmla="*/ 838295 w 1638300"/>
                <a:gd name="connsiteY422" fmla="*/ 1271111 h 1504950"/>
                <a:gd name="connsiteX423" fmla="*/ 825722 w 1638300"/>
                <a:gd name="connsiteY423" fmla="*/ 1281779 h 1504950"/>
                <a:gd name="connsiteX424" fmla="*/ 815816 w 1638300"/>
                <a:gd name="connsiteY424" fmla="*/ 1295686 h 1504950"/>
                <a:gd name="connsiteX425" fmla="*/ 817912 w 1638300"/>
                <a:gd name="connsiteY425" fmla="*/ 1312354 h 1504950"/>
                <a:gd name="connsiteX426" fmla="*/ 828199 w 1638300"/>
                <a:gd name="connsiteY426" fmla="*/ 1319593 h 1504950"/>
                <a:gd name="connsiteX427" fmla="*/ 837343 w 1638300"/>
                <a:gd name="connsiteY427" fmla="*/ 1320736 h 1504950"/>
                <a:gd name="connsiteX428" fmla="*/ 838200 w 1638300"/>
                <a:gd name="connsiteY428" fmla="*/ 1328261 h 1504950"/>
                <a:gd name="connsiteX429" fmla="*/ 848201 w 1638300"/>
                <a:gd name="connsiteY429" fmla="*/ 1334834 h 1504950"/>
                <a:gd name="connsiteX430" fmla="*/ 844296 w 1638300"/>
                <a:gd name="connsiteY430" fmla="*/ 1335500 h 1504950"/>
                <a:gd name="connsiteX431" fmla="*/ 840010 w 1638300"/>
                <a:gd name="connsiteY431" fmla="*/ 1342834 h 1504950"/>
                <a:gd name="connsiteX432" fmla="*/ 846677 w 1638300"/>
                <a:gd name="connsiteY432" fmla="*/ 1352550 h 1504950"/>
                <a:gd name="connsiteX433" fmla="*/ 840963 w 1638300"/>
                <a:gd name="connsiteY433" fmla="*/ 1362170 h 1504950"/>
                <a:gd name="connsiteX434" fmla="*/ 836295 w 1638300"/>
                <a:gd name="connsiteY434" fmla="*/ 1382554 h 1504950"/>
                <a:gd name="connsiteX435" fmla="*/ 834295 w 1638300"/>
                <a:gd name="connsiteY435" fmla="*/ 1385030 h 1504950"/>
                <a:gd name="connsiteX436" fmla="*/ 823341 w 1638300"/>
                <a:gd name="connsiteY436" fmla="*/ 1383316 h 1504950"/>
                <a:gd name="connsiteX437" fmla="*/ 817531 w 1638300"/>
                <a:gd name="connsiteY437" fmla="*/ 1396175 h 1504950"/>
                <a:gd name="connsiteX438" fmla="*/ 809149 w 1638300"/>
                <a:gd name="connsiteY438" fmla="*/ 1405700 h 1504950"/>
                <a:gd name="connsiteX439" fmla="*/ 807339 w 1638300"/>
                <a:gd name="connsiteY439" fmla="*/ 1413891 h 1504950"/>
                <a:gd name="connsiteX440" fmla="*/ 794957 w 1638300"/>
                <a:gd name="connsiteY440" fmla="*/ 1415891 h 1504950"/>
                <a:gd name="connsiteX441" fmla="*/ 776859 w 1638300"/>
                <a:gd name="connsiteY441" fmla="*/ 1413986 h 1504950"/>
                <a:gd name="connsiteX442" fmla="*/ 749903 w 1638300"/>
                <a:gd name="connsiteY442" fmla="*/ 1423607 h 1504950"/>
                <a:gd name="connsiteX443" fmla="*/ 750284 w 1638300"/>
                <a:gd name="connsiteY443" fmla="*/ 1427893 h 1504950"/>
                <a:gd name="connsiteX444" fmla="*/ 724186 w 1638300"/>
                <a:gd name="connsiteY444" fmla="*/ 1422273 h 1504950"/>
                <a:gd name="connsiteX445" fmla="*/ 687610 w 1638300"/>
                <a:gd name="connsiteY445" fmla="*/ 1422654 h 1504950"/>
                <a:gd name="connsiteX446" fmla="*/ 671227 w 1638300"/>
                <a:gd name="connsiteY446" fmla="*/ 1427702 h 1504950"/>
                <a:gd name="connsiteX447" fmla="*/ 642176 w 1638300"/>
                <a:gd name="connsiteY447" fmla="*/ 1427512 h 1504950"/>
                <a:gd name="connsiteX448" fmla="*/ 655034 w 1638300"/>
                <a:gd name="connsiteY448" fmla="*/ 1443990 h 1504950"/>
                <a:gd name="connsiteX449" fmla="*/ 648271 w 1638300"/>
                <a:gd name="connsiteY449" fmla="*/ 1449229 h 1504950"/>
                <a:gd name="connsiteX450" fmla="*/ 644271 w 1638300"/>
                <a:gd name="connsiteY450" fmla="*/ 1457611 h 1504950"/>
                <a:gd name="connsiteX451" fmla="*/ 638842 w 1638300"/>
                <a:gd name="connsiteY451" fmla="*/ 1462468 h 1504950"/>
                <a:gd name="connsiteX452" fmla="*/ 621792 w 1638300"/>
                <a:gd name="connsiteY452" fmla="*/ 1449800 h 1504950"/>
                <a:gd name="connsiteX453" fmla="*/ 614267 w 1638300"/>
                <a:gd name="connsiteY453" fmla="*/ 1438656 h 1504950"/>
                <a:gd name="connsiteX454" fmla="*/ 601028 w 1638300"/>
                <a:gd name="connsiteY454" fmla="*/ 1448657 h 1504950"/>
                <a:gd name="connsiteX455" fmla="*/ 586740 w 1638300"/>
                <a:gd name="connsiteY455" fmla="*/ 1452467 h 1504950"/>
                <a:gd name="connsiteX456" fmla="*/ 571500 w 1638300"/>
                <a:gd name="connsiteY456" fmla="*/ 1451324 h 1504950"/>
                <a:gd name="connsiteX457" fmla="*/ 562356 w 1638300"/>
                <a:gd name="connsiteY457" fmla="*/ 1446943 h 1504950"/>
                <a:gd name="connsiteX458" fmla="*/ 540163 w 1638300"/>
                <a:gd name="connsiteY458" fmla="*/ 1462754 h 1504950"/>
                <a:gd name="connsiteX459" fmla="*/ 536353 w 1638300"/>
                <a:gd name="connsiteY459" fmla="*/ 1479614 h 1504950"/>
                <a:gd name="connsiteX460" fmla="*/ 523589 w 1638300"/>
                <a:gd name="connsiteY460" fmla="*/ 1495996 h 1504950"/>
                <a:gd name="connsiteX461" fmla="*/ 505016 w 1638300"/>
                <a:gd name="connsiteY461" fmla="*/ 1486376 h 1504950"/>
                <a:gd name="connsiteX462" fmla="*/ 503968 w 1638300"/>
                <a:gd name="connsiteY462" fmla="*/ 1480947 h 1504950"/>
                <a:gd name="connsiteX463" fmla="*/ 500253 w 1638300"/>
                <a:gd name="connsiteY463" fmla="*/ 1477613 h 1504950"/>
                <a:gd name="connsiteX464" fmla="*/ 484823 w 1638300"/>
                <a:gd name="connsiteY464" fmla="*/ 1475803 h 1504950"/>
                <a:gd name="connsiteX465" fmla="*/ 471487 w 1638300"/>
                <a:gd name="connsiteY465" fmla="*/ 1480947 h 1504950"/>
                <a:gd name="connsiteX466" fmla="*/ 461010 w 1638300"/>
                <a:gd name="connsiteY466" fmla="*/ 1464469 h 1504950"/>
                <a:gd name="connsiteX467" fmla="*/ 455200 w 1638300"/>
                <a:gd name="connsiteY467" fmla="*/ 1466659 h 1504950"/>
                <a:gd name="connsiteX468" fmla="*/ 441388 w 1638300"/>
                <a:gd name="connsiteY468" fmla="*/ 1464850 h 1504950"/>
                <a:gd name="connsiteX469" fmla="*/ 419291 w 1638300"/>
                <a:gd name="connsiteY469" fmla="*/ 1468279 h 1504950"/>
                <a:gd name="connsiteX470" fmla="*/ 387763 w 1638300"/>
                <a:gd name="connsiteY470" fmla="*/ 1477804 h 1504950"/>
                <a:gd name="connsiteX471" fmla="*/ 385572 w 1638300"/>
                <a:gd name="connsiteY471" fmla="*/ 1474089 h 1504950"/>
                <a:gd name="connsiteX472" fmla="*/ 360998 w 1638300"/>
                <a:gd name="connsiteY472" fmla="*/ 1484948 h 1504950"/>
                <a:gd name="connsiteX473" fmla="*/ 356426 w 1638300"/>
                <a:gd name="connsiteY473" fmla="*/ 1479614 h 1504950"/>
                <a:gd name="connsiteX474" fmla="*/ 352330 w 1638300"/>
                <a:gd name="connsiteY474" fmla="*/ 1481423 h 1504950"/>
                <a:gd name="connsiteX475" fmla="*/ 349282 w 1638300"/>
                <a:gd name="connsiteY475" fmla="*/ 1475803 h 1504950"/>
                <a:gd name="connsiteX476" fmla="*/ 350996 w 1638300"/>
                <a:gd name="connsiteY476" fmla="*/ 1462468 h 1504950"/>
                <a:gd name="connsiteX477" fmla="*/ 345186 w 1638300"/>
                <a:gd name="connsiteY477" fmla="*/ 1445990 h 1504950"/>
                <a:gd name="connsiteX478" fmla="*/ 336518 w 1638300"/>
                <a:gd name="connsiteY478" fmla="*/ 1433798 h 1504950"/>
                <a:gd name="connsiteX479" fmla="*/ 328517 w 1638300"/>
                <a:gd name="connsiteY479" fmla="*/ 1437799 h 1504950"/>
                <a:gd name="connsiteX480" fmla="*/ 330232 w 1638300"/>
                <a:gd name="connsiteY480" fmla="*/ 1433608 h 1504950"/>
                <a:gd name="connsiteX481" fmla="*/ 322707 w 1638300"/>
                <a:gd name="connsiteY481" fmla="*/ 1424845 h 1504950"/>
                <a:gd name="connsiteX482" fmla="*/ 314516 w 1638300"/>
                <a:gd name="connsiteY482" fmla="*/ 1420940 h 1504950"/>
                <a:gd name="connsiteX483" fmla="*/ 314801 w 1638300"/>
                <a:gd name="connsiteY483" fmla="*/ 1414462 h 1504950"/>
                <a:gd name="connsiteX484" fmla="*/ 302895 w 1638300"/>
                <a:gd name="connsiteY484" fmla="*/ 1417510 h 1504950"/>
                <a:gd name="connsiteX485" fmla="*/ 291179 w 1638300"/>
                <a:gd name="connsiteY485" fmla="*/ 1412176 h 1504950"/>
                <a:gd name="connsiteX486" fmla="*/ 290894 w 1638300"/>
                <a:gd name="connsiteY486" fmla="*/ 1424083 h 1504950"/>
                <a:gd name="connsiteX487" fmla="*/ 286893 w 1638300"/>
                <a:gd name="connsiteY487" fmla="*/ 1429798 h 1504950"/>
                <a:gd name="connsiteX488" fmla="*/ 280416 w 1638300"/>
                <a:gd name="connsiteY488" fmla="*/ 1432369 h 1504950"/>
                <a:gd name="connsiteX489" fmla="*/ 271653 w 1638300"/>
                <a:gd name="connsiteY489" fmla="*/ 1429607 h 1504950"/>
                <a:gd name="connsiteX490" fmla="*/ 267081 w 1638300"/>
                <a:gd name="connsiteY490" fmla="*/ 1435799 h 1504950"/>
                <a:gd name="connsiteX491" fmla="*/ 260413 w 1638300"/>
                <a:gd name="connsiteY491" fmla="*/ 1431512 h 1504950"/>
                <a:gd name="connsiteX492" fmla="*/ 250698 w 1638300"/>
                <a:gd name="connsiteY492" fmla="*/ 1430560 h 1504950"/>
                <a:gd name="connsiteX493" fmla="*/ 222599 w 1638300"/>
                <a:gd name="connsiteY493" fmla="*/ 1431417 h 1504950"/>
                <a:gd name="connsiteX494" fmla="*/ 223266 w 1638300"/>
                <a:gd name="connsiteY494" fmla="*/ 1424464 h 1504950"/>
                <a:gd name="connsiteX495" fmla="*/ 216503 w 1638300"/>
                <a:gd name="connsiteY495" fmla="*/ 1423321 h 1504950"/>
                <a:gd name="connsiteX496" fmla="*/ 216313 w 1638300"/>
                <a:gd name="connsiteY496" fmla="*/ 1419416 h 1504950"/>
                <a:gd name="connsiteX497" fmla="*/ 213074 w 1638300"/>
                <a:gd name="connsiteY497" fmla="*/ 1419606 h 1504950"/>
                <a:gd name="connsiteX498" fmla="*/ 212979 w 1638300"/>
                <a:gd name="connsiteY498" fmla="*/ 1414653 h 1504950"/>
                <a:gd name="connsiteX499" fmla="*/ 202216 w 1638300"/>
                <a:gd name="connsiteY499" fmla="*/ 1416463 h 1504950"/>
                <a:gd name="connsiteX500" fmla="*/ 200692 w 1638300"/>
                <a:gd name="connsiteY500" fmla="*/ 1414462 h 1504950"/>
                <a:gd name="connsiteX501" fmla="*/ 199263 w 1638300"/>
                <a:gd name="connsiteY501" fmla="*/ 1405318 h 1504950"/>
                <a:gd name="connsiteX502" fmla="*/ 197263 w 1638300"/>
                <a:gd name="connsiteY502" fmla="*/ 1406176 h 1504950"/>
                <a:gd name="connsiteX503" fmla="*/ 197168 w 1638300"/>
                <a:gd name="connsiteY503" fmla="*/ 1375791 h 1504950"/>
                <a:gd name="connsiteX504" fmla="*/ 189357 w 1638300"/>
                <a:gd name="connsiteY504" fmla="*/ 1362075 h 1504950"/>
                <a:gd name="connsiteX505" fmla="*/ 175260 w 1638300"/>
                <a:gd name="connsiteY505" fmla="*/ 1355789 h 1504950"/>
                <a:gd name="connsiteX506" fmla="*/ 158115 w 1638300"/>
                <a:gd name="connsiteY506" fmla="*/ 1361408 h 1504950"/>
                <a:gd name="connsiteX507" fmla="*/ 158496 w 1638300"/>
                <a:gd name="connsiteY507" fmla="*/ 1356741 h 1504950"/>
                <a:gd name="connsiteX508" fmla="*/ 150019 w 1638300"/>
                <a:gd name="connsiteY508" fmla="*/ 1352836 h 1504950"/>
                <a:gd name="connsiteX509" fmla="*/ 130969 w 1638300"/>
                <a:gd name="connsiteY509" fmla="*/ 1349978 h 1504950"/>
                <a:gd name="connsiteX510" fmla="*/ 130207 w 1638300"/>
                <a:gd name="connsiteY510" fmla="*/ 1342168 h 1504950"/>
                <a:gd name="connsiteX511" fmla="*/ 123254 w 1638300"/>
                <a:gd name="connsiteY511" fmla="*/ 1346740 h 1504950"/>
                <a:gd name="connsiteX512" fmla="*/ 128683 w 1638300"/>
                <a:gd name="connsiteY512" fmla="*/ 1328547 h 1504950"/>
                <a:gd name="connsiteX513" fmla="*/ 126873 w 1638300"/>
                <a:gd name="connsiteY513" fmla="*/ 1326451 h 1504950"/>
                <a:gd name="connsiteX514" fmla="*/ 120110 w 1638300"/>
                <a:gd name="connsiteY514" fmla="*/ 1326737 h 1504950"/>
                <a:gd name="connsiteX515" fmla="*/ 118015 w 1638300"/>
                <a:gd name="connsiteY515" fmla="*/ 1322165 h 1504950"/>
                <a:gd name="connsiteX516" fmla="*/ 119539 w 1638300"/>
                <a:gd name="connsiteY516" fmla="*/ 1312450 h 1504950"/>
                <a:gd name="connsiteX517" fmla="*/ 108013 w 1638300"/>
                <a:gd name="connsiteY517" fmla="*/ 1311211 h 1504950"/>
                <a:gd name="connsiteX518" fmla="*/ 107442 w 1638300"/>
                <a:gd name="connsiteY518" fmla="*/ 1299210 h 1504950"/>
                <a:gd name="connsiteX519" fmla="*/ 101155 w 1638300"/>
                <a:gd name="connsiteY519" fmla="*/ 1294257 h 1504950"/>
                <a:gd name="connsiteX520" fmla="*/ 100108 w 1638300"/>
                <a:gd name="connsiteY520" fmla="*/ 1287209 h 1504950"/>
                <a:gd name="connsiteX521" fmla="*/ 95821 w 1638300"/>
                <a:gd name="connsiteY521" fmla="*/ 1283208 h 1504950"/>
                <a:gd name="connsiteX522" fmla="*/ 90487 w 1638300"/>
                <a:gd name="connsiteY522" fmla="*/ 1285684 h 1504950"/>
                <a:gd name="connsiteX523" fmla="*/ 88678 w 1638300"/>
                <a:gd name="connsiteY523" fmla="*/ 1290923 h 1504950"/>
                <a:gd name="connsiteX524" fmla="*/ 86201 w 1638300"/>
                <a:gd name="connsiteY524" fmla="*/ 1283303 h 1504950"/>
                <a:gd name="connsiteX525" fmla="*/ 81915 w 1638300"/>
                <a:gd name="connsiteY525" fmla="*/ 1285780 h 1504950"/>
                <a:gd name="connsiteX526" fmla="*/ 79058 w 1638300"/>
                <a:gd name="connsiteY526" fmla="*/ 1277398 h 1504950"/>
                <a:gd name="connsiteX527" fmla="*/ 67913 w 1638300"/>
                <a:gd name="connsiteY527" fmla="*/ 1285970 h 1504950"/>
                <a:gd name="connsiteX528" fmla="*/ 63722 w 1638300"/>
                <a:gd name="connsiteY528" fmla="*/ 1299496 h 1504950"/>
                <a:gd name="connsiteX529" fmla="*/ 53340 w 1638300"/>
                <a:gd name="connsiteY529" fmla="*/ 1299019 h 1504950"/>
                <a:gd name="connsiteX530" fmla="*/ 52387 w 1638300"/>
                <a:gd name="connsiteY530" fmla="*/ 1304639 h 1504950"/>
                <a:gd name="connsiteX531" fmla="*/ 40005 w 1638300"/>
                <a:gd name="connsiteY531" fmla="*/ 1294924 h 1504950"/>
                <a:gd name="connsiteX532" fmla="*/ 29718 w 1638300"/>
                <a:gd name="connsiteY532" fmla="*/ 1292161 h 1504950"/>
                <a:gd name="connsiteX533" fmla="*/ 30099 w 1638300"/>
                <a:gd name="connsiteY533" fmla="*/ 1278922 h 1504950"/>
                <a:gd name="connsiteX534" fmla="*/ 19812 w 1638300"/>
                <a:gd name="connsiteY534" fmla="*/ 1277017 h 1504950"/>
                <a:gd name="connsiteX535" fmla="*/ 9525 w 1638300"/>
                <a:gd name="connsiteY535" fmla="*/ 1268825 h 1504950"/>
                <a:gd name="connsiteX536" fmla="*/ 17050 w 1638300"/>
                <a:gd name="connsiteY536" fmla="*/ 1263301 h 1504950"/>
                <a:gd name="connsiteX537" fmla="*/ 18574 w 1638300"/>
                <a:gd name="connsiteY537" fmla="*/ 1249204 h 1504950"/>
                <a:gd name="connsiteX538" fmla="*/ 26099 w 1638300"/>
                <a:gd name="connsiteY538" fmla="*/ 1204341 h 1504950"/>
                <a:gd name="connsiteX539" fmla="*/ 39434 w 1638300"/>
                <a:gd name="connsiteY539" fmla="*/ 1212151 h 1504950"/>
                <a:gd name="connsiteX540" fmla="*/ 49720 w 1638300"/>
                <a:gd name="connsiteY540" fmla="*/ 1214152 h 1504950"/>
                <a:gd name="connsiteX541" fmla="*/ 42196 w 1638300"/>
                <a:gd name="connsiteY541" fmla="*/ 1209961 h 1504950"/>
                <a:gd name="connsiteX542" fmla="*/ 36386 w 1638300"/>
                <a:gd name="connsiteY542" fmla="*/ 1202436 h 1504950"/>
                <a:gd name="connsiteX543" fmla="*/ 37148 w 1638300"/>
                <a:gd name="connsiteY543" fmla="*/ 1197674 h 1504950"/>
                <a:gd name="connsiteX544" fmla="*/ 49054 w 1638300"/>
                <a:gd name="connsiteY544" fmla="*/ 1182338 h 1504950"/>
                <a:gd name="connsiteX545" fmla="*/ 35528 w 1638300"/>
                <a:gd name="connsiteY545" fmla="*/ 1153763 h 1504950"/>
                <a:gd name="connsiteX546" fmla="*/ 39624 w 1638300"/>
                <a:gd name="connsiteY546" fmla="*/ 1152144 h 1504950"/>
                <a:gd name="connsiteX547" fmla="*/ 38100 w 1638300"/>
                <a:gd name="connsiteY547" fmla="*/ 1148620 h 1504950"/>
                <a:gd name="connsiteX548" fmla="*/ 48959 w 1638300"/>
                <a:gd name="connsiteY548" fmla="*/ 1143476 h 1504950"/>
                <a:gd name="connsiteX549" fmla="*/ 52007 w 1638300"/>
                <a:gd name="connsiteY549" fmla="*/ 1148525 h 1504950"/>
                <a:gd name="connsiteX550" fmla="*/ 58198 w 1638300"/>
                <a:gd name="connsiteY550" fmla="*/ 1143095 h 1504950"/>
                <a:gd name="connsiteX551" fmla="*/ 65913 w 1638300"/>
                <a:gd name="connsiteY551" fmla="*/ 1142428 h 1504950"/>
                <a:gd name="connsiteX552" fmla="*/ 91059 w 1638300"/>
                <a:gd name="connsiteY552" fmla="*/ 1159002 h 1504950"/>
                <a:gd name="connsiteX553" fmla="*/ 101727 w 1638300"/>
                <a:gd name="connsiteY553" fmla="*/ 1160335 h 1504950"/>
                <a:gd name="connsiteX554" fmla="*/ 105728 w 1638300"/>
                <a:gd name="connsiteY554" fmla="*/ 1150429 h 1504950"/>
                <a:gd name="connsiteX555" fmla="*/ 102299 w 1638300"/>
                <a:gd name="connsiteY555" fmla="*/ 1147096 h 1504950"/>
                <a:gd name="connsiteX556" fmla="*/ 109919 w 1638300"/>
                <a:gd name="connsiteY556" fmla="*/ 1148715 h 1504950"/>
                <a:gd name="connsiteX557" fmla="*/ 111252 w 1638300"/>
                <a:gd name="connsiteY557" fmla="*/ 1143286 h 1504950"/>
                <a:gd name="connsiteX558" fmla="*/ 108013 w 1638300"/>
                <a:gd name="connsiteY558" fmla="*/ 1142238 h 1504950"/>
                <a:gd name="connsiteX559" fmla="*/ 108871 w 1638300"/>
                <a:gd name="connsiteY559" fmla="*/ 1134523 h 1504950"/>
                <a:gd name="connsiteX560" fmla="*/ 111252 w 1638300"/>
                <a:gd name="connsiteY560" fmla="*/ 1134618 h 1504950"/>
                <a:gd name="connsiteX561" fmla="*/ 116015 w 1638300"/>
                <a:gd name="connsiteY561" fmla="*/ 1116044 h 1504950"/>
                <a:gd name="connsiteX562" fmla="*/ 115253 w 1638300"/>
                <a:gd name="connsiteY562" fmla="*/ 1106995 h 1504950"/>
                <a:gd name="connsiteX563" fmla="*/ 109633 w 1638300"/>
                <a:gd name="connsiteY563" fmla="*/ 1108519 h 1504950"/>
                <a:gd name="connsiteX564" fmla="*/ 108109 w 1638300"/>
                <a:gd name="connsiteY564" fmla="*/ 1102709 h 1504950"/>
                <a:gd name="connsiteX565" fmla="*/ 94583 w 1638300"/>
                <a:gd name="connsiteY565" fmla="*/ 1107091 h 1504950"/>
                <a:gd name="connsiteX566" fmla="*/ 85154 w 1638300"/>
                <a:gd name="connsiteY566" fmla="*/ 1080135 h 1504950"/>
                <a:gd name="connsiteX567" fmla="*/ 94393 w 1638300"/>
                <a:gd name="connsiteY567" fmla="*/ 1077087 h 1504950"/>
                <a:gd name="connsiteX568" fmla="*/ 86773 w 1638300"/>
                <a:gd name="connsiteY568" fmla="*/ 1056799 h 1504950"/>
                <a:gd name="connsiteX569" fmla="*/ 85249 w 1638300"/>
                <a:gd name="connsiteY569" fmla="*/ 1057561 h 1504950"/>
                <a:gd name="connsiteX570" fmla="*/ 82677 w 1638300"/>
                <a:gd name="connsiteY570" fmla="*/ 1047845 h 1504950"/>
                <a:gd name="connsiteX571" fmla="*/ 80772 w 1638300"/>
                <a:gd name="connsiteY571" fmla="*/ 1048607 h 1504950"/>
                <a:gd name="connsiteX572" fmla="*/ 78391 w 1638300"/>
                <a:gd name="connsiteY572" fmla="*/ 1039177 h 1504950"/>
                <a:gd name="connsiteX573" fmla="*/ 71247 w 1638300"/>
                <a:gd name="connsiteY573" fmla="*/ 1041749 h 1504950"/>
                <a:gd name="connsiteX574" fmla="*/ 68580 w 1638300"/>
                <a:gd name="connsiteY574" fmla="*/ 1031843 h 1504950"/>
                <a:gd name="connsiteX575" fmla="*/ 60484 w 1638300"/>
                <a:gd name="connsiteY575" fmla="*/ 1032605 h 1504950"/>
                <a:gd name="connsiteX576" fmla="*/ 56198 w 1638300"/>
                <a:gd name="connsiteY576" fmla="*/ 1023842 h 1504950"/>
                <a:gd name="connsiteX577" fmla="*/ 60865 w 1638300"/>
                <a:gd name="connsiteY577" fmla="*/ 1020794 h 1504950"/>
                <a:gd name="connsiteX578" fmla="*/ 59341 w 1638300"/>
                <a:gd name="connsiteY578" fmla="*/ 1010126 h 1504950"/>
                <a:gd name="connsiteX579" fmla="*/ 53340 w 1638300"/>
                <a:gd name="connsiteY579" fmla="*/ 1001268 h 1504950"/>
                <a:gd name="connsiteX580" fmla="*/ 63627 w 1638300"/>
                <a:gd name="connsiteY580" fmla="*/ 994982 h 1504950"/>
                <a:gd name="connsiteX581" fmla="*/ 70390 w 1638300"/>
                <a:gd name="connsiteY581" fmla="*/ 997172 h 1504950"/>
                <a:gd name="connsiteX582" fmla="*/ 88678 w 1638300"/>
                <a:gd name="connsiteY582" fmla="*/ 991648 h 1504950"/>
                <a:gd name="connsiteX583" fmla="*/ 99536 w 1638300"/>
                <a:gd name="connsiteY583" fmla="*/ 992600 h 1504950"/>
                <a:gd name="connsiteX584" fmla="*/ 102013 w 1638300"/>
                <a:gd name="connsiteY584" fmla="*/ 990028 h 1504950"/>
                <a:gd name="connsiteX585" fmla="*/ 93059 w 1638300"/>
                <a:gd name="connsiteY585" fmla="*/ 979075 h 1504950"/>
                <a:gd name="connsiteX586" fmla="*/ 100012 w 1638300"/>
                <a:gd name="connsiteY586" fmla="*/ 973455 h 1504950"/>
                <a:gd name="connsiteX587" fmla="*/ 103632 w 1638300"/>
                <a:gd name="connsiteY587" fmla="*/ 976408 h 1504950"/>
                <a:gd name="connsiteX588" fmla="*/ 99822 w 1638300"/>
                <a:gd name="connsiteY588" fmla="*/ 980980 h 1504950"/>
                <a:gd name="connsiteX589" fmla="*/ 104299 w 1638300"/>
                <a:gd name="connsiteY589" fmla="*/ 986885 h 1504950"/>
                <a:gd name="connsiteX590" fmla="*/ 112395 w 1638300"/>
                <a:gd name="connsiteY590" fmla="*/ 984980 h 1504950"/>
                <a:gd name="connsiteX591" fmla="*/ 115062 w 1638300"/>
                <a:gd name="connsiteY591" fmla="*/ 993648 h 1504950"/>
                <a:gd name="connsiteX592" fmla="*/ 116681 w 1638300"/>
                <a:gd name="connsiteY592" fmla="*/ 992791 h 1504950"/>
                <a:gd name="connsiteX593" fmla="*/ 112586 w 1638300"/>
                <a:gd name="connsiteY593" fmla="*/ 969169 h 1504950"/>
                <a:gd name="connsiteX594" fmla="*/ 112871 w 1638300"/>
                <a:gd name="connsiteY594" fmla="*/ 941642 h 1504950"/>
                <a:gd name="connsiteX595" fmla="*/ 135445 w 1638300"/>
                <a:gd name="connsiteY595" fmla="*/ 938022 h 1504950"/>
                <a:gd name="connsiteX596" fmla="*/ 137446 w 1638300"/>
                <a:gd name="connsiteY596" fmla="*/ 942880 h 1504950"/>
                <a:gd name="connsiteX597" fmla="*/ 139637 w 1638300"/>
                <a:gd name="connsiteY597" fmla="*/ 942784 h 1504950"/>
                <a:gd name="connsiteX598" fmla="*/ 143351 w 1638300"/>
                <a:gd name="connsiteY598" fmla="*/ 930878 h 1504950"/>
                <a:gd name="connsiteX599" fmla="*/ 164116 w 1638300"/>
                <a:gd name="connsiteY599" fmla="*/ 932688 h 1504950"/>
                <a:gd name="connsiteX600" fmla="*/ 166307 w 1638300"/>
                <a:gd name="connsiteY600" fmla="*/ 929354 h 1504950"/>
                <a:gd name="connsiteX601" fmla="*/ 170212 w 1638300"/>
                <a:gd name="connsiteY601" fmla="*/ 931354 h 1504950"/>
                <a:gd name="connsiteX602" fmla="*/ 175832 w 1638300"/>
                <a:gd name="connsiteY602" fmla="*/ 921353 h 1504950"/>
                <a:gd name="connsiteX603" fmla="*/ 184595 w 1638300"/>
                <a:gd name="connsiteY603" fmla="*/ 926116 h 1504950"/>
                <a:gd name="connsiteX604" fmla="*/ 196977 w 1638300"/>
                <a:gd name="connsiteY604" fmla="*/ 899827 h 1504950"/>
                <a:gd name="connsiteX605" fmla="*/ 210026 w 1638300"/>
                <a:gd name="connsiteY605" fmla="*/ 883920 h 1504950"/>
                <a:gd name="connsiteX606" fmla="*/ 199549 w 1638300"/>
                <a:gd name="connsiteY606" fmla="*/ 881443 h 1504950"/>
                <a:gd name="connsiteX607" fmla="*/ 202311 w 1638300"/>
                <a:gd name="connsiteY607" fmla="*/ 877062 h 1504950"/>
                <a:gd name="connsiteX608" fmla="*/ 204692 w 1638300"/>
                <a:gd name="connsiteY608" fmla="*/ 860869 h 1504950"/>
                <a:gd name="connsiteX609" fmla="*/ 194691 w 1638300"/>
                <a:gd name="connsiteY609" fmla="*/ 863632 h 1504950"/>
                <a:gd name="connsiteX610" fmla="*/ 188690 w 1638300"/>
                <a:gd name="connsiteY610" fmla="*/ 850678 h 1504950"/>
                <a:gd name="connsiteX611" fmla="*/ 188404 w 1638300"/>
                <a:gd name="connsiteY611" fmla="*/ 837533 h 1504950"/>
                <a:gd name="connsiteX612" fmla="*/ 200311 w 1638300"/>
                <a:gd name="connsiteY612" fmla="*/ 831437 h 1504950"/>
                <a:gd name="connsiteX613" fmla="*/ 202978 w 1638300"/>
                <a:gd name="connsiteY613" fmla="*/ 826770 h 1504950"/>
                <a:gd name="connsiteX614" fmla="*/ 226409 w 1638300"/>
                <a:gd name="connsiteY614" fmla="*/ 816388 h 1504950"/>
                <a:gd name="connsiteX615" fmla="*/ 232791 w 1638300"/>
                <a:gd name="connsiteY615" fmla="*/ 811244 h 1504950"/>
                <a:gd name="connsiteX616" fmla="*/ 243554 w 1638300"/>
                <a:gd name="connsiteY616" fmla="*/ 812578 h 1504950"/>
                <a:gd name="connsiteX617" fmla="*/ 246602 w 1638300"/>
                <a:gd name="connsiteY617" fmla="*/ 813721 h 1504950"/>
                <a:gd name="connsiteX618" fmla="*/ 246031 w 1638300"/>
                <a:gd name="connsiteY618" fmla="*/ 816864 h 1504950"/>
                <a:gd name="connsiteX619" fmla="*/ 252127 w 1638300"/>
                <a:gd name="connsiteY619" fmla="*/ 824293 h 1504950"/>
                <a:gd name="connsiteX620" fmla="*/ 272605 w 1638300"/>
                <a:gd name="connsiteY620" fmla="*/ 814959 h 1504950"/>
                <a:gd name="connsiteX621" fmla="*/ 276606 w 1638300"/>
                <a:gd name="connsiteY621" fmla="*/ 820674 h 1504950"/>
                <a:gd name="connsiteX622" fmla="*/ 278797 w 1638300"/>
                <a:gd name="connsiteY622" fmla="*/ 820293 h 1504950"/>
                <a:gd name="connsiteX623" fmla="*/ 277749 w 1638300"/>
                <a:gd name="connsiteY623" fmla="*/ 822960 h 1504950"/>
                <a:gd name="connsiteX624" fmla="*/ 286893 w 1638300"/>
                <a:gd name="connsiteY624" fmla="*/ 829437 h 1504950"/>
                <a:gd name="connsiteX625" fmla="*/ 311849 w 1638300"/>
                <a:gd name="connsiteY625" fmla="*/ 833057 h 1504950"/>
                <a:gd name="connsiteX626" fmla="*/ 326517 w 1638300"/>
                <a:gd name="connsiteY626" fmla="*/ 830866 h 1504950"/>
                <a:gd name="connsiteX627" fmla="*/ 327279 w 1638300"/>
                <a:gd name="connsiteY627" fmla="*/ 845915 h 1504950"/>
                <a:gd name="connsiteX628" fmla="*/ 331089 w 1638300"/>
                <a:gd name="connsiteY628" fmla="*/ 847439 h 1504950"/>
                <a:gd name="connsiteX629" fmla="*/ 326898 w 1638300"/>
                <a:gd name="connsiteY629" fmla="*/ 855631 h 1504950"/>
                <a:gd name="connsiteX630" fmla="*/ 339471 w 1638300"/>
                <a:gd name="connsiteY630" fmla="*/ 857821 h 1504950"/>
                <a:gd name="connsiteX631" fmla="*/ 347758 w 1638300"/>
                <a:gd name="connsiteY631" fmla="*/ 853059 h 1504950"/>
                <a:gd name="connsiteX632" fmla="*/ 354997 w 1638300"/>
                <a:gd name="connsiteY632" fmla="*/ 855250 h 1504950"/>
                <a:gd name="connsiteX633" fmla="*/ 365093 w 1638300"/>
                <a:gd name="connsiteY633" fmla="*/ 849725 h 1504950"/>
                <a:gd name="connsiteX634" fmla="*/ 367379 w 1638300"/>
                <a:gd name="connsiteY634" fmla="*/ 856012 h 1504950"/>
                <a:gd name="connsiteX635" fmla="*/ 359378 w 1638300"/>
                <a:gd name="connsiteY635" fmla="*/ 867156 h 1504950"/>
                <a:gd name="connsiteX636" fmla="*/ 366998 w 1638300"/>
                <a:gd name="connsiteY636" fmla="*/ 872490 h 1504950"/>
                <a:gd name="connsiteX637" fmla="*/ 365570 w 1638300"/>
                <a:gd name="connsiteY637" fmla="*/ 874014 h 1504950"/>
                <a:gd name="connsiteX638" fmla="*/ 377857 w 1638300"/>
                <a:gd name="connsiteY638" fmla="*/ 878110 h 1504950"/>
                <a:gd name="connsiteX639" fmla="*/ 378714 w 1638300"/>
                <a:gd name="connsiteY639" fmla="*/ 884777 h 1504950"/>
                <a:gd name="connsiteX640" fmla="*/ 385096 w 1638300"/>
                <a:gd name="connsiteY640" fmla="*/ 885063 h 1504950"/>
                <a:gd name="connsiteX641" fmla="*/ 382715 w 1638300"/>
                <a:gd name="connsiteY641" fmla="*/ 888397 h 1504950"/>
                <a:gd name="connsiteX642" fmla="*/ 386144 w 1638300"/>
                <a:gd name="connsiteY642" fmla="*/ 895350 h 1504950"/>
                <a:gd name="connsiteX643" fmla="*/ 380048 w 1638300"/>
                <a:gd name="connsiteY643" fmla="*/ 904875 h 1504950"/>
                <a:gd name="connsiteX644" fmla="*/ 379857 w 1638300"/>
                <a:gd name="connsiteY644" fmla="*/ 912590 h 1504950"/>
                <a:gd name="connsiteX645" fmla="*/ 388334 w 1638300"/>
                <a:gd name="connsiteY645" fmla="*/ 922592 h 1504950"/>
                <a:gd name="connsiteX646" fmla="*/ 395002 w 1638300"/>
                <a:gd name="connsiteY646" fmla="*/ 947166 h 1504950"/>
                <a:gd name="connsiteX647" fmla="*/ 387763 w 1638300"/>
                <a:gd name="connsiteY647" fmla="*/ 946214 h 1504950"/>
                <a:gd name="connsiteX648" fmla="*/ 385382 w 1638300"/>
                <a:gd name="connsiteY648" fmla="*/ 949166 h 1504950"/>
                <a:gd name="connsiteX649" fmla="*/ 385286 w 1638300"/>
                <a:gd name="connsiteY649" fmla="*/ 958120 h 1504950"/>
                <a:gd name="connsiteX650" fmla="*/ 376809 w 1638300"/>
                <a:gd name="connsiteY650" fmla="*/ 959358 h 1504950"/>
                <a:gd name="connsiteX651" fmla="*/ 368903 w 1638300"/>
                <a:gd name="connsiteY651" fmla="*/ 966121 h 1504950"/>
                <a:gd name="connsiteX652" fmla="*/ 363379 w 1638300"/>
                <a:gd name="connsiteY652" fmla="*/ 965549 h 1504950"/>
                <a:gd name="connsiteX653" fmla="*/ 355759 w 1638300"/>
                <a:gd name="connsiteY653" fmla="*/ 973074 h 1504950"/>
                <a:gd name="connsiteX654" fmla="*/ 321945 w 1638300"/>
                <a:gd name="connsiteY654" fmla="*/ 973931 h 1504950"/>
                <a:gd name="connsiteX655" fmla="*/ 315182 w 1638300"/>
                <a:gd name="connsiteY655" fmla="*/ 966787 h 1504950"/>
                <a:gd name="connsiteX656" fmla="*/ 301085 w 1638300"/>
                <a:gd name="connsiteY656" fmla="*/ 970598 h 1504950"/>
                <a:gd name="connsiteX657" fmla="*/ 304991 w 1638300"/>
                <a:gd name="connsiteY657" fmla="*/ 986600 h 1504950"/>
                <a:gd name="connsiteX658" fmla="*/ 293465 w 1638300"/>
                <a:gd name="connsiteY658" fmla="*/ 998410 h 1504950"/>
                <a:gd name="connsiteX659" fmla="*/ 298037 w 1638300"/>
                <a:gd name="connsiteY659" fmla="*/ 1003744 h 1504950"/>
                <a:gd name="connsiteX660" fmla="*/ 298990 w 1638300"/>
                <a:gd name="connsiteY660" fmla="*/ 1001173 h 1504950"/>
                <a:gd name="connsiteX661" fmla="*/ 303848 w 1638300"/>
                <a:gd name="connsiteY661" fmla="*/ 1000506 h 1504950"/>
                <a:gd name="connsiteX662" fmla="*/ 318707 w 1638300"/>
                <a:gd name="connsiteY662" fmla="*/ 1000887 h 1504950"/>
                <a:gd name="connsiteX663" fmla="*/ 318326 w 1638300"/>
                <a:gd name="connsiteY663" fmla="*/ 1002697 h 1504950"/>
                <a:gd name="connsiteX664" fmla="*/ 330041 w 1638300"/>
                <a:gd name="connsiteY664" fmla="*/ 1004983 h 1504950"/>
                <a:gd name="connsiteX665" fmla="*/ 330232 w 1638300"/>
                <a:gd name="connsiteY665" fmla="*/ 1002983 h 1504950"/>
                <a:gd name="connsiteX666" fmla="*/ 338519 w 1638300"/>
                <a:gd name="connsiteY666" fmla="*/ 1001744 h 1504950"/>
                <a:gd name="connsiteX667" fmla="*/ 337090 w 1638300"/>
                <a:gd name="connsiteY667" fmla="*/ 1006126 h 1504950"/>
                <a:gd name="connsiteX668" fmla="*/ 351568 w 1638300"/>
                <a:gd name="connsiteY668" fmla="*/ 1010507 h 1504950"/>
                <a:gd name="connsiteX669" fmla="*/ 351854 w 1638300"/>
                <a:gd name="connsiteY669" fmla="*/ 1013936 h 1504950"/>
                <a:gd name="connsiteX670" fmla="*/ 358140 w 1638300"/>
                <a:gd name="connsiteY670" fmla="*/ 1013174 h 1504950"/>
                <a:gd name="connsiteX671" fmla="*/ 359759 w 1638300"/>
                <a:gd name="connsiteY671" fmla="*/ 1016317 h 1504950"/>
                <a:gd name="connsiteX672" fmla="*/ 365855 w 1638300"/>
                <a:gd name="connsiteY672" fmla="*/ 1014889 h 1504950"/>
                <a:gd name="connsiteX673" fmla="*/ 366617 w 1638300"/>
                <a:gd name="connsiteY673" fmla="*/ 1017746 h 1504950"/>
                <a:gd name="connsiteX674" fmla="*/ 383953 w 1638300"/>
                <a:gd name="connsiteY674" fmla="*/ 1012793 h 1504950"/>
                <a:gd name="connsiteX675" fmla="*/ 385858 w 1638300"/>
                <a:gd name="connsiteY675" fmla="*/ 1020699 h 1504950"/>
                <a:gd name="connsiteX676" fmla="*/ 393763 w 1638300"/>
                <a:gd name="connsiteY676" fmla="*/ 1026414 h 1504950"/>
                <a:gd name="connsiteX677" fmla="*/ 501301 w 1638300"/>
                <a:gd name="connsiteY677" fmla="*/ 1002411 h 1504950"/>
                <a:gd name="connsiteX678" fmla="*/ 528542 w 1638300"/>
                <a:gd name="connsiteY678" fmla="*/ 989076 h 1504950"/>
                <a:gd name="connsiteX679" fmla="*/ 530733 w 1638300"/>
                <a:gd name="connsiteY679" fmla="*/ 987076 h 1504950"/>
                <a:gd name="connsiteX680" fmla="*/ 513779 w 1638300"/>
                <a:gd name="connsiteY680" fmla="*/ 963168 h 1504950"/>
                <a:gd name="connsiteX681" fmla="*/ 515398 w 1638300"/>
                <a:gd name="connsiteY681" fmla="*/ 949166 h 1504950"/>
                <a:gd name="connsiteX682" fmla="*/ 524351 w 1638300"/>
                <a:gd name="connsiteY682" fmla="*/ 952024 h 1504950"/>
                <a:gd name="connsiteX683" fmla="*/ 524542 w 1638300"/>
                <a:gd name="connsiteY683" fmla="*/ 948500 h 1504950"/>
                <a:gd name="connsiteX684" fmla="*/ 516065 w 1638300"/>
                <a:gd name="connsiteY684" fmla="*/ 944404 h 1504950"/>
                <a:gd name="connsiteX685" fmla="*/ 517588 w 1638300"/>
                <a:gd name="connsiteY685" fmla="*/ 938879 h 1504950"/>
                <a:gd name="connsiteX686" fmla="*/ 537972 w 1638300"/>
                <a:gd name="connsiteY686" fmla="*/ 939356 h 1504950"/>
                <a:gd name="connsiteX687" fmla="*/ 552736 w 1638300"/>
                <a:gd name="connsiteY687" fmla="*/ 933545 h 1504950"/>
                <a:gd name="connsiteX688" fmla="*/ 556546 w 1638300"/>
                <a:gd name="connsiteY688" fmla="*/ 926211 h 1504950"/>
                <a:gd name="connsiteX689" fmla="*/ 577120 w 1638300"/>
                <a:gd name="connsiteY689" fmla="*/ 929640 h 1504950"/>
                <a:gd name="connsiteX690" fmla="*/ 597122 w 1638300"/>
                <a:gd name="connsiteY690" fmla="*/ 936212 h 1504950"/>
                <a:gd name="connsiteX691" fmla="*/ 595408 w 1638300"/>
                <a:gd name="connsiteY691" fmla="*/ 921829 h 1504950"/>
                <a:gd name="connsiteX692" fmla="*/ 607409 w 1638300"/>
                <a:gd name="connsiteY692" fmla="*/ 918972 h 1504950"/>
                <a:gd name="connsiteX693" fmla="*/ 611791 w 1638300"/>
                <a:gd name="connsiteY693" fmla="*/ 913448 h 1504950"/>
                <a:gd name="connsiteX694" fmla="*/ 613124 w 1638300"/>
                <a:gd name="connsiteY694" fmla="*/ 916972 h 1504950"/>
                <a:gd name="connsiteX695" fmla="*/ 617506 w 1638300"/>
                <a:gd name="connsiteY695" fmla="*/ 905827 h 1504950"/>
                <a:gd name="connsiteX696" fmla="*/ 622459 w 1638300"/>
                <a:gd name="connsiteY696" fmla="*/ 901636 h 1504950"/>
                <a:gd name="connsiteX697" fmla="*/ 621316 w 1638300"/>
                <a:gd name="connsiteY697" fmla="*/ 905923 h 1504950"/>
                <a:gd name="connsiteX698" fmla="*/ 626174 w 1638300"/>
                <a:gd name="connsiteY698" fmla="*/ 910400 h 1504950"/>
                <a:gd name="connsiteX699" fmla="*/ 630269 w 1638300"/>
                <a:gd name="connsiteY699" fmla="*/ 906590 h 1504950"/>
                <a:gd name="connsiteX700" fmla="*/ 634555 w 1638300"/>
                <a:gd name="connsiteY700" fmla="*/ 909447 h 1504950"/>
                <a:gd name="connsiteX701" fmla="*/ 629984 w 1638300"/>
                <a:gd name="connsiteY701" fmla="*/ 916400 h 1504950"/>
                <a:gd name="connsiteX702" fmla="*/ 634651 w 1638300"/>
                <a:gd name="connsiteY702" fmla="*/ 915829 h 1504950"/>
                <a:gd name="connsiteX703" fmla="*/ 636079 w 1638300"/>
                <a:gd name="connsiteY703" fmla="*/ 919067 h 1504950"/>
                <a:gd name="connsiteX704" fmla="*/ 640842 w 1638300"/>
                <a:gd name="connsiteY704" fmla="*/ 912876 h 1504950"/>
                <a:gd name="connsiteX705" fmla="*/ 643319 w 1638300"/>
                <a:gd name="connsiteY705" fmla="*/ 912685 h 1504950"/>
                <a:gd name="connsiteX706" fmla="*/ 645890 w 1638300"/>
                <a:gd name="connsiteY706" fmla="*/ 918019 h 1504950"/>
                <a:gd name="connsiteX707" fmla="*/ 653510 w 1638300"/>
                <a:gd name="connsiteY707" fmla="*/ 912400 h 1504950"/>
                <a:gd name="connsiteX708" fmla="*/ 667608 w 1638300"/>
                <a:gd name="connsiteY708" fmla="*/ 907447 h 1504950"/>
                <a:gd name="connsiteX709" fmla="*/ 663893 w 1638300"/>
                <a:gd name="connsiteY709" fmla="*/ 899827 h 1504950"/>
                <a:gd name="connsiteX710" fmla="*/ 656082 w 1638300"/>
                <a:gd name="connsiteY710" fmla="*/ 863251 h 1504950"/>
                <a:gd name="connsiteX711" fmla="*/ 638556 w 1638300"/>
                <a:gd name="connsiteY711" fmla="*/ 862775 h 1504950"/>
                <a:gd name="connsiteX712" fmla="*/ 625602 w 1638300"/>
                <a:gd name="connsiteY712" fmla="*/ 865537 h 1504950"/>
                <a:gd name="connsiteX713" fmla="*/ 615315 w 1638300"/>
                <a:gd name="connsiteY713" fmla="*/ 836485 h 1504950"/>
                <a:gd name="connsiteX714" fmla="*/ 617315 w 1638300"/>
                <a:gd name="connsiteY714" fmla="*/ 822579 h 1504950"/>
                <a:gd name="connsiteX715" fmla="*/ 629984 w 1638300"/>
                <a:gd name="connsiteY715" fmla="*/ 817626 h 1504950"/>
                <a:gd name="connsiteX716" fmla="*/ 640271 w 1638300"/>
                <a:gd name="connsiteY716" fmla="*/ 800481 h 1504950"/>
                <a:gd name="connsiteX717" fmla="*/ 646272 w 1638300"/>
                <a:gd name="connsiteY717" fmla="*/ 794957 h 1504950"/>
                <a:gd name="connsiteX718" fmla="*/ 643319 w 1638300"/>
                <a:gd name="connsiteY718" fmla="*/ 783526 h 1504950"/>
                <a:gd name="connsiteX719" fmla="*/ 646557 w 1638300"/>
                <a:gd name="connsiteY719" fmla="*/ 777716 h 1504950"/>
                <a:gd name="connsiteX720" fmla="*/ 671799 w 1638300"/>
                <a:gd name="connsiteY720" fmla="*/ 775144 h 1504950"/>
                <a:gd name="connsiteX721" fmla="*/ 660749 w 1638300"/>
                <a:gd name="connsiteY721" fmla="*/ 763810 h 1504950"/>
                <a:gd name="connsiteX722" fmla="*/ 672465 w 1638300"/>
                <a:gd name="connsiteY722" fmla="*/ 755904 h 1504950"/>
                <a:gd name="connsiteX723" fmla="*/ 673132 w 1638300"/>
                <a:gd name="connsiteY723" fmla="*/ 750284 h 1504950"/>
                <a:gd name="connsiteX724" fmla="*/ 666083 w 1638300"/>
                <a:gd name="connsiteY724" fmla="*/ 751427 h 1504950"/>
                <a:gd name="connsiteX725" fmla="*/ 665036 w 1638300"/>
                <a:gd name="connsiteY725" fmla="*/ 748284 h 1504950"/>
                <a:gd name="connsiteX726" fmla="*/ 659511 w 1638300"/>
                <a:gd name="connsiteY726" fmla="*/ 749522 h 1504950"/>
                <a:gd name="connsiteX727" fmla="*/ 657892 w 1638300"/>
                <a:gd name="connsiteY727" fmla="*/ 746569 h 1504950"/>
                <a:gd name="connsiteX728" fmla="*/ 668941 w 1638300"/>
                <a:gd name="connsiteY728" fmla="*/ 738950 h 1504950"/>
                <a:gd name="connsiteX729" fmla="*/ 679609 w 1638300"/>
                <a:gd name="connsiteY729" fmla="*/ 735997 h 1504950"/>
                <a:gd name="connsiteX730" fmla="*/ 678656 w 1638300"/>
                <a:gd name="connsiteY730" fmla="*/ 720281 h 1504950"/>
                <a:gd name="connsiteX731" fmla="*/ 668846 w 1638300"/>
                <a:gd name="connsiteY731" fmla="*/ 676370 h 1504950"/>
                <a:gd name="connsiteX732" fmla="*/ 669131 w 1638300"/>
                <a:gd name="connsiteY732" fmla="*/ 660844 h 1504950"/>
                <a:gd name="connsiteX733" fmla="*/ 662750 w 1638300"/>
                <a:gd name="connsiteY733" fmla="*/ 658940 h 1504950"/>
                <a:gd name="connsiteX734" fmla="*/ 664464 w 1638300"/>
                <a:gd name="connsiteY734" fmla="*/ 652367 h 1504950"/>
                <a:gd name="connsiteX735" fmla="*/ 670084 w 1638300"/>
                <a:gd name="connsiteY735" fmla="*/ 646081 h 1504950"/>
                <a:gd name="connsiteX736" fmla="*/ 673227 w 1638300"/>
                <a:gd name="connsiteY736" fmla="*/ 624173 h 1504950"/>
                <a:gd name="connsiteX737" fmla="*/ 682466 w 1638300"/>
                <a:gd name="connsiteY737" fmla="*/ 605409 h 1504950"/>
                <a:gd name="connsiteX738" fmla="*/ 674561 w 1638300"/>
                <a:gd name="connsiteY738" fmla="*/ 597408 h 1504950"/>
                <a:gd name="connsiteX739" fmla="*/ 673608 w 1638300"/>
                <a:gd name="connsiteY739" fmla="*/ 593122 h 1504950"/>
                <a:gd name="connsiteX740" fmla="*/ 665322 w 1638300"/>
                <a:gd name="connsiteY740" fmla="*/ 593122 h 1504950"/>
                <a:gd name="connsiteX741" fmla="*/ 667893 w 1638300"/>
                <a:gd name="connsiteY741" fmla="*/ 586931 h 1504950"/>
                <a:gd name="connsiteX742" fmla="*/ 663512 w 1638300"/>
                <a:gd name="connsiteY742" fmla="*/ 586550 h 1504950"/>
                <a:gd name="connsiteX743" fmla="*/ 666179 w 1638300"/>
                <a:gd name="connsiteY743" fmla="*/ 582930 h 1504950"/>
                <a:gd name="connsiteX744" fmla="*/ 665226 w 1638300"/>
                <a:gd name="connsiteY744" fmla="*/ 578834 h 1504950"/>
                <a:gd name="connsiteX745" fmla="*/ 659892 w 1638300"/>
                <a:gd name="connsiteY745" fmla="*/ 574262 h 1504950"/>
                <a:gd name="connsiteX746" fmla="*/ 653987 w 1638300"/>
                <a:gd name="connsiteY746" fmla="*/ 576167 h 1504950"/>
                <a:gd name="connsiteX747" fmla="*/ 647795 w 1638300"/>
                <a:gd name="connsiteY747" fmla="*/ 565309 h 1504950"/>
                <a:gd name="connsiteX748" fmla="*/ 638842 w 1638300"/>
                <a:gd name="connsiteY748" fmla="*/ 561023 h 1504950"/>
                <a:gd name="connsiteX749" fmla="*/ 633032 w 1638300"/>
                <a:gd name="connsiteY749" fmla="*/ 561880 h 1504950"/>
                <a:gd name="connsiteX750" fmla="*/ 627888 w 1638300"/>
                <a:gd name="connsiteY750" fmla="*/ 557212 h 1504950"/>
                <a:gd name="connsiteX751" fmla="*/ 623221 w 1638300"/>
                <a:gd name="connsiteY751" fmla="*/ 556927 h 1504950"/>
                <a:gd name="connsiteX752" fmla="*/ 616649 w 1638300"/>
                <a:gd name="connsiteY752" fmla="*/ 559879 h 1504950"/>
                <a:gd name="connsiteX753" fmla="*/ 614934 w 1638300"/>
                <a:gd name="connsiteY753" fmla="*/ 563499 h 1504950"/>
                <a:gd name="connsiteX754" fmla="*/ 608648 w 1638300"/>
                <a:gd name="connsiteY754" fmla="*/ 564642 h 1504950"/>
                <a:gd name="connsiteX755" fmla="*/ 608648 w 1638300"/>
                <a:gd name="connsiteY755" fmla="*/ 560927 h 1504950"/>
                <a:gd name="connsiteX756" fmla="*/ 618363 w 1638300"/>
                <a:gd name="connsiteY756" fmla="*/ 557212 h 1504950"/>
                <a:gd name="connsiteX757" fmla="*/ 624173 w 1638300"/>
                <a:gd name="connsiteY757" fmla="*/ 549688 h 1504950"/>
                <a:gd name="connsiteX758" fmla="*/ 615887 w 1638300"/>
                <a:gd name="connsiteY758" fmla="*/ 533114 h 1504950"/>
                <a:gd name="connsiteX759" fmla="*/ 610838 w 1638300"/>
                <a:gd name="connsiteY759" fmla="*/ 528637 h 1504950"/>
                <a:gd name="connsiteX760" fmla="*/ 608076 w 1638300"/>
                <a:gd name="connsiteY760" fmla="*/ 527114 h 1504950"/>
                <a:gd name="connsiteX761" fmla="*/ 604933 w 1638300"/>
                <a:gd name="connsiteY761" fmla="*/ 542639 h 1504950"/>
                <a:gd name="connsiteX762" fmla="*/ 599123 w 1638300"/>
                <a:gd name="connsiteY762" fmla="*/ 548068 h 1504950"/>
                <a:gd name="connsiteX763" fmla="*/ 581406 w 1638300"/>
                <a:gd name="connsiteY763" fmla="*/ 533876 h 1504950"/>
                <a:gd name="connsiteX764" fmla="*/ 578168 w 1638300"/>
                <a:gd name="connsiteY764" fmla="*/ 534638 h 1504950"/>
                <a:gd name="connsiteX765" fmla="*/ 571595 w 1638300"/>
                <a:gd name="connsiteY765" fmla="*/ 542734 h 1504950"/>
                <a:gd name="connsiteX766" fmla="*/ 576072 w 1638300"/>
                <a:gd name="connsiteY766" fmla="*/ 531304 h 1504950"/>
                <a:gd name="connsiteX767" fmla="*/ 525209 w 1638300"/>
                <a:gd name="connsiteY767" fmla="*/ 497586 h 1504950"/>
                <a:gd name="connsiteX768" fmla="*/ 520637 w 1638300"/>
                <a:gd name="connsiteY768" fmla="*/ 503491 h 1504950"/>
                <a:gd name="connsiteX769" fmla="*/ 521684 w 1638300"/>
                <a:gd name="connsiteY769" fmla="*/ 505301 h 1504950"/>
                <a:gd name="connsiteX770" fmla="*/ 500253 w 1638300"/>
                <a:gd name="connsiteY770" fmla="*/ 515493 h 1504950"/>
                <a:gd name="connsiteX771" fmla="*/ 491014 w 1638300"/>
                <a:gd name="connsiteY771" fmla="*/ 523018 h 1504950"/>
                <a:gd name="connsiteX772" fmla="*/ 489871 w 1638300"/>
                <a:gd name="connsiteY772" fmla="*/ 521208 h 1504950"/>
                <a:gd name="connsiteX773" fmla="*/ 475012 w 1638300"/>
                <a:gd name="connsiteY773" fmla="*/ 527399 h 1504950"/>
                <a:gd name="connsiteX774" fmla="*/ 466058 w 1638300"/>
                <a:gd name="connsiteY774" fmla="*/ 526637 h 1504950"/>
                <a:gd name="connsiteX775" fmla="*/ 459010 w 1638300"/>
                <a:gd name="connsiteY775" fmla="*/ 507492 h 1504950"/>
                <a:gd name="connsiteX776" fmla="*/ 446723 w 1638300"/>
                <a:gd name="connsiteY776" fmla="*/ 517493 h 1504950"/>
                <a:gd name="connsiteX777" fmla="*/ 438912 w 1638300"/>
                <a:gd name="connsiteY777" fmla="*/ 519875 h 1504950"/>
                <a:gd name="connsiteX778" fmla="*/ 436721 w 1638300"/>
                <a:gd name="connsiteY778" fmla="*/ 516826 h 1504950"/>
                <a:gd name="connsiteX779" fmla="*/ 425482 w 1638300"/>
                <a:gd name="connsiteY779" fmla="*/ 517208 h 1504950"/>
                <a:gd name="connsiteX780" fmla="*/ 428911 w 1638300"/>
                <a:gd name="connsiteY780" fmla="*/ 527114 h 1504950"/>
                <a:gd name="connsiteX781" fmla="*/ 399383 w 1638300"/>
                <a:gd name="connsiteY781" fmla="*/ 540925 h 1504950"/>
                <a:gd name="connsiteX782" fmla="*/ 388715 w 1638300"/>
                <a:gd name="connsiteY782" fmla="*/ 549402 h 1504950"/>
                <a:gd name="connsiteX783" fmla="*/ 379381 w 1638300"/>
                <a:gd name="connsiteY783" fmla="*/ 532733 h 1504950"/>
                <a:gd name="connsiteX784" fmla="*/ 374809 w 1638300"/>
                <a:gd name="connsiteY784" fmla="*/ 534638 h 1504950"/>
                <a:gd name="connsiteX785" fmla="*/ 369665 w 1638300"/>
                <a:gd name="connsiteY785" fmla="*/ 526256 h 1504950"/>
                <a:gd name="connsiteX786" fmla="*/ 366712 w 1638300"/>
                <a:gd name="connsiteY786" fmla="*/ 526351 h 1504950"/>
                <a:gd name="connsiteX787" fmla="*/ 332137 w 1638300"/>
                <a:gd name="connsiteY787" fmla="*/ 450914 h 1504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</a:cxnLst>
              <a:rect l="l" t="t" r="r" b="b"/>
              <a:pathLst>
                <a:path w="1638300" h="1504950">
                  <a:moveTo>
                    <a:pt x="332137" y="450914"/>
                  </a:moveTo>
                  <a:lnTo>
                    <a:pt x="330899" y="447484"/>
                  </a:lnTo>
                  <a:lnTo>
                    <a:pt x="345281" y="442246"/>
                  </a:lnTo>
                  <a:lnTo>
                    <a:pt x="342138" y="433102"/>
                  </a:lnTo>
                  <a:lnTo>
                    <a:pt x="396430" y="418909"/>
                  </a:lnTo>
                  <a:lnTo>
                    <a:pt x="395954" y="414147"/>
                  </a:lnTo>
                  <a:lnTo>
                    <a:pt x="402717" y="413575"/>
                  </a:lnTo>
                  <a:lnTo>
                    <a:pt x="410718" y="402622"/>
                  </a:lnTo>
                  <a:lnTo>
                    <a:pt x="405860" y="393859"/>
                  </a:lnTo>
                  <a:lnTo>
                    <a:pt x="426625" y="386239"/>
                  </a:lnTo>
                  <a:lnTo>
                    <a:pt x="463868" y="381095"/>
                  </a:lnTo>
                  <a:lnTo>
                    <a:pt x="486156" y="375094"/>
                  </a:lnTo>
                  <a:lnTo>
                    <a:pt x="478250" y="342709"/>
                  </a:lnTo>
                  <a:lnTo>
                    <a:pt x="472916" y="336709"/>
                  </a:lnTo>
                  <a:lnTo>
                    <a:pt x="502253" y="334708"/>
                  </a:lnTo>
                  <a:lnTo>
                    <a:pt x="501015" y="329851"/>
                  </a:lnTo>
                  <a:lnTo>
                    <a:pt x="511778" y="328612"/>
                  </a:lnTo>
                  <a:lnTo>
                    <a:pt x="509207" y="313563"/>
                  </a:lnTo>
                  <a:lnTo>
                    <a:pt x="533971" y="307943"/>
                  </a:lnTo>
                  <a:lnTo>
                    <a:pt x="525875" y="277368"/>
                  </a:lnTo>
                  <a:lnTo>
                    <a:pt x="537210" y="272415"/>
                  </a:lnTo>
                  <a:lnTo>
                    <a:pt x="542354" y="284702"/>
                  </a:lnTo>
                  <a:lnTo>
                    <a:pt x="545878" y="282892"/>
                  </a:lnTo>
                  <a:lnTo>
                    <a:pt x="547497" y="287750"/>
                  </a:lnTo>
                  <a:lnTo>
                    <a:pt x="551117" y="287274"/>
                  </a:lnTo>
                  <a:lnTo>
                    <a:pt x="548545" y="281559"/>
                  </a:lnTo>
                  <a:lnTo>
                    <a:pt x="563023" y="276034"/>
                  </a:lnTo>
                  <a:lnTo>
                    <a:pt x="568738" y="288226"/>
                  </a:lnTo>
                  <a:lnTo>
                    <a:pt x="585692" y="285941"/>
                  </a:lnTo>
                  <a:lnTo>
                    <a:pt x="596551" y="281559"/>
                  </a:lnTo>
                  <a:lnTo>
                    <a:pt x="599694" y="291179"/>
                  </a:lnTo>
                  <a:lnTo>
                    <a:pt x="611696" y="290703"/>
                  </a:lnTo>
                  <a:lnTo>
                    <a:pt x="617220" y="282702"/>
                  </a:lnTo>
                  <a:lnTo>
                    <a:pt x="629412" y="276701"/>
                  </a:lnTo>
                  <a:lnTo>
                    <a:pt x="627317" y="271177"/>
                  </a:lnTo>
                  <a:lnTo>
                    <a:pt x="642938" y="265462"/>
                  </a:lnTo>
                  <a:lnTo>
                    <a:pt x="647700" y="261271"/>
                  </a:lnTo>
                  <a:lnTo>
                    <a:pt x="659988" y="239077"/>
                  </a:lnTo>
                  <a:lnTo>
                    <a:pt x="673894" y="233648"/>
                  </a:lnTo>
                  <a:lnTo>
                    <a:pt x="665798" y="215456"/>
                  </a:lnTo>
                  <a:lnTo>
                    <a:pt x="654748" y="213836"/>
                  </a:lnTo>
                  <a:lnTo>
                    <a:pt x="656273" y="205359"/>
                  </a:lnTo>
                  <a:lnTo>
                    <a:pt x="669036" y="201644"/>
                  </a:lnTo>
                  <a:lnTo>
                    <a:pt x="670846" y="194882"/>
                  </a:lnTo>
                  <a:lnTo>
                    <a:pt x="668941" y="193548"/>
                  </a:lnTo>
                  <a:lnTo>
                    <a:pt x="675132" y="184690"/>
                  </a:lnTo>
                  <a:lnTo>
                    <a:pt x="683133" y="179260"/>
                  </a:lnTo>
                  <a:lnTo>
                    <a:pt x="682085" y="174879"/>
                  </a:lnTo>
                  <a:lnTo>
                    <a:pt x="701516" y="169735"/>
                  </a:lnTo>
                  <a:lnTo>
                    <a:pt x="703136" y="150781"/>
                  </a:lnTo>
                  <a:lnTo>
                    <a:pt x="695801" y="152876"/>
                  </a:lnTo>
                  <a:lnTo>
                    <a:pt x="679038" y="129159"/>
                  </a:lnTo>
                  <a:lnTo>
                    <a:pt x="682085" y="123539"/>
                  </a:lnTo>
                  <a:lnTo>
                    <a:pt x="691991" y="126206"/>
                  </a:lnTo>
                  <a:lnTo>
                    <a:pt x="692277" y="122777"/>
                  </a:lnTo>
                  <a:lnTo>
                    <a:pt x="706946" y="123158"/>
                  </a:lnTo>
                  <a:lnTo>
                    <a:pt x="705612" y="116300"/>
                  </a:lnTo>
                  <a:lnTo>
                    <a:pt x="707993" y="115157"/>
                  </a:lnTo>
                  <a:lnTo>
                    <a:pt x="699707" y="106013"/>
                  </a:lnTo>
                  <a:lnTo>
                    <a:pt x="703993" y="103251"/>
                  </a:lnTo>
                  <a:lnTo>
                    <a:pt x="701897" y="100679"/>
                  </a:lnTo>
                  <a:lnTo>
                    <a:pt x="704374" y="99536"/>
                  </a:lnTo>
                  <a:lnTo>
                    <a:pt x="697897" y="101632"/>
                  </a:lnTo>
                  <a:lnTo>
                    <a:pt x="699325" y="96107"/>
                  </a:lnTo>
                  <a:lnTo>
                    <a:pt x="696754" y="90297"/>
                  </a:lnTo>
                  <a:lnTo>
                    <a:pt x="703993" y="82582"/>
                  </a:lnTo>
                  <a:lnTo>
                    <a:pt x="704659" y="78010"/>
                  </a:lnTo>
                  <a:lnTo>
                    <a:pt x="700850" y="73819"/>
                  </a:lnTo>
                  <a:lnTo>
                    <a:pt x="707136" y="68294"/>
                  </a:lnTo>
                  <a:lnTo>
                    <a:pt x="704374" y="64484"/>
                  </a:lnTo>
                  <a:lnTo>
                    <a:pt x="698564" y="63341"/>
                  </a:lnTo>
                  <a:lnTo>
                    <a:pt x="699802" y="58674"/>
                  </a:lnTo>
                  <a:lnTo>
                    <a:pt x="702850" y="59150"/>
                  </a:lnTo>
                  <a:lnTo>
                    <a:pt x="702088" y="56388"/>
                  </a:lnTo>
                  <a:lnTo>
                    <a:pt x="692563" y="59817"/>
                  </a:lnTo>
                  <a:lnTo>
                    <a:pt x="691991" y="56769"/>
                  </a:lnTo>
                  <a:lnTo>
                    <a:pt x="697897" y="46291"/>
                  </a:lnTo>
                  <a:lnTo>
                    <a:pt x="693897" y="43339"/>
                  </a:lnTo>
                  <a:lnTo>
                    <a:pt x="695706" y="39433"/>
                  </a:lnTo>
                  <a:lnTo>
                    <a:pt x="684562" y="38195"/>
                  </a:lnTo>
                  <a:lnTo>
                    <a:pt x="684562" y="27622"/>
                  </a:lnTo>
                  <a:lnTo>
                    <a:pt x="690563" y="30194"/>
                  </a:lnTo>
                  <a:lnTo>
                    <a:pt x="698088" y="22574"/>
                  </a:lnTo>
                  <a:lnTo>
                    <a:pt x="724186" y="10382"/>
                  </a:lnTo>
                  <a:lnTo>
                    <a:pt x="730377" y="9525"/>
                  </a:lnTo>
                  <a:lnTo>
                    <a:pt x="732377" y="17812"/>
                  </a:lnTo>
                  <a:lnTo>
                    <a:pt x="738474" y="18288"/>
                  </a:lnTo>
                  <a:lnTo>
                    <a:pt x="735521" y="22098"/>
                  </a:lnTo>
                  <a:lnTo>
                    <a:pt x="731234" y="19241"/>
                  </a:lnTo>
                  <a:lnTo>
                    <a:pt x="727234" y="24384"/>
                  </a:lnTo>
                  <a:lnTo>
                    <a:pt x="732949" y="32766"/>
                  </a:lnTo>
                  <a:lnTo>
                    <a:pt x="736282" y="46291"/>
                  </a:lnTo>
                  <a:lnTo>
                    <a:pt x="739521" y="48863"/>
                  </a:lnTo>
                  <a:lnTo>
                    <a:pt x="734568" y="57626"/>
                  </a:lnTo>
                  <a:lnTo>
                    <a:pt x="738092" y="62293"/>
                  </a:lnTo>
                  <a:lnTo>
                    <a:pt x="735616" y="64960"/>
                  </a:lnTo>
                  <a:lnTo>
                    <a:pt x="741712" y="69533"/>
                  </a:lnTo>
                  <a:lnTo>
                    <a:pt x="737711" y="75914"/>
                  </a:lnTo>
                  <a:lnTo>
                    <a:pt x="740473" y="88773"/>
                  </a:lnTo>
                  <a:lnTo>
                    <a:pt x="761619" y="93440"/>
                  </a:lnTo>
                  <a:lnTo>
                    <a:pt x="767049" y="92202"/>
                  </a:lnTo>
                  <a:lnTo>
                    <a:pt x="772001" y="83725"/>
                  </a:lnTo>
                  <a:lnTo>
                    <a:pt x="792766" y="79724"/>
                  </a:lnTo>
                  <a:lnTo>
                    <a:pt x="794671" y="79819"/>
                  </a:lnTo>
                  <a:lnTo>
                    <a:pt x="797243" y="88964"/>
                  </a:lnTo>
                  <a:lnTo>
                    <a:pt x="802481" y="92011"/>
                  </a:lnTo>
                  <a:lnTo>
                    <a:pt x="812578" y="90583"/>
                  </a:lnTo>
                  <a:lnTo>
                    <a:pt x="817912" y="86487"/>
                  </a:lnTo>
                  <a:lnTo>
                    <a:pt x="821627" y="91726"/>
                  </a:lnTo>
                  <a:lnTo>
                    <a:pt x="825532" y="89154"/>
                  </a:lnTo>
                  <a:lnTo>
                    <a:pt x="838771" y="107823"/>
                  </a:lnTo>
                  <a:lnTo>
                    <a:pt x="840963" y="114871"/>
                  </a:lnTo>
                  <a:lnTo>
                    <a:pt x="846868" y="113062"/>
                  </a:lnTo>
                  <a:lnTo>
                    <a:pt x="850297" y="117634"/>
                  </a:lnTo>
                  <a:lnTo>
                    <a:pt x="864394" y="119348"/>
                  </a:lnTo>
                  <a:lnTo>
                    <a:pt x="883920" y="132493"/>
                  </a:lnTo>
                  <a:lnTo>
                    <a:pt x="885349" y="136208"/>
                  </a:lnTo>
                  <a:lnTo>
                    <a:pt x="872109" y="150400"/>
                  </a:lnTo>
                  <a:lnTo>
                    <a:pt x="864584" y="150590"/>
                  </a:lnTo>
                  <a:lnTo>
                    <a:pt x="866870" y="160306"/>
                  </a:lnTo>
                  <a:lnTo>
                    <a:pt x="879634" y="158210"/>
                  </a:lnTo>
                  <a:lnTo>
                    <a:pt x="883063" y="173450"/>
                  </a:lnTo>
                  <a:lnTo>
                    <a:pt x="890683" y="172688"/>
                  </a:lnTo>
                  <a:lnTo>
                    <a:pt x="904875" y="176117"/>
                  </a:lnTo>
                  <a:lnTo>
                    <a:pt x="904875" y="197072"/>
                  </a:lnTo>
                  <a:lnTo>
                    <a:pt x="920782" y="192881"/>
                  </a:lnTo>
                  <a:lnTo>
                    <a:pt x="922306" y="195643"/>
                  </a:lnTo>
                  <a:lnTo>
                    <a:pt x="932022" y="187928"/>
                  </a:lnTo>
                  <a:lnTo>
                    <a:pt x="938499" y="186023"/>
                  </a:lnTo>
                  <a:lnTo>
                    <a:pt x="934308" y="182118"/>
                  </a:lnTo>
                  <a:lnTo>
                    <a:pt x="933355" y="167926"/>
                  </a:lnTo>
                  <a:lnTo>
                    <a:pt x="937260" y="165449"/>
                  </a:lnTo>
                  <a:lnTo>
                    <a:pt x="937546" y="161734"/>
                  </a:lnTo>
                  <a:lnTo>
                    <a:pt x="939927" y="161734"/>
                  </a:lnTo>
                  <a:lnTo>
                    <a:pt x="942880" y="151638"/>
                  </a:lnTo>
                  <a:lnTo>
                    <a:pt x="977265" y="151924"/>
                  </a:lnTo>
                  <a:lnTo>
                    <a:pt x="977837" y="162306"/>
                  </a:lnTo>
                  <a:lnTo>
                    <a:pt x="985552" y="158210"/>
                  </a:lnTo>
                  <a:lnTo>
                    <a:pt x="992410" y="162020"/>
                  </a:lnTo>
                  <a:lnTo>
                    <a:pt x="1007078" y="160877"/>
                  </a:lnTo>
                  <a:lnTo>
                    <a:pt x="1009936" y="169735"/>
                  </a:lnTo>
                  <a:lnTo>
                    <a:pt x="1021556" y="167735"/>
                  </a:lnTo>
                  <a:lnTo>
                    <a:pt x="1025271" y="180213"/>
                  </a:lnTo>
                  <a:lnTo>
                    <a:pt x="1051846" y="173926"/>
                  </a:lnTo>
                  <a:lnTo>
                    <a:pt x="1070896" y="164973"/>
                  </a:lnTo>
                  <a:lnTo>
                    <a:pt x="1078897" y="158210"/>
                  </a:lnTo>
                  <a:lnTo>
                    <a:pt x="1108329" y="148590"/>
                  </a:lnTo>
                  <a:lnTo>
                    <a:pt x="1122236" y="147352"/>
                  </a:lnTo>
                  <a:lnTo>
                    <a:pt x="1131665" y="149257"/>
                  </a:lnTo>
                  <a:lnTo>
                    <a:pt x="1142238" y="144590"/>
                  </a:lnTo>
                  <a:lnTo>
                    <a:pt x="1156145" y="148685"/>
                  </a:lnTo>
                  <a:lnTo>
                    <a:pt x="1166146" y="144685"/>
                  </a:lnTo>
                  <a:lnTo>
                    <a:pt x="1177195" y="136112"/>
                  </a:lnTo>
                  <a:lnTo>
                    <a:pt x="1181672" y="147447"/>
                  </a:lnTo>
                  <a:lnTo>
                    <a:pt x="1185958" y="150495"/>
                  </a:lnTo>
                  <a:lnTo>
                    <a:pt x="1189863" y="148685"/>
                  </a:lnTo>
                  <a:lnTo>
                    <a:pt x="1190149" y="144970"/>
                  </a:lnTo>
                  <a:lnTo>
                    <a:pt x="1202150" y="144113"/>
                  </a:lnTo>
                  <a:lnTo>
                    <a:pt x="1198436" y="136493"/>
                  </a:lnTo>
                  <a:lnTo>
                    <a:pt x="1207103" y="129731"/>
                  </a:lnTo>
                  <a:lnTo>
                    <a:pt x="1208913" y="131064"/>
                  </a:lnTo>
                  <a:lnTo>
                    <a:pt x="1207580" y="127444"/>
                  </a:lnTo>
                  <a:lnTo>
                    <a:pt x="1219009" y="122396"/>
                  </a:lnTo>
                  <a:lnTo>
                    <a:pt x="1223486" y="123158"/>
                  </a:lnTo>
                  <a:lnTo>
                    <a:pt x="1225201" y="120301"/>
                  </a:lnTo>
                  <a:lnTo>
                    <a:pt x="1226439" y="125540"/>
                  </a:lnTo>
                  <a:lnTo>
                    <a:pt x="1233869" y="125063"/>
                  </a:lnTo>
                  <a:lnTo>
                    <a:pt x="1237583" y="128111"/>
                  </a:lnTo>
                  <a:lnTo>
                    <a:pt x="1241679" y="125825"/>
                  </a:lnTo>
                  <a:lnTo>
                    <a:pt x="1244727" y="128873"/>
                  </a:lnTo>
                  <a:lnTo>
                    <a:pt x="1244822" y="126301"/>
                  </a:lnTo>
                  <a:lnTo>
                    <a:pt x="1253680" y="126683"/>
                  </a:lnTo>
                  <a:lnTo>
                    <a:pt x="1258634" y="129349"/>
                  </a:lnTo>
                  <a:lnTo>
                    <a:pt x="1260824" y="138017"/>
                  </a:lnTo>
                  <a:lnTo>
                    <a:pt x="1277684" y="149161"/>
                  </a:lnTo>
                  <a:lnTo>
                    <a:pt x="1272064" y="158020"/>
                  </a:lnTo>
                  <a:lnTo>
                    <a:pt x="1278541" y="172021"/>
                  </a:lnTo>
                  <a:lnTo>
                    <a:pt x="1280636" y="173450"/>
                  </a:lnTo>
                  <a:lnTo>
                    <a:pt x="1285304" y="169545"/>
                  </a:lnTo>
                  <a:lnTo>
                    <a:pt x="1287113" y="173260"/>
                  </a:lnTo>
                  <a:lnTo>
                    <a:pt x="1298067" y="176593"/>
                  </a:lnTo>
                  <a:lnTo>
                    <a:pt x="1301496" y="174022"/>
                  </a:lnTo>
                  <a:lnTo>
                    <a:pt x="1297019" y="166878"/>
                  </a:lnTo>
                  <a:lnTo>
                    <a:pt x="1302639" y="175355"/>
                  </a:lnTo>
                  <a:lnTo>
                    <a:pt x="1310830" y="169545"/>
                  </a:lnTo>
                  <a:lnTo>
                    <a:pt x="1317974" y="173260"/>
                  </a:lnTo>
                  <a:lnTo>
                    <a:pt x="1315117" y="183833"/>
                  </a:lnTo>
                  <a:lnTo>
                    <a:pt x="1316736" y="189643"/>
                  </a:lnTo>
                  <a:lnTo>
                    <a:pt x="1320832" y="191833"/>
                  </a:lnTo>
                  <a:lnTo>
                    <a:pt x="1320927" y="195548"/>
                  </a:lnTo>
                  <a:lnTo>
                    <a:pt x="1324166" y="194691"/>
                  </a:lnTo>
                  <a:lnTo>
                    <a:pt x="1327881" y="197358"/>
                  </a:lnTo>
                  <a:lnTo>
                    <a:pt x="1331690" y="204121"/>
                  </a:lnTo>
                  <a:lnTo>
                    <a:pt x="1325118" y="210788"/>
                  </a:lnTo>
                  <a:lnTo>
                    <a:pt x="1330452" y="219456"/>
                  </a:lnTo>
                  <a:lnTo>
                    <a:pt x="1324451" y="221170"/>
                  </a:lnTo>
                  <a:lnTo>
                    <a:pt x="1329785" y="230410"/>
                  </a:lnTo>
                  <a:lnTo>
                    <a:pt x="1321403" y="238696"/>
                  </a:lnTo>
                  <a:lnTo>
                    <a:pt x="1322927" y="244602"/>
                  </a:lnTo>
                  <a:lnTo>
                    <a:pt x="1332548" y="249745"/>
                  </a:lnTo>
                  <a:lnTo>
                    <a:pt x="1350073" y="251841"/>
                  </a:lnTo>
                  <a:lnTo>
                    <a:pt x="1366361" y="246221"/>
                  </a:lnTo>
                  <a:lnTo>
                    <a:pt x="1380173" y="236887"/>
                  </a:lnTo>
                  <a:lnTo>
                    <a:pt x="1382268" y="231743"/>
                  </a:lnTo>
                  <a:lnTo>
                    <a:pt x="1389602" y="237268"/>
                  </a:lnTo>
                  <a:lnTo>
                    <a:pt x="1408176" y="222123"/>
                  </a:lnTo>
                  <a:lnTo>
                    <a:pt x="1421225" y="238887"/>
                  </a:lnTo>
                  <a:lnTo>
                    <a:pt x="1439513" y="250984"/>
                  </a:lnTo>
                  <a:lnTo>
                    <a:pt x="1441799" y="261271"/>
                  </a:lnTo>
                  <a:lnTo>
                    <a:pt x="1453515" y="272701"/>
                  </a:lnTo>
                  <a:lnTo>
                    <a:pt x="1458183" y="275082"/>
                  </a:lnTo>
                  <a:lnTo>
                    <a:pt x="1458944" y="269843"/>
                  </a:lnTo>
                  <a:lnTo>
                    <a:pt x="1463421" y="271653"/>
                  </a:lnTo>
                  <a:lnTo>
                    <a:pt x="1463517" y="266033"/>
                  </a:lnTo>
                  <a:lnTo>
                    <a:pt x="1470660" y="272510"/>
                  </a:lnTo>
                  <a:lnTo>
                    <a:pt x="1469707" y="278130"/>
                  </a:lnTo>
                  <a:lnTo>
                    <a:pt x="1478375" y="278892"/>
                  </a:lnTo>
                  <a:lnTo>
                    <a:pt x="1479042" y="274987"/>
                  </a:lnTo>
                  <a:lnTo>
                    <a:pt x="1479328" y="281273"/>
                  </a:lnTo>
                  <a:lnTo>
                    <a:pt x="1484662" y="286321"/>
                  </a:lnTo>
                  <a:lnTo>
                    <a:pt x="1488377" y="284416"/>
                  </a:lnTo>
                  <a:lnTo>
                    <a:pt x="1488757" y="280797"/>
                  </a:lnTo>
                  <a:lnTo>
                    <a:pt x="1503998" y="288608"/>
                  </a:lnTo>
                  <a:lnTo>
                    <a:pt x="1503902" y="292703"/>
                  </a:lnTo>
                  <a:lnTo>
                    <a:pt x="1512856" y="299942"/>
                  </a:lnTo>
                  <a:lnTo>
                    <a:pt x="1513618" y="305086"/>
                  </a:lnTo>
                  <a:lnTo>
                    <a:pt x="1504283" y="306705"/>
                  </a:lnTo>
                  <a:lnTo>
                    <a:pt x="1499616" y="316801"/>
                  </a:lnTo>
                  <a:lnTo>
                    <a:pt x="1500092" y="322707"/>
                  </a:lnTo>
                  <a:lnTo>
                    <a:pt x="1501617" y="330994"/>
                  </a:lnTo>
                  <a:lnTo>
                    <a:pt x="1510855" y="342995"/>
                  </a:lnTo>
                  <a:lnTo>
                    <a:pt x="1504855" y="358997"/>
                  </a:lnTo>
                  <a:lnTo>
                    <a:pt x="1498188" y="357854"/>
                  </a:lnTo>
                  <a:lnTo>
                    <a:pt x="1483805" y="364808"/>
                  </a:lnTo>
                  <a:lnTo>
                    <a:pt x="1483043" y="370808"/>
                  </a:lnTo>
                  <a:lnTo>
                    <a:pt x="1488663" y="384715"/>
                  </a:lnTo>
                  <a:lnTo>
                    <a:pt x="1495997" y="384143"/>
                  </a:lnTo>
                  <a:lnTo>
                    <a:pt x="1501521" y="402622"/>
                  </a:lnTo>
                  <a:lnTo>
                    <a:pt x="1515618" y="395954"/>
                  </a:lnTo>
                  <a:lnTo>
                    <a:pt x="1518285" y="399574"/>
                  </a:lnTo>
                  <a:lnTo>
                    <a:pt x="1542383" y="394335"/>
                  </a:lnTo>
                  <a:lnTo>
                    <a:pt x="1558385" y="386525"/>
                  </a:lnTo>
                  <a:lnTo>
                    <a:pt x="1564577" y="388049"/>
                  </a:lnTo>
                  <a:lnTo>
                    <a:pt x="1568672" y="407384"/>
                  </a:lnTo>
                  <a:lnTo>
                    <a:pt x="1588961" y="395478"/>
                  </a:lnTo>
                  <a:lnTo>
                    <a:pt x="1592580" y="400907"/>
                  </a:lnTo>
                  <a:lnTo>
                    <a:pt x="1590390" y="409480"/>
                  </a:lnTo>
                  <a:lnTo>
                    <a:pt x="1592104" y="416433"/>
                  </a:lnTo>
                  <a:lnTo>
                    <a:pt x="1589818" y="417195"/>
                  </a:lnTo>
                  <a:lnTo>
                    <a:pt x="1595342" y="426244"/>
                  </a:lnTo>
                  <a:lnTo>
                    <a:pt x="1614011" y="426149"/>
                  </a:lnTo>
                  <a:lnTo>
                    <a:pt x="1613249" y="433007"/>
                  </a:lnTo>
                  <a:lnTo>
                    <a:pt x="1620679" y="445865"/>
                  </a:lnTo>
                  <a:lnTo>
                    <a:pt x="1620774" y="457200"/>
                  </a:lnTo>
                  <a:lnTo>
                    <a:pt x="1613916" y="458248"/>
                  </a:lnTo>
                  <a:lnTo>
                    <a:pt x="1613631" y="460629"/>
                  </a:lnTo>
                  <a:lnTo>
                    <a:pt x="1602772" y="467963"/>
                  </a:lnTo>
                  <a:lnTo>
                    <a:pt x="1604106" y="485394"/>
                  </a:lnTo>
                  <a:lnTo>
                    <a:pt x="1613059" y="486156"/>
                  </a:lnTo>
                  <a:lnTo>
                    <a:pt x="1613916" y="492252"/>
                  </a:lnTo>
                  <a:lnTo>
                    <a:pt x="1626203" y="485870"/>
                  </a:lnTo>
                  <a:lnTo>
                    <a:pt x="1631823" y="489490"/>
                  </a:lnTo>
                  <a:lnTo>
                    <a:pt x="1621727" y="494824"/>
                  </a:lnTo>
                  <a:lnTo>
                    <a:pt x="1628490" y="518636"/>
                  </a:lnTo>
                  <a:lnTo>
                    <a:pt x="1623822" y="525113"/>
                  </a:lnTo>
                  <a:lnTo>
                    <a:pt x="1629918" y="549402"/>
                  </a:lnTo>
                  <a:lnTo>
                    <a:pt x="1625251" y="562451"/>
                  </a:lnTo>
                  <a:lnTo>
                    <a:pt x="1632109" y="564261"/>
                  </a:lnTo>
                  <a:lnTo>
                    <a:pt x="1636681" y="580739"/>
                  </a:lnTo>
                  <a:lnTo>
                    <a:pt x="1610392" y="578453"/>
                  </a:lnTo>
                  <a:lnTo>
                    <a:pt x="1606582" y="585121"/>
                  </a:lnTo>
                  <a:lnTo>
                    <a:pt x="1598200" y="579882"/>
                  </a:lnTo>
                  <a:lnTo>
                    <a:pt x="1590675" y="580930"/>
                  </a:lnTo>
                  <a:lnTo>
                    <a:pt x="1590294" y="578072"/>
                  </a:lnTo>
                  <a:lnTo>
                    <a:pt x="1570863" y="573786"/>
                  </a:lnTo>
                  <a:lnTo>
                    <a:pt x="1555528" y="564547"/>
                  </a:lnTo>
                  <a:lnTo>
                    <a:pt x="1551337" y="550354"/>
                  </a:lnTo>
                  <a:lnTo>
                    <a:pt x="1545907" y="548735"/>
                  </a:lnTo>
                  <a:lnTo>
                    <a:pt x="1547717" y="555498"/>
                  </a:lnTo>
                  <a:lnTo>
                    <a:pt x="1545336" y="556165"/>
                  </a:lnTo>
                  <a:lnTo>
                    <a:pt x="1542479" y="545497"/>
                  </a:lnTo>
                  <a:lnTo>
                    <a:pt x="1535621" y="548068"/>
                  </a:lnTo>
                  <a:lnTo>
                    <a:pt x="1534287" y="540734"/>
                  </a:lnTo>
                  <a:lnTo>
                    <a:pt x="1537621" y="559689"/>
                  </a:lnTo>
                  <a:lnTo>
                    <a:pt x="1521714" y="564928"/>
                  </a:lnTo>
                  <a:lnTo>
                    <a:pt x="1518761" y="570357"/>
                  </a:lnTo>
                  <a:lnTo>
                    <a:pt x="1488853" y="590836"/>
                  </a:lnTo>
                  <a:lnTo>
                    <a:pt x="1479995" y="589121"/>
                  </a:lnTo>
                  <a:lnTo>
                    <a:pt x="1481042" y="592169"/>
                  </a:lnTo>
                  <a:lnTo>
                    <a:pt x="1477709" y="591407"/>
                  </a:lnTo>
                  <a:lnTo>
                    <a:pt x="1465993" y="598360"/>
                  </a:lnTo>
                  <a:lnTo>
                    <a:pt x="1468850" y="605409"/>
                  </a:lnTo>
                  <a:lnTo>
                    <a:pt x="1465707" y="606742"/>
                  </a:lnTo>
                  <a:lnTo>
                    <a:pt x="1461897" y="602742"/>
                  </a:lnTo>
                  <a:lnTo>
                    <a:pt x="1470565" y="630650"/>
                  </a:lnTo>
                  <a:lnTo>
                    <a:pt x="1475613" y="629126"/>
                  </a:lnTo>
                  <a:lnTo>
                    <a:pt x="1479232" y="634460"/>
                  </a:lnTo>
                  <a:lnTo>
                    <a:pt x="1483995" y="630841"/>
                  </a:lnTo>
                  <a:lnTo>
                    <a:pt x="1491520" y="645795"/>
                  </a:lnTo>
                  <a:lnTo>
                    <a:pt x="1484186" y="648176"/>
                  </a:lnTo>
                  <a:lnTo>
                    <a:pt x="1488757" y="657416"/>
                  </a:lnTo>
                  <a:lnTo>
                    <a:pt x="1481995" y="660559"/>
                  </a:lnTo>
                  <a:lnTo>
                    <a:pt x="1471041" y="661225"/>
                  </a:lnTo>
                  <a:lnTo>
                    <a:pt x="1480661" y="681800"/>
                  </a:lnTo>
                  <a:lnTo>
                    <a:pt x="1456563" y="682181"/>
                  </a:lnTo>
                  <a:lnTo>
                    <a:pt x="1441514" y="689039"/>
                  </a:lnTo>
                  <a:lnTo>
                    <a:pt x="1446276" y="707898"/>
                  </a:lnTo>
                  <a:lnTo>
                    <a:pt x="1454753" y="727329"/>
                  </a:lnTo>
                  <a:lnTo>
                    <a:pt x="1447324" y="725710"/>
                  </a:lnTo>
                  <a:lnTo>
                    <a:pt x="1439609" y="729520"/>
                  </a:lnTo>
                  <a:lnTo>
                    <a:pt x="1373505" y="737997"/>
                  </a:lnTo>
                  <a:lnTo>
                    <a:pt x="1375791" y="745617"/>
                  </a:lnTo>
                  <a:lnTo>
                    <a:pt x="1371315" y="747808"/>
                  </a:lnTo>
                  <a:lnTo>
                    <a:pt x="1376839" y="746569"/>
                  </a:lnTo>
                  <a:lnTo>
                    <a:pt x="1380458" y="756666"/>
                  </a:lnTo>
                  <a:lnTo>
                    <a:pt x="1377887" y="763905"/>
                  </a:lnTo>
                  <a:lnTo>
                    <a:pt x="1359980" y="772096"/>
                  </a:lnTo>
                  <a:lnTo>
                    <a:pt x="1351598" y="780574"/>
                  </a:lnTo>
                  <a:lnTo>
                    <a:pt x="1361694" y="815435"/>
                  </a:lnTo>
                  <a:lnTo>
                    <a:pt x="1361504" y="833152"/>
                  </a:lnTo>
                  <a:lnTo>
                    <a:pt x="1364075" y="833914"/>
                  </a:lnTo>
                  <a:lnTo>
                    <a:pt x="1360647" y="833723"/>
                  </a:lnTo>
                  <a:lnTo>
                    <a:pt x="1346645" y="825627"/>
                  </a:lnTo>
                  <a:lnTo>
                    <a:pt x="1331309" y="826579"/>
                  </a:lnTo>
                  <a:lnTo>
                    <a:pt x="1329880" y="820007"/>
                  </a:lnTo>
                  <a:lnTo>
                    <a:pt x="1319213" y="822389"/>
                  </a:lnTo>
                  <a:lnTo>
                    <a:pt x="1303877" y="807529"/>
                  </a:lnTo>
                  <a:lnTo>
                    <a:pt x="1309307" y="821722"/>
                  </a:lnTo>
                  <a:lnTo>
                    <a:pt x="1264158" y="834961"/>
                  </a:lnTo>
                  <a:lnTo>
                    <a:pt x="1270254" y="838867"/>
                  </a:lnTo>
                  <a:lnTo>
                    <a:pt x="1265397" y="848677"/>
                  </a:lnTo>
                  <a:lnTo>
                    <a:pt x="1255681" y="859536"/>
                  </a:lnTo>
                  <a:lnTo>
                    <a:pt x="1241489" y="890778"/>
                  </a:lnTo>
                  <a:lnTo>
                    <a:pt x="1249966" y="895731"/>
                  </a:lnTo>
                  <a:lnTo>
                    <a:pt x="1277588" y="893350"/>
                  </a:lnTo>
                  <a:lnTo>
                    <a:pt x="1294733" y="898208"/>
                  </a:lnTo>
                  <a:lnTo>
                    <a:pt x="1290638" y="913257"/>
                  </a:lnTo>
                  <a:lnTo>
                    <a:pt x="1304449" y="936784"/>
                  </a:lnTo>
                  <a:lnTo>
                    <a:pt x="1317593" y="950500"/>
                  </a:lnTo>
                  <a:lnTo>
                    <a:pt x="1313402" y="962977"/>
                  </a:lnTo>
                  <a:lnTo>
                    <a:pt x="1333976" y="964597"/>
                  </a:lnTo>
                  <a:lnTo>
                    <a:pt x="1334738" y="967359"/>
                  </a:lnTo>
                  <a:lnTo>
                    <a:pt x="1367124" y="963930"/>
                  </a:lnTo>
                  <a:lnTo>
                    <a:pt x="1367219" y="966692"/>
                  </a:lnTo>
                  <a:lnTo>
                    <a:pt x="1376363" y="966978"/>
                  </a:lnTo>
                  <a:lnTo>
                    <a:pt x="1376458" y="971169"/>
                  </a:lnTo>
                  <a:lnTo>
                    <a:pt x="1373410" y="973455"/>
                  </a:lnTo>
                  <a:lnTo>
                    <a:pt x="1377601" y="977170"/>
                  </a:lnTo>
                  <a:lnTo>
                    <a:pt x="1356265" y="984314"/>
                  </a:lnTo>
                  <a:lnTo>
                    <a:pt x="1359313" y="992886"/>
                  </a:lnTo>
                  <a:lnTo>
                    <a:pt x="1354264" y="992791"/>
                  </a:lnTo>
                  <a:lnTo>
                    <a:pt x="1358551" y="1001649"/>
                  </a:lnTo>
                  <a:lnTo>
                    <a:pt x="1359027" y="1008983"/>
                  </a:lnTo>
                  <a:lnTo>
                    <a:pt x="1337977" y="1007650"/>
                  </a:lnTo>
                  <a:lnTo>
                    <a:pt x="1333500" y="1009459"/>
                  </a:lnTo>
                  <a:lnTo>
                    <a:pt x="1332262" y="1012793"/>
                  </a:lnTo>
                  <a:lnTo>
                    <a:pt x="1326071" y="1014222"/>
                  </a:lnTo>
                  <a:lnTo>
                    <a:pt x="1323213" y="1013936"/>
                  </a:lnTo>
                  <a:lnTo>
                    <a:pt x="1318832" y="1007650"/>
                  </a:lnTo>
                  <a:lnTo>
                    <a:pt x="1305497" y="1006126"/>
                  </a:lnTo>
                  <a:lnTo>
                    <a:pt x="1300353" y="1047750"/>
                  </a:lnTo>
                  <a:lnTo>
                    <a:pt x="1295019" y="1047559"/>
                  </a:lnTo>
                  <a:lnTo>
                    <a:pt x="1296543" y="1053560"/>
                  </a:lnTo>
                  <a:lnTo>
                    <a:pt x="1299020" y="1052322"/>
                  </a:lnTo>
                  <a:lnTo>
                    <a:pt x="1299306" y="1055084"/>
                  </a:lnTo>
                  <a:lnTo>
                    <a:pt x="1301687" y="1054418"/>
                  </a:lnTo>
                  <a:lnTo>
                    <a:pt x="1302925" y="1056989"/>
                  </a:lnTo>
                  <a:lnTo>
                    <a:pt x="1299400" y="1084707"/>
                  </a:lnTo>
                  <a:lnTo>
                    <a:pt x="1317498" y="1083278"/>
                  </a:lnTo>
                  <a:lnTo>
                    <a:pt x="1314926" y="1090708"/>
                  </a:lnTo>
                  <a:lnTo>
                    <a:pt x="1327690" y="1096327"/>
                  </a:lnTo>
                  <a:lnTo>
                    <a:pt x="1336167" y="1102709"/>
                  </a:lnTo>
                  <a:lnTo>
                    <a:pt x="1348169" y="1119092"/>
                  </a:lnTo>
                  <a:lnTo>
                    <a:pt x="1352074" y="1118235"/>
                  </a:lnTo>
                  <a:lnTo>
                    <a:pt x="1349121" y="1147096"/>
                  </a:lnTo>
                  <a:lnTo>
                    <a:pt x="1339692" y="1175576"/>
                  </a:lnTo>
                  <a:lnTo>
                    <a:pt x="1331786" y="1185672"/>
                  </a:lnTo>
                  <a:lnTo>
                    <a:pt x="1328166" y="1200531"/>
                  </a:lnTo>
                  <a:lnTo>
                    <a:pt x="1319308" y="1205675"/>
                  </a:lnTo>
                  <a:lnTo>
                    <a:pt x="1310545" y="1216438"/>
                  </a:lnTo>
                  <a:lnTo>
                    <a:pt x="1310450" y="1228344"/>
                  </a:lnTo>
                  <a:lnTo>
                    <a:pt x="1293209" y="1227963"/>
                  </a:lnTo>
                  <a:lnTo>
                    <a:pt x="1245965" y="1216438"/>
                  </a:lnTo>
                  <a:lnTo>
                    <a:pt x="1218438" y="1227868"/>
                  </a:lnTo>
                  <a:lnTo>
                    <a:pt x="1216914" y="1237488"/>
                  </a:lnTo>
                  <a:lnTo>
                    <a:pt x="1223867" y="1244536"/>
                  </a:lnTo>
                  <a:lnTo>
                    <a:pt x="1227582" y="1269968"/>
                  </a:lnTo>
                  <a:lnTo>
                    <a:pt x="1233011" y="1282732"/>
                  </a:lnTo>
                  <a:lnTo>
                    <a:pt x="1240536" y="1291114"/>
                  </a:lnTo>
                  <a:lnTo>
                    <a:pt x="1220914" y="1299782"/>
                  </a:lnTo>
                  <a:lnTo>
                    <a:pt x="1216247" y="1297115"/>
                  </a:lnTo>
                  <a:lnTo>
                    <a:pt x="1203103" y="1308735"/>
                  </a:lnTo>
                  <a:lnTo>
                    <a:pt x="1167384" y="1306925"/>
                  </a:lnTo>
                  <a:lnTo>
                    <a:pt x="1145667" y="1308544"/>
                  </a:lnTo>
                  <a:lnTo>
                    <a:pt x="1139667" y="1305211"/>
                  </a:lnTo>
                  <a:lnTo>
                    <a:pt x="1139571" y="1286542"/>
                  </a:lnTo>
                  <a:lnTo>
                    <a:pt x="1136714" y="1287209"/>
                  </a:lnTo>
                  <a:lnTo>
                    <a:pt x="1139190" y="1277684"/>
                  </a:lnTo>
                  <a:lnTo>
                    <a:pt x="1129760" y="1265968"/>
                  </a:lnTo>
                  <a:lnTo>
                    <a:pt x="1128617" y="1257776"/>
                  </a:lnTo>
                  <a:lnTo>
                    <a:pt x="1122616" y="1246251"/>
                  </a:lnTo>
                  <a:lnTo>
                    <a:pt x="1116711" y="1251014"/>
                  </a:lnTo>
                  <a:lnTo>
                    <a:pt x="1125093" y="1258634"/>
                  </a:lnTo>
                  <a:lnTo>
                    <a:pt x="1125664" y="1267111"/>
                  </a:lnTo>
                  <a:lnTo>
                    <a:pt x="1103662" y="1278065"/>
                  </a:lnTo>
                  <a:lnTo>
                    <a:pt x="1082707" y="1295305"/>
                  </a:lnTo>
                  <a:lnTo>
                    <a:pt x="1062419" y="1301401"/>
                  </a:lnTo>
                  <a:lnTo>
                    <a:pt x="1056418" y="1305973"/>
                  </a:lnTo>
                  <a:lnTo>
                    <a:pt x="1049274" y="1296257"/>
                  </a:lnTo>
                  <a:lnTo>
                    <a:pt x="1014508" y="1305306"/>
                  </a:lnTo>
                  <a:lnTo>
                    <a:pt x="1000983" y="1315021"/>
                  </a:lnTo>
                  <a:lnTo>
                    <a:pt x="981456" y="1315974"/>
                  </a:lnTo>
                  <a:lnTo>
                    <a:pt x="961358" y="1329500"/>
                  </a:lnTo>
                  <a:lnTo>
                    <a:pt x="931164" y="1328737"/>
                  </a:lnTo>
                  <a:lnTo>
                    <a:pt x="918496" y="1320736"/>
                  </a:lnTo>
                  <a:lnTo>
                    <a:pt x="913638" y="1309402"/>
                  </a:lnTo>
                  <a:lnTo>
                    <a:pt x="898113" y="1289114"/>
                  </a:lnTo>
                  <a:lnTo>
                    <a:pt x="900875" y="1273302"/>
                  </a:lnTo>
                  <a:lnTo>
                    <a:pt x="895255" y="1260443"/>
                  </a:lnTo>
                  <a:lnTo>
                    <a:pt x="877634" y="1257300"/>
                  </a:lnTo>
                  <a:lnTo>
                    <a:pt x="866299" y="1259015"/>
                  </a:lnTo>
                  <a:lnTo>
                    <a:pt x="849154" y="1263872"/>
                  </a:lnTo>
                  <a:lnTo>
                    <a:pt x="838295" y="1271111"/>
                  </a:lnTo>
                  <a:lnTo>
                    <a:pt x="825722" y="1281779"/>
                  </a:lnTo>
                  <a:lnTo>
                    <a:pt x="815816" y="1295686"/>
                  </a:lnTo>
                  <a:lnTo>
                    <a:pt x="817912" y="1312354"/>
                  </a:lnTo>
                  <a:lnTo>
                    <a:pt x="828199" y="1319593"/>
                  </a:lnTo>
                  <a:lnTo>
                    <a:pt x="837343" y="1320736"/>
                  </a:lnTo>
                  <a:lnTo>
                    <a:pt x="838200" y="1328261"/>
                  </a:lnTo>
                  <a:lnTo>
                    <a:pt x="848201" y="1334834"/>
                  </a:lnTo>
                  <a:lnTo>
                    <a:pt x="844296" y="1335500"/>
                  </a:lnTo>
                  <a:lnTo>
                    <a:pt x="840010" y="1342834"/>
                  </a:lnTo>
                  <a:lnTo>
                    <a:pt x="846677" y="1352550"/>
                  </a:lnTo>
                  <a:lnTo>
                    <a:pt x="840963" y="1362170"/>
                  </a:lnTo>
                  <a:lnTo>
                    <a:pt x="836295" y="1382554"/>
                  </a:lnTo>
                  <a:lnTo>
                    <a:pt x="834295" y="1385030"/>
                  </a:lnTo>
                  <a:lnTo>
                    <a:pt x="823341" y="1383316"/>
                  </a:lnTo>
                  <a:lnTo>
                    <a:pt x="817531" y="1396175"/>
                  </a:lnTo>
                  <a:lnTo>
                    <a:pt x="809149" y="1405700"/>
                  </a:lnTo>
                  <a:lnTo>
                    <a:pt x="807339" y="1413891"/>
                  </a:lnTo>
                  <a:lnTo>
                    <a:pt x="794957" y="1415891"/>
                  </a:lnTo>
                  <a:lnTo>
                    <a:pt x="776859" y="1413986"/>
                  </a:lnTo>
                  <a:lnTo>
                    <a:pt x="749903" y="1423607"/>
                  </a:lnTo>
                  <a:lnTo>
                    <a:pt x="750284" y="1427893"/>
                  </a:lnTo>
                  <a:lnTo>
                    <a:pt x="724186" y="1422273"/>
                  </a:lnTo>
                  <a:lnTo>
                    <a:pt x="687610" y="1422654"/>
                  </a:lnTo>
                  <a:lnTo>
                    <a:pt x="671227" y="1427702"/>
                  </a:lnTo>
                  <a:lnTo>
                    <a:pt x="642176" y="1427512"/>
                  </a:lnTo>
                  <a:lnTo>
                    <a:pt x="655034" y="1443990"/>
                  </a:lnTo>
                  <a:lnTo>
                    <a:pt x="648271" y="1449229"/>
                  </a:lnTo>
                  <a:lnTo>
                    <a:pt x="644271" y="1457611"/>
                  </a:lnTo>
                  <a:lnTo>
                    <a:pt x="638842" y="1462468"/>
                  </a:lnTo>
                  <a:lnTo>
                    <a:pt x="621792" y="1449800"/>
                  </a:lnTo>
                  <a:lnTo>
                    <a:pt x="614267" y="1438656"/>
                  </a:lnTo>
                  <a:lnTo>
                    <a:pt x="601028" y="1448657"/>
                  </a:lnTo>
                  <a:lnTo>
                    <a:pt x="586740" y="1452467"/>
                  </a:lnTo>
                  <a:lnTo>
                    <a:pt x="571500" y="1451324"/>
                  </a:lnTo>
                  <a:lnTo>
                    <a:pt x="562356" y="1446943"/>
                  </a:lnTo>
                  <a:lnTo>
                    <a:pt x="540163" y="1462754"/>
                  </a:lnTo>
                  <a:lnTo>
                    <a:pt x="536353" y="1479614"/>
                  </a:lnTo>
                  <a:lnTo>
                    <a:pt x="523589" y="1495996"/>
                  </a:lnTo>
                  <a:lnTo>
                    <a:pt x="505016" y="1486376"/>
                  </a:lnTo>
                  <a:lnTo>
                    <a:pt x="503968" y="1480947"/>
                  </a:lnTo>
                  <a:lnTo>
                    <a:pt x="500253" y="1477613"/>
                  </a:lnTo>
                  <a:lnTo>
                    <a:pt x="484823" y="1475803"/>
                  </a:lnTo>
                  <a:lnTo>
                    <a:pt x="471487" y="1480947"/>
                  </a:lnTo>
                  <a:lnTo>
                    <a:pt x="461010" y="1464469"/>
                  </a:lnTo>
                  <a:lnTo>
                    <a:pt x="455200" y="1466659"/>
                  </a:lnTo>
                  <a:lnTo>
                    <a:pt x="441388" y="1464850"/>
                  </a:lnTo>
                  <a:lnTo>
                    <a:pt x="419291" y="1468279"/>
                  </a:lnTo>
                  <a:lnTo>
                    <a:pt x="387763" y="1477804"/>
                  </a:lnTo>
                  <a:lnTo>
                    <a:pt x="385572" y="1474089"/>
                  </a:lnTo>
                  <a:lnTo>
                    <a:pt x="360998" y="1484948"/>
                  </a:lnTo>
                  <a:lnTo>
                    <a:pt x="356426" y="1479614"/>
                  </a:lnTo>
                  <a:lnTo>
                    <a:pt x="352330" y="1481423"/>
                  </a:lnTo>
                  <a:lnTo>
                    <a:pt x="349282" y="1475803"/>
                  </a:lnTo>
                  <a:lnTo>
                    <a:pt x="350996" y="1462468"/>
                  </a:lnTo>
                  <a:lnTo>
                    <a:pt x="345186" y="1445990"/>
                  </a:lnTo>
                  <a:lnTo>
                    <a:pt x="336518" y="1433798"/>
                  </a:lnTo>
                  <a:lnTo>
                    <a:pt x="328517" y="1437799"/>
                  </a:lnTo>
                  <a:lnTo>
                    <a:pt x="330232" y="1433608"/>
                  </a:lnTo>
                  <a:lnTo>
                    <a:pt x="322707" y="1424845"/>
                  </a:lnTo>
                  <a:lnTo>
                    <a:pt x="314516" y="1420940"/>
                  </a:lnTo>
                  <a:lnTo>
                    <a:pt x="314801" y="1414462"/>
                  </a:lnTo>
                  <a:lnTo>
                    <a:pt x="302895" y="1417510"/>
                  </a:lnTo>
                  <a:lnTo>
                    <a:pt x="291179" y="1412176"/>
                  </a:lnTo>
                  <a:lnTo>
                    <a:pt x="290894" y="1424083"/>
                  </a:lnTo>
                  <a:lnTo>
                    <a:pt x="286893" y="1429798"/>
                  </a:lnTo>
                  <a:lnTo>
                    <a:pt x="280416" y="1432369"/>
                  </a:lnTo>
                  <a:lnTo>
                    <a:pt x="271653" y="1429607"/>
                  </a:lnTo>
                  <a:lnTo>
                    <a:pt x="267081" y="1435799"/>
                  </a:lnTo>
                  <a:lnTo>
                    <a:pt x="260413" y="1431512"/>
                  </a:lnTo>
                  <a:lnTo>
                    <a:pt x="250698" y="1430560"/>
                  </a:lnTo>
                  <a:lnTo>
                    <a:pt x="222599" y="1431417"/>
                  </a:lnTo>
                  <a:lnTo>
                    <a:pt x="223266" y="1424464"/>
                  </a:lnTo>
                  <a:lnTo>
                    <a:pt x="216503" y="1423321"/>
                  </a:lnTo>
                  <a:lnTo>
                    <a:pt x="216313" y="1419416"/>
                  </a:lnTo>
                  <a:lnTo>
                    <a:pt x="213074" y="1419606"/>
                  </a:lnTo>
                  <a:lnTo>
                    <a:pt x="212979" y="1414653"/>
                  </a:lnTo>
                  <a:lnTo>
                    <a:pt x="202216" y="1416463"/>
                  </a:lnTo>
                  <a:lnTo>
                    <a:pt x="200692" y="1414462"/>
                  </a:lnTo>
                  <a:lnTo>
                    <a:pt x="199263" y="1405318"/>
                  </a:lnTo>
                  <a:lnTo>
                    <a:pt x="197263" y="1406176"/>
                  </a:lnTo>
                  <a:lnTo>
                    <a:pt x="197168" y="1375791"/>
                  </a:lnTo>
                  <a:lnTo>
                    <a:pt x="189357" y="1362075"/>
                  </a:lnTo>
                  <a:lnTo>
                    <a:pt x="175260" y="1355789"/>
                  </a:lnTo>
                  <a:lnTo>
                    <a:pt x="158115" y="1361408"/>
                  </a:lnTo>
                  <a:lnTo>
                    <a:pt x="158496" y="1356741"/>
                  </a:lnTo>
                  <a:lnTo>
                    <a:pt x="150019" y="1352836"/>
                  </a:lnTo>
                  <a:lnTo>
                    <a:pt x="130969" y="1349978"/>
                  </a:lnTo>
                  <a:lnTo>
                    <a:pt x="130207" y="1342168"/>
                  </a:lnTo>
                  <a:lnTo>
                    <a:pt x="123254" y="1346740"/>
                  </a:lnTo>
                  <a:lnTo>
                    <a:pt x="128683" y="1328547"/>
                  </a:lnTo>
                  <a:lnTo>
                    <a:pt x="126873" y="1326451"/>
                  </a:lnTo>
                  <a:lnTo>
                    <a:pt x="120110" y="1326737"/>
                  </a:lnTo>
                  <a:lnTo>
                    <a:pt x="118015" y="1322165"/>
                  </a:lnTo>
                  <a:lnTo>
                    <a:pt x="119539" y="1312450"/>
                  </a:lnTo>
                  <a:lnTo>
                    <a:pt x="108013" y="1311211"/>
                  </a:lnTo>
                  <a:lnTo>
                    <a:pt x="107442" y="1299210"/>
                  </a:lnTo>
                  <a:lnTo>
                    <a:pt x="101155" y="1294257"/>
                  </a:lnTo>
                  <a:lnTo>
                    <a:pt x="100108" y="1287209"/>
                  </a:lnTo>
                  <a:lnTo>
                    <a:pt x="95821" y="1283208"/>
                  </a:lnTo>
                  <a:lnTo>
                    <a:pt x="90487" y="1285684"/>
                  </a:lnTo>
                  <a:lnTo>
                    <a:pt x="88678" y="1290923"/>
                  </a:lnTo>
                  <a:lnTo>
                    <a:pt x="86201" y="1283303"/>
                  </a:lnTo>
                  <a:lnTo>
                    <a:pt x="81915" y="1285780"/>
                  </a:lnTo>
                  <a:lnTo>
                    <a:pt x="79058" y="1277398"/>
                  </a:lnTo>
                  <a:lnTo>
                    <a:pt x="67913" y="1285970"/>
                  </a:lnTo>
                  <a:lnTo>
                    <a:pt x="63722" y="1299496"/>
                  </a:lnTo>
                  <a:lnTo>
                    <a:pt x="53340" y="1299019"/>
                  </a:lnTo>
                  <a:lnTo>
                    <a:pt x="52387" y="1304639"/>
                  </a:lnTo>
                  <a:lnTo>
                    <a:pt x="40005" y="1294924"/>
                  </a:lnTo>
                  <a:lnTo>
                    <a:pt x="29718" y="1292161"/>
                  </a:lnTo>
                  <a:lnTo>
                    <a:pt x="30099" y="1278922"/>
                  </a:lnTo>
                  <a:lnTo>
                    <a:pt x="19812" y="1277017"/>
                  </a:lnTo>
                  <a:lnTo>
                    <a:pt x="9525" y="1268825"/>
                  </a:lnTo>
                  <a:lnTo>
                    <a:pt x="17050" y="1263301"/>
                  </a:lnTo>
                  <a:lnTo>
                    <a:pt x="18574" y="1249204"/>
                  </a:lnTo>
                  <a:lnTo>
                    <a:pt x="26099" y="1204341"/>
                  </a:lnTo>
                  <a:lnTo>
                    <a:pt x="39434" y="1212151"/>
                  </a:lnTo>
                  <a:lnTo>
                    <a:pt x="49720" y="1214152"/>
                  </a:lnTo>
                  <a:lnTo>
                    <a:pt x="42196" y="1209961"/>
                  </a:lnTo>
                  <a:lnTo>
                    <a:pt x="36386" y="1202436"/>
                  </a:lnTo>
                  <a:lnTo>
                    <a:pt x="37148" y="1197674"/>
                  </a:lnTo>
                  <a:lnTo>
                    <a:pt x="49054" y="1182338"/>
                  </a:lnTo>
                  <a:lnTo>
                    <a:pt x="35528" y="1153763"/>
                  </a:lnTo>
                  <a:lnTo>
                    <a:pt x="39624" y="1152144"/>
                  </a:lnTo>
                  <a:lnTo>
                    <a:pt x="38100" y="1148620"/>
                  </a:lnTo>
                  <a:lnTo>
                    <a:pt x="48959" y="1143476"/>
                  </a:lnTo>
                  <a:lnTo>
                    <a:pt x="52007" y="1148525"/>
                  </a:lnTo>
                  <a:lnTo>
                    <a:pt x="58198" y="1143095"/>
                  </a:lnTo>
                  <a:lnTo>
                    <a:pt x="65913" y="1142428"/>
                  </a:lnTo>
                  <a:lnTo>
                    <a:pt x="91059" y="1159002"/>
                  </a:lnTo>
                  <a:lnTo>
                    <a:pt x="101727" y="1160335"/>
                  </a:lnTo>
                  <a:lnTo>
                    <a:pt x="105728" y="1150429"/>
                  </a:lnTo>
                  <a:lnTo>
                    <a:pt x="102299" y="1147096"/>
                  </a:lnTo>
                  <a:lnTo>
                    <a:pt x="109919" y="1148715"/>
                  </a:lnTo>
                  <a:lnTo>
                    <a:pt x="111252" y="1143286"/>
                  </a:lnTo>
                  <a:lnTo>
                    <a:pt x="108013" y="1142238"/>
                  </a:lnTo>
                  <a:lnTo>
                    <a:pt x="108871" y="1134523"/>
                  </a:lnTo>
                  <a:lnTo>
                    <a:pt x="111252" y="1134618"/>
                  </a:lnTo>
                  <a:lnTo>
                    <a:pt x="116015" y="1116044"/>
                  </a:lnTo>
                  <a:lnTo>
                    <a:pt x="115253" y="1106995"/>
                  </a:lnTo>
                  <a:lnTo>
                    <a:pt x="109633" y="1108519"/>
                  </a:lnTo>
                  <a:lnTo>
                    <a:pt x="108109" y="1102709"/>
                  </a:lnTo>
                  <a:lnTo>
                    <a:pt x="94583" y="1107091"/>
                  </a:lnTo>
                  <a:lnTo>
                    <a:pt x="85154" y="1080135"/>
                  </a:lnTo>
                  <a:lnTo>
                    <a:pt x="94393" y="1077087"/>
                  </a:lnTo>
                  <a:lnTo>
                    <a:pt x="86773" y="1056799"/>
                  </a:lnTo>
                  <a:lnTo>
                    <a:pt x="85249" y="1057561"/>
                  </a:lnTo>
                  <a:lnTo>
                    <a:pt x="82677" y="1047845"/>
                  </a:lnTo>
                  <a:lnTo>
                    <a:pt x="80772" y="1048607"/>
                  </a:lnTo>
                  <a:lnTo>
                    <a:pt x="78391" y="1039177"/>
                  </a:lnTo>
                  <a:lnTo>
                    <a:pt x="71247" y="1041749"/>
                  </a:lnTo>
                  <a:lnTo>
                    <a:pt x="68580" y="1031843"/>
                  </a:lnTo>
                  <a:lnTo>
                    <a:pt x="60484" y="1032605"/>
                  </a:lnTo>
                  <a:lnTo>
                    <a:pt x="56198" y="1023842"/>
                  </a:lnTo>
                  <a:lnTo>
                    <a:pt x="60865" y="1020794"/>
                  </a:lnTo>
                  <a:lnTo>
                    <a:pt x="59341" y="1010126"/>
                  </a:lnTo>
                  <a:lnTo>
                    <a:pt x="53340" y="1001268"/>
                  </a:lnTo>
                  <a:lnTo>
                    <a:pt x="63627" y="994982"/>
                  </a:lnTo>
                  <a:lnTo>
                    <a:pt x="70390" y="997172"/>
                  </a:lnTo>
                  <a:lnTo>
                    <a:pt x="88678" y="991648"/>
                  </a:lnTo>
                  <a:lnTo>
                    <a:pt x="99536" y="992600"/>
                  </a:lnTo>
                  <a:lnTo>
                    <a:pt x="102013" y="990028"/>
                  </a:lnTo>
                  <a:lnTo>
                    <a:pt x="93059" y="979075"/>
                  </a:lnTo>
                  <a:lnTo>
                    <a:pt x="100012" y="973455"/>
                  </a:lnTo>
                  <a:lnTo>
                    <a:pt x="103632" y="976408"/>
                  </a:lnTo>
                  <a:lnTo>
                    <a:pt x="99822" y="980980"/>
                  </a:lnTo>
                  <a:lnTo>
                    <a:pt x="104299" y="986885"/>
                  </a:lnTo>
                  <a:lnTo>
                    <a:pt x="112395" y="984980"/>
                  </a:lnTo>
                  <a:lnTo>
                    <a:pt x="115062" y="993648"/>
                  </a:lnTo>
                  <a:lnTo>
                    <a:pt x="116681" y="992791"/>
                  </a:lnTo>
                  <a:lnTo>
                    <a:pt x="112586" y="969169"/>
                  </a:lnTo>
                  <a:lnTo>
                    <a:pt x="112871" y="941642"/>
                  </a:lnTo>
                  <a:lnTo>
                    <a:pt x="135445" y="938022"/>
                  </a:lnTo>
                  <a:lnTo>
                    <a:pt x="137446" y="942880"/>
                  </a:lnTo>
                  <a:lnTo>
                    <a:pt x="139637" y="942784"/>
                  </a:lnTo>
                  <a:lnTo>
                    <a:pt x="143351" y="930878"/>
                  </a:lnTo>
                  <a:lnTo>
                    <a:pt x="164116" y="932688"/>
                  </a:lnTo>
                  <a:lnTo>
                    <a:pt x="166307" y="929354"/>
                  </a:lnTo>
                  <a:lnTo>
                    <a:pt x="170212" y="931354"/>
                  </a:lnTo>
                  <a:lnTo>
                    <a:pt x="175832" y="921353"/>
                  </a:lnTo>
                  <a:lnTo>
                    <a:pt x="184595" y="926116"/>
                  </a:lnTo>
                  <a:lnTo>
                    <a:pt x="196977" y="899827"/>
                  </a:lnTo>
                  <a:lnTo>
                    <a:pt x="210026" y="883920"/>
                  </a:lnTo>
                  <a:lnTo>
                    <a:pt x="199549" y="881443"/>
                  </a:lnTo>
                  <a:lnTo>
                    <a:pt x="202311" y="877062"/>
                  </a:lnTo>
                  <a:lnTo>
                    <a:pt x="204692" y="860869"/>
                  </a:lnTo>
                  <a:lnTo>
                    <a:pt x="194691" y="863632"/>
                  </a:lnTo>
                  <a:lnTo>
                    <a:pt x="188690" y="850678"/>
                  </a:lnTo>
                  <a:lnTo>
                    <a:pt x="188404" y="837533"/>
                  </a:lnTo>
                  <a:lnTo>
                    <a:pt x="200311" y="831437"/>
                  </a:lnTo>
                  <a:lnTo>
                    <a:pt x="202978" y="826770"/>
                  </a:lnTo>
                  <a:lnTo>
                    <a:pt x="226409" y="816388"/>
                  </a:lnTo>
                  <a:lnTo>
                    <a:pt x="232791" y="811244"/>
                  </a:lnTo>
                  <a:lnTo>
                    <a:pt x="243554" y="812578"/>
                  </a:lnTo>
                  <a:lnTo>
                    <a:pt x="246602" y="813721"/>
                  </a:lnTo>
                  <a:lnTo>
                    <a:pt x="246031" y="816864"/>
                  </a:lnTo>
                  <a:lnTo>
                    <a:pt x="252127" y="824293"/>
                  </a:lnTo>
                  <a:lnTo>
                    <a:pt x="272605" y="814959"/>
                  </a:lnTo>
                  <a:lnTo>
                    <a:pt x="276606" y="820674"/>
                  </a:lnTo>
                  <a:lnTo>
                    <a:pt x="278797" y="820293"/>
                  </a:lnTo>
                  <a:lnTo>
                    <a:pt x="277749" y="822960"/>
                  </a:lnTo>
                  <a:lnTo>
                    <a:pt x="286893" y="829437"/>
                  </a:lnTo>
                  <a:lnTo>
                    <a:pt x="311849" y="833057"/>
                  </a:lnTo>
                  <a:lnTo>
                    <a:pt x="326517" y="830866"/>
                  </a:lnTo>
                  <a:lnTo>
                    <a:pt x="327279" y="845915"/>
                  </a:lnTo>
                  <a:lnTo>
                    <a:pt x="331089" y="847439"/>
                  </a:lnTo>
                  <a:lnTo>
                    <a:pt x="326898" y="855631"/>
                  </a:lnTo>
                  <a:lnTo>
                    <a:pt x="339471" y="857821"/>
                  </a:lnTo>
                  <a:lnTo>
                    <a:pt x="347758" y="853059"/>
                  </a:lnTo>
                  <a:lnTo>
                    <a:pt x="354997" y="855250"/>
                  </a:lnTo>
                  <a:lnTo>
                    <a:pt x="365093" y="849725"/>
                  </a:lnTo>
                  <a:lnTo>
                    <a:pt x="367379" y="856012"/>
                  </a:lnTo>
                  <a:lnTo>
                    <a:pt x="359378" y="867156"/>
                  </a:lnTo>
                  <a:lnTo>
                    <a:pt x="366998" y="872490"/>
                  </a:lnTo>
                  <a:lnTo>
                    <a:pt x="365570" y="874014"/>
                  </a:lnTo>
                  <a:lnTo>
                    <a:pt x="377857" y="878110"/>
                  </a:lnTo>
                  <a:lnTo>
                    <a:pt x="378714" y="884777"/>
                  </a:lnTo>
                  <a:lnTo>
                    <a:pt x="385096" y="885063"/>
                  </a:lnTo>
                  <a:lnTo>
                    <a:pt x="382715" y="888397"/>
                  </a:lnTo>
                  <a:lnTo>
                    <a:pt x="386144" y="895350"/>
                  </a:lnTo>
                  <a:lnTo>
                    <a:pt x="380048" y="904875"/>
                  </a:lnTo>
                  <a:lnTo>
                    <a:pt x="379857" y="912590"/>
                  </a:lnTo>
                  <a:lnTo>
                    <a:pt x="388334" y="922592"/>
                  </a:lnTo>
                  <a:lnTo>
                    <a:pt x="395002" y="947166"/>
                  </a:lnTo>
                  <a:lnTo>
                    <a:pt x="387763" y="946214"/>
                  </a:lnTo>
                  <a:lnTo>
                    <a:pt x="385382" y="949166"/>
                  </a:lnTo>
                  <a:lnTo>
                    <a:pt x="385286" y="958120"/>
                  </a:lnTo>
                  <a:lnTo>
                    <a:pt x="376809" y="959358"/>
                  </a:lnTo>
                  <a:lnTo>
                    <a:pt x="368903" y="966121"/>
                  </a:lnTo>
                  <a:lnTo>
                    <a:pt x="363379" y="965549"/>
                  </a:lnTo>
                  <a:lnTo>
                    <a:pt x="355759" y="973074"/>
                  </a:lnTo>
                  <a:lnTo>
                    <a:pt x="321945" y="973931"/>
                  </a:lnTo>
                  <a:lnTo>
                    <a:pt x="315182" y="966787"/>
                  </a:lnTo>
                  <a:lnTo>
                    <a:pt x="301085" y="970598"/>
                  </a:lnTo>
                  <a:lnTo>
                    <a:pt x="304991" y="986600"/>
                  </a:lnTo>
                  <a:lnTo>
                    <a:pt x="293465" y="998410"/>
                  </a:lnTo>
                  <a:lnTo>
                    <a:pt x="298037" y="1003744"/>
                  </a:lnTo>
                  <a:lnTo>
                    <a:pt x="298990" y="1001173"/>
                  </a:lnTo>
                  <a:lnTo>
                    <a:pt x="303848" y="1000506"/>
                  </a:lnTo>
                  <a:lnTo>
                    <a:pt x="318707" y="1000887"/>
                  </a:lnTo>
                  <a:lnTo>
                    <a:pt x="318326" y="1002697"/>
                  </a:lnTo>
                  <a:lnTo>
                    <a:pt x="330041" y="1004983"/>
                  </a:lnTo>
                  <a:lnTo>
                    <a:pt x="330232" y="1002983"/>
                  </a:lnTo>
                  <a:lnTo>
                    <a:pt x="338519" y="1001744"/>
                  </a:lnTo>
                  <a:lnTo>
                    <a:pt x="337090" y="1006126"/>
                  </a:lnTo>
                  <a:lnTo>
                    <a:pt x="351568" y="1010507"/>
                  </a:lnTo>
                  <a:lnTo>
                    <a:pt x="351854" y="1013936"/>
                  </a:lnTo>
                  <a:lnTo>
                    <a:pt x="358140" y="1013174"/>
                  </a:lnTo>
                  <a:lnTo>
                    <a:pt x="359759" y="1016317"/>
                  </a:lnTo>
                  <a:lnTo>
                    <a:pt x="365855" y="1014889"/>
                  </a:lnTo>
                  <a:lnTo>
                    <a:pt x="366617" y="1017746"/>
                  </a:lnTo>
                  <a:lnTo>
                    <a:pt x="383953" y="1012793"/>
                  </a:lnTo>
                  <a:lnTo>
                    <a:pt x="385858" y="1020699"/>
                  </a:lnTo>
                  <a:lnTo>
                    <a:pt x="393763" y="1026414"/>
                  </a:lnTo>
                  <a:lnTo>
                    <a:pt x="501301" y="1002411"/>
                  </a:lnTo>
                  <a:lnTo>
                    <a:pt x="528542" y="989076"/>
                  </a:lnTo>
                  <a:lnTo>
                    <a:pt x="530733" y="987076"/>
                  </a:lnTo>
                  <a:lnTo>
                    <a:pt x="513779" y="963168"/>
                  </a:lnTo>
                  <a:lnTo>
                    <a:pt x="515398" y="949166"/>
                  </a:lnTo>
                  <a:lnTo>
                    <a:pt x="524351" y="952024"/>
                  </a:lnTo>
                  <a:lnTo>
                    <a:pt x="524542" y="948500"/>
                  </a:lnTo>
                  <a:lnTo>
                    <a:pt x="516065" y="944404"/>
                  </a:lnTo>
                  <a:lnTo>
                    <a:pt x="517588" y="938879"/>
                  </a:lnTo>
                  <a:lnTo>
                    <a:pt x="537972" y="939356"/>
                  </a:lnTo>
                  <a:lnTo>
                    <a:pt x="552736" y="933545"/>
                  </a:lnTo>
                  <a:lnTo>
                    <a:pt x="556546" y="926211"/>
                  </a:lnTo>
                  <a:lnTo>
                    <a:pt x="577120" y="929640"/>
                  </a:lnTo>
                  <a:lnTo>
                    <a:pt x="597122" y="936212"/>
                  </a:lnTo>
                  <a:lnTo>
                    <a:pt x="595408" y="921829"/>
                  </a:lnTo>
                  <a:lnTo>
                    <a:pt x="607409" y="918972"/>
                  </a:lnTo>
                  <a:lnTo>
                    <a:pt x="611791" y="913448"/>
                  </a:lnTo>
                  <a:lnTo>
                    <a:pt x="613124" y="916972"/>
                  </a:lnTo>
                  <a:lnTo>
                    <a:pt x="617506" y="905827"/>
                  </a:lnTo>
                  <a:lnTo>
                    <a:pt x="622459" y="901636"/>
                  </a:lnTo>
                  <a:lnTo>
                    <a:pt x="621316" y="905923"/>
                  </a:lnTo>
                  <a:lnTo>
                    <a:pt x="626174" y="910400"/>
                  </a:lnTo>
                  <a:lnTo>
                    <a:pt x="630269" y="906590"/>
                  </a:lnTo>
                  <a:lnTo>
                    <a:pt x="634555" y="909447"/>
                  </a:lnTo>
                  <a:lnTo>
                    <a:pt x="629984" y="916400"/>
                  </a:lnTo>
                  <a:lnTo>
                    <a:pt x="634651" y="915829"/>
                  </a:lnTo>
                  <a:lnTo>
                    <a:pt x="636079" y="919067"/>
                  </a:lnTo>
                  <a:lnTo>
                    <a:pt x="640842" y="912876"/>
                  </a:lnTo>
                  <a:lnTo>
                    <a:pt x="643319" y="912685"/>
                  </a:lnTo>
                  <a:lnTo>
                    <a:pt x="645890" y="918019"/>
                  </a:lnTo>
                  <a:lnTo>
                    <a:pt x="653510" y="912400"/>
                  </a:lnTo>
                  <a:lnTo>
                    <a:pt x="667608" y="907447"/>
                  </a:lnTo>
                  <a:lnTo>
                    <a:pt x="663893" y="899827"/>
                  </a:lnTo>
                  <a:lnTo>
                    <a:pt x="656082" y="863251"/>
                  </a:lnTo>
                  <a:lnTo>
                    <a:pt x="638556" y="862775"/>
                  </a:lnTo>
                  <a:lnTo>
                    <a:pt x="625602" y="865537"/>
                  </a:lnTo>
                  <a:lnTo>
                    <a:pt x="615315" y="836485"/>
                  </a:lnTo>
                  <a:lnTo>
                    <a:pt x="617315" y="822579"/>
                  </a:lnTo>
                  <a:lnTo>
                    <a:pt x="629984" y="817626"/>
                  </a:lnTo>
                  <a:lnTo>
                    <a:pt x="640271" y="800481"/>
                  </a:lnTo>
                  <a:lnTo>
                    <a:pt x="646272" y="794957"/>
                  </a:lnTo>
                  <a:lnTo>
                    <a:pt x="643319" y="783526"/>
                  </a:lnTo>
                  <a:lnTo>
                    <a:pt x="646557" y="777716"/>
                  </a:lnTo>
                  <a:lnTo>
                    <a:pt x="671799" y="775144"/>
                  </a:lnTo>
                  <a:lnTo>
                    <a:pt x="660749" y="763810"/>
                  </a:lnTo>
                  <a:lnTo>
                    <a:pt x="672465" y="755904"/>
                  </a:lnTo>
                  <a:lnTo>
                    <a:pt x="673132" y="750284"/>
                  </a:lnTo>
                  <a:lnTo>
                    <a:pt x="666083" y="751427"/>
                  </a:lnTo>
                  <a:lnTo>
                    <a:pt x="665036" y="748284"/>
                  </a:lnTo>
                  <a:lnTo>
                    <a:pt x="659511" y="749522"/>
                  </a:lnTo>
                  <a:lnTo>
                    <a:pt x="657892" y="746569"/>
                  </a:lnTo>
                  <a:lnTo>
                    <a:pt x="668941" y="738950"/>
                  </a:lnTo>
                  <a:lnTo>
                    <a:pt x="679609" y="735997"/>
                  </a:lnTo>
                  <a:lnTo>
                    <a:pt x="678656" y="720281"/>
                  </a:lnTo>
                  <a:lnTo>
                    <a:pt x="668846" y="676370"/>
                  </a:lnTo>
                  <a:lnTo>
                    <a:pt x="669131" y="660844"/>
                  </a:lnTo>
                  <a:lnTo>
                    <a:pt x="662750" y="658940"/>
                  </a:lnTo>
                  <a:lnTo>
                    <a:pt x="664464" y="652367"/>
                  </a:lnTo>
                  <a:lnTo>
                    <a:pt x="670084" y="646081"/>
                  </a:lnTo>
                  <a:lnTo>
                    <a:pt x="673227" y="624173"/>
                  </a:lnTo>
                  <a:lnTo>
                    <a:pt x="682466" y="605409"/>
                  </a:lnTo>
                  <a:lnTo>
                    <a:pt x="674561" y="597408"/>
                  </a:lnTo>
                  <a:lnTo>
                    <a:pt x="673608" y="593122"/>
                  </a:lnTo>
                  <a:lnTo>
                    <a:pt x="665322" y="593122"/>
                  </a:lnTo>
                  <a:lnTo>
                    <a:pt x="667893" y="586931"/>
                  </a:lnTo>
                  <a:lnTo>
                    <a:pt x="663512" y="586550"/>
                  </a:lnTo>
                  <a:lnTo>
                    <a:pt x="666179" y="582930"/>
                  </a:lnTo>
                  <a:lnTo>
                    <a:pt x="665226" y="578834"/>
                  </a:lnTo>
                  <a:lnTo>
                    <a:pt x="659892" y="574262"/>
                  </a:lnTo>
                  <a:lnTo>
                    <a:pt x="653987" y="576167"/>
                  </a:lnTo>
                  <a:lnTo>
                    <a:pt x="647795" y="565309"/>
                  </a:lnTo>
                  <a:lnTo>
                    <a:pt x="638842" y="561023"/>
                  </a:lnTo>
                  <a:lnTo>
                    <a:pt x="633032" y="561880"/>
                  </a:lnTo>
                  <a:lnTo>
                    <a:pt x="627888" y="557212"/>
                  </a:lnTo>
                  <a:lnTo>
                    <a:pt x="623221" y="556927"/>
                  </a:lnTo>
                  <a:lnTo>
                    <a:pt x="616649" y="559879"/>
                  </a:lnTo>
                  <a:lnTo>
                    <a:pt x="614934" y="563499"/>
                  </a:lnTo>
                  <a:lnTo>
                    <a:pt x="608648" y="564642"/>
                  </a:lnTo>
                  <a:lnTo>
                    <a:pt x="608648" y="560927"/>
                  </a:lnTo>
                  <a:lnTo>
                    <a:pt x="618363" y="557212"/>
                  </a:lnTo>
                  <a:lnTo>
                    <a:pt x="624173" y="549688"/>
                  </a:lnTo>
                  <a:lnTo>
                    <a:pt x="615887" y="533114"/>
                  </a:lnTo>
                  <a:lnTo>
                    <a:pt x="610838" y="528637"/>
                  </a:lnTo>
                  <a:lnTo>
                    <a:pt x="608076" y="527114"/>
                  </a:lnTo>
                  <a:lnTo>
                    <a:pt x="604933" y="542639"/>
                  </a:lnTo>
                  <a:lnTo>
                    <a:pt x="599123" y="548068"/>
                  </a:lnTo>
                  <a:lnTo>
                    <a:pt x="581406" y="533876"/>
                  </a:lnTo>
                  <a:lnTo>
                    <a:pt x="578168" y="534638"/>
                  </a:lnTo>
                  <a:lnTo>
                    <a:pt x="571595" y="542734"/>
                  </a:lnTo>
                  <a:lnTo>
                    <a:pt x="576072" y="531304"/>
                  </a:lnTo>
                  <a:lnTo>
                    <a:pt x="525209" y="497586"/>
                  </a:lnTo>
                  <a:lnTo>
                    <a:pt x="520637" y="503491"/>
                  </a:lnTo>
                  <a:lnTo>
                    <a:pt x="521684" y="505301"/>
                  </a:lnTo>
                  <a:lnTo>
                    <a:pt x="500253" y="515493"/>
                  </a:lnTo>
                  <a:lnTo>
                    <a:pt x="491014" y="523018"/>
                  </a:lnTo>
                  <a:lnTo>
                    <a:pt x="489871" y="521208"/>
                  </a:lnTo>
                  <a:lnTo>
                    <a:pt x="475012" y="527399"/>
                  </a:lnTo>
                  <a:lnTo>
                    <a:pt x="466058" y="526637"/>
                  </a:lnTo>
                  <a:lnTo>
                    <a:pt x="459010" y="507492"/>
                  </a:lnTo>
                  <a:lnTo>
                    <a:pt x="446723" y="517493"/>
                  </a:lnTo>
                  <a:lnTo>
                    <a:pt x="438912" y="519875"/>
                  </a:lnTo>
                  <a:lnTo>
                    <a:pt x="436721" y="516826"/>
                  </a:lnTo>
                  <a:lnTo>
                    <a:pt x="425482" y="517208"/>
                  </a:lnTo>
                  <a:lnTo>
                    <a:pt x="428911" y="527114"/>
                  </a:lnTo>
                  <a:lnTo>
                    <a:pt x="399383" y="540925"/>
                  </a:lnTo>
                  <a:lnTo>
                    <a:pt x="388715" y="549402"/>
                  </a:lnTo>
                  <a:lnTo>
                    <a:pt x="379381" y="532733"/>
                  </a:lnTo>
                  <a:lnTo>
                    <a:pt x="374809" y="534638"/>
                  </a:lnTo>
                  <a:lnTo>
                    <a:pt x="369665" y="526256"/>
                  </a:lnTo>
                  <a:lnTo>
                    <a:pt x="366712" y="526351"/>
                  </a:lnTo>
                  <a:lnTo>
                    <a:pt x="332137" y="45091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26" name="Freihandform: Form 225">
              <a:extLst>
                <a:ext uri="{FF2B5EF4-FFF2-40B4-BE49-F238E27FC236}">
                  <a16:creationId xmlns:a16="http://schemas.microsoft.com/office/drawing/2014/main" id="{09DCF5F7-B0A5-4E80-8D51-D85FB17B58FB}"/>
                </a:ext>
              </a:extLst>
            </p:cNvPr>
            <p:cNvSpPr/>
            <p:nvPr/>
          </p:nvSpPr>
          <p:spPr>
            <a:xfrm>
              <a:off x="2405330" y="3148663"/>
              <a:ext cx="747450" cy="980100"/>
            </a:xfrm>
            <a:custGeom>
              <a:avLst/>
              <a:gdLst>
                <a:gd name="connsiteX0" fmla="*/ 106870 w 1438275"/>
                <a:gd name="connsiteY0" fmla="*/ 1637347 h 1885950"/>
                <a:gd name="connsiteX1" fmla="*/ 115443 w 1438275"/>
                <a:gd name="connsiteY1" fmla="*/ 1627918 h 1885950"/>
                <a:gd name="connsiteX2" fmla="*/ 111538 w 1438275"/>
                <a:gd name="connsiteY2" fmla="*/ 1607058 h 1885950"/>
                <a:gd name="connsiteX3" fmla="*/ 124111 w 1438275"/>
                <a:gd name="connsiteY3" fmla="*/ 1593723 h 1885950"/>
                <a:gd name="connsiteX4" fmla="*/ 124492 w 1438275"/>
                <a:gd name="connsiteY4" fmla="*/ 1589055 h 1885950"/>
                <a:gd name="connsiteX5" fmla="*/ 129254 w 1438275"/>
                <a:gd name="connsiteY5" fmla="*/ 1583817 h 1885950"/>
                <a:gd name="connsiteX6" fmla="*/ 116681 w 1438275"/>
                <a:gd name="connsiteY6" fmla="*/ 1583531 h 1885950"/>
                <a:gd name="connsiteX7" fmla="*/ 112300 w 1438275"/>
                <a:gd name="connsiteY7" fmla="*/ 1580959 h 1885950"/>
                <a:gd name="connsiteX8" fmla="*/ 108395 w 1438275"/>
                <a:gd name="connsiteY8" fmla="*/ 1566767 h 1885950"/>
                <a:gd name="connsiteX9" fmla="*/ 96203 w 1438275"/>
                <a:gd name="connsiteY9" fmla="*/ 1554480 h 1885950"/>
                <a:gd name="connsiteX10" fmla="*/ 95726 w 1438275"/>
                <a:gd name="connsiteY10" fmla="*/ 1541526 h 1885950"/>
                <a:gd name="connsiteX11" fmla="*/ 104204 w 1438275"/>
                <a:gd name="connsiteY11" fmla="*/ 1539335 h 1885950"/>
                <a:gd name="connsiteX12" fmla="*/ 105728 w 1438275"/>
                <a:gd name="connsiteY12" fmla="*/ 1532477 h 1885950"/>
                <a:gd name="connsiteX13" fmla="*/ 101441 w 1438275"/>
                <a:gd name="connsiteY13" fmla="*/ 1523714 h 1885950"/>
                <a:gd name="connsiteX14" fmla="*/ 97917 w 1438275"/>
                <a:gd name="connsiteY14" fmla="*/ 1525143 h 1885950"/>
                <a:gd name="connsiteX15" fmla="*/ 101060 w 1438275"/>
                <a:gd name="connsiteY15" fmla="*/ 1518285 h 1885950"/>
                <a:gd name="connsiteX16" fmla="*/ 102775 w 1438275"/>
                <a:gd name="connsiteY16" fmla="*/ 1519618 h 1885950"/>
                <a:gd name="connsiteX17" fmla="*/ 124873 w 1438275"/>
                <a:gd name="connsiteY17" fmla="*/ 1506950 h 1885950"/>
                <a:gd name="connsiteX18" fmla="*/ 130397 w 1438275"/>
                <a:gd name="connsiteY18" fmla="*/ 1506950 h 1885950"/>
                <a:gd name="connsiteX19" fmla="*/ 134969 w 1438275"/>
                <a:gd name="connsiteY19" fmla="*/ 1491043 h 1885950"/>
                <a:gd name="connsiteX20" fmla="*/ 125920 w 1438275"/>
                <a:gd name="connsiteY20" fmla="*/ 1488186 h 1885950"/>
                <a:gd name="connsiteX21" fmla="*/ 124301 w 1438275"/>
                <a:gd name="connsiteY21" fmla="*/ 1491996 h 1885950"/>
                <a:gd name="connsiteX22" fmla="*/ 121444 w 1438275"/>
                <a:gd name="connsiteY22" fmla="*/ 1491996 h 1885950"/>
                <a:gd name="connsiteX23" fmla="*/ 116300 w 1438275"/>
                <a:gd name="connsiteY23" fmla="*/ 1487424 h 1885950"/>
                <a:gd name="connsiteX24" fmla="*/ 118491 w 1438275"/>
                <a:gd name="connsiteY24" fmla="*/ 1483043 h 1885950"/>
                <a:gd name="connsiteX25" fmla="*/ 123254 w 1438275"/>
                <a:gd name="connsiteY25" fmla="*/ 1484280 h 1885950"/>
                <a:gd name="connsiteX26" fmla="*/ 130302 w 1438275"/>
                <a:gd name="connsiteY26" fmla="*/ 1467135 h 1885950"/>
                <a:gd name="connsiteX27" fmla="*/ 129159 w 1438275"/>
                <a:gd name="connsiteY27" fmla="*/ 1464469 h 1885950"/>
                <a:gd name="connsiteX28" fmla="*/ 123158 w 1438275"/>
                <a:gd name="connsiteY28" fmla="*/ 1463707 h 1885950"/>
                <a:gd name="connsiteX29" fmla="*/ 126111 w 1438275"/>
                <a:gd name="connsiteY29" fmla="*/ 1460087 h 1885950"/>
                <a:gd name="connsiteX30" fmla="*/ 122873 w 1438275"/>
                <a:gd name="connsiteY30" fmla="*/ 1455515 h 1885950"/>
                <a:gd name="connsiteX31" fmla="*/ 119920 w 1438275"/>
                <a:gd name="connsiteY31" fmla="*/ 1457420 h 1885950"/>
                <a:gd name="connsiteX32" fmla="*/ 113538 w 1438275"/>
                <a:gd name="connsiteY32" fmla="*/ 1454562 h 1885950"/>
                <a:gd name="connsiteX33" fmla="*/ 98774 w 1438275"/>
                <a:gd name="connsiteY33" fmla="*/ 1461992 h 1885950"/>
                <a:gd name="connsiteX34" fmla="*/ 106490 w 1438275"/>
                <a:gd name="connsiteY34" fmla="*/ 1452467 h 1885950"/>
                <a:gd name="connsiteX35" fmla="*/ 101727 w 1438275"/>
                <a:gd name="connsiteY35" fmla="*/ 1447895 h 1885950"/>
                <a:gd name="connsiteX36" fmla="*/ 103823 w 1438275"/>
                <a:gd name="connsiteY36" fmla="*/ 1445133 h 1885950"/>
                <a:gd name="connsiteX37" fmla="*/ 100108 w 1438275"/>
                <a:gd name="connsiteY37" fmla="*/ 1442466 h 1885950"/>
                <a:gd name="connsiteX38" fmla="*/ 120777 w 1438275"/>
                <a:gd name="connsiteY38" fmla="*/ 1426178 h 1885950"/>
                <a:gd name="connsiteX39" fmla="*/ 121349 w 1438275"/>
                <a:gd name="connsiteY39" fmla="*/ 1421511 h 1885950"/>
                <a:gd name="connsiteX40" fmla="*/ 125635 w 1438275"/>
                <a:gd name="connsiteY40" fmla="*/ 1420939 h 1885950"/>
                <a:gd name="connsiteX41" fmla="*/ 133731 w 1438275"/>
                <a:gd name="connsiteY41" fmla="*/ 1408271 h 1885950"/>
                <a:gd name="connsiteX42" fmla="*/ 142208 w 1438275"/>
                <a:gd name="connsiteY42" fmla="*/ 1401032 h 1885950"/>
                <a:gd name="connsiteX43" fmla="*/ 144113 w 1438275"/>
                <a:gd name="connsiteY43" fmla="*/ 1403795 h 1885950"/>
                <a:gd name="connsiteX44" fmla="*/ 141542 w 1438275"/>
                <a:gd name="connsiteY44" fmla="*/ 1409509 h 1885950"/>
                <a:gd name="connsiteX45" fmla="*/ 143447 w 1438275"/>
                <a:gd name="connsiteY45" fmla="*/ 1408747 h 1885950"/>
                <a:gd name="connsiteX46" fmla="*/ 147257 w 1438275"/>
                <a:gd name="connsiteY46" fmla="*/ 1399508 h 1885950"/>
                <a:gd name="connsiteX47" fmla="*/ 139256 w 1438275"/>
                <a:gd name="connsiteY47" fmla="*/ 1386364 h 1885950"/>
                <a:gd name="connsiteX48" fmla="*/ 135255 w 1438275"/>
                <a:gd name="connsiteY48" fmla="*/ 1367409 h 1885950"/>
                <a:gd name="connsiteX49" fmla="*/ 131445 w 1438275"/>
                <a:gd name="connsiteY49" fmla="*/ 1362837 h 1885950"/>
                <a:gd name="connsiteX50" fmla="*/ 132302 w 1438275"/>
                <a:gd name="connsiteY50" fmla="*/ 1357027 h 1885950"/>
                <a:gd name="connsiteX51" fmla="*/ 126778 w 1438275"/>
                <a:gd name="connsiteY51" fmla="*/ 1353026 h 1885950"/>
                <a:gd name="connsiteX52" fmla="*/ 125349 w 1438275"/>
                <a:gd name="connsiteY52" fmla="*/ 1346549 h 1885950"/>
                <a:gd name="connsiteX53" fmla="*/ 111443 w 1438275"/>
                <a:gd name="connsiteY53" fmla="*/ 1326070 h 1885950"/>
                <a:gd name="connsiteX54" fmla="*/ 106013 w 1438275"/>
                <a:gd name="connsiteY54" fmla="*/ 1307592 h 1885950"/>
                <a:gd name="connsiteX55" fmla="*/ 107156 w 1438275"/>
                <a:gd name="connsiteY55" fmla="*/ 1299115 h 1885950"/>
                <a:gd name="connsiteX56" fmla="*/ 97631 w 1438275"/>
                <a:gd name="connsiteY56" fmla="*/ 1290733 h 1885950"/>
                <a:gd name="connsiteX57" fmla="*/ 94964 w 1438275"/>
                <a:gd name="connsiteY57" fmla="*/ 1280446 h 1885950"/>
                <a:gd name="connsiteX58" fmla="*/ 96774 w 1438275"/>
                <a:gd name="connsiteY58" fmla="*/ 1259395 h 1885950"/>
                <a:gd name="connsiteX59" fmla="*/ 91821 w 1438275"/>
                <a:gd name="connsiteY59" fmla="*/ 1247299 h 1885950"/>
                <a:gd name="connsiteX60" fmla="*/ 95060 w 1438275"/>
                <a:gd name="connsiteY60" fmla="*/ 1235869 h 1885950"/>
                <a:gd name="connsiteX61" fmla="*/ 97250 w 1438275"/>
                <a:gd name="connsiteY61" fmla="*/ 1236535 h 1885950"/>
                <a:gd name="connsiteX62" fmla="*/ 91916 w 1438275"/>
                <a:gd name="connsiteY62" fmla="*/ 1229487 h 1885950"/>
                <a:gd name="connsiteX63" fmla="*/ 112014 w 1438275"/>
                <a:gd name="connsiteY63" fmla="*/ 1217105 h 1885950"/>
                <a:gd name="connsiteX64" fmla="*/ 116777 w 1438275"/>
                <a:gd name="connsiteY64" fmla="*/ 1198626 h 1885950"/>
                <a:gd name="connsiteX65" fmla="*/ 122111 w 1438275"/>
                <a:gd name="connsiteY65" fmla="*/ 1190339 h 1885950"/>
                <a:gd name="connsiteX66" fmla="*/ 116967 w 1438275"/>
                <a:gd name="connsiteY66" fmla="*/ 1188625 h 1885950"/>
                <a:gd name="connsiteX67" fmla="*/ 121349 w 1438275"/>
                <a:gd name="connsiteY67" fmla="*/ 1183005 h 1885950"/>
                <a:gd name="connsiteX68" fmla="*/ 117824 w 1438275"/>
                <a:gd name="connsiteY68" fmla="*/ 1179005 h 1885950"/>
                <a:gd name="connsiteX69" fmla="*/ 103918 w 1438275"/>
                <a:gd name="connsiteY69" fmla="*/ 1172813 h 1885950"/>
                <a:gd name="connsiteX70" fmla="*/ 103061 w 1438275"/>
                <a:gd name="connsiteY70" fmla="*/ 1160812 h 1885950"/>
                <a:gd name="connsiteX71" fmla="*/ 108014 w 1438275"/>
                <a:gd name="connsiteY71" fmla="*/ 1159002 h 1885950"/>
                <a:gd name="connsiteX72" fmla="*/ 105347 w 1438275"/>
                <a:gd name="connsiteY72" fmla="*/ 1155287 h 1885950"/>
                <a:gd name="connsiteX73" fmla="*/ 115634 w 1438275"/>
                <a:gd name="connsiteY73" fmla="*/ 1146048 h 1885950"/>
                <a:gd name="connsiteX74" fmla="*/ 124206 w 1438275"/>
                <a:gd name="connsiteY74" fmla="*/ 1152715 h 1885950"/>
                <a:gd name="connsiteX75" fmla="*/ 144304 w 1438275"/>
                <a:gd name="connsiteY75" fmla="*/ 1151001 h 1885950"/>
                <a:gd name="connsiteX76" fmla="*/ 154305 w 1438275"/>
                <a:gd name="connsiteY76" fmla="*/ 1156144 h 1885950"/>
                <a:gd name="connsiteX77" fmla="*/ 162306 w 1438275"/>
                <a:gd name="connsiteY77" fmla="*/ 1155192 h 1885950"/>
                <a:gd name="connsiteX78" fmla="*/ 166402 w 1438275"/>
                <a:gd name="connsiteY78" fmla="*/ 1159288 h 1885950"/>
                <a:gd name="connsiteX79" fmla="*/ 177737 w 1438275"/>
                <a:gd name="connsiteY79" fmla="*/ 1156049 h 1885950"/>
                <a:gd name="connsiteX80" fmla="*/ 181451 w 1438275"/>
                <a:gd name="connsiteY80" fmla="*/ 1160621 h 1885950"/>
                <a:gd name="connsiteX81" fmla="*/ 198977 w 1438275"/>
                <a:gd name="connsiteY81" fmla="*/ 1153097 h 1885950"/>
                <a:gd name="connsiteX82" fmla="*/ 217456 w 1438275"/>
                <a:gd name="connsiteY82" fmla="*/ 1141285 h 1885950"/>
                <a:gd name="connsiteX83" fmla="*/ 220790 w 1438275"/>
                <a:gd name="connsiteY83" fmla="*/ 1129189 h 1885950"/>
                <a:gd name="connsiteX84" fmla="*/ 220504 w 1438275"/>
                <a:gd name="connsiteY84" fmla="*/ 1126712 h 1885950"/>
                <a:gd name="connsiteX85" fmla="*/ 207359 w 1438275"/>
                <a:gd name="connsiteY85" fmla="*/ 1121950 h 1885950"/>
                <a:gd name="connsiteX86" fmla="*/ 203835 w 1438275"/>
                <a:gd name="connsiteY86" fmla="*/ 1107091 h 1885950"/>
                <a:gd name="connsiteX87" fmla="*/ 218885 w 1438275"/>
                <a:gd name="connsiteY87" fmla="*/ 1094899 h 1885950"/>
                <a:gd name="connsiteX88" fmla="*/ 265938 w 1438275"/>
                <a:gd name="connsiteY88" fmla="*/ 1083945 h 1885950"/>
                <a:gd name="connsiteX89" fmla="*/ 267367 w 1438275"/>
                <a:gd name="connsiteY89" fmla="*/ 1087850 h 1885950"/>
                <a:gd name="connsiteX90" fmla="*/ 273653 w 1438275"/>
                <a:gd name="connsiteY90" fmla="*/ 1089089 h 1885950"/>
                <a:gd name="connsiteX91" fmla="*/ 290989 w 1438275"/>
                <a:gd name="connsiteY91" fmla="*/ 1087564 h 1885950"/>
                <a:gd name="connsiteX92" fmla="*/ 292418 w 1438275"/>
                <a:gd name="connsiteY92" fmla="*/ 1084802 h 1885950"/>
                <a:gd name="connsiteX93" fmla="*/ 298895 w 1438275"/>
                <a:gd name="connsiteY93" fmla="*/ 1090993 h 1885950"/>
                <a:gd name="connsiteX94" fmla="*/ 305943 w 1438275"/>
                <a:gd name="connsiteY94" fmla="*/ 1103947 h 1885950"/>
                <a:gd name="connsiteX95" fmla="*/ 318326 w 1438275"/>
                <a:gd name="connsiteY95" fmla="*/ 1102138 h 1885950"/>
                <a:gd name="connsiteX96" fmla="*/ 319564 w 1438275"/>
                <a:gd name="connsiteY96" fmla="*/ 1103471 h 1885950"/>
                <a:gd name="connsiteX97" fmla="*/ 316516 w 1438275"/>
                <a:gd name="connsiteY97" fmla="*/ 1105757 h 1885950"/>
                <a:gd name="connsiteX98" fmla="*/ 308039 w 1438275"/>
                <a:gd name="connsiteY98" fmla="*/ 1109567 h 1885950"/>
                <a:gd name="connsiteX99" fmla="*/ 310420 w 1438275"/>
                <a:gd name="connsiteY99" fmla="*/ 1118425 h 1885950"/>
                <a:gd name="connsiteX100" fmla="*/ 316516 w 1438275"/>
                <a:gd name="connsiteY100" fmla="*/ 1126998 h 1885950"/>
                <a:gd name="connsiteX101" fmla="*/ 332232 w 1438275"/>
                <a:gd name="connsiteY101" fmla="*/ 1121569 h 1885950"/>
                <a:gd name="connsiteX102" fmla="*/ 333375 w 1438275"/>
                <a:gd name="connsiteY102" fmla="*/ 1123378 h 1885950"/>
                <a:gd name="connsiteX103" fmla="*/ 344710 w 1438275"/>
                <a:gd name="connsiteY103" fmla="*/ 1118140 h 1885950"/>
                <a:gd name="connsiteX104" fmla="*/ 346234 w 1438275"/>
                <a:gd name="connsiteY104" fmla="*/ 1114330 h 1885950"/>
                <a:gd name="connsiteX105" fmla="*/ 337852 w 1438275"/>
                <a:gd name="connsiteY105" fmla="*/ 1106233 h 1885950"/>
                <a:gd name="connsiteX106" fmla="*/ 343376 w 1438275"/>
                <a:gd name="connsiteY106" fmla="*/ 1102995 h 1885950"/>
                <a:gd name="connsiteX107" fmla="*/ 340424 w 1438275"/>
                <a:gd name="connsiteY107" fmla="*/ 1092708 h 1885950"/>
                <a:gd name="connsiteX108" fmla="*/ 355664 w 1438275"/>
                <a:gd name="connsiteY108" fmla="*/ 1078706 h 1885950"/>
                <a:gd name="connsiteX109" fmla="*/ 366903 w 1438275"/>
                <a:gd name="connsiteY109" fmla="*/ 1073658 h 1885950"/>
                <a:gd name="connsiteX110" fmla="*/ 397669 w 1438275"/>
                <a:gd name="connsiteY110" fmla="*/ 1051655 h 1885950"/>
                <a:gd name="connsiteX111" fmla="*/ 400145 w 1438275"/>
                <a:gd name="connsiteY111" fmla="*/ 1053846 h 1885950"/>
                <a:gd name="connsiteX112" fmla="*/ 407575 w 1438275"/>
                <a:gd name="connsiteY112" fmla="*/ 1038606 h 1885950"/>
                <a:gd name="connsiteX113" fmla="*/ 428339 w 1438275"/>
                <a:gd name="connsiteY113" fmla="*/ 1021270 h 1885950"/>
                <a:gd name="connsiteX114" fmla="*/ 431197 w 1438275"/>
                <a:gd name="connsiteY114" fmla="*/ 999649 h 1885950"/>
                <a:gd name="connsiteX115" fmla="*/ 435293 w 1438275"/>
                <a:gd name="connsiteY115" fmla="*/ 993743 h 1885950"/>
                <a:gd name="connsiteX116" fmla="*/ 433959 w 1438275"/>
                <a:gd name="connsiteY116" fmla="*/ 991552 h 1885950"/>
                <a:gd name="connsiteX117" fmla="*/ 438436 w 1438275"/>
                <a:gd name="connsiteY117" fmla="*/ 974693 h 1885950"/>
                <a:gd name="connsiteX118" fmla="*/ 448247 w 1438275"/>
                <a:gd name="connsiteY118" fmla="*/ 974598 h 1885950"/>
                <a:gd name="connsiteX119" fmla="*/ 452152 w 1438275"/>
                <a:gd name="connsiteY119" fmla="*/ 964406 h 1885950"/>
                <a:gd name="connsiteX120" fmla="*/ 473774 w 1438275"/>
                <a:gd name="connsiteY120" fmla="*/ 966311 h 1885950"/>
                <a:gd name="connsiteX121" fmla="*/ 480441 w 1438275"/>
                <a:gd name="connsiteY121" fmla="*/ 960310 h 1885950"/>
                <a:gd name="connsiteX122" fmla="*/ 481012 w 1438275"/>
                <a:gd name="connsiteY122" fmla="*/ 947928 h 1885950"/>
                <a:gd name="connsiteX123" fmla="*/ 484632 w 1438275"/>
                <a:gd name="connsiteY123" fmla="*/ 940975 h 1885950"/>
                <a:gd name="connsiteX124" fmla="*/ 495300 w 1438275"/>
                <a:gd name="connsiteY124" fmla="*/ 934117 h 1885950"/>
                <a:gd name="connsiteX125" fmla="*/ 500253 w 1438275"/>
                <a:gd name="connsiteY125" fmla="*/ 927640 h 1885950"/>
                <a:gd name="connsiteX126" fmla="*/ 502063 w 1438275"/>
                <a:gd name="connsiteY126" fmla="*/ 907351 h 1885950"/>
                <a:gd name="connsiteX127" fmla="*/ 500539 w 1438275"/>
                <a:gd name="connsiteY127" fmla="*/ 898969 h 1885950"/>
                <a:gd name="connsiteX128" fmla="*/ 488347 w 1438275"/>
                <a:gd name="connsiteY128" fmla="*/ 886111 h 1885950"/>
                <a:gd name="connsiteX129" fmla="*/ 485680 w 1438275"/>
                <a:gd name="connsiteY129" fmla="*/ 876300 h 1885950"/>
                <a:gd name="connsiteX130" fmla="*/ 488156 w 1438275"/>
                <a:gd name="connsiteY130" fmla="*/ 863060 h 1885950"/>
                <a:gd name="connsiteX131" fmla="*/ 500348 w 1438275"/>
                <a:gd name="connsiteY131" fmla="*/ 846201 h 1885950"/>
                <a:gd name="connsiteX132" fmla="*/ 498920 w 1438275"/>
                <a:gd name="connsiteY132" fmla="*/ 840867 h 1885950"/>
                <a:gd name="connsiteX133" fmla="*/ 492633 w 1438275"/>
                <a:gd name="connsiteY133" fmla="*/ 838867 h 1885950"/>
                <a:gd name="connsiteX134" fmla="*/ 476726 w 1438275"/>
                <a:gd name="connsiteY134" fmla="*/ 845344 h 1885950"/>
                <a:gd name="connsiteX135" fmla="*/ 453009 w 1438275"/>
                <a:gd name="connsiteY135" fmla="*/ 877538 h 1885950"/>
                <a:gd name="connsiteX136" fmla="*/ 443294 w 1438275"/>
                <a:gd name="connsiteY136" fmla="*/ 879253 h 1885950"/>
                <a:gd name="connsiteX137" fmla="*/ 435769 w 1438275"/>
                <a:gd name="connsiteY137" fmla="*/ 874204 h 1885950"/>
                <a:gd name="connsiteX138" fmla="*/ 424529 w 1438275"/>
                <a:gd name="connsiteY138" fmla="*/ 871633 h 1885950"/>
                <a:gd name="connsiteX139" fmla="*/ 412718 w 1438275"/>
                <a:gd name="connsiteY139" fmla="*/ 874300 h 1885950"/>
                <a:gd name="connsiteX140" fmla="*/ 409004 w 1438275"/>
                <a:gd name="connsiteY140" fmla="*/ 879157 h 1885950"/>
                <a:gd name="connsiteX141" fmla="*/ 403098 w 1438275"/>
                <a:gd name="connsiteY141" fmla="*/ 904494 h 1885950"/>
                <a:gd name="connsiteX142" fmla="*/ 397288 w 1438275"/>
                <a:gd name="connsiteY142" fmla="*/ 910114 h 1885950"/>
                <a:gd name="connsiteX143" fmla="*/ 381667 w 1438275"/>
                <a:gd name="connsiteY143" fmla="*/ 901732 h 1885950"/>
                <a:gd name="connsiteX144" fmla="*/ 369379 w 1438275"/>
                <a:gd name="connsiteY144" fmla="*/ 879919 h 1885950"/>
                <a:gd name="connsiteX145" fmla="*/ 361664 w 1438275"/>
                <a:gd name="connsiteY145" fmla="*/ 873157 h 1885950"/>
                <a:gd name="connsiteX146" fmla="*/ 351377 w 1438275"/>
                <a:gd name="connsiteY146" fmla="*/ 881158 h 1885950"/>
                <a:gd name="connsiteX147" fmla="*/ 350139 w 1438275"/>
                <a:gd name="connsiteY147" fmla="*/ 886111 h 1885950"/>
                <a:gd name="connsiteX148" fmla="*/ 362903 w 1438275"/>
                <a:gd name="connsiteY148" fmla="*/ 902779 h 1885950"/>
                <a:gd name="connsiteX149" fmla="*/ 371475 w 1438275"/>
                <a:gd name="connsiteY149" fmla="*/ 905923 h 1885950"/>
                <a:gd name="connsiteX150" fmla="*/ 371189 w 1438275"/>
                <a:gd name="connsiteY150" fmla="*/ 910209 h 1885950"/>
                <a:gd name="connsiteX151" fmla="*/ 365474 w 1438275"/>
                <a:gd name="connsiteY151" fmla="*/ 912400 h 1885950"/>
                <a:gd name="connsiteX152" fmla="*/ 348425 w 1438275"/>
                <a:gd name="connsiteY152" fmla="*/ 902970 h 1885950"/>
                <a:gd name="connsiteX153" fmla="*/ 311372 w 1438275"/>
                <a:gd name="connsiteY153" fmla="*/ 858964 h 1885950"/>
                <a:gd name="connsiteX154" fmla="*/ 301752 w 1438275"/>
                <a:gd name="connsiteY154" fmla="*/ 856774 h 1885950"/>
                <a:gd name="connsiteX155" fmla="*/ 271462 w 1438275"/>
                <a:gd name="connsiteY155" fmla="*/ 869632 h 1885950"/>
                <a:gd name="connsiteX156" fmla="*/ 268034 w 1438275"/>
                <a:gd name="connsiteY156" fmla="*/ 867727 h 1885950"/>
                <a:gd name="connsiteX157" fmla="*/ 265462 w 1438275"/>
                <a:gd name="connsiteY157" fmla="*/ 852106 h 1885950"/>
                <a:gd name="connsiteX158" fmla="*/ 261461 w 1438275"/>
                <a:gd name="connsiteY158" fmla="*/ 846868 h 1885950"/>
                <a:gd name="connsiteX159" fmla="*/ 254413 w 1438275"/>
                <a:gd name="connsiteY159" fmla="*/ 852868 h 1885950"/>
                <a:gd name="connsiteX160" fmla="*/ 254413 w 1438275"/>
                <a:gd name="connsiteY160" fmla="*/ 869823 h 1885950"/>
                <a:gd name="connsiteX161" fmla="*/ 251651 w 1438275"/>
                <a:gd name="connsiteY161" fmla="*/ 874395 h 1885950"/>
                <a:gd name="connsiteX162" fmla="*/ 228886 w 1438275"/>
                <a:gd name="connsiteY162" fmla="*/ 876586 h 1885950"/>
                <a:gd name="connsiteX163" fmla="*/ 215075 w 1438275"/>
                <a:gd name="connsiteY163" fmla="*/ 871061 h 1885950"/>
                <a:gd name="connsiteX164" fmla="*/ 209360 w 1438275"/>
                <a:gd name="connsiteY164" fmla="*/ 858012 h 1885950"/>
                <a:gd name="connsiteX165" fmla="*/ 209645 w 1438275"/>
                <a:gd name="connsiteY165" fmla="*/ 842581 h 1885950"/>
                <a:gd name="connsiteX166" fmla="*/ 231553 w 1438275"/>
                <a:gd name="connsiteY166" fmla="*/ 825246 h 1885950"/>
                <a:gd name="connsiteX167" fmla="*/ 237935 w 1438275"/>
                <a:gd name="connsiteY167" fmla="*/ 812197 h 1885950"/>
                <a:gd name="connsiteX168" fmla="*/ 233458 w 1438275"/>
                <a:gd name="connsiteY168" fmla="*/ 808006 h 1885950"/>
                <a:gd name="connsiteX169" fmla="*/ 222409 w 1438275"/>
                <a:gd name="connsiteY169" fmla="*/ 808006 h 1885950"/>
                <a:gd name="connsiteX170" fmla="*/ 200787 w 1438275"/>
                <a:gd name="connsiteY170" fmla="*/ 821436 h 1885950"/>
                <a:gd name="connsiteX171" fmla="*/ 188309 w 1438275"/>
                <a:gd name="connsiteY171" fmla="*/ 825722 h 1885950"/>
                <a:gd name="connsiteX172" fmla="*/ 180880 w 1438275"/>
                <a:gd name="connsiteY172" fmla="*/ 820007 h 1885950"/>
                <a:gd name="connsiteX173" fmla="*/ 179546 w 1438275"/>
                <a:gd name="connsiteY173" fmla="*/ 805148 h 1885950"/>
                <a:gd name="connsiteX174" fmla="*/ 161449 w 1438275"/>
                <a:gd name="connsiteY174" fmla="*/ 769048 h 1885950"/>
                <a:gd name="connsiteX175" fmla="*/ 163068 w 1438275"/>
                <a:gd name="connsiteY175" fmla="*/ 751427 h 1885950"/>
                <a:gd name="connsiteX176" fmla="*/ 175736 w 1438275"/>
                <a:gd name="connsiteY176" fmla="*/ 727996 h 1885950"/>
                <a:gd name="connsiteX177" fmla="*/ 173831 w 1438275"/>
                <a:gd name="connsiteY177" fmla="*/ 711708 h 1885950"/>
                <a:gd name="connsiteX178" fmla="*/ 170021 w 1438275"/>
                <a:gd name="connsiteY178" fmla="*/ 709326 h 1885950"/>
                <a:gd name="connsiteX179" fmla="*/ 161544 w 1438275"/>
                <a:gd name="connsiteY179" fmla="*/ 711136 h 1885950"/>
                <a:gd name="connsiteX180" fmla="*/ 161163 w 1438275"/>
                <a:gd name="connsiteY180" fmla="*/ 696944 h 1885950"/>
                <a:gd name="connsiteX181" fmla="*/ 148019 w 1438275"/>
                <a:gd name="connsiteY181" fmla="*/ 700183 h 1885950"/>
                <a:gd name="connsiteX182" fmla="*/ 139256 w 1438275"/>
                <a:gd name="connsiteY182" fmla="*/ 681418 h 1885950"/>
                <a:gd name="connsiteX183" fmla="*/ 127635 w 1438275"/>
                <a:gd name="connsiteY183" fmla="*/ 683895 h 1885950"/>
                <a:gd name="connsiteX184" fmla="*/ 123730 w 1438275"/>
                <a:gd name="connsiteY184" fmla="*/ 649986 h 1885950"/>
                <a:gd name="connsiteX185" fmla="*/ 114014 w 1438275"/>
                <a:gd name="connsiteY185" fmla="*/ 635127 h 1885950"/>
                <a:gd name="connsiteX186" fmla="*/ 125920 w 1438275"/>
                <a:gd name="connsiteY186" fmla="*/ 624364 h 1885950"/>
                <a:gd name="connsiteX187" fmla="*/ 121634 w 1438275"/>
                <a:gd name="connsiteY187" fmla="*/ 617601 h 1885950"/>
                <a:gd name="connsiteX188" fmla="*/ 142208 w 1438275"/>
                <a:gd name="connsiteY188" fmla="*/ 605980 h 1885950"/>
                <a:gd name="connsiteX189" fmla="*/ 116491 w 1438275"/>
                <a:gd name="connsiteY189" fmla="*/ 559689 h 1885950"/>
                <a:gd name="connsiteX190" fmla="*/ 112967 w 1438275"/>
                <a:gd name="connsiteY190" fmla="*/ 544830 h 1885950"/>
                <a:gd name="connsiteX191" fmla="*/ 103918 w 1438275"/>
                <a:gd name="connsiteY191" fmla="*/ 540639 h 1885950"/>
                <a:gd name="connsiteX192" fmla="*/ 99346 w 1438275"/>
                <a:gd name="connsiteY192" fmla="*/ 528828 h 1885950"/>
                <a:gd name="connsiteX193" fmla="*/ 98774 w 1438275"/>
                <a:gd name="connsiteY193" fmla="*/ 518826 h 1885950"/>
                <a:gd name="connsiteX194" fmla="*/ 78391 w 1438275"/>
                <a:gd name="connsiteY194" fmla="*/ 523208 h 1885950"/>
                <a:gd name="connsiteX195" fmla="*/ 73914 w 1438275"/>
                <a:gd name="connsiteY195" fmla="*/ 507111 h 1885950"/>
                <a:gd name="connsiteX196" fmla="*/ 75438 w 1438275"/>
                <a:gd name="connsiteY196" fmla="*/ 499681 h 1885950"/>
                <a:gd name="connsiteX197" fmla="*/ 73628 w 1438275"/>
                <a:gd name="connsiteY197" fmla="*/ 491109 h 1885950"/>
                <a:gd name="connsiteX198" fmla="*/ 79153 w 1438275"/>
                <a:gd name="connsiteY198" fmla="*/ 482346 h 1885950"/>
                <a:gd name="connsiteX199" fmla="*/ 78391 w 1438275"/>
                <a:gd name="connsiteY199" fmla="*/ 474345 h 1885950"/>
                <a:gd name="connsiteX200" fmla="*/ 65246 w 1438275"/>
                <a:gd name="connsiteY200" fmla="*/ 483298 h 1885950"/>
                <a:gd name="connsiteX201" fmla="*/ 15431 w 1438275"/>
                <a:gd name="connsiteY201" fmla="*/ 495681 h 1885950"/>
                <a:gd name="connsiteX202" fmla="*/ 9525 w 1438275"/>
                <a:gd name="connsiteY202" fmla="*/ 488156 h 1885950"/>
                <a:gd name="connsiteX203" fmla="*/ 9906 w 1438275"/>
                <a:gd name="connsiteY203" fmla="*/ 481870 h 1885950"/>
                <a:gd name="connsiteX204" fmla="*/ 27432 w 1438275"/>
                <a:gd name="connsiteY204" fmla="*/ 467106 h 1885950"/>
                <a:gd name="connsiteX205" fmla="*/ 40862 w 1438275"/>
                <a:gd name="connsiteY205" fmla="*/ 443674 h 1885950"/>
                <a:gd name="connsiteX206" fmla="*/ 42101 w 1438275"/>
                <a:gd name="connsiteY206" fmla="*/ 402241 h 1885950"/>
                <a:gd name="connsiteX207" fmla="*/ 46292 w 1438275"/>
                <a:gd name="connsiteY207" fmla="*/ 406336 h 1885950"/>
                <a:gd name="connsiteX208" fmla="*/ 50959 w 1438275"/>
                <a:gd name="connsiteY208" fmla="*/ 396907 h 1885950"/>
                <a:gd name="connsiteX209" fmla="*/ 74581 w 1438275"/>
                <a:gd name="connsiteY209" fmla="*/ 368141 h 1885950"/>
                <a:gd name="connsiteX210" fmla="*/ 94107 w 1438275"/>
                <a:gd name="connsiteY210" fmla="*/ 350520 h 1885950"/>
                <a:gd name="connsiteX211" fmla="*/ 104966 w 1438275"/>
                <a:gd name="connsiteY211" fmla="*/ 344329 h 1885950"/>
                <a:gd name="connsiteX212" fmla="*/ 115348 w 1438275"/>
                <a:gd name="connsiteY212" fmla="*/ 342805 h 1885950"/>
                <a:gd name="connsiteX213" fmla="*/ 127445 w 1438275"/>
                <a:gd name="connsiteY213" fmla="*/ 333946 h 1885950"/>
                <a:gd name="connsiteX214" fmla="*/ 143542 w 1438275"/>
                <a:gd name="connsiteY214" fmla="*/ 328422 h 1885950"/>
                <a:gd name="connsiteX215" fmla="*/ 175736 w 1438275"/>
                <a:gd name="connsiteY215" fmla="*/ 347281 h 1885950"/>
                <a:gd name="connsiteX216" fmla="*/ 177737 w 1438275"/>
                <a:gd name="connsiteY216" fmla="*/ 342805 h 1885950"/>
                <a:gd name="connsiteX217" fmla="*/ 195262 w 1438275"/>
                <a:gd name="connsiteY217" fmla="*/ 328993 h 1885950"/>
                <a:gd name="connsiteX218" fmla="*/ 204692 w 1438275"/>
                <a:gd name="connsiteY218" fmla="*/ 290512 h 1885950"/>
                <a:gd name="connsiteX219" fmla="*/ 219551 w 1438275"/>
                <a:gd name="connsiteY219" fmla="*/ 285464 h 1885950"/>
                <a:gd name="connsiteX220" fmla="*/ 238601 w 1438275"/>
                <a:gd name="connsiteY220" fmla="*/ 285178 h 1885950"/>
                <a:gd name="connsiteX221" fmla="*/ 247079 w 1438275"/>
                <a:gd name="connsiteY221" fmla="*/ 281368 h 1885950"/>
                <a:gd name="connsiteX222" fmla="*/ 239840 w 1438275"/>
                <a:gd name="connsiteY222" fmla="*/ 262795 h 1885950"/>
                <a:gd name="connsiteX223" fmla="*/ 229362 w 1438275"/>
                <a:gd name="connsiteY223" fmla="*/ 251746 h 1885950"/>
                <a:gd name="connsiteX224" fmla="*/ 233934 w 1438275"/>
                <a:gd name="connsiteY224" fmla="*/ 248221 h 1885950"/>
                <a:gd name="connsiteX225" fmla="*/ 258509 w 1438275"/>
                <a:gd name="connsiteY225" fmla="*/ 237363 h 1885950"/>
                <a:gd name="connsiteX226" fmla="*/ 260699 w 1438275"/>
                <a:gd name="connsiteY226" fmla="*/ 241078 h 1885950"/>
                <a:gd name="connsiteX227" fmla="*/ 292227 w 1438275"/>
                <a:gd name="connsiteY227" fmla="*/ 231553 h 1885950"/>
                <a:gd name="connsiteX228" fmla="*/ 314325 w 1438275"/>
                <a:gd name="connsiteY228" fmla="*/ 228124 h 1885950"/>
                <a:gd name="connsiteX229" fmla="*/ 328136 w 1438275"/>
                <a:gd name="connsiteY229" fmla="*/ 229933 h 1885950"/>
                <a:gd name="connsiteX230" fmla="*/ 333947 w 1438275"/>
                <a:gd name="connsiteY230" fmla="*/ 227742 h 1885950"/>
                <a:gd name="connsiteX231" fmla="*/ 344424 w 1438275"/>
                <a:gd name="connsiteY231" fmla="*/ 244221 h 1885950"/>
                <a:gd name="connsiteX232" fmla="*/ 357759 w 1438275"/>
                <a:gd name="connsiteY232" fmla="*/ 239077 h 1885950"/>
                <a:gd name="connsiteX233" fmla="*/ 373190 w 1438275"/>
                <a:gd name="connsiteY233" fmla="*/ 240887 h 1885950"/>
                <a:gd name="connsiteX234" fmla="*/ 376904 w 1438275"/>
                <a:gd name="connsiteY234" fmla="*/ 244221 h 1885950"/>
                <a:gd name="connsiteX235" fmla="*/ 377952 w 1438275"/>
                <a:gd name="connsiteY235" fmla="*/ 249650 h 1885950"/>
                <a:gd name="connsiteX236" fmla="*/ 396526 w 1438275"/>
                <a:gd name="connsiteY236" fmla="*/ 259270 h 1885950"/>
                <a:gd name="connsiteX237" fmla="*/ 409289 w 1438275"/>
                <a:gd name="connsiteY237" fmla="*/ 242887 h 1885950"/>
                <a:gd name="connsiteX238" fmla="*/ 413099 w 1438275"/>
                <a:gd name="connsiteY238" fmla="*/ 226028 h 1885950"/>
                <a:gd name="connsiteX239" fmla="*/ 435293 w 1438275"/>
                <a:gd name="connsiteY239" fmla="*/ 210217 h 1885950"/>
                <a:gd name="connsiteX240" fmla="*/ 444437 w 1438275"/>
                <a:gd name="connsiteY240" fmla="*/ 214598 h 1885950"/>
                <a:gd name="connsiteX241" fmla="*/ 459677 w 1438275"/>
                <a:gd name="connsiteY241" fmla="*/ 215741 h 1885950"/>
                <a:gd name="connsiteX242" fmla="*/ 473964 w 1438275"/>
                <a:gd name="connsiteY242" fmla="*/ 211931 h 1885950"/>
                <a:gd name="connsiteX243" fmla="*/ 487204 w 1438275"/>
                <a:gd name="connsiteY243" fmla="*/ 201930 h 1885950"/>
                <a:gd name="connsiteX244" fmla="*/ 494729 w 1438275"/>
                <a:gd name="connsiteY244" fmla="*/ 213074 h 1885950"/>
                <a:gd name="connsiteX245" fmla="*/ 511778 w 1438275"/>
                <a:gd name="connsiteY245" fmla="*/ 225742 h 1885950"/>
                <a:gd name="connsiteX246" fmla="*/ 517208 w 1438275"/>
                <a:gd name="connsiteY246" fmla="*/ 220884 h 1885950"/>
                <a:gd name="connsiteX247" fmla="*/ 521208 w 1438275"/>
                <a:gd name="connsiteY247" fmla="*/ 212503 h 1885950"/>
                <a:gd name="connsiteX248" fmla="*/ 527971 w 1438275"/>
                <a:gd name="connsiteY248" fmla="*/ 207264 h 1885950"/>
                <a:gd name="connsiteX249" fmla="*/ 515112 w 1438275"/>
                <a:gd name="connsiteY249" fmla="*/ 190786 h 1885950"/>
                <a:gd name="connsiteX250" fmla="*/ 544164 w 1438275"/>
                <a:gd name="connsiteY250" fmla="*/ 190976 h 1885950"/>
                <a:gd name="connsiteX251" fmla="*/ 560546 w 1438275"/>
                <a:gd name="connsiteY251" fmla="*/ 185928 h 1885950"/>
                <a:gd name="connsiteX252" fmla="*/ 597123 w 1438275"/>
                <a:gd name="connsiteY252" fmla="*/ 185547 h 1885950"/>
                <a:gd name="connsiteX253" fmla="*/ 623221 w 1438275"/>
                <a:gd name="connsiteY253" fmla="*/ 191167 h 1885950"/>
                <a:gd name="connsiteX254" fmla="*/ 622840 w 1438275"/>
                <a:gd name="connsiteY254" fmla="*/ 186880 h 1885950"/>
                <a:gd name="connsiteX255" fmla="*/ 649796 w 1438275"/>
                <a:gd name="connsiteY255" fmla="*/ 177260 h 1885950"/>
                <a:gd name="connsiteX256" fmla="*/ 667893 w 1438275"/>
                <a:gd name="connsiteY256" fmla="*/ 179165 h 1885950"/>
                <a:gd name="connsiteX257" fmla="*/ 680276 w 1438275"/>
                <a:gd name="connsiteY257" fmla="*/ 177165 h 1885950"/>
                <a:gd name="connsiteX258" fmla="*/ 682085 w 1438275"/>
                <a:gd name="connsiteY258" fmla="*/ 168973 h 1885950"/>
                <a:gd name="connsiteX259" fmla="*/ 690467 w 1438275"/>
                <a:gd name="connsiteY259" fmla="*/ 159448 h 1885950"/>
                <a:gd name="connsiteX260" fmla="*/ 696278 w 1438275"/>
                <a:gd name="connsiteY260" fmla="*/ 146590 h 1885950"/>
                <a:gd name="connsiteX261" fmla="*/ 707232 w 1438275"/>
                <a:gd name="connsiteY261" fmla="*/ 148304 h 1885950"/>
                <a:gd name="connsiteX262" fmla="*/ 709231 w 1438275"/>
                <a:gd name="connsiteY262" fmla="*/ 145828 h 1885950"/>
                <a:gd name="connsiteX263" fmla="*/ 713899 w 1438275"/>
                <a:gd name="connsiteY263" fmla="*/ 125444 h 1885950"/>
                <a:gd name="connsiteX264" fmla="*/ 719614 w 1438275"/>
                <a:gd name="connsiteY264" fmla="*/ 115824 h 1885950"/>
                <a:gd name="connsiteX265" fmla="*/ 712946 w 1438275"/>
                <a:gd name="connsiteY265" fmla="*/ 106108 h 1885950"/>
                <a:gd name="connsiteX266" fmla="*/ 717233 w 1438275"/>
                <a:gd name="connsiteY266" fmla="*/ 98774 h 1885950"/>
                <a:gd name="connsiteX267" fmla="*/ 721138 w 1438275"/>
                <a:gd name="connsiteY267" fmla="*/ 98107 h 1885950"/>
                <a:gd name="connsiteX268" fmla="*/ 711137 w 1438275"/>
                <a:gd name="connsiteY268" fmla="*/ 91535 h 1885950"/>
                <a:gd name="connsiteX269" fmla="*/ 710280 w 1438275"/>
                <a:gd name="connsiteY269" fmla="*/ 84010 h 1885950"/>
                <a:gd name="connsiteX270" fmla="*/ 701135 w 1438275"/>
                <a:gd name="connsiteY270" fmla="*/ 82867 h 1885950"/>
                <a:gd name="connsiteX271" fmla="*/ 690848 w 1438275"/>
                <a:gd name="connsiteY271" fmla="*/ 75628 h 1885950"/>
                <a:gd name="connsiteX272" fmla="*/ 688753 w 1438275"/>
                <a:gd name="connsiteY272" fmla="*/ 58959 h 1885950"/>
                <a:gd name="connsiteX273" fmla="*/ 698659 w 1438275"/>
                <a:gd name="connsiteY273" fmla="*/ 45053 h 1885950"/>
                <a:gd name="connsiteX274" fmla="*/ 711232 w 1438275"/>
                <a:gd name="connsiteY274" fmla="*/ 34385 h 1885950"/>
                <a:gd name="connsiteX275" fmla="*/ 722091 w 1438275"/>
                <a:gd name="connsiteY275" fmla="*/ 27146 h 1885950"/>
                <a:gd name="connsiteX276" fmla="*/ 739235 w 1438275"/>
                <a:gd name="connsiteY276" fmla="*/ 22288 h 1885950"/>
                <a:gd name="connsiteX277" fmla="*/ 750570 w 1438275"/>
                <a:gd name="connsiteY277" fmla="*/ 20574 h 1885950"/>
                <a:gd name="connsiteX278" fmla="*/ 768191 w 1438275"/>
                <a:gd name="connsiteY278" fmla="*/ 23717 h 1885950"/>
                <a:gd name="connsiteX279" fmla="*/ 773811 w 1438275"/>
                <a:gd name="connsiteY279" fmla="*/ 36576 h 1885950"/>
                <a:gd name="connsiteX280" fmla="*/ 771049 w 1438275"/>
                <a:gd name="connsiteY280" fmla="*/ 52387 h 1885950"/>
                <a:gd name="connsiteX281" fmla="*/ 786574 w 1438275"/>
                <a:gd name="connsiteY281" fmla="*/ 72675 h 1885950"/>
                <a:gd name="connsiteX282" fmla="*/ 791432 w 1438275"/>
                <a:gd name="connsiteY282" fmla="*/ 84010 h 1885950"/>
                <a:gd name="connsiteX283" fmla="*/ 804101 w 1438275"/>
                <a:gd name="connsiteY283" fmla="*/ 92011 h 1885950"/>
                <a:gd name="connsiteX284" fmla="*/ 834295 w 1438275"/>
                <a:gd name="connsiteY284" fmla="*/ 92773 h 1885950"/>
                <a:gd name="connsiteX285" fmla="*/ 854393 w 1438275"/>
                <a:gd name="connsiteY285" fmla="*/ 79248 h 1885950"/>
                <a:gd name="connsiteX286" fmla="*/ 873919 w 1438275"/>
                <a:gd name="connsiteY286" fmla="*/ 78295 h 1885950"/>
                <a:gd name="connsiteX287" fmla="*/ 887444 w 1438275"/>
                <a:gd name="connsiteY287" fmla="*/ 68580 h 1885950"/>
                <a:gd name="connsiteX288" fmla="*/ 922211 w 1438275"/>
                <a:gd name="connsiteY288" fmla="*/ 59531 h 1885950"/>
                <a:gd name="connsiteX289" fmla="*/ 929355 w 1438275"/>
                <a:gd name="connsiteY289" fmla="*/ 69247 h 1885950"/>
                <a:gd name="connsiteX290" fmla="*/ 935355 w 1438275"/>
                <a:gd name="connsiteY290" fmla="*/ 64675 h 1885950"/>
                <a:gd name="connsiteX291" fmla="*/ 955643 w 1438275"/>
                <a:gd name="connsiteY291" fmla="*/ 58579 h 1885950"/>
                <a:gd name="connsiteX292" fmla="*/ 976598 w 1438275"/>
                <a:gd name="connsiteY292" fmla="*/ 41338 h 1885950"/>
                <a:gd name="connsiteX293" fmla="*/ 998601 w 1438275"/>
                <a:gd name="connsiteY293" fmla="*/ 30384 h 1885950"/>
                <a:gd name="connsiteX294" fmla="*/ 998029 w 1438275"/>
                <a:gd name="connsiteY294" fmla="*/ 21907 h 1885950"/>
                <a:gd name="connsiteX295" fmla="*/ 989647 w 1438275"/>
                <a:gd name="connsiteY295" fmla="*/ 14287 h 1885950"/>
                <a:gd name="connsiteX296" fmla="*/ 995553 w 1438275"/>
                <a:gd name="connsiteY296" fmla="*/ 9525 h 1885950"/>
                <a:gd name="connsiteX297" fmla="*/ 1001554 w 1438275"/>
                <a:gd name="connsiteY297" fmla="*/ 21050 h 1885950"/>
                <a:gd name="connsiteX298" fmla="*/ 1002697 w 1438275"/>
                <a:gd name="connsiteY298" fmla="*/ 29242 h 1885950"/>
                <a:gd name="connsiteX299" fmla="*/ 1012127 w 1438275"/>
                <a:gd name="connsiteY299" fmla="*/ 40957 h 1885950"/>
                <a:gd name="connsiteX300" fmla="*/ 1009650 w 1438275"/>
                <a:gd name="connsiteY300" fmla="*/ 50482 h 1885950"/>
                <a:gd name="connsiteX301" fmla="*/ 1012508 w 1438275"/>
                <a:gd name="connsiteY301" fmla="*/ 49816 h 1885950"/>
                <a:gd name="connsiteX302" fmla="*/ 1012603 w 1438275"/>
                <a:gd name="connsiteY302" fmla="*/ 68484 h 1885950"/>
                <a:gd name="connsiteX303" fmla="*/ 1018604 w 1438275"/>
                <a:gd name="connsiteY303" fmla="*/ 71818 h 1885950"/>
                <a:gd name="connsiteX304" fmla="*/ 1040321 w 1438275"/>
                <a:gd name="connsiteY304" fmla="*/ 70199 h 1885950"/>
                <a:gd name="connsiteX305" fmla="*/ 1076039 w 1438275"/>
                <a:gd name="connsiteY305" fmla="*/ 72009 h 1885950"/>
                <a:gd name="connsiteX306" fmla="*/ 1089184 w 1438275"/>
                <a:gd name="connsiteY306" fmla="*/ 60388 h 1885950"/>
                <a:gd name="connsiteX307" fmla="*/ 1093851 w 1438275"/>
                <a:gd name="connsiteY307" fmla="*/ 63055 h 1885950"/>
                <a:gd name="connsiteX308" fmla="*/ 1113472 w 1438275"/>
                <a:gd name="connsiteY308" fmla="*/ 54388 h 1885950"/>
                <a:gd name="connsiteX309" fmla="*/ 1128141 w 1438275"/>
                <a:gd name="connsiteY309" fmla="*/ 63532 h 1885950"/>
                <a:gd name="connsiteX310" fmla="*/ 1114997 w 1438275"/>
                <a:gd name="connsiteY310" fmla="*/ 79057 h 1885950"/>
                <a:gd name="connsiteX311" fmla="*/ 1134523 w 1438275"/>
                <a:gd name="connsiteY311" fmla="*/ 88392 h 1885950"/>
                <a:gd name="connsiteX312" fmla="*/ 1138333 w 1438275"/>
                <a:gd name="connsiteY312" fmla="*/ 88011 h 1885950"/>
                <a:gd name="connsiteX313" fmla="*/ 1140905 w 1438275"/>
                <a:gd name="connsiteY313" fmla="*/ 82582 h 1885950"/>
                <a:gd name="connsiteX314" fmla="*/ 1137000 w 1438275"/>
                <a:gd name="connsiteY314" fmla="*/ 70866 h 1885950"/>
                <a:gd name="connsiteX315" fmla="*/ 1130808 w 1438275"/>
                <a:gd name="connsiteY315" fmla="*/ 64294 h 1885950"/>
                <a:gd name="connsiteX316" fmla="*/ 1137190 w 1438275"/>
                <a:gd name="connsiteY316" fmla="*/ 54578 h 1885950"/>
                <a:gd name="connsiteX317" fmla="*/ 1140905 w 1438275"/>
                <a:gd name="connsiteY317" fmla="*/ 59150 h 1885950"/>
                <a:gd name="connsiteX318" fmla="*/ 1139381 w 1438275"/>
                <a:gd name="connsiteY318" fmla="*/ 64103 h 1885950"/>
                <a:gd name="connsiteX319" fmla="*/ 1142429 w 1438275"/>
                <a:gd name="connsiteY319" fmla="*/ 63817 h 1885950"/>
                <a:gd name="connsiteX320" fmla="*/ 1143667 w 1438275"/>
                <a:gd name="connsiteY320" fmla="*/ 66484 h 1885950"/>
                <a:gd name="connsiteX321" fmla="*/ 1153192 w 1438275"/>
                <a:gd name="connsiteY321" fmla="*/ 68484 h 1885950"/>
                <a:gd name="connsiteX322" fmla="*/ 1156906 w 1438275"/>
                <a:gd name="connsiteY322" fmla="*/ 65437 h 1885950"/>
                <a:gd name="connsiteX323" fmla="*/ 1169289 w 1438275"/>
                <a:gd name="connsiteY323" fmla="*/ 71628 h 1885950"/>
                <a:gd name="connsiteX324" fmla="*/ 1177957 w 1438275"/>
                <a:gd name="connsiteY324" fmla="*/ 66199 h 1885950"/>
                <a:gd name="connsiteX325" fmla="*/ 1185863 w 1438275"/>
                <a:gd name="connsiteY325" fmla="*/ 67437 h 1885950"/>
                <a:gd name="connsiteX326" fmla="*/ 1190911 w 1438275"/>
                <a:gd name="connsiteY326" fmla="*/ 60960 h 1885950"/>
                <a:gd name="connsiteX327" fmla="*/ 1192816 w 1438275"/>
                <a:gd name="connsiteY327" fmla="*/ 52578 h 1885950"/>
                <a:gd name="connsiteX328" fmla="*/ 1197769 w 1438275"/>
                <a:gd name="connsiteY328" fmla="*/ 50578 h 1885950"/>
                <a:gd name="connsiteX329" fmla="*/ 1203579 w 1438275"/>
                <a:gd name="connsiteY329" fmla="*/ 67246 h 1885950"/>
                <a:gd name="connsiteX330" fmla="*/ 1209771 w 1438275"/>
                <a:gd name="connsiteY330" fmla="*/ 76295 h 1885950"/>
                <a:gd name="connsiteX331" fmla="*/ 1215676 w 1438275"/>
                <a:gd name="connsiteY331" fmla="*/ 76486 h 1885950"/>
                <a:gd name="connsiteX332" fmla="*/ 1223677 w 1438275"/>
                <a:gd name="connsiteY332" fmla="*/ 101536 h 1885950"/>
                <a:gd name="connsiteX333" fmla="*/ 1228154 w 1438275"/>
                <a:gd name="connsiteY333" fmla="*/ 99060 h 1885950"/>
                <a:gd name="connsiteX334" fmla="*/ 1233678 w 1438275"/>
                <a:gd name="connsiteY334" fmla="*/ 101441 h 1885950"/>
                <a:gd name="connsiteX335" fmla="*/ 1241775 w 1438275"/>
                <a:gd name="connsiteY335" fmla="*/ 99155 h 1885950"/>
                <a:gd name="connsiteX336" fmla="*/ 1243870 w 1438275"/>
                <a:gd name="connsiteY336" fmla="*/ 118396 h 1885950"/>
                <a:gd name="connsiteX337" fmla="*/ 1259300 w 1438275"/>
                <a:gd name="connsiteY337" fmla="*/ 114205 h 1885950"/>
                <a:gd name="connsiteX338" fmla="*/ 1270350 w 1438275"/>
                <a:gd name="connsiteY338" fmla="*/ 122301 h 1885950"/>
                <a:gd name="connsiteX339" fmla="*/ 1280351 w 1438275"/>
                <a:gd name="connsiteY339" fmla="*/ 123920 h 1885950"/>
                <a:gd name="connsiteX340" fmla="*/ 1278922 w 1438275"/>
                <a:gd name="connsiteY340" fmla="*/ 115633 h 1885950"/>
                <a:gd name="connsiteX341" fmla="*/ 1296067 w 1438275"/>
                <a:gd name="connsiteY341" fmla="*/ 108871 h 1885950"/>
                <a:gd name="connsiteX342" fmla="*/ 1303592 w 1438275"/>
                <a:gd name="connsiteY342" fmla="*/ 121539 h 1885950"/>
                <a:gd name="connsiteX343" fmla="*/ 1304735 w 1438275"/>
                <a:gd name="connsiteY343" fmla="*/ 130111 h 1885950"/>
                <a:gd name="connsiteX344" fmla="*/ 1315498 w 1438275"/>
                <a:gd name="connsiteY344" fmla="*/ 126301 h 1885950"/>
                <a:gd name="connsiteX345" fmla="*/ 1324261 w 1438275"/>
                <a:gd name="connsiteY345" fmla="*/ 137541 h 1885950"/>
                <a:gd name="connsiteX346" fmla="*/ 1329881 w 1438275"/>
                <a:gd name="connsiteY346" fmla="*/ 139350 h 1885950"/>
                <a:gd name="connsiteX347" fmla="*/ 1324547 w 1438275"/>
                <a:gd name="connsiteY347" fmla="*/ 145447 h 1885950"/>
                <a:gd name="connsiteX348" fmla="*/ 1328547 w 1438275"/>
                <a:gd name="connsiteY348" fmla="*/ 156400 h 1885950"/>
                <a:gd name="connsiteX349" fmla="*/ 1320641 w 1438275"/>
                <a:gd name="connsiteY349" fmla="*/ 158877 h 1885950"/>
                <a:gd name="connsiteX350" fmla="*/ 1323309 w 1438275"/>
                <a:gd name="connsiteY350" fmla="*/ 169735 h 1885950"/>
                <a:gd name="connsiteX351" fmla="*/ 1321594 w 1438275"/>
                <a:gd name="connsiteY351" fmla="*/ 174022 h 1885950"/>
                <a:gd name="connsiteX352" fmla="*/ 1288447 w 1438275"/>
                <a:gd name="connsiteY352" fmla="*/ 176403 h 1885950"/>
                <a:gd name="connsiteX353" fmla="*/ 1266444 w 1438275"/>
                <a:gd name="connsiteY353" fmla="*/ 186023 h 1885950"/>
                <a:gd name="connsiteX354" fmla="*/ 1271683 w 1438275"/>
                <a:gd name="connsiteY354" fmla="*/ 199644 h 1885950"/>
                <a:gd name="connsiteX355" fmla="*/ 1268921 w 1438275"/>
                <a:gd name="connsiteY355" fmla="*/ 202597 h 1885950"/>
                <a:gd name="connsiteX356" fmla="*/ 1272921 w 1438275"/>
                <a:gd name="connsiteY356" fmla="*/ 205073 h 1885950"/>
                <a:gd name="connsiteX357" fmla="*/ 1260729 w 1438275"/>
                <a:gd name="connsiteY357" fmla="*/ 216884 h 1885950"/>
                <a:gd name="connsiteX358" fmla="*/ 1268730 w 1438275"/>
                <a:gd name="connsiteY358" fmla="*/ 224409 h 1885950"/>
                <a:gd name="connsiteX359" fmla="*/ 1249775 w 1438275"/>
                <a:gd name="connsiteY359" fmla="*/ 232315 h 1885950"/>
                <a:gd name="connsiteX360" fmla="*/ 1224153 w 1438275"/>
                <a:gd name="connsiteY360" fmla="*/ 232886 h 1885950"/>
                <a:gd name="connsiteX361" fmla="*/ 1201769 w 1438275"/>
                <a:gd name="connsiteY361" fmla="*/ 253365 h 1885950"/>
                <a:gd name="connsiteX362" fmla="*/ 1200722 w 1438275"/>
                <a:gd name="connsiteY362" fmla="*/ 258127 h 1885950"/>
                <a:gd name="connsiteX363" fmla="*/ 1205198 w 1438275"/>
                <a:gd name="connsiteY363" fmla="*/ 256794 h 1885950"/>
                <a:gd name="connsiteX364" fmla="*/ 1208532 w 1438275"/>
                <a:gd name="connsiteY364" fmla="*/ 264033 h 1885950"/>
                <a:gd name="connsiteX365" fmla="*/ 1211008 w 1438275"/>
                <a:gd name="connsiteY365" fmla="*/ 277273 h 1885950"/>
                <a:gd name="connsiteX366" fmla="*/ 1210437 w 1438275"/>
                <a:gd name="connsiteY366" fmla="*/ 293084 h 1885950"/>
                <a:gd name="connsiteX367" fmla="*/ 1225963 w 1438275"/>
                <a:gd name="connsiteY367" fmla="*/ 297084 h 1885950"/>
                <a:gd name="connsiteX368" fmla="*/ 1223581 w 1438275"/>
                <a:gd name="connsiteY368" fmla="*/ 311182 h 1885950"/>
                <a:gd name="connsiteX369" fmla="*/ 1216533 w 1438275"/>
                <a:gd name="connsiteY369" fmla="*/ 316420 h 1885950"/>
                <a:gd name="connsiteX370" fmla="*/ 1210342 w 1438275"/>
                <a:gd name="connsiteY370" fmla="*/ 316706 h 1885950"/>
                <a:gd name="connsiteX371" fmla="*/ 1207484 w 1438275"/>
                <a:gd name="connsiteY371" fmla="*/ 308419 h 1885950"/>
                <a:gd name="connsiteX372" fmla="*/ 1197864 w 1438275"/>
                <a:gd name="connsiteY372" fmla="*/ 306324 h 1885950"/>
                <a:gd name="connsiteX373" fmla="*/ 1195006 w 1438275"/>
                <a:gd name="connsiteY373" fmla="*/ 297656 h 1885950"/>
                <a:gd name="connsiteX374" fmla="*/ 1189101 w 1438275"/>
                <a:gd name="connsiteY374" fmla="*/ 297751 h 1885950"/>
                <a:gd name="connsiteX375" fmla="*/ 1185958 w 1438275"/>
                <a:gd name="connsiteY375" fmla="*/ 312039 h 1885950"/>
                <a:gd name="connsiteX376" fmla="*/ 1176528 w 1438275"/>
                <a:gd name="connsiteY376" fmla="*/ 309562 h 1885950"/>
                <a:gd name="connsiteX377" fmla="*/ 1176242 w 1438275"/>
                <a:gd name="connsiteY377" fmla="*/ 311944 h 1885950"/>
                <a:gd name="connsiteX378" fmla="*/ 1169384 w 1438275"/>
                <a:gd name="connsiteY378" fmla="*/ 313182 h 1885950"/>
                <a:gd name="connsiteX379" fmla="*/ 1170337 w 1438275"/>
                <a:gd name="connsiteY379" fmla="*/ 327850 h 1885950"/>
                <a:gd name="connsiteX380" fmla="*/ 1161860 w 1438275"/>
                <a:gd name="connsiteY380" fmla="*/ 327184 h 1885950"/>
                <a:gd name="connsiteX381" fmla="*/ 1164432 w 1438275"/>
                <a:gd name="connsiteY381" fmla="*/ 314801 h 1885950"/>
                <a:gd name="connsiteX382" fmla="*/ 1157192 w 1438275"/>
                <a:gd name="connsiteY382" fmla="*/ 314992 h 1885950"/>
                <a:gd name="connsiteX383" fmla="*/ 1154430 w 1438275"/>
                <a:gd name="connsiteY383" fmla="*/ 323374 h 1885950"/>
                <a:gd name="connsiteX384" fmla="*/ 1156621 w 1438275"/>
                <a:gd name="connsiteY384" fmla="*/ 324612 h 1885950"/>
                <a:gd name="connsiteX385" fmla="*/ 1156240 w 1438275"/>
                <a:gd name="connsiteY385" fmla="*/ 350615 h 1885950"/>
                <a:gd name="connsiteX386" fmla="*/ 1143857 w 1438275"/>
                <a:gd name="connsiteY386" fmla="*/ 355854 h 1885950"/>
                <a:gd name="connsiteX387" fmla="*/ 1141857 w 1438275"/>
                <a:gd name="connsiteY387" fmla="*/ 365760 h 1885950"/>
                <a:gd name="connsiteX388" fmla="*/ 1136618 w 1438275"/>
                <a:gd name="connsiteY388" fmla="*/ 364617 h 1885950"/>
                <a:gd name="connsiteX389" fmla="*/ 1136142 w 1438275"/>
                <a:gd name="connsiteY389" fmla="*/ 357473 h 1885950"/>
                <a:gd name="connsiteX390" fmla="*/ 1133571 w 1438275"/>
                <a:gd name="connsiteY390" fmla="*/ 373761 h 1885950"/>
                <a:gd name="connsiteX391" fmla="*/ 1136618 w 1438275"/>
                <a:gd name="connsiteY391" fmla="*/ 375380 h 1885950"/>
                <a:gd name="connsiteX392" fmla="*/ 1136333 w 1438275"/>
                <a:gd name="connsiteY392" fmla="*/ 380047 h 1885950"/>
                <a:gd name="connsiteX393" fmla="*/ 1131856 w 1438275"/>
                <a:gd name="connsiteY393" fmla="*/ 380333 h 1885950"/>
                <a:gd name="connsiteX394" fmla="*/ 1131856 w 1438275"/>
                <a:gd name="connsiteY394" fmla="*/ 386048 h 1885950"/>
                <a:gd name="connsiteX395" fmla="*/ 1127284 w 1438275"/>
                <a:gd name="connsiteY395" fmla="*/ 386524 h 1885950"/>
                <a:gd name="connsiteX396" fmla="*/ 1126808 w 1438275"/>
                <a:gd name="connsiteY396" fmla="*/ 391954 h 1885950"/>
                <a:gd name="connsiteX397" fmla="*/ 1132237 w 1438275"/>
                <a:gd name="connsiteY397" fmla="*/ 393763 h 1885950"/>
                <a:gd name="connsiteX398" fmla="*/ 1129760 w 1438275"/>
                <a:gd name="connsiteY398" fmla="*/ 399383 h 1885950"/>
                <a:gd name="connsiteX399" fmla="*/ 1135952 w 1438275"/>
                <a:gd name="connsiteY399" fmla="*/ 401098 h 1885950"/>
                <a:gd name="connsiteX400" fmla="*/ 1132999 w 1438275"/>
                <a:gd name="connsiteY400" fmla="*/ 424529 h 1885950"/>
                <a:gd name="connsiteX401" fmla="*/ 1141381 w 1438275"/>
                <a:gd name="connsiteY401" fmla="*/ 445198 h 1885950"/>
                <a:gd name="connsiteX402" fmla="*/ 1145191 w 1438275"/>
                <a:gd name="connsiteY402" fmla="*/ 447103 h 1885950"/>
                <a:gd name="connsiteX403" fmla="*/ 1141952 w 1438275"/>
                <a:gd name="connsiteY403" fmla="*/ 449294 h 1885950"/>
                <a:gd name="connsiteX404" fmla="*/ 1148810 w 1438275"/>
                <a:gd name="connsiteY404" fmla="*/ 456438 h 1885950"/>
                <a:gd name="connsiteX405" fmla="*/ 1145667 w 1438275"/>
                <a:gd name="connsiteY405" fmla="*/ 462534 h 1885950"/>
                <a:gd name="connsiteX406" fmla="*/ 1147572 w 1438275"/>
                <a:gd name="connsiteY406" fmla="*/ 463963 h 1885950"/>
                <a:gd name="connsiteX407" fmla="*/ 1133380 w 1438275"/>
                <a:gd name="connsiteY407" fmla="*/ 472154 h 1885950"/>
                <a:gd name="connsiteX408" fmla="*/ 1133380 w 1438275"/>
                <a:gd name="connsiteY408" fmla="*/ 477202 h 1885950"/>
                <a:gd name="connsiteX409" fmla="*/ 1137666 w 1438275"/>
                <a:gd name="connsiteY409" fmla="*/ 476821 h 1885950"/>
                <a:gd name="connsiteX410" fmla="*/ 1133571 w 1438275"/>
                <a:gd name="connsiteY410" fmla="*/ 478917 h 1885950"/>
                <a:gd name="connsiteX411" fmla="*/ 1133665 w 1438275"/>
                <a:gd name="connsiteY411" fmla="*/ 487013 h 1885950"/>
                <a:gd name="connsiteX412" fmla="*/ 1140048 w 1438275"/>
                <a:gd name="connsiteY412" fmla="*/ 501491 h 1885950"/>
                <a:gd name="connsiteX413" fmla="*/ 1157478 w 1438275"/>
                <a:gd name="connsiteY413" fmla="*/ 522541 h 1885950"/>
                <a:gd name="connsiteX414" fmla="*/ 1145953 w 1438275"/>
                <a:gd name="connsiteY414" fmla="*/ 532447 h 1885950"/>
                <a:gd name="connsiteX415" fmla="*/ 1144333 w 1438275"/>
                <a:gd name="connsiteY415" fmla="*/ 538734 h 1885950"/>
                <a:gd name="connsiteX416" fmla="*/ 1146239 w 1438275"/>
                <a:gd name="connsiteY416" fmla="*/ 548830 h 1885950"/>
                <a:gd name="connsiteX417" fmla="*/ 1141191 w 1438275"/>
                <a:gd name="connsiteY417" fmla="*/ 555498 h 1885950"/>
                <a:gd name="connsiteX418" fmla="*/ 1136523 w 1438275"/>
                <a:gd name="connsiteY418" fmla="*/ 557308 h 1885950"/>
                <a:gd name="connsiteX419" fmla="*/ 1132618 w 1438275"/>
                <a:gd name="connsiteY419" fmla="*/ 584168 h 1885950"/>
                <a:gd name="connsiteX420" fmla="*/ 1138047 w 1438275"/>
                <a:gd name="connsiteY420" fmla="*/ 601408 h 1885950"/>
                <a:gd name="connsiteX421" fmla="*/ 1155192 w 1438275"/>
                <a:gd name="connsiteY421" fmla="*/ 595217 h 1885950"/>
                <a:gd name="connsiteX422" fmla="*/ 1156621 w 1438275"/>
                <a:gd name="connsiteY422" fmla="*/ 598265 h 1885950"/>
                <a:gd name="connsiteX423" fmla="*/ 1164717 w 1438275"/>
                <a:gd name="connsiteY423" fmla="*/ 594455 h 1885950"/>
                <a:gd name="connsiteX424" fmla="*/ 1191292 w 1438275"/>
                <a:gd name="connsiteY424" fmla="*/ 590645 h 1885950"/>
                <a:gd name="connsiteX425" fmla="*/ 1202246 w 1438275"/>
                <a:gd name="connsiteY425" fmla="*/ 634174 h 1885950"/>
                <a:gd name="connsiteX426" fmla="*/ 1199388 w 1438275"/>
                <a:gd name="connsiteY426" fmla="*/ 640461 h 1885950"/>
                <a:gd name="connsiteX427" fmla="*/ 1202627 w 1438275"/>
                <a:gd name="connsiteY427" fmla="*/ 654558 h 1885950"/>
                <a:gd name="connsiteX428" fmla="*/ 1193578 w 1438275"/>
                <a:gd name="connsiteY428" fmla="*/ 661416 h 1885950"/>
                <a:gd name="connsiteX429" fmla="*/ 1196055 w 1438275"/>
                <a:gd name="connsiteY429" fmla="*/ 665702 h 1885950"/>
                <a:gd name="connsiteX430" fmla="*/ 1184720 w 1438275"/>
                <a:gd name="connsiteY430" fmla="*/ 664083 h 1885950"/>
                <a:gd name="connsiteX431" fmla="*/ 1187482 w 1438275"/>
                <a:gd name="connsiteY431" fmla="*/ 671322 h 1885950"/>
                <a:gd name="connsiteX432" fmla="*/ 1179195 w 1438275"/>
                <a:gd name="connsiteY432" fmla="*/ 676275 h 1885950"/>
                <a:gd name="connsiteX433" fmla="*/ 1183958 w 1438275"/>
                <a:gd name="connsiteY433" fmla="*/ 681038 h 1885950"/>
                <a:gd name="connsiteX434" fmla="*/ 1178814 w 1438275"/>
                <a:gd name="connsiteY434" fmla="*/ 687514 h 1885950"/>
                <a:gd name="connsiteX435" fmla="*/ 1182433 w 1438275"/>
                <a:gd name="connsiteY435" fmla="*/ 692753 h 1885950"/>
                <a:gd name="connsiteX436" fmla="*/ 1184529 w 1438275"/>
                <a:gd name="connsiteY436" fmla="*/ 691229 h 1885950"/>
                <a:gd name="connsiteX437" fmla="*/ 1198341 w 1438275"/>
                <a:gd name="connsiteY437" fmla="*/ 718090 h 1885950"/>
                <a:gd name="connsiteX438" fmla="*/ 1194530 w 1438275"/>
                <a:gd name="connsiteY438" fmla="*/ 719614 h 1885950"/>
                <a:gd name="connsiteX439" fmla="*/ 1192816 w 1438275"/>
                <a:gd name="connsiteY439" fmla="*/ 715042 h 1885950"/>
                <a:gd name="connsiteX440" fmla="*/ 1189577 w 1438275"/>
                <a:gd name="connsiteY440" fmla="*/ 717137 h 1885950"/>
                <a:gd name="connsiteX441" fmla="*/ 1188339 w 1438275"/>
                <a:gd name="connsiteY441" fmla="*/ 714946 h 1885950"/>
                <a:gd name="connsiteX442" fmla="*/ 1178528 w 1438275"/>
                <a:gd name="connsiteY442" fmla="*/ 724186 h 1885950"/>
                <a:gd name="connsiteX443" fmla="*/ 1177005 w 1438275"/>
                <a:gd name="connsiteY443" fmla="*/ 733615 h 1885950"/>
                <a:gd name="connsiteX444" fmla="*/ 1184910 w 1438275"/>
                <a:gd name="connsiteY444" fmla="*/ 729710 h 1885950"/>
                <a:gd name="connsiteX445" fmla="*/ 1185958 w 1438275"/>
                <a:gd name="connsiteY445" fmla="*/ 739616 h 1885950"/>
                <a:gd name="connsiteX446" fmla="*/ 1194626 w 1438275"/>
                <a:gd name="connsiteY446" fmla="*/ 738568 h 1885950"/>
                <a:gd name="connsiteX447" fmla="*/ 1195769 w 1438275"/>
                <a:gd name="connsiteY447" fmla="*/ 742950 h 1885950"/>
                <a:gd name="connsiteX448" fmla="*/ 1190244 w 1438275"/>
                <a:gd name="connsiteY448" fmla="*/ 745903 h 1885950"/>
                <a:gd name="connsiteX449" fmla="*/ 1190815 w 1438275"/>
                <a:gd name="connsiteY449" fmla="*/ 750760 h 1885950"/>
                <a:gd name="connsiteX450" fmla="*/ 1204437 w 1438275"/>
                <a:gd name="connsiteY450" fmla="*/ 749713 h 1885950"/>
                <a:gd name="connsiteX451" fmla="*/ 1203484 w 1438275"/>
                <a:gd name="connsiteY451" fmla="*/ 756666 h 1885950"/>
                <a:gd name="connsiteX452" fmla="*/ 1197388 w 1438275"/>
                <a:gd name="connsiteY452" fmla="*/ 763524 h 1885950"/>
                <a:gd name="connsiteX453" fmla="*/ 1212533 w 1438275"/>
                <a:gd name="connsiteY453" fmla="*/ 784860 h 1885950"/>
                <a:gd name="connsiteX454" fmla="*/ 1215866 w 1438275"/>
                <a:gd name="connsiteY454" fmla="*/ 794004 h 1885950"/>
                <a:gd name="connsiteX455" fmla="*/ 1223105 w 1438275"/>
                <a:gd name="connsiteY455" fmla="*/ 792194 h 1885950"/>
                <a:gd name="connsiteX456" fmla="*/ 1225106 w 1438275"/>
                <a:gd name="connsiteY456" fmla="*/ 795909 h 1885950"/>
                <a:gd name="connsiteX457" fmla="*/ 1229201 w 1438275"/>
                <a:gd name="connsiteY457" fmla="*/ 794099 h 1885950"/>
                <a:gd name="connsiteX458" fmla="*/ 1239203 w 1438275"/>
                <a:gd name="connsiteY458" fmla="*/ 785431 h 1885950"/>
                <a:gd name="connsiteX459" fmla="*/ 1240727 w 1438275"/>
                <a:gd name="connsiteY459" fmla="*/ 780955 h 1885950"/>
                <a:gd name="connsiteX460" fmla="*/ 1242537 w 1438275"/>
                <a:gd name="connsiteY460" fmla="*/ 786384 h 1885950"/>
                <a:gd name="connsiteX461" fmla="*/ 1226630 w 1438275"/>
                <a:gd name="connsiteY461" fmla="*/ 801624 h 1885950"/>
                <a:gd name="connsiteX462" fmla="*/ 1226725 w 1438275"/>
                <a:gd name="connsiteY462" fmla="*/ 805053 h 1885950"/>
                <a:gd name="connsiteX463" fmla="*/ 1230725 w 1438275"/>
                <a:gd name="connsiteY463" fmla="*/ 807053 h 1885950"/>
                <a:gd name="connsiteX464" fmla="*/ 1228725 w 1438275"/>
                <a:gd name="connsiteY464" fmla="*/ 813149 h 1885950"/>
                <a:gd name="connsiteX465" fmla="*/ 1232345 w 1438275"/>
                <a:gd name="connsiteY465" fmla="*/ 817340 h 1885950"/>
                <a:gd name="connsiteX466" fmla="*/ 1243108 w 1438275"/>
                <a:gd name="connsiteY466" fmla="*/ 809434 h 1885950"/>
                <a:gd name="connsiteX467" fmla="*/ 1244441 w 1438275"/>
                <a:gd name="connsiteY467" fmla="*/ 811149 h 1885950"/>
                <a:gd name="connsiteX468" fmla="*/ 1234631 w 1438275"/>
                <a:gd name="connsiteY468" fmla="*/ 820864 h 1885950"/>
                <a:gd name="connsiteX469" fmla="*/ 1241108 w 1438275"/>
                <a:gd name="connsiteY469" fmla="*/ 830389 h 1885950"/>
                <a:gd name="connsiteX470" fmla="*/ 1248537 w 1438275"/>
                <a:gd name="connsiteY470" fmla="*/ 836009 h 1885950"/>
                <a:gd name="connsiteX471" fmla="*/ 1258919 w 1438275"/>
                <a:gd name="connsiteY471" fmla="*/ 819817 h 1885950"/>
                <a:gd name="connsiteX472" fmla="*/ 1261967 w 1438275"/>
                <a:gd name="connsiteY472" fmla="*/ 822769 h 1885950"/>
                <a:gd name="connsiteX473" fmla="*/ 1261205 w 1438275"/>
                <a:gd name="connsiteY473" fmla="*/ 825627 h 1885950"/>
                <a:gd name="connsiteX474" fmla="*/ 1253490 w 1438275"/>
                <a:gd name="connsiteY474" fmla="*/ 838486 h 1885950"/>
                <a:gd name="connsiteX475" fmla="*/ 1256919 w 1438275"/>
                <a:gd name="connsiteY475" fmla="*/ 841724 h 1885950"/>
                <a:gd name="connsiteX476" fmla="*/ 1259015 w 1438275"/>
                <a:gd name="connsiteY476" fmla="*/ 839248 h 1885950"/>
                <a:gd name="connsiteX477" fmla="*/ 1264825 w 1438275"/>
                <a:gd name="connsiteY477" fmla="*/ 838867 h 1885950"/>
                <a:gd name="connsiteX478" fmla="*/ 1270730 w 1438275"/>
                <a:gd name="connsiteY478" fmla="*/ 851154 h 1885950"/>
                <a:gd name="connsiteX479" fmla="*/ 1275017 w 1438275"/>
                <a:gd name="connsiteY479" fmla="*/ 850201 h 1885950"/>
                <a:gd name="connsiteX480" fmla="*/ 1284256 w 1438275"/>
                <a:gd name="connsiteY480" fmla="*/ 856869 h 1885950"/>
                <a:gd name="connsiteX481" fmla="*/ 1288828 w 1438275"/>
                <a:gd name="connsiteY481" fmla="*/ 855059 h 1885950"/>
                <a:gd name="connsiteX482" fmla="*/ 1305115 w 1438275"/>
                <a:gd name="connsiteY482" fmla="*/ 835342 h 1885950"/>
                <a:gd name="connsiteX483" fmla="*/ 1312641 w 1438275"/>
                <a:gd name="connsiteY483" fmla="*/ 837057 h 1885950"/>
                <a:gd name="connsiteX484" fmla="*/ 1316641 w 1438275"/>
                <a:gd name="connsiteY484" fmla="*/ 840867 h 1885950"/>
                <a:gd name="connsiteX485" fmla="*/ 1323022 w 1438275"/>
                <a:gd name="connsiteY485" fmla="*/ 840105 h 1885950"/>
                <a:gd name="connsiteX486" fmla="*/ 1330548 w 1438275"/>
                <a:gd name="connsiteY486" fmla="*/ 843058 h 1885950"/>
                <a:gd name="connsiteX487" fmla="*/ 1335215 w 1438275"/>
                <a:gd name="connsiteY487" fmla="*/ 846487 h 1885950"/>
                <a:gd name="connsiteX488" fmla="*/ 1342072 w 1438275"/>
                <a:gd name="connsiteY488" fmla="*/ 859631 h 1885950"/>
                <a:gd name="connsiteX489" fmla="*/ 1340644 w 1438275"/>
                <a:gd name="connsiteY489" fmla="*/ 863536 h 1885950"/>
                <a:gd name="connsiteX490" fmla="*/ 1347312 w 1438275"/>
                <a:gd name="connsiteY490" fmla="*/ 881824 h 1885950"/>
                <a:gd name="connsiteX491" fmla="*/ 1358456 w 1438275"/>
                <a:gd name="connsiteY491" fmla="*/ 887539 h 1885950"/>
                <a:gd name="connsiteX492" fmla="*/ 1360266 w 1438275"/>
                <a:gd name="connsiteY492" fmla="*/ 898874 h 1885950"/>
                <a:gd name="connsiteX493" fmla="*/ 1358741 w 1438275"/>
                <a:gd name="connsiteY493" fmla="*/ 901255 h 1885950"/>
                <a:gd name="connsiteX494" fmla="*/ 1349121 w 1438275"/>
                <a:gd name="connsiteY494" fmla="*/ 902017 h 1885950"/>
                <a:gd name="connsiteX495" fmla="*/ 1336929 w 1438275"/>
                <a:gd name="connsiteY495" fmla="*/ 917162 h 1885950"/>
                <a:gd name="connsiteX496" fmla="*/ 1320070 w 1438275"/>
                <a:gd name="connsiteY496" fmla="*/ 917448 h 1885950"/>
                <a:gd name="connsiteX497" fmla="*/ 1305115 w 1438275"/>
                <a:gd name="connsiteY497" fmla="*/ 925068 h 1885950"/>
                <a:gd name="connsiteX498" fmla="*/ 1310355 w 1438275"/>
                <a:gd name="connsiteY498" fmla="*/ 940022 h 1885950"/>
                <a:gd name="connsiteX499" fmla="*/ 1323594 w 1438275"/>
                <a:gd name="connsiteY499" fmla="*/ 956691 h 1885950"/>
                <a:gd name="connsiteX500" fmla="*/ 1325594 w 1438275"/>
                <a:gd name="connsiteY500" fmla="*/ 968502 h 1885950"/>
                <a:gd name="connsiteX501" fmla="*/ 1319403 w 1438275"/>
                <a:gd name="connsiteY501" fmla="*/ 969645 h 1885950"/>
                <a:gd name="connsiteX502" fmla="*/ 1323499 w 1438275"/>
                <a:gd name="connsiteY502" fmla="*/ 980503 h 1885950"/>
                <a:gd name="connsiteX503" fmla="*/ 1335596 w 1438275"/>
                <a:gd name="connsiteY503" fmla="*/ 998220 h 1885950"/>
                <a:gd name="connsiteX504" fmla="*/ 1316832 w 1438275"/>
                <a:gd name="connsiteY504" fmla="*/ 1012126 h 1885950"/>
                <a:gd name="connsiteX505" fmla="*/ 1319784 w 1438275"/>
                <a:gd name="connsiteY505" fmla="*/ 1018984 h 1885950"/>
                <a:gd name="connsiteX506" fmla="*/ 1311974 w 1438275"/>
                <a:gd name="connsiteY506" fmla="*/ 1021937 h 1885950"/>
                <a:gd name="connsiteX507" fmla="*/ 1306830 w 1438275"/>
                <a:gd name="connsiteY507" fmla="*/ 1032796 h 1885950"/>
                <a:gd name="connsiteX508" fmla="*/ 1308830 w 1438275"/>
                <a:gd name="connsiteY508" fmla="*/ 1036891 h 1885950"/>
                <a:gd name="connsiteX509" fmla="*/ 1305021 w 1438275"/>
                <a:gd name="connsiteY509" fmla="*/ 1041463 h 1885950"/>
                <a:gd name="connsiteX510" fmla="*/ 1305401 w 1438275"/>
                <a:gd name="connsiteY510" fmla="*/ 1047940 h 1885950"/>
                <a:gd name="connsiteX511" fmla="*/ 1310640 w 1438275"/>
                <a:gd name="connsiteY511" fmla="*/ 1048988 h 1885950"/>
                <a:gd name="connsiteX512" fmla="*/ 1309306 w 1438275"/>
                <a:gd name="connsiteY512" fmla="*/ 1044607 h 1885950"/>
                <a:gd name="connsiteX513" fmla="*/ 1313117 w 1438275"/>
                <a:gd name="connsiteY513" fmla="*/ 1046035 h 1885950"/>
                <a:gd name="connsiteX514" fmla="*/ 1317117 w 1438275"/>
                <a:gd name="connsiteY514" fmla="*/ 1043940 h 1885950"/>
                <a:gd name="connsiteX515" fmla="*/ 1318355 w 1438275"/>
                <a:gd name="connsiteY515" fmla="*/ 1045940 h 1885950"/>
                <a:gd name="connsiteX516" fmla="*/ 1316069 w 1438275"/>
                <a:gd name="connsiteY516" fmla="*/ 1048702 h 1885950"/>
                <a:gd name="connsiteX517" fmla="*/ 1302353 w 1438275"/>
                <a:gd name="connsiteY517" fmla="*/ 1055275 h 1885950"/>
                <a:gd name="connsiteX518" fmla="*/ 1295305 w 1438275"/>
                <a:gd name="connsiteY518" fmla="*/ 1045464 h 1885950"/>
                <a:gd name="connsiteX519" fmla="*/ 1295686 w 1438275"/>
                <a:gd name="connsiteY519" fmla="*/ 1041844 h 1885950"/>
                <a:gd name="connsiteX520" fmla="*/ 1298162 w 1438275"/>
                <a:gd name="connsiteY520" fmla="*/ 1044511 h 1885950"/>
                <a:gd name="connsiteX521" fmla="*/ 1298734 w 1438275"/>
                <a:gd name="connsiteY521" fmla="*/ 1035272 h 1885950"/>
                <a:gd name="connsiteX522" fmla="*/ 1293019 w 1438275"/>
                <a:gd name="connsiteY522" fmla="*/ 1034320 h 1885950"/>
                <a:gd name="connsiteX523" fmla="*/ 1292448 w 1438275"/>
                <a:gd name="connsiteY523" fmla="*/ 1041559 h 1885950"/>
                <a:gd name="connsiteX524" fmla="*/ 1284351 w 1438275"/>
                <a:gd name="connsiteY524" fmla="*/ 1048417 h 1885950"/>
                <a:gd name="connsiteX525" fmla="*/ 1284066 w 1438275"/>
                <a:gd name="connsiteY525" fmla="*/ 1058989 h 1885950"/>
                <a:gd name="connsiteX526" fmla="*/ 1281494 w 1438275"/>
                <a:gd name="connsiteY526" fmla="*/ 1056322 h 1885950"/>
                <a:gd name="connsiteX527" fmla="*/ 1272826 w 1438275"/>
                <a:gd name="connsiteY527" fmla="*/ 1061942 h 1885950"/>
                <a:gd name="connsiteX528" fmla="*/ 1268158 w 1438275"/>
                <a:gd name="connsiteY528" fmla="*/ 1061942 h 1885950"/>
                <a:gd name="connsiteX529" fmla="*/ 1262824 w 1438275"/>
                <a:gd name="connsiteY529" fmla="*/ 1054608 h 1885950"/>
                <a:gd name="connsiteX530" fmla="*/ 1247109 w 1438275"/>
                <a:gd name="connsiteY530" fmla="*/ 1066990 h 1885950"/>
                <a:gd name="connsiteX531" fmla="*/ 1244823 w 1438275"/>
                <a:gd name="connsiteY531" fmla="*/ 1065466 h 1885950"/>
                <a:gd name="connsiteX532" fmla="*/ 1239393 w 1438275"/>
                <a:gd name="connsiteY532" fmla="*/ 1069657 h 1885950"/>
                <a:gd name="connsiteX533" fmla="*/ 1219676 w 1438275"/>
                <a:gd name="connsiteY533" fmla="*/ 1073563 h 1885950"/>
                <a:gd name="connsiteX534" fmla="*/ 1214914 w 1438275"/>
                <a:gd name="connsiteY534" fmla="*/ 1071467 h 1885950"/>
                <a:gd name="connsiteX535" fmla="*/ 1212628 w 1438275"/>
                <a:gd name="connsiteY535" fmla="*/ 1073848 h 1885950"/>
                <a:gd name="connsiteX536" fmla="*/ 1203960 w 1438275"/>
                <a:gd name="connsiteY536" fmla="*/ 1074801 h 1885950"/>
                <a:gd name="connsiteX537" fmla="*/ 1195006 w 1438275"/>
                <a:gd name="connsiteY537" fmla="*/ 1085278 h 1885950"/>
                <a:gd name="connsiteX538" fmla="*/ 1191864 w 1438275"/>
                <a:gd name="connsiteY538" fmla="*/ 1103471 h 1885950"/>
                <a:gd name="connsiteX539" fmla="*/ 1180147 w 1438275"/>
                <a:gd name="connsiteY539" fmla="*/ 1110901 h 1885950"/>
                <a:gd name="connsiteX540" fmla="*/ 1177290 w 1438275"/>
                <a:gd name="connsiteY540" fmla="*/ 1119568 h 1885950"/>
                <a:gd name="connsiteX541" fmla="*/ 1168051 w 1438275"/>
                <a:gd name="connsiteY541" fmla="*/ 1129189 h 1885950"/>
                <a:gd name="connsiteX542" fmla="*/ 1191673 w 1438275"/>
                <a:gd name="connsiteY542" fmla="*/ 1177385 h 1885950"/>
                <a:gd name="connsiteX543" fmla="*/ 1199293 w 1438275"/>
                <a:gd name="connsiteY543" fmla="*/ 1207103 h 1885950"/>
                <a:gd name="connsiteX544" fmla="*/ 1208627 w 1438275"/>
                <a:gd name="connsiteY544" fmla="*/ 1225391 h 1885950"/>
                <a:gd name="connsiteX545" fmla="*/ 1214056 w 1438275"/>
                <a:gd name="connsiteY545" fmla="*/ 1230725 h 1885950"/>
                <a:gd name="connsiteX546" fmla="*/ 1229106 w 1438275"/>
                <a:gd name="connsiteY546" fmla="*/ 1221200 h 1885950"/>
                <a:gd name="connsiteX547" fmla="*/ 1233773 w 1438275"/>
                <a:gd name="connsiteY547" fmla="*/ 1221105 h 1885950"/>
                <a:gd name="connsiteX548" fmla="*/ 1241393 w 1438275"/>
                <a:gd name="connsiteY548" fmla="*/ 1228249 h 1885950"/>
                <a:gd name="connsiteX549" fmla="*/ 1248918 w 1438275"/>
                <a:gd name="connsiteY549" fmla="*/ 1231106 h 1885950"/>
                <a:gd name="connsiteX550" fmla="*/ 1277303 w 1438275"/>
                <a:gd name="connsiteY550" fmla="*/ 1225582 h 1885950"/>
                <a:gd name="connsiteX551" fmla="*/ 1282065 w 1438275"/>
                <a:gd name="connsiteY551" fmla="*/ 1226915 h 1885950"/>
                <a:gd name="connsiteX552" fmla="*/ 1292257 w 1438275"/>
                <a:gd name="connsiteY552" fmla="*/ 1221486 h 1885950"/>
                <a:gd name="connsiteX553" fmla="*/ 1293971 w 1438275"/>
                <a:gd name="connsiteY553" fmla="*/ 1223963 h 1885950"/>
                <a:gd name="connsiteX554" fmla="*/ 1301687 w 1438275"/>
                <a:gd name="connsiteY554" fmla="*/ 1224820 h 1885950"/>
                <a:gd name="connsiteX555" fmla="*/ 1303877 w 1438275"/>
                <a:gd name="connsiteY555" fmla="*/ 1215961 h 1885950"/>
                <a:gd name="connsiteX556" fmla="*/ 1299687 w 1438275"/>
                <a:gd name="connsiteY556" fmla="*/ 1209294 h 1885950"/>
                <a:gd name="connsiteX557" fmla="*/ 1296639 w 1438275"/>
                <a:gd name="connsiteY557" fmla="*/ 1209389 h 1885950"/>
                <a:gd name="connsiteX558" fmla="*/ 1295972 w 1438275"/>
                <a:gd name="connsiteY558" fmla="*/ 1202626 h 1885950"/>
                <a:gd name="connsiteX559" fmla="*/ 1291876 w 1438275"/>
                <a:gd name="connsiteY559" fmla="*/ 1200817 h 1885950"/>
                <a:gd name="connsiteX560" fmla="*/ 1293495 w 1438275"/>
                <a:gd name="connsiteY560" fmla="*/ 1189863 h 1885950"/>
                <a:gd name="connsiteX561" fmla="*/ 1297496 w 1438275"/>
                <a:gd name="connsiteY561" fmla="*/ 1185386 h 1885950"/>
                <a:gd name="connsiteX562" fmla="*/ 1301687 w 1438275"/>
                <a:gd name="connsiteY562" fmla="*/ 1200626 h 1885950"/>
                <a:gd name="connsiteX563" fmla="*/ 1308830 w 1438275"/>
                <a:gd name="connsiteY563" fmla="*/ 1197578 h 1885950"/>
                <a:gd name="connsiteX564" fmla="*/ 1319594 w 1438275"/>
                <a:gd name="connsiteY564" fmla="*/ 1182624 h 1885950"/>
                <a:gd name="connsiteX565" fmla="*/ 1329309 w 1438275"/>
                <a:gd name="connsiteY565" fmla="*/ 1196626 h 1885950"/>
                <a:gd name="connsiteX566" fmla="*/ 1336167 w 1438275"/>
                <a:gd name="connsiteY566" fmla="*/ 1195197 h 1885950"/>
                <a:gd name="connsiteX567" fmla="*/ 1341406 w 1438275"/>
                <a:gd name="connsiteY567" fmla="*/ 1203103 h 1885950"/>
                <a:gd name="connsiteX568" fmla="*/ 1337787 w 1438275"/>
                <a:gd name="connsiteY568" fmla="*/ 1210342 h 1885950"/>
                <a:gd name="connsiteX569" fmla="*/ 1340358 w 1438275"/>
                <a:gd name="connsiteY569" fmla="*/ 1213675 h 1885950"/>
                <a:gd name="connsiteX570" fmla="*/ 1336262 w 1438275"/>
                <a:gd name="connsiteY570" fmla="*/ 1216533 h 1885950"/>
                <a:gd name="connsiteX571" fmla="*/ 1340930 w 1438275"/>
                <a:gd name="connsiteY571" fmla="*/ 1218057 h 1885950"/>
                <a:gd name="connsiteX572" fmla="*/ 1340453 w 1438275"/>
                <a:gd name="connsiteY572" fmla="*/ 1225105 h 1885950"/>
                <a:gd name="connsiteX573" fmla="*/ 1337787 w 1438275"/>
                <a:gd name="connsiteY573" fmla="*/ 1237869 h 1885950"/>
                <a:gd name="connsiteX574" fmla="*/ 1334453 w 1438275"/>
                <a:gd name="connsiteY574" fmla="*/ 1239869 h 1885950"/>
                <a:gd name="connsiteX575" fmla="*/ 1340168 w 1438275"/>
                <a:gd name="connsiteY575" fmla="*/ 1257300 h 1885950"/>
                <a:gd name="connsiteX576" fmla="*/ 1349502 w 1438275"/>
                <a:gd name="connsiteY576" fmla="*/ 1271588 h 1885950"/>
                <a:gd name="connsiteX577" fmla="*/ 1362742 w 1438275"/>
                <a:gd name="connsiteY577" fmla="*/ 1283018 h 1885950"/>
                <a:gd name="connsiteX578" fmla="*/ 1370267 w 1438275"/>
                <a:gd name="connsiteY578" fmla="*/ 1274255 h 1885950"/>
                <a:gd name="connsiteX579" fmla="*/ 1376458 w 1438275"/>
                <a:gd name="connsiteY579" fmla="*/ 1279684 h 1885950"/>
                <a:gd name="connsiteX580" fmla="*/ 1387698 w 1438275"/>
                <a:gd name="connsiteY580" fmla="*/ 1300924 h 1885950"/>
                <a:gd name="connsiteX581" fmla="*/ 1426274 w 1438275"/>
                <a:gd name="connsiteY581" fmla="*/ 1336262 h 1885950"/>
                <a:gd name="connsiteX582" fmla="*/ 1434274 w 1438275"/>
                <a:gd name="connsiteY582" fmla="*/ 1350454 h 1885950"/>
                <a:gd name="connsiteX583" fmla="*/ 1433798 w 1438275"/>
                <a:gd name="connsiteY583" fmla="*/ 1355121 h 1885950"/>
                <a:gd name="connsiteX584" fmla="*/ 1431512 w 1438275"/>
                <a:gd name="connsiteY584" fmla="*/ 1355121 h 1885950"/>
                <a:gd name="connsiteX585" fmla="*/ 1434560 w 1438275"/>
                <a:gd name="connsiteY585" fmla="*/ 1363980 h 1885950"/>
                <a:gd name="connsiteX586" fmla="*/ 1427512 w 1438275"/>
                <a:gd name="connsiteY586" fmla="*/ 1366171 h 1885950"/>
                <a:gd name="connsiteX587" fmla="*/ 1429036 w 1438275"/>
                <a:gd name="connsiteY587" fmla="*/ 1371505 h 1885950"/>
                <a:gd name="connsiteX588" fmla="*/ 1419321 w 1438275"/>
                <a:gd name="connsiteY588" fmla="*/ 1386554 h 1885950"/>
                <a:gd name="connsiteX589" fmla="*/ 1408462 w 1438275"/>
                <a:gd name="connsiteY589" fmla="*/ 1382935 h 1885950"/>
                <a:gd name="connsiteX590" fmla="*/ 1407414 w 1438275"/>
                <a:gd name="connsiteY590" fmla="*/ 1385030 h 1885950"/>
                <a:gd name="connsiteX591" fmla="*/ 1399699 w 1438275"/>
                <a:gd name="connsiteY591" fmla="*/ 1382077 h 1885950"/>
                <a:gd name="connsiteX592" fmla="*/ 1391412 w 1438275"/>
                <a:gd name="connsiteY592" fmla="*/ 1384459 h 1885950"/>
                <a:gd name="connsiteX593" fmla="*/ 1385126 w 1438275"/>
                <a:gd name="connsiteY593" fmla="*/ 1383125 h 1885950"/>
                <a:gd name="connsiteX594" fmla="*/ 1383316 w 1438275"/>
                <a:gd name="connsiteY594" fmla="*/ 1387602 h 1885950"/>
                <a:gd name="connsiteX595" fmla="*/ 1380268 w 1438275"/>
                <a:gd name="connsiteY595" fmla="*/ 1388269 h 1885950"/>
                <a:gd name="connsiteX596" fmla="*/ 1379506 w 1438275"/>
                <a:gd name="connsiteY596" fmla="*/ 1395603 h 1885950"/>
                <a:gd name="connsiteX597" fmla="*/ 1376934 w 1438275"/>
                <a:gd name="connsiteY597" fmla="*/ 1395984 h 1885950"/>
                <a:gd name="connsiteX598" fmla="*/ 1378173 w 1438275"/>
                <a:gd name="connsiteY598" fmla="*/ 1406461 h 1885950"/>
                <a:gd name="connsiteX599" fmla="*/ 1362171 w 1438275"/>
                <a:gd name="connsiteY599" fmla="*/ 1418558 h 1885950"/>
                <a:gd name="connsiteX600" fmla="*/ 1368076 w 1438275"/>
                <a:gd name="connsiteY600" fmla="*/ 1424749 h 1885950"/>
                <a:gd name="connsiteX601" fmla="*/ 1372839 w 1438275"/>
                <a:gd name="connsiteY601" fmla="*/ 1422845 h 1885950"/>
                <a:gd name="connsiteX602" fmla="*/ 1372743 w 1438275"/>
                <a:gd name="connsiteY602" fmla="*/ 1418844 h 1885950"/>
                <a:gd name="connsiteX603" fmla="*/ 1376553 w 1438275"/>
                <a:gd name="connsiteY603" fmla="*/ 1416748 h 1885950"/>
                <a:gd name="connsiteX604" fmla="*/ 1381982 w 1438275"/>
                <a:gd name="connsiteY604" fmla="*/ 1420368 h 1885950"/>
                <a:gd name="connsiteX605" fmla="*/ 1382173 w 1438275"/>
                <a:gd name="connsiteY605" fmla="*/ 1425321 h 1885950"/>
                <a:gd name="connsiteX606" fmla="*/ 1372553 w 1438275"/>
                <a:gd name="connsiteY606" fmla="*/ 1432465 h 1885950"/>
                <a:gd name="connsiteX607" fmla="*/ 1373124 w 1438275"/>
                <a:gd name="connsiteY607" fmla="*/ 1437608 h 1885950"/>
                <a:gd name="connsiteX608" fmla="*/ 1375505 w 1438275"/>
                <a:gd name="connsiteY608" fmla="*/ 1436561 h 1885950"/>
                <a:gd name="connsiteX609" fmla="*/ 1379506 w 1438275"/>
                <a:gd name="connsiteY609" fmla="*/ 1441895 h 1885950"/>
                <a:gd name="connsiteX610" fmla="*/ 1378934 w 1438275"/>
                <a:gd name="connsiteY610" fmla="*/ 1449134 h 1885950"/>
                <a:gd name="connsiteX611" fmla="*/ 1390269 w 1438275"/>
                <a:gd name="connsiteY611" fmla="*/ 1449895 h 1885950"/>
                <a:gd name="connsiteX612" fmla="*/ 1388745 w 1438275"/>
                <a:gd name="connsiteY612" fmla="*/ 1446943 h 1885950"/>
                <a:gd name="connsiteX613" fmla="*/ 1393603 w 1438275"/>
                <a:gd name="connsiteY613" fmla="*/ 1444847 h 1885950"/>
                <a:gd name="connsiteX614" fmla="*/ 1394460 w 1438275"/>
                <a:gd name="connsiteY614" fmla="*/ 1450943 h 1885950"/>
                <a:gd name="connsiteX615" fmla="*/ 1389602 w 1438275"/>
                <a:gd name="connsiteY615" fmla="*/ 1457039 h 1885950"/>
                <a:gd name="connsiteX616" fmla="*/ 1390746 w 1438275"/>
                <a:gd name="connsiteY616" fmla="*/ 1458753 h 1885950"/>
                <a:gd name="connsiteX617" fmla="*/ 1387126 w 1438275"/>
                <a:gd name="connsiteY617" fmla="*/ 1459135 h 1885950"/>
                <a:gd name="connsiteX618" fmla="*/ 1382554 w 1438275"/>
                <a:gd name="connsiteY618" fmla="*/ 1465993 h 1885950"/>
                <a:gd name="connsiteX619" fmla="*/ 1378744 w 1438275"/>
                <a:gd name="connsiteY619" fmla="*/ 1467135 h 1885950"/>
                <a:gd name="connsiteX620" fmla="*/ 1379030 w 1438275"/>
                <a:gd name="connsiteY620" fmla="*/ 1469517 h 1885950"/>
                <a:gd name="connsiteX621" fmla="*/ 1385316 w 1438275"/>
                <a:gd name="connsiteY621" fmla="*/ 1471803 h 1885950"/>
                <a:gd name="connsiteX622" fmla="*/ 1394270 w 1438275"/>
                <a:gd name="connsiteY622" fmla="*/ 1482090 h 1885950"/>
                <a:gd name="connsiteX623" fmla="*/ 1396080 w 1438275"/>
                <a:gd name="connsiteY623" fmla="*/ 1480280 h 1885950"/>
                <a:gd name="connsiteX624" fmla="*/ 1404842 w 1438275"/>
                <a:gd name="connsiteY624" fmla="*/ 1486090 h 1885950"/>
                <a:gd name="connsiteX625" fmla="*/ 1400747 w 1438275"/>
                <a:gd name="connsiteY625" fmla="*/ 1492948 h 1885950"/>
                <a:gd name="connsiteX626" fmla="*/ 1393032 w 1438275"/>
                <a:gd name="connsiteY626" fmla="*/ 1489615 h 1885950"/>
                <a:gd name="connsiteX627" fmla="*/ 1392555 w 1438275"/>
                <a:gd name="connsiteY627" fmla="*/ 1493615 h 1885950"/>
                <a:gd name="connsiteX628" fmla="*/ 1378744 w 1438275"/>
                <a:gd name="connsiteY628" fmla="*/ 1484757 h 1885950"/>
                <a:gd name="connsiteX629" fmla="*/ 1367981 w 1438275"/>
                <a:gd name="connsiteY629" fmla="*/ 1470660 h 1885950"/>
                <a:gd name="connsiteX630" fmla="*/ 1364933 w 1438275"/>
                <a:gd name="connsiteY630" fmla="*/ 1473422 h 1885950"/>
                <a:gd name="connsiteX631" fmla="*/ 1360551 w 1438275"/>
                <a:gd name="connsiteY631" fmla="*/ 1472946 h 1885950"/>
                <a:gd name="connsiteX632" fmla="*/ 1358456 w 1438275"/>
                <a:gd name="connsiteY632" fmla="*/ 1470946 h 1885950"/>
                <a:gd name="connsiteX633" fmla="*/ 1360646 w 1438275"/>
                <a:gd name="connsiteY633" fmla="*/ 1468184 h 1885950"/>
                <a:gd name="connsiteX634" fmla="*/ 1348740 w 1438275"/>
                <a:gd name="connsiteY634" fmla="*/ 1451515 h 1885950"/>
                <a:gd name="connsiteX635" fmla="*/ 1345121 w 1438275"/>
                <a:gd name="connsiteY635" fmla="*/ 1452658 h 1885950"/>
                <a:gd name="connsiteX636" fmla="*/ 1341787 w 1438275"/>
                <a:gd name="connsiteY636" fmla="*/ 1469231 h 1885950"/>
                <a:gd name="connsiteX637" fmla="*/ 1338930 w 1438275"/>
                <a:gd name="connsiteY637" fmla="*/ 1472565 h 1885950"/>
                <a:gd name="connsiteX638" fmla="*/ 1333596 w 1438275"/>
                <a:gd name="connsiteY638" fmla="*/ 1470184 h 1885950"/>
                <a:gd name="connsiteX639" fmla="*/ 1325404 w 1438275"/>
                <a:gd name="connsiteY639" fmla="*/ 1473994 h 1885950"/>
                <a:gd name="connsiteX640" fmla="*/ 1317022 w 1438275"/>
                <a:gd name="connsiteY640" fmla="*/ 1469803 h 1885950"/>
                <a:gd name="connsiteX641" fmla="*/ 1319594 w 1438275"/>
                <a:gd name="connsiteY641" fmla="*/ 1479328 h 1885950"/>
                <a:gd name="connsiteX642" fmla="*/ 1313402 w 1438275"/>
                <a:gd name="connsiteY642" fmla="*/ 1496092 h 1885950"/>
                <a:gd name="connsiteX643" fmla="*/ 1288257 w 1438275"/>
                <a:gd name="connsiteY643" fmla="*/ 1502854 h 1885950"/>
                <a:gd name="connsiteX644" fmla="*/ 1278446 w 1438275"/>
                <a:gd name="connsiteY644" fmla="*/ 1498282 h 1885950"/>
                <a:gd name="connsiteX645" fmla="*/ 1276731 w 1438275"/>
                <a:gd name="connsiteY645" fmla="*/ 1494758 h 1885950"/>
                <a:gd name="connsiteX646" fmla="*/ 1273016 w 1438275"/>
                <a:gd name="connsiteY646" fmla="*/ 1498378 h 1885950"/>
                <a:gd name="connsiteX647" fmla="*/ 1271016 w 1438275"/>
                <a:gd name="connsiteY647" fmla="*/ 1508570 h 1885950"/>
                <a:gd name="connsiteX648" fmla="*/ 1266635 w 1438275"/>
                <a:gd name="connsiteY648" fmla="*/ 1507427 h 1885950"/>
                <a:gd name="connsiteX649" fmla="*/ 1266159 w 1438275"/>
                <a:gd name="connsiteY649" fmla="*/ 1511046 h 1885950"/>
                <a:gd name="connsiteX650" fmla="*/ 1262920 w 1438275"/>
                <a:gd name="connsiteY650" fmla="*/ 1508760 h 1885950"/>
                <a:gd name="connsiteX651" fmla="*/ 1248156 w 1438275"/>
                <a:gd name="connsiteY651" fmla="*/ 1518571 h 1885950"/>
                <a:gd name="connsiteX652" fmla="*/ 1247680 w 1438275"/>
                <a:gd name="connsiteY652" fmla="*/ 1543717 h 1885950"/>
                <a:gd name="connsiteX653" fmla="*/ 1243489 w 1438275"/>
                <a:gd name="connsiteY653" fmla="*/ 1548479 h 1885950"/>
                <a:gd name="connsiteX654" fmla="*/ 1236821 w 1438275"/>
                <a:gd name="connsiteY654" fmla="*/ 1542955 h 1885950"/>
                <a:gd name="connsiteX655" fmla="*/ 1228154 w 1438275"/>
                <a:gd name="connsiteY655" fmla="*/ 1548955 h 1885950"/>
                <a:gd name="connsiteX656" fmla="*/ 1232154 w 1438275"/>
                <a:gd name="connsiteY656" fmla="*/ 1550575 h 1885950"/>
                <a:gd name="connsiteX657" fmla="*/ 1234821 w 1438275"/>
                <a:gd name="connsiteY657" fmla="*/ 1558099 h 1885950"/>
                <a:gd name="connsiteX658" fmla="*/ 1241965 w 1438275"/>
                <a:gd name="connsiteY658" fmla="*/ 1561433 h 1885950"/>
                <a:gd name="connsiteX659" fmla="*/ 1244727 w 1438275"/>
                <a:gd name="connsiteY659" fmla="*/ 1559337 h 1885950"/>
                <a:gd name="connsiteX660" fmla="*/ 1257396 w 1438275"/>
                <a:gd name="connsiteY660" fmla="*/ 1572959 h 1885950"/>
                <a:gd name="connsiteX661" fmla="*/ 1257205 w 1438275"/>
                <a:gd name="connsiteY661" fmla="*/ 1577340 h 1885950"/>
                <a:gd name="connsiteX662" fmla="*/ 1263682 w 1438275"/>
                <a:gd name="connsiteY662" fmla="*/ 1581055 h 1885950"/>
                <a:gd name="connsiteX663" fmla="*/ 1275207 w 1438275"/>
                <a:gd name="connsiteY663" fmla="*/ 1573053 h 1885950"/>
                <a:gd name="connsiteX664" fmla="*/ 1279398 w 1438275"/>
                <a:gd name="connsiteY664" fmla="*/ 1578673 h 1885950"/>
                <a:gd name="connsiteX665" fmla="*/ 1276540 w 1438275"/>
                <a:gd name="connsiteY665" fmla="*/ 1581435 h 1885950"/>
                <a:gd name="connsiteX666" fmla="*/ 1276540 w 1438275"/>
                <a:gd name="connsiteY666" fmla="*/ 1587151 h 1885950"/>
                <a:gd name="connsiteX667" fmla="*/ 1279589 w 1438275"/>
                <a:gd name="connsiteY667" fmla="*/ 1579245 h 1885950"/>
                <a:gd name="connsiteX668" fmla="*/ 1283113 w 1438275"/>
                <a:gd name="connsiteY668" fmla="*/ 1581245 h 1885950"/>
                <a:gd name="connsiteX669" fmla="*/ 1287208 w 1438275"/>
                <a:gd name="connsiteY669" fmla="*/ 1573816 h 1885950"/>
                <a:gd name="connsiteX670" fmla="*/ 1289114 w 1438275"/>
                <a:gd name="connsiteY670" fmla="*/ 1581340 h 1885950"/>
                <a:gd name="connsiteX671" fmla="*/ 1296543 w 1438275"/>
                <a:gd name="connsiteY671" fmla="*/ 1576768 h 1885950"/>
                <a:gd name="connsiteX672" fmla="*/ 1299781 w 1438275"/>
                <a:gd name="connsiteY672" fmla="*/ 1582674 h 1885950"/>
                <a:gd name="connsiteX673" fmla="*/ 1307592 w 1438275"/>
                <a:gd name="connsiteY673" fmla="*/ 1583721 h 1885950"/>
                <a:gd name="connsiteX674" fmla="*/ 1309116 w 1438275"/>
                <a:gd name="connsiteY674" fmla="*/ 1587341 h 1885950"/>
                <a:gd name="connsiteX675" fmla="*/ 1327976 w 1438275"/>
                <a:gd name="connsiteY675" fmla="*/ 1589913 h 1885950"/>
                <a:gd name="connsiteX676" fmla="*/ 1340930 w 1438275"/>
                <a:gd name="connsiteY676" fmla="*/ 1586389 h 1885950"/>
                <a:gd name="connsiteX677" fmla="*/ 1343025 w 1438275"/>
                <a:gd name="connsiteY677" fmla="*/ 1592580 h 1885950"/>
                <a:gd name="connsiteX678" fmla="*/ 1339691 w 1438275"/>
                <a:gd name="connsiteY678" fmla="*/ 1606201 h 1885950"/>
                <a:gd name="connsiteX679" fmla="*/ 1333405 w 1438275"/>
                <a:gd name="connsiteY679" fmla="*/ 1615630 h 1885950"/>
                <a:gd name="connsiteX680" fmla="*/ 1330928 w 1438275"/>
                <a:gd name="connsiteY680" fmla="*/ 1614678 h 1885950"/>
                <a:gd name="connsiteX681" fmla="*/ 1328833 w 1438275"/>
                <a:gd name="connsiteY681" fmla="*/ 1620488 h 1885950"/>
                <a:gd name="connsiteX682" fmla="*/ 1321784 w 1438275"/>
                <a:gd name="connsiteY682" fmla="*/ 1624774 h 1885950"/>
                <a:gd name="connsiteX683" fmla="*/ 1318641 w 1438275"/>
                <a:gd name="connsiteY683" fmla="*/ 1623536 h 1885950"/>
                <a:gd name="connsiteX684" fmla="*/ 1305592 w 1438275"/>
                <a:gd name="connsiteY684" fmla="*/ 1628489 h 1885950"/>
                <a:gd name="connsiteX685" fmla="*/ 1283589 w 1438275"/>
                <a:gd name="connsiteY685" fmla="*/ 1646111 h 1885950"/>
                <a:gd name="connsiteX686" fmla="*/ 1284256 w 1438275"/>
                <a:gd name="connsiteY686" fmla="*/ 1658112 h 1885950"/>
                <a:gd name="connsiteX687" fmla="*/ 1280446 w 1438275"/>
                <a:gd name="connsiteY687" fmla="*/ 1655826 h 1885950"/>
                <a:gd name="connsiteX688" fmla="*/ 1276922 w 1438275"/>
                <a:gd name="connsiteY688" fmla="*/ 1658112 h 1885950"/>
                <a:gd name="connsiteX689" fmla="*/ 1274541 w 1438275"/>
                <a:gd name="connsiteY689" fmla="*/ 1656779 h 1885950"/>
                <a:gd name="connsiteX690" fmla="*/ 1271397 w 1438275"/>
                <a:gd name="connsiteY690" fmla="*/ 1658112 h 1885950"/>
                <a:gd name="connsiteX691" fmla="*/ 1271969 w 1438275"/>
                <a:gd name="connsiteY691" fmla="*/ 1661065 h 1885950"/>
                <a:gd name="connsiteX692" fmla="*/ 1240727 w 1438275"/>
                <a:gd name="connsiteY692" fmla="*/ 1666399 h 1885950"/>
                <a:gd name="connsiteX693" fmla="*/ 1229487 w 1438275"/>
                <a:gd name="connsiteY693" fmla="*/ 1664208 h 1885950"/>
                <a:gd name="connsiteX694" fmla="*/ 1215390 w 1438275"/>
                <a:gd name="connsiteY694" fmla="*/ 1672018 h 1885950"/>
                <a:gd name="connsiteX695" fmla="*/ 1212818 w 1438275"/>
                <a:gd name="connsiteY695" fmla="*/ 1675352 h 1885950"/>
                <a:gd name="connsiteX696" fmla="*/ 1214533 w 1438275"/>
                <a:gd name="connsiteY696" fmla="*/ 1678781 h 1885950"/>
                <a:gd name="connsiteX697" fmla="*/ 1210056 w 1438275"/>
                <a:gd name="connsiteY697" fmla="*/ 1680591 h 1885950"/>
                <a:gd name="connsiteX698" fmla="*/ 1207199 w 1438275"/>
                <a:gd name="connsiteY698" fmla="*/ 1692402 h 1885950"/>
                <a:gd name="connsiteX699" fmla="*/ 1200817 w 1438275"/>
                <a:gd name="connsiteY699" fmla="*/ 1700879 h 1885950"/>
                <a:gd name="connsiteX700" fmla="*/ 1193578 w 1438275"/>
                <a:gd name="connsiteY700" fmla="*/ 1707832 h 1885950"/>
                <a:gd name="connsiteX701" fmla="*/ 1180910 w 1438275"/>
                <a:gd name="connsiteY701" fmla="*/ 1713357 h 1885950"/>
                <a:gd name="connsiteX702" fmla="*/ 1177481 w 1438275"/>
                <a:gd name="connsiteY702" fmla="*/ 1732693 h 1885950"/>
                <a:gd name="connsiteX703" fmla="*/ 1170242 w 1438275"/>
                <a:gd name="connsiteY703" fmla="*/ 1734312 h 1885950"/>
                <a:gd name="connsiteX704" fmla="*/ 1169289 w 1438275"/>
                <a:gd name="connsiteY704" fmla="*/ 1732597 h 1885950"/>
                <a:gd name="connsiteX705" fmla="*/ 1165193 w 1438275"/>
                <a:gd name="connsiteY705" fmla="*/ 1736979 h 1885950"/>
                <a:gd name="connsiteX706" fmla="*/ 1153192 w 1438275"/>
                <a:gd name="connsiteY706" fmla="*/ 1740312 h 1885950"/>
                <a:gd name="connsiteX707" fmla="*/ 1147477 w 1438275"/>
                <a:gd name="connsiteY707" fmla="*/ 1738408 h 1885950"/>
                <a:gd name="connsiteX708" fmla="*/ 1147572 w 1438275"/>
                <a:gd name="connsiteY708" fmla="*/ 1734312 h 1885950"/>
                <a:gd name="connsiteX709" fmla="*/ 1144905 w 1438275"/>
                <a:gd name="connsiteY709" fmla="*/ 1734026 h 1885950"/>
                <a:gd name="connsiteX710" fmla="*/ 1141857 w 1438275"/>
                <a:gd name="connsiteY710" fmla="*/ 1728978 h 1885950"/>
                <a:gd name="connsiteX711" fmla="*/ 1138714 w 1438275"/>
                <a:gd name="connsiteY711" fmla="*/ 1729264 h 1885950"/>
                <a:gd name="connsiteX712" fmla="*/ 1124236 w 1438275"/>
                <a:gd name="connsiteY712" fmla="*/ 1737741 h 1885950"/>
                <a:gd name="connsiteX713" fmla="*/ 1116330 w 1438275"/>
                <a:gd name="connsiteY713" fmla="*/ 1746218 h 1885950"/>
                <a:gd name="connsiteX714" fmla="*/ 1104614 w 1438275"/>
                <a:gd name="connsiteY714" fmla="*/ 1751076 h 1885950"/>
                <a:gd name="connsiteX715" fmla="*/ 1100709 w 1438275"/>
                <a:gd name="connsiteY715" fmla="*/ 1757267 h 1885950"/>
                <a:gd name="connsiteX716" fmla="*/ 1093756 w 1438275"/>
                <a:gd name="connsiteY716" fmla="*/ 1758315 h 1885950"/>
                <a:gd name="connsiteX717" fmla="*/ 1091470 w 1438275"/>
                <a:gd name="connsiteY717" fmla="*/ 1767364 h 1885950"/>
                <a:gd name="connsiteX718" fmla="*/ 1087089 w 1438275"/>
                <a:gd name="connsiteY718" fmla="*/ 1760505 h 1885950"/>
                <a:gd name="connsiteX719" fmla="*/ 1083564 w 1438275"/>
                <a:gd name="connsiteY719" fmla="*/ 1760505 h 1885950"/>
                <a:gd name="connsiteX720" fmla="*/ 1068133 w 1438275"/>
                <a:gd name="connsiteY720" fmla="*/ 1775079 h 1885950"/>
                <a:gd name="connsiteX721" fmla="*/ 1064133 w 1438275"/>
                <a:gd name="connsiteY721" fmla="*/ 1784413 h 1885950"/>
                <a:gd name="connsiteX722" fmla="*/ 1059180 w 1438275"/>
                <a:gd name="connsiteY722" fmla="*/ 1784985 h 1885950"/>
                <a:gd name="connsiteX723" fmla="*/ 1048131 w 1438275"/>
                <a:gd name="connsiteY723" fmla="*/ 1779651 h 1885950"/>
                <a:gd name="connsiteX724" fmla="*/ 1045369 w 1438275"/>
                <a:gd name="connsiteY724" fmla="*/ 1766697 h 1885950"/>
                <a:gd name="connsiteX725" fmla="*/ 1047083 w 1438275"/>
                <a:gd name="connsiteY725" fmla="*/ 1760505 h 1885950"/>
                <a:gd name="connsiteX726" fmla="*/ 1055751 w 1438275"/>
                <a:gd name="connsiteY726" fmla="*/ 1750409 h 1885950"/>
                <a:gd name="connsiteX727" fmla="*/ 1070229 w 1438275"/>
                <a:gd name="connsiteY727" fmla="*/ 1741075 h 1885950"/>
                <a:gd name="connsiteX728" fmla="*/ 1070896 w 1438275"/>
                <a:gd name="connsiteY728" fmla="*/ 1737931 h 1885950"/>
                <a:gd name="connsiteX729" fmla="*/ 1063466 w 1438275"/>
                <a:gd name="connsiteY729" fmla="*/ 1722691 h 1885950"/>
                <a:gd name="connsiteX730" fmla="*/ 1059942 w 1438275"/>
                <a:gd name="connsiteY730" fmla="*/ 1721929 h 1885950"/>
                <a:gd name="connsiteX731" fmla="*/ 1058037 w 1438275"/>
                <a:gd name="connsiteY731" fmla="*/ 1726787 h 1885950"/>
                <a:gd name="connsiteX732" fmla="*/ 1041083 w 1438275"/>
                <a:gd name="connsiteY732" fmla="*/ 1738979 h 1885950"/>
                <a:gd name="connsiteX733" fmla="*/ 1029462 w 1438275"/>
                <a:gd name="connsiteY733" fmla="*/ 1728311 h 1885950"/>
                <a:gd name="connsiteX734" fmla="*/ 1016508 w 1438275"/>
                <a:gd name="connsiteY734" fmla="*/ 1709166 h 1885950"/>
                <a:gd name="connsiteX735" fmla="*/ 1008793 w 1438275"/>
                <a:gd name="connsiteY735" fmla="*/ 1703261 h 1885950"/>
                <a:gd name="connsiteX736" fmla="*/ 999554 w 1438275"/>
                <a:gd name="connsiteY736" fmla="*/ 1687163 h 1885950"/>
                <a:gd name="connsiteX737" fmla="*/ 988124 w 1438275"/>
                <a:gd name="connsiteY737" fmla="*/ 1679924 h 1885950"/>
                <a:gd name="connsiteX738" fmla="*/ 985076 w 1438275"/>
                <a:gd name="connsiteY738" fmla="*/ 1669352 h 1885950"/>
                <a:gd name="connsiteX739" fmla="*/ 971169 w 1438275"/>
                <a:gd name="connsiteY739" fmla="*/ 1664018 h 1885950"/>
                <a:gd name="connsiteX740" fmla="*/ 962597 w 1438275"/>
                <a:gd name="connsiteY740" fmla="*/ 1669828 h 1885950"/>
                <a:gd name="connsiteX741" fmla="*/ 963358 w 1438275"/>
                <a:gd name="connsiteY741" fmla="*/ 1674400 h 1885950"/>
                <a:gd name="connsiteX742" fmla="*/ 960882 w 1438275"/>
                <a:gd name="connsiteY742" fmla="*/ 1677734 h 1885950"/>
                <a:gd name="connsiteX743" fmla="*/ 953548 w 1438275"/>
                <a:gd name="connsiteY743" fmla="*/ 1678781 h 1885950"/>
                <a:gd name="connsiteX744" fmla="*/ 945928 w 1438275"/>
                <a:gd name="connsiteY744" fmla="*/ 1676019 h 1885950"/>
                <a:gd name="connsiteX745" fmla="*/ 935927 w 1438275"/>
                <a:gd name="connsiteY745" fmla="*/ 1663636 h 1885950"/>
                <a:gd name="connsiteX746" fmla="*/ 920496 w 1438275"/>
                <a:gd name="connsiteY746" fmla="*/ 1677734 h 1885950"/>
                <a:gd name="connsiteX747" fmla="*/ 918972 w 1438275"/>
                <a:gd name="connsiteY747" fmla="*/ 1693164 h 1885950"/>
                <a:gd name="connsiteX748" fmla="*/ 913924 w 1438275"/>
                <a:gd name="connsiteY748" fmla="*/ 1697450 h 1885950"/>
                <a:gd name="connsiteX749" fmla="*/ 895350 w 1438275"/>
                <a:gd name="connsiteY749" fmla="*/ 1687259 h 1885950"/>
                <a:gd name="connsiteX750" fmla="*/ 865632 w 1438275"/>
                <a:gd name="connsiteY750" fmla="*/ 1678400 h 1885950"/>
                <a:gd name="connsiteX751" fmla="*/ 858869 w 1438275"/>
                <a:gd name="connsiteY751" fmla="*/ 1679924 h 1885950"/>
                <a:gd name="connsiteX752" fmla="*/ 854583 w 1438275"/>
                <a:gd name="connsiteY752" fmla="*/ 1686592 h 1885950"/>
                <a:gd name="connsiteX753" fmla="*/ 855059 w 1438275"/>
                <a:gd name="connsiteY753" fmla="*/ 1690306 h 1885950"/>
                <a:gd name="connsiteX754" fmla="*/ 890016 w 1438275"/>
                <a:gd name="connsiteY754" fmla="*/ 1717834 h 1885950"/>
                <a:gd name="connsiteX755" fmla="*/ 890397 w 1438275"/>
                <a:gd name="connsiteY755" fmla="*/ 1720691 h 1885950"/>
                <a:gd name="connsiteX756" fmla="*/ 885063 w 1438275"/>
                <a:gd name="connsiteY756" fmla="*/ 1725073 h 1885950"/>
                <a:gd name="connsiteX757" fmla="*/ 870490 w 1438275"/>
                <a:gd name="connsiteY757" fmla="*/ 1724120 h 1885950"/>
                <a:gd name="connsiteX758" fmla="*/ 842010 w 1438275"/>
                <a:gd name="connsiteY758" fmla="*/ 1712309 h 1885950"/>
                <a:gd name="connsiteX759" fmla="*/ 841248 w 1438275"/>
                <a:gd name="connsiteY759" fmla="*/ 1704784 h 1885950"/>
                <a:gd name="connsiteX760" fmla="*/ 838010 w 1438275"/>
                <a:gd name="connsiteY760" fmla="*/ 1703451 h 1885950"/>
                <a:gd name="connsiteX761" fmla="*/ 822103 w 1438275"/>
                <a:gd name="connsiteY761" fmla="*/ 1711071 h 1885950"/>
                <a:gd name="connsiteX762" fmla="*/ 791814 w 1438275"/>
                <a:gd name="connsiteY762" fmla="*/ 1748885 h 1885950"/>
                <a:gd name="connsiteX763" fmla="*/ 784098 w 1438275"/>
                <a:gd name="connsiteY763" fmla="*/ 1752790 h 1885950"/>
                <a:gd name="connsiteX764" fmla="*/ 769334 w 1438275"/>
                <a:gd name="connsiteY764" fmla="*/ 1752314 h 1885950"/>
                <a:gd name="connsiteX765" fmla="*/ 763429 w 1438275"/>
                <a:gd name="connsiteY765" fmla="*/ 1754600 h 1885950"/>
                <a:gd name="connsiteX766" fmla="*/ 755237 w 1438275"/>
                <a:gd name="connsiteY766" fmla="*/ 1766983 h 1885950"/>
                <a:gd name="connsiteX767" fmla="*/ 752475 w 1438275"/>
                <a:gd name="connsiteY767" fmla="*/ 1764411 h 1885950"/>
                <a:gd name="connsiteX768" fmla="*/ 747427 w 1438275"/>
                <a:gd name="connsiteY768" fmla="*/ 1744027 h 1885950"/>
                <a:gd name="connsiteX769" fmla="*/ 740569 w 1438275"/>
                <a:gd name="connsiteY769" fmla="*/ 1736598 h 1885950"/>
                <a:gd name="connsiteX770" fmla="*/ 736092 w 1438275"/>
                <a:gd name="connsiteY770" fmla="*/ 1736121 h 1885950"/>
                <a:gd name="connsiteX771" fmla="*/ 709994 w 1438275"/>
                <a:gd name="connsiteY771" fmla="*/ 1753743 h 1885950"/>
                <a:gd name="connsiteX772" fmla="*/ 703612 w 1438275"/>
                <a:gd name="connsiteY772" fmla="*/ 1770983 h 1885950"/>
                <a:gd name="connsiteX773" fmla="*/ 696564 w 1438275"/>
                <a:gd name="connsiteY773" fmla="*/ 1773174 h 1885950"/>
                <a:gd name="connsiteX774" fmla="*/ 692182 w 1438275"/>
                <a:gd name="connsiteY774" fmla="*/ 1777936 h 1885950"/>
                <a:gd name="connsiteX775" fmla="*/ 682562 w 1438275"/>
                <a:gd name="connsiteY775" fmla="*/ 1777079 h 1885950"/>
                <a:gd name="connsiteX776" fmla="*/ 673132 w 1438275"/>
                <a:gd name="connsiteY776" fmla="*/ 1786033 h 1885950"/>
                <a:gd name="connsiteX777" fmla="*/ 668465 w 1438275"/>
                <a:gd name="connsiteY777" fmla="*/ 1786414 h 1885950"/>
                <a:gd name="connsiteX778" fmla="*/ 661512 w 1438275"/>
                <a:gd name="connsiteY778" fmla="*/ 1780413 h 1885950"/>
                <a:gd name="connsiteX779" fmla="*/ 642366 w 1438275"/>
                <a:gd name="connsiteY779" fmla="*/ 1780318 h 1885950"/>
                <a:gd name="connsiteX780" fmla="*/ 631127 w 1438275"/>
                <a:gd name="connsiteY780" fmla="*/ 1784128 h 1885950"/>
                <a:gd name="connsiteX781" fmla="*/ 621697 w 1438275"/>
                <a:gd name="connsiteY781" fmla="*/ 1782985 h 1885950"/>
                <a:gd name="connsiteX782" fmla="*/ 606076 w 1438275"/>
                <a:gd name="connsiteY782" fmla="*/ 1791367 h 1885950"/>
                <a:gd name="connsiteX783" fmla="*/ 595503 w 1438275"/>
                <a:gd name="connsiteY783" fmla="*/ 1789462 h 1885950"/>
                <a:gd name="connsiteX784" fmla="*/ 575881 w 1438275"/>
                <a:gd name="connsiteY784" fmla="*/ 1791748 h 1885950"/>
                <a:gd name="connsiteX785" fmla="*/ 559499 w 1438275"/>
                <a:gd name="connsiteY785" fmla="*/ 1800606 h 1885950"/>
                <a:gd name="connsiteX786" fmla="*/ 551212 w 1438275"/>
                <a:gd name="connsiteY786" fmla="*/ 1800510 h 1885950"/>
                <a:gd name="connsiteX787" fmla="*/ 545402 w 1438275"/>
                <a:gd name="connsiteY787" fmla="*/ 1804702 h 1885950"/>
                <a:gd name="connsiteX788" fmla="*/ 540449 w 1438275"/>
                <a:gd name="connsiteY788" fmla="*/ 1804511 h 1885950"/>
                <a:gd name="connsiteX789" fmla="*/ 530543 w 1438275"/>
                <a:gd name="connsiteY789" fmla="*/ 1812607 h 1885950"/>
                <a:gd name="connsiteX790" fmla="*/ 517874 w 1438275"/>
                <a:gd name="connsiteY790" fmla="*/ 1809083 h 1885950"/>
                <a:gd name="connsiteX791" fmla="*/ 512445 w 1438275"/>
                <a:gd name="connsiteY791" fmla="*/ 1817751 h 1885950"/>
                <a:gd name="connsiteX792" fmla="*/ 503968 w 1438275"/>
                <a:gd name="connsiteY792" fmla="*/ 1818322 h 1885950"/>
                <a:gd name="connsiteX793" fmla="*/ 490919 w 1438275"/>
                <a:gd name="connsiteY793" fmla="*/ 1811178 h 1885950"/>
                <a:gd name="connsiteX794" fmla="*/ 484346 w 1438275"/>
                <a:gd name="connsiteY794" fmla="*/ 1799844 h 1885950"/>
                <a:gd name="connsiteX795" fmla="*/ 480441 w 1438275"/>
                <a:gd name="connsiteY795" fmla="*/ 1798891 h 1885950"/>
                <a:gd name="connsiteX796" fmla="*/ 476917 w 1438275"/>
                <a:gd name="connsiteY796" fmla="*/ 1793271 h 1885950"/>
                <a:gd name="connsiteX797" fmla="*/ 466820 w 1438275"/>
                <a:gd name="connsiteY797" fmla="*/ 1789080 h 1885950"/>
                <a:gd name="connsiteX798" fmla="*/ 454628 w 1438275"/>
                <a:gd name="connsiteY798" fmla="*/ 1768887 h 1885950"/>
                <a:gd name="connsiteX799" fmla="*/ 445008 w 1438275"/>
                <a:gd name="connsiteY799" fmla="*/ 1768887 h 1885950"/>
                <a:gd name="connsiteX800" fmla="*/ 441770 w 1438275"/>
                <a:gd name="connsiteY800" fmla="*/ 1762887 h 1885950"/>
                <a:gd name="connsiteX801" fmla="*/ 422815 w 1438275"/>
                <a:gd name="connsiteY801" fmla="*/ 1752695 h 1885950"/>
                <a:gd name="connsiteX802" fmla="*/ 409194 w 1438275"/>
                <a:gd name="connsiteY802" fmla="*/ 1755648 h 1885950"/>
                <a:gd name="connsiteX803" fmla="*/ 397193 w 1438275"/>
                <a:gd name="connsiteY803" fmla="*/ 1765745 h 1885950"/>
                <a:gd name="connsiteX804" fmla="*/ 388525 w 1438275"/>
                <a:gd name="connsiteY804" fmla="*/ 1769078 h 1885950"/>
                <a:gd name="connsiteX805" fmla="*/ 364808 w 1438275"/>
                <a:gd name="connsiteY805" fmla="*/ 1764887 h 1885950"/>
                <a:gd name="connsiteX806" fmla="*/ 357664 w 1438275"/>
                <a:gd name="connsiteY806" fmla="*/ 1769459 h 1885950"/>
                <a:gd name="connsiteX807" fmla="*/ 349091 w 1438275"/>
                <a:gd name="connsiteY807" fmla="*/ 1783461 h 1885950"/>
                <a:gd name="connsiteX808" fmla="*/ 347758 w 1438275"/>
                <a:gd name="connsiteY808" fmla="*/ 1809464 h 1885950"/>
                <a:gd name="connsiteX809" fmla="*/ 342900 w 1438275"/>
                <a:gd name="connsiteY809" fmla="*/ 1816894 h 1885950"/>
                <a:gd name="connsiteX810" fmla="*/ 344329 w 1438275"/>
                <a:gd name="connsiteY810" fmla="*/ 1822037 h 1885950"/>
                <a:gd name="connsiteX811" fmla="*/ 329375 w 1438275"/>
                <a:gd name="connsiteY811" fmla="*/ 1837277 h 1885950"/>
                <a:gd name="connsiteX812" fmla="*/ 324041 w 1438275"/>
                <a:gd name="connsiteY812" fmla="*/ 1839944 h 1885950"/>
                <a:gd name="connsiteX813" fmla="*/ 317373 w 1438275"/>
                <a:gd name="connsiteY813" fmla="*/ 1839087 h 1885950"/>
                <a:gd name="connsiteX814" fmla="*/ 310515 w 1438275"/>
                <a:gd name="connsiteY814" fmla="*/ 1843278 h 1885950"/>
                <a:gd name="connsiteX815" fmla="*/ 301943 w 1438275"/>
                <a:gd name="connsiteY815" fmla="*/ 1837849 h 1885950"/>
                <a:gd name="connsiteX816" fmla="*/ 292132 w 1438275"/>
                <a:gd name="connsiteY816" fmla="*/ 1836515 h 1885950"/>
                <a:gd name="connsiteX817" fmla="*/ 282035 w 1438275"/>
                <a:gd name="connsiteY817" fmla="*/ 1844135 h 1885950"/>
                <a:gd name="connsiteX818" fmla="*/ 259461 w 1438275"/>
                <a:gd name="connsiteY818" fmla="*/ 1851755 h 1885950"/>
                <a:gd name="connsiteX819" fmla="*/ 259270 w 1438275"/>
                <a:gd name="connsiteY819" fmla="*/ 1858899 h 1885950"/>
                <a:gd name="connsiteX820" fmla="*/ 250984 w 1438275"/>
                <a:gd name="connsiteY820" fmla="*/ 1860518 h 1885950"/>
                <a:gd name="connsiteX821" fmla="*/ 241649 w 1438275"/>
                <a:gd name="connsiteY821" fmla="*/ 1874329 h 1885950"/>
                <a:gd name="connsiteX822" fmla="*/ 221170 w 1438275"/>
                <a:gd name="connsiteY822" fmla="*/ 1883759 h 1885950"/>
                <a:gd name="connsiteX823" fmla="*/ 217361 w 1438275"/>
                <a:gd name="connsiteY823" fmla="*/ 1870424 h 1885950"/>
                <a:gd name="connsiteX824" fmla="*/ 221361 w 1438275"/>
                <a:gd name="connsiteY824" fmla="*/ 1852993 h 1885950"/>
                <a:gd name="connsiteX825" fmla="*/ 219647 w 1438275"/>
                <a:gd name="connsiteY825" fmla="*/ 1834324 h 1885950"/>
                <a:gd name="connsiteX826" fmla="*/ 213646 w 1438275"/>
                <a:gd name="connsiteY826" fmla="*/ 1815560 h 1885950"/>
                <a:gd name="connsiteX827" fmla="*/ 213455 w 1438275"/>
                <a:gd name="connsiteY827" fmla="*/ 1788700 h 1885950"/>
                <a:gd name="connsiteX828" fmla="*/ 210788 w 1438275"/>
                <a:gd name="connsiteY828" fmla="*/ 1786890 h 1885950"/>
                <a:gd name="connsiteX829" fmla="*/ 210693 w 1438275"/>
                <a:gd name="connsiteY829" fmla="*/ 1790509 h 1885950"/>
                <a:gd name="connsiteX830" fmla="*/ 178784 w 1438275"/>
                <a:gd name="connsiteY830" fmla="*/ 1787652 h 1885950"/>
                <a:gd name="connsiteX831" fmla="*/ 171260 w 1438275"/>
                <a:gd name="connsiteY831" fmla="*/ 1775174 h 1885950"/>
                <a:gd name="connsiteX832" fmla="*/ 156210 w 1438275"/>
                <a:gd name="connsiteY832" fmla="*/ 1774698 h 1885950"/>
                <a:gd name="connsiteX833" fmla="*/ 146685 w 1438275"/>
                <a:gd name="connsiteY833" fmla="*/ 1777651 h 1885950"/>
                <a:gd name="connsiteX834" fmla="*/ 132588 w 1438275"/>
                <a:gd name="connsiteY834" fmla="*/ 1791367 h 1885950"/>
                <a:gd name="connsiteX835" fmla="*/ 120587 w 1438275"/>
                <a:gd name="connsiteY835" fmla="*/ 1785461 h 1885950"/>
                <a:gd name="connsiteX836" fmla="*/ 101156 w 1438275"/>
                <a:gd name="connsiteY836" fmla="*/ 1770507 h 1885950"/>
                <a:gd name="connsiteX837" fmla="*/ 104489 w 1438275"/>
                <a:gd name="connsiteY837" fmla="*/ 1756124 h 1885950"/>
                <a:gd name="connsiteX838" fmla="*/ 103727 w 1438275"/>
                <a:gd name="connsiteY838" fmla="*/ 1743170 h 1885950"/>
                <a:gd name="connsiteX839" fmla="*/ 120491 w 1438275"/>
                <a:gd name="connsiteY839" fmla="*/ 1727359 h 1885950"/>
                <a:gd name="connsiteX840" fmla="*/ 127445 w 1438275"/>
                <a:gd name="connsiteY840" fmla="*/ 1703737 h 1885950"/>
                <a:gd name="connsiteX841" fmla="*/ 125444 w 1438275"/>
                <a:gd name="connsiteY841" fmla="*/ 1696593 h 1885950"/>
                <a:gd name="connsiteX842" fmla="*/ 117348 w 1438275"/>
                <a:gd name="connsiteY842" fmla="*/ 1689449 h 1885950"/>
                <a:gd name="connsiteX843" fmla="*/ 105061 w 1438275"/>
                <a:gd name="connsiteY843" fmla="*/ 1665255 h 1885950"/>
                <a:gd name="connsiteX844" fmla="*/ 104108 w 1438275"/>
                <a:gd name="connsiteY844" fmla="*/ 1660493 h 1885950"/>
                <a:gd name="connsiteX845" fmla="*/ 110395 w 1438275"/>
                <a:gd name="connsiteY845" fmla="*/ 1645253 h 1885950"/>
                <a:gd name="connsiteX846" fmla="*/ 106870 w 1438275"/>
                <a:gd name="connsiteY846" fmla="*/ 1637347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</a:cxnLst>
              <a:rect l="l" t="t" r="r" b="b"/>
              <a:pathLst>
                <a:path w="1438275" h="1885950">
                  <a:moveTo>
                    <a:pt x="106870" y="1637347"/>
                  </a:moveTo>
                  <a:lnTo>
                    <a:pt x="115443" y="1627918"/>
                  </a:lnTo>
                  <a:lnTo>
                    <a:pt x="111538" y="1607058"/>
                  </a:lnTo>
                  <a:lnTo>
                    <a:pt x="124111" y="1593723"/>
                  </a:lnTo>
                  <a:lnTo>
                    <a:pt x="124492" y="1589055"/>
                  </a:lnTo>
                  <a:lnTo>
                    <a:pt x="129254" y="1583817"/>
                  </a:lnTo>
                  <a:lnTo>
                    <a:pt x="116681" y="1583531"/>
                  </a:lnTo>
                  <a:lnTo>
                    <a:pt x="112300" y="1580959"/>
                  </a:lnTo>
                  <a:lnTo>
                    <a:pt x="108395" y="1566767"/>
                  </a:lnTo>
                  <a:lnTo>
                    <a:pt x="96203" y="1554480"/>
                  </a:lnTo>
                  <a:lnTo>
                    <a:pt x="95726" y="1541526"/>
                  </a:lnTo>
                  <a:lnTo>
                    <a:pt x="104204" y="1539335"/>
                  </a:lnTo>
                  <a:lnTo>
                    <a:pt x="105728" y="1532477"/>
                  </a:lnTo>
                  <a:lnTo>
                    <a:pt x="101441" y="1523714"/>
                  </a:lnTo>
                  <a:lnTo>
                    <a:pt x="97917" y="1525143"/>
                  </a:lnTo>
                  <a:lnTo>
                    <a:pt x="101060" y="1518285"/>
                  </a:lnTo>
                  <a:lnTo>
                    <a:pt x="102775" y="1519618"/>
                  </a:lnTo>
                  <a:lnTo>
                    <a:pt x="124873" y="1506950"/>
                  </a:lnTo>
                  <a:lnTo>
                    <a:pt x="130397" y="1506950"/>
                  </a:lnTo>
                  <a:lnTo>
                    <a:pt x="134969" y="1491043"/>
                  </a:lnTo>
                  <a:lnTo>
                    <a:pt x="125920" y="1488186"/>
                  </a:lnTo>
                  <a:lnTo>
                    <a:pt x="124301" y="1491996"/>
                  </a:lnTo>
                  <a:lnTo>
                    <a:pt x="121444" y="1491996"/>
                  </a:lnTo>
                  <a:lnTo>
                    <a:pt x="116300" y="1487424"/>
                  </a:lnTo>
                  <a:lnTo>
                    <a:pt x="118491" y="1483043"/>
                  </a:lnTo>
                  <a:lnTo>
                    <a:pt x="123254" y="1484280"/>
                  </a:lnTo>
                  <a:lnTo>
                    <a:pt x="130302" y="1467135"/>
                  </a:lnTo>
                  <a:lnTo>
                    <a:pt x="129159" y="1464469"/>
                  </a:lnTo>
                  <a:lnTo>
                    <a:pt x="123158" y="1463707"/>
                  </a:lnTo>
                  <a:lnTo>
                    <a:pt x="126111" y="1460087"/>
                  </a:lnTo>
                  <a:lnTo>
                    <a:pt x="122873" y="1455515"/>
                  </a:lnTo>
                  <a:lnTo>
                    <a:pt x="119920" y="1457420"/>
                  </a:lnTo>
                  <a:lnTo>
                    <a:pt x="113538" y="1454562"/>
                  </a:lnTo>
                  <a:lnTo>
                    <a:pt x="98774" y="1461992"/>
                  </a:lnTo>
                  <a:lnTo>
                    <a:pt x="106490" y="1452467"/>
                  </a:lnTo>
                  <a:lnTo>
                    <a:pt x="101727" y="1447895"/>
                  </a:lnTo>
                  <a:lnTo>
                    <a:pt x="103823" y="1445133"/>
                  </a:lnTo>
                  <a:lnTo>
                    <a:pt x="100108" y="1442466"/>
                  </a:lnTo>
                  <a:lnTo>
                    <a:pt x="120777" y="1426178"/>
                  </a:lnTo>
                  <a:lnTo>
                    <a:pt x="121349" y="1421511"/>
                  </a:lnTo>
                  <a:lnTo>
                    <a:pt x="125635" y="1420939"/>
                  </a:lnTo>
                  <a:lnTo>
                    <a:pt x="133731" y="1408271"/>
                  </a:lnTo>
                  <a:lnTo>
                    <a:pt x="142208" y="1401032"/>
                  </a:lnTo>
                  <a:lnTo>
                    <a:pt x="144113" y="1403795"/>
                  </a:lnTo>
                  <a:lnTo>
                    <a:pt x="141542" y="1409509"/>
                  </a:lnTo>
                  <a:lnTo>
                    <a:pt x="143447" y="1408747"/>
                  </a:lnTo>
                  <a:lnTo>
                    <a:pt x="147257" y="1399508"/>
                  </a:lnTo>
                  <a:lnTo>
                    <a:pt x="139256" y="1386364"/>
                  </a:lnTo>
                  <a:lnTo>
                    <a:pt x="135255" y="1367409"/>
                  </a:lnTo>
                  <a:lnTo>
                    <a:pt x="131445" y="1362837"/>
                  </a:lnTo>
                  <a:lnTo>
                    <a:pt x="132302" y="1357027"/>
                  </a:lnTo>
                  <a:lnTo>
                    <a:pt x="126778" y="1353026"/>
                  </a:lnTo>
                  <a:lnTo>
                    <a:pt x="125349" y="1346549"/>
                  </a:lnTo>
                  <a:lnTo>
                    <a:pt x="111443" y="1326070"/>
                  </a:lnTo>
                  <a:lnTo>
                    <a:pt x="106013" y="1307592"/>
                  </a:lnTo>
                  <a:lnTo>
                    <a:pt x="107156" y="1299115"/>
                  </a:lnTo>
                  <a:lnTo>
                    <a:pt x="97631" y="1290733"/>
                  </a:lnTo>
                  <a:lnTo>
                    <a:pt x="94964" y="1280446"/>
                  </a:lnTo>
                  <a:lnTo>
                    <a:pt x="96774" y="1259395"/>
                  </a:lnTo>
                  <a:lnTo>
                    <a:pt x="91821" y="1247299"/>
                  </a:lnTo>
                  <a:lnTo>
                    <a:pt x="95060" y="1235869"/>
                  </a:lnTo>
                  <a:lnTo>
                    <a:pt x="97250" y="1236535"/>
                  </a:lnTo>
                  <a:lnTo>
                    <a:pt x="91916" y="1229487"/>
                  </a:lnTo>
                  <a:lnTo>
                    <a:pt x="112014" y="1217105"/>
                  </a:lnTo>
                  <a:lnTo>
                    <a:pt x="116777" y="1198626"/>
                  </a:lnTo>
                  <a:lnTo>
                    <a:pt x="122111" y="1190339"/>
                  </a:lnTo>
                  <a:lnTo>
                    <a:pt x="116967" y="1188625"/>
                  </a:lnTo>
                  <a:lnTo>
                    <a:pt x="121349" y="1183005"/>
                  </a:lnTo>
                  <a:lnTo>
                    <a:pt x="117824" y="1179005"/>
                  </a:lnTo>
                  <a:lnTo>
                    <a:pt x="103918" y="1172813"/>
                  </a:lnTo>
                  <a:lnTo>
                    <a:pt x="103061" y="1160812"/>
                  </a:lnTo>
                  <a:lnTo>
                    <a:pt x="108014" y="1159002"/>
                  </a:lnTo>
                  <a:lnTo>
                    <a:pt x="105347" y="1155287"/>
                  </a:lnTo>
                  <a:lnTo>
                    <a:pt x="115634" y="1146048"/>
                  </a:lnTo>
                  <a:lnTo>
                    <a:pt x="124206" y="1152715"/>
                  </a:lnTo>
                  <a:lnTo>
                    <a:pt x="144304" y="1151001"/>
                  </a:lnTo>
                  <a:lnTo>
                    <a:pt x="154305" y="1156144"/>
                  </a:lnTo>
                  <a:lnTo>
                    <a:pt x="162306" y="1155192"/>
                  </a:lnTo>
                  <a:lnTo>
                    <a:pt x="166402" y="1159288"/>
                  </a:lnTo>
                  <a:lnTo>
                    <a:pt x="177737" y="1156049"/>
                  </a:lnTo>
                  <a:lnTo>
                    <a:pt x="181451" y="1160621"/>
                  </a:lnTo>
                  <a:lnTo>
                    <a:pt x="198977" y="1153097"/>
                  </a:lnTo>
                  <a:lnTo>
                    <a:pt x="217456" y="1141285"/>
                  </a:lnTo>
                  <a:lnTo>
                    <a:pt x="220790" y="1129189"/>
                  </a:lnTo>
                  <a:lnTo>
                    <a:pt x="220504" y="1126712"/>
                  </a:lnTo>
                  <a:lnTo>
                    <a:pt x="207359" y="1121950"/>
                  </a:lnTo>
                  <a:lnTo>
                    <a:pt x="203835" y="1107091"/>
                  </a:lnTo>
                  <a:lnTo>
                    <a:pt x="218885" y="1094899"/>
                  </a:lnTo>
                  <a:lnTo>
                    <a:pt x="265938" y="1083945"/>
                  </a:lnTo>
                  <a:lnTo>
                    <a:pt x="267367" y="1087850"/>
                  </a:lnTo>
                  <a:lnTo>
                    <a:pt x="273653" y="1089089"/>
                  </a:lnTo>
                  <a:lnTo>
                    <a:pt x="290989" y="1087564"/>
                  </a:lnTo>
                  <a:lnTo>
                    <a:pt x="292418" y="1084802"/>
                  </a:lnTo>
                  <a:lnTo>
                    <a:pt x="298895" y="1090993"/>
                  </a:lnTo>
                  <a:lnTo>
                    <a:pt x="305943" y="1103947"/>
                  </a:lnTo>
                  <a:lnTo>
                    <a:pt x="318326" y="1102138"/>
                  </a:lnTo>
                  <a:lnTo>
                    <a:pt x="319564" y="1103471"/>
                  </a:lnTo>
                  <a:lnTo>
                    <a:pt x="316516" y="1105757"/>
                  </a:lnTo>
                  <a:lnTo>
                    <a:pt x="308039" y="1109567"/>
                  </a:lnTo>
                  <a:lnTo>
                    <a:pt x="310420" y="1118425"/>
                  </a:lnTo>
                  <a:lnTo>
                    <a:pt x="316516" y="1126998"/>
                  </a:lnTo>
                  <a:lnTo>
                    <a:pt x="332232" y="1121569"/>
                  </a:lnTo>
                  <a:lnTo>
                    <a:pt x="333375" y="1123378"/>
                  </a:lnTo>
                  <a:lnTo>
                    <a:pt x="344710" y="1118140"/>
                  </a:lnTo>
                  <a:lnTo>
                    <a:pt x="346234" y="1114330"/>
                  </a:lnTo>
                  <a:lnTo>
                    <a:pt x="337852" y="1106233"/>
                  </a:lnTo>
                  <a:lnTo>
                    <a:pt x="343376" y="1102995"/>
                  </a:lnTo>
                  <a:lnTo>
                    <a:pt x="340424" y="1092708"/>
                  </a:lnTo>
                  <a:lnTo>
                    <a:pt x="355664" y="1078706"/>
                  </a:lnTo>
                  <a:lnTo>
                    <a:pt x="366903" y="1073658"/>
                  </a:lnTo>
                  <a:lnTo>
                    <a:pt x="397669" y="1051655"/>
                  </a:lnTo>
                  <a:lnTo>
                    <a:pt x="400145" y="1053846"/>
                  </a:lnTo>
                  <a:lnTo>
                    <a:pt x="407575" y="1038606"/>
                  </a:lnTo>
                  <a:lnTo>
                    <a:pt x="428339" y="1021270"/>
                  </a:lnTo>
                  <a:lnTo>
                    <a:pt x="431197" y="999649"/>
                  </a:lnTo>
                  <a:lnTo>
                    <a:pt x="435293" y="993743"/>
                  </a:lnTo>
                  <a:lnTo>
                    <a:pt x="433959" y="991552"/>
                  </a:lnTo>
                  <a:lnTo>
                    <a:pt x="438436" y="974693"/>
                  </a:lnTo>
                  <a:lnTo>
                    <a:pt x="448247" y="974598"/>
                  </a:lnTo>
                  <a:lnTo>
                    <a:pt x="452152" y="964406"/>
                  </a:lnTo>
                  <a:lnTo>
                    <a:pt x="473774" y="966311"/>
                  </a:lnTo>
                  <a:lnTo>
                    <a:pt x="480441" y="960310"/>
                  </a:lnTo>
                  <a:lnTo>
                    <a:pt x="481012" y="947928"/>
                  </a:lnTo>
                  <a:lnTo>
                    <a:pt x="484632" y="940975"/>
                  </a:lnTo>
                  <a:lnTo>
                    <a:pt x="495300" y="934117"/>
                  </a:lnTo>
                  <a:lnTo>
                    <a:pt x="500253" y="927640"/>
                  </a:lnTo>
                  <a:lnTo>
                    <a:pt x="502063" y="907351"/>
                  </a:lnTo>
                  <a:lnTo>
                    <a:pt x="500539" y="898969"/>
                  </a:lnTo>
                  <a:lnTo>
                    <a:pt x="488347" y="886111"/>
                  </a:lnTo>
                  <a:lnTo>
                    <a:pt x="485680" y="876300"/>
                  </a:lnTo>
                  <a:lnTo>
                    <a:pt x="488156" y="863060"/>
                  </a:lnTo>
                  <a:lnTo>
                    <a:pt x="500348" y="846201"/>
                  </a:lnTo>
                  <a:lnTo>
                    <a:pt x="498920" y="840867"/>
                  </a:lnTo>
                  <a:lnTo>
                    <a:pt x="492633" y="838867"/>
                  </a:lnTo>
                  <a:lnTo>
                    <a:pt x="476726" y="845344"/>
                  </a:lnTo>
                  <a:lnTo>
                    <a:pt x="453009" y="877538"/>
                  </a:lnTo>
                  <a:lnTo>
                    <a:pt x="443294" y="879253"/>
                  </a:lnTo>
                  <a:lnTo>
                    <a:pt x="435769" y="874204"/>
                  </a:lnTo>
                  <a:lnTo>
                    <a:pt x="424529" y="871633"/>
                  </a:lnTo>
                  <a:lnTo>
                    <a:pt x="412718" y="874300"/>
                  </a:lnTo>
                  <a:lnTo>
                    <a:pt x="409004" y="879157"/>
                  </a:lnTo>
                  <a:lnTo>
                    <a:pt x="403098" y="904494"/>
                  </a:lnTo>
                  <a:lnTo>
                    <a:pt x="397288" y="910114"/>
                  </a:lnTo>
                  <a:lnTo>
                    <a:pt x="381667" y="901732"/>
                  </a:lnTo>
                  <a:lnTo>
                    <a:pt x="369379" y="879919"/>
                  </a:lnTo>
                  <a:lnTo>
                    <a:pt x="361664" y="873157"/>
                  </a:lnTo>
                  <a:lnTo>
                    <a:pt x="351377" y="881158"/>
                  </a:lnTo>
                  <a:lnTo>
                    <a:pt x="350139" y="886111"/>
                  </a:lnTo>
                  <a:lnTo>
                    <a:pt x="362903" y="902779"/>
                  </a:lnTo>
                  <a:lnTo>
                    <a:pt x="371475" y="905923"/>
                  </a:lnTo>
                  <a:lnTo>
                    <a:pt x="371189" y="910209"/>
                  </a:lnTo>
                  <a:lnTo>
                    <a:pt x="365474" y="912400"/>
                  </a:lnTo>
                  <a:lnTo>
                    <a:pt x="348425" y="902970"/>
                  </a:lnTo>
                  <a:lnTo>
                    <a:pt x="311372" y="858964"/>
                  </a:lnTo>
                  <a:lnTo>
                    <a:pt x="301752" y="856774"/>
                  </a:lnTo>
                  <a:lnTo>
                    <a:pt x="271462" y="869632"/>
                  </a:lnTo>
                  <a:lnTo>
                    <a:pt x="268034" y="867727"/>
                  </a:lnTo>
                  <a:lnTo>
                    <a:pt x="265462" y="852106"/>
                  </a:lnTo>
                  <a:lnTo>
                    <a:pt x="261461" y="846868"/>
                  </a:lnTo>
                  <a:lnTo>
                    <a:pt x="254413" y="852868"/>
                  </a:lnTo>
                  <a:lnTo>
                    <a:pt x="254413" y="869823"/>
                  </a:lnTo>
                  <a:lnTo>
                    <a:pt x="251651" y="874395"/>
                  </a:lnTo>
                  <a:lnTo>
                    <a:pt x="228886" y="876586"/>
                  </a:lnTo>
                  <a:lnTo>
                    <a:pt x="215075" y="871061"/>
                  </a:lnTo>
                  <a:lnTo>
                    <a:pt x="209360" y="858012"/>
                  </a:lnTo>
                  <a:lnTo>
                    <a:pt x="209645" y="842581"/>
                  </a:lnTo>
                  <a:lnTo>
                    <a:pt x="231553" y="825246"/>
                  </a:lnTo>
                  <a:lnTo>
                    <a:pt x="237935" y="812197"/>
                  </a:lnTo>
                  <a:lnTo>
                    <a:pt x="233458" y="808006"/>
                  </a:lnTo>
                  <a:lnTo>
                    <a:pt x="222409" y="808006"/>
                  </a:lnTo>
                  <a:lnTo>
                    <a:pt x="200787" y="821436"/>
                  </a:lnTo>
                  <a:lnTo>
                    <a:pt x="188309" y="825722"/>
                  </a:lnTo>
                  <a:lnTo>
                    <a:pt x="180880" y="820007"/>
                  </a:lnTo>
                  <a:lnTo>
                    <a:pt x="179546" y="805148"/>
                  </a:lnTo>
                  <a:lnTo>
                    <a:pt x="161449" y="769048"/>
                  </a:lnTo>
                  <a:lnTo>
                    <a:pt x="163068" y="751427"/>
                  </a:lnTo>
                  <a:lnTo>
                    <a:pt x="175736" y="727996"/>
                  </a:lnTo>
                  <a:lnTo>
                    <a:pt x="173831" y="711708"/>
                  </a:lnTo>
                  <a:lnTo>
                    <a:pt x="170021" y="709326"/>
                  </a:lnTo>
                  <a:lnTo>
                    <a:pt x="161544" y="711136"/>
                  </a:lnTo>
                  <a:lnTo>
                    <a:pt x="161163" y="696944"/>
                  </a:lnTo>
                  <a:lnTo>
                    <a:pt x="148019" y="700183"/>
                  </a:lnTo>
                  <a:lnTo>
                    <a:pt x="139256" y="681418"/>
                  </a:lnTo>
                  <a:lnTo>
                    <a:pt x="127635" y="683895"/>
                  </a:lnTo>
                  <a:lnTo>
                    <a:pt x="123730" y="649986"/>
                  </a:lnTo>
                  <a:lnTo>
                    <a:pt x="114014" y="635127"/>
                  </a:lnTo>
                  <a:lnTo>
                    <a:pt x="125920" y="624364"/>
                  </a:lnTo>
                  <a:lnTo>
                    <a:pt x="121634" y="617601"/>
                  </a:lnTo>
                  <a:lnTo>
                    <a:pt x="142208" y="605980"/>
                  </a:lnTo>
                  <a:lnTo>
                    <a:pt x="116491" y="559689"/>
                  </a:lnTo>
                  <a:lnTo>
                    <a:pt x="112967" y="544830"/>
                  </a:lnTo>
                  <a:lnTo>
                    <a:pt x="103918" y="540639"/>
                  </a:lnTo>
                  <a:lnTo>
                    <a:pt x="99346" y="528828"/>
                  </a:lnTo>
                  <a:lnTo>
                    <a:pt x="98774" y="518826"/>
                  </a:lnTo>
                  <a:lnTo>
                    <a:pt x="78391" y="523208"/>
                  </a:lnTo>
                  <a:lnTo>
                    <a:pt x="73914" y="507111"/>
                  </a:lnTo>
                  <a:lnTo>
                    <a:pt x="75438" y="499681"/>
                  </a:lnTo>
                  <a:lnTo>
                    <a:pt x="73628" y="491109"/>
                  </a:lnTo>
                  <a:lnTo>
                    <a:pt x="79153" y="482346"/>
                  </a:lnTo>
                  <a:lnTo>
                    <a:pt x="78391" y="474345"/>
                  </a:lnTo>
                  <a:lnTo>
                    <a:pt x="65246" y="483298"/>
                  </a:lnTo>
                  <a:lnTo>
                    <a:pt x="15431" y="495681"/>
                  </a:lnTo>
                  <a:lnTo>
                    <a:pt x="9525" y="488156"/>
                  </a:lnTo>
                  <a:lnTo>
                    <a:pt x="9906" y="481870"/>
                  </a:lnTo>
                  <a:lnTo>
                    <a:pt x="27432" y="467106"/>
                  </a:lnTo>
                  <a:lnTo>
                    <a:pt x="40862" y="443674"/>
                  </a:lnTo>
                  <a:lnTo>
                    <a:pt x="42101" y="402241"/>
                  </a:lnTo>
                  <a:lnTo>
                    <a:pt x="46292" y="406336"/>
                  </a:lnTo>
                  <a:lnTo>
                    <a:pt x="50959" y="396907"/>
                  </a:lnTo>
                  <a:lnTo>
                    <a:pt x="74581" y="368141"/>
                  </a:lnTo>
                  <a:lnTo>
                    <a:pt x="94107" y="350520"/>
                  </a:lnTo>
                  <a:lnTo>
                    <a:pt x="104966" y="344329"/>
                  </a:lnTo>
                  <a:lnTo>
                    <a:pt x="115348" y="342805"/>
                  </a:lnTo>
                  <a:lnTo>
                    <a:pt x="127445" y="333946"/>
                  </a:lnTo>
                  <a:lnTo>
                    <a:pt x="143542" y="328422"/>
                  </a:lnTo>
                  <a:lnTo>
                    <a:pt x="175736" y="347281"/>
                  </a:lnTo>
                  <a:lnTo>
                    <a:pt x="177737" y="342805"/>
                  </a:lnTo>
                  <a:lnTo>
                    <a:pt x="195262" y="328993"/>
                  </a:lnTo>
                  <a:lnTo>
                    <a:pt x="204692" y="290512"/>
                  </a:lnTo>
                  <a:lnTo>
                    <a:pt x="219551" y="285464"/>
                  </a:lnTo>
                  <a:lnTo>
                    <a:pt x="238601" y="285178"/>
                  </a:lnTo>
                  <a:lnTo>
                    <a:pt x="247079" y="281368"/>
                  </a:lnTo>
                  <a:lnTo>
                    <a:pt x="239840" y="262795"/>
                  </a:lnTo>
                  <a:lnTo>
                    <a:pt x="229362" y="251746"/>
                  </a:lnTo>
                  <a:lnTo>
                    <a:pt x="233934" y="248221"/>
                  </a:lnTo>
                  <a:lnTo>
                    <a:pt x="258509" y="237363"/>
                  </a:lnTo>
                  <a:lnTo>
                    <a:pt x="260699" y="241078"/>
                  </a:lnTo>
                  <a:lnTo>
                    <a:pt x="292227" y="231553"/>
                  </a:lnTo>
                  <a:lnTo>
                    <a:pt x="314325" y="228124"/>
                  </a:lnTo>
                  <a:lnTo>
                    <a:pt x="328136" y="229933"/>
                  </a:lnTo>
                  <a:lnTo>
                    <a:pt x="333947" y="227742"/>
                  </a:lnTo>
                  <a:lnTo>
                    <a:pt x="344424" y="244221"/>
                  </a:lnTo>
                  <a:lnTo>
                    <a:pt x="357759" y="239077"/>
                  </a:lnTo>
                  <a:lnTo>
                    <a:pt x="373190" y="240887"/>
                  </a:lnTo>
                  <a:lnTo>
                    <a:pt x="376904" y="244221"/>
                  </a:lnTo>
                  <a:lnTo>
                    <a:pt x="377952" y="249650"/>
                  </a:lnTo>
                  <a:lnTo>
                    <a:pt x="396526" y="259270"/>
                  </a:lnTo>
                  <a:lnTo>
                    <a:pt x="409289" y="242887"/>
                  </a:lnTo>
                  <a:lnTo>
                    <a:pt x="413099" y="226028"/>
                  </a:lnTo>
                  <a:lnTo>
                    <a:pt x="435293" y="210217"/>
                  </a:lnTo>
                  <a:lnTo>
                    <a:pt x="444437" y="214598"/>
                  </a:lnTo>
                  <a:lnTo>
                    <a:pt x="459677" y="215741"/>
                  </a:lnTo>
                  <a:lnTo>
                    <a:pt x="473964" y="211931"/>
                  </a:lnTo>
                  <a:lnTo>
                    <a:pt x="487204" y="201930"/>
                  </a:lnTo>
                  <a:lnTo>
                    <a:pt x="494729" y="213074"/>
                  </a:lnTo>
                  <a:lnTo>
                    <a:pt x="511778" y="225742"/>
                  </a:lnTo>
                  <a:lnTo>
                    <a:pt x="517208" y="220884"/>
                  </a:lnTo>
                  <a:lnTo>
                    <a:pt x="521208" y="212503"/>
                  </a:lnTo>
                  <a:lnTo>
                    <a:pt x="527971" y="207264"/>
                  </a:lnTo>
                  <a:lnTo>
                    <a:pt x="515112" y="190786"/>
                  </a:lnTo>
                  <a:lnTo>
                    <a:pt x="544164" y="190976"/>
                  </a:lnTo>
                  <a:lnTo>
                    <a:pt x="560546" y="185928"/>
                  </a:lnTo>
                  <a:lnTo>
                    <a:pt x="597123" y="185547"/>
                  </a:lnTo>
                  <a:lnTo>
                    <a:pt x="623221" y="191167"/>
                  </a:lnTo>
                  <a:lnTo>
                    <a:pt x="622840" y="186880"/>
                  </a:lnTo>
                  <a:lnTo>
                    <a:pt x="649796" y="177260"/>
                  </a:lnTo>
                  <a:lnTo>
                    <a:pt x="667893" y="179165"/>
                  </a:lnTo>
                  <a:lnTo>
                    <a:pt x="680276" y="177165"/>
                  </a:lnTo>
                  <a:lnTo>
                    <a:pt x="682085" y="168973"/>
                  </a:lnTo>
                  <a:lnTo>
                    <a:pt x="690467" y="159448"/>
                  </a:lnTo>
                  <a:lnTo>
                    <a:pt x="696278" y="146590"/>
                  </a:lnTo>
                  <a:lnTo>
                    <a:pt x="707232" y="148304"/>
                  </a:lnTo>
                  <a:lnTo>
                    <a:pt x="709231" y="145828"/>
                  </a:lnTo>
                  <a:lnTo>
                    <a:pt x="713899" y="125444"/>
                  </a:lnTo>
                  <a:lnTo>
                    <a:pt x="719614" y="115824"/>
                  </a:lnTo>
                  <a:lnTo>
                    <a:pt x="712946" y="106108"/>
                  </a:lnTo>
                  <a:lnTo>
                    <a:pt x="717233" y="98774"/>
                  </a:lnTo>
                  <a:lnTo>
                    <a:pt x="721138" y="98107"/>
                  </a:lnTo>
                  <a:lnTo>
                    <a:pt x="711137" y="91535"/>
                  </a:lnTo>
                  <a:lnTo>
                    <a:pt x="710280" y="84010"/>
                  </a:lnTo>
                  <a:lnTo>
                    <a:pt x="701135" y="82867"/>
                  </a:lnTo>
                  <a:lnTo>
                    <a:pt x="690848" y="75628"/>
                  </a:lnTo>
                  <a:lnTo>
                    <a:pt x="688753" y="58959"/>
                  </a:lnTo>
                  <a:lnTo>
                    <a:pt x="698659" y="45053"/>
                  </a:lnTo>
                  <a:lnTo>
                    <a:pt x="711232" y="34385"/>
                  </a:lnTo>
                  <a:lnTo>
                    <a:pt x="722091" y="27146"/>
                  </a:lnTo>
                  <a:lnTo>
                    <a:pt x="739235" y="22288"/>
                  </a:lnTo>
                  <a:lnTo>
                    <a:pt x="750570" y="20574"/>
                  </a:lnTo>
                  <a:lnTo>
                    <a:pt x="768191" y="23717"/>
                  </a:lnTo>
                  <a:lnTo>
                    <a:pt x="773811" y="36576"/>
                  </a:lnTo>
                  <a:lnTo>
                    <a:pt x="771049" y="52387"/>
                  </a:lnTo>
                  <a:lnTo>
                    <a:pt x="786574" y="72675"/>
                  </a:lnTo>
                  <a:lnTo>
                    <a:pt x="791432" y="84010"/>
                  </a:lnTo>
                  <a:lnTo>
                    <a:pt x="804101" y="92011"/>
                  </a:lnTo>
                  <a:lnTo>
                    <a:pt x="834295" y="92773"/>
                  </a:lnTo>
                  <a:lnTo>
                    <a:pt x="854393" y="79248"/>
                  </a:lnTo>
                  <a:lnTo>
                    <a:pt x="873919" y="78295"/>
                  </a:lnTo>
                  <a:lnTo>
                    <a:pt x="887444" y="68580"/>
                  </a:lnTo>
                  <a:lnTo>
                    <a:pt x="922211" y="59531"/>
                  </a:lnTo>
                  <a:lnTo>
                    <a:pt x="929355" y="69247"/>
                  </a:lnTo>
                  <a:lnTo>
                    <a:pt x="935355" y="64675"/>
                  </a:lnTo>
                  <a:lnTo>
                    <a:pt x="955643" y="58579"/>
                  </a:lnTo>
                  <a:lnTo>
                    <a:pt x="976598" y="41338"/>
                  </a:lnTo>
                  <a:lnTo>
                    <a:pt x="998601" y="30384"/>
                  </a:lnTo>
                  <a:lnTo>
                    <a:pt x="998029" y="21907"/>
                  </a:lnTo>
                  <a:lnTo>
                    <a:pt x="989647" y="14287"/>
                  </a:lnTo>
                  <a:lnTo>
                    <a:pt x="995553" y="9525"/>
                  </a:lnTo>
                  <a:lnTo>
                    <a:pt x="1001554" y="21050"/>
                  </a:lnTo>
                  <a:lnTo>
                    <a:pt x="1002697" y="29242"/>
                  </a:lnTo>
                  <a:lnTo>
                    <a:pt x="1012127" y="40957"/>
                  </a:lnTo>
                  <a:lnTo>
                    <a:pt x="1009650" y="50482"/>
                  </a:lnTo>
                  <a:lnTo>
                    <a:pt x="1012508" y="49816"/>
                  </a:lnTo>
                  <a:lnTo>
                    <a:pt x="1012603" y="68484"/>
                  </a:lnTo>
                  <a:lnTo>
                    <a:pt x="1018604" y="71818"/>
                  </a:lnTo>
                  <a:lnTo>
                    <a:pt x="1040321" y="70199"/>
                  </a:lnTo>
                  <a:lnTo>
                    <a:pt x="1076039" y="72009"/>
                  </a:lnTo>
                  <a:lnTo>
                    <a:pt x="1089184" y="60388"/>
                  </a:lnTo>
                  <a:lnTo>
                    <a:pt x="1093851" y="63055"/>
                  </a:lnTo>
                  <a:lnTo>
                    <a:pt x="1113472" y="54388"/>
                  </a:lnTo>
                  <a:lnTo>
                    <a:pt x="1128141" y="63532"/>
                  </a:lnTo>
                  <a:lnTo>
                    <a:pt x="1114997" y="79057"/>
                  </a:lnTo>
                  <a:lnTo>
                    <a:pt x="1134523" y="88392"/>
                  </a:lnTo>
                  <a:lnTo>
                    <a:pt x="1138333" y="88011"/>
                  </a:lnTo>
                  <a:lnTo>
                    <a:pt x="1140905" y="82582"/>
                  </a:lnTo>
                  <a:lnTo>
                    <a:pt x="1137000" y="70866"/>
                  </a:lnTo>
                  <a:lnTo>
                    <a:pt x="1130808" y="64294"/>
                  </a:lnTo>
                  <a:lnTo>
                    <a:pt x="1137190" y="54578"/>
                  </a:lnTo>
                  <a:lnTo>
                    <a:pt x="1140905" y="59150"/>
                  </a:lnTo>
                  <a:lnTo>
                    <a:pt x="1139381" y="64103"/>
                  </a:lnTo>
                  <a:lnTo>
                    <a:pt x="1142429" y="63817"/>
                  </a:lnTo>
                  <a:lnTo>
                    <a:pt x="1143667" y="66484"/>
                  </a:lnTo>
                  <a:lnTo>
                    <a:pt x="1153192" y="68484"/>
                  </a:lnTo>
                  <a:lnTo>
                    <a:pt x="1156906" y="65437"/>
                  </a:lnTo>
                  <a:lnTo>
                    <a:pt x="1169289" y="71628"/>
                  </a:lnTo>
                  <a:lnTo>
                    <a:pt x="1177957" y="66199"/>
                  </a:lnTo>
                  <a:lnTo>
                    <a:pt x="1185863" y="67437"/>
                  </a:lnTo>
                  <a:lnTo>
                    <a:pt x="1190911" y="60960"/>
                  </a:lnTo>
                  <a:lnTo>
                    <a:pt x="1192816" y="52578"/>
                  </a:lnTo>
                  <a:lnTo>
                    <a:pt x="1197769" y="50578"/>
                  </a:lnTo>
                  <a:lnTo>
                    <a:pt x="1203579" y="67246"/>
                  </a:lnTo>
                  <a:lnTo>
                    <a:pt x="1209771" y="76295"/>
                  </a:lnTo>
                  <a:lnTo>
                    <a:pt x="1215676" y="76486"/>
                  </a:lnTo>
                  <a:lnTo>
                    <a:pt x="1223677" y="101536"/>
                  </a:lnTo>
                  <a:lnTo>
                    <a:pt x="1228154" y="99060"/>
                  </a:lnTo>
                  <a:lnTo>
                    <a:pt x="1233678" y="101441"/>
                  </a:lnTo>
                  <a:lnTo>
                    <a:pt x="1241775" y="99155"/>
                  </a:lnTo>
                  <a:lnTo>
                    <a:pt x="1243870" y="118396"/>
                  </a:lnTo>
                  <a:lnTo>
                    <a:pt x="1259300" y="114205"/>
                  </a:lnTo>
                  <a:lnTo>
                    <a:pt x="1270350" y="122301"/>
                  </a:lnTo>
                  <a:lnTo>
                    <a:pt x="1280351" y="123920"/>
                  </a:lnTo>
                  <a:lnTo>
                    <a:pt x="1278922" y="115633"/>
                  </a:lnTo>
                  <a:lnTo>
                    <a:pt x="1296067" y="108871"/>
                  </a:lnTo>
                  <a:lnTo>
                    <a:pt x="1303592" y="121539"/>
                  </a:lnTo>
                  <a:lnTo>
                    <a:pt x="1304735" y="130111"/>
                  </a:lnTo>
                  <a:lnTo>
                    <a:pt x="1315498" y="126301"/>
                  </a:lnTo>
                  <a:lnTo>
                    <a:pt x="1324261" y="137541"/>
                  </a:lnTo>
                  <a:lnTo>
                    <a:pt x="1329881" y="139350"/>
                  </a:lnTo>
                  <a:lnTo>
                    <a:pt x="1324547" y="145447"/>
                  </a:lnTo>
                  <a:lnTo>
                    <a:pt x="1328547" y="156400"/>
                  </a:lnTo>
                  <a:lnTo>
                    <a:pt x="1320641" y="158877"/>
                  </a:lnTo>
                  <a:lnTo>
                    <a:pt x="1323309" y="169735"/>
                  </a:lnTo>
                  <a:lnTo>
                    <a:pt x="1321594" y="174022"/>
                  </a:lnTo>
                  <a:lnTo>
                    <a:pt x="1288447" y="176403"/>
                  </a:lnTo>
                  <a:lnTo>
                    <a:pt x="1266444" y="186023"/>
                  </a:lnTo>
                  <a:lnTo>
                    <a:pt x="1271683" y="199644"/>
                  </a:lnTo>
                  <a:lnTo>
                    <a:pt x="1268921" y="202597"/>
                  </a:lnTo>
                  <a:lnTo>
                    <a:pt x="1272921" y="205073"/>
                  </a:lnTo>
                  <a:lnTo>
                    <a:pt x="1260729" y="216884"/>
                  </a:lnTo>
                  <a:lnTo>
                    <a:pt x="1268730" y="224409"/>
                  </a:lnTo>
                  <a:lnTo>
                    <a:pt x="1249775" y="232315"/>
                  </a:lnTo>
                  <a:lnTo>
                    <a:pt x="1224153" y="232886"/>
                  </a:lnTo>
                  <a:lnTo>
                    <a:pt x="1201769" y="253365"/>
                  </a:lnTo>
                  <a:lnTo>
                    <a:pt x="1200722" y="258127"/>
                  </a:lnTo>
                  <a:lnTo>
                    <a:pt x="1205198" y="256794"/>
                  </a:lnTo>
                  <a:lnTo>
                    <a:pt x="1208532" y="264033"/>
                  </a:lnTo>
                  <a:lnTo>
                    <a:pt x="1211008" y="277273"/>
                  </a:lnTo>
                  <a:lnTo>
                    <a:pt x="1210437" y="293084"/>
                  </a:lnTo>
                  <a:lnTo>
                    <a:pt x="1225963" y="297084"/>
                  </a:lnTo>
                  <a:lnTo>
                    <a:pt x="1223581" y="311182"/>
                  </a:lnTo>
                  <a:lnTo>
                    <a:pt x="1216533" y="316420"/>
                  </a:lnTo>
                  <a:lnTo>
                    <a:pt x="1210342" y="316706"/>
                  </a:lnTo>
                  <a:lnTo>
                    <a:pt x="1207484" y="308419"/>
                  </a:lnTo>
                  <a:lnTo>
                    <a:pt x="1197864" y="306324"/>
                  </a:lnTo>
                  <a:lnTo>
                    <a:pt x="1195006" y="297656"/>
                  </a:lnTo>
                  <a:lnTo>
                    <a:pt x="1189101" y="297751"/>
                  </a:lnTo>
                  <a:lnTo>
                    <a:pt x="1185958" y="312039"/>
                  </a:lnTo>
                  <a:lnTo>
                    <a:pt x="1176528" y="309562"/>
                  </a:lnTo>
                  <a:lnTo>
                    <a:pt x="1176242" y="311944"/>
                  </a:lnTo>
                  <a:lnTo>
                    <a:pt x="1169384" y="313182"/>
                  </a:lnTo>
                  <a:lnTo>
                    <a:pt x="1170337" y="327850"/>
                  </a:lnTo>
                  <a:lnTo>
                    <a:pt x="1161860" y="327184"/>
                  </a:lnTo>
                  <a:lnTo>
                    <a:pt x="1164432" y="314801"/>
                  </a:lnTo>
                  <a:lnTo>
                    <a:pt x="1157192" y="314992"/>
                  </a:lnTo>
                  <a:lnTo>
                    <a:pt x="1154430" y="323374"/>
                  </a:lnTo>
                  <a:lnTo>
                    <a:pt x="1156621" y="324612"/>
                  </a:lnTo>
                  <a:lnTo>
                    <a:pt x="1156240" y="350615"/>
                  </a:lnTo>
                  <a:lnTo>
                    <a:pt x="1143857" y="355854"/>
                  </a:lnTo>
                  <a:lnTo>
                    <a:pt x="1141857" y="365760"/>
                  </a:lnTo>
                  <a:lnTo>
                    <a:pt x="1136618" y="364617"/>
                  </a:lnTo>
                  <a:lnTo>
                    <a:pt x="1136142" y="357473"/>
                  </a:lnTo>
                  <a:lnTo>
                    <a:pt x="1133571" y="373761"/>
                  </a:lnTo>
                  <a:lnTo>
                    <a:pt x="1136618" y="375380"/>
                  </a:lnTo>
                  <a:lnTo>
                    <a:pt x="1136333" y="380047"/>
                  </a:lnTo>
                  <a:lnTo>
                    <a:pt x="1131856" y="380333"/>
                  </a:lnTo>
                  <a:lnTo>
                    <a:pt x="1131856" y="386048"/>
                  </a:lnTo>
                  <a:lnTo>
                    <a:pt x="1127284" y="386524"/>
                  </a:lnTo>
                  <a:lnTo>
                    <a:pt x="1126808" y="391954"/>
                  </a:lnTo>
                  <a:lnTo>
                    <a:pt x="1132237" y="393763"/>
                  </a:lnTo>
                  <a:lnTo>
                    <a:pt x="1129760" y="399383"/>
                  </a:lnTo>
                  <a:lnTo>
                    <a:pt x="1135952" y="401098"/>
                  </a:lnTo>
                  <a:lnTo>
                    <a:pt x="1132999" y="424529"/>
                  </a:lnTo>
                  <a:lnTo>
                    <a:pt x="1141381" y="445198"/>
                  </a:lnTo>
                  <a:lnTo>
                    <a:pt x="1145191" y="447103"/>
                  </a:lnTo>
                  <a:lnTo>
                    <a:pt x="1141952" y="449294"/>
                  </a:lnTo>
                  <a:lnTo>
                    <a:pt x="1148810" y="456438"/>
                  </a:lnTo>
                  <a:lnTo>
                    <a:pt x="1145667" y="462534"/>
                  </a:lnTo>
                  <a:lnTo>
                    <a:pt x="1147572" y="463963"/>
                  </a:lnTo>
                  <a:lnTo>
                    <a:pt x="1133380" y="472154"/>
                  </a:lnTo>
                  <a:lnTo>
                    <a:pt x="1133380" y="477202"/>
                  </a:lnTo>
                  <a:lnTo>
                    <a:pt x="1137666" y="476821"/>
                  </a:lnTo>
                  <a:lnTo>
                    <a:pt x="1133571" y="478917"/>
                  </a:lnTo>
                  <a:lnTo>
                    <a:pt x="1133665" y="487013"/>
                  </a:lnTo>
                  <a:lnTo>
                    <a:pt x="1140048" y="501491"/>
                  </a:lnTo>
                  <a:lnTo>
                    <a:pt x="1157478" y="522541"/>
                  </a:lnTo>
                  <a:lnTo>
                    <a:pt x="1145953" y="532447"/>
                  </a:lnTo>
                  <a:lnTo>
                    <a:pt x="1144333" y="538734"/>
                  </a:lnTo>
                  <a:lnTo>
                    <a:pt x="1146239" y="548830"/>
                  </a:lnTo>
                  <a:lnTo>
                    <a:pt x="1141191" y="555498"/>
                  </a:lnTo>
                  <a:lnTo>
                    <a:pt x="1136523" y="557308"/>
                  </a:lnTo>
                  <a:lnTo>
                    <a:pt x="1132618" y="584168"/>
                  </a:lnTo>
                  <a:lnTo>
                    <a:pt x="1138047" y="601408"/>
                  </a:lnTo>
                  <a:lnTo>
                    <a:pt x="1155192" y="595217"/>
                  </a:lnTo>
                  <a:lnTo>
                    <a:pt x="1156621" y="598265"/>
                  </a:lnTo>
                  <a:lnTo>
                    <a:pt x="1164717" y="594455"/>
                  </a:lnTo>
                  <a:lnTo>
                    <a:pt x="1191292" y="590645"/>
                  </a:lnTo>
                  <a:lnTo>
                    <a:pt x="1202246" y="634174"/>
                  </a:lnTo>
                  <a:lnTo>
                    <a:pt x="1199388" y="640461"/>
                  </a:lnTo>
                  <a:lnTo>
                    <a:pt x="1202627" y="654558"/>
                  </a:lnTo>
                  <a:lnTo>
                    <a:pt x="1193578" y="661416"/>
                  </a:lnTo>
                  <a:lnTo>
                    <a:pt x="1196055" y="665702"/>
                  </a:lnTo>
                  <a:lnTo>
                    <a:pt x="1184720" y="664083"/>
                  </a:lnTo>
                  <a:lnTo>
                    <a:pt x="1187482" y="671322"/>
                  </a:lnTo>
                  <a:lnTo>
                    <a:pt x="1179195" y="676275"/>
                  </a:lnTo>
                  <a:lnTo>
                    <a:pt x="1183958" y="681038"/>
                  </a:lnTo>
                  <a:lnTo>
                    <a:pt x="1178814" y="687514"/>
                  </a:lnTo>
                  <a:lnTo>
                    <a:pt x="1182433" y="692753"/>
                  </a:lnTo>
                  <a:lnTo>
                    <a:pt x="1184529" y="691229"/>
                  </a:lnTo>
                  <a:lnTo>
                    <a:pt x="1198341" y="718090"/>
                  </a:lnTo>
                  <a:lnTo>
                    <a:pt x="1194530" y="719614"/>
                  </a:lnTo>
                  <a:lnTo>
                    <a:pt x="1192816" y="715042"/>
                  </a:lnTo>
                  <a:lnTo>
                    <a:pt x="1189577" y="717137"/>
                  </a:lnTo>
                  <a:lnTo>
                    <a:pt x="1188339" y="714946"/>
                  </a:lnTo>
                  <a:lnTo>
                    <a:pt x="1178528" y="724186"/>
                  </a:lnTo>
                  <a:lnTo>
                    <a:pt x="1177005" y="733615"/>
                  </a:lnTo>
                  <a:lnTo>
                    <a:pt x="1184910" y="729710"/>
                  </a:lnTo>
                  <a:lnTo>
                    <a:pt x="1185958" y="739616"/>
                  </a:lnTo>
                  <a:lnTo>
                    <a:pt x="1194626" y="738568"/>
                  </a:lnTo>
                  <a:lnTo>
                    <a:pt x="1195769" y="742950"/>
                  </a:lnTo>
                  <a:lnTo>
                    <a:pt x="1190244" y="745903"/>
                  </a:lnTo>
                  <a:lnTo>
                    <a:pt x="1190815" y="750760"/>
                  </a:lnTo>
                  <a:lnTo>
                    <a:pt x="1204437" y="749713"/>
                  </a:lnTo>
                  <a:lnTo>
                    <a:pt x="1203484" y="756666"/>
                  </a:lnTo>
                  <a:lnTo>
                    <a:pt x="1197388" y="763524"/>
                  </a:lnTo>
                  <a:lnTo>
                    <a:pt x="1212533" y="784860"/>
                  </a:lnTo>
                  <a:lnTo>
                    <a:pt x="1215866" y="794004"/>
                  </a:lnTo>
                  <a:lnTo>
                    <a:pt x="1223105" y="792194"/>
                  </a:lnTo>
                  <a:lnTo>
                    <a:pt x="1225106" y="795909"/>
                  </a:lnTo>
                  <a:lnTo>
                    <a:pt x="1229201" y="794099"/>
                  </a:lnTo>
                  <a:lnTo>
                    <a:pt x="1239203" y="785431"/>
                  </a:lnTo>
                  <a:lnTo>
                    <a:pt x="1240727" y="780955"/>
                  </a:lnTo>
                  <a:lnTo>
                    <a:pt x="1242537" y="786384"/>
                  </a:lnTo>
                  <a:lnTo>
                    <a:pt x="1226630" y="801624"/>
                  </a:lnTo>
                  <a:lnTo>
                    <a:pt x="1226725" y="805053"/>
                  </a:lnTo>
                  <a:lnTo>
                    <a:pt x="1230725" y="807053"/>
                  </a:lnTo>
                  <a:lnTo>
                    <a:pt x="1228725" y="813149"/>
                  </a:lnTo>
                  <a:lnTo>
                    <a:pt x="1232345" y="817340"/>
                  </a:lnTo>
                  <a:lnTo>
                    <a:pt x="1243108" y="809434"/>
                  </a:lnTo>
                  <a:lnTo>
                    <a:pt x="1244441" y="811149"/>
                  </a:lnTo>
                  <a:lnTo>
                    <a:pt x="1234631" y="820864"/>
                  </a:lnTo>
                  <a:lnTo>
                    <a:pt x="1241108" y="830389"/>
                  </a:lnTo>
                  <a:lnTo>
                    <a:pt x="1248537" y="836009"/>
                  </a:lnTo>
                  <a:lnTo>
                    <a:pt x="1258919" y="819817"/>
                  </a:lnTo>
                  <a:lnTo>
                    <a:pt x="1261967" y="822769"/>
                  </a:lnTo>
                  <a:lnTo>
                    <a:pt x="1261205" y="825627"/>
                  </a:lnTo>
                  <a:lnTo>
                    <a:pt x="1253490" y="838486"/>
                  </a:lnTo>
                  <a:lnTo>
                    <a:pt x="1256919" y="841724"/>
                  </a:lnTo>
                  <a:lnTo>
                    <a:pt x="1259015" y="839248"/>
                  </a:lnTo>
                  <a:lnTo>
                    <a:pt x="1264825" y="838867"/>
                  </a:lnTo>
                  <a:lnTo>
                    <a:pt x="1270730" y="851154"/>
                  </a:lnTo>
                  <a:lnTo>
                    <a:pt x="1275017" y="850201"/>
                  </a:lnTo>
                  <a:lnTo>
                    <a:pt x="1284256" y="856869"/>
                  </a:lnTo>
                  <a:lnTo>
                    <a:pt x="1288828" y="855059"/>
                  </a:lnTo>
                  <a:lnTo>
                    <a:pt x="1305115" y="835342"/>
                  </a:lnTo>
                  <a:lnTo>
                    <a:pt x="1312641" y="837057"/>
                  </a:lnTo>
                  <a:lnTo>
                    <a:pt x="1316641" y="840867"/>
                  </a:lnTo>
                  <a:lnTo>
                    <a:pt x="1323022" y="840105"/>
                  </a:lnTo>
                  <a:lnTo>
                    <a:pt x="1330548" y="843058"/>
                  </a:lnTo>
                  <a:lnTo>
                    <a:pt x="1335215" y="846487"/>
                  </a:lnTo>
                  <a:lnTo>
                    <a:pt x="1342072" y="859631"/>
                  </a:lnTo>
                  <a:lnTo>
                    <a:pt x="1340644" y="863536"/>
                  </a:lnTo>
                  <a:lnTo>
                    <a:pt x="1347312" y="881824"/>
                  </a:lnTo>
                  <a:lnTo>
                    <a:pt x="1358456" y="887539"/>
                  </a:lnTo>
                  <a:lnTo>
                    <a:pt x="1360266" y="898874"/>
                  </a:lnTo>
                  <a:lnTo>
                    <a:pt x="1358741" y="901255"/>
                  </a:lnTo>
                  <a:lnTo>
                    <a:pt x="1349121" y="902017"/>
                  </a:lnTo>
                  <a:lnTo>
                    <a:pt x="1336929" y="917162"/>
                  </a:lnTo>
                  <a:lnTo>
                    <a:pt x="1320070" y="917448"/>
                  </a:lnTo>
                  <a:lnTo>
                    <a:pt x="1305115" y="925068"/>
                  </a:lnTo>
                  <a:lnTo>
                    <a:pt x="1310355" y="940022"/>
                  </a:lnTo>
                  <a:lnTo>
                    <a:pt x="1323594" y="956691"/>
                  </a:lnTo>
                  <a:lnTo>
                    <a:pt x="1325594" y="968502"/>
                  </a:lnTo>
                  <a:lnTo>
                    <a:pt x="1319403" y="969645"/>
                  </a:lnTo>
                  <a:lnTo>
                    <a:pt x="1323499" y="980503"/>
                  </a:lnTo>
                  <a:lnTo>
                    <a:pt x="1335596" y="998220"/>
                  </a:lnTo>
                  <a:lnTo>
                    <a:pt x="1316832" y="1012126"/>
                  </a:lnTo>
                  <a:lnTo>
                    <a:pt x="1319784" y="1018984"/>
                  </a:lnTo>
                  <a:lnTo>
                    <a:pt x="1311974" y="1021937"/>
                  </a:lnTo>
                  <a:lnTo>
                    <a:pt x="1306830" y="1032796"/>
                  </a:lnTo>
                  <a:lnTo>
                    <a:pt x="1308830" y="1036891"/>
                  </a:lnTo>
                  <a:lnTo>
                    <a:pt x="1305021" y="1041463"/>
                  </a:lnTo>
                  <a:lnTo>
                    <a:pt x="1305401" y="1047940"/>
                  </a:lnTo>
                  <a:lnTo>
                    <a:pt x="1310640" y="1048988"/>
                  </a:lnTo>
                  <a:lnTo>
                    <a:pt x="1309306" y="1044607"/>
                  </a:lnTo>
                  <a:lnTo>
                    <a:pt x="1313117" y="1046035"/>
                  </a:lnTo>
                  <a:lnTo>
                    <a:pt x="1317117" y="1043940"/>
                  </a:lnTo>
                  <a:lnTo>
                    <a:pt x="1318355" y="1045940"/>
                  </a:lnTo>
                  <a:lnTo>
                    <a:pt x="1316069" y="1048702"/>
                  </a:lnTo>
                  <a:lnTo>
                    <a:pt x="1302353" y="1055275"/>
                  </a:lnTo>
                  <a:lnTo>
                    <a:pt x="1295305" y="1045464"/>
                  </a:lnTo>
                  <a:lnTo>
                    <a:pt x="1295686" y="1041844"/>
                  </a:lnTo>
                  <a:lnTo>
                    <a:pt x="1298162" y="1044511"/>
                  </a:lnTo>
                  <a:lnTo>
                    <a:pt x="1298734" y="1035272"/>
                  </a:lnTo>
                  <a:lnTo>
                    <a:pt x="1293019" y="1034320"/>
                  </a:lnTo>
                  <a:lnTo>
                    <a:pt x="1292448" y="1041559"/>
                  </a:lnTo>
                  <a:lnTo>
                    <a:pt x="1284351" y="1048417"/>
                  </a:lnTo>
                  <a:lnTo>
                    <a:pt x="1284066" y="1058989"/>
                  </a:lnTo>
                  <a:lnTo>
                    <a:pt x="1281494" y="1056322"/>
                  </a:lnTo>
                  <a:lnTo>
                    <a:pt x="1272826" y="1061942"/>
                  </a:lnTo>
                  <a:lnTo>
                    <a:pt x="1268158" y="1061942"/>
                  </a:lnTo>
                  <a:lnTo>
                    <a:pt x="1262824" y="1054608"/>
                  </a:lnTo>
                  <a:lnTo>
                    <a:pt x="1247109" y="1066990"/>
                  </a:lnTo>
                  <a:lnTo>
                    <a:pt x="1244823" y="1065466"/>
                  </a:lnTo>
                  <a:lnTo>
                    <a:pt x="1239393" y="1069657"/>
                  </a:lnTo>
                  <a:lnTo>
                    <a:pt x="1219676" y="1073563"/>
                  </a:lnTo>
                  <a:lnTo>
                    <a:pt x="1214914" y="1071467"/>
                  </a:lnTo>
                  <a:lnTo>
                    <a:pt x="1212628" y="1073848"/>
                  </a:lnTo>
                  <a:lnTo>
                    <a:pt x="1203960" y="1074801"/>
                  </a:lnTo>
                  <a:lnTo>
                    <a:pt x="1195006" y="1085278"/>
                  </a:lnTo>
                  <a:lnTo>
                    <a:pt x="1191864" y="1103471"/>
                  </a:lnTo>
                  <a:lnTo>
                    <a:pt x="1180147" y="1110901"/>
                  </a:lnTo>
                  <a:lnTo>
                    <a:pt x="1177290" y="1119568"/>
                  </a:lnTo>
                  <a:lnTo>
                    <a:pt x="1168051" y="1129189"/>
                  </a:lnTo>
                  <a:lnTo>
                    <a:pt x="1191673" y="1177385"/>
                  </a:lnTo>
                  <a:lnTo>
                    <a:pt x="1199293" y="1207103"/>
                  </a:lnTo>
                  <a:lnTo>
                    <a:pt x="1208627" y="1225391"/>
                  </a:lnTo>
                  <a:lnTo>
                    <a:pt x="1214056" y="1230725"/>
                  </a:lnTo>
                  <a:lnTo>
                    <a:pt x="1229106" y="1221200"/>
                  </a:lnTo>
                  <a:lnTo>
                    <a:pt x="1233773" y="1221105"/>
                  </a:lnTo>
                  <a:lnTo>
                    <a:pt x="1241393" y="1228249"/>
                  </a:lnTo>
                  <a:lnTo>
                    <a:pt x="1248918" y="1231106"/>
                  </a:lnTo>
                  <a:lnTo>
                    <a:pt x="1277303" y="1225582"/>
                  </a:lnTo>
                  <a:lnTo>
                    <a:pt x="1282065" y="1226915"/>
                  </a:lnTo>
                  <a:lnTo>
                    <a:pt x="1292257" y="1221486"/>
                  </a:lnTo>
                  <a:lnTo>
                    <a:pt x="1293971" y="1223963"/>
                  </a:lnTo>
                  <a:lnTo>
                    <a:pt x="1301687" y="1224820"/>
                  </a:lnTo>
                  <a:lnTo>
                    <a:pt x="1303877" y="1215961"/>
                  </a:lnTo>
                  <a:lnTo>
                    <a:pt x="1299687" y="1209294"/>
                  </a:lnTo>
                  <a:lnTo>
                    <a:pt x="1296639" y="1209389"/>
                  </a:lnTo>
                  <a:lnTo>
                    <a:pt x="1295972" y="1202626"/>
                  </a:lnTo>
                  <a:lnTo>
                    <a:pt x="1291876" y="1200817"/>
                  </a:lnTo>
                  <a:lnTo>
                    <a:pt x="1293495" y="1189863"/>
                  </a:lnTo>
                  <a:lnTo>
                    <a:pt x="1297496" y="1185386"/>
                  </a:lnTo>
                  <a:lnTo>
                    <a:pt x="1301687" y="1200626"/>
                  </a:lnTo>
                  <a:lnTo>
                    <a:pt x="1308830" y="1197578"/>
                  </a:lnTo>
                  <a:lnTo>
                    <a:pt x="1319594" y="1182624"/>
                  </a:lnTo>
                  <a:lnTo>
                    <a:pt x="1329309" y="1196626"/>
                  </a:lnTo>
                  <a:lnTo>
                    <a:pt x="1336167" y="1195197"/>
                  </a:lnTo>
                  <a:lnTo>
                    <a:pt x="1341406" y="1203103"/>
                  </a:lnTo>
                  <a:lnTo>
                    <a:pt x="1337787" y="1210342"/>
                  </a:lnTo>
                  <a:lnTo>
                    <a:pt x="1340358" y="1213675"/>
                  </a:lnTo>
                  <a:lnTo>
                    <a:pt x="1336262" y="1216533"/>
                  </a:lnTo>
                  <a:lnTo>
                    <a:pt x="1340930" y="1218057"/>
                  </a:lnTo>
                  <a:lnTo>
                    <a:pt x="1340453" y="1225105"/>
                  </a:lnTo>
                  <a:lnTo>
                    <a:pt x="1337787" y="1237869"/>
                  </a:lnTo>
                  <a:lnTo>
                    <a:pt x="1334453" y="1239869"/>
                  </a:lnTo>
                  <a:lnTo>
                    <a:pt x="1340168" y="1257300"/>
                  </a:lnTo>
                  <a:lnTo>
                    <a:pt x="1349502" y="1271588"/>
                  </a:lnTo>
                  <a:lnTo>
                    <a:pt x="1362742" y="1283018"/>
                  </a:lnTo>
                  <a:lnTo>
                    <a:pt x="1370267" y="1274255"/>
                  </a:lnTo>
                  <a:lnTo>
                    <a:pt x="1376458" y="1279684"/>
                  </a:lnTo>
                  <a:lnTo>
                    <a:pt x="1387698" y="1300924"/>
                  </a:lnTo>
                  <a:lnTo>
                    <a:pt x="1426274" y="1336262"/>
                  </a:lnTo>
                  <a:lnTo>
                    <a:pt x="1434274" y="1350454"/>
                  </a:lnTo>
                  <a:lnTo>
                    <a:pt x="1433798" y="1355121"/>
                  </a:lnTo>
                  <a:lnTo>
                    <a:pt x="1431512" y="1355121"/>
                  </a:lnTo>
                  <a:lnTo>
                    <a:pt x="1434560" y="1363980"/>
                  </a:lnTo>
                  <a:lnTo>
                    <a:pt x="1427512" y="1366171"/>
                  </a:lnTo>
                  <a:lnTo>
                    <a:pt x="1429036" y="1371505"/>
                  </a:lnTo>
                  <a:lnTo>
                    <a:pt x="1419321" y="1386554"/>
                  </a:lnTo>
                  <a:lnTo>
                    <a:pt x="1408462" y="1382935"/>
                  </a:lnTo>
                  <a:lnTo>
                    <a:pt x="1407414" y="1385030"/>
                  </a:lnTo>
                  <a:lnTo>
                    <a:pt x="1399699" y="1382077"/>
                  </a:lnTo>
                  <a:lnTo>
                    <a:pt x="1391412" y="1384459"/>
                  </a:lnTo>
                  <a:lnTo>
                    <a:pt x="1385126" y="1383125"/>
                  </a:lnTo>
                  <a:lnTo>
                    <a:pt x="1383316" y="1387602"/>
                  </a:lnTo>
                  <a:lnTo>
                    <a:pt x="1380268" y="1388269"/>
                  </a:lnTo>
                  <a:lnTo>
                    <a:pt x="1379506" y="1395603"/>
                  </a:lnTo>
                  <a:lnTo>
                    <a:pt x="1376934" y="1395984"/>
                  </a:lnTo>
                  <a:lnTo>
                    <a:pt x="1378173" y="1406461"/>
                  </a:lnTo>
                  <a:lnTo>
                    <a:pt x="1362171" y="1418558"/>
                  </a:lnTo>
                  <a:lnTo>
                    <a:pt x="1368076" y="1424749"/>
                  </a:lnTo>
                  <a:lnTo>
                    <a:pt x="1372839" y="1422845"/>
                  </a:lnTo>
                  <a:lnTo>
                    <a:pt x="1372743" y="1418844"/>
                  </a:lnTo>
                  <a:lnTo>
                    <a:pt x="1376553" y="1416748"/>
                  </a:lnTo>
                  <a:lnTo>
                    <a:pt x="1381982" y="1420368"/>
                  </a:lnTo>
                  <a:lnTo>
                    <a:pt x="1382173" y="1425321"/>
                  </a:lnTo>
                  <a:lnTo>
                    <a:pt x="1372553" y="1432465"/>
                  </a:lnTo>
                  <a:lnTo>
                    <a:pt x="1373124" y="1437608"/>
                  </a:lnTo>
                  <a:lnTo>
                    <a:pt x="1375505" y="1436561"/>
                  </a:lnTo>
                  <a:lnTo>
                    <a:pt x="1379506" y="1441895"/>
                  </a:lnTo>
                  <a:lnTo>
                    <a:pt x="1378934" y="1449134"/>
                  </a:lnTo>
                  <a:lnTo>
                    <a:pt x="1390269" y="1449895"/>
                  </a:lnTo>
                  <a:lnTo>
                    <a:pt x="1388745" y="1446943"/>
                  </a:lnTo>
                  <a:lnTo>
                    <a:pt x="1393603" y="1444847"/>
                  </a:lnTo>
                  <a:lnTo>
                    <a:pt x="1394460" y="1450943"/>
                  </a:lnTo>
                  <a:lnTo>
                    <a:pt x="1389602" y="1457039"/>
                  </a:lnTo>
                  <a:lnTo>
                    <a:pt x="1390746" y="1458753"/>
                  </a:lnTo>
                  <a:lnTo>
                    <a:pt x="1387126" y="1459135"/>
                  </a:lnTo>
                  <a:lnTo>
                    <a:pt x="1382554" y="1465993"/>
                  </a:lnTo>
                  <a:lnTo>
                    <a:pt x="1378744" y="1467135"/>
                  </a:lnTo>
                  <a:lnTo>
                    <a:pt x="1379030" y="1469517"/>
                  </a:lnTo>
                  <a:lnTo>
                    <a:pt x="1385316" y="1471803"/>
                  </a:lnTo>
                  <a:lnTo>
                    <a:pt x="1394270" y="1482090"/>
                  </a:lnTo>
                  <a:lnTo>
                    <a:pt x="1396080" y="1480280"/>
                  </a:lnTo>
                  <a:lnTo>
                    <a:pt x="1404842" y="1486090"/>
                  </a:lnTo>
                  <a:lnTo>
                    <a:pt x="1400747" y="1492948"/>
                  </a:lnTo>
                  <a:lnTo>
                    <a:pt x="1393032" y="1489615"/>
                  </a:lnTo>
                  <a:lnTo>
                    <a:pt x="1392555" y="1493615"/>
                  </a:lnTo>
                  <a:lnTo>
                    <a:pt x="1378744" y="1484757"/>
                  </a:lnTo>
                  <a:lnTo>
                    <a:pt x="1367981" y="1470660"/>
                  </a:lnTo>
                  <a:lnTo>
                    <a:pt x="1364933" y="1473422"/>
                  </a:lnTo>
                  <a:lnTo>
                    <a:pt x="1360551" y="1472946"/>
                  </a:lnTo>
                  <a:lnTo>
                    <a:pt x="1358456" y="1470946"/>
                  </a:lnTo>
                  <a:lnTo>
                    <a:pt x="1360646" y="1468184"/>
                  </a:lnTo>
                  <a:lnTo>
                    <a:pt x="1348740" y="1451515"/>
                  </a:lnTo>
                  <a:lnTo>
                    <a:pt x="1345121" y="1452658"/>
                  </a:lnTo>
                  <a:lnTo>
                    <a:pt x="1341787" y="1469231"/>
                  </a:lnTo>
                  <a:lnTo>
                    <a:pt x="1338930" y="1472565"/>
                  </a:lnTo>
                  <a:lnTo>
                    <a:pt x="1333596" y="1470184"/>
                  </a:lnTo>
                  <a:lnTo>
                    <a:pt x="1325404" y="1473994"/>
                  </a:lnTo>
                  <a:lnTo>
                    <a:pt x="1317022" y="1469803"/>
                  </a:lnTo>
                  <a:lnTo>
                    <a:pt x="1319594" y="1479328"/>
                  </a:lnTo>
                  <a:lnTo>
                    <a:pt x="1313402" y="1496092"/>
                  </a:lnTo>
                  <a:lnTo>
                    <a:pt x="1288257" y="1502854"/>
                  </a:lnTo>
                  <a:lnTo>
                    <a:pt x="1278446" y="1498282"/>
                  </a:lnTo>
                  <a:lnTo>
                    <a:pt x="1276731" y="1494758"/>
                  </a:lnTo>
                  <a:lnTo>
                    <a:pt x="1273016" y="1498378"/>
                  </a:lnTo>
                  <a:lnTo>
                    <a:pt x="1271016" y="1508570"/>
                  </a:lnTo>
                  <a:lnTo>
                    <a:pt x="1266635" y="1507427"/>
                  </a:lnTo>
                  <a:lnTo>
                    <a:pt x="1266159" y="1511046"/>
                  </a:lnTo>
                  <a:lnTo>
                    <a:pt x="1262920" y="1508760"/>
                  </a:lnTo>
                  <a:lnTo>
                    <a:pt x="1248156" y="1518571"/>
                  </a:lnTo>
                  <a:lnTo>
                    <a:pt x="1247680" y="1543717"/>
                  </a:lnTo>
                  <a:lnTo>
                    <a:pt x="1243489" y="1548479"/>
                  </a:lnTo>
                  <a:lnTo>
                    <a:pt x="1236821" y="1542955"/>
                  </a:lnTo>
                  <a:lnTo>
                    <a:pt x="1228154" y="1548955"/>
                  </a:lnTo>
                  <a:lnTo>
                    <a:pt x="1232154" y="1550575"/>
                  </a:lnTo>
                  <a:lnTo>
                    <a:pt x="1234821" y="1558099"/>
                  </a:lnTo>
                  <a:lnTo>
                    <a:pt x="1241965" y="1561433"/>
                  </a:lnTo>
                  <a:lnTo>
                    <a:pt x="1244727" y="1559337"/>
                  </a:lnTo>
                  <a:lnTo>
                    <a:pt x="1257396" y="1572959"/>
                  </a:lnTo>
                  <a:lnTo>
                    <a:pt x="1257205" y="1577340"/>
                  </a:lnTo>
                  <a:lnTo>
                    <a:pt x="1263682" y="1581055"/>
                  </a:lnTo>
                  <a:lnTo>
                    <a:pt x="1275207" y="1573053"/>
                  </a:lnTo>
                  <a:lnTo>
                    <a:pt x="1279398" y="1578673"/>
                  </a:lnTo>
                  <a:lnTo>
                    <a:pt x="1276540" y="1581435"/>
                  </a:lnTo>
                  <a:lnTo>
                    <a:pt x="1276540" y="1587151"/>
                  </a:lnTo>
                  <a:lnTo>
                    <a:pt x="1279589" y="1579245"/>
                  </a:lnTo>
                  <a:lnTo>
                    <a:pt x="1283113" y="1581245"/>
                  </a:lnTo>
                  <a:lnTo>
                    <a:pt x="1287208" y="1573816"/>
                  </a:lnTo>
                  <a:lnTo>
                    <a:pt x="1289114" y="1581340"/>
                  </a:lnTo>
                  <a:lnTo>
                    <a:pt x="1296543" y="1576768"/>
                  </a:lnTo>
                  <a:lnTo>
                    <a:pt x="1299781" y="1582674"/>
                  </a:lnTo>
                  <a:lnTo>
                    <a:pt x="1307592" y="1583721"/>
                  </a:lnTo>
                  <a:lnTo>
                    <a:pt x="1309116" y="1587341"/>
                  </a:lnTo>
                  <a:lnTo>
                    <a:pt x="1327976" y="1589913"/>
                  </a:lnTo>
                  <a:lnTo>
                    <a:pt x="1340930" y="1586389"/>
                  </a:lnTo>
                  <a:lnTo>
                    <a:pt x="1343025" y="1592580"/>
                  </a:lnTo>
                  <a:lnTo>
                    <a:pt x="1339691" y="1606201"/>
                  </a:lnTo>
                  <a:lnTo>
                    <a:pt x="1333405" y="1615630"/>
                  </a:lnTo>
                  <a:lnTo>
                    <a:pt x="1330928" y="1614678"/>
                  </a:lnTo>
                  <a:lnTo>
                    <a:pt x="1328833" y="1620488"/>
                  </a:lnTo>
                  <a:lnTo>
                    <a:pt x="1321784" y="1624774"/>
                  </a:lnTo>
                  <a:lnTo>
                    <a:pt x="1318641" y="1623536"/>
                  </a:lnTo>
                  <a:lnTo>
                    <a:pt x="1305592" y="1628489"/>
                  </a:lnTo>
                  <a:lnTo>
                    <a:pt x="1283589" y="1646111"/>
                  </a:lnTo>
                  <a:lnTo>
                    <a:pt x="1284256" y="1658112"/>
                  </a:lnTo>
                  <a:lnTo>
                    <a:pt x="1280446" y="1655826"/>
                  </a:lnTo>
                  <a:lnTo>
                    <a:pt x="1276922" y="1658112"/>
                  </a:lnTo>
                  <a:lnTo>
                    <a:pt x="1274541" y="1656779"/>
                  </a:lnTo>
                  <a:lnTo>
                    <a:pt x="1271397" y="1658112"/>
                  </a:lnTo>
                  <a:lnTo>
                    <a:pt x="1271969" y="1661065"/>
                  </a:lnTo>
                  <a:lnTo>
                    <a:pt x="1240727" y="1666399"/>
                  </a:lnTo>
                  <a:lnTo>
                    <a:pt x="1229487" y="1664208"/>
                  </a:lnTo>
                  <a:lnTo>
                    <a:pt x="1215390" y="1672018"/>
                  </a:lnTo>
                  <a:lnTo>
                    <a:pt x="1212818" y="1675352"/>
                  </a:lnTo>
                  <a:lnTo>
                    <a:pt x="1214533" y="1678781"/>
                  </a:lnTo>
                  <a:lnTo>
                    <a:pt x="1210056" y="1680591"/>
                  </a:lnTo>
                  <a:lnTo>
                    <a:pt x="1207199" y="1692402"/>
                  </a:lnTo>
                  <a:lnTo>
                    <a:pt x="1200817" y="1700879"/>
                  </a:lnTo>
                  <a:lnTo>
                    <a:pt x="1193578" y="1707832"/>
                  </a:lnTo>
                  <a:lnTo>
                    <a:pt x="1180910" y="1713357"/>
                  </a:lnTo>
                  <a:lnTo>
                    <a:pt x="1177481" y="1732693"/>
                  </a:lnTo>
                  <a:lnTo>
                    <a:pt x="1170242" y="1734312"/>
                  </a:lnTo>
                  <a:lnTo>
                    <a:pt x="1169289" y="1732597"/>
                  </a:lnTo>
                  <a:lnTo>
                    <a:pt x="1165193" y="1736979"/>
                  </a:lnTo>
                  <a:lnTo>
                    <a:pt x="1153192" y="1740312"/>
                  </a:lnTo>
                  <a:lnTo>
                    <a:pt x="1147477" y="1738408"/>
                  </a:lnTo>
                  <a:lnTo>
                    <a:pt x="1147572" y="1734312"/>
                  </a:lnTo>
                  <a:lnTo>
                    <a:pt x="1144905" y="1734026"/>
                  </a:lnTo>
                  <a:lnTo>
                    <a:pt x="1141857" y="1728978"/>
                  </a:lnTo>
                  <a:lnTo>
                    <a:pt x="1138714" y="1729264"/>
                  </a:lnTo>
                  <a:lnTo>
                    <a:pt x="1124236" y="1737741"/>
                  </a:lnTo>
                  <a:lnTo>
                    <a:pt x="1116330" y="1746218"/>
                  </a:lnTo>
                  <a:lnTo>
                    <a:pt x="1104614" y="1751076"/>
                  </a:lnTo>
                  <a:lnTo>
                    <a:pt x="1100709" y="1757267"/>
                  </a:lnTo>
                  <a:lnTo>
                    <a:pt x="1093756" y="1758315"/>
                  </a:lnTo>
                  <a:lnTo>
                    <a:pt x="1091470" y="1767364"/>
                  </a:lnTo>
                  <a:lnTo>
                    <a:pt x="1087089" y="1760505"/>
                  </a:lnTo>
                  <a:lnTo>
                    <a:pt x="1083564" y="1760505"/>
                  </a:lnTo>
                  <a:lnTo>
                    <a:pt x="1068133" y="1775079"/>
                  </a:lnTo>
                  <a:lnTo>
                    <a:pt x="1064133" y="1784413"/>
                  </a:lnTo>
                  <a:lnTo>
                    <a:pt x="1059180" y="1784985"/>
                  </a:lnTo>
                  <a:lnTo>
                    <a:pt x="1048131" y="1779651"/>
                  </a:lnTo>
                  <a:lnTo>
                    <a:pt x="1045369" y="1766697"/>
                  </a:lnTo>
                  <a:lnTo>
                    <a:pt x="1047083" y="1760505"/>
                  </a:lnTo>
                  <a:lnTo>
                    <a:pt x="1055751" y="1750409"/>
                  </a:lnTo>
                  <a:lnTo>
                    <a:pt x="1070229" y="1741075"/>
                  </a:lnTo>
                  <a:lnTo>
                    <a:pt x="1070896" y="1737931"/>
                  </a:lnTo>
                  <a:lnTo>
                    <a:pt x="1063466" y="1722691"/>
                  </a:lnTo>
                  <a:lnTo>
                    <a:pt x="1059942" y="1721929"/>
                  </a:lnTo>
                  <a:lnTo>
                    <a:pt x="1058037" y="1726787"/>
                  </a:lnTo>
                  <a:lnTo>
                    <a:pt x="1041083" y="1738979"/>
                  </a:lnTo>
                  <a:lnTo>
                    <a:pt x="1029462" y="1728311"/>
                  </a:lnTo>
                  <a:lnTo>
                    <a:pt x="1016508" y="1709166"/>
                  </a:lnTo>
                  <a:lnTo>
                    <a:pt x="1008793" y="1703261"/>
                  </a:lnTo>
                  <a:lnTo>
                    <a:pt x="999554" y="1687163"/>
                  </a:lnTo>
                  <a:lnTo>
                    <a:pt x="988124" y="1679924"/>
                  </a:lnTo>
                  <a:lnTo>
                    <a:pt x="985076" y="1669352"/>
                  </a:lnTo>
                  <a:lnTo>
                    <a:pt x="971169" y="1664018"/>
                  </a:lnTo>
                  <a:lnTo>
                    <a:pt x="962597" y="1669828"/>
                  </a:lnTo>
                  <a:lnTo>
                    <a:pt x="963358" y="1674400"/>
                  </a:lnTo>
                  <a:lnTo>
                    <a:pt x="960882" y="1677734"/>
                  </a:lnTo>
                  <a:lnTo>
                    <a:pt x="953548" y="1678781"/>
                  </a:lnTo>
                  <a:lnTo>
                    <a:pt x="945928" y="1676019"/>
                  </a:lnTo>
                  <a:lnTo>
                    <a:pt x="935927" y="1663636"/>
                  </a:lnTo>
                  <a:lnTo>
                    <a:pt x="920496" y="1677734"/>
                  </a:lnTo>
                  <a:lnTo>
                    <a:pt x="918972" y="1693164"/>
                  </a:lnTo>
                  <a:lnTo>
                    <a:pt x="913924" y="1697450"/>
                  </a:lnTo>
                  <a:lnTo>
                    <a:pt x="895350" y="1687259"/>
                  </a:lnTo>
                  <a:lnTo>
                    <a:pt x="865632" y="1678400"/>
                  </a:lnTo>
                  <a:lnTo>
                    <a:pt x="858869" y="1679924"/>
                  </a:lnTo>
                  <a:lnTo>
                    <a:pt x="854583" y="1686592"/>
                  </a:lnTo>
                  <a:lnTo>
                    <a:pt x="855059" y="1690306"/>
                  </a:lnTo>
                  <a:lnTo>
                    <a:pt x="890016" y="1717834"/>
                  </a:lnTo>
                  <a:lnTo>
                    <a:pt x="890397" y="1720691"/>
                  </a:lnTo>
                  <a:lnTo>
                    <a:pt x="885063" y="1725073"/>
                  </a:lnTo>
                  <a:lnTo>
                    <a:pt x="870490" y="1724120"/>
                  </a:lnTo>
                  <a:lnTo>
                    <a:pt x="842010" y="1712309"/>
                  </a:lnTo>
                  <a:lnTo>
                    <a:pt x="841248" y="1704784"/>
                  </a:lnTo>
                  <a:lnTo>
                    <a:pt x="838010" y="1703451"/>
                  </a:lnTo>
                  <a:lnTo>
                    <a:pt x="822103" y="1711071"/>
                  </a:lnTo>
                  <a:lnTo>
                    <a:pt x="791814" y="1748885"/>
                  </a:lnTo>
                  <a:lnTo>
                    <a:pt x="784098" y="1752790"/>
                  </a:lnTo>
                  <a:lnTo>
                    <a:pt x="769334" y="1752314"/>
                  </a:lnTo>
                  <a:lnTo>
                    <a:pt x="763429" y="1754600"/>
                  </a:lnTo>
                  <a:lnTo>
                    <a:pt x="755237" y="1766983"/>
                  </a:lnTo>
                  <a:lnTo>
                    <a:pt x="752475" y="1764411"/>
                  </a:lnTo>
                  <a:lnTo>
                    <a:pt x="747427" y="1744027"/>
                  </a:lnTo>
                  <a:lnTo>
                    <a:pt x="740569" y="1736598"/>
                  </a:lnTo>
                  <a:lnTo>
                    <a:pt x="736092" y="1736121"/>
                  </a:lnTo>
                  <a:lnTo>
                    <a:pt x="709994" y="1753743"/>
                  </a:lnTo>
                  <a:lnTo>
                    <a:pt x="703612" y="1770983"/>
                  </a:lnTo>
                  <a:lnTo>
                    <a:pt x="696564" y="1773174"/>
                  </a:lnTo>
                  <a:lnTo>
                    <a:pt x="692182" y="1777936"/>
                  </a:lnTo>
                  <a:lnTo>
                    <a:pt x="682562" y="1777079"/>
                  </a:lnTo>
                  <a:lnTo>
                    <a:pt x="673132" y="1786033"/>
                  </a:lnTo>
                  <a:lnTo>
                    <a:pt x="668465" y="1786414"/>
                  </a:lnTo>
                  <a:lnTo>
                    <a:pt x="661512" y="1780413"/>
                  </a:lnTo>
                  <a:lnTo>
                    <a:pt x="642366" y="1780318"/>
                  </a:lnTo>
                  <a:lnTo>
                    <a:pt x="631127" y="1784128"/>
                  </a:lnTo>
                  <a:lnTo>
                    <a:pt x="621697" y="1782985"/>
                  </a:lnTo>
                  <a:lnTo>
                    <a:pt x="606076" y="1791367"/>
                  </a:lnTo>
                  <a:lnTo>
                    <a:pt x="595503" y="1789462"/>
                  </a:lnTo>
                  <a:lnTo>
                    <a:pt x="575881" y="1791748"/>
                  </a:lnTo>
                  <a:lnTo>
                    <a:pt x="559499" y="1800606"/>
                  </a:lnTo>
                  <a:lnTo>
                    <a:pt x="551212" y="1800510"/>
                  </a:lnTo>
                  <a:lnTo>
                    <a:pt x="545402" y="1804702"/>
                  </a:lnTo>
                  <a:lnTo>
                    <a:pt x="540449" y="1804511"/>
                  </a:lnTo>
                  <a:lnTo>
                    <a:pt x="530543" y="1812607"/>
                  </a:lnTo>
                  <a:lnTo>
                    <a:pt x="517874" y="1809083"/>
                  </a:lnTo>
                  <a:lnTo>
                    <a:pt x="512445" y="1817751"/>
                  </a:lnTo>
                  <a:lnTo>
                    <a:pt x="503968" y="1818322"/>
                  </a:lnTo>
                  <a:lnTo>
                    <a:pt x="490919" y="1811178"/>
                  </a:lnTo>
                  <a:lnTo>
                    <a:pt x="484346" y="1799844"/>
                  </a:lnTo>
                  <a:lnTo>
                    <a:pt x="480441" y="1798891"/>
                  </a:lnTo>
                  <a:lnTo>
                    <a:pt x="476917" y="1793271"/>
                  </a:lnTo>
                  <a:lnTo>
                    <a:pt x="466820" y="1789080"/>
                  </a:lnTo>
                  <a:lnTo>
                    <a:pt x="454628" y="1768887"/>
                  </a:lnTo>
                  <a:lnTo>
                    <a:pt x="445008" y="1768887"/>
                  </a:lnTo>
                  <a:lnTo>
                    <a:pt x="441770" y="1762887"/>
                  </a:lnTo>
                  <a:lnTo>
                    <a:pt x="422815" y="1752695"/>
                  </a:lnTo>
                  <a:lnTo>
                    <a:pt x="409194" y="1755648"/>
                  </a:lnTo>
                  <a:lnTo>
                    <a:pt x="397193" y="1765745"/>
                  </a:lnTo>
                  <a:lnTo>
                    <a:pt x="388525" y="1769078"/>
                  </a:lnTo>
                  <a:lnTo>
                    <a:pt x="364808" y="1764887"/>
                  </a:lnTo>
                  <a:lnTo>
                    <a:pt x="357664" y="1769459"/>
                  </a:lnTo>
                  <a:lnTo>
                    <a:pt x="349091" y="1783461"/>
                  </a:lnTo>
                  <a:lnTo>
                    <a:pt x="347758" y="1809464"/>
                  </a:lnTo>
                  <a:lnTo>
                    <a:pt x="342900" y="1816894"/>
                  </a:lnTo>
                  <a:lnTo>
                    <a:pt x="344329" y="1822037"/>
                  </a:lnTo>
                  <a:lnTo>
                    <a:pt x="329375" y="1837277"/>
                  </a:lnTo>
                  <a:lnTo>
                    <a:pt x="324041" y="1839944"/>
                  </a:lnTo>
                  <a:lnTo>
                    <a:pt x="317373" y="1839087"/>
                  </a:lnTo>
                  <a:lnTo>
                    <a:pt x="310515" y="1843278"/>
                  </a:lnTo>
                  <a:lnTo>
                    <a:pt x="301943" y="1837849"/>
                  </a:lnTo>
                  <a:lnTo>
                    <a:pt x="292132" y="1836515"/>
                  </a:lnTo>
                  <a:lnTo>
                    <a:pt x="282035" y="1844135"/>
                  </a:lnTo>
                  <a:lnTo>
                    <a:pt x="259461" y="1851755"/>
                  </a:lnTo>
                  <a:lnTo>
                    <a:pt x="259270" y="1858899"/>
                  </a:lnTo>
                  <a:lnTo>
                    <a:pt x="250984" y="1860518"/>
                  </a:lnTo>
                  <a:lnTo>
                    <a:pt x="241649" y="1874329"/>
                  </a:lnTo>
                  <a:lnTo>
                    <a:pt x="221170" y="1883759"/>
                  </a:lnTo>
                  <a:lnTo>
                    <a:pt x="217361" y="1870424"/>
                  </a:lnTo>
                  <a:lnTo>
                    <a:pt x="221361" y="1852993"/>
                  </a:lnTo>
                  <a:lnTo>
                    <a:pt x="219647" y="1834324"/>
                  </a:lnTo>
                  <a:lnTo>
                    <a:pt x="213646" y="1815560"/>
                  </a:lnTo>
                  <a:lnTo>
                    <a:pt x="213455" y="1788700"/>
                  </a:lnTo>
                  <a:lnTo>
                    <a:pt x="210788" y="1786890"/>
                  </a:lnTo>
                  <a:lnTo>
                    <a:pt x="210693" y="1790509"/>
                  </a:lnTo>
                  <a:lnTo>
                    <a:pt x="178784" y="1787652"/>
                  </a:lnTo>
                  <a:lnTo>
                    <a:pt x="171260" y="1775174"/>
                  </a:lnTo>
                  <a:lnTo>
                    <a:pt x="156210" y="1774698"/>
                  </a:lnTo>
                  <a:lnTo>
                    <a:pt x="146685" y="1777651"/>
                  </a:lnTo>
                  <a:lnTo>
                    <a:pt x="132588" y="1791367"/>
                  </a:lnTo>
                  <a:lnTo>
                    <a:pt x="120587" y="1785461"/>
                  </a:lnTo>
                  <a:lnTo>
                    <a:pt x="101156" y="1770507"/>
                  </a:lnTo>
                  <a:lnTo>
                    <a:pt x="104489" y="1756124"/>
                  </a:lnTo>
                  <a:lnTo>
                    <a:pt x="103727" y="1743170"/>
                  </a:lnTo>
                  <a:lnTo>
                    <a:pt x="120491" y="1727359"/>
                  </a:lnTo>
                  <a:lnTo>
                    <a:pt x="127445" y="1703737"/>
                  </a:lnTo>
                  <a:lnTo>
                    <a:pt x="125444" y="1696593"/>
                  </a:lnTo>
                  <a:lnTo>
                    <a:pt x="117348" y="1689449"/>
                  </a:lnTo>
                  <a:lnTo>
                    <a:pt x="105061" y="1665255"/>
                  </a:lnTo>
                  <a:lnTo>
                    <a:pt x="104108" y="1660493"/>
                  </a:lnTo>
                  <a:lnTo>
                    <a:pt x="110395" y="1645253"/>
                  </a:lnTo>
                  <a:lnTo>
                    <a:pt x="106870" y="1637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27" name="Freihandform: Form 226">
              <a:extLst>
                <a:ext uri="{FF2B5EF4-FFF2-40B4-BE49-F238E27FC236}">
                  <a16:creationId xmlns:a16="http://schemas.microsoft.com/office/drawing/2014/main" id="{55548E39-6D60-4CA0-922B-9701590A62DC}"/>
                </a:ext>
              </a:extLst>
            </p:cNvPr>
            <p:cNvSpPr/>
            <p:nvPr/>
          </p:nvSpPr>
          <p:spPr>
            <a:xfrm>
              <a:off x="3457254" y="2433487"/>
              <a:ext cx="638550" cy="673200"/>
            </a:xfrm>
            <a:custGeom>
              <a:avLst/>
              <a:gdLst>
                <a:gd name="connsiteX0" fmla="*/ 139065 w 1228725"/>
                <a:gd name="connsiteY0" fmla="*/ 1254347 h 1295400"/>
                <a:gd name="connsiteX1" fmla="*/ 138779 w 1228725"/>
                <a:gd name="connsiteY1" fmla="*/ 1239869 h 1295400"/>
                <a:gd name="connsiteX2" fmla="*/ 143160 w 1228725"/>
                <a:gd name="connsiteY2" fmla="*/ 1234916 h 1295400"/>
                <a:gd name="connsiteX3" fmla="*/ 137826 w 1228725"/>
                <a:gd name="connsiteY3" fmla="*/ 1226439 h 1295400"/>
                <a:gd name="connsiteX4" fmla="*/ 141637 w 1228725"/>
                <a:gd name="connsiteY4" fmla="*/ 1222248 h 1295400"/>
                <a:gd name="connsiteX5" fmla="*/ 140970 w 1228725"/>
                <a:gd name="connsiteY5" fmla="*/ 1215104 h 1295400"/>
                <a:gd name="connsiteX6" fmla="*/ 138112 w 1228725"/>
                <a:gd name="connsiteY6" fmla="*/ 1207198 h 1295400"/>
                <a:gd name="connsiteX7" fmla="*/ 130397 w 1228725"/>
                <a:gd name="connsiteY7" fmla="*/ 1202912 h 1295400"/>
                <a:gd name="connsiteX8" fmla="*/ 132112 w 1228725"/>
                <a:gd name="connsiteY8" fmla="*/ 1199483 h 1295400"/>
                <a:gd name="connsiteX9" fmla="*/ 129444 w 1228725"/>
                <a:gd name="connsiteY9" fmla="*/ 1195292 h 1295400"/>
                <a:gd name="connsiteX10" fmla="*/ 133540 w 1228725"/>
                <a:gd name="connsiteY10" fmla="*/ 1192054 h 1295400"/>
                <a:gd name="connsiteX11" fmla="*/ 133635 w 1228725"/>
                <a:gd name="connsiteY11" fmla="*/ 1186910 h 1295400"/>
                <a:gd name="connsiteX12" fmla="*/ 139636 w 1228725"/>
                <a:gd name="connsiteY12" fmla="*/ 1177576 h 1295400"/>
                <a:gd name="connsiteX13" fmla="*/ 129159 w 1228725"/>
                <a:gd name="connsiteY13" fmla="*/ 1160050 h 1295400"/>
                <a:gd name="connsiteX14" fmla="*/ 125825 w 1228725"/>
                <a:gd name="connsiteY14" fmla="*/ 1151191 h 1295400"/>
                <a:gd name="connsiteX15" fmla="*/ 127635 w 1228725"/>
                <a:gd name="connsiteY15" fmla="*/ 1150144 h 1295400"/>
                <a:gd name="connsiteX16" fmla="*/ 123158 w 1228725"/>
                <a:gd name="connsiteY16" fmla="*/ 1142047 h 1295400"/>
                <a:gd name="connsiteX17" fmla="*/ 133350 w 1228725"/>
                <a:gd name="connsiteY17" fmla="*/ 1119664 h 1295400"/>
                <a:gd name="connsiteX18" fmla="*/ 149542 w 1228725"/>
                <a:gd name="connsiteY18" fmla="*/ 1113949 h 1295400"/>
                <a:gd name="connsiteX19" fmla="*/ 147066 w 1228725"/>
                <a:gd name="connsiteY19" fmla="*/ 1109853 h 1295400"/>
                <a:gd name="connsiteX20" fmla="*/ 149923 w 1228725"/>
                <a:gd name="connsiteY20" fmla="*/ 1100709 h 1295400"/>
                <a:gd name="connsiteX21" fmla="*/ 107537 w 1228725"/>
                <a:gd name="connsiteY21" fmla="*/ 1064323 h 1295400"/>
                <a:gd name="connsiteX22" fmla="*/ 106966 w 1228725"/>
                <a:gd name="connsiteY22" fmla="*/ 1066705 h 1295400"/>
                <a:gd name="connsiteX23" fmla="*/ 116300 w 1228725"/>
                <a:gd name="connsiteY23" fmla="*/ 1073944 h 1295400"/>
                <a:gd name="connsiteX24" fmla="*/ 111633 w 1228725"/>
                <a:gd name="connsiteY24" fmla="*/ 1079659 h 1295400"/>
                <a:gd name="connsiteX25" fmla="*/ 102488 w 1228725"/>
                <a:gd name="connsiteY25" fmla="*/ 1072229 h 1295400"/>
                <a:gd name="connsiteX26" fmla="*/ 100393 w 1228725"/>
                <a:gd name="connsiteY26" fmla="*/ 1074896 h 1295400"/>
                <a:gd name="connsiteX27" fmla="*/ 86106 w 1228725"/>
                <a:gd name="connsiteY27" fmla="*/ 1065562 h 1295400"/>
                <a:gd name="connsiteX28" fmla="*/ 82582 w 1228725"/>
                <a:gd name="connsiteY28" fmla="*/ 1078230 h 1295400"/>
                <a:gd name="connsiteX29" fmla="*/ 74104 w 1228725"/>
                <a:gd name="connsiteY29" fmla="*/ 1082421 h 1295400"/>
                <a:gd name="connsiteX30" fmla="*/ 40195 w 1228725"/>
                <a:gd name="connsiteY30" fmla="*/ 1082612 h 1295400"/>
                <a:gd name="connsiteX31" fmla="*/ 50196 w 1228725"/>
                <a:gd name="connsiteY31" fmla="*/ 1056513 h 1295400"/>
                <a:gd name="connsiteX32" fmla="*/ 37147 w 1228725"/>
                <a:gd name="connsiteY32" fmla="*/ 1028700 h 1295400"/>
                <a:gd name="connsiteX33" fmla="*/ 34671 w 1228725"/>
                <a:gd name="connsiteY33" fmla="*/ 1015555 h 1295400"/>
                <a:gd name="connsiteX34" fmla="*/ 36956 w 1228725"/>
                <a:gd name="connsiteY34" fmla="*/ 1013746 h 1295400"/>
                <a:gd name="connsiteX35" fmla="*/ 9525 w 1228725"/>
                <a:gd name="connsiteY35" fmla="*/ 990029 h 1295400"/>
                <a:gd name="connsiteX36" fmla="*/ 50292 w 1228725"/>
                <a:gd name="connsiteY36" fmla="*/ 952881 h 1295400"/>
                <a:gd name="connsiteX37" fmla="*/ 56292 w 1228725"/>
                <a:gd name="connsiteY37" fmla="*/ 943546 h 1295400"/>
                <a:gd name="connsiteX38" fmla="*/ 58674 w 1228725"/>
                <a:gd name="connsiteY38" fmla="*/ 945356 h 1295400"/>
                <a:gd name="connsiteX39" fmla="*/ 60769 w 1228725"/>
                <a:gd name="connsiteY39" fmla="*/ 940022 h 1295400"/>
                <a:gd name="connsiteX40" fmla="*/ 53911 w 1228725"/>
                <a:gd name="connsiteY40" fmla="*/ 933450 h 1295400"/>
                <a:gd name="connsiteX41" fmla="*/ 60769 w 1228725"/>
                <a:gd name="connsiteY41" fmla="*/ 915638 h 1295400"/>
                <a:gd name="connsiteX42" fmla="*/ 50482 w 1228725"/>
                <a:gd name="connsiteY42" fmla="*/ 899827 h 1295400"/>
                <a:gd name="connsiteX43" fmla="*/ 59531 w 1228725"/>
                <a:gd name="connsiteY43" fmla="*/ 892492 h 1295400"/>
                <a:gd name="connsiteX44" fmla="*/ 56006 w 1228725"/>
                <a:gd name="connsiteY44" fmla="*/ 885349 h 1295400"/>
                <a:gd name="connsiteX45" fmla="*/ 62007 w 1228725"/>
                <a:gd name="connsiteY45" fmla="*/ 878586 h 1295400"/>
                <a:gd name="connsiteX46" fmla="*/ 54863 w 1228725"/>
                <a:gd name="connsiteY46" fmla="*/ 869347 h 1295400"/>
                <a:gd name="connsiteX47" fmla="*/ 60197 w 1228725"/>
                <a:gd name="connsiteY47" fmla="*/ 868108 h 1295400"/>
                <a:gd name="connsiteX48" fmla="*/ 55435 w 1228725"/>
                <a:gd name="connsiteY48" fmla="*/ 864203 h 1295400"/>
                <a:gd name="connsiteX49" fmla="*/ 57721 w 1228725"/>
                <a:gd name="connsiteY49" fmla="*/ 861917 h 1295400"/>
                <a:gd name="connsiteX50" fmla="*/ 52864 w 1228725"/>
                <a:gd name="connsiteY50" fmla="*/ 857821 h 1295400"/>
                <a:gd name="connsiteX51" fmla="*/ 64103 w 1228725"/>
                <a:gd name="connsiteY51" fmla="*/ 847439 h 1295400"/>
                <a:gd name="connsiteX52" fmla="*/ 77343 w 1228725"/>
                <a:gd name="connsiteY52" fmla="*/ 840677 h 1295400"/>
                <a:gd name="connsiteX53" fmla="*/ 82772 w 1228725"/>
                <a:gd name="connsiteY53" fmla="*/ 842867 h 1295400"/>
                <a:gd name="connsiteX54" fmla="*/ 89439 w 1228725"/>
                <a:gd name="connsiteY54" fmla="*/ 834771 h 1295400"/>
                <a:gd name="connsiteX55" fmla="*/ 96488 w 1228725"/>
                <a:gd name="connsiteY55" fmla="*/ 831247 h 1295400"/>
                <a:gd name="connsiteX56" fmla="*/ 99441 w 1228725"/>
                <a:gd name="connsiteY56" fmla="*/ 819721 h 1295400"/>
                <a:gd name="connsiteX57" fmla="*/ 109537 w 1228725"/>
                <a:gd name="connsiteY57" fmla="*/ 813625 h 1295400"/>
                <a:gd name="connsiteX58" fmla="*/ 100012 w 1228725"/>
                <a:gd name="connsiteY58" fmla="*/ 797623 h 1295400"/>
                <a:gd name="connsiteX59" fmla="*/ 114871 w 1228725"/>
                <a:gd name="connsiteY59" fmla="*/ 779812 h 1295400"/>
                <a:gd name="connsiteX60" fmla="*/ 111347 w 1228725"/>
                <a:gd name="connsiteY60" fmla="*/ 773239 h 1295400"/>
                <a:gd name="connsiteX61" fmla="*/ 105441 w 1228725"/>
                <a:gd name="connsiteY61" fmla="*/ 780383 h 1295400"/>
                <a:gd name="connsiteX62" fmla="*/ 100489 w 1228725"/>
                <a:gd name="connsiteY62" fmla="*/ 771430 h 1295400"/>
                <a:gd name="connsiteX63" fmla="*/ 85344 w 1228725"/>
                <a:gd name="connsiteY63" fmla="*/ 776954 h 1295400"/>
                <a:gd name="connsiteX64" fmla="*/ 86296 w 1228725"/>
                <a:gd name="connsiteY64" fmla="*/ 779907 h 1295400"/>
                <a:gd name="connsiteX65" fmla="*/ 84296 w 1228725"/>
                <a:gd name="connsiteY65" fmla="*/ 781145 h 1295400"/>
                <a:gd name="connsiteX66" fmla="*/ 78200 w 1228725"/>
                <a:gd name="connsiteY66" fmla="*/ 778764 h 1295400"/>
                <a:gd name="connsiteX67" fmla="*/ 68675 w 1228725"/>
                <a:gd name="connsiteY67" fmla="*/ 756475 h 1295400"/>
                <a:gd name="connsiteX68" fmla="*/ 40671 w 1228725"/>
                <a:gd name="connsiteY68" fmla="*/ 731044 h 1295400"/>
                <a:gd name="connsiteX69" fmla="*/ 40862 w 1228725"/>
                <a:gd name="connsiteY69" fmla="*/ 724948 h 1295400"/>
                <a:gd name="connsiteX70" fmla="*/ 48958 w 1228725"/>
                <a:gd name="connsiteY70" fmla="*/ 717423 h 1295400"/>
                <a:gd name="connsiteX71" fmla="*/ 51054 w 1228725"/>
                <a:gd name="connsiteY71" fmla="*/ 708660 h 1295400"/>
                <a:gd name="connsiteX72" fmla="*/ 56864 w 1228725"/>
                <a:gd name="connsiteY72" fmla="*/ 699706 h 1295400"/>
                <a:gd name="connsiteX73" fmla="*/ 79914 w 1228725"/>
                <a:gd name="connsiteY73" fmla="*/ 679418 h 1295400"/>
                <a:gd name="connsiteX74" fmla="*/ 89154 w 1228725"/>
                <a:gd name="connsiteY74" fmla="*/ 657415 h 1295400"/>
                <a:gd name="connsiteX75" fmla="*/ 85439 w 1228725"/>
                <a:gd name="connsiteY75" fmla="*/ 643509 h 1295400"/>
                <a:gd name="connsiteX76" fmla="*/ 87535 w 1228725"/>
                <a:gd name="connsiteY76" fmla="*/ 636937 h 1295400"/>
                <a:gd name="connsiteX77" fmla="*/ 80676 w 1228725"/>
                <a:gd name="connsiteY77" fmla="*/ 630841 h 1295400"/>
                <a:gd name="connsiteX78" fmla="*/ 67437 w 1228725"/>
                <a:gd name="connsiteY78" fmla="*/ 639032 h 1295400"/>
                <a:gd name="connsiteX79" fmla="*/ 61817 w 1228725"/>
                <a:gd name="connsiteY79" fmla="*/ 637413 h 1295400"/>
                <a:gd name="connsiteX80" fmla="*/ 71723 w 1228725"/>
                <a:gd name="connsiteY80" fmla="*/ 622268 h 1295400"/>
                <a:gd name="connsiteX81" fmla="*/ 79247 w 1228725"/>
                <a:gd name="connsiteY81" fmla="*/ 576739 h 1295400"/>
                <a:gd name="connsiteX82" fmla="*/ 102775 w 1228725"/>
                <a:gd name="connsiteY82" fmla="*/ 546354 h 1295400"/>
                <a:gd name="connsiteX83" fmla="*/ 119443 w 1228725"/>
                <a:gd name="connsiteY83" fmla="*/ 533876 h 1295400"/>
                <a:gd name="connsiteX84" fmla="*/ 145828 w 1228725"/>
                <a:gd name="connsiteY84" fmla="*/ 502063 h 1295400"/>
                <a:gd name="connsiteX85" fmla="*/ 152114 w 1228725"/>
                <a:gd name="connsiteY85" fmla="*/ 483013 h 1295400"/>
                <a:gd name="connsiteX86" fmla="*/ 172688 w 1228725"/>
                <a:gd name="connsiteY86" fmla="*/ 444627 h 1295400"/>
                <a:gd name="connsiteX87" fmla="*/ 185261 w 1228725"/>
                <a:gd name="connsiteY87" fmla="*/ 430244 h 1295400"/>
                <a:gd name="connsiteX88" fmla="*/ 197167 w 1228725"/>
                <a:gd name="connsiteY88" fmla="*/ 431673 h 1295400"/>
                <a:gd name="connsiteX89" fmla="*/ 188404 w 1228725"/>
                <a:gd name="connsiteY89" fmla="*/ 416909 h 1295400"/>
                <a:gd name="connsiteX90" fmla="*/ 204597 w 1228725"/>
                <a:gd name="connsiteY90" fmla="*/ 399574 h 1295400"/>
                <a:gd name="connsiteX91" fmla="*/ 202406 w 1228725"/>
                <a:gd name="connsiteY91" fmla="*/ 391096 h 1295400"/>
                <a:gd name="connsiteX92" fmla="*/ 207550 w 1228725"/>
                <a:gd name="connsiteY92" fmla="*/ 388334 h 1295400"/>
                <a:gd name="connsiteX93" fmla="*/ 209359 w 1228725"/>
                <a:gd name="connsiteY93" fmla="*/ 383191 h 1295400"/>
                <a:gd name="connsiteX94" fmla="*/ 213455 w 1228725"/>
                <a:gd name="connsiteY94" fmla="*/ 382048 h 1295400"/>
                <a:gd name="connsiteX95" fmla="*/ 212597 w 1228725"/>
                <a:gd name="connsiteY95" fmla="*/ 376714 h 1295400"/>
                <a:gd name="connsiteX96" fmla="*/ 217075 w 1228725"/>
                <a:gd name="connsiteY96" fmla="*/ 366712 h 1295400"/>
                <a:gd name="connsiteX97" fmla="*/ 212407 w 1228725"/>
                <a:gd name="connsiteY97" fmla="*/ 358330 h 1295400"/>
                <a:gd name="connsiteX98" fmla="*/ 220027 w 1228725"/>
                <a:gd name="connsiteY98" fmla="*/ 352996 h 1295400"/>
                <a:gd name="connsiteX99" fmla="*/ 217455 w 1228725"/>
                <a:gd name="connsiteY99" fmla="*/ 325946 h 1295400"/>
                <a:gd name="connsiteX100" fmla="*/ 207454 w 1228725"/>
                <a:gd name="connsiteY100" fmla="*/ 330613 h 1295400"/>
                <a:gd name="connsiteX101" fmla="*/ 203644 w 1228725"/>
                <a:gd name="connsiteY101" fmla="*/ 329755 h 1295400"/>
                <a:gd name="connsiteX102" fmla="*/ 201168 w 1228725"/>
                <a:gd name="connsiteY102" fmla="*/ 321659 h 1295400"/>
                <a:gd name="connsiteX103" fmla="*/ 202787 w 1228725"/>
                <a:gd name="connsiteY103" fmla="*/ 317373 h 1295400"/>
                <a:gd name="connsiteX104" fmla="*/ 195548 w 1228725"/>
                <a:gd name="connsiteY104" fmla="*/ 297752 h 1295400"/>
                <a:gd name="connsiteX105" fmla="*/ 184404 w 1228725"/>
                <a:gd name="connsiteY105" fmla="*/ 300609 h 1295400"/>
                <a:gd name="connsiteX106" fmla="*/ 180213 w 1228725"/>
                <a:gd name="connsiteY106" fmla="*/ 288227 h 1295400"/>
                <a:gd name="connsiteX107" fmla="*/ 158591 w 1228725"/>
                <a:gd name="connsiteY107" fmla="*/ 288893 h 1295400"/>
                <a:gd name="connsiteX108" fmla="*/ 148780 w 1228725"/>
                <a:gd name="connsiteY108" fmla="*/ 297275 h 1295400"/>
                <a:gd name="connsiteX109" fmla="*/ 141827 w 1228725"/>
                <a:gd name="connsiteY109" fmla="*/ 296608 h 1295400"/>
                <a:gd name="connsiteX110" fmla="*/ 142780 w 1228725"/>
                <a:gd name="connsiteY110" fmla="*/ 299180 h 1295400"/>
                <a:gd name="connsiteX111" fmla="*/ 134874 w 1228725"/>
                <a:gd name="connsiteY111" fmla="*/ 302704 h 1295400"/>
                <a:gd name="connsiteX112" fmla="*/ 128682 w 1228725"/>
                <a:gd name="connsiteY112" fmla="*/ 301180 h 1295400"/>
                <a:gd name="connsiteX113" fmla="*/ 126968 w 1228725"/>
                <a:gd name="connsiteY113" fmla="*/ 304038 h 1295400"/>
                <a:gd name="connsiteX114" fmla="*/ 123063 w 1228725"/>
                <a:gd name="connsiteY114" fmla="*/ 301466 h 1295400"/>
                <a:gd name="connsiteX115" fmla="*/ 110966 w 1228725"/>
                <a:gd name="connsiteY115" fmla="*/ 303562 h 1295400"/>
                <a:gd name="connsiteX116" fmla="*/ 110204 w 1228725"/>
                <a:gd name="connsiteY116" fmla="*/ 297942 h 1295400"/>
                <a:gd name="connsiteX117" fmla="*/ 108204 w 1228725"/>
                <a:gd name="connsiteY117" fmla="*/ 299847 h 1295400"/>
                <a:gd name="connsiteX118" fmla="*/ 103822 w 1228725"/>
                <a:gd name="connsiteY118" fmla="*/ 298513 h 1295400"/>
                <a:gd name="connsiteX119" fmla="*/ 102394 w 1228725"/>
                <a:gd name="connsiteY119" fmla="*/ 301180 h 1295400"/>
                <a:gd name="connsiteX120" fmla="*/ 105060 w 1228725"/>
                <a:gd name="connsiteY120" fmla="*/ 303181 h 1295400"/>
                <a:gd name="connsiteX121" fmla="*/ 103155 w 1228725"/>
                <a:gd name="connsiteY121" fmla="*/ 304610 h 1295400"/>
                <a:gd name="connsiteX122" fmla="*/ 97726 w 1228725"/>
                <a:gd name="connsiteY122" fmla="*/ 302704 h 1295400"/>
                <a:gd name="connsiteX123" fmla="*/ 100298 w 1228725"/>
                <a:gd name="connsiteY123" fmla="*/ 300419 h 1295400"/>
                <a:gd name="connsiteX124" fmla="*/ 96298 w 1228725"/>
                <a:gd name="connsiteY124" fmla="*/ 274129 h 1295400"/>
                <a:gd name="connsiteX125" fmla="*/ 112300 w 1228725"/>
                <a:gd name="connsiteY125" fmla="*/ 270224 h 1295400"/>
                <a:gd name="connsiteX126" fmla="*/ 109918 w 1228725"/>
                <a:gd name="connsiteY126" fmla="*/ 253174 h 1295400"/>
                <a:gd name="connsiteX127" fmla="*/ 126778 w 1228725"/>
                <a:gd name="connsiteY127" fmla="*/ 251174 h 1295400"/>
                <a:gd name="connsiteX128" fmla="*/ 120967 w 1228725"/>
                <a:gd name="connsiteY128" fmla="*/ 234315 h 1295400"/>
                <a:gd name="connsiteX129" fmla="*/ 127730 w 1228725"/>
                <a:gd name="connsiteY129" fmla="*/ 232600 h 1295400"/>
                <a:gd name="connsiteX130" fmla="*/ 124206 w 1228725"/>
                <a:gd name="connsiteY130" fmla="*/ 222218 h 1295400"/>
                <a:gd name="connsiteX131" fmla="*/ 120967 w 1228725"/>
                <a:gd name="connsiteY131" fmla="*/ 223837 h 1295400"/>
                <a:gd name="connsiteX132" fmla="*/ 117824 w 1228725"/>
                <a:gd name="connsiteY132" fmla="*/ 217741 h 1295400"/>
                <a:gd name="connsiteX133" fmla="*/ 120015 w 1228725"/>
                <a:gd name="connsiteY133" fmla="*/ 198882 h 1295400"/>
                <a:gd name="connsiteX134" fmla="*/ 112966 w 1228725"/>
                <a:gd name="connsiteY134" fmla="*/ 179927 h 1295400"/>
                <a:gd name="connsiteX135" fmla="*/ 126016 w 1228725"/>
                <a:gd name="connsiteY135" fmla="*/ 167164 h 1295400"/>
                <a:gd name="connsiteX136" fmla="*/ 135541 w 1228725"/>
                <a:gd name="connsiteY136" fmla="*/ 165354 h 1295400"/>
                <a:gd name="connsiteX137" fmla="*/ 135350 w 1228725"/>
                <a:gd name="connsiteY137" fmla="*/ 155448 h 1295400"/>
                <a:gd name="connsiteX138" fmla="*/ 142017 w 1228725"/>
                <a:gd name="connsiteY138" fmla="*/ 154876 h 1295400"/>
                <a:gd name="connsiteX139" fmla="*/ 140779 w 1228725"/>
                <a:gd name="connsiteY139" fmla="*/ 146590 h 1295400"/>
                <a:gd name="connsiteX140" fmla="*/ 132016 w 1228725"/>
                <a:gd name="connsiteY140" fmla="*/ 133921 h 1295400"/>
                <a:gd name="connsiteX141" fmla="*/ 131540 w 1228725"/>
                <a:gd name="connsiteY141" fmla="*/ 127921 h 1295400"/>
                <a:gd name="connsiteX142" fmla="*/ 137064 w 1228725"/>
                <a:gd name="connsiteY142" fmla="*/ 128683 h 1295400"/>
                <a:gd name="connsiteX143" fmla="*/ 144875 w 1228725"/>
                <a:gd name="connsiteY143" fmla="*/ 134969 h 1295400"/>
                <a:gd name="connsiteX144" fmla="*/ 144208 w 1228725"/>
                <a:gd name="connsiteY144" fmla="*/ 136874 h 1295400"/>
                <a:gd name="connsiteX145" fmla="*/ 151829 w 1228725"/>
                <a:gd name="connsiteY145" fmla="*/ 139922 h 1295400"/>
                <a:gd name="connsiteX146" fmla="*/ 153257 w 1228725"/>
                <a:gd name="connsiteY146" fmla="*/ 128587 h 1295400"/>
                <a:gd name="connsiteX147" fmla="*/ 163544 w 1228725"/>
                <a:gd name="connsiteY147" fmla="*/ 110109 h 1295400"/>
                <a:gd name="connsiteX148" fmla="*/ 190119 w 1228725"/>
                <a:gd name="connsiteY148" fmla="*/ 80677 h 1295400"/>
                <a:gd name="connsiteX149" fmla="*/ 181546 w 1228725"/>
                <a:gd name="connsiteY149" fmla="*/ 79248 h 1295400"/>
                <a:gd name="connsiteX150" fmla="*/ 179927 w 1228725"/>
                <a:gd name="connsiteY150" fmla="*/ 71342 h 1295400"/>
                <a:gd name="connsiteX151" fmla="*/ 174784 w 1228725"/>
                <a:gd name="connsiteY151" fmla="*/ 72580 h 1295400"/>
                <a:gd name="connsiteX152" fmla="*/ 173355 w 1228725"/>
                <a:gd name="connsiteY152" fmla="*/ 64198 h 1295400"/>
                <a:gd name="connsiteX153" fmla="*/ 174974 w 1228725"/>
                <a:gd name="connsiteY153" fmla="*/ 62960 h 1295400"/>
                <a:gd name="connsiteX154" fmla="*/ 180498 w 1228725"/>
                <a:gd name="connsiteY154" fmla="*/ 61531 h 1295400"/>
                <a:gd name="connsiteX155" fmla="*/ 188023 w 1228725"/>
                <a:gd name="connsiteY155" fmla="*/ 69818 h 1295400"/>
                <a:gd name="connsiteX156" fmla="*/ 193738 w 1228725"/>
                <a:gd name="connsiteY156" fmla="*/ 68866 h 1295400"/>
                <a:gd name="connsiteX157" fmla="*/ 198787 w 1228725"/>
                <a:gd name="connsiteY157" fmla="*/ 71437 h 1295400"/>
                <a:gd name="connsiteX158" fmla="*/ 198691 w 1228725"/>
                <a:gd name="connsiteY158" fmla="*/ 66104 h 1295400"/>
                <a:gd name="connsiteX159" fmla="*/ 204692 w 1228725"/>
                <a:gd name="connsiteY159" fmla="*/ 58674 h 1295400"/>
                <a:gd name="connsiteX160" fmla="*/ 212407 w 1228725"/>
                <a:gd name="connsiteY160" fmla="*/ 56959 h 1295400"/>
                <a:gd name="connsiteX161" fmla="*/ 233076 w 1228725"/>
                <a:gd name="connsiteY161" fmla="*/ 38576 h 1295400"/>
                <a:gd name="connsiteX162" fmla="*/ 241363 w 1228725"/>
                <a:gd name="connsiteY162" fmla="*/ 52768 h 1295400"/>
                <a:gd name="connsiteX163" fmla="*/ 243649 w 1228725"/>
                <a:gd name="connsiteY163" fmla="*/ 51149 h 1295400"/>
                <a:gd name="connsiteX164" fmla="*/ 246126 w 1228725"/>
                <a:gd name="connsiteY164" fmla="*/ 53912 h 1295400"/>
                <a:gd name="connsiteX165" fmla="*/ 264985 w 1228725"/>
                <a:gd name="connsiteY165" fmla="*/ 54388 h 1295400"/>
                <a:gd name="connsiteX166" fmla="*/ 278416 w 1228725"/>
                <a:gd name="connsiteY166" fmla="*/ 50101 h 1295400"/>
                <a:gd name="connsiteX167" fmla="*/ 279939 w 1228725"/>
                <a:gd name="connsiteY167" fmla="*/ 46006 h 1295400"/>
                <a:gd name="connsiteX168" fmla="*/ 285273 w 1228725"/>
                <a:gd name="connsiteY168" fmla="*/ 43720 h 1295400"/>
                <a:gd name="connsiteX169" fmla="*/ 281464 w 1228725"/>
                <a:gd name="connsiteY169" fmla="*/ 40386 h 1295400"/>
                <a:gd name="connsiteX170" fmla="*/ 293084 w 1228725"/>
                <a:gd name="connsiteY170" fmla="*/ 31813 h 1295400"/>
                <a:gd name="connsiteX171" fmla="*/ 294608 w 1228725"/>
                <a:gd name="connsiteY171" fmla="*/ 29813 h 1295400"/>
                <a:gd name="connsiteX172" fmla="*/ 292322 w 1228725"/>
                <a:gd name="connsiteY172" fmla="*/ 28861 h 1295400"/>
                <a:gd name="connsiteX173" fmla="*/ 303847 w 1228725"/>
                <a:gd name="connsiteY173" fmla="*/ 18479 h 1295400"/>
                <a:gd name="connsiteX174" fmla="*/ 306038 w 1228725"/>
                <a:gd name="connsiteY174" fmla="*/ 9525 h 1295400"/>
                <a:gd name="connsiteX175" fmla="*/ 314325 w 1228725"/>
                <a:gd name="connsiteY175" fmla="*/ 9525 h 1295400"/>
                <a:gd name="connsiteX176" fmla="*/ 327088 w 1228725"/>
                <a:gd name="connsiteY176" fmla="*/ 20002 h 1295400"/>
                <a:gd name="connsiteX177" fmla="*/ 332327 w 1228725"/>
                <a:gd name="connsiteY177" fmla="*/ 19907 h 1295400"/>
                <a:gd name="connsiteX178" fmla="*/ 335661 w 1228725"/>
                <a:gd name="connsiteY178" fmla="*/ 27527 h 1295400"/>
                <a:gd name="connsiteX179" fmla="*/ 346424 w 1228725"/>
                <a:gd name="connsiteY179" fmla="*/ 32575 h 1295400"/>
                <a:gd name="connsiteX180" fmla="*/ 344710 w 1228725"/>
                <a:gd name="connsiteY180" fmla="*/ 34576 h 1295400"/>
                <a:gd name="connsiteX181" fmla="*/ 350139 w 1228725"/>
                <a:gd name="connsiteY181" fmla="*/ 32861 h 1295400"/>
                <a:gd name="connsiteX182" fmla="*/ 356139 w 1228725"/>
                <a:gd name="connsiteY182" fmla="*/ 38386 h 1295400"/>
                <a:gd name="connsiteX183" fmla="*/ 363855 w 1228725"/>
                <a:gd name="connsiteY183" fmla="*/ 37719 h 1295400"/>
                <a:gd name="connsiteX184" fmla="*/ 366998 w 1228725"/>
                <a:gd name="connsiteY184" fmla="*/ 39529 h 1295400"/>
                <a:gd name="connsiteX185" fmla="*/ 366617 w 1228725"/>
                <a:gd name="connsiteY185" fmla="*/ 42386 h 1295400"/>
                <a:gd name="connsiteX186" fmla="*/ 369189 w 1228725"/>
                <a:gd name="connsiteY186" fmla="*/ 42005 h 1295400"/>
                <a:gd name="connsiteX187" fmla="*/ 368808 w 1228725"/>
                <a:gd name="connsiteY187" fmla="*/ 45148 h 1295400"/>
                <a:gd name="connsiteX188" fmla="*/ 372046 w 1228725"/>
                <a:gd name="connsiteY188" fmla="*/ 43339 h 1295400"/>
                <a:gd name="connsiteX189" fmla="*/ 375761 w 1228725"/>
                <a:gd name="connsiteY189" fmla="*/ 45910 h 1295400"/>
                <a:gd name="connsiteX190" fmla="*/ 372237 w 1228725"/>
                <a:gd name="connsiteY190" fmla="*/ 63532 h 1295400"/>
                <a:gd name="connsiteX191" fmla="*/ 373951 w 1228725"/>
                <a:gd name="connsiteY191" fmla="*/ 70009 h 1295400"/>
                <a:gd name="connsiteX192" fmla="*/ 372523 w 1228725"/>
                <a:gd name="connsiteY192" fmla="*/ 83058 h 1295400"/>
                <a:gd name="connsiteX193" fmla="*/ 366426 w 1228725"/>
                <a:gd name="connsiteY193" fmla="*/ 83439 h 1295400"/>
                <a:gd name="connsiteX194" fmla="*/ 377761 w 1228725"/>
                <a:gd name="connsiteY194" fmla="*/ 98298 h 1295400"/>
                <a:gd name="connsiteX195" fmla="*/ 391763 w 1228725"/>
                <a:gd name="connsiteY195" fmla="*/ 108490 h 1295400"/>
                <a:gd name="connsiteX196" fmla="*/ 404241 w 1228725"/>
                <a:gd name="connsiteY196" fmla="*/ 108680 h 1295400"/>
                <a:gd name="connsiteX197" fmla="*/ 430530 w 1228725"/>
                <a:gd name="connsiteY197" fmla="*/ 118491 h 1295400"/>
                <a:gd name="connsiteX198" fmla="*/ 447389 w 1228725"/>
                <a:gd name="connsiteY198" fmla="*/ 105918 h 1295400"/>
                <a:gd name="connsiteX199" fmla="*/ 456533 w 1228725"/>
                <a:gd name="connsiteY199" fmla="*/ 102584 h 1295400"/>
                <a:gd name="connsiteX200" fmla="*/ 457771 w 1228725"/>
                <a:gd name="connsiteY200" fmla="*/ 99536 h 1295400"/>
                <a:gd name="connsiteX201" fmla="*/ 461296 w 1228725"/>
                <a:gd name="connsiteY201" fmla="*/ 102203 h 1295400"/>
                <a:gd name="connsiteX202" fmla="*/ 458057 w 1228725"/>
                <a:gd name="connsiteY202" fmla="*/ 94202 h 1295400"/>
                <a:gd name="connsiteX203" fmla="*/ 456152 w 1228725"/>
                <a:gd name="connsiteY203" fmla="*/ 94393 h 1295400"/>
                <a:gd name="connsiteX204" fmla="*/ 459391 w 1228725"/>
                <a:gd name="connsiteY204" fmla="*/ 92869 h 1295400"/>
                <a:gd name="connsiteX205" fmla="*/ 457009 w 1228725"/>
                <a:gd name="connsiteY205" fmla="*/ 89725 h 1295400"/>
                <a:gd name="connsiteX206" fmla="*/ 458819 w 1228725"/>
                <a:gd name="connsiteY206" fmla="*/ 90297 h 1295400"/>
                <a:gd name="connsiteX207" fmla="*/ 457295 w 1228725"/>
                <a:gd name="connsiteY207" fmla="*/ 88963 h 1295400"/>
                <a:gd name="connsiteX208" fmla="*/ 459295 w 1228725"/>
                <a:gd name="connsiteY208" fmla="*/ 86868 h 1295400"/>
                <a:gd name="connsiteX209" fmla="*/ 461391 w 1228725"/>
                <a:gd name="connsiteY209" fmla="*/ 89821 h 1295400"/>
                <a:gd name="connsiteX210" fmla="*/ 476916 w 1228725"/>
                <a:gd name="connsiteY210" fmla="*/ 85820 h 1295400"/>
                <a:gd name="connsiteX211" fmla="*/ 480441 w 1228725"/>
                <a:gd name="connsiteY211" fmla="*/ 86582 h 1295400"/>
                <a:gd name="connsiteX212" fmla="*/ 492823 w 1228725"/>
                <a:gd name="connsiteY212" fmla="*/ 109823 h 1295400"/>
                <a:gd name="connsiteX213" fmla="*/ 527304 w 1228725"/>
                <a:gd name="connsiteY213" fmla="*/ 132207 h 1295400"/>
                <a:gd name="connsiteX214" fmla="*/ 532829 w 1228725"/>
                <a:gd name="connsiteY214" fmla="*/ 119158 h 1295400"/>
                <a:gd name="connsiteX215" fmla="*/ 549116 w 1228725"/>
                <a:gd name="connsiteY215" fmla="*/ 114395 h 1295400"/>
                <a:gd name="connsiteX216" fmla="*/ 553878 w 1228725"/>
                <a:gd name="connsiteY216" fmla="*/ 109156 h 1295400"/>
                <a:gd name="connsiteX217" fmla="*/ 563785 w 1228725"/>
                <a:gd name="connsiteY217" fmla="*/ 106299 h 1295400"/>
                <a:gd name="connsiteX218" fmla="*/ 585406 w 1228725"/>
                <a:gd name="connsiteY218" fmla="*/ 111633 h 1295400"/>
                <a:gd name="connsiteX219" fmla="*/ 600551 w 1228725"/>
                <a:gd name="connsiteY219" fmla="*/ 106870 h 1295400"/>
                <a:gd name="connsiteX220" fmla="*/ 607600 w 1228725"/>
                <a:gd name="connsiteY220" fmla="*/ 109442 h 1295400"/>
                <a:gd name="connsiteX221" fmla="*/ 612362 w 1228725"/>
                <a:gd name="connsiteY221" fmla="*/ 104965 h 1295400"/>
                <a:gd name="connsiteX222" fmla="*/ 619030 w 1228725"/>
                <a:gd name="connsiteY222" fmla="*/ 109633 h 1295400"/>
                <a:gd name="connsiteX223" fmla="*/ 635984 w 1228725"/>
                <a:gd name="connsiteY223" fmla="*/ 108204 h 1295400"/>
                <a:gd name="connsiteX224" fmla="*/ 636175 w 1228725"/>
                <a:gd name="connsiteY224" fmla="*/ 104584 h 1295400"/>
                <a:gd name="connsiteX225" fmla="*/ 631888 w 1228725"/>
                <a:gd name="connsiteY225" fmla="*/ 102679 h 1295400"/>
                <a:gd name="connsiteX226" fmla="*/ 640651 w 1228725"/>
                <a:gd name="connsiteY226" fmla="*/ 90487 h 1295400"/>
                <a:gd name="connsiteX227" fmla="*/ 641032 w 1228725"/>
                <a:gd name="connsiteY227" fmla="*/ 81058 h 1295400"/>
                <a:gd name="connsiteX228" fmla="*/ 657891 w 1228725"/>
                <a:gd name="connsiteY228" fmla="*/ 75057 h 1295400"/>
                <a:gd name="connsiteX229" fmla="*/ 665512 w 1228725"/>
                <a:gd name="connsiteY229" fmla="*/ 125825 h 1295400"/>
                <a:gd name="connsiteX230" fmla="*/ 663321 w 1228725"/>
                <a:gd name="connsiteY230" fmla="*/ 128492 h 1295400"/>
                <a:gd name="connsiteX231" fmla="*/ 665606 w 1228725"/>
                <a:gd name="connsiteY231" fmla="*/ 137636 h 1295400"/>
                <a:gd name="connsiteX232" fmla="*/ 671893 w 1228725"/>
                <a:gd name="connsiteY232" fmla="*/ 144113 h 1295400"/>
                <a:gd name="connsiteX233" fmla="*/ 671607 w 1228725"/>
                <a:gd name="connsiteY233" fmla="*/ 151447 h 1295400"/>
                <a:gd name="connsiteX234" fmla="*/ 685323 w 1228725"/>
                <a:gd name="connsiteY234" fmla="*/ 146590 h 1295400"/>
                <a:gd name="connsiteX235" fmla="*/ 689514 w 1228725"/>
                <a:gd name="connsiteY235" fmla="*/ 161925 h 1295400"/>
                <a:gd name="connsiteX236" fmla="*/ 710946 w 1228725"/>
                <a:gd name="connsiteY236" fmla="*/ 158687 h 1295400"/>
                <a:gd name="connsiteX237" fmla="*/ 728948 w 1228725"/>
                <a:gd name="connsiteY237" fmla="*/ 152781 h 1295400"/>
                <a:gd name="connsiteX238" fmla="*/ 736568 w 1228725"/>
                <a:gd name="connsiteY238" fmla="*/ 156305 h 1295400"/>
                <a:gd name="connsiteX239" fmla="*/ 745617 w 1228725"/>
                <a:gd name="connsiteY239" fmla="*/ 155162 h 1295400"/>
                <a:gd name="connsiteX240" fmla="*/ 762762 w 1228725"/>
                <a:gd name="connsiteY240" fmla="*/ 149542 h 1295400"/>
                <a:gd name="connsiteX241" fmla="*/ 770096 w 1228725"/>
                <a:gd name="connsiteY241" fmla="*/ 160401 h 1295400"/>
                <a:gd name="connsiteX242" fmla="*/ 777335 w 1228725"/>
                <a:gd name="connsiteY242" fmla="*/ 157829 h 1295400"/>
                <a:gd name="connsiteX243" fmla="*/ 789337 w 1228725"/>
                <a:gd name="connsiteY243" fmla="*/ 178213 h 1295400"/>
                <a:gd name="connsiteX244" fmla="*/ 795432 w 1228725"/>
                <a:gd name="connsiteY244" fmla="*/ 201739 h 1295400"/>
                <a:gd name="connsiteX245" fmla="*/ 800195 w 1228725"/>
                <a:gd name="connsiteY245" fmla="*/ 205168 h 1295400"/>
                <a:gd name="connsiteX246" fmla="*/ 781145 w 1228725"/>
                <a:gd name="connsiteY246" fmla="*/ 212503 h 1295400"/>
                <a:gd name="connsiteX247" fmla="*/ 790860 w 1228725"/>
                <a:gd name="connsiteY247" fmla="*/ 237363 h 1295400"/>
                <a:gd name="connsiteX248" fmla="*/ 788194 w 1228725"/>
                <a:gd name="connsiteY248" fmla="*/ 253174 h 1295400"/>
                <a:gd name="connsiteX249" fmla="*/ 793432 w 1228725"/>
                <a:gd name="connsiteY249" fmla="*/ 264509 h 1295400"/>
                <a:gd name="connsiteX250" fmla="*/ 789908 w 1228725"/>
                <a:gd name="connsiteY250" fmla="*/ 275272 h 1295400"/>
                <a:gd name="connsiteX251" fmla="*/ 791337 w 1228725"/>
                <a:gd name="connsiteY251" fmla="*/ 278416 h 1295400"/>
                <a:gd name="connsiteX252" fmla="*/ 787432 w 1228725"/>
                <a:gd name="connsiteY252" fmla="*/ 285940 h 1295400"/>
                <a:gd name="connsiteX253" fmla="*/ 789051 w 1228725"/>
                <a:gd name="connsiteY253" fmla="*/ 285179 h 1295400"/>
                <a:gd name="connsiteX254" fmla="*/ 797909 w 1228725"/>
                <a:gd name="connsiteY254" fmla="*/ 304800 h 1295400"/>
                <a:gd name="connsiteX255" fmla="*/ 815625 w 1228725"/>
                <a:gd name="connsiteY255" fmla="*/ 320040 h 1295400"/>
                <a:gd name="connsiteX256" fmla="*/ 806196 w 1228725"/>
                <a:gd name="connsiteY256" fmla="*/ 324136 h 1295400"/>
                <a:gd name="connsiteX257" fmla="*/ 808196 w 1228725"/>
                <a:gd name="connsiteY257" fmla="*/ 332422 h 1295400"/>
                <a:gd name="connsiteX258" fmla="*/ 804863 w 1228725"/>
                <a:gd name="connsiteY258" fmla="*/ 333565 h 1295400"/>
                <a:gd name="connsiteX259" fmla="*/ 806386 w 1228725"/>
                <a:gd name="connsiteY259" fmla="*/ 339947 h 1295400"/>
                <a:gd name="connsiteX260" fmla="*/ 802767 w 1228725"/>
                <a:gd name="connsiteY260" fmla="*/ 348996 h 1295400"/>
                <a:gd name="connsiteX261" fmla="*/ 803053 w 1228725"/>
                <a:gd name="connsiteY261" fmla="*/ 360045 h 1295400"/>
                <a:gd name="connsiteX262" fmla="*/ 818006 w 1228725"/>
                <a:gd name="connsiteY262" fmla="*/ 363474 h 1295400"/>
                <a:gd name="connsiteX263" fmla="*/ 827627 w 1228725"/>
                <a:gd name="connsiteY263" fmla="*/ 357187 h 1295400"/>
                <a:gd name="connsiteX264" fmla="*/ 821055 w 1228725"/>
                <a:gd name="connsiteY264" fmla="*/ 317945 h 1295400"/>
                <a:gd name="connsiteX265" fmla="*/ 831151 w 1228725"/>
                <a:gd name="connsiteY265" fmla="*/ 316135 h 1295400"/>
                <a:gd name="connsiteX266" fmla="*/ 834485 w 1228725"/>
                <a:gd name="connsiteY266" fmla="*/ 334994 h 1295400"/>
                <a:gd name="connsiteX267" fmla="*/ 866870 w 1228725"/>
                <a:gd name="connsiteY267" fmla="*/ 322421 h 1295400"/>
                <a:gd name="connsiteX268" fmla="*/ 888492 w 1228725"/>
                <a:gd name="connsiteY268" fmla="*/ 326707 h 1295400"/>
                <a:gd name="connsiteX269" fmla="*/ 886015 w 1228725"/>
                <a:gd name="connsiteY269" fmla="*/ 336995 h 1295400"/>
                <a:gd name="connsiteX270" fmla="*/ 890588 w 1228725"/>
                <a:gd name="connsiteY270" fmla="*/ 338423 h 1295400"/>
                <a:gd name="connsiteX271" fmla="*/ 889921 w 1228725"/>
                <a:gd name="connsiteY271" fmla="*/ 342043 h 1295400"/>
                <a:gd name="connsiteX272" fmla="*/ 885920 w 1228725"/>
                <a:gd name="connsiteY272" fmla="*/ 341662 h 1295400"/>
                <a:gd name="connsiteX273" fmla="*/ 885825 w 1228725"/>
                <a:gd name="connsiteY273" fmla="*/ 344614 h 1295400"/>
                <a:gd name="connsiteX274" fmla="*/ 882586 w 1228725"/>
                <a:gd name="connsiteY274" fmla="*/ 345091 h 1295400"/>
                <a:gd name="connsiteX275" fmla="*/ 880586 w 1228725"/>
                <a:gd name="connsiteY275" fmla="*/ 350139 h 1295400"/>
                <a:gd name="connsiteX276" fmla="*/ 881729 w 1228725"/>
                <a:gd name="connsiteY276" fmla="*/ 362712 h 1295400"/>
                <a:gd name="connsiteX277" fmla="*/ 879062 w 1228725"/>
                <a:gd name="connsiteY277" fmla="*/ 364331 h 1295400"/>
                <a:gd name="connsiteX278" fmla="*/ 880681 w 1228725"/>
                <a:gd name="connsiteY278" fmla="*/ 370904 h 1295400"/>
                <a:gd name="connsiteX279" fmla="*/ 890397 w 1228725"/>
                <a:gd name="connsiteY279" fmla="*/ 385191 h 1295400"/>
                <a:gd name="connsiteX280" fmla="*/ 895445 w 1228725"/>
                <a:gd name="connsiteY280" fmla="*/ 406622 h 1295400"/>
                <a:gd name="connsiteX281" fmla="*/ 876966 w 1228725"/>
                <a:gd name="connsiteY281" fmla="*/ 412147 h 1295400"/>
                <a:gd name="connsiteX282" fmla="*/ 857535 w 1228725"/>
                <a:gd name="connsiteY282" fmla="*/ 426720 h 1295400"/>
                <a:gd name="connsiteX283" fmla="*/ 863060 w 1228725"/>
                <a:gd name="connsiteY283" fmla="*/ 439674 h 1295400"/>
                <a:gd name="connsiteX284" fmla="*/ 893159 w 1228725"/>
                <a:gd name="connsiteY284" fmla="*/ 447675 h 1295400"/>
                <a:gd name="connsiteX285" fmla="*/ 907351 w 1228725"/>
                <a:gd name="connsiteY285" fmla="*/ 440912 h 1295400"/>
                <a:gd name="connsiteX286" fmla="*/ 917162 w 1228725"/>
                <a:gd name="connsiteY286" fmla="*/ 441960 h 1295400"/>
                <a:gd name="connsiteX287" fmla="*/ 926496 w 1228725"/>
                <a:gd name="connsiteY287" fmla="*/ 438055 h 1295400"/>
                <a:gd name="connsiteX288" fmla="*/ 939450 w 1228725"/>
                <a:gd name="connsiteY288" fmla="*/ 439388 h 1295400"/>
                <a:gd name="connsiteX289" fmla="*/ 941546 w 1228725"/>
                <a:gd name="connsiteY289" fmla="*/ 446722 h 1295400"/>
                <a:gd name="connsiteX290" fmla="*/ 963168 w 1228725"/>
                <a:gd name="connsiteY290" fmla="*/ 449771 h 1295400"/>
                <a:gd name="connsiteX291" fmla="*/ 969835 w 1228725"/>
                <a:gd name="connsiteY291" fmla="*/ 453390 h 1295400"/>
                <a:gd name="connsiteX292" fmla="*/ 969835 w 1228725"/>
                <a:gd name="connsiteY292" fmla="*/ 458248 h 1295400"/>
                <a:gd name="connsiteX293" fmla="*/ 965454 w 1228725"/>
                <a:gd name="connsiteY293" fmla="*/ 463105 h 1295400"/>
                <a:gd name="connsiteX294" fmla="*/ 966788 w 1228725"/>
                <a:gd name="connsiteY294" fmla="*/ 464820 h 1295400"/>
                <a:gd name="connsiteX295" fmla="*/ 972598 w 1228725"/>
                <a:gd name="connsiteY295" fmla="*/ 460820 h 1295400"/>
                <a:gd name="connsiteX296" fmla="*/ 987361 w 1228725"/>
                <a:gd name="connsiteY296" fmla="*/ 469678 h 1295400"/>
                <a:gd name="connsiteX297" fmla="*/ 995457 w 1228725"/>
                <a:gd name="connsiteY297" fmla="*/ 478917 h 1295400"/>
                <a:gd name="connsiteX298" fmla="*/ 994029 w 1228725"/>
                <a:gd name="connsiteY298" fmla="*/ 483203 h 1295400"/>
                <a:gd name="connsiteX299" fmla="*/ 997744 w 1228725"/>
                <a:gd name="connsiteY299" fmla="*/ 486537 h 1295400"/>
                <a:gd name="connsiteX300" fmla="*/ 998315 w 1228725"/>
                <a:gd name="connsiteY300" fmla="*/ 491299 h 1295400"/>
                <a:gd name="connsiteX301" fmla="*/ 1002125 w 1228725"/>
                <a:gd name="connsiteY301" fmla="*/ 494538 h 1295400"/>
                <a:gd name="connsiteX302" fmla="*/ 1003839 w 1228725"/>
                <a:gd name="connsiteY302" fmla="*/ 493109 h 1295400"/>
                <a:gd name="connsiteX303" fmla="*/ 1005935 w 1228725"/>
                <a:gd name="connsiteY303" fmla="*/ 499872 h 1295400"/>
                <a:gd name="connsiteX304" fmla="*/ 1013364 w 1228725"/>
                <a:gd name="connsiteY304" fmla="*/ 504158 h 1295400"/>
                <a:gd name="connsiteX305" fmla="*/ 1015841 w 1228725"/>
                <a:gd name="connsiteY305" fmla="*/ 501967 h 1295400"/>
                <a:gd name="connsiteX306" fmla="*/ 1018318 w 1228725"/>
                <a:gd name="connsiteY306" fmla="*/ 506254 h 1295400"/>
                <a:gd name="connsiteX307" fmla="*/ 1021746 w 1228725"/>
                <a:gd name="connsiteY307" fmla="*/ 504063 h 1295400"/>
                <a:gd name="connsiteX308" fmla="*/ 1020889 w 1228725"/>
                <a:gd name="connsiteY308" fmla="*/ 500444 h 1295400"/>
                <a:gd name="connsiteX309" fmla="*/ 1013555 w 1228725"/>
                <a:gd name="connsiteY309" fmla="*/ 495014 h 1295400"/>
                <a:gd name="connsiteX310" fmla="*/ 1009269 w 1228725"/>
                <a:gd name="connsiteY310" fmla="*/ 495014 h 1295400"/>
                <a:gd name="connsiteX311" fmla="*/ 1009079 w 1228725"/>
                <a:gd name="connsiteY311" fmla="*/ 491014 h 1295400"/>
                <a:gd name="connsiteX312" fmla="*/ 1006411 w 1228725"/>
                <a:gd name="connsiteY312" fmla="*/ 489680 h 1295400"/>
                <a:gd name="connsiteX313" fmla="*/ 1011364 w 1228725"/>
                <a:gd name="connsiteY313" fmla="*/ 472249 h 1295400"/>
                <a:gd name="connsiteX314" fmla="*/ 1039558 w 1228725"/>
                <a:gd name="connsiteY314" fmla="*/ 461105 h 1295400"/>
                <a:gd name="connsiteX315" fmla="*/ 1038606 w 1228725"/>
                <a:gd name="connsiteY315" fmla="*/ 454533 h 1295400"/>
                <a:gd name="connsiteX316" fmla="*/ 1044035 w 1228725"/>
                <a:gd name="connsiteY316" fmla="*/ 456152 h 1295400"/>
                <a:gd name="connsiteX317" fmla="*/ 1041463 w 1228725"/>
                <a:gd name="connsiteY317" fmla="*/ 457581 h 1295400"/>
                <a:gd name="connsiteX318" fmla="*/ 1041463 w 1228725"/>
                <a:gd name="connsiteY318" fmla="*/ 461105 h 1295400"/>
                <a:gd name="connsiteX319" fmla="*/ 1047845 w 1228725"/>
                <a:gd name="connsiteY319" fmla="*/ 458724 h 1295400"/>
                <a:gd name="connsiteX320" fmla="*/ 1051655 w 1228725"/>
                <a:gd name="connsiteY320" fmla="*/ 453580 h 1295400"/>
                <a:gd name="connsiteX321" fmla="*/ 1057084 w 1228725"/>
                <a:gd name="connsiteY321" fmla="*/ 455676 h 1295400"/>
                <a:gd name="connsiteX322" fmla="*/ 1065371 w 1228725"/>
                <a:gd name="connsiteY322" fmla="*/ 454247 h 1295400"/>
                <a:gd name="connsiteX323" fmla="*/ 1065085 w 1228725"/>
                <a:gd name="connsiteY323" fmla="*/ 443960 h 1295400"/>
                <a:gd name="connsiteX324" fmla="*/ 1081468 w 1228725"/>
                <a:gd name="connsiteY324" fmla="*/ 435388 h 1295400"/>
                <a:gd name="connsiteX325" fmla="*/ 1083945 w 1228725"/>
                <a:gd name="connsiteY325" fmla="*/ 454533 h 1295400"/>
                <a:gd name="connsiteX326" fmla="*/ 1082040 w 1228725"/>
                <a:gd name="connsiteY326" fmla="*/ 466058 h 1295400"/>
                <a:gd name="connsiteX327" fmla="*/ 1085373 w 1228725"/>
                <a:gd name="connsiteY327" fmla="*/ 465868 h 1295400"/>
                <a:gd name="connsiteX328" fmla="*/ 1087374 w 1228725"/>
                <a:gd name="connsiteY328" fmla="*/ 477298 h 1295400"/>
                <a:gd name="connsiteX329" fmla="*/ 1095470 w 1228725"/>
                <a:gd name="connsiteY329" fmla="*/ 475679 h 1295400"/>
                <a:gd name="connsiteX330" fmla="*/ 1107471 w 1228725"/>
                <a:gd name="connsiteY330" fmla="*/ 483394 h 1295400"/>
                <a:gd name="connsiteX331" fmla="*/ 1112996 w 1228725"/>
                <a:gd name="connsiteY331" fmla="*/ 491871 h 1295400"/>
                <a:gd name="connsiteX332" fmla="*/ 1111282 w 1228725"/>
                <a:gd name="connsiteY332" fmla="*/ 501967 h 1295400"/>
                <a:gd name="connsiteX333" fmla="*/ 1113377 w 1228725"/>
                <a:gd name="connsiteY333" fmla="*/ 513397 h 1295400"/>
                <a:gd name="connsiteX334" fmla="*/ 1123664 w 1228725"/>
                <a:gd name="connsiteY334" fmla="*/ 520351 h 1295400"/>
                <a:gd name="connsiteX335" fmla="*/ 1126903 w 1228725"/>
                <a:gd name="connsiteY335" fmla="*/ 567214 h 1295400"/>
                <a:gd name="connsiteX336" fmla="*/ 1136046 w 1228725"/>
                <a:gd name="connsiteY336" fmla="*/ 594931 h 1295400"/>
                <a:gd name="connsiteX337" fmla="*/ 1134903 w 1228725"/>
                <a:gd name="connsiteY337" fmla="*/ 605980 h 1295400"/>
                <a:gd name="connsiteX338" fmla="*/ 1137285 w 1228725"/>
                <a:gd name="connsiteY338" fmla="*/ 605885 h 1295400"/>
                <a:gd name="connsiteX339" fmla="*/ 1143381 w 1228725"/>
                <a:gd name="connsiteY339" fmla="*/ 633031 h 1295400"/>
                <a:gd name="connsiteX340" fmla="*/ 1145857 w 1228725"/>
                <a:gd name="connsiteY340" fmla="*/ 633413 h 1295400"/>
                <a:gd name="connsiteX341" fmla="*/ 1153001 w 1228725"/>
                <a:gd name="connsiteY341" fmla="*/ 651320 h 1295400"/>
                <a:gd name="connsiteX342" fmla="*/ 1154239 w 1228725"/>
                <a:gd name="connsiteY342" fmla="*/ 668369 h 1295400"/>
                <a:gd name="connsiteX343" fmla="*/ 1143190 w 1228725"/>
                <a:gd name="connsiteY343" fmla="*/ 669607 h 1295400"/>
                <a:gd name="connsiteX344" fmla="*/ 1139285 w 1228725"/>
                <a:gd name="connsiteY344" fmla="*/ 680466 h 1295400"/>
                <a:gd name="connsiteX345" fmla="*/ 1145476 w 1228725"/>
                <a:gd name="connsiteY345" fmla="*/ 682942 h 1295400"/>
                <a:gd name="connsiteX346" fmla="*/ 1160145 w 1228725"/>
                <a:gd name="connsiteY346" fmla="*/ 678466 h 1295400"/>
                <a:gd name="connsiteX347" fmla="*/ 1173194 w 1228725"/>
                <a:gd name="connsiteY347" fmla="*/ 696182 h 1295400"/>
                <a:gd name="connsiteX348" fmla="*/ 1178147 w 1228725"/>
                <a:gd name="connsiteY348" fmla="*/ 708088 h 1295400"/>
                <a:gd name="connsiteX349" fmla="*/ 1191673 w 1228725"/>
                <a:gd name="connsiteY349" fmla="*/ 706946 h 1295400"/>
                <a:gd name="connsiteX350" fmla="*/ 1189196 w 1228725"/>
                <a:gd name="connsiteY350" fmla="*/ 710755 h 1295400"/>
                <a:gd name="connsiteX351" fmla="*/ 1190720 w 1228725"/>
                <a:gd name="connsiteY351" fmla="*/ 726757 h 1295400"/>
                <a:gd name="connsiteX352" fmla="*/ 1199579 w 1228725"/>
                <a:gd name="connsiteY352" fmla="*/ 737330 h 1295400"/>
                <a:gd name="connsiteX353" fmla="*/ 1221105 w 1228725"/>
                <a:gd name="connsiteY353" fmla="*/ 744760 h 1295400"/>
                <a:gd name="connsiteX354" fmla="*/ 1224819 w 1228725"/>
                <a:gd name="connsiteY354" fmla="*/ 762571 h 1295400"/>
                <a:gd name="connsiteX355" fmla="*/ 1225486 w 1228725"/>
                <a:gd name="connsiteY355" fmla="*/ 767144 h 1295400"/>
                <a:gd name="connsiteX356" fmla="*/ 1205674 w 1228725"/>
                <a:gd name="connsiteY356" fmla="*/ 780574 h 1295400"/>
                <a:gd name="connsiteX357" fmla="*/ 1191768 w 1228725"/>
                <a:gd name="connsiteY357" fmla="*/ 800481 h 1295400"/>
                <a:gd name="connsiteX358" fmla="*/ 1189768 w 1228725"/>
                <a:gd name="connsiteY358" fmla="*/ 811054 h 1295400"/>
                <a:gd name="connsiteX359" fmla="*/ 1192435 w 1228725"/>
                <a:gd name="connsiteY359" fmla="*/ 818102 h 1295400"/>
                <a:gd name="connsiteX360" fmla="*/ 1189577 w 1228725"/>
                <a:gd name="connsiteY360" fmla="*/ 827627 h 1295400"/>
                <a:gd name="connsiteX361" fmla="*/ 1193959 w 1228725"/>
                <a:gd name="connsiteY361" fmla="*/ 837247 h 1295400"/>
                <a:gd name="connsiteX362" fmla="*/ 1192339 w 1228725"/>
                <a:gd name="connsiteY362" fmla="*/ 840581 h 1295400"/>
                <a:gd name="connsiteX363" fmla="*/ 1187672 w 1228725"/>
                <a:gd name="connsiteY363" fmla="*/ 836200 h 1295400"/>
                <a:gd name="connsiteX364" fmla="*/ 1152239 w 1228725"/>
                <a:gd name="connsiteY364" fmla="*/ 831342 h 1295400"/>
                <a:gd name="connsiteX365" fmla="*/ 1145953 w 1228725"/>
                <a:gd name="connsiteY365" fmla="*/ 823150 h 1295400"/>
                <a:gd name="connsiteX366" fmla="*/ 1144428 w 1228725"/>
                <a:gd name="connsiteY366" fmla="*/ 815340 h 1295400"/>
                <a:gd name="connsiteX367" fmla="*/ 1134999 w 1228725"/>
                <a:gd name="connsiteY367" fmla="*/ 813435 h 1295400"/>
                <a:gd name="connsiteX368" fmla="*/ 1121950 w 1228725"/>
                <a:gd name="connsiteY368" fmla="*/ 833819 h 1295400"/>
                <a:gd name="connsiteX369" fmla="*/ 1107948 w 1228725"/>
                <a:gd name="connsiteY369" fmla="*/ 828389 h 1295400"/>
                <a:gd name="connsiteX370" fmla="*/ 1081278 w 1228725"/>
                <a:gd name="connsiteY370" fmla="*/ 836581 h 1295400"/>
                <a:gd name="connsiteX371" fmla="*/ 1079563 w 1228725"/>
                <a:gd name="connsiteY371" fmla="*/ 840010 h 1295400"/>
                <a:gd name="connsiteX372" fmla="*/ 1072610 w 1228725"/>
                <a:gd name="connsiteY372" fmla="*/ 837724 h 1295400"/>
                <a:gd name="connsiteX373" fmla="*/ 1069848 w 1228725"/>
                <a:gd name="connsiteY373" fmla="*/ 843820 h 1295400"/>
                <a:gd name="connsiteX374" fmla="*/ 1060894 w 1228725"/>
                <a:gd name="connsiteY374" fmla="*/ 842963 h 1295400"/>
                <a:gd name="connsiteX375" fmla="*/ 1057180 w 1228725"/>
                <a:gd name="connsiteY375" fmla="*/ 846868 h 1295400"/>
                <a:gd name="connsiteX376" fmla="*/ 1043749 w 1228725"/>
                <a:gd name="connsiteY376" fmla="*/ 844772 h 1295400"/>
                <a:gd name="connsiteX377" fmla="*/ 1038796 w 1228725"/>
                <a:gd name="connsiteY377" fmla="*/ 841153 h 1295400"/>
                <a:gd name="connsiteX378" fmla="*/ 1028129 w 1228725"/>
                <a:gd name="connsiteY378" fmla="*/ 851345 h 1295400"/>
                <a:gd name="connsiteX379" fmla="*/ 1016984 w 1228725"/>
                <a:gd name="connsiteY379" fmla="*/ 851345 h 1295400"/>
                <a:gd name="connsiteX380" fmla="*/ 1012507 w 1228725"/>
                <a:gd name="connsiteY380" fmla="*/ 854202 h 1295400"/>
                <a:gd name="connsiteX381" fmla="*/ 997839 w 1228725"/>
                <a:gd name="connsiteY381" fmla="*/ 841153 h 1295400"/>
                <a:gd name="connsiteX382" fmla="*/ 995553 w 1228725"/>
                <a:gd name="connsiteY382" fmla="*/ 844963 h 1295400"/>
                <a:gd name="connsiteX383" fmla="*/ 990029 w 1228725"/>
                <a:gd name="connsiteY383" fmla="*/ 846487 h 1295400"/>
                <a:gd name="connsiteX384" fmla="*/ 987837 w 1228725"/>
                <a:gd name="connsiteY384" fmla="*/ 851535 h 1295400"/>
                <a:gd name="connsiteX385" fmla="*/ 971550 w 1228725"/>
                <a:gd name="connsiteY385" fmla="*/ 835152 h 1295400"/>
                <a:gd name="connsiteX386" fmla="*/ 950976 w 1228725"/>
                <a:gd name="connsiteY386" fmla="*/ 839248 h 1295400"/>
                <a:gd name="connsiteX387" fmla="*/ 938974 w 1228725"/>
                <a:gd name="connsiteY387" fmla="*/ 847725 h 1295400"/>
                <a:gd name="connsiteX388" fmla="*/ 903731 w 1228725"/>
                <a:gd name="connsiteY388" fmla="*/ 865441 h 1295400"/>
                <a:gd name="connsiteX389" fmla="*/ 892778 w 1228725"/>
                <a:gd name="connsiteY389" fmla="*/ 857440 h 1295400"/>
                <a:gd name="connsiteX390" fmla="*/ 875729 w 1228725"/>
                <a:gd name="connsiteY390" fmla="*/ 854678 h 1295400"/>
                <a:gd name="connsiteX391" fmla="*/ 872585 w 1228725"/>
                <a:gd name="connsiteY391" fmla="*/ 831342 h 1295400"/>
                <a:gd name="connsiteX392" fmla="*/ 869822 w 1228725"/>
                <a:gd name="connsiteY392" fmla="*/ 828770 h 1295400"/>
                <a:gd name="connsiteX393" fmla="*/ 826198 w 1228725"/>
                <a:gd name="connsiteY393" fmla="*/ 848678 h 1295400"/>
                <a:gd name="connsiteX394" fmla="*/ 843439 w 1228725"/>
                <a:gd name="connsiteY394" fmla="*/ 885635 h 1295400"/>
                <a:gd name="connsiteX395" fmla="*/ 837438 w 1228725"/>
                <a:gd name="connsiteY395" fmla="*/ 895445 h 1295400"/>
                <a:gd name="connsiteX396" fmla="*/ 783717 w 1228725"/>
                <a:gd name="connsiteY396" fmla="*/ 899350 h 1295400"/>
                <a:gd name="connsiteX397" fmla="*/ 768858 w 1228725"/>
                <a:gd name="connsiteY397" fmla="*/ 902779 h 1295400"/>
                <a:gd name="connsiteX398" fmla="*/ 759142 w 1228725"/>
                <a:gd name="connsiteY398" fmla="*/ 910590 h 1295400"/>
                <a:gd name="connsiteX399" fmla="*/ 762095 w 1228725"/>
                <a:gd name="connsiteY399" fmla="*/ 917257 h 1295400"/>
                <a:gd name="connsiteX400" fmla="*/ 757618 w 1228725"/>
                <a:gd name="connsiteY400" fmla="*/ 921829 h 1295400"/>
                <a:gd name="connsiteX401" fmla="*/ 726376 w 1228725"/>
                <a:gd name="connsiteY401" fmla="*/ 943261 h 1295400"/>
                <a:gd name="connsiteX402" fmla="*/ 705040 w 1228725"/>
                <a:gd name="connsiteY402" fmla="*/ 954405 h 1295400"/>
                <a:gd name="connsiteX403" fmla="*/ 699421 w 1228725"/>
                <a:gd name="connsiteY403" fmla="*/ 960501 h 1295400"/>
                <a:gd name="connsiteX404" fmla="*/ 715708 w 1228725"/>
                <a:gd name="connsiteY404" fmla="*/ 989933 h 1295400"/>
                <a:gd name="connsiteX405" fmla="*/ 713804 w 1228725"/>
                <a:gd name="connsiteY405" fmla="*/ 990695 h 1295400"/>
                <a:gd name="connsiteX406" fmla="*/ 714946 w 1228725"/>
                <a:gd name="connsiteY406" fmla="*/ 993838 h 1295400"/>
                <a:gd name="connsiteX407" fmla="*/ 709422 w 1228725"/>
                <a:gd name="connsiteY407" fmla="*/ 994410 h 1295400"/>
                <a:gd name="connsiteX408" fmla="*/ 707231 w 1228725"/>
                <a:gd name="connsiteY408" fmla="*/ 998506 h 1295400"/>
                <a:gd name="connsiteX409" fmla="*/ 712851 w 1228725"/>
                <a:gd name="connsiteY409" fmla="*/ 999458 h 1295400"/>
                <a:gd name="connsiteX410" fmla="*/ 715041 w 1228725"/>
                <a:gd name="connsiteY410" fmla="*/ 1003840 h 1295400"/>
                <a:gd name="connsiteX411" fmla="*/ 695420 w 1228725"/>
                <a:gd name="connsiteY411" fmla="*/ 1013270 h 1295400"/>
                <a:gd name="connsiteX412" fmla="*/ 692372 w 1228725"/>
                <a:gd name="connsiteY412" fmla="*/ 1009840 h 1295400"/>
                <a:gd name="connsiteX413" fmla="*/ 676084 w 1228725"/>
                <a:gd name="connsiteY413" fmla="*/ 1015651 h 1295400"/>
                <a:gd name="connsiteX414" fmla="*/ 678561 w 1228725"/>
                <a:gd name="connsiteY414" fmla="*/ 1022890 h 1295400"/>
                <a:gd name="connsiteX415" fmla="*/ 667512 w 1228725"/>
                <a:gd name="connsiteY415" fmla="*/ 1029843 h 1295400"/>
                <a:gd name="connsiteX416" fmla="*/ 662749 w 1228725"/>
                <a:gd name="connsiteY416" fmla="*/ 1038035 h 1295400"/>
                <a:gd name="connsiteX417" fmla="*/ 662082 w 1228725"/>
                <a:gd name="connsiteY417" fmla="*/ 1044416 h 1295400"/>
                <a:gd name="connsiteX418" fmla="*/ 668560 w 1228725"/>
                <a:gd name="connsiteY418" fmla="*/ 1049179 h 1295400"/>
                <a:gd name="connsiteX419" fmla="*/ 675037 w 1228725"/>
                <a:gd name="connsiteY419" fmla="*/ 1071944 h 1295400"/>
                <a:gd name="connsiteX420" fmla="*/ 656463 w 1228725"/>
                <a:gd name="connsiteY420" fmla="*/ 1109377 h 1295400"/>
                <a:gd name="connsiteX421" fmla="*/ 656939 w 1228725"/>
                <a:gd name="connsiteY421" fmla="*/ 1115187 h 1295400"/>
                <a:gd name="connsiteX422" fmla="*/ 663416 w 1228725"/>
                <a:gd name="connsiteY422" fmla="*/ 1122997 h 1295400"/>
                <a:gd name="connsiteX423" fmla="*/ 654558 w 1228725"/>
                <a:gd name="connsiteY423" fmla="*/ 1127855 h 1295400"/>
                <a:gd name="connsiteX424" fmla="*/ 638556 w 1228725"/>
                <a:gd name="connsiteY424" fmla="*/ 1127284 h 1295400"/>
                <a:gd name="connsiteX425" fmla="*/ 625221 w 1228725"/>
                <a:gd name="connsiteY425" fmla="*/ 1121569 h 1295400"/>
                <a:gd name="connsiteX426" fmla="*/ 601503 w 1228725"/>
                <a:gd name="connsiteY426" fmla="*/ 1142333 h 1295400"/>
                <a:gd name="connsiteX427" fmla="*/ 596932 w 1228725"/>
                <a:gd name="connsiteY427" fmla="*/ 1138904 h 1295400"/>
                <a:gd name="connsiteX428" fmla="*/ 574071 w 1228725"/>
                <a:gd name="connsiteY428" fmla="*/ 1110805 h 1295400"/>
                <a:gd name="connsiteX429" fmla="*/ 575881 w 1228725"/>
                <a:gd name="connsiteY429" fmla="*/ 1103090 h 1295400"/>
                <a:gd name="connsiteX430" fmla="*/ 574071 w 1228725"/>
                <a:gd name="connsiteY430" fmla="*/ 1100995 h 1295400"/>
                <a:gd name="connsiteX431" fmla="*/ 582168 w 1228725"/>
                <a:gd name="connsiteY431" fmla="*/ 1096137 h 1295400"/>
                <a:gd name="connsiteX432" fmla="*/ 580930 w 1228725"/>
                <a:gd name="connsiteY432" fmla="*/ 1087946 h 1295400"/>
                <a:gd name="connsiteX433" fmla="*/ 590169 w 1228725"/>
                <a:gd name="connsiteY433" fmla="*/ 1073944 h 1295400"/>
                <a:gd name="connsiteX434" fmla="*/ 583120 w 1228725"/>
                <a:gd name="connsiteY434" fmla="*/ 1066229 h 1295400"/>
                <a:gd name="connsiteX435" fmla="*/ 572357 w 1228725"/>
                <a:gd name="connsiteY435" fmla="*/ 1066419 h 1295400"/>
                <a:gd name="connsiteX436" fmla="*/ 568833 w 1228725"/>
                <a:gd name="connsiteY436" fmla="*/ 1068514 h 1295400"/>
                <a:gd name="connsiteX437" fmla="*/ 569690 w 1228725"/>
                <a:gd name="connsiteY437" fmla="*/ 1071944 h 1295400"/>
                <a:gd name="connsiteX438" fmla="*/ 563308 w 1228725"/>
                <a:gd name="connsiteY438" fmla="*/ 1072610 h 1295400"/>
                <a:gd name="connsiteX439" fmla="*/ 561498 w 1228725"/>
                <a:gd name="connsiteY439" fmla="*/ 1095565 h 1295400"/>
                <a:gd name="connsiteX440" fmla="*/ 553783 w 1228725"/>
                <a:gd name="connsiteY440" fmla="*/ 1098328 h 1295400"/>
                <a:gd name="connsiteX441" fmla="*/ 555307 w 1228725"/>
                <a:gd name="connsiteY441" fmla="*/ 1100899 h 1295400"/>
                <a:gd name="connsiteX442" fmla="*/ 522351 w 1228725"/>
                <a:gd name="connsiteY442" fmla="*/ 1106138 h 1295400"/>
                <a:gd name="connsiteX443" fmla="*/ 522446 w 1228725"/>
                <a:gd name="connsiteY443" fmla="*/ 1101280 h 1295400"/>
                <a:gd name="connsiteX444" fmla="*/ 514064 w 1228725"/>
                <a:gd name="connsiteY444" fmla="*/ 1103186 h 1295400"/>
                <a:gd name="connsiteX445" fmla="*/ 513588 w 1228725"/>
                <a:gd name="connsiteY445" fmla="*/ 1100423 h 1295400"/>
                <a:gd name="connsiteX446" fmla="*/ 505968 w 1228725"/>
                <a:gd name="connsiteY446" fmla="*/ 1098709 h 1295400"/>
                <a:gd name="connsiteX447" fmla="*/ 492252 w 1228725"/>
                <a:gd name="connsiteY447" fmla="*/ 1101090 h 1295400"/>
                <a:gd name="connsiteX448" fmla="*/ 478726 w 1228725"/>
                <a:gd name="connsiteY448" fmla="*/ 1107186 h 1295400"/>
                <a:gd name="connsiteX449" fmla="*/ 478060 w 1228725"/>
                <a:gd name="connsiteY449" fmla="*/ 1101947 h 1295400"/>
                <a:gd name="connsiteX450" fmla="*/ 483489 w 1228725"/>
                <a:gd name="connsiteY450" fmla="*/ 1090994 h 1295400"/>
                <a:gd name="connsiteX451" fmla="*/ 482822 w 1228725"/>
                <a:gd name="connsiteY451" fmla="*/ 1085755 h 1295400"/>
                <a:gd name="connsiteX452" fmla="*/ 473964 w 1228725"/>
                <a:gd name="connsiteY452" fmla="*/ 1087374 h 1295400"/>
                <a:gd name="connsiteX453" fmla="*/ 471392 w 1228725"/>
                <a:gd name="connsiteY453" fmla="*/ 1089184 h 1295400"/>
                <a:gd name="connsiteX454" fmla="*/ 475106 w 1228725"/>
                <a:gd name="connsiteY454" fmla="*/ 1108234 h 1295400"/>
                <a:gd name="connsiteX455" fmla="*/ 454723 w 1228725"/>
                <a:gd name="connsiteY455" fmla="*/ 1114520 h 1295400"/>
                <a:gd name="connsiteX456" fmla="*/ 446913 w 1228725"/>
                <a:gd name="connsiteY456" fmla="*/ 1120330 h 1295400"/>
                <a:gd name="connsiteX457" fmla="*/ 449199 w 1228725"/>
                <a:gd name="connsiteY457" fmla="*/ 1127760 h 1295400"/>
                <a:gd name="connsiteX458" fmla="*/ 444341 w 1228725"/>
                <a:gd name="connsiteY458" fmla="*/ 1129094 h 1295400"/>
                <a:gd name="connsiteX459" fmla="*/ 445579 w 1228725"/>
                <a:gd name="connsiteY459" fmla="*/ 1131570 h 1295400"/>
                <a:gd name="connsiteX460" fmla="*/ 441864 w 1228725"/>
                <a:gd name="connsiteY460" fmla="*/ 1131094 h 1295400"/>
                <a:gd name="connsiteX461" fmla="*/ 441864 w 1228725"/>
                <a:gd name="connsiteY461" fmla="*/ 1136904 h 1295400"/>
                <a:gd name="connsiteX462" fmla="*/ 423576 w 1228725"/>
                <a:gd name="connsiteY462" fmla="*/ 1145667 h 1295400"/>
                <a:gd name="connsiteX463" fmla="*/ 404146 w 1228725"/>
                <a:gd name="connsiteY463" fmla="*/ 1159192 h 1295400"/>
                <a:gd name="connsiteX464" fmla="*/ 403384 w 1228725"/>
                <a:gd name="connsiteY464" fmla="*/ 1181957 h 1295400"/>
                <a:gd name="connsiteX465" fmla="*/ 400335 w 1228725"/>
                <a:gd name="connsiteY465" fmla="*/ 1182719 h 1295400"/>
                <a:gd name="connsiteX466" fmla="*/ 404146 w 1228725"/>
                <a:gd name="connsiteY466" fmla="*/ 1199483 h 1295400"/>
                <a:gd name="connsiteX467" fmla="*/ 401574 w 1228725"/>
                <a:gd name="connsiteY467" fmla="*/ 1207865 h 1295400"/>
                <a:gd name="connsiteX468" fmla="*/ 403669 w 1228725"/>
                <a:gd name="connsiteY468" fmla="*/ 1220629 h 1295400"/>
                <a:gd name="connsiteX469" fmla="*/ 384334 w 1228725"/>
                <a:gd name="connsiteY469" fmla="*/ 1225867 h 1295400"/>
                <a:gd name="connsiteX470" fmla="*/ 366903 w 1228725"/>
                <a:gd name="connsiteY470" fmla="*/ 1225391 h 1295400"/>
                <a:gd name="connsiteX471" fmla="*/ 364997 w 1228725"/>
                <a:gd name="connsiteY471" fmla="*/ 1227677 h 1295400"/>
                <a:gd name="connsiteX472" fmla="*/ 366712 w 1228725"/>
                <a:gd name="connsiteY472" fmla="*/ 1235964 h 1295400"/>
                <a:gd name="connsiteX473" fmla="*/ 334137 w 1228725"/>
                <a:gd name="connsiteY473" fmla="*/ 1230725 h 1295400"/>
                <a:gd name="connsiteX474" fmla="*/ 313563 w 1228725"/>
                <a:gd name="connsiteY474" fmla="*/ 1243489 h 1295400"/>
                <a:gd name="connsiteX475" fmla="*/ 294131 w 1228725"/>
                <a:gd name="connsiteY475" fmla="*/ 1246727 h 1295400"/>
                <a:gd name="connsiteX476" fmla="*/ 285940 w 1228725"/>
                <a:gd name="connsiteY476" fmla="*/ 1236916 h 1295400"/>
                <a:gd name="connsiteX477" fmla="*/ 268414 w 1228725"/>
                <a:gd name="connsiteY477" fmla="*/ 1198150 h 1295400"/>
                <a:gd name="connsiteX478" fmla="*/ 260985 w 1228725"/>
                <a:gd name="connsiteY478" fmla="*/ 1205579 h 1295400"/>
                <a:gd name="connsiteX479" fmla="*/ 269938 w 1228725"/>
                <a:gd name="connsiteY479" fmla="*/ 1237774 h 1295400"/>
                <a:gd name="connsiteX480" fmla="*/ 281844 w 1228725"/>
                <a:gd name="connsiteY480" fmla="*/ 1253204 h 1295400"/>
                <a:gd name="connsiteX481" fmla="*/ 273844 w 1228725"/>
                <a:gd name="connsiteY481" fmla="*/ 1261110 h 1295400"/>
                <a:gd name="connsiteX482" fmla="*/ 262985 w 1228725"/>
                <a:gd name="connsiteY482" fmla="*/ 1255776 h 1295400"/>
                <a:gd name="connsiteX483" fmla="*/ 254984 w 1228725"/>
                <a:gd name="connsiteY483" fmla="*/ 1240250 h 1295400"/>
                <a:gd name="connsiteX484" fmla="*/ 249841 w 1228725"/>
                <a:gd name="connsiteY484" fmla="*/ 1218247 h 1295400"/>
                <a:gd name="connsiteX485" fmla="*/ 249745 w 1228725"/>
                <a:gd name="connsiteY485" fmla="*/ 1233202 h 1295400"/>
                <a:gd name="connsiteX486" fmla="*/ 234505 w 1228725"/>
                <a:gd name="connsiteY486" fmla="*/ 1240917 h 1295400"/>
                <a:gd name="connsiteX487" fmla="*/ 237077 w 1228725"/>
                <a:gd name="connsiteY487" fmla="*/ 1279970 h 1295400"/>
                <a:gd name="connsiteX488" fmla="*/ 232600 w 1228725"/>
                <a:gd name="connsiteY488" fmla="*/ 1285970 h 1295400"/>
                <a:gd name="connsiteX489" fmla="*/ 215836 w 1228725"/>
                <a:gd name="connsiteY489" fmla="*/ 1289590 h 1295400"/>
                <a:gd name="connsiteX490" fmla="*/ 214884 w 1228725"/>
                <a:gd name="connsiteY490" fmla="*/ 1269016 h 1295400"/>
                <a:gd name="connsiteX491" fmla="*/ 211169 w 1228725"/>
                <a:gd name="connsiteY491" fmla="*/ 1253776 h 1295400"/>
                <a:gd name="connsiteX492" fmla="*/ 199263 w 1228725"/>
                <a:gd name="connsiteY492" fmla="*/ 1260920 h 1295400"/>
                <a:gd name="connsiteX493" fmla="*/ 207169 w 1228725"/>
                <a:gd name="connsiteY493" fmla="*/ 1272159 h 1295400"/>
                <a:gd name="connsiteX494" fmla="*/ 200406 w 1228725"/>
                <a:gd name="connsiteY494" fmla="*/ 1270730 h 1295400"/>
                <a:gd name="connsiteX495" fmla="*/ 190119 w 1228725"/>
                <a:gd name="connsiteY495" fmla="*/ 1279398 h 1295400"/>
                <a:gd name="connsiteX496" fmla="*/ 185642 w 1228725"/>
                <a:gd name="connsiteY496" fmla="*/ 1270159 h 1295400"/>
                <a:gd name="connsiteX497" fmla="*/ 165354 w 1228725"/>
                <a:gd name="connsiteY497" fmla="*/ 1282922 h 1295400"/>
                <a:gd name="connsiteX498" fmla="*/ 144970 w 1228725"/>
                <a:gd name="connsiteY498" fmla="*/ 1255490 h 1295400"/>
                <a:gd name="connsiteX499" fmla="*/ 139065 w 1228725"/>
                <a:gd name="connsiteY499" fmla="*/ 1254347 h 1295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</a:cxnLst>
              <a:rect l="l" t="t" r="r" b="b"/>
              <a:pathLst>
                <a:path w="1228725" h="1295400">
                  <a:moveTo>
                    <a:pt x="139065" y="1254347"/>
                  </a:moveTo>
                  <a:lnTo>
                    <a:pt x="138779" y="1239869"/>
                  </a:lnTo>
                  <a:lnTo>
                    <a:pt x="143160" y="1234916"/>
                  </a:lnTo>
                  <a:lnTo>
                    <a:pt x="137826" y="1226439"/>
                  </a:lnTo>
                  <a:lnTo>
                    <a:pt x="141637" y="1222248"/>
                  </a:lnTo>
                  <a:lnTo>
                    <a:pt x="140970" y="1215104"/>
                  </a:lnTo>
                  <a:lnTo>
                    <a:pt x="138112" y="1207198"/>
                  </a:lnTo>
                  <a:lnTo>
                    <a:pt x="130397" y="1202912"/>
                  </a:lnTo>
                  <a:lnTo>
                    <a:pt x="132112" y="1199483"/>
                  </a:lnTo>
                  <a:lnTo>
                    <a:pt x="129444" y="1195292"/>
                  </a:lnTo>
                  <a:lnTo>
                    <a:pt x="133540" y="1192054"/>
                  </a:lnTo>
                  <a:lnTo>
                    <a:pt x="133635" y="1186910"/>
                  </a:lnTo>
                  <a:lnTo>
                    <a:pt x="139636" y="1177576"/>
                  </a:lnTo>
                  <a:lnTo>
                    <a:pt x="129159" y="1160050"/>
                  </a:lnTo>
                  <a:lnTo>
                    <a:pt x="125825" y="1151191"/>
                  </a:lnTo>
                  <a:lnTo>
                    <a:pt x="127635" y="1150144"/>
                  </a:lnTo>
                  <a:lnTo>
                    <a:pt x="123158" y="1142047"/>
                  </a:lnTo>
                  <a:lnTo>
                    <a:pt x="133350" y="1119664"/>
                  </a:lnTo>
                  <a:lnTo>
                    <a:pt x="149542" y="1113949"/>
                  </a:lnTo>
                  <a:lnTo>
                    <a:pt x="147066" y="1109853"/>
                  </a:lnTo>
                  <a:lnTo>
                    <a:pt x="149923" y="1100709"/>
                  </a:lnTo>
                  <a:lnTo>
                    <a:pt x="107537" y="1064323"/>
                  </a:lnTo>
                  <a:lnTo>
                    <a:pt x="106966" y="1066705"/>
                  </a:lnTo>
                  <a:lnTo>
                    <a:pt x="116300" y="1073944"/>
                  </a:lnTo>
                  <a:lnTo>
                    <a:pt x="111633" y="1079659"/>
                  </a:lnTo>
                  <a:lnTo>
                    <a:pt x="102488" y="1072229"/>
                  </a:lnTo>
                  <a:lnTo>
                    <a:pt x="100393" y="1074896"/>
                  </a:lnTo>
                  <a:lnTo>
                    <a:pt x="86106" y="1065562"/>
                  </a:lnTo>
                  <a:lnTo>
                    <a:pt x="82582" y="1078230"/>
                  </a:lnTo>
                  <a:lnTo>
                    <a:pt x="74104" y="1082421"/>
                  </a:lnTo>
                  <a:lnTo>
                    <a:pt x="40195" y="1082612"/>
                  </a:lnTo>
                  <a:lnTo>
                    <a:pt x="50196" y="1056513"/>
                  </a:lnTo>
                  <a:lnTo>
                    <a:pt x="37147" y="1028700"/>
                  </a:lnTo>
                  <a:lnTo>
                    <a:pt x="34671" y="1015555"/>
                  </a:lnTo>
                  <a:lnTo>
                    <a:pt x="36956" y="1013746"/>
                  </a:lnTo>
                  <a:lnTo>
                    <a:pt x="9525" y="990029"/>
                  </a:lnTo>
                  <a:lnTo>
                    <a:pt x="50292" y="952881"/>
                  </a:lnTo>
                  <a:lnTo>
                    <a:pt x="56292" y="943546"/>
                  </a:lnTo>
                  <a:lnTo>
                    <a:pt x="58674" y="945356"/>
                  </a:lnTo>
                  <a:lnTo>
                    <a:pt x="60769" y="940022"/>
                  </a:lnTo>
                  <a:lnTo>
                    <a:pt x="53911" y="933450"/>
                  </a:lnTo>
                  <a:lnTo>
                    <a:pt x="60769" y="915638"/>
                  </a:lnTo>
                  <a:lnTo>
                    <a:pt x="50482" y="899827"/>
                  </a:lnTo>
                  <a:lnTo>
                    <a:pt x="59531" y="892492"/>
                  </a:lnTo>
                  <a:lnTo>
                    <a:pt x="56006" y="885349"/>
                  </a:lnTo>
                  <a:lnTo>
                    <a:pt x="62007" y="878586"/>
                  </a:lnTo>
                  <a:lnTo>
                    <a:pt x="54863" y="869347"/>
                  </a:lnTo>
                  <a:lnTo>
                    <a:pt x="60197" y="868108"/>
                  </a:lnTo>
                  <a:lnTo>
                    <a:pt x="55435" y="864203"/>
                  </a:lnTo>
                  <a:lnTo>
                    <a:pt x="57721" y="861917"/>
                  </a:lnTo>
                  <a:lnTo>
                    <a:pt x="52864" y="857821"/>
                  </a:lnTo>
                  <a:lnTo>
                    <a:pt x="64103" y="847439"/>
                  </a:lnTo>
                  <a:lnTo>
                    <a:pt x="77343" y="840677"/>
                  </a:lnTo>
                  <a:lnTo>
                    <a:pt x="82772" y="842867"/>
                  </a:lnTo>
                  <a:lnTo>
                    <a:pt x="89439" y="834771"/>
                  </a:lnTo>
                  <a:lnTo>
                    <a:pt x="96488" y="831247"/>
                  </a:lnTo>
                  <a:lnTo>
                    <a:pt x="99441" y="819721"/>
                  </a:lnTo>
                  <a:lnTo>
                    <a:pt x="109537" y="813625"/>
                  </a:lnTo>
                  <a:lnTo>
                    <a:pt x="100012" y="797623"/>
                  </a:lnTo>
                  <a:lnTo>
                    <a:pt x="114871" y="779812"/>
                  </a:lnTo>
                  <a:lnTo>
                    <a:pt x="111347" y="773239"/>
                  </a:lnTo>
                  <a:lnTo>
                    <a:pt x="105441" y="780383"/>
                  </a:lnTo>
                  <a:lnTo>
                    <a:pt x="100489" y="771430"/>
                  </a:lnTo>
                  <a:lnTo>
                    <a:pt x="85344" y="776954"/>
                  </a:lnTo>
                  <a:lnTo>
                    <a:pt x="86296" y="779907"/>
                  </a:lnTo>
                  <a:lnTo>
                    <a:pt x="84296" y="781145"/>
                  </a:lnTo>
                  <a:lnTo>
                    <a:pt x="78200" y="778764"/>
                  </a:lnTo>
                  <a:lnTo>
                    <a:pt x="68675" y="756475"/>
                  </a:lnTo>
                  <a:lnTo>
                    <a:pt x="40671" y="731044"/>
                  </a:lnTo>
                  <a:lnTo>
                    <a:pt x="40862" y="724948"/>
                  </a:lnTo>
                  <a:lnTo>
                    <a:pt x="48958" y="717423"/>
                  </a:lnTo>
                  <a:lnTo>
                    <a:pt x="51054" y="708660"/>
                  </a:lnTo>
                  <a:lnTo>
                    <a:pt x="56864" y="699706"/>
                  </a:lnTo>
                  <a:lnTo>
                    <a:pt x="79914" y="679418"/>
                  </a:lnTo>
                  <a:lnTo>
                    <a:pt x="89154" y="657415"/>
                  </a:lnTo>
                  <a:lnTo>
                    <a:pt x="85439" y="643509"/>
                  </a:lnTo>
                  <a:lnTo>
                    <a:pt x="87535" y="636937"/>
                  </a:lnTo>
                  <a:lnTo>
                    <a:pt x="80676" y="630841"/>
                  </a:lnTo>
                  <a:lnTo>
                    <a:pt x="67437" y="639032"/>
                  </a:lnTo>
                  <a:lnTo>
                    <a:pt x="61817" y="637413"/>
                  </a:lnTo>
                  <a:lnTo>
                    <a:pt x="71723" y="622268"/>
                  </a:lnTo>
                  <a:lnTo>
                    <a:pt x="79247" y="576739"/>
                  </a:lnTo>
                  <a:lnTo>
                    <a:pt x="102775" y="546354"/>
                  </a:lnTo>
                  <a:lnTo>
                    <a:pt x="119443" y="533876"/>
                  </a:lnTo>
                  <a:lnTo>
                    <a:pt x="145828" y="502063"/>
                  </a:lnTo>
                  <a:lnTo>
                    <a:pt x="152114" y="483013"/>
                  </a:lnTo>
                  <a:lnTo>
                    <a:pt x="172688" y="444627"/>
                  </a:lnTo>
                  <a:lnTo>
                    <a:pt x="185261" y="430244"/>
                  </a:lnTo>
                  <a:lnTo>
                    <a:pt x="197167" y="431673"/>
                  </a:lnTo>
                  <a:lnTo>
                    <a:pt x="188404" y="416909"/>
                  </a:lnTo>
                  <a:lnTo>
                    <a:pt x="204597" y="399574"/>
                  </a:lnTo>
                  <a:lnTo>
                    <a:pt x="202406" y="391096"/>
                  </a:lnTo>
                  <a:lnTo>
                    <a:pt x="207550" y="388334"/>
                  </a:lnTo>
                  <a:lnTo>
                    <a:pt x="209359" y="383191"/>
                  </a:lnTo>
                  <a:lnTo>
                    <a:pt x="213455" y="382048"/>
                  </a:lnTo>
                  <a:lnTo>
                    <a:pt x="212597" y="376714"/>
                  </a:lnTo>
                  <a:lnTo>
                    <a:pt x="217075" y="366712"/>
                  </a:lnTo>
                  <a:lnTo>
                    <a:pt x="212407" y="358330"/>
                  </a:lnTo>
                  <a:lnTo>
                    <a:pt x="220027" y="352996"/>
                  </a:lnTo>
                  <a:lnTo>
                    <a:pt x="217455" y="325946"/>
                  </a:lnTo>
                  <a:lnTo>
                    <a:pt x="207454" y="330613"/>
                  </a:lnTo>
                  <a:lnTo>
                    <a:pt x="203644" y="329755"/>
                  </a:lnTo>
                  <a:lnTo>
                    <a:pt x="201168" y="321659"/>
                  </a:lnTo>
                  <a:lnTo>
                    <a:pt x="202787" y="317373"/>
                  </a:lnTo>
                  <a:lnTo>
                    <a:pt x="195548" y="297752"/>
                  </a:lnTo>
                  <a:lnTo>
                    <a:pt x="184404" y="300609"/>
                  </a:lnTo>
                  <a:lnTo>
                    <a:pt x="180213" y="288227"/>
                  </a:lnTo>
                  <a:lnTo>
                    <a:pt x="158591" y="288893"/>
                  </a:lnTo>
                  <a:lnTo>
                    <a:pt x="148780" y="297275"/>
                  </a:lnTo>
                  <a:lnTo>
                    <a:pt x="141827" y="296608"/>
                  </a:lnTo>
                  <a:lnTo>
                    <a:pt x="142780" y="299180"/>
                  </a:lnTo>
                  <a:lnTo>
                    <a:pt x="134874" y="302704"/>
                  </a:lnTo>
                  <a:lnTo>
                    <a:pt x="128682" y="301180"/>
                  </a:lnTo>
                  <a:lnTo>
                    <a:pt x="126968" y="304038"/>
                  </a:lnTo>
                  <a:lnTo>
                    <a:pt x="123063" y="301466"/>
                  </a:lnTo>
                  <a:lnTo>
                    <a:pt x="110966" y="303562"/>
                  </a:lnTo>
                  <a:lnTo>
                    <a:pt x="110204" y="297942"/>
                  </a:lnTo>
                  <a:lnTo>
                    <a:pt x="108204" y="299847"/>
                  </a:lnTo>
                  <a:lnTo>
                    <a:pt x="103822" y="298513"/>
                  </a:lnTo>
                  <a:lnTo>
                    <a:pt x="102394" y="301180"/>
                  </a:lnTo>
                  <a:lnTo>
                    <a:pt x="105060" y="303181"/>
                  </a:lnTo>
                  <a:lnTo>
                    <a:pt x="103155" y="304610"/>
                  </a:lnTo>
                  <a:lnTo>
                    <a:pt x="97726" y="302704"/>
                  </a:lnTo>
                  <a:lnTo>
                    <a:pt x="100298" y="300419"/>
                  </a:lnTo>
                  <a:lnTo>
                    <a:pt x="96298" y="274129"/>
                  </a:lnTo>
                  <a:lnTo>
                    <a:pt x="112300" y="270224"/>
                  </a:lnTo>
                  <a:lnTo>
                    <a:pt x="109918" y="253174"/>
                  </a:lnTo>
                  <a:lnTo>
                    <a:pt x="126778" y="251174"/>
                  </a:lnTo>
                  <a:lnTo>
                    <a:pt x="120967" y="234315"/>
                  </a:lnTo>
                  <a:lnTo>
                    <a:pt x="127730" y="232600"/>
                  </a:lnTo>
                  <a:lnTo>
                    <a:pt x="124206" y="222218"/>
                  </a:lnTo>
                  <a:lnTo>
                    <a:pt x="120967" y="223837"/>
                  </a:lnTo>
                  <a:lnTo>
                    <a:pt x="117824" y="217741"/>
                  </a:lnTo>
                  <a:lnTo>
                    <a:pt x="120015" y="198882"/>
                  </a:lnTo>
                  <a:lnTo>
                    <a:pt x="112966" y="179927"/>
                  </a:lnTo>
                  <a:lnTo>
                    <a:pt x="126016" y="167164"/>
                  </a:lnTo>
                  <a:lnTo>
                    <a:pt x="135541" y="165354"/>
                  </a:lnTo>
                  <a:lnTo>
                    <a:pt x="135350" y="155448"/>
                  </a:lnTo>
                  <a:lnTo>
                    <a:pt x="142017" y="154876"/>
                  </a:lnTo>
                  <a:lnTo>
                    <a:pt x="140779" y="146590"/>
                  </a:lnTo>
                  <a:lnTo>
                    <a:pt x="132016" y="133921"/>
                  </a:lnTo>
                  <a:lnTo>
                    <a:pt x="131540" y="127921"/>
                  </a:lnTo>
                  <a:lnTo>
                    <a:pt x="137064" y="128683"/>
                  </a:lnTo>
                  <a:lnTo>
                    <a:pt x="144875" y="134969"/>
                  </a:lnTo>
                  <a:lnTo>
                    <a:pt x="144208" y="136874"/>
                  </a:lnTo>
                  <a:lnTo>
                    <a:pt x="151829" y="139922"/>
                  </a:lnTo>
                  <a:lnTo>
                    <a:pt x="153257" y="128587"/>
                  </a:lnTo>
                  <a:lnTo>
                    <a:pt x="163544" y="110109"/>
                  </a:lnTo>
                  <a:lnTo>
                    <a:pt x="190119" y="80677"/>
                  </a:lnTo>
                  <a:lnTo>
                    <a:pt x="181546" y="79248"/>
                  </a:lnTo>
                  <a:lnTo>
                    <a:pt x="179927" y="71342"/>
                  </a:lnTo>
                  <a:lnTo>
                    <a:pt x="174784" y="72580"/>
                  </a:lnTo>
                  <a:lnTo>
                    <a:pt x="173355" y="64198"/>
                  </a:lnTo>
                  <a:lnTo>
                    <a:pt x="174974" y="62960"/>
                  </a:lnTo>
                  <a:lnTo>
                    <a:pt x="180498" y="61531"/>
                  </a:lnTo>
                  <a:lnTo>
                    <a:pt x="188023" y="69818"/>
                  </a:lnTo>
                  <a:lnTo>
                    <a:pt x="193738" y="68866"/>
                  </a:lnTo>
                  <a:lnTo>
                    <a:pt x="198787" y="71437"/>
                  </a:lnTo>
                  <a:lnTo>
                    <a:pt x="198691" y="66104"/>
                  </a:lnTo>
                  <a:lnTo>
                    <a:pt x="204692" y="58674"/>
                  </a:lnTo>
                  <a:lnTo>
                    <a:pt x="212407" y="56959"/>
                  </a:lnTo>
                  <a:lnTo>
                    <a:pt x="233076" y="38576"/>
                  </a:lnTo>
                  <a:lnTo>
                    <a:pt x="241363" y="52768"/>
                  </a:lnTo>
                  <a:lnTo>
                    <a:pt x="243649" y="51149"/>
                  </a:lnTo>
                  <a:lnTo>
                    <a:pt x="246126" y="53912"/>
                  </a:lnTo>
                  <a:lnTo>
                    <a:pt x="264985" y="54388"/>
                  </a:lnTo>
                  <a:lnTo>
                    <a:pt x="278416" y="50101"/>
                  </a:lnTo>
                  <a:lnTo>
                    <a:pt x="279939" y="46006"/>
                  </a:lnTo>
                  <a:lnTo>
                    <a:pt x="285273" y="43720"/>
                  </a:lnTo>
                  <a:lnTo>
                    <a:pt x="281464" y="40386"/>
                  </a:lnTo>
                  <a:lnTo>
                    <a:pt x="293084" y="31813"/>
                  </a:lnTo>
                  <a:lnTo>
                    <a:pt x="294608" y="29813"/>
                  </a:lnTo>
                  <a:lnTo>
                    <a:pt x="292322" y="28861"/>
                  </a:lnTo>
                  <a:lnTo>
                    <a:pt x="303847" y="18479"/>
                  </a:lnTo>
                  <a:lnTo>
                    <a:pt x="306038" y="9525"/>
                  </a:lnTo>
                  <a:lnTo>
                    <a:pt x="314325" y="9525"/>
                  </a:lnTo>
                  <a:lnTo>
                    <a:pt x="327088" y="20002"/>
                  </a:lnTo>
                  <a:lnTo>
                    <a:pt x="332327" y="19907"/>
                  </a:lnTo>
                  <a:lnTo>
                    <a:pt x="335661" y="27527"/>
                  </a:lnTo>
                  <a:lnTo>
                    <a:pt x="346424" y="32575"/>
                  </a:lnTo>
                  <a:lnTo>
                    <a:pt x="344710" y="34576"/>
                  </a:lnTo>
                  <a:lnTo>
                    <a:pt x="350139" y="32861"/>
                  </a:lnTo>
                  <a:lnTo>
                    <a:pt x="356139" y="38386"/>
                  </a:lnTo>
                  <a:lnTo>
                    <a:pt x="363855" y="37719"/>
                  </a:lnTo>
                  <a:lnTo>
                    <a:pt x="366998" y="39529"/>
                  </a:lnTo>
                  <a:lnTo>
                    <a:pt x="366617" y="42386"/>
                  </a:lnTo>
                  <a:lnTo>
                    <a:pt x="369189" y="42005"/>
                  </a:lnTo>
                  <a:lnTo>
                    <a:pt x="368808" y="45148"/>
                  </a:lnTo>
                  <a:lnTo>
                    <a:pt x="372046" y="43339"/>
                  </a:lnTo>
                  <a:lnTo>
                    <a:pt x="375761" y="45910"/>
                  </a:lnTo>
                  <a:lnTo>
                    <a:pt x="372237" y="63532"/>
                  </a:lnTo>
                  <a:lnTo>
                    <a:pt x="373951" y="70009"/>
                  </a:lnTo>
                  <a:lnTo>
                    <a:pt x="372523" y="83058"/>
                  </a:lnTo>
                  <a:lnTo>
                    <a:pt x="366426" y="83439"/>
                  </a:lnTo>
                  <a:lnTo>
                    <a:pt x="377761" y="98298"/>
                  </a:lnTo>
                  <a:lnTo>
                    <a:pt x="391763" y="108490"/>
                  </a:lnTo>
                  <a:lnTo>
                    <a:pt x="404241" y="108680"/>
                  </a:lnTo>
                  <a:lnTo>
                    <a:pt x="430530" y="118491"/>
                  </a:lnTo>
                  <a:lnTo>
                    <a:pt x="447389" y="105918"/>
                  </a:lnTo>
                  <a:lnTo>
                    <a:pt x="456533" y="102584"/>
                  </a:lnTo>
                  <a:lnTo>
                    <a:pt x="457771" y="99536"/>
                  </a:lnTo>
                  <a:lnTo>
                    <a:pt x="461296" y="102203"/>
                  </a:lnTo>
                  <a:lnTo>
                    <a:pt x="458057" y="94202"/>
                  </a:lnTo>
                  <a:lnTo>
                    <a:pt x="456152" y="94393"/>
                  </a:lnTo>
                  <a:lnTo>
                    <a:pt x="459391" y="92869"/>
                  </a:lnTo>
                  <a:lnTo>
                    <a:pt x="457009" y="89725"/>
                  </a:lnTo>
                  <a:lnTo>
                    <a:pt x="458819" y="90297"/>
                  </a:lnTo>
                  <a:lnTo>
                    <a:pt x="457295" y="88963"/>
                  </a:lnTo>
                  <a:lnTo>
                    <a:pt x="459295" y="86868"/>
                  </a:lnTo>
                  <a:lnTo>
                    <a:pt x="461391" y="89821"/>
                  </a:lnTo>
                  <a:lnTo>
                    <a:pt x="476916" y="85820"/>
                  </a:lnTo>
                  <a:lnTo>
                    <a:pt x="480441" y="86582"/>
                  </a:lnTo>
                  <a:lnTo>
                    <a:pt x="492823" y="109823"/>
                  </a:lnTo>
                  <a:lnTo>
                    <a:pt x="527304" y="132207"/>
                  </a:lnTo>
                  <a:lnTo>
                    <a:pt x="532829" y="119158"/>
                  </a:lnTo>
                  <a:lnTo>
                    <a:pt x="549116" y="114395"/>
                  </a:lnTo>
                  <a:lnTo>
                    <a:pt x="553878" y="109156"/>
                  </a:lnTo>
                  <a:lnTo>
                    <a:pt x="563785" y="106299"/>
                  </a:lnTo>
                  <a:lnTo>
                    <a:pt x="585406" y="111633"/>
                  </a:lnTo>
                  <a:lnTo>
                    <a:pt x="600551" y="106870"/>
                  </a:lnTo>
                  <a:lnTo>
                    <a:pt x="607600" y="109442"/>
                  </a:lnTo>
                  <a:lnTo>
                    <a:pt x="612362" y="104965"/>
                  </a:lnTo>
                  <a:lnTo>
                    <a:pt x="619030" y="109633"/>
                  </a:lnTo>
                  <a:lnTo>
                    <a:pt x="635984" y="108204"/>
                  </a:lnTo>
                  <a:lnTo>
                    <a:pt x="636175" y="104584"/>
                  </a:lnTo>
                  <a:lnTo>
                    <a:pt x="631888" y="102679"/>
                  </a:lnTo>
                  <a:lnTo>
                    <a:pt x="640651" y="90487"/>
                  </a:lnTo>
                  <a:lnTo>
                    <a:pt x="641032" y="81058"/>
                  </a:lnTo>
                  <a:lnTo>
                    <a:pt x="657891" y="75057"/>
                  </a:lnTo>
                  <a:lnTo>
                    <a:pt x="665512" y="125825"/>
                  </a:lnTo>
                  <a:lnTo>
                    <a:pt x="663321" y="128492"/>
                  </a:lnTo>
                  <a:lnTo>
                    <a:pt x="665606" y="137636"/>
                  </a:lnTo>
                  <a:lnTo>
                    <a:pt x="671893" y="144113"/>
                  </a:lnTo>
                  <a:lnTo>
                    <a:pt x="671607" y="151447"/>
                  </a:lnTo>
                  <a:lnTo>
                    <a:pt x="685323" y="146590"/>
                  </a:lnTo>
                  <a:lnTo>
                    <a:pt x="689514" y="161925"/>
                  </a:lnTo>
                  <a:lnTo>
                    <a:pt x="710946" y="158687"/>
                  </a:lnTo>
                  <a:lnTo>
                    <a:pt x="728948" y="152781"/>
                  </a:lnTo>
                  <a:lnTo>
                    <a:pt x="736568" y="156305"/>
                  </a:lnTo>
                  <a:lnTo>
                    <a:pt x="745617" y="155162"/>
                  </a:lnTo>
                  <a:lnTo>
                    <a:pt x="762762" y="149542"/>
                  </a:lnTo>
                  <a:lnTo>
                    <a:pt x="770096" y="160401"/>
                  </a:lnTo>
                  <a:lnTo>
                    <a:pt x="777335" y="157829"/>
                  </a:lnTo>
                  <a:lnTo>
                    <a:pt x="789337" y="178213"/>
                  </a:lnTo>
                  <a:lnTo>
                    <a:pt x="795432" y="201739"/>
                  </a:lnTo>
                  <a:lnTo>
                    <a:pt x="800195" y="205168"/>
                  </a:lnTo>
                  <a:lnTo>
                    <a:pt x="781145" y="212503"/>
                  </a:lnTo>
                  <a:lnTo>
                    <a:pt x="790860" y="237363"/>
                  </a:lnTo>
                  <a:lnTo>
                    <a:pt x="788194" y="253174"/>
                  </a:lnTo>
                  <a:lnTo>
                    <a:pt x="793432" y="264509"/>
                  </a:lnTo>
                  <a:lnTo>
                    <a:pt x="789908" y="275272"/>
                  </a:lnTo>
                  <a:lnTo>
                    <a:pt x="791337" y="278416"/>
                  </a:lnTo>
                  <a:lnTo>
                    <a:pt x="787432" y="285940"/>
                  </a:lnTo>
                  <a:lnTo>
                    <a:pt x="789051" y="285179"/>
                  </a:lnTo>
                  <a:lnTo>
                    <a:pt x="797909" y="304800"/>
                  </a:lnTo>
                  <a:lnTo>
                    <a:pt x="815625" y="320040"/>
                  </a:lnTo>
                  <a:lnTo>
                    <a:pt x="806196" y="324136"/>
                  </a:lnTo>
                  <a:lnTo>
                    <a:pt x="808196" y="332422"/>
                  </a:lnTo>
                  <a:lnTo>
                    <a:pt x="804863" y="333565"/>
                  </a:lnTo>
                  <a:lnTo>
                    <a:pt x="806386" y="339947"/>
                  </a:lnTo>
                  <a:lnTo>
                    <a:pt x="802767" y="348996"/>
                  </a:lnTo>
                  <a:lnTo>
                    <a:pt x="803053" y="360045"/>
                  </a:lnTo>
                  <a:lnTo>
                    <a:pt x="818006" y="363474"/>
                  </a:lnTo>
                  <a:lnTo>
                    <a:pt x="827627" y="357187"/>
                  </a:lnTo>
                  <a:lnTo>
                    <a:pt x="821055" y="317945"/>
                  </a:lnTo>
                  <a:lnTo>
                    <a:pt x="831151" y="316135"/>
                  </a:lnTo>
                  <a:lnTo>
                    <a:pt x="834485" y="334994"/>
                  </a:lnTo>
                  <a:lnTo>
                    <a:pt x="866870" y="322421"/>
                  </a:lnTo>
                  <a:lnTo>
                    <a:pt x="888492" y="326707"/>
                  </a:lnTo>
                  <a:lnTo>
                    <a:pt x="886015" y="336995"/>
                  </a:lnTo>
                  <a:lnTo>
                    <a:pt x="890588" y="338423"/>
                  </a:lnTo>
                  <a:lnTo>
                    <a:pt x="889921" y="342043"/>
                  </a:lnTo>
                  <a:lnTo>
                    <a:pt x="885920" y="341662"/>
                  </a:lnTo>
                  <a:lnTo>
                    <a:pt x="885825" y="344614"/>
                  </a:lnTo>
                  <a:lnTo>
                    <a:pt x="882586" y="345091"/>
                  </a:lnTo>
                  <a:lnTo>
                    <a:pt x="880586" y="350139"/>
                  </a:lnTo>
                  <a:lnTo>
                    <a:pt x="881729" y="362712"/>
                  </a:lnTo>
                  <a:lnTo>
                    <a:pt x="879062" y="364331"/>
                  </a:lnTo>
                  <a:lnTo>
                    <a:pt x="880681" y="370904"/>
                  </a:lnTo>
                  <a:lnTo>
                    <a:pt x="890397" y="385191"/>
                  </a:lnTo>
                  <a:lnTo>
                    <a:pt x="895445" y="406622"/>
                  </a:lnTo>
                  <a:lnTo>
                    <a:pt x="876966" y="412147"/>
                  </a:lnTo>
                  <a:lnTo>
                    <a:pt x="857535" y="426720"/>
                  </a:lnTo>
                  <a:lnTo>
                    <a:pt x="863060" y="439674"/>
                  </a:lnTo>
                  <a:lnTo>
                    <a:pt x="893159" y="447675"/>
                  </a:lnTo>
                  <a:lnTo>
                    <a:pt x="907351" y="440912"/>
                  </a:lnTo>
                  <a:lnTo>
                    <a:pt x="917162" y="441960"/>
                  </a:lnTo>
                  <a:lnTo>
                    <a:pt x="926496" y="438055"/>
                  </a:lnTo>
                  <a:lnTo>
                    <a:pt x="939450" y="439388"/>
                  </a:lnTo>
                  <a:lnTo>
                    <a:pt x="941546" y="446722"/>
                  </a:lnTo>
                  <a:lnTo>
                    <a:pt x="963168" y="449771"/>
                  </a:lnTo>
                  <a:lnTo>
                    <a:pt x="969835" y="453390"/>
                  </a:lnTo>
                  <a:lnTo>
                    <a:pt x="969835" y="458248"/>
                  </a:lnTo>
                  <a:lnTo>
                    <a:pt x="965454" y="463105"/>
                  </a:lnTo>
                  <a:lnTo>
                    <a:pt x="966788" y="464820"/>
                  </a:lnTo>
                  <a:lnTo>
                    <a:pt x="972598" y="460820"/>
                  </a:lnTo>
                  <a:lnTo>
                    <a:pt x="987361" y="469678"/>
                  </a:lnTo>
                  <a:lnTo>
                    <a:pt x="995457" y="478917"/>
                  </a:lnTo>
                  <a:lnTo>
                    <a:pt x="994029" y="483203"/>
                  </a:lnTo>
                  <a:lnTo>
                    <a:pt x="997744" y="486537"/>
                  </a:lnTo>
                  <a:lnTo>
                    <a:pt x="998315" y="491299"/>
                  </a:lnTo>
                  <a:lnTo>
                    <a:pt x="1002125" y="494538"/>
                  </a:lnTo>
                  <a:lnTo>
                    <a:pt x="1003839" y="493109"/>
                  </a:lnTo>
                  <a:lnTo>
                    <a:pt x="1005935" y="499872"/>
                  </a:lnTo>
                  <a:lnTo>
                    <a:pt x="1013364" y="504158"/>
                  </a:lnTo>
                  <a:lnTo>
                    <a:pt x="1015841" y="501967"/>
                  </a:lnTo>
                  <a:lnTo>
                    <a:pt x="1018318" y="506254"/>
                  </a:lnTo>
                  <a:lnTo>
                    <a:pt x="1021746" y="504063"/>
                  </a:lnTo>
                  <a:lnTo>
                    <a:pt x="1020889" y="500444"/>
                  </a:lnTo>
                  <a:lnTo>
                    <a:pt x="1013555" y="495014"/>
                  </a:lnTo>
                  <a:lnTo>
                    <a:pt x="1009269" y="495014"/>
                  </a:lnTo>
                  <a:lnTo>
                    <a:pt x="1009079" y="491014"/>
                  </a:lnTo>
                  <a:lnTo>
                    <a:pt x="1006411" y="489680"/>
                  </a:lnTo>
                  <a:lnTo>
                    <a:pt x="1011364" y="472249"/>
                  </a:lnTo>
                  <a:lnTo>
                    <a:pt x="1039558" y="461105"/>
                  </a:lnTo>
                  <a:lnTo>
                    <a:pt x="1038606" y="454533"/>
                  </a:lnTo>
                  <a:lnTo>
                    <a:pt x="1044035" y="456152"/>
                  </a:lnTo>
                  <a:lnTo>
                    <a:pt x="1041463" y="457581"/>
                  </a:lnTo>
                  <a:lnTo>
                    <a:pt x="1041463" y="461105"/>
                  </a:lnTo>
                  <a:lnTo>
                    <a:pt x="1047845" y="458724"/>
                  </a:lnTo>
                  <a:lnTo>
                    <a:pt x="1051655" y="453580"/>
                  </a:lnTo>
                  <a:lnTo>
                    <a:pt x="1057084" y="455676"/>
                  </a:lnTo>
                  <a:lnTo>
                    <a:pt x="1065371" y="454247"/>
                  </a:lnTo>
                  <a:lnTo>
                    <a:pt x="1065085" y="443960"/>
                  </a:lnTo>
                  <a:lnTo>
                    <a:pt x="1081468" y="435388"/>
                  </a:lnTo>
                  <a:lnTo>
                    <a:pt x="1083945" y="454533"/>
                  </a:lnTo>
                  <a:lnTo>
                    <a:pt x="1082040" y="466058"/>
                  </a:lnTo>
                  <a:lnTo>
                    <a:pt x="1085373" y="465868"/>
                  </a:lnTo>
                  <a:lnTo>
                    <a:pt x="1087374" y="477298"/>
                  </a:lnTo>
                  <a:lnTo>
                    <a:pt x="1095470" y="475679"/>
                  </a:lnTo>
                  <a:lnTo>
                    <a:pt x="1107471" y="483394"/>
                  </a:lnTo>
                  <a:lnTo>
                    <a:pt x="1112996" y="491871"/>
                  </a:lnTo>
                  <a:lnTo>
                    <a:pt x="1111282" y="501967"/>
                  </a:lnTo>
                  <a:lnTo>
                    <a:pt x="1113377" y="513397"/>
                  </a:lnTo>
                  <a:lnTo>
                    <a:pt x="1123664" y="520351"/>
                  </a:lnTo>
                  <a:lnTo>
                    <a:pt x="1126903" y="567214"/>
                  </a:lnTo>
                  <a:lnTo>
                    <a:pt x="1136046" y="594931"/>
                  </a:lnTo>
                  <a:lnTo>
                    <a:pt x="1134903" y="605980"/>
                  </a:lnTo>
                  <a:lnTo>
                    <a:pt x="1137285" y="605885"/>
                  </a:lnTo>
                  <a:lnTo>
                    <a:pt x="1143381" y="633031"/>
                  </a:lnTo>
                  <a:lnTo>
                    <a:pt x="1145857" y="633413"/>
                  </a:lnTo>
                  <a:lnTo>
                    <a:pt x="1153001" y="651320"/>
                  </a:lnTo>
                  <a:lnTo>
                    <a:pt x="1154239" y="668369"/>
                  </a:lnTo>
                  <a:lnTo>
                    <a:pt x="1143190" y="669607"/>
                  </a:lnTo>
                  <a:lnTo>
                    <a:pt x="1139285" y="680466"/>
                  </a:lnTo>
                  <a:lnTo>
                    <a:pt x="1145476" y="682942"/>
                  </a:lnTo>
                  <a:lnTo>
                    <a:pt x="1160145" y="678466"/>
                  </a:lnTo>
                  <a:lnTo>
                    <a:pt x="1173194" y="696182"/>
                  </a:lnTo>
                  <a:lnTo>
                    <a:pt x="1178147" y="708088"/>
                  </a:lnTo>
                  <a:lnTo>
                    <a:pt x="1191673" y="706946"/>
                  </a:lnTo>
                  <a:lnTo>
                    <a:pt x="1189196" y="710755"/>
                  </a:lnTo>
                  <a:lnTo>
                    <a:pt x="1190720" y="726757"/>
                  </a:lnTo>
                  <a:lnTo>
                    <a:pt x="1199579" y="737330"/>
                  </a:lnTo>
                  <a:lnTo>
                    <a:pt x="1221105" y="744760"/>
                  </a:lnTo>
                  <a:lnTo>
                    <a:pt x="1224819" y="762571"/>
                  </a:lnTo>
                  <a:lnTo>
                    <a:pt x="1225486" y="767144"/>
                  </a:lnTo>
                  <a:lnTo>
                    <a:pt x="1205674" y="780574"/>
                  </a:lnTo>
                  <a:lnTo>
                    <a:pt x="1191768" y="800481"/>
                  </a:lnTo>
                  <a:lnTo>
                    <a:pt x="1189768" y="811054"/>
                  </a:lnTo>
                  <a:lnTo>
                    <a:pt x="1192435" y="818102"/>
                  </a:lnTo>
                  <a:lnTo>
                    <a:pt x="1189577" y="827627"/>
                  </a:lnTo>
                  <a:lnTo>
                    <a:pt x="1193959" y="837247"/>
                  </a:lnTo>
                  <a:lnTo>
                    <a:pt x="1192339" y="840581"/>
                  </a:lnTo>
                  <a:lnTo>
                    <a:pt x="1187672" y="836200"/>
                  </a:lnTo>
                  <a:lnTo>
                    <a:pt x="1152239" y="831342"/>
                  </a:lnTo>
                  <a:lnTo>
                    <a:pt x="1145953" y="823150"/>
                  </a:lnTo>
                  <a:lnTo>
                    <a:pt x="1144428" y="815340"/>
                  </a:lnTo>
                  <a:lnTo>
                    <a:pt x="1134999" y="813435"/>
                  </a:lnTo>
                  <a:lnTo>
                    <a:pt x="1121950" y="833819"/>
                  </a:lnTo>
                  <a:lnTo>
                    <a:pt x="1107948" y="828389"/>
                  </a:lnTo>
                  <a:lnTo>
                    <a:pt x="1081278" y="836581"/>
                  </a:lnTo>
                  <a:lnTo>
                    <a:pt x="1079563" y="840010"/>
                  </a:lnTo>
                  <a:lnTo>
                    <a:pt x="1072610" y="837724"/>
                  </a:lnTo>
                  <a:lnTo>
                    <a:pt x="1069848" y="843820"/>
                  </a:lnTo>
                  <a:lnTo>
                    <a:pt x="1060894" y="842963"/>
                  </a:lnTo>
                  <a:lnTo>
                    <a:pt x="1057180" y="846868"/>
                  </a:lnTo>
                  <a:lnTo>
                    <a:pt x="1043749" y="844772"/>
                  </a:lnTo>
                  <a:lnTo>
                    <a:pt x="1038796" y="841153"/>
                  </a:lnTo>
                  <a:lnTo>
                    <a:pt x="1028129" y="851345"/>
                  </a:lnTo>
                  <a:lnTo>
                    <a:pt x="1016984" y="851345"/>
                  </a:lnTo>
                  <a:lnTo>
                    <a:pt x="1012507" y="854202"/>
                  </a:lnTo>
                  <a:lnTo>
                    <a:pt x="997839" y="841153"/>
                  </a:lnTo>
                  <a:lnTo>
                    <a:pt x="995553" y="844963"/>
                  </a:lnTo>
                  <a:lnTo>
                    <a:pt x="990029" y="846487"/>
                  </a:lnTo>
                  <a:lnTo>
                    <a:pt x="987837" y="851535"/>
                  </a:lnTo>
                  <a:lnTo>
                    <a:pt x="971550" y="835152"/>
                  </a:lnTo>
                  <a:lnTo>
                    <a:pt x="950976" y="839248"/>
                  </a:lnTo>
                  <a:lnTo>
                    <a:pt x="938974" y="847725"/>
                  </a:lnTo>
                  <a:lnTo>
                    <a:pt x="903731" y="865441"/>
                  </a:lnTo>
                  <a:lnTo>
                    <a:pt x="892778" y="857440"/>
                  </a:lnTo>
                  <a:lnTo>
                    <a:pt x="875729" y="854678"/>
                  </a:lnTo>
                  <a:lnTo>
                    <a:pt x="872585" y="831342"/>
                  </a:lnTo>
                  <a:lnTo>
                    <a:pt x="869822" y="828770"/>
                  </a:lnTo>
                  <a:lnTo>
                    <a:pt x="826198" y="848678"/>
                  </a:lnTo>
                  <a:lnTo>
                    <a:pt x="843439" y="885635"/>
                  </a:lnTo>
                  <a:lnTo>
                    <a:pt x="837438" y="895445"/>
                  </a:lnTo>
                  <a:lnTo>
                    <a:pt x="783717" y="899350"/>
                  </a:lnTo>
                  <a:lnTo>
                    <a:pt x="768858" y="902779"/>
                  </a:lnTo>
                  <a:lnTo>
                    <a:pt x="759142" y="910590"/>
                  </a:lnTo>
                  <a:lnTo>
                    <a:pt x="762095" y="917257"/>
                  </a:lnTo>
                  <a:lnTo>
                    <a:pt x="757618" y="921829"/>
                  </a:lnTo>
                  <a:lnTo>
                    <a:pt x="726376" y="943261"/>
                  </a:lnTo>
                  <a:lnTo>
                    <a:pt x="705040" y="954405"/>
                  </a:lnTo>
                  <a:lnTo>
                    <a:pt x="699421" y="960501"/>
                  </a:lnTo>
                  <a:lnTo>
                    <a:pt x="715708" y="989933"/>
                  </a:lnTo>
                  <a:lnTo>
                    <a:pt x="713804" y="990695"/>
                  </a:lnTo>
                  <a:lnTo>
                    <a:pt x="714946" y="993838"/>
                  </a:lnTo>
                  <a:lnTo>
                    <a:pt x="709422" y="994410"/>
                  </a:lnTo>
                  <a:lnTo>
                    <a:pt x="707231" y="998506"/>
                  </a:lnTo>
                  <a:lnTo>
                    <a:pt x="712851" y="999458"/>
                  </a:lnTo>
                  <a:lnTo>
                    <a:pt x="715041" y="1003840"/>
                  </a:lnTo>
                  <a:lnTo>
                    <a:pt x="695420" y="1013270"/>
                  </a:lnTo>
                  <a:lnTo>
                    <a:pt x="692372" y="1009840"/>
                  </a:lnTo>
                  <a:lnTo>
                    <a:pt x="676084" y="1015651"/>
                  </a:lnTo>
                  <a:lnTo>
                    <a:pt x="678561" y="1022890"/>
                  </a:lnTo>
                  <a:lnTo>
                    <a:pt x="667512" y="1029843"/>
                  </a:lnTo>
                  <a:lnTo>
                    <a:pt x="662749" y="1038035"/>
                  </a:lnTo>
                  <a:lnTo>
                    <a:pt x="662082" y="1044416"/>
                  </a:lnTo>
                  <a:lnTo>
                    <a:pt x="668560" y="1049179"/>
                  </a:lnTo>
                  <a:lnTo>
                    <a:pt x="675037" y="1071944"/>
                  </a:lnTo>
                  <a:lnTo>
                    <a:pt x="656463" y="1109377"/>
                  </a:lnTo>
                  <a:lnTo>
                    <a:pt x="656939" y="1115187"/>
                  </a:lnTo>
                  <a:lnTo>
                    <a:pt x="663416" y="1122997"/>
                  </a:lnTo>
                  <a:lnTo>
                    <a:pt x="654558" y="1127855"/>
                  </a:lnTo>
                  <a:lnTo>
                    <a:pt x="638556" y="1127284"/>
                  </a:lnTo>
                  <a:lnTo>
                    <a:pt x="625221" y="1121569"/>
                  </a:lnTo>
                  <a:lnTo>
                    <a:pt x="601503" y="1142333"/>
                  </a:lnTo>
                  <a:lnTo>
                    <a:pt x="596932" y="1138904"/>
                  </a:lnTo>
                  <a:lnTo>
                    <a:pt x="574071" y="1110805"/>
                  </a:lnTo>
                  <a:lnTo>
                    <a:pt x="575881" y="1103090"/>
                  </a:lnTo>
                  <a:lnTo>
                    <a:pt x="574071" y="1100995"/>
                  </a:lnTo>
                  <a:lnTo>
                    <a:pt x="582168" y="1096137"/>
                  </a:lnTo>
                  <a:lnTo>
                    <a:pt x="580930" y="1087946"/>
                  </a:lnTo>
                  <a:lnTo>
                    <a:pt x="590169" y="1073944"/>
                  </a:lnTo>
                  <a:lnTo>
                    <a:pt x="583120" y="1066229"/>
                  </a:lnTo>
                  <a:lnTo>
                    <a:pt x="572357" y="1066419"/>
                  </a:lnTo>
                  <a:lnTo>
                    <a:pt x="568833" y="1068514"/>
                  </a:lnTo>
                  <a:lnTo>
                    <a:pt x="569690" y="1071944"/>
                  </a:lnTo>
                  <a:lnTo>
                    <a:pt x="563308" y="1072610"/>
                  </a:lnTo>
                  <a:lnTo>
                    <a:pt x="561498" y="1095565"/>
                  </a:lnTo>
                  <a:lnTo>
                    <a:pt x="553783" y="1098328"/>
                  </a:lnTo>
                  <a:lnTo>
                    <a:pt x="555307" y="1100899"/>
                  </a:lnTo>
                  <a:lnTo>
                    <a:pt x="522351" y="1106138"/>
                  </a:lnTo>
                  <a:lnTo>
                    <a:pt x="522446" y="1101280"/>
                  </a:lnTo>
                  <a:lnTo>
                    <a:pt x="514064" y="1103186"/>
                  </a:lnTo>
                  <a:lnTo>
                    <a:pt x="513588" y="1100423"/>
                  </a:lnTo>
                  <a:lnTo>
                    <a:pt x="505968" y="1098709"/>
                  </a:lnTo>
                  <a:lnTo>
                    <a:pt x="492252" y="1101090"/>
                  </a:lnTo>
                  <a:lnTo>
                    <a:pt x="478726" y="1107186"/>
                  </a:lnTo>
                  <a:lnTo>
                    <a:pt x="478060" y="1101947"/>
                  </a:lnTo>
                  <a:lnTo>
                    <a:pt x="483489" y="1090994"/>
                  </a:lnTo>
                  <a:lnTo>
                    <a:pt x="482822" y="1085755"/>
                  </a:lnTo>
                  <a:lnTo>
                    <a:pt x="473964" y="1087374"/>
                  </a:lnTo>
                  <a:lnTo>
                    <a:pt x="471392" y="1089184"/>
                  </a:lnTo>
                  <a:lnTo>
                    <a:pt x="475106" y="1108234"/>
                  </a:lnTo>
                  <a:lnTo>
                    <a:pt x="454723" y="1114520"/>
                  </a:lnTo>
                  <a:lnTo>
                    <a:pt x="446913" y="1120330"/>
                  </a:lnTo>
                  <a:lnTo>
                    <a:pt x="449199" y="1127760"/>
                  </a:lnTo>
                  <a:lnTo>
                    <a:pt x="444341" y="1129094"/>
                  </a:lnTo>
                  <a:lnTo>
                    <a:pt x="445579" y="1131570"/>
                  </a:lnTo>
                  <a:lnTo>
                    <a:pt x="441864" y="1131094"/>
                  </a:lnTo>
                  <a:lnTo>
                    <a:pt x="441864" y="1136904"/>
                  </a:lnTo>
                  <a:lnTo>
                    <a:pt x="423576" y="1145667"/>
                  </a:lnTo>
                  <a:lnTo>
                    <a:pt x="404146" y="1159192"/>
                  </a:lnTo>
                  <a:lnTo>
                    <a:pt x="403384" y="1181957"/>
                  </a:lnTo>
                  <a:lnTo>
                    <a:pt x="400335" y="1182719"/>
                  </a:lnTo>
                  <a:lnTo>
                    <a:pt x="404146" y="1199483"/>
                  </a:lnTo>
                  <a:lnTo>
                    <a:pt x="401574" y="1207865"/>
                  </a:lnTo>
                  <a:lnTo>
                    <a:pt x="403669" y="1220629"/>
                  </a:lnTo>
                  <a:lnTo>
                    <a:pt x="384334" y="1225867"/>
                  </a:lnTo>
                  <a:lnTo>
                    <a:pt x="366903" y="1225391"/>
                  </a:lnTo>
                  <a:lnTo>
                    <a:pt x="364997" y="1227677"/>
                  </a:lnTo>
                  <a:lnTo>
                    <a:pt x="366712" y="1235964"/>
                  </a:lnTo>
                  <a:lnTo>
                    <a:pt x="334137" y="1230725"/>
                  </a:lnTo>
                  <a:lnTo>
                    <a:pt x="313563" y="1243489"/>
                  </a:lnTo>
                  <a:lnTo>
                    <a:pt x="294131" y="1246727"/>
                  </a:lnTo>
                  <a:lnTo>
                    <a:pt x="285940" y="1236916"/>
                  </a:lnTo>
                  <a:lnTo>
                    <a:pt x="268414" y="1198150"/>
                  </a:lnTo>
                  <a:lnTo>
                    <a:pt x="260985" y="1205579"/>
                  </a:lnTo>
                  <a:lnTo>
                    <a:pt x="269938" y="1237774"/>
                  </a:lnTo>
                  <a:lnTo>
                    <a:pt x="281844" y="1253204"/>
                  </a:lnTo>
                  <a:lnTo>
                    <a:pt x="273844" y="1261110"/>
                  </a:lnTo>
                  <a:lnTo>
                    <a:pt x="262985" y="1255776"/>
                  </a:lnTo>
                  <a:lnTo>
                    <a:pt x="254984" y="1240250"/>
                  </a:lnTo>
                  <a:lnTo>
                    <a:pt x="249841" y="1218247"/>
                  </a:lnTo>
                  <a:lnTo>
                    <a:pt x="249745" y="1233202"/>
                  </a:lnTo>
                  <a:lnTo>
                    <a:pt x="234505" y="1240917"/>
                  </a:lnTo>
                  <a:lnTo>
                    <a:pt x="237077" y="1279970"/>
                  </a:lnTo>
                  <a:lnTo>
                    <a:pt x="232600" y="1285970"/>
                  </a:lnTo>
                  <a:lnTo>
                    <a:pt x="215836" y="1289590"/>
                  </a:lnTo>
                  <a:lnTo>
                    <a:pt x="214884" y="1269016"/>
                  </a:lnTo>
                  <a:lnTo>
                    <a:pt x="211169" y="1253776"/>
                  </a:lnTo>
                  <a:lnTo>
                    <a:pt x="199263" y="1260920"/>
                  </a:lnTo>
                  <a:lnTo>
                    <a:pt x="207169" y="1272159"/>
                  </a:lnTo>
                  <a:lnTo>
                    <a:pt x="200406" y="1270730"/>
                  </a:lnTo>
                  <a:lnTo>
                    <a:pt x="190119" y="1279398"/>
                  </a:lnTo>
                  <a:lnTo>
                    <a:pt x="185642" y="1270159"/>
                  </a:lnTo>
                  <a:lnTo>
                    <a:pt x="165354" y="1282922"/>
                  </a:lnTo>
                  <a:lnTo>
                    <a:pt x="144970" y="1255490"/>
                  </a:lnTo>
                  <a:lnTo>
                    <a:pt x="139065" y="1254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28" name="Freihandform: Form 227">
              <a:extLst>
                <a:ext uri="{FF2B5EF4-FFF2-40B4-BE49-F238E27FC236}">
                  <a16:creationId xmlns:a16="http://schemas.microsoft.com/office/drawing/2014/main" id="{259F693B-59F3-42BD-8DD8-2C5BBA971CB9}"/>
                </a:ext>
              </a:extLst>
            </p:cNvPr>
            <p:cNvSpPr/>
            <p:nvPr/>
          </p:nvSpPr>
          <p:spPr>
            <a:xfrm>
              <a:off x="2440524" y="2735337"/>
              <a:ext cx="257400" cy="306900"/>
            </a:xfrm>
            <a:custGeom>
              <a:avLst/>
              <a:gdLst>
                <a:gd name="connsiteX0" fmla="*/ 31623 w 495300"/>
                <a:gd name="connsiteY0" fmla="*/ 374999 h 590550"/>
                <a:gd name="connsiteX1" fmla="*/ 30766 w 495300"/>
                <a:gd name="connsiteY1" fmla="*/ 368713 h 590550"/>
                <a:gd name="connsiteX2" fmla="*/ 38576 w 495300"/>
                <a:gd name="connsiteY2" fmla="*/ 353473 h 590550"/>
                <a:gd name="connsiteX3" fmla="*/ 38576 w 495300"/>
                <a:gd name="connsiteY3" fmla="*/ 339661 h 590550"/>
                <a:gd name="connsiteX4" fmla="*/ 44482 w 495300"/>
                <a:gd name="connsiteY4" fmla="*/ 333661 h 590550"/>
                <a:gd name="connsiteX5" fmla="*/ 44387 w 495300"/>
                <a:gd name="connsiteY5" fmla="*/ 325469 h 590550"/>
                <a:gd name="connsiteX6" fmla="*/ 31528 w 495300"/>
                <a:gd name="connsiteY6" fmla="*/ 308134 h 590550"/>
                <a:gd name="connsiteX7" fmla="*/ 30289 w 495300"/>
                <a:gd name="connsiteY7" fmla="*/ 301942 h 590550"/>
                <a:gd name="connsiteX8" fmla="*/ 35909 w 495300"/>
                <a:gd name="connsiteY8" fmla="*/ 300704 h 590550"/>
                <a:gd name="connsiteX9" fmla="*/ 34576 w 495300"/>
                <a:gd name="connsiteY9" fmla="*/ 282702 h 590550"/>
                <a:gd name="connsiteX10" fmla="*/ 26194 w 495300"/>
                <a:gd name="connsiteY10" fmla="*/ 258794 h 590550"/>
                <a:gd name="connsiteX11" fmla="*/ 36481 w 495300"/>
                <a:gd name="connsiteY11" fmla="*/ 255079 h 590550"/>
                <a:gd name="connsiteX12" fmla="*/ 35338 w 495300"/>
                <a:gd name="connsiteY12" fmla="*/ 242792 h 590550"/>
                <a:gd name="connsiteX13" fmla="*/ 60579 w 495300"/>
                <a:gd name="connsiteY13" fmla="*/ 239744 h 590550"/>
                <a:gd name="connsiteX14" fmla="*/ 58103 w 495300"/>
                <a:gd name="connsiteY14" fmla="*/ 229552 h 590550"/>
                <a:gd name="connsiteX15" fmla="*/ 67246 w 495300"/>
                <a:gd name="connsiteY15" fmla="*/ 229552 h 590550"/>
                <a:gd name="connsiteX16" fmla="*/ 78867 w 495300"/>
                <a:gd name="connsiteY16" fmla="*/ 224504 h 590550"/>
                <a:gd name="connsiteX17" fmla="*/ 102013 w 495300"/>
                <a:gd name="connsiteY17" fmla="*/ 230600 h 590550"/>
                <a:gd name="connsiteX18" fmla="*/ 110776 w 495300"/>
                <a:gd name="connsiteY18" fmla="*/ 228505 h 590550"/>
                <a:gd name="connsiteX19" fmla="*/ 111823 w 495300"/>
                <a:gd name="connsiteY19" fmla="*/ 225171 h 590550"/>
                <a:gd name="connsiteX20" fmla="*/ 115253 w 495300"/>
                <a:gd name="connsiteY20" fmla="*/ 224980 h 590550"/>
                <a:gd name="connsiteX21" fmla="*/ 114681 w 495300"/>
                <a:gd name="connsiteY21" fmla="*/ 218503 h 590550"/>
                <a:gd name="connsiteX22" fmla="*/ 116014 w 495300"/>
                <a:gd name="connsiteY22" fmla="*/ 214598 h 590550"/>
                <a:gd name="connsiteX23" fmla="*/ 118110 w 495300"/>
                <a:gd name="connsiteY23" fmla="*/ 214979 h 590550"/>
                <a:gd name="connsiteX24" fmla="*/ 107537 w 495300"/>
                <a:gd name="connsiteY24" fmla="*/ 212503 h 590550"/>
                <a:gd name="connsiteX25" fmla="*/ 105346 w 495300"/>
                <a:gd name="connsiteY25" fmla="*/ 208883 h 590550"/>
                <a:gd name="connsiteX26" fmla="*/ 106204 w 495300"/>
                <a:gd name="connsiteY26" fmla="*/ 201454 h 590550"/>
                <a:gd name="connsiteX27" fmla="*/ 103537 w 495300"/>
                <a:gd name="connsiteY27" fmla="*/ 198596 h 590550"/>
                <a:gd name="connsiteX28" fmla="*/ 72295 w 495300"/>
                <a:gd name="connsiteY28" fmla="*/ 199453 h 590550"/>
                <a:gd name="connsiteX29" fmla="*/ 68389 w 495300"/>
                <a:gd name="connsiteY29" fmla="*/ 191452 h 590550"/>
                <a:gd name="connsiteX30" fmla="*/ 50673 w 495300"/>
                <a:gd name="connsiteY30" fmla="*/ 196500 h 590550"/>
                <a:gd name="connsiteX31" fmla="*/ 49530 w 495300"/>
                <a:gd name="connsiteY31" fmla="*/ 193834 h 590550"/>
                <a:gd name="connsiteX32" fmla="*/ 33814 w 495300"/>
                <a:gd name="connsiteY32" fmla="*/ 202787 h 590550"/>
                <a:gd name="connsiteX33" fmla="*/ 18383 w 495300"/>
                <a:gd name="connsiteY33" fmla="*/ 206692 h 590550"/>
                <a:gd name="connsiteX34" fmla="*/ 9525 w 495300"/>
                <a:gd name="connsiteY34" fmla="*/ 173164 h 590550"/>
                <a:gd name="connsiteX35" fmla="*/ 11335 w 495300"/>
                <a:gd name="connsiteY35" fmla="*/ 168973 h 590550"/>
                <a:gd name="connsiteX36" fmla="*/ 14954 w 495300"/>
                <a:gd name="connsiteY36" fmla="*/ 168783 h 590550"/>
                <a:gd name="connsiteX37" fmla="*/ 13145 w 495300"/>
                <a:gd name="connsiteY37" fmla="*/ 151257 h 590550"/>
                <a:gd name="connsiteX38" fmla="*/ 15716 w 495300"/>
                <a:gd name="connsiteY38" fmla="*/ 139636 h 590550"/>
                <a:gd name="connsiteX39" fmla="*/ 19145 w 495300"/>
                <a:gd name="connsiteY39" fmla="*/ 139350 h 590550"/>
                <a:gd name="connsiteX40" fmla="*/ 17907 w 495300"/>
                <a:gd name="connsiteY40" fmla="*/ 131445 h 590550"/>
                <a:gd name="connsiteX41" fmla="*/ 24860 w 495300"/>
                <a:gd name="connsiteY41" fmla="*/ 130588 h 590550"/>
                <a:gd name="connsiteX42" fmla="*/ 23050 w 495300"/>
                <a:gd name="connsiteY42" fmla="*/ 118300 h 590550"/>
                <a:gd name="connsiteX43" fmla="*/ 19621 w 495300"/>
                <a:gd name="connsiteY43" fmla="*/ 118491 h 590550"/>
                <a:gd name="connsiteX44" fmla="*/ 19240 w 495300"/>
                <a:gd name="connsiteY44" fmla="*/ 109728 h 590550"/>
                <a:gd name="connsiteX45" fmla="*/ 34957 w 495300"/>
                <a:gd name="connsiteY45" fmla="*/ 107632 h 590550"/>
                <a:gd name="connsiteX46" fmla="*/ 73723 w 495300"/>
                <a:gd name="connsiteY46" fmla="*/ 91440 h 590550"/>
                <a:gd name="connsiteX47" fmla="*/ 71342 w 495300"/>
                <a:gd name="connsiteY47" fmla="*/ 85249 h 590550"/>
                <a:gd name="connsiteX48" fmla="*/ 76676 w 495300"/>
                <a:gd name="connsiteY48" fmla="*/ 82486 h 590550"/>
                <a:gd name="connsiteX49" fmla="*/ 73152 w 495300"/>
                <a:gd name="connsiteY49" fmla="*/ 75438 h 590550"/>
                <a:gd name="connsiteX50" fmla="*/ 75438 w 495300"/>
                <a:gd name="connsiteY50" fmla="*/ 74200 h 590550"/>
                <a:gd name="connsiteX51" fmla="*/ 74390 w 495300"/>
                <a:gd name="connsiteY51" fmla="*/ 72295 h 590550"/>
                <a:gd name="connsiteX52" fmla="*/ 81724 w 495300"/>
                <a:gd name="connsiteY52" fmla="*/ 68961 h 590550"/>
                <a:gd name="connsiteX53" fmla="*/ 76200 w 495300"/>
                <a:gd name="connsiteY53" fmla="*/ 50006 h 590550"/>
                <a:gd name="connsiteX54" fmla="*/ 86296 w 495300"/>
                <a:gd name="connsiteY54" fmla="*/ 45625 h 590550"/>
                <a:gd name="connsiteX55" fmla="*/ 86392 w 495300"/>
                <a:gd name="connsiteY55" fmla="*/ 40767 h 590550"/>
                <a:gd name="connsiteX56" fmla="*/ 94393 w 495300"/>
                <a:gd name="connsiteY56" fmla="*/ 36100 h 590550"/>
                <a:gd name="connsiteX57" fmla="*/ 95440 w 495300"/>
                <a:gd name="connsiteY57" fmla="*/ 38386 h 590550"/>
                <a:gd name="connsiteX58" fmla="*/ 119348 w 495300"/>
                <a:gd name="connsiteY58" fmla="*/ 28575 h 590550"/>
                <a:gd name="connsiteX59" fmla="*/ 117538 w 495300"/>
                <a:gd name="connsiteY59" fmla="*/ 24574 h 590550"/>
                <a:gd name="connsiteX60" fmla="*/ 136874 w 495300"/>
                <a:gd name="connsiteY60" fmla="*/ 17716 h 590550"/>
                <a:gd name="connsiteX61" fmla="*/ 134493 w 495300"/>
                <a:gd name="connsiteY61" fmla="*/ 10763 h 590550"/>
                <a:gd name="connsiteX62" fmla="*/ 137350 w 495300"/>
                <a:gd name="connsiteY62" fmla="*/ 9525 h 590550"/>
                <a:gd name="connsiteX63" fmla="*/ 171926 w 495300"/>
                <a:gd name="connsiteY63" fmla="*/ 84963 h 590550"/>
                <a:gd name="connsiteX64" fmla="*/ 174879 w 495300"/>
                <a:gd name="connsiteY64" fmla="*/ 84867 h 590550"/>
                <a:gd name="connsiteX65" fmla="*/ 180022 w 495300"/>
                <a:gd name="connsiteY65" fmla="*/ 93250 h 590550"/>
                <a:gd name="connsiteX66" fmla="*/ 184595 w 495300"/>
                <a:gd name="connsiteY66" fmla="*/ 91345 h 590550"/>
                <a:gd name="connsiteX67" fmla="*/ 193929 w 495300"/>
                <a:gd name="connsiteY67" fmla="*/ 108013 h 590550"/>
                <a:gd name="connsiteX68" fmla="*/ 204597 w 495300"/>
                <a:gd name="connsiteY68" fmla="*/ 99536 h 590550"/>
                <a:gd name="connsiteX69" fmla="*/ 234124 w 495300"/>
                <a:gd name="connsiteY69" fmla="*/ 85725 h 590550"/>
                <a:gd name="connsiteX70" fmla="*/ 230695 w 495300"/>
                <a:gd name="connsiteY70" fmla="*/ 75819 h 590550"/>
                <a:gd name="connsiteX71" fmla="*/ 241935 w 495300"/>
                <a:gd name="connsiteY71" fmla="*/ 75438 h 590550"/>
                <a:gd name="connsiteX72" fmla="*/ 244126 w 495300"/>
                <a:gd name="connsiteY72" fmla="*/ 78486 h 590550"/>
                <a:gd name="connsiteX73" fmla="*/ 251936 w 495300"/>
                <a:gd name="connsiteY73" fmla="*/ 76105 h 590550"/>
                <a:gd name="connsiteX74" fmla="*/ 264223 w 495300"/>
                <a:gd name="connsiteY74" fmla="*/ 66103 h 590550"/>
                <a:gd name="connsiteX75" fmla="*/ 271272 w 495300"/>
                <a:gd name="connsiteY75" fmla="*/ 85249 h 590550"/>
                <a:gd name="connsiteX76" fmla="*/ 280225 w 495300"/>
                <a:gd name="connsiteY76" fmla="*/ 86011 h 590550"/>
                <a:gd name="connsiteX77" fmla="*/ 295085 w 495300"/>
                <a:gd name="connsiteY77" fmla="*/ 79819 h 590550"/>
                <a:gd name="connsiteX78" fmla="*/ 296228 w 495300"/>
                <a:gd name="connsiteY78" fmla="*/ 81629 h 590550"/>
                <a:gd name="connsiteX79" fmla="*/ 305467 w 495300"/>
                <a:gd name="connsiteY79" fmla="*/ 74104 h 590550"/>
                <a:gd name="connsiteX80" fmla="*/ 326898 w 495300"/>
                <a:gd name="connsiteY80" fmla="*/ 63913 h 590550"/>
                <a:gd name="connsiteX81" fmla="*/ 325850 w 495300"/>
                <a:gd name="connsiteY81" fmla="*/ 62103 h 590550"/>
                <a:gd name="connsiteX82" fmla="*/ 330422 w 495300"/>
                <a:gd name="connsiteY82" fmla="*/ 56197 h 590550"/>
                <a:gd name="connsiteX83" fmla="*/ 381286 w 495300"/>
                <a:gd name="connsiteY83" fmla="*/ 89916 h 590550"/>
                <a:gd name="connsiteX84" fmla="*/ 376809 w 495300"/>
                <a:gd name="connsiteY84" fmla="*/ 101346 h 590550"/>
                <a:gd name="connsiteX85" fmla="*/ 383381 w 495300"/>
                <a:gd name="connsiteY85" fmla="*/ 93250 h 590550"/>
                <a:gd name="connsiteX86" fmla="*/ 386620 w 495300"/>
                <a:gd name="connsiteY86" fmla="*/ 92488 h 590550"/>
                <a:gd name="connsiteX87" fmla="*/ 404336 w 495300"/>
                <a:gd name="connsiteY87" fmla="*/ 106680 h 590550"/>
                <a:gd name="connsiteX88" fmla="*/ 410146 w 495300"/>
                <a:gd name="connsiteY88" fmla="*/ 101250 h 590550"/>
                <a:gd name="connsiteX89" fmla="*/ 413290 w 495300"/>
                <a:gd name="connsiteY89" fmla="*/ 85725 h 590550"/>
                <a:gd name="connsiteX90" fmla="*/ 416052 w 495300"/>
                <a:gd name="connsiteY90" fmla="*/ 87249 h 590550"/>
                <a:gd name="connsiteX91" fmla="*/ 421100 w 495300"/>
                <a:gd name="connsiteY91" fmla="*/ 91725 h 590550"/>
                <a:gd name="connsiteX92" fmla="*/ 429387 w 495300"/>
                <a:gd name="connsiteY92" fmla="*/ 108299 h 590550"/>
                <a:gd name="connsiteX93" fmla="*/ 423577 w 495300"/>
                <a:gd name="connsiteY93" fmla="*/ 115824 h 590550"/>
                <a:gd name="connsiteX94" fmla="*/ 413861 w 495300"/>
                <a:gd name="connsiteY94" fmla="*/ 119539 h 590550"/>
                <a:gd name="connsiteX95" fmla="*/ 413861 w 495300"/>
                <a:gd name="connsiteY95" fmla="*/ 123253 h 590550"/>
                <a:gd name="connsiteX96" fmla="*/ 420148 w 495300"/>
                <a:gd name="connsiteY96" fmla="*/ 122110 h 590550"/>
                <a:gd name="connsiteX97" fmla="*/ 421862 w 495300"/>
                <a:gd name="connsiteY97" fmla="*/ 118491 h 590550"/>
                <a:gd name="connsiteX98" fmla="*/ 428435 w 495300"/>
                <a:gd name="connsiteY98" fmla="*/ 115538 h 590550"/>
                <a:gd name="connsiteX99" fmla="*/ 433102 w 495300"/>
                <a:gd name="connsiteY99" fmla="*/ 115824 h 590550"/>
                <a:gd name="connsiteX100" fmla="*/ 438245 w 495300"/>
                <a:gd name="connsiteY100" fmla="*/ 120491 h 590550"/>
                <a:gd name="connsiteX101" fmla="*/ 444055 w 495300"/>
                <a:gd name="connsiteY101" fmla="*/ 119634 h 590550"/>
                <a:gd name="connsiteX102" fmla="*/ 453009 w 495300"/>
                <a:gd name="connsiteY102" fmla="*/ 123920 h 590550"/>
                <a:gd name="connsiteX103" fmla="*/ 459200 w 495300"/>
                <a:gd name="connsiteY103" fmla="*/ 134779 h 590550"/>
                <a:gd name="connsiteX104" fmla="*/ 465106 w 495300"/>
                <a:gd name="connsiteY104" fmla="*/ 132874 h 590550"/>
                <a:gd name="connsiteX105" fmla="*/ 470440 w 495300"/>
                <a:gd name="connsiteY105" fmla="*/ 137446 h 590550"/>
                <a:gd name="connsiteX106" fmla="*/ 471392 w 495300"/>
                <a:gd name="connsiteY106" fmla="*/ 141541 h 590550"/>
                <a:gd name="connsiteX107" fmla="*/ 468725 w 495300"/>
                <a:gd name="connsiteY107" fmla="*/ 145161 h 590550"/>
                <a:gd name="connsiteX108" fmla="*/ 473107 w 495300"/>
                <a:gd name="connsiteY108" fmla="*/ 145542 h 590550"/>
                <a:gd name="connsiteX109" fmla="*/ 470535 w 495300"/>
                <a:gd name="connsiteY109" fmla="*/ 151733 h 590550"/>
                <a:gd name="connsiteX110" fmla="*/ 478822 w 495300"/>
                <a:gd name="connsiteY110" fmla="*/ 151733 h 590550"/>
                <a:gd name="connsiteX111" fmla="*/ 479774 w 495300"/>
                <a:gd name="connsiteY111" fmla="*/ 156019 h 590550"/>
                <a:gd name="connsiteX112" fmla="*/ 487680 w 495300"/>
                <a:gd name="connsiteY112" fmla="*/ 164020 h 590550"/>
                <a:gd name="connsiteX113" fmla="*/ 478441 w 495300"/>
                <a:gd name="connsiteY113" fmla="*/ 182784 h 590550"/>
                <a:gd name="connsiteX114" fmla="*/ 475298 w 495300"/>
                <a:gd name="connsiteY114" fmla="*/ 204692 h 590550"/>
                <a:gd name="connsiteX115" fmla="*/ 469678 w 495300"/>
                <a:gd name="connsiteY115" fmla="*/ 210979 h 590550"/>
                <a:gd name="connsiteX116" fmla="*/ 467963 w 495300"/>
                <a:gd name="connsiteY116" fmla="*/ 217551 h 590550"/>
                <a:gd name="connsiteX117" fmla="*/ 474345 w 495300"/>
                <a:gd name="connsiteY117" fmla="*/ 219456 h 590550"/>
                <a:gd name="connsiteX118" fmla="*/ 474059 w 495300"/>
                <a:gd name="connsiteY118" fmla="*/ 234982 h 590550"/>
                <a:gd name="connsiteX119" fmla="*/ 483870 w 495300"/>
                <a:gd name="connsiteY119" fmla="*/ 278892 h 590550"/>
                <a:gd name="connsiteX120" fmla="*/ 484823 w 495300"/>
                <a:gd name="connsiteY120" fmla="*/ 294608 h 590550"/>
                <a:gd name="connsiteX121" fmla="*/ 474154 w 495300"/>
                <a:gd name="connsiteY121" fmla="*/ 297561 h 590550"/>
                <a:gd name="connsiteX122" fmla="*/ 463105 w 495300"/>
                <a:gd name="connsiteY122" fmla="*/ 305181 h 590550"/>
                <a:gd name="connsiteX123" fmla="*/ 464725 w 495300"/>
                <a:gd name="connsiteY123" fmla="*/ 308134 h 590550"/>
                <a:gd name="connsiteX124" fmla="*/ 470249 w 495300"/>
                <a:gd name="connsiteY124" fmla="*/ 306895 h 590550"/>
                <a:gd name="connsiteX125" fmla="*/ 471297 w 495300"/>
                <a:gd name="connsiteY125" fmla="*/ 310039 h 590550"/>
                <a:gd name="connsiteX126" fmla="*/ 478345 w 495300"/>
                <a:gd name="connsiteY126" fmla="*/ 308896 h 590550"/>
                <a:gd name="connsiteX127" fmla="*/ 477679 w 495300"/>
                <a:gd name="connsiteY127" fmla="*/ 314515 h 590550"/>
                <a:gd name="connsiteX128" fmla="*/ 465963 w 495300"/>
                <a:gd name="connsiteY128" fmla="*/ 322421 h 590550"/>
                <a:gd name="connsiteX129" fmla="*/ 477012 w 495300"/>
                <a:gd name="connsiteY129" fmla="*/ 333756 h 590550"/>
                <a:gd name="connsiteX130" fmla="*/ 451771 w 495300"/>
                <a:gd name="connsiteY130" fmla="*/ 336328 h 590550"/>
                <a:gd name="connsiteX131" fmla="*/ 448532 w 495300"/>
                <a:gd name="connsiteY131" fmla="*/ 342138 h 590550"/>
                <a:gd name="connsiteX132" fmla="*/ 451485 w 495300"/>
                <a:gd name="connsiteY132" fmla="*/ 353568 h 590550"/>
                <a:gd name="connsiteX133" fmla="*/ 445484 w 495300"/>
                <a:gd name="connsiteY133" fmla="*/ 359092 h 590550"/>
                <a:gd name="connsiteX134" fmla="*/ 435197 w 495300"/>
                <a:gd name="connsiteY134" fmla="*/ 376237 h 590550"/>
                <a:gd name="connsiteX135" fmla="*/ 422529 w 495300"/>
                <a:gd name="connsiteY135" fmla="*/ 381190 h 590550"/>
                <a:gd name="connsiteX136" fmla="*/ 420529 w 495300"/>
                <a:gd name="connsiteY136" fmla="*/ 395097 h 590550"/>
                <a:gd name="connsiteX137" fmla="*/ 430816 w 495300"/>
                <a:gd name="connsiteY137" fmla="*/ 424148 h 590550"/>
                <a:gd name="connsiteX138" fmla="*/ 443770 w 495300"/>
                <a:gd name="connsiteY138" fmla="*/ 421386 h 590550"/>
                <a:gd name="connsiteX139" fmla="*/ 461296 w 495300"/>
                <a:gd name="connsiteY139" fmla="*/ 421862 h 590550"/>
                <a:gd name="connsiteX140" fmla="*/ 469106 w 495300"/>
                <a:gd name="connsiteY140" fmla="*/ 458438 h 590550"/>
                <a:gd name="connsiteX141" fmla="*/ 472821 w 495300"/>
                <a:gd name="connsiteY141" fmla="*/ 466058 h 590550"/>
                <a:gd name="connsiteX142" fmla="*/ 458724 w 495300"/>
                <a:gd name="connsiteY142" fmla="*/ 471011 h 590550"/>
                <a:gd name="connsiteX143" fmla="*/ 451104 w 495300"/>
                <a:gd name="connsiteY143" fmla="*/ 476631 h 590550"/>
                <a:gd name="connsiteX144" fmla="*/ 448532 w 495300"/>
                <a:gd name="connsiteY144" fmla="*/ 471297 h 590550"/>
                <a:gd name="connsiteX145" fmla="*/ 446056 w 495300"/>
                <a:gd name="connsiteY145" fmla="*/ 471487 h 590550"/>
                <a:gd name="connsiteX146" fmla="*/ 441293 w 495300"/>
                <a:gd name="connsiteY146" fmla="*/ 477679 h 590550"/>
                <a:gd name="connsiteX147" fmla="*/ 439864 w 495300"/>
                <a:gd name="connsiteY147" fmla="*/ 474440 h 590550"/>
                <a:gd name="connsiteX148" fmla="*/ 435197 w 495300"/>
                <a:gd name="connsiteY148" fmla="*/ 475012 h 590550"/>
                <a:gd name="connsiteX149" fmla="*/ 439769 w 495300"/>
                <a:gd name="connsiteY149" fmla="*/ 468058 h 590550"/>
                <a:gd name="connsiteX150" fmla="*/ 435483 w 495300"/>
                <a:gd name="connsiteY150" fmla="*/ 465201 h 590550"/>
                <a:gd name="connsiteX151" fmla="*/ 431387 w 495300"/>
                <a:gd name="connsiteY151" fmla="*/ 469011 h 590550"/>
                <a:gd name="connsiteX152" fmla="*/ 426529 w 495300"/>
                <a:gd name="connsiteY152" fmla="*/ 464534 h 590550"/>
                <a:gd name="connsiteX153" fmla="*/ 427672 w 495300"/>
                <a:gd name="connsiteY153" fmla="*/ 460248 h 590550"/>
                <a:gd name="connsiteX154" fmla="*/ 422720 w 495300"/>
                <a:gd name="connsiteY154" fmla="*/ 464439 h 590550"/>
                <a:gd name="connsiteX155" fmla="*/ 418338 w 495300"/>
                <a:gd name="connsiteY155" fmla="*/ 475583 h 590550"/>
                <a:gd name="connsiteX156" fmla="*/ 417004 w 495300"/>
                <a:gd name="connsiteY156" fmla="*/ 472059 h 590550"/>
                <a:gd name="connsiteX157" fmla="*/ 412623 w 495300"/>
                <a:gd name="connsiteY157" fmla="*/ 477583 h 590550"/>
                <a:gd name="connsiteX158" fmla="*/ 400621 w 495300"/>
                <a:gd name="connsiteY158" fmla="*/ 480441 h 590550"/>
                <a:gd name="connsiteX159" fmla="*/ 402336 w 495300"/>
                <a:gd name="connsiteY159" fmla="*/ 494824 h 590550"/>
                <a:gd name="connsiteX160" fmla="*/ 382333 w 495300"/>
                <a:gd name="connsiteY160" fmla="*/ 488251 h 590550"/>
                <a:gd name="connsiteX161" fmla="*/ 361760 w 495300"/>
                <a:gd name="connsiteY161" fmla="*/ 484822 h 590550"/>
                <a:gd name="connsiteX162" fmla="*/ 357949 w 495300"/>
                <a:gd name="connsiteY162" fmla="*/ 492157 h 590550"/>
                <a:gd name="connsiteX163" fmla="*/ 343186 w 495300"/>
                <a:gd name="connsiteY163" fmla="*/ 497967 h 590550"/>
                <a:gd name="connsiteX164" fmla="*/ 322802 w 495300"/>
                <a:gd name="connsiteY164" fmla="*/ 497491 h 590550"/>
                <a:gd name="connsiteX165" fmla="*/ 321278 w 495300"/>
                <a:gd name="connsiteY165" fmla="*/ 503015 h 590550"/>
                <a:gd name="connsiteX166" fmla="*/ 329755 w 495300"/>
                <a:gd name="connsiteY166" fmla="*/ 507111 h 590550"/>
                <a:gd name="connsiteX167" fmla="*/ 329565 w 495300"/>
                <a:gd name="connsiteY167" fmla="*/ 510635 h 590550"/>
                <a:gd name="connsiteX168" fmla="*/ 320612 w 495300"/>
                <a:gd name="connsiteY168" fmla="*/ 507778 h 590550"/>
                <a:gd name="connsiteX169" fmla="*/ 318992 w 495300"/>
                <a:gd name="connsiteY169" fmla="*/ 521779 h 590550"/>
                <a:gd name="connsiteX170" fmla="*/ 335947 w 495300"/>
                <a:gd name="connsiteY170" fmla="*/ 545687 h 590550"/>
                <a:gd name="connsiteX171" fmla="*/ 333756 w 495300"/>
                <a:gd name="connsiteY171" fmla="*/ 547688 h 590550"/>
                <a:gd name="connsiteX172" fmla="*/ 306514 w 495300"/>
                <a:gd name="connsiteY172" fmla="*/ 561022 h 590550"/>
                <a:gd name="connsiteX173" fmla="*/ 198977 w 495300"/>
                <a:gd name="connsiteY173" fmla="*/ 585025 h 590550"/>
                <a:gd name="connsiteX174" fmla="*/ 191071 w 495300"/>
                <a:gd name="connsiteY174" fmla="*/ 579310 h 590550"/>
                <a:gd name="connsiteX175" fmla="*/ 189166 w 495300"/>
                <a:gd name="connsiteY175" fmla="*/ 571405 h 590550"/>
                <a:gd name="connsiteX176" fmla="*/ 171831 w 495300"/>
                <a:gd name="connsiteY176" fmla="*/ 576358 h 590550"/>
                <a:gd name="connsiteX177" fmla="*/ 171069 w 495300"/>
                <a:gd name="connsiteY177" fmla="*/ 573500 h 590550"/>
                <a:gd name="connsiteX178" fmla="*/ 164973 w 495300"/>
                <a:gd name="connsiteY178" fmla="*/ 574929 h 590550"/>
                <a:gd name="connsiteX179" fmla="*/ 163354 w 495300"/>
                <a:gd name="connsiteY179" fmla="*/ 571786 h 590550"/>
                <a:gd name="connsiteX180" fmla="*/ 157067 w 495300"/>
                <a:gd name="connsiteY180" fmla="*/ 572548 h 590550"/>
                <a:gd name="connsiteX181" fmla="*/ 156781 w 495300"/>
                <a:gd name="connsiteY181" fmla="*/ 569119 h 590550"/>
                <a:gd name="connsiteX182" fmla="*/ 142304 w 495300"/>
                <a:gd name="connsiteY182" fmla="*/ 564737 h 590550"/>
                <a:gd name="connsiteX183" fmla="*/ 143732 w 495300"/>
                <a:gd name="connsiteY183" fmla="*/ 560356 h 590550"/>
                <a:gd name="connsiteX184" fmla="*/ 135445 w 495300"/>
                <a:gd name="connsiteY184" fmla="*/ 561594 h 590550"/>
                <a:gd name="connsiteX185" fmla="*/ 135255 w 495300"/>
                <a:gd name="connsiteY185" fmla="*/ 563594 h 590550"/>
                <a:gd name="connsiteX186" fmla="*/ 123539 w 495300"/>
                <a:gd name="connsiteY186" fmla="*/ 561308 h 590550"/>
                <a:gd name="connsiteX187" fmla="*/ 123920 w 495300"/>
                <a:gd name="connsiteY187" fmla="*/ 559498 h 590550"/>
                <a:gd name="connsiteX188" fmla="*/ 109061 w 495300"/>
                <a:gd name="connsiteY188" fmla="*/ 559117 h 590550"/>
                <a:gd name="connsiteX189" fmla="*/ 104204 w 495300"/>
                <a:gd name="connsiteY189" fmla="*/ 559784 h 590550"/>
                <a:gd name="connsiteX190" fmla="*/ 103251 w 495300"/>
                <a:gd name="connsiteY190" fmla="*/ 562356 h 590550"/>
                <a:gd name="connsiteX191" fmla="*/ 98679 w 495300"/>
                <a:gd name="connsiteY191" fmla="*/ 557022 h 590550"/>
                <a:gd name="connsiteX192" fmla="*/ 110204 w 495300"/>
                <a:gd name="connsiteY192" fmla="*/ 545211 h 590550"/>
                <a:gd name="connsiteX193" fmla="*/ 106299 w 495300"/>
                <a:gd name="connsiteY193" fmla="*/ 529209 h 590550"/>
                <a:gd name="connsiteX194" fmla="*/ 120396 w 495300"/>
                <a:gd name="connsiteY194" fmla="*/ 525399 h 590550"/>
                <a:gd name="connsiteX195" fmla="*/ 127159 w 495300"/>
                <a:gd name="connsiteY195" fmla="*/ 532543 h 590550"/>
                <a:gd name="connsiteX196" fmla="*/ 160972 w 495300"/>
                <a:gd name="connsiteY196" fmla="*/ 531685 h 590550"/>
                <a:gd name="connsiteX197" fmla="*/ 168593 w 495300"/>
                <a:gd name="connsiteY197" fmla="*/ 524161 h 590550"/>
                <a:gd name="connsiteX198" fmla="*/ 174117 w 495300"/>
                <a:gd name="connsiteY198" fmla="*/ 524732 h 590550"/>
                <a:gd name="connsiteX199" fmla="*/ 182023 w 495300"/>
                <a:gd name="connsiteY199" fmla="*/ 517969 h 590550"/>
                <a:gd name="connsiteX200" fmla="*/ 190500 w 495300"/>
                <a:gd name="connsiteY200" fmla="*/ 516731 h 590550"/>
                <a:gd name="connsiteX201" fmla="*/ 190595 w 495300"/>
                <a:gd name="connsiteY201" fmla="*/ 507778 h 590550"/>
                <a:gd name="connsiteX202" fmla="*/ 192977 w 495300"/>
                <a:gd name="connsiteY202" fmla="*/ 504825 h 590550"/>
                <a:gd name="connsiteX203" fmla="*/ 200215 w 495300"/>
                <a:gd name="connsiteY203" fmla="*/ 505777 h 590550"/>
                <a:gd name="connsiteX204" fmla="*/ 193548 w 495300"/>
                <a:gd name="connsiteY204" fmla="*/ 481203 h 590550"/>
                <a:gd name="connsiteX205" fmla="*/ 185071 w 495300"/>
                <a:gd name="connsiteY205" fmla="*/ 471201 h 590550"/>
                <a:gd name="connsiteX206" fmla="*/ 185261 w 495300"/>
                <a:gd name="connsiteY206" fmla="*/ 463486 h 590550"/>
                <a:gd name="connsiteX207" fmla="*/ 191357 w 495300"/>
                <a:gd name="connsiteY207" fmla="*/ 453961 h 590550"/>
                <a:gd name="connsiteX208" fmla="*/ 187928 w 495300"/>
                <a:gd name="connsiteY208" fmla="*/ 447008 h 590550"/>
                <a:gd name="connsiteX209" fmla="*/ 190310 w 495300"/>
                <a:gd name="connsiteY209" fmla="*/ 443674 h 590550"/>
                <a:gd name="connsiteX210" fmla="*/ 183928 w 495300"/>
                <a:gd name="connsiteY210" fmla="*/ 443389 h 590550"/>
                <a:gd name="connsiteX211" fmla="*/ 183070 w 495300"/>
                <a:gd name="connsiteY211" fmla="*/ 436721 h 590550"/>
                <a:gd name="connsiteX212" fmla="*/ 170783 w 495300"/>
                <a:gd name="connsiteY212" fmla="*/ 432625 h 590550"/>
                <a:gd name="connsiteX213" fmla="*/ 172212 w 495300"/>
                <a:gd name="connsiteY213" fmla="*/ 431101 h 590550"/>
                <a:gd name="connsiteX214" fmla="*/ 164592 w 495300"/>
                <a:gd name="connsiteY214" fmla="*/ 425767 h 590550"/>
                <a:gd name="connsiteX215" fmla="*/ 172593 w 495300"/>
                <a:gd name="connsiteY215" fmla="*/ 414623 h 590550"/>
                <a:gd name="connsiteX216" fmla="*/ 170307 w 495300"/>
                <a:gd name="connsiteY216" fmla="*/ 408337 h 590550"/>
                <a:gd name="connsiteX217" fmla="*/ 160211 w 495300"/>
                <a:gd name="connsiteY217" fmla="*/ 413861 h 590550"/>
                <a:gd name="connsiteX218" fmla="*/ 152971 w 495300"/>
                <a:gd name="connsiteY218" fmla="*/ 411670 h 590550"/>
                <a:gd name="connsiteX219" fmla="*/ 144685 w 495300"/>
                <a:gd name="connsiteY219" fmla="*/ 416433 h 590550"/>
                <a:gd name="connsiteX220" fmla="*/ 132112 w 495300"/>
                <a:gd name="connsiteY220" fmla="*/ 414242 h 590550"/>
                <a:gd name="connsiteX221" fmla="*/ 136303 w 495300"/>
                <a:gd name="connsiteY221" fmla="*/ 406050 h 590550"/>
                <a:gd name="connsiteX222" fmla="*/ 132493 w 495300"/>
                <a:gd name="connsiteY222" fmla="*/ 404526 h 590550"/>
                <a:gd name="connsiteX223" fmla="*/ 131731 w 495300"/>
                <a:gd name="connsiteY223" fmla="*/ 389477 h 590550"/>
                <a:gd name="connsiteX224" fmla="*/ 117062 w 495300"/>
                <a:gd name="connsiteY224" fmla="*/ 391668 h 590550"/>
                <a:gd name="connsiteX225" fmla="*/ 92107 w 495300"/>
                <a:gd name="connsiteY225" fmla="*/ 388048 h 590550"/>
                <a:gd name="connsiteX226" fmla="*/ 82963 w 495300"/>
                <a:gd name="connsiteY226" fmla="*/ 381571 h 590550"/>
                <a:gd name="connsiteX227" fmla="*/ 84011 w 495300"/>
                <a:gd name="connsiteY227" fmla="*/ 378904 h 590550"/>
                <a:gd name="connsiteX228" fmla="*/ 81820 w 495300"/>
                <a:gd name="connsiteY228" fmla="*/ 379285 h 590550"/>
                <a:gd name="connsiteX229" fmla="*/ 77819 w 495300"/>
                <a:gd name="connsiteY229" fmla="*/ 373570 h 590550"/>
                <a:gd name="connsiteX230" fmla="*/ 57340 w 495300"/>
                <a:gd name="connsiteY230" fmla="*/ 382905 h 590550"/>
                <a:gd name="connsiteX231" fmla="*/ 51245 w 495300"/>
                <a:gd name="connsiteY231" fmla="*/ 375475 h 590550"/>
                <a:gd name="connsiteX232" fmla="*/ 51816 w 495300"/>
                <a:gd name="connsiteY232" fmla="*/ 372332 h 590550"/>
                <a:gd name="connsiteX233" fmla="*/ 48768 w 495300"/>
                <a:gd name="connsiteY233" fmla="*/ 371189 h 590550"/>
                <a:gd name="connsiteX234" fmla="*/ 38005 w 495300"/>
                <a:gd name="connsiteY234" fmla="*/ 369856 h 590550"/>
                <a:gd name="connsiteX235" fmla="*/ 31623 w 495300"/>
                <a:gd name="connsiteY235" fmla="*/ 374999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</a:cxnLst>
              <a:rect l="l" t="t" r="r" b="b"/>
              <a:pathLst>
                <a:path w="495300" h="590550">
                  <a:moveTo>
                    <a:pt x="31623" y="374999"/>
                  </a:moveTo>
                  <a:lnTo>
                    <a:pt x="30766" y="368713"/>
                  </a:lnTo>
                  <a:lnTo>
                    <a:pt x="38576" y="353473"/>
                  </a:lnTo>
                  <a:lnTo>
                    <a:pt x="38576" y="339661"/>
                  </a:lnTo>
                  <a:lnTo>
                    <a:pt x="44482" y="333661"/>
                  </a:lnTo>
                  <a:lnTo>
                    <a:pt x="44387" y="325469"/>
                  </a:lnTo>
                  <a:lnTo>
                    <a:pt x="31528" y="308134"/>
                  </a:lnTo>
                  <a:lnTo>
                    <a:pt x="30289" y="301942"/>
                  </a:lnTo>
                  <a:lnTo>
                    <a:pt x="35909" y="300704"/>
                  </a:lnTo>
                  <a:lnTo>
                    <a:pt x="34576" y="282702"/>
                  </a:lnTo>
                  <a:lnTo>
                    <a:pt x="26194" y="258794"/>
                  </a:lnTo>
                  <a:lnTo>
                    <a:pt x="36481" y="255079"/>
                  </a:lnTo>
                  <a:lnTo>
                    <a:pt x="35338" y="242792"/>
                  </a:lnTo>
                  <a:lnTo>
                    <a:pt x="60579" y="239744"/>
                  </a:lnTo>
                  <a:lnTo>
                    <a:pt x="58103" y="229552"/>
                  </a:lnTo>
                  <a:lnTo>
                    <a:pt x="67246" y="229552"/>
                  </a:lnTo>
                  <a:lnTo>
                    <a:pt x="78867" y="224504"/>
                  </a:lnTo>
                  <a:lnTo>
                    <a:pt x="102013" y="230600"/>
                  </a:lnTo>
                  <a:lnTo>
                    <a:pt x="110776" y="228505"/>
                  </a:lnTo>
                  <a:lnTo>
                    <a:pt x="111823" y="225171"/>
                  </a:lnTo>
                  <a:lnTo>
                    <a:pt x="115253" y="224980"/>
                  </a:lnTo>
                  <a:lnTo>
                    <a:pt x="114681" y="218503"/>
                  </a:lnTo>
                  <a:lnTo>
                    <a:pt x="116014" y="214598"/>
                  </a:lnTo>
                  <a:lnTo>
                    <a:pt x="118110" y="214979"/>
                  </a:lnTo>
                  <a:lnTo>
                    <a:pt x="107537" y="212503"/>
                  </a:lnTo>
                  <a:lnTo>
                    <a:pt x="105346" y="208883"/>
                  </a:lnTo>
                  <a:lnTo>
                    <a:pt x="106204" y="201454"/>
                  </a:lnTo>
                  <a:lnTo>
                    <a:pt x="103537" y="198596"/>
                  </a:lnTo>
                  <a:lnTo>
                    <a:pt x="72295" y="199453"/>
                  </a:lnTo>
                  <a:lnTo>
                    <a:pt x="68389" y="191452"/>
                  </a:lnTo>
                  <a:lnTo>
                    <a:pt x="50673" y="196500"/>
                  </a:lnTo>
                  <a:lnTo>
                    <a:pt x="49530" y="193834"/>
                  </a:lnTo>
                  <a:lnTo>
                    <a:pt x="33814" y="202787"/>
                  </a:lnTo>
                  <a:lnTo>
                    <a:pt x="18383" y="206692"/>
                  </a:lnTo>
                  <a:lnTo>
                    <a:pt x="9525" y="173164"/>
                  </a:lnTo>
                  <a:lnTo>
                    <a:pt x="11335" y="168973"/>
                  </a:lnTo>
                  <a:lnTo>
                    <a:pt x="14954" y="168783"/>
                  </a:lnTo>
                  <a:lnTo>
                    <a:pt x="13145" y="151257"/>
                  </a:lnTo>
                  <a:lnTo>
                    <a:pt x="15716" y="139636"/>
                  </a:lnTo>
                  <a:lnTo>
                    <a:pt x="19145" y="139350"/>
                  </a:lnTo>
                  <a:lnTo>
                    <a:pt x="17907" y="131445"/>
                  </a:lnTo>
                  <a:lnTo>
                    <a:pt x="24860" y="130588"/>
                  </a:lnTo>
                  <a:lnTo>
                    <a:pt x="23050" y="118300"/>
                  </a:lnTo>
                  <a:lnTo>
                    <a:pt x="19621" y="118491"/>
                  </a:lnTo>
                  <a:lnTo>
                    <a:pt x="19240" y="109728"/>
                  </a:lnTo>
                  <a:lnTo>
                    <a:pt x="34957" y="107632"/>
                  </a:lnTo>
                  <a:lnTo>
                    <a:pt x="73723" y="91440"/>
                  </a:lnTo>
                  <a:lnTo>
                    <a:pt x="71342" y="85249"/>
                  </a:lnTo>
                  <a:lnTo>
                    <a:pt x="76676" y="82486"/>
                  </a:lnTo>
                  <a:lnTo>
                    <a:pt x="73152" y="75438"/>
                  </a:lnTo>
                  <a:lnTo>
                    <a:pt x="75438" y="74200"/>
                  </a:lnTo>
                  <a:lnTo>
                    <a:pt x="74390" y="72295"/>
                  </a:lnTo>
                  <a:lnTo>
                    <a:pt x="81724" y="68961"/>
                  </a:lnTo>
                  <a:lnTo>
                    <a:pt x="76200" y="50006"/>
                  </a:lnTo>
                  <a:lnTo>
                    <a:pt x="86296" y="45625"/>
                  </a:lnTo>
                  <a:lnTo>
                    <a:pt x="86392" y="40767"/>
                  </a:lnTo>
                  <a:lnTo>
                    <a:pt x="94393" y="36100"/>
                  </a:lnTo>
                  <a:lnTo>
                    <a:pt x="95440" y="38386"/>
                  </a:lnTo>
                  <a:lnTo>
                    <a:pt x="119348" y="28575"/>
                  </a:lnTo>
                  <a:lnTo>
                    <a:pt x="117538" y="24574"/>
                  </a:lnTo>
                  <a:lnTo>
                    <a:pt x="136874" y="17716"/>
                  </a:lnTo>
                  <a:lnTo>
                    <a:pt x="134493" y="10763"/>
                  </a:lnTo>
                  <a:lnTo>
                    <a:pt x="137350" y="9525"/>
                  </a:lnTo>
                  <a:lnTo>
                    <a:pt x="171926" y="84963"/>
                  </a:lnTo>
                  <a:lnTo>
                    <a:pt x="174879" y="84867"/>
                  </a:lnTo>
                  <a:lnTo>
                    <a:pt x="180022" y="93250"/>
                  </a:lnTo>
                  <a:lnTo>
                    <a:pt x="184595" y="91345"/>
                  </a:lnTo>
                  <a:lnTo>
                    <a:pt x="193929" y="108013"/>
                  </a:lnTo>
                  <a:lnTo>
                    <a:pt x="204597" y="99536"/>
                  </a:lnTo>
                  <a:lnTo>
                    <a:pt x="234124" y="85725"/>
                  </a:lnTo>
                  <a:lnTo>
                    <a:pt x="230695" y="75819"/>
                  </a:lnTo>
                  <a:lnTo>
                    <a:pt x="241935" y="75438"/>
                  </a:lnTo>
                  <a:lnTo>
                    <a:pt x="244126" y="78486"/>
                  </a:lnTo>
                  <a:lnTo>
                    <a:pt x="251936" y="76105"/>
                  </a:lnTo>
                  <a:lnTo>
                    <a:pt x="264223" y="66103"/>
                  </a:lnTo>
                  <a:lnTo>
                    <a:pt x="271272" y="85249"/>
                  </a:lnTo>
                  <a:lnTo>
                    <a:pt x="280225" y="86011"/>
                  </a:lnTo>
                  <a:lnTo>
                    <a:pt x="295085" y="79819"/>
                  </a:lnTo>
                  <a:lnTo>
                    <a:pt x="296228" y="81629"/>
                  </a:lnTo>
                  <a:lnTo>
                    <a:pt x="305467" y="74104"/>
                  </a:lnTo>
                  <a:lnTo>
                    <a:pt x="326898" y="63913"/>
                  </a:lnTo>
                  <a:lnTo>
                    <a:pt x="325850" y="62103"/>
                  </a:lnTo>
                  <a:lnTo>
                    <a:pt x="330422" y="56197"/>
                  </a:lnTo>
                  <a:lnTo>
                    <a:pt x="381286" y="89916"/>
                  </a:lnTo>
                  <a:lnTo>
                    <a:pt x="376809" y="101346"/>
                  </a:lnTo>
                  <a:lnTo>
                    <a:pt x="383381" y="93250"/>
                  </a:lnTo>
                  <a:lnTo>
                    <a:pt x="386620" y="92488"/>
                  </a:lnTo>
                  <a:lnTo>
                    <a:pt x="404336" y="106680"/>
                  </a:lnTo>
                  <a:lnTo>
                    <a:pt x="410146" y="101250"/>
                  </a:lnTo>
                  <a:lnTo>
                    <a:pt x="413290" y="85725"/>
                  </a:lnTo>
                  <a:lnTo>
                    <a:pt x="416052" y="87249"/>
                  </a:lnTo>
                  <a:lnTo>
                    <a:pt x="421100" y="91725"/>
                  </a:lnTo>
                  <a:lnTo>
                    <a:pt x="429387" y="108299"/>
                  </a:lnTo>
                  <a:lnTo>
                    <a:pt x="423577" y="115824"/>
                  </a:lnTo>
                  <a:lnTo>
                    <a:pt x="413861" y="119539"/>
                  </a:lnTo>
                  <a:lnTo>
                    <a:pt x="413861" y="123253"/>
                  </a:lnTo>
                  <a:lnTo>
                    <a:pt x="420148" y="122110"/>
                  </a:lnTo>
                  <a:lnTo>
                    <a:pt x="421862" y="118491"/>
                  </a:lnTo>
                  <a:lnTo>
                    <a:pt x="428435" y="115538"/>
                  </a:lnTo>
                  <a:lnTo>
                    <a:pt x="433102" y="115824"/>
                  </a:lnTo>
                  <a:lnTo>
                    <a:pt x="438245" y="120491"/>
                  </a:lnTo>
                  <a:lnTo>
                    <a:pt x="444055" y="119634"/>
                  </a:lnTo>
                  <a:lnTo>
                    <a:pt x="453009" y="123920"/>
                  </a:lnTo>
                  <a:lnTo>
                    <a:pt x="459200" y="134779"/>
                  </a:lnTo>
                  <a:lnTo>
                    <a:pt x="465106" y="132874"/>
                  </a:lnTo>
                  <a:lnTo>
                    <a:pt x="470440" y="137446"/>
                  </a:lnTo>
                  <a:lnTo>
                    <a:pt x="471392" y="141541"/>
                  </a:lnTo>
                  <a:lnTo>
                    <a:pt x="468725" y="145161"/>
                  </a:lnTo>
                  <a:lnTo>
                    <a:pt x="473107" y="145542"/>
                  </a:lnTo>
                  <a:lnTo>
                    <a:pt x="470535" y="151733"/>
                  </a:lnTo>
                  <a:lnTo>
                    <a:pt x="478822" y="151733"/>
                  </a:lnTo>
                  <a:lnTo>
                    <a:pt x="479774" y="156019"/>
                  </a:lnTo>
                  <a:lnTo>
                    <a:pt x="487680" y="164020"/>
                  </a:lnTo>
                  <a:lnTo>
                    <a:pt x="478441" y="182784"/>
                  </a:lnTo>
                  <a:lnTo>
                    <a:pt x="475298" y="204692"/>
                  </a:lnTo>
                  <a:lnTo>
                    <a:pt x="469678" y="210979"/>
                  </a:lnTo>
                  <a:lnTo>
                    <a:pt x="467963" y="217551"/>
                  </a:lnTo>
                  <a:lnTo>
                    <a:pt x="474345" y="219456"/>
                  </a:lnTo>
                  <a:lnTo>
                    <a:pt x="474059" y="234982"/>
                  </a:lnTo>
                  <a:lnTo>
                    <a:pt x="483870" y="278892"/>
                  </a:lnTo>
                  <a:lnTo>
                    <a:pt x="484823" y="294608"/>
                  </a:lnTo>
                  <a:lnTo>
                    <a:pt x="474154" y="297561"/>
                  </a:lnTo>
                  <a:lnTo>
                    <a:pt x="463105" y="305181"/>
                  </a:lnTo>
                  <a:lnTo>
                    <a:pt x="464725" y="308134"/>
                  </a:lnTo>
                  <a:lnTo>
                    <a:pt x="470249" y="306895"/>
                  </a:lnTo>
                  <a:lnTo>
                    <a:pt x="471297" y="310039"/>
                  </a:lnTo>
                  <a:lnTo>
                    <a:pt x="478345" y="308896"/>
                  </a:lnTo>
                  <a:lnTo>
                    <a:pt x="477679" y="314515"/>
                  </a:lnTo>
                  <a:lnTo>
                    <a:pt x="465963" y="322421"/>
                  </a:lnTo>
                  <a:lnTo>
                    <a:pt x="477012" y="333756"/>
                  </a:lnTo>
                  <a:lnTo>
                    <a:pt x="451771" y="336328"/>
                  </a:lnTo>
                  <a:lnTo>
                    <a:pt x="448532" y="342138"/>
                  </a:lnTo>
                  <a:lnTo>
                    <a:pt x="451485" y="353568"/>
                  </a:lnTo>
                  <a:lnTo>
                    <a:pt x="445484" y="359092"/>
                  </a:lnTo>
                  <a:lnTo>
                    <a:pt x="435197" y="376237"/>
                  </a:lnTo>
                  <a:lnTo>
                    <a:pt x="422529" y="381190"/>
                  </a:lnTo>
                  <a:lnTo>
                    <a:pt x="420529" y="395097"/>
                  </a:lnTo>
                  <a:lnTo>
                    <a:pt x="430816" y="424148"/>
                  </a:lnTo>
                  <a:lnTo>
                    <a:pt x="443770" y="421386"/>
                  </a:lnTo>
                  <a:lnTo>
                    <a:pt x="461296" y="421862"/>
                  </a:lnTo>
                  <a:lnTo>
                    <a:pt x="469106" y="458438"/>
                  </a:lnTo>
                  <a:lnTo>
                    <a:pt x="472821" y="466058"/>
                  </a:lnTo>
                  <a:lnTo>
                    <a:pt x="458724" y="471011"/>
                  </a:lnTo>
                  <a:lnTo>
                    <a:pt x="451104" y="476631"/>
                  </a:lnTo>
                  <a:lnTo>
                    <a:pt x="448532" y="471297"/>
                  </a:lnTo>
                  <a:lnTo>
                    <a:pt x="446056" y="471487"/>
                  </a:lnTo>
                  <a:lnTo>
                    <a:pt x="441293" y="477679"/>
                  </a:lnTo>
                  <a:lnTo>
                    <a:pt x="439864" y="474440"/>
                  </a:lnTo>
                  <a:lnTo>
                    <a:pt x="435197" y="475012"/>
                  </a:lnTo>
                  <a:lnTo>
                    <a:pt x="439769" y="468058"/>
                  </a:lnTo>
                  <a:lnTo>
                    <a:pt x="435483" y="465201"/>
                  </a:lnTo>
                  <a:lnTo>
                    <a:pt x="431387" y="469011"/>
                  </a:lnTo>
                  <a:lnTo>
                    <a:pt x="426529" y="464534"/>
                  </a:lnTo>
                  <a:lnTo>
                    <a:pt x="427672" y="460248"/>
                  </a:lnTo>
                  <a:lnTo>
                    <a:pt x="422720" y="464439"/>
                  </a:lnTo>
                  <a:lnTo>
                    <a:pt x="418338" y="475583"/>
                  </a:lnTo>
                  <a:lnTo>
                    <a:pt x="417004" y="472059"/>
                  </a:lnTo>
                  <a:lnTo>
                    <a:pt x="412623" y="477583"/>
                  </a:lnTo>
                  <a:lnTo>
                    <a:pt x="400621" y="480441"/>
                  </a:lnTo>
                  <a:lnTo>
                    <a:pt x="402336" y="494824"/>
                  </a:lnTo>
                  <a:lnTo>
                    <a:pt x="382333" y="488251"/>
                  </a:lnTo>
                  <a:lnTo>
                    <a:pt x="361760" y="484822"/>
                  </a:lnTo>
                  <a:lnTo>
                    <a:pt x="357949" y="492157"/>
                  </a:lnTo>
                  <a:lnTo>
                    <a:pt x="343186" y="497967"/>
                  </a:lnTo>
                  <a:lnTo>
                    <a:pt x="322802" y="497491"/>
                  </a:lnTo>
                  <a:lnTo>
                    <a:pt x="321278" y="503015"/>
                  </a:lnTo>
                  <a:lnTo>
                    <a:pt x="329755" y="507111"/>
                  </a:lnTo>
                  <a:lnTo>
                    <a:pt x="329565" y="510635"/>
                  </a:lnTo>
                  <a:lnTo>
                    <a:pt x="320612" y="507778"/>
                  </a:lnTo>
                  <a:lnTo>
                    <a:pt x="318992" y="521779"/>
                  </a:lnTo>
                  <a:lnTo>
                    <a:pt x="335947" y="545687"/>
                  </a:lnTo>
                  <a:lnTo>
                    <a:pt x="333756" y="547688"/>
                  </a:lnTo>
                  <a:lnTo>
                    <a:pt x="306514" y="561022"/>
                  </a:lnTo>
                  <a:lnTo>
                    <a:pt x="198977" y="585025"/>
                  </a:lnTo>
                  <a:lnTo>
                    <a:pt x="191071" y="579310"/>
                  </a:lnTo>
                  <a:lnTo>
                    <a:pt x="189166" y="571405"/>
                  </a:lnTo>
                  <a:lnTo>
                    <a:pt x="171831" y="576358"/>
                  </a:lnTo>
                  <a:lnTo>
                    <a:pt x="171069" y="573500"/>
                  </a:lnTo>
                  <a:lnTo>
                    <a:pt x="164973" y="574929"/>
                  </a:lnTo>
                  <a:lnTo>
                    <a:pt x="163354" y="571786"/>
                  </a:lnTo>
                  <a:lnTo>
                    <a:pt x="157067" y="572548"/>
                  </a:lnTo>
                  <a:lnTo>
                    <a:pt x="156781" y="569119"/>
                  </a:lnTo>
                  <a:lnTo>
                    <a:pt x="142304" y="564737"/>
                  </a:lnTo>
                  <a:lnTo>
                    <a:pt x="143732" y="560356"/>
                  </a:lnTo>
                  <a:lnTo>
                    <a:pt x="135445" y="561594"/>
                  </a:lnTo>
                  <a:lnTo>
                    <a:pt x="135255" y="563594"/>
                  </a:lnTo>
                  <a:lnTo>
                    <a:pt x="123539" y="561308"/>
                  </a:lnTo>
                  <a:lnTo>
                    <a:pt x="123920" y="559498"/>
                  </a:lnTo>
                  <a:lnTo>
                    <a:pt x="109061" y="559117"/>
                  </a:lnTo>
                  <a:lnTo>
                    <a:pt x="104204" y="559784"/>
                  </a:lnTo>
                  <a:lnTo>
                    <a:pt x="103251" y="562356"/>
                  </a:lnTo>
                  <a:lnTo>
                    <a:pt x="98679" y="557022"/>
                  </a:lnTo>
                  <a:lnTo>
                    <a:pt x="110204" y="545211"/>
                  </a:lnTo>
                  <a:lnTo>
                    <a:pt x="106299" y="529209"/>
                  </a:lnTo>
                  <a:lnTo>
                    <a:pt x="120396" y="525399"/>
                  </a:lnTo>
                  <a:lnTo>
                    <a:pt x="127159" y="532543"/>
                  </a:lnTo>
                  <a:lnTo>
                    <a:pt x="160972" y="531685"/>
                  </a:lnTo>
                  <a:lnTo>
                    <a:pt x="168593" y="524161"/>
                  </a:lnTo>
                  <a:lnTo>
                    <a:pt x="174117" y="524732"/>
                  </a:lnTo>
                  <a:lnTo>
                    <a:pt x="182023" y="517969"/>
                  </a:lnTo>
                  <a:lnTo>
                    <a:pt x="190500" y="516731"/>
                  </a:lnTo>
                  <a:lnTo>
                    <a:pt x="190595" y="507778"/>
                  </a:lnTo>
                  <a:lnTo>
                    <a:pt x="192977" y="504825"/>
                  </a:lnTo>
                  <a:lnTo>
                    <a:pt x="200215" y="505777"/>
                  </a:lnTo>
                  <a:lnTo>
                    <a:pt x="193548" y="481203"/>
                  </a:lnTo>
                  <a:lnTo>
                    <a:pt x="185071" y="471201"/>
                  </a:lnTo>
                  <a:lnTo>
                    <a:pt x="185261" y="463486"/>
                  </a:lnTo>
                  <a:lnTo>
                    <a:pt x="191357" y="453961"/>
                  </a:lnTo>
                  <a:lnTo>
                    <a:pt x="187928" y="447008"/>
                  </a:lnTo>
                  <a:lnTo>
                    <a:pt x="190310" y="443674"/>
                  </a:lnTo>
                  <a:lnTo>
                    <a:pt x="183928" y="443389"/>
                  </a:lnTo>
                  <a:lnTo>
                    <a:pt x="183070" y="436721"/>
                  </a:lnTo>
                  <a:lnTo>
                    <a:pt x="170783" y="432625"/>
                  </a:lnTo>
                  <a:lnTo>
                    <a:pt x="172212" y="431101"/>
                  </a:lnTo>
                  <a:lnTo>
                    <a:pt x="164592" y="425767"/>
                  </a:lnTo>
                  <a:lnTo>
                    <a:pt x="172593" y="414623"/>
                  </a:lnTo>
                  <a:lnTo>
                    <a:pt x="170307" y="408337"/>
                  </a:lnTo>
                  <a:lnTo>
                    <a:pt x="160211" y="413861"/>
                  </a:lnTo>
                  <a:lnTo>
                    <a:pt x="152971" y="411670"/>
                  </a:lnTo>
                  <a:lnTo>
                    <a:pt x="144685" y="416433"/>
                  </a:lnTo>
                  <a:lnTo>
                    <a:pt x="132112" y="414242"/>
                  </a:lnTo>
                  <a:lnTo>
                    <a:pt x="136303" y="406050"/>
                  </a:lnTo>
                  <a:lnTo>
                    <a:pt x="132493" y="404526"/>
                  </a:lnTo>
                  <a:lnTo>
                    <a:pt x="131731" y="389477"/>
                  </a:lnTo>
                  <a:lnTo>
                    <a:pt x="117062" y="391668"/>
                  </a:lnTo>
                  <a:lnTo>
                    <a:pt x="92107" y="388048"/>
                  </a:lnTo>
                  <a:lnTo>
                    <a:pt x="82963" y="381571"/>
                  </a:lnTo>
                  <a:lnTo>
                    <a:pt x="84011" y="378904"/>
                  </a:lnTo>
                  <a:lnTo>
                    <a:pt x="81820" y="379285"/>
                  </a:lnTo>
                  <a:lnTo>
                    <a:pt x="77819" y="373570"/>
                  </a:lnTo>
                  <a:lnTo>
                    <a:pt x="57340" y="382905"/>
                  </a:lnTo>
                  <a:lnTo>
                    <a:pt x="51245" y="375475"/>
                  </a:lnTo>
                  <a:lnTo>
                    <a:pt x="51816" y="372332"/>
                  </a:lnTo>
                  <a:lnTo>
                    <a:pt x="48768" y="371189"/>
                  </a:lnTo>
                  <a:lnTo>
                    <a:pt x="38005" y="369856"/>
                  </a:lnTo>
                  <a:lnTo>
                    <a:pt x="31623" y="37499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29" name="Freihandform: Form 228">
              <a:extLst>
                <a:ext uri="{FF2B5EF4-FFF2-40B4-BE49-F238E27FC236}">
                  <a16:creationId xmlns:a16="http://schemas.microsoft.com/office/drawing/2014/main" id="{8C2AF700-1379-499D-B5EB-3E20A83FB691}"/>
                </a:ext>
              </a:extLst>
            </p:cNvPr>
            <p:cNvSpPr/>
            <p:nvPr/>
          </p:nvSpPr>
          <p:spPr>
            <a:xfrm>
              <a:off x="2966758" y="2729942"/>
              <a:ext cx="683100" cy="975150"/>
            </a:xfrm>
            <a:custGeom>
              <a:avLst/>
              <a:gdLst>
                <a:gd name="connsiteX0" fmla="*/ 1028319 w 1314450"/>
                <a:gd name="connsiteY0" fmla="*/ 1498568 h 1876425"/>
                <a:gd name="connsiteX1" fmla="*/ 1030986 w 1314450"/>
                <a:gd name="connsiteY1" fmla="*/ 1498473 h 1876425"/>
                <a:gd name="connsiteX2" fmla="*/ 1028224 w 1314450"/>
                <a:gd name="connsiteY2" fmla="*/ 1500664 h 1876425"/>
                <a:gd name="connsiteX3" fmla="*/ 1025271 w 1314450"/>
                <a:gd name="connsiteY3" fmla="*/ 1499521 h 1876425"/>
                <a:gd name="connsiteX4" fmla="*/ 1028319 w 1314450"/>
                <a:gd name="connsiteY4" fmla="*/ 1498568 h 1876425"/>
                <a:gd name="connsiteX5" fmla="*/ 279940 w 1314450"/>
                <a:gd name="connsiteY5" fmla="*/ 1704594 h 1876425"/>
                <a:gd name="connsiteX6" fmla="*/ 278130 w 1314450"/>
                <a:gd name="connsiteY6" fmla="*/ 1693259 h 1876425"/>
                <a:gd name="connsiteX7" fmla="*/ 266986 w 1314450"/>
                <a:gd name="connsiteY7" fmla="*/ 1687544 h 1876425"/>
                <a:gd name="connsiteX8" fmla="*/ 260318 w 1314450"/>
                <a:gd name="connsiteY8" fmla="*/ 1669256 h 1876425"/>
                <a:gd name="connsiteX9" fmla="*/ 261747 w 1314450"/>
                <a:gd name="connsiteY9" fmla="*/ 1665351 h 1876425"/>
                <a:gd name="connsiteX10" fmla="*/ 254889 w 1314450"/>
                <a:gd name="connsiteY10" fmla="*/ 1652207 h 1876425"/>
                <a:gd name="connsiteX11" fmla="*/ 250222 w 1314450"/>
                <a:gd name="connsiteY11" fmla="*/ 1648778 h 1876425"/>
                <a:gd name="connsiteX12" fmla="*/ 242697 w 1314450"/>
                <a:gd name="connsiteY12" fmla="*/ 1645825 h 1876425"/>
                <a:gd name="connsiteX13" fmla="*/ 236315 w 1314450"/>
                <a:gd name="connsiteY13" fmla="*/ 1646587 h 1876425"/>
                <a:gd name="connsiteX14" fmla="*/ 232315 w 1314450"/>
                <a:gd name="connsiteY14" fmla="*/ 1642777 h 1876425"/>
                <a:gd name="connsiteX15" fmla="*/ 224790 w 1314450"/>
                <a:gd name="connsiteY15" fmla="*/ 1641062 h 1876425"/>
                <a:gd name="connsiteX16" fmla="*/ 208502 w 1314450"/>
                <a:gd name="connsiteY16" fmla="*/ 1660779 h 1876425"/>
                <a:gd name="connsiteX17" fmla="*/ 203930 w 1314450"/>
                <a:gd name="connsiteY17" fmla="*/ 1662589 h 1876425"/>
                <a:gd name="connsiteX18" fmla="*/ 194691 w 1314450"/>
                <a:gd name="connsiteY18" fmla="*/ 1655921 h 1876425"/>
                <a:gd name="connsiteX19" fmla="*/ 190405 w 1314450"/>
                <a:gd name="connsiteY19" fmla="*/ 1656874 h 1876425"/>
                <a:gd name="connsiteX20" fmla="*/ 184499 w 1314450"/>
                <a:gd name="connsiteY20" fmla="*/ 1644587 h 1876425"/>
                <a:gd name="connsiteX21" fmla="*/ 178689 w 1314450"/>
                <a:gd name="connsiteY21" fmla="*/ 1644968 h 1876425"/>
                <a:gd name="connsiteX22" fmla="*/ 176593 w 1314450"/>
                <a:gd name="connsiteY22" fmla="*/ 1647444 h 1876425"/>
                <a:gd name="connsiteX23" fmla="*/ 173164 w 1314450"/>
                <a:gd name="connsiteY23" fmla="*/ 1644206 h 1876425"/>
                <a:gd name="connsiteX24" fmla="*/ 180880 w 1314450"/>
                <a:gd name="connsiteY24" fmla="*/ 1631347 h 1876425"/>
                <a:gd name="connsiteX25" fmla="*/ 181642 w 1314450"/>
                <a:gd name="connsiteY25" fmla="*/ 1628489 h 1876425"/>
                <a:gd name="connsiteX26" fmla="*/ 178594 w 1314450"/>
                <a:gd name="connsiteY26" fmla="*/ 1625537 h 1876425"/>
                <a:gd name="connsiteX27" fmla="*/ 168211 w 1314450"/>
                <a:gd name="connsiteY27" fmla="*/ 1641729 h 1876425"/>
                <a:gd name="connsiteX28" fmla="*/ 160782 w 1314450"/>
                <a:gd name="connsiteY28" fmla="*/ 1636109 h 1876425"/>
                <a:gd name="connsiteX29" fmla="*/ 154305 w 1314450"/>
                <a:gd name="connsiteY29" fmla="*/ 1626584 h 1876425"/>
                <a:gd name="connsiteX30" fmla="*/ 164116 w 1314450"/>
                <a:gd name="connsiteY30" fmla="*/ 1616869 h 1876425"/>
                <a:gd name="connsiteX31" fmla="*/ 162782 w 1314450"/>
                <a:gd name="connsiteY31" fmla="*/ 1615154 h 1876425"/>
                <a:gd name="connsiteX32" fmla="*/ 152019 w 1314450"/>
                <a:gd name="connsiteY32" fmla="*/ 1623060 h 1876425"/>
                <a:gd name="connsiteX33" fmla="*/ 148400 w 1314450"/>
                <a:gd name="connsiteY33" fmla="*/ 1618869 h 1876425"/>
                <a:gd name="connsiteX34" fmla="*/ 150400 w 1314450"/>
                <a:gd name="connsiteY34" fmla="*/ 1612773 h 1876425"/>
                <a:gd name="connsiteX35" fmla="*/ 146399 w 1314450"/>
                <a:gd name="connsiteY35" fmla="*/ 1610773 h 1876425"/>
                <a:gd name="connsiteX36" fmla="*/ 146304 w 1314450"/>
                <a:gd name="connsiteY36" fmla="*/ 1607344 h 1876425"/>
                <a:gd name="connsiteX37" fmla="*/ 162211 w 1314450"/>
                <a:gd name="connsiteY37" fmla="*/ 1592104 h 1876425"/>
                <a:gd name="connsiteX38" fmla="*/ 160401 w 1314450"/>
                <a:gd name="connsiteY38" fmla="*/ 1586675 h 1876425"/>
                <a:gd name="connsiteX39" fmla="*/ 158877 w 1314450"/>
                <a:gd name="connsiteY39" fmla="*/ 1591151 h 1876425"/>
                <a:gd name="connsiteX40" fmla="*/ 148876 w 1314450"/>
                <a:gd name="connsiteY40" fmla="*/ 1599819 h 1876425"/>
                <a:gd name="connsiteX41" fmla="*/ 144780 w 1314450"/>
                <a:gd name="connsiteY41" fmla="*/ 1601629 h 1876425"/>
                <a:gd name="connsiteX42" fmla="*/ 142780 w 1314450"/>
                <a:gd name="connsiteY42" fmla="*/ 1597914 h 1876425"/>
                <a:gd name="connsiteX43" fmla="*/ 135541 w 1314450"/>
                <a:gd name="connsiteY43" fmla="*/ 1599724 h 1876425"/>
                <a:gd name="connsiteX44" fmla="*/ 132207 w 1314450"/>
                <a:gd name="connsiteY44" fmla="*/ 1590580 h 1876425"/>
                <a:gd name="connsiteX45" fmla="*/ 117062 w 1314450"/>
                <a:gd name="connsiteY45" fmla="*/ 1569244 h 1876425"/>
                <a:gd name="connsiteX46" fmla="*/ 123158 w 1314450"/>
                <a:gd name="connsiteY46" fmla="*/ 1562386 h 1876425"/>
                <a:gd name="connsiteX47" fmla="*/ 124111 w 1314450"/>
                <a:gd name="connsiteY47" fmla="*/ 1555433 h 1876425"/>
                <a:gd name="connsiteX48" fmla="*/ 110490 w 1314450"/>
                <a:gd name="connsiteY48" fmla="*/ 1556480 h 1876425"/>
                <a:gd name="connsiteX49" fmla="*/ 109918 w 1314450"/>
                <a:gd name="connsiteY49" fmla="*/ 1551623 h 1876425"/>
                <a:gd name="connsiteX50" fmla="*/ 115443 w 1314450"/>
                <a:gd name="connsiteY50" fmla="*/ 1548670 h 1876425"/>
                <a:gd name="connsiteX51" fmla="*/ 114300 w 1314450"/>
                <a:gd name="connsiteY51" fmla="*/ 1544288 h 1876425"/>
                <a:gd name="connsiteX52" fmla="*/ 105632 w 1314450"/>
                <a:gd name="connsiteY52" fmla="*/ 1545336 h 1876425"/>
                <a:gd name="connsiteX53" fmla="*/ 104584 w 1314450"/>
                <a:gd name="connsiteY53" fmla="*/ 1535430 h 1876425"/>
                <a:gd name="connsiteX54" fmla="*/ 96679 w 1314450"/>
                <a:gd name="connsiteY54" fmla="*/ 1539335 h 1876425"/>
                <a:gd name="connsiteX55" fmla="*/ 98203 w 1314450"/>
                <a:gd name="connsiteY55" fmla="*/ 1529906 h 1876425"/>
                <a:gd name="connsiteX56" fmla="*/ 108014 w 1314450"/>
                <a:gd name="connsiteY56" fmla="*/ 1520667 h 1876425"/>
                <a:gd name="connsiteX57" fmla="*/ 109251 w 1314450"/>
                <a:gd name="connsiteY57" fmla="*/ 1522857 h 1876425"/>
                <a:gd name="connsiteX58" fmla="*/ 112490 w 1314450"/>
                <a:gd name="connsiteY58" fmla="*/ 1520762 h 1876425"/>
                <a:gd name="connsiteX59" fmla="*/ 114205 w 1314450"/>
                <a:gd name="connsiteY59" fmla="*/ 1525334 h 1876425"/>
                <a:gd name="connsiteX60" fmla="*/ 118015 w 1314450"/>
                <a:gd name="connsiteY60" fmla="*/ 1523810 h 1876425"/>
                <a:gd name="connsiteX61" fmla="*/ 104204 w 1314450"/>
                <a:gd name="connsiteY61" fmla="*/ 1496949 h 1876425"/>
                <a:gd name="connsiteX62" fmla="*/ 102108 w 1314450"/>
                <a:gd name="connsiteY62" fmla="*/ 1498473 h 1876425"/>
                <a:gd name="connsiteX63" fmla="*/ 98489 w 1314450"/>
                <a:gd name="connsiteY63" fmla="*/ 1493234 h 1876425"/>
                <a:gd name="connsiteX64" fmla="*/ 103632 w 1314450"/>
                <a:gd name="connsiteY64" fmla="*/ 1486758 h 1876425"/>
                <a:gd name="connsiteX65" fmla="*/ 98870 w 1314450"/>
                <a:gd name="connsiteY65" fmla="*/ 1481995 h 1876425"/>
                <a:gd name="connsiteX66" fmla="*/ 107156 w 1314450"/>
                <a:gd name="connsiteY66" fmla="*/ 1477042 h 1876425"/>
                <a:gd name="connsiteX67" fmla="*/ 104394 w 1314450"/>
                <a:gd name="connsiteY67" fmla="*/ 1469803 h 1876425"/>
                <a:gd name="connsiteX68" fmla="*/ 115729 w 1314450"/>
                <a:gd name="connsiteY68" fmla="*/ 1471422 h 1876425"/>
                <a:gd name="connsiteX69" fmla="*/ 113252 w 1314450"/>
                <a:gd name="connsiteY69" fmla="*/ 1467136 h 1876425"/>
                <a:gd name="connsiteX70" fmla="*/ 122301 w 1314450"/>
                <a:gd name="connsiteY70" fmla="*/ 1460278 h 1876425"/>
                <a:gd name="connsiteX71" fmla="*/ 119062 w 1314450"/>
                <a:gd name="connsiteY71" fmla="*/ 1446181 h 1876425"/>
                <a:gd name="connsiteX72" fmla="*/ 121920 w 1314450"/>
                <a:gd name="connsiteY72" fmla="*/ 1439894 h 1876425"/>
                <a:gd name="connsiteX73" fmla="*/ 110966 w 1314450"/>
                <a:gd name="connsiteY73" fmla="*/ 1396365 h 1876425"/>
                <a:gd name="connsiteX74" fmla="*/ 84391 w 1314450"/>
                <a:gd name="connsiteY74" fmla="*/ 1400175 h 1876425"/>
                <a:gd name="connsiteX75" fmla="*/ 76295 w 1314450"/>
                <a:gd name="connsiteY75" fmla="*/ 1403985 h 1876425"/>
                <a:gd name="connsiteX76" fmla="*/ 74866 w 1314450"/>
                <a:gd name="connsiteY76" fmla="*/ 1400937 h 1876425"/>
                <a:gd name="connsiteX77" fmla="*/ 57721 w 1314450"/>
                <a:gd name="connsiteY77" fmla="*/ 1407128 h 1876425"/>
                <a:gd name="connsiteX78" fmla="*/ 52292 w 1314450"/>
                <a:gd name="connsiteY78" fmla="*/ 1389888 h 1876425"/>
                <a:gd name="connsiteX79" fmla="*/ 56198 w 1314450"/>
                <a:gd name="connsiteY79" fmla="*/ 1363028 h 1876425"/>
                <a:gd name="connsiteX80" fmla="*/ 60865 w 1314450"/>
                <a:gd name="connsiteY80" fmla="*/ 1361218 h 1876425"/>
                <a:gd name="connsiteX81" fmla="*/ 65913 w 1314450"/>
                <a:gd name="connsiteY81" fmla="*/ 1354550 h 1876425"/>
                <a:gd name="connsiteX82" fmla="*/ 64008 w 1314450"/>
                <a:gd name="connsiteY82" fmla="*/ 1344454 h 1876425"/>
                <a:gd name="connsiteX83" fmla="*/ 65627 w 1314450"/>
                <a:gd name="connsiteY83" fmla="*/ 1338167 h 1876425"/>
                <a:gd name="connsiteX84" fmla="*/ 77152 w 1314450"/>
                <a:gd name="connsiteY84" fmla="*/ 1328261 h 1876425"/>
                <a:gd name="connsiteX85" fmla="*/ 59722 w 1314450"/>
                <a:gd name="connsiteY85" fmla="*/ 1307211 h 1876425"/>
                <a:gd name="connsiteX86" fmla="*/ 53340 w 1314450"/>
                <a:gd name="connsiteY86" fmla="*/ 1292733 h 1876425"/>
                <a:gd name="connsiteX87" fmla="*/ 53245 w 1314450"/>
                <a:gd name="connsiteY87" fmla="*/ 1284637 h 1876425"/>
                <a:gd name="connsiteX88" fmla="*/ 57341 w 1314450"/>
                <a:gd name="connsiteY88" fmla="*/ 1282542 h 1876425"/>
                <a:gd name="connsiteX89" fmla="*/ 53054 w 1314450"/>
                <a:gd name="connsiteY89" fmla="*/ 1282922 h 1876425"/>
                <a:gd name="connsiteX90" fmla="*/ 53054 w 1314450"/>
                <a:gd name="connsiteY90" fmla="*/ 1277874 h 1876425"/>
                <a:gd name="connsiteX91" fmla="*/ 67246 w 1314450"/>
                <a:gd name="connsiteY91" fmla="*/ 1269683 h 1876425"/>
                <a:gd name="connsiteX92" fmla="*/ 65341 w 1314450"/>
                <a:gd name="connsiteY92" fmla="*/ 1268254 h 1876425"/>
                <a:gd name="connsiteX93" fmla="*/ 68485 w 1314450"/>
                <a:gd name="connsiteY93" fmla="*/ 1262158 h 1876425"/>
                <a:gd name="connsiteX94" fmla="*/ 61626 w 1314450"/>
                <a:gd name="connsiteY94" fmla="*/ 1255014 h 1876425"/>
                <a:gd name="connsiteX95" fmla="*/ 64865 w 1314450"/>
                <a:gd name="connsiteY95" fmla="*/ 1252823 h 1876425"/>
                <a:gd name="connsiteX96" fmla="*/ 61055 w 1314450"/>
                <a:gd name="connsiteY96" fmla="*/ 1250918 h 1876425"/>
                <a:gd name="connsiteX97" fmla="*/ 52674 w 1314450"/>
                <a:gd name="connsiteY97" fmla="*/ 1230249 h 1876425"/>
                <a:gd name="connsiteX98" fmla="*/ 55626 w 1314450"/>
                <a:gd name="connsiteY98" fmla="*/ 1206818 h 1876425"/>
                <a:gd name="connsiteX99" fmla="*/ 49435 w 1314450"/>
                <a:gd name="connsiteY99" fmla="*/ 1205103 h 1876425"/>
                <a:gd name="connsiteX100" fmla="*/ 51911 w 1314450"/>
                <a:gd name="connsiteY100" fmla="*/ 1199484 h 1876425"/>
                <a:gd name="connsiteX101" fmla="*/ 46482 w 1314450"/>
                <a:gd name="connsiteY101" fmla="*/ 1197674 h 1876425"/>
                <a:gd name="connsiteX102" fmla="*/ 46958 w 1314450"/>
                <a:gd name="connsiteY102" fmla="*/ 1192244 h 1876425"/>
                <a:gd name="connsiteX103" fmla="*/ 51530 w 1314450"/>
                <a:gd name="connsiteY103" fmla="*/ 1191768 h 1876425"/>
                <a:gd name="connsiteX104" fmla="*/ 51530 w 1314450"/>
                <a:gd name="connsiteY104" fmla="*/ 1186053 h 1876425"/>
                <a:gd name="connsiteX105" fmla="*/ 56007 w 1314450"/>
                <a:gd name="connsiteY105" fmla="*/ 1185767 h 1876425"/>
                <a:gd name="connsiteX106" fmla="*/ 56292 w 1314450"/>
                <a:gd name="connsiteY106" fmla="*/ 1181100 h 1876425"/>
                <a:gd name="connsiteX107" fmla="*/ 53245 w 1314450"/>
                <a:gd name="connsiteY107" fmla="*/ 1179481 h 1876425"/>
                <a:gd name="connsiteX108" fmla="*/ 55816 w 1314450"/>
                <a:gd name="connsiteY108" fmla="*/ 1163193 h 1876425"/>
                <a:gd name="connsiteX109" fmla="*/ 56292 w 1314450"/>
                <a:gd name="connsiteY109" fmla="*/ 1170337 h 1876425"/>
                <a:gd name="connsiteX110" fmla="*/ 61532 w 1314450"/>
                <a:gd name="connsiteY110" fmla="*/ 1171480 h 1876425"/>
                <a:gd name="connsiteX111" fmla="*/ 63532 w 1314450"/>
                <a:gd name="connsiteY111" fmla="*/ 1161574 h 1876425"/>
                <a:gd name="connsiteX112" fmla="*/ 75914 w 1314450"/>
                <a:gd name="connsiteY112" fmla="*/ 1156335 h 1876425"/>
                <a:gd name="connsiteX113" fmla="*/ 76295 w 1314450"/>
                <a:gd name="connsiteY113" fmla="*/ 1130332 h 1876425"/>
                <a:gd name="connsiteX114" fmla="*/ 74105 w 1314450"/>
                <a:gd name="connsiteY114" fmla="*/ 1129094 h 1876425"/>
                <a:gd name="connsiteX115" fmla="*/ 76867 w 1314450"/>
                <a:gd name="connsiteY115" fmla="*/ 1120712 h 1876425"/>
                <a:gd name="connsiteX116" fmla="*/ 84106 w 1314450"/>
                <a:gd name="connsiteY116" fmla="*/ 1120521 h 1876425"/>
                <a:gd name="connsiteX117" fmla="*/ 81534 w 1314450"/>
                <a:gd name="connsiteY117" fmla="*/ 1132904 h 1876425"/>
                <a:gd name="connsiteX118" fmla="*/ 90011 w 1314450"/>
                <a:gd name="connsiteY118" fmla="*/ 1133570 h 1876425"/>
                <a:gd name="connsiteX119" fmla="*/ 89058 w 1314450"/>
                <a:gd name="connsiteY119" fmla="*/ 1118902 h 1876425"/>
                <a:gd name="connsiteX120" fmla="*/ 95917 w 1314450"/>
                <a:gd name="connsiteY120" fmla="*/ 1117664 h 1876425"/>
                <a:gd name="connsiteX121" fmla="*/ 96202 w 1314450"/>
                <a:gd name="connsiteY121" fmla="*/ 1115283 h 1876425"/>
                <a:gd name="connsiteX122" fmla="*/ 105632 w 1314450"/>
                <a:gd name="connsiteY122" fmla="*/ 1117759 h 1876425"/>
                <a:gd name="connsiteX123" fmla="*/ 108775 w 1314450"/>
                <a:gd name="connsiteY123" fmla="*/ 1103471 h 1876425"/>
                <a:gd name="connsiteX124" fmla="*/ 114681 w 1314450"/>
                <a:gd name="connsiteY124" fmla="*/ 1103376 h 1876425"/>
                <a:gd name="connsiteX125" fmla="*/ 117539 w 1314450"/>
                <a:gd name="connsiteY125" fmla="*/ 1112044 h 1876425"/>
                <a:gd name="connsiteX126" fmla="*/ 127158 w 1314450"/>
                <a:gd name="connsiteY126" fmla="*/ 1114139 h 1876425"/>
                <a:gd name="connsiteX127" fmla="*/ 130016 w 1314450"/>
                <a:gd name="connsiteY127" fmla="*/ 1122426 h 1876425"/>
                <a:gd name="connsiteX128" fmla="*/ 136207 w 1314450"/>
                <a:gd name="connsiteY128" fmla="*/ 1122140 h 1876425"/>
                <a:gd name="connsiteX129" fmla="*/ 143256 w 1314450"/>
                <a:gd name="connsiteY129" fmla="*/ 1116902 h 1876425"/>
                <a:gd name="connsiteX130" fmla="*/ 145637 w 1314450"/>
                <a:gd name="connsiteY130" fmla="*/ 1102805 h 1876425"/>
                <a:gd name="connsiteX131" fmla="*/ 130111 w 1314450"/>
                <a:gd name="connsiteY131" fmla="*/ 1098804 h 1876425"/>
                <a:gd name="connsiteX132" fmla="*/ 130683 w 1314450"/>
                <a:gd name="connsiteY132" fmla="*/ 1082993 h 1876425"/>
                <a:gd name="connsiteX133" fmla="*/ 128207 w 1314450"/>
                <a:gd name="connsiteY133" fmla="*/ 1069753 h 1876425"/>
                <a:gd name="connsiteX134" fmla="*/ 124873 w 1314450"/>
                <a:gd name="connsiteY134" fmla="*/ 1062514 h 1876425"/>
                <a:gd name="connsiteX135" fmla="*/ 120396 w 1314450"/>
                <a:gd name="connsiteY135" fmla="*/ 1063847 h 1876425"/>
                <a:gd name="connsiteX136" fmla="*/ 121444 w 1314450"/>
                <a:gd name="connsiteY136" fmla="*/ 1059085 h 1876425"/>
                <a:gd name="connsiteX137" fmla="*/ 143827 w 1314450"/>
                <a:gd name="connsiteY137" fmla="*/ 1038606 h 1876425"/>
                <a:gd name="connsiteX138" fmla="*/ 169450 w 1314450"/>
                <a:gd name="connsiteY138" fmla="*/ 1038035 h 1876425"/>
                <a:gd name="connsiteX139" fmla="*/ 188405 w 1314450"/>
                <a:gd name="connsiteY139" fmla="*/ 1030129 h 1876425"/>
                <a:gd name="connsiteX140" fmla="*/ 180404 w 1314450"/>
                <a:gd name="connsiteY140" fmla="*/ 1022604 h 1876425"/>
                <a:gd name="connsiteX141" fmla="*/ 192595 w 1314450"/>
                <a:gd name="connsiteY141" fmla="*/ 1010793 h 1876425"/>
                <a:gd name="connsiteX142" fmla="*/ 188595 w 1314450"/>
                <a:gd name="connsiteY142" fmla="*/ 1008317 h 1876425"/>
                <a:gd name="connsiteX143" fmla="*/ 191357 w 1314450"/>
                <a:gd name="connsiteY143" fmla="*/ 1005364 h 1876425"/>
                <a:gd name="connsiteX144" fmla="*/ 186118 w 1314450"/>
                <a:gd name="connsiteY144" fmla="*/ 991743 h 1876425"/>
                <a:gd name="connsiteX145" fmla="*/ 208121 w 1314450"/>
                <a:gd name="connsiteY145" fmla="*/ 982123 h 1876425"/>
                <a:gd name="connsiteX146" fmla="*/ 241268 w 1314450"/>
                <a:gd name="connsiteY146" fmla="*/ 979742 h 1876425"/>
                <a:gd name="connsiteX147" fmla="*/ 242983 w 1314450"/>
                <a:gd name="connsiteY147" fmla="*/ 975455 h 1876425"/>
                <a:gd name="connsiteX148" fmla="*/ 240316 w 1314450"/>
                <a:gd name="connsiteY148" fmla="*/ 964597 h 1876425"/>
                <a:gd name="connsiteX149" fmla="*/ 248221 w 1314450"/>
                <a:gd name="connsiteY149" fmla="*/ 962120 h 1876425"/>
                <a:gd name="connsiteX150" fmla="*/ 244221 w 1314450"/>
                <a:gd name="connsiteY150" fmla="*/ 951167 h 1876425"/>
                <a:gd name="connsiteX151" fmla="*/ 249555 w 1314450"/>
                <a:gd name="connsiteY151" fmla="*/ 945071 h 1876425"/>
                <a:gd name="connsiteX152" fmla="*/ 243935 w 1314450"/>
                <a:gd name="connsiteY152" fmla="*/ 943261 h 1876425"/>
                <a:gd name="connsiteX153" fmla="*/ 235172 w 1314450"/>
                <a:gd name="connsiteY153" fmla="*/ 932021 h 1876425"/>
                <a:gd name="connsiteX154" fmla="*/ 224409 w 1314450"/>
                <a:gd name="connsiteY154" fmla="*/ 935831 h 1876425"/>
                <a:gd name="connsiteX155" fmla="*/ 223266 w 1314450"/>
                <a:gd name="connsiteY155" fmla="*/ 927259 h 1876425"/>
                <a:gd name="connsiteX156" fmla="*/ 215741 w 1314450"/>
                <a:gd name="connsiteY156" fmla="*/ 914591 h 1876425"/>
                <a:gd name="connsiteX157" fmla="*/ 198596 w 1314450"/>
                <a:gd name="connsiteY157" fmla="*/ 921353 h 1876425"/>
                <a:gd name="connsiteX158" fmla="*/ 200025 w 1314450"/>
                <a:gd name="connsiteY158" fmla="*/ 929640 h 1876425"/>
                <a:gd name="connsiteX159" fmla="*/ 190024 w 1314450"/>
                <a:gd name="connsiteY159" fmla="*/ 928021 h 1876425"/>
                <a:gd name="connsiteX160" fmla="*/ 178975 w 1314450"/>
                <a:gd name="connsiteY160" fmla="*/ 919925 h 1876425"/>
                <a:gd name="connsiteX161" fmla="*/ 163544 w 1314450"/>
                <a:gd name="connsiteY161" fmla="*/ 924116 h 1876425"/>
                <a:gd name="connsiteX162" fmla="*/ 161449 w 1314450"/>
                <a:gd name="connsiteY162" fmla="*/ 904875 h 1876425"/>
                <a:gd name="connsiteX163" fmla="*/ 153352 w 1314450"/>
                <a:gd name="connsiteY163" fmla="*/ 907161 h 1876425"/>
                <a:gd name="connsiteX164" fmla="*/ 147828 w 1314450"/>
                <a:gd name="connsiteY164" fmla="*/ 904780 h 1876425"/>
                <a:gd name="connsiteX165" fmla="*/ 143351 w 1314450"/>
                <a:gd name="connsiteY165" fmla="*/ 907256 h 1876425"/>
                <a:gd name="connsiteX166" fmla="*/ 135350 w 1314450"/>
                <a:gd name="connsiteY166" fmla="*/ 882206 h 1876425"/>
                <a:gd name="connsiteX167" fmla="*/ 129445 w 1314450"/>
                <a:gd name="connsiteY167" fmla="*/ 882015 h 1876425"/>
                <a:gd name="connsiteX168" fmla="*/ 123254 w 1314450"/>
                <a:gd name="connsiteY168" fmla="*/ 872966 h 1876425"/>
                <a:gd name="connsiteX169" fmla="*/ 117443 w 1314450"/>
                <a:gd name="connsiteY169" fmla="*/ 856298 h 1876425"/>
                <a:gd name="connsiteX170" fmla="*/ 112490 w 1314450"/>
                <a:gd name="connsiteY170" fmla="*/ 858298 h 1876425"/>
                <a:gd name="connsiteX171" fmla="*/ 110585 w 1314450"/>
                <a:gd name="connsiteY171" fmla="*/ 866680 h 1876425"/>
                <a:gd name="connsiteX172" fmla="*/ 105537 w 1314450"/>
                <a:gd name="connsiteY172" fmla="*/ 873157 h 1876425"/>
                <a:gd name="connsiteX173" fmla="*/ 97631 w 1314450"/>
                <a:gd name="connsiteY173" fmla="*/ 871919 h 1876425"/>
                <a:gd name="connsiteX174" fmla="*/ 88964 w 1314450"/>
                <a:gd name="connsiteY174" fmla="*/ 877348 h 1876425"/>
                <a:gd name="connsiteX175" fmla="*/ 76581 w 1314450"/>
                <a:gd name="connsiteY175" fmla="*/ 871157 h 1876425"/>
                <a:gd name="connsiteX176" fmla="*/ 72866 w 1314450"/>
                <a:gd name="connsiteY176" fmla="*/ 874204 h 1876425"/>
                <a:gd name="connsiteX177" fmla="*/ 63341 w 1314450"/>
                <a:gd name="connsiteY177" fmla="*/ 872204 h 1876425"/>
                <a:gd name="connsiteX178" fmla="*/ 62103 w 1314450"/>
                <a:gd name="connsiteY178" fmla="*/ 869537 h 1876425"/>
                <a:gd name="connsiteX179" fmla="*/ 59055 w 1314450"/>
                <a:gd name="connsiteY179" fmla="*/ 869823 h 1876425"/>
                <a:gd name="connsiteX180" fmla="*/ 60579 w 1314450"/>
                <a:gd name="connsiteY180" fmla="*/ 864870 h 1876425"/>
                <a:gd name="connsiteX181" fmla="*/ 56864 w 1314450"/>
                <a:gd name="connsiteY181" fmla="*/ 860298 h 1876425"/>
                <a:gd name="connsiteX182" fmla="*/ 50482 w 1314450"/>
                <a:gd name="connsiteY182" fmla="*/ 870014 h 1876425"/>
                <a:gd name="connsiteX183" fmla="*/ 56674 w 1314450"/>
                <a:gd name="connsiteY183" fmla="*/ 876586 h 1876425"/>
                <a:gd name="connsiteX184" fmla="*/ 60579 w 1314450"/>
                <a:gd name="connsiteY184" fmla="*/ 888302 h 1876425"/>
                <a:gd name="connsiteX185" fmla="*/ 58007 w 1314450"/>
                <a:gd name="connsiteY185" fmla="*/ 893731 h 1876425"/>
                <a:gd name="connsiteX186" fmla="*/ 54197 w 1314450"/>
                <a:gd name="connsiteY186" fmla="*/ 894112 h 1876425"/>
                <a:gd name="connsiteX187" fmla="*/ 34671 w 1314450"/>
                <a:gd name="connsiteY187" fmla="*/ 884777 h 1876425"/>
                <a:gd name="connsiteX188" fmla="*/ 47816 w 1314450"/>
                <a:gd name="connsiteY188" fmla="*/ 869252 h 1876425"/>
                <a:gd name="connsiteX189" fmla="*/ 33147 w 1314450"/>
                <a:gd name="connsiteY189" fmla="*/ 860108 h 1876425"/>
                <a:gd name="connsiteX190" fmla="*/ 25622 w 1314450"/>
                <a:gd name="connsiteY190" fmla="*/ 851726 h 1876425"/>
                <a:gd name="connsiteX191" fmla="*/ 20193 w 1314450"/>
                <a:gd name="connsiteY191" fmla="*/ 838962 h 1876425"/>
                <a:gd name="connsiteX192" fmla="*/ 16478 w 1314450"/>
                <a:gd name="connsiteY192" fmla="*/ 813530 h 1876425"/>
                <a:gd name="connsiteX193" fmla="*/ 9525 w 1314450"/>
                <a:gd name="connsiteY193" fmla="*/ 806482 h 1876425"/>
                <a:gd name="connsiteX194" fmla="*/ 11049 w 1314450"/>
                <a:gd name="connsiteY194" fmla="*/ 796862 h 1876425"/>
                <a:gd name="connsiteX195" fmla="*/ 38576 w 1314450"/>
                <a:gd name="connsiteY195" fmla="*/ 785432 h 1876425"/>
                <a:gd name="connsiteX196" fmla="*/ 85820 w 1314450"/>
                <a:gd name="connsiteY196" fmla="*/ 796957 h 1876425"/>
                <a:gd name="connsiteX197" fmla="*/ 103061 w 1314450"/>
                <a:gd name="connsiteY197" fmla="*/ 797338 h 1876425"/>
                <a:gd name="connsiteX198" fmla="*/ 103156 w 1314450"/>
                <a:gd name="connsiteY198" fmla="*/ 785432 h 1876425"/>
                <a:gd name="connsiteX199" fmla="*/ 111919 w 1314450"/>
                <a:gd name="connsiteY199" fmla="*/ 774668 h 1876425"/>
                <a:gd name="connsiteX200" fmla="*/ 120777 w 1314450"/>
                <a:gd name="connsiteY200" fmla="*/ 769525 h 1876425"/>
                <a:gd name="connsiteX201" fmla="*/ 124396 w 1314450"/>
                <a:gd name="connsiteY201" fmla="*/ 754666 h 1876425"/>
                <a:gd name="connsiteX202" fmla="*/ 132302 w 1314450"/>
                <a:gd name="connsiteY202" fmla="*/ 744569 h 1876425"/>
                <a:gd name="connsiteX203" fmla="*/ 141732 w 1314450"/>
                <a:gd name="connsiteY203" fmla="*/ 716090 h 1876425"/>
                <a:gd name="connsiteX204" fmla="*/ 144685 w 1314450"/>
                <a:gd name="connsiteY204" fmla="*/ 687229 h 1876425"/>
                <a:gd name="connsiteX205" fmla="*/ 140780 w 1314450"/>
                <a:gd name="connsiteY205" fmla="*/ 688086 h 1876425"/>
                <a:gd name="connsiteX206" fmla="*/ 128778 w 1314450"/>
                <a:gd name="connsiteY206" fmla="*/ 671703 h 1876425"/>
                <a:gd name="connsiteX207" fmla="*/ 120301 w 1314450"/>
                <a:gd name="connsiteY207" fmla="*/ 665321 h 1876425"/>
                <a:gd name="connsiteX208" fmla="*/ 107537 w 1314450"/>
                <a:gd name="connsiteY208" fmla="*/ 659702 h 1876425"/>
                <a:gd name="connsiteX209" fmla="*/ 110109 w 1314450"/>
                <a:gd name="connsiteY209" fmla="*/ 652272 h 1876425"/>
                <a:gd name="connsiteX210" fmla="*/ 92011 w 1314450"/>
                <a:gd name="connsiteY210" fmla="*/ 653701 h 1876425"/>
                <a:gd name="connsiteX211" fmla="*/ 95536 w 1314450"/>
                <a:gd name="connsiteY211" fmla="*/ 625983 h 1876425"/>
                <a:gd name="connsiteX212" fmla="*/ 94298 w 1314450"/>
                <a:gd name="connsiteY212" fmla="*/ 623411 h 1876425"/>
                <a:gd name="connsiteX213" fmla="*/ 91916 w 1314450"/>
                <a:gd name="connsiteY213" fmla="*/ 624078 h 1876425"/>
                <a:gd name="connsiteX214" fmla="*/ 91630 w 1314450"/>
                <a:gd name="connsiteY214" fmla="*/ 621316 h 1876425"/>
                <a:gd name="connsiteX215" fmla="*/ 89154 w 1314450"/>
                <a:gd name="connsiteY215" fmla="*/ 622554 h 1876425"/>
                <a:gd name="connsiteX216" fmla="*/ 87630 w 1314450"/>
                <a:gd name="connsiteY216" fmla="*/ 616553 h 1876425"/>
                <a:gd name="connsiteX217" fmla="*/ 92964 w 1314450"/>
                <a:gd name="connsiteY217" fmla="*/ 616744 h 1876425"/>
                <a:gd name="connsiteX218" fmla="*/ 98107 w 1314450"/>
                <a:gd name="connsiteY218" fmla="*/ 575120 h 1876425"/>
                <a:gd name="connsiteX219" fmla="*/ 111443 w 1314450"/>
                <a:gd name="connsiteY219" fmla="*/ 576644 h 1876425"/>
                <a:gd name="connsiteX220" fmla="*/ 115824 w 1314450"/>
                <a:gd name="connsiteY220" fmla="*/ 582930 h 1876425"/>
                <a:gd name="connsiteX221" fmla="*/ 118682 w 1314450"/>
                <a:gd name="connsiteY221" fmla="*/ 583216 h 1876425"/>
                <a:gd name="connsiteX222" fmla="*/ 124873 w 1314450"/>
                <a:gd name="connsiteY222" fmla="*/ 581787 h 1876425"/>
                <a:gd name="connsiteX223" fmla="*/ 126111 w 1314450"/>
                <a:gd name="connsiteY223" fmla="*/ 578453 h 1876425"/>
                <a:gd name="connsiteX224" fmla="*/ 130588 w 1314450"/>
                <a:gd name="connsiteY224" fmla="*/ 576644 h 1876425"/>
                <a:gd name="connsiteX225" fmla="*/ 151638 w 1314450"/>
                <a:gd name="connsiteY225" fmla="*/ 577977 h 1876425"/>
                <a:gd name="connsiteX226" fmla="*/ 151162 w 1314450"/>
                <a:gd name="connsiteY226" fmla="*/ 570643 h 1876425"/>
                <a:gd name="connsiteX227" fmla="*/ 146875 w 1314450"/>
                <a:gd name="connsiteY227" fmla="*/ 561785 h 1876425"/>
                <a:gd name="connsiteX228" fmla="*/ 151924 w 1314450"/>
                <a:gd name="connsiteY228" fmla="*/ 561880 h 1876425"/>
                <a:gd name="connsiteX229" fmla="*/ 148876 w 1314450"/>
                <a:gd name="connsiteY229" fmla="*/ 553308 h 1876425"/>
                <a:gd name="connsiteX230" fmla="*/ 170212 w 1314450"/>
                <a:gd name="connsiteY230" fmla="*/ 546164 h 1876425"/>
                <a:gd name="connsiteX231" fmla="*/ 166021 w 1314450"/>
                <a:gd name="connsiteY231" fmla="*/ 542449 h 1876425"/>
                <a:gd name="connsiteX232" fmla="*/ 169069 w 1314450"/>
                <a:gd name="connsiteY232" fmla="*/ 540163 h 1876425"/>
                <a:gd name="connsiteX233" fmla="*/ 168973 w 1314450"/>
                <a:gd name="connsiteY233" fmla="*/ 535972 h 1876425"/>
                <a:gd name="connsiteX234" fmla="*/ 159830 w 1314450"/>
                <a:gd name="connsiteY234" fmla="*/ 535686 h 1876425"/>
                <a:gd name="connsiteX235" fmla="*/ 159734 w 1314450"/>
                <a:gd name="connsiteY235" fmla="*/ 532924 h 1876425"/>
                <a:gd name="connsiteX236" fmla="*/ 127349 w 1314450"/>
                <a:gd name="connsiteY236" fmla="*/ 536353 h 1876425"/>
                <a:gd name="connsiteX237" fmla="*/ 126587 w 1314450"/>
                <a:gd name="connsiteY237" fmla="*/ 533591 h 1876425"/>
                <a:gd name="connsiteX238" fmla="*/ 106013 w 1314450"/>
                <a:gd name="connsiteY238" fmla="*/ 531971 h 1876425"/>
                <a:gd name="connsiteX239" fmla="*/ 110204 w 1314450"/>
                <a:gd name="connsiteY239" fmla="*/ 519494 h 1876425"/>
                <a:gd name="connsiteX240" fmla="*/ 97060 w 1314450"/>
                <a:gd name="connsiteY240" fmla="*/ 505778 h 1876425"/>
                <a:gd name="connsiteX241" fmla="*/ 83248 w 1314450"/>
                <a:gd name="connsiteY241" fmla="*/ 482251 h 1876425"/>
                <a:gd name="connsiteX242" fmla="*/ 87344 w 1314450"/>
                <a:gd name="connsiteY242" fmla="*/ 467201 h 1876425"/>
                <a:gd name="connsiteX243" fmla="*/ 70199 w 1314450"/>
                <a:gd name="connsiteY243" fmla="*/ 462344 h 1876425"/>
                <a:gd name="connsiteX244" fmla="*/ 42576 w 1314450"/>
                <a:gd name="connsiteY244" fmla="*/ 464725 h 1876425"/>
                <a:gd name="connsiteX245" fmla="*/ 34100 w 1314450"/>
                <a:gd name="connsiteY245" fmla="*/ 459772 h 1876425"/>
                <a:gd name="connsiteX246" fmla="*/ 48292 w 1314450"/>
                <a:gd name="connsiteY246" fmla="*/ 428530 h 1876425"/>
                <a:gd name="connsiteX247" fmla="*/ 58007 w 1314450"/>
                <a:gd name="connsiteY247" fmla="*/ 417671 h 1876425"/>
                <a:gd name="connsiteX248" fmla="*/ 62865 w 1314450"/>
                <a:gd name="connsiteY248" fmla="*/ 407861 h 1876425"/>
                <a:gd name="connsiteX249" fmla="*/ 56769 w 1314450"/>
                <a:gd name="connsiteY249" fmla="*/ 403955 h 1876425"/>
                <a:gd name="connsiteX250" fmla="*/ 101918 w 1314450"/>
                <a:gd name="connsiteY250" fmla="*/ 390716 h 1876425"/>
                <a:gd name="connsiteX251" fmla="*/ 96488 w 1314450"/>
                <a:gd name="connsiteY251" fmla="*/ 376523 h 1876425"/>
                <a:gd name="connsiteX252" fmla="*/ 111823 w 1314450"/>
                <a:gd name="connsiteY252" fmla="*/ 391382 h 1876425"/>
                <a:gd name="connsiteX253" fmla="*/ 122491 w 1314450"/>
                <a:gd name="connsiteY253" fmla="*/ 389001 h 1876425"/>
                <a:gd name="connsiteX254" fmla="*/ 123920 w 1314450"/>
                <a:gd name="connsiteY254" fmla="*/ 395573 h 1876425"/>
                <a:gd name="connsiteX255" fmla="*/ 139255 w 1314450"/>
                <a:gd name="connsiteY255" fmla="*/ 394621 h 1876425"/>
                <a:gd name="connsiteX256" fmla="*/ 153257 w 1314450"/>
                <a:gd name="connsiteY256" fmla="*/ 402717 h 1876425"/>
                <a:gd name="connsiteX257" fmla="*/ 156686 w 1314450"/>
                <a:gd name="connsiteY257" fmla="*/ 402908 h 1876425"/>
                <a:gd name="connsiteX258" fmla="*/ 154114 w 1314450"/>
                <a:gd name="connsiteY258" fmla="*/ 402146 h 1876425"/>
                <a:gd name="connsiteX259" fmla="*/ 154305 w 1314450"/>
                <a:gd name="connsiteY259" fmla="*/ 384429 h 1876425"/>
                <a:gd name="connsiteX260" fmla="*/ 144209 w 1314450"/>
                <a:gd name="connsiteY260" fmla="*/ 349568 h 1876425"/>
                <a:gd name="connsiteX261" fmla="*/ 152591 w 1314450"/>
                <a:gd name="connsiteY261" fmla="*/ 341090 h 1876425"/>
                <a:gd name="connsiteX262" fmla="*/ 170498 w 1314450"/>
                <a:gd name="connsiteY262" fmla="*/ 332899 h 1876425"/>
                <a:gd name="connsiteX263" fmla="*/ 173069 w 1314450"/>
                <a:gd name="connsiteY263" fmla="*/ 325660 h 1876425"/>
                <a:gd name="connsiteX264" fmla="*/ 169450 w 1314450"/>
                <a:gd name="connsiteY264" fmla="*/ 315563 h 1876425"/>
                <a:gd name="connsiteX265" fmla="*/ 163925 w 1314450"/>
                <a:gd name="connsiteY265" fmla="*/ 316802 h 1876425"/>
                <a:gd name="connsiteX266" fmla="*/ 168402 w 1314450"/>
                <a:gd name="connsiteY266" fmla="*/ 314611 h 1876425"/>
                <a:gd name="connsiteX267" fmla="*/ 166116 w 1314450"/>
                <a:gd name="connsiteY267" fmla="*/ 306991 h 1876425"/>
                <a:gd name="connsiteX268" fmla="*/ 232220 w 1314450"/>
                <a:gd name="connsiteY268" fmla="*/ 298514 h 1876425"/>
                <a:gd name="connsiteX269" fmla="*/ 239935 w 1314450"/>
                <a:gd name="connsiteY269" fmla="*/ 294704 h 1876425"/>
                <a:gd name="connsiteX270" fmla="*/ 247364 w 1314450"/>
                <a:gd name="connsiteY270" fmla="*/ 296323 h 1876425"/>
                <a:gd name="connsiteX271" fmla="*/ 238887 w 1314450"/>
                <a:gd name="connsiteY271" fmla="*/ 276892 h 1876425"/>
                <a:gd name="connsiteX272" fmla="*/ 234125 w 1314450"/>
                <a:gd name="connsiteY272" fmla="*/ 258032 h 1876425"/>
                <a:gd name="connsiteX273" fmla="*/ 249174 w 1314450"/>
                <a:gd name="connsiteY273" fmla="*/ 251174 h 1876425"/>
                <a:gd name="connsiteX274" fmla="*/ 273272 w 1314450"/>
                <a:gd name="connsiteY274" fmla="*/ 250793 h 1876425"/>
                <a:gd name="connsiteX275" fmla="*/ 263652 w 1314450"/>
                <a:gd name="connsiteY275" fmla="*/ 230219 h 1876425"/>
                <a:gd name="connsiteX276" fmla="*/ 274606 w 1314450"/>
                <a:gd name="connsiteY276" fmla="*/ 229553 h 1876425"/>
                <a:gd name="connsiteX277" fmla="*/ 281368 w 1314450"/>
                <a:gd name="connsiteY277" fmla="*/ 226409 h 1876425"/>
                <a:gd name="connsiteX278" fmla="*/ 276796 w 1314450"/>
                <a:gd name="connsiteY278" fmla="*/ 217170 h 1876425"/>
                <a:gd name="connsiteX279" fmla="*/ 284131 w 1314450"/>
                <a:gd name="connsiteY279" fmla="*/ 214789 h 1876425"/>
                <a:gd name="connsiteX280" fmla="*/ 276606 w 1314450"/>
                <a:gd name="connsiteY280" fmla="*/ 199835 h 1876425"/>
                <a:gd name="connsiteX281" fmla="*/ 271843 w 1314450"/>
                <a:gd name="connsiteY281" fmla="*/ 203454 h 1876425"/>
                <a:gd name="connsiteX282" fmla="*/ 268224 w 1314450"/>
                <a:gd name="connsiteY282" fmla="*/ 198120 h 1876425"/>
                <a:gd name="connsiteX283" fmla="*/ 263176 w 1314450"/>
                <a:gd name="connsiteY283" fmla="*/ 199644 h 1876425"/>
                <a:gd name="connsiteX284" fmla="*/ 254508 w 1314450"/>
                <a:gd name="connsiteY284" fmla="*/ 171736 h 1876425"/>
                <a:gd name="connsiteX285" fmla="*/ 258318 w 1314450"/>
                <a:gd name="connsiteY285" fmla="*/ 175736 h 1876425"/>
                <a:gd name="connsiteX286" fmla="*/ 261461 w 1314450"/>
                <a:gd name="connsiteY286" fmla="*/ 174403 h 1876425"/>
                <a:gd name="connsiteX287" fmla="*/ 258604 w 1314450"/>
                <a:gd name="connsiteY287" fmla="*/ 167354 h 1876425"/>
                <a:gd name="connsiteX288" fmla="*/ 270320 w 1314450"/>
                <a:gd name="connsiteY288" fmla="*/ 160401 h 1876425"/>
                <a:gd name="connsiteX289" fmla="*/ 273653 w 1314450"/>
                <a:gd name="connsiteY289" fmla="*/ 161163 h 1876425"/>
                <a:gd name="connsiteX290" fmla="*/ 272605 w 1314450"/>
                <a:gd name="connsiteY290" fmla="*/ 158115 h 1876425"/>
                <a:gd name="connsiteX291" fmla="*/ 281464 w 1314450"/>
                <a:gd name="connsiteY291" fmla="*/ 159829 h 1876425"/>
                <a:gd name="connsiteX292" fmla="*/ 311372 w 1314450"/>
                <a:gd name="connsiteY292" fmla="*/ 139351 h 1876425"/>
                <a:gd name="connsiteX293" fmla="*/ 314325 w 1314450"/>
                <a:gd name="connsiteY293" fmla="*/ 133921 h 1876425"/>
                <a:gd name="connsiteX294" fmla="*/ 330232 w 1314450"/>
                <a:gd name="connsiteY294" fmla="*/ 128683 h 1876425"/>
                <a:gd name="connsiteX295" fmla="*/ 326898 w 1314450"/>
                <a:gd name="connsiteY295" fmla="*/ 109728 h 1876425"/>
                <a:gd name="connsiteX296" fmla="*/ 328232 w 1314450"/>
                <a:gd name="connsiteY296" fmla="*/ 117062 h 1876425"/>
                <a:gd name="connsiteX297" fmla="*/ 335089 w 1314450"/>
                <a:gd name="connsiteY297" fmla="*/ 114491 h 1876425"/>
                <a:gd name="connsiteX298" fmla="*/ 337947 w 1314450"/>
                <a:gd name="connsiteY298" fmla="*/ 125159 h 1876425"/>
                <a:gd name="connsiteX299" fmla="*/ 340328 w 1314450"/>
                <a:gd name="connsiteY299" fmla="*/ 124492 h 1876425"/>
                <a:gd name="connsiteX300" fmla="*/ 338518 w 1314450"/>
                <a:gd name="connsiteY300" fmla="*/ 117729 h 1876425"/>
                <a:gd name="connsiteX301" fmla="*/ 343948 w 1314450"/>
                <a:gd name="connsiteY301" fmla="*/ 119348 h 1876425"/>
                <a:gd name="connsiteX302" fmla="*/ 348139 w 1314450"/>
                <a:gd name="connsiteY302" fmla="*/ 133541 h 1876425"/>
                <a:gd name="connsiteX303" fmla="*/ 363474 w 1314450"/>
                <a:gd name="connsiteY303" fmla="*/ 142780 h 1876425"/>
                <a:gd name="connsiteX304" fmla="*/ 382905 w 1314450"/>
                <a:gd name="connsiteY304" fmla="*/ 147066 h 1876425"/>
                <a:gd name="connsiteX305" fmla="*/ 383286 w 1314450"/>
                <a:gd name="connsiteY305" fmla="*/ 149924 h 1876425"/>
                <a:gd name="connsiteX306" fmla="*/ 390811 w 1314450"/>
                <a:gd name="connsiteY306" fmla="*/ 148876 h 1876425"/>
                <a:gd name="connsiteX307" fmla="*/ 399192 w 1314450"/>
                <a:gd name="connsiteY307" fmla="*/ 154115 h 1876425"/>
                <a:gd name="connsiteX308" fmla="*/ 403003 w 1314450"/>
                <a:gd name="connsiteY308" fmla="*/ 147447 h 1876425"/>
                <a:gd name="connsiteX309" fmla="*/ 429292 w 1314450"/>
                <a:gd name="connsiteY309" fmla="*/ 149733 h 1876425"/>
                <a:gd name="connsiteX310" fmla="*/ 439102 w 1314450"/>
                <a:gd name="connsiteY310" fmla="*/ 158020 h 1876425"/>
                <a:gd name="connsiteX311" fmla="*/ 440245 w 1314450"/>
                <a:gd name="connsiteY311" fmla="*/ 150781 h 1876425"/>
                <a:gd name="connsiteX312" fmla="*/ 451009 w 1314450"/>
                <a:gd name="connsiteY312" fmla="*/ 159449 h 1876425"/>
                <a:gd name="connsiteX313" fmla="*/ 453390 w 1314450"/>
                <a:gd name="connsiteY313" fmla="*/ 158210 h 1876425"/>
                <a:gd name="connsiteX314" fmla="*/ 464058 w 1314450"/>
                <a:gd name="connsiteY314" fmla="*/ 171164 h 1876425"/>
                <a:gd name="connsiteX315" fmla="*/ 465677 w 1314450"/>
                <a:gd name="connsiteY315" fmla="*/ 169640 h 1876425"/>
                <a:gd name="connsiteX316" fmla="*/ 468630 w 1314450"/>
                <a:gd name="connsiteY316" fmla="*/ 172688 h 1876425"/>
                <a:gd name="connsiteX317" fmla="*/ 466344 w 1314450"/>
                <a:gd name="connsiteY317" fmla="*/ 179546 h 1876425"/>
                <a:gd name="connsiteX318" fmla="*/ 468820 w 1314450"/>
                <a:gd name="connsiteY318" fmla="*/ 188976 h 1876425"/>
                <a:gd name="connsiteX319" fmla="*/ 483870 w 1314450"/>
                <a:gd name="connsiteY319" fmla="*/ 181642 h 1876425"/>
                <a:gd name="connsiteX320" fmla="*/ 485680 w 1314450"/>
                <a:gd name="connsiteY320" fmla="*/ 188786 h 1876425"/>
                <a:gd name="connsiteX321" fmla="*/ 488823 w 1314450"/>
                <a:gd name="connsiteY321" fmla="*/ 187547 h 1876425"/>
                <a:gd name="connsiteX322" fmla="*/ 499205 w 1314450"/>
                <a:gd name="connsiteY322" fmla="*/ 203168 h 1876425"/>
                <a:gd name="connsiteX323" fmla="*/ 493776 w 1314450"/>
                <a:gd name="connsiteY323" fmla="*/ 207454 h 1876425"/>
                <a:gd name="connsiteX324" fmla="*/ 498539 w 1314450"/>
                <a:gd name="connsiteY324" fmla="*/ 213265 h 1876425"/>
                <a:gd name="connsiteX325" fmla="*/ 507302 w 1314450"/>
                <a:gd name="connsiteY325" fmla="*/ 210788 h 1876425"/>
                <a:gd name="connsiteX326" fmla="*/ 501586 w 1314450"/>
                <a:gd name="connsiteY326" fmla="*/ 214027 h 1876425"/>
                <a:gd name="connsiteX327" fmla="*/ 501872 w 1314450"/>
                <a:gd name="connsiteY327" fmla="*/ 217932 h 1876425"/>
                <a:gd name="connsiteX328" fmla="*/ 496634 w 1314450"/>
                <a:gd name="connsiteY328" fmla="*/ 221837 h 1876425"/>
                <a:gd name="connsiteX329" fmla="*/ 485870 w 1314450"/>
                <a:gd name="connsiteY329" fmla="*/ 225552 h 1876425"/>
                <a:gd name="connsiteX330" fmla="*/ 469392 w 1314450"/>
                <a:gd name="connsiteY330" fmla="*/ 246412 h 1876425"/>
                <a:gd name="connsiteX331" fmla="*/ 464630 w 1314450"/>
                <a:gd name="connsiteY331" fmla="*/ 243935 h 1876425"/>
                <a:gd name="connsiteX332" fmla="*/ 460534 w 1314450"/>
                <a:gd name="connsiteY332" fmla="*/ 249650 h 1876425"/>
                <a:gd name="connsiteX333" fmla="*/ 464534 w 1314450"/>
                <a:gd name="connsiteY333" fmla="*/ 254508 h 1876425"/>
                <a:gd name="connsiteX334" fmla="*/ 457486 w 1314450"/>
                <a:gd name="connsiteY334" fmla="*/ 265557 h 1876425"/>
                <a:gd name="connsiteX335" fmla="*/ 466154 w 1314450"/>
                <a:gd name="connsiteY335" fmla="*/ 277940 h 1876425"/>
                <a:gd name="connsiteX336" fmla="*/ 455105 w 1314450"/>
                <a:gd name="connsiteY336" fmla="*/ 271462 h 1876425"/>
                <a:gd name="connsiteX337" fmla="*/ 450437 w 1314450"/>
                <a:gd name="connsiteY337" fmla="*/ 272225 h 1876425"/>
                <a:gd name="connsiteX338" fmla="*/ 425863 w 1314450"/>
                <a:gd name="connsiteY338" fmla="*/ 297085 h 1876425"/>
                <a:gd name="connsiteX339" fmla="*/ 450247 w 1314450"/>
                <a:gd name="connsiteY339" fmla="*/ 323469 h 1876425"/>
                <a:gd name="connsiteX340" fmla="*/ 456533 w 1314450"/>
                <a:gd name="connsiteY340" fmla="*/ 334042 h 1876425"/>
                <a:gd name="connsiteX341" fmla="*/ 456629 w 1314450"/>
                <a:gd name="connsiteY341" fmla="*/ 338900 h 1876425"/>
                <a:gd name="connsiteX342" fmla="*/ 446723 w 1314450"/>
                <a:gd name="connsiteY342" fmla="*/ 343471 h 1876425"/>
                <a:gd name="connsiteX343" fmla="*/ 454819 w 1314450"/>
                <a:gd name="connsiteY343" fmla="*/ 351568 h 1876425"/>
                <a:gd name="connsiteX344" fmla="*/ 451961 w 1314450"/>
                <a:gd name="connsiteY344" fmla="*/ 355854 h 1876425"/>
                <a:gd name="connsiteX345" fmla="*/ 437864 w 1314450"/>
                <a:gd name="connsiteY345" fmla="*/ 364903 h 1876425"/>
                <a:gd name="connsiteX346" fmla="*/ 437483 w 1314450"/>
                <a:gd name="connsiteY346" fmla="*/ 367856 h 1876425"/>
                <a:gd name="connsiteX347" fmla="*/ 430530 w 1314450"/>
                <a:gd name="connsiteY347" fmla="*/ 370808 h 1876425"/>
                <a:gd name="connsiteX348" fmla="*/ 432625 w 1314450"/>
                <a:gd name="connsiteY348" fmla="*/ 372332 h 1876425"/>
                <a:gd name="connsiteX349" fmla="*/ 419005 w 1314450"/>
                <a:gd name="connsiteY349" fmla="*/ 386715 h 1876425"/>
                <a:gd name="connsiteX350" fmla="*/ 422243 w 1314450"/>
                <a:gd name="connsiteY350" fmla="*/ 384048 h 1876425"/>
                <a:gd name="connsiteX351" fmla="*/ 425958 w 1314450"/>
                <a:gd name="connsiteY351" fmla="*/ 388334 h 1876425"/>
                <a:gd name="connsiteX352" fmla="*/ 410623 w 1314450"/>
                <a:gd name="connsiteY352" fmla="*/ 408051 h 1876425"/>
                <a:gd name="connsiteX353" fmla="*/ 415766 w 1314450"/>
                <a:gd name="connsiteY353" fmla="*/ 414147 h 1876425"/>
                <a:gd name="connsiteX354" fmla="*/ 402145 w 1314450"/>
                <a:gd name="connsiteY354" fmla="*/ 430816 h 1876425"/>
                <a:gd name="connsiteX355" fmla="*/ 395383 w 1314450"/>
                <a:gd name="connsiteY355" fmla="*/ 429292 h 1876425"/>
                <a:gd name="connsiteX356" fmla="*/ 390525 w 1314450"/>
                <a:gd name="connsiteY356" fmla="*/ 436054 h 1876425"/>
                <a:gd name="connsiteX357" fmla="*/ 395478 w 1314450"/>
                <a:gd name="connsiteY357" fmla="*/ 440531 h 1876425"/>
                <a:gd name="connsiteX358" fmla="*/ 381667 w 1314450"/>
                <a:gd name="connsiteY358" fmla="*/ 460724 h 1876425"/>
                <a:gd name="connsiteX359" fmla="*/ 382048 w 1314450"/>
                <a:gd name="connsiteY359" fmla="*/ 468154 h 1876425"/>
                <a:gd name="connsiteX360" fmla="*/ 379095 w 1314450"/>
                <a:gd name="connsiteY360" fmla="*/ 474821 h 1876425"/>
                <a:gd name="connsiteX361" fmla="*/ 379952 w 1314450"/>
                <a:gd name="connsiteY361" fmla="*/ 480536 h 1876425"/>
                <a:gd name="connsiteX362" fmla="*/ 393478 w 1314450"/>
                <a:gd name="connsiteY362" fmla="*/ 478155 h 1876425"/>
                <a:gd name="connsiteX363" fmla="*/ 408146 w 1314450"/>
                <a:gd name="connsiteY363" fmla="*/ 482632 h 1876425"/>
                <a:gd name="connsiteX364" fmla="*/ 412718 w 1314450"/>
                <a:gd name="connsiteY364" fmla="*/ 491395 h 1876425"/>
                <a:gd name="connsiteX365" fmla="*/ 413671 w 1314450"/>
                <a:gd name="connsiteY365" fmla="*/ 504254 h 1876425"/>
                <a:gd name="connsiteX366" fmla="*/ 430244 w 1314450"/>
                <a:gd name="connsiteY366" fmla="*/ 523685 h 1876425"/>
                <a:gd name="connsiteX367" fmla="*/ 428339 w 1314450"/>
                <a:gd name="connsiteY367" fmla="*/ 530638 h 1876425"/>
                <a:gd name="connsiteX368" fmla="*/ 421386 w 1314450"/>
                <a:gd name="connsiteY368" fmla="*/ 535305 h 1876425"/>
                <a:gd name="connsiteX369" fmla="*/ 417671 w 1314450"/>
                <a:gd name="connsiteY369" fmla="*/ 534258 h 1876425"/>
                <a:gd name="connsiteX370" fmla="*/ 410718 w 1314450"/>
                <a:gd name="connsiteY370" fmla="*/ 539496 h 1876425"/>
                <a:gd name="connsiteX371" fmla="*/ 388620 w 1314450"/>
                <a:gd name="connsiteY371" fmla="*/ 546830 h 1876425"/>
                <a:gd name="connsiteX372" fmla="*/ 388239 w 1314450"/>
                <a:gd name="connsiteY372" fmla="*/ 571595 h 1876425"/>
                <a:gd name="connsiteX373" fmla="*/ 384239 w 1314450"/>
                <a:gd name="connsiteY373" fmla="*/ 577691 h 1876425"/>
                <a:gd name="connsiteX374" fmla="*/ 403289 w 1314450"/>
                <a:gd name="connsiteY374" fmla="*/ 598265 h 1876425"/>
                <a:gd name="connsiteX375" fmla="*/ 422815 w 1314450"/>
                <a:gd name="connsiteY375" fmla="*/ 611505 h 1876425"/>
                <a:gd name="connsiteX376" fmla="*/ 416909 w 1314450"/>
                <a:gd name="connsiteY376" fmla="*/ 619316 h 1876425"/>
                <a:gd name="connsiteX377" fmla="*/ 421291 w 1314450"/>
                <a:gd name="connsiteY377" fmla="*/ 632746 h 1876425"/>
                <a:gd name="connsiteX378" fmla="*/ 441960 w 1314450"/>
                <a:gd name="connsiteY378" fmla="*/ 654749 h 1876425"/>
                <a:gd name="connsiteX379" fmla="*/ 435197 w 1314450"/>
                <a:gd name="connsiteY379" fmla="*/ 665036 h 1876425"/>
                <a:gd name="connsiteX380" fmla="*/ 445103 w 1314450"/>
                <a:gd name="connsiteY380" fmla="*/ 677990 h 1876425"/>
                <a:gd name="connsiteX381" fmla="*/ 456152 w 1314450"/>
                <a:gd name="connsiteY381" fmla="*/ 677704 h 1876425"/>
                <a:gd name="connsiteX382" fmla="*/ 456724 w 1314450"/>
                <a:gd name="connsiteY382" fmla="*/ 681323 h 1876425"/>
                <a:gd name="connsiteX383" fmla="*/ 465106 w 1314450"/>
                <a:gd name="connsiteY383" fmla="*/ 680466 h 1876425"/>
                <a:gd name="connsiteX384" fmla="*/ 469487 w 1314450"/>
                <a:gd name="connsiteY384" fmla="*/ 691039 h 1876425"/>
                <a:gd name="connsiteX385" fmla="*/ 478155 w 1314450"/>
                <a:gd name="connsiteY385" fmla="*/ 690944 h 1876425"/>
                <a:gd name="connsiteX386" fmla="*/ 495967 w 1314450"/>
                <a:gd name="connsiteY386" fmla="*/ 697135 h 1876425"/>
                <a:gd name="connsiteX387" fmla="*/ 497014 w 1314450"/>
                <a:gd name="connsiteY387" fmla="*/ 691991 h 1876425"/>
                <a:gd name="connsiteX388" fmla="*/ 501396 w 1314450"/>
                <a:gd name="connsiteY388" fmla="*/ 694658 h 1876425"/>
                <a:gd name="connsiteX389" fmla="*/ 500443 w 1314450"/>
                <a:gd name="connsiteY389" fmla="*/ 698659 h 1876425"/>
                <a:gd name="connsiteX390" fmla="*/ 517207 w 1314450"/>
                <a:gd name="connsiteY390" fmla="*/ 706184 h 1876425"/>
                <a:gd name="connsiteX391" fmla="*/ 532829 w 1314450"/>
                <a:gd name="connsiteY391" fmla="*/ 702659 h 1876425"/>
                <a:gd name="connsiteX392" fmla="*/ 538449 w 1314450"/>
                <a:gd name="connsiteY392" fmla="*/ 697897 h 1876425"/>
                <a:gd name="connsiteX393" fmla="*/ 554736 w 1314450"/>
                <a:gd name="connsiteY393" fmla="*/ 693420 h 1876425"/>
                <a:gd name="connsiteX394" fmla="*/ 571024 w 1314450"/>
                <a:gd name="connsiteY394" fmla="*/ 695516 h 1876425"/>
                <a:gd name="connsiteX395" fmla="*/ 606933 w 1314450"/>
                <a:gd name="connsiteY395" fmla="*/ 687515 h 1876425"/>
                <a:gd name="connsiteX396" fmla="*/ 610648 w 1314450"/>
                <a:gd name="connsiteY396" fmla="*/ 685324 h 1876425"/>
                <a:gd name="connsiteX397" fmla="*/ 609505 w 1314450"/>
                <a:gd name="connsiteY397" fmla="*/ 675799 h 1876425"/>
                <a:gd name="connsiteX398" fmla="*/ 613982 w 1314450"/>
                <a:gd name="connsiteY398" fmla="*/ 678085 h 1876425"/>
                <a:gd name="connsiteX399" fmla="*/ 619030 w 1314450"/>
                <a:gd name="connsiteY399" fmla="*/ 675894 h 1876425"/>
                <a:gd name="connsiteX400" fmla="*/ 622554 w 1314450"/>
                <a:gd name="connsiteY400" fmla="*/ 681895 h 1876425"/>
                <a:gd name="connsiteX401" fmla="*/ 625030 w 1314450"/>
                <a:gd name="connsiteY401" fmla="*/ 668846 h 1876425"/>
                <a:gd name="connsiteX402" fmla="*/ 627126 w 1314450"/>
                <a:gd name="connsiteY402" fmla="*/ 668941 h 1876425"/>
                <a:gd name="connsiteX403" fmla="*/ 626650 w 1314450"/>
                <a:gd name="connsiteY403" fmla="*/ 673037 h 1876425"/>
                <a:gd name="connsiteX404" fmla="*/ 629412 w 1314450"/>
                <a:gd name="connsiteY404" fmla="*/ 673513 h 1876425"/>
                <a:gd name="connsiteX405" fmla="*/ 629221 w 1314450"/>
                <a:gd name="connsiteY405" fmla="*/ 675799 h 1876425"/>
                <a:gd name="connsiteX406" fmla="*/ 636841 w 1314450"/>
                <a:gd name="connsiteY406" fmla="*/ 679609 h 1876425"/>
                <a:gd name="connsiteX407" fmla="*/ 641890 w 1314450"/>
                <a:gd name="connsiteY407" fmla="*/ 678561 h 1876425"/>
                <a:gd name="connsiteX408" fmla="*/ 646938 w 1314450"/>
                <a:gd name="connsiteY408" fmla="*/ 682085 h 1876425"/>
                <a:gd name="connsiteX409" fmla="*/ 655701 w 1314450"/>
                <a:gd name="connsiteY409" fmla="*/ 675704 h 1876425"/>
                <a:gd name="connsiteX410" fmla="*/ 665607 w 1314450"/>
                <a:gd name="connsiteY410" fmla="*/ 689229 h 1876425"/>
                <a:gd name="connsiteX411" fmla="*/ 668274 w 1314450"/>
                <a:gd name="connsiteY411" fmla="*/ 685514 h 1876425"/>
                <a:gd name="connsiteX412" fmla="*/ 676084 w 1314450"/>
                <a:gd name="connsiteY412" fmla="*/ 686943 h 1876425"/>
                <a:gd name="connsiteX413" fmla="*/ 675989 w 1314450"/>
                <a:gd name="connsiteY413" fmla="*/ 689134 h 1876425"/>
                <a:gd name="connsiteX414" fmla="*/ 680085 w 1314450"/>
                <a:gd name="connsiteY414" fmla="*/ 688467 h 1876425"/>
                <a:gd name="connsiteX415" fmla="*/ 677133 w 1314450"/>
                <a:gd name="connsiteY415" fmla="*/ 695230 h 1876425"/>
                <a:gd name="connsiteX416" fmla="*/ 681133 w 1314450"/>
                <a:gd name="connsiteY416" fmla="*/ 695801 h 1876425"/>
                <a:gd name="connsiteX417" fmla="*/ 681514 w 1314450"/>
                <a:gd name="connsiteY417" fmla="*/ 699611 h 1876425"/>
                <a:gd name="connsiteX418" fmla="*/ 690563 w 1314450"/>
                <a:gd name="connsiteY418" fmla="*/ 697040 h 1876425"/>
                <a:gd name="connsiteX419" fmla="*/ 689039 w 1314450"/>
                <a:gd name="connsiteY419" fmla="*/ 703136 h 1876425"/>
                <a:gd name="connsiteX420" fmla="*/ 699516 w 1314450"/>
                <a:gd name="connsiteY420" fmla="*/ 702088 h 1876425"/>
                <a:gd name="connsiteX421" fmla="*/ 699040 w 1314450"/>
                <a:gd name="connsiteY421" fmla="*/ 705421 h 1876425"/>
                <a:gd name="connsiteX422" fmla="*/ 695801 w 1314450"/>
                <a:gd name="connsiteY422" fmla="*/ 706374 h 1876425"/>
                <a:gd name="connsiteX423" fmla="*/ 707231 w 1314450"/>
                <a:gd name="connsiteY423" fmla="*/ 716661 h 1876425"/>
                <a:gd name="connsiteX424" fmla="*/ 719900 w 1314450"/>
                <a:gd name="connsiteY424" fmla="*/ 738378 h 1876425"/>
                <a:gd name="connsiteX425" fmla="*/ 723900 w 1314450"/>
                <a:gd name="connsiteY425" fmla="*/ 735521 h 1876425"/>
                <a:gd name="connsiteX426" fmla="*/ 725329 w 1314450"/>
                <a:gd name="connsiteY426" fmla="*/ 739140 h 1876425"/>
                <a:gd name="connsiteX427" fmla="*/ 721233 w 1314450"/>
                <a:gd name="connsiteY427" fmla="*/ 741712 h 1876425"/>
                <a:gd name="connsiteX428" fmla="*/ 719614 w 1314450"/>
                <a:gd name="connsiteY428" fmla="*/ 753618 h 1876425"/>
                <a:gd name="connsiteX429" fmla="*/ 722281 w 1314450"/>
                <a:gd name="connsiteY429" fmla="*/ 766096 h 1876425"/>
                <a:gd name="connsiteX430" fmla="*/ 726377 w 1314450"/>
                <a:gd name="connsiteY430" fmla="*/ 766096 h 1876425"/>
                <a:gd name="connsiteX431" fmla="*/ 745807 w 1314450"/>
                <a:gd name="connsiteY431" fmla="*/ 785051 h 1876425"/>
                <a:gd name="connsiteX432" fmla="*/ 750475 w 1314450"/>
                <a:gd name="connsiteY432" fmla="*/ 785051 h 1876425"/>
                <a:gd name="connsiteX433" fmla="*/ 778288 w 1314450"/>
                <a:gd name="connsiteY433" fmla="*/ 779336 h 1876425"/>
                <a:gd name="connsiteX434" fmla="*/ 797147 w 1314450"/>
                <a:gd name="connsiteY434" fmla="*/ 770858 h 1876425"/>
                <a:gd name="connsiteX435" fmla="*/ 801814 w 1314450"/>
                <a:gd name="connsiteY435" fmla="*/ 762000 h 1876425"/>
                <a:gd name="connsiteX436" fmla="*/ 797909 w 1314450"/>
                <a:gd name="connsiteY436" fmla="*/ 754761 h 1876425"/>
                <a:gd name="connsiteX437" fmla="*/ 805720 w 1314450"/>
                <a:gd name="connsiteY437" fmla="*/ 746189 h 1876425"/>
                <a:gd name="connsiteX438" fmla="*/ 811816 w 1314450"/>
                <a:gd name="connsiteY438" fmla="*/ 752189 h 1876425"/>
                <a:gd name="connsiteX439" fmla="*/ 817626 w 1314450"/>
                <a:gd name="connsiteY439" fmla="*/ 752666 h 1876425"/>
                <a:gd name="connsiteX440" fmla="*/ 822389 w 1314450"/>
                <a:gd name="connsiteY440" fmla="*/ 749046 h 1876425"/>
                <a:gd name="connsiteX441" fmla="*/ 819436 w 1314450"/>
                <a:gd name="connsiteY441" fmla="*/ 733425 h 1876425"/>
                <a:gd name="connsiteX442" fmla="*/ 811244 w 1314450"/>
                <a:gd name="connsiteY442" fmla="*/ 730758 h 1876425"/>
                <a:gd name="connsiteX443" fmla="*/ 810673 w 1314450"/>
                <a:gd name="connsiteY443" fmla="*/ 726758 h 1876425"/>
                <a:gd name="connsiteX444" fmla="*/ 805149 w 1314450"/>
                <a:gd name="connsiteY444" fmla="*/ 725805 h 1876425"/>
                <a:gd name="connsiteX445" fmla="*/ 806768 w 1314450"/>
                <a:gd name="connsiteY445" fmla="*/ 722281 h 1876425"/>
                <a:gd name="connsiteX446" fmla="*/ 789051 w 1314450"/>
                <a:gd name="connsiteY446" fmla="*/ 710756 h 1876425"/>
                <a:gd name="connsiteX447" fmla="*/ 775335 w 1314450"/>
                <a:gd name="connsiteY447" fmla="*/ 705517 h 1876425"/>
                <a:gd name="connsiteX448" fmla="*/ 773335 w 1314450"/>
                <a:gd name="connsiteY448" fmla="*/ 695801 h 1876425"/>
                <a:gd name="connsiteX449" fmla="*/ 764953 w 1314450"/>
                <a:gd name="connsiteY449" fmla="*/ 693611 h 1876425"/>
                <a:gd name="connsiteX450" fmla="*/ 759809 w 1314450"/>
                <a:gd name="connsiteY450" fmla="*/ 678752 h 1876425"/>
                <a:gd name="connsiteX451" fmla="*/ 756190 w 1314450"/>
                <a:gd name="connsiteY451" fmla="*/ 675418 h 1876425"/>
                <a:gd name="connsiteX452" fmla="*/ 751141 w 1314450"/>
                <a:gd name="connsiteY452" fmla="*/ 675227 h 1876425"/>
                <a:gd name="connsiteX453" fmla="*/ 754285 w 1314450"/>
                <a:gd name="connsiteY453" fmla="*/ 666369 h 1876425"/>
                <a:gd name="connsiteX454" fmla="*/ 757618 w 1314450"/>
                <a:gd name="connsiteY454" fmla="*/ 663893 h 1876425"/>
                <a:gd name="connsiteX455" fmla="*/ 761619 w 1314450"/>
                <a:gd name="connsiteY455" fmla="*/ 666655 h 1876425"/>
                <a:gd name="connsiteX456" fmla="*/ 765143 w 1314450"/>
                <a:gd name="connsiteY456" fmla="*/ 665798 h 1876425"/>
                <a:gd name="connsiteX457" fmla="*/ 766191 w 1314450"/>
                <a:gd name="connsiteY457" fmla="*/ 662845 h 1876425"/>
                <a:gd name="connsiteX458" fmla="*/ 761619 w 1314450"/>
                <a:gd name="connsiteY458" fmla="*/ 660273 h 1876425"/>
                <a:gd name="connsiteX459" fmla="*/ 762095 w 1314450"/>
                <a:gd name="connsiteY459" fmla="*/ 656273 h 1876425"/>
                <a:gd name="connsiteX460" fmla="*/ 765048 w 1314450"/>
                <a:gd name="connsiteY460" fmla="*/ 655415 h 1876425"/>
                <a:gd name="connsiteX461" fmla="*/ 765429 w 1314450"/>
                <a:gd name="connsiteY461" fmla="*/ 651510 h 1876425"/>
                <a:gd name="connsiteX462" fmla="*/ 762286 w 1314450"/>
                <a:gd name="connsiteY462" fmla="*/ 648176 h 1876425"/>
                <a:gd name="connsiteX463" fmla="*/ 768572 w 1314450"/>
                <a:gd name="connsiteY463" fmla="*/ 615125 h 1876425"/>
                <a:gd name="connsiteX464" fmla="*/ 767049 w 1314450"/>
                <a:gd name="connsiteY464" fmla="*/ 610934 h 1876425"/>
                <a:gd name="connsiteX465" fmla="*/ 760857 w 1314450"/>
                <a:gd name="connsiteY465" fmla="*/ 647510 h 1876425"/>
                <a:gd name="connsiteX466" fmla="*/ 759714 w 1314450"/>
                <a:gd name="connsiteY466" fmla="*/ 640080 h 1876425"/>
                <a:gd name="connsiteX467" fmla="*/ 765810 w 1314450"/>
                <a:gd name="connsiteY467" fmla="*/ 610743 h 1876425"/>
                <a:gd name="connsiteX468" fmla="*/ 748570 w 1314450"/>
                <a:gd name="connsiteY468" fmla="*/ 607600 h 1876425"/>
                <a:gd name="connsiteX469" fmla="*/ 746093 w 1314450"/>
                <a:gd name="connsiteY469" fmla="*/ 586931 h 1876425"/>
                <a:gd name="connsiteX470" fmla="*/ 733996 w 1314450"/>
                <a:gd name="connsiteY470" fmla="*/ 566833 h 1876425"/>
                <a:gd name="connsiteX471" fmla="*/ 741521 w 1314450"/>
                <a:gd name="connsiteY471" fmla="*/ 563404 h 1876425"/>
                <a:gd name="connsiteX472" fmla="*/ 739426 w 1314450"/>
                <a:gd name="connsiteY472" fmla="*/ 552641 h 1876425"/>
                <a:gd name="connsiteX473" fmla="*/ 743902 w 1314450"/>
                <a:gd name="connsiteY473" fmla="*/ 547497 h 1876425"/>
                <a:gd name="connsiteX474" fmla="*/ 748093 w 1314450"/>
                <a:gd name="connsiteY474" fmla="*/ 533305 h 1876425"/>
                <a:gd name="connsiteX475" fmla="*/ 753618 w 1314450"/>
                <a:gd name="connsiteY475" fmla="*/ 529876 h 1876425"/>
                <a:gd name="connsiteX476" fmla="*/ 753999 w 1314450"/>
                <a:gd name="connsiteY476" fmla="*/ 523113 h 1876425"/>
                <a:gd name="connsiteX477" fmla="*/ 760000 w 1314450"/>
                <a:gd name="connsiteY477" fmla="*/ 520446 h 1876425"/>
                <a:gd name="connsiteX478" fmla="*/ 764095 w 1314450"/>
                <a:gd name="connsiteY478" fmla="*/ 525590 h 1876425"/>
                <a:gd name="connsiteX479" fmla="*/ 759714 w 1314450"/>
                <a:gd name="connsiteY479" fmla="*/ 515969 h 1876425"/>
                <a:gd name="connsiteX480" fmla="*/ 768477 w 1314450"/>
                <a:gd name="connsiteY480" fmla="*/ 508826 h 1876425"/>
                <a:gd name="connsiteX481" fmla="*/ 771716 w 1314450"/>
                <a:gd name="connsiteY481" fmla="*/ 500729 h 1876425"/>
                <a:gd name="connsiteX482" fmla="*/ 775335 w 1314450"/>
                <a:gd name="connsiteY482" fmla="*/ 497205 h 1876425"/>
                <a:gd name="connsiteX483" fmla="*/ 782669 w 1314450"/>
                <a:gd name="connsiteY483" fmla="*/ 495586 h 1876425"/>
                <a:gd name="connsiteX484" fmla="*/ 782860 w 1314450"/>
                <a:gd name="connsiteY484" fmla="*/ 492347 h 1876425"/>
                <a:gd name="connsiteX485" fmla="*/ 796480 w 1314450"/>
                <a:gd name="connsiteY485" fmla="*/ 482441 h 1876425"/>
                <a:gd name="connsiteX486" fmla="*/ 806482 w 1314450"/>
                <a:gd name="connsiteY486" fmla="*/ 479679 h 1876425"/>
                <a:gd name="connsiteX487" fmla="*/ 803434 w 1314450"/>
                <a:gd name="connsiteY487" fmla="*/ 478155 h 1876425"/>
                <a:gd name="connsiteX488" fmla="*/ 803910 w 1314450"/>
                <a:gd name="connsiteY488" fmla="*/ 470535 h 1876425"/>
                <a:gd name="connsiteX489" fmla="*/ 812387 w 1314450"/>
                <a:gd name="connsiteY489" fmla="*/ 458438 h 1876425"/>
                <a:gd name="connsiteX490" fmla="*/ 802862 w 1314450"/>
                <a:gd name="connsiteY490" fmla="*/ 440055 h 1876425"/>
                <a:gd name="connsiteX491" fmla="*/ 786003 w 1314450"/>
                <a:gd name="connsiteY491" fmla="*/ 419100 h 1876425"/>
                <a:gd name="connsiteX492" fmla="*/ 789432 w 1314450"/>
                <a:gd name="connsiteY492" fmla="*/ 422243 h 1876425"/>
                <a:gd name="connsiteX493" fmla="*/ 798862 w 1314450"/>
                <a:gd name="connsiteY493" fmla="*/ 411766 h 1876425"/>
                <a:gd name="connsiteX494" fmla="*/ 793242 w 1314450"/>
                <a:gd name="connsiteY494" fmla="*/ 403860 h 1876425"/>
                <a:gd name="connsiteX495" fmla="*/ 798862 w 1314450"/>
                <a:gd name="connsiteY495" fmla="*/ 400050 h 1876425"/>
                <a:gd name="connsiteX496" fmla="*/ 792670 w 1314450"/>
                <a:gd name="connsiteY496" fmla="*/ 388049 h 1876425"/>
                <a:gd name="connsiteX497" fmla="*/ 790575 w 1314450"/>
                <a:gd name="connsiteY497" fmla="*/ 389001 h 1876425"/>
                <a:gd name="connsiteX498" fmla="*/ 775240 w 1314450"/>
                <a:gd name="connsiteY498" fmla="*/ 369284 h 1876425"/>
                <a:gd name="connsiteX499" fmla="*/ 767334 w 1314450"/>
                <a:gd name="connsiteY499" fmla="*/ 372713 h 1876425"/>
                <a:gd name="connsiteX500" fmla="*/ 761619 w 1314450"/>
                <a:gd name="connsiteY500" fmla="*/ 355854 h 1876425"/>
                <a:gd name="connsiteX501" fmla="*/ 761619 w 1314450"/>
                <a:gd name="connsiteY501" fmla="*/ 341090 h 1876425"/>
                <a:gd name="connsiteX502" fmla="*/ 754475 w 1314450"/>
                <a:gd name="connsiteY502" fmla="*/ 342043 h 1876425"/>
                <a:gd name="connsiteX503" fmla="*/ 752666 w 1314450"/>
                <a:gd name="connsiteY503" fmla="*/ 337566 h 1876425"/>
                <a:gd name="connsiteX504" fmla="*/ 748379 w 1314450"/>
                <a:gd name="connsiteY504" fmla="*/ 341186 h 1876425"/>
                <a:gd name="connsiteX505" fmla="*/ 743331 w 1314450"/>
                <a:gd name="connsiteY505" fmla="*/ 313658 h 1876425"/>
                <a:gd name="connsiteX506" fmla="*/ 745522 w 1314450"/>
                <a:gd name="connsiteY506" fmla="*/ 312706 h 1876425"/>
                <a:gd name="connsiteX507" fmla="*/ 741045 w 1314450"/>
                <a:gd name="connsiteY507" fmla="*/ 301752 h 1876425"/>
                <a:gd name="connsiteX508" fmla="*/ 751427 w 1314450"/>
                <a:gd name="connsiteY508" fmla="*/ 293846 h 1876425"/>
                <a:gd name="connsiteX509" fmla="*/ 747332 w 1314450"/>
                <a:gd name="connsiteY509" fmla="*/ 284226 h 1876425"/>
                <a:gd name="connsiteX510" fmla="*/ 751237 w 1314450"/>
                <a:gd name="connsiteY510" fmla="*/ 282321 h 1876425"/>
                <a:gd name="connsiteX511" fmla="*/ 748093 w 1314450"/>
                <a:gd name="connsiteY511" fmla="*/ 273177 h 1876425"/>
                <a:gd name="connsiteX512" fmla="*/ 753618 w 1314450"/>
                <a:gd name="connsiteY512" fmla="*/ 254603 h 1876425"/>
                <a:gd name="connsiteX513" fmla="*/ 751141 w 1314450"/>
                <a:gd name="connsiteY513" fmla="*/ 244221 h 1876425"/>
                <a:gd name="connsiteX514" fmla="*/ 748379 w 1314450"/>
                <a:gd name="connsiteY514" fmla="*/ 245174 h 1876425"/>
                <a:gd name="connsiteX515" fmla="*/ 746950 w 1314450"/>
                <a:gd name="connsiteY515" fmla="*/ 234982 h 1876425"/>
                <a:gd name="connsiteX516" fmla="*/ 744188 w 1314450"/>
                <a:gd name="connsiteY516" fmla="*/ 233934 h 1876425"/>
                <a:gd name="connsiteX517" fmla="*/ 743712 w 1314450"/>
                <a:gd name="connsiteY517" fmla="*/ 226695 h 1876425"/>
                <a:gd name="connsiteX518" fmla="*/ 747808 w 1314450"/>
                <a:gd name="connsiteY518" fmla="*/ 223933 h 1876425"/>
                <a:gd name="connsiteX519" fmla="*/ 736568 w 1314450"/>
                <a:gd name="connsiteY519" fmla="*/ 206502 h 1876425"/>
                <a:gd name="connsiteX520" fmla="*/ 739521 w 1314450"/>
                <a:gd name="connsiteY520" fmla="*/ 206978 h 1876425"/>
                <a:gd name="connsiteX521" fmla="*/ 737807 w 1314450"/>
                <a:gd name="connsiteY521" fmla="*/ 202692 h 1876425"/>
                <a:gd name="connsiteX522" fmla="*/ 749046 w 1314450"/>
                <a:gd name="connsiteY522" fmla="*/ 200501 h 1876425"/>
                <a:gd name="connsiteX523" fmla="*/ 764286 w 1314450"/>
                <a:gd name="connsiteY523" fmla="*/ 203740 h 1876425"/>
                <a:gd name="connsiteX524" fmla="*/ 767525 w 1314450"/>
                <a:gd name="connsiteY524" fmla="*/ 223076 h 1876425"/>
                <a:gd name="connsiteX525" fmla="*/ 777716 w 1314450"/>
                <a:gd name="connsiteY525" fmla="*/ 221266 h 1876425"/>
                <a:gd name="connsiteX526" fmla="*/ 784384 w 1314450"/>
                <a:gd name="connsiteY526" fmla="*/ 219456 h 1876425"/>
                <a:gd name="connsiteX527" fmla="*/ 782384 w 1314450"/>
                <a:gd name="connsiteY527" fmla="*/ 202025 h 1876425"/>
                <a:gd name="connsiteX528" fmla="*/ 800958 w 1314450"/>
                <a:gd name="connsiteY528" fmla="*/ 199835 h 1876425"/>
                <a:gd name="connsiteX529" fmla="*/ 804005 w 1314450"/>
                <a:gd name="connsiteY529" fmla="*/ 201930 h 1876425"/>
                <a:gd name="connsiteX530" fmla="*/ 803339 w 1314450"/>
                <a:gd name="connsiteY530" fmla="*/ 204502 h 1876425"/>
                <a:gd name="connsiteX531" fmla="*/ 838105 w 1314450"/>
                <a:gd name="connsiteY531" fmla="*/ 188119 h 1876425"/>
                <a:gd name="connsiteX532" fmla="*/ 834580 w 1314450"/>
                <a:gd name="connsiteY532" fmla="*/ 155448 h 1876425"/>
                <a:gd name="connsiteX533" fmla="*/ 827341 w 1314450"/>
                <a:gd name="connsiteY533" fmla="*/ 156115 h 1876425"/>
                <a:gd name="connsiteX534" fmla="*/ 824579 w 1314450"/>
                <a:gd name="connsiteY534" fmla="*/ 149162 h 1876425"/>
                <a:gd name="connsiteX535" fmla="*/ 836105 w 1314450"/>
                <a:gd name="connsiteY535" fmla="*/ 151448 h 1876425"/>
                <a:gd name="connsiteX536" fmla="*/ 823817 w 1314450"/>
                <a:gd name="connsiteY536" fmla="*/ 116967 h 1876425"/>
                <a:gd name="connsiteX537" fmla="*/ 825341 w 1314450"/>
                <a:gd name="connsiteY537" fmla="*/ 114300 h 1876425"/>
                <a:gd name="connsiteX538" fmla="*/ 820960 w 1314450"/>
                <a:gd name="connsiteY538" fmla="*/ 113252 h 1876425"/>
                <a:gd name="connsiteX539" fmla="*/ 818674 w 1314450"/>
                <a:gd name="connsiteY539" fmla="*/ 99917 h 1876425"/>
                <a:gd name="connsiteX540" fmla="*/ 813245 w 1314450"/>
                <a:gd name="connsiteY540" fmla="*/ 88392 h 1876425"/>
                <a:gd name="connsiteX541" fmla="*/ 817055 w 1314450"/>
                <a:gd name="connsiteY541" fmla="*/ 86773 h 1876425"/>
                <a:gd name="connsiteX542" fmla="*/ 823913 w 1314450"/>
                <a:gd name="connsiteY542" fmla="*/ 84392 h 1876425"/>
                <a:gd name="connsiteX543" fmla="*/ 812482 w 1314450"/>
                <a:gd name="connsiteY543" fmla="*/ 55626 h 1876425"/>
                <a:gd name="connsiteX544" fmla="*/ 846011 w 1314450"/>
                <a:gd name="connsiteY544" fmla="*/ 22955 h 1876425"/>
                <a:gd name="connsiteX545" fmla="*/ 856774 w 1314450"/>
                <a:gd name="connsiteY545" fmla="*/ 18098 h 1876425"/>
                <a:gd name="connsiteX546" fmla="*/ 865823 w 1314450"/>
                <a:gd name="connsiteY546" fmla="*/ 9525 h 1876425"/>
                <a:gd name="connsiteX547" fmla="*/ 873633 w 1314450"/>
                <a:gd name="connsiteY547" fmla="*/ 24956 h 1876425"/>
                <a:gd name="connsiteX548" fmla="*/ 887730 w 1314450"/>
                <a:gd name="connsiteY548" fmla="*/ 42672 h 1876425"/>
                <a:gd name="connsiteX549" fmla="*/ 889730 w 1314450"/>
                <a:gd name="connsiteY549" fmla="*/ 47625 h 1876425"/>
                <a:gd name="connsiteX550" fmla="*/ 887349 w 1314450"/>
                <a:gd name="connsiteY550" fmla="*/ 48768 h 1876425"/>
                <a:gd name="connsiteX551" fmla="*/ 892016 w 1314450"/>
                <a:gd name="connsiteY551" fmla="*/ 60579 h 1876425"/>
                <a:gd name="connsiteX552" fmla="*/ 902018 w 1314450"/>
                <a:gd name="connsiteY552" fmla="*/ 77057 h 1876425"/>
                <a:gd name="connsiteX553" fmla="*/ 905542 w 1314450"/>
                <a:gd name="connsiteY553" fmla="*/ 75057 h 1876425"/>
                <a:gd name="connsiteX554" fmla="*/ 913543 w 1314450"/>
                <a:gd name="connsiteY554" fmla="*/ 91345 h 1876425"/>
                <a:gd name="connsiteX555" fmla="*/ 922591 w 1314450"/>
                <a:gd name="connsiteY555" fmla="*/ 93154 h 1876425"/>
                <a:gd name="connsiteX556" fmla="*/ 933736 w 1314450"/>
                <a:gd name="connsiteY556" fmla="*/ 84487 h 1876425"/>
                <a:gd name="connsiteX557" fmla="*/ 937832 w 1314450"/>
                <a:gd name="connsiteY557" fmla="*/ 85154 h 1876425"/>
                <a:gd name="connsiteX558" fmla="*/ 953452 w 1314450"/>
                <a:gd name="connsiteY558" fmla="*/ 76771 h 1876425"/>
                <a:gd name="connsiteX559" fmla="*/ 953738 w 1314450"/>
                <a:gd name="connsiteY559" fmla="*/ 80772 h 1876425"/>
                <a:gd name="connsiteX560" fmla="*/ 951833 w 1314450"/>
                <a:gd name="connsiteY560" fmla="*/ 81058 h 1876425"/>
                <a:gd name="connsiteX561" fmla="*/ 953548 w 1314450"/>
                <a:gd name="connsiteY561" fmla="*/ 89916 h 1876425"/>
                <a:gd name="connsiteX562" fmla="*/ 957072 w 1314450"/>
                <a:gd name="connsiteY562" fmla="*/ 90487 h 1876425"/>
                <a:gd name="connsiteX563" fmla="*/ 960501 w 1314450"/>
                <a:gd name="connsiteY563" fmla="*/ 102013 h 1876425"/>
                <a:gd name="connsiteX564" fmla="*/ 947833 w 1314450"/>
                <a:gd name="connsiteY564" fmla="*/ 120015 h 1876425"/>
                <a:gd name="connsiteX565" fmla="*/ 952976 w 1314450"/>
                <a:gd name="connsiteY565" fmla="*/ 128587 h 1876425"/>
                <a:gd name="connsiteX566" fmla="*/ 949261 w 1314450"/>
                <a:gd name="connsiteY566" fmla="*/ 132017 h 1876425"/>
                <a:gd name="connsiteX567" fmla="*/ 952119 w 1314450"/>
                <a:gd name="connsiteY567" fmla="*/ 138208 h 1876425"/>
                <a:gd name="connsiteX568" fmla="*/ 948690 w 1314450"/>
                <a:gd name="connsiteY568" fmla="*/ 144780 h 1876425"/>
                <a:gd name="connsiteX569" fmla="*/ 958405 w 1314450"/>
                <a:gd name="connsiteY569" fmla="*/ 145447 h 1876425"/>
                <a:gd name="connsiteX570" fmla="*/ 960311 w 1314450"/>
                <a:gd name="connsiteY570" fmla="*/ 171069 h 1876425"/>
                <a:gd name="connsiteX571" fmla="*/ 972408 w 1314450"/>
                <a:gd name="connsiteY571" fmla="*/ 159925 h 1876425"/>
                <a:gd name="connsiteX572" fmla="*/ 984695 w 1314450"/>
                <a:gd name="connsiteY572" fmla="*/ 154495 h 1876425"/>
                <a:gd name="connsiteX573" fmla="*/ 984504 w 1314450"/>
                <a:gd name="connsiteY573" fmla="*/ 160592 h 1876425"/>
                <a:gd name="connsiteX574" fmla="*/ 1012507 w 1314450"/>
                <a:gd name="connsiteY574" fmla="*/ 186023 h 1876425"/>
                <a:gd name="connsiteX575" fmla="*/ 1022032 w 1314450"/>
                <a:gd name="connsiteY575" fmla="*/ 208312 h 1876425"/>
                <a:gd name="connsiteX576" fmla="*/ 1028129 w 1314450"/>
                <a:gd name="connsiteY576" fmla="*/ 210693 h 1876425"/>
                <a:gd name="connsiteX577" fmla="*/ 1030129 w 1314450"/>
                <a:gd name="connsiteY577" fmla="*/ 209455 h 1876425"/>
                <a:gd name="connsiteX578" fmla="*/ 1029176 w 1314450"/>
                <a:gd name="connsiteY578" fmla="*/ 206502 h 1876425"/>
                <a:gd name="connsiteX579" fmla="*/ 1044321 w 1314450"/>
                <a:gd name="connsiteY579" fmla="*/ 200978 h 1876425"/>
                <a:gd name="connsiteX580" fmla="*/ 1049274 w 1314450"/>
                <a:gd name="connsiteY580" fmla="*/ 209931 h 1876425"/>
                <a:gd name="connsiteX581" fmla="*/ 1055180 w 1314450"/>
                <a:gd name="connsiteY581" fmla="*/ 202787 h 1876425"/>
                <a:gd name="connsiteX582" fmla="*/ 1058704 w 1314450"/>
                <a:gd name="connsiteY582" fmla="*/ 209360 h 1876425"/>
                <a:gd name="connsiteX583" fmla="*/ 1043845 w 1314450"/>
                <a:gd name="connsiteY583" fmla="*/ 227171 h 1876425"/>
                <a:gd name="connsiteX584" fmla="*/ 1053370 w 1314450"/>
                <a:gd name="connsiteY584" fmla="*/ 243173 h 1876425"/>
                <a:gd name="connsiteX585" fmla="*/ 1043274 w 1314450"/>
                <a:gd name="connsiteY585" fmla="*/ 249269 h 1876425"/>
                <a:gd name="connsiteX586" fmla="*/ 1040320 w 1314450"/>
                <a:gd name="connsiteY586" fmla="*/ 260795 h 1876425"/>
                <a:gd name="connsiteX587" fmla="*/ 1033272 w 1314450"/>
                <a:gd name="connsiteY587" fmla="*/ 264319 h 1876425"/>
                <a:gd name="connsiteX588" fmla="*/ 1026605 w 1314450"/>
                <a:gd name="connsiteY588" fmla="*/ 272415 h 1876425"/>
                <a:gd name="connsiteX589" fmla="*/ 1021175 w 1314450"/>
                <a:gd name="connsiteY589" fmla="*/ 270224 h 1876425"/>
                <a:gd name="connsiteX590" fmla="*/ 1007936 w 1314450"/>
                <a:gd name="connsiteY590" fmla="*/ 276987 h 1876425"/>
                <a:gd name="connsiteX591" fmla="*/ 996696 w 1314450"/>
                <a:gd name="connsiteY591" fmla="*/ 287369 h 1876425"/>
                <a:gd name="connsiteX592" fmla="*/ 1001554 w 1314450"/>
                <a:gd name="connsiteY592" fmla="*/ 291465 h 1876425"/>
                <a:gd name="connsiteX593" fmla="*/ 999268 w 1314450"/>
                <a:gd name="connsiteY593" fmla="*/ 293751 h 1876425"/>
                <a:gd name="connsiteX594" fmla="*/ 1004030 w 1314450"/>
                <a:gd name="connsiteY594" fmla="*/ 297656 h 1876425"/>
                <a:gd name="connsiteX595" fmla="*/ 998696 w 1314450"/>
                <a:gd name="connsiteY595" fmla="*/ 298895 h 1876425"/>
                <a:gd name="connsiteX596" fmla="*/ 1005840 w 1314450"/>
                <a:gd name="connsiteY596" fmla="*/ 308134 h 1876425"/>
                <a:gd name="connsiteX597" fmla="*/ 999839 w 1314450"/>
                <a:gd name="connsiteY597" fmla="*/ 314896 h 1876425"/>
                <a:gd name="connsiteX598" fmla="*/ 1003364 w 1314450"/>
                <a:gd name="connsiteY598" fmla="*/ 322040 h 1876425"/>
                <a:gd name="connsiteX599" fmla="*/ 994315 w 1314450"/>
                <a:gd name="connsiteY599" fmla="*/ 329375 h 1876425"/>
                <a:gd name="connsiteX600" fmla="*/ 1004601 w 1314450"/>
                <a:gd name="connsiteY600" fmla="*/ 345186 h 1876425"/>
                <a:gd name="connsiteX601" fmla="*/ 997744 w 1314450"/>
                <a:gd name="connsiteY601" fmla="*/ 362998 h 1876425"/>
                <a:gd name="connsiteX602" fmla="*/ 1004601 w 1314450"/>
                <a:gd name="connsiteY602" fmla="*/ 369570 h 1876425"/>
                <a:gd name="connsiteX603" fmla="*/ 1002506 w 1314450"/>
                <a:gd name="connsiteY603" fmla="*/ 374904 h 1876425"/>
                <a:gd name="connsiteX604" fmla="*/ 1000125 w 1314450"/>
                <a:gd name="connsiteY604" fmla="*/ 373094 h 1876425"/>
                <a:gd name="connsiteX605" fmla="*/ 994124 w 1314450"/>
                <a:gd name="connsiteY605" fmla="*/ 382429 h 1876425"/>
                <a:gd name="connsiteX606" fmla="*/ 953358 w 1314450"/>
                <a:gd name="connsiteY606" fmla="*/ 419576 h 1876425"/>
                <a:gd name="connsiteX607" fmla="*/ 980789 w 1314450"/>
                <a:gd name="connsiteY607" fmla="*/ 443294 h 1876425"/>
                <a:gd name="connsiteX608" fmla="*/ 978503 w 1314450"/>
                <a:gd name="connsiteY608" fmla="*/ 445103 h 1876425"/>
                <a:gd name="connsiteX609" fmla="*/ 980980 w 1314450"/>
                <a:gd name="connsiteY609" fmla="*/ 458248 h 1876425"/>
                <a:gd name="connsiteX610" fmla="*/ 994029 w 1314450"/>
                <a:gd name="connsiteY610" fmla="*/ 486061 h 1876425"/>
                <a:gd name="connsiteX611" fmla="*/ 984028 w 1314450"/>
                <a:gd name="connsiteY611" fmla="*/ 512159 h 1876425"/>
                <a:gd name="connsiteX612" fmla="*/ 1017937 w 1314450"/>
                <a:gd name="connsiteY612" fmla="*/ 511969 h 1876425"/>
                <a:gd name="connsiteX613" fmla="*/ 1026414 w 1314450"/>
                <a:gd name="connsiteY613" fmla="*/ 507778 h 1876425"/>
                <a:gd name="connsiteX614" fmla="*/ 1029938 w 1314450"/>
                <a:gd name="connsiteY614" fmla="*/ 495110 h 1876425"/>
                <a:gd name="connsiteX615" fmla="*/ 1044226 w 1314450"/>
                <a:gd name="connsiteY615" fmla="*/ 504444 h 1876425"/>
                <a:gd name="connsiteX616" fmla="*/ 1046321 w 1314450"/>
                <a:gd name="connsiteY616" fmla="*/ 501777 h 1876425"/>
                <a:gd name="connsiteX617" fmla="*/ 1055465 w 1314450"/>
                <a:gd name="connsiteY617" fmla="*/ 509207 h 1876425"/>
                <a:gd name="connsiteX618" fmla="*/ 1060132 w 1314450"/>
                <a:gd name="connsiteY618" fmla="*/ 503492 h 1876425"/>
                <a:gd name="connsiteX619" fmla="*/ 1050798 w 1314450"/>
                <a:gd name="connsiteY619" fmla="*/ 496253 h 1876425"/>
                <a:gd name="connsiteX620" fmla="*/ 1051370 w 1314450"/>
                <a:gd name="connsiteY620" fmla="*/ 493871 h 1876425"/>
                <a:gd name="connsiteX621" fmla="*/ 1093756 w 1314450"/>
                <a:gd name="connsiteY621" fmla="*/ 530257 h 1876425"/>
                <a:gd name="connsiteX622" fmla="*/ 1090899 w 1314450"/>
                <a:gd name="connsiteY622" fmla="*/ 539401 h 1876425"/>
                <a:gd name="connsiteX623" fmla="*/ 1093375 w 1314450"/>
                <a:gd name="connsiteY623" fmla="*/ 543496 h 1876425"/>
                <a:gd name="connsiteX624" fmla="*/ 1077183 w 1314450"/>
                <a:gd name="connsiteY624" fmla="*/ 549212 h 1876425"/>
                <a:gd name="connsiteX625" fmla="*/ 1066991 w 1314450"/>
                <a:gd name="connsiteY625" fmla="*/ 571595 h 1876425"/>
                <a:gd name="connsiteX626" fmla="*/ 1071467 w 1314450"/>
                <a:gd name="connsiteY626" fmla="*/ 579692 h 1876425"/>
                <a:gd name="connsiteX627" fmla="*/ 1069657 w 1314450"/>
                <a:gd name="connsiteY627" fmla="*/ 580739 h 1876425"/>
                <a:gd name="connsiteX628" fmla="*/ 1072992 w 1314450"/>
                <a:gd name="connsiteY628" fmla="*/ 589598 h 1876425"/>
                <a:gd name="connsiteX629" fmla="*/ 1083469 w 1314450"/>
                <a:gd name="connsiteY629" fmla="*/ 607124 h 1876425"/>
                <a:gd name="connsiteX630" fmla="*/ 1077468 w 1314450"/>
                <a:gd name="connsiteY630" fmla="*/ 616458 h 1876425"/>
                <a:gd name="connsiteX631" fmla="*/ 1077373 w 1314450"/>
                <a:gd name="connsiteY631" fmla="*/ 621602 h 1876425"/>
                <a:gd name="connsiteX632" fmla="*/ 1073277 w 1314450"/>
                <a:gd name="connsiteY632" fmla="*/ 624840 h 1876425"/>
                <a:gd name="connsiteX633" fmla="*/ 1075944 w 1314450"/>
                <a:gd name="connsiteY633" fmla="*/ 629031 h 1876425"/>
                <a:gd name="connsiteX634" fmla="*/ 1074230 w 1314450"/>
                <a:gd name="connsiteY634" fmla="*/ 632460 h 1876425"/>
                <a:gd name="connsiteX635" fmla="*/ 1081945 w 1314450"/>
                <a:gd name="connsiteY635" fmla="*/ 636746 h 1876425"/>
                <a:gd name="connsiteX636" fmla="*/ 1084802 w 1314450"/>
                <a:gd name="connsiteY636" fmla="*/ 644652 h 1876425"/>
                <a:gd name="connsiteX637" fmla="*/ 1085469 w 1314450"/>
                <a:gd name="connsiteY637" fmla="*/ 651796 h 1876425"/>
                <a:gd name="connsiteX638" fmla="*/ 1081659 w 1314450"/>
                <a:gd name="connsiteY638" fmla="*/ 655987 h 1876425"/>
                <a:gd name="connsiteX639" fmla="*/ 1086993 w 1314450"/>
                <a:gd name="connsiteY639" fmla="*/ 664464 h 1876425"/>
                <a:gd name="connsiteX640" fmla="*/ 1082611 w 1314450"/>
                <a:gd name="connsiteY640" fmla="*/ 669417 h 1876425"/>
                <a:gd name="connsiteX641" fmla="*/ 1082897 w 1314450"/>
                <a:gd name="connsiteY641" fmla="*/ 683895 h 1876425"/>
                <a:gd name="connsiteX642" fmla="*/ 1082897 w 1314450"/>
                <a:gd name="connsiteY642" fmla="*/ 699897 h 1876425"/>
                <a:gd name="connsiteX643" fmla="*/ 1069753 w 1314450"/>
                <a:gd name="connsiteY643" fmla="*/ 715328 h 1876425"/>
                <a:gd name="connsiteX644" fmla="*/ 1064038 w 1314450"/>
                <a:gd name="connsiteY644" fmla="*/ 725996 h 1876425"/>
                <a:gd name="connsiteX645" fmla="*/ 1080611 w 1314450"/>
                <a:gd name="connsiteY645" fmla="*/ 750856 h 1876425"/>
                <a:gd name="connsiteX646" fmla="*/ 1095280 w 1314450"/>
                <a:gd name="connsiteY646" fmla="*/ 767715 h 1876425"/>
                <a:gd name="connsiteX647" fmla="*/ 1088136 w 1314450"/>
                <a:gd name="connsiteY647" fmla="*/ 771716 h 1876425"/>
                <a:gd name="connsiteX648" fmla="*/ 1098709 w 1314450"/>
                <a:gd name="connsiteY648" fmla="*/ 786479 h 1876425"/>
                <a:gd name="connsiteX649" fmla="*/ 1095566 w 1314450"/>
                <a:gd name="connsiteY649" fmla="*/ 789623 h 1876425"/>
                <a:gd name="connsiteX650" fmla="*/ 1093280 w 1314450"/>
                <a:gd name="connsiteY650" fmla="*/ 800195 h 1876425"/>
                <a:gd name="connsiteX651" fmla="*/ 1094041 w 1314450"/>
                <a:gd name="connsiteY651" fmla="*/ 812387 h 1876425"/>
                <a:gd name="connsiteX652" fmla="*/ 1106329 w 1314450"/>
                <a:gd name="connsiteY652" fmla="*/ 814864 h 1876425"/>
                <a:gd name="connsiteX653" fmla="*/ 1122902 w 1314450"/>
                <a:gd name="connsiteY653" fmla="*/ 811435 h 1876425"/>
                <a:gd name="connsiteX654" fmla="*/ 1126617 w 1314450"/>
                <a:gd name="connsiteY654" fmla="*/ 816483 h 1876425"/>
                <a:gd name="connsiteX655" fmla="*/ 1133951 w 1314450"/>
                <a:gd name="connsiteY655" fmla="*/ 818102 h 1876425"/>
                <a:gd name="connsiteX656" fmla="*/ 1189291 w 1314450"/>
                <a:gd name="connsiteY656" fmla="*/ 804386 h 1876425"/>
                <a:gd name="connsiteX657" fmla="*/ 1192244 w 1314450"/>
                <a:gd name="connsiteY657" fmla="*/ 830485 h 1876425"/>
                <a:gd name="connsiteX658" fmla="*/ 1197388 w 1314450"/>
                <a:gd name="connsiteY658" fmla="*/ 831723 h 1876425"/>
                <a:gd name="connsiteX659" fmla="*/ 1192625 w 1314450"/>
                <a:gd name="connsiteY659" fmla="*/ 854488 h 1876425"/>
                <a:gd name="connsiteX660" fmla="*/ 1180433 w 1314450"/>
                <a:gd name="connsiteY660" fmla="*/ 877062 h 1876425"/>
                <a:gd name="connsiteX661" fmla="*/ 1161574 w 1314450"/>
                <a:gd name="connsiteY661" fmla="*/ 894588 h 1876425"/>
                <a:gd name="connsiteX662" fmla="*/ 1148429 w 1314450"/>
                <a:gd name="connsiteY662" fmla="*/ 912781 h 1876425"/>
                <a:gd name="connsiteX663" fmla="*/ 1144143 w 1314450"/>
                <a:gd name="connsiteY663" fmla="*/ 924116 h 1876425"/>
                <a:gd name="connsiteX664" fmla="*/ 1131951 w 1314450"/>
                <a:gd name="connsiteY664" fmla="*/ 933831 h 1876425"/>
                <a:gd name="connsiteX665" fmla="*/ 1078706 w 1314450"/>
                <a:gd name="connsiteY665" fmla="*/ 918496 h 1876425"/>
                <a:gd name="connsiteX666" fmla="*/ 1075658 w 1314450"/>
                <a:gd name="connsiteY666" fmla="*/ 917067 h 1876425"/>
                <a:gd name="connsiteX667" fmla="*/ 1068800 w 1314450"/>
                <a:gd name="connsiteY667" fmla="*/ 903446 h 1876425"/>
                <a:gd name="connsiteX668" fmla="*/ 1066609 w 1314450"/>
                <a:gd name="connsiteY668" fmla="*/ 905161 h 1876425"/>
                <a:gd name="connsiteX669" fmla="*/ 1063276 w 1314450"/>
                <a:gd name="connsiteY669" fmla="*/ 914019 h 1876425"/>
                <a:gd name="connsiteX670" fmla="*/ 1053751 w 1314450"/>
                <a:gd name="connsiteY670" fmla="*/ 926211 h 1876425"/>
                <a:gd name="connsiteX671" fmla="*/ 1048417 w 1314450"/>
                <a:gd name="connsiteY671" fmla="*/ 939737 h 1876425"/>
                <a:gd name="connsiteX672" fmla="*/ 1042130 w 1314450"/>
                <a:gd name="connsiteY672" fmla="*/ 941165 h 1876425"/>
                <a:gd name="connsiteX673" fmla="*/ 1039939 w 1314450"/>
                <a:gd name="connsiteY673" fmla="*/ 947071 h 1876425"/>
                <a:gd name="connsiteX674" fmla="*/ 1037844 w 1314450"/>
                <a:gd name="connsiteY674" fmla="*/ 944975 h 1876425"/>
                <a:gd name="connsiteX675" fmla="*/ 1034605 w 1314450"/>
                <a:gd name="connsiteY675" fmla="*/ 950119 h 1876425"/>
                <a:gd name="connsiteX676" fmla="*/ 1033749 w 1314450"/>
                <a:gd name="connsiteY676" fmla="*/ 967359 h 1876425"/>
                <a:gd name="connsiteX677" fmla="*/ 1038034 w 1314450"/>
                <a:gd name="connsiteY677" fmla="*/ 981837 h 1876425"/>
                <a:gd name="connsiteX678" fmla="*/ 1029748 w 1314450"/>
                <a:gd name="connsiteY678" fmla="*/ 1000696 h 1876425"/>
                <a:gd name="connsiteX679" fmla="*/ 1032129 w 1314450"/>
                <a:gd name="connsiteY679" fmla="*/ 1022414 h 1876425"/>
                <a:gd name="connsiteX680" fmla="*/ 1035653 w 1314450"/>
                <a:gd name="connsiteY680" fmla="*/ 1017556 h 1876425"/>
                <a:gd name="connsiteX681" fmla="*/ 1035748 w 1314450"/>
                <a:gd name="connsiteY681" fmla="*/ 1011174 h 1876425"/>
                <a:gd name="connsiteX682" fmla="*/ 1039559 w 1314450"/>
                <a:gd name="connsiteY682" fmla="*/ 1012603 h 1876425"/>
                <a:gd name="connsiteX683" fmla="*/ 1039177 w 1314450"/>
                <a:gd name="connsiteY683" fmla="*/ 1017556 h 1876425"/>
                <a:gd name="connsiteX684" fmla="*/ 1033843 w 1314450"/>
                <a:gd name="connsiteY684" fmla="*/ 1024795 h 1876425"/>
                <a:gd name="connsiteX685" fmla="*/ 1036034 w 1314450"/>
                <a:gd name="connsiteY685" fmla="*/ 1029938 h 1876425"/>
                <a:gd name="connsiteX686" fmla="*/ 1032986 w 1314450"/>
                <a:gd name="connsiteY686" fmla="*/ 1034415 h 1876425"/>
                <a:gd name="connsiteX687" fmla="*/ 1046321 w 1314450"/>
                <a:gd name="connsiteY687" fmla="*/ 1035463 h 1876425"/>
                <a:gd name="connsiteX688" fmla="*/ 1053370 w 1314450"/>
                <a:gd name="connsiteY688" fmla="*/ 1043464 h 1876425"/>
                <a:gd name="connsiteX689" fmla="*/ 1055656 w 1314450"/>
                <a:gd name="connsiteY689" fmla="*/ 1054799 h 1876425"/>
                <a:gd name="connsiteX690" fmla="*/ 1064133 w 1314450"/>
                <a:gd name="connsiteY690" fmla="*/ 1055656 h 1876425"/>
                <a:gd name="connsiteX691" fmla="*/ 1130808 w 1314450"/>
                <a:gd name="connsiteY691" fmla="*/ 1037177 h 1876425"/>
                <a:gd name="connsiteX692" fmla="*/ 1147953 w 1314450"/>
                <a:gd name="connsiteY692" fmla="*/ 1066514 h 1876425"/>
                <a:gd name="connsiteX693" fmla="*/ 1156621 w 1314450"/>
                <a:gd name="connsiteY693" fmla="*/ 1072801 h 1876425"/>
                <a:gd name="connsiteX694" fmla="*/ 1151287 w 1314450"/>
                <a:gd name="connsiteY694" fmla="*/ 1080992 h 1876425"/>
                <a:gd name="connsiteX695" fmla="*/ 1139190 w 1314450"/>
                <a:gd name="connsiteY695" fmla="*/ 1084898 h 1876425"/>
                <a:gd name="connsiteX696" fmla="*/ 1136523 w 1314450"/>
                <a:gd name="connsiteY696" fmla="*/ 1107567 h 1876425"/>
                <a:gd name="connsiteX697" fmla="*/ 1128236 w 1314450"/>
                <a:gd name="connsiteY697" fmla="*/ 1114330 h 1876425"/>
                <a:gd name="connsiteX698" fmla="*/ 1125569 w 1314450"/>
                <a:gd name="connsiteY698" fmla="*/ 1115378 h 1876425"/>
                <a:gd name="connsiteX699" fmla="*/ 1124045 w 1314450"/>
                <a:gd name="connsiteY699" fmla="*/ 1113377 h 1876425"/>
                <a:gd name="connsiteX700" fmla="*/ 1108520 w 1314450"/>
                <a:gd name="connsiteY700" fmla="*/ 1130237 h 1876425"/>
                <a:gd name="connsiteX701" fmla="*/ 1116806 w 1314450"/>
                <a:gd name="connsiteY701" fmla="*/ 1143572 h 1876425"/>
                <a:gd name="connsiteX702" fmla="*/ 1118711 w 1314450"/>
                <a:gd name="connsiteY702" fmla="*/ 1154811 h 1876425"/>
                <a:gd name="connsiteX703" fmla="*/ 1126617 w 1314450"/>
                <a:gd name="connsiteY703" fmla="*/ 1172147 h 1876425"/>
                <a:gd name="connsiteX704" fmla="*/ 1142048 w 1314450"/>
                <a:gd name="connsiteY704" fmla="*/ 1186720 h 1876425"/>
                <a:gd name="connsiteX705" fmla="*/ 1144810 w 1314450"/>
                <a:gd name="connsiteY705" fmla="*/ 1205294 h 1876425"/>
                <a:gd name="connsiteX706" fmla="*/ 1141190 w 1314450"/>
                <a:gd name="connsiteY706" fmla="*/ 1212628 h 1876425"/>
                <a:gd name="connsiteX707" fmla="*/ 1142333 w 1314450"/>
                <a:gd name="connsiteY707" fmla="*/ 1216819 h 1876425"/>
                <a:gd name="connsiteX708" fmla="*/ 1152144 w 1314450"/>
                <a:gd name="connsiteY708" fmla="*/ 1223391 h 1876425"/>
                <a:gd name="connsiteX709" fmla="*/ 1161859 w 1314450"/>
                <a:gd name="connsiteY709" fmla="*/ 1238631 h 1876425"/>
                <a:gd name="connsiteX710" fmla="*/ 1177767 w 1314450"/>
                <a:gd name="connsiteY710" fmla="*/ 1252919 h 1876425"/>
                <a:gd name="connsiteX711" fmla="*/ 1182338 w 1314450"/>
                <a:gd name="connsiteY711" fmla="*/ 1247394 h 1876425"/>
                <a:gd name="connsiteX712" fmla="*/ 1187577 w 1314450"/>
                <a:gd name="connsiteY712" fmla="*/ 1247775 h 1876425"/>
                <a:gd name="connsiteX713" fmla="*/ 1193197 w 1314450"/>
                <a:gd name="connsiteY713" fmla="*/ 1257681 h 1876425"/>
                <a:gd name="connsiteX714" fmla="*/ 1207294 w 1314450"/>
                <a:gd name="connsiteY714" fmla="*/ 1258919 h 1876425"/>
                <a:gd name="connsiteX715" fmla="*/ 1215771 w 1314450"/>
                <a:gd name="connsiteY715" fmla="*/ 1253776 h 1876425"/>
                <a:gd name="connsiteX716" fmla="*/ 1221486 w 1314450"/>
                <a:gd name="connsiteY716" fmla="*/ 1257205 h 1876425"/>
                <a:gd name="connsiteX717" fmla="*/ 1226439 w 1314450"/>
                <a:gd name="connsiteY717" fmla="*/ 1256919 h 1876425"/>
                <a:gd name="connsiteX718" fmla="*/ 1235107 w 1314450"/>
                <a:gd name="connsiteY718" fmla="*/ 1250156 h 1876425"/>
                <a:gd name="connsiteX719" fmla="*/ 1242632 w 1314450"/>
                <a:gd name="connsiteY719" fmla="*/ 1261872 h 1876425"/>
                <a:gd name="connsiteX720" fmla="*/ 1260062 w 1314450"/>
                <a:gd name="connsiteY720" fmla="*/ 1260825 h 1876425"/>
                <a:gd name="connsiteX721" fmla="*/ 1269682 w 1314450"/>
                <a:gd name="connsiteY721" fmla="*/ 1266254 h 1876425"/>
                <a:gd name="connsiteX722" fmla="*/ 1280827 w 1314450"/>
                <a:gd name="connsiteY722" fmla="*/ 1263015 h 1876425"/>
                <a:gd name="connsiteX723" fmla="*/ 1290352 w 1314450"/>
                <a:gd name="connsiteY723" fmla="*/ 1255681 h 1876425"/>
                <a:gd name="connsiteX724" fmla="*/ 1296448 w 1314450"/>
                <a:gd name="connsiteY724" fmla="*/ 1258634 h 1876425"/>
                <a:gd name="connsiteX725" fmla="*/ 1305877 w 1314450"/>
                <a:gd name="connsiteY725" fmla="*/ 1269683 h 1876425"/>
                <a:gd name="connsiteX726" fmla="*/ 1285399 w 1314450"/>
                <a:gd name="connsiteY726" fmla="*/ 1315308 h 1876425"/>
                <a:gd name="connsiteX727" fmla="*/ 1290257 w 1314450"/>
                <a:gd name="connsiteY727" fmla="*/ 1334453 h 1876425"/>
                <a:gd name="connsiteX728" fmla="*/ 1297400 w 1314450"/>
                <a:gd name="connsiteY728" fmla="*/ 1344168 h 1876425"/>
                <a:gd name="connsiteX729" fmla="*/ 1297305 w 1314450"/>
                <a:gd name="connsiteY729" fmla="*/ 1348359 h 1876425"/>
                <a:gd name="connsiteX730" fmla="*/ 1278064 w 1314450"/>
                <a:gd name="connsiteY730" fmla="*/ 1349121 h 1876425"/>
                <a:gd name="connsiteX731" fmla="*/ 1258919 w 1314450"/>
                <a:gd name="connsiteY731" fmla="*/ 1355312 h 1876425"/>
                <a:gd name="connsiteX732" fmla="*/ 1257491 w 1314450"/>
                <a:gd name="connsiteY732" fmla="*/ 1377315 h 1876425"/>
                <a:gd name="connsiteX733" fmla="*/ 1251585 w 1314450"/>
                <a:gd name="connsiteY733" fmla="*/ 1396365 h 1876425"/>
                <a:gd name="connsiteX734" fmla="*/ 1248537 w 1314450"/>
                <a:gd name="connsiteY734" fmla="*/ 1396746 h 1876425"/>
                <a:gd name="connsiteX735" fmla="*/ 1247775 w 1314450"/>
                <a:gd name="connsiteY735" fmla="*/ 1401509 h 1876425"/>
                <a:gd name="connsiteX736" fmla="*/ 1223391 w 1314450"/>
                <a:gd name="connsiteY736" fmla="*/ 1419035 h 1876425"/>
                <a:gd name="connsiteX737" fmla="*/ 1215009 w 1314450"/>
                <a:gd name="connsiteY737" fmla="*/ 1416272 h 1876425"/>
                <a:gd name="connsiteX738" fmla="*/ 1212628 w 1314450"/>
                <a:gd name="connsiteY738" fmla="*/ 1418368 h 1876425"/>
                <a:gd name="connsiteX739" fmla="*/ 1208818 w 1314450"/>
                <a:gd name="connsiteY739" fmla="*/ 1417320 h 1876425"/>
                <a:gd name="connsiteX740" fmla="*/ 1208246 w 1314450"/>
                <a:gd name="connsiteY740" fmla="*/ 1423607 h 1876425"/>
                <a:gd name="connsiteX741" fmla="*/ 1201864 w 1314450"/>
                <a:gd name="connsiteY741" fmla="*/ 1425607 h 1876425"/>
                <a:gd name="connsiteX742" fmla="*/ 1196435 w 1314450"/>
                <a:gd name="connsiteY742" fmla="*/ 1419701 h 1876425"/>
                <a:gd name="connsiteX743" fmla="*/ 1197007 w 1314450"/>
                <a:gd name="connsiteY743" fmla="*/ 1432751 h 1876425"/>
                <a:gd name="connsiteX744" fmla="*/ 1199007 w 1314450"/>
                <a:gd name="connsiteY744" fmla="*/ 1434179 h 1876425"/>
                <a:gd name="connsiteX745" fmla="*/ 1196245 w 1314450"/>
                <a:gd name="connsiteY745" fmla="*/ 1435608 h 1876425"/>
                <a:gd name="connsiteX746" fmla="*/ 1177100 w 1314450"/>
                <a:gd name="connsiteY746" fmla="*/ 1437323 h 1876425"/>
                <a:gd name="connsiteX747" fmla="*/ 1164145 w 1314450"/>
                <a:gd name="connsiteY747" fmla="*/ 1435132 h 1876425"/>
                <a:gd name="connsiteX748" fmla="*/ 1154716 w 1314450"/>
                <a:gd name="connsiteY748" fmla="*/ 1440180 h 1876425"/>
                <a:gd name="connsiteX749" fmla="*/ 1153954 w 1314450"/>
                <a:gd name="connsiteY749" fmla="*/ 1451801 h 1876425"/>
                <a:gd name="connsiteX750" fmla="*/ 1158240 w 1314450"/>
                <a:gd name="connsiteY750" fmla="*/ 1458087 h 1876425"/>
                <a:gd name="connsiteX751" fmla="*/ 1157954 w 1314450"/>
                <a:gd name="connsiteY751" fmla="*/ 1469327 h 1876425"/>
                <a:gd name="connsiteX752" fmla="*/ 1162431 w 1314450"/>
                <a:gd name="connsiteY752" fmla="*/ 1479233 h 1876425"/>
                <a:gd name="connsiteX753" fmla="*/ 1159859 w 1314450"/>
                <a:gd name="connsiteY753" fmla="*/ 1497425 h 1876425"/>
                <a:gd name="connsiteX754" fmla="*/ 1149858 w 1314450"/>
                <a:gd name="connsiteY754" fmla="*/ 1492853 h 1876425"/>
                <a:gd name="connsiteX755" fmla="*/ 1134618 w 1314450"/>
                <a:gd name="connsiteY755" fmla="*/ 1495997 h 1876425"/>
                <a:gd name="connsiteX756" fmla="*/ 1129951 w 1314450"/>
                <a:gd name="connsiteY756" fmla="*/ 1491044 h 1876425"/>
                <a:gd name="connsiteX757" fmla="*/ 1117473 w 1314450"/>
                <a:gd name="connsiteY757" fmla="*/ 1487519 h 1876425"/>
                <a:gd name="connsiteX758" fmla="*/ 1100424 w 1314450"/>
                <a:gd name="connsiteY758" fmla="*/ 1487900 h 1876425"/>
                <a:gd name="connsiteX759" fmla="*/ 1094994 w 1314450"/>
                <a:gd name="connsiteY759" fmla="*/ 1490567 h 1876425"/>
                <a:gd name="connsiteX760" fmla="*/ 1095756 w 1314450"/>
                <a:gd name="connsiteY760" fmla="*/ 1498378 h 1876425"/>
                <a:gd name="connsiteX761" fmla="*/ 1093184 w 1314450"/>
                <a:gd name="connsiteY761" fmla="*/ 1498283 h 1876425"/>
                <a:gd name="connsiteX762" fmla="*/ 1091375 w 1314450"/>
                <a:gd name="connsiteY762" fmla="*/ 1505903 h 1876425"/>
                <a:gd name="connsiteX763" fmla="*/ 1085564 w 1314450"/>
                <a:gd name="connsiteY763" fmla="*/ 1506474 h 1876425"/>
                <a:gd name="connsiteX764" fmla="*/ 1082230 w 1314450"/>
                <a:gd name="connsiteY764" fmla="*/ 1514570 h 1876425"/>
                <a:gd name="connsiteX765" fmla="*/ 1078325 w 1314450"/>
                <a:gd name="connsiteY765" fmla="*/ 1513713 h 1876425"/>
                <a:gd name="connsiteX766" fmla="*/ 1073277 w 1314450"/>
                <a:gd name="connsiteY766" fmla="*/ 1516856 h 1876425"/>
                <a:gd name="connsiteX767" fmla="*/ 1066895 w 1314450"/>
                <a:gd name="connsiteY767" fmla="*/ 1514475 h 1876425"/>
                <a:gd name="connsiteX768" fmla="*/ 1064133 w 1314450"/>
                <a:gd name="connsiteY768" fmla="*/ 1509046 h 1876425"/>
                <a:gd name="connsiteX769" fmla="*/ 1067181 w 1314450"/>
                <a:gd name="connsiteY769" fmla="*/ 1497330 h 1876425"/>
                <a:gd name="connsiteX770" fmla="*/ 1064133 w 1314450"/>
                <a:gd name="connsiteY770" fmla="*/ 1491044 h 1876425"/>
                <a:gd name="connsiteX771" fmla="*/ 1061180 w 1314450"/>
                <a:gd name="connsiteY771" fmla="*/ 1492092 h 1876425"/>
                <a:gd name="connsiteX772" fmla="*/ 1052799 w 1314450"/>
                <a:gd name="connsiteY772" fmla="*/ 1505426 h 1876425"/>
                <a:gd name="connsiteX773" fmla="*/ 1040987 w 1314450"/>
                <a:gd name="connsiteY773" fmla="*/ 1498092 h 1876425"/>
                <a:gd name="connsiteX774" fmla="*/ 1035272 w 1314450"/>
                <a:gd name="connsiteY774" fmla="*/ 1497425 h 1876425"/>
                <a:gd name="connsiteX775" fmla="*/ 1028605 w 1314450"/>
                <a:gd name="connsiteY775" fmla="*/ 1497902 h 1876425"/>
                <a:gd name="connsiteX776" fmla="*/ 1025366 w 1314450"/>
                <a:gd name="connsiteY776" fmla="*/ 1499235 h 1876425"/>
                <a:gd name="connsiteX777" fmla="*/ 1027176 w 1314450"/>
                <a:gd name="connsiteY777" fmla="*/ 1489329 h 1876425"/>
                <a:gd name="connsiteX778" fmla="*/ 1012412 w 1314450"/>
                <a:gd name="connsiteY778" fmla="*/ 1487519 h 1876425"/>
                <a:gd name="connsiteX779" fmla="*/ 999839 w 1314450"/>
                <a:gd name="connsiteY779" fmla="*/ 1478852 h 1876425"/>
                <a:gd name="connsiteX780" fmla="*/ 997648 w 1314450"/>
                <a:gd name="connsiteY780" fmla="*/ 1461707 h 1876425"/>
                <a:gd name="connsiteX781" fmla="*/ 989552 w 1314450"/>
                <a:gd name="connsiteY781" fmla="*/ 1461421 h 1876425"/>
                <a:gd name="connsiteX782" fmla="*/ 978027 w 1314450"/>
                <a:gd name="connsiteY782" fmla="*/ 1455230 h 1876425"/>
                <a:gd name="connsiteX783" fmla="*/ 973645 w 1314450"/>
                <a:gd name="connsiteY783" fmla="*/ 1456754 h 1876425"/>
                <a:gd name="connsiteX784" fmla="*/ 980123 w 1314450"/>
                <a:gd name="connsiteY784" fmla="*/ 1485424 h 1876425"/>
                <a:gd name="connsiteX785" fmla="*/ 977646 w 1314450"/>
                <a:gd name="connsiteY785" fmla="*/ 1495139 h 1876425"/>
                <a:gd name="connsiteX786" fmla="*/ 973455 w 1314450"/>
                <a:gd name="connsiteY786" fmla="*/ 1501140 h 1876425"/>
                <a:gd name="connsiteX787" fmla="*/ 972979 w 1314450"/>
                <a:gd name="connsiteY787" fmla="*/ 1507712 h 1876425"/>
                <a:gd name="connsiteX788" fmla="*/ 965454 w 1314450"/>
                <a:gd name="connsiteY788" fmla="*/ 1515618 h 1876425"/>
                <a:gd name="connsiteX789" fmla="*/ 960025 w 1314450"/>
                <a:gd name="connsiteY789" fmla="*/ 1517523 h 1876425"/>
                <a:gd name="connsiteX790" fmla="*/ 947261 w 1314450"/>
                <a:gd name="connsiteY790" fmla="*/ 1538954 h 1876425"/>
                <a:gd name="connsiteX791" fmla="*/ 954024 w 1314450"/>
                <a:gd name="connsiteY791" fmla="*/ 1544669 h 1876425"/>
                <a:gd name="connsiteX792" fmla="*/ 950405 w 1314450"/>
                <a:gd name="connsiteY792" fmla="*/ 1547717 h 1876425"/>
                <a:gd name="connsiteX793" fmla="*/ 958405 w 1314450"/>
                <a:gd name="connsiteY793" fmla="*/ 1552861 h 1876425"/>
                <a:gd name="connsiteX794" fmla="*/ 955262 w 1314450"/>
                <a:gd name="connsiteY794" fmla="*/ 1561434 h 1876425"/>
                <a:gd name="connsiteX795" fmla="*/ 957453 w 1314450"/>
                <a:gd name="connsiteY795" fmla="*/ 1564005 h 1876425"/>
                <a:gd name="connsiteX796" fmla="*/ 952119 w 1314450"/>
                <a:gd name="connsiteY796" fmla="*/ 1570959 h 1876425"/>
                <a:gd name="connsiteX797" fmla="*/ 956882 w 1314450"/>
                <a:gd name="connsiteY797" fmla="*/ 1575626 h 1876425"/>
                <a:gd name="connsiteX798" fmla="*/ 940784 w 1314450"/>
                <a:gd name="connsiteY798" fmla="*/ 1582579 h 1876425"/>
                <a:gd name="connsiteX799" fmla="*/ 935641 w 1314450"/>
                <a:gd name="connsiteY799" fmla="*/ 1589246 h 1876425"/>
                <a:gd name="connsiteX800" fmla="*/ 925639 w 1314450"/>
                <a:gd name="connsiteY800" fmla="*/ 1580484 h 1876425"/>
                <a:gd name="connsiteX801" fmla="*/ 921448 w 1314450"/>
                <a:gd name="connsiteY801" fmla="*/ 1582293 h 1876425"/>
                <a:gd name="connsiteX802" fmla="*/ 914495 w 1314450"/>
                <a:gd name="connsiteY802" fmla="*/ 1580388 h 1876425"/>
                <a:gd name="connsiteX803" fmla="*/ 912114 w 1314450"/>
                <a:gd name="connsiteY803" fmla="*/ 1577912 h 1876425"/>
                <a:gd name="connsiteX804" fmla="*/ 911733 w 1314450"/>
                <a:gd name="connsiteY804" fmla="*/ 1569053 h 1876425"/>
                <a:gd name="connsiteX805" fmla="*/ 910495 w 1314450"/>
                <a:gd name="connsiteY805" fmla="*/ 1571435 h 1876425"/>
                <a:gd name="connsiteX806" fmla="*/ 904875 w 1314450"/>
                <a:gd name="connsiteY806" fmla="*/ 1570101 h 1876425"/>
                <a:gd name="connsiteX807" fmla="*/ 910876 w 1314450"/>
                <a:gd name="connsiteY807" fmla="*/ 1557338 h 1876425"/>
                <a:gd name="connsiteX808" fmla="*/ 908114 w 1314450"/>
                <a:gd name="connsiteY808" fmla="*/ 1550575 h 1876425"/>
                <a:gd name="connsiteX809" fmla="*/ 914019 w 1314450"/>
                <a:gd name="connsiteY809" fmla="*/ 1535621 h 1876425"/>
                <a:gd name="connsiteX810" fmla="*/ 905733 w 1314450"/>
                <a:gd name="connsiteY810" fmla="*/ 1525238 h 1876425"/>
                <a:gd name="connsiteX811" fmla="*/ 896874 w 1314450"/>
                <a:gd name="connsiteY811" fmla="*/ 1521524 h 1876425"/>
                <a:gd name="connsiteX812" fmla="*/ 897922 w 1314450"/>
                <a:gd name="connsiteY812" fmla="*/ 1513999 h 1876425"/>
                <a:gd name="connsiteX813" fmla="*/ 894302 w 1314450"/>
                <a:gd name="connsiteY813" fmla="*/ 1511808 h 1876425"/>
                <a:gd name="connsiteX814" fmla="*/ 885254 w 1314450"/>
                <a:gd name="connsiteY814" fmla="*/ 1521047 h 1876425"/>
                <a:gd name="connsiteX815" fmla="*/ 877062 w 1314450"/>
                <a:gd name="connsiteY815" fmla="*/ 1513237 h 1876425"/>
                <a:gd name="connsiteX816" fmla="*/ 860107 w 1314450"/>
                <a:gd name="connsiteY816" fmla="*/ 1514856 h 1876425"/>
                <a:gd name="connsiteX817" fmla="*/ 851630 w 1314450"/>
                <a:gd name="connsiteY817" fmla="*/ 1510856 h 1876425"/>
                <a:gd name="connsiteX818" fmla="*/ 851725 w 1314450"/>
                <a:gd name="connsiteY818" fmla="*/ 1514761 h 1876425"/>
                <a:gd name="connsiteX819" fmla="*/ 846391 w 1314450"/>
                <a:gd name="connsiteY819" fmla="*/ 1514666 h 1876425"/>
                <a:gd name="connsiteX820" fmla="*/ 846487 w 1314450"/>
                <a:gd name="connsiteY820" fmla="*/ 1517904 h 1876425"/>
                <a:gd name="connsiteX821" fmla="*/ 841057 w 1314450"/>
                <a:gd name="connsiteY821" fmla="*/ 1518000 h 1876425"/>
                <a:gd name="connsiteX822" fmla="*/ 843153 w 1314450"/>
                <a:gd name="connsiteY822" fmla="*/ 1527429 h 1876425"/>
                <a:gd name="connsiteX823" fmla="*/ 840295 w 1314450"/>
                <a:gd name="connsiteY823" fmla="*/ 1526000 h 1876425"/>
                <a:gd name="connsiteX824" fmla="*/ 828770 w 1314450"/>
                <a:gd name="connsiteY824" fmla="*/ 1532859 h 1876425"/>
                <a:gd name="connsiteX825" fmla="*/ 833057 w 1314450"/>
                <a:gd name="connsiteY825" fmla="*/ 1541050 h 1876425"/>
                <a:gd name="connsiteX826" fmla="*/ 834580 w 1314450"/>
                <a:gd name="connsiteY826" fmla="*/ 1540383 h 1876425"/>
                <a:gd name="connsiteX827" fmla="*/ 832295 w 1314450"/>
                <a:gd name="connsiteY827" fmla="*/ 1545431 h 1876425"/>
                <a:gd name="connsiteX828" fmla="*/ 834676 w 1314450"/>
                <a:gd name="connsiteY828" fmla="*/ 1546670 h 1876425"/>
                <a:gd name="connsiteX829" fmla="*/ 830580 w 1314450"/>
                <a:gd name="connsiteY829" fmla="*/ 1551718 h 1876425"/>
                <a:gd name="connsiteX830" fmla="*/ 846011 w 1314450"/>
                <a:gd name="connsiteY830" fmla="*/ 1576197 h 1876425"/>
                <a:gd name="connsiteX831" fmla="*/ 840962 w 1314450"/>
                <a:gd name="connsiteY831" fmla="*/ 1578102 h 1876425"/>
                <a:gd name="connsiteX832" fmla="*/ 843534 w 1314450"/>
                <a:gd name="connsiteY832" fmla="*/ 1585055 h 1876425"/>
                <a:gd name="connsiteX833" fmla="*/ 835819 w 1314450"/>
                <a:gd name="connsiteY833" fmla="*/ 1592009 h 1876425"/>
                <a:gd name="connsiteX834" fmla="*/ 836676 w 1314450"/>
                <a:gd name="connsiteY834" fmla="*/ 1599057 h 1876425"/>
                <a:gd name="connsiteX835" fmla="*/ 832390 w 1314450"/>
                <a:gd name="connsiteY835" fmla="*/ 1602200 h 1876425"/>
                <a:gd name="connsiteX836" fmla="*/ 837724 w 1314450"/>
                <a:gd name="connsiteY836" fmla="*/ 1608868 h 1876425"/>
                <a:gd name="connsiteX837" fmla="*/ 837724 w 1314450"/>
                <a:gd name="connsiteY837" fmla="*/ 1615154 h 1876425"/>
                <a:gd name="connsiteX838" fmla="*/ 842105 w 1314450"/>
                <a:gd name="connsiteY838" fmla="*/ 1618202 h 1876425"/>
                <a:gd name="connsiteX839" fmla="*/ 835819 w 1314450"/>
                <a:gd name="connsiteY839" fmla="*/ 1619441 h 1876425"/>
                <a:gd name="connsiteX840" fmla="*/ 835057 w 1314450"/>
                <a:gd name="connsiteY840" fmla="*/ 1628204 h 1876425"/>
                <a:gd name="connsiteX841" fmla="*/ 832675 w 1314450"/>
                <a:gd name="connsiteY841" fmla="*/ 1624965 h 1876425"/>
                <a:gd name="connsiteX842" fmla="*/ 826294 w 1314450"/>
                <a:gd name="connsiteY842" fmla="*/ 1630299 h 1876425"/>
                <a:gd name="connsiteX843" fmla="*/ 810292 w 1314450"/>
                <a:gd name="connsiteY843" fmla="*/ 1635157 h 1876425"/>
                <a:gd name="connsiteX844" fmla="*/ 799243 w 1314450"/>
                <a:gd name="connsiteY844" fmla="*/ 1643158 h 1876425"/>
                <a:gd name="connsiteX845" fmla="*/ 793528 w 1314450"/>
                <a:gd name="connsiteY845" fmla="*/ 1644492 h 1876425"/>
                <a:gd name="connsiteX846" fmla="*/ 787527 w 1314450"/>
                <a:gd name="connsiteY846" fmla="*/ 1639824 h 1876425"/>
                <a:gd name="connsiteX847" fmla="*/ 776668 w 1314450"/>
                <a:gd name="connsiteY847" fmla="*/ 1647159 h 1876425"/>
                <a:gd name="connsiteX848" fmla="*/ 776764 w 1314450"/>
                <a:gd name="connsiteY848" fmla="*/ 1650492 h 1876425"/>
                <a:gd name="connsiteX849" fmla="*/ 773239 w 1314450"/>
                <a:gd name="connsiteY849" fmla="*/ 1650016 h 1876425"/>
                <a:gd name="connsiteX850" fmla="*/ 771049 w 1314450"/>
                <a:gd name="connsiteY850" fmla="*/ 1652492 h 1876425"/>
                <a:gd name="connsiteX851" fmla="*/ 766476 w 1314450"/>
                <a:gd name="connsiteY851" fmla="*/ 1650397 h 1876425"/>
                <a:gd name="connsiteX852" fmla="*/ 766858 w 1314450"/>
                <a:gd name="connsiteY852" fmla="*/ 1652302 h 1876425"/>
                <a:gd name="connsiteX853" fmla="*/ 761048 w 1314450"/>
                <a:gd name="connsiteY853" fmla="*/ 1655445 h 1876425"/>
                <a:gd name="connsiteX854" fmla="*/ 754189 w 1314450"/>
                <a:gd name="connsiteY854" fmla="*/ 1654683 h 1876425"/>
                <a:gd name="connsiteX855" fmla="*/ 749332 w 1314450"/>
                <a:gd name="connsiteY855" fmla="*/ 1659827 h 1876425"/>
                <a:gd name="connsiteX856" fmla="*/ 746665 w 1314450"/>
                <a:gd name="connsiteY856" fmla="*/ 1675829 h 1876425"/>
                <a:gd name="connsiteX857" fmla="*/ 743902 w 1314450"/>
                <a:gd name="connsiteY857" fmla="*/ 1676781 h 1876425"/>
                <a:gd name="connsiteX858" fmla="*/ 745903 w 1314450"/>
                <a:gd name="connsiteY858" fmla="*/ 1684401 h 1876425"/>
                <a:gd name="connsiteX859" fmla="*/ 743998 w 1314450"/>
                <a:gd name="connsiteY859" fmla="*/ 1691164 h 1876425"/>
                <a:gd name="connsiteX860" fmla="*/ 736664 w 1314450"/>
                <a:gd name="connsiteY860" fmla="*/ 1695831 h 1876425"/>
                <a:gd name="connsiteX861" fmla="*/ 778955 w 1314450"/>
                <a:gd name="connsiteY861" fmla="*/ 1713834 h 1876425"/>
                <a:gd name="connsiteX862" fmla="*/ 783145 w 1314450"/>
                <a:gd name="connsiteY862" fmla="*/ 1708500 h 1876425"/>
                <a:gd name="connsiteX863" fmla="*/ 799624 w 1314450"/>
                <a:gd name="connsiteY863" fmla="*/ 1698117 h 1876425"/>
                <a:gd name="connsiteX864" fmla="*/ 799338 w 1314450"/>
                <a:gd name="connsiteY864" fmla="*/ 1702784 h 1876425"/>
                <a:gd name="connsiteX865" fmla="*/ 783622 w 1314450"/>
                <a:gd name="connsiteY865" fmla="*/ 1715834 h 1876425"/>
                <a:gd name="connsiteX866" fmla="*/ 787241 w 1314450"/>
                <a:gd name="connsiteY866" fmla="*/ 1717262 h 1876425"/>
                <a:gd name="connsiteX867" fmla="*/ 792766 w 1314450"/>
                <a:gd name="connsiteY867" fmla="*/ 1711738 h 1876425"/>
                <a:gd name="connsiteX868" fmla="*/ 795147 w 1314450"/>
                <a:gd name="connsiteY868" fmla="*/ 1715072 h 1876425"/>
                <a:gd name="connsiteX869" fmla="*/ 793052 w 1314450"/>
                <a:gd name="connsiteY869" fmla="*/ 1719072 h 1876425"/>
                <a:gd name="connsiteX870" fmla="*/ 811816 w 1314450"/>
                <a:gd name="connsiteY870" fmla="*/ 1722406 h 1876425"/>
                <a:gd name="connsiteX871" fmla="*/ 819150 w 1314450"/>
                <a:gd name="connsiteY871" fmla="*/ 1718882 h 1876425"/>
                <a:gd name="connsiteX872" fmla="*/ 821055 w 1314450"/>
                <a:gd name="connsiteY872" fmla="*/ 1720406 h 1876425"/>
                <a:gd name="connsiteX873" fmla="*/ 826008 w 1314450"/>
                <a:gd name="connsiteY873" fmla="*/ 1714500 h 1876425"/>
                <a:gd name="connsiteX874" fmla="*/ 828199 w 1314450"/>
                <a:gd name="connsiteY874" fmla="*/ 1715453 h 1876425"/>
                <a:gd name="connsiteX875" fmla="*/ 835247 w 1314450"/>
                <a:gd name="connsiteY875" fmla="*/ 1705356 h 1876425"/>
                <a:gd name="connsiteX876" fmla="*/ 840391 w 1314450"/>
                <a:gd name="connsiteY876" fmla="*/ 1709357 h 1876425"/>
                <a:gd name="connsiteX877" fmla="*/ 850964 w 1314450"/>
                <a:gd name="connsiteY877" fmla="*/ 1710595 h 1876425"/>
                <a:gd name="connsiteX878" fmla="*/ 853440 w 1314450"/>
                <a:gd name="connsiteY878" fmla="*/ 1714881 h 1876425"/>
                <a:gd name="connsiteX879" fmla="*/ 856679 w 1314450"/>
                <a:gd name="connsiteY879" fmla="*/ 1715072 h 1876425"/>
                <a:gd name="connsiteX880" fmla="*/ 863251 w 1314450"/>
                <a:gd name="connsiteY880" fmla="*/ 1712214 h 1876425"/>
                <a:gd name="connsiteX881" fmla="*/ 860012 w 1314450"/>
                <a:gd name="connsiteY881" fmla="*/ 1708118 h 1876425"/>
                <a:gd name="connsiteX882" fmla="*/ 866204 w 1314450"/>
                <a:gd name="connsiteY882" fmla="*/ 1704880 h 1876425"/>
                <a:gd name="connsiteX883" fmla="*/ 871633 w 1314450"/>
                <a:gd name="connsiteY883" fmla="*/ 1712119 h 1876425"/>
                <a:gd name="connsiteX884" fmla="*/ 871251 w 1314450"/>
                <a:gd name="connsiteY884" fmla="*/ 1715929 h 1876425"/>
                <a:gd name="connsiteX885" fmla="*/ 878205 w 1314450"/>
                <a:gd name="connsiteY885" fmla="*/ 1722596 h 1876425"/>
                <a:gd name="connsiteX886" fmla="*/ 879824 w 1314450"/>
                <a:gd name="connsiteY886" fmla="*/ 1729264 h 1876425"/>
                <a:gd name="connsiteX887" fmla="*/ 870871 w 1314450"/>
                <a:gd name="connsiteY887" fmla="*/ 1738884 h 1876425"/>
                <a:gd name="connsiteX888" fmla="*/ 874109 w 1314450"/>
                <a:gd name="connsiteY888" fmla="*/ 1748981 h 1876425"/>
                <a:gd name="connsiteX889" fmla="*/ 860679 w 1314450"/>
                <a:gd name="connsiteY889" fmla="*/ 1756696 h 1876425"/>
                <a:gd name="connsiteX890" fmla="*/ 838295 w 1314450"/>
                <a:gd name="connsiteY890" fmla="*/ 1755077 h 1876425"/>
                <a:gd name="connsiteX891" fmla="*/ 826580 w 1314450"/>
                <a:gd name="connsiteY891" fmla="*/ 1763173 h 1876425"/>
                <a:gd name="connsiteX892" fmla="*/ 814483 w 1314450"/>
                <a:gd name="connsiteY892" fmla="*/ 1760030 h 1876425"/>
                <a:gd name="connsiteX893" fmla="*/ 807625 w 1314450"/>
                <a:gd name="connsiteY893" fmla="*/ 1755267 h 1876425"/>
                <a:gd name="connsiteX894" fmla="*/ 791813 w 1314450"/>
                <a:gd name="connsiteY894" fmla="*/ 1754505 h 1876425"/>
                <a:gd name="connsiteX895" fmla="*/ 785241 w 1314450"/>
                <a:gd name="connsiteY895" fmla="*/ 1772793 h 1876425"/>
                <a:gd name="connsiteX896" fmla="*/ 786479 w 1314450"/>
                <a:gd name="connsiteY896" fmla="*/ 1774889 h 1876425"/>
                <a:gd name="connsiteX897" fmla="*/ 777907 w 1314450"/>
                <a:gd name="connsiteY897" fmla="*/ 1786700 h 1876425"/>
                <a:gd name="connsiteX898" fmla="*/ 758761 w 1314450"/>
                <a:gd name="connsiteY898" fmla="*/ 1790414 h 1876425"/>
                <a:gd name="connsiteX899" fmla="*/ 750856 w 1314450"/>
                <a:gd name="connsiteY899" fmla="*/ 1779651 h 1876425"/>
                <a:gd name="connsiteX900" fmla="*/ 728376 w 1314450"/>
                <a:gd name="connsiteY900" fmla="*/ 1762316 h 1876425"/>
                <a:gd name="connsiteX901" fmla="*/ 721900 w 1314450"/>
                <a:gd name="connsiteY901" fmla="*/ 1749933 h 1876425"/>
                <a:gd name="connsiteX902" fmla="*/ 715804 w 1314450"/>
                <a:gd name="connsiteY902" fmla="*/ 1745456 h 1876425"/>
                <a:gd name="connsiteX903" fmla="*/ 713232 w 1314450"/>
                <a:gd name="connsiteY903" fmla="*/ 1737741 h 1876425"/>
                <a:gd name="connsiteX904" fmla="*/ 709517 w 1314450"/>
                <a:gd name="connsiteY904" fmla="*/ 1741456 h 1876425"/>
                <a:gd name="connsiteX905" fmla="*/ 696277 w 1314450"/>
                <a:gd name="connsiteY905" fmla="*/ 1738027 h 1876425"/>
                <a:gd name="connsiteX906" fmla="*/ 668274 w 1314450"/>
                <a:gd name="connsiteY906" fmla="*/ 1739170 h 1876425"/>
                <a:gd name="connsiteX907" fmla="*/ 657796 w 1314450"/>
                <a:gd name="connsiteY907" fmla="*/ 1748123 h 1876425"/>
                <a:gd name="connsiteX908" fmla="*/ 651129 w 1314450"/>
                <a:gd name="connsiteY908" fmla="*/ 1749743 h 1876425"/>
                <a:gd name="connsiteX909" fmla="*/ 654939 w 1314450"/>
                <a:gd name="connsiteY909" fmla="*/ 1759077 h 1876425"/>
                <a:gd name="connsiteX910" fmla="*/ 656654 w 1314450"/>
                <a:gd name="connsiteY910" fmla="*/ 1783556 h 1876425"/>
                <a:gd name="connsiteX911" fmla="*/ 644366 w 1314450"/>
                <a:gd name="connsiteY911" fmla="*/ 1795463 h 1876425"/>
                <a:gd name="connsiteX912" fmla="*/ 651986 w 1314450"/>
                <a:gd name="connsiteY912" fmla="*/ 1811369 h 1876425"/>
                <a:gd name="connsiteX913" fmla="*/ 651986 w 1314450"/>
                <a:gd name="connsiteY913" fmla="*/ 1832801 h 1876425"/>
                <a:gd name="connsiteX914" fmla="*/ 641414 w 1314450"/>
                <a:gd name="connsiteY914" fmla="*/ 1847184 h 1876425"/>
                <a:gd name="connsiteX915" fmla="*/ 636841 w 1314450"/>
                <a:gd name="connsiteY915" fmla="*/ 1847374 h 1876425"/>
                <a:gd name="connsiteX916" fmla="*/ 635794 w 1314450"/>
                <a:gd name="connsiteY916" fmla="*/ 1850231 h 1876425"/>
                <a:gd name="connsiteX917" fmla="*/ 633793 w 1314450"/>
                <a:gd name="connsiteY917" fmla="*/ 1843850 h 1876425"/>
                <a:gd name="connsiteX918" fmla="*/ 629508 w 1314450"/>
                <a:gd name="connsiteY918" fmla="*/ 1844707 h 1876425"/>
                <a:gd name="connsiteX919" fmla="*/ 629508 w 1314450"/>
                <a:gd name="connsiteY919" fmla="*/ 1841087 h 1876425"/>
                <a:gd name="connsiteX920" fmla="*/ 626745 w 1314450"/>
                <a:gd name="connsiteY920" fmla="*/ 1841850 h 1876425"/>
                <a:gd name="connsiteX921" fmla="*/ 620077 w 1314450"/>
                <a:gd name="connsiteY921" fmla="*/ 1844802 h 1876425"/>
                <a:gd name="connsiteX922" fmla="*/ 618839 w 1314450"/>
                <a:gd name="connsiteY922" fmla="*/ 1848898 h 1876425"/>
                <a:gd name="connsiteX923" fmla="*/ 606933 w 1314450"/>
                <a:gd name="connsiteY923" fmla="*/ 1860709 h 1876425"/>
                <a:gd name="connsiteX924" fmla="*/ 598170 w 1314450"/>
                <a:gd name="connsiteY924" fmla="*/ 1855375 h 1876425"/>
                <a:gd name="connsiteX925" fmla="*/ 582930 w 1314450"/>
                <a:gd name="connsiteY925" fmla="*/ 1863281 h 1876425"/>
                <a:gd name="connsiteX926" fmla="*/ 576453 w 1314450"/>
                <a:gd name="connsiteY926" fmla="*/ 1855851 h 1876425"/>
                <a:gd name="connsiteX927" fmla="*/ 563689 w 1314450"/>
                <a:gd name="connsiteY927" fmla="*/ 1858233 h 1876425"/>
                <a:gd name="connsiteX928" fmla="*/ 549307 w 1314450"/>
                <a:gd name="connsiteY928" fmla="*/ 1857280 h 1876425"/>
                <a:gd name="connsiteX929" fmla="*/ 545306 w 1314450"/>
                <a:gd name="connsiteY929" fmla="*/ 1858137 h 1876425"/>
                <a:gd name="connsiteX930" fmla="*/ 535781 w 1314450"/>
                <a:gd name="connsiteY930" fmla="*/ 1867281 h 1876425"/>
                <a:gd name="connsiteX931" fmla="*/ 535210 w 1314450"/>
                <a:gd name="connsiteY931" fmla="*/ 1873758 h 1876425"/>
                <a:gd name="connsiteX932" fmla="*/ 525209 w 1314450"/>
                <a:gd name="connsiteY932" fmla="*/ 1876139 h 1876425"/>
                <a:gd name="connsiteX933" fmla="*/ 524446 w 1314450"/>
                <a:gd name="connsiteY933" fmla="*/ 1870805 h 1876425"/>
                <a:gd name="connsiteX934" fmla="*/ 533971 w 1314450"/>
                <a:gd name="connsiteY934" fmla="*/ 1855946 h 1876425"/>
                <a:gd name="connsiteX935" fmla="*/ 518922 w 1314450"/>
                <a:gd name="connsiteY935" fmla="*/ 1856804 h 1876425"/>
                <a:gd name="connsiteX936" fmla="*/ 521208 w 1314450"/>
                <a:gd name="connsiteY936" fmla="*/ 1852803 h 1876425"/>
                <a:gd name="connsiteX937" fmla="*/ 531686 w 1314450"/>
                <a:gd name="connsiteY937" fmla="*/ 1852994 h 1876425"/>
                <a:gd name="connsiteX938" fmla="*/ 526447 w 1314450"/>
                <a:gd name="connsiteY938" fmla="*/ 1840802 h 1876425"/>
                <a:gd name="connsiteX939" fmla="*/ 520732 w 1314450"/>
                <a:gd name="connsiteY939" fmla="*/ 1839183 h 1876425"/>
                <a:gd name="connsiteX940" fmla="*/ 511588 w 1314450"/>
                <a:gd name="connsiteY940" fmla="*/ 1831658 h 1876425"/>
                <a:gd name="connsiteX941" fmla="*/ 502348 w 1314450"/>
                <a:gd name="connsiteY941" fmla="*/ 1818037 h 1876425"/>
                <a:gd name="connsiteX942" fmla="*/ 496252 w 1314450"/>
                <a:gd name="connsiteY942" fmla="*/ 1814417 h 1876425"/>
                <a:gd name="connsiteX943" fmla="*/ 493300 w 1314450"/>
                <a:gd name="connsiteY943" fmla="*/ 1804130 h 1876425"/>
                <a:gd name="connsiteX944" fmla="*/ 487489 w 1314450"/>
                <a:gd name="connsiteY944" fmla="*/ 1798701 h 1876425"/>
                <a:gd name="connsiteX945" fmla="*/ 487775 w 1314450"/>
                <a:gd name="connsiteY945" fmla="*/ 1790129 h 1876425"/>
                <a:gd name="connsiteX946" fmla="*/ 504158 w 1314450"/>
                <a:gd name="connsiteY946" fmla="*/ 1778603 h 1876425"/>
                <a:gd name="connsiteX947" fmla="*/ 511873 w 1314450"/>
                <a:gd name="connsiteY947" fmla="*/ 1768317 h 1876425"/>
                <a:gd name="connsiteX948" fmla="*/ 518255 w 1314450"/>
                <a:gd name="connsiteY948" fmla="*/ 1751648 h 1876425"/>
                <a:gd name="connsiteX949" fmla="*/ 532257 w 1314450"/>
                <a:gd name="connsiteY949" fmla="*/ 1738694 h 1876425"/>
                <a:gd name="connsiteX950" fmla="*/ 527018 w 1314450"/>
                <a:gd name="connsiteY950" fmla="*/ 1732121 h 1876425"/>
                <a:gd name="connsiteX951" fmla="*/ 520827 w 1314450"/>
                <a:gd name="connsiteY951" fmla="*/ 1731645 h 1876425"/>
                <a:gd name="connsiteX952" fmla="*/ 520636 w 1314450"/>
                <a:gd name="connsiteY952" fmla="*/ 1728026 h 1876425"/>
                <a:gd name="connsiteX953" fmla="*/ 527304 w 1314450"/>
                <a:gd name="connsiteY953" fmla="*/ 1709547 h 1876425"/>
                <a:gd name="connsiteX954" fmla="*/ 528733 w 1314450"/>
                <a:gd name="connsiteY954" fmla="*/ 1691640 h 1876425"/>
                <a:gd name="connsiteX955" fmla="*/ 533686 w 1314450"/>
                <a:gd name="connsiteY955" fmla="*/ 1682306 h 1876425"/>
                <a:gd name="connsiteX956" fmla="*/ 522923 w 1314450"/>
                <a:gd name="connsiteY956" fmla="*/ 1671352 h 1876425"/>
                <a:gd name="connsiteX957" fmla="*/ 520922 w 1314450"/>
                <a:gd name="connsiteY957" fmla="*/ 1664589 h 1876425"/>
                <a:gd name="connsiteX958" fmla="*/ 523017 w 1314450"/>
                <a:gd name="connsiteY958" fmla="*/ 1661732 h 1876425"/>
                <a:gd name="connsiteX959" fmla="*/ 512064 w 1314450"/>
                <a:gd name="connsiteY959" fmla="*/ 1670018 h 1876425"/>
                <a:gd name="connsiteX960" fmla="*/ 493300 w 1314450"/>
                <a:gd name="connsiteY960" fmla="*/ 1665923 h 1876425"/>
                <a:gd name="connsiteX961" fmla="*/ 486918 w 1314450"/>
                <a:gd name="connsiteY961" fmla="*/ 1655350 h 1876425"/>
                <a:gd name="connsiteX962" fmla="*/ 463963 w 1314450"/>
                <a:gd name="connsiteY962" fmla="*/ 1632680 h 1876425"/>
                <a:gd name="connsiteX963" fmla="*/ 442436 w 1314450"/>
                <a:gd name="connsiteY963" fmla="*/ 1600391 h 1876425"/>
                <a:gd name="connsiteX964" fmla="*/ 455486 w 1314450"/>
                <a:gd name="connsiteY964" fmla="*/ 1587246 h 1876425"/>
                <a:gd name="connsiteX965" fmla="*/ 465106 w 1314450"/>
                <a:gd name="connsiteY965" fmla="*/ 1567148 h 1876425"/>
                <a:gd name="connsiteX966" fmla="*/ 483584 w 1314450"/>
                <a:gd name="connsiteY966" fmla="*/ 1555147 h 1876425"/>
                <a:gd name="connsiteX967" fmla="*/ 488823 w 1314450"/>
                <a:gd name="connsiteY967" fmla="*/ 1544384 h 1876425"/>
                <a:gd name="connsiteX968" fmla="*/ 484823 w 1314450"/>
                <a:gd name="connsiteY968" fmla="*/ 1538288 h 1876425"/>
                <a:gd name="connsiteX969" fmla="*/ 473583 w 1314450"/>
                <a:gd name="connsiteY969" fmla="*/ 1530477 h 1876425"/>
                <a:gd name="connsiteX970" fmla="*/ 472726 w 1314450"/>
                <a:gd name="connsiteY970" fmla="*/ 1525524 h 1876425"/>
                <a:gd name="connsiteX971" fmla="*/ 466344 w 1314450"/>
                <a:gd name="connsiteY971" fmla="*/ 1521238 h 1876425"/>
                <a:gd name="connsiteX972" fmla="*/ 466154 w 1314450"/>
                <a:gd name="connsiteY972" fmla="*/ 1517237 h 1876425"/>
                <a:gd name="connsiteX973" fmla="*/ 460724 w 1314450"/>
                <a:gd name="connsiteY973" fmla="*/ 1512665 h 1876425"/>
                <a:gd name="connsiteX974" fmla="*/ 461962 w 1314450"/>
                <a:gd name="connsiteY974" fmla="*/ 1511237 h 1876425"/>
                <a:gd name="connsiteX975" fmla="*/ 454819 w 1314450"/>
                <a:gd name="connsiteY975" fmla="*/ 1505808 h 1876425"/>
                <a:gd name="connsiteX976" fmla="*/ 446056 w 1314450"/>
                <a:gd name="connsiteY976" fmla="*/ 1509998 h 1876425"/>
                <a:gd name="connsiteX977" fmla="*/ 436436 w 1314450"/>
                <a:gd name="connsiteY977" fmla="*/ 1510189 h 1876425"/>
                <a:gd name="connsiteX978" fmla="*/ 430149 w 1314450"/>
                <a:gd name="connsiteY978" fmla="*/ 1515809 h 1876425"/>
                <a:gd name="connsiteX979" fmla="*/ 430244 w 1314450"/>
                <a:gd name="connsiteY979" fmla="*/ 1523429 h 1876425"/>
                <a:gd name="connsiteX980" fmla="*/ 436626 w 1314450"/>
                <a:gd name="connsiteY980" fmla="*/ 1528858 h 1876425"/>
                <a:gd name="connsiteX981" fmla="*/ 425863 w 1314450"/>
                <a:gd name="connsiteY981" fmla="*/ 1541526 h 1876425"/>
                <a:gd name="connsiteX982" fmla="*/ 407670 w 1314450"/>
                <a:gd name="connsiteY982" fmla="*/ 1553242 h 1876425"/>
                <a:gd name="connsiteX983" fmla="*/ 397288 w 1314450"/>
                <a:gd name="connsiteY983" fmla="*/ 1554099 h 1876425"/>
                <a:gd name="connsiteX984" fmla="*/ 387858 w 1314450"/>
                <a:gd name="connsiteY984" fmla="*/ 1558576 h 1876425"/>
                <a:gd name="connsiteX985" fmla="*/ 370713 w 1314450"/>
                <a:gd name="connsiteY985" fmla="*/ 1570959 h 1876425"/>
                <a:gd name="connsiteX986" fmla="*/ 378714 w 1314450"/>
                <a:gd name="connsiteY986" fmla="*/ 1576007 h 1876425"/>
                <a:gd name="connsiteX987" fmla="*/ 384048 w 1314450"/>
                <a:gd name="connsiteY987" fmla="*/ 1586484 h 1876425"/>
                <a:gd name="connsiteX988" fmla="*/ 381571 w 1314450"/>
                <a:gd name="connsiteY988" fmla="*/ 1587627 h 1876425"/>
                <a:gd name="connsiteX989" fmla="*/ 383572 w 1314450"/>
                <a:gd name="connsiteY989" fmla="*/ 1596390 h 1876425"/>
                <a:gd name="connsiteX990" fmla="*/ 398621 w 1314450"/>
                <a:gd name="connsiteY990" fmla="*/ 1613250 h 1876425"/>
                <a:gd name="connsiteX991" fmla="*/ 397955 w 1314450"/>
                <a:gd name="connsiteY991" fmla="*/ 1617917 h 1876425"/>
                <a:gd name="connsiteX992" fmla="*/ 379286 w 1314450"/>
                <a:gd name="connsiteY992" fmla="*/ 1631442 h 1876425"/>
                <a:gd name="connsiteX993" fmla="*/ 373380 w 1314450"/>
                <a:gd name="connsiteY993" fmla="*/ 1639062 h 1876425"/>
                <a:gd name="connsiteX994" fmla="*/ 366426 w 1314450"/>
                <a:gd name="connsiteY994" fmla="*/ 1641729 h 1876425"/>
                <a:gd name="connsiteX995" fmla="*/ 341852 w 1314450"/>
                <a:gd name="connsiteY995" fmla="*/ 1664303 h 1876425"/>
                <a:gd name="connsiteX996" fmla="*/ 330994 w 1314450"/>
                <a:gd name="connsiteY996" fmla="*/ 1661922 h 1876425"/>
                <a:gd name="connsiteX997" fmla="*/ 321659 w 1314450"/>
                <a:gd name="connsiteY997" fmla="*/ 1646873 h 1876425"/>
                <a:gd name="connsiteX998" fmla="*/ 315373 w 1314450"/>
                <a:gd name="connsiteY998" fmla="*/ 1652492 h 1876425"/>
                <a:gd name="connsiteX999" fmla="*/ 312039 w 1314450"/>
                <a:gd name="connsiteY999" fmla="*/ 1660303 h 1876425"/>
                <a:gd name="connsiteX1000" fmla="*/ 314611 w 1314450"/>
                <a:gd name="connsiteY1000" fmla="*/ 1669923 h 1876425"/>
                <a:gd name="connsiteX1001" fmla="*/ 311944 w 1314450"/>
                <a:gd name="connsiteY1001" fmla="*/ 1674686 h 1876425"/>
                <a:gd name="connsiteX1002" fmla="*/ 279940 w 1314450"/>
                <a:gd name="connsiteY1002" fmla="*/ 1704594 h 1876425"/>
                <a:gd name="connsiteX1003" fmla="*/ 810768 w 1314450"/>
                <a:gd name="connsiteY1003" fmla="*/ 480251 h 1876425"/>
                <a:gd name="connsiteX1004" fmla="*/ 824293 w 1314450"/>
                <a:gd name="connsiteY1004" fmla="*/ 483775 h 1876425"/>
                <a:gd name="connsiteX1005" fmla="*/ 825246 w 1314450"/>
                <a:gd name="connsiteY1005" fmla="*/ 477584 h 1876425"/>
                <a:gd name="connsiteX1006" fmla="*/ 820008 w 1314450"/>
                <a:gd name="connsiteY1006" fmla="*/ 481870 h 1876425"/>
                <a:gd name="connsiteX1007" fmla="*/ 810768 w 1314450"/>
                <a:gd name="connsiteY1007" fmla="*/ 480251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</a:cxnLst>
              <a:rect l="l" t="t" r="r" b="b"/>
              <a:pathLst>
                <a:path w="1314450" h="1876425">
                  <a:moveTo>
                    <a:pt x="1028319" y="1498568"/>
                  </a:moveTo>
                  <a:lnTo>
                    <a:pt x="1030986" y="1498473"/>
                  </a:lnTo>
                  <a:lnTo>
                    <a:pt x="1028224" y="1500664"/>
                  </a:lnTo>
                  <a:lnTo>
                    <a:pt x="1025271" y="1499521"/>
                  </a:lnTo>
                  <a:lnTo>
                    <a:pt x="1028319" y="1498568"/>
                  </a:lnTo>
                  <a:close/>
                  <a:moveTo>
                    <a:pt x="279940" y="1704594"/>
                  </a:moveTo>
                  <a:lnTo>
                    <a:pt x="278130" y="1693259"/>
                  </a:lnTo>
                  <a:lnTo>
                    <a:pt x="266986" y="1687544"/>
                  </a:lnTo>
                  <a:lnTo>
                    <a:pt x="260318" y="1669256"/>
                  </a:lnTo>
                  <a:lnTo>
                    <a:pt x="261747" y="1665351"/>
                  </a:lnTo>
                  <a:lnTo>
                    <a:pt x="254889" y="1652207"/>
                  </a:lnTo>
                  <a:lnTo>
                    <a:pt x="250222" y="1648778"/>
                  </a:lnTo>
                  <a:lnTo>
                    <a:pt x="242697" y="1645825"/>
                  </a:lnTo>
                  <a:lnTo>
                    <a:pt x="236315" y="1646587"/>
                  </a:lnTo>
                  <a:lnTo>
                    <a:pt x="232315" y="1642777"/>
                  </a:lnTo>
                  <a:lnTo>
                    <a:pt x="224790" y="1641062"/>
                  </a:lnTo>
                  <a:lnTo>
                    <a:pt x="208502" y="1660779"/>
                  </a:lnTo>
                  <a:lnTo>
                    <a:pt x="203930" y="1662589"/>
                  </a:lnTo>
                  <a:lnTo>
                    <a:pt x="194691" y="1655921"/>
                  </a:lnTo>
                  <a:lnTo>
                    <a:pt x="190405" y="1656874"/>
                  </a:lnTo>
                  <a:lnTo>
                    <a:pt x="184499" y="1644587"/>
                  </a:lnTo>
                  <a:lnTo>
                    <a:pt x="178689" y="1644968"/>
                  </a:lnTo>
                  <a:lnTo>
                    <a:pt x="176593" y="1647444"/>
                  </a:lnTo>
                  <a:lnTo>
                    <a:pt x="173164" y="1644206"/>
                  </a:lnTo>
                  <a:lnTo>
                    <a:pt x="180880" y="1631347"/>
                  </a:lnTo>
                  <a:lnTo>
                    <a:pt x="181642" y="1628489"/>
                  </a:lnTo>
                  <a:lnTo>
                    <a:pt x="178594" y="1625537"/>
                  </a:lnTo>
                  <a:lnTo>
                    <a:pt x="168211" y="1641729"/>
                  </a:lnTo>
                  <a:lnTo>
                    <a:pt x="160782" y="1636109"/>
                  </a:lnTo>
                  <a:lnTo>
                    <a:pt x="154305" y="1626584"/>
                  </a:lnTo>
                  <a:lnTo>
                    <a:pt x="164116" y="1616869"/>
                  </a:lnTo>
                  <a:lnTo>
                    <a:pt x="162782" y="1615154"/>
                  </a:lnTo>
                  <a:lnTo>
                    <a:pt x="152019" y="1623060"/>
                  </a:lnTo>
                  <a:lnTo>
                    <a:pt x="148400" y="1618869"/>
                  </a:lnTo>
                  <a:lnTo>
                    <a:pt x="150400" y="1612773"/>
                  </a:lnTo>
                  <a:lnTo>
                    <a:pt x="146399" y="1610773"/>
                  </a:lnTo>
                  <a:lnTo>
                    <a:pt x="146304" y="1607344"/>
                  </a:lnTo>
                  <a:lnTo>
                    <a:pt x="162211" y="1592104"/>
                  </a:lnTo>
                  <a:lnTo>
                    <a:pt x="160401" y="1586675"/>
                  </a:lnTo>
                  <a:lnTo>
                    <a:pt x="158877" y="1591151"/>
                  </a:lnTo>
                  <a:lnTo>
                    <a:pt x="148876" y="1599819"/>
                  </a:lnTo>
                  <a:lnTo>
                    <a:pt x="144780" y="1601629"/>
                  </a:lnTo>
                  <a:lnTo>
                    <a:pt x="142780" y="1597914"/>
                  </a:lnTo>
                  <a:lnTo>
                    <a:pt x="135541" y="1599724"/>
                  </a:lnTo>
                  <a:lnTo>
                    <a:pt x="132207" y="1590580"/>
                  </a:lnTo>
                  <a:lnTo>
                    <a:pt x="117062" y="1569244"/>
                  </a:lnTo>
                  <a:lnTo>
                    <a:pt x="123158" y="1562386"/>
                  </a:lnTo>
                  <a:lnTo>
                    <a:pt x="124111" y="1555433"/>
                  </a:lnTo>
                  <a:lnTo>
                    <a:pt x="110490" y="1556480"/>
                  </a:lnTo>
                  <a:lnTo>
                    <a:pt x="109918" y="1551623"/>
                  </a:lnTo>
                  <a:lnTo>
                    <a:pt x="115443" y="1548670"/>
                  </a:lnTo>
                  <a:lnTo>
                    <a:pt x="114300" y="1544288"/>
                  </a:lnTo>
                  <a:lnTo>
                    <a:pt x="105632" y="1545336"/>
                  </a:lnTo>
                  <a:lnTo>
                    <a:pt x="104584" y="1535430"/>
                  </a:lnTo>
                  <a:lnTo>
                    <a:pt x="96679" y="1539335"/>
                  </a:lnTo>
                  <a:lnTo>
                    <a:pt x="98203" y="1529906"/>
                  </a:lnTo>
                  <a:lnTo>
                    <a:pt x="108014" y="1520667"/>
                  </a:lnTo>
                  <a:lnTo>
                    <a:pt x="109251" y="1522857"/>
                  </a:lnTo>
                  <a:lnTo>
                    <a:pt x="112490" y="1520762"/>
                  </a:lnTo>
                  <a:lnTo>
                    <a:pt x="114205" y="1525334"/>
                  </a:lnTo>
                  <a:lnTo>
                    <a:pt x="118015" y="1523810"/>
                  </a:lnTo>
                  <a:lnTo>
                    <a:pt x="104204" y="1496949"/>
                  </a:lnTo>
                  <a:lnTo>
                    <a:pt x="102108" y="1498473"/>
                  </a:lnTo>
                  <a:lnTo>
                    <a:pt x="98489" y="1493234"/>
                  </a:lnTo>
                  <a:lnTo>
                    <a:pt x="103632" y="1486758"/>
                  </a:lnTo>
                  <a:lnTo>
                    <a:pt x="98870" y="1481995"/>
                  </a:lnTo>
                  <a:lnTo>
                    <a:pt x="107156" y="1477042"/>
                  </a:lnTo>
                  <a:lnTo>
                    <a:pt x="104394" y="1469803"/>
                  </a:lnTo>
                  <a:lnTo>
                    <a:pt x="115729" y="1471422"/>
                  </a:lnTo>
                  <a:lnTo>
                    <a:pt x="113252" y="1467136"/>
                  </a:lnTo>
                  <a:lnTo>
                    <a:pt x="122301" y="1460278"/>
                  </a:lnTo>
                  <a:lnTo>
                    <a:pt x="119062" y="1446181"/>
                  </a:lnTo>
                  <a:lnTo>
                    <a:pt x="121920" y="1439894"/>
                  </a:lnTo>
                  <a:lnTo>
                    <a:pt x="110966" y="1396365"/>
                  </a:lnTo>
                  <a:lnTo>
                    <a:pt x="84391" y="1400175"/>
                  </a:lnTo>
                  <a:lnTo>
                    <a:pt x="76295" y="1403985"/>
                  </a:lnTo>
                  <a:lnTo>
                    <a:pt x="74866" y="1400937"/>
                  </a:lnTo>
                  <a:lnTo>
                    <a:pt x="57721" y="1407128"/>
                  </a:lnTo>
                  <a:lnTo>
                    <a:pt x="52292" y="1389888"/>
                  </a:lnTo>
                  <a:lnTo>
                    <a:pt x="56198" y="1363028"/>
                  </a:lnTo>
                  <a:lnTo>
                    <a:pt x="60865" y="1361218"/>
                  </a:lnTo>
                  <a:lnTo>
                    <a:pt x="65913" y="1354550"/>
                  </a:lnTo>
                  <a:lnTo>
                    <a:pt x="64008" y="1344454"/>
                  </a:lnTo>
                  <a:lnTo>
                    <a:pt x="65627" y="1338167"/>
                  </a:lnTo>
                  <a:lnTo>
                    <a:pt x="77152" y="1328261"/>
                  </a:lnTo>
                  <a:lnTo>
                    <a:pt x="59722" y="1307211"/>
                  </a:lnTo>
                  <a:lnTo>
                    <a:pt x="53340" y="1292733"/>
                  </a:lnTo>
                  <a:lnTo>
                    <a:pt x="53245" y="1284637"/>
                  </a:lnTo>
                  <a:lnTo>
                    <a:pt x="57341" y="1282542"/>
                  </a:lnTo>
                  <a:lnTo>
                    <a:pt x="53054" y="1282922"/>
                  </a:lnTo>
                  <a:lnTo>
                    <a:pt x="53054" y="1277874"/>
                  </a:lnTo>
                  <a:lnTo>
                    <a:pt x="67246" y="1269683"/>
                  </a:lnTo>
                  <a:lnTo>
                    <a:pt x="65341" y="1268254"/>
                  </a:lnTo>
                  <a:lnTo>
                    <a:pt x="68485" y="1262158"/>
                  </a:lnTo>
                  <a:lnTo>
                    <a:pt x="61626" y="1255014"/>
                  </a:lnTo>
                  <a:lnTo>
                    <a:pt x="64865" y="1252823"/>
                  </a:lnTo>
                  <a:lnTo>
                    <a:pt x="61055" y="1250918"/>
                  </a:lnTo>
                  <a:lnTo>
                    <a:pt x="52674" y="1230249"/>
                  </a:lnTo>
                  <a:lnTo>
                    <a:pt x="55626" y="1206818"/>
                  </a:lnTo>
                  <a:lnTo>
                    <a:pt x="49435" y="1205103"/>
                  </a:lnTo>
                  <a:lnTo>
                    <a:pt x="51911" y="1199484"/>
                  </a:lnTo>
                  <a:lnTo>
                    <a:pt x="46482" y="1197674"/>
                  </a:lnTo>
                  <a:lnTo>
                    <a:pt x="46958" y="1192244"/>
                  </a:lnTo>
                  <a:lnTo>
                    <a:pt x="51530" y="1191768"/>
                  </a:lnTo>
                  <a:lnTo>
                    <a:pt x="51530" y="1186053"/>
                  </a:lnTo>
                  <a:lnTo>
                    <a:pt x="56007" y="1185767"/>
                  </a:lnTo>
                  <a:lnTo>
                    <a:pt x="56292" y="1181100"/>
                  </a:lnTo>
                  <a:lnTo>
                    <a:pt x="53245" y="1179481"/>
                  </a:lnTo>
                  <a:lnTo>
                    <a:pt x="55816" y="1163193"/>
                  </a:lnTo>
                  <a:lnTo>
                    <a:pt x="56292" y="1170337"/>
                  </a:lnTo>
                  <a:lnTo>
                    <a:pt x="61532" y="1171480"/>
                  </a:lnTo>
                  <a:lnTo>
                    <a:pt x="63532" y="1161574"/>
                  </a:lnTo>
                  <a:lnTo>
                    <a:pt x="75914" y="1156335"/>
                  </a:lnTo>
                  <a:lnTo>
                    <a:pt x="76295" y="1130332"/>
                  </a:lnTo>
                  <a:lnTo>
                    <a:pt x="74105" y="1129094"/>
                  </a:lnTo>
                  <a:lnTo>
                    <a:pt x="76867" y="1120712"/>
                  </a:lnTo>
                  <a:lnTo>
                    <a:pt x="84106" y="1120521"/>
                  </a:lnTo>
                  <a:lnTo>
                    <a:pt x="81534" y="1132904"/>
                  </a:lnTo>
                  <a:lnTo>
                    <a:pt x="90011" y="1133570"/>
                  </a:lnTo>
                  <a:lnTo>
                    <a:pt x="89058" y="1118902"/>
                  </a:lnTo>
                  <a:lnTo>
                    <a:pt x="95917" y="1117664"/>
                  </a:lnTo>
                  <a:lnTo>
                    <a:pt x="96202" y="1115283"/>
                  </a:lnTo>
                  <a:lnTo>
                    <a:pt x="105632" y="1117759"/>
                  </a:lnTo>
                  <a:lnTo>
                    <a:pt x="108775" y="1103471"/>
                  </a:lnTo>
                  <a:lnTo>
                    <a:pt x="114681" y="1103376"/>
                  </a:lnTo>
                  <a:lnTo>
                    <a:pt x="117539" y="1112044"/>
                  </a:lnTo>
                  <a:lnTo>
                    <a:pt x="127158" y="1114139"/>
                  </a:lnTo>
                  <a:lnTo>
                    <a:pt x="130016" y="1122426"/>
                  </a:lnTo>
                  <a:lnTo>
                    <a:pt x="136207" y="1122140"/>
                  </a:lnTo>
                  <a:lnTo>
                    <a:pt x="143256" y="1116902"/>
                  </a:lnTo>
                  <a:lnTo>
                    <a:pt x="145637" y="1102805"/>
                  </a:lnTo>
                  <a:lnTo>
                    <a:pt x="130111" y="1098804"/>
                  </a:lnTo>
                  <a:lnTo>
                    <a:pt x="130683" y="1082993"/>
                  </a:lnTo>
                  <a:lnTo>
                    <a:pt x="128207" y="1069753"/>
                  </a:lnTo>
                  <a:lnTo>
                    <a:pt x="124873" y="1062514"/>
                  </a:lnTo>
                  <a:lnTo>
                    <a:pt x="120396" y="1063847"/>
                  </a:lnTo>
                  <a:lnTo>
                    <a:pt x="121444" y="1059085"/>
                  </a:lnTo>
                  <a:lnTo>
                    <a:pt x="143827" y="1038606"/>
                  </a:lnTo>
                  <a:lnTo>
                    <a:pt x="169450" y="1038035"/>
                  </a:lnTo>
                  <a:lnTo>
                    <a:pt x="188405" y="1030129"/>
                  </a:lnTo>
                  <a:lnTo>
                    <a:pt x="180404" y="1022604"/>
                  </a:lnTo>
                  <a:lnTo>
                    <a:pt x="192595" y="1010793"/>
                  </a:lnTo>
                  <a:lnTo>
                    <a:pt x="188595" y="1008317"/>
                  </a:lnTo>
                  <a:lnTo>
                    <a:pt x="191357" y="1005364"/>
                  </a:lnTo>
                  <a:lnTo>
                    <a:pt x="186118" y="991743"/>
                  </a:lnTo>
                  <a:lnTo>
                    <a:pt x="208121" y="982123"/>
                  </a:lnTo>
                  <a:lnTo>
                    <a:pt x="241268" y="979742"/>
                  </a:lnTo>
                  <a:lnTo>
                    <a:pt x="242983" y="975455"/>
                  </a:lnTo>
                  <a:lnTo>
                    <a:pt x="240316" y="964597"/>
                  </a:lnTo>
                  <a:lnTo>
                    <a:pt x="248221" y="962120"/>
                  </a:lnTo>
                  <a:lnTo>
                    <a:pt x="244221" y="951167"/>
                  </a:lnTo>
                  <a:lnTo>
                    <a:pt x="249555" y="945071"/>
                  </a:lnTo>
                  <a:lnTo>
                    <a:pt x="243935" y="943261"/>
                  </a:lnTo>
                  <a:lnTo>
                    <a:pt x="235172" y="932021"/>
                  </a:lnTo>
                  <a:lnTo>
                    <a:pt x="224409" y="935831"/>
                  </a:lnTo>
                  <a:lnTo>
                    <a:pt x="223266" y="927259"/>
                  </a:lnTo>
                  <a:lnTo>
                    <a:pt x="215741" y="914591"/>
                  </a:lnTo>
                  <a:lnTo>
                    <a:pt x="198596" y="921353"/>
                  </a:lnTo>
                  <a:lnTo>
                    <a:pt x="200025" y="929640"/>
                  </a:lnTo>
                  <a:lnTo>
                    <a:pt x="190024" y="928021"/>
                  </a:lnTo>
                  <a:lnTo>
                    <a:pt x="178975" y="919925"/>
                  </a:lnTo>
                  <a:lnTo>
                    <a:pt x="163544" y="924116"/>
                  </a:lnTo>
                  <a:lnTo>
                    <a:pt x="161449" y="904875"/>
                  </a:lnTo>
                  <a:lnTo>
                    <a:pt x="153352" y="907161"/>
                  </a:lnTo>
                  <a:lnTo>
                    <a:pt x="147828" y="904780"/>
                  </a:lnTo>
                  <a:lnTo>
                    <a:pt x="143351" y="907256"/>
                  </a:lnTo>
                  <a:lnTo>
                    <a:pt x="135350" y="882206"/>
                  </a:lnTo>
                  <a:lnTo>
                    <a:pt x="129445" y="882015"/>
                  </a:lnTo>
                  <a:lnTo>
                    <a:pt x="123254" y="872966"/>
                  </a:lnTo>
                  <a:lnTo>
                    <a:pt x="117443" y="856298"/>
                  </a:lnTo>
                  <a:lnTo>
                    <a:pt x="112490" y="858298"/>
                  </a:lnTo>
                  <a:lnTo>
                    <a:pt x="110585" y="866680"/>
                  </a:lnTo>
                  <a:lnTo>
                    <a:pt x="105537" y="873157"/>
                  </a:lnTo>
                  <a:lnTo>
                    <a:pt x="97631" y="871919"/>
                  </a:lnTo>
                  <a:lnTo>
                    <a:pt x="88964" y="877348"/>
                  </a:lnTo>
                  <a:lnTo>
                    <a:pt x="76581" y="871157"/>
                  </a:lnTo>
                  <a:lnTo>
                    <a:pt x="72866" y="874204"/>
                  </a:lnTo>
                  <a:lnTo>
                    <a:pt x="63341" y="872204"/>
                  </a:lnTo>
                  <a:lnTo>
                    <a:pt x="62103" y="869537"/>
                  </a:lnTo>
                  <a:lnTo>
                    <a:pt x="59055" y="869823"/>
                  </a:lnTo>
                  <a:lnTo>
                    <a:pt x="60579" y="864870"/>
                  </a:lnTo>
                  <a:lnTo>
                    <a:pt x="56864" y="860298"/>
                  </a:lnTo>
                  <a:lnTo>
                    <a:pt x="50482" y="870014"/>
                  </a:lnTo>
                  <a:lnTo>
                    <a:pt x="56674" y="876586"/>
                  </a:lnTo>
                  <a:lnTo>
                    <a:pt x="60579" y="888302"/>
                  </a:lnTo>
                  <a:lnTo>
                    <a:pt x="58007" y="893731"/>
                  </a:lnTo>
                  <a:lnTo>
                    <a:pt x="54197" y="894112"/>
                  </a:lnTo>
                  <a:lnTo>
                    <a:pt x="34671" y="884777"/>
                  </a:lnTo>
                  <a:lnTo>
                    <a:pt x="47816" y="869252"/>
                  </a:lnTo>
                  <a:lnTo>
                    <a:pt x="33147" y="860108"/>
                  </a:lnTo>
                  <a:lnTo>
                    <a:pt x="25622" y="851726"/>
                  </a:lnTo>
                  <a:lnTo>
                    <a:pt x="20193" y="838962"/>
                  </a:lnTo>
                  <a:lnTo>
                    <a:pt x="16478" y="813530"/>
                  </a:lnTo>
                  <a:lnTo>
                    <a:pt x="9525" y="806482"/>
                  </a:lnTo>
                  <a:lnTo>
                    <a:pt x="11049" y="796862"/>
                  </a:lnTo>
                  <a:lnTo>
                    <a:pt x="38576" y="785432"/>
                  </a:lnTo>
                  <a:lnTo>
                    <a:pt x="85820" y="796957"/>
                  </a:lnTo>
                  <a:lnTo>
                    <a:pt x="103061" y="797338"/>
                  </a:lnTo>
                  <a:lnTo>
                    <a:pt x="103156" y="785432"/>
                  </a:lnTo>
                  <a:lnTo>
                    <a:pt x="111919" y="774668"/>
                  </a:lnTo>
                  <a:lnTo>
                    <a:pt x="120777" y="769525"/>
                  </a:lnTo>
                  <a:lnTo>
                    <a:pt x="124396" y="754666"/>
                  </a:lnTo>
                  <a:lnTo>
                    <a:pt x="132302" y="744569"/>
                  </a:lnTo>
                  <a:lnTo>
                    <a:pt x="141732" y="716090"/>
                  </a:lnTo>
                  <a:lnTo>
                    <a:pt x="144685" y="687229"/>
                  </a:lnTo>
                  <a:lnTo>
                    <a:pt x="140780" y="688086"/>
                  </a:lnTo>
                  <a:lnTo>
                    <a:pt x="128778" y="671703"/>
                  </a:lnTo>
                  <a:lnTo>
                    <a:pt x="120301" y="665321"/>
                  </a:lnTo>
                  <a:lnTo>
                    <a:pt x="107537" y="659702"/>
                  </a:lnTo>
                  <a:lnTo>
                    <a:pt x="110109" y="652272"/>
                  </a:lnTo>
                  <a:lnTo>
                    <a:pt x="92011" y="653701"/>
                  </a:lnTo>
                  <a:lnTo>
                    <a:pt x="95536" y="625983"/>
                  </a:lnTo>
                  <a:lnTo>
                    <a:pt x="94298" y="623411"/>
                  </a:lnTo>
                  <a:lnTo>
                    <a:pt x="91916" y="624078"/>
                  </a:lnTo>
                  <a:lnTo>
                    <a:pt x="91630" y="621316"/>
                  </a:lnTo>
                  <a:lnTo>
                    <a:pt x="89154" y="622554"/>
                  </a:lnTo>
                  <a:lnTo>
                    <a:pt x="87630" y="616553"/>
                  </a:lnTo>
                  <a:lnTo>
                    <a:pt x="92964" y="616744"/>
                  </a:lnTo>
                  <a:lnTo>
                    <a:pt x="98107" y="575120"/>
                  </a:lnTo>
                  <a:lnTo>
                    <a:pt x="111443" y="576644"/>
                  </a:lnTo>
                  <a:lnTo>
                    <a:pt x="115824" y="582930"/>
                  </a:lnTo>
                  <a:lnTo>
                    <a:pt x="118682" y="583216"/>
                  </a:lnTo>
                  <a:lnTo>
                    <a:pt x="124873" y="581787"/>
                  </a:lnTo>
                  <a:lnTo>
                    <a:pt x="126111" y="578453"/>
                  </a:lnTo>
                  <a:lnTo>
                    <a:pt x="130588" y="576644"/>
                  </a:lnTo>
                  <a:lnTo>
                    <a:pt x="151638" y="577977"/>
                  </a:lnTo>
                  <a:lnTo>
                    <a:pt x="151162" y="570643"/>
                  </a:lnTo>
                  <a:lnTo>
                    <a:pt x="146875" y="561785"/>
                  </a:lnTo>
                  <a:lnTo>
                    <a:pt x="151924" y="561880"/>
                  </a:lnTo>
                  <a:lnTo>
                    <a:pt x="148876" y="553308"/>
                  </a:lnTo>
                  <a:lnTo>
                    <a:pt x="170212" y="546164"/>
                  </a:lnTo>
                  <a:lnTo>
                    <a:pt x="166021" y="542449"/>
                  </a:lnTo>
                  <a:lnTo>
                    <a:pt x="169069" y="540163"/>
                  </a:lnTo>
                  <a:lnTo>
                    <a:pt x="168973" y="535972"/>
                  </a:lnTo>
                  <a:lnTo>
                    <a:pt x="159830" y="535686"/>
                  </a:lnTo>
                  <a:lnTo>
                    <a:pt x="159734" y="532924"/>
                  </a:lnTo>
                  <a:lnTo>
                    <a:pt x="127349" y="536353"/>
                  </a:lnTo>
                  <a:lnTo>
                    <a:pt x="126587" y="533591"/>
                  </a:lnTo>
                  <a:lnTo>
                    <a:pt x="106013" y="531971"/>
                  </a:lnTo>
                  <a:lnTo>
                    <a:pt x="110204" y="519494"/>
                  </a:lnTo>
                  <a:lnTo>
                    <a:pt x="97060" y="505778"/>
                  </a:lnTo>
                  <a:lnTo>
                    <a:pt x="83248" y="482251"/>
                  </a:lnTo>
                  <a:lnTo>
                    <a:pt x="87344" y="467201"/>
                  </a:lnTo>
                  <a:lnTo>
                    <a:pt x="70199" y="462344"/>
                  </a:lnTo>
                  <a:lnTo>
                    <a:pt x="42576" y="464725"/>
                  </a:lnTo>
                  <a:lnTo>
                    <a:pt x="34100" y="459772"/>
                  </a:lnTo>
                  <a:lnTo>
                    <a:pt x="48292" y="428530"/>
                  </a:lnTo>
                  <a:lnTo>
                    <a:pt x="58007" y="417671"/>
                  </a:lnTo>
                  <a:lnTo>
                    <a:pt x="62865" y="407861"/>
                  </a:lnTo>
                  <a:lnTo>
                    <a:pt x="56769" y="403955"/>
                  </a:lnTo>
                  <a:lnTo>
                    <a:pt x="101918" y="390716"/>
                  </a:lnTo>
                  <a:lnTo>
                    <a:pt x="96488" y="376523"/>
                  </a:lnTo>
                  <a:lnTo>
                    <a:pt x="111823" y="391382"/>
                  </a:lnTo>
                  <a:lnTo>
                    <a:pt x="122491" y="389001"/>
                  </a:lnTo>
                  <a:lnTo>
                    <a:pt x="123920" y="395573"/>
                  </a:lnTo>
                  <a:lnTo>
                    <a:pt x="139255" y="394621"/>
                  </a:lnTo>
                  <a:lnTo>
                    <a:pt x="153257" y="402717"/>
                  </a:lnTo>
                  <a:lnTo>
                    <a:pt x="156686" y="402908"/>
                  </a:lnTo>
                  <a:lnTo>
                    <a:pt x="154114" y="402146"/>
                  </a:lnTo>
                  <a:lnTo>
                    <a:pt x="154305" y="384429"/>
                  </a:lnTo>
                  <a:lnTo>
                    <a:pt x="144209" y="349568"/>
                  </a:lnTo>
                  <a:lnTo>
                    <a:pt x="152591" y="341090"/>
                  </a:lnTo>
                  <a:lnTo>
                    <a:pt x="170498" y="332899"/>
                  </a:lnTo>
                  <a:lnTo>
                    <a:pt x="173069" y="325660"/>
                  </a:lnTo>
                  <a:lnTo>
                    <a:pt x="169450" y="315563"/>
                  </a:lnTo>
                  <a:lnTo>
                    <a:pt x="163925" y="316802"/>
                  </a:lnTo>
                  <a:lnTo>
                    <a:pt x="168402" y="314611"/>
                  </a:lnTo>
                  <a:lnTo>
                    <a:pt x="166116" y="306991"/>
                  </a:lnTo>
                  <a:lnTo>
                    <a:pt x="232220" y="298514"/>
                  </a:lnTo>
                  <a:lnTo>
                    <a:pt x="239935" y="294704"/>
                  </a:lnTo>
                  <a:lnTo>
                    <a:pt x="247364" y="296323"/>
                  </a:lnTo>
                  <a:lnTo>
                    <a:pt x="238887" y="276892"/>
                  </a:lnTo>
                  <a:lnTo>
                    <a:pt x="234125" y="258032"/>
                  </a:lnTo>
                  <a:lnTo>
                    <a:pt x="249174" y="251174"/>
                  </a:lnTo>
                  <a:lnTo>
                    <a:pt x="273272" y="250793"/>
                  </a:lnTo>
                  <a:lnTo>
                    <a:pt x="263652" y="230219"/>
                  </a:lnTo>
                  <a:lnTo>
                    <a:pt x="274606" y="229553"/>
                  </a:lnTo>
                  <a:lnTo>
                    <a:pt x="281368" y="226409"/>
                  </a:lnTo>
                  <a:lnTo>
                    <a:pt x="276796" y="217170"/>
                  </a:lnTo>
                  <a:lnTo>
                    <a:pt x="284131" y="214789"/>
                  </a:lnTo>
                  <a:lnTo>
                    <a:pt x="276606" y="199835"/>
                  </a:lnTo>
                  <a:lnTo>
                    <a:pt x="271843" y="203454"/>
                  </a:lnTo>
                  <a:lnTo>
                    <a:pt x="268224" y="198120"/>
                  </a:lnTo>
                  <a:lnTo>
                    <a:pt x="263176" y="199644"/>
                  </a:lnTo>
                  <a:lnTo>
                    <a:pt x="254508" y="171736"/>
                  </a:lnTo>
                  <a:lnTo>
                    <a:pt x="258318" y="175736"/>
                  </a:lnTo>
                  <a:lnTo>
                    <a:pt x="261461" y="174403"/>
                  </a:lnTo>
                  <a:lnTo>
                    <a:pt x="258604" y="167354"/>
                  </a:lnTo>
                  <a:lnTo>
                    <a:pt x="270320" y="160401"/>
                  </a:lnTo>
                  <a:lnTo>
                    <a:pt x="273653" y="161163"/>
                  </a:lnTo>
                  <a:lnTo>
                    <a:pt x="272605" y="158115"/>
                  </a:lnTo>
                  <a:lnTo>
                    <a:pt x="281464" y="159829"/>
                  </a:lnTo>
                  <a:lnTo>
                    <a:pt x="311372" y="139351"/>
                  </a:lnTo>
                  <a:lnTo>
                    <a:pt x="314325" y="133921"/>
                  </a:lnTo>
                  <a:lnTo>
                    <a:pt x="330232" y="128683"/>
                  </a:lnTo>
                  <a:lnTo>
                    <a:pt x="326898" y="109728"/>
                  </a:lnTo>
                  <a:lnTo>
                    <a:pt x="328232" y="117062"/>
                  </a:lnTo>
                  <a:lnTo>
                    <a:pt x="335089" y="114491"/>
                  </a:lnTo>
                  <a:lnTo>
                    <a:pt x="337947" y="125159"/>
                  </a:lnTo>
                  <a:lnTo>
                    <a:pt x="340328" y="124492"/>
                  </a:lnTo>
                  <a:lnTo>
                    <a:pt x="338518" y="117729"/>
                  </a:lnTo>
                  <a:lnTo>
                    <a:pt x="343948" y="119348"/>
                  </a:lnTo>
                  <a:lnTo>
                    <a:pt x="348139" y="133541"/>
                  </a:lnTo>
                  <a:lnTo>
                    <a:pt x="363474" y="142780"/>
                  </a:lnTo>
                  <a:lnTo>
                    <a:pt x="382905" y="147066"/>
                  </a:lnTo>
                  <a:lnTo>
                    <a:pt x="383286" y="149924"/>
                  </a:lnTo>
                  <a:lnTo>
                    <a:pt x="390811" y="148876"/>
                  </a:lnTo>
                  <a:lnTo>
                    <a:pt x="399192" y="154115"/>
                  </a:lnTo>
                  <a:lnTo>
                    <a:pt x="403003" y="147447"/>
                  </a:lnTo>
                  <a:lnTo>
                    <a:pt x="429292" y="149733"/>
                  </a:lnTo>
                  <a:lnTo>
                    <a:pt x="439102" y="158020"/>
                  </a:lnTo>
                  <a:lnTo>
                    <a:pt x="440245" y="150781"/>
                  </a:lnTo>
                  <a:lnTo>
                    <a:pt x="451009" y="159449"/>
                  </a:lnTo>
                  <a:lnTo>
                    <a:pt x="453390" y="158210"/>
                  </a:lnTo>
                  <a:lnTo>
                    <a:pt x="464058" y="171164"/>
                  </a:lnTo>
                  <a:lnTo>
                    <a:pt x="465677" y="169640"/>
                  </a:lnTo>
                  <a:lnTo>
                    <a:pt x="468630" y="172688"/>
                  </a:lnTo>
                  <a:lnTo>
                    <a:pt x="466344" y="179546"/>
                  </a:lnTo>
                  <a:lnTo>
                    <a:pt x="468820" y="188976"/>
                  </a:lnTo>
                  <a:lnTo>
                    <a:pt x="483870" y="181642"/>
                  </a:lnTo>
                  <a:lnTo>
                    <a:pt x="485680" y="188786"/>
                  </a:lnTo>
                  <a:lnTo>
                    <a:pt x="488823" y="187547"/>
                  </a:lnTo>
                  <a:lnTo>
                    <a:pt x="499205" y="203168"/>
                  </a:lnTo>
                  <a:lnTo>
                    <a:pt x="493776" y="207454"/>
                  </a:lnTo>
                  <a:lnTo>
                    <a:pt x="498539" y="213265"/>
                  </a:lnTo>
                  <a:lnTo>
                    <a:pt x="507302" y="210788"/>
                  </a:lnTo>
                  <a:lnTo>
                    <a:pt x="501586" y="214027"/>
                  </a:lnTo>
                  <a:lnTo>
                    <a:pt x="501872" y="217932"/>
                  </a:lnTo>
                  <a:lnTo>
                    <a:pt x="496634" y="221837"/>
                  </a:lnTo>
                  <a:lnTo>
                    <a:pt x="485870" y="225552"/>
                  </a:lnTo>
                  <a:lnTo>
                    <a:pt x="469392" y="246412"/>
                  </a:lnTo>
                  <a:lnTo>
                    <a:pt x="464630" y="243935"/>
                  </a:lnTo>
                  <a:lnTo>
                    <a:pt x="460534" y="249650"/>
                  </a:lnTo>
                  <a:lnTo>
                    <a:pt x="464534" y="254508"/>
                  </a:lnTo>
                  <a:lnTo>
                    <a:pt x="457486" y="265557"/>
                  </a:lnTo>
                  <a:lnTo>
                    <a:pt x="466154" y="277940"/>
                  </a:lnTo>
                  <a:lnTo>
                    <a:pt x="455105" y="271462"/>
                  </a:lnTo>
                  <a:lnTo>
                    <a:pt x="450437" y="272225"/>
                  </a:lnTo>
                  <a:lnTo>
                    <a:pt x="425863" y="297085"/>
                  </a:lnTo>
                  <a:lnTo>
                    <a:pt x="450247" y="323469"/>
                  </a:lnTo>
                  <a:lnTo>
                    <a:pt x="456533" y="334042"/>
                  </a:lnTo>
                  <a:lnTo>
                    <a:pt x="456629" y="338900"/>
                  </a:lnTo>
                  <a:lnTo>
                    <a:pt x="446723" y="343471"/>
                  </a:lnTo>
                  <a:lnTo>
                    <a:pt x="454819" y="351568"/>
                  </a:lnTo>
                  <a:lnTo>
                    <a:pt x="451961" y="355854"/>
                  </a:lnTo>
                  <a:lnTo>
                    <a:pt x="437864" y="364903"/>
                  </a:lnTo>
                  <a:lnTo>
                    <a:pt x="437483" y="367856"/>
                  </a:lnTo>
                  <a:lnTo>
                    <a:pt x="430530" y="370808"/>
                  </a:lnTo>
                  <a:lnTo>
                    <a:pt x="432625" y="372332"/>
                  </a:lnTo>
                  <a:lnTo>
                    <a:pt x="419005" y="386715"/>
                  </a:lnTo>
                  <a:lnTo>
                    <a:pt x="422243" y="384048"/>
                  </a:lnTo>
                  <a:lnTo>
                    <a:pt x="425958" y="388334"/>
                  </a:lnTo>
                  <a:lnTo>
                    <a:pt x="410623" y="408051"/>
                  </a:lnTo>
                  <a:lnTo>
                    <a:pt x="415766" y="414147"/>
                  </a:lnTo>
                  <a:lnTo>
                    <a:pt x="402145" y="430816"/>
                  </a:lnTo>
                  <a:lnTo>
                    <a:pt x="395383" y="429292"/>
                  </a:lnTo>
                  <a:lnTo>
                    <a:pt x="390525" y="436054"/>
                  </a:lnTo>
                  <a:lnTo>
                    <a:pt x="395478" y="440531"/>
                  </a:lnTo>
                  <a:lnTo>
                    <a:pt x="381667" y="460724"/>
                  </a:lnTo>
                  <a:lnTo>
                    <a:pt x="382048" y="468154"/>
                  </a:lnTo>
                  <a:lnTo>
                    <a:pt x="379095" y="474821"/>
                  </a:lnTo>
                  <a:lnTo>
                    <a:pt x="379952" y="480536"/>
                  </a:lnTo>
                  <a:lnTo>
                    <a:pt x="393478" y="478155"/>
                  </a:lnTo>
                  <a:lnTo>
                    <a:pt x="408146" y="482632"/>
                  </a:lnTo>
                  <a:lnTo>
                    <a:pt x="412718" y="491395"/>
                  </a:lnTo>
                  <a:lnTo>
                    <a:pt x="413671" y="504254"/>
                  </a:lnTo>
                  <a:lnTo>
                    <a:pt x="430244" y="523685"/>
                  </a:lnTo>
                  <a:lnTo>
                    <a:pt x="428339" y="530638"/>
                  </a:lnTo>
                  <a:lnTo>
                    <a:pt x="421386" y="535305"/>
                  </a:lnTo>
                  <a:lnTo>
                    <a:pt x="417671" y="534258"/>
                  </a:lnTo>
                  <a:lnTo>
                    <a:pt x="410718" y="539496"/>
                  </a:lnTo>
                  <a:lnTo>
                    <a:pt x="388620" y="546830"/>
                  </a:lnTo>
                  <a:lnTo>
                    <a:pt x="388239" y="571595"/>
                  </a:lnTo>
                  <a:lnTo>
                    <a:pt x="384239" y="577691"/>
                  </a:lnTo>
                  <a:lnTo>
                    <a:pt x="403289" y="598265"/>
                  </a:lnTo>
                  <a:lnTo>
                    <a:pt x="422815" y="611505"/>
                  </a:lnTo>
                  <a:lnTo>
                    <a:pt x="416909" y="619316"/>
                  </a:lnTo>
                  <a:lnTo>
                    <a:pt x="421291" y="632746"/>
                  </a:lnTo>
                  <a:lnTo>
                    <a:pt x="441960" y="654749"/>
                  </a:lnTo>
                  <a:lnTo>
                    <a:pt x="435197" y="665036"/>
                  </a:lnTo>
                  <a:lnTo>
                    <a:pt x="445103" y="677990"/>
                  </a:lnTo>
                  <a:lnTo>
                    <a:pt x="456152" y="677704"/>
                  </a:lnTo>
                  <a:lnTo>
                    <a:pt x="456724" y="681323"/>
                  </a:lnTo>
                  <a:lnTo>
                    <a:pt x="465106" y="680466"/>
                  </a:lnTo>
                  <a:lnTo>
                    <a:pt x="469487" y="691039"/>
                  </a:lnTo>
                  <a:lnTo>
                    <a:pt x="478155" y="690944"/>
                  </a:lnTo>
                  <a:lnTo>
                    <a:pt x="495967" y="697135"/>
                  </a:lnTo>
                  <a:lnTo>
                    <a:pt x="497014" y="691991"/>
                  </a:lnTo>
                  <a:lnTo>
                    <a:pt x="501396" y="694658"/>
                  </a:lnTo>
                  <a:lnTo>
                    <a:pt x="500443" y="698659"/>
                  </a:lnTo>
                  <a:lnTo>
                    <a:pt x="517207" y="706184"/>
                  </a:lnTo>
                  <a:lnTo>
                    <a:pt x="532829" y="702659"/>
                  </a:lnTo>
                  <a:lnTo>
                    <a:pt x="538449" y="697897"/>
                  </a:lnTo>
                  <a:lnTo>
                    <a:pt x="554736" y="693420"/>
                  </a:lnTo>
                  <a:lnTo>
                    <a:pt x="571024" y="695516"/>
                  </a:lnTo>
                  <a:lnTo>
                    <a:pt x="606933" y="687515"/>
                  </a:lnTo>
                  <a:lnTo>
                    <a:pt x="610648" y="685324"/>
                  </a:lnTo>
                  <a:lnTo>
                    <a:pt x="609505" y="675799"/>
                  </a:lnTo>
                  <a:lnTo>
                    <a:pt x="613982" y="678085"/>
                  </a:lnTo>
                  <a:lnTo>
                    <a:pt x="619030" y="675894"/>
                  </a:lnTo>
                  <a:lnTo>
                    <a:pt x="622554" y="681895"/>
                  </a:lnTo>
                  <a:lnTo>
                    <a:pt x="625030" y="668846"/>
                  </a:lnTo>
                  <a:lnTo>
                    <a:pt x="627126" y="668941"/>
                  </a:lnTo>
                  <a:lnTo>
                    <a:pt x="626650" y="673037"/>
                  </a:lnTo>
                  <a:lnTo>
                    <a:pt x="629412" y="673513"/>
                  </a:lnTo>
                  <a:lnTo>
                    <a:pt x="629221" y="675799"/>
                  </a:lnTo>
                  <a:lnTo>
                    <a:pt x="636841" y="679609"/>
                  </a:lnTo>
                  <a:lnTo>
                    <a:pt x="641890" y="678561"/>
                  </a:lnTo>
                  <a:lnTo>
                    <a:pt x="646938" y="682085"/>
                  </a:lnTo>
                  <a:lnTo>
                    <a:pt x="655701" y="675704"/>
                  </a:lnTo>
                  <a:lnTo>
                    <a:pt x="665607" y="689229"/>
                  </a:lnTo>
                  <a:lnTo>
                    <a:pt x="668274" y="685514"/>
                  </a:lnTo>
                  <a:lnTo>
                    <a:pt x="676084" y="686943"/>
                  </a:lnTo>
                  <a:lnTo>
                    <a:pt x="675989" y="689134"/>
                  </a:lnTo>
                  <a:lnTo>
                    <a:pt x="680085" y="688467"/>
                  </a:lnTo>
                  <a:lnTo>
                    <a:pt x="677133" y="695230"/>
                  </a:lnTo>
                  <a:lnTo>
                    <a:pt x="681133" y="695801"/>
                  </a:lnTo>
                  <a:lnTo>
                    <a:pt x="681514" y="699611"/>
                  </a:lnTo>
                  <a:lnTo>
                    <a:pt x="690563" y="697040"/>
                  </a:lnTo>
                  <a:lnTo>
                    <a:pt x="689039" y="703136"/>
                  </a:lnTo>
                  <a:lnTo>
                    <a:pt x="699516" y="702088"/>
                  </a:lnTo>
                  <a:lnTo>
                    <a:pt x="699040" y="705421"/>
                  </a:lnTo>
                  <a:lnTo>
                    <a:pt x="695801" y="706374"/>
                  </a:lnTo>
                  <a:lnTo>
                    <a:pt x="707231" y="716661"/>
                  </a:lnTo>
                  <a:lnTo>
                    <a:pt x="719900" y="738378"/>
                  </a:lnTo>
                  <a:lnTo>
                    <a:pt x="723900" y="735521"/>
                  </a:lnTo>
                  <a:lnTo>
                    <a:pt x="725329" y="739140"/>
                  </a:lnTo>
                  <a:lnTo>
                    <a:pt x="721233" y="741712"/>
                  </a:lnTo>
                  <a:lnTo>
                    <a:pt x="719614" y="753618"/>
                  </a:lnTo>
                  <a:lnTo>
                    <a:pt x="722281" y="766096"/>
                  </a:lnTo>
                  <a:lnTo>
                    <a:pt x="726377" y="766096"/>
                  </a:lnTo>
                  <a:lnTo>
                    <a:pt x="745807" y="785051"/>
                  </a:lnTo>
                  <a:lnTo>
                    <a:pt x="750475" y="785051"/>
                  </a:lnTo>
                  <a:lnTo>
                    <a:pt x="778288" y="779336"/>
                  </a:lnTo>
                  <a:lnTo>
                    <a:pt x="797147" y="770858"/>
                  </a:lnTo>
                  <a:lnTo>
                    <a:pt x="801814" y="762000"/>
                  </a:lnTo>
                  <a:lnTo>
                    <a:pt x="797909" y="754761"/>
                  </a:lnTo>
                  <a:lnTo>
                    <a:pt x="805720" y="746189"/>
                  </a:lnTo>
                  <a:lnTo>
                    <a:pt x="811816" y="752189"/>
                  </a:lnTo>
                  <a:lnTo>
                    <a:pt x="817626" y="752666"/>
                  </a:lnTo>
                  <a:lnTo>
                    <a:pt x="822389" y="749046"/>
                  </a:lnTo>
                  <a:lnTo>
                    <a:pt x="819436" y="733425"/>
                  </a:lnTo>
                  <a:lnTo>
                    <a:pt x="811244" y="730758"/>
                  </a:lnTo>
                  <a:lnTo>
                    <a:pt x="810673" y="726758"/>
                  </a:lnTo>
                  <a:lnTo>
                    <a:pt x="805149" y="725805"/>
                  </a:lnTo>
                  <a:lnTo>
                    <a:pt x="806768" y="722281"/>
                  </a:lnTo>
                  <a:lnTo>
                    <a:pt x="789051" y="710756"/>
                  </a:lnTo>
                  <a:lnTo>
                    <a:pt x="775335" y="705517"/>
                  </a:lnTo>
                  <a:lnTo>
                    <a:pt x="773335" y="695801"/>
                  </a:lnTo>
                  <a:lnTo>
                    <a:pt x="764953" y="693611"/>
                  </a:lnTo>
                  <a:lnTo>
                    <a:pt x="759809" y="678752"/>
                  </a:lnTo>
                  <a:lnTo>
                    <a:pt x="756190" y="675418"/>
                  </a:lnTo>
                  <a:lnTo>
                    <a:pt x="751141" y="675227"/>
                  </a:lnTo>
                  <a:lnTo>
                    <a:pt x="754285" y="666369"/>
                  </a:lnTo>
                  <a:lnTo>
                    <a:pt x="757618" y="663893"/>
                  </a:lnTo>
                  <a:lnTo>
                    <a:pt x="761619" y="666655"/>
                  </a:lnTo>
                  <a:lnTo>
                    <a:pt x="765143" y="665798"/>
                  </a:lnTo>
                  <a:lnTo>
                    <a:pt x="766191" y="662845"/>
                  </a:lnTo>
                  <a:lnTo>
                    <a:pt x="761619" y="660273"/>
                  </a:lnTo>
                  <a:lnTo>
                    <a:pt x="762095" y="656273"/>
                  </a:lnTo>
                  <a:lnTo>
                    <a:pt x="765048" y="655415"/>
                  </a:lnTo>
                  <a:lnTo>
                    <a:pt x="765429" y="651510"/>
                  </a:lnTo>
                  <a:lnTo>
                    <a:pt x="762286" y="648176"/>
                  </a:lnTo>
                  <a:lnTo>
                    <a:pt x="768572" y="615125"/>
                  </a:lnTo>
                  <a:lnTo>
                    <a:pt x="767049" y="610934"/>
                  </a:lnTo>
                  <a:lnTo>
                    <a:pt x="760857" y="647510"/>
                  </a:lnTo>
                  <a:lnTo>
                    <a:pt x="759714" y="640080"/>
                  </a:lnTo>
                  <a:lnTo>
                    <a:pt x="765810" y="610743"/>
                  </a:lnTo>
                  <a:lnTo>
                    <a:pt x="748570" y="607600"/>
                  </a:lnTo>
                  <a:lnTo>
                    <a:pt x="746093" y="586931"/>
                  </a:lnTo>
                  <a:lnTo>
                    <a:pt x="733996" y="566833"/>
                  </a:lnTo>
                  <a:lnTo>
                    <a:pt x="741521" y="563404"/>
                  </a:lnTo>
                  <a:lnTo>
                    <a:pt x="739426" y="552641"/>
                  </a:lnTo>
                  <a:lnTo>
                    <a:pt x="743902" y="547497"/>
                  </a:lnTo>
                  <a:lnTo>
                    <a:pt x="748093" y="533305"/>
                  </a:lnTo>
                  <a:lnTo>
                    <a:pt x="753618" y="529876"/>
                  </a:lnTo>
                  <a:lnTo>
                    <a:pt x="753999" y="523113"/>
                  </a:lnTo>
                  <a:lnTo>
                    <a:pt x="760000" y="520446"/>
                  </a:lnTo>
                  <a:lnTo>
                    <a:pt x="764095" y="525590"/>
                  </a:lnTo>
                  <a:lnTo>
                    <a:pt x="759714" y="515969"/>
                  </a:lnTo>
                  <a:lnTo>
                    <a:pt x="768477" y="508826"/>
                  </a:lnTo>
                  <a:lnTo>
                    <a:pt x="771716" y="500729"/>
                  </a:lnTo>
                  <a:lnTo>
                    <a:pt x="775335" y="497205"/>
                  </a:lnTo>
                  <a:lnTo>
                    <a:pt x="782669" y="495586"/>
                  </a:lnTo>
                  <a:lnTo>
                    <a:pt x="782860" y="492347"/>
                  </a:lnTo>
                  <a:lnTo>
                    <a:pt x="796480" y="482441"/>
                  </a:lnTo>
                  <a:lnTo>
                    <a:pt x="806482" y="479679"/>
                  </a:lnTo>
                  <a:lnTo>
                    <a:pt x="803434" y="478155"/>
                  </a:lnTo>
                  <a:lnTo>
                    <a:pt x="803910" y="470535"/>
                  </a:lnTo>
                  <a:lnTo>
                    <a:pt x="812387" y="458438"/>
                  </a:lnTo>
                  <a:lnTo>
                    <a:pt x="802862" y="440055"/>
                  </a:lnTo>
                  <a:lnTo>
                    <a:pt x="786003" y="419100"/>
                  </a:lnTo>
                  <a:lnTo>
                    <a:pt x="789432" y="422243"/>
                  </a:lnTo>
                  <a:lnTo>
                    <a:pt x="798862" y="411766"/>
                  </a:lnTo>
                  <a:lnTo>
                    <a:pt x="793242" y="403860"/>
                  </a:lnTo>
                  <a:lnTo>
                    <a:pt x="798862" y="400050"/>
                  </a:lnTo>
                  <a:lnTo>
                    <a:pt x="792670" y="388049"/>
                  </a:lnTo>
                  <a:lnTo>
                    <a:pt x="790575" y="389001"/>
                  </a:lnTo>
                  <a:lnTo>
                    <a:pt x="775240" y="369284"/>
                  </a:lnTo>
                  <a:lnTo>
                    <a:pt x="767334" y="372713"/>
                  </a:lnTo>
                  <a:lnTo>
                    <a:pt x="761619" y="355854"/>
                  </a:lnTo>
                  <a:lnTo>
                    <a:pt x="761619" y="341090"/>
                  </a:lnTo>
                  <a:lnTo>
                    <a:pt x="754475" y="342043"/>
                  </a:lnTo>
                  <a:lnTo>
                    <a:pt x="752666" y="337566"/>
                  </a:lnTo>
                  <a:lnTo>
                    <a:pt x="748379" y="341186"/>
                  </a:lnTo>
                  <a:lnTo>
                    <a:pt x="743331" y="313658"/>
                  </a:lnTo>
                  <a:lnTo>
                    <a:pt x="745522" y="312706"/>
                  </a:lnTo>
                  <a:lnTo>
                    <a:pt x="741045" y="301752"/>
                  </a:lnTo>
                  <a:lnTo>
                    <a:pt x="751427" y="293846"/>
                  </a:lnTo>
                  <a:lnTo>
                    <a:pt x="747332" y="284226"/>
                  </a:lnTo>
                  <a:lnTo>
                    <a:pt x="751237" y="282321"/>
                  </a:lnTo>
                  <a:lnTo>
                    <a:pt x="748093" y="273177"/>
                  </a:lnTo>
                  <a:lnTo>
                    <a:pt x="753618" y="254603"/>
                  </a:lnTo>
                  <a:lnTo>
                    <a:pt x="751141" y="244221"/>
                  </a:lnTo>
                  <a:lnTo>
                    <a:pt x="748379" y="245174"/>
                  </a:lnTo>
                  <a:lnTo>
                    <a:pt x="746950" y="234982"/>
                  </a:lnTo>
                  <a:lnTo>
                    <a:pt x="744188" y="233934"/>
                  </a:lnTo>
                  <a:lnTo>
                    <a:pt x="743712" y="226695"/>
                  </a:lnTo>
                  <a:lnTo>
                    <a:pt x="747808" y="223933"/>
                  </a:lnTo>
                  <a:lnTo>
                    <a:pt x="736568" y="206502"/>
                  </a:lnTo>
                  <a:lnTo>
                    <a:pt x="739521" y="206978"/>
                  </a:lnTo>
                  <a:lnTo>
                    <a:pt x="737807" y="202692"/>
                  </a:lnTo>
                  <a:lnTo>
                    <a:pt x="749046" y="200501"/>
                  </a:lnTo>
                  <a:lnTo>
                    <a:pt x="764286" y="203740"/>
                  </a:lnTo>
                  <a:lnTo>
                    <a:pt x="767525" y="223076"/>
                  </a:lnTo>
                  <a:lnTo>
                    <a:pt x="777716" y="221266"/>
                  </a:lnTo>
                  <a:lnTo>
                    <a:pt x="784384" y="219456"/>
                  </a:lnTo>
                  <a:lnTo>
                    <a:pt x="782384" y="202025"/>
                  </a:lnTo>
                  <a:lnTo>
                    <a:pt x="800958" y="199835"/>
                  </a:lnTo>
                  <a:lnTo>
                    <a:pt x="804005" y="201930"/>
                  </a:lnTo>
                  <a:lnTo>
                    <a:pt x="803339" y="204502"/>
                  </a:lnTo>
                  <a:lnTo>
                    <a:pt x="838105" y="188119"/>
                  </a:lnTo>
                  <a:lnTo>
                    <a:pt x="834580" y="155448"/>
                  </a:lnTo>
                  <a:lnTo>
                    <a:pt x="827341" y="156115"/>
                  </a:lnTo>
                  <a:lnTo>
                    <a:pt x="824579" y="149162"/>
                  </a:lnTo>
                  <a:lnTo>
                    <a:pt x="836105" y="151448"/>
                  </a:lnTo>
                  <a:lnTo>
                    <a:pt x="823817" y="116967"/>
                  </a:lnTo>
                  <a:lnTo>
                    <a:pt x="825341" y="114300"/>
                  </a:lnTo>
                  <a:lnTo>
                    <a:pt x="820960" y="113252"/>
                  </a:lnTo>
                  <a:lnTo>
                    <a:pt x="818674" y="99917"/>
                  </a:lnTo>
                  <a:lnTo>
                    <a:pt x="813245" y="88392"/>
                  </a:lnTo>
                  <a:lnTo>
                    <a:pt x="817055" y="86773"/>
                  </a:lnTo>
                  <a:lnTo>
                    <a:pt x="823913" y="84392"/>
                  </a:lnTo>
                  <a:lnTo>
                    <a:pt x="812482" y="55626"/>
                  </a:lnTo>
                  <a:lnTo>
                    <a:pt x="846011" y="22955"/>
                  </a:lnTo>
                  <a:lnTo>
                    <a:pt x="856774" y="18098"/>
                  </a:lnTo>
                  <a:lnTo>
                    <a:pt x="865823" y="9525"/>
                  </a:lnTo>
                  <a:lnTo>
                    <a:pt x="873633" y="24956"/>
                  </a:lnTo>
                  <a:lnTo>
                    <a:pt x="887730" y="42672"/>
                  </a:lnTo>
                  <a:lnTo>
                    <a:pt x="889730" y="47625"/>
                  </a:lnTo>
                  <a:lnTo>
                    <a:pt x="887349" y="48768"/>
                  </a:lnTo>
                  <a:lnTo>
                    <a:pt x="892016" y="60579"/>
                  </a:lnTo>
                  <a:lnTo>
                    <a:pt x="902018" y="77057"/>
                  </a:lnTo>
                  <a:lnTo>
                    <a:pt x="905542" y="75057"/>
                  </a:lnTo>
                  <a:lnTo>
                    <a:pt x="913543" y="91345"/>
                  </a:lnTo>
                  <a:lnTo>
                    <a:pt x="922591" y="93154"/>
                  </a:lnTo>
                  <a:lnTo>
                    <a:pt x="933736" y="84487"/>
                  </a:lnTo>
                  <a:lnTo>
                    <a:pt x="937832" y="85154"/>
                  </a:lnTo>
                  <a:lnTo>
                    <a:pt x="953452" y="76771"/>
                  </a:lnTo>
                  <a:lnTo>
                    <a:pt x="953738" y="80772"/>
                  </a:lnTo>
                  <a:lnTo>
                    <a:pt x="951833" y="81058"/>
                  </a:lnTo>
                  <a:lnTo>
                    <a:pt x="953548" y="89916"/>
                  </a:lnTo>
                  <a:lnTo>
                    <a:pt x="957072" y="90487"/>
                  </a:lnTo>
                  <a:lnTo>
                    <a:pt x="960501" y="102013"/>
                  </a:lnTo>
                  <a:lnTo>
                    <a:pt x="947833" y="120015"/>
                  </a:lnTo>
                  <a:lnTo>
                    <a:pt x="952976" y="128587"/>
                  </a:lnTo>
                  <a:lnTo>
                    <a:pt x="949261" y="132017"/>
                  </a:lnTo>
                  <a:lnTo>
                    <a:pt x="952119" y="138208"/>
                  </a:lnTo>
                  <a:lnTo>
                    <a:pt x="948690" y="144780"/>
                  </a:lnTo>
                  <a:lnTo>
                    <a:pt x="958405" y="145447"/>
                  </a:lnTo>
                  <a:lnTo>
                    <a:pt x="960311" y="171069"/>
                  </a:lnTo>
                  <a:lnTo>
                    <a:pt x="972408" y="159925"/>
                  </a:lnTo>
                  <a:lnTo>
                    <a:pt x="984695" y="154495"/>
                  </a:lnTo>
                  <a:lnTo>
                    <a:pt x="984504" y="160592"/>
                  </a:lnTo>
                  <a:lnTo>
                    <a:pt x="1012507" y="186023"/>
                  </a:lnTo>
                  <a:lnTo>
                    <a:pt x="1022032" y="208312"/>
                  </a:lnTo>
                  <a:lnTo>
                    <a:pt x="1028129" y="210693"/>
                  </a:lnTo>
                  <a:lnTo>
                    <a:pt x="1030129" y="209455"/>
                  </a:lnTo>
                  <a:lnTo>
                    <a:pt x="1029176" y="206502"/>
                  </a:lnTo>
                  <a:lnTo>
                    <a:pt x="1044321" y="200978"/>
                  </a:lnTo>
                  <a:lnTo>
                    <a:pt x="1049274" y="209931"/>
                  </a:lnTo>
                  <a:lnTo>
                    <a:pt x="1055180" y="202787"/>
                  </a:lnTo>
                  <a:lnTo>
                    <a:pt x="1058704" y="209360"/>
                  </a:lnTo>
                  <a:lnTo>
                    <a:pt x="1043845" y="227171"/>
                  </a:lnTo>
                  <a:lnTo>
                    <a:pt x="1053370" y="243173"/>
                  </a:lnTo>
                  <a:lnTo>
                    <a:pt x="1043274" y="249269"/>
                  </a:lnTo>
                  <a:lnTo>
                    <a:pt x="1040320" y="260795"/>
                  </a:lnTo>
                  <a:lnTo>
                    <a:pt x="1033272" y="264319"/>
                  </a:lnTo>
                  <a:lnTo>
                    <a:pt x="1026605" y="272415"/>
                  </a:lnTo>
                  <a:lnTo>
                    <a:pt x="1021175" y="270224"/>
                  </a:lnTo>
                  <a:lnTo>
                    <a:pt x="1007936" y="276987"/>
                  </a:lnTo>
                  <a:lnTo>
                    <a:pt x="996696" y="287369"/>
                  </a:lnTo>
                  <a:lnTo>
                    <a:pt x="1001554" y="291465"/>
                  </a:lnTo>
                  <a:lnTo>
                    <a:pt x="999268" y="293751"/>
                  </a:lnTo>
                  <a:lnTo>
                    <a:pt x="1004030" y="297656"/>
                  </a:lnTo>
                  <a:lnTo>
                    <a:pt x="998696" y="298895"/>
                  </a:lnTo>
                  <a:lnTo>
                    <a:pt x="1005840" y="308134"/>
                  </a:lnTo>
                  <a:lnTo>
                    <a:pt x="999839" y="314896"/>
                  </a:lnTo>
                  <a:lnTo>
                    <a:pt x="1003364" y="322040"/>
                  </a:lnTo>
                  <a:lnTo>
                    <a:pt x="994315" y="329375"/>
                  </a:lnTo>
                  <a:lnTo>
                    <a:pt x="1004601" y="345186"/>
                  </a:lnTo>
                  <a:lnTo>
                    <a:pt x="997744" y="362998"/>
                  </a:lnTo>
                  <a:lnTo>
                    <a:pt x="1004601" y="369570"/>
                  </a:lnTo>
                  <a:lnTo>
                    <a:pt x="1002506" y="374904"/>
                  </a:lnTo>
                  <a:lnTo>
                    <a:pt x="1000125" y="373094"/>
                  </a:lnTo>
                  <a:lnTo>
                    <a:pt x="994124" y="382429"/>
                  </a:lnTo>
                  <a:lnTo>
                    <a:pt x="953358" y="419576"/>
                  </a:lnTo>
                  <a:lnTo>
                    <a:pt x="980789" y="443294"/>
                  </a:lnTo>
                  <a:lnTo>
                    <a:pt x="978503" y="445103"/>
                  </a:lnTo>
                  <a:lnTo>
                    <a:pt x="980980" y="458248"/>
                  </a:lnTo>
                  <a:lnTo>
                    <a:pt x="994029" y="486061"/>
                  </a:lnTo>
                  <a:lnTo>
                    <a:pt x="984028" y="512159"/>
                  </a:lnTo>
                  <a:lnTo>
                    <a:pt x="1017937" y="511969"/>
                  </a:lnTo>
                  <a:lnTo>
                    <a:pt x="1026414" y="507778"/>
                  </a:lnTo>
                  <a:lnTo>
                    <a:pt x="1029938" y="495110"/>
                  </a:lnTo>
                  <a:lnTo>
                    <a:pt x="1044226" y="504444"/>
                  </a:lnTo>
                  <a:lnTo>
                    <a:pt x="1046321" y="501777"/>
                  </a:lnTo>
                  <a:lnTo>
                    <a:pt x="1055465" y="509207"/>
                  </a:lnTo>
                  <a:lnTo>
                    <a:pt x="1060132" y="503492"/>
                  </a:lnTo>
                  <a:lnTo>
                    <a:pt x="1050798" y="496253"/>
                  </a:lnTo>
                  <a:lnTo>
                    <a:pt x="1051370" y="493871"/>
                  </a:lnTo>
                  <a:lnTo>
                    <a:pt x="1093756" y="530257"/>
                  </a:lnTo>
                  <a:lnTo>
                    <a:pt x="1090899" y="539401"/>
                  </a:lnTo>
                  <a:lnTo>
                    <a:pt x="1093375" y="543496"/>
                  </a:lnTo>
                  <a:lnTo>
                    <a:pt x="1077183" y="549212"/>
                  </a:lnTo>
                  <a:lnTo>
                    <a:pt x="1066991" y="571595"/>
                  </a:lnTo>
                  <a:lnTo>
                    <a:pt x="1071467" y="579692"/>
                  </a:lnTo>
                  <a:lnTo>
                    <a:pt x="1069657" y="580739"/>
                  </a:lnTo>
                  <a:lnTo>
                    <a:pt x="1072992" y="589598"/>
                  </a:lnTo>
                  <a:lnTo>
                    <a:pt x="1083469" y="607124"/>
                  </a:lnTo>
                  <a:lnTo>
                    <a:pt x="1077468" y="616458"/>
                  </a:lnTo>
                  <a:lnTo>
                    <a:pt x="1077373" y="621602"/>
                  </a:lnTo>
                  <a:lnTo>
                    <a:pt x="1073277" y="624840"/>
                  </a:lnTo>
                  <a:lnTo>
                    <a:pt x="1075944" y="629031"/>
                  </a:lnTo>
                  <a:lnTo>
                    <a:pt x="1074230" y="632460"/>
                  </a:lnTo>
                  <a:lnTo>
                    <a:pt x="1081945" y="636746"/>
                  </a:lnTo>
                  <a:lnTo>
                    <a:pt x="1084802" y="644652"/>
                  </a:lnTo>
                  <a:lnTo>
                    <a:pt x="1085469" y="651796"/>
                  </a:lnTo>
                  <a:lnTo>
                    <a:pt x="1081659" y="655987"/>
                  </a:lnTo>
                  <a:lnTo>
                    <a:pt x="1086993" y="664464"/>
                  </a:lnTo>
                  <a:lnTo>
                    <a:pt x="1082611" y="669417"/>
                  </a:lnTo>
                  <a:lnTo>
                    <a:pt x="1082897" y="683895"/>
                  </a:lnTo>
                  <a:lnTo>
                    <a:pt x="1082897" y="699897"/>
                  </a:lnTo>
                  <a:lnTo>
                    <a:pt x="1069753" y="715328"/>
                  </a:lnTo>
                  <a:lnTo>
                    <a:pt x="1064038" y="725996"/>
                  </a:lnTo>
                  <a:lnTo>
                    <a:pt x="1080611" y="750856"/>
                  </a:lnTo>
                  <a:lnTo>
                    <a:pt x="1095280" y="767715"/>
                  </a:lnTo>
                  <a:lnTo>
                    <a:pt x="1088136" y="771716"/>
                  </a:lnTo>
                  <a:lnTo>
                    <a:pt x="1098709" y="786479"/>
                  </a:lnTo>
                  <a:lnTo>
                    <a:pt x="1095566" y="789623"/>
                  </a:lnTo>
                  <a:lnTo>
                    <a:pt x="1093280" y="800195"/>
                  </a:lnTo>
                  <a:lnTo>
                    <a:pt x="1094041" y="812387"/>
                  </a:lnTo>
                  <a:lnTo>
                    <a:pt x="1106329" y="814864"/>
                  </a:lnTo>
                  <a:lnTo>
                    <a:pt x="1122902" y="811435"/>
                  </a:lnTo>
                  <a:lnTo>
                    <a:pt x="1126617" y="816483"/>
                  </a:lnTo>
                  <a:lnTo>
                    <a:pt x="1133951" y="818102"/>
                  </a:lnTo>
                  <a:lnTo>
                    <a:pt x="1189291" y="804386"/>
                  </a:lnTo>
                  <a:lnTo>
                    <a:pt x="1192244" y="830485"/>
                  </a:lnTo>
                  <a:lnTo>
                    <a:pt x="1197388" y="831723"/>
                  </a:lnTo>
                  <a:lnTo>
                    <a:pt x="1192625" y="854488"/>
                  </a:lnTo>
                  <a:lnTo>
                    <a:pt x="1180433" y="877062"/>
                  </a:lnTo>
                  <a:lnTo>
                    <a:pt x="1161574" y="894588"/>
                  </a:lnTo>
                  <a:lnTo>
                    <a:pt x="1148429" y="912781"/>
                  </a:lnTo>
                  <a:lnTo>
                    <a:pt x="1144143" y="924116"/>
                  </a:lnTo>
                  <a:lnTo>
                    <a:pt x="1131951" y="933831"/>
                  </a:lnTo>
                  <a:lnTo>
                    <a:pt x="1078706" y="918496"/>
                  </a:lnTo>
                  <a:lnTo>
                    <a:pt x="1075658" y="917067"/>
                  </a:lnTo>
                  <a:lnTo>
                    <a:pt x="1068800" y="903446"/>
                  </a:lnTo>
                  <a:lnTo>
                    <a:pt x="1066609" y="905161"/>
                  </a:lnTo>
                  <a:lnTo>
                    <a:pt x="1063276" y="914019"/>
                  </a:lnTo>
                  <a:lnTo>
                    <a:pt x="1053751" y="926211"/>
                  </a:lnTo>
                  <a:lnTo>
                    <a:pt x="1048417" y="939737"/>
                  </a:lnTo>
                  <a:lnTo>
                    <a:pt x="1042130" y="941165"/>
                  </a:lnTo>
                  <a:lnTo>
                    <a:pt x="1039939" y="947071"/>
                  </a:lnTo>
                  <a:lnTo>
                    <a:pt x="1037844" y="944975"/>
                  </a:lnTo>
                  <a:lnTo>
                    <a:pt x="1034605" y="950119"/>
                  </a:lnTo>
                  <a:lnTo>
                    <a:pt x="1033749" y="967359"/>
                  </a:lnTo>
                  <a:lnTo>
                    <a:pt x="1038034" y="981837"/>
                  </a:lnTo>
                  <a:lnTo>
                    <a:pt x="1029748" y="1000696"/>
                  </a:lnTo>
                  <a:lnTo>
                    <a:pt x="1032129" y="1022414"/>
                  </a:lnTo>
                  <a:lnTo>
                    <a:pt x="1035653" y="1017556"/>
                  </a:lnTo>
                  <a:lnTo>
                    <a:pt x="1035748" y="1011174"/>
                  </a:lnTo>
                  <a:lnTo>
                    <a:pt x="1039559" y="1012603"/>
                  </a:lnTo>
                  <a:lnTo>
                    <a:pt x="1039177" y="1017556"/>
                  </a:lnTo>
                  <a:lnTo>
                    <a:pt x="1033843" y="1024795"/>
                  </a:lnTo>
                  <a:lnTo>
                    <a:pt x="1036034" y="1029938"/>
                  </a:lnTo>
                  <a:lnTo>
                    <a:pt x="1032986" y="1034415"/>
                  </a:lnTo>
                  <a:lnTo>
                    <a:pt x="1046321" y="1035463"/>
                  </a:lnTo>
                  <a:lnTo>
                    <a:pt x="1053370" y="1043464"/>
                  </a:lnTo>
                  <a:lnTo>
                    <a:pt x="1055656" y="1054799"/>
                  </a:lnTo>
                  <a:lnTo>
                    <a:pt x="1064133" y="1055656"/>
                  </a:lnTo>
                  <a:lnTo>
                    <a:pt x="1130808" y="1037177"/>
                  </a:lnTo>
                  <a:lnTo>
                    <a:pt x="1147953" y="1066514"/>
                  </a:lnTo>
                  <a:lnTo>
                    <a:pt x="1156621" y="1072801"/>
                  </a:lnTo>
                  <a:lnTo>
                    <a:pt x="1151287" y="1080992"/>
                  </a:lnTo>
                  <a:lnTo>
                    <a:pt x="1139190" y="1084898"/>
                  </a:lnTo>
                  <a:lnTo>
                    <a:pt x="1136523" y="1107567"/>
                  </a:lnTo>
                  <a:lnTo>
                    <a:pt x="1128236" y="1114330"/>
                  </a:lnTo>
                  <a:lnTo>
                    <a:pt x="1125569" y="1115378"/>
                  </a:lnTo>
                  <a:lnTo>
                    <a:pt x="1124045" y="1113377"/>
                  </a:lnTo>
                  <a:lnTo>
                    <a:pt x="1108520" y="1130237"/>
                  </a:lnTo>
                  <a:lnTo>
                    <a:pt x="1116806" y="1143572"/>
                  </a:lnTo>
                  <a:lnTo>
                    <a:pt x="1118711" y="1154811"/>
                  </a:lnTo>
                  <a:lnTo>
                    <a:pt x="1126617" y="1172147"/>
                  </a:lnTo>
                  <a:lnTo>
                    <a:pt x="1142048" y="1186720"/>
                  </a:lnTo>
                  <a:lnTo>
                    <a:pt x="1144810" y="1205294"/>
                  </a:lnTo>
                  <a:lnTo>
                    <a:pt x="1141190" y="1212628"/>
                  </a:lnTo>
                  <a:lnTo>
                    <a:pt x="1142333" y="1216819"/>
                  </a:lnTo>
                  <a:lnTo>
                    <a:pt x="1152144" y="1223391"/>
                  </a:lnTo>
                  <a:lnTo>
                    <a:pt x="1161859" y="1238631"/>
                  </a:lnTo>
                  <a:lnTo>
                    <a:pt x="1177767" y="1252919"/>
                  </a:lnTo>
                  <a:lnTo>
                    <a:pt x="1182338" y="1247394"/>
                  </a:lnTo>
                  <a:lnTo>
                    <a:pt x="1187577" y="1247775"/>
                  </a:lnTo>
                  <a:lnTo>
                    <a:pt x="1193197" y="1257681"/>
                  </a:lnTo>
                  <a:lnTo>
                    <a:pt x="1207294" y="1258919"/>
                  </a:lnTo>
                  <a:lnTo>
                    <a:pt x="1215771" y="1253776"/>
                  </a:lnTo>
                  <a:lnTo>
                    <a:pt x="1221486" y="1257205"/>
                  </a:lnTo>
                  <a:lnTo>
                    <a:pt x="1226439" y="1256919"/>
                  </a:lnTo>
                  <a:lnTo>
                    <a:pt x="1235107" y="1250156"/>
                  </a:lnTo>
                  <a:lnTo>
                    <a:pt x="1242632" y="1261872"/>
                  </a:lnTo>
                  <a:lnTo>
                    <a:pt x="1260062" y="1260825"/>
                  </a:lnTo>
                  <a:lnTo>
                    <a:pt x="1269682" y="1266254"/>
                  </a:lnTo>
                  <a:lnTo>
                    <a:pt x="1280827" y="1263015"/>
                  </a:lnTo>
                  <a:lnTo>
                    <a:pt x="1290352" y="1255681"/>
                  </a:lnTo>
                  <a:lnTo>
                    <a:pt x="1296448" y="1258634"/>
                  </a:lnTo>
                  <a:lnTo>
                    <a:pt x="1305877" y="1269683"/>
                  </a:lnTo>
                  <a:lnTo>
                    <a:pt x="1285399" y="1315308"/>
                  </a:lnTo>
                  <a:lnTo>
                    <a:pt x="1290257" y="1334453"/>
                  </a:lnTo>
                  <a:lnTo>
                    <a:pt x="1297400" y="1344168"/>
                  </a:lnTo>
                  <a:lnTo>
                    <a:pt x="1297305" y="1348359"/>
                  </a:lnTo>
                  <a:lnTo>
                    <a:pt x="1278064" y="1349121"/>
                  </a:lnTo>
                  <a:lnTo>
                    <a:pt x="1258919" y="1355312"/>
                  </a:lnTo>
                  <a:lnTo>
                    <a:pt x="1257491" y="1377315"/>
                  </a:lnTo>
                  <a:lnTo>
                    <a:pt x="1251585" y="1396365"/>
                  </a:lnTo>
                  <a:lnTo>
                    <a:pt x="1248537" y="1396746"/>
                  </a:lnTo>
                  <a:lnTo>
                    <a:pt x="1247775" y="1401509"/>
                  </a:lnTo>
                  <a:lnTo>
                    <a:pt x="1223391" y="1419035"/>
                  </a:lnTo>
                  <a:lnTo>
                    <a:pt x="1215009" y="1416272"/>
                  </a:lnTo>
                  <a:lnTo>
                    <a:pt x="1212628" y="1418368"/>
                  </a:lnTo>
                  <a:lnTo>
                    <a:pt x="1208818" y="1417320"/>
                  </a:lnTo>
                  <a:lnTo>
                    <a:pt x="1208246" y="1423607"/>
                  </a:lnTo>
                  <a:lnTo>
                    <a:pt x="1201864" y="1425607"/>
                  </a:lnTo>
                  <a:lnTo>
                    <a:pt x="1196435" y="1419701"/>
                  </a:lnTo>
                  <a:lnTo>
                    <a:pt x="1197007" y="1432751"/>
                  </a:lnTo>
                  <a:lnTo>
                    <a:pt x="1199007" y="1434179"/>
                  </a:lnTo>
                  <a:lnTo>
                    <a:pt x="1196245" y="1435608"/>
                  </a:lnTo>
                  <a:lnTo>
                    <a:pt x="1177100" y="1437323"/>
                  </a:lnTo>
                  <a:lnTo>
                    <a:pt x="1164145" y="1435132"/>
                  </a:lnTo>
                  <a:lnTo>
                    <a:pt x="1154716" y="1440180"/>
                  </a:lnTo>
                  <a:lnTo>
                    <a:pt x="1153954" y="1451801"/>
                  </a:lnTo>
                  <a:lnTo>
                    <a:pt x="1158240" y="1458087"/>
                  </a:lnTo>
                  <a:lnTo>
                    <a:pt x="1157954" y="1469327"/>
                  </a:lnTo>
                  <a:lnTo>
                    <a:pt x="1162431" y="1479233"/>
                  </a:lnTo>
                  <a:lnTo>
                    <a:pt x="1159859" y="1497425"/>
                  </a:lnTo>
                  <a:lnTo>
                    <a:pt x="1149858" y="1492853"/>
                  </a:lnTo>
                  <a:lnTo>
                    <a:pt x="1134618" y="1495997"/>
                  </a:lnTo>
                  <a:lnTo>
                    <a:pt x="1129951" y="1491044"/>
                  </a:lnTo>
                  <a:lnTo>
                    <a:pt x="1117473" y="1487519"/>
                  </a:lnTo>
                  <a:lnTo>
                    <a:pt x="1100424" y="1487900"/>
                  </a:lnTo>
                  <a:lnTo>
                    <a:pt x="1094994" y="1490567"/>
                  </a:lnTo>
                  <a:lnTo>
                    <a:pt x="1095756" y="1498378"/>
                  </a:lnTo>
                  <a:lnTo>
                    <a:pt x="1093184" y="1498283"/>
                  </a:lnTo>
                  <a:lnTo>
                    <a:pt x="1091375" y="1505903"/>
                  </a:lnTo>
                  <a:lnTo>
                    <a:pt x="1085564" y="1506474"/>
                  </a:lnTo>
                  <a:lnTo>
                    <a:pt x="1082230" y="1514570"/>
                  </a:lnTo>
                  <a:lnTo>
                    <a:pt x="1078325" y="1513713"/>
                  </a:lnTo>
                  <a:lnTo>
                    <a:pt x="1073277" y="1516856"/>
                  </a:lnTo>
                  <a:lnTo>
                    <a:pt x="1066895" y="1514475"/>
                  </a:lnTo>
                  <a:lnTo>
                    <a:pt x="1064133" y="1509046"/>
                  </a:lnTo>
                  <a:lnTo>
                    <a:pt x="1067181" y="1497330"/>
                  </a:lnTo>
                  <a:lnTo>
                    <a:pt x="1064133" y="1491044"/>
                  </a:lnTo>
                  <a:lnTo>
                    <a:pt x="1061180" y="1492092"/>
                  </a:lnTo>
                  <a:lnTo>
                    <a:pt x="1052799" y="1505426"/>
                  </a:lnTo>
                  <a:lnTo>
                    <a:pt x="1040987" y="1498092"/>
                  </a:lnTo>
                  <a:lnTo>
                    <a:pt x="1035272" y="1497425"/>
                  </a:lnTo>
                  <a:lnTo>
                    <a:pt x="1028605" y="1497902"/>
                  </a:lnTo>
                  <a:lnTo>
                    <a:pt x="1025366" y="1499235"/>
                  </a:lnTo>
                  <a:lnTo>
                    <a:pt x="1027176" y="1489329"/>
                  </a:lnTo>
                  <a:lnTo>
                    <a:pt x="1012412" y="1487519"/>
                  </a:lnTo>
                  <a:lnTo>
                    <a:pt x="999839" y="1478852"/>
                  </a:lnTo>
                  <a:lnTo>
                    <a:pt x="997648" y="1461707"/>
                  </a:lnTo>
                  <a:lnTo>
                    <a:pt x="989552" y="1461421"/>
                  </a:lnTo>
                  <a:lnTo>
                    <a:pt x="978027" y="1455230"/>
                  </a:lnTo>
                  <a:lnTo>
                    <a:pt x="973645" y="1456754"/>
                  </a:lnTo>
                  <a:lnTo>
                    <a:pt x="980123" y="1485424"/>
                  </a:lnTo>
                  <a:lnTo>
                    <a:pt x="977646" y="1495139"/>
                  </a:lnTo>
                  <a:lnTo>
                    <a:pt x="973455" y="1501140"/>
                  </a:lnTo>
                  <a:lnTo>
                    <a:pt x="972979" y="1507712"/>
                  </a:lnTo>
                  <a:lnTo>
                    <a:pt x="965454" y="1515618"/>
                  </a:lnTo>
                  <a:lnTo>
                    <a:pt x="960025" y="1517523"/>
                  </a:lnTo>
                  <a:lnTo>
                    <a:pt x="947261" y="1538954"/>
                  </a:lnTo>
                  <a:lnTo>
                    <a:pt x="954024" y="1544669"/>
                  </a:lnTo>
                  <a:lnTo>
                    <a:pt x="950405" y="1547717"/>
                  </a:lnTo>
                  <a:lnTo>
                    <a:pt x="958405" y="1552861"/>
                  </a:lnTo>
                  <a:lnTo>
                    <a:pt x="955262" y="1561434"/>
                  </a:lnTo>
                  <a:lnTo>
                    <a:pt x="957453" y="1564005"/>
                  </a:lnTo>
                  <a:lnTo>
                    <a:pt x="952119" y="1570959"/>
                  </a:lnTo>
                  <a:lnTo>
                    <a:pt x="956882" y="1575626"/>
                  </a:lnTo>
                  <a:lnTo>
                    <a:pt x="940784" y="1582579"/>
                  </a:lnTo>
                  <a:lnTo>
                    <a:pt x="935641" y="1589246"/>
                  </a:lnTo>
                  <a:lnTo>
                    <a:pt x="925639" y="1580484"/>
                  </a:lnTo>
                  <a:lnTo>
                    <a:pt x="921448" y="1582293"/>
                  </a:lnTo>
                  <a:lnTo>
                    <a:pt x="914495" y="1580388"/>
                  </a:lnTo>
                  <a:lnTo>
                    <a:pt x="912114" y="1577912"/>
                  </a:lnTo>
                  <a:lnTo>
                    <a:pt x="911733" y="1569053"/>
                  </a:lnTo>
                  <a:lnTo>
                    <a:pt x="910495" y="1571435"/>
                  </a:lnTo>
                  <a:lnTo>
                    <a:pt x="904875" y="1570101"/>
                  </a:lnTo>
                  <a:lnTo>
                    <a:pt x="910876" y="1557338"/>
                  </a:lnTo>
                  <a:lnTo>
                    <a:pt x="908114" y="1550575"/>
                  </a:lnTo>
                  <a:lnTo>
                    <a:pt x="914019" y="1535621"/>
                  </a:lnTo>
                  <a:lnTo>
                    <a:pt x="905733" y="1525238"/>
                  </a:lnTo>
                  <a:lnTo>
                    <a:pt x="896874" y="1521524"/>
                  </a:lnTo>
                  <a:lnTo>
                    <a:pt x="897922" y="1513999"/>
                  </a:lnTo>
                  <a:lnTo>
                    <a:pt x="894302" y="1511808"/>
                  </a:lnTo>
                  <a:lnTo>
                    <a:pt x="885254" y="1521047"/>
                  </a:lnTo>
                  <a:lnTo>
                    <a:pt x="877062" y="1513237"/>
                  </a:lnTo>
                  <a:lnTo>
                    <a:pt x="860107" y="1514856"/>
                  </a:lnTo>
                  <a:lnTo>
                    <a:pt x="851630" y="1510856"/>
                  </a:lnTo>
                  <a:lnTo>
                    <a:pt x="851725" y="1514761"/>
                  </a:lnTo>
                  <a:lnTo>
                    <a:pt x="846391" y="1514666"/>
                  </a:lnTo>
                  <a:lnTo>
                    <a:pt x="846487" y="1517904"/>
                  </a:lnTo>
                  <a:lnTo>
                    <a:pt x="841057" y="1518000"/>
                  </a:lnTo>
                  <a:lnTo>
                    <a:pt x="843153" y="1527429"/>
                  </a:lnTo>
                  <a:lnTo>
                    <a:pt x="840295" y="1526000"/>
                  </a:lnTo>
                  <a:lnTo>
                    <a:pt x="828770" y="1532859"/>
                  </a:lnTo>
                  <a:lnTo>
                    <a:pt x="833057" y="1541050"/>
                  </a:lnTo>
                  <a:lnTo>
                    <a:pt x="834580" y="1540383"/>
                  </a:lnTo>
                  <a:lnTo>
                    <a:pt x="832295" y="1545431"/>
                  </a:lnTo>
                  <a:lnTo>
                    <a:pt x="834676" y="1546670"/>
                  </a:lnTo>
                  <a:lnTo>
                    <a:pt x="830580" y="1551718"/>
                  </a:lnTo>
                  <a:lnTo>
                    <a:pt x="846011" y="1576197"/>
                  </a:lnTo>
                  <a:lnTo>
                    <a:pt x="840962" y="1578102"/>
                  </a:lnTo>
                  <a:lnTo>
                    <a:pt x="843534" y="1585055"/>
                  </a:lnTo>
                  <a:lnTo>
                    <a:pt x="835819" y="1592009"/>
                  </a:lnTo>
                  <a:lnTo>
                    <a:pt x="836676" y="1599057"/>
                  </a:lnTo>
                  <a:lnTo>
                    <a:pt x="832390" y="1602200"/>
                  </a:lnTo>
                  <a:lnTo>
                    <a:pt x="837724" y="1608868"/>
                  </a:lnTo>
                  <a:lnTo>
                    <a:pt x="837724" y="1615154"/>
                  </a:lnTo>
                  <a:lnTo>
                    <a:pt x="842105" y="1618202"/>
                  </a:lnTo>
                  <a:lnTo>
                    <a:pt x="835819" y="1619441"/>
                  </a:lnTo>
                  <a:lnTo>
                    <a:pt x="835057" y="1628204"/>
                  </a:lnTo>
                  <a:lnTo>
                    <a:pt x="832675" y="1624965"/>
                  </a:lnTo>
                  <a:lnTo>
                    <a:pt x="826294" y="1630299"/>
                  </a:lnTo>
                  <a:lnTo>
                    <a:pt x="810292" y="1635157"/>
                  </a:lnTo>
                  <a:lnTo>
                    <a:pt x="799243" y="1643158"/>
                  </a:lnTo>
                  <a:lnTo>
                    <a:pt x="793528" y="1644492"/>
                  </a:lnTo>
                  <a:lnTo>
                    <a:pt x="787527" y="1639824"/>
                  </a:lnTo>
                  <a:lnTo>
                    <a:pt x="776668" y="1647159"/>
                  </a:lnTo>
                  <a:lnTo>
                    <a:pt x="776764" y="1650492"/>
                  </a:lnTo>
                  <a:lnTo>
                    <a:pt x="773239" y="1650016"/>
                  </a:lnTo>
                  <a:lnTo>
                    <a:pt x="771049" y="1652492"/>
                  </a:lnTo>
                  <a:lnTo>
                    <a:pt x="766476" y="1650397"/>
                  </a:lnTo>
                  <a:lnTo>
                    <a:pt x="766858" y="1652302"/>
                  </a:lnTo>
                  <a:lnTo>
                    <a:pt x="761048" y="1655445"/>
                  </a:lnTo>
                  <a:lnTo>
                    <a:pt x="754189" y="1654683"/>
                  </a:lnTo>
                  <a:lnTo>
                    <a:pt x="749332" y="1659827"/>
                  </a:lnTo>
                  <a:lnTo>
                    <a:pt x="746665" y="1675829"/>
                  </a:lnTo>
                  <a:lnTo>
                    <a:pt x="743902" y="1676781"/>
                  </a:lnTo>
                  <a:lnTo>
                    <a:pt x="745903" y="1684401"/>
                  </a:lnTo>
                  <a:lnTo>
                    <a:pt x="743998" y="1691164"/>
                  </a:lnTo>
                  <a:lnTo>
                    <a:pt x="736664" y="1695831"/>
                  </a:lnTo>
                  <a:lnTo>
                    <a:pt x="778955" y="1713834"/>
                  </a:lnTo>
                  <a:lnTo>
                    <a:pt x="783145" y="1708500"/>
                  </a:lnTo>
                  <a:lnTo>
                    <a:pt x="799624" y="1698117"/>
                  </a:lnTo>
                  <a:lnTo>
                    <a:pt x="799338" y="1702784"/>
                  </a:lnTo>
                  <a:lnTo>
                    <a:pt x="783622" y="1715834"/>
                  </a:lnTo>
                  <a:lnTo>
                    <a:pt x="787241" y="1717262"/>
                  </a:lnTo>
                  <a:lnTo>
                    <a:pt x="792766" y="1711738"/>
                  </a:lnTo>
                  <a:lnTo>
                    <a:pt x="795147" y="1715072"/>
                  </a:lnTo>
                  <a:lnTo>
                    <a:pt x="793052" y="1719072"/>
                  </a:lnTo>
                  <a:lnTo>
                    <a:pt x="811816" y="1722406"/>
                  </a:lnTo>
                  <a:lnTo>
                    <a:pt x="819150" y="1718882"/>
                  </a:lnTo>
                  <a:lnTo>
                    <a:pt x="821055" y="1720406"/>
                  </a:lnTo>
                  <a:lnTo>
                    <a:pt x="826008" y="1714500"/>
                  </a:lnTo>
                  <a:lnTo>
                    <a:pt x="828199" y="1715453"/>
                  </a:lnTo>
                  <a:lnTo>
                    <a:pt x="835247" y="1705356"/>
                  </a:lnTo>
                  <a:lnTo>
                    <a:pt x="840391" y="1709357"/>
                  </a:lnTo>
                  <a:lnTo>
                    <a:pt x="850964" y="1710595"/>
                  </a:lnTo>
                  <a:lnTo>
                    <a:pt x="853440" y="1714881"/>
                  </a:lnTo>
                  <a:lnTo>
                    <a:pt x="856679" y="1715072"/>
                  </a:lnTo>
                  <a:lnTo>
                    <a:pt x="863251" y="1712214"/>
                  </a:lnTo>
                  <a:lnTo>
                    <a:pt x="860012" y="1708118"/>
                  </a:lnTo>
                  <a:lnTo>
                    <a:pt x="866204" y="1704880"/>
                  </a:lnTo>
                  <a:lnTo>
                    <a:pt x="871633" y="1712119"/>
                  </a:lnTo>
                  <a:lnTo>
                    <a:pt x="871251" y="1715929"/>
                  </a:lnTo>
                  <a:lnTo>
                    <a:pt x="878205" y="1722596"/>
                  </a:lnTo>
                  <a:lnTo>
                    <a:pt x="879824" y="1729264"/>
                  </a:lnTo>
                  <a:lnTo>
                    <a:pt x="870871" y="1738884"/>
                  </a:lnTo>
                  <a:lnTo>
                    <a:pt x="874109" y="1748981"/>
                  </a:lnTo>
                  <a:lnTo>
                    <a:pt x="860679" y="1756696"/>
                  </a:lnTo>
                  <a:lnTo>
                    <a:pt x="838295" y="1755077"/>
                  </a:lnTo>
                  <a:lnTo>
                    <a:pt x="826580" y="1763173"/>
                  </a:lnTo>
                  <a:lnTo>
                    <a:pt x="814483" y="1760030"/>
                  </a:lnTo>
                  <a:lnTo>
                    <a:pt x="807625" y="1755267"/>
                  </a:lnTo>
                  <a:lnTo>
                    <a:pt x="791813" y="1754505"/>
                  </a:lnTo>
                  <a:lnTo>
                    <a:pt x="785241" y="1772793"/>
                  </a:lnTo>
                  <a:lnTo>
                    <a:pt x="786479" y="1774889"/>
                  </a:lnTo>
                  <a:lnTo>
                    <a:pt x="777907" y="1786700"/>
                  </a:lnTo>
                  <a:lnTo>
                    <a:pt x="758761" y="1790414"/>
                  </a:lnTo>
                  <a:lnTo>
                    <a:pt x="750856" y="1779651"/>
                  </a:lnTo>
                  <a:lnTo>
                    <a:pt x="728376" y="1762316"/>
                  </a:lnTo>
                  <a:lnTo>
                    <a:pt x="721900" y="1749933"/>
                  </a:lnTo>
                  <a:lnTo>
                    <a:pt x="715804" y="1745456"/>
                  </a:lnTo>
                  <a:lnTo>
                    <a:pt x="713232" y="1737741"/>
                  </a:lnTo>
                  <a:lnTo>
                    <a:pt x="709517" y="1741456"/>
                  </a:lnTo>
                  <a:lnTo>
                    <a:pt x="696277" y="1738027"/>
                  </a:lnTo>
                  <a:lnTo>
                    <a:pt x="668274" y="1739170"/>
                  </a:lnTo>
                  <a:lnTo>
                    <a:pt x="657796" y="1748123"/>
                  </a:lnTo>
                  <a:lnTo>
                    <a:pt x="651129" y="1749743"/>
                  </a:lnTo>
                  <a:lnTo>
                    <a:pt x="654939" y="1759077"/>
                  </a:lnTo>
                  <a:lnTo>
                    <a:pt x="656654" y="1783556"/>
                  </a:lnTo>
                  <a:lnTo>
                    <a:pt x="644366" y="1795463"/>
                  </a:lnTo>
                  <a:lnTo>
                    <a:pt x="651986" y="1811369"/>
                  </a:lnTo>
                  <a:lnTo>
                    <a:pt x="651986" y="1832801"/>
                  </a:lnTo>
                  <a:lnTo>
                    <a:pt x="641414" y="1847184"/>
                  </a:lnTo>
                  <a:lnTo>
                    <a:pt x="636841" y="1847374"/>
                  </a:lnTo>
                  <a:lnTo>
                    <a:pt x="635794" y="1850231"/>
                  </a:lnTo>
                  <a:lnTo>
                    <a:pt x="633793" y="1843850"/>
                  </a:lnTo>
                  <a:lnTo>
                    <a:pt x="629508" y="1844707"/>
                  </a:lnTo>
                  <a:lnTo>
                    <a:pt x="629508" y="1841087"/>
                  </a:lnTo>
                  <a:lnTo>
                    <a:pt x="626745" y="1841850"/>
                  </a:lnTo>
                  <a:lnTo>
                    <a:pt x="620077" y="1844802"/>
                  </a:lnTo>
                  <a:lnTo>
                    <a:pt x="618839" y="1848898"/>
                  </a:lnTo>
                  <a:lnTo>
                    <a:pt x="606933" y="1860709"/>
                  </a:lnTo>
                  <a:lnTo>
                    <a:pt x="598170" y="1855375"/>
                  </a:lnTo>
                  <a:lnTo>
                    <a:pt x="582930" y="1863281"/>
                  </a:lnTo>
                  <a:lnTo>
                    <a:pt x="576453" y="1855851"/>
                  </a:lnTo>
                  <a:lnTo>
                    <a:pt x="563689" y="1858233"/>
                  </a:lnTo>
                  <a:lnTo>
                    <a:pt x="549307" y="1857280"/>
                  </a:lnTo>
                  <a:lnTo>
                    <a:pt x="545306" y="1858137"/>
                  </a:lnTo>
                  <a:lnTo>
                    <a:pt x="535781" y="1867281"/>
                  </a:lnTo>
                  <a:lnTo>
                    <a:pt x="535210" y="1873758"/>
                  </a:lnTo>
                  <a:lnTo>
                    <a:pt x="525209" y="1876139"/>
                  </a:lnTo>
                  <a:lnTo>
                    <a:pt x="524446" y="1870805"/>
                  </a:lnTo>
                  <a:lnTo>
                    <a:pt x="533971" y="1855946"/>
                  </a:lnTo>
                  <a:lnTo>
                    <a:pt x="518922" y="1856804"/>
                  </a:lnTo>
                  <a:lnTo>
                    <a:pt x="521208" y="1852803"/>
                  </a:lnTo>
                  <a:lnTo>
                    <a:pt x="531686" y="1852994"/>
                  </a:lnTo>
                  <a:lnTo>
                    <a:pt x="526447" y="1840802"/>
                  </a:lnTo>
                  <a:lnTo>
                    <a:pt x="520732" y="1839183"/>
                  </a:lnTo>
                  <a:lnTo>
                    <a:pt x="511588" y="1831658"/>
                  </a:lnTo>
                  <a:lnTo>
                    <a:pt x="502348" y="1818037"/>
                  </a:lnTo>
                  <a:lnTo>
                    <a:pt x="496252" y="1814417"/>
                  </a:lnTo>
                  <a:lnTo>
                    <a:pt x="493300" y="1804130"/>
                  </a:lnTo>
                  <a:lnTo>
                    <a:pt x="487489" y="1798701"/>
                  </a:lnTo>
                  <a:lnTo>
                    <a:pt x="487775" y="1790129"/>
                  </a:lnTo>
                  <a:lnTo>
                    <a:pt x="504158" y="1778603"/>
                  </a:lnTo>
                  <a:lnTo>
                    <a:pt x="511873" y="1768317"/>
                  </a:lnTo>
                  <a:lnTo>
                    <a:pt x="518255" y="1751648"/>
                  </a:lnTo>
                  <a:lnTo>
                    <a:pt x="532257" y="1738694"/>
                  </a:lnTo>
                  <a:lnTo>
                    <a:pt x="527018" y="1732121"/>
                  </a:lnTo>
                  <a:lnTo>
                    <a:pt x="520827" y="1731645"/>
                  </a:lnTo>
                  <a:lnTo>
                    <a:pt x="520636" y="1728026"/>
                  </a:lnTo>
                  <a:lnTo>
                    <a:pt x="527304" y="1709547"/>
                  </a:lnTo>
                  <a:lnTo>
                    <a:pt x="528733" y="1691640"/>
                  </a:lnTo>
                  <a:lnTo>
                    <a:pt x="533686" y="1682306"/>
                  </a:lnTo>
                  <a:lnTo>
                    <a:pt x="522923" y="1671352"/>
                  </a:lnTo>
                  <a:lnTo>
                    <a:pt x="520922" y="1664589"/>
                  </a:lnTo>
                  <a:lnTo>
                    <a:pt x="523017" y="1661732"/>
                  </a:lnTo>
                  <a:lnTo>
                    <a:pt x="512064" y="1670018"/>
                  </a:lnTo>
                  <a:lnTo>
                    <a:pt x="493300" y="1665923"/>
                  </a:lnTo>
                  <a:lnTo>
                    <a:pt x="486918" y="1655350"/>
                  </a:lnTo>
                  <a:lnTo>
                    <a:pt x="463963" y="1632680"/>
                  </a:lnTo>
                  <a:lnTo>
                    <a:pt x="442436" y="1600391"/>
                  </a:lnTo>
                  <a:lnTo>
                    <a:pt x="455486" y="1587246"/>
                  </a:lnTo>
                  <a:lnTo>
                    <a:pt x="465106" y="1567148"/>
                  </a:lnTo>
                  <a:lnTo>
                    <a:pt x="483584" y="1555147"/>
                  </a:lnTo>
                  <a:lnTo>
                    <a:pt x="488823" y="1544384"/>
                  </a:lnTo>
                  <a:lnTo>
                    <a:pt x="484823" y="1538288"/>
                  </a:lnTo>
                  <a:lnTo>
                    <a:pt x="473583" y="1530477"/>
                  </a:lnTo>
                  <a:lnTo>
                    <a:pt x="472726" y="1525524"/>
                  </a:lnTo>
                  <a:lnTo>
                    <a:pt x="466344" y="1521238"/>
                  </a:lnTo>
                  <a:lnTo>
                    <a:pt x="466154" y="1517237"/>
                  </a:lnTo>
                  <a:lnTo>
                    <a:pt x="460724" y="1512665"/>
                  </a:lnTo>
                  <a:lnTo>
                    <a:pt x="461962" y="1511237"/>
                  </a:lnTo>
                  <a:lnTo>
                    <a:pt x="454819" y="1505808"/>
                  </a:lnTo>
                  <a:lnTo>
                    <a:pt x="446056" y="1509998"/>
                  </a:lnTo>
                  <a:lnTo>
                    <a:pt x="436436" y="1510189"/>
                  </a:lnTo>
                  <a:lnTo>
                    <a:pt x="430149" y="1515809"/>
                  </a:lnTo>
                  <a:lnTo>
                    <a:pt x="430244" y="1523429"/>
                  </a:lnTo>
                  <a:lnTo>
                    <a:pt x="436626" y="1528858"/>
                  </a:lnTo>
                  <a:lnTo>
                    <a:pt x="425863" y="1541526"/>
                  </a:lnTo>
                  <a:lnTo>
                    <a:pt x="407670" y="1553242"/>
                  </a:lnTo>
                  <a:lnTo>
                    <a:pt x="397288" y="1554099"/>
                  </a:lnTo>
                  <a:lnTo>
                    <a:pt x="387858" y="1558576"/>
                  </a:lnTo>
                  <a:lnTo>
                    <a:pt x="370713" y="1570959"/>
                  </a:lnTo>
                  <a:lnTo>
                    <a:pt x="378714" y="1576007"/>
                  </a:lnTo>
                  <a:lnTo>
                    <a:pt x="384048" y="1586484"/>
                  </a:lnTo>
                  <a:lnTo>
                    <a:pt x="381571" y="1587627"/>
                  </a:lnTo>
                  <a:lnTo>
                    <a:pt x="383572" y="1596390"/>
                  </a:lnTo>
                  <a:lnTo>
                    <a:pt x="398621" y="1613250"/>
                  </a:lnTo>
                  <a:lnTo>
                    <a:pt x="397955" y="1617917"/>
                  </a:lnTo>
                  <a:lnTo>
                    <a:pt x="379286" y="1631442"/>
                  </a:lnTo>
                  <a:lnTo>
                    <a:pt x="373380" y="1639062"/>
                  </a:lnTo>
                  <a:lnTo>
                    <a:pt x="366426" y="1641729"/>
                  </a:lnTo>
                  <a:lnTo>
                    <a:pt x="341852" y="1664303"/>
                  </a:lnTo>
                  <a:lnTo>
                    <a:pt x="330994" y="1661922"/>
                  </a:lnTo>
                  <a:lnTo>
                    <a:pt x="321659" y="1646873"/>
                  </a:lnTo>
                  <a:lnTo>
                    <a:pt x="315373" y="1652492"/>
                  </a:lnTo>
                  <a:lnTo>
                    <a:pt x="312039" y="1660303"/>
                  </a:lnTo>
                  <a:lnTo>
                    <a:pt x="314611" y="1669923"/>
                  </a:lnTo>
                  <a:lnTo>
                    <a:pt x="311944" y="1674686"/>
                  </a:lnTo>
                  <a:lnTo>
                    <a:pt x="279940" y="1704594"/>
                  </a:lnTo>
                  <a:close/>
                  <a:moveTo>
                    <a:pt x="810768" y="480251"/>
                  </a:moveTo>
                  <a:lnTo>
                    <a:pt x="824293" y="483775"/>
                  </a:lnTo>
                  <a:lnTo>
                    <a:pt x="825246" y="477584"/>
                  </a:lnTo>
                  <a:lnTo>
                    <a:pt x="820008" y="481870"/>
                  </a:lnTo>
                  <a:lnTo>
                    <a:pt x="810768" y="48025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0" name="Freihandform: Form 229">
              <a:extLst>
                <a:ext uri="{FF2B5EF4-FFF2-40B4-BE49-F238E27FC236}">
                  <a16:creationId xmlns:a16="http://schemas.microsoft.com/office/drawing/2014/main" id="{6B3FC69F-E3EE-4F40-9DB9-48CF907BB9EB}"/>
                </a:ext>
              </a:extLst>
            </p:cNvPr>
            <p:cNvSpPr/>
            <p:nvPr/>
          </p:nvSpPr>
          <p:spPr>
            <a:xfrm>
              <a:off x="3158818" y="2734100"/>
              <a:ext cx="247500" cy="405900"/>
            </a:xfrm>
            <a:custGeom>
              <a:avLst/>
              <a:gdLst>
                <a:gd name="connsiteX0" fmla="*/ 441198 w 476250"/>
                <a:gd name="connsiteY0" fmla="*/ 472249 h 781050"/>
                <a:gd name="connsiteX1" fmla="*/ 450438 w 476250"/>
                <a:gd name="connsiteY1" fmla="*/ 473869 h 781050"/>
                <a:gd name="connsiteX2" fmla="*/ 455676 w 476250"/>
                <a:gd name="connsiteY2" fmla="*/ 469582 h 781050"/>
                <a:gd name="connsiteX3" fmla="*/ 454723 w 476250"/>
                <a:gd name="connsiteY3" fmla="*/ 475774 h 781050"/>
                <a:gd name="connsiteX4" fmla="*/ 441198 w 476250"/>
                <a:gd name="connsiteY4" fmla="*/ 472249 h 781050"/>
                <a:gd name="connsiteX5" fmla="*/ 59722 w 476250"/>
                <a:gd name="connsiteY5" fmla="*/ 141732 h 781050"/>
                <a:gd name="connsiteX6" fmla="*/ 55150 w 476250"/>
                <a:gd name="connsiteY6" fmla="*/ 125254 h 781050"/>
                <a:gd name="connsiteX7" fmla="*/ 48292 w 476250"/>
                <a:gd name="connsiteY7" fmla="*/ 123444 h 781050"/>
                <a:gd name="connsiteX8" fmla="*/ 52959 w 476250"/>
                <a:gd name="connsiteY8" fmla="*/ 110395 h 781050"/>
                <a:gd name="connsiteX9" fmla="*/ 46863 w 476250"/>
                <a:gd name="connsiteY9" fmla="*/ 86106 h 781050"/>
                <a:gd name="connsiteX10" fmla="*/ 51531 w 476250"/>
                <a:gd name="connsiteY10" fmla="*/ 79629 h 781050"/>
                <a:gd name="connsiteX11" fmla="*/ 44768 w 476250"/>
                <a:gd name="connsiteY11" fmla="*/ 55816 h 781050"/>
                <a:gd name="connsiteX12" fmla="*/ 54864 w 476250"/>
                <a:gd name="connsiteY12" fmla="*/ 50482 h 781050"/>
                <a:gd name="connsiteX13" fmla="*/ 61056 w 476250"/>
                <a:gd name="connsiteY13" fmla="*/ 50101 h 781050"/>
                <a:gd name="connsiteX14" fmla="*/ 70866 w 476250"/>
                <a:gd name="connsiteY14" fmla="*/ 42862 h 781050"/>
                <a:gd name="connsiteX15" fmla="*/ 79439 w 476250"/>
                <a:gd name="connsiteY15" fmla="*/ 41053 h 781050"/>
                <a:gd name="connsiteX16" fmla="*/ 82963 w 476250"/>
                <a:gd name="connsiteY16" fmla="*/ 37052 h 781050"/>
                <a:gd name="connsiteX17" fmla="*/ 101060 w 476250"/>
                <a:gd name="connsiteY17" fmla="*/ 31432 h 781050"/>
                <a:gd name="connsiteX18" fmla="*/ 109061 w 476250"/>
                <a:gd name="connsiteY18" fmla="*/ 33433 h 781050"/>
                <a:gd name="connsiteX19" fmla="*/ 123158 w 476250"/>
                <a:gd name="connsiteY19" fmla="*/ 44005 h 781050"/>
                <a:gd name="connsiteX20" fmla="*/ 150305 w 476250"/>
                <a:gd name="connsiteY20" fmla="*/ 48673 h 781050"/>
                <a:gd name="connsiteX21" fmla="*/ 150305 w 476250"/>
                <a:gd name="connsiteY21" fmla="*/ 45720 h 781050"/>
                <a:gd name="connsiteX22" fmla="*/ 182404 w 476250"/>
                <a:gd name="connsiteY22" fmla="*/ 33433 h 781050"/>
                <a:gd name="connsiteX23" fmla="*/ 197930 w 476250"/>
                <a:gd name="connsiteY23" fmla="*/ 22288 h 781050"/>
                <a:gd name="connsiteX24" fmla="*/ 207073 w 476250"/>
                <a:gd name="connsiteY24" fmla="*/ 20002 h 781050"/>
                <a:gd name="connsiteX25" fmla="*/ 209265 w 476250"/>
                <a:gd name="connsiteY25" fmla="*/ 22098 h 781050"/>
                <a:gd name="connsiteX26" fmla="*/ 235458 w 476250"/>
                <a:gd name="connsiteY26" fmla="*/ 11334 h 781050"/>
                <a:gd name="connsiteX27" fmla="*/ 246698 w 476250"/>
                <a:gd name="connsiteY27" fmla="*/ 9525 h 781050"/>
                <a:gd name="connsiteX28" fmla="*/ 249936 w 476250"/>
                <a:gd name="connsiteY28" fmla="*/ 9906 h 781050"/>
                <a:gd name="connsiteX29" fmla="*/ 255365 w 476250"/>
                <a:gd name="connsiteY29" fmla="*/ 17526 h 781050"/>
                <a:gd name="connsiteX30" fmla="*/ 287084 w 476250"/>
                <a:gd name="connsiteY30" fmla="*/ 22193 h 781050"/>
                <a:gd name="connsiteX31" fmla="*/ 315373 w 476250"/>
                <a:gd name="connsiteY31" fmla="*/ 40672 h 781050"/>
                <a:gd name="connsiteX32" fmla="*/ 341948 w 476250"/>
                <a:gd name="connsiteY32" fmla="*/ 47053 h 781050"/>
                <a:gd name="connsiteX33" fmla="*/ 347949 w 476250"/>
                <a:gd name="connsiteY33" fmla="*/ 52578 h 781050"/>
                <a:gd name="connsiteX34" fmla="*/ 362141 w 476250"/>
                <a:gd name="connsiteY34" fmla="*/ 51816 h 781050"/>
                <a:gd name="connsiteX35" fmla="*/ 361569 w 476250"/>
                <a:gd name="connsiteY35" fmla="*/ 58293 h 781050"/>
                <a:gd name="connsiteX36" fmla="*/ 358902 w 476250"/>
                <a:gd name="connsiteY36" fmla="*/ 60960 h 781050"/>
                <a:gd name="connsiteX37" fmla="*/ 360616 w 476250"/>
                <a:gd name="connsiteY37" fmla="*/ 74581 h 781050"/>
                <a:gd name="connsiteX38" fmla="*/ 369665 w 476250"/>
                <a:gd name="connsiteY38" fmla="*/ 75057 h 781050"/>
                <a:gd name="connsiteX39" fmla="*/ 398716 w 476250"/>
                <a:gd name="connsiteY39" fmla="*/ 60007 h 781050"/>
                <a:gd name="connsiteX40" fmla="*/ 414147 w 476250"/>
                <a:gd name="connsiteY40" fmla="*/ 55816 h 781050"/>
                <a:gd name="connsiteX41" fmla="*/ 415100 w 476250"/>
                <a:gd name="connsiteY41" fmla="*/ 59341 h 781050"/>
                <a:gd name="connsiteX42" fmla="*/ 428720 w 476250"/>
                <a:gd name="connsiteY42" fmla="*/ 62008 h 781050"/>
                <a:gd name="connsiteX43" fmla="*/ 432340 w 476250"/>
                <a:gd name="connsiteY43" fmla="*/ 60007 h 781050"/>
                <a:gd name="connsiteX44" fmla="*/ 447485 w 476250"/>
                <a:gd name="connsiteY44" fmla="*/ 78772 h 781050"/>
                <a:gd name="connsiteX45" fmla="*/ 443675 w 476250"/>
                <a:gd name="connsiteY45" fmla="*/ 80391 h 781050"/>
                <a:gd name="connsiteX46" fmla="*/ 449104 w 476250"/>
                <a:gd name="connsiteY46" fmla="*/ 91916 h 781050"/>
                <a:gd name="connsiteX47" fmla="*/ 451390 w 476250"/>
                <a:gd name="connsiteY47" fmla="*/ 105251 h 781050"/>
                <a:gd name="connsiteX48" fmla="*/ 455772 w 476250"/>
                <a:gd name="connsiteY48" fmla="*/ 106299 h 781050"/>
                <a:gd name="connsiteX49" fmla="*/ 454247 w 476250"/>
                <a:gd name="connsiteY49" fmla="*/ 108966 h 781050"/>
                <a:gd name="connsiteX50" fmla="*/ 466535 w 476250"/>
                <a:gd name="connsiteY50" fmla="*/ 143446 h 781050"/>
                <a:gd name="connsiteX51" fmla="*/ 455009 w 476250"/>
                <a:gd name="connsiteY51" fmla="*/ 141160 h 781050"/>
                <a:gd name="connsiteX52" fmla="*/ 457771 w 476250"/>
                <a:gd name="connsiteY52" fmla="*/ 148114 h 781050"/>
                <a:gd name="connsiteX53" fmla="*/ 465011 w 476250"/>
                <a:gd name="connsiteY53" fmla="*/ 147447 h 781050"/>
                <a:gd name="connsiteX54" fmla="*/ 468535 w 476250"/>
                <a:gd name="connsiteY54" fmla="*/ 180117 h 781050"/>
                <a:gd name="connsiteX55" fmla="*/ 433769 w 476250"/>
                <a:gd name="connsiteY55" fmla="*/ 196500 h 781050"/>
                <a:gd name="connsiteX56" fmla="*/ 434435 w 476250"/>
                <a:gd name="connsiteY56" fmla="*/ 193929 h 781050"/>
                <a:gd name="connsiteX57" fmla="*/ 431388 w 476250"/>
                <a:gd name="connsiteY57" fmla="*/ 191833 h 781050"/>
                <a:gd name="connsiteX58" fmla="*/ 412814 w 476250"/>
                <a:gd name="connsiteY58" fmla="*/ 194024 h 781050"/>
                <a:gd name="connsiteX59" fmla="*/ 414814 w 476250"/>
                <a:gd name="connsiteY59" fmla="*/ 211455 h 781050"/>
                <a:gd name="connsiteX60" fmla="*/ 408147 w 476250"/>
                <a:gd name="connsiteY60" fmla="*/ 213265 h 781050"/>
                <a:gd name="connsiteX61" fmla="*/ 397955 w 476250"/>
                <a:gd name="connsiteY61" fmla="*/ 215074 h 781050"/>
                <a:gd name="connsiteX62" fmla="*/ 394716 w 476250"/>
                <a:gd name="connsiteY62" fmla="*/ 195739 h 781050"/>
                <a:gd name="connsiteX63" fmla="*/ 379476 w 476250"/>
                <a:gd name="connsiteY63" fmla="*/ 192500 h 781050"/>
                <a:gd name="connsiteX64" fmla="*/ 368237 w 476250"/>
                <a:gd name="connsiteY64" fmla="*/ 194691 h 781050"/>
                <a:gd name="connsiteX65" fmla="*/ 369951 w 476250"/>
                <a:gd name="connsiteY65" fmla="*/ 198977 h 781050"/>
                <a:gd name="connsiteX66" fmla="*/ 366999 w 476250"/>
                <a:gd name="connsiteY66" fmla="*/ 198501 h 781050"/>
                <a:gd name="connsiteX67" fmla="*/ 378238 w 476250"/>
                <a:gd name="connsiteY67" fmla="*/ 215932 h 781050"/>
                <a:gd name="connsiteX68" fmla="*/ 374142 w 476250"/>
                <a:gd name="connsiteY68" fmla="*/ 218694 h 781050"/>
                <a:gd name="connsiteX69" fmla="*/ 374618 w 476250"/>
                <a:gd name="connsiteY69" fmla="*/ 225933 h 781050"/>
                <a:gd name="connsiteX70" fmla="*/ 377380 w 476250"/>
                <a:gd name="connsiteY70" fmla="*/ 226981 h 781050"/>
                <a:gd name="connsiteX71" fmla="*/ 378809 w 476250"/>
                <a:gd name="connsiteY71" fmla="*/ 237172 h 781050"/>
                <a:gd name="connsiteX72" fmla="*/ 381571 w 476250"/>
                <a:gd name="connsiteY72" fmla="*/ 236220 h 781050"/>
                <a:gd name="connsiteX73" fmla="*/ 384048 w 476250"/>
                <a:gd name="connsiteY73" fmla="*/ 246602 h 781050"/>
                <a:gd name="connsiteX74" fmla="*/ 378523 w 476250"/>
                <a:gd name="connsiteY74" fmla="*/ 265176 h 781050"/>
                <a:gd name="connsiteX75" fmla="*/ 381667 w 476250"/>
                <a:gd name="connsiteY75" fmla="*/ 274320 h 781050"/>
                <a:gd name="connsiteX76" fmla="*/ 377762 w 476250"/>
                <a:gd name="connsiteY76" fmla="*/ 276225 h 781050"/>
                <a:gd name="connsiteX77" fmla="*/ 381857 w 476250"/>
                <a:gd name="connsiteY77" fmla="*/ 285845 h 781050"/>
                <a:gd name="connsiteX78" fmla="*/ 371475 w 476250"/>
                <a:gd name="connsiteY78" fmla="*/ 293751 h 781050"/>
                <a:gd name="connsiteX79" fmla="*/ 375952 w 476250"/>
                <a:gd name="connsiteY79" fmla="*/ 304705 h 781050"/>
                <a:gd name="connsiteX80" fmla="*/ 373761 w 476250"/>
                <a:gd name="connsiteY80" fmla="*/ 305657 h 781050"/>
                <a:gd name="connsiteX81" fmla="*/ 378809 w 476250"/>
                <a:gd name="connsiteY81" fmla="*/ 333184 h 781050"/>
                <a:gd name="connsiteX82" fmla="*/ 383096 w 476250"/>
                <a:gd name="connsiteY82" fmla="*/ 329565 h 781050"/>
                <a:gd name="connsiteX83" fmla="*/ 384906 w 476250"/>
                <a:gd name="connsiteY83" fmla="*/ 334042 h 781050"/>
                <a:gd name="connsiteX84" fmla="*/ 392049 w 476250"/>
                <a:gd name="connsiteY84" fmla="*/ 333089 h 781050"/>
                <a:gd name="connsiteX85" fmla="*/ 392049 w 476250"/>
                <a:gd name="connsiteY85" fmla="*/ 347853 h 781050"/>
                <a:gd name="connsiteX86" fmla="*/ 397764 w 476250"/>
                <a:gd name="connsiteY86" fmla="*/ 364712 h 781050"/>
                <a:gd name="connsiteX87" fmla="*/ 405670 w 476250"/>
                <a:gd name="connsiteY87" fmla="*/ 361283 h 781050"/>
                <a:gd name="connsiteX88" fmla="*/ 421005 w 476250"/>
                <a:gd name="connsiteY88" fmla="*/ 381000 h 781050"/>
                <a:gd name="connsiteX89" fmla="*/ 423100 w 476250"/>
                <a:gd name="connsiteY89" fmla="*/ 380047 h 781050"/>
                <a:gd name="connsiteX90" fmla="*/ 429292 w 476250"/>
                <a:gd name="connsiteY90" fmla="*/ 392049 h 781050"/>
                <a:gd name="connsiteX91" fmla="*/ 423672 w 476250"/>
                <a:gd name="connsiteY91" fmla="*/ 395859 h 781050"/>
                <a:gd name="connsiteX92" fmla="*/ 429292 w 476250"/>
                <a:gd name="connsiteY92" fmla="*/ 403765 h 781050"/>
                <a:gd name="connsiteX93" fmla="*/ 419862 w 476250"/>
                <a:gd name="connsiteY93" fmla="*/ 414242 h 781050"/>
                <a:gd name="connsiteX94" fmla="*/ 416433 w 476250"/>
                <a:gd name="connsiteY94" fmla="*/ 411099 h 781050"/>
                <a:gd name="connsiteX95" fmla="*/ 433292 w 476250"/>
                <a:gd name="connsiteY95" fmla="*/ 432054 h 781050"/>
                <a:gd name="connsiteX96" fmla="*/ 442817 w 476250"/>
                <a:gd name="connsiteY96" fmla="*/ 450437 h 781050"/>
                <a:gd name="connsiteX97" fmla="*/ 434340 w 476250"/>
                <a:gd name="connsiteY97" fmla="*/ 462534 h 781050"/>
                <a:gd name="connsiteX98" fmla="*/ 433864 w 476250"/>
                <a:gd name="connsiteY98" fmla="*/ 470154 h 781050"/>
                <a:gd name="connsiteX99" fmla="*/ 436912 w 476250"/>
                <a:gd name="connsiteY99" fmla="*/ 471678 h 781050"/>
                <a:gd name="connsiteX100" fmla="*/ 426911 w 476250"/>
                <a:gd name="connsiteY100" fmla="*/ 474440 h 781050"/>
                <a:gd name="connsiteX101" fmla="*/ 413290 w 476250"/>
                <a:gd name="connsiteY101" fmla="*/ 484346 h 781050"/>
                <a:gd name="connsiteX102" fmla="*/ 413099 w 476250"/>
                <a:gd name="connsiteY102" fmla="*/ 487584 h 781050"/>
                <a:gd name="connsiteX103" fmla="*/ 405765 w 476250"/>
                <a:gd name="connsiteY103" fmla="*/ 489204 h 781050"/>
                <a:gd name="connsiteX104" fmla="*/ 402146 w 476250"/>
                <a:gd name="connsiteY104" fmla="*/ 492728 h 781050"/>
                <a:gd name="connsiteX105" fmla="*/ 398907 w 476250"/>
                <a:gd name="connsiteY105" fmla="*/ 500824 h 781050"/>
                <a:gd name="connsiteX106" fmla="*/ 390144 w 476250"/>
                <a:gd name="connsiteY106" fmla="*/ 507968 h 781050"/>
                <a:gd name="connsiteX107" fmla="*/ 394525 w 476250"/>
                <a:gd name="connsiteY107" fmla="*/ 517588 h 781050"/>
                <a:gd name="connsiteX108" fmla="*/ 390430 w 476250"/>
                <a:gd name="connsiteY108" fmla="*/ 512445 h 781050"/>
                <a:gd name="connsiteX109" fmla="*/ 384429 w 476250"/>
                <a:gd name="connsiteY109" fmla="*/ 515112 h 781050"/>
                <a:gd name="connsiteX110" fmla="*/ 384048 w 476250"/>
                <a:gd name="connsiteY110" fmla="*/ 521875 h 781050"/>
                <a:gd name="connsiteX111" fmla="*/ 378523 w 476250"/>
                <a:gd name="connsiteY111" fmla="*/ 525304 h 781050"/>
                <a:gd name="connsiteX112" fmla="*/ 374332 w 476250"/>
                <a:gd name="connsiteY112" fmla="*/ 539496 h 781050"/>
                <a:gd name="connsiteX113" fmla="*/ 369856 w 476250"/>
                <a:gd name="connsiteY113" fmla="*/ 544639 h 781050"/>
                <a:gd name="connsiteX114" fmla="*/ 371951 w 476250"/>
                <a:gd name="connsiteY114" fmla="*/ 555403 h 781050"/>
                <a:gd name="connsiteX115" fmla="*/ 364427 w 476250"/>
                <a:gd name="connsiteY115" fmla="*/ 558832 h 781050"/>
                <a:gd name="connsiteX116" fmla="*/ 376524 w 476250"/>
                <a:gd name="connsiteY116" fmla="*/ 578929 h 781050"/>
                <a:gd name="connsiteX117" fmla="*/ 379000 w 476250"/>
                <a:gd name="connsiteY117" fmla="*/ 599599 h 781050"/>
                <a:gd name="connsiteX118" fmla="*/ 396240 w 476250"/>
                <a:gd name="connsiteY118" fmla="*/ 602742 h 781050"/>
                <a:gd name="connsiteX119" fmla="*/ 390144 w 476250"/>
                <a:gd name="connsiteY119" fmla="*/ 632079 h 781050"/>
                <a:gd name="connsiteX120" fmla="*/ 391287 w 476250"/>
                <a:gd name="connsiteY120" fmla="*/ 639508 h 781050"/>
                <a:gd name="connsiteX121" fmla="*/ 397479 w 476250"/>
                <a:gd name="connsiteY121" fmla="*/ 602932 h 781050"/>
                <a:gd name="connsiteX122" fmla="*/ 399002 w 476250"/>
                <a:gd name="connsiteY122" fmla="*/ 607123 h 781050"/>
                <a:gd name="connsiteX123" fmla="*/ 392716 w 476250"/>
                <a:gd name="connsiteY123" fmla="*/ 640175 h 781050"/>
                <a:gd name="connsiteX124" fmla="*/ 395859 w 476250"/>
                <a:gd name="connsiteY124" fmla="*/ 643509 h 781050"/>
                <a:gd name="connsiteX125" fmla="*/ 395478 w 476250"/>
                <a:gd name="connsiteY125" fmla="*/ 647414 h 781050"/>
                <a:gd name="connsiteX126" fmla="*/ 392525 w 476250"/>
                <a:gd name="connsiteY126" fmla="*/ 648271 h 781050"/>
                <a:gd name="connsiteX127" fmla="*/ 392049 w 476250"/>
                <a:gd name="connsiteY127" fmla="*/ 652272 h 781050"/>
                <a:gd name="connsiteX128" fmla="*/ 396621 w 476250"/>
                <a:gd name="connsiteY128" fmla="*/ 654844 h 781050"/>
                <a:gd name="connsiteX129" fmla="*/ 395574 w 476250"/>
                <a:gd name="connsiteY129" fmla="*/ 657796 h 781050"/>
                <a:gd name="connsiteX130" fmla="*/ 392049 w 476250"/>
                <a:gd name="connsiteY130" fmla="*/ 658654 h 781050"/>
                <a:gd name="connsiteX131" fmla="*/ 388048 w 476250"/>
                <a:gd name="connsiteY131" fmla="*/ 655891 h 781050"/>
                <a:gd name="connsiteX132" fmla="*/ 384715 w 476250"/>
                <a:gd name="connsiteY132" fmla="*/ 658368 h 781050"/>
                <a:gd name="connsiteX133" fmla="*/ 381571 w 476250"/>
                <a:gd name="connsiteY133" fmla="*/ 667226 h 781050"/>
                <a:gd name="connsiteX134" fmla="*/ 386620 w 476250"/>
                <a:gd name="connsiteY134" fmla="*/ 667417 h 781050"/>
                <a:gd name="connsiteX135" fmla="*/ 390240 w 476250"/>
                <a:gd name="connsiteY135" fmla="*/ 670750 h 781050"/>
                <a:gd name="connsiteX136" fmla="*/ 395383 w 476250"/>
                <a:gd name="connsiteY136" fmla="*/ 685609 h 781050"/>
                <a:gd name="connsiteX137" fmla="*/ 403765 w 476250"/>
                <a:gd name="connsiteY137" fmla="*/ 687800 h 781050"/>
                <a:gd name="connsiteX138" fmla="*/ 405765 w 476250"/>
                <a:gd name="connsiteY138" fmla="*/ 697516 h 781050"/>
                <a:gd name="connsiteX139" fmla="*/ 419481 w 476250"/>
                <a:gd name="connsiteY139" fmla="*/ 702754 h 781050"/>
                <a:gd name="connsiteX140" fmla="*/ 437198 w 476250"/>
                <a:gd name="connsiteY140" fmla="*/ 714280 h 781050"/>
                <a:gd name="connsiteX141" fmla="*/ 435579 w 476250"/>
                <a:gd name="connsiteY141" fmla="*/ 717804 h 781050"/>
                <a:gd name="connsiteX142" fmla="*/ 441103 w 476250"/>
                <a:gd name="connsiteY142" fmla="*/ 718756 h 781050"/>
                <a:gd name="connsiteX143" fmla="*/ 441674 w 476250"/>
                <a:gd name="connsiteY143" fmla="*/ 722757 h 781050"/>
                <a:gd name="connsiteX144" fmla="*/ 449866 w 476250"/>
                <a:gd name="connsiteY144" fmla="*/ 725424 h 781050"/>
                <a:gd name="connsiteX145" fmla="*/ 452819 w 476250"/>
                <a:gd name="connsiteY145" fmla="*/ 741045 h 781050"/>
                <a:gd name="connsiteX146" fmla="*/ 448056 w 476250"/>
                <a:gd name="connsiteY146" fmla="*/ 744664 h 781050"/>
                <a:gd name="connsiteX147" fmla="*/ 442246 w 476250"/>
                <a:gd name="connsiteY147" fmla="*/ 744188 h 781050"/>
                <a:gd name="connsiteX148" fmla="*/ 436150 w 476250"/>
                <a:gd name="connsiteY148" fmla="*/ 738188 h 781050"/>
                <a:gd name="connsiteX149" fmla="*/ 428340 w 476250"/>
                <a:gd name="connsiteY149" fmla="*/ 746760 h 781050"/>
                <a:gd name="connsiteX150" fmla="*/ 432245 w 476250"/>
                <a:gd name="connsiteY150" fmla="*/ 753999 h 781050"/>
                <a:gd name="connsiteX151" fmla="*/ 427577 w 476250"/>
                <a:gd name="connsiteY151" fmla="*/ 762857 h 781050"/>
                <a:gd name="connsiteX152" fmla="*/ 408718 w 476250"/>
                <a:gd name="connsiteY152" fmla="*/ 771334 h 781050"/>
                <a:gd name="connsiteX153" fmla="*/ 380905 w 476250"/>
                <a:gd name="connsiteY153" fmla="*/ 777049 h 781050"/>
                <a:gd name="connsiteX154" fmla="*/ 376237 w 476250"/>
                <a:gd name="connsiteY154" fmla="*/ 777049 h 781050"/>
                <a:gd name="connsiteX155" fmla="*/ 356807 w 476250"/>
                <a:gd name="connsiteY155" fmla="*/ 758095 h 781050"/>
                <a:gd name="connsiteX156" fmla="*/ 352711 w 476250"/>
                <a:gd name="connsiteY156" fmla="*/ 758095 h 781050"/>
                <a:gd name="connsiteX157" fmla="*/ 350044 w 476250"/>
                <a:gd name="connsiteY157" fmla="*/ 745617 h 781050"/>
                <a:gd name="connsiteX158" fmla="*/ 351663 w 476250"/>
                <a:gd name="connsiteY158" fmla="*/ 733711 h 781050"/>
                <a:gd name="connsiteX159" fmla="*/ 355759 w 476250"/>
                <a:gd name="connsiteY159" fmla="*/ 731139 h 781050"/>
                <a:gd name="connsiteX160" fmla="*/ 354330 w 476250"/>
                <a:gd name="connsiteY160" fmla="*/ 727519 h 781050"/>
                <a:gd name="connsiteX161" fmla="*/ 350330 w 476250"/>
                <a:gd name="connsiteY161" fmla="*/ 730377 h 781050"/>
                <a:gd name="connsiteX162" fmla="*/ 337661 w 476250"/>
                <a:gd name="connsiteY162" fmla="*/ 708660 h 781050"/>
                <a:gd name="connsiteX163" fmla="*/ 326231 w 476250"/>
                <a:gd name="connsiteY163" fmla="*/ 698373 h 781050"/>
                <a:gd name="connsiteX164" fmla="*/ 329470 w 476250"/>
                <a:gd name="connsiteY164" fmla="*/ 697420 h 781050"/>
                <a:gd name="connsiteX165" fmla="*/ 329946 w 476250"/>
                <a:gd name="connsiteY165" fmla="*/ 694087 h 781050"/>
                <a:gd name="connsiteX166" fmla="*/ 319469 w 476250"/>
                <a:gd name="connsiteY166" fmla="*/ 695134 h 781050"/>
                <a:gd name="connsiteX167" fmla="*/ 320993 w 476250"/>
                <a:gd name="connsiteY167" fmla="*/ 689038 h 781050"/>
                <a:gd name="connsiteX168" fmla="*/ 311944 w 476250"/>
                <a:gd name="connsiteY168" fmla="*/ 691610 h 781050"/>
                <a:gd name="connsiteX169" fmla="*/ 311563 w 476250"/>
                <a:gd name="connsiteY169" fmla="*/ 687800 h 781050"/>
                <a:gd name="connsiteX170" fmla="*/ 307563 w 476250"/>
                <a:gd name="connsiteY170" fmla="*/ 687229 h 781050"/>
                <a:gd name="connsiteX171" fmla="*/ 310515 w 476250"/>
                <a:gd name="connsiteY171" fmla="*/ 680466 h 781050"/>
                <a:gd name="connsiteX172" fmla="*/ 306419 w 476250"/>
                <a:gd name="connsiteY172" fmla="*/ 681133 h 781050"/>
                <a:gd name="connsiteX173" fmla="*/ 306514 w 476250"/>
                <a:gd name="connsiteY173" fmla="*/ 678942 h 781050"/>
                <a:gd name="connsiteX174" fmla="*/ 298704 w 476250"/>
                <a:gd name="connsiteY174" fmla="*/ 677513 h 781050"/>
                <a:gd name="connsiteX175" fmla="*/ 296037 w 476250"/>
                <a:gd name="connsiteY175" fmla="*/ 681228 h 781050"/>
                <a:gd name="connsiteX176" fmla="*/ 286131 w 476250"/>
                <a:gd name="connsiteY176" fmla="*/ 667702 h 781050"/>
                <a:gd name="connsiteX177" fmla="*/ 277368 w 476250"/>
                <a:gd name="connsiteY177" fmla="*/ 674084 h 781050"/>
                <a:gd name="connsiteX178" fmla="*/ 272320 w 476250"/>
                <a:gd name="connsiteY178" fmla="*/ 670560 h 781050"/>
                <a:gd name="connsiteX179" fmla="*/ 267271 w 476250"/>
                <a:gd name="connsiteY179" fmla="*/ 671608 h 781050"/>
                <a:gd name="connsiteX180" fmla="*/ 259652 w 476250"/>
                <a:gd name="connsiteY180" fmla="*/ 667798 h 781050"/>
                <a:gd name="connsiteX181" fmla="*/ 259842 w 476250"/>
                <a:gd name="connsiteY181" fmla="*/ 665512 h 781050"/>
                <a:gd name="connsiteX182" fmla="*/ 257080 w 476250"/>
                <a:gd name="connsiteY182" fmla="*/ 665035 h 781050"/>
                <a:gd name="connsiteX183" fmla="*/ 257556 w 476250"/>
                <a:gd name="connsiteY183" fmla="*/ 660940 h 781050"/>
                <a:gd name="connsiteX184" fmla="*/ 255461 w 476250"/>
                <a:gd name="connsiteY184" fmla="*/ 660844 h 781050"/>
                <a:gd name="connsiteX185" fmla="*/ 252984 w 476250"/>
                <a:gd name="connsiteY185" fmla="*/ 673894 h 781050"/>
                <a:gd name="connsiteX186" fmla="*/ 249460 w 476250"/>
                <a:gd name="connsiteY186" fmla="*/ 667893 h 781050"/>
                <a:gd name="connsiteX187" fmla="*/ 244412 w 476250"/>
                <a:gd name="connsiteY187" fmla="*/ 670084 h 781050"/>
                <a:gd name="connsiteX188" fmla="*/ 239935 w 476250"/>
                <a:gd name="connsiteY188" fmla="*/ 667798 h 781050"/>
                <a:gd name="connsiteX189" fmla="*/ 241078 w 476250"/>
                <a:gd name="connsiteY189" fmla="*/ 677323 h 781050"/>
                <a:gd name="connsiteX190" fmla="*/ 237363 w 476250"/>
                <a:gd name="connsiteY190" fmla="*/ 679513 h 781050"/>
                <a:gd name="connsiteX191" fmla="*/ 201454 w 476250"/>
                <a:gd name="connsiteY191" fmla="*/ 687514 h 781050"/>
                <a:gd name="connsiteX192" fmla="*/ 185166 w 476250"/>
                <a:gd name="connsiteY192" fmla="*/ 685419 h 781050"/>
                <a:gd name="connsiteX193" fmla="*/ 168879 w 476250"/>
                <a:gd name="connsiteY193" fmla="*/ 689896 h 781050"/>
                <a:gd name="connsiteX194" fmla="*/ 163259 w 476250"/>
                <a:gd name="connsiteY194" fmla="*/ 694658 h 781050"/>
                <a:gd name="connsiteX195" fmla="*/ 147637 w 476250"/>
                <a:gd name="connsiteY195" fmla="*/ 698182 h 781050"/>
                <a:gd name="connsiteX196" fmla="*/ 130873 w 476250"/>
                <a:gd name="connsiteY196" fmla="*/ 690658 h 781050"/>
                <a:gd name="connsiteX197" fmla="*/ 131826 w 476250"/>
                <a:gd name="connsiteY197" fmla="*/ 686657 h 781050"/>
                <a:gd name="connsiteX198" fmla="*/ 127445 w 476250"/>
                <a:gd name="connsiteY198" fmla="*/ 683990 h 781050"/>
                <a:gd name="connsiteX199" fmla="*/ 126397 w 476250"/>
                <a:gd name="connsiteY199" fmla="*/ 689134 h 781050"/>
                <a:gd name="connsiteX200" fmla="*/ 108585 w 476250"/>
                <a:gd name="connsiteY200" fmla="*/ 682942 h 781050"/>
                <a:gd name="connsiteX201" fmla="*/ 99917 w 476250"/>
                <a:gd name="connsiteY201" fmla="*/ 683038 h 781050"/>
                <a:gd name="connsiteX202" fmla="*/ 95536 w 476250"/>
                <a:gd name="connsiteY202" fmla="*/ 672465 h 781050"/>
                <a:gd name="connsiteX203" fmla="*/ 87154 w 476250"/>
                <a:gd name="connsiteY203" fmla="*/ 673322 h 781050"/>
                <a:gd name="connsiteX204" fmla="*/ 86582 w 476250"/>
                <a:gd name="connsiteY204" fmla="*/ 669703 h 781050"/>
                <a:gd name="connsiteX205" fmla="*/ 75533 w 476250"/>
                <a:gd name="connsiteY205" fmla="*/ 669988 h 781050"/>
                <a:gd name="connsiteX206" fmla="*/ 65627 w 476250"/>
                <a:gd name="connsiteY206" fmla="*/ 657034 h 781050"/>
                <a:gd name="connsiteX207" fmla="*/ 72390 w 476250"/>
                <a:gd name="connsiteY207" fmla="*/ 646747 h 781050"/>
                <a:gd name="connsiteX208" fmla="*/ 51721 w 476250"/>
                <a:gd name="connsiteY208" fmla="*/ 624745 h 781050"/>
                <a:gd name="connsiteX209" fmla="*/ 47340 w 476250"/>
                <a:gd name="connsiteY209" fmla="*/ 611314 h 781050"/>
                <a:gd name="connsiteX210" fmla="*/ 53245 w 476250"/>
                <a:gd name="connsiteY210" fmla="*/ 603504 h 781050"/>
                <a:gd name="connsiteX211" fmla="*/ 33719 w 476250"/>
                <a:gd name="connsiteY211" fmla="*/ 590264 h 781050"/>
                <a:gd name="connsiteX212" fmla="*/ 14669 w 476250"/>
                <a:gd name="connsiteY212" fmla="*/ 569690 h 781050"/>
                <a:gd name="connsiteX213" fmla="*/ 18669 w 476250"/>
                <a:gd name="connsiteY213" fmla="*/ 563594 h 781050"/>
                <a:gd name="connsiteX214" fmla="*/ 19050 w 476250"/>
                <a:gd name="connsiteY214" fmla="*/ 538829 h 781050"/>
                <a:gd name="connsiteX215" fmla="*/ 41148 w 476250"/>
                <a:gd name="connsiteY215" fmla="*/ 531495 h 781050"/>
                <a:gd name="connsiteX216" fmla="*/ 48101 w 476250"/>
                <a:gd name="connsiteY216" fmla="*/ 526256 h 781050"/>
                <a:gd name="connsiteX217" fmla="*/ 51816 w 476250"/>
                <a:gd name="connsiteY217" fmla="*/ 527304 h 781050"/>
                <a:gd name="connsiteX218" fmla="*/ 58769 w 476250"/>
                <a:gd name="connsiteY218" fmla="*/ 522637 h 781050"/>
                <a:gd name="connsiteX219" fmla="*/ 60674 w 476250"/>
                <a:gd name="connsiteY219" fmla="*/ 515683 h 781050"/>
                <a:gd name="connsiteX220" fmla="*/ 44101 w 476250"/>
                <a:gd name="connsiteY220" fmla="*/ 496252 h 781050"/>
                <a:gd name="connsiteX221" fmla="*/ 43149 w 476250"/>
                <a:gd name="connsiteY221" fmla="*/ 483394 h 781050"/>
                <a:gd name="connsiteX222" fmla="*/ 38576 w 476250"/>
                <a:gd name="connsiteY222" fmla="*/ 474631 h 781050"/>
                <a:gd name="connsiteX223" fmla="*/ 23908 w 476250"/>
                <a:gd name="connsiteY223" fmla="*/ 470154 h 781050"/>
                <a:gd name="connsiteX224" fmla="*/ 10382 w 476250"/>
                <a:gd name="connsiteY224" fmla="*/ 472535 h 781050"/>
                <a:gd name="connsiteX225" fmla="*/ 9525 w 476250"/>
                <a:gd name="connsiteY225" fmla="*/ 466820 h 781050"/>
                <a:gd name="connsiteX226" fmla="*/ 12478 w 476250"/>
                <a:gd name="connsiteY226" fmla="*/ 460153 h 781050"/>
                <a:gd name="connsiteX227" fmla="*/ 12097 w 476250"/>
                <a:gd name="connsiteY227" fmla="*/ 452723 h 781050"/>
                <a:gd name="connsiteX228" fmla="*/ 25908 w 476250"/>
                <a:gd name="connsiteY228" fmla="*/ 432530 h 781050"/>
                <a:gd name="connsiteX229" fmla="*/ 20955 w 476250"/>
                <a:gd name="connsiteY229" fmla="*/ 428053 h 781050"/>
                <a:gd name="connsiteX230" fmla="*/ 25813 w 476250"/>
                <a:gd name="connsiteY230" fmla="*/ 421291 h 781050"/>
                <a:gd name="connsiteX231" fmla="*/ 32575 w 476250"/>
                <a:gd name="connsiteY231" fmla="*/ 422815 h 781050"/>
                <a:gd name="connsiteX232" fmla="*/ 46197 w 476250"/>
                <a:gd name="connsiteY232" fmla="*/ 406146 h 781050"/>
                <a:gd name="connsiteX233" fmla="*/ 41053 w 476250"/>
                <a:gd name="connsiteY233" fmla="*/ 400050 h 781050"/>
                <a:gd name="connsiteX234" fmla="*/ 56388 w 476250"/>
                <a:gd name="connsiteY234" fmla="*/ 380333 h 781050"/>
                <a:gd name="connsiteX235" fmla="*/ 52674 w 476250"/>
                <a:gd name="connsiteY235" fmla="*/ 376047 h 781050"/>
                <a:gd name="connsiteX236" fmla="*/ 49435 w 476250"/>
                <a:gd name="connsiteY236" fmla="*/ 378714 h 781050"/>
                <a:gd name="connsiteX237" fmla="*/ 63055 w 476250"/>
                <a:gd name="connsiteY237" fmla="*/ 364331 h 781050"/>
                <a:gd name="connsiteX238" fmla="*/ 60960 w 476250"/>
                <a:gd name="connsiteY238" fmla="*/ 362807 h 781050"/>
                <a:gd name="connsiteX239" fmla="*/ 67913 w 476250"/>
                <a:gd name="connsiteY239" fmla="*/ 359854 h 781050"/>
                <a:gd name="connsiteX240" fmla="*/ 68294 w 476250"/>
                <a:gd name="connsiteY240" fmla="*/ 356901 h 781050"/>
                <a:gd name="connsiteX241" fmla="*/ 82391 w 476250"/>
                <a:gd name="connsiteY241" fmla="*/ 347853 h 781050"/>
                <a:gd name="connsiteX242" fmla="*/ 85249 w 476250"/>
                <a:gd name="connsiteY242" fmla="*/ 343567 h 781050"/>
                <a:gd name="connsiteX243" fmla="*/ 77153 w 476250"/>
                <a:gd name="connsiteY243" fmla="*/ 335470 h 781050"/>
                <a:gd name="connsiteX244" fmla="*/ 87059 w 476250"/>
                <a:gd name="connsiteY244" fmla="*/ 330898 h 781050"/>
                <a:gd name="connsiteX245" fmla="*/ 86963 w 476250"/>
                <a:gd name="connsiteY245" fmla="*/ 326041 h 781050"/>
                <a:gd name="connsiteX246" fmla="*/ 80677 w 476250"/>
                <a:gd name="connsiteY246" fmla="*/ 315468 h 781050"/>
                <a:gd name="connsiteX247" fmla="*/ 56293 w 476250"/>
                <a:gd name="connsiteY247" fmla="*/ 289084 h 781050"/>
                <a:gd name="connsiteX248" fmla="*/ 80867 w 476250"/>
                <a:gd name="connsiteY248" fmla="*/ 264223 h 781050"/>
                <a:gd name="connsiteX249" fmla="*/ 85535 w 476250"/>
                <a:gd name="connsiteY249" fmla="*/ 263461 h 781050"/>
                <a:gd name="connsiteX250" fmla="*/ 96584 w 476250"/>
                <a:gd name="connsiteY250" fmla="*/ 269938 h 781050"/>
                <a:gd name="connsiteX251" fmla="*/ 87916 w 476250"/>
                <a:gd name="connsiteY251" fmla="*/ 257556 h 781050"/>
                <a:gd name="connsiteX252" fmla="*/ 94965 w 476250"/>
                <a:gd name="connsiteY252" fmla="*/ 246507 h 781050"/>
                <a:gd name="connsiteX253" fmla="*/ 90964 w 476250"/>
                <a:gd name="connsiteY253" fmla="*/ 241649 h 781050"/>
                <a:gd name="connsiteX254" fmla="*/ 95060 w 476250"/>
                <a:gd name="connsiteY254" fmla="*/ 235934 h 781050"/>
                <a:gd name="connsiteX255" fmla="*/ 99822 w 476250"/>
                <a:gd name="connsiteY255" fmla="*/ 238411 h 781050"/>
                <a:gd name="connsiteX256" fmla="*/ 116300 w 476250"/>
                <a:gd name="connsiteY256" fmla="*/ 217551 h 781050"/>
                <a:gd name="connsiteX257" fmla="*/ 127064 w 476250"/>
                <a:gd name="connsiteY257" fmla="*/ 213836 h 781050"/>
                <a:gd name="connsiteX258" fmla="*/ 132302 w 476250"/>
                <a:gd name="connsiteY258" fmla="*/ 209931 h 781050"/>
                <a:gd name="connsiteX259" fmla="*/ 132016 w 476250"/>
                <a:gd name="connsiteY259" fmla="*/ 206025 h 781050"/>
                <a:gd name="connsiteX260" fmla="*/ 137732 w 476250"/>
                <a:gd name="connsiteY260" fmla="*/ 202787 h 781050"/>
                <a:gd name="connsiteX261" fmla="*/ 128969 w 476250"/>
                <a:gd name="connsiteY261" fmla="*/ 205264 h 781050"/>
                <a:gd name="connsiteX262" fmla="*/ 124206 w 476250"/>
                <a:gd name="connsiteY262" fmla="*/ 199453 h 781050"/>
                <a:gd name="connsiteX263" fmla="*/ 129635 w 476250"/>
                <a:gd name="connsiteY263" fmla="*/ 195167 h 781050"/>
                <a:gd name="connsiteX264" fmla="*/ 119253 w 476250"/>
                <a:gd name="connsiteY264" fmla="*/ 179546 h 781050"/>
                <a:gd name="connsiteX265" fmla="*/ 116110 w 476250"/>
                <a:gd name="connsiteY265" fmla="*/ 180784 h 781050"/>
                <a:gd name="connsiteX266" fmla="*/ 114300 w 476250"/>
                <a:gd name="connsiteY266" fmla="*/ 173641 h 781050"/>
                <a:gd name="connsiteX267" fmla="*/ 99250 w 476250"/>
                <a:gd name="connsiteY267" fmla="*/ 180975 h 781050"/>
                <a:gd name="connsiteX268" fmla="*/ 96774 w 476250"/>
                <a:gd name="connsiteY268" fmla="*/ 171545 h 781050"/>
                <a:gd name="connsiteX269" fmla="*/ 99060 w 476250"/>
                <a:gd name="connsiteY269" fmla="*/ 164687 h 781050"/>
                <a:gd name="connsiteX270" fmla="*/ 96107 w 476250"/>
                <a:gd name="connsiteY270" fmla="*/ 161639 h 781050"/>
                <a:gd name="connsiteX271" fmla="*/ 94488 w 476250"/>
                <a:gd name="connsiteY271" fmla="*/ 163163 h 781050"/>
                <a:gd name="connsiteX272" fmla="*/ 83820 w 476250"/>
                <a:gd name="connsiteY272" fmla="*/ 150209 h 781050"/>
                <a:gd name="connsiteX273" fmla="*/ 81439 w 476250"/>
                <a:gd name="connsiteY273" fmla="*/ 151447 h 781050"/>
                <a:gd name="connsiteX274" fmla="*/ 70675 w 476250"/>
                <a:gd name="connsiteY274" fmla="*/ 142780 h 781050"/>
                <a:gd name="connsiteX275" fmla="*/ 69532 w 476250"/>
                <a:gd name="connsiteY275" fmla="*/ 150019 h 781050"/>
                <a:gd name="connsiteX276" fmla="*/ 59722 w 476250"/>
                <a:gd name="connsiteY276" fmla="*/ 141732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476250" h="781050">
                  <a:moveTo>
                    <a:pt x="441198" y="472249"/>
                  </a:moveTo>
                  <a:lnTo>
                    <a:pt x="450438" y="473869"/>
                  </a:lnTo>
                  <a:lnTo>
                    <a:pt x="455676" y="469582"/>
                  </a:lnTo>
                  <a:lnTo>
                    <a:pt x="454723" y="475774"/>
                  </a:lnTo>
                  <a:lnTo>
                    <a:pt x="441198" y="472249"/>
                  </a:lnTo>
                  <a:close/>
                  <a:moveTo>
                    <a:pt x="59722" y="141732"/>
                  </a:moveTo>
                  <a:lnTo>
                    <a:pt x="55150" y="125254"/>
                  </a:lnTo>
                  <a:lnTo>
                    <a:pt x="48292" y="123444"/>
                  </a:lnTo>
                  <a:lnTo>
                    <a:pt x="52959" y="110395"/>
                  </a:lnTo>
                  <a:lnTo>
                    <a:pt x="46863" y="86106"/>
                  </a:lnTo>
                  <a:lnTo>
                    <a:pt x="51531" y="79629"/>
                  </a:lnTo>
                  <a:lnTo>
                    <a:pt x="44768" y="55816"/>
                  </a:lnTo>
                  <a:lnTo>
                    <a:pt x="54864" y="50482"/>
                  </a:lnTo>
                  <a:lnTo>
                    <a:pt x="61056" y="50101"/>
                  </a:lnTo>
                  <a:lnTo>
                    <a:pt x="70866" y="42862"/>
                  </a:lnTo>
                  <a:lnTo>
                    <a:pt x="79439" y="41053"/>
                  </a:lnTo>
                  <a:lnTo>
                    <a:pt x="82963" y="37052"/>
                  </a:lnTo>
                  <a:lnTo>
                    <a:pt x="101060" y="31432"/>
                  </a:lnTo>
                  <a:lnTo>
                    <a:pt x="109061" y="33433"/>
                  </a:lnTo>
                  <a:lnTo>
                    <a:pt x="123158" y="44005"/>
                  </a:lnTo>
                  <a:lnTo>
                    <a:pt x="150305" y="48673"/>
                  </a:lnTo>
                  <a:lnTo>
                    <a:pt x="150305" y="45720"/>
                  </a:lnTo>
                  <a:lnTo>
                    <a:pt x="182404" y="33433"/>
                  </a:lnTo>
                  <a:lnTo>
                    <a:pt x="197930" y="22288"/>
                  </a:lnTo>
                  <a:lnTo>
                    <a:pt x="207073" y="20002"/>
                  </a:lnTo>
                  <a:lnTo>
                    <a:pt x="209265" y="22098"/>
                  </a:lnTo>
                  <a:lnTo>
                    <a:pt x="235458" y="11334"/>
                  </a:lnTo>
                  <a:lnTo>
                    <a:pt x="246698" y="9525"/>
                  </a:lnTo>
                  <a:lnTo>
                    <a:pt x="249936" y="9906"/>
                  </a:lnTo>
                  <a:lnTo>
                    <a:pt x="255365" y="17526"/>
                  </a:lnTo>
                  <a:lnTo>
                    <a:pt x="287084" y="22193"/>
                  </a:lnTo>
                  <a:lnTo>
                    <a:pt x="315373" y="40672"/>
                  </a:lnTo>
                  <a:lnTo>
                    <a:pt x="341948" y="47053"/>
                  </a:lnTo>
                  <a:lnTo>
                    <a:pt x="347949" y="52578"/>
                  </a:lnTo>
                  <a:lnTo>
                    <a:pt x="362141" y="51816"/>
                  </a:lnTo>
                  <a:lnTo>
                    <a:pt x="361569" y="58293"/>
                  </a:lnTo>
                  <a:lnTo>
                    <a:pt x="358902" y="60960"/>
                  </a:lnTo>
                  <a:lnTo>
                    <a:pt x="360616" y="74581"/>
                  </a:lnTo>
                  <a:lnTo>
                    <a:pt x="369665" y="75057"/>
                  </a:lnTo>
                  <a:lnTo>
                    <a:pt x="398716" y="60007"/>
                  </a:lnTo>
                  <a:lnTo>
                    <a:pt x="414147" y="55816"/>
                  </a:lnTo>
                  <a:lnTo>
                    <a:pt x="415100" y="59341"/>
                  </a:lnTo>
                  <a:lnTo>
                    <a:pt x="428720" y="62008"/>
                  </a:lnTo>
                  <a:lnTo>
                    <a:pt x="432340" y="60007"/>
                  </a:lnTo>
                  <a:lnTo>
                    <a:pt x="447485" y="78772"/>
                  </a:lnTo>
                  <a:lnTo>
                    <a:pt x="443675" y="80391"/>
                  </a:lnTo>
                  <a:lnTo>
                    <a:pt x="449104" y="91916"/>
                  </a:lnTo>
                  <a:lnTo>
                    <a:pt x="451390" y="105251"/>
                  </a:lnTo>
                  <a:lnTo>
                    <a:pt x="455772" y="106299"/>
                  </a:lnTo>
                  <a:lnTo>
                    <a:pt x="454247" y="108966"/>
                  </a:lnTo>
                  <a:lnTo>
                    <a:pt x="466535" y="143446"/>
                  </a:lnTo>
                  <a:lnTo>
                    <a:pt x="455009" y="141160"/>
                  </a:lnTo>
                  <a:lnTo>
                    <a:pt x="457771" y="148114"/>
                  </a:lnTo>
                  <a:lnTo>
                    <a:pt x="465011" y="147447"/>
                  </a:lnTo>
                  <a:lnTo>
                    <a:pt x="468535" y="180117"/>
                  </a:lnTo>
                  <a:lnTo>
                    <a:pt x="433769" y="196500"/>
                  </a:lnTo>
                  <a:lnTo>
                    <a:pt x="434435" y="193929"/>
                  </a:lnTo>
                  <a:lnTo>
                    <a:pt x="431388" y="191833"/>
                  </a:lnTo>
                  <a:lnTo>
                    <a:pt x="412814" y="194024"/>
                  </a:lnTo>
                  <a:lnTo>
                    <a:pt x="414814" y="211455"/>
                  </a:lnTo>
                  <a:lnTo>
                    <a:pt x="408147" y="213265"/>
                  </a:lnTo>
                  <a:lnTo>
                    <a:pt x="397955" y="215074"/>
                  </a:lnTo>
                  <a:lnTo>
                    <a:pt x="394716" y="195739"/>
                  </a:lnTo>
                  <a:lnTo>
                    <a:pt x="379476" y="192500"/>
                  </a:lnTo>
                  <a:lnTo>
                    <a:pt x="368237" y="194691"/>
                  </a:lnTo>
                  <a:lnTo>
                    <a:pt x="369951" y="198977"/>
                  </a:lnTo>
                  <a:lnTo>
                    <a:pt x="366999" y="198501"/>
                  </a:lnTo>
                  <a:lnTo>
                    <a:pt x="378238" y="215932"/>
                  </a:lnTo>
                  <a:lnTo>
                    <a:pt x="374142" y="218694"/>
                  </a:lnTo>
                  <a:lnTo>
                    <a:pt x="374618" y="225933"/>
                  </a:lnTo>
                  <a:lnTo>
                    <a:pt x="377380" y="226981"/>
                  </a:lnTo>
                  <a:lnTo>
                    <a:pt x="378809" y="237172"/>
                  </a:lnTo>
                  <a:lnTo>
                    <a:pt x="381571" y="236220"/>
                  </a:lnTo>
                  <a:lnTo>
                    <a:pt x="384048" y="246602"/>
                  </a:lnTo>
                  <a:lnTo>
                    <a:pt x="378523" y="265176"/>
                  </a:lnTo>
                  <a:lnTo>
                    <a:pt x="381667" y="274320"/>
                  </a:lnTo>
                  <a:lnTo>
                    <a:pt x="377762" y="276225"/>
                  </a:lnTo>
                  <a:lnTo>
                    <a:pt x="381857" y="285845"/>
                  </a:lnTo>
                  <a:lnTo>
                    <a:pt x="371475" y="293751"/>
                  </a:lnTo>
                  <a:lnTo>
                    <a:pt x="375952" y="304705"/>
                  </a:lnTo>
                  <a:lnTo>
                    <a:pt x="373761" y="305657"/>
                  </a:lnTo>
                  <a:lnTo>
                    <a:pt x="378809" y="333184"/>
                  </a:lnTo>
                  <a:lnTo>
                    <a:pt x="383096" y="329565"/>
                  </a:lnTo>
                  <a:lnTo>
                    <a:pt x="384906" y="334042"/>
                  </a:lnTo>
                  <a:lnTo>
                    <a:pt x="392049" y="333089"/>
                  </a:lnTo>
                  <a:lnTo>
                    <a:pt x="392049" y="347853"/>
                  </a:lnTo>
                  <a:lnTo>
                    <a:pt x="397764" y="364712"/>
                  </a:lnTo>
                  <a:lnTo>
                    <a:pt x="405670" y="361283"/>
                  </a:lnTo>
                  <a:lnTo>
                    <a:pt x="421005" y="381000"/>
                  </a:lnTo>
                  <a:lnTo>
                    <a:pt x="423100" y="380047"/>
                  </a:lnTo>
                  <a:lnTo>
                    <a:pt x="429292" y="392049"/>
                  </a:lnTo>
                  <a:lnTo>
                    <a:pt x="423672" y="395859"/>
                  </a:lnTo>
                  <a:lnTo>
                    <a:pt x="429292" y="403765"/>
                  </a:lnTo>
                  <a:lnTo>
                    <a:pt x="419862" y="414242"/>
                  </a:lnTo>
                  <a:lnTo>
                    <a:pt x="416433" y="411099"/>
                  </a:lnTo>
                  <a:lnTo>
                    <a:pt x="433292" y="432054"/>
                  </a:lnTo>
                  <a:lnTo>
                    <a:pt x="442817" y="450437"/>
                  </a:lnTo>
                  <a:lnTo>
                    <a:pt x="434340" y="462534"/>
                  </a:lnTo>
                  <a:lnTo>
                    <a:pt x="433864" y="470154"/>
                  </a:lnTo>
                  <a:lnTo>
                    <a:pt x="436912" y="471678"/>
                  </a:lnTo>
                  <a:lnTo>
                    <a:pt x="426911" y="474440"/>
                  </a:lnTo>
                  <a:lnTo>
                    <a:pt x="413290" y="484346"/>
                  </a:lnTo>
                  <a:lnTo>
                    <a:pt x="413099" y="487584"/>
                  </a:lnTo>
                  <a:lnTo>
                    <a:pt x="405765" y="489204"/>
                  </a:lnTo>
                  <a:lnTo>
                    <a:pt x="402146" y="492728"/>
                  </a:lnTo>
                  <a:lnTo>
                    <a:pt x="398907" y="500824"/>
                  </a:lnTo>
                  <a:lnTo>
                    <a:pt x="390144" y="507968"/>
                  </a:lnTo>
                  <a:lnTo>
                    <a:pt x="394525" y="517588"/>
                  </a:lnTo>
                  <a:lnTo>
                    <a:pt x="390430" y="512445"/>
                  </a:lnTo>
                  <a:lnTo>
                    <a:pt x="384429" y="515112"/>
                  </a:lnTo>
                  <a:lnTo>
                    <a:pt x="384048" y="521875"/>
                  </a:lnTo>
                  <a:lnTo>
                    <a:pt x="378523" y="525304"/>
                  </a:lnTo>
                  <a:lnTo>
                    <a:pt x="374332" y="539496"/>
                  </a:lnTo>
                  <a:lnTo>
                    <a:pt x="369856" y="544639"/>
                  </a:lnTo>
                  <a:lnTo>
                    <a:pt x="371951" y="555403"/>
                  </a:lnTo>
                  <a:lnTo>
                    <a:pt x="364427" y="558832"/>
                  </a:lnTo>
                  <a:lnTo>
                    <a:pt x="376524" y="578929"/>
                  </a:lnTo>
                  <a:lnTo>
                    <a:pt x="379000" y="599599"/>
                  </a:lnTo>
                  <a:lnTo>
                    <a:pt x="396240" y="602742"/>
                  </a:lnTo>
                  <a:lnTo>
                    <a:pt x="390144" y="632079"/>
                  </a:lnTo>
                  <a:lnTo>
                    <a:pt x="391287" y="639508"/>
                  </a:lnTo>
                  <a:lnTo>
                    <a:pt x="397479" y="602932"/>
                  </a:lnTo>
                  <a:lnTo>
                    <a:pt x="399002" y="607123"/>
                  </a:lnTo>
                  <a:lnTo>
                    <a:pt x="392716" y="640175"/>
                  </a:lnTo>
                  <a:lnTo>
                    <a:pt x="395859" y="643509"/>
                  </a:lnTo>
                  <a:lnTo>
                    <a:pt x="395478" y="647414"/>
                  </a:lnTo>
                  <a:lnTo>
                    <a:pt x="392525" y="648271"/>
                  </a:lnTo>
                  <a:lnTo>
                    <a:pt x="392049" y="652272"/>
                  </a:lnTo>
                  <a:lnTo>
                    <a:pt x="396621" y="654844"/>
                  </a:lnTo>
                  <a:lnTo>
                    <a:pt x="395574" y="657796"/>
                  </a:lnTo>
                  <a:lnTo>
                    <a:pt x="392049" y="658654"/>
                  </a:lnTo>
                  <a:lnTo>
                    <a:pt x="388048" y="655891"/>
                  </a:lnTo>
                  <a:lnTo>
                    <a:pt x="384715" y="658368"/>
                  </a:lnTo>
                  <a:lnTo>
                    <a:pt x="381571" y="667226"/>
                  </a:lnTo>
                  <a:lnTo>
                    <a:pt x="386620" y="667417"/>
                  </a:lnTo>
                  <a:lnTo>
                    <a:pt x="390240" y="670750"/>
                  </a:lnTo>
                  <a:lnTo>
                    <a:pt x="395383" y="685609"/>
                  </a:lnTo>
                  <a:lnTo>
                    <a:pt x="403765" y="687800"/>
                  </a:lnTo>
                  <a:lnTo>
                    <a:pt x="405765" y="697516"/>
                  </a:lnTo>
                  <a:lnTo>
                    <a:pt x="419481" y="702754"/>
                  </a:lnTo>
                  <a:lnTo>
                    <a:pt x="437198" y="714280"/>
                  </a:lnTo>
                  <a:lnTo>
                    <a:pt x="435579" y="717804"/>
                  </a:lnTo>
                  <a:lnTo>
                    <a:pt x="441103" y="718756"/>
                  </a:lnTo>
                  <a:lnTo>
                    <a:pt x="441674" y="722757"/>
                  </a:lnTo>
                  <a:lnTo>
                    <a:pt x="449866" y="725424"/>
                  </a:lnTo>
                  <a:lnTo>
                    <a:pt x="452819" y="741045"/>
                  </a:lnTo>
                  <a:lnTo>
                    <a:pt x="448056" y="744664"/>
                  </a:lnTo>
                  <a:lnTo>
                    <a:pt x="442246" y="744188"/>
                  </a:lnTo>
                  <a:lnTo>
                    <a:pt x="436150" y="738188"/>
                  </a:lnTo>
                  <a:lnTo>
                    <a:pt x="428340" y="746760"/>
                  </a:lnTo>
                  <a:lnTo>
                    <a:pt x="432245" y="753999"/>
                  </a:lnTo>
                  <a:lnTo>
                    <a:pt x="427577" y="762857"/>
                  </a:lnTo>
                  <a:lnTo>
                    <a:pt x="408718" y="771334"/>
                  </a:lnTo>
                  <a:lnTo>
                    <a:pt x="380905" y="777049"/>
                  </a:lnTo>
                  <a:lnTo>
                    <a:pt x="376237" y="777049"/>
                  </a:lnTo>
                  <a:lnTo>
                    <a:pt x="356807" y="758095"/>
                  </a:lnTo>
                  <a:lnTo>
                    <a:pt x="352711" y="758095"/>
                  </a:lnTo>
                  <a:lnTo>
                    <a:pt x="350044" y="745617"/>
                  </a:lnTo>
                  <a:lnTo>
                    <a:pt x="351663" y="733711"/>
                  </a:lnTo>
                  <a:lnTo>
                    <a:pt x="355759" y="731139"/>
                  </a:lnTo>
                  <a:lnTo>
                    <a:pt x="354330" y="727519"/>
                  </a:lnTo>
                  <a:lnTo>
                    <a:pt x="350330" y="730377"/>
                  </a:lnTo>
                  <a:lnTo>
                    <a:pt x="337661" y="708660"/>
                  </a:lnTo>
                  <a:lnTo>
                    <a:pt x="326231" y="698373"/>
                  </a:lnTo>
                  <a:lnTo>
                    <a:pt x="329470" y="697420"/>
                  </a:lnTo>
                  <a:lnTo>
                    <a:pt x="329946" y="694087"/>
                  </a:lnTo>
                  <a:lnTo>
                    <a:pt x="319469" y="695134"/>
                  </a:lnTo>
                  <a:lnTo>
                    <a:pt x="320993" y="689038"/>
                  </a:lnTo>
                  <a:lnTo>
                    <a:pt x="311944" y="691610"/>
                  </a:lnTo>
                  <a:lnTo>
                    <a:pt x="311563" y="687800"/>
                  </a:lnTo>
                  <a:lnTo>
                    <a:pt x="307563" y="687229"/>
                  </a:lnTo>
                  <a:lnTo>
                    <a:pt x="310515" y="680466"/>
                  </a:lnTo>
                  <a:lnTo>
                    <a:pt x="306419" y="681133"/>
                  </a:lnTo>
                  <a:lnTo>
                    <a:pt x="306514" y="678942"/>
                  </a:lnTo>
                  <a:lnTo>
                    <a:pt x="298704" y="677513"/>
                  </a:lnTo>
                  <a:lnTo>
                    <a:pt x="296037" y="681228"/>
                  </a:lnTo>
                  <a:lnTo>
                    <a:pt x="286131" y="667702"/>
                  </a:lnTo>
                  <a:lnTo>
                    <a:pt x="277368" y="674084"/>
                  </a:lnTo>
                  <a:lnTo>
                    <a:pt x="272320" y="670560"/>
                  </a:lnTo>
                  <a:lnTo>
                    <a:pt x="267271" y="671608"/>
                  </a:lnTo>
                  <a:lnTo>
                    <a:pt x="259652" y="667798"/>
                  </a:lnTo>
                  <a:lnTo>
                    <a:pt x="259842" y="665512"/>
                  </a:lnTo>
                  <a:lnTo>
                    <a:pt x="257080" y="665035"/>
                  </a:lnTo>
                  <a:lnTo>
                    <a:pt x="257556" y="660940"/>
                  </a:lnTo>
                  <a:lnTo>
                    <a:pt x="255461" y="660844"/>
                  </a:lnTo>
                  <a:lnTo>
                    <a:pt x="252984" y="673894"/>
                  </a:lnTo>
                  <a:lnTo>
                    <a:pt x="249460" y="667893"/>
                  </a:lnTo>
                  <a:lnTo>
                    <a:pt x="244412" y="670084"/>
                  </a:lnTo>
                  <a:lnTo>
                    <a:pt x="239935" y="667798"/>
                  </a:lnTo>
                  <a:lnTo>
                    <a:pt x="241078" y="677323"/>
                  </a:lnTo>
                  <a:lnTo>
                    <a:pt x="237363" y="679513"/>
                  </a:lnTo>
                  <a:lnTo>
                    <a:pt x="201454" y="687514"/>
                  </a:lnTo>
                  <a:lnTo>
                    <a:pt x="185166" y="685419"/>
                  </a:lnTo>
                  <a:lnTo>
                    <a:pt x="168879" y="689896"/>
                  </a:lnTo>
                  <a:lnTo>
                    <a:pt x="163259" y="694658"/>
                  </a:lnTo>
                  <a:lnTo>
                    <a:pt x="147637" y="698182"/>
                  </a:lnTo>
                  <a:lnTo>
                    <a:pt x="130873" y="690658"/>
                  </a:lnTo>
                  <a:lnTo>
                    <a:pt x="131826" y="686657"/>
                  </a:lnTo>
                  <a:lnTo>
                    <a:pt x="127445" y="683990"/>
                  </a:lnTo>
                  <a:lnTo>
                    <a:pt x="126397" y="689134"/>
                  </a:lnTo>
                  <a:lnTo>
                    <a:pt x="108585" y="682942"/>
                  </a:lnTo>
                  <a:lnTo>
                    <a:pt x="99917" y="683038"/>
                  </a:lnTo>
                  <a:lnTo>
                    <a:pt x="95536" y="672465"/>
                  </a:lnTo>
                  <a:lnTo>
                    <a:pt x="87154" y="673322"/>
                  </a:lnTo>
                  <a:lnTo>
                    <a:pt x="86582" y="669703"/>
                  </a:lnTo>
                  <a:lnTo>
                    <a:pt x="75533" y="669988"/>
                  </a:lnTo>
                  <a:lnTo>
                    <a:pt x="65627" y="657034"/>
                  </a:lnTo>
                  <a:lnTo>
                    <a:pt x="72390" y="646747"/>
                  </a:lnTo>
                  <a:lnTo>
                    <a:pt x="51721" y="624745"/>
                  </a:lnTo>
                  <a:lnTo>
                    <a:pt x="47340" y="611314"/>
                  </a:lnTo>
                  <a:lnTo>
                    <a:pt x="53245" y="603504"/>
                  </a:lnTo>
                  <a:lnTo>
                    <a:pt x="33719" y="590264"/>
                  </a:lnTo>
                  <a:lnTo>
                    <a:pt x="14669" y="569690"/>
                  </a:lnTo>
                  <a:lnTo>
                    <a:pt x="18669" y="563594"/>
                  </a:lnTo>
                  <a:lnTo>
                    <a:pt x="19050" y="538829"/>
                  </a:lnTo>
                  <a:lnTo>
                    <a:pt x="41148" y="531495"/>
                  </a:lnTo>
                  <a:lnTo>
                    <a:pt x="48101" y="526256"/>
                  </a:lnTo>
                  <a:lnTo>
                    <a:pt x="51816" y="527304"/>
                  </a:lnTo>
                  <a:lnTo>
                    <a:pt x="58769" y="522637"/>
                  </a:lnTo>
                  <a:lnTo>
                    <a:pt x="60674" y="515683"/>
                  </a:lnTo>
                  <a:lnTo>
                    <a:pt x="44101" y="496252"/>
                  </a:lnTo>
                  <a:lnTo>
                    <a:pt x="43149" y="483394"/>
                  </a:lnTo>
                  <a:lnTo>
                    <a:pt x="38576" y="474631"/>
                  </a:lnTo>
                  <a:lnTo>
                    <a:pt x="23908" y="470154"/>
                  </a:lnTo>
                  <a:lnTo>
                    <a:pt x="10382" y="472535"/>
                  </a:lnTo>
                  <a:lnTo>
                    <a:pt x="9525" y="466820"/>
                  </a:lnTo>
                  <a:lnTo>
                    <a:pt x="12478" y="460153"/>
                  </a:lnTo>
                  <a:lnTo>
                    <a:pt x="12097" y="452723"/>
                  </a:lnTo>
                  <a:lnTo>
                    <a:pt x="25908" y="432530"/>
                  </a:lnTo>
                  <a:lnTo>
                    <a:pt x="20955" y="428053"/>
                  </a:lnTo>
                  <a:lnTo>
                    <a:pt x="25813" y="421291"/>
                  </a:lnTo>
                  <a:lnTo>
                    <a:pt x="32575" y="422815"/>
                  </a:lnTo>
                  <a:lnTo>
                    <a:pt x="46197" y="406146"/>
                  </a:lnTo>
                  <a:lnTo>
                    <a:pt x="41053" y="400050"/>
                  </a:lnTo>
                  <a:lnTo>
                    <a:pt x="56388" y="380333"/>
                  </a:lnTo>
                  <a:lnTo>
                    <a:pt x="52674" y="376047"/>
                  </a:lnTo>
                  <a:lnTo>
                    <a:pt x="49435" y="378714"/>
                  </a:lnTo>
                  <a:lnTo>
                    <a:pt x="63055" y="364331"/>
                  </a:lnTo>
                  <a:lnTo>
                    <a:pt x="60960" y="362807"/>
                  </a:lnTo>
                  <a:lnTo>
                    <a:pt x="67913" y="359854"/>
                  </a:lnTo>
                  <a:lnTo>
                    <a:pt x="68294" y="356901"/>
                  </a:lnTo>
                  <a:lnTo>
                    <a:pt x="82391" y="347853"/>
                  </a:lnTo>
                  <a:lnTo>
                    <a:pt x="85249" y="343567"/>
                  </a:lnTo>
                  <a:lnTo>
                    <a:pt x="77153" y="335470"/>
                  </a:lnTo>
                  <a:lnTo>
                    <a:pt x="87059" y="330898"/>
                  </a:lnTo>
                  <a:lnTo>
                    <a:pt x="86963" y="326041"/>
                  </a:lnTo>
                  <a:lnTo>
                    <a:pt x="80677" y="315468"/>
                  </a:lnTo>
                  <a:lnTo>
                    <a:pt x="56293" y="289084"/>
                  </a:lnTo>
                  <a:lnTo>
                    <a:pt x="80867" y="264223"/>
                  </a:lnTo>
                  <a:lnTo>
                    <a:pt x="85535" y="263461"/>
                  </a:lnTo>
                  <a:lnTo>
                    <a:pt x="96584" y="269938"/>
                  </a:lnTo>
                  <a:lnTo>
                    <a:pt x="87916" y="257556"/>
                  </a:lnTo>
                  <a:lnTo>
                    <a:pt x="94965" y="246507"/>
                  </a:lnTo>
                  <a:lnTo>
                    <a:pt x="90964" y="241649"/>
                  </a:lnTo>
                  <a:lnTo>
                    <a:pt x="95060" y="235934"/>
                  </a:lnTo>
                  <a:lnTo>
                    <a:pt x="99822" y="238411"/>
                  </a:lnTo>
                  <a:lnTo>
                    <a:pt x="116300" y="217551"/>
                  </a:lnTo>
                  <a:lnTo>
                    <a:pt x="127064" y="213836"/>
                  </a:lnTo>
                  <a:lnTo>
                    <a:pt x="132302" y="209931"/>
                  </a:lnTo>
                  <a:lnTo>
                    <a:pt x="132016" y="206025"/>
                  </a:lnTo>
                  <a:lnTo>
                    <a:pt x="137732" y="202787"/>
                  </a:lnTo>
                  <a:lnTo>
                    <a:pt x="128969" y="205264"/>
                  </a:lnTo>
                  <a:lnTo>
                    <a:pt x="124206" y="199453"/>
                  </a:lnTo>
                  <a:lnTo>
                    <a:pt x="129635" y="195167"/>
                  </a:lnTo>
                  <a:lnTo>
                    <a:pt x="119253" y="179546"/>
                  </a:lnTo>
                  <a:lnTo>
                    <a:pt x="116110" y="180784"/>
                  </a:lnTo>
                  <a:lnTo>
                    <a:pt x="114300" y="173641"/>
                  </a:lnTo>
                  <a:lnTo>
                    <a:pt x="99250" y="180975"/>
                  </a:lnTo>
                  <a:lnTo>
                    <a:pt x="96774" y="171545"/>
                  </a:lnTo>
                  <a:lnTo>
                    <a:pt x="99060" y="164687"/>
                  </a:lnTo>
                  <a:lnTo>
                    <a:pt x="96107" y="161639"/>
                  </a:lnTo>
                  <a:lnTo>
                    <a:pt x="94488" y="163163"/>
                  </a:lnTo>
                  <a:lnTo>
                    <a:pt x="83820" y="150209"/>
                  </a:lnTo>
                  <a:lnTo>
                    <a:pt x="81439" y="151447"/>
                  </a:lnTo>
                  <a:lnTo>
                    <a:pt x="70675" y="142780"/>
                  </a:lnTo>
                  <a:lnTo>
                    <a:pt x="69532" y="150019"/>
                  </a:lnTo>
                  <a:lnTo>
                    <a:pt x="59722" y="14173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1" name="Freihandform: Form 230">
              <a:extLst>
                <a:ext uri="{FF2B5EF4-FFF2-40B4-BE49-F238E27FC236}">
                  <a16:creationId xmlns:a16="http://schemas.microsoft.com/office/drawing/2014/main" id="{CA3FCC3C-4A07-4B86-AD39-AAC6B588EC5A}"/>
                </a:ext>
              </a:extLst>
            </p:cNvPr>
            <p:cNvSpPr/>
            <p:nvPr/>
          </p:nvSpPr>
          <p:spPr>
            <a:xfrm>
              <a:off x="1108132" y="3445365"/>
              <a:ext cx="425700" cy="297000"/>
            </a:xfrm>
            <a:custGeom>
              <a:avLst/>
              <a:gdLst>
                <a:gd name="connsiteX0" fmla="*/ 97250 w 819150"/>
                <a:gd name="connsiteY0" fmla="*/ 468725 h 571500"/>
                <a:gd name="connsiteX1" fmla="*/ 84772 w 819150"/>
                <a:gd name="connsiteY1" fmla="*/ 468440 h 571500"/>
                <a:gd name="connsiteX2" fmla="*/ 77152 w 819150"/>
                <a:gd name="connsiteY2" fmla="*/ 459010 h 571500"/>
                <a:gd name="connsiteX3" fmla="*/ 69818 w 819150"/>
                <a:gd name="connsiteY3" fmla="*/ 458819 h 571500"/>
                <a:gd name="connsiteX4" fmla="*/ 66484 w 819150"/>
                <a:gd name="connsiteY4" fmla="*/ 455295 h 571500"/>
                <a:gd name="connsiteX5" fmla="*/ 67437 w 819150"/>
                <a:gd name="connsiteY5" fmla="*/ 452723 h 571500"/>
                <a:gd name="connsiteX6" fmla="*/ 58007 w 819150"/>
                <a:gd name="connsiteY6" fmla="*/ 448247 h 571500"/>
                <a:gd name="connsiteX7" fmla="*/ 53435 w 819150"/>
                <a:gd name="connsiteY7" fmla="*/ 447675 h 571500"/>
                <a:gd name="connsiteX8" fmla="*/ 52292 w 819150"/>
                <a:gd name="connsiteY8" fmla="*/ 455867 h 571500"/>
                <a:gd name="connsiteX9" fmla="*/ 47339 w 819150"/>
                <a:gd name="connsiteY9" fmla="*/ 455676 h 571500"/>
                <a:gd name="connsiteX10" fmla="*/ 47434 w 819150"/>
                <a:gd name="connsiteY10" fmla="*/ 453390 h 571500"/>
                <a:gd name="connsiteX11" fmla="*/ 42767 w 819150"/>
                <a:gd name="connsiteY11" fmla="*/ 450723 h 571500"/>
                <a:gd name="connsiteX12" fmla="*/ 31147 w 819150"/>
                <a:gd name="connsiteY12" fmla="*/ 454247 h 571500"/>
                <a:gd name="connsiteX13" fmla="*/ 28194 w 819150"/>
                <a:gd name="connsiteY13" fmla="*/ 452533 h 571500"/>
                <a:gd name="connsiteX14" fmla="*/ 26194 w 819150"/>
                <a:gd name="connsiteY14" fmla="*/ 445294 h 571500"/>
                <a:gd name="connsiteX15" fmla="*/ 31909 w 819150"/>
                <a:gd name="connsiteY15" fmla="*/ 441770 h 571500"/>
                <a:gd name="connsiteX16" fmla="*/ 33814 w 819150"/>
                <a:gd name="connsiteY16" fmla="*/ 442912 h 571500"/>
                <a:gd name="connsiteX17" fmla="*/ 36385 w 819150"/>
                <a:gd name="connsiteY17" fmla="*/ 439484 h 571500"/>
                <a:gd name="connsiteX18" fmla="*/ 34957 w 819150"/>
                <a:gd name="connsiteY18" fmla="*/ 436817 h 571500"/>
                <a:gd name="connsiteX19" fmla="*/ 37052 w 819150"/>
                <a:gd name="connsiteY19" fmla="*/ 435578 h 571500"/>
                <a:gd name="connsiteX20" fmla="*/ 33623 w 819150"/>
                <a:gd name="connsiteY20" fmla="*/ 433197 h 571500"/>
                <a:gd name="connsiteX21" fmla="*/ 49244 w 819150"/>
                <a:gd name="connsiteY21" fmla="*/ 421577 h 571500"/>
                <a:gd name="connsiteX22" fmla="*/ 62008 w 819150"/>
                <a:gd name="connsiteY22" fmla="*/ 415862 h 571500"/>
                <a:gd name="connsiteX23" fmla="*/ 58960 w 819150"/>
                <a:gd name="connsiteY23" fmla="*/ 417004 h 571500"/>
                <a:gd name="connsiteX24" fmla="*/ 57817 w 819150"/>
                <a:gd name="connsiteY24" fmla="*/ 413766 h 571500"/>
                <a:gd name="connsiteX25" fmla="*/ 47720 w 819150"/>
                <a:gd name="connsiteY25" fmla="*/ 417291 h 571500"/>
                <a:gd name="connsiteX26" fmla="*/ 36481 w 819150"/>
                <a:gd name="connsiteY26" fmla="*/ 408432 h 571500"/>
                <a:gd name="connsiteX27" fmla="*/ 28099 w 819150"/>
                <a:gd name="connsiteY27" fmla="*/ 412814 h 571500"/>
                <a:gd name="connsiteX28" fmla="*/ 25051 w 819150"/>
                <a:gd name="connsiteY28" fmla="*/ 417957 h 571500"/>
                <a:gd name="connsiteX29" fmla="*/ 16192 w 819150"/>
                <a:gd name="connsiteY29" fmla="*/ 412718 h 571500"/>
                <a:gd name="connsiteX30" fmla="*/ 11716 w 819150"/>
                <a:gd name="connsiteY30" fmla="*/ 404622 h 571500"/>
                <a:gd name="connsiteX31" fmla="*/ 14383 w 819150"/>
                <a:gd name="connsiteY31" fmla="*/ 386810 h 571500"/>
                <a:gd name="connsiteX32" fmla="*/ 11335 w 819150"/>
                <a:gd name="connsiteY32" fmla="*/ 378619 h 571500"/>
                <a:gd name="connsiteX33" fmla="*/ 14764 w 819150"/>
                <a:gd name="connsiteY33" fmla="*/ 366522 h 571500"/>
                <a:gd name="connsiteX34" fmla="*/ 9525 w 819150"/>
                <a:gd name="connsiteY34" fmla="*/ 365474 h 571500"/>
                <a:gd name="connsiteX35" fmla="*/ 12287 w 819150"/>
                <a:gd name="connsiteY35" fmla="*/ 362331 h 571500"/>
                <a:gd name="connsiteX36" fmla="*/ 21145 w 819150"/>
                <a:gd name="connsiteY36" fmla="*/ 358045 h 571500"/>
                <a:gd name="connsiteX37" fmla="*/ 39910 w 819150"/>
                <a:gd name="connsiteY37" fmla="*/ 356997 h 571500"/>
                <a:gd name="connsiteX38" fmla="*/ 40958 w 819150"/>
                <a:gd name="connsiteY38" fmla="*/ 346805 h 571500"/>
                <a:gd name="connsiteX39" fmla="*/ 43624 w 819150"/>
                <a:gd name="connsiteY39" fmla="*/ 343853 h 571500"/>
                <a:gd name="connsiteX40" fmla="*/ 52387 w 819150"/>
                <a:gd name="connsiteY40" fmla="*/ 340900 h 571500"/>
                <a:gd name="connsiteX41" fmla="*/ 63151 w 819150"/>
                <a:gd name="connsiteY41" fmla="*/ 348044 h 571500"/>
                <a:gd name="connsiteX42" fmla="*/ 71628 w 819150"/>
                <a:gd name="connsiteY42" fmla="*/ 338804 h 571500"/>
                <a:gd name="connsiteX43" fmla="*/ 88773 w 819150"/>
                <a:gd name="connsiteY43" fmla="*/ 334994 h 571500"/>
                <a:gd name="connsiteX44" fmla="*/ 96774 w 819150"/>
                <a:gd name="connsiteY44" fmla="*/ 341186 h 571500"/>
                <a:gd name="connsiteX45" fmla="*/ 104584 w 819150"/>
                <a:gd name="connsiteY45" fmla="*/ 357092 h 571500"/>
                <a:gd name="connsiteX46" fmla="*/ 111442 w 819150"/>
                <a:gd name="connsiteY46" fmla="*/ 358616 h 571500"/>
                <a:gd name="connsiteX47" fmla="*/ 114776 w 819150"/>
                <a:gd name="connsiteY47" fmla="*/ 356521 h 571500"/>
                <a:gd name="connsiteX48" fmla="*/ 114205 w 819150"/>
                <a:gd name="connsiteY48" fmla="*/ 341948 h 571500"/>
                <a:gd name="connsiteX49" fmla="*/ 119158 w 819150"/>
                <a:gd name="connsiteY49" fmla="*/ 340424 h 571500"/>
                <a:gd name="connsiteX50" fmla="*/ 115919 w 819150"/>
                <a:gd name="connsiteY50" fmla="*/ 344615 h 571500"/>
                <a:gd name="connsiteX51" fmla="*/ 116681 w 819150"/>
                <a:gd name="connsiteY51" fmla="*/ 352139 h 571500"/>
                <a:gd name="connsiteX52" fmla="*/ 124396 w 819150"/>
                <a:gd name="connsiteY52" fmla="*/ 355473 h 571500"/>
                <a:gd name="connsiteX53" fmla="*/ 126397 w 819150"/>
                <a:gd name="connsiteY53" fmla="*/ 352520 h 571500"/>
                <a:gd name="connsiteX54" fmla="*/ 123920 w 819150"/>
                <a:gd name="connsiteY54" fmla="*/ 346805 h 571500"/>
                <a:gd name="connsiteX55" fmla="*/ 128302 w 819150"/>
                <a:gd name="connsiteY55" fmla="*/ 344615 h 571500"/>
                <a:gd name="connsiteX56" fmla="*/ 129826 w 819150"/>
                <a:gd name="connsiteY56" fmla="*/ 336995 h 571500"/>
                <a:gd name="connsiteX57" fmla="*/ 123825 w 819150"/>
                <a:gd name="connsiteY57" fmla="*/ 324136 h 571500"/>
                <a:gd name="connsiteX58" fmla="*/ 132397 w 819150"/>
                <a:gd name="connsiteY58" fmla="*/ 317278 h 571500"/>
                <a:gd name="connsiteX59" fmla="*/ 132207 w 819150"/>
                <a:gd name="connsiteY59" fmla="*/ 314706 h 571500"/>
                <a:gd name="connsiteX60" fmla="*/ 135922 w 819150"/>
                <a:gd name="connsiteY60" fmla="*/ 316897 h 571500"/>
                <a:gd name="connsiteX61" fmla="*/ 143161 w 819150"/>
                <a:gd name="connsiteY61" fmla="*/ 315278 h 571500"/>
                <a:gd name="connsiteX62" fmla="*/ 154305 w 819150"/>
                <a:gd name="connsiteY62" fmla="*/ 317183 h 571500"/>
                <a:gd name="connsiteX63" fmla="*/ 140113 w 819150"/>
                <a:gd name="connsiteY63" fmla="*/ 301657 h 571500"/>
                <a:gd name="connsiteX64" fmla="*/ 141065 w 819150"/>
                <a:gd name="connsiteY64" fmla="*/ 287179 h 571500"/>
                <a:gd name="connsiteX65" fmla="*/ 149352 w 819150"/>
                <a:gd name="connsiteY65" fmla="*/ 296132 h 571500"/>
                <a:gd name="connsiteX66" fmla="*/ 153829 w 819150"/>
                <a:gd name="connsiteY66" fmla="*/ 297180 h 571500"/>
                <a:gd name="connsiteX67" fmla="*/ 164116 w 819150"/>
                <a:gd name="connsiteY67" fmla="*/ 291560 h 571500"/>
                <a:gd name="connsiteX68" fmla="*/ 178784 w 819150"/>
                <a:gd name="connsiteY68" fmla="*/ 276797 h 571500"/>
                <a:gd name="connsiteX69" fmla="*/ 181832 w 819150"/>
                <a:gd name="connsiteY69" fmla="*/ 277654 h 571500"/>
                <a:gd name="connsiteX70" fmla="*/ 182213 w 819150"/>
                <a:gd name="connsiteY70" fmla="*/ 282131 h 571500"/>
                <a:gd name="connsiteX71" fmla="*/ 185356 w 819150"/>
                <a:gd name="connsiteY71" fmla="*/ 284798 h 571500"/>
                <a:gd name="connsiteX72" fmla="*/ 203359 w 819150"/>
                <a:gd name="connsiteY72" fmla="*/ 284226 h 571500"/>
                <a:gd name="connsiteX73" fmla="*/ 216979 w 819150"/>
                <a:gd name="connsiteY73" fmla="*/ 266795 h 571500"/>
                <a:gd name="connsiteX74" fmla="*/ 209074 w 819150"/>
                <a:gd name="connsiteY74" fmla="*/ 254794 h 571500"/>
                <a:gd name="connsiteX75" fmla="*/ 210598 w 819150"/>
                <a:gd name="connsiteY75" fmla="*/ 247174 h 571500"/>
                <a:gd name="connsiteX76" fmla="*/ 208502 w 819150"/>
                <a:gd name="connsiteY76" fmla="*/ 241745 h 571500"/>
                <a:gd name="connsiteX77" fmla="*/ 214027 w 819150"/>
                <a:gd name="connsiteY77" fmla="*/ 228219 h 571500"/>
                <a:gd name="connsiteX78" fmla="*/ 223552 w 819150"/>
                <a:gd name="connsiteY78" fmla="*/ 220504 h 571500"/>
                <a:gd name="connsiteX79" fmla="*/ 231553 w 819150"/>
                <a:gd name="connsiteY79" fmla="*/ 208407 h 571500"/>
                <a:gd name="connsiteX80" fmla="*/ 241554 w 819150"/>
                <a:gd name="connsiteY80" fmla="*/ 212408 h 571500"/>
                <a:gd name="connsiteX81" fmla="*/ 264128 w 819150"/>
                <a:gd name="connsiteY81" fmla="*/ 196691 h 571500"/>
                <a:gd name="connsiteX82" fmla="*/ 275082 w 819150"/>
                <a:gd name="connsiteY82" fmla="*/ 200311 h 571500"/>
                <a:gd name="connsiteX83" fmla="*/ 277844 w 819150"/>
                <a:gd name="connsiteY83" fmla="*/ 204692 h 571500"/>
                <a:gd name="connsiteX84" fmla="*/ 277368 w 819150"/>
                <a:gd name="connsiteY84" fmla="*/ 213265 h 571500"/>
                <a:gd name="connsiteX85" fmla="*/ 282797 w 819150"/>
                <a:gd name="connsiteY85" fmla="*/ 215741 h 571500"/>
                <a:gd name="connsiteX86" fmla="*/ 288322 w 819150"/>
                <a:gd name="connsiteY86" fmla="*/ 224981 h 571500"/>
                <a:gd name="connsiteX87" fmla="*/ 311182 w 819150"/>
                <a:gd name="connsiteY87" fmla="*/ 235553 h 571500"/>
                <a:gd name="connsiteX88" fmla="*/ 315849 w 819150"/>
                <a:gd name="connsiteY88" fmla="*/ 243459 h 571500"/>
                <a:gd name="connsiteX89" fmla="*/ 320992 w 819150"/>
                <a:gd name="connsiteY89" fmla="*/ 245269 h 571500"/>
                <a:gd name="connsiteX90" fmla="*/ 332518 w 819150"/>
                <a:gd name="connsiteY90" fmla="*/ 260795 h 571500"/>
                <a:gd name="connsiteX91" fmla="*/ 333470 w 819150"/>
                <a:gd name="connsiteY91" fmla="*/ 271653 h 571500"/>
                <a:gd name="connsiteX92" fmla="*/ 334518 w 819150"/>
                <a:gd name="connsiteY92" fmla="*/ 264986 h 571500"/>
                <a:gd name="connsiteX93" fmla="*/ 340042 w 819150"/>
                <a:gd name="connsiteY93" fmla="*/ 266129 h 571500"/>
                <a:gd name="connsiteX94" fmla="*/ 340995 w 819150"/>
                <a:gd name="connsiteY94" fmla="*/ 263462 h 571500"/>
                <a:gd name="connsiteX95" fmla="*/ 348234 w 819150"/>
                <a:gd name="connsiteY95" fmla="*/ 262795 h 571500"/>
                <a:gd name="connsiteX96" fmla="*/ 353473 w 819150"/>
                <a:gd name="connsiteY96" fmla="*/ 256889 h 571500"/>
                <a:gd name="connsiteX97" fmla="*/ 356235 w 819150"/>
                <a:gd name="connsiteY97" fmla="*/ 257651 h 571500"/>
                <a:gd name="connsiteX98" fmla="*/ 358902 w 819150"/>
                <a:gd name="connsiteY98" fmla="*/ 253651 h 571500"/>
                <a:gd name="connsiteX99" fmla="*/ 367284 w 819150"/>
                <a:gd name="connsiteY99" fmla="*/ 252032 h 571500"/>
                <a:gd name="connsiteX100" fmla="*/ 390239 w 819150"/>
                <a:gd name="connsiteY100" fmla="*/ 258413 h 571500"/>
                <a:gd name="connsiteX101" fmla="*/ 375475 w 819150"/>
                <a:gd name="connsiteY101" fmla="*/ 257556 h 571500"/>
                <a:gd name="connsiteX102" fmla="*/ 367951 w 819150"/>
                <a:gd name="connsiteY102" fmla="*/ 263271 h 571500"/>
                <a:gd name="connsiteX103" fmla="*/ 358426 w 819150"/>
                <a:gd name="connsiteY103" fmla="*/ 258032 h 571500"/>
                <a:gd name="connsiteX104" fmla="*/ 348710 w 819150"/>
                <a:gd name="connsiteY104" fmla="*/ 266033 h 571500"/>
                <a:gd name="connsiteX105" fmla="*/ 342900 w 819150"/>
                <a:gd name="connsiteY105" fmla="*/ 266795 h 571500"/>
                <a:gd name="connsiteX106" fmla="*/ 341376 w 819150"/>
                <a:gd name="connsiteY106" fmla="*/ 272320 h 571500"/>
                <a:gd name="connsiteX107" fmla="*/ 352425 w 819150"/>
                <a:gd name="connsiteY107" fmla="*/ 274606 h 571500"/>
                <a:gd name="connsiteX108" fmla="*/ 364522 w 819150"/>
                <a:gd name="connsiteY108" fmla="*/ 281654 h 571500"/>
                <a:gd name="connsiteX109" fmla="*/ 367284 w 819150"/>
                <a:gd name="connsiteY109" fmla="*/ 286036 h 571500"/>
                <a:gd name="connsiteX110" fmla="*/ 374809 w 819150"/>
                <a:gd name="connsiteY110" fmla="*/ 285464 h 571500"/>
                <a:gd name="connsiteX111" fmla="*/ 374523 w 819150"/>
                <a:gd name="connsiteY111" fmla="*/ 289846 h 571500"/>
                <a:gd name="connsiteX112" fmla="*/ 377190 w 819150"/>
                <a:gd name="connsiteY112" fmla="*/ 291465 h 571500"/>
                <a:gd name="connsiteX113" fmla="*/ 380047 w 819150"/>
                <a:gd name="connsiteY113" fmla="*/ 278416 h 571500"/>
                <a:gd name="connsiteX114" fmla="*/ 382619 w 819150"/>
                <a:gd name="connsiteY114" fmla="*/ 281559 h 571500"/>
                <a:gd name="connsiteX115" fmla="*/ 388715 w 819150"/>
                <a:gd name="connsiteY115" fmla="*/ 278797 h 571500"/>
                <a:gd name="connsiteX116" fmla="*/ 399955 w 819150"/>
                <a:gd name="connsiteY116" fmla="*/ 284417 h 571500"/>
                <a:gd name="connsiteX117" fmla="*/ 402908 w 819150"/>
                <a:gd name="connsiteY117" fmla="*/ 283369 h 571500"/>
                <a:gd name="connsiteX118" fmla="*/ 400240 w 819150"/>
                <a:gd name="connsiteY118" fmla="*/ 275558 h 571500"/>
                <a:gd name="connsiteX119" fmla="*/ 394621 w 819150"/>
                <a:gd name="connsiteY119" fmla="*/ 274225 h 571500"/>
                <a:gd name="connsiteX120" fmla="*/ 392430 w 819150"/>
                <a:gd name="connsiteY120" fmla="*/ 278225 h 571500"/>
                <a:gd name="connsiteX121" fmla="*/ 389096 w 819150"/>
                <a:gd name="connsiteY121" fmla="*/ 276987 h 571500"/>
                <a:gd name="connsiteX122" fmla="*/ 394335 w 819150"/>
                <a:gd name="connsiteY122" fmla="*/ 272129 h 571500"/>
                <a:gd name="connsiteX123" fmla="*/ 394335 w 819150"/>
                <a:gd name="connsiteY123" fmla="*/ 267176 h 571500"/>
                <a:gd name="connsiteX124" fmla="*/ 399193 w 819150"/>
                <a:gd name="connsiteY124" fmla="*/ 268510 h 571500"/>
                <a:gd name="connsiteX125" fmla="*/ 404336 w 819150"/>
                <a:gd name="connsiteY125" fmla="*/ 275939 h 571500"/>
                <a:gd name="connsiteX126" fmla="*/ 405670 w 819150"/>
                <a:gd name="connsiteY126" fmla="*/ 268319 h 571500"/>
                <a:gd name="connsiteX127" fmla="*/ 404717 w 819150"/>
                <a:gd name="connsiteY127" fmla="*/ 261366 h 571500"/>
                <a:gd name="connsiteX128" fmla="*/ 399288 w 819150"/>
                <a:gd name="connsiteY128" fmla="*/ 261080 h 571500"/>
                <a:gd name="connsiteX129" fmla="*/ 395287 w 819150"/>
                <a:gd name="connsiteY129" fmla="*/ 252317 h 571500"/>
                <a:gd name="connsiteX130" fmla="*/ 389572 w 819150"/>
                <a:gd name="connsiteY130" fmla="*/ 251651 h 571500"/>
                <a:gd name="connsiteX131" fmla="*/ 389191 w 819150"/>
                <a:gd name="connsiteY131" fmla="*/ 249745 h 571500"/>
                <a:gd name="connsiteX132" fmla="*/ 389858 w 819150"/>
                <a:gd name="connsiteY132" fmla="*/ 244316 h 571500"/>
                <a:gd name="connsiteX133" fmla="*/ 394049 w 819150"/>
                <a:gd name="connsiteY133" fmla="*/ 240983 h 571500"/>
                <a:gd name="connsiteX134" fmla="*/ 401383 w 819150"/>
                <a:gd name="connsiteY134" fmla="*/ 246983 h 571500"/>
                <a:gd name="connsiteX135" fmla="*/ 404336 w 819150"/>
                <a:gd name="connsiteY135" fmla="*/ 244697 h 571500"/>
                <a:gd name="connsiteX136" fmla="*/ 402622 w 819150"/>
                <a:gd name="connsiteY136" fmla="*/ 240411 h 571500"/>
                <a:gd name="connsiteX137" fmla="*/ 406717 w 819150"/>
                <a:gd name="connsiteY137" fmla="*/ 214789 h 571500"/>
                <a:gd name="connsiteX138" fmla="*/ 401955 w 819150"/>
                <a:gd name="connsiteY138" fmla="*/ 206312 h 571500"/>
                <a:gd name="connsiteX139" fmla="*/ 404717 w 819150"/>
                <a:gd name="connsiteY139" fmla="*/ 195834 h 571500"/>
                <a:gd name="connsiteX140" fmla="*/ 397383 w 819150"/>
                <a:gd name="connsiteY140" fmla="*/ 166211 h 571500"/>
                <a:gd name="connsiteX141" fmla="*/ 398431 w 819150"/>
                <a:gd name="connsiteY141" fmla="*/ 158877 h 571500"/>
                <a:gd name="connsiteX142" fmla="*/ 410146 w 819150"/>
                <a:gd name="connsiteY142" fmla="*/ 151448 h 571500"/>
                <a:gd name="connsiteX143" fmla="*/ 410623 w 819150"/>
                <a:gd name="connsiteY143" fmla="*/ 135255 h 571500"/>
                <a:gd name="connsiteX144" fmla="*/ 426529 w 819150"/>
                <a:gd name="connsiteY144" fmla="*/ 115729 h 571500"/>
                <a:gd name="connsiteX145" fmla="*/ 447484 w 819150"/>
                <a:gd name="connsiteY145" fmla="*/ 108014 h 571500"/>
                <a:gd name="connsiteX146" fmla="*/ 490252 w 819150"/>
                <a:gd name="connsiteY146" fmla="*/ 122206 h 571500"/>
                <a:gd name="connsiteX147" fmla="*/ 506158 w 819150"/>
                <a:gd name="connsiteY147" fmla="*/ 120872 h 571500"/>
                <a:gd name="connsiteX148" fmla="*/ 507206 w 819150"/>
                <a:gd name="connsiteY148" fmla="*/ 111824 h 571500"/>
                <a:gd name="connsiteX149" fmla="*/ 516350 w 819150"/>
                <a:gd name="connsiteY149" fmla="*/ 107156 h 571500"/>
                <a:gd name="connsiteX150" fmla="*/ 527209 w 819150"/>
                <a:gd name="connsiteY150" fmla="*/ 113633 h 571500"/>
                <a:gd name="connsiteX151" fmla="*/ 538639 w 819150"/>
                <a:gd name="connsiteY151" fmla="*/ 99822 h 571500"/>
                <a:gd name="connsiteX152" fmla="*/ 537019 w 819150"/>
                <a:gd name="connsiteY152" fmla="*/ 84296 h 571500"/>
                <a:gd name="connsiteX153" fmla="*/ 546259 w 819150"/>
                <a:gd name="connsiteY153" fmla="*/ 67723 h 571500"/>
                <a:gd name="connsiteX154" fmla="*/ 548545 w 819150"/>
                <a:gd name="connsiteY154" fmla="*/ 52292 h 571500"/>
                <a:gd name="connsiteX155" fmla="*/ 545021 w 819150"/>
                <a:gd name="connsiteY155" fmla="*/ 35719 h 571500"/>
                <a:gd name="connsiteX156" fmla="*/ 545878 w 819150"/>
                <a:gd name="connsiteY156" fmla="*/ 27813 h 571500"/>
                <a:gd name="connsiteX157" fmla="*/ 556165 w 819150"/>
                <a:gd name="connsiteY157" fmla="*/ 17240 h 571500"/>
                <a:gd name="connsiteX158" fmla="*/ 564547 w 819150"/>
                <a:gd name="connsiteY158" fmla="*/ 14097 h 571500"/>
                <a:gd name="connsiteX159" fmla="*/ 573310 w 819150"/>
                <a:gd name="connsiteY159" fmla="*/ 15621 h 571500"/>
                <a:gd name="connsiteX160" fmla="*/ 583787 w 819150"/>
                <a:gd name="connsiteY160" fmla="*/ 27718 h 571500"/>
                <a:gd name="connsiteX161" fmla="*/ 589217 w 819150"/>
                <a:gd name="connsiteY161" fmla="*/ 29528 h 571500"/>
                <a:gd name="connsiteX162" fmla="*/ 606457 w 819150"/>
                <a:gd name="connsiteY162" fmla="*/ 27718 h 571500"/>
                <a:gd name="connsiteX163" fmla="*/ 630079 w 819150"/>
                <a:gd name="connsiteY163" fmla="*/ 29337 h 571500"/>
                <a:gd name="connsiteX164" fmla="*/ 646938 w 819150"/>
                <a:gd name="connsiteY164" fmla="*/ 20193 h 571500"/>
                <a:gd name="connsiteX165" fmla="*/ 655034 w 819150"/>
                <a:gd name="connsiteY165" fmla="*/ 9525 h 571500"/>
                <a:gd name="connsiteX166" fmla="*/ 654367 w 819150"/>
                <a:gd name="connsiteY166" fmla="*/ 15240 h 571500"/>
                <a:gd name="connsiteX167" fmla="*/ 660463 w 819150"/>
                <a:gd name="connsiteY167" fmla="*/ 23336 h 571500"/>
                <a:gd name="connsiteX168" fmla="*/ 663988 w 819150"/>
                <a:gd name="connsiteY168" fmla="*/ 26099 h 571500"/>
                <a:gd name="connsiteX169" fmla="*/ 667702 w 819150"/>
                <a:gd name="connsiteY169" fmla="*/ 21527 h 571500"/>
                <a:gd name="connsiteX170" fmla="*/ 670084 w 819150"/>
                <a:gd name="connsiteY170" fmla="*/ 24479 h 571500"/>
                <a:gd name="connsiteX171" fmla="*/ 673417 w 819150"/>
                <a:gd name="connsiteY171" fmla="*/ 39815 h 571500"/>
                <a:gd name="connsiteX172" fmla="*/ 682847 w 819150"/>
                <a:gd name="connsiteY172" fmla="*/ 27051 h 571500"/>
                <a:gd name="connsiteX173" fmla="*/ 683038 w 819150"/>
                <a:gd name="connsiteY173" fmla="*/ 21908 h 571500"/>
                <a:gd name="connsiteX174" fmla="*/ 685324 w 819150"/>
                <a:gd name="connsiteY174" fmla="*/ 21812 h 571500"/>
                <a:gd name="connsiteX175" fmla="*/ 687991 w 819150"/>
                <a:gd name="connsiteY175" fmla="*/ 34481 h 571500"/>
                <a:gd name="connsiteX176" fmla="*/ 692467 w 819150"/>
                <a:gd name="connsiteY176" fmla="*/ 42386 h 571500"/>
                <a:gd name="connsiteX177" fmla="*/ 697420 w 819150"/>
                <a:gd name="connsiteY177" fmla="*/ 45815 h 571500"/>
                <a:gd name="connsiteX178" fmla="*/ 704564 w 819150"/>
                <a:gd name="connsiteY178" fmla="*/ 56960 h 571500"/>
                <a:gd name="connsiteX179" fmla="*/ 717328 w 819150"/>
                <a:gd name="connsiteY179" fmla="*/ 62389 h 571500"/>
                <a:gd name="connsiteX180" fmla="*/ 731996 w 819150"/>
                <a:gd name="connsiteY180" fmla="*/ 81629 h 571500"/>
                <a:gd name="connsiteX181" fmla="*/ 731139 w 819150"/>
                <a:gd name="connsiteY181" fmla="*/ 89916 h 571500"/>
                <a:gd name="connsiteX182" fmla="*/ 715804 w 819150"/>
                <a:gd name="connsiteY182" fmla="*/ 103442 h 571500"/>
                <a:gd name="connsiteX183" fmla="*/ 728662 w 819150"/>
                <a:gd name="connsiteY183" fmla="*/ 113062 h 571500"/>
                <a:gd name="connsiteX184" fmla="*/ 737807 w 819150"/>
                <a:gd name="connsiteY184" fmla="*/ 114967 h 571500"/>
                <a:gd name="connsiteX185" fmla="*/ 739521 w 819150"/>
                <a:gd name="connsiteY185" fmla="*/ 119062 h 571500"/>
                <a:gd name="connsiteX186" fmla="*/ 736283 w 819150"/>
                <a:gd name="connsiteY186" fmla="*/ 123825 h 571500"/>
                <a:gd name="connsiteX187" fmla="*/ 739235 w 819150"/>
                <a:gd name="connsiteY187" fmla="*/ 126968 h 571500"/>
                <a:gd name="connsiteX188" fmla="*/ 746379 w 819150"/>
                <a:gd name="connsiteY188" fmla="*/ 129731 h 571500"/>
                <a:gd name="connsiteX189" fmla="*/ 748093 w 819150"/>
                <a:gd name="connsiteY189" fmla="*/ 128302 h 571500"/>
                <a:gd name="connsiteX190" fmla="*/ 755904 w 819150"/>
                <a:gd name="connsiteY190" fmla="*/ 132779 h 571500"/>
                <a:gd name="connsiteX191" fmla="*/ 768572 w 819150"/>
                <a:gd name="connsiteY191" fmla="*/ 157353 h 571500"/>
                <a:gd name="connsiteX192" fmla="*/ 765810 w 819150"/>
                <a:gd name="connsiteY192" fmla="*/ 164306 h 571500"/>
                <a:gd name="connsiteX193" fmla="*/ 769906 w 819150"/>
                <a:gd name="connsiteY193" fmla="*/ 169831 h 571500"/>
                <a:gd name="connsiteX194" fmla="*/ 768096 w 819150"/>
                <a:gd name="connsiteY194" fmla="*/ 174403 h 571500"/>
                <a:gd name="connsiteX195" fmla="*/ 782955 w 819150"/>
                <a:gd name="connsiteY195" fmla="*/ 188024 h 571500"/>
                <a:gd name="connsiteX196" fmla="*/ 798957 w 819150"/>
                <a:gd name="connsiteY196" fmla="*/ 187928 h 571500"/>
                <a:gd name="connsiteX197" fmla="*/ 791813 w 819150"/>
                <a:gd name="connsiteY197" fmla="*/ 197644 h 571500"/>
                <a:gd name="connsiteX198" fmla="*/ 787051 w 819150"/>
                <a:gd name="connsiteY198" fmla="*/ 200216 h 571500"/>
                <a:gd name="connsiteX199" fmla="*/ 788670 w 819150"/>
                <a:gd name="connsiteY199" fmla="*/ 203645 h 571500"/>
                <a:gd name="connsiteX200" fmla="*/ 790956 w 819150"/>
                <a:gd name="connsiteY200" fmla="*/ 200216 h 571500"/>
                <a:gd name="connsiteX201" fmla="*/ 793813 w 819150"/>
                <a:gd name="connsiteY201" fmla="*/ 202883 h 571500"/>
                <a:gd name="connsiteX202" fmla="*/ 786860 w 819150"/>
                <a:gd name="connsiteY202" fmla="*/ 208502 h 571500"/>
                <a:gd name="connsiteX203" fmla="*/ 789718 w 819150"/>
                <a:gd name="connsiteY203" fmla="*/ 218980 h 571500"/>
                <a:gd name="connsiteX204" fmla="*/ 788670 w 819150"/>
                <a:gd name="connsiteY204" fmla="*/ 225457 h 571500"/>
                <a:gd name="connsiteX205" fmla="*/ 776097 w 819150"/>
                <a:gd name="connsiteY205" fmla="*/ 227648 h 571500"/>
                <a:gd name="connsiteX206" fmla="*/ 783336 w 819150"/>
                <a:gd name="connsiteY206" fmla="*/ 227552 h 571500"/>
                <a:gd name="connsiteX207" fmla="*/ 784098 w 819150"/>
                <a:gd name="connsiteY207" fmla="*/ 234982 h 571500"/>
                <a:gd name="connsiteX208" fmla="*/ 781526 w 819150"/>
                <a:gd name="connsiteY208" fmla="*/ 237458 h 571500"/>
                <a:gd name="connsiteX209" fmla="*/ 779335 w 819150"/>
                <a:gd name="connsiteY209" fmla="*/ 234696 h 571500"/>
                <a:gd name="connsiteX210" fmla="*/ 771144 w 819150"/>
                <a:gd name="connsiteY210" fmla="*/ 241935 h 571500"/>
                <a:gd name="connsiteX211" fmla="*/ 761809 w 819150"/>
                <a:gd name="connsiteY211" fmla="*/ 276035 h 571500"/>
                <a:gd name="connsiteX212" fmla="*/ 769620 w 819150"/>
                <a:gd name="connsiteY212" fmla="*/ 281083 h 571500"/>
                <a:gd name="connsiteX213" fmla="*/ 776097 w 819150"/>
                <a:gd name="connsiteY213" fmla="*/ 306324 h 571500"/>
                <a:gd name="connsiteX214" fmla="*/ 787051 w 819150"/>
                <a:gd name="connsiteY214" fmla="*/ 318326 h 571500"/>
                <a:gd name="connsiteX215" fmla="*/ 809625 w 819150"/>
                <a:gd name="connsiteY215" fmla="*/ 336328 h 571500"/>
                <a:gd name="connsiteX216" fmla="*/ 812292 w 819150"/>
                <a:gd name="connsiteY216" fmla="*/ 343567 h 571500"/>
                <a:gd name="connsiteX217" fmla="*/ 811625 w 819150"/>
                <a:gd name="connsiteY217" fmla="*/ 356045 h 571500"/>
                <a:gd name="connsiteX218" fmla="*/ 815626 w 819150"/>
                <a:gd name="connsiteY218" fmla="*/ 364617 h 571500"/>
                <a:gd name="connsiteX219" fmla="*/ 810768 w 819150"/>
                <a:gd name="connsiteY219" fmla="*/ 369475 h 571500"/>
                <a:gd name="connsiteX220" fmla="*/ 799528 w 819150"/>
                <a:gd name="connsiteY220" fmla="*/ 373666 h 571500"/>
                <a:gd name="connsiteX221" fmla="*/ 801338 w 819150"/>
                <a:gd name="connsiteY221" fmla="*/ 381857 h 571500"/>
                <a:gd name="connsiteX222" fmla="*/ 805434 w 819150"/>
                <a:gd name="connsiteY222" fmla="*/ 384048 h 571500"/>
                <a:gd name="connsiteX223" fmla="*/ 800481 w 819150"/>
                <a:gd name="connsiteY223" fmla="*/ 389858 h 571500"/>
                <a:gd name="connsiteX224" fmla="*/ 802958 w 819150"/>
                <a:gd name="connsiteY224" fmla="*/ 391573 h 571500"/>
                <a:gd name="connsiteX225" fmla="*/ 802958 w 819150"/>
                <a:gd name="connsiteY225" fmla="*/ 397097 h 571500"/>
                <a:gd name="connsiteX226" fmla="*/ 797624 w 819150"/>
                <a:gd name="connsiteY226" fmla="*/ 397383 h 571500"/>
                <a:gd name="connsiteX227" fmla="*/ 791527 w 819150"/>
                <a:gd name="connsiteY227" fmla="*/ 402812 h 571500"/>
                <a:gd name="connsiteX228" fmla="*/ 780288 w 819150"/>
                <a:gd name="connsiteY228" fmla="*/ 403765 h 571500"/>
                <a:gd name="connsiteX229" fmla="*/ 775525 w 819150"/>
                <a:gd name="connsiteY229" fmla="*/ 416338 h 571500"/>
                <a:gd name="connsiteX230" fmla="*/ 776192 w 819150"/>
                <a:gd name="connsiteY230" fmla="*/ 420529 h 571500"/>
                <a:gd name="connsiteX231" fmla="*/ 774192 w 819150"/>
                <a:gd name="connsiteY231" fmla="*/ 419862 h 571500"/>
                <a:gd name="connsiteX232" fmla="*/ 770096 w 819150"/>
                <a:gd name="connsiteY232" fmla="*/ 429959 h 571500"/>
                <a:gd name="connsiteX233" fmla="*/ 768572 w 819150"/>
                <a:gd name="connsiteY233" fmla="*/ 438055 h 571500"/>
                <a:gd name="connsiteX234" fmla="*/ 775430 w 819150"/>
                <a:gd name="connsiteY234" fmla="*/ 455771 h 571500"/>
                <a:gd name="connsiteX235" fmla="*/ 775335 w 819150"/>
                <a:gd name="connsiteY235" fmla="*/ 470154 h 571500"/>
                <a:gd name="connsiteX236" fmla="*/ 771620 w 819150"/>
                <a:gd name="connsiteY236" fmla="*/ 475583 h 571500"/>
                <a:gd name="connsiteX237" fmla="*/ 757618 w 819150"/>
                <a:gd name="connsiteY237" fmla="*/ 469202 h 571500"/>
                <a:gd name="connsiteX238" fmla="*/ 745522 w 819150"/>
                <a:gd name="connsiteY238" fmla="*/ 471964 h 571500"/>
                <a:gd name="connsiteX239" fmla="*/ 744569 w 819150"/>
                <a:gd name="connsiteY239" fmla="*/ 470440 h 571500"/>
                <a:gd name="connsiteX240" fmla="*/ 727329 w 819150"/>
                <a:gd name="connsiteY240" fmla="*/ 484918 h 571500"/>
                <a:gd name="connsiteX241" fmla="*/ 727805 w 819150"/>
                <a:gd name="connsiteY241" fmla="*/ 489776 h 571500"/>
                <a:gd name="connsiteX242" fmla="*/ 729901 w 819150"/>
                <a:gd name="connsiteY242" fmla="*/ 489395 h 571500"/>
                <a:gd name="connsiteX243" fmla="*/ 728853 w 819150"/>
                <a:gd name="connsiteY243" fmla="*/ 492538 h 571500"/>
                <a:gd name="connsiteX244" fmla="*/ 718852 w 819150"/>
                <a:gd name="connsiteY244" fmla="*/ 497777 h 571500"/>
                <a:gd name="connsiteX245" fmla="*/ 715613 w 819150"/>
                <a:gd name="connsiteY245" fmla="*/ 485299 h 571500"/>
                <a:gd name="connsiteX246" fmla="*/ 708850 w 819150"/>
                <a:gd name="connsiteY246" fmla="*/ 479012 h 571500"/>
                <a:gd name="connsiteX247" fmla="*/ 702659 w 819150"/>
                <a:gd name="connsiteY247" fmla="*/ 476155 h 571500"/>
                <a:gd name="connsiteX248" fmla="*/ 693706 w 819150"/>
                <a:gd name="connsiteY248" fmla="*/ 477298 h 571500"/>
                <a:gd name="connsiteX249" fmla="*/ 670084 w 819150"/>
                <a:gd name="connsiteY249" fmla="*/ 463963 h 571500"/>
                <a:gd name="connsiteX250" fmla="*/ 665417 w 819150"/>
                <a:gd name="connsiteY250" fmla="*/ 458343 h 571500"/>
                <a:gd name="connsiteX251" fmla="*/ 666274 w 819150"/>
                <a:gd name="connsiteY251" fmla="*/ 454152 h 571500"/>
                <a:gd name="connsiteX252" fmla="*/ 656177 w 819150"/>
                <a:gd name="connsiteY252" fmla="*/ 448056 h 571500"/>
                <a:gd name="connsiteX253" fmla="*/ 656368 w 819150"/>
                <a:gd name="connsiteY253" fmla="*/ 436817 h 571500"/>
                <a:gd name="connsiteX254" fmla="*/ 639794 w 819150"/>
                <a:gd name="connsiteY254" fmla="*/ 437579 h 571500"/>
                <a:gd name="connsiteX255" fmla="*/ 638270 w 819150"/>
                <a:gd name="connsiteY255" fmla="*/ 429673 h 571500"/>
                <a:gd name="connsiteX256" fmla="*/ 629507 w 819150"/>
                <a:gd name="connsiteY256" fmla="*/ 423196 h 571500"/>
                <a:gd name="connsiteX257" fmla="*/ 618173 w 819150"/>
                <a:gd name="connsiteY257" fmla="*/ 409289 h 571500"/>
                <a:gd name="connsiteX258" fmla="*/ 615506 w 819150"/>
                <a:gd name="connsiteY258" fmla="*/ 403860 h 571500"/>
                <a:gd name="connsiteX259" fmla="*/ 621601 w 819150"/>
                <a:gd name="connsiteY259" fmla="*/ 388239 h 571500"/>
                <a:gd name="connsiteX260" fmla="*/ 621030 w 819150"/>
                <a:gd name="connsiteY260" fmla="*/ 380905 h 571500"/>
                <a:gd name="connsiteX261" fmla="*/ 608933 w 819150"/>
                <a:gd name="connsiteY261" fmla="*/ 374047 h 571500"/>
                <a:gd name="connsiteX262" fmla="*/ 602837 w 819150"/>
                <a:gd name="connsiteY262" fmla="*/ 365284 h 571500"/>
                <a:gd name="connsiteX263" fmla="*/ 600456 w 819150"/>
                <a:gd name="connsiteY263" fmla="*/ 334137 h 571500"/>
                <a:gd name="connsiteX264" fmla="*/ 597408 w 819150"/>
                <a:gd name="connsiteY264" fmla="*/ 330232 h 571500"/>
                <a:gd name="connsiteX265" fmla="*/ 576643 w 819150"/>
                <a:gd name="connsiteY265" fmla="*/ 330518 h 571500"/>
                <a:gd name="connsiteX266" fmla="*/ 564166 w 819150"/>
                <a:gd name="connsiteY266" fmla="*/ 335471 h 571500"/>
                <a:gd name="connsiteX267" fmla="*/ 549878 w 819150"/>
                <a:gd name="connsiteY267" fmla="*/ 334613 h 571500"/>
                <a:gd name="connsiteX268" fmla="*/ 544735 w 819150"/>
                <a:gd name="connsiteY268" fmla="*/ 332137 h 571500"/>
                <a:gd name="connsiteX269" fmla="*/ 541115 w 819150"/>
                <a:gd name="connsiteY269" fmla="*/ 325374 h 571500"/>
                <a:gd name="connsiteX270" fmla="*/ 535210 w 819150"/>
                <a:gd name="connsiteY270" fmla="*/ 324136 h 571500"/>
                <a:gd name="connsiteX271" fmla="*/ 527018 w 819150"/>
                <a:gd name="connsiteY271" fmla="*/ 326993 h 571500"/>
                <a:gd name="connsiteX272" fmla="*/ 532067 w 819150"/>
                <a:gd name="connsiteY272" fmla="*/ 336804 h 571500"/>
                <a:gd name="connsiteX273" fmla="*/ 526256 w 819150"/>
                <a:gd name="connsiteY273" fmla="*/ 345758 h 571500"/>
                <a:gd name="connsiteX274" fmla="*/ 527780 w 819150"/>
                <a:gd name="connsiteY274" fmla="*/ 351568 h 571500"/>
                <a:gd name="connsiteX275" fmla="*/ 517017 w 819150"/>
                <a:gd name="connsiteY275" fmla="*/ 376523 h 571500"/>
                <a:gd name="connsiteX276" fmla="*/ 503777 w 819150"/>
                <a:gd name="connsiteY276" fmla="*/ 385572 h 571500"/>
                <a:gd name="connsiteX277" fmla="*/ 499872 w 819150"/>
                <a:gd name="connsiteY277" fmla="*/ 393287 h 571500"/>
                <a:gd name="connsiteX278" fmla="*/ 501491 w 819150"/>
                <a:gd name="connsiteY278" fmla="*/ 403574 h 571500"/>
                <a:gd name="connsiteX279" fmla="*/ 499491 w 819150"/>
                <a:gd name="connsiteY279" fmla="*/ 411480 h 571500"/>
                <a:gd name="connsiteX280" fmla="*/ 491204 w 819150"/>
                <a:gd name="connsiteY280" fmla="*/ 422243 h 571500"/>
                <a:gd name="connsiteX281" fmla="*/ 490918 w 819150"/>
                <a:gd name="connsiteY281" fmla="*/ 426529 h 571500"/>
                <a:gd name="connsiteX282" fmla="*/ 472916 w 819150"/>
                <a:gd name="connsiteY282" fmla="*/ 436912 h 571500"/>
                <a:gd name="connsiteX283" fmla="*/ 465582 w 819150"/>
                <a:gd name="connsiteY283" fmla="*/ 447770 h 571500"/>
                <a:gd name="connsiteX284" fmla="*/ 465868 w 819150"/>
                <a:gd name="connsiteY284" fmla="*/ 460724 h 571500"/>
                <a:gd name="connsiteX285" fmla="*/ 473869 w 819150"/>
                <a:gd name="connsiteY285" fmla="*/ 471392 h 571500"/>
                <a:gd name="connsiteX286" fmla="*/ 471392 w 819150"/>
                <a:gd name="connsiteY286" fmla="*/ 480060 h 571500"/>
                <a:gd name="connsiteX287" fmla="*/ 461486 w 819150"/>
                <a:gd name="connsiteY287" fmla="*/ 482251 h 571500"/>
                <a:gd name="connsiteX288" fmla="*/ 452247 w 819150"/>
                <a:gd name="connsiteY288" fmla="*/ 478060 h 571500"/>
                <a:gd name="connsiteX289" fmla="*/ 446056 w 819150"/>
                <a:gd name="connsiteY289" fmla="*/ 484442 h 571500"/>
                <a:gd name="connsiteX290" fmla="*/ 445198 w 819150"/>
                <a:gd name="connsiteY290" fmla="*/ 501206 h 571500"/>
                <a:gd name="connsiteX291" fmla="*/ 438721 w 819150"/>
                <a:gd name="connsiteY291" fmla="*/ 500062 h 571500"/>
                <a:gd name="connsiteX292" fmla="*/ 424148 w 819150"/>
                <a:gd name="connsiteY292" fmla="*/ 503682 h 571500"/>
                <a:gd name="connsiteX293" fmla="*/ 418147 w 819150"/>
                <a:gd name="connsiteY293" fmla="*/ 502158 h 571500"/>
                <a:gd name="connsiteX294" fmla="*/ 415861 w 819150"/>
                <a:gd name="connsiteY294" fmla="*/ 511874 h 571500"/>
                <a:gd name="connsiteX295" fmla="*/ 410337 w 819150"/>
                <a:gd name="connsiteY295" fmla="*/ 510350 h 571500"/>
                <a:gd name="connsiteX296" fmla="*/ 412051 w 819150"/>
                <a:gd name="connsiteY296" fmla="*/ 495872 h 571500"/>
                <a:gd name="connsiteX297" fmla="*/ 417385 w 819150"/>
                <a:gd name="connsiteY297" fmla="*/ 482441 h 571500"/>
                <a:gd name="connsiteX298" fmla="*/ 412528 w 819150"/>
                <a:gd name="connsiteY298" fmla="*/ 481012 h 571500"/>
                <a:gd name="connsiteX299" fmla="*/ 407098 w 819150"/>
                <a:gd name="connsiteY299" fmla="*/ 471583 h 571500"/>
                <a:gd name="connsiteX300" fmla="*/ 403193 w 819150"/>
                <a:gd name="connsiteY300" fmla="*/ 472821 h 571500"/>
                <a:gd name="connsiteX301" fmla="*/ 393192 w 819150"/>
                <a:gd name="connsiteY301" fmla="*/ 489014 h 571500"/>
                <a:gd name="connsiteX302" fmla="*/ 391287 w 819150"/>
                <a:gd name="connsiteY302" fmla="*/ 507778 h 571500"/>
                <a:gd name="connsiteX303" fmla="*/ 399193 w 819150"/>
                <a:gd name="connsiteY303" fmla="*/ 524351 h 571500"/>
                <a:gd name="connsiteX304" fmla="*/ 410908 w 819150"/>
                <a:gd name="connsiteY304" fmla="*/ 523113 h 571500"/>
                <a:gd name="connsiteX305" fmla="*/ 397288 w 819150"/>
                <a:gd name="connsiteY305" fmla="*/ 532257 h 571500"/>
                <a:gd name="connsiteX306" fmla="*/ 378333 w 819150"/>
                <a:gd name="connsiteY306" fmla="*/ 538163 h 571500"/>
                <a:gd name="connsiteX307" fmla="*/ 362807 w 819150"/>
                <a:gd name="connsiteY307" fmla="*/ 537115 h 571500"/>
                <a:gd name="connsiteX308" fmla="*/ 352615 w 819150"/>
                <a:gd name="connsiteY308" fmla="*/ 546164 h 571500"/>
                <a:gd name="connsiteX309" fmla="*/ 344519 w 819150"/>
                <a:gd name="connsiteY309" fmla="*/ 559879 h 571500"/>
                <a:gd name="connsiteX310" fmla="*/ 326803 w 819150"/>
                <a:gd name="connsiteY310" fmla="*/ 554355 h 571500"/>
                <a:gd name="connsiteX311" fmla="*/ 314134 w 819150"/>
                <a:gd name="connsiteY311" fmla="*/ 561880 h 571500"/>
                <a:gd name="connsiteX312" fmla="*/ 308324 w 819150"/>
                <a:gd name="connsiteY312" fmla="*/ 570071 h 571500"/>
                <a:gd name="connsiteX313" fmla="*/ 304705 w 819150"/>
                <a:gd name="connsiteY313" fmla="*/ 562070 h 571500"/>
                <a:gd name="connsiteX314" fmla="*/ 289560 w 819150"/>
                <a:gd name="connsiteY314" fmla="*/ 557879 h 571500"/>
                <a:gd name="connsiteX315" fmla="*/ 290417 w 819150"/>
                <a:gd name="connsiteY315" fmla="*/ 540734 h 571500"/>
                <a:gd name="connsiteX316" fmla="*/ 298133 w 819150"/>
                <a:gd name="connsiteY316" fmla="*/ 528161 h 571500"/>
                <a:gd name="connsiteX317" fmla="*/ 297371 w 819150"/>
                <a:gd name="connsiteY317" fmla="*/ 525494 h 571500"/>
                <a:gd name="connsiteX318" fmla="*/ 275272 w 819150"/>
                <a:gd name="connsiteY318" fmla="*/ 519779 h 571500"/>
                <a:gd name="connsiteX319" fmla="*/ 265366 w 819150"/>
                <a:gd name="connsiteY319" fmla="*/ 505682 h 571500"/>
                <a:gd name="connsiteX320" fmla="*/ 227171 w 819150"/>
                <a:gd name="connsiteY320" fmla="*/ 488252 h 571500"/>
                <a:gd name="connsiteX321" fmla="*/ 202787 w 819150"/>
                <a:gd name="connsiteY321" fmla="*/ 484251 h 571500"/>
                <a:gd name="connsiteX322" fmla="*/ 186976 w 819150"/>
                <a:gd name="connsiteY322" fmla="*/ 487871 h 571500"/>
                <a:gd name="connsiteX323" fmla="*/ 184975 w 819150"/>
                <a:gd name="connsiteY323" fmla="*/ 480632 h 571500"/>
                <a:gd name="connsiteX324" fmla="*/ 171640 w 819150"/>
                <a:gd name="connsiteY324" fmla="*/ 485870 h 571500"/>
                <a:gd name="connsiteX325" fmla="*/ 173450 w 819150"/>
                <a:gd name="connsiteY325" fmla="*/ 473202 h 571500"/>
                <a:gd name="connsiteX326" fmla="*/ 168783 w 819150"/>
                <a:gd name="connsiteY326" fmla="*/ 463296 h 571500"/>
                <a:gd name="connsiteX327" fmla="*/ 163068 w 819150"/>
                <a:gd name="connsiteY327" fmla="*/ 458534 h 571500"/>
                <a:gd name="connsiteX328" fmla="*/ 147447 w 819150"/>
                <a:gd name="connsiteY328" fmla="*/ 458153 h 571500"/>
                <a:gd name="connsiteX329" fmla="*/ 137255 w 819150"/>
                <a:gd name="connsiteY329" fmla="*/ 466154 h 571500"/>
                <a:gd name="connsiteX330" fmla="*/ 106204 w 819150"/>
                <a:gd name="connsiteY330" fmla="*/ 469773 h 571500"/>
                <a:gd name="connsiteX331" fmla="*/ 107251 w 819150"/>
                <a:gd name="connsiteY331" fmla="*/ 467868 h 571500"/>
                <a:gd name="connsiteX332" fmla="*/ 97250 w 819150"/>
                <a:gd name="connsiteY332" fmla="*/ 468725 h 571500"/>
                <a:gd name="connsiteX333" fmla="*/ 26765 w 819150"/>
                <a:gd name="connsiteY333" fmla="*/ 447389 h 571500"/>
                <a:gd name="connsiteX334" fmla="*/ 28670 w 819150"/>
                <a:gd name="connsiteY334" fmla="*/ 450818 h 571500"/>
                <a:gd name="connsiteX335" fmla="*/ 31909 w 819150"/>
                <a:gd name="connsiteY335" fmla="*/ 449485 h 571500"/>
                <a:gd name="connsiteX336" fmla="*/ 29718 w 819150"/>
                <a:gd name="connsiteY336" fmla="*/ 446532 h 571500"/>
                <a:gd name="connsiteX337" fmla="*/ 26765 w 819150"/>
                <a:gd name="connsiteY337" fmla="*/ 447389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819150" h="571500">
                  <a:moveTo>
                    <a:pt x="97250" y="468725"/>
                  </a:moveTo>
                  <a:lnTo>
                    <a:pt x="84772" y="468440"/>
                  </a:lnTo>
                  <a:lnTo>
                    <a:pt x="77152" y="459010"/>
                  </a:lnTo>
                  <a:lnTo>
                    <a:pt x="69818" y="458819"/>
                  </a:lnTo>
                  <a:lnTo>
                    <a:pt x="66484" y="455295"/>
                  </a:lnTo>
                  <a:lnTo>
                    <a:pt x="67437" y="452723"/>
                  </a:lnTo>
                  <a:lnTo>
                    <a:pt x="58007" y="448247"/>
                  </a:lnTo>
                  <a:lnTo>
                    <a:pt x="53435" y="447675"/>
                  </a:lnTo>
                  <a:lnTo>
                    <a:pt x="52292" y="455867"/>
                  </a:lnTo>
                  <a:lnTo>
                    <a:pt x="47339" y="455676"/>
                  </a:lnTo>
                  <a:lnTo>
                    <a:pt x="47434" y="453390"/>
                  </a:lnTo>
                  <a:lnTo>
                    <a:pt x="42767" y="450723"/>
                  </a:lnTo>
                  <a:lnTo>
                    <a:pt x="31147" y="454247"/>
                  </a:lnTo>
                  <a:lnTo>
                    <a:pt x="28194" y="452533"/>
                  </a:lnTo>
                  <a:lnTo>
                    <a:pt x="26194" y="445294"/>
                  </a:lnTo>
                  <a:lnTo>
                    <a:pt x="31909" y="441770"/>
                  </a:lnTo>
                  <a:lnTo>
                    <a:pt x="33814" y="442912"/>
                  </a:lnTo>
                  <a:lnTo>
                    <a:pt x="36385" y="439484"/>
                  </a:lnTo>
                  <a:lnTo>
                    <a:pt x="34957" y="436817"/>
                  </a:lnTo>
                  <a:lnTo>
                    <a:pt x="37052" y="435578"/>
                  </a:lnTo>
                  <a:lnTo>
                    <a:pt x="33623" y="433197"/>
                  </a:lnTo>
                  <a:lnTo>
                    <a:pt x="49244" y="421577"/>
                  </a:lnTo>
                  <a:lnTo>
                    <a:pt x="62008" y="415862"/>
                  </a:lnTo>
                  <a:lnTo>
                    <a:pt x="58960" y="417004"/>
                  </a:lnTo>
                  <a:lnTo>
                    <a:pt x="57817" y="413766"/>
                  </a:lnTo>
                  <a:lnTo>
                    <a:pt x="47720" y="417291"/>
                  </a:lnTo>
                  <a:lnTo>
                    <a:pt x="36481" y="408432"/>
                  </a:lnTo>
                  <a:lnTo>
                    <a:pt x="28099" y="412814"/>
                  </a:lnTo>
                  <a:lnTo>
                    <a:pt x="25051" y="417957"/>
                  </a:lnTo>
                  <a:lnTo>
                    <a:pt x="16192" y="412718"/>
                  </a:lnTo>
                  <a:lnTo>
                    <a:pt x="11716" y="404622"/>
                  </a:lnTo>
                  <a:lnTo>
                    <a:pt x="14383" y="386810"/>
                  </a:lnTo>
                  <a:lnTo>
                    <a:pt x="11335" y="378619"/>
                  </a:lnTo>
                  <a:lnTo>
                    <a:pt x="14764" y="366522"/>
                  </a:lnTo>
                  <a:lnTo>
                    <a:pt x="9525" y="365474"/>
                  </a:lnTo>
                  <a:lnTo>
                    <a:pt x="12287" y="362331"/>
                  </a:lnTo>
                  <a:lnTo>
                    <a:pt x="21145" y="358045"/>
                  </a:lnTo>
                  <a:lnTo>
                    <a:pt x="39910" y="356997"/>
                  </a:lnTo>
                  <a:lnTo>
                    <a:pt x="40958" y="346805"/>
                  </a:lnTo>
                  <a:lnTo>
                    <a:pt x="43624" y="343853"/>
                  </a:lnTo>
                  <a:lnTo>
                    <a:pt x="52387" y="340900"/>
                  </a:lnTo>
                  <a:lnTo>
                    <a:pt x="63151" y="348044"/>
                  </a:lnTo>
                  <a:lnTo>
                    <a:pt x="71628" y="338804"/>
                  </a:lnTo>
                  <a:lnTo>
                    <a:pt x="88773" y="334994"/>
                  </a:lnTo>
                  <a:lnTo>
                    <a:pt x="96774" y="341186"/>
                  </a:lnTo>
                  <a:lnTo>
                    <a:pt x="104584" y="357092"/>
                  </a:lnTo>
                  <a:lnTo>
                    <a:pt x="111442" y="358616"/>
                  </a:lnTo>
                  <a:lnTo>
                    <a:pt x="114776" y="356521"/>
                  </a:lnTo>
                  <a:lnTo>
                    <a:pt x="114205" y="341948"/>
                  </a:lnTo>
                  <a:lnTo>
                    <a:pt x="119158" y="340424"/>
                  </a:lnTo>
                  <a:lnTo>
                    <a:pt x="115919" y="344615"/>
                  </a:lnTo>
                  <a:lnTo>
                    <a:pt x="116681" y="352139"/>
                  </a:lnTo>
                  <a:lnTo>
                    <a:pt x="124396" y="355473"/>
                  </a:lnTo>
                  <a:lnTo>
                    <a:pt x="126397" y="352520"/>
                  </a:lnTo>
                  <a:lnTo>
                    <a:pt x="123920" y="346805"/>
                  </a:lnTo>
                  <a:lnTo>
                    <a:pt x="128302" y="344615"/>
                  </a:lnTo>
                  <a:lnTo>
                    <a:pt x="129826" y="336995"/>
                  </a:lnTo>
                  <a:lnTo>
                    <a:pt x="123825" y="324136"/>
                  </a:lnTo>
                  <a:lnTo>
                    <a:pt x="132397" y="317278"/>
                  </a:lnTo>
                  <a:lnTo>
                    <a:pt x="132207" y="314706"/>
                  </a:lnTo>
                  <a:lnTo>
                    <a:pt x="135922" y="316897"/>
                  </a:lnTo>
                  <a:lnTo>
                    <a:pt x="143161" y="315278"/>
                  </a:lnTo>
                  <a:lnTo>
                    <a:pt x="154305" y="317183"/>
                  </a:lnTo>
                  <a:lnTo>
                    <a:pt x="140113" y="301657"/>
                  </a:lnTo>
                  <a:lnTo>
                    <a:pt x="141065" y="287179"/>
                  </a:lnTo>
                  <a:lnTo>
                    <a:pt x="149352" y="296132"/>
                  </a:lnTo>
                  <a:lnTo>
                    <a:pt x="153829" y="297180"/>
                  </a:lnTo>
                  <a:lnTo>
                    <a:pt x="164116" y="291560"/>
                  </a:lnTo>
                  <a:lnTo>
                    <a:pt x="178784" y="276797"/>
                  </a:lnTo>
                  <a:lnTo>
                    <a:pt x="181832" y="277654"/>
                  </a:lnTo>
                  <a:lnTo>
                    <a:pt x="182213" y="282131"/>
                  </a:lnTo>
                  <a:lnTo>
                    <a:pt x="185356" y="284798"/>
                  </a:lnTo>
                  <a:lnTo>
                    <a:pt x="203359" y="284226"/>
                  </a:lnTo>
                  <a:lnTo>
                    <a:pt x="216979" y="266795"/>
                  </a:lnTo>
                  <a:lnTo>
                    <a:pt x="209074" y="254794"/>
                  </a:lnTo>
                  <a:lnTo>
                    <a:pt x="210598" y="247174"/>
                  </a:lnTo>
                  <a:lnTo>
                    <a:pt x="208502" y="241745"/>
                  </a:lnTo>
                  <a:lnTo>
                    <a:pt x="214027" y="228219"/>
                  </a:lnTo>
                  <a:lnTo>
                    <a:pt x="223552" y="220504"/>
                  </a:lnTo>
                  <a:lnTo>
                    <a:pt x="231553" y="208407"/>
                  </a:lnTo>
                  <a:lnTo>
                    <a:pt x="241554" y="212408"/>
                  </a:lnTo>
                  <a:lnTo>
                    <a:pt x="264128" y="196691"/>
                  </a:lnTo>
                  <a:lnTo>
                    <a:pt x="275082" y="200311"/>
                  </a:lnTo>
                  <a:lnTo>
                    <a:pt x="277844" y="204692"/>
                  </a:lnTo>
                  <a:lnTo>
                    <a:pt x="277368" y="213265"/>
                  </a:lnTo>
                  <a:lnTo>
                    <a:pt x="282797" y="215741"/>
                  </a:lnTo>
                  <a:lnTo>
                    <a:pt x="288322" y="224981"/>
                  </a:lnTo>
                  <a:lnTo>
                    <a:pt x="311182" y="235553"/>
                  </a:lnTo>
                  <a:lnTo>
                    <a:pt x="315849" y="243459"/>
                  </a:lnTo>
                  <a:lnTo>
                    <a:pt x="320992" y="245269"/>
                  </a:lnTo>
                  <a:lnTo>
                    <a:pt x="332518" y="260795"/>
                  </a:lnTo>
                  <a:lnTo>
                    <a:pt x="333470" y="271653"/>
                  </a:lnTo>
                  <a:lnTo>
                    <a:pt x="334518" y="264986"/>
                  </a:lnTo>
                  <a:lnTo>
                    <a:pt x="340042" y="266129"/>
                  </a:lnTo>
                  <a:lnTo>
                    <a:pt x="340995" y="263462"/>
                  </a:lnTo>
                  <a:lnTo>
                    <a:pt x="348234" y="262795"/>
                  </a:lnTo>
                  <a:lnTo>
                    <a:pt x="353473" y="256889"/>
                  </a:lnTo>
                  <a:lnTo>
                    <a:pt x="356235" y="257651"/>
                  </a:lnTo>
                  <a:lnTo>
                    <a:pt x="358902" y="253651"/>
                  </a:lnTo>
                  <a:lnTo>
                    <a:pt x="367284" y="252032"/>
                  </a:lnTo>
                  <a:lnTo>
                    <a:pt x="390239" y="258413"/>
                  </a:lnTo>
                  <a:lnTo>
                    <a:pt x="375475" y="257556"/>
                  </a:lnTo>
                  <a:lnTo>
                    <a:pt x="367951" y="263271"/>
                  </a:lnTo>
                  <a:lnTo>
                    <a:pt x="358426" y="258032"/>
                  </a:lnTo>
                  <a:lnTo>
                    <a:pt x="348710" y="266033"/>
                  </a:lnTo>
                  <a:lnTo>
                    <a:pt x="342900" y="266795"/>
                  </a:lnTo>
                  <a:lnTo>
                    <a:pt x="341376" y="272320"/>
                  </a:lnTo>
                  <a:lnTo>
                    <a:pt x="352425" y="274606"/>
                  </a:lnTo>
                  <a:lnTo>
                    <a:pt x="364522" y="281654"/>
                  </a:lnTo>
                  <a:lnTo>
                    <a:pt x="367284" y="286036"/>
                  </a:lnTo>
                  <a:lnTo>
                    <a:pt x="374809" y="285464"/>
                  </a:lnTo>
                  <a:lnTo>
                    <a:pt x="374523" y="289846"/>
                  </a:lnTo>
                  <a:lnTo>
                    <a:pt x="377190" y="291465"/>
                  </a:lnTo>
                  <a:lnTo>
                    <a:pt x="380047" y="278416"/>
                  </a:lnTo>
                  <a:lnTo>
                    <a:pt x="382619" y="281559"/>
                  </a:lnTo>
                  <a:lnTo>
                    <a:pt x="388715" y="278797"/>
                  </a:lnTo>
                  <a:lnTo>
                    <a:pt x="399955" y="284417"/>
                  </a:lnTo>
                  <a:lnTo>
                    <a:pt x="402908" y="283369"/>
                  </a:lnTo>
                  <a:lnTo>
                    <a:pt x="400240" y="275558"/>
                  </a:lnTo>
                  <a:lnTo>
                    <a:pt x="394621" y="274225"/>
                  </a:lnTo>
                  <a:lnTo>
                    <a:pt x="392430" y="278225"/>
                  </a:lnTo>
                  <a:lnTo>
                    <a:pt x="389096" y="276987"/>
                  </a:lnTo>
                  <a:lnTo>
                    <a:pt x="394335" y="272129"/>
                  </a:lnTo>
                  <a:lnTo>
                    <a:pt x="394335" y="267176"/>
                  </a:lnTo>
                  <a:lnTo>
                    <a:pt x="399193" y="268510"/>
                  </a:lnTo>
                  <a:lnTo>
                    <a:pt x="404336" y="275939"/>
                  </a:lnTo>
                  <a:lnTo>
                    <a:pt x="405670" y="268319"/>
                  </a:lnTo>
                  <a:lnTo>
                    <a:pt x="404717" y="261366"/>
                  </a:lnTo>
                  <a:lnTo>
                    <a:pt x="399288" y="261080"/>
                  </a:lnTo>
                  <a:lnTo>
                    <a:pt x="395287" y="252317"/>
                  </a:lnTo>
                  <a:lnTo>
                    <a:pt x="389572" y="251651"/>
                  </a:lnTo>
                  <a:lnTo>
                    <a:pt x="389191" y="249745"/>
                  </a:lnTo>
                  <a:lnTo>
                    <a:pt x="389858" y="244316"/>
                  </a:lnTo>
                  <a:lnTo>
                    <a:pt x="394049" y="240983"/>
                  </a:lnTo>
                  <a:lnTo>
                    <a:pt x="401383" y="246983"/>
                  </a:lnTo>
                  <a:lnTo>
                    <a:pt x="404336" y="244697"/>
                  </a:lnTo>
                  <a:lnTo>
                    <a:pt x="402622" y="240411"/>
                  </a:lnTo>
                  <a:lnTo>
                    <a:pt x="406717" y="214789"/>
                  </a:lnTo>
                  <a:lnTo>
                    <a:pt x="401955" y="206312"/>
                  </a:lnTo>
                  <a:lnTo>
                    <a:pt x="404717" y="195834"/>
                  </a:lnTo>
                  <a:lnTo>
                    <a:pt x="397383" y="166211"/>
                  </a:lnTo>
                  <a:lnTo>
                    <a:pt x="398431" y="158877"/>
                  </a:lnTo>
                  <a:lnTo>
                    <a:pt x="410146" y="151448"/>
                  </a:lnTo>
                  <a:lnTo>
                    <a:pt x="410623" y="135255"/>
                  </a:lnTo>
                  <a:lnTo>
                    <a:pt x="426529" y="115729"/>
                  </a:lnTo>
                  <a:lnTo>
                    <a:pt x="447484" y="108014"/>
                  </a:lnTo>
                  <a:lnTo>
                    <a:pt x="490252" y="122206"/>
                  </a:lnTo>
                  <a:lnTo>
                    <a:pt x="506158" y="120872"/>
                  </a:lnTo>
                  <a:lnTo>
                    <a:pt x="507206" y="111824"/>
                  </a:lnTo>
                  <a:lnTo>
                    <a:pt x="516350" y="107156"/>
                  </a:lnTo>
                  <a:lnTo>
                    <a:pt x="527209" y="113633"/>
                  </a:lnTo>
                  <a:lnTo>
                    <a:pt x="538639" y="99822"/>
                  </a:lnTo>
                  <a:lnTo>
                    <a:pt x="537019" y="84296"/>
                  </a:lnTo>
                  <a:lnTo>
                    <a:pt x="546259" y="67723"/>
                  </a:lnTo>
                  <a:lnTo>
                    <a:pt x="548545" y="52292"/>
                  </a:lnTo>
                  <a:lnTo>
                    <a:pt x="545021" y="35719"/>
                  </a:lnTo>
                  <a:lnTo>
                    <a:pt x="545878" y="27813"/>
                  </a:lnTo>
                  <a:lnTo>
                    <a:pt x="556165" y="17240"/>
                  </a:lnTo>
                  <a:lnTo>
                    <a:pt x="564547" y="14097"/>
                  </a:lnTo>
                  <a:lnTo>
                    <a:pt x="573310" y="15621"/>
                  </a:lnTo>
                  <a:lnTo>
                    <a:pt x="583787" y="27718"/>
                  </a:lnTo>
                  <a:lnTo>
                    <a:pt x="589217" y="29528"/>
                  </a:lnTo>
                  <a:lnTo>
                    <a:pt x="606457" y="27718"/>
                  </a:lnTo>
                  <a:lnTo>
                    <a:pt x="630079" y="29337"/>
                  </a:lnTo>
                  <a:lnTo>
                    <a:pt x="646938" y="20193"/>
                  </a:lnTo>
                  <a:lnTo>
                    <a:pt x="655034" y="9525"/>
                  </a:lnTo>
                  <a:lnTo>
                    <a:pt x="654367" y="15240"/>
                  </a:lnTo>
                  <a:lnTo>
                    <a:pt x="660463" y="23336"/>
                  </a:lnTo>
                  <a:lnTo>
                    <a:pt x="663988" y="26099"/>
                  </a:lnTo>
                  <a:lnTo>
                    <a:pt x="667702" y="21527"/>
                  </a:lnTo>
                  <a:lnTo>
                    <a:pt x="670084" y="24479"/>
                  </a:lnTo>
                  <a:lnTo>
                    <a:pt x="673417" y="39815"/>
                  </a:lnTo>
                  <a:lnTo>
                    <a:pt x="682847" y="27051"/>
                  </a:lnTo>
                  <a:lnTo>
                    <a:pt x="683038" y="21908"/>
                  </a:lnTo>
                  <a:lnTo>
                    <a:pt x="685324" y="21812"/>
                  </a:lnTo>
                  <a:lnTo>
                    <a:pt x="687991" y="34481"/>
                  </a:lnTo>
                  <a:lnTo>
                    <a:pt x="692467" y="42386"/>
                  </a:lnTo>
                  <a:lnTo>
                    <a:pt x="697420" y="45815"/>
                  </a:lnTo>
                  <a:lnTo>
                    <a:pt x="704564" y="56960"/>
                  </a:lnTo>
                  <a:lnTo>
                    <a:pt x="717328" y="62389"/>
                  </a:lnTo>
                  <a:lnTo>
                    <a:pt x="731996" y="81629"/>
                  </a:lnTo>
                  <a:lnTo>
                    <a:pt x="731139" y="89916"/>
                  </a:lnTo>
                  <a:lnTo>
                    <a:pt x="715804" y="103442"/>
                  </a:lnTo>
                  <a:lnTo>
                    <a:pt x="728662" y="113062"/>
                  </a:lnTo>
                  <a:lnTo>
                    <a:pt x="737807" y="114967"/>
                  </a:lnTo>
                  <a:lnTo>
                    <a:pt x="739521" y="119062"/>
                  </a:lnTo>
                  <a:lnTo>
                    <a:pt x="736283" y="123825"/>
                  </a:lnTo>
                  <a:lnTo>
                    <a:pt x="739235" y="126968"/>
                  </a:lnTo>
                  <a:lnTo>
                    <a:pt x="746379" y="129731"/>
                  </a:lnTo>
                  <a:lnTo>
                    <a:pt x="748093" y="128302"/>
                  </a:lnTo>
                  <a:lnTo>
                    <a:pt x="755904" y="132779"/>
                  </a:lnTo>
                  <a:lnTo>
                    <a:pt x="768572" y="157353"/>
                  </a:lnTo>
                  <a:lnTo>
                    <a:pt x="765810" y="164306"/>
                  </a:lnTo>
                  <a:lnTo>
                    <a:pt x="769906" y="169831"/>
                  </a:lnTo>
                  <a:lnTo>
                    <a:pt x="768096" y="174403"/>
                  </a:lnTo>
                  <a:lnTo>
                    <a:pt x="782955" y="188024"/>
                  </a:lnTo>
                  <a:lnTo>
                    <a:pt x="798957" y="187928"/>
                  </a:lnTo>
                  <a:lnTo>
                    <a:pt x="791813" y="197644"/>
                  </a:lnTo>
                  <a:lnTo>
                    <a:pt x="787051" y="200216"/>
                  </a:lnTo>
                  <a:lnTo>
                    <a:pt x="788670" y="203645"/>
                  </a:lnTo>
                  <a:lnTo>
                    <a:pt x="790956" y="200216"/>
                  </a:lnTo>
                  <a:lnTo>
                    <a:pt x="793813" y="202883"/>
                  </a:lnTo>
                  <a:lnTo>
                    <a:pt x="786860" y="208502"/>
                  </a:lnTo>
                  <a:lnTo>
                    <a:pt x="789718" y="218980"/>
                  </a:lnTo>
                  <a:lnTo>
                    <a:pt x="788670" y="225457"/>
                  </a:lnTo>
                  <a:lnTo>
                    <a:pt x="776097" y="227648"/>
                  </a:lnTo>
                  <a:lnTo>
                    <a:pt x="783336" y="227552"/>
                  </a:lnTo>
                  <a:lnTo>
                    <a:pt x="784098" y="234982"/>
                  </a:lnTo>
                  <a:lnTo>
                    <a:pt x="781526" y="237458"/>
                  </a:lnTo>
                  <a:lnTo>
                    <a:pt x="779335" y="234696"/>
                  </a:lnTo>
                  <a:lnTo>
                    <a:pt x="771144" y="241935"/>
                  </a:lnTo>
                  <a:lnTo>
                    <a:pt x="761809" y="276035"/>
                  </a:lnTo>
                  <a:lnTo>
                    <a:pt x="769620" y="281083"/>
                  </a:lnTo>
                  <a:lnTo>
                    <a:pt x="776097" y="306324"/>
                  </a:lnTo>
                  <a:lnTo>
                    <a:pt x="787051" y="318326"/>
                  </a:lnTo>
                  <a:lnTo>
                    <a:pt x="809625" y="336328"/>
                  </a:lnTo>
                  <a:lnTo>
                    <a:pt x="812292" y="343567"/>
                  </a:lnTo>
                  <a:lnTo>
                    <a:pt x="811625" y="356045"/>
                  </a:lnTo>
                  <a:lnTo>
                    <a:pt x="815626" y="364617"/>
                  </a:lnTo>
                  <a:lnTo>
                    <a:pt x="810768" y="369475"/>
                  </a:lnTo>
                  <a:lnTo>
                    <a:pt x="799528" y="373666"/>
                  </a:lnTo>
                  <a:lnTo>
                    <a:pt x="801338" y="381857"/>
                  </a:lnTo>
                  <a:lnTo>
                    <a:pt x="805434" y="384048"/>
                  </a:lnTo>
                  <a:lnTo>
                    <a:pt x="800481" y="389858"/>
                  </a:lnTo>
                  <a:lnTo>
                    <a:pt x="802958" y="391573"/>
                  </a:lnTo>
                  <a:lnTo>
                    <a:pt x="802958" y="397097"/>
                  </a:lnTo>
                  <a:lnTo>
                    <a:pt x="797624" y="397383"/>
                  </a:lnTo>
                  <a:lnTo>
                    <a:pt x="791527" y="402812"/>
                  </a:lnTo>
                  <a:lnTo>
                    <a:pt x="780288" y="403765"/>
                  </a:lnTo>
                  <a:lnTo>
                    <a:pt x="775525" y="416338"/>
                  </a:lnTo>
                  <a:lnTo>
                    <a:pt x="776192" y="420529"/>
                  </a:lnTo>
                  <a:lnTo>
                    <a:pt x="774192" y="419862"/>
                  </a:lnTo>
                  <a:lnTo>
                    <a:pt x="770096" y="429959"/>
                  </a:lnTo>
                  <a:lnTo>
                    <a:pt x="768572" y="438055"/>
                  </a:lnTo>
                  <a:lnTo>
                    <a:pt x="775430" y="455771"/>
                  </a:lnTo>
                  <a:lnTo>
                    <a:pt x="775335" y="470154"/>
                  </a:lnTo>
                  <a:lnTo>
                    <a:pt x="771620" y="475583"/>
                  </a:lnTo>
                  <a:lnTo>
                    <a:pt x="757618" y="469202"/>
                  </a:lnTo>
                  <a:lnTo>
                    <a:pt x="745522" y="471964"/>
                  </a:lnTo>
                  <a:lnTo>
                    <a:pt x="744569" y="470440"/>
                  </a:lnTo>
                  <a:lnTo>
                    <a:pt x="727329" y="484918"/>
                  </a:lnTo>
                  <a:lnTo>
                    <a:pt x="727805" y="489776"/>
                  </a:lnTo>
                  <a:lnTo>
                    <a:pt x="729901" y="489395"/>
                  </a:lnTo>
                  <a:lnTo>
                    <a:pt x="728853" y="492538"/>
                  </a:lnTo>
                  <a:lnTo>
                    <a:pt x="718852" y="497777"/>
                  </a:lnTo>
                  <a:lnTo>
                    <a:pt x="715613" y="485299"/>
                  </a:lnTo>
                  <a:lnTo>
                    <a:pt x="708850" y="479012"/>
                  </a:lnTo>
                  <a:lnTo>
                    <a:pt x="702659" y="476155"/>
                  </a:lnTo>
                  <a:lnTo>
                    <a:pt x="693706" y="477298"/>
                  </a:lnTo>
                  <a:lnTo>
                    <a:pt x="670084" y="463963"/>
                  </a:lnTo>
                  <a:lnTo>
                    <a:pt x="665417" y="458343"/>
                  </a:lnTo>
                  <a:lnTo>
                    <a:pt x="666274" y="454152"/>
                  </a:lnTo>
                  <a:lnTo>
                    <a:pt x="656177" y="448056"/>
                  </a:lnTo>
                  <a:lnTo>
                    <a:pt x="656368" y="436817"/>
                  </a:lnTo>
                  <a:lnTo>
                    <a:pt x="639794" y="437579"/>
                  </a:lnTo>
                  <a:lnTo>
                    <a:pt x="638270" y="429673"/>
                  </a:lnTo>
                  <a:lnTo>
                    <a:pt x="629507" y="423196"/>
                  </a:lnTo>
                  <a:lnTo>
                    <a:pt x="618173" y="409289"/>
                  </a:lnTo>
                  <a:lnTo>
                    <a:pt x="615506" y="403860"/>
                  </a:lnTo>
                  <a:lnTo>
                    <a:pt x="621601" y="388239"/>
                  </a:lnTo>
                  <a:lnTo>
                    <a:pt x="621030" y="380905"/>
                  </a:lnTo>
                  <a:lnTo>
                    <a:pt x="608933" y="374047"/>
                  </a:lnTo>
                  <a:lnTo>
                    <a:pt x="602837" y="365284"/>
                  </a:lnTo>
                  <a:lnTo>
                    <a:pt x="600456" y="334137"/>
                  </a:lnTo>
                  <a:lnTo>
                    <a:pt x="597408" y="330232"/>
                  </a:lnTo>
                  <a:lnTo>
                    <a:pt x="576643" y="330518"/>
                  </a:lnTo>
                  <a:lnTo>
                    <a:pt x="564166" y="335471"/>
                  </a:lnTo>
                  <a:lnTo>
                    <a:pt x="549878" y="334613"/>
                  </a:lnTo>
                  <a:lnTo>
                    <a:pt x="544735" y="332137"/>
                  </a:lnTo>
                  <a:lnTo>
                    <a:pt x="541115" y="325374"/>
                  </a:lnTo>
                  <a:lnTo>
                    <a:pt x="535210" y="324136"/>
                  </a:lnTo>
                  <a:lnTo>
                    <a:pt x="527018" y="326993"/>
                  </a:lnTo>
                  <a:lnTo>
                    <a:pt x="532067" y="336804"/>
                  </a:lnTo>
                  <a:lnTo>
                    <a:pt x="526256" y="345758"/>
                  </a:lnTo>
                  <a:lnTo>
                    <a:pt x="527780" y="351568"/>
                  </a:lnTo>
                  <a:lnTo>
                    <a:pt x="517017" y="376523"/>
                  </a:lnTo>
                  <a:lnTo>
                    <a:pt x="503777" y="385572"/>
                  </a:lnTo>
                  <a:lnTo>
                    <a:pt x="499872" y="393287"/>
                  </a:lnTo>
                  <a:lnTo>
                    <a:pt x="501491" y="403574"/>
                  </a:lnTo>
                  <a:lnTo>
                    <a:pt x="499491" y="411480"/>
                  </a:lnTo>
                  <a:lnTo>
                    <a:pt x="491204" y="422243"/>
                  </a:lnTo>
                  <a:lnTo>
                    <a:pt x="490918" y="426529"/>
                  </a:lnTo>
                  <a:lnTo>
                    <a:pt x="472916" y="436912"/>
                  </a:lnTo>
                  <a:lnTo>
                    <a:pt x="465582" y="447770"/>
                  </a:lnTo>
                  <a:lnTo>
                    <a:pt x="465868" y="460724"/>
                  </a:lnTo>
                  <a:lnTo>
                    <a:pt x="473869" y="471392"/>
                  </a:lnTo>
                  <a:lnTo>
                    <a:pt x="471392" y="480060"/>
                  </a:lnTo>
                  <a:lnTo>
                    <a:pt x="461486" y="482251"/>
                  </a:lnTo>
                  <a:lnTo>
                    <a:pt x="452247" y="478060"/>
                  </a:lnTo>
                  <a:lnTo>
                    <a:pt x="446056" y="484442"/>
                  </a:lnTo>
                  <a:lnTo>
                    <a:pt x="445198" y="501206"/>
                  </a:lnTo>
                  <a:lnTo>
                    <a:pt x="438721" y="500062"/>
                  </a:lnTo>
                  <a:lnTo>
                    <a:pt x="424148" y="503682"/>
                  </a:lnTo>
                  <a:lnTo>
                    <a:pt x="418147" y="502158"/>
                  </a:lnTo>
                  <a:lnTo>
                    <a:pt x="415861" y="511874"/>
                  </a:lnTo>
                  <a:lnTo>
                    <a:pt x="410337" y="510350"/>
                  </a:lnTo>
                  <a:lnTo>
                    <a:pt x="412051" y="495872"/>
                  </a:lnTo>
                  <a:lnTo>
                    <a:pt x="417385" y="482441"/>
                  </a:lnTo>
                  <a:lnTo>
                    <a:pt x="412528" y="481012"/>
                  </a:lnTo>
                  <a:lnTo>
                    <a:pt x="407098" y="471583"/>
                  </a:lnTo>
                  <a:lnTo>
                    <a:pt x="403193" y="472821"/>
                  </a:lnTo>
                  <a:lnTo>
                    <a:pt x="393192" y="489014"/>
                  </a:lnTo>
                  <a:lnTo>
                    <a:pt x="391287" y="507778"/>
                  </a:lnTo>
                  <a:lnTo>
                    <a:pt x="399193" y="524351"/>
                  </a:lnTo>
                  <a:lnTo>
                    <a:pt x="410908" y="523113"/>
                  </a:lnTo>
                  <a:lnTo>
                    <a:pt x="397288" y="532257"/>
                  </a:lnTo>
                  <a:lnTo>
                    <a:pt x="378333" y="538163"/>
                  </a:lnTo>
                  <a:lnTo>
                    <a:pt x="362807" y="537115"/>
                  </a:lnTo>
                  <a:lnTo>
                    <a:pt x="352615" y="546164"/>
                  </a:lnTo>
                  <a:lnTo>
                    <a:pt x="344519" y="559879"/>
                  </a:lnTo>
                  <a:lnTo>
                    <a:pt x="326803" y="554355"/>
                  </a:lnTo>
                  <a:lnTo>
                    <a:pt x="314134" y="561880"/>
                  </a:lnTo>
                  <a:lnTo>
                    <a:pt x="308324" y="570071"/>
                  </a:lnTo>
                  <a:lnTo>
                    <a:pt x="304705" y="562070"/>
                  </a:lnTo>
                  <a:lnTo>
                    <a:pt x="289560" y="557879"/>
                  </a:lnTo>
                  <a:lnTo>
                    <a:pt x="290417" y="540734"/>
                  </a:lnTo>
                  <a:lnTo>
                    <a:pt x="298133" y="528161"/>
                  </a:lnTo>
                  <a:lnTo>
                    <a:pt x="297371" y="525494"/>
                  </a:lnTo>
                  <a:lnTo>
                    <a:pt x="275272" y="519779"/>
                  </a:lnTo>
                  <a:lnTo>
                    <a:pt x="265366" y="505682"/>
                  </a:lnTo>
                  <a:lnTo>
                    <a:pt x="227171" y="488252"/>
                  </a:lnTo>
                  <a:lnTo>
                    <a:pt x="202787" y="484251"/>
                  </a:lnTo>
                  <a:lnTo>
                    <a:pt x="186976" y="487871"/>
                  </a:lnTo>
                  <a:lnTo>
                    <a:pt x="184975" y="480632"/>
                  </a:lnTo>
                  <a:lnTo>
                    <a:pt x="171640" y="485870"/>
                  </a:lnTo>
                  <a:lnTo>
                    <a:pt x="173450" y="473202"/>
                  </a:lnTo>
                  <a:lnTo>
                    <a:pt x="168783" y="463296"/>
                  </a:lnTo>
                  <a:lnTo>
                    <a:pt x="163068" y="458534"/>
                  </a:lnTo>
                  <a:lnTo>
                    <a:pt x="147447" y="458153"/>
                  </a:lnTo>
                  <a:lnTo>
                    <a:pt x="137255" y="466154"/>
                  </a:lnTo>
                  <a:lnTo>
                    <a:pt x="106204" y="469773"/>
                  </a:lnTo>
                  <a:lnTo>
                    <a:pt x="107251" y="467868"/>
                  </a:lnTo>
                  <a:lnTo>
                    <a:pt x="97250" y="468725"/>
                  </a:lnTo>
                  <a:close/>
                  <a:moveTo>
                    <a:pt x="26765" y="447389"/>
                  </a:moveTo>
                  <a:lnTo>
                    <a:pt x="28670" y="450818"/>
                  </a:lnTo>
                  <a:lnTo>
                    <a:pt x="31909" y="449485"/>
                  </a:lnTo>
                  <a:lnTo>
                    <a:pt x="29718" y="446532"/>
                  </a:lnTo>
                  <a:lnTo>
                    <a:pt x="26765" y="44738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2" name="Freihandform: Form 231">
              <a:extLst>
                <a:ext uri="{FF2B5EF4-FFF2-40B4-BE49-F238E27FC236}">
                  <a16:creationId xmlns:a16="http://schemas.microsoft.com/office/drawing/2014/main" id="{0D55E8F5-9AC7-4FB8-AAF7-166A437B0E05}"/>
                </a:ext>
              </a:extLst>
            </p:cNvPr>
            <p:cNvSpPr/>
            <p:nvPr/>
          </p:nvSpPr>
          <p:spPr>
            <a:xfrm>
              <a:off x="2060067" y="2641585"/>
              <a:ext cx="247500" cy="277200"/>
            </a:xfrm>
            <a:custGeom>
              <a:avLst/>
              <a:gdLst>
                <a:gd name="connsiteX0" fmla="*/ 14287 w 476250"/>
                <a:gd name="connsiteY0" fmla="*/ 76486 h 533400"/>
                <a:gd name="connsiteX1" fmla="*/ 22955 w 476250"/>
                <a:gd name="connsiteY1" fmla="*/ 71723 h 533400"/>
                <a:gd name="connsiteX2" fmla="*/ 21908 w 476250"/>
                <a:gd name="connsiteY2" fmla="*/ 62865 h 533400"/>
                <a:gd name="connsiteX3" fmla="*/ 25908 w 476250"/>
                <a:gd name="connsiteY3" fmla="*/ 63627 h 533400"/>
                <a:gd name="connsiteX4" fmla="*/ 32766 w 476250"/>
                <a:gd name="connsiteY4" fmla="*/ 42481 h 533400"/>
                <a:gd name="connsiteX5" fmla="*/ 41148 w 476250"/>
                <a:gd name="connsiteY5" fmla="*/ 49530 h 533400"/>
                <a:gd name="connsiteX6" fmla="*/ 43720 w 476250"/>
                <a:gd name="connsiteY6" fmla="*/ 44767 h 533400"/>
                <a:gd name="connsiteX7" fmla="*/ 46577 w 476250"/>
                <a:gd name="connsiteY7" fmla="*/ 11144 h 533400"/>
                <a:gd name="connsiteX8" fmla="*/ 50483 w 476250"/>
                <a:gd name="connsiteY8" fmla="*/ 9525 h 533400"/>
                <a:gd name="connsiteX9" fmla="*/ 54864 w 476250"/>
                <a:gd name="connsiteY9" fmla="*/ 19812 h 533400"/>
                <a:gd name="connsiteX10" fmla="*/ 58769 w 476250"/>
                <a:gd name="connsiteY10" fmla="*/ 18002 h 533400"/>
                <a:gd name="connsiteX11" fmla="*/ 61817 w 476250"/>
                <a:gd name="connsiteY11" fmla="*/ 25717 h 533400"/>
                <a:gd name="connsiteX12" fmla="*/ 56007 w 476250"/>
                <a:gd name="connsiteY12" fmla="*/ 28289 h 533400"/>
                <a:gd name="connsiteX13" fmla="*/ 68199 w 476250"/>
                <a:gd name="connsiteY13" fmla="*/ 29718 h 533400"/>
                <a:gd name="connsiteX14" fmla="*/ 71819 w 476250"/>
                <a:gd name="connsiteY14" fmla="*/ 23431 h 533400"/>
                <a:gd name="connsiteX15" fmla="*/ 86868 w 476250"/>
                <a:gd name="connsiteY15" fmla="*/ 28194 h 533400"/>
                <a:gd name="connsiteX16" fmla="*/ 109728 w 476250"/>
                <a:gd name="connsiteY16" fmla="*/ 55531 h 533400"/>
                <a:gd name="connsiteX17" fmla="*/ 114300 w 476250"/>
                <a:gd name="connsiteY17" fmla="*/ 53721 h 533400"/>
                <a:gd name="connsiteX18" fmla="*/ 119348 w 476250"/>
                <a:gd name="connsiteY18" fmla="*/ 55721 h 533400"/>
                <a:gd name="connsiteX19" fmla="*/ 150781 w 476250"/>
                <a:gd name="connsiteY19" fmla="*/ 24479 h 533400"/>
                <a:gd name="connsiteX20" fmla="*/ 172688 w 476250"/>
                <a:gd name="connsiteY20" fmla="*/ 29623 h 533400"/>
                <a:gd name="connsiteX21" fmla="*/ 186500 w 476250"/>
                <a:gd name="connsiteY21" fmla="*/ 47911 h 533400"/>
                <a:gd name="connsiteX22" fmla="*/ 175546 w 476250"/>
                <a:gd name="connsiteY22" fmla="*/ 57055 h 533400"/>
                <a:gd name="connsiteX23" fmla="*/ 177641 w 476250"/>
                <a:gd name="connsiteY23" fmla="*/ 63436 h 533400"/>
                <a:gd name="connsiteX24" fmla="*/ 188786 w 476250"/>
                <a:gd name="connsiteY24" fmla="*/ 57150 h 533400"/>
                <a:gd name="connsiteX25" fmla="*/ 192119 w 476250"/>
                <a:gd name="connsiteY25" fmla="*/ 69628 h 533400"/>
                <a:gd name="connsiteX26" fmla="*/ 189548 w 476250"/>
                <a:gd name="connsiteY26" fmla="*/ 55531 h 533400"/>
                <a:gd name="connsiteX27" fmla="*/ 196501 w 476250"/>
                <a:gd name="connsiteY27" fmla="*/ 51530 h 533400"/>
                <a:gd name="connsiteX28" fmla="*/ 200311 w 476250"/>
                <a:gd name="connsiteY28" fmla="*/ 65151 h 533400"/>
                <a:gd name="connsiteX29" fmla="*/ 197549 w 476250"/>
                <a:gd name="connsiteY29" fmla="*/ 75438 h 533400"/>
                <a:gd name="connsiteX30" fmla="*/ 194405 w 476250"/>
                <a:gd name="connsiteY30" fmla="*/ 77629 h 533400"/>
                <a:gd name="connsiteX31" fmla="*/ 196025 w 476250"/>
                <a:gd name="connsiteY31" fmla="*/ 83439 h 533400"/>
                <a:gd name="connsiteX32" fmla="*/ 202597 w 476250"/>
                <a:gd name="connsiteY32" fmla="*/ 73438 h 533400"/>
                <a:gd name="connsiteX33" fmla="*/ 228219 w 476250"/>
                <a:gd name="connsiteY33" fmla="*/ 49816 h 533400"/>
                <a:gd name="connsiteX34" fmla="*/ 238697 w 476250"/>
                <a:gd name="connsiteY34" fmla="*/ 60103 h 533400"/>
                <a:gd name="connsiteX35" fmla="*/ 243554 w 476250"/>
                <a:gd name="connsiteY35" fmla="*/ 69723 h 533400"/>
                <a:gd name="connsiteX36" fmla="*/ 257080 w 476250"/>
                <a:gd name="connsiteY36" fmla="*/ 52864 h 533400"/>
                <a:gd name="connsiteX37" fmla="*/ 262604 w 476250"/>
                <a:gd name="connsiteY37" fmla="*/ 53816 h 533400"/>
                <a:gd name="connsiteX38" fmla="*/ 269843 w 476250"/>
                <a:gd name="connsiteY38" fmla="*/ 62484 h 533400"/>
                <a:gd name="connsiteX39" fmla="*/ 277559 w 476250"/>
                <a:gd name="connsiteY39" fmla="*/ 78295 h 533400"/>
                <a:gd name="connsiteX40" fmla="*/ 292894 w 476250"/>
                <a:gd name="connsiteY40" fmla="*/ 72866 h 533400"/>
                <a:gd name="connsiteX41" fmla="*/ 298133 w 476250"/>
                <a:gd name="connsiteY41" fmla="*/ 75152 h 533400"/>
                <a:gd name="connsiteX42" fmla="*/ 310706 w 476250"/>
                <a:gd name="connsiteY42" fmla="*/ 74676 h 533400"/>
                <a:gd name="connsiteX43" fmla="*/ 328803 w 476250"/>
                <a:gd name="connsiteY43" fmla="*/ 67151 h 533400"/>
                <a:gd name="connsiteX44" fmla="*/ 353949 w 476250"/>
                <a:gd name="connsiteY44" fmla="*/ 76105 h 533400"/>
                <a:gd name="connsiteX45" fmla="*/ 353949 w 476250"/>
                <a:gd name="connsiteY45" fmla="*/ 78962 h 533400"/>
                <a:gd name="connsiteX46" fmla="*/ 389001 w 476250"/>
                <a:gd name="connsiteY46" fmla="*/ 71533 h 533400"/>
                <a:gd name="connsiteX47" fmla="*/ 387287 w 476250"/>
                <a:gd name="connsiteY47" fmla="*/ 80677 h 533400"/>
                <a:gd name="connsiteX48" fmla="*/ 382619 w 476250"/>
                <a:gd name="connsiteY48" fmla="*/ 86392 h 533400"/>
                <a:gd name="connsiteX49" fmla="*/ 361188 w 476250"/>
                <a:gd name="connsiteY49" fmla="*/ 98012 h 533400"/>
                <a:gd name="connsiteX50" fmla="*/ 344043 w 476250"/>
                <a:gd name="connsiteY50" fmla="*/ 103156 h 533400"/>
                <a:gd name="connsiteX51" fmla="*/ 343757 w 476250"/>
                <a:gd name="connsiteY51" fmla="*/ 109442 h 533400"/>
                <a:gd name="connsiteX52" fmla="*/ 337280 w 476250"/>
                <a:gd name="connsiteY52" fmla="*/ 113252 h 533400"/>
                <a:gd name="connsiteX53" fmla="*/ 336233 w 476250"/>
                <a:gd name="connsiteY53" fmla="*/ 110585 h 533400"/>
                <a:gd name="connsiteX54" fmla="*/ 332899 w 476250"/>
                <a:gd name="connsiteY54" fmla="*/ 112585 h 533400"/>
                <a:gd name="connsiteX55" fmla="*/ 319659 w 476250"/>
                <a:gd name="connsiteY55" fmla="*/ 126778 h 533400"/>
                <a:gd name="connsiteX56" fmla="*/ 337947 w 476250"/>
                <a:gd name="connsiteY56" fmla="*/ 161830 h 533400"/>
                <a:gd name="connsiteX57" fmla="*/ 347472 w 476250"/>
                <a:gd name="connsiteY57" fmla="*/ 159829 h 533400"/>
                <a:gd name="connsiteX58" fmla="*/ 344519 w 476250"/>
                <a:gd name="connsiteY58" fmla="*/ 164116 h 533400"/>
                <a:gd name="connsiteX59" fmla="*/ 346424 w 476250"/>
                <a:gd name="connsiteY59" fmla="*/ 172212 h 533400"/>
                <a:gd name="connsiteX60" fmla="*/ 351758 w 476250"/>
                <a:gd name="connsiteY60" fmla="*/ 175927 h 533400"/>
                <a:gd name="connsiteX61" fmla="*/ 354806 w 476250"/>
                <a:gd name="connsiteY61" fmla="*/ 171831 h 533400"/>
                <a:gd name="connsiteX62" fmla="*/ 365284 w 476250"/>
                <a:gd name="connsiteY62" fmla="*/ 175927 h 533400"/>
                <a:gd name="connsiteX63" fmla="*/ 366332 w 476250"/>
                <a:gd name="connsiteY63" fmla="*/ 174022 h 533400"/>
                <a:gd name="connsiteX64" fmla="*/ 377571 w 476250"/>
                <a:gd name="connsiteY64" fmla="*/ 180404 h 533400"/>
                <a:gd name="connsiteX65" fmla="*/ 379286 w 476250"/>
                <a:gd name="connsiteY65" fmla="*/ 190595 h 533400"/>
                <a:gd name="connsiteX66" fmla="*/ 368522 w 476250"/>
                <a:gd name="connsiteY66" fmla="*/ 199739 h 533400"/>
                <a:gd name="connsiteX67" fmla="*/ 377381 w 476250"/>
                <a:gd name="connsiteY67" fmla="*/ 220694 h 533400"/>
                <a:gd name="connsiteX68" fmla="*/ 385001 w 476250"/>
                <a:gd name="connsiteY68" fmla="*/ 227171 h 533400"/>
                <a:gd name="connsiteX69" fmla="*/ 394716 w 476250"/>
                <a:gd name="connsiteY69" fmla="*/ 222504 h 533400"/>
                <a:gd name="connsiteX70" fmla="*/ 391097 w 476250"/>
                <a:gd name="connsiteY70" fmla="*/ 208883 h 533400"/>
                <a:gd name="connsiteX71" fmla="*/ 394526 w 476250"/>
                <a:gd name="connsiteY71" fmla="*/ 208883 h 533400"/>
                <a:gd name="connsiteX72" fmla="*/ 393668 w 476250"/>
                <a:gd name="connsiteY72" fmla="*/ 204502 h 533400"/>
                <a:gd name="connsiteX73" fmla="*/ 409766 w 476250"/>
                <a:gd name="connsiteY73" fmla="*/ 196882 h 533400"/>
                <a:gd name="connsiteX74" fmla="*/ 420910 w 476250"/>
                <a:gd name="connsiteY74" fmla="*/ 186023 h 533400"/>
                <a:gd name="connsiteX75" fmla="*/ 446818 w 476250"/>
                <a:gd name="connsiteY75" fmla="*/ 174307 h 533400"/>
                <a:gd name="connsiteX76" fmla="*/ 436245 w 476250"/>
                <a:gd name="connsiteY76" fmla="*/ 191643 h 533400"/>
                <a:gd name="connsiteX77" fmla="*/ 439293 w 476250"/>
                <a:gd name="connsiteY77" fmla="*/ 199930 h 533400"/>
                <a:gd name="connsiteX78" fmla="*/ 446056 w 476250"/>
                <a:gd name="connsiteY78" fmla="*/ 198215 h 533400"/>
                <a:gd name="connsiteX79" fmla="*/ 456724 w 476250"/>
                <a:gd name="connsiteY79" fmla="*/ 227647 h 533400"/>
                <a:gd name="connsiteX80" fmla="*/ 449961 w 476250"/>
                <a:gd name="connsiteY80" fmla="*/ 238125 h 533400"/>
                <a:gd name="connsiteX81" fmla="*/ 448056 w 476250"/>
                <a:gd name="connsiteY81" fmla="*/ 258508 h 533400"/>
                <a:gd name="connsiteX82" fmla="*/ 445961 w 476250"/>
                <a:gd name="connsiteY82" fmla="*/ 258032 h 533400"/>
                <a:gd name="connsiteX83" fmla="*/ 445579 w 476250"/>
                <a:gd name="connsiteY83" fmla="*/ 276987 h 533400"/>
                <a:gd name="connsiteX84" fmla="*/ 435578 w 476250"/>
                <a:gd name="connsiteY84" fmla="*/ 279940 h 533400"/>
                <a:gd name="connsiteX85" fmla="*/ 437674 w 476250"/>
                <a:gd name="connsiteY85" fmla="*/ 300418 h 533400"/>
                <a:gd name="connsiteX86" fmla="*/ 451676 w 476250"/>
                <a:gd name="connsiteY86" fmla="*/ 299466 h 533400"/>
                <a:gd name="connsiteX87" fmla="*/ 452152 w 476250"/>
                <a:gd name="connsiteY87" fmla="*/ 296323 h 533400"/>
                <a:gd name="connsiteX88" fmla="*/ 462344 w 476250"/>
                <a:gd name="connsiteY88" fmla="*/ 298323 h 533400"/>
                <a:gd name="connsiteX89" fmla="*/ 463582 w 476250"/>
                <a:gd name="connsiteY89" fmla="*/ 308896 h 533400"/>
                <a:gd name="connsiteX90" fmla="*/ 475202 w 476250"/>
                <a:gd name="connsiteY90" fmla="*/ 310515 h 533400"/>
                <a:gd name="connsiteX91" fmla="*/ 465392 w 476250"/>
                <a:gd name="connsiteY91" fmla="*/ 350615 h 533400"/>
                <a:gd name="connsiteX92" fmla="*/ 454914 w 476250"/>
                <a:gd name="connsiteY92" fmla="*/ 350615 h 533400"/>
                <a:gd name="connsiteX93" fmla="*/ 449294 w 476250"/>
                <a:gd name="connsiteY93" fmla="*/ 355663 h 533400"/>
                <a:gd name="connsiteX94" fmla="*/ 427577 w 476250"/>
                <a:gd name="connsiteY94" fmla="*/ 388429 h 533400"/>
                <a:gd name="connsiteX95" fmla="*/ 422339 w 476250"/>
                <a:gd name="connsiteY95" fmla="*/ 384143 h 533400"/>
                <a:gd name="connsiteX96" fmla="*/ 420529 w 476250"/>
                <a:gd name="connsiteY96" fmla="*/ 392621 h 533400"/>
                <a:gd name="connsiteX97" fmla="*/ 412528 w 476250"/>
                <a:gd name="connsiteY97" fmla="*/ 391763 h 533400"/>
                <a:gd name="connsiteX98" fmla="*/ 411004 w 476250"/>
                <a:gd name="connsiteY98" fmla="*/ 389287 h 533400"/>
                <a:gd name="connsiteX99" fmla="*/ 405003 w 476250"/>
                <a:gd name="connsiteY99" fmla="*/ 396145 h 533400"/>
                <a:gd name="connsiteX100" fmla="*/ 401003 w 476250"/>
                <a:gd name="connsiteY100" fmla="*/ 391573 h 533400"/>
                <a:gd name="connsiteX101" fmla="*/ 386048 w 476250"/>
                <a:gd name="connsiteY101" fmla="*/ 408717 h 533400"/>
                <a:gd name="connsiteX102" fmla="*/ 383000 w 476250"/>
                <a:gd name="connsiteY102" fmla="*/ 419386 h 533400"/>
                <a:gd name="connsiteX103" fmla="*/ 363093 w 476250"/>
                <a:gd name="connsiteY103" fmla="*/ 419290 h 533400"/>
                <a:gd name="connsiteX104" fmla="*/ 360998 w 476250"/>
                <a:gd name="connsiteY104" fmla="*/ 427672 h 533400"/>
                <a:gd name="connsiteX105" fmla="*/ 353092 w 476250"/>
                <a:gd name="connsiteY105" fmla="*/ 427291 h 533400"/>
                <a:gd name="connsiteX106" fmla="*/ 353663 w 476250"/>
                <a:gd name="connsiteY106" fmla="*/ 431959 h 533400"/>
                <a:gd name="connsiteX107" fmla="*/ 346139 w 476250"/>
                <a:gd name="connsiteY107" fmla="*/ 433387 h 533400"/>
                <a:gd name="connsiteX108" fmla="*/ 347567 w 476250"/>
                <a:gd name="connsiteY108" fmla="*/ 414147 h 533400"/>
                <a:gd name="connsiteX109" fmla="*/ 316516 w 476250"/>
                <a:gd name="connsiteY109" fmla="*/ 413290 h 533400"/>
                <a:gd name="connsiteX110" fmla="*/ 308420 w 476250"/>
                <a:gd name="connsiteY110" fmla="*/ 409670 h 533400"/>
                <a:gd name="connsiteX111" fmla="*/ 282321 w 476250"/>
                <a:gd name="connsiteY111" fmla="*/ 416719 h 533400"/>
                <a:gd name="connsiteX112" fmla="*/ 283178 w 476250"/>
                <a:gd name="connsiteY112" fmla="*/ 426148 h 533400"/>
                <a:gd name="connsiteX113" fmla="*/ 278892 w 476250"/>
                <a:gd name="connsiteY113" fmla="*/ 426720 h 533400"/>
                <a:gd name="connsiteX114" fmla="*/ 279178 w 476250"/>
                <a:gd name="connsiteY114" fmla="*/ 429768 h 533400"/>
                <a:gd name="connsiteX115" fmla="*/ 271558 w 476250"/>
                <a:gd name="connsiteY115" fmla="*/ 430816 h 533400"/>
                <a:gd name="connsiteX116" fmla="*/ 273177 w 476250"/>
                <a:gd name="connsiteY116" fmla="*/ 446246 h 533400"/>
                <a:gd name="connsiteX117" fmla="*/ 279749 w 476250"/>
                <a:gd name="connsiteY117" fmla="*/ 469201 h 533400"/>
                <a:gd name="connsiteX118" fmla="*/ 286131 w 476250"/>
                <a:gd name="connsiteY118" fmla="*/ 473488 h 533400"/>
                <a:gd name="connsiteX119" fmla="*/ 289084 w 476250"/>
                <a:gd name="connsiteY119" fmla="*/ 479107 h 533400"/>
                <a:gd name="connsiteX120" fmla="*/ 258413 w 476250"/>
                <a:gd name="connsiteY120" fmla="*/ 497205 h 533400"/>
                <a:gd name="connsiteX121" fmla="*/ 260318 w 476250"/>
                <a:gd name="connsiteY121" fmla="*/ 500824 h 533400"/>
                <a:gd name="connsiteX122" fmla="*/ 252889 w 476250"/>
                <a:gd name="connsiteY122" fmla="*/ 510730 h 533400"/>
                <a:gd name="connsiteX123" fmla="*/ 256699 w 476250"/>
                <a:gd name="connsiteY123" fmla="*/ 516064 h 533400"/>
                <a:gd name="connsiteX124" fmla="*/ 236982 w 476250"/>
                <a:gd name="connsiteY124" fmla="*/ 514540 h 533400"/>
                <a:gd name="connsiteX125" fmla="*/ 228695 w 476250"/>
                <a:gd name="connsiteY125" fmla="*/ 510921 h 533400"/>
                <a:gd name="connsiteX126" fmla="*/ 222885 w 476250"/>
                <a:gd name="connsiteY126" fmla="*/ 514540 h 533400"/>
                <a:gd name="connsiteX127" fmla="*/ 217170 w 476250"/>
                <a:gd name="connsiteY127" fmla="*/ 513683 h 533400"/>
                <a:gd name="connsiteX128" fmla="*/ 211265 w 476250"/>
                <a:gd name="connsiteY128" fmla="*/ 521875 h 533400"/>
                <a:gd name="connsiteX129" fmla="*/ 205835 w 476250"/>
                <a:gd name="connsiteY129" fmla="*/ 518731 h 533400"/>
                <a:gd name="connsiteX130" fmla="*/ 203359 w 476250"/>
                <a:gd name="connsiteY130" fmla="*/ 507206 h 533400"/>
                <a:gd name="connsiteX131" fmla="*/ 187833 w 476250"/>
                <a:gd name="connsiteY131" fmla="*/ 501491 h 533400"/>
                <a:gd name="connsiteX132" fmla="*/ 195834 w 476250"/>
                <a:gd name="connsiteY132" fmla="*/ 507206 h 533400"/>
                <a:gd name="connsiteX133" fmla="*/ 198406 w 476250"/>
                <a:gd name="connsiteY133" fmla="*/ 517588 h 533400"/>
                <a:gd name="connsiteX134" fmla="*/ 205169 w 476250"/>
                <a:gd name="connsiteY134" fmla="*/ 523113 h 533400"/>
                <a:gd name="connsiteX135" fmla="*/ 199549 w 476250"/>
                <a:gd name="connsiteY135" fmla="*/ 524446 h 533400"/>
                <a:gd name="connsiteX136" fmla="*/ 192024 w 476250"/>
                <a:gd name="connsiteY136" fmla="*/ 519112 h 533400"/>
                <a:gd name="connsiteX137" fmla="*/ 182404 w 476250"/>
                <a:gd name="connsiteY137" fmla="*/ 523399 h 533400"/>
                <a:gd name="connsiteX138" fmla="*/ 178594 w 476250"/>
                <a:gd name="connsiteY138" fmla="*/ 519779 h 533400"/>
                <a:gd name="connsiteX139" fmla="*/ 179356 w 476250"/>
                <a:gd name="connsiteY139" fmla="*/ 517684 h 533400"/>
                <a:gd name="connsiteX140" fmla="*/ 172022 w 476250"/>
                <a:gd name="connsiteY140" fmla="*/ 515207 h 533400"/>
                <a:gd name="connsiteX141" fmla="*/ 164878 w 476250"/>
                <a:gd name="connsiteY141" fmla="*/ 503777 h 533400"/>
                <a:gd name="connsiteX142" fmla="*/ 168688 w 476250"/>
                <a:gd name="connsiteY142" fmla="*/ 498062 h 533400"/>
                <a:gd name="connsiteX143" fmla="*/ 170307 w 476250"/>
                <a:gd name="connsiteY143" fmla="*/ 484727 h 533400"/>
                <a:gd name="connsiteX144" fmla="*/ 156020 w 476250"/>
                <a:gd name="connsiteY144" fmla="*/ 477012 h 533400"/>
                <a:gd name="connsiteX145" fmla="*/ 151352 w 476250"/>
                <a:gd name="connsiteY145" fmla="*/ 482536 h 533400"/>
                <a:gd name="connsiteX146" fmla="*/ 141542 w 476250"/>
                <a:gd name="connsiteY146" fmla="*/ 485299 h 533400"/>
                <a:gd name="connsiteX147" fmla="*/ 138494 w 476250"/>
                <a:gd name="connsiteY147" fmla="*/ 472630 h 533400"/>
                <a:gd name="connsiteX148" fmla="*/ 125159 w 476250"/>
                <a:gd name="connsiteY148" fmla="*/ 447675 h 533400"/>
                <a:gd name="connsiteX149" fmla="*/ 110490 w 476250"/>
                <a:gd name="connsiteY149" fmla="*/ 448627 h 533400"/>
                <a:gd name="connsiteX150" fmla="*/ 111633 w 476250"/>
                <a:gd name="connsiteY150" fmla="*/ 430721 h 533400"/>
                <a:gd name="connsiteX151" fmla="*/ 92964 w 476250"/>
                <a:gd name="connsiteY151" fmla="*/ 438721 h 533400"/>
                <a:gd name="connsiteX152" fmla="*/ 89059 w 476250"/>
                <a:gd name="connsiteY152" fmla="*/ 427291 h 533400"/>
                <a:gd name="connsiteX153" fmla="*/ 84868 w 476250"/>
                <a:gd name="connsiteY153" fmla="*/ 427767 h 533400"/>
                <a:gd name="connsiteX154" fmla="*/ 84582 w 476250"/>
                <a:gd name="connsiteY154" fmla="*/ 425196 h 533400"/>
                <a:gd name="connsiteX155" fmla="*/ 92107 w 476250"/>
                <a:gd name="connsiteY155" fmla="*/ 424243 h 533400"/>
                <a:gd name="connsiteX156" fmla="*/ 126968 w 476250"/>
                <a:gd name="connsiteY156" fmla="*/ 425958 h 533400"/>
                <a:gd name="connsiteX157" fmla="*/ 128397 w 476250"/>
                <a:gd name="connsiteY157" fmla="*/ 414052 h 533400"/>
                <a:gd name="connsiteX158" fmla="*/ 142589 w 476250"/>
                <a:gd name="connsiteY158" fmla="*/ 409480 h 533400"/>
                <a:gd name="connsiteX159" fmla="*/ 153734 w 476250"/>
                <a:gd name="connsiteY159" fmla="*/ 410813 h 533400"/>
                <a:gd name="connsiteX160" fmla="*/ 154019 w 476250"/>
                <a:gd name="connsiteY160" fmla="*/ 405098 h 533400"/>
                <a:gd name="connsiteX161" fmla="*/ 159449 w 476250"/>
                <a:gd name="connsiteY161" fmla="*/ 398621 h 533400"/>
                <a:gd name="connsiteX162" fmla="*/ 138875 w 476250"/>
                <a:gd name="connsiteY162" fmla="*/ 390811 h 533400"/>
                <a:gd name="connsiteX163" fmla="*/ 131064 w 476250"/>
                <a:gd name="connsiteY163" fmla="*/ 359283 h 533400"/>
                <a:gd name="connsiteX164" fmla="*/ 122873 w 476250"/>
                <a:gd name="connsiteY164" fmla="*/ 344710 h 533400"/>
                <a:gd name="connsiteX165" fmla="*/ 108490 w 476250"/>
                <a:gd name="connsiteY165" fmla="*/ 306324 h 533400"/>
                <a:gd name="connsiteX166" fmla="*/ 105537 w 476250"/>
                <a:gd name="connsiteY166" fmla="*/ 307467 h 533400"/>
                <a:gd name="connsiteX167" fmla="*/ 100394 w 476250"/>
                <a:gd name="connsiteY167" fmla="*/ 289179 h 533400"/>
                <a:gd name="connsiteX168" fmla="*/ 98965 w 476250"/>
                <a:gd name="connsiteY168" fmla="*/ 279463 h 533400"/>
                <a:gd name="connsiteX169" fmla="*/ 102394 w 476250"/>
                <a:gd name="connsiteY169" fmla="*/ 272415 h 533400"/>
                <a:gd name="connsiteX170" fmla="*/ 101441 w 476250"/>
                <a:gd name="connsiteY170" fmla="*/ 252508 h 533400"/>
                <a:gd name="connsiteX171" fmla="*/ 95536 w 476250"/>
                <a:gd name="connsiteY171" fmla="*/ 234505 h 533400"/>
                <a:gd name="connsiteX172" fmla="*/ 86201 w 476250"/>
                <a:gd name="connsiteY172" fmla="*/ 224504 h 533400"/>
                <a:gd name="connsiteX173" fmla="*/ 86106 w 476250"/>
                <a:gd name="connsiteY173" fmla="*/ 220504 h 533400"/>
                <a:gd name="connsiteX174" fmla="*/ 87820 w 476250"/>
                <a:gd name="connsiteY174" fmla="*/ 207264 h 533400"/>
                <a:gd name="connsiteX175" fmla="*/ 94012 w 476250"/>
                <a:gd name="connsiteY175" fmla="*/ 207550 h 533400"/>
                <a:gd name="connsiteX176" fmla="*/ 94679 w 476250"/>
                <a:gd name="connsiteY176" fmla="*/ 201454 h 533400"/>
                <a:gd name="connsiteX177" fmla="*/ 97536 w 476250"/>
                <a:gd name="connsiteY177" fmla="*/ 201263 h 533400"/>
                <a:gd name="connsiteX178" fmla="*/ 101346 w 476250"/>
                <a:gd name="connsiteY178" fmla="*/ 175641 h 533400"/>
                <a:gd name="connsiteX179" fmla="*/ 100394 w 476250"/>
                <a:gd name="connsiteY179" fmla="*/ 151542 h 533400"/>
                <a:gd name="connsiteX180" fmla="*/ 87820 w 476250"/>
                <a:gd name="connsiteY180" fmla="*/ 146590 h 533400"/>
                <a:gd name="connsiteX181" fmla="*/ 86582 w 476250"/>
                <a:gd name="connsiteY181" fmla="*/ 143446 h 533400"/>
                <a:gd name="connsiteX182" fmla="*/ 84677 w 476250"/>
                <a:gd name="connsiteY182" fmla="*/ 148114 h 533400"/>
                <a:gd name="connsiteX183" fmla="*/ 79439 w 476250"/>
                <a:gd name="connsiteY183" fmla="*/ 147733 h 533400"/>
                <a:gd name="connsiteX184" fmla="*/ 42862 w 476250"/>
                <a:gd name="connsiteY184" fmla="*/ 137350 h 533400"/>
                <a:gd name="connsiteX185" fmla="*/ 46577 w 476250"/>
                <a:gd name="connsiteY185" fmla="*/ 127349 h 533400"/>
                <a:gd name="connsiteX186" fmla="*/ 39624 w 476250"/>
                <a:gd name="connsiteY186" fmla="*/ 116395 h 533400"/>
                <a:gd name="connsiteX187" fmla="*/ 45625 w 476250"/>
                <a:gd name="connsiteY187" fmla="*/ 107061 h 533400"/>
                <a:gd name="connsiteX188" fmla="*/ 35052 w 476250"/>
                <a:gd name="connsiteY188" fmla="*/ 100870 h 533400"/>
                <a:gd name="connsiteX189" fmla="*/ 32766 w 476250"/>
                <a:gd name="connsiteY189" fmla="*/ 94774 h 533400"/>
                <a:gd name="connsiteX190" fmla="*/ 25432 w 476250"/>
                <a:gd name="connsiteY190" fmla="*/ 97536 h 533400"/>
                <a:gd name="connsiteX191" fmla="*/ 9525 w 476250"/>
                <a:gd name="connsiteY191" fmla="*/ 87344 h 533400"/>
                <a:gd name="connsiteX192" fmla="*/ 14287 w 476250"/>
                <a:gd name="connsiteY192" fmla="*/ 76486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</a:cxnLst>
              <a:rect l="l" t="t" r="r" b="b"/>
              <a:pathLst>
                <a:path w="476250" h="533400">
                  <a:moveTo>
                    <a:pt x="14287" y="76486"/>
                  </a:moveTo>
                  <a:lnTo>
                    <a:pt x="22955" y="71723"/>
                  </a:lnTo>
                  <a:lnTo>
                    <a:pt x="21908" y="62865"/>
                  </a:lnTo>
                  <a:lnTo>
                    <a:pt x="25908" y="63627"/>
                  </a:lnTo>
                  <a:lnTo>
                    <a:pt x="32766" y="42481"/>
                  </a:lnTo>
                  <a:lnTo>
                    <a:pt x="41148" y="49530"/>
                  </a:lnTo>
                  <a:lnTo>
                    <a:pt x="43720" y="44767"/>
                  </a:lnTo>
                  <a:lnTo>
                    <a:pt x="46577" y="11144"/>
                  </a:lnTo>
                  <a:lnTo>
                    <a:pt x="50483" y="9525"/>
                  </a:lnTo>
                  <a:lnTo>
                    <a:pt x="54864" y="19812"/>
                  </a:lnTo>
                  <a:lnTo>
                    <a:pt x="58769" y="18002"/>
                  </a:lnTo>
                  <a:lnTo>
                    <a:pt x="61817" y="25717"/>
                  </a:lnTo>
                  <a:lnTo>
                    <a:pt x="56007" y="28289"/>
                  </a:lnTo>
                  <a:lnTo>
                    <a:pt x="68199" y="29718"/>
                  </a:lnTo>
                  <a:lnTo>
                    <a:pt x="71819" y="23431"/>
                  </a:lnTo>
                  <a:lnTo>
                    <a:pt x="86868" y="28194"/>
                  </a:lnTo>
                  <a:lnTo>
                    <a:pt x="109728" y="55531"/>
                  </a:lnTo>
                  <a:lnTo>
                    <a:pt x="114300" y="53721"/>
                  </a:lnTo>
                  <a:lnTo>
                    <a:pt x="119348" y="55721"/>
                  </a:lnTo>
                  <a:lnTo>
                    <a:pt x="150781" y="24479"/>
                  </a:lnTo>
                  <a:lnTo>
                    <a:pt x="172688" y="29623"/>
                  </a:lnTo>
                  <a:lnTo>
                    <a:pt x="186500" y="47911"/>
                  </a:lnTo>
                  <a:lnTo>
                    <a:pt x="175546" y="57055"/>
                  </a:lnTo>
                  <a:lnTo>
                    <a:pt x="177641" y="63436"/>
                  </a:lnTo>
                  <a:lnTo>
                    <a:pt x="188786" y="57150"/>
                  </a:lnTo>
                  <a:lnTo>
                    <a:pt x="192119" y="69628"/>
                  </a:lnTo>
                  <a:lnTo>
                    <a:pt x="189548" y="55531"/>
                  </a:lnTo>
                  <a:lnTo>
                    <a:pt x="196501" y="51530"/>
                  </a:lnTo>
                  <a:lnTo>
                    <a:pt x="200311" y="65151"/>
                  </a:lnTo>
                  <a:lnTo>
                    <a:pt x="197549" y="75438"/>
                  </a:lnTo>
                  <a:lnTo>
                    <a:pt x="194405" y="77629"/>
                  </a:lnTo>
                  <a:lnTo>
                    <a:pt x="196025" y="83439"/>
                  </a:lnTo>
                  <a:lnTo>
                    <a:pt x="202597" y="73438"/>
                  </a:lnTo>
                  <a:lnTo>
                    <a:pt x="228219" y="49816"/>
                  </a:lnTo>
                  <a:lnTo>
                    <a:pt x="238697" y="60103"/>
                  </a:lnTo>
                  <a:lnTo>
                    <a:pt x="243554" y="69723"/>
                  </a:lnTo>
                  <a:lnTo>
                    <a:pt x="257080" y="52864"/>
                  </a:lnTo>
                  <a:lnTo>
                    <a:pt x="262604" y="53816"/>
                  </a:lnTo>
                  <a:lnTo>
                    <a:pt x="269843" y="62484"/>
                  </a:lnTo>
                  <a:lnTo>
                    <a:pt x="277559" y="78295"/>
                  </a:lnTo>
                  <a:lnTo>
                    <a:pt x="292894" y="72866"/>
                  </a:lnTo>
                  <a:lnTo>
                    <a:pt x="298133" y="75152"/>
                  </a:lnTo>
                  <a:lnTo>
                    <a:pt x="310706" y="74676"/>
                  </a:lnTo>
                  <a:lnTo>
                    <a:pt x="328803" y="67151"/>
                  </a:lnTo>
                  <a:lnTo>
                    <a:pt x="353949" y="76105"/>
                  </a:lnTo>
                  <a:lnTo>
                    <a:pt x="353949" y="78962"/>
                  </a:lnTo>
                  <a:lnTo>
                    <a:pt x="389001" y="71533"/>
                  </a:lnTo>
                  <a:lnTo>
                    <a:pt x="387287" y="80677"/>
                  </a:lnTo>
                  <a:lnTo>
                    <a:pt x="382619" y="86392"/>
                  </a:lnTo>
                  <a:lnTo>
                    <a:pt x="361188" y="98012"/>
                  </a:lnTo>
                  <a:lnTo>
                    <a:pt x="344043" y="103156"/>
                  </a:lnTo>
                  <a:lnTo>
                    <a:pt x="343757" y="109442"/>
                  </a:lnTo>
                  <a:lnTo>
                    <a:pt x="337280" y="113252"/>
                  </a:lnTo>
                  <a:lnTo>
                    <a:pt x="336233" y="110585"/>
                  </a:lnTo>
                  <a:lnTo>
                    <a:pt x="332899" y="112585"/>
                  </a:lnTo>
                  <a:lnTo>
                    <a:pt x="319659" y="126778"/>
                  </a:lnTo>
                  <a:lnTo>
                    <a:pt x="337947" y="161830"/>
                  </a:lnTo>
                  <a:lnTo>
                    <a:pt x="347472" y="159829"/>
                  </a:lnTo>
                  <a:lnTo>
                    <a:pt x="344519" y="164116"/>
                  </a:lnTo>
                  <a:lnTo>
                    <a:pt x="346424" y="172212"/>
                  </a:lnTo>
                  <a:lnTo>
                    <a:pt x="351758" y="175927"/>
                  </a:lnTo>
                  <a:lnTo>
                    <a:pt x="354806" y="171831"/>
                  </a:lnTo>
                  <a:lnTo>
                    <a:pt x="365284" y="175927"/>
                  </a:lnTo>
                  <a:lnTo>
                    <a:pt x="366332" y="174022"/>
                  </a:lnTo>
                  <a:lnTo>
                    <a:pt x="377571" y="180404"/>
                  </a:lnTo>
                  <a:lnTo>
                    <a:pt x="379286" y="190595"/>
                  </a:lnTo>
                  <a:lnTo>
                    <a:pt x="368522" y="199739"/>
                  </a:lnTo>
                  <a:lnTo>
                    <a:pt x="377381" y="220694"/>
                  </a:lnTo>
                  <a:lnTo>
                    <a:pt x="385001" y="227171"/>
                  </a:lnTo>
                  <a:lnTo>
                    <a:pt x="394716" y="222504"/>
                  </a:lnTo>
                  <a:lnTo>
                    <a:pt x="391097" y="208883"/>
                  </a:lnTo>
                  <a:lnTo>
                    <a:pt x="394526" y="208883"/>
                  </a:lnTo>
                  <a:lnTo>
                    <a:pt x="393668" y="204502"/>
                  </a:lnTo>
                  <a:lnTo>
                    <a:pt x="409766" y="196882"/>
                  </a:lnTo>
                  <a:lnTo>
                    <a:pt x="420910" y="186023"/>
                  </a:lnTo>
                  <a:lnTo>
                    <a:pt x="446818" y="174307"/>
                  </a:lnTo>
                  <a:lnTo>
                    <a:pt x="436245" y="191643"/>
                  </a:lnTo>
                  <a:lnTo>
                    <a:pt x="439293" y="199930"/>
                  </a:lnTo>
                  <a:lnTo>
                    <a:pt x="446056" y="198215"/>
                  </a:lnTo>
                  <a:lnTo>
                    <a:pt x="456724" y="227647"/>
                  </a:lnTo>
                  <a:lnTo>
                    <a:pt x="449961" y="238125"/>
                  </a:lnTo>
                  <a:lnTo>
                    <a:pt x="448056" y="258508"/>
                  </a:lnTo>
                  <a:lnTo>
                    <a:pt x="445961" y="258032"/>
                  </a:lnTo>
                  <a:lnTo>
                    <a:pt x="445579" y="276987"/>
                  </a:lnTo>
                  <a:lnTo>
                    <a:pt x="435578" y="279940"/>
                  </a:lnTo>
                  <a:lnTo>
                    <a:pt x="437674" y="300418"/>
                  </a:lnTo>
                  <a:lnTo>
                    <a:pt x="451676" y="299466"/>
                  </a:lnTo>
                  <a:lnTo>
                    <a:pt x="452152" y="296323"/>
                  </a:lnTo>
                  <a:lnTo>
                    <a:pt x="462344" y="298323"/>
                  </a:lnTo>
                  <a:lnTo>
                    <a:pt x="463582" y="308896"/>
                  </a:lnTo>
                  <a:lnTo>
                    <a:pt x="475202" y="310515"/>
                  </a:lnTo>
                  <a:lnTo>
                    <a:pt x="465392" y="350615"/>
                  </a:lnTo>
                  <a:lnTo>
                    <a:pt x="454914" y="350615"/>
                  </a:lnTo>
                  <a:lnTo>
                    <a:pt x="449294" y="355663"/>
                  </a:lnTo>
                  <a:lnTo>
                    <a:pt x="427577" y="388429"/>
                  </a:lnTo>
                  <a:lnTo>
                    <a:pt x="422339" y="384143"/>
                  </a:lnTo>
                  <a:lnTo>
                    <a:pt x="420529" y="392621"/>
                  </a:lnTo>
                  <a:lnTo>
                    <a:pt x="412528" y="391763"/>
                  </a:lnTo>
                  <a:lnTo>
                    <a:pt x="411004" y="389287"/>
                  </a:lnTo>
                  <a:lnTo>
                    <a:pt x="405003" y="396145"/>
                  </a:lnTo>
                  <a:lnTo>
                    <a:pt x="401003" y="391573"/>
                  </a:lnTo>
                  <a:lnTo>
                    <a:pt x="386048" y="408717"/>
                  </a:lnTo>
                  <a:lnTo>
                    <a:pt x="383000" y="419386"/>
                  </a:lnTo>
                  <a:lnTo>
                    <a:pt x="363093" y="419290"/>
                  </a:lnTo>
                  <a:lnTo>
                    <a:pt x="360998" y="427672"/>
                  </a:lnTo>
                  <a:lnTo>
                    <a:pt x="353092" y="427291"/>
                  </a:lnTo>
                  <a:lnTo>
                    <a:pt x="353663" y="431959"/>
                  </a:lnTo>
                  <a:lnTo>
                    <a:pt x="346139" y="433387"/>
                  </a:lnTo>
                  <a:lnTo>
                    <a:pt x="347567" y="414147"/>
                  </a:lnTo>
                  <a:lnTo>
                    <a:pt x="316516" y="413290"/>
                  </a:lnTo>
                  <a:lnTo>
                    <a:pt x="308420" y="409670"/>
                  </a:lnTo>
                  <a:lnTo>
                    <a:pt x="282321" y="416719"/>
                  </a:lnTo>
                  <a:lnTo>
                    <a:pt x="283178" y="426148"/>
                  </a:lnTo>
                  <a:lnTo>
                    <a:pt x="278892" y="426720"/>
                  </a:lnTo>
                  <a:lnTo>
                    <a:pt x="279178" y="429768"/>
                  </a:lnTo>
                  <a:lnTo>
                    <a:pt x="271558" y="430816"/>
                  </a:lnTo>
                  <a:lnTo>
                    <a:pt x="273177" y="446246"/>
                  </a:lnTo>
                  <a:lnTo>
                    <a:pt x="279749" y="469201"/>
                  </a:lnTo>
                  <a:lnTo>
                    <a:pt x="286131" y="473488"/>
                  </a:lnTo>
                  <a:lnTo>
                    <a:pt x="289084" y="479107"/>
                  </a:lnTo>
                  <a:lnTo>
                    <a:pt x="258413" y="497205"/>
                  </a:lnTo>
                  <a:lnTo>
                    <a:pt x="260318" y="500824"/>
                  </a:lnTo>
                  <a:lnTo>
                    <a:pt x="252889" y="510730"/>
                  </a:lnTo>
                  <a:lnTo>
                    <a:pt x="256699" y="516064"/>
                  </a:lnTo>
                  <a:lnTo>
                    <a:pt x="236982" y="514540"/>
                  </a:lnTo>
                  <a:lnTo>
                    <a:pt x="228695" y="510921"/>
                  </a:lnTo>
                  <a:lnTo>
                    <a:pt x="222885" y="514540"/>
                  </a:lnTo>
                  <a:lnTo>
                    <a:pt x="217170" y="513683"/>
                  </a:lnTo>
                  <a:lnTo>
                    <a:pt x="211265" y="521875"/>
                  </a:lnTo>
                  <a:lnTo>
                    <a:pt x="205835" y="518731"/>
                  </a:lnTo>
                  <a:lnTo>
                    <a:pt x="203359" y="507206"/>
                  </a:lnTo>
                  <a:lnTo>
                    <a:pt x="187833" y="501491"/>
                  </a:lnTo>
                  <a:lnTo>
                    <a:pt x="195834" y="507206"/>
                  </a:lnTo>
                  <a:lnTo>
                    <a:pt x="198406" y="517588"/>
                  </a:lnTo>
                  <a:lnTo>
                    <a:pt x="205169" y="523113"/>
                  </a:lnTo>
                  <a:lnTo>
                    <a:pt x="199549" y="524446"/>
                  </a:lnTo>
                  <a:lnTo>
                    <a:pt x="192024" y="519112"/>
                  </a:lnTo>
                  <a:lnTo>
                    <a:pt x="182404" y="523399"/>
                  </a:lnTo>
                  <a:lnTo>
                    <a:pt x="178594" y="519779"/>
                  </a:lnTo>
                  <a:lnTo>
                    <a:pt x="179356" y="517684"/>
                  </a:lnTo>
                  <a:lnTo>
                    <a:pt x="172022" y="515207"/>
                  </a:lnTo>
                  <a:lnTo>
                    <a:pt x="164878" y="503777"/>
                  </a:lnTo>
                  <a:lnTo>
                    <a:pt x="168688" y="498062"/>
                  </a:lnTo>
                  <a:lnTo>
                    <a:pt x="170307" y="484727"/>
                  </a:lnTo>
                  <a:lnTo>
                    <a:pt x="156020" y="477012"/>
                  </a:lnTo>
                  <a:lnTo>
                    <a:pt x="151352" y="482536"/>
                  </a:lnTo>
                  <a:lnTo>
                    <a:pt x="141542" y="485299"/>
                  </a:lnTo>
                  <a:lnTo>
                    <a:pt x="138494" y="472630"/>
                  </a:lnTo>
                  <a:lnTo>
                    <a:pt x="125159" y="447675"/>
                  </a:lnTo>
                  <a:lnTo>
                    <a:pt x="110490" y="448627"/>
                  </a:lnTo>
                  <a:lnTo>
                    <a:pt x="111633" y="430721"/>
                  </a:lnTo>
                  <a:lnTo>
                    <a:pt x="92964" y="438721"/>
                  </a:lnTo>
                  <a:lnTo>
                    <a:pt x="89059" y="427291"/>
                  </a:lnTo>
                  <a:lnTo>
                    <a:pt x="84868" y="427767"/>
                  </a:lnTo>
                  <a:lnTo>
                    <a:pt x="84582" y="425196"/>
                  </a:lnTo>
                  <a:lnTo>
                    <a:pt x="92107" y="424243"/>
                  </a:lnTo>
                  <a:lnTo>
                    <a:pt x="126968" y="425958"/>
                  </a:lnTo>
                  <a:lnTo>
                    <a:pt x="128397" y="414052"/>
                  </a:lnTo>
                  <a:lnTo>
                    <a:pt x="142589" y="409480"/>
                  </a:lnTo>
                  <a:lnTo>
                    <a:pt x="153734" y="410813"/>
                  </a:lnTo>
                  <a:lnTo>
                    <a:pt x="154019" y="405098"/>
                  </a:lnTo>
                  <a:lnTo>
                    <a:pt x="159449" y="398621"/>
                  </a:lnTo>
                  <a:lnTo>
                    <a:pt x="138875" y="390811"/>
                  </a:lnTo>
                  <a:lnTo>
                    <a:pt x="131064" y="359283"/>
                  </a:lnTo>
                  <a:lnTo>
                    <a:pt x="122873" y="344710"/>
                  </a:lnTo>
                  <a:lnTo>
                    <a:pt x="108490" y="306324"/>
                  </a:lnTo>
                  <a:lnTo>
                    <a:pt x="105537" y="307467"/>
                  </a:lnTo>
                  <a:lnTo>
                    <a:pt x="100394" y="289179"/>
                  </a:lnTo>
                  <a:lnTo>
                    <a:pt x="98965" y="279463"/>
                  </a:lnTo>
                  <a:lnTo>
                    <a:pt x="102394" y="272415"/>
                  </a:lnTo>
                  <a:lnTo>
                    <a:pt x="101441" y="252508"/>
                  </a:lnTo>
                  <a:lnTo>
                    <a:pt x="95536" y="234505"/>
                  </a:lnTo>
                  <a:lnTo>
                    <a:pt x="86201" y="224504"/>
                  </a:lnTo>
                  <a:lnTo>
                    <a:pt x="86106" y="220504"/>
                  </a:lnTo>
                  <a:lnTo>
                    <a:pt x="87820" y="207264"/>
                  </a:lnTo>
                  <a:lnTo>
                    <a:pt x="94012" y="207550"/>
                  </a:lnTo>
                  <a:lnTo>
                    <a:pt x="94679" y="201454"/>
                  </a:lnTo>
                  <a:lnTo>
                    <a:pt x="97536" y="201263"/>
                  </a:lnTo>
                  <a:lnTo>
                    <a:pt x="101346" y="175641"/>
                  </a:lnTo>
                  <a:lnTo>
                    <a:pt x="100394" y="151542"/>
                  </a:lnTo>
                  <a:lnTo>
                    <a:pt x="87820" y="146590"/>
                  </a:lnTo>
                  <a:lnTo>
                    <a:pt x="86582" y="143446"/>
                  </a:lnTo>
                  <a:lnTo>
                    <a:pt x="84677" y="148114"/>
                  </a:lnTo>
                  <a:lnTo>
                    <a:pt x="79439" y="147733"/>
                  </a:lnTo>
                  <a:lnTo>
                    <a:pt x="42862" y="137350"/>
                  </a:lnTo>
                  <a:lnTo>
                    <a:pt x="46577" y="127349"/>
                  </a:lnTo>
                  <a:lnTo>
                    <a:pt x="39624" y="116395"/>
                  </a:lnTo>
                  <a:lnTo>
                    <a:pt x="45625" y="107061"/>
                  </a:lnTo>
                  <a:lnTo>
                    <a:pt x="35052" y="100870"/>
                  </a:lnTo>
                  <a:lnTo>
                    <a:pt x="32766" y="94774"/>
                  </a:lnTo>
                  <a:lnTo>
                    <a:pt x="25432" y="97536"/>
                  </a:lnTo>
                  <a:lnTo>
                    <a:pt x="9525" y="87344"/>
                  </a:lnTo>
                  <a:lnTo>
                    <a:pt x="14287" y="764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3" name="Freihandform: Form 232">
              <a:extLst>
                <a:ext uri="{FF2B5EF4-FFF2-40B4-BE49-F238E27FC236}">
                  <a16:creationId xmlns:a16="http://schemas.microsoft.com/office/drawing/2014/main" id="{866B332F-EA08-422C-9B1F-D9553FF98073}"/>
                </a:ext>
              </a:extLst>
            </p:cNvPr>
            <p:cNvSpPr/>
            <p:nvPr/>
          </p:nvSpPr>
          <p:spPr>
            <a:xfrm>
              <a:off x="1520022" y="2552979"/>
              <a:ext cx="465300" cy="435600"/>
            </a:xfrm>
            <a:custGeom>
              <a:avLst/>
              <a:gdLst>
                <a:gd name="connsiteX0" fmla="*/ 245459 w 895350"/>
                <a:gd name="connsiteY0" fmla="*/ 820484 h 838200"/>
                <a:gd name="connsiteX1" fmla="*/ 241078 w 895350"/>
                <a:gd name="connsiteY1" fmla="*/ 789337 h 838200"/>
                <a:gd name="connsiteX2" fmla="*/ 237744 w 895350"/>
                <a:gd name="connsiteY2" fmla="*/ 789051 h 838200"/>
                <a:gd name="connsiteX3" fmla="*/ 236696 w 895350"/>
                <a:gd name="connsiteY3" fmla="*/ 780383 h 838200"/>
                <a:gd name="connsiteX4" fmla="*/ 234600 w 895350"/>
                <a:gd name="connsiteY4" fmla="*/ 780860 h 838200"/>
                <a:gd name="connsiteX5" fmla="*/ 231934 w 895350"/>
                <a:gd name="connsiteY5" fmla="*/ 756571 h 838200"/>
                <a:gd name="connsiteX6" fmla="*/ 258889 w 895350"/>
                <a:gd name="connsiteY6" fmla="*/ 747046 h 838200"/>
                <a:gd name="connsiteX7" fmla="*/ 258223 w 895350"/>
                <a:gd name="connsiteY7" fmla="*/ 743808 h 838200"/>
                <a:gd name="connsiteX8" fmla="*/ 261842 w 895350"/>
                <a:gd name="connsiteY8" fmla="*/ 741617 h 838200"/>
                <a:gd name="connsiteX9" fmla="*/ 274129 w 895350"/>
                <a:gd name="connsiteY9" fmla="*/ 737902 h 838200"/>
                <a:gd name="connsiteX10" fmla="*/ 295370 w 895350"/>
                <a:gd name="connsiteY10" fmla="*/ 721995 h 838200"/>
                <a:gd name="connsiteX11" fmla="*/ 294322 w 895350"/>
                <a:gd name="connsiteY11" fmla="*/ 719804 h 838200"/>
                <a:gd name="connsiteX12" fmla="*/ 308705 w 895350"/>
                <a:gd name="connsiteY12" fmla="*/ 713042 h 838200"/>
                <a:gd name="connsiteX13" fmla="*/ 319945 w 895350"/>
                <a:gd name="connsiteY13" fmla="*/ 702659 h 838200"/>
                <a:gd name="connsiteX14" fmla="*/ 318135 w 895350"/>
                <a:gd name="connsiteY14" fmla="*/ 695516 h 838200"/>
                <a:gd name="connsiteX15" fmla="*/ 313944 w 895350"/>
                <a:gd name="connsiteY15" fmla="*/ 695706 h 838200"/>
                <a:gd name="connsiteX16" fmla="*/ 315182 w 895350"/>
                <a:gd name="connsiteY16" fmla="*/ 686943 h 838200"/>
                <a:gd name="connsiteX17" fmla="*/ 311563 w 895350"/>
                <a:gd name="connsiteY17" fmla="*/ 669608 h 838200"/>
                <a:gd name="connsiteX18" fmla="*/ 308800 w 895350"/>
                <a:gd name="connsiteY18" fmla="*/ 670084 h 838200"/>
                <a:gd name="connsiteX19" fmla="*/ 302990 w 895350"/>
                <a:gd name="connsiteY19" fmla="*/ 647605 h 838200"/>
                <a:gd name="connsiteX20" fmla="*/ 295561 w 895350"/>
                <a:gd name="connsiteY20" fmla="*/ 650081 h 838200"/>
                <a:gd name="connsiteX21" fmla="*/ 294608 w 895350"/>
                <a:gd name="connsiteY21" fmla="*/ 647319 h 838200"/>
                <a:gd name="connsiteX22" fmla="*/ 298894 w 895350"/>
                <a:gd name="connsiteY22" fmla="*/ 643414 h 838200"/>
                <a:gd name="connsiteX23" fmla="*/ 296608 w 895350"/>
                <a:gd name="connsiteY23" fmla="*/ 637318 h 838200"/>
                <a:gd name="connsiteX24" fmla="*/ 292798 w 895350"/>
                <a:gd name="connsiteY24" fmla="*/ 638270 h 838200"/>
                <a:gd name="connsiteX25" fmla="*/ 290989 w 895350"/>
                <a:gd name="connsiteY25" fmla="*/ 632270 h 838200"/>
                <a:gd name="connsiteX26" fmla="*/ 285655 w 895350"/>
                <a:gd name="connsiteY26" fmla="*/ 633889 h 838200"/>
                <a:gd name="connsiteX27" fmla="*/ 279463 w 895350"/>
                <a:gd name="connsiteY27" fmla="*/ 615125 h 838200"/>
                <a:gd name="connsiteX28" fmla="*/ 270510 w 895350"/>
                <a:gd name="connsiteY28" fmla="*/ 615887 h 838200"/>
                <a:gd name="connsiteX29" fmla="*/ 270605 w 895350"/>
                <a:gd name="connsiteY29" fmla="*/ 613886 h 838200"/>
                <a:gd name="connsiteX30" fmla="*/ 267081 w 895350"/>
                <a:gd name="connsiteY30" fmla="*/ 613791 h 838200"/>
                <a:gd name="connsiteX31" fmla="*/ 266795 w 895350"/>
                <a:gd name="connsiteY31" fmla="*/ 609886 h 838200"/>
                <a:gd name="connsiteX32" fmla="*/ 255556 w 895350"/>
                <a:gd name="connsiteY32" fmla="*/ 609029 h 838200"/>
                <a:gd name="connsiteX33" fmla="*/ 254413 w 895350"/>
                <a:gd name="connsiteY33" fmla="*/ 602837 h 838200"/>
                <a:gd name="connsiteX34" fmla="*/ 245554 w 895350"/>
                <a:gd name="connsiteY34" fmla="*/ 594170 h 838200"/>
                <a:gd name="connsiteX35" fmla="*/ 219837 w 895350"/>
                <a:gd name="connsiteY35" fmla="*/ 599408 h 838200"/>
                <a:gd name="connsiteX36" fmla="*/ 220504 w 895350"/>
                <a:gd name="connsiteY36" fmla="*/ 602742 h 838200"/>
                <a:gd name="connsiteX37" fmla="*/ 216694 w 895350"/>
                <a:gd name="connsiteY37" fmla="*/ 603790 h 838200"/>
                <a:gd name="connsiteX38" fmla="*/ 218694 w 895350"/>
                <a:gd name="connsiteY38" fmla="*/ 612172 h 838200"/>
                <a:gd name="connsiteX39" fmla="*/ 189357 w 895350"/>
                <a:gd name="connsiteY39" fmla="*/ 622840 h 838200"/>
                <a:gd name="connsiteX40" fmla="*/ 187833 w 895350"/>
                <a:gd name="connsiteY40" fmla="*/ 615982 h 838200"/>
                <a:gd name="connsiteX41" fmla="*/ 174307 w 895350"/>
                <a:gd name="connsiteY41" fmla="*/ 620840 h 838200"/>
                <a:gd name="connsiteX42" fmla="*/ 142304 w 895350"/>
                <a:gd name="connsiteY42" fmla="*/ 621792 h 838200"/>
                <a:gd name="connsiteX43" fmla="*/ 138779 w 895350"/>
                <a:gd name="connsiteY43" fmla="*/ 606552 h 838200"/>
                <a:gd name="connsiteX44" fmla="*/ 132588 w 895350"/>
                <a:gd name="connsiteY44" fmla="*/ 607504 h 838200"/>
                <a:gd name="connsiteX45" fmla="*/ 129445 w 895350"/>
                <a:gd name="connsiteY45" fmla="*/ 574834 h 838200"/>
                <a:gd name="connsiteX46" fmla="*/ 121920 w 895350"/>
                <a:gd name="connsiteY46" fmla="*/ 538544 h 838200"/>
                <a:gd name="connsiteX47" fmla="*/ 93440 w 895350"/>
                <a:gd name="connsiteY47" fmla="*/ 536829 h 838200"/>
                <a:gd name="connsiteX48" fmla="*/ 77914 w 895350"/>
                <a:gd name="connsiteY48" fmla="*/ 528828 h 838200"/>
                <a:gd name="connsiteX49" fmla="*/ 74485 w 895350"/>
                <a:gd name="connsiteY49" fmla="*/ 545497 h 838200"/>
                <a:gd name="connsiteX50" fmla="*/ 65246 w 895350"/>
                <a:gd name="connsiteY50" fmla="*/ 543496 h 838200"/>
                <a:gd name="connsiteX51" fmla="*/ 63913 w 895350"/>
                <a:gd name="connsiteY51" fmla="*/ 520256 h 838200"/>
                <a:gd name="connsiteX52" fmla="*/ 42672 w 895350"/>
                <a:gd name="connsiteY52" fmla="*/ 522732 h 838200"/>
                <a:gd name="connsiteX53" fmla="*/ 43529 w 895350"/>
                <a:gd name="connsiteY53" fmla="*/ 507016 h 838200"/>
                <a:gd name="connsiteX54" fmla="*/ 47625 w 895350"/>
                <a:gd name="connsiteY54" fmla="*/ 506444 h 838200"/>
                <a:gd name="connsiteX55" fmla="*/ 37433 w 895350"/>
                <a:gd name="connsiteY55" fmla="*/ 467582 h 838200"/>
                <a:gd name="connsiteX56" fmla="*/ 63913 w 895350"/>
                <a:gd name="connsiteY56" fmla="*/ 456724 h 838200"/>
                <a:gd name="connsiteX57" fmla="*/ 80867 w 895350"/>
                <a:gd name="connsiteY57" fmla="*/ 445008 h 838200"/>
                <a:gd name="connsiteX58" fmla="*/ 97345 w 895350"/>
                <a:gd name="connsiteY58" fmla="*/ 421862 h 838200"/>
                <a:gd name="connsiteX59" fmla="*/ 114300 w 895350"/>
                <a:gd name="connsiteY59" fmla="*/ 410337 h 838200"/>
                <a:gd name="connsiteX60" fmla="*/ 96107 w 895350"/>
                <a:gd name="connsiteY60" fmla="*/ 369665 h 838200"/>
                <a:gd name="connsiteX61" fmla="*/ 92773 w 895350"/>
                <a:gd name="connsiteY61" fmla="*/ 370427 h 838200"/>
                <a:gd name="connsiteX62" fmla="*/ 89916 w 895350"/>
                <a:gd name="connsiteY62" fmla="*/ 365379 h 838200"/>
                <a:gd name="connsiteX63" fmla="*/ 80486 w 895350"/>
                <a:gd name="connsiteY63" fmla="*/ 366903 h 838200"/>
                <a:gd name="connsiteX64" fmla="*/ 79248 w 895350"/>
                <a:gd name="connsiteY64" fmla="*/ 363379 h 838200"/>
                <a:gd name="connsiteX65" fmla="*/ 57340 w 895350"/>
                <a:gd name="connsiteY65" fmla="*/ 368522 h 838200"/>
                <a:gd name="connsiteX66" fmla="*/ 55531 w 895350"/>
                <a:gd name="connsiteY66" fmla="*/ 364712 h 838200"/>
                <a:gd name="connsiteX67" fmla="*/ 42672 w 895350"/>
                <a:gd name="connsiteY67" fmla="*/ 368332 h 838200"/>
                <a:gd name="connsiteX68" fmla="*/ 40481 w 895350"/>
                <a:gd name="connsiteY68" fmla="*/ 364427 h 838200"/>
                <a:gd name="connsiteX69" fmla="*/ 36385 w 895350"/>
                <a:gd name="connsiteY69" fmla="*/ 366617 h 838200"/>
                <a:gd name="connsiteX70" fmla="*/ 33147 w 895350"/>
                <a:gd name="connsiteY70" fmla="*/ 362998 h 838200"/>
                <a:gd name="connsiteX71" fmla="*/ 17335 w 895350"/>
                <a:gd name="connsiteY71" fmla="*/ 312039 h 838200"/>
                <a:gd name="connsiteX72" fmla="*/ 9525 w 895350"/>
                <a:gd name="connsiteY72" fmla="*/ 258032 h 838200"/>
                <a:gd name="connsiteX73" fmla="*/ 30480 w 895350"/>
                <a:gd name="connsiteY73" fmla="*/ 253556 h 838200"/>
                <a:gd name="connsiteX74" fmla="*/ 46387 w 895350"/>
                <a:gd name="connsiteY74" fmla="*/ 247745 h 838200"/>
                <a:gd name="connsiteX75" fmla="*/ 67532 w 895350"/>
                <a:gd name="connsiteY75" fmla="*/ 246221 h 838200"/>
                <a:gd name="connsiteX76" fmla="*/ 81153 w 895350"/>
                <a:gd name="connsiteY76" fmla="*/ 249745 h 838200"/>
                <a:gd name="connsiteX77" fmla="*/ 83725 w 895350"/>
                <a:gd name="connsiteY77" fmla="*/ 258699 h 838200"/>
                <a:gd name="connsiteX78" fmla="*/ 109537 w 895350"/>
                <a:gd name="connsiteY78" fmla="*/ 262509 h 838200"/>
                <a:gd name="connsiteX79" fmla="*/ 120872 w 895350"/>
                <a:gd name="connsiteY79" fmla="*/ 261461 h 838200"/>
                <a:gd name="connsiteX80" fmla="*/ 128016 w 895350"/>
                <a:gd name="connsiteY80" fmla="*/ 257746 h 838200"/>
                <a:gd name="connsiteX81" fmla="*/ 145447 w 895350"/>
                <a:gd name="connsiteY81" fmla="*/ 275654 h 838200"/>
                <a:gd name="connsiteX82" fmla="*/ 162020 w 895350"/>
                <a:gd name="connsiteY82" fmla="*/ 274701 h 838200"/>
                <a:gd name="connsiteX83" fmla="*/ 162973 w 895350"/>
                <a:gd name="connsiteY83" fmla="*/ 280987 h 838200"/>
                <a:gd name="connsiteX84" fmla="*/ 160210 w 895350"/>
                <a:gd name="connsiteY84" fmla="*/ 286988 h 838200"/>
                <a:gd name="connsiteX85" fmla="*/ 167830 w 895350"/>
                <a:gd name="connsiteY85" fmla="*/ 300323 h 838200"/>
                <a:gd name="connsiteX86" fmla="*/ 189833 w 895350"/>
                <a:gd name="connsiteY86" fmla="*/ 297942 h 838200"/>
                <a:gd name="connsiteX87" fmla="*/ 191929 w 895350"/>
                <a:gd name="connsiteY87" fmla="*/ 302419 h 838200"/>
                <a:gd name="connsiteX88" fmla="*/ 198882 w 895350"/>
                <a:gd name="connsiteY88" fmla="*/ 299371 h 838200"/>
                <a:gd name="connsiteX89" fmla="*/ 198977 w 895350"/>
                <a:gd name="connsiteY89" fmla="*/ 303086 h 838200"/>
                <a:gd name="connsiteX90" fmla="*/ 207454 w 895350"/>
                <a:gd name="connsiteY90" fmla="*/ 290798 h 838200"/>
                <a:gd name="connsiteX91" fmla="*/ 214789 w 895350"/>
                <a:gd name="connsiteY91" fmla="*/ 287465 h 838200"/>
                <a:gd name="connsiteX92" fmla="*/ 206788 w 895350"/>
                <a:gd name="connsiteY92" fmla="*/ 261271 h 838200"/>
                <a:gd name="connsiteX93" fmla="*/ 211931 w 895350"/>
                <a:gd name="connsiteY93" fmla="*/ 259747 h 838200"/>
                <a:gd name="connsiteX94" fmla="*/ 210026 w 895350"/>
                <a:gd name="connsiteY94" fmla="*/ 254984 h 838200"/>
                <a:gd name="connsiteX95" fmla="*/ 214693 w 895350"/>
                <a:gd name="connsiteY95" fmla="*/ 252794 h 838200"/>
                <a:gd name="connsiteX96" fmla="*/ 212026 w 895350"/>
                <a:gd name="connsiteY96" fmla="*/ 245364 h 838200"/>
                <a:gd name="connsiteX97" fmla="*/ 218504 w 895350"/>
                <a:gd name="connsiteY97" fmla="*/ 243269 h 838200"/>
                <a:gd name="connsiteX98" fmla="*/ 219742 w 895350"/>
                <a:gd name="connsiteY98" fmla="*/ 231362 h 838200"/>
                <a:gd name="connsiteX99" fmla="*/ 226028 w 895350"/>
                <a:gd name="connsiteY99" fmla="*/ 228791 h 838200"/>
                <a:gd name="connsiteX100" fmla="*/ 245459 w 895350"/>
                <a:gd name="connsiteY100" fmla="*/ 228029 h 838200"/>
                <a:gd name="connsiteX101" fmla="*/ 256222 w 895350"/>
                <a:gd name="connsiteY101" fmla="*/ 219646 h 838200"/>
                <a:gd name="connsiteX102" fmla="*/ 256127 w 895350"/>
                <a:gd name="connsiteY102" fmla="*/ 214694 h 838200"/>
                <a:gd name="connsiteX103" fmla="*/ 262890 w 895350"/>
                <a:gd name="connsiteY103" fmla="*/ 214979 h 838200"/>
                <a:gd name="connsiteX104" fmla="*/ 263366 w 895350"/>
                <a:gd name="connsiteY104" fmla="*/ 210598 h 838200"/>
                <a:gd name="connsiteX105" fmla="*/ 284416 w 895350"/>
                <a:gd name="connsiteY105" fmla="*/ 208788 h 838200"/>
                <a:gd name="connsiteX106" fmla="*/ 283654 w 895350"/>
                <a:gd name="connsiteY106" fmla="*/ 205359 h 838200"/>
                <a:gd name="connsiteX107" fmla="*/ 300228 w 895350"/>
                <a:gd name="connsiteY107" fmla="*/ 198596 h 838200"/>
                <a:gd name="connsiteX108" fmla="*/ 298990 w 895350"/>
                <a:gd name="connsiteY108" fmla="*/ 196025 h 838200"/>
                <a:gd name="connsiteX109" fmla="*/ 302895 w 895350"/>
                <a:gd name="connsiteY109" fmla="*/ 194596 h 838200"/>
                <a:gd name="connsiteX110" fmla="*/ 306991 w 895350"/>
                <a:gd name="connsiteY110" fmla="*/ 197263 h 838200"/>
                <a:gd name="connsiteX111" fmla="*/ 310610 w 895350"/>
                <a:gd name="connsiteY111" fmla="*/ 193739 h 838200"/>
                <a:gd name="connsiteX112" fmla="*/ 309277 w 895350"/>
                <a:gd name="connsiteY112" fmla="*/ 188119 h 838200"/>
                <a:gd name="connsiteX113" fmla="*/ 313087 w 895350"/>
                <a:gd name="connsiteY113" fmla="*/ 189548 h 838200"/>
                <a:gd name="connsiteX114" fmla="*/ 317754 w 895350"/>
                <a:gd name="connsiteY114" fmla="*/ 188214 h 838200"/>
                <a:gd name="connsiteX115" fmla="*/ 317278 w 895350"/>
                <a:gd name="connsiteY115" fmla="*/ 186500 h 838200"/>
                <a:gd name="connsiteX116" fmla="*/ 325279 w 895350"/>
                <a:gd name="connsiteY116" fmla="*/ 186881 h 838200"/>
                <a:gd name="connsiteX117" fmla="*/ 326231 w 895350"/>
                <a:gd name="connsiteY117" fmla="*/ 184023 h 838200"/>
                <a:gd name="connsiteX118" fmla="*/ 349948 w 895350"/>
                <a:gd name="connsiteY118" fmla="*/ 182118 h 838200"/>
                <a:gd name="connsiteX119" fmla="*/ 349187 w 895350"/>
                <a:gd name="connsiteY119" fmla="*/ 177832 h 838200"/>
                <a:gd name="connsiteX120" fmla="*/ 351949 w 895350"/>
                <a:gd name="connsiteY120" fmla="*/ 176117 h 838200"/>
                <a:gd name="connsiteX121" fmla="*/ 365474 w 895350"/>
                <a:gd name="connsiteY121" fmla="*/ 173450 h 838200"/>
                <a:gd name="connsiteX122" fmla="*/ 359473 w 895350"/>
                <a:gd name="connsiteY122" fmla="*/ 134684 h 838200"/>
                <a:gd name="connsiteX123" fmla="*/ 349663 w 895350"/>
                <a:gd name="connsiteY123" fmla="*/ 136493 h 838200"/>
                <a:gd name="connsiteX124" fmla="*/ 346234 w 895350"/>
                <a:gd name="connsiteY124" fmla="*/ 117824 h 838200"/>
                <a:gd name="connsiteX125" fmla="*/ 341376 w 895350"/>
                <a:gd name="connsiteY125" fmla="*/ 118586 h 838200"/>
                <a:gd name="connsiteX126" fmla="*/ 339566 w 895350"/>
                <a:gd name="connsiteY126" fmla="*/ 101251 h 838200"/>
                <a:gd name="connsiteX127" fmla="*/ 335280 w 895350"/>
                <a:gd name="connsiteY127" fmla="*/ 102394 h 838200"/>
                <a:gd name="connsiteX128" fmla="*/ 332422 w 895350"/>
                <a:gd name="connsiteY128" fmla="*/ 91726 h 838200"/>
                <a:gd name="connsiteX129" fmla="*/ 337090 w 895350"/>
                <a:gd name="connsiteY129" fmla="*/ 90107 h 838200"/>
                <a:gd name="connsiteX130" fmla="*/ 334708 w 895350"/>
                <a:gd name="connsiteY130" fmla="*/ 80772 h 838200"/>
                <a:gd name="connsiteX131" fmla="*/ 374428 w 895350"/>
                <a:gd name="connsiteY131" fmla="*/ 64579 h 838200"/>
                <a:gd name="connsiteX132" fmla="*/ 379952 w 895350"/>
                <a:gd name="connsiteY132" fmla="*/ 104299 h 838200"/>
                <a:gd name="connsiteX133" fmla="*/ 388239 w 895350"/>
                <a:gd name="connsiteY133" fmla="*/ 103156 h 838200"/>
                <a:gd name="connsiteX134" fmla="*/ 396621 w 895350"/>
                <a:gd name="connsiteY134" fmla="*/ 98012 h 838200"/>
                <a:gd name="connsiteX135" fmla="*/ 423767 w 895350"/>
                <a:gd name="connsiteY135" fmla="*/ 98108 h 838200"/>
                <a:gd name="connsiteX136" fmla="*/ 429673 w 895350"/>
                <a:gd name="connsiteY136" fmla="*/ 95155 h 838200"/>
                <a:gd name="connsiteX137" fmla="*/ 432054 w 895350"/>
                <a:gd name="connsiteY137" fmla="*/ 99536 h 838200"/>
                <a:gd name="connsiteX138" fmla="*/ 444722 w 895350"/>
                <a:gd name="connsiteY138" fmla="*/ 101727 h 838200"/>
                <a:gd name="connsiteX139" fmla="*/ 454723 w 895350"/>
                <a:gd name="connsiteY139" fmla="*/ 97345 h 838200"/>
                <a:gd name="connsiteX140" fmla="*/ 459867 w 895350"/>
                <a:gd name="connsiteY140" fmla="*/ 90583 h 838200"/>
                <a:gd name="connsiteX141" fmla="*/ 463010 w 895350"/>
                <a:gd name="connsiteY141" fmla="*/ 84392 h 838200"/>
                <a:gd name="connsiteX142" fmla="*/ 462629 w 895350"/>
                <a:gd name="connsiteY142" fmla="*/ 70580 h 838200"/>
                <a:gd name="connsiteX143" fmla="*/ 465582 w 895350"/>
                <a:gd name="connsiteY143" fmla="*/ 69437 h 838200"/>
                <a:gd name="connsiteX144" fmla="*/ 465582 w 895350"/>
                <a:gd name="connsiteY144" fmla="*/ 66199 h 838200"/>
                <a:gd name="connsiteX145" fmla="*/ 472630 w 895350"/>
                <a:gd name="connsiteY145" fmla="*/ 65913 h 838200"/>
                <a:gd name="connsiteX146" fmla="*/ 478155 w 895350"/>
                <a:gd name="connsiteY146" fmla="*/ 70390 h 838200"/>
                <a:gd name="connsiteX147" fmla="*/ 487394 w 895350"/>
                <a:gd name="connsiteY147" fmla="*/ 72676 h 838200"/>
                <a:gd name="connsiteX148" fmla="*/ 492823 w 895350"/>
                <a:gd name="connsiteY148" fmla="*/ 77629 h 838200"/>
                <a:gd name="connsiteX149" fmla="*/ 492633 w 895350"/>
                <a:gd name="connsiteY149" fmla="*/ 84296 h 838200"/>
                <a:gd name="connsiteX150" fmla="*/ 499300 w 895350"/>
                <a:gd name="connsiteY150" fmla="*/ 84582 h 838200"/>
                <a:gd name="connsiteX151" fmla="*/ 499681 w 895350"/>
                <a:gd name="connsiteY151" fmla="*/ 81629 h 838200"/>
                <a:gd name="connsiteX152" fmla="*/ 502348 w 895350"/>
                <a:gd name="connsiteY152" fmla="*/ 80962 h 838200"/>
                <a:gd name="connsiteX153" fmla="*/ 502920 w 895350"/>
                <a:gd name="connsiteY153" fmla="*/ 71342 h 838200"/>
                <a:gd name="connsiteX154" fmla="*/ 512064 w 895350"/>
                <a:gd name="connsiteY154" fmla="*/ 74390 h 838200"/>
                <a:gd name="connsiteX155" fmla="*/ 518255 w 895350"/>
                <a:gd name="connsiteY155" fmla="*/ 10192 h 838200"/>
                <a:gd name="connsiteX156" fmla="*/ 525780 w 895350"/>
                <a:gd name="connsiteY156" fmla="*/ 10192 h 838200"/>
                <a:gd name="connsiteX157" fmla="*/ 526637 w 895350"/>
                <a:gd name="connsiteY157" fmla="*/ 20384 h 838200"/>
                <a:gd name="connsiteX158" fmla="*/ 581215 w 895350"/>
                <a:gd name="connsiteY158" fmla="*/ 9525 h 838200"/>
                <a:gd name="connsiteX159" fmla="*/ 580549 w 895350"/>
                <a:gd name="connsiteY159" fmla="*/ 17907 h 838200"/>
                <a:gd name="connsiteX160" fmla="*/ 593788 w 895350"/>
                <a:gd name="connsiteY160" fmla="*/ 18193 h 838200"/>
                <a:gd name="connsiteX161" fmla="*/ 594169 w 895350"/>
                <a:gd name="connsiteY161" fmla="*/ 25622 h 838200"/>
                <a:gd name="connsiteX162" fmla="*/ 599408 w 895350"/>
                <a:gd name="connsiteY162" fmla="*/ 25908 h 838200"/>
                <a:gd name="connsiteX163" fmla="*/ 598837 w 895350"/>
                <a:gd name="connsiteY163" fmla="*/ 30194 h 838200"/>
                <a:gd name="connsiteX164" fmla="*/ 622935 w 895350"/>
                <a:gd name="connsiteY164" fmla="*/ 33909 h 838200"/>
                <a:gd name="connsiteX165" fmla="*/ 616839 w 895350"/>
                <a:gd name="connsiteY165" fmla="*/ 43720 h 838200"/>
                <a:gd name="connsiteX166" fmla="*/ 614743 w 895350"/>
                <a:gd name="connsiteY166" fmla="*/ 54674 h 838200"/>
                <a:gd name="connsiteX167" fmla="*/ 623506 w 895350"/>
                <a:gd name="connsiteY167" fmla="*/ 69818 h 838200"/>
                <a:gd name="connsiteX168" fmla="*/ 633127 w 895350"/>
                <a:gd name="connsiteY168" fmla="*/ 72200 h 838200"/>
                <a:gd name="connsiteX169" fmla="*/ 651319 w 895350"/>
                <a:gd name="connsiteY169" fmla="*/ 69437 h 838200"/>
                <a:gd name="connsiteX170" fmla="*/ 645795 w 895350"/>
                <a:gd name="connsiteY170" fmla="*/ 78105 h 838200"/>
                <a:gd name="connsiteX171" fmla="*/ 644842 w 895350"/>
                <a:gd name="connsiteY171" fmla="*/ 89630 h 838200"/>
                <a:gd name="connsiteX172" fmla="*/ 656749 w 895350"/>
                <a:gd name="connsiteY172" fmla="*/ 92488 h 838200"/>
                <a:gd name="connsiteX173" fmla="*/ 642747 w 895350"/>
                <a:gd name="connsiteY173" fmla="*/ 130493 h 838200"/>
                <a:gd name="connsiteX174" fmla="*/ 656939 w 895350"/>
                <a:gd name="connsiteY174" fmla="*/ 129254 h 838200"/>
                <a:gd name="connsiteX175" fmla="*/ 656749 w 895350"/>
                <a:gd name="connsiteY175" fmla="*/ 127064 h 838200"/>
                <a:gd name="connsiteX176" fmla="*/ 669607 w 895350"/>
                <a:gd name="connsiteY176" fmla="*/ 124682 h 838200"/>
                <a:gd name="connsiteX177" fmla="*/ 669322 w 895350"/>
                <a:gd name="connsiteY177" fmla="*/ 135731 h 838200"/>
                <a:gd name="connsiteX178" fmla="*/ 676656 w 895350"/>
                <a:gd name="connsiteY178" fmla="*/ 166783 h 838200"/>
                <a:gd name="connsiteX179" fmla="*/ 681514 w 895350"/>
                <a:gd name="connsiteY179" fmla="*/ 205645 h 838200"/>
                <a:gd name="connsiteX180" fmla="*/ 696944 w 895350"/>
                <a:gd name="connsiteY180" fmla="*/ 202978 h 838200"/>
                <a:gd name="connsiteX181" fmla="*/ 705993 w 895350"/>
                <a:gd name="connsiteY181" fmla="*/ 216789 h 838200"/>
                <a:gd name="connsiteX182" fmla="*/ 707612 w 895350"/>
                <a:gd name="connsiteY182" fmla="*/ 218313 h 838200"/>
                <a:gd name="connsiteX183" fmla="*/ 709708 w 895350"/>
                <a:gd name="connsiteY183" fmla="*/ 216408 h 838200"/>
                <a:gd name="connsiteX184" fmla="*/ 712851 w 895350"/>
                <a:gd name="connsiteY184" fmla="*/ 219361 h 838200"/>
                <a:gd name="connsiteX185" fmla="*/ 734854 w 895350"/>
                <a:gd name="connsiteY185" fmla="*/ 251079 h 838200"/>
                <a:gd name="connsiteX186" fmla="*/ 746474 w 895350"/>
                <a:gd name="connsiteY186" fmla="*/ 253175 h 838200"/>
                <a:gd name="connsiteX187" fmla="*/ 753427 w 895350"/>
                <a:gd name="connsiteY187" fmla="*/ 288036 h 838200"/>
                <a:gd name="connsiteX188" fmla="*/ 746093 w 895350"/>
                <a:gd name="connsiteY188" fmla="*/ 290227 h 838200"/>
                <a:gd name="connsiteX189" fmla="*/ 747331 w 895350"/>
                <a:gd name="connsiteY189" fmla="*/ 294132 h 838200"/>
                <a:gd name="connsiteX190" fmla="*/ 739712 w 895350"/>
                <a:gd name="connsiteY190" fmla="*/ 296132 h 838200"/>
                <a:gd name="connsiteX191" fmla="*/ 745236 w 895350"/>
                <a:gd name="connsiteY191" fmla="*/ 311658 h 838200"/>
                <a:gd name="connsiteX192" fmla="*/ 789908 w 895350"/>
                <a:gd name="connsiteY192" fmla="*/ 302609 h 838200"/>
                <a:gd name="connsiteX193" fmla="*/ 788194 w 895350"/>
                <a:gd name="connsiteY193" fmla="*/ 288322 h 838200"/>
                <a:gd name="connsiteX194" fmla="*/ 815626 w 895350"/>
                <a:gd name="connsiteY194" fmla="*/ 282702 h 838200"/>
                <a:gd name="connsiteX195" fmla="*/ 811435 w 895350"/>
                <a:gd name="connsiteY195" fmla="*/ 275463 h 838200"/>
                <a:gd name="connsiteX196" fmla="*/ 802100 w 895350"/>
                <a:gd name="connsiteY196" fmla="*/ 270986 h 838200"/>
                <a:gd name="connsiteX197" fmla="*/ 826579 w 895350"/>
                <a:gd name="connsiteY197" fmla="*/ 273844 h 838200"/>
                <a:gd name="connsiteX198" fmla="*/ 870966 w 895350"/>
                <a:gd name="connsiteY198" fmla="*/ 271462 h 838200"/>
                <a:gd name="connsiteX199" fmla="*/ 872680 w 895350"/>
                <a:gd name="connsiteY199" fmla="*/ 266319 h 838200"/>
                <a:gd name="connsiteX200" fmla="*/ 881158 w 895350"/>
                <a:gd name="connsiteY200" fmla="*/ 267367 h 838200"/>
                <a:gd name="connsiteX201" fmla="*/ 876205 w 895350"/>
                <a:gd name="connsiteY201" fmla="*/ 306515 h 838200"/>
                <a:gd name="connsiteX202" fmla="*/ 855726 w 895350"/>
                <a:gd name="connsiteY202" fmla="*/ 305848 h 838200"/>
                <a:gd name="connsiteX203" fmla="*/ 855535 w 895350"/>
                <a:gd name="connsiteY203" fmla="*/ 336328 h 838200"/>
                <a:gd name="connsiteX204" fmla="*/ 859917 w 895350"/>
                <a:gd name="connsiteY204" fmla="*/ 337376 h 838200"/>
                <a:gd name="connsiteX205" fmla="*/ 864203 w 895350"/>
                <a:gd name="connsiteY205" fmla="*/ 335090 h 838200"/>
                <a:gd name="connsiteX206" fmla="*/ 889921 w 895350"/>
                <a:gd name="connsiteY206" fmla="*/ 393478 h 838200"/>
                <a:gd name="connsiteX207" fmla="*/ 879443 w 895350"/>
                <a:gd name="connsiteY207" fmla="*/ 396050 h 838200"/>
                <a:gd name="connsiteX208" fmla="*/ 881824 w 895350"/>
                <a:gd name="connsiteY208" fmla="*/ 404908 h 838200"/>
                <a:gd name="connsiteX209" fmla="*/ 874776 w 895350"/>
                <a:gd name="connsiteY209" fmla="*/ 406622 h 838200"/>
                <a:gd name="connsiteX210" fmla="*/ 877348 w 895350"/>
                <a:gd name="connsiteY210" fmla="*/ 412814 h 838200"/>
                <a:gd name="connsiteX211" fmla="*/ 867918 w 895350"/>
                <a:gd name="connsiteY211" fmla="*/ 415100 h 838200"/>
                <a:gd name="connsiteX212" fmla="*/ 870299 w 895350"/>
                <a:gd name="connsiteY212" fmla="*/ 424625 h 838200"/>
                <a:gd name="connsiteX213" fmla="*/ 861631 w 895350"/>
                <a:gd name="connsiteY213" fmla="*/ 427006 h 838200"/>
                <a:gd name="connsiteX214" fmla="*/ 862584 w 895350"/>
                <a:gd name="connsiteY214" fmla="*/ 430625 h 838200"/>
                <a:gd name="connsiteX215" fmla="*/ 848106 w 895350"/>
                <a:gd name="connsiteY215" fmla="*/ 436626 h 838200"/>
                <a:gd name="connsiteX216" fmla="*/ 842200 w 895350"/>
                <a:gd name="connsiteY216" fmla="*/ 431006 h 838200"/>
                <a:gd name="connsiteX217" fmla="*/ 834580 w 895350"/>
                <a:gd name="connsiteY217" fmla="*/ 433197 h 838200"/>
                <a:gd name="connsiteX218" fmla="*/ 838771 w 895350"/>
                <a:gd name="connsiteY218" fmla="*/ 446913 h 838200"/>
                <a:gd name="connsiteX219" fmla="*/ 826198 w 895350"/>
                <a:gd name="connsiteY219" fmla="*/ 449104 h 838200"/>
                <a:gd name="connsiteX220" fmla="*/ 818959 w 895350"/>
                <a:gd name="connsiteY220" fmla="*/ 454724 h 838200"/>
                <a:gd name="connsiteX221" fmla="*/ 805720 w 895350"/>
                <a:gd name="connsiteY221" fmla="*/ 459772 h 838200"/>
                <a:gd name="connsiteX222" fmla="*/ 804386 w 895350"/>
                <a:gd name="connsiteY222" fmla="*/ 457010 h 838200"/>
                <a:gd name="connsiteX223" fmla="*/ 778097 w 895350"/>
                <a:gd name="connsiteY223" fmla="*/ 468344 h 838200"/>
                <a:gd name="connsiteX224" fmla="*/ 785146 w 895350"/>
                <a:gd name="connsiteY224" fmla="*/ 477012 h 838200"/>
                <a:gd name="connsiteX225" fmla="*/ 782383 w 895350"/>
                <a:gd name="connsiteY225" fmla="*/ 478441 h 838200"/>
                <a:gd name="connsiteX226" fmla="*/ 784860 w 895350"/>
                <a:gd name="connsiteY226" fmla="*/ 483108 h 838200"/>
                <a:gd name="connsiteX227" fmla="*/ 781145 w 895350"/>
                <a:gd name="connsiteY227" fmla="*/ 485204 h 838200"/>
                <a:gd name="connsiteX228" fmla="*/ 787622 w 895350"/>
                <a:gd name="connsiteY228" fmla="*/ 503206 h 838200"/>
                <a:gd name="connsiteX229" fmla="*/ 787432 w 895350"/>
                <a:gd name="connsiteY229" fmla="*/ 509397 h 838200"/>
                <a:gd name="connsiteX230" fmla="*/ 780669 w 895350"/>
                <a:gd name="connsiteY230" fmla="*/ 511016 h 838200"/>
                <a:gd name="connsiteX231" fmla="*/ 784574 w 895350"/>
                <a:gd name="connsiteY231" fmla="*/ 537877 h 838200"/>
                <a:gd name="connsiteX232" fmla="*/ 782098 w 895350"/>
                <a:gd name="connsiteY232" fmla="*/ 538829 h 838200"/>
                <a:gd name="connsiteX233" fmla="*/ 783812 w 895350"/>
                <a:gd name="connsiteY233" fmla="*/ 555117 h 838200"/>
                <a:gd name="connsiteX234" fmla="*/ 787717 w 895350"/>
                <a:gd name="connsiteY234" fmla="*/ 571786 h 838200"/>
                <a:gd name="connsiteX235" fmla="*/ 793337 w 895350"/>
                <a:gd name="connsiteY235" fmla="*/ 574739 h 838200"/>
                <a:gd name="connsiteX236" fmla="*/ 798862 w 895350"/>
                <a:gd name="connsiteY236" fmla="*/ 582359 h 838200"/>
                <a:gd name="connsiteX237" fmla="*/ 801433 w 895350"/>
                <a:gd name="connsiteY237" fmla="*/ 580454 h 838200"/>
                <a:gd name="connsiteX238" fmla="*/ 808577 w 895350"/>
                <a:gd name="connsiteY238" fmla="*/ 607886 h 838200"/>
                <a:gd name="connsiteX239" fmla="*/ 818769 w 895350"/>
                <a:gd name="connsiteY239" fmla="*/ 611410 h 838200"/>
                <a:gd name="connsiteX240" fmla="*/ 824103 w 895350"/>
                <a:gd name="connsiteY240" fmla="*/ 625031 h 838200"/>
                <a:gd name="connsiteX241" fmla="*/ 825055 w 895350"/>
                <a:gd name="connsiteY241" fmla="*/ 635032 h 838200"/>
                <a:gd name="connsiteX242" fmla="*/ 831723 w 895350"/>
                <a:gd name="connsiteY242" fmla="*/ 641033 h 838200"/>
                <a:gd name="connsiteX243" fmla="*/ 835914 w 895350"/>
                <a:gd name="connsiteY243" fmla="*/ 653415 h 838200"/>
                <a:gd name="connsiteX244" fmla="*/ 836390 w 895350"/>
                <a:gd name="connsiteY244" fmla="*/ 673132 h 838200"/>
                <a:gd name="connsiteX245" fmla="*/ 829151 w 895350"/>
                <a:gd name="connsiteY245" fmla="*/ 676370 h 838200"/>
                <a:gd name="connsiteX246" fmla="*/ 816483 w 895350"/>
                <a:gd name="connsiteY246" fmla="*/ 672560 h 838200"/>
                <a:gd name="connsiteX247" fmla="*/ 815340 w 895350"/>
                <a:gd name="connsiteY247" fmla="*/ 674275 h 838200"/>
                <a:gd name="connsiteX248" fmla="*/ 798100 w 895350"/>
                <a:gd name="connsiteY248" fmla="*/ 665702 h 838200"/>
                <a:gd name="connsiteX249" fmla="*/ 791908 w 895350"/>
                <a:gd name="connsiteY249" fmla="*/ 659797 h 838200"/>
                <a:gd name="connsiteX250" fmla="*/ 797528 w 895350"/>
                <a:gd name="connsiteY250" fmla="*/ 666369 h 838200"/>
                <a:gd name="connsiteX251" fmla="*/ 795338 w 895350"/>
                <a:gd name="connsiteY251" fmla="*/ 667988 h 838200"/>
                <a:gd name="connsiteX252" fmla="*/ 780002 w 895350"/>
                <a:gd name="connsiteY252" fmla="*/ 659797 h 838200"/>
                <a:gd name="connsiteX253" fmla="*/ 773430 w 895350"/>
                <a:gd name="connsiteY253" fmla="*/ 664178 h 838200"/>
                <a:gd name="connsiteX254" fmla="*/ 767048 w 895350"/>
                <a:gd name="connsiteY254" fmla="*/ 659606 h 838200"/>
                <a:gd name="connsiteX255" fmla="*/ 757523 w 895350"/>
                <a:gd name="connsiteY255" fmla="*/ 667512 h 838200"/>
                <a:gd name="connsiteX256" fmla="*/ 746284 w 895350"/>
                <a:gd name="connsiteY256" fmla="*/ 664845 h 838200"/>
                <a:gd name="connsiteX257" fmla="*/ 745046 w 895350"/>
                <a:gd name="connsiteY257" fmla="*/ 674942 h 838200"/>
                <a:gd name="connsiteX258" fmla="*/ 737044 w 895350"/>
                <a:gd name="connsiteY258" fmla="*/ 670846 h 838200"/>
                <a:gd name="connsiteX259" fmla="*/ 722947 w 895350"/>
                <a:gd name="connsiteY259" fmla="*/ 654844 h 838200"/>
                <a:gd name="connsiteX260" fmla="*/ 711994 w 895350"/>
                <a:gd name="connsiteY260" fmla="*/ 666750 h 838200"/>
                <a:gd name="connsiteX261" fmla="*/ 710660 w 895350"/>
                <a:gd name="connsiteY261" fmla="*/ 672370 h 838200"/>
                <a:gd name="connsiteX262" fmla="*/ 714280 w 895350"/>
                <a:gd name="connsiteY262" fmla="*/ 702564 h 838200"/>
                <a:gd name="connsiteX263" fmla="*/ 720947 w 895350"/>
                <a:gd name="connsiteY263" fmla="*/ 728377 h 838200"/>
                <a:gd name="connsiteX264" fmla="*/ 688562 w 895350"/>
                <a:gd name="connsiteY264" fmla="*/ 728186 h 838200"/>
                <a:gd name="connsiteX265" fmla="*/ 665512 w 895350"/>
                <a:gd name="connsiteY265" fmla="*/ 734378 h 838200"/>
                <a:gd name="connsiteX266" fmla="*/ 632841 w 895350"/>
                <a:gd name="connsiteY266" fmla="*/ 735902 h 838200"/>
                <a:gd name="connsiteX267" fmla="*/ 571786 w 895350"/>
                <a:gd name="connsiteY267" fmla="*/ 747903 h 838200"/>
                <a:gd name="connsiteX268" fmla="*/ 517303 w 895350"/>
                <a:gd name="connsiteY268" fmla="*/ 754094 h 838200"/>
                <a:gd name="connsiteX269" fmla="*/ 473107 w 895350"/>
                <a:gd name="connsiteY269" fmla="*/ 764381 h 838200"/>
                <a:gd name="connsiteX270" fmla="*/ 444913 w 895350"/>
                <a:gd name="connsiteY270" fmla="*/ 766382 h 838200"/>
                <a:gd name="connsiteX271" fmla="*/ 445484 w 895350"/>
                <a:gd name="connsiteY271" fmla="*/ 770192 h 838200"/>
                <a:gd name="connsiteX272" fmla="*/ 435102 w 895350"/>
                <a:gd name="connsiteY272" fmla="*/ 777145 h 838200"/>
                <a:gd name="connsiteX273" fmla="*/ 430435 w 895350"/>
                <a:gd name="connsiteY273" fmla="*/ 761238 h 838200"/>
                <a:gd name="connsiteX274" fmla="*/ 426339 w 895350"/>
                <a:gd name="connsiteY274" fmla="*/ 761333 h 838200"/>
                <a:gd name="connsiteX275" fmla="*/ 425577 w 895350"/>
                <a:gd name="connsiteY275" fmla="*/ 757904 h 838200"/>
                <a:gd name="connsiteX276" fmla="*/ 410242 w 895350"/>
                <a:gd name="connsiteY276" fmla="*/ 759524 h 838200"/>
                <a:gd name="connsiteX277" fmla="*/ 411004 w 895350"/>
                <a:gd name="connsiteY277" fmla="*/ 762191 h 838200"/>
                <a:gd name="connsiteX278" fmla="*/ 391573 w 895350"/>
                <a:gd name="connsiteY278" fmla="*/ 770763 h 838200"/>
                <a:gd name="connsiteX279" fmla="*/ 380524 w 895350"/>
                <a:gd name="connsiteY279" fmla="*/ 770763 h 838200"/>
                <a:gd name="connsiteX280" fmla="*/ 365188 w 895350"/>
                <a:gd name="connsiteY280" fmla="*/ 776002 h 838200"/>
                <a:gd name="connsiteX281" fmla="*/ 366331 w 895350"/>
                <a:gd name="connsiteY281" fmla="*/ 788099 h 838200"/>
                <a:gd name="connsiteX282" fmla="*/ 361759 w 895350"/>
                <a:gd name="connsiteY282" fmla="*/ 790575 h 838200"/>
                <a:gd name="connsiteX283" fmla="*/ 363855 w 895350"/>
                <a:gd name="connsiteY283" fmla="*/ 797624 h 838200"/>
                <a:gd name="connsiteX284" fmla="*/ 358425 w 895350"/>
                <a:gd name="connsiteY284" fmla="*/ 799624 h 838200"/>
                <a:gd name="connsiteX285" fmla="*/ 359664 w 895350"/>
                <a:gd name="connsiteY285" fmla="*/ 802100 h 838200"/>
                <a:gd name="connsiteX286" fmla="*/ 343948 w 895350"/>
                <a:gd name="connsiteY286" fmla="*/ 808768 h 838200"/>
                <a:gd name="connsiteX287" fmla="*/ 339566 w 895350"/>
                <a:gd name="connsiteY287" fmla="*/ 815245 h 838200"/>
                <a:gd name="connsiteX288" fmla="*/ 352711 w 895350"/>
                <a:gd name="connsiteY288" fmla="*/ 831056 h 838200"/>
                <a:gd name="connsiteX289" fmla="*/ 352234 w 895350"/>
                <a:gd name="connsiteY289" fmla="*/ 834390 h 838200"/>
                <a:gd name="connsiteX290" fmla="*/ 336137 w 895350"/>
                <a:gd name="connsiteY290" fmla="*/ 829342 h 838200"/>
                <a:gd name="connsiteX291" fmla="*/ 335471 w 895350"/>
                <a:gd name="connsiteY291" fmla="*/ 826103 h 838200"/>
                <a:gd name="connsiteX292" fmla="*/ 320802 w 895350"/>
                <a:gd name="connsiteY292" fmla="*/ 827627 h 838200"/>
                <a:gd name="connsiteX293" fmla="*/ 321373 w 895350"/>
                <a:gd name="connsiteY293" fmla="*/ 835438 h 838200"/>
                <a:gd name="connsiteX294" fmla="*/ 316611 w 895350"/>
                <a:gd name="connsiteY294" fmla="*/ 835628 h 838200"/>
                <a:gd name="connsiteX295" fmla="*/ 313849 w 895350"/>
                <a:gd name="connsiteY295" fmla="*/ 819721 h 838200"/>
                <a:gd name="connsiteX296" fmla="*/ 277082 w 895350"/>
                <a:gd name="connsiteY296" fmla="*/ 833152 h 838200"/>
                <a:gd name="connsiteX297" fmla="*/ 275463 w 895350"/>
                <a:gd name="connsiteY297" fmla="*/ 826389 h 838200"/>
                <a:gd name="connsiteX298" fmla="*/ 265271 w 895350"/>
                <a:gd name="connsiteY298" fmla="*/ 826579 h 838200"/>
                <a:gd name="connsiteX299" fmla="*/ 245459 w 895350"/>
                <a:gd name="connsiteY299" fmla="*/ 82048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895350" h="838200">
                  <a:moveTo>
                    <a:pt x="245459" y="820484"/>
                  </a:moveTo>
                  <a:lnTo>
                    <a:pt x="241078" y="789337"/>
                  </a:lnTo>
                  <a:lnTo>
                    <a:pt x="237744" y="789051"/>
                  </a:lnTo>
                  <a:lnTo>
                    <a:pt x="236696" y="780383"/>
                  </a:lnTo>
                  <a:lnTo>
                    <a:pt x="234600" y="780860"/>
                  </a:lnTo>
                  <a:lnTo>
                    <a:pt x="231934" y="756571"/>
                  </a:lnTo>
                  <a:lnTo>
                    <a:pt x="258889" y="747046"/>
                  </a:lnTo>
                  <a:lnTo>
                    <a:pt x="258223" y="743808"/>
                  </a:lnTo>
                  <a:lnTo>
                    <a:pt x="261842" y="741617"/>
                  </a:lnTo>
                  <a:lnTo>
                    <a:pt x="274129" y="737902"/>
                  </a:lnTo>
                  <a:lnTo>
                    <a:pt x="295370" y="721995"/>
                  </a:lnTo>
                  <a:lnTo>
                    <a:pt x="294322" y="719804"/>
                  </a:lnTo>
                  <a:lnTo>
                    <a:pt x="308705" y="713042"/>
                  </a:lnTo>
                  <a:lnTo>
                    <a:pt x="319945" y="702659"/>
                  </a:lnTo>
                  <a:lnTo>
                    <a:pt x="318135" y="695516"/>
                  </a:lnTo>
                  <a:lnTo>
                    <a:pt x="313944" y="695706"/>
                  </a:lnTo>
                  <a:lnTo>
                    <a:pt x="315182" y="686943"/>
                  </a:lnTo>
                  <a:lnTo>
                    <a:pt x="311563" y="669608"/>
                  </a:lnTo>
                  <a:lnTo>
                    <a:pt x="308800" y="670084"/>
                  </a:lnTo>
                  <a:lnTo>
                    <a:pt x="302990" y="647605"/>
                  </a:lnTo>
                  <a:lnTo>
                    <a:pt x="295561" y="650081"/>
                  </a:lnTo>
                  <a:lnTo>
                    <a:pt x="294608" y="647319"/>
                  </a:lnTo>
                  <a:lnTo>
                    <a:pt x="298894" y="643414"/>
                  </a:lnTo>
                  <a:lnTo>
                    <a:pt x="296608" y="637318"/>
                  </a:lnTo>
                  <a:lnTo>
                    <a:pt x="292798" y="638270"/>
                  </a:lnTo>
                  <a:lnTo>
                    <a:pt x="290989" y="632270"/>
                  </a:lnTo>
                  <a:lnTo>
                    <a:pt x="285655" y="633889"/>
                  </a:lnTo>
                  <a:lnTo>
                    <a:pt x="279463" y="615125"/>
                  </a:lnTo>
                  <a:lnTo>
                    <a:pt x="270510" y="615887"/>
                  </a:lnTo>
                  <a:lnTo>
                    <a:pt x="270605" y="613886"/>
                  </a:lnTo>
                  <a:lnTo>
                    <a:pt x="267081" y="613791"/>
                  </a:lnTo>
                  <a:lnTo>
                    <a:pt x="266795" y="609886"/>
                  </a:lnTo>
                  <a:lnTo>
                    <a:pt x="255556" y="609029"/>
                  </a:lnTo>
                  <a:lnTo>
                    <a:pt x="254413" y="602837"/>
                  </a:lnTo>
                  <a:lnTo>
                    <a:pt x="245554" y="594170"/>
                  </a:lnTo>
                  <a:lnTo>
                    <a:pt x="219837" y="599408"/>
                  </a:lnTo>
                  <a:lnTo>
                    <a:pt x="220504" y="602742"/>
                  </a:lnTo>
                  <a:lnTo>
                    <a:pt x="216694" y="603790"/>
                  </a:lnTo>
                  <a:lnTo>
                    <a:pt x="218694" y="612172"/>
                  </a:lnTo>
                  <a:lnTo>
                    <a:pt x="189357" y="622840"/>
                  </a:lnTo>
                  <a:lnTo>
                    <a:pt x="187833" y="615982"/>
                  </a:lnTo>
                  <a:lnTo>
                    <a:pt x="174307" y="620840"/>
                  </a:lnTo>
                  <a:lnTo>
                    <a:pt x="142304" y="621792"/>
                  </a:lnTo>
                  <a:lnTo>
                    <a:pt x="138779" y="606552"/>
                  </a:lnTo>
                  <a:lnTo>
                    <a:pt x="132588" y="607504"/>
                  </a:lnTo>
                  <a:lnTo>
                    <a:pt x="129445" y="574834"/>
                  </a:lnTo>
                  <a:lnTo>
                    <a:pt x="121920" y="538544"/>
                  </a:lnTo>
                  <a:lnTo>
                    <a:pt x="93440" y="536829"/>
                  </a:lnTo>
                  <a:lnTo>
                    <a:pt x="77914" y="528828"/>
                  </a:lnTo>
                  <a:lnTo>
                    <a:pt x="74485" y="545497"/>
                  </a:lnTo>
                  <a:lnTo>
                    <a:pt x="65246" y="543496"/>
                  </a:lnTo>
                  <a:lnTo>
                    <a:pt x="63913" y="520256"/>
                  </a:lnTo>
                  <a:lnTo>
                    <a:pt x="42672" y="522732"/>
                  </a:lnTo>
                  <a:lnTo>
                    <a:pt x="43529" y="507016"/>
                  </a:lnTo>
                  <a:lnTo>
                    <a:pt x="47625" y="506444"/>
                  </a:lnTo>
                  <a:lnTo>
                    <a:pt x="37433" y="467582"/>
                  </a:lnTo>
                  <a:lnTo>
                    <a:pt x="63913" y="456724"/>
                  </a:lnTo>
                  <a:lnTo>
                    <a:pt x="80867" y="445008"/>
                  </a:lnTo>
                  <a:lnTo>
                    <a:pt x="97345" y="421862"/>
                  </a:lnTo>
                  <a:lnTo>
                    <a:pt x="114300" y="410337"/>
                  </a:lnTo>
                  <a:lnTo>
                    <a:pt x="96107" y="369665"/>
                  </a:lnTo>
                  <a:lnTo>
                    <a:pt x="92773" y="370427"/>
                  </a:lnTo>
                  <a:lnTo>
                    <a:pt x="89916" y="365379"/>
                  </a:lnTo>
                  <a:lnTo>
                    <a:pt x="80486" y="366903"/>
                  </a:lnTo>
                  <a:lnTo>
                    <a:pt x="79248" y="363379"/>
                  </a:lnTo>
                  <a:lnTo>
                    <a:pt x="57340" y="368522"/>
                  </a:lnTo>
                  <a:lnTo>
                    <a:pt x="55531" y="364712"/>
                  </a:lnTo>
                  <a:lnTo>
                    <a:pt x="42672" y="368332"/>
                  </a:lnTo>
                  <a:lnTo>
                    <a:pt x="40481" y="364427"/>
                  </a:lnTo>
                  <a:lnTo>
                    <a:pt x="36385" y="366617"/>
                  </a:lnTo>
                  <a:lnTo>
                    <a:pt x="33147" y="362998"/>
                  </a:lnTo>
                  <a:lnTo>
                    <a:pt x="17335" y="312039"/>
                  </a:lnTo>
                  <a:lnTo>
                    <a:pt x="9525" y="258032"/>
                  </a:lnTo>
                  <a:lnTo>
                    <a:pt x="30480" y="253556"/>
                  </a:lnTo>
                  <a:lnTo>
                    <a:pt x="46387" y="247745"/>
                  </a:lnTo>
                  <a:lnTo>
                    <a:pt x="67532" y="246221"/>
                  </a:lnTo>
                  <a:lnTo>
                    <a:pt x="81153" y="249745"/>
                  </a:lnTo>
                  <a:lnTo>
                    <a:pt x="83725" y="258699"/>
                  </a:lnTo>
                  <a:lnTo>
                    <a:pt x="109537" y="262509"/>
                  </a:lnTo>
                  <a:lnTo>
                    <a:pt x="120872" y="261461"/>
                  </a:lnTo>
                  <a:lnTo>
                    <a:pt x="128016" y="257746"/>
                  </a:lnTo>
                  <a:lnTo>
                    <a:pt x="145447" y="275654"/>
                  </a:lnTo>
                  <a:lnTo>
                    <a:pt x="162020" y="274701"/>
                  </a:lnTo>
                  <a:lnTo>
                    <a:pt x="162973" y="280987"/>
                  </a:lnTo>
                  <a:lnTo>
                    <a:pt x="160210" y="286988"/>
                  </a:lnTo>
                  <a:lnTo>
                    <a:pt x="167830" y="300323"/>
                  </a:lnTo>
                  <a:lnTo>
                    <a:pt x="189833" y="297942"/>
                  </a:lnTo>
                  <a:lnTo>
                    <a:pt x="191929" y="302419"/>
                  </a:lnTo>
                  <a:lnTo>
                    <a:pt x="198882" y="299371"/>
                  </a:lnTo>
                  <a:lnTo>
                    <a:pt x="198977" y="303086"/>
                  </a:lnTo>
                  <a:lnTo>
                    <a:pt x="207454" y="290798"/>
                  </a:lnTo>
                  <a:lnTo>
                    <a:pt x="214789" y="287465"/>
                  </a:lnTo>
                  <a:lnTo>
                    <a:pt x="206788" y="261271"/>
                  </a:lnTo>
                  <a:lnTo>
                    <a:pt x="211931" y="259747"/>
                  </a:lnTo>
                  <a:lnTo>
                    <a:pt x="210026" y="254984"/>
                  </a:lnTo>
                  <a:lnTo>
                    <a:pt x="214693" y="252794"/>
                  </a:lnTo>
                  <a:lnTo>
                    <a:pt x="212026" y="245364"/>
                  </a:lnTo>
                  <a:lnTo>
                    <a:pt x="218504" y="243269"/>
                  </a:lnTo>
                  <a:lnTo>
                    <a:pt x="219742" y="231362"/>
                  </a:lnTo>
                  <a:lnTo>
                    <a:pt x="226028" y="228791"/>
                  </a:lnTo>
                  <a:lnTo>
                    <a:pt x="245459" y="228029"/>
                  </a:lnTo>
                  <a:lnTo>
                    <a:pt x="256222" y="219646"/>
                  </a:lnTo>
                  <a:lnTo>
                    <a:pt x="256127" y="214694"/>
                  </a:lnTo>
                  <a:lnTo>
                    <a:pt x="262890" y="214979"/>
                  </a:lnTo>
                  <a:lnTo>
                    <a:pt x="263366" y="210598"/>
                  </a:lnTo>
                  <a:lnTo>
                    <a:pt x="284416" y="208788"/>
                  </a:lnTo>
                  <a:lnTo>
                    <a:pt x="283654" y="205359"/>
                  </a:lnTo>
                  <a:lnTo>
                    <a:pt x="300228" y="198596"/>
                  </a:lnTo>
                  <a:lnTo>
                    <a:pt x="298990" y="196025"/>
                  </a:lnTo>
                  <a:lnTo>
                    <a:pt x="302895" y="194596"/>
                  </a:lnTo>
                  <a:lnTo>
                    <a:pt x="306991" y="197263"/>
                  </a:lnTo>
                  <a:lnTo>
                    <a:pt x="310610" y="193739"/>
                  </a:lnTo>
                  <a:lnTo>
                    <a:pt x="309277" y="188119"/>
                  </a:lnTo>
                  <a:lnTo>
                    <a:pt x="313087" y="189548"/>
                  </a:lnTo>
                  <a:lnTo>
                    <a:pt x="317754" y="188214"/>
                  </a:lnTo>
                  <a:lnTo>
                    <a:pt x="317278" y="186500"/>
                  </a:lnTo>
                  <a:lnTo>
                    <a:pt x="325279" y="186881"/>
                  </a:lnTo>
                  <a:lnTo>
                    <a:pt x="326231" y="184023"/>
                  </a:lnTo>
                  <a:lnTo>
                    <a:pt x="349948" y="182118"/>
                  </a:lnTo>
                  <a:lnTo>
                    <a:pt x="349187" y="177832"/>
                  </a:lnTo>
                  <a:lnTo>
                    <a:pt x="351949" y="176117"/>
                  </a:lnTo>
                  <a:lnTo>
                    <a:pt x="365474" y="173450"/>
                  </a:lnTo>
                  <a:lnTo>
                    <a:pt x="359473" y="134684"/>
                  </a:lnTo>
                  <a:lnTo>
                    <a:pt x="349663" y="136493"/>
                  </a:lnTo>
                  <a:lnTo>
                    <a:pt x="346234" y="117824"/>
                  </a:lnTo>
                  <a:lnTo>
                    <a:pt x="341376" y="118586"/>
                  </a:lnTo>
                  <a:lnTo>
                    <a:pt x="339566" y="101251"/>
                  </a:lnTo>
                  <a:lnTo>
                    <a:pt x="335280" y="102394"/>
                  </a:lnTo>
                  <a:lnTo>
                    <a:pt x="332422" y="91726"/>
                  </a:lnTo>
                  <a:lnTo>
                    <a:pt x="337090" y="90107"/>
                  </a:lnTo>
                  <a:lnTo>
                    <a:pt x="334708" y="80772"/>
                  </a:lnTo>
                  <a:lnTo>
                    <a:pt x="374428" y="64579"/>
                  </a:lnTo>
                  <a:lnTo>
                    <a:pt x="379952" y="104299"/>
                  </a:lnTo>
                  <a:lnTo>
                    <a:pt x="388239" y="103156"/>
                  </a:lnTo>
                  <a:lnTo>
                    <a:pt x="396621" y="98012"/>
                  </a:lnTo>
                  <a:lnTo>
                    <a:pt x="423767" y="98108"/>
                  </a:lnTo>
                  <a:lnTo>
                    <a:pt x="429673" y="95155"/>
                  </a:lnTo>
                  <a:lnTo>
                    <a:pt x="432054" y="99536"/>
                  </a:lnTo>
                  <a:lnTo>
                    <a:pt x="444722" y="101727"/>
                  </a:lnTo>
                  <a:lnTo>
                    <a:pt x="454723" y="97345"/>
                  </a:lnTo>
                  <a:lnTo>
                    <a:pt x="459867" y="90583"/>
                  </a:lnTo>
                  <a:lnTo>
                    <a:pt x="463010" y="84392"/>
                  </a:lnTo>
                  <a:lnTo>
                    <a:pt x="462629" y="70580"/>
                  </a:lnTo>
                  <a:lnTo>
                    <a:pt x="465582" y="69437"/>
                  </a:lnTo>
                  <a:lnTo>
                    <a:pt x="465582" y="66199"/>
                  </a:lnTo>
                  <a:lnTo>
                    <a:pt x="472630" y="65913"/>
                  </a:lnTo>
                  <a:lnTo>
                    <a:pt x="478155" y="70390"/>
                  </a:lnTo>
                  <a:lnTo>
                    <a:pt x="487394" y="72676"/>
                  </a:lnTo>
                  <a:lnTo>
                    <a:pt x="492823" y="77629"/>
                  </a:lnTo>
                  <a:lnTo>
                    <a:pt x="492633" y="84296"/>
                  </a:lnTo>
                  <a:lnTo>
                    <a:pt x="499300" y="84582"/>
                  </a:lnTo>
                  <a:lnTo>
                    <a:pt x="499681" y="81629"/>
                  </a:lnTo>
                  <a:lnTo>
                    <a:pt x="502348" y="80962"/>
                  </a:lnTo>
                  <a:lnTo>
                    <a:pt x="502920" y="71342"/>
                  </a:lnTo>
                  <a:lnTo>
                    <a:pt x="512064" y="74390"/>
                  </a:lnTo>
                  <a:lnTo>
                    <a:pt x="518255" y="10192"/>
                  </a:lnTo>
                  <a:lnTo>
                    <a:pt x="525780" y="10192"/>
                  </a:lnTo>
                  <a:lnTo>
                    <a:pt x="526637" y="20384"/>
                  </a:lnTo>
                  <a:lnTo>
                    <a:pt x="581215" y="9525"/>
                  </a:lnTo>
                  <a:lnTo>
                    <a:pt x="580549" y="17907"/>
                  </a:lnTo>
                  <a:lnTo>
                    <a:pt x="593788" y="18193"/>
                  </a:lnTo>
                  <a:lnTo>
                    <a:pt x="594169" y="25622"/>
                  </a:lnTo>
                  <a:lnTo>
                    <a:pt x="599408" y="25908"/>
                  </a:lnTo>
                  <a:lnTo>
                    <a:pt x="598837" y="30194"/>
                  </a:lnTo>
                  <a:lnTo>
                    <a:pt x="622935" y="33909"/>
                  </a:lnTo>
                  <a:lnTo>
                    <a:pt x="616839" y="43720"/>
                  </a:lnTo>
                  <a:lnTo>
                    <a:pt x="614743" y="54674"/>
                  </a:lnTo>
                  <a:lnTo>
                    <a:pt x="623506" y="69818"/>
                  </a:lnTo>
                  <a:lnTo>
                    <a:pt x="633127" y="72200"/>
                  </a:lnTo>
                  <a:lnTo>
                    <a:pt x="651319" y="69437"/>
                  </a:lnTo>
                  <a:lnTo>
                    <a:pt x="645795" y="78105"/>
                  </a:lnTo>
                  <a:lnTo>
                    <a:pt x="644842" y="89630"/>
                  </a:lnTo>
                  <a:lnTo>
                    <a:pt x="656749" y="92488"/>
                  </a:lnTo>
                  <a:lnTo>
                    <a:pt x="642747" y="130493"/>
                  </a:lnTo>
                  <a:lnTo>
                    <a:pt x="656939" y="129254"/>
                  </a:lnTo>
                  <a:lnTo>
                    <a:pt x="656749" y="127064"/>
                  </a:lnTo>
                  <a:lnTo>
                    <a:pt x="669607" y="124682"/>
                  </a:lnTo>
                  <a:lnTo>
                    <a:pt x="669322" y="135731"/>
                  </a:lnTo>
                  <a:lnTo>
                    <a:pt x="676656" y="166783"/>
                  </a:lnTo>
                  <a:lnTo>
                    <a:pt x="681514" y="205645"/>
                  </a:lnTo>
                  <a:lnTo>
                    <a:pt x="696944" y="202978"/>
                  </a:lnTo>
                  <a:lnTo>
                    <a:pt x="705993" y="216789"/>
                  </a:lnTo>
                  <a:lnTo>
                    <a:pt x="707612" y="218313"/>
                  </a:lnTo>
                  <a:lnTo>
                    <a:pt x="709708" y="216408"/>
                  </a:lnTo>
                  <a:lnTo>
                    <a:pt x="712851" y="219361"/>
                  </a:lnTo>
                  <a:lnTo>
                    <a:pt x="734854" y="251079"/>
                  </a:lnTo>
                  <a:lnTo>
                    <a:pt x="746474" y="253175"/>
                  </a:lnTo>
                  <a:lnTo>
                    <a:pt x="753427" y="288036"/>
                  </a:lnTo>
                  <a:lnTo>
                    <a:pt x="746093" y="290227"/>
                  </a:lnTo>
                  <a:lnTo>
                    <a:pt x="747331" y="294132"/>
                  </a:lnTo>
                  <a:lnTo>
                    <a:pt x="739712" y="296132"/>
                  </a:lnTo>
                  <a:lnTo>
                    <a:pt x="745236" y="311658"/>
                  </a:lnTo>
                  <a:lnTo>
                    <a:pt x="789908" y="302609"/>
                  </a:lnTo>
                  <a:lnTo>
                    <a:pt x="788194" y="288322"/>
                  </a:lnTo>
                  <a:lnTo>
                    <a:pt x="815626" y="282702"/>
                  </a:lnTo>
                  <a:lnTo>
                    <a:pt x="811435" y="275463"/>
                  </a:lnTo>
                  <a:lnTo>
                    <a:pt x="802100" y="270986"/>
                  </a:lnTo>
                  <a:lnTo>
                    <a:pt x="826579" y="273844"/>
                  </a:lnTo>
                  <a:lnTo>
                    <a:pt x="870966" y="271462"/>
                  </a:lnTo>
                  <a:lnTo>
                    <a:pt x="872680" y="266319"/>
                  </a:lnTo>
                  <a:lnTo>
                    <a:pt x="881158" y="267367"/>
                  </a:lnTo>
                  <a:lnTo>
                    <a:pt x="876205" y="306515"/>
                  </a:lnTo>
                  <a:lnTo>
                    <a:pt x="855726" y="305848"/>
                  </a:lnTo>
                  <a:lnTo>
                    <a:pt x="855535" y="336328"/>
                  </a:lnTo>
                  <a:lnTo>
                    <a:pt x="859917" y="337376"/>
                  </a:lnTo>
                  <a:lnTo>
                    <a:pt x="864203" y="335090"/>
                  </a:lnTo>
                  <a:lnTo>
                    <a:pt x="889921" y="393478"/>
                  </a:lnTo>
                  <a:lnTo>
                    <a:pt x="879443" y="396050"/>
                  </a:lnTo>
                  <a:lnTo>
                    <a:pt x="881824" y="404908"/>
                  </a:lnTo>
                  <a:lnTo>
                    <a:pt x="874776" y="406622"/>
                  </a:lnTo>
                  <a:lnTo>
                    <a:pt x="877348" y="412814"/>
                  </a:lnTo>
                  <a:lnTo>
                    <a:pt x="867918" y="415100"/>
                  </a:lnTo>
                  <a:lnTo>
                    <a:pt x="870299" y="424625"/>
                  </a:lnTo>
                  <a:lnTo>
                    <a:pt x="861631" y="427006"/>
                  </a:lnTo>
                  <a:lnTo>
                    <a:pt x="862584" y="430625"/>
                  </a:lnTo>
                  <a:lnTo>
                    <a:pt x="848106" y="436626"/>
                  </a:lnTo>
                  <a:lnTo>
                    <a:pt x="842200" y="431006"/>
                  </a:lnTo>
                  <a:lnTo>
                    <a:pt x="834580" y="433197"/>
                  </a:lnTo>
                  <a:lnTo>
                    <a:pt x="838771" y="446913"/>
                  </a:lnTo>
                  <a:lnTo>
                    <a:pt x="826198" y="449104"/>
                  </a:lnTo>
                  <a:lnTo>
                    <a:pt x="818959" y="454724"/>
                  </a:lnTo>
                  <a:lnTo>
                    <a:pt x="805720" y="459772"/>
                  </a:lnTo>
                  <a:lnTo>
                    <a:pt x="804386" y="457010"/>
                  </a:lnTo>
                  <a:lnTo>
                    <a:pt x="778097" y="468344"/>
                  </a:lnTo>
                  <a:lnTo>
                    <a:pt x="785146" y="477012"/>
                  </a:lnTo>
                  <a:lnTo>
                    <a:pt x="782383" y="478441"/>
                  </a:lnTo>
                  <a:lnTo>
                    <a:pt x="784860" y="483108"/>
                  </a:lnTo>
                  <a:lnTo>
                    <a:pt x="781145" y="485204"/>
                  </a:lnTo>
                  <a:lnTo>
                    <a:pt x="787622" y="503206"/>
                  </a:lnTo>
                  <a:lnTo>
                    <a:pt x="787432" y="509397"/>
                  </a:lnTo>
                  <a:lnTo>
                    <a:pt x="780669" y="511016"/>
                  </a:lnTo>
                  <a:lnTo>
                    <a:pt x="784574" y="537877"/>
                  </a:lnTo>
                  <a:lnTo>
                    <a:pt x="782098" y="538829"/>
                  </a:lnTo>
                  <a:lnTo>
                    <a:pt x="783812" y="555117"/>
                  </a:lnTo>
                  <a:lnTo>
                    <a:pt x="787717" y="571786"/>
                  </a:lnTo>
                  <a:lnTo>
                    <a:pt x="793337" y="574739"/>
                  </a:lnTo>
                  <a:lnTo>
                    <a:pt x="798862" y="582359"/>
                  </a:lnTo>
                  <a:lnTo>
                    <a:pt x="801433" y="580454"/>
                  </a:lnTo>
                  <a:lnTo>
                    <a:pt x="808577" y="607886"/>
                  </a:lnTo>
                  <a:lnTo>
                    <a:pt x="818769" y="611410"/>
                  </a:lnTo>
                  <a:lnTo>
                    <a:pt x="824103" y="625031"/>
                  </a:lnTo>
                  <a:lnTo>
                    <a:pt x="825055" y="635032"/>
                  </a:lnTo>
                  <a:lnTo>
                    <a:pt x="831723" y="641033"/>
                  </a:lnTo>
                  <a:lnTo>
                    <a:pt x="835914" y="653415"/>
                  </a:lnTo>
                  <a:lnTo>
                    <a:pt x="836390" y="673132"/>
                  </a:lnTo>
                  <a:lnTo>
                    <a:pt x="829151" y="676370"/>
                  </a:lnTo>
                  <a:lnTo>
                    <a:pt x="816483" y="672560"/>
                  </a:lnTo>
                  <a:lnTo>
                    <a:pt x="815340" y="674275"/>
                  </a:lnTo>
                  <a:lnTo>
                    <a:pt x="798100" y="665702"/>
                  </a:lnTo>
                  <a:lnTo>
                    <a:pt x="791908" y="659797"/>
                  </a:lnTo>
                  <a:lnTo>
                    <a:pt x="797528" y="666369"/>
                  </a:lnTo>
                  <a:lnTo>
                    <a:pt x="795338" y="667988"/>
                  </a:lnTo>
                  <a:lnTo>
                    <a:pt x="780002" y="659797"/>
                  </a:lnTo>
                  <a:lnTo>
                    <a:pt x="773430" y="664178"/>
                  </a:lnTo>
                  <a:lnTo>
                    <a:pt x="767048" y="659606"/>
                  </a:lnTo>
                  <a:lnTo>
                    <a:pt x="757523" y="667512"/>
                  </a:lnTo>
                  <a:lnTo>
                    <a:pt x="746284" y="664845"/>
                  </a:lnTo>
                  <a:lnTo>
                    <a:pt x="745046" y="674942"/>
                  </a:lnTo>
                  <a:lnTo>
                    <a:pt x="737044" y="670846"/>
                  </a:lnTo>
                  <a:lnTo>
                    <a:pt x="722947" y="654844"/>
                  </a:lnTo>
                  <a:lnTo>
                    <a:pt x="711994" y="666750"/>
                  </a:lnTo>
                  <a:lnTo>
                    <a:pt x="710660" y="672370"/>
                  </a:lnTo>
                  <a:lnTo>
                    <a:pt x="714280" y="702564"/>
                  </a:lnTo>
                  <a:lnTo>
                    <a:pt x="720947" y="728377"/>
                  </a:lnTo>
                  <a:lnTo>
                    <a:pt x="688562" y="728186"/>
                  </a:lnTo>
                  <a:lnTo>
                    <a:pt x="665512" y="734378"/>
                  </a:lnTo>
                  <a:lnTo>
                    <a:pt x="632841" y="735902"/>
                  </a:lnTo>
                  <a:lnTo>
                    <a:pt x="571786" y="747903"/>
                  </a:lnTo>
                  <a:lnTo>
                    <a:pt x="517303" y="754094"/>
                  </a:lnTo>
                  <a:lnTo>
                    <a:pt x="473107" y="764381"/>
                  </a:lnTo>
                  <a:lnTo>
                    <a:pt x="444913" y="766382"/>
                  </a:lnTo>
                  <a:lnTo>
                    <a:pt x="445484" y="770192"/>
                  </a:lnTo>
                  <a:lnTo>
                    <a:pt x="435102" y="777145"/>
                  </a:lnTo>
                  <a:lnTo>
                    <a:pt x="430435" y="761238"/>
                  </a:lnTo>
                  <a:lnTo>
                    <a:pt x="426339" y="761333"/>
                  </a:lnTo>
                  <a:lnTo>
                    <a:pt x="425577" y="757904"/>
                  </a:lnTo>
                  <a:lnTo>
                    <a:pt x="410242" y="759524"/>
                  </a:lnTo>
                  <a:lnTo>
                    <a:pt x="411004" y="762191"/>
                  </a:lnTo>
                  <a:lnTo>
                    <a:pt x="391573" y="770763"/>
                  </a:lnTo>
                  <a:lnTo>
                    <a:pt x="380524" y="770763"/>
                  </a:lnTo>
                  <a:lnTo>
                    <a:pt x="365188" y="776002"/>
                  </a:lnTo>
                  <a:lnTo>
                    <a:pt x="366331" y="788099"/>
                  </a:lnTo>
                  <a:lnTo>
                    <a:pt x="361759" y="790575"/>
                  </a:lnTo>
                  <a:lnTo>
                    <a:pt x="363855" y="797624"/>
                  </a:lnTo>
                  <a:lnTo>
                    <a:pt x="358425" y="799624"/>
                  </a:lnTo>
                  <a:lnTo>
                    <a:pt x="359664" y="802100"/>
                  </a:lnTo>
                  <a:lnTo>
                    <a:pt x="343948" y="808768"/>
                  </a:lnTo>
                  <a:lnTo>
                    <a:pt x="339566" y="815245"/>
                  </a:lnTo>
                  <a:lnTo>
                    <a:pt x="352711" y="831056"/>
                  </a:lnTo>
                  <a:lnTo>
                    <a:pt x="352234" y="834390"/>
                  </a:lnTo>
                  <a:lnTo>
                    <a:pt x="336137" y="829342"/>
                  </a:lnTo>
                  <a:lnTo>
                    <a:pt x="335471" y="826103"/>
                  </a:lnTo>
                  <a:lnTo>
                    <a:pt x="320802" y="827627"/>
                  </a:lnTo>
                  <a:lnTo>
                    <a:pt x="321373" y="835438"/>
                  </a:lnTo>
                  <a:lnTo>
                    <a:pt x="316611" y="835628"/>
                  </a:lnTo>
                  <a:lnTo>
                    <a:pt x="313849" y="819721"/>
                  </a:lnTo>
                  <a:lnTo>
                    <a:pt x="277082" y="833152"/>
                  </a:lnTo>
                  <a:lnTo>
                    <a:pt x="275463" y="826389"/>
                  </a:lnTo>
                  <a:lnTo>
                    <a:pt x="265271" y="826579"/>
                  </a:lnTo>
                  <a:lnTo>
                    <a:pt x="245459" y="82048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4" name="Freihandform: Form 233">
              <a:extLst>
                <a:ext uri="{FF2B5EF4-FFF2-40B4-BE49-F238E27FC236}">
                  <a16:creationId xmlns:a16="http://schemas.microsoft.com/office/drawing/2014/main" id="{AE82C800-185A-4C8B-8ABA-E6756D140B66}"/>
                </a:ext>
              </a:extLst>
            </p:cNvPr>
            <p:cNvSpPr/>
            <p:nvPr/>
          </p:nvSpPr>
          <p:spPr>
            <a:xfrm>
              <a:off x="184958" y="1418291"/>
              <a:ext cx="871200" cy="920700"/>
            </a:xfrm>
            <a:custGeom>
              <a:avLst/>
              <a:gdLst>
                <a:gd name="connsiteX0" fmla="*/ 791337 w 1676400"/>
                <a:gd name="connsiteY0" fmla="*/ 1763363 h 1771650"/>
                <a:gd name="connsiteX1" fmla="*/ 764381 w 1676400"/>
                <a:gd name="connsiteY1" fmla="*/ 1757267 h 1771650"/>
                <a:gd name="connsiteX2" fmla="*/ 761143 w 1676400"/>
                <a:gd name="connsiteY2" fmla="*/ 1747933 h 1771650"/>
                <a:gd name="connsiteX3" fmla="*/ 765810 w 1676400"/>
                <a:gd name="connsiteY3" fmla="*/ 1744504 h 1771650"/>
                <a:gd name="connsiteX4" fmla="*/ 764381 w 1676400"/>
                <a:gd name="connsiteY4" fmla="*/ 1736979 h 1771650"/>
                <a:gd name="connsiteX5" fmla="*/ 749808 w 1676400"/>
                <a:gd name="connsiteY5" fmla="*/ 1722025 h 1771650"/>
                <a:gd name="connsiteX6" fmla="*/ 739902 w 1676400"/>
                <a:gd name="connsiteY6" fmla="*/ 1705832 h 1771650"/>
                <a:gd name="connsiteX7" fmla="*/ 724472 w 1676400"/>
                <a:gd name="connsiteY7" fmla="*/ 1693640 h 1771650"/>
                <a:gd name="connsiteX8" fmla="*/ 715423 w 1676400"/>
                <a:gd name="connsiteY8" fmla="*/ 1690402 h 1771650"/>
                <a:gd name="connsiteX9" fmla="*/ 711613 w 1676400"/>
                <a:gd name="connsiteY9" fmla="*/ 1684020 h 1771650"/>
                <a:gd name="connsiteX10" fmla="*/ 688181 w 1676400"/>
                <a:gd name="connsiteY10" fmla="*/ 1673352 h 1771650"/>
                <a:gd name="connsiteX11" fmla="*/ 675608 w 1676400"/>
                <a:gd name="connsiteY11" fmla="*/ 1671161 h 1771650"/>
                <a:gd name="connsiteX12" fmla="*/ 666941 w 1676400"/>
                <a:gd name="connsiteY12" fmla="*/ 1689354 h 1771650"/>
                <a:gd name="connsiteX13" fmla="*/ 634937 w 1676400"/>
                <a:gd name="connsiteY13" fmla="*/ 1698689 h 1771650"/>
                <a:gd name="connsiteX14" fmla="*/ 634460 w 1676400"/>
                <a:gd name="connsiteY14" fmla="*/ 1693926 h 1771650"/>
                <a:gd name="connsiteX15" fmla="*/ 630841 w 1676400"/>
                <a:gd name="connsiteY15" fmla="*/ 1691545 h 1771650"/>
                <a:gd name="connsiteX16" fmla="*/ 618935 w 1676400"/>
                <a:gd name="connsiteY16" fmla="*/ 1671542 h 1771650"/>
                <a:gd name="connsiteX17" fmla="*/ 618839 w 1676400"/>
                <a:gd name="connsiteY17" fmla="*/ 1658779 h 1771650"/>
                <a:gd name="connsiteX18" fmla="*/ 615505 w 1676400"/>
                <a:gd name="connsiteY18" fmla="*/ 1653635 h 1771650"/>
                <a:gd name="connsiteX19" fmla="*/ 623030 w 1676400"/>
                <a:gd name="connsiteY19" fmla="*/ 1648111 h 1771650"/>
                <a:gd name="connsiteX20" fmla="*/ 607409 w 1676400"/>
                <a:gd name="connsiteY20" fmla="*/ 1640586 h 1771650"/>
                <a:gd name="connsiteX21" fmla="*/ 605504 w 1676400"/>
                <a:gd name="connsiteY21" fmla="*/ 1643253 h 1771650"/>
                <a:gd name="connsiteX22" fmla="*/ 601028 w 1676400"/>
                <a:gd name="connsiteY22" fmla="*/ 1641920 h 1771650"/>
                <a:gd name="connsiteX23" fmla="*/ 599408 w 1676400"/>
                <a:gd name="connsiteY23" fmla="*/ 1648016 h 1771650"/>
                <a:gd name="connsiteX24" fmla="*/ 578739 w 1676400"/>
                <a:gd name="connsiteY24" fmla="*/ 1643729 h 1771650"/>
                <a:gd name="connsiteX25" fmla="*/ 571310 w 1676400"/>
                <a:gd name="connsiteY25" fmla="*/ 1645539 h 1771650"/>
                <a:gd name="connsiteX26" fmla="*/ 564833 w 1676400"/>
                <a:gd name="connsiteY26" fmla="*/ 1647920 h 1771650"/>
                <a:gd name="connsiteX27" fmla="*/ 558355 w 1676400"/>
                <a:gd name="connsiteY27" fmla="*/ 1654302 h 1771650"/>
                <a:gd name="connsiteX28" fmla="*/ 535114 w 1676400"/>
                <a:gd name="connsiteY28" fmla="*/ 1661255 h 1771650"/>
                <a:gd name="connsiteX29" fmla="*/ 530924 w 1676400"/>
                <a:gd name="connsiteY29" fmla="*/ 1654588 h 1771650"/>
                <a:gd name="connsiteX30" fmla="*/ 530162 w 1676400"/>
                <a:gd name="connsiteY30" fmla="*/ 1642872 h 1771650"/>
                <a:gd name="connsiteX31" fmla="*/ 519494 w 1676400"/>
                <a:gd name="connsiteY31" fmla="*/ 1638395 h 1771650"/>
                <a:gd name="connsiteX32" fmla="*/ 515302 w 1676400"/>
                <a:gd name="connsiteY32" fmla="*/ 1633347 h 1771650"/>
                <a:gd name="connsiteX33" fmla="*/ 496538 w 1676400"/>
                <a:gd name="connsiteY33" fmla="*/ 1635252 h 1771650"/>
                <a:gd name="connsiteX34" fmla="*/ 491014 w 1676400"/>
                <a:gd name="connsiteY34" fmla="*/ 1639919 h 1771650"/>
                <a:gd name="connsiteX35" fmla="*/ 480727 w 1676400"/>
                <a:gd name="connsiteY35" fmla="*/ 1634585 h 1771650"/>
                <a:gd name="connsiteX36" fmla="*/ 476631 w 1676400"/>
                <a:gd name="connsiteY36" fmla="*/ 1629823 h 1771650"/>
                <a:gd name="connsiteX37" fmla="*/ 475012 w 1676400"/>
                <a:gd name="connsiteY37" fmla="*/ 1614297 h 1771650"/>
                <a:gd name="connsiteX38" fmla="*/ 472059 w 1676400"/>
                <a:gd name="connsiteY38" fmla="*/ 1612678 h 1771650"/>
                <a:gd name="connsiteX39" fmla="*/ 466915 w 1676400"/>
                <a:gd name="connsiteY39" fmla="*/ 1611820 h 1771650"/>
                <a:gd name="connsiteX40" fmla="*/ 459581 w 1676400"/>
                <a:gd name="connsiteY40" fmla="*/ 1620679 h 1771650"/>
                <a:gd name="connsiteX41" fmla="*/ 447008 w 1676400"/>
                <a:gd name="connsiteY41" fmla="*/ 1626013 h 1771650"/>
                <a:gd name="connsiteX42" fmla="*/ 442627 w 1676400"/>
                <a:gd name="connsiteY42" fmla="*/ 1623441 h 1771650"/>
                <a:gd name="connsiteX43" fmla="*/ 435007 w 1676400"/>
                <a:gd name="connsiteY43" fmla="*/ 1626489 h 1771650"/>
                <a:gd name="connsiteX44" fmla="*/ 425005 w 1676400"/>
                <a:gd name="connsiteY44" fmla="*/ 1623060 h 1771650"/>
                <a:gd name="connsiteX45" fmla="*/ 411956 w 1676400"/>
                <a:gd name="connsiteY45" fmla="*/ 1612392 h 1771650"/>
                <a:gd name="connsiteX46" fmla="*/ 409384 w 1676400"/>
                <a:gd name="connsiteY46" fmla="*/ 1607058 h 1771650"/>
                <a:gd name="connsiteX47" fmla="*/ 410242 w 1676400"/>
                <a:gd name="connsiteY47" fmla="*/ 1597724 h 1771650"/>
                <a:gd name="connsiteX48" fmla="*/ 417004 w 1676400"/>
                <a:gd name="connsiteY48" fmla="*/ 1581912 h 1771650"/>
                <a:gd name="connsiteX49" fmla="*/ 418719 w 1676400"/>
                <a:gd name="connsiteY49" fmla="*/ 1564100 h 1771650"/>
                <a:gd name="connsiteX50" fmla="*/ 421672 w 1676400"/>
                <a:gd name="connsiteY50" fmla="*/ 1557242 h 1771650"/>
                <a:gd name="connsiteX51" fmla="*/ 425958 w 1676400"/>
                <a:gd name="connsiteY51" fmla="*/ 1551813 h 1771650"/>
                <a:gd name="connsiteX52" fmla="*/ 440246 w 1676400"/>
                <a:gd name="connsiteY52" fmla="*/ 1543241 h 1771650"/>
                <a:gd name="connsiteX53" fmla="*/ 428149 w 1676400"/>
                <a:gd name="connsiteY53" fmla="*/ 1538478 h 1771650"/>
                <a:gd name="connsiteX54" fmla="*/ 413671 w 1676400"/>
                <a:gd name="connsiteY54" fmla="*/ 1539526 h 1771650"/>
                <a:gd name="connsiteX55" fmla="*/ 406051 w 1676400"/>
                <a:gd name="connsiteY55" fmla="*/ 1531525 h 1771650"/>
                <a:gd name="connsiteX56" fmla="*/ 413385 w 1676400"/>
                <a:gd name="connsiteY56" fmla="*/ 1526857 h 1771650"/>
                <a:gd name="connsiteX57" fmla="*/ 409384 w 1676400"/>
                <a:gd name="connsiteY57" fmla="*/ 1517809 h 1771650"/>
                <a:gd name="connsiteX58" fmla="*/ 398621 w 1676400"/>
                <a:gd name="connsiteY58" fmla="*/ 1509522 h 1771650"/>
                <a:gd name="connsiteX59" fmla="*/ 397288 w 1676400"/>
                <a:gd name="connsiteY59" fmla="*/ 1503807 h 1771650"/>
                <a:gd name="connsiteX60" fmla="*/ 393859 w 1676400"/>
                <a:gd name="connsiteY60" fmla="*/ 1501426 h 1771650"/>
                <a:gd name="connsiteX61" fmla="*/ 376142 w 1676400"/>
                <a:gd name="connsiteY61" fmla="*/ 1497997 h 1771650"/>
                <a:gd name="connsiteX62" fmla="*/ 373094 w 1676400"/>
                <a:gd name="connsiteY62" fmla="*/ 1493139 h 1771650"/>
                <a:gd name="connsiteX63" fmla="*/ 363093 w 1676400"/>
                <a:gd name="connsiteY63" fmla="*/ 1492663 h 1771650"/>
                <a:gd name="connsiteX64" fmla="*/ 355092 w 1676400"/>
                <a:gd name="connsiteY64" fmla="*/ 1504378 h 1771650"/>
                <a:gd name="connsiteX65" fmla="*/ 352711 w 1676400"/>
                <a:gd name="connsiteY65" fmla="*/ 1497520 h 1771650"/>
                <a:gd name="connsiteX66" fmla="*/ 359092 w 1676400"/>
                <a:gd name="connsiteY66" fmla="*/ 1490472 h 1771650"/>
                <a:gd name="connsiteX67" fmla="*/ 360997 w 1676400"/>
                <a:gd name="connsiteY67" fmla="*/ 1476185 h 1771650"/>
                <a:gd name="connsiteX68" fmla="*/ 358616 w 1676400"/>
                <a:gd name="connsiteY68" fmla="*/ 1472374 h 1771650"/>
                <a:gd name="connsiteX69" fmla="*/ 352806 w 1676400"/>
                <a:gd name="connsiteY69" fmla="*/ 1473327 h 1771650"/>
                <a:gd name="connsiteX70" fmla="*/ 354235 w 1676400"/>
                <a:gd name="connsiteY70" fmla="*/ 1464755 h 1771650"/>
                <a:gd name="connsiteX71" fmla="*/ 350329 w 1676400"/>
                <a:gd name="connsiteY71" fmla="*/ 1456658 h 1771650"/>
                <a:gd name="connsiteX72" fmla="*/ 351091 w 1676400"/>
                <a:gd name="connsiteY72" fmla="*/ 1450753 h 1771650"/>
                <a:gd name="connsiteX73" fmla="*/ 360521 w 1676400"/>
                <a:gd name="connsiteY73" fmla="*/ 1447705 h 1771650"/>
                <a:gd name="connsiteX74" fmla="*/ 367094 w 1676400"/>
                <a:gd name="connsiteY74" fmla="*/ 1437132 h 1771650"/>
                <a:gd name="connsiteX75" fmla="*/ 372237 w 1676400"/>
                <a:gd name="connsiteY75" fmla="*/ 1441323 h 1771650"/>
                <a:gd name="connsiteX76" fmla="*/ 380333 w 1676400"/>
                <a:gd name="connsiteY76" fmla="*/ 1435703 h 1771650"/>
                <a:gd name="connsiteX77" fmla="*/ 387763 w 1676400"/>
                <a:gd name="connsiteY77" fmla="*/ 1410748 h 1771650"/>
                <a:gd name="connsiteX78" fmla="*/ 386810 w 1676400"/>
                <a:gd name="connsiteY78" fmla="*/ 1400175 h 1771650"/>
                <a:gd name="connsiteX79" fmla="*/ 369475 w 1676400"/>
                <a:gd name="connsiteY79" fmla="*/ 1386649 h 1771650"/>
                <a:gd name="connsiteX80" fmla="*/ 363569 w 1676400"/>
                <a:gd name="connsiteY80" fmla="*/ 1393031 h 1771650"/>
                <a:gd name="connsiteX81" fmla="*/ 357664 w 1676400"/>
                <a:gd name="connsiteY81" fmla="*/ 1393127 h 1771650"/>
                <a:gd name="connsiteX82" fmla="*/ 334804 w 1676400"/>
                <a:gd name="connsiteY82" fmla="*/ 1381411 h 1771650"/>
                <a:gd name="connsiteX83" fmla="*/ 304705 w 1676400"/>
                <a:gd name="connsiteY83" fmla="*/ 1393412 h 1771650"/>
                <a:gd name="connsiteX84" fmla="*/ 303276 w 1676400"/>
                <a:gd name="connsiteY84" fmla="*/ 1389316 h 1771650"/>
                <a:gd name="connsiteX85" fmla="*/ 294227 w 1676400"/>
                <a:gd name="connsiteY85" fmla="*/ 1385507 h 1771650"/>
                <a:gd name="connsiteX86" fmla="*/ 294418 w 1676400"/>
                <a:gd name="connsiteY86" fmla="*/ 1381411 h 1771650"/>
                <a:gd name="connsiteX87" fmla="*/ 285845 w 1676400"/>
                <a:gd name="connsiteY87" fmla="*/ 1378839 h 1771650"/>
                <a:gd name="connsiteX88" fmla="*/ 279749 w 1676400"/>
                <a:gd name="connsiteY88" fmla="*/ 1381030 h 1771650"/>
                <a:gd name="connsiteX89" fmla="*/ 277654 w 1676400"/>
                <a:gd name="connsiteY89" fmla="*/ 1371886 h 1771650"/>
                <a:gd name="connsiteX90" fmla="*/ 256603 w 1676400"/>
                <a:gd name="connsiteY90" fmla="*/ 1370076 h 1771650"/>
                <a:gd name="connsiteX91" fmla="*/ 234601 w 1676400"/>
                <a:gd name="connsiteY91" fmla="*/ 1354645 h 1771650"/>
                <a:gd name="connsiteX92" fmla="*/ 210598 w 1676400"/>
                <a:gd name="connsiteY92" fmla="*/ 1367504 h 1771650"/>
                <a:gd name="connsiteX93" fmla="*/ 199834 w 1676400"/>
                <a:gd name="connsiteY93" fmla="*/ 1361123 h 1771650"/>
                <a:gd name="connsiteX94" fmla="*/ 176403 w 1676400"/>
                <a:gd name="connsiteY94" fmla="*/ 1371505 h 1771650"/>
                <a:gd name="connsiteX95" fmla="*/ 163258 w 1676400"/>
                <a:gd name="connsiteY95" fmla="*/ 1364552 h 1771650"/>
                <a:gd name="connsiteX96" fmla="*/ 148495 w 1676400"/>
                <a:gd name="connsiteY96" fmla="*/ 1366647 h 1771650"/>
                <a:gd name="connsiteX97" fmla="*/ 160306 w 1676400"/>
                <a:gd name="connsiteY97" fmla="*/ 1333310 h 1771650"/>
                <a:gd name="connsiteX98" fmla="*/ 157353 w 1676400"/>
                <a:gd name="connsiteY98" fmla="*/ 1327976 h 1771650"/>
                <a:gd name="connsiteX99" fmla="*/ 142875 w 1676400"/>
                <a:gd name="connsiteY99" fmla="*/ 1321022 h 1771650"/>
                <a:gd name="connsiteX100" fmla="*/ 140017 w 1676400"/>
                <a:gd name="connsiteY100" fmla="*/ 1299686 h 1771650"/>
                <a:gd name="connsiteX101" fmla="*/ 111728 w 1676400"/>
                <a:gd name="connsiteY101" fmla="*/ 1278541 h 1771650"/>
                <a:gd name="connsiteX102" fmla="*/ 98965 w 1676400"/>
                <a:gd name="connsiteY102" fmla="*/ 1280922 h 1771650"/>
                <a:gd name="connsiteX103" fmla="*/ 76676 w 1676400"/>
                <a:gd name="connsiteY103" fmla="*/ 1290447 h 1771650"/>
                <a:gd name="connsiteX104" fmla="*/ 59626 w 1676400"/>
                <a:gd name="connsiteY104" fmla="*/ 1278255 h 1771650"/>
                <a:gd name="connsiteX105" fmla="*/ 53149 w 1676400"/>
                <a:gd name="connsiteY105" fmla="*/ 1266253 h 1771650"/>
                <a:gd name="connsiteX106" fmla="*/ 82391 w 1676400"/>
                <a:gd name="connsiteY106" fmla="*/ 1223677 h 1771650"/>
                <a:gd name="connsiteX107" fmla="*/ 82296 w 1676400"/>
                <a:gd name="connsiteY107" fmla="*/ 1218914 h 1771650"/>
                <a:gd name="connsiteX108" fmla="*/ 76295 w 1676400"/>
                <a:gd name="connsiteY108" fmla="*/ 1209961 h 1771650"/>
                <a:gd name="connsiteX109" fmla="*/ 79343 w 1676400"/>
                <a:gd name="connsiteY109" fmla="*/ 1196721 h 1771650"/>
                <a:gd name="connsiteX110" fmla="*/ 75724 w 1676400"/>
                <a:gd name="connsiteY110" fmla="*/ 1187958 h 1771650"/>
                <a:gd name="connsiteX111" fmla="*/ 77819 w 1676400"/>
                <a:gd name="connsiteY111" fmla="*/ 1185101 h 1771650"/>
                <a:gd name="connsiteX112" fmla="*/ 68199 w 1676400"/>
                <a:gd name="connsiteY112" fmla="*/ 1175671 h 1771650"/>
                <a:gd name="connsiteX113" fmla="*/ 69818 w 1676400"/>
                <a:gd name="connsiteY113" fmla="*/ 1162431 h 1771650"/>
                <a:gd name="connsiteX114" fmla="*/ 66580 w 1676400"/>
                <a:gd name="connsiteY114" fmla="*/ 1150334 h 1771650"/>
                <a:gd name="connsiteX115" fmla="*/ 61722 w 1676400"/>
                <a:gd name="connsiteY115" fmla="*/ 1145857 h 1771650"/>
                <a:gd name="connsiteX116" fmla="*/ 54864 w 1676400"/>
                <a:gd name="connsiteY116" fmla="*/ 1147001 h 1771650"/>
                <a:gd name="connsiteX117" fmla="*/ 53626 w 1676400"/>
                <a:gd name="connsiteY117" fmla="*/ 1143000 h 1771650"/>
                <a:gd name="connsiteX118" fmla="*/ 37528 w 1676400"/>
                <a:gd name="connsiteY118" fmla="*/ 1137380 h 1771650"/>
                <a:gd name="connsiteX119" fmla="*/ 28194 w 1676400"/>
                <a:gd name="connsiteY119" fmla="*/ 1127474 h 1771650"/>
                <a:gd name="connsiteX120" fmla="*/ 31909 w 1676400"/>
                <a:gd name="connsiteY120" fmla="*/ 1122998 h 1771650"/>
                <a:gd name="connsiteX121" fmla="*/ 31337 w 1676400"/>
                <a:gd name="connsiteY121" fmla="*/ 1116235 h 1771650"/>
                <a:gd name="connsiteX122" fmla="*/ 36481 w 1676400"/>
                <a:gd name="connsiteY122" fmla="*/ 1102043 h 1771650"/>
                <a:gd name="connsiteX123" fmla="*/ 28765 w 1676400"/>
                <a:gd name="connsiteY123" fmla="*/ 1093375 h 1771650"/>
                <a:gd name="connsiteX124" fmla="*/ 30289 w 1676400"/>
                <a:gd name="connsiteY124" fmla="*/ 1079945 h 1771650"/>
                <a:gd name="connsiteX125" fmla="*/ 22669 w 1676400"/>
                <a:gd name="connsiteY125" fmla="*/ 1071182 h 1771650"/>
                <a:gd name="connsiteX126" fmla="*/ 16097 w 1676400"/>
                <a:gd name="connsiteY126" fmla="*/ 1069467 h 1771650"/>
                <a:gd name="connsiteX127" fmla="*/ 16954 w 1676400"/>
                <a:gd name="connsiteY127" fmla="*/ 1044226 h 1771650"/>
                <a:gd name="connsiteX128" fmla="*/ 9525 w 1676400"/>
                <a:gd name="connsiteY128" fmla="*/ 1010031 h 1771650"/>
                <a:gd name="connsiteX129" fmla="*/ 15716 w 1676400"/>
                <a:gd name="connsiteY129" fmla="*/ 988219 h 1771650"/>
                <a:gd name="connsiteX130" fmla="*/ 23241 w 1676400"/>
                <a:gd name="connsiteY130" fmla="*/ 986409 h 1771650"/>
                <a:gd name="connsiteX131" fmla="*/ 23146 w 1676400"/>
                <a:gd name="connsiteY131" fmla="*/ 974217 h 1771650"/>
                <a:gd name="connsiteX132" fmla="*/ 61341 w 1676400"/>
                <a:gd name="connsiteY132" fmla="*/ 959072 h 1771650"/>
                <a:gd name="connsiteX133" fmla="*/ 74485 w 1676400"/>
                <a:gd name="connsiteY133" fmla="*/ 944785 h 1771650"/>
                <a:gd name="connsiteX134" fmla="*/ 90964 w 1676400"/>
                <a:gd name="connsiteY134" fmla="*/ 912971 h 1771650"/>
                <a:gd name="connsiteX135" fmla="*/ 97917 w 1676400"/>
                <a:gd name="connsiteY135" fmla="*/ 905065 h 1771650"/>
                <a:gd name="connsiteX136" fmla="*/ 112490 w 1676400"/>
                <a:gd name="connsiteY136" fmla="*/ 899255 h 1771650"/>
                <a:gd name="connsiteX137" fmla="*/ 124396 w 1676400"/>
                <a:gd name="connsiteY137" fmla="*/ 886396 h 1771650"/>
                <a:gd name="connsiteX138" fmla="*/ 122968 w 1676400"/>
                <a:gd name="connsiteY138" fmla="*/ 884873 h 1771650"/>
                <a:gd name="connsiteX139" fmla="*/ 164497 w 1676400"/>
                <a:gd name="connsiteY139" fmla="*/ 872109 h 1771650"/>
                <a:gd name="connsiteX140" fmla="*/ 182785 w 1676400"/>
                <a:gd name="connsiteY140" fmla="*/ 872395 h 1771650"/>
                <a:gd name="connsiteX141" fmla="*/ 188214 w 1676400"/>
                <a:gd name="connsiteY141" fmla="*/ 856393 h 1771650"/>
                <a:gd name="connsiteX142" fmla="*/ 199358 w 1676400"/>
                <a:gd name="connsiteY142" fmla="*/ 847820 h 1771650"/>
                <a:gd name="connsiteX143" fmla="*/ 216789 w 1676400"/>
                <a:gd name="connsiteY143" fmla="*/ 848582 h 1771650"/>
                <a:gd name="connsiteX144" fmla="*/ 219456 w 1676400"/>
                <a:gd name="connsiteY144" fmla="*/ 841343 h 1771650"/>
                <a:gd name="connsiteX145" fmla="*/ 217741 w 1676400"/>
                <a:gd name="connsiteY145" fmla="*/ 830866 h 1771650"/>
                <a:gd name="connsiteX146" fmla="*/ 231267 w 1676400"/>
                <a:gd name="connsiteY146" fmla="*/ 827627 h 1771650"/>
                <a:gd name="connsiteX147" fmla="*/ 236410 w 1676400"/>
                <a:gd name="connsiteY147" fmla="*/ 815721 h 1771650"/>
                <a:gd name="connsiteX148" fmla="*/ 235553 w 1676400"/>
                <a:gd name="connsiteY148" fmla="*/ 807720 h 1771650"/>
                <a:gd name="connsiteX149" fmla="*/ 240506 w 1676400"/>
                <a:gd name="connsiteY149" fmla="*/ 788003 h 1771650"/>
                <a:gd name="connsiteX150" fmla="*/ 238411 w 1676400"/>
                <a:gd name="connsiteY150" fmla="*/ 777526 h 1771650"/>
                <a:gd name="connsiteX151" fmla="*/ 240506 w 1676400"/>
                <a:gd name="connsiteY151" fmla="*/ 773906 h 1771650"/>
                <a:gd name="connsiteX152" fmla="*/ 262033 w 1676400"/>
                <a:gd name="connsiteY152" fmla="*/ 777240 h 1771650"/>
                <a:gd name="connsiteX153" fmla="*/ 261842 w 1676400"/>
                <a:gd name="connsiteY153" fmla="*/ 780860 h 1771650"/>
                <a:gd name="connsiteX154" fmla="*/ 280130 w 1676400"/>
                <a:gd name="connsiteY154" fmla="*/ 781621 h 1771650"/>
                <a:gd name="connsiteX155" fmla="*/ 307276 w 1676400"/>
                <a:gd name="connsiteY155" fmla="*/ 773335 h 1771650"/>
                <a:gd name="connsiteX156" fmla="*/ 317468 w 1676400"/>
                <a:gd name="connsiteY156" fmla="*/ 776764 h 1771650"/>
                <a:gd name="connsiteX157" fmla="*/ 330136 w 1676400"/>
                <a:gd name="connsiteY157" fmla="*/ 761905 h 1771650"/>
                <a:gd name="connsiteX158" fmla="*/ 326803 w 1676400"/>
                <a:gd name="connsiteY158" fmla="*/ 752665 h 1771650"/>
                <a:gd name="connsiteX159" fmla="*/ 332327 w 1676400"/>
                <a:gd name="connsiteY159" fmla="*/ 741140 h 1771650"/>
                <a:gd name="connsiteX160" fmla="*/ 350901 w 1676400"/>
                <a:gd name="connsiteY160" fmla="*/ 735330 h 1771650"/>
                <a:gd name="connsiteX161" fmla="*/ 355092 w 1676400"/>
                <a:gd name="connsiteY161" fmla="*/ 725615 h 1771650"/>
                <a:gd name="connsiteX162" fmla="*/ 351187 w 1676400"/>
                <a:gd name="connsiteY162" fmla="*/ 719423 h 1771650"/>
                <a:gd name="connsiteX163" fmla="*/ 346138 w 1676400"/>
                <a:gd name="connsiteY163" fmla="*/ 720757 h 1771650"/>
                <a:gd name="connsiteX164" fmla="*/ 344233 w 1676400"/>
                <a:gd name="connsiteY164" fmla="*/ 714280 h 1771650"/>
                <a:gd name="connsiteX165" fmla="*/ 348424 w 1676400"/>
                <a:gd name="connsiteY165" fmla="*/ 710279 h 1771650"/>
                <a:gd name="connsiteX166" fmla="*/ 338899 w 1676400"/>
                <a:gd name="connsiteY166" fmla="*/ 705517 h 1771650"/>
                <a:gd name="connsiteX167" fmla="*/ 340042 w 1676400"/>
                <a:gd name="connsiteY167" fmla="*/ 703802 h 1771650"/>
                <a:gd name="connsiteX168" fmla="*/ 352139 w 1676400"/>
                <a:gd name="connsiteY168" fmla="*/ 709327 h 1771650"/>
                <a:gd name="connsiteX169" fmla="*/ 366141 w 1676400"/>
                <a:gd name="connsiteY169" fmla="*/ 707898 h 1771650"/>
                <a:gd name="connsiteX170" fmla="*/ 374047 w 1676400"/>
                <a:gd name="connsiteY170" fmla="*/ 709994 h 1771650"/>
                <a:gd name="connsiteX171" fmla="*/ 380428 w 1676400"/>
                <a:gd name="connsiteY171" fmla="*/ 721519 h 1771650"/>
                <a:gd name="connsiteX172" fmla="*/ 375952 w 1676400"/>
                <a:gd name="connsiteY172" fmla="*/ 739902 h 1771650"/>
                <a:gd name="connsiteX173" fmla="*/ 379000 w 1676400"/>
                <a:gd name="connsiteY173" fmla="*/ 745331 h 1771650"/>
                <a:gd name="connsiteX174" fmla="*/ 389668 w 1676400"/>
                <a:gd name="connsiteY174" fmla="*/ 748379 h 1771650"/>
                <a:gd name="connsiteX175" fmla="*/ 392239 w 1676400"/>
                <a:gd name="connsiteY175" fmla="*/ 752380 h 1771650"/>
                <a:gd name="connsiteX176" fmla="*/ 389953 w 1676400"/>
                <a:gd name="connsiteY176" fmla="*/ 776192 h 1771650"/>
                <a:gd name="connsiteX177" fmla="*/ 404622 w 1676400"/>
                <a:gd name="connsiteY177" fmla="*/ 781812 h 1771650"/>
                <a:gd name="connsiteX178" fmla="*/ 411956 w 1676400"/>
                <a:gd name="connsiteY178" fmla="*/ 782098 h 1771650"/>
                <a:gd name="connsiteX179" fmla="*/ 418624 w 1676400"/>
                <a:gd name="connsiteY179" fmla="*/ 776954 h 1771650"/>
                <a:gd name="connsiteX180" fmla="*/ 429673 w 1676400"/>
                <a:gd name="connsiteY180" fmla="*/ 754856 h 1771650"/>
                <a:gd name="connsiteX181" fmla="*/ 428530 w 1676400"/>
                <a:gd name="connsiteY181" fmla="*/ 716185 h 1771650"/>
                <a:gd name="connsiteX182" fmla="*/ 431387 w 1676400"/>
                <a:gd name="connsiteY182" fmla="*/ 710946 h 1771650"/>
                <a:gd name="connsiteX183" fmla="*/ 460534 w 1676400"/>
                <a:gd name="connsiteY183" fmla="*/ 706279 h 1771650"/>
                <a:gd name="connsiteX184" fmla="*/ 480727 w 1676400"/>
                <a:gd name="connsiteY184" fmla="*/ 714756 h 1771650"/>
                <a:gd name="connsiteX185" fmla="*/ 498348 w 1676400"/>
                <a:gd name="connsiteY185" fmla="*/ 713423 h 1771650"/>
                <a:gd name="connsiteX186" fmla="*/ 497681 w 1676400"/>
                <a:gd name="connsiteY186" fmla="*/ 715327 h 1771650"/>
                <a:gd name="connsiteX187" fmla="*/ 509778 w 1676400"/>
                <a:gd name="connsiteY187" fmla="*/ 720185 h 1771650"/>
                <a:gd name="connsiteX188" fmla="*/ 513683 w 1676400"/>
                <a:gd name="connsiteY188" fmla="*/ 727139 h 1771650"/>
                <a:gd name="connsiteX189" fmla="*/ 525018 w 1676400"/>
                <a:gd name="connsiteY189" fmla="*/ 724948 h 1771650"/>
                <a:gd name="connsiteX190" fmla="*/ 525304 w 1676400"/>
                <a:gd name="connsiteY190" fmla="*/ 727139 h 1771650"/>
                <a:gd name="connsiteX191" fmla="*/ 531590 w 1676400"/>
                <a:gd name="connsiteY191" fmla="*/ 728663 h 1771650"/>
                <a:gd name="connsiteX192" fmla="*/ 542735 w 1676400"/>
                <a:gd name="connsiteY192" fmla="*/ 710565 h 1771650"/>
                <a:gd name="connsiteX193" fmla="*/ 552545 w 1676400"/>
                <a:gd name="connsiteY193" fmla="*/ 711613 h 1771650"/>
                <a:gd name="connsiteX194" fmla="*/ 559403 w 1676400"/>
                <a:gd name="connsiteY194" fmla="*/ 707517 h 1771650"/>
                <a:gd name="connsiteX195" fmla="*/ 567595 w 1676400"/>
                <a:gd name="connsiteY195" fmla="*/ 712756 h 1771650"/>
                <a:gd name="connsiteX196" fmla="*/ 572072 w 1676400"/>
                <a:gd name="connsiteY196" fmla="*/ 704850 h 1771650"/>
                <a:gd name="connsiteX197" fmla="*/ 574929 w 1676400"/>
                <a:gd name="connsiteY197" fmla="*/ 706279 h 1771650"/>
                <a:gd name="connsiteX198" fmla="*/ 572834 w 1676400"/>
                <a:gd name="connsiteY198" fmla="*/ 710660 h 1771650"/>
                <a:gd name="connsiteX199" fmla="*/ 578168 w 1676400"/>
                <a:gd name="connsiteY199" fmla="*/ 712089 h 1771650"/>
                <a:gd name="connsiteX200" fmla="*/ 584359 w 1676400"/>
                <a:gd name="connsiteY200" fmla="*/ 719519 h 1771650"/>
                <a:gd name="connsiteX201" fmla="*/ 583120 w 1676400"/>
                <a:gd name="connsiteY201" fmla="*/ 721138 h 1771650"/>
                <a:gd name="connsiteX202" fmla="*/ 597599 w 1676400"/>
                <a:gd name="connsiteY202" fmla="*/ 730758 h 1771650"/>
                <a:gd name="connsiteX203" fmla="*/ 605504 w 1676400"/>
                <a:gd name="connsiteY203" fmla="*/ 732663 h 1771650"/>
                <a:gd name="connsiteX204" fmla="*/ 627412 w 1676400"/>
                <a:gd name="connsiteY204" fmla="*/ 728186 h 1771650"/>
                <a:gd name="connsiteX205" fmla="*/ 633412 w 1676400"/>
                <a:gd name="connsiteY205" fmla="*/ 722281 h 1771650"/>
                <a:gd name="connsiteX206" fmla="*/ 596837 w 1676400"/>
                <a:gd name="connsiteY206" fmla="*/ 698468 h 1771650"/>
                <a:gd name="connsiteX207" fmla="*/ 592836 w 1676400"/>
                <a:gd name="connsiteY207" fmla="*/ 687324 h 1771650"/>
                <a:gd name="connsiteX208" fmla="*/ 600170 w 1676400"/>
                <a:gd name="connsiteY208" fmla="*/ 685705 h 1771650"/>
                <a:gd name="connsiteX209" fmla="*/ 593122 w 1676400"/>
                <a:gd name="connsiteY209" fmla="*/ 673989 h 1771650"/>
                <a:gd name="connsiteX210" fmla="*/ 599408 w 1676400"/>
                <a:gd name="connsiteY210" fmla="*/ 665321 h 1771650"/>
                <a:gd name="connsiteX211" fmla="*/ 614743 w 1676400"/>
                <a:gd name="connsiteY211" fmla="*/ 658559 h 1771650"/>
                <a:gd name="connsiteX212" fmla="*/ 621983 w 1676400"/>
                <a:gd name="connsiteY212" fmla="*/ 658844 h 1771650"/>
                <a:gd name="connsiteX213" fmla="*/ 625316 w 1676400"/>
                <a:gd name="connsiteY213" fmla="*/ 653129 h 1771650"/>
                <a:gd name="connsiteX214" fmla="*/ 636080 w 1676400"/>
                <a:gd name="connsiteY214" fmla="*/ 668465 h 1771650"/>
                <a:gd name="connsiteX215" fmla="*/ 640366 w 1676400"/>
                <a:gd name="connsiteY215" fmla="*/ 661225 h 1771650"/>
                <a:gd name="connsiteX216" fmla="*/ 639509 w 1676400"/>
                <a:gd name="connsiteY216" fmla="*/ 657035 h 1771650"/>
                <a:gd name="connsiteX217" fmla="*/ 643414 w 1676400"/>
                <a:gd name="connsiteY217" fmla="*/ 655034 h 1771650"/>
                <a:gd name="connsiteX218" fmla="*/ 668845 w 1676400"/>
                <a:gd name="connsiteY218" fmla="*/ 665321 h 1771650"/>
                <a:gd name="connsiteX219" fmla="*/ 685800 w 1676400"/>
                <a:gd name="connsiteY219" fmla="*/ 656368 h 1771650"/>
                <a:gd name="connsiteX220" fmla="*/ 687038 w 1676400"/>
                <a:gd name="connsiteY220" fmla="*/ 645795 h 1771650"/>
                <a:gd name="connsiteX221" fmla="*/ 699230 w 1676400"/>
                <a:gd name="connsiteY221" fmla="*/ 616934 h 1771650"/>
                <a:gd name="connsiteX222" fmla="*/ 693896 w 1676400"/>
                <a:gd name="connsiteY222" fmla="*/ 613791 h 1771650"/>
                <a:gd name="connsiteX223" fmla="*/ 693039 w 1676400"/>
                <a:gd name="connsiteY223" fmla="*/ 606362 h 1771650"/>
                <a:gd name="connsiteX224" fmla="*/ 699421 w 1676400"/>
                <a:gd name="connsiteY224" fmla="*/ 603599 h 1771650"/>
                <a:gd name="connsiteX225" fmla="*/ 706945 w 1676400"/>
                <a:gd name="connsiteY225" fmla="*/ 591217 h 1771650"/>
                <a:gd name="connsiteX226" fmla="*/ 716470 w 1676400"/>
                <a:gd name="connsiteY226" fmla="*/ 587312 h 1771650"/>
                <a:gd name="connsiteX227" fmla="*/ 715899 w 1676400"/>
                <a:gd name="connsiteY227" fmla="*/ 574167 h 1771650"/>
                <a:gd name="connsiteX228" fmla="*/ 705612 w 1676400"/>
                <a:gd name="connsiteY228" fmla="*/ 571976 h 1771650"/>
                <a:gd name="connsiteX229" fmla="*/ 696944 w 1676400"/>
                <a:gd name="connsiteY229" fmla="*/ 565214 h 1771650"/>
                <a:gd name="connsiteX230" fmla="*/ 694563 w 1676400"/>
                <a:gd name="connsiteY230" fmla="*/ 553307 h 1771650"/>
                <a:gd name="connsiteX231" fmla="*/ 710089 w 1676400"/>
                <a:gd name="connsiteY231" fmla="*/ 542735 h 1771650"/>
                <a:gd name="connsiteX232" fmla="*/ 717042 w 1676400"/>
                <a:gd name="connsiteY232" fmla="*/ 522351 h 1771650"/>
                <a:gd name="connsiteX233" fmla="*/ 726948 w 1676400"/>
                <a:gd name="connsiteY233" fmla="*/ 515017 h 1771650"/>
                <a:gd name="connsiteX234" fmla="*/ 725710 w 1676400"/>
                <a:gd name="connsiteY234" fmla="*/ 506825 h 1771650"/>
                <a:gd name="connsiteX235" fmla="*/ 737235 w 1676400"/>
                <a:gd name="connsiteY235" fmla="*/ 502920 h 1771650"/>
                <a:gd name="connsiteX236" fmla="*/ 757047 w 1676400"/>
                <a:gd name="connsiteY236" fmla="*/ 481679 h 1771650"/>
                <a:gd name="connsiteX237" fmla="*/ 767905 w 1676400"/>
                <a:gd name="connsiteY237" fmla="*/ 477774 h 1771650"/>
                <a:gd name="connsiteX238" fmla="*/ 785146 w 1676400"/>
                <a:gd name="connsiteY238" fmla="*/ 500825 h 1771650"/>
                <a:gd name="connsiteX239" fmla="*/ 783431 w 1676400"/>
                <a:gd name="connsiteY239" fmla="*/ 501872 h 1771650"/>
                <a:gd name="connsiteX240" fmla="*/ 792766 w 1676400"/>
                <a:gd name="connsiteY240" fmla="*/ 508444 h 1771650"/>
                <a:gd name="connsiteX241" fmla="*/ 788289 w 1676400"/>
                <a:gd name="connsiteY241" fmla="*/ 514160 h 1771650"/>
                <a:gd name="connsiteX242" fmla="*/ 793433 w 1676400"/>
                <a:gd name="connsiteY242" fmla="*/ 516350 h 1771650"/>
                <a:gd name="connsiteX243" fmla="*/ 796957 w 1676400"/>
                <a:gd name="connsiteY243" fmla="*/ 512921 h 1771650"/>
                <a:gd name="connsiteX244" fmla="*/ 799052 w 1676400"/>
                <a:gd name="connsiteY244" fmla="*/ 514731 h 1771650"/>
                <a:gd name="connsiteX245" fmla="*/ 792956 w 1676400"/>
                <a:gd name="connsiteY245" fmla="*/ 520256 h 1771650"/>
                <a:gd name="connsiteX246" fmla="*/ 798576 w 1676400"/>
                <a:gd name="connsiteY246" fmla="*/ 521494 h 1771650"/>
                <a:gd name="connsiteX247" fmla="*/ 795242 w 1676400"/>
                <a:gd name="connsiteY247" fmla="*/ 539782 h 1771650"/>
                <a:gd name="connsiteX248" fmla="*/ 799624 w 1676400"/>
                <a:gd name="connsiteY248" fmla="*/ 552355 h 1771650"/>
                <a:gd name="connsiteX249" fmla="*/ 810959 w 1676400"/>
                <a:gd name="connsiteY249" fmla="*/ 543687 h 1771650"/>
                <a:gd name="connsiteX250" fmla="*/ 819626 w 1676400"/>
                <a:gd name="connsiteY250" fmla="*/ 547973 h 1771650"/>
                <a:gd name="connsiteX251" fmla="*/ 822484 w 1676400"/>
                <a:gd name="connsiteY251" fmla="*/ 536162 h 1771650"/>
                <a:gd name="connsiteX252" fmla="*/ 825722 w 1676400"/>
                <a:gd name="connsiteY252" fmla="*/ 535210 h 1771650"/>
                <a:gd name="connsiteX253" fmla="*/ 828008 w 1676400"/>
                <a:gd name="connsiteY253" fmla="*/ 539306 h 1771650"/>
                <a:gd name="connsiteX254" fmla="*/ 832485 w 1676400"/>
                <a:gd name="connsiteY254" fmla="*/ 537305 h 1771650"/>
                <a:gd name="connsiteX255" fmla="*/ 834962 w 1676400"/>
                <a:gd name="connsiteY255" fmla="*/ 545021 h 1771650"/>
                <a:gd name="connsiteX256" fmla="*/ 838486 w 1676400"/>
                <a:gd name="connsiteY256" fmla="*/ 543877 h 1771650"/>
                <a:gd name="connsiteX257" fmla="*/ 843343 w 1676400"/>
                <a:gd name="connsiteY257" fmla="*/ 548164 h 1771650"/>
                <a:gd name="connsiteX258" fmla="*/ 849059 w 1676400"/>
                <a:gd name="connsiteY258" fmla="*/ 545687 h 1771650"/>
                <a:gd name="connsiteX259" fmla="*/ 846201 w 1676400"/>
                <a:gd name="connsiteY259" fmla="*/ 537591 h 1771650"/>
                <a:gd name="connsiteX260" fmla="*/ 854107 w 1676400"/>
                <a:gd name="connsiteY260" fmla="*/ 528352 h 1771650"/>
                <a:gd name="connsiteX261" fmla="*/ 855535 w 1676400"/>
                <a:gd name="connsiteY261" fmla="*/ 518731 h 1771650"/>
                <a:gd name="connsiteX262" fmla="*/ 871442 w 1676400"/>
                <a:gd name="connsiteY262" fmla="*/ 513112 h 1771650"/>
                <a:gd name="connsiteX263" fmla="*/ 873824 w 1676400"/>
                <a:gd name="connsiteY263" fmla="*/ 491014 h 1771650"/>
                <a:gd name="connsiteX264" fmla="*/ 894016 w 1676400"/>
                <a:gd name="connsiteY264" fmla="*/ 490442 h 1771650"/>
                <a:gd name="connsiteX265" fmla="*/ 894302 w 1676400"/>
                <a:gd name="connsiteY265" fmla="*/ 487108 h 1771650"/>
                <a:gd name="connsiteX266" fmla="*/ 923353 w 1676400"/>
                <a:gd name="connsiteY266" fmla="*/ 481012 h 1771650"/>
                <a:gd name="connsiteX267" fmla="*/ 928973 w 1676400"/>
                <a:gd name="connsiteY267" fmla="*/ 474535 h 1771650"/>
                <a:gd name="connsiteX268" fmla="*/ 949357 w 1676400"/>
                <a:gd name="connsiteY268" fmla="*/ 470440 h 1771650"/>
                <a:gd name="connsiteX269" fmla="*/ 952405 w 1676400"/>
                <a:gd name="connsiteY269" fmla="*/ 467963 h 1771650"/>
                <a:gd name="connsiteX270" fmla="*/ 947166 w 1676400"/>
                <a:gd name="connsiteY270" fmla="*/ 460248 h 1771650"/>
                <a:gd name="connsiteX271" fmla="*/ 950690 w 1676400"/>
                <a:gd name="connsiteY271" fmla="*/ 456724 h 1771650"/>
                <a:gd name="connsiteX272" fmla="*/ 961739 w 1676400"/>
                <a:gd name="connsiteY272" fmla="*/ 456248 h 1771650"/>
                <a:gd name="connsiteX273" fmla="*/ 962882 w 1676400"/>
                <a:gd name="connsiteY273" fmla="*/ 452247 h 1771650"/>
                <a:gd name="connsiteX274" fmla="*/ 972979 w 1676400"/>
                <a:gd name="connsiteY274" fmla="*/ 448818 h 1771650"/>
                <a:gd name="connsiteX275" fmla="*/ 980503 w 1676400"/>
                <a:gd name="connsiteY275" fmla="*/ 442627 h 1771650"/>
                <a:gd name="connsiteX276" fmla="*/ 990314 w 1676400"/>
                <a:gd name="connsiteY276" fmla="*/ 443484 h 1771650"/>
                <a:gd name="connsiteX277" fmla="*/ 999268 w 1676400"/>
                <a:gd name="connsiteY277" fmla="*/ 449866 h 1771650"/>
                <a:gd name="connsiteX278" fmla="*/ 1010984 w 1676400"/>
                <a:gd name="connsiteY278" fmla="*/ 447675 h 1771650"/>
                <a:gd name="connsiteX279" fmla="*/ 1013841 w 1676400"/>
                <a:gd name="connsiteY279" fmla="*/ 444627 h 1771650"/>
                <a:gd name="connsiteX280" fmla="*/ 1022604 w 1676400"/>
                <a:gd name="connsiteY280" fmla="*/ 444437 h 1771650"/>
                <a:gd name="connsiteX281" fmla="*/ 1026414 w 1676400"/>
                <a:gd name="connsiteY281" fmla="*/ 435959 h 1771650"/>
                <a:gd name="connsiteX282" fmla="*/ 1020128 w 1676400"/>
                <a:gd name="connsiteY282" fmla="*/ 424529 h 1771650"/>
                <a:gd name="connsiteX283" fmla="*/ 1021270 w 1676400"/>
                <a:gd name="connsiteY283" fmla="*/ 397192 h 1771650"/>
                <a:gd name="connsiteX284" fmla="*/ 1027271 w 1676400"/>
                <a:gd name="connsiteY284" fmla="*/ 381381 h 1771650"/>
                <a:gd name="connsiteX285" fmla="*/ 1036701 w 1676400"/>
                <a:gd name="connsiteY285" fmla="*/ 372904 h 1771650"/>
                <a:gd name="connsiteX286" fmla="*/ 1043654 w 1676400"/>
                <a:gd name="connsiteY286" fmla="*/ 351758 h 1771650"/>
                <a:gd name="connsiteX287" fmla="*/ 1059561 w 1676400"/>
                <a:gd name="connsiteY287" fmla="*/ 349472 h 1771650"/>
                <a:gd name="connsiteX288" fmla="*/ 1070705 w 1676400"/>
                <a:gd name="connsiteY288" fmla="*/ 356235 h 1771650"/>
                <a:gd name="connsiteX289" fmla="*/ 1103185 w 1676400"/>
                <a:gd name="connsiteY289" fmla="*/ 340519 h 1771650"/>
                <a:gd name="connsiteX290" fmla="*/ 1135380 w 1676400"/>
                <a:gd name="connsiteY290" fmla="*/ 331660 h 1771650"/>
                <a:gd name="connsiteX291" fmla="*/ 1140523 w 1676400"/>
                <a:gd name="connsiteY291" fmla="*/ 312325 h 1771650"/>
                <a:gd name="connsiteX292" fmla="*/ 1137666 w 1676400"/>
                <a:gd name="connsiteY292" fmla="*/ 300895 h 1771650"/>
                <a:gd name="connsiteX293" fmla="*/ 1149668 w 1676400"/>
                <a:gd name="connsiteY293" fmla="*/ 290227 h 1771650"/>
                <a:gd name="connsiteX294" fmla="*/ 1149286 w 1676400"/>
                <a:gd name="connsiteY294" fmla="*/ 276892 h 1771650"/>
                <a:gd name="connsiteX295" fmla="*/ 1162717 w 1676400"/>
                <a:gd name="connsiteY295" fmla="*/ 262128 h 1771650"/>
                <a:gd name="connsiteX296" fmla="*/ 1184243 w 1676400"/>
                <a:gd name="connsiteY296" fmla="*/ 250317 h 1771650"/>
                <a:gd name="connsiteX297" fmla="*/ 1186148 w 1676400"/>
                <a:gd name="connsiteY297" fmla="*/ 240125 h 1771650"/>
                <a:gd name="connsiteX298" fmla="*/ 1199293 w 1676400"/>
                <a:gd name="connsiteY298" fmla="*/ 232696 h 1771650"/>
                <a:gd name="connsiteX299" fmla="*/ 1203293 w 1676400"/>
                <a:gd name="connsiteY299" fmla="*/ 226885 h 1771650"/>
                <a:gd name="connsiteX300" fmla="*/ 1204246 w 1676400"/>
                <a:gd name="connsiteY300" fmla="*/ 214884 h 1771650"/>
                <a:gd name="connsiteX301" fmla="*/ 1198531 w 1676400"/>
                <a:gd name="connsiteY301" fmla="*/ 212788 h 1771650"/>
                <a:gd name="connsiteX302" fmla="*/ 1204627 w 1676400"/>
                <a:gd name="connsiteY302" fmla="*/ 197072 h 1771650"/>
                <a:gd name="connsiteX303" fmla="*/ 1212914 w 1676400"/>
                <a:gd name="connsiteY303" fmla="*/ 186309 h 1771650"/>
                <a:gd name="connsiteX304" fmla="*/ 1213390 w 1676400"/>
                <a:gd name="connsiteY304" fmla="*/ 180213 h 1771650"/>
                <a:gd name="connsiteX305" fmla="*/ 1201960 w 1676400"/>
                <a:gd name="connsiteY305" fmla="*/ 177451 h 1771650"/>
                <a:gd name="connsiteX306" fmla="*/ 1191292 w 1676400"/>
                <a:gd name="connsiteY306" fmla="*/ 170497 h 1771650"/>
                <a:gd name="connsiteX307" fmla="*/ 1197007 w 1676400"/>
                <a:gd name="connsiteY307" fmla="*/ 166497 h 1771650"/>
                <a:gd name="connsiteX308" fmla="*/ 1201388 w 1676400"/>
                <a:gd name="connsiteY308" fmla="*/ 166973 h 1771650"/>
                <a:gd name="connsiteX309" fmla="*/ 1218248 w 1676400"/>
                <a:gd name="connsiteY309" fmla="*/ 160210 h 1771650"/>
                <a:gd name="connsiteX310" fmla="*/ 1224344 w 1676400"/>
                <a:gd name="connsiteY310" fmla="*/ 145828 h 1771650"/>
                <a:gd name="connsiteX311" fmla="*/ 1228915 w 1676400"/>
                <a:gd name="connsiteY311" fmla="*/ 144113 h 1771650"/>
                <a:gd name="connsiteX312" fmla="*/ 1230630 w 1676400"/>
                <a:gd name="connsiteY312" fmla="*/ 136017 h 1771650"/>
                <a:gd name="connsiteX313" fmla="*/ 1231011 w 1676400"/>
                <a:gd name="connsiteY313" fmla="*/ 114871 h 1771650"/>
                <a:gd name="connsiteX314" fmla="*/ 1225582 w 1676400"/>
                <a:gd name="connsiteY314" fmla="*/ 104775 h 1771650"/>
                <a:gd name="connsiteX315" fmla="*/ 1228344 w 1676400"/>
                <a:gd name="connsiteY315" fmla="*/ 104394 h 1771650"/>
                <a:gd name="connsiteX316" fmla="*/ 1229582 w 1676400"/>
                <a:gd name="connsiteY316" fmla="*/ 97250 h 1771650"/>
                <a:gd name="connsiteX317" fmla="*/ 1230154 w 1676400"/>
                <a:gd name="connsiteY317" fmla="*/ 91440 h 1771650"/>
                <a:gd name="connsiteX318" fmla="*/ 1225868 w 1676400"/>
                <a:gd name="connsiteY318" fmla="*/ 79057 h 1771650"/>
                <a:gd name="connsiteX319" fmla="*/ 1229011 w 1676400"/>
                <a:gd name="connsiteY319" fmla="*/ 69913 h 1771650"/>
                <a:gd name="connsiteX320" fmla="*/ 1223772 w 1676400"/>
                <a:gd name="connsiteY320" fmla="*/ 64103 h 1771650"/>
                <a:gd name="connsiteX321" fmla="*/ 1223581 w 1676400"/>
                <a:gd name="connsiteY321" fmla="*/ 54197 h 1771650"/>
                <a:gd name="connsiteX322" fmla="*/ 1214342 w 1676400"/>
                <a:gd name="connsiteY322" fmla="*/ 50006 h 1771650"/>
                <a:gd name="connsiteX323" fmla="*/ 1203579 w 1676400"/>
                <a:gd name="connsiteY323" fmla="*/ 38290 h 1771650"/>
                <a:gd name="connsiteX324" fmla="*/ 1209008 w 1676400"/>
                <a:gd name="connsiteY324" fmla="*/ 32766 h 1771650"/>
                <a:gd name="connsiteX325" fmla="*/ 1223391 w 1676400"/>
                <a:gd name="connsiteY325" fmla="*/ 28575 h 1771650"/>
                <a:gd name="connsiteX326" fmla="*/ 1257205 w 1676400"/>
                <a:gd name="connsiteY326" fmla="*/ 39243 h 1771650"/>
                <a:gd name="connsiteX327" fmla="*/ 1278160 w 1676400"/>
                <a:gd name="connsiteY327" fmla="*/ 32671 h 1771650"/>
                <a:gd name="connsiteX328" fmla="*/ 1302353 w 1676400"/>
                <a:gd name="connsiteY328" fmla="*/ 36766 h 1771650"/>
                <a:gd name="connsiteX329" fmla="*/ 1337691 w 1676400"/>
                <a:gd name="connsiteY329" fmla="*/ 23336 h 1771650"/>
                <a:gd name="connsiteX330" fmla="*/ 1356741 w 1676400"/>
                <a:gd name="connsiteY330" fmla="*/ 11620 h 1771650"/>
                <a:gd name="connsiteX331" fmla="*/ 1366552 w 1676400"/>
                <a:gd name="connsiteY331" fmla="*/ 9525 h 1771650"/>
                <a:gd name="connsiteX332" fmla="*/ 1395222 w 1676400"/>
                <a:gd name="connsiteY332" fmla="*/ 20193 h 1771650"/>
                <a:gd name="connsiteX333" fmla="*/ 1399889 w 1676400"/>
                <a:gd name="connsiteY333" fmla="*/ 19240 h 1771650"/>
                <a:gd name="connsiteX334" fmla="*/ 1407414 w 1676400"/>
                <a:gd name="connsiteY334" fmla="*/ 22288 h 1771650"/>
                <a:gd name="connsiteX335" fmla="*/ 1413224 w 1676400"/>
                <a:gd name="connsiteY335" fmla="*/ 26289 h 1771650"/>
                <a:gd name="connsiteX336" fmla="*/ 1413224 w 1676400"/>
                <a:gd name="connsiteY336" fmla="*/ 34385 h 1771650"/>
                <a:gd name="connsiteX337" fmla="*/ 1419035 w 1676400"/>
                <a:gd name="connsiteY337" fmla="*/ 36671 h 1771650"/>
                <a:gd name="connsiteX338" fmla="*/ 1422178 w 1676400"/>
                <a:gd name="connsiteY338" fmla="*/ 43148 h 1771650"/>
                <a:gd name="connsiteX339" fmla="*/ 1427988 w 1676400"/>
                <a:gd name="connsiteY339" fmla="*/ 47244 h 1771650"/>
                <a:gd name="connsiteX340" fmla="*/ 1436180 w 1676400"/>
                <a:gd name="connsiteY340" fmla="*/ 48006 h 1771650"/>
                <a:gd name="connsiteX341" fmla="*/ 1441704 w 1676400"/>
                <a:gd name="connsiteY341" fmla="*/ 44386 h 1771650"/>
                <a:gd name="connsiteX342" fmla="*/ 1458087 w 1676400"/>
                <a:gd name="connsiteY342" fmla="*/ 53721 h 1771650"/>
                <a:gd name="connsiteX343" fmla="*/ 1467802 w 1676400"/>
                <a:gd name="connsiteY343" fmla="*/ 48006 h 1771650"/>
                <a:gd name="connsiteX344" fmla="*/ 1470755 w 1676400"/>
                <a:gd name="connsiteY344" fmla="*/ 53530 h 1771650"/>
                <a:gd name="connsiteX345" fmla="*/ 1482471 w 1676400"/>
                <a:gd name="connsiteY345" fmla="*/ 54197 h 1771650"/>
                <a:gd name="connsiteX346" fmla="*/ 1490567 w 1676400"/>
                <a:gd name="connsiteY346" fmla="*/ 58198 h 1771650"/>
                <a:gd name="connsiteX347" fmla="*/ 1496663 w 1676400"/>
                <a:gd name="connsiteY347" fmla="*/ 64198 h 1771650"/>
                <a:gd name="connsiteX348" fmla="*/ 1518761 w 1676400"/>
                <a:gd name="connsiteY348" fmla="*/ 75343 h 1771650"/>
                <a:gd name="connsiteX349" fmla="*/ 1524095 w 1676400"/>
                <a:gd name="connsiteY349" fmla="*/ 82105 h 1771650"/>
                <a:gd name="connsiteX350" fmla="*/ 1523048 w 1676400"/>
                <a:gd name="connsiteY350" fmla="*/ 92583 h 1771650"/>
                <a:gd name="connsiteX351" fmla="*/ 1529620 w 1676400"/>
                <a:gd name="connsiteY351" fmla="*/ 95917 h 1771650"/>
                <a:gd name="connsiteX352" fmla="*/ 1537240 w 1676400"/>
                <a:gd name="connsiteY352" fmla="*/ 106966 h 1771650"/>
                <a:gd name="connsiteX353" fmla="*/ 1534477 w 1676400"/>
                <a:gd name="connsiteY353" fmla="*/ 118015 h 1771650"/>
                <a:gd name="connsiteX354" fmla="*/ 1524190 w 1676400"/>
                <a:gd name="connsiteY354" fmla="*/ 133921 h 1771650"/>
                <a:gd name="connsiteX355" fmla="*/ 1519619 w 1676400"/>
                <a:gd name="connsiteY355" fmla="*/ 164973 h 1771650"/>
                <a:gd name="connsiteX356" fmla="*/ 1513046 w 1676400"/>
                <a:gd name="connsiteY356" fmla="*/ 172212 h 1771650"/>
                <a:gd name="connsiteX357" fmla="*/ 1512856 w 1676400"/>
                <a:gd name="connsiteY357" fmla="*/ 177165 h 1771650"/>
                <a:gd name="connsiteX358" fmla="*/ 1502188 w 1676400"/>
                <a:gd name="connsiteY358" fmla="*/ 180880 h 1771650"/>
                <a:gd name="connsiteX359" fmla="*/ 1493806 w 1676400"/>
                <a:gd name="connsiteY359" fmla="*/ 179356 h 1771650"/>
                <a:gd name="connsiteX360" fmla="*/ 1485329 w 1676400"/>
                <a:gd name="connsiteY360" fmla="*/ 185356 h 1771650"/>
                <a:gd name="connsiteX361" fmla="*/ 1498473 w 1676400"/>
                <a:gd name="connsiteY361" fmla="*/ 193262 h 1771650"/>
                <a:gd name="connsiteX362" fmla="*/ 1519238 w 1676400"/>
                <a:gd name="connsiteY362" fmla="*/ 211836 h 1771650"/>
                <a:gd name="connsiteX363" fmla="*/ 1532287 w 1676400"/>
                <a:gd name="connsiteY363" fmla="*/ 211645 h 1771650"/>
                <a:gd name="connsiteX364" fmla="*/ 1537526 w 1676400"/>
                <a:gd name="connsiteY364" fmla="*/ 215075 h 1771650"/>
                <a:gd name="connsiteX365" fmla="*/ 1549527 w 1676400"/>
                <a:gd name="connsiteY365" fmla="*/ 215741 h 1771650"/>
                <a:gd name="connsiteX366" fmla="*/ 1586294 w 1676400"/>
                <a:gd name="connsiteY366" fmla="*/ 230314 h 1771650"/>
                <a:gd name="connsiteX367" fmla="*/ 1582484 w 1676400"/>
                <a:gd name="connsiteY367" fmla="*/ 246316 h 1771650"/>
                <a:gd name="connsiteX368" fmla="*/ 1592294 w 1676400"/>
                <a:gd name="connsiteY368" fmla="*/ 239839 h 1771650"/>
                <a:gd name="connsiteX369" fmla="*/ 1600962 w 1676400"/>
                <a:gd name="connsiteY369" fmla="*/ 237934 h 1771650"/>
                <a:gd name="connsiteX370" fmla="*/ 1600105 w 1676400"/>
                <a:gd name="connsiteY370" fmla="*/ 246697 h 1771650"/>
                <a:gd name="connsiteX371" fmla="*/ 1606391 w 1676400"/>
                <a:gd name="connsiteY371" fmla="*/ 246793 h 1771650"/>
                <a:gd name="connsiteX372" fmla="*/ 1606010 w 1676400"/>
                <a:gd name="connsiteY372" fmla="*/ 255841 h 1771650"/>
                <a:gd name="connsiteX373" fmla="*/ 1597819 w 1676400"/>
                <a:gd name="connsiteY373" fmla="*/ 260699 h 1771650"/>
                <a:gd name="connsiteX374" fmla="*/ 1598390 w 1676400"/>
                <a:gd name="connsiteY374" fmla="*/ 267367 h 1771650"/>
                <a:gd name="connsiteX375" fmla="*/ 1588960 w 1676400"/>
                <a:gd name="connsiteY375" fmla="*/ 269081 h 1771650"/>
                <a:gd name="connsiteX376" fmla="*/ 1589818 w 1676400"/>
                <a:gd name="connsiteY376" fmla="*/ 273463 h 1771650"/>
                <a:gd name="connsiteX377" fmla="*/ 1593723 w 1676400"/>
                <a:gd name="connsiteY377" fmla="*/ 274891 h 1771650"/>
                <a:gd name="connsiteX378" fmla="*/ 1588865 w 1676400"/>
                <a:gd name="connsiteY378" fmla="*/ 281273 h 1771650"/>
                <a:gd name="connsiteX379" fmla="*/ 1595056 w 1676400"/>
                <a:gd name="connsiteY379" fmla="*/ 297561 h 1771650"/>
                <a:gd name="connsiteX380" fmla="*/ 1607153 w 1676400"/>
                <a:gd name="connsiteY380" fmla="*/ 297371 h 1771650"/>
                <a:gd name="connsiteX381" fmla="*/ 1616297 w 1676400"/>
                <a:gd name="connsiteY381" fmla="*/ 301371 h 1771650"/>
                <a:gd name="connsiteX382" fmla="*/ 1617440 w 1676400"/>
                <a:gd name="connsiteY382" fmla="*/ 304800 h 1771650"/>
                <a:gd name="connsiteX383" fmla="*/ 1643825 w 1676400"/>
                <a:gd name="connsiteY383" fmla="*/ 302514 h 1771650"/>
                <a:gd name="connsiteX384" fmla="*/ 1658398 w 1676400"/>
                <a:gd name="connsiteY384" fmla="*/ 304895 h 1771650"/>
                <a:gd name="connsiteX385" fmla="*/ 1669923 w 1676400"/>
                <a:gd name="connsiteY385" fmla="*/ 315182 h 1771650"/>
                <a:gd name="connsiteX386" fmla="*/ 1669923 w 1676400"/>
                <a:gd name="connsiteY386" fmla="*/ 320516 h 1771650"/>
                <a:gd name="connsiteX387" fmla="*/ 1640681 w 1676400"/>
                <a:gd name="connsiteY387" fmla="*/ 324231 h 1771650"/>
                <a:gd name="connsiteX388" fmla="*/ 1639443 w 1676400"/>
                <a:gd name="connsiteY388" fmla="*/ 338614 h 1771650"/>
                <a:gd name="connsiteX389" fmla="*/ 1637633 w 1676400"/>
                <a:gd name="connsiteY389" fmla="*/ 338614 h 1771650"/>
                <a:gd name="connsiteX390" fmla="*/ 1637252 w 1676400"/>
                <a:gd name="connsiteY390" fmla="*/ 343948 h 1771650"/>
                <a:gd name="connsiteX391" fmla="*/ 1634871 w 1676400"/>
                <a:gd name="connsiteY391" fmla="*/ 344138 h 1771650"/>
                <a:gd name="connsiteX392" fmla="*/ 1636300 w 1676400"/>
                <a:gd name="connsiteY392" fmla="*/ 359092 h 1771650"/>
                <a:gd name="connsiteX393" fmla="*/ 1632014 w 1676400"/>
                <a:gd name="connsiteY393" fmla="*/ 361283 h 1771650"/>
                <a:gd name="connsiteX394" fmla="*/ 1636490 w 1676400"/>
                <a:gd name="connsiteY394" fmla="*/ 379381 h 1771650"/>
                <a:gd name="connsiteX395" fmla="*/ 1624489 w 1676400"/>
                <a:gd name="connsiteY395" fmla="*/ 389287 h 1771650"/>
                <a:gd name="connsiteX396" fmla="*/ 1622869 w 1676400"/>
                <a:gd name="connsiteY396" fmla="*/ 397573 h 1771650"/>
                <a:gd name="connsiteX397" fmla="*/ 1614202 w 1676400"/>
                <a:gd name="connsiteY397" fmla="*/ 401383 h 1771650"/>
                <a:gd name="connsiteX398" fmla="*/ 1615059 w 1676400"/>
                <a:gd name="connsiteY398" fmla="*/ 409385 h 1771650"/>
                <a:gd name="connsiteX399" fmla="*/ 1611344 w 1676400"/>
                <a:gd name="connsiteY399" fmla="*/ 425101 h 1771650"/>
                <a:gd name="connsiteX400" fmla="*/ 1599248 w 1676400"/>
                <a:gd name="connsiteY400" fmla="*/ 425291 h 1771650"/>
                <a:gd name="connsiteX401" fmla="*/ 1603724 w 1676400"/>
                <a:gd name="connsiteY401" fmla="*/ 431959 h 1771650"/>
                <a:gd name="connsiteX402" fmla="*/ 1616964 w 1676400"/>
                <a:gd name="connsiteY402" fmla="*/ 435007 h 1771650"/>
                <a:gd name="connsiteX403" fmla="*/ 1626965 w 1676400"/>
                <a:gd name="connsiteY403" fmla="*/ 443103 h 1771650"/>
                <a:gd name="connsiteX404" fmla="*/ 1613059 w 1676400"/>
                <a:gd name="connsiteY404" fmla="*/ 465106 h 1771650"/>
                <a:gd name="connsiteX405" fmla="*/ 1616869 w 1676400"/>
                <a:gd name="connsiteY405" fmla="*/ 475488 h 1771650"/>
                <a:gd name="connsiteX406" fmla="*/ 1614773 w 1676400"/>
                <a:gd name="connsiteY406" fmla="*/ 484441 h 1771650"/>
                <a:gd name="connsiteX407" fmla="*/ 1606106 w 1676400"/>
                <a:gd name="connsiteY407" fmla="*/ 490728 h 1771650"/>
                <a:gd name="connsiteX408" fmla="*/ 1604010 w 1676400"/>
                <a:gd name="connsiteY408" fmla="*/ 498253 h 1771650"/>
                <a:gd name="connsiteX409" fmla="*/ 1589437 w 1676400"/>
                <a:gd name="connsiteY409" fmla="*/ 498158 h 1771650"/>
                <a:gd name="connsiteX410" fmla="*/ 1587151 w 1676400"/>
                <a:gd name="connsiteY410" fmla="*/ 505301 h 1771650"/>
                <a:gd name="connsiteX411" fmla="*/ 1583531 w 1676400"/>
                <a:gd name="connsiteY411" fmla="*/ 527018 h 1771650"/>
                <a:gd name="connsiteX412" fmla="*/ 1587341 w 1676400"/>
                <a:gd name="connsiteY412" fmla="*/ 527018 h 1771650"/>
                <a:gd name="connsiteX413" fmla="*/ 1590865 w 1676400"/>
                <a:gd name="connsiteY413" fmla="*/ 540163 h 1771650"/>
                <a:gd name="connsiteX414" fmla="*/ 1587722 w 1676400"/>
                <a:gd name="connsiteY414" fmla="*/ 540258 h 1771650"/>
                <a:gd name="connsiteX415" fmla="*/ 1586865 w 1676400"/>
                <a:gd name="connsiteY415" fmla="*/ 544259 h 1771650"/>
                <a:gd name="connsiteX416" fmla="*/ 1580864 w 1676400"/>
                <a:gd name="connsiteY416" fmla="*/ 543973 h 1771650"/>
                <a:gd name="connsiteX417" fmla="*/ 1586008 w 1676400"/>
                <a:gd name="connsiteY417" fmla="*/ 557403 h 1771650"/>
                <a:gd name="connsiteX418" fmla="*/ 1582960 w 1676400"/>
                <a:gd name="connsiteY418" fmla="*/ 558641 h 1771650"/>
                <a:gd name="connsiteX419" fmla="*/ 1585055 w 1676400"/>
                <a:gd name="connsiteY419" fmla="*/ 572357 h 1771650"/>
                <a:gd name="connsiteX420" fmla="*/ 1590865 w 1676400"/>
                <a:gd name="connsiteY420" fmla="*/ 572167 h 1771650"/>
                <a:gd name="connsiteX421" fmla="*/ 1592009 w 1676400"/>
                <a:gd name="connsiteY421" fmla="*/ 577787 h 1771650"/>
                <a:gd name="connsiteX422" fmla="*/ 1572959 w 1676400"/>
                <a:gd name="connsiteY422" fmla="*/ 586073 h 1771650"/>
                <a:gd name="connsiteX423" fmla="*/ 1566863 w 1676400"/>
                <a:gd name="connsiteY423" fmla="*/ 592265 h 1771650"/>
                <a:gd name="connsiteX424" fmla="*/ 1567910 w 1676400"/>
                <a:gd name="connsiteY424" fmla="*/ 601790 h 1771650"/>
                <a:gd name="connsiteX425" fmla="*/ 1573054 w 1676400"/>
                <a:gd name="connsiteY425" fmla="*/ 608838 h 1771650"/>
                <a:gd name="connsiteX426" fmla="*/ 1577816 w 1676400"/>
                <a:gd name="connsiteY426" fmla="*/ 607981 h 1771650"/>
                <a:gd name="connsiteX427" fmla="*/ 1592580 w 1676400"/>
                <a:gd name="connsiteY427" fmla="*/ 615410 h 1771650"/>
                <a:gd name="connsiteX428" fmla="*/ 1597438 w 1676400"/>
                <a:gd name="connsiteY428" fmla="*/ 623506 h 1771650"/>
                <a:gd name="connsiteX429" fmla="*/ 1594104 w 1676400"/>
                <a:gd name="connsiteY429" fmla="*/ 625792 h 1771650"/>
                <a:gd name="connsiteX430" fmla="*/ 1600676 w 1676400"/>
                <a:gd name="connsiteY430" fmla="*/ 634365 h 1771650"/>
                <a:gd name="connsiteX431" fmla="*/ 1597438 w 1676400"/>
                <a:gd name="connsiteY431" fmla="*/ 637699 h 1771650"/>
                <a:gd name="connsiteX432" fmla="*/ 1612678 w 1676400"/>
                <a:gd name="connsiteY432" fmla="*/ 660464 h 1771650"/>
                <a:gd name="connsiteX433" fmla="*/ 1623060 w 1676400"/>
                <a:gd name="connsiteY433" fmla="*/ 671227 h 1771650"/>
                <a:gd name="connsiteX434" fmla="*/ 1624013 w 1676400"/>
                <a:gd name="connsiteY434" fmla="*/ 682181 h 1771650"/>
                <a:gd name="connsiteX435" fmla="*/ 1618107 w 1676400"/>
                <a:gd name="connsiteY435" fmla="*/ 687419 h 1771650"/>
                <a:gd name="connsiteX436" fmla="*/ 1590199 w 1676400"/>
                <a:gd name="connsiteY436" fmla="*/ 694277 h 1771650"/>
                <a:gd name="connsiteX437" fmla="*/ 1580674 w 1676400"/>
                <a:gd name="connsiteY437" fmla="*/ 705898 h 1771650"/>
                <a:gd name="connsiteX438" fmla="*/ 1573625 w 1676400"/>
                <a:gd name="connsiteY438" fmla="*/ 710184 h 1771650"/>
                <a:gd name="connsiteX439" fmla="*/ 1557623 w 1676400"/>
                <a:gd name="connsiteY439" fmla="*/ 712089 h 1771650"/>
                <a:gd name="connsiteX440" fmla="*/ 1551718 w 1676400"/>
                <a:gd name="connsiteY440" fmla="*/ 715327 h 1771650"/>
                <a:gd name="connsiteX441" fmla="*/ 1541145 w 1676400"/>
                <a:gd name="connsiteY441" fmla="*/ 713042 h 1771650"/>
                <a:gd name="connsiteX442" fmla="*/ 1539050 w 1676400"/>
                <a:gd name="connsiteY442" fmla="*/ 722090 h 1771650"/>
                <a:gd name="connsiteX443" fmla="*/ 1548860 w 1676400"/>
                <a:gd name="connsiteY443" fmla="*/ 723043 h 1771650"/>
                <a:gd name="connsiteX444" fmla="*/ 1550289 w 1676400"/>
                <a:gd name="connsiteY444" fmla="*/ 726186 h 1771650"/>
                <a:gd name="connsiteX445" fmla="*/ 1557814 w 1676400"/>
                <a:gd name="connsiteY445" fmla="*/ 723995 h 1771650"/>
                <a:gd name="connsiteX446" fmla="*/ 1573149 w 1676400"/>
                <a:gd name="connsiteY446" fmla="*/ 724471 h 1771650"/>
                <a:gd name="connsiteX447" fmla="*/ 1573244 w 1676400"/>
                <a:gd name="connsiteY447" fmla="*/ 726662 h 1771650"/>
                <a:gd name="connsiteX448" fmla="*/ 1577626 w 1676400"/>
                <a:gd name="connsiteY448" fmla="*/ 726948 h 1771650"/>
                <a:gd name="connsiteX449" fmla="*/ 1578673 w 1676400"/>
                <a:gd name="connsiteY449" fmla="*/ 742760 h 1771650"/>
                <a:gd name="connsiteX450" fmla="*/ 1565624 w 1676400"/>
                <a:gd name="connsiteY450" fmla="*/ 741902 h 1771650"/>
                <a:gd name="connsiteX451" fmla="*/ 1569339 w 1676400"/>
                <a:gd name="connsiteY451" fmla="*/ 753427 h 1771650"/>
                <a:gd name="connsiteX452" fmla="*/ 1580960 w 1676400"/>
                <a:gd name="connsiteY452" fmla="*/ 764191 h 1771650"/>
                <a:gd name="connsiteX453" fmla="*/ 1562005 w 1676400"/>
                <a:gd name="connsiteY453" fmla="*/ 754761 h 1771650"/>
                <a:gd name="connsiteX454" fmla="*/ 1545622 w 1676400"/>
                <a:gd name="connsiteY454" fmla="*/ 752094 h 1771650"/>
                <a:gd name="connsiteX455" fmla="*/ 1535811 w 1676400"/>
                <a:gd name="connsiteY455" fmla="*/ 745903 h 1771650"/>
                <a:gd name="connsiteX456" fmla="*/ 1536097 w 1676400"/>
                <a:gd name="connsiteY456" fmla="*/ 763429 h 1771650"/>
                <a:gd name="connsiteX457" fmla="*/ 1533144 w 1676400"/>
                <a:gd name="connsiteY457" fmla="*/ 762762 h 1771650"/>
                <a:gd name="connsiteX458" fmla="*/ 1533239 w 1676400"/>
                <a:gd name="connsiteY458" fmla="*/ 771906 h 1771650"/>
                <a:gd name="connsiteX459" fmla="*/ 1518190 w 1676400"/>
                <a:gd name="connsiteY459" fmla="*/ 768477 h 1771650"/>
                <a:gd name="connsiteX460" fmla="*/ 1517999 w 1676400"/>
                <a:gd name="connsiteY460" fmla="*/ 770192 h 1771650"/>
                <a:gd name="connsiteX461" fmla="*/ 1517904 w 1676400"/>
                <a:gd name="connsiteY461" fmla="*/ 780479 h 1771650"/>
                <a:gd name="connsiteX462" fmla="*/ 1559433 w 1676400"/>
                <a:gd name="connsiteY462" fmla="*/ 792861 h 1771650"/>
                <a:gd name="connsiteX463" fmla="*/ 1560671 w 1676400"/>
                <a:gd name="connsiteY463" fmla="*/ 801815 h 1771650"/>
                <a:gd name="connsiteX464" fmla="*/ 1555718 w 1676400"/>
                <a:gd name="connsiteY464" fmla="*/ 805910 h 1771650"/>
                <a:gd name="connsiteX465" fmla="*/ 1556956 w 1676400"/>
                <a:gd name="connsiteY465" fmla="*/ 813625 h 1771650"/>
                <a:gd name="connsiteX466" fmla="*/ 1561052 w 1676400"/>
                <a:gd name="connsiteY466" fmla="*/ 813340 h 1771650"/>
                <a:gd name="connsiteX467" fmla="*/ 1561624 w 1676400"/>
                <a:gd name="connsiteY467" fmla="*/ 815912 h 1771650"/>
                <a:gd name="connsiteX468" fmla="*/ 1556385 w 1676400"/>
                <a:gd name="connsiteY468" fmla="*/ 817531 h 1771650"/>
                <a:gd name="connsiteX469" fmla="*/ 1561624 w 1676400"/>
                <a:gd name="connsiteY469" fmla="*/ 832294 h 1771650"/>
                <a:gd name="connsiteX470" fmla="*/ 1565815 w 1676400"/>
                <a:gd name="connsiteY470" fmla="*/ 830294 h 1771650"/>
                <a:gd name="connsiteX471" fmla="*/ 1566101 w 1676400"/>
                <a:gd name="connsiteY471" fmla="*/ 832675 h 1771650"/>
                <a:gd name="connsiteX472" fmla="*/ 1563815 w 1676400"/>
                <a:gd name="connsiteY472" fmla="*/ 845248 h 1771650"/>
                <a:gd name="connsiteX473" fmla="*/ 1558195 w 1676400"/>
                <a:gd name="connsiteY473" fmla="*/ 852106 h 1771650"/>
                <a:gd name="connsiteX474" fmla="*/ 1555718 w 1676400"/>
                <a:gd name="connsiteY474" fmla="*/ 876967 h 1771650"/>
                <a:gd name="connsiteX475" fmla="*/ 1558861 w 1676400"/>
                <a:gd name="connsiteY475" fmla="*/ 879824 h 1771650"/>
                <a:gd name="connsiteX476" fmla="*/ 1567244 w 1676400"/>
                <a:gd name="connsiteY476" fmla="*/ 878205 h 1771650"/>
                <a:gd name="connsiteX477" fmla="*/ 1576673 w 1676400"/>
                <a:gd name="connsiteY477" fmla="*/ 871156 h 1771650"/>
                <a:gd name="connsiteX478" fmla="*/ 1581531 w 1676400"/>
                <a:gd name="connsiteY478" fmla="*/ 875062 h 1771650"/>
                <a:gd name="connsiteX479" fmla="*/ 1594580 w 1676400"/>
                <a:gd name="connsiteY479" fmla="*/ 909923 h 1771650"/>
                <a:gd name="connsiteX480" fmla="*/ 1596485 w 1676400"/>
                <a:gd name="connsiteY480" fmla="*/ 931736 h 1771650"/>
                <a:gd name="connsiteX481" fmla="*/ 1619345 w 1676400"/>
                <a:gd name="connsiteY481" fmla="*/ 957263 h 1771650"/>
                <a:gd name="connsiteX482" fmla="*/ 1627537 w 1676400"/>
                <a:gd name="connsiteY482" fmla="*/ 963263 h 1771650"/>
                <a:gd name="connsiteX483" fmla="*/ 1635823 w 1676400"/>
                <a:gd name="connsiteY483" fmla="*/ 965740 h 1771650"/>
                <a:gd name="connsiteX484" fmla="*/ 1637348 w 1676400"/>
                <a:gd name="connsiteY484" fmla="*/ 971455 h 1771650"/>
                <a:gd name="connsiteX485" fmla="*/ 1639252 w 1676400"/>
                <a:gd name="connsiteY485" fmla="*/ 979456 h 1771650"/>
                <a:gd name="connsiteX486" fmla="*/ 1633442 w 1676400"/>
                <a:gd name="connsiteY486" fmla="*/ 998791 h 1771650"/>
                <a:gd name="connsiteX487" fmla="*/ 1612773 w 1676400"/>
                <a:gd name="connsiteY487" fmla="*/ 1026128 h 1771650"/>
                <a:gd name="connsiteX488" fmla="*/ 1577054 w 1676400"/>
                <a:gd name="connsiteY488" fmla="*/ 1051274 h 1771650"/>
                <a:gd name="connsiteX489" fmla="*/ 1566386 w 1676400"/>
                <a:gd name="connsiteY489" fmla="*/ 1054703 h 1771650"/>
                <a:gd name="connsiteX490" fmla="*/ 1555814 w 1676400"/>
                <a:gd name="connsiteY490" fmla="*/ 1064133 h 1771650"/>
                <a:gd name="connsiteX491" fmla="*/ 1535621 w 1676400"/>
                <a:gd name="connsiteY491" fmla="*/ 1072515 h 1771650"/>
                <a:gd name="connsiteX492" fmla="*/ 1533811 w 1676400"/>
                <a:gd name="connsiteY492" fmla="*/ 1087184 h 1771650"/>
                <a:gd name="connsiteX493" fmla="*/ 1534954 w 1676400"/>
                <a:gd name="connsiteY493" fmla="*/ 1097852 h 1771650"/>
                <a:gd name="connsiteX494" fmla="*/ 1502378 w 1676400"/>
                <a:gd name="connsiteY494" fmla="*/ 1100423 h 1771650"/>
                <a:gd name="connsiteX495" fmla="*/ 1475804 w 1676400"/>
                <a:gd name="connsiteY495" fmla="*/ 1098137 h 1771650"/>
                <a:gd name="connsiteX496" fmla="*/ 1471136 w 1676400"/>
                <a:gd name="connsiteY496" fmla="*/ 1100899 h 1771650"/>
                <a:gd name="connsiteX497" fmla="*/ 1468755 w 1676400"/>
                <a:gd name="connsiteY497" fmla="*/ 1113949 h 1771650"/>
                <a:gd name="connsiteX498" fmla="*/ 1470946 w 1676400"/>
                <a:gd name="connsiteY498" fmla="*/ 1117759 h 1771650"/>
                <a:gd name="connsiteX499" fmla="*/ 1470089 w 1676400"/>
                <a:gd name="connsiteY499" fmla="*/ 1127474 h 1771650"/>
                <a:gd name="connsiteX500" fmla="*/ 1476947 w 1676400"/>
                <a:gd name="connsiteY500" fmla="*/ 1128427 h 1771650"/>
                <a:gd name="connsiteX501" fmla="*/ 1477709 w 1676400"/>
                <a:gd name="connsiteY501" fmla="*/ 1142810 h 1771650"/>
                <a:gd name="connsiteX502" fmla="*/ 1479614 w 1676400"/>
                <a:gd name="connsiteY502" fmla="*/ 1144715 h 1771650"/>
                <a:gd name="connsiteX503" fmla="*/ 1482852 w 1676400"/>
                <a:gd name="connsiteY503" fmla="*/ 1143381 h 1771650"/>
                <a:gd name="connsiteX504" fmla="*/ 1485805 w 1676400"/>
                <a:gd name="connsiteY504" fmla="*/ 1148048 h 1771650"/>
                <a:gd name="connsiteX505" fmla="*/ 1485900 w 1676400"/>
                <a:gd name="connsiteY505" fmla="*/ 1154620 h 1771650"/>
                <a:gd name="connsiteX506" fmla="*/ 1502664 w 1676400"/>
                <a:gd name="connsiteY506" fmla="*/ 1143381 h 1771650"/>
                <a:gd name="connsiteX507" fmla="*/ 1499997 w 1676400"/>
                <a:gd name="connsiteY507" fmla="*/ 1154240 h 1771650"/>
                <a:gd name="connsiteX508" fmla="*/ 1507046 w 1676400"/>
                <a:gd name="connsiteY508" fmla="*/ 1165098 h 1771650"/>
                <a:gd name="connsiteX509" fmla="*/ 1515713 w 1676400"/>
                <a:gd name="connsiteY509" fmla="*/ 1168241 h 1771650"/>
                <a:gd name="connsiteX510" fmla="*/ 1511236 w 1676400"/>
                <a:gd name="connsiteY510" fmla="*/ 1171575 h 1771650"/>
                <a:gd name="connsiteX511" fmla="*/ 1512094 w 1676400"/>
                <a:gd name="connsiteY511" fmla="*/ 1174052 h 1771650"/>
                <a:gd name="connsiteX512" fmla="*/ 1528572 w 1676400"/>
                <a:gd name="connsiteY512" fmla="*/ 1169765 h 1771650"/>
                <a:gd name="connsiteX513" fmla="*/ 1524762 w 1676400"/>
                <a:gd name="connsiteY513" fmla="*/ 1198626 h 1771650"/>
                <a:gd name="connsiteX514" fmla="*/ 1519809 w 1676400"/>
                <a:gd name="connsiteY514" fmla="*/ 1200150 h 1771650"/>
                <a:gd name="connsiteX515" fmla="*/ 1509808 w 1676400"/>
                <a:gd name="connsiteY515" fmla="*/ 1212152 h 1771650"/>
                <a:gd name="connsiteX516" fmla="*/ 1497902 w 1676400"/>
                <a:gd name="connsiteY516" fmla="*/ 1211485 h 1771650"/>
                <a:gd name="connsiteX517" fmla="*/ 1465802 w 1676400"/>
                <a:gd name="connsiteY517" fmla="*/ 1220629 h 1771650"/>
                <a:gd name="connsiteX518" fmla="*/ 1419225 w 1676400"/>
                <a:gd name="connsiteY518" fmla="*/ 1223677 h 1771650"/>
                <a:gd name="connsiteX519" fmla="*/ 1400651 w 1676400"/>
                <a:gd name="connsiteY519" fmla="*/ 1240822 h 1771650"/>
                <a:gd name="connsiteX520" fmla="*/ 1308926 w 1676400"/>
                <a:gd name="connsiteY520" fmla="*/ 1300544 h 1771650"/>
                <a:gd name="connsiteX521" fmla="*/ 1296543 w 1676400"/>
                <a:gd name="connsiteY521" fmla="*/ 1323785 h 1771650"/>
                <a:gd name="connsiteX522" fmla="*/ 1302258 w 1676400"/>
                <a:gd name="connsiteY522" fmla="*/ 1337977 h 1771650"/>
                <a:gd name="connsiteX523" fmla="*/ 1289304 w 1676400"/>
                <a:gd name="connsiteY523" fmla="*/ 1339024 h 1771650"/>
                <a:gd name="connsiteX524" fmla="*/ 1274635 w 1676400"/>
                <a:gd name="connsiteY524" fmla="*/ 1335405 h 1771650"/>
                <a:gd name="connsiteX525" fmla="*/ 1252347 w 1676400"/>
                <a:gd name="connsiteY525" fmla="*/ 1343692 h 1771650"/>
                <a:gd name="connsiteX526" fmla="*/ 1240631 w 1676400"/>
                <a:gd name="connsiteY526" fmla="*/ 1361027 h 1771650"/>
                <a:gd name="connsiteX527" fmla="*/ 1237774 w 1676400"/>
                <a:gd name="connsiteY527" fmla="*/ 1369790 h 1771650"/>
                <a:gd name="connsiteX528" fmla="*/ 1206056 w 1676400"/>
                <a:gd name="connsiteY528" fmla="*/ 1364552 h 1771650"/>
                <a:gd name="connsiteX529" fmla="*/ 1192625 w 1676400"/>
                <a:gd name="connsiteY529" fmla="*/ 1387602 h 1771650"/>
                <a:gd name="connsiteX530" fmla="*/ 1189196 w 1676400"/>
                <a:gd name="connsiteY530" fmla="*/ 1416558 h 1771650"/>
                <a:gd name="connsiteX531" fmla="*/ 1213676 w 1676400"/>
                <a:gd name="connsiteY531" fmla="*/ 1432274 h 1771650"/>
                <a:gd name="connsiteX532" fmla="*/ 1215676 w 1676400"/>
                <a:gd name="connsiteY532" fmla="*/ 1423892 h 1771650"/>
                <a:gd name="connsiteX533" fmla="*/ 1219581 w 1676400"/>
                <a:gd name="connsiteY533" fmla="*/ 1425131 h 1771650"/>
                <a:gd name="connsiteX534" fmla="*/ 1238726 w 1676400"/>
                <a:gd name="connsiteY534" fmla="*/ 1443038 h 1771650"/>
                <a:gd name="connsiteX535" fmla="*/ 1237393 w 1676400"/>
                <a:gd name="connsiteY535" fmla="*/ 1454849 h 1771650"/>
                <a:gd name="connsiteX536" fmla="*/ 1241108 w 1676400"/>
                <a:gd name="connsiteY536" fmla="*/ 1479709 h 1771650"/>
                <a:gd name="connsiteX537" fmla="*/ 1233678 w 1676400"/>
                <a:gd name="connsiteY537" fmla="*/ 1480185 h 1771650"/>
                <a:gd name="connsiteX538" fmla="*/ 1235011 w 1676400"/>
                <a:gd name="connsiteY538" fmla="*/ 1487519 h 1771650"/>
                <a:gd name="connsiteX539" fmla="*/ 1240631 w 1676400"/>
                <a:gd name="connsiteY539" fmla="*/ 1486662 h 1771650"/>
                <a:gd name="connsiteX540" fmla="*/ 1244156 w 1676400"/>
                <a:gd name="connsiteY540" fmla="*/ 1506855 h 1771650"/>
                <a:gd name="connsiteX541" fmla="*/ 1215771 w 1676400"/>
                <a:gd name="connsiteY541" fmla="*/ 1504474 h 1771650"/>
                <a:gd name="connsiteX542" fmla="*/ 1213294 w 1676400"/>
                <a:gd name="connsiteY542" fmla="*/ 1490663 h 1771650"/>
                <a:gd name="connsiteX543" fmla="*/ 1187291 w 1676400"/>
                <a:gd name="connsiteY543" fmla="*/ 1499330 h 1771650"/>
                <a:gd name="connsiteX544" fmla="*/ 1163193 w 1676400"/>
                <a:gd name="connsiteY544" fmla="*/ 1513523 h 1771650"/>
                <a:gd name="connsiteX545" fmla="*/ 1146905 w 1676400"/>
                <a:gd name="connsiteY545" fmla="*/ 1532001 h 1771650"/>
                <a:gd name="connsiteX546" fmla="*/ 1133189 w 1676400"/>
                <a:gd name="connsiteY546" fmla="*/ 1543145 h 1771650"/>
                <a:gd name="connsiteX547" fmla="*/ 1133570 w 1676400"/>
                <a:gd name="connsiteY547" fmla="*/ 1552099 h 1771650"/>
                <a:gd name="connsiteX548" fmla="*/ 1119569 w 1676400"/>
                <a:gd name="connsiteY548" fmla="*/ 1557147 h 1771650"/>
                <a:gd name="connsiteX549" fmla="*/ 1120235 w 1676400"/>
                <a:gd name="connsiteY549" fmla="*/ 1561719 h 1771650"/>
                <a:gd name="connsiteX550" fmla="*/ 1089184 w 1676400"/>
                <a:gd name="connsiteY550" fmla="*/ 1584007 h 1771650"/>
                <a:gd name="connsiteX551" fmla="*/ 1090613 w 1676400"/>
                <a:gd name="connsiteY551" fmla="*/ 1591628 h 1771650"/>
                <a:gd name="connsiteX552" fmla="*/ 1085183 w 1676400"/>
                <a:gd name="connsiteY552" fmla="*/ 1594390 h 1771650"/>
                <a:gd name="connsiteX553" fmla="*/ 1084707 w 1676400"/>
                <a:gd name="connsiteY553" fmla="*/ 1598676 h 1771650"/>
                <a:gd name="connsiteX554" fmla="*/ 1091375 w 1676400"/>
                <a:gd name="connsiteY554" fmla="*/ 1600486 h 1771650"/>
                <a:gd name="connsiteX555" fmla="*/ 1091756 w 1676400"/>
                <a:gd name="connsiteY555" fmla="*/ 1607534 h 1771650"/>
                <a:gd name="connsiteX556" fmla="*/ 1089660 w 1676400"/>
                <a:gd name="connsiteY556" fmla="*/ 1607820 h 1771650"/>
                <a:gd name="connsiteX557" fmla="*/ 1094042 w 1676400"/>
                <a:gd name="connsiteY557" fmla="*/ 1620012 h 1771650"/>
                <a:gd name="connsiteX558" fmla="*/ 1089851 w 1676400"/>
                <a:gd name="connsiteY558" fmla="*/ 1621917 h 1771650"/>
                <a:gd name="connsiteX559" fmla="*/ 1094042 w 1676400"/>
                <a:gd name="connsiteY559" fmla="*/ 1644872 h 1771650"/>
                <a:gd name="connsiteX560" fmla="*/ 1079849 w 1676400"/>
                <a:gd name="connsiteY560" fmla="*/ 1650778 h 1771650"/>
                <a:gd name="connsiteX561" fmla="*/ 1083088 w 1676400"/>
                <a:gd name="connsiteY561" fmla="*/ 1660017 h 1771650"/>
                <a:gd name="connsiteX562" fmla="*/ 1078897 w 1676400"/>
                <a:gd name="connsiteY562" fmla="*/ 1694688 h 1771650"/>
                <a:gd name="connsiteX563" fmla="*/ 1083183 w 1676400"/>
                <a:gd name="connsiteY563" fmla="*/ 1711262 h 1771650"/>
                <a:gd name="connsiteX564" fmla="*/ 1049179 w 1676400"/>
                <a:gd name="connsiteY564" fmla="*/ 1723453 h 1771650"/>
                <a:gd name="connsiteX565" fmla="*/ 1038797 w 1676400"/>
                <a:gd name="connsiteY565" fmla="*/ 1720977 h 1771650"/>
                <a:gd name="connsiteX566" fmla="*/ 1040511 w 1676400"/>
                <a:gd name="connsiteY566" fmla="*/ 1703451 h 1771650"/>
                <a:gd name="connsiteX567" fmla="*/ 1030129 w 1676400"/>
                <a:gd name="connsiteY567" fmla="*/ 1699832 h 1771650"/>
                <a:gd name="connsiteX568" fmla="*/ 1030224 w 1676400"/>
                <a:gd name="connsiteY568" fmla="*/ 1697355 h 1771650"/>
                <a:gd name="connsiteX569" fmla="*/ 1019842 w 1676400"/>
                <a:gd name="connsiteY569" fmla="*/ 1698689 h 1771650"/>
                <a:gd name="connsiteX570" fmla="*/ 1019747 w 1676400"/>
                <a:gd name="connsiteY570" fmla="*/ 1682687 h 1771650"/>
                <a:gd name="connsiteX571" fmla="*/ 1004602 w 1676400"/>
                <a:gd name="connsiteY571" fmla="*/ 1684687 h 1771650"/>
                <a:gd name="connsiteX572" fmla="*/ 1004316 w 1676400"/>
                <a:gd name="connsiteY572" fmla="*/ 1676019 h 1771650"/>
                <a:gd name="connsiteX573" fmla="*/ 994601 w 1676400"/>
                <a:gd name="connsiteY573" fmla="*/ 1679353 h 1771650"/>
                <a:gd name="connsiteX574" fmla="*/ 993267 w 1676400"/>
                <a:gd name="connsiteY574" fmla="*/ 1674209 h 1771650"/>
                <a:gd name="connsiteX575" fmla="*/ 990028 w 1676400"/>
                <a:gd name="connsiteY575" fmla="*/ 1675924 h 1771650"/>
                <a:gd name="connsiteX576" fmla="*/ 988505 w 1676400"/>
                <a:gd name="connsiteY576" fmla="*/ 1672590 h 1771650"/>
                <a:gd name="connsiteX577" fmla="*/ 986123 w 1676400"/>
                <a:gd name="connsiteY577" fmla="*/ 1672876 h 1771650"/>
                <a:gd name="connsiteX578" fmla="*/ 985837 w 1676400"/>
                <a:gd name="connsiteY578" fmla="*/ 1669542 h 1771650"/>
                <a:gd name="connsiteX579" fmla="*/ 994982 w 1676400"/>
                <a:gd name="connsiteY579" fmla="*/ 1668304 h 1771650"/>
                <a:gd name="connsiteX580" fmla="*/ 1005935 w 1676400"/>
                <a:gd name="connsiteY580" fmla="*/ 1660207 h 1771650"/>
                <a:gd name="connsiteX581" fmla="*/ 1005268 w 1676400"/>
                <a:gd name="connsiteY581" fmla="*/ 1656398 h 1771650"/>
                <a:gd name="connsiteX582" fmla="*/ 1009269 w 1676400"/>
                <a:gd name="connsiteY582" fmla="*/ 1653921 h 1771650"/>
                <a:gd name="connsiteX583" fmla="*/ 1008031 w 1676400"/>
                <a:gd name="connsiteY583" fmla="*/ 1651540 h 1771650"/>
                <a:gd name="connsiteX584" fmla="*/ 997744 w 1676400"/>
                <a:gd name="connsiteY584" fmla="*/ 1649159 h 1771650"/>
                <a:gd name="connsiteX585" fmla="*/ 978980 w 1676400"/>
                <a:gd name="connsiteY585" fmla="*/ 1652778 h 1771650"/>
                <a:gd name="connsiteX586" fmla="*/ 974884 w 1676400"/>
                <a:gd name="connsiteY586" fmla="*/ 1656016 h 1771650"/>
                <a:gd name="connsiteX587" fmla="*/ 969931 w 1676400"/>
                <a:gd name="connsiteY587" fmla="*/ 1652397 h 1771650"/>
                <a:gd name="connsiteX588" fmla="*/ 960025 w 1676400"/>
                <a:gd name="connsiteY588" fmla="*/ 1634299 h 1771650"/>
                <a:gd name="connsiteX589" fmla="*/ 955453 w 1676400"/>
                <a:gd name="connsiteY589" fmla="*/ 1632871 h 1771650"/>
                <a:gd name="connsiteX590" fmla="*/ 959168 w 1676400"/>
                <a:gd name="connsiteY590" fmla="*/ 1625537 h 1771650"/>
                <a:gd name="connsiteX591" fmla="*/ 957739 w 1676400"/>
                <a:gd name="connsiteY591" fmla="*/ 1614011 h 1771650"/>
                <a:gd name="connsiteX592" fmla="*/ 934974 w 1676400"/>
                <a:gd name="connsiteY592" fmla="*/ 1625822 h 1771650"/>
                <a:gd name="connsiteX593" fmla="*/ 921925 w 1676400"/>
                <a:gd name="connsiteY593" fmla="*/ 1627251 h 1771650"/>
                <a:gd name="connsiteX594" fmla="*/ 903827 w 1676400"/>
                <a:gd name="connsiteY594" fmla="*/ 1622203 h 1771650"/>
                <a:gd name="connsiteX595" fmla="*/ 909637 w 1676400"/>
                <a:gd name="connsiteY595" fmla="*/ 1604963 h 1771650"/>
                <a:gd name="connsiteX596" fmla="*/ 915257 w 1676400"/>
                <a:gd name="connsiteY596" fmla="*/ 1598200 h 1771650"/>
                <a:gd name="connsiteX597" fmla="*/ 911352 w 1676400"/>
                <a:gd name="connsiteY597" fmla="*/ 1589532 h 1771650"/>
                <a:gd name="connsiteX598" fmla="*/ 902589 w 1676400"/>
                <a:gd name="connsiteY598" fmla="*/ 1598105 h 1771650"/>
                <a:gd name="connsiteX599" fmla="*/ 882587 w 1676400"/>
                <a:gd name="connsiteY599" fmla="*/ 1597628 h 1771650"/>
                <a:gd name="connsiteX600" fmla="*/ 873157 w 1676400"/>
                <a:gd name="connsiteY600" fmla="*/ 1600105 h 1771650"/>
                <a:gd name="connsiteX601" fmla="*/ 868394 w 1676400"/>
                <a:gd name="connsiteY601" fmla="*/ 1604201 h 1771650"/>
                <a:gd name="connsiteX602" fmla="*/ 851630 w 1676400"/>
                <a:gd name="connsiteY602" fmla="*/ 1595247 h 1771650"/>
                <a:gd name="connsiteX603" fmla="*/ 848582 w 1676400"/>
                <a:gd name="connsiteY603" fmla="*/ 1587437 h 1771650"/>
                <a:gd name="connsiteX604" fmla="*/ 853440 w 1676400"/>
                <a:gd name="connsiteY604" fmla="*/ 1584674 h 1771650"/>
                <a:gd name="connsiteX605" fmla="*/ 843343 w 1676400"/>
                <a:gd name="connsiteY605" fmla="*/ 1583245 h 1771650"/>
                <a:gd name="connsiteX606" fmla="*/ 843915 w 1676400"/>
                <a:gd name="connsiteY606" fmla="*/ 1585055 h 1771650"/>
                <a:gd name="connsiteX607" fmla="*/ 836390 w 1676400"/>
                <a:gd name="connsiteY607" fmla="*/ 1589246 h 1771650"/>
                <a:gd name="connsiteX608" fmla="*/ 822389 w 1676400"/>
                <a:gd name="connsiteY608" fmla="*/ 1584770 h 1771650"/>
                <a:gd name="connsiteX609" fmla="*/ 804196 w 1676400"/>
                <a:gd name="connsiteY609" fmla="*/ 1598200 h 1771650"/>
                <a:gd name="connsiteX610" fmla="*/ 799719 w 1676400"/>
                <a:gd name="connsiteY610" fmla="*/ 1606582 h 1771650"/>
                <a:gd name="connsiteX611" fmla="*/ 786765 w 1676400"/>
                <a:gd name="connsiteY611" fmla="*/ 1602486 h 1771650"/>
                <a:gd name="connsiteX612" fmla="*/ 789908 w 1676400"/>
                <a:gd name="connsiteY612" fmla="*/ 1604963 h 1771650"/>
                <a:gd name="connsiteX613" fmla="*/ 788099 w 1676400"/>
                <a:gd name="connsiteY613" fmla="*/ 1609916 h 1771650"/>
                <a:gd name="connsiteX614" fmla="*/ 780478 w 1676400"/>
                <a:gd name="connsiteY614" fmla="*/ 1606582 h 1771650"/>
                <a:gd name="connsiteX615" fmla="*/ 780764 w 1676400"/>
                <a:gd name="connsiteY615" fmla="*/ 1605344 h 1771650"/>
                <a:gd name="connsiteX616" fmla="*/ 780193 w 1676400"/>
                <a:gd name="connsiteY616" fmla="*/ 1604963 h 1771650"/>
                <a:gd name="connsiteX617" fmla="*/ 774954 w 1676400"/>
                <a:gd name="connsiteY617" fmla="*/ 1605534 h 1771650"/>
                <a:gd name="connsiteX618" fmla="*/ 768001 w 1676400"/>
                <a:gd name="connsiteY618" fmla="*/ 1604486 h 1771650"/>
                <a:gd name="connsiteX619" fmla="*/ 769334 w 1676400"/>
                <a:gd name="connsiteY619" fmla="*/ 1603915 h 1771650"/>
                <a:gd name="connsiteX620" fmla="*/ 775049 w 1676400"/>
                <a:gd name="connsiteY620" fmla="*/ 1605344 h 1771650"/>
                <a:gd name="connsiteX621" fmla="*/ 777145 w 1676400"/>
                <a:gd name="connsiteY621" fmla="*/ 1604486 h 1771650"/>
                <a:gd name="connsiteX622" fmla="*/ 780288 w 1676400"/>
                <a:gd name="connsiteY622" fmla="*/ 1604677 h 1771650"/>
                <a:gd name="connsiteX623" fmla="*/ 780764 w 1676400"/>
                <a:gd name="connsiteY623" fmla="*/ 1605248 h 1771650"/>
                <a:gd name="connsiteX624" fmla="*/ 782193 w 1676400"/>
                <a:gd name="connsiteY624" fmla="*/ 1600105 h 1771650"/>
                <a:gd name="connsiteX625" fmla="*/ 778288 w 1676400"/>
                <a:gd name="connsiteY625" fmla="*/ 1597247 h 1771650"/>
                <a:gd name="connsiteX626" fmla="*/ 774573 w 1676400"/>
                <a:gd name="connsiteY626" fmla="*/ 1602010 h 1771650"/>
                <a:gd name="connsiteX627" fmla="*/ 761333 w 1676400"/>
                <a:gd name="connsiteY627" fmla="*/ 1605058 h 1771650"/>
                <a:gd name="connsiteX628" fmla="*/ 760381 w 1676400"/>
                <a:gd name="connsiteY628" fmla="*/ 1616012 h 1771650"/>
                <a:gd name="connsiteX629" fmla="*/ 756857 w 1676400"/>
                <a:gd name="connsiteY629" fmla="*/ 1617631 h 1771650"/>
                <a:gd name="connsiteX630" fmla="*/ 756190 w 1676400"/>
                <a:gd name="connsiteY630" fmla="*/ 1622774 h 1771650"/>
                <a:gd name="connsiteX631" fmla="*/ 759619 w 1676400"/>
                <a:gd name="connsiteY631" fmla="*/ 1634014 h 1771650"/>
                <a:gd name="connsiteX632" fmla="*/ 757714 w 1676400"/>
                <a:gd name="connsiteY632" fmla="*/ 1637633 h 1771650"/>
                <a:gd name="connsiteX633" fmla="*/ 760285 w 1676400"/>
                <a:gd name="connsiteY633" fmla="*/ 1638681 h 1771650"/>
                <a:gd name="connsiteX634" fmla="*/ 756666 w 1676400"/>
                <a:gd name="connsiteY634" fmla="*/ 1642205 h 1771650"/>
                <a:gd name="connsiteX635" fmla="*/ 749903 w 1676400"/>
                <a:gd name="connsiteY635" fmla="*/ 1642301 h 1771650"/>
                <a:gd name="connsiteX636" fmla="*/ 739807 w 1676400"/>
                <a:gd name="connsiteY636" fmla="*/ 1634204 h 1771650"/>
                <a:gd name="connsiteX637" fmla="*/ 732472 w 1676400"/>
                <a:gd name="connsiteY637" fmla="*/ 1641920 h 1771650"/>
                <a:gd name="connsiteX638" fmla="*/ 733044 w 1676400"/>
                <a:gd name="connsiteY638" fmla="*/ 1663160 h 1771650"/>
                <a:gd name="connsiteX639" fmla="*/ 737807 w 1676400"/>
                <a:gd name="connsiteY639" fmla="*/ 1661541 h 1771650"/>
                <a:gd name="connsiteX640" fmla="*/ 744474 w 1676400"/>
                <a:gd name="connsiteY640" fmla="*/ 1663256 h 1771650"/>
                <a:gd name="connsiteX641" fmla="*/ 748093 w 1676400"/>
                <a:gd name="connsiteY641" fmla="*/ 1678686 h 1771650"/>
                <a:gd name="connsiteX642" fmla="*/ 760666 w 1676400"/>
                <a:gd name="connsiteY642" fmla="*/ 1676781 h 1771650"/>
                <a:gd name="connsiteX643" fmla="*/ 763905 w 1676400"/>
                <a:gd name="connsiteY643" fmla="*/ 1681448 h 1771650"/>
                <a:gd name="connsiteX644" fmla="*/ 761619 w 1676400"/>
                <a:gd name="connsiteY644" fmla="*/ 1685544 h 1771650"/>
                <a:gd name="connsiteX645" fmla="*/ 754856 w 1676400"/>
                <a:gd name="connsiteY645" fmla="*/ 1683830 h 1771650"/>
                <a:gd name="connsiteX646" fmla="*/ 754570 w 1676400"/>
                <a:gd name="connsiteY646" fmla="*/ 1688782 h 1771650"/>
                <a:gd name="connsiteX647" fmla="*/ 765334 w 1676400"/>
                <a:gd name="connsiteY647" fmla="*/ 1693450 h 1771650"/>
                <a:gd name="connsiteX648" fmla="*/ 762572 w 1676400"/>
                <a:gd name="connsiteY648" fmla="*/ 1699927 h 1771650"/>
                <a:gd name="connsiteX649" fmla="*/ 770191 w 1676400"/>
                <a:gd name="connsiteY649" fmla="*/ 1700879 h 1771650"/>
                <a:gd name="connsiteX650" fmla="*/ 774764 w 1676400"/>
                <a:gd name="connsiteY650" fmla="*/ 1705737 h 1771650"/>
                <a:gd name="connsiteX651" fmla="*/ 773335 w 1676400"/>
                <a:gd name="connsiteY651" fmla="*/ 1707737 h 1771650"/>
                <a:gd name="connsiteX652" fmla="*/ 793242 w 1676400"/>
                <a:gd name="connsiteY652" fmla="*/ 1723835 h 1771650"/>
                <a:gd name="connsiteX653" fmla="*/ 777526 w 1676400"/>
                <a:gd name="connsiteY653" fmla="*/ 1723453 h 1771650"/>
                <a:gd name="connsiteX654" fmla="*/ 777335 w 1676400"/>
                <a:gd name="connsiteY654" fmla="*/ 1726882 h 1771650"/>
                <a:gd name="connsiteX655" fmla="*/ 779812 w 1676400"/>
                <a:gd name="connsiteY655" fmla="*/ 1730121 h 1771650"/>
                <a:gd name="connsiteX656" fmla="*/ 778574 w 1676400"/>
                <a:gd name="connsiteY656" fmla="*/ 1731740 h 1771650"/>
                <a:gd name="connsiteX657" fmla="*/ 796862 w 1676400"/>
                <a:gd name="connsiteY657" fmla="*/ 1737455 h 1771650"/>
                <a:gd name="connsiteX658" fmla="*/ 792670 w 1676400"/>
                <a:gd name="connsiteY658" fmla="*/ 1741646 h 1771650"/>
                <a:gd name="connsiteX659" fmla="*/ 787527 w 1676400"/>
                <a:gd name="connsiteY659" fmla="*/ 1742313 h 1771650"/>
                <a:gd name="connsiteX660" fmla="*/ 786193 w 1676400"/>
                <a:gd name="connsiteY660" fmla="*/ 1740027 h 1771650"/>
                <a:gd name="connsiteX661" fmla="*/ 791051 w 1676400"/>
                <a:gd name="connsiteY661" fmla="*/ 1740313 h 1771650"/>
                <a:gd name="connsiteX662" fmla="*/ 793718 w 1676400"/>
                <a:gd name="connsiteY662" fmla="*/ 1737265 h 1771650"/>
                <a:gd name="connsiteX663" fmla="*/ 785146 w 1676400"/>
                <a:gd name="connsiteY663" fmla="*/ 1735265 h 1771650"/>
                <a:gd name="connsiteX664" fmla="*/ 785051 w 1676400"/>
                <a:gd name="connsiteY664" fmla="*/ 1741170 h 1771650"/>
                <a:gd name="connsiteX665" fmla="*/ 780383 w 1676400"/>
                <a:gd name="connsiteY665" fmla="*/ 1741837 h 1771650"/>
                <a:gd name="connsiteX666" fmla="*/ 779240 w 1676400"/>
                <a:gd name="connsiteY666" fmla="*/ 1744694 h 1771650"/>
                <a:gd name="connsiteX667" fmla="*/ 794957 w 1676400"/>
                <a:gd name="connsiteY667" fmla="*/ 1759172 h 1771650"/>
                <a:gd name="connsiteX668" fmla="*/ 791337 w 1676400"/>
                <a:gd name="connsiteY668" fmla="*/ 1763363 h 1771650"/>
                <a:gd name="connsiteX669" fmla="*/ 1511808 w 1676400"/>
                <a:gd name="connsiteY669" fmla="*/ 781145 h 1771650"/>
                <a:gd name="connsiteX670" fmla="*/ 1509617 w 1676400"/>
                <a:gd name="connsiteY670" fmla="*/ 761714 h 1771650"/>
                <a:gd name="connsiteX671" fmla="*/ 1492568 w 1676400"/>
                <a:gd name="connsiteY671" fmla="*/ 769144 h 1771650"/>
                <a:gd name="connsiteX672" fmla="*/ 1493139 w 1676400"/>
                <a:gd name="connsiteY672" fmla="*/ 778954 h 1771650"/>
                <a:gd name="connsiteX673" fmla="*/ 1496377 w 1676400"/>
                <a:gd name="connsiteY673" fmla="*/ 781336 h 1771650"/>
                <a:gd name="connsiteX674" fmla="*/ 1511808 w 1676400"/>
                <a:gd name="connsiteY674" fmla="*/ 781145 h 177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</a:cxnLst>
              <a:rect l="l" t="t" r="r" b="b"/>
              <a:pathLst>
                <a:path w="1676400" h="1771650">
                  <a:moveTo>
                    <a:pt x="791337" y="1763363"/>
                  </a:moveTo>
                  <a:lnTo>
                    <a:pt x="764381" y="1757267"/>
                  </a:lnTo>
                  <a:lnTo>
                    <a:pt x="761143" y="1747933"/>
                  </a:lnTo>
                  <a:lnTo>
                    <a:pt x="765810" y="1744504"/>
                  </a:lnTo>
                  <a:lnTo>
                    <a:pt x="764381" y="1736979"/>
                  </a:lnTo>
                  <a:lnTo>
                    <a:pt x="749808" y="1722025"/>
                  </a:lnTo>
                  <a:lnTo>
                    <a:pt x="739902" y="1705832"/>
                  </a:lnTo>
                  <a:lnTo>
                    <a:pt x="724472" y="1693640"/>
                  </a:lnTo>
                  <a:lnTo>
                    <a:pt x="715423" y="1690402"/>
                  </a:lnTo>
                  <a:lnTo>
                    <a:pt x="711613" y="1684020"/>
                  </a:lnTo>
                  <a:lnTo>
                    <a:pt x="688181" y="1673352"/>
                  </a:lnTo>
                  <a:lnTo>
                    <a:pt x="675608" y="1671161"/>
                  </a:lnTo>
                  <a:lnTo>
                    <a:pt x="666941" y="1689354"/>
                  </a:lnTo>
                  <a:lnTo>
                    <a:pt x="634937" y="1698689"/>
                  </a:lnTo>
                  <a:lnTo>
                    <a:pt x="634460" y="1693926"/>
                  </a:lnTo>
                  <a:lnTo>
                    <a:pt x="630841" y="1691545"/>
                  </a:lnTo>
                  <a:lnTo>
                    <a:pt x="618935" y="1671542"/>
                  </a:lnTo>
                  <a:lnTo>
                    <a:pt x="618839" y="1658779"/>
                  </a:lnTo>
                  <a:lnTo>
                    <a:pt x="615505" y="1653635"/>
                  </a:lnTo>
                  <a:lnTo>
                    <a:pt x="623030" y="1648111"/>
                  </a:lnTo>
                  <a:lnTo>
                    <a:pt x="607409" y="1640586"/>
                  </a:lnTo>
                  <a:lnTo>
                    <a:pt x="605504" y="1643253"/>
                  </a:lnTo>
                  <a:lnTo>
                    <a:pt x="601028" y="1641920"/>
                  </a:lnTo>
                  <a:lnTo>
                    <a:pt x="599408" y="1648016"/>
                  </a:lnTo>
                  <a:lnTo>
                    <a:pt x="578739" y="1643729"/>
                  </a:lnTo>
                  <a:lnTo>
                    <a:pt x="571310" y="1645539"/>
                  </a:lnTo>
                  <a:lnTo>
                    <a:pt x="564833" y="1647920"/>
                  </a:lnTo>
                  <a:lnTo>
                    <a:pt x="558355" y="1654302"/>
                  </a:lnTo>
                  <a:lnTo>
                    <a:pt x="535114" y="1661255"/>
                  </a:lnTo>
                  <a:lnTo>
                    <a:pt x="530924" y="1654588"/>
                  </a:lnTo>
                  <a:lnTo>
                    <a:pt x="530162" y="1642872"/>
                  </a:lnTo>
                  <a:lnTo>
                    <a:pt x="519494" y="1638395"/>
                  </a:lnTo>
                  <a:lnTo>
                    <a:pt x="515302" y="1633347"/>
                  </a:lnTo>
                  <a:lnTo>
                    <a:pt x="496538" y="1635252"/>
                  </a:lnTo>
                  <a:lnTo>
                    <a:pt x="491014" y="1639919"/>
                  </a:lnTo>
                  <a:lnTo>
                    <a:pt x="480727" y="1634585"/>
                  </a:lnTo>
                  <a:lnTo>
                    <a:pt x="476631" y="1629823"/>
                  </a:lnTo>
                  <a:lnTo>
                    <a:pt x="475012" y="1614297"/>
                  </a:lnTo>
                  <a:lnTo>
                    <a:pt x="472059" y="1612678"/>
                  </a:lnTo>
                  <a:lnTo>
                    <a:pt x="466915" y="1611820"/>
                  </a:lnTo>
                  <a:lnTo>
                    <a:pt x="459581" y="1620679"/>
                  </a:lnTo>
                  <a:lnTo>
                    <a:pt x="447008" y="1626013"/>
                  </a:lnTo>
                  <a:lnTo>
                    <a:pt x="442627" y="1623441"/>
                  </a:lnTo>
                  <a:lnTo>
                    <a:pt x="435007" y="1626489"/>
                  </a:lnTo>
                  <a:lnTo>
                    <a:pt x="425005" y="1623060"/>
                  </a:lnTo>
                  <a:lnTo>
                    <a:pt x="411956" y="1612392"/>
                  </a:lnTo>
                  <a:lnTo>
                    <a:pt x="409384" y="1607058"/>
                  </a:lnTo>
                  <a:lnTo>
                    <a:pt x="410242" y="1597724"/>
                  </a:lnTo>
                  <a:lnTo>
                    <a:pt x="417004" y="1581912"/>
                  </a:lnTo>
                  <a:lnTo>
                    <a:pt x="418719" y="1564100"/>
                  </a:lnTo>
                  <a:lnTo>
                    <a:pt x="421672" y="1557242"/>
                  </a:lnTo>
                  <a:lnTo>
                    <a:pt x="425958" y="1551813"/>
                  </a:lnTo>
                  <a:lnTo>
                    <a:pt x="440246" y="1543241"/>
                  </a:lnTo>
                  <a:lnTo>
                    <a:pt x="428149" y="1538478"/>
                  </a:lnTo>
                  <a:lnTo>
                    <a:pt x="413671" y="1539526"/>
                  </a:lnTo>
                  <a:lnTo>
                    <a:pt x="406051" y="1531525"/>
                  </a:lnTo>
                  <a:lnTo>
                    <a:pt x="413385" y="1526857"/>
                  </a:lnTo>
                  <a:lnTo>
                    <a:pt x="409384" y="1517809"/>
                  </a:lnTo>
                  <a:lnTo>
                    <a:pt x="398621" y="1509522"/>
                  </a:lnTo>
                  <a:lnTo>
                    <a:pt x="397288" y="1503807"/>
                  </a:lnTo>
                  <a:lnTo>
                    <a:pt x="393859" y="1501426"/>
                  </a:lnTo>
                  <a:lnTo>
                    <a:pt x="376142" y="1497997"/>
                  </a:lnTo>
                  <a:lnTo>
                    <a:pt x="373094" y="1493139"/>
                  </a:lnTo>
                  <a:lnTo>
                    <a:pt x="363093" y="1492663"/>
                  </a:lnTo>
                  <a:lnTo>
                    <a:pt x="355092" y="1504378"/>
                  </a:lnTo>
                  <a:lnTo>
                    <a:pt x="352711" y="1497520"/>
                  </a:lnTo>
                  <a:lnTo>
                    <a:pt x="359092" y="1490472"/>
                  </a:lnTo>
                  <a:lnTo>
                    <a:pt x="360997" y="1476185"/>
                  </a:lnTo>
                  <a:lnTo>
                    <a:pt x="358616" y="1472374"/>
                  </a:lnTo>
                  <a:lnTo>
                    <a:pt x="352806" y="1473327"/>
                  </a:lnTo>
                  <a:lnTo>
                    <a:pt x="354235" y="1464755"/>
                  </a:lnTo>
                  <a:lnTo>
                    <a:pt x="350329" y="1456658"/>
                  </a:lnTo>
                  <a:lnTo>
                    <a:pt x="351091" y="1450753"/>
                  </a:lnTo>
                  <a:lnTo>
                    <a:pt x="360521" y="1447705"/>
                  </a:lnTo>
                  <a:lnTo>
                    <a:pt x="367094" y="1437132"/>
                  </a:lnTo>
                  <a:lnTo>
                    <a:pt x="372237" y="1441323"/>
                  </a:lnTo>
                  <a:lnTo>
                    <a:pt x="380333" y="1435703"/>
                  </a:lnTo>
                  <a:lnTo>
                    <a:pt x="387763" y="1410748"/>
                  </a:lnTo>
                  <a:lnTo>
                    <a:pt x="386810" y="1400175"/>
                  </a:lnTo>
                  <a:lnTo>
                    <a:pt x="369475" y="1386649"/>
                  </a:lnTo>
                  <a:lnTo>
                    <a:pt x="363569" y="1393031"/>
                  </a:lnTo>
                  <a:lnTo>
                    <a:pt x="357664" y="1393127"/>
                  </a:lnTo>
                  <a:lnTo>
                    <a:pt x="334804" y="1381411"/>
                  </a:lnTo>
                  <a:lnTo>
                    <a:pt x="304705" y="1393412"/>
                  </a:lnTo>
                  <a:lnTo>
                    <a:pt x="303276" y="1389316"/>
                  </a:lnTo>
                  <a:lnTo>
                    <a:pt x="294227" y="1385507"/>
                  </a:lnTo>
                  <a:lnTo>
                    <a:pt x="294418" y="1381411"/>
                  </a:lnTo>
                  <a:lnTo>
                    <a:pt x="285845" y="1378839"/>
                  </a:lnTo>
                  <a:lnTo>
                    <a:pt x="279749" y="1381030"/>
                  </a:lnTo>
                  <a:lnTo>
                    <a:pt x="277654" y="1371886"/>
                  </a:lnTo>
                  <a:lnTo>
                    <a:pt x="256603" y="1370076"/>
                  </a:lnTo>
                  <a:lnTo>
                    <a:pt x="234601" y="1354645"/>
                  </a:lnTo>
                  <a:lnTo>
                    <a:pt x="210598" y="1367504"/>
                  </a:lnTo>
                  <a:lnTo>
                    <a:pt x="199834" y="1361123"/>
                  </a:lnTo>
                  <a:lnTo>
                    <a:pt x="176403" y="1371505"/>
                  </a:lnTo>
                  <a:lnTo>
                    <a:pt x="163258" y="1364552"/>
                  </a:lnTo>
                  <a:lnTo>
                    <a:pt x="148495" y="1366647"/>
                  </a:lnTo>
                  <a:lnTo>
                    <a:pt x="160306" y="1333310"/>
                  </a:lnTo>
                  <a:lnTo>
                    <a:pt x="157353" y="1327976"/>
                  </a:lnTo>
                  <a:lnTo>
                    <a:pt x="142875" y="1321022"/>
                  </a:lnTo>
                  <a:lnTo>
                    <a:pt x="140017" y="1299686"/>
                  </a:lnTo>
                  <a:lnTo>
                    <a:pt x="111728" y="1278541"/>
                  </a:lnTo>
                  <a:lnTo>
                    <a:pt x="98965" y="1280922"/>
                  </a:lnTo>
                  <a:lnTo>
                    <a:pt x="76676" y="1290447"/>
                  </a:lnTo>
                  <a:lnTo>
                    <a:pt x="59626" y="1278255"/>
                  </a:lnTo>
                  <a:lnTo>
                    <a:pt x="53149" y="1266253"/>
                  </a:lnTo>
                  <a:lnTo>
                    <a:pt x="82391" y="1223677"/>
                  </a:lnTo>
                  <a:lnTo>
                    <a:pt x="82296" y="1218914"/>
                  </a:lnTo>
                  <a:lnTo>
                    <a:pt x="76295" y="1209961"/>
                  </a:lnTo>
                  <a:lnTo>
                    <a:pt x="79343" y="1196721"/>
                  </a:lnTo>
                  <a:lnTo>
                    <a:pt x="75724" y="1187958"/>
                  </a:lnTo>
                  <a:lnTo>
                    <a:pt x="77819" y="1185101"/>
                  </a:lnTo>
                  <a:lnTo>
                    <a:pt x="68199" y="1175671"/>
                  </a:lnTo>
                  <a:lnTo>
                    <a:pt x="69818" y="1162431"/>
                  </a:lnTo>
                  <a:lnTo>
                    <a:pt x="66580" y="1150334"/>
                  </a:lnTo>
                  <a:lnTo>
                    <a:pt x="61722" y="1145857"/>
                  </a:lnTo>
                  <a:lnTo>
                    <a:pt x="54864" y="1147001"/>
                  </a:lnTo>
                  <a:lnTo>
                    <a:pt x="53626" y="1143000"/>
                  </a:lnTo>
                  <a:lnTo>
                    <a:pt x="37528" y="1137380"/>
                  </a:lnTo>
                  <a:lnTo>
                    <a:pt x="28194" y="1127474"/>
                  </a:lnTo>
                  <a:lnTo>
                    <a:pt x="31909" y="1122998"/>
                  </a:lnTo>
                  <a:lnTo>
                    <a:pt x="31337" y="1116235"/>
                  </a:lnTo>
                  <a:lnTo>
                    <a:pt x="36481" y="1102043"/>
                  </a:lnTo>
                  <a:lnTo>
                    <a:pt x="28765" y="1093375"/>
                  </a:lnTo>
                  <a:lnTo>
                    <a:pt x="30289" y="1079945"/>
                  </a:lnTo>
                  <a:lnTo>
                    <a:pt x="22669" y="1071182"/>
                  </a:lnTo>
                  <a:lnTo>
                    <a:pt x="16097" y="1069467"/>
                  </a:lnTo>
                  <a:lnTo>
                    <a:pt x="16954" y="1044226"/>
                  </a:lnTo>
                  <a:lnTo>
                    <a:pt x="9525" y="1010031"/>
                  </a:lnTo>
                  <a:lnTo>
                    <a:pt x="15716" y="988219"/>
                  </a:lnTo>
                  <a:lnTo>
                    <a:pt x="23241" y="986409"/>
                  </a:lnTo>
                  <a:lnTo>
                    <a:pt x="23146" y="974217"/>
                  </a:lnTo>
                  <a:lnTo>
                    <a:pt x="61341" y="959072"/>
                  </a:lnTo>
                  <a:lnTo>
                    <a:pt x="74485" y="944785"/>
                  </a:lnTo>
                  <a:lnTo>
                    <a:pt x="90964" y="912971"/>
                  </a:lnTo>
                  <a:lnTo>
                    <a:pt x="97917" y="905065"/>
                  </a:lnTo>
                  <a:lnTo>
                    <a:pt x="112490" y="899255"/>
                  </a:lnTo>
                  <a:lnTo>
                    <a:pt x="124396" y="886396"/>
                  </a:lnTo>
                  <a:lnTo>
                    <a:pt x="122968" y="884873"/>
                  </a:lnTo>
                  <a:lnTo>
                    <a:pt x="164497" y="872109"/>
                  </a:lnTo>
                  <a:lnTo>
                    <a:pt x="182785" y="872395"/>
                  </a:lnTo>
                  <a:lnTo>
                    <a:pt x="188214" y="856393"/>
                  </a:lnTo>
                  <a:lnTo>
                    <a:pt x="199358" y="847820"/>
                  </a:lnTo>
                  <a:lnTo>
                    <a:pt x="216789" y="848582"/>
                  </a:lnTo>
                  <a:lnTo>
                    <a:pt x="219456" y="841343"/>
                  </a:lnTo>
                  <a:lnTo>
                    <a:pt x="217741" y="830866"/>
                  </a:lnTo>
                  <a:lnTo>
                    <a:pt x="231267" y="827627"/>
                  </a:lnTo>
                  <a:lnTo>
                    <a:pt x="236410" y="815721"/>
                  </a:lnTo>
                  <a:lnTo>
                    <a:pt x="235553" y="807720"/>
                  </a:lnTo>
                  <a:lnTo>
                    <a:pt x="240506" y="788003"/>
                  </a:lnTo>
                  <a:lnTo>
                    <a:pt x="238411" y="777526"/>
                  </a:lnTo>
                  <a:lnTo>
                    <a:pt x="240506" y="773906"/>
                  </a:lnTo>
                  <a:lnTo>
                    <a:pt x="262033" y="777240"/>
                  </a:lnTo>
                  <a:lnTo>
                    <a:pt x="261842" y="780860"/>
                  </a:lnTo>
                  <a:lnTo>
                    <a:pt x="280130" y="781621"/>
                  </a:lnTo>
                  <a:lnTo>
                    <a:pt x="307276" y="773335"/>
                  </a:lnTo>
                  <a:lnTo>
                    <a:pt x="317468" y="776764"/>
                  </a:lnTo>
                  <a:lnTo>
                    <a:pt x="330136" y="761905"/>
                  </a:lnTo>
                  <a:lnTo>
                    <a:pt x="326803" y="752665"/>
                  </a:lnTo>
                  <a:lnTo>
                    <a:pt x="332327" y="741140"/>
                  </a:lnTo>
                  <a:lnTo>
                    <a:pt x="350901" y="735330"/>
                  </a:lnTo>
                  <a:lnTo>
                    <a:pt x="355092" y="725615"/>
                  </a:lnTo>
                  <a:lnTo>
                    <a:pt x="351187" y="719423"/>
                  </a:lnTo>
                  <a:lnTo>
                    <a:pt x="346138" y="720757"/>
                  </a:lnTo>
                  <a:lnTo>
                    <a:pt x="344233" y="714280"/>
                  </a:lnTo>
                  <a:lnTo>
                    <a:pt x="348424" y="710279"/>
                  </a:lnTo>
                  <a:lnTo>
                    <a:pt x="338899" y="705517"/>
                  </a:lnTo>
                  <a:lnTo>
                    <a:pt x="340042" y="703802"/>
                  </a:lnTo>
                  <a:lnTo>
                    <a:pt x="352139" y="709327"/>
                  </a:lnTo>
                  <a:lnTo>
                    <a:pt x="366141" y="707898"/>
                  </a:lnTo>
                  <a:lnTo>
                    <a:pt x="374047" y="709994"/>
                  </a:lnTo>
                  <a:lnTo>
                    <a:pt x="380428" y="721519"/>
                  </a:lnTo>
                  <a:lnTo>
                    <a:pt x="375952" y="739902"/>
                  </a:lnTo>
                  <a:lnTo>
                    <a:pt x="379000" y="745331"/>
                  </a:lnTo>
                  <a:lnTo>
                    <a:pt x="389668" y="748379"/>
                  </a:lnTo>
                  <a:lnTo>
                    <a:pt x="392239" y="752380"/>
                  </a:lnTo>
                  <a:lnTo>
                    <a:pt x="389953" y="776192"/>
                  </a:lnTo>
                  <a:lnTo>
                    <a:pt x="404622" y="781812"/>
                  </a:lnTo>
                  <a:lnTo>
                    <a:pt x="411956" y="782098"/>
                  </a:lnTo>
                  <a:lnTo>
                    <a:pt x="418624" y="776954"/>
                  </a:lnTo>
                  <a:lnTo>
                    <a:pt x="429673" y="754856"/>
                  </a:lnTo>
                  <a:lnTo>
                    <a:pt x="428530" y="716185"/>
                  </a:lnTo>
                  <a:lnTo>
                    <a:pt x="431387" y="710946"/>
                  </a:lnTo>
                  <a:lnTo>
                    <a:pt x="460534" y="706279"/>
                  </a:lnTo>
                  <a:lnTo>
                    <a:pt x="480727" y="714756"/>
                  </a:lnTo>
                  <a:lnTo>
                    <a:pt x="498348" y="713423"/>
                  </a:lnTo>
                  <a:lnTo>
                    <a:pt x="497681" y="715327"/>
                  </a:lnTo>
                  <a:lnTo>
                    <a:pt x="509778" y="720185"/>
                  </a:lnTo>
                  <a:lnTo>
                    <a:pt x="513683" y="727139"/>
                  </a:lnTo>
                  <a:lnTo>
                    <a:pt x="525018" y="724948"/>
                  </a:lnTo>
                  <a:lnTo>
                    <a:pt x="525304" y="727139"/>
                  </a:lnTo>
                  <a:lnTo>
                    <a:pt x="531590" y="728663"/>
                  </a:lnTo>
                  <a:lnTo>
                    <a:pt x="542735" y="710565"/>
                  </a:lnTo>
                  <a:lnTo>
                    <a:pt x="552545" y="711613"/>
                  </a:lnTo>
                  <a:lnTo>
                    <a:pt x="559403" y="707517"/>
                  </a:lnTo>
                  <a:lnTo>
                    <a:pt x="567595" y="712756"/>
                  </a:lnTo>
                  <a:lnTo>
                    <a:pt x="572072" y="704850"/>
                  </a:lnTo>
                  <a:lnTo>
                    <a:pt x="574929" y="706279"/>
                  </a:lnTo>
                  <a:lnTo>
                    <a:pt x="572834" y="710660"/>
                  </a:lnTo>
                  <a:lnTo>
                    <a:pt x="578168" y="712089"/>
                  </a:lnTo>
                  <a:lnTo>
                    <a:pt x="584359" y="719519"/>
                  </a:lnTo>
                  <a:lnTo>
                    <a:pt x="583120" y="721138"/>
                  </a:lnTo>
                  <a:lnTo>
                    <a:pt x="597599" y="730758"/>
                  </a:lnTo>
                  <a:lnTo>
                    <a:pt x="605504" y="732663"/>
                  </a:lnTo>
                  <a:lnTo>
                    <a:pt x="627412" y="728186"/>
                  </a:lnTo>
                  <a:lnTo>
                    <a:pt x="633412" y="722281"/>
                  </a:lnTo>
                  <a:lnTo>
                    <a:pt x="596837" y="698468"/>
                  </a:lnTo>
                  <a:lnTo>
                    <a:pt x="592836" y="687324"/>
                  </a:lnTo>
                  <a:lnTo>
                    <a:pt x="600170" y="685705"/>
                  </a:lnTo>
                  <a:lnTo>
                    <a:pt x="593122" y="673989"/>
                  </a:lnTo>
                  <a:lnTo>
                    <a:pt x="599408" y="665321"/>
                  </a:lnTo>
                  <a:lnTo>
                    <a:pt x="614743" y="658559"/>
                  </a:lnTo>
                  <a:lnTo>
                    <a:pt x="621983" y="658844"/>
                  </a:lnTo>
                  <a:lnTo>
                    <a:pt x="625316" y="653129"/>
                  </a:lnTo>
                  <a:lnTo>
                    <a:pt x="636080" y="668465"/>
                  </a:lnTo>
                  <a:lnTo>
                    <a:pt x="640366" y="661225"/>
                  </a:lnTo>
                  <a:lnTo>
                    <a:pt x="639509" y="657035"/>
                  </a:lnTo>
                  <a:lnTo>
                    <a:pt x="643414" y="655034"/>
                  </a:lnTo>
                  <a:lnTo>
                    <a:pt x="668845" y="665321"/>
                  </a:lnTo>
                  <a:lnTo>
                    <a:pt x="685800" y="656368"/>
                  </a:lnTo>
                  <a:lnTo>
                    <a:pt x="687038" y="645795"/>
                  </a:lnTo>
                  <a:lnTo>
                    <a:pt x="699230" y="616934"/>
                  </a:lnTo>
                  <a:lnTo>
                    <a:pt x="693896" y="613791"/>
                  </a:lnTo>
                  <a:lnTo>
                    <a:pt x="693039" y="606362"/>
                  </a:lnTo>
                  <a:lnTo>
                    <a:pt x="699421" y="603599"/>
                  </a:lnTo>
                  <a:lnTo>
                    <a:pt x="706945" y="591217"/>
                  </a:lnTo>
                  <a:lnTo>
                    <a:pt x="716470" y="587312"/>
                  </a:lnTo>
                  <a:lnTo>
                    <a:pt x="715899" y="574167"/>
                  </a:lnTo>
                  <a:lnTo>
                    <a:pt x="705612" y="571976"/>
                  </a:lnTo>
                  <a:lnTo>
                    <a:pt x="696944" y="565214"/>
                  </a:lnTo>
                  <a:lnTo>
                    <a:pt x="694563" y="553307"/>
                  </a:lnTo>
                  <a:lnTo>
                    <a:pt x="710089" y="542735"/>
                  </a:lnTo>
                  <a:lnTo>
                    <a:pt x="717042" y="522351"/>
                  </a:lnTo>
                  <a:lnTo>
                    <a:pt x="726948" y="515017"/>
                  </a:lnTo>
                  <a:lnTo>
                    <a:pt x="725710" y="506825"/>
                  </a:lnTo>
                  <a:lnTo>
                    <a:pt x="737235" y="502920"/>
                  </a:lnTo>
                  <a:lnTo>
                    <a:pt x="757047" y="481679"/>
                  </a:lnTo>
                  <a:lnTo>
                    <a:pt x="767905" y="477774"/>
                  </a:lnTo>
                  <a:lnTo>
                    <a:pt x="785146" y="500825"/>
                  </a:lnTo>
                  <a:lnTo>
                    <a:pt x="783431" y="501872"/>
                  </a:lnTo>
                  <a:lnTo>
                    <a:pt x="792766" y="508444"/>
                  </a:lnTo>
                  <a:lnTo>
                    <a:pt x="788289" y="514160"/>
                  </a:lnTo>
                  <a:lnTo>
                    <a:pt x="793433" y="516350"/>
                  </a:lnTo>
                  <a:lnTo>
                    <a:pt x="796957" y="512921"/>
                  </a:lnTo>
                  <a:lnTo>
                    <a:pt x="799052" y="514731"/>
                  </a:lnTo>
                  <a:lnTo>
                    <a:pt x="792956" y="520256"/>
                  </a:lnTo>
                  <a:lnTo>
                    <a:pt x="798576" y="521494"/>
                  </a:lnTo>
                  <a:lnTo>
                    <a:pt x="795242" y="539782"/>
                  </a:lnTo>
                  <a:lnTo>
                    <a:pt x="799624" y="552355"/>
                  </a:lnTo>
                  <a:lnTo>
                    <a:pt x="810959" y="543687"/>
                  </a:lnTo>
                  <a:lnTo>
                    <a:pt x="819626" y="547973"/>
                  </a:lnTo>
                  <a:lnTo>
                    <a:pt x="822484" y="536162"/>
                  </a:lnTo>
                  <a:lnTo>
                    <a:pt x="825722" y="535210"/>
                  </a:lnTo>
                  <a:lnTo>
                    <a:pt x="828008" y="539306"/>
                  </a:lnTo>
                  <a:lnTo>
                    <a:pt x="832485" y="537305"/>
                  </a:lnTo>
                  <a:lnTo>
                    <a:pt x="834962" y="545021"/>
                  </a:lnTo>
                  <a:lnTo>
                    <a:pt x="838486" y="543877"/>
                  </a:lnTo>
                  <a:lnTo>
                    <a:pt x="843343" y="548164"/>
                  </a:lnTo>
                  <a:lnTo>
                    <a:pt x="849059" y="545687"/>
                  </a:lnTo>
                  <a:lnTo>
                    <a:pt x="846201" y="537591"/>
                  </a:lnTo>
                  <a:lnTo>
                    <a:pt x="854107" y="528352"/>
                  </a:lnTo>
                  <a:lnTo>
                    <a:pt x="855535" y="518731"/>
                  </a:lnTo>
                  <a:lnTo>
                    <a:pt x="871442" y="513112"/>
                  </a:lnTo>
                  <a:lnTo>
                    <a:pt x="873824" y="491014"/>
                  </a:lnTo>
                  <a:lnTo>
                    <a:pt x="894016" y="490442"/>
                  </a:lnTo>
                  <a:lnTo>
                    <a:pt x="894302" y="487108"/>
                  </a:lnTo>
                  <a:lnTo>
                    <a:pt x="923353" y="481012"/>
                  </a:lnTo>
                  <a:lnTo>
                    <a:pt x="928973" y="474535"/>
                  </a:lnTo>
                  <a:lnTo>
                    <a:pt x="949357" y="470440"/>
                  </a:lnTo>
                  <a:lnTo>
                    <a:pt x="952405" y="467963"/>
                  </a:lnTo>
                  <a:lnTo>
                    <a:pt x="947166" y="460248"/>
                  </a:lnTo>
                  <a:lnTo>
                    <a:pt x="950690" y="456724"/>
                  </a:lnTo>
                  <a:lnTo>
                    <a:pt x="961739" y="456248"/>
                  </a:lnTo>
                  <a:lnTo>
                    <a:pt x="962882" y="452247"/>
                  </a:lnTo>
                  <a:lnTo>
                    <a:pt x="972979" y="448818"/>
                  </a:lnTo>
                  <a:lnTo>
                    <a:pt x="980503" y="442627"/>
                  </a:lnTo>
                  <a:lnTo>
                    <a:pt x="990314" y="443484"/>
                  </a:lnTo>
                  <a:lnTo>
                    <a:pt x="999268" y="449866"/>
                  </a:lnTo>
                  <a:lnTo>
                    <a:pt x="1010984" y="447675"/>
                  </a:lnTo>
                  <a:lnTo>
                    <a:pt x="1013841" y="444627"/>
                  </a:lnTo>
                  <a:lnTo>
                    <a:pt x="1022604" y="444437"/>
                  </a:lnTo>
                  <a:lnTo>
                    <a:pt x="1026414" y="435959"/>
                  </a:lnTo>
                  <a:lnTo>
                    <a:pt x="1020128" y="424529"/>
                  </a:lnTo>
                  <a:lnTo>
                    <a:pt x="1021270" y="397192"/>
                  </a:lnTo>
                  <a:lnTo>
                    <a:pt x="1027271" y="381381"/>
                  </a:lnTo>
                  <a:lnTo>
                    <a:pt x="1036701" y="372904"/>
                  </a:lnTo>
                  <a:lnTo>
                    <a:pt x="1043654" y="351758"/>
                  </a:lnTo>
                  <a:lnTo>
                    <a:pt x="1059561" y="349472"/>
                  </a:lnTo>
                  <a:lnTo>
                    <a:pt x="1070705" y="356235"/>
                  </a:lnTo>
                  <a:lnTo>
                    <a:pt x="1103185" y="340519"/>
                  </a:lnTo>
                  <a:lnTo>
                    <a:pt x="1135380" y="331660"/>
                  </a:lnTo>
                  <a:lnTo>
                    <a:pt x="1140523" y="312325"/>
                  </a:lnTo>
                  <a:lnTo>
                    <a:pt x="1137666" y="300895"/>
                  </a:lnTo>
                  <a:lnTo>
                    <a:pt x="1149668" y="290227"/>
                  </a:lnTo>
                  <a:lnTo>
                    <a:pt x="1149286" y="276892"/>
                  </a:lnTo>
                  <a:lnTo>
                    <a:pt x="1162717" y="262128"/>
                  </a:lnTo>
                  <a:lnTo>
                    <a:pt x="1184243" y="250317"/>
                  </a:lnTo>
                  <a:lnTo>
                    <a:pt x="1186148" y="240125"/>
                  </a:lnTo>
                  <a:lnTo>
                    <a:pt x="1199293" y="232696"/>
                  </a:lnTo>
                  <a:lnTo>
                    <a:pt x="1203293" y="226885"/>
                  </a:lnTo>
                  <a:lnTo>
                    <a:pt x="1204246" y="214884"/>
                  </a:lnTo>
                  <a:lnTo>
                    <a:pt x="1198531" y="212788"/>
                  </a:lnTo>
                  <a:lnTo>
                    <a:pt x="1204627" y="197072"/>
                  </a:lnTo>
                  <a:lnTo>
                    <a:pt x="1212914" y="186309"/>
                  </a:lnTo>
                  <a:lnTo>
                    <a:pt x="1213390" y="180213"/>
                  </a:lnTo>
                  <a:lnTo>
                    <a:pt x="1201960" y="177451"/>
                  </a:lnTo>
                  <a:lnTo>
                    <a:pt x="1191292" y="170497"/>
                  </a:lnTo>
                  <a:lnTo>
                    <a:pt x="1197007" y="166497"/>
                  </a:lnTo>
                  <a:lnTo>
                    <a:pt x="1201388" y="166973"/>
                  </a:lnTo>
                  <a:lnTo>
                    <a:pt x="1218248" y="160210"/>
                  </a:lnTo>
                  <a:lnTo>
                    <a:pt x="1224344" y="145828"/>
                  </a:lnTo>
                  <a:lnTo>
                    <a:pt x="1228915" y="144113"/>
                  </a:lnTo>
                  <a:lnTo>
                    <a:pt x="1230630" y="136017"/>
                  </a:lnTo>
                  <a:lnTo>
                    <a:pt x="1231011" y="114871"/>
                  </a:lnTo>
                  <a:lnTo>
                    <a:pt x="1225582" y="104775"/>
                  </a:lnTo>
                  <a:lnTo>
                    <a:pt x="1228344" y="104394"/>
                  </a:lnTo>
                  <a:lnTo>
                    <a:pt x="1229582" y="97250"/>
                  </a:lnTo>
                  <a:lnTo>
                    <a:pt x="1230154" y="91440"/>
                  </a:lnTo>
                  <a:lnTo>
                    <a:pt x="1225868" y="79057"/>
                  </a:lnTo>
                  <a:lnTo>
                    <a:pt x="1229011" y="69913"/>
                  </a:lnTo>
                  <a:lnTo>
                    <a:pt x="1223772" y="64103"/>
                  </a:lnTo>
                  <a:lnTo>
                    <a:pt x="1223581" y="54197"/>
                  </a:lnTo>
                  <a:lnTo>
                    <a:pt x="1214342" y="50006"/>
                  </a:lnTo>
                  <a:lnTo>
                    <a:pt x="1203579" y="38290"/>
                  </a:lnTo>
                  <a:lnTo>
                    <a:pt x="1209008" y="32766"/>
                  </a:lnTo>
                  <a:lnTo>
                    <a:pt x="1223391" y="28575"/>
                  </a:lnTo>
                  <a:lnTo>
                    <a:pt x="1257205" y="39243"/>
                  </a:lnTo>
                  <a:lnTo>
                    <a:pt x="1278160" y="32671"/>
                  </a:lnTo>
                  <a:lnTo>
                    <a:pt x="1302353" y="36766"/>
                  </a:lnTo>
                  <a:lnTo>
                    <a:pt x="1337691" y="23336"/>
                  </a:lnTo>
                  <a:lnTo>
                    <a:pt x="1356741" y="11620"/>
                  </a:lnTo>
                  <a:lnTo>
                    <a:pt x="1366552" y="9525"/>
                  </a:lnTo>
                  <a:lnTo>
                    <a:pt x="1395222" y="20193"/>
                  </a:lnTo>
                  <a:lnTo>
                    <a:pt x="1399889" y="19240"/>
                  </a:lnTo>
                  <a:lnTo>
                    <a:pt x="1407414" y="22288"/>
                  </a:lnTo>
                  <a:lnTo>
                    <a:pt x="1413224" y="26289"/>
                  </a:lnTo>
                  <a:lnTo>
                    <a:pt x="1413224" y="34385"/>
                  </a:lnTo>
                  <a:lnTo>
                    <a:pt x="1419035" y="36671"/>
                  </a:lnTo>
                  <a:lnTo>
                    <a:pt x="1422178" y="43148"/>
                  </a:lnTo>
                  <a:lnTo>
                    <a:pt x="1427988" y="47244"/>
                  </a:lnTo>
                  <a:lnTo>
                    <a:pt x="1436180" y="48006"/>
                  </a:lnTo>
                  <a:lnTo>
                    <a:pt x="1441704" y="44386"/>
                  </a:lnTo>
                  <a:lnTo>
                    <a:pt x="1458087" y="53721"/>
                  </a:lnTo>
                  <a:lnTo>
                    <a:pt x="1467802" y="48006"/>
                  </a:lnTo>
                  <a:lnTo>
                    <a:pt x="1470755" y="53530"/>
                  </a:lnTo>
                  <a:lnTo>
                    <a:pt x="1482471" y="54197"/>
                  </a:lnTo>
                  <a:lnTo>
                    <a:pt x="1490567" y="58198"/>
                  </a:lnTo>
                  <a:lnTo>
                    <a:pt x="1496663" y="64198"/>
                  </a:lnTo>
                  <a:lnTo>
                    <a:pt x="1518761" y="75343"/>
                  </a:lnTo>
                  <a:lnTo>
                    <a:pt x="1524095" y="82105"/>
                  </a:lnTo>
                  <a:lnTo>
                    <a:pt x="1523048" y="92583"/>
                  </a:lnTo>
                  <a:lnTo>
                    <a:pt x="1529620" y="95917"/>
                  </a:lnTo>
                  <a:lnTo>
                    <a:pt x="1537240" y="106966"/>
                  </a:lnTo>
                  <a:lnTo>
                    <a:pt x="1534477" y="118015"/>
                  </a:lnTo>
                  <a:lnTo>
                    <a:pt x="1524190" y="133921"/>
                  </a:lnTo>
                  <a:lnTo>
                    <a:pt x="1519619" y="164973"/>
                  </a:lnTo>
                  <a:lnTo>
                    <a:pt x="1513046" y="172212"/>
                  </a:lnTo>
                  <a:lnTo>
                    <a:pt x="1512856" y="177165"/>
                  </a:lnTo>
                  <a:lnTo>
                    <a:pt x="1502188" y="180880"/>
                  </a:lnTo>
                  <a:lnTo>
                    <a:pt x="1493806" y="179356"/>
                  </a:lnTo>
                  <a:lnTo>
                    <a:pt x="1485329" y="185356"/>
                  </a:lnTo>
                  <a:lnTo>
                    <a:pt x="1498473" y="193262"/>
                  </a:lnTo>
                  <a:lnTo>
                    <a:pt x="1519238" y="211836"/>
                  </a:lnTo>
                  <a:lnTo>
                    <a:pt x="1532287" y="211645"/>
                  </a:lnTo>
                  <a:lnTo>
                    <a:pt x="1537526" y="215075"/>
                  </a:lnTo>
                  <a:lnTo>
                    <a:pt x="1549527" y="215741"/>
                  </a:lnTo>
                  <a:lnTo>
                    <a:pt x="1586294" y="230314"/>
                  </a:lnTo>
                  <a:lnTo>
                    <a:pt x="1582484" y="246316"/>
                  </a:lnTo>
                  <a:lnTo>
                    <a:pt x="1592294" y="239839"/>
                  </a:lnTo>
                  <a:lnTo>
                    <a:pt x="1600962" y="237934"/>
                  </a:lnTo>
                  <a:lnTo>
                    <a:pt x="1600105" y="246697"/>
                  </a:lnTo>
                  <a:lnTo>
                    <a:pt x="1606391" y="246793"/>
                  </a:lnTo>
                  <a:lnTo>
                    <a:pt x="1606010" y="255841"/>
                  </a:lnTo>
                  <a:lnTo>
                    <a:pt x="1597819" y="260699"/>
                  </a:lnTo>
                  <a:lnTo>
                    <a:pt x="1598390" y="267367"/>
                  </a:lnTo>
                  <a:lnTo>
                    <a:pt x="1588960" y="269081"/>
                  </a:lnTo>
                  <a:lnTo>
                    <a:pt x="1589818" y="273463"/>
                  </a:lnTo>
                  <a:lnTo>
                    <a:pt x="1593723" y="274891"/>
                  </a:lnTo>
                  <a:lnTo>
                    <a:pt x="1588865" y="281273"/>
                  </a:lnTo>
                  <a:lnTo>
                    <a:pt x="1595056" y="297561"/>
                  </a:lnTo>
                  <a:lnTo>
                    <a:pt x="1607153" y="297371"/>
                  </a:lnTo>
                  <a:lnTo>
                    <a:pt x="1616297" y="301371"/>
                  </a:lnTo>
                  <a:lnTo>
                    <a:pt x="1617440" y="304800"/>
                  </a:lnTo>
                  <a:lnTo>
                    <a:pt x="1643825" y="302514"/>
                  </a:lnTo>
                  <a:lnTo>
                    <a:pt x="1658398" y="304895"/>
                  </a:lnTo>
                  <a:lnTo>
                    <a:pt x="1669923" y="315182"/>
                  </a:lnTo>
                  <a:lnTo>
                    <a:pt x="1669923" y="320516"/>
                  </a:lnTo>
                  <a:lnTo>
                    <a:pt x="1640681" y="324231"/>
                  </a:lnTo>
                  <a:lnTo>
                    <a:pt x="1639443" y="338614"/>
                  </a:lnTo>
                  <a:lnTo>
                    <a:pt x="1637633" y="338614"/>
                  </a:lnTo>
                  <a:lnTo>
                    <a:pt x="1637252" y="343948"/>
                  </a:lnTo>
                  <a:lnTo>
                    <a:pt x="1634871" y="344138"/>
                  </a:lnTo>
                  <a:lnTo>
                    <a:pt x="1636300" y="359092"/>
                  </a:lnTo>
                  <a:lnTo>
                    <a:pt x="1632014" y="361283"/>
                  </a:lnTo>
                  <a:lnTo>
                    <a:pt x="1636490" y="379381"/>
                  </a:lnTo>
                  <a:lnTo>
                    <a:pt x="1624489" y="389287"/>
                  </a:lnTo>
                  <a:lnTo>
                    <a:pt x="1622869" y="397573"/>
                  </a:lnTo>
                  <a:lnTo>
                    <a:pt x="1614202" y="401383"/>
                  </a:lnTo>
                  <a:lnTo>
                    <a:pt x="1615059" y="409385"/>
                  </a:lnTo>
                  <a:lnTo>
                    <a:pt x="1611344" y="425101"/>
                  </a:lnTo>
                  <a:lnTo>
                    <a:pt x="1599248" y="425291"/>
                  </a:lnTo>
                  <a:lnTo>
                    <a:pt x="1603724" y="431959"/>
                  </a:lnTo>
                  <a:lnTo>
                    <a:pt x="1616964" y="435007"/>
                  </a:lnTo>
                  <a:lnTo>
                    <a:pt x="1626965" y="443103"/>
                  </a:lnTo>
                  <a:lnTo>
                    <a:pt x="1613059" y="465106"/>
                  </a:lnTo>
                  <a:lnTo>
                    <a:pt x="1616869" y="475488"/>
                  </a:lnTo>
                  <a:lnTo>
                    <a:pt x="1614773" y="484441"/>
                  </a:lnTo>
                  <a:lnTo>
                    <a:pt x="1606106" y="490728"/>
                  </a:lnTo>
                  <a:lnTo>
                    <a:pt x="1604010" y="498253"/>
                  </a:lnTo>
                  <a:lnTo>
                    <a:pt x="1589437" y="498158"/>
                  </a:lnTo>
                  <a:lnTo>
                    <a:pt x="1587151" y="505301"/>
                  </a:lnTo>
                  <a:lnTo>
                    <a:pt x="1583531" y="527018"/>
                  </a:lnTo>
                  <a:lnTo>
                    <a:pt x="1587341" y="527018"/>
                  </a:lnTo>
                  <a:lnTo>
                    <a:pt x="1590865" y="540163"/>
                  </a:lnTo>
                  <a:lnTo>
                    <a:pt x="1587722" y="540258"/>
                  </a:lnTo>
                  <a:lnTo>
                    <a:pt x="1586865" y="544259"/>
                  </a:lnTo>
                  <a:lnTo>
                    <a:pt x="1580864" y="543973"/>
                  </a:lnTo>
                  <a:lnTo>
                    <a:pt x="1586008" y="557403"/>
                  </a:lnTo>
                  <a:lnTo>
                    <a:pt x="1582960" y="558641"/>
                  </a:lnTo>
                  <a:lnTo>
                    <a:pt x="1585055" y="572357"/>
                  </a:lnTo>
                  <a:lnTo>
                    <a:pt x="1590865" y="572167"/>
                  </a:lnTo>
                  <a:lnTo>
                    <a:pt x="1592009" y="577787"/>
                  </a:lnTo>
                  <a:lnTo>
                    <a:pt x="1572959" y="586073"/>
                  </a:lnTo>
                  <a:lnTo>
                    <a:pt x="1566863" y="592265"/>
                  </a:lnTo>
                  <a:lnTo>
                    <a:pt x="1567910" y="601790"/>
                  </a:lnTo>
                  <a:lnTo>
                    <a:pt x="1573054" y="608838"/>
                  </a:lnTo>
                  <a:lnTo>
                    <a:pt x="1577816" y="607981"/>
                  </a:lnTo>
                  <a:lnTo>
                    <a:pt x="1592580" y="615410"/>
                  </a:lnTo>
                  <a:lnTo>
                    <a:pt x="1597438" y="623506"/>
                  </a:lnTo>
                  <a:lnTo>
                    <a:pt x="1594104" y="625792"/>
                  </a:lnTo>
                  <a:lnTo>
                    <a:pt x="1600676" y="634365"/>
                  </a:lnTo>
                  <a:lnTo>
                    <a:pt x="1597438" y="637699"/>
                  </a:lnTo>
                  <a:lnTo>
                    <a:pt x="1612678" y="660464"/>
                  </a:lnTo>
                  <a:lnTo>
                    <a:pt x="1623060" y="671227"/>
                  </a:lnTo>
                  <a:lnTo>
                    <a:pt x="1624013" y="682181"/>
                  </a:lnTo>
                  <a:lnTo>
                    <a:pt x="1618107" y="687419"/>
                  </a:lnTo>
                  <a:lnTo>
                    <a:pt x="1590199" y="694277"/>
                  </a:lnTo>
                  <a:lnTo>
                    <a:pt x="1580674" y="705898"/>
                  </a:lnTo>
                  <a:lnTo>
                    <a:pt x="1573625" y="710184"/>
                  </a:lnTo>
                  <a:lnTo>
                    <a:pt x="1557623" y="712089"/>
                  </a:lnTo>
                  <a:lnTo>
                    <a:pt x="1551718" y="715327"/>
                  </a:lnTo>
                  <a:lnTo>
                    <a:pt x="1541145" y="713042"/>
                  </a:lnTo>
                  <a:lnTo>
                    <a:pt x="1539050" y="722090"/>
                  </a:lnTo>
                  <a:lnTo>
                    <a:pt x="1548860" y="723043"/>
                  </a:lnTo>
                  <a:lnTo>
                    <a:pt x="1550289" y="726186"/>
                  </a:lnTo>
                  <a:lnTo>
                    <a:pt x="1557814" y="723995"/>
                  </a:lnTo>
                  <a:lnTo>
                    <a:pt x="1573149" y="724471"/>
                  </a:lnTo>
                  <a:lnTo>
                    <a:pt x="1573244" y="726662"/>
                  </a:lnTo>
                  <a:lnTo>
                    <a:pt x="1577626" y="726948"/>
                  </a:lnTo>
                  <a:lnTo>
                    <a:pt x="1578673" y="742760"/>
                  </a:lnTo>
                  <a:lnTo>
                    <a:pt x="1565624" y="741902"/>
                  </a:lnTo>
                  <a:lnTo>
                    <a:pt x="1569339" y="753427"/>
                  </a:lnTo>
                  <a:lnTo>
                    <a:pt x="1580960" y="764191"/>
                  </a:lnTo>
                  <a:lnTo>
                    <a:pt x="1562005" y="754761"/>
                  </a:lnTo>
                  <a:lnTo>
                    <a:pt x="1545622" y="752094"/>
                  </a:lnTo>
                  <a:lnTo>
                    <a:pt x="1535811" y="745903"/>
                  </a:lnTo>
                  <a:lnTo>
                    <a:pt x="1536097" y="763429"/>
                  </a:lnTo>
                  <a:lnTo>
                    <a:pt x="1533144" y="762762"/>
                  </a:lnTo>
                  <a:lnTo>
                    <a:pt x="1533239" y="771906"/>
                  </a:lnTo>
                  <a:lnTo>
                    <a:pt x="1518190" y="768477"/>
                  </a:lnTo>
                  <a:lnTo>
                    <a:pt x="1517999" y="770192"/>
                  </a:lnTo>
                  <a:lnTo>
                    <a:pt x="1517904" y="780479"/>
                  </a:lnTo>
                  <a:lnTo>
                    <a:pt x="1559433" y="792861"/>
                  </a:lnTo>
                  <a:lnTo>
                    <a:pt x="1560671" y="801815"/>
                  </a:lnTo>
                  <a:lnTo>
                    <a:pt x="1555718" y="805910"/>
                  </a:lnTo>
                  <a:lnTo>
                    <a:pt x="1556956" y="813625"/>
                  </a:lnTo>
                  <a:lnTo>
                    <a:pt x="1561052" y="813340"/>
                  </a:lnTo>
                  <a:lnTo>
                    <a:pt x="1561624" y="815912"/>
                  </a:lnTo>
                  <a:lnTo>
                    <a:pt x="1556385" y="817531"/>
                  </a:lnTo>
                  <a:lnTo>
                    <a:pt x="1561624" y="832294"/>
                  </a:lnTo>
                  <a:lnTo>
                    <a:pt x="1565815" y="830294"/>
                  </a:lnTo>
                  <a:lnTo>
                    <a:pt x="1566101" y="832675"/>
                  </a:lnTo>
                  <a:lnTo>
                    <a:pt x="1563815" y="845248"/>
                  </a:lnTo>
                  <a:lnTo>
                    <a:pt x="1558195" y="852106"/>
                  </a:lnTo>
                  <a:lnTo>
                    <a:pt x="1555718" y="876967"/>
                  </a:lnTo>
                  <a:lnTo>
                    <a:pt x="1558861" y="879824"/>
                  </a:lnTo>
                  <a:lnTo>
                    <a:pt x="1567244" y="878205"/>
                  </a:lnTo>
                  <a:lnTo>
                    <a:pt x="1576673" y="871156"/>
                  </a:lnTo>
                  <a:lnTo>
                    <a:pt x="1581531" y="875062"/>
                  </a:lnTo>
                  <a:lnTo>
                    <a:pt x="1594580" y="909923"/>
                  </a:lnTo>
                  <a:lnTo>
                    <a:pt x="1596485" y="931736"/>
                  </a:lnTo>
                  <a:lnTo>
                    <a:pt x="1619345" y="957263"/>
                  </a:lnTo>
                  <a:lnTo>
                    <a:pt x="1627537" y="963263"/>
                  </a:lnTo>
                  <a:lnTo>
                    <a:pt x="1635823" y="965740"/>
                  </a:lnTo>
                  <a:lnTo>
                    <a:pt x="1637348" y="971455"/>
                  </a:lnTo>
                  <a:lnTo>
                    <a:pt x="1639252" y="979456"/>
                  </a:lnTo>
                  <a:lnTo>
                    <a:pt x="1633442" y="998791"/>
                  </a:lnTo>
                  <a:lnTo>
                    <a:pt x="1612773" y="1026128"/>
                  </a:lnTo>
                  <a:lnTo>
                    <a:pt x="1577054" y="1051274"/>
                  </a:lnTo>
                  <a:lnTo>
                    <a:pt x="1566386" y="1054703"/>
                  </a:lnTo>
                  <a:lnTo>
                    <a:pt x="1555814" y="1064133"/>
                  </a:lnTo>
                  <a:lnTo>
                    <a:pt x="1535621" y="1072515"/>
                  </a:lnTo>
                  <a:lnTo>
                    <a:pt x="1533811" y="1087184"/>
                  </a:lnTo>
                  <a:lnTo>
                    <a:pt x="1534954" y="1097852"/>
                  </a:lnTo>
                  <a:lnTo>
                    <a:pt x="1502378" y="1100423"/>
                  </a:lnTo>
                  <a:lnTo>
                    <a:pt x="1475804" y="1098137"/>
                  </a:lnTo>
                  <a:lnTo>
                    <a:pt x="1471136" y="1100899"/>
                  </a:lnTo>
                  <a:lnTo>
                    <a:pt x="1468755" y="1113949"/>
                  </a:lnTo>
                  <a:lnTo>
                    <a:pt x="1470946" y="1117759"/>
                  </a:lnTo>
                  <a:lnTo>
                    <a:pt x="1470089" y="1127474"/>
                  </a:lnTo>
                  <a:lnTo>
                    <a:pt x="1476947" y="1128427"/>
                  </a:lnTo>
                  <a:lnTo>
                    <a:pt x="1477709" y="1142810"/>
                  </a:lnTo>
                  <a:lnTo>
                    <a:pt x="1479614" y="1144715"/>
                  </a:lnTo>
                  <a:lnTo>
                    <a:pt x="1482852" y="1143381"/>
                  </a:lnTo>
                  <a:lnTo>
                    <a:pt x="1485805" y="1148048"/>
                  </a:lnTo>
                  <a:lnTo>
                    <a:pt x="1485900" y="1154620"/>
                  </a:lnTo>
                  <a:lnTo>
                    <a:pt x="1502664" y="1143381"/>
                  </a:lnTo>
                  <a:lnTo>
                    <a:pt x="1499997" y="1154240"/>
                  </a:lnTo>
                  <a:lnTo>
                    <a:pt x="1507046" y="1165098"/>
                  </a:lnTo>
                  <a:lnTo>
                    <a:pt x="1515713" y="1168241"/>
                  </a:lnTo>
                  <a:lnTo>
                    <a:pt x="1511236" y="1171575"/>
                  </a:lnTo>
                  <a:lnTo>
                    <a:pt x="1512094" y="1174052"/>
                  </a:lnTo>
                  <a:lnTo>
                    <a:pt x="1528572" y="1169765"/>
                  </a:lnTo>
                  <a:lnTo>
                    <a:pt x="1524762" y="1198626"/>
                  </a:lnTo>
                  <a:lnTo>
                    <a:pt x="1519809" y="1200150"/>
                  </a:lnTo>
                  <a:lnTo>
                    <a:pt x="1509808" y="1212152"/>
                  </a:lnTo>
                  <a:lnTo>
                    <a:pt x="1497902" y="1211485"/>
                  </a:lnTo>
                  <a:lnTo>
                    <a:pt x="1465802" y="1220629"/>
                  </a:lnTo>
                  <a:lnTo>
                    <a:pt x="1419225" y="1223677"/>
                  </a:lnTo>
                  <a:lnTo>
                    <a:pt x="1400651" y="1240822"/>
                  </a:lnTo>
                  <a:lnTo>
                    <a:pt x="1308926" y="1300544"/>
                  </a:lnTo>
                  <a:lnTo>
                    <a:pt x="1296543" y="1323785"/>
                  </a:lnTo>
                  <a:lnTo>
                    <a:pt x="1302258" y="1337977"/>
                  </a:lnTo>
                  <a:lnTo>
                    <a:pt x="1289304" y="1339024"/>
                  </a:lnTo>
                  <a:lnTo>
                    <a:pt x="1274635" y="1335405"/>
                  </a:lnTo>
                  <a:lnTo>
                    <a:pt x="1252347" y="1343692"/>
                  </a:lnTo>
                  <a:lnTo>
                    <a:pt x="1240631" y="1361027"/>
                  </a:lnTo>
                  <a:lnTo>
                    <a:pt x="1237774" y="1369790"/>
                  </a:lnTo>
                  <a:lnTo>
                    <a:pt x="1206056" y="1364552"/>
                  </a:lnTo>
                  <a:lnTo>
                    <a:pt x="1192625" y="1387602"/>
                  </a:lnTo>
                  <a:lnTo>
                    <a:pt x="1189196" y="1416558"/>
                  </a:lnTo>
                  <a:lnTo>
                    <a:pt x="1213676" y="1432274"/>
                  </a:lnTo>
                  <a:lnTo>
                    <a:pt x="1215676" y="1423892"/>
                  </a:lnTo>
                  <a:lnTo>
                    <a:pt x="1219581" y="1425131"/>
                  </a:lnTo>
                  <a:lnTo>
                    <a:pt x="1238726" y="1443038"/>
                  </a:lnTo>
                  <a:lnTo>
                    <a:pt x="1237393" y="1454849"/>
                  </a:lnTo>
                  <a:lnTo>
                    <a:pt x="1241108" y="1479709"/>
                  </a:lnTo>
                  <a:lnTo>
                    <a:pt x="1233678" y="1480185"/>
                  </a:lnTo>
                  <a:lnTo>
                    <a:pt x="1235011" y="1487519"/>
                  </a:lnTo>
                  <a:lnTo>
                    <a:pt x="1240631" y="1486662"/>
                  </a:lnTo>
                  <a:lnTo>
                    <a:pt x="1244156" y="1506855"/>
                  </a:lnTo>
                  <a:lnTo>
                    <a:pt x="1215771" y="1504474"/>
                  </a:lnTo>
                  <a:lnTo>
                    <a:pt x="1213294" y="1490663"/>
                  </a:lnTo>
                  <a:lnTo>
                    <a:pt x="1187291" y="1499330"/>
                  </a:lnTo>
                  <a:lnTo>
                    <a:pt x="1163193" y="1513523"/>
                  </a:lnTo>
                  <a:lnTo>
                    <a:pt x="1146905" y="1532001"/>
                  </a:lnTo>
                  <a:lnTo>
                    <a:pt x="1133189" y="1543145"/>
                  </a:lnTo>
                  <a:lnTo>
                    <a:pt x="1133570" y="1552099"/>
                  </a:lnTo>
                  <a:lnTo>
                    <a:pt x="1119569" y="1557147"/>
                  </a:lnTo>
                  <a:lnTo>
                    <a:pt x="1120235" y="1561719"/>
                  </a:lnTo>
                  <a:lnTo>
                    <a:pt x="1089184" y="1584007"/>
                  </a:lnTo>
                  <a:lnTo>
                    <a:pt x="1090613" y="1591628"/>
                  </a:lnTo>
                  <a:lnTo>
                    <a:pt x="1085183" y="1594390"/>
                  </a:lnTo>
                  <a:lnTo>
                    <a:pt x="1084707" y="1598676"/>
                  </a:lnTo>
                  <a:lnTo>
                    <a:pt x="1091375" y="1600486"/>
                  </a:lnTo>
                  <a:lnTo>
                    <a:pt x="1091756" y="1607534"/>
                  </a:lnTo>
                  <a:lnTo>
                    <a:pt x="1089660" y="1607820"/>
                  </a:lnTo>
                  <a:lnTo>
                    <a:pt x="1094042" y="1620012"/>
                  </a:lnTo>
                  <a:lnTo>
                    <a:pt x="1089851" y="1621917"/>
                  </a:lnTo>
                  <a:lnTo>
                    <a:pt x="1094042" y="1644872"/>
                  </a:lnTo>
                  <a:lnTo>
                    <a:pt x="1079849" y="1650778"/>
                  </a:lnTo>
                  <a:lnTo>
                    <a:pt x="1083088" y="1660017"/>
                  </a:lnTo>
                  <a:lnTo>
                    <a:pt x="1078897" y="1694688"/>
                  </a:lnTo>
                  <a:lnTo>
                    <a:pt x="1083183" y="1711262"/>
                  </a:lnTo>
                  <a:lnTo>
                    <a:pt x="1049179" y="1723453"/>
                  </a:lnTo>
                  <a:lnTo>
                    <a:pt x="1038797" y="1720977"/>
                  </a:lnTo>
                  <a:lnTo>
                    <a:pt x="1040511" y="1703451"/>
                  </a:lnTo>
                  <a:lnTo>
                    <a:pt x="1030129" y="1699832"/>
                  </a:lnTo>
                  <a:lnTo>
                    <a:pt x="1030224" y="1697355"/>
                  </a:lnTo>
                  <a:lnTo>
                    <a:pt x="1019842" y="1698689"/>
                  </a:lnTo>
                  <a:lnTo>
                    <a:pt x="1019747" y="1682687"/>
                  </a:lnTo>
                  <a:lnTo>
                    <a:pt x="1004602" y="1684687"/>
                  </a:lnTo>
                  <a:lnTo>
                    <a:pt x="1004316" y="1676019"/>
                  </a:lnTo>
                  <a:lnTo>
                    <a:pt x="994601" y="1679353"/>
                  </a:lnTo>
                  <a:lnTo>
                    <a:pt x="993267" y="1674209"/>
                  </a:lnTo>
                  <a:lnTo>
                    <a:pt x="990028" y="1675924"/>
                  </a:lnTo>
                  <a:lnTo>
                    <a:pt x="988505" y="1672590"/>
                  </a:lnTo>
                  <a:lnTo>
                    <a:pt x="986123" y="1672876"/>
                  </a:lnTo>
                  <a:lnTo>
                    <a:pt x="985837" y="1669542"/>
                  </a:lnTo>
                  <a:lnTo>
                    <a:pt x="994982" y="1668304"/>
                  </a:lnTo>
                  <a:lnTo>
                    <a:pt x="1005935" y="1660207"/>
                  </a:lnTo>
                  <a:lnTo>
                    <a:pt x="1005268" y="1656398"/>
                  </a:lnTo>
                  <a:lnTo>
                    <a:pt x="1009269" y="1653921"/>
                  </a:lnTo>
                  <a:lnTo>
                    <a:pt x="1008031" y="1651540"/>
                  </a:lnTo>
                  <a:lnTo>
                    <a:pt x="997744" y="1649159"/>
                  </a:lnTo>
                  <a:lnTo>
                    <a:pt x="978980" y="1652778"/>
                  </a:lnTo>
                  <a:lnTo>
                    <a:pt x="974884" y="1656016"/>
                  </a:lnTo>
                  <a:lnTo>
                    <a:pt x="969931" y="1652397"/>
                  </a:lnTo>
                  <a:lnTo>
                    <a:pt x="960025" y="1634299"/>
                  </a:lnTo>
                  <a:lnTo>
                    <a:pt x="955453" y="1632871"/>
                  </a:lnTo>
                  <a:lnTo>
                    <a:pt x="959168" y="1625537"/>
                  </a:lnTo>
                  <a:lnTo>
                    <a:pt x="957739" y="1614011"/>
                  </a:lnTo>
                  <a:lnTo>
                    <a:pt x="934974" y="1625822"/>
                  </a:lnTo>
                  <a:lnTo>
                    <a:pt x="921925" y="1627251"/>
                  </a:lnTo>
                  <a:lnTo>
                    <a:pt x="903827" y="1622203"/>
                  </a:lnTo>
                  <a:lnTo>
                    <a:pt x="909637" y="1604963"/>
                  </a:lnTo>
                  <a:lnTo>
                    <a:pt x="915257" y="1598200"/>
                  </a:lnTo>
                  <a:lnTo>
                    <a:pt x="911352" y="1589532"/>
                  </a:lnTo>
                  <a:lnTo>
                    <a:pt x="902589" y="1598105"/>
                  </a:lnTo>
                  <a:lnTo>
                    <a:pt x="882587" y="1597628"/>
                  </a:lnTo>
                  <a:lnTo>
                    <a:pt x="873157" y="1600105"/>
                  </a:lnTo>
                  <a:lnTo>
                    <a:pt x="868394" y="1604201"/>
                  </a:lnTo>
                  <a:lnTo>
                    <a:pt x="851630" y="1595247"/>
                  </a:lnTo>
                  <a:lnTo>
                    <a:pt x="848582" y="1587437"/>
                  </a:lnTo>
                  <a:lnTo>
                    <a:pt x="853440" y="1584674"/>
                  </a:lnTo>
                  <a:lnTo>
                    <a:pt x="843343" y="1583245"/>
                  </a:lnTo>
                  <a:lnTo>
                    <a:pt x="843915" y="1585055"/>
                  </a:lnTo>
                  <a:lnTo>
                    <a:pt x="836390" y="1589246"/>
                  </a:lnTo>
                  <a:lnTo>
                    <a:pt x="822389" y="1584770"/>
                  </a:lnTo>
                  <a:lnTo>
                    <a:pt x="804196" y="1598200"/>
                  </a:lnTo>
                  <a:lnTo>
                    <a:pt x="799719" y="1606582"/>
                  </a:lnTo>
                  <a:lnTo>
                    <a:pt x="786765" y="1602486"/>
                  </a:lnTo>
                  <a:lnTo>
                    <a:pt x="789908" y="1604963"/>
                  </a:lnTo>
                  <a:lnTo>
                    <a:pt x="788099" y="1609916"/>
                  </a:lnTo>
                  <a:lnTo>
                    <a:pt x="780478" y="1606582"/>
                  </a:lnTo>
                  <a:lnTo>
                    <a:pt x="780764" y="1605344"/>
                  </a:lnTo>
                  <a:lnTo>
                    <a:pt x="780193" y="1604963"/>
                  </a:lnTo>
                  <a:lnTo>
                    <a:pt x="774954" y="1605534"/>
                  </a:lnTo>
                  <a:lnTo>
                    <a:pt x="768001" y="1604486"/>
                  </a:lnTo>
                  <a:lnTo>
                    <a:pt x="769334" y="1603915"/>
                  </a:lnTo>
                  <a:lnTo>
                    <a:pt x="775049" y="1605344"/>
                  </a:lnTo>
                  <a:lnTo>
                    <a:pt x="777145" y="1604486"/>
                  </a:lnTo>
                  <a:lnTo>
                    <a:pt x="780288" y="1604677"/>
                  </a:lnTo>
                  <a:lnTo>
                    <a:pt x="780764" y="1605248"/>
                  </a:lnTo>
                  <a:lnTo>
                    <a:pt x="782193" y="1600105"/>
                  </a:lnTo>
                  <a:lnTo>
                    <a:pt x="778288" y="1597247"/>
                  </a:lnTo>
                  <a:lnTo>
                    <a:pt x="774573" y="1602010"/>
                  </a:lnTo>
                  <a:lnTo>
                    <a:pt x="761333" y="1605058"/>
                  </a:lnTo>
                  <a:lnTo>
                    <a:pt x="760381" y="1616012"/>
                  </a:lnTo>
                  <a:lnTo>
                    <a:pt x="756857" y="1617631"/>
                  </a:lnTo>
                  <a:lnTo>
                    <a:pt x="756190" y="1622774"/>
                  </a:lnTo>
                  <a:lnTo>
                    <a:pt x="759619" y="1634014"/>
                  </a:lnTo>
                  <a:lnTo>
                    <a:pt x="757714" y="1637633"/>
                  </a:lnTo>
                  <a:lnTo>
                    <a:pt x="760285" y="1638681"/>
                  </a:lnTo>
                  <a:lnTo>
                    <a:pt x="756666" y="1642205"/>
                  </a:lnTo>
                  <a:lnTo>
                    <a:pt x="749903" y="1642301"/>
                  </a:lnTo>
                  <a:lnTo>
                    <a:pt x="739807" y="1634204"/>
                  </a:lnTo>
                  <a:lnTo>
                    <a:pt x="732472" y="1641920"/>
                  </a:lnTo>
                  <a:lnTo>
                    <a:pt x="733044" y="1663160"/>
                  </a:lnTo>
                  <a:lnTo>
                    <a:pt x="737807" y="1661541"/>
                  </a:lnTo>
                  <a:lnTo>
                    <a:pt x="744474" y="1663256"/>
                  </a:lnTo>
                  <a:lnTo>
                    <a:pt x="748093" y="1678686"/>
                  </a:lnTo>
                  <a:lnTo>
                    <a:pt x="760666" y="1676781"/>
                  </a:lnTo>
                  <a:lnTo>
                    <a:pt x="763905" y="1681448"/>
                  </a:lnTo>
                  <a:lnTo>
                    <a:pt x="761619" y="1685544"/>
                  </a:lnTo>
                  <a:lnTo>
                    <a:pt x="754856" y="1683830"/>
                  </a:lnTo>
                  <a:lnTo>
                    <a:pt x="754570" y="1688782"/>
                  </a:lnTo>
                  <a:lnTo>
                    <a:pt x="765334" y="1693450"/>
                  </a:lnTo>
                  <a:lnTo>
                    <a:pt x="762572" y="1699927"/>
                  </a:lnTo>
                  <a:lnTo>
                    <a:pt x="770191" y="1700879"/>
                  </a:lnTo>
                  <a:lnTo>
                    <a:pt x="774764" y="1705737"/>
                  </a:lnTo>
                  <a:lnTo>
                    <a:pt x="773335" y="1707737"/>
                  </a:lnTo>
                  <a:lnTo>
                    <a:pt x="793242" y="1723835"/>
                  </a:lnTo>
                  <a:lnTo>
                    <a:pt x="777526" y="1723453"/>
                  </a:lnTo>
                  <a:lnTo>
                    <a:pt x="777335" y="1726882"/>
                  </a:lnTo>
                  <a:lnTo>
                    <a:pt x="779812" y="1730121"/>
                  </a:lnTo>
                  <a:lnTo>
                    <a:pt x="778574" y="1731740"/>
                  </a:lnTo>
                  <a:lnTo>
                    <a:pt x="796862" y="1737455"/>
                  </a:lnTo>
                  <a:lnTo>
                    <a:pt x="792670" y="1741646"/>
                  </a:lnTo>
                  <a:lnTo>
                    <a:pt x="787527" y="1742313"/>
                  </a:lnTo>
                  <a:lnTo>
                    <a:pt x="786193" y="1740027"/>
                  </a:lnTo>
                  <a:lnTo>
                    <a:pt x="791051" y="1740313"/>
                  </a:lnTo>
                  <a:lnTo>
                    <a:pt x="793718" y="1737265"/>
                  </a:lnTo>
                  <a:lnTo>
                    <a:pt x="785146" y="1735265"/>
                  </a:lnTo>
                  <a:lnTo>
                    <a:pt x="785051" y="1741170"/>
                  </a:lnTo>
                  <a:lnTo>
                    <a:pt x="780383" y="1741837"/>
                  </a:lnTo>
                  <a:lnTo>
                    <a:pt x="779240" y="1744694"/>
                  </a:lnTo>
                  <a:lnTo>
                    <a:pt x="794957" y="1759172"/>
                  </a:lnTo>
                  <a:lnTo>
                    <a:pt x="791337" y="1763363"/>
                  </a:lnTo>
                  <a:close/>
                  <a:moveTo>
                    <a:pt x="1511808" y="781145"/>
                  </a:moveTo>
                  <a:lnTo>
                    <a:pt x="1509617" y="761714"/>
                  </a:lnTo>
                  <a:lnTo>
                    <a:pt x="1492568" y="769144"/>
                  </a:lnTo>
                  <a:lnTo>
                    <a:pt x="1493139" y="778954"/>
                  </a:lnTo>
                  <a:lnTo>
                    <a:pt x="1496377" y="781336"/>
                  </a:lnTo>
                  <a:lnTo>
                    <a:pt x="1511808" y="78114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5" name="Freihandform: Form 234">
              <a:extLst>
                <a:ext uri="{FF2B5EF4-FFF2-40B4-BE49-F238E27FC236}">
                  <a16:creationId xmlns:a16="http://schemas.microsoft.com/office/drawing/2014/main" id="{4216DA02-6039-4602-829D-950455CCF763}"/>
                </a:ext>
              </a:extLst>
            </p:cNvPr>
            <p:cNvSpPr/>
            <p:nvPr/>
          </p:nvSpPr>
          <p:spPr>
            <a:xfrm>
              <a:off x="1529922" y="2005064"/>
              <a:ext cx="886050" cy="712800"/>
            </a:xfrm>
            <a:custGeom>
              <a:avLst/>
              <a:gdLst>
                <a:gd name="connsiteX0" fmla="*/ 1561052 w 1704975"/>
                <a:gd name="connsiteY0" fmla="*/ 465201 h 1371600"/>
                <a:gd name="connsiteX1" fmla="*/ 1564005 w 1704975"/>
                <a:gd name="connsiteY1" fmla="*/ 467296 h 1371600"/>
                <a:gd name="connsiteX2" fmla="*/ 1559052 w 1704975"/>
                <a:gd name="connsiteY2" fmla="*/ 465487 h 1371600"/>
                <a:gd name="connsiteX3" fmla="*/ 1561052 w 1704975"/>
                <a:gd name="connsiteY3" fmla="*/ 465201 h 1371600"/>
                <a:gd name="connsiteX4" fmla="*/ 11430 w 1704975"/>
                <a:gd name="connsiteY4" fmla="*/ 1307878 h 1371600"/>
                <a:gd name="connsiteX5" fmla="*/ 9525 w 1704975"/>
                <a:gd name="connsiteY5" fmla="*/ 1301782 h 1371600"/>
                <a:gd name="connsiteX6" fmla="*/ 30004 w 1704975"/>
                <a:gd name="connsiteY6" fmla="*/ 1296543 h 1371600"/>
                <a:gd name="connsiteX7" fmla="*/ 28670 w 1704975"/>
                <a:gd name="connsiteY7" fmla="*/ 1276255 h 1371600"/>
                <a:gd name="connsiteX8" fmla="*/ 34290 w 1704975"/>
                <a:gd name="connsiteY8" fmla="*/ 1275778 h 1371600"/>
                <a:gd name="connsiteX9" fmla="*/ 31718 w 1704975"/>
                <a:gd name="connsiteY9" fmla="*/ 1255871 h 1371600"/>
                <a:gd name="connsiteX10" fmla="*/ 34290 w 1704975"/>
                <a:gd name="connsiteY10" fmla="*/ 1255014 h 1371600"/>
                <a:gd name="connsiteX11" fmla="*/ 27051 w 1704975"/>
                <a:gd name="connsiteY11" fmla="*/ 1227392 h 1371600"/>
                <a:gd name="connsiteX12" fmla="*/ 32766 w 1704975"/>
                <a:gd name="connsiteY12" fmla="*/ 1221105 h 1371600"/>
                <a:gd name="connsiteX13" fmla="*/ 27146 w 1704975"/>
                <a:gd name="connsiteY13" fmla="*/ 1210627 h 1371600"/>
                <a:gd name="connsiteX14" fmla="*/ 29813 w 1704975"/>
                <a:gd name="connsiteY14" fmla="*/ 1209389 h 1371600"/>
                <a:gd name="connsiteX15" fmla="*/ 30385 w 1704975"/>
                <a:gd name="connsiteY15" fmla="*/ 1197483 h 1371600"/>
                <a:gd name="connsiteX16" fmla="*/ 27241 w 1704975"/>
                <a:gd name="connsiteY16" fmla="*/ 1193197 h 1371600"/>
                <a:gd name="connsiteX17" fmla="*/ 35338 w 1704975"/>
                <a:gd name="connsiteY17" fmla="*/ 1187863 h 1371600"/>
                <a:gd name="connsiteX18" fmla="*/ 33242 w 1704975"/>
                <a:gd name="connsiteY18" fmla="*/ 1184910 h 1371600"/>
                <a:gd name="connsiteX19" fmla="*/ 34480 w 1704975"/>
                <a:gd name="connsiteY19" fmla="*/ 1175480 h 1371600"/>
                <a:gd name="connsiteX20" fmla="*/ 27527 w 1704975"/>
                <a:gd name="connsiteY20" fmla="*/ 1178909 h 1371600"/>
                <a:gd name="connsiteX21" fmla="*/ 21812 w 1704975"/>
                <a:gd name="connsiteY21" fmla="*/ 1168718 h 1371600"/>
                <a:gd name="connsiteX22" fmla="*/ 18383 w 1704975"/>
                <a:gd name="connsiteY22" fmla="*/ 1168527 h 1371600"/>
                <a:gd name="connsiteX23" fmla="*/ 14097 w 1704975"/>
                <a:gd name="connsiteY23" fmla="*/ 1158716 h 1371600"/>
                <a:gd name="connsiteX24" fmla="*/ 22383 w 1704975"/>
                <a:gd name="connsiteY24" fmla="*/ 1155287 h 1371600"/>
                <a:gd name="connsiteX25" fmla="*/ 21907 w 1704975"/>
                <a:gd name="connsiteY25" fmla="*/ 1150049 h 1371600"/>
                <a:gd name="connsiteX26" fmla="*/ 47530 w 1704975"/>
                <a:gd name="connsiteY26" fmla="*/ 1145286 h 1371600"/>
                <a:gd name="connsiteX27" fmla="*/ 76009 w 1704975"/>
                <a:gd name="connsiteY27" fmla="*/ 1133570 h 1371600"/>
                <a:gd name="connsiteX28" fmla="*/ 76962 w 1704975"/>
                <a:gd name="connsiteY28" fmla="*/ 1125569 h 1371600"/>
                <a:gd name="connsiteX29" fmla="*/ 79153 w 1704975"/>
                <a:gd name="connsiteY29" fmla="*/ 1125093 h 1371600"/>
                <a:gd name="connsiteX30" fmla="*/ 77533 w 1704975"/>
                <a:gd name="connsiteY30" fmla="*/ 1114806 h 1371600"/>
                <a:gd name="connsiteX31" fmla="*/ 83344 w 1704975"/>
                <a:gd name="connsiteY31" fmla="*/ 1110806 h 1371600"/>
                <a:gd name="connsiteX32" fmla="*/ 70675 w 1704975"/>
                <a:gd name="connsiteY32" fmla="*/ 1054418 h 1371600"/>
                <a:gd name="connsiteX33" fmla="*/ 61531 w 1704975"/>
                <a:gd name="connsiteY33" fmla="*/ 1058132 h 1371600"/>
                <a:gd name="connsiteX34" fmla="*/ 54292 w 1704975"/>
                <a:gd name="connsiteY34" fmla="*/ 1039749 h 1371600"/>
                <a:gd name="connsiteX35" fmla="*/ 60865 w 1704975"/>
                <a:gd name="connsiteY35" fmla="*/ 1033367 h 1371600"/>
                <a:gd name="connsiteX36" fmla="*/ 53245 w 1704975"/>
                <a:gd name="connsiteY36" fmla="*/ 1023461 h 1371600"/>
                <a:gd name="connsiteX37" fmla="*/ 55721 w 1704975"/>
                <a:gd name="connsiteY37" fmla="*/ 1022699 h 1371600"/>
                <a:gd name="connsiteX38" fmla="*/ 54102 w 1704975"/>
                <a:gd name="connsiteY38" fmla="*/ 1018127 h 1371600"/>
                <a:gd name="connsiteX39" fmla="*/ 51340 w 1704975"/>
                <a:gd name="connsiteY39" fmla="*/ 1018794 h 1371600"/>
                <a:gd name="connsiteX40" fmla="*/ 50292 w 1704975"/>
                <a:gd name="connsiteY40" fmla="*/ 996220 h 1371600"/>
                <a:gd name="connsiteX41" fmla="*/ 58007 w 1704975"/>
                <a:gd name="connsiteY41" fmla="*/ 994982 h 1371600"/>
                <a:gd name="connsiteX42" fmla="*/ 61531 w 1704975"/>
                <a:gd name="connsiteY42" fmla="*/ 987647 h 1371600"/>
                <a:gd name="connsiteX43" fmla="*/ 42577 w 1704975"/>
                <a:gd name="connsiteY43" fmla="*/ 903732 h 1371600"/>
                <a:gd name="connsiteX44" fmla="*/ 47149 w 1704975"/>
                <a:gd name="connsiteY44" fmla="*/ 902113 h 1371600"/>
                <a:gd name="connsiteX45" fmla="*/ 38671 w 1704975"/>
                <a:gd name="connsiteY45" fmla="*/ 876014 h 1371600"/>
                <a:gd name="connsiteX46" fmla="*/ 62579 w 1704975"/>
                <a:gd name="connsiteY46" fmla="*/ 865727 h 1371600"/>
                <a:gd name="connsiteX47" fmla="*/ 69723 w 1704975"/>
                <a:gd name="connsiteY47" fmla="*/ 874300 h 1371600"/>
                <a:gd name="connsiteX48" fmla="*/ 80772 w 1704975"/>
                <a:gd name="connsiteY48" fmla="*/ 872490 h 1371600"/>
                <a:gd name="connsiteX49" fmla="*/ 82677 w 1704975"/>
                <a:gd name="connsiteY49" fmla="*/ 869918 h 1371600"/>
                <a:gd name="connsiteX50" fmla="*/ 79057 w 1704975"/>
                <a:gd name="connsiteY50" fmla="*/ 871538 h 1371600"/>
                <a:gd name="connsiteX51" fmla="*/ 75914 w 1704975"/>
                <a:gd name="connsiteY51" fmla="*/ 865442 h 1371600"/>
                <a:gd name="connsiteX52" fmla="*/ 100965 w 1704975"/>
                <a:gd name="connsiteY52" fmla="*/ 850392 h 1371600"/>
                <a:gd name="connsiteX53" fmla="*/ 100489 w 1704975"/>
                <a:gd name="connsiteY53" fmla="*/ 837819 h 1371600"/>
                <a:gd name="connsiteX54" fmla="*/ 115443 w 1704975"/>
                <a:gd name="connsiteY54" fmla="*/ 843725 h 1371600"/>
                <a:gd name="connsiteX55" fmla="*/ 130778 w 1704975"/>
                <a:gd name="connsiteY55" fmla="*/ 840581 h 1371600"/>
                <a:gd name="connsiteX56" fmla="*/ 118967 w 1704975"/>
                <a:gd name="connsiteY56" fmla="*/ 810482 h 1371600"/>
                <a:gd name="connsiteX57" fmla="*/ 119062 w 1704975"/>
                <a:gd name="connsiteY57" fmla="*/ 802005 h 1371600"/>
                <a:gd name="connsiteX58" fmla="*/ 138970 w 1704975"/>
                <a:gd name="connsiteY58" fmla="*/ 804863 h 1371600"/>
                <a:gd name="connsiteX59" fmla="*/ 137922 w 1704975"/>
                <a:gd name="connsiteY59" fmla="*/ 791623 h 1371600"/>
                <a:gd name="connsiteX60" fmla="*/ 147256 w 1704975"/>
                <a:gd name="connsiteY60" fmla="*/ 792480 h 1371600"/>
                <a:gd name="connsiteX61" fmla="*/ 150114 w 1704975"/>
                <a:gd name="connsiteY61" fmla="*/ 785241 h 1371600"/>
                <a:gd name="connsiteX62" fmla="*/ 150781 w 1704975"/>
                <a:gd name="connsiteY62" fmla="*/ 777812 h 1371600"/>
                <a:gd name="connsiteX63" fmla="*/ 141065 w 1704975"/>
                <a:gd name="connsiteY63" fmla="*/ 777621 h 1371600"/>
                <a:gd name="connsiteX64" fmla="*/ 140303 w 1704975"/>
                <a:gd name="connsiteY64" fmla="*/ 766572 h 1371600"/>
                <a:gd name="connsiteX65" fmla="*/ 120300 w 1704975"/>
                <a:gd name="connsiteY65" fmla="*/ 763619 h 1371600"/>
                <a:gd name="connsiteX66" fmla="*/ 121444 w 1704975"/>
                <a:gd name="connsiteY66" fmla="*/ 713994 h 1371600"/>
                <a:gd name="connsiteX67" fmla="*/ 124587 w 1704975"/>
                <a:gd name="connsiteY67" fmla="*/ 713232 h 1371600"/>
                <a:gd name="connsiteX68" fmla="*/ 122206 w 1704975"/>
                <a:gd name="connsiteY68" fmla="*/ 704088 h 1371600"/>
                <a:gd name="connsiteX69" fmla="*/ 124587 w 1704975"/>
                <a:gd name="connsiteY69" fmla="*/ 700373 h 1371600"/>
                <a:gd name="connsiteX70" fmla="*/ 111633 w 1704975"/>
                <a:gd name="connsiteY70" fmla="*/ 661225 h 1371600"/>
                <a:gd name="connsiteX71" fmla="*/ 109252 w 1704975"/>
                <a:gd name="connsiteY71" fmla="*/ 645890 h 1371600"/>
                <a:gd name="connsiteX72" fmla="*/ 110204 w 1704975"/>
                <a:gd name="connsiteY72" fmla="*/ 643414 h 1371600"/>
                <a:gd name="connsiteX73" fmla="*/ 115729 w 1704975"/>
                <a:gd name="connsiteY73" fmla="*/ 642557 h 1371600"/>
                <a:gd name="connsiteX74" fmla="*/ 110014 w 1704975"/>
                <a:gd name="connsiteY74" fmla="*/ 642652 h 1371600"/>
                <a:gd name="connsiteX75" fmla="*/ 128016 w 1704975"/>
                <a:gd name="connsiteY75" fmla="*/ 639413 h 1371600"/>
                <a:gd name="connsiteX76" fmla="*/ 150495 w 1704975"/>
                <a:gd name="connsiteY76" fmla="*/ 629412 h 1371600"/>
                <a:gd name="connsiteX77" fmla="*/ 148875 w 1704975"/>
                <a:gd name="connsiteY77" fmla="*/ 619601 h 1371600"/>
                <a:gd name="connsiteX78" fmla="*/ 136303 w 1704975"/>
                <a:gd name="connsiteY78" fmla="*/ 614839 h 1371600"/>
                <a:gd name="connsiteX79" fmla="*/ 141351 w 1704975"/>
                <a:gd name="connsiteY79" fmla="*/ 582454 h 1371600"/>
                <a:gd name="connsiteX80" fmla="*/ 140494 w 1704975"/>
                <a:gd name="connsiteY80" fmla="*/ 565309 h 1371600"/>
                <a:gd name="connsiteX81" fmla="*/ 152686 w 1704975"/>
                <a:gd name="connsiteY81" fmla="*/ 566833 h 1371600"/>
                <a:gd name="connsiteX82" fmla="*/ 154686 w 1704975"/>
                <a:gd name="connsiteY82" fmla="*/ 529304 h 1371600"/>
                <a:gd name="connsiteX83" fmla="*/ 187071 w 1704975"/>
                <a:gd name="connsiteY83" fmla="*/ 527685 h 1371600"/>
                <a:gd name="connsiteX84" fmla="*/ 207454 w 1704975"/>
                <a:gd name="connsiteY84" fmla="*/ 534353 h 1371600"/>
                <a:gd name="connsiteX85" fmla="*/ 241078 w 1704975"/>
                <a:gd name="connsiteY85" fmla="*/ 529971 h 1371600"/>
                <a:gd name="connsiteX86" fmla="*/ 251460 w 1704975"/>
                <a:gd name="connsiteY86" fmla="*/ 525209 h 1371600"/>
                <a:gd name="connsiteX87" fmla="*/ 261556 w 1704975"/>
                <a:gd name="connsiteY87" fmla="*/ 524542 h 1371600"/>
                <a:gd name="connsiteX88" fmla="*/ 263271 w 1704975"/>
                <a:gd name="connsiteY88" fmla="*/ 534638 h 1371600"/>
                <a:gd name="connsiteX89" fmla="*/ 268796 w 1704975"/>
                <a:gd name="connsiteY89" fmla="*/ 536353 h 1371600"/>
                <a:gd name="connsiteX90" fmla="*/ 280606 w 1704975"/>
                <a:gd name="connsiteY90" fmla="*/ 549592 h 1371600"/>
                <a:gd name="connsiteX91" fmla="*/ 292703 w 1704975"/>
                <a:gd name="connsiteY91" fmla="*/ 550640 h 1371600"/>
                <a:gd name="connsiteX92" fmla="*/ 291846 w 1704975"/>
                <a:gd name="connsiteY92" fmla="*/ 513016 h 1371600"/>
                <a:gd name="connsiteX93" fmla="*/ 296132 w 1704975"/>
                <a:gd name="connsiteY93" fmla="*/ 478631 h 1371600"/>
                <a:gd name="connsiteX94" fmla="*/ 298609 w 1704975"/>
                <a:gd name="connsiteY94" fmla="*/ 479393 h 1371600"/>
                <a:gd name="connsiteX95" fmla="*/ 300228 w 1704975"/>
                <a:gd name="connsiteY95" fmla="*/ 470059 h 1371600"/>
                <a:gd name="connsiteX96" fmla="*/ 305467 w 1704975"/>
                <a:gd name="connsiteY96" fmla="*/ 470821 h 1371600"/>
                <a:gd name="connsiteX97" fmla="*/ 307657 w 1704975"/>
                <a:gd name="connsiteY97" fmla="*/ 463010 h 1371600"/>
                <a:gd name="connsiteX98" fmla="*/ 309562 w 1704975"/>
                <a:gd name="connsiteY98" fmla="*/ 463105 h 1371600"/>
                <a:gd name="connsiteX99" fmla="*/ 310324 w 1704975"/>
                <a:gd name="connsiteY99" fmla="*/ 454057 h 1371600"/>
                <a:gd name="connsiteX100" fmla="*/ 327469 w 1704975"/>
                <a:gd name="connsiteY100" fmla="*/ 455200 h 1371600"/>
                <a:gd name="connsiteX101" fmla="*/ 328136 w 1704975"/>
                <a:gd name="connsiteY101" fmla="*/ 449866 h 1371600"/>
                <a:gd name="connsiteX102" fmla="*/ 334423 w 1704975"/>
                <a:gd name="connsiteY102" fmla="*/ 450342 h 1371600"/>
                <a:gd name="connsiteX103" fmla="*/ 330613 w 1704975"/>
                <a:gd name="connsiteY103" fmla="*/ 473012 h 1371600"/>
                <a:gd name="connsiteX104" fmla="*/ 336613 w 1704975"/>
                <a:gd name="connsiteY104" fmla="*/ 474535 h 1371600"/>
                <a:gd name="connsiteX105" fmla="*/ 337566 w 1704975"/>
                <a:gd name="connsiteY105" fmla="*/ 450247 h 1371600"/>
                <a:gd name="connsiteX106" fmla="*/ 353092 w 1704975"/>
                <a:gd name="connsiteY106" fmla="*/ 450533 h 1371600"/>
                <a:gd name="connsiteX107" fmla="*/ 367189 w 1704975"/>
                <a:gd name="connsiteY107" fmla="*/ 455581 h 1371600"/>
                <a:gd name="connsiteX108" fmla="*/ 370046 w 1704975"/>
                <a:gd name="connsiteY108" fmla="*/ 439579 h 1371600"/>
                <a:gd name="connsiteX109" fmla="*/ 365569 w 1704975"/>
                <a:gd name="connsiteY109" fmla="*/ 433864 h 1371600"/>
                <a:gd name="connsiteX110" fmla="*/ 370713 w 1704975"/>
                <a:gd name="connsiteY110" fmla="*/ 434054 h 1371600"/>
                <a:gd name="connsiteX111" fmla="*/ 375190 w 1704975"/>
                <a:gd name="connsiteY111" fmla="*/ 401860 h 1371600"/>
                <a:gd name="connsiteX112" fmla="*/ 389382 w 1704975"/>
                <a:gd name="connsiteY112" fmla="*/ 405289 h 1371600"/>
                <a:gd name="connsiteX113" fmla="*/ 385477 w 1704975"/>
                <a:gd name="connsiteY113" fmla="*/ 387096 h 1371600"/>
                <a:gd name="connsiteX114" fmla="*/ 385096 w 1704975"/>
                <a:gd name="connsiteY114" fmla="*/ 368237 h 1371600"/>
                <a:gd name="connsiteX115" fmla="*/ 381476 w 1704975"/>
                <a:gd name="connsiteY115" fmla="*/ 348139 h 1371600"/>
                <a:gd name="connsiteX116" fmla="*/ 374428 w 1704975"/>
                <a:gd name="connsiteY116" fmla="*/ 349187 h 1371600"/>
                <a:gd name="connsiteX117" fmla="*/ 373189 w 1704975"/>
                <a:gd name="connsiteY117" fmla="*/ 340424 h 1371600"/>
                <a:gd name="connsiteX118" fmla="*/ 354997 w 1704975"/>
                <a:gd name="connsiteY118" fmla="*/ 345281 h 1371600"/>
                <a:gd name="connsiteX119" fmla="*/ 355854 w 1704975"/>
                <a:gd name="connsiteY119" fmla="*/ 336899 h 1371600"/>
                <a:gd name="connsiteX120" fmla="*/ 344614 w 1704975"/>
                <a:gd name="connsiteY120" fmla="*/ 338614 h 1371600"/>
                <a:gd name="connsiteX121" fmla="*/ 343662 w 1704975"/>
                <a:gd name="connsiteY121" fmla="*/ 328708 h 1371600"/>
                <a:gd name="connsiteX122" fmla="*/ 347091 w 1704975"/>
                <a:gd name="connsiteY122" fmla="*/ 322326 h 1371600"/>
                <a:gd name="connsiteX123" fmla="*/ 342043 w 1704975"/>
                <a:gd name="connsiteY123" fmla="*/ 322421 h 1371600"/>
                <a:gd name="connsiteX124" fmla="*/ 340709 w 1704975"/>
                <a:gd name="connsiteY124" fmla="*/ 314706 h 1371600"/>
                <a:gd name="connsiteX125" fmla="*/ 341471 w 1704975"/>
                <a:gd name="connsiteY125" fmla="*/ 309848 h 1371600"/>
                <a:gd name="connsiteX126" fmla="*/ 344996 w 1704975"/>
                <a:gd name="connsiteY126" fmla="*/ 309848 h 1371600"/>
                <a:gd name="connsiteX127" fmla="*/ 344710 w 1704975"/>
                <a:gd name="connsiteY127" fmla="*/ 305276 h 1371600"/>
                <a:gd name="connsiteX128" fmla="*/ 346424 w 1704975"/>
                <a:gd name="connsiteY128" fmla="*/ 305371 h 1371600"/>
                <a:gd name="connsiteX129" fmla="*/ 345853 w 1704975"/>
                <a:gd name="connsiteY129" fmla="*/ 286607 h 1371600"/>
                <a:gd name="connsiteX130" fmla="*/ 351091 w 1704975"/>
                <a:gd name="connsiteY130" fmla="*/ 282988 h 1371600"/>
                <a:gd name="connsiteX131" fmla="*/ 351758 w 1704975"/>
                <a:gd name="connsiteY131" fmla="*/ 276987 h 1371600"/>
                <a:gd name="connsiteX132" fmla="*/ 356235 w 1704975"/>
                <a:gd name="connsiteY132" fmla="*/ 276320 h 1371600"/>
                <a:gd name="connsiteX133" fmla="*/ 357664 w 1704975"/>
                <a:gd name="connsiteY133" fmla="*/ 269176 h 1371600"/>
                <a:gd name="connsiteX134" fmla="*/ 368808 w 1704975"/>
                <a:gd name="connsiteY134" fmla="*/ 258318 h 1371600"/>
                <a:gd name="connsiteX135" fmla="*/ 408146 w 1704975"/>
                <a:gd name="connsiteY135" fmla="*/ 249650 h 1371600"/>
                <a:gd name="connsiteX136" fmla="*/ 406432 w 1704975"/>
                <a:gd name="connsiteY136" fmla="*/ 234696 h 1371600"/>
                <a:gd name="connsiteX137" fmla="*/ 432625 w 1704975"/>
                <a:gd name="connsiteY137" fmla="*/ 238316 h 1371600"/>
                <a:gd name="connsiteX138" fmla="*/ 434816 w 1704975"/>
                <a:gd name="connsiteY138" fmla="*/ 227743 h 1371600"/>
                <a:gd name="connsiteX139" fmla="*/ 439198 w 1704975"/>
                <a:gd name="connsiteY139" fmla="*/ 227457 h 1371600"/>
                <a:gd name="connsiteX140" fmla="*/ 440150 w 1704975"/>
                <a:gd name="connsiteY140" fmla="*/ 207359 h 1371600"/>
                <a:gd name="connsiteX141" fmla="*/ 441960 w 1704975"/>
                <a:gd name="connsiteY141" fmla="*/ 207359 h 1371600"/>
                <a:gd name="connsiteX142" fmla="*/ 442436 w 1704975"/>
                <a:gd name="connsiteY142" fmla="*/ 203263 h 1371600"/>
                <a:gd name="connsiteX143" fmla="*/ 445484 w 1704975"/>
                <a:gd name="connsiteY143" fmla="*/ 203263 h 1371600"/>
                <a:gd name="connsiteX144" fmla="*/ 446246 w 1704975"/>
                <a:gd name="connsiteY144" fmla="*/ 194596 h 1371600"/>
                <a:gd name="connsiteX145" fmla="*/ 449294 w 1704975"/>
                <a:gd name="connsiteY145" fmla="*/ 194405 h 1371600"/>
                <a:gd name="connsiteX146" fmla="*/ 449008 w 1704975"/>
                <a:gd name="connsiteY146" fmla="*/ 187166 h 1371600"/>
                <a:gd name="connsiteX147" fmla="*/ 454628 w 1704975"/>
                <a:gd name="connsiteY147" fmla="*/ 186214 h 1371600"/>
                <a:gd name="connsiteX148" fmla="*/ 454438 w 1704975"/>
                <a:gd name="connsiteY148" fmla="*/ 178975 h 1371600"/>
                <a:gd name="connsiteX149" fmla="*/ 459581 w 1704975"/>
                <a:gd name="connsiteY149" fmla="*/ 177355 h 1371600"/>
                <a:gd name="connsiteX150" fmla="*/ 455390 w 1704975"/>
                <a:gd name="connsiteY150" fmla="*/ 167830 h 1371600"/>
                <a:gd name="connsiteX151" fmla="*/ 449771 w 1704975"/>
                <a:gd name="connsiteY151" fmla="*/ 169164 h 1371600"/>
                <a:gd name="connsiteX152" fmla="*/ 440150 w 1704975"/>
                <a:gd name="connsiteY152" fmla="*/ 153733 h 1371600"/>
                <a:gd name="connsiteX153" fmla="*/ 457771 w 1704975"/>
                <a:gd name="connsiteY153" fmla="*/ 145447 h 1371600"/>
                <a:gd name="connsiteX154" fmla="*/ 478155 w 1704975"/>
                <a:gd name="connsiteY154" fmla="*/ 142304 h 1371600"/>
                <a:gd name="connsiteX155" fmla="*/ 478536 w 1704975"/>
                <a:gd name="connsiteY155" fmla="*/ 146209 h 1371600"/>
                <a:gd name="connsiteX156" fmla="*/ 499872 w 1704975"/>
                <a:gd name="connsiteY156" fmla="*/ 144780 h 1371600"/>
                <a:gd name="connsiteX157" fmla="*/ 504539 w 1704975"/>
                <a:gd name="connsiteY157" fmla="*/ 142399 h 1371600"/>
                <a:gd name="connsiteX158" fmla="*/ 503587 w 1704975"/>
                <a:gd name="connsiteY158" fmla="*/ 133541 h 1371600"/>
                <a:gd name="connsiteX159" fmla="*/ 506635 w 1704975"/>
                <a:gd name="connsiteY159" fmla="*/ 133064 h 1371600"/>
                <a:gd name="connsiteX160" fmla="*/ 505301 w 1704975"/>
                <a:gd name="connsiteY160" fmla="*/ 127349 h 1371600"/>
                <a:gd name="connsiteX161" fmla="*/ 533400 w 1704975"/>
                <a:gd name="connsiteY161" fmla="*/ 117062 h 1371600"/>
                <a:gd name="connsiteX162" fmla="*/ 540544 w 1704975"/>
                <a:gd name="connsiteY162" fmla="*/ 119062 h 1371600"/>
                <a:gd name="connsiteX163" fmla="*/ 538353 w 1704975"/>
                <a:gd name="connsiteY163" fmla="*/ 116395 h 1371600"/>
                <a:gd name="connsiteX164" fmla="*/ 530828 w 1704975"/>
                <a:gd name="connsiteY164" fmla="*/ 116776 h 1371600"/>
                <a:gd name="connsiteX165" fmla="*/ 529685 w 1704975"/>
                <a:gd name="connsiteY165" fmla="*/ 111442 h 1371600"/>
                <a:gd name="connsiteX166" fmla="*/ 523208 w 1704975"/>
                <a:gd name="connsiteY166" fmla="*/ 109823 h 1371600"/>
                <a:gd name="connsiteX167" fmla="*/ 518922 w 1704975"/>
                <a:gd name="connsiteY167" fmla="*/ 81439 h 1371600"/>
                <a:gd name="connsiteX168" fmla="*/ 512540 w 1704975"/>
                <a:gd name="connsiteY168" fmla="*/ 76581 h 1371600"/>
                <a:gd name="connsiteX169" fmla="*/ 525208 w 1704975"/>
                <a:gd name="connsiteY169" fmla="*/ 65722 h 1371600"/>
                <a:gd name="connsiteX170" fmla="*/ 515112 w 1704975"/>
                <a:gd name="connsiteY170" fmla="*/ 63341 h 1371600"/>
                <a:gd name="connsiteX171" fmla="*/ 502539 w 1704975"/>
                <a:gd name="connsiteY171" fmla="*/ 52483 h 1371600"/>
                <a:gd name="connsiteX172" fmla="*/ 520160 w 1704975"/>
                <a:gd name="connsiteY172" fmla="*/ 47244 h 1371600"/>
                <a:gd name="connsiteX173" fmla="*/ 540448 w 1704975"/>
                <a:gd name="connsiteY173" fmla="*/ 34290 h 1371600"/>
                <a:gd name="connsiteX174" fmla="*/ 538829 w 1704975"/>
                <a:gd name="connsiteY174" fmla="*/ 9525 h 1371600"/>
                <a:gd name="connsiteX175" fmla="*/ 556546 w 1704975"/>
                <a:gd name="connsiteY175" fmla="*/ 12573 h 1371600"/>
                <a:gd name="connsiteX176" fmla="*/ 561594 w 1704975"/>
                <a:gd name="connsiteY176" fmla="*/ 16192 h 1371600"/>
                <a:gd name="connsiteX177" fmla="*/ 564166 w 1704975"/>
                <a:gd name="connsiteY177" fmla="*/ 22479 h 1371600"/>
                <a:gd name="connsiteX178" fmla="*/ 573405 w 1704975"/>
                <a:gd name="connsiteY178" fmla="*/ 22955 h 1371600"/>
                <a:gd name="connsiteX179" fmla="*/ 575119 w 1704975"/>
                <a:gd name="connsiteY179" fmla="*/ 26099 h 1371600"/>
                <a:gd name="connsiteX180" fmla="*/ 592836 w 1704975"/>
                <a:gd name="connsiteY180" fmla="*/ 30385 h 1371600"/>
                <a:gd name="connsiteX181" fmla="*/ 610171 w 1704975"/>
                <a:gd name="connsiteY181" fmla="*/ 39243 h 1371600"/>
                <a:gd name="connsiteX182" fmla="*/ 623602 w 1704975"/>
                <a:gd name="connsiteY182" fmla="*/ 50578 h 1371600"/>
                <a:gd name="connsiteX183" fmla="*/ 634460 w 1704975"/>
                <a:gd name="connsiteY183" fmla="*/ 47911 h 1371600"/>
                <a:gd name="connsiteX184" fmla="*/ 635698 w 1704975"/>
                <a:gd name="connsiteY184" fmla="*/ 53530 h 1371600"/>
                <a:gd name="connsiteX185" fmla="*/ 645033 w 1704975"/>
                <a:gd name="connsiteY185" fmla="*/ 56864 h 1371600"/>
                <a:gd name="connsiteX186" fmla="*/ 646271 w 1704975"/>
                <a:gd name="connsiteY186" fmla="*/ 65246 h 1371600"/>
                <a:gd name="connsiteX187" fmla="*/ 628745 w 1704975"/>
                <a:gd name="connsiteY187" fmla="*/ 63151 h 1371600"/>
                <a:gd name="connsiteX188" fmla="*/ 629602 w 1704975"/>
                <a:gd name="connsiteY188" fmla="*/ 78295 h 1371600"/>
                <a:gd name="connsiteX189" fmla="*/ 624935 w 1704975"/>
                <a:gd name="connsiteY189" fmla="*/ 100108 h 1371600"/>
                <a:gd name="connsiteX190" fmla="*/ 632841 w 1704975"/>
                <a:gd name="connsiteY190" fmla="*/ 102775 h 1371600"/>
                <a:gd name="connsiteX191" fmla="*/ 638175 w 1704975"/>
                <a:gd name="connsiteY191" fmla="*/ 101822 h 1371600"/>
                <a:gd name="connsiteX192" fmla="*/ 642747 w 1704975"/>
                <a:gd name="connsiteY192" fmla="*/ 100489 h 1371600"/>
                <a:gd name="connsiteX193" fmla="*/ 643699 w 1704975"/>
                <a:gd name="connsiteY193" fmla="*/ 96012 h 1371600"/>
                <a:gd name="connsiteX194" fmla="*/ 661892 w 1704975"/>
                <a:gd name="connsiteY194" fmla="*/ 100679 h 1371600"/>
                <a:gd name="connsiteX195" fmla="*/ 665512 w 1704975"/>
                <a:gd name="connsiteY195" fmla="*/ 125920 h 1371600"/>
                <a:gd name="connsiteX196" fmla="*/ 676370 w 1704975"/>
                <a:gd name="connsiteY196" fmla="*/ 123254 h 1371600"/>
                <a:gd name="connsiteX197" fmla="*/ 678847 w 1704975"/>
                <a:gd name="connsiteY197" fmla="*/ 129349 h 1371600"/>
                <a:gd name="connsiteX198" fmla="*/ 682371 w 1704975"/>
                <a:gd name="connsiteY198" fmla="*/ 157448 h 1371600"/>
                <a:gd name="connsiteX199" fmla="*/ 707803 w 1704975"/>
                <a:gd name="connsiteY199" fmla="*/ 154305 h 1371600"/>
                <a:gd name="connsiteX200" fmla="*/ 708279 w 1704975"/>
                <a:gd name="connsiteY200" fmla="*/ 161639 h 1371600"/>
                <a:gd name="connsiteX201" fmla="*/ 742379 w 1704975"/>
                <a:gd name="connsiteY201" fmla="*/ 159639 h 1371600"/>
                <a:gd name="connsiteX202" fmla="*/ 743236 w 1704975"/>
                <a:gd name="connsiteY202" fmla="*/ 173069 h 1371600"/>
                <a:gd name="connsiteX203" fmla="*/ 759714 w 1704975"/>
                <a:gd name="connsiteY203" fmla="*/ 168592 h 1371600"/>
                <a:gd name="connsiteX204" fmla="*/ 758380 w 1704975"/>
                <a:gd name="connsiteY204" fmla="*/ 170212 h 1371600"/>
                <a:gd name="connsiteX205" fmla="*/ 765619 w 1704975"/>
                <a:gd name="connsiteY205" fmla="*/ 176689 h 1371600"/>
                <a:gd name="connsiteX206" fmla="*/ 777716 w 1704975"/>
                <a:gd name="connsiteY206" fmla="*/ 163449 h 1371600"/>
                <a:gd name="connsiteX207" fmla="*/ 776573 w 1704975"/>
                <a:gd name="connsiteY207" fmla="*/ 166021 h 1371600"/>
                <a:gd name="connsiteX208" fmla="*/ 783812 w 1704975"/>
                <a:gd name="connsiteY208" fmla="*/ 168688 h 1371600"/>
                <a:gd name="connsiteX209" fmla="*/ 785527 w 1704975"/>
                <a:gd name="connsiteY209" fmla="*/ 180499 h 1371600"/>
                <a:gd name="connsiteX210" fmla="*/ 788098 w 1704975"/>
                <a:gd name="connsiteY210" fmla="*/ 183356 h 1371600"/>
                <a:gd name="connsiteX211" fmla="*/ 781240 w 1704975"/>
                <a:gd name="connsiteY211" fmla="*/ 178213 h 1371600"/>
                <a:gd name="connsiteX212" fmla="*/ 776764 w 1704975"/>
                <a:gd name="connsiteY212" fmla="*/ 182689 h 1371600"/>
                <a:gd name="connsiteX213" fmla="*/ 777049 w 1704975"/>
                <a:gd name="connsiteY213" fmla="*/ 186023 h 1371600"/>
                <a:gd name="connsiteX214" fmla="*/ 796957 w 1704975"/>
                <a:gd name="connsiteY214" fmla="*/ 211550 h 1371600"/>
                <a:gd name="connsiteX215" fmla="*/ 800100 w 1704975"/>
                <a:gd name="connsiteY215" fmla="*/ 210693 h 1371600"/>
                <a:gd name="connsiteX216" fmla="*/ 792956 w 1704975"/>
                <a:gd name="connsiteY216" fmla="*/ 240506 h 1371600"/>
                <a:gd name="connsiteX217" fmla="*/ 794861 w 1704975"/>
                <a:gd name="connsiteY217" fmla="*/ 244030 h 1371600"/>
                <a:gd name="connsiteX218" fmla="*/ 791337 w 1704975"/>
                <a:gd name="connsiteY218" fmla="*/ 246126 h 1371600"/>
                <a:gd name="connsiteX219" fmla="*/ 793432 w 1704975"/>
                <a:gd name="connsiteY219" fmla="*/ 247650 h 1371600"/>
                <a:gd name="connsiteX220" fmla="*/ 791337 w 1704975"/>
                <a:gd name="connsiteY220" fmla="*/ 249936 h 1371600"/>
                <a:gd name="connsiteX221" fmla="*/ 784669 w 1704975"/>
                <a:gd name="connsiteY221" fmla="*/ 251841 h 1371600"/>
                <a:gd name="connsiteX222" fmla="*/ 787908 w 1704975"/>
                <a:gd name="connsiteY222" fmla="*/ 256032 h 1371600"/>
                <a:gd name="connsiteX223" fmla="*/ 784765 w 1704975"/>
                <a:gd name="connsiteY223" fmla="*/ 265366 h 1371600"/>
                <a:gd name="connsiteX224" fmla="*/ 776288 w 1704975"/>
                <a:gd name="connsiteY224" fmla="*/ 263080 h 1371600"/>
                <a:gd name="connsiteX225" fmla="*/ 778764 w 1704975"/>
                <a:gd name="connsiteY225" fmla="*/ 271653 h 1371600"/>
                <a:gd name="connsiteX226" fmla="*/ 771620 w 1704975"/>
                <a:gd name="connsiteY226" fmla="*/ 275463 h 1371600"/>
                <a:gd name="connsiteX227" fmla="*/ 774382 w 1704975"/>
                <a:gd name="connsiteY227" fmla="*/ 278130 h 1371600"/>
                <a:gd name="connsiteX228" fmla="*/ 769048 w 1704975"/>
                <a:gd name="connsiteY228" fmla="*/ 290989 h 1371600"/>
                <a:gd name="connsiteX229" fmla="*/ 786955 w 1704975"/>
                <a:gd name="connsiteY229" fmla="*/ 297180 h 1371600"/>
                <a:gd name="connsiteX230" fmla="*/ 797147 w 1704975"/>
                <a:gd name="connsiteY230" fmla="*/ 303562 h 1371600"/>
                <a:gd name="connsiteX231" fmla="*/ 802386 w 1704975"/>
                <a:gd name="connsiteY231" fmla="*/ 291084 h 1371600"/>
                <a:gd name="connsiteX232" fmla="*/ 805339 w 1704975"/>
                <a:gd name="connsiteY232" fmla="*/ 292037 h 1371600"/>
                <a:gd name="connsiteX233" fmla="*/ 802672 w 1704975"/>
                <a:gd name="connsiteY233" fmla="*/ 298704 h 1371600"/>
                <a:gd name="connsiteX234" fmla="*/ 818007 w 1704975"/>
                <a:gd name="connsiteY234" fmla="*/ 305657 h 1371600"/>
                <a:gd name="connsiteX235" fmla="*/ 815816 w 1704975"/>
                <a:gd name="connsiteY235" fmla="*/ 309658 h 1371600"/>
                <a:gd name="connsiteX236" fmla="*/ 863346 w 1704975"/>
                <a:gd name="connsiteY236" fmla="*/ 323755 h 1371600"/>
                <a:gd name="connsiteX237" fmla="*/ 860393 w 1704975"/>
                <a:gd name="connsiteY237" fmla="*/ 334518 h 1371600"/>
                <a:gd name="connsiteX238" fmla="*/ 869061 w 1704975"/>
                <a:gd name="connsiteY238" fmla="*/ 336423 h 1371600"/>
                <a:gd name="connsiteX239" fmla="*/ 870109 w 1704975"/>
                <a:gd name="connsiteY239" fmla="*/ 331660 h 1371600"/>
                <a:gd name="connsiteX240" fmla="*/ 943642 w 1704975"/>
                <a:gd name="connsiteY240" fmla="*/ 354044 h 1371600"/>
                <a:gd name="connsiteX241" fmla="*/ 939355 w 1704975"/>
                <a:gd name="connsiteY241" fmla="*/ 375380 h 1371600"/>
                <a:gd name="connsiteX242" fmla="*/ 960501 w 1704975"/>
                <a:gd name="connsiteY242" fmla="*/ 380047 h 1371600"/>
                <a:gd name="connsiteX243" fmla="*/ 962787 w 1704975"/>
                <a:gd name="connsiteY243" fmla="*/ 357759 h 1371600"/>
                <a:gd name="connsiteX244" fmla="*/ 975455 w 1704975"/>
                <a:gd name="connsiteY244" fmla="*/ 359092 h 1371600"/>
                <a:gd name="connsiteX245" fmla="*/ 993838 w 1704975"/>
                <a:gd name="connsiteY245" fmla="*/ 327088 h 1371600"/>
                <a:gd name="connsiteX246" fmla="*/ 1011079 w 1704975"/>
                <a:gd name="connsiteY246" fmla="*/ 337566 h 1371600"/>
                <a:gd name="connsiteX247" fmla="*/ 1019461 w 1704975"/>
                <a:gd name="connsiteY247" fmla="*/ 337661 h 1371600"/>
                <a:gd name="connsiteX248" fmla="*/ 1024318 w 1704975"/>
                <a:gd name="connsiteY248" fmla="*/ 329755 h 1371600"/>
                <a:gd name="connsiteX249" fmla="*/ 1019461 w 1704975"/>
                <a:gd name="connsiteY249" fmla="*/ 322612 h 1371600"/>
                <a:gd name="connsiteX250" fmla="*/ 1044035 w 1704975"/>
                <a:gd name="connsiteY250" fmla="*/ 289370 h 1371600"/>
                <a:gd name="connsiteX251" fmla="*/ 1036320 w 1704975"/>
                <a:gd name="connsiteY251" fmla="*/ 284035 h 1371600"/>
                <a:gd name="connsiteX252" fmla="*/ 1041368 w 1704975"/>
                <a:gd name="connsiteY252" fmla="*/ 278987 h 1371600"/>
                <a:gd name="connsiteX253" fmla="*/ 1048226 w 1704975"/>
                <a:gd name="connsiteY253" fmla="*/ 281273 h 1371600"/>
                <a:gd name="connsiteX254" fmla="*/ 1054037 w 1704975"/>
                <a:gd name="connsiteY254" fmla="*/ 279273 h 1371600"/>
                <a:gd name="connsiteX255" fmla="*/ 1044512 w 1704975"/>
                <a:gd name="connsiteY255" fmla="*/ 264700 h 1371600"/>
                <a:gd name="connsiteX256" fmla="*/ 1054513 w 1704975"/>
                <a:gd name="connsiteY256" fmla="*/ 246316 h 1371600"/>
                <a:gd name="connsiteX257" fmla="*/ 1063752 w 1704975"/>
                <a:gd name="connsiteY257" fmla="*/ 250222 h 1371600"/>
                <a:gd name="connsiteX258" fmla="*/ 1065181 w 1704975"/>
                <a:gd name="connsiteY258" fmla="*/ 258223 h 1371600"/>
                <a:gd name="connsiteX259" fmla="*/ 1075277 w 1704975"/>
                <a:gd name="connsiteY259" fmla="*/ 259366 h 1371600"/>
                <a:gd name="connsiteX260" fmla="*/ 1076611 w 1704975"/>
                <a:gd name="connsiteY260" fmla="*/ 262985 h 1371600"/>
                <a:gd name="connsiteX261" fmla="*/ 1083183 w 1704975"/>
                <a:gd name="connsiteY261" fmla="*/ 264985 h 1371600"/>
                <a:gd name="connsiteX262" fmla="*/ 1088136 w 1704975"/>
                <a:gd name="connsiteY262" fmla="*/ 274987 h 1371600"/>
                <a:gd name="connsiteX263" fmla="*/ 1120521 w 1704975"/>
                <a:gd name="connsiteY263" fmla="*/ 294132 h 1371600"/>
                <a:gd name="connsiteX264" fmla="*/ 1115854 w 1704975"/>
                <a:gd name="connsiteY264" fmla="*/ 302038 h 1371600"/>
                <a:gd name="connsiteX265" fmla="*/ 1124998 w 1704975"/>
                <a:gd name="connsiteY265" fmla="*/ 306324 h 1371600"/>
                <a:gd name="connsiteX266" fmla="*/ 1131570 w 1704975"/>
                <a:gd name="connsiteY266" fmla="*/ 306324 h 1371600"/>
                <a:gd name="connsiteX267" fmla="*/ 1149096 w 1704975"/>
                <a:gd name="connsiteY267" fmla="*/ 324993 h 1371600"/>
                <a:gd name="connsiteX268" fmla="*/ 1165765 w 1704975"/>
                <a:gd name="connsiteY268" fmla="*/ 332422 h 1371600"/>
                <a:gd name="connsiteX269" fmla="*/ 1179005 w 1704975"/>
                <a:gd name="connsiteY269" fmla="*/ 332327 h 1371600"/>
                <a:gd name="connsiteX270" fmla="*/ 1185863 w 1704975"/>
                <a:gd name="connsiteY270" fmla="*/ 329184 h 1371600"/>
                <a:gd name="connsiteX271" fmla="*/ 1197007 w 1704975"/>
                <a:gd name="connsiteY271" fmla="*/ 310420 h 1371600"/>
                <a:gd name="connsiteX272" fmla="*/ 1217581 w 1704975"/>
                <a:gd name="connsiteY272" fmla="*/ 297847 h 1371600"/>
                <a:gd name="connsiteX273" fmla="*/ 1230535 w 1704975"/>
                <a:gd name="connsiteY273" fmla="*/ 271939 h 1371600"/>
                <a:gd name="connsiteX274" fmla="*/ 1241298 w 1704975"/>
                <a:gd name="connsiteY274" fmla="*/ 262033 h 1371600"/>
                <a:gd name="connsiteX275" fmla="*/ 1247775 w 1704975"/>
                <a:gd name="connsiteY275" fmla="*/ 244126 h 1371600"/>
                <a:gd name="connsiteX276" fmla="*/ 1242727 w 1704975"/>
                <a:gd name="connsiteY276" fmla="*/ 232505 h 1371600"/>
                <a:gd name="connsiteX277" fmla="*/ 1249966 w 1704975"/>
                <a:gd name="connsiteY277" fmla="*/ 211741 h 1371600"/>
                <a:gd name="connsiteX278" fmla="*/ 1238726 w 1704975"/>
                <a:gd name="connsiteY278" fmla="*/ 215741 h 1371600"/>
                <a:gd name="connsiteX279" fmla="*/ 1230249 w 1704975"/>
                <a:gd name="connsiteY279" fmla="*/ 215265 h 1371600"/>
                <a:gd name="connsiteX280" fmla="*/ 1234916 w 1704975"/>
                <a:gd name="connsiteY280" fmla="*/ 204025 h 1371600"/>
                <a:gd name="connsiteX281" fmla="*/ 1228915 w 1704975"/>
                <a:gd name="connsiteY281" fmla="*/ 202978 h 1371600"/>
                <a:gd name="connsiteX282" fmla="*/ 1221676 w 1704975"/>
                <a:gd name="connsiteY282" fmla="*/ 215741 h 1371600"/>
                <a:gd name="connsiteX283" fmla="*/ 1207103 w 1704975"/>
                <a:gd name="connsiteY283" fmla="*/ 219932 h 1371600"/>
                <a:gd name="connsiteX284" fmla="*/ 1205579 w 1704975"/>
                <a:gd name="connsiteY284" fmla="*/ 214884 h 1371600"/>
                <a:gd name="connsiteX285" fmla="*/ 1199102 w 1704975"/>
                <a:gd name="connsiteY285" fmla="*/ 217265 h 1371600"/>
                <a:gd name="connsiteX286" fmla="*/ 1188244 w 1704975"/>
                <a:gd name="connsiteY286" fmla="*/ 212026 h 1371600"/>
                <a:gd name="connsiteX287" fmla="*/ 1188053 w 1704975"/>
                <a:gd name="connsiteY287" fmla="*/ 206692 h 1371600"/>
                <a:gd name="connsiteX288" fmla="*/ 1195102 w 1704975"/>
                <a:gd name="connsiteY288" fmla="*/ 202597 h 1371600"/>
                <a:gd name="connsiteX289" fmla="*/ 1211104 w 1704975"/>
                <a:gd name="connsiteY289" fmla="*/ 201263 h 1371600"/>
                <a:gd name="connsiteX290" fmla="*/ 1210342 w 1704975"/>
                <a:gd name="connsiteY290" fmla="*/ 186309 h 1371600"/>
                <a:gd name="connsiteX291" fmla="*/ 1202626 w 1704975"/>
                <a:gd name="connsiteY291" fmla="*/ 177070 h 1371600"/>
                <a:gd name="connsiteX292" fmla="*/ 1201007 w 1704975"/>
                <a:gd name="connsiteY292" fmla="*/ 168402 h 1371600"/>
                <a:gd name="connsiteX293" fmla="*/ 1191577 w 1704975"/>
                <a:gd name="connsiteY293" fmla="*/ 158020 h 1371600"/>
                <a:gd name="connsiteX294" fmla="*/ 1192435 w 1704975"/>
                <a:gd name="connsiteY294" fmla="*/ 155638 h 1371600"/>
                <a:gd name="connsiteX295" fmla="*/ 1200055 w 1704975"/>
                <a:gd name="connsiteY295" fmla="*/ 149828 h 1371600"/>
                <a:gd name="connsiteX296" fmla="*/ 1207198 w 1704975"/>
                <a:gd name="connsiteY296" fmla="*/ 136398 h 1371600"/>
                <a:gd name="connsiteX297" fmla="*/ 1214247 w 1704975"/>
                <a:gd name="connsiteY297" fmla="*/ 133636 h 1371600"/>
                <a:gd name="connsiteX298" fmla="*/ 1228344 w 1704975"/>
                <a:gd name="connsiteY298" fmla="*/ 120777 h 1371600"/>
                <a:gd name="connsiteX299" fmla="*/ 1244060 w 1704975"/>
                <a:gd name="connsiteY299" fmla="*/ 137350 h 1371600"/>
                <a:gd name="connsiteX300" fmla="*/ 1260253 w 1704975"/>
                <a:gd name="connsiteY300" fmla="*/ 131350 h 1371600"/>
                <a:gd name="connsiteX301" fmla="*/ 1265206 w 1704975"/>
                <a:gd name="connsiteY301" fmla="*/ 138398 h 1371600"/>
                <a:gd name="connsiteX302" fmla="*/ 1272730 w 1704975"/>
                <a:gd name="connsiteY302" fmla="*/ 137636 h 1371600"/>
                <a:gd name="connsiteX303" fmla="*/ 1277017 w 1704975"/>
                <a:gd name="connsiteY303" fmla="*/ 146590 h 1371600"/>
                <a:gd name="connsiteX304" fmla="*/ 1273492 w 1704975"/>
                <a:gd name="connsiteY304" fmla="*/ 153543 h 1371600"/>
                <a:gd name="connsiteX305" fmla="*/ 1265491 w 1704975"/>
                <a:gd name="connsiteY305" fmla="*/ 159353 h 1371600"/>
                <a:gd name="connsiteX306" fmla="*/ 1244155 w 1704975"/>
                <a:gd name="connsiteY306" fmla="*/ 165925 h 1371600"/>
                <a:gd name="connsiteX307" fmla="*/ 1239298 w 1704975"/>
                <a:gd name="connsiteY307" fmla="*/ 174784 h 1371600"/>
                <a:gd name="connsiteX308" fmla="*/ 1257872 w 1704975"/>
                <a:gd name="connsiteY308" fmla="*/ 201739 h 1371600"/>
                <a:gd name="connsiteX309" fmla="*/ 1265206 w 1704975"/>
                <a:gd name="connsiteY309" fmla="*/ 197549 h 1371600"/>
                <a:gd name="connsiteX310" fmla="*/ 1273588 w 1704975"/>
                <a:gd name="connsiteY310" fmla="*/ 207645 h 1371600"/>
                <a:gd name="connsiteX311" fmla="*/ 1291304 w 1704975"/>
                <a:gd name="connsiteY311" fmla="*/ 198120 h 1371600"/>
                <a:gd name="connsiteX312" fmla="*/ 1302544 w 1704975"/>
                <a:gd name="connsiteY312" fmla="*/ 197739 h 1371600"/>
                <a:gd name="connsiteX313" fmla="*/ 1315974 w 1704975"/>
                <a:gd name="connsiteY313" fmla="*/ 202311 h 1371600"/>
                <a:gd name="connsiteX314" fmla="*/ 1314450 w 1704975"/>
                <a:gd name="connsiteY314" fmla="*/ 217741 h 1371600"/>
                <a:gd name="connsiteX315" fmla="*/ 1317498 w 1704975"/>
                <a:gd name="connsiteY315" fmla="*/ 219742 h 1371600"/>
                <a:gd name="connsiteX316" fmla="*/ 1316641 w 1704975"/>
                <a:gd name="connsiteY316" fmla="*/ 226314 h 1371600"/>
                <a:gd name="connsiteX317" fmla="*/ 1336453 w 1704975"/>
                <a:gd name="connsiteY317" fmla="*/ 226504 h 1371600"/>
                <a:gd name="connsiteX318" fmla="*/ 1338263 w 1704975"/>
                <a:gd name="connsiteY318" fmla="*/ 235267 h 1371600"/>
                <a:gd name="connsiteX319" fmla="*/ 1336643 w 1704975"/>
                <a:gd name="connsiteY319" fmla="*/ 250317 h 1371600"/>
                <a:gd name="connsiteX320" fmla="*/ 1329499 w 1704975"/>
                <a:gd name="connsiteY320" fmla="*/ 259175 h 1371600"/>
                <a:gd name="connsiteX321" fmla="*/ 1313879 w 1704975"/>
                <a:gd name="connsiteY321" fmla="*/ 266509 h 1371600"/>
                <a:gd name="connsiteX322" fmla="*/ 1316450 w 1704975"/>
                <a:gd name="connsiteY322" fmla="*/ 270129 h 1371600"/>
                <a:gd name="connsiteX323" fmla="*/ 1329499 w 1704975"/>
                <a:gd name="connsiteY323" fmla="*/ 279559 h 1371600"/>
                <a:gd name="connsiteX324" fmla="*/ 1333786 w 1704975"/>
                <a:gd name="connsiteY324" fmla="*/ 273939 h 1371600"/>
                <a:gd name="connsiteX325" fmla="*/ 1343501 w 1704975"/>
                <a:gd name="connsiteY325" fmla="*/ 271177 h 1371600"/>
                <a:gd name="connsiteX326" fmla="*/ 1343215 w 1704975"/>
                <a:gd name="connsiteY326" fmla="*/ 266795 h 1371600"/>
                <a:gd name="connsiteX327" fmla="*/ 1355503 w 1704975"/>
                <a:gd name="connsiteY327" fmla="*/ 276892 h 1371600"/>
                <a:gd name="connsiteX328" fmla="*/ 1364551 w 1704975"/>
                <a:gd name="connsiteY328" fmla="*/ 275654 h 1371600"/>
                <a:gd name="connsiteX329" fmla="*/ 1370552 w 1704975"/>
                <a:gd name="connsiteY329" fmla="*/ 279083 h 1371600"/>
                <a:gd name="connsiteX330" fmla="*/ 1375886 w 1704975"/>
                <a:gd name="connsiteY330" fmla="*/ 277654 h 1371600"/>
                <a:gd name="connsiteX331" fmla="*/ 1376648 w 1704975"/>
                <a:gd name="connsiteY331" fmla="*/ 280225 h 1371600"/>
                <a:gd name="connsiteX332" fmla="*/ 1384649 w 1704975"/>
                <a:gd name="connsiteY332" fmla="*/ 280035 h 1371600"/>
                <a:gd name="connsiteX333" fmla="*/ 1388555 w 1704975"/>
                <a:gd name="connsiteY333" fmla="*/ 275177 h 1371600"/>
                <a:gd name="connsiteX334" fmla="*/ 1390364 w 1704975"/>
                <a:gd name="connsiteY334" fmla="*/ 279083 h 1371600"/>
                <a:gd name="connsiteX335" fmla="*/ 1395222 w 1704975"/>
                <a:gd name="connsiteY335" fmla="*/ 273939 h 1371600"/>
                <a:gd name="connsiteX336" fmla="*/ 1400747 w 1704975"/>
                <a:gd name="connsiteY336" fmla="*/ 284035 h 1371600"/>
                <a:gd name="connsiteX337" fmla="*/ 1399604 w 1704975"/>
                <a:gd name="connsiteY337" fmla="*/ 289370 h 1371600"/>
                <a:gd name="connsiteX338" fmla="*/ 1405033 w 1704975"/>
                <a:gd name="connsiteY338" fmla="*/ 292703 h 1371600"/>
                <a:gd name="connsiteX339" fmla="*/ 1425892 w 1704975"/>
                <a:gd name="connsiteY339" fmla="*/ 287083 h 1371600"/>
                <a:gd name="connsiteX340" fmla="*/ 1423225 w 1704975"/>
                <a:gd name="connsiteY340" fmla="*/ 302704 h 1371600"/>
                <a:gd name="connsiteX341" fmla="*/ 1417510 w 1704975"/>
                <a:gd name="connsiteY341" fmla="*/ 313849 h 1371600"/>
                <a:gd name="connsiteX342" fmla="*/ 1413034 w 1704975"/>
                <a:gd name="connsiteY342" fmla="*/ 316611 h 1371600"/>
                <a:gd name="connsiteX343" fmla="*/ 1402080 w 1704975"/>
                <a:gd name="connsiteY343" fmla="*/ 321088 h 1371600"/>
                <a:gd name="connsiteX344" fmla="*/ 1394650 w 1704975"/>
                <a:gd name="connsiteY344" fmla="*/ 338709 h 1371600"/>
                <a:gd name="connsiteX345" fmla="*/ 1384744 w 1704975"/>
                <a:gd name="connsiteY345" fmla="*/ 346234 h 1371600"/>
                <a:gd name="connsiteX346" fmla="*/ 1391983 w 1704975"/>
                <a:gd name="connsiteY346" fmla="*/ 355283 h 1371600"/>
                <a:gd name="connsiteX347" fmla="*/ 1387792 w 1704975"/>
                <a:gd name="connsiteY347" fmla="*/ 359759 h 1371600"/>
                <a:gd name="connsiteX348" fmla="*/ 1385983 w 1704975"/>
                <a:gd name="connsiteY348" fmla="*/ 368903 h 1371600"/>
                <a:gd name="connsiteX349" fmla="*/ 1374839 w 1704975"/>
                <a:gd name="connsiteY349" fmla="*/ 384715 h 1371600"/>
                <a:gd name="connsiteX350" fmla="*/ 1368742 w 1704975"/>
                <a:gd name="connsiteY350" fmla="*/ 384715 h 1371600"/>
                <a:gd name="connsiteX351" fmla="*/ 1367695 w 1704975"/>
                <a:gd name="connsiteY351" fmla="*/ 391096 h 1371600"/>
                <a:gd name="connsiteX352" fmla="*/ 1363027 w 1704975"/>
                <a:gd name="connsiteY352" fmla="*/ 395002 h 1371600"/>
                <a:gd name="connsiteX353" fmla="*/ 1361980 w 1704975"/>
                <a:gd name="connsiteY353" fmla="*/ 412909 h 1371600"/>
                <a:gd name="connsiteX354" fmla="*/ 1357313 w 1704975"/>
                <a:gd name="connsiteY354" fmla="*/ 424910 h 1371600"/>
                <a:gd name="connsiteX355" fmla="*/ 1365409 w 1704975"/>
                <a:gd name="connsiteY355" fmla="*/ 426149 h 1371600"/>
                <a:gd name="connsiteX356" fmla="*/ 1376077 w 1704975"/>
                <a:gd name="connsiteY356" fmla="*/ 433007 h 1371600"/>
                <a:gd name="connsiteX357" fmla="*/ 1410557 w 1704975"/>
                <a:gd name="connsiteY357" fmla="*/ 433387 h 1371600"/>
                <a:gd name="connsiteX358" fmla="*/ 1427988 w 1704975"/>
                <a:gd name="connsiteY358" fmla="*/ 439769 h 1371600"/>
                <a:gd name="connsiteX359" fmla="*/ 1422654 w 1704975"/>
                <a:gd name="connsiteY359" fmla="*/ 447580 h 1371600"/>
                <a:gd name="connsiteX360" fmla="*/ 1430274 w 1704975"/>
                <a:gd name="connsiteY360" fmla="*/ 447675 h 1371600"/>
                <a:gd name="connsiteX361" fmla="*/ 1426559 w 1704975"/>
                <a:gd name="connsiteY361" fmla="*/ 452628 h 1371600"/>
                <a:gd name="connsiteX362" fmla="*/ 1425607 w 1704975"/>
                <a:gd name="connsiteY362" fmla="*/ 459391 h 1371600"/>
                <a:gd name="connsiteX363" fmla="*/ 1429702 w 1704975"/>
                <a:gd name="connsiteY363" fmla="*/ 469106 h 1371600"/>
                <a:gd name="connsiteX364" fmla="*/ 1421892 w 1704975"/>
                <a:gd name="connsiteY364" fmla="*/ 476631 h 1371600"/>
                <a:gd name="connsiteX365" fmla="*/ 1427512 w 1704975"/>
                <a:gd name="connsiteY365" fmla="*/ 483584 h 1371600"/>
                <a:gd name="connsiteX366" fmla="*/ 1431512 w 1704975"/>
                <a:gd name="connsiteY366" fmla="*/ 500825 h 1371600"/>
                <a:gd name="connsiteX367" fmla="*/ 1444180 w 1704975"/>
                <a:gd name="connsiteY367" fmla="*/ 498253 h 1371600"/>
                <a:gd name="connsiteX368" fmla="*/ 1450848 w 1704975"/>
                <a:gd name="connsiteY368" fmla="*/ 487680 h 1371600"/>
                <a:gd name="connsiteX369" fmla="*/ 1455896 w 1704975"/>
                <a:gd name="connsiteY369" fmla="*/ 487204 h 1371600"/>
                <a:gd name="connsiteX370" fmla="*/ 1460278 w 1704975"/>
                <a:gd name="connsiteY370" fmla="*/ 489109 h 1371600"/>
                <a:gd name="connsiteX371" fmla="*/ 1457801 w 1704975"/>
                <a:gd name="connsiteY371" fmla="*/ 498538 h 1371600"/>
                <a:gd name="connsiteX372" fmla="*/ 1472374 w 1704975"/>
                <a:gd name="connsiteY372" fmla="*/ 501967 h 1371600"/>
                <a:gd name="connsiteX373" fmla="*/ 1472660 w 1704975"/>
                <a:gd name="connsiteY373" fmla="*/ 498729 h 1371600"/>
                <a:gd name="connsiteX374" fmla="*/ 1477899 w 1704975"/>
                <a:gd name="connsiteY374" fmla="*/ 498062 h 1371600"/>
                <a:gd name="connsiteX375" fmla="*/ 1469898 w 1704975"/>
                <a:gd name="connsiteY375" fmla="*/ 481679 h 1371600"/>
                <a:gd name="connsiteX376" fmla="*/ 1494377 w 1704975"/>
                <a:gd name="connsiteY376" fmla="*/ 477964 h 1371600"/>
                <a:gd name="connsiteX377" fmla="*/ 1532287 w 1704975"/>
                <a:gd name="connsiteY377" fmla="*/ 457962 h 1371600"/>
                <a:gd name="connsiteX378" fmla="*/ 1539049 w 1704975"/>
                <a:gd name="connsiteY378" fmla="*/ 459010 h 1371600"/>
                <a:gd name="connsiteX379" fmla="*/ 1577149 w 1704975"/>
                <a:gd name="connsiteY379" fmla="*/ 473392 h 1371600"/>
                <a:gd name="connsiteX380" fmla="*/ 1580769 w 1704975"/>
                <a:gd name="connsiteY380" fmla="*/ 472630 h 1371600"/>
                <a:gd name="connsiteX381" fmla="*/ 1577912 w 1704975"/>
                <a:gd name="connsiteY381" fmla="*/ 491204 h 1371600"/>
                <a:gd name="connsiteX382" fmla="*/ 1581436 w 1704975"/>
                <a:gd name="connsiteY382" fmla="*/ 500443 h 1371600"/>
                <a:gd name="connsiteX383" fmla="*/ 1584007 w 1704975"/>
                <a:gd name="connsiteY383" fmla="*/ 500348 h 1371600"/>
                <a:gd name="connsiteX384" fmla="*/ 1586008 w 1704975"/>
                <a:gd name="connsiteY384" fmla="*/ 513588 h 1371600"/>
                <a:gd name="connsiteX385" fmla="*/ 1590580 w 1704975"/>
                <a:gd name="connsiteY385" fmla="*/ 513302 h 1371600"/>
                <a:gd name="connsiteX386" fmla="*/ 1592199 w 1704975"/>
                <a:gd name="connsiteY386" fmla="*/ 523494 h 1371600"/>
                <a:gd name="connsiteX387" fmla="*/ 1588960 w 1704975"/>
                <a:gd name="connsiteY387" fmla="*/ 525113 h 1371600"/>
                <a:gd name="connsiteX388" fmla="*/ 1592866 w 1704975"/>
                <a:gd name="connsiteY388" fmla="*/ 535591 h 1371600"/>
                <a:gd name="connsiteX389" fmla="*/ 1590675 w 1704975"/>
                <a:gd name="connsiteY389" fmla="*/ 538639 h 1371600"/>
                <a:gd name="connsiteX390" fmla="*/ 1594580 w 1704975"/>
                <a:gd name="connsiteY390" fmla="*/ 538353 h 1371600"/>
                <a:gd name="connsiteX391" fmla="*/ 1601819 w 1704975"/>
                <a:gd name="connsiteY391" fmla="*/ 544449 h 1371600"/>
                <a:gd name="connsiteX392" fmla="*/ 1607439 w 1704975"/>
                <a:gd name="connsiteY392" fmla="*/ 530066 h 1371600"/>
                <a:gd name="connsiteX393" fmla="*/ 1644587 w 1704975"/>
                <a:gd name="connsiteY393" fmla="*/ 540829 h 1371600"/>
                <a:gd name="connsiteX394" fmla="*/ 1648587 w 1704975"/>
                <a:gd name="connsiteY394" fmla="*/ 552164 h 1371600"/>
                <a:gd name="connsiteX395" fmla="*/ 1646968 w 1704975"/>
                <a:gd name="connsiteY395" fmla="*/ 562166 h 1371600"/>
                <a:gd name="connsiteX396" fmla="*/ 1649539 w 1704975"/>
                <a:gd name="connsiteY396" fmla="*/ 573024 h 1371600"/>
                <a:gd name="connsiteX397" fmla="*/ 1648777 w 1704975"/>
                <a:gd name="connsiteY397" fmla="*/ 580454 h 1371600"/>
                <a:gd name="connsiteX398" fmla="*/ 1640681 w 1704975"/>
                <a:gd name="connsiteY398" fmla="*/ 593693 h 1371600"/>
                <a:gd name="connsiteX399" fmla="*/ 1649539 w 1704975"/>
                <a:gd name="connsiteY399" fmla="*/ 593598 h 1371600"/>
                <a:gd name="connsiteX400" fmla="*/ 1654207 w 1704975"/>
                <a:gd name="connsiteY400" fmla="*/ 610171 h 1371600"/>
                <a:gd name="connsiteX401" fmla="*/ 1656016 w 1704975"/>
                <a:gd name="connsiteY401" fmla="*/ 619411 h 1371600"/>
                <a:gd name="connsiteX402" fmla="*/ 1652778 w 1704975"/>
                <a:gd name="connsiteY402" fmla="*/ 638366 h 1371600"/>
                <a:gd name="connsiteX403" fmla="*/ 1694116 w 1704975"/>
                <a:gd name="connsiteY403" fmla="*/ 644938 h 1371600"/>
                <a:gd name="connsiteX404" fmla="*/ 1692307 w 1704975"/>
                <a:gd name="connsiteY404" fmla="*/ 657606 h 1371600"/>
                <a:gd name="connsiteX405" fmla="*/ 1664780 w 1704975"/>
                <a:gd name="connsiteY405" fmla="*/ 657034 h 1371600"/>
                <a:gd name="connsiteX406" fmla="*/ 1665732 w 1704975"/>
                <a:gd name="connsiteY406" fmla="*/ 667988 h 1371600"/>
                <a:gd name="connsiteX407" fmla="*/ 1661827 w 1704975"/>
                <a:gd name="connsiteY407" fmla="*/ 672275 h 1371600"/>
                <a:gd name="connsiteX408" fmla="*/ 1662208 w 1704975"/>
                <a:gd name="connsiteY408" fmla="*/ 676751 h 1371600"/>
                <a:gd name="connsiteX409" fmla="*/ 1674209 w 1704975"/>
                <a:gd name="connsiteY409" fmla="*/ 680752 h 1371600"/>
                <a:gd name="connsiteX410" fmla="*/ 1678210 w 1704975"/>
                <a:gd name="connsiteY410" fmla="*/ 690086 h 1371600"/>
                <a:gd name="connsiteX411" fmla="*/ 1671447 w 1704975"/>
                <a:gd name="connsiteY411" fmla="*/ 709993 h 1371600"/>
                <a:gd name="connsiteX412" fmla="*/ 1667542 w 1704975"/>
                <a:gd name="connsiteY412" fmla="*/ 717899 h 1371600"/>
                <a:gd name="connsiteX413" fmla="*/ 1665446 w 1704975"/>
                <a:gd name="connsiteY413" fmla="*/ 717233 h 1371600"/>
                <a:gd name="connsiteX414" fmla="*/ 1659636 w 1704975"/>
                <a:gd name="connsiteY414" fmla="*/ 733044 h 1371600"/>
                <a:gd name="connsiteX415" fmla="*/ 1648587 w 1704975"/>
                <a:gd name="connsiteY415" fmla="*/ 730853 h 1371600"/>
                <a:gd name="connsiteX416" fmla="*/ 1647539 w 1704975"/>
                <a:gd name="connsiteY416" fmla="*/ 735425 h 1371600"/>
                <a:gd name="connsiteX417" fmla="*/ 1643729 w 1704975"/>
                <a:gd name="connsiteY417" fmla="*/ 733711 h 1371600"/>
                <a:gd name="connsiteX418" fmla="*/ 1643824 w 1704975"/>
                <a:gd name="connsiteY418" fmla="*/ 735425 h 1371600"/>
                <a:gd name="connsiteX419" fmla="*/ 1602676 w 1704975"/>
                <a:gd name="connsiteY419" fmla="*/ 740950 h 1371600"/>
                <a:gd name="connsiteX420" fmla="*/ 1605629 w 1704975"/>
                <a:gd name="connsiteY420" fmla="*/ 747713 h 1371600"/>
                <a:gd name="connsiteX421" fmla="*/ 1608582 w 1704975"/>
                <a:gd name="connsiteY421" fmla="*/ 746950 h 1371600"/>
                <a:gd name="connsiteX422" fmla="*/ 1610201 w 1704975"/>
                <a:gd name="connsiteY422" fmla="*/ 756761 h 1371600"/>
                <a:gd name="connsiteX423" fmla="*/ 1611916 w 1704975"/>
                <a:gd name="connsiteY423" fmla="*/ 756190 h 1371600"/>
                <a:gd name="connsiteX424" fmla="*/ 1619059 w 1704975"/>
                <a:gd name="connsiteY424" fmla="*/ 772287 h 1371600"/>
                <a:gd name="connsiteX425" fmla="*/ 1625441 w 1704975"/>
                <a:gd name="connsiteY425" fmla="*/ 779812 h 1371600"/>
                <a:gd name="connsiteX426" fmla="*/ 1629442 w 1704975"/>
                <a:gd name="connsiteY426" fmla="*/ 810959 h 1371600"/>
                <a:gd name="connsiteX427" fmla="*/ 1638872 w 1704975"/>
                <a:gd name="connsiteY427" fmla="*/ 810768 h 1371600"/>
                <a:gd name="connsiteX428" fmla="*/ 1638109 w 1704975"/>
                <a:gd name="connsiteY428" fmla="*/ 826579 h 1371600"/>
                <a:gd name="connsiteX429" fmla="*/ 1645253 w 1704975"/>
                <a:gd name="connsiteY429" fmla="*/ 823436 h 1371600"/>
                <a:gd name="connsiteX430" fmla="*/ 1645920 w 1704975"/>
                <a:gd name="connsiteY430" fmla="*/ 835438 h 1371600"/>
                <a:gd name="connsiteX431" fmla="*/ 1641824 w 1704975"/>
                <a:gd name="connsiteY431" fmla="*/ 862965 h 1371600"/>
                <a:gd name="connsiteX432" fmla="*/ 1646872 w 1704975"/>
                <a:gd name="connsiteY432" fmla="*/ 862393 h 1371600"/>
                <a:gd name="connsiteX433" fmla="*/ 1642015 w 1704975"/>
                <a:gd name="connsiteY433" fmla="*/ 887825 h 1371600"/>
                <a:gd name="connsiteX434" fmla="*/ 1659064 w 1704975"/>
                <a:gd name="connsiteY434" fmla="*/ 896588 h 1371600"/>
                <a:gd name="connsiteX435" fmla="*/ 1658779 w 1704975"/>
                <a:gd name="connsiteY435" fmla="*/ 899160 h 1371600"/>
                <a:gd name="connsiteX436" fmla="*/ 1663637 w 1704975"/>
                <a:gd name="connsiteY436" fmla="*/ 899636 h 1371600"/>
                <a:gd name="connsiteX437" fmla="*/ 1663446 w 1704975"/>
                <a:gd name="connsiteY437" fmla="*/ 901732 h 1371600"/>
                <a:gd name="connsiteX438" fmla="*/ 1681829 w 1704975"/>
                <a:gd name="connsiteY438" fmla="*/ 908304 h 1371600"/>
                <a:gd name="connsiteX439" fmla="*/ 1698784 w 1704975"/>
                <a:gd name="connsiteY439" fmla="*/ 906399 h 1371600"/>
                <a:gd name="connsiteX440" fmla="*/ 1700308 w 1704975"/>
                <a:gd name="connsiteY440" fmla="*/ 915638 h 1371600"/>
                <a:gd name="connsiteX441" fmla="*/ 1686497 w 1704975"/>
                <a:gd name="connsiteY441" fmla="*/ 919353 h 1371600"/>
                <a:gd name="connsiteX442" fmla="*/ 1689735 w 1704975"/>
                <a:gd name="connsiteY442" fmla="*/ 941737 h 1371600"/>
                <a:gd name="connsiteX443" fmla="*/ 1624108 w 1704975"/>
                <a:gd name="connsiteY443" fmla="*/ 957453 h 1371600"/>
                <a:gd name="connsiteX444" fmla="*/ 1596866 w 1704975"/>
                <a:gd name="connsiteY444" fmla="*/ 976789 h 1371600"/>
                <a:gd name="connsiteX445" fmla="*/ 1565624 w 1704975"/>
                <a:gd name="connsiteY445" fmla="*/ 990409 h 1371600"/>
                <a:gd name="connsiteX446" fmla="*/ 1564291 w 1704975"/>
                <a:gd name="connsiteY446" fmla="*/ 985838 h 1371600"/>
                <a:gd name="connsiteX447" fmla="*/ 1560195 w 1704975"/>
                <a:gd name="connsiteY447" fmla="*/ 983933 h 1371600"/>
                <a:gd name="connsiteX448" fmla="*/ 1553718 w 1704975"/>
                <a:gd name="connsiteY448" fmla="*/ 981456 h 1371600"/>
                <a:gd name="connsiteX449" fmla="*/ 1546955 w 1704975"/>
                <a:gd name="connsiteY449" fmla="*/ 982504 h 1371600"/>
                <a:gd name="connsiteX450" fmla="*/ 1548384 w 1704975"/>
                <a:gd name="connsiteY450" fmla="*/ 959263 h 1371600"/>
                <a:gd name="connsiteX451" fmla="*/ 1551051 w 1704975"/>
                <a:gd name="connsiteY451" fmla="*/ 959072 h 1371600"/>
                <a:gd name="connsiteX452" fmla="*/ 1549146 w 1704975"/>
                <a:gd name="connsiteY452" fmla="*/ 930974 h 1371600"/>
                <a:gd name="connsiteX453" fmla="*/ 1522190 w 1704975"/>
                <a:gd name="connsiteY453" fmla="*/ 932402 h 1371600"/>
                <a:gd name="connsiteX454" fmla="*/ 1518285 w 1704975"/>
                <a:gd name="connsiteY454" fmla="*/ 927735 h 1371600"/>
                <a:gd name="connsiteX455" fmla="*/ 1514951 w 1704975"/>
                <a:gd name="connsiteY455" fmla="*/ 929450 h 1371600"/>
                <a:gd name="connsiteX456" fmla="*/ 1508189 w 1704975"/>
                <a:gd name="connsiteY456" fmla="*/ 909447 h 1371600"/>
                <a:gd name="connsiteX457" fmla="*/ 1504188 w 1704975"/>
                <a:gd name="connsiteY457" fmla="*/ 909923 h 1371600"/>
                <a:gd name="connsiteX458" fmla="*/ 1504283 w 1704975"/>
                <a:gd name="connsiteY458" fmla="*/ 907447 h 1371600"/>
                <a:gd name="connsiteX459" fmla="*/ 1492472 w 1704975"/>
                <a:gd name="connsiteY459" fmla="*/ 906971 h 1371600"/>
                <a:gd name="connsiteX460" fmla="*/ 1491139 w 1704975"/>
                <a:gd name="connsiteY460" fmla="*/ 916305 h 1371600"/>
                <a:gd name="connsiteX461" fmla="*/ 1485614 w 1704975"/>
                <a:gd name="connsiteY461" fmla="*/ 915353 h 1371600"/>
                <a:gd name="connsiteX462" fmla="*/ 1482090 w 1704975"/>
                <a:gd name="connsiteY462" fmla="*/ 941356 h 1371600"/>
                <a:gd name="connsiteX463" fmla="*/ 1483519 w 1704975"/>
                <a:gd name="connsiteY463" fmla="*/ 950214 h 1371600"/>
                <a:gd name="connsiteX464" fmla="*/ 1468469 w 1704975"/>
                <a:gd name="connsiteY464" fmla="*/ 955929 h 1371600"/>
                <a:gd name="connsiteX465" fmla="*/ 1469231 w 1704975"/>
                <a:gd name="connsiteY465" fmla="*/ 961739 h 1371600"/>
                <a:gd name="connsiteX466" fmla="*/ 1450753 w 1704975"/>
                <a:gd name="connsiteY466" fmla="*/ 966978 h 1371600"/>
                <a:gd name="connsiteX467" fmla="*/ 1446371 w 1704975"/>
                <a:gd name="connsiteY467" fmla="*/ 954881 h 1371600"/>
                <a:gd name="connsiteX468" fmla="*/ 1420939 w 1704975"/>
                <a:gd name="connsiteY468" fmla="*/ 962311 h 1371600"/>
                <a:gd name="connsiteX469" fmla="*/ 1414367 w 1704975"/>
                <a:gd name="connsiteY469" fmla="*/ 947071 h 1371600"/>
                <a:gd name="connsiteX470" fmla="*/ 1409129 w 1704975"/>
                <a:gd name="connsiteY470" fmla="*/ 948880 h 1371600"/>
                <a:gd name="connsiteX471" fmla="*/ 1394746 w 1704975"/>
                <a:gd name="connsiteY471" fmla="*/ 943070 h 1371600"/>
                <a:gd name="connsiteX472" fmla="*/ 1393984 w 1704975"/>
                <a:gd name="connsiteY472" fmla="*/ 946309 h 1371600"/>
                <a:gd name="connsiteX473" fmla="*/ 1347597 w 1704975"/>
                <a:gd name="connsiteY473" fmla="*/ 956120 h 1371600"/>
                <a:gd name="connsiteX474" fmla="*/ 1348264 w 1704975"/>
                <a:gd name="connsiteY474" fmla="*/ 959263 h 1371600"/>
                <a:gd name="connsiteX475" fmla="*/ 1333690 w 1704975"/>
                <a:gd name="connsiteY475" fmla="*/ 957453 h 1371600"/>
                <a:gd name="connsiteX476" fmla="*/ 1333500 w 1704975"/>
                <a:gd name="connsiteY476" fmla="*/ 955738 h 1371600"/>
                <a:gd name="connsiteX477" fmla="*/ 1323308 w 1704975"/>
                <a:gd name="connsiteY477" fmla="*/ 956024 h 1371600"/>
                <a:gd name="connsiteX478" fmla="*/ 1293876 w 1704975"/>
                <a:gd name="connsiteY478" fmla="*/ 962120 h 1371600"/>
                <a:gd name="connsiteX479" fmla="*/ 1273969 w 1704975"/>
                <a:gd name="connsiteY479" fmla="*/ 963835 h 1371600"/>
                <a:gd name="connsiteX480" fmla="*/ 1273397 w 1704975"/>
                <a:gd name="connsiteY480" fmla="*/ 961834 h 1371600"/>
                <a:gd name="connsiteX481" fmla="*/ 1254538 w 1704975"/>
                <a:gd name="connsiteY481" fmla="*/ 965168 h 1371600"/>
                <a:gd name="connsiteX482" fmla="*/ 1254823 w 1704975"/>
                <a:gd name="connsiteY482" fmla="*/ 961739 h 1371600"/>
                <a:gd name="connsiteX483" fmla="*/ 1248823 w 1704975"/>
                <a:gd name="connsiteY483" fmla="*/ 961549 h 1371600"/>
                <a:gd name="connsiteX484" fmla="*/ 1233488 w 1704975"/>
                <a:gd name="connsiteY484" fmla="*/ 966025 h 1371600"/>
                <a:gd name="connsiteX485" fmla="*/ 1233392 w 1704975"/>
                <a:gd name="connsiteY485" fmla="*/ 958691 h 1371600"/>
                <a:gd name="connsiteX486" fmla="*/ 1227106 w 1704975"/>
                <a:gd name="connsiteY486" fmla="*/ 959644 h 1371600"/>
                <a:gd name="connsiteX487" fmla="*/ 1228344 w 1704975"/>
                <a:gd name="connsiteY487" fmla="*/ 954214 h 1371600"/>
                <a:gd name="connsiteX488" fmla="*/ 1211485 w 1704975"/>
                <a:gd name="connsiteY488" fmla="*/ 954976 h 1371600"/>
                <a:gd name="connsiteX489" fmla="*/ 1203389 w 1704975"/>
                <a:gd name="connsiteY489" fmla="*/ 952309 h 1371600"/>
                <a:gd name="connsiteX490" fmla="*/ 1196245 w 1704975"/>
                <a:gd name="connsiteY490" fmla="*/ 954500 h 1371600"/>
                <a:gd name="connsiteX491" fmla="*/ 1195388 w 1704975"/>
                <a:gd name="connsiteY491" fmla="*/ 951738 h 1371600"/>
                <a:gd name="connsiteX492" fmla="*/ 1176338 w 1704975"/>
                <a:gd name="connsiteY492" fmla="*/ 954405 h 1371600"/>
                <a:gd name="connsiteX493" fmla="*/ 1175956 w 1704975"/>
                <a:gd name="connsiteY493" fmla="*/ 950690 h 1371600"/>
                <a:gd name="connsiteX494" fmla="*/ 1161002 w 1704975"/>
                <a:gd name="connsiteY494" fmla="*/ 954310 h 1371600"/>
                <a:gd name="connsiteX495" fmla="*/ 1156525 w 1704975"/>
                <a:gd name="connsiteY495" fmla="*/ 951071 h 1371600"/>
                <a:gd name="connsiteX496" fmla="*/ 1150430 w 1704975"/>
                <a:gd name="connsiteY496" fmla="*/ 951167 h 1371600"/>
                <a:gd name="connsiteX497" fmla="*/ 1148048 w 1704975"/>
                <a:gd name="connsiteY497" fmla="*/ 942022 h 1371600"/>
                <a:gd name="connsiteX498" fmla="*/ 1133475 w 1704975"/>
                <a:gd name="connsiteY498" fmla="*/ 942975 h 1371600"/>
                <a:gd name="connsiteX499" fmla="*/ 1131760 w 1704975"/>
                <a:gd name="connsiteY499" fmla="*/ 951071 h 1371600"/>
                <a:gd name="connsiteX500" fmla="*/ 1124712 w 1704975"/>
                <a:gd name="connsiteY500" fmla="*/ 953548 h 1371600"/>
                <a:gd name="connsiteX501" fmla="*/ 1085374 w 1704975"/>
                <a:gd name="connsiteY501" fmla="*/ 954881 h 1371600"/>
                <a:gd name="connsiteX502" fmla="*/ 1083755 w 1704975"/>
                <a:gd name="connsiteY502" fmla="*/ 945928 h 1371600"/>
                <a:gd name="connsiteX503" fmla="*/ 1070039 w 1704975"/>
                <a:gd name="connsiteY503" fmla="*/ 948118 h 1371600"/>
                <a:gd name="connsiteX504" fmla="*/ 1065181 w 1704975"/>
                <a:gd name="connsiteY504" fmla="*/ 931926 h 1371600"/>
                <a:gd name="connsiteX505" fmla="*/ 1033272 w 1704975"/>
                <a:gd name="connsiteY505" fmla="*/ 940879 h 1371600"/>
                <a:gd name="connsiteX506" fmla="*/ 985552 w 1704975"/>
                <a:gd name="connsiteY506" fmla="*/ 947928 h 1371600"/>
                <a:gd name="connsiteX507" fmla="*/ 942784 w 1704975"/>
                <a:gd name="connsiteY507" fmla="*/ 943737 h 1371600"/>
                <a:gd name="connsiteX508" fmla="*/ 915067 w 1704975"/>
                <a:gd name="connsiteY508" fmla="*/ 946499 h 1371600"/>
                <a:gd name="connsiteX509" fmla="*/ 916686 w 1704975"/>
                <a:gd name="connsiteY509" fmla="*/ 959358 h 1371600"/>
                <a:gd name="connsiteX510" fmla="*/ 913066 w 1704975"/>
                <a:gd name="connsiteY510" fmla="*/ 959739 h 1371600"/>
                <a:gd name="connsiteX511" fmla="*/ 914686 w 1704975"/>
                <a:gd name="connsiteY511" fmla="*/ 965359 h 1371600"/>
                <a:gd name="connsiteX512" fmla="*/ 905542 w 1704975"/>
                <a:gd name="connsiteY512" fmla="*/ 990886 h 1371600"/>
                <a:gd name="connsiteX513" fmla="*/ 911066 w 1704975"/>
                <a:gd name="connsiteY513" fmla="*/ 1020794 h 1371600"/>
                <a:gd name="connsiteX514" fmla="*/ 905923 w 1704975"/>
                <a:gd name="connsiteY514" fmla="*/ 1023652 h 1371600"/>
                <a:gd name="connsiteX515" fmla="*/ 905065 w 1704975"/>
                <a:gd name="connsiteY515" fmla="*/ 1054894 h 1371600"/>
                <a:gd name="connsiteX516" fmla="*/ 906875 w 1704975"/>
                <a:gd name="connsiteY516" fmla="*/ 1055180 h 1371600"/>
                <a:gd name="connsiteX517" fmla="*/ 913162 w 1704975"/>
                <a:gd name="connsiteY517" fmla="*/ 1097090 h 1371600"/>
                <a:gd name="connsiteX518" fmla="*/ 913924 w 1704975"/>
                <a:gd name="connsiteY518" fmla="*/ 1099566 h 1371600"/>
                <a:gd name="connsiteX519" fmla="*/ 916210 w 1704975"/>
                <a:gd name="connsiteY519" fmla="*/ 1097375 h 1371600"/>
                <a:gd name="connsiteX520" fmla="*/ 918115 w 1704975"/>
                <a:gd name="connsiteY520" fmla="*/ 1109282 h 1371600"/>
                <a:gd name="connsiteX521" fmla="*/ 932879 w 1704975"/>
                <a:gd name="connsiteY521" fmla="*/ 1114520 h 1371600"/>
                <a:gd name="connsiteX522" fmla="*/ 930497 w 1704975"/>
                <a:gd name="connsiteY522" fmla="*/ 1131284 h 1371600"/>
                <a:gd name="connsiteX523" fmla="*/ 922591 w 1704975"/>
                <a:gd name="connsiteY523" fmla="*/ 1152620 h 1371600"/>
                <a:gd name="connsiteX524" fmla="*/ 926878 w 1704975"/>
                <a:gd name="connsiteY524" fmla="*/ 1156621 h 1371600"/>
                <a:gd name="connsiteX525" fmla="*/ 926116 w 1704975"/>
                <a:gd name="connsiteY525" fmla="*/ 1164050 h 1371600"/>
                <a:gd name="connsiteX526" fmla="*/ 924115 w 1704975"/>
                <a:gd name="connsiteY526" fmla="*/ 1164622 h 1371600"/>
                <a:gd name="connsiteX527" fmla="*/ 928116 w 1704975"/>
                <a:gd name="connsiteY527" fmla="*/ 1176052 h 1371600"/>
                <a:gd name="connsiteX528" fmla="*/ 939927 w 1704975"/>
                <a:gd name="connsiteY528" fmla="*/ 1194530 h 1371600"/>
                <a:gd name="connsiteX529" fmla="*/ 943070 w 1704975"/>
                <a:gd name="connsiteY529" fmla="*/ 1206722 h 1371600"/>
                <a:gd name="connsiteX530" fmla="*/ 949833 w 1704975"/>
                <a:gd name="connsiteY530" fmla="*/ 1206246 h 1371600"/>
                <a:gd name="connsiteX531" fmla="*/ 951929 w 1704975"/>
                <a:gd name="connsiteY531" fmla="*/ 1203865 h 1371600"/>
                <a:gd name="connsiteX532" fmla="*/ 953929 w 1704975"/>
                <a:gd name="connsiteY532" fmla="*/ 1208723 h 1371600"/>
                <a:gd name="connsiteX533" fmla="*/ 955167 w 1704975"/>
                <a:gd name="connsiteY533" fmla="*/ 1227582 h 1371600"/>
                <a:gd name="connsiteX534" fmla="*/ 947928 w 1704975"/>
                <a:gd name="connsiteY534" fmla="*/ 1227868 h 1371600"/>
                <a:gd name="connsiteX535" fmla="*/ 947071 w 1704975"/>
                <a:gd name="connsiteY535" fmla="*/ 1246156 h 1371600"/>
                <a:gd name="connsiteX536" fmla="*/ 980504 w 1704975"/>
                <a:gd name="connsiteY536" fmla="*/ 1255967 h 1371600"/>
                <a:gd name="connsiteX537" fmla="*/ 981456 w 1704975"/>
                <a:gd name="connsiteY537" fmla="*/ 1264444 h 1371600"/>
                <a:gd name="connsiteX538" fmla="*/ 955262 w 1704975"/>
                <a:gd name="connsiteY538" fmla="*/ 1280255 h 1371600"/>
                <a:gd name="connsiteX539" fmla="*/ 953548 w 1704975"/>
                <a:gd name="connsiteY539" fmla="*/ 1272445 h 1371600"/>
                <a:gd name="connsiteX540" fmla="*/ 948023 w 1704975"/>
                <a:gd name="connsiteY540" fmla="*/ 1273016 h 1371600"/>
                <a:gd name="connsiteX541" fmla="*/ 945928 w 1704975"/>
                <a:gd name="connsiteY541" fmla="*/ 1263491 h 1371600"/>
                <a:gd name="connsiteX542" fmla="*/ 944118 w 1704975"/>
                <a:gd name="connsiteY542" fmla="*/ 1264063 h 1371600"/>
                <a:gd name="connsiteX543" fmla="*/ 944404 w 1704975"/>
                <a:gd name="connsiteY543" fmla="*/ 1265968 h 1371600"/>
                <a:gd name="connsiteX544" fmla="*/ 934402 w 1704975"/>
                <a:gd name="connsiteY544" fmla="*/ 1270254 h 1371600"/>
                <a:gd name="connsiteX545" fmla="*/ 937736 w 1704975"/>
                <a:gd name="connsiteY545" fmla="*/ 1279493 h 1371600"/>
                <a:gd name="connsiteX546" fmla="*/ 934879 w 1704975"/>
                <a:gd name="connsiteY546" fmla="*/ 1280065 h 1371600"/>
                <a:gd name="connsiteX547" fmla="*/ 935355 w 1704975"/>
                <a:gd name="connsiteY547" fmla="*/ 1285875 h 1371600"/>
                <a:gd name="connsiteX548" fmla="*/ 924973 w 1704975"/>
                <a:gd name="connsiteY548" fmla="*/ 1286827 h 1371600"/>
                <a:gd name="connsiteX549" fmla="*/ 923734 w 1704975"/>
                <a:gd name="connsiteY549" fmla="*/ 1292924 h 1371600"/>
                <a:gd name="connsiteX550" fmla="*/ 882301 w 1704975"/>
                <a:gd name="connsiteY550" fmla="*/ 1298829 h 1371600"/>
                <a:gd name="connsiteX551" fmla="*/ 864775 w 1704975"/>
                <a:gd name="connsiteY551" fmla="*/ 1289114 h 1371600"/>
                <a:gd name="connsiteX552" fmla="*/ 853630 w 1704975"/>
                <a:gd name="connsiteY552" fmla="*/ 1320641 h 1371600"/>
                <a:gd name="connsiteX553" fmla="*/ 851916 w 1704975"/>
                <a:gd name="connsiteY553" fmla="*/ 1325785 h 1371600"/>
                <a:gd name="connsiteX554" fmla="*/ 807529 w 1704975"/>
                <a:gd name="connsiteY554" fmla="*/ 1328166 h 1371600"/>
                <a:gd name="connsiteX555" fmla="*/ 783050 w 1704975"/>
                <a:gd name="connsiteY555" fmla="*/ 1325309 h 1371600"/>
                <a:gd name="connsiteX556" fmla="*/ 792385 w 1704975"/>
                <a:gd name="connsiteY556" fmla="*/ 1329785 h 1371600"/>
                <a:gd name="connsiteX557" fmla="*/ 796576 w 1704975"/>
                <a:gd name="connsiteY557" fmla="*/ 1337024 h 1371600"/>
                <a:gd name="connsiteX558" fmla="*/ 769144 w 1704975"/>
                <a:gd name="connsiteY558" fmla="*/ 1342644 h 1371600"/>
                <a:gd name="connsiteX559" fmla="*/ 770858 w 1704975"/>
                <a:gd name="connsiteY559" fmla="*/ 1356932 h 1371600"/>
                <a:gd name="connsiteX560" fmla="*/ 726186 w 1704975"/>
                <a:gd name="connsiteY560" fmla="*/ 1365980 h 1371600"/>
                <a:gd name="connsiteX561" fmla="*/ 720662 w 1704975"/>
                <a:gd name="connsiteY561" fmla="*/ 1350455 h 1371600"/>
                <a:gd name="connsiteX562" fmla="*/ 728281 w 1704975"/>
                <a:gd name="connsiteY562" fmla="*/ 1348454 h 1371600"/>
                <a:gd name="connsiteX563" fmla="*/ 727043 w 1704975"/>
                <a:gd name="connsiteY563" fmla="*/ 1344549 h 1371600"/>
                <a:gd name="connsiteX564" fmla="*/ 734377 w 1704975"/>
                <a:gd name="connsiteY564" fmla="*/ 1342358 h 1371600"/>
                <a:gd name="connsiteX565" fmla="*/ 727424 w 1704975"/>
                <a:gd name="connsiteY565" fmla="*/ 1307497 h 1371600"/>
                <a:gd name="connsiteX566" fmla="*/ 715804 w 1704975"/>
                <a:gd name="connsiteY566" fmla="*/ 1305401 h 1371600"/>
                <a:gd name="connsiteX567" fmla="*/ 693801 w 1704975"/>
                <a:gd name="connsiteY567" fmla="*/ 1273683 h 1371600"/>
                <a:gd name="connsiteX568" fmla="*/ 690658 w 1704975"/>
                <a:gd name="connsiteY568" fmla="*/ 1270730 h 1371600"/>
                <a:gd name="connsiteX569" fmla="*/ 688562 w 1704975"/>
                <a:gd name="connsiteY569" fmla="*/ 1272635 h 1371600"/>
                <a:gd name="connsiteX570" fmla="*/ 686943 w 1704975"/>
                <a:gd name="connsiteY570" fmla="*/ 1271111 h 1371600"/>
                <a:gd name="connsiteX571" fmla="*/ 677894 w 1704975"/>
                <a:gd name="connsiteY571" fmla="*/ 1257300 h 1371600"/>
                <a:gd name="connsiteX572" fmla="*/ 662464 w 1704975"/>
                <a:gd name="connsiteY572" fmla="*/ 1259967 h 1371600"/>
                <a:gd name="connsiteX573" fmla="*/ 657606 w 1704975"/>
                <a:gd name="connsiteY573" fmla="*/ 1221105 h 1371600"/>
                <a:gd name="connsiteX574" fmla="*/ 650272 w 1704975"/>
                <a:gd name="connsiteY574" fmla="*/ 1190053 h 1371600"/>
                <a:gd name="connsiteX575" fmla="*/ 650557 w 1704975"/>
                <a:gd name="connsiteY575" fmla="*/ 1179005 h 1371600"/>
                <a:gd name="connsiteX576" fmla="*/ 637699 w 1704975"/>
                <a:gd name="connsiteY576" fmla="*/ 1181386 h 1371600"/>
                <a:gd name="connsiteX577" fmla="*/ 637889 w 1704975"/>
                <a:gd name="connsiteY577" fmla="*/ 1183576 h 1371600"/>
                <a:gd name="connsiteX578" fmla="*/ 623697 w 1704975"/>
                <a:gd name="connsiteY578" fmla="*/ 1184815 h 1371600"/>
                <a:gd name="connsiteX579" fmla="*/ 637699 w 1704975"/>
                <a:gd name="connsiteY579" fmla="*/ 1146810 h 1371600"/>
                <a:gd name="connsiteX580" fmla="*/ 625792 w 1704975"/>
                <a:gd name="connsiteY580" fmla="*/ 1143952 h 1371600"/>
                <a:gd name="connsiteX581" fmla="*/ 626745 w 1704975"/>
                <a:gd name="connsiteY581" fmla="*/ 1132427 h 1371600"/>
                <a:gd name="connsiteX582" fmla="*/ 632269 w 1704975"/>
                <a:gd name="connsiteY582" fmla="*/ 1123759 h 1371600"/>
                <a:gd name="connsiteX583" fmla="*/ 614077 w 1704975"/>
                <a:gd name="connsiteY583" fmla="*/ 1126522 h 1371600"/>
                <a:gd name="connsiteX584" fmla="*/ 604456 w 1704975"/>
                <a:gd name="connsiteY584" fmla="*/ 1124141 h 1371600"/>
                <a:gd name="connsiteX585" fmla="*/ 595693 w 1704975"/>
                <a:gd name="connsiteY585" fmla="*/ 1108996 h 1371600"/>
                <a:gd name="connsiteX586" fmla="*/ 597789 w 1704975"/>
                <a:gd name="connsiteY586" fmla="*/ 1098042 h 1371600"/>
                <a:gd name="connsiteX587" fmla="*/ 603885 w 1704975"/>
                <a:gd name="connsiteY587" fmla="*/ 1088231 h 1371600"/>
                <a:gd name="connsiteX588" fmla="*/ 579787 w 1704975"/>
                <a:gd name="connsiteY588" fmla="*/ 1084517 h 1371600"/>
                <a:gd name="connsiteX589" fmla="*/ 580358 w 1704975"/>
                <a:gd name="connsiteY589" fmla="*/ 1080230 h 1371600"/>
                <a:gd name="connsiteX590" fmla="*/ 575119 w 1704975"/>
                <a:gd name="connsiteY590" fmla="*/ 1079944 h 1371600"/>
                <a:gd name="connsiteX591" fmla="*/ 574738 w 1704975"/>
                <a:gd name="connsiteY591" fmla="*/ 1072515 h 1371600"/>
                <a:gd name="connsiteX592" fmla="*/ 561499 w 1704975"/>
                <a:gd name="connsiteY592" fmla="*/ 1072229 h 1371600"/>
                <a:gd name="connsiteX593" fmla="*/ 562165 w 1704975"/>
                <a:gd name="connsiteY593" fmla="*/ 1063847 h 1371600"/>
                <a:gd name="connsiteX594" fmla="*/ 507587 w 1704975"/>
                <a:gd name="connsiteY594" fmla="*/ 1074706 h 1371600"/>
                <a:gd name="connsiteX595" fmla="*/ 506730 w 1704975"/>
                <a:gd name="connsiteY595" fmla="*/ 1064514 h 1371600"/>
                <a:gd name="connsiteX596" fmla="*/ 499205 w 1704975"/>
                <a:gd name="connsiteY596" fmla="*/ 1064514 h 1371600"/>
                <a:gd name="connsiteX597" fmla="*/ 493014 w 1704975"/>
                <a:gd name="connsiteY597" fmla="*/ 1128712 h 1371600"/>
                <a:gd name="connsiteX598" fmla="*/ 483870 w 1704975"/>
                <a:gd name="connsiteY598" fmla="*/ 1125665 h 1371600"/>
                <a:gd name="connsiteX599" fmla="*/ 483298 w 1704975"/>
                <a:gd name="connsiteY599" fmla="*/ 1135285 h 1371600"/>
                <a:gd name="connsiteX600" fmla="*/ 480631 w 1704975"/>
                <a:gd name="connsiteY600" fmla="*/ 1135951 h 1371600"/>
                <a:gd name="connsiteX601" fmla="*/ 480250 w 1704975"/>
                <a:gd name="connsiteY601" fmla="*/ 1138904 h 1371600"/>
                <a:gd name="connsiteX602" fmla="*/ 473583 w 1704975"/>
                <a:gd name="connsiteY602" fmla="*/ 1138618 h 1371600"/>
                <a:gd name="connsiteX603" fmla="*/ 473773 w 1704975"/>
                <a:gd name="connsiteY603" fmla="*/ 1131951 h 1371600"/>
                <a:gd name="connsiteX604" fmla="*/ 468344 w 1704975"/>
                <a:gd name="connsiteY604" fmla="*/ 1126998 h 1371600"/>
                <a:gd name="connsiteX605" fmla="*/ 459105 w 1704975"/>
                <a:gd name="connsiteY605" fmla="*/ 1124712 h 1371600"/>
                <a:gd name="connsiteX606" fmla="*/ 453580 w 1704975"/>
                <a:gd name="connsiteY606" fmla="*/ 1120235 h 1371600"/>
                <a:gd name="connsiteX607" fmla="*/ 446532 w 1704975"/>
                <a:gd name="connsiteY607" fmla="*/ 1120521 h 1371600"/>
                <a:gd name="connsiteX608" fmla="*/ 446532 w 1704975"/>
                <a:gd name="connsiteY608" fmla="*/ 1123759 h 1371600"/>
                <a:gd name="connsiteX609" fmla="*/ 443579 w 1704975"/>
                <a:gd name="connsiteY609" fmla="*/ 1124902 h 1371600"/>
                <a:gd name="connsiteX610" fmla="*/ 443960 w 1704975"/>
                <a:gd name="connsiteY610" fmla="*/ 1138714 h 1371600"/>
                <a:gd name="connsiteX611" fmla="*/ 440817 w 1704975"/>
                <a:gd name="connsiteY611" fmla="*/ 1144905 h 1371600"/>
                <a:gd name="connsiteX612" fmla="*/ 435673 w 1704975"/>
                <a:gd name="connsiteY612" fmla="*/ 1151668 h 1371600"/>
                <a:gd name="connsiteX613" fmla="*/ 425672 w 1704975"/>
                <a:gd name="connsiteY613" fmla="*/ 1156049 h 1371600"/>
                <a:gd name="connsiteX614" fmla="*/ 413004 w 1704975"/>
                <a:gd name="connsiteY614" fmla="*/ 1153859 h 1371600"/>
                <a:gd name="connsiteX615" fmla="*/ 410623 w 1704975"/>
                <a:gd name="connsiteY615" fmla="*/ 1149477 h 1371600"/>
                <a:gd name="connsiteX616" fmla="*/ 404717 w 1704975"/>
                <a:gd name="connsiteY616" fmla="*/ 1152430 h 1371600"/>
                <a:gd name="connsiteX617" fmla="*/ 377571 w 1704975"/>
                <a:gd name="connsiteY617" fmla="*/ 1152334 h 1371600"/>
                <a:gd name="connsiteX618" fmla="*/ 369189 w 1704975"/>
                <a:gd name="connsiteY618" fmla="*/ 1157478 h 1371600"/>
                <a:gd name="connsiteX619" fmla="*/ 360902 w 1704975"/>
                <a:gd name="connsiteY619" fmla="*/ 1158621 h 1371600"/>
                <a:gd name="connsiteX620" fmla="*/ 355378 w 1704975"/>
                <a:gd name="connsiteY620" fmla="*/ 1118902 h 1371600"/>
                <a:gd name="connsiteX621" fmla="*/ 315658 w 1704975"/>
                <a:gd name="connsiteY621" fmla="*/ 1135094 h 1371600"/>
                <a:gd name="connsiteX622" fmla="*/ 318040 w 1704975"/>
                <a:gd name="connsiteY622" fmla="*/ 1144429 h 1371600"/>
                <a:gd name="connsiteX623" fmla="*/ 313372 w 1704975"/>
                <a:gd name="connsiteY623" fmla="*/ 1146048 h 1371600"/>
                <a:gd name="connsiteX624" fmla="*/ 316230 w 1704975"/>
                <a:gd name="connsiteY624" fmla="*/ 1156716 h 1371600"/>
                <a:gd name="connsiteX625" fmla="*/ 320516 w 1704975"/>
                <a:gd name="connsiteY625" fmla="*/ 1155573 h 1371600"/>
                <a:gd name="connsiteX626" fmla="*/ 322326 w 1704975"/>
                <a:gd name="connsiteY626" fmla="*/ 1172909 h 1371600"/>
                <a:gd name="connsiteX627" fmla="*/ 327184 w 1704975"/>
                <a:gd name="connsiteY627" fmla="*/ 1172147 h 1371600"/>
                <a:gd name="connsiteX628" fmla="*/ 330613 w 1704975"/>
                <a:gd name="connsiteY628" fmla="*/ 1190816 h 1371600"/>
                <a:gd name="connsiteX629" fmla="*/ 340423 w 1704975"/>
                <a:gd name="connsiteY629" fmla="*/ 1189006 h 1371600"/>
                <a:gd name="connsiteX630" fmla="*/ 346424 w 1704975"/>
                <a:gd name="connsiteY630" fmla="*/ 1227773 h 1371600"/>
                <a:gd name="connsiteX631" fmla="*/ 332899 w 1704975"/>
                <a:gd name="connsiteY631" fmla="*/ 1230440 h 1371600"/>
                <a:gd name="connsiteX632" fmla="*/ 330137 w 1704975"/>
                <a:gd name="connsiteY632" fmla="*/ 1232154 h 1371600"/>
                <a:gd name="connsiteX633" fmla="*/ 330898 w 1704975"/>
                <a:gd name="connsiteY633" fmla="*/ 1236440 h 1371600"/>
                <a:gd name="connsiteX634" fmla="*/ 307181 w 1704975"/>
                <a:gd name="connsiteY634" fmla="*/ 1238345 h 1371600"/>
                <a:gd name="connsiteX635" fmla="*/ 306229 w 1704975"/>
                <a:gd name="connsiteY635" fmla="*/ 1241203 h 1371600"/>
                <a:gd name="connsiteX636" fmla="*/ 298228 w 1704975"/>
                <a:gd name="connsiteY636" fmla="*/ 1240822 h 1371600"/>
                <a:gd name="connsiteX637" fmla="*/ 298704 w 1704975"/>
                <a:gd name="connsiteY637" fmla="*/ 1242536 h 1371600"/>
                <a:gd name="connsiteX638" fmla="*/ 294037 w 1704975"/>
                <a:gd name="connsiteY638" fmla="*/ 1243870 h 1371600"/>
                <a:gd name="connsiteX639" fmla="*/ 290227 w 1704975"/>
                <a:gd name="connsiteY639" fmla="*/ 1242441 h 1371600"/>
                <a:gd name="connsiteX640" fmla="*/ 291560 w 1704975"/>
                <a:gd name="connsiteY640" fmla="*/ 1248061 h 1371600"/>
                <a:gd name="connsiteX641" fmla="*/ 287941 w 1704975"/>
                <a:gd name="connsiteY641" fmla="*/ 1251585 h 1371600"/>
                <a:gd name="connsiteX642" fmla="*/ 283845 w 1704975"/>
                <a:gd name="connsiteY642" fmla="*/ 1248918 h 1371600"/>
                <a:gd name="connsiteX643" fmla="*/ 279940 w 1704975"/>
                <a:gd name="connsiteY643" fmla="*/ 1250347 h 1371600"/>
                <a:gd name="connsiteX644" fmla="*/ 281178 w 1704975"/>
                <a:gd name="connsiteY644" fmla="*/ 1252918 h 1371600"/>
                <a:gd name="connsiteX645" fmla="*/ 264604 w 1704975"/>
                <a:gd name="connsiteY645" fmla="*/ 1259681 h 1371600"/>
                <a:gd name="connsiteX646" fmla="*/ 265366 w 1704975"/>
                <a:gd name="connsiteY646" fmla="*/ 1263110 h 1371600"/>
                <a:gd name="connsiteX647" fmla="*/ 244316 w 1704975"/>
                <a:gd name="connsiteY647" fmla="*/ 1264920 h 1371600"/>
                <a:gd name="connsiteX648" fmla="*/ 243840 w 1704975"/>
                <a:gd name="connsiteY648" fmla="*/ 1269301 h 1371600"/>
                <a:gd name="connsiteX649" fmla="*/ 237077 w 1704975"/>
                <a:gd name="connsiteY649" fmla="*/ 1269016 h 1371600"/>
                <a:gd name="connsiteX650" fmla="*/ 237172 w 1704975"/>
                <a:gd name="connsiteY650" fmla="*/ 1273969 h 1371600"/>
                <a:gd name="connsiteX651" fmla="*/ 226409 w 1704975"/>
                <a:gd name="connsiteY651" fmla="*/ 1282351 h 1371600"/>
                <a:gd name="connsiteX652" fmla="*/ 206978 w 1704975"/>
                <a:gd name="connsiteY652" fmla="*/ 1283113 h 1371600"/>
                <a:gd name="connsiteX653" fmla="*/ 200692 w 1704975"/>
                <a:gd name="connsiteY653" fmla="*/ 1285684 h 1371600"/>
                <a:gd name="connsiteX654" fmla="*/ 199454 w 1704975"/>
                <a:gd name="connsiteY654" fmla="*/ 1297591 h 1371600"/>
                <a:gd name="connsiteX655" fmla="*/ 192976 w 1704975"/>
                <a:gd name="connsiteY655" fmla="*/ 1299686 h 1371600"/>
                <a:gd name="connsiteX656" fmla="*/ 195643 w 1704975"/>
                <a:gd name="connsiteY656" fmla="*/ 1307116 h 1371600"/>
                <a:gd name="connsiteX657" fmla="*/ 190976 w 1704975"/>
                <a:gd name="connsiteY657" fmla="*/ 1309307 h 1371600"/>
                <a:gd name="connsiteX658" fmla="*/ 192881 w 1704975"/>
                <a:gd name="connsiteY658" fmla="*/ 1314069 h 1371600"/>
                <a:gd name="connsiteX659" fmla="*/ 187738 w 1704975"/>
                <a:gd name="connsiteY659" fmla="*/ 1315593 h 1371600"/>
                <a:gd name="connsiteX660" fmla="*/ 195739 w 1704975"/>
                <a:gd name="connsiteY660" fmla="*/ 1341787 h 1371600"/>
                <a:gd name="connsiteX661" fmla="*/ 188404 w 1704975"/>
                <a:gd name="connsiteY661" fmla="*/ 1345120 h 1371600"/>
                <a:gd name="connsiteX662" fmla="*/ 179927 w 1704975"/>
                <a:gd name="connsiteY662" fmla="*/ 1357408 h 1371600"/>
                <a:gd name="connsiteX663" fmla="*/ 179832 w 1704975"/>
                <a:gd name="connsiteY663" fmla="*/ 1353693 h 1371600"/>
                <a:gd name="connsiteX664" fmla="*/ 172879 w 1704975"/>
                <a:gd name="connsiteY664" fmla="*/ 1356741 h 1371600"/>
                <a:gd name="connsiteX665" fmla="*/ 170783 w 1704975"/>
                <a:gd name="connsiteY665" fmla="*/ 1352264 h 1371600"/>
                <a:gd name="connsiteX666" fmla="*/ 148780 w 1704975"/>
                <a:gd name="connsiteY666" fmla="*/ 1354645 h 1371600"/>
                <a:gd name="connsiteX667" fmla="*/ 141160 w 1704975"/>
                <a:gd name="connsiteY667" fmla="*/ 1341310 h 1371600"/>
                <a:gd name="connsiteX668" fmla="*/ 143923 w 1704975"/>
                <a:gd name="connsiteY668" fmla="*/ 1335310 h 1371600"/>
                <a:gd name="connsiteX669" fmla="*/ 142970 w 1704975"/>
                <a:gd name="connsiteY669" fmla="*/ 1329023 h 1371600"/>
                <a:gd name="connsiteX670" fmla="*/ 126397 w 1704975"/>
                <a:gd name="connsiteY670" fmla="*/ 1329976 h 1371600"/>
                <a:gd name="connsiteX671" fmla="*/ 108966 w 1704975"/>
                <a:gd name="connsiteY671" fmla="*/ 1312069 h 1371600"/>
                <a:gd name="connsiteX672" fmla="*/ 101822 w 1704975"/>
                <a:gd name="connsiteY672" fmla="*/ 1315784 h 1371600"/>
                <a:gd name="connsiteX673" fmla="*/ 90487 w 1704975"/>
                <a:gd name="connsiteY673" fmla="*/ 1316831 h 1371600"/>
                <a:gd name="connsiteX674" fmla="*/ 64675 w 1704975"/>
                <a:gd name="connsiteY674" fmla="*/ 1313021 h 1371600"/>
                <a:gd name="connsiteX675" fmla="*/ 62103 w 1704975"/>
                <a:gd name="connsiteY675" fmla="*/ 1304068 h 1371600"/>
                <a:gd name="connsiteX676" fmla="*/ 48482 w 1704975"/>
                <a:gd name="connsiteY676" fmla="*/ 1300543 h 1371600"/>
                <a:gd name="connsiteX677" fmla="*/ 27337 w 1704975"/>
                <a:gd name="connsiteY677" fmla="*/ 1302068 h 1371600"/>
                <a:gd name="connsiteX678" fmla="*/ 11430 w 1704975"/>
                <a:gd name="connsiteY678" fmla="*/ 1307878 h 1371600"/>
                <a:gd name="connsiteX679" fmla="*/ 1570672 w 1704975"/>
                <a:gd name="connsiteY679" fmla="*/ 510540 h 1371600"/>
                <a:gd name="connsiteX680" fmla="*/ 1564957 w 1704975"/>
                <a:gd name="connsiteY680" fmla="*/ 511683 h 1371600"/>
                <a:gd name="connsiteX681" fmla="*/ 1565243 w 1704975"/>
                <a:gd name="connsiteY681" fmla="*/ 516446 h 1371600"/>
                <a:gd name="connsiteX682" fmla="*/ 1570196 w 1704975"/>
                <a:gd name="connsiteY682" fmla="*/ 516255 h 1371600"/>
                <a:gd name="connsiteX683" fmla="*/ 1570672 w 1704975"/>
                <a:gd name="connsiteY683" fmla="*/ 510540 h 1371600"/>
                <a:gd name="connsiteX684" fmla="*/ 1570291 w 1704975"/>
                <a:gd name="connsiteY684" fmla="*/ 516350 h 1371600"/>
                <a:gd name="connsiteX685" fmla="*/ 1573054 w 1704975"/>
                <a:gd name="connsiteY685" fmla="*/ 517588 h 1371600"/>
                <a:gd name="connsiteX686" fmla="*/ 1574768 w 1704975"/>
                <a:gd name="connsiteY686" fmla="*/ 516922 h 1371600"/>
                <a:gd name="connsiteX687" fmla="*/ 1575435 w 1704975"/>
                <a:gd name="connsiteY687" fmla="*/ 517588 h 1371600"/>
                <a:gd name="connsiteX688" fmla="*/ 1576388 w 1704975"/>
                <a:gd name="connsiteY688" fmla="*/ 516826 h 1371600"/>
                <a:gd name="connsiteX689" fmla="*/ 1577435 w 1704975"/>
                <a:gd name="connsiteY689" fmla="*/ 517112 h 1371600"/>
                <a:gd name="connsiteX690" fmla="*/ 1578769 w 1704975"/>
                <a:gd name="connsiteY690" fmla="*/ 516541 h 1371600"/>
                <a:gd name="connsiteX691" fmla="*/ 1576578 w 1704975"/>
                <a:gd name="connsiteY691" fmla="*/ 514445 h 1371600"/>
                <a:gd name="connsiteX692" fmla="*/ 1570291 w 1704975"/>
                <a:gd name="connsiteY692" fmla="*/ 516350 h 1371600"/>
                <a:gd name="connsiteX693" fmla="*/ 1582864 w 1704975"/>
                <a:gd name="connsiteY693" fmla="*/ 514159 h 1371600"/>
                <a:gd name="connsiteX694" fmla="*/ 1581626 w 1704975"/>
                <a:gd name="connsiteY694" fmla="*/ 514350 h 1371600"/>
                <a:gd name="connsiteX695" fmla="*/ 1581150 w 1704975"/>
                <a:gd name="connsiteY695" fmla="*/ 515683 h 1371600"/>
                <a:gd name="connsiteX696" fmla="*/ 1580007 w 1704975"/>
                <a:gd name="connsiteY696" fmla="*/ 515398 h 1371600"/>
                <a:gd name="connsiteX697" fmla="*/ 1579435 w 1704975"/>
                <a:gd name="connsiteY697" fmla="*/ 516160 h 1371600"/>
                <a:gd name="connsiteX698" fmla="*/ 1578388 w 1704975"/>
                <a:gd name="connsiteY698" fmla="*/ 516826 h 1371600"/>
                <a:gd name="connsiteX699" fmla="*/ 1577149 w 1704975"/>
                <a:gd name="connsiteY699" fmla="*/ 517112 h 1371600"/>
                <a:gd name="connsiteX700" fmla="*/ 1576292 w 1704975"/>
                <a:gd name="connsiteY700" fmla="*/ 516922 h 1371600"/>
                <a:gd name="connsiteX701" fmla="*/ 1575816 w 1704975"/>
                <a:gd name="connsiteY701" fmla="*/ 517398 h 1371600"/>
                <a:gd name="connsiteX702" fmla="*/ 1581340 w 1704975"/>
                <a:gd name="connsiteY702" fmla="*/ 535114 h 1371600"/>
                <a:gd name="connsiteX703" fmla="*/ 1587246 w 1704975"/>
                <a:gd name="connsiteY703" fmla="*/ 526256 h 1371600"/>
                <a:gd name="connsiteX704" fmla="*/ 1585436 w 1704975"/>
                <a:gd name="connsiteY704" fmla="*/ 514826 h 1371600"/>
                <a:gd name="connsiteX705" fmla="*/ 1582864 w 1704975"/>
                <a:gd name="connsiteY705" fmla="*/ 514159 h 1371600"/>
                <a:gd name="connsiteX706" fmla="*/ 622649 w 1704975"/>
                <a:gd name="connsiteY706" fmla="*/ 106013 h 1371600"/>
                <a:gd name="connsiteX707" fmla="*/ 618649 w 1704975"/>
                <a:gd name="connsiteY707" fmla="*/ 114395 h 1371600"/>
                <a:gd name="connsiteX708" fmla="*/ 618077 w 1704975"/>
                <a:gd name="connsiteY708" fmla="*/ 123825 h 1371600"/>
                <a:gd name="connsiteX709" fmla="*/ 630746 w 1704975"/>
                <a:gd name="connsiteY709" fmla="*/ 124111 h 1371600"/>
                <a:gd name="connsiteX710" fmla="*/ 627412 w 1704975"/>
                <a:gd name="connsiteY710" fmla="*/ 104966 h 1371600"/>
                <a:gd name="connsiteX711" fmla="*/ 622649 w 1704975"/>
                <a:gd name="connsiteY711" fmla="*/ 106013 h 1371600"/>
                <a:gd name="connsiteX712" fmla="*/ 622744 w 1704975"/>
                <a:gd name="connsiteY712" fmla="*/ 105823 h 1371600"/>
                <a:gd name="connsiteX713" fmla="*/ 627412 w 1704975"/>
                <a:gd name="connsiteY713" fmla="*/ 104775 h 1371600"/>
                <a:gd name="connsiteX714" fmla="*/ 626840 w 1704975"/>
                <a:gd name="connsiteY714" fmla="*/ 101251 h 1371600"/>
                <a:gd name="connsiteX715" fmla="*/ 624745 w 1704975"/>
                <a:gd name="connsiteY715" fmla="*/ 100584 h 1371600"/>
                <a:gd name="connsiteX716" fmla="*/ 622744 w 1704975"/>
                <a:gd name="connsiteY716" fmla="*/ 105823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</a:cxnLst>
              <a:rect l="l" t="t" r="r" b="b"/>
              <a:pathLst>
                <a:path w="1704975" h="1371600">
                  <a:moveTo>
                    <a:pt x="1561052" y="465201"/>
                  </a:moveTo>
                  <a:lnTo>
                    <a:pt x="1564005" y="467296"/>
                  </a:lnTo>
                  <a:lnTo>
                    <a:pt x="1559052" y="465487"/>
                  </a:lnTo>
                  <a:lnTo>
                    <a:pt x="1561052" y="465201"/>
                  </a:lnTo>
                  <a:close/>
                  <a:moveTo>
                    <a:pt x="11430" y="1307878"/>
                  </a:moveTo>
                  <a:lnTo>
                    <a:pt x="9525" y="1301782"/>
                  </a:lnTo>
                  <a:lnTo>
                    <a:pt x="30004" y="1296543"/>
                  </a:lnTo>
                  <a:lnTo>
                    <a:pt x="28670" y="1276255"/>
                  </a:lnTo>
                  <a:lnTo>
                    <a:pt x="34290" y="1275778"/>
                  </a:lnTo>
                  <a:lnTo>
                    <a:pt x="31718" y="1255871"/>
                  </a:lnTo>
                  <a:lnTo>
                    <a:pt x="34290" y="1255014"/>
                  </a:lnTo>
                  <a:lnTo>
                    <a:pt x="27051" y="1227392"/>
                  </a:lnTo>
                  <a:lnTo>
                    <a:pt x="32766" y="1221105"/>
                  </a:lnTo>
                  <a:lnTo>
                    <a:pt x="27146" y="1210627"/>
                  </a:lnTo>
                  <a:lnTo>
                    <a:pt x="29813" y="1209389"/>
                  </a:lnTo>
                  <a:lnTo>
                    <a:pt x="30385" y="1197483"/>
                  </a:lnTo>
                  <a:lnTo>
                    <a:pt x="27241" y="1193197"/>
                  </a:lnTo>
                  <a:lnTo>
                    <a:pt x="35338" y="1187863"/>
                  </a:lnTo>
                  <a:lnTo>
                    <a:pt x="33242" y="1184910"/>
                  </a:lnTo>
                  <a:lnTo>
                    <a:pt x="34480" y="1175480"/>
                  </a:lnTo>
                  <a:lnTo>
                    <a:pt x="27527" y="1178909"/>
                  </a:lnTo>
                  <a:lnTo>
                    <a:pt x="21812" y="1168718"/>
                  </a:lnTo>
                  <a:lnTo>
                    <a:pt x="18383" y="1168527"/>
                  </a:lnTo>
                  <a:lnTo>
                    <a:pt x="14097" y="1158716"/>
                  </a:lnTo>
                  <a:lnTo>
                    <a:pt x="22383" y="1155287"/>
                  </a:lnTo>
                  <a:lnTo>
                    <a:pt x="21907" y="1150049"/>
                  </a:lnTo>
                  <a:lnTo>
                    <a:pt x="47530" y="1145286"/>
                  </a:lnTo>
                  <a:lnTo>
                    <a:pt x="76009" y="1133570"/>
                  </a:lnTo>
                  <a:lnTo>
                    <a:pt x="76962" y="1125569"/>
                  </a:lnTo>
                  <a:lnTo>
                    <a:pt x="79153" y="1125093"/>
                  </a:lnTo>
                  <a:lnTo>
                    <a:pt x="77533" y="1114806"/>
                  </a:lnTo>
                  <a:lnTo>
                    <a:pt x="83344" y="1110806"/>
                  </a:lnTo>
                  <a:lnTo>
                    <a:pt x="70675" y="1054418"/>
                  </a:lnTo>
                  <a:lnTo>
                    <a:pt x="61531" y="1058132"/>
                  </a:lnTo>
                  <a:lnTo>
                    <a:pt x="54292" y="1039749"/>
                  </a:lnTo>
                  <a:lnTo>
                    <a:pt x="60865" y="1033367"/>
                  </a:lnTo>
                  <a:lnTo>
                    <a:pt x="53245" y="1023461"/>
                  </a:lnTo>
                  <a:lnTo>
                    <a:pt x="55721" y="1022699"/>
                  </a:lnTo>
                  <a:lnTo>
                    <a:pt x="54102" y="1018127"/>
                  </a:lnTo>
                  <a:lnTo>
                    <a:pt x="51340" y="1018794"/>
                  </a:lnTo>
                  <a:lnTo>
                    <a:pt x="50292" y="996220"/>
                  </a:lnTo>
                  <a:lnTo>
                    <a:pt x="58007" y="994982"/>
                  </a:lnTo>
                  <a:lnTo>
                    <a:pt x="61531" y="987647"/>
                  </a:lnTo>
                  <a:lnTo>
                    <a:pt x="42577" y="903732"/>
                  </a:lnTo>
                  <a:lnTo>
                    <a:pt x="47149" y="902113"/>
                  </a:lnTo>
                  <a:lnTo>
                    <a:pt x="38671" y="876014"/>
                  </a:lnTo>
                  <a:lnTo>
                    <a:pt x="62579" y="865727"/>
                  </a:lnTo>
                  <a:lnTo>
                    <a:pt x="69723" y="874300"/>
                  </a:lnTo>
                  <a:lnTo>
                    <a:pt x="80772" y="872490"/>
                  </a:lnTo>
                  <a:lnTo>
                    <a:pt x="82677" y="869918"/>
                  </a:lnTo>
                  <a:lnTo>
                    <a:pt x="79057" y="871538"/>
                  </a:lnTo>
                  <a:lnTo>
                    <a:pt x="75914" y="865442"/>
                  </a:lnTo>
                  <a:lnTo>
                    <a:pt x="100965" y="850392"/>
                  </a:lnTo>
                  <a:lnTo>
                    <a:pt x="100489" y="837819"/>
                  </a:lnTo>
                  <a:lnTo>
                    <a:pt x="115443" y="843725"/>
                  </a:lnTo>
                  <a:lnTo>
                    <a:pt x="130778" y="840581"/>
                  </a:lnTo>
                  <a:lnTo>
                    <a:pt x="118967" y="810482"/>
                  </a:lnTo>
                  <a:lnTo>
                    <a:pt x="119062" y="802005"/>
                  </a:lnTo>
                  <a:lnTo>
                    <a:pt x="138970" y="804863"/>
                  </a:lnTo>
                  <a:lnTo>
                    <a:pt x="137922" y="791623"/>
                  </a:lnTo>
                  <a:lnTo>
                    <a:pt x="147256" y="792480"/>
                  </a:lnTo>
                  <a:lnTo>
                    <a:pt x="150114" y="785241"/>
                  </a:lnTo>
                  <a:lnTo>
                    <a:pt x="150781" y="777812"/>
                  </a:lnTo>
                  <a:lnTo>
                    <a:pt x="141065" y="777621"/>
                  </a:lnTo>
                  <a:lnTo>
                    <a:pt x="140303" y="766572"/>
                  </a:lnTo>
                  <a:lnTo>
                    <a:pt x="120300" y="763619"/>
                  </a:lnTo>
                  <a:lnTo>
                    <a:pt x="121444" y="713994"/>
                  </a:lnTo>
                  <a:lnTo>
                    <a:pt x="124587" y="713232"/>
                  </a:lnTo>
                  <a:lnTo>
                    <a:pt x="122206" y="704088"/>
                  </a:lnTo>
                  <a:lnTo>
                    <a:pt x="124587" y="700373"/>
                  </a:lnTo>
                  <a:lnTo>
                    <a:pt x="111633" y="661225"/>
                  </a:lnTo>
                  <a:lnTo>
                    <a:pt x="109252" y="645890"/>
                  </a:lnTo>
                  <a:lnTo>
                    <a:pt x="110204" y="643414"/>
                  </a:lnTo>
                  <a:lnTo>
                    <a:pt x="115729" y="642557"/>
                  </a:lnTo>
                  <a:lnTo>
                    <a:pt x="110014" y="642652"/>
                  </a:lnTo>
                  <a:lnTo>
                    <a:pt x="128016" y="639413"/>
                  </a:lnTo>
                  <a:lnTo>
                    <a:pt x="150495" y="629412"/>
                  </a:lnTo>
                  <a:lnTo>
                    <a:pt x="148875" y="619601"/>
                  </a:lnTo>
                  <a:lnTo>
                    <a:pt x="136303" y="614839"/>
                  </a:lnTo>
                  <a:lnTo>
                    <a:pt x="141351" y="582454"/>
                  </a:lnTo>
                  <a:lnTo>
                    <a:pt x="140494" y="565309"/>
                  </a:lnTo>
                  <a:lnTo>
                    <a:pt x="152686" y="566833"/>
                  </a:lnTo>
                  <a:lnTo>
                    <a:pt x="154686" y="529304"/>
                  </a:lnTo>
                  <a:lnTo>
                    <a:pt x="187071" y="527685"/>
                  </a:lnTo>
                  <a:lnTo>
                    <a:pt x="207454" y="534353"/>
                  </a:lnTo>
                  <a:lnTo>
                    <a:pt x="241078" y="529971"/>
                  </a:lnTo>
                  <a:lnTo>
                    <a:pt x="251460" y="525209"/>
                  </a:lnTo>
                  <a:lnTo>
                    <a:pt x="261556" y="524542"/>
                  </a:lnTo>
                  <a:lnTo>
                    <a:pt x="263271" y="534638"/>
                  </a:lnTo>
                  <a:lnTo>
                    <a:pt x="268796" y="536353"/>
                  </a:lnTo>
                  <a:lnTo>
                    <a:pt x="280606" y="549592"/>
                  </a:lnTo>
                  <a:lnTo>
                    <a:pt x="292703" y="550640"/>
                  </a:lnTo>
                  <a:lnTo>
                    <a:pt x="291846" y="513016"/>
                  </a:lnTo>
                  <a:lnTo>
                    <a:pt x="296132" y="478631"/>
                  </a:lnTo>
                  <a:lnTo>
                    <a:pt x="298609" y="479393"/>
                  </a:lnTo>
                  <a:lnTo>
                    <a:pt x="300228" y="470059"/>
                  </a:lnTo>
                  <a:lnTo>
                    <a:pt x="305467" y="470821"/>
                  </a:lnTo>
                  <a:lnTo>
                    <a:pt x="307657" y="463010"/>
                  </a:lnTo>
                  <a:lnTo>
                    <a:pt x="309562" y="463105"/>
                  </a:lnTo>
                  <a:lnTo>
                    <a:pt x="310324" y="454057"/>
                  </a:lnTo>
                  <a:lnTo>
                    <a:pt x="327469" y="455200"/>
                  </a:lnTo>
                  <a:lnTo>
                    <a:pt x="328136" y="449866"/>
                  </a:lnTo>
                  <a:lnTo>
                    <a:pt x="334423" y="450342"/>
                  </a:lnTo>
                  <a:lnTo>
                    <a:pt x="330613" y="473012"/>
                  </a:lnTo>
                  <a:lnTo>
                    <a:pt x="336613" y="474535"/>
                  </a:lnTo>
                  <a:lnTo>
                    <a:pt x="337566" y="450247"/>
                  </a:lnTo>
                  <a:lnTo>
                    <a:pt x="353092" y="450533"/>
                  </a:lnTo>
                  <a:lnTo>
                    <a:pt x="367189" y="455581"/>
                  </a:lnTo>
                  <a:lnTo>
                    <a:pt x="370046" y="439579"/>
                  </a:lnTo>
                  <a:lnTo>
                    <a:pt x="365569" y="433864"/>
                  </a:lnTo>
                  <a:lnTo>
                    <a:pt x="370713" y="434054"/>
                  </a:lnTo>
                  <a:lnTo>
                    <a:pt x="375190" y="401860"/>
                  </a:lnTo>
                  <a:lnTo>
                    <a:pt x="389382" y="405289"/>
                  </a:lnTo>
                  <a:lnTo>
                    <a:pt x="385477" y="387096"/>
                  </a:lnTo>
                  <a:lnTo>
                    <a:pt x="385096" y="368237"/>
                  </a:lnTo>
                  <a:lnTo>
                    <a:pt x="381476" y="348139"/>
                  </a:lnTo>
                  <a:lnTo>
                    <a:pt x="374428" y="349187"/>
                  </a:lnTo>
                  <a:lnTo>
                    <a:pt x="373189" y="340424"/>
                  </a:lnTo>
                  <a:lnTo>
                    <a:pt x="354997" y="345281"/>
                  </a:lnTo>
                  <a:lnTo>
                    <a:pt x="355854" y="336899"/>
                  </a:lnTo>
                  <a:lnTo>
                    <a:pt x="344614" y="338614"/>
                  </a:lnTo>
                  <a:lnTo>
                    <a:pt x="343662" y="328708"/>
                  </a:lnTo>
                  <a:lnTo>
                    <a:pt x="347091" y="322326"/>
                  </a:lnTo>
                  <a:lnTo>
                    <a:pt x="342043" y="322421"/>
                  </a:lnTo>
                  <a:lnTo>
                    <a:pt x="340709" y="314706"/>
                  </a:lnTo>
                  <a:lnTo>
                    <a:pt x="341471" y="309848"/>
                  </a:lnTo>
                  <a:lnTo>
                    <a:pt x="344996" y="309848"/>
                  </a:lnTo>
                  <a:lnTo>
                    <a:pt x="344710" y="305276"/>
                  </a:lnTo>
                  <a:lnTo>
                    <a:pt x="346424" y="305371"/>
                  </a:lnTo>
                  <a:lnTo>
                    <a:pt x="345853" y="286607"/>
                  </a:lnTo>
                  <a:lnTo>
                    <a:pt x="351091" y="282988"/>
                  </a:lnTo>
                  <a:lnTo>
                    <a:pt x="351758" y="276987"/>
                  </a:lnTo>
                  <a:lnTo>
                    <a:pt x="356235" y="276320"/>
                  </a:lnTo>
                  <a:lnTo>
                    <a:pt x="357664" y="269176"/>
                  </a:lnTo>
                  <a:lnTo>
                    <a:pt x="368808" y="258318"/>
                  </a:lnTo>
                  <a:lnTo>
                    <a:pt x="408146" y="249650"/>
                  </a:lnTo>
                  <a:lnTo>
                    <a:pt x="406432" y="234696"/>
                  </a:lnTo>
                  <a:lnTo>
                    <a:pt x="432625" y="238316"/>
                  </a:lnTo>
                  <a:lnTo>
                    <a:pt x="434816" y="227743"/>
                  </a:lnTo>
                  <a:lnTo>
                    <a:pt x="439198" y="227457"/>
                  </a:lnTo>
                  <a:lnTo>
                    <a:pt x="440150" y="207359"/>
                  </a:lnTo>
                  <a:lnTo>
                    <a:pt x="441960" y="207359"/>
                  </a:lnTo>
                  <a:lnTo>
                    <a:pt x="442436" y="203263"/>
                  </a:lnTo>
                  <a:lnTo>
                    <a:pt x="445484" y="203263"/>
                  </a:lnTo>
                  <a:lnTo>
                    <a:pt x="446246" y="194596"/>
                  </a:lnTo>
                  <a:lnTo>
                    <a:pt x="449294" y="194405"/>
                  </a:lnTo>
                  <a:lnTo>
                    <a:pt x="449008" y="187166"/>
                  </a:lnTo>
                  <a:lnTo>
                    <a:pt x="454628" y="186214"/>
                  </a:lnTo>
                  <a:lnTo>
                    <a:pt x="454438" y="178975"/>
                  </a:lnTo>
                  <a:lnTo>
                    <a:pt x="459581" y="177355"/>
                  </a:lnTo>
                  <a:lnTo>
                    <a:pt x="455390" y="167830"/>
                  </a:lnTo>
                  <a:lnTo>
                    <a:pt x="449771" y="169164"/>
                  </a:lnTo>
                  <a:lnTo>
                    <a:pt x="440150" y="153733"/>
                  </a:lnTo>
                  <a:lnTo>
                    <a:pt x="457771" y="145447"/>
                  </a:lnTo>
                  <a:lnTo>
                    <a:pt x="478155" y="142304"/>
                  </a:lnTo>
                  <a:lnTo>
                    <a:pt x="478536" y="146209"/>
                  </a:lnTo>
                  <a:lnTo>
                    <a:pt x="499872" y="144780"/>
                  </a:lnTo>
                  <a:lnTo>
                    <a:pt x="504539" y="142399"/>
                  </a:lnTo>
                  <a:lnTo>
                    <a:pt x="503587" y="133541"/>
                  </a:lnTo>
                  <a:lnTo>
                    <a:pt x="506635" y="133064"/>
                  </a:lnTo>
                  <a:lnTo>
                    <a:pt x="505301" y="127349"/>
                  </a:lnTo>
                  <a:lnTo>
                    <a:pt x="533400" y="117062"/>
                  </a:lnTo>
                  <a:lnTo>
                    <a:pt x="540544" y="119062"/>
                  </a:lnTo>
                  <a:lnTo>
                    <a:pt x="538353" y="116395"/>
                  </a:lnTo>
                  <a:lnTo>
                    <a:pt x="530828" y="116776"/>
                  </a:lnTo>
                  <a:lnTo>
                    <a:pt x="529685" y="111442"/>
                  </a:lnTo>
                  <a:lnTo>
                    <a:pt x="523208" y="109823"/>
                  </a:lnTo>
                  <a:lnTo>
                    <a:pt x="518922" y="81439"/>
                  </a:lnTo>
                  <a:lnTo>
                    <a:pt x="512540" y="76581"/>
                  </a:lnTo>
                  <a:lnTo>
                    <a:pt x="525208" y="65722"/>
                  </a:lnTo>
                  <a:lnTo>
                    <a:pt x="515112" y="63341"/>
                  </a:lnTo>
                  <a:lnTo>
                    <a:pt x="502539" y="52483"/>
                  </a:lnTo>
                  <a:lnTo>
                    <a:pt x="520160" y="47244"/>
                  </a:lnTo>
                  <a:lnTo>
                    <a:pt x="540448" y="34290"/>
                  </a:lnTo>
                  <a:lnTo>
                    <a:pt x="538829" y="9525"/>
                  </a:lnTo>
                  <a:lnTo>
                    <a:pt x="556546" y="12573"/>
                  </a:lnTo>
                  <a:lnTo>
                    <a:pt x="561594" y="16192"/>
                  </a:lnTo>
                  <a:lnTo>
                    <a:pt x="564166" y="22479"/>
                  </a:lnTo>
                  <a:lnTo>
                    <a:pt x="573405" y="22955"/>
                  </a:lnTo>
                  <a:lnTo>
                    <a:pt x="575119" y="26099"/>
                  </a:lnTo>
                  <a:lnTo>
                    <a:pt x="592836" y="30385"/>
                  </a:lnTo>
                  <a:lnTo>
                    <a:pt x="610171" y="39243"/>
                  </a:lnTo>
                  <a:lnTo>
                    <a:pt x="623602" y="50578"/>
                  </a:lnTo>
                  <a:lnTo>
                    <a:pt x="634460" y="47911"/>
                  </a:lnTo>
                  <a:lnTo>
                    <a:pt x="635698" y="53530"/>
                  </a:lnTo>
                  <a:lnTo>
                    <a:pt x="645033" y="56864"/>
                  </a:lnTo>
                  <a:lnTo>
                    <a:pt x="646271" y="65246"/>
                  </a:lnTo>
                  <a:lnTo>
                    <a:pt x="628745" y="63151"/>
                  </a:lnTo>
                  <a:lnTo>
                    <a:pt x="629602" y="78295"/>
                  </a:lnTo>
                  <a:lnTo>
                    <a:pt x="624935" y="100108"/>
                  </a:lnTo>
                  <a:lnTo>
                    <a:pt x="632841" y="102775"/>
                  </a:lnTo>
                  <a:lnTo>
                    <a:pt x="638175" y="101822"/>
                  </a:lnTo>
                  <a:lnTo>
                    <a:pt x="642747" y="100489"/>
                  </a:lnTo>
                  <a:lnTo>
                    <a:pt x="643699" y="96012"/>
                  </a:lnTo>
                  <a:lnTo>
                    <a:pt x="661892" y="100679"/>
                  </a:lnTo>
                  <a:lnTo>
                    <a:pt x="665512" y="125920"/>
                  </a:lnTo>
                  <a:lnTo>
                    <a:pt x="676370" y="123254"/>
                  </a:lnTo>
                  <a:lnTo>
                    <a:pt x="678847" y="129349"/>
                  </a:lnTo>
                  <a:lnTo>
                    <a:pt x="682371" y="157448"/>
                  </a:lnTo>
                  <a:lnTo>
                    <a:pt x="707803" y="154305"/>
                  </a:lnTo>
                  <a:lnTo>
                    <a:pt x="708279" y="161639"/>
                  </a:lnTo>
                  <a:lnTo>
                    <a:pt x="742379" y="159639"/>
                  </a:lnTo>
                  <a:lnTo>
                    <a:pt x="743236" y="173069"/>
                  </a:lnTo>
                  <a:lnTo>
                    <a:pt x="759714" y="168592"/>
                  </a:lnTo>
                  <a:lnTo>
                    <a:pt x="758380" y="170212"/>
                  </a:lnTo>
                  <a:lnTo>
                    <a:pt x="765619" y="176689"/>
                  </a:lnTo>
                  <a:lnTo>
                    <a:pt x="777716" y="163449"/>
                  </a:lnTo>
                  <a:lnTo>
                    <a:pt x="776573" y="166021"/>
                  </a:lnTo>
                  <a:lnTo>
                    <a:pt x="783812" y="168688"/>
                  </a:lnTo>
                  <a:lnTo>
                    <a:pt x="785527" y="180499"/>
                  </a:lnTo>
                  <a:lnTo>
                    <a:pt x="788098" y="183356"/>
                  </a:lnTo>
                  <a:lnTo>
                    <a:pt x="781240" y="178213"/>
                  </a:lnTo>
                  <a:lnTo>
                    <a:pt x="776764" y="182689"/>
                  </a:lnTo>
                  <a:lnTo>
                    <a:pt x="777049" y="186023"/>
                  </a:lnTo>
                  <a:lnTo>
                    <a:pt x="796957" y="211550"/>
                  </a:lnTo>
                  <a:lnTo>
                    <a:pt x="800100" y="210693"/>
                  </a:lnTo>
                  <a:lnTo>
                    <a:pt x="792956" y="240506"/>
                  </a:lnTo>
                  <a:lnTo>
                    <a:pt x="794861" y="244030"/>
                  </a:lnTo>
                  <a:lnTo>
                    <a:pt x="791337" y="246126"/>
                  </a:lnTo>
                  <a:lnTo>
                    <a:pt x="793432" y="247650"/>
                  </a:lnTo>
                  <a:lnTo>
                    <a:pt x="791337" y="249936"/>
                  </a:lnTo>
                  <a:lnTo>
                    <a:pt x="784669" y="251841"/>
                  </a:lnTo>
                  <a:lnTo>
                    <a:pt x="787908" y="256032"/>
                  </a:lnTo>
                  <a:lnTo>
                    <a:pt x="784765" y="265366"/>
                  </a:lnTo>
                  <a:lnTo>
                    <a:pt x="776288" y="263080"/>
                  </a:lnTo>
                  <a:lnTo>
                    <a:pt x="778764" y="271653"/>
                  </a:lnTo>
                  <a:lnTo>
                    <a:pt x="771620" y="275463"/>
                  </a:lnTo>
                  <a:lnTo>
                    <a:pt x="774382" y="278130"/>
                  </a:lnTo>
                  <a:lnTo>
                    <a:pt x="769048" y="290989"/>
                  </a:lnTo>
                  <a:lnTo>
                    <a:pt x="786955" y="297180"/>
                  </a:lnTo>
                  <a:lnTo>
                    <a:pt x="797147" y="303562"/>
                  </a:lnTo>
                  <a:lnTo>
                    <a:pt x="802386" y="291084"/>
                  </a:lnTo>
                  <a:lnTo>
                    <a:pt x="805339" y="292037"/>
                  </a:lnTo>
                  <a:lnTo>
                    <a:pt x="802672" y="298704"/>
                  </a:lnTo>
                  <a:lnTo>
                    <a:pt x="818007" y="305657"/>
                  </a:lnTo>
                  <a:lnTo>
                    <a:pt x="815816" y="309658"/>
                  </a:lnTo>
                  <a:lnTo>
                    <a:pt x="863346" y="323755"/>
                  </a:lnTo>
                  <a:lnTo>
                    <a:pt x="860393" y="334518"/>
                  </a:lnTo>
                  <a:lnTo>
                    <a:pt x="869061" y="336423"/>
                  </a:lnTo>
                  <a:lnTo>
                    <a:pt x="870109" y="331660"/>
                  </a:lnTo>
                  <a:lnTo>
                    <a:pt x="943642" y="354044"/>
                  </a:lnTo>
                  <a:lnTo>
                    <a:pt x="939355" y="375380"/>
                  </a:lnTo>
                  <a:lnTo>
                    <a:pt x="960501" y="380047"/>
                  </a:lnTo>
                  <a:lnTo>
                    <a:pt x="962787" y="357759"/>
                  </a:lnTo>
                  <a:lnTo>
                    <a:pt x="975455" y="359092"/>
                  </a:lnTo>
                  <a:lnTo>
                    <a:pt x="993838" y="327088"/>
                  </a:lnTo>
                  <a:lnTo>
                    <a:pt x="1011079" y="337566"/>
                  </a:lnTo>
                  <a:lnTo>
                    <a:pt x="1019461" y="337661"/>
                  </a:lnTo>
                  <a:lnTo>
                    <a:pt x="1024318" y="329755"/>
                  </a:lnTo>
                  <a:lnTo>
                    <a:pt x="1019461" y="322612"/>
                  </a:lnTo>
                  <a:lnTo>
                    <a:pt x="1044035" y="289370"/>
                  </a:lnTo>
                  <a:lnTo>
                    <a:pt x="1036320" y="284035"/>
                  </a:lnTo>
                  <a:lnTo>
                    <a:pt x="1041368" y="278987"/>
                  </a:lnTo>
                  <a:lnTo>
                    <a:pt x="1048226" y="281273"/>
                  </a:lnTo>
                  <a:lnTo>
                    <a:pt x="1054037" y="279273"/>
                  </a:lnTo>
                  <a:lnTo>
                    <a:pt x="1044512" y="264700"/>
                  </a:lnTo>
                  <a:lnTo>
                    <a:pt x="1054513" y="246316"/>
                  </a:lnTo>
                  <a:lnTo>
                    <a:pt x="1063752" y="250222"/>
                  </a:lnTo>
                  <a:lnTo>
                    <a:pt x="1065181" y="258223"/>
                  </a:lnTo>
                  <a:lnTo>
                    <a:pt x="1075277" y="259366"/>
                  </a:lnTo>
                  <a:lnTo>
                    <a:pt x="1076611" y="262985"/>
                  </a:lnTo>
                  <a:lnTo>
                    <a:pt x="1083183" y="264985"/>
                  </a:lnTo>
                  <a:lnTo>
                    <a:pt x="1088136" y="274987"/>
                  </a:lnTo>
                  <a:lnTo>
                    <a:pt x="1120521" y="294132"/>
                  </a:lnTo>
                  <a:lnTo>
                    <a:pt x="1115854" y="302038"/>
                  </a:lnTo>
                  <a:lnTo>
                    <a:pt x="1124998" y="306324"/>
                  </a:lnTo>
                  <a:lnTo>
                    <a:pt x="1131570" y="306324"/>
                  </a:lnTo>
                  <a:lnTo>
                    <a:pt x="1149096" y="324993"/>
                  </a:lnTo>
                  <a:lnTo>
                    <a:pt x="1165765" y="332422"/>
                  </a:lnTo>
                  <a:lnTo>
                    <a:pt x="1179005" y="332327"/>
                  </a:lnTo>
                  <a:lnTo>
                    <a:pt x="1185863" y="329184"/>
                  </a:lnTo>
                  <a:lnTo>
                    <a:pt x="1197007" y="310420"/>
                  </a:lnTo>
                  <a:lnTo>
                    <a:pt x="1217581" y="297847"/>
                  </a:lnTo>
                  <a:lnTo>
                    <a:pt x="1230535" y="271939"/>
                  </a:lnTo>
                  <a:lnTo>
                    <a:pt x="1241298" y="262033"/>
                  </a:lnTo>
                  <a:lnTo>
                    <a:pt x="1247775" y="244126"/>
                  </a:lnTo>
                  <a:lnTo>
                    <a:pt x="1242727" y="232505"/>
                  </a:lnTo>
                  <a:lnTo>
                    <a:pt x="1249966" y="211741"/>
                  </a:lnTo>
                  <a:lnTo>
                    <a:pt x="1238726" y="215741"/>
                  </a:lnTo>
                  <a:lnTo>
                    <a:pt x="1230249" y="215265"/>
                  </a:lnTo>
                  <a:lnTo>
                    <a:pt x="1234916" y="204025"/>
                  </a:lnTo>
                  <a:lnTo>
                    <a:pt x="1228915" y="202978"/>
                  </a:lnTo>
                  <a:lnTo>
                    <a:pt x="1221676" y="215741"/>
                  </a:lnTo>
                  <a:lnTo>
                    <a:pt x="1207103" y="219932"/>
                  </a:lnTo>
                  <a:lnTo>
                    <a:pt x="1205579" y="214884"/>
                  </a:lnTo>
                  <a:lnTo>
                    <a:pt x="1199102" y="217265"/>
                  </a:lnTo>
                  <a:lnTo>
                    <a:pt x="1188244" y="212026"/>
                  </a:lnTo>
                  <a:lnTo>
                    <a:pt x="1188053" y="206692"/>
                  </a:lnTo>
                  <a:lnTo>
                    <a:pt x="1195102" y="202597"/>
                  </a:lnTo>
                  <a:lnTo>
                    <a:pt x="1211104" y="201263"/>
                  </a:lnTo>
                  <a:lnTo>
                    <a:pt x="1210342" y="186309"/>
                  </a:lnTo>
                  <a:lnTo>
                    <a:pt x="1202626" y="177070"/>
                  </a:lnTo>
                  <a:lnTo>
                    <a:pt x="1201007" y="168402"/>
                  </a:lnTo>
                  <a:lnTo>
                    <a:pt x="1191577" y="158020"/>
                  </a:lnTo>
                  <a:lnTo>
                    <a:pt x="1192435" y="155638"/>
                  </a:lnTo>
                  <a:lnTo>
                    <a:pt x="1200055" y="149828"/>
                  </a:lnTo>
                  <a:lnTo>
                    <a:pt x="1207198" y="136398"/>
                  </a:lnTo>
                  <a:lnTo>
                    <a:pt x="1214247" y="133636"/>
                  </a:lnTo>
                  <a:lnTo>
                    <a:pt x="1228344" y="120777"/>
                  </a:lnTo>
                  <a:lnTo>
                    <a:pt x="1244060" y="137350"/>
                  </a:lnTo>
                  <a:lnTo>
                    <a:pt x="1260253" y="131350"/>
                  </a:lnTo>
                  <a:lnTo>
                    <a:pt x="1265206" y="138398"/>
                  </a:lnTo>
                  <a:lnTo>
                    <a:pt x="1272730" y="137636"/>
                  </a:lnTo>
                  <a:lnTo>
                    <a:pt x="1277017" y="146590"/>
                  </a:lnTo>
                  <a:lnTo>
                    <a:pt x="1273492" y="153543"/>
                  </a:lnTo>
                  <a:lnTo>
                    <a:pt x="1265491" y="159353"/>
                  </a:lnTo>
                  <a:lnTo>
                    <a:pt x="1244155" y="165925"/>
                  </a:lnTo>
                  <a:lnTo>
                    <a:pt x="1239298" y="174784"/>
                  </a:lnTo>
                  <a:lnTo>
                    <a:pt x="1257872" y="201739"/>
                  </a:lnTo>
                  <a:lnTo>
                    <a:pt x="1265206" y="197549"/>
                  </a:lnTo>
                  <a:lnTo>
                    <a:pt x="1273588" y="207645"/>
                  </a:lnTo>
                  <a:lnTo>
                    <a:pt x="1291304" y="198120"/>
                  </a:lnTo>
                  <a:lnTo>
                    <a:pt x="1302544" y="197739"/>
                  </a:lnTo>
                  <a:lnTo>
                    <a:pt x="1315974" y="202311"/>
                  </a:lnTo>
                  <a:lnTo>
                    <a:pt x="1314450" y="217741"/>
                  </a:lnTo>
                  <a:lnTo>
                    <a:pt x="1317498" y="219742"/>
                  </a:lnTo>
                  <a:lnTo>
                    <a:pt x="1316641" y="226314"/>
                  </a:lnTo>
                  <a:lnTo>
                    <a:pt x="1336453" y="226504"/>
                  </a:lnTo>
                  <a:lnTo>
                    <a:pt x="1338263" y="235267"/>
                  </a:lnTo>
                  <a:lnTo>
                    <a:pt x="1336643" y="250317"/>
                  </a:lnTo>
                  <a:lnTo>
                    <a:pt x="1329499" y="259175"/>
                  </a:lnTo>
                  <a:lnTo>
                    <a:pt x="1313879" y="266509"/>
                  </a:lnTo>
                  <a:lnTo>
                    <a:pt x="1316450" y="270129"/>
                  </a:lnTo>
                  <a:lnTo>
                    <a:pt x="1329499" y="279559"/>
                  </a:lnTo>
                  <a:lnTo>
                    <a:pt x="1333786" y="273939"/>
                  </a:lnTo>
                  <a:lnTo>
                    <a:pt x="1343501" y="271177"/>
                  </a:lnTo>
                  <a:lnTo>
                    <a:pt x="1343215" y="266795"/>
                  </a:lnTo>
                  <a:lnTo>
                    <a:pt x="1355503" y="276892"/>
                  </a:lnTo>
                  <a:lnTo>
                    <a:pt x="1364551" y="275654"/>
                  </a:lnTo>
                  <a:lnTo>
                    <a:pt x="1370552" y="279083"/>
                  </a:lnTo>
                  <a:lnTo>
                    <a:pt x="1375886" y="277654"/>
                  </a:lnTo>
                  <a:lnTo>
                    <a:pt x="1376648" y="280225"/>
                  </a:lnTo>
                  <a:lnTo>
                    <a:pt x="1384649" y="280035"/>
                  </a:lnTo>
                  <a:lnTo>
                    <a:pt x="1388555" y="275177"/>
                  </a:lnTo>
                  <a:lnTo>
                    <a:pt x="1390364" y="279083"/>
                  </a:lnTo>
                  <a:lnTo>
                    <a:pt x="1395222" y="273939"/>
                  </a:lnTo>
                  <a:lnTo>
                    <a:pt x="1400747" y="284035"/>
                  </a:lnTo>
                  <a:lnTo>
                    <a:pt x="1399604" y="289370"/>
                  </a:lnTo>
                  <a:lnTo>
                    <a:pt x="1405033" y="292703"/>
                  </a:lnTo>
                  <a:lnTo>
                    <a:pt x="1425892" y="287083"/>
                  </a:lnTo>
                  <a:lnTo>
                    <a:pt x="1423225" y="302704"/>
                  </a:lnTo>
                  <a:lnTo>
                    <a:pt x="1417510" y="313849"/>
                  </a:lnTo>
                  <a:lnTo>
                    <a:pt x="1413034" y="316611"/>
                  </a:lnTo>
                  <a:lnTo>
                    <a:pt x="1402080" y="321088"/>
                  </a:lnTo>
                  <a:lnTo>
                    <a:pt x="1394650" y="338709"/>
                  </a:lnTo>
                  <a:lnTo>
                    <a:pt x="1384744" y="346234"/>
                  </a:lnTo>
                  <a:lnTo>
                    <a:pt x="1391983" y="355283"/>
                  </a:lnTo>
                  <a:lnTo>
                    <a:pt x="1387792" y="359759"/>
                  </a:lnTo>
                  <a:lnTo>
                    <a:pt x="1385983" y="368903"/>
                  </a:lnTo>
                  <a:lnTo>
                    <a:pt x="1374839" y="384715"/>
                  </a:lnTo>
                  <a:lnTo>
                    <a:pt x="1368742" y="384715"/>
                  </a:lnTo>
                  <a:lnTo>
                    <a:pt x="1367695" y="391096"/>
                  </a:lnTo>
                  <a:lnTo>
                    <a:pt x="1363027" y="395002"/>
                  </a:lnTo>
                  <a:lnTo>
                    <a:pt x="1361980" y="412909"/>
                  </a:lnTo>
                  <a:lnTo>
                    <a:pt x="1357313" y="424910"/>
                  </a:lnTo>
                  <a:lnTo>
                    <a:pt x="1365409" y="426149"/>
                  </a:lnTo>
                  <a:lnTo>
                    <a:pt x="1376077" y="433007"/>
                  </a:lnTo>
                  <a:lnTo>
                    <a:pt x="1410557" y="433387"/>
                  </a:lnTo>
                  <a:lnTo>
                    <a:pt x="1427988" y="439769"/>
                  </a:lnTo>
                  <a:lnTo>
                    <a:pt x="1422654" y="447580"/>
                  </a:lnTo>
                  <a:lnTo>
                    <a:pt x="1430274" y="447675"/>
                  </a:lnTo>
                  <a:lnTo>
                    <a:pt x="1426559" y="452628"/>
                  </a:lnTo>
                  <a:lnTo>
                    <a:pt x="1425607" y="459391"/>
                  </a:lnTo>
                  <a:lnTo>
                    <a:pt x="1429702" y="469106"/>
                  </a:lnTo>
                  <a:lnTo>
                    <a:pt x="1421892" y="476631"/>
                  </a:lnTo>
                  <a:lnTo>
                    <a:pt x="1427512" y="483584"/>
                  </a:lnTo>
                  <a:lnTo>
                    <a:pt x="1431512" y="500825"/>
                  </a:lnTo>
                  <a:lnTo>
                    <a:pt x="1444180" y="498253"/>
                  </a:lnTo>
                  <a:lnTo>
                    <a:pt x="1450848" y="487680"/>
                  </a:lnTo>
                  <a:lnTo>
                    <a:pt x="1455896" y="487204"/>
                  </a:lnTo>
                  <a:lnTo>
                    <a:pt x="1460278" y="489109"/>
                  </a:lnTo>
                  <a:lnTo>
                    <a:pt x="1457801" y="498538"/>
                  </a:lnTo>
                  <a:lnTo>
                    <a:pt x="1472374" y="501967"/>
                  </a:lnTo>
                  <a:lnTo>
                    <a:pt x="1472660" y="498729"/>
                  </a:lnTo>
                  <a:lnTo>
                    <a:pt x="1477899" y="498062"/>
                  </a:lnTo>
                  <a:lnTo>
                    <a:pt x="1469898" y="481679"/>
                  </a:lnTo>
                  <a:lnTo>
                    <a:pt x="1494377" y="477964"/>
                  </a:lnTo>
                  <a:lnTo>
                    <a:pt x="1532287" y="457962"/>
                  </a:lnTo>
                  <a:lnTo>
                    <a:pt x="1539049" y="459010"/>
                  </a:lnTo>
                  <a:lnTo>
                    <a:pt x="1577149" y="473392"/>
                  </a:lnTo>
                  <a:lnTo>
                    <a:pt x="1580769" y="472630"/>
                  </a:lnTo>
                  <a:lnTo>
                    <a:pt x="1577912" y="491204"/>
                  </a:lnTo>
                  <a:lnTo>
                    <a:pt x="1581436" y="500443"/>
                  </a:lnTo>
                  <a:lnTo>
                    <a:pt x="1584007" y="500348"/>
                  </a:lnTo>
                  <a:lnTo>
                    <a:pt x="1586008" y="513588"/>
                  </a:lnTo>
                  <a:lnTo>
                    <a:pt x="1590580" y="513302"/>
                  </a:lnTo>
                  <a:lnTo>
                    <a:pt x="1592199" y="523494"/>
                  </a:lnTo>
                  <a:lnTo>
                    <a:pt x="1588960" y="525113"/>
                  </a:lnTo>
                  <a:lnTo>
                    <a:pt x="1592866" y="535591"/>
                  </a:lnTo>
                  <a:lnTo>
                    <a:pt x="1590675" y="538639"/>
                  </a:lnTo>
                  <a:lnTo>
                    <a:pt x="1594580" y="538353"/>
                  </a:lnTo>
                  <a:lnTo>
                    <a:pt x="1601819" y="544449"/>
                  </a:lnTo>
                  <a:lnTo>
                    <a:pt x="1607439" y="530066"/>
                  </a:lnTo>
                  <a:lnTo>
                    <a:pt x="1644587" y="540829"/>
                  </a:lnTo>
                  <a:lnTo>
                    <a:pt x="1648587" y="552164"/>
                  </a:lnTo>
                  <a:lnTo>
                    <a:pt x="1646968" y="562166"/>
                  </a:lnTo>
                  <a:lnTo>
                    <a:pt x="1649539" y="573024"/>
                  </a:lnTo>
                  <a:lnTo>
                    <a:pt x="1648777" y="580454"/>
                  </a:lnTo>
                  <a:lnTo>
                    <a:pt x="1640681" y="593693"/>
                  </a:lnTo>
                  <a:lnTo>
                    <a:pt x="1649539" y="593598"/>
                  </a:lnTo>
                  <a:lnTo>
                    <a:pt x="1654207" y="610171"/>
                  </a:lnTo>
                  <a:lnTo>
                    <a:pt x="1656016" y="619411"/>
                  </a:lnTo>
                  <a:lnTo>
                    <a:pt x="1652778" y="638366"/>
                  </a:lnTo>
                  <a:lnTo>
                    <a:pt x="1694116" y="644938"/>
                  </a:lnTo>
                  <a:lnTo>
                    <a:pt x="1692307" y="657606"/>
                  </a:lnTo>
                  <a:lnTo>
                    <a:pt x="1664780" y="657034"/>
                  </a:lnTo>
                  <a:lnTo>
                    <a:pt x="1665732" y="667988"/>
                  </a:lnTo>
                  <a:lnTo>
                    <a:pt x="1661827" y="672275"/>
                  </a:lnTo>
                  <a:lnTo>
                    <a:pt x="1662208" y="676751"/>
                  </a:lnTo>
                  <a:lnTo>
                    <a:pt x="1674209" y="680752"/>
                  </a:lnTo>
                  <a:lnTo>
                    <a:pt x="1678210" y="690086"/>
                  </a:lnTo>
                  <a:lnTo>
                    <a:pt x="1671447" y="709993"/>
                  </a:lnTo>
                  <a:lnTo>
                    <a:pt x="1667542" y="717899"/>
                  </a:lnTo>
                  <a:lnTo>
                    <a:pt x="1665446" y="717233"/>
                  </a:lnTo>
                  <a:lnTo>
                    <a:pt x="1659636" y="733044"/>
                  </a:lnTo>
                  <a:lnTo>
                    <a:pt x="1648587" y="730853"/>
                  </a:lnTo>
                  <a:lnTo>
                    <a:pt x="1647539" y="735425"/>
                  </a:lnTo>
                  <a:lnTo>
                    <a:pt x="1643729" y="733711"/>
                  </a:lnTo>
                  <a:lnTo>
                    <a:pt x="1643824" y="735425"/>
                  </a:lnTo>
                  <a:lnTo>
                    <a:pt x="1602676" y="740950"/>
                  </a:lnTo>
                  <a:lnTo>
                    <a:pt x="1605629" y="747713"/>
                  </a:lnTo>
                  <a:lnTo>
                    <a:pt x="1608582" y="746950"/>
                  </a:lnTo>
                  <a:lnTo>
                    <a:pt x="1610201" y="756761"/>
                  </a:lnTo>
                  <a:lnTo>
                    <a:pt x="1611916" y="756190"/>
                  </a:lnTo>
                  <a:lnTo>
                    <a:pt x="1619059" y="772287"/>
                  </a:lnTo>
                  <a:lnTo>
                    <a:pt x="1625441" y="779812"/>
                  </a:lnTo>
                  <a:lnTo>
                    <a:pt x="1629442" y="810959"/>
                  </a:lnTo>
                  <a:lnTo>
                    <a:pt x="1638872" y="810768"/>
                  </a:lnTo>
                  <a:lnTo>
                    <a:pt x="1638109" y="826579"/>
                  </a:lnTo>
                  <a:lnTo>
                    <a:pt x="1645253" y="823436"/>
                  </a:lnTo>
                  <a:lnTo>
                    <a:pt x="1645920" y="835438"/>
                  </a:lnTo>
                  <a:lnTo>
                    <a:pt x="1641824" y="862965"/>
                  </a:lnTo>
                  <a:lnTo>
                    <a:pt x="1646872" y="862393"/>
                  </a:lnTo>
                  <a:lnTo>
                    <a:pt x="1642015" y="887825"/>
                  </a:lnTo>
                  <a:lnTo>
                    <a:pt x="1659064" y="896588"/>
                  </a:lnTo>
                  <a:lnTo>
                    <a:pt x="1658779" y="899160"/>
                  </a:lnTo>
                  <a:lnTo>
                    <a:pt x="1663637" y="899636"/>
                  </a:lnTo>
                  <a:lnTo>
                    <a:pt x="1663446" y="901732"/>
                  </a:lnTo>
                  <a:lnTo>
                    <a:pt x="1681829" y="908304"/>
                  </a:lnTo>
                  <a:lnTo>
                    <a:pt x="1698784" y="906399"/>
                  </a:lnTo>
                  <a:lnTo>
                    <a:pt x="1700308" y="915638"/>
                  </a:lnTo>
                  <a:lnTo>
                    <a:pt x="1686497" y="919353"/>
                  </a:lnTo>
                  <a:lnTo>
                    <a:pt x="1689735" y="941737"/>
                  </a:lnTo>
                  <a:lnTo>
                    <a:pt x="1624108" y="957453"/>
                  </a:lnTo>
                  <a:lnTo>
                    <a:pt x="1596866" y="976789"/>
                  </a:lnTo>
                  <a:lnTo>
                    <a:pt x="1565624" y="990409"/>
                  </a:lnTo>
                  <a:lnTo>
                    <a:pt x="1564291" y="985838"/>
                  </a:lnTo>
                  <a:lnTo>
                    <a:pt x="1560195" y="983933"/>
                  </a:lnTo>
                  <a:lnTo>
                    <a:pt x="1553718" y="981456"/>
                  </a:lnTo>
                  <a:lnTo>
                    <a:pt x="1546955" y="982504"/>
                  </a:lnTo>
                  <a:lnTo>
                    <a:pt x="1548384" y="959263"/>
                  </a:lnTo>
                  <a:lnTo>
                    <a:pt x="1551051" y="959072"/>
                  </a:lnTo>
                  <a:lnTo>
                    <a:pt x="1549146" y="930974"/>
                  </a:lnTo>
                  <a:lnTo>
                    <a:pt x="1522190" y="932402"/>
                  </a:lnTo>
                  <a:lnTo>
                    <a:pt x="1518285" y="927735"/>
                  </a:lnTo>
                  <a:lnTo>
                    <a:pt x="1514951" y="929450"/>
                  </a:lnTo>
                  <a:lnTo>
                    <a:pt x="1508189" y="909447"/>
                  </a:lnTo>
                  <a:lnTo>
                    <a:pt x="1504188" y="909923"/>
                  </a:lnTo>
                  <a:lnTo>
                    <a:pt x="1504283" y="907447"/>
                  </a:lnTo>
                  <a:lnTo>
                    <a:pt x="1492472" y="906971"/>
                  </a:lnTo>
                  <a:lnTo>
                    <a:pt x="1491139" y="916305"/>
                  </a:lnTo>
                  <a:lnTo>
                    <a:pt x="1485614" y="915353"/>
                  </a:lnTo>
                  <a:lnTo>
                    <a:pt x="1482090" y="941356"/>
                  </a:lnTo>
                  <a:lnTo>
                    <a:pt x="1483519" y="950214"/>
                  </a:lnTo>
                  <a:lnTo>
                    <a:pt x="1468469" y="955929"/>
                  </a:lnTo>
                  <a:lnTo>
                    <a:pt x="1469231" y="961739"/>
                  </a:lnTo>
                  <a:lnTo>
                    <a:pt x="1450753" y="966978"/>
                  </a:lnTo>
                  <a:lnTo>
                    <a:pt x="1446371" y="954881"/>
                  </a:lnTo>
                  <a:lnTo>
                    <a:pt x="1420939" y="962311"/>
                  </a:lnTo>
                  <a:lnTo>
                    <a:pt x="1414367" y="947071"/>
                  </a:lnTo>
                  <a:lnTo>
                    <a:pt x="1409129" y="948880"/>
                  </a:lnTo>
                  <a:lnTo>
                    <a:pt x="1394746" y="943070"/>
                  </a:lnTo>
                  <a:lnTo>
                    <a:pt x="1393984" y="946309"/>
                  </a:lnTo>
                  <a:lnTo>
                    <a:pt x="1347597" y="956120"/>
                  </a:lnTo>
                  <a:lnTo>
                    <a:pt x="1348264" y="959263"/>
                  </a:lnTo>
                  <a:lnTo>
                    <a:pt x="1333690" y="957453"/>
                  </a:lnTo>
                  <a:lnTo>
                    <a:pt x="1333500" y="955738"/>
                  </a:lnTo>
                  <a:lnTo>
                    <a:pt x="1323308" y="956024"/>
                  </a:lnTo>
                  <a:lnTo>
                    <a:pt x="1293876" y="962120"/>
                  </a:lnTo>
                  <a:lnTo>
                    <a:pt x="1273969" y="963835"/>
                  </a:lnTo>
                  <a:lnTo>
                    <a:pt x="1273397" y="961834"/>
                  </a:lnTo>
                  <a:lnTo>
                    <a:pt x="1254538" y="965168"/>
                  </a:lnTo>
                  <a:lnTo>
                    <a:pt x="1254823" y="961739"/>
                  </a:lnTo>
                  <a:lnTo>
                    <a:pt x="1248823" y="961549"/>
                  </a:lnTo>
                  <a:lnTo>
                    <a:pt x="1233488" y="966025"/>
                  </a:lnTo>
                  <a:lnTo>
                    <a:pt x="1233392" y="958691"/>
                  </a:lnTo>
                  <a:lnTo>
                    <a:pt x="1227106" y="959644"/>
                  </a:lnTo>
                  <a:lnTo>
                    <a:pt x="1228344" y="954214"/>
                  </a:lnTo>
                  <a:lnTo>
                    <a:pt x="1211485" y="954976"/>
                  </a:lnTo>
                  <a:lnTo>
                    <a:pt x="1203389" y="952309"/>
                  </a:lnTo>
                  <a:lnTo>
                    <a:pt x="1196245" y="954500"/>
                  </a:lnTo>
                  <a:lnTo>
                    <a:pt x="1195388" y="951738"/>
                  </a:lnTo>
                  <a:lnTo>
                    <a:pt x="1176338" y="954405"/>
                  </a:lnTo>
                  <a:lnTo>
                    <a:pt x="1175956" y="950690"/>
                  </a:lnTo>
                  <a:lnTo>
                    <a:pt x="1161002" y="954310"/>
                  </a:lnTo>
                  <a:lnTo>
                    <a:pt x="1156525" y="951071"/>
                  </a:lnTo>
                  <a:lnTo>
                    <a:pt x="1150430" y="951167"/>
                  </a:lnTo>
                  <a:lnTo>
                    <a:pt x="1148048" y="942022"/>
                  </a:lnTo>
                  <a:lnTo>
                    <a:pt x="1133475" y="942975"/>
                  </a:lnTo>
                  <a:lnTo>
                    <a:pt x="1131760" y="951071"/>
                  </a:lnTo>
                  <a:lnTo>
                    <a:pt x="1124712" y="953548"/>
                  </a:lnTo>
                  <a:lnTo>
                    <a:pt x="1085374" y="954881"/>
                  </a:lnTo>
                  <a:lnTo>
                    <a:pt x="1083755" y="945928"/>
                  </a:lnTo>
                  <a:lnTo>
                    <a:pt x="1070039" y="948118"/>
                  </a:lnTo>
                  <a:lnTo>
                    <a:pt x="1065181" y="931926"/>
                  </a:lnTo>
                  <a:lnTo>
                    <a:pt x="1033272" y="940879"/>
                  </a:lnTo>
                  <a:lnTo>
                    <a:pt x="985552" y="947928"/>
                  </a:lnTo>
                  <a:lnTo>
                    <a:pt x="942784" y="943737"/>
                  </a:lnTo>
                  <a:lnTo>
                    <a:pt x="915067" y="946499"/>
                  </a:lnTo>
                  <a:lnTo>
                    <a:pt x="916686" y="959358"/>
                  </a:lnTo>
                  <a:lnTo>
                    <a:pt x="913066" y="959739"/>
                  </a:lnTo>
                  <a:lnTo>
                    <a:pt x="914686" y="965359"/>
                  </a:lnTo>
                  <a:lnTo>
                    <a:pt x="905542" y="990886"/>
                  </a:lnTo>
                  <a:lnTo>
                    <a:pt x="911066" y="1020794"/>
                  </a:lnTo>
                  <a:lnTo>
                    <a:pt x="905923" y="1023652"/>
                  </a:lnTo>
                  <a:lnTo>
                    <a:pt x="905065" y="1054894"/>
                  </a:lnTo>
                  <a:lnTo>
                    <a:pt x="906875" y="1055180"/>
                  </a:lnTo>
                  <a:lnTo>
                    <a:pt x="913162" y="1097090"/>
                  </a:lnTo>
                  <a:lnTo>
                    <a:pt x="913924" y="1099566"/>
                  </a:lnTo>
                  <a:lnTo>
                    <a:pt x="916210" y="1097375"/>
                  </a:lnTo>
                  <a:lnTo>
                    <a:pt x="918115" y="1109282"/>
                  </a:lnTo>
                  <a:lnTo>
                    <a:pt x="932879" y="1114520"/>
                  </a:lnTo>
                  <a:lnTo>
                    <a:pt x="930497" y="1131284"/>
                  </a:lnTo>
                  <a:lnTo>
                    <a:pt x="922591" y="1152620"/>
                  </a:lnTo>
                  <a:lnTo>
                    <a:pt x="926878" y="1156621"/>
                  </a:lnTo>
                  <a:lnTo>
                    <a:pt x="926116" y="1164050"/>
                  </a:lnTo>
                  <a:lnTo>
                    <a:pt x="924115" y="1164622"/>
                  </a:lnTo>
                  <a:lnTo>
                    <a:pt x="928116" y="1176052"/>
                  </a:lnTo>
                  <a:lnTo>
                    <a:pt x="939927" y="1194530"/>
                  </a:lnTo>
                  <a:lnTo>
                    <a:pt x="943070" y="1206722"/>
                  </a:lnTo>
                  <a:lnTo>
                    <a:pt x="949833" y="1206246"/>
                  </a:lnTo>
                  <a:lnTo>
                    <a:pt x="951929" y="1203865"/>
                  </a:lnTo>
                  <a:lnTo>
                    <a:pt x="953929" y="1208723"/>
                  </a:lnTo>
                  <a:lnTo>
                    <a:pt x="955167" y="1227582"/>
                  </a:lnTo>
                  <a:lnTo>
                    <a:pt x="947928" y="1227868"/>
                  </a:lnTo>
                  <a:lnTo>
                    <a:pt x="947071" y="1246156"/>
                  </a:lnTo>
                  <a:lnTo>
                    <a:pt x="980504" y="1255967"/>
                  </a:lnTo>
                  <a:lnTo>
                    <a:pt x="981456" y="1264444"/>
                  </a:lnTo>
                  <a:lnTo>
                    <a:pt x="955262" y="1280255"/>
                  </a:lnTo>
                  <a:lnTo>
                    <a:pt x="953548" y="1272445"/>
                  </a:lnTo>
                  <a:lnTo>
                    <a:pt x="948023" y="1273016"/>
                  </a:lnTo>
                  <a:lnTo>
                    <a:pt x="945928" y="1263491"/>
                  </a:lnTo>
                  <a:lnTo>
                    <a:pt x="944118" y="1264063"/>
                  </a:lnTo>
                  <a:lnTo>
                    <a:pt x="944404" y="1265968"/>
                  </a:lnTo>
                  <a:lnTo>
                    <a:pt x="934402" y="1270254"/>
                  </a:lnTo>
                  <a:lnTo>
                    <a:pt x="937736" y="1279493"/>
                  </a:lnTo>
                  <a:lnTo>
                    <a:pt x="934879" y="1280065"/>
                  </a:lnTo>
                  <a:lnTo>
                    <a:pt x="935355" y="1285875"/>
                  </a:lnTo>
                  <a:lnTo>
                    <a:pt x="924973" y="1286827"/>
                  </a:lnTo>
                  <a:lnTo>
                    <a:pt x="923734" y="1292924"/>
                  </a:lnTo>
                  <a:lnTo>
                    <a:pt x="882301" y="1298829"/>
                  </a:lnTo>
                  <a:lnTo>
                    <a:pt x="864775" y="1289114"/>
                  </a:lnTo>
                  <a:lnTo>
                    <a:pt x="853630" y="1320641"/>
                  </a:lnTo>
                  <a:lnTo>
                    <a:pt x="851916" y="1325785"/>
                  </a:lnTo>
                  <a:lnTo>
                    <a:pt x="807529" y="1328166"/>
                  </a:lnTo>
                  <a:lnTo>
                    <a:pt x="783050" y="1325309"/>
                  </a:lnTo>
                  <a:lnTo>
                    <a:pt x="792385" y="1329785"/>
                  </a:lnTo>
                  <a:lnTo>
                    <a:pt x="796576" y="1337024"/>
                  </a:lnTo>
                  <a:lnTo>
                    <a:pt x="769144" y="1342644"/>
                  </a:lnTo>
                  <a:lnTo>
                    <a:pt x="770858" y="1356932"/>
                  </a:lnTo>
                  <a:lnTo>
                    <a:pt x="726186" y="1365980"/>
                  </a:lnTo>
                  <a:lnTo>
                    <a:pt x="720662" y="1350455"/>
                  </a:lnTo>
                  <a:lnTo>
                    <a:pt x="728281" y="1348454"/>
                  </a:lnTo>
                  <a:lnTo>
                    <a:pt x="727043" y="1344549"/>
                  </a:lnTo>
                  <a:lnTo>
                    <a:pt x="734377" y="1342358"/>
                  </a:lnTo>
                  <a:lnTo>
                    <a:pt x="727424" y="1307497"/>
                  </a:lnTo>
                  <a:lnTo>
                    <a:pt x="715804" y="1305401"/>
                  </a:lnTo>
                  <a:lnTo>
                    <a:pt x="693801" y="1273683"/>
                  </a:lnTo>
                  <a:lnTo>
                    <a:pt x="690658" y="1270730"/>
                  </a:lnTo>
                  <a:lnTo>
                    <a:pt x="688562" y="1272635"/>
                  </a:lnTo>
                  <a:lnTo>
                    <a:pt x="686943" y="1271111"/>
                  </a:lnTo>
                  <a:lnTo>
                    <a:pt x="677894" y="1257300"/>
                  </a:lnTo>
                  <a:lnTo>
                    <a:pt x="662464" y="1259967"/>
                  </a:lnTo>
                  <a:lnTo>
                    <a:pt x="657606" y="1221105"/>
                  </a:lnTo>
                  <a:lnTo>
                    <a:pt x="650272" y="1190053"/>
                  </a:lnTo>
                  <a:lnTo>
                    <a:pt x="650557" y="1179005"/>
                  </a:lnTo>
                  <a:lnTo>
                    <a:pt x="637699" y="1181386"/>
                  </a:lnTo>
                  <a:lnTo>
                    <a:pt x="637889" y="1183576"/>
                  </a:lnTo>
                  <a:lnTo>
                    <a:pt x="623697" y="1184815"/>
                  </a:lnTo>
                  <a:lnTo>
                    <a:pt x="637699" y="1146810"/>
                  </a:lnTo>
                  <a:lnTo>
                    <a:pt x="625792" y="1143952"/>
                  </a:lnTo>
                  <a:lnTo>
                    <a:pt x="626745" y="1132427"/>
                  </a:lnTo>
                  <a:lnTo>
                    <a:pt x="632269" y="1123759"/>
                  </a:lnTo>
                  <a:lnTo>
                    <a:pt x="614077" y="1126522"/>
                  </a:lnTo>
                  <a:lnTo>
                    <a:pt x="604456" y="1124141"/>
                  </a:lnTo>
                  <a:lnTo>
                    <a:pt x="595693" y="1108996"/>
                  </a:lnTo>
                  <a:lnTo>
                    <a:pt x="597789" y="1098042"/>
                  </a:lnTo>
                  <a:lnTo>
                    <a:pt x="603885" y="1088231"/>
                  </a:lnTo>
                  <a:lnTo>
                    <a:pt x="579787" y="1084517"/>
                  </a:lnTo>
                  <a:lnTo>
                    <a:pt x="580358" y="1080230"/>
                  </a:lnTo>
                  <a:lnTo>
                    <a:pt x="575119" y="1079944"/>
                  </a:lnTo>
                  <a:lnTo>
                    <a:pt x="574738" y="1072515"/>
                  </a:lnTo>
                  <a:lnTo>
                    <a:pt x="561499" y="1072229"/>
                  </a:lnTo>
                  <a:lnTo>
                    <a:pt x="562165" y="1063847"/>
                  </a:lnTo>
                  <a:lnTo>
                    <a:pt x="507587" y="1074706"/>
                  </a:lnTo>
                  <a:lnTo>
                    <a:pt x="506730" y="1064514"/>
                  </a:lnTo>
                  <a:lnTo>
                    <a:pt x="499205" y="1064514"/>
                  </a:lnTo>
                  <a:lnTo>
                    <a:pt x="493014" y="1128712"/>
                  </a:lnTo>
                  <a:lnTo>
                    <a:pt x="483870" y="1125665"/>
                  </a:lnTo>
                  <a:lnTo>
                    <a:pt x="483298" y="1135285"/>
                  </a:lnTo>
                  <a:lnTo>
                    <a:pt x="480631" y="1135951"/>
                  </a:lnTo>
                  <a:lnTo>
                    <a:pt x="480250" y="1138904"/>
                  </a:lnTo>
                  <a:lnTo>
                    <a:pt x="473583" y="1138618"/>
                  </a:lnTo>
                  <a:lnTo>
                    <a:pt x="473773" y="1131951"/>
                  </a:lnTo>
                  <a:lnTo>
                    <a:pt x="468344" y="1126998"/>
                  </a:lnTo>
                  <a:lnTo>
                    <a:pt x="459105" y="1124712"/>
                  </a:lnTo>
                  <a:lnTo>
                    <a:pt x="453580" y="1120235"/>
                  </a:lnTo>
                  <a:lnTo>
                    <a:pt x="446532" y="1120521"/>
                  </a:lnTo>
                  <a:lnTo>
                    <a:pt x="446532" y="1123759"/>
                  </a:lnTo>
                  <a:lnTo>
                    <a:pt x="443579" y="1124902"/>
                  </a:lnTo>
                  <a:lnTo>
                    <a:pt x="443960" y="1138714"/>
                  </a:lnTo>
                  <a:lnTo>
                    <a:pt x="440817" y="1144905"/>
                  </a:lnTo>
                  <a:lnTo>
                    <a:pt x="435673" y="1151668"/>
                  </a:lnTo>
                  <a:lnTo>
                    <a:pt x="425672" y="1156049"/>
                  </a:lnTo>
                  <a:lnTo>
                    <a:pt x="413004" y="1153859"/>
                  </a:lnTo>
                  <a:lnTo>
                    <a:pt x="410623" y="1149477"/>
                  </a:lnTo>
                  <a:lnTo>
                    <a:pt x="404717" y="1152430"/>
                  </a:lnTo>
                  <a:lnTo>
                    <a:pt x="377571" y="1152334"/>
                  </a:lnTo>
                  <a:lnTo>
                    <a:pt x="369189" y="1157478"/>
                  </a:lnTo>
                  <a:lnTo>
                    <a:pt x="360902" y="1158621"/>
                  </a:lnTo>
                  <a:lnTo>
                    <a:pt x="355378" y="1118902"/>
                  </a:lnTo>
                  <a:lnTo>
                    <a:pt x="315658" y="1135094"/>
                  </a:lnTo>
                  <a:lnTo>
                    <a:pt x="318040" y="1144429"/>
                  </a:lnTo>
                  <a:lnTo>
                    <a:pt x="313372" y="1146048"/>
                  </a:lnTo>
                  <a:lnTo>
                    <a:pt x="316230" y="1156716"/>
                  </a:lnTo>
                  <a:lnTo>
                    <a:pt x="320516" y="1155573"/>
                  </a:lnTo>
                  <a:lnTo>
                    <a:pt x="322326" y="1172909"/>
                  </a:lnTo>
                  <a:lnTo>
                    <a:pt x="327184" y="1172147"/>
                  </a:lnTo>
                  <a:lnTo>
                    <a:pt x="330613" y="1190816"/>
                  </a:lnTo>
                  <a:lnTo>
                    <a:pt x="340423" y="1189006"/>
                  </a:lnTo>
                  <a:lnTo>
                    <a:pt x="346424" y="1227773"/>
                  </a:lnTo>
                  <a:lnTo>
                    <a:pt x="332899" y="1230440"/>
                  </a:lnTo>
                  <a:lnTo>
                    <a:pt x="330137" y="1232154"/>
                  </a:lnTo>
                  <a:lnTo>
                    <a:pt x="330898" y="1236440"/>
                  </a:lnTo>
                  <a:lnTo>
                    <a:pt x="307181" y="1238345"/>
                  </a:lnTo>
                  <a:lnTo>
                    <a:pt x="306229" y="1241203"/>
                  </a:lnTo>
                  <a:lnTo>
                    <a:pt x="298228" y="1240822"/>
                  </a:lnTo>
                  <a:lnTo>
                    <a:pt x="298704" y="1242536"/>
                  </a:lnTo>
                  <a:lnTo>
                    <a:pt x="294037" y="1243870"/>
                  </a:lnTo>
                  <a:lnTo>
                    <a:pt x="290227" y="1242441"/>
                  </a:lnTo>
                  <a:lnTo>
                    <a:pt x="291560" y="1248061"/>
                  </a:lnTo>
                  <a:lnTo>
                    <a:pt x="287941" y="1251585"/>
                  </a:lnTo>
                  <a:lnTo>
                    <a:pt x="283845" y="1248918"/>
                  </a:lnTo>
                  <a:lnTo>
                    <a:pt x="279940" y="1250347"/>
                  </a:lnTo>
                  <a:lnTo>
                    <a:pt x="281178" y="1252918"/>
                  </a:lnTo>
                  <a:lnTo>
                    <a:pt x="264604" y="1259681"/>
                  </a:lnTo>
                  <a:lnTo>
                    <a:pt x="265366" y="1263110"/>
                  </a:lnTo>
                  <a:lnTo>
                    <a:pt x="244316" y="1264920"/>
                  </a:lnTo>
                  <a:lnTo>
                    <a:pt x="243840" y="1269301"/>
                  </a:lnTo>
                  <a:lnTo>
                    <a:pt x="237077" y="1269016"/>
                  </a:lnTo>
                  <a:lnTo>
                    <a:pt x="237172" y="1273969"/>
                  </a:lnTo>
                  <a:lnTo>
                    <a:pt x="226409" y="1282351"/>
                  </a:lnTo>
                  <a:lnTo>
                    <a:pt x="206978" y="1283113"/>
                  </a:lnTo>
                  <a:lnTo>
                    <a:pt x="200692" y="1285684"/>
                  </a:lnTo>
                  <a:lnTo>
                    <a:pt x="199454" y="1297591"/>
                  </a:lnTo>
                  <a:lnTo>
                    <a:pt x="192976" y="1299686"/>
                  </a:lnTo>
                  <a:lnTo>
                    <a:pt x="195643" y="1307116"/>
                  </a:lnTo>
                  <a:lnTo>
                    <a:pt x="190976" y="1309307"/>
                  </a:lnTo>
                  <a:lnTo>
                    <a:pt x="192881" y="1314069"/>
                  </a:lnTo>
                  <a:lnTo>
                    <a:pt x="187738" y="1315593"/>
                  </a:lnTo>
                  <a:lnTo>
                    <a:pt x="195739" y="1341787"/>
                  </a:lnTo>
                  <a:lnTo>
                    <a:pt x="188404" y="1345120"/>
                  </a:lnTo>
                  <a:lnTo>
                    <a:pt x="179927" y="1357408"/>
                  </a:lnTo>
                  <a:lnTo>
                    <a:pt x="179832" y="1353693"/>
                  </a:lnTo>
                  <a:lnTo>
                    <a:pt x="172879" y="1356741"/>
                  </a:lnTo>
                  <a:lnTo>
                    <a:pt x="170783" y="1352264"/>
                  </a:lnTo>
                  <a:lnTo>
                    <a:pt x="148780" y="1354645"/>
                  </a:lnTo>
                  <a:lnTo>
                    <a:pt x="141160" y="1341310"/>
                  </a:lnTo>
                  <a:lnTo>
                    <a:pt x="143923" y="1335310"/>
                  </a:lnTo>
                  <a:lnTo>
                    <a:pt x="142970" y="1329023"/>
                  </a:lnTo>
                  <a:lnTo>
                    <a:pt x="126397" y="1329976"/>
                  </a:lnTo>
                  <a:lnTo>
                    <a:pt x="108966" y="1312069"/>
                  </a:lnTo>
                  <a:lnTo>
                    <a:pt x="101822" y="1315784"/>
                  </a:lnTo>
                  <a:lnTo>
                    <a:pt x="90487" y="1316831"/>
                  </a:lnTo>
                  <a:lnTo>
                    <a:pt x="64675" y="1313021"/>
                  </a:lnTo>
                  <a:lnTo>
                    <a:pt x="62103" y="1304068"/>
                  </a:lnTo>
                  <a:lnTo>
                    <a:pt x="48482" y="1300543"/>
                  </a:lnTo>
                  <a:lnTo>
                    <a:pt x="27337" y="1302068"/>
                  </a:lnTo>
                  <a:lnTo>
                    <a:pt x="11430" y="1307878"/>
                  </a:lnTo>
                  <a:close/>
                  <a:moveTo>
                    <a:pt x="1570672" y="510540"/>
                  </a:moveTo>
                  <a:lnTo>
                    <a:pt x="1564957" y="511683"/>
                  </a:lnTo>
                  <a:lnTo>
                    <a:pt x="1565243" y="516446"/>
                  </a:lnTo>
                  <a:lnTo>
                    <a:pt x="1570196" y="516255"/>
                  </a:lnTo>
                  <a:lnTo>
                    <a:pt x="1570672" y="510540"/>
                  </a:lnTo>
                  <a:close/>
                  <a:moveTo>
                    <a:pt x="1570291" y="516350"/>
                  </a:moveTo>
                  <a:lnTo>
                    <a:pt x="1573054" y="517588"/>
                  </a:lnTo>
                  <a:lnTo>
                    <a:pt x="1574768" y="516922"/>
                  </a:lnTo>
                  <a:lnTo>
                    <a:pt x="1575435" y="517588"/>
                  </a:lnTo>
                  <a:lnTo>
                    <a:pt x="1576388" y="516826"/>
                  </a:lnTo>
                  <a:lnTo>
                    <a:pt x="1577435" y="517112"/>
                  </a:lnTo>
                  <a:lnTo>
                    <a:pt x="1578769" y="516541"/>
                  </a:lnTo>
                  <a:lnTo>
                    <a:pt x="1576578" y="514445"/>
                  </a:lnTo>
                  <a:lnTo>
                    <a:pt x="1570291" y="516350"/>
                  </a:lnTo>
                  <a:close/>
                  <a:moveTo>
                    <a:pt x="1582864" y="514159"/>
                  </a:moveTo>
                  <a:lnTo>
                    <a:pt x="1581626" y="514350"/>
                  </a:lnTo>
                  <a:lnTo>
                    <a:pt x="1581150" y="515683"/>
                  </a:lnTo>
                  <a:lnTo>
                    <a:pt x="1580007" y="515398"/>
                  </a:lnTo>
                  <a:lnTo>
                    <a:pt x="1579435" y="516160"/>
                  </a:lnTo>
                  <a:lnTo>
                    <a:pt x="1578388" y="516826"/>
                  </a:lnTo>
                  <a:lnTo>
                    <a:pt x="1577149" y="517112"/>
                  </a:lnTo>
                  <a:lnTo>
                    <a:pt x="1576292" y="516922"/>
                  </a:lnTo>
                  <a:lnTo>
                    <a:pt x="1575816" y="517398"/>
                  </a:lnTo>
                  <a:lnTo>
                    <a:pt x="1581340" y="535114"/>
                  </a:lnTo>
                  <a:lnTo>
                    <a:pt x="1587246" y="526256"/>
                  </a:lnTo>
                  <a:lnTo>
                    <a:pt x="1585436" y="514826"/>
                  </a:lnTo>
                  <a:lnTo>
                    <a:pt x="1582864" y="514159"/>
                  </a:lnTo>
                  <a:close/>
                  <a:moveTo>
                    <a:pt x="622649" y="106013"/>
                  </a:moveTo>
                  <a:lnTo>
                    <a:pt x="618649" y="114395"/>
                  </a:lnTo>
                  <a:lnTo>
                    <a:pt x="618077" y="123825"/>
                  </a:lnTo>
                  <a:lnTo>
                    <a:pt x="630746" y="124111"/>
                  </a:lnTo>
                  <a:lnTo>
                    <a:pt x="627412" y="104966"/>
                  </a:lnTo>
                  <a:lnTo>
                    <a:pt x="622649" y="106013"/>
                  </a:lnTo>
                  <a:close/>
                  <a:moveTo>
                    <a:pt x="622744" y="105823"/>
                  </a:moveTo>
                  <a:lnTo>
                    <a:pt x="627412" y="104775"/>
                  </a:lnTo>
                  <a:lnTo>
                    <a:pt x="626840" y="101251"/>
                  </a:lnTo>
                  <a:lnTo>
                    <a:pt x="624745" y="100584"/>
                  </a:lnTo>
                  <a:lnTo>
                    <a:pt x="622744" y="1058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6" name="Freihandform: Form 235">
              <a:extLst>
                <a:ext uri="{FF2B5EF4-FFF2-40B4-BE49-F238E27FC236}">
                  <a16:creationId xmlns:a16="http://schemas.microsoft.com/office/drawing/2014/main" id="{49098394-BD2A-473B-8E14-B3DDB82703AD}"/>
                </a:ext>
              </a:extLst>
            </p:cNvPr>
            <p:cNvSpPr/>
            <p:nvPr/>
          </p:nvSpPr>
          <p:spPr>
            <a:xfrm>
              <a:off x="882165" y="2492589"/>
              <a:ext cx="806850" cy="900900"/>
            </a:xfrm>
            <a:custGeom>
              <a:avLst/>
              <a:gdLst>
                <a:gd name="connsiteX0" fmla="*/ 39815 w 1552575"/>
                <a:gd name="connsiteY0" fmla="*/ 1163764 h 1733550"/>
                <a:gd name="connsiteX1" fmla="*/ 21336 w 1552575"/>
                <a:gd name="connsiteY1" fmla="*/ 1144238 h 1733550"/>
                <a:gd name="connsiteX2" fmla="*/ 13335 w 1552575"/>
                <a:gd name="connsiteY2" fmla="*/ 1118902 h 1733550"/>
                <a:gd name="connsiteX3" fmla="*/ 13621 w 1552575"/>
                <a:gd name="connsiteY3" fmla="*/ 1112425 h 1733550"/>
                <a:gd name="connsiteX4" fmla="*/ 9525 w 1552575"/>
                <a:gd name="connsiteY4" fmla="*/ 1105757 h 1733550"/>
                <a:gd name="connsiteX5" fmla="*/ 22289 w 1552575"/>
                <a:gd name="connsiteY5" fmla="*/ 1093756 h 1733550"/>
                <a:gd name="connsiteX6" fmla="*/ 25051 w 1552575"/>
                <a:gd name="connsiteY6" fmla="*/ 1072610 h 1733550"/>
                <a:gd name="connsiteX7" fmla="*/ 39529 w 1552575"/>
                <a:gd name="connsiteY7" fmla="*/ 1051370 h 1733550"/>
                <a:gd name="connsiteX8" fmla="*/ 44863 w 1552575"/>
                <a:gd name="connsiteY8" fmla="*/ 1027747 h 1733550"/>
                <a:gd name="connsiteX9" fmla="*/ 57626 w 1552575"/>
                <a:gd name="connsiteY9" fmla="*/ 1001173 h 1733550"/>
                <a:gd name="connsiteX10" fmla="*/ 68675 w 1552575"/>
                <a:gd name="connsiteY10" fmla="*/ 991838 h 1733550"/>
                <a:gd name="connsiteX11" fmla="*/ 72199 w 1552575"/>
                <a:gd name="connsiteY11" fmla="*/ 985838 h 1733550"/>
                <a:gd name="connsiteX12" fmla="*/ 93821 w 1552575"/>
                <a:gd name="connsiteY12" fmla="*/ 979551 h 1733550"/>
                <a:gd name="connsiteX13" fmla="*/ 102394 w 1552575"/>
                <a:gd name="connsiteY13" fmla="*/ 973646 h 1733550"/>
                <a:gd name="connsiteX14" fmla="*/ 101156 w 1552575"/>
                <a:gd name="connsiteY14" fmla="*/ 964406 h 1733550"/>
                <a:gd name="connsiteX15" fmla="*/ 96012 w 1552575"/>
                <a:gd name="connsiteY15" fmla="*/ 956786 h 1733550"/>
                <a:gd name="connsiteX16" fmla="*/ 100584 w 1552575"/>
                <a:gd name="connsiteY16" fmla="*/ 943070 h 1733550"/>
                <a:gd name="connsiteX17" fmla="*/ 102775 w 1552575"/>
                <a:gd name="connsiteY17" fmla="*/ 942404 h 1733550"/>
                <a:gd name="connsiteX18" fmla="*/ 102013 w 1552575"/>
                <a:gd name="connsiteY18" fmla="*/ 932497 h 1733550"/>
                <a:gd name="connsiteX19" fmla="*/ 104394 w 1552575"/>
                <a:gd name="connsiteY19" fmla="*/ 928973 h 1733550"/>
                <a:gd name="connsiteX20" fmla="*/ 101727 w 1552575"/>
                <a:gd name="connsiteY20" fmla="*/ 922211 h 1733550"/>
                <a:gd name="connsiteX21" fmla="*/ 106585 w 1552575"/>
                <a:gd name="connsiteY21" fmla="*/ 915638 h 1733550"/>
                <a:gd name="connsiteX22" fmla="*/ 110109 w 1552575"/>
                <a:gd name="connsiteY22" fmla="*/ 917448 h 1733550"/>
                <a:gd name="connsiteX23" fmla="*/ 116205 w 1552575"/>
                <a:gd name="connsiteY23" fmla="*/ 911733 h 1733550"/>
                <a:gd name="connsiteX24" fmla="*/ 119158 w 1552575"/>
                <a:gd name="connsiteY24" fmla="*/ 903637 h 1733550"/>
                <a:gd name="connsiteX25" fmla="*/ 147733 w 1552575"/>
                <a:gd name="connsiteY25" fmla="*/ 901922 h 1733550"/>
                <a:gd name="connsiteX26" fmla="*/ 148400 w 1552575"/>
                <a:gd name="connsiteY26" fmla="*/ 896588 h 1733550"/>
                <a:gd name="connsiteX27" fmla="*/ 156591 w 1552575"/>
                <a:gd name="connsiteY27" fmla="*/ 896303 h 1733550"/>
                <a:gd name="connsiteX28" fmla="*/ 168688 w 1552575"/>
                <a:gd name="connsiteY28" fmla="*/ 890302 h 1733550"/>
                <a:gd name="connsiteX29" fmla="*/ 179546 w 1552575"/>
                <a:gd name="connsiteY29" fmla="*/ 894112 h 1733550"/>
                <a:gd name="connsiteX30" fmla="*/ 201263 w 1552575"/>
                <a:gd name="connsiteY30" fmla="*/ 892588 h 1733550"/>
                <a:gd name="connsiteX31" fmla="*/ 212122 w 1552575"/>
                <a:gd name="connsiteY31" fmla="*/ 887254 h 1733550"/>
                <a:gd name="connsiteX32" fmla="*/ 221933 w 1552575"/>
                <a:gd name="connsiteY32" fmla="*/ 865537 h 1733550"/>
                <a:gd name="connsiteX33" fmla="*/ 223171 w 1552575"/>
                <a:gd name="connsiteY33" fmla="*/ 893540 h 1733550"/>
                <a:gd name="connsiteX34" fmla="*/ 226124 w 1552575"/>
                <a:gd name="connsiteY34" fmla="*/ 896017 h 1733550"/>
                <a:gd name="connsiteX35" fmla="*/ 231458 w 1552575"/>
                <a:gd name="connsiteY35" fmla="*/ 895255 h 1733550"/>
                <a:gd name="connsiteX36" fmla="*/ 227266 w 1552575"/>
                <a:gd name="connsiteY36" fmla="*/ 903446 h 1733550"/>
                <a:gd name="connsiteX37" fmla="*/ 227552 w 1552575"/>
                <a:gd name="connsiteY37" fmla="*/ 918496 h 1733550"/>
                <a:gd name="connsiteX38" fmla="*/ 221170 w 1552575"/>
                <a:gd name="connsiteY38" fmla="*/ 941261 h 1733550"/>
                <a:gd name="connsiteX39" fmla="*/ 225266 w 1552575"/>
                <a:gd name="connsiteY39" fmla="*/ 951643 h 1733550"/>
                <a:gd name="connsiteX40" fmla="*/ 238506 w 1552575"/>
                <a:gd name="connsiteY40" fmla="*/ 960406 h 1733550"/>
                <a:gd name="connsiteX41" fmla="*/ 242792 w 1552575"/>
                <a:gd name="connsiteY41" fmla="*/ 966788 h 1733550"/>
                <a:gd name="connsiteX42" fmla="*/ 256985 w 1552575"/>
                <a:gd name="connsiteY42" fmla="*/ 953453 h 1733550"/>
                <a:gd name="connsiteX43" fmla="*/ 262414 w 1552575"/>
                <a:gd name="connsiteY43" fmla="*/ 961454 h 1733550"/>
                <a:gd name="connsiteX44" fmla="*/ 266795 w 1552575"/>
                <a:gd name="connsiteY44" fmla="*/ 957548 h 1733550"/>
                <a:gd name="connsiteX45" fmla="*/ 270605 w 1552575"/>
                <a:gd name="connsiteY45" fmla="*/ 947738 h 1733550"/>
                <a:gd name="connsiteX46" fmla="*/ 270510 w 1552575"/>
                <a:gd name="connsiteY46" fmla="*/ 938213 h 1733550"/>
                <a:gd name="connsiteX47" fmla="*/ 263652 w 1552575"/>
                <a:gd name="connsiteY47" fmla="*/ 924401 h 1733550"/>
                <a:gd name="connsiteX48" fmla="*/ 265557 w 1552575"/>
                <a:gd name="connsiteY48" fmla="*/ 911257 h 1733550"/>
                <a:gd name="connsiteX49" fmla="*/ 262604 w 1552575"/>
                <a:gd name="connsiteY49" fmla="*/ 904684 h 1733550"/>
                <a:gd name="connsiteX50" fmla="*/ 233172 w 1552575"/>
                <a:gd name="connsiteY50" fmla="*/ 893159 h 1733550"/>
                <a:gd name="connsiteX51" fmla="*/ 234887 w 1552575"/>
                <a:gd name="connsiteY51" fmla="*/ 880872 h 1733550"/>
                <a:gd name="connsiteX52" fmla="*/ 231267 w 1552575"/>
                <a:gd name="connsiteY52" fmla="*/ 855250 h 1733550"/>
                <a:gd name="connsiteX53" fmla="*/ 257651 w 1552575"/>
                <a:gd name="connsiteY53" fmla="*/ 842867 h 1733550"/>
                <a:gd name="connsiteX54" fmla="*/ 249555 w 1552575"/>
                <a:gd name="connsiteY54" fmla="*/ 834199 h 1733550"/>
                <a:gd name="connsiteX55" fmla="*/ 251841 w 1552575"/>
                <a:gd name="connsiteY55" fmla="*/ 815435 h 1733550"/>
                <a:gd name="connsiteX56" fmla="*/ 257366 w 1552575"/>
                <a:gd name="connsiteY56" fmla="*/ 804863 h 1733550"/>
                <a:gd name="connsiteX57" fmla="*/ 265938 w 1552575"/>
                <a:gd name="connsiteY57" fmla="*/ 797242 h 1733550"/>
                <a:gd name="connsiteX58" fmla="*/ 273653 w 1552575"/>
                <a:gd name="connsiteY58" fmla="*/ 799909 h 1733550"/>
                <a:gd name="connsiteX59" fmla="*/ 280130 w 1552575"/>
                <a:gd name="connsiteY59" fmla="*/ 789813 h 1733550"/>
                <a:gd name="connsiteX60" fmla="*/ 284131 w 1552575"/>
                <a:gd name="connsiteY60" fmla="*/ 777430 h 1733550"/>
                <a:gd name="connsiteX61" fmla="*/ 274796 w 1552575"/>
                <a:gd name="connsiteY61" fmla="*/ 776192 h 1733550"/>
                <a:gd name="connsiteX62" fmla="*/ 273558 w 1552575"/>
                <a:gd name="connsiteY62" fmla="*/ 755237 h 1733550"/>
                <a:gd name="connsiteX63" fmla="*/ 268796 w 1552575"/>
                <a:gd name="connsiteY63" fmla="*/ 744379 h 1733550"/>
                <a:gd name="connsiteX64" fmla="*/ 269367 w 1552575"/>
                <a:gd name="connsiteY64" fmla="*/ 728853 h 1733550"/>
                <a:gd name="connsiteX65" fmla="*/ 272891 w 1552575"/>
                <a:gd name="connsiteY65" fmla="*/ 729710 h 1733550"/>
                <a:gd name="connsiteX66" fmla="*/ 284512 w 1552575"/>
                <a:gd name="connsiteY66" fmla="*/ 702373 h 1733550"/>
                <a:gd name="connsiteX67" fmla="*/ 291656 w 1552575"/>
                <a:gd name="connsiteY67" fmla="*/ 705612 h 1733550"/>
                <a:gd name="connsiteX68" fmla="*/ 296323 w 1552575"/>
                <a:gd name="connsiteY68" fmla="*/ 694182 h 1733550"/>
                <a:gd name="connsiteX69" fmla="*/ 299180 w 1552575"/>
                <a:gd name="connsiteY69" fmla="*/ 695039 h 1733550"/>
                <a:gd name="connsiteX70" fmla="*/ 302704 w 1552575"/>
                <a:gd name="connsiteY70" fmla="*/ 684086 h 1733550"/>
                <a:gd name="connsiteX71" fmla="*/ 309658 w 1552575"/>
                <a:gd name="connsiteY71" fmla="*/ 680561 h 1733550"/>
                <a:gd name="connsiteX72" fmla="*/ 305848 w 1552575"/>
                <a:gd name="connsiteY72" fmla="*/ 674465 h 1733550"/>
                <a:gd name="connsiteX73" fmla="*/ 326803 w 1552575"/>
                <a:gd name="connsiteY73" fmla="*/ 653224 h 1733550"/>
                <a:gd name="connsiteX74" fmla="*/ 324612 w 1552575"/>
                <a:gd name="connsiteY74" fmla="*/ 648462 h 1733550"/>
                <a:gd name="connsiteX75" fmla="*/ 313277 w 1552575"/>
                <a:gd name="connsiteY75" fmla="*/ 653605 h 1733550"/>
                <a:gd name="connsiteX76" fmla="*/ 297847 w 1552575"/>
                <a:gd name="connsiteY76" fmla="*/ 656177 h 1733550"/>
                <a:gd name="connsiteX77" fmla="*/ 283274 w 1552575"/>
                <a:gd name="connsiteY77" fmla="*/ 656272 h 1733550"/>
                <a:gd name="connsiteX78" fmla="*/ 282702 w 1552575"/>
                <a:gd name="connsiteY78" fmla="*/ 652653 h 1733550"/>
                <a:gd name="connsiteX79" fmla="*/ 272796 w 1552575"/>
                <a:gd name="connsiteY79" fmla="*/ 652653 h 1733550"/>
                <a:gd name="connsiteX80" fmla="*/ 272606 w 1552575"/>
                <a:gd name="connsiteY80" fmla="*/ 649605 h 1733550"/>
                <a:gd name="connsiteX81" fmla="*/ 262509 w 1552575"/>
                <a:gd name="connsiteY81" fmla="*/ 650176 h 1733550"/>
                <a:gd name="connsiteX82" fmla="*/ 261747 w 1552575"/>
                <a:gd name="connsiteY82" fmla="*/ 653224 h 1733550"/>
                <a:gd name="connsiteX83" fmla="*/ 253556 w 1552575"/>
                <a:gd name="connsiteY83" fmla="*/ 647414 h 1733550"/>
                <a:gd name="connsiteX84" fmla="*/ 252317 w 1552575"/>
                <a:gd name="connsiteY84" fmla="*/ 648653 h 1733550"/>
                <a:gd name="connsiteX85" fmla="*/ 244221 w 1552575"/>
                <a:gd name="connsiteY85" fmla="*/ 639889 h 1733550"/>
                <a:gd name="connsiteX86" fmla="*/ 237744 w 1552575"/>
                <a:gd name="connsiteY86" fmla="*/ 640461 h 1733550"/>
                <a:gd name="connsiteX87" fmla="*/ 232696 w 1552575"/>
                <a:gd name="connsiteY87" fmla="*/ 631603 h 1733550"/>
                <a:gd name="connsiteX88" fmla="*/ 232600 w 1552575"/>
                <a:gd name="connsiteY88" fmla="*/ 626554 h 1733550"/>
                <a:gd name="connsiteX89" fmla="*/ 238030 w 1552575"/>
                <a:gd name="connsiteY89" fmla="*/ 623697 h 1733550"/>
                <a:gd name="connsiteX90" fmla="*/ 232886 w 1552575"/>
                <a:gd name="connsiteY90" fmla="*/ 610171 h 1733550"/>
                <a:gd name="connsiteX91" fmla="*/ 224885 w 1552575"/>
                <a:gd name="connsiteY91" fmla="*/ 614172 h 1733550"/>
                <a:gd name="connsiteX92" fmla="*/ 215360 w 1552575"/>
                <a:gd name="connsiteY92" fmla="*/ 601313 h 1733550"/>
                <a:gd name="connsiteX93" fmla="*/ 220028 w 1552575"/>
                <a:gd name="connsiteY93" fmla="*/ 598075 h 1733550"/>
                <a:gd name="connsiteX94" fmla="*/ 218504 w 1552575"/>
                <a:gd name="connsiteY94" fmla="*/ 580549 h 1733550"/>
                <a:gd name="connsiteX95" fmla="*/ 225743 w 1552575"/>
                <a:gd name="connsiteY95" fmla="*/ 576929 h 1733550"/>
                <a:gd name="connsiteX96" fmla="*/ 219170 w 1552575"/>
                <a:gd name="connsiteY96" fmla="*/ 564356 h 1733550"/>
                <a:gd name="connsiteX97" fmla="*/ 213836 w 1552575"/>
                <a:gd name="connsiteY97" fmla="*/ 562261 h 1733550"/>
                <a:gd name="connsiteX98" fmla="*/ 211836 w 1552575"/>
                <a:gd name="connsiteY98" fmla="*/ 553783 h 1733550"/>
                <a:gd name="connsiteX99" fmla="*/ 216599 w 1552575"/>
                <a:gd name="connsiteY99" fmla="*/ 534162 h 1733550"/>
                <a:gd name="connsiteX100" fmla="*/ 242316 w 1552575"/>
                <a:gd name="connsiteY100" fmla="*/ 534543 h 1733550"/>
                <a:gd name="connsiteX101" fmla="*/ 253175 w 1552575"/>
                <a:gd name="connsiteY101" fmla="*/ 532352 h 1733550"/>
                <a:gd name="connsiteX102" fmla="*/ 254222 w 1552575"/>
                <a:gd name="connsiteY102" fmla="*/ 537877 h 1733550"/>
                <a:gd name="connsiteX103" fmla="*/ 258890 w 1552575"/>
                <a:gd name="connsiteY103" fmla="*/ 540067 h 1733550"/>
                <a:gd name="connsiteX104" fmla="*/ 267843 w 1552575"/>
                <a:gd name="connsiteY104" fmla="*/ 533686 h 1733550"/>
                <a:gd name="connsiteX105" fmla="*/ 290322 w 1552575"/>
                <a:gd name="connsiteY105" fmla="*/ 524351 h 1733550"/>
                <a:gd name="connsiteX106" fmla="*/ 285655 w 1552575"/>
                <a:gd name="connsiteY106" fmla="*/ 511778 h 1733550"/>
                <a:gd name="connsiteX107" fmla="*/ 292608 w 1552575"/>
                <a:gd name="connsiteY107" fmla="*/ 509587 h 1733550"/>
                <a:gd name="connsiteX108" fmla="*/ 292132 w 1552575"/>
                <a:gd name="connsiteY108" fmla="*/ 507397 h 1733550"/>
                <a:gd name="connsiteX109" fmla="*/ 310039 w 1552575"/>
                <a:gd name="connsiteY109" fmla="*/ 494062 h 1733550"/>
                <a:gd name="connsiteX110" fmla="*/ 312515 w 1552575"/>
                <a:gd name="connsiteY110" fmla="*/ 493109 h 1733550"/>
                <a:gd name="connsiteX111" fmla="*/ 312991 w 1552575"/>
                <a:gd name="connsiteY111" fmla="*/ 499681 h 1733550"/>
                <a:gd name="connsiteX112" fmla="*/ 325088 w 1552575"/>
                <a:gd name="connsiteY112" fmla="*/ 499491 h 1733550"/>
                <a:gd name="connsiteX113" fmla="*/ 324136 w 1552575"/>
                <a:gd name="connsiteY113" fmla="*/ 488156 h 1733550"/>
                <a:gd name="connsiteX114" fmla="*/ 326327 w 1552575"/>
                <a:gd name="connsiteY114" fmla="*/ 486632 h 1733550"/>
                <a:gd name="connsiteX115" fmla="*/ 348329 w 1552575"/>
                <a:gd name="connsiteY115" fmla="*/ 483489 h 1733550"/>
                <a:gd name="connsiteX116" fmla="*/ 385667 w 1552575"/>
                <a:gd name="connsiteY116" fmla="*/ 466154 h 1733550"/>
                <a:gd name="connsiteX117" fmla="*/ 394525 w 1552575"/>
                <a:gd name="connsiteY117" fmla="*/ 457867 h 1733550"/>
                <a:gd name="connsiteX118" fmla="*/ 398431 w 1552575"/>
                <a:gd name="connsiteY118" fmla="*/ 462248 h 1733550"/>
                <a:gd name="connsiteX119" fmla="*/ 415957 w 1552575"/>
                <a:gd name="connsiteY119" fmla="*/ 448913 h 1733550"/>
                <a:gd name="connsiteX120" fmla="*/ 436150 w 1552575"/>
                <a:gd name="connsiteY120" fmla="*/ 441674 h 1733550"/>
                <a:gd name="connsiteX121" fmla="*/ 440817 w 1552575"/>
                <a:gd name="connsiteY121" fmla="*/ 424148 h 1733550"/>
                <a:gd name="connsiteX122" fmla="*/ 443579 w 1552575"/>
                <a:gd name="connsiteY122" fmla="*/ 423767 h 1733550"/>
                <a:gd name="connsiteX123" fmla="*/ 442627 w 1552575"/>
                <a:gd name="connsiteY123" fmla="*/ 413861 h 1733550"/>
                <a:gd name="connsiteX124" fmla="*/ 457200 w 1552575"/>
                <a:gd name="connsiteY124" fmla="*/ 406241 h 1733550"/>
                <a:gd name="connsiteX125" fmla="*/ 485585 w 1552575"/>
                <a:gd name="connsiteY125" fmla="*/ 402146 h 1733550"/>
                <a:gd name="connsiteX126" fmla="*/ 486728 w 1552575"/>
                <a:gd name="connsiteY126" fmla="*/ 411385 h 1733550"/>
                <a:gd name="connsiteX127" fmla="*/ 488061 w 1552575"/>
                <a:gd name="connsiteY127" fmla="*/ 403003 h 1733550"/>
                <a:gd name="connsiteX128" fmla="*/ 502158 w 1552575"/>
                <a:gd name="connsiteY128" fmla="*/ 407098 h 1733550"/>
                <a:gd name="connsiteX129" fmla="*/ 503491 w 1552575"/>
                <a:gd name="connsiteY129" fmla="*/ 403288 h 1733550"/>
                <a:gd name="connsiteX130" fmla="*/ 507587 w 1552575"/>
                <a:gd name="connsiteY130" fmla="*/ 402050 h 1733550"/>
                <a:gd name="connsiteX131" fmla="*/ 519398 w 1552575"/>
                <a:gd name="connsiteY131" fmla="*/ 402336 h 1733550"/>
                <a:gd name="connsiteX132" fmla="*/ 523589 w 1552575"/>
                <a:gd name="connsiteY132" fmla="*/ 394430 h 1733550"/>
                <a:gd name="connsiteX133" fmla="*/ 536924 w 1552575"/>
                <a:gd name="connsiteY133" fmla="*/ 394906 h 1733550"/>
                <a:gd name="connsiteX134" fmla="*/ 531495 w 1552575"/>
                <a:gd name="connsiteY134" fmla="*/ 392049 h 1733550"/>
                <a:gd name="connsiteX135" fmla="*/ 532257 w 1552575"/>
                <a:gd name="connsiteY135" fmla="*/ 387667 h 1733550"/>
                <a:gd name="connsiteX136" fmla="*/ 549402 w 1552575"/>
                <a:gd name="connsiteY136" fmla="*/ 373094 h 1733550"/>
                <a:gd name="connsiteX137" fmla="*/ 549497 w 1552575"/>
                <a:gd name="connsiteY137" fmla="*/ 363379 h 1733550"/>
                <a:gd name="connsiteX138" fmla="*/ 576929 w 1552575"/>
                <a:gd name="connsiteY138" fmla="*/ 331851 h 1733550"/>
                <a:gd name="connsiteX139" fmla="*/ 584168 w 1552575"/>
                <a:gd name="connsiteY139" fmla="*/ 335089 h 1733550"/>
                <a:gd name="connsiteX140" fmla="*/ 582644 w 1552575"/>
                <a:gd name="connsiteY140" fmla="*/ 329184 h 1733550"/>
                <a:gd name="connsiteX141" fmla="*/ 588264 w 1552575"/>
                <a:gd name="connsiteY141" fmla="*/ 328231 h 1733550"/>
                <a:gd name="connsiteX142" fmla="*/ 590836 w 1552575"/>
                <a:gd name="connsiteY142" fmla="*/ 335947 h 1733550"/>
                <a:gd name="connsiteX143" fmla="*/ 593122 w 1552575"/>
                <a:gd name="connsiteY143" fmla="*/ 335375 h 1733550"/>
                <a:gd name="connsiteX144" fmla="*/ 600456 w 1552575"/>
                <a:gd name="connsiteY144" fmla="*/ 343090 h 1733550"/>
                <a:gd name="connsiteX145" fmla="*/ 603980 w 1552575"/>
                <a:gd name="connsiteY145" fmla="*/ 341471 h 1733550"/>
                <a:gd name="connsiteX146" fmla="*/ 597884 w 1552575"/>
                <a:gd name="connsiteY146" fmla="*/ 356330 h 1733550"/>
                <a:gd name="connsiteX147" fmla="*/ 604075 w 1552575"/>
                <a:gd name="connsiteY147" fmla="*/ 361379 h 1733550"/>
                <a:gd name="connsiteX148" fmla="*/ 617601 w 1552575"/>
                <a:gd name="connsiteY148" fmla="*/ 360997 h 1733550"/>
                <a:gd name="connsiteX149" fmla="*/ 619125 w 1552575"/>
                <a:gd name="connsiteY149" fmla="*/ 358045 h 1733550"/>
                <a:gd name="connsiteX150" fmla="*/ 631603 w 1552575"/>
                <a:gd name="connsiteY150" fmla="*/ 353282 h 1733550"/>
                <a:gd name="connsiteX151" fmla="*/ 634651 w 1552575"/>
                <a:gd name="connsiteY151" fmla="*/ 359854 h 1733550"/>
                <a:gd name="connsiteX152" fmla="*/ 645604 w 1552575"/>
                <a:gd name="connsiteY152" fmla="*/ 359188 h 1733550"/>
                <a:gd name="connsiteX153" fmla="*/ 654272 w 1552575"/>
                <a:gd name="connsiteY153" fmla="*/ 356806 h 1733550"/>
                <a:gd name="connsiteX154" fmla="*/ 653320 w 1552575"/>
                <a:gd name="connsiteY154" fmla="*/ 354044 h 1733550"/>
                <a:gd name="connsiteX155" fmla="*/ 658178 w 1552575"/>
                <a:gd name="connsiteY155" fmla="*/ 352330 h 1733550"/>
                <a:gd name="connsiteX156" fmla="*/ 652272 w 1552575"/>
                <a:gd name="connsiteY156" fmla="*/ 338614 h 1733550"/>
                <a:gd name="connsiteX157" fmla="*/ 655606 w 1552575"/>
                <a:gd name="connsiteY157" fmla="*/ 334137 h 1733550"/>
                <a:gd name="connsiteX158" fmla="*/ 683324 w 1552575"/>
                <a:gd name="connsiteY158" fmla="*/ 328041 h 1733550"/>
                <a:gd name="connsiteX159" fmla="*/ 680275 w 1552575"/>
                <a:gd name="connsiteY159" fmla="*/ 318611 h 1733550"/>
                <a:gd name="connsiteX160" fmla="*/ 689134 w 1552575"/>
                <a:gd name="connsiteY160" fmla="*/ 314611 h 1733550"/>
                <a:gd name="connsiteX161" fmla="*/ 690848 w 1552575"/>
                <a:gd name="connsiteY161" fmla="*/ 319278 h 1733550"/>
                <a:gd name="connsiteX162" fmla="*/ 705421 w 1552575"/>
                <a:gd name="connsiteY162" fmla="*/ 314706 h 1733550"/>
                <a:gd name="connsiteX163" fmla="*/ 715518 w 1552575"/>
                <a:gd name="connsiteY163" fmla="*/ 330898 h 1733550"/>
                <a:gd name="connsiteX164" fmla="*/ 727424 w 1552575"/>
                <a:gd name="connsiteY164" fmla="*/ 332899 h 1733550"/>
                <a:gd name="connsiteX165" fmla="*/ 757047 w 1552575"/>
                <a:gd name="connsiteY165" fmla="*/ 328898 h 1733550"/>
                <a:gd name="connsiteX166" fmla="*/ 763334 w 1552575"/>
                <a:gd name="connsiteY166" fmla="*/ 320897 h 1733550"/>
                <a:gd name="connsiteX167" fmla="*/ 799624 w 1552575"/>
                <a:gd name="connsiteY167" fmla="*/ 296989 h 1733550"/>
                <a:gd name="connsiteX168" fmla="*/ 800576 w 1552575"/>
                <a:gd name="connsiteY168" fmla="*/ 292894 h 1733550"/>
                <a:gd name="connsiteX169" fmla="*/ 811625 w 1552575"/>
                <a:gd name="connsiteY169" fmla="*/ 288893 h 1733550"/>
                <a:gd name="connsiteX170" fmla="*/ 808577 w 1552575"/>
                <a:gd name="connsiteY170" fmla="*/ 280416 h 1733550"/>
                <a:gd name="connsiteX171" fmla="*/ 834676 w 1552575"/>
                <a:gd name="connsiteY171" fmla="*/ 268129 h 1733550"/>
                <a:gd name="connsiteX172" fmla="*/ 836104 w 1552575"/>
                <a:gd name="connsiteY172" fmla="*/ 271558 h 1733550"/>
                <a:gd name="connsiteX173" fmla="*/ 838771 w 1552575"/>
                <a:gd name="connsiteY173" fmla="*/ 269843 h 1733550"/>
                <a:gd name="connsiteX174" fmla="*/ 841820 w 1552575"/>
                <a:gd name="connsiteY174" fmla="*/ 266319 h 1733550"/>
                <a:gd name="connsiteX175" fmla="*/ 838200 w 1552575"/>
                <a:gd name="connsiteY175" fmla="*/ 262795 h 1733550"/>
                <a:gd name="connsiteX176" fmla="*/ 840105 w 1552575"/>
                <a:gd name="connsiteY176" fmla="*/ 260318 h 1733550"/>
                <a:gd name="connsiteX177" fmla="*/ 835247 w 1552575"/>
                <a:gd name="connsiteY177" fmla="*/ 246793 h 1733550"/>
                <a:gd name="connsiteX178" fmla="*/ 837343 w 1552575"/>
                <a:gd name="connsiteY178" fmla="*/ 245840 h 1733550"/>
                <a:gd name="connsiteX179" fmla="*/ 826961 w 1552575"/>
                <a:gd name="connsiteY179" fmla="*/ 216598 h 1733550"/>
                <a:gd name="connsiteX180" fmla="*/ 814102 w 1552575"/>
                <a:gd name="connsiteY180" fmla="*/ 193167 h 1733550"/>
                <a:gd name="connsiteX181" fmla="*/ 822389 w 1552575"/>
                <a:gd name="connsiteY181" fmla="*/ 186309 h 1733550"/>
                <a:gd name="connsiteX182" fmla="*/ 819817 w 1552575"/>
                <a:gd name="connsiteY182" fmla="*/ 179546 h 1733550"/>
                <a:gd name="connsiteX183" fmla="*/ 824103 w 1552575"/>
                <a:gd name="connsiteY183" fmla="*/ 175927 h 1733550"/>
                <a:gd name="connsiteX184" fmla="*/ 817436 w 1552575"/>
                <a:gd name="connsiteY184" fmla="*/ 166687 h 1733550"/>
                <a:gd name="connsiteX185" fmla="*/ 809149 w 1552575"/>
                <a:gd name="connsiteY185" fmla="*/ 170974 h 1733550"/>
                <a:gd name="connsiteX186" fmla="*/ 799433 w 1552575"/>
                <a:gd name="connsiteY186" fmla="*/ 152400 h 1733550"/>
                <a:gd name="connsiteX187" fmla="*/ 793909 w 1552575"/>
                <a:gd name="connsiteY187" fmla="*/ 155734 h 1733550"/>
                <a:gd name="connsiteX188" fmla="*/ 792099 w 1552575"/>
                <a:gd name="connsiteY188" fmla="*/ 149828 h 1733550"/>
                <a:gd name="connsiteX189" fmla="*/ 795242 w 1552575"/>
                <a:gd name="connsiteY189" fmla="*/ 148495 h 1733550"/>
                <a:gd name="connsiteX190" fmla="*/ 794385 w 1552575"/>
                <a:gd name="connsiteY190" fmla="*/ 143351 h 1733550"/>
                <a:gd name="connsiteX191" fmla="*/ 820579 w 1552575"/>
                <a:gd name="connsiteY191" fmla="*/ 118300 h 1733550"/>
                <a:gd name="connsiteX192" fmla="*/ 814007 w 1552575"/>
                <a:gd name="connsiteY192" fmla="*/ 84391 h 1733550"/>
                <a:gd name="connsiteX193" fmla="*/ 820198 w 1552575"/>
                <a:gd name="connsiteY193" fmla="*/ 82010 h 1733550"/>
                <a:gd name="connsiteX194" fmla="*/ 824675 w 1552575"/>
                <a:gd name="connsiteY194" fmla="*/ 75152 h 1733550"/>
                <a:gd name="connsiteX195" fmla="*/ 822579 w 1552575"/>
                <a:gd name="connsiteY195" fmla="*/ 69628 h 1733550"/>
                <a:gd name="connsiteX196" fmla="*/ 812483 w 1552575"/>
                <a:gd name="connsiteY196" fmla="*/ 70485 h 1733550"/>
                <a:gd name="connsiteX197" fmla="*/ 822674 w 1552575"/>
                <a:gd name="connsiteY197" fmla="*/ 55054 h 1733550"/>
                <a:gd name="connsiteX198" fmla="*/ 832009 w 1552575"/>
                <a:gd name="connsiteY198" fmla="*/ 48101 h 1733550"/>
                <a:gd name="connsiteX199" fmla="*/ 849535 w 1552575"/>
                <a:gd name="connsiteY199" fmla="*/ 44196 h 1733550"/>
                <a:gd name="connsiteX200" fmla="*/ 862870 w 1552575"/>
                <a:gd name="connsiteY200" fmla="*/ 34290 h 1733550"/>
                <a:gd name="connsiteX201" fmla="*/ 870680 w 1552575"/>
                <a:gd name="connsiteY201" fmla="*/ 32385 h 1733550"/>
                <a:gd name="connsiteX202" fmla="*/ 885444 w 1552575"/>
                <a:gd name="connsiteY202" fmla="*/ 14192 h 1733550"/>
                <a:gd name="connsiteX203" fmla="*/ 893540 w 1552575"/>
                <a:gd name="connsiteY203" fmla="*/ 9525 h 1733550"/>
                <a:gd name="connsiteX204" fmla="*/ 908590 w 1552575"/>
                <a:gd name="connsiteY204" fmla="*/ 11906 h 1733550"/>
                <a:gd name="connsiteX205" fmla="*/ 926402 w 1552575"/>
                <a:gd name="connsiteY205" fmla="*/ 10477 h 1733550"/>
                <a:gd name="connsiteX206" fmla="*/ 950404 w 1552575"/>
                <a:gd name="connsiteY206" fmla="*/ 19621 h 1733550"/>
                <a:gd name="connsiteX207" fmla="*/ 960215 w 1552575"/>
                <a:gd name="connsiteY207" fmla="*/ 28289 h 1733550"/>
                <a:gd name="connsiteX208" fmla="*/ 957358 w 1552575"/>
                <a:gd name="connsiteY208" fmla="*/ 34766 h 1733550"/>
                <a:gd name="connsiteX209" fmla="*/ 966502 w 1552575"/>
                <a:gd name="connsiteY209" fmla="*/ 37433 h 1733550"/>
                <a:gd name="connsiteX210" fmla="*/ 978122 w 1552575"/>
                <a:gd name="connsiteY210" fmla="*/ 35528 h 1733550"/>
                <a:gd name="connsiteX211" fmla="*/ 986885 w 1552575"/>
                <a:gd name="connsiteY211" fmla="*/ 56007 h 1733550"/>
                <a:gd name="connsiteX212" fmla="*/ 990029 w 1552575"/>
                <a:gd name="connsiteY212" fmla="*/ 54197 h 1733550"/>
                <a:gd name="connsiteX213" fmla="*/ 998887 w 1552575"/>
                <a:gd name="connsiteY213" fmla="*/ 89059 h 1733550"/>
                <a:gd name="connsiteX214" fmla="*/ 1013079 w 1552575"/>
                <a:gd name="connsiteY214" fmla="*/ 84201 h 1733550"/>
                <a:gd name="connsiteX215" fmla="*/ 1032701 w 1552575"/>
                <a:gd name="connsiteY215" fmla="*/ 82677 h 1733550"/>
                <a:gd name="connsiteX216" fmla="*/ 1054132 w 1552575"/>
                <a:gd name="connsiteY216" fmla="*/ 74581 h 1733550"/>
                <a:gd name="connsiteX217" fmla="*/ 1105948 w 1552575"/>
                <a:gd name="connsiteY217" fmla="*/ 64770 h 1733550"/>
                <a:gd name="connsiteX218" fmla="*/ 1182243 w 1552575"/>
                <a:gd name="connsiteY218" fmla="*/ 77914 h 1733550"/>
                <a:gd name="connsiteX219" fmla="*/ 1241679 w 1552575"/>
                <a:gd name="connsiteY219" fmla="*/ 66770 h 1733550"/>
                <a:gd name="connsiteX220" fmla="*/ 1266158 w 1552575"/>
                <a:gd name="connsiteY220" fmla="*/ 65341 h 1733550"/>
                <a:gd name="connsiteX221" fmla="*/ 1296734 w 1552575"/>
                <a:gd name="connsiteY221" fmla="*/ 58102 h 1733550"/>
                <a:gd name="connsiteX222" fmla="*/ 1297781 w 1552575"/>
                <a:gd name="connsiteY222" fmla="*/ 80677 h 1733550"/>
                <a:gd name="connsiteX223" fmla="*/ 1300544 w 1552575"/>
                <a:gd name="connsiteY223" fmla="*/ 80010 h 1733550"/>
                <a:gd name="connsiteX224" fmla="*/ 1302163 w 1552575"/>
                <a:gd name="connsiteY224" fmla="*/ 84582 h 1733550"/>
                <a:gd name="connsiteX225" fmla="*/ 1299686 w 1552575"/>
                <a:gd name="connsiteY225" fmla="*/ 85344 h 1733550"/>
                <a:gd name="connsiteX226" fmla="*/ 1307306 w 1552575"/>
                <a:gd name="connsiteY226" fmla="*/ 95250 h 1733550"/>
                <a:gd name="connsiteX227" fmla="*/ 1300734 w 1552575"/>
                <a:gd name="connsiteY227" fmla="*/ 101632 h 1733550"/>
                <a:gd name="connsiteX228" fmla="*/ 1307973 w 1552575"/>
                <a:gd name="connsiteY228" fmla="*/ 120015 h 1733550"/>
                <a:gd name="connsiteX229" fmla="*/ 1317117 w 1552575"/>
                <a:gd name="connsiteY229" fmla="*/ 116300 h 1733550"/>
                <a:gd name="connsiteX230" fmla="*/ 1329785 w 1552575"/>
                <a:gd name="connsiteY230" fmla="*/ 172688 h 1733550"/>
                <a:gd name="connsiteX231" fmla="*/ 1323975 w 1552575"/>
                <a:gd name="connsiteY231" fmla="*/ 176689 h 1733550"/>
                <a:gd name="connsiteX232" fmla="*/ 1325594 w 1552575"/>
                <a:gd name="connsiteY232" fmla="*/ 186976 h 1733550"/>
                <a:gd name="connsiteX233" fmla="*/ 1323404 w 1552575"/>
                <a:gd name="connsiteY233" fmla="*/ 187452 h 1733550"/>
                <a:gd name="connsiteX234" fmla="*/ 1322451 w 1552575"/>
                <a:gd name="connsiteY234" fmla="*/ 195453 h 1733550"/>
                <a:gd name="connsiteX235" fmla="*/ 1293971 w 1552575"/>
                <a:gd name="connsiteY235" fmla="*/ 207169 h 1733550"/>
                <a:gd name="connsiteX236" fmla="*/ 1268349 w 1552575"/>
                <a:gd name="connsiteY236" fmla="*/ 211931 h 1733550"/>
                <a:gd name="connsiteX237" fmla="*/ 1268825 w 1552575"/>
                <a:gd name="connsiteY237" fmla="*/ 217170 h 1733550"/>
                <a:gd name="connsiteX238" fmla="*/ 1260539 w 1552575"/>
                <a:gd name="connsiteY238" fmla="*/ 220599 h 1733550"/>
                <a:gd name="connsiteX239" fmla="*/ 1264825 w 1552575"/>
                <a:gd name="connsiteY239" fmla="*/ 230410 h 1733550"/>
                <a:gd name="connsiteX240" fmla="*/ 1268254 w 1552575"/>
                <a:gd name="connsiteY240" fmla="*/ 230600 h 1733550"/>
                <a:gd name="connsiteX241" fmla="*/ 1273969 w 1552575"/>
                <a:gd name="connsiteY241" fmla="*/ 240792 h 1733550"/>
                <a:gd name="connsiteX242" fmla="*/ 1280922 w 1552575"/>
                <a:gd name="connsiteY242" fmla="*/ 237363 h 1733550"/>
                <a:gd name="connsiteX243" fmla="*/ 1279684 w 1552575"/>
                <a:gd name="connsiteY243" fmla="*/ 246793 h 1733550"/>
                <a:gd name="connsiteX244" fmla="*/ 1281779 w 1552575"/>
                <a:gd name="connsiteY244" fmla="*/ 249745 h 1733550"/>
                <a:gd name="connsiteX245" fmla="*/ 1273683 w 1552575"/>
                <a:gd name="connsiteY245" fmla="*/ 255079 h 1733550"/>
                <a:gd name="connsiteX246" fmla="*/ 1276826 w 1552575"/>
                <a:gd name="connsiteY246" fmla="*/ 259366 h 1733550"/>
                <a:gd name="connsiteX247" fmla="*/ 1276255 w 1552575"/>
                <a:gd name="connsiteY247" fmla="*/ 271272 h 1733550"/>
                <a:gd name="connsiteX248" fmla="*/ 1273588 w 1552575"/>
                <a:gd name="connsiteY248" fmla="*/ 272510 h 1733550"/>
                <a:gd name="connsiteX249" fmla="*/ 1279208 w 1552575"/>
                <a:gd name="connsiteY249" fmla="*/ 282988 h 1733550"/>
                <a:gd name="connsiteX250" fmla="*/ 1273493 w 1552575"/>
                <a:gd name="connsiteY250" fmla="*/ 289274 h 1733550"/>
                <a:gd name="connsiteX251" fmla="*/ 1280731 w 1552575"/>
                <a:gd name="connsiteY251" fmla="*/ 316897 h 1733550"/>
                <a:gd name="connsiteX252" fmla="*/ 1278160 w 1552575"/>
                <a:gd name="connsiteY252" fmla="*/ 317754 h 1733550"/>
                <a:gd name="connsiteX253" fmla="*/ 1280731 w 1552575"/>
                <a:gd name="connsiteY253" fmla="*/ 337661 h 1733550"/>
                <a:gd name="connsiteX254" fmla="*/ 1275112 w 1552575"/>
                <a:gd name="connsiteY254" fmla="*/ 338137 h 1733550"/>
                <a:gd name="connsiteX255" fmla="*/ 1276445 w 1552575"/>
                <a:gd name="connsiteY255" fmla="*/ 358426 h 1733550"/>
                <a:gd name="connsiteX256" fmla="*/ 1255967 w 1552575"/>
                <a:gd name="connsiteY256" fmla="*/ 363664 h 1733550"/>
                <a:gd name="connsiteX257" fmla="*/ 1257872 w 1552575"/>
                <a:gd name="connsiteY257" fmla="*/ 369761 h 1733550"/>
                <a:gd name="connsiteX258" fmla="*/ 1236917 w 1552575"/>
                <a:gd name="connsiteY258" fmla="*/ 374237 h 1733550"/>
                <a:gd name="connsiteX259" fmla="*/ 1244727 w 1552575"/>
                <a:gd name="connsiteY259" fmla="*/ 428244 h 1733550"/>
                <a:gd name="connsiteX260" fmla="*/ 1260539 w 1552575"/>
                <a:gd name="connsiteY260" fmla="*/ 479203 h 1733550"/>
                <a:gd name="connsiteX261" fmla="*/ 1263777 w 1552575"/>
                <a:gd name="connsiteY261" fmla="*/ 482822 h 1733550"/>
                <a:gd name="connsiteX262" fmla="*/ 1267873 w 1552575"/>
                <a:gd name="connsiteY262" fmla="*/ 480631 h 1733550"/>
                <a:gd name="connsiteX263" fmla="*/ 1270064 w 1552575"/>
                <a:gd name="connsiteY263" fmla="*/ 484537 h 1733550"/>
                <a:gd name="connsiteX264" fmla="*/ 1282922 w 1552575"/>
                <a:gd name="connsiteY264" fmla="*/ 480917 h 1733550"/>
                <a:gd name="connsiteX265" fmla="*/ 1284732 w 1552575"/>
                <a:gd name="connsiteY265" fmla="*/ 484727 h 1733550"/>
                <a:gd name="connsiteX266" fmla="*/ 1306639 w 1552575"/>
                <a:gd name="connsiteY266" fmla="*/ 479584 h 1733550"/>
                <a:gd name="connsiteX267" fmla="*/ 1307878 w 1552575"/>
                <a:gd name="connsiteY267" fmla="*/ 483108 h 1733550"/>
                <a:gd name="connsiteX268" fmla="*/ 1317308 w 1552575"/>
                <a:gd name="connsiteY268" fmla="*/ 481584 h 1733550"/>
                <a:gd name="connsiteX269" fmla="*/ 1320165 w 1552575"/>
                <a:gd name="connsiteY269" fmla="*/ 486632 h 1733550"/>
                <a:gd name="connsiteX270" fmla="*/ 1323499 w 1552575"/>
                <a:gd name="connsiteY270" fmla="*/ 485870 h 1733550"/>
                <a:gd name="connsiteX271" fmla="*/ 1341692 w 1552575"/>
                <a:gd name="connsiteY271" fmla="*/ 526542 h 1733550"/>
                <a:gd name="connsiteX272" fmla="*/ 1324737 w 1552575"/>
                <a:gd name="connsiteY272" fmla="*/ 538067 h 1733550"/>
                <a:gd name="connsiteX273" fmla="*/ 1308259 w 1552575"/>
                <a:gd name="connsiteY273" fmla="*/ 561213 h 1733550"/>
                <a:gd name="connsiteX274" fmla="*/ 1291304 w 1552575"/>
                <a:gd name="connsiteY274" fmla="*/ 572929 h 1733550"/>
                <a:gd name="connsiteX275" fmla="*/ 1264825 w 1552575"/>
                <a:gd name="connsiteY275" fmla="*/ 583787 h 1733550"/>
                <a:gd name="connsiteX276" fmla="*/ 1275017 w 1552575"/>
                <a:gd name="connsiteY276" fmla="*/ 622649 h 1733550"/>
                <a:gd name="connsiteX277" fmla="*/ 1270921 w 1552575"/>
                <a:gd name="connsiteY277" fmla="*/ 623221 h 1733550"/>
                <a:gd name="connsiteX278" fmla="*/ 1270064 w 1552575"/>
                <a:gd name="connsiteY278" fmla="*/ 638937 h 1733550"/>
                <a:gd name="connsiteX279" fmla="*/ 1291304 w 1552575"/>
                <a:gd name="connsiteY279" fmla="*/ 636461 h 1733550"/>
                <a:gd name="connsiteX280" fmla="*/ 1292638 w 1552575"/>
                <a:gd name="connsiteY280" fmla="*/ 659701 h 1733550"/>
                <a:gd name="connsiteX281" fmla="*/ 1301877 w 1552575"/>
                <a:gd name="connsiteY281" fmla="*/ 661702 h 1733550"/>
                <a:gd name="connsiteX282" fmla="*/ 1305306 w 1552575"/>
                <a:gd name="connsiteY282" fmla="*/ 645033 h 1733550"/>
                <a:gd name="connsiteX283" fmla="*/ 1320832 w 1552575"/>
                <a:gd name="connsiteY283" fmla="*/ 653034 h 1733550"/>
                <a:gd name="connsiteX284" fmla="*/ 1349312 w 1552575"/>
                <a:gd name="connsiteY284" fmla="*/ 654748 h 1733550"/>
                <a:gd name="connsiteX285" fmla="*/ 1356836 w 1552575"/>
                <a:gd name="connsiteY285" fmla="*/ 691039 h 1733550"/>
                <a:gd name="connsiteX286" fmla="*/ 1359980 w 1552575"/>
                <a:gd name="connsiteY286" fmla="*/ 723709 h 1733550"/>
                <a:gd name="connsiteX287" fmla="*/ 1366171 w 1552575"/>
                <a:gd name="connsiteY287" fmla="*/ 722757 h 1733550"/>
                <a:gd name="connsiteX288" fmla="*/ 1369695 w 1552575"/>
                <a:gd name="connsiteY288" fmla="*/ 737997 h 1733550"/>
                <a:gd name="connsiteX289" fmla="*/ 1401699 w 1552575"/>
                <a:gd name="connsiteY289" fmla="*/ 737045 h 1733550"/>
                <a:gd name="connsiteX290" fmla="*/ 1415225 w 1552575"/>
                <a:gd name="connsiteY290" fmla="*/ 732187 h 1733550"/>
                <a:gd name="connsiteX291" fmla="*/ 1416748 w 1552575"/>
                <a:gd name="connsiteY291" fmla="*/ 739045 h 1733550"/>
                <a:gd name="connsiteX292" fmla="*/ 1446086 w 1552575"/>
                <a:gd name="connsiteY292" fmla="*/ 728377 h 1733550"/>
                <a:gd name="connsiteX293" fmla="*/ 1444085 w 1552575"/>
                <a:gd name="connsiteY293" fmla="*/ 719995 h 1733550"/>
                <a:gd name="connsiteX294" fmla="*/ 1447895 w 1552575"/>
                <a:gd name="connsiteY294" fmla="*/ 718947 h 1733550"/>
                <a:gd name="connsiteX295" fmla="*/ 1447229 w 1552575"/>
                <a:gd name="connsiteY295" fmla="*/ 715613 h 1733550"/>
                <a:gd name="connsiteX296" fmla="*/ 1472946 w 1552575"/>
                <a:gd name="connsiteY296" fmla="*/ 710374 h 1733550"/>
                <a:gd name="connsiteX297" fmla="*/ 1481804 w 1552575"/>
                <a:gd name="connsiteY297" fmla="*/ 719042 h 1733550"/>
                <a:gd name="connsiteX298" fmla="*/ 1482947 w 1552575"/>
                <a:gd name="connsiteY298" fmla="*/ 725233 h 1733550"/>
                <a:gd name="connsiteX299" fmla="*/ 1494187 w 1552575"/>
                <a:gd name="connsiteY299" fmla="*/ 726091 h 1733550"/>
                <a:gd name="connsiteX300" fmla="*/ 1494472 w 1552575"/>
                <a:gd name="connsiteY300" fmla="*/ 729996 h 1733550"/>
                <a:gd name="connsiteX301" fmla="*/ 1497997 w 1552575"/>
                <a:gd name="connsiteY301" fmla="*/ 730091 h 1733550"/>
                <a:gd name="connsiteX302" fmla="*/ 1497902 w 1552575"/>
                <a:gd name="connsiteY302" fmla="*/ 732091 h 1733550"/>
                <a:gd name="connsiteX303" fmla="*/ 1506855 w 1552575"/>
                <a:gd name="connsiteY303" fmla="*/ 731329 h 1733550"/>
                <a:gd name="connsiteX304" fmla="*/ 1513046 w 1552575"/>
                <a:gd name="connsiteY304" fmla="*/ 750094 h 1733550"/>
                <a:gd name="connsiteX305" fmla="*/ 1518380 w 1552575"/>
                <a:gd name="connsiteY305" fmla="*/ 748474 h 1733550"/>
                <a:gd name="connsiteX306" fmla="*/ 1520190 w 1552575"/>
                <a:gd name="connsiteY306" fmla="*/ 754475 h 1733550"/>
                <a:gd name="connsiteX307" fmla="*/ 1524000 w 1552575"/>
                <a:gd name="connsiteY307" fmla="*/ 753523 h 1733550"/>
                <a:gd name="connsiteX308" fmla="*/ 1526286 w 1552575"/>
                <a:gd name="connsiteY308" fmla="*/ 759619 h 1733550"/>
                <a:gd name="connsiteX309" fmla="*/ 1522000 w 1552575"/>
                <a:gd name="connsiteY309" fmla="*/ 763524 h 1733550"/>
                <a:gd name="connsiteX310" fmla="*/ 1522952 w 1552575"/>
                <a:gd name="connsiteY310" fmla="*/ 766286 h 1733550"/>
                <a:gd name="connsiteX311" fmla="*/ 1530382 w 1552575"/>
                <a:gd name="connsiteY311" fmla="*/ 763810 h 1733550"/>
                <a:gd name="connsiteX312" fmla="*/ 1536192 w 1552575"/>
                <a:gd name="connsiteY312" fmla="*/ 786289 h 1733550"/>
                <a:gd name="connsiteX313" fmla="*/ 1538954 w 1552575"/>
                <a:gd name="connsiteY313" fmla="*/ 785813 h 1733550"/>
                <a:gd name="connsiteX314" fmla="*/ 1542574 w 1552575"/>
                <a:gd name="connsiteY314" fmla="*/ 803148 h 1733550"/>
                <a:gd name="connsiteX315" fmla="*/ 1541336 w 1552575"/>
                <a:gd name="connsiteY315" fmla="*/ 811911 h 1733550"/>
                <a:gd name="connsiteX316" fmla="*/ 1545527 w 1552575"/>
                <a:gd name="connsiteY316" fmla="*/ 811721 h 1733550"/>
                <a:gd name="connsiteX317" fmla="*/ 1547336 w 1552575"/>
                <a:gd name="connsiteY317" fmla="*/ 818864 h 1733550"/>
                <a:gd name="connsiteX318" fmla="*/ 1536097 w 1552575"/>
                <a:gd name="connsiteY318" fmla="*/ 829246 h 1733550"/>
                <a:gd name="connsiteX319" fmla="*/ 1521714 w 1552575"/>
                <a:gd name="connsiteY319" fmla="*/ 836009 h 1733550"/>
                <a:gd name="connsiteX320" fmla="*/ 1522762 w 1552575"/>
                <a:gd name="connsiteY320" fmla="*/ 838200 h 1733550"/>
                <a:gd name="connsiteX321" fmla="*/ 1501521 w 1552575"/>
                <a:gd name="connsiteY321" fmla="*/ 854107 h 1733550"/>
                <a:gd name="connsiteX322" fmla="*/ 1489234 w 1552575"/>
                <a:gd name="connsiteY322" fmla="*/ 857821 h 1733550"/>
                <a:gd name="connsiteX323" fmla="*/ 1485614 w 1552575"/>
                <a:gd name="connsiteY323" fmla="*/ 860012 h 1733550"/>
                <a:gd name="connsiteX324" fmla="*/ 1486281 w 1552575"/>
                <a:gd name="connsiteY324" fmla="*/ 863251 h 1733550"/>
                <a:gd name="connsiteX325" fmla="*/ 1459325 w 1552575"/>
                <a:gd name="connsiteY325" fmla="*/ 872776 h 1733550"/>
                <a:gd name="connsiteX326" fmla="*/ 1461992 w 1552575"/>
                <a:gd name="connsiteY326" fmla="*/ 897064 h 1733550"/>
                <a:gd name="connsiteX327" fmla="*/ 1464088 w 1552575"/>
                <a:gd name="connsiteY327" fmla="*/ 896588 h 1733550"/>
                <a:gd name="connsiteX328" fmla="*/ 1465136 w 1552575"/>
                <a:gd name="connsiteY328" fmla="*/ 905256 h 1733550"/>
                <a:gd name="connsiteX329" fmla="*/ 1468469 w 1552575"/>
                <a:gd name="connsiteY329" fmla="*/ 905542 h 1733550"/>
                <a:gd name="connsiteX330" fmla="*/ 1472851 w 1552575"/>
                <a:gd name="connsiteY330" fmla="*/ 936688 h 1733550"/>
                <a:gd name="connsiteX331" fmla="*/ 1469898 w 1552575"/>
                <a:gd name="connsiteY331" fmla="*/ 937165 h 1733550"/>
                <a:gd name="connsiteX332" fmla="*/ 1471708 w 1552575"/>
                <a:gd name="connsiteY332" fmla="*/ 945166 h 1733550"/>
                <a:gd name="connsiteX333" fmla="*/ 1462754 w 1552575"/>
                <a:gd name="connsiteY333" fmla="*/ 946595 h 1733550"/>
                <a:gd name="connsiteX334" fmla="*/ 1440180 w 1552575"/>
                <a:gd name="connsiteY334" fmla="*/ 944499 h 1733550"/>
                <a:gd name="connsiteX335" fmla="*/ 1441609 w 1552575"/>
                <a:gd name="connsiteY335" fmla="*/ 932974 h 1733550"/>
                <a:gd name="connsiteX336" fmla="*/ 1433608 w 1552575"/>
                <a:gd name="connsiteY336" fmla="*/ 934783 h 1733550"/>
                <a:gd name="connsiteX337" fmla="*/ 1432560 w 1552575"/>
                <a:gd name="connsiteY337" fmla="*/ 937355 h 1733550"/>
                <a:gd name="connsiteX338" fmla="*/ 1413986 w 1552575"/>
                <a:gd name="connsiteY338" fmla="*/ 936879 h 1733550"/>
                <a:gd name="connsiteX339" fmla="*/ 1409986 w 1552575"/>
                <a:gd name="connsiteY339" fmla="*/ 926306 h 1733550"/>
                <a:gd name="connsiteX340" fmla="*/ 1401604 w 1552575"/>
                <a:gd name="connsiteY340" fmla="*/ 929449 h 1733550"/>
                <a:gd name="connsiteX341" fmla="*/ 1397508 w 1552575"/>
                <a:gd name="connsiteY341" fmla="*/ 919448 h 1733550"/>
                <a:gd name="connsiteX342" fmla="*/ 1389412 w 1552575"/>
                <a:gd name="connsiteY342" fmla="*/ 922496 h 1733550"/>
                <a:gd name="connsiteX343" fmla="*/ 1383221 w 1552575"/>
                <a:gd name="connsiteY343" fmla="*/ 912400 h 1733550"/>
                <a:gd name="connsiteX344" fmla="*/ 1379125 w 1552575"/>
                <a:gd name="connsiteY344" fmla="*/ 922211 h 1733550"/>
                <a:gd name="connsiteX345" fmla="*/ 1366552 w 1552575"/>
                <a:gd name="connsiteY345" fmla="*/ 938022 h 1733550"/>
                <a:gd name="connsiteX346" fmla="*/ 1369695 w 1552575"/>
                <a:gd name="connsiteY346" fmla="*/ 946213 h 1733550"/>
                <a:gd name="connsiteX347" fmla="*/ 1359027 w 1552575"/>
                <a:gd name="connsiteY347" fmla="*/ 959548 h 1733550"/>
                <a:gd name="connsiteX348" fmla="*/ 1354741 w 1552575"/>
                <a:gd name="connsiteY348" fmla="*/ 962787 h 1733550"/>
                <a:gd name="connsiteX349" fmla="*/ 1348454 w 1552575"/>
                <a:gd name="connsiteY349" fmla="*/ 954596 h 1733550"/>
                <a:gd name="connsiteX350" fmla="*/ 1338358 w 1552575"/>
                <a:gd name="connsiteY350" fmla="*/ 953929 h 1733550"/>
                <a:gd name="connsiteX351" fmla="*/ 1336453 w 1552575"/>
                <a:gd name="connsiteY351" fmla="*/ 978789 h 1733550"/>
                <a:gd name="connsiteX352" fmla="*/ 1339310 w 1552575"/>
                <a:gd name="connsiteY352" fmla="*/ 979265 h 1733550"/>
                <a:gd name="connsiteX353" fmla="*/ 1337501 w 1552575"/>
                <a:gd name="connsiteY353" fmla="*/ 982313 h 1733550"/>
                <a:gd name="connsiteX354" fmla="*/ 1314545 w 1552575"/>
                <a:gd name="connsiteY354" fmla="*/ 997839 h 1733550"/>
                <a:gd name="connsiteX355" fmla="*/ 1308640 w 1552575"/>
                <a:gd name="connsiteY355" fmla="*/ 1013460 h 1733550"/>
                <a:gd name="connsiteX356" fmla="*/ 1304068 w 1552575"/>
                <a:gd name="connsiteY356" fmla="*/ 1015270 h 1733550"/>
                <a:gd name="connsiteX357" fmla="*/ 1294447 w 1552575"/>
                <a:gd name="connsiteY357" fmla="*/ 1030510 h 1733550"/>
                <a:gd name="connsiteX358" fmla="*/ 1292447 w 1552575"/>
                <a:gd name="connsiteY358" fmla="*/ 1035558 h 1733550"/>
                <a:gd name="connsiteX359" fmla="*/ 1295876 w 1552575"/>
                <a:gd name="connsiteY359" fmla="*/ 1039558 h 1733550"/>
                <a:gd name="connsiteX360" fmla="*/ 1290352 w 1552575"/>
                <a:gd name="connsiteY360" fmla="*/ 1054227 h 1733550"/>
                <a:gd name="connsiteX361" fmla="*/ 1287685 w 1552575"/>
                <a:gd name="connsiteY361" fmla="*/ 1072515 h 1733550"/>
                <a:gd name="connsiteX362" fmla="*/ 1281017 w 1552575"/>
                <a:gd name="connsiteY362" fmla="*/ 1072039 h 1733550"/>
                <a:gd name="connsiteX363" fmla="*/ 1283303 w 1552575"/>
                <a:gd name="connsiteY363" fmla="*/ 1078039 h 1733550"/>
                <a:gd name="connsiteX364" fmla="*/ 1279112 w 1552575"/>
                <a:gd name="connsiteY364" fmla="*/ 1097566 h 1733550"/>
                <a:gd name="connsiteX365" fmla="*/ 1284256 w 1552575"/>
                <a:gd name="connsiteY365" fmla="*/ 1108139 h 1733550"/>
                <a:gd name="connsiteX366" fmla="*/ 1252823 w 1552575"/>
                <a:gd name="connsiteY366" fmla="*/ 1094899 h 1733550"/>
                <a:gd name="connsiteX367" fmla="*/ 1247585 w 1552575"/>
                <a:gd name="connsiteY367" fmla="*/ 1105662 h 1733550"/>
                <a:gd name="connsiteX368" fmla="*/ 1235107 w 1552575"/>
                <a:gd name="connsiteY368" fmla="*/ 1100899 h 1733550"/>
                <a:gd name="connsiteX369" fmla="*/ 1231297 w 1552575"/>
                <a:gd name="connsiteY369" fmla="*/ 1110520 h 1733550"/>
                <a:gd name="connsiteX370" fmla="*/ 1215580 w 1552575"/>
                <a:gd name="connsiteY370" fmla="*/ 1122902 h 1733550"/>
                <a:gd name="connsiteX371" fmla="*/ 1209389 w 1552575"/>
                <a:gd name="connsiteY371" fmla="*/ 1137666 h 1733550"/>
                <a:gd name="connsiteX372" fmla="*/ 1209199 w 1552575"/>
                <a:gd name="connsiteY372" fmla="*/ 1141095 h 1733550"/>
                <a:gd name="connsiteX373" fmla="*/ 1212723 w 1552575"/>
                <a:gd name="connsiteY373" fmla="*/ 1141095 h 1733550"/>
                <a:gd name="connsiteX374" fmla="*/ 1211104 w 1552575"/>
                <a:gd name="connsiteY374" fmla="*/ 1149667 h 1733550"/>
                <a:gd name="connsiteX375" fmla="*/ 1208342 w 1552575"/>
                <a:gd name="connsiteY375" fmla="*/ 1149763 h 1733550"/>
                <a:gd name="connsiteX376" fmla="*/ 1207580 w 1552575"/>
                <a:gd name="connsiteY376" fmla="*/ 1153382 h 1733550"/>
                <a:gd name="connsiteX377" fmla="*/ 1192149 w 1552575"/>
                <a:gd name="connsiteY377" fmla="*/ 1149572 h 1733550"/>
                <a:gd name="connsiteX378" fmla="*/ 1187577 w 1552575"/>
                <a:gd name="connsiteY378" fmla="*/ 1164812 h 1733550"/>
                <a:gd name="connsiteX379" fmla="*/ 1161860 w 1552575"/>
                <a:gd name="connsiteY379" fmla="*/ 1164050 h 1733550"/>
                <a:gd name="connsiteX380" fmla="*/ 1160812 w 1552575"/>
                <a:gd name="connsiteY380" fmla="*/ 1177195 h 1733550"/>
                <a:gd name="connsiteX381" fmla="*/ 1214247 w 1552575"/>
                <a:gd name="connsiteY381" fmla="*/ 1181767 h 1733550"/>
                <a:gd name="connsiteX382" fmla="*/ 1235393 w 1552575"/>
                <a:gd name="connsiteY382" fmla="*/ 1187482 h 1733550"/>
                <a:gd name="connsiteX383" fmla="*/ 1234916 w 1552575"/>
                <a:gd name="connsiteY383" fmla="*/ 1189863 h 1733550"/>
                <a:gd name="connsiteX384" fmla="*/ 1263491 w 1552575"/>
                <a:gd name="connsiteY384" fmla="*/ 1187387 h 1733550"/>
                <a:gd name="connsiteX385" fmla="*/ 1266158 w 1552575"/>
                <a:gd name="connsiteY385" fmla="*/ 1191101 h 1733550"/>
                <a:gd name="connsiteX386" fmla="*/ 1260253 w 1552575"/>
                <a:gd name="connsiteY386" fmla="*/ 1195578 h 1733550"/>
                <a:gd name="connsiteX387" fmla="*/ 1268921 w 1552575"/>
                <a:gd name="connsiteY387" fmla="*/ 1197769 h 1733550"/>
                <a:gd name="connsiteX388" fmla="*/ 1268539 w 1552575"/>
                <a:gd name="connsiteY388" fmla="*/ 1206627 h 1733550"/>
                <a:gd name="connsiteX389" fmla="*/ 1258253 w 1552575"/>
                <a:gd name="connsiteY389" fmla="*/ 1219009 h 1733550"/>
                <a:gd name="connsiteX390" fmla="*/ 1255871 w 1552575"/>
                <a:gd name="connsiteY390" fmla="*/ 1239774 h 1733550"/>
                <a:gd name="connsiteX391" fmla="*/ 1249680 w 1552575"/>
                <a:gd name="connsiteY391" fmla="*/ 1252823 h 1733550"/>
                <a:gd name="connsiteX392" fmla="*/ 1232059 w 1552575"/>
                <a:gd name="connsiteY392" fmla="*/ 1254823 h 1733550"/>
                <a:gd name="connsiteX393" fmla="*/ 1223201 w 1552575"/>
                <a:gd name="connsiteY393" fmla="*/ 1260157 h 1733550"/>
                <a:gd name="connsiteX394" fmla="*/ 1209199 w 1552575"/>
                <a:gd name="connsiteY394" fmla="*/ 1263110 h 1733550"/>
                <a:gd name="connsiteX395" fmla="*/ 1171099 w 1552575"/>
                <a:gd name="connsiteY395" fmla="*/ 1255966 h 1733550"/>
                <a:gd name="connsiteX396" fmla="*/ 1157002 w 1552575"/>
                <a:gd name="connsiteY396" fmla="*/ 1255966 h 1733550"/>
                <a:gd name="connsiteX397" fmla="*/ 1159383 w 1552575"/>
                <a:gd name="connsiteY397" fmla="*/ 1258443 h 1733550"/>
                <a:gd name="connsiteX398" fmla="*/ 1159097 w 1552575"/>
                <a:gd name="connsiteY398" fmla="*/ 1269587 h 1733550"/>
                <a:gd name="connsiteX399" fmla="*/ 1164812 w 1552575"/>
                <a:gd name="connsiteY399" fmla="*/ 1276255 h 1733550"/>
                <a:gd name="connsiteX400" fmla="*/ 1166051 w 1552575"/>
                <a:gd name="connsiteY400" fmla="*/ 1296067 h 1733550"/>
                <a:gd name="connsiteX401" fmla="*/ 1195578 w 1552575"/>
                <a:gd name="connsiteY401" fmla="*/ 1297305 h 1733550"/>
                <a:gd name="connsiteX402" fmla="*/ 1191006 w 1552575"/>
                <a:gd name="connsiteY402" fmla="*/ 1288066 h 1733550"/>
                <a:gd name="connsiteX403" fmla="*/ 1198150 w 1552575"/>
                <a:gd name="connsiteY403" fmla="*/ 1295590 h 1733550"/>
                <a:gd name="connsiteX404" fmla="*/ 1201674 w 1552575"/>
                <a:gd name="connsiteY404" fmla="*/ 1295686 h 1733550"/>
                <a:gd name="connsiteX405" fmla="*/ 1203293 w 1552575"/>
                <a:gd name="connsiteY405" fmla="*/ 1305020 h 1733550"/>
                <a:gd name="connsiteX406" fmla="*/ 1207675 w 1552575"/>
                <a:gd name="connsiteY406" fmla="*/ 1302734 h 1733550"/>
                <a:gd name="connsiteX407" fmla="*/ 1213295 w 1552575"/>
                <a:gd name="connsiteY407" fmla="*/ 1311783 h 1733550"/>
                <a:gd name="connsiteX408" fmla="*/ 1213295 w 1552575"/>
                <a:gd name="connsiteY408" fmla="*/ 1325880 h 1733550"/>
                <a:gd name="connsiteX409" fmla="*/ 1210723 w 1552575"/>
                <a:gd name="connsiteY409" fmla="*/ 1331881 h 1733550"/>
                <a:gd name="connsiteX410" fmla="*/ 1205960 w 1552575"/>
                <a:gd name="connsiteY410" fmla="*/ 1332738 h 1733550"/>
                <a:gd name="connsiteX411" fmla="*/ 1207961 w 1552575"/>
                <a:gd name="connsiteY411" fmla="*/ 1344073 h 1733550"/>
                <a:gd name="connsiteX412" fmla="*/ 1200436 w 1552575"/>
                <a:gd name="connsiteY412" fmla="*/ 1345025 h 1733550"/>
                <a:gd name="connsiteX413" fmla="*/ 1200150 w 1552575"/>
                <a:gd name="connsiteY413" fmla="*/ 1350740 h 1733550"/>
                <a:gd name="connsiteX414" fmla="*/ 1194149 w 1552575"/>
                <a:gd name="connsiteY414" fmla="*/ 1349407 h 1733550"/>
                <a:gd name="connsiteX415" fmla="*/ 1193102 w 1552575"/>
                <a:gd name="connsiteY415" fmla="*/ 1357979 h 1733550"/>
                <a:gd name="connsiteX416" fmla="*/ 1188530 w 1552575"/>
                <a:gd name="connsiteY416" fmla="*/ 1356836 h 1733550"/>
                <a:gd name="connsiteX417" fmla="*/ 1182053 w 1552575"/>
                <a:gd name="connsiteY417" fmla="*/ 1363504 h 1733550"/>
                <a:gd name="connsiteX418" fmla="*/ 1188053 w 1552575"/>
                <a:gd name="connsiteY418" fmla="*/ 1369409 h 1733550"/>
                <a:gd name="connsiteX419" fmla="*/ 1179386 w 1552575"/>
                <a:gd name="connsiteY419" fmla="*/ 1378363 h 1733550"/>
                <a:gd name="connsiteX420" fmla="*/ 1177195 w 1552575"/>
                <a:gd name="connsiteY420" fmla="*/ 1377220 h 1733550"/>
                <a:gd name="connsiteX421" fmla="*/ 1181767 w 1552575"/>
                <a:gd name="connsiteY421" fmla="*/ 1384268 h 1733550"/>
                <a:gd name="connsiteX422" fmla="*/ 1175766 w 1552575"/>
                <a:gd name="connsiteY422" fmla="*/ 1387888 h 1733550"/>
                <a:gd name="connsiteX423" fmla="*/ 1181481 w 1552575"/>
                <a:gd name="connsiteY423" fmla="*/ 1396460 h 1733550"/>
                <a:gd name="connsiteX424" fmla="*/ 1177195 w 1552575"/>
                <a:gd name="connsiteY424" fmla="*/ 1397032 h 1733550"/>
                <a:gd name="connsiteX425" fmla="*/ 1175290 w 1552575"/>
                <a:gd name="connsiteY425" fmla="*/ 1400080 h 1733550"/>
                <a:gd name="connsiteX426" fmla="*/ 1188339 w 1552575"/>
                <a:gd name="connsiteY426" fmla="*/ 1412462 h 1733550"/>
                <a:gd name="connsiteX427" fmla="*/ 1182434 w 1552575"/>
                <a:gd name="connsiteY427" fmla="*/ 1417320 h 1733550"/>
                <a:gd name="connsiteX428" fmla="*/ 1187482 w 1552575"/>
                <a:gd name="connsiteY428" fmla="*/ 1424464 h 1733550"/>
                <a:gd name="connsiteX429" fmla="*/ 1183958 w 1552575"/>
                <a:gd name="connsiteY429" fmla="*/ 1426273 h 1733550"/>
                <a:gd name="connsiteX430" fmla="*/ 1179671 w 1552575"/>
                <a:gd name="connsiteY430" fmla="*/ 1419511 h 1733550"/>
                <a:gd name="connsiteX431" fmla="*/ 1170718 w 1552575"/>
                <a:gd name="connsiteY431" fmla="*/ 1426464 h 1733550"/>
                <a:gd name="connsiteX432" fmla="*/ 1180814 w 1552575"/>
                <a:gd name="connsiteY432" fmla="*/ 1440275 h 1733550"/>
                <a:gd name="connsiteX433" fmla="*/ 1156335 w 1552575"/>
                <a:gd name="connsiteY433" fmla="*/ 1461802 h 1733550"/>
                <a:gd name="connsiteX434" fmla="*/ 1159859 w 1552575"/>
                <a:gd name="connsiteY434" fmla="*/ 1466279 h 1733550"/>
                <a:gd name="connsiteX435" fmla="*/ 1152620 w 1552575"/>
                <a:gd name="connsiteY435" fmla="*/ 1473708 h 1733550"/>
                <a:gd name="connsiteX436" fmla="*/ 1154049 w 1552575"/>
                <a:gd name="connsiteY436" fmla="*/ 1475708 h 1733550"/>
                <a:gd name="connsiteX437" fmla="*/ 1143095 w 1552575"/>
                <a:gd name="connsiteY437" fmla="*/ 1481614 h 1733550"/>
                <a:gd name="connsiteX438" fmla="*/ 1149382 w 1552575"/>
                <a:gd name="connsiteY438" fmla="*/ 1484376 h 1733550"/>
                <a:gd name="connsiteX439" fmla="*/ 1146334 w 1552575"/>
                <a:gd name="connsiteY439" fmla="*/ 1487805 h 1733550"/>
                <a:gd name="connsiteX440" fmla="*/ 1132237 w 1552575"/>
                <a:gd name="connsiteY440" fmla="*/ 1488091 h 1733550"/>
                <a:gd name="connsiteX441" fmla="*/ 1129665 w 1552575"/>
                <a:gd name="connsiteY441" fmla="*/ 1498949 h 1733550"/>
                <a:gd name="connsiteX442" fmla="*/ 1125760 w 1552575"/>
                <a:gd name="connsiteY442" fmla="*/ 1494187 h 1733550"/>
                <a:gd name="connsiteX443" fmla="*/ 1124617 w 1552575"/>
                <a:gd name="connsiteY443" fmla="*/ 1496758 h 1733550"/>
                <a:gd name="connsiteX444" fmla="*/ 1121473 w 1552575"/>
                <a:gd name="connsiteY444" fmla="*/ 1496187 h 1733550"/>
                <a:gd name="connsiteX445" fmla="*/ 1120140 w 1552575"/>
                <a:gd name="connsiteY445" fmla="*/ 1502283 h 1733550"/>
                <a:gd name="connsiteX446" fmla="*/ 1112044 w 1552575"/>
                <a:gd name="connsiteY446" fmla="*/ 1501045 h 1733550"/>
                <a:gd name="connsiteX447" fmla="*/ 1108805 w 1552575"/>
                <a:gd name="connsiteY447" fmla="*/ 1494568 h 1733550"/>
                <a:gd name="connsiteX448" fmla="*/ 1106614 w 1552575"/>
                <a:gd name="connsiteY448" fmla="*/ 1497806 h 1733550"/>
                <a:gd name="connsiteX449" fmla="*/ 1104233 w 1552575"/>
                <a:gd name="connsiteY449" fmla="*/ 1495711 h 1733550"/>
                <a:gd name="connsiteX450" fmla="*/ 1095947 w 1552575"/>
                <a:gd name="connsiteY450" fmla="*/ 1496568 h 1733550"/>
                <a:gd name="connsiteX451" fmla="*/ 1092232 w 1552575"/>
                <a:gd name="connsiteY451" fmla="*/ 1492663 h 1733550"/>
                <a:gd name="connsiteX452" fmla="*/ 1083278 w 1552575"/>
                <a:gd name="connsiteY452" fmla="*/ 1496663 h 1733550"/>
                <a:gd name="connsiteX453" fmla="*/ 1083088 w 1552575"/>
                <a:gd name="connsiteY453" fmla="*/ 1494472 h 1733550"/>
                <a:gd name="connsiteX454" fmla="*/ 1063847 w 1552575"/>
                <a:gd name="connsiteY454" fmla="*/ 1489043 h 1733550"/>
                <a:gd name="connsiteX455" fmla="*/ 1059180 w 1552575"/>
                <a:gd name="connsiteY455" fmla="*/ 1491234 h 1733550"/>
                <a:gd name="connsiteX456" fmla="*/ 1051941 w 1552575"/>
                <a:gd name="connsiteY456" fmla="*/ 1489043 h 1733550"/>
                <a:gd name="connsiteX457" fmla="*/ 1048988 w 1552575"/>
                <a:gd name="connsiteY457" fmla="*/ 1489234 h 1733550"/>
                <a:gd name="connsiteX458" fmla="*/ 1048036 w 1552575"/>
                <a:gd name="connsiteY458" fmla="*/ 1493615 h 1733550"/>
                <a:gd name="connsiteX459" fmla="*/ 1044702 w 1552575"/>
                <a:gd name="connsiteY459" fmla="*/ 1491520 h 1733550"/>
                <a:gd name="connsiteX460" fmla="*/ 1037463 w 1552575"/>
                <a:gd name="connsiteY460" fmla="*/ 1496949 h 1733550"/>
                <a:gd name="connsiteX461" fmla="*/ 1041845 w 1552575"/>
                <a:gd name="connsiteY461" fmla="*/ 1502569 h 1733550"/>
                <a:gd name="connsiteX462" fmla="*/ 1039654 w 1552575"/>
                <a:gd name="connsiteY462" fmla="*/ 1503997 h 1733550"/>
                <a:gd name="connsiteX463" fmla="*/ 1036892 w 1552575"/>
                <a:gd name="connsiteY463" fmla="*/ 1499711 h 1733550"/>
                <a:gd name="connsiteX464" fmla="*/ 1032796 w 1552575"/>
                <a:gd name="connsiteY464" fmla="*/ 1499045 h 1733550"/>
                <a:gd name="connsiteX465" fmla="*/ 1033081 w 1552575"/>
                <a:gd name="connsiteY465" fmla="*/ 1501902 h 1733550"/>
                <a:gd name="connsiteX466" fmla="*/ 1029843 w 1552575"/>
                <a:gd name="connsiteY466" fmla="*/ 1500188 h 1733550"/>
                <a:gd name="connsiteX467" fmla="*/ 1026986 w 1552575"/>
                <a:gd name="connsiteY467" fmla="*/ 1504093 h 1733550"/>
                <a:gd name="connsiteX468" fmla="*/ 1012412 w 1552575"/>
                <a:gd name="connsiteY468" fmla="*/ 1544764 h 1733550"/>
                <a:gd name="connsiteX469" fmla="*/ 1014889 w 1552575"/>
                <a:gd name="connsiteY469" fmla="*/ 1556956 h 1733550"/>
                <a:gd name="connsiteX470" fmla="*/ 1006412 w 1552575"/>
                <a:gd name="connsiteY470" fmla="*/ 1558385 h 1733550"/>
                <a:gd name="connsiteX471" fmla="*/ 1000792 w 1552575"/>
                <a:gd name="connsiteY471" fmla="*/ 1593342 h 1733550"/>
                <a:gd name="connsiteX472" fmla="*/ 994600 w 1552575"/>
                <a:gd name="connsiteY472" fmla="*/ 1603153 h 1733550"/>
                <a:gd name="connsiteX473" fmla="*/ 1002030 w 1552575"/>
                <a:gd name="connsiteY473" fmla="*/ 1617631 h 1733550"/>
                <a:gd name="connsiteX474" fmla="*/ 1004221 w 1552575"/>
                <a:gd name="connsiteY474" fmla="*/ 1631251 h 1733550"/>
                <a:gd name="connsiteX475" fmla="*/ 1002697 w 1552575"/>
                <a:gd name="connsiteY475" fmla="*/ 1636966 h 1733550"/>
                <a:gd name="connsiteX476" fmla="*/ 987552 w 1552575"/>
                <a:gd name="connsiteY476" fmla="*/ 1647444 h 1733550"/>
                <a:gd name="connsiteX477" fmla="*/ 989838 w 1552575"/>
                <a:gd name="connsiteY477" fmla="*/ 1649825 h 1733550"/>
                <a:gd name="connsiteX478" fmla="*/ 998315 w 1552575"/>
                <a:gd name="connsiteY478" fmla="*/ 1647920 h 1733550"/>
                <a:gd name="connsiteX479" fmla="*/ 982694 w 1552575"/>
                <a:gd name="connsiteY479" fmla="*/ 1690021 h 1733550"/>
                <a:gd name="connsiteX480" fmla="*/ 986695 w 1552575"/>
                <a:gd name="connsiteY480" fmla="*/ 1713262 h 1733550"/>
                <a:gd name="connsiteX481" fmla="*/ 982313 w 1552575"/>
                <a:gd name="connsiteY481" fmla="*/ 1716310 h 1733550"/>
                <a:gd name="connsiteX482" fmla="*/ 957548 w 1552575"/>
                <a:gd name="connsiteY482" fmla="*/ 1684687 h 1733550"/>
                <a:gd name="connsiteX483" fmla="*/ 945928 w 1552575"/>
                <a:gd name="connsiteY483" fmla="*/ 1679734 h 1733550"/>
                <a:gd name="connsiteX484" fmla="*/ 948785 w 1552575"/>
                <a:gd name="connsiteY484" fmla="*/ 1672685 h 1733550"/>
                <a:gd name="connsiteX485" fmla="*/ 946309 w 1552575"/>
                <a:gd name="connsiteY485" fmla="*/ 1667161 h 1733550"/>
                <a:gd name="connsiteX486" fmla="*/ 932212 w 1552575"/>
                <a:gd name="connsiteY486" fmla="*/ 1669828 h 1733550"/>
                <a:gd name="connsiteX487" fmla="*/ 921734 w 1552575"/>
                <a:gd name="connsiteY487" fmla="*/ 1665827 h 1733550"/>
                <a:gd name="connsiteX488" fmla="*/ 919067 w 1552575"/>
                <a:gd name="connsiteY488" fmla="*/ 1661827 h 1733550"/>
                <a:gd name="connsiteX489" fmla="*/ 921163 w 1552575"/>
                <a:gd name="connsiteY489" fmla="*/ 1656016 h 1733550"/>
                <a:gd name="connsiteX490" fmla="*/ 916972 w 1552575"/>
                <a:gd name="connsiteY490" fmla="*/ 1655350 h 1733550"/>
                <a:gd name="connsiteX491" fmla="*/ 913162 w 1552575"/>
                <a:gd name="connsiteY491" fmla="*/ 1646396 h 1733550"/>
                <a:gd name="connsiteX492" fmla="*/ 908114 w 1552575"/>
                <a:gd name="connsiteY492" fmla="*/ 1642015 h 1733550"/>
                <a:gd name="connsiteX493" fmla="*/ 905732 w 1552575"/>
                <a:gd name="connsiteY493" fmla="*/ 1632966 h 1733550"/>
                <a:gd name="connsiteX494" fmla="*/ 901732 w 1552575"/>
                <a:gd name="connsiteY494" fmla="*/ 1630871 h 1733550"/>
                <a:gd name="connsiteX495" fmla="*/ 891540 w 1552575"/>
                <a:gd name="connsiteY495" fmla="*/ 1641443 h 1733550"/>
                <a:gd name="connsiteX496" fmla="*/ 876491 w 1552575"/>
                <a:gd name="connsiteY496" fmla="*/ 1673352 h 1733550"/>
                <a:gd name="connsiteX497" fmla="*/ 879253 w 1552575"/>
                <a:gd name="connsiteY497" fmla="*/ 1672780 h 1733550"/>
                <a:gd name="connsiteX498" fmla="*/ 863156 w 1552575"/>
                <a:gd name="connsiteY498" fmla="*/ 1695164 h 1733550"/>
                <a:gd name="connsiteX499" fmla="*/ 865251 w 1552575"/>
                <a:gd name="connsiteY499" fmla="*/ 1708595 h 1733550"/>
                <a:gd name="connsiteX500" fmla="*/ 863346 w 1552575"/>
                <a:gd name="connsiteY500" fmla="*/ 1714976 h 1733550"/>
                <a:gd name="connsiteX501" fmla="*/ 852773 w 1552575"/>
                <a:gd name="connsiteY501" fmla="*/ 1726597 h 1733550"/>
                <a:gd name="connsiteX502" fmla="*/ 834390 w 1552575"/>
                <a:gd name="connsiteY502" fmla="*/ 1730883 h 1733550"/>
                <a:gd name="connsiteX503" fmla="*/ 799529 w 1552575"/>
                <a:gd name="connsiteY503" fmla="*/ 1728788 h 1733550"/>
                <a:gd name="connsiteX504" fmla="*/ 784479 w 1552575"/>
                <a:gd name="connsiteY504" fmla="*/ 1722691 h 1733550"/>
                <a:gd name="connsiteX505" fmla="*/ 775811 w 1552575"/>
                <a:gd name="connsiteY505" fmla="*/ 1713547 h 1733550"/>
                <a:gd name="connsiteX506" fmla="*/ 756380 w 1552575"/>
                <a:gd name="connsiteY506" fmla="*/ 1700498 h 1733550"/>
                <a:gd name="connsiteX507" fmla="*/ 718947 w 1552575"/>
                <a:gd name="connsiteY507" fmla="*/ 1699450 h 1733550"/>
                <a:gd name="connsiteX508" fmla="*/ 716090 w 1552575"/>
                <a:gd name="connsiteY508" fmla="*/ 1710690 h 1733550"/>
                <a:gd name="connsiteX509" fmla="*/ 705707 w 1552575"/>
                <a:gd name="connsiteY509" fmla="*/ 1723454 h 1733550"/>
                <a:gd name="connsiteX510" fmla="*/ 704945 w 1552575"/>
                <a:gd name="connsiteY510" fmla="*/ 1732312 h 1733550"/>
                <a:gd name="connsiteX511" fmla="*/ 692563 w 1552575"/>
                <a:gd name="connsiteY511" fmla="*/ 1714976 h 1733550"/>
                <a:gd name="connsiteX512" fmla="*/ 686848 w 1552575"/>
                <a:gd name="connsiteY512" fmla="*/ 1691545 h 1733550"/>
                <a:gd name="connsiteX513" fmla="*/ 680180 w 1552575"/>
                <a:gd name="connsiteY513" fmla="*/ 1681448 h 1733550"/>
                <a:gd name="connsiteX514" fmla="*/ 671894 w 1552575"/>
                <a:gd name="connsiteY514" fmla="*/ 1677257 h 1733550"/>
                <a:gd name="connsiteX515" fmla="*/ 648462 w 1552575"/>
                <a:gd name="connsiteY515" fmla="*/ 1674019 h 1733550"/>
                <a:gd name="connsiteX516" fmla="*/ 626269 w 1552575"/>
                <a:gd name="connsiteY516" fmla="*/ 1651635 h 1733550"/>
                <a:gd name="connsiteX517" fmla="*/ 611410 w 1552575"/>
                <a:gd name="connsiteY517" fmla="*/ 1642586 h 1733550"/>
                <a:gd name="connsiteX518" fmla="*/ 601694 w 1552575"/>
                <a:gd name="connsiteY518" fmla="*/ 1638586 h 1733550"/>
                <a:gd name="connsiteX519" fmla="*/ 592074 w 1552575"/>
                <a:gd name="connsiteY519" fmla="*/ 1638490 h 1733550"/>
                <a:gd name="connsiteX520" fmla="*/ 560451 w 1552575"/>
                <a:gd name="connsiteY520" fmla="*/ 1645920 h 1733550"/>
                <a:gd name="connsiteX521" fmla="*/ 524923 w 1552575"/>
                <a:gd name="connsiteY521" fmla="*/ 1647730 h 1733550"/>
                <a:gd name="connsiteX522" fmla="*/ 496824 w 1552575"/>
                <a:gd name="connsiteY522" fmla="*/ 1626775 h 1733550"/>
                <a:gd name="connsiteX523" fmla="*/ 491109 w 1552575"/>
                <a:gd name="connsiteY523" fmla="*/ 1605820 h 1733550"/>
                <a:gd name="connsiteX524" fmla="*/ 476345 w 1552575"/>
                <a:gd name="connsiteY524" fmla="*/ 1577435 h 1733550"/>
                <a:gd name="connsiteX525" fmla="*/ 474916 w 1552575"/>
                <a:gd name="connsiteY525" fmla="*/ 1568101 h 1733550"/>
                <a:gd name="connsiteX526" fmla="*/ 465582 w 1552575"/>
                <a:gd name="connsiteY526" fmla="*/ 1562100 h 1733550"/>
                <a:gd name="connsiteX527" fmla="*/ 462534 w 1552575"/>
                <a:gd name="connsiteY527" fmla="*/ 1542288 h 1733550"/>
                <a:gd name="connsiteX528" fmla="*/ 463391 w 1552575"/>
                <a:gd name="connsiteY528" fmla="*/ 1527715 h 1733550"/>
                <a:gd name="connsiteX529" fmla="*/ 460534 w 1552575"/>
                <a:gd name="connsiteY529" fmla="*/ 1518380 h 1733550"/>
                <a:gd name="connsiteX530" fmla="*/ 470630 w 1552575"/>
                <a:gd name="connsiteY530" fmla="*/ 1492567 h 1733550"/>
                <a:gd name="connsiteX531" fmla="*/ 464344 w 1552575"/>
                <a:gd name="connsiteY531" fmla="*/ 1481614 h 1733550"/>
                <a:gd name="connsiteX532" fmla="*/ 464153 w 1552575"/>
                <a:gd name="connsiteY532" fmla="*/ 1463802 h 1733550"/>
                <a:gd name="connsiteX533" fmla="*/ 457581 w 1552575"/>
                <a:gd name="connsiteY533" fmla="*/ 1451705 h 1733550"/>
                <a:gd name="connsiteX534" fmla="*/ 445961 w 1552575"/>
                <a:gd name="connsiteY534" fmla="*/ 1439513 h 1733550"/>
                <a:gd name="connsiteX535" fmla="*/ 418148 w 1552575"/>
                <a:gd name="connsiteY535" fmla="*/ 1442275 h 1733550"/>
                <a:gd name="connsiteX536" fmla="*/ 407289 w 1552575"/>
                <a:gd name="connsiteY536" fmla="*/ 1439799 h 1733550"/>
                <a:gd name="connsiteX537" fmla="*/ 399860 w 1552575"/>
                <a:gd name="connsiteY537" fmla="*/ 1447514 h 1733550"/>
                <a:gd name="connsiteX538" fmla="*/ 390620 w 1552575"/>
                <a:gd name="connsiteY538" fmla="*/ 1449514 h 1733550"/>
                <a:gd name="connsiteX539" fmla="*/ 388620 w 1552575"/>
                <a:gd name="connsiteY539" fmla="*/ 1431893 h 1733550"/>
                <a:gd name="connsiteX540" fmla="*/ 392811 w 1552575"/>
                <a:gd name="connsiteY540" fmla="*/ 1422845 h 1733550"/>
                <a:gd name="connsiteX541" fmla="*/ 391954 w 1552575"/>
                <a:gd name="connsiteY541" fmla="*/ 1416939 h 1733550"/>
                <a:gd name="connsiteX542" fmla="*/ 399383 w 1552575"/>
                <a:gd name="connsiteY542" fmla="*/ 1407033 h 1733550"/>
                <a:gd name="connsiteX543" fmla="*/ 394525 w 1552575"/>
                <a:gd name="connsiteY543" fmla="*/ 1392269 h 1733550"/>
                <a:gd name="connsiteX544" fmla="*/ 395859 w 1552575"/>
                <a:gd name="connsiteY544" fmla="*/ 1381601 h 1733550"/>
                <a:gd name="connsiteX545" fmla="*/ 405956 w 1552575"/>
                <a:gd name="connsiteY545" fmla="*/ 1370933 h 1733550"/>
                <a:gd name="connsiteX546" fmla="*/ 409480 w 1552575"/>
                <a:gd name="connsiteY546" fmla="*/ 1359503 h 1733550"/>
                <a:gd name="connsiteX547" fmla="*/ 406432 w 1552575"/>
                <a:gd name="connsiteY547" fmla="*/ 1343882 h 1733550"/>
                <a:gd name="connsiteX548" fmla="*/ 402812 w 1552575"/>
                <a:gd name="connsiteY548" fmla="*/ 1342072 h 1733550"/>
                <a:gd name="connsiteX549" fmla="*/ 397954 w 1552575"/>
                <a:gd name="connsiteY549" fmla="*/ 1327690 h 1733550"/>
                <a:gd name="connsiteX550" fmla="*/ 399860 w 1552575"/>
                <a:gd name="connsiteY550" fmla="*/ 1300448 h 1733550"/>
                <a:gd name="connsiteX551" fmla="*/ 394525 w 1552575"/>
                <a:gd name="connsiteY551" fmla="*/ 1290256 h 1733550"/>
                <a:gd name="connsiteX552" fmla="*/ 393859 w 1552575"/>
                <a:gd name="connsiteY552" fmla="*/ 1269682 h 1733550"/>
                <a:gd name="connsiteX553" fmla="*/ 385667 w 1552575"/>
                <a:gd name="connsiteY553" fmla="*/ 1255205 h 1733550"/>
                <a:gd name="connsiteX554" fmla="*/ 370808 w 1552575"/>
                <a:gd name="connsiteY554" fmla="*/ 1253680 h 1733550"/>
                <a:gd name="connsiteX555" fmla="*/ 351663 w 1552575"/>
                <a:gd name="connsiteY555" fmla="*/ 1229582 h 1733550"/>
                <a:gd name="connsiteX556" fmla="*/ 331756 w 1552575"/>
                <a:gd name="connsiteY556" fmla="*/ 1224820 h 1733550"/>
                <a:gd name="connsiteX557" fmla="*/ 324803 w 1552575"/>
                <a:gd name="connsiteY557" fmla="*/ 1215485 h 1733550"/>
                <a:gd name="connsiteX558" fmla="*/ 315563 w 1552575"/>
                <a:gd name="connsiteY558" fmla="*/ 1217581 h 1733550"/>
                <a:gd name="connsiteX559" fmla="*/ 312611 w 1552575"/>
                <a:gd name="connsiteY559" fmla="*/ 1223200 h 1733550"/>
                <a:gd name="connsiteX560" fmla="*/ 313468 w 1552575"/>
                <a:gd name="connsiteY560" fmla="*/ 1232345 h 1733550"/>
                <a:gd name="connsiteX561" fmla="*/ 282226 w 1552575"/>
                <a:gd name="connsiteY561" fmla="*/ 1231011 h 1733550"/>
                <a:gd name="connsiteX562" fmla="*/ 266700 w 1552575"/>
                <a:gd name="connsiteY562" fmla="*/ 1218057 h 1733550"/>
                <a:gd name="connsiteX563" fmla="*/ 252794 w 1552575"/>
                <a:gd name="connsiteY563" fmla="*/ 1198055 h 1733550"/>
                <a:gd name="connsiteX564" fmla="*/ 188119 w 1552575"/>
                <a:gd name="connsiteY564" fmla="*/ 1156716 h 1733550"/>
                <a:gd name="connsiteX565" fmla="*/ 169926 w 1552575"/>
                <a:gd name="connsiteY565" fmla="*/ 1161574 h 1733550"/>
                <a:gd name="connsiteX566" fmla="*/ 166402 w 1552575"/>
                <a:gd name="connsiteY566" fmla="*/ 1164336 h 1733550"/>
                <a:gd name="connsiteX567" fmla="*/ 161354 w 1552575"/>
                <a:gd name="connsiteY567" fmla="*/ 1176719 h 1733550"/>
                <a:gd name="connsiteX568" fmla="*/ 154972 w 1552575"/>
                <a:gd name="connsiteY568" fmla="*/ 1180529 h 1733550"/>
                <a:gd name="connsiteX569" fmla="*/ 130969 w 1552575"/>
                <a:gd name="connsiteY569" fmla="*/ 1181290 h 1733550"/>
                <a:gd name="connsiteX570" fmla="*/ 112490 w 1552575"/>
                <a:gd name="connsiteY570" fmla="*/ 1174718 h 1733550"/>
                <a:gd name="connsiteX571" fmla="*/ 110109 w 1552575"/>
                <a:gd name="connsiteY571" fmla="*/ 1185481 h 1733550"/>
                <a:gd name="connsiteX572" fmla="*/ 85916 w 1552575"/>
                <a:gd name="connsiteY572" fmla="*/ 1194530 h 1733550"/>
                <a:gd name="connsiteX573" fmla="*/ 78867 w 1552575"/>
                <a:gd name="connsiteY573" fmla="*/ 1194149 h 1733550"/>
                <a:gd name="connsiteX574" fmla="*/ 67151 w 1552575"/>
                <a:gd name="connsiteY574" fmla="*/ 1182338 h 1733550"/>
                <a:gd name="connsiteX575" fmla="*/ 60293 w 1552575"/>
                <a:gd name="connsiteY575" fmla="*/ 1181005 h 1733550"/>
                <a:gd name="connsiteX576" fmla="*/ 50387 w 1552575"/>
                <a:gd name="connsiteY576" fmla="*/ 1166146 h 1733550"/>
                <a:gd name="connsiteX577" fmla="*/ 39815 w 1552575"/>
                <a:gd name="connsiteY577" fmla="*/ 1163764 h 1733550"/>
                <a:gd name="connsiteX578" fmla="*/ 423196 w 1552575"/>
                <a:gd name="connsiteY578" fmla="*/ 1256538 h 1733550"/>
                <a:gd name="connsiteX579" fmla="*/ 427482 w 1552575"/>
                <a:gd name="connsiteY579" fmla="*/ 1255490 h 1733550"/>
                <a:gd name="connsiteX580" fmla="*/ 428339 w 1552575"/>
                <a:gd name="connsiteY580" fmla="*/ 1251871 h 1733550"/>
                <a:gd name="connsiteX581" fmla="*/ 423196 w 1552575"/>
                <a:gd name="connsiteY581" fmla="*/ 1256538 h 1733550"/>
                <a:gd name="connsiteX582" fmla="*/ 369284 w 1552575"/>
                <a:gd name="connsiteY582" fmla="*/ 1220724 h 1733550"/>
                <a:gd name="connsiteX583" fmla="*/ 362712 w 1552575"/>
                <a:gd name="connsiteY583" fmla="*/ 1215485 h 1733550"/>
                <a:gd name="connsiteX584" fmla="*/ 360426 w 1552575"/>
                <a:gd name="connsiteY584" fmla="*/ 1215199 h 1733550"/>
                <a:gd name="connsiteX585" fmla="*/ 364522 w 1552575"/>
                <a:gd name="connsiteY585" fmla="*/ 1217676 h 1733550"/>
                <a:gd name="connsiteX586" fmla="*/ 363569 w 1552575"/>
                <a:gd name="connsiteY586" fmla="*/ 1221962 h 1733550"/>
                <a:gd name="connsiteX587" fmla="*/ 368522 w 1552575"/>
                <a:gd name="connsiteY587" fmla="*/ 1225010 h 1733550"/>
                <a:gd name="connsiteX588" fmla="*/ 369284 w 1552575"/>
                <a:gd name="connsiteY588" fmla="*/ 1220724 h 1733550"/>
                <a:gd name="connsiteX589" fmla="*/ 330994 w 1552575"/>
                <a:gd name="connsiteY589" fmla="*/ 1220629 h 1733550"/>
                <a:gd name="connsiteX590" fmla="*/ 338804 w 1552575"/>
                <a:gd name="connsiteY590" fmla="*/ 1217866 h 1733550"/>
                <a:gd name="connsiteX591" fmla="*/ 338519 w 1552575"/>
                <a:gd name="connsiteY591" fmla="*/ 1215199 h 1733550"/>
                <a:gd name="connsiteX592" fmla="*/ 333375 w 1552575"/>
                <a:gd name="connsiteY592" fmla="*/ 1216914 h 1733550"/>
                <a:gd name="connsiteX593" fmla="*/ 330994 w 1552575"/>
                <a:gd name="connsiteY593" fmla="*/ 1220629 h 173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</a:cxnLst>
              <a:rect l="l" t="t" r="r" b="b"/>
              <a:pathLst>
                <a:path w="1552575" h="1733550">
                  <a:moveTo>
                    <a:pt x="39815" y="1163764"/>
                  </a:moveTo>
                  <a:lnTo>
                    <a:pt x="21336" y="1144238"/>
                  </a:lnTo>
                  <a:lnTo>
                    <a:pt x="13335" y="1118902"/>
                  </a:lnTo>
                  <a:lnTo>
                    <a:pt x="13621" y="1112425"/>
                  </a:lnTo>
                  <a:lnTo>
                    <a:pt x="9525" y="1105757"/>
                  </a:lnTo>
                  <a:lnTo>
                    <a:pt x="22289" y="1093756"/>
                  </a:lnTo>
                  <a:lnTo>
                    <a:pt x="25051" y="1072610"/>
                  </a:lnTo>
                  <a:lnTo>
                    <a:pt x="39529" y="1051370"/>
                  </a:lnTo>
                  <a:lnTo>
                    <a:pt x="44863" y="1027747"/>
                  </a:lnTo>
                  <a:lnTo>
                    <a:pt x="57626" y="1001173"/>
                  </a:lnTo>
                  <a:lnTo>
                    <a:pt x="68675" y="991838"/>
                  </a:lnTo>
                  <a:lnTo>
                    <a:pt x="72199" y="985838"/>
                  </a:lnTo>
                  <a:lnTo>
                    <a:pt x="93821" y="979551"/>
                  </a:lnTo>
                  <a:lnTo>
                    <a:pt x="102394" y="973646"/>
                  </a:lnTo>
                  <a:lnTo>
                    <a:pt x="101156" y="964406"/>
                  </a:lnTo>
                  <a:lnTo>
                    <a:pt x="96012" y="956786"/>
                  </a:lnTo>
                  <a:lnTo>
                    <a:pt x="100584" y="943070"/>
                  </a:lnTo>
                  <a:lnTo>
                    <a:pt x="102775" y="942404"/>
                  </a:lnTo>
                  <a:lnTo>
                    <a:pt x="102013" y="932497"/>
                  </a:lnTo>
                  <a:lnTo>
                    <a:pt x="104394" y="928973"/>
                  </a:lnTo>
                  <a:lnTo>
                    <a:pt x="101727" y="922211"/>
                  </a:lnTo>
                  <a:lnTo>
                    <a:pt x="106585" y="915638"/>
                  </a:lnTo>
                  <a:lnTo>
                    <a:pt x="110109" y="917448"/>
                  </a:lnTo>
                  <a:lnTo>
                    <a:pt x="116205" y="911733"/>
                  </a:lnTo>
                  <a:lnTo>
                    <a:pt x="119158" y="903637"/>
                  </a:lnTo>
                  <a:lnTo>
                    <a:pt x="147733" y="901922"/>
                  </a:lnTo>
                  <a:lnTo>
                    <a:pt x="148400" y="896588"/>
                  </a:lnTo>
                  <a:lnTo>
                    <a:pt x="156591" y="896303"/>
                  </a:lnTo>
                  <a:lnTo>
                    <a:pt x="168688" y="890302"/>
                  </a:lnTo>
                  <a:lnTo>
                    <a:pt x="179546" y="894112"/>
                  </a:lnTo>
                  <a:lnTo>
                    <a:pt x="201263" y="892588"/>
                  </a:lnTo>
                  <a:lnTo>
                    <a:pt x="212122" y="887254"/>
                  </a:lnTo>
                  <a:lnTo>
                    <a:pt x="221933" y="865537"/>
                  </a:lnTo>
                  <a:lnTo>
                    <a:pt x="223171" y="893540"/>
                  </a:lnTo>
                  <a:lnTo>
                    <a:pt x="226124" y="896017"/>
                  </a:lnTo>
                  <a:lnTo>
                    <a:pt x="231458" y="895255"/>
                  </a:lnTo>
                  <a:lnTo>
                    <a:pt x="227266" y="903446"/>
                  </a:lnTo>
                  <a:lnTo>
                    <a:pt x="227552" y="918496"/>
                  </a:lnTo>
                  <a:lnTo>
                    <a:pt x="221170" y="941261"/>
                  </a:lnTo>
                  <a:lnTo>
                    <a:pt x="225266" y="951643"/>
                  </a:lnTo>
                  <a:lnTo>
                    <a:pt x="238506" y="960406"/>
                  </a:lnTo>
                  <a:lnTo>
                    <a:pt x="242792" y="966788"/>
                  </a:lnTo>
                  <a:lnTo>
                    <a:pt x="256985" y="953453"/>
                  </a:lnTo>
                  <a:lnTo>
                    <a:pt x="262414" y="961454"/>
                  </a:lnTo>
                  <a:lnTo>
                    <a:pt x="266795" y="957548"/>
                  </a:lnTo>
                  <a:lnTo>
                    <a:pt x="270605" y="947738"/>
                  </a:lnTo>
                  <a:lnTo>
                    <a:pt x="270510" y="938213"/>
                  </a:lnTo>
                  <a:lnTo>
                    <a:pt x="263652" y="924401"/>
                  </a:lnTo>
                  <a:lnTo>
                    <a:pt x="265557" y="911257"/>
                  </a:lnTo>
                  <a:lnTo>
                    <a:pt x="262604" y="904684"/>
                  </a:lnTo>
                  <a:lnTo>
                    <a:pt x="233172" y="893159"/>
                  </a:lnTo>
                  <a:lnTo>
                    <a:pt x="234887" y="880872"/>
                  </a:lnTo>
                  <a:lnTo>
                    <a:pt x="231267" y="855250"/>
                  </a:lnTo>
                  <a:lnTo>
                    <a:pt x="257651" y="842867"/>
                  </a:lnTo>
                  <a:lnTo>
                    <a:pt x="249555" y="834199"/>
                  </a:lnTo>
                  <a:lnTo>
                    <a:pt x="251841" y="815435"/>
                  </a:lnTo>
                  <a:lnTo>
                    <a:pt x="257366" y="804863"/>
                  </a:lnTo>
                  <a:lnTo>
                    <a:pt x="265938" y="797242"/>
                  </a:lnTo>
                  <a:lnTo>
                    <a:pt x="273653" y="799909"/>
                  </a:lnTo>
                  <a:lnTo>
                    <a:pt x="280130" y="789813"/>
                  </a:lnTo>
                  <a:lnTo>
                    <a:pt x="284131" y="777430"/>
                  </a:lnTo>
                  <a:lnTo>
                    <a:pt x="274796" y="776192"/>
                  </a:lnTo>
                  <a:lnTo>
                    <a:pt x="273558" y="755237"/>
                  </a:lnTo>
                  <a:lnTo>
                    <a:pt x="268796" y="744379"/>
                  </a:lnTo>
                  <a:lnTo>
                    <a:pt x="269367" y="728853"/>
                  </a:lnTo>
                  <a:lnTo>
                    <a:pt x="272891" y="729710"/>
                  </a:lnTo>
                  <a:lnTo>
                    <a:pt x="284512" y="702373"/>
                  </a:lnTo>
                  <a:lnTo>
                    <a:pt x="291656" y="705612"/>
                  </a:lnTo>
                  <a:lnTo>
                    <a:pt x="296323" y="694182"/>
                  </a:lnTo>
                  <a:lnTo>
                    <a:pt x="299180" y="695039"/>
                  </a:lnTo>
                  <a:lnTo>
                    <a:pt x="302704" y="684086"/>
                  </a:lnTo>
                  <a:lnTo>
                    <a:pt x="309658" y="680561"/>
                  </a:lnTo>
                  <a:lnTo>
                    <a:pt x="305848" y="674465"/>
                  </a:lnTo>
                  <a:lnTo>
                    <a:pt x="326803" y="653224"/>
                  </a:lnTo>
                  <a:lnTo>
                    <a:pt x="324612" y="648462"/>
                  </a:lnTo>
                  <a:lnTo>
                    <a:pt x="313277" y="653605"/>
                  </a:lnTo>
                  <a:lnTo>
                    <a:pt x="297847" y="656177"/>
                  </a:lnTo>
                  <a:lnTo>
                    <a:pt x="283274" y="656272"/>
                  </a:lnTo>
                  <a:lnTo>
                    <a:pt x="282702" y="652653"/>
                  </a:lnTo>
                  <a:lnTo>
                    <a:pt x="272796" y="652653"/>
                  </a:lnTo>
                  <a:lnTo>
                    <a:pt x="272606" y="649605"/>
                  </a:lnTo>
                  <a:lnTo>
                    <a:pt x="262509" y="650176"/>
                  </a:lnTo>
                  <a:lnTo>
                    <a:pt x="261747" y="653224"/>
                  </a:lnTo>
                  <a:lnTo>
                    <a:pt x="253556" y="647414"/>
                  </a:lnTo>
                  <a:lnTo>
                    <a:pt x="252317" y="648653"/>
                  </a:lnTo>
                  <a:lnTo>
                    <a:pt x="244221" y="639889"/>
                  </a:lnTo>
                  <a:lnTo>
                    <a:pt x="237744" y="640461"/>
                  </a:lnTo>
                  <a:lnTo>
                    <a:pt x="232696" y="631603"/>
                  </a:lnTo>
                  <a:lnTo>
                    <a:pt x="232600" y="626554"/>
                  </a:lnTo>
                  <a:lnTo>
                    <a:pt x="238030" y="623697"/>
                  </a:lnTo>
                  <a:lnTo>
                    <a:pt x="232886" y="610171"/>
                  </a:lnTo>
                  <a:lnTo>
                    <a:pt x="224885" y="614172"/>
                  </a:lnTo>
                  <a:lnTo>
                    <a:pt x="215360" y="601313"/>
                  </a:lnTo>
                  <a:lnTo>
                    <a:pt x="220028" y="598075"/>
                  </a:lnTo>
                  <a:lnTo>
                    <a:pt x="218504" y="580549"/>
                  </a:lnTo>
                  <a:lnTo>
                    <a:pt x="225743" y="576929"/>
                  </a:lnTo>
                  <a:lnTo>
                    <a:pt x="219170" y="564356"/>
                  </a:lnTo>
                  <a:lnTo>
                    <a:pt x="213836" y="562261"/>
                  </a:lnTo>
                  <a:lnTo>
                    <a:pt x="211836" y="553783"/>
                  </a:lnTo>
                  <a:lnTo>
                    <a:pt x="216599" y="534162"/>
                  </a:lnTo>
                  <a:lnTo>
                    <a:pt x="242316" y="534543"/>
                  </a:lnTo>
                  <a:lnTo>
                    <a:pt x="253175" y="532352"/>
                  </a:lnTo>
                  <a:lnTo>
                    <a:pt x="254222" y="537877"/>
                  </a:lnTo>
                  <a:lnTo>
                    <a:pt x="258890" y="540067"/>
                  </a:lnTo>
                  <a:lnTo>
                    <a:pt x="267843" y="533686"/>
                  </a:lnTo>
                  <a:lnTo>
                    <a:pt x="290322" y="524351"/>
                  </a:lnTo>
                  <a:lnTo>
                    <a:pt x="285655" y="511778"/>
                  </a:lnTo>
                  <a:lnTo>
                    <a:pt x="292608" y="509587"/>
                  </a:lnTo>
                  <a:lnTo>
                    <a:pt x="292132" y="507397"/>
                  </a:lnTo>
                  <a:lnTo>
                    <a:pt x="310039" y="494062"/>
                  </a:lnTo>
                  <a:lnTo>
                    <a:pt x="312515" y="493109"/>
                  </a:lnTo>
                  <a:lnTo>
                    <a:pt x="312991" y="499681"/>
                  </a:lnTo>
                  <a:lnTo>
                    <a:pt x="325088" y="499491"/>
                  </a:lnTo>
                  <a:lnTo>
                    <a:pt x="324136" y="488156"/>
                  </a:lnTo>
                  <a:lnTo>
                    <a:pt x="326327" y="486632"/>
                  </a:lnTo>
                  <a:lnTo>
                    <a:pt x="348329" y="483489"/>
                  </a:lnTo>
                  <a:lnTo>
                    <a:pt x="385667" y="466154"/>
                  </a:lnTo>
                  <a:lnTo>
                    <a:pt x="394525" y="457867"/>
                  </a:lnTo>
                  <a:lnTo>
                    <a:pt x="398431" y="462248"/>
                  </a:lnTo>
                  <a:lnTo>
                    <a:pt x="415957" y="448913"/>
                  </a:lnTo>
                  <a:lnTo>
                    <a:pt x="436150" y="441674"/>
                  </a:lnTo>
                  <a:lnTo>
                    <a:pt x="440817" y="424148"/>
                  </a:lnTo>
                  <a:lnTo>
                    <a:pt x="443579" y="423767"/>
                  </a:lnTo>
                  <a:lnTo>
                    <a:pt x="442627" y="413861"/>
                  </a:lnTo>
                  <a:lnTo>
                    <a:pt x="457200" y="406241"/>
                  </a:lnTo>
                  <a:lnTo>
                    <a:pt x="485585" y="402146"/>
                  </a:lnTo>
                  <a:lnTo>
                    <a:pt x="486728" y="411385"/>
                  </a:lnTo>
                  <a:lnTo>
                    <a:pt x="488061" y="403003"/>
                  </a:lnTo>
                  <a:lnTo>
                    <a:pt x="502158" y="407098"/>
                  </a:lnTo>
                  <a:lnTo>
                    <a:pt x="503491" y="403288"/>
                  </a:lnTo>
                  <a:lnTo>
                    <a:pt x="507587" y="402050"/>
                  </a:lnTo>
                  <a:lnTo>
                    <a:pt x="519398" y="402336"/>
                  </a:lnTo>
                  <a:lnTo>
                    <a:pt x="523589" y="394430"/>
                  </a:lnTo>
                  <a:lnTo>
                    <a:pt x="536924" y="394906"/>
                  </a:lnTo>
                  <a:lnTo>
                    <a:pt x="531495" y="392049"/>
                  </a:lnTo>
                  <a:lnTo>
                    <a:pt x="532257" y="387667"/>
                  </a:lnTo>
                  <a:lnTo>
                    <a:pt x="549402" y="373094"/>
                  </a:lnTo>
                  <a:lnTo>
                    <a:pt x="549497" y="363379"/>
                  </a:lnTo>
                  <a:lnTo>
                    <a:pt x="576929" y="331851"/>
                  </a:lnTo>
                  <a:lnTo>
                    <a:pt x="584168" y="335089"/>
                  </a:lnTo>
                  <a:lnTo>
                    <a:pt x="582644" y="329184"/>
                  </a:lnTo>
                  <a:lnTo>
                    <a:pt x="588264" y="328231"/>
                  </a:lnTo>
                  <a:lnTo>
                    <a:pt x="590836" y="335947"/>
                  </a:lnTo>
                  <a:lnTo>
                    <a:pt x="593122" y="335375"/>
                  </a:lnTo>
                  <a:lnTo>
                    <a:pt x="600456" y="343090"/>
                  </a:lnTo>
                  <a:lnTo>
                    <a:pt x="603980" y="341471"/>
                  </a:lnTo>
                  <a:lnTo>
                    <a:pt x="597884" y="356330"/>
                  </a:lnTo>
                  <a:lnTo>
                    <a:pt x="604075" y="361379"/>
                  </a:lnTo>
                  <a:lnTo>
                    <a:pt x="617601" y="360997"/>
                  </a:lnTo>
                  <a:lnTo>
                    <a:pt x="619125" y="358045"/>
                  </a:lnTo>
                  <a:lnTo>
                    <a:pt x="631603" y="353282"/>
                  </a:lnTo>
                  <a:lnTo>
                    <a:pt x="634651" y="359854"/>
                  </a:lnTo>
                  <a:lnTo>
                    <a:pt x="645604" y="359188"/>
                  </a:lnTo>
                  <a:lnTo>
                    <a:pt x="654272" y="356806"/>
                  </a:lnTo>
                  <a:lnTo>
                    <a:pt x="653320" y="354044"/>
                  </a:lnTo>
                  <a:lnTo>
                    <a:pt x="658178" y="352330"/>
                  </a:lnTo>
                  <a:lnTo>
                    <a:pt x="652272" y="338614"/>
                  </a:lnTo>
                  <a:lnTo>
                    <a:pt x="655606" y="334137"/>
                  </a:lnTo>
                  <a:lnTo>
                    <a:pt x="683324" y="328041"/>
                  </a:lnTo>
                  <a:lnTo>
                    <a:pt x="680275" y="318611"/>
                  </a:lnTo>
                  <a:lnTo>
                    <a:pt x="689134" y="314611"/>
                  </a:lnTo>
                  <a:lnTo>
                    <a:pt x="690848" y="319278"/>
                  </a:lnTo>
                  <a:lnTo>
                    <a:pt x="705421" y="314706"/>
                  </a:lnTo>
                  <a:lnTo>
                    <a:pt x="715518" y="330898"/>
                  </a:lnTo>
                  <a:lnTo>
                    <a:pt x="727424" y="332899"/>
                  </a:lnTo>
                  <a:lnTo>
                    <a:pt x="757047" y="328898"/>
                  </a:lnTo>
                  <a:lnTo>
                    <a:pt x="763334" y="320897"/>
                  </a:lnTo>
                  <a:lnTo>
                    <a:pt x="799624" y="296989"/>
                  </a:lnTo>
                  <a:lnTo>
                    <a:pt x="800576" y="292894"/>
                  </a:lnTo>
                  <a:lnTo>
                    <a:pt x="811625" y="288893"/>
                  </a:lnTo>
                  <a:lnTo>
                    <a:pt x="808577" y="280416"/>
                  </a:lnTo>
                  <a:lnTo>
                    <a:pt x="834676" y="268129"/>
                  </a:lnTo>
                  <a:lnTo>
                    <a:pt x="836104" y="271558"/>
                  </a:lnTo>
                  <a:lnTo>
                    <a:pt x="838771" y="269843"/>
                  </a:lnTo>
                  <a:lnTo>
                    <a:pt x="841820" y="266319"/>
                  </a:lnTo>
                  <a:lnTo>
                    <a:pt x="838200" y="262795"/>
                  </a:lnTo>
                  <a:lnTo>
                    <a:pt x="840105" y="260318"/>
                  </a:lnTo>
                  <a:lnTo>
                    <a:pt x="835247" y="246793"/>
                  </a:lnTo>
                  <a:lnTo>
                    <a:pt x="837343" y="245840"/>
                  </a:lnTo>
                  <a:lnTo>
                    <a:pt x="826961" y="216598"/>
                  </a:lnTo>
                  <a:lnTo>
                    <a:pt x="814102" y="193167"/>
                  </a:lnTo>
                  <a:lnTo>
                    <a:pt x="822389" y="186309"/>
                  </a:lnTo>
                  <a:lnTo>
                    <a:pt x="819817" y="179546"/>
                  </a:lnTo>
                  <a:lnTo>
                    <a:pt x="824103" y="175927"/>
                  </a:lnTo>
                  <a:lnTo>
                    <a:pt x="817436" y="166687"/>
                  </a:lnTo>
                  <a:lnTo>
                    <a:pt x="809149" y="170974"/>
                  </a:lnTo>
                  <a:lnTo>
                    <a:pt x="799433" y="152400"/>
                  </a:lnTo>
                  <a:lnTo>
                    <a:pt x="793909" y="155734"/>
                  </a:lnTo>
                  <a:lnTo>
                    <a:pt x="792099" y="149828"/>
                  </a:lnTo>
                  <a:lnTo>
                    <a:pt x="795242" y="148495"/>
                  </a:lnTo>
                  <a:lnTo>
                    <a:pt x="794385" y="143351"/>
                  </a:lnTo>
                  <a:lnTo>
                    <a:pt x="820579" y="118300"/>
                  </a:lnTo>
                  <a:lnTo>
                    <a:pt x="814007" y="84391"/>
                  </a:lnTo>
                  <a:lnTo>
                    <a:pt x="820198" y="82010"/>
                  </a:lnTo>
                  <a:lnTo>
                    <a:pt x="824675" y="75152"/>
                  </a:lnTo>
                  <a:lnTo>
                    <a:pt x="822579" y="69628"/>
                  </a:lnTo>
                  <a:lnTo>
                    <a:pt x="812483" y="70485"/>
                  </a:lnTo>
                  <a:lnTo>
                    <a:pt x="822674" y="55054"/>
                  </a:lnTo>
                  <a:lnTo>
                    <a:pt x="832009" y="48101"/>
                  </a:lnTo>
                  <a:lnTo>
                    <a:pt x="849535" y="44196"/>
                  </a:lnTo>
                  <a:lnTo>
                    <a:pt x="862870" y="34290"/>
                  </a:lnTo>
                  <a:lnTo>
                    <a:pt x="870680" y="32385"/>
                  </a:lnTo>
                  <a:lnTo>
                    <a:pt x="885444" y="14192"/>
                  </a:lnTo>
                  <a:lnTo>
                    <a:pt x="893540" y="9525"/>
                  </a:lnTo>
                  <a:lnTo>
                    <a:pt x="908590" y="11906"/>
                  </a:lnTo>
                  <a:lnTo>
                    <a:pt x="926402" y="10477"/>
                  </a:lnTo>
                  <a:lnTo>
                    <a:pt x="950404" y="19621"/>
                  </a:lnTo>
                  <a:lnTo>
                    <a:pt x="960215" y="28289"/>
                  </a:lnTo>
                  <a:lnTo>
                    <a:pt x="957358" y="34766"/>
                  </a:lnTo>
                  <a:lnTo>
                    <a:pt x="966502" y="37433"/>
                  </a:lnTo>
                  <a:lnTo>
                    <a:pt x="978122" y="35528"/>
                  </a:lnTo>
                  <a:lnTo>
                    <a:pt x="986885" y="56007"/>
                  </a:lnTo>
                  <a:lnTo>
                    <a:pt x="990029" y="54197"/>
                  </a:lnTo>
                  <a:lnTo>
                    <a:pt x="998887" y="89059"/>
                  </a:lnTo>
                  <a:lnTo>
                    <a:pt x="1013079" y="84201"/>
                  </a:lnTo>
                  <a:lnTo>
                    <a:pt x="1032701" y="82677"/>
                  </a:lnTo>
                  <a:lnTo>
                    <a:pt x="1054132" y="74581"/>
                  </a:lnTo>
                  <a:lnTo>
                    <a:pt x="1105948" y="64770"/>
                  </a:lnTo>
                  <a:lnTo>
                    <a:pt x="1182243" y="77914"/>
                  </a:lnTo>
                  <a:lnTo>
                    <a:pt x="1241679" y="66770"/>
                  </a:lnTo>
                  <a:lnTo>
                    <a:pt x="1266158" y="65341"/>
                  </a:lnTo>
                  <a:lnTo>
                    <a:pt x="1296734" y="58102"/>
                  </a:lnTo>
                  <a:lnTo>
                    <a:pt x="1297781" y="80677"/>
                  </a:lnTo>
                  <a:lnTo>
                    <a:pt x="1300544" y="80010"/>
                  </a:lnTo>
                  <a:lnTo>
                    <a:pt x="1302163" y="84582"/>
                  </a:lnTo>
                  <a:lnTo>
                    <a:pt x="1299686" y="85344"/>
                  </a:lnTo>
                  <a:lnTo>
                    <a:pt x="1307306" y="95250"/>
                  </a:lnTo>
                  <a:lnTo>
                    <a:pt x="1300734" y="101632"/>
                  </a:lnTo>
                  <a:lnTo>
                    <a:pt x="1307973" y="120015"/>
                  </a:lnTo>
                  <a:lnTo>
                    <a:pt x="1317117" y="116300"/>
                  </a:lnTo>
                  <a:lnTo>
                    <a:pt x="1329785" y="172688"/>
                  </a:lnTo>
                  <a:lnTo>
                    <a:pt x="1323975" y="176689"/>
                  </a:lnTo>
                  <a:lnTo>
                    <a:pt x="1325594" y="186976"/>
                  </a:lnTo>
                  <a:lnTo>
                    <a:pt x="1323404" y="187452"/>
                  </a:lnTo>
                  <a:lnTo>
                    <a:pt x="1322451" y="195453"/>
                  </a:lnTo>
                  <a:lnTo>
                    <a:pt x="1293971" y="207169"/>
                  </a:lnTo>
                  <a:lnTo>
                    <a:pt x="1268349" y="211931"/>
                  </a:lnTo>
                  <a:lnTo>
                    <a:pt x="1268825" y="217170"/>
                  </a:lnTo>
                  <a:lnTo>
                    <a:pt x="1260539" y="220599"/>
                  </a:lnTo>
                  <a:lnTo>
                    <a:pt x="1264825" y="230410"/>
                  </a:lnTo>
                  <a:lnTo>
                    <a:pt x="1268254" y="230600"/>
                  </a:lnTo>
                  <a:lnTo>
                    <a:pt x="1273969" y="240792"/>
                  </a:lnTo>
                  <a:lnTo>
                    <a:pt x="1280922" y="237363"/>
                  </a:lnTo>
                  <a:lnTo>
                    <a:pt x="1279684" y="246793"/>
                  </a:lnTo>
                  <a:lnTo>
                    <a:pt x="1281779" y="249745"/>
                  </a:lnTo>
                  <a:lnTo>
                    <a:pt x="1273683" y="255079"/>
                  </a:lnTo>
                  <a:lnTo>
                    <a:pt x="1276826" y="259366"/>
                  </a:lnTo>
                  <a:lnTo>
                    <a:pt x="1276255" y="271272"/>
                  </a:lnTo>
                  <a:lnTo>
                    <a:pt x="1273588" y="272510"/>
                  </a:lnTo>
                  <a:lnTo>
                    <a:pt x="1279208" y="282988"/>
                  </a:lnTo>
                  <a:lnTo>
                    <a:pt x="1273493" y="289274"/>
                  </a:lnTo>
                  <a:lnTo>
                    <a:pt x="1280731" y="316897"/>
                  </a:lnTo>
                  <a:lnTo>
                    <a:pt x="1278160" y="317754"/>
                  </a:lnTo>
                  <a:lnTo>
                    <a:pt x="1280731" y="337661"/>
                  </a:lnTo>
                  <a:lnTo>
                    <a:pt x="1275112" y="338137"/>
                  </a:lnTo>
                  <a:lnTo>
                    <a:pt x="1276445" y="358426"/>
                  </a:lnTo>
                  <a:lnTo>
                    <a:pt x="1255967" y="363664"/>
                  </a:lnTo>
                  <a:lnTo>
                    <a:pt x="1257872" y="369761"/>
                  </a:lnTo>
                  <a:lnTo>
                    <a:pt x="1236917" y="374237"/>
                  </a:lnTo>
                  <a:lnTo>
                    <a:pt x="1244727" y="428244"/>
                  </a:lnTo>
                  <a:lnTo>
                    <a:pt x="1260539" y="479203"/>
                  </a:lnTo>
                  <a:lnTo>
                    <a:pt x="1263777" y="482822"/>
                  </a:lnTo>
                  <a:lnTo>
                    <a:pt x="1267873" y="480631"/>
                  </a:lnTo>
                  <a:lnTo>
                    <a:pt x="1270064" y="484537"/>
                  </a:lnTo>
                  <a:lnTo>
                    <a:pt x="1282922" y="480917"/>
                  </a:lnTo>
                  <a:lnTo>
                    <a:pt x="1284732" y="484727"/>
                  </a:lnTo>
                  <a:lnTo>
                    <a:pt x="1306639" y="479584"/>
                  </a:lnTo>
                  <a:lnTo>
                    <a:pt x="1307878" y="483108"/>
                  </a:lnTo>
                  <a:lnTo>
                    <a:pt x="1317308" y="481584"/>
                  </a:lnTo>
                  <a:lnTo>
                    <a:pt x="1320165" y="486632"/>
                  </a:lnTo>
                  <a:lnTo>
                    <a:pt x="1323499" y="485870"/>
                  </a:lnTo>
                  <a:lnTo>
                    <a:pt x="1341692" y="526542"/>
                  </a:lnTo>
                  <a:lnTo>
                    <a:pt x="1324737" y="538067"/>
                  </a:lnTo>
                  <a:lnTo>
                    <a:pt x="1308259" y="561213"/>
                  </a:lnTo>
                  <a:lnTo>
                    <a:pt x="1291304" y="572929"/>
                  </a:lnTo>
                  <a:lnTo>
                    <a:pt x="1264825" y="583787"/>
                  </a:lnTo>
                  <a:lnTo>
                    <a:pt x="1275017" y="622649"/>
                  </a:lnTo>
                  <a:lnTo>
                    <a:pt x="1270921" y="623221"/>
                  </a:lnTo>
                  <a:lnTo>
                    <a:pt x="1270064" y="638937"/>
                  </a:lnTo>
                  <a:lnTo>
                    <a:pt x="1291304" y="636461"/>
                  </a:lnTo>
                  <a:lnTo>
                    <a:pt x="1292638" y="659701"/>
                  </a:lnTo>
                  <a:lnTo>
                    <a:pt x="1301877" y="661702"/>
                  </a:lnTo>
                  <a:lnTo>
                    <a:pt x="1305306" y="645033"/>
                  </a:lnTo>
                  <a:lnTo>
                    <a:pt x="1320832" y="653034"/>
                  </a:lnTo>
                  <a:lnTo>
                    <a:pt x="1349312" y="654748"/>
                  </a:lnTo>
                  <a:lnTo>
                    <a:pt x="1356836" y="691039"/>
                  </a:lnTo>
                  <a:lnTo>
                    <a:pt x="1359980" y="723709"/>
                  </a:lnTo>
                  <a:lnTo>
                    <a:pt x="1366171" y="722757"/>
                  </a:lnTo>
                  <a:lnTo>
                    <a:pt x="1369695" y="737997"/>
                  </a:lnTo>
                  <a:lnTo>
                    <a:pt x="1401699" y="737045"/>
                  </a:lnTo>
                  <a:lnTo>
                    <a:pt x="1415225" y="732187"/>
                  </a:lnTo>
                  <a:lnTo>
                    <a:pt x="1416748" y="739045"/>
                  </a:lnTo>
                  <a:lnTo>
                    <a:pt x="1446086" y="728377"/>
                  </a:lnTo>
                  <a:lnTo>
                    <a:pt x="1444085" y="719995"/>
                  </a:lnTo>
                  <a:lnTo>
                    <a:pt x="1447895" y="718947"/>
                  </a:lnTo>
                  <a:lnTo>
                    <a:pt x="1447229" y="715613"/>
                  </a:lnTo>
                  <a:lnTo>
                    <a:pt x="1472946" y="710374"/>
                  </a:lnTo>
                  <a:lnTo>
                    <a:pt x="1481804" y="719042"/>
                  </a:lnTo>
                  <a:lnTo>
                    <a:pt x="1482947" y="725233"/>
                  </a:lnTo>
                  <a:lnTo>
                    <a:pt x="1494187" y="726091"/>
                  </a:lnTo>
                  <a:lnTo>
                    <a:pt x="1494472" y="729996"/>
                  </a:lnTo>
                  <a:lnTo>
                    <a:pt x="1497997" y="730091"/>
                  </a:lnTo>
                  <a:lnTo>
                    <a:pt x="1497902" y="732091"/>
                  </a:lnTo>
                  <a:lnTo>
                    <a:pt x="1506855" y="731329"/>
                  </a:lnTo>
                  <a:lnTo>
                    <a:pt x="1513046" y="750094"/>
                  </a:lnTo>
                  <a:lnTo>
                    <a:pt x="1518380" y="748474"/>
                  </a:lnTo>
                  <a:lnTo>
                    <a:pt x="1520190" y="754475"/>
                  </a:lnTo>
                  <a:lnTo>
                    <a:pt x="1524000" y="753523"/>
                  </a:lnTo>
                  <a:lnTo>
                    <a:pt x="1526286" y="759619"/>
                  </a:lnTo>
                  <a:lnTo>
                    <a:pt x="1522000" y="763524"/>
                  </a:lnTo>
                  <a:lnTo>
                    <a:pt x="1522952" y="766286"/>
                  </a:lnTo>
                  <a:lnTo>
                    <a:pt x="1530382" y="763810"/>
                  </a:lnTo>
                  <a:lnTo>
                    <a:pt x="1536192" y="786289"/>
                  </a:lnTo>
                  <a:lnTo>
                    <a:pt x="1538954" y="785813"/>
                  </a:lnTo>
                  <a:lnTo>
                    <a:pt x="1542574" y="803148"/>
                  </a:lnTo>
                  <a:lnTo>
                    <a:pt x="1541336" y="811911"/>
                  </a:lnTo>
                  <a:lnTo>
                    <a:pt x="1545527" y="811721"/>
                  </a:lnTo>
                  <a:lnTo>
                    <a:pt x="1547336" y="818864"/>
                  </a:lnTo>
                  <a:lnTo>
                    <a:pt x="1536097" y="829246"/>
                  </a:lnTo>
                  <a:lnTo>
                    <a:pt x="1521714" y="836009"/>
                  </a:lnTo>
                  <a:lnTo>
                    <a:pt x="1522762" y="838200"/>
                  </a:lnTo>
                  <a:lnTo>
                    <a:pt x="1501521" y="854107"/>
                  </a:lnTo>
                  <a:lnTo>
                    <a:pt x="1489234" y="857821"/>
                  </a:lnTo>
                  <a:lnTo>
                    <a:pt x="1485614" y="860012"/>
                  </a:lnTo>
                  <a:lnTo>
                    <a:pt x="1486281" y="863251"/>
                  </a:lnTo>
                  <a:lnTo>
                    <a:pt x="1459325" y="872776"/>
                  </a:lnTo>
                  <a:lnTo>
                    <a:pt x="1461992" y="897064"/>
                  </a:lnTo>
                  <a:lnTo>
                    <a:pt x="1464088" y="896588"/>
                  </a:lnTo>
                  <a:lnTo>
                    <a:pt x="1465136" y="905256"/>
                  </a:lnTo>
                  <a:lnTo>
                    <a:pt x="1468469" y="905542"/>
                  </a:lnTo>
                  <a:lnTo>
                    <a:pt x="1472851" y="936688"/>
                  </a:lnTo>
                  <a:lnTo>
                    <a:pt x="1469898" y="937165"/>
                  </a:lnTo>
                  <a:lnTo>
                    <a:pt x="1471708" y="945166"/>
                  </a:lnTo>
                  <a:lnTo>
                    <a:pt x="1462754" y="946595"/>
                  </a:lnTo>
                  <a:lnTo>
                    <a:pt x="1440180" y="944499"/>
                  </a:lnTo>
                  <a:lnTo>
                    <a:pt x="1441609" y="932974"/>
                  </a:lnTo>
                  <a:lnTo>
                    <a:pt x="1433608" y="934783"/>
                  </a:lnTo>
                  <a:lnTo>
                    <a:pt x="1432560" y="937355"/>
                  </a:lnTo>
                  <a:lnTo>
                    <a:pt x="1413986" y="936879"/>
                  </a:lnTo>
                  <a:lnTo>
                    <a:pt x="1409986" y="926306"/>
                  </a:lnTo>
                  <a:lnTo>
                    <a:pt x="1401604" y="929449"/>
                  </a:lnTo>
                  <a:lnTo>
                    <a:pt x="1397508" y="919448"/>
                  </a:lnTo>
                  <a:lnTo>
                    <a:pt x="1389412" y="922496"/>
                  </a:lnTo>
                  <a:lnTo>
                    <a:pt x="1383221" y="912400"/>
                  </a:lnTo>
                  <a:lnTo>
                    <a:pt x="1379125" y="922211"/>
                  </a:lnTo>
                  <a:lnTo>
                    <a:pt x="1366552" y="938022"/>
                  </a:lnTo>
                  <a:lnTo>
                    <a:pt x="1369695" y="946213"/>
                  </a:lnTo>
                  <a:lnTo>
                    <a:pt x="1359027" y="959548"/>
                  </a:lnTo>
                  <a:lnTo>
                    <a:pt x="1354741" y="962787"/>
                  </a:lnTo>
                  <a:lnTo>
                    <a:pt x="1348454" y="954596"/>
                  </a:lnTo>
                  <a:lnTo>
                    <a:pt x="1338358" y="953929"/>
                  </a:lnTo>
                  <a:lnTo>
                    <a:pt x="1336453" y="978789"/>
                  </a:lnTo>
                  <a:lnTo>
                    <a:pt x="1339310" y="979265"/>
                  </a:lnTo>
                  <a:lnTo>
                    <a:pt x="1337501" y="982313"/>
                  </a:lnTo>
                  <a:lnTo>
                    <a:pt x="1314545" y="997839"/>
                  </a:lnTo>
                  <a:lnTo>
                    <a:pt x="1308640" y="1013460"/>
                  </a:lnTo>
                  <a:lnTo>
                    <a:pt x="1304068" y="1015270"/>
                  </a:lnTo>
                  <a:lnTo>
                    <a:pt x="1294447" y="1030510"/>
                  </a:lnTo>
                  <a:lnTo>
                    <a:pt x="1292447" y="1035558"/>
                  </a:lnTo>
                  <a:lnTo>
                    <a:pt x="1295876" y="1039558"/>
                  </a:lnTo>
                  <a:lnTo>
                    <a:pt x="1290352" y="1054227"/>
                  </a:lnTo>
                  <a:lnTo>
                    <a:pt x="1287685" y="1072515"/>
                  </a:lnTo>
                  <a:lnTo>
                    <a:pt x="1281017" y="1072039"/>
                  </a:lnTo>
                  <a:lnTo>
                    <a:pt x="1283303" y="1078039"/>
                  </a:lnTo>
                  <a:lnTo>
                    <a:pt x="1279112" y="1097566"/>
                  </a:lnTo>
                  <a:lnTo>
                    <a:pt x="1284256" y="1108139"/>
                  </a:lnTo>
                  <a:lnTo>
                    <a:pt x="1252823" y="1094899"/>
                  </a:lnTo>
                  <a:lnTo>
                    <a:pt x="1247585" y="1105662"/>
                  </a:lnTo>
                  <a:lnTo>
                    <a:pt x="1235107" y="1100899"/>
                  </a:lnTo>
                  <a:lnTo>
                    <a:pt x="1231297" y="1110520"/>
                  </a:lnTo>
                  <a:lnTo>
                    <a:pt x="1215580" y="1122902"/>
                  </a:lnTo>
                  <a:lnTo>
                    <a:pt x="1209389" y="1137666"/>
                  </a:lnTo>
                  <a:lnTo>
                    <a:pt x="1209199" y="1141095"/>
                  </a:lnTo>
                  <a:lnTo>
                    <a:pt x="1212723" y="1141095"/>
                  </a:lnTo>
                  <a:lnTo>
                    <a:pt x="1211104" y="1149667"/>
                  </a:lnTo>
                  <a:lnTo>
                    <a:pt x="1208342" y="1149763"/>
                  </a:lnTo>
                  <a:lnTo>
                    <a:pt x="1207580" y="1153382"/>
                  </a:lnTo>
                  <a:lnTo>
                    <a:pt x="1192149" y="1149572"/>
                  </a:lnTo>
                  <a:lnTo>
                    <a:pt x="1187577" y="1164812"/>
                  </a:lnTo>
                  <a:lnTo>
                    <a:pt x="1161860" y="1164050"/>
                  </a:lnTo>
                  <a:lnTo>
                    <a:pt x="1160812" y="1177195"/>
                  </a:lnTo>
                  <a:lnTo>
                    <a:pt x="1214247" y="1181767"/>
                  </a:lnTo>
                  <a:lnTo>
                    <a:pt x="1235393" y="1187482"/>
                  </a:lnTo>
                  <a:lnTo>
                    <a:pt x="1234916" y="1189863"/>
                  </a:lnTo>
                  <a:lnTo>
                    <a:pt x="1263491" y="1187387"/>
                  </a:lnTo>
                  <a:lnTo>
                    <a:pt x="1266158" y="1191101"/>
                  </a:lnTo>
                  <a:lnTo>
                    <a:pt x="1260253" y="1195578"/>
                  </a:lnTo>
                  <a:lnTo>
                    <a:pt x="1268921" y="1197769"/>
                  </a:lnTo>
                  <a:lnTo>
                    <a:pt x="1268539" y="1206627"/>
                  </a:lnTo>
                  <a:lnTo>
                    <a:pt x="1258253" y="1219009"/>
                  </a:lnTo>
                  <a:lnTo>
                    <a:pt x="1255871" y="1239774"/>
                  </a:lnTo>
                  <a:lnTo>
                    <a:pt x="1249680" y="1252823"/>
                  </a:lnTo>
                  <a:lnTo>
                    <a:pt x="1232059" y="1254823"/>
                  </a:lnTo>
                  <a:lnTo>
                    <a:pt x="1223201" y="1260157"/>
                  </a:lnTo>
                  <a:lnTo>
                    <a:pt x="1209199" y="1263110"/>
                  </a:lnTo>
                  <a:lnTo>
                    <a:pt x="1171099" y="1255966"/>
                  </a:lnTo>
                  <a:lnTo>
                    <a:pt x="1157002" y="1255966"/>
                  </a:lnTo>
                  <a:lnTo>
                    <a:pt x="1159383" y="1258443"/>
                  </a:lnTo>
                  <a:lnTo>
                    <a:pt x="1159097" y="1269587"/>
                  </a:lnTo>
                  <a:lnTo>
                    <a:pt x="1164812" y="1276255"/>
                  </a:lnTo>
                  <a:lnTo>
                    <a:pt x="1166051" y="1296067"/>
                  </a:lnTo>
                  <a:lnTo>
                    <a:pt x="1195578" y="1297305"/>
                  </a:lnTo>
                  <a:lnTo>
                    <a:pt x="1191006" y="1288066"/>
                  </a:lnTo>
                  <a:lnTo>
                    <a:pt x="1198150" y="1295590"/>
                  </a:lnTo>
                  <a:lnTo>
                    <a:pt x="1201674" y="1295686"/>
                  </a:lnTo>
                  <a:lnTo>
                    <a:pt x="1203293" y="1305020"/>
                  </a:lnTo>
                  <a:lnTo>
                    <a:pt x="1207675" y="1302734"/>
                  </a:lnTo>
                  <a:lnTo>
                    <a:pt x="1213295" y="1311783"/>
                  </a:lnTo>
                  <a:lnTo>
                    <a:pt x="1213295" y="1325880"/>
                  </a:lnTo>
                  <a:lnTo>
                    <a:pt x="1210723" y="1331881"/>
                  </a:lnTo>
                  <a:lnTo>
                    <a:pt x="1205960" y="1332738"/>
                  </a:lnTo>
                  <a:lnTo>
                    <a:pt x="1207961" y="1344073"/>
                  </a:lnTo>
                  <a:lnTo>
                    <a:pt x="1200436" y="1345025"/>
                  </a:lnTo>
                  <a:lnTo>
                    <a:pt x="1200150" y="1350740"/>
                  </a:lnTo>
                  <a:lnTo>
                    <a:pt x="1194149" y="1349407"/>
                  </a:lnTo>
                  <a:lnTo>
                    <a:pt x="1193102" y="1357979"/>
                  </a:lnTo>
                  <a:lnTo>
                    <a:pt x="1188530" y="1356836"/>
                  </a:lnTo>
                  <a:lnTo>
                    <a:pt x="1182053" y="1363504"/>
                  </a:lnTo>
                  <a:lnTo>
                    <a:pt x="1188053" y="1369409"/>
                  </a:lnTo>
                  <a:lnTo>
                    <a:pt x="1179386" y="1378363"/>
                  </a:lnTo>
                  <a:lnTo>
                    <a:pt x="1177195" y="1377220"/>
                  </a:lnTo>
                  <a:lnTo>
                    <a:pt x="1181767" y="1384268"/>
                  </a:lnTo>
                  <a:lnTo>
                    <a:pt x="1175766" y="1387888"/>
                  </a:lnTo>
                  <a:lnTo>
                    <a:pt x="1181481" y="1396460"/>
                  </a:lnTo>
                  <a:lnTo>
                    <a:pt x="1177195" y="1397032"/>
                  </a:lnTo>
                  <a:lnTo>
                    <a:pt x="1175290" y="1400080"/>
                  </a:lnTo>
                  <a:lnTo>
                    <a:pt x="1188339" y="1412462"/>
                  </a:lnTo>
                  <a:lnTo>
                    <a:pt x="1182434" y="1417320"/>
                  </a:lnTo>
                  <a:lnTo>
                    <a:pt x="1187482" y="1424464"/>
                  </a:lnTo>
                  <a:lnTo>
                    <a:pt x="1183958" y="1426273"/>
                  </a:lnTo>
                  <a:lnTo>
                    <a:pt x="1179671" y="1419511"/>
                  </a:lnTo>
                  <a:lnTo>
                    <a:pt x="1170718" y="1426464"/>
                  </a:lnTo>
                  <a:lnTo>
                    <a:pt x="1180814" y="1440275"/>
                  </a:lnTo>
                  <a:lnTo>
                    <a:pt x="1156335" y="1461802"/>
                  </a:lnTo>
                  <a:lnTo>
                    <a:pt x="1159859" y="1466279"/>
                  </a:lnTo>
                  <a:lnTo>
                    <a:pt x="1152620" y="1473708"/>
                  </a:lnTo>
                  <a:lnTo>
                    <a:pt x="1154049" y="1475708"/>
                  </a:lnTo>
                  <a:lnTo>
                    <a:pt x="1143095" y="1481614"/>
                  </a:lnTo>
                  <a:lnTo>
                    <a:pt x="1149382" y="1484376"/>
                  </a:lnTo>
                  <a:lnTo>
                    <a:pt x="1146334" y="1487805"/>
                  </a:lnTo>
                  <a:lnTo>
                    <a:pt x="1132237" y="1488091"/>
                  </a:lnTo>
                  <a:lnTo>
                    <a:pt x="1129665" y="1498949"/>
                  </a:lnTo>
                  <a:lnTo>
                    <a:pt x="1125760" y="1494187"/>
                  </a:lnTo>
                  <a:lnTo>
                    <a:pt x="1124617" y="1496758"/>
                  </a:lnTo>
                  <a:lnTo>
                    <a:pt x="1121473" y="1496187"/>
                  </a:lnTo>
                  <a:lnTo>
                    <a:pt x="1120140" y="1502283"/>
                  </a:lnTo>
                  <a:lnTo>
                    <a:pt x="1112044" y="1501045"/>
                  </a:lnTo>
                  <a:lnTo>
                    <a:pt x="1108805" y="1494568"/>
                  </a:lnTo>
                  <a:lnTo>
                    <a:pt x="1106614" y="1497806"/>
                  </a:lnTo>
                  <a:lnTo>
                    <a:pt x="1104233" y="1495711"/>
                  </a:lnTo>
                  <a:lnTo>
                    <a:pt x="1095947" y="1496568"/>
                  </a:lnTo>
                  <a:lnTo>
                    <a:pt x="1092232" y="1492663"/>
                  </a:lnTo>
                  <a:lnTo>
                    <a:pt x="1083278" y="1496663"/>
                  </a:lnTo>
                  <a:lnTo>
                    <a:pt x="1083088" y="1494472"/>
                  </a:lnTo>
                  <a:lnTo>
                    <a:pt x="1063847" y="1489043"/>
                  </a:lnTo>
                  <a:lnTo>
                    <a:pt x="1059180" y="1491234"/>
                  </a:lnTo>
                  <a:lnTo>
                    <a:pt x="1051941" y="1489043"/>
                  </a:lnTo>
                  <a:lnTo>
                    <a:pt x="1048988" y="1489234"/>
                  </a:lnTo>
                  <a:lnTo>
                    <a:pt x="1048036" y="1493615"/>
                  </a:lnTo>
                  <a:lnTo>
                    <a:pt x="1044702" y="1491520"/>
                  </a:lnTo>
                  <a:lnTo>
                    <a:pt x="1037463" y="1496949"/>
                  </a:lnTo>
                  <a:lnTo>
                    <a:pt x="1041845" y="1502569"/>
                  </a:lnTo>
                  <a:lnTo>
                    <a:pt x="1039654" y="1503997"/>
                  </a:lnTo>
                  <a:lnTo>
                    <a:pt x="1036892" y="1499711"/>
                  </a:lnTo>
                  <a:lnTo>
                    <a:pt x="1032796" y="1499045"/>
                  </a:lnTo>
                  <a:lnTo>
                    <a:pt x="1033081" y="1501902"/>
                  </a:lnTo>
                  <a:lnTo>
                    <a:pt x="1029843" y="1500188"/>
                  </a:lnTo>
                  <a:lnTo>
                    <a:pt x="1026986" y="1504093"/>
                  </a:lnTo>
                  <a:lnTo>
                    <a:pt x="1012412" y="1544764"/>
                  </a:lnTo>
                  <a:lnTo>
                    <a:pt x="1014889" y="1556956"/>
                  </a:lnTo>
                  <a:lnTo>
                    <a:pt x="1006412" y="1558385"/>
                  </a:lnTo>
                  <a:lnTo>
                    <a:pt x="1000792" y="1593342"/>
                  </a:lnTo>
                  <a:lnTo>
                    <a:pt x="994600" y="1603153"/>
                  </a:lnTo>
                  <a:lnTo>
                    <a:pt x="1002030" y="1617631"/>
                  </a:lnTo>
                  <a:lnTo>
                    <a:pt x="1004221" y="1631251"/>
                  </a:lnTo>
                  <a:lnTo>
                    <a:pt x="1002697" y="1636966"/>
                  </a:lnTo>
                  <a:lnTo>
                    <a:pt x="987552" y="1647444"/>
                  </a:lnTo>
                  <a:lnTo>
                    <a:pt x="989838" y="1649825"/>
                  </a:lnTo>
                  <a:lnTo>
                    <a:pt x="998315" y="1647920"/>
                  </a:lnTo>
                  <a:lnTo>
                    <a:pt x="982694" y="1690021"/>
                  </a:lnTo>
                  <a:lnTo>
                    <a:pt x="986695" y="1713262"/>
                  </a:lnTo>
                  <a:lnTo>
                    <a:pt x="982313" y="1716310"/>
                  </a:lnTo>
                  <a:lnTo>
                    <a:pt x="957548" y="1684687"/>
                  </a:lnTo>
                  <a:lnTo>
                    <a:pt x="945928" y="1679734"/>
                  </a:lnTo>
                  <a:lnTo>
                    <a:pt x="948785" y="1672685"/>
                  </a:lnTo>
                  <a:lnTo>
                    <a:pt x="946309" y="1667161"/>
                  </a:lnTo>
                  <a:lnTo>
                    <a:pt x="932212" y="1669828"/>
                  </a:lnTo>
                  <a:lnTo>
                    <a:pt x="921734" y="1665827"/>
                  </a:lnTo>
                  <a:lnTo>
                    <a:pt x="919067" y="1661827"/>
                  </a:lnTo>
                  <a:lnTo>
                    <a:pt x="921163" y="1656016"/>
                  </a:lnTo>
                  <a:lnTo>
                    <a:pt x="916972" y="1655350"/>
                  </a:lnTo>
                  <a:lnTo>
                    <a:pt x="913162" y="1646396"/>
                  </a:lnTo>
                  <a:lnTo>
                    <a:pt x="908114" y="1642015"/>
                  </a:lnTo>
                  <a:lnTo>
                    <a:pt x="905732" y="1632966"/>
                  </a:lnTo>
                  <a:lnTo>
                    <a:pt x="901732" y="1630871"/>
                  </a:lnTo>
                  <a:lnTo>
                    <a:pt x="891540" y="1641443"/>
                  </a:lnTo>
                  <a:lnTo>
                    <a:pt x="876491" y="1673352"/>
                  </a:lnTo>
                  <a:lnTo>
                    <a:pt x="879253" y="1672780"/>
                  </a:lnTo>
                  <a:lnTo>
                    <a:pt x="863156" y="1695164"/>
                  </a:lnTo>
                  <a:lnTo>
                    <a:pt x="865251" y="1708595"/>
                  </a:lnTo>
                  <a:lnTo>
                    <a:pt x="863346" y="1714976"/>
                  </a:lnTo>
                  <a:lnTo>
                    <a:pt x="852773" y="1726597"/>
                  </a:lnTo>
                  <a:lnTo>
                    <a:pt x="834390" y="1730883"/>
                  </a:lnTo>
                  <a:lnTo>
                    <a:pt x="799529" y="1728788"/>
                  </a:lnTo>
                  <a:lnTo>
                    <a:pt x="784479" y="1722691"/>
                  </a:lnTo>
                  <a:lnTo>
                    <a:pt x="775811" y="1713547"/>
                  </a:lnTo>
                  <a:lnTo>
                    <a:pt x="756380" y="1700498"/>
                  </a:lnTo>
                  <a:lnTo>
                    <a:pt x="718947" y="1699450"/>
                  </a:lnTo>
                  <a:lnTo>
                    <a:pt x="716090" y="1710690"/>
                  </a:lnTo>
                  <a:lnTo>
                    <a:pt x="705707" y="1723454"/>
                  </a:lnTo>
                  <a:lnTo>
                    <a:pt x="704945" y="1732312"/>
                  </a:lnTo>
                  <a:lnTo>
                    <a:pt x="692563" y="1714976"/>
                  </a:lnTo>
                  <a:lnTo>
                    <a:pt x="686848" y="1691545"/>
                  </a:lnTo>
                  <a:lnTo>
                    <a:pt x="680180" y="1681448"/>
                  </a:lnTo>
                  <a:lnTo>
                    <a:pt x="671894" y="1677257"/>
                  </a:lnTo>
                  <a:lnTo>
                    <a:pt x="648462" y="1674019"/>
                  </a:lnTo>
                  <a:lnTo>
                    <a:pt x="626269" y="1651635"/>
                  </a:lnTo>
                  <a:lnTo>
                    <a:pt x="611410" y="1642586"/>
                  </a:lnTo>
                  <a:lnTo>
                    <a:pt x="601694" y="1638586"/>
                  </a:lnTo>
                  <a:lnTo>
                    <a:pt x="592074" y="1638490"/>
                  </a:lnTo>
                  <a:lnTo>
                    <a:pt x="560451" y="1645920"/>
                  </a:lnTo>
                  <a:lnTo>
                    <a:pt x="524923" y="1647730"/>
                  </a:lnTo>
                  <a:lnTo>
                    <a:pt x="496824" y="1626775"/>
                  </a:lnTo>
                  <a:lnTo>
                    <a:pt x="491109" y="1605820"/>
                  </a:lnTo>
                  <a:lnTo>
                    <a:pt x="476345" y="1577435"/>
                  </a:lnTo>
                  <a:lnTo>
                    <a:pt x="474916" y="1568101"/>
                  </a:lnTo>
                  <a:lnTo>
                    <a:pt x="465582" y="1562100"/>
                  </a:lnTo>
                  <a:lnTo>
                    <a:pt x="462534" y="1542288"/>
                  </a:lnTo>
                  <a:lnTo>
                    <a:pt x="463391" y="1527715"/>
                  </a:lnTo>
                  <a:lnTo>
                    <a:pt x="460534" y="1518380"/>
                  </a:lnTo>
                  <a:lnTo>
                    <a:pt x="470630" y="1492567"/>
                  </a:lnTo>
                  <a:lnTo>
                    <a:pt x="464344" y="1481614"/>
                  </a:lnTo>
                  <a:lnTo>
                    <a:pt x="464153" y="1463802"/>
                  </a:lnTo>
                  <a:lnTo>
                    <a:pt x="457581" y="1451705"/>
                  </a:lnTo>
                  <a:lnTo>
                    <a:pt x="445961" y="1439513"/>
                  </a:lnTo>
                  <a:lnTo>
                    <a:pt x="418148" y="1442275"/>
                  </a:lnTo>
                  <a:lnTo>
                    <a:pt x="407289" y="1439799"/>
                  </a:lnTo>
                  <a:lnTo>
                    <a:pt x="399860" y="1447514"/>
                  </a:lnTo>
                  <a:lnTo>
                    <a:pt x="390620" y="1449514"/>
                  </a:lnTo>
                  <a:lnTo>
                    <a:pt x="388620" y="1431893"/>
                  </a:lnTo>
                  <a:lnTo>
                    <a:pt x="392811" y="1422845"/>
                  </a:lnTo>
                  <a:lnTo>
                    <a:pt x="391954" y="1416939"/>
                  </a:lnTo>
                  <a:lnTo>
                    <a:pt x="399383" y="1407033"/>
                  </a:lnTo>
                  <a:lnTo>
                    <a:pt x="394525" y="1392269"/>
                  </a:lnTo>
                  <a:lnTo>
                    <a:pt x="395859" y="1381601"/>
                  </a:lnTo>
                  <a:lnTo>
                    <a:pt x="405956" y="1370933"/>
                  </a:lnTo>
                  <a:lnTo>
                    <a:pt x="409480" y="1359503"/>
                  </a:lnTo>
                  <a:lnTo>
                    <a:pt x="406432" y="1343882"/>
                  </a:lnTo>
                  <a:lnTo>
                    <a:pt x="402812" y="1342072"/>
                  </a:lnTo>
                  <a:lnTo>
                    <a:pt x="397954" y="1327690"/>
                  </a:lnTo>
                  <a:lnTo>
                    <a:pt x="399860" y="1300448"/>
                  </a:lnTo>
                  <a:lnTo>
                    <a:pt x="394525" y="1290256"/>
                  </a:lnTo>
                  <a:lnTo>
                    <a:pt x="393859" y="1269682"/>
                  </a:lnTo>
                  <a:lnTo>
                    <a:pt x="385667" y="1255205"/>
                  </a:lnTo>
                  <a:lnTo>
                    <a:pt x="370808" y="1253680"/>
                  </a:lnTo>
                  <a:lnTo>
                    <a:pt x="351663" y="1229582"/>
                  </a:lnTo>
                  <a:lnTo>
                    <a:pt x="331756" y="1224820"/>
                  </a:lnTo>
                  <a:lnTo>
                    <a:pt x="324803" y="1215485"/>
                  </a:lnTo>
                  <a:lnTo>
                    <a:pt x="315563" y="1217581"/>
                  </a:lnTo>
                  <a:lnTo>
                    <a:pt x="312611" y="1223200"/>
                  </a:lnTo>
                  <a:lnTo>
                    <a:pt x="313468" y="1232345"/>
                  </a:lnTo>
                  <a:lnTo>
                    <a:pt x="282226" y="1231011"/>
                  </a:lnTo>
                  <a:lnTo>
                    <a:pt x="266700" y="1218057"/>
                  </a:lnTo>
                  <a:lnTo>
                    <a:pt x="252794" y="1198055"/>
                  </a:lnTo>
                  <a:lnTo>
                    <a:pt x="188119" y="1156716"/>
                  </a:lnTo>
                  <a:lnTo>
                    <a:pt x="169926" y="1161574"/>
                  </a:lnTo>
                  <a:lnTo>
                    <a:pt x="166402" y="1164336"/>
                  </a:lnTo>
                  <a:lnTo>
                    <a:pt x="161354" y="1176719"/>
                  </a:lnTo>
                  <a:lnTo>
                    <a:pt x="154972" y="1180529"/>
                  </a:lnTo>
                  <a:lnTo>
                    <a:pt x="130969" y="1181290"/>
                  </a:lnTo>
                  <a:lnTo>
                    <a:pt x="112490" y="1174718"/>
                  </a:lnTo>
                  <a:lnTo>
                    <a:pt x="110109" y="1185481"/>
                  </a:lnTo>
                  <a:lnTo>
                    <a:pt x="85916" y="1194530"/>
                  </a:lnTo>
                  <a:lnTo>
                    <a:pt x="78867" y="1194149"/>
                  </a:lnTo>
                  <a:lnTo>
                    <a:pt x="67151" y="1182338"/>
                  </a:lnTo>
                  <a:lnTo>
                    <a:pt x="60293" y="1181005"/>
                  </a:lnTo>
                  <a:lnTo>
                    <a:pt x="50387" y="1166146"/>
                  </a:lnTo>
                  <a:lnTo>
                    <a:pt x="39815" y="1163764"/>
                  </a:lnTo>
                  <a:close/>
                  <a:moveTo>
                    <a:pt x="423196" y="1256538"/>
                  </a:moveTo>
                  <a:lnTo>
                    <a:pt x="427482" y="1255490"/>
                  </a:lnTo>
                  <a:lnTo>
                    <a:pt x="428339" y="1251871"/>
                  </a:lnTo>
                  <a:lnTo>
                    <a:pt x="423196" y="1256538"/>
                  </a:lnTo>
                  <a:close/>
                  <a:moveTo>
                    <a:pt x="369284" y="1220724"/>
                  </a:moveTo>
                  <a:lnTo>
                    <a:pt x="362712" y="1215485"/>
                  </a:lnTo>
                  <a:lnTo>
                    <a:pt x="360426" y="1215199"/>
                  </a:lnTo>
                  <a:lnTo>
                    <a:pt x="364522" y="1217676"/>
                  </a:lnTo>
                  <a:lnTo>
                    <a:pt x="363569" y="1221962"/>
                  </a:lnTo>
                  <a:lnTo>
                    <a:pt x="368522" y="1225010"/>
                  </a:lnTo>
                  <a:lnTo>
                    <a:pt x="369284" y="1220724"/>
                  </a:lnTo>
                  <a:close/>
                  <a:moveTo>
                    <a:pt x="330994" y="1220629"/>
                  </a:moveTo>
                  <a:lnTo>
                    <a:pt x="338804" y="1217866"/>
                  </a:lnTo>
                  <a:lnTo>
                    <a:pt x="338519" y="1215199"/>
                  </a:lnTo>
                  <a:lnTo>
                    <a:pt x="333375" y="1216914"/>
                  </a:lnTo>
                  <a:lnTo>
                    <a:pt x="330994" y="12206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7" name="Freihandform: Form 236">
              <a:extLst>
                <a:ext uri="{FF2B5EF4-FFF2-40B4-BE49-F238E27FC236}">
                  <a16:creationId xmlns:a16="http://schemas.microsoft.com/office/drawing/2014/main" id="{53CE2AD7-3109-4D58-80B1-71C64C68DC43}"/>
                </a:ext>
              </a:extLst>
            </p:cNvPr>
            <p:cNvSpPr/>
            <p:nvPr/>
          </p:nvSpPr>
          <p:spPr>
            <a:xfrm>
              <a:off x="971859" y="3608864"/>
              <a:ext cx="851400" cy="935550"/>
            </a:xfrm>
            <a:custGeom>
              <a:avLst/>
              <a:gdLst>
                <a:gd name="connsiteX0" fmla="*/ 1304639 w 1638300"/>
                <a:gd name="connsiteY0" fmla="*/ 213551 h 1800225"/>
                <a:gd name="connsiteX1" fmla="*/ 1310926 w 1638300"/>
                <a:gd name="connsiteY1" fmla="*/ 203073 h 1800225"/>
                <a:gd name="connsiteX2" fmla="*/ 1319403 w 1638300"/>
                <a:gd name="connsiteY2" fmla="*/ 204026 h 1800225"/>
                <a:gd name="connsiteX3" fmla="*/ 1317879 w 1638300"/>
                <a:gd name="connsiteY3" fmla="*/ 217170 h 1800225"/>
                <a:gd name="connsiteX4" fmla="*/ 1310830 w 1638300"/>
                <a:gd name="connsiteY4" fmla="*/ 212979 h 1800225"/>
                <a:gd name="connsiteX5" fmla="*/ 1310450 w 1638300"/>
                <a:gd name="connsiteY5" fmla="*/ 215932 h 1800225"/>
                <a:gd name="connsiteX6" fmla="*/ 1307497 w 1638300"/>
                <a:gd name="connsiteY6" fmla="*/ 216218 h 1800225"/>
                <a:gd name="connsiteX7" fmla="*/ 1304639 w 1638300"/>
                <a:gd name="connsiteY7" fmla="*/ 213551 h 1800225"/>
                <a:gd name="connsiteX8" fmla="*/ 9525 w 1638300"/>
                <a:gd name="connsiteY8" fmla="*/ 955263 h 1800225"/>
                <a:gd name="connsiteX9" fmla="*/ 18859 w 1638300"/>
                <a:gd name="connsiteY9" fmla="*/ 949262 h 1800225"/>
                <a:gd name="connsiteX10" fmla="*/ 28861 w 1638300"/>
                <a:gd name="connsiteY10" fmla="*/ 958215 h 1800225"/>
                <a:gd name="connsiteX11" fmla="*/ 38290 w 1638300"/>
                <a:gd name="connsiteY11" fmla="*/ 962692 h 1800225"/>
                <a:gd name="connsiteX12" fmla="*/ 38195 w 1638300"/>
                <a:gd name="connsiteY12" fmla="*/ 937451 h 1800225"/>
                <a:gd name="connsiteX13" fmla="*/ 49530 w 1638300"/>
                <a:gd name="connsiteY13" fmla="*/ 928878 h 1800225"/>
                <a:gd name="connsiteX14" fmla="*/ 67818 w 1638300"/>
                <a:gd name="connsiteY14" fmla="*/ 926021 h 1800225"/>
                <a:gd name="connsiteX15" fmla="*/ 68580 w 1638300"/>
                <a:gd name="connsiteY15" fmla="*/ 903827 h 1800225"/>
                <a:gd name="connsiteX16" fmla="*/ 80867 w 1638300"/>
                <a:gd name="connsiteY16" fmla="*/ 898970 h 1800225"/>
                <a:gd name="connsiteX17" fmla="*/ 97536 w 1638300"/>
                <a:gd name="connsiteY17" fmla="*/ 884111 h 1800225"/>
                <a:gd name="connsiteX18" fmla="*/ 94107 w 1638300"/>
                <a:gd name="connsiteY18" fmla="*/ 882968 h 1800225"/>
                <a:gd name="connsiteX19" fmla="*/ 101346 w 1638300"/>
                <a:gd name="connsiteY19" fmla="*/ 871442 h 1800225"/>
                <a:gd name="connsiteX20" fmla="*/ 93345 w 1638300"/>
                <a:gd name="connsiteY20" fmla="*/ 863346 h 1800225"/>
                <a:gd name="connsiteX21" fmla="*/ 92488 w 1638300"/>
                <a:gd name="connsiteY21" fmla="*/ 856393 h 1800225"/>
                <a:gd name="connsiteX22" fmla="*/ 94583 w 1638300"/>
                <a:gd name="connsiteY22" fmla="*/ 851154 h 1800225"/>
                <a:gd name="connsiteX23" fmla="*/ 93059 w 1638300"/>
                <a:gd name="connsiteY23" fmla="*/ 846297 h 1800225"/>
                <a:gd name="connsiteX24" fmla="*/ 95726 w 1638300"/>
                <a:gd name="connsiteY24" fmla="*/ 845344 h 1800225"/>
                <a:gd name="connsiteX25" fmla="*/ 94869 w 1638300"/>
                <a:gd name="connsiteY25" fmla="*/ 842106 h 1800225"/>
                <a:gd name="connsiteX26" fmla="*/ 98203 w 1638300"/>
                <a:gd name="connsiteY26" fmla="*/ 840963 h 1800225"/>
                <a:gd name="connsiteX27" fmla="*/ 99060 w 1638300"/>
                <a:gd name="connsiteY27" fmla="*/ 836200 h 1800225"/>
                <a:gd name="connsiteX28" fmla="*/ 81058 w 1638300"/>
                <a:gd name="connsiteY28" fmla="*/ 840105 h 1800225"/>
                <a:gd name="connsiteX29" fmla="*/ 85439 w 1638300"/>
                <a:gd name="connsiteY29" fmla="*/ 826104 h 1800225"/>
                <a:gd name="connsiteX30" fmla="*/ 79629 w 1638300"/>
                <a:gd name="connsiteY30" fmla="*/ 823913 h 1800225"/>
                <a:gd name="connsiteX31" fmla="*/ 79629 w 1638300"/>
                <a:gd name="connsiteY31" fmla="*/ 815245 h 1800225"/>
                <a:gd name="connsiteX32" fmla="*/ 84487 w 1638300"/>
                <a:gd name="connsiteY32" fmla="*/ 814483 h 1800225"/>
                <a:gd name="connsiteX33" fmla="*/ 97250 w 1638300"/>
                <a:gd name="connsiteY33" fmla="*/ 797147 h 1800225"/>
                <a:gd name="connsiteX34" fmla="*/ 105251 w 1638300"/>
                <a:gd name="connsiteY34" fmla="*/ 762571 h 1800225"/>
                <a:gd name="connsiteX35" fmla="*/ 111157 w 1638300"/>
                <a:gd name="connsiteY35" fmla="*/ 753904 h 1800225"/>
                <a:gd name="connsiteX36" fmla="*/ 110966 w 1638300"/>
                <a:gd name="connsiteY36" fmla="*/ 748855 h 1800225"/>
                <a:gd name="connsiteX37" fmla="*/ 114205 w 1638300"/>
                <a:gd name="connsiteY37" fmla="*/ 749618 h 1800225"/>
                <a:gd name="connsiteX38" fmla="*/ 124015 w 1638300"/>
                <a:gd name="connsiteY38" fmla="*/ 742760 h 1800225"/>
                <a:gd name="connsiteX39" fmla="*/ 132112 w 1638300"/>
                <a:gd name="connsiteY39" fmla="*/ 749522 h 1800225"/>
                <a:gd name="connsiteX40" fmla="*/ 148018 w 1638300"/>
                <a:gd name="connsiteY40" fmla="*/ 749237 h 1800225"/>
                <a:gd name="connsiteX41" fmla="*/ 148971 w 1638300"/>
                <a:gd name="connsiteY41" fmla="*/ 740473 h 1800225"/>
                <a:gd name="connsiteX42" fmla="*/ 153638 w 1638300"/>
                <a:gd name="connsiteY42" fmla="*/ 732568 h 1800225"/>
                <a:gd name="connsiteX43" fmla="*/ 165830 w 1638300"/>
                <a:gd name="connsiteY43" fmla="*/ 725710 h 1800225"/>
                <a:gd name="connsiteX44" fmla="*/ 176498 w 1638300"/>
                <a:gd name="connsiteY44" fmla="*/ 734568 h 1800225"/>
                <a:gd name="connsiteX45" fmla="*/ 171640 w 1638300"/>
                <a:gd name="connsiteY45" fmla="*/ 745331 h 1800225"/>
                <a:gd name="connsiteX46" fmla="*/ 172593 w 1638300"/>
                <a:gd name="connsiteY46" fmla="*/ 754571 h 1800225"/>
                <a:gd name="connsiteX47" fmla="*/ 168021 w 1638300"/>
                <a:gd name="connsiteY47" fmla="*/ 765810 h 1800225"/>
                <a:gd name="connsiteX48" fmla="*/ 179927 w 1638300"/>
                <a:gd name="connsiteY48" fmla="*/ 778097 h 1800225"/>
                <a:gd name="connsiteX49" fmla="*/ 208883 w 1638300"/>
                <a:gd name="connsiteY49" fmla="*/ 788670 h 1800225"/>
                <a:gd name="connsiteX50" fmla="*/ 222218 w 1638300"/>
                <a:gd name="connsiteY50" fmla="*/ 802005 h 1800225"/>
                <a:gd name="connsiteX51" fmla="*/ 236410 w 1638300"/>
                <a:gd name="connsiteY51" fmla="*/ 806577 h 1800225"/>
                <a:gd name="connsiteX52" fmla="*/ 258318 w 1638300"/>
                <a:gd name="connsiteY52" fmla="*/ 802863 h 1800225"/>
                <a:gd name="connsiteX53" fmla="*/ 289084 w 1638300"/>
                <a:gd name="connsiteY53" fmla="*/ 801529 h 1800225"/>
                <a:gd name="connsiteX54" fmla="*/ 289369 w 1638300"/>
                <a:gd name="connsiteY54" fmla="*/ 803243 h 1800225"/>
                <a:gd name="connsiteX55" fmla="*/ 300418 w 1638300"/>
                <a:gd name="connsiteY55" fmla="*/ 796290 h 1800225"/>
                <a:gd name="connsiteX56" fmla="*/ 313087 w 1638300"/>
                <a:gd name="connsiteY56" fmla="*/ 795052 h 1800225"/>
                <a:gd name="connsiteX57" fmla="*/ 314134 w 1638300"/>
                <a:gd name="connsiteY57" fmla="*/ 790194 h 1800225"/>
                <a:gd name="connsiteX58" fmla="*/ 327946 w 1638300"/>
                <a:gd name="connsiteY58" fmla="*/ 785241 h 1800225"/>
                <a:gd name="connsiteX59" fmla="*/ 331279 w 1638300"/>
                <a:gd name="connsiteY59" fmla="*/ 792289 h 1800225"/>
                <a:gd name="connsiteX60" fmla="*/ 334327 w 1638300"/>
                <a:gd name="connsiteY60" fmla="*/ 791528 h 1800225"/>
                <a:gd name="connsiteX61" fmla="*/ 341662 w 1638300"/>
                <a:gd name="connsiteY61" fmla="*/ 795528 h 1800225"/>
                <a:gd name="connsiteX62" fmla="*/ 349472 w 1638300"/>
                <a:gd name="connsiteY62" fmla="*/ 803243 h 1800225"/>
                <a:gd name="connsiteX63" fmla="*/ 356235 w 1638300"/>
                <a:gd name="connsiteY63" fmla="*/ 795433 h 1800225"/>
                <a:gd name="connsiteX64" fmla="*/ 354521 w 1638300"/>
                <a:gd name="connsiteY64" fmla="*/ 793147 h 1800225"/>
                <a:gd name="connsiteX65" fmla="*/ 357378 w 1638300"/>
                <a:gd name="connsiteY65" fmla="*/ 790099 h 1800225"/>
                <a:gd name="connsiteX66" fmla="*/ 374142 w 1638300"/>
                <a:gd name="connsiteY66" fmla="*/ 781145 h 1800225"/>
                <a:gd name="connsiteX67" fmla="*/ 372523 w 1638300"/>
                <a:gd name="connsiteY67" fmla="*/ 776192 h 1800225"/>
                <a:gd name="connsiteX68" fmla="*/ 376523 w 1638300"/>
                <a:gd name="connsiteY68" fmla="*/ 774764 h 1800225"/>
                <a:gd name="connsiteX69" fmla="*/ 380238 w 1638300"/>
                <a:gd name="connsiteY69" fmla="*/ 764191 h 1800225"/>
                <a:gd name="connsiteX70" fmla="*/ 374904 w 1638300"/>
                <a:gd name="connsiteY70" fmla="*/ 762286 h 1800225"/>
                <a:gd name="connsiteX71" fmla="*/ 375761 w 1638300"/>
                <a:gd name="connsiteY71" fmla="*/ 756381 h 1800225"/>
                <a:gd name="connsiteX72" fmla="*/ 370427 w 1638300"/>
                <a:gd name="connsiteY72" fmla="*/ 756476 h 1800225"/>
                <a:gd name="connsiteX73" fmla="*/ 369951 w 1638300"/>
                <a:gd name="connsiteY73" fmla="*/ 759619 h 1800225"/>
                <a:gd name="connsiteX74" fmla="*/ 362426 w 1638300"/>
                <a:gd name="connsiteY74" fmla="*/ 752951 h 1800225"/>
                <a:gd name="connsiteX75" fmla="*/ 370332 w 1638300"/>
                <a:gd name="connsiteY75" fmla="*/ 736759 h 1800225"/>
                <a:gd name="connsiteX76" fmla="*/ 357283 w 1638300"/>
                <a:gd name="connsiteY76" fmla="*/ 732663 h 1800225"/>
                <a:gd name="connsiteX77" fmla="*/ 359473 w 1638300"/>
                <a:gd name="connsiteY77" fmla="*/ 727139 h 1800225"/>
                <a:gd name="connsiteX78" fmla="*/ 348710 w 1638300"/>
                <a:gd name="connsiteY78" fmla="*/ 720376 h 1800225"/>
                <a:gd name="connsiteX79" fmla="*/ 339090 w 1638300"/>
                <a:gd name="connsiteY79" fmla="*/ 709232 h 1800225"/>
                <a:gd name="connsiteX80" fmla="*/ 347567 w 1638300"/>
                <a:gd name="connsiteY80" fmla="*/ 706850 h 1800225"/>
                <a:gd name="connsiteX81" fmla="*/ 344138 w 1638300"/>
                <a:gd name="connsiteY81" fmla="*/ 699897 h 1800225"/>
                <a:gd name="connsiteX82" fmla="*/ 345472 w 1638300"/>
                <a:gd name="connsiteY82" fmla="*/ 698088 h 1800225"/>
                <a:gd name="connsiteX83" fmla="*/ 341185 w 1638300"/>
                <a:gd name="connsiteY83" fmla="*/ 697802 h 1800225"/>
                <a:gd name="connsiteX84" fmla="*/ 346996 w 1638300"/>
                <a:gd name="connsiteY84" fmla="*/ 690563 h 1800225"/>
                <a:gd name="connsiteX85" fmla="*/ 343948 w 1638300"/>
                <a:gd name="connsiteY85" fmla="*/ 691134 h 1800225"/>
                <a:gd name="connsiteX86" fmla="*/ 343471 w 1638300"/>
                <a:gd name="connsiteY86" fmla="*/ 685705 h 1800225"/>
                <a:gd name="connsiteX87" fmla="*/ 340614 w 1638300"/>
                <a:gd name="connsiteY87" fmla="*/ 685229 h 1800225"/>
                <a:gd name="connsiteX88" fmla="*/ 340423 w 1638300"/>
                <a:gd name="connsiteY88" fmla="*/ 680466 h 1800225"/>
                <a:gd name="connsiteX89" fmla="*/ 336804 w 1638300"/>
                <a:gd name="connsiteY89" fmla="*/ 679228 h 1800225"/>
                <a:gd name="connsiteX90" fmla="*/ 331470 w 1638300"/>
                <a:gd name="connsiteY90" fmla="*/ 666465 h 1800225"/>
                <a:gd name="connsiteX91" fmla="*/ 332613 w 1638300"/>
                <a:gd name="connsiteY91" fmla="*/ 659797 h 1800225"/>
                <a:gd name="connsiteX92" fmla="*/ 339185 w 1638300"/>
                <a:gd name="connsiteY92" fmla="*/ 653987 h 1800225"/>
                <a:gd name="connsiteX93" fmla="*/ 333470 w 1638300"/>
                <a:gd name="connsiteY93" fmla="*/ 651129 h 1800225"/>
                <a:gd name="connsiteX94" fmla="*/ 342138 w 1638300"/>
                <a:gd name="connsiteY94" fmla="*/ 640747 h 1800225"/>
                <a:gd name="connsiteX95" fmla="*/ 333661 w 1638300"/>
                <a:gd name="connsiteY95" fmla="*/ 633413 h 1800225"/>
                <a:gd name="connsiteX96" fmla="*/ 329660 w 1638300"/>
                <a:gd name="connsiteY96" fmla="*/ 635889 h 1800225"/>
                <a:gd name="connsiteX97" fmla="*/ 324231 w 1638300"/>
                <a:gd name="connsiteY97" fmla="*/ 624745 h 1800225"/>
                <a:gd name="connsiteX98" fmla="*/ 321754 w 1638300"/>
                <a:gd name="connsiteY98" fmla="*/ 625412 h 1800225"/>
                <a:gd name="connsiteX99" fmla="*/ 319468 w 1638300"/>
                <a:gd name="connsiteY99" fmla="*/ 619696 h 1800225"/>
                <a:gd name="connsiteX100" fmla="*/ 309562 w 1638300"/>
                <a:gd name="connsiteY100" fmla="*/ 610267 h 1800225"/>
                <a:gd name="connsiteX101" fmla="*/ 302514 w 1638300"/>
                <a:gd name="connsiteY101" fmla="*/ 589693 h 1800225"/>
                <a:gd name="connsiteX102" fmla="*/ 291751 w 1638300"/>
                <a:gd name="connsiteY102" fmla="*/ 572834 h 1800225"/>
                <a:gd name="connsiteX103" fmla="*/ 281559 w 1638300"/>
                <a:gd name="connsiteY103" fmla="*/ 538449 h 1800225"/>
                <a:gd name="connsiteX104" fmla="*/ 286607 w 1638300"/>
                <a:gd name="connsiteY104" fmla="*/ 536163 h 1800225"/>
                <a:gd name="connsiteX105" fmla="*/ 295942 w 1638300"/>
                <a:gd name="connsiteY105" fmla="*/ 538734 h 1800225"/>
                <a:gd name="connsiteX106" fmla="*/ 313182 w 1638300"/>
                <a:gd name="connsiteY106" fmla="*/ 527495 h 1800225"/>
                <a:gd name="connsiteX107" fmla="*/ 317373 w 1638300"/>
                <a:gd name="connsiteY107" fmla="*/ 522541 h 1800225"/>
                <a:gd name="connsiteX108" fmla="*/ 320040 w 1638300"/>
                <a:gd name="connsiteY108" fmla="*/ 510445 h 1800225"/>
                <a:gd name="connsiteX109" fmla="*/ 329565 w 1638300"/>
                <a:gd name="connsiteY109" fmla="*/ 505396 h 1800225"/>
                <a:gd name="connsiteX110" fmla="*/ 330803 w 1638300"/>
                <a:gd name="connsiteY110" fmla="*/ 493014 h 1800225"/>
                <a:gd name="connsiteX111" fmla="*/ 335756 w 1638300"/>
                <a:gd name="connsiteY111" fmla="*/ 488538 h 1800225"/>
                <a:gd name="connsiteX112" fmla="*/ 328898 w 1638300"/>
                <a:gd name="connsiteY112" fmla="*/ 476345 h 1800225"/>
                <a:gd name="connsiteX113" fmla="*/ 331089 w 1638300"/>
                <a:gd name="connsiteY113" fmla="*/ 471583 h 1800225"/>
                <a:gd name="connsiteX114" fmla="*/ 327946 w 1638300"/>
                <a:gd name="connsiteY114" fmla="*/ 464534 h 1800225"/>
                <a:gd name="connsiteX115" fmla="*/ 348329 w 1638300"/>
                <a:gd name="connsiteY115" fmla="*/ 466440 h 1800225"/>
                <a:gd name="connsiteX116" fmla="*/ 362998 w 1638300"/>
                <a:gd name="connsiteY116" fmla="*/ 459772 h 1800225"/>
                <a:gd name="connsiteX117" fmla="*/ 361474 w 1638300"/>
                <a:gd name="connsiteY117" fmla="*/ 454057 h 1800225"/>
                <a:gd name="connsiteX118" fmla="*/ 353758 w 1638300"/>
                <a:gd name="connsiteY118" fmla="*/ 451485 h 1800225"/>
                <a:gd name="connsiteX119" fmla="*/ 348425 w 1638300"/>
                <a:gd name="connsiteY119" fmla="*/ 433387 h 1800225"/>
                <a:gd name="connsiteX120" fmla="*/ 350139 w 1638300"/>
                <a:gd name="connsiteY120" fmla="*/ 423672 h 1800225"/>
                <a:gd name="connsiteX121" fmla="*/ 361283 w 1638300"/>
                <a:gd name="connsiteY121" fmla="*/ 417005 h 1800225"/>
                <a:gd name="connsiteX122" fmla="*/ 364807 w 1638300"/>
                <a:gd name="connsiteY122" fmla="*/ 407194 h 1800225"/>
                <a:gd name="connsiteX123" fmla="*/ 363855 w 1638300"/>
                <a:gd name="connsiteY123" fmla="*/ 398145 h 1800225"/>
                <a:gd name="connsiteX124" fmla="*/ 357854 w 1638300"/>
                <a:gd name="connsiteY124" fmla="*/ 392811 h 1800225"/>
                <a:gd name="connsiteX125" fmla="*/ 359283 w 1638300"/>
                <a:gd name="connsiteY125" fmla="*/ 386429 h 1800225"/>
                <a:gd name="connsiteX126" fmla="*/ 355092 w 1638300"/>
                <a:gd name="connsiteY126" fmla="*/ 385762 h 1800225"/>
                <a:gd name="connsiteX127" fmla="*/ 356902 w 1638300"/>
                <a:gd name="connsiteY127" fmla="*/ 364522 h 1800225"/>
                <a:gd name="connsiteX128" fmla="*/ 325279 w 1638300"/>
                <a:gd name="connsiteY128" fmla="*/ 359664 h 1800225"/>
                <a:gd name="connsiteX129" fmla="*/ 324326 w 1638300"/>
                <a:gd name="connsiteY129" fmla="*/ 367189 h 1800225"/>
                <a:gd name="connsiteX130" fmla="*/ 334423 w 1638300"/>
                <a:gd name="connsiteY130" fmla="*/ 368808 h 1800225"/>
                <a:gd name="connsiteX131" fmla="*/ 330708 w 1638300"/>
                <a:gd name="connsiteY131" fmla="*/ 373856 h 1800225"/>
                <a:gd name="connsiteX132" fmla="*/ 322231 w 1638300"/>
                <a:gd name="connsiteY132" fmla="*/ 378047 h 1800225"/>
                <a:gd name="connsiteX133" fmla="*/ 316611 w 1638300"/>
                <a:gd name="connsiteY133" fmla="*/ 374428 h 1800225"/>
                <a:gd name="connsiteX134" fmla="*/ 321088 w 1638300"/>
                <a:gd name="connsiteY134" fmla="*/ 349377 h 1800225"/>
                <a:gd name="connsiteX135" fmla="*/ 318135 w 1638300"/>
                <a:gd name="connsiteY135" fmla="*/ 347662 h 1800225"/>
                <a:gd name="connsiteX136" fmla="*/ 318802 w 1638300"/>
                <a:gd name="connsiteY136" fmla="*/ 342138 h 1800225"/>
                <a:gd name="connsiteX137" fmla="*/ 314801 w 1638300"/>
                <a:gd name="connsiteY137" fmla="*/ 336709 h 1800225"/>
                <a:gd name="connsiteX138" fmla="*/ 301466 w 1638300"/>
                <a:gd name="connsiteY138" fmla="*/ 329184 h 1800225"/>
                <a:gd name="connsiteX139" fmla="*/ 294227 w 1638300"/>
                <a:gd name="connsiteY139" fmla="*/ 336137 h 1800225"/>
                <a:gd name="connsiteX140" fmla="*/ 288512 w 1638300"/>
                <a:gd name="connsiteY140" fmla="*/ 332042 h 1800225"/>
                <a:gd name="connsiteX141" fmla="*/ 286988 w 1638300"/>
                <a:gd name="connsiteY141" fmla="*/ 334423 h 1800225"/>
                <a:gd name="connsiteX142" fmla="*/ 279463 w 1638300"/>
                <a:gd name="connsiteY142" fmla="*/ 331184 h 1800225"/>
                <a:gd name="connsiteX143" fmla="*/ 271653 w 1638300"/>
                <a:gd name="connsiteY143" fmla="*/ 339185 h 1800225"/>
                <a:gd name="connsiteX144" fmla="*/ 264033 w 1638300"/>
                <a:gd name="connsiteY144" fmla="*/ 332137 h 1800225"/>
                <a:gd name="connsiteX145" fmla="*/ 255365 w 1638300"/>
                <a:gd name="connsiteY145" fmla="*/ 335566 h 1800225"/>
                <a:gd name="connsiteX146" fmla="*/ 251269 w 1638300"/>
                <a:gd name="connsiteY146" fmla="*/ 328899 h 1800225"/>
                <a:gd name="connsiteX147" fmla="*/ 257937 w 1638300"/>
                <a:gd name="connsiteY147" fmla="*/ 319564 h 1800225"/>
                <a:gd name="connsiteX148" fmla="*/ 240411 w 1638300"/>
                <a:gd name="connsiteY148" fmla="*/ 312896 h 1800225"/>
                <a:gd name="connsiteX149" fmla="*/ 236696 w 1638300"/>
                <a:gd name="connsiteY149" fmla="*/ 308801 h 1800225"/>
                <a:gd name="connsiteX150" fmla="*/ 226123 w 1638300"/>
                <a:gd name="connsiteY150" fmla="*/ 312230 h 1800225"/>
                <a:gd name="connsiteX151" fmla="*/ 206692 w 1638300"/>
                <a:gd name="connsiteY151" fmla="*/ 311658 h 1800225"/>
                <a:gd name="connsiteX152" fmla="*/ 208597 w 1638300"/>
                <a:gd name="connsiteY152" fmla="*/ 294989 h 1800225"/>
                <a:gd name="connsiteX153" fmla="*/ 237839 w 1638300"/>
                <a:gd name="connsiteY153" fmla="*/ 268796 h 1800225"/>
                <a:gd name="connsiteX154" fmla="*/ 270129 w 1638300"/>
                <a:gd name="connsiteY154" fmla="*/ 245078 h 1800225"/>
                <a:gd name="connsiteX155" fmla="*/ 267938 w 1638300"/>
                <a:gd name="connsiteY155" fmla="*/ 239554 h 1800225"/>
                <a:gd name="connsiteX156" fmla="*/ 270605 w 1638300"/>
                <a:gd name="connsiteY156" fmla="*/ 233649 h 1800225"/>
                <a:gd name="connsiteX157" fmla="*/ 265938 w 1638300"/>
                <a:gd name="connsiteY157" fmla="*/ 230029 h 1800225"/>
                <a:gd name="connsiteX158" fmla="*/ 273939 w 1638300"/>
                <a:gd name="connsiteY158" fmla="*/ 224314 h 1800225"/>
                <a:gd name="connsiteX159" fmla="*/ 267462 w 1638300"/>
                <a:gd name="connsiteY159" fmla="*/ 215551 h 1800225"/>
                <a:gd name="connsiteX160" fmla="*/ 264985 w 1638300"/>
                <a:gd name="connsiteY160" fmla="*/ 202502 h 1800225"/>
                <a:gd name="connsiteX161" fmla="*/ 279082 w 1638300"/>
                <a:gd name="connsiteY161" fmla="*/ 193072 h 1800225"/>
                <a:gd name="connsiteX162" fmla="*/ 289179 w 1638300"/>
                <a:gd name="connsiteY162" fmla="*/ 195929 h 1800225"/>
                <a:gd name="connsiteX163" fmla="*/ 298609 w 1638300"/>
                <a:gd name="connsiteY163" fmla="*/ 206693 h 1800225"/>
                <a:gd name="connsiteX164" fmla="*/ 305276 w 1638300"/>
                <a:gd name="connsiteY164" fmla="*/ 206502 h 1800225"/>
                <a:gd name="connsiteX165" fmla="*/ 305276 w 1638300"/>
                <a:gd name="connsiteY165" fmla="*/ 209836 h 1800225"/>
                <a:gd name="connsiteX166" fmla="*/ 314611 w 1638300"/>
                <a:gd name="connsiteY166" fmla="*/ 210217 h 1800225"/>
                <a:gd name="connsiteX167" fmla="*/ 314611 w 1638300"/>
                <a:gd name="connsiteY167" fmla="*/ 237839 h 1800225"/>
                <a:gd name="connsiteX168" fmla="*/ 326612 w 1638300"/>
                <a:gd name="connsiteY168" fmla="*/ 237077 h 1800225"/>
                <a:gd name="connsiteX169" fmla="*/ 333470 w 1638300"/>
                <a:gd name="connsiteY169" fmla="*/ 198311 h 1800225"/>
                <a:gd name="connsiteX170" fmla="*/ 339090 w 1638300"/>
                <a:gd name="connsiteY170" fmla="*/ 195072 h 1800225"/>
                <a:gd name="connsiteX171" fmla="*/ 349186 w 1638300"/>
                <a:gd name="connsiteY171" fmla="*/ 180880 h 1800225"/>
                <a:gd name="connsiteX172" fmla="*/ 350139 w 1638300"/>
                <a:gd name="connsiteY172" fmla="*/ 168593 h 1800225"/>
                <a:gd name="connsiteX173" fmla="*/ 359473 w 1638300"/>
                <a:gd name="connsiteY173" fmla="*/ 154115 h 1800225"/>
                <a:gd name="connsiteX174" fmla="*/ 369475 w 1638300"/>
                <a:gd name="connsiteY174" fmla="*/ 153257 h 1800225"/>
                <a:gd name="connsiteX175" fmla="*/ 368427 w 1638300"/>
                <a:gd name="connsiteY175" fmla="*/ 155162 h 1800225"/>
                <a:gd name="connsiteX176" fmla="*/ 399478 w 1638300"/>
                <a:gd name="connsiteY176" fmla="*/ 151543 h 1800225"/>
                <a:gd name="connsiteX177" fmla="*/ 409670 w 1638300"/>
                <a:gd name="connsiteY177" fmla="*/ 143542 h 1800225"/>
                <a:gd name="connsiteX178" fmla="*/ 425291 w 1638300"/>
                <a:gd name="connsiteY178" fmla="*/ 143923 h 1800225"/>
                <a:gd name="connsiteX179" fmla="*/ 431006 w 1638300"/>
                <a:gd name="connsiteY179" fmla="*/ 148685 h 1800225"/>
                <a:gd name="connsiteX180" fmla="*/ 435673 w 1638300"/>
                <a:gd name="connsiteY180" fmla="*/ 158591 h 1800225"/>
                <a:gd name="connsiteX181" fmla="*/ 433864 w 1638300"/>
                <a:gd name="connsiteY181" fmla="*/ 171260 h 1800225"/>
                <a:gd name="connsiteX182" fmla="*/ 447199 w 1638300"/>
                <a:gd name="connsiteY182" fmla="*/ 166021 h 1800225"/>
                <a:gd name="connsiteX183" fmla="*/ 449199 w 1638300"/>
                <a:gd name="connsiteY183" fmla="*/ 173260 h 1800225"/>
                <a:gd name="connsiteX184" fmla="*/ 465010 w 1638300"/>
                <a:gd name="connsiteY184" fmla="*/ 169641 h 1800225"/>
                <a:gd name="connsiteX185" fmla="*/ 489394 w 1638300"/>
                <a:gd name="connsiteY185" fmla="*/ 173641 h 1800225"/>
                <a:gd name="connsiteX186" fmla="*/ 527590 w 1638300"/>
                <a:gd name="connsiteY186" fmla="*/ 191072 h 1800225"/>
                <a:gd name="connsiteX187" fmla="*/ 537496 w 1638300"/>
                <a:gd name="connsiteY187" fmla="*/ 205169 h 1800225"/>
                <a:gd name="connsiteX188" fmla="*/ 559594 w 1638300"/>
                <a:gd name="connsiteY188" fmla="*/ 210884 h 1800225"/>
                <a:gd name="connsiteX189" fmla="*/ 560356 w 1638300"/>
                <a:gd name="connsiteY189" fmla="*/ 213551 h 1800225"/>
                <a:gd name="connsiteX190" fmla="*/ 552640 w 1638300"/>
                <a:gd name="connsiteY190" fmla="*/ 226124 h 1800225"/>
                <a:gd name="connsiteX191" fmla="*/ 551783 w 1638300"/>
                <a:gd name="connsiteY191" fmla="*/ 243269 h 1800225"/>
                <a:gd name="connsiteX192" fmla="*/ 566928 w 1638300"/>
                <a:gd name="connsiteY192" fmla="*/ 247460 h 1800225"/>
                <a:gd name="connsiteX193" fmla="*/ 570547 w 1638300"/>
                <a:gd name="connsiteY193" fmla="*/ 255461 h 1800225"/>
                <a:gd name="connsiteX194" fmla="*/ 576358 w 1638300"/>
                <a:gd name="connsiteY194" fmla="*/ 247269 h 1800225"/>
                <a:gd name="connsiteX195" fmla="*/ 589026 w 1638300"/>
                <a:gd name="connsiteY195" fmla="*/ 239744 h 1800225"/>
                <a:gd name="connsiteX196" fmla="*/ 606742 w 1638300"/>
                <a:gd name="connsiteY196" fmla="*/ 245269 h 1800225"/>
                <a:gd name="connsiteX197" fmla="*/ 614839 w 1638300"/>
                <a:gd name="connsiteY197" fmla="*/ 231553 h 1800225"/>
                <a:gd name="connsiteX198" fmla="*/ 625030 w 1638300"/>
                <a:gd name="connsiteY198" fmla="*/ 222504 h 1800225"/>
                <a:gd name="connsiteX199" fmla="*/ 640556 w 1638300"/>
                <a:gd name="connsiteY199" fmla="*/ 223552 h 1800225"/>
                <a:gd name="connsiteX200" fmla="*/ 659511 w 1638300"/>
                <a:gd name="connsiteY200" fmla="*/ 217646 h 1800225"/>
                <a:gd name="connsiteX201" fmla="*/ 673132 w 1638300"/>
                <a:gd name="connsiteY201" fmla="*/ 208502 h 1800225"/>
                <a:gd name="connsiteX202" fmla="*/ 661416 w 1638300"/>
                <a:gd name="connsiteY202" fmla="*/ 209741 h 1800225"/>
                <a:gd name="connsiteX203" fmla="*/ 653510 w 1638300"/>
                <a:gd name="connsiteY203" fmla="*/ 193167 h 1800225"/>
                <a:gd name="connsiteX204" fmla="*/ 655415 w 1638300"/>
                <a:gd name="connsiteY204" fmla="*/ 174403 h 1800225"/>
                <a:gd name="connsiteX205" fmla="*/ 665417 w 1638300"/>
                <a:gd name="connsiteY205" fmla="*/ 158210 h 1800225"/>
                <a:gd name="connsiteX206" fmla="*/ 669322 w 1638300"/>
                <a:gd name="connsiteY206" fmla="*/ 156972 h 1800225"/>
                <a:gd name="connsiteX207" fmla="*/ 674751 w 1638300"/>
                <a:gd name="connsiteY207" fmla="*/ 166402 h 1800225"/>
                <a:gd name="connsiteX208" fmla="*/ 679609 w 1638300"/>
                <a:gd name="connsiteY208" fmla="*/ 167831 h 1800225"/>
                <a:gd name="connsiteX209" fmla="*/ 674275 w 1638300"/>
                <a:gd name="connsiteY209" fmla="*/ 181261 h 1800225"/>
                <a:gd name="connsiteX210" fmla="*/ 672560 w 1638300"/>
                <a:gd name="connsiteY210" fmla="*/ 195739 h 1800225"/>
                <a:gd name="connsiteX211" fmla="*/ 678085 w 1638300"/>
                <a:gd name="connsiteY211" fmla="*/ 197263 h 1800225"/>
                <a:gd name="connsiteX212" fmla="*/ 680371 w 1638300"/>
                <a:gd name="connsiteY212" fmla="*/ 187547 h 1800225"/>
                <a:gd name="connsiteX213" fmla="*/ 686371 w 1638300"/>
                <a:gd name="connsiteY213" fmla="*/ 189071 h 1800225"/>
                <a:gd name="connsiteX214" fmla="*/ 700945 w 1638300"/>
                <a:gd name="connsiteY214" fmla="*/ 185452 h 1800225"/>
                <a:gd name="connsiteX215" fmla="*/ 707422 w 1638300"/>
                <a:gd name="connsiteY215" fmla="*/ 186595 h 1800225"/>
                <a:gd name="connsiteX216" fmla="*/ 708279 w 1638300"/>
                <a:gd name="connsiteY216" fmla="*/ 169831 h 1800225"/>
                <a:gd name="connsiteX217" fmla="*/ 714470 w 1638300"/>
                <a:gd name="connsiteY217" fmla="*/ 163449 h 1800225"/>
                <a:gd name="connsiteX218" fmla="*/ 723709 w 1638300"/>
                <a:gd name="connsiteY218" fmla="*/ 167640 h 1800225"/>
                <a:gd name="connsiteX219" fmla="*/ 733615 w 1638300"/>
                <a:gd name="connsiteY219" fmla="*/ 165449 h 1800225"/>
                <a:gd name="connsiteX220" fmla="*/ 736092 w 1638300"/>
                <a:gd name="connsiteY220" fmla="*/ 156782 h 1800225"/>
                <a:gd name="connsiteX221" fmla="*/ 728091 w 1638300"/>
                <a:gd name="connsiteY221" fmla="*/ 146114 h 1800225"/>
                <a:gd name="connsiteX222" fmla="*/ 727805 w 1638300"/>
                <a:gd name="connsiteY222" fmla="*/ 133160 h 1800225"/>
                <a:gd name="connsiteX223" fmla="*/ 735139 w 1638300"/>
                <a:gd name="connsiteY223" fmla="*/ 122301 h 1800225"/>
                <a:gd name="connsiteX224" fmla="*/ 753142 w 1638300"/>
                <a:gd name="connsiteY224" fmla="*/ 111919 h 1800225"/>
                <a:gd name="connsiteX225" fmla="*/ 753427 w 1638300"/>
                <a:gd name="connsiteY225" fmla="*/ 107633 h 1800225"/>
                <a:gd name="connsiteX226" fmla="*/ 761714 w 1638300"/>
                <a:gd name="connsiteY226" fmla="*/ 96869 h 1800225"/>
                <a:gd name="connsiteX227" fmla="*/ 763714 w 1638300"/>
                <a:gd name="connsiteY227" fmla="*/ 88964 h 1800225"/>
                <a:gd name="connsiteX228" fmla="*/ 762095 w 1638300"/>
                <a:gd name="connsiteY228" fmla="*/ 78677 h 1800225"/>
                <a:gd name="connsiteX229" fmla="*/ 766000 w 1638300"/>
                <a:gd name="connsiteY229" fmla="*/ 70961 h 1800225"/>
                <a:gd name="connsiteX230" fmla="*/ 779240 w 1638300"/>
                <a:gd name="connsiteY230" fmla="*/ 61912 h 1800225"/>
                <a:gd name="connsiteX231" fmla="*/ 790003 w 1638300"/>
                <a:gd name="connsiteY231" fmla="*/ 36957 h 1800225"/>
                <a:gd name="connsiteX232" fmla="*/ 788479 w 1638300"/>
                <a:gd name="connsiteY232" fmla="*/ 31147 h 1800225"/>
                <a:gd name="connsiteX233" fmla="*/ 794290 w 1638300"/>
                <a:gd name="connsiteY233" fmla="*/ 22193 h 1800225"/>
                <a:gd name="connsiteX234" fmla="*/ 789242 w 1638300"/>
                <a:gd name="connsiteY234" fmla="*/ 12383 h 1800225"/>
                <a:gd name="connsiteX235" fmla="*/ 797433 w 1638300"/>
                <a:gd name="connsiteY235" fmla="*/ 9525 h 1800225"/>
                <a:gd name="connsiteX236" fmla="*/ 803338 w 1638300"/>
                <a:gd name="connsiteY236" fmla="*/ 10763 h 1800225"/>
                <a:gd name="connsiteX237" fmla="*/ 806958 w 1638300"/>
                <a:gd name="connsiteY237" fmla="*/ 17526 h 1800225"/>
                <a:gd name="connsiteX238" fmla="*/ 812101 w 1638300"/>
                <a:gd name="connsiteY238" fmla="*/ 20003 h 1800225"/>
                <a:gd name="connsiteX239" fmla="*/ 826389 w 1638300"/>
                <a:gd name="connsiteY239" fmla="*/ 20860 h 1800225"/>
                <a:gd name="connsiteX240" fmla="*/ 838867 w 1638300"/>
                <a:gd name="connsiteY240" fmla="*/ 15907 h 1800225"/>
                <a:gd name="connsiteX241" fmla="*/ 859631 w 1638300"/>
                <a:gd name="connsiteY241" fmla="*/ 15621 h 1800225"/>
                <a:gd name="connsiteX242" fmla="*/ 862679 w 1638300"/>
                <a:gd name="connsiteY242" fmla="*/ 19526 h 1800225"/>
                <a:gd name="connsiteX243" fmla="*/ 865060 w 1638300"/>
                <a:gd name="connsiteY243" fmla="*/ 50673 h 1800225"/>
                <a:gd name="connsiteX244" fmla="*/ 871157 w 1638300"/>
                <a:gd name="connsiteY244" fmla="*/ 59436 h 1800225"/>
                <a:gd name="connsiteX245" fmla="*/ 883253 w 1638300"/>
                <a:gd name="connsiteY245" fmla="*/ 66294 h 1800225"/>
                <a:gd name="connsiteX246" fmla="*/ 883825 w 1638300"/>
                <a:gd name="connsiteY246" fmla="*/ 73628 h 1800225"/>
                <a:gd name="connsiteX247" fmla="*/ 877729 w 1638300"/>
                <a:gd name="connsiteY247" fmla="*/ 89249 h 1800225"/>
                <a:gd name="connsiteX248" fmla="*/ 880396 w 1638300"/>
                <a:gd name="connsiteY248" fmla="*/ 94679 h 1800225"/>
                <a:gd name="connsiteX249" fmla="*/ 891730 w 1638300"/>
                <a:gd name="connsiteY249" fmla="*/ 108585 h 1800225"/>
                <a:gd name="connsiteX250" fmla="*/ 900493 w 1638300"/>
                <a:gd name="connsiteY250" fmla="*/ 115062 h 1800225"/>
                <a:gd name="connsiteX251" fmla="*/ 902017 w 1638300"/>
                <a:gd name="connsiteY251" fmla="*/ 122968 h 1800225"/>
                <a:gd name="connsiteX252" fmla="*/ 918591 w 1638300"/>
                <a:gd name="connsiteY252" fmla="*/ 122206 h 1800225"/>
                <a:gd name="connsiteX253" fmla="*/ 918400 w 1638300"/>
                <a:gd name="connsiteY253" fmla="*/ 133445 h 1800225"/>
                <a:gd name="connsiteX254" fmla="*/ 928497 w 1638300"/>
                <a:gd name="connsiteY254" fmla="*/ 139541 h 1800225"/>
                <a:gd name="connsiteX255" fmla="*/ 927640 w 1638300"/>
                <a:gd name="connsiteY255" fmla="*/ 143732 h 1800225"/>
                <a:gd name="connsiteX256" fmla="*/ 932307 w 1638300"/>
                <a:gd name="connsiteY256" fmla="*/ 149352 h 1800225"/>
                <a:gd name="connsiteX257" fmla="*/ 955929 w 1638300"/>
                <a:gd name="connsiteY257" fmla="*/ 162687 h 1800225"/>
                <a:gd name="connsiteX258" fmla="*/ 964883 w 1638300"/>
                <a:gd name="connsiteY258" fmla="*/ 161544 h 1800225"/>
                <a:gd name="connsiteX259" fmla="*/ 971074 w 1638300"/>
                <a:gd name="connsiteY259" fmla="*/ 164402 h 1800225"/>
                <a:gd name="connsiteX260" fmla="*/ 977836 w 1638300"/>
                <a:gd name="connsiteY260" fmla="*/ 170688 h 1800225"/>
                <a:gd name="connsiteX261" fmla="*/ 981075 w 1638300"/>
                <a:gd name="connsiteY261" fmla="*/ 183166 h 1800225"/>
                <a:gd name="connsiteX262" fmla="*/ 991076 w 1638300"/>
                <a:gd name="connsiteY262" fmla="*/ 177927 h 1800225"/>
                <a:gd name="connsiteX263" fmla="*/ 992124 w 1638300"/>
                <a:gd name="connsiteY263" fmla="*/ 174784 h 1800225"/>
                <a:gd name="connsiteX264" fmla="*/ 990028 w 1638300"/>
                <a:gd name="connsiteY264" fmla="*/ 175165 h 1800225"/>
                <a:gd name="connsiteX265" fmla="*/ 989552 w 1638300"/>
                <a:gd name="connsiteY265" fmla="*/ 170307 h 1800225"/>
                <a:gd name="connsiteX266" fmla="*/ 1006792 w 1638300"/>
                <a:gd name="connsiteY266" fmla="*/ 155829 h 1800225"/>
                <a:gd name="connsiteX267" fmla="*/ 1007745 w 1638300"/>
                <a:gd name="connsiteY267" fmla="*/ 157353 h 1800225"/>
                <a:gd name="connsiteX268" fmla="*/ 1019842 w 1638300"/>
                <a:gd name="connsiteY268" fmla="*/ 154591 h 1800225"/>
                <a:gd name="connsiteX269" fmla="*/ 1033843 w 1638300"/>
                <a:gd name="connsiteY269" fmla="*/ 160973 h 1800225"/>
                <a:gd name="connsiteX270" fmla="*/ 1037558 w 1638300"/>
                <a:gd name="connsiteY270" fmla="*/ 155543 h 1800225"/>
                <a:gd name="connsiteX271" fmla="*/ 1034986 w 1638300"/>
                <a:gd name="connsiteY271" fmla="*/ 175260 h 1800225"/>
                <a:gd name="connsiteX272" fmla="*/ 1030415 w 1638300"/>
                <a:gd name="connsiteY272" fmla="*/ 185737 h 1800225"/>
                <a:gd name="connsiteX273" fmla="*/ 1031748 w 1638300"/>
                <a:gd name="connsiteY273" fmla="*/ 193358 h 1800225"/>
                <a:gd name="connsiteX274" fmla="*/ 1038892 w 1638300"/>
                <a:gd name="connsiteY274" fmla="*/ 202978 h 1800225"/>
                <a:gd name="connsiteX275" fmla="*/ 1055465 w 1638300"/>
                <a:gd name="connsiteY275" fmla="*/ 217456 h 1800225"/>
                <a:gd name="connsiteX276" fmla="*/ 1058513 w 1638300"/>
                <a:gd name="connsiteY276" fmla="*/ 235458 h 1800225"/>
                <a:gd name="connsiteX277" fmla="*/ 1061942 w 1638300"/>
                <a:gd name="connsiteY277" fmla="*/ 234315 h 1800225"/>
                <a:gd name="connsiteX278" fmla="*/ 1072991 w 1638300"/>
                <a:gd name="connsiteY278" fmla="*/ 211741 h 1800225"/>
                <a:gd name="connsiteX279" fmla="*/ 1069562 w 1638300"/>
                <a:gd name="connsiteY279" fmla="*/ 199549 h 1800225"/>
                <a:gd name="connsiteX280" fmla="*/ 1071277 w 1638300"/>
                <a:gd name="connsiteY280" fmla="*/ 185547 h 1800225"/>
                <a:gd name="connsiteX281" fmla="*/ 1083469 w 1638300"/>
                <a:gd name="connsiteY281" fmla="*/ 163544 h 1800225"/>
                <a:gd name="connsiteX282" fmla="*/ 1089851 w 1638300"/>
                <a:gd name="connsiteY282" fmla="*/ 164878 h 1800225"/>
                <a:gd name="connsiteX283" fmla="*/ 1089469 w 1638300"/>
                <a:gd name="connsiteY283" fmla="*/ 179356 h 1800225"/>
                <a:gd name="connsiteX284" fmla="*/ 1097185 w 1638300"/>
                <a:gd name="connsiteY284" fmla="*/ 182594 h 1800225"/>
                <a:gd name="connsiteX285" fmla="*/ 1097661 w 1638300"/>
                <a:gd name="connsiteY285" fmla="*/ 191167 h 1800225"/>
                <a:gd name="connsiteX286" fmla="*/ 1116711 w 1638300"/>
                <a:gd name="connsiteY286" fmla="*/ 183356 h 1800225"/>
                <a:gd name="connsiteX287" fmla="*/ 1117949 w 1638300"/>
                <a:gd name="connsiteY287" fmla="*/ 191929 h 1800225"/>
                <a:gd name="connsiteX288" fmla="*/ 1120997 w 1638300"/>
                <a:gd name="connsiteY288" fmla="*/ 191357 h 1800225"/>
                <a:gd name="connsiteX289" fmla="*/ 1123569 w 1638300"/>
                <a:gd name="connsiteY289" fmla="*/ 194977 h 1800225"/>
                <a:gd name="connsiteX290" fmla="*/ 1120997 w 1638300"/>
                <a:gd name="connsiteY290" fmla="*/ 200787 h 1800225"/>
                <a:gd name="connsiteX291" fmla="*/ 1124331 w 1638300"/>
                <a:gd name="connsiteY291" fmla="*/ 210788 h 1800225"/>
                <a:gd name="connsiteX292" fmla="*/ 1121283 w 1638300"/>
                <a:gd name="connsiteY292" fmla="*/ 214503 h 1800225"/>
                <a:gd name="connsiteX293" fmla="*/ 1115377 w 1638300"/>
                <a:gd name="connsiteY293" fmla="*/ 215741 h 1800225"/>
                <a:gd name="connsiteX294" fmla="*/ 1116235 w 1638300"/>
                <a:gd name="connsiteY294" fmla="*/ 218504 h 1800225"/>
                <a:gd name="connsiteX295" fmla="*/ 1107662 w 1638300"/>
                <a:gd name="connsiteY295" fmla="*/ 216599 h 1800225"/>
                <a:gd name="connsiteX296" fmla="*/ 1106329 w 1638300"/>
                <a:gd name="connsiteY296" fmla="*/ 220599 h 1800225"/>
                <a:gd name="connsiteX297" fmla="*/ 1131570 w 1638300"/>
                <a:gd name="connsiteY297" fmla="*/ 231172 h 1800225"/>
                <a:gd name="connsiteX298" fmla="*/ 1134046 w 1638300"/>
                <a:gd name="connsiteY298" fmla="*/ 216313 h 1800225"/>
                <a:gd name="connsiteX299" fmla="*/ 1141571 w 1638300"/>
                <a:gd name="connsiteY299" fmla="*/ 218599 h 1800225"/>
                <a:gd name="connsiteX300" fmla="*/ 1151287 w 1638300"/>
                <a:gd name="connsiteY300" fmla="*/ 196406 h 1800225"/>
                <a:gd name="connsiteX301" fmla="*/ 1145762 w 1638300"/>
                <a:gd name="connsiteY301" fmla="*/ 190214 h 1800225"/>
                <a:gd name="connsiteX302" fmla="*/ 1143191 w 1638300"/>
                <a:gd name="connsiteY302" fmla="*/ 192977 h 1800225"/>
                <a:gd name="connsiteX303" fmla="*/ 1144619 w 1638300"/>
                <a:gd name="connsiteY303" fmla="*/ 195167 h 1800225"/>
                <a:gd name="connsiteX304" fmla="*/ 1134713 w 1638300"/>
                <a:gd name="connsiteY304" fmla="*/ 191929 h 1800225"/>
                <a:gd name="connsiteX305" fmla="*/ 1135856 w 1638300"/>
                <a:gd name="connsiteY305" fmla="*/ 185452 h 1800225"/>
                <a:gd name="connsiteX306" fmla="*/ 1147096 w 1638300"/>
                <a:gd name="connsiteY306" fmla="*/ 180499 h 1800225"/>
                <a:gd name="connsiteX307" fmla="*/ 1151573 w 1638300"/>
                <a:gd name="connsiteY307" fmla="*/ 181547 h 1800225"/>
                <a:gd name="connsiteX308" fmla="*/ 1155763 w 1638300"/>
                <a:gd name="connsiteY308" fmla="*/ 173641 h 1800225"/>
                <a:gd name="connsiteX309" fmla="*/ 1162907 w 1638300"/>
                <a:gd name="connsiteY309" fmla="*/ 176308 h 1800225"/>
                <a:gd name="connsiteX310" fmla="*/ 1160812 w 1638300"/>
                <a:gd name="connsiteY310" fmla="*/ 174022 h 1800225"/>
                <a:gd name="connsiteX311" fmla="*/ 1162621 w 1638300"/>
                <a:gd name="connsiteY311" fmla="*/ 174403 h 1800225"/>
                <a:gd name="connsiteX312" fmla="*/ 1173385 w 1638300"/>
                <a:gd name="connsiteY312" fmla="*/ 159734 h 1800225"/>
                <a:gd name="connsiteX313" fmla="*/ 1175099 w 1638300"/>
                <a:gd name="connsiteY313" fmla="*/ 138303 h 1800225"/>
                <a:gd name="connsiteX314" fmla="*/ 1183291 w 1638300"/>
                <a:gd name="connsiteY314" fmla="*/ 125444 h 1800225"/>
                <a:gd name="connsiteX315" fmla="*/ 1179767 w 1638300"/>
                <a:gd name="connsiteY315" fmla="*/ 118491 h 1800225"/>
                <a:gd name="connsiteX316" fmla="*/ 1177195 w 1638300"/>
                <a:gd name="connsiteY316" fmla="*/ 104966 h 1800225"/>
                <a:gd name="connsiteX317" fmla="*/ 1179195 w 1638300"/>
                <a:gd name="connsiteY317" fmla="*/ 102203 h 1800225"/>
                <a:gd name="connsiteX318" fmla="*/ 1174337 w 1638300"/>
                <a:gd name="connsiteY318" fmla="*/ 84011 h 1800225"/>
                <a:gd name="connsiteX319" fmla="*/ 1188053 w 1638300"/>
                <a:gd name="connsiteY319" fmla="*/ 65627 h 1800225"/>
                <a:gd name="connsiteX320" fmla="*/ 1190053 w 1638300"/>
                <a:gd name="connsiteY320" fmla="*/ 58960 h 1800225"/>
                <a:gd name="connsiteX321" fmla="*/ 1207484 w 1638300"/>
                <a:gd name="connsiteY321" fmla="*/ 41910 h 1800225"/>
                <a:gd name="connsiteX322" fmla="*/ 1214818 w 1638300"/>
                <a:gd name="connsiteY322" fmla="*/ 28004 h 1800225"/>
                <a:gd name="connsiteX323" fmla="*/ 1221295 w 1638300"/>
                <a:gd name="connsiteY323" fmla="*/ 27623 h 1800225"/>
                <a:gd name="connsiteX324" fmla="*/ 1224248 w 1638300"/>
                <a:gd name="connsiteY324" fmla="*/ 28766 h 1800225"/>
                <a:gd name="connsiteX325" fmla="*/ 1225677 w 1638300"/>
                <a:gd name="connsiteY325" fmla="*/ 39434 h 1800225"/>
                <a:gd name="connsiteX326" fmla="*/ 1230535 w 1638300"/>
                <a:gd name="connsiteY326" fmla="*/ 43720 h 1800225"/>
                <a:gd name="connsiteX327" fmla="*/ 1229487 w 1638300"/>
                <a:gd name="connsiteY327" fmla="*/ 47149 h 1800225"/>
                <a:gd name="connsiteX328" fmla="*/ 1233678 w 1638300"/>
                <a:gd name="connsiteY328" fmla="*/ 60770 h 1800225"/>
                <a:gd name="connsiteX329" fmla="*/ 1238726 w 1638300"/>
                <a:gd name="connsiteY329" fmla="*/ 63437 h 1800225"/>
                <a:gd name="connsiteX330" fmla="*/ 1242536 w 1638300"/>
                <a:gd name="connsiteY330" fmla="*/ 71724 h 1800225"/>
                <a:gd name="connsiteX331" fmla="*/ 1251966 w 1638300"/>
                <a:gd name="connsiteY331" fmla="*/ 70961 h 1800225"/>
                <a:gd name="connsiteX332" fmla="*/ 1254347 w 1638300"/>
                <a:gd name="connsiteY332" fmla="*/ 75057 h 1800225"/>
                <a:gd name="connsiteX333" fmla="*/ 1252633 w 1638300"/>
                <a:gd name="connsiteY333" fmla="*/ 93726 h 1800225"/>
                <a:gd name="connsiteX334" fmla="*/ 1259300 w 1638300"/>
                <a:gd name="connsiteY334" fmla="*/ 103156 h 1800225"/>
                <a:gd name="connsiteX335" fmla="*/ 1277207 w 1638300"/>
                <a:gd name="connsiteY335" fmla="*/ 106966 h 1800225"/>
                <a:gd name="connsiteX336" fmla="*/ 1287209 w 1638300"/>
                <a:gd name="connsiteY336" fmla="*/ 104680 h 1800225"/>
                <a:gd name="connsiteX337" fmla="*/ 1291876 w 1638300"/>
                <a:gd name="connsiteY337" fmla="*/ 106394 h 1800225"/>
                <a:gd name="connsiteX338" fmla="*/ 1299210 w 1638300"/>
                <a:gd name="connsiteY338" fmla="*/ 115253 h 1800225"/>
                <a:gd name="connsiteX339" fmla="*/ 1294448 w 1638300"/>
                <a:gd name="connsiteY339" fmla="*/ 120301 h 1800225"/>
                <a:gd name="connsiteX340" fmla="*/ 1289590 w 1638300"/>
                <a:gd name="connsiteY340" fmla="*/ 115538 h 1800225"/>
                <a:gd name="connsiteX341" fmla="*/ 1283684 w 1638300"/>
                <a:gd name="connsiteY341" fmla="*/ 117539 h 1800225"/>
                <a:gd name="connsiteX342" fmla="*/ 1270921 w 1638300"/>
                <a:gd name="connsiteY342" fmla="*/ 146590 h 1800225"/>
                <a:gd name="connsiteX343" fmla="*/ 1270159 w 1638300"/>
                <a:gd name="connsiteY343" fmla="*/ 161449 h 1800225"/>
                <a:gd name="connsiteX344" fmla="*/ 1265873 w 1638300"/>
                <a:gd name="connsiteY344" fmla="*/ 166497 h 1800225"/>
                <a:gd name="connsiteX345" fmla="*/ 1262062 w 1638300"/>
                <a:gd name="connsiteY345" fmla="*/ 177641 h 1800225"/>
                <a:gd name="connsiteX346" fmla="*/ 1279112 w 1638300"/>
                <a:gd name="connsiteY346" fmla="*/ 194977 h 1800225"/>
                <a:gd name="connsiteX347" fmla="*/ 1279969 w 1638300"/>
                <a:gd name="connsiteY347" fmla="*/ 198787 h 1800225"/>
                <a:gd name="connsiteX348" fmla="*/ 1285399 w 1638300"/>
                <a:gd name="connsiteY348" fmla="*/ 198120 h 1800225"/>
                <a:gd name="connsiteX349" fmla="*/ 1290066 w 1638300"/>
                <a:gd name="connsiteY349" fmla="*/ 192977 h 1800225"/>
                <a:gd name="connsiteX350" fmla="*/ 1287685 w 1638300"/>
                <a:gd name="connsiteY350" fmla="*/ 191262 h 1800225"/>
                <a:gd name="connsiteX351" fmla="*/ 1281970 w 1638300"/>
                <a:gd name="connsiteY351" fmla="*/ 195262 h 1800225"/>
                <a:gd name="connsiteX352" fmla="*/ 1264253 w 1638300"/>
                <a:gd name="connsiteY352" fmla="*/ 177165 h 1800225"/>
                <a:gd name="connsiteX353" fmla="*/ 1273302 w 1638300"/>
                <a:gd name="connsiteY353" fmla="*/ 162306 h 1800225"/>
                <a:gd name="connsiteX354" fmla="*/ 1273111 w 1638300"/>
                <a:gd name="connsiteY354" fmla="*/ 146780 h 1800225"/>
                <a:gd name="connsiteX355" fmla="*/ 1283684 w 1638300"/>
                <a:gd name="connsiteY355" fmla="*/ 125540 h 1800225"/>
                <a:gd name="connsiteX356" fmla="*/ 1286256 w 1638300"/>
                <a:gd name="connsiteY356" fmla="*/ 128397 h 1800225"/>
                <a:gd name="connsiteX357" fmla="*/ 1284827 w 1638300"/>
                <a:gd name="connsiteY357" fmla="*/ 144780 h 1800225"/>
                <a:gd name="connsiteX358" fmla="*/ 1290066 w 1638300"/>
                <a:gd name="connsiteY358" fmla="*/ 144304 h 1800225"/>
                <a:gd name="connsiteX359" fmla="*/ 1290161 w 1638300"/>
                <a:gd name="connsiteY359" fmla="*/ 141351 h 1800225"/>
                <a:gd name="connsiteX360" fmla="*/ 1297115 w 1638300"/>
                <a:gd name="connsiteY360" fmla="*/ 155829 h 1800225"/>
                <a:gd name="connsiteX361" fmla="*/ 1302734 w 1638300"/>
                <a:gd name="connsiteY361" fmla="*/ 156305 h 1800225"/>
                <a:gd name="connsiteX362" fmla="*/ 1305973 w 1638300"/>
                <a:gd name="connsiteY362" fmla="*/ 152210 h 1800225"/>
                <a:gd name="connsiteX363" fmla="*/ 1309116 w 1638300"/>
                <a:gd name="connsiteY363" fmla="*/ 157734 h 1800225"/>
                <a:gd name="connsiteX364" fmla="*/ 1319022 w 1638300"/>
                <a:gd name="connsiteY364" fmla="*/ 160592 h 1800225"/>
                <a:gd name="connsiteX365" fmla="*/ 1315974 w 1638300"/>
                <a:gd name="connsiteY365" fmla="*/ 165830 h 1800225"/>
                <a:gd name="connsiteX366" fmla="*/ 1321022 w 1638300"/>
                <a:gd name="connsiteY366" fmla="*/ 165640 h 1800225"/>
                <a:gd name="connsiteX367" fmla="*/ 1320546 w 1638300"/>
                <a:gd name="connsiteY367" fmla="*/ 168402 h 1800225"/>
                <a:gd name="connsiteX368" fmla="*/ 1323213 w 1638300"/>
                <a:gd name="connsiteY368" fmla="*/ 169926 h 1800225"/>
                <a:gd name="connsiteX369" fmla="*/ 1313783 w 1638300"/>
                <a:gd name="connsiteY369" fmla="*/ 176975 h 1800225"/>
                <a:gd name="connsiteX370" fmla="*/ 1310164 w 1638300"/>
                <a:gd name="connsiteY370" fmla="*/ 174689 h 1800225"/>
                <a:gd name="connsiteX371" fmla="*/ 1315021 w 1638300"/>
                <a:gd name="connsiteY371" fmla="*/ 167450 h 1800225"/>
                <a:gd name="connsiteX372" fmla="*/ 1309592 w 1638300"/>
                <a:gd name="connsiteY372" fmla="*/ 163830 h 1800225"/>
                <a:gd name="connsiteX373" fmla="*/ 1312164 w 1638300"/>
                <a:gd name="connsiteY373" fmla="*/ 167640 h 1800225"/>
                <a:gd name="connsiteX374" fmla="*/ 1304830 w 1638300"/>
                <a:gd name="connsiteY374" fmla="*/ 174689 h 1800225"/>
                <a:gd name="connsiteX375" fmla="*/ 1308449 w 1638300"/>
                <a:gd name="connsiteY375" fmla="*/ 176212 h 1800225"/>
                <a:gd name="connsiteX376" fmla="*/ 1307497 w 1638300"/>
                <a:gd name="connsiteY376" fmla="*/ 178308 h 1800225"/>
                <a:gd name="connsiteX377" fmla="*/ 1313402 w 1638300"/>
                <a:gd name="connsiteY377" fmla="*/ 184595 h 1800225"/>
                <a:gd name="connsiteX378" fmla="*/ 1311974 w 1638300"/>
                <a:gd name="connsiteY378" fmla="*/ 186119 h 1800225"/>
                <a:gd name="connsiteX379" fmla="*/ 1318832 w 1638300"/>
                <a:gd name="connsiteY379" fmla="*/ 188024 h 1800225"/>
                <a:gd name="connsiteX380" fmla="*/ 1322260 w 1638300"/>
                <a:gd name="connsiteY380" fmla="*/ 183452 h 1800225"/>
                <a:gd name="connsiteX381" fmla="*/ 1319975 w 1638300"/>
                <a:gd name="connsiteY381" fmla="*/ 189167 h 1800225"/>
                <a:gd name="connsiteX382" fmla="*/ 1326737 w 1638300"/>
                <a:gd name="connsiteY382" fmla="*/ 195358 h 1800225"/>
                <a:gd name="connsiteX383" fmla="*/ 1317879 w 1638300"/>
                <a:gd name="connsiteY383" fmla="*/ 199073 h 1800225"/>
                <a:gd name="connsiteX384" fmla="*/ 1313212 w 1638300"/>
                <a:gd name="connsiteY384" fmla="*/ 195644 h 1800225"/>
                <a:gd name="connsiteX385" fmla="*/ 1305782 w 1638300"/>
                <a:gd name="connsiteY385" fmla="*/ 196215 h 1800225"/>
                <a:gd name="connsiteX386" fmla="*/ 1302639 w 1638300"/>
                <a:gd name="connsiteY386" fmla="*/ 212217 h 1800225"/>
                <a:gd name="connsiteX387" fmla="*/ 1304639 w 1638300"/>
                <a:gd name="connsiteY387" fmla="*/ 213551 h 1800225"/>
                <a:gd name="connsiteX388" fmla="*/ 1303687 w 1638300"/>
                <a:gd name="connsiteY388" fmla="*/ 217361 h 1800225"/>
                <a:gd name="connsiteX389" fmla="*/ 1316641 w 1638300"/>
                <a:gd name="connsiteY389" fmla="*/ 221933 h 1800225"/>
                <a:gd name="connsiteX390" fmla="*/ 1321499 w 1638300"/>
                <a:gd name="connsiteY390" fmla="*/ 212789 h 1800225"/>
                <a:gd name="connsiteX391" fmla="*/ 1327118 w 1638300"/>
                <a:gd name="connsiteY391" fmla="*/ 214884 h 1800225"/>
                <a:gd name="connsiteX392" fmla="*/ 1328166 w 1638300"/>
                <a:gd name="connsiteY392" fmla="*/ 209741 h 1800225"/>
                <a:gd name="connsiteX393" fmla="*/ 1327880 w 1638300"/>
                <a:gd name="connsiteY393" fmla="*/ 214312 h 1800225"/>
                <a:gd name="connsiteX394" fmla="*/ 1325309 w 1638300"/>
                <a:gd name="connsiteY394" fmla="*/ 218789 h 1800225"/>
                <a:gd name="connsiteX395" fmla="*/ 1326166 w 1638300"/>
                <a:gd name="connsiteY395" fmla="*/ 240506 h 1800225"/>
                <a:gd name="connsiteX396" fmla="*/ 1346454 w 1638300"/>
                <a:gd name="connsiteY396" fmla="*/ 278321 h 1800225"/>
                <a:gd name="connsiteX397" fmla="*/ 1353979 w 1638300"/>
                <a:gd name="connsiteY397" fmla="*/ 287465 h 1800225"/>
                <a:gd name="connsiteX398" fmla="*/ 1354360 w 1638300"/>
                <a:gd name="connsiteY398" fmla="*/ 291751 h 1800225"/>
                <a:gd name="connsiteX399" fmla="*/ 1371886 w 1638300"/>
                <a:gd name="connsiteY399" fmla="*/ 286607 h 1800225"/>
                <a:gd name="connsiteX400" fmla="*/ 1401127 w 1638300"/>
                <a:gd name="connsiteY400" fmla="*/ 271558 h 1800225"/>
                <a:gd name="connsiteX401" fmla="*/ 1419987 w 1638300"/>
                <a:gd name="connsiteY401" fmla="*/ 268129 h 1800225"/>
                <a:gd name="connsiteX402" fmla="*/ 1428559 w 1638300"/>
                <a:gd name="connsiteY402" fmla="*/ 269272 h 1800225"/>
                <a:gd name="connsiteX403" fmla="*/ 1427988 w 1638300"/>
                <a:gd name="connsiteY403" fmla="*/ 276892 h 1800225"/>
                <a:gd name="connsiteX404" fmla="*/ 1422559 w 1638300"/>
                <a:gd name="connsiteY404" fmla="*/ 281654 h 1800225"/>
                <a:gd name="connsiteX405" fmla="*/ 1424178 w 1638300"/>
                <a:gd name="connsiteY405" fmla="*/ 284988 h 1800225"/>
                <a:gd name="connsiteX406" fmla="*/ 1426654 w 1638300"/>
                <a:gd name="connsiteY406" fmla="*/ 284702 h 1800225"/>
                <a:gd name="connsiteX407" fmla="*/ 1427702 w 1638300"/>
                <a:gd name="connsiteY407" fmla="*/ 295561 h 1800225"/>
                <a:gd name="connsiteX408" fmla="*/ 1427702 w 1638300"/>
                <a:gd name="connsiteY408" fmla="*/ 303562 h 1800225"/>
                <a:gd name="connsiteX409" fmla="*/ 1423797 w 1638300"/>
                <a:gd name="connsiteY409" fmla="*/ 307943 h 1800225"/>
                <a:gd name="connsiteX410" fmla="*/ 1428083 w 1638300"/>
                <a:gd name="connsiteY410" fmla="*/ 306800 h 1800225"/>
                <a:gd name="connsiteX411" fmla="*/ 1427607 w 1638300"/>
                <a:gd name="connsiteY411" fmla="*/ 328232 h 1800225"/>
                <a:gd name="connsiteX412" fmla="*/ 1423035 w 1638300"/>
                <a:gd name="connsiteY412" fmla="*/ 330708 h 1800225"/>
                <a:gd name="connsiteX413" fmla="*/ 1429798 w 1638300"/>
                <a:gd name="connsiteY413" fmla="*/ 333566 h 1800225"/>
                <a:gd name="connsiteX414" fmla="*/ 1428464 w 1638300"/>
                <a:gd name="connsiteY414" fmla="*/ 330613 h 1800225"/>
                <a:gd name="connsiteX415" fmla="*/ 1436465 w 1638300"/>
                <a:gd name="connsiteY415" fmla="*/ 341091 h 1800225"/>
                <a:gd name="connsiteX416" fmla="*/ 1447514 w 1638300"/>
                <a:gd name="connsiteY416" fmla="*/ 345377 h 1800225"/>
                <a:gd name="connsiteX417" fmla="*/ 1461611 w 1638300"/>
                <a:gd name="connsiteY417" fmla="*/ 341852 h 1800225"/>
                <a:gd name="connsiteX418" fmla="*/ 1472565 w 1638300"/>
                <a:gd name="connsiteY418" fmla="*/ 335471 h 1800225"/>
                <a:gd name="connsiteX419" fmla="*/ 1487138 w 1638300"/>
                <a:gd name="connsiteY419" fmla="*/ 340805 h 1800225"/>
                <a:gd name="connsiteX420" fmla="*/ 1482661 w 1638300"/>
                <a:gd name="connsiteY420" fmla="*/ 354425 h 1800225"/>
                <a:gd name="connsiteX421" fmla="*/ 1484852 w 1638300"/>
                <a:gd name="connsiteY421" fmla="*/ 362331 h 1800225"/>
                <a:gd name="connsiteX422" fmla="*/ 1480566 w 1638300"/>
                <a:gd name="connsiteY422" fmla="*/ 373094 h 1800225"/>
                <a:gd name="connsiteX423" fmla="*/ 1486091 w 1638300"/>
                <a:gd name="connsiteY423" fmla="*/ 368903 h 1800225"/>
                <a:gd name="connsiteX424" fmla="*/ 1491139 w 1638300"/>
                <a:gd name="connsiteY424" fmla="*/ 375857 h 1800225"/>
                <a:gd name="connsiteX425" fmla="*/ 1497520 w 1638300"/>
                <a:gd name="connsiteY425" fmla="*/ 372428 h 1800225"/>
                <a:gd name="connsiteX426" fmla="*/ 1501807 w 1638300"/>
                <a:gd name="connsiteY426" fmla="*/ 376524 h 1800225"/>
                <a:gd name="connsiteX427" fmla="*/ 1497997 w 1638300"/>
                <a:gd name="connsiteY427" fmla="*/ 379381 h 1800225"/>
                <a:gd name="connsiteX428" fmla="*/ 1507045 w 1638300"/>
                <a:gd name="connsiteY428" fmla="*/ 410337 h 1800225"/>
                <a:gd name="connsiteX429" fmla="*/ 1524191 w 1638300"/>
                <a:gd name="connsiteY429" fmla="*/ 415576 h 1800225"/>
                <a:gd name="connsiteX430" fmla="*/ 1518190 w 1638300"/>
                <a:gd name="connsiteY430" fmla="*/ 429292 h 1800225"/>
                <a:gd name="connsiteX431" fmla="*/ 1520857 w 1638300"/>
                <a:gd name="connsiteY431" fmla="*/ 429959 h 1800225"/>
                <a:gd name="connsiteX432" fmla="*/ 1520285 w 1638300"/>
                <a:gd name="connsiteY432" fmla="*/ 431959 h 1800225"/>
                <a:gd name="connsiteX433" fmla="*/ 1501235 w 1638300"/>
                <a:gd name="connsiteY433" fmla="*/ 455009 h 1800225"/>
                <a:gd name="connsiteX434" fmla="*/ 1488091 w 1638300"/>
                <a:gd name="connsiteY434" fmla="*/ 462629 h 1800225"/>
                <a:gd name="connsiteX435" fmla="*/ 1477232 w 1638300"/>
                <a:gd name="connsiteY435" fmla="*/ 473107 h 1800225"/>
                <a:gd name="connsiteX436" fmla="*/ 1458182 w 1638300"/>
                <a:gd name="connsiteY436" fmla="*/ 483775 h 1800225"/>
                <a:gd name="connsiteX437" fmla="*/ 1453420 w 1638300"/>
                <a:gd name="connsiteY437" fmla="*/ 495967 h 1800225"/>
                <a:gd name="connsiteX438" fmla="*/ 1457801 w 1638300"/>
                <a:gd name="connsiteY438" fmla="*/ 510159 h 1800225"/>
                <a:gd name="connsiteX439" fmla="*/ 1472660 w 1638300"/>
                <a:gd name="connsiteY439" fmla="*/ 514160 h 1800225"/>
                <a:gd name="connsiteX440" fmla="*/ 1480376 w 1638300"/>
                <a:gd name="connsiteY440" fmla="*/ 510730 h 1800225"/>
                <a:gd name="connsiteX441" fmla="*/ 1488662 w 1638300"/>
                <a:gd name="connsiteY441" fmla="*/ 515398 h 1800225"/>
                <a:gd name="connsiteX442" fmla="*/ 1487234 w 1638300"/>
                <a:gd name="connsiteY442" fmla="*/ 525209 h 1800225"/>
                <a:gd name="connsiteX443" fmla="*/ 1489138 w 1638300"/>
                <a:gd name="connsiteY443" fmla="*/ 529400 h 1800225"/>
                <a:gd name="connsiteX444" fmla="*/ 1484281 w 1638300"/>
                <a:gd name="connsiteY444" fmla="*/ 537782 h 1800225"/>
                <a:gd name="connsiteX445" fmla="*/ 1490472 w 1638300"/>
                <a:gd name="connsiteY445" fmla="*/ 548069 h 1800225"/>
                <a:gd name="connsiteX446" fmla="*/ 1490091 w 1638300"/>
                <a:gd name="connsiteY446" fmla="*/ 555213 h 1800225"/>
                <a:gd name="connsiteX447" fmla="*/ 1485995 w 1638300"/>
                <a:gd name="connsiteY447" fmla="*/ 560070 h 1800225"/>
                <a:gd name="connsiteX448" fmla="*/ 1490948 w 1638300"/>
                <a:gd name="connsiteY448" fmla="*/ 569976 h 1800225"/>
                <a:gd name="connsiteX449" fmla="*/ 1490567 w 1638300"/>
                <a:gd name="connsiteY449" fmla="*/ 584168 h 1800225"/>
                <a:gd name="connsiteX450" fmla="*/ 1502378 w 1638300"/>
                <a:gd name="connsiteY450" fmla="*/ 593313 h 1800225"/>
                <a:gd name="connsiteX451" fmla="*/ 1512760 w 1638300"/>
                <a:gd name="connsiteY451" fmla="*/ 595217 h 1800225"/>
                <a:gd name="connsiteX452" fmla="*/ 1526953 w 1638300"/>
                <a:gd name="connsiteY452" fmla="*/ 589026 h 1800225"/>
                <a:gd name="connsiteX453" fmla="*/ 1544860 w 1638300"/>
                <a:gd name="connsiteY453" fmla="*/ 594360 h 1800225"/>
                <a:gd name="connsiteX454" fmla="*/ 1564481 w 1638300"/>
                <a:gd name="connsiteY454" fmla="*/ 580644 h 1800225"/>
                <a:gd name="connsiteX455" fmla="*/ 1571720 w 1638300"/>
                <a:gd name="connsiteY455" fmla="*/ 582168 h 1800225"/>
                <a:gd name="connsiteX456" fmla="*/ 1590675 w 1638300"/>
                <a:gd name="connsiteY456" fmla="*/ 597122 h 1800225"/>
                <a:gd name="connsiteX457" fmla="*/ 1607629 w 1638300"/>
                <a:gd name="connsiteY457" fmla="*/ 598837 h 1800225"/>
                <a:gd name="connsiteX458" fmla="*/ 1627918 w 1638300"/>
                <a:gd name="connsiteY458" fmla="*/ 605885 h 1800225"/>
                <a:gd name="connsiteX459" fmla="*/ 1634490 w 1638300"/>
                <a:gd name="connsiteY459" fmla="*/ 604838 h 1800225"/>
                <a:gd name="connsiteX460" fmla="*/ 1632013 w 1638300"/>
                <a:gd name="connsiteY460" fmla="*/ 611981 h 1800225"/>
                <a:gd name="connsiteX461" fmla="*/ 1635347 w 1638300"/>
                <a:gd name="connsiteY461" fmla="*/ 620268 h 1800225"/>
                <a:gd name="connsiteX462" fmla="*/ 1636014 w 1638300"/>
                <a:gd name="connsiteY462" fmla="*/ 632460 h 1800225"/>
                <a:gd name="connsiteX463" fmla="*/ 1628489 w 1638300"/>
                <a:gd name="connsiteY463" fmla="*/ 653605 h 1800225"/>
                <a:gd name="connsiteX464" fmla="*/ 1618298 w 1638300"/>
                <a:gd name="connsiteY464" fmla="*/ 654558 h 1800225"/>
                <a:gd name="connsiteX465" fmla="*/ 1602962 w 1638300"/>
                <a:gd name="connsiteY465" fmla="*/ 675608 h 1800225"/>
                <a:gd name="connsiteX466" fmla="*/ 1590484 w 1638300"/>
                <a:gd name="connsiteY466" fmla="*/ 683609 h 1800225"/>
                <a:gd name="connsiteX467" fmla="*/ 1584103 w 1638300"/>
                <a:gd name="connsiteY467" fmla="*/ 691420 h 1800225"/>
                <a:gd name="connsiteX468" fmla="*/ 1573911 w 1638300"/>
                <a:gd name="connsiteY468" fmla="*/ 695992 h 1800225"/>
                <a:gd name="connsiteX469" fmla="*/ 1568291 w 1638300"/>
                <a:gd name="connsiteY469" fmla="*/ 708184 h 1800225"/>
                <a:gd name="connsiteX470" fmla="*/ 1556099 w 1638300"/>
                <a:gd name="connsiteY470" fmla="*/ 718566 h 1800225"/>
                <a:gd name="connsiteX471" fmla="*/ 1536668 w 1638300"/>
                <a:gd name="connsiteY471" fmla="*/ 724853 h 1800225"/>
                <a:gd name="connsiteX472" fmla="*/ 1540193 w 1638300"/>
                <a:gd name="connsiteY472" fmla="*/ 731425 h 1800225"/>
                <a:gd name="connsiteX473" fmla="*/ 1524571 w 1638300"/>
                <a:gd name="connsiteY473" fmla="*/ 752380 h 1800225"/>
                <a:gd name="connsiteX474" fmla="*/ 1515523 w 1638300"/>
                <a:gd name="connsiteY474" fmla="*/ 759333 h 1800225"/>
                <a:gd name="connsiteX475" fmla="*/ 1508188 w 1638300"/>
                <a:gd name="connsiteY475" fmla="*/ 776192 h 1800225"/>
                <a:gd name="connsiteX476" fmla="*/ 1503998 w 1638300"/>
                <a:gd name="connsiteY476" fmla="*/ 776859 h 1800225"/>
                <a:gd name="connsiteX477" fmla="*/ 1495996 w 1638300"/>
                <a:gd name="connsiteY477" fmla="*/ 786384 h 1800225"/>
                <a:gd name="connsiteX478" fmla="*/ 1487615 w 1638300"/>
                <a:gd name="connsiteY478" fmla="*/ 786384 h 1800225"/>
                <a:gd name="connsiteX479" fmla="*/ 1472279 w 1638300"/>
                <a:gd name="connsiteY479" fmla="*/ 802005 h 1800225"/>
                <a:gd name="connsiteX480" fmla="*/ 1468184 w 1638300"/>
                <a:gd name="connsiteY480" fmla="*/ 799338 h 1800225"/>
                <a:gd name="connsiteX481" fmla="*/ 1456373 w 1638300"/>
                <a:gd name="connsiteY481" fmla="*/ 809435 h 1800225"/>
                <a:gd name="connsiteX482" fmla="*/ 1444180 w 1638300"/>
                <a:gd name="connsiteY482" fmla="*/ 825913 h 1800225"/>
                <a:gd name="connsiteX483" fmla="*/ 1443990 w 1638300"/>
                <a:gd name="connsiteY483" fmla="*/ 828485 h 1800225"/>
                <a:gd name="connsiteX484" fmla="*/ 1446467 w 1638300"/>
                <a:gd name="connsiteY484" fmla="*/ 828866 h 1800225"/>
                <a:gd name="connsiteX485" fmla="*/ 1445324 w 1638300"/>
                <a:gd name="connsiteY485" fmla="*/ 834962 h 1800225"/>
                <a:gd name="connsiteX486" fmla="*/ 1441609 w 1638300"/>
                <a:gd name="connsiteY486" fmla="*/ 830009 h 1800225"/>
                <a:gd name="connsiteX487" fmla="*/ 1441228 w 1638300"/>
                <a:gd name="connsiteY487" fmla="*/ 833724 h 1800225"/>
                <a:gd name="connsiteX488" fmla="*/ 1430845 w 1638300"/>
                <a:gd name="connsiteY488" fmla="*/ 833628 h 1800225"/>
                <a:gd name="connsiteX489" fmla="*/ 1424940 w 1638300"/>
                <a:gd name="connsiteY489" fmla="*/ 839534 h 1800225"/>
                <a:gd name="connsiteX490" fmla="*/ 1425321 w 1638300"/>
                <a:gd name="connsiteY490" fmla="*/ 845534 h 1800225"/>
                <a:gd name="connsiteX491" fmla="*/ 1423321 w 1638300"/>
                <a:gd name="connsiteY491" fmla="*/ 846297 h 1800225"/>
                <a:gd name="connsiteX492" fmla="*/ 1419701 w 1638300"/>
                <a:gd name="connsiteY492" fmla="*/ 861156 h 1800225"/>
                <a:gd name="connsiteX493" fmla="*/ 1415605 w 1638300"/>
                <a:gd name="connsiteY493" fmla="*/ 859536 h 1800225"/>
                <a:gd name="connsiteX494" fmla="*/ 1408652 w 1638300"/>
                <a:gd name="connsiteY494" fmla="*/ 862584 h 1800225"/>
                <a:gd name="connsiteX495" fmla="*/ 1401318 w 1638300"/>
                <a:gd name="connsiteY495" fmla="*/ 857726 h 1800225"/>
                <a:gd name="connsiteX496" fmla="*/ 1398365 w 1638300"/>
                <a:gd name="connsiteY496" fmla="*/ 859346 h 1800225"/>
                <a:gd name="connsiteX497" fmla="*/ 1396841 w 1638300"/>
                <a:gd name="connsiteY497" fmla="*/ 856488 h 1800225"/>
                <a:gd name="connsiteX498" fmla="*/ 1387793 w 1638300"/>
                <a:gd name="connsiteY498" fmla="*/ 860679 h 1800225"/>
                <a:gd name="connsiteX499" fmla="*/ 1383316 w 1638300"/>
                <a:gd name="connsiteY499" fmla="*/ 870395 h 1800225"/>
                <a:gd name="connsiteX500" fmla="*/ 1372934 w 1638300"/>
                <a:gd name="connsiteY500" fmla="*/ 863537 h 1800225"/>
                <a:gd name="connsiteX501" fmla="*/ 1369885 w 1638300"/>
                <a:gd name="connsiteY501" fmla="*/ 866585 h 1800225"/>
                <a:gd name="connsiteX502" fmla="*/ 1365885 w 1638300"/>
                <a:gd name="connsiteY502" fmla="*/ 866204 h 1800225"/>
                <a:gd name="connsiteX503" fmla="*/ 1363694 w 1638300"/>
                <a:gd name="connsiteY503" fmla="*/ 869728 h 1800225"/>
                <a:gd name="connsiteX504" fmla="*/ 1371314 w 1638300"/>
                <a:gd name="connsiteY504" fmla="*/ 883063 h 1800225"/>
                <a:gd name="connsiteX505" fmla="*/ 1369981 w 1638300"/>
                <a:gd name="connsiteY505" fmla="*/ 892302 h 1800225"/>
                <a:gd name="connsiteX506" fmla="*/ 1376458 w 1638300"/>
                <a:gd name="connsiteY506" fmla="*/ 892302 h 1800225"/>
                <a:gd name="connsiteX507" fmla="*/ 1387507 w 1638300"/>
                <a:gd name="connsiteY507" fmla="*/ 907732 h 1800225"/>
                <a:gd name="connsiteX508" fmla="*/ 1394174 w 1638300"/>
                <a:gd name="connsiteY508" fmla="*/ 902970 h 1800225"/>
                <a:gd name="connsiteX509" fmla="*/ 1395222 w 1638300"/>
                <a:gd name="connsiteY509" fmla="*/ 906018 h 1800225"/>
                <a:gd name="connsiteX510" fmla="*/ 1401604 w 1638300"/>
                <a:gd name="connsiteY510" fmla="*/ 904875 h 1800225"/>
                <a:gd name="connsiteX511" fmla="*/ 1403794 w 1638300"/>
                <a:gd name="connsiteY511" fmla="*/ 912114 h 1800225"/>
                <a:gd name="connsiteX512" fmla="*/ 1409033 w 1638300"/>
                <a:gd name="connsiteY512" fmla="*/ 910590 h 1800225"/>
                <a:gd name="connsiteX513" fmla="*/ 1409509 w 1638300"/>
                <a:gd name="connsiteY513" fmla="*/ 912876 h 1800225"/>
                <a:gd name="connsiteX514" fmla="*/ 1404557 w 1638300"/>
                <a:gd name="connsiteY514" fmla="*/ 924401 h 1800225"/>
                <a:gd name="connsiteX515" fmla="*/ 1414462 w 1638300"/>
                <a:gd name="connsiteY515" fmla="*/ 931164 h 1800225"/>
                <a:gd name="connsiteX516" fmla="*/ 1421035 w 1638300"/>
                <a:gd name="connsiteY516" fmla="*/ 929735 h 1800225"/>
                <a:gd name="connsiteX517" fmla="*/ 1419987 w 1638300"/>
                <a:gd name="connsiteY517" fmla="*/ 946785 h 1800225"/>
                <a:gd name="connsiteX518" fmla="*/ 1416082 w 1638300"/>
                <a:gd name="connsiteY518" fmla="*/ 946785 h 1800225"/>
                <a:gd name="connsiteX519" fmla="*/ 1413510 w 1638300"/>
                <a:gd name="connsiteY519" fmla="*/ 965359 h 1800225"/>
                <a:gd name="connsiteX520" fmla="*/ 1418939 w 1638300"/>
                <a:gd name="connsiteY520" fmla="*/ 968883 h 1800225"/>
                <a:gd name="connsiteX521" fmla="*/ 1391793 w 1638300"/>
                <a:gd name="connsiteY521" fmla="*/ 983552 h 1800225"/>
                <a:gd name="connsiteX522" fmla="*/ 1386840 w 1638300"/>
                <a:gd name="connsiteY522" fmla="*/ 989457 h 1800225"/>
                <a:gd name="connsiteX523" fmla="*/ 1387411 w 1638300"/>
                <a:gd name="connsiteY523" fmla="*/ 992791 h 1800225"/>
                <a:gd name="connsiteX524" fmla="*/ 1377886 w 1638300"/>
                <a:gd name="connsiteY524" fmla="*/ 989076 h 1800225"/>
                <a:gd name="connsiteX525" fmla="*/ 1360265 w 1638300"/>
                <a:gd name="connsiteY525" fmla="*/ 967740 h 1800225"/>
                <a:gd name="connsiteX526" fmla="*/ 1348645 w 1638300"/>
                <a:gd name="connsiteY526" fmla="*/ 966121 h 1800225"/>
                <a:gd name="connsiteX527" fmla="*/ 1311974 w 1638300"/>
                <a:gd name="connsiteY527" fmla="*/ 982789 h 1800225"/>
                <a:gd name="connsiteX528" fmla="*/ 1290733 w 1638300"/>
                <a:gd name="connsiteY528" fmla="*/ 999744 h 1800225"/>
                <a:gd name="connsiteX529" fmla="*/ 1281779 w 1638300"/>
                <a:gd name="connsiteY529" fmla="*/ 990695 h 1800225"/>
                <a:gd name="connsiteX530" fmla="*/ 1272254 w 1638300"/>
                <a:gd name="connsiteY530" fmla="*/ 999077 h 1800225"/>
                <a:gd name="connsiteX531" fmla="*/ 1255681 w 1638300"/>
                <a:gd name="connsiteY531" fmla="*/ 1003268 h 1800225"/>
                <a:gd name="connsiteX532" fmla="*/ 1239584 w 1638300"/>
                <a:gd name="connsiteY532" fmla="*/ 1022699 h 1800225"/>
                <a:gd name="connsiteX533" fmla="*/ 1234250 w 1638300"/>
                <a:gd name="connsiteY533" fmla="*/ 1019080 h 1800225"/>
                <a:gd name="connsiteX534" fmla="*/ 1220629 w 1638300"/>
                <a:gd name="connsiteY534" fmla="*/ 988695 h 1800225"/>
                <a:gd name="connsiteX535" fmla="*/ 1215485 w 1638300"/>
                <a:gd name="connsiteY535" fmla="*/ 986409 h 1800225"/>
                <a:gd name="connsiteX536" fmla="*/ 1222724 w 1638300"/>
                <a:gd name="connsiteY536" fmla="*/ 974598 h 1800225"/>
                <a:gd name="connsiteX537" fmla="*/ 1221581 w 1638300"/>
                <a:gd name="connsiteY537" fmla="*/ 969264 h 1800225"/>
                <a:gd name="connsiteX538" fmla="*/ 1203960 w 1638300"/>
                <a:gd name="connsiteY538" fmla="*/ 966121 h 1800225"/>
                <a:gd name="connsiteX539" fmla="*/ 1197007 w 1638300"/>
                <a:gd name="connsiteY539" fmla="*/ 968121 h 1800225"/>
                <a:gd name="connsiteX540" fmla="*/ 1190339 w 1638300"/>
                <a:gd name="connsiteY540" fmla="*/ 952405 h 1800225"/>
                <a:gd name="connsiteX541" fmla="*/ 1182815 w 1638300"/>
                <a:gd name="connsiteY541" fmla="*/ 952405 h 1800225"/>
                <a:gd name="connsiteX542" fmla="*/ 1169479 w 1638300"/>
                <a:gd name="connsiteY542" fmla="*/ 961835 h 1800225"/>
                <a:gd name="connsiteX543" fmla="*/ 1164241 w 1638300"/>
                <a:gd name="connsiteY543" fmla="*/ 972598 h 1800225"/>
                <a:gd name="connsiteX544" fmla="*/ 1163574 w 1638300"/>
                <a:gd name="connsiteY544" fmla="*/ 985171 h 1800225"/>
                <a:gd name="connsiteX545" fmla="*/ 1148048 w 1638300"/>
                <a:gd name="connsiteY545" fmla="*/ 992981 h 1800225"/>
                <a:gd name="connsiteX546" fmla="*/ 1121283 w 1638300"/>
                <a:gd name="connsiteY546" fmla="*/ 990886 h 1800225"/>
                <a:gd name="connsiteX547" fmla="*/ 1118044 w 1638300"/>
                <a:gd name="connsiteY547" fmla="*/ 981646 h 1800225"/>
                <a:gd name="connsiteX548" fmla="*/ 1078897 w 1638300"/>
                <a:gd name="connsiteY548" fmla="*/ 979265 h 1800225"/>
                <a:gd name="connsiteX549" fmla="*/ 1064228 w 1638300"/>
                <a:gd name="connsiteY549" fmla="*/ 972979 h 1800225"/>
                <a:gd name="connsiteX550" fmla="*/ 1045559 w 1638300"/>
                <a:gd name="connsiteY550" fmla="*/ 993553 h 1800225"/>
                <a:gd name="connsiteX551" fmla="*/ 1036510 w 1638300"/>
                <a:gd name="connsiteY551" fmla="*/ 1007840 h 1800225"/>
                <a:gd name="connsiteX552" fmla="*/ 1026985 w 1638300"/>
                <a:gd name="connsiteY552" fmla="*/ 1002888 h 1800225"/>
                <a:gd name="connsiteX553" fmla="*/ 1015936 w 1638300"/>
                <a:gd name="connsiteY553" fmla="*/ 1012413 h 1800225"/>
                <a:gd name="connsiteX554" fmla="*/ 1010888 w 1638300"/>
                <a:gd name="connsiteY554" fmla="*/ 1011460 h 1800225"/>
                <a:gd name="connsiteX555" fmla="*/ 1010031 w 1638300"/>
                <a:gd name="connsiteY555" fmla="*/ 1019175 h 1800225"/>
                <a:gd name="connsiteX556" fmla="*/ 993553 w 1638300"/>
                <a:gd name="connsiteY556" fmla="*/ 1033463 h 1800225"/>
                <a:gd name="connsiteX557" fmla="*/ 985075 w 1638300"/>
                <a:gd name="connsiteY557" fmla="*/ 1034415 h 1800225"/>
                <a:gd name="connsiteX558" fmla="*/ 975550 w 1638300"/>
                <a:gd name="connsiteY558" fmla="*/ 1028700 h 1800225"/>
                <a:gd name="connsiteX559" fmla="*/ 975360 w 1638300"/>
                <a:gd name="connsiteY559" fmla="*/ 1025080 h 1800225"/>
                <a:gd name="connsiteX560" fmla="*/ 967168 w 1638300"/>
                <a:gd name="connsiteY560" fmla="*/ 1025843 h 1800225"/>
                <a:gd name="connsiteX561" fmla="*/ 954024 w 1638300"/>
                <a:gd name="connsiteY561" fmla="*/ 1021652 h 1800225"/>
                <a:gd name="connsiteX562" fmla="*/ 940403 w 1638300"/>
                <a:gd name="connsiteY562" fmla="*/ 1008698 h 1800225"/>
                <a:gd name="connsiteX563" fmla="*/ 926973 w 1638300"/>
                <a:gd name="connsiteY563" fmla="*/ 1028129 h 1800225"/>
                <a:gd name="connsiteX564" fmla="*/ 909637 w 1638300"/>
                <a:gd name="connsiteY564" fmla="*/ 1066895 h 1800225"/>
                <a:gd name="connsiteX565" fmla="*/ 890207 w 1638300"/>
                <a:gd name="connsiteY565" fmla="*/ 1073468 h 1800225"/>
                <a:gd name="connsiteX566" fmla="*/ 885634 w 1638300"/>
                <a:gd name="connsiteY566" fmla="*/ 1068705 h 1800225"/>
                <a:gd name="connsiteX567" fmla="*/ 880682 w 1638300"/>
                <a:gd name="connsiteY567" fmla="*/ 1075087 h 1800225"/>
                <a:gd name="connsiteX568" fmla="*/ 879729 w 1638300"/>
                <a:gd name="connsiteY568" fmla="*/ 1077754 h 1800225"/>
                <a:gd name="connsiteX569" fmla="*/ 884873 w 1638300"/>
                <a:gd name="connsiteY569" fmla="*/ 1079088 h 1800225"/>
                <a:gd name="connsiteX570" fmla="*/ 877634 w 1638300"/>
                <a:gd name="connsiteY570" fmla="*/ 1083469 h 1800225"/>
                <a:gd name="connsiteX571" fmla="*/ 873061 w 1638300"/>
                <a:gd name="connsiteY571" fmla="*/ 1108901 h 1800225"/>
                <a:gd name="connsiteX572" fmla="*/ 857631 w 1638300"/>
                <a:gd name="connsiteY572" fmla="*/ 1128046 h 1800225"/>
                <a:gd name="connsiteX573" fmla="*/ 842296 w 1638300"/>
                <a:gd name="connsiteY573" fmla="*/ 1129475 h 1800225"/>
                <a:gd name="connsiteX574" fmla="*/ 812578 w 1638300"/>
                <a:gd name="connsiteY574" fmla="*/ 1107948 h 1800225"/>
                <a:gd name="connsiteX575" fmla="*/ 805339 w 1638300"/>
                <a:gd name="connsiteY575" fmla="*/ 1110710 h 1800225"/>
                <a:gd name="connsiteX576" fmla="*/ 803910 w 1638300"/>
                <a:gd name="connsiteY576" fmla="*/ 1107948 h 1800225"/>
                <a:gd name="connsiteX577" fmla="*/ 795718 w 1638300"/>
                <a:gd name="connsiteY577" fmla="*/ 1107091 h 1800225"/>
                <a:gd name="connsiteX578" fmla="*/ 783241 w 1638300"/>
                <a:gd name="connsiteY578" fmla="*/ 1110901 h 1800225"/>
                <a:gd name="connsiteX579" fmla="*/ 747713 w 1638300"/>
                <a:gd name="connsiteY579" fmla="*/ 1106234 h 1800225"/>
                <a:gd name="connsiteX580" fmla="*/ 746950 w 1638300"/>
                <a:gd name="connsiteY580" fmla="*/ 1113949 h 1800225"/>
                <a:gd name="connsiteX581" fmla="*/ 753237 w 1638300"/>
                <a:gd name="connsiteY581" fmla="*/ 1121855 h 1800225"/>
                <a:gd name="connsiteX582" fmla="*/ 752094 w 1638300"/>
                <a:gd name="connsiteY582" fmla="*/ 1132904 h 1800225"/>
                <a:gd name="connsiteX583" fmla="*/ 755428 w 1638300"/>
                <a:gd name="connsiteY583" fmla="*/ 1141857 h 1800225"/>
                <a:gd name="connsiteX584" fmla="*/ 740188 w 1638300"/>
                <a:gd name="connsiteY584" fmla="*/ 1146239 h 1800225"/>
                <a:gd name="connsiteX585" fmla="*/ 742474 w 1638300"/>
                <a:gd name="connsiteY585" fmla="*/ 1170051 h 1800225"/>
                <a:gd name="connsiteX586" fmla="*/ 745426 w 1638300"/>
                <a:gd name="connsiteY586" fmla="*/ 1170241 h 1800225"/>
                <a:gd name="connsiteX587" fmla="*/ 746284 w 1638300"/>
                <a:gd name="connsiteY587" fmla="*/ 1181958 h 1800225"/>
                <a:gd name="connsiteX588" fmla="*/ 752856 w 1638300"/>
                <a:gd name="connsiteY588" fmla="*/ 1176242 h 1800225"/>
                <a:gd name="connsiteX589" fmla="*/ 758857 w 1638300"/>
                <a:gd name="connsiteY589" fmla="*/ 1174814 h 1800225"/>
                <a:gd name="connsiteX590" fmla="*/ 759047 w 1638300"/>
                <a:gd name="connsiteY590" fmla="*/ 1170147 h 1800225"/>
                <a:gd name="connsiteX591" fmla="*/ 762667 w 1638300"/>
                <a:gd name="connsiteY591" fmla="*/ 1166908 h 1800225"/>
                <a:gd name="connsiteX592" fmla="*/ 773525 w 1638300"/>
                <a:gd name="connsiteY592" fmla="*/ 1170241 h 1800225"/>
                <a:gd name="connsiteX593" fmla="*/ 786289 w 1638300"/>
                <a:gd name="connsiteY593" fmla="*/ 1169575 h 1800225"/>
                <a:gd name="connsiteX594" fmla="*/ 786765 w 1638300"/>
                <a:gd name="connsiteY594" fmla="*/ 1174052 h 1800225"/>
                <a:gd name="connsiteX595" fmla="*/ 780955 w 1638300"/>
                <a:gd name="connsiteY595" fmla="*/ 1178243 h 1800225"/>
                <a:gd name="connsiteX596" fmla="*/ 788860 w 1638300"/>
                <a:gd name="connsiteY596" fmla="*/ 1187672 h 1800225"/>
                <a:gd name="connsiteX597" fmla="*/ 784098 w 1638300"/>
                <a:gd name="connsiteY597" fmla="*/ 1189768 h 1800225"/>
                <a:gd name="connsiteX598" fmla="*/ 785622 w 1638300"/>
                <a:gd name="connsiteY598" fmla="*/ 1194531 h 1800225"/>
                <a:gd name="connsiteX599" fmla="*/ 783050 w 1638300"/>
                <a:gd name="connsiteY599" fmla="*/ 1193388 h 1800225"/>
                <a:gd name="connsiteX600" fmla="*/ 782955 w 1638300"/>
                <a:gd name="connsiteY600" fmla="*/ 1204532 h 1800225"/>
                <a:gd name="connsiteX601" fmla="*/ 786575 w 1638300"/>
                <a:gd name="connsiteY601" fmla="*/ 1216343 h 1800225"/>
                <a:gd name="connsiteX602" fmla="*/ 776383 w 1638300"/>
                <a:gd name="connsiteY602" fmla="*/ 1228249 h 1800225"/>
                <a:gd name="connsiteX603" fmla="*/ 772096 w 1638300"/>
                <a:gd name="connsiteY603" fmla="*/ 1227391 h 1800225"/>
                <a:gd name="connsiteX604" fmla="*/ 772573 w 1638300"/>
                <a:gd name="connsiteY604" fmla="*/ 1231392 h 1800225"/>
                <a:gd name="connsiteX605" fmla="*/ 764000 w 1638300"/>
                <a:gd name="connsiteY605" fmla="*/ 1237965 h 1800225"/>
                <a:gd name="connsiteX606" fmla="*/ 750094 w 1638300"/>
                <a:gd name="connsiteY606" fmla="*/ 1239393 h 1800225"/>
                <a:gd name="connsiteX607" fmla="*/ 754094 w 1638300"/>
                <a:gd name="connsiteY607" fmla="*/ 1261206 h 1800225"/>
                <a:gd name="connsiteX608" fmla="*/ 748475 w 1638300"/>
                <a:gd name="connsiteY608" fmla="*/ 1273588 h 1800225"/>
                <a:gd name="connsiteX609" fmla="*/ 753999 w 1638300"/>
                <a:gd name="connsiteY609" fmla="*/ 1292067 h 1800225"/>
                <a:gd name="connsiteX610" fmla="*/ 764000 w 1638300"/>
                <a:gd name="connsiteY610" fmla="*/ 1295876 h 1800225"/>
                <a:gd name="connsiteX611" fmla="*/ 765715 w 1638300"/>
                <a:gd name="connsiteY611" fmla="*/ 1301687 h 1800225"/>
                <a:gd name="connsiteX612" fmla="*/ 770668 w 1638300"/>
                <a:gd name="connsiteY612" fmla="*/ 1303782 h 1800225"/>
                <a:gd name="connsiteX613" fmla="*/ 785908 w 1638300"/>
                <a:gd name="connsiteY613" fmla="*/ 1301782 h 1800225"/>
                <a:gd name="connsiteX614" fmla="*/ 812292 w 1638300"/>
                <a:gd name="connsiteY614" fmla="*/ 1319499 h 1800225"/>
                <a:gd name="connsiteX615" fmla="*/ 816292 w 1638300"/>
                <a:gd name="connsiteY615" fmla="*/ 1314545 h 1800225"/>
                <a:gd name="connsiteX616" fmla="*/ 826103 w 1638300"/>
                <a:gd name="connsiteY616" fmla="*/ 1311593 h 1800225"/>
                <a:gd name="connsiteX617" fmla="*/ 833342 w 1638300"/>
                <a:gd name="connsiteY617" fmla="*/ 1323785 h 1800225"/>
                <a:gd name="connsiteX618" fmla="*/ 841248 w 1638300"/>
                <a:gd name="connsiteY618" fmla="*/ 1328833 h 1800225"/>
                <a:gd name="connsiteX619" fmla="*/ 844867 w 1638300"/>
                <a:gd name="connsiteY619" fmla="*/ 1334072 h 1800225"/>
                <a:gd name="connsiteX620" fmla="*/ 843248 w 1638300"/>
                <a:gd name="connsiteY620" fmla="*/ 1335881 h 1800225"/>
                <a:gd name="connsiteX621" fmla="*/ 851725 w 1638300"/>
                <a:gd name="connsiteY621" fmla="*/ 1338644 h 1800225"/>
                <a:gd name="connsiteX622" fmla="*/ 855821 w 1638300"/>
                <a:gd name="connsiteY622" fmla="*/ 1350740 h 1800225"/>
                <a:gd name="connsiteX623" fmla="*/ 864394 w 1638300"/>
                <a:gd name="connsiteY623" fmla="*/ 1358742 h 1800225"/>
                <a:gd name="connsiteX624" fmla="*/ 867156 w 1638300"/>
                <a:gd name="connsiteY624" fmla="*/ 1357789 h 1800225"/>
                <a:gd name="connsiteX625" fmla="*/ 877443 w 1638300"/>
                <a:gd name="connsiteY625" fmla="*/ 1364647 h 1800225"/>
                <a:gd name="connsiteX626" fmla="*/ 885539 w 1638300"/>
                <a:gd name="connsiteY626" fmla="*/ 1386554 h 1800225"/>
                <a:gd name="connsiteX627" fmla="*/ 902017 w 1638300"/>
                <a:gd name="connsiteY627" fmla="*/ 1400080 h 1800225"/>
                <a:gd name="connsiteX628" fmla="*/ 905446 w 1638300"/>
                <a:gd name="connsiteY628" fmla="*/ 1409033 h 1800225"/>
                <a:gd name="connsiteX629" fmla="*/ 911066 w 1638300"/>
                <a:gd name="connsiteY629" fmla="*/ 1410081 h 1800225"/>
                <a:gd name="connsiteX630" fmla="*/ 917638 w 1638300"/>
                <a:gd name="connsiteY630" fmla="*/ 1406843 h 1800225"/>
                <a:gd name="connsiteX631" fmla="*/ 920305 w 1638300"/>
                <a:gd name="connsiteY631" fmla="*/ 1402080 h 1800225"/>
                <a:gd name="connsiteX632" fmla="*/ 934784 w 1638300"/>
                <a:gd name="connsiteY632" fmla="*/ 1402556 h 1800225"/>
                <a:gd name="connsiteX633" fmla="*/ 944404 w 1638300"/>
                <a:gd name="connsiteY633" fmla="*/ 1400080 h 1800225"/>
                <a:gd name="connsiteX634" fmla="*/ 953834 w 1638300"/>
                <a:gd name="connsiteY634" fmla="*/ 1404557 h 1800225"/>
                <a:gd name="connsiteX635" fmla="*/ 970598 w 1638300"/>
                <a:gd name="connsiteY635" fmla="*/ 1399127 h 1800225"/>
                <a:gd name="connsiteX636" fmla="*/ 970598 w 1638300"/>
                <a:gd name="connsiteY636" fmla="*/ 1397222 h 1800225"/>
                <a:gd name="connsiteX637" fmla="*/ 974122 w 1638300"/>
                <a:gd name="connsiteY637" fmla="*/ 1397413 h 1800225"/>
                <a:gd name="connsiteX638" fmla="*/ 976408 w 1638300"/>
                <a:gd name="connsiteY638" fmla="*/ 1403985 h 1800225"/>
                <a:gd name="connsiteX639" fmla="*/ 981932 w 1638300"/>
                <a:gd name="connsiteY639" fmla="*/ 1408462 h 1800225"/>
                <a:gd name="connsiteX640" fmla="*/ 997363 w 1638300"/>
                <a:gd name="connsiteY640" fmla="*/ 1411605 h 1800225"/>
                <a:gd name="connsiteX641" fmla="*/ 1002030 w 1638300"/>
                <a:gd name="connsiteY641" fmla="*/ 1416844 h 1800225"/>
                <a:gd name="connsiteX642" fmla="*/ 1002697 w 1638300"/>
                <a:gd name="connsiteY642" fmla="*/ 1425321 h 1800225"/>
                <a:gd name="connsiteX643" fmla="*/ 995743 w 1638300"/>
                <a:gd name="connsiteY643" fmla="*/ 1441609 h 1800225"/>
                <a:gd name="connsiteX644" fmla="*/ 999839 w 1638300"/>
                <a:gd name="connsiteY644" fmla="*/ 1445133 h 1800225"/>
                <a:gd name="connsiteX645" fmla="*/ 996029 w 1638300"/>
                <a:gd name="connsiteY645" fmla="*/ 1449896 h 1800225"/>
                <a:gd name="connsiteX646" fmla="*/ 1003268 w 1638300"/>
                <a:gd name="connsiteY646" fmla="*/ 1464945 h 1800225"/>
                <a:gd name="connsiteX647" fmla="*/ 1011460 w 1638300"/>
                <a:gd name="connsiteY647" fmla="*/ 1467993 h 1800225"/>
                <a:gd name="connsiteX648" fmla="*/ 1022033 w 1638300"/>
                <a:gd name="connsiteY648" fmla="*/ 1464850 h 1800225"/>
                <a:gd name="connsiteX649" fmla="*/ 1023842 w 1638300"/>
                <a:gd name="connsiteY649" fmla="*/ 1473613 h 1800225"/>
                <a:gd name="connsiteX650" fmla="*/ 1032415 w 1638300"/>
                <a:gd name="connsiteY650" fmla="*/ 1467517 h 1800225"/>
                <a:gd name="connsiteX651" fmla="*/ 1038701 w 1638300"/>
                <a:gd name="connsiteY651" fmla="*/ 1473422 h 1800225"/>
                <a:gd name="connsiteX652" fmla="*/ 1047559 w 1638300"/>
                <a:gd name="connsiteY652" fmla="*/ 1474851 h 1800225"/>
                <a:gd name="connsiteX653" fmla="*/ 1065276 w 1638300"/>
                <a:gd name="connsiteY653" fmla="*/ 1470470 h 1800225"/>
                <a:gd name="connsiteX654" fmla="*/ 1074801 w 1638300"/>
                <a:gd name="connsiteY654" fmla="*/ 1476375 h 1800225"/>
                <a:gd name="connsiteX655" fmla="*/ 1082040 w 1638300"/>
                <a:gd name="connsiteY655" fmla="*/ 1489139 h 1800225"/>
                <a:gd name="connsiteX656" fmla="*/ 1089755 w 1638300"/>
                <a:gd name="connsiteY656" fmla="*/ 1490853 h 1800225"/>
                <a:gd name="connsiteX657" fmla="*/ 1095470 w 1638300"/>
                <a:gd name="connsiteY657" fmla="*/ 1489901 h 1800225"/>
                <a:gd name="connsiteX658" fmla="*/ 1116806 w 1638300"/>
                <a:gd name="connsiteY658" fmla="*/ 1477899 h 1800225"/>
                <a:gd name="connsiteX659" fmla="*/ 1118330 w 1638300"/>
                <a:gd name="connsiteY659" fmla="*/ 1474851 h 1800225"/>
                <a:gd name="connsiteX660" fmla="*/ 1122045 w 1638300"/>
                <a:gd name="connsiteY660" fmla="*/ 1476851 h 1800225"/>
                <a:gd name="connsiteX661" fmla="*/ 1118330 w 1638300"/>
                <a:gd name="connsiteY661" fmla="*/ 1503807 h 1800225"/>
                <a:gd name="connsiteX662" fmla="*/ 1123093 w 1638300"/>
                <a:gd name="connsiteY662" fmla="*/ 1514094 h 1800225"/>
                <a:gd name="connsiteX663" fmla="*/ 1135856 w 1638300"/>
                <a:gd name="connsiteY663" fmla="*/ 1526572 h 1800225"/>
                <a:gd name="connsiteX664" fmla="*/ 1136999 w 1638300"/>
                <a:gd name="connsiteY664" fmla="*/ 1534954 h 1800225"/>
                <a:gd name="connsiteX665" fmla="*/ 1134332 w 1638300"/>
                <a:gd name="connsiteY665" fmla="*/ 1548860 h 1800225"/>
                <a:gd name="connsiteX666" fmla="*/ 1136237 w 1638300"/>
                <a:gd name="connsiteY666" fmla="*/ 1568196 h 1800225"/>
                <a:gd name="connsiteX667" fmla="*/ 1139571 w 1638300"/>
                <a:gd name="connsiteY667" fmla="*/ 1575816 h 1800225"/>
                <a:gd name="connsiteX668" fmla="*/ 1138904 w 1638300"/>
                <a:gd name="connsiteY668" fmla="*/ 1584103 h 1800225"/>
                <a:gd name="connsiteX669" fmla="*/ 1134427 w 1638300"/>
                <a:gd name="connsiteY669" fmla="*/ 1587532 h 1800225"/>
                <a:gd name="connsiteX670" fmla="*/ 1128427 w 1638300"/>
                <a:gd name="connsiteY670" fmla="*/ 1602296 h 1800225"/>
                <a:gd name="connsiteX671" fmla="*/ 1128236 w 1638300"/>
                <a:gd name="connsiteY671" fmla="*/ 1611630 h 1800225"/>
                <a:gd name="connsiteX672" fmla="*/ 1122426 w 1638300"/>
                <a:gd name="connsiteY672" fmla="*/ 1617631 h 1800225"/>
                <a:gd name="connsiteX673" fmla="*/ 1095566 w 1638300"/>
                <a:gd name="connsiteY673" fmla="*/ 1625727 h 1800225"/>
                <a:gd name="connsiteX674" fmla="*/ 1095661 w 1638300"/>
                <a:gd name="connsiteY674" fmla="*/ 1637538 h 1800225"/>
                <a:gd name="connsiteX675" fmla="*/ 1087279 w 1638300"/>
                <a:gd name="connsiteY675" fmla="*/ 1640205 h 1800225"/>
                <a:gd name="connsiteX676" fmla="*/ 1082897 w 1638300"/>
                <a:gd name="connsiteY676" fmla="*/ 1639062 h 1800225"/>
                <a:gd name="connsiteX677" fmla="*/ 1073753 w 1638300"/>
                <a:gd name="connsiteY677" fmla="*/ 1644682 h 1800225"/>
                <a:gd name="connsiteX678" fmla="*/ 1063847 w 1638300"/>
                <a:gd name="connsiteY678" fmla="*/ 1646397 h 1800225"/>
                <a:gd name="connsiteX679" fmla="*/ 1054036 w 1638300"/>
                <a:gd name="connsiteY679" fmla="*/ 1644301 h 1800225"/>
                <a:gd name="connsiteX680" fmla="*/ 1042607 w 1638300"/>
                <a:gd name="connsiteY680" fmla="*/ 1637919 h 1800225"/>
                <a:gd name="connsiteX681" fmla="*/ 1016317 w 1638300"/>
                <a:gd name="connsiteY681" fmla="*/ 1635538 h 1800225"/>
                <a:gd name="connsiteX682" fmla="*/ 1017556 w 1638300"/>
                <a:gd name="connsiteY682" fmla="*/ 1629918 h 1800225"/>
                <a:gd name="connsiteX683" fmla="*/ 1014127 w 1638300"/>
                <a:gd name="connsiteY683" fmla="*/ 1629537 h 1800225"/>
                <a:gd name="connsiteX684" fmla="*/ 1011841 w 1638300"/>
                <a:gd name="connsiteY684" fmla="*/ 1620870 h 1800225"/>
                <a:gd name="connsiteX685" fmla="*/ 1014698 w 1638300"/>
                <a:gd name="connsiteY685" fmla="*/ 1617536 h 1800225"/>
                <a:gd name="connsiteX686" fmla="*/ 1010221 w 1638300"/>
                <a:gd name="connsiteY686" fmla="*/ 1614774 h 1800225"/>
                <a:gd name="connsiteX687" fmla="*/ 1007459 w 1638300"/>
                <a:gd name="connsiteY687" fmla="*/ 1605249 h 1800225"/>
                <a:gd name="connsiteX688" fmla="*/ 995743 w 1638300"/>
                <a:gd name="connsiteY688" fmla="*/ 1586770 h 1800225"/>
                <a:gd name="connsiteX689" fmla="*/ 975074 w 1638300"/>
                <a:gd name="connsiteY689" fmla="*/ 1593056 h 1800225"/>
                <a:gd name="connsiteX690" fmla="*/ 966311 w 1638300"/>
                <a:gd name="connsiteY690" fmla="*/ 1589532 h 1800225"/>
                <a:gd name="connsiteX691" fmla="*/ 944594 w 1638300"/>
                <a:gd name="connsiteY691" fmla="*/ 1589532 h 1800225"/>
                <a:gd name="connsiteX692" fmla="*/ 952691 w 1638300"/>
                <a:gd name="connsiteY692" fmla="*/ 1600962 h 1800225"/>
                <a:gd name="connsiteX693" fmla="*/ 941165 w 1638300"/>
                <a:gd name="connsiteY693" fmla="*/ 1607725 h 1800225"/>
                <a:gd name="connsiteX694" fmla="*/ 935260 w 1638300"/>
                <a:gd name="connsiteY694" fmla="*/ 1618679 h 1800225"/>
                <a:gd name="connsiteX695" fmla="*/ 928878 w 1638300"/>
                <a:gd name="connsiteY695" fmla="*/ 1623632 h 1800225"/>
                <a:gd name="connsiteX696" fmla="*/ 924973 w 1638300"/>
                <a:gd name="connsiteY696" fmla="*/ 1622489 h 1800225"/>
                <a:gd name="connsiteX697" fmla="*/ 922973 w 1638300"/>
                <a:gd name="connsiteY697" fmla="*/ 1628585 h 1800225"/>
                <a:gd name="connsiteX698" fmla="*/ 917543 w 1638300"/>
                <a:gd name="connsiteY698" fmla="*/ 1629537 h 1800225"/>
                <a:gd name="connsiteX699" fmla="*/ 910304 w 1638300"/>
                <a:gd name="connsiteY699" fmla="*/ 1635823 h 1800225"/>
                <a:gd name="connsiteX700" fmla="*/ 902113 w 1638300"/>
                <a:gd name="connsiteY700" fmla="*/ 1630585 h 1800225"/>
                <a:gd name="connsiteX701" fmla="*/ 895731 w 1638300"/>
                <a:gd name="connsiteY701" fmla="*/ 1634395 h 1800225"/>
                <a:gd name="connsiteX702" fmla="*/ 880777 w 1638300"/>
                <a:gd name="connsiteY702" fmla="*/ 1629156 h 1800225"/>
                <a:gd name="connsiteX703" fmla="*/ 873061 w 1638300"/>
                <a:gd name="connsiteY703" fmla="*/ 1632966 h 1800225"/>
                <a:gd name="connsiteX704" fmla="*/ 865537 w 1638300"/>
                <a:gd name="connsiteY704" fmla="*/ 1631918 h 1800225"/>
                <a:gd name="connsiteX705" fmla="*/ 863060 w 1638300"/>
                <a:gd name="connsiteY705" fmla="*/ 1629251 h 1800225"/>
                <a:gd name="connsiteX706" fmla="*/ 859917 w 1638300"/>
                <a:gd name="connsiteY706" fmla="*/ 1631632 h 1800225"/>
                <a:gd name="connsiteX707" fmla="*/ 855821 w 1638300"/>
                <a:gd name="connsiteY707" fmla="*/ 1630871 h 1800225"/>
                <a:gd name="connsiteX708" fmla="*/ 852297 w 1638300"/>
                <a:gd name="connsiteY708" fmla="*/ 1623346 h 1800225"/>
                <a:gd name="connsiteX709" fmla="*/ 845534 w 1638300"/>
                <a:gd name="connsiteY709" fmla="*/ 1624203 h 1800225"/>
                <a:gd name="connsiteX710" fmla="*/ 844867 w 1638300"/>
                <a:gd name="connsiteY710" fmla="*/ 1620012 h 1800225"/>
                <a:gd name="connsiteX711" fmla="*/ 847630 w 1638300"/>
                <a:gd name="connsiteY711" fmla="*/ 1619917 h 1800225"/>
                <a:gd name="connsiteX712" fmla="*/ 851821 w 1638300"/>
                <a:gd name="connsiteY712" fmla="*/ 1607534 h 1800225"/>
                <a:gd name="connsiteX713" fmla="*/ 831818 w 1638300"/>
                <a:gd name="connsiteY713" fmla="*/ 1596295 h 1800225"/>
                <a:gd name="connsiteX714" fmla="*/ 806291 w 1638300"/>
                <a:gd name="connsiteY714" fmla="*/ 1590580 h 1800225"/>
                <a:gd name="connsiteX715" fmla="*/ 791813 w 1638300"/>
                <a:gd name="connsiteY715" fmla="*/ 1605629 h 1800225"/>
                <a:gd name="connsiteX716" fmla="*/ 791242 w 1638300"/>
                <a:gd name="connsiteY716" fmla="*/ 1609916 h 1800225"/>
                <a:gd name="connsiteX717" fmla="*/ 801243 w 1638300"/>
                <a:gd name="connsiteY717" fmla="*/ 1621822 h 1800225"/>
                <a:gd name="connsiteX718" fmla="*/ 800005 w 1638300"/>
                <a:gd name="connsiteY718" fmla="*/ 1630585 h 1800225"/>
                <a:gd name="connsiteX719" fmla="*/ 795052 w 1638300"/>
                <a:gd name="connsiteY719" fmla="*/ 1631156 h 1800225"/>
                <a:gd name="connsiteX720" fmla="*/ 795909 w 1638300"/>
                <a:gd name="connsiteY720" fmla="*/ 1633538 h 1800225"/>
                <a:gd name="connsiteX721" fmla="*/ 792385 w 1638300"/>
                <a:gd name="connsiteY721" fmla="*/ 1633919 h 1800225"/>
                <a:gd name="connsiteX722" fmla="*/ 792671 w 1638300"/>
                <a:gd name="connsiteY722" fmla="*/ 1637443 h 1800225"/>
                <a:gd name="connsiteX723" fmla="*/ 789813 w 1638300"/>
                <a:gd name="connsiteY723" fmla="*/ 1637252 h 1800225"/>
                <a:gd name="connsiteX724" fmla="*/ 795814 w 1638300"/>
                <a:gd name="connsiteY724" fmla="*/ 1647730 h 1800225"/>
                <a:gd name="connsiteX725" fmla="*/ 793813 w 1638300"/>
                <a:gd name="connsiteY725" fmla="*/ 1682115 h 1800225"/>
                <a:gd name="connsiteX726" fmla="*/ 800671 w 1638300"/>
                <a:gd name="connsiteY726" fmla="*/ 1683734 h 1800225"/>
                <a:gd name="connsiteX727" fmla="*/ 799433 w 1638300"/>
                <a:gd name="connsiteY727" fmla="*/ 1717739 h 1800225"/>
                <a:gd name="connsiteX728" fmla="*/ 807244 w 1638300"/>
                <a:gd name="connsiteY728" fmla="*/ 1758982 h 1800225"/>
                <a:gd name="connsiteX729" fmla="*/ 803434 w 1638300"/>
                <a:gd name="connsiteY729" fmla="*/ 1767174 h 1800225"/>
                <a:gd name="connsiteX730" fmla="*/ 789432 w 1638300"/>
                <a:gd name="connsiteY730" fmla="*/ 1782413 h 1800225"/>
                <a:gd name="connsiteX731" fmla="*/ 787241 w 1638300"/>
                <a:gd name="connsiteY731" fmla="*/ 1792700 h 1800225"/>
                <a:gd name="connsiteX732" fmla="*/ 769715 w 1638300"/>
                <a:gd name="connsiteY732" fmla="*/ 1796796 h 1800225"/>
                <a:gd name="connsiteX733" fmla="*/ 759238 w 1638300"/>
                <a:gd name="connsiteY733" fmla="*/ 1779461 h 1800225"/>
                <a:gd name="connsiteX734" fmla="*/ 747427 w 1638300"/>
                <a:gd name="connsiteY734" fmla="*/ 1772412 h 1800225"/>
                <a:gd name="connsiteX735" fmla="*/ 734473 w 1638300"/>
                <a:gd name="connsiteY735" fmla="*/ 1769364 h 1800225"/>
                <a:gd name="connsiteX736" fmla="*/ 728663 w 1638300"/>
                <a:gd name="connsiteY736" fmla="*/ 1770983 h 1800225"/>
                <a:gd name="connsiteX737" fmla="*/ 724376 w 1638300"/>
                <a:gd name="connsiteY737" fmla="*/ 1763839 h 1800225"/>
                <a:gd name="connsiteX738" fmla="*/ 720757 w 1638300"/>
                <a:gd name="connsiteY738" fmla="*/ 1762887 h 1800225"/>
                <a:gd name="connsiteX739" fmla="*/ 708565 w 1638300"/>
                <a:gd name="connsiteY739" fmla="*/ 1766411 h 1800225"/>
                <a:gd name="connsiteX740" fmla="*/ 693801 w 1638300"/>
                <a:gd name="connsiteY740" fmla="*/ 1742885 h 1800225"/>
                <a:gd name="connsiteX741" fmla="*/ 684752 w 1638300"/>
                <a:gd name="connsiteY741" fmla="*/ 1735170 h 1800225"/>
                <a:gd name="connsiteX742" fmla="*/ 679323 w 1638300"/>
                <a:gd name="connsiteY742" fmla="*/ 1720596 h 1800225"/>
                <a:gd name="connsiteX743" fmla="*/ 682657 w 1638300"/>
                <a:gd name="connsiteY743" fmla="*/ 1705642 h 1800225"/>
                <a:gd name="connsiteX744" fmla="*/ 666083 w 1638300"/>
                <a:gd name="connsiteY744" fmla="*/ 1715453 h 1800225"/>
                <a:gd name="connsiteX745" fmla="*/ 647795 w 1638300"/>
                <a:gd name="connsiteY745" fmla="*/ 1718215 h 1800225"/>
                <a:gd name="connsiteX746" fmla="*/ 643700 w 1638300"/>
                <a:gd name="connsiteY746" fmla="*/ 1724883 h 1800225"/>
                <a:gd name="connsiteX747" fmla="*/ 635603 w 1638300"/>
                <a:gd name="connsiteY747" fmla="*/ 1727264 h 1800225"/>
                <a:gd name="connsiteX748" fmla="*/ 617029 w 1638300"/>
                <a:gd name="connsiteY748" fmla="*/ 1724692 h 1800225"/>
                <a:gd name="connsiteX749" fmla="*/ 609886 w 1638300"/>
                <a:gd name="connsiteY749" fmla="*/ 1718596 h 1800225"/>
                <a:gd name="connsiteX750" fmla="*/ 601694 w 1638300"/>
                <a:gd name="connsiteY750" fmla="*/ 1717072 h 1800225"/>
                <a:gd name="connsiteX751" fmla="*/ 613791 w 1638300"/>
                <a:gd name="connsiteY751" fmla="*/ 1702880 h 1800225"/>
                <a:gd name="connsiteX752" fmla="*/ 611981 w 1638300"/>
                <a:gd name="connsiteY752" fmla="*/ 1694022 h 1800225"/>
                <a:gd name="connsiteX753" fmla="*/ 606647 w 1638300"/>
                <a:gd name="connsiteY753" fmla="*/ 1688402 h 1800225"/>
                <a:gd name="connsiteX754" fmla="*/ 606552 w 1638300"/>
                <a:gd name="connsiteY754" fmla="*/ 1682782 h 1800225"/>
                <a:gd name="connsiteX755" fmla="*/ 570833 w 1638300"/>
                <a:gd name="connsiteY755" fmla="*/ 1703356 h 1800225"/>
                <a:gd name="connsiteX756" fmla="*/ 562451 w 1638300"/>
                <a:gd name="connsiteY756" fmla="*/ 1705737 h 1800225"/>
                <a:gd name="connsiteX757" fmla="*/ 545497 w 1638300"/>
                <a:gd name="connsiteY757" fmla="*/ 1719644 h 1800225"/>
                <a:gd name="connsiteX758" fmla="*/ 540353 w 1638300"/>
                <a:gd name="connsiteY758" fmla="*/ 1721072 h 1800225"/>
                <a:gd name="connsiteX759" fmla="*/ 474345 w 1638300"/>
                <a:gd name="connsiteY759" fmla="*/ 1717643 h 1800225"/>
                <a:gd name="connsiteX760" fmla="*/ 473297 w 1638300"/>
                <a:gd name="connsiteY760" fmla="*/ 1711071 h 1800225"/>
                <a:gd name="connsiteX761" fmla="*/ 462629 w 1638300"/>
                <a:gd name="connsiteY761" fmla="*/ 1690497 h 1800225"/>
                <a:gd name="connsiteX762" fmla="*/ 460819 w 1638300"/>
                <a:gd name="connsiteY762" fmla="*/ 1674400 h 1800225"/>
                <a:gd name="connsiteX763" fmla="*/ 449104 w 1638300"/>
                <a:gd name="connsiteY763" fmla="*/ 1644682 h 1800225"/>
                <a:gd name="connsiteX764" fmla="*/ 431006 w 1638300"/>
                <a:gd name="connsiteY764" fmla="*/ 1623156 h 1800225"/>
                <a:gd name="connsiteX765" fmla="*/ 448818 w 1638300"/>
                <a:gd name="connsiteY765" fmla="*/ 1624299 h 1800225"/>
                <a:gd name="connsiteX766" fmla="*/ 468916 w 1638300"/>
                <a:gd name="connsiteY766" fmla="*/ 1610963 h 1800225"/>
                <a:gd name="connsiteX767" fmla="*/ 470630 w 1638300"/>
                <a:gd name="connsiteY767" fmla="*/ 1606963 h 1800225"/>
                <a:gd name="connsiteX768" fmla="*/ 470440 w 1638300"/>
                <a:gd name="connsiteY768" fmla="*/ 1600200 h 1800225"/>
                <a:gd name="connsiteX769" fmla="*/ 461962 w 1638300"/>
                <a:gd name="connsiteY769" fmla="*/ 1600772 h 1800225"/>
                <a:gd name="connsiteX770" fmla="*/ 455581 w 1638300"/>
                <a:gd name="connsiteY770" fmla="*/ 1592104 h 1800225"/>
                <a:gd name="connsiteX771" fmla="*/ 454438 w 1638300"/>
                <a:gd name="connsiteY771" fmla="*/ 1573435 h 1800225"/>
                <a:gd name="connsiteX772" fmla="*/ 450818 w 1638300"/>
                <a:gd name="connsiteY772" fmla="*/ 1566291 h 1800225"/>
                <a:gd name="connsiteX773" fmla="*/ 442055 w 1638300"/>
                <a:gd name="connsiteY773" fmla="*/ 1557624 h 1800225"/>
                <a:gd name="connsiteX774" fmla="*/ 434150 w 1638300"/>
                <a:gd name="connsiteY774" fmla="*/ 1555909 h 1800225"/>
                <a:gd name="connsiteX775" fmla="*/ 431863 w 1638300"/>
                <a:gd name="connsiteY775" fmla="*/ 1551432 h 1800225"/>
                <a:gd name="connsiteX776" fmla="*/ 435007 w 1638300"/>
                <a:gd name="connsiteY776" fmla="*/ 1535811 h 1800225"/>
                <a:gd name="connsiteX777" fmla="*/ 443103 w 1638300"/>
                <a:gd name="connsiteY777" fmla="*/ 1529429 h 1800225"/>
                <a:gd name="connsiteX778" fmla="*/ 444151 w 1638300"/>
                <a:gd name="connsiteY778" fmla="*/ 1518095 h 1800225"/>
                <a:gd name="connsiteX779" fmla="*/ 456819 w 1638300"/>
                <a:gd name="connsiteY779" fmla="*/ 1509999 h 1800225"/>
                <a:gd name="connsiteX780" fmla="*/ 448246 w 1638300"/>
                <a:gd name="connsiteY780" fmla="*/ 1514856 h 1800225"/>
                <a:gd name="connsiteX781" fmla="*/ 425672 w 1638300"/>
                <a:gd name="connsiteY781" fmla="*/ 1519238 h 1800225"/>
                <a:gd name="connsiteX782" fmla="*/ 418528 w 1638300"/>
                <a:gd name="connsiteY782" fmla="*/ 1523619 h 1800225"/>
                <a:gd name="connsiteX783" fmla="*/ 411194 w 1638300"/>
                <a:gd name="connsiteY783" fmla="*/ 1512284 h 1800225"/>
                <a:gd name="connsiteX784" fmla="*/ 416433 w 1638300"/>
                <a:gd name="connsiteY784" fmla="*/ 1501997 h 1800225"/>
                <a:gd name="connsiteX785" fmla="*/ 417385 w 1638300"/>
                <a:gd name="connsiteY785" fmla="*/ 1485805 h 1800225"/>
                <a:gd name="connsiteX786" fmla="*/ 426529 w 1638300"/>
                <a:gd name="connsiteY786" fmla="*/ 1473613 h 1800225"/>
                <a:gd name="connsiteX787" fmla="*/ 439198 w 1638300"/>
                <a:gd name="connsiteY787" fmla="*/ 1464279 h 1800225"/>
                <a:gd name="connsiteX788" fmla="*/ 437578 w 1638300"/>
                <a:gd name="connsiteY788" fmla="*/ 1457040 h 1800225"/>
                <a:gd name="connsiteX789" fmla="*/ 429863 w 1638300"/>
                <a:gd name="connsiteY789" fmla="*/ 1458563 h 1800225"/>
                <a:gd name="connsiteX790" fmla="*/ 426529 w 1638300"/>
                <a:gd name="connsiteY790" fmla="*/ 1445229 h 1800225"/>
                <a:gd name="connsiteX791" fmla="*/ 428149 w 1638300"/>
                <a:gd name="connsiteY791" fmla="*/ 1436561 h 1800225"/>
                <a:gd name="connsiteX792" fmla="*/ 439960 w 1638300"/>
                <a:gd name="connsiteY792" fmla="*/ 1432179 h 1800225"/>
                <a:gd name="connsiteX793" fmla="*/ 439579 w 1638300"/>
                <a:gd name="connsiteY793" fmla="*/ 1428845 h 1800225"/>
                <a:gd name="connsiteX794" fmla="*/ 448246 w 1638300"/>
                <a:gd name="connsiteY794" fmla="*/ 1419225 h 1800225"/>
                <a:gd name="connsiteX795" fmla="*/ 423386 w 1638300"/>
                <a:gd name="connsiteY795" fmla="*/ 1360265 h 1800225"/>
                <a:gd name="connsiteX796" fmla="*/ 414433 w 1638300"/>
                <a:gd name="connsiteY796" fmla="*/ 1361790 h 1800225"/>
                <a:gd name="connsiteX797" fmla="*/ 411671 w 1638300"/>
                <a:gd name="connsiteY797" fmla="*/ 1354550 h 1800225"/>
                <a:gd name="connsiteX798" fmla="*/ 411099 w 1638300"/>
                <a:gd name="connsiteY798" fmla="*/ 1341215 h 1800225"/>
                <a:gd name="connsiteX799" fmla="*/ 417290 w 1638300"/>
                <a:gd name="connsiteY799" fmla="*/ 1330833 h 1800225"/>
                <a:gd name="connsiteX800" fmla="*/ 415195 w 1638300"/>
                <a:gd name="connsiteY800" fmla="*/ 1322070 h 1800225"/>
                <a:gd name="connsiteX801" fmla="*/ 410527 w 1638300"/>
                <a:gd name="connsiteY801" fmla="*/ 1317307 h 1800225"/>
                <a:gd name="connsiteX802" fmla="*/ 420052 w 1638300"/>
                <a:gd name="connsiteY802" fmla="*/ 1305306 h 1800225"/>
                <a:gd name="connsiteX803" fmla="*/ 419290 w 1638300"/>
                <a:gd name="connsiteY803" fmla="*/ 1291304 h 1800225"/>
                <a:gd name="connsiteX804" fmla="*/ 434340 w 1638300"/>
                <a:gd name="connsiteY804" fmla="*/ 1242536 h 1800225"/>
                <a:gd name="connsiteX805" fmla="*/ 419195 w 1638300"/>
                <a:gd name="connsiteY805" fmla="*/ 1247966 h 1800225"/>
                <a:gd name="connsiteX806" fmla="*/ 400240 w 1638300"/>
                <a:gd name="connsiteY806" fmla="*/ 1242632 h 1800225"/>
                <a:gd name="connsiteX807" fmla="*/ 384143 w 1638300"/>
                <a:gd name="connsiteY807" fmla="*/ 1250156 h 1800225"/>
                <a:gd name="connsiteX808" fmla="*/ 378904 w 1638300"/>
                <a:gd name="connsiteY808" fmla="*/ 1242251 h 1800225"/>
                <a:gd name="connsiteX809" fmla="*/ 372999 w 1638300"/>
                <a:gd name="connsiteY809" fmla="*/ 1243679 h 1800225"/>
                <a:gd name="connsiteX810" fmla="*/ 368998 w 1638300"/>
                <a:gd name="connsiteY810" fmla="*/ 1236440 h 1800225"/>
                <a:gd name="connsiteX811" fmla="*/ 363855 w 1638300"/>
                <a:gd name="connsiteY811" fmla="*/ 1237965 h 1800225"/>
                <a:gd name="connsiteX812" fmla="*/ 359569 w 1638300"/>
                <a:gd name="connsiteY812" fmla="*/ 1232345 h 1800225"/>
                <a:gd name="connsiteX813" fmla="*/ 355473 w 1638300"/>
                <a:gd name="connsiteY813" fmla="*/ 1232345 h 1800225"/>
                <a:gd name="connsiteX814" fmla="*/ 349853 w 1638300"/>
                <a:gd name="connsiteY814" fmla="*/ 1227963 h 1800225"/>
                <a:gd name="connsiteX815" fmla="*/ 333375 w 1638300"/>
                <a:gd name="connsiteY815" fmla="*/ 1227297 h 1800225"/>
                <a:gd name="connsiteX816" fmla="*/ 324231 w 1638300"/>
                <a:gd name="connsiteY816" fmla="*/ 1230439 h 1800225"/>
                <a:gd name="connsiteX817" fmla="*/ 313372 w 1638300"/>
                <a:gd name="connsiteY817" fmla="*/ 1222439 h 1800225"/>
                <a:gd name="connsiteX818" fmla="*/ 304609 w 1638300"/>
                <a:gd name="connsiteY818" fmla="*/ 1213771 h 1800225"/>
                <a:gd name="connsiteX819" fmla="*/ 292036 w 1638300"/>
                <a:gd name="connsiteY819" fmla="*/ 1193578 h 1800225"/>
                <a:gd name="connsiteX820" fmla="*/ 289750 w 1638300"/>
                <a:gd name="connsiteY820" fmla="*/ 1178052 h 1800225"/>
                <a:gd name="connsiteX821" fmla="*/ 293941 w 1638300"/>
                <a:gd name="connsiteY821" fmla="*/ 1175766 h 1800225"/>
                <a:gd name="connsiteX822" fmla="*/ 292513 w 1638300"/>
                <a:gd name="connsiteY822" fmla="*/ 1169384 h 1800225"/>
                <a:gd name="connsiteX823" fmla="*/ 303752 w 1638300"/>
                <a:gd name="connsiteY823" fmla="*/ 1154239 h 1800225"/>
                <a:gd name="connsiteX824" fmla="*/ 301466 w 1638300"/>
                <a:gd name="connsiteY824" fmla="*/ 1146906 h 1800225"/>
                <a:gd name="connsiteX825" fmla="*/ 294322 w 1638300"/>
                <a:gd name="connsiteY825" fmla="*/ 1135666 h 1800225"/>
                <a:gd name="connsiteX826" fmla="*/ 273939 w 1638300"/>
                <a:gd name="connsiteY826" fmla="*/ 1114140 h 1800225"/>
                <a:gd name="connsiteX827" fmla="*/ 270510 w 1638300"/>
                <a:gd name="connsiteY827" fmla="*/ 1118045 h 1800225"/>
                <a:gd name="connsiteX828" fmla="*/ 253555 w 1638300"/>
                <a:gd name="connsiteY828" fmla="*/ 1122712 h 1800225"/>
                <a:gd name="connsiteX829" fmla="*/ 246697 w 1638300"/>
                <a:gd name="connsiteY829" fmla="*/ 1109949 h 1800225"/>
                <a:gd name="connsiteX830" fmla="*/ 244030 w 1638300"/>
                <a:gd name="connsiteY830" fmla="*/ 1108615 h 1800225"/>
                <a:gd name="connsiteX831" fmla="*/ 238887 w 1638300"/>
                <a:gd name="connsiteY831" fmla="*/ 1111092 h 1800225"/>
                <a:gd name="connsiteX832" fmla="*/ 230791 w 1638300"/>
                <a:gd name="connsiteY832" fmla="*/ 1122998 h 1800225"/>
                <a:gd name="connsiteX833" fmla="*/ 234982 w 1638300"/>
                <a:gd name="connsiteY833" fmla="*/ 1130332 h 1800225"/>
                <a:gd name="connsiteX834" fmla="*/ 230505 w 1638300"/>
                <a:gd name="connsiteY834" fmla="*/ 1130713 h 1800225"/>
                <a:gd name="connsiteX835" fmla="*/ 224409 w 1638300"/>
                <a:gd name="connsiteY835" fmla="*/ 1126998 h 1800225"/>
                <a:gd name="connsiteX836" fmla="*/ 222313 w 1638300"/>
                <a:gd name="connsiteY836" fmla="*/ 1132618 h 1800225"/>
                <a:gd name="connsiteX837" fmla="*/ 224790 w 1638300"/>
                <a:gd name="connsiteY837" fmla="*/ 1139667 h 1800225"/>
                <a:gd name="connsiteX838" fmla="*/ 216694 w 1638300"/>
                <a:gd name="connsiteY838" fmla="*/ 1151573 h 1800225"/>
                <a:gd name="connsiteX839" fmla="*/ 217646 w 1638300"/>
                <a:gd name="connsiteY839" fmla="*/ 1156716 h 1800225"/>
                <a:gd name="connsiteX840" fmla="*/ 202120 w 1638300"/>
                <a:gd name="connsiteY840" fmla="*/ 1159383 h 1800225"/>
                <a:gd name="connsiteX841" fmla="*/ 202692 w 1638300"/>
                <a:gd name="connsiteY841" fmla="*/ 1164146 h 1800225"/>
                <a:gd name="connsiteX842" fmla="*/ 197929 w 1638300"/>
                <a:gd name="connsiteY842" fmla="*/ 1164431 h 1800225"/>
                <a:gd name="connsiteX843" fmla="*/ 195358 w 1638300"/>
                <a:gd name="connsiteY843" fmla="*/ 1177480 h 1800225"/>
                <a:gd name="connsiteX844" fmla="*/ 192405 w 1638300"/>
                <a:gd name="connsiteY844" fmla="*/ 1178243 h 1800225"/>
                <a:gd name="connsiteX845" fmla="*/ 190690 w 1638300"/>
                <a:gd name="connsiteY845" fmla="*/ 1173289 h 1800225"/>
                <a:gd name="connsiteX846" fmla="*/ 190976 w 1638300"/>
                <a:gd name="connsiteY846" fmla="*/ 1160812 h 1800225"/>
                <a:gd name="connsiteX847" fmla="*/ 186595 w 1638300"/>
                <a:gd name="connsiteY847" fmla="*/ 1160622 h 1800225"/>
                <a:gd name="connsiteX848" fmla="*/ 186023 w 1638300"/>
                <a:gd name="connsiteY848" fmla="*/ 1135380 h 1800225"/>
                <a:gd name="connsiteX849" fmla="*/ 170593 w 1638300"/>
                <a:gd name="connsiteY849" fmla="*/ 1146143 h 1800225"/>
                <a:gd name="connsiteX850" fmla="*/ 171736 w 1638300"/>
                <a:gd name="connsiteY850" fmla="*/ 1150620 h 1800225"/>
                <a:gd name="connsiteX851" fmla="*/ 166783 w 1638300"/>
                <a:gd name="connsiteY851" fmla="*/ 1155764 h 1800225"/>
                <a:gd name="connsiteX852" fmla="*/ 168116 w 1638300"/>
                <a:gd name="connsiteY852" fmla="*/ 1159383 h 1800225"/>
                <a:gd name="connsiteX853" fmla="*/ 161163 w 1638300"/>
                <a:gd name="connsiteY853" fmla="*/ 1164907 h 1800225"/>
                <a:gd name="connsiteX854" fmla="*/ 159258 w 1638300"/>
                <a:gd name="connsiteY854" fmla="*/ 1160716 h 1800225"/>
                <a:gd name="connsiteX855" fmla="*/ 155353 w 1638300"/>
                <a:gd name="connsiteY855" fmla="*/ 1162431 h 1800225"/>
                <a:gd name="connsiteX856" fmla="*/ 157067 w 1638300"/>
                <a:gd name="connsiteY856" fmla="*/ 1160526 h 1800225"/>
                <a:gd name="connsiteX857" fmla="*/ 154591 w 1638300"/>
                <a:gd name="connsiteY857" fmla="*/ 1153478 h 1800225"/>
                <a:gd name="connsiteX858" fmla="*/ 150114 w 1638300"/>
                <a:gd name="connsiteY858" fmla="*/ 1155859 h 1800225"/>
                <a:gd name="connsiteX859" fmla="*/ 148018 w 1638300"/>
                <a:gd name="connsiteY859" fmla="*/ 1145381 h 1800225"/>
                <a:gd name="connsiteX860" fmla="*/ 141827 w 1638300"/>
                <a:gd name="connsiteY860" fmla="*/ 1151287 h 1800225"/>
                <a:gd name="connsiteX861" fmla="*/ 132969 w 1638300"/>
                <a:gd name="connsiteY861" fmla="*/ 1153287 h 1800225"/>
                <a:gd name="connsiteX862" fmla="*/ 133255 w 1638300"/>
                <a:gd name="connsiteY862" fmla="*/ 1157764 h 1800225"/>
                <a:gd name="connsiteX863" fmla="*/ 128587 w 1638300"/>
                <a:gd name="connsiteY863" fmla="*/ 1160431 h 1800225"/>
                <a:gd name="connsiteX864" fmla="*/ 128111 w 1638300"/>
                <a:gd name="connsiteY864" fmla="*/ 1154145 h 1800225"/>
                <a:gd name="connsiteX865" fmla="*/ 125635 w 1638300"/>
                <a:gd name="connsiteY865" fmla="*/ 1154145 h 1800225"/>
                <a:gd name="connsiteX866" fmla="*/ 125825 w 1638300"/>
                <a:gd name="connsiteY866" fmla="*/ 1142619 h 1800225"/>
                <a:gd name="connsiteX867" fmla="*/ 119443 w 1638300"/>
                <a:gd name="connsiteY867" fmla="*/ 1132237 h 1800225"/>
                <a:gd name="connsiteX868" fmla="*/ 121348 w 1638300"/>
                <a:gd name="connsiteY868" fmla="*/ 1129094 h 1800225"/>
                <a:gd name="connsiteX869" fmla="*/ 112204 w 1638300"/>
                <a:gd name="connsiteY869" fmla="*/ 1122522 h 1800225"/>
                <a:gd name="connsiteX870" fmla="*/ 124968 w 1638300"/>
                <a:gd name="connsiteY870" fmla="*/ 1120997 h 1800225"/>
                <a:gd name="connsiteX871" fmla="*/ 126682 w 1638300"/>
                <a:gd name="connsiteY871" fmla="*/ 1125760 h 1800225"/>
                <a:gd name="connsiteX872" fmla="*/ 129730 w 1638300"/>
                <a:gd name="connsiteY872" fmla="*/ 1125950 h 1800225"/>
                <a:gd name="connsiteX873" fmla="*/ 122396 w 1638300"/>
                <a:gd name="connsiteY873" fmla="*/ 1130046 h 1800225"/>
                <a:gd name="connsiteX874" fmla="*/ 130302 w 1638300"/>
                <a:gd name="connsiteY874" fmla="*/ 1126331 h 1800225"/>
                <a:gd name="connsiteX875" fmla="*/ 129254 w 1638300"/>
                <a:gd name="connsiteY875" fmla="*/ 1117092 h 1800225"/>
                <a:gd name="connsiteX876" fmla="*/ 139732 w 1638300"/>
                <a:gd name="connsiteY876" fmla="*/ 1111568 h 1800225"/>
                <a:gd name="connsiteX877" fmla="*/ 136398 w 1638300"/>
                <a:gd name="connsiteY877" fmla="*/ 1112234 h 1800225"/>
                <a:gd name="connsiteX878" fmla="*/ 133731 w 1638300"/>
                <a:gd name="connsiteY878" fmla="*/ 1107186 h 1800225"/>
                <a:gd name="connsiteX879" fmla="*/ 138303 w 1638300"/>
                <a:gd name="connsiteY879" fmla="*/ 1103662 h 1800225"/>
                <a:gd name="connsiteX880" fmla="*/ 134302 w 1638300"/>
                <a:gd name="connsiteY880" fmla="*/ 1094994 h 1800225"/>
                <a:gd name="connsiteX881" fmla="*/ 123920 w 1638300"/>
                <a:gd name="connsiteY881" fmla="*/ 1097471 h 1800225"/>
                <a:gd name="connsiteX882" fmla="*/ 116110 w 1638300"/>
                <a:gd name="connsiteY882" fmla="*/ 1074801 h 1800225"/>
                <a:gd name="connsiteX883" fmla="*/ 125825 w 1638300"/>
                <a:gd name="connsiteY883" fmla="*/ 1071944 h 1800225"/>
                <a:gd name="connsiteX884" fmla="*/ 125063 w 1638300"/>
                <a:gd name="connsiteY884" fmla="*/ 1070420 h 1800225"/>
                <a:gd name="connsiteX885" fmla="*/ 115443 w 1638300"/>
                <a:gd name="connsiteY885" fmla="*/ 1073182 h 1800225"/>
                <a:gd name="connsiteX886" fmla="*/ 114205 w 1638300"/>
                <a:gd name="connsiteY886" fmla="*/ 1069943 h 1800225"/>
                <a:gd name="connsiteX887" fmla="*/ 101155 w 1638300"/>
                <a:gd name="connsiteY887" fmla="*/ 1074325 h 1800225"/>
                <a:gd name="connsiteX888" fmla="*/ 96488 w 1638300"/>
                <a:gd name="connsiteY888" fmla="*/ 1079849 h 1800225"/>
                <a:gd name="connsiteX889" fmla="*/ 85249 w 1638300"/>
                <a:gd name="connsiteY889" fmla="*/ 1078325 h 1800225"/>
                <a:gd name="connsiteX890" fmla="*/ 75628 w 1638300"/>
                <a:gd name="connsiteY890" fmla="*/ 1082421 h 1800225"/>
                <a:gd name="connsiteX891" fmla="*/ 74676 w 1638300"/>
                <a:gd name="connsiteY891" fmla="*/ 1078230 h 1800225"/>
                <a:gd name="connsiteX892" fmla="*/ 71247 w 1638300"/>
                <a:gd name="connsiteY892" fmla="*/ 1078611 h 1800225"/>
                <a:gd name="connsiteX893" fmla="*/ 64579 w 1638300"/>
                <a:gd name="connsiteY893" fmla="*/ 1066038 h 1800225"/>
                <a:gd name="connsiteX894" fmla="*/ 57626 w 1638300"/>
                <a:gd name="connsiteY894" fmla="*/ 1060704 h 1800225"/>
                <a:gd name="connsiteX895" fmla="*/ 56388 w 1638300"/>
                <a:gd name="connsiteY895" fmla="*/ 1065466 h 1800225"/>
                <a:gd name="connsiteX896" fmla="*/ 53626 w 1638300"/>
                <a:gd name="connsiteY896" fmla="*/ 1061752 h 1800225"/>
                <a:gd name="connsiteX897" fmla="*/ 48387 w 1638300"/>
                <a:gd name="connsiteY897" fmla="*/ 1067276 h 1800225"/>
                <a:gd name="connsiteX898" fmla="*/ 42958 w 1638300"/>
                <a:gd name="connsiteY898" fmla="*/ 1052799 h 1800225"/>
                <a:gd name="connsiteX899" fmla="*/ 36195 w 1638300"/>
                <a:gd name="connsiteY899" fmla="*/ 1048417 h 1800225"/>
                <a:gd name="connsiteX900" fmla="*/ 38481 w 1638300"/>
                <a:gd name="connsiteY900" fmla="*/ 1043654 h 1800225"/>
                <a:gd name="connsiteX901" fmla="*/ 32671 w 1638300"/>
                <a:gd name="connsiteY901" fmla="*/ 1038035 h 1800225"/>
                <a:gd name="connsiteX902" fmla="*/ 36576 w 1638300"/>
                <a:gd name="connsiteY902" fmla="*/ 1017080 h 1800225"/>
                <a:gd name="connsiteX903" fmla="*/ 29527 w 1638300"/>
                <a:gd name="connsiteY903" fmla="*/ 1017080 h 1800225"/>
                <a:gd name="connsiteX904" fmla="*/ 21622 w 1638300"/>
                <a:gd name="connsiteY904" fmla="*/ 998125 h 1800225"/>
                <a:gd name="connsiteX905" fmla="*/ 16288 w 1638300"/>
                <a:gd name="connsiteY905" fmla="*/ 995553 h 1800225"/>
                <a:gd name="connsiteX906" fmla="*/ 18383 w 1638300"/>
                <a:gd name="connsiteY906" fmla="*/ 987171 h 1800225"/>
                <a:gd name="connsiteX907" fmla="*/ 23717 w 1638300"/>
                <a:gd name="connsiteY907" fmla="*/ 980027 h 1800225"/>
                <a:gd name="connsiteX908" fmla="*/ 17716 w 1638300"/>
                <a:gd name="connsiteY908" fmla="*/ 956977 h 1800225"/>
                <a:gd name="connsiteX909" fmla="*/ 13811 w 1638300"/>
                <a:gd name="connsiteY909" fmla="*/ 958405 h 1800225"/>
                <a:gd name="connsiteX910" fmla="*/ 9525 w 1638300"/>
                <a:gd name="connsiteY910" fmla="*/ 955263 h 1800225"/>
                <a:gd name="connsiteX911" fmla="*/ 1130236 w 1638300"/>
                <a:gd name="connsiteY911" fmla="*/ 233362 h 1800225"/>
                <a:gd name="connsiteX912" fmla="*/ 1134046 w 1638300"/>
                <a:gd name="connsiteY912" fmla="*/ 239459 h 1800225"/>
                <a:gd name="connsiteX913" fmla="*/ 1141000 w 1638300"/>
                <a:gd name="connsiteY913" fmla="*/ 237173 h 1800225"/>
                <a:gd name="connsiteX914" fmla="*/ 1144238 w 1638300"/>
                <a:gd name="connsiteY914" fmla="*/ 243174 h 1800225"/>
                <a:gd name="connsiteX915" fmla="*/ 1145381 w 1638300"/>
                <a:gd name="connsiteY915" fmla="*/ 241459 h 1800225"/>
                <a:gd name="connsiteX916" fmla="*/ 1149382 w 1638300"/>
                <a:gd name="connsiteY916" fmla="*/ 245269 h 1800225"/>
                <a:gd name="connsiteX917" fmla="*/ 1145762 w 1638300"/>
                <a:gd name="connsiteY917" fmla="*/ 239363 h 1800225"/>
                <a:gd name="connsiteX918" fmla="*/ 1135951 w 1638300"/>
                <a:gd name="connsiteY918" fmla="*/ 231934 h 1800225"/>
                <a:gd name="connsiteX919" fmla="*/ 1130236 w 1638300"/>
                <a:gd name="connsiteY919" fmla="*/ 23336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</a:cxnLst>
              <a:rect l="l" t="t" r="r" b="b"/>
              <a:pathLst>
                <a:path w="1638300" h="1800225">
                  <a:moveTo>
                    <a:pt x="1304639" y="213551"/>
                  </a:moveTo>
                  <a:lnTo>
                    <a:pt x="1310926" y="203073"/>
                  </a:lnTo>
                  <a:lnTo>
                    <a:pt x="1319403" y="204026"/>
                  </a:lnTo>
                  <a:lnTo>
                    <a:pt x="1317879" y="217170"/>
                  </a:lnTo>
                  <a:lnTo>
                    <a:pt x="1310830" y="212979"/>
                  </a:lnTo>
                  <a:lnTo>
                    <a:pt x="1310450" y="215932"/>
                  </a:lnTo>
                  <a:lnTo>
                    <a:pt x="1307497" y="216218"/>
                  </a:lnTo>
                  <a:lnTo>
                    <a:pt x="1304639" y="213551"/>
                  </a:lnTo>
                  <a:close/>
                  <a:moveTo>
                    <a:pt x="9525" y="955263"/>
                  </a:moveTo>
                  <a:lnTo>
                    <a:pt x="18859" y="949262"/>
                  </a:lnTo>
                  <a:lnTo>
                    <a:pt x="28861" y="958215"/>
                  </a:lnTo>
                  <a:lnTo>
                    <a:pt x="38290" y="962692"/>
                  </a:lnTo>
                  <a:lnTo>
                    <a:pt x="38195" y="937451"/>
                  </a:lnTo>
                  <a:lnTo>
                    <a:pt x="49530" y="928878"/>
                  </a:lnTo>
                  <a:lnTo>
                    <a:pt x="67818" y="926021"/>
                  </a:lnTo>
                  <a:lnTo>
                    <a:pt x="68580" y="903827"/>
                  </a:lnTo>
                  <a:lnTo>
                    <a:pt x="80867" y="898970"/>
                  </a:lnTo>
                  <a:lnTo>
                    <a:pt x="97536" y="884111"/>
                  </a:lnTo>
                  <a:lnTo>
                    <a:pt x="94107" y="882968"/>
                  </a:lnTo>
                  <a:lnTo>
                    <a:pt x="101346" y="871442"/>
                  </a:lnTo>
                  <a:lnTo>
                    <a:pt x="93345" y="863346"/>
                  </a:lnTo>
                  <a:lnTo>
                    <a:pt x="92488" y="856393"/>
                  </a:lnTo>
                  <a:lnTo>
                    <a:pt x="94583" y="851154"/>
                  </a:lnTo>
                  <a:lnTo>
                    <a:pt x="93059" y="846297"/>
                  </a:lnTo>
                  <a:lnTo>
                    <a:pt x="95726" y="845344"/>
                  </a:lnTo>
                  <a:lnTo>
                    <a:pt x="94869" y="842106"/>
                  </a:lnTo>
                  <a:lnTo>
                    <a:pt x="98203" y="840963"/>
                  </a:lnTo>
                  <a:lnTo>
                    <a:pt x="99060" y="836200"/>
                  </a:lnTo>
                  <a:lnTo>
                    <a:pt x="81058" y="840105"/>
                  </a:lnTo>
                  <a:lnTo>
                    <a:pt x="85439" y="826104"/>
                  </a:lnTo>
                  <a:lnTo>
                    <a:pt x="79629" y="823913"/>
                  </a:lnTo>
                  <a:lnTo>
                    <a:pt x="79629" y="815245"/>
                  </a:lnTo>
                  <a:lnTo>
                    <a:pt x="84487" y="814483"/>
                  </a:lnTo>
                  <a:lnTo>
                    <a:pt x="97250" y="797147"/>
                  </a:lnTo>
                  <a:lnTo>
                    <a:pt x="105251" y="762571"/>
                  </a:lnTo>
                  <a:lnTo>
                    <a:pt x="111157" y="753904"/>
                  </a:lnTo>
                  <a:lnTo>
                    <a:pt x="110966" y="748855"/>
                  </a:lnTo>
                  <a:lnTo>
                    <a:pt x="114205" y="749618"/>
                  </a:lnTo>
                  <a:lnTo>
                    <a:pt x="124015" y="742760"/>
                  </a:lnTo>
                  <a:lnTo>
                    <a:pt x="132112" y="749522"/>
                  </a:lnTo>
                  <a:lnTo>
                    <a:pt x="148018" y="749237"/>
                  </a:lnTo>
                  <a:lnTo>
                    <a:pt x="148971" y="740473"/>
                  </a:lnTo>
                  <a:lnTo>
                    <a:pt x="153638" y="732568"/>
                  </a:lnTo>
                  <a:lnTo>
                    <a:pt x="165830" y="725710"/>
                  </a:lnTo>
                  <a:lnTo>
                    <a:pt x="176498" y="734568"/>
                  </a:lnTo>
                  <a:lnTo>
                    <a:pt x="171640" y="745331"/>
                  </a:lnTo>
                  <a:lnTo>
                    <a:pt x="172593" y="754571"/>
                  </a:lnTo>
                  <a:lnTo>
                    <a:pt x="168021" y="765810"/>
                  </a:lnTo>
                  <a:lnTo>
                    <a:pt x="179927" y="778097"/>
                  </a:lnTo>
                  <a:lnTo>
                    <a:pt x="208883" y="788670"/>
                  </a:lnTo>
                  <a:lnTo>
                    <a:pt x="222218" y="802005"/>
                  </a:lnTo>
                  <a:lnTo>
                    <a:pt x="236410" y="806577"/>
                  </a:lnTo>
                  <a:lnTo>
                    <a:pt x="258318" y="802863"/>
                  </a:lnTo>
                  <a:lnTo>
                    <a:pt x="289084" y="801529"/>
                  </a:lnTo>
                  <a:lnTo>
                    <a:pt x="289369" y="803243"/>
                  </a:lnTo>
                  <a:lnTo>
                    <a:pt x="300418" y="796290"/>
                  </a:lnTo>
                  <a:lnTo>
                    <a:pt x="313087" y="795052"/>
                  </a:lnTo>
                  <a:lnTo>
                    <a:pt x="314134" y="790194"/>
                  </a:lnTo>
                  <a:lnTo>
                    <a:pt x="327946" y="785241"/>
                  </a:lnTo>
                  <a:lnTo>
                    <a:pt x="331279" y="792289"/>
                  </a:lnTo>
                  <a:lnTo>
                    <a:pt x="334327" y="791528"/>
                  </a:lnTo>
                  <a:lnTo>
                    <a:pt x="341662" y="795528"/>
                  </a:lnTo>
                  <a:lnTo>
                    <a:pt x="349472" y="803243"/>
                  </a:lnTo>
                  <a:lnTo>
                    <a:pt x="356235" y="795433"/>
                  </a:lnTo>
                  <a:lnTo>
                    <a:pt x="354521" y="793147"/>
                  </a:lnTo>
                  <a:lnTo>
                    <a:pt x="357378" y="790099"/>
                  </a:lnTo>
                  <a:lnTo>
                    <a:pt x="374142" y="781145"/>
                  </a:lnTo>
                  <a:lnTo>
                    <a:pt x="372523" y="776192"/>
                  </a:lnTo>
                  <a:lnTo>
                    <a:pt x="376523" y="774764"/>
                  </a:lnTo>
                  <a:lnTo>
                    <a:pt x="380238" y="764191"/>
                  </a:lnTo>
                  <a:lnTo>
                    <a:pt x="374904" y="762286"/>
                  </a:lnTo>
                  <a:lnTo>
                    <a:pt x="375761" y="756381"/>
                  </a:lnTo>
                  <a:lnTo>
                    <a:pt x="370427" y="756476"/>
                  </a:lnTo>
                  <a:lnTo>
                    <a:pt x="369951" y="759619"/>
                  </a:lnTo>
                  <a:lnTo>
                    <a:pt x="362426" y="752951"/>
                  </a:lnTo>
                  <a:lnTo>
                    <a:pt x="370332" y="736759"/>
                  </a:lnTo>
                  <a:lnTo>
                    <a:pt x="357283" y="732663"/>
                  </a:lnTo>
                  <a:lnTo>
                    <a:pt x="359473" y="727139"/>
                  </a:lnTo>
                  <a:lnTo>
                    <a:pt x="348710" y="720376"/>
                  </a:lnTo>
                  <a:lnTo>
                    <a:pt x="339090" y="709232"/>
                  </a:lnTo>
                  <a:lnTo>
                    <a:pt x="347567" y="706850"/>
                  </a:lnTo>
                  <a:lnTo>
                    <a:pt x="344138" y="699897"/>
                  </a:lnTo>
                  <a:lnTo>
                    <a:pt x="345472" y="698088"/>
                  </a:lnTo>
                  <a:lnTo>
                    <a:pt x="341185" y="697802"/>
                  </a:lnTo>
                  <a:lnTo>
                    <a:pt x="346996" y="690563"/>
                  </a:lnTo>
                  <a:lnTo>
                    <a:pt x="343948" y="691134"/>
                  </a:lnTo>
                  <a:lnTo>
                    <a:pt x="343471" y="685705"/>
                  </a:lnTo>
                  <a:lnTo>
                    <a:pt x="340614" y="685229"/>
                  </a:lnTo>
                  <a:lnTo>
                    <a:pt x="340423" y="680466"/>
                  </a:lnTo>
                  <a:lnTo>
                    <a:pt x="336804" y="679228"/>
                  </a:lnTo>
                  <a:lnTo>
                    <a:pt x="331470" y="666465"/>
                  </a:lnTo>
                  <a:lnTo>
                    <a:pt x="332613" y="659797"/>
                  </a:lnTo>
                  <a:lnTo>
                    <a:pt x="339185" y="653987"/>
                  </a:lnTo>
                  <a:lnTo>
                    <a:pt x="333470" y="651129"/>
                  </a:lnTo>
                  <a:lnTo>
                    <a:pt x="342138" y="640747"/>
                  </a:lnTo>
                  <a:lnTo>
                    <a:pt x="333661" y="633413"/>
                  </a:lnTo>
                  <a:lnTo>
                    <a:pt x="329660" y="635889"/>
                  </a:lnTo>
                  <a:lnTo>
                    <a:pt x="324231" y="624745"/>
                  </a:lnTo>
                  <a:lnTo>
                    <a:pt x="321754" y="625412"/>
                  </a:lnTo>
                  <a:lnTo>
                    <a:pt x="319468" y="619696"/>
                  </a:lnTo>
                  <a:lnTo>
                    <a:pt x="309562" y="610267"/>
                  </a:lnTo>
                  <a:lnTo>
                    <a:pt x="302514" y="589693"/>
                  </a:lnTo>
                  <a:lnTo>
                    <a:pt x="291751" y="572834"/>
                  </a:lnTo>
                  <a:lnTo>
                    <a:pt x="281559" y="538449"/>
                  </a:lnTo>
                  <a:lnTo>
                    <a:pt x="286607" y="536163"/>
                  </a:lnTo>
                  <a:lnTo>
                    <a:pt x="295942" y="538734"/>
                  </a:lnTo>
                  <a:lnTo>
                    <a:pt x="313182" y="527495"/>
                  </a:lnTo>
                  <a:lnTo>
                    <a:pt x="317373" y="522541"/>
                  </a:lnTo>
                  <a:lnTo>
                    <a:pt x="320040" y="510445"/>
                  </a:lnTo>
                  <a:lnTo>
                    <a:pt x="329565" y="505396"/>
                  </a:lnTo>
                  <a:lnTo>
                    <a:pt x="330803" y="493014"/>
                  </a:lnTo>
                  <a:lnTo>
                    <a:pt x="335756" y="488538"/>
                  </a:lnTo>
                  <a:lnTo>
                    <a:pt x="328898" y="476345"/>
                  </a:lnTo>
                  <a:lnTo>
                    <a:pt x="331089" y="471583"/>
                  </a:lnTo>
                  <a:lnTo>
                    <a:pt x="327946" y="464534"/>
                  </a:lnTo>
                  <a:lnTo>
                    <a:pt x="348329" y="466440"/>
                  </a:lnTo>
                  <a:lnTo>
                    <a:pt x="362998" y="459772"/>
                  </a:lnTo>
                  <a:lnTo>
                    <a:pt x="361474" y="454057"/>
                  </a:lnTo>
                  <a:lnTo>
                    <a:pt x="353758" y="451485"/>
                  </a:lnTo>
                  <a:lnTo>
                    <a:pt x="348425" y="433387"/>
                  </a:lnTo>
                  <a:lnTo>
                    <a:pt x="350139" y="423672"/>
                  </a:lnTo>
                  <a:lnTo>
                    <a:pt x="361283" y="417005"/>
                  </a:lnTo>
                  <a:lnTo>
                    <a:pt x="364807" y="407194"/>
                  </a:lnTo>
                  <a:lnTo>
                    <a:pt x="363855" y="398145"/>
                  </a:lnTo>
                  <a:lnTo>
                    <a:pt x="357854" y="392811"/>
                  </a:lnTo>
                  <a:lnTo>
                    <a:pt x="359283" y="386429"/>
                  </a:lnTo>
                  <a:lnTo>
                    <a:pt x="355092" y="385762"/>
                  </a:lnTo>
                  <a:lnTo>
                    <a:pt x="356902" y="364522"/>
                  </a:lnTo>
                  <a:lnTo>
                    <a:pt x="325279" y="359664"/>
                  </a:lnTo>
                  <a:lnTo>
                    <a:pt x="324326" y="367189"/>
                  </a:lnTo>
                  <a:lnTo>
                    <a:pt x="334423" y="368808"/>
                  </a:lnTo>
                  <a:lnTo>
                    <a:pt x="330708" y="373856"/>
                  </a:lnTo>
                  <a:lnTo>
                    <a:pt x="322231" y="378047"/>
                  </a:lnTo>
                  <a:lnTo>
                    <a:pt x="316611" y="374428"/>
                  </a:lnTo>
                  <a:lnTo>
                    <a:pt x="321088" y="349377"/>
                  </a:lnTo>
                  <a:lnTo>
                    <a:pt x="318135" y="347662"/>
                  </a:lnTo>
                  <a:lnTo>
                    <a:pt x="318802" y="342138"/>
                  </a:lnTo>
                  <a:lnTo>
                    <a:pt x="314801" y="336709"/>
                  </a:lnTo>
                  <a:lnTo>
                    <a:pt x="301466" y="329184"/>
                  </a:lnTo>
                  <a:lnTo>
                    <a:pt x="294227" y="336137"/>
                  </a:lnTo>
                  <a:lnTo>
                    <a:pt x="288512" y="332042"/>
                  </a:lnTo>
                  <a:lnTo>
                    <a:pt x="286988" y="334423"/>
                  </a:lnTo>
                  <a:lnTo>
                    <a:pt x="279463" y="331184"/>
                  </a:lnTo>
                  <a:lnTo>
                    <a:pt x="271653" y="339185"/>
                  </a:lnTo>
                  <a:lnTo>
                    <a:pt x="264033" y="332137"/>
                  </a:lnTo>
                  <a:lnTo>
                    <a:pt x="255365" y="335566"/>
                  </a:lnTo>
                  <a:lnTo>
                    <a:pt x="251269" y="328899"/>
                  </a:lnTo>
                  <a:lnTo>
                    <a:pt x="257937" y="319564"/>
                  </a:lnTo>
                  <a:lnTo>
                    <a:pt x="240411" y="312896"/>
                  </a:lnTo>
                  <a:lnTo>
                    <a:pt x="236696" y="308801"/>
                  </a:lnTo>
                  <a:lnTo>
                    <a:pt x="226123" y="312230"/>
                  </a:lnTo>
                  <a:lnTo>
                    <a:pt x="206692" y="311658"/>
                  </a:lnTo>
                  <a:lnTo>
                    <a:pt x="208597" y="294989"/>
                  </a:lnTo>
                  <a:lnTo>
                    <a:pt x="237839" y="268796"/>
                  </a:lnTo>
                  <a:lnTo>
                    <a:pt x="270129" y="245078"/>
                  </a:lnTo>
                  <a:lnTo>
                    <a:pt x="267938" y="239554"/>
                  </a:lnTo>
                  <a:lnTo>
                    <a:pt x="270605" y="233649"/>
                  </a:lnTo>
                  <a:lnTo>
                    <a:pt x="265938" y="230029"/>
                  </a:lnTo>
                  <a:lnTo>
                    <a:pt x="273939" y="224314"/>
                  </a:lnTo>
                  <a:lnTo>
                    <a:pt x="267462" y="215551"/>
                  </a:lnTo>
                  <a:lnTo>
                    <a:pt x="264985" y="202502"/>
                  </a:lnTo>
                  <a:lnTo>
                    <a:pt x="279082" y="193072"/>
                  </a:lnTo>
                  <a:lnTo>
                    <a:pt x="289179" y="195929"/>
                  </a:lnTo>
                  <a:lnTo>
                    <a:pt x="298609" y="206693"/>
                  </a:lnTo>
                  <a:lnTo>
                    <a:pt x="305276" y="206502"/>
                  </a:lnTo>
                  <a:lnTo>
                    <a:pt x="305276" y="209836"/>
                  </a:lnTo>
                  <a:lnTo>
                    <a:pt x="314611" y="210217"/>
                  </a:lnTo>
                  <a:lnTo>
                    <a:pt x="314611" y="237839"/>
                  </a:lnTo>
                  <a:lnTo>
                    <a:pt x="326612" y="237077"/>
                  </a:lnTo>
                  <a:lnTo>
                    <a:pt x="333470" y="198311"/>
                  </a:lnTo>
                  <a:lnTo>
                    <a:pt x="339090" y="195072"/>
                  </a:lnTo>
                  <a:lnTo>
                    <a:pt x="349186" y="180880"/>
                  </a:lnTo>
                  <a:lnTo>
                    <a:pt x="350139" y="168593"/>
                  </a:lnTo>
                  <a:lnTo>
                    <a:pt x="359473" y="154115"/>
                  </a:lnTo>
                  <a:lnTo>
                    <a:pt x="369475" y="153257"/>
                  </a:lnTo>
                  <a:lnTo>
                    <a:pt x="368427" y="155162"/>
                  </a:lnTo>
                  <a:lnTo>
                    <a:pt x="399478" y="151543"/>
                  </a:lnTo>
                  <a:lnTo>
                    <a:pt x="409670" y="143542"/>
                  </a:lnTo>
                  <a:lnTo>
                    <a:pt x="425291" y="143923"/>
                  </a:lnTo>
                  <a:lnTo>
                    <a:pt x="431006" y="148685"/>
                  </a:lnTo>
                  <a:lnTo>
                    <a:pt x="435673" y="158591"/>
                  </a:lnTo>
                  <a:lnTo>
                    <a:pt x="433864" y="171260"/>
                  </a:lnTo>
                  <a:lnTo>
                    <a:pt x="447199" y="166021"/>
                  </a:lnTo>
                  <a:lnTo>
                    <a:pt x="449199" y="173260"/>
                  </a:lnTo>
                  <a:lnTo>
                    <a:pt x="465010" y="169641"/>
                  </a:lnTo>
                  <a:lnTo>
                    <a:pt x="489394" y="173641"/>
                  </a:lnTo>
                  <a:lnTo>
                    <a:pt x="527590" y="191072"/>
                  </a:lnTo>
                  <a:lnTo>
                    <a:pt x="537496" y="205169"/>
                  </a:lnTo>
                  <a:lnTo>
                    <a:pt x="559594" y="210884"/>
                  </a:lnTo>
                  <a:lnTo>
                    <a:pt x="560356" y="213551"/>
                  </a:lnTo>
                  <a:lnTo>
                    <a:pt x="552640" y="226124"/>
                  </a:lnTo>
                  <a:lnTo>
                    <a:pt x="551783" y="243269"/>
                  </a:lnTo>
                  <a:lnTo>
                    <a:pt x="566928" y="247460"/>
                  </a:lnTo>
                  <a:lnTo>
                    <a:pt x="570547" y="255461"/>
                  </a:lnTo>
                  <a:lnTo>
                    <a:pt x="576358" y="247269"/>
                  </a:lnTo>
                  <a:lnTo>
                    <a:pt x="589026" y="239744"/>
                  </a:lnTo>
                  <a:lnTo>
                    <a:pt x="606742" y="245269"/>
                  </a:lnTo>
                  <a:lnTo>
                    <a:pt x="614839" y="231553"/>
                  </a:lnTo>
                  <a:lnTo>
                    <a:pt x="625030" y="222504"/>
                  </a:lnTo>
                  <a:lnTo>
                    <a:pt x="640556" y="223552"/>
                  </a:lnTo>
                  <a:lnTo>
                    <a:pt x="659511" y="217646"/>
                  </a:lnTo>
                  <a:lnTo>
                    <a:pt x="673132" y="208502"/>
                  </a:lnTo>
                  <a:lnTo>
                    <a:pt x="661416" y="209741"/>
                  </a:lnTo>
                  <a:lnTo>
                    <a:pt x="653510" y="193167"/>
                  </a:lnTo>
                  <a:lnTo>
                    <a:pt x="655415" y="174403"/>
                  </a:lnTo>
                  <a:lnTo>
                    <a:pt x="665417" y="158210"/>
                  </a:lnTo>
                  <a:lnTo>
                    <a:pt x="669322" y="156972"/>
                  </a:lnTo>
                  <a:lnTo>
                    <a:pt x="674751" y="166402"/>
                  </a:lnTo>
                  <a:lnTo>
                    <a:pt x="679609" y="167831"/>
                  </a:lnTo>
                  <a:lnTo>
                    <a:pt x="674275" y="181261"/>
                  </a:lnTo>
                  <a:lnTo>
                    <a:pt x="672560" y="195739"/>
                  </a:lnTo>
                  <a:lnTo>
                    <a:pt x="678085" y="197263"/>
                  </a:lnTo>
                  <a:lnTo>
                    <a:pt x="680371" y="187547"/>
                  </a:lnTo>
                  <a:lnTo>
                    <a:pt x="686371" y="189071"/>
                  </a:lnTo>
                  <a:lnTo>
                    <a:pt x="700945" y="185452"/>
                  </a:lnTo>
                  <a:lnTo>
                    <a:pt x="707422" y="186595"/>
                  </a:lnTo>
                  <a:lnTo>
                    <a:pt x="708279" y="169831"/>
                  </a:lnTo>
                  <a:lnTo>
                    <a:pt x="714470" y="163449"/>
                  </a:lnTo>
                  <a:lnTo>
                    <a:pt x="723709" y="167640"/>
                  </a:lnTo>
                  <a:lnTo>
                    <a:pt x="733615" y="165449"/>
                  </a:lnTo>
                  <a:lnTo>
                    <a:pt x="736092" y="156782"/>
                  </a:lnTo>
                  <a:lnTo>
                    <a:pt x="728091" y="146114"/>
                  </a:lnTo>
                  <a:lnTo>
                    <a:pt x="727805" y="133160"/>
                  </a:lnTo>
                  <a:lnTo>
                    <a:pt x="735139" y="122301"/>
                  </a:lnTo>
                  <a:lnTo>
                    <a:pt x="753142" y="111919"/>
                  </a:lnTo>
                  <a:lnTo>
                    <a:pt x="753427" y="107633"/>
                  </a:lnTo>
                  <a:lnTo>
                    <a:pt x="761714" y="96869"/>
                  </a:lnTo>
                  <a:lnTo>
                    <a:pt x="763714" y="88964"/>
                  </a:lnTo>
                  <a:lnTo>
                    <a:pt x="762095" y="78677"/>
                  </a:lnTo>
                  <a:lnTo>
                    <a:pt x="766000" y="70961"/>
                  </a:lnTo>
                  <a:lnTo>
                    <a:pt x="779240" y="61912"/>
                  </a:lnTo>
                  <a:lnTo>
                    <a:pt x="790003" y="36957"/>
                  </a:lnTo>
                  <a:lnTo>
                    <a:pt x="788479" y="31147"/>
                  </a:lnTo>
                  <a:lnTo>
                    <a:pt x="794290" y="22193"/>
                  </a:lnTo>
                  <a:lnTo>
                    <a:pt x="789242" y="12383"/>
                  </a:lnTo>
                  <a:lnTo>
                    <a:pt x="797433" y="9525"/>
                  </a:lnTo>
                  <a:lnTo>
                    <a:pt x="803338" y="10763"/>
                  </a:lnTo>
                  <a:lnTo>
                    <a:pt x="806958" y="17526"/>
                  </a:lnTo>
                  <a:lnTo>
                    <a:pt x="812101" y="20003"/>
                  </a:lnTo>
                  <a:lnTo>
                    <a:pt x="826389" y="20860"/>
                  </a:lnTo>
                  <a:lnTo>
                    <a:pt x="838867" y="15907"/>
                  </a:lnTo>
                  <a:lnTo>
                    <a:pt x="859631" y="15621"/>
                  </a:lnTo>
                  <a:lnTo>
                    <a:pt x="862679" y="19526"/>
                  </a:lnTo>
                  <a:lnTo>
                    <a:pt x="865060" y="50673"/>
                  </a:lnTo>
                  <a:lnTo>
                    <a:pt x="871157" y="59436"/>
                  </a:lnTo>
                  <a:lnTo>
                    <a:pt x="883253" y="66294"/>
                  </a:lnTo>
                  <a:lnTo>
                    <a:pt x="883825" y="73628"/>
                  </a:lnTo>
                  <a:lnTo>
                    <a:pt x="877729" y="89249"/>
                  </a:lnTo>
                  <a:lnTo>
                    <a:pt x="880396" y="94679"/>
                  </a:lnTo>
                  <a:lnTo>
                    <a:pt x="891730" y="108585"/>
                  </a:lnTo>
                  <a:lnTo>
                    <a:pt x="900493" y="115062"/>
                  </a:lnTo>
                  <a:lnTo>
                    <a:pt x="902017" y="122968"/>
                  </a:lnTo>
                  <a:lnTo>
                    <a:pt x="918591" y="122206"/>
                  </a:lnTo>
                  <a:lnTo>
                    <a:pt x="918400" y="133445"/>
                  </a:lnTo>
                  <a:lnTo>
                    <a:pt x="928497" y="139541"/>
                  </a:lnTo>
                  <a:lnTo>
                    <a:pt x="927640" y="143732"/>
                  </a:lnTo>
                  <a:lnTo>
                    <a:pt x="932307" y="149352"/>
                  </a:lnTo>
                  <a:lnTo>
                    <a:pt x="955929" y="162687"/>
                  </a:lnTo>
                  <a:lnTo>
                    <a:pt x="964883" y="161544"/>
                  </a:lnTo>
                  <a:lnTo>
                    <a:pt x="971074" y="164402"/>
                  </a:lnTo>
                  <a:lnTo>
                    <a:pt x="977836" y="170688"/>
                  </a:lnTo>
                  <a:lnTo>
                    <a:pt x="981075" y="183166"/>
                  </a:lnTo>
                  <a:lnTo>
                    <a:pt x="991076" y="177927"/>
                  </a:lnTo>
                  <a:lnTo>
                    <a:pt x="992124" y="174784"/>
                  </a:lnTo>
                  <a:lnTo>
                    <a:pt x="990028" y="175165"/>
                  </a:lnTo>
                  <a:lnTo>
                    <a:pt x="989552" y="170307"/>
                  </a:lnTo>
                  <a:lnTo>
                    <a:pt x="1006792" y="155829"/>
                  </a:lnTo>
                  <a:lnTo>
                    <a:pt x="1007745" y="157353"/>
                  </a:lnTo>
                  <a:lnTo>
                    <a:pt x="1019842" y="154591"/>
                  </a:lnTo>
                  <a:lnTo>
                    <a:pt x="1033843" y="160973"/>
                  </a:lnTo>
                  <a:lnTo>
                    <a:pt x="1037558" y="155543"/>
                  </a:lnTo>
                  <a:lnTo>
                    <a:pt x="1034986" y="175260"/>
                  </a:lnTo>
                  <a:lnTo>
                    <a:pt x="1030415" y="185737"/>
                  </a:lnTo>
                  <a:lnTo>
                    <a:pt x="1031748" y="193358"/>
                  </a:lnTo>
                  <a:lnTo>
                    <a:pt x="1038892" y="202978"/>
                  </a:lnTo>
                  <a:lnTo>
                    <a:pt x="1055465" y="217456"/>
                  </a:lnTo>
                  <a:lnTo>
                    <a:pt x="1058513" y="235458"/>
                  </a:lnTo>
                  <a:lnTo>
                    <a:pt x="1061942" y="234315"/>
                  </a:lnTo>
                  <a:lnTo>
                    <a:pt x="1072991" y="211741"/>
                  </a:lnTo>
                  <a:lnTo>
                    <a:pt x="1069562" y="199549"/>
                  </a:lnTo>
                  <a:lnTo>
                    <a:pt x="1071277" y="185547"/>
                  </a:lnTo>
                  <a:lnTo>
                    <a:pt x="1083469" y="163544"/>
                  </a:lnTo>
                  <a:lnTo>
                    <a:pt x="1089851" y="164878"/>
                  </a:lnTo>
                  <a:lnTo>
                    <a:pt x="1089469" y="179356"/>
                  </a:lnTo>
                  <a:lnTo>
                    <a:pt x="1097185" y="182594"/>
                  </a:lnTo>
                  <a:lnTo>
                    <a:pt x="1097661" y="191167"/>
                  </a:lnTo>
                  <a:lnTo>
                    <a:pt x="1116711" y="183356"/>
                  </a:lnTo>
                  <a:lnTo>
                    <a:pt x="1117949" y="191929"/>
                  </a:lnTo>
                  <a:lnTo>
                    <a:pt x="1120997" y="191357"/>
                  </a:lnTo>
                  <a:lnTo>
                    <a:pt x="1123569" y="194977"/>
                  </a:lnTo>
                  <a:lnTo>
                    <a:pt x="1120997" y="200787"/>
                  </a:lnTo>
                  <a:lnTo>
                    <a:pt x="1124331" y="210788"/>
                  </a:lnTo>
                  <a:lnTo>
                    <a:pt x="1121283" y="214503"/>
                  </a:lnTo>
                  <a:lnTo>
                    <a:pt x="1115377" y="215741"/>
                  </a:lnTo>
                  <a:lnTo>
                    <a:pt x="1116235" y="218504"/>
                  </a:lnTo>
                  <a:lnTo>
                    <a:pt x="1107662" y="216599"/>
                  </a:lnTo>
                  <a:lnTo>
                    <a:pt x="1106329" y="220599"/>
                  </a:lnTo>
                  <a:lnTo>
                    <a:pt x="1131570" y="231172"/>
                  </a:lnTo>
                  <a:lnTo>
                    <a:pt x="1134046" y="216313"/>
                  </a:lnTo>
                  <a:lnTo>
                    <a:pt x="1141571" y="218599"/>
                  </a:lnTo>
                  <a:lnTo>
                    <a:pt x="1151287" y="196406"/>
                  </a:lnTo>
                  <a:lnTo>
                    <a:pt x="1145762" y="190214"/>
                  </a:lnTo>
                  <a:lnTo>
                    <a:pt x="1143191" y="192977"/>
                  </a:lnTo>
                  <a:lnTo>
                    <a:pt x="1144619" y="195167"/>
                  </a:lnTo>
                  <a:lnTo>
                    <a:pt x="1134713" y="191929"/>
                  </a:lnTo>
                  <a:lnTo>
                    <a:pt x="1135856" y="185452"/>
                  </a:lnTo>
                  <a:lnTo>
                    <a:pt x="1147096" y="180499"/>
                  </a:lnTo>
                  <a:lnTo>
                    <a:pt x="1151573" y="181547"/>
                  </a:lnTo>
                  <a:lnTo>
                    <a:pt x="1155763" y="173641"/>
                  </a:lnTo>
                  <a:lnTo>
                    <a:pt x="1162907" y="176308"/>
                  </a:lnTo>
                  <a:lnTo>
                    <a:pt x="1160812" y="174022"/>
                  </a:lnTo>
                  <a:lnTo>
                    <a:pt x="1162621" y="174403"/>
                  </a:lnTo>
                  <a:lnTo>
                    <a:pt x="1173385" y="159734"/>
                  </a:lnTo>
                  <a:lnTo>
                    <a:pt x="1175099" y="138303"/>
                  </a:lnTo>
                  <a:lnTo>
                    <a:pt x="1183291" y="125444"/>
                  </a:lnTo>
                  <a:lnTo>
                    <a:pt x="1179767" y="118491"/>
                  </a:lnTo>
                  <a:lnTo>
                    <a:pt x="1177195" y="104966"/>
                  </a:lnTo>
                  <a:lnTo>
                    <a:pt x="1179195" y="102203"/>
                  </a:lnTo>
                  <a:lnTo>
                    <a:pt x="1174337" y="84011"/>
                  </a:lnTo>
                  <a:lnTo>
                    <a:pt x="1188053" y="65627"/>
                  </a:lnTo>
                  <a:lnTo>
                    <a:pt x="1190053" y="58960"/>
                  </a:lnTo>
                  <a:lnTo>
                    <a:pt x="1207484" y="41910"/>
                  </a:lnTo>
                  <a:lnTo>
                    <a:pt x="1214818" y="28004"/>
                  </a:lnTo>
                  <a:lnTo>
                    <a:pt x="1221295" y="27623"/>
                  </a:lnTo>
                  <a:lnTo>
                    <a:pt x="1224248" y="28766"/>
                  </a:lnTo>
                  <a:lnTo>
                    <a:pt x="1225677" y="39434"/>
                  </a:lnTo>
                  <a:lnTo>
                    <a:pt x="1230535" y="43720"/>
                  </a:lnTo>
                  <a:lnTo>
                    <a:pt x="1229487" y="47149"/>
                  </a:lnTo>
                  <a:lnTo>
                    <a:pt x="1233678" y="60770"/>
                  </a:lnTo>
                  <a:lnTo>
                    <a:pt x="1238726" y="63437"/>
                  </a:lnTo>
                  <a:lnTo>
                    <a:pt x="1242536" y="71724"/>
                  </a:lnTo>
                  <a:lnTo>
                    <a:pt x="1251966" y="70961"/>
                  </a:lnTo>
                  <a:lnTo>
                    <a:pt x="1254347" y="75057"/>
                  </a:lnTo>
                  <a:lnTo>
                    <a:pt x="1252633" y="93726"/>
                  </a:lnTo>
                  <a:lnTo>
                    <a:pt x="1259300" y="103156"/>
                  </a:lnTo>
                  <a:lnTo>
                    <a:pt x="1277207" y="106966"/>
                  </a:lnTo>
                  <a:lnTo>
                    <a:pt x="1287209" y="104680"/>
                  </a:lnTo>
                  <a:lnTo>
                    <a:pt x="1291876" y="106394"/>
                  </a:lnTo>
                  <a:lnTo>
                    <a:pt x="1299210" y="115253"/>
                  </a:lnTo>
                  <a:lnTo>
                    <a:pt x="1294448" y="120301"/>
                  </a:lnTo>
                  <a:lnTo>
                    <a:pt x="1289590" y="115538"/>
                  </a:lnTo>
                  <a:lnTo>
                    <a:pt x="1283684" y="117539"/>
                  </a:lnTo>
                  <a:lnTo>
                    <a:pt x="1270921" y="146590"/>
                  </a:lnTo>
                  <a:lnTo>
                    <a:pt x="1270159" y="161449"/>
                  </a:lnTo>
                  <a:lnTo>
                    <a:pt x="1265873" y="166497"/>
                  </a:lnTo>
                  <a:lnTo>
                    <a:pt x="1262062" y="177641"/>
                  </a:lnTo>
                  <a:lnTo>
                    <a:pt x="1279112" y="194977"/>
                  </a:lnTo>
                  <a:lnTo>
                    <a:pt x="1279969" y="198787"/>
                  </a:lnTo>
                  <a:lnTo>
                    <a:pt x="1285399" y="198120"/>
                  </a:lnTo>
                  <a:lnTo>
                    <a:pt x="1290066" y="192977"/>
                  </a:lnTo>
                  <a:lnTo>
                    <a:pt x="1287685" y="191262"/>
                  </a:lnTo>
                  <a:lnTo>
                    <a:pt x="1281970" y="195262"/>
                  </a:lnTo>
                  <a:lnTo>
                    <a:pt x="1264253" y="177165"/>
                  </a:lnTo>
                  <a:lnTo>
                    <a:pt x="1273302" y="162306"/>
                  </a:lnTo>
                  <a:lnTo>
                    <a:pt x="1273111" y="146780"/>
                  </a:lnTo>
                  <a:lnTo>
                    <a:pt x="1283684" y="125540"/>
                  </a:lnTo>
                  <a:lnTo>
                    <a:pt x="1286256" y="128397"/>
                  </a:lnTo>
                  <a:lnTo>
                    <a:pt x="1284827" y="144780"/>
                  </a:lnTo>
                  <a:lnTo>
                    <a:pt x="1290066" y="144304"/>
                  </a:lnTo>
                  <a:lnTo>
                    <a:pt x="1290161" y="141351"/>
                  </a:lnTo>
                  <a:lnTo>
                    <a:pt x="1297115" y="155829"/>
                  </a:lnTo>
                  <a:lnTo>
                    <a:pt x="1302734" y="156305"/>
                  </a:lnTo>
                  <a:lnTo>
                    <a:pt x="1305973" y="152210"/>
                  </a:lnTo>
                  <a:lnTo>
                    <a:pt x="1309116" y="157734"/>
                  </a:lnTo>
                  <a:lnTo>
                    <a:pt x="1319022" y="160592"/>
                  </a:lnTo>
                  <a:lnTo>
                    <a:pt x="1315974" y="165830"/>
                  </a:lnTo>
                  <a:lnTo>
                    <a:pt x="1321022" y="165640"/>
                  </a:lnTo>
                  <a:lnTo>
                    <a:pt x="1320546" y="168402"/>
                  </a:lnTo>
                  <a:lnTo>
                    <a:pt x="1323213" y="169926"/>
                  </a:lnTo>
                  <a:lnTo>
                    <a:pt x="1313783" y="176975"/>
                  </a:lnTo>
                  <a:lnTo>
                    <a:pt x="1310164" y="174689"/>
                  </a:lnTo>
                  <a:lnTo>
                    <a:pt x="1315021" y="167450"/>
                  </a:lnTo>
                  <a:lnTo>
                    <a:pt x="1309592" y="163830"/>
                  </a:lnTo>
                  <a:lnTo>
                    <a:pt x="1312164" y="167640"/>
                  </a:lnTo>
                  <a:lnTo>
                    <a:pt x="1304830" y="174689"/>
                  </a:lnTo>
                  <a:lnTo>
                    <a:pt x="1308449" y="176212"/>
                  </a:lnTo>
                  <a:lnTo>
                    <a:pt x="1307497" y="178308"/>
                  </a:lnTo>
                  <a:lnTo>
                    <a:pt x="1313402" y="184595"/>
                  </a:lnTo>
                  <a:lnTo>
                    <a:pt x="1311974" y="186119"/>
                  </a:lnTo>
                  <a:lnTo>
                    <a:pt x="1318832" y="188024"/>
                  </a:lnTo>
                  <a:lnTo>
                    <a:pt x="1322260" y="183452"/>
                  </a:lnTo>
                  <a:lnTo>
                    <a:pt x="1319975" y="189167"/>
                  </a:lnTo>
                  <a:lnTo>
                    <a:pt x="1326737" y="195358"/>
                  </a:lnTo>
                  <a:lnTo>
                    <a:pt x="1317879" y="199073"/>
                  </a:lnTo>
                  <a:lnTo>
                    <a:pt x="1313212" y="195644"/>
                  </a:lnTo>
                  <a:lnTo>
                    <a:pt x="1305782" y="196215"/>
                  </a:lnTo>
                  <a:lnTo>
                    <a:pt x="1302639" y="212217"/>
                  </a:lnTo>
                  <a:lnTo>
                    <a:pt x="1304639" y="213551"/>
                  </a:lnTo>
                  <a:lnTo>
                    <a:pt x="1303687" y="217361"/>
                  </a:lnTo>
                  <a:lnTo>
                    <a:pt x="1316641" y="221933"/>
                  </a:lnTo>
                  <a:lnTo>
                    <a:pt x="1321499" y="212789"/>
                  </a:lnTo>
                  <a:lnTo>
                    <a:pt x="1327118" y="214884"/>
                  </a:lnTo>
                  <a:lnTo>
                    <a:pt x="1328166" y="209741"/>
                  </a:lnTo>
                  <a:lnTo>
                    <a:pt x="1327880" y="214312"/>
                  </a:lnTo>
                  <a:lnTo>
                    <a:pt x="1325309" y="218789"/>
                  </a:lnTo>
                  <a:lnTo>
                    <a:pt x="1326166" y="240506"/>
                  </a:lnTo>
                  <a:lnTo>
                    <a:pt x="1346454" y="278321"/>
                  </a:lnTo>
                  <a:lnTo>
                    <a:pt x="1353979" y="287465"/>
                  </a:lnTo>
                  <a:lnTo>
                    <a:pt x="1354360" y="291751"/>
                  </a:lnTo>
                  <a:lnTo>
                    <a:pt x="1371886" y="286607"/>
                  </a:lnTo>
                  <a:lnTo>
                    <a:pt x="1401127" y="271558"/>
                  </a:lnTo>
                  <a:lnTo>
                    <a:pt x="1419987" y="268129"/>
                  </a:lnTo>
                  <a:lnTo>
                    <a:pt x="1428559" y="269272"/>
                  </a:lnTo>
                  <a:lnTo>
                    <a:pt x="1427988" y="276892"/>
                  </a:lnTo>
                  <a:lnTo>
                    <a:pt x="1422559" y="281654"/>
                  </a:lnTo>
                  <a:lnTo>
                    <a:pt x="1424178" y="284988"/>
                  </a:lnTo>
                  <a:lnTo>
                    <a:pt x="1426654" y="284702"/>
                  </a:lnTo>
                  <a:lnTo>
                    <a:pt x="1427702" y="295561"/>
                  </a:lnTo>
                  <a:lnTo>
                    <a:pt x="1427702" y="303562"/>
                  </a:lnTo>
                  <a:lnTo>
                    <a:pt x="1423797" y="307943"/>
                  </a:lnTo>
                  <a:lnTo>
                    <a:pt x="1428083" y="306800"/>
                  </a:lnTo>
                  <a:lnTo>
                    <a:pt x="1427607" y="328232"/>
                  </a:lnTo>
                  <a:lnTo>
                    <a:pt x="1423035" y="330708"/>
                  </a:lnTo>
                  <a:lnTo>
                    <a:pt x="1429798" y="333566"/>
                  </a:lnTo>
                  <a:lnTo>
                    <a:pt x="1428464" y="330613"/>
                  </a:lnTo>
                  <a:lnTo>
                    <a:pt x="1436465" y="341091"/>
                  </a:lnTo>
                  <a:lnTo>
                    <a:pt x="1447514" y="345377"/>
                  </a:lnTo>
                  <a:lnTo>
                    <a:pt x="1461611" y="341852"/>
                  </a:lnTo>
                  <a:lnTo>
                    <a:pt x="1472565" y="335471"/>
                  </a:lnTo>
                  <a:lnTo>
                    <a:pt x="1487138" y="340805"/>
                  </a:lnTo>
                  <a:lnTo>
                    <a:pt x="1482661" y="354425"/>
                  </a:lnTo>
                  <a:lnTo>
                    <a:pt x="1484852" y="362331"/>
                  </a:lnTo>
                  <a:lnTo>
                    <a:pt x="1480566" y="373094"/>
                  </a:lnTo>
                  <a:lnTo>
                    <a:pt x="1486091" y="368903"/>
                  </a:lnTo>
                  <a:lnTo>
                    <a:pt x="1491139" y="375857"/>
                  </a:lnTo>
                  <a:lnTo>
                    <a:pt x="1497520" y="372428"/>
                  </a:lnTo>
                  <a:lnTo>
                    <a:pt x="1501807" y="376524"/>
                  </a:lnTo>
                  <a:lnTo>
                    <a:pt x="1497997" y="379381"/>
                  </a:lnTo>
                  <a:lnTo>
                    <a:pt x="1507045" y="410337"/>
                  </a:lnTo>
                  <a:lnTo>
                    <a:pt x="1524191" y="415576"/>
                  </a:lnTo>
                  <a:lnTo>
                    <a:pt x="1518190" y="429292"/>
                  </a:lnTo>
                  <a:lnTo>
                    <a:pt x="1520857" y="429959"/>
                  </a:lnTo>
                  <a:lnTo>
                    <a:pt x="1520285" y="431959"/>
                  </a:lnTo>
                  <a:lnTo>
                    <a:pt x="1501235" y="455009"/>
                  </a:lnTo>
                  <a:lnTo>
                    <a:pt x="1488091" y="462629"/>
                  </a:lnTo>
                  <a:lnTo>
                    <a:pt x="1477232" y="473107"/>
                  </a:lnTo>
                  <a:lnTo>
                    <a:pt x="1458182" y="483775"/>
                  </a:lnTo>
                  <a:lnTo>
                    <a:pt x="1453420" y="495967"/>
                  </a:lnTo>
                  <a:lnTo>
                    <a:pt x="1457801" y="510159"/>
                  </a:lnTo>
                  <a:lnTo>
                    <a:pt x="1472660" y="514160"/>
                  </a:lnTo>
                  <a:lnTo>
                    <a:pt x="1480376" y="510730"/>
                  </a:lnTo>
                  <a:lnTo>
                    <a:pt x="1488662" y="515398"/>
                  </a:lnTo>
                  <a:lnTo>
                    <a:pt x="1487234" y="525209"/>
                  </a:lnTo>
                  <a:lnTo>
                    <a:pt x="1489138" y="529400"/>
                  </a:lnTo>
                  <a:lnTo>
                    <a:pt x="1484281" y="537782"/>
                  </a:lnTo>
                  <a:lnTo>
                    <a:pt x="1490472" y="548069"/>
                  </a:lnTo>
                  <a:lnTo>
                    <a:pt x="1490091" y="555213"/>
                  </a:lnTo>
                  <a:lnTo>
                    <a:pt x="1485995" y="560070"/>
                  </a:lnTo>
                  <a:lnTo>
                    <a:pt x="1490948" y="569976"/>
                  </a:lnTo>
                  <a:lnTo>
                    <a:pt x="1490567" y="584168"/>
                  </a:lnTo>
                  <a:lnTo>
                    <a:pt x="1502378" y="593313"/>
                  </a:lnTo>
                  <a:lnTo>
                    <a:pt x="1512760" y="595217"/>
                  </a:lnTo>
                  <a:lnTo>
                    <a:pt x="1526953" y="589026"/>
                  </a:lnTo>
                  <a:lnTo>
                    <a:pt x="1544860" y="594360"/>
                  </a:lnTo>
                  <a:lnTo>
                    <a:pt x="1564481" y="580644"/>
                  </a:lnTo>
                  <a:lnTo>
                    <a:pt x="1571720" y="582168"/>
                  </a:lnTo>
                  <a:lnTo>
                    <a:pt x="1590675" y="597122"/>
                  </a:lnTo>
                  <a:lnTo>
                    <a:pt x="1607629" y="598837"/>
                  </a:lnTo>
                  <a:lnTo>
                    <a:pt x="1627918" y="605885"/>
                  </a:lnTo>
                  <a:lnTo>
                    <a:pt x="1634490" y="604838"/>
                  </a:lnTo>
                  <a:lnTo>
                    <a:pt x="1632013" y="611981"/>
                  </a:lnTo>
                  <a:lnTo>
                    <a:pt x="1635347" y="620268"/>
                  </a:lnTo>
                  <a:lnTo>
                    <a:pt x="1636014" y="632460"/>
                  </a:lnTo>
                  <a:lnTo>
                    <a:pt x="1628489" y="653605"/>
                  </a:lnTo>
                  <a:lnTo>
                    <a:pt x="1618298" y="654558"/>
                  </a:lnTo>
                  <a:lnTo>
                    <a:pt x="1602962" y="675608"/>
                  </a:lnTo>
                  <a:lnTo>
                    <a:pt x="1590484" y="683609"/>
                  </a:lnTo>
                  <a:lnTo>
                    <a:pt x="1584103" y="691420"/>
                  </a:lnTo>
                  <a:lnTo>
                    <a:pt x="1573911" y="695992"/>
                  </a:lnTo>
                  <a:lnTo>
                    <a:pt x="1568291" y="708184"/>
                  </a:lnTo>
                  <a:lnTo>
                    <a:pt x="1556099" y="718566"/>
                  </a:lnTo>
                  <a:lnTo>
                    <a:pt x="1536668" y="724853"/>
                  </a:lnTo>
                  <a:lnTo>
                    <a:pt x="1540193" y="731425"/>
                  </a:lnTo>
                  <a:lnTo>
                    <a:pt x="1524571" y="752380"/>
                  </a:lnTo>
                  <a:lnTo>
                    <a:pt x="1515523" y="759333"/>
                  </a:lnTo>
                  <a:lnTo>
                    <a:pt x="1508188" y="776192"/>
                  </a:lnTo>
                  <a:lnTo>
                    <a:pt x="1503998" y="776859"/>
                  </a:lnTo>
                  <a:lnTo>
                    <a:pt x="1495996" y="786384"/>
                  </a:lnTo>
                  <a:lnTo>
                    <a:pt x="1487615" y="786384"/>
                  </a:lnTo>
                  <a:lnTo>
                    <a:pt x="1472279" y="802005"/>
                  </a:lnTo>
                  <a:lnTo>
                    <a:pt x="1468184" y="799338"/>
                  </a:lnTo>
                  <a:lnTo>
                    <a:pt x="1456373" y="809435"/>
                  </a:lnTo>
                  <a:lnTo>
                    <a:pt x="1444180" y="825913"/>
                  </a:lnTo>
                  <a:lnTo>
                    <a:pt x="1443990" y="828485"/>
                  </a:lnTo>
                  <a:lnTo>
                    <a:pt x="1446467" y="828866"/>
                  </a:lnTo>
                  <a:lnTo>
                    <a:pt x="1445324" y="834962"/>
                  </a:lnTo>
                  <a:lnTo>
                    <a:pt x="1441609" y="830009"/>
                  </a:lnTo>
                  <a:lnTo>
                    <a:pt x="1441228" y="833724"/>
                  </a:lnTo>
                  <a:lnTo>
                    <a:pt x="1430845" y="833628"/>
                  </a:lnTo>
                  <a:lnTo>
                    <a:pt x="1424940" y="839534"/>
                  </a:lnTo>
                  <a:lnTo>
                    <a:pt x="1425321" y="845534"/>
                  </a:lnTo>
                  <a:lnTo>
                    <a:pt x="1423321" y="846297"/>
                  </a:lnTo>
                  <a:lnTo>
                    <a:pt x="1419701" y="861156"/>
                  </a:lnTo>
                  <a:lnTo>
                    <a:pt x="1415605" y="859536"/>
                  </a:lnTo>
                  <a:lnTo>
                    <a:pt x="1408652" y="862584"/>
                  </a:lnTo>
                  <a:lnTo>
                    <a:pt x="1401318" y="857726"/>
                  </a:lnTo>
                  <a:lnTo>
                    <a:pt x="1398365" y="859346"/>
                  </a:lnTo>
                  <a:lnTo>
                    <a:pt x="1396841" y="856488"/>
                  </a:lnTo>
                  <a:lnTo>
                    <a:pt x="1387793" y="860679"/>
                  </a:lnTo>
                  <a:lnTo>
                    <a:pt x="1383316" y="870395"/>
                  </a:lnTo>
                  <a:lnTo>
                    <a:pt x="1372934" y="863537"/>
                  </a:lnTo>
                  <a:lnTo>
                    <a:pt x="1369885" y="866585"/>
                  </a:lnTo>
                  <a:lnTo>
                    <a:pt x="1365885" y="866204"/>
                  </a:lnTo>
                  <a:lnTo>
                    <a:pt x="1363694" y="869728"/>
                  </a:lnTo>
                  <a:lnTo>
                    <a:pt x="1371314" y="883063"/>
                  </a:lnTo>
                  <a:lnTo>
                    <a:pt x="1369981" y="892302"/>
                  </a:lnTo>
                  <a:lnTo>
                    <a:pt x="1376458" y="892302"/>
                  </a:lnTo>
                  <a:lnTo>
                    <a:pt x="1387507" y="907732"/>
                  </a:lnTo>
                  <a:lnTo>
                    <a:pt x="1394174" y="902970"/>
                  </a:lnTo>
                  <a:lnTo>
                    <a:pt x="1395222" y="906018"/>
                  </a:lnTo>
                  <a:lnTo>
                    <a:pt x="1401604" y="904875"/>
                  </a:lnTo>
                  <a:lnTo>
                    <a:pt x="1403794" y="912114"/>
                  </a:lnTo>
                  <a:lnTo>
                    <a:pt x="1409033" y="910590"/>
                  </a:lnTo>
                  <a:lnTo>
                    <a:pt x="1409509" y="912876"/>
                  </a:lnTo>
                  <a:lnTo>
                    <a:pt x="1404557" y="924401"/>
                  </a:lnTo>
                  <a:lnTo>
                    <a:pt x="1414462" y="931164"/>
                  </a:lnTo>
                  <a:lnTo>
                    <a:pt x="1421035" y="929735"/>
                  </a:lnTo>
                  <a:lnTo>
                    <a:pt x="1419987" y="946785"/>
                  </a:lnTo>
                  <a:lnTo>
                    <a:pt x="1416082" y="946785"/>
                  </a:lnTo>
                  <a:lnTo>
                    <a:pt x="1413510" y="965359"/>
                  </a:lnTo>
                  <a:lnTo>
                    <a:pt x="1418939" y="968883"/>
                  </a:lnTo>
                  <a:lnTo>
                    <a:pt x="1391793" y="983552"/>
                  </a:lnTo>
                  <a:lnTo>
                    <a:pt x="1386840" y="989457"/>
                  </a:lnTo>
                  <a:lnTo>
                    <a:pt x="1387411" y="992791"/>
                  </a:lnTo>
                  <a:lnTo>
                    <a:pt x="1377886" y="989076"/>
                  </a:lnTo>
                  <a:lnTo>
                    <a:pt x="1360265" y="967740"/>
                  </a:lnTo>
                  <a:lnTo>
                    <a:pt x="1348645" y="966121"/>
                  </a:lnTo>
                  <a:lnTo>
                    <a:pt x="1311974" y="982789"/>
                  </a:lnTo>
                  <a:lnTo>
                    <a:pt x="1290733" y="999744"/>
                  </a:lnTo>
                  <a:lnTo>
                    <a:pt x="1281779" y="990695"/>
                  </a:lnTo>
                  <a:lnTo>
                    <a:pt x="1272254" y="999077"/>
                  </a:lnTo>
                  <a:lnTo>
                    <a:pt x="1255681" y="1003268"/>
                  </a:lnTo>
                  <a:lnTo>
                    <a:pt x="1239584" y="1022699"/>
                  </a:lnTo>
                  <a:lnTo>
                    <a:pt x="1234250" y="1019080"/>
                  </a:lnTo>
                  <a:lnTo>
                    <a:pt x="1220629" y="988695"/>
                  </a:lnTo>
                  <a:lnTo>
                    <a:pt x="1215485" y="986409"/>
                  </a:lnTo>
                  <a:lnTo>
                    <a:pt x="1222724" y="974598"/>
                  </a:lnTo>
                  <a:lnTo>
                    <a:pt x="1221581" y="969264"/>
                  </a:lnTo>
                  <a:lnTo>
                    <a:pt x="1203960" y="966121"/>
                  </a:lnTo>
                  <a:lnTo>
                    <a:pt x="1197007" y="968121"/>
                  </a:lnTo>
                  <a:lnTo>
                    <a:pt x="1190339" y="952405"/>
                  </a:lnTo>
                  <a:lnTo>
                    <a:pt x="1182815" y="952405"/>
                  </a:lnTo>
                  <a:lnTo>
                    <a:pt x="1169479" y="961835"/>
                  </a:lnTo>
                  <a:lnTo>
                    <a:pt x="1164241" y="972598"/>
                  </a:lnTo>
                  <a:lnTo>
                    <a:pt x="1163574" y="985171"/>
                  </a:lnTo>
                  <a:lnTo>
                    <a:pt x="1148048" y="992981"/>
                  </a:lnTo>
                  <a:lnTo>
                    <a:pt x="1121283" y="990886"/>
                  </a:lnTo>
                  <a:lnTo>
                    <a:pt x="1118044" y="981646"/>
                  </a:lnTo>
                  <a:lnTo>
                    <a:pt x="1078897" y="979265"/>
                  </a:lnTo>
                  <a:lnTo>
                    <a:pt x="1064228" y="972979"/>
                  </a:lnTo>
                  <a:lnTo>
                    <a:pt x="1045559" y="993553"/>
                  </a:lnTo>
                  <a:lnTo>
                    <a:pt x="1036510" y="1007840"/>
                  </a:lnTo>
                  <a:lnTo>
                    <a:pt x="1026985" y="1002888"/>
                  </a:lnTo>
                  <a:lnTo>
                    <a:pt x="1015936" y="1012413"/>
                  </a:lnTo>
                  <a:lnTo>
                    <a:pt x="1010888" y="1011460"/>
                  </a:lnTo>
                  <a:lnTo>
                    <a:pt x="1010031" y="1019175"/>
                  </a:lnTo>
                  <a:lnTo>
                    <a:pt x="993553" y="1033463"/>
                  </a:lnTo>
                  <a:lnTo>
                    <a:pt x="985075" y="1034415"/>
                  </a:lnTo>
                  <a:lnTo>
                    <a:pt x="975550" y="1028700"/>
                  </a:lnTo>
                  <a:lnTo>
                    <a:pt x="975360" y="1025080"/>
                  </a:lnTo>
                  <a:lnTo>
                    <a:pt x="967168" y="1025843"/>
                  </a:lnTo>
                  <a:lnTo>
                    <a:pt x="954024" y="1021652"/>
                  </a:lnTo>
                  <a:lnTo>
                    <a:pt x="940403" y="1008698"/>
                  </a:lnTo>
                  <a:lnTo>
                    <a:pt x="926973" y="1028129"/>
                  </a:lnTo>
                  <a:lnTo>
                    <a:pt x="909637" y="1066895"/>
                  </a:lnTo>
                  <a:lnTo>
                    <a:pt x="890207" y="1073468"/>
                  </a:lnTo>
                  <a:lnTo>
                    <a:pt x="885634" y="1068705"/>
                  </a:lnTo>
                  <a:lnTo>
                    <a:pt x="880682" y="1075087"/>
                  </a:lnTo>
                  <a:lnTo>
                    <a:pt x="879729" y="1077754"/>
                  </a:lnTo>
                  <a:lnTo>
                    <a:pt x="884873" y="1079088"/>
                  </a:lnTo>
                  <a:lnTo>
                    <a:pt x="877634" y="1083469"/>
                  </a:lnTo>
                  <a:lnTo>
                    <a:pt x="873061" y="1108901"/>
                  </a:lnTo>
                  <a:lnTo>
                    <a:pt x="857631" y="1128046"/>
                  </a:lnTo>
                  <a:lnTo>
                    <a:pt x="842296" y="1129475"/>
                  </a:lnTo>
                  <a:lnTo>
                    <a:pt x="812578" y="1107948"/>
                  </a:lnTo>
                  <a:lnTo>
                    <a:pt x="805339" y="1110710"/>
                  </a:lnTo>
                  <a:lnTo>
                    <a:pt x="803910" y="1107948"/>
                  </a:lnTo>
                  <a:lnTo>
                    <a:pt x="795718" y="1107091"/>
                  </a:lnTo>
                  <a:lnTo>
                    <a:pt x="783241" y="1110901"/>
                  </a:lnTo>
                  <a:lnTo>
                    <a:pt x="747713" y="1106234"/>
                  </a:lnTo>
                  <a:lnTo>
                    <a:pt x="746950" y="1113949"/>
                  </a:lnTo>
                  <a:lnTo>
                    <a:pt x="753237" y="1121855"/>
                  </a:lnTo>
                  <a:lnTo>
                    <a:pt x="752094" y="1132904"/>
                  </a:lnTo>
                  <a:lnTo>
                    <a:pt x="755428" y="1141857"/>
                  </a:lnTo>
                  <a:lnTo>
                    <a:pt x="740188" y="1146239"/>
                  </a:lnTo>
                  <a:lnTo>
                    <a:pt x="742474" y="1170051"/>
                  </a:lnTo>
                  <a:lnTo>
                    <a:pt x="745426" y="1170241"/>
                  </a:lnTo>
                  <a:lnTo>
                    <a:pt x="746284" y="1181958"/>
                  </a:lnTo>
                  <a:lnTo>
                    <a:pt x="752856" y="1176242"/>
                  </a:lnTo>
                  <a:lnTo>
                    <a:pt x="758857" y="1174814"/>
                  </a:lnTo>
                  <a:lnTo>
                    <a:pt x="759047" y="1170147"/>
                  </a:lnTo>
                  <a:lnTo>
                    <a:pt x="762667" y="1166908"/>
                  </a:lnTo>
                  <a:lnTo>
                    <a:pt x="773525" y="1170241"/>
                  </a:lnTo>
                  <a:lnTo>
                    <a:pt x="786289" y="1169575"/>
                  </a:lnTo>
                  <a:lnTo>
                    <a:pt x="786765" y="1174052"/>
                  </a:lnTo>
                  <a:lnTo>
                    <a:pt x="780955" y="1178243"/>
                  </a:lnTo>
                  <a:lnTo>
                    <a:pt x="788860" y="1187672"/>
                  </a:lnTo>
                  <a:lnTo>
                    <a:pt x="784098" y="1189768"/>
                  </a:lnTo>
                  <a:lnTo>
                    <a:pt x="785622" y="1194531"/>
                  </a:lnTo>
                  <a:lnTo>
                    <a:pt x="783050" y="1193388"/>
                  </a:lnTo>
                  <a:lnTo>
                    <a:pt x="782955" y="1204532"/>
                  </a:lnTo>
                  <a:lnTo>
                    <a:pt x="786575" y="1216343"/>
                  </a:lnTo>
                  <a:lnTo>
                    <a:pt x="776383" y="1228249"/>
                  </a:lnTo>
                  <a:lnTo>
                    <a:pt x="772096" y="1227391"/>
                  </a:lnTo>
                  <a:lnTo>
                    <a:pt x="772573" y="1231392"/>
                  </a:lnTo>
                  <a:lnTo>
                    <a:pt x="764000" y="1237965"/>
                  </a:lnTo>
                  <a:lnTo>
                    <a:pt x="750094" y="1239393"/>
                  </a:lnTo>
                  <a:lnTo>
                    <a:pt x="754094" y="1261206"/>
                  </a:lnTo>
                  <a:lnTo>
                    <a:pt x="748475" y="1273588"/>
                  </a:lnTo>
                  <a:lnTo>
                    <a:pt x="753999" y="1292067"/>
                  </a:lnTo>
                  <a:lnTo>
                    <a:pt x="764000" y="1295876"/>
                  </a:lnTo>
                  <a:lnTo>
                    <a:pt x="765715" y="1301687"/>
                  </a:lnTo>
                  <a:lnTo>
                    <a:pt x="770668" y="1303782"/>
                  </a:lnTo>
                  <a:lnTo>
                    <a:pt x="785908" y="1301782"/>
                  </a:lnTo>
                  <a:lnTo>
                    <a:pt x="812292" y="1319499"/>
                  </a:lnTo>
                  <a:lnTo>
                    <a:pt x="816292" y="1314545"/>
                  </a:lnTo>
                  <a:lnTo>
                    <a:pt x="826103" y="1311593"/>
                  </a:lnTo>
                  <a:lnTo>
                    <a:pt x="833342" y="1323785"/>
                  </a:lnTo>
                  <a:lnTo>
                    <a:pt x="841248" y="1328833"/>
                  </a:lnTo>
                  <a:lnTo>
                    <a:pt x="844867" y="1334072"/>
                  </a:lnTo>
                  <a:lnTo>
                    <a:pt x="843248" y="1335881"/>
                  </a:lnTo>
                  <a:lnTo>
                    <a:pt x="851725" y="1338644"/>
                  </a:lnTo>
                  <a:lnTo>
                    <a:pt x="855821" y="1350740"/>
                  </a:lnTo>
                  <a:lnTo>
                    <a:pt x="864394" y="1358742"/>
                  </a:lnTo>
                  <a:lnTo>
                    <a:pt x="867156" y="1357789"/>
                  </a:lnTo>
                  <a:lnTo>
                    <a:pt x="877443" y="1364647"/>
                  </a:lnTo>
                  <a:lnTo>
                    <a:pt x="885539" y="1386554"/>
                  </a:lnTo>
                  <a:lnTo>
                    <a:pt x="902017" y="1400080"/>
                  </a:lnTo>
                  <a:lnTo>
                    <a:pt x="905446" y="1409033"/>
                  </a:lnTo>
                  <a:lnTo>
                    <a:pt x="911066" y="1410081"/>
                  </a:lnTo>
                  <a:lnTo>
                    <a:pt x="917638" y="1406843"/>
                  </a:lnTo>
                  <a:lnTo>
                    <a:pt x="920305" y="1402080"/>
                  </a:lnTo>
                  <a:lnTo>
                    <a:pt x="934784" y="1402556"/>
                  </a:lnTo>
                  <a:lnTo>
                    <a:pt x="944404" y="1400080"/>
                  </a:lnTo>
                  <a:lnTo>
                    <a:pt x="953834" y="1404557"/>
                  </a:lnTo>
                  <a:lnTo>
                    <a:pt x="970598" y="1399127"/>
                  </a:lnTo>
                  <a:lnTo>
                    <a:pt x="970598" y="1397222"/>
                  </a:lnTo>
                  <a:lnTo>
                    <a:pt x="974122" y="1397413"/>
                  </a:lnTo>
                  <a:lnTo>
                    <a:pt x="976408" y="1403985"/>
                  </a:lnTo>
                  <a:lnTo>
                    <a:pt x="981932" y="1408462"/>
                  </a:lnTo>
                  <a:lnTo>
                    <a:pt x="997363" y="1411605"/>
                  </a:lnTo>
                  <a:lnTo>
                    <a:pt x="1002030" y="1416844"/>
                  </a:lnTo>
                  <a:lnTo>
                    <a:pt x="1002697" y="1425321"/>
                  </a:lnTo>
                  <a:lnTo>
                    <a:pt x="995743" y="1441609"/>
                  </a:lnTo>
                  <a:lnTo>
                    <a:pt x="999839" y="1445133"/>
                  </a:lnTo>
                  <a:lnTo>
                    <a:pt x="996029" y="1449896"/>
                  </a:lnTo>
                  <a:lnTo>
                    <a:pt x="1003268" y="1464945"/>
                  </a:lnTo>
                  <a:lnTo>
                    <a:pt x="1011460" y="1467993"/>
                  </a:lnTo>
                  <a:lnTo>
                    <a:pt x="1022033" y="1464850"/>
                  </a:lnTo>
                  <a:lnTo>
                    <a:pt x="1023842" y="1473613"/>
                  </a:lnTo>
                  <a:lnTo>
                    <a:pt x="1032415" y="1467517"/>
                  </a:lnTo>
                  <a:lnTo>
                    <a:pt x="1038701" y="1473422"/>
                  </a:lnTo>
                  <a:lnTo>
                    <a:pt x="1047559" y="1474851"/>
                  </a:lnTo>
                  <a:lnTo>
                    <a:pt x="1065276" y="1470470"/>
                  </a:lnTo>
                  <a:lnTo>
                    <a:pt x="1074801" y="1476375"/>
                  </a:lnTo>
                  <a:lnTo>
                    <a:pt x="1082040" y="1489139"/>
                  </a:lnTo>
                  <a:lnTo>
                    <a:pt x="1089755" y="1490853"/>
                  </a:lnTo>
                  <a:lnTo>
                    <a:pt x="1095470" y="1489901"/>
                  </a:lnTo>
                  <a:lnTo>
                    <a:pt x="1116806" y="1477899"/>
                  </a:lnTo>
                  <a:lnTo>
                    <a:pt x="1118330" y="1474851"/>
                  </a:lnTo>
                  <a:lnTo>
                    <a:pt x="1122045" y="1476851"/>
                  </a:lnTo>
                  <a:lnTo>
                    <a:pt x="1118330" y="1503807"/>
                  </a:lnTo>
                  <a:lnTo>
                    <a:pt x="1123093" y="1514094"/>
                  </a:lnTo>
                  <a:lnTo>
                    <a:pt x="1135856" y="1526572"/>
                  </a:lnTo>
                  <a:lnTo>
                    <a:pt x="1136999" y="1534954"/>
                  </a:lnTo>
                  <a:lnTo>
                    <a:pt x="1134332" y="1548860"/>
                  </a:lnTo>
                  <a:lnTo>
                    <a:pt x="1136237" y="1568196"/>
                  </a:lnTo>
                  <a:lnTo>
                    <a:pt x="1139571" y="1575816"/>
                  </a:lnTo>
                  <a:lnTo>
                    <a:pt x="1138904" y="1584103"/>
                  </a:lnTo>
                  <a:lnTo>
                    <a:pt x="1134427" y="1587532"/>
                  </a:lnTo>
                  <a:lnTo>
                    <a:pt x="1128427" y="1602296"/>
                  </a:lnTo>
                  <a:lnTo>
                    <a:pt x="1128236" y="1611630"/>
                  </a:lnTo>
                  <a:lnTo>
                    <a:pt x="1122426" y="1617631"/>
                  </a:lnTo>
                  <a:lnTo>
                    <a:pt x="1095566" y="1625727"/>
                  </a:lnTo>
                  <a:lnTo>
                    <a:pt x="1095661" y="1637538"/>
                  </a:lnTo>
                  <a:lnTo>
                    <a:pt x="1087279" y="1640205"/>
                  </a:lnTo>
                  <a:lnTo>
                    <a:pt x="1082897" y="1639062"/>
                  </a:lnTo>
                  <a:lnTo>
                    <a:pt x="1073753" y="1644682"/>
                  </a:lnTo>
                  <a:lnTo>
                    <a:pt x="1063847" y="1646397"/>
                  </a:lnTo>
                  <a:lnTo>
                    <a:pt x="1054036" y="1644301"/>
                  </a:lnTo>
                  <a:lnTo>
                    <a:pt x="1042607" y="1637919"/>
                  </a:lnTo>
                  <a:lnTo>
                    <a:pt x="1016317" y="1635538"/>
                  </a:lnTo>
                  <a:lnTo>
                    <a:pt x="1017556" y="1629918"/>
                  </a:lnTo>
                  <a:lnTo>
                    <a:pt x="1014127" y="1629537"/>
                  </a:lnTo>
                  <a:lnTo>
                    <a:pt x="1011841" y="1620870"/>
                  </a:lnTo>
                  <a:lnTo>
                    <a:pt x="1014698" y="1617536"/>
                  </a:lnTo>
                  <a:lnTo>
                    <a:pt x="1010221" y="1614774"/>
                  </a:lnTo>
                  <a:lnTo>
                    <a:pt x="1007459" y="1605249"/>
                  </a:lnTo>
                  <a:lnTo>
                    <a:pt x="995743" y="1586770"/>
                  </a:lnTo>
                  <a:lnTo>
                    <a:pt x="975074" y="1593056"/>
                  </a:lnTo>
                  <a:lnTo>
                    <a:pt x="966311" y="1589532"/>
                  </a:lnTo>
                  <a:lnTo>
                    <a:pt x="944594" y="1589532"/>
                  </a:lnTo>
                  <a:lnTo>
                    <a:pt x="952691" y="1600962"/>
                  </a:lnTo>
                  <a:lnTo>
                    <a:pt x="941165" y="1607725"/>
                  </a:lnTo>
                  <a:lnTo>
                    <a:pt x="935260" y="1618679"/>
                  </a:lnTo>
                  <a:lnTo>
                    <a:pt x="928878" y="1623632"/>
                  </a:lnTo>
                  <a:lnTo>
                    <a:pt x="924973" y="1622489"/>
                  </a:lnTo>
                  <a:lnTo>
                    <a:pt x="922973" y="1628585"/>
                  </a:lnTo>
                  <a:lnTo>
                    <a:pt x="917543" y="1629537"/>
                  </a:lnTo>
                  <a:lnTo>
                    <a:pt x="910304" y="1635823"/>
                  </a:lnTo>
                  <a:lnTo>
                    <a:pt x="902113" y="1630585"/>
                  </a:lnTo>
                  <a:lnTo>
                    <a:pt x="895731" y="1634395"/>
                  </a:lnTo>
                  <a:lnTo>
                    <a:pt x="880777" y="1629156"/>
                  </a:lnTo>
                  <a:lnTo>
                    <a:pt x="873061" y="1632966"/>
                  </a:lnTo>
                  <a:lnTo>
                    <a:pt x="865537" y="1631918"/>
                  </a:lnTo>
                  <a:lnTo>
                    <a:pt x="863060" y="1629251"/>
                  </a:lnTo>
                  <a:lnTo>
                    <a:pt x="859917" y="1631632"/>
                  </a:lnTo>
                  <a:lnTo>
                    <a:pt x="855821" y="1630871"/>
                  </a:lnTo>
                  <a:lnTo>
                    <a:pt x="852297" y="1623346"/>
                  </a:lnTo>
                  <a:lnTo>
                    <a:pt x="845534" y="1624203"/>
                  </a:lnTo>
                  <a:lnTo>
                    <a:pt x="844867" y="1620012"/>
                  </a:lnTo>
                  <a:lnTo>
                    <a:pt x="847630" y="1619917"/>
                  </a:lnTo>
                  <a:lnTo>
                    <a:pt x="851821" y="1607534"/>
                  </a:lnTo>
                  <a:lnTo>
                    <a:pt x="831818" y="1596295"/>
                  </a:lnTo>
                  <a:lnTo>
                    <a:pt x="806291" y="1590580"/>
                  </a:lnTo>
                  <a:lnTo>
                    <a:pt x="791813" y="1605629"/>
                  </a:lnTo>
                  <a:lnTo>
                    <a:pt x="791242" y="1609916"/>
                  </a:lnTo>
                  <a:lnTo>
                    <a:pt x="801243" y="1621822"/>
                  </a:lnTo>
                  <a:lnTo>
                    <a:pt x="800005" y="1630585"/>
                  </a:lnTo>
                  <a:lnTo>
                    <a:pt x="795052" y="1631156"/>
                  </a:lnTo>
                  <a:lnTo>
                    <a:pt x="795909" y="1633538"/>
                  </a:lnTo>
                  <a:lnTo>
                    <a:pt x="792385" y="1633919"/>
                  </a:lnTo>
                  <a:lnTo>
                    <a:pt x="792671" y="1637443"/>
                  </a:lnTo>
                  <a:lnTo>
                    <a:pt x="789813" y="1637252"/>
                  </a:lnTo>
                  <a:lnTo>
                    <a:pt x="795814" y="1647730"/>
                  </a:lnTo>
                  <a:lnTo>
                    <a:pt x="793813" y="1682115"/>
                  </a:lnTo>
                  <a:lnTo>
                    <a:pt x="800671" y="1683734"/>
                  </a:lnTo>
                  <a:lnTo>
                    <a:pt x="799433" y="1717739"/>
                  </a:lnTo>
                  <a:lnTo>
                    <a:pt x="807244" y="1758982"/>
                  </a:lnTo>
                  <a:lnTo>
                    <a:pt x="803434" y="1767174"/>
                  </a:lnTo>
                  <a:lnTo>
                    <a:pt x="789432" y="1782413"/>
                  </a:lnTo>
                  <a:lnTo>
                    <a:pt x="787241" y="1792700"/>
                  </a:lnTo>
                  <a:lnTo>
                    <a:pt x="769715" y="1796796"/>
                  </a:lnTo>
                  <a:lnTo>
                    <a:pt x="759238" y="1779461"/>
                  </a:lnTo>
                  <a:lnTo>
                    <a:pt x="747427" y="1772412"/>
                  </a:lnTo>
                  <a:lnTo>
                    <a:pt x="734473" y="1769364"/>
                  </a:lnTo>
                  <a:lnTo>
                    <a:pt x="728663" y="1770983"/>
                  </a:lnTo>
                  <a:lnTo>
                    <a:pt x="724376" y="1763839"/>
                  </a:lnTo>
                  <a:lnTo>
                    <a:pt x="720757" y="1762887"/>
                  </a:lnTo>
                  <a:lnTo>
                    <a:pt x="708565" y="1766411"/>
                  </a:lnTo>
                  <a:lnTo>
                    <a:pt x="693801" y="1742885"/>
                  </a:lnTo>
                  <a:lnTo>
                    <a:pt x="684752" y="1735170"/>
                  </a:lnTo>
                  <a:lnTo>
                    <a:pt x="679323" y="1720596"/>
                  </a:lnTo>
                  <a:lnTo>
                    <a:pt x="682657" y="1705642"/>
                  </a:lnTo>
                  <a:lnTo>
                    <a:pt x="666083" y="1715453"/>
                  </a:lnTo>
                  <a:lnTo>
                    <a:pt x="647795" y="1718215"/>
                  </a:lnTo>
                  <a:lnTo>
                    <a:pt x="643700" y="1724883"/>
                  </a:lnTo>
                  <a:lnTo>
                    <a:pt x="635603" y="1727264"/>
                  </a:lnTo>
                  <a:lnTo>
                    <a:pt x="617029" y="1724692"/>
                  </a:lnTo>
                  <a:lnTo>
                    <a:pt x="609886" y="1718596"/>
                  </a:lnTo>
                  <a:lnTo>
                    <a:pt x="601694" y="1717072"/>
                  </a:lnTo>
                  <a:lnTo>
                    <a:pt x="613791" y="1702880"/>
                  </a:lnTo>
                  <a:lnTo>
                    <a:pt x="611981" y="1694022"/>
                  </a:lnTo>
                  <a:lnTo>
                    <a:pt x="606647" y="1688402"/>
                  </a:lnTo>
                  <a:lnTo>
                    <a:pt x="606552" y="1682782"/>
                  </a:lnTo>
                  <a:lnTo>
                    <a:pt x="570833" y="1703356"/>
                  </a:lnTo>
                  <a:lnTo>
                    <a:pt x="562451" y="1705737"/>
                  </a:lnTo>
                  <a:lnTo>
                    <a:pt x="545497" y="1719644"/>
                  </a:lnTo>
                  <a:lnTo>
                    <a:pt x="540353" y="1721072"/>
                  </a:lnTo>
                  <a:lnTo>
                    <a:pt x="474345" y="1717643"/>
                  </a:lnTo>
                  <a:lnTo>
                    <a:pt x="473297" y="1711071"/>
                  </a:lnTo>
                  <a:lnTo>
                    <a:pt x="462629" y="1690497"/>
                  </a:lnTo>
                  <a:lnTo>
                    <a:pt x="460819" y="1674400"/>
                  </a:lnTo>
                  <a:lnTo>
                    <a:pt x="449104" y="1644682"/>
                  </a:lnTo>
                  <a:lnTo>
                    <a:pt x="431006" y="1623156"/>
                  </a:lnTo>
                  <a:lnTo>
                    <a:pt x="448818" y="1624299"/>
                  </a:lnTo>
                  <a:lnTo>
                    <a:pt x="468916" y="1610963"/>
                  </a:lnTo>
                  <a:lnTo>
                    <a:pt x="470630" y="1606963"/>
                  </a:lnTo>
                  <a:lnTo>
                    <a:pt x="470440" y="1600200"/>
                  </a:lnTo>
                  <a:lnTo>
                    <a:pt x="461962" y="1600772"/>
                  </a:lnTo>
                  <a:lnTo>
                    <a:pt x="455581" y="1592104"/>
                  </a:lnTo>
                  <a:lnTo>
                    <a:pt x="454438" y="1573435"/>
                  </a:lnTo>
                  <a:lnTo>
                    <a:pt x="450818" y="1566291"/>
                  </a:lnTo>
                  <a:lnTo>
                    <a:pt x="442055" y="1557624"/>
                  </a:lnTo>
                  <a:lnTo>
                    <a:pt x="434150" y="1555909"/>
                  </a:lnTo>
                  <a:lnTo>
                    <a:pt x="431863" y="1551432"/>
                  </a:lnTo>
                  <a:lnTo>
                    <a:pt x="435007" y="1535811"/>
                  </a:lnTo>
                  <a:lnTo>
                    <a:pt x="443103" y="1529429"/>
                  </a:lnTo>
                  <a:lnTo>
                    <a:pt x="444151" y="1518095"/>
                  </a:lnTo>
                  <a:lnTo>
                    <a:pt x="456819" y="1509999"/>
                  </a:lnTo>
                  <a:lnTo>
                    <a:pt x="448246" y="1514856"/>
                  </a:lnTo>
                  <a:lnTo>
                    <a:pt x="425672" y="1519238"/>
                  </a:lnTo>
                  <a:lnTo>
                    <a:pt x="418528" y="1523619"/>
                  </a:lnTo>
                  <a:lnTo>
                    <a:pt x="411194" y="1512284"/>
                  </a:lnTo>
                  <a:lnTo>
                    <a:pt x="416433" y="1501997"/>
                  </a:lnTo>
                  <a:lnTo>
                    <a:pt x="417385" y="1485805"/>
                  </a:lnTo>
                  <a:lnTo>
                    <a:pt x="426529" y="1473613"/>
                  </a:lnTo>
                  <a:lnTo>
                    <a:pt x="439198" y="1464279"/>
                  </a:lnTo>
                  <a:lnTo>
                    <a:pt x="437578" y="1457040"/>
                  </a:lnTo>
                  <a:lnTo>
                    <a:pt x="429863" y="1458563"/>
                  </a:lnTo>
                  <a:lnTo>
                    <a:pt x="426529" y="1445229"/>
                  </a:lnTo>
                  <a:lnTo>
                    <a:pt x="428149" y="1436561"/>
                  </a:lnTo>
                  <a:lnTo>
                    <a:pt x="439960" y="1432179"/>
                  </a:lnTo>
                  <a:lnTo>
                    <a:pt x="439579" y="1428845"/>
                  </a:lnTo>
                  <a:lnTo>
                    <a:pt x="448246" y="1419225"/>
                  </a:lnTo>
                  <a:lnTo>
                    <a:pt x="423386" y="1360265"/>
                  </a:lnTo>
                  <a:lnTo>
                    <a:pt x="414433" y="1361790"/>
                  </a:lnTo>
                  <a:lnTo>
                    <a:pt x="411671" y="1354550"/>
                  </a:lnTo>
                  <a:lnTo>
                    <a:pt x="411099" y="1341215"/>
                  </a:lnTo>
                  <a:lnTo>
                    <a:pt x="417290" y="1330833"/>
                  </a:lnTo>
                  <a:lnTo>
                    <a:pt x="415195" y="1322070"/>
                  </a:lnTo>
                  <a:lnTo>
                    <a:pt x="410527" y="1317307"/>
                  </a:lnTo>
                  <a:lnTo>
                    <a:pt x="420052" y="1305306"/>
                  </a:lnTo>
                  <a:lnTo>
                    <a:pt x="419290" y="1291304"/>
                  </a:lnTo>
                  <a:lnTo>
                    <a:pt x="434340" y="1242536"/>
                  </a:lnTo>
                  <a:lnTo>
                    <a:pt x="419195" y="1247966"/>
                  </a:lnTo>
                  <a:lnTo>
                    <a:pt x="400240" y="1242632"/>
                  </a:lnTo>
                  <a:lnTo>
                    <a:pt x="384143" y="1250156"/>
                  </a:lnTo>
                  <a:lnTo>
                    <a:pt x="378904" y="1242251"/>
                  </a:lnTo>
                  <a:lnTo>
                    <a:pt x="372999" y="1243679"/>
                  </a:lnTo>
                  <a:lnTo>
                    <a:pt x="368998" y="1236440"/>
                  </a:lnTo>
                  <a:lnTo>
                    <a:pt x="363855" y="1237965"/>
                  </a:lnTo>
                  <a:lnTo>
                    <a:pt x="359569" y="1232345"/>
                  </a:lnTo>
                  <a:lnTo>
                    <a:pt x="355473" y="1232345"/>
                  </a:lnTo>
                  <a:lnTo>
                    <a:pt x="349853" y="1227963"/>
                  </a:lnTo>
                  <a:lnTo>
                    <a:pt x="333375" y="1227297"/>
                  </a:lnTo>
                  <a:lnTo>
                    <a:pt x="324231" y="1230439"/>
                  </a:lnTo>
                  <a:lnTo>
                    <a:pt x="313372" y="1222439"/>
                  </a:lnTo>
                  <a:lnTo>
                    <a:pt x="304609" y="1213771"/>
                  </a:lnTo>
                  <a:lnTo>
                    <a:pt x="292036" y="1193578"/>
                  </a:lnTo>
                  <a:lnTo>
                    <a:pt x="289750" y="1178052"/>
                  </a:lnTo>
                  <a:lnTo>
                    <a:pt x="293941" y="1175766"/>
                  </a:lnTo>
                  <a:lnTo>
                    <a:pt x="292513" y="1169384"/>
                  </a:lnTo>
                  <a:lnTo>
                    <a:pt x="303752" y="1154239"/>
                  </a:lnTo>
                  <a:lnTo>
                    <a:pt x="301466" y="1146906"/>
                  </a:lnTo>
                  <a:lnTo>
                    <a:pt x="294322" y="1135666"/>
                  </a:lnTo>
                  <a:lnTo>
                    <a:pt x="273939" y="1114140"/>
                  </a:lnTo>
                  <a:lnTo>
                    <a:pt x="270510" y="1118045"/>
                  </a:lnTo>
                  <a:lnTo>
                    <a:pt x="253555" y="1122712"/>
                  </a:lnTo>
                  <a:lnTo>
                    <a:pt x="246697" y="1109949"/>
                  </a:lnTo>
                  <a:lnTo>
                    <a:pt x="244030" y="1108615"/>
                  </a:lnTo>
                  <a:lnTo>
                    <a:pt x="238887" y="1111092"/>
                  </a:lnTo>
                  <a:lnTo>
                    <a:pt x="230791" y="1122998"/>
                  </a:lnTo>
                  <a:lnTo>
                    <a:pt x="234982" y="1130332"/>
                  </a:lnTo>
                  <a:lnTo>
                    <a:pt x="230505" y="1130713"/>
                  </a:lnTo>
                  <a:lnTo>
                    <a:pt x="224409" y="1126998"/>
                  </a:lnTo>
                  <a:lnTo>
                    <a:pt x="222313" y="1132618"/>
                  </a:lnTo>
                  <a:lnTo>
                    <a:pt x="224790" y="1139667"/>
                  </a:lnTo>
                  <a:lnTo>
                    <a:pt x="216694" y="1151573"/>
                  </a:lnTo>
                  <a:lnTo>
                    <a:pt x="217646" y="1156716"/>
                  </a:lnTo>
                  <a:lnTo>
                    <a:pt x="202120" y="1159383"/>
                  </a:lnTo>
                  <a:lnTo>
                    <a:pt x="202692" y="1164146"/>
                  </a:lnTo>
                  <a:lnTo>
                    <a:pt x="197929" y="1164431"/>
                  </a:lnTo>
                  <a:lnTo>
                    <a:pt x="195358" y="1177480"/>
                  </a:lnTo>
                  <a:lnTo>
                    <a:pt x="192405" y="1178243"/>
                  </a:lnTo>
                  <a:lnTo>
                    <a:pt x="190690" y="1173289"/>
                  </a:lnTo>
                  <a:lnTo>
                    <a:pt x="190976" y="1160812"/>
                  </a:lnTo>
                  <a:lnTo>
                    <a:pt x="186595" y="1160622"/>
                  </a:lnTo>
                  <a:lnTo>
                    <a:pt x="186023" y="1135380"/>
                  </a:lnTo>
                  <a:lnTo>
                    <a:pt x="170593" y="1146143"/>
                  </a:lnTo>
                  <a:lnTo>
                    <a:pt x="171736" y="1150620"/>
                  </a:lnTo>
                  <a:lnTo>
                    <a:pt x="166783" y="1155764"/>
                  </a:lnTo>
                  <a:lnTo>
                    <a:pt x="168116" y="1159383"/>
                  </a:lnTo>
                  <a:lnTo>
                    <a:pt x="161163" y="1164907"/>
                  </a:lnTo>
                  <a:lnTo>
                    <a:pt x="159258" y="1160716"/>
                  </a:lnTo>
                  <a:lnTo>
                    <a:pt x="155353" y="1162431"/>
                  </a:lnTo>
                  <a:lnTo>
                    <a:pt x="157067" y="1160526"/>
                  </a:lnTo>
                  <a:lnTo>
                    <a:pt x="154591" y="1153478"/>
                  </a:lnTo>
                  <a:lnTo>
                    <a:pt x="150114" y="1155859"/>
                  </a:lnTo>
                  <a:lnTo>
                    <a:pt x="148018" y="1145381"/>
                  </a:lnTo>
                  <a:lnTo>
                    <a:pt x="141827" y="1151287"/>
                  </a:lnTo>
                  <a:lnTo>
                    <a:pt x="132969" y="1153287"/>
                  </a:lnTo>
                  <a:lnTo>
                    <a:pt x="133255" y="1157764"/>
                  </a:lnTo>
                  <a:lnTo>
                    <a:pt x="128587" y="1160431"/>
                  </a:lnTo>
                  <a:lnTo>
                    <a:pt x="128111" y="1154145"/>
                  </a:lnTo>
                  <a:lnTo>
                    <a:pt x="125635" y="1154145"/>
                  </a:lnTo>
                  <a:lnTo>
                    <a:pt x="125825" y="1142619"/>
                  </a:lnTo>
                  <a:lnTo>
                    <a:pt x="119443" y="1132237"/>
                  </a:lnTo>
                  <a:lnTo>
                    <a:pt x="121348" y="1129094"/>
                  </a:lnTo>
                  <a:lnTo>
                    <a:pt x="112204" y="1122522"/>
                  </a:lnTo>
                  <a:lnTo>
                    <a:pt x="124968" y="1120997"/>
                  </a:lnTo>
                  <a:lnTo>
                    <a:pt x="126682" y="1125760"/>
                  </a:lnTo>
                  <a:lnTo>
                    <a:pt x="129730" y="1125950"/>
                  </a:lnTo>
                  <a:lnTo>
                    <a:pt x="122396" y="1130046"/>
                  </a:lnTo>
                  <a:lnTo>
                    <a:pt x="130302" y="1126331"/>
                  </a:lnTo>
                  <a:lnTo>
                    <a:pt x="129254" y="1117092"/>
                  </a:lnTo>
                  <a:lnTo>
                    <a:pt x="139732" y="1111568"/>
                  </a:lnTo>
                  <a:lnTo>
                    <a:pt x="136398" y="1112234"/>
                  </a:lnTo>
                  <a:lnTo>
                    <a:pt x="133731" y="1107186"/>
                  </a:lnTo>
                  <a:lnTo>
                    <a:pt x="138303" y="1103662"/>
                  </a:lnTo>
                  <a:lnTo>
                    <a:pt x="134302" y="1094994"/>
                  </a:lnTo>
                  <a:lnTo>
                    <a:pt x="123920" y="1097471"/>
                  </a:lnTo>
                  <a:lnTo>
                    <a:pt x="116110" y="1074801"/>
                  </a:lnTo>
                  <a:lnTo>
                    <a:pt x="125825" y="1071944"/>
                  </a:lnTo>
                  <a:lnTo>
                    <a:pt x="125063" y="1070420"/>
                  </a:lnTo>
                  <a:lnTo>
                    <a:pt x="115443" y="1073182"/>
                  </a:lnTo>
                  <a:lnTo>
                    <a:pt x="114205" y="1069943"/>
                  </a:lnTo>
                  <a:lnTo>
                    <a:pt x="101155" y="1074325"/>
                  </a:lnTo>
                  <a:lnTo>
                    <a:pt x="96488" y="1079849"/>
                  </a:lnTo>
                  <a:lnTo>
                    <a:pt x="85249" y="1078325"/>
                  </a:lnTo>
                  <a:lnTo>
                    <a:pt x="75628" y="1082421"/>
                  </a:lnTo>
                  <a:lnTo>
                    <a:pt x="74676" y="1078230"/>
                  </a:lnTo>
                  <a:lnTo>
                    <a:pt x="71247" y="1078611"/>
                  </a:lnTo>
                  <a:lnTo>
                    <a:pt x="64579" y="1066038"/>
                  </a:lnTo>
                  <a:lnTo>
                    <a:pt x="57626" y="1060704"/>
                  </a:lnTo>
                  <a:lnTo>
                    <a:pt x="56388" y="1065466"/>
                  </a:lnTo>
                  <a:lnTo>
                    <a:pt x="53626" y="1061752"/>
                  </a:lnTo>
                  <a:lnTo>
                    <a:pt x="48387" y="1067276"/>
                  </a:lnTo>
                  <a:lnTo>
                    <a:pt x="42958" y="1052799"/>
                  </a:lnTo>
                  <a:lnTo>
                    <a:pt x="36195" y="1048417"/>
                  </a:lnTo>
                  <a:lnTo>
                    <a:pt x="38481" y="1043654"/>
                  </a:lnTo>
                  <a:lnTo>
                    <a:pt x="32671" y="1038035"/>
                  </a:lnTo>
                  <a:lnTo>
                    <a:pt x="36576" y="1017080"/>
                  </a:lnTo>
                  <a:lnTo>
                    <a:pt x="29527" y="1017080"/>
                  </a:lnTo>
                  <a:lnTo>
                    <a:pt x="21622" y="998125"/>
                  </a:lnTo>
                  <a:lnTo>
                    <a:pt x="16288" y="995553"/>
                  </a:lnTo>
                  <a:lnTo>
                    <a:pt x="18383" y="987171"/>
                  </a:lnTo>
                  <a:lnTo>
                    <a:pt x="23717" y="980027"/>
                  </a:lnTo>
                  <a:lnTo>
                    <a:pt x="17716" y="956977"/>
                  </a:lnTo>
                  <a:lnTo>
                    <a:pt x="13811" y="958405"/>
                  </a:lnTo>
                  <a:lnTo>
                    <a:pt x="9525" y="955263"/>
                  </a:lnTo>
                  <a:close/>
                  <a:moveTo>
                    <a:pt x="1130236" y="233362"/>
                  </a:moveTo>
                  <a:lnTo>
                    <a:pt x="1134046" y="239459"/>
                  </a:lnTo>
                  <a:lnTo>
                    <a:pt x="1141000" y="237173"/>
                  </a:lnTo>
                  <a:lnTo>
                    <a:pt x="1144238" y="243174"/>
                  </a:lnTo>
                  <a:lnTo>
                    <a:pt x="1145381" y="241459"/>
                  </a:lnTo>
                  <a:lnTo>
                    <a:pt x="1149382" y="245269"/>
                  </a:lnTo>
                  <a:lnTo>
                    <a:pt x="1145762" y="239363"/>
                  </a:lnTo>
                  <a:lnTo>
                    <a:pt x="1135951" y="231934"/>
                  </a:lnTo>
                  <a:lnTo>
                    <a:pt x="1130236" y="2333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grpSp>
          <p:nvGrpSpPr>
            <p:cNvPr id="238" name="Gruppieren 237">
              <a:extLst>
                <a:ext uri="{FF2B5EF4-FFF2-40B4-BE49-F238E27FC236}">
                  <a16:creationId xmlns:a16="http://schemas.microsoft.com/office/drawing/2014/main" id="{FBAA5C65-097B-49B5-87D1-C9C7F7B7432F}"/>
                </a:ext>
              </a:extLst>
            </p:cNvPr>
            <p:cNvGrpSpPr/>
            <p:nvPr/>
          </p:nvGrpSpPr>
          <p:grpSpPr>
            <a:xfrm>
              <a:off x="2467216" y="4207963"/>
              <a:ext cx="1220066" cy="426802"/>
              <a:chOff x="667040" y="5742260"/>
              <a:chExt cx="1220066" cy="426802"/>
            </a:xfrm>
          </p:grpSpPr>
          <p:grpSp>
            <p:nvGrpSpPr>
              <p:cNvPr id="293" name="Gruppieren 292">
                <a:extLst>
                  <a:ext uri="{FF2B5EF4-FFF2-40B4-BE49-F238E27FC236}">
                    <a16:creationId xmlns:a16="http://schemas.microsoft.com/office/drawing/2014/main" id="{3ED9BDDD-DF3C-4DDA-B088-69C8E0FA2F8B}"/>
                  </a:ext>
                </a:extLst>
              </p:cNvPr>
              <p:cNvGrpSpPr/>
              <p:nvPr/>
            </p:nvGrpSpPr>
            <p:grpSpPr>
              <a:xfrm>
                <a:off x="667040" y="5742260"/>
                <a:ext cx="1220066" cy="426802"/>
                <a:chOff x="-2458693" y="5096274"/>
                <a:chExt cx="1220066" cy="426802"/>
              </a:xfrm>
            </p:grpSpPr>
            <p:sp>
              <p:nvSpPr>
                <p:cNvPr id="295" name="Freihandform 305">
                  <a:extLst>
                    <a:ext uri="{FF2B5EF4-FFF2-40B4-BE49-F238E27FC236}">
                      <a16:creationId xmlns:a16="http://schemas.microsoft.com/office/drawing/2014/main" id="{5ADC163C-04C5-487C-B69B-3BF1309CA956}"/>
                    </a:ext>
                  </a:extLst>
                </p:cNvPr>
                <p:cNvSpPr/>
                <p:nvPr/>
              </p:nvSpPr>
              <p:spPr>
                <a:xfrm>
                  <a:off x="-2121859" y="5310645"/>
                  <a:ext cx="883232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Kreisfreie Stadt</a:t>
                  </a:r>
                </a:p>
              </p:txBody>
            </p:sp>
            <p:sp>
              <p:nvSpPr>
                <p:cNvPr id="296" name="Freihandform 262">
                  <a:extLst>
                    <a:ext uri="{FF2B5EF4-FFF2-40B4-BE49-F238E27FC236}">
                      <a16:creationId xmlns:a16="http://schemas.microsoft.com/office/drawing/2014/main" id="{9F63BAAF-6C1F-4E20-8721-21155FA5F427}"/>
                    </a:ext>
                  </a:extLst>
                </p:cNvPr>
                <p:cNvSpPr/>
                <p:nvPr/>
              </p:nvSpPr>
              <p:spPr>
                <a:xfrm>
                  <a:off x="-2113123" y="5096274"/>
                  <a:ext cx="729215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Kreisgrenze</a:t>
                  </a:r>
                  <a:endParaRPr lang="de-DE" sz="700" b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Microsoft YaHei" pitchFamily="2"/>
                    <a:cs typeface="Mangal" pitchFamily="2"/>
                  </a:endParaRPr>
                </a:p>
              </p:txBody>
            </p:sp>
            <p:sp>
              <p:nvSpPr>
                <p:cNvPr id="297" name="Gerader Verbinder 304">
                  <a:extLst>
                    <a:ext uri="{FF2B5EF4-FFF2-40B4-BE49-F238E27FC236}">
                      <a16:creationId xmlns:a16="http://schemas.microsoft.com/office/drawing/2014/main" id="{A7E3FA63-1CA2-47DD-A6C3-9B48DD2BF986}"/>
                    </a:ext>
                  </a:extLst>
                </p:cNvPr>
                <p:cNvSpPr/>
                <p:nvPr/>
              </p:nvSpPr>
              <p:spPr>
                <a:xfrm>
                  <a:off x="-2458693" y="5192754"/>
                  <a:ext cx="304560" cy="36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0"/>
                    <a:gd name="f8" fmla="abs f3"/>
                    <a:gd name="f9" fmla="abs f4"/>
                    <a:gd name="f10" fmla="abs f5"/>
                    <a:gd name="f11" fmla="*/ f7 f0 1"/>
                    <a:gd name="f12" fmla="?: f8 f3 1"/>
                    <a:gd name="f13" fmla="?: f9 f4 1"/>
                    <a:gd name="f14" fmla="?: f10 f5 1"/>
                    <a:gd name="f15" fmla="*/ f11 1 f2"/>
                    <a:gd name="f16" fmla="*/ f12 1 21600"/>
                    <a:gd name="f17" fmla="*/ f13 1 21600"/>
                    <a:gd name="f18" fmla="*/ 21600 f12 1"/>
                    <a:gd name="f19" fmla="*/ 21600 f13 1"/>
                    <a:gd name="f20" fmla="+- f15 0 f1"/>
                    <a:gd name="f21" fmla="min f17 f16"/>
                    <a:gd name="f22" fmla="*/ f18 1 f14"/>
                    <a:gd name="f23" fmla="*/ f19 1 f14"/>
                    <a:gd name="f24" fmla="val f22"/>
                    <a:gd name="f25" fmla="val f23"/>
                    <a:gd name="f26" fmla="*/ f6 f21 1"/>
                    <a:gd name="f27" fmla="*/ f24 f21 1"/>
                    <a:gd name="f28" fmla="*/ f25 f2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0">
                      <a:pos x="f26" y="f26"/>
                    </a:cxn>
                    <a:cxn ang="f20">
                      <a:pos x="f27" y="f28"/>
                    </a:cxn>
                  </a:cxnLst>
                  <a:rect l="f26" t="f26" r="f27" b="f28"/>
                  <a:pathLst>
                    <a:path>
                      <a:moveTo>
                        <a:pt x="f26" y="f26"/>
                      </a:moveTo>
                      <a:lnTo>
                        <a:pt x="f27" y="f28"/>
                      </a:lnTo>
                    </a:path>
                  </a:pathLst>
                </a:custGeom>
                <a:noFill/>
                <a:ln w="9360" cap="sq">
                  <a:solidFill>
                    <a:schemeClr val="tx1"/>
                  </a:solidFill>
                  <a:prstDash val="solid"/>
                  <a:miter/>
                </a:ln>
              </p:spPr>
              <p:txBody>
                <a:bodyPr vert="horz" wrap="none" lIns="90000" tIns="46800" rIns="90000" bIns="46800" anchor="ctr" anchorCtr="0" compatLnSpc="0">
                  <a:noAutofit/>
                </a:bodyPr>
                <a:lstStyle/>
                <a:p>
                  <a:pPr marL="0" marR="0" lvl="0" indent="0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</a:pPr>
                  <a:endParaRPr lang="de-DE" sz="1800" b="0" i="0" u="none" strike="noStrike" kern="1200" cap="none" dirty="0">
                    <a:ln>
                      <a:noFill/>
                    </a:ln>
                    <a:latin typeface="Liberation Sans" pitchFamily="18"/>
                    <a:ea typeface="Microsoft YaHei" pitchFamily="2"/>
                    <a:cs typeface="Mangal" pitchFamily="2"/>
                  </a:endParaRPr>
                </a:p>
              </p:txBody>
            </p:sp>
          </p:grpSp>
          <p:sp>
            <p:nvSpPr>
              <p:cNvPr id="294" name="Freihandform: Form 293">
                <a:extLst>
                  <a:ext uri="{FF2B5EF4-FFF2-40B4-BE49-F238E27FC236}">
                    <a16:creationId xmlns:a16="http://schemas.microsoft.com/office/drawing/2014/main" id="{523CE472-6868-40F9-B6F2-E3C5E7C7CC7A}"/>
                  </a:ext>
                </a:extLst>
              </p:cNvPr>
              <p:cNvSpPr/>
              <p:nvPr/>
            </p:nvSpPr>
            <p:spPr>
              <a:xfrm>
                <a:off x="738939" y="5986838"/>
                <a:ext cx="160653" cy="152016"/>
              </a:xfrm>
              <a:custGeom>
                <a:avLst/>
                <a:gdLst>
                  <a:gd name="connsiteX0" fmla="*/ 174597 w 636190"/>
                  <a:gd name="connsiteY0" fmla="*/ 588011 h 601986"/>
                  <a:gd name="connsiteX1" fmla="*/ 174384 w 636190"/>
                  <a:gd name="connsiteY1" fmla="*/ 587006 h 601986"/>
                  <a:gd name="connsiteX2" fmla="*/ 173865 w 636190"/>
                  <a:gd name="connsiteY2" fmla="*/ 584734 h 601986"/>
                  <a:gd name="connsiteX3" fmla="*/ 173386 w 636190"/>
                  <a:gd name="connsiteY3" fmla="*/ 582634 h 601986"/>
                  <a:gd name="connsiteX4" fmla="*/ 172729 w 636190"/>
                  <a:gd name="connsiteY4" fmla="*/ 579747 h 601986"/>
                  <a:gd name="connsiteX5" fmla="*/ 172845 w 636190"/>
                  <a:gd name="connsiteY5" fmla="*/ 579707 h 601986"/>
                  <a:gd name="connsiteX6" fmla="*/ 173427 w 636190"/>
                  <a:gd name="connsiteY6" fmla="*/ 579173 h 601986"/>
                  <a:gd name="connsiteX7" fmla="*/ 172189 w 636190"/>
                  <a:gd name="connsiteY7" fmla="*/ 570369 h 601986"/>
                  <a:gd name="connsiteX8" fmla="*/ 172154 w 636190"/>
                  <a:gd name="connsiteY8" fmla="*/ 570143 h 601986"/>
                  <a:gd name="connsiteX9" fmla="*/ 171464 w 636190"/>
                  <a:gd name="connsiteY9" fmla="*/ 565573 h 601986"/>
                  <a:gd name="connsiteX10" fmla="*/ 171135 w 636190"/>
                  <a:gd name="connsiteY10" fmla="*/ 565553 h 601986"/>
                  <a:gd name="connsiteX11" fmla="*/ 169049 w 636190"/>
                  <a:gd name="connsiteY11" fmla="*/ 565389 h 601986"/>
                  <a:gd name="connsiteX12" fmla="*/ 169021 w 636190"/>
                  <a:gd name="connsiteY12" fmla="*/ 565149 h 601986"/>
                  <a:gd name="connsiteX13" fmla="*/ 168317 w 636190"/>
                  <a:gd name="connsiteY13" fmla="*/ 559136 h 601986"/>
                  <a:gd name="connsiteX14" fmla="*/ 166826 w 636190"/>
                  <a:gd name="connsiteY14" fmla="*/ 559533 h 601986"/>
                  <a:gd name="connsiteX15" fmla="*/ 166237 w 636190"/>
                  <a:gd name="connsiteY15" fmla="*/ 554717 h 601986"/>
                  <a:gd name="connsiteX16" fmla="*/ 166217 w 636190"/>
                  <a:gd name="connsiteY16" fmla="*/ 554204 h 601986"/>
                  <a:gd name="connsiteX17" fmla="*/ 165594 w 636190"/>
                  <a:gd name="connsiteY17" fmla="*/ 549265 h 601986"/>
                  <a:gd name="connsiteX18" fmla="*/ 165485 w 636190"/>
                  <a:gd name="connsiteY18" fmla="*/ 546796 h 601986"/>
                  <a:gd name="connsiteX19" fmla="*/ 165382 w 636190"/>
                  <a:gd name="connsiteY19" fmla="*/ 545715 h 601986"/>
                  <a:gd name="connsiteX20" fmla="*/ 165204 w 636190"/>
                  <a:gd name="connsiteY20" fmla="*/ 544141 h 601986"/>
                  <a:gd name="connsiteX21" fmla="*/ 164985 w 636190"/>
                  <a:gd name="connsiteY21" fmla="*/ 542506 h 601986"/>
                  <a:gd name="connsiteX22" fmla="*/ 164855 w 636190"/>
                  <a:gd name="connsiteY22" fmla="*/ 542069 h 601986"/>
                  <a:gd name="connsiteX23" fmla="*/ 164938 w 636190"/>
                  <a:gd name="connsiteY23" fmla="*/ 542048 h 601986"/>
                  <a:gd name="connsiteX24" fmla="*/ 170410 w 636190"/>
                  <a:gd name="connsiteY24" fmla="*/ 539743 h 601986"/>
                  <a:gd name="connsiteX25" fmla="*/ 170807 w 636190"/>
                  <a:gd name="connsiteY25" fmla="*/ 539538 h 601986"/>
                  <a:gd name="connsiteX26" fmla="*/ 173146 w 636190"/>
                  <a:gd name="connsiteY26" fmla="*/ 538313 h 601986"/>
                  <a:gd name="connsiteX27" fmla="*/ 173427 w 636190"/>
                  <a:gd name="connsiteY27" fmla="*/ 538176 h 601986"/>
                  <a:gd name="connsiteX28" fmla="*/ 175417 w 636190"/>
                  <a:gd name="connsiteY28" fmla="*/ 537280 h 601986"/>
                  <a:gd name="connsiteX29" fmla="*/ 177230 w 636190"/>
                  <a:gd name="connsiteY29" fmla="*/ 536623 h 601986"/>
                  <a:gd name="connsiteX30" fmla="*/ 177470 w 636190"/>
                  <a:gd name="connsiteY30" fmla="*/ 537000 h 601986"/>
                  <a:gd name="connsiteX31" fmla="*/ 184263 w 636190"/>
                  <a:gd name="connsiteY31" fmla="*/ 535180 h 601986"/>
                  <a:gd name="connsiteX32" fmla="*/ 183777 w 636190"/>
                  <a:gd name="connsiteY32" fmla="*/ 533374 h 601986"/>
                  <a:gd name="connsiteX33" fmla="*/ 183955 w 636190"/>
                  <a:gd name="connsiteY33" fmla="*/ 533333 h 601986"/>
                  <a:gd name="connsiteX34" fmla="*/ 183791 w 636190"/>
                  <a:gd name="connsiteY34" fmla="*/ 532895 h 601986"/>
                  <a:gd name="connsiteX35" fmla="*/ 186568 w 636190"/>
                  <a:gd name="connsiteY35" fmla="*/ 532054 h 601986"/>
                  <a:gd name="connsiteX36" fmla="*/ 186390 w 636190"/>
                  <a:gd name="connsiteY36" fmla="*/ 531301 h 601986"/>
                  <a:gd name="connsiteX37" fmla="*/ 195174 w 636190"/>
                  <a:gd name="connsiteY37" fmla="*/ 528654 h 601986"/>
                  <a:gd name="connsiteX38" fmla="*/ 194941 w 636190"/>
                  <a:gd name="connsiteY38" fmla="*/ 528066 h 601986"/>
                  <a:gd name="connsiteX39" fmla="*/ 195126 w 636190"/>
                  <a:gd name="connsiteY39" fmla="*/ 527970 h 601986"/>
                  <a:gd name="connsiteX40" fmla="*/ 197650 w 636190"/>
                  <a:gd name="connsiteY40" fmla="*/ 526670 h 601986"/>
                  <a:gd name="connsiteX41" fmla="*/ 199066 w 636190"/>
                  <a:gd name="connsiteY41" fmla="*/ 525781 h 601986"/>
                  <a:gd name="connsiteX42" fmla="*/ 200174 w 636190"/>
                  <a:gd name="connsiteY42" fmla="*/ 524666 h 601986"/>
                  <a:gd name="connsiteX43" fmla="*/ 201631 w 636190"/>
                  <a:gd name="connsiteY43" fmla="*/ 523373 h 601986"/>
                  <a:gd name="connsiteX44" fmla="*/ 203164 w 636190"/>
                  <a:gd name="connsiteY44" fmla="*/ 522230 h 601986"/>
                  <a:gd name="connsiteX45" fmla="*/ 204600 w 636190"/>
                  <a:gd name="connsiteY45" fmla="*/ 521026 h 601986"/>
                  <a:gd name="connsiteX46" fmla="*/ 206037 w 636190"/>
                  <a:gd name="connsiteY46" fmla="*/ 519836 h 601986"/>
                  <a:gd name="connsiteX47" fmla="*/ 208520 w 636190"/>
                  <a:gd name="connsiteY47" fmla="*/ 518393 h 601986"/>
                  <a:gd name="connsiteX48" fmla="*/ 210456 w 636190"/>
                  <a:gd name="connsiteY48" fmla="*/ 517202 h 601986"/>
                  <a:gd name="connsiteX49" fmla="*/ 209697 w 636190"/>
                  <a:gd name="connsiteY49" fmla="*/ 515602 h 601986"/>
                  <a:gd name="connsiteX50" fmla="*/ 211393 w 636190"/>
                  <a:gd name="connsiteY50" fmla="*/ 514788 h 601986"/>
                  <a:gd name="connsiteX51" fmla="*/ 213219 w 636190"/>
                  <a:gd name="connsiteY51" fmla="*/ 514138 h 601986"/>
                  <a:gd name="connsiteX52" fmla="*/ 215730 w 636190"/>
                  <a:gd name="connsiteY52" fmla="*/ 513433 h 601986"/>
                  <a:gd name="connsiteX53" fmla="*/ 215675 w 636190"/>
                  <a:gd name="connsiteY53" fmla="*/ 512564 h 601986"/>
                  <a:gd name="connsiteX54" fmla="*/ 215586 w 636190"/>
                  <a:gd name="connsiteY54" fmla="*/ 511798 h 601986"/>
                  <a:gd name="connsiteX55" fmla="*/ 215573 w 636190"/>
                  <a:gd name="connsiteY55" fmla="*/ 511655 h 601986"/>
                  <a:gd name="connsiteX56" fmla="*/ 216743 w 636190"/>
                  <a:gd name="connsiteY56" fmla="*/ 511791 h 601986"/>
                  <a:gd name="connsiteX57" fmla="*/ 217304 w 636190"/>
                  <a:gd name="connsiteY57" fmla="*/ 511791 h 601986"/>
                  <a:gd name="connsiteX58" fmla="*/ 217960 w 636190"/>
                  <a:gd name="connsiteY58" fmla="*/ 511661 h 601986"/>
                  <a:gd name="connsiteX59" fmla="*/ 218514 w 636190"/>
                  <a:gd name="connsiteY59" fmla="*/ 511463 h 601986"/>
                  <a:gd name="connsiteX60" fmla="*/ 219055 w 636190"/>
                  <a:gd name="connsiteY60" fmla="*/ 511251 h 601986"/>
                  <a:gd name="connsiteX61" fmla="*/ 220026 w 636190"/>
                  <a:gd name="connsiteY61" fmla="*/ 510779 h 601986"/>
                  <a:gd name="connsiteX62" fmla="*/ 221962 w 636190"/>
                  <a:gd name="connsiteY62" fmla="*/ 509076 h 601986"/>
                  <a:gd name="connsiteX63" fmla="*/ 226409 w 636190"/>
                  <a:gd name="connsiteY63" fmla="*/ 504752 h 601986"/>
                  <a:gd name="connsiteX64" fmla="*/ 226511 w 636190"/>
                  <a:gd name="connsiteY64" fmla="*/ 504650 h 601986"/>
                  <a:gd name="connsiteX65" fmla="*/ 228119 w 636190"/>
                  <a:gd name="connsiteY65" fmla="*/ 503288 h 601986"/>
                  <a:gd name="connsiteX66" fmla="*/ 228009 w 636190"/>
                  <a:gd name="connsiteY66" fmla="*/ 502960 h 601986"/>
                  <a:gd name="connsiteX67" fmla="*/ 227695 w 636190"/>
                  <a:gd name="connsiteY67" fmla="*/ 501982 h 601986"/>
                  <a:gd name="connsiteX68" fmla="*/ 227599 w 636190"/>
                  <a:gd name="connsiteY68" fmla="*/ 501640 h 601986"/>
                  <a:gd name="connsiteX69" fmla="*/ 227394 w 636190"/>
                  <a:gd name="connsiteY69" fmla="*/ 500983 h 601986"/>
                  <a:gd name="connsiteX70" fmla="*/ 226826 w 636190"/>
                  <a:gd name="connsiteY70" fmla="*/ 498151 h 601986"/>
                  <a:gd name="connsiteX71" fmla="*/ 223795 w 636190"/>
                  <a:gd name="connsiteY71" fmla="*/ 498288 h 601986"/>
                  <a:gd name="connsiteX72" fmla="*/ 224192 w 636190"/>
                  <a:gd name="connsiteY72" fmla="*/ 497015 h 601986"/>
                  <a:gd name="connsiteX73" fmla="*/ 224500 w 636190"/>
                  <a:gd name="connsiteY73" fmla="*/ 495989 h 601986"/>
                  <a:gd name="connsiteX74" fmla="*/ 224541 w 636190"/>
                  <a:gd name="connsiteY74" fmla="*/ 494252 h 601986"/>
                  <a:gd name="connsiteX75" fmla="*/ 224664 w 636190"/>
                  <a:gd name="connsiteY75" fmla="*/ 491981 h 601986"/>
                  <a:gd name="connsiteX76" fmla="*/ 224480 w 636190"/>
                  <a:gd name="connsiteY76" fmla="*/ 490113 h 601986"/>
                  <a:gd name="connsiteX77" fmla="*/ 224124 w 636190"/>
                  <a:gd name="connsiteY77" fmla="*/ 486788 h 601986"/>
                  <a:gd name="connsiteX78" fmla="*/ 222975 w 636190"/>
                  <a:gd name="connsiteY78" fmla="*/ 482677 h 601986"/>
                  <a:gd name="connsiteX79" fmla="*/ 222845 w 636190"/>
                  <a:gd name="connsiteY79" fmla="*/ 482226 h 601986"/>
                  <a:gd name="connsiteX80" fmla="*/ 222270 w 636190"/>
                  <a:gd name="connsiteY80" fmla="*/ 480146 h 601986"/>
                  <a:gd name="connsiteX81" fmla="*/ 222092 w 636190"/>
                  <a:gd name="connsiteY81" fmla="*/ 479537 h 601986"/>
                  <a:gd name="connsiteX82" fmla="*/ 220088 w 636190"/>
                  <a:gd name="connsiteY82" fmla="*/ 479913 h 601986"/>
                  <a:gd name="connsiteX83" fmla="*/ 219616 w 636190"/>
                  <a:gd name="connsiteY83" fmla="*/ 478203 h 601986"/>
                  <a:gd name="connsiteX84" fmla="*/ 219041 w 636190"/>
                  <a:gd name="connsiteY84" fmla="*/ 476151 h 601986"/>
                  <a:gd name="connsiteX85" fmla="*/ 218528 w 636190"/>
                  <a:gd name="connsiteY85" fmla="*/ 473982 h 601986"/>
                  <a:gd name="connsiteX86" fmla="*/ 215908 w 636190"/>
                  <a:gd name="connsiteY86" fmla="*/ 463708 h 601986"/>
                  <a:gd name="connsiteX87" fmla="*/ 210586 w 636190"/>
                  <a:gd name="connsiteY87" fmla="*/ 465486 h 601986"/>
                  <a:gd name="connsiteX88" fmla="*/ 210278 w 636190"/>
                  <a:gd name="connsiteY88" fmla="*/ 464563 h 601986"/>
                  <a:gd name="connsiteX89" fmla="*/ 209909 w 636190"/>
                  <a:gd name="connsiteY89" fmla="*/ 463516 h 601986"/>
                  <a:gd name="connsiteX90" fmla="*/ 211988 w 636190"/>
                  <a:gd name="connsiteY90" fmla="*/ 461615 h 601986"/>
                  <a:gd name="connsiteX91" fmla="*/ 212994 w 636190"/>
                  <a:gd name="connsiteY91" fmla="*/ 460739 h 601986"/>
                  <a:gd name="connsiteX92" fmla="*/ 211318 w 636190"/>
                  <a:gd name="connsiteY92" fmla="*/ 456340 h 601986"/>
                  <a:gd name="connsiteX93" fmla="*/ 209833 w 636190"/>
                  <a:gd name="connsiteY93" fmla="*/ 456710 h 601986"/>
                  <a:gd name="connsiteX94" fmla="*/ 208595 w 636190"/>
                  <a:gd name="connsiteY94" fmla="*/ 456997 h 601986"/>
                  <a:gd name="connsiteX95" fmla="*/ 208219 w 636190"/>
                  <a:gd name="connsiteY95" fmla="*/ 455629 h 601986"/>
                  <a:gd name="connsiteX96" fmla="*/ 207740 w 636190"/>
                  <a:gd name="connsiteY96" fmla="*/ 454069 h 601986"/>
                  <a:gd name="connsiteX97" fmla="*/ 207337 w 636190"/>
                  <a:gd name="connsiteY97" fmla="*/ 452721 h 601986"/>
                  <a:gd name="connsiteX98" fmla="*/ 203471 w 636190"/>
                  <a:gd name="connsiteY98" fmla="*/ 453891 h 601986"/>
                  <a:gd name="connsiteX99" fmla="*/ 202616 w 636190"/>
                  <a:gd name="connsiteY99" fmla="*/ 451237 h 601986"/>
                  <a:gd name="connsiteX100" fmla="*/ 201686 w 636190"/>
                  <a:gd name="connsiteY100" fmla="*/ 448405 h 601986"/>
                  <a:gd name="connsiteX101" fmla="*/ 200749 w 636190"/>
                  <a:gd name="connsiteY101" fmla="*/ 445546 h 601986"/>
                  <a:gd name="connsiteX102" fmla="*/ 199866 w 636190"/>
                  <a:gd name="connsiteY102" fmla="*/ 442960 h 601986"/>
                  <a:gd name="connsiteX103" fmla="*/ 199025 w 636190"/>
                  <a:gd name="connsiteY103" fmla="*/ 440367 h 601986"/>
                  <a:gd name="connsiteX104" fmla="*/ 198868 w 636190"/>
                  <a:gd name="connsiteY104" fmla="*/ 440388 h 601986"/>
                  <a:gd name="connsiteX105" fmla="*/ 195536 w 636190"/>
                  <a:gd name="connsiteY105" fmla="*/ 440750 h 601986"/>
                  <a:gd name="connsiteX106" fmla="*/ 192622 w 636190"/>
                  <a:gd name="connsiteY106" fmla="*/ 440914 h 601986"/>
                  <a:gd name="connsiteX107" fmla="*/ 192649 w 636190"/>
                  <a:gd name="connsiteY107" fmla="*/ 439505 h 601986"/>
                  <a:gd name="connsiteX108" fmla="*/ 190146 w 636190"/>
                  <a:gd name="connsiteY108" fmla="*/ 439437 h 601986"/>
                  <a:gd name="connsiteX109" fmla="*/ 190016 w 636190"/>
                  <a:gd name="connsiteY109" fmla="*/ 437685 h 601986"/>
                  <a:gd name="connsiteX110" fmla="*/ 189927 w 636190"/>
                  <a:gd name="connsiteY110" fmla="*/ 436591 h 601986"/>
                  <a:gd name="connsiteX111" fmla="*/ 185836 w 636190"/>
                  <a:gd name="connsiteY111" fmla="*/ 437084 h 601986"/>
                  <a:gd name="connsiteX112" fmla="*/ 185597 w 636190"/>
                  <a:gd name="connsiteY112" fmla="*/ 435490 h 601986"/>
                  <a:gd name="connsiteX113" fmla="*/ 181855 w 636190"/>
                  <a:gd name="connsiteY113" fmla="*/ 436003 h 601986"/>
                  <a:gd name="connsiteX114" fmla="*/ 181335 w 636190"/>
                  <a:gd name="connsiteY114" fmla="*/ 433396 h 601986"/>
                  <a:gd name="connsiteX115" fmla="*/ 181164 w 636190"/>
                  <a:gd name="connsiteY115" fmla="*/ 432274 h 601986"/>
                  <a:gd name="connsiteX116" fmla="*/ 181123 w 636190"/>
                  <a:gd name="connsiteY116" fmla="*/ 432042 h 601986"/>
                  <a:gd name="connsiteX117" fmla="*/ 181054 w 636190"/>
                  <a:gd name="connsiteY117" fmla="*/ 431549 h 601986"/>
                  <a:gd name="connsiteX118" fmla="*/ 178599 w 636190"/>
                  <a:gd name="connsiteY118" fmla="*/ 430660 h 601986"/>
                  <a:gd name="connsiteX119" fmla="*/ 177394 w 636190"/>
                  <a:gd name="connsiteY119" fmla="*/ 428868 h 601986"/>
                  <a:gd name="connsiteX120" fmla="*/ 177285 w 636190"/>
                  <a:gd name="connsiteY120" fmla="*/ 428717 h 601986"/>
                  <a:gd name="connsiteX121" fmla="*/ 176088 w 636190"/>
                  <a:gd name="connsiteY121" fmla="*/ 426932 h 601986"/>
                  <a:gd name="connsiteX122" fmla="*/ 175397 w 636190"/>
                  <a:gd name="connsiteY122" fmla="*/ 426166 h 601986"/>
                  <a:gd name="connsiteX123" fmla="*/ 174658 w 636190"/>
                  <a:gd name="connsiteY123" fmla="*/ 425331 h 601986"/>
                  <a:gd name="connsiteX124" fmla="*/ 173577 w 636190"/>
                  <a:gd name="connsiteY124" fmla="*/ 425659 h 601986"/>
                  <a:gd name="connsiteX125" fmla="*/ 172141 w 636190"/>
                  <a:gd name="connsiteY125" fmla="*/ 426056 h 601986"/>
                  <a:gd name="connsiteX126" fmla="*/ 170957 w 636190"/>
                  <a:gd name="connsiteY126" fmla="*/ 426323 h 601986"/>
                  <a:gd name="connsiteX127" fmla="*/ 168228 w 636190"/>
                  <a:gd name="connsiteY127" fmla="*/ 427021 h 601986"/>
                  <a:gd name="connsiteX128" fmla="*/ 166018 w 636190"/>
                  <a:gd name="connsiteY128" fmla="*/ 427465 h 601986"/>
                  <a:gd name="connsiteX129" fmla="*/ 163200 w 636190"/>
                  <a:gd name="connsiteY129" fmla="*/ 427972 h 601986"/>
                  <a:gd name="connsiteX130" fmla="*/ 156195 w 636190"/>
                  <a:gd name="connsiteY130" fmla="*/ 429073 h 601986"/>
                  <a:gd name="connsiteX131" fmla="*/ 156667 w 636190"/>
                  <a:gd name="connsiteY131" fmla="*/ 431467 h 601986"/>
                  <a:gd name="connsiteX132" fmla="*/ 155251 w 636190"/>
                  <a:gd name="connsiteY132" fmla="*/ 431857 h 601986"/>
                  <a:gd name="connsiteX133" fmla="*/ 153951 w 636190"/>
                  <a:gd name="connsiteY133" fmla="*/ 432226 h 601986"/>
                  <a:gd name="connsiteX134" fmla="*/ 155367 w 636190"/>
                  <a:gd name="connsiteY134" fmla="*/ 438246 h 601986"/>
                  <a:gd name="connsiteX135" fmla="*/ 151085 w 636190"/>
                  <a:gd name="connsiteY135" fmla="*/ 439744 h 601986"/>
                  <a:gd name="connsiteX136" fmla="*/ 151181 w 636190"/>
                  <a:gd name="connsiteY136" fmla="*/ 440039 h 601986"/>
                  <a:gd name="connsiteX137" fmla="*/ 144702 w 636190"/>
                  <a:gd name="connsiteY137" fmla="*/ 442139 h 601986"/>
                  <a:gd name="connsiteX138" fmla="*/ 144826 w 636190"/>
                  <a:gd name="connsiteY138" fmla="*/ 442754 h 601986"/>
                  <a:gd name="connsiteX139" fmla="*/ 142055 w 636190"/>
                  <a:gd name="connsiteY139" fmla="*/ 443658 h 601986"/>
                  <a:gd name="connsiteX140" fmla="*/ 138724 w 636190"/>
                  <a:gd name="connsiteY140" fmla="*/ 444670 h 601986"/>
                  <a:gd name="connsiteX141" fmla="*/ 134277 w 636190"/>
                  <a:gd name="connsiteY141" fmla="*/ 445915 h 601986"/>
                  <a:gd name="connsiteX142" fmla="*/ 133217 w 636190"/>
                  <a:gd name="connsiteY142" fmla="*/ 441003 h 601986"/>
                  <a:gd name="connsiteX143" fmla="*/ 126540 w 636190"/>
                  <a:gd name="connsiteY143" fmla="*/ 443883 h 601986"/>
                  <a:gd name="connsiteX144" fmla="*/ 123469 w 636190"/>
                  <a:gd name="connsiteY144" fmla="*/ 444485 h 601986"/>
                  <a:gd name="connsiteX145" fmla="*/ 122723 w 636190"/>
                  <a:gd name="connsiteY145" fmla="*/ 444335 h 601986"/>
                  <a:gd name="connsiteX146" fmla="*/ 118454 w 636190"/>
                  <a:gd name="connsiteY146" fmla="*/ 444492 h 601986"/>
                  <a:gd name="connsiteX147" fmla="*/ 116587 w 636190"/>
                  <a:gd name="connsiteY147" fmla="*/ 444725 h 601986"/>
                  <a:gd name="connsiteX148" fmla="*/ 116272 w 636190"/>
                  <a:gd name="connsiteY148" fmla="*/ 444697 h 601986"/>
                  <a:gd name="connsiteX149" fmla="*/ 115834 w 636190"/>
                  <a:gd name="connsiteY149" fmla="*/ 444684 h 601986"/>
                  <a:gd name="connsiteX150" fmla="*/ 114418 w 636190"/>
                  <a:gd name="connsiteY150" fmla="*/ 444451 h 601986"/>
                  <a:gd name="connsiteX151" fmla="*/ 113837 w 636190"/>
                  <a:gd name="connsiteY151" fmla="*/ 444410 h 601986"/>
                  <a:gd name="connsiteX152" fmla="*/ 112216 w 636190"/>
                  <a:gd name="connsiteY152" fmla="*/ 444437 h 601986"/>
                  <a:gd name="connsiteX153" fmla="*/ 111244 w 636190"/>
                  <a:gd name="connsiteY153" fmla="*/ 444506 h 601986"/>
                  <a:gd name="connsiteX154" fmla="*/ 109473 w 636190"/>
                  <a:gd name="connsiteY154" fmla="*/ 444684 h 601986"/>
                  <a:gd name="connsiteX155" fmla="*/ 108556 w 636190"/>
                  <a:gd name="connsiteY155" fmla="*/ 444786 h 601986"/>
                  <a:gd name="connsiteX156" fmla="*/ 108057 w 636190"/>
                  <a:gd name="connsiteY156" fmla="*/ 444855 h 601986"/>
                  <a:gd name="connsiteX157" fmla="*/ 104958 w 636190"/>
                  <a:gd name="connsiteY157" fmla="*/ 445416 h 601986"/>
                  <a:gd name="connsiteX158" fmla="*/ 103788 w 636190"/>
                  <a:gd name="connsiteY158" fmla="*/ 444355 h 601986"/>
                  <a:gd name="connsiteX159" fmla="*/ 100491 w 636190"/>
                  <a:gd name="connsiteY159" fmla="*/ 445156 h 601986"/>
                  <a:gd name="connsiteX160" fmla="*/ 98562 w 636190"/>
                  <a:gd name="connsiteY160" fmla="*/ 437015 h 601986"/>
                  <a:gd name="connsiteX161" fmla="*/ 98309 w 636190"/>
                  <a:gd name="connsiteY161" fmla="*/ 435797 h 601986"/>
                  <a:gd name="connsiteX162" fmla="*/ 98021 w 636190"/>
                  <a:gd name="connsiteY162" fmla="*/ 434251 h 601986"/>
                  <a:gd name="connsiteX163" fmla="*/ 95230 w 636190"/>
                  <a:gd name="connsiteY163" fmla="*/ 434621 h 601986"/>
                  <a:gd name="connsiteX164" fmla="*/ 93547 w 636190"/>
                  <a:gd name="connsiteY164" fmla="*/ 434929 h 601986"/>
                  <a:gd name="connsiteX165" fmla="*/ 93431 w 636190"/>
                  <a:gd name="connsiteY165" fmla="*/ 434334 h 601986"/>
                  <a:gd name="connsiteX166" fmla="*/ 93349 w 636190"/>
                  <a:gd name="connsiteY166" fmla="*/ 433773 h 601986"/>
                  <a:gd name="connsiteX167" fmla="*/ 93130 w 636190"/>
                  <a:gd name="connsiteY167" fmla="*/ 432452 h 601986"/>
                  <a:gd name="connsiteX168" fmla="*/ 92699 w 636190"/>
                  <a:gd name="connsiteY168" fmla="*/ 428013 h 601986"/>
                  <a:gd name="connsiteX169" fmla="*/ 92425 w 636190"/>
                  <a:gd name="connsiteY169" fmla="*/ 424209 h 601986"/>
                  <a:gd name="connsiteX170" fmla="*/ 92542 w 636190"/>
                  <a:gd name="connsiteY170" fmla="*/ 423546 h 601986"/>
                  <a:gd name="connsiteX171" fmla="*/ 91974 w 636190"/>
                  <a:gd name="connsiteY171" fmla="*/ 417998 h 601986"/>
                  <a:gd name="connsiteX172" fmla="*/ 91454 w 636190"/>
                  <a:gd name="connsiteY172" fmla="*/ 413141 h 601986"/>
                  <a:gd name="connsiteX173" fmla="*/ 91454 w 636190"/>
                  <a:gd name="connsiteY173" fmla="*/ 412901 h 601986"/>
                  <a:gd name="connsiteX174" fmla="*/ 91290 w 636190"/>
                  <a:gd name="connsiteY174" fmla="*/ 411424 h 601986"/>
                  <a:gd name="connsiteX175" fmla="*/ 89190 w 636190"/>
                  <a:gd name="connsiteY175" fmla="*/ 398673 h 601986"/>
                  <a:gd name="connsiteX176" fmla="*/ 89169 w 636190"/>
                  <a:gd name="connsiteY176" fmla="*/ 398508 h 601986"/>
                  <a:gd name="connsiteX177" fmla="*/ 88903 w 636190"/>
                  <a:gd name="connsiteY177" fmla="*/ 396880 h 601986"/>
                  <a:gd name="connsiteX178" fmla="*/ 88882 w 636190"/>
                  <a:gd name="connsiteY178" fmla="*/ 396586 h 601986"/>
                  <a:gd name="connsiteX179" fmla="*/ 88731 w 636190"/>
                  <a:gd name="connsiteY179" fmla="*/ 395902 h 601986"/>
                  <a:gd name="connsiteX180" fmla="*/ 88704 w 636190"/>
                  <a:gd name="connsiteY180" fmla="*/ 395786 h 601986"/>
                  <a:gd name="connsiteX181" fmla="*/ 88184 w 636190"/>
                  <a:gd name="connsiteY181" fmla="*/ 393522 h 601986"/>
                  <a:gd name="connsiteX182" fmla="*/ 87288 w 636190"/>
                  <a:gd name="connsiteY182" fmla="*/ 389595 h 601986"/>
                  <a:gd name="connsiteX183" fmla="*/ 86611 w 636190"/>
                  <a:gd name="connsiteY183" fmla="*/ 386462 h 601986"/>
                  <a:gd name="connsiteX184" fmla="*/ 85968 w 636190"/>
                  <a:gd name="connsiteY184" fmla="*/ 385463 h 601986"/>
                  <a:gd name="connsiteX185" fmla="*/ 85872 w 636190"/>
                  <a:gd name="connsiteY185" fmla="*/ 385333 h 601986"/>
                  <a:gd name="connsiteX186" fmla="*/ 85482 w 636190"/>
                  <a:gd name="connsiteY186" fmla="*/ 385313 h 601986"/>
                  <a:gd name="connsiteX187" fmla="*/ 76001 w 636190"/>
                  <a:gd name="connsiteY187" fmla="*/ 384786 h 601986"/>
                  <a:gd name="connsiteX188" fmla="*/ 71397 w 636190"/>
                  <a:gd name="connsiteY188" fmla="*/ 384505 h 601986"/>
                  <a:gd name="connsiteX189" fmla="*/ 66027 w 636190"/>
                  <a:gd name="connsiteY189" fmla="*/ 384204 h 601986"/>
                  <a:gd name="connsiteX190" fmla="*/ 65425 w 636190"/>
                  <a:gd name="connsiteY190" fmla="*/ 384115 h 601986"/>
                  <a:gd name="connsiteX191" fmla="*/ 64912 w 636190"/>
                  <a:gd name="connsiteY191" fmla="*/ 383931 h 601986"/>
                  <a:gd name="connsiteX192" fmla="*/ 64255 w 636190"/>
                  <a:gd name="connsiteY192" fmla="*/ 383643 h 601986"/>
                  <a:gd name="connsiteX193" fmla="*/ 54247 w 636190"/>
                  <a:gd name="connsiteY193" fmla="*/ 378349 h 601986"/>
                  <a:gd name="connsiteX194" fmla="*/ 54179 w 636190"/>
                  <a:gd name="connsiteY194" fmla="*/ 378465 h 601986"/>
                  <a:gd name="connsiteX195" fmla="*/ 53707 w 636190"/>
                  <a:gd name="connsiteY195" fmla="*/ 379655 h 601986"/>
                  <a:gd name="connsiteX196" fmla="*/ 53378 w 636190"/>
                  <a:gd name="connsiteY196" fmla="*/ 381003 h 601986"/>
                  <a:gd name="connsiteX197" fmla="*/ 52742 w 636190"/>
                  <a:gd name="connsiteY197" fmla="*/ 383985 h 601986"/>
                  <a:gd name="connsiteX198" fmla="*/ 51805 w 636190"/>
                  <a:gd name="connsiteY198" fmla="*/ 390361 h 601986"/>
                  <a:gd name="connsiteX199" fmla="*/ 49992 w 636190"/>
                  <a:gd name="connsiteY199" fmla="*/ 389958 h 601986"/>
                  <a:gd name="connsiteX200" fmla="*/ 48022 w 636190"/>
                  <a:gd name="connsiteY200" fmla="*/ 389520 h 601986"/>
                  <a:gd name="connsiteX201" fmla="*/ 45170 w 636190"/>
                  <a:gd name="connsiteY201" fmla="*/ 388883 h 601986"/>
                  <a:gd name="connsiteX202" fmla="*/ 45566 w 636190"/>
                  <a:gd name="connsiteY202" fmla="*/ 386708 h 601986"/>
                  <a:gd name="connsiteX203" fmla="*/ 45272 w 636190"/>
                  <a:gd name="connsiteY203" fmla="*/ 386729 h 601986"/>
                  <a:gd name="connsiteX204" fmla="*/ 45375 w 636190"/>
                  <a:gd name="connsiteY204" fmla="*/ 383404 h 601986"/>
                  <a:gd name="connsiteX205" fmla="*/ 45395 w 636190"/>
                  <a:gd name="connsiteY205" fmla="*/ 382912 h 601986"/>
                  <a:gd name="connsiteX206" fmla="*/ 45409 w 636190"/>
                  <a:gd name="connsiteY206" fmla="*/ 382836 h 601986"/>
                  <a:gd name="connsiteX207" fmla="*/ 45443 w 636190"/>
                  <a:gd name="connsiteY207" fmla="*/ 381277 h 601986"/>
                  <a:gd name="connsiteX208" fmla="*/ 45491 w 636190"/>
                  <a:gd name="connsiteY208" fmla="*/ 380175 h 601986"/>
                  <a:gd name="connsiteX209" fmla="*/ 45491 w 636190"/>
                  <a:gd name="connsiteY209" fmla="*/ 379731 h 601986"/>
                  <a:gd name="connsiteX210" fmla="*/ 45368 w 636190"/>
                  <a:gd name="connsiteY210" fmla="*/ 379491 h 601986"/>
                  <a:gd name="connsiteX211" fmla="*/ 45320 w 636190"/>
                  <a:gd name="connsiteY211" fmla="*/ 378116 h 601986"/>
                  <a:gd name="connsiteX212" fmla="*/ 45217 w 636190"/>
                  <a:gd name="connsiteY212" fmla="*/ 376933 h 601986"/>
                  <a:gd name="connsiteX213" fmla="*/ 44834 w 636190"/>
                  <a:gd name="connsiteY213" fmla="*/ 373341 h 601986"/>
                  <a:gd name="connsiteX214" fmla="*/ 44294 w 636190"/>
                  <a:gd name="connsiteY214" fmla="*/ 372370 h 601986"/>
                  <a:gd name="connsiteX215" fmla="*/ 44212 w 636190"/>
                  <a:gd name="connsiteY215" fmla="*/ 372240 h 601986"/>
                  <a:gd name="connsiteX216" fmla="*/ 28977 w 636190"/>
                  <a:gd name="connsiteY216" fmla="*/ 373991 h 601986"/>
                  <a:gd name="connsiteX217" fmla="*/ 28977 w 636190"/>
                  <a:gd name="connsiteY217" fmla="*/ 373889 h 601986"/>
                  <a:gd name="connsiteX218" fmla="*/ 29073 w 636190"/>
                  <a:gd name="connsiteY218" fmla="*/ 373683 h 601986"/>
                  <a:gd name="connsiteX219" fmla="*/ 29921 w 636190"/>
                  <a:gd name="connsiteY219" fmla="*/ 373588 h 601986"/>
                  <a:gd name="connsiteX220" fmla="*/ 29867 w 636190"/>
                  <a:gd name="connsiteY220" fmla="*/ 371638 h 601986"/>
                  <a:gd name="connsiteX221" fmla="*/ 29812 w 636190"/>
                  <a:gd name="connsiteY221" fmla="*/ 369565 h 601986"/>
                  <a:gd name="connsiteX222" fmla="*/ 29730 w 636190"/>
                  <a:gd name="connsiteY222" fmla="*/ 367233 h 601986"/>
                  <a:gd name="connsiteX223" fmla="*/ 29655 w 636190"/>
                  <a:gd name="connsiteY223" fmla="*/ 365030 h 601986"/>
                  <a:gd name="connsiteX224" fmla="*/ 29573 w 636190"/>
                  <a:gd name="connsiteY224" fmla="*/ 362711 h 601986"/>
                  <a:gd name="connsiteX225" fmla="*/ 32500 w 636190"/>
                  <a:gd name="connsiteY225" fmla="*/ 362314 h 601986"/>
                  <a:gd name="connsiteX226" fmla="*/ 32076 w 636190"/>
                  <a:gd name="connsiteY226" fmla="*/ 360098 h 601986"/>
                  <a:gd name="connsiteX227" fmla="*/ 31139 w 636190"/>
                  <a:gd name="connsiteY227" fmla="*/ 355371 h 601986"/>
                  <a:gd name="connsiteX228" fmla="*/ 30633 w 636190"/>
                  <a:gd name="connsiteY228" fmla="*/ 352901 h 601986"/>
                  <a:gd name="connsiteX229" fmla="*/ 28882 w 636190"/>
                  <a:gd name="connsiteY229" fmla="*/ 352853 h 601986"/>
                  <a:gd name="connsiteX230" fmla="*/ 28587 w 636190"/>
                  <a:gd name="connsiteY230" fmla="*/ 351382 h 601986"/>
                  <a:gd name="connsiteX231" fmla="*/ 28410 w 636190"/>
                  <a:gd name="connsiteY231" fmla="*/ 350500 h 601986"/>
                  <a:gd name="connsiteX232" fmla="*/ 28245 w 636190"/>
                  <a:gd name="connsiteY232" fmla="*/ 349693 h 601986"/>
                  <a:gd name="connsiteX233" fmla="*/ 27917 w 636190"/>
                  <a:gd name="connsiteY233" fmla="*/ 348085 h 601986"/>
                  <a:gd name="connsiteX234" fmla="*/ 27370 w 636190"/>
                  <a:gd name="connsiteY234" fmla="*/ 345301 h 601986"/>
                  <a:gd name="connsiteX235" fmla="*/ 26823 w 636190"/>
                  <a:gd name="connsiteY235" fmla="*/ 342572 h 601986"/>
                  <a:gd name="connsiteX236" fmla="*/ 26433 w 636190"/>
                  <a:gd name="connsiteY236" fmla="*/ 340581 h 601986"/>
                  <a:gd name="connsiteX237" fmla="*/ 26050 w 636190"/>
                  <a:gd name="connsiteY237" fmla="*/ 338672 h 601986"/>
                  <a:gd name="connsiteX238" fmla="*/ 25236 w 636190"/>
                  <a:gd name="connsiteY238" fmla="*/ 334588 h 601986"/>
                  <a:gd name="connsiteX239" fmla="*/ 25208 w 636190"/>
                  <a:gd name="connsiteY239" fmla="*/ 334479 h 601986"/>
                  <a:gd name="connsiteX240" fmla="*/ 25188 w 636190"/>
                  <a:gd name="connsiteY240" fmla="*/ 334342 h 601986"/>
                  <a:gd name="connsiteX241" fmla="*/ 29969 w 636190"/>
                  <a:gd name="connsiteY241" fmla="*/ 332735 h 601986"/>
                  <a:gd name="connsiteX242" fmla="*/ 34293 w 636190"/>
                  <a:gd name="connsiteY242" fmla="*/ 330874 h 601986"/>
                  <a:gd name="connsiteX243" fmla="*/ 39697 w 636190"/>
                  <a:gd name="connsiteY243" fmla="*/ 328534 h 601986"/>
                  <a:gd name="connsiteX244" fmla="*/ 44232 w 636190"/>
                  <a:gd name="connsiteY244" fmla="*/ 326571 h 601986"/>
                  <a:gd name="connsiteX245" fmla="*/ 44663 w 636190"/>
                  <a:gd name="connsiteY245" fmla="*/ 326332 h 601986"/>
                  <a:gd name="connsiteX246" fmla="*/ 45012 w 636190"/>
                  <a:gd name="connsiteY246" fmla="*/ 326065 h 601986"/>
                  <a:gd name="connsiteX247" fmla="*/ 50143 w 636190"/>
                  <a:gd name="connsiteY247" fmla="*/ 321625 h 601986"/>
                  <a:gd name="connsiteX248" fmla="*/ 50533 w 636190"/>
                  <a:gd name="connsiteY248" fmla="*/ 321310 h 601986"/>
                  <a:gd name="connsiteX249" fmla="*/ 50888 w 636190"/>
                  <a:gd name="connsiteY249" fmla="*/ 321091 h 601986"/>
                  <a:gd name="connsiteX250" fmla="*/ 56368 w 636190"/>
                  <a:gd name="connsiteY250" fmla="*/ 318143 h 601986"/>
                  <a:gd name="connsiteX251" fmla="*/ 56669 w 636190"/>
                  <a:gd name="connsiteY251" fmla="*/ 317870 h 601986"/>
                  <a:gd name="connsiteX252" fmla="*/ 61950 w 636190"/>
                  <a:gd name="connsiteY252" fmla="*/ 311077 h 601986"/>
                  <a:gd name="connsiteX253" fmla="*/ 62271 w 636190"/>
                  <a:gd name="connsiteY253" fmla="*/ 310632 h 601986"/>
                  <a:gd name="connsiteX254" fmla="*/ 67888 w 636190"/>
                  <a:gd name="connsiteY254" fmla="*/ 301958 h 601986"/>
                  <a:gd name="connsiteX255" fmla="*/ 68236 w 636190"/>
                  <a:gd name="connsiteY255" fmla="*/ 301479 h 601986"/>
                  <a:gd name="connsiteX256" fmla="*/ 68989 w 636190"/>
                  <a:gd name="connsiteY256" fmla="*/ 300836 h 601986"/>
                  <a:gd name="connsiteX257" fmla="*/ 73846 w 636190"/>
                  <a:gd name="connsiteY257" fmla="*/ 297621 h 601986"/>
                  <a:gd name="connsiteX258" fmla="*/ 80413 w 636190"/>
                  <a:gd name="connsiteY258" fmla="*/ 293195 h 601986"/>
                  <a:gd name="connsiteX259" fmla="*/ 80345 w 636190"/>
                  <a:gd name="connsiteY259" fmla="*/ 293065 h 601986"/>
                  <a:gd name="connsiteX260" fmla="*/ 79640 w 636190"/>
                  <a:gd name="connsiteY260" fmla="*/ 291663 h 601986"/>
                  <a:gd name="connsiteX261" fmla="*/ 78470 w 636190"/>
                  <a:gd name="connsiteY261" fmla="*/ 289392 h 601986"/>
                  <a:gd name="connsiteX262" fmla="*/ 77034 w 636190"/>
                  <a:gd name="connsiteY262" fmla="*/ 286689 h 601986"/>
                  <a:gd name="connsiteX263" fmla="*/ 76569 w 636190"/>
                  <a:gd name="connsiteY263" fmla="*/ 285855 h 601986"/>
                  <a:gd name="connsiteX264" fmla="*/ 76377 w 636190"/>
                  <a:gd name="connsiteY264" fmla="*/ 285581 h 601986"/>
                  <a:gd name="connsiteX265" fmla="*/ 75543 w 636190"/>
                  <a:gd name="connsiteY265" fmla="*/ 284384 h 601986"/>
                  <a:gd name="connsiteX266" fmla="*/ 75207 w 636190"/>
                  <a:gd name="connsiteY266" fmla="*/ 283563 h 601986"/>
                  <a:gd name="connsiteX267" fmla="*/ 74763 w 636190"/>
                  <a:gd name="connsiteY267" fmla="*/ 282489 h 601986"/>
                  <a:gd name="connsiteX268" fmla="*/ 74106 w 636190"/>
                  <a:gd name="connsiteY268" fmla="*/ 280964 h 601986"/>
                  <a:gd name="connsiteX269" fmla="*/ 73032 w 636190"/>
                  <a:gd name="connsiteY269" fmla="*/ 278405 h 601986"/>
                  <a:gd name="connsiteX270" fmla="*/ 73128 w 636190"/>
                  <a:gd name="connsiteY270" fmla="*/ 278378 h 601986"/>
                  <a:gd name="connsiteX271" fmla="*/ 73073 w 636190"/>
                  <a:gd name="connsiteY271" fmla="*/ 278262 h 601986"/>
                  <a:gd name="connsiteX272" fmla="*/ 73005 w 636190"/>
                  <a:gd name="connsiteY272" fmla="*/ 278282 h 601986"/>
                  <a:gd name="connsiteX273" fmla="*/ 69926 w 636190"/>
                  <a:gd name="connsiteY273" fmla="*/ 270990 h 601986"/>
                  <a:gd name="connsiteX274" fmla="*/ 68319 w 636190"/>
                  <a:gd name="connsiteY274" fmla="*/ 267180 h 601986"/>
                  <a:gd name="connsiteX275" fmla="*/ 67675 w 636190"/>
                  <a:gd name="connsiteY275" fmla="*/ 265421 h 601986"/>
                  <a:gd name="connsiteX276" fmla="*/ 67354 w 636190"/>
                  <a:gd name="connsiteY276" fmla="*/ 263951 h 601986"/>
                  <a:gd name="connsiteX277" fmla="*/ 67245 w 636190"/>
                  <a:gd name="connsiteY277" fmla="*/ 263971 h 601986"/>
                  <a:gd name="connsiteX278" fmla="*/ 64953 w 636190"/>
                  <a:gd name="connsiteY278" fmla="*/ 264498 h 601986"/>
                  <a:gd name="connsiteX279" fmla="*/ 64200 w 636190"/>
                  <a:gd name="connsiteY279" fmla="*/ 261967 h 601986"/>
                  <a:gd name="connsiteX280" fmla="*/ 63291 w 636190"/>
                  <a:gd name="connsiteY280" fmla="*/ 262186 h 601986"/>
                  <a:gd name="connsiteX281" fmla="*/ 62928 w 636190"/>
                  <a:gd name="connsiteY281" fmla="*/ 260913 h 601986"/>
                  <a:gd name="connsiteX282" fmla="*/ 60397 w 636190"/>
                  <a:gd name="connsiteY282" fmla="*/ 261167 h 601986"/>
                  <a:gd name="connsiteX283" fmla="*/ 58776 w 636190"/>
                  <a:gd name="connsiteY283" fmla="*/ 261420 h 601986"/>
                  <a:gd name="connsiteX284" fmla="*/ 56115 w 636190"/>
                  <a:gd name="connsiteY284" fmla="*/ 261987 h 601986"/>
                  <a:gd name="connsiteX285" fmla="*/ 55260 w 636190"/>
                  <a:gd name="connsiteY285" fmla="*/ 259477 h 601986"/>
                  <a:gd name="connsiteX286" fmla="*/ 55219 w 636190"/>
                  <a:gd name="connsiteY286" fmla="*/ 259491 h 601986"/>
                  <a:gd name="connsiteX287" fmla="*/ 55020 w 636190"/>
                  <a:gd name="connsiteY287" fmla="*/ 259525 h 601986"/>
                  <a:gd name="connsiteX288" fmla="*/ 48214 w 636190"/>
                  <a:gd name="connsiteY288" fmla="*/ 260790 h 601986"/>
                  <a:gd name="connsiteX289" fmla="*/ 46811 w 636190"/>
                  <a:gd name="connsiteY289" fmla="*/ 261037 h 601986"/>
                  <a:gd name="connsiteX290" fmla="*/ 42249 w 636190"/>
                  <a:gd name="connsiteY290" fmla="*/ 262336 h 601986"/>
                  <a:gd name="connsiteX291" fmla="*/ 39533 w 636190"/>
                  <a:gd name="connsiteY291" fmla="*/ 263178 h 601986"/>
                  <a:gd name="connsiteX292" fmla="*/ 38226 w 636190"/>
                  <a:gd name="connsiteY292" fmla="*/ 260428 h 601986"/>
                  <a:gd name="connsiteX293" fmla="*/ 35394 w 636190"/>
                  <a:gd name="connsiteY293" fmla="*/ 261481 h 601986"/>
                  <a:gd name="connsiteX294" fmla="*/ 33656 w 636190"/>
                  <a:gd name="connsiteY294" fmla="*/ 262213 h 601986"/>
                  <a:gd name="connsiteX295" fmla="*/ 33027 w 636190"/>
                  <a:gd name="connsiteY295" fmla="*/ 261023 h 601986"/>
                  <a:gd name="connsiteX296" fmla="*/ 28943 w 636190"/>
                  <a:gd name="connsiteY296" fmla="*/ 262993 h 601986"/>
                  <a:gd name="connsiteX297" fmla="*/ 27377 w 636190"/>
                  <a:gd name="connsiteY297" fmla="*/ 260216 h 601986"/>
                  <a:gd name="connsiteX298" fmla="*/ 24428 w 636190"/>
                  <a:gd name="connsiteY298" fmla="*/ 261775 h 601986"/>
                  <a:gd name="connsiteX299" fmla="*/ 22609 w 636190"/>
                  <a:gd name="connsiteY299" fmla="*/ 258902 h 601986"/>
                  <a:gd name="connsiteX300" fmla="*/ 22102 w 636190"/>
                  <a:gd name="connsiteY300" fmla="*/ 259169 h 601986"/>
                  <a:gd name="connsiteX301" fmla="*/ 20543 w 636190"/>
                  <a:gd name="connsiteY301" fmla="*/ 256200 h 601986"/>
                  <a:gd name="connsiteX302" fmla="*/ 19831 w 636190"/>
                  <a:gd name="connsiteY302" fmla="*/ 254305 h 601986"/>
                  <a:gd name="connsiteX303" fmla="*/ 18853 w 636190"/>
                  <a:gd name="connsiteY303" fmla="*/ 251316 h 601986"/>
                  <a:gd name="connsiteX304" fmla="*/ 17820 w 636190"/>
                  <a:gd name="connsiteY304" fmla="*/ 247608 h 601986"/>
                  <a:gd name="connsiteX305" fmla="*/ 17020 w 636190"/>
                  <a:gd name="connsiteY305" fmla="*/ 244290 h 601986"/>
                  <a:gd name="connsiteX306" fmla="*/ 16096 w 636190"/>
                  <a:gd name="connsiteY306" fmla="*/ 240070 h 601986"/>
                  <a:gd name="connsiteX307" fmla="*/ 15617 w 636190"/>
                  <a:gd name="connsiteY307" fmla="*/ 237887 h 601986"/>
                  <a:gd name="connsiteX308" fmla="*/ 15173 w 636190"/>
                  <a:gd name="connsiteY308" fmla="*/ 235917 h 601986"/>
                  <a:gd name="connsiteX309" fmla="*/ 14591 w 636190"/>
                  <a:gd name="connsiteY309" fmla="*/ 233564 h 601986"/>
                  <a:gd name="connsiteX310" fmla="*/ 13955 w 636190"/>
                  <a:gd name="connsiteY310" fmla="*/ 230575 h 601986"/>
                  <a:gd name="connsiteX311" fmla="*/ 12751 w 636190"/>
                  <a:gd name="connsiteY311" fmla="*/ 226805 h 601986"/>
                  <a:gd name="connsiteX312" fmla="*/ 12512 w 636190"/>
                  <a:gd name="connsiteY312" fmla="*/ 226190 h 601986"/>
                  <a:gd name="connsiteX313" fmla="*/ 12149 w 636190"/>
                  <a:gd name="connsiteY313" fmla="*/ 225424 h 601986"/>
                  <a:gd name="connsiteX314" fmla="*/ 10877 w 636190"/>
                  <a:gd name="connsiteY314" fmla="*/ 223077 h 601986"/>
                  <a:gd name="connsiteX315" fmla="*/ 10754 w 636190"/>
                  <a:gd name="connsiteY315" fmla="*/ 222591 h 601986"/>
                  <a:gd name="connsiteX316" fmla="*/ 10692 w 636190"/>
                  <a:gd name="connsiteY316" fmla="*/ 222304 h 601986"/>
                  <a:gd name="connsiteX317" fmla="*/ 9960 w 636190"/>
                  <a:gd name="connsiteY317" fmla="*/ 217516 h 601986"/>
                  <a:gd name="connsiteX318" fmla="*/ 9427 w 636190"/>
                  <a:gd name="connsiteY318" fmla="*/ 214410 h 601986"/>
                  <a:gd name="connsiteX319" fmla="*/ 8804 w 636190"/>
                  <a:gd name="connsiteY319" fmla="*/ 211181 h 601986"/>
                  <a:gd name="connsiteX320" fmla="*/ 8257 w 636190"/>
                  <a:gd name="connsiteY320" fmla="*/ 208417 h 601986"/>
                  <a:gd name="connsiteX321" fmla="*/ 8209 w 636190"/>
                  <a:gd name="connsiteY321" fmla="*/ 208103 h 601986"/>
                  <a:gd name="connsiteX322" fmla="*/ 7703 w 636190"/>
                  <a:gd name="connsiteY322" fmla="*/ 204415 h 601986"/>
                  <a:gd name="connsiteX323" fmla="*/ 7627 w 636190"/>
                  <a:gd name="connsiteY323" fmla="*/ 203383 h 601986"/>
                  <a:gd name="connsiteX324" fmla="*/ 7395 w 636190"/>
                  <a:gd name="connsiteY324" fmla="*/ 200256 h 601986"/>
                  <a:gd name="connsiteX325" fmla="*/ 6889 w 636190"/>
                  <a:gd name="connsiteY325" fmla="*/ 196145 h 601986"/>
                  <a:gd name="connsiteX326" fmla="*/ 6423 w 636190"/>
                  <a:gd name="connsiteY326" fmla="*/ 192923 h 601986"/>
                  <a:gd name="connsiteX327" fmla="*/ 5951 w 636190"/>
                  <a:gd name="connsiteY327" fmla="*/ 189667 h 601986"/>
                  <a:gd name="connsiteX328" fmla="*/ 5329 w 636190"/>
                  <a:gd name="connsiteY328" fmla="*/ 185282 h 601986"/>
                  <a:gd name="connsiteX329" fmla="*/ 5131 w 636190"/>
                  <a:gd name="connsiteY329" fmla="*/ 183756 h 601986"/>
                  <a:gd name="connsiteX330" fmla="*/ 10295 w 636190"/>
                  <a:gd name="connsiteY330" fmla="*/ 182498 h 601986"/>
                  <a:gd name="connsiteX331" fmla="*/ 13312 w 636190"/>
                  <a:gd name="connsiteY331" fmla="*/ 182101 h 601986"/>
                  <a:gd name="connsiteX332" fmla="*/ 15693 w 636190"/>
                  <a:gd name="connsiteY332" fmla="*/ 181574 h 601986"/>
                  <a:gd name="connsiteX333" fmla="*/ 20201 w 636190"/>
                  <a:gd name="connsiteY333" fmla="*/ 180500 h 601986"/>
                  <a:gd name="connsiteX334" fmla="*/ 23717 w 636190"/>
                  <a:gd name="connsiteY334" fmla="*/ 179160 h 601986"/>
                  <a:gd name="connsiteX335" fmla="*/ 25598 w 636190"/>
                  <a:gd name="connsiteY335" fmla="*/ 178421 h 601986"/>
                  <a:gd name="connsiteX336" fmla="*/ 28882 w 636190"/>
                  <a:gd name="connsiteY336" fmla="*/ 177463 h 601986"/>
                  <a:gd name="connsiteX337" fmla="*/ 31604 w 636190"/>
                  <a:gd name="connsiteY337" fmla="*/ 176348 h 601986"/>
                  <a:gd name="connsiteX338" fmla="*/ 33020 w 636190"/>
                  <a:gd name="connsiteY338" fmla="*/ 176122 h 601986"/>
                  <a:gd name="connsiteX339" fmla="*/ 38000 w 636190"/>
                  <a:gd name="connsiteY339" fmla="*/ 175910 h 601986"/>
                  <a:gd name="connsiteX340" fmla="*/ 39854 w 636190"/>
                  <a:gd name="connsiteY340" fmla="*/ 176184 h 601986"/>
                  <a:gd name="connsiteX341" fmla="*/ 42508 w 636190"/>
                  <a:gd name="connsiteY341" fmla="*/ 175609 h 601986"/>
                  <a:gd name="connsiteX342" fmla="*/ 45826 w 636190"/>
                  <a:gd name="connsiteY342" fmla="*/ 175260 h 601986"/>
                  <a:gd name="connsiteX343" fmla="*/ 46804 w 636190"/>
                  <a:gd name="connsiteY343" fmla="*/ 175226 h 601986"/>
                  <a:gd name="connsiteX344" fmla="*/ 48631 w 636190"/>
                  <a:gd name="connsiteY344" fmla="*/ 175746 h 601986"/>
                  <a:gd name="connsiteX345" fmla="*/ 51340 w 636190"/>
                  <a:gd name="connsiteY345" fmla="*/ 176553 h 601986"/>
                  <a:gd name="connsiteX346" fmla="*/ 52024 w 636190"/>
                  <a:gd name="connsiteY346" fmla="*/ 176820 h 601986"/>
                  <a:gd name="connsiteX347" fmla="*/ 54110 w 636190"/>
                  <a:gd name="connsiteY347" fmla="*/ 177326 h 601986"/>
                  <a:gd name="connsiteX348" fmla="*/ 55184 w 636190"/>
                  <a:gd name="connsiteY348" fmla="*/ 177429 h 601986"/>
                  <a:gd name="connsiteX349" fmla="*/ 56573 w 636190"/>
                  <a:gd name="connsiteY349" fmla="*/ 177771 h 601986"/>
                  <a:gd name="connsiteX350" fmla="*/ 56559 w 636190"/>
                  <a:gd name="connsiteY350" fmla="*/ 178879 h 601986"/>
                  <a:gd name="connsiteX351" fmla="*/ 56744 w 636190"/>
                  <a:gd name="connsiteY351" fmla="*/ 180165 h 601986"/>
                  <a:gd name="connsiteX352" fmla="*/ 57763 w 636190"/>
                  <a:gd name="connsiteY352" fmla="*/ 183182 h 601986"/>
                  <a:gd name="connsiteX353" fmla="*/ 58119 w 636190"/>
                  <a:gd name="connsiteY353" fmla="*/ 184023 h 601986"/>
                  <a:gd name="connsiteX354" fmla="*/ 58420 w 636190"/>
                  <a:gd name="connsiteY354" fmla="*/ 184215 h 601986"/>
                  <a:gd name="connsiteX355" fmla="*/ 59200 w 636190"/>
                  <a:gd name="connsiteY355" fmla="*/ 184078 h 601986"/>
                  <a:gd name="connsiteX356" fmla="*/ 60479 w 636190"/>
                  <a:gd name="connsiteY356" fmla="*/ 183900 h 601986"/>
                  <a:gd name="connsiteX357" fmla="*/ 61491 w 636190"/>
                  <a:gd name="connsiteY357" fmla="*/ 184591 h 601986"/>
                  <a:gd name="connsiteX358" fmla="*/ 62114 w 636190"/>
                  <a:gd name="connsiteY358" fmla="*/ 184653 h 601986"/>
                  <a:gd name="connsiteX359" fmla="*/ 64064 w 636190"/>
                  <a:gd name="connsiteY359" fmla="*/ 184338 h 601986"/>
                  <a:gd name="connsiteX360" fmla="*/ 65863 w 636190"/>
                  <a:gd name="connsiteY360" fmla="*/ 184331 h 601986"/>
                  <a:gd name="connsiteX361" fmla="*/ 66855 w 636190"/>
                  <a:gd name="connsiteY361" fmla="*/ 184591 h 601986"/>
                  <a:gd name="connsiteX362" fmla="*/ 69413 w 636190"/>
                  <a:gd name="connsiteY362" fmla="*/ 185049 h 601986"/>
                  <a:gd name="connsiteX363" fmla="*/ 70891 w 636190"/>
                  <a:gd name="connsiteY363" fmla="*/ 184919 h 601986"/>
                  <a:gd name="connsiteX364" fmla="*/ 71424 w 636190"/>
                  <a:gd name="connsiteY364" fmla="*/ 184974 h 601986"/>
                  <a:gd name="connsiteX365" fmla="*/ 72286 w 636190"/>
                  <a:gd name="connsiteY365" fmla="*/ 185309 h 601986"/>
                  <a:gd name="connsiteX366" fmla="*/ 73634 w 636190"/>
                  <a:gd name="connsiteY366" fmla="*/ 185980 h 601986"/>
                  <a:gd name="connsiteX367" fmla="*/ 75098 w 636190"/>
                  <a:gd name="connsiteY367" fmla="*/ 186541 h 601986"/>
                  <a:gd name="connsiteX368" fmla="*/ 76042 w 636190"/>
                  <a:gd name="connsiteY368" fmla="*/ 186835 h 601986"/>
                  <a:gd name="connsiteX369" fmla="*/ 76999 w 636190"/>
                  <a:gd name="connsiteY369" fmla="*/ 186931 h 601986"/>
                  <a:gd name="connsiteX370" fmla="*/ 78251 w 636190"/>
                  <a:gd name="connsiteY370" fmla="*/ 186883 h 601986"/>
                  <a:gd name="connsiteX371" fmla="*/ 78778 w 636190"/>
                  <a:gd name="connsiteY371" fmla="*/ 186794 h 601986"/>
                  <a:gd name="connsiteX372" fmla="*/ 80481 w 636190"/>
                  <a:gd name="connsiteY372" fmla="*/ 185857 h 601986"/>
                  <a:gd name="connsiteX373" fmla="*/ 81193 w 636190"/>
                  <a:gd name="connsiteY373" fmla="*/ 185781 h 601986"/>
                  <a:gd name="connsiteX374" fmla="*/ 81986 w 636190"/>
                  <a:gd name="connsiteY374" fmla="*/ 185781 h 601986"/>
                  <a:gd name="connsiteX375" fmla="*/ 82718 w 636190"/>
                  <a:gd name="connsiteY375" fmla="*/ 185918 h 601986"/>
                  <a:gd name="connsiteX376" fmla="*/ 83649 w 636190"/>
                  <a:gd name="connsiteY376" fmla="*/ 186247 h 601986"/>
                  <a:gd name="connsiteX377" fmla="*/ 84381 w 636190"/>
                  <a:gd name="connsiteY377" fmla="*/ 186315 h 601986"/>
                  <a:gd name="connsiteX378" fmla="*/ 85120 w 636190"/>
                  <a:gd name="connsiteY378" fmla="*/ 186212 h 601986"/>
                  <a:gd name="connsiteX379" fmla="*/ 86358 w 636190"/>
                  <a:gd name="connsiteY379" fmla="*/ 185761 h 601986"/>
                  <a:gd name="connsiteX380" fmla="*/ 87206 w 636190"/>
                  <a:gd name="connsiteY380" fmla="*/ 185248 h 601986"/>
                  <a:gd name="connsiteX381" fmla="*/ 88246 w 636190"/>
                  <a:gd name="connsiteY381" fmla="*/ 184530 h 601986"/>
                  <a:gd name="connsiteX382" fmla="*/ 88868 w 636190"/>
                  <a:gd name="connsiteY382" fmla="*/ 184153 h 601986"/>
                  <a:gd name="connsiteX383" fmla="*/ 89381 w 636190"/>
                  <a:gd name="connsiteY383" fmla="*/ 183927 h 601986"/>
                  <a:gd name="connsiteX384" fmla="*/ 89669 w 636190"/>
                  <a:gd name="connsiteY384" fmla="*/ 183839 h 601986"/>
                  <a:gd name="connsiteX385" fmla="*/ 90236 w 636190"/>
                  <a:gd name="connsiteY385" fmla="*/ 183558 h 601986"/>
                  <a:gd name="connsiteX386" fmla="*/ 90209 w 636190"/>
                  <a:gd name="connsiteY386" fmla="*/ 183633 h 601986"/>
                  <a:gd name="connsiteX387" fmla="*/ 92952 w 636190"/>
                  <a:gd name="connsiteY387" fmla="*/ 185275 h 601986"/>
                  <a:gd name="connsiteX388" fmla="*/ 93746 w 636190"/>
                  <a:gd name="connsiteY388" fmla="*/ 186171 h 601986"/>
                  <a:gd name="connsiteX389" fmla="*/ 94744 w 636190"/>
                  <a:gd name="connsiteY389" fmla="*/ 187881 h 601986"/>
                  <a:gd name="connsiteX390" fmla="*/ 95900 w 636190"/>
                  <a:gd name="connsiteY390" fmla="*/ 190844 h 601986"/>
                  <a:gd name="connsiteX391" fmla="*/ 102782 w 636190"/>
                  <a:gd name="connsiteY391" fmla="*/ 196385 h 601986"/>
                  <a:gd name="connsiteX392" fmla="*/ 103740 w 636190"/>
                  <a:gd name="connsiteY392" fmla="*/ 196583 h 601986"/>
                  <a:gd name="connsiteX393" fmla="*/ 105984 w 636190"/>
                  <a:gd name="connsiteY393" fmla="*/ 196898 h 601986"/>
                  <a:gd name="connsiteX394" fmla="*/ 109336 w 636190"/>
                  <a:gd name="connsiteY394" fmla="*/ 196651 h 601986"/>
                  <a:gd name="connsiteX395" fmla="*/ 113823 w 636190"/>
                  <a:gd name="connsiteY395" fmla="*/ 195598 h 601986"/>
                  <a:gd name="connsiteX396" fmla="*/ 114692 w 636190"/>
                  <a:gd name="connsiteY396" fmla="*/ 195748 h 601986"/>
                  <a:gd name="connsiteX397" fmla="*/ 115246 w 636190"/>
                  <a:gd name="connsiteY397" fmla="*/ 196822 h 601986"/>
                  <a:gd name="connsiteX398" fmla="*/ 115404 w 636190"/>
                  <a:gd name="connsiteY398" fmla="*/ 198355 h 601986"/>
                  <a:gd name="connsiteX399" fmla="*/ 115369 w 636190"/>
                  <a:gd name="connsiteY399" fmla="*/ 200277 h 601986"/>
                  <a:gd name="connsiteX400" fmla="*/ 115301 w 636190"/>
                  <a:gd name="connsiteY400" fmla="*/ 200687 h 601986"/>
                  <a:gd name="connsiteX401" fmla="*/ 114672 w 636190"/>
                  <a:gd name="connsiteY401" fmla="*/ 202062 h 601986"/>
                  <a:gd name="connsiteX402" fmla="*/ 114070 w 636190"/>
                  <a:gd name="connsiteY402" fmla="*/ 203027 h 601986"/>
                  <a:gd name="connsiteX403" fmla="*/ 113851 w 636190"/>
                  <a:gd name="connsiteY403" fmla="*/ 203882 h 601986"/>
                  <a:gd name="connsiteX404" fmla="*/ 113591 w 636190"/>
                  <a:gd name="connsiteY404" fmla="*/ 204245 h 601986"/>
                  <a:gd name="connsiteX405" fmla="*/ 113358 w 636190"/>
                  <a:gd name="connsiteY405" fmla="*/ 204573 h 601986"/>
                  <a:gd name="connsiteX406" fmla="*/ 114925 w 636190"/>
                  <a:gd name="connsiteY406" fmla="*/ 208869 h 601986"/>
                  <a:gd name="connsiteX407" fmla="*/ 115315 w 636190"/>
                  <a:gd name="connsiteY407" fmla="*/ 209580 h 601986"/>
                  <a:gd name="connsiteX408" fmla="*/ 116211 w 636190"/>
                  <a:gd name="connsiteY408" fmla="*/ 211065 h 601986"/>
                  <a:gd name="connsiteX409" fmla="*/ 118817 w 636190"/>
                  <a:gd name="connsiteY409" fmla="*/ 214150 h 601986"/>
                  <a:gd name="connsiteX410" fmla="*/ 119754 w 636190"/>
                  <a:gd name="connsiteY410" fmla="*/ 213616 h 601986"/>
                  <a:gd name="connsiteX411" fmla="*/ 119946 w 636190"/>
                  <a:gd name="connsiteY411" fmla="*/ 213507 h 601986"/>
                  <a:gd name="connsiteX412" fmla="*/ 120240 w 636190"/>
                  <a:gd name="connsiteY412" fmla="*/ 214129 h 601986"/>
                  <a:gd name="connsiteX413" fmla="*/ 120513 w 636190"/>
                  <a:gd name="connsiteY413" fmla="*/ 214820 h 601986"/>
                  <a:gd name="connsiteX414" fmla="*/ 123681 w 636190"/>
                  <a:gd name="connsiteY414" fmla="*/ 213267 h 601986"/>
                  <a:gd name="connsiteX415" fmla="*/ 125042 w 636190"/>
                  <a:gd name="connsiteY415" fmla="*/ 212789 h 601986"/>
                  <a:gd name="connsiteX416" fmla="*/ 125514 w 636190"/>
                  <a:gd name="connsiteY416" fmla="*/ 212652 h 601986"/>
                  <a:gd name="connsiteX417" fmla="*/ 125630 w 636190"/>
                  <a:gd name="connsiteY417" fmla="*/ 212926 h 601986"/>
                  <a:gd name="connsiteX418" fmla="*/ 126239 w 636190"/>
                  <a:gd name="connsiteY418" fmla="*/ 213924 h 601986"/>
                  <a:gd name="connsiteX419" fmla="*/ 126356 w 636190"/>
                  <a:gd name="connsiteY419" fmla="*/ 214389 h 601986"/>
                  <a:gd name="connsiteX420" fmla="*/ 129858 w 636190"/>
                  <a:gd name="connsiteY420" fmla="*/ 213692 h 601986"/>
                  <a:gd name="connsiteX421" fmla="*/ 134619 w 636190"/>
                  <a:gd name="connsiteY421" fmla="*/ 212399 h 601986"/>
                  <a:gd name="connsiteX422" fmla="*/ 135365 w 636190"/>
                  <a:gd name="connsiteY422" fmla="*/ 213575 h 601986"/>
                  <a:gd name="connsiteX423" fmla="*/ 136172 w 636190"/>
                  <a:gd name="connsiteY423" fmla="*/ 215676 h 601986"/>
                  <a:gd name="connsiteX424" fmla="*/ 138300 w 636190"/>
                  <a:gd name="connsiteY424" fmla="*/ 214567 h 601986"/>
                  <a:gd name="connsiteX425" fmla="*/ 138833 w 636190"/>
                  <a:gd name="connsiteY425" fmla="*/ 214943 h 601986"/>
                  <a:gd name="connsiteX426" fmla="*/ 140126 w 636190"/>
                  <a:gd name="connsiteY426" fmla="*/ 214061 h 601986"/>
                  <a:gd name="connsiteX427" fmla="*/ 141152 w 636190"/>
                  <a:gd name="connsiteY427" fmla="*/ 213452 h 601986"/>
                  <a:gd name="connsiteX428" fmla="*/ 141823 w 636190"/>
                  <a:gd name="connsiteY428" fmla="*/ 214424 h 601986"/>
                  <a:gd name="connsiteX429" fmla="*/ 141727 w 636190"/>
                  <a:gd name="connsiteY429" fmla="*/ 215032 h 601986"/>
                  <a:gd name="connsiteX430" fmla="*/ 140995 w 636190"/>
                  <a:gd name="connsiteY430" fmla="*/ 215676 h 601986"/>
                  <a:gd name="connsiteX431" fmla="*/ 141241 w 636190"/>
                  <a:gd name="connsiteY431" fmla="*/ 216100 h 601986"/>
                  <a:gd name="connsiteX432" fmla="*/ 142979 w 636190"/>
                  <a:gd name="connsiteY432" fmla="*/ 215094 h 601986"/>
                  <a:gd name="connsiteX433" fmla="*/ 143820 w 636190"/>
                  <a:gd name="connsiteY433" fmla="*/ 214287 h 601986"/>
                  <a:gd name="connsiteX434" fmla="*/ 143143 w 636190"/>
                  <a:gd name="connsiteY434" fmla="*/ 213425 h 601986"/>
                  <a:gd name="connsiteX435" fmla="*/ 142814 w 636190"/>
                  <a:gd name="connsiteY435" fmla="*/ 212953 h 601986"/>
                  <a:gd name="connsiteX436" fmla="*/ 145804 w 636190"/>
                  <a:gd name="connsiteY436" fmla="*/ 208814 h 601986"/>
                  <a:gd name="connsiteX437" fmla="*/ 146207 w 636190"/>
                  <a:gd name="connsiteY437" fmla="*/ 208369 h 601986"/>
                  <a:gd name="connsiteX438" fmla="*/ 146981 w 636190"/>
                  <a:gd name="connsiteY438" fmla="*/ 207768 h 601986"/>
                  <a:gd name="connsiteX439" fmla="*/ 147370 w 636190"/>
                  <a:gd name="connsiteY439" fmla="*/ 207514 h 601986"/>
                  <a:gd name="connsiteX440" fmla="*/ 147275 w 636190"/>
                  <a:gd name="connsiteY440" fmla="*/ 207275 h 601986"/>
                  <a:gd name="connsiteX441" fmla="*/ 148034 w 636190"/>
                  <a:gd name="connsiteY441" fmla="*/ 206830 h 601986"/>
                  <a:gd name="connsiteX442" fmla="*/ 149067 w 636190"/>
                  <a:gd name="connsiteY442" fmla="*/ 206317 h 601986"/>
                  <a:gd name="connsiteX443" fmla="*/ 149279 w 636190"/>
                  <a:gd name="connsiteY443" fmla="*/ 206960 h 601986"/>
                  <a:gd name="connsiteX444" fmla="*/ 152604 w 636190"/>
                  <a:gd name="connsiteY444" fmla="*/ 204901 h 601986"/>
                  <a:gd name="connsiteX445" fmla="*/ 152015 w 636190"/>
                  <a:gd name="connsiteY445" fmla="*/ 201454 h 601986"/>
                  <a:gd name="connsiteX446" fmla="*/ 151605 w 636190"/>
                  <a:gd name="connsiteY446" fmla="*/ 200462 h 601986"/>
                  <a:gd name="connsiteX447" fmla="*/ 150182 w 636190"/>
                  <a:gd name="connsiteY447" fmla="*/ 195782 h 601986"/>
                  <a:gd name="connsiteX448" fmla="*/ 150079 w 636190"/>
                  <a:gd name="connsiteY448" fmla="*/ 195810 h 601986"/>
                  <a:gd name="connsiteX449" fmla="*/ 149142 w 636190"/>
                  <a:gd name="connsiteY449" fmla="*/ 196111 h 601986"/>
                  <a:gd name="connsiteX450" fmla="*/ 147343 w 636190"/>
                  <a:gd name="connsiteY450" fmla="*/ 191658 h 601986"/>
                  <a:gd name="connsiteX451" fmla="*/ 149108 w 636190"/>
                  <a:gd name="connsiteY451" fmla="*/ 190871 h 601986"/>
                  <a:gd name="connsiteX452" fmla="*/ 148089 w 636190"/>
                  <a:gd name="connsiteY452" fmla="*/ 188750 h 601986"/>
                  <a:gd name="connsiteX453" fmla="*/ 146830 w 636190"/>
                  <a:gd name="connsiteY453" fmla="*/ 186096 h 601986"/>
                  <a:gd name="connsiteX454" fmla="*/ 150449 w 636190"/>
                  <a:gd name="connsiteY454" fmla="*/ 185002 h 601986"/>
                  <a:gd name="connsiteX455" fmla="*/ 150503 w 636190"/>
                  <a:gd name="connsiteY455" fmla="*/ 184988 h 601986"/>
                  <a:gd name="connsiteX456" fmla="*/ 149279 w 636190"/>
                  <a:gd name="connsiteY456" fmla="*/ 181725 h 601986"/>
                  <a:gd name="connsiteX457" fmla="*/ 149224 w 636190"/>
                  <a:gd name="connsiteY457" fmla="*/ 181752 h 601986"/>
                  <a:gd name="connsiteX458" fmla="*/ 149149 w 636190"/>
                  <a:gd name="connsiteY458" fmla="*/ 181567 h 601986"/>
                  <a:gd name="connsiteX459" fmla="*/ 149744 w 636190"/>
                  <a:gd name="connsiteY459" fmla="*/ 181301 h 601986"/>
                  <a:gd name="connsiteX460" fmla="*/ 152193 w 636190"/>
                  <a:gd name="connsiteY460" fmla="*/ 180151 h 601986"/>
                  <a:gd name="connsiteX461" fmla="*/ 152522 w 636190"/>
                  <a:gd name="connsiteY461" fmla="*/ 179960 h 601986"/>
                  <a:gd name="connsiteX462" fmla="*/ 150613 w 636190"/>
                  <a:gd name="connsiteY462" fmla="*/ 174638 h 601986"/>
                  <a:gd name="connsiteX463" fmla="*/ 153862 w 636190"/>
                  <a:gd name="connsiteY463" fmla="*/ 173276 h 601986"/>
                  <a:gd name="connsiteX464" fmla="*/ 155135 w 636190"/>
                  <a:gd name="connsiteY464" fmla="*/ 173140 h 601986"/>
                  <a:gd name="connsiteX465" fmla="*/ 155230 w 636190"/>
                  <a:gd name="connsiteY465" fmla="*/ 173140 h 601986"/>
                  <a:gd name="connsiteX466" fmla="*/ 155559 w 636190"/>
                  <a:gd name="connsiteY466" fmla="*/ 168673 h 601986"/>
                  <a:gd name="connsiteX467" fmla="*/ 155607 w 636190"/>
                  <a:gd name="connsiteY467" fmla="*/ 167756 h 601986"/>
                  <a:gd name="connsiteX468" fmla="*/ 155634 w 636190"/>
                  <a:gd name="connsiteY468" fmla="*/ 167277 h 601986"/>
                  <a:gd name="connsiteX469" fmla="*/ 155867 w 636190"/>
                  <a:gd name="connsiteY469" fmla="*/ 165717 h 601986"/>
                  <a:gd name="connsiteX470" fmla="*/ 156202 w 636190"/>
                  <a:gd name="connsiteY470" fmla="*/ 164650 h 601986"/>
                  <a:gd name="connsiteX471" fmla="*/ 156127 w 636190"/>
                  <a:gd name="connsiteY471" fmla="*/ 164589 h 601986"/>
                  <a:gd name="connsiteX472" fmla="*/ 156373 w 636190"/>
                  <a:gd name="connsiteY472" fmla="*/ 164431 h 601986"/>
                  <a:gd name="connsiteX473" fmla="*/ 158001 w 636190"/>
                  <a:gd name="connsiteY473" fmla="*/ 163905 h 601986"/>
                  <a:gd name="connsiteX474" fmla="*/ 160272 w 636190"/>
                  <a:gd name="connsiteY474" fmla="*/ 162838 h 601986"/>
                  <a:gd name="connsiteX475" fmla="*/ 160621 w 636190"/>
                  <a:gd name="connsiteY475" fmla="*/ 162714 h 601986"/>
                  <a:gd name="connsiteX476" fmla="*/ 170048 w 636190"/>
                  <a:gd name="connsiteY476" fmla="*/ 162345 h 601986"/>
                  <a:gd name="connsiteX477" fmla="*/ 174617 w 636190"/>
                  <a:gd name="connsiteY477" fmla="*/ 162181 h 601986"/>
                  <a:gd name="connsiteX478" fmla="*/ 178079 w 636190"/>
                  <a:gd name="connsiteY478" fmla="*/ 159465 h 601986"/>
                  <a:gd name="connsiteX479" fmla="*/ 182313 w 636190"/>
                  <a:gd name="connsiteY479" fmla="*/ 156140 h 601986"/>
                  <a:gd name="connsiteX480" fmla="*/ 182423 w 636190"/>
                  <a:gd name="connsiteY480" fmla="*/ 155928 h 601986"/>
                  <a:gd name="connsiteX481" fmla="*/ 182292 w 636190"/>
                  <a:gd name="connsiteY481" fmla="*/ 152631 h 601986"/>
                  <a:gd name="connsiteX482" fmla="*/ 182429 w 636190"/>
                  <a:gd name="connsiteY482" fmla="*/ 152624 h 601986"/>
                  <a:gd name="connsiteX483" fmla="*/ 184796 w 636190"/>
                  <a:gd name="connsiteY483" fmla="*/ 152740 h 601986"/>
                  <a:gd name="connsiteX484" fmla="*/ 187026 w 636190"/>
                  <a:gd name="connsiteY484" fmla="*/ 152829 h 601986"/>
                  <a:gd name="connsiteX485" fmla="*/ 187095 w 636190"/>
                  <a:gd name="connsiteY485" fmla="*/ 152829 h 601986"/>
                  <a:gd name="connsiteX486" fmla="*/ 187485 w 636190"/>
                  <a:gd name="connsiteY486" fmla="*/ 151160 h 601986"/>
                  <a:gd name="connsiteX487" fmla="*/ 187676 w 636190"/>
                  <a:gd name="connsiteY487" fmla="*/ 150374 h 601986"/>
                  <a:gd name="connsiteX488" fmla="*/ 187471 w 636190"/>
                  <a:gd name="connsiteY488" fmla="*/ 149669 h 601986"/>
                  <a:gd name="connsiteX489" fmla="*/ 189345 w 636190"/>
                  <a:gd name="connsiteY489" fmla="*/ 148971 h 601986"/>
                  <a:gd name="connsiteX490" fmla="*/ 189667 w 636190"/>
                  <a:gd name="connsiteY490" fmla="*/ 149819 h 601986"/>
                  <a:gd name="connsiteX491" fmla="*/ 191664 w 636190"/>
                  <a:gd name="connsiteY491" fmla="*/ 149272 h 601986"/>
                  <a:gd name="connsiteX492" fmla="*/ 191917 w 636190"/>
                  <a:gd name="connsiteY492" fmla="*/ 149908 h 601986"/>
                  <a:gd name="connsiteX493" fmla="*/ 195618 w 636190"/>
                  <a:gd name="connsiteY493" fmla="*/ 149984 h 601986"/>
                  <a:gd name="connsiteX494" fmla="*/ 195796 w 636190"/>
                  <a:gd name="connsiteY494" fmla="*/ 149984 h 601986"/>
                  <a:gd name="connsiteX495" fmla="*/ 198197 w 636190"/>
                  <a:gd name="connsiteY495" fmla="*/ 149423 h 601986"/>
                  <a:gd name="connsiteX496" fmla="*/ 201994 w 636190"/>
                  <a:gd name="connsiteY496" fmla="*/ 148513 h 601986"/>
                  <a:gd name="connsiteX497" fmla="*/ 202603 w 636190"/>
                  <a:gd name="connsiteY497" fmla="*/ 148369 h 601986"/>
                  <a:gd name="connsiteX498" fmla="*/ 202049 w 636190"/>
                  <a:gd name="connsiteY498" fmla="*/ 145913 h 601986"/>
                  <a:gd name="connsiteX499" fmla="*/ 205914 w 636190"/>
                  <a:gd name="connsiteY499" fmla="*/ 144538 h 601986"/>
                  <a:gd name="connsiteX500" fmla="*/ 205879 w 636190"/>
                  <a:gd name="connsiteY500" fmla="*/ 143724 h 601986"/>
                  <a:gd name="connsiteX501" fmla="*/ 208992 w 636190"/>
                  <a:gd name="connsiteY501" fmla="*/ 142746 h 601986"/>
                  <a:gd name="connsiteX502" fmla="*/ 209204 w 636190"/>
                  <a:gd name="connsiteY502" fmla="*/ 142637 h 601986"/>
                  <a:gd name="connsiteX503" fmla="*/ 212235 w 636190"/>
                  <a:gd name="connsiteY503" fmla="*/ 141672 h 601986"/>
                  <a:gd name="connsiteX504" fmla="*/ 213952 w 636190"/>
                  <a:gd name="connsiteY504" fmla="*/ 141022 h 601986"/>
                  <a:gd name="connsiteX505" fmla="*/ 213404 w 636190"/>
                  <a:gd name="connsiteY505" fmla="*/ 139928 h 601986"/>
                  <a:gd name="connsiteX506" fmla="*/ 213049 w 636190"/>
                  <a:gd name="connsiteY506" fmla="*/ 139203 h 601986"/>
                  <a:gd name="connsiteX507" fmla="*/ 214875 w 636190"/>
                  <a:gd name="connsiteY507" fmla="*/ 138491 h 601986"/>
                  <a:gd name="connsiteX508" fmla="*/ 215874 w 636190"/>
                  <a:gd name="connsiteY508" fmla="*/ 138177 h 601986"/>
                  <a:gd name="connsiteX509" fmla="*/ 216031 w 636190"/>
                  <a:gd name="connsiteY509" fmla="*/ 138252 h 601986"/>
                  <a:gd name="connsiteX510" fmla="*/ 216120 w 636190"/>
                  <a:gd name="connsiteY510" fmla="*/ 138389 h 601986"/>
                  <a:gd name="connsiteX511" fmla="*/ 216530 w 636190"/>
                  <a:gd name="connsiteY511" fmla="*/ 138929 h 601986"/>
                  <a:gd name="connsiteX512" fmla="*/ 217693 w 636190"/>
                  <a:gd name="connsiteY512" fmla="*/ 140537 h 601986"/>
                  <a:gd name="connsiteX513" fmla="*/ 217899 w 636190"/>
                  <a:gd name="connsiteY513" fmla="*/ 140584 h 601986"/>
                  <a:gd name="connsiteX514" fmla="*/ 218822 w 636190"/>
                  <a:gd name="connsiteY514" fmla="*/ 140065 h 601986"/>
                  <a:gd name="connsiteX515" fmla="*/ 219239 w 636190"/>
                  <a:gd name="connsiteY515" fmla="*/ 139750 h 601986"/>
                  <a:gd name="connsiteX516" fmla="*/ 219787 w 636190"/>
                  <a:gd name="connsiteY516" fmla="*/ 139257 h 601986"/>
                  <a:gd name="connsiteX517" fmla="*/ 221387 w 636190"/>
                  <a:gd name="connsiteY517" fmla="*/ 137527 h 601986"/>
                  <a:gd name="connsiteX518" fmla="*/ 221408 w 636190"/>
                  <a:gd name="connsiteY518" fmla="*/ 137308 h 601986"/>
                  <a:gd name="connsiteX519" fmla="*/ 221018 w 636190"/>
                  <a:gd name="connsiteY519" fmla="*/ 136583 h 601986"/>
                  <a:gd name="connsiteX520" fmla="*/ 220922 w 636190"/>
                  <a:gd name="connsiteY520" fmla="*/ 136309 h 601986"/>
                  <a:gd name="connsiteX521" fmla="*/ 220888 w 636190"/>
                  <a:gd name="connsiteY521" fmla="*/ 136076 h 601986"/>
                  <a:gd name="connsiteX522" fmla="*/ 220929 w 636190"/>
                  <a:gd name="connsiteY522" fmla="*/ 136049 h 601986"/>
                  <a:gd name="connsiteX523" fmla="*/ 220861 w 636190"/>
                  <a:gd name="connsiteY523" fmla="*/ 135379 h 601986"/>
                  <a:gd name="connsiteX524" fmla="*/ 220861 w 636190"/>
                  <a:gd name="connsiteY524" fmla="*/ 134736 h 601986"/>
                  <a:gd name="connsiteX525" fmla="*/ 220532 w 636190"/>
                  <a:gd name="connsiteY525" fmla="*/ 133709 h 601986"/>
                  <a:gd name="connsiteX526" fmla="*/ 220423 w 636190"/>
                  <a:gd name="connsiteY526" fmla="*/ 133703 h 601986"/>
                  <a:gd name="connsiteX527" fmla="*/ 220416 w 636190"/>
                  <a:gd name="connsiteY527" fmla="*/ 133491 h 601986"/>
                  <a:gd name="connsiteX528" fmla="*/ 220505 w 636190"/>
                  <a:gd name="connsiteY528" fmla="*/ 133491 h 601986"/>
                  <a:gd name="connsiteX529" fmla="*/ 220683 w 636190"/>
                  <a:gd name="connsiteY529" fmla="*/ 133498 h 601986"/>
                  <a:gd name="connsiteX530" fmla="*/ 220772 w 636190"/>
                  <a:gd name="connsiteY530" fmla="*/ 133614 h 601986"/>
                  <a:gd name="connsiteX531" fmla="*/ 220785 w 636190"/>
                  <a:gd name="connsiteY531" fmla="*/ 133696 h 601986"/>
                  <a:gd name="connsiteX532" fmla="*/ 220881 w 636190"/>
                  <a:gd name="connsiteY532" fmla="*/ 133792 h 601986"/>
                  <a:gd name="connsiteX533" fmla="*/ 221011 w 636190"/>
                  <a:gd name="connsiteY533" fmla="*/ 133833 h 601986"/>
                  <a:gd name="connsiteX534" fmla="*/ 221141 w 636190"/>
                  <a:gd name="connsiteY534" fmla="*/ 133675 h 601986"/>
                  <a:gd name="connsiteX535" fmla="*/ 221319 w 636190"/>
                  <a:gd name="connsiteY535" fmla="*/ 133675 h 601986"/>
                  <a:gd name="connsiteX536" fmla="*/ 221476 w 636190"/>
                  <a:gd name="connsiteY536" fmla="*/ 133867 h 601986"/>
                  <a:gd name="connsiteX537" fmla="*/ 221730 w 636190"/>
                  <a:gd name="connsiteY537" fmla="*/ 133874 h 601986"/>
                  <a:gd name="connsiteX538" fmla="*/ 222003 w 636190"/>
                  <a:gd name="connsiteY538" fmla="*/ 133757 h 601986"/>
                  <a:gd name="connsiteX539" fmla="*/ 222202 w 636190"/>
                  <a:gd name="connsiteY539" fmla="*/ 133785 h 601986"/>
                  <a:gd name="connsiteX540" fmla="*/ 222359 w 636190"/>
                  <a:gd name="connsiteY540" fmla="*/ 133997 h 601986"/>
                  <a:gd name="connsiteX541" fmla="*/ 222503 w 636190"/>
                  <a:gd name="connsiteY541" fmla="*/ 134052 h 601986"/>
                  <a:gd name="connsiteX542" fmla="*/ 222803 w 636190"/>
                  <a:gd name="connsiteY542" fmla="*/ 134024 h 601986"/>
                  <a:gd name="connsiteX543" fmla="*/ 223016 w 636190"/>
                  <a:gd name="connsiteY543" fmla="*/ 134284 h 601986"/>
                  <a:gd name="connsiteX544" fmla="*/ 223125 w 636190"/>
                  <a:gd name="connsiteY544" fmla="*/ 134455 h 601986"/>
                  <a:gd name="connsiteX545" fmla="*/ 223193 w 636190"/>
                  <a:gd name="connsiteY545" fmla="*/ 134517 h 601986"/>
                  <a:gd name="connsiteX546" fmla="*/ 223330 w 636190"/>
                  <a:gd name="connsiteY546" fmla="*/ 134462 h 601986"/>
                  <a:gd name="connsiteX547" fmla="*/ 224151 w 636190"/>
                  <a:gd name="connsiteY547" fmla="*/ 133860 h 601986"/>
                  <a:gd name="connsiteX548" fmla="*/ 224329 w 636190"/>
                  <a:gd name="connsiteY548" fmla="*/ 133860 h 601986"/>
                  <a:gd name="connsiteX549" fmla="*/ 224739 w 636190"/>
                  <a:gd name="connsiteY549" fmla="*/ 134017 h 601986"/>
                  <a:gd name="connsiteX550" fmla="*/ 224863 w 636190"/>
                  <a:gd name="connsiteY550" fmla="*/ 133798 h 601986"/>
                  <a:gd name="connsiteX551" fmla="*/ 224952 w 636190"/>
                  <a:gd name="connsiteY551" fmla="*/ 133723 h 601986"/>
                  <a:gd name="connsiteX552" fmla="*/ 225109 w 636190"/>
                  <a:gd name="connsiteY552" fmla="*/ 133703 h 601986"/>
                  <a:gd name="connsiteX553" fmla="*/ 225471 w 636190"/>
                  <a:gd name="connsiteY553" fmla="*/ 133737 h 601986"/>
                  <a:gd name="connsiteX554" fmla="*/ 226491 w 636190"/>
                  <a:gd name="connsiteY554" fmla="*/ 133573 h 601986"/>
                  <a:gd name="connsiteX555" fmla="*/ 226285 w 636190"/>
                  <a:gd name="connsiteY555" fmla="*/ 133436 h 601986"/>
                  <a:gd name="connsiteX556" fmla="*/ 226203 w 636190"/>
                  <a:gd name="connsiteY556" fmla="*/ 133251 h 601986"/>
                  <a:gd name="connsiteX557" fmla="*/ 226121 w 636190"/>
                  <a:gd name="connsiteY557" fmla="*/ 132984 h 601986"/>
                  <a:gd name="connsiteX558" fmla="*/ 226073 w 636190"/>
                  <a:gd name="connsiteY558" fmla="*/ 132861 h 601986"/>
                  <a:gd name="connsiteX559" fmla="*/ 225964 w 636190"/>
                  <a:gd name="connsiteY559" fmla="*/ 132649 h 601986"/>
                  <a:gd name="connsiteX560" fmla="*/ 226176 w 636190"/>
                  <a:gd name="connsiteY560" fmla="*/ 132314 h 601986"/>
                  <a:gd name="connsiteX561" fmla="*/ 226292 w 636190"/>
                  <a:gd name="connsiteY561" fmla="*/ 132328 h 601986"/>
                  <a:gd name="connsiteX562" fmla="*/ 229870 w 636190"/>
                  <a:gd name="connsiteY562" fmla="*/ 132519 h 601986"/>
                  <a:gd name="connsiteX563" fmla="*/ 231950 w 636190"/>
                  <a:gd name="connsiteY563" fmla="*/ 132594 h 601986"/>
                  <a:gd name="connsiteX564" fmla="*/ 232059 w 636190"/>
                  <a:gd name="connsiteY564" fmla="*/ 132246 h 601986"/>
                  <a:gd name="connsiteX565" fmla="*/ 232599 w 636190"/>
                  <a:gd name="connsiteY565" fmla="*/ 130583 h 601986"/>
                  <a:gd name="connsiteX566" fmla="*/ 232900 w 636190"/>
                  <a:gd name="connsiteY566" fmla="*/ 130570 h 601986"/>
                  <a:gd name="connsiteX567" fmla="*/ 235069 w 636190"/>
                  <a:gd name="connsiteY567" fmla="*/ 130460 h 601986"/>
                  <a:gd name="connsiteX568" fmla="*/ 239433 w 636190"/>
                  <a:gd name="connsiteY568" fmla="*/ 130248 h 601986"/>
                  <a:gd name="connsiteX569" fmla="*/ 239536 w 636190"/>
                  <a:gd name="connsiteY569" fmla="*/ 131000 h 601986"/>
                  <a:gd name="connsiteX570" fmla="*/ 240692 w 636190"/>
                  <a:gd name="connsiteY570" fmla="*/ 130802 h 601986"/>
                  <a:gd name="connsiteX571" fmla="*/ 243401 w 636190"/>
                  <a:gd name="connsiteY571" fmla="*/ 130399 h 601986"/>
                  <a:gd name="connsiteX572" fmla="*/ 244256 w 636190"/>
                  <a:gd name="connsiteY572" fmla="*/ 130227 h 601986"/>
                  <a:gd name="connsiteX573" fmla="*/ 245214 w 636190"/>
                  <a:gd name="connsiteY573" fmla="*/ 130036 h 601986"/>
                  <a:gd name="connsiteX574" fmla="*/ 249414 w 636190"/>
                  <a:gd name="connsiteY574" fmla="*/ 129229 h 601986"/>
                  <a:gd name="connsiteX575" fmla="*/ 249626 w 636190"/>
                  <a:gd name="connsiteY575" fmla="*/ 129188 h 601986"/>
                  <a:gd name="connsiteX576" fmla="*/ 249065 w 636190"/>
                  <a:gd name="connsiteY576" fmla="*/ 126089 h 601986"/>
                  <a:gd name="connsiteX577" fmla="*/ 251158 w 636190"/>
                  <a:gd name="connsiteY577" fmla="*/ 125453 h 601986"/>
                  <a:gd name="connsiteX578" fmla="*/ 251049 w 636190"/>
                  <a:gd name="connsiteY578" fmla="*/ 124844 h 601986"/>
                  <a:gd name="connsiteX579" fmla="*/ 254196 w 636190"/>
                  <a:gd name="connsiteY579" fmla="*/ 123961 h 601986"/>
                  <a:gd name="connsiteX580" fmla="*/ 256132 w 636190"/>
                  <a:gd name="connsiteY580" fmla="*/ 123414 h 601986"/>
                  <a:gd name="connsiteX581" fmla="*/ 256330 w 636190"/>
                  <a:gd name="connsiteY581" fmla="*/ 123366 h 601986"/>
                  <a:gd name="connsiteX582" fmla="*/ 258492 w 636190"/>
                  <a:gd name="connsiteY582" fmla="*/ 122744 h 601986"/>
                  <a:gd name="connsiteX583" fmla="*/ 258546 w 636190"/>
                  <a:gd name="connsiteY583" fmla="*/ 123038 h 601986"/>
                  <a:gd name="connsiteX584" fmla="*/ 260804 w 636190"/>
                  <a:gd name="connsiteY584" fmla="*/ 122949 h 601986"/>
                  <a:gd name="connsiteX585" fmla="*/ 260763 w 636190"/>
                  <a:gd name="connsiteY585" fmla="*/ 121957 h 601986"/>
                  <a:gd name="connsiteX586" fmla="*/ 260462 w 636190"/>
                  <a:gd name="connsiteY586" fmla="*/ 118749 h 601986"/>
                  <a:gd name="connsiteX587" fmla="*/ 260065 w 636190"/>
                  <a:gd name="connsiteY587" fmla="*/ 115513 h 601986"/>
                  <a:gd name="connsiteX588" fmla="*/ 259470 w 636190"/>
                  <a:gd name="connsiteY588" fmla="*/ 111155 h 601986"/>
                  <a:gd name="connsiteX589" fmla="*/ 258533 w 636190"/>
                  <a:gd name="connsiteY589" fmla="*/ 103685 h 601986"/>
                  <a:gd name="connsiteX590" fmla="*/ 258259 w 636190"/>
                  <a:gd name="connsiteY590" fmla="*/ 101729 h 601986"/>
                  <a:gd name="connsiteX591" fmla="*/ 257849 w 636190"/>
                  <a:gd name="connsiteY591" fmla="*/ 99985 h 601986"/>
                  <a:gd name="connsiteX592" fmla="*/ 256487 w 636190"/>
                  <a:gd name="connsiteY592" fmla="*/ 95080 h 601986"/>
                  <a:gd name="connsiteX593" fmla="*/ 252869 w 636190"/>
                  <a:gd name="connsiteY593" fmla="*/ 95791 h 601986"/>
                  <a:gd name="connsiteX594" fmla="*/ 249414 w 636190"/>
                  <a:gd name="connsiteY594" fmla="*/ 96407 h 601986"/>
                  <a:gd name="connsiteX595" fmla="*/ 249394 w 636190"/>
                  <a:gd name="connsiteY595" fmla="*/ 96304 h 601986"/>
                  <a:gd name="connsiteX596" fmla="*/ 248634 w 636190"/>
                  <a:gd name="connsiteY596" fmla="*/ 91967 h 601986"/>
                  <a:gd name="connsiteX597" fmla="*/ 248244 w 636190"/>
                  <a:gd name="connsiteY597" fmla="*/ 89799 h 601986"/>
                  <a:gd name="connsiteX598" fmla="*/ 247054 w 636190"/>
                  <a:gd name="connsiteY598" fmla="*/ 83211 h 601986"/>
                  <a:gd name="connsiteX599" fmla="*/ 247034 w 636190"/>
                  <a:gd name="connsiteY599" fmla="*/ 83081 h 601986"/>
                  <a:gd name="connsiteX600" fmla="*/ 247013 w 636190"/>
                  <a:gd name="connsiteY600" fmla="*/ 82999 h 601986"/>
                  <a:gd name="connsiteX601" fmla="*/ 243545 w 636190"/>
                  <a:gd name="connsiteY601" fmla="*/ 83533 h 601986"/>
                  <a:gd name="connsiteX602" fmla="*/ 243504 w 636190"/>
                  <a:gd name="connsiteY602" fmla="*/ 83533 h 601986"/>
                  <a:gd name="connsiteX603" fmla="*/ 243497 w 636190"/>
                  <a:gd name="connsiteY603" fmla="*/ 83423 h 601986"/>
                  <a:gd name="connsiteX604" fmla="*/ 243305 w 636190"/>
                  <a:gd name="connsiteY604" fmla="*/ 80488 h 601986"/>
                  <a:gd name="connsiteX605" fmla="*/ 243271 w 636190"/>
                  <a:gd name="connsiteY605" fmla="*/ 80235 h 601986"/>
                  <a:gd name="connsiteX606" fmla="*/ 243251 w 636190"/>
                  <a:gd name="connsiteY606" fmla="*/ 79798 h 601986"/>
                  <a:gd name="connsiteX607" fmla="*/ 243230 w 636190"/>
                  <a:gd name="connsiteY607" fmla="*/ 79346 h 601986"/>
                  <a:gd name="connsiteX608" fmla="*/ 243223 w 636190"/>
                  <a:gd name="connsiteY608" fmla="*/ 79141 h 601986"/>
                  <a:gd name="connsiteX609" fmla="*/ 243182 w 636190"/>
                  <a:gd name="connsiteY609" fmla="*/ 78771 h 601986"/>
                  <a:gd name="connsiteX610" fmla="*/ 243155 w 636190"/>
                  <a:gd name="connsiteY610" fmla="*/ 78450 h 601986"/>
                  <a:gd name="connsiteX611" fmla="*/ 243018 w 636190"/>
                  <a:gd name="connsiteY611" fmla="*/ 77232 h 601986"/>
                  <a:gd name="connsiteX612" fmla="*/ 243004 w 636190"/>
                  <a:gd name="connsiteY612" fmla="*/ 76979 h 601986"/>
                  <a:gd name="connsiteX613" fmla="*/ 242902 w 636190"/>
                  <a:gd name="connsiteY613" fmla="*/ 76493 h 601986"/>
                  <a:gd name="connsiteX614" fmla="*/ 242861 w 636190"/>
                  <a:gd name="connsiteY614" fmla="*/ 75980 h 601986"/>
                  <a:gd name="connsiteX615" fmla="*/ 242833 w 636190"/>
                  <a:gd name="connsiteY615" fmla="*/ 75556 h 601986"/>
                  <a:gd name="connsiteX616" fmla="*/ 242792 w 636190"/>
                  <a:gd name="connsiteY616" fmla="*/ 75201 h 601986"/>
                  <a:gd name="connsiteX617" fmla="*/ 242751 w 636190"/>
                  <a:gd name="connsiteY617" fmla="*/ 74927 h 601986"/>
                  <a:gd name="connsiteX618" fmla="*/ 242601 w 636190"/>
                  <a:gd name="connsiteY618" fmla="*/ 74092 h 601986"/>
                  <a:gd name="connsiteX619" fmla="*/ 242519 w 636190"/>
                  <a:gd name="connsiteY619" fmla="*/ 73736 h 601986"/>
                  <a:gd name="connsiteX620" fmla="*/ 242505 w 636190"/>
                  <a:gd name="connsiteY620" fmla="*/ 73374 h 601986"/>
                  <a:gd name="connsiteX621" fmla="*/ 242491 w 636190"/>
                  <a:gd name="connsiteY621" fmla="*/ 73100 h 601986"/>
                  <a:gd name="connsiteX622" fmla="*/ 242477 w 636190"/>
                  <a:gd name="connsiteY622" fmla="*/ 72957 h 601986"/>
                  <a:gd name="connsiteX623" fmla="*/ 242437 w 636190"/>
                  <a:gd name="connsiteY623" fmla="*/ 72676 h 601986"/>
                  <a:gd name="connsiteX624" fmla="*/ 242416 w 636190"/>
                  <a:gd name="connsiteY624" fmla="*/ 72423 h 601986"/>
                  <a:gd name="connsiteX625" fmla="*/ 242361 w 636190"/>
                  <a:gd name="connsiteY625" fmla="*/ 72067 h 601986"/>
                  <a:gd name="connsiteX626" fmla="*/ 242313 w 636190"/>
                  <a:gd name="connsiteY626" fmla="*/ 71794 h 601986"/>
                  <a:gd name="connsiteX627" fmla="*/ 242245 w 636190"/>
                  <a:gd name="connsiteY627" fmla="*/ 71383 h 601986"/>
                  <a:gd name="connsiteX628" fmla="*/ 242190 w 636190"/>
                  <a:gd name="connsiteY628" fmla="*/ 71151 h 601986"/>
                  <a:gd name="connsiteX629" fmla="*/ 242163 w 636190"/>
                  <a:gd name="connsiteY629" fmla="*/ 71069 h 601986"/>
                  <a:gd name="connsiteX630" fmla="*/ 242088 w 636190"/>
                  <a:gd name="connsiteY630" fmla="*/ 70925 h 601986"/>
                  <a:gd name="connsiteX631" fmla="*/ 242040 w 636190"/>
                  <a:gd name="connsiteY631" fmla="*/ 70911 h 601986"/>
                  <a:gd name="connsiteX632" fmla="*/ 241917 w 636190"/>
                  <a:gd name="connsiteY632" fmla="*/ 70959 h 601986"/>
                  <a:gd name="connsiteX633" fmla="*/ 241075 w 636190"/>
                  <a:gd name="connsiteY633" fmla="*/ 71329 h 601986"/>
                  <a:gd name="connsiteX634" fmla="*/ 240692 w 636190"/>
                  <a:gd name="connsiteY634" fmla="*/ 71452 h 601986"/>
                  <a:gd name="connsiteX635" fmla="*/ 240507 w 636190"/>
                  <a:gd name="connsiteY635" fmla="*/ 71513 h 601986"/>
                  <a:gd name="connsiteX636" fmla="*/ 240336 w 636190"/>
                  <a:gd name="connsiteY636" fmla="*/ 71602 h 601986"/>
                  <a:gd name="connsiteX637" fmla="*/ 240022 w 636190"/>
                  <a:gd name="connsiteY637" fmla="*/ 71705 h 601986"/>
                  <a:gd name="connsiteX638" fmla="*/ 239796 w 636190"/>
                  <a:gd name="connsiteY638" fmla="*/ 71794 h 601986"/>
                  <a:gd name="connsiteX639" fmla="*/ 239659 w 636190"/>
                  <a:gd name="connsiteY639" fmla="*/ 71814 h 601986"/>
                  <a:gd name="connsiteX640" fmla="*/ 239502 w 636190"/>
                  <a:gd name="connsiteY640" fmla="*/ 71903 h 601986"/>
                  <a:gd name="connsiteX641" fmla="*/ 239324 w 636190"/>
                  <a:gd name="connsiteY641" fmla="*/ 71937 h 601986"/>
                  <a:gd name="connsiteX642" fmla="*/ 239139 w 636190"/>
                  <a:gd name="connsiteY642" fmla="*/ 71910 h 601986"/>
                  <a:gd name="connsiteX643" fmla="*/ 239091 w 636190"/>
                  <a:gd name="connsiteY643" fmla="*/ 71650 h 601986"/>
                  <a:gd name="connsiteX644" fmla="*/ 239057 w 636190"/>
                  <a:gd name="connsiteY644" fmla="*/ 71151 h 601986"/>
                  <a:gd name="connsiteX645" fmla="*/ 239044 w 636190"/>
                  <a:gd name="connsiteY645" fmla="*/ 70932 h 601986"/>
                  <a:gd name="connsiteX646" fmla="*/ 238968 w 636190"/>
                  <a:gd name="connsiteY646" fmla="*/ 70706 h 601986"/>
                  <a:gd name="connsiteX647" fmla="*/ 238893 w 636190"/>
                  <a:gd name="connsiteY647" fmla="*/ 70474 h 601986"/>
                  <a:gd name="connsiteX648" fmla="*/ 238825 w 636190"/>
                  <a:gd name="connsiteY648" fmla="*/ 70002 h 601986"/>
                  <a:gd name="connsiteX649" fmla="*/ 238783 w 636190"/>
                  <a:gd name="connsiteY649" fmla="*/ 69660 h 601986"/>
                  <a:gd name="connsiteX650" fmla="*/ 238578 w 636190"/>
                  <a:gd name="connsiteY650" fmla="*/ 68927 h 601986"/>
                  <a:gd name="connsiteX651" fmla="*/ 238441 w 636190"/>
                  <a:gd name="connsiteY651" fmla="*/ 68305 h 601986"/>
                  <a:gd name="connsiteX652" fmla="*/ 238264 w 636190"/>
                  <a:gd name="connsiteY652" fmla="*/ 67552 h 601986"/>
                  <a:gd name="connsiteX653" fmla="*/ 238216 w 636190"/>
                  <a:gd name="connsiteY653" fmla="*/ 67251 h 601986"/>
                  <a:gd name="connsiteX654" fmla="*/ 238113 w 636190"/>
                  <a:gd name="connsiteY654" fmla="*/ 66855 h 601986"/>
                  <a:gd name="connsiteX655" fmla="*/ 238058 w 636190"/>
                  <a:gd name="connsiteY655" fmla="*/ 66574 h 601986"/>
                  <a:gd name="connsiteX656" fmla="*/ 237744 w 636190"/>
                  <a:gd name="connsiteY656" fmla="*/ 66082 h 601986"/>
                  <a:gd name="connsiteX657" fmla="*/ 237381 w 636190"/>
                  <a:gd name="connsiteY657" fmla="*/ 65220 h 601986"/>
                  <a:gd name="connsiteX658" fmla="*/ 237299 w 636190"/>
                  <a:gd name="connsiteY658" fmla="*/ 64973 h 601986"/>
                  <a:gd name="connsiteX659" fmla="*/ 237183 w 636190"/>
                  <a:gd name="connsiteY659" fmla="*/ 64549 h 601986"/>
                  <a:gd name="connsiteX660" fmla="*/ 237107 w 636190"/>
                  <a:gd name="connsiteY660" fmla="*/ 64337 h 601986"/>
                  <a:gd name="connsiteX661" fmla="*/ 237087 w 636190"/>
                  <a:gd name="connsiteY661" fmla="*/ 64242 h 601986"/>
                  <a:gd name="connsiteX662" fmla="*/ 239132 w 636190"/>
                  <a:gd name="connsiteY662" fmla="*/ 63619 h 601986"/>
                  <a:gd name="connsiteX663" fmla="*/ 239645 w 636190"/>
                  <a:gd name="connsiteY663" fmla="*/ 63434 h 601986"/>
                  <a:gd name="connsiteX664" fmla="*/ 239864 w 636190"/>
                  <a:gd name="connsiteY664" fmla="*/ 63359 h 601986"/>
                  <a:gd name="connsiteX665" fmla="*/ 240056 w 636190"/>
                  <a:gd name="connsiteY665" fmla="*/ 63284 h 601986"/>
                  <a:gd name="connsiteX666" fmla="*/ 240343 w 636190"/>
                  <a:gd name="connsiteY666" fmla="*/ 63140 h 601986"/>
                  <a:gd name="connsiteX667" fmla="*/ 240391 w 636190"/>
                  <a:gd name="connsiteY667" fmla="*/ 63058 h 601986"/>
                  <a:gd name="connsiteX668" fmla="*/ 240384 w 636190"/>
                  <a:gd name="connsiteY668" fmla="*/ 63024 h 601986"/>
                  <a:gd name="connsiteX669" fmla="*/ 240220 w 636190"/>
                  <a:gd name="connsiteY669" fmla="*/ 62737 h 601986"/>
                  <a:gd name="connsiteX670" fmla="*/ 240104 w 636190"/>
                  <a:gd name="connsiteY670" fmla="*/ 62518 h 601986"/>
                  <a:gd name="connsiteX671" fmla="*/ 240028 w 636190"/>
                  <a:gd name="connsiteY671" fmla="*/ 62326 h 601986"/>
                  <a:gd name="connsiteX672" fmla="*/ 239981 w 636190"/>
                  <a:gd name="connsiteY672" fmla="*/ 62176 h 601986"/>
                  <a:gd name="connsiteX673" fmla="*/ 239488 w 636190"/>
                  <a:gd name="connsiteY673" fmla="*/ 60301 h 601986"/>
                  <a:gd name="connsiteX674" fmla="*/ 239413 w 636190"/>
                  <a:gd name="connsiteY674" fmla="*/ 59952 h 601986"/>
                  <a:gd name="connsiteX675" fmla="*/ 239365 w 636190"/>
                  <a:gd name="connsiteY675" fmla="*/ 59740 h 601986"/>
                  <a:gd name="connsiteX676" fmla="*/ 239317 w 636190"/>
                  <a:gd name="connsiteY676" fmla="*/ 59556 h 601986"/>
                  <a:gd name="connsiteX677" fmla="*/ 239255 w 636190"/>
                  <a:gd name="connsiteY677" fmla="*/ 59350 h 601986"/>
                  <a:gd name="connsiteX678" fmla="*/ 239132 w 636190"/>
                  <a:gd name="connsiteY678" fmla="*/ 58995 h 601986"/>
                  <a:gd name="connsiteX679" fmla="*/ 239030 w 636190"/>
                  <a:gd name="connsiteY679" fmla="*/ 58646 h 601986"/>
                  <a:gd name="connsiteX680" fmla="*/ 238982 w 636190"/>
                  <a:gd name="connsiteY680" fmla="*/ 58427 h 601986"/>
                  <a:gd name="connsiteX681" fmla="*/ 238968 w 636190"/>
                  <a:gd name="connsiteY681" fmla="*/ 58222 h 601986"/>
                  <a:gd name="connsiteX682" fmla="*/ 238934 w 636190"/>
                  <a:gd name="connsiteY682" fmla="*/ 57907 h 601986"/>
                  <a:gd name="connsiteX683" fmla="*/ 238886 w 636190"/>
                  <a:gd name="connsiteY683" fmla="*/ 57613 h 601986"/>
                  <a:gd name="connsiteX684" fmla="*/ 238866 w 636190"/>
                  <a:gd name="connsiteY684" fmla="*/ 57387 h 601986"/>
                  <a:gd name="connsiteX685" fmla="*/ 238831 w 636190"/>
                  <a:gd name="connsiteY685" fmla="*/ 57059 h 601986"/>
                  <a:gd name="connsiteX686" fmla="*/ 238770 w 636190"/>
                  <a:gd name="connsiteY686" fmla="*/ 56812 h 601986"/>
                  <a:gd name="connsiteX687" fmla="*/ 238736 w 636190"/>
                  <a:gd name="connsiteY687" fmla="*/ 56580 h 601986"/>
                  <a:gd name="connsiteX688" fmla="*/ 238715 w 636190"/>
                  <a:gd name="connsiteY688" fmla="*/ 56471 h 601986"/>
                  <a:gd name="connsiteX689" fmla="*/ 238729 w 636190"/>
                  <a:gd name="connsiteY689" fmla="*/ 56361 h 601986"/>
                  <a:gd name="connsiteX690" fmla="*/ 238838 w 636190"/>
                  <a:gd name="connsiteY690" fmla="*/ 56300 h 601986"/>
                  <a:gd name="connsiteX691" fmla="*/ 239433 w 636190"/>
                  <a:gd name="connsiteY691" fmla="*/ 56169 h 601986"/>
                  <a:gd name="connsiteX692" fmla="*/ 239420 w 636190"/>
                  <a:gd name="connsiteY692" fmla="*/ 56122 h 601986"/>
                  <a:gd name="connsiteX693" fmla="*/ 239474 w 636190"/>
                  <a:gd name="connsiteY693" fmla="*/ 56108 h 601986"/>
                  <a:gd name="connsiteX694" fmla="*/ 239433 w 636190"/>
                  <a:gd name="connsiteY694" fmla="*/ 55889 h 601986"/>
                  <a:gd name="connsiteX695" fmla="*/ 239563 w 636190"/>
                  <a:gd name="connsiteY695" fmla="*/ 55971 h 601986"/>
                  <a:gd name="connsiteX696" fmla="*/ 242101 w 636190"/>
                  <a:gd name="connsiteY696" fmla="*/ 55342 h 601986"/>
                  <a:gd name="connsiteX697" fmla="*/ 243517 w 636190"/>
                  <a:gd name="connsiteY697" fmla="*/ 54966 h 601986"/>
                  <a:gd name="connsiteX698" fmla="*/ 244632 w 636190"/>
                  <a:gd name="connsiteY698" fmla="*/ 54664 h 601986"/>
                  <a:gd name="connsiteX699" fmla="*/ 246178 w 636190"/>
                  <a:gd name="connsiteY699" fmla="*/ 53987 h 601986"/>
                  <a:gd name="connsiteX700" fmla="*/ 248935 w 636190"/>
                  <a:gd name="connsiteY700" fmla="*/ 52749 h 601986"/>
                  <a:gd name="connsiteX701" fmla="*/ 249763 w 636190"/>
                  <a:gd name="connsiteY701" fmla="*/ 52380 h 601986"/>
                  <a:gd name="connsiteX702" fmla="*/ 250235 w 636190"/>
                  <a:gd name="connsiteY702" fmla="*/ 52168 h 601986"/>
                  <a:gd name="connsiteX703" fmla="*/ 251453 w 636190"/>
                  <a:gd name="connsiteY703" fmla="*/ 51607 h 601986"/>
                  <a:gd name="connsiteX704" fmla="*/ 252294 w 636190"/>
                  <a:gd name="connsiteY704" fmla="*/ 51224 h 601986"/>
                  <a:gd name="connsiteX705" fmla="*/ 253984 w 636190"/>
                  <a:gd name="connsiteY705" fmla="*/ 50464 h 601986"/>
                  <a:gd name="connsiteX706" fmla="*/ 254305 w 636190"/>
                  <a:gd name="connsiteY706" fmla="*/ 50321 h 601986"/>
                  <a:gd name="connsiteX707" fmla="*/ 254688 w 636190"/>
                  <a:gd name="connsiteY707" fmla="*/ 50150 h 601986"/>
                  <a:gd name="connsiteX708" fmla="*/ 255064 w 636190"/>
                  <a:gd name="connsiteY708" fmla="*/ 49979 h 601986"/>
                  <a:gd name="connsiteX709" fmla="*/ 257165 w 636190"/>
                  <a:gd name="connsiteY709" fmla="*/ 49035 h 601986"/>
                  <a:gd name="connsiteX710" fmla="*/ 258594 w 636190"/>
                  <a:gd name="connsiteY710" fmla="*/ 48323 h 601986"/>
                  <a:gd name="connsiteX711" fmla="*/ 259935 w 636190"/>
                  <a:gd name="connsiteY711" fmla="*/ 47728 h 601986"/>
                  <a:gd name="connsiteX712" fmla="*/ 261399 w 636190"/>
                  <a:gd name="connsiteY712" fmla="*/ 47194 h 601986"/>
                  <a:gd name="connsiteX713" fmla="*/ 262001 w 636190"/>
                  <a:gd name="connsiteY713" fmla="*/ 46921 h 601986"/>
                  <a:gd name="connsiteX714" fmla="*/ 262562 w 636190"/>
                  <a:gd name="connsiteY714" fmla="*/ 46668 h 601986"/>
                  <a:gd name="connsiteX715" fmla="*/ 263397 w 636190"/>
                  <a:gd name="connsiteY715" fmla="*/ 46291 h 601986"/>
                  <a:gd name="connsiteX716" fmla="*/ 264204 w 636190"/>
                  <a:gd name="connsiteY716" fmla="*/ 45963 h 601986"/>
                  <a:gd name="connsiteX717" fmla="*/ 265367 w 636190"/>
                  <a:gd name="connsiteY717" fmla="*/ 45471 h 601986"/>
                  <a:gd name="connsiteX718" fmla="*/ 266249 w 636190"/>
                  <a:gd name="connsiteY718" fmla="*/ 45101 h 601986"/>
                  <a:gd name="connsiteX719" fmla="*/ 266988 w 636190"/>
                  <a:gd name="connsiteY719" fmla="*/ 44793 h 601986"/>
                  <a:gd name="connsiteX720" fmla="*/ 267241 w 636190"/>
                  <a:gd name="connsiteY720" fmla="*/ 44691 h 601986"/>
                  <a:gd name="connsiteX721" fmla="*/ 267262 w 636190"/>
                  <a:gd name="connsiteY721" fmla="*/ 44786 h 601986"/>
                  <a:gd name="connsiteX722" fmla="*/ 267357 w 636190"/>
                  <a:gd name="connsiteY722" fmla="*/ 44752 h 601986"/>
                  <a:gd name="connsiteX723" fmla="*/ 268041 w 636190"/>
                  <a:gd name="connsiteY723" fmla="*/ 48460 h 601986"/>
                  <a:gd name="connsiteX724" fmla="*/ 268390 w 636190"/>
                  <a:gd name="connsiteY724" fmla="*/ 50382 h 601986"/>
                  <a:gd name="connsiteX725" fmla="*/ 268767 w 636190"/>
                  <a:gd name="connsiteY725" fmla="*/ 52359 h 601986"/>
                  <a:gd name="connsiteX726" fmla="*/ 269375 w 636190"/>
                  <a:gd name="connsiteY726" fmla="*/ 57421 h 601986"/>
                  <a:gd name="connsiteX727" fmla="*/ 269724 w 636190"/>
                  <a:gd name="connsiteY727" fmla="*/ 60171 h 601986"/>
                  <a:gd name="connsiteX728" fmla="*/ 270100 w 636190"/>
                  <a:gd name="connsiteY728" fmla="*/ 63133 h 601986"/>
                  <a:gd name="connsiteX729" fmla="*/ 270128 w 636190"/>
                  <a:gd name="connsiteY729" fmla="*/ 63325 h 601986"/>
                  <a:gd name="connsiteX730" fmla="*/ 270148 w 636190"/>
                  <a:gd name="connsiteY730" fmla="*/ 63475 h 601986"/>
                  <a:gd name="connsiteX731" fmla="*/ 270559 w 636190"/>
                  <a:gd name="connsiteY731" fmla="*/ 66732 h 601986"/>
                  <a:gd name="connsiteX732" fmla="*/ 270887 w 636190"/>
                  <a:gd name="connsiteY732" fmla="*/ 70248 h 601986"/>
                  <a:gd name="connsiteX733" fmla="*/ 271209 w 636190"/>
                  <a:gd name="connsiteY733" fmla="*/ 73230 h 601986"/>
                  <a:gd name="connsiteX734" fmla="*/ 272317 w 636190"/>
                  <a:gd name="connsiteY734" fmla="*/ 73531 h 601986"/>
                  <a:gd name="connsiteX735" fmla="*/ 272700 w 636190"/>
                  <a:gd name="connsiteY735" fmla="*/ 73593 h 601986"/>
                  <a:gd name="connsiteX736" fmla="*/ 273411 w 636190"/>
                  <a:gd name="connsiteY736" fmla="*/ 73388 h 601986"/>
                  <a:gd name="connsiteX737" fmla="*/ 274780 w 636190"/>
                  <a:gd name="connsiteY737" fmla="*/ 73066 h 601986"/>
                  <a:gd name="connsiteX738" fmla="*/ 275094 w 636190"/>
                  <a:gd name="connsiteY738" fmla="*/ 72792 h 601986"/>
                  <a:gd name="connsiteX739" fmla="*/ 276045 w 636190"/>
                  <a:gd name="connsiteY739" fmla="*/ 72635 h 601986"/>
                  <a:gd name="connsiteX740" fmla="*/ 277133 w 636190"/>
                  <a:gd name="connsiteY740" fmla="*/ 72430 h 601986"/>
                  <a:gd name="connsiteX741" fmla="*/ 277824 w 636190"/>
                  <a:gd name="connsiteY741" fmla="*/ 72020 h 601986"/>
                  <a:gd name="connsiteX742" fmla="*/ 278398 w 636190"/>
                  <a:gd name="connsiteY742" fmla="*/ 71329 h 601986"/>
                  <a:gd name="connsiteX743" fmla="*/ 279821 w 636190"/>
                  <a:gd name="connsiteY743" fmla="*/ 69831 h 601986"/>
                  <a:gd name="connsiteX744" fmla="*/ 281928 w 636190"/>
                  <a:gd name="connsiteY744" fmla="*/ 69037 h 601986"/>
                  <a:gd name="connsiteX745" fmla="*/ 283187 w 636190"/>
                  <a:gd name="connsiteY745" fmla="*/ 68709 h 601986"/>
                  <a:gd name="connsiteX746" fmla="*/ 284630 w 636190"/>
                  <a:gd name="connsiteY746" fmla="*/ 69105 h 601986"/>
                  <a:gd name="connsiteX747" fmla="*/ 286361 w 636190"/>
                  <a:gd name="connsiteY747" fmla="*/ 69133 h 601986"/>
                  <a:gd name="connsiteX748" fmla="*/ 289569 w 636190"/>
                  <a:gd name="connsiteY748" fmla="*/ 68059 h 601986"/>
                  <a:gd name="connsiteX749" fmla="*/ 292696 w 636190"/>
                  <a:gd name="connsiteY749" fmla="*/ 68072 h 601986"/>
                  <a:gd name="connsiteX750" fmla="*/ 292860 w 636190"/>
                  <a:gd name="connsiteY750" fmla="*/ 68627 h 601986"/>
                  <a:gd name="connsiteX751" fmla="*/ 294659 w 636190"/>
                  <a:gd name="connsiteY751" fmla="*/ 68585 h 601986"/>
                  <a:gd name="connsiteX752" fmla="*/ 296266 w 636190"/>
                  <a:gd name="connsiteY752" fmla="*/ 68592 h 601986"/>
                  <a:gd name="connsiteX753" fmla="*/ 299338 w 636190"/>
                  <a:gd name="connsiteY753" fmla="*/ 68709 h 601986"/>
                  <a:gd name="connsiteX754" fmla="*/ 302225 w 636190"/>
                  <a:gd name="connsiteY754" fmla="*/ 68838 h 601986"/>
                  <a:gd name="connsiteX755" fmla="*/ 302635 w 636190"/>
                  <a:gd name="connsiteY755" fmla="*/ 68832 h 601986"/>
                  <a:gd name="connsiteX756" fmla="*/ 303128 w 636190"/>
                  <a:gd name="connsiteY756" fmla="*/ 68175 h 601986"/>
                  <a:gd name="connsiteX757" fmla="*/ 303545 w 636190"/>
                  <a:gd name="connsiteY757" fmla="*/ 67313 h 601986"/>
                  <a:gd name="connsiteX758" fmla="*/ 303620 w 636190"/>
                  <a:gd name="connsiteY758" fmla="*/ 67176 h 601986"/>
                  <a:gd name="connsiteX759" fmla="*/ 303695 w 636190"/>
                  <a:gd name="connsiteY759" fmla="*/ 67183 h 601986"/>
                  <a:gd name="connsiteX760" fmla="*/ 303648 w 636190"/>
                  <a:gd name="connsiteY760" fmla="*/ 67204 h 601986"/>
                  <a:gd name="connsiteX761" fmla="*/ 303634 w 636190"/>
                  <a:gd name="connsiteY761" fmla="*/ 67224 h 601986"/>
                  <a:gd name="connsiteX762" fmla="*/ 303607 w 636190"/>
                  <a:gd name="connsiteY762" fmla="*/ 67258 h 601986"/>
                  <a:gd name="connsiteX763" fmla="*/ 303607 w 636190"/>
                  <a:gd name="connsiteY763" fmla="*/ 67340 h 601986"/>
                  <a:gd name="connsiteX764" fmla="*/ 303798 w 636190"/>
                  <a:gd name="connsiteY764" fmla="*/ 67313 h 601986"/>
                  <a:gd name="connsiteX765" fmla="*/ 304277 w 636190"/>
                  <a:gd name="connsiteY765" fmla="*/ 67053 h 601986"/>
                  <a:gd name="connsiteX766" fmla="*/ 305112 w 636190"/>
                  <a:gd name="connsiteY766" fmla="*/ 66896 h 601986"/>
                  <a:gd name="connsiteX767" fmla="*/ 306172 w 636190"/>
                  <a:gd name="connsiteY767" fmla="*/ 66773 h 601986"/>
                  <a:gd name="connsiteX768" fmla="*/ 306918 w 636190"/>
                  <a:gd name="connsiteY768" fmla="*/ 66656 h 601986"/>
                  <a:gd name="connsiteX769" fmla="*/ 306883 w 636190"/>
                  <a:gd name="connsiteY769" fmla="*/ 67108 h 601986"/>
                  <a:gd name="connsiteX770" fmla="*/ 307355 w 636190"/>
                  <a:gd name="connsiteY770" fmla="*/ 67669 h 601986"/>
                  <a:gd name="connsiteX771" fmla="*/ 307807 w 636190"/>
                  <a:gd name="connsiteY771" fmla="*/ 68565 h 601986"/>
                  <a:gd name="connsiteX772" fmla="*/ 308053 w 636190"/>
                  <a:gd name="connsiteY772" fmla="*/ 69393 h 601986"/>
                  <a:gd name="connsiteX773" fmla="*/ 308101 w 636190"/>
                  <a:gd name="connsiteY773" fmla="*/ 69516 h 601986"/>
                  <a:gd name="connsiteX774" fmla="*/ 308593 w 636190"/>
                  <a:gd name="connsiteY774" fmla="*/ 69824 h 601986"/>
                  <a:gd name="connsiteX775" fmla="*/ 308860 w 636190"/>
                  <a:gd name="connsiteY775" fmla="*/ 69933 h 601986"/>
                  <a:gd name="connsiteX776" fmla="*/ 309278 w 636190"/>
                  <a:gd name="connsiteY776" fmla="*/ 69954 h 601986"/>
                  <a:gd name="connsiteX777" fmla="*/ 310379 w 636190"/>
                  <a:gd name="connsiteY777" fmla="*/ 70159 h 601986"/>
                  <a:gd name="connsiteX778" fmla="*/ 312199 w 636190"/>
                  <a:gd name="connsiteY778" fmla="*/ 70487 h 601986"/>
                  <a:gd name="connsiteX779" fmla="*/ 313977 w 636190"/>
                  <a:gd name="connsiteY779" fmla="*/ 70761 h 601986"/>
                  <a:gd name="connsiteX780" fmla="*/ 314641 w 636190"/>
                  <a:gd name="connsiteY780" fmla="*/ 70870 h 601986"/>
                  <a:gd name="connsiteX781" fmla="*/ 315338 w 636190"/>
                  <a:gd name="connsiteY781" fmla="*/ 71014 h 601986"/>
                  <a:gd name="connsiteX782" fmla="*/ 315858 w 636190"/>
                  <a:gd name="connsiteY782" fmla="*/ 71069 h 601986"/>
                  <a:gd name="connsiteX783" fmla="*/ 316043 w 636190"/>
                  <a:gd name="connsiteY783" fmla="*/ 71192 h 601986"/>
                  <a:gd name="connsiteX784" fmla="*/ 316125 w 636190"/>
                  <a:gd name="connsiteY784" fmla="*/ 71383 h 601986"/>
                  <a:gd name="connsiteX785" fmla="*/ 316139 w 636190"/>
                  <a:gd name="connsiteY785" fmla="*/ 71465 h 601986"/>
                  <a:gd name="connsiteX786" fmla="*/ 316166 w 636190"/>
                  <a:gd name="connsiteY786" fmla="*/ 71520 h 601986"/>
                  <a:gd name="connsiteX787" fmla="*/ 316529 w 636190"/>
                  <a:gd name="connsiteY787" fmla="*/ 71336 h 601986"/>
                  <a:gd name="connsiteX788" fmla="*/ 316686 w 636190"/>
                  <a:gd name="connsiteY788" fmla="*/ 71294 h 601986"/>
                  <a:gd name="connsiteX789" fmla="*/ 316802 w 636190"/>
                  <a:gd name="connsiteY789" fmla="*/ 71281 h 601986"/>
                  <a:gd name="connsiteX790" fmla="*/ 316919 w 636190"/>
                  <a:gd name="connsiteY790" fmla="*/ 71294 h 601986"/>
                  <a:gd name="connsiteX791" fmla="*/ 317076 w 636190"/>
                  <a:gd name="connsiteY791" fmla="*/ 71301 h 601986"/>
                  <a:gd name="connsiteX792" fmla="*/ 317452 w 636190"/>
                  <a:gd name="connsiteY792" fmla="*/ 71397 h 601986"/>
                  <a:gd name="connsiteX793" fmla="*/ 317548 w 636190"/>
                  <a:gd name="connsiteY793" fmla="*/ 71418 h 601986"/>
                  <a:gd name="connsiteX794" fmla="*/ 317623 w 636190"/>
                  <a:gd name="connsiteY794" fmla="*/ 71424 h 601986"/>
                  <a:gd name="connsiteX795" fmla="*/ 317712 w 636190"/>
                  <a:gd name="connsiteY795" fmla="*/ 71424 h 601986"/>
                  <a:gd name="connsiteX796" fmla="*/ 317869 w 636190"/>
                  <a:gd name="connsiteY796" fmla="*/ 71376 h 601986"/>
                  <a:gd name="connsiteX797" fmla="*/ 317986 w 636190"/>
                  <a:gd name="connsiteY797" fmla="*/ 71281 h 601986"/>
                  <a:gd name="connsiteX798" fmla="*/ 318123 w 636190"/>
                  <a:gd name="connsiteY798" fmla="*/ 71034 h 601986"/>
                  <a:gd name="connsiteX799" fmla="*/ 318143 w 636190"/>
                  <a:gd name="connsiteY799" fmla="*/ 71014 h 601986"/>
                  <a:gd name="connsiteX800" fmla="*/ 318177 w 636190"/>
                  <a:gd name="connsiteY800" fmla="*/ 70946 h 601986"/>
                  <a:gd name="connsiteX801" fmla="*/ 318225 w 636190"/>
                  <a:gd name="connsiteY801" fmla="*/ 70877 h 601986"/>
                  <a:gd name="connsiteX802" fmla="*/ 318280 w 636190"/>
                  <a:gd name="connsiteY802" fmla="*/ 70809 h 601986"/>
                  <a:gd name="connsiteX803" fmla="*/ 318328 w 636190"/>
                  <a:gd name="connsiteY803" fmla="*/ 70754 h 601986"/>
                  <a:gd name="connsiteX804" fmla="*/ 318383 w 636190"/>
                  <a:gd name="connsiteY804" fmla="*/ 70706 h 601986"/>
                  <a:gd name="connsiteX805" fmla="*/ 318506 w 636190"/>
                  <a:gd name="connsiteY805" fmla="*/ 70617 h 601986"/>
                  <a:gd name="connsiteX806" fmla="*/ 318622 w 636190"/>
                  <a:gd name="connsiteY806" fmla="*/ 70556 h 601986"/>
                  <a:gd name="connsiteX807" fmla="*/ 318998 w 636190"/>
                  <a:gd name="connsiteY807" fmla="*/ 70426 h 601986"/>
                  <a:gd name="connsiteX808" fmla="*/ 319039 w 636190"/>
                  <a:gd name="connsiteY808" fmla="*/ 70426 h 601986"/>
                  <a:gd name="connsiteX809" fmla="*/ 319080 w 636190"/>
                  <a:gd name="connsiteY809" fmla="*/ 70419 h 601986"/>
                  <a:gd name="connsiteX810" fmla="*/ 319115 w 636190"/>
                  <a:gd name="connsiteY810" fmla="*/ 70405 h 601986"/>
                  <a:gd name="connsiteX811" fmla="*/ 319149 w 636190"/>
                  <a:gd name="connsiteY811" fmla="*/ 70385 h 601986"/>
                  <a:gd name="connsiteX812" fmla="*/ 319176 w 636190"/>
                  <a:gd name="connsiteY812" fmla="*/ 70364 h 601986"/>
                  <a:gd name="connsiteX813" fmla="*/ 319203 w 636190"/>
                  <a:gd name="connsiteY813" fmla="*/ 70343 h 601986"/>
                  <a:gd name="connsiteX814" fmla="*/ 319258 w 636190"/>
                  <a:gd name="connsiteY814" fmla="*/ 70289 h 601986"/>
                  <a:gd name="connsiteX815" fmla="*/ 319272 w 636190"/>
                  <a:gd name="connsiteY815" fmla="*/ 70268 h 601986"/>
                  <a:gd name="connsiteX816" fmla="*/ 319292 w 636190"/>
                  <a:gd name="connsiteY816" fmla="*/ 70234 h 601986"/>
                  <a:gd name="connsiteX817" fmla="*/ 319313 w 636190"/>
                  <a:gd name="connsiteY817" fmla="*/ 70193 h 601986"/>
                  <a:gd name="connsiteX818" fmla="*/ 319327 w 636190"/>
                  <a:gd name="connsiteY818" fmla="*/ 70152 h 601986"/>
                  <a:gd name="connsiteX819" fmla="*/ 319340 w 636190"/>
                  <a:gd name="connsiteY819" fmla="*/ 70111 h 601986"/>
                  <a:gd name="connsiteX820" fmla="*/ 319354 w 636190"/>
                  <a:gd name="connsiteY820" fmla="*/ 70070 h 601986"/>
                  <a:gd name="connsiteX821" fmla="*/ 319361 w 636190"/>
                  <a:gd name="connsiteY821" fmla="*/ 70008 h 601986"/>
                  <a:gd name="connsiteX822" fmla="*/ 319354 w 636190"/>
                  <a:gd name="connsiteY822" fmla="*/ 69735 h 601986"/>
                  <a:gd name="connsiteX823" fmla="*/ 319354 w 636190"/>
                  <a:gd name="connsiteY823" fmla="*/ 69714 h 601986"/>
                  <a:gd name="connsiteX824" fmla="*/ 319368 w 636190"/>
                  <a:gd name="connsiteY824" fmla="*/ 69694 h 601986"/>
                  <a:gd name="connsiteX825" fmla="*/ 319381 w 636190"/>
                  <a:gd name="connsiteY825" fmla="*/ 69687 h 601986"/>
                  <a:gd name="connsiteX826" fmla="*/ 319416 w 636190"/>
                  <a:gd name="connsiteY826" fmla="*/ 69673 h 601986"/>
                  <a:gd name="connsiteX827" fmla="*/ 319436 w 636190"/>
                  <a:gd name="connsiteY827" fmla="*/ 69666 h 601986"/>
                  <a:gd name="connsiteX828" fmla="*/ 319498 w 636190"/>
                  <a:gd name="connsiteY828" fmla="*/ 69660 h 601986"/>
                  <a:gd name="connsiteX829" fmla="*/ 319525 w 636190"/>
                  <a:gd name="connsiteY829" fmla="*/ 69666 h 601986"/>
                  <a:gd name="connsiteX830" fmla="*/ 319552 w 636190"/>
                  <a:gd name="connsiteY830" fmla="*/ 69680 h 601986"/>
                  <a:gd name="connsiteX831" fmla="*/ 319587 w 636190"/>
                  <a:gd name="connsiteY831" fmla="*/ 69694 h 601986"/>
                  <a:gd name="connsiteX832" fmla="*/ 319648 w 636190"/>
                  <a:gd name="connsiteY832" fmla="*/ 69728 h 601986"/>
                  <a:gd name="connsiteX833" fmla="*/ 319710 w 636190"/>
                  <a:gd name="connsiteY833" fmla="*/ 69769 h 601986"/>
                  <a:gd name="connsiteX834" fmla="*/ 319792 w 636190"/>
                  <a:gd name="connsiteY834" fmla="*/ 69810 h 601986"/>
                  <a:gd name="connsiteX835" fmla="*/ 319894 w 636190"/>
                  <a:gd name="connsiteY835" fmla="*/ 69851 h 601986"/>
                  <a:gd name="connsiteX836" fmla="*/ 319949 w 636190"/>
                  <a:gd name="connsiteY836" fmla="*/ 69858 h 601986"/>
                  <a:gd name="connsiteX837" fmla="*/ 320011 w 636190"/>
                  <a:gd name="connsiteY837" fmla="*/ 69858 h 601986"/>
                  <a:gd name="connsiteX838" fmla="*/ 320079 w 636190"/>
                  <a:gd name="connsiteY838" fmla="*/ 69851 h 601986"/>
                  <a:gd name="connsiteX839" fmla="*/ 320113 w 636190"/>
                  <a:gd name="connsiteY839" fmla="*/ 69824 h 601986"/>
                  <a:gd name="connsiteX840" fmla="*/ 320148 w 636190"/>
                  <a:gd name="connsiteY840" fmla="*/ 69783 h 601986"/>
                  <a:gd name="connsiteX841" fmla="*/ 320209 w 636190"/>
                  <a:gd name="connsiteY841" fmla="*/ 69687 h 601986"/>
                  <a:gd name="connsiteX842" fmla="*/ 320236 w 636190"/>
                  <a:gd name="connsiteY842" fmla="*/ 69639 h 601986"/>
                  <a:gd name="connsiteX843" fmla="*/ 320250 w 636190"/>
                  <a:gd name="connsiteY843" fmla="*/ 69591 h 601986"/>
                  <a:gd name="connsiteX844" fmla="*/ 320271 w 636190"/>
                  <a:gd name="connsiteY844" fmla="*/ 69529 h 601986"/>
                  <a:gd name="connsiteX845" fmla="*/ 320305 w 636190"/>
                  <a:gd name="connsiteY845" fmla="*/ 69454 h 601986"/>
                  <a:gd name="connsiteX846" fmla="*/ 320353 w 636190"/>
                  <a:gd name="connsiteY846" fmla="*/ 69365 h 601986"/>
                  <a:gd name="connsiteX847" fmla="*/ 320435 w 636190"/>
                  <a:gd name="connsiteY847" fmla="*/ 69256 h 601986"/>
                  <a:gd name="connsiteX848" fmla="*/ 320462 w 636190"/>
                  <a:gd name="connsiteY848" fmla="*/ 69222 h 601986"/>
                  <a:gd name="connsiteX849" fmla="*/ 320489 w 636190"/>
                  <a:gd name="connsiteY849" fmla="*/ 69188 h 601986"/>
                  <a:gd name="connsiteX850" fmla="*/ 320524 w 636190"/>
                  <a:gd name="connsiteY850" fmla="*/ 69160 h 601986"/>
                  <a:gd name="connsiteX851" fmla="*/ 320551 w 636190"/>
                  <a:gd name="connsiteY851" fmla="*/ 69146 h 601986"/>
                  <a:gd name="connsiteX852" fmla="*/ 320599 w 636190"/>
                  <a:gd name="connsiteY852" fmla="*/ 69126 h 601986"/>
                  <a:gd name="connsiteX853" fmla="*/ 320647 w 636190"/>
                  <a:gd name="connsiteY853" fmla="*/ 69112 h 601986"/>
                  <a:gd name="connsiteX854" fmla="*/ 320688 w 636190"/>
                  <a:gd name="connsiteY854" fmla="*/ 69112 h 601986"/>
                  <a:gd name="connsiteX855" fmla="*/ 320750 w 636190"/>
                  <a:gd name="connsiteY855" fmla="*/ 69105 h 601986"/>
                  <a:gd name="connsiteX856" fmla="*/ 320825 w 636190"/>
                  <a:gd name="connsiteY856" fmla="*/ 69105 h 601986"/>
                  <a:gd name="connsiteX857" fmla="*/ 320879 w 636190"/>
                  <a:gd name="connsiteY857" fmla="*/ 69112 h 601986"/>
                  <a:gd name="connsiteX858" fmla="*/ 320927 w 636190"/>
                  <a:gd name="connsiteY858" fmla="*/ 69119 h 601986"/>
                  <a:gd name="connsiteX859" fmla="*/ 320975 w 636190"/>
                  <a:gd name="connsiteY859" fmla="*/ 69126 h 601986"/>
                  <a:gd name="connsiteX860" fmla="*/ 321023 w 636190"/>
                  <a:gd name="connsiteY860" fmla="*/ 69140 h 601986"/>
                  <a:gd name="connsiteX861" fmla="*/ 321331 w 636190"/>
                  <a:gd name="connsiteY861" fmla="*/ 69235 h 601986"/>
                  <a:gd name="connsiteX862" fmla="*/ 321393 w 636190"/>
                  <a:gd name="connsiteY862" fmla="*/ 69249 h 601986"/>
                  <a:gd name="connsiteX863" fmla="*/ 321440 w 636190"/>
                  <a:gd name="connsiteY863" fmla="*/ 69256 h 601986"/>
                  <a:gd name="connsiteX864" fmla="*/ 321488 w 636190"/>
                  <a:gd name="connsiteY864" fmla="*/ 69256 h 601986"/>
                  <a:gd name="connsiteX865" fmla="*/ 321543 w 636190"/>
                  <a:gd name="connsiteY865" fmla="*/ 69256 h 601986"/>
                  <a:gd name="connsiteX866" fmla="*/ 321591 w 636190"/>
                  <a:gd name="connsiteY866" fmla="*/ 69249 h 601986"/>
                  <a:gd name="connsiteX867" fmla="*/ 321646 w 636190"/>
                  <a:gd name="connsiteY867" fmla="*/ 69242 h 601986"/>
                  <a:gd name="connsiteX868" fmla="*/ 321748 w 636190"/>
                  <a:gd name="connsiteY868" fmla="*/ 69181 h 601986"/>
                  <a:gd name="connsiteX869" fmla="*/ 321837 w 636190"/>
                  <a:gd name="connsiteY869" fmla="*/ 69078 h 601986"/>
                  <a:gd name="connsiteX870" fmla="*/ 322029 w 636190"/>
                  <a:gd name="connsiteY870" fmla="*/ 68825 h 601986"/>
                  <a:gd name="connsiteX871" fmla="*/ 322063 w 636190"/>
                  <a:gd name="connsiteY871" fmla="*/ 68791 h 601986"/>
                  <a:gd name="connsiteX872" fmla="*/ 322097 w 636190"/>
                  <a:gd name="connsiteY872" fmla="*/ 68763 h 601986"/>
                  <a:gd name="connsiteX873" fmla="*/ 322138 w 636190"/>
                  <a:gd name="connsiteY873" fmla="*/ 68750 h 601986"/>
                  <a:gd name="connsiteX874" fmla="*/ 322179 w 636190"/>
                  <a:gd name="connsiteY874" fmla="*/ 68743 h 601986"/>
                  <a:gd name="connsiteX875" fmla="*/ 322227 w 636190"/>
                  <a:gd name="connsiteY875" fmla="*/ 68736 h 601986"/>
                  <a:gd name="connsiteX876" fmla="*/ 322268 w 636190"/>
                  <a:gd name="connsiteY876" fmla="*/ 68743 h 601986"/>
                  <a:gd name="connsiteX877" fmla="*/ 322295 w 636190"/>
                  <a:gd name="connsiteY877" fmla="*/ 68750 h 601986"/>
                  <a:gd name="connsiteX878" fmla="*/ 322364 w 636190"/>
                  <a:gd name="connsiteY878" fmla="*/ 68777 h 601986"/>
                  <a:gd name="connsiteX879" fmla="*/ 322487 w 636190"/>
                  <a:gd name="connsiteY879" fmla="*/ 68811 h 601986"/>
                  <a:gd name="connsiteX880" fmla="*/ 322528 w 636190"/>
                  <a:gd name="connsiteY880" fmla="*/ 68818 h 601986"/>
                  <a:gd name="connsiteX881" fmla="*/ 322555 w 636190"/>
                  <a:gd name="connsiteY881" fmla="*/ 68818 h 601986"/>
                  <a:gd name="connsiteX882" fmla="*/ 322590 w 636190"/>
                  <a:gd name="connsiteY882" fmla="*/ 68818 h 601986"/>
                  <a:gd name="connsiteX883" fmla="*/ 322624 w 636190"/>
                  <a:gd name="connsiteY883" fmla="*/ 68811 h 601986"/>
                  <a:gd name="connsiteX884" fmla="*/ 322685 w 636190"/>
                  <a:gd name="connsiteY884" fmla="*/ 68784 h 601986"/>
                  <a:gd name="connsiteX885" fmla="*/ 322747 w 636190"/>
                  <a:gd name="connsiteY885" fmla="*/ 68750 h 601986"/>
                  <a:gd name="connsiteX886" fmla="*/ 322795 w 636190"/>
                  <a:gd name="connsiteY886" fmla="*/ 68709 h 601986"/>
                  <a:gd name="connsiteX887" fmla="*/ 322850 w 636190"/>
                  <a:gd name="connsiteY887" fmla="*/ 68661 h 601986"/>
                  <a:gd name="connsiteX888" fmla="*/ 323075 w 636190"/>
                  <a:gd name="connsiteY888" fmla="*/ 68428 h 601986"/>
                  <a:gd name="connsiteX889" fmla="*/ 323110 w 636190"/>
                  <a:gd name="connsiteY889" fmla="*/ 68387 h 601986"/>
                  <a:gd name="connsiteX890" fmla="*/ 323157 w 636190"/>
                  <a:gd name="connsiteY890" fmla="*/ 68353 h 601986"/>
                  <a:gd name="connsiteX891" fmla="*/ 323205 w 636190"/>
                  <a:gd name="connsiteY891" fmla="*/ 68312 h 601986"/>
                  <a:gd name="connsiteX892" fmla="*/ 323246 w 636190"/>
                  <a:gd name="connsiteY892" fmla="*/ 68284 h 601986"/>
                  <a:gd name="connsiteX893" fmla="*/ 323315 w 636190"/>
                  <a:gd name="connsiteY893" fmla="*/ 68257 h 601986"/>
                  <a:gd name="connsiteX894" fmla="*/ 323363 w 636190"/>
                  <a:gd name="connsiteY894" fmla="*/ 68237 h 601986"/>
                  <a:gd name="connsiteX895" fmla="*/ 323417 w 636190"/>
                  <a:gd name="connsiteY895" fmla="*/ 68230 h 601986"/>
                  <a:gd name="connsiteX896" fmla="*/ 323472 w 636190"/>
                  <a:gd name="connsiteY896" fmla="*/ 68230 h 601986"/>
                  <a:gd name="connsiteX897" fmla="*/ 323513 w 636190"/>
                  <a:gd name="connsiteY897" fmla="*/ 68223 h 601986"/>
                  <a:gd name="connsiteX898" fmla="*/ 323568 w 636190"/>
                  <a:gd name="connsiteY898" fmla="*/ 68230 h 601986"/>
                  <a:gd name="connsiteX899" fmla="*/ 323698 w 636190"/>
                  <a:gd name="connsiteY899" fmla="*/ 68230 h 601986"/>
                  <a:gd name="connsiteX900" fmla="*/ 323848 w 636190"/>
                  <a:gd name="connsiteY900" fmla="*/ 68250 h 601986"/>
                  <a:gd name="connsiteX901" fmla="*/ 323896 w 636190"/>
                  <a:gd name="connsiteY901" fmla="*/ 68264 h 601986"/>
                  <a:gd name="connsiteX902" fmla="*/ 323992 w 636190"/>
                  <a:gd name="connsiteY902" fmla="*/ 68284 h 601986"/>
                  <a:gd name="connsiteX903" fmla="*/ 324040 w 636190"/>
                  <a:gd name="connsiteY903" fmla="*/ 68298 h 601986"/>
                  <a:gd name="connsiteX904" fmla="*/ 324136 w 636190"/>
                  <a:gd name="connsiteY904" fmla="*/ 68319 h 601986"/>
                  <a:gd name="connsiteX905" fmla="*/ 324197 w 636190"/>
                  <a:gd name="connsiteY905" fmla="*/ 68326 h 601986"/>
                  <a:gd name="connsiteX906" fmla="*/ 324272 w 636190"/>
                  <a:gd name="connsiteY906" fmla="*/ 68339 h 601986"/>
                  <a:gd name="connsiteX907" fmla="*/ 324361 w 636190"/>
                  <a:gd name="connsiteY907" fmla="*/ 68353 h 601986"/>
                  <a:gd name="connsiteX908" fmla="*/ 324450 w 636190"/>
                  <a:gd name="connsiteY908" fmla="*/ 68353 h 601986"/>
                  <a:gd name="connsiteX909" fmla="*/ 324539 w 636190"/>
                  <a:gd name="connsiteY909" fmla="*/ 68353 h 601986"/>
                  <a:gd name="connsiteX910" fmla="*/ 324628 w 636190"/>
                  <a:gd name="connsiteY910" fmla="*/ 68360 h 601986"/>
                  <a:gd name="connsiteX911" fmla="*/ 324724 w 636190"/>
                  <a:gd name="connsiteY911" fmla="*/ 68346 h 601986"/>
                  <a:gd name="connsiteX912" fmla="*/ 324813 w 636190"/>
                  <a:gd name="connsiteY912" fmla="*/ 68319 h 601986"/>
                  <a:gd name="connsiteX913" fmla="*/ 324902 w 636190"/>
                  <a:gd name="connsiteY913" fmla="*/ 68278 h 601986"/>
                  <a:gd name="connsiteX914" fmla="*/ 324950 w 636190"/>
                  <a:gd name="connsiteY914" fmla="*/ 68223 h 601986"/>
                  <a:gd name="connsiteX915" fmla="*/ 324998 w 636190"/>
                  <a:gd name="connsiteY915" fmla="*/ 68175 h 601986"/>
                  <a:gd name="connsiteX916" fmla="*/ 325039 w 636190"/>
                  <a:gd name="connsiteY916" fmla="*/ 68120 h 601986"/>
                  <a:gd name="connsiteX917" fmla="*/ 325312 w 636190"/>
                  <a:gd name="connsiteY917" fmla="*/ 67744 h 601986"/>
                  <a:gd name="connsiteX918" fmla="*/ 325497 w 636190"/>
                  <a:gd name="connsiteY918" fmla="*/ 67470 h 601986"/>
                  <a:gd name="connsiteX919" fmla="*/ 325593 w 636190"/>
                  <a:gd name="connsiteY919" fmla="*/ 67368 h 601986"/>
                  <a:gd name="connsiteX920" fmla="*/ 325723 w 636190"/>
                  <a:gd name="connsiteY920" fmla="*/ 67416 h 601986"/>
                  <a:gd name="connsiteX921" fmla="*/ 325873 w 636190"/>
                  <a:gd name="connsiteY921" fmla="*/ 67416 h 601986"/>
                  <a:gd name="connsiteX922" fmla="*/ 325990 w 636190"/>
                  <a:gd name="connsiteY922" fmla="*/ 67279 h 601986"/>
                  <a:gd name="connsiteX923" fmla="*/ 325969 w 636190"/>
                  <a:gd name="connsiteY923" fmla="*/ 67101 h 601986"/>
                  <a:gd name="connsiteX924" fmla="*/ 325887 w 636190"/>
                  <a:gd name="connsiteY924" fmla="*/ 66704 h 601986"/>
                  <a:gd name="connsiteX925" fmla="*/ 325928 w 636190"/>
                  <a:gd name="connsiteY925" fmla="*/ 66478 h 601986"/>
                  <a:gd name="connsiteX926" fmla="*/ 326017 w 636190"/>
                  <a:gd name="connsiteY926" fmla="*/ 66307 h 601986"/>
                  <a:gd name="connsiteX927" fmla="*/ 326167 w 636190"/>
                  <a:gd name="connsiteY927" fmla="*/ 66225 h 601986"/>
                  <a:gd name="connsiteX928" fmla="*/ 326297 w 636190"/>
                  <a:gd name="connsiteY928" fmla="*/ 66239 h 601986"/>
                  <a:gd name="connsiteX929" fmla="*/ 326578 w 636190"/>
                  <a:gd name="connsiteY929" fmla="*/ 66280 h 601986"/>
                  <a:gd name="connsiteX930" fmla="*/ 326824 w 636190"/>
                  <a:gd name="connsiteY930" fmla="*/ 66191 h 601986"/>
                  <a:gd name="connsiteX931" fmla="*/ 326920 w 636190"/>
                  <a:gd name="connsiteY931" fmla="*/ 66082 h 601986"/>
                  <a:gd name="connsiteX932" fmla="*/ 326988 w 636190"/>
                  <a:gd name="connsiteY932" fmla="*/ 65822 h 601986"/>
                  <a:gd name="connsiteX933" fmla="*/ 327029 w 636190"/>
                  <a:gd name="connsiteY933" fmla="*/ 65480 h 601986"/>
                  <a:gd name="connsiteX934" fmla="*/ 327111 w 636190"/>
                  <a:gd name="connsiteY934" fmla="*/ 65138 h 601986"/>
                  <a:gd name="connsiteX935" fmla="*/ 327207 w 636190"/>
                  <a:gd name="connsiteY935" fmla="*/ 64898 h 601986"/>
                  <a:gd name="connsiteX936" fmla="*/ 327337 w 636190"/>
                  <a:gd name="connsiteY936" fmla="*/ 64741 h 601986"/>
                  <a:gd name="connsiteX937" fmla="*/ 327488 w 636190"/>
                  <a:gd name="connsiteY937" fmla="*/ 64604 h 601986"/>
                  <a:gd name="connsiteX938" fmla="*/ 327789 w 636190"/>
                  <a:gd name="connsiteY938" fmla="*/ 64481 h 601986"/>
                  <a:gd name="connsiteX939" fmla="*/ 328007 w 636190"/>
                  <a:gd name="connsiteY939" fmla="*/ 64324 h 601986"/>
                  <a:gd name="connsiteX940" fmla="*/ 328151 w 636190"/>
                  <a:gd name="connsiteY940" fmla="*/ 64077 h 601986"/>
                  <a:gd name="connsiteX941" fmla="*/ 328302 w 636190"/>
                  <a:gd name="connsiteY941" fmla="*/ 63776 h 601986"/>
                  <a:gd name="connsiteX942" fmla="*/ 328452 w 636190"/>
                  <a:gd name="connsiteY942" fmla="*/ 63551 h 601986"/>
                  <a:gd name="connsiteX943" fmla="*/ 328596 w 636190"/>
                  <a:gd name="connsiteY943" fmla="*/ 63366 h 601986"/>
                  <a:gd name="connsiteX944" fmla="*/ 328760 w 636190"/>
                  <a:gd name="connsiteY944" fmla="*/ 63024 h 601986"/>
                  <a:gd name="connsiteX945" fmla="*/ 328869 w 636190"/>
                  <a:gd name="connsiteY945" fmla="*/ 62689 h 601986"/>
                  <a:gd name="connsiteX946" fmla="*/ 329040 w 636190"/>
                  <a:gd name="connsiteY946" fmla="*/ 62360 h 601986"/>
                  <a:gd name="connsiteX947" fmla="*/ 329266 w 636190"/>
                  <a:gd name="connsiteY947" fmla="*/ 62032 h 601986"/>
                  <a:gd name="connsiteX948" fmla="*/ 329506 w 636190"/>
                  <a:gd name="connsiteY948" fmla="*/ 61779 h 601986"/>
                  <a:gd name="connsiteX949" fmla="*/ 329663 w 636190"/>
                  <a:gd name="connsiteY949" fmla="*/ 61546 h 601986"/>
                  <a:gd name="connsiteX950" fmla="*/ 329759 w 636190"/>
                  <a:gd name="connsiteY950" fmla="*/ 61273 h 601986"/>
                  <a:gd name="connsiteX951" fmla="*/ 329868 w 636190"/>
                  <a:gd name="connsiteY951" fmla="*/ 61026 h 601986"/>
                  <a:gd name="connsiteX952" fmla="*/ 330032 w 636190"/>
                  <a:gd name="connsiteY952" fmla="*/ 60760 h 601986"/>
                  <a:gd name="connsiteX953" fmla="*/ 330272 w 636190"/>
                  <a:gd name="connsiteY953" fmla="*/ 60472 h 601986"/>
                  <a:gd name="connsiteX954" fmla="*/ 330409 w 636190"/>
                  <a:gd name="connsiteY954" fmla="*/ 60233 h 601986"/>
                  <a:gd name="connsiteX955" fmla="*/ 330498 w 636190"/>
                  <a:gd name="connsiteY955" fmla="*/ 59952 h 601986"/>
                  <a:gd name="connsiteX956" fmla="*/ 330545 w 636190"/>
                  <a:gd name="connsiteY956" fmla="*/ 59665 h 601986"/>
                  <a:gd name="connsiteX957" fmla="*/ 330634 w 636190"/>
                  <a:gd name="connsiteY957" fmla="*/ 59385 h 601986"/>
                  <a:gd name="connsiteX958" fmla="*/ 330764 w 636190"/>
                  <a:gd name="connsiteY958" fmla="*/ 59132 h 601986"/>
                  <a:gd name="connsiteX959" fmla="*/ 330833 w 636190"/>
                  <a:gd name="connsiteY959" fmla="*/ 58920 h 601986"/>
                  <a:gd name="connsiteX960" fmla="*/ 330840 w 636190"/>
                  <a:gd name="connsiteY960" fmla="*/ 58714 h 601986"/>
                  <a:gd name="connsiteX961" fmla="*/ 330785 w 636190"/>
                  <a:gd name="connsiteY961" fmla="*/ 58509 h 601986"/>
                  <a:gd name="connsiteX962" fmla="*/ 330614 w 636190"/>
                  <a:gd name="connsiteY962" fmla="*/ 58235 h 601986"/>
                  <a:gd name="connsiteX963" fmla="*/ 330539 w 636190"/>
                  <a:gd name="connsiteY963" fmla="*/ 58071 h 601986"/>
                  <a:gd name="connsiteX964" fmla="*/ 330539 w 636190"/>
                  <a:gd name="connsiteY964" fmla="*/ 57845 h 601986"/>
                  <a:gd name="connsiteX965" fmla="*/ 330607 w 636190"/>
                  <a:gd name="connsiteY965" fmla="*/ 57695 h 601986"/>
                  <a:gd name="connsiteX966" fmla="*/ 330710 w 636190"/>
                  <a:gd name="connsiteY966" fmla="*/ 57387 h 601986"/>
                  <a:gd name="connsiteX967" fmla="*/ 330737 w 636190"/>
                  <a:gd name="connsiteY967" fmla="*/ 57161 h 601986"/>
                  <a:gd name="connsiteX968" fmla="*/ 330737 w 636190"/>
                  <a:gd name="connsiteY968" fmla="*/ 56915 h 601986"/>
                  <a:gd name="connsiteX969" fmla="*/ 330662 w 636190"/>
                  <a:gd name="connsiteY969" fmla="*/ 56614 h 601986"/>
                  <a:gd name="connsiteX970" fmla="*/ 330689 w 636190"/>
                  <a:gd name="connsiteY970" fmla="*/ 56395 h 601986"/>
                  <a:gd name="connsiteX971" fmla="*/ 330922 w 636190"/>
                  <a:gd name="connsiteY971" fmla="*/ 55328 h 601986"/>
                  <a:gd name="connsiteX972" fmla="*/ 330956 w 636190"/>
                  <a:gd name="connsiteY972" fmla="*/ 55068 h 601986"/>
                  <a:gd name="connsiteX973" fmla="*/ 330983 w 636190"/>
                  <a:gd name="connsiteY973" fmla="*/ 54548 h 601986"/>
                  <a:gd name="connsiteX974" fmla="*/ 330928 w 636190"/>
                  <a:gd name="connsiteY974" fmla="*/ 54117 h 601986"/>
                  <a:gd name="connsiteX975" fmla="*/ 330846 w 636190"/>
                  <a:gd name="connsiteY975" fmla="*/ 53755 h 601986"/>
                  <a:gd name="connsiteX976" fmla="*/ 330771 w 636190"/>
                  <a:gd name="connsiteY976" fmla="*/ 53351 h 601986"/>
                  <a:gd name="connsiteX977" fmla="*/ 330778 w 636190"/>
                  <a:gd name="connsiteY977" fmla="*/ 53043 h 601986"/>
                  <a:gd name="connsiteX978" fmla="*/ 330928 w 636190"/>
                  <a:gd name="connsiteY978" fmla="*/ 52359 h 601986"/>
                  <a:gd name="connsiteX979" fmla="*/ 330956 w 636190"/>
                  <a:gd name="connsiteY979" fmla="*/ 52038 h 601986"/>
                  <a:gd name="connsiteX980" fmla="*/ 330853 w 636190"/>
                  <a:gd name="connsiteY980" fmla="*/ 51696 h 601986"/>
                  <a:gd name="connsiteX981" fmla="*/ 330778 w 636190"/>
                  <a:gd name="connsiteY981" fmla="*/ 51306 h 601986"/>
                  <a:gd name="connsiteX982" fmla="*/ 330710 w 636190"/>
                  <a:gd name="connsiteY982" fmla="*/ 50943 h 601986"/>
                  <a:gd name="connsiteX983" fmla="*/ 330669 w 636190"/>
                  <a:gd name="connsiteY983" fmla="*/ 50546 h 601986"/>
                  <a:gd name="connsiteX984" fmla="*/ 330641 w 636190"/>
                  <a:gd name="connsiteY984" fmla="*/ 50163 h 601986"/>
                  <a:gd name="connsiteX985" fmla="*/ 330655 w 636190"/>
                  <a:gd name="connsiteY985" fmla="*/ 49883 h 601986"/>
                  <a:gd name="connsiteX986" fmla="*/ 330682 w 636190"/>
                  <a:gd name="connsiteY986" fmla="*/ 49534 h 601986"/>
                  <a:gd name="connsiteX987" fmla="*/ 330621 w 636190"/>
                  <a:gd name="connsiteY987" fmla="*/ 49233 h 601986"/>
                  <a:gd name="connsiteX988" fmla="*/ 330580 w 636190"/>
                  <a:gd name="connsiteY988" fmla="*/ 49028 h 601986"/>
                  <a:gd name="connsiteX989" fmla="*/ 330682 w 636190"/>
                  <a:gd name="connsiteY989" fmla="*/ 48993 h 601986"/>
                  <a:gd name="connsiteX990" fmla="*/ 331633 w 636190"/>
                  <a:gd name="connsiteY990" fmla="*/ 48754 h 601986"/>
                  <a:gd name="connsiteX991" fmla="*/ 332345 w 636190"/>
                  <a:gd name="connsiteY991" fmla="*/ 48419 h 601986"/>
                  <a:gd name="connsiteX992" fmla="*/ 332659 w 636190"/>
                  <a:gd name="connsiteY992" fmla="*/ 48207 h 601986"/>
                  <a:gd name="connsiteX993" fmla="*/ 332721 w 636190"/>
                  <a:gd name="connsiteY993" fmla="*/ 47584 h 601986"/>
                  <a:gd name="connsiteX994" fmla="*/ 332926 w 636190"/>
                  <a:gd name="connsiteY994" fmla="*/ 46907 h 601986"/>
                  <a:gd name="connsiteX995" fmla="*/ 332741 w 636190"/>
                  <a:gd name="connsiteY995" fmla="*/ 46326 h 601986"/>
                  <a:gd name="connsiteX996" fmla="*/ 332721 w 636190"/>
                  <a:gd name="connsiteY996" fmla="*/ 45895 h 601986"/>
                  <a:gd name="connsiteX997" fmla="*/ 333364 w 636190"/>
                  <a:gd name="connsiteY997" fmla="*/ 45840 h 601986"/>
                  <a:gd name="connsiteX998" fmla="*/ 333973 w 636190"/>
                  <a:gd name="connsiteY998" fmla="*/ 45956 h 601986"/>
                  <a:gd name="connsiteX999" fmla="*/ 337126 w 636190"/>
                  <a:gd name="connsiteY999" fmla="*/ 45772 h 601986"/>
                  <a:gd name="connsiteX1000" fmla="*/ 337721 w 636190"/>
                  <a:gd name="connsiteY1000" fmla="*/ 45635 h 601986"/>
                  <a:gd name="connsiteX1001" fmla="*/ 338672 w 636190"/>
                  <a:gd name="connsiteY1001" fmla="*/ 46127 h 601986"/>
                  <a:gd name="connsiteX1002" fmla="*/ 339213 w 636190"/>
                  <a:gd name="connsiteY1002" fmla="*/ 46497 h 601986"/>
                  <a:gd name="connsiteX1003" fmla="*/ 340526 w 636190"/>
                  <a:gd name="connsiteY1003" fmla="*/ 47646 h 601986"/>
                  <a:gd name="connsiteX1004" fmla="*/ 341470 w 636190"/>
                  <a:gd name="connsiteY1004" fmla="*/ 48645 h 601986"/>
                  <a:gd name="connsiteX1005" fmla="*/ 341696 w 636190"/>
                  <a:gd name="connsiteY1005" fmla="*/ 48904 h 601986"/>
                  <a:gd name="connsiteX1006" fmla="*/ 341997 w 636190"/>
                  <a:gd name="connsiteY1006" fmla="*/ 48980 h 601986"/>
                  <a:gd name="connsiteX1007" fmla="*/ 343256 w 636190"/>
                  <a:gd name="connsiteY1007" fmla="*/ 49370 h 601986"/>
                  <a:gd name="connsiteX1008" fmla="*/ 345123 w 636190"/>
                  <a:gd name="connsiteY1008" fmla="*/ 49931 h 601986"/>
                  <a:gd name="connsiteX1009" fmla="*/ 346231 w 636190"/>
                  <a:gd name="connsiteY1009" fmla="*/ 50136 h 601986"/>
                  <a:gd name="connsiteX1010" fmla="*/ 347415 w 636190"/>
                  <a:gd name="connsiteY1010" fmla="*/ 50218 h 601986"/>
                  <a:gd name="connsiteX1011" fmla="*/ 348338 w 636190"/>
                  <a:gd name="connsiteY1011" fmla="*/ 50540 h 601986"/>
                  <a:gd name="connsiteX1012" fmla="*/ 348756 w 636190"/>
                  <a:gd name="connsiteY1012" fmla="*/ 51046 h 601986"/>
                  <a:gd name="connsiteX1013" fmla="*/ 349741 w 636190"/>
                  <a:gd name="connsiteY1013" fmla="*/ 51928 h 601986"/>
                  <a:gd name="connsiteX1014" fmla="*/ 349802 w 636190"/>
                  <a:gd name="connsiteY1014" fmla="*/ 52058 h 601986"/>
                  <a:gd name="connsiteX1015" fmla="*/ 349809 w 636190"/>
                  <a:gd name="connsiteY1015" fmla="*/ 52688 h 601986"/>
                  <a:gd name="connsiteX1016" fmla="*/ 350589 w 636190"/>
                  <a:gd name="connsiteY1016" fmla="*/ 53146 h 601986"/>
                  <a:gd name="connsiteX1017" fmla="*/ 351116 w 636190"/>
                  <a:gd name="connsiteY1017" fmla="*/ 53358 h 601986"/>
                  <a:gd name="connsiteX1018" fmla="*/ 351930 w 636190"/>
                  <a:gd name="connsiteY1018" fmla="*/ 53837 h 601986"/>
                  <a:gd name="connsiteX1019" fmla="*/ 352265 w 636190"/>
                  <a:gd name="connsiteY1019" fmla="*/ 54104 h 601986"/>
                  <a:gd name="connsiteX1020" fmla="*/ 352258 w 636190"/>
                  <a:gd name="connsiteY1020" fmla="*/ 54138 h 601986"/>
                  <a:gd name="connsiteX1021" fmla="*/ 352251 w 636190"/>
                  <a:gd name="connsiteY1021" fmla="*/ 54548 h 601986"/>
                  <a:gd name="connsiteX1022" fmla="*/ 352162 w 636190"/>
                  <a:gd name="connsiteY1022" fmla="*/ 55704 h 601986"/>
                  <a:gd name="connsiteX1023" fmla="*/ 352094 w 636190"/>
                  <a:gd name="connsiteY1023" fmla="*/ 56696 h 601986"/>
                  <a:gd name="connsiteX1024" fmla="*/ 352087 w 636190"/>
                  <a:gd name="connsiteY1024" fmla="*/ 58865 h 601986"/>
                  <a:gd name="connsiteX1025" fmla="*/ 354707 w 636190"/>
                  <a:gd name="connsiteY1025" fmla="*/ 58564 h 601986"/>
                  <a:gd name="connsiteX1026" fmla="*/ 354919 w 636190"/>
                  <a:gd name="connsiteY1026" fmla="*/ 58960 h 601986"/>
                  <a:gd name="connsiteX1027" fmla="*/ 355042 w 636190"/>
                  <a:gd name="connsiteY1027" fmla="*/ 58967 h 601986"/>
                  <a:gd name="connsiteX1028" fmla="*/ 355973 w 636190"/>
                  <a:gd name="connsiteY1028" fmla="*/ 59056 h 601986"/>
                  <a:gd name="connsiteX1029" fmla="*/ 356875 w 636190"/>
                  <a:gd name="connsiteY1029" fmla="*/ 59070 h 601986"/>
                  <a:gd name="connsiteX1030" fmla="*/ 357156 w 636190"/>
                  <a:gd name="connsiteY1030" fmla="*/ 56936 h 601986"/>
                  <a:gd name="connsiteX1031" fmla="*/ 359113 w 636190"/>
                  <a:gd name="connsiteY1031" fmla="*/ 56457 h 601986"/>
                  <a:gd name="connsiteX1032" fmla="*/ 359119 w 636190"/>
                  <a:gd name="connsiteY1032" fmla="*/ 56382 h 601986"/>
                  <a:gd name="connsiteX1033" fmla="*/ 359215 w 636190"/>
                  <a:gd name="connsiteY1033" fmla="*/ 54651 h 601986"/>
                  <a:gd name="connsiteX1034" fmla="*/ 359407 w 636190"/>
                  <a:gd name="connsiteY1034" fmla="*/ 51511 h 601986"/>
                  <a:gd name="connsiteX1035" fmla="*/ 359516 w 636190"/>
                  <a:gd name="connsiteY1035" fmla="*/ 49596 h 601986"/>
                  <a:gd name="connsiteX1036" fmla="*/ 361917 w 636190"/>
                  <a:gd name="connsiteY1036" fmla="*/ 50403 h 601986"/>
                  <a:gd name="connsiteX1037" fmla="*/ 364325 w 636190"/>
                  <a:gd name="connsiteY1037" fmla="*/ 51196 h 601986"/>
                  <a:gd name="connsiteX1038" fmla="*/ 366056 w 636190"/>
                  <a:gd name="connsiteY1038" fmla="*/ 51791 h 601986"/>
                  <a:gd name="connsiteX1039" fmla="*/ 366070 w 636190"/>
                  <a:gd name="connsiteY1039" fmla="*/ 51579 h 601986"/>
                  <a:gd name="connsiteX1040" fmla="*/ 366247 w 636190"/>
                  <a:gd name="connsiteY1040" fmla="*/ 48857 h 601986"/>
                  <a:gd name="connsiteX1041" fmla="*/ 366432 w 636190"/>
                  <a:gd name="connsiteY1041" fmla="*/ 45744 h 601986"/>
                  <a:gd name="connsiteX1042" fmla="*/ 366637 w 636190"/>
                  <a:gd name="connsiteY1042" fmla="*/ 42502 h 601986"/>
                  <a:gd name="connsiteX1043" fmla="*/ 366836 w 636190"/>
                  <a:gd name="connsiteY1043" fmla="*/ 39362 h 601986"/>
                  <a:gd name="connsiteX1044" fmla="*/ 367410 w 636190"/>
                  <a:gd name="connsiteY1044" fmla="*/ 39334 h 601986"/>
                  <a:gd name="connsiteX1045" fmla="*/ 367431 w 636190"/>
                  <a:gd name="connsiteY1045" fmla="*/ 38951 h 601986"/>
                  <a:gd name="connsiteX1046" fmla="*/ 367588 w 636190"/>
                  <a:gd name="connsiteY1046" fmla="*/ 36441 h 601986"/>
                  <a:gd name="connsiteX1047" fmla="*/ 367684 w 636190"/>
                  <a:gd name="connsiteY1047" fmla="*/ 34950 h 601986"/>
                  <a:gd name="connsiteX1048" fmla="*/ 367766 w 636190"/>
                  <a:gd name="connsiteY1048" fmla="*/ 33821 h 601986"/>
                  <a:gd name="connsiteX1049" fmla="*/ 368101 w 636190"/>
                  <a:gd name="connsiteY1049" fmla="*/ 28588 h 601986"/>
                  <a:gd name="connsiteX1050" fmla="*/ 368313 w 636190"/>
                  <a:gd name="connsiteY1050" fmla="*/ 25263 h 601986"/>
                  <a:gd name="connsiteX1051" fmla="*/ 368546 w 636190"/>
                  <a:gd name="connsiteY1051" fmla="*/ 21726 h 601986"/>
                  <a:gd name="connsiteX1052" fmla="*/ 368744 w 636190"/>
                  <a:gd name="connsiteY1052" fmla="*/ 18449 h 601986"/>
                  <a:gd name="connsiteX1053" fmla="*/ 369435 w 636190"/>
                  <a:gd name="connsiteY1053" fmla="*/ 13408 h 601986"/>
                  <a:gd name="connsiteX1054" fmla="*/ 369681 w 636190"/>
                  <a:gd name="connsiteY1054" fmla="*/ 11527 h 601986"/>
                  <a:gd name="connsiteX1055" fmla="*/ 369976 w 636190"/>
                  <a:gd name="connsiteY1055" fmla="*/ 9399 h 601986"/>
                  <a:gd name="connsiteX1056" fmla="*/ 370352 w 636190"/>
                  <a:gd name="connsiteY1056" fmla="*/ 6499 h 601986"/>
                  <a:gd name="connsiteX1057" fmla="*/ 370482 w 636190"/>
                  <a:gd name="connsiteY1057" fmla="*/ 5596 h 601986"/>
                  <a:gd name="connsiteX1058" fmla="*/ 370926 w 636190"/>
                  <a:gd name="connsiteY1058" fmla="*/ 5596 h 601986"/>
                  <a:gd name="connsiteX1059" fmla="*/ 375900 w 636190"/>
                  <a:gd name="connsiteY1059" fmla="*/ 5609 h 601986"/>
                  <a:gd name="connsiteX1060" fmla="*/ 376071 w 636190"/>
                  <a:gd name="connsiteY1060" fmla="*/ 8496 h 601986"/>
                  <a:gd name="connsiteX1061" fmla="*/ 376132 w 636190"/>
                  <a:gd name="connsiteY1061" fmla="*/ 9105 h 601986"/>
                  <a:gd name="connsiteX1062" fmla="*/ 376255 w 636190"/>
                  <a:gd name="connsiteY1062" fmla="*/ 10295 h 601986"/>
                  <a:gd name="connsiteX1063" fmla="*/ 376310 w 636190"/>
                  <a:gd name="connsiteY1063" fmla="*/ 10795 h 601986"/>
                  <a:gd name="connsiteX1064" fmla="*/ 376509 w 636190"/>
                  <a:gd name="connsiteY1064" fmla="*/ 12922 h 601986"/>
                  <a:gd name="connsiteX1065" fmla="*/ 376529 w 636190"/>
                  <a:gd name="connsiteY1065" fmla="*/ 12922 h 601986"/>
                  <a:gd name="connsiteX1066" fmla="*/ 376666 w 636190"/>
                  <a:gd name="connsiteY1066" fmla="*/ 12915 h 601986"/>
                  <a:gd name="connsiteX1067" fmla="*/ 378492 w 636190"/>
                  <a:gd name="connsiteY1067" fmla="*/ 12567 h 601986"/>
                  <a:gd name="connsiteX1068" fmla="*/ 380148 w 636190"/>
                  <a:gd name="connsiteY1068" fmla="*/ 12245 h 601986"/>
                  <a:gd name="connsiteX1069" fmla="*/ 383472 w 636190"/>
                  <a:gd name="connsiteY1069" fmla="*/ 11588 h 601986"/>
                  <a:gd name="connsiteX1070" fmla="*/ 384410 w 636190"/>
                  <a:gd name="connsiteY1070" fmla="*/ 11403 h 601986"/>
                  <a:gd name="connsiteX1071" fmla="*/ 386578 w 636190"/>
                  <a:gd name="connsiteY1071" fmla="*/ 10959 h 601986"/>
                  <a:gd name="connsiteX1072" fmla="*/ 389704 w 636190"/>
                  <a:gd name="connsiteY1072" fmla="*/ 10336 h 601986"/>
                  <a:gd name="connsiteX1073" fmla="*/ 391743 w 636190"/>
                  <a:gd name="connsiteY1073" fmla="*/ 9933 h 601986"/>
                  <a:gd name="connsiteX1074" fmla="*/ 407148 w 636190"/>
                  <a:gd name="connsiteY1074" fmla="*/ 6827 h 601986"/>
                  <a:gd name="connsiteX1075" fmla="*/ 408352 w 636190"/>
                  <a:gd name="connsiteY1075" fmla="*/ 6588 h 601986"/>
                  <a:gd name="connsiteX1076" fmla="*/ 414577 w 636190"/>
                  <a:gd name="connsiteY1076" fmla="*/ 5370 h 601986"/>
                  <a:gd name="connsiteX1077" fmla="*/ 415706 w 636190"/>
                  <a:gd name="connsiteY1077" fmla="*/ 5131 h 601986"/>
                  <a:gd name="connsiteX1078" fmla="*/ 415255 w 636190"/>
                  <a:gd name="connsiteY1078" fmla="*/ 11068 h 601986"/>
                  <a:gd name="connsiteX1079" fmla="*/ 415248 w 636190"/>
                  <a:gd name="connsiteY1079" fmla="*/ 11150 h 601986"/>
                  <a:gd name="connsiteX1080" fmla="*/ 420631 w 636190"/>
                  <a:gd name="connsiteY1080" fmla="*/ 11479 h 601986"/>
                  <a:gd name="connsiteX1081" fmla="*/ 423915 w 636190"/>
                  <a:gd name="connsiteY1081" fmla="*/ 11390 h 601986"/>
                  <a:gd name="connsiteX1082" fmla="*/ 424770 w 636190"/>
                  <a:gd name="connsiteY1082" fmla="*/ 11356 h 601986"/>
                  <a:gd name="connsiteX1083" fmla="*/ 424982 w 636190"/>
                  <a:gd name="connsiteY1083" fmla="*/ 14728 h 601986"/>
                  <a:gd name="connsiteX1084" fmla="*/ 425016 w 636190"/>
                  <a:gd name="connsiteY1084" fmla="*/ 16726 h 601986"/>
                  <a:gd name="connsiteX1085" fmla="*/ 426740 w 636190"/>
                  <a:gd name="connsiteY1085" fmla="*/ 16822 h 601986"/>
                  <a:gd name="connsiteX1086" fmla="*/ 428786 w 636190"/>
                  <a:gd name="connsiteY1086" fmla="*/ 16890 h 601986"/>
                  <a:gd name="connsiteX1087" fmla="*/ 428416 w 636190"/>
                  <a:gd name="connsiteY1087" fmla="*/ 20016 h 601986"/>
                  <a:gd name="connsiteX1088" fmla="*/ 431241 w 636190"/>
                  <a:gd name="connsiteY1088" fmla="*/ 20201 h 601986"/>
                  <a:gd name="connsiteX1089" fmla="*/ 434019 w 636190"/>
                  <a:gd name="connsiteY1089" fmla="*/ 20399 h 601986"/>
                  <a:gd name="connsiteX1090" fmla="*/ 433704 w 636190"/>
                  <a:gd name="connsiteY1090" fmla="*/ 21206 h 601986"/>
                  <a:gd name="connsiteX1091" fmla="*/ 433909 w 636190"/>
                  <a:gd name="connsiteY1091" fmla="*/ 21234 h 601986"/>
                  <a:gd name="connsiteX1092" fmla="*/ 435996 w 636190"/>
                  <a:gd name="connsiteY1092" fmla="*/ 21473 h 601986"/>
                  <a:gd name="connsiteX1093" fmla="*/ 438965 w 636190"/>
                  <a:gd name="connsiteY1093" fmla="*/ 21815 h 601986"/>
                  <a:gd name="connsiteX1094" fmla="*/ 441468 w 636190"/>
                  <a:gd name="connsiteY1094" fmla="*/ 22096 h 601986"/>
                  <a:gd name="connsiteX1095" fmla="*/ 444000 w 636190"/>
                  <a:gd name="connsiteY1095" fmla="*/ 22390 h 601986"/>
                  <a:gd name="connsiteX1096" fmla="*/ 445669 w 636190"/>
                  <a:gd name="connsiteY1096" fmla="*/ 22698 h 601986"/>
                  <a:gd name="connsiteX1097" fmla="*/ 444827 w 636190"/>
                  <a:gd name="connsiteY1097" fmla="*/ 26125 h 601986"/>
                  <a:gd name="connsiteX1098" fmla="*/ 441332 w 636190"/>
                  <a:gd name="connsiteY1098" fmla="*/ 29689 h 601986"/>
                  <a:gd name="connsiteX1099" fmla="*/ 439820 w 636190"/>
                  <a:gd name="connsiteY1099" fmla="*/ 37563 h 601986"/>
                  <a:gd name="connsiteX1100" fmla="*/ 441927 w 636190"/>
                  <a:gd name="connsiteY1100" fmla="*/ 42166 h 601986"/>
                  <a:gd name="connsiteX1101" fmla="*/ 446086 w 636190"/>
                  <a:gd name="connsiteY1101" fmla="*/ 48501 h 601986"/>
                  <a:gd name="connsiteX1102" fmla="*/ 453009 w 636190"/>
                  <a:gd name="connsiteY1102" fmla="*/ 50204 h 601986"/>
                  <a:gd name="connsiteX1103" fmla="*/ 463112 w 636190"/>
                  <a:gd name="connsiteY1103" fmla="*/ 49062 h 601986"/>
                  <a:gd name="connsiteX1104" fmla="*/ 466068 w 636190"/>
                  <a:gd name="connsiteY1104" fmla="*/ 48214 h 601986"/>
                  <a:gd name="connsiteX1105" fmla="*/ 466020 w 636190"/>
                  <a:gd name="connsiteY1105" fmla="*/ 48303 h 601986"/>
                  <a:gd name="connsiteX1106" fmla="*/ 466095 w 636190"/>
                  <a:gd name="connsiteY1106" fmla="*/ 49329 h 601986"/>
                  <a:gd name="connsiteX1107" fmla="*/ 465787 w 636190"/>
                  <a:gd name="connsiteY1107" fmla="*/ 49726 h 601986"/>
                  <a:gd name="connsiteX1108" fmla="*/ 465418 w 636190"/>
                  <a:gd name="connsiteY1108" fmla="*/ 50396 h 601986"/>
                  <a:gd name="connsiteX1109" fmla="*/ 464679 w 636190"/>
                  <a:gd name="connsiteY1109" fmla="*/ 52400 h 601986"/>
                  <a:gd name="connsiteX1110" fmla="*/ 463277 w 636190"/>
                  <a:gd name="connsiteY1110" fmla="*/ 53399 h 601986"/>
                  <a:gd name="connsiteX1111" fmla="*/ 462134 w 636190"/>
                  <a:gd name="connsiteY1111" fmla="*/ 54452 h 601986"/>
                  <a:gd name="connsiteX1112" fmla="*/ 462004 w 636190"/>
                  <a:gd name="connsiteY1112" fmla="*/ 56806 h 601986"/>
                  <a:gd name="connsiteX1113" fmla="*/ 461799 w 636190"/>
                  <a:gd name="connsiteY1113" fmla="*/ 58735 h 601986"/>
                  <a:gd name="connsiteX1114" fmla="*/ 461628 w 636190"/>
                  <a:gd name="connsiteY1114" fmla="*/ 60664 h 601986"/>
                  <a:gd name="connsiteX1115" fmla="*/ 461443 w 636190"/>
                  <a:gd name="connsiteY1115" fmla="*/ 62743 h 601986"/>
                  <a:gd name="connsiteX1116" fmla="*/ 464597 w 636190"/>
                  <a:gd name="connsiteY1116" fmla="*/ 63311 h 601986"/>
                  <a:gd name="connsiteX1117" fmla="*/ 464570 w 636190"/>
                  <a:gd name="connsiteY1117" fmla="*/ 63776 h 601986"/>
                  <a:gd name="connsiteX1118" fmla="*/ 469967 w 636190"/>
                  <a:gd name="connsiteY1118" fmla="*/ 64796 h 601986"/>
                  <a:gd name="connsiteX1119" fmla="*/ 469461 w 636190"/>
                  <a:gd name="connsiteY1119" fmla="*/ 66253 h 601986"/>
                  <a:gd name="connsiteX1120" fmla="*/ 468667 w 636190"/>
                  <a:gd name="connsiteY1120" fmla="*/ 68503 h 601986"/>
                  <a:gd name="connsiteX1121" fmla="*/ 467894 w 636190"/>
                  <a:gd name="connsiteY1121" fmla="*/ 70604 h 601986"/>
                  <a:gd name="connsiteX1122" fmla="*/ 465780 w 636190"/>
                  <a:gd name="connsiteY1122" fmla="*/ 75720 h 601986"/>
                  <a:gd name="connsiteX1123" fmla="*/ 465206 w 636190"/>
                  <a:gd name="connsiteY1123" fmla="*/ 77034 h 601986"/>
                  <a:gd name="connsiteX1124" fmla="*/ 465014 w 636190"/>
                  <a:gd name="connsiteY1124" fmla="*/ 77000 h 601986"/>
                  <a:gd name="connsiteX1125" fmla="*/ 464180 w 636190"/>
                  <a:gd name="connsiteY1125" fmla="*/ 79250 h 601986"/>
                  <a:gd name="connsiteX1126" fmla="*/ 463803 w 636190"/>
                  <a:gd name="connsiteY1126" fmla="*/ 80310 h 601986"/>
                  <a:gd name="connsiteX1127" fmla="*/ 463359 w 636190"/>
                  <a:gd name="connsiteY1127" fmla="*/ 81515 h 601986"/>
                  <a:gd name="connsiteX1128" fmla="*/ 462627 w 636190"/>
                  <a:gd name="connsiteY1128" fmla="*/ 83963 h 601986"/>
                  <a:gd name="connsiteX1129" fmla="*/ 462039 w 636190"/>
                  <a:gd name="connsiteY1129" fmla="*/ 85776 h 601986"/>
                  <a:gd name="connsiteX1130" fmla="*/ 461785 w 636190"/>
                  <a:gd name="connsiteY1130" fmla="*/ 86631 h 601986"/>
                  <a:gd name="connsiteX1131" fmla="*/ 461485 w 636190"/>
                  <a:gd name="connsiteY1131" fmla="*/ 87603 h 601986"/>
                  <a:gd name="connsiteX1132" fmla="*/ 460705 w 636190"/>
                  <a:gd name="connsiteY1132" fmla="*/ 89847 h 601986"/>
                  <a:gd name="connsiteX1133" fmla="*/ 460144 w 636190"/>
                  <a:gd name="connsiteY1133" fmla="*/ 91201 h 601986"/>
                  <a:gd name="connsiteX1134" fmla="*/ 460075 w 636190"/>
                  <a:gd name="connsiteY1134" fmla="*/ 91358 h 601986"/>
                  <a:gd name="connsiteX1135" fmla="*/ 459918 w 636190"/>
                  <a:gd name="connsiteY1135" fmla="*/ 92090 h 601986"/>
                  <a:gd name="connsiteX1136" fmla="*/ 461019 w 636190"/>
                  <a:gd name="connsiteY1136" fmla="*/ 91960 h 601986"/>
                  <a:gd name="connsiteX1137" fmla="*/ 465021 w 636190"/>
                  <a:gd name="connsiteY1137" fmla="*/ 91666 h 601986"/>
                  <a:gd name="connsiteX1138" fmla="*/ 467983 w 636190"/>
                  <a:gd name="connsiteY1138" fmla="*/ 91406 h 601986"/>
                  <a:gd name="connsiteX1139" fmla="*/ 470090 w 636190"/>
                  <a:gd name="connsiteY1139" fmla="*/ 91221 h 601986"/>
                  <a:gd name="connsiteX1140" fmla="*/ 470001 w 636190"/>
                  <a:gd name="connsiteY1140" fmla="*/ 89648 h 601986"/>
                  <a:gd name="connsiteX1141" fmla="*/ 473483 w 636190"/>
                  <a:gd name="connsiteY1141" fmla="*/ 89039 h 601986"/>
                  <a:gd name="connsiteX1142" fmla="*/ 475180 w 636190"/>
                  <a:gd name="connsiteY1142" fmla="*/ 88711 h 601986"/>
                  <a:gd name="connsiteX1143" fmla="*/ 479195 w 636190"/>
                  <a:gd name="connsiteY1143" fmla="*/ 87904 h 601986"/>
                  <a:gd name="connsiteX1144" fmla="*/ 479496 w 636190"/>
                  <a:gd name="connsiteY1144" fmla="*/ 90257 h 601986"/>
                  <a:gd name="connsiteX1145" fmla="*/ 479948 w 636190"/>
                  <a:gd name="connsiteY1145" fmla="*/ 91995 h 601986"/>
                  <a:gd name="connsiteX1146" fmla="*/ 478607 w 636190"/>
                  <a:gd name="connsiteY1146" fmla="*/ 92473 h 601986"/>
                  <a:gd name="connsiteX1147" fmla="*/ 479428 w 636190"/>
                  <a:gd name="connsiteY1147" fmla="*/ 95675 h 601986"/>
                  <a:gd name="connsiteX1148" fmla="*/ 479038 w 636190"/>
                  <a:gd name="connsiteY1148" fmla="*/ 95832 h 601986"/>
                  <a:gd name="connsiteX1149" fmla="*/ 479633 w 636190"/>
                  <a:gd name="connsiteY1149" fmla="*/ 97823 h 601986"/>
                  <a:gd name="connsiteX1150" fmla="*/ 480125 w 636190"/>
                  <a:gd name="connsiteY1150" fmla="*/ 99485 h 601986"/>
                  <a:gd name="connsiteX1151" fmla="*/ 480379 w 636190"/>
                  <a:gd name="connsiteY1151" fmla="*/ 102434 h 601986"/>
                  <a:gd name="connsiteX1152" fmla="*/ 480392 w 636190"/>
                  <a:gd name="connsiteY1152" fmla="*/ 102536 h 601986"/>
                  <a:gd name="connsiteX1153" fmla="*/ 480625 w 636190"/>
                  <a:gd name="connsiteY1153" fmla="*/ 103897 h 601986"/>
                  <a:gd name="connsiteX1154" fmla="*/ 480666 w 636190"/>
                  <a:gd name="connsiteY1154" fmla="*/ 104151 h 601986"/>
                  <a:gd name="connsiteX1155" fmla="*/ 480953 w 636190"/>
                  <a:gd name="connsiteY1155" fmla="*/ 105656 h 601986"/>
                  <a:gd name="connsiteX1156" fmla="*/ 481261 w 636190"/>
                  <a:gd name="connsiteY1156" fmla="*/ 106825 h 601986"/>
                  <a:gd name="connsiteX1157" fmla="*/ 481740 w 636190"/>
                  <a:gd name="connsiteY1157" fmla="*/ 108652 h 601986"/>
                  <a:gd name="connsiteX1158" fmla="*/ 481822 w 636190"/>
                  <a:gd name="connsiteY1158" fmla="*/ 108919 h 601986"/>
                  <a:gd name="connsiteX1159" fmla="*/ 482766 w 636190"/>
                  <a:gd name="connsiteY1159" fmla="*/ 111846 h 601986"/>
                  <a:gd name="connsiteX1160" fmla="*/ 482848 w 636190"/>
                  <a:gd name="connsiteY1160" fmla="*/ 112113 h 601986"/>
                  <a:gd name="connsiteX1161" fmla="*/ 483765 w 636190"/>
                  <a:gd name="connsiteY1161" fmla="*/ 115376 h 601986"/>
                  <a:gd name="connsiteX1162" fmla="*/ 483840 w 636190"/>
                  <a:gd name="connsiteY1162" fmla="*/ 115794 h 601986"/>
                  <a:gd name="connsiteX1163" fmla="*/ 484203 w 636190"/>
                  <a:gd name="connsiteY1163" fmla="*/ 117771 h 601986"/>
                  <a:gd name="connsiteX1164" fmla="*/ 484251 w 636190"/>
                  <a:gd name="connsiteY1164" fmla="*/ 118044 h 601986"/>
                  <a:gd name="connsiteX1165" fmla="*/ 484285 w 636190"/>
                  <a:gd name="connsiteY1165" fmla="*/ 118161 h 601986"/>
                  <a:gd name="connsiteX1166" fmla="*/ 484422 w 636190"/>
                  <a:gd name="connsiteY1166" fmla="*/ 118995 h 601986"/>
                  <a:gd name="connsiteX1167" fmla="*/ 484805 w 636190"/>
                  <a:gd name="connsiteY1167" fmla="*/ 121998 h 601986"/>
                  <a:gd name="connsiteX1168" fmla="*/ 485448 w 636190"/>
                  <a:gd name="connsiteY1168" fmla="*/ 128640 h 601986"/>
                  <a:gd name="connsiteX1169" fmla="*/ 485831 w 636190"/>
                  <a:gd name="connsiteY1169" fmla="*/ 131993 h 601986"/>
                  <a:gd name="connsiteX1170" fmla="*/ 486207 w 636190"/>
                  <a:gd name="connsiteY1170" fmla="*/ 135331 h 601986"/>
                  <a:gd name="connsiteX1171" fmla="*/ 486700 w 636190"/>
                  <a:gd name="connsiteY1171" fmla="*/ 138696 h 601986"/>
                  <a:gd name="connsiteX1172" fmla="*/ 486775 w 636190"/>
                  <a:gd name="connsiteY1172" fmla="*/ 139093 h 601986"/>
                  <a:gd name="connsiteX1173" fmla="*/ 487110 w 636190"/>
                  <a:gd name="connsiteY1173" fmla="*/ 142042 h 601986"/>
                  <a:gd name="connsiteX1174" fmla="*/ 487308 w 636190"/>
                  <a:gd name="connsiteY1174" fmla="*/ 143690 h 601986"/>
                  <a:gd name="connsiteX1175" fmla="*/ 487767 w 636190"/>
                  <a:gd name="connsiteY1175" fmla="*/ 146071 h 601986"/>
                  <a:gd name="connsiteX1176" fmla="*/ 488581 w 636190"/>
                  <a:gd name="connsiteY1176" fmla="*/ 146078 h 601986"/>
                  <a:gd name="connsiteX1177" fmla="*/ 489265 w 636190"/>
                  <a:gd name="connsiteY1177" fmla="*/ 145770 h 601986"/>
                  <a:gd name="connsiteX1178" fmla="*/ 489573 w 636190"/>
                  <a:gd name="connsiteY1178" fmla="*/ 146502 h 601986"/>
                  <a:gd name="connsiteX1179" fmla="*/ 491132 w 636190"/>
                  <a:gd name="connsiteY1179" fmla="*/ 145722 h 601986"/>
                  <a:gd name="connsiteX1180" fmla="*/ 493164 w 636190"/>
                  <a:gd name="connsiteY1180" fmla="*/ 145086 h 601986"/>
                  <a:gd name="connsiteX1181" fmla="*/ 494560 w 636190"/>
                  <a:gd name="connsiteY1181" fmla="*/ 144696 h 601986"/>
                  <a:gd name="connsiteX1182" fmla="*/ 495982 w 636190"/>
                  <a:gd name="connsiteY1182" fmla="*/ 144456 h 601986"/>
                  <a:gd name="connsiteX1183" fmla="*/ 497392 w 636190"/>
                  <a:gd name="connsiteY1183" fmla="*/ 144320 h 601986"/>
                  <a:gd name="connsiteX1184" fmla="*/ 498828 w 636190"/>
                  <a:gd name="connsiteY1184" fmla="*/ 144148 h 601986"/>
                  <a:gd name="connsiteX1185" fmla="*/ 498828 w 636190"/>
                  <a:gd name="connsiteY1185" fmla="*/ 144155 h 601986"/>
                  <a:gd name="connsiteX1186" fmla="*/ 501455 w 636190"/>
                  <a:gd name="connsiteY1186" fmla="*/ 147706 h 601986"/>
                  <a:gd name="connsiteX1187" fmla="*/ 504615 w 636190"/>
                  <a:gd name="connsiteY1187" fmla="*/ 152994 h 601986"/>
                  <a:gd name="connsiteX1188" fmla="*/ 505368 w 636190"/>
                  <a:gd name="connsiteY1188" fmla="*/ 154115 h 601986"/>
                  <a:gd name="connsiteX1189" fmla="*/ 506497 w 636190"/>
                  <a:gd name="connsiteY1189" fmla="*/ 155203 h 601986"/>
                  <a:gd name="connsiteX1190" fmla="*/ 508043 w 636190"/>
                  <a:gd name="connsiteY1190" fmla="*/ 153801 h 601986"/>
                  <a:gd name="connsiteX1191" fmla="*/ 509438 w 636190"/>
                  <a:gd name="connsiteY1191" fmla="*/ 155039 h 601986"/>
                  <a:gd name="connsiteX1192" fmla="*/ 510300 w 636190"/>
                  <a:gd name="connsiteY1192" fmla="*/ 155928 h 601986"/>
                  <a:gd name="connsiteX1193" fmla="*/ 510909 w 636190"/>
                  <a:gd name="connsiteY1193" fmla="*/ 156818 h 601986"/>
                  <a:gd name="connsiteX1194" fmla="*/ 510519 w 636190"/>
                  <a:gd name="connsiteY1194" fmla="*/ 157043 h 601986"/>
                  <a:gd name="connsiteX1195" fmla="*/ 511661 w 636190"/>
                  <a:gd name="connsiteY1195" fmla="*/ 158979 h 601986"/>
                  <a:gd name="connsiteX1196" fmla="*/ 513084 w 636190"/>
                  <a:gd name="connsiteY1196" fmla="*/ 161237 h 601986"/>
                  <a:gd name="connsiteX1197" fmla="*/ 514022 w 636190"/>
                  <a:gd name="connsiteY1197" fmla="*/ 162666 h 601986"/>
                  <a:gd name="connsiteX1198" fmla="*/ 514719 w 636190"/>
                  <a:gd name="connsiteY1198" fmla="*/ 163604 h 601986"/>
                  <a:gd name="connsiteX1199" fmla="*/ 515499 w 636190"/>
                  <a:gd name="connsiteY1199" fmla="*/ 164596 h 601986"/>
                  <a:gd name="connsiteX1200" fmla="*/ 516840 w 636190"/>
                  <a:gd name="connsiteY1200" fmla="*/ 166347 h 601986"/>
                  <a:gd name="connsiteX1201" fmla="*/ 518016 w 636190"/>
                  <a:gd name="connsiteY1201" fmla="*/ 167907 h 601986"/>
                  <a:gd name="connsiteX1202" fmla="*/ 518188 w 636190"/>
                  <a:gd name="connsiteY1202" fmla="*/ 168139 h 601986"/>
                  <a:gd name="connsiteX1203" fmla="*/ 520322 w 636190"/>
                  <a:gd name="connsiteY1203" fmla="*/ 170745 h 601986"/>
                  <a:gd name="connsiteX1204" fmla="*/ 521765 w 636190"/>
                  <a:gd name="connsiteY1204" fmla="*/ 172640 h 601986"/>
                  <a:gd name="connsiteX1205" fmla="*/ 522935 w 636190"/>
                  <a:gd name="connsiteY1205" fmla="*/ 174241 h 601986"/>
                  <a:gd name="connsiteX1206" fmla="*/ 524132 w 636190"/>
                  <a:gd name="connsiteY1206" fmla="*/ 175842 h 601986"/>
                  <a:gd name="connsiteX1207" fmla="*/ 525671 w 636190"/>
                  <a:gd name="connsiteY1207" fmla="*/ 178181 h 601986"/>
                  <a:gd name="connsiteX1208" fmla="*/ 525842 w 636190"/>
                  <a:gd name="connsiteY1208" fmla="*/ 178441 h 601986"/>
                  <a:gd name="connsiteX1209" fmla="*/ 525938 w 636190"/>
                  <a:gd name="connsiteY1209" fmla="*/ 178592 h 601986"/>
                  <a:gd name="connsiteX1210" fmla="*/ 526048 w 636190"/>
                  <a:gd name="connsiteY1210" fmla="*/ 178770 h 601986"/>
                  <a:gd name="connsiteX1211" fmla="*/ 530378 w 636190"/>
                  <a:gd name="connsiteY1211" fmla="*/ 179967 h 601986"/>
                  <a:gd name="connsiteX1212" fmla="*/ 531103 w 636190"/>
                  <a:gd name="connsiteY1212" fmla="*/ 180158 h 601986"/>
                  <a:gd name="connsiteX1213" fmla="*/ 532088 w 636190"/>
                  <a:gd name="connsiteY1213" fmla="*/ 180295 h 601986"/>
                  <a:gd name="connsiteX1214" fmla="*/ 532587 w 636190"/>
                  <a:gd name="connsiteY1214" fmla="*/ 180329 h 601986"/>
                  <a:gd name="connsiteX1215" fmla="*/ 533053 w 636190"/>
                  <a:gd name="connsiteY1215" fmla="*/ 180343 h 601986"/>
                  <a:gd name="connsiteX1216" fmla="*/ 533552 w 636190"/>
                  <a:gd name="connsiteY1216" fmla="*/ 180329 h 601986"/>
                  <a:gd name="connsiteX1217" fmla="*/ 534421 w 636190"/>
                  <a:gd name="connsiteY1217" fmla="*/ 180227 h 601986"/>
                  <a:gd name="connsiteX1218" fmla="*/ 534468 w 636190"/>
                  <a:gd name="connsiteY1218" fmla="*/ 180514 h 601986"/>
                  <a:gd name="connsiteX1219" fmla="*/ 534722 w 636190"/>
                  <a:gd name="connsiteY1219" fmla="*/ 181834 h 601986"/>
                  <a:gd name="connsiteX1220" fmla="*/ 535351 w 636190"/>
                  <a:gd name="connsiteY1220" fmla="*/ 184228 h 601986"/>
                  <a:gd name="connsiteX1221" fmla="*/ 535460 w 636190"/>
                  <a:gd name="connsiteY1221" fmla="*/ 184577 h 601986"/>
                  <a:gd name="connsiteX1222" fmla="*/ 536630 w 636190"/>
                  <a:gd name="connsiteY1222" fmla="*/ 188278 h 601986"/>
                  <a:gd name="connsiteX1223" fmla="*/ 537130 w 636190"/>
                  <a:gd name="connsiteY1223" fmla="*/ 190173 h 601986"/>
                  <a:gd name="connsiteX1224" fmla="*/ 537335 w 636190"/>
                  <a:gd name="connsiteY1224" fmla="*/ 191124 h 601986"/>
                  <a:gd name="connsiteX1225" fmla="*/ 537800 w 636190"/>
                  <a:gd name="connsiteY1225" fmla="*/ 193997 h 601986"/>
                  <a:gd name="connsiteX1226" fmla="*/ 538122 w 636190"/>
                  <a:gd name="connsiteY1226" fmla="*/ 197199 h 601986"/>
                  <a:gd name="connsiteX1227" fmla="*/ 538333 w 636190"/>
                  <a:gd name="connsiteY1227" fmla="*/ 199901 h 601986"/>
                  <a:gd name="connsiteX1228" fmla="*/ 538710 w 636190"/>
                  <a:gd name="connsiteY1228" fmla="*/ 201987 h 601986"/>
                  <a:gd name="connsiteX1229" fmla="*/ 539237 w 636190"/>
                  <a:gd name="connsiteY1229" fmla="*/ 204730 h 601986"/>
                  <a:gd name="connsiteX1230" fmla="*/ 539408 w 636190"/>
                  <a:gd name="connsiteY1230" fmla="*/ 205284 h 601986"/>
                  <a:gd name="connsiteX1231" fmla="*/ 534174 w 636190"/>
                  <a:gd name="connsiteY1231" fmla="*/ 206919 h 601986"/>
                  <a:gd name="connsiteX1232" fmla="*/ 535064 w 636190"/>
                  <a:gd name="connsiteY1232" fmla="*/ 209662 h 601986"/>
                  <a:gd name="connsiteX1233" fmla="*/ 534366 w 636190"/>
                  <a:gd name="connsiteY1233" fmla="*/ 209881 h 601986"/>
                  <a:gd name="connsiteX1234" fmla="*/ 534277 w 636190"/>
                  <a:gd name="connsiteY1234" fmla="*/ 209649 h 601986"/>
                  <a:gd name="connsiteX1235" fmla="*/ 529591 w 636190"/>
                  <a:gd name="connsiteY1235" fmla="*/ 211126 h 601986"/>
                  <a:gd name="connsiteX1236" fmla="*/ 530679 w 636190"/>
                  <a:gd name="connsiteY1236" fmla="*/ 214704 h 601986"/>
                  <a:gd name="connsiteX1237" fmla="*/ 531862 w 636190"/>
                  <a:gd name="connsiteY1237" fmla="*/ 217577 h 601986"/>
                  <a:gd name="connsiteX1238" fmla="*/ 532731 w 636190"/>
                  <a:gd name="connsiteY1238" fmla="*/ 219718 h 601986"/>
                  <a:gd name="connsiteX1239" fmla="*/ 533531 w 636190"/>
                  <a:gd name="connsiteY1239" fmla="*/ 222119 h 601986"/>
                  <a:gd name="connsiteX1240" fmla="*/ 533552 w 636190"/>
                  <a:gd name="connsiteY1240" fmla="*/ 222202 h 601986"/>
                  <a:gd name="connsiteX1241" fmla="*/ 533566 w 636190"/>
                  <a:gd name="connsiteY1241" fmla="*/ 222297 h 601986"/>
                  <a:gd name="connsiteX1242" fmla="*/ 534434 w 636190"/>
                  <a:gd name="connsiteY1242" fmla="*/ 222031 h 601986"/>
                  <a:gd name="connsiteX1243" fmla="*/ 537164 w 636190"/>
                  <a:gd name="connsiteY1243" fmla="*/ 221189 h 601986"/>
                  <a:gd name="connsiteX1244" fmla="*/ 539969 w 636190"/>
                  <a:gd name="connsiteY1244" fmla="*/ 220484 h 601986"/>
                  <a:gd name="connsiteX1245" fmla="*/ 542712 w 636190"/>
                  <a:gd name="connsiteY1245" fmla="*/ 220040 h 601986"/>
                  <a:gd name="connsiteX1246" fmla="*/ 545448 w 636190"/>
                  <a:gd name="connsiteY1246" fmla="*/ 219568 h 601986"/>
                  <a:gd name="connsiteX1247" fmla="*/ 548342 w 636190"/>
                  <a:gd name="connsiteY1247" fmla="*/ 219212 h 601986"/>
                  <a:gd name="connsiteX1248" fmla="*/ 550784 w 636190"/>
                  <a:gd name="connsiteY1248" fmla="*/ 218850 h 601986"/>
                  <a:gd name="connsiteX1249" fmla="*/ 553862 w 636190"/>
                  <a:gd name="connsiteY1249" fmla="*/ 217995 h 601986"/>
                  <a:gd name="connsiteX1250" fmla="*/ 557105 w 636190"/>
                  <a:gd name="connsiteY1250" fmla="*/ 217201 h 601986"/>
                  <a:gd name="connsiteX1251" fmla="*/ 564452 w 636190"/>
                  <a:gd name="connsiteY1251" fmla="*/ 215976 h 601986"/>
                  <a:gd name="connsiteX1252" fmla="*/ 565649 w 636190"/>
                  <a:gd name="connsiteY1252" fmla="*/ 215751 h 601986"/>
                  <a:gd name="connsiteX1253" fmla="*/ 565211 w 636190"/>
                  <a:gd name="connsiteY1253" fmla="*/ 212488 h 601986"/>
                  <a:gd name="connsiteX1254" fmla="*/ 564889 w 636190"/>
                  <a:gd name="connsiteY1254" fmla="*/ 209956 h 601986"/>
                  <a:gd name="connsiteX1255" fmla="*/ 564664 w 636190"/>
                  <a:gd name="connsiteY1255" fmla="*/ 207788 h 601986"/>
                  <a:gd name="connsiteX1256" fmla="*/ 564404 w 636190"/>
                  <a:gd name="connsiteY1256" fmla="*/ 205496 h 601986"/>
                  <a:gd name="connsiteX1257" fmla="*/ 575376 w 636190"/>
                  <a:gd name="connsiteY1257" fmla="*/ 203246 h 601986"/>
                  <a:gd name="connsiteX1258" fmla="*/ 576717 w 636190"/>
                  <a:gd name="connsiteY1258" fmla="*/ 202986 h 601986"/>
                  <a:gd name="connsiteX1259" fmla="*/ 578126 w 636190"/>
                  <a:gd name="connsiteY1259" fmla="*/ 202699 h 601986"/>
                  <a:gd name="connsiteX1260" fmla="*/ 583845 w 636190"/>
                  <a:gd name="connsiteY1260" fmla="*/ 201522 h 601986"/>
                  <a:gd name="connsiteX1261" fmla="*/ 584057 w 636190"/>
                  <a:gd name="connsiteY1261" fmla="*/ 201467 h 601986"/>
                  <a:gd name="connsiteX1262" fmla="*/ 583175 w 636190"/>
                  <a:gd name="connsiteY1262" fmla="*/ 199244 h 601986"/>
                  <a:gd name="connsiteX1263" fmla="*/ 583072 w 636190"/>
                  <a:gd name="connsiteY1263" fmla="*/ 198998 h 601986"/>
                  <a:gd name="connsiteX1264" fmla="*/ 582812 w 636190"/>
                  <a:gd name="connsiteY1264" fmla="*/ 198423 h 601986"/>
                  <a:gd name="connsiteX1265" fmla="*/ 582381 w 636190"/>
                  <a:gd name="connsiteY1265" fmla="*/ 197643 h 601986"/>
                  <a:gd name="connsiteX1266" fmla="*/ 582026 w 636190"/>
                  <a:gd name="connsiteY1266" fmla="*/ 197199 h 601986"/>
                  <a:gd name="connsiteX1267" fmla="*/ 581629 w 636190"/>
                  <a:gd name="connsiteY1267" fmla="*/ 196768 h 601986"/>
                  <a:gd name="connsiteX1268" fmla="*/ 581082 w 636190"/>
                  <a:gd name="connsiteY1268" fmla="*/ 196275 h 601986"/>
                  <a:gd name="connsiteX1269" fmla="*/ 580719 w 636190"/>
                  <a:gd name="connsiteY1269" fmla="*/ 196029 h 601986"/>
                  <a:gd name="connsiteX1270" fmla="*/ 580295 w 636190"/>
                  <a:gd name="connsiteY1270" fmla="*/ 195735 h 601986"/>
                  <a:gd name="connsiteX1271" fmla="*/ 579816 w 636190"/>
                  <a:gd name="connsiteY1271" fmla="*/ 195495 h 601986"/>
                  <a:gd name="connsiteX1272" fmla="*/ 579269 w 636190"/>
                  <a:gd name="connsiteY1272" fmla="*/ 195263 h 601986"/>
                  <a:gd name="connsiteX1273" fmla="*/ 578373 w 636190"/>
                  <a:gd name="connsiteY1273" fmla="*/ 194921 h 601986"/>
                  <a:gd name="connsiteX1274" fmla="*/ 577326 w 636190"/>
                  <a:gd name="connsiteY1274" fmla="*/ 194531 h 601986"/>
                  <a:gd name="connsiteX1275" fmla="*/ 576854 w 636190"/>
                  <a:gd name="connsiteY1275" fmla="*/ 194346 h 601986"/>
                  <a:gd name="connsiteX1276" fmla="*/ 575718 w 636190"/>
                  <a:gd name="connsiteY1276" fmla="*/ 193901 h 601986"/>
                  <a:gd name="connsiteX1277" fmla="*/ 574938 w 636190"/>
                  <a:gd name="connsiteY1277" fmla="*/ 193587 h 601986"/>
                  <a:gd name="connsiteX1278" fmla="*/ 574234 w 636190"/>
                  <a:gd name="connsiteY1278" fmla="*/ 193272 h 601986"/>
                  <a:gd name="connsiteX1279" fmla="*/ 574343 w 636190"/>
                  <a:gd name="connsiteY1279" fmla="*/ 193087 h 601986"/>
                  <a:gd name="connsiteX1280" fmla="*/ 574569 w 636190"/>
                  <a:gd name="connsiteY1280" fmla="*/ 193039 h 601986"/>
                  <a:gd name="connsiteX1281" fmla="*/ 574891 w 636190"/>
                  <a:gd name="connsiteY1281" fmla="*/ 193005 h 601986"/>
                  <a:gd name="connsiteX1282" fmla="*/ 576197 w 636190"/>
                  <a:gd name="connsiteY1282" fmla="*/ 192916 h 601986"/>
                  <a:gd name="connsiteX1283" fmla="*/ 578414 w 636190"/>
                  <a:gd name="connsiteY1283" fmla="*/ 192520 h 601986"/>
                  <a:gd name="connsiteX1284" fmla="*/ 578715 w 636190"/>
                  <a:gd name="connsiteY1284" fmla="*/ 192478 h 601986"/>
                  <a:gd name="connsiteX1285" fmla="*/ 579159 w 636190"/>
                  <a:gd name="connsiteY1285" fmla="*/ 192848 h 601986"/>
                  <a:gd name="connsiteX1286" fmla="*/ 580090 w 636190"/>
                  <a:gd name="connsiteY1286" fmla="*/ 193279 h 601986"/>
                  <a:gd name="connsiteX1287" fmla="*/ 582655 w 636190"/>
                  <a:gd name="connsiteY1287" fmla="*/ 193778 h 601986"/>
                  <a:gd name="connsiteX1288" fmla="*/ 585384 w 636190"/>
                  <a:gd name="connsiteY1288" fmla="*/ 194373 h 601986"/>
                  <a:gd name="connsiteX1289" fmla="*/ 588264 w 636190"/>
                  <a:gd name="connsiteY1289" fmla="*/ 194510 h 601986"/>
                  <a:gd name="connsiteX1290" fmla="*/ 589940 w 636190"/>
                  <a:gd name="connsiteY1290" fmla="*/ 194428 h 601986"/>
                  <a:gd name="connsiteX1291" fmla="*/ 591165 w 636190"/>
                  <a:gd name="connsiteY1291" fmla="*/ 194291 h 601986"/>
                  <a:gd name="connsiteX1292" fmla="*/ 591979 w 636190"/>
                  <a:gd name="connsiteY1292" fmla="*/ 195126 h 601986"/>
                  <a:gd name="connsiteX1293" fmla="*/ 593675 w 636190"/>
                  <a:gd name="connsiteY1293" fmla="*/ 194982 h 601986"/>
                  <a:gd name="connsiteX1294" fmla="*/ 596480 w 636190"/>
                  <a:gd name="connsiteY1294" fmla="*/ 194366 h 601986"/>
                  <a:gd name="connsiteX1295" fmla="*/ 599866 w 636190"/>
                  <a:gd name="connsiteY1295" fmla="*/ 194182 h 601986"/>
                  <a:gd name="connsiteX1296" fmla="*/ 601843 w 636190"/>
                  <a:gd name="connsiteY1296" fmla="*/ 194134 h 601986"/>
                  <a:gd name="connsiteX1297" fmla="*/ 603389 w 636190"/>
                  <a:gd name="connsiteY1297" fmla="*/ 194100 h 601986"/>
                  <a:gd name="connsiteX1298" fmla="*/ 609183 w 636190"/>
                  <a:gd name="connsiteY1298" fmla="*/ 194195 h 601986"/>
                  <a:gd name="connsiteX1299" fmla="*/ 612310 w 636190"/>
                  <a:gd name="connsiteY1299" fmla="*/ 194038 h 601986"/>
                  <a:gd name="connsiteX1300" fmla="*/ 615470 w 636190"/>
                  <a:gd name="connsiteY1300" fmla="*/ 193799 h 601986"/>
                  <a:gd name="connsiteX1301" fmla="*/ 616907 w 636190"/>
                  <a:gd name="connsiteY1301" fmla="*/ 193682 h 601986"/>
                  <a:gd name="connsiteX1302" fmla="*/ 623795 w 636190"/>
                  <a:gd name="connsiteY1302" fmla="*/ 193402 h 601986"/>
                  <a:gd name="connsiteX1303" fmla="*/ 624062 w 636190"/>
                  <a:gd name="connsiteY1303" fmla="*/ 192622 h 601986"/>
                  <a:gd name="connsiteX1304" fmla="*/ 624459 w 636190"/>
                  <a:gd name="connsiteY1304" fmla="*/ 191425 h 601986"/>
                  <a:gd name="connsiteX1305" fmla="*/ 624924 w 636190"/>
                  <a:gd name="connsiteY1305" fmla="*/ 190023 h 601986"/>
                  <a:gd name="connsiteX1306" fmla="*/ 625026 w 636190"/>
                  <a:gd name="connsiteY1306" fmla="*/ 189722 h 601986"/>
                  <a:gd name="connsiteX1307" fmla="*/ 626443 w 636190"/>
                  <a:gd name="connsiteY1307" fmla="*/ 189906 h 601986"/>
                  <a:gd name="connsiteX1308" fmla="*/ 629042 w 636190"/>
                  <a:gd name="connsiteY1308" fmla="*/ 190221 h 601986"/>
                  <a:gd name="connsiteX1309" fmla="*/ 631170 w 636190"/>
                  <a:gd name="connsiteY1309" fmla="*/ 190481 h 601986"/>
                  <a:gd name="connsiteX1310" fmla="*/ 631142 w 636190"/>
                  <a:gd name="connsiteY1310" fmla="*/ 190693 h 601986"/>
                  <a:gd name="connsiteX1311" fmla="*/ 630821 w 636190"/>
                  <a:gd name="connsiteY1311" fmla="*/ 193224 h 601986"/>
                  <a:gd name="connsiteX1312" fmla="*/ 630465 w 636190"/>
                  <a:gd name="connsiteY1312" fmla="*/ 196022 h 601986"/>
                  <a:gd name="connsiteX1313" fmla="*/ 629767 w 636190"/>
                  <a:gd name="connsiteY1313" fmla="*/ 201570 h 601986"/>
                  <a:gd name="connsiteX1314" fmla="*/ 629412 w 636190"/>
                  <a:gd name="connsiteY1314" fmla="*/ 204354 h 601986"/>
                  <a:gd name="connsiteX1315" fmla="*/ 629329 w 636190"/>
                  <a:gd name="connsiteY1315" fmla="*/ 205004 h 601986"/>
                  <a:gd name="connsiteX1316" fmla="*/ 629049 w 636190"/>
                  <a:gd name="connsiteY1316" fmla="*/ 207145 h 601986"/>
                  <a:gd name="connsiteX1317" fmla="*/ 628317 w 636190"/>
                  <a:gd name="connsiteY1317" fmla="*/ 212720 h 601986"/>
                  <a:gd name="connsiteX1318" fmla="*/ 627968 w 636190"/>
                  <a:gd name="connsiteY1318" fmla="*/ 215511 h 601986"/>
                  <a:gd name="connsiteX1319" fmla="*/ 627578 w 636190"/>
                  <a:gd name="connsiteY1319" fmla="*/ 218603 h 601986"/>
                  <a:gd name="connsiteX1320" fmla="*/ 626169 w 636190"/>
                  <a:gd name="connsiteY1320" fmla="*/ 218768 h 601986"/>
                  <a:gd name="connsiteX1321" fmla="*/ 623864 w 636190"/>
                  <a:gd name="connsiteY1321" fmla="*/ 219048 h 601986"/>
                  <a:gd name="connsiteX1322" fmla="*/ 621818 w 636190"/>
                  <a:gd name="connsiteY1322" fmla="*/ 218925 h 601986"/>
                  <a:gd name="connsiteX1323" fmla="*/ 621538 w 636190"/>
                  <a:gd name="connsiteY1323" fmla="*/ 218904 h 601986"/>
                  <a:gd name="connsiteX1324" fmla="*/ 621291 w 636190"/>
                  <a:gd name="connsiteY1324" fmla="*/ 218884 h 601986"/>
                  <a:gd name="connsiteX1325" fmla="*/ 619410 w 636190"/>
                  <a:gd name="connsiteY1325" fmla="*/ 218610 h 601986"/>
                  <a:gd name="connsiteX1326" fmla="*/ 616633 w 636190"/>
                  <a:gd name="connsiteY1326" fmla="*/ 218207 h 601986"/>
                  <a:gd name="connsiteX1327" fmla="*/ 614724 w 636190"/>
                  <a:gd name="connsiteY1327" fmla="*/ 217297 h 601986"/>
                  <a:gd name="connsiteX1328" fmla="*/ 614587 w 636190"/>
                  <a:gd name="connsiteY1328" fmla="*/ 217577 h 601986"/>
                  <a:gd name="connsiteX1329" fmla="*/ 614334 w 636190"/>
                  <a:gd name="connsiteY1329" fmla="*/ 217509 h 601986"/>
                  <a:gd name="connsiteX1330" fmla="*/ 614061 w 636190"/>
                  <a:gd name="connsiteY1330" fmla="*/ 217522 h 601986"/>
                  <a:gd name="connsiteX1331" fmla="*/ 613705 w 636190"/>
                  <a:gd name="connsiteY1331" fmla="*/ 217625 h 601986"/>
                  <a:gd name="connsiteX1332" fmla="*/ 613568 w 636190"/>
                  <a:gd name="connsiteY1332" fmla="*/ 217721 h 601986"/>
                  <a:gd name="connsiteX1333" fmla="*/ 613425 w 636190"/>
                  <a:gd name="connsiteY1333" fmla="*/ 217844 h 601986"/>
                  <a:gd name="connsiteX1334" fmla="*/ 613322 w 636190"/>
                  <a:gd name="connsiteY1334" fmla="*/ 217899 h 601986"/>
                  <a:gd name="connsiteX1335" fmla="*/ 613144 w 636190"/>
                  <a:gd name="connsiteY1335" fmla="*/ 218008 h 601986"/>
                  <a:gd name="connsiteX1336" fmla="*/ 612898 w 636190"/>
                  <a:gd name="connsiteY1336" fmla="*/ 218138 h 601986"/>
                  <a:gd name="connsiteX1337" fmla="*/ 612994 w 636190"/>
                  <a:gd name="connsiteY1337" fmla="*/ 226087 h 601986"/>
                  <a:gd name="connsiteX1338" fmla="*/ 613028 w 636190"/>
                  <a:gd name="connsiteY1338" fmla="*/ 228208 h 601986"/>
                  <a:gd name="connsiteX1339" fmla="*/ 613035 w 636190"/>
                  <a:gd name="connsiteY1339" fmla="*/ 228741 h 601986"/>
                  <a:gd name="connsiteX1340" fmla="*/ 613048 w 636190"/>
                  <a:gd name="connsiteY1340" fmla="*/ 229637 h 601986"/>
                  <a:gd name="connsiteX1341" fmla="*/ 613103 w 636190"/>
                  <a:gd name="connsiteY1341" fmla="*/ 233427 h 601986"/>
                  <a:gd name="connsiteX1342" fmla="*/ 613151 w 636190"/>
                  <a:gd name="connsiteY1342" fmla="*/ 236745 h 601986"/>
                  <a:gd name="connsiteX1343" fmla="*/ 612741 w 636190"/>
                  <a:gd name="connsiteY1343" fmla="*/ 236902 h 601986"/>
                  <a:gd name="connsiteX1344" fmla="*/ 612686 w 636190"/>
                  <a:gd name="connsiteY1344" fmla="*/ 237258 h 601986"/>
                  <a:gd name="connsiteX1345" fmla="*/ 612768 w 636190"/>
                  <a:gd name="connsiteY1345" fmla="*/ 240035 h 601986"/>
                  <a:gd name="connsiteX1346" fmla="*/ 613035 w 636190"/>
                  <a:gd name="connsiteY1346" fmla="*/ 240179 h 601986"/>
                  <a:gd name="connsiteX1347" fmla="*/ 614355 w 636190"/>
                  <a:gd name="connsiteY1347" fmla="*/ 240548 h 601986"/>
                  <a:gd name="connsiteX1348" fmla="*/ 615039 w 636190"/>
                  <a:gd name="connsiteY1348" fmla="*/ 240726 h 601986"/>
                  <a:gd name="connsiteX1349" fmla="*/ 615887 w 636190"/>
                  <a:gd name="connsiteY1349" fmla="*/ 240781 h 601986"/>
                  <a:gd name="connsiteX1350" fmla="*/ 616920 w 636190"/>
                  <a:gd name="connsiteY1350" fmla="*/ 240480 h 601986"/>
                  <a:gd name="connsiteX1351" fmla="*/ 617522 w 636190"/>
                  <a:gd name="connsiteY1351" fmla="*/ 240070 h 601986"/>
                  <a:gd name="connsiteX1352" fmla="*/ 618432 w 636190"/>
                  <a:gd name="connsiteY1352" fmla="*/ 239338 h 601986"/>
                  <a:gd name="connsiteX1353" fmla="*/ 618904 w 636190"/>
                  <a:gd name="connsiteY1353" fmla="*/ 239146 h 601986"/>
                  <a:gd name="connsiteX1354" fmla="*/ 618979 w 636190"/>
                  <a:gd name="connsiteY1354" fmla="*/ 239119 h 601986"/>
                  <a:gd name="connsiteX1355" fmla="*/ 619636 w 636190"/>
                  <a:gd name="connsiteY1355" fmla="*/ 240418 h 601986"/>
                  <a:gd name="connsiteX1356" fmla="*/ 620231 w 636190"/>
                  <a:gd name="connsiteY1356" fmla="*/ 241609 h 601986"/>
                  <a:gd name="connsiteX1357" fmla="*/ 620895 w 636190"/>
                  <a:gd name="connsiteY1357" fmla="*/ 243141 h 601986"/>
                  <a:gd name="connsiteX1358" fmla="*/ 621038 w 636190"/>
                  <a:gd name="connsiteY1358" fmla="*/ 243497 h 601986"/>
                  <a:gd name="connsiteX1359" fmla="*/ 621161 w 636190"/>
                  <a:gd name="connsiteY1359" fmla="*/ 243846 h 601986"/>
                  <a:gd name="connsiteX1360" fmla="*/ 621182 w 636190"/>
                  <a:gd name="connsiteY1360" fmla="*/ 243907 h 601986"/>
                  <a:gd name="connsiteX1361" fmla="*/ 621955 w 636190"/>
                  <a:gd name="connsiteY1361" fmla="*/ 246028 h 601986"/>
                  <a:gd name="connsiteX1362" fmla="*/ 622646 w 636190"/>
                  <a:gd name="connsiteY1362" fmla="*/ 245966 h 601986"/>
                  <a:gd name="connsiteX1363" fmla="*/ 622701 w 636190"/>
                  <a:gd name="connsiteY1363" fmla="*/ 246158 h 601986"/>
                  <a:gd name="connsiteX1364" fmla="*/ 623180 w 636190"/>
                  <a:gd name="connsiteY1364" fmla="*/ 247895 h 601986"/>
                  <a:gd name="connsiteX1365" fmla="*/ 623693 w 636190"/>
                  <a:gd name="connsiteY1365" fmla="*/ 249804 h 601986"/>
                  <a:gd name="connsiteX1366" fmla="*/ 624493 w 636190"/>
                  <a:gd name="connsiteY1366" fmla="*/ 252657 h 601986"/>
                  <a:gd name="connsiteX1367" fmla="*/ 624739 w 636190"/>
                  <a:gd name="connsiteY1367" fmla="*/ 253491 h 601986"/>
                  <a:gd name="connsiteX1368" fmla="*/ 625136 w 636190"/>
                  <a:gd name="connsiteY1368" fmla="*/ 254483 h 601986"/>
                  <a:gd name="connsiteX1369" fmla="*/ 625553 w 636190"/>
                  <a:gd name="connsiteY1369" fmla="*/ 255345 h 601986"/>
                  <a:gd name="connsiteX1370" fmla="*/ 625806 w 636190"/>
                  <a:gd name="connsiteY1370" fmla="*/ 255872 h 601986"/>
                  <a:gd name="connsiteX1371" fmla="*/ 628057 w 636190"/>
                  <a:gd name="connsiteY1371" fmla="*/ 259025 h 601986"/>
                  <a:gd name="connsiteX1372" fmla="*/ 628878 w 636190"/>
                  <a:gd name="connsiteY1372" fmla="*/ 260647 h 601986"/>
                  <a:gd name="connsiteX1373" fmla="*/ 630102 w 636190"/>
                  <a:gd name="connsiteY1373" fmla="*/ 263171 h 601986"/>
                  <a:gd name="connsiteX1374" fmla="*/ 631553 w 636190"/>
                  <a:gd name="connsiteY1374" fmla="*/ 266721 h 601986"/>
                  <a:gd name="connsiteX1375" fmla="*/ 632462 w 636190"/>
                  <a:gd name="connsiteY1375" fmla="*/ 268753 h 601986"/>
                  <a:gd name="connsiteX1376" fmla="*/ 633365 w 636190"/>
                  <a:gd name="connsiteY1376" fmla="*/ 270778 h 601986"/>
                  <a:gd name="connsiteX1377" fmla="*/ 634029 w 636190"/>
                  <a:gd name="connsiteY1377" fmla="*/ 272290 h 601986"/>
                  <a:gd name="connsiteX1378" fmla="*/ 635253 w 636190"/>
                  <a:gd name="connsiteY1378" fmla="*/ 275074 h 601986"/>
                  <a:gd name="connsiteX1379" fmla="*/ 636327 w 636190"/>
                  <a:gd name="connsiteY1379" fmla="*/ 277550 h 601986"/>
                  <a:gd name="connsiteX1380" fmla="*/ 636540 w 636190"/>
                  <a:gd name="connsiteY1380" fmla="*/ 278043 h 601986"/>
                  <a:gd name="connsiteX1381" fmla="*/ 636608 w 636190"/>
                  <a:gd name="connsiteY1381" fmla="*/ 278207 h 601986"/>
                  <a:gd name="connsiteX1382" fmla="*/ 636628 w 636190"/>
                  <a:gd name="connsiteY1382" fmla="*/ 278262 h 601986"/>
                  <a:gd name="connsiteX1383" fmla="*/ 636642 w 636190"/>
                  <a:gd name="connsiteY1383" fmla="*/ 278303 h 601986"/>
                  <a:gd name="connsiteX1384" fmla="*/ 636799 w 636190"/>
                  <a:gd name="connsiteY1384" fmla="*/ 278925 h 601986"/>
                  <a:gd name="connsiteX1385" fmla="*/ 636868 w 636190"/>
                  <a:gd name="connsiteY1385" fmla="*/ 279240 h 601986"/>
                  <a:gd name="connsiteX1386" fmla="*/ 636998 w 636190"/>
                  <a:gd name="connsiteY1386" fmla="*/ 279698 h 601986"/>
                  <a:gd name="connsiteX1387" fmla="*/ 637101 w 636190"/>
                  <a:gd name="connsiteY1387" fmla="*/ 280061 h 601986"/>
                  <a:gd name="connsiteX1388" fmla="*/ 637415 w 636190"/>
                  <a:gd name="connsiteY1388" fmla="*/ 281032 h 601986"/>
                  <a:gd name="connsiteX1389" fmla="*/ 637442 w 636190"/>
                  <a:gd name="connsiteY1389" fmla="*/ 281107 h 601986"/>
                  <a:gd name="connsiteX1390" fmla="*/ 629911 w 636190"/>
                  <a:gd name="connsiteY1390" fmla="*/ 282927 h 601986"/>
                  <a:gd name="connsiteX1391" fmla="*/ 631635 w 636190"/>
                  <a:gd name="connsiteY1391" fmla="*/ 289303 h 601986"/>
                  <a:gd name="connsiteX1392" fmla="*/ 626538 w 636190"/>
                  <a:gd name="connsiteY1392" fmla="*/ 290527 h 601986"/>
                  <a:gd name="connsiteX1393" fmla="*/ 626791 w 636190"/>
                  <a:gd name="connsiteY1393" fmla="*/ 290732 h 601986"/>
                  <a:gd name="connsiteX1394" fmla="*/ 627038 w 636190"/>
                  <a:gd name="connsiteY1394" fmla="*/ 290979 h 601986"/>
                  <a:gd name="connsiteX1395" fmla="*/ 627229 w 636190"/>
                  <a:gd name="connsiteY1395" fmla="*/ 291232 h 601986"/>
                  <a:gd name="connsiteX1396" fmla="*/ 627407 w 636190"/>
                  <a:gd name="connsiteY1396" fmla="*/ 291498 h 601986"/>
                  <a:gd name="connsiteX1397" fmla="*/ 627523 w 636190"/>
                  <a:gd name="connsiteY1397" fmla="*/ 291799 h 601986"/>
                  <a:gd name="connsiteX1398" fmla="*/ 627612 w 636190"/>
                  <a:gd name="connsiteY1398" fmla="*/ 292107 h 601986"/>
                  <a:gd name="connsiteX1399" fmla="*/ 627872 w 636190"/>
                  <a:gd name="connsiteY1399" fmla="*/ 293715 h 601986"/>
                  <a:gd name="connsiteX1400" fmla="*/ 628009 w 636190"/>
                  <a:gd name="connsiteY1400" fmla="*/ 294242 h 601986"/>
                  <a:gd name="connsiteX1401" fmla="*/ 628105 w 636190"/>
                  <a:gd name="connsiteY1401" fmla="*/ 294495 h 601986"/>
                  <a:gd name="connsiteX1402" fmla="*/ 628235 w 636190"/>
                  <a:gd name="connsiteY1402" fmla="*/ 294734 h 601986"/>
                  <a:gd name="connsiteX1403" fmla="*/ 628385 w 636190"/>
                  <a:gd name="connsiteY1403" fmla="*/ 294987 h 601986"/>
                  <a:gd name="connsiteX1404" fmla="*/ 621633 w 636190"/>
                  <a:gd name="connsiteY1404" fmla="*/ 296615 h 601986"/>
                  <a:gd name="connsiteX1405" fmla="*/ 622844 w 636190"/>
                  <a:gd name="connsiteY1405" fmla="*/ 301849 h 601986"/>
                  <a:gd name="connsiteX1406" fmla="*/ 623371 w 636190"/>
                  <a:gd name="connsiteY1406" fmla="*/ 303155 h 601986"/>
                  <a:gd name="connsiteX1407" fmla="*/ 623207 w 636190"/>
                  <a:gd name="connsiteY1407" fmla="*/ 303223 h 601986"/>
                  <a:gd name="connsiteX1408" fmla="*/ 623323 w 636190"/>
                  <a:gd name="connsiteY1408" fmla="*/ 303470 h 601986"/>
                  <a:gd name="connsiteX1409" fmla="*/ 617112 w 636190"/>
                  <a:gd name="connsiteY1409" fmla="*/ 305187 h 601986"/>
                  <a:gd name="connsiteX1410" fmla="*/ 617290 w 636190"/>
                  <a:gd name="connsiteY1410" fmla="*/ 306008 h 601986"/>
                  <a:gd name="connsiteX1411" fmla="*/ 617789 w 636190"/>
                  <a:gd name="connsiteY1411" fmla="*/ 307766 h 601986"/>
                  <a:gd name="connsiteX1412" fmla="*/ 616154 w 636190"/>
                  <a:gd name="connsiteY1412" fmla="*/ 308464 h 601986"/>
                  <a:gd name="connsiteX1413" fmla="*/ 612829 w 636190"/>
                  <a:gd name="connsiteY1413" fmla="*/ 309756 h 601986"/>
                  <a:gd name="connsiteX1414" fmla="*/ 611769 w 636190"/>
                  <a:gd name="connsiteY1414" fmla="*/ 310167 h 601986"/>
                  <a:gd name="connsiteX1415" fmla="*/ 610066 w 636190"/>
                  <a:gd name="connsiteY1415" fmla="*/ 310899 h 601986"/>
                  <a:gd name="connsiteX1416" fmla="*/ 607384 w 636190"/>
                  <a:gd name="connsiteY1416" fmla="*/ 312110 h 601986"/>
                  <a:gd name="connsiteX1417" fmla="*/ 605414 w 636190"/>
                  <a:gd name="connsiteY1417" fmla="*/ 308730 h 601986"/>
                  <a:gd name="connsiteX1418" fmla="*/ 603594 w 636190"/>
                  <a:gd name="connsiteY1418" fmla="*/ 309305 h 601986"/>
                  <a:gd name="connsiteX1419" fmla="*/ 603164 w 636190"/>
                  <a:gd name="connsiteY1419" fmla="*/ 308094 h 601986"/>
                  <a:gd name="connsiteX1420" fmla="*/ 601453 w 636190"/>
                  <a:gd name="connsiteY1420" fmla="*/ 308744 h 601986"/>
                  <a:gd name="connsiteX1421" fmla="*/ 597677 w 636190"/>
                  <a:gd name="connsiteY1421" fmla="*/ 309647 h 601986"/>
                  <a:gd name="connsiteX1422" fmla="*/ 599196 w 636190"/>
                  <a:gd name="connsiteY1422" fmla="*/ 314805 h 601986"/>
                  <a:gd name="connsiteX1423" fmla="*/ 600735 w 636190"/>
                  <a:gd name="connsiteY1423" fmla="*/ 319464 h 601986"/>
                  <a:gd name="connsiteX1424" fmla="*/ 600653 w 636190"/>
                  <a:gd name="connsiteY1424" fmla="*/ 319464 h 601986"/>
                  <a:gd name="connsiteX1425" fmla="*/ 598265 w 636190"/>
                  <a:gd name="connsiteY1425" fmla="*/ 319874 h 601986"/>
                  <a:gd name="connsiteX1426" fmla="*/ 594955 w 636190"/>
                  <a:gd name="connsiteY1426" fmla="*/ 320469 h 601986"/>
                  <a:gd name="connsiteX1427" fmla="*/ 591644 w 636190"/>
                  <a:gd name="connsiteY1427" fmla="*/ 321078 h 601986"/>
                  <a:gd name="connsiteX1428" fmla="*/ 591548 w 636190"/>
                  <a:gd name="connsiteY1428" fmla="*/ 321146 h 601986"/>
                  <a:gd name="connsiteX1429" fmla="*/ 590809 w 636190"/>
                  <a:gd name="connsiteY1429" fmla="*/ 321598 h 601986"/>
                  <a:gd name="connsiteX1430" fmla="*/ 589708 w 636190"/>
                  <a:gd name="connsiteY1430" fmla="*/ 322104 h 601986"/>
                  <a:gd name="connsiteX1431" fmla="*/ 587840 w 636190"/>
                  <a:gd name="connsiteY1431" fmla="*/ 323992 h 601986"/>
                  <a:gd name="connsiteX1432" fmla="*/ 586458 w 636190"/>
                  <a:gd name="connsiteY1432" fmla="*/ 325093 h 601986"/>
                  <a:gd name="connsiteX1433" fmla="*/ 586410 w 636190"/>
                  <a:gd name="connsiteY1433" fmla="*/ 325045 h 601986"/>
                  <a:gd name="connsiteX1434" fmla="*/ 585405 w 636190"/>
                  <a:gd name="connsiteY1434" fmla="*/ 324396 h 601986"/>
                  <a:gd name="connsiteX1435" fmla="*/ 584543 w 636190"/>
                  <a:gd name="connsiteY1435" fmla="*/ 324676 h 601986"/>
                  <a:gd name="connsiteX1436" fmla="*/ 583715 w 636190"/>
                  <a:gd name="connsiteY1436" fmla="*/ 324943 h 601986"/>
                  <a:gd name="connsiteX1437" fmla="*/ 582498 w 636190"/>
                  <a:gd name="connsiteY1437" fmla="*/ 325572 h 601986"/>
                  <a:gd name="connsiteX1438" fmla="*/ 580083 w 636190"/>
                  <a:gd name="connsiteY1438" fmla="*/ 326995 h 601986"/>
                  <a:gd name="connsiteX1439" fmla="*/ 578537 w 636190"/>
                  <a:gd name="connsiteY1439" fmla="*/ 327898 h 601986"/>
                  <a:gd name="connsiteX1440" fmla="*/ 576950 w 636190"/>
                  <a:gd name="connsiteY1440" fmla="*/ 328726 h 601986"/>
                  <a:gd name="connsiteX1441" fmla="*/ 576013 w 636190"/>
                  <a:gd name="connsiteY1441" fmla="*/ 326735 h 601986"/>
                  <a:gd name="connsiteX1442" fmla="*/ 572572 w 636190"/>
                  <a:gd name="connsiteY1442" fmla="*/ 328322 h 601986"/>
                  <a:gd name="connsiteX1443" fmla="*/ 570820 w 636190"/>
                  <a:gd name="connsiteY1443" fmla="*/ 329068 h 601986"/>
                  <a:gd name="connsiteX1444" fmla="*/ 568624 w 636190"/>
                  <a:gd name="connsiteY1444" fmla="*/ 329971 h 601986"/>
                  <a:gd name="connsiteX1445" fmla="*/ 567455 w 636190"/>
                  <a:gd name="connsiteY1445" fmla="*/ 330422 h 601986"/>
                  <a:gd name="connsiteX1446" fmla="*/ 565088 w 636190"/>
                  <a:gd name="connsiteY1446" fmla="*/ 331195 h 601986"/>
                  <a:gd name="connsiteX1447" fmla="*/ 563610 w 636190"/>
                  <a:gd name="connsiteY1447" fmla="*/ 331695 h 601986"/>
                  <a:gd name="connsiteX1448" fmla="*/ 561264 w 636190"/>
                  <a:gd name="connsiteY1448" fmla="*/ 332495 h 601986"/>
                  <a:gd name="connsiteX1449" fmla="*/ 561072 w 636190"/>
                  <a:gd name="connsiteY1449" fmla="*/ 332563 h 601986"/>
                  <a:gd name="connsiteX1450" fmla="*/ 560026 w 636190"/>
                  <a:gd name="connsiteY1450" fmla="*/ 333152 h 601986"/>
                  <a:gd name="connsiteX1451" fmla="*/ 559157 w 636190"/>
                  <a:gd name="connsiteY1451" fmla="*/ 333644 h 601986"/>
                  <a:gd name="connsiteX1452" fmla="*/ 557139 w 636190"/>
                  <a:gd name="connsiteY1452" fmla="*/ 334930 h 601986"/>
                  <a:gd name="connsiteX1453" fmla="*/ 558801 w 636190"/>
                  <a:gd name="connsiteY1453" fmla="*/ 336210 h 601986"/>
                  <a:gd name="connsiteX1454" fmla="*/ 560600 w 636190"/>
                  <a:gd name="connsiteY1454" fmla="*/ 337893 h 601986"/>
                  <a:gd name="connsiteX1455" fmla="*/ 562174 w 636190"/>
                  <a:gd name="connsiteY1455" fmla="*/ 341114 h 601986"/>
                  <a:gd name="connsiteX1456" fmla="*/ 560183 w 636190"/>
                  <a:gd name="connsiteY1456" fmla="*/ 342175 h 601986"/>
                  <a:gd name="connsiteX1457" fmla="*/ 561989 w 636190"/>
                  <a:gd name="connsiteY1457" fmla="*/ 345540 h 601986"/>
                  <a:gd name="connsiteX1458" fmla="*/ 559287 w 636190"/>
                  <a:gd name="connsiteY1458" fmla="*/ 347004 h 601986"/>
                  <a:gd name="connsiteX1459" fmla="*/ 559355 w 636190"/>
                  <a:gd name="connsiteY1459" fmla="*/ 347175 h 601986"/>
                  <a:gd name="connsiteX1460" fmla="*/ 561079 w 636190"/>
                  <a:gd name="connsiteY1460" fmla="*/ 351752 h 601986"/>
                  <a:gd name="connsiteX1461" fmla="*/ 563986 w 636190"/>
                  <a:gd name="connsiteY1461" fmla="*/ 359968 h 601986"/>
                  <a:gd name="connsiteX1462" fmla="*/ 563172 w 636190"/>
                  <a:gd name="connsiteY1462" fmla="*/ 360152 h 601986"/>
                  <a:gd name="connsiteX1463" fmla="*/ 563193 w 636190"/>
                  <a:gd name="connsiteY1463" fmla="*/ 360316 h 601986"/>
                  <a:gd name="connsiteX1464" fmla="*/ 563254 w 636190"/>
                  <a:gd name="connsiteY1464" fmla="*/ 360700 h 601986"/>
                  <a:gd name="connsiteX1465" fmla="*/ 563569 w 636190"/>
                  <a:gd name="connsiteY1465" fmla="*/ 362765 h 601986"/>
                  <a:gd name="connsiteX1466" fmla="*/ 563822 w 636190"/>
                  <a:gd name="connsiteY1466" fmla="*/ 364428 h 601986"/>
                  <a:gd name="connsiteX1467" fmla="*/ 558958 w 636190"/>
                  <a:gd name="connsiteY1467" fmla="*/ 365577 h 601986"/>
                  <a:gd name="connsiteX1468" fmla="*/ 558993 w 636190"/>
                  <a:gd name="connsiteY1468" fmla="*/ 365707 h 601986"/>
                  <a:gd name="connsiteX1469" fmla="*/ 559218 w 636190"/>
                  <a:gd name="connsiteY1469" fmla="*/ 366672 h 601986"/>
                  <a:gd name="connsiteX1470" fmla="*/ 559444 w 636190"/>
                  <a:gd name="connsiteY1470" fmla="*/ 367794 h 601986"/>
                  <a:gd name="connsiteX1471" fmla="*/ 559266 w 636190"/>
                  <a:gd name="connsiteY1471" fmla="*/ 367834 h 601986"/>
                  <a:gd name="connsiteX1472" fmla="*/ 559971 w 636190"/>
                  <a:gd name="connsiteY1472" fmla="*/ 372493 h 601986"/>
                  <a:gd name="connsiteX1473" fmla="*/ 560402 w 636190"/>
                  <a:gd name="connsiteY1473" fmla="*/ 375660 h 601986"/>
                  <a:gd name="connsiteX1474" fmla="*/ 560737 w 636190"/>
                  <a:gd name="connsiteY1474" fmla="*/ 378068 h 601986"/>
                  <a:gd name="connsiteX1475" fmla="*/ 561469 w 636190"/>
                  <a:gd name="connsiteY1475" fmla="*/ 382508 h 601986"/>
                  <a:gd name="connsiteX1476" fmla="*/ 561722 w 636190"/>
                  <a:gd name="connsiteY1476" fmla="*/ 384464 h 601986"/>
                  <a:gd name="connsiteX1477" fmla="*/ 561770 w 636190"/>
                  <a:gd name="connsiteY1477" fmla="*/ 384847 h 601986"/>
                  <a:gd name="connsiteX1478" fmla="*/ 561490 w 636190"/>
                  <a:gd name="connsiteY1478" fmla="*/ 384889 h 601986"/>
                  <a:gd name="connsiteX1479" fmla="*/ 561537 w 636190"/>
                  <a:gd name="connsiteY1479" fmla="*/ 385292 h 601986"/>
                  <a:gd name="connsiteX1480" fmla="*/ 560217 w 636190"/>
                  <a:gd name="connsiteY1480" fmla="*/ 385490 h 601986"/>
                  <a:gd name="connsiteX1481" fmla="*/ 560019 w 636190"/>
                  <a:gd name="connsiteY1481" fmla="*/ 385525 h 601986"/>
                  <a:gd name="connsiteX1482" fmla="*/ 560771 w 636190"/>
                  <a:gd name="connsiteY1482" fmla="*/ 392105 h 601986"/>
                  <a:gd name="connsiteX1483" fmla="*/ 560922 w 636190"/>
                  <a:gd name="connsiteY1483" fmla="*/ 393932 h 601986"/>
                  <a:gd name="connsiteX1484" fmla="*/ 561243 w 636190"/>
                  <a:gd name="connsiteY1484" fmla="*/ 397298 h 601986"/>
                  <a:gd name="connsiteX1485" fmla="*/ 561448 w 636190"/>
                  <a:gd name="connsiteY1485" fmla="*/ 398816 h 601986"/>
                  <a:gd name="connsiteX1486" fmla="*/ 561784 w 636190"/>
                  <a:gd name="connsiteY1486" fmla="*/ 400855 h 601986"/>
                  <a:gd name="connsiteX1487" fmla="*/ 562824 w 636190"/>
                  <a:gd name="connsiteY1487" fmla="*/ 404850 h 601986"/>
                  <a:gd name="connsiteX1488" fmla="*/ 563036 w 636190"/>
                  <a:gd name="connsiteY1488" fmla="*/ 405479 h 601986"/>
                  <a:gd name="connsiteX1489" fmla="*/ 564212 w 636190"/>
                  <a:gd name="connsiteY1489" fmla="*/ 408975 h 601986"/>
                  <a:gd name="connsiteX1490" fmla="*/ 564041 w 636190"/>
                  <a:gd name="connsiteY1490" fmla="*/ 409269 h 601986"/>
                  <a:gd name="connsiteX1491" fmla="*/ 566812 w 636190"/>
                  <a:gd name="connsiteY1491" fmla="*/ 410439 h 601986"/>
                  <a:gd name="connsiteX1492" fmla="*/ 568070 w 636190"/>
                  <a:gd name="connsiteY1492" fmla="*/ 411362 h 601986"/>
                  <a:gd name="connsiteX1493" fmla="*/ 569534 w 636190"/>
                  <a:gd name="connsiteY1493" fmla="*/ 413202 h 601986"/>
                  <a:gd name="connsiteX1494" fmla="*/ 571498 w 636190"/>
                  <a:gd name="connsiteY1494" fmla="*/ 415857 h 601986"/>
                  <a:gd name="connsiteX1495" fmla="*/ 571723 w 636190"/>
                  <a:gd name="connsiteY1495" fmla="*/ 416260 h 601986"/>
                  <a:gd name="connsiteX1496" fmla="*/ 572059 w 636190"/>
                  <a:gd name="connsiteY1496" fmla="*/ 416821 h 601986"/>
                  <a:gd name="connsiteX1497" fmla="*/ 573885 w 636190"/>
                  <a:gd name="connsiteY1497" fmla="*/ 415474 h 601986"/>
                  <a:gd name="connsiteX1498" fmla="*/ 574323 w 636190"/>
                  <a:gd name="connsiteY1498" fmla="*/ 416281 h 601986"/>
                  <a:gd name="connsiteX1499" fmla="*/ 575322 w 636190"/>
                  <a:gd name="connsiteY1499" fmla="*/ 418641 h 601986"/>
                  <a:gd name="connsiteX1500" fmla="*/ 575937 w 636190"/>
                  <a:gd name="connsiteY1500" fmla="*/ 421343 h 601986"/>
                  <a:gd name="connsiteX1501" fmla="*/ 576286 w 636190"/>
                  <a:gd name="connsiteY1501" fmla="*/ 423518 h 601986"/>
                  <a:gd name="connsiteX1502" fmla="*/ 576963 w 636190"/>
                  <a:gd name="connsiteY1502" fmla="*/ 426467 h 601986"/>
                  <a:gd name="connsiteX1503" fmla="*/ 578085 w 636190"/>
                  <a:gd name="connsiteY1503" fmla="*/ 428710 h 601986"/>
                  <a:gd name="connsiteX1504" fmla="*/ 579447 w 636190"/>
                  <a:gd name="connsiteY1504" fmla="*/ 432555 h 601986"/>
                  <a:gd name="connsiteX1505" fmla="*/ 579050 w 636190"/>
                  <a:gd name="connsiteY1505" fmla="*/ 435161 h 601986"/>
                  <a:gd name="connsiteX1506" fmla="*/ 581971 w 636190"/>
                  <a:gd name="connsiteY1506" fmla="*/ 435825 h 601986"/>
                  <a:gd name="connsiteX1507" fmla="*/ 583476 w 636190"/>
                  <a:gd name="connsiteY1507" fmla="*/ 436057 h 601986"/>
                  <a:gd name="connsiteX1508" fmla="*/ 585473 w 636190"/>
                  <a:gd name="connsiteY1508" fmla="*/ 436187 h 601986"/>
                  <a:gd name="connsiteX1509" fmla="*/ 586342 w 636190"/>
                  <a:gd name="connsiteY1509" fmla="*/ 437720 h 601986"/>
                  <a:gd name="connsiteX1510" fmla="*/ 586602 w 636190"/>
                  <a:gd name="connsiteY1510" fmla="*/ 438671 h 601986"/>
                  <a:gd name="connsiteX1511" fmla="*/ 586862 w 636190"/>
                  <a:gd name="connsiteY1511" fmla="*/ 439293 h 601986"/>
                  <a:gd name="connsiteX1512" fmla="*/ 587484 w 636190"/>
                  <a:gd name="connsiteY1512" fmla="*/ 440572 h 601986"/>
                  <a:gd name="connsiteX1513" fmla="*/ 588032 w 636190"/>
                  <a:gd name="connsiteY1513" fmla="*/ 441646 h 601986"/>
                  <a:gd name="connsiteX1514" fmla="*/ 588360 w 636190"/>
                  <a:gd name="connsiteY1514" fmla="*/ 442672 h 601986"/>
                  <a:gd name="connsiteX1515" fmla="*/ 588928 w 636190"/>
                  <a:gd name="connsiteY1515" fmla="*/ 443651 h 601986"/>
                  <a:gd name="connsiteX1516" fmla="*/ 589578 w 636190"/>
                  <a:gd name="connsiteY1516" fmla="*/ 445457 h 601986"/>
                  <a:gd name="connsiteX1517" fmla="*/ 590159 w 636190"/>
                  <a:gd name="connsiteY1517" fmla="*/ 447502 h 601986"/>
                  <a:gd name="connsiteX1518" fmla="*/ 590351 w 636190"/>
                  <a:gd name="connsiteY1518" fmla="*/ 448494 h 601986"/>
                  <a:gd name="connsiteX1519" fmla="*/ 590597 w 636190"/>
                  <a:gd name="connsiteY1519" fmla="*/ 450272 h 601986"/>
                  <a:gd name="connsiteX1520" fmla="*/ 590652 w 636190"/>
                  <a:gd name="connsiteY1520" fmla="*/ 451620 h 601986"/>
                  <a:gd name="connsiteX1521" fmla="*/ 590741 w 636190"/>
                  <a:gd name="connsiteY1521" fmla="*/ 453474 h 601986"/>
                  <a:gd name="connsiteX1522" fmla="*/ 590830 w 636190"/>
                  <a:gd name="connsiteY1522" fmla="*/ 454698 h 601986"/>
                  <a:gd name="connsiteX1523" fmla="*/ 591089 w 636190"/>
                  <a:gd name="connsiteY1523" fmla="*/ 455335 h 601986"/>
                  <a:gd name="connsiteX1524" fmla="*/ 592102 w 636190"/>
                  <a:gd name="connsiteY1524" fmla="*/ 455677 h 601986"/>
                  <a:gd name="connsiteX1525" fmla="*/ 592204 w 636190"/>
                  <a:gd name="connsiteY1525" fmla="*/ 455752 h 601986"/>
                  <a:gd name="connsiteX1526" fmla="*/ 592984 w 636190"/>
                  <a:gd name="connsiteY1526" fmla="*/ 456340 h 601986"/>
                  <a:gd name="connsiteX1527" fmla="*/ 593716 w 636190"/>
                  <a:gd name="connsiteY1527" fmla="*/ 456764 h 601986"/>
                  <a:gd name="connsiteX1528" fmla="*/ 594195 w 636190"/>
                  <a:gd name="connsiteY1528" fmla="*/ 457120 h 601986"/>
                  <a:gd name="connsiteX1529" fmla="*/ 594455 w 636190"/>
                  <a:gd name="connsiteY1529" fmla="*/ 457312 h 601986"/>
                  <a:gd name="connsiteX1530" fmla="*/ 595659 w 636190"/>
                  <a:gd name="connsiteY1530" fmla="*/ 458981 h 601986"/>
                  <a:gd name="connsiteX1531" fmla="*/ 596179 w 636190"/>
                  <a:gd name="connsiteY1531" fmla="*/ 462025 h 601986"/>
                  <a:gd name="connsiteX1532" fmla="*/ 596767 w 636190"/>
                  <a:gd name="connsiteY1532" fmla="*/ 463742 h 601986"/>
                  <a:gd name="connsiteX1533" fmla="*/ 598621 w 636190"/>
                  <a:gd name="connsiteY1533" fmla="*/ 467915 h 601986"/>
                  <a:gd name="connsiteX1534" fmla="*/ 598409 w 636190"/>
                  <a:gd name="connsiteY1534" fmla="*/ 468483 h 601986"/>
                  <a:gd name="connsiteX1535" fmla="*/ 598259 w 636190"/>
                  <a:gd name="connsiteY1535" fmla="*/ 470466 h 601986"/>
                  <a:gd name="connsiteX1536" fmla="*/ 598649 w 636190"/>
                  <a:gd name="connsiteY1536" fmla="*/ 471397 h 601986"/>
                  <a:gd name="connsiteX1537" fmla="*/ 599203 w 636190"/>
                  <a:gd name="connsiteY1537" fmla="*/ 472697 h 601986"/>
                  <a:gd name="connsiteX1538" fmla="*/ 599264 w 636190"/>
                  <a:gd name="connsiteY1538" fmla="*/ 474215 h 601986"/>
                  <a:gd name="connsiteX1539" fmla="*/ 599079 w 636190"/>
                  <a:gd name="connsiteY1539" fmla="*/ 475919 h 601986"/>
                  <a:gd name="connsiteX1540" fmla="*/ 598874 w 636190"/>
                  <a:gd name="connsiteY1540" fmla="*/ 477608 h 601986"/>
                  <a:gd name="connsiteX1541" fmla="*/ 598991 w 636190"/>
                  <a:gd name="connsiteY1541" fmla="*/ 479462 h 601986"/>
                  <a:gd name="connsiteX1542" fmla="*/ 599093 w 636190"/>
                  <a:gd name="connsiteY1542" fmla="*/ 481439 h 601986"/>
                  <a:gd name="connsiteX1543" fmla="*/ 599045 w 636190"/>
                  <a:gd name="connsiteY1543" fmla="*/ 481925 h 601986"/>
                  <a:gd name="connsiteX1544" fmla="*/ 599025 w 636190"/>
                  <a:gd name="connsiteY1544" fmla="*/ 482082 h 601986"/>
                  <a:gd name="connsiteX1545" fmla="*/ 597869 w 636190"/>
                  <a:gd name="connsiteY1545" fmla="*/ 481453 h 601986"/>
                  <a:gd name="connsiteX1546" fmla="*/ 596733 w 636190"/>
                  <a:gd name="connsiteY1546" fmla="*/ 483136 h 601986"/>
                  <a:gd name="connsiteX1547" fmla="*/ 596405 w 636190"/>
                  <a:gd name="connsiteY1547" fmla="*/ 483471 h 601986"/>
                  <a:gd name="connsiteX1548" fmla="*/ 595604 w 636190"/>
                  <a:gd name="connsiteY1548" fmla="*/ 483963 h 601986"/>
                  <a:gd name="connsiteX1549" fmla="*/ 595003 w 636190"/>
                  <a:gd name="connsiteY1549" fmla="*/ 484298 h 601986"/>
                  <a:gd name="connsiteX1550" fmla="*/ 593805 w 636190"/>
                  <a:gd name="connsiteY1550" fmla="*/ 484435 h 601986"/>
                  <a:gd name="connsiteX1551" fmla="*/ 593306 w 636190"/>
                  <a:gd name="connsiteY1551" fmla="*/ 484278 h 601986"/>
                  <a:gd name="connsiteX1552" fmla="*/ 592656 w 636190"/>
                  <a:gd name="connsiteY1552" fmla="*/ 483949 h 601986"/>
                  <a:gd name="connsiteX1553" fmla="*/ 591069 w 636190"/>
                  <a:gd name="connsiteY1553" fmla="*/ 483341 h 601986"/>
                  <a:gd name="connsiteX1554" fmla="*/ 588791 w 636190"/>
                  <a:gd name="connsiteY1554" fmla="*/ 483163 h 601986"/>
                  <a:gd name="connsiteX1555" fmla="*/ 585056 w 636190"/>
                  <a:gd name="connsiteY1555" fmla="*/ 481774 h 601986"/>
                  <a:gd name="connsiteX1556" fmla="*/ 584673 w 636190"/>
                  <a:gd name="connsiteY1556" fmla="*/ 481671 h 601986"/>
                  <a:gd name="connsiteX1557" fmla="*/ 583907 w 636190"/>
                  <a:gd name="connsiteY1557" fmla="*/ 482917 h 601986"/>
                  <a:gd name="connsiteX1558" fmla="*/ 582840 w 636190"/>
                  <a:gd name="connsiteY1558" fmla="*/ 482171 h 601986"/>
                  <a:gd name="connsiteX1559" fmla="*/ 582942 w 636190"/>
                  <a:gd name="connsiteY1559" fmla="*/ 482048 h 601986"/>
                  <a:gd name="connsiteX1560" fmla="*/ 579084 w 636190"/>
                  <a:gd name="connsiteY1560" fmla="*/ 479866 h 601986"/>
                  <a:gd name="connsiteX1561" fmla="*/ 576402 w 636190"/>
                  <a:gd name="connsiteY1561" fmla="*/ 478579 h 601986"/>
                  <a:gd name="connsiteX1562" fmla="*/ 575821 w 636190"/>
                  <a:gd name="connsiteY1562" fmla="*/ 478299 h 601986"/>
                  <a:gd name="connsiteX1563" fmla="*/ 575191 w 636190"/>
                  <a:gd name="connsiteY1563" fmla="*/ 478012 h 601986"/>
                  <a:gd name="connsiteX1564" fmla="*/ 574070 w 636190"/>
                  <a:gd name="connsiteY1564" fmla="*/ 477615 h 601986"/>
                  <a:gd name="connsiteX1565" fmla="*/ 573639 w 636190"/>
                  <a:gd name="connsiteY1565" fmla="*/ 477471 h 601986"/>
                  <a:gd name="connsiteX1566" fmla="*/ 571511 w 636190"/>
                  <a:gd name="connsiteY1566" fmla="*/ 476739 h 601986"/>
                  <a:gd name="connsiteX1567" fmla="*/ 568159 w 636190"/>
                  <a:gd name="connsiteY1567" fmla="*/ 472874 h 601986"/>
                  <a:gd name="connsiteX1568" fmla="*/ 567079 w 636190"/>
                  <a:gd name="connsiteY1568" fmla="*/ 472491 h 601986"/>
                  <a:gd name="connsiteX1569" fmla="*/ 567448 w 636190"/>
                  <a:gd name="connsiteY1569" fmla="*/ 472991 h 601986"/>
                  <a:gd name="connsiteX1570" fmla="*/ 568371 w 636190"/>
                  <a:gd name="connsiteY1570" fmla="*/ 474195 h 601986"/>
                  <a:gd name="connsiteX1571" fmla="*/ 570595 w 636190"/>
                  <a:gd name="connsiteY1571" fmla="*/ 476650 h 601986"/>
                  <a:gd name="connsiteX1572" fmla="*/ 571073 w 636190"/>
                  <a:gd name="connsiteY1572" fmla="*/ 477191 h 601986"/>
                  <a:gd name="connsiteX1573" fmla="*/ 569493 w 636190"/>
                  <a:gd name="connsiteY1573" fmla="*/ 478354 h 601986"/>
                  <a:gd name="connsiteX1574" fmla="*/ 569069 w 636190"/>
                  <a:gd name="connsiteY1574" fmla="*/ 478060 h 601986"/>
                  <a:gd name="connsiteX1575" fmla="*/ 566586 w 636190"/>
                  <a:gd name="connsiteY1575" fmla="*/ 476302 h 601986"/>
                  <a:gd name="connsiteX1576" fmla="*/ 566504 w 636190"/>
                  <a:gd name="connsiteY1576" fmla="*/ 476233 h 601986"/>
                  <a:gd name="connsiteX1577" fmla="*/ 566388 w 636190"/>
                  <a:gd name="connsiteY1577" fmla="*/ 476172 h 601986"/>
                  <a:gd name="connsiteX1578" fmla="*/ 564185 w 636190"/>
                  <a:gd name="connsiteY1578" fmla="*/ 475207 h 601986"/>
                  <a:gd name="connsiteX1579" fmla="*/ 562420 w 636190"/>
                  <a:gd name="connsiteY1579" fmla="*/ 474400 h 601986"/>
                  <a:gd name="connsiteX1580" fmla="*/ 559848 w 636190"/>
                  <a:gd name="connsiteY1580" fmla="*/ 474058 h 601986"/>
                  <a:gd name="connsiteX1581" fmla="*/ 559697 w 636190"/>
                  <a:gd name="connsiteY1581" fmla="*/ 473278 h 601986"/>
                  <a:gd name="connsiteX1582" fmla="*/ 558739 w 636190"/>
                  <a:gd name="connsiteY1582" fmla="*/ 472799 h 601986"/>
                  <a:gd name="connsiteX1583" fmla="*/ 558473 w 636190"/>
                  <a:gd name="connsiteY1583" fmla="*/ 472471 h 601986"/>
                  <a:gd name="connsiteX1584" fmla="*/ 558206 w 636190"/>
                  <a:gd name="connsiteY1584" fmla="*/ 472779 h 601986"/>
                  <a:gd name="connsiteX1585" fmla="*/ 556865 w 636190"/>
                  <a:gd name="connsiteY1585" fmla="*/ 473791 h 601986"/>
                  <a:gd name="connsiteX1586" fmla="*/ 555853 w 636190"/>
                  <a:gd name="connsiteY1586" fmla="*/ 474625 h 601986"/>
                  <a:gd name="connsiteX1587" fmla="*/ 554601 w 636190"/>
                  <a:gd name="connsiteY1587" fmla="*/ 475296 h 601986"/>
                  <a:gd name="connsiteX1588" fmla="*/ 554143 w 636190"/>
                  <a:gd name="connsiteY1588" fmla="*/ 475618 h 601986"/>
                  <a:gd name="connsiteX1589" fmla="*/ 553759 w 636190"/>
                  <a:gd name="connsiteY1589" fmla="*/ 475665 h 601986"/>
                  <a:gd name="connsiteX1590" fmla="*/ 553322 w 636190"/>
                  <a:gd name="connsiteY1590" fmla="*/ 474673 h 601986"/>
                  <a:gd name="connsiteX1591" fmla="*/ 551926 w 636190"/>
                  <a:gd name="connsiteY1591" fmla="*/ 474044 h 601986"/>
                  <a:gd name="connsiteX1592" fmla="*/ 551776 w 636190"/>
                  <a:gd name="connsiteY1592" fmla="*/ 473982 h 601986"/>
                  <a:gd name="connsiteX1593" fmla="*/ 551605 w 636190"/>
                  <a:gd name="connsiteY1593" fmla="*/ 473764 h 601986"/>
                  <a:gd name="connsiteX1594" fmla="*/ 551502 w 636190"/>
                  <a:gd name="connsiteY1594" fmla="*/ 473599 h 601986"/>
                  <a:gd name="connsiteX1595" fmla="*/ 551194 w 636190"/>
                  <a:gd name="connsiteY1595" fmla="*/ 473203 h 601986"/>
                  <a:gd name="connsiteX1596" fmla="*/ 550736 w 636190"/>
                  <a:gd name="connsiteY1596" fmla="*/ 472929 h 601986"/>
                  <a:gd name="connsiteX1597" fmla="*/ 550257 w 636190"/>
                  <a:gd name="connsiteY1597" fmla="*/ 472601 h 601986"/>
                  <a:gd name="connsiteX1598" fmla="*/ 550059 w 636190"/>
                  <a:gd name="connsiteY1598" fmla="*/ 472464 h 601986"/>
                  <a:gd name="connsiteX1599" fmla="*/ 549901 w 636190"/>
                  <a:gd name="connsiteY1599" fmla="*/ 472464 h 601986"/>
                  <a:gd name="connsiteX1600" fmla="*/ 549491 w 636190"/>
                  <a:gd name="connsiteY1600" fmla="*/ 472437 h 601986"/>
                  <a:gd name="connsiteX1601" fmla="*/ 549197 w 636190"/>
                  <a:gd name="connsiteY1601" fmla="*/ 472389 h 601986"/>
                  <a:gd name="connsiteX1602" fmla="*/ 548711 w 636190"/>
                  <a:gd name="connsiteY1602" fmla="*/ 472683 h 601986"/>
                  <a:gd name="connsiteX1603" fmla="*/ 548321 w 636190"/>
                  <a:gd name="connsiteY1603" fmla="*/ 472840 h 601986"/>
                  <a:gd name="connsiteX1604" fmla="*/ 547897 w 636190"/>
                  <a:gd name="connsiteY1604" fmla="*/ 472991 h 601986"/>
                  <a:gd name="connsiteX1605" fmla="*/ 547336 w 636190"/>
                  <a:gd name="connsiteY1605" fmla="*/ 473340 h 601986"/>
                  <a:gd name="connsiteX1606" fmla="*/ 546987 w 636190"/>
                  <a:gd name="connsiteY1606" fmla="*/ 473545 h 601986"/>
                  <a:gd name="connsiteX1607" fmla="*/ 546713 w 636190"/>
                  <a:gd name="connsiteY1607" fmla="*/ 473859 h 601986"/>
                  <a:gd name="connsiteX1608" fmla="*/ 546549 w 636190"/>
                  <a:gd name="connsiteY1608" fmla="*/ 474003 h 601986"/>
                  <a:gd name="connsiteX1609" fmla="*/ 546344 w 636190"/>
                  <a:gd name="connsiteY1609" fmla="*/ 474126 h 601986"/>
                  <a:gd name="connsiteX1610" fmla="*/ 545961 w 636190"/>
                  <a:gd name="connsiteY1610" fmla="*/ 474359 h 601986"/>
                  <a:gd name="connsiteX1611" fmla="*/ 545318 w 636190"/>
                  <a:gd name="connsiteY1611" fmla="*/ 474906 h 601986"/>
                  <a:gd name="connsiteX1612" fmla="*/ 544860 w 636190"/>
                  <a:gd name="connsiteY1612" fmla="*/ 475173 h 601986"/>
                  <a:gd name="connsiteX1613" fmla="*/ 544545 w 636190"/>
                  <a:gd name="connsiteY1613" fmla="*/ 475405 h 601986"/>
                  <a:gd name="connsiteX1614" fmla="*/ 543909 w 636190"/>
                  <a:gd name="connsiteY1614" fmla="*/ 475905 h 601986"/>
                  <a:gd name="connsiteX1615" fmla="*/ 543382 w 636190"/>
                  <a:gd name="connsiteY1615" fmla="*/ 476493 h 601986"/>
                  <a:gd name="connsiteX1616" fmla="*/ 542930 w 636190"/>
                  <a:gd name="connsiteY1616" fmla="*/ 477335 h 601986"/>
                  <a:gd name="connsiteX1617" fmla="*/ 542807 w 636190"/>
                  <a:gd name="connsiteY1617" fmla="*/ 477608 h 601986"/>
                  <a:gd name="connsiteX1618" fmla="*/ 542356 w 636190"/>
                  <a:gd name="connsiteY1618" fmla="*/ 478032 h 601986"/>
                  <a:gd name="connsiteX1619" fmla="*/ 542069 w 636190"/>
                  <a:gd name="connsiteY1619" fmla="*/ 477998 h 601986"/>
                  <a:gd name="connsiteX1620" fmla="*/ 541720 w 636190"/>
                  <a:gd name="connsiteY1620" fmla="*/ 477848 h 601986"/>
                  <a:gd name="connsiteX1621" fmla="*/ 541453 w 636190"/>
                  <a:gd name="connsiteY1621" fmla="*/ 477724 h 601986"/>
                  <a:gd name="connsiteX1622" fmla="*/ 540516 w 636190"/>
                  <a:gd name="connsiteY1622" fmla="*/ 477451 h 601986"/>
                  <a:gd name="connsiteX1623" fmla="*/ 539989 w 636190"/>
                  <a:gd name="connsiteY1623" fmla="*/ 477362 h 601986"/>
                  <a:gd name="connsiteX1624" fmla="*/ 539476 w 636190"/>
                  <a:gd name="connsiteY1624" fmla="*/ 477335 h 601986"/>
                  <a:gd name="connsiteX1625" fmla="*/ 538785 w 636190"/>
                  <a:gd name="connsiteY1625" fmla="*/ 477348 h 601986"/>
                  <a:gd name="connsiteX1626" fmla="*/ 538217 w 636190"/>
                  <a:gd name="connsiteY1626" fmla="*/ 477280 h 601986"/>
                  <a:gd name="connsiteX1627" fmla="*/ 538080 w 636190"/>
                  <a:gd name="connsiteY1627" fmla="*/ 477198 h 601986"/>
                  <a:gd name="connsiteX1628" fmla="*/ 537677 w 636190"/>
                  <a:gd name="connsiteY1628" fmla="*/ 476856 h 601986"/>
                  <a:gd name="connsiteX1629" fmla="*/ 537349 w 636190"/>
                  <a:gd name="connsiteY1629" fmla="*/ 476657 h 601986"/>
                  <a:gd name="connsiteX1630" fmla="*/ 536979 w 636190"/>
                  <a:gd name="connsiteY1630" fmla="*/ 476459 h 601986"/>
                  <a:gd name="connsiteX1631" fmla="*/ 536466 w 636190"/>
                  <a:gd name="connsiteY1631" fmla="*/ 476302 h 601986"/>
                  <a:gd name="connsiteX1632" fmla="*/ 535611 w 636190"/>
                  <a:gd name="connsiteY1632" fmla="*/ 476213 h 601986"/>
                  <a:gd name="connsiteX1633" fmla="*/ 534578 w 636190"/>
                  <a:gd name="connsiteY1633" fmla="*/ 476219 h 601986"/>
                  <a:gd name="connsiteX1634" fmla="*/ 534311 w 636190"/>
                  <a:gd name="connsiteY1634" fmla="*/ 476110 h 601986"/>
                  <a:gd name="connsiteX1635" fmla="*/ 534222 w 636190"/>
                  <a:gd name="connsiteY1635" fmla="*/ 480201 h 601986"/>
                  <a:gd name="connsiteX1636" fmla="*/ 533374 w 636190"/>
                  <a:gd name="connsiteY1636" fmla="*/ 483354 h 601986"/>
                  <a:gd name="connsiteX1637" fmla="*/ 529523 w 636190"/>
                  <a:gd name="connsiteY1637" fmla="*/ 481412 h 601986"/>
                  <a:gd name="connsiteX1638" fmla="*/ 528271 w 636190"/>
                  <a:gd name="connsiteY1638" fmla="*/ 480892 h 601986"/>
                  <a:gd name="connsiteX1639" fmla="*/ 527669 w 636190"/>
                  <a:gd name="connsiteY1639" fmla="*/ 480420 h 601986"/>
                  <a:gd name="connsiteX1640" fmla="*/ 526178 w 636190"/>
                  <a:gd name="connsiteY1640" fmla="*/ 478552 h 601986"/>
                  <a:gd name="connsiteX1641" fmla="*/ 524030 w 636190"/>
                  <a:gd name="connsiteY1641" fmla="*/ 476548 h 601986"/>
                  <a:gd name="connsiteX1642" fmla="*/ 522716 w 636190"/>
                  <a:gd name="connsiteY1642" fmla="*/ 475371 h 601986"/>
                  <a:gd name="connsiteX1643" fmla="*/ 521191 w 636190"/>
                  <a:gd name="connsiteY1643" fmla="*/ 473627 h 601986"/>
                  <a:gd name="connsiteX1644" fmla="*/ 520698 w 636190"/>
                  <a:gd name="connsiteY1644" fmla="*/ 473353 h 601986"/>
                  <a:gd name="connsiteX1645" fmla="*/ 519768 w 636190"/>
                  <a:gd name="connsiteY1645" fmla="*/ 472265 h 601986"/>
                  <a:gd name="connsiteX1646" fmla="*/ 518913 w 636190"/>
                  <a:gd name="connsiteY1646" fmla="*/ 470802 h 601986"/>
                  <a:gd name="connsiteX1647" fmla="*/ 518714 w 636190"/>
                  <a:gd name="connsiteY1647" fmla="*/ 469858 h 601986"/>
                  <a:gd name="connsiteX1648" fmla="*/ 517702 w 636190"/>
                  <a:gd name="connsiteY1648" fmla="*/ 469064 h 601986"/>
                  <a:gd name="connsiteX1649" fmla="*/ 517524 w 636190"/>
                  <a:gd name="connsiteY1649" fmla="*/ 468934 h 601986"/>
                  <a:gd name="connsiteX1650" fmla="*/ 517353 w 636190"/>
                  <a:gd name="connsiteY1650" fmla="*/ 469577 h 601986"/>
                  <a:gd name="connsiteX1651" fmla="*/ 515150 w 636190"/>
                  <a:gd name="connsiteY1651" fmla="*/ 471157 h 601986"/>
                  <a:gd name="connsiteX1652" fmla="*/ 515096 w 636190"/>
                  <a:gd name="connsiteY1652" fmla="*/ 471198 h 601986"/>
                  <a:gd name="connsiteX1653" fmla="*/ 513686 w 636190"/>
                  <a:gd name="connsiteY1653" fmla="*/ 472553 h 601986"/>
                  <a:gd name="connsiteX1654" fmla="*/ 511703 w 636190"/>
                  <a:gd name="connsiteY1654" fmla="*/ 475118 h 601986"/>
                  <a:gd name="connsiteX1655" fmla="*/ 509637 w 636190"/>
                  <a:gd name="connsiteY1655" fmla="*/ 477512 h 601986"/>
                  <a:gd name="connsiteX1656" fmla="*/ 508747 w 636190"/>
                  <a:gd name="connsiteY1656" fmla="*/ 479619 h 601986"/>
                  <a:gd name="connsiteX1657" fmla="*/ 508693 w 636190"/>
                  <a:gd name="connsiteY1657" fmla="*/ 481507 h 601986"/>
                  <a:gd name="connsiteX1658" fmla="*/ 510061 w 636190"/>
                  <a:gd name="connsiteY1658" fmla="*/ 486159 h 601986"/>
                  <a:gd name="connsiteX1659" fmla="*/ 509383 w 636190"/>
                  <a:gd name="connsiteY1659" fmla="*/ 486269 h 601986"/>
                  <a:gd name="connsiteX1660" fmla="*/ 510759 w 636190"/>
                  <a:gd name="connsiteY1660" fmla="*/ 489826 h 601986"/>
                  <a:gd name="connsiteX1661" fmla="*/ 510820 w 636190"/>
                  <a:gd name="connsiteY1661" fmla="*/ 492446 h 601986"/>
                  <a:gd name="connsiteX1662" fmla="*/ 510765 w 636190"/>
                  <a:gd name="connsiteY1662" fmla="*/ 495825 h 601986"/>
                  <a:gd name="connsiteX1663" fmla="*/ 510759 w 636190"/>
                  <a:gd name="connsiteY1663" fmla="*/ 498972 h 601986"/>
                  <a:gd name="connsiteX1664" fmla="*/ 511326 w 636190"/>
                  <a:gd name="connsiteY1664" fmla="*/ 503213 h 601986"/>
                  <a:gd name="connsiteX1665" fmla="*/ 511627 w 636190"/>
                  <a:gd name="connsiteY1665" fmla="*/ 504615 h 601986"/>
                  <a:gd name="connsiteX1666" fmla="*/ 512106 w 636190"/>
                  <a:gd name="connsiteY1666" fmla="*/ 506360 h 601986"/>
                  <a:gd name="connsiteX1667" fmla="*/ 513002 w 636190"/>
                  <a:gd name="connsiteY1667" fmla="*/ 509445 h 601986"/>
                  <a:gd name="connsiteX1668" fmla="*/ 513385 w 636190"/>
                  <a:gd name="connsiteY1668" fmla="*/ 512469 h 601986"/>
                  <a:gd name="connsiteX1669" fmla="*/ 514281 w 636190"/>
                  <a:gd name="connsiteY1669" fmla="*/ 515137 h 601986"/>
                  <a:gd name="connsiteX1670" fmla="*/ 516320 w 636190"/>
                  <a:gd name="connsiteY1670" fmla="*/ 520103 h 601986"/>
                  <a:gd name="connsiteX1671" fmla="*/ 516751 w 636190"/>
                  <a:gd name="connsiteY1671" fmla="*/ 521868 h 601986"/>
                  <a:gd name="connsiteX1672" fmla="*/ 516060 w 636190"/>
                  <a:gd name="connsiteY1672" fmla="*/ 521806 h 601986"/>
                  <a:gd name="connsiteX1673" fmla="*/ 514357 w 636190"/>
                  <a:gd name="connsiteY1673" fmla="*/ 521642 h 601986"/>
                  <a:gd name="connsiteX1674" fmla="*/ 512380 w 636190"/>
                  <a:gd name="connsiteY1674" fmla="*/ 521423 h 601986"/>
                  <a:gd name="connsiteX1675" fmla="*/ 510745 w 636190"/>
                  <a:gd name="connsiteY1675" fmla="*/ 521266 h 601986"/>
                  <a:gd name="connsiteX1676" fmla="*/ 509089 w 636190"/>
                  <a:gd name="connsiteY1676" fmla="*/ 521245 h 601986"/>
                  <a:gd name="connsiteX1677" fmla="*/ 507434 w 636190"/>
                  <a:gd name="connsiteY1677" fmla="*/ 521211 h 601986"/>
                  <a:gd name="connsiteX1678" fmla="*/ 505792 w 636190"/>
                  <a:gd name="connsiteY1678" fmla="*/ 521252 h 601986"/>
                  <a:gd name="connsiteX1679" fmla="*/ 504410 w 636190"/>
                  <a:gd name="connsiteY1679" fmla="*/ 521328 h 601986"/>
                  <a:gd name="connsiteX1680" fmla="*/ 503117 w 636190"/>
                  <a:gd name="connsiteY1680" fmla="*/ 521389 h 601986"/>
                  <a:gd name="connsiteX1681" fmla="*/ 501770 w 636190"/>
                  <a:gd name="connsiteY1681" fmla="*/ 521437 h 601986"/>
                  <a:gd name="connsiteX1682" fmla="*/ 500607 w 636190"/>
                  <a:gd name="connsiteY1682" fmla="*/ 521512 h 601986"/>
                  <a:gd name="connsiteX1683" fmla="*/ 499362 w 636190"/>
                  <a:gd name="connsiteY1683" fmla="*/ 521608 h 601986"/>
                  <a:gd name="connsiteX1684" fmla="*/ 497768 w 636190"/>
                  <a:gd name="connsiteY1684" fmla="*/ 521656 h 601986"/>
                  <a:gd name="connsiteX1685" fmla="*/ 496058 w 636190"/>
                  <a:gd name="connsiteY1685" fmla="*/ 521628 h 601986"/>
                  <a:gd name="connsiteX1686" fmla="*/ 494867 w 636190"/>
                  <a:gd name="connsiteY1686" fmla="*/ 521649 h 601986"/>
                  <a:gd name="connsiteX1687" fmla="*/ 493431 w 636190"/>
                  <a:gd name="connsiteY1687" fmla="*/ 521642 h 601986"/>
                  <a:gd name="connsiteX1688" fmla="*/ 492815 w 636190"/>
                  <a:gd name="connsiteY1688" fmla="*/ 521649 h 601986"/>
                  <a:gd name="connsiteX1689" fmla="*/ 490393 w 636190"/>
                  <a:gd name="connsiteY1689" fmla="*/ 522080 h 601986"/>
                  <a:gd name="connsiteX1690" fmla="*/ 488116 w 636190"/>
                  <a:gd name="connsiteY1690" fmla="*/ 522477 h 601986"/>
                  <a:gd name="connsiteX1691" fmla="*/ 485783 w 636190"/>
                  <a:gd name="connsiteY1691" fmla="*/ 522976 h 601986"/>
                  <a:gd name="connsiteX1692" fmla="*/ 483320 w 636190"/>
                  <a:gd name="connsiteY1692" fmla="*/ 523516 h 601986"/>
                  <a:gd name="connsiteX1693" fmla="*/ 481849 w 636190"/>
                  <a:gd name="connsiteY1693" fmla="*/ 524194 h 601986"/>
                  <a:gd name="connsiteX1694" fmla="*/ 479852 w 636190"/>
                  <a:gd name="connsiteY1694" fmla="*/ 525124 h 601986"/>
                  <a:gd name="connsiteX1695" fmla="*/ 478039 w 636190"/>
                  <a:gd name="connsiteY1695" fmla="*/ 525651 h 601986"/>
                  <a:gd name="connsiteX1696" fmla="*/ 476247 w 636190"/>
                  <a:gd name="connsiteY1696" fmla="*/ 526075 h 601986"/>
                  <a:gd name="connsiteX1697" fmla="*/ 473818 w 636190"/>
                  <a:gd name="connsiteY1697" fmla="*/ 526294 h 601986"/>
                  <a:gd name="connsiteX1698" fmla="*/ 469981 w 636190"/>
                  <a:gd name="connsiteY1698" fmla="*/ 526547 h 601986"/>
                  <a:gd name="connsiteX1699" fmla="*/ 469379 w 636190"/>
                  <a:gd name="connsiteY1699" fmla="*/ 526670 h 601986"/>
                  <a:gd name="connsiteX1700" fmla="*/ 467155 w 636190"/>
                  <a:gd name="connsiteY1700" fmla="*/ 526944 h 601986"/>
                  <a:gd name="connsiteX1701" fmla="*/ 464528 w 636190"/>
                  <a:gd name="connsiteY1701" fmla="*/ 527238 h 601986"/>
                  <a:gd name="connsiteX1702" fmla="*/ 462121 w 636190"/>
                  <a:gd name="connsiteY1702" fmla="*/ 527525 h 601986"/>
                  <a:gd name="connsiteX1703" fmla="*/ 460588 w 636190"/>
                  <a:gd name="connsiteY1703" fmla="*/ 527689 h 601986"/>
                  <a:gd name="connsiteX1704" fmla="*/ 457948 w 636190"/>
                  <a:gd name="connsiteY1704" fmla="*/ 527532 h 601986"/>
                  <a:gd name="connsiteX1705" fmla="*/ 453022 w 636190"/>
                  <a:gd name="connsiteY1705" fmla="*/ 527149 h 601986"/>
                  <a:gd name="connsiteX1706" fmla="*/ 452817 w 636190"/>
                  <a:gd name="connsiteY1706" fmla="*/ 527163 h 601986"/>
                  <a:gd name="connsiteX1707" fmla="*/ 451456 w 636190"/>
                  <a:gd name="connsiteY1707" fmla="*/ 527429 h 601986"/>
                  <a:gd name="connsiteX1708" fmla="*/ 449725 w 636190"/>
                  <a:gd name="connsiteY1708" fmla="*/ 527744 h 601986"/>
                  <a:gd name="connsiteX1709" fmla="*/ 447776 w 636190"/>
                  <a:gd name="connsiteY1709" fmla="*/ 528100 h 601986"/>
                  <a:gd name="connsiteX1710" fmla="*/ 447228 w 636190"/>
                  <a:gd name="connsiteY1710" fmla="*/ 528237 h 601986"/>
                  <a:gd name="connsiteX1711" fmla="*/ 446093 w 636190"/>
                  <a:gd name="connsiteY1711" fmla="*/ 528579 h 601986"/>
                  <a:gd name="connsiteX1712" fmla="*/ 444752 w 636190"/>
                  <a:gd name="connsiteY1712" fmla="*/ 528975 h 601986"/>
                  <a:gd name="connsiteX1713" fmla="*/ 444239 w 636190"/>
                  <a:gd name="connsiteY1713" fmla="*/ 529119 h 601986"/>
                  <a:gd name="connsiteX1714" fmla="*/ 443924 w 636190"/>
                  <a:gd name="connsiteY1714" fmla="*/ 529201 h 601986"/>
                  <a:gd name="connsiteX1715" fmla="*/ 441468 w 636190"/>
                  <a:gd name="connsiteY1715" fmla="*/ 529714 h 601986"/>
                  <a:gd name="connsiteX1716" fmla="*/ 437624 w 636190"/>
                  <a:gd name="connsiteY1716" fmla="*/ 530515 h 601986"/>
                  <a:gd name="connsiteX1717" fmla="*/ 436194 w 636190"/>
                  <a:gd name="connsiteY1717" fmla="*/ 530809 h 601986"/>
                  <a:gd name="connsiteX1718" fmla="*/ 434812 w 636190"/>
                  <a:gd name="connsiteY1718" fmla="*/ 531082 h 601986"/>
                  <a:gd name="connsiteX1719" fmla="*/ 431925 w 636190"/>
                  <a:gd name="connsiteY1719" fmla="*/ 531636 h 601986"/>
                  <a:gd name="connsiteX1720" fmla="*/ 430469 w 636190"/>
                  <a:gd name="connsiteY1720" fmla="*/ 531883 h 601986"/>
                  <a:gd name="connsiteX1721" fmla="*/ 428546 w 636190"/>
                  <a:gd name="connsiteY1721" fmla="*/ 532293 h 601986"/>
                  <a:gd name="connsiteX1722" fmla="*/ 426809 w 636190"/>
                  <a:gd name="connsiteY1722" fmla="*/ 532608 h 601986"/>
                  <a:gd name="connsiteX1723" fmla="*/ 424079 w 636190"/>
                  <a:gd name="connsiteY1723" fmla="*/ 532991 h 601986"/>
                  <a:gd name="connsiteX1724" fmla="*/ 423847 w 636190"/>
                  <a:gd name="connsiteY1724" fmla="*/ 533018 h 601986"/>
                  <a:gd name="connsiteX1725" fmla="*/ 421316 w 636190"/>
                  <a:gd name="connsiteY1725" fmla="*/ 533408 h 601986"/>
                  <a:gd name="connsiteX1726" fmla="*/ 420385 w 636190"/>
                  <a:gd name="connsiteY1726" fmla="*/ 533559 h 601986"/>
                  <a:gd name="connsiteX1727" fmla="*/ 420057 w 636190"/>
                  <a:gd name="connsiteY1727" fmla="*/ 533607 h 601986"/>
                  <a:gd name="connsiteX1728" fmla="*/ 418962 w 636190"/>
                  <a:gd name="connsiteY1728" fmla="*/ 533778 h 601986"/>
                  <a:gd name="connsiteX1729" fmla="*/ 415740 w 636190"/>
                  <a:gd name="connsiteY1729" fmla="*/ 534427 h 601986"/>
                  <a:gd name="connsiteX1730" fmla="*/ 414564 w 636190"/>
                  <a:gd name="connsiteY1730" fmla="*/ 534681 h 601986"/>
                  <a:gd name="connsiteX1731" fmla="*/ 414181 w 636190"/>
                  <a:gd name="connsiteY1731" fmla="*/ 534763 h 601986"/>
                  <a:gd name="connsiteX1732" fmla="*/ 413319 w 636190"/>
                  <a:gd name="connsiteY1732" fmla="*/ 534954 h 601986"/>
                  <a:gd name="connsiteX1733" fmla="*/ 411971 w 636190"/>
                  <a:gd name="connsiteY1733" fmla="*/ 535235 h 601986"/>
                  <a:gd name="connsiteX1734" fmla="*/ 411526 w 636190"/>
                  <a:gd name="connsiteY1734" fmla="*/ 535331 h 601986"/>
                  <a:gd name="connsiteX1735" fmla="*/ 410706 w 636190"/>
                  <a:gd name="connsiteY1735" fmla="*/ 535495 h 601986"/>
                  <a:gd name="connsiteX1736" fmla="*/ 408934 w 636190"/>
                  <a:gd name="connsiteY1736" fmla="*/ 535796 h 601986"/>
                  <a:gd name="connsiteX1737" fmla="*/ 408756 w 636190"/>
                  <a:gd name="connsiteY1737" fmla="*/ 535823 h 601986"/>
                  <a:gd name="connsiteX1738" fmla="*/ 406909 w 636190"/>
                  <a:gd name="connsiteY1738" fmla="*/ 535960 h 601986"/>
                  <a:gd name="connsiteX1739" fmla="*/ 403851 w 636190"/>
                  <a:gd name="connsiteY1739" fmla="*/ 536343 h 601986"/>
                  <a:gd name="connsiteX1740" fmla="*/ 401306 w 636190"/>
                  <a:gd name="connsiteY1740" fmla="*/ 536528 h 601986"/>
                  <a:gd name="connsiteX1741" fmla="*/ 399624 w 636190"/>
                  <a:gd name="connsiteY1741" fmla="*/ 536651 h 601986"/>
                  <a:gd name="connsiteX1742" fmla="*/ 396901 w 636190"/>
                  <a:gd name="connsiteY1742" fmla="*/ 536883 h 601986"/>
                  <a:gd name="connsiteX1743" fmla="*/ 395403 w 636190"/>
                  <a:gd name="connsiteY1743" fmla="*/ 537123 h 601986"/>
                  <a:gd name="connsiteX1744" fmla="*/ 393446 w 636190"/>
                  <a:gd name="connsiteY1744" fmla="*/ 537444 h 601986"/>
                  <a:gd name="connsiteX1745" fmla="*/ 390183 w 636190"/>
                  <a:gd name="connsiteY1745" fmla="*/ 537944 h 601986"/>
                  <a:gd name="connsiteX1746" fmla="*/ 386387 w 636190"/>
                  <a:gd name="connsiteY1746" fmla="*/ 538306 h 601986"/>
                  <a:gd name="connsiteX1747" fmla="*/ 382275 w 636190"/>
                  <a:gd name="connsiteY1747" fmla="*/ 538730 h 601986"/>
                  <a:gd name="connsiteX1748" fmla="*/ 380428 w 636190"/>
                  <a:gd name="connsiteY1748" fmla="*/ 538908 h 601986"/>
                  <a:gd name="connsiteX1749" fmla="*/ 376522 w 636190"/>
                  <a:gd name="connsiteY1749" fmla="*/ 539278 h 601986"/>
                  <a:gd name="connsiteX1750" fmla="*/ 375633 w 636190"/>
                  <a:gd name="connsiteY1750" fmla="*/ 539414 h 601986"/>
                  <a:gd name="connsiteX1751" fmla="*/ 374217 w 636190"/>
                  <a:gd name="connsiteY1751" fmla="*/ 539517 h 601986"/>
                  <a:gd name="connsiteX1752" fmla="*/ 370687 w 636190"/>
                  <a:gd name="connsiteY1752" fmla="*/ 540119 h 601986"/>
                  <a:gd name="connsiteX1753" fmla="*/ 369798 w 636190"/>
                  <a:gd name="connsiteY1753" fmla="*/ 540269 h 601986"/>
                  <a:gd name="connsiteX1754" fmla="*/ 363477 w 636190"/>
                  <a:gd name="connsiteY1754" fmla="*/ 541952 h 601986"/>
                  <a:gd name="connsiteX1755" fmla="*/ 357731 w 636190"/>
                  <a:gd name="connsiteY1755" fmla="*/ 543273 h 601986"/>
                  <a:gd name="connsiteX1756" fmla="*/ 355973 w 636190"/>
                  <a:gd name="connsiteY1756" fmla="*/ 543669 h 601986"/>
                  <a:gd name="connsiteX1757" fmla="*/ 351697 w 636190"/>
                  <a:gd name="connsiteY1757" fmla="*/ 544593 h 601986"/>
                  <a:gd name="connsiteX1758" fmla="*/ 346416 w 636190"/>
                  <a:gd name="connsiteY1758" fmla="*/ 545728 h 601986"/>
                  <a:gd name="connsiteX1759" fmla="*/ 340218 w 636190"/>
                  <a:gd name="connsiteY1759" fmla="*/ 547144 h 601986"/>
                  <a:gd name="connsiteX1760" fmla="*/ 339356 w 636190"/>
                  <a:gd name="connsiteY1760" fmla="*/ 547336 h 601986"/>
                  <a:gd name="connsiteX1761" fmla="*/ 338070 w 636190"/>
                  <a:gd name="connsiteY1761" fmla="*/ 547637 h 601986"/>
                  <a:gd name="connsiteX1762" fmla="*/ 336305 w 636190"/>
                  <a:gd name="connsiteY1762" fmla="*/ 547904 h 601986"/>
                  <a:gd name="connsiteX1763" fmla="*/ 333727 w 636190"/>
                  <a:gd name="connsiteY1763" fmla="*/ 548219 h 601986"/>
                  <a:gd name="connsiteX1764" fmla="*/ 330443 w 636190"/>
                  <a:gd name="connsiteY1764" fmla="*/ 548513 h 601986"/>
                  <a:gd name="connsiteX1765" fmla="*/ 327392 w 636190"/>
                  <a:gd name="connsiteY1765" fmla="*/ 548745 h 601986"/>
                  <a:gd name="connsiteX1766" fmla="*/ 325579 w 636190"/>
                  <a:gd name="connsiteY1766" fmla="*/ 548930 h 601986"/>
                  <a:gd name="connsiteX1767" fmla="*/ 322426 w 636190"/>
                  <a:gd name="connsiteY1767" fmla="*/ 549245 h 601986"/>
                  <a:gd name="connsiteX1768" fmla="*/ 320134 w 636190"/>
                  <a:gd name="connsiteY1768" fmla="*/ 549429 h 601986"/>
                  <a:gd name="connsiteX1769" fmla="*/ 319573 w 636190"/>
                  <a:gd name="connsiteY1769" fmla="*/ 549409 h 601986"/>
                  <a:gd name="connsiteX1770" fmla="*/ 318998 w 636190"/>
                  <a:gd name="connsiteY1770" fmla="*/ 549313 h 601986"/>
                  <a:gd name="connsiteX1771" fmla="*/ 317863 w 636190"/>
                  <a:gd name="connsiteY1771" fmla="*/ 549094 h 601986"/>
                  <a:gd name="connsiteX1772" fmla="*/ 318266 w 636190"/>
                  <a:gd name="connsiteY1772" fmla="*/ 551865 h 601986"/>
                  <a:gd name="connsiteX1773" fmla="*/ 315892 w 636190"/>
                  <a:gd name="connsiteY1773" fmla="*/ 553452 h 601986"/>
                  <a:gd name="connsiteX1774" fmla="*/ 314757 w 636190"/>
                  <a:gd name="connsiteY1774" fmla="*/ 554204 h 601986"/>
                  <a:gd name="connsiteX1775" fmla="*/ 313361 w 636190"/>
                  <a:gd name="connsiteY1775" fmla="*/ 555141 h 601986"/>
                  <a:gd name="connsiteX1776" fmla="*/ 310823 w 636190"/>
                  <a:gd name="connsiteY1776" fmla="*/ 556824 h 601986"/>
                  <a:gd name="connsiteX1777" fmla="*/ 310707 w 636190"/>
                  <a:gd name="connsiteY1777" fmla="*/ 556509 h 601986"/>
                  <a:gd name="connsiteX1778" fmla="*/ 309763 w 636190"/>
                  <a:gd name="connsiteY1778" fmla="*/ 554033 h 601986"/>
                  <a:gd name="connsiteX1779" fmla="*/ 309667 w 636190"/>
                  <a:gd name="connsiteY1779" fmla="*/ 553739 h 601986"/>
                  <a:gd name="connsiteX1780" fmla="*/ 308888 w 636190"/>
                  <a:gd name="connsiteY1780" fmla="*/ 551187 h 601986"/>
                  <a:gd name="connsiteX1781" fmla="*/ 308840 w 636190"/>
                  <a:gd name="connsiteY1781" fmla="*/ 551037 h 601986"/>
                  <a:gd name="connsiteX1782" fmla="*/ 308115 w 636190"/>
                  <a:gd name="connsiteY1782" fmla="*/ 548321 h 601986"/>
                  <a:gd name="connsiteX1783" fmla="*/ 307444 w 636190"/>
                  <a:gd name="connsiteY1783" fmla="*/ 545407 h 601986"/>
                  <a:gd name="connsiteX1784" fmla="*/ 304509 w 636190"/>
                  <a:gd name="connsiteY1784" fmla="*/ 545496 h 601986"/>
                  <a:gd name="connsiteX1785" fmla="*/ 303976 w 636190"/>
                  <a:gd name="connsiteY1785" fmla="*/ 543026 h 601986"/>
                  <a:gd name="connsiteX1786" fmla="*/ 301130 w 636190"/>
                  <a:gd name="connsiteY1786" fmla="*/ 543341 h 601986"/>
                  <a:gd name="connsiteX1787" fmla="*/ 298298 w 636190"/>
                  <a:gd name="connsiteY1787" fmla="*/ 543738 h 601986"/>
                  <a:gd name="connsiteX1788" fmla="*/ 298127 w 636190"/>
                  <a:gd name="connsiteY1788" fmla="*/ 542999 h 601986"/>
                  <a:gd name="connsiteX1789" fmla="*/ 295569 w 636190"/>
                  <a:gd name="connsiteY1789" fmla="*/ 543574 h 601986"/>
                  <a:gd name="connsiteX1790" fmla="*/ 292955 w 636190"/>
                  <a:gd name="connsiteY1790" fmla="*/ 544148 h 601986"/>
                  <a:gd name="connsiteX1791" fmla="*/ 293482 w 636190"/>
                  <a:gd name="connsiteY1791" fmla="*/ 546057 h 601986"/>
                  <a:gd name="connsiteX1792" fmla="*/ 289556 w 636190"/>
                  <a:gd name="connsiteY1792" fmla="*/ 547363 h 601986"/>
                  <a:gd name="connsiteX1793" fmla="*/ 285212 w 636190"/>
                  <a:gd name="connsiteY1793" fmla="*/ 548561 h 601986"/>
                  <a:gd name="connsiteX1794" fmla="*/ 282968 w 636190"/>
                  <a:gd name="connsiteY1794" fmla="*/ 549812 h 601986"/>
                  <a:gd name="connsiteX1795" fmla="*/ 280827 w 636190"/>
                  <a:gd name="connsiteY1795" fmla="*/ 551030 h 601986"/>
                  <a:gd name="connsiteX1796" fmla="*/ 280793 w 636190"/>
                  <a:gd name="connsiteY1796" fmla="*/ 551051 h 601986"/>
                  <a:gd name="connsiteX1797" fmla="*/ 279554 w 636190"/>
                  <a:gd name="connsiteY1797" fmla="*/ 552166 h 601986"/>
                  <a:gd name="connsiteX1798" fmla="*/ 277755 w 636190"/>
                  <a:gd name="connsiteY1798" fmla="*/ 552371 h 601986"/>
                  <a:gd name="connsiteX1799" fmla="*/ 275984 w 636190"/>
                  <a:gd name="connsiteY1799" fmla="*/ 552562 h 601986"/>
                  <a:gd name="connsiteX1800" fmla="*/ 273316 w 636190"/>
                  <a:gd name="connsiteY1800" fmla="*/ 552371 h 601986"/>
                  <a:gd name="connsiteX1801" fmla="*/ 271633 w 636190"/>
                  <a:gd name="connsiteY1801" fmla="*/ 552261 h 601986"/>
                  <a:gd name="connsiteX1802" fmla="*/ 271886 w 636190"/>
                  <a:gd name="connsiteY1802" fmla="*/ 553233 h 601986"/>
                  <a:gd name="connsiteX1803" fmla="*/ 269724 w 636190"/>
                  <a:gd name="connsiteY1803" fmla="*/ 553725 h 601986"/>
                  <a:gd name="connsiteX1804" fmla="*/ 267734 w 636190"/>
                  <a:gd name="connsiteY1804" fmla="*/ 554197 h 601986"/>
                  <a:gd name="connsiteX1805" fmla="*/ 265647 w 636190"/>
                  <a:gd name="connsiteY1805" fmla="*/ 554690 h 601986"/>
                  <a:gd name="connsiteX1806" fmla="*/ 260729 w 636190"/>
                  <a:gd name="connsiteY1806" fmla="*/ 555990 h 601986"/>
                  <a:gd name="connsiteX1807" fmla="*/ 260605 w 636190"/>
                  <a:gd name="connsiteY1807" fmla="*/ 556024 h 601986"/>
                  <a:gd name="connsiteX1808" fmla="*/ 260605 w 636190"/>
                  <a:gd name="connsiteY1808" fmla="*/ 556249 h 601986"/>
                  <a:gd name="connsiteX1809" fmla="*/ 260660 w 636190"/>
                  <a:gd name="connsiteY1809" fmla="*/ 558931 h 601986"/>
                  <a:gd name="connsiteX1810" fmla="*/ 260790 w 636190"/>
                  <a:gd name="connsiteY1810" fmla="*/ 560552 h 601986"/>
                  <a:gd name="connsiteX1811" fmla="*/ 260982 w 636190"/>
                  <a:gd name="connsiteY1811" fmla="*/ 562119 h 601986"/>
                  <a:gd name="connsiteX1812" fmla="*/ 261427 w 636190"/>
                  <a:gd name="connsiteY1812" fmla="*/ 564718 h 601986"/>
                  <a:gd name="connsiteX1813" fmla="*/ 261214 w 636190"/>
                  <a:gd name="connsiteY1813" fmla="*/ 564773 h 601986"/>
                  <a:gd name="connsiteX1814" fmla="*/ 259196 w 636190"/>
                  <a:gd name="connsiteY1814" fmla="*/ 565443 h 601986"/>
                  <a:gd name="connsiteX1815" fmla="*/ 259463 w 636190"/>
                  <a:gd name="connsiteY1815" fmla="*/ 566025 h 601986"/>
                  <a:gd name="connsiteX1816" fmla="*/ 258109 w 636190"/>
                  <a:gd name="connsiteY1816" fmla="*/ 566463 h 601986"/>
                  <a:gd name="connsiteX1817" fmla="*/ 258854 w 636190"/>
                  <a:gd name="connsiteY1817" fmla="*/ 568241 h 601986"/>
                  <a:gd name="connsiteX1818" fmla="*/ 258239 w 636190"/>
                  <a:gd name="connsiteY1818" fmla="*/ 568467 h 601986"/>
                  <a:gd name="connsiteX1819" fmla="*/ 259655 w 636190"/>
                  <a:gd name="connsiteY1819" fmla="*/ 571539 h 601986"/>
                  <a:gd name="connsiteX1820" fmla="*/ 255714 w 636190"/>
                  <a:gd name="connsiteY1820" fmla="*/ 572989 h 601986"/>
                  <a:gd name="connsiteX1821" fmla="*/ 256597 w 636190"/>
                  <a:gd name="connsiteY1821" fmla="*/ 574774 h 601986"/>
                  <a:gd name="connsiteX1822" fmla="*/ 250235 w 636190"/>
                  <a:gd name="connsiteY1822" fmla="*/ 577476 h 601986"/>
                  <a:gd name="connsiteX1823" fmla="*/ 247998 w 636190"/>
                  <a:gd name="connsiteY1823" fmla="*/ 578427 h 601986"/>
                  <a:gd name="connsiteX1824" fmla="*/ 245364 w 636190"/>
                  <a:gd name="connsiteY1824" fmla="*/ 579570 h 601986"/>
                  <a:gd name="connsiteX1825" fmla="*/ 246055 w 636190"/>
                  <a:gd name="connsiteY1825" fmla="*/ 580151 h 601986"/>
                  <a:gd name="connsiteX1826" fmla="*/ 244215 w 636190"/>
                  <a:gd name="connsiteY1826" fmla="*/ 582080 h 601986"/>
                  <a:gd name="connsiteX1827" fmla="*/ 242156 w 636190"/>
                  <a:gd name="connsiteY1827" fmla="*/ 584215 h 601986"/>
                  <a:gd name="connsiteX1828" fmla="*/ 243517 w 636190"/>
                  <a:gd name="connsiteY1828" fmla="*/ 585624 h 601986"/>
                  <a:gd name="connsiteX1829" fmla="*/ 244749 w 636190"/>
                  <a:gd name="connsiteY1829" fmla="*/ 587272 h 601986"/>
                  <a:gd name="connsiteX1830" fmla="*/ 245809 w 636190"/>
                  <a:gd name="connsiteY1830" fmla="*/ 588586 h 601986"/>
                  <a:gd name="connsiteX1831" fmla="*/ 245693 w 636190"/>
                  <a:gd name="connsiteY1831" fmla="*/ 588750 h 601986"/>
                  <a:gd name="connsiteX1832" fmla="*/ 248299 w 636190"/>
                  <a:gd name="connsiteY1832" fmla="*/ 591185 h 601986"/>
                  <a:gd name="connsiteX1833" fmla="*/ 248778 w 636190"/>
                  <a:gd name="connsiteY1833" fmla="*/ 592198 h 601986"/>
                  <a:gd name="connsiteX1834" fmla="*/ 249455 w 636190"/>
                  <a:gd name="connsiteY1834" fmla="*/ 593634 h 601986"/>
                  <a:gd name="connsiteX1835" fmla="*/ 250495 w 636190"/>
                  <a:gd name="connsiteY1835" fmla="*/ 594879 h 601986"/>
                  <a:gd name="connsiteX1836" fmla="*/ 251637 w 636190"/>
                  <a:gd name="connsiteY1836" fmla="*/ 595563 h 601986"/>
                  <a:gd name="connsiteX1837" fmla="*/ 251542 w 636190"/>
                  <a:gd name="connsiteY1837" fmla="*/ 595885 h 601986"/>
                  <a:gd name="connsiteX1838" fmla="*/ 251863 w 636190"/>
                  <a:gd name="connsiteY1838" fmla="*/ 596938 h 601986"/>
                  <a:gd name="connsiteX1839" fmla="*/ 251282 w 636190"/>
                  <a:gd name="connsiteY1839" fmla="*/ 597075 h 601986"/>
                  <a:gd name="connsiteX1840" fmla="*/ 251302 w 636190"/>
                  <a:gd name="connsiteY1840" fmla="*/ 597951 h 601986"/>
                  <a:gd name="connsiteX1841" fmla="*/ 248880 w 636190"/>
                  <a:gd name="connsiteY1841" fmla="*/ 597185 h 601986"/>
                  <a:gd name="connsiteX1842" fmla="*/ 247752 w 636190"/>
                  <a:gd name="connsiteY1842" fmla="*/ 596808 h 601986"/>
                  <a:gd name="connsiteX1843" fmla="*/ 246090 w 636190"/>
                  <a:gd name="connsiteY1843" fmla="*/ 596316 h 601986"/>
                  <a:gd name="connsiteX1844" fmla="*/ 243811 w 636190"/>
                  <a:gd name="connsiteY1844" fmla="*/ 595604 h 601986"/>
                  <a:gd name="connsiteX1845" fmla="*/ 239919 w 636190"/>
                  <a:gd name="connsiteY1845" fmla="*/ 594366 h 601986"/>
                  <a:gd name="connsiteX1846" fmla="*/ 239775 w 636190"/>
                  <a:gd name="connsiteY1846" fmla="*/ 594325 h 601986"/>
                  <a:gd name="connsiteX1847" fmla="*/ 239714 w 636190"/>
                  <a:gd name="connsiteY1847" fmla="*/ 594318 h 601986"/>
                  <a:gd name="connsiteX1848" fmla="*/ 239269 w 636190"/>
                  <a:gd name="connsiteY1848" fmla="*/ 592013 h 601986"/>
                  <a:gd name="connsiteX1849" fmla="*/ 237750 w 636190"/>
                  <a:gd name="connsiteY1849" fmla="*/ 592991 h 601986"/>
                  <a:gd name="connsiteX1850" fmla="*/ 231416 w 636190"/>
                  <a:gd name="connsiteY1850" fmla="*/ 593060 h 601986"/>
                  <a:gd name="connsiteX1851" fmla="*/ 228714 w 636190"/>
                  <a:gd name="connsiteY1851" fmla="*/ 593087 h 601986"/>
                  <a:gd name="connsiteX1852" fmla="*/ 229104 w 636190"/>
                  <a:gd name="connsiteY1852" fmla="*/ 598744 h 601986"/>
                  <a:gd name="connsiteX1853" fmla="*/ 225684 w 636190"/>
                  <a:gd name="connsiteY1853" fmla="*/ 598861 h 601986"/>
                  <a:gd name="connsiteX1854" fmla="*/ 225670 w 636190"/>
                  <a:gd name="connsiteY1854" fmla="*/ 598669 h 601986"/>
                  <a:gd name="connsiteX1855" fmla="*/ 225259 w 636190"/>
                  <a:gd name="connsiteY1855" fmla="*/ 598669 h 601986"/>
                  <a:gd name="connsiteX1856" fmla="*/ 225300 w 636190"/>
                  <a:gd name="connsiteY1856" fmla="*/ 597821 h 601986"/>
                  <a:gd name="connsiteX1857" fmla="*/ 224746 w 636190"/>
                  <a:gd name="connsiteY1857" fmla="*/ 597875 h 601986"/>
                  <a:gd name="connsiteX1858" fmla="*/ 223754 w 636190"/>
                  <a:gd name="connsiteY1858" fmla="*/ 587553 h 601986"/>
                  <a:gd name="connsiteX1859" fmla="*/ 223720 w 636190"/>
                  <a:gd name="connsiteY1859" fmla="*/ 587443 h 601986"/>
                  <a:gd name="connsiteX1860" fmla="*/ 222297 w 636190"/>
                  <a:gd name="connsiteY1860" fmla="*/ 587703 h 601986"/>
                  <a:gd name="connsiteX1861" fmla="*/ 221442 w 636190"/>
                  <a:gd name="connsiteY1861" fmla="*/ 587991 h 601986"/>
                  <a:gd name="connsiteX1862" fmla="*/ 220669 w 636190"/>
                  <a:gd name="connsiteY1862" fmla="*/ 588264 h 601986"/>
                  <a:gd name="connsiteX1863" fmla="*/ 218159 w 636190"/>
                  <a:gd name="connsiteY1863" fmla="*/ 589113 h 601986"/>
                  <a:gd name="connsiteX1864" fmla="*/ 216161 w 636190"/>
                  <a:gd name="connsiteY1864" fmla="*/ 589694 h 601986"/>
                  <a:gd name="connsiteX1865" fmla="*/ 215710 w 636190"/>
                  <a:gd name="connsiteY1865" fmla="*/ 589831 h 601986"/>
                  <a:gd name="connsiteX1866" fmla="*/ 214273 w 636190"/>
                  <a:gd name="connsiteY1866" fmla="*/ 590357 h 601986"/>
                  <a:gd name="connsiteX1867" fmla="*/ 212857 w 636190"/>
                  <a:gd name="connsiteY1867" fmla="*/ 590980 h 601986"/>
                  <a:gd name="connsiteX1868" fmla="*/ 210470 w 636190"/>
                  <a:gd name="connsiteY1868" fmla="*/ 592013 h 601986"/>
                  <a:gd name="connsiteX1869" fmla="*/ 205093 w 636190"/>
                  <a:gd name="connsiteY1869" fmla="*/ 594414 h 601986"/>
                  <a:gd name="connsiteX1870" fmla="*/ 203068 w 636190"/>
                  <a:gd name="connsiteY1870" fmla="*/ 595351 h 601986"/>
                  <a:gd name="connsiteX1871" fmla="*/ 200557 w 636190"/>
                  <a:gd name="connsiteY1871" fmla="*/ 596350 h 601986"/>
                  <a:gd name="connsiteX1872" fmla="*/ 198307 w 636190"/>
                  <a:gd name="connsiteY1872" fmla="*/ 596856 h 601986"/>
                  <a:gd name="connsiteX1873" fmla="*/ 197294 w 636190"/>
                  <a:gd name="connsiteY1873" fmla="*/ 597055 h 601986"/>
                  <a:gd name="connsiteX1874" fmla="*/ 197103 w 636190"/>
                  <a:gd name="connsiteY1874" fmla="*/ 596213 h 601986"/>
                  <a:gd name="connsiteX1875" fmla="*/ 196624 w 636190"/>
                  <a:gd name="connsiteY1875" fmla="*/ 594175 h 601986"/>
                  <a:gd name="connsiteX1876" fmla="*/ 196419 w 636190"/>
                  <a:gd name="connsiteY1876" fmla="*/ 593238 h 601986"/>
                  <a:gd name="connsiteX1877" fmla="*/ 196398 w 636190"/>
                  <a:gd name="connsiteY1877" fmla="*/ 593128 h 601986"/>
                  <a:gd name="connsiteX1878" fmla="*/ 196186 w 636190"/>
                  <a:gd name="connsiteY1878" fmla="*/ 592334 h 601986"/>
                  <a:gd name="connsiteX1879" fmla="*/ 196186 w 636190"/>
                  <a:gd name="connsiteY1879" fmla="*/ 592252 h 601986"/>
                  <a:gd name="connsiteX1880" fmla="*/ 188825 w 636190"/>
                  <a:gd name="connsiteY1880" fmla="*/ 592341 h 601986"/>
                  <a:gd name="connsiteX1881" fmla="*/ 182149 w 636190"/>
                  <a:gd name="connsiteY1881" fmla="*/ 590795 h 601986"/>
                  <a:gd name="connsiteX1882" fmla="*/ 181663 w 636190"/>
                  <a:gd name="connsiteY1882" fmla="*/ 590618 h 601986"/>
                  <a:gd name="connsiteX1883" fmla="*/ 174651 w 636190"/>
                  <a:gd name="connsiteY1883" fmla="*/ 588004 h 601986"/>
                  <a:gd name="connsiteX1884" fmla="*/ 174597 w 636190"/>
                  <a:gd name="connsiteY1884" fmla="*/ 588011 h 601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</a:cxnLst>
                <a:rect l="l" t="t" r="r" b="b"/>
                <a:pathLst>
                  <a:path w="636190" h="601986">
                    <a:moveTo>
                      <a:pt x="174597" y="588011"/>
                    </a:moveTo>
                    <a:lnTo>
                      <a:pt x="174384" y="587006"/>
                    </a:lnTo>
                    <a:lnTo>
                      <a:pt x="173865" y="584734"/>
                    </a:lnTo>
                    <a:lnTo>
                      <a:pt x="173386" y="582634"/>
                    </a:lnTo>
                    <a:lnTo>
                      <a:pt x="172729" y="579747"/>
                    </a:lnTo>
                    <a:lnTo>
                      <a:pt x="172845" y="579707"/>
                    </a:lnTo>
                    <a:lnTo>
                      <a:pt x="173427" y="579173"/>
                    </a:lnTo>
                    <a:lnTo>
                      <a:pt x="172189" y="570369"/>
                    </a:lnTo>
                    <a:lnTo>
                      <a:pt x="172154" y="570143"/>
                    </a:lnTo>
                    <a:lnTo>
                      <a:pt x="171464" y="565573"/>
                    </a:lnTo>
                    <a:lnTo>
                      <a:pt x="171135" y="565553"/>
                    </a:lnTo>
                    <a:lnTo>
                      <a:pt x="169049" y="565389"/>
                    </a:lnTo>
                    <a:lnTo>
                      <a:pt x="169021" y="565149"/>
                    </a:lnTo>
                    <a:lnTo>
                      <a:pt x="168317" y="559136"/>
                    </a:lnTo>
                    <a:lnTo>
                      <a:pt x="166826" y="559533"/>
                    </a:lnTo>
                    <a:lnTo>
                      <a:pt x="166237" y="554717"/>
                    </a:lnTo>
                    <a:lnTo>
                      <a:pt x="166217" y="554204"/>
                    </a:lnTo>
                    <a:lnTo>
                      <a:pt x="165594" y="549265"/>
                    </a:lnTo>
                    <a:lnTo>
                      <a:pt x="165485" y="546796"/>
                    </a:lnTo>
                    <a:lnTo>
                      <a:pt x="165382" y="545715"/>
                    </a:lnTo>
                    <a:lnTo>
                      <a:pt x="165204" y="544141"/>
                    </a:lnTo>
                    <a:lnTo>
                      <a:pt x="164985" y="542506"/>
                    </a:lnTo>
                    <a:lnTo>
                      <a:pt x="164855" y="542069"/>
                    </a:lnTo>
                    <a:lnTo>
                      <a:pt x="164938" y="542048"/>
                    </a:lnTo>
                    <a:lnTo>
                      <a:pt x="170410" y="539743"/>
                    </a:lnTo>
                    <a:lnTo>
                      <a:pt x="170807" y="539538"/>
                    </a:lnTo>
                    <a:lnTo>
                      <a:pt x="173146" y="538313"/>
                    </a:lnTo>
                    <a:lnTo>
                      <a:pt x="173427" y="538176"/>
                    </a:lnTo>
                    <a:lnTo>
                      <a:pt x="175417" y="537280"/>
                    </a:lnTo>
                    <a:lnTo>
                      <a:pt x="177230" y="536623"/>
                    </a:lnTo>
                    <a:lnTo>
                      <a:pt x="177470" y="537000"/>
                    </a:lnTo>
                    <a:lnTo>
                      <a:pt x="184263" y="535180"/>
                    </a:lnTo>
                    <a:lnTo>
                      <a:pt x="183777" y="533374"/>
                    </a:lnTo>
                    <a:lnTo>
                      <a:pt x="183955" y="533333"/>
                    </a:lnTo>
                    <a:lnTo>
                      <a:pt x="183791" y="532895"/>
                    </a:lnTo>
                    <a:lnTo>
                      <a:pt x="186568" y="532054"/>
                    </a:lnTo>
                    <a:lnTo>
                      <a:pt x="186390" y="531301"/>
                    </a:lnTo>
                    <a:lnTo>
                      <a:pt x="195174" y="528654"/>
                    </a:lnTo>
                    <a:lnTo>
                      <a:pt x="194941" y="528066"/>
                    </a:lnTo>
                    <a:lnTo>
                      <a:pt x="195126" y="527970"/>
                    </a:lnTo>
                    <a:lnTo>
                      <a:pt x="197650" y="526670"/>
                    </a:lnTo>
                    <a:lnTo>
                      <a:pt x="199066" y="525781"/>
                    </a:lnTo>
                    <a:lnTo>
                      <a:pt x="200174" y="524666"/>
                    </a:lnTo>
                    <a:lnTo>
                      <a:pt x="201631" y="523373"/>
                    </a:lnTo>
                    <a:lnTo>
                      <a:pt x="203164" y="522230"/>
                    </a:lnTo>
                    <a:lnTo>
                      <a:pt x="204600" y="521026"/>
                    </a:lnTo>
                    <a:lnTo>
                      <a:pt x="206037" y="519836"/>
                    </a:lnTo>
                    <a:lnTo>
                      <a:pt x="208520" y="518393"/>
                    </a:lnTo>
                    <a:lnTo>
                      <a:pt x="210456" y="517202"/>
                    </a:lnTo>
                    <a:lnTo>
                      <a:pt x="209697" y="515602"/>
                    </a:lnTo>
                    <a:lnTo>
                      <a:pt x="211393" y="514788"/>
                    </a:lnTo>
                    <a:lnTo>
                      <a:pt x="213219" y="514138"/>
                    </a:lnTo>
                    <a:lnTo>
                      <a:pt x="215730" y="513433"/>
                    </a:lnTo>
                    <a:lnTo>
                      <a:pt x="215675" y="512564"/>
                    </a:lnTo>
                    <a:lnTo>
                      <a:pt x="215586" y="511798"/>
                    </a:lnTo>
                    <a:lnTo>
                      <a:pt x="215573" y="511655"/>
                    </a:lnTo>
                    <a:lnTo>
                      <a:pt x="216743" y="511791"/>
                    </a:lnTo>
                    <a:lnTo>
                      <a:pt x="217304" y="511791"/>
                    </a:lnTo>
                    <a:lnTo>
                      <a:pt x="217960" y="511661"/>
                    </a:lnTo>
                    <a:lnTo>
                      <a:pt x="218514" y="511463"/>
                    </a:lnTo>
                    <a:lnTo>
                      <a:pt x="219055" y="511251"/>
                    </a:lnTo>
                    <a:lnTo>
                      <a:pt x="220026" y="510779"/>
                    </a:lnTo>
                    <a:lnTo>
                      <a:pt x="221962" y="509076"/>
                    </a:lnTo>
                    <a:lnTo>
                      <a:pt x="226409" y="504752"/>
                    </a:lnTo>
                    <a:lnTo>
                      <a:pt x="226511" y="504650"/>
                    </a:lnTo>
                    <a:lnTo>
                      <a:pt x="228119" y="503288"/>
                    </a:lnTo>
                    <a:lnTo>
                      <a:pt x="228009" y="502960"/>
                    </a:lnTo>
                    <a:lnTo>
                      <a:pt x="227695" y="501982"/>
                    </a:lnTo>
                    <a:lnTo>
                      <a:pt x="227599" y="501640"/>
                    </a:lnTo>
                    <a:lnTo>
                      <a:pt x="227394" y="500983"/>
                    </a:lnTo>
                    <a:lnTo>
                      <a:pt x="226826" y="498151"/>
                    </a:lnTo>
                    <a:lnTo>
                      <a:pt x="223795" y="498288"/>
                    </a:lnTo>
                    <a:lnTo>
                      <a:pt x="224192" y="497015"/>
                    </a:lnTo>
                    <a:lnTo>
                      <a:pt x="224500" y="495989"/>
                    </a:lnTo>
                    <a:lnTo>
                      <a:pt x="224541" y="494252"/>
                    </a:lnTo>
                    <a:lnTo>
                      <a:pt x="224664" y="491981"/>
                    </a:lnTo>
                    <a:lnTo>
                      <a:pt x="224480" y="490113"/>
                    </a:lnTo>
                    <a:lnTo>
                      <a:pt x="224124" y="486788"/>
                    </a:lnTo>
                    <a:lnTo>
                      <a:pt x="222975" y="482677"/>
                    </a:lnTo>
                    <a:lnTo>
                      <a:pt x="222845" y="482226"/>
                    </a:lnTo>
                    <a:lnTo>
                      <a:pt x="222270" y="480146"/>
                    </a:lnTo>
                    <a:lnTo>
                      <a:pt x="222092" y="479537"/>
                    </a:lnTo>
                    <a:lnTo>
                      <a:pt x="220088" y="479913"/>
                    </a:lnTo>
                    <a:lnTo>
                      <a:pt x="219616" y="478203"/>
                    </a:lnTo>
                    <a:lnTo>
                      <a:pt x="219041" y="476151"/>
                    </a:lnTo>
                    <a:lnTo>
                      <a:pt x="218528" y="473982"/>
                    </a:lnTo>
                    <a:lnTo>
                      <a:pt x="215908" y="463708"/>
                    </a:lnTo>
                    <a:lnTo>
                      <a:pt x="210586" y="465486"/>
                    </a:lnTo>
                    <a:lnTo>
                      <a:pt x="210278" y="464563"/>
                    </a:lnTo>
                    <a:lnTo>
                      <a:pt x="209909" y="463516"/>
                    </a:lnTo>
                    <a:lnTo>
                      <a:pt x="211988" y="461615"/>
                    </a:lnTo>
                    <a:lnTo>
                      <a:pt x="212994" y="460739"/>
                    </a:lnTo>
                    <a:lnTo>
                      <a:pt x="211318" y="456340"/>
                    </a:lnTo>
                    <a:lnTo>
                      <a:pt x="209833" y="456710"/>
                    </a:lnTo>
                    <a:lnTo>
                      <a:pt x="208595" y="456997"/>
                    </a:lnTo>
                    <a:lnTo>
                      <a:pt x="208219" y="455629"/>
                    </a:lnTo>
                    <a:lnTo>
                      <a:pt x="207740" y="454069"/>
                    </a:lnTo>
                    <a:lnTo>
                      <a:pt x="207337" y="452721"/>
                    </a:lnTo>
                    <a:lnTo>
                      <a:pt x="203471" y="453891"/>
                    </a:lnTo>
                    <a:lnTo>
                      <a:pt x="202616" y="451237"/>
                    </a:lnTo>
                    <a:lnTo>
                      <a:pt x="201686" y="448405"/>
                    </a:lnTo>
                    <a:lnTo>
                      <a:pt x="200749" y="445546"/>
                    </a:lnTo>
                    <a:lnTo>
                      <a:pt x="199866" y="442960"/>
                    </a:lnTo>
                    <a:lnTo>
                      <a:pt x="199025" y="440367"/>
                    </a:lnTo>
                    <a:lnTo>
                      <a:pt x="198868" y="440388"/>
                    </a:lnTo>
                    <a:lnTo>
                      <a:pt x="195536" y="440750"/>
                    </a:lnTo>
                    <a:lnTo>
                      <a:pt x="192622" y="440914"/>
                    </a:lnTo>
                    <a:lnTo>
                      <a:pt x="192649" y="439505"/>
                    </a:lnTo>
                    <a:lnTo>
                      <a:pt x="190146" y="439437"/>
                    </a:lnTo>
                    <a:lnTo>
                      <a:pt x="190016" y="437685"/>
                    </a:lnTo>
                    <a:lnTo>
                      <a:pt x="189927" y="436591"/>
                    </a:lnTo>
                    <a:lnTo>
                      <a:pt x="185836" y="437084"/>
                    </a:lnTo>
                    <a:lnTo>
                      <a:pt x="185597" y="435490"/>
                    </a:lnTo>
                    <a:lnTo>
                      <a:pt x="181855" y="436003"/>
                    </a:lnTo>
                    <a:lnTo>
                      <a:pt x="181335" y="433396"/>
                    </a:lnTo>
                    <a:lnTo>
                      <a:pt x="181164" y="432274"/>
                    </a:lnTo>
                    <a:lnTo>
                      <a:pt x="181123" y="432042"/>
                    </a:lnTo>
                    <a:lnTo>
                      <a:pt x="181054" y="431549"/>
                    </a:lnTo>
                    <a:lnTo>
                      <a:pt x="178599" y="430660"/>
                    </a:lnTo>
                    <a:lnTo>
                      <a:pt x="177394" y="428868"/>
                    </a:lnTo>
                    <a:lnTo>
                      <a:pt x="177285" y="428717"/>
                    </a:lnTo>
                    <a:lnTo>
                      <a:pt x="176088" y="426932"/>
                    </a:lnTo>
                    <a:lnTo>
                      <a:pt x="175397" y="426166"/>
                    </a:lnTo>
                    <a:lnTo>
                      <a:pt x="174658" y="425331"/>
                    </a:lnTo>
                    <a:lnTo>
                      <a:pt x="173577" y="425659"/>
                    </a:lnTo>
                    <a:lnTo>
                      <a:pt x="172141" y="426056"/>
                    </a:lnTo>
                    <a:lnTo>
                      <a:pt x="170957" y="426323"/>
                    </a:lnTo>
                    <a:lnTo>
                      <a:pt x="168228" y="427021"/>
                    </a:lnTo>
                    <a:lnTo>
                      <a:pt x="166018" y="427465"/>
                    </a:lnTo>
                    <a:lnTo>
                      <a:pt x="163200" y="427972"/>
                    </a:lnTo>
                    <a:lnTo>
                      <a:pt x="156195" y="429073"/>
                    </a:lnTo>
                    <a:lnTo>
                      <a:pt x="156667" y="431467"/>
                    </a:lnTo>
                    <a:lnTo>
                      <a:pt x="155251" y="431857"/>
                    </a:lnTo>
                    <a:lnTo>
                      <a:pt x="153951" y="432226"/>
                    </a:lnTo>
                    <a:lnTo>
                      <a:pt x="155367" y="438246"/>
                    </a:lnTo>
                    <a:lnTo>
                      <a:pt x="151085" y="439744"/>
                    </a:lnTo>
                    <a:lnTo>
                      <a:pt x="151181" y="440039"/>
                    </a:lnTo>
                    <a:lnTo>
                      <a:pt x="144702" y="442139"/>
                    </a:lnTo>
                    <a:lnTo>
                      <a:pt x="144826" y="442754"/>
                    </a:lnTo>
                    <a:lnTo>
                      <a:pt x="142055" y="443658"/>
                    </a:lnTo>
                    <a:lnTo>
                      <a:pt x="138724" y="444670"/>
                    </a:lnTo>
                    <a:lnTo>
                      <a:pt x="134277" y="445915"/>
                    </a:lnTo>
                    <a:lnTo>
                      <a:pt x="133217" y="441003"/>
                    </a:lnTo>
                    <a:lnTo>
                      <a:pt x="126540" y="443883"/>
                    </a:lnTo>
                    <a:lnTo>
                      <a:pt x="123469" y="444485"/>
                    </a:lnTo>
                    <a:lnTo>
                      <a:pt x="122723" y="444335"/>
                    </a:lnTo>
                    <a:lnTo>
                      <a:pt x="118454" y="444492"/>
                    </a:lnTo>
                    <a:lnTo>
                      <a:pt x="116587" y="444725"/>
                    </a:lnTo>
                    <a:lnTo>
                      <a:pt x="116272" y="444697"/>
                    </a:lnTo>
                    <a:lnTo>
                      <a:pt x="115834" y="444684"/>
                    </a:lnTo>
                    <a:lnTo>
                      <a:pt x="114418" y="444451"/>
                    </a:lnTo>
                    <a:lnTo>
                      <a:pt x="113837" y="444410"/>
                    </a:lnTo>
                    <a:lnTo>
                      <a:pt x="112216" y="444437"/>
                    </a:lnTo>
                    <a:lnTo>
                      <a:pt x="111244" y="444506"/>
                    </a:lnTo>
                    <a:lnTo>
                      <a:pt x="109473" y="444684"/>
                    </a:lnTo>
                    <a:lnTo>
                      <a:pt x="108556" y="444786"/>
                    </a:lnTo>
                    <a:lnTo>
                      <a:pt x="108057" y="444855"/>
                    </a:lnTo>
                    <a:lnTo>
                      <a:pt x="104958" y="445416"/>
                    </a:lnTo>
                    <a:lnTo>
                      <a:pt x="103788" y="444355"/>
                    </a:lnTo>
                    <a:lnTo>
                      <a:pt x="100491" y="445156"/>
                    </a:lnTo>
                    <a:lnTo>
                      <a:pt x="98562" y="437015"/>
                    </a:lnTo>
                    <a:lnTo>
                      <a:pt x="98309" y="435797"/>
                    </a:lnTo>
                    <a:lnTo>
                      <a:pt x="98021" y="434251"/>
                    </a:lnTo>
                    <a:lnTo>
                      <a:pt x="95230" y="434621"/>
                    </a:lnTo>
                    <a:lnTo>
                      <a:pt x="93547" y="434929"/>
                    </a:lnTo>
                    <a:lnTo>
                      <a:pt x="93431" y="434334"/>
                    </a:lnTo>
                    <a:lnTo>
                      <a:pt x="93349" y="433773"/>
                    </a:lnTo>
                    <a:lnTo>
                      <a:pt x="93130" y="432452"/>
                    </a:lnTo>
                    <a:lnTo>
                      <a:pt x="92699" y="428013"/>
                    </a:lnTo>
                    <a:lnTo>
                      <a:pt x="92425" y="424209"/>
                    </a:lnTo>
                    <a:lnTo>
                      <a:pt x="92542" y="423546"/>
                    </a:lnTo>
                    <a:lnTo>
                      <a:pt x="91974" y="417998"/>
                    </a:lnTo>
                    <a:lnTo>
                      <a:pt x="91454" y="413141"/>
                    </a:lnTo>
                    <a:lnTo>
                      <a:pt x="91454" y="412901"/>
                    </a:lnTo>
                    <a:lnTo>
                      <a:pt x="91290" y="411424"/>
                    </a:lnTo>
                    <a:lnTo>
                      <a:pt x="89190" y="398673"/>
                    </a:lnTo>
                    <a:lnTo>
                      <a:pt x="89169" y="398508"/>
                    </a:lnTo>
                    <a:lnTo>
                      <a:pt x="88903" y="396880"/>
                    </a:lnTo>
                    <a:lnTo>
                      <a:pt x="88882" y="396586"/>
                    </a:lnTo>
                    <a:lnTo>
                      <a:pt x="88731" y="395902"/>
                    </a:lnTo>
                    <a:lnTo>
                      <a:pt x="88704" y="395786"/>
                    </a:lnTo>
                    <a:lnTo>
                      <a:pt x="88184" y="393522"/>
                    </a:lnTo>
                    <a:lnTo>
                      <a:pt x="87288" y="389595"/>
                    </a:lnTo>
                    <a:lnTo>
                      <a:pt x="86611" y="386462"/>
                    </a:lnTo>
                    <a:lnTo>
                      <a:pt x="85968" y="385463"/>
                    </a:lnTo>
                    <a:lnTo>
                      <a:pt x="85872" y="385333"/>
                    </a:lnTo>
                    <a:lnTo>
                      <a:pt x="85482" y="385313"/>
                    </a:lnTo>
                    <a:lnTo>
                      <a:pt x="76001" y="384786"/>
                    </a:lnTo>
                    <a:lnTo>
                      <a:pt x="71397" y="384505"/>
                    </a:lnTo>
                    <a:lnTo>
                      <a:pt x="66027" y="384204"/>
                    </a:lnTo>
                    <a:lnTo>
                      <a:pt x="65425" y="384115"/>
                    </a:lnTo>
                    <a:lnTo>
                      <a:pt x="64912" y="383931"/>
                    </a:lnTo>
                    <a:lnTo>
                      <a:pt x="64255" y="383643"/>
                    </a:lnTo>
                    <a:lnTo>
                      <a:pt x="54247" y="378349"/>
                    </a:lnTo>
                    <a:lnTo>
                      <a:pt x="54179" y="378465"/>
                    </a:lnTo>
                    <a:lnTo>
                      <a:pt x="53707" y="379655"/>
                    </a:lnTo>
                    <a:lnTo>
                      <a:pt x="53378" y="381003"/>
                    </a:lnTo>
                    <a:lnTo>
                      <a:pt x="52742" y="383985"/>
                    </a:lnTo>
                    <a:lnTo>
                      <a:pt x="51805" y="390361"/>
                    </a:lnTo>
                    <a:lnTo>
                      <a:pt x="49992" y="389958"/>
                    </a:lnTo>
                    <a:lnTo>
                      <a:pt x="48022" y="389520"/>
                    </a:lnTo>
                    <a:lnTo>
                      <a:pt x="45170" y="388883"/>
                    </a:lnTo>
                    <a:lnTo>
                      <a:pt x="45566" y="386708"/>
                    </a:lnTo>
                    <a:lnTo>
                      <a:pt x="45272" y="386729"/>
                    </a:lnTo>
                    <a:lnTo>
                      <a:pt x="45375" y="383404"/>
                    </a:lnTo>
                    <a:lnTo>
                      <a:pt x="45395" y="382912"/>
                    </a:lnTo>
                    <a:lnTo>
                      <a:pt x="45409" y="382836"/>
                    </a:lnTo>
                    <a:lnTo>
                      <a:pt x="45443" y="381277"/>
                    </a:lnTo>
                    <a:lnTo>
                      <a:pt x="45491" y="380175"/>
                    </a:lnTo>
                    <a:lnTo>
                      <a:pt x="45491" y="379731"/>
                    </a:lnTo>
                    <a:lnTo>
                      <a:pt x="45368" y="379491"/>
                    </a:lnTo>
                    <a:lnTo>
                      <a:pt x="45320" y="378116"/>
                    </a:lnTo>
                    <a:lnTo>
                      <a:pt x="45217" y="376933"/>
                    </a:lnTo>
                    <a:lnTo>
                      <a:pt x="44834" y="373341"/>
                    </a:lnTo>
                    <a:lnTo>
                      <a:pt x="44294" y="372370"/>
                    </a:lnTo>
                    <a:lnTo>
                      <a:pt x="44212" y="372240"/>
                    </a:lnTo>
                    <a:lnTo>
                      <a:pt x="28977" y="373991"/>
                    </a:lnTo>
                    <a:lnTo>
                      <a:pt x="28977" y="373889"/>
                    </a:lnTo>
                    <a:lnTo>
                      <a:pt x="29073" y="373683"/>
                    </a:lnTo>
                    <a:lnTo>
                      <a:pt x="29921" y="373588"/>
                    </a:lnTo>
                    <a:lnTo>
                      <a:pt x="29867" y="371638"/>
                    </a:lnTo>
                    <a:lnTo>
                      <a:pt x="29812" y="369565"/>
                    </a:lnTo>
                    <a:lnTo>
                      <a:pt x="29730" y="367233"/>
                    </a:lnTo>
                    <a:lnTo>
                      <a:pt x="29655" y="365030"/>
                    </a:lnTo>
                    <a:lnTo>
                      <a:pt x="29573" y="362711"/>
                    </a:lnTo>
                    <a:lnTo>
                      <a:pt x="32500" y="362314"/>
                    </a:lnTo>
                    <a:lnTo>
                      <a:pt x="32076" y="360098"/>
                    </a:lnTo>
                    <a:lnTo>
                      <a:pt x="31139" y="355371"/>
                    </a:lnTo>
                    <a:lnTo>
                      <a:pt x="30633" y="352901"/>
                    </a:lnTo>
                    <a:lnTo>
                      <a:pt x="28882" y="352853"/>
                    </a:lnTo>
                    <a:lnTo>
                      <a:pt x="28587" y="351382"/>
                    </a:lnTo>
                    <a:lnTo>
                      <a:pt x="28410" y="350500"/>
                    </a:lnTo>
                    <a:lnTo>
                      <a:pt x="28245" y="349693"/>
                    </a:lnTo>
                    <a:lnTo>
                      <a:pt x="27917" y="348085"/>
                    </a:lnTo>
                    <a:lnTo>
                      <a:pt x="27370" y="345301"/>
                    </a:lnTo>
                    <a:lnTo>
                      <a:pt x="26823" y="342572"/>
                    </a:lnTo>
                    <a:lnTo>
                      <a:pt x="26433" y="340581"/>
                    </a:lnTo>
                    <a:lnTo>
                      <a:pt x="26050" y="338672"/>
                    </a:lnTo>
                    <a:lnTo>
                      <a:pt x="25236" y="334588"/>
                    </a:lnTo>
                    <a:lnTo>
                      <a:pt x="25208" y="334479"/>
                    </a:lnTo>
                    <a:lnTo>
                      <a:pt x="25188" y="334342"/>
                    </a:lnTo>
                    <a:lnTo>
                      <a:pt x="29969" y="332735"/>
                    </a:lnTo>
                    <a:lnTo>
                      <a:pt x="34293" y="330874"/>
                    </a:lnTo>
                    <a:lnTo>
                      <a:pt x="39697" y="328534"/>
                    </a:lnTo>
                    <a:lnTo>
                      <a:pt x="44232" y="326571"/>
                    </a:lnTo>
                    <a:lnTo>
                      <a:pt x="44663" y="326332"/>
                    </a:lnTo>
                    <a:lnTo>
                      <a:pt x="45012" y="326065"/>
                    </a:lnTo>
                    <a:lnTo>
                      <a:pt x="50143" y="321625"/>
                    </a:lnTo>
                    <a:lnTo>
                      <a:pt x="50533" y="321310"/>
                    </a:lnTo>
                    <a:lnTo>
                      <a:pt x="50888" y="321091"/>
                    </a:lnTo>
                    <a:lnTo>
                      <a:pt x="56368" y="318143"/>
                    </a:lnTo>
                    <a:lnTo>
                      <a:pt x="56669" y="317870"/>
                    </a:lnTo>
                    <a:lnTo>
                      <a:pt x="61950" y="311077"/>
                    </a:lnTo>
                    <a:lnTo>
                      <a:pt x="62271" y="310632"/>
                    </a:lnTo>
                    <a:lnTo>
                      <a:pt x="67888" y="301958"/>
                    </a:lnTo>
                    <a:lnTo>
                      <a:pt x="68236" y="301479"/>
                    </a:lnTo>
                    <a:lnTo>
                      <a:pt x="68989" y="300836"/>
                    </a:lnTo>
                    <a:lnTo>
                      <a:pt x="73846" y="297621"/>
                    </a:lnTo>
                    <a:lnTo>
                      <a:pt x="80413" y="293195"/>
                    </a:lnTo>
                    <a:lnTo>
                      <a:pt x="80345" y="293065"/>
                    </a:lnTo>
                    <a:lnTo>
                      <a:pt x="79640" y="291663"/>
                    </a:lnTo>
                    <a:lnTo>
                      <a:pt x="78470" y="289392"/>
                    </a:lnTo>
                    <a:lnTo>
                      <a:pt x="77034" y="286689"/>
                    </a:lnTo>
                    <a:lnTo>
                      <a:pt x="76569" y="285855"/>
                    </a:lnTo>
                    <a:lnTo>
                      <a:pt x="76377" y="285581"/>
                    </a:lnTo>
                    <a:lnTo>
                      <a:pt x="75543" y="284384"/>
                    </a:lnTo>
                    <a:lnTo>
                      <a:pt x="75207" y="283563"/>
                    </a:lnTo>
                    <a:lnTo>
                      <a:pt x="74763" y="282489"/>
                    </a:lnTo>
                    <a:lnTo>
                      <a:pt x="74106" y="280964"/>
                    </a:lnTo>
                    <a:lnTo>
                      <a:pt x="73032" y="278405"/>
                    </a:lnTo>
                    <a:lnTo>
                      <a:pt x="73128" y="278378"/>
                    </a:lnTo>
                    <a:lnTo>
                      <a:pt x="73073" y="278262"/>
                    </a:lnTo>
                    <a:lnTo>
                      <a:pt x="73005" y="278282"/>
                    </a:lnTo>
                    <a:lnTo>
                      <a:pt x="69926" y="270990"/>
                    </a:lnTo>
                    <a:lnTo>
                      <a:pt x="68319" y="267180"/>
                    </a:lnTo>
                    <a:lnTo>
                      <a:pt x="67675" y="265421"/>
                    </a:lnTo>
                    <a:lnTo>
                      <a:pt x="67354" y="263951"/>
                    </a:lnTo>
                    <a:lnTo>
                      <a:pt x="67245" y="263971"/>
                    </a:lnTo>
                    <a:lnTo>
                      <a:pt x="64953" y="264498"/>
                    </a:lnTo>
                    <a:lnTo>
                      <a:pt x="64200" y="261967"/>
                    </a:lnTo>
                    <a:lnTo>
                      <a:pt x="63291" y="262186"/>
                    </a:lnTo>
                    <a:lnTo>
                      <a:pt x="62928" y="260913"/>
                    </a:lnTo>
                    <a:lnTo>
                      <a:pt x="60397" y="261167"/>
                    </a:lnTo>
                    <a:lnTo>
                      <a:pt x="58776" y="261420"/>
                    </a:lnTo>
                    <a:lnTo>
                      <a:pt x="56115" y="261987"/>
                    </a:lnTo>
                    <a:lnTo>
                      <a:pt x="55260" y="259477"/>
                    </a:lnTo>
                    <a:lnTo>
                      <a:pt x="55219" y="259491"/>
                    </a:lnTo>
                    <a:lnTo>
                      <a:pt x="55020" y="259525"/>
                    </a:lnTo>
                    <a:lnTo>
                      <a:pt x="48214" y="260790"/>
                    </a:lnTo>
                    <a:lnTo>
                      <a:pt x="46811" y="261037"/>
                    </a:lnTo>
                    <a:lnTo>
                      <a:pt x="42249" y="262336"/>
                    </a:lnTo>
                    <a:lnTo>
                      <a:pt x="39533" y="263178"/>
                    </a:lnTo>
                    <a:lnTo>
                      <a:pt x="38226" y="260428"/>
                    </a:lnTo>
                    <a:lnTo>
                      <a:pt x="35394" y="261481"/>
                    </a:lnTo>
                    <a:lnTo>
                      <a:pt x="33656" y="262213"/>
                    </a:lnTo>
                    <a:lnTo>
                      <a:pt x="33027" y="261023"/>
                    </a:lnTo>
                    <a:lnTo>
                      <a:pt x="28943" y="262993"/>
                    </a:lnTo>
                    <a:lnTo>
                      <a:pt x="27377" y="260216"/>
                    </a:lnTo>
                    <a:lnTo>
                      <a:pt x="24428" y="261775"/>
                    </a:lnTo>
                    <a:lnTo>
                      <a:pt x="22609" y="258902"/>
                    </a:lnTo>
                    <a:lnTo>
                      <a:pt x="22102" y="259169"/>
                    </a:lnTo>
                    <a:lnTo>
                      <a:pt x="20543" y="256200"/>
                    </a:lnTo>
                    <a:lnTo>
                      <a:pt x="19831" y="254305"/>
                    </a:lnTo>
                    <a:lnTo>
                      <a:pt x="18853" y="251316"/>
                    </a:lnTo>
                    <a:lnTo>
                      <a:pt x="17820" y="247608"/>
                    </a:lnTo>
                    <a:lnTo>
                      <a:pt x="17020" y="244290"/>
                    </a:lnTo>
                    <a:lnTo>
                      <a:pt x="16096" y="240070"/>
                    </a:lnTo>
                    <a:lnTo>
                      <a:pt x="15617" y="237887"/>
                    </a:lnTo>
                    <a:lnTo>
                      <a:pt x="15173" y="235917"/>
                    </a:lnTo>
                    <a:lnTo>
                      <a:pt x="14591" y="233564"/>
                    </a:lnTo>
                    <a:lnTo>
                      <a:pt x="13955" y="230575"/>
                    </a:lnTo>
                    <a:lnTo>
                      <a:pt x="12751" y="226805"/>
                    </a:lnTo>
                    <a:lnTo>
                      <a:pt x="12512" y="226190"/>
                    </a:lnTo>
                    <a:lnTo>
                      <a:pt x="12149" y="225424"/>
                    </a:lnTo>
                    <a:lnTo>
                      <a:pt x="10877" y="223077"/>
                    </a:lnTo>
                    <a:lnTo>
                      <a:pt x="10754" y="222591"/>
                    </a:lnTo>
                    <a:lnTo>
                      <a:pt x="10692" y="222304"/>
                    </a:lnTo>
                    <a:lnTo>
                      <a:pt x="9960" y="217516"/>
                    </a:lnTo>
                    <a:lnTo>
                      <a:pt x="9427" y="214410"/>
                    </a:lnTo>
                    <a:lnTo>
                      <a:pt x="8804" y="211181"/>
                    </a:lnTo>
                    <a:lnTo>
                      <a:pt x="8257" y="208417"/>
                    </a:lnTo>
                    <a:lnTo>
                      <a:pt x="8209" y="208103"/>
                    </a:lnTo>
                    <a:lnTo>
                      <a:pt x="7703" y="204415"/>
                    </a:lnTo>
                    <a:lnTo>
                      <a:pt x="7627" y="203383"/>
                    </a:lnTo>
                    <a:lnTo>
                      <a:pt x="7395" y="200256"/>
                    </a:lnTo>
                    <a:lnTo>
                      <a:pt x="6889" y="196145"/>
                    </a:lnTo>
                    <a:lnTo>
                      <a:pt x="6423" y="192923"/>
                    </a:lnTo>
                    <a:lnTo>
                      <a:pt x="5951" y="189667"/>
                    </a:lnTo>
                    <a:lnTo>
                      <a:pt x="5329" y="185282"/>
                    </a:lnTo>
                    <a:lnTo>
                      <a:pt x="5131" y="183756"/>
                    </a:lnTo>
                    <a:lnTo>
                      <a:pt x="10295" y="182498"/>
                    </a:lnTo>
                    <a:lnTo>
                      <a:pt x="13312" y="182101"/>
                    </a:lnTo>
                    <a:lnTo>
                      <a:pt x="15693" y="181574"/>
                    </a:lnTo>
                    <a:lnTo>
                      <a:pt x="20201" y="180500"/>
                    </a:lnTo>
                    <a:lnTo>
                      <a:pt x="23717" y="179160"/>
                    </a:lnTo>
                    <a:lnTo>
                      <a:pt x="25598" y="178421"/>
                    </a:lnTo>
                    <a:lnTo>
                      <a:pt x="28882" y="177463"/>
                    </a:lnTo>
                    <a:lnTo>
                      <a:pt x="31604" y="176348"/>
                    </a:lnTo>
                    <a:lnTo>
                      <a:pt x="33020" y="176122"/>
                    </a:lnTo>
                    <a:lnTo>
                      <a:pt x="38000" y="175910"/>
                    </a:lnTo>
                    <a:lnTo>
                      <a:pt x="39854" y="176184"/>
                    </a:lnTo>
                    <a:lnTo>
                      <a:pt x="42508" y="175609"/>
                    </a:lnTo>
                    <a:lnTo>
                      <a:pt x="45826" y="175260"/>
                    </a:lnTo>
                    <a:lnTo>
                      <a:pt x="46804" y="175226"/>
                    </a:lnTo>
                    <a:lnTo>
                      <a:pt x="48631" y="175746"/>
                    </a:lnTo>
                    <a:lnTo>
                      <a:pt x="51340" y="176553"/>
                    </a:lnTo>
                    <a:lnTo>
                      <a:pt x="52024" y="176820"/>
                    </a:lnTo>
                    <a:lnTo>
                      <a:pt x="54110" y="177326"/>
                    </a:lnTo>
                    <a:lnTo>
                      <a:pt x="55184" y="177429"/>
                    </a:lnTo>
                    <a:lnTo>
                      <a:pt x="56573" y="177771"/>
                    </a:lnTo>
                    <a:lnTo>
                      <a:pt x="56559" y="178879"/>
                    </a:lnTo>
                    <a:lnTo>
                      <a:pt x="56744" y="180165"/>
                    </a:lnTo>
                    <a:lnTo>
                      <a:pt x="57763" y="183182"/>
                    </a:lnTo>
                    <a:lnTo>
                      <a:pt x="58119" y="184023"/>
                    </a:lnTo>
                    <a:lnTo>
                      <a:pt x="58420" y="184215"/>
                    </a:lnTo>
                    <a:lnTo>
                      <a:pt x="59200" y="184078"/>
                    </a:lnTo>
                    <a:lnTo>
                      <a:pt x="60479" y="183900"/>
                    </a:lnTo>
                    <a:lnTo>
                      <a:pt x="61491" y="184591"/>
                    </a:lnTo>
                    <a:lnTo>
                      <a:pt x="62114" y="184653"/>
                    </a:lnTo>
                    <a:lnTo>
                      <a:pt x="64064" y="184338"/>
                    </a:lnTo>
                    <a:lnTo>
                      <a:pt x="65863" y="184331"/>
                    </a:lnTo>
                    <a:lnTo>
                      <a:pt x="66855" y="184591"/>
                    </a:lnTo>
                    <a:lnTo>
                      <a:pt x="69413" y="185049"/>
                    </a:lnTo>
                    <a:lnTo>
                      <a:pt x="70891" y="184919"/>
                    </a:lnTo>
                    <a:lnTo>
                      <a:pt x="71424" y="184974"/>
                    </a:lnTo>
                    <a:lnTo>
                      <a:pt x="72286" y="185309"/>
                    </a:lnTo>
                    <a:lnTo>
                      <a:pt x="73634" y="185980"/>
                    </a:lnTo>
                    <a:lnTo>
                      <a:pt x="75098" y="186541"/>
                    </a:lnTo>
                    <a:lnTo>
                      <a:pt x="76042" y="186835"/>
                    </a:lnTo>
                    <a:lnTo>
                      <a:pt x="76999" y="186931"/>
                    </a:lnTo>
                    <a:lnTo>
                      <a:pt x="78251" y="186883"/>
                    </a:lnTo>
                    <a:lnTo>
                      <a:pt x="78778" y="186794"/>
                    </a:lnTo>
                    <a:lnTo>
                      <a:pt x="80481" y="185857"/>
                    </a:lnTo>
                    <a:lnTo>
                      <a:pt x="81193" y="185781"/>
                    </a:lnTo>
                    <a:lnTo>
                      <a:pt x="81986" y="185781"/>
                    </a:lnTo>
                    <a:lnTo>
                      <a:pt x="82718" y="185918"/>
                    </a:lnTo>
                    <a:lnTo>
                      <a:pt x="83649" y="186247"/>
                    </a:lnTo>
                    <a:lnTo>
                      <a:pt x="84381" y="186315"/>
                    </a:lnTo>
                    <a:lnTo>
                      <a:pt x="85120" y="186212"/>
                    </a:lnTo>
                    <a:lnTo>
                      <a:pt x="86358" y="185761"/>
                    </a:lnTo>
                    <a:lnTo>
                      <a:pt x="87206" y="185248"/>
                    </a:lnTo>
                    <a:lnTo>
                      <a:pt x="88246" y="184530"/>
                    </a:lnTo>
                    <a:lnTo>
                      <a:pt x="88868" y="184153"/>
                    </a:lnTo>
                    <a:lnTo>
                      <a:pt x="89381" y="183927"/>
                    </a:lnTo>
                    <a:lnTo>
                      <a:pt x="89669" y="183839"/>
                    </a:lnTo>
                    <a:lnTo>
                      <a:pt x="90236" y="183558"/>
                    </a:lnTo>
                    <a:lnTo>
                      <a:pt x="90209" y="183633"/>
                    </a:lnTo>
                    <a:lnTo>
                      <a:pt x="92952" y="185275"/>
                    </a:lnTo>
                    <a:lnTo>
                      <a:pt x="93746" y="186171"/>
                    </a:lnTo>
                    <a:lnTo>
                      <a:pt x="94744" y="187881"/>
                    </a:lnTo>
                    <a:lnTo>
                      <a:pt x="95900" y="190844"/>
                    </a:lnTo>
                    <a:lnTo>
                      <a:pt x="102782" y="196385"/>
                    </a:lnTo>
                    <a:lnTo>
                      <a:pt x="103740" y="196583"/>
                    </a:lnTo>
                    <a:lnTo>
                      <a:pt x="105984" y="196898"/>
                    </a:lnTo>
                    <a:lnTo>
                      <a:pt x="109336" y="196651"/>
                    </a:lnTo>
                    <a:lnTo>
                      <a:pt x="113823" y="195598"/>
                    </a:lnTo>
                    <a:lnTo>
                      <a:pt x="114692" y="195748"/>
                    </a:lnTo>
                    <a:lnTo>
                      <a:pt x="115246" y="196822"/>
                    </a:lnTo>
                    <a:lnTo>
                      <a:pt x="115404" y="198355"/>
                    </a:lnTo>
                    <a:lnTo>
                      <a:pt x="115369" y="200277"/>
                    </a:lnTo>
                    <a:lnTo>
                      <a:pt x="115301" y="200687"/>
                    </a:lnTo>
                    <a:lnTo>
                      <a:pt x="114672" y="202062"/>
                    </a:lnTo>
                    <a:lnTo>
                      <a:pt x="114070" y="203027"/>
                    </a:lnTo>
                    <a:lnTo>
                      <a:pt x="113851" y="203882"/>
                    </a:lnTo>
                    <a:lnTo>
                      <a:pt x="113591" y="204245"/>
                    </a:lnTo>
                    <a:lnTo>
                      <a:pt x="113358" y="204573"/>
                    </a:lnTo>
                    <a:lnTo>
                      <a:pt x="114925" y="208869"/>
                    </a:lnTo>
                    <a:lnTo>
                      <a:pt x="115315" y="209580"/>
                    </a:lnTo>
                    <a:lnTo>
                      <a:pt x="116211" y="211065"/>
                    </a:lnTo>
                    <a:lnTo>
                      <a:pt x="118817" y="214150"/>
                    </a:lnTo>
                    <a:lnTo>
                      <a:pt x="119754" y="213616"/>
                    </a:lnTo>
                    <a:lnTo>
                      <a:pt x="119946" y="213507"/>
                    </a:lnTo>
                    <a:lnTo>
                      <a:pt x="120240" y="214129"/>
                    </a:lnTo>
                    <a:lnTo>
                      <a:pt x="120513" y="214820"/>
                    </a:lnTo>
                    <a:lnTo>
                      <a:pt x="123681" y="213267"/>
                    </a:lnTo>
                    <a:lnTo>
                      <a:pt x="125042" y="212789"/>
                    </a:lnTo>
                    <a:lnTo>
                      <a:pt x="125514" y="212652"/>
                    </a:lnTo>
                    <a:lnTo>
                      <a:pt x="125630" y="212926"/>
                    </a:lnTo>
                    <a:lnTo>
                      <a:pt x="126239" y="213924"/>
                    </a:lnTo>
                    <a:lnTo>
                      <a:pt x="126356" y="214389"/>
                    </a:lnTo>
                    <a:lnTo>
                      <a:pt x="129858" y="213692"/>
                    </a:lnTo>
                    <a:lnTo>
                      <a:pt x="134619" y="212399"/>
                    </a:lnTo>
                    <a:lnTo>
                      <a:pt x="135365" y="213575"/>
                    </a:lnTo>
                    <a:lnTo>
                      <a:pt x="136172" y="215676"/>
                    </a:lnTo>
                    <a:lnTo>
                      <a:pt x="138300" y="214567"/>
                    </a:lnTo>
                    <a:lnTo>
                      <a:pt x="138833" y="214943"/>
                    </a:lnTo>
                    <a:lnTo>
                      <a:pt x="140126" y="214061"/>
                    </a:lnTo>
                    <a:lnTo>
                      <a:pt x="141152" y="213452"/>
                    </a:lnTo>
                    <a:lnTo>
                      <a:pt x="141823" y="214424"/>
                    </a:lnTo>
                    <a:lnTo>
                      <a:pt x="141727" y="215032"/>
                    </a:lnTo>
                    <a:lnTo>
                      <a:pt x="140995" y="215676"/>
                    </a:lnTo>
                    <a:lnTo>
                      <a:pt x="141241" y="216100"/>
                    </a:lnTo>
                    <a:lnTo>
                      <a:pt x="142979" y="215094"/>
                    </a:lnTo>
                    <a:lnTo>
                      <a:pt x="143820" y="214287"/>
                    </a:lnTo>
                    <a:lnTo>
                      <a:pt x="143143" y="213425"/>
                    </a:lnTo>
                    <a:lnTo>
                      <a:pt x="142814" y="212953"/>
                    </a:lnTo>
                    <a:lnTo>
                      <a:pt x="145804" y="208814"/>
                    </a:lnTo>
                    <a:lnTo>
                      <a:pt x="146207" y="208369"/>
                    </a:lnTo>
                    <a:lnTo>
                      <a:pt x="146981" y="207768"/>
                    </a:lnTo>
                    <a:lnTo>
                      <a:pt x="147370" y="207514"/>
                    </a:lnTo>
                    <a:lnTo>
                      <a:pt x="147275" y="207275"/>
                    </a:lnTo>
                    <a:lnTo>
                      <a:pt x="148034" y="206830"/>
                    </a:lnTo>
                    <a:lnTo>
                      <a:pt x="149067" y="206317"/>
                    </a:lnTo>
                    <a:lnTo>
                      <a:pt x="149279" y="206960"/>
                    </a:lnTo>
                    <a:lnTo>
                      <a:pt x="152604" y="204901"/>
                    </a:lnTo>
                    <a:lnTo>
                      <a:pt x="152015" y="201454"/>
                    </a:lnTo>
                    <a:lnTo>
                      <a:pt x="151605" y="200462"/>
                    </a:lnTo>
                    <a:lnTo>
                      <a:pt x="150182" y="195782"/>
                    </a:lnTo>
                    <a:lnTo>
                      <a:pt x="150079" y="195810"/>
                    </a:lnTo>
                    <a:lnTo>
                      <a:pt x="149142" y="196111"/>
                    </a:lnTo>
                    <a:lnTo>
                      <a:pt x="147343" y="191658"/>
                    </a:lnTo>
                    <a:lnTo>
                      <a:pt x="149108" y="190871"/>
                    </a:lnTo>
                    <a:lnTo>
                      <a:pt x="148089" y="188750"/>
                    </a:lnTo>
                    <a:lnTo>
                      <a:pt x="146830" y="186096"/>
                    </a:lnTo>
                    <a:lnTo>
                      <a:pt x="150449" y="185002"/>
                    </a:lnTo>
                    <a:lnTo>
                      <a:pt x="150503" y="184988"/>
                    </a:lnTo>
                    <a:lnTo>
                      <a:pt x="149279" y="181725"/>
                    </a:lnTo>
                    <a:lnTo>
                      <a:pt x="149224" y="181752"/>
                    </a:lnTo>
                    <a:lnTo>
                      <a:pt x="149149" y="181567"/>
                    </a:lnTo>
                    <a:lnTo>
                      <a:pt x="149744" y="181301"/>
                    </a:lnTo>
                    <a:lnTo>
                      <a:pt x="152193" y="180151"/>
                    </a:lnTo>
                    <a:lnTo>
                      <a:pt x="152522" y="179960"/>
                    </a:lnTo>
                    <a:lnTo>
                      <a:pt x="150613" y="174638"/>
                    </a:lnTo>
                    <a:lnTo>
                      <a:pt x="153862" y="173276"/>
                    </a:lnTo>
                    <a:lnTo>
                      <a:pt x="155135" y="173140"/>
                    </a:lnTo>
                    <a:lnTo>
                      <a:pt x="155230" y="173140"/>
                    </a:lnTo>
                    <a:lnTo>
                      <a:pt x="155559" y="168673"/>
                    </a:lnTo>
                    <a:lnTo>
                      <a:pt x="155607" y="167756"/>
                    </a:lnTo>
                    <a:lnTo>
                      <a:pt x="155634" y="167277"/>
                    </a:lnTo>
                    <a:lnTo>
                      <a:pt x="155867" y="165717"/>
                    </a:lnTo>
                    <a:lnTo>
                      <a:pt x="156202" y="164650"/>
                    </a:lnTo>
                    <a:lnTo>
                      <a:pt x="156127" y="164589"/>
                    </a:lnTo>
                    <a:lnTo>
                      <a:pt x="156373" y="164431"/>
                    </a:lnTo>
                    <a:lnTo>
                      <a:pt x="158001" y="163905"/>
                    </a:lnTo>
                    <a:lnTo>
                      <a:pt x="160272" y="162838"/>
                    </a:lnTo>
                    <a:lnTo>
                      <a:pt x="160621" y="162714"/>
                    </a:lnTo>
                    <a:lnTo>
                      <a:pt x="170048" y="162345"/>
                    </a:lnTo>
                    <a:lnTo>
                      <a:pt x="174617" y="162181"/>
                    </a:lnTo>
                    <a:lnTo>
                      <a:pt x="178079" y="159465"/>
                    </a:lnTo>
                    <a:lnTo>
                      <a:pt x="182313" y="156140"/>
                    </a:lnTo>
                    <a:lnTo>
                      <a:pt x="182423" y="155928"/>
                    </a:lnTo>
                    <a:lnTo>
                      <a:pt x="182292" y="152631"/>
                    </a:lnTo>
                    <a:lnTo>
                      <a:pt x="182429" y="152624"/>
                    </a:lnTo>
                    <a:lnTo>
                      <a:pt x="184796" y="152740"/>
                    </a:lnTo>
                    <a:lnTo>
                      <a:pt x="187026" y="152829"/>
                    </a:lnTo>
                    <a:lnTo>
                      <a:pt x="187095" y="152829"/>
                    </a:lnTo>
                    <a:lnTo>
                      <a:pt x="187485" y="151160"/>
                    </a:lnTo>
                    <a:lnTo>
                      <a:pt x="187676" y="150374"/>
                    </a:lnTo>
                    <a:lnTo>
                      <a:pt x="187471" y="149669"/>
                    </a:lnTo>
                    <a:lnTo>
                      <a:pt x="189345" y="148971"/>
                    </a:lnTo>
                    <a:lnTo>
                      <a:pt x="189667" y="149819"/>
                    </a:lnTo>
                    <a:lnTo>
                      <a:pt x="191664" y="149272"/>
                    </a:lnTo>
                    <a:lnTo>
                      <a:pt x="191917" y="149908"/>
                    </a:lnTo>
                    <a:lnTo>
                      <a:pt x="195618" y="149984"/>
                    </a:lnTo>
                    <a:lnTo>
                      <a:pt x="195796" y="149984"/>
                    </a:lnTo>
                    <a:lnTo>
                      <a:pt x="198197" y="149423"/>
                    </a:lnTo>
                    <a:lnTo>
                      <a:pt x="201994" y="148513"/>
                    </a:lnTo>
                    <a:lnTo>
                      <a:pt x="202603" y="148369"/>
                    </a:lnTo>
                    <a:lnTo>
                      <a:pt x="202049" y="145913"/>
                    </a:lnTo>
                    <a:lnTo>
                      <a:pt x="205914" y="144538"/>
                    </a:lnTo>
                    <a:lnTo>
                      <a:pt x="205879" y="143724"/>
                    </a:lnTo>
                    <a:lnTo>
                      <a:pt x="208992" y="142746"/>
                    </a:lnTo>
                    <a:lnTo>
                      <a:pt x="209204" y="142637"/>
                    </a:lnTo>
                    <a:lnTo>
                      <a:pt x="212235" y="141672"/>
                    </a:lnTo>
                    <a:lnTo>
                      <a:pt x="213952" y="141022"/>
                    </a:lnTo>
                    <a:lnTo>
                      <a:pt x="213404" y="139928"/>
                    </a:lnTo>
                    <a:lnTo>
                      <a:pt x="213049" y="139203"/>
                    </a:lnTo>
                    <a:lnTo>
                      <a:pt x="214875" y="138491"/>
                    </a:lnTo>
                    <a:lnTo>
                      <a:pt x="215874" y="138177"/>
                    </a:lnTo>
                    <a:lnTo>
                      <a:pt x="216031" y="138252"/>
                    </a:lnTo>
                    <a:lnTo>
                      <a:pt x="216120" y="138389"/>
                    </a:lnTo>
                    <a:lnTo>
                      <a:pt x="216530" y="138929"/>
                    </a:lnTo>
                    <a:lnTo>
                      <a:pt x="217693" y="140537"/>
                    </a:lnTo>
                    <a:lnTo>
                      <a:pt x="217899" y="140584"/>
                    </a:lnTo>
                    <a:lnTo>
                      <a:pt x="218822" y="140065"/>
                    </a:lnTo>
                    <a:lnTo>
                      <a:pt x="219239" y="139750"/>
                    </a:lnTo>
                    <a:lnTo>
                      <a:pt x="219787" y="139257"/>
                    </a:lnTo>
                    <a:lnTo>
                      <a:pt x="221387" y="137527"/>
                    </a:lnTo>
                    <a:lnTo>
                      <a:pt x="221408" y="137308"/>
                    </a:lnTo>
                    <a:lnTo>
                      <a:pt x="221018" y="136583"/>
                    </a:lnTo>
                    <a:lnTo>
                      <a:pt x="220922" y="136309"/>
                    </a:lnTo>
                    <a:lnTo>
                      <a:pt x="220888" y="136076"/>
                    </a:lnTo>
                    <a:lnTo>
                      <a:pt x="220929" y="136049"/>
                    </a:lnTo>
                    <a:lnTo>
                      <a:pt x="220861" y="135379"/>
                    </a:lnTo>
                    <a:lnTo>
                      <a:pt x="220861" y="134736"/>
                    </a:lnTo>
                    <a:lnTo>
                      <a:pt x="220532" y="133709"/>
                    </a:lnTo>
                    <a:lnTo>
                      <a:pt x="220423" y="133703"/>
                    </a:lnTo>
                    <a:lnTo>
                      <a:pt x="220416" y="133491"/>
                    </a:lnTo>
                    <a:lnTo>
                      <a:pt x="220505" y="133491"/>
                    </a:lnTo>
                    <a:lnTo>
                      <a:pt x="220683" y="133498"/>
                    </a:lnTo>
                    <a:lnTo>
                      <a:pt x="220772" y="133614"/>
                    </a:lnTo>
                    <a:lnTo>
                      <a:pt x="220785" y="133696"/>
                    </a:lnTo>
                    <a:lnTo>
                      <a:pt x="220881" y="133792"/>
                    </a:lnTo>
                    <a:lnTo>
                      <a:pt x="221011" y="133833"/>
                    </a:lnTo>
                    <a:lnTo>
                      <a:pt x="221141" y="133675"/>
                    </a:lnTo>
                    <a:lnTo>
                      <a:pt x="221319" y="133675"/>
                    </a:lnTo>
                    <a:lnTo>
                      <a:pt x="221476" y="133867"/>
                    </a:lnTo>
                    <a:lnTo>
                      <a:pt x="221730" y="133874"/>
                    </a:lnTo>
                    <a:lnTo>
                      <a:pt x="222003" y="133757"/>
                    </a:lnTo>
                    <a:lnTo>
                      <a:pt x="222202" y="133785"/>
                    </a:lnTo>
                    <a:lnTo>
                      <a:pt x="222359" y="133997"/>
                    </a:lnTo>
                    <a:lnTo>
                      <a:pt x="222503" y="134052"/>
                    </a:lnTo>
                    <a:lnTo>
                      <a:pt x="222803" y="134024"/>
                    </a:lnTo>
                    <a:lnTo>
                      <a:pt x="223016" y="134284"/>
                    </a:lnTo>
                    <a:lnTo>
                      <a:pt x="223125" y="134455"/>
                    </a:lnTo>
                    <a:lnTo>
                      <a:pt x="223193" y="134517"/>
                    </a:lnTo>
                    <a:lnTo>
                      <a:pt x="223330" y="134462"/>
                    </a:lnTo>
                    <a:lnTo>
                      <a:pt x="224151" y="133860"/>
                    </a:lnTo>
                    <a:lnTo>
                      <a:pt x="224329" y="133860"/>
                    </a:lnTo>
                    <a:lnTo>
                      <a:pt x="224739" y="134017"/>
                    </a:lnTo>
                    <a:lnTo>
                      <a:pt x="224863" y="133798"/>
                    </a:lnTo>
                    <a:lnTo>
                      <a:pt x="224952" y="133723"/>
                    </a:lnTo>
                    <a:lnTo>
                      <a:pt x="225109" y="133703"/>
                    </a:lnTo>
                    <a:lnTo>
                      <a:pt x="225471" y="133737"/>
                    </a:lnTo>
                    <a:lnTo>
                      <a:pt x="226491" y="133573"/>
                    </a:lnTo>
                    <a:lnTo>
                      <a:pt x="226285" y="133436"/>
                    </a:lnTo>
                    <a:lnTo>
                      <a:pt x="226203" y="133251"/>
                    </a:lnTo>
                    <a:lnTo>
                      <a:pt x="226121" y="132984"/>
                    </a:lnTo>
                    <a:lnTo>
                      <a:pt x="226073" y="132861"/>
                    </a:lnTo>
                    <a:lnTo>
                      <a:pt x="225964" y="132649"/>
                    </a:lnTo>
                    <a:lnTo>
                      <a:pt x="226176" y="132314"/>
                    </a:lnTo>
                    <a:lnTo>
                      <a:pt x="226292" y="132328"/>
                    </a:lnTo>
                    <a:lnTo>
                      <a:pt x="229870" y="132519"/>
                    </a:lnTo>
                    <a:lnTo>
                      <a:pt x="231950" y="132594"/>
                    </a:lnTo>
                    <a:lnTo>
                      <a:pt x="232059" y="132246"/>
                    </a:lnTo>
                    <a:lnTo>
                      <a:pt x="232599" y="130583"/>
                    </a:lnTo>
                    <a:lnTo>
                      <a:pt x="232900" y="130570"/>
                    </a:lnTo>
                    <a:lnTo>
                      <a:pt x="235069" y="130460"/>
                    </a:lnTo>
                    <a:lnTo>
                      <a:pt x="239433" y="130248"/>
                    </a:lnTo>
                    <a:lnTo>
                      <a:pt x="239536" y="131000"/>
                    </a:lnTo>
                    <a:lnTo>
                      <a:pt x="240692" y="130802"/>
                    </a:lnTo>
                    <a:lnTo>
                      <a:pt x="243401" y="130399"/>
                    </a:lnTo>
                    <a:lnTo>
                      <a:pt x="244256" y="130227"/>
                    </a:lnTo>
                    <a:lnTo>
                      <a:pt x="245214" y="130036"/>
                    </a:lnTo>
                    <a:lnTo>
                      <a:pt x="249414" y="129229"/>
                    </a:lnTo>
                    <a:lnTo>
                      <a:pt x="249626" y="129188"/>
                    </a:lnTo>
                    <a:lnTo>
                      <a:pt x="249065" y="126089"/>
                    </a:lnTo>
                    <a:lnTo>
                      <a:pt x="251158" y="125453"/>
                    </a:lnTo>
                    <a:lnTo>
                      <a:pt x="251049" y="124844"/>
                    </a:lnTo>
                    <a:lnTo>
                      <a:pt x="254196" y="123961"/>
                    </a:lnTo>
                    <a:lnTo>
                      <a:pt x="256132" y="123414"/>
                    </a:lnTo>
                    <a:lnTo>
                      <a:pt x="256330" y="123366"/>
                    </a:lnTo>
                    <a:lnTo>
                      <a:pt x="258492" y="122744"/>
                    </a:lnTo>
                    <a:lnTo>
                      <a:pt x="258546" y="123038"/>
                    </a:lnTo>
                    <a:lnTo>
                      <a:pt x="260804" y="122949"/>
                    </a:lnTo>
                    <a:lnTo>
                      <a:pt x="260763" y="121957"/>
                    </a:lnTo>
                    <a:lnTo>
                      <a:pt x="260462" y="118749"/>
                    </a:lnTo>
                    <a:lnTo>
                      <a:pt x="260065" y="115513"/>
                    </a:lnTo>
                    <a:lnTo>
                      <a:pt x="259470" y="111155"/>
                    </a:lnTo>
                    <a:lnTo>
                      <a:pt x="258533" y="103685"/>
                    </a:lnTo>
                    <a:lnTo>
                      <a:pt x="258259" y="101729"/>
                    </a:lnTo>
                    <a:lnTo>
                      <a:pt x="257849" y="99985"/>
                    </a:lnTo>
                    <a:lnTo>
                      <a:pt x="256487" y="95080"/>
                    </a:lnTo>
                    <a:lnTo>
                      <a:pt x="252869" y="95791"/>
                    </a:lnTo>
                    <a:lnTo>
                      <a:pt x="249414" y="96407"/>
                    </a:lnTo>
                    <a:lnTo>
                      <a:pt x="249394" y="96304"/>
                    </a:lnTo>
                    <a:lnTo>
                      <a:pt x="248634" y="91967"/>
                    </a:lnTo>
                    <a:lnTo>
                      <a:pt x="248244" y="89799"/>
                    </a:lnTo>
                    <a:lnTo>
                      <a:pt x="247054" y="83211"/>
                    </a:lnTo>
                    <a:lnTo>
                      <a:pt x="247034" y="83081"/>
                    </a:lnTo>
                    <a:lnTo>
                      <a:pt x="247013" y="82999"/>
                    </a:lnTo>
                    <a:lnTo>
                      <a:pt x="243545" y="83533"/>
                    </a:lnTo>
                    <a:lnTo>
                      <a:pt x="243504" y="83533"/>
                    </a:lnTo>
                    <a:lnTo>
                      <a:pt x="243497" y="83423"/>
                    </a:lnTo>
                    <a:lnTo>
                      <a:pt x="243305" y="80488"/>
                    </a:lnTo>
                    <a:lnTo>
                      <a:pt x="243271" y="80235"/>
                    </a:lnTo>
                    <a:lnTo>
                      <a:pt x="243251" y="79798"/>
                    </a:lnTo>
                    <a:lnTo>
                      <a:pt x="243230" y="79346"/>
                    </a:lnTo>
                    <a:lnTo>
                      <a:pt x="243223" y="79141"/>
                    </a:lnTo>
                    <a:lnTo>
                      <a:pt x="243182" y="78771"/>
                    </a:lnTo>
                    <a:lnTo>
                      <a:pt x="243155" y="78450"/>
                    </a:lnTo>
                    <a:lnTo>
                      <a:pt x="243018" y="77232"/>
                    </a:lnTo>
                    <a:lnTo>
                      <a:pt x="243004" y="76979"/>
                    </a:lnTo>
                    <a:lnTo>
                      <a:pt x="242902" y="76493"/>
                    </a:lnTo>
                    <a:lnTo>
                      <a:pt x="242861" y="75980"/>
                    </a:lnTo>
                    <a:lnTo>
                      <a:pt x="242833" y="75556"/>
                    </a:lnTo>
                    <a:lnTo>
                      <a:pt x="242792" y="75201"/>
                    </a:lnTo>
                    <a:lnTo>
                      <a:pt x="242751" y="74927"/>
                    </a:lnTo>
                    <a:lnTo>
                      <a:pt x="242601" y="74092"/>
                    </a:lnTo>
                    <a:lnTo>
                      <a:pt x="242519" y="73736"/>
                    </a:lnTo>
                    <a:lnTo>
                      <a:pt x="242505" y="73374"/>
                    </a:lnTo>
                    <a:lnTo>
                      <a:pt x="242491" y="73100"/>
                    </a:lnTo>
                    <a:lnTo>
                      <a:pt x="242477" y="72957"/>
                    </a:lnTo>
                    <a:lnTo>
                      <a:pt x="242437" y="72676"/>
                    </a:lnTo>
                    <a:lnTo>
                      <a:pt x="242416" y="72423"/>
                    </a:lnTo>
                    <a:lnTo>
                      <a:pt x="242361" y="72067"/>
                    </a:lnTo>
                    <a:lnTo>
                      <a:pt x="242313" y="71794"/>
                    </a:lnTo>
                    <a:lnTo>
                      <a:pt x="242245" y="71383"/>
                    </a:lnTo>
                    <a:lnTo>
                      <a:pt x="242190" y="71151"/>
                    </a:lnTo>
                    <a:lnTo>
                      <a:pt x="242163" y="71069"/>
                    </a:lnTo>
                    <a:lnTo>
                      <a:pt x="242088" y="70925"/>
                    </a:lnTo>
                    <a:lnTo>
                      <a:pt x="242040" y="70911"/>
                    </a:lnTo>
                    <a:lnTo>
                      <a:pt x="241917" y="70959"/>
                    </a:lnTo>
                    <a:lnTo>
                      <a:pt x="241075" y="71329"/>
                    </a:lnTo>
                    <a:lnTo>
                      <a:pt x="240692" y="71452"/>
                    </a:lnTo>
                    <a:lnTo>
                      <a:pt x="240507" y="71513"/>
                    </a:lnTo>
                    <a:lnTo>
                      <a:pt x="240336" y="71602"/>
                    </a:lnTo>
                    <a:lnTo>
                      <a:pt x="240022" y="71705"/>
                    </a:lnTo>
                    <a:lnTo>
                      <a:pt x="239796" y="71794"/>
                    </a:lnTo>
                    <a:lnTo>
                      <a:pt x="239659" y="71814"/>
                    </a:lnTo>
                    <a:lnTo>
                      <a:pt x="239502" y="71903"/>
                    </a:lnTo>
                    <a:lnTo>
                      <a:pt x="239324" y="71937"/>
                    </a:lnTo>
                    <a:lnTo>
                      <a:pt x="239139" y="71910"/>
                    </a:lnTo>
                    <a:lnTo>
                      <a:pt x="239091" y="71650"/>
                    </a:lnTo>
                    <a:lnTo>
                      <a:pt x="239057" y="71151"/>
                    </a:lnTo>
                    <a:lnTo>
                      <a:pt x="239044" y="70932"/>
                    </a:lnTo>
                    <a:lnTo>
                      <a:pt x="238968" y="70706"/>
                    </a:lnTo>
                    <a:lnTo>
                      <a:pt x="238893" y="70474"/>
                    </a:lnTo>
                    <a:lnTo>
                      <a:pt x="238825" y="70002"/>
                    </a:lnTo>
                    <a:lnTo>
                      <a:pt x="238783" y="69660"/>
                    </a:lnTo>
                    <a:lnTo>
                      <a:pt x="238578" y="68927"/>
                    </a:lnTo>
                    <a:lnTo>
                      <a:pt x="238441" y="68305"/>
                    </a:lnTo>
                    <a:lnTo>
                      <a:pt x="238264" y="67552"/>
                    </a:lnTo>
                    <a:lnTo>
                      <a:pt x="238216" y="67251"/>
                    </a:lnTo>
                    <a:lnTo>
                      <a:pt x="238113" y="66855"/>
                    </a:lnTo>
                    <a:lnTo>
                      <a:pt x="238058" y="66574"/>
                    </a:lnTo>
                    <a:lnTo>
                      <a:pt x="237744" y="66082"/>
                    </a:lnTo>
                    <a:lnTo>
                      <a:pt x="237381" y="65220"/>
                    </a:lnTo>
                    <a:lnTo>
                      <a:pt x="237299" y="64973"/>
                    </a:lnTo>
                    <a:lnTo>
                      <a:pt x="237183" y="64549"/>
                    </a:lnTo>
                    <a:lnTo>
                      <a:pt x="237107" y="64337"/>
                    </a:lnTo>
                    <a:lnTo>
                      <a:pt x="237087" y="64242"/>
                    </a:lnTo>
                    <a:lnTo>
                      <a:pt x="239132" y="63619"/>
                    </a:lnTo>
                    <a:lnTo>
                      <a:pt x="239645" y="63434"/>
                    </a:lnTo>
                    <a:lnTo>
                      <a:pt x="239864" y="63359"/>
                    </a:lnTo>
                    <a:lnTo>
                      <a:pt x="240056" y="63284"/>
                    </a:lnTo>
                    <a:lnTo>
                      <a:pt x="240343" y="63140"/>
                    </a:lnTo>
                    <a:lnTo>
                      <a:pt x="240391" y="63058"/>
                    </a:lnTo>
                    <a:lnTo>
                      <a:pt x="240384" y="63024"/>
                    </a:lnTo>
                    <a:lnTo>
                      <a:pt x="240220" y="62737"/>
                    </a:lnTo>
                    <a:lnTo>
                      <a:pt x="240104" y="62518"/>
                    </a:lnTo>
                    <a:lnTo>
                      <a:pt x="240028" y="62326"/>
                    </a:lnTo>
                    <a:lnTo>
                      <a:pt x="239981" y="62176"/>
                    </a:lnTo>
                    <a:lnTo>
                      <a:pt x="239488" y="60301"/>
                    </a:lnTo>
                    <a:lnTo>
                      <a:pt x="239413" y="59952"/>
                    </a:lnTo>
                    <a:lnTo>
                      <a:pt x="239365" y="59740"/>
                    </a:lnTo>
                    <a:lnTo>
                      <a:pt x="239317" y="59556"/>
                    </a:lnTo>
                    <a:lnTo>
                      <a:pt x="239255" y="59350"/>
                    </a:lnTo>
                    <a:lnTo>
                      <a:pt x="239132" y="58995"/>
                    </a:lnTo>
                    <a:lnTo>
                      <a:pt x="239030" y="58646"/>
                    </a:lnTo>
                    <a:lnTo>
                      <a:pt x="238982" y="58427"/>
                    </a:lnTo>
                    <a:lnTo>
                      <a:pt x="238968" y="58222"/>
                    </a:lnTo>
                    <a:lnTo>
                      <a:pt x="238934" y="57907"/>
                    </a:lnTo>
                    <a:lnTo>
                      <a:pt x="238886" y="57613"/>
                    </a:lnTo>
                    <a:lnTo>
                      <a:pt x="238866" y="57387"/>
                    </a:lnTo>
                    <a:lnTo>
                      <a:pt x="238831" y="57059"/>
                    </a:lnTo>
                    <a:lnTo>
                      <a:pt x="238770" y="56812"/>
                    </a:lnTo>
                    <a:lnTo>
                      <a:pt x="238736" y="56580"/>
                    </a:lnTo>
                    <a:lnTo>
                      <a:pt x="238715" y="56471"/>
                    </a:lnTo>
                    <a:lnTo>
                      <a:pt x="238729" y="56361"/>
                    </a:lnTo>
                    <a:lnTo>
                      <a:pt x="238838" y="56300"/>
                    </a:lnTo>
                    <a:lnTo>
                      <a:pt x="239433" y="56169"/>
                    </a:lnTo>
                    <a:lnTo>
                      <a:pt x="239420" y="56122"/>
                    </a:lnTo>
                    <a:lnTo>
                      <a:pt x="239474" y="56108"/>
                    </a:lnTo>
                    <a:lnTo>
                      <a:pt x="239433" y="55889"/>
                    </a:lnTo>
                    <a:lnTo>
                      <a:pt x="239563" y="55971"/>
                    </a:lnTo>
                    <a:lnTo>
                      <a:pt x="242101" y="55342"/>
                    </a:lnTo>
                    <a:lnTo>
                      <a:pt x="243517" y="54966"/>
                    </a:lnTo>
                    <a:lnTo>
                      <a:pt x="244632" y="54664"/>
                    </a:lnTo>
                    <a:lnTo>
                      <a:pt x="246178" y="53987"/>
                    </a:lnTo>
                    <a:lnTo>
                      <a:pt x="248935" y="52749"/>
                    </a:lnTo>
                    <a:lnTo>
                      <a:pt x="249763" y="52380"/>
                    </a:lnTo>
                    <a:lnTo>
                      <a:pt x="250235" y="52168"/>
                    </a:lnTo>
                    <a:lnTo>
                      <a:pt x="251453" y="51607"/>
                    </a:lnTo>
                    <a:lnTo>
                      <a:pt x="252294" y="51224"/>
                    </a:lnTo>
                    <a:lnTo>
                      <a:pt x="253984" y="50464"/>
                    </a:lnTo>
                    <a:lnTo>
                      <a:pt x="254305" y="50321"/>
                    </a:lnTo>
                    <a:lnTo>
                      <a:pt x="254688" y="50150"/>
                    </a:lnTo>
                    <a:lnTo>
                      <a:pt x="255064" y="49979"/>
                    </a:lnTo>
                    <a:lnTo>
                      <a:pt x="257165" y="49035"/>
                    </a:lnTo>
                    <a:lnTo>
                      <a:pt x="258594" y="48323"/>
                    </a:lnTo>
                    <a:lnTo>
                      <a:pt x="259935" y="47728"/>
                    </a:lnTo>
                    <a:lnTo>
                      <a:pt x="261399" y="47194"/>
                    </a:lnTo>
                    <a:lnTo>
                      <a:pt x="262001" y="46921"/>
                    </a:lnTo>
                    <a:lnTo>
                      <a:pt x="262562" y="46668"/>
                    </a:lnTo>
                    <a:lnTo>
                      <a:pt x="263397" y="46291"/>
                    </a:lnTo>
                    <a:lnTo>
                      <a:pt x="264204" y="45963"/>
                    </a:lnTo>
                    <a:lnTo>
                      <a:pt x="265367" y="45471"/>
                    </a:lnTo>
                    <a:lnTo>
                      <a:pt x="266249" y="45101"/>
                    </a:lnTo>
                    <a:lnTo>
                      <a:pt x="266988" y="44793"/>
                    </a:lnTo>
                    <a:lnTo>
                      <a:pt x="267241" y="44691"/>
                    </a:lnTo>
                    <a:lnTo>
                      <a:pt x="267262" y="44786"/>
                    </a:lnTo>
                    <a:lnTo>
                      <a:pt x="267357" y="44752"/>
                    </a:lnTo>
                    <a:lnTo>
                      <a:pt x="268041" y="48460"/>
                    </a:lnTo>
                    <a:lnTo>
                      <a:pt x="268390" y="50382"/>
                    </a:lnTo>
                    <a:lnTo>
                      <a:pt x="268767" y="52359"/>
                    </a:lnTo>
                    <a:lnTo>
                      <a:pt x="269375" y="57421"/>
                    </a:lnTo>
                    <a:lnTo>
                      <a:pt x="269724" y="60171"/>
                    </a:lnTo>
                    <a:lnTo>
                      <a:pt x="270100" y="63133"/>
                    </a:lnTo>
                    <a:lnTo>
                      <a:pt x="270128" y="63325"/>
                    </a:lnTo>
                    <a:lnTo>
                      <a:pt x="270148" y="63475"/>
                    </a:lnTo>
                    <a:lnTo>
                      <a:pt x="270559" y="66732"/>
                    </a:lnTo>
                    <a:lnTo>
                      <a:pt x="270887" y="70248"/>
                    </a:lnTo>
                    <a:lnTo>
                      <a:pt x="271209" y="73230"/>
                    </a:lnTo>
                    <a:lnTo>
                      <a:pt x="272317" y="73531"/>
                    </a:lnTo>
                    <a:lnTo>
                      <a:pt x="272700" y="73593"/>
                    </a:lnTo>
                    <a:lnTo>
                      <a:pt x="273411" y="73388"/>
                    </a:lnTo>
                    <a:lnTo>
                      <a:pt x="274780" y="73066"/>
                    </a:lnTo>
                    <a:lnTo>
                      <a:pt x="275094" y="72792"/>
                    </a:lnTo>
                    <a:lnTo>
                      <a:pt x="276045" y="72635"/>
                    </a:lnTo>
                    <a:lnTo>
                      <a:pt x="277133" y="72430"/>
                    </a:lnTo>
                    <a:lnTo>
                      <a:pt x="277824" y="72020"/>
                    </a:lnTo>
                    <a:lnTo>
                      <a:pt x="278398" y="71329"/>
                    </a:lnTo>
                    <a:lnTo>
                      <a:pt x="279821" y="69831"/>
                    </a:lnTo>
                    <a:lnTo>
                      <a:pt x="281928" y="69037"/>
                    </a:lnTo>
                    <a:lnTo>
                      <a:pt x="283187" y="68709"/>
                    </a:lnTo>
                    <a:lnTo>
                      <a:pt x="284630" y="69105"/>
                    </a:lnTo>
                    <a:lnTo>
                      <a:pt x="286361" y="69133"/>
                    </a:lnTo>
                    <a:lnTo>
                      <a:pt x="289569" y="68059"/>
                    </a:lnTo>
                    <a:lnTo>
                      <a:pt x="292696" y="68072"/>
                    </a:lnTo>
                    <a:lnTo>
                      <a:pt x="292860" y="68627"/>
                    </a:lnTo>
                    <a:lnTo>
                      <a:pt x="294659" y="68585"/>
                    </a:lnTo>
                    <a:lnTo>
                      <a:pt x="296266" y="68592"/>
                    </a:lnTo>
                    <a:lnTo>
                      <a:pt x="299338" y="68709"/>
                    </a:lnTo>
                    <a:lnTo>
                      <a:pt x="302225" y="68838"/>
                    </a:lnTo>
                    <a:lnTo>
                      <a:pt x="302635" y="68832"/>
                    </a:lnTo>
                    <a:lnTo>
                      <a:pt x="303128" y="68175"/>
                    </a:lnTo>
                    <a:lnTo>
                      <a:pt x="303545" y="67313"/>
                    </a:lnTo>
                    <a:lnTo>
                      <a:pt x="303620" y="67176"/>
                    </a:lnTo>
                    <a:lnTo>
                      <a:pt x="303695" y="67183"/>
                    </a:lnTo>
                    <a:lnTo>
                      <a:pt x="303648" y="67204"/>
                    </a:lnTo>
                    <a:lnTo>
                      <a:pt x="303634" y="67224"/>
                    </a:lnTo>
                    <a:lnTo>
                      <a:pt x="303607" y="67258"/>
                    </a:lnTo>
                    <a:lnTo>
                      <a:pt x="303607" y="67340"/>
                    </a:lnTo>
                    <a:lnTo>
                      <a:pt x="303798" y="67313"/>
                    </a:lnTo>
                    <a:lnTo>
                      <a:pt x="304277" y="67053"/>
                    </a:lnTo>
                    <a:lnTo>
                      <a:pt x="305112" y="66896"/>
                    </a:lnTo>
                    <a:lnTo>
                      <a:pt x="306172" y="66773"/>
                    </a:lnTo>
                    <a:lnTo>
                      <a:pt x="306918" y="66656"/>
                    </a:lnTo>
                    <a:lnTo>
                      <a:pt x="306883" y="67108"/>
                    </a:lnTo>
                    <a:lnTo>
                      <a:pt x="307355" y="67669"/>
                    </a:lnTo>
                    <a:lnTo>
                      <a:pt x="307807" y="68565"/>
                    </a:lnTo>
                    <a:lnTo>
                      <a:pt x="308053" y="69393"/>
                    </a:lnTo>
                    <a:lnTo>
                      <a:pt x="308101" y="69516"/>
                    </a:lnTo>
                    <a:lnTo>
                      <a:pt x="308593" y="69824"/>
                    </a:lnTo>
                    <a:lnTo>
                      <a:pt x="308860" y="69933"/>
                    </a:lnTo>
                    <a:lnTo>
                      <a:pt x="309278" y="69954"/>
                    </a:lnTo>
                    <a:lnTo>
                      <a:pt x="310379" y="70159"/>
                    </a:lnTo>
                    <a:lnTo>
                      <a:pt x="312199" y="70487"/>
                    </a:lnTo>
                    <a:lnTo>
                      <a:pt x="313977" y="70761"/>
                    </a:lnTo>
                    <a:lnTo>
                      <a:pt x="314641" y="70870"/>
                    </a:lnTo>
                    <a:lnTo>
                      <a:pt x="315338" y="71014"/>
                    </a:lnTo>
                    <a:lnTo>
                      <a:pt x="315858" y="71069"/>
                    </a:lnTo>
                    <a:lnTo>
                      <a:pt x="316043" y="71192"/>
                    </a:lnTo>
                    <a:lnTo>
                      <a:pt x="316125" y="71383"/>
                    </a:lnTo>
                    <a:lnTo>
                      <a:pt x="316139" y="71465"/>
                    </a:lnTo>
                    <a:lnTo>
                      <a:pt x="316166" y="71520"/>
                    </a:lnTo>
                    <a:lnTo>
                      <a:pt x="316529" y="71336"/>
                    </a:lnTo>
                    <a:lnTo>
                      <a:pt x="316686" y="71294"/>
                    </a:lnTo>
                    <a:lnTo>
                      <a:pt x="316802" y="71281"/>
                    </a:lnTo>
                    <a:lnTo>
                      <a:pt x="316919" y="71294"/>
                    </a:lnTo>
                    <a:lnTo>
                      <a:pt x="317076" y="71301"/>
                    </a:lnTo>
                    <a:lnTo>
                      <a:pt x="317452" y="71397"/>
                    </a:lnTo>
                    <a:lnTo>
                      <a:pt x="317548" y="71418"/>
                    </a:lnTo>
                    <a:lnTo>
                      <a:pt x="317623" y="71424"/>
                    </a:lnTo>
                    <a:lnTo>
                      <a:pt x="317712" y="71424"/>
                    </a:lnTo>
                    <a:lnTo>
                      <a:pt x="317869" y="71376"/>
                    </a:lnTo>
                    <a:lnTo>
                      <a:pt x="317986" y="71281"/>
                    </a:lnTo>
                    <a:lnTo>
                      <a:pt x="318123" y="71034"/>
                    </a:lnTo>
                    <a:lnTo>
                      <a:pt x="318143" y="71014"/>
                    </a:lnTo>
                    <a:lnTo>
                      <a:pt x="318177" y="70946"/>
                    </a:lnTo>
                    <a:lnTo>
                      <a:pt x="318225" y="70877"/>
                    </a:lnTo>
                    <a:lnTo>
                      <a:pt x="318280" y="70809"/>
                    </a:lnTo>
                    <a:lnTo>
                      <a:pt x="318328" y="70754"/>
                    </a:lnTo>
                    <a:lnTo>
                      <a:pt x="318383" y="70706"/>
                    </a:lnTo>
                    <a:lnTo>
                      <a:pt x="318506" y="70617"/>
                    </a:lnTo>
                    <a:lnTo>
                      <a:pt x="318622" y="70556"/>
                    </a:lnTo>
                    <a:lnTo>
                      <a:pt x="318998" y="70426"/>
                    </a:lnTo>
                    <a:lnTo>
                      <a:pt x="319039" y="70426"/>
                    </a:lnTo>
                    <a:lnTo>
                      <a:pt x="319080" y="70419"/>
                    </a:lnTo>
                    <a:lnTo>
                      <a:pt x="319115" y="70405"/>
                    </a:lnTo>
                    <a:lnTo>
                      <a:pt x="319149" y="70385"/>
                    </a:lnTo>
                    <a:lnTo>
                      <a:pt x="319176" y="70364"/>
                    </a:lnTo>
                    <a:lnTo>
                      <a:pt x="319203" y="70343"/>
                    </a:lnTo>
                    <a:lnTo>
                      <a:pt x="319258" y="70289"/>
                    </a:lnTo>
                    <a:lnTo>
                      <a:pt x="319272" y="70268"/>
                    </a:lnTo>
                    <a:lnTo>
                      <a:pt x="319292" y="70234"/>
                    </a:lnTo>
                    <a:lnTo>
                      <a:pt x="319313" y="70193"/>
                    </a:lnTo>
                    <a:lnTo>
                      <a:pt x="319327" y="70152"/>
                    </a:lnTo>
                    <a:lnTo>
                      <a:pt x="319340" y="70111"/>
                    </a:lnTo>
                    <a:lnTo>
                      <a:pt x="319354" y="70070"/>
                    </a:lnTo>
                    <a:lnTo>
                      <a:pt x="319361" y="70008"/>
                    </a:lnTo>
                    <a:lnTo>
                      <a:pt x="319354" y="69735"/>
                    </a:lnTo>
                    <a:lnTo>
                      <a:pt x="319354" y="69714"/>
                    </a:lnTo>
                    <a:lnTo>
                      <a:pt x="319368" y="69694"/>
                    </a:lnTo>
                    <a:lnTo>
                      <a:pt x="319381" y="69687"/>
                    </a:lnTo>
                    <a:lnTo>
                      <a:pt x="319416" y="69673"/>
                    </a:lnTo>
                    <a:lnTo>
                      <a:pt x="319436" y="69666"/>
                    </a:lnTo>
                    <a:lnTo>
                      <a:pt x="319498" y="69660"/>
                    </a:lnTo>
                    <a:lnTo>
                      <a:pt x="319525" y="69666"/>
                    </a:lnTo>
                    <a:lnTo>
                      <a:pt x="319552" y="69680"/>
                    </a:lnTo>
                    <a:lnTo>
                      <a:pt x="319587" y="69694"/>
                    </a:lnTo>
                    <a:lnTo>
                      <a:pt x="319648" y="69728"/>
                    </a:lnTo>
                    <a:lnTo>
                      <a:pt x="319710" y="69769"/>
                    </a:lnTo>
                    <a:lnTo>
                      <a:pt x="319792" y="69810"/>
                    </a:lnTo>
                    <a:lnTo>
                      <a:pt x="319894" y="69851"/>
                    </a:lnTo>
                    <a:lnTo>
                      <a:pt x="319949" y="69858"/>
                    </a:lnTo>
                    <a:lnTo>
                      <a:pt x="320011" y="69858"/>
                    </a:lnTo>
                    <a:lnTo>
                      <a:pt x="320079" y="69851"/>
                    </a:lnTo>
                    <a:lnTo>
                      <a:pt x="320113" y="69824"/>
                    </a:lnTo>
                    <a:lnTo>
                      <a:pt x="320148" y="69783"/>
                    </a:lnTo>
                    <a:lnTo>
                      <a:pt x="320209" y="69687"/>
                    </a:lnTo>
                    <a:lnTo>
                      <a:pt x="320236" y="69639"/>
                    </a:lnTo>
                    <a:lnTo>
                      <a:pt x="320250" y="69591"/>
                    </a:lnTo>
                    <a:lnTo>
                      <a:pt x="320271" y="69529"/>
                    </a:lnTo>
                    <a:lnTo>
                      <a:pt x="320305" y="69454"/>
                    </a:lnTo>
                    <a:lnTo>
                      <a:pt x="320353" y="69365"/>
                    </a:lnTo>
                    <a:lnTo>
                      <a:pt x="320435" y="69256"/>
                    </a:lnTo>
                    <a:lnTo>
                      <a:pt x="320462" y="69222"/>
                    </a:lnTo>
                    <a:lnTo>
                      <a:pt x="320489" y="69188"/>
                    </a:lnTo>
                    <a:lnTo>
                      <a:pt x="320524" y="69160"/>
                    </a:lnTo>
                    <a:lnTo>
                      <a:pt x="320551" y="69146"/>
                    </a:lnTo>
                    <a:lnTo>
                      <a:pt x="320599" y="69126"/>
                    </a:lnTo>
                    <a:lnTo>
                      <a:pt x="320647" y="69112"/>
                    </a:lnTo>
                    <a:lnTo>
                      <a:pt x="320688" y="69112"/>
                    </a:lnTo>
                    <a:lnTo>
                      <a:pt x="320750" y="69105"/>
                    </a:lnTo>
                    <a:lnTo>
                      <a:pt x="320825" y="69105"/>
                    </a:lnTo>
                    <a:lnTo>
                      <a:pt x="320879" y="69112"/>
                    </a:lnTo>
                    <a:lnTo>
                      <a:pt x="320927" y="69119"/>
                    </a:lnTo>
                    <a:lnTo>
                      <a:pt x="320975" y="69126"/>
                    </a:lnTo>
                    <a:lnTo>
                      <a:pt x="321023" y="69140"/>
                    </a:lnTo>
                    <a:lnTo>
                      <a:pt x="321331" y="69235"/>
                    </a:lnTo>
                    <a:lnTo>
                      <a:pt x="321393" y="69249"/>
                    </a:lnTo>
                    <a:lnTo>
                      <a:pt x="321440" y="69256"/>
                    </a:lnTo>
                    <a:lnTo>
                      <a:pt x="321488" y="69256"/>
                    </a:lnTo>
                    <a:lnTo>
                      <a:pt x="321543" y="69256"/>
                    </a:lnTo>
                    <a:lnTo>
                      <a:pt x="321591" y="69249"/>
                    </a:lnTo>
                    <a:lnTo>
                      <a:pt x="321646" y="69242"/>
                    </a:lnTo>
                    <a:lnTo>
                      <a:pt x="321748" y="69181"/>
                    </a:lnTo>
                    <a:lnTo>
                      <a:pt x="321837" y="69078"/>
                    </a:lnTo>
                    <a:lnTo>
                      <a:pt x="322029" y="68825"/>
                    </a:lnTo>
                    <a:lnTo>
                      <a:pt x="322063" y="68791"/>
                    </a:lnTo>
                    <a:lnTo>
                      <a:pt x="322097" y="68763"/>
                    </a:lnTo>
                    <a:lnTo>
                      <a:pt x="322138" y="68750"/>
                    </a:lnTo>
                    <a:lnTo>
                      <a:pt x="322179" y="68743"/>
                    </a:lnTo>
                    <a:lnTo>
                      <a:pt x="322227" y="68736"/>
                    </a:lnTo>
                    <a:lnTo>
                      <a:pt x="322268" y="68743"/>
                    </a:lnTo>
                    <a:lnTo>
                      <a:pt x="322295" y="68750"/>
                    </a:lnTo>
                    <a:lnTo>
                      <a:pt x="322364" y="68777"/>
                    </a:lnTo>
                    <a:lnTo>
                      <a:pt x="322487" y="68811"/>
                    </a:lnTo>
                    <a:lnTo>
                      <a:pt x="322528" y="68818"/>
                    </a:lnTo>
                    <a:lnTo>
                      <a:pt x="322555" y="68818"/>
                    </a:lnTo>
                    <a:lnTo>
                      <a:pt x="322590" y="68818"/>
                    </a:lnTo>
                    <a:lnTo>
                      <a:pt x="322624" y="68811"/>
                    </a:lnTo>
                    <a:lnTo>
                      <a:pt x="322685" y="68784"/>
                    </a:lnTo>
                    <a:lnTo>
                      <a:pt x="322747" y="68750"/>
                    </a:lnTo>
                    <a:lnTo>
                      <a:pt x="322795" y="68709"/>
                    </a:lnTo>
                    <a:lnTo>
                      <a:pt x="322850" y="68661"/>
                    </a:lnTo>
                    <a:lnTo>
                      <a:pt x="323075" y="68428"/>
                    </a:lnTo>
                    <a:lnTo>
                      <a:pt x="323110" y="68387"/>
                    </a:lnTo>
                    <a:lnTo>
                      <a:pt x="323157" y="68353"/>
                    </a:lnTo>
                    <a:lnTo>
                      <a:pt x="323205" y="68312"/>
                    </a:lnTo>
                    <a:lnTo>
                      <a:pt x="323246" y="68284"/>
                    </a:lnTo>
                    <a:lnTo>
                      <a:pt x="323315" y="68257"/>
                    </a:lnTo>
                    <a:lnTo>
                      <a:pt x="323363" y="68237"/>
                    </a:lnTo>
                    <a:lnTo>
                      <a:pt x="323417" y="68230"/>
                    </a:lnTo>
                    <a:lnTo>
                      <a:pt x="323472" y="68230"/>
                    </a:lnTo>
                    <a:lnTo>
                      <a:pt x="323513" y="68223"/>
                    </a:lnTo>
                    <a:lnTo>
                      <a:pt x="323568" y="68230"/>
                    </a:lnTo>
                    <a:lnTo>
                      <a:pt x="323698" y="68230"/>
                    </a:lnTo>
                    <a:lnTo>
                      <a:pt x="323848" y="68250"/>
                    </a:lnTo>
                    <a:lnTo>
                      <a:pt x="323896" y="68264"/>
                    </a:lnTo>
                    <a:lnTo>
                      <a:pt x="323992" y="68284"/>
                    </a:lnTo>
                    <a:lnTo>
                      <a:pt x="324040" y="68298"/>
                    </a:lnTo>
                    <a:lnTo>
                      <a:pt x="324136" y="68319"/>
                    </a:lnTo>
                    <a:lnTo>
                      <a:pt x="324197" y="68326"/>
                    </a:lnTo>
                    <a:lnTo>
                      <a:pt x="324272" y="68339"/>
                    </a:lnTo>
                    <a:lnTo>
                      <a:pt x="324361" y="68353"/>
                    </a:lnTo>
                    <a:lnTo>
                      <a:pt x="324450" y="68353"/>
                    </a:lnTo>
                    <a:lnTo>
                      <a:pt x="324539" y="68353"/>
                    </a:lnTo>
                    <a:lnTo>
                      <a:pt x="324628" y="68360"/>
                    </a:lnTo>
                    <a:lnTo>
                      <a:pt x="324724" y="68346"/>
                    </a:lnTo>
                    <a:lnTo>
                      <a:pt x="324813" y="68319"/>
                    </a:lnTo>
                    <a:lnTo>
                      <a:pt x="324902" y="68278"/>
                    </a:lnTo>
                    <a:lnTo>
                      <a:pt x="324950" y="68223"/>
                    </a:lnTo>
                    <a:lnTo>
                      <a:pt x="324998" y="68175"/>
                    </a:lnTo>
                    <a:lnTo>
                      <a:pt x="325039" y="68120"/>
                    </a:lnTo>
                    <a:lnTo>
                      <a:pt x="325312" y="67744"/>
                    </a:lnTo>
                    <a:lnTo>
                      <a:pt x="325497" y="67470"/>
                    </a:lnTo>
                    <a:lnTo>
                      <a:pt x="325593" y="67368"/>
                    </a:lnTo>
                    <a:lnTo>
                      <a:pt x="325723" y="67416"/>
                    </a:lnTo>
                    <a:lnTo>
                      <a:pt x="325873" y="67416"/>
                    </a:lnTo>
                    <a:lnTo>
                      <a:pt x="325990" y="67279"/>
                    </a:lnTo>
                    <a:lnTo>
                      <a:pt x="325969" y="67101"/>
                    </a:lnTo>
                    <a:lnTo>
                      <a:pt x="325887" y="66704"/>
                    </a:lnTo>
                    <a:lnTo>
                      <a:pt x="325928" y="66478"/>
                    </a:lnTo>
                    <a:lnTo>
                      <a:pt x="326017" y="66307"/>
                    </a:lnTo>
                    <a:lnTo>
                      <a:pt x="326167" y="66225"/>
                    </a:lnTo>
                    <a:lnTo>
                      <a:pt x="326297" y="66239"/>
                    </a:lnTo>
                    <a:lnTo>
                      <a:pt x="326578" y="66280"/>
                    </a:lnTo>
                    <a:lnTo>
                      <a:pt x="326824" y="66191"/>
                    </a:lnTo>
                    <a:lnTo>
                      <a:pt x="326920" y="66082"/>
                    </a:lnTo>
                    <a:lnTo>
                      <a:pt x="326988" y="65822"/>
                    </a:lnTo>
                    <a:lnTo>
                      <a:pt x="327029" y="65480"/>
                    </a:lnTo>
                    <a:lnTo>
                      <a:pt x="327111" y="65138"/>
                    </a:lnTo>
                    <a:lnTo>
                      <a:pt x="327207" y="64898"/>
                    </a:lnTo>
                    <a:lnTo>
                      <a:pt x="327337" y="64741"/>
                    </a:lnTo>
                    <a:lnTo>
                      <a:pt x="327488" y="64604"/>
                    </a:lnTo>
                    <a:lnTo>
                      <a:pt x="327789" y="64481"/>
                    </a:lnTo>
                    <a:lnTo>
                      <a:pt x="328007" y="64324"/>
                    </a:lnTo>
                    <a:lnTo>
                      <a:pt x="328151" y="64077"/>
                    </a:lnTo>
                    <a:lnTo>
                      <a:pt x="328302" y="63776"/>
                    </a:lnTo>
                    <a:lnTo>
                      <a:pt x="328452" y="63551"/>
                    </a:lnTo>
                    <a:lnTo>
                      <a:pt x="328596" y="63366"/>
                    </a:lnTo>
                    <a:lnTo>
                      <a:pt x="328760" y="63024"/>
                    </a:lnTo>
                    <a:lnTo>
                      <a:pt x="328869" y="62689"/>
                    </a:lnTo>
                    <a:lnTo>
                      <a:pt x="329040" y="62360"/>
                    </a:lnTo>
                    <a:lnTo>
                      <a:pt x="329266" y="62032"/>
                    </a:lnTo>
                    <a:lnTo>
                      <a:pt x="329506" y="61779"/>
                    </a:lnTo>
                    <a:lnTo>
                      <a:pt x="329663" y="61546"/>
                    </a:lnTo>
                    <a:lnTo>
                      <a:pt x="329759" y="61273"/>
                    </a:lnTo>
                    <a:lnTo>
                      <a:pt x="329868" y="61026"/>
                    </a:lnTo>
                    <a:lnTo>
                      <a:pt x="330032" y="60760"/>
                    </a:lnTo>
                    <a:lnTo>
                      <a:pt x="330272" y="60472"/>
                    </a:lnTo>
                    <a:lnTo>
                      <a:pt x="330409" y="60233"/>
                    </a:lnTo>
                    <a:lnTo>
                      <a:pt x="330498" y="59952"/>
                    </a:lnTo>
                    <a:lnTo>
                      <a:pt x="330545" y="59665"/>
                    </a:lnTo>
                    <a:lnTo>
                      <a:pt x="330634" y="59385"/>
                    </a:lnTo>
                    <a:lnTo>
                      <a:pt x="330764" y="59132"/>
                    </a:lnTo>
                    <a:lnTo>
                      <a:pt x="330833" y="58920"/>
                    </a:lnTo>
                    <a:lnTo>
                      <a:pt x="330840" y="58714"/>
                    </a:lnTo>
                    <a:lnTo>
                      <a:pt x="330785" y="58509"/>
                    </a:lnTo>
                    <a:lnTo>
                      <a:pt x="330614" y="58235"/>
                    </a:lnTo>
                    <a:lnTo>
                      <a:pt x="330539" y="58071"/>
                    </a:lnTo>
                    <a:lnTo>
                      <a:pt x="330539" y="57845"/>
                    </a:lnTo>
                    <a:lnTo>
                      <a:pt x="330607" y="57695"/>
                    </a:lnTo>
                    <a:lnTo>
                      <a:pt x="330710" y="57387"/>
                    </a:lnTo>
                    <a:lnTo>
                      <a:pt x="330737" y="57161"/>
                    </a:lnTo>
                    <a:lnTo>
                      <a:pt x="330737" y="56915"/>
                    </a:lnTo>
                    <a:lnTo>
                      <a:pt x="330662" y="56614"/>
                    </a:lnTo>
                    <a:lnTo>
                      <a:pt x="330689" y="56395"/>
                    </a:lnTo>
                    <a:lnTo>
                      <a:pt x="330922" y="55328"/>
                    </a:lnTo>
                    <a:lnTo>
                      <a:pt x="330956" y="55068"/>
                    </a:lnTo>
                    <a:lnTo>
                      <a:pt x="330983" y="54548"/>
                    </a:lnTo>
                    <a:lnTo>
                      <a:pt x="330928" y="54117"/>
                    </a:lnTo>
                    <a:lnTo>
                      <a:pt x="330846" y="53755"/>
                    </a:lnTo>
                    <a:lnTo>
                      <a:pt x="330771" y="53351"/>
                    </a:lnTo>
                    <a:lnTo>
                      <a:pt x="330778" y="53043"/>
                    </a:lnTo>
                    <a:lnTo>
                      <a:pt x="330928" y="52359"/>
                    </a:lnTo>
                    <a:lnTo>
                      <a:pt x="330956" y="52038"/>
                    </a:lnTo>
                    <a:lnTo>
                      <a:pt x="330853" y="51696"/>
                    </a:lnTo>
                    <a:lnTo>
                      <a:pt x="330778" y="51306"/>
                    </a:lnTo>
                    <a:lnTo>
                      <a:pt x="330710" y="50943"/>
                    </a:lnTo>
                    <a:lnTo>
                      <a:pt x="330669" y="50546"/>
                    </a:lnTo>
                    <a:lnTo>
                      <a:pt x="330641" y="50163"/>
                    </a:lnTo>
                    <a:lnTo>
                      <a:pt x="330655" y="49883"/>
                    </a:lnTo>
                    <a:lnTo>
                      <a:pt x="330682" y="49534"/>
                    </a:lnTo>
                    <a:lnTo>
                      <a:pt x="330621" y="49233"/>
                    </a:lnTo>
                    <a:lnTo>
                      <a:pt x="330580" y="49028"/>
                    </a:lnTo>
                    <a:lnTo>
                      <a:pt x="330682" y="48993"/>
                    </a:lnTo>
                    <a:lnTo>
                      <a:pt x="331633" y="48754"/>
                    </a:lnTo>
                    <a:lnTo>
                      <a:pt x="332345" y="48419"/>
                    </a:lnTo>
                    <a:lnTo>
                      <a:pt x="332659" y="48207"/>
                    </a:lnTo>
                    <a:lnTo>
                      <a:pt x="332721" y="47584"/>
                    </a:lnTo>
                    <a:lnTo>
                      <a:pt x="332926" y="46907"/>
                    </a:lnTo>
                    <a:lnTo>
                      <a:pt x="332741" y="46326"/>
                    </a:lnTo>
                    <a:lnTo>
                      <a:pt x="332721" y="45895"/>
                    </a:lnTo>
                    <a:lnTo>
                      <a:pt x="333364" y="45840"/>
                    </a:lnTo>
                    <a:lnTo>
                      <a:pt x="333973" y="45956"/>
                    </a:lnTo>
                    <a:lnTo>
                      <a:pt x="337126" y="45772"/>
                    </a:lnTo>
                    <a:lnTo>
                      <a:pt x="337721" y="45635"/>
                    </a:lnTo>
                    <a:lnTo>
                      <a:pt x="338672" y="46127"/>
                    </a:lnTo>
                    <a:lnTo>
                      <a:pt x="339213" y="46497"/>
                    </a:lnTo>
                    <a:lnTo>
                      <a:pt x="340526" y="47646"/>
                    </a:lnTo>
                    <a:lnTo>
                      <a:pt x="341470" y="48645"/>
                    </a:lnTo>
                    <a:lnTo>
                      <a:pt x="341696" y="48904"/>
                    </a:lnTo>
                    <a:lnTo>
                      <a:pt x="341997" y="48980"/>
                    </a:lnTo>
                    <a:lnTo>
                      <a:pt x="343256" y="49370"/>
                    </a:lnTo>
                    <a:lnTo>
                      <a:pt x="345123" y="49931"/>
                    </a:lnTo>
                    <a:lnTo>
                      <a:pt x="346231" y="50136"/>
                    </a:lnTo>
                    <a:lnTo>
                      <a:pt x="347415" y="50218"/>
                    </a:lnTo>
                    <a:lnTo>
                      <a:pt x="348338" y="50540"/>
                    </a:lnTo>
                    <a:lnTo>
                      <a:pt x="348756" y="51046"/>
                    </a:lnTo>
                    <a:lnTo>
                      <a:pt x="349741" y="51928"/>
                    </a:lnTo>
                    <a:lnTo>
                      <a:pt x="349802" y="52058"/>
                    </a:lnTo>
                    <a:lnTo>
                      <a:pt x="349809" y="52688"/>
                    </a:lnTo>
                    <a:lnTo>
                      <a:pt x="350589" y="53146"/>
                    </a:lnTo>
                    <a:lnTo>
                      <a:pt x="351116" y="53358"/>
                    </a:lnTo>
                    <a:lnTo>
                      <a:pt x="351930" y="53837"/>
                    </a:lnTo>
                    <a:lnTo>
                      <a:pt x="352265" y="54104"/>
                    </a:lnTo>
                    <a:lnTo>
                      <a:pt x="352258" y="54138"/>
                    </a:lnTo>
                    <a:lnTo>
                      <a:pt x="352251" y="54548"/>
                    </a:lnTo>
                    <a:lnTo>
                      <a:pt x="352162" y="55704"/>
                    </a:lnTo>
                    <a:lnTo>
                      <a:pt x="352094" y="56696"/>
                    </a:lnTo>
                    <a:lnTo>
                      <a:pt x="352087" y="58865"/>
                    </a:lnTo>
                    <a:lnTo>
                      <a:pt x="354707" y="58564"/>
                    </a:lnTo>
                    <a:lnTo>
                      <a:pt x="354919" y="58960"/>
                    </a:lnTo>
                    <a:lnTo>
                      <a:pt x="355042" y="58967"/>
                    </a:lnTo>
                    <a:lnTo>
                      <a:pt x="355973" y="59056"/>
                    </a:lnTo>
                    <a:lnTo>
                      <a:pt x="356875" y="59070"/>
                    </a:lnTo>
                    <a:lnTo>
                      <a:pt x="357156" y="56936"/>
                    </a:lnTo>
                    <a:lnTo>
                      <a:pt x="359113" y="56457"/>
                    </a:lnTo>
                    <a:lnTo>
                      <a:pt x="359119" y="56382"/>
                    </a:lnTo>
                    <a:lnTo>
                      <a:pt x="359215" y="54651"/>
                    </a:lnTo>
                    <a:lnTo>
                      <a:pt x="359407" y="51511"/>
                    </a:lnTo>
                    <a:lnTo>
                      <a:pt x="359516" y="49596"/>
                    </a:lnTo>
                    <a:lnTo>
                      <a:pt x="361917" y="50403"/>
                    </a:lnTo>
                    <a:lnTo>
                      <a:pt x="364325" y="51196"/>
                    </a:lnTo>
                    <a:lnTo>
                      <a:pt x="366056" y="51791"/>
                    </a:lnTo>
                    <a:lnTo>
                      <a:pt x="366070" y="51579"/>
                    </a:lnTo>
                    <a:lnTo>
                      <a:pt x="366247" y="48857"/>
                    </a:lnTo>
                    <a:lnTo>
                      <a:pt x="366432" y="45744"/>
                    </a:lnTo>
                    <a:lnTo>
                      <a:pt x="366637" y="42502"/>
                    </a:lnTo>
                    <a:lnTo>
                      <a:pt x="366836" y="39362"/>
                    </a:lnTo>
                    <a:lnTo>
                      <a:pt x="367410" y="39334"/>
                    </a:lnTo>
                    <a:lnTo>
                      <a:pt x="367431" y="38951"/>
                    </a:lnTo>
                    <a:lnTo>
                      <a:pt x="367588" y="36441"/>
                    </a:lnTo>
                    <a:lnTo>
                      <a:pt x="367684" y="34950"/>
                    </a:lnTo>
                    <a:lnTo>
                      <a:pt x="367766" y="33821"/>
                    </a:lnTo>
                    <a:lnTo>
                      <a:pt x="368101" y="28588"/>
                    </a:lnTo>
                    <a:lnTo>
                      <a:pt x="368313" y="25263"/>
                    </a:lnTo>
                    <a:lnTo>
                      <a:pt x="368546" y="21726"/>
                    </a:lnTo>
                    <a:lnTo>
                      <a:pt x="368744" y="18449"/>
                    </a:lnTo>
                    <a:lnTo>
                      <a:pt x="369435" y="13408"/>
                    </a:lnTo>
                    <a:lnTo>
                      <a:pt x="369681" y="11527"/>
                    </a:lnTo>
                    <a:lnTo>
                      <a:pt x="369976" y="9399"/>
                    </a:lnTo>
                    <a:lnTo>
                      <a:pt x="370352" y="6499"/>
                    </a:lnTo>
                    <a:lnTo>
                      <a:pt x="370482" y="5596"/>
                    </a:lnTo>
                    <a:lnTo>
                      <a:pt x="370926" y="5596"/>
                    </a:lnTo>
                    <a:lnTo>
                      <a:pt x="375900" y="5609"/>
                    </a:lnTo>
                    <a:lnTo>
                      <a:pt x="376071" y="8496"/>
                    </a:lnTo>
                    <a:lnTo>
                      <a:pt x="376132" y="9105"/>
                    </a:lnTo>
                    <a:lnTo>
                      <a:pt x="376255" y="10295"/>
                    </a:lnTo>
                    <a:lnTo>
                      <a:pt x="376310" y="10795"/>
                    </a:lnTo>
                    <a:lnTo>
                      <a:pt x="376509" y="12922"/>
                    </a:lnTo>
                    <a:lnTo>
                      <a:pt x="376529" y="12922"/>
                    </a:lnTo>
                    <a:lnTo>
                      <a:pt x="376666" y="12915"/>
                    </a:lnTo>
                    <a:lnTo>
                      <a:pt x="378492" y="12567"/>
                    </a:lnTo>
                    <a:lnTo>
                      <a:pt x="380148" y="12245"/>
                    </a:lnTo>
                    <a:lnTo>
                      <a:pt x="383472" y="11588"/>
                    </a:lnTo>
                    <a:lnTo>
                      <a:pt x="384410" y="11403"/>
                    </a:lnTo>
                    <a:lnTo>
                      <a:pt x="386578" y="10959"/>
                    </a:lnTo>
                    <a:lnTo>
                      <a:pt x="389704" y="10336"/>
                    </a:lnTo>
                    <a:lnTo>
                      <a:pt x="391743" y="9933"/>
                    </a:lnTo>
                    <a:lnTo>
                      <a:pt x="407148" y="6827"/>
                    </a:lnTo>
                    <a:lnTo>
                      <a:pt x="408352" y="6588"/>
                    </a:lnTo>
                    <a:lnTo>
                      <a:pt x="414577" y="5370"/>
                    </a:lnTo>
                    <a:lnTo>
                      <a:pt x="415706" y="5131"/>
                    </a:lnTo>
                    <a:lnTo>
                      <a:pt x="415255" y="11068"/>
                    </a:lnTo>
                    <a:lnTo>
                      <a:pt x="415248" y="11150"/>
                    </a:lnTo>
                    <a:lnTo>
                      <a:pt x="420631" y="11479"/>
                    </a:lnTo>
                    <a:lnTo>
                      <a:pt x="423915" y="11390"/>
                    </a:lnTo>
                    <a:lnTo>
                      <a:pt x="424770" y="11356"/>
                    </a:lnTo>
                    <a:lnTo>
                      <a:pt x="424982" y="14728"/>
                    </a:lnTo>
                    <a:lnTo>
                      <a:pt x="425016" y="16726"/>
                    </a:lnTo>
                    <a:lnTo>
                      <a:pt x="426740" y="16822"/>
                    </a:lnTo>
                    <a:lnTo>
                      <a:pt x="428786" y="16890"/>
                    </a:lnTo>
                    <a:lnTo>
                      <a:pt x="428416" y="20016"/>
                    </a:lnTo>
                    <a:lnTo>
                      <a:pt x="431241" y="20201"/>
                    </a:lnTo>
                    <a:lnTo>
                      <a:pt x="434019" y="20399"/>
                    </a:lnTo>
                    <a:lnTo>
                      <a:pt x="433704" y="21206"/>
                    </a:lnTo>
                    <a:lnTo>
                      <a:pt x="433909" y="21234"/>
                    </a:lnTo>
                    <a:lnTo>
                      <a:pt x="435996" y="21473"/>
                    </a:lnTo>
                    <a:lnTo>
                      <a:pt x="438965" y="21815"/>
                    </a:lnTo>
                    <a:lnTo>
                      <a:pt x="441468" y="22096"/>
                    </a:lnTo>
                    <a:lnTo>
                      <a:pt x="444000" y="22390"/>
                    </a:lnTo>
                    <a:lnTo>
                      <a:pt x="445669" y="22698"/>
                    </a:lnTo>
                    <a:lnTo>
                      <a:pt x="444827" y="26125"/>
                    </a:lnTo>
                    <a:lnTo>
                      <a:pt x="441332" y="29689"/>
                    </a:lnTo>
                    <a:lnTo>
                      <a:pt x="439820" y="37563"/>
                    </a:lnTo>
                    <a:lnTo>
                      <a:pt x="441927" y="42166"/>
                    </a:lnTo>
                    <a:lnTo>
                      <a:pt x="446086" y="48501"/>
                    </a:lnTo>
                    <a:lnTo>
                      <a:pt x="453009" y="50204"/>
                    </a:lnTo>
                    <a:lnTo>
                      <a:pt x="463112" y="49062"/>
                    </a:lnTo>
                    <a:lnTo>
                      <a:pt x="466068" y="48214"/>
                    </a:lnTo>
                    <a:lnTo>
                      <a:pt x="466020" y="48303"/>
                    </a:lnTo>
                    <a:lnTo>
                      <a:pt x="466095" y="49329"/>
                    </a:lnTo>
                    <a:lnTo>
                      <a:pt x="465787" y="49726"/>
                    </a:lnTo>
                    <a:lnTo>
                      <a:pt x="465418" y="50396"/>
                    </a:lnTo>
                    <a:lnTo>
                      <a:pt x="464679" y="52400"/>
                    </a:lnTo>
                    <a:lnTo>
                      <a:pt x="463277" y="53399"/>
                    </a:lnTo>
                    <a:lnTo>
                      <a:pt x="462134" y="54452"/>
                    </a:lnTo>
                    <a:lnTo>
                      <a:pt x="462004" y="56806"/>
                    </a:lnTo>
                    <a:lnTo>
                      <a:pt x="461799" y="58735"/>
                    </a:lnTo>
                    <a:lnTo>
                      <a:pt x="461628" y="60664"/>
                    </a:lnTo>
                    <a:lnTo>
                      <a:pt x="461443" y="62743"/>
                    </a:lnTo>
                    <a:lnTo>
                      <a:pt x="464597" y="63311"/>
                    </a:lnTo>
                    <a:lnTo>
                      <a:pt x="464570" y="63776"/>
                    </a:lnTo>
                    <a:lnTo>
                      <a:pt x="469967" y="64796"/>
                    </a:lnTo>
                    <a:lnTo>
                      <a:pt x="469461" y="66253"/>
                    </a:lnTo>
                    <a:lnTo>
                      <a:pt x="468667" y="68503"/>
                    </a:lnTo>
                    <a:lnTo>
                      <a:pt x="467894" y="70604"/>
                    </a:lnTo>
                    <a:lnTo>
                      <a:pt x="465780" y="75720"/>
                    </a:lnTo>
                    <a:lnTo>
                      <a:pt x="465206" y="77034"/>
                    </a:lnTo>
                    <a:lnTo>
                      <a:pt x="465014" y="77000"/>
                    </a:lnTo>
                    <a:lnTo>
                      <a:pt x="464180" y="79250"/>
                    </a:lnTo>
                    <a:lnTo>
                      <a:pt x="463803" y="80310"/>
                    </a:lnTo>
                    <a:lnTo>
                      <a:pt x="463359" y="81515"/>
                    </a:lnTo>
                    <a:lnTo>
                      <a:pt x="462627" y="83963"/>
                    </a:lnTo>
                    <a:lnTo>
                      <a:pt x="462039" y="85776"/>
                    </a:lnTo>
                    <a:lnTo>
                      <a:pt x="461785" y="86631"/>
                    </a:lnTo>
                    <a:lnTo>
                      <a:pt x="461485" y="87603"/>
                    </a:lnTo>
                    <a:lnTo>
                      <a:pt x="460705" y="89847"/>
                    </a:lnTo>
                    <a:lnTo>
                      <a:pt x="460144" y="91201"/>
                    </a:lnTo>
                    <a:lnTo>
                      <a:pt x="460075" y="91358"/>
                    </a:lnTo>
                    <a:lnTo>
                      <a:pt x="459918" y="92090"/>
                    </a:lnTo>
                    <a:lnTo>
                      <a:pt x="461019" y="91960"/>
                    </a:lnTo>
                    <a:lnTo>
                      <a:pt x="465021" y="91666"/>
                    </a:lnTo>
                    <a:lnTo>
                      <a:pt x="467983" y="91406"/>
                    </a:lnTo>
                    <a:lnTo>
                      <a:pt x="470090" y="91221"/>
                    </a:lnTo>
                    <a:lnTo>
                      <a:pt x="470001" y="89648"/>
                    </a:lnTo>
                    <a:lnTo>
                      <a:pt x="473483" y="89039"/>
                    </a:lnTo>
                    <a:lnTo>
                      <a:pt x="475180" y="88711"/>
                    </a:lnTo>
                    <a:lnTo>
                      <a:pt x="479195" y="87904"/>
                    </a:lnTo>
                    <a:lnTo>
                      <a:pt x="479496" y="90257"/>
                    </a:lnTo>
                    <a:lnTo>
                      <a:pt x="479948" y="91995"/>
                    </a:lnTo>
                    <a:lnTo>
                      <a:pt x="478607" y="92473"/>
                    </a:lnTo>
                    <a:lnTo>
                      <a:pt x="479428" y="95675"/>
                    </a:lnTo>
                    <a:lnTo>
                      <a:pt x="479038" y="95832"/>
                    </a:lnTo>
                    <a:lnTo>
                      <a:pt x="479633" y="97823"/>
                    </a:lnTo>
                    <a:lnTo>
                      <a:pt x="480125" y="99485"/>
                    </a:lnTo>
                    <a:lnTo>
                      <a:pt x="480379" y="102434"/>
                    </a:lnTo>
                    <a:lnTo>
                      <a:pt x="480392" y="102536"/>
                    </a:lnTo>
                    <a:lnTo>
                      <a:pt x="480625" y="103897"/>
                    </a:lnTo>
                    <a:lnTo>
                      <a:pt x="480666" y="104151"/>
                    </a:lnTo>
                    <a:lnTo>
                      <a:pt x="480953" y="105656"/>
                    </a:lnTo>
                    <a:lnTo>
                      <a:pt x="481261" y="106825"/>
                    </a:lnTo>
                    <a:lnTo>
                      <a:pt x="481740" y="108652"/>
                    </a:lnTo>
                    <a:lnTo>
                      <a:pt x="481822" y="108919"/>
                    </a:lnTo>
                    <a:lnTo>
                      <a:pt x="482766" y="111846"/>
                    </a:lnTo>
                    <a:lnTo>
                      <a:pt x="482848" y="112113"/>
                    </a:lnTo>
                    <a:lnTo>
                      <a:pt x="483765" y="115376"/>
                    </a:lnTo>
                    <a:lnTo>
                      <a:pt x="483840" y="115794"/>
                    </a:lnTo>
                    <a:lnTo>
                      <a:pt x="484203" y="117771"/>
                    </a:lnTo>
                    <a:lnTo>
                      <a:pt x="484251" y="118044"/>
                    </a:lnTo>
                    <a:lnTo>
                      <a:pt x="484285" y="118161"/>
                    </a:lnTo>
                    <a:lnTo>
                      <a:pt x="484422" y="118995"/>
                    </a:lnTo>
                    <a:lnTo>
                      <a:pt x="484805" y="121998"/>
                    </a:lnTo>
                    <a:lnTo>
                      <a:pt x="485448" y="128640"/>
                    </a:lnTo>
                    <a:lnTo>
                      <a:pt x="485831" y="131993"/>
                    </a:lnTo>
                    <a:lnTo>
                      <a:pt x="486207" y="135331"/>
                    </a:lnTo>
                    <a:lnTo>
                      <a:pt x="486700" y="138696"/>
                    </a:lnTo>
                    <a:lnTo>
                      <a:pt x="486775" y="139093"/>
                    </a:lnTo>
                    <a:lnTo>
                      <a:pt x="487110" y="142042"/>
                    </a:lnTo>
                    <a:lnTo>
                      <a:pt x="487308" y="143690"/>
                    </a:lnTo>
                    <a:lnTo>
                      <a:pt x="487767" y="146071"/>
                    </a:lnTo>
                    <a:lnTo>
                      <a:pt x="488581" y="146078"/>
                    </a:lnTo>
                    <a:lnTo>
                      <a:pt x="489265" y="145770"/>
                    </a:lnTo>
                    <a:lnTo>
                      <a:pt x="489573" y="146502"/>
                    </a:lnTo>
                    <a:lnTo>
                      <a:pt x="491132" y="145722"/>
                    </a:lnTo>
                    <a:lnTo>
                      <a:pt x="493164" y="145086"/>
                    </a:lnTo>
                    <a:lnTo>
                      <a:pt x="494560" y="144696"/>
                    </a:lnTo>
                    <a:lnTo>
                      <a:pt x="495982" y="144456"/>
                    </a:lnTo>
                    <a:lnTo>
                      <a:pt x="497392" y="144320"/>
                    </a:lnTo>
                    <a:lnTo>
                      <a:pt x="498828" y="144148"/>
                    </a:lnTo>
                    <a:lnTo>
                      <a:pt x="498828" y="144155"/>
                    </a:lnTo>
                    <a:lnTo>
                      <a:pt x="501455" y="147706"/>
                    </a:lnTo>
                    <a:lnTo>
                      <a:pt x="504615" y="152994"/>
                    </a:lnTo>
                    <a:lnTo>
                      <a:pt x="505368" y="154115"/>
                    </a:lnTo>
                    <a:lnTo>
                      <a:pt x="506497" y="155203"/>
                    </a:lnTo>
                    <a:lnTo>
                      <a:pt x="508043" y="153801"/>
                    </a:lnTo>
                    <a:lnTo>
                      <a:pt x="509438" y="155039"/>
                    </a:lnTo>
                    <a:lnTo>
                      <a:pt x="510300" y="155928"/>
                    </a:lnTo>
                    <a:lnTo>
                      <a:pt x="510909" y="156818"/>
                    </a:lnTo>
                    <a:lnTo>
                      <a:pt x="510519" y="157043"/>
                    </a:lnTo>
                    <a:lnTo>
                      <a:pt x="511661" y="158979"/>
                    </a:lnTo>
                    <a:lnTo>
                      <a:pt x="513084" y="161237"/>
                    </a:lnTo>
                    <a:lnTo>
                      <a:pt x="514022" y="162666"/>
                    </a:lnTo>
                    <a:lnTo>
                      <a:pt x="514719" y="163604"/>
                    </a:lnTo>
                    <a:lnTo>
                      <a:pt x="515499" y="164596"/>
                    </a:lnTo>
                    <a:lnTo>
                      <a:pt x="516840" y="166347"/>
                    </a:lnTo>
                    <a:lnTo>
                      <a:pt x="518016" y="167907"/>
                    </a:lnTo>
                    <a:lnTo>
                      <a:pt x="518188" y="168139"/>
                    </a:lnTo>
                    <a:lnTo>
                      <a:pt x="520322" y="170745"/>
                    </a:lnTo>
                    <a:lnTo>
                      <a:pt x="521765" y="172640"/>
                    </a:lnTo>
                    <a:lnTo>
                      <a:pt x="522935" y="174241"/>
                    </a:lnTo>
                    <a:lnTo>
                      <a:pt x="524132" y="175842"/>
                    </a:lnTo>
                    <a:lnTo>
                      <a:pt x="525671" y="178181"/>
                    </a:lnTo>
                    <a:lnTo>
                      <a:pt x="525842" y="178441"/>
                    </a:lnTo>
                    <a:lnTo>
                      <a:pt x="525938" y="178592"/>
                    </a:lnTo>
                    <a:lnTo>
                      <a:pt x="526048" y="178770"/>
                    </a:lnTo>
                    <a:lnTo>
                      <a:pt x="530378" y="179967"/>
                    </a:lnTo>
                    <a:lnTo>
                      <a:pt x="531103" y="180158"/>
                    </a:lnTo>
                    <a:lnTo>
                      <a:pt x="532088" y="180295"/>
                    </a:lnTo>
                    <a:lnTo>
                      <a:pt x="532587" y="180329"/>
                    </a:lnTo>
                    <a:lnTo>
                      <a:pt x="533053" y="180343"/>
                    </a:lnTo>
                    <a:lnTo>
                      <a:pt x="533552" y="180329"/>
                    </a:lnTo>
                    <a:lnTo>
                      <a:pt x="534421" y="180227"/>
                    </a:lnTo>
                    <a:lnTo>
                      <a:pt x="534468" y="180514"/>
                    </a:lnTo>
                    <a:lnTo>
                      <a:pt x="534722" y="181834"/>
                    </a:lnTo>
                    <a:lnTo>
                      <a:pt x="535351" y="184228"/>
                    </a:lnTo>
                    <a:lnTo>
                      <a:pt x="535460" y="184577"/>
                    </a:lnTo>
                    <a:lnTo>
                      <a:pt x="536630" y="188278"/>
                    </a:lnTo>
                    <a:lnTo>
                      <a:pt x="537130" y="190173"/>
                    </a:lnTo>
                    <a:lnTo>
                      <a:pt x="537335" y="191124"/>
                    </a:lnTo>
                    <a:lnTo>
                      <a:pt x="537800" y="193997"/>
                    </a:lnTo>
                    <a:lnTo>
                      <a:pt x="538122" y="197199"/>
                    </a:lnTo>
                    <a:lnTo>
                      <a:pt x="538333" y="199901"/>
                    </a:lnTo>
                    <a:lnTo>
                      <a:pt x="538710" y="201987"/>
                    </a:lnTo>
                    <a:lnTo>
                      <a:pt x="539237" y="204730"/>
                    </a:lnTo>
                    <a:lnTo>
                      <a:pt x="539408" y="205284"/>
                    </a:lnTo>
                    <a:lnTo>
                      <a:pt x="534174" y="206919"/>
                    </a:lnTo>
                    <a:lnTo>
                      <a:pt x="535064" y="209662"/>
                    </a:lnTo>
                    <a:lnTo>
                      <a:pt x="534366" y="209881"/>
                    </a:lnTo>
                    <a:lnTo>
                      <a:pt x="534277" y="209649"/>
                    </a:lnTo>
                    <a:lnTo>
                      <a:pt x="529591" y="211126"/>
                    </a:lnTo>
                    <a:lnTo>
                      <a:pt x="530679" y="214704"/>
                    </a:lnTo>
                    <a:lnTo>
                      <a:pt x="531862" y="217577"/>
                    </a:lnTo>
                    <a:lnTo>
                      <a:pt x="532731" y="219718"/>
                    </a:lnTo>
                    <a:lnTo>
                      <a:pt x="533531" y="222119"/>
                    </a:lnTo>
                    <a:lnTo>
                      <a:pt x="533552" y="222202"/>
                    </a:lnTo>
                    <a:lnTo>
                      <a:pt x="533566" y="222297"/>
                    </a:lnTo>
                    <a:lnTo>
                      <a:pt x="534434" y="222031"/>
                    </a:lnTo>
                    <a:lnTo>
                      <a:pt x="537164" y="221189"/>
                    </a:lnTo>
                    <a:lnTo>
                      <a:pt x="539969" y="220484"/>
                    </a:lnTo>
                    <a:lnTo>
                      <a:pt x="542712" y="220040"/>
                    </a:lnTo>
                    <a:lnTo>
                      <a:pt x="545448" y="219568"/>
                    </a:lnTo>
                    <a:lnTo>
                      <a:pt x="548342" y="219212"/>
                    </a:lnTo>
                    <a:lnTo>
                      <a:pt x="550784" y="218850"/>
                    </a:lnTo>
                    <a:lnTo>
                      <a:pt x="553862" y="217995"/>
                    </a:lnTo>
                    <a:lnTo>
                      <a:pt x="557105" y="217201"/>
                    </a:lnTo>
                    <a:lnTo>
                      <a:pt x="564452" y="215976"/>
                    </a:lnTo>
                    <a:lnTo>
                      <a:pt x="565649" y="215751"/>
                    </a:lnTo>
                    <a:lnTo>
                      <a:pt x="565211" y="212488"/>
                    </a:lnTo>
                    <a:lnTo>
                      <a:pt x="564889" y="209956"/>
                    </a:lnTo>
                    <a:lnTo>
                      <a:pt x="564664" y="207788"/>
                    </a:lnTo>
                    <a:lnTo>
                      <a:pt x="564404" y="205496"/>
                    </a:lnTo>
                    <a:lnTo>
                      <a:pt x="575376" y="203246"/>
                    </a:lnTo>
                    <a:lnTo>
                      <a:pt x="576717" y="202986"/>
                    </a:lnTo>
                    <a:lnTo>
                      <a:pt x="578126" y="202699"/>
                    </a:lnTo>
                    <a:lnTo>
                      <a:pt x="583845" y="201522"/>
                    </a:lnTo>
                    <a:lnTo>
                      <a:pt x="584057" y="201467"/>
                    </a:lnTo>
                    <a:lnTo>
                      <a:pt x="583175" y="199244"/>
                    </a:lnTo>
                    <a:lnTo>
                      <a:pt x="583072" y="198998"/>
                    </a:lnTo>
                    <a:lnTo>
                      <a:pt x="582812" y="198423"/>
                    </a:lnTo>
                    <a:lnTo>
                      <a:pt x="582381" y="197643"/>
                    </a:lnTo>
                    <a:lnTo>
                      <a:pt x="582026" y="197199"/>
                    </a:lnTo>
                    <a:lnTo>
                      <a:pt x="581629" y="196768"/>
                    </a:lnTo>
                    <a:lnTo>
                      <a:pt x="581082" y="196275"/>
                    </a:lnTo>
                    <a:lnTo>
                      <a:pt x="580719" y="196029"/>
                    </a:lnTo>
                    <a:lnTo>
                      <a:pt x="580295" y="195735"/>
                    </a:lnTo>
                    <a:lnTo>
                      <a:pt x="579816" y="195495"/>
                    </a:lnTo>
                    <a:lnTo>
                      <a:pt x="579269" y="195263"/>
                    </a:lnTo>
                    <a:lnTo>
                      <a:pt x="578373" y="194921"/>
                    </a:lnTo>
                    <a:lnTo>
                      <a:pt x="577326" y="194531"/>
                    </a:lnTo>
                    <a:lnTo>
                      <a:pt x="576854" y="194346"/>
                    </a:lnTo>
                    <a:lnTo>
                      <a:pt x="575718" y="193901"/>
                    </a:lnTo>
                    <a:lnTo>
                      <a:pt x="574938" y="193587"/>
                    </a:lnTo>
                    <a:lnTo>
                      <a:pt x="574234" y="193272"/>
                    </a:lnTo>
                    <a:lnTo>
                      <a:pt x="574343" y="193087"/>
                    </a:lnTo>
                    <a:lnTo>
                      <a:pt x="574569" y="193039"/>
                    </a:lnTo>
                    <a:lnTo>
                      <a:pt x="574891" y="193005"/>
                    </a:lnTo>
                    <a:lnTo>
                      <a:pt x="576197" y="192916"/>
                    </a:lnTo>
                    <a:lnTo>
                      <a:pt x="578414" y="192520"/>
                    </a:lnTo>
                    <a:lnTo>
                      <a:pt x="578715" y="192478"/>
                    </a:lnTo>
                    <a:lnTo>
                      <a:pt x="579159" y="192848"/>
                    </a:lnTo>
                    <a:lnTo>
                      <a:pt x="580090" y="193279"/>
                    </a:lnTo>
                    <a:lnTo>
                      <a:pt x="582655" y="193778"/>
                    </a:lnTo>
                    <a:lnTo>
                      <a:pt x="585384" y="194373"/>
                    </a:lnTo>
                    <a:lnTo>
                      <a:pt x="588264" y="194510"/>
                    </a:lnTo>
                    <a:lnTo>
                      <a:pt x="589940" y="194428"/>
                    </a:lnTo>
                    <a:lnTo>
                      <a:pt x="591165" y="194291"/>
                    </a:lnTo>
                    <a:lnTo>
                      <a:pt x="591979" y="195126"/>
                    </a:lnTo>
                    <a:lnTo>
                      <a:pt x="593675" y="194982"/>
                    </a:lnTo>
                    <a:lnTo>
                      <a:pt x="596480" y="194366"/>
                    </a:lnTo>
                    <a:lnTo>
                      <a:pt x="599866" y="194182"/>
                    </a:lnTo>
                    <a:lnTo>
                      <a:pt x="601843" y="194134"/>
                    </a:lnTo>
                    <a:lnTo>
                      <a:pt x="603389" y="194100"/>
                    </a:lnTo>
                    <a:lnTo>
                      <a:pt x="609183" y="194195"/>
                    </a:lnTo>
                    <a:lnTo>
                      <a:pt x="612310" y="194038"/>
                    </a:lnTo>
                    <a:lnTo>
                      <a:pt x="615470" y="193799"/>
                    </a:lnTo>
                    <a:lnTo>
                      <a:pt x="616907" y="193682"/>
                    </a:lnTo>
                    <a:lnTo>
                      <a:pt x="623795" y="193402"/>
                    </a:lnTo>
                    <a:lnTo>
                      <a:pt x="624062" y="192622"/>
                    </a:lnTo>
                    <a:lnTo>
                      <a:pt x="624459" y="191425"/>
                    </a:lnTo>
                    <a:lnTo>
                      <a:pt x="624924" y="190023"/>
                    </a:lnTo>
                    <a:lnTo>
                      <a:pt x="625026" y="189722"/>
                    </a:lnTo>
                    <a:lnTo>
                      <a:pt x="626443" y="189906"/>
                    </a:lnTo>
                    <a:lnTo>
                      <a:pt x="629042" y="190221"/>
                    </a:lnTo>
                    <a:lnTo>
                      <a:pt x="631170" y="190481"/>
                    </a:lnTo>
                    <a:lnTo>
                      <a:pt x="631142" y="190693"/>
                    </a:lnTo>
                    <a:lnTo>
                      <a:pt x="630821" y="193224"/>
                    </a:lnTo>
                    <a:lnTo>
                      <a:pt x="630465" y="196022"/>
                    </a:lnTo>
                    <a:lnTo>
                      <a:pt x="629767" y="201570"/>
                    </a:lnTo>
                    <a:lnTo>
                      <a:pt x="629412" y="204354"/>
                    </a:lnTo>
                    <a:lnTo>
                      <a:pt x="629329" y="205004"/>
                    </a:lnTo>
                    <a:lnTo>
                      <a:pt x="629049" y="207145"/>
                    </a:lnTo>
                    <a:lnTo>
                      <a:pt x="628317" y="212720"/>
                    </a:lnTo>
                    <a:lnTo>
                      <a:pt x="627968" y="215511"/>
                    </a:lnTo>
                    <a:lnTo>
                      <a:pt x="627578" y="218603"/>
                    </a:lnTo>
                    <a:lnTo>
                      <a:pt x="626169" y="218768"/>
                    </a:lnTo>
                    <a:lnTo>
                      <a:pt x="623864" y="219048"/>
                    </a:lnTo>
                    <a:lnTo>
                      <a:pt x="621818" y="218925"/>
                    </a:lnTo>
                    <a:lnTo>
                      <a:pt x="621538" y="218904"/>
                    </a:lnTo>
                    <a:lnTo>
                      <a:pt x="621291" y="218884"/>
                    </a:lnTo>
                    <a:lnTo>
                      <a:pt x="619410" y="218610"/>
                    </a:lnTo>
                    <a:lnTo>
                      <a:pt x="616633" y="218207"/>
                    </a:lnTo>
                    <a:lnTo>
                      <a:pt x="614724" y="217297"/>
                    </a:lnTo>
                    <a:lnTo>
                      <a:pt x="614587" y="217577"/>
                    </a:lnTo>
                    <a:lnTo>
                      <a:pt x="614334" y="217509"/>
                    </a:lnTo>
                    <a:lnTo>
                      <a:pt x="614061" y="217522"/>
                    </a:lnTo>
                    <a:lnTo>
                      <a:pt x="613705" y="217625"/>
                    </a:lnTo>
                    <a:lnTo>
                      <a:pt x="613568" y="217721"/>
                    </a:lnTo>
                    <a:lnTo>
                      <a:pt x="613425" y="217844"/>
                    </a:lnTo>
                    <a:lnTo>
                      <a:pt x="613322" y="217899"/>
                    </a:lnTo>
                    <a:lnTo>
                      <a:pt x="613144" y="218008"/>
                    </a:lnTo>
                    <a:lnTo>
                      <a:pt x="612898" y="218138"/>
                    </a:lnTo>
                    <a:lnTo>
                      <a:pt x="612994" y="226087"/>
                    </a:lnTo>
                    <a:lnTo>
                      <a:pt x="613028" y="228208"/>
                    </a:lnTo>
                    <a:lnTo>
                      <a:pt x="613035" y="228741"/>
                    </a:lnTo>
                    <a:lnTo>
                      <a:pt x="613048" y="229637"/>
                    </a:lnTo>
                    <a:lnTo>
                      <a:pt x="613103" y="233427"/>
                    </a:lnTo>
                    <a:lnTo>
                      <a:pt x="613151" y="236745"/>
                    </a:lnTo>
                    <a:lnTo>
                      <a:pt x="612741" y="236902"/>
                    </a:lnTo>
                    <a:lnTo>
                      <a:pt x="612686" y="237258"/>
                    </a:lnTo>
                    <a:lnTo>
                      <a:pt x="612768" y="240035"/>
                    </a:lnTo>
                    <a:lnTo>
                      <a:pt x="613035" y="240179"/>
                    </a:lnTo>
                    <a:lnTo>
                      <a:pt x="614355" y="240548"/>
                    </a:lnTo>
                    <a:lnTo>
                      <a:pt x="615039" y="240726"/>
                    </a:lnTo>
                    <a:lnTo>
                      <a:pt x="615887" y="240781"/>
                    </a:lnTo>
                    <a:lnTo>
                      <a:pt x="616920" y="240480"/>
                    </a:lnTo>
                    <a:lnTo>
                      <a:pt x="617522" y="240070"/>
                    </a:lnTo>
                    <a:lnTo>
                      <a:pt x="618432" y="239338"/>
                    </a:lnTo>
                    <a:lnTo>
                      <a:pt x="618904" y="239146"/>
                    </a:lnTo>
                    <a:lnTo>
                      <a:pt x="618979" y="239119"/>
                    </a:lnTo>
                    <a:lnTo>
                      <a:pt x="619636" y="240418"/>
                    </a:lnTo>
                    <a:lnTo>
                      <a:pt x="620231" y="241609"/>
                    </a:lnTo>
                    <a:lnTo>
                      <a:pt x="620895" y="243141"/>
                    </a:lnTo>
                    <a:lnTo>
                      <a:pt x="621038" y="243497"/>
                    </a:lnTo>
                    <a:lnTo>
                      <a:pt x="621161" y="243846"/>
                    </a:lnTo>
                    <a:lnTo>
                      <a:pt x="621182" y="243907"/>
                    </a:lnTo>
                    <a:lnTo>
                      <a:pt x="621955" y="246028"/>
                    </a:lnTo>
                    <a:lnTo>
                      <a:pt x="622646" y="245966"/>
                    </a:lnTo>
                    <a:lnTo>
                      <a:pt x="622701" y="246158"/>
                    </a:lnTo>
                    <a:lnTo>
                      <a:pt x="623180" y="247895"/>
                    </a:lnTo>
                    <a:lnTo>
                      <a:pt x="623693" y="249804"/>
                    </a:lnTo>
                    <a:lnTo>
                      <a:pt x="624493" y="252657"/>
                    </a:lnTo>
                    <a:lnTo>
                      <a:pt x="624739" y="253491"/>
                    </a:lnTo>
                    <a:lnTo>
                      <a:pt x="625136" y="254483"/>
                    </a:lnTo>
                    <a:lnTo>
                      <a:pt x="625553" y="255345"/>
                    </a:lnTo>
                    <a:lnTo>
                      <a:pt x="625806" y="255872"/>
                    </a:lnTo>
                    <a:lnTo>
                      <a:pt x="628057" y="259025"/>
                    </a:lnTo>
                    <a:lnTo>
                      <a:pt x="628878" y="260647"/>
                    </a:lnTo>
                    <a:lnTo>
                      <a:pt x="630102" y="263171"/>
                    </a:lnTo>
                    <a:lnTo>
                      <a:pt x="631553" y="266721"/>
                    </a:lnTo>
                    <a:lnTo>
                      <a:pt x="632462" y="268753"/>
                    </a:lnTo>
                    <a:lnTo>
                      <a:pt x="633365" y="270778"/>
                    </a:lnTo>
                    <a:lnTo>
                      <a:pt x="634029" y="272290"/>
                    </a:lnTo>
                    <a:lnTo>
                      <a:pt x="635253" y="275074"/>
                    </a:lnTo>
                    <a:lnTo>
                      <a:pt x="636327" y="277550"/>
                    </a:lnTo>
                    <a:lnTo>
                      <a:pt x="636540" y="278043"/>
                    </a:lnTo>
                    <a:lnTo>
                      <a:pt x="636608" y="278207"/>
                    </a:lnTo>
                    <a:lnTo>
                      <a:pt x="636628" y="278262"/>
                    </a:lnTo>
                    <a:lnTo>
                      <a:pt x="636642" y="278303"/>
                    </a:lnTo>
                    <a:lnTo>
                      <a:pt x="636799" y="278925"/>
                    </a:lnTo>
                    <a:lnTo>
                      <a:pt x="636868" y="279240"/>
                    </a:lnTo>
                    <a:lnTo>
                      <a:pt x="636998" y="279698"/>
                    </a:lnTo>
                    <a:lnTo>
                      <a:pt x="637101" y="280061"/>
                    </a:lnTo>
                    <a:lnTo>
                      <a:pt x="637415" y="281032"/>
                    </a:lnTo>
                    <a:lnTo>
                      <a:pt x="637442" y="281107"/>
                    </a:lnTo>
                    <a:lnTo>
                      <a:pt x="629911" y="282927"/>
                    </a:lnTo>
                    <a:lnTo>
                      <a:pt x="631635" y="289303"/>
                    </a:lnTo>
                    <a:lnTo>
                      <a:pt x="626538" y="290527"/>
                    </a:lnTo>
                    <a:lnTo>
                      <a:pt x="626791" y="290732"/>
                    </a:lnTo>
                    <a:lnTo>
                      <a:pt x="627038" y="290979"/>
                    </a:lnTo>
                    <a:lnTo>
                      <a:pt x="627229" y="291232"/>
                    </a:lnTo>
                    <a:lnTo>
                      <a:pt x="627407" y="291498"/>
                    </a:lnTo>
                    <a:lnTo>
                      <a:pt x="627523" y="291799"/>
                    </a:lnTo>
                    <a:lnTo>
                      <a:pt x="627612" y="292107"/>
                    </a:lnTo>
                    <a:lnTo>
                      <a:pt x="627872" y="293715"/>
                    </a:lnTo>
                    <a:lnTo>
                      <a:pt x="628009" y="294242"/>
                    </a:lnTo>
                    <a:lnTo>
                      <a:pt x="628105" y="294495"/>
                    </a:lnTo>
                    <a:lnTo>
                      <a:pt x="628235" y="294734"/>
                    </a:lnTo>
                    <a:lnTo>
                      <a:pt x="628385" y="294987"/>
                    </a:lnTo>
                    <a:lnTo>
                      <a:pt x="621633" y="296615"/>
                    </a:lnTo>
                    <a:lnTo>
                      <a:pt x="622844" y="301849"/>
                    </a:lnTo>
                    <a:lnTo>
                      <a:pt x="623371" y="303155"/>
                    </a:lnTo>
                    <a:lnTo>
                      <a:pt x="623207" y="303223"/>
                    </a:lnTo>
                    <a:lnTo>
                      <a:pt x="623323" y="303470"/>
                    </a:lnTo>
                    <a:lnTo>
                      <a:pt x="617112" y="305187"/>
                    </a:lnTo>
                    <a:lnTo>
                      <a:pt x="617290" y="306008"/>
                    </a:lnTo>
                    <a:lnTo>
                      <a:pt x="617789" y="307766"/>
                    </a:lnTo>
                    <a:lnTo>
                      <a:pt x="616154" y="308464"/>
                    </a:lnTo>
                    <a:lnTo>
                      <a:pt x="612829" y="309756"/>
                    </a:lnTo>
                    <a:lnTo>
                      <a:pt x="611769" y="310167"/>
                    </a:lnTo>
                    <a:lnTo>
                      <a:pt x="610066" y="310899"/>
                    </a:lnTo>
                    <a:lnTo>
                      <a:pt x="607384" y="312110"/>
                    </a:lnTo>
                    <a:lnTo>
                      <a:pt x="605414" y="308730"/>
                    </a:lnTo>
                    <a:lnTo>
                      <a:pt x="603594" y="309305"/>
                    </a:lnTo>
                    <a:lnTo>
                      <a:pt x="603164" y="308094"/>
                    </a:lnTo>
                    <a:lnTo>
                      <a:pt x="601453" y="308744"/>
                    </a:lnTo>
                    <a:lnTo>
                      <a:pt x="597677" y="309647"/>
                    </a:lnTo>
                    <a:lnTo>
                      <a:pt x="599196" y="314805"/>
                    </a:lnTo>
                    <a:lnTo>
                      <a:pt x="600735" y="319464"/>
                    </a:lnTo>
                    <a:lnTo>
                      <a:pt x="600653" y="319464"/>
                    </a:lnTo>
                    <a:lnTo>
                      <a:pt x="598265" y="319874"/>
                    </a:lnTo>
                    <a:lnTo>
                      <a:pt x="594955" y="320469"/>
                    </a:lnTo>
                    <a:lnTo>
                      <a:pt x="591644" y="321078"/>
                    </a:lnTo>
                    <a:lnTo>
                      <a:pt x="591548" y="321146"/>
                    </a:lnTo>
                    <a:lnTo>
                      <a:pt x="590809" y="321598"/>
                    </a:lnTo>
                    <a:lnTo>
                      <a:pt x="589708" y="322104"/>
                    </a:lnTo>
                    <a:lnTo>
                      <a:pt x="587840" y="323992"/>
                    </a:lnTo>
                    <a:lnTo>
                      <a:pt x="586458" y="325093"/>
                    </a:lnTo>
                    <a:lnTo>
                      <a:pt x="586410" y="325045"/>
                    </a:lnTo>
                    <a:lnTo>
                      <a:pt x="585405" y="324396"/>
                    </a:lnTo>
                    <a:lnTo>
                      <a:pt x="584543" y="324676"/>
                    </a:lnTo>
                    <a:lnTo>
                      <a:pt x="583715" y="324943"/>
                    </a:lnTo>
                    <a:lnTo>
                      <a:pt x="582498" y="325572"/>
                    </a:lnTo>
                    <a:lnTo>
                      <a:pt x="580083" y="326995"/>
                    </a:lnTo>
                    <a:lnTo>
                      <a:pt x="578537" y="327898"/>
                    </a:lnTo>
                    <a:lnTo>
                      <a:pt x="576950" y="328726"/>
                    </a:lnTo>
                    <a:lnTo>
                      <a:pt x="576013" y="326735"/>
                    </a:lnTo>
                    <a:lnTo>
                      <a:pt x="572572" y="328322"/>
                    </a:lnTo>
                    <a:lnTo>
                      <a:pt x="570820" y="329068"/>
                    </a:lnTo>
                    <a:lnTo>
                      <a:pt x="568624" y="329971"/>
                    </a:lnTo>
                    <a:lnTo>
                      <a:pt x="567455" y="330422"/>
                    </a:lnTo>
                    <a:lnTo>
                      <a:pt x="565088" y="331195"/>
                    </a:lnTo>
                    <a:lnTo>
                      <a:pt x="563610" y="331695"/>
                    </a:lnTo>
                    <a:lnTo>
                      <a:pt x="561264" y="332495"/>
                    </a:lnTo>
                    <a:lnTo>
                      <a:pt x="561072" y="332563"/>
                    </a:lnTo>
                    <a:lnTo>
                      <a:pt x="560026" y="333152"/>
                    </a:lnTo>
                    <a:lnTo>
                      <a:pt x="559157" y="333644"/>
                    </a:lnTo>
                    <a:lnTo>
                      <a:pt x="557139" y="334930"/>
                    </a:lnTo>
                    <a:lnTo>
                      <a:pt x="558801" y="336210"/>
                    </a:lnTo>
                    <a:lnTo>
                      <a:pt x="560600" y="337893"/>
                    </a:lnTo>
                    <a:lnTo>
                      <a:pt x="562174" y="341114"/>
                    </a:lnTo>
                    <a:lnTo>
                      <a:pt x="560183" y="342175"/>
                    </a:lnTo>
                    <a:lnTo>
                      <a:pt x="561989" y="345540"/>
                    </a:lnTo>
                    <a:lnTo>
                      <a:pt x="559287" y="347004"/>
                    </a:lnTo>
                    <a:lnTo>
                      <a:pt x="559355" y="347175"/>
                    </a:lnTo>
                    <a:lnTo>
                      <a:pt x="561079" y="351752"/>
                    </a:lnTo>
                    <a:lnTo>
                      <a:pt x="563986" y="359968"/>
                    </a:lnTo>
                    <a:lnTo>
                      <a:pt x="563172" y="360152"/>
                    </a:lnTo>
                    <a:lnTo>
                      <a:pt x="563193" y="360316"/>
                    </a:lnTo>
                    <a:lnTo>
                      <a:pt x="563254" y="360700"/>
                    </a:lnTo>
                    <a:lnTo>
                      <a:pt x="563569" y="362765"/>
                    </a:lnTo>
                    <a:lnTo>
                      <a:pt x="563822" y="364428"/>
                    </a:lnTo>
                    <a:lnTo>
                      <a:pt x="558958" y="365577"/>
                    </a:lnTo>
                    <a:lnTo>
                      <a:pt x="558993" y="365707"/>
                    </a:lnTo>
                    <a:lnTo>
                      <a:pt x="559218" y="366672"/>
                    </a:lnTo>
                    <a:lnTo>
                      <a:pt x="559444" y="367794"/>
                    </a:lnTo>
                    <a:lnTo>
                      <a:pt x="559266" y="367834"/>
                    </a:lnTo>
                    <a:lnTo>
                      <a:pt x="559971" y="372493"/>
                    </a:lnTo>
                    <a:lnTo>
                      <a:pt x="560402" y="375660"/>
                    </a:lnTo>
                    <a:lnTo>
                      <a:pt x="560737" y="378068"/>
                    </a:lnTo>
                    <a:lnTo>
                      <a:pt x="561469" y="382508"/>
                    </a:lnTo>
                    <a:lnTo>
                      <a:pt x="561722" y="384464"/>
                    </a:lnTo>
                    <a:lnTo>
                      <a:pt x="561770" y="384847"/>
                    </a:lnTo>
                    <a:lnTo>
                      <a:pt x="561490" y="384889"/>
                    </a:lnTo>
                    <a:lnTo>
                      <a:pt x="561537" y="385292"/>
                    </a:lnTo>
                    <a:lnTo>
                      <a:pt x="560217" y="385490"/>
                    </a:lnTo>
                    <a:lnTo>
                      <a:pt x="560019" y="385525"/>
                    </a:lnTo>
                    <a:lnTo>
                      <a:pt x="560771" y="392105"/>
                    </a:lnTo>
                    <a:lnTo>
                      <a:pt x="560922" y="393932"/>
                    </a:lnTo>
                    <a:lnTo>
                      <a:pt x="561243" y="397298"/>
                    </a:lnTo>
                    <a:lnTo>
                      <a:pt x="561448" y="398816"/>
                    </a:lnTo>
                    <a:lnTo>
                      <a:pt x="561784" y="400855"/>
                    </a:lnTo>
                    <a:lnTo>
                      <a:pt x="562824" y="404850"/>
                    </a:lnTo>
                    <a:lnTo>
                      <a:pt x="563036" y="405479"/>
                    </a:lnTo>
                    <a:lnTo>
                      <a:pt x="564212" y="408975"/>
                    </a:lnTo>
                    <a:lnTo>
                      <a:pt x="564041" y="409269"/>
                    </a:lnTo>
                    <a:lnTo>
                      <a:pt x="566812" y="410439"/>
                    </a:lnTo>
                    <a:lnTo>
                      <a:pt x="568070" y="411362"/>
                    </a:lnTo>
                    <a:lnTo>
                      <a:pt x="569534" y="413202"/>
                    </a:lnTo>
                    <a:lnTo>
                      <a:pt x="571498" y="415857"/>
                    </a:lnTo>
                    <a:lnTo>
                      <a:pt x="571723" y="416260"/>
                    </a:lnTo>
                    <a:lnTo>
                      <a:pt x="572059" y="416821"/>
                    </a:lnTo>
                    <a:lnTo>
                      <a:pt x="573885" y="415474"/>
                    </a:lnTo>
                    <a:lnTo>
                      <a:pt x="574323" y="416281"/>
                    </a:lnTo>
                    <a:lnTo>
                      <a:pt x="575322" y="418641"/>
                    </a:lnTo>
                    <a:lnTo>
                      <a:pt x="575937" y="421343"/>
                    </a:lnTo>
                    <a:lnTo>
                      <a:pt x="576286" y="423518"/>
                    </a:lnTo>
                    <a:lnTo>
                      <a:pt x="576963" y="426467"/>
                    </a:lnTo>
                    <a:lnTo>
                      <a:pt x="578085" y="428710"/>
                    </a:lnTo>
                    <a:lnTo>
                      <a:pt x="579447" y="432555"/>
                    </a:lnTo>
                    <a:lnTo>
                      <a:pt x="579050" y="435161"/>
                    </a:lnTo>
                    <a:lnTo>
                      <a:pt x="581971" y="435825"/>
                    </a:lnTo>
                    <a:lnTo>
                      <a:pt x="583476" y="436057"/>
                    </a:lnTo>
                    <a:lnTo>
                      <a:pt x="585473" y="436187"/>
                    </a:lnTo>
                    <a:lnTo>
                      <a:pt x="586342" y="437720"/>
                    </a:lnTo>
                    <a:lnTo>
                      <a:pt x="586602" y="438671"/>
                    </a:lnTo>
                    <a:lnTo>
                      <a:pt x="586862" y="439293"/>
                    </a:lnTo>
                    <a:lnTo>
                      <a:pt x="587484" y="440572"/>
                    </a:lnTo>
                    <a:lnTo>
                      <a:pt x="588032" y="441646"/>
                    </a:lnTo>
                    <a:lnTo>
                      <a:pt x="588360" y="442672"/>
                    </a:lnTo>
                    <a:lnTo>
                      <a:pt x="588928" y="443651"/>
                    </a:lnTo>
                    <a:lnTo>
                      <a:pt x="589578" y="445457"/>
                    </a:lnTo>
                    <a:lnTo>
                      <a:pt x="590159" y="447502"/>
                    </a:lnTo>
                    <a:lnTo>
                      <a:pt x="590351" y="448494"/>
                    </a:lnTo>
                    <a:lnTo>
                      <a:pt x="590597" y="450272"/>
                    </a:lnTo>
                    <a:lnTo>
                      <a:pt x="590652" y="451620"/>
                    </a:lnTo>
                    <a:lnTo>
                      <a:pt x="590741" y="453474"/>
                    </a:lnTo>
                    <a:lnTo>
                      <a:pt x="590830" y="454698"/>
                    </a:lnTo>
                    <a:lnTo>
                      <a:pt x="591089" y="455335"/>
                    </a:lnTo>
                    <a:lnTo>
                      <a:pt x="592102" y="455677"/>
                    </a:lnTo>
                    <a:lnTo>
                      <a:pt x="592204" y="455752"/>
                    </a:lnTo>
                    <a:lnTo>
                      <a:pt x="592984" y="456340"/>
                    </a:lnTo>
                    <a:lnTo>
                      <a:pt x="593716" y="456764"/>
                    </a:lnTo>
                    <a:lnTo>
                      <a:pt x="594195" y="457120"/>
                    </a:lnTo>
                    <a:lnTo>
                      <a:pt x="594455" y="457312"/>
                    </a:lnTo>
                    <a:lnTo>
                      <a:pt x="595659" y="458981"/>
                    </a:lnTo>
                    <a:lnTo>
                      <a:pt x="596179" y="462025"/>
                    </a:lnTo>
                    <a:lnTo>
                      <a:pt x="596767" y="463742"/>
                    </a:lnTo>
                    <a:lnTo>
                      <a:pt x="598621" y="467915"/>
                    </a:lnTo>
                    <a:lnTo>
                      <a:pt x="598409" y="468483"/>
                    </a:lnTo>
                    <a:lnTo>
                      <a:pt x="598259" y="470466"/>
                    </a:lnTo>
                    <a:lnTo>
                      <a:pt x="598649" y="471397"/>
                    </a:lnTo>
                    <a:lnTo>
                      <a:pt x="599203" y="472697"/>
                    </a:lnTo>
                    <a:lnTo>
                      <a:pt x="599264" y="474215"/>
                    </a:lnTo>
                    <a:lnTo>
                      <a:pt x="599079" y="475919"/>
                    </a:lnTo>
                    <a:lnTo>
                      <a:pt x="598874" y="477608"/>
                    </a:lnTo>
                    <a:lnTo>
                      <a:pt x="598991" y="479462"/>
                    </a:lnTo>
                    <a:lnTo>
                      <a:pt x="599093" y="481439"/>
                    </a:lnTo>
                    <a:lnTo>
                      <a:pt x="599045" y="481925"/>
                    </a:lnTo>
                    <a:lnTo>
                      <a:pt x="599025" y="482082"/>
                    </a:lnTo>
                    <a:lnTo>
                      <a:pt x="597869" y="481453"/>
                    </a:lnTo>
                    <a:lnTo>
                      <a:pt x="596733" y="483136"/>
                    </a:lnTo>
                    <a:lnTo>
                      <a:pt x="596405" y="483471"/>
                    </a:lnTo>
                    <a:lnTo>
                      <a:pt x="595604" y="483963"/>
                    </a:lnTo>
                    <a:lnTo>
                      <a:pt x="595003" y="484298"/>
                    </a:lnTo>
                    <a:lnTo>
                      <a:pt x="593805" y="484435"/>
                    </a:lnTo>
                    <a:lnTo>
                      <a:pt x="593306" y="484278"/>
                    </a:lnTo>
                    <a:lnTo>
                      <a:pt x="592656" y="483949"/>
                    </a:lnTo>
                    <a:lnTo>
                      <a:pt x="591069" y="483341"/>
                    </a:lnTo>
                    <a:lnTo>
                      <a:pt x="588791" y="483163"/>
                    </a:lnTo>
                    <a:lnTo>
                      <a:pt x="585056" y="481774"/>
                    </a:lnTo>
                    <a:lnTo>
                      <a:pt x="584673" y="481671"/>
                    </a:lnTo>
                    <a:lnTo>
                      <a:pt x="583907" y="482917"/>
                    </a:lnTo>
                    <a:lnTo>
                      <a:pt x="582840" y="482171"/>
                    </a:lnTo>
                    <a:lnTo>
                      <a:pt x="582942" y="482048"/>
                    </a:lnTo>
                    <a:lnTo>
                      <a:pt x="579084" y="479866"/>
                    </a:lnTo>
                    <a:lnTo>
                      <a:pt x="576402" y="478579"/>
                    </a:lnTo>
                    <a:lnTo>
                      <a:pt x="575821" y="478299"/>
                    </a:lnTo>
                    <a:lnTo>
                      <a:pt x="575191" y="478012"/>
                    </a:lnTo>
                    <a:lnTo>
                      <a:pt x="574070" y="477615"/>
                    </a:lnTo>
                    <a:lnTo>
                      <a:pt x="573639" y="477471"/>
                    </a:lnTo>
                    <a:lnTo>
                      <a:pt x="571511" y="476739"/>
                    </a:lnTo>
                    <a:lnTo>
                      <a:pt x="568159" y="472874"/>
                    </a:lnTo>
                    <a:lnTo>
                      <a:pt x="567079" y="472491"/>
                    </a:lnTo>
                    <a:lnTo>
                      <a:pt x="567448" y="472991"/>
                    </a:lnTo>
                    <a:lnTo>
                      <a:pt x="568371" y="474195"/>
                    </a:lnTo>
                    <a:lnTo>
                      <a:pt x="570595" y="476650"/>
                    </a:lnTo>
                    <a:lnTo>
                      <a:pt x="571073" y="477191"/>
                    </a:lnTo>
                    <a:lnTo>
                      <a:pt x="569493" y="478354"/>
                    </a:lnTo>
                    <a:lnTo>
                      <a:pt x="569069" y="478060"/>
                    </a:lnTo>
                    <a:lnTo>
                      <a:pt x="566586" y="476302"/>
                    </a:lnTo>
                    <a:lnTo>
                      <a:pt x="566504" y="476233"/>
                    </a:lnTo>
                    <a:lnTo>
                      <a:pt x="566388" y="476172"/>
                    </a:lnTo>
                    <a:lnTo>
                      <a:pt x="564185" y="475207"/>
                    </a:lnTo>
                    <a:lnTo>
                      <a:pt x="562420" y="474400"/>
                    </a:lnTo>
                    <a:lnTo>
                      <a:pt x="559848" y="474058"/>
                    </a:lnTo>
                    <a:lnTo>
                      <a:pt x="559697" y="473278"/>
                    </a:lnTo>
                    <a:lnTo>
                      <a:pt x="558739" y="472799"/>
                    </a:lnTo>
                    <a:lnTo>
                      <a:pt x="558473" y="472471"/>
                    </a:lnTo>
                    <a:lnTo>
                      <a:pt x="558206" y="472779"/>
                    </a:lnTo>
                    <a:lnTo>
                      <a:pt x="556865" y="473791"/>
                    </a:lnTo>
                    <a:lnTo>
                      <a:pt x="555853" y="474625"/>
                    </a:lnTo>
                    <a:lnTo>
                      <a:pt x="554601" y="475296"/>
                    </a:lnTo>
                    <a:lnTo>
                      <a:pt x="554143" y="475618"/>
                    </a:lnTo>
                    <a:lnTo>
                      <a:pt x="553759" y="475665"/>
                    </a:lnTo>
                    <a:lnTo>
                      <a:pt x="553322" y="474673"/>
                    </a:lnTo>
                    <a:lnTo>
                      <a:pt x="551926" y="474044"/>
                    </a:lnTo>
                    <a:lnTo>
                      <a:pt x="551776" y="473982"/>
                    </a:lnTo>
                    <a:lnTo>
                      <a:pt x="551605" y="473764"/>
                    </a:lnTo>
                    <a:lnTo>
                      <a:pt x="551502" y="473599"/>
                    </a:lnTo>
                    <a:lnTo>
                      <a:pt x="551194" y="473203"/>
                    </a:lnTo>
                    <a:lnTo>
                      <a:pt x="550736" y="472929"/>
                    </a:lnTo>
                    <a:lnTo>
                      <a:pt x="550257" y="472601"/>
                    </a:lnTo>
                    <a:lnTo>
                      <a:pt x="550059" y="472464"/>
                    </a:lnTo>
                    <a:lnTo>
                      <a:pt x="549901" y="472464"/>
                    </a:lnTo>
                    <a:lnTo>
                      <a:pt x="549491" y="472437"/>
                    </a:lnTo>
                    <a:lnTo>
                      <a:pt x="549197" y="472389"/>
                    </a:lnTo>
                    <a:lnTo>
                      <a:pt x="548711" y="472683"/>
                    </a:lnTo>
                    <a:lnTo>
                      <a:pt x="548321" y="472840"/>
                    </a:lnTo>
                    <a:lnTo>
                      <a:pt x="547897" y="472991"/>
                    </a:lnTo>
                    <a:lnTo>
                      <a:pt x="547336" y="473340"/>
                    </a:lnTo>
                    <a:lnTo>
                      <a:pt x="546987" y="473545"/>
                    </a:lnTo>
                    <a:lnTo>
                      <a:pt x="546713" y="473859"/>
                    </a:lnTo>
                    <a:lnTo>
                      <a:pt x="546549" y="474003"/>
                    </a:lnTo>
                    <a:lnTo>
                      <a:pt x="546344" y="474126"/>
                    </a:lnTo>
                    <a:lnTo>
                      <a:pt x="545961" y="474359"/>
                    </a:lnTo>
                    <a:lnTo>
                      <a:pt x="545318" y="474906"/>
                    </a:lnTo>
                    <a:lnTo>
                      <a:pt x="544860" y="475173"/>
                    </a:lnTo>
                    <a:lnTo>
                      <a:pt x="544545" y="475405"/>
                    </a:lnTo>
                    <a:lnTo>
                      <a:pt x="543909" y="475905"/>
                    </a:lnTo>
                    <a:lnTo>
                      <a:pt x="543382" y="476493"/>
                    </a:lnTo>
                    <a:lnTo>
                      <a:pt x="542930" y="477335"/>
                    </a:lnTo>
                    <a:lnTo>
                      <a:pt x="542807" y="477608"/>
                    </a:lnTo>
                    <a:lnTo>
                      <a:pt x="542356" y="478032"/>
                    </a:lnTo>
                    <a:lnTo>
                      <a:pt x="542069" y="477998"/>
                    </a:lnTo>
                    <a:lnTo>
                      <a:pt x="541720" y="477848"/>
                    </a:lnTo>
                    <a:lnTo>
                      <a:pt x="541453" y="477724"/>
                    </a:lnTo>
                    <a:lnTo>
                      <a:pt x="540516" y="477451"/>
                    </a:lnTo>
                    <a:lnTo>
                      <a:pt x="539989" y="477362"/>
                    </a:lnTo>
                    <a:lnTo>
                      <a:pt x="539476" y="477335"/>
                    </a:lnTo>
                    <a:lnTo>
                      <a:pt x="538785" y="477348"/>
                    </a:lnTo>
                    <a:lnTo>
                      <a:pt x="538217" y="477280"/>
                    </a:lnTo>
                    <a:lnTo>
                      <a:pt x="538080" y="477198"/>
                    </a:lnTo>
                    <a:lnTo>
                      <a:pt x="537677" y="476856"/>
                    </a:lnTo>
                    <a:lnTo>
                      <a:pt x="537349" y="476657"/>
                    </a:lnTo>
                    <a:lnTo>
                      <a:pt x="536979" y="476459"/>
                    </a:lnTo>
                    <a:lnTo>
                      <a:pt x="536466" y="476302"/>
                    </a:lnTo>
                    <a:lnTo>
                      <a:pt x="535611" y="476213"/>
                    </a:lnTo>
                    <a:lnTo>
                      <a:pt x="534578" y="476219"/>
                    </a:lnTo>
                    <a:lnTo>
                      <a:pt x="534311" y="476110"/>
                    </a:lnTo>
                    <a:lnTo>
                      <a:pt x="534222" y="480201"/>
                    </a:lnTo>
                    <a:lnTo>
                      <a:pt x="533374" y="483354"/>
                    </a:lnTo>
                    <a:lnTo>
                      <a:pt x="529523" y="481412"/>
                    </a:lnTo>
                    <a:lnTo>
                      <a:pt x="528271" y="480892"/>
                    </a:lnTo>
                    <a:lnTo>
                      <a:pt x="527669" y="480420"/>
                    </a:lnTo>
                    <a:lnTo>
                      <a:pt x="526178" y="478552"/>
                    </a:lnTo>
                    <a:lnTo>
                      <a:pt x="524030" y="476548"/>
                    </a:lnTo>
                    <a:lnTo>
                      <a:pt x="522716" y="475371"/>
                    </a:lnTo>
                    <a:lnTo>
                      <a:pt x="521191" y="473627"/>
                    </a:lnTo>
                    <a:lnTo>
                      <a:pt x="520698" y="473353"/>
                    </a:lnTo>
                    <a:lnTo>
                      <a:pt x="519768" y="472265"/>
                    </a:lnTo>
                    <a:lnTo>
                      <a:pt x="518913" y="470802"/>
                    </a:lnTo>
                    <a:lnTo>
                      <a:pt x="518714" y="469858"/>
                    </a:lnTo>
                    <a:lnTo>
                      <a:pt x="517702" y="469064"/>
                    </a:lnTo>
                    <a:lnTo>
                      <a:pt x="517524" y="468934"/>
                    </a:lnTo>
                    <a:lnTo>
                      <a:pt x="517353" y="469577"/>
                    </a:lnTo>
                    <a:lnTo>
                      <a:pt x="515150" y="471157"/>
                    </a:lnTo>
                    <a:lnTo>
                      <a:pt x="515096" y="471198"/>
                    </a:lnTo>
                    <a:lnTo>
                      <a:pt x="513686" y="472553"/>
                    </a:lnTo>
                    <a:lnTo>
                      <a:pt x="511703" y="475118"/>
                    </a:lnTo>
                    <a:lnTo>
                      <a:pt x="509637" y="477512"/>
                    </a:lnTo>
                    <a:lnTo>
                      <a:pt x="508747" y="479619"/>
                    </a:lnTo>
                    <a:lnTo>
                      <a:pt x="508693" y="481507"/>
                    </a:lnTo>
                    <a:lnTo>
                      <a:pt x="510061" y="486159"/>
                    </a:lnTo>
                    <a:lnTo>
                      <a:pt x="509383" y="486269"/>
                    </a:lnTo>
                    <a:lnTo>
                      <a:pt x="510759" y="489826"/>
                    </a:lnTo>
                    <a:lnTo>
                      <a:pt x="510820" y="492446"/>
                    </a:lnTo>
                    <a:lnTo>
                      <a:pt x="510765" y="495825"/>
                    </a:lnTo>
                    <a:lnTo>
                      <a:pt x="510759" y="498972"/>
                    </a:lnTo>
                    <a:lnTo>
                      <a:pt x="511326" y="503213"/>
                    </a:lnTo>
                    <a:lnTo>
                      <a:pt x="511627" y="504615"/>
                    </a:lnTo>
                    <a:lnTo>
                      <a:pt x="512106" y="506360"/>
                    </a:lnTo>
                    <a:lnTo>
                      <a:pt x="513002" y="509445"/>
                    </a:lnTo>
                    <a:lnTo>
                      <a:pt x="513385" y="512469"/>
                    </a:lnTo>
                    <a:lnTo>
                      <a:pt x="514281" y="515137"/>
                    </a:lnTo>
                    <a:lnTo>
                      <a:pt x="516320" y="520103"/>
                    </a:lnTo>
                    <a:lnTo>
                      <a:pt x="516751" y="521868"/>
                    </a:lnTo>
                    <a:lnTo>
                      <a:pt x="516060" y="521806"/>
                    </a:lnTo>
                    <a:lnTo>
                      <a:pt x="514357" y="521642"/>
                    </a:lnTo>
                    <a:lnTo>
                      <a:pt x="512380" y="521423"/>
                    </a:lnTo>
                    <a:lnTo>
                      <a:pt x="510745" y="521266"/>
                    </a:lnTo>
                    <a:lnTo>
                      <a:pt x="509089" y="521245"/>
                    </a:lnTo>
                    <a:lnTo>
                      <a:pt x="507434" y="521211"/>
                    </a:lnTo>
                    <a:lnTo>
                      <a:pt x="505792" y="521252"/>
                    </a:lnTo>
                    <a:lnTo>
                      <a:pt x="504410" y="521328"/>
                    </a:lnTo>
                    <a:lnTo>
                      <a:pt x="503117" y="521389"/>
                    </a:lnTo>
                    <a:lnTo>
                      <a:pt x="501770" y="521437"/>
                    </a:lnTo>
                    <a:lnTo>
                      <a:pt x="500607" y="521512"/>
                    </a:lnTo>
                    <a:lnTo>
                      <a:pt x="499362" y="521608"/>
                    </a:lnTo>
                    <a:lnTo>
                      <a:pt x="497768" y="521656"/>
                    </a:lnTo>
                    <a:lnTo>
                      <a:pt x="496058" y="521628"/>
                    </a:lnTo>
                    <a:lnTo>
                      <a:pt x="494867" y="521649"/>
                    </a:lnTo>
                    <a:lnTo>
                      <a:pt x="493431" y="521642"/>
                    </a:lnTo>
                    <a:lnTo>
                      <a:pt x="492815" y="521649"/>
                    </a:lnTo>
                    <a:lnTo>
                      <a:pt x="490393" y="522080"/>
                    </a:lnTo>
                    <a:lnTo>
                      <a:pt x="488116" y="522477"/>
                    </a:lnTo>
                    <a:lnTo>
                      <a:pt x="485783" y="522976"/>
                    </a:lnTo>
                    <a:lnTo>
                      <a:pt x="483320" y="523516"/>
                    </a:lnTo>
                    <a:lnTo>
                      <a:pt x="481849" y="524194"/>
                    </a:lnTo>
                    <a:lnTo>
                      <a:pt x="479852" y="525124"/>
                    </a:lnTo>
                    <a:lnTo>
                      <a:pt x="478039" y="525651"/>
                    </a:lnTo>
                    <a:lnTo>
                      <a:pt x="476247" y="526075"/>
                    </a:lnTo>
                    <a:lnTo>
                      <a:pt x="473818" y="526294"/>
                    </a:lnTo>
                    <a:lnTo>
                      <a:pt x="469981" y="526547"/>
                    </a:lnTo>
                    <a:lnTo>
                      <a:pt x="469379" y="526670"/>
                    </a:lnTo>
                    <a:lnTo>
                      <a:pt x="467155" y="526944"/>
                    </a:lnTo>
                    <a:lnTo>
                      <a:pt x="464528" y="527238"/>
                    </a:lnTo>
                    <a:lnTo>
                      <a:pt x="462121" y="527525"/>
                    </a:lnTo>
                    <a:lnTo>
                      <a:pt x="460588" y="527689"/>
                    </a:lnTo>
                    <a:lnTo>
                      <a:pt x="457948" y="527532"/>
                    </a:lnTo>
                    <a:lnTo>
                      <a:pt x="453022" y="527149"/>
                    </a:lnTo>
                    <a:lnTo>
                      <a:pt x="452817" y="527163"/>
                    </a:lnTo>
                    <a:lnTo>
                      <a:pt x="451456" y="527429"/>
                    </a:lnTo>
                    <a:lnTo>
                      <a:pt x="449725" y="527744"/>
                    </a:lnTo>
                    <a:lnTo>
                      <a:pt x="447776" y="528100"/>
                    </a:lnTo>
                    <a:lnTo>
                      <a:pt x="447228" y="528237"/>
                    </a:lnTo>
                    <a:lnTo>
                      <a:pt x="446093" y="528579"/>
                    </a:lnTo>
                    <a:lnTo>
                      <a:pt x="444752" y="528975"/>
                    </a:lnTo>
                    <a:lnTo>
                      <a:pt x="444239" y="529119"/>
                    </a:lnTo>
                    <a:lnTo>
                      <a:pt x="443924" y="529201"/>
                    </a:lnTo>
                    <a:lnTo>
                      <a:pt x="441468" y="529714"/>
                    </a:lnTo>
                    <a:lnTo>
                      <a:pt x="437624" y="530515"/>
                    </a:lnTo>
                    <a:lnTo>
                      <a:pt x="436194" y="530809"/>
                    </a:lnTo>
                    <a:lnTo>
                      <a:pt x="434812" y="531082"/>
                    </a:lnTo>
                    <a:lnTo>
                      <a:pt x="431925" y="531636"/>
                    </a:lnTo>
                    <a:lnTo>
                      <a:pt x="430469" y="531883"/>
                    </a:lnTo>
                    <a:lnTo>
                      <a:pt x="428546" y="532293"/>
                    </a:lnTo>
                    <a:lnTo>
                      <a:pt x="426809" y="532608"/>
                    </a:lnTo>
                    <a:lnTo>
                      <a:pt x="424079" y="532991"/>
                    </a:lnTo>
                    <a:lnTo>
                      <a:pt x="423847" y="533018"/>
                    </a:lnTo>
                    <a:lnTo>
                      <a:pt x="421316" y="533408"/>
                    </a:lnTo>
                    <a:lnTo>
                      <a:pt x="420385" y="533559"/>
                    </a:lnTo>
                    <a:lnTo>
                      <a:pt x="420057" y="533607"/>
                    </a:lnTo>
                    <a:lnTo>
                      <a:pt x="418962" y="533778"/>
                    </a:lnTo>
                    <a:lnTo>
                      <a:pt x="415740" y="534427"/>
                    </a:lnTo>
                    <a:lnTo>
                      <a:pt x="414564" y="534681"/>
                    </a:lnTo>
                    <a:lnTo>
                      <a:pt x="414181" y="534763"/>
                    </a:lnTo>
                    <a:lnTo>
                      <a:pt x="413319" y="534954"/>
                    </a:lnTo>
                    <a:lnTo>
                      <a:pt x="411971" y="535235"/>
                    </a:lnTo>
                    <a:lnTo>
                      <a:pt x="411526" y="535331"/>
                    </a:lnTo>
                    <a:lnTo>
                      <a:pt x="410706" y="535495"/>
                    </a:lnTo>
                    <a:lnTo>
                      <a:pt x="408934" y="535796"/>
                    </a:lnTo>
                    <a:lnTo>
                      <a:pt x="408756" y="535823"/>
                    </a:lnTo>
                    <a:lnTo>
                      <a:pt x="406909" y="535960"/>
                    </a:lnTo>
                    <a:lnTo>
                      <a:pt x="403851" y="536343"/>
                    </a:lnTo>
                    <a:lnTo>
                      <a:pt x="401306" y="536528"/>
                    </a:lnTo>
                    <a:lnTo>
                      <a:pt x="399624" y="536651"/>
                    </a:lnTo>
                    <a:lnTo>
                      <a:pt x="396901" y="536883"/>
                    </a:lnTo>
                    <a:lnTo>
                      <a:pt x="395403" y="537123"/>
                    </a:lnTo>
                    <a:lnTo>
                      <a:pt x="393446" y="537444"/>
                    </a:lnTo>
                    <a:lnTo>
                      <a:pt x="390183" y="537944"/>
                    </a:lnTo>
                    <a:lnTo>
                      <a:pt x="386387" y="538306"/>
                    </a:lnTo>
                    <a:lnTo>
                      <a:pt x="382275" y="538730"/>
                    </a:lnTo>
                    <a:lnTo>
                      <a:pt x="380428" y="538908"/>
                    </a:lnTo>
                    <a:lnTo>
                      <a:pt x="376522" y="539278"/>
                    </a:lnTo>
                    <a:lnTo>
                      <a:pt x="375633" y="539414"/>
                    </a:lnTo>
                    <a:lnTo>
                      <a:pt x="374217" y="539517"/>
                    </a:lnTo>
                    <a:lnTo>
                      <a:pt x="370687" y="540119"/>
                    </a:lnTo>
                    <a:lnTo>
                      <a:pt x="369798" y="540269"/>
                    </a:lnTo>
                    <a:lnTo>
                      <a:pt x="363477" y="541952"/>
                    </a:lnTo>
                    <a:lnTo>
                      <a:pt x="357731" y="543273"/>
                    </a:lnTo>
                    <a:lnTo>
                      <a:pt x="355973" y="543669"/>
                    </a:lnTo>
                    <a:lnTo>
                      <a:pt x="351697" y="544593"/>
                    </a:lnTo>
                    <a:lnTo>
                      <a:pt x="346416" y="545728"/>
                    </a:lnTo>
                    <a:lnTo>
                      <a:pt x="340218" y="547144"/>
                    </a:lnTo>
                    <a:lnTo>
                      <a:pt x="339356" y="547336"/>
                    </a:lnTo>
                    <a:lnTo>
                      <a:pt x="338070" y="547637"/>
                    </a:lnTo>
                    <a:lnTo>
                      <a:pt x="336305" y="547904"/>
                    </a:lnTo>
                    <a:lnTo>
                      <a:pt x="333727" y="548219"/>
                    </a:lnTo>
                    <a:lnTo>
                      <a:pt x="330443" y="548513"/>
                    </a:lnTo>
                    <a:lnTo>
                      <a:pt x="327392" y="548745"/>
                    </a:lnTo>
                    <a:lnTo>
                      <a:pt x="325579" y="548930"/>
                    </a:lnTo>
                    <a:lnTo>
                      <a:pt x="322426" y="549245"/>
                    </a:lnTo>
                    <a:lnTo>
                      <a:pt x="320134" y="549429"/>
                    </a:lnTo>
                    <a:lnTo>
                      <a:pt x="319573" y="549409"/>
                    </a:lnTo>
                    <a:lnTo>
                      <a:pt x="318998" y="549313"/>
                    </a:lnTo>
                    <a:lnTo>
                      <a:pt x="317863" y="549094"/>
                    </a:lnTo>
                    <a:lnTo>
                      <a:pt x="318266" y="551865"/>
                    </a:lnTo>
                    <a:lnTo>
                      <a:pt x="315892" y="553452"/>
                    </a:lnTo>
                    <a:lnTo>
                      <a:pt x="314757" y="554204"/>
                    </a:lnTo>
                    <a:lnTo>
                      <a:pt x="313361" y="555141"/>
                    </a:lnTo>
                    <a:lnTo>
                      <a:pt x="310823" y="556824"/>
                    </a:lnTo>
                    <a:lnTo>
                      <a:pt x="310707" y="556509"/>
                    </a:lnTo>
                    <a:lnTo>
                      <a:pt x="309763" y="554033"/>
                    </a:lnTo>
                    <a:lnTo>
                      <a:pt x="309667" y="553739"/>
                    </a:lnTo>
                    <a:lnTo>
                      <a:pt x="308888" y="551187"/>
                    </a:lnTo>
                    <a:lnTo>
                      <a:pt x="308840" y="551037"/>
                    </a:lnTo>
                    <a:lnTo>
                      <a:pt x="308115" y="548321"/>
                    </a:lnTo>
                    <a:lnTo>
                      <a:pt x="307444" y="545407"/>
                    </a:lnTo>
                    <a:lnTo>
                      <a:pt x="304509" y="545496"/>
                    </a:lnTo>
                    <a:lnTo>
                      <a:pt x="303976" y="543026"/>
                    </a:lnTo>
                    <a:lnTo>
                      <a:pt x="301130" y="543341"/>
                    </a:lnTo>
                    <a:lnTo>
                      <a:pt x="298298" y="543738"/>
                    </a:lnTo>
                    <a:lnTo>
                      <a:pt x="298127" y="542999"/>
                    </a:lnTo>
                    <a:lnTo>
                      <a:pt x="295569" y="543574"/>
                    </a:lnTo>
                    <a:lnTo>
                      <a:pt x="292955" y="544148"/>
                    </a:lnTo>
                    <a:lnTo>
                      <a:pt x="293482" y="546057"/>
                    </a:lnTo>
                    <a:lnTo>
                      <a:pt x="289556" y="547363"/>
                    </a:lnTo>
                    <a:lnTo>
                      <a:pt x="285212" y="548561"/>
                    </a:lnTo>
                    <a:lnTo>
                      <a:pt x="282968" y="549812"/>
                    </a:lnTo>
                    <a:lnTo>
                      <a:pt x="280827" y="551030"/>
                    </a:lnTo>
                    <a:lnTo>
                      <a:pt x="280793" y="551051"/>
                    </a:lnTo>
                    <a:lnTo>
                      <a:pt x="279554" y="552166"/>
                    </a:lnTo>
                    <a:lnTo>
                      <a:pt x="277755" y="552371"/>
                    </a:lnTo>
                    <a:lnTo>
                      <a:pt x="275984" y="552562"/>
                    </a:lnTo>
                    <a:lnTo>
                      <a:pt x="273316" y="552371"/>
                    </a:lnTo>
                    <a:lnTo>
                      <a:pt x="271633" y="552261"/>
                    </a:lnTo>
                    <a:lnTo>
                      <a:pt x="271886" y="553233"/>
                    </a:lnTo>
                    <a:lnTo>
                      <a:pt x="269724" y="553725"/>
                    </a:lnTo>
                    <a:lnTo>
                      <a:pt x="267734" y="554197"/>
                    </a:lnTo>
                    <a:lnTo>
                      <a:pt x="265647" y="554690"/>
                    </a:lnTo>
                    <a:lnTo>
                      <a:pt x="260729" y="555990"/>
                    </a:lnTo>
                    <a:lnTo>
                      <a:pt x="260605" y="556024"/>
                    </a:lnTo>
                    <a:lnTo>
                      <a:pt x="260605" y="556249"/>
                    </a:lnTo>
                    <a:lnTo>
                      <a:pt x="260660" y="558931"/>
                    </a:lnTo>
                    <a:lnTo>
                      <a:pt x="260790" y="560552"/>
                    </a:lnTo>
                    <a:lnTo>
                      <a:pt x="260982" y="562119"/>
                    </a:lnTo>
                    <a:lnTo>
                      <a:pt x="261427" y="564718"/>
                    </a:lnTo>
                    <a:lnTo>
                      <a:pt x="261214" y="564773"/>
                    </a:lnTo>
                    <a:lnTo>
                      <a:pt x="259196" y="565443"/>
                    </a:lnTo>
                    <a:lnTo>
                      <a:pt x="259463" y="566025"/>
                    </a:lnTo>
                    <a:lnTo>
                      <a:pt x="258109" y="566463"/>
                    </a:lnTo>
                    <a:lnTo>
                      <a:pt x="258854" y="568241"/>
                    </a:lnTo>
                    <a:lnTo>
                      <a:pt x="258239" y="568467"/>
                    </a:lnTo>
                    <a:lnTo>
                      <a:pt x="259655" y="571539"/>
                    </a:lnTo>
                    <a:lnTo>
                      <a:pt x="255714" y="572989"/>
                    </a:lnTo>
                    <a:lnTo>
                      <a:pt x="256597" y="574774"/>
                    </a:lnTo>
                    <a:lnTo>
                      <a:pt x="250235" y="577476"/>
                    </a:lnTo>
                    <a:lnTo>
                      <a:pt x="247998" y="578427"/>
                    </a:lnTo>
                    <a:lnTo>
                      <a:pt x="245364" y="579570"/>
                    </a:lnTo>
                    <a:lnTo>
                      <a:pt x="246055" y="580151"/>
                    </a:lnTo>
                    <a:lnTo>
                      <a:pt x="244215" y="582080"/>
                    </a:lnTo>
                    <a:lnTo>
                      <a:pt x="242156" y="584215"/>
                    </a:lnTo>
                    <a:lnTo>
                      <a:pt x="243517" y="585624"/>
                    </a:lnTo>
                    <a:lnTo>
                      <a:pt x="244749" y="587272"/>
                    </a:lnTo>
                    <a:lnTo>
                      <a:pt x="245809" y="588586"/>
                    </a:lnTo>
                    <a:lnTo>
                      <a:pt x="245693" y="588750"/>
                    </a:lnTo>
                    <a:lnTo>
                      <a:pt x="248299" y="591185"/>
                    </a:lnTo>
                    <a:lnTo>
                      <a:pt x="248778" y="592198"/>
                    </a:lnTo>
                    <a:lnTo>
                      <a:pt x="249455" y="593634"/>
                    </a:lnTo>
                    <a:lnTo>
                      <a:pt x="250495" y="594879"/>
                    </a:lnTo>
                    <a:lnTo>
                      <a:pt x="251637" y="595563"/>
                    </a:lnTo>
                    <a:lnTo>
                      <a:pt x="251542" y="595885"/>
                    </a:lnTo>
                    <a:lnTo>
                      <a:pt x="251863" y="596938"/>
                    </a:lnTo>
                    <a:lnTo>
                      <a:pt x="251282" y="597075"/>
                    </a:lnTo>
                    <a:lnTo>
                      <a:pt x="251302" y="597951"/>
                    </a:lnTo>
                    <a:lnTo>
                      <a:pt x="248880" y="597185"/>
                    </a:lnTo>
                    <a:lnTo>
                      <a:pt x="247752" y="596808"/>
                    </a:lnTo>
                    <a:lnTo>
                      <a:pt x="246090" y="596316"/>
                    </a:lnTo>
                    <a:lnTo>
                      <a:pt x="243811" y="595604"/>
                    </a:lnTo>
                    <a:lnTo>
                      <a:pt x="239919" y="594366"/>
                    </a:lnTo>
                    <a:lnTo>
                      <a:pt x="239775" y="594325"/>
                    </a:lnTo>
                    <a:lnTo>
                      <a:pt x="239714" y="594318"/>
                    </a:lnTo>
                    <a:lnTo>
                      <a:pt x="239269" y="592013"/>
                    </a:lnTo>
                    <a:lnTo>
                      <a:pt x="237750" y="592991"/>
                    </a:lnTo>
                    <a:lnTo>
                      <a:pt x="231416" y="593060"/>
                    </a:lnTo>
                    <a:lnTo>
                      <a:pt x="228714" y="593087"/>
                    </a:lnTo>
                    <a:lnTo>
                      <a:pt x="229104" y="598744"/>
                    </a:lnTo>
                    <a:lnTo>
                      <a:pt x="225684" y="598861"/>
                    </a:lnTo>
                    <a:lnTo>
                      <a:pt x="225670" y="598669"/>
                    </a:lnTo>
                    <a:lnTo>
                      <a:pt x="225259" y="598669"/>
                    </a:lnTo>
                    <a:lnTo>
                      <a:pt x="225300" y="597821"/>
                    </a:lnTo>
                    <a:lnTo>
                      <a:pt x="224746" y="597875"/>
                    </a:lnTo>
                    <a:lnTo>
                      <a:pt x="223754" y="587553"/>
                    </a:lnTo>
                    <a:lnTo>
                      <a:pt x="223720" y="587443"/>
                    </a:lnTo>
                    <a:lnTo>
                      <a:pt x="222297" y="587703"/>
                    </a:lnTo>
                    <a:lnTo>
                      <a:pt x="221442" y="587991"/>
                    </a:lnTo>
                    <a:lnTo>
                      <a:pt x="220669" y="588264"/>
                    </a:lnTo>
                    <a:lnTo>
                      <a:pt x="218159" y="589113"/>
                    </a:lnTo>
                    <a:lnTo>
                      <a:pt x="216161" y="589694"/>
                    </a:lnTo>
                    <a:lnTo>
                      <a:pt x="215710" y="589831"/>
                    </a:lnTo>
                    <a:lnTo>
                      <a:pt x="214273" y="590357"/>
                    </a:lnTo>
                    <a:lnTo>
                      <a:pt x="212857" y="590980"/>
                    </a:lnTo>
                    <a:lnTo>
                      <a:pt x="210470" y="592013"/>
                    </a:lnTo>
                    <a:lnTo>
                      <a:pt x="205093" y="594414"/>
                    </a:lnTo>
                    <a:lnTo>
                      <a:pt x="203068" y="595351"/>
                    </a:lnTo>
                    <a:lnTo>
                      <a:pt x="200557" y="596350"/>
                    </a:lnTo>
                    <a:lnTo>
                      <a:pt x="198307" y="596856"/>
                    </a:lnTo>
                    <a:lnTo>
                      <a:pt x="197294" y="597055"/>
                    </a:lnTo>
                    <a:lnTo>
                      <a:pt x="197103" y="596213"/>
                    </a:lnTo>
                    <a:lnTo>
                      <a:pt x="196624" y="594175"/>
                    </a:lnTo>
                    <a:lnTo>
                      <a:pt x="196419" y="593238"/>
                    </a:lnTo>
                    <a:lnTo>
                      <a:pt x="196398" y="593128"/>
                    </a:lnTo>
                    <a:lnTo>
                      <a:pt x="196186" y="592334"/>
                    </a:lnTo>
                    <a:lnTo>
                      <a:pt x="196186" y="592252"/>
                    </a:lnTo>
                    <a:lnTo>
                      <a:pt x="188825" y="592341"/>
                    </a:lnTo>
                    <a:lnTo>
                      <a:pt x="182149" y="590795"/>
                    </a:lnTo>
                    <a:lnTo>
                      <a:pt x="181663" y="590618"/>
                    </a:lnTo>
                    <a:lnTo>
                      <a:pt x="174651" y="588004"/>
                    </a:lnTo>
                    <a:lnTo>
                      <a:pt x="174597" y="58801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de-DE" dirty="0"/>
              </a:p>
            </p:txBody>
          </p:sp>
        </p:grpSp>
        <p:sp>
          <p:nvSpPr>
            <p:cNvPr id="239" name="Textfeld 238">
              <a:extLst>
                <a:ext uri="{FF2B5EF4-FFF2-40B4-BE49-F238E27FC236}">
                  <a16:creationId xmlns:a16="http://schemas.microsoft.com/office/drawing/2014/main" id="{D65F818C-9A4B-4411-B5F7-A5473A34D6E5}"/>
                </a:ext>
              </a:extLst>
            </p:cNvPr>
            <p:cNvSpPr txBox="1"/>
            <p:nvPr/>
          </p:nvSpPr>
          <p:spPr>
            <a:xfrm>
              <a:off x="2627494" y="1490425"/>
              <a:ext cx="87690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de-DE" sz="800" b="1" dirty="0"/>
                <a:t>A   </a:t>
              </a:r>
              <a:r>
                <a:rPr lang="de-DE" sz="800" dirty="0"/>
                <a:t>Erfurt</a:t>
              </a:r>
            </a:p>
            <a:p>
              <a:pPr algn="l"/>
              <a:r>
                <a:rPr lang="de-DE" sz="800" b="1" dirty="0"/>
                <a:t>B   </a:t>
              </a:r>
              <a:r>
                <a:rPr lang="de-DE" sz="800" dirty="0"/>
                <a:t>Weimar</a:t>
              </a:r>
            </a:p>
            <a:p>
              <a:pPr algn="l"/>
              <a:r>
                <a:rPr lang="de-DE" sz="800" b="1" dirty="0"/>
                <a:t>C   </a:t>
              </a:r>
              <a:r>
                <a:rPr lang="de-DE" sz="800" dirty="0"/>
                <a:t>Jena</a:t>
              </a:r>
            </a:p>
            <a:p>
              <a:pPr algn="l"/>
              <a:r>
                <a:rPr lang="de-DE" sz="800" b="1" dirty="0"/>
                <a:t>D  </a:t>
              </a:r>
              <a:r>
                <a:rPr lang="de-DE" sz="800" dirty="0"/>
                <a:t> Gera</a:t>
              </a:r>
            </a:p>
            <a:p>
              <a:pPr algn="l"/>
              <a:r>
                <a:rPr lang="de-DE" sz="800" b="1" dirty="0"/>
                <a:t>E  </a:t>
              </a:r>
              <a:r>
                <a:rPr lang="de-DE" sz="800" dirty="0"/>
                <a:t> Suhl</a:t>
              </a:r>
            </a:p>
          </p:txBody>
        </p:sp>
        <p:grpSp>
          <p:nvGrpSpPr>
            <p:cNvPr id="240" name="Gruppieren 239">
              <a:extLst>
                <a:ext uri="{FF2B5EF4-FFF2-40B4-BE49-F238E27FC236}">
                  <a16:creationId xmlns:a16="http://schemas.microsoft.com/office/drawing/2014/main" id="{2D68E14D-3C0C-42CE-9526-9EED80677C12}"/>
                </a:ext>
              </a:extLst>
            </p:cNvPr>
            <p:cNvGrpSpPr/>
            <p:nvPr/>
          </p:nvGrpSpPr>
          <p:grpSpPr>
            <a:xfrm>
              <a:off x="348318" y="1592197"/>
              <a:ext cx="3590971" cy="2415251"/>
              <a:chOff x="533445" y="1953120"/>
              <a:chExt cx="4804774" cy="3231641"/>
            </a:xfrm>
          </p:grpSpPr>
          <p:sp>
            <p:nvSpPr>
              <p:cNvPr id="241" name="Freihandform 324">
                <a:extLst>
                  <a:ext uri="{FF2B5EF4-FFF2-40B4-BE49-F238E27FC236}">
                    <a16:creationId xmlns:a16="http://schemas.microsoft.com/office/drawing/2014/main" id="{D6FA6B57-58F3-4AAC-9994-5382D7F342D0}"/>
                  </a:ext>
                </a:extLst>
              </p:cNvPr>
              <p:cNvSpPr/>
              <p:nvPr/>
            </p:nvSpPr>
            <p:spPr>
              <a:xfrm>
                <a:off x="1516423" y="19531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Nord-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242" name="LK GTH">
                <a:extLst>
                  <a:ext uri="{FF2B5EF4-FFF2-40B4-BE49-F238E27FC236}">
                    <a16:creationId xmlns:a16="http://schemas.microsoft.com/office/drawing/2014/main" id="{F1457CB6-898D-47E3-ADD1-70B33F59D209}"/>
                  </a:ext>
                </a:extLst>
              </p:cNvPr>
              <p:cNvSpPr/>
              <p:nvPr/>
            </p:nvSpPr>
            <p:spPr>
              <a:xfrm>
                <a:off x="1482797" y="363318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Gotha</a:t>
                </a:r>
              </a:p>
            </p:txBody>
          </p:sp>
          <p:sp>
            <p:nvSpPr>
              <p:cNvPr id="243" name="Freihandform 324">
                <a:extLst>
                  <a:ext uri="{FF2B5EF4-FFF2-40B4-BE49-F238E27FC236}">
                    <a16:creationId xmlns:a16="http://schemas.microsoft.com/office/drawing/2014/main" id="{7A1A2F89-C881-4E8E-9BDE-F25076CC5857}"/>
                  </a:ext>
                </a:extLst>
              </p:cNvPr>
              <p:cNvSpPr/>
              <p:nvPr/>
            </p:nvSpPr>
            <p:spPr>
              <a:xfrm>
                <a:off x="533445" y="237983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Eichsfeld</a:t>
                </a:r>
              </a:p>
            </p:txBody>
          </p:sp>
          <p:sp>
            <p:nvSpPr>
              <p:cNvPr id="244" name="Freihandform 324">
                <a:extLst>
                  <a:ext uri="{FF2B5EF4-FFF2-40B4-BE49-F238E27FC236}">
                    <a16:creationId xmlns:a16="http://schemas.microsoft.com/office/drawing/2014/main" id="{0BF10FCE-B1EC-4E77-8519-A8B7EF045FFA}"/>
                  </a:ext>
                </a:extLst>
              </p:cNvPr>
              <p:cNvSpPr/>
              <p:nvPr/>
            </p:nvSpPr>
            <p:spPr>
              <a:xfrm>
                <a:off x="1740999" y="249055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Kyffhäuser-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45" name="Freihandform 324">
                <a:extLst>
                  <a:ext uri="{FF2B5EF4-FFF2-40B4-BE49-F238E27FC236}">
                    <a16:creationId xmlns:a16="http://schemas.microsoft.com/office/drawing/2014/main" id="{93C95789-F2B2-49D8-B1A2-2639C773AA2C}"/>
                  </a:ext>
                </a:extLst>
              </p:cNvPr>
              <p:cNvSpPr/>
              <p:nvPr/>
            </p:nvSpPr>
            <p:spPr>
              <a:xfrm>
                <a:off x="2377998" y="2895919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Sömmerda</a:t>
                </a:r>
              </a:p>
            </p:txBody>
          </p:sp>
          <p:sp>
            <p:nvSpPr>
              <p:cNvPr id="246" name="Freihandform 324">
                <a:extLst>
                  <a:ext uri="{FF2B5EF4-FFF2-40B4-BE49-F238E27FC236}">
                    <a16:creationId xmlns:a16="http://schemas.microsoft.com/office/drawing/2014/main" id="{BDEC8FA5-3FE2-4490-8739-2AC150AAE861}"/>
                  </a:ext>
                </a:extLst>
              </p:cNvPr>
              <p:cNvSpPr/>
              <p:nvPr/>
            </p:nvSpPr>
            <p:spPr>
              <a:xfrm>
                <a:off x="1152576" y="286472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Unstrut-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Hainich-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47" name="Freihandform 324">
                <a:extLst>
                  <a:ext uri="{FF2B5EF4-FFF2-40B4-BE49-F238E27FC236}">
                    <a16:creationId xmlns:a16="http://schemas.microsoft.com/office/drawing/2014/main" id="{2913E333-0405-41C0-AEED-0F19BD29632E}"/>
                  </a:ext>
                </a:extLst>
              </p:cNvPr>
              <p:cNvSpPr/>
              <p:nvPr/>
            </p:nvSpPr>
            <p:spPr>
              <a:xfrm>
                <a:off x="2077222" y="405369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Ilm-Kreis</a:t>
                </a:r>
              </a:p>
            </p:txBody>
          </p:sp>
          <p:sp>
            <p:nvSpPr>
              <p:cNvPr id="275" name="Freihandform 324">
                <a:extLst>
                  <a:ext uri="{FF2B5EF4-FFF2-40B4-BE49-F238E27FC236}">
                    <a16:creationId xmlns:a16="http://schemas.microsoft.com/office/drawing/2014/main" id="{3D38AE88-53E2-409C-B58E-2A36503BD038}"/>
                  </a:ext>
                </a:extLst>
              </p:cNvPr>
              <p:cNvSpPr/>
              <p:nvPr/>
            </p:nvSpPr>
            <p:spPr>
              <a:xfrm>
                <a:off x="3504482" y="452895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Orla-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76" name="Freihandform 324">
                <a:extLst>
                  <a:ext uri="{FF2B5EF4-FFF2-40B4-BE49-F238E27FC236}">
                    <a16:creationId xmlns:a16="http://schemas.microsoft.com/office/drawing/2014/main" id="{FBFB875F-5DCB-432E-B9F7-1B787AD5C985}"/>
                  </a:ext>
                </a:extLst>
              </p:cNvPr>
              <p:cNvSpPr/>
              <p:nvPr/>
            </p:nvSpPr>
            <p:spPr>
              <a:xfrm>
                <a:off x="4139508" y="419910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Greiz</a:t>
                </a:r>
              </a:p>
            </p:txBody>
          </p:sp>
          <p:sp>
            <p:nvSpPr>
              <p:cNvPr id="277" name="Freihandform 324">
                <a:extLst>
                  <a:ext uri="{FF2B5EF4-FFF2-40B4-BE49-F238E27FC236}">
                    <a16:creationId xmlns:a16="http://schemas.microsoft.com/office/drawing/2014/main" id="{8957F08E-4717-4B4A-B7A5-E01601B341F2}"/>
                  </a:ext>
                </a:extLst>
              </p:cNvPr>
              <p:cNvSpPr/>
              <p:nvPr/>
            </p:nvSpPr>
            <p:spPr>
              <a:xfrm>
                <a:off x="4724486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Alten-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burger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78" name="Freihandform 324">
                <a:extLst>
                  <a:ext uri="{FF2B5EF4-FFF2-40B4-BE49-F238E27FC236}">
                    <a16:creationId xmlns:a16="http://schemas.microsoft.com/office/drawing/2014/main" id="{5517BF0B-6779-4FBA-9B19-8AD2E3643F0C}"/>
                  </a:ext>
                </a:extLst>
              </p:cNvPr>
              <p:cNvSpPr/>
              <p:nvPr/>
            </p:nvSpPr>
            <p:spPr>
              <a:xfrm>
                <a:off x="4134887" y="367214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D</a:t>
                </a:r>
              </a:p>
            </p:txBody>
          </p:sp>
          <p:sp>
            <p:nvSpPr>
              <p:cNvPr id="279" name="Freihandform 324">
                <a:extLst>
                  <a:ext uri="{FF2B5EF4-FFF2-40B4-BE49-F238E27FC236}">
                    <a16:creationId xmlns:a16="http://schemas.microsoft.com/office/drawing/2014/main" id="{919A2019-0FBD-40AF-B21D-4E3A54DF6936}"/>
                  </a:ext>
                </a:extLst>
              </p:cNvPr>
              <p:cNvSpPr/>
              <p:nvPr/>
            </p:nvSpPr>
            <p:spPr>
              <a:xfrm>
                <a:off x="3190313" y="35649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C</a:t>
                </a:r>
              </a:p>
            </p:txBody>
          </p:sp>
          <p:sp>
            <p:nvSpPr>
              <p:cNvPr id="280" name="Freihandform 324">
                <a:extLst>
                  <a:ext uri="{FF2B5EF4-FFF2-40B4-BE49-F238E27FC236}">
                    <a16:creationId xmlns:a16="http://schemas.microsoft.com/office/drawing/2014/main" id="{69DDC4AA-0B4B-419A-A426-9D9B3699BEA0}"/>
                  </a:ext>
                </a:extLst>
              </p:cNvPr>
              <p:cNvSpPr/>
              <p:nvPr/>
            </p:nvSpPr>
            <p:spPr>
              <a:xfrm>
                <a:off x="1012600" y="4293203"/>
                <a:ext cx="613733" cy="4215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Schmalkalden-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Meiningen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81" name="Freihandform 324">
                <a:extLst>
                  <a:ext uri="{FF2B5EF4-FFF2-40B4-BE49-F238E27FC236}">
                    <a16:creationId xmlns:a16="http://schemas.microsoft.com/office/drawing/2014/main" id="{DB339605-E72E-4ED0-9E66-BAE42487F7F5}"/>
                  </a:ext>
                </a:extLst>
              </p:cNvPr>
              <p:cNvSpPr/>
              <p:nvPr/>
            </p:nvSpPr>
            <p:spPr>
              <a:xfrm>
                <a:off x="670084" y="365793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Wartburg-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82" name="Freihandform 324">
                <a:extLst>
                  <a:ext uri="{FF2B5EF4-FFF2-40B4-BE49-F238E27FC236}">
                    <a16:creationId xmlns:a16="http://schemas.microsoft.com/office/drawing/2014/main" id="{FF7E3EFB-14D9-408F-B5CD-256D82069757}"/>
                  </a:ext>
                </a:extLst>
              </p:cNvPr>
              <p:cNvSpPr/>
              <p:nvPr/>
            </p:nvSpPr>
            <p:spPr>
              <a:xfrm>
                <a:off x="2654133" y="4323763"/>
                <a:ext cx="613733" cy="3837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Saalfeld-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Rudolstadt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83" name="Freihandform 324">
                <a:extLst>
                  <a:ext uri="{FF2B5EF4-FFF2-40B4-BE49-F238E27FC236}">
                    <a16:creationId xmlns:a16="http://schemas.microsoft.com/office/drawing/2014/main" id="{F75F36B6-48EE-41A5-B188-C0472AA12063}"/>
                  </a:ext>
                </a:extLst>
              </p:cNvPr>
              <p:cNvSpPr/>
              <p:nvPr/>
            </p:nvSpPr>
            <p:spPr>
              <a:xfrm>
                <a:off x="2681923" y="345053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</a:t>
                </a:r>
              </a:p>
            </p:txBody>
          </p:sp>
          <p:sp>
            <p:nvSpPr>
              <p:cNvPr id="284" name="Freihandform 324">
                <a:extLst>
                  <a:ext uri="{FF2B5EF4-FFF2-40B4-BE49-F238E27FC236}">
                    <a16:creationId xmlns:a16="http://schemas.microsoft.com/office/drawing/2014/main" id="{34E1C9AA-D8C5-419E-AD8E-E55493627A86}"/>
                  </a:ext>
                </a:extLst>
              </p:cNvPr>
              <p:cNvSpPr/>
              <p:nvPr/>
            </p:nvSpPr>
            <p:spPr>
              <a:xfrm>
                <a:off x="2039203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</a:t>
                </a:r>
              </a:p>
            </p:txBody>
          </p:sp>
          <p:sp>
            <p:nvSpPr>
              <p:cNvPr id="285" name="Freihandform 324">
                <a:extLst>
                  <a:ext uri="{FF2B5EF4-FFF2-40B4-BE49-F238E27FC236}">
                    <a16:creationId xmlns:a16="http://schemas.microsoft.com/office/drawing/2014/main" id="{202DD325-2D35-4193-8777-DA3A239BBD67}"/>
                  </a:ext>
                </a:extLst>
              </p:cNvPr>
              <p:cNvSpPr/>
              <p:nvPr/>
            </p:nvSpPr>
            <p:spPr>
              <a:xfrm>
                <a:off x="2845643" y="321668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Weimarer</a:t>
                </a:r>
              </a:p>
            </p:txBody>
          </p:sp>
          <p:sp>
            <p:nvSpPr>
              <p:cNvPr id="286" name="Freihandform 324">
                <a:extLst>
                  <a:ext uri="{FF2B5EF4-FFF2-40B4-BE49-F238E27FC236}">
                    <a16:creationId xmlns:a16="http://schemas.microsoft.com/office/drawing/2014/main" id="{89AFC148-9B3F-4D10-AD4E-E0809D2E6C10}"/>
                  </a:ext>
                </a:extLst>
              </p:cNvPr>
              <p:cNvSpPr/>
              <p:nvPr/>
            </p:nvSpPr>
            <p:spPr>
              <a:xfrm>
                <a:off x="1877131" y="4490521"/>
                <a:ext cx="191288" cy="1577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square" lIns="0" tIns="0" rIns="0" bIns="0" anchor="ctr" anchorCtr="1" compatLnSpc="0">
                <a:sp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</a:t>
                </a:r>
              </a:p>
            </p:txBody>
          </p:sp>
          <p:sp>
            <p:nvSpPr>
              <p:cNvPr id="287" name="Freihandform 324">
                <a:extLst>
                  <a:ext uri="{FF2B5EF4-FFF2-40B4-BE49-F238E27FC236}">
                    <a16:creationId xmlns:a16="http://schemas.microsoft.com/office/drawing/2014/main" id="{12E6FA63-F775-4081-8CBE-20C806D48F0F}"/>
                  </a:ext>
                </a:extLst>
              </p:cNvPr>
              <p:cNvSpPr/>
              <p:nvPr/>
            </p:nvSpPr>
            <p:spPr>
              <a:xfrm>
                <a:off x="1634500" y="49490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Hildburg-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288" name="Freihandform 324">
                <a:extLst>
                  <a:ext uri="{FF2B5EF4-FFF2-40B4-BE49-F238E27FC236}">
                    <a16:creationId xmlns:a16="http://schemas.microsoft.com/office/drawing/2014/main" id="{FBC57BBB-E565-402F-AE36-BB08210191D5}"/>
                  </a:ext>
                </a:extLst>
              </p:cNvPr>
              <p:cNvSpPr/>
              <p:nvPr/>
            </p:nvSpPr>
            <p:spPr>
              <a:xfrm>
                <a:off x="2358637" y="50217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Sonne-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berg</a:t>
                </a:r>
              </a:p>
            </p:txBody>
          </p:sp>
          <p:sp>
            <p:nvSpPr>
              <p:cNvPr id="289" name="Freihandform 324">
                <a:extLst>
                  <a:ext uri="{FF2B5EF4-FFF2-40B4-BE49-F238E27FC236}">
                    <a16:creationId xmlns:a16="http://schemas.microsoft.com/office/drawing/2014/main" id="{9914959E-2018-4726-95B6-8E45A4AA92E6}"/>
                  </a:ext>
                </a:extLst>
              </p:cNvPr>
              <p:cNvSpPr/>
              <p:nvPr/>
            </p:nvSpPr>
            <p:spPr>
              <a:xfrm>
                <a:off x="3582023" y="3424148"/>
                <a:ext cx="613733" cy="10649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rtl="0" hangingPunct="1"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90" name="Freihandform 324">
                <a:extLst>
                  <a:ext uri="{FF2B5EF4-FFF2-40B4-BE49-F238E27FC236}">
                    <a16:creationId xmlns:a16="http://schemas.microsoft.com/office/drawing/2014/main" id="{46070756-3AEE-4AEE-B86C-8CCA17575D04}"/>
                  </a:ext>
                </a:extLst>
              </p:cNvPr>
              <p:cNvSpPr/>
              <p:nvPr/>
            </p:nvSpPr>
            <p:spPr>
              <a:xfrm>
                <a:off x="2624990" y="375574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91" name="Freihandform 324">
                <a:extLst>
                  <a:ext uri="{FF2B5EF4-FFF2-40B4-BE49-F238E27FC236}">
                    <a16:creationId xmlns:a16="http://schemas.microsoft.com/office/drawing/2014/main" id="{92E0FD36-E50D-4873-BD87-2B685A33F2FE}"/>
                  </a:ext>
                </a:extLst>
              </p:cNvPr>
              <p:cNvSpPr/>
              <p:nvPr/>
            </p:nvSpPr>
            <p:spPr>
              <a:xfrm>
                <a:off x="3180304" y="3914344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92" name="Freihandform 324">
                <a:extLst>
                  <a:ext uri="{FF2B5EF4-FFF2-40B4-BE49-F238E27FC236}">
                    <a16:creationId xmlns:a16="http://schemas.microsoft.com/office/drawing/2014/main" id="{C9D49B99-DB75-4CAF-88FA-4E71FC6A1702}"/>
                  </a:ext>
                </a:extLst>
              </p:cNvPr>
              <p:cNvSpPr/>
              <p:nvPr/>
            </p:nvSpPr>
            <p:spPr>
              <a:xfrm>
                <a:off x="3560948" y="3396926"/>
                <a:ext cx="613733" cy="57850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Holz-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land-</a:t>
                </a:r>
              </a:p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01110169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BEB4EF45-0A8F-403E-AA57-A623BD30A871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886029" y="1333131"/>
            <a:ext cx="6760307" cy="384143"/>
          </a:xfrm>
          <a:prstGeom prst="rect">
            <a:avLst/>
          </a:prstGeom>
        </p:spPr>
        <p:txBody>
          <a:bodyPr/>
          <a:lstStyle/>
          <a:p>
            <a:r>
              <a:rPr lang="de-DE" sz="2000" dirty="0"/>
              <a:t>Schmalkalden-Meiningen  /  Suhl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286AD948-2992-467B-A2F5-FC874658E8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7293DE5-4FA4-45D0-8624-B605E6E6C49E}" type="slidenum">
              <a:rPr kumimoji="0" lang="de-DE" altLang="de-DE" sz="1100" b="0" i="0" u="none" strike="noStrike" kern="1200" cap="none" spc="0" normalizeH="0" baseline="0" noProof="0" smtClean="0">
                <a:ln>
                  <a:noFill/>
                </a:ln>
                <a:solidFill>
                  <a:srgbClr val="0089C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de-DE" altLang="de-DE" sz="1100" b="0" i="0" u="none" strike="noStrike" kern="1200" cap="none" spc="0" normalizeH="0" baseline="0" noProof="0" dirty="0">
              <a:ln>
                <a:noFill/>
              </a:ln>
              <a:solidFill>
                <a:srgbClr val="0089C1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3" name="Textfeld 7">
            <a:extLst>
              <a:ext uri="{FF2B5EF4-FFF2-40B4-BE49-F238E27FC236}">
                <a16:creationId xmlns:a16="http://schemas.microsoft.com/office/drawing/2014/main" id="{CEE286D4-F077-4092-8BC0-50C76E29A9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80232" y="5468174"/>
            <a:ext cx="1562038" cy="13234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 1 </a:t>
            </a:r>
            <a:r>
              <a:rPr kumimoji="0" lang="de-DE" altLang="de-DE" sz="8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zu</a:t>
            </a: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Wasungen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 2 Friedelshausen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 3 </a:t>
            </a:r>
            <a:r>
              <a:rPr kumimoji="0" lang="de-DE" altLang="de-DE" sz="8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zu</a:t>
            </a: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</a:t>
            </a:r>
            <a:r>
              <a:rPr kumimoji="0" lang="de-DE" altLang="de-DE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Schwallungen</a:t>
            </a:r>
            <a:endParaRPr kumimoji="0" lang="de-DE" altLang="de-DE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 4 Mehmels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 5 Rippershausen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 6 Utendorf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 7 Leutersdorf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 8 Ellingshausen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 9 Schwarza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10 Obermaßfeld-Grimmenthal</a:t>
            </a:r>
          </a:p>
        </p:txBody>
      </p:sp>
      <p:sp>
        <p:nvSpPr>
          <p:cNvPr id="384" name="Rechteck 17">
            <a:extLst>
              <a:ext uri="{FF2B5EF4-FFF2-40B4-BE49-F238E27FC236}">
                <a16:creationId xmlns:a16="http://schemas.microsoft.com/office/drawing/2014/main" id="{C0370FAB-2B18-47C2-A3DC-39C245D5FB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5131" y="5436733"/>
            <a:ext cx="1219939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11 Belrieth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12 Neubrunn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13 Einhausen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14 Ritschenhausen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15 Untermaßfeld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17 Oberweid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18 Frankenheim/Rhön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19 Birx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20 Dillstädt</a:t>
            </a:r>
          </a:p>
        </p:txBody>
      </p:sp>
      <p:sp>
        <p:nvSpPr>
          <p:cNvPr id="385" name="Textfeld 384">
            <a:extLst>
              <a:ext uri="{FF2B5EF4-FFF2-40B4-BE49-F238E27FC236}">
                <a16:creationId xmlns:a16="http://schemas.microsoft.com/office/drawing/2014/main" id="{5E04ED2F-3336-437F-AEA6-6F378E41C0E7}"/>
              </a:ext>
            </a:extLst>
          </p:cNvPr>
          <p:cNvSpPr txBox="1"/>
          <p:nvPr/>
        </p:nvSpPr>
        <p:spPr>
          <a:xfrm>
            <a:off x="7353531" y="5392834"/>
            <a:ext cx="119719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21 Kühndorf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22 Roßdorf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23 </a:t>
            </a:r>
            <a:r>
              <a:rPr kumimoji="0" lang="de-DE" sz="8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zu </a:t>
            </a:r>
            <a:r>
              <a:rPr kumimoji="0" 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Kaltennordheim</a:t>
            </a:r>
          </a:p>
        </p:txBody>
      </p:sp>
      <p:pic>
        <p:nvPicPr>
          <p:cNvPr id="6" name="Grafik 5">
            <a:extLst>
              <a:ext uri="{FF2B5EF4-FFF2-40B4-BE49-F238E27FC236}">
                <a16:creationId xmlns:a16="http://schemas.microsoft.com/office/drawing/2014/main" id="{E41F7BAC-0CCF-438C-9C8F-64EAD301F14A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81037" y="1312977"/>
            <a:ext cx="376560" cy="432000"/>
          </a:xfrm>
          <a:prstGeom prst="rect">
            <a:avLst/>
          </a:prstGeom>
        </p:spPr>
      </p:pic>
      <p:grpSp>
        <p:nvGrpSpPr>
          <p:cNvPr id="33" name="Gruppieren 32">
            <a:extLst>
              <a:ext uri="{FF2B5EF4-FFF2-40B4-BE49-F238E27FC236}">
                <a16:creationId xmlns:a16="http://schemas.microsoft.com/office/drawing/2014/main" id="{E4894934-3222-4F03-B96C-C5593B95C043}"/>
              </a:ext>
            </a:extLst>
          </p:cNvPr>
          <p:cNvGrpSpPr/>
          <p:nvPr/>
        </p:nvGrpSpPr>
        <p:grpSpPr>
          <a:xfrm>
            <a:off x="3809293" y="2016000"/>
            <a:ext cx="5238791" cy="4644000"/>
            <a:chOff x="3809293" y="2016000"/>
            <a:chExt cx="5238791" cy="4644000"/>
          </a:xfrm>
        </p:grpSpPr>
        <p:pic>
          <p:nvPicPr>
            <p:cNvPr id="265" name="Grafik 264">
              <a:extLst>
                <a:ext uri="{FF2B5EF4-FFF2-40B4-BE49-F238E27FC236}">
                  <a16:creationId xmlns:a16="http://schemas.microsoft.com/office/drawing/2014/main" id="{2E23B24A-5E8E-4900-80F0-5B6A8D8FE86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852000" y="2016000"/>
              <a:ext cx="5196084" cy="4644000"/>
            </a:xfrm>
            <a:prstGeom prst="rect">
              <a:avLst/>
            </a:prstGeom>
          </p:spPr>
        </p:pic>
        <p:sp>
          <p:nvSpPr>
            <p:cNvPr id="339" name="Freihandform 17">
              <a:extLst>
                <a:ext uri="{FF2B5EF4-FFF2-40B4-BE49-F238E27FC236}">
                  <a16:creationId xmlns:a16="http://schemas.microsoft.com/office/drawing/2014/main" id="{3A3B4D0F-C60E-46E6-AACE-0B84DFCA1FA8}"/>
                </a:ext>
              </a:extLst>
            </p:cNvPr>
            <p:cNvSpPr/>
            <p:nvPr/>
          </p:nvSpPr>
          <p:spPr bwMode="auto">
            <a:xfrm>
              <a:off x="6089686" y="2071893"/>
              <a:ext cx="748971" cy="33034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Brotterode-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Trusetal</a:t>
              </a:r>
            </a:p>
          </p:txBody>
        </p:sp>
        <p:sp>
          <p:nvSpPr>
            <p:cNvPr id="340" name="Freihandform 17">
              <a:extLst>
                <a:ext uri="{FF2B5EF4-FFF2-40B4-BE49-F238E27FC236}">
                  <a16:creationId xmlns:a16="http://schemas.microsoft.com/office/drawing/2014/main" id="{BBD7A49D-F40E-4760-A5E9-28CEB21E548C}"/>
                </a:ext>
              </a:extLst>
            </p:cNvPr>
            <p:cNvSpPr/>
            <p:nvPr/>
          </p:nvSpPr>
          <p:spPr bwMode="auto">
            <a:xfrm>
              <a:off x="6344844" y="2719202"/>
              <a:ext cx="975542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Floh-Seligenthal</a:t>
              </a:r>
            </a:p>
          </p:txBody>
        </p:sp>
        <p:sp>
          <p:nvSpPr>
            <p:cNvPr id="341" name="Freihandform 17">
              <a:extLst>
                <a:ext uri="{FF2B5EF4-FFF2-40B4-BE49-F238E27FC236}">
                  <a16:creationId xmlns:a16="http://schemas.microsoft.com/office/drawing/2014/main" id="{889BAB4D-33FC-488B-B85E-D8473D48FAB5}"/>
                </a:ext>
              </a:extLst>
            </p:cNvPr>
            <p:cNvSpPr/>
            <p:nvPr/>
          </p:nvSpPr>
          <p:spPr bwMode="auto">
            <a:xfrm>
              <a:off x="5270372" y="2817105"/>
              <a:ext cx="789396" cy="33034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Breitungen/Werra</a:t>
              </a:r>
            </a:p>
          </p:txBody>
        </p:sp>
        <p:sp>
          <p:nvSpPr>
            <p:cNvPr id="342" name="Freihandform 17">
              <a:extLst>
                <a:ext uri="{FF2B5EF4-FFF2-40B4-BE49-F238E27FC236}">
                  <a16:creationId xmlns:a16="http://schemas.microsoft.com/office/drawing/2014/main" id="{29DB7B69-7F57-437B-AB01-DB5EC3C2C2AE}"/>
                </a:ext>
              </a:extLst>
            </p:cNvPr>
            <p:cNvSpPr/>
            <p:nvPr/>
          </p:nvSpPr>
          <p:spPr bwMode="auto">
            <a:xfrm>
              <a:off x="5751396" y="3052878"/>
              <a:ext cx="626700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Fambach</a:t>
              </a:r>
            </a:p>
          </p:txBody>
        </p:sp>
        <p:sp>
          <p:nvSpPr>
            <p:cNvPr id="343" name="Freihandform 17">
              <a:extLst>
                <a:ext uri="{FF2B5EF4-FFF2-40B4-BE49-F238E27FC236}">
                  <a16:creationId xmlns:a16="http://schemas.microsoft.com/office/drawing/2014/main" id="{97211279-9736-4A83-AFA1-710747F88F50}"/>
                </a:ext>
              </a:extLst>
            </p:cNvPr>
            <p:cNvSpPr/>
            <p:nvPr/>
          </p:nvSpPr>
          <p:spPr bwMode="auto">
            <a:xfrm>
              <a:off x="6034177" y="3373673"/>
              <a:ext cx="859987" cy="33034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Schmalkalden, Kurort</a:t>
              </a:r>
            </a:p>
          </p:txBody>
        </p:sp>
        <p:sp>
          <p:nvSpPr>
            <p:cNvPr id="344" name="Freihandform 17">
              <a:extLst>
                <a:ext uri="{FF2B5EF4-FFF2-40B4-BE49-F238E27FC236}">
                  <a16:creationId xmlns:a16="http://schemas.microsoft.com/office/drawing/2014/main" id="{71BB5C1B-269B-4FEC-B14C-DD364A593FB0}"/>
                </a:ext>
              </a:extLst>
            </p:cNvPr>
            <p:cNvSpPr/>
            <p:nvPr/>
          </p:nvSpPr>
          <p:spPr bwMode="auto">
            <a:xfrm>
              <a:off x="6993432" y="3328910"/>
              <a:ext cx="959733" cy="33034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Steinbach-Hallenberg</a:t>
              </a:r>
            </a:p>
          </p:txBody>
        </p:sp>
        <p:sp>
          <p:nvSpPr>
            <p:cNvPr id="345" name="Freihandform 17">
              <a:extLst>
                <a:ext uri="{FF2B5EF4-FFF2-40B4-BE49-F238E27FC236}">
                  <a16:creationId xmlns:a16="http://schemas.microsoft.com/office/drawing/2014/main" id="{F6E7EC3B-63B2-4BBD-BA57-16C266479AF5}"/>
                </a:ext>
              </a:extLst>
            </p:cNvPr>
            <p:cNvSpPr/>
            <p:nvPr/>
          </p:nvSpPr>
          <p:spPr bwMode="auto">
            <a:xfrm>
              <a:off x="7926026" y="3313859"/>
              <a:ext cx="565985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Oberhof</a:t>
              </a:r>
            </a:p>
          </p:txBody>
        </p:sp>
        <p:sp>
          <p:nvSpPr>
            <p:cNvPr id="346" name="Freihandform 17">
              <a:extLst>
                <a:ext uri="{FF2B5EF4-FFF2-40B4-BE49-F238E27FC236}">
                  <a16:creationId xmlns:a16="http://schemas.microsoft.com/office/drawing/2014/main" id="{63F566B1-89DD-4713-9D27-D7BC6DC18646}"/>
                </a:ext>
              </a:extLst>
            </p:cNvPr>
            <p:cNvSpPr/>
            <p:nvPr/>
          </p:nvSpPr>
          <p:spPr bwMode="auto">
            <a:xfrm>
              <a:off x="7320386" y="3869941"/>
              <a:ext cx="865567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Zella-Mehlis</a:t>
              </a:r>
            </a:p>
          </p:txBody>
        </p:sp>
        <p:sp>
          <p:nvSpPr>
            <p:cNvPr id="347" name="Freihandform 17">
              <a:extLst>
                <a:ext uri="{FF2B5EF4-FFF2-40B4-BE49-F238E27FC236}">
                  <a16:creationId xmlns:a16="http://schemas.microsoft.com/office/drawing/2014/main" id="{28023D18-90F8-429C-A724-00A5C89A2A26}"/>
                </a:ext>
              </a:extLst>
            </p:cNvPr>
            <p:cNvSpPr/>
            <p:nvPr/>
          </p:nvSpPr>
          <p:spPr bwMode="auto">
            <a:xfrm>
              <a:off x="5007507" y="3337223"/>
              <a:ext cx="440542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Rosa</a:t>
              </a:r>
            </a:p>
          </p:txBody>
        </p:sp>
        <p:sp>
          <p:nvSpPr>
            <p:cNvPr id="348" name="Freihandform 17">
              <a:extLst>
                <a:ext uri="{FF2B5EF4-FFF2-40B4-BE49-F238E27FC236}">
                  <a16:creationId xmlns:a16="http://schemas.microsoft.com/office/drawing/2014/main" id="{D34FA855-DEEB-49A5-9EB3-5438AA85F393}"/>
                </a:ext>
              </a:extLst>
            </p:cNvPr>
            <p:cNvSpPr/>
            <p:nvPr/>
          </p:nvSpPr>
          <p:spPr bwMode="auto">
            <a:xfrm>
              <a:off x="4784561" y="3447248"/>
              <a:ext cx="343171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22</a:t>
              </a:r>
            </a:p>
          </p:txBody>
        </p:sp>
        <p:sp>
          <p:nvSpPr>
            <p:cNvPr id="349" name="Freihandform 17">
              <a:extLst>
                <a:ext uri="{FF2B5EF4-FFF2-40B4-BE49-F238E27FC236}">
                  <a16:creationId xmlns:a16="http://schemas.microsoft.com/office/drawing/2014/main" id="{70C08E52-14F1-43F6-86A9-DAE424F01664}"/>
                </a:ext>
              </a:extLst>
            </p:cNvPr>
            <p:cNvSpPr/>
            <p:nvPr/>
          </p:nvSpPr>
          <p:spPr bwMode="auto">
            <a:xfrm>
              <a:off x="5174565" y="3507319"/>
              <a:ext cx="922865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Schwallungen</a:t>
              </a:r>
            </a:p>
          </p:txBody>
        </p:sp>
        <p:sp>
          <p:nvSpPr>
            <p:cNvPr id="350" name="Freihandform 17">
              <a:extLst>
                <a:ext uri="{FF2B5EF4-FFF2-40B4-BE49-F238E27FC236}">
                  <a16:creationId xmlns:a16="http://schemas.microsoft.com/office/drawing/2014/main" id="{054F0E17-88E8-4CBC-BFEA-4CD01D0F7247}"/>
                </a:ext>
              </a:extLst>
            </p:cNvPr>
            <p:cNvSpPr/>
            <p:nvPr/>
          </p:nvSpPr>
          <p:spPr bwMode="auto">
            <a:xfrm>
              <a:off x="6489160" y="3824917"/>
              <a:ext cx="582625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Christes</a:t>
              </a:r>
            </a:p>
          </p:txBody>
        </p:sp>
        <p:sp>
          <p:nvSpPr>
            <p:cNvPr id="351" name="Freihandform 17">
              <a:extLst>
                <a:ext uri="{FF2B5EF4-FFF2-40B4-BE49-F238E27FC236}">
                  <a16:creationId xmlns:a16="http://schemas.microsoft.com/office/drawing/2014/main" id="{7FED7529-09DF-4D8B-AF23-31CE45384721}"/>
                </a:ext>
              </a:extLst>
            </p:cNvPr>
            <p:cNvSpPr/>
            <p:nvPr/>
          </p:nvSpPr>
          <p:spPr bwMode="auto">
            <a:xfrm>
              <a:off x="4919018" y="3758751"/>
              <a:ext cx="226048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algn="ctr" defTabSz="914400" fontAlgn="base"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1</a:t>
              </a:r>
            </a:p>
          </p:txBody>
        </p:sp>
        <p:sp>
          <p:nvSpPr>
            <p:cNvPr id="352" name="Freihandform 17">
              <a:extLst>
                <a:ext uri="{FF2B5EF4-FFF2-40B4-BE49-F238E27FC236}">
                  <a16:creationId xmlns:a16="http://schemas.microsoft.com/office/drawing/2014/main" id="{2D2D137A-E5BC-4223-96AB-9860ED189650}"/>
                </a:ext>
              </a:extLst>
            </p:cNvPr>
            <p:cNvSpPr/>
            <p:nvPr/>
          </p:nvSpPr>
          <p:spPr bwMode="auto">
            <a:xfrm>
              <a:off x="5027724" y="3911118"/>
              <a:ext cx="290438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algn="ctr" defTabSz="914400" fontAlgn="base"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353" name="Freihandform 17">
              <a:extLst>
                <a:ext uri="{FF2B5EF4-FFF2-40B4-BE49-F238E27FC236}">
                  <a16:creationId xmlns:a16="http://schemas.microsoft.com/office/drawing/2014/main" id="{2B727925-5E23-48E4-A191-7942E2D88F50}"/>
                </a:ext>
              </a:extLst>
            </p:cNvPr>
            <p:cNvSpPr/>
            <p:nvPr/>
          </p:nvSpPr>
          <p:spPr bwMode="auto">
            <a:xfrm>
              <a:off x="5614651" y="3848412"/>
              <a:ext cx="869652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algn="ctr" defTabSz="914400" fontAlgn="base"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Wasungen</a:t>
              </a:r>
            </a:p>
          </p:txBody>
        </p:sp>
        <p:sp>
          <p:nvSpPr>
            <p:cNvPr id="354" name="Freihandform 17">
              <a:extLst>
                <a:ext uri="{FF2B5EF4-FFF2-40B4-BE49-F238E27FC236}">
                  <a16:creationId xmlns:a16="http://schemas.microsoft.com/office/drawing/2014/main" id="{FBA38501-FFEB-4867-BB34-3B595ACC56E7}"/>
                </a:ext>
              </a:extLst>
            </p:cNvPr>
            <p:cNvSpPr/>
            <p:nvPr/>
          </p:nvSpPr>
          <p:spPr bwMode="auto">
            <a:xfrm>
              <a:off x="4077772" y="4322286"/>
              <a:ext cx="999318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algn="ctr" defTabSz="914400" fontAlgn="base"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Kaltennordheim</a:t>
              </a:r>
            </a:p>
          </p:txBody>
        </p:sp>
        <p:sp>
          <p:nvSpPr>
            <p:cNvPr id="355" name="Freihandform 17">
              <a:extLst>
                <a:ext uri="{FF2B5EF4-FFF2-40B4-BE49-F238E27FC236}">
                  <a16:creationId xmlns:a16="http://schemas.microsoft.com/office/drawing/2014/main" id="{61CB19A1-FE87-48E1-924A-AD5F25590B05}"/>
                </a:ext>
              </a:extLst>
            </p:cNvPr>
            <p:cNvSpPr/>
            <p:nvPr/>
          </p:nvSpPr>
          <p:spPr bwMode="auto">
            <a:xfrm>
              <a:off x="4094907" y="4773554"/>
              <a:ext cx="794566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Erbenhausen</a:t>
              </a:r>
            </a:p>
          </p:txBody>
        </p:sp>
        <p:sp>
          <p:nvSpPr>
            <p:cNvPr id="356" name="Freihandform 17">
              <a:extLst>
                <a:ext uri="{FF2B5EF4-FFF2-40B4-BE49-F238E27FC236}">
                  <a16:creationId xmlns:a16="http://schemas.microsoft.com/office/drawing/2014/main" id="{40948384-48E4-402C-BAA9-6927A249E3E8}"/>
                </a:ext>
              </a:extLst>
            </p:cNvPr>
            <p:cNvSpPr/>
            <p:nvPr/>
          </p:nvSpPr>
          <p:spPr bwMode="auto">
            <a:xfrm>
              <a:off x="3898517" y="4673390"/>
              <a:ext cx="302777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17</a:t>
              </a:r>
            </a:p>
          </p:txBody>
        </p:sp>
        <p:sp>
          <p:nvSpPr>
            <p:cNvPr id="357" name="Freihandform 17">
              <a:extLst>
                <a:ext uri="{FF2B5EF4-FFF2-40B4-BE49-F238E27FC236}">
                  <a16:creationId xmlns:a16="http://schemas.microsoft.com/office/drawing/2014/main" id="{841F890B-EFA2-43AD-B6B5-30F31C0801C8}"/>
                </a:ext>
              </a:extLst>
            </p:cNvPr>
            <p:cNvSpPr/>
            <p:nvPr/>
          </p:nvSpPr>
          <p:spPr bwMode="auto">
            <a:xfrm>
              <a:off x="3809293" y="5223731"/>
              <a:ext cx="299900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19</a:t>
              </a:r>
            </a:p>
          </p:txBody>
        </p:sp>
        <p:sp>
          <p:nvSpPr>
            <p:cNvPr id="358" name="Freihandform 17">
              <a:extLst>
                <a:ext uri="{FF2B5EF4-FFF2-40B4-BE49-F238E27FC236}">
                  <a16:creationId xmlns:a16="http://schemas.microsoft.com/office/drawing/2014/main" id="{A4B65871-BD50-44DD-AA8E-EEBEA1E65E8A}"/>
                </a:ext>
              </a:extLst>
            </p:cNvPr>
            <p:cNvSpPr/>
            <p:nvPr/>
          </p:nvSpPr>
          <p:spPr bwMode="auto">
            <a:xfrm>
              <a:off x="3915261" y="5011300"/>
              <a:ext cx="314823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18</a:t>
              </a:r>
            </a:p>
          </p:txBody>
        </p:sp>
        <p:sp>
          <p:nvSpPr>
            <p:cNvPr id="359" name="Freihandform 17">
              <a:extLst>
                <a:ext uri="{FF2B5EF4-FFF2-40B4-BE49-F238E27FC236}">
                  <a16:creationId xmlns:a16="http://schemas.microsoft.com/office/drawing/2014/main" id="{BFAF00B4-5165-49F2-BC23-BB94D3C9F5AF}"/>
                </a:ext>
              </a:extLst>
            </p:cNvPr>
            <p:cNvSpPr/>
            <p:nvPr/>
          </p:nvSpPr>
          <p:spPr bwMode="auto">
            <a:xfrm>
              <a:off x="4366719" y="4965066"/>
              <a:ext cx="314823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23</a:t>
              </a:r>
            </a:p>
          </p:txBody>
        </p:sp>
        <p:sp>
          <p:nvSpPr>
            <p:cNvPr id="360" name="Freihandform 17">
              <a:extLst>
                <a:ext uri="{FF2B5EF4-FFF2-40B4-BE49-F238E27FC236}">
                  <a16:creationId xmlns:a16="http://schemas.microsoft.com/office/drawing/2014/main" id="{08EBBA85-702F-468F-B282-70C5F705371F}"/>
                </a:ext>
              </a:extLst>
            </p:cNvPr>
            <p:cNvSpPr/>
            <p:nvPr/>
          </p:nvSpPr>
          <p:spPr bwMode="auto">
            <a:xfrm>
              <a:off x="5850080" y="4488522"/>
              <a:ext cx="149320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5</a:t>
              </a:r>
            </a:p>
          </p:txBody>
        </p:sp>
        <p:sp>
          <p:nvSpPr>
            <p:cNvPr id="362" name="Freihandform 17">
              <a:extLst>
                <a:ext uri="{FF2B5EF4-FFF2-40B4-BE49-F238E27FC236}">
                  <a16:creationId xmlns:a16="http://schemas.microsoft.com/office/drawing/2014/main" id="{56633BF3-C9CD-4DE4-9472-1FEDD546C1D8}"/>
                </a:ext>
              </a:extLst>
            </p:cNvPr>
            <p:cNvSpPr/>
            <p:nvPr/>
          </p:nvSpPr>
          <p:spPr bwMode="auto">
            <a:xfrm>
              <a:off x="5101367" y="3794093"/>
              <a:ext cx="841817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3</a:t>
              </a:r>
            </a:p>
          </p:txBody>
        </p:sp>
        <p:sp>
          <p:nvSpPr>
            <p:cNvPr id="363" name="Rechteck 9">
              <a:extLst>
                <a:ext uri="{FF2B5EF4-FFF2-40B4-BE49-F238E27FC236}">
                  <a16:creationId xmlns:a16="http://schemas.microsoft.com/office/drawing/2014/main" id="{38D6EBB6-863E-406A-866D-3058B15FA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8868" y="4109920"/>
              <a:ext cx="17802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de-DE" alt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4</a:t>
              </a:r>
              <a:endPara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364" name="Freihandform 17">
              <a:extLst>
                <a:ext uri="{FF2B5EF4-FFF2-40B4-BE49-F238E27FC236}">
                  <a16:creationId xmlns:a16="http://schemas.microsoft.com/office/drawing/2014/main" id="{7B778004-9C37-45DF-9E51-FD91F54A935C}"/>
                </a:ext>
              </a:extLst>
            </p:cNvPr>
            <p:cNvSpPr/>
            <p:nvPr/>
          </p:nvSpPr>
          <p:spPr bwMode="auto">
            <a:xfrm>
              <a:off x="5792494" y="4742899"/>
              <a:ext cx="691809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Meiningen</a:t>
              </a:r>
            </a:p>
          </p:txBody>
        </p:sp>
        <p:sp>
          <p:nvSpPr>
            <p:cNvPr id="365" name="Freihandform 17">
              <a:extLst>
                <a:ext uri="{FF2B5EF4-FFF2-40B4-BE49-F238E27FC236}">
                  <a16:creationId xmlns:a16="http://schemas.microsoft.com/office/drawing/2014/main" id="{DDB3F19E-BBE8-4A9B-B706-36B15F29857A}"/>
                </a:ext>
              </a:extLst>
            </p:cNvPr>
            <p:cNvSpPr/>
            <p:nvPr/>
          </p:nvSpPr>
          <p:spPr bwMode="auto">
            <a:xfrm>
              <a:off x="6271106" y="4270589"/>
              <a:ext cx="354668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6</a:t>
              </a:r>
            </a:p>
          </p:txBody>
        </p:sp>
        <p:sp>
          <p:nvSpPr>
            <p:cNvPr id="366" name="Freihandform 17">
              <a:extLst>
                <a:ext uri="{FF2B5EF4-FFF2-40B4-BE49-F238E27FC236}">
                  <a16:creationId xmlns:a16="http://schemas.microsoft.com/office/drawing/2014/main" id="{D09AE608-8622-44FA-86A8-98E4B210DF34}"/>
                </a:ext>
              </a:extLst>
            </p:cNvPr>
            <p:cNvSpPr/>
            <p:nvPr/>
          </p:nvSpPr>
          <p:spPr bwMode="auto">
            <a:xfrm>
              <a:off x="6391087" y="4279828"/>
              <a:ext cx="679272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21</a:t>
              </a:r>
            </a:p>
          </p:txBody>
        </p:sp>
        <p:sp>
          <p:nvSpPr>
            <p:cNvPr id="367" name="Freihandform 17">
              <a:extLst>
                <a:ext uri="{FF2B5EF4-FFF2-40B4-BE49-F238E27FC236}">
                  <a16:creationId xmlns:a16="http://schemas.microsoft.com/office/drawing/2014/main" id="{3CAAE5B7-7C29-4BB9-93F8-E52EF65B9F35}"/>
                </a:ext>
              </a:extLst>
            </p:cNvPr>
            <p:cNvSpPr/>
            <p:nvPr/>
          </p:nvSpPr>
          <p:spPr bwMode="auto">
            <a:xfrm>
              <a:off x="6596869" y="4712365"/>
              <a:ext cx="415724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Rohr</a:t>
              </a:r>
            </a:p>
          </p:txBody>
        </p:sp>
        <p:sp>
          <p:nvSpPr>
            <p:cNvPr id="368" name="Freihandform 17">
              <a:extLst>
                <a:ext uri="{FF2B5EF4-FFF2-40B4-BE49-F238E27FC236}">
                  <a16:creationId xmlns:a16="http://schemas.microsoft.com/office/drawing/2014/main" id="{8EBEBC8C-FDF5-4F1B-A43C-8C9D23DAFA01}"/>
                </a:ext>
              </a:extLst>
            </p:cNvPr>
            <p:cNvSpPr/>
            <p:nvPr/>
          </p:nvSpPr>
          <p:spPr bwMode="auto">
            <a:xfrm>
              <a:off x="6639327" y="4249003"/>
              <a:ext cx="791683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9</a:t>
              </a:r>
            </a:p>
          </p:txBody>
        </p:sp>
        <p:sp>
          <p:nvSpPr>
            <p:cNvPr id="369" name="Freihandform 17">
              <a:extLst>
                <a:ext uri="{FF2B5EF4-FFF2-40B4-BE49-F238E27FC236}">
                  <a16:creationId xmlns:a16="http://schemas.microsoft.com/office/drawing/2014/main" id="{5C61E065-B41D-4D86-B51B-CF9F02A200BE}"/>
                </a:ext>
              </a:extLst>
            </p:cNvPr>
            <p:cNvSpPr/>
            <p:nvPr/>
          </p:nvSpPr>
          <p:spPr bwMode="auto">
            <a:xfrm>
              <a:off x="6733066" y="4598513"/>
              <a:ext cx="791683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20</a:t>
              </a:r>
            </a:p>
          </p:txBody>
        </p:sp>
        <p:sp>
          <p:nvSpPr>
            <p:cNvPr id="370" name="Freihandform 17">
              <a:extLst>
                <a:ext uri="{FF2B5EF4-FFF2-40B4-BE49-F238E27FC236}">
                  <a16:creationId xmlns:a16="http://schemas.microsoft.com/office/drawing/2014/main" id="{E139B43B-A50D-4879-B739-3FEDEF369C6B}"/>
                </a:ext>
              </a:extLst>
            </p:cNvPr>
            <p:cNvSpPr/>
            <p:nvPr/>
          </p:nvSpPr>
          <p:spPr bwMode="auto">
            <a:xfrm>
              <a:off x="5008900" y="4982602"/>
              <a:ext cx="656170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Rhönblick</a:t>
              </a:r>
            </a:p>
          </p:txBody>
        </p:sp>
        <p:sp>
          <p:nvSpPr>
            <p:cNvPr id="372" name="Freihandform 17">
              <a:extLst>
                <a:ext uri="{FF2B5EF4-FFF2-40B4-BE49-F238E27FC236}">
                  <a16:creationId xmlns:a16="http://schemas.microsoft.com/office/drawing/2014/main" id="{C9CFB2F8-970F-4592-85BC-5322B9595E56}"/>
                </a:ext>
              </a:extLst>
            </p:cNvPr>
            <p:cNvSpPr/>
            <p:nvPr/>
          </p:nvSpPr>
          <p:spPr bwMode="auto">
            <a:xfrm>
              <a:off x="6211883" y="5814451"/>
              <a:ext cx="823285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Grabfeld</a:t>
              </a:r>
            </a:p>
          </p:txBody>
        </p:sp>
        <p:sp>
          <p:nvSpPr>
            <p:cNvPr id="373" name="Freihandform 17">
              <a:extLst>
                <a:ext uri="{FF2B5EF4-FFF2-40B4-BE49-F238E27FC236}">
                  <a16:creationId xmlns:a16="http://schemas.microsoft.com/office/drawing/2014/main" id="{8AA34A12-3129-4D67-AE05-0C0A5D4C571F}"/>
                </a:ext>
              </a:extLst>
            </p:cNvPr>
            <p:cNvSpPr/>
            <p:nvPr/>
          </p:nvSpPr>
          <p:spPr bwMode="auto">
            <a:xfrm>
              <a:off x="6803989" y="5132445"/>
              <a:ext cx="494301" cy="33034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Vach-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dorf</a:t>
              </a:r>
            </a:p>
          </p:txBody>
        </p:sp>
        <p:sp>
          <p:nvSpPr>
            <p:cNvPr id="374" name="Freihandform 17">
              <a:extLst>
                <a:ext uri="{FF2B5EF4-FFF2-40B4-BE49-F238E27FC236}">
                  <a16:creationId xmlns:a16="http://schemas.microsoft.com/office/drawing/2014/main" id="{175ECAE0-1092-4586-BCB8-CF723EABC705}"/>
                </a:ext>
              </a:extLst>
            </p:cNvPr>
            <p:cNvSpPr/>
            <p:nvPr/>
          </p:nvSpPr>
          <p:spPr bwMode="auto">
            <a:xfrm>
              <a:off x="6673906" y="4984713"/>
              <a:ext cx="393443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11</a:t>
              </a:r>
            </a:p>
          </p:txBody>
        </p:sp>
        <p:sp>
          <p:nvSpPr>
            <p:cNvPr id="375" name="Freihandform 17">
              <a:extLst>
                <a:ext uri="{FF2B5EF4-FFF2-40B4-BE49-F238E27FC236}">
                  <a16:creationId xmlns:a16="http://schemas.microsoft.com/office/drawing/2014/main" id="{2456D76E-D0CE-4332-A3F5-34BC409F825F}"/>
                </a:ext>
              </a:extLst>
            </p:cNvPr>
            <p:cNvSpPr/>
            <p:nvPr/>
          </p:nvSpPr>
          <p:spPr bwMode="auto">
            <a:xfrm>
              <a:off x="7187488" y="5316314"/>
              <a:ext cx="123538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7</a:t>
              </a:r>
            </a:p>
          </p:txBody>
        </p:sp>
        <p:sp>
          <p:nvSpPr>
            <p:cNvPr id="376" name="Freihandform 17">
              <a:extLst>
                <a:ext uri="{FF2B5EF4-FFF2-40B4-BE49-F238E27FC236}">
                  <a16:creationId xmlns:a16="http://schemas.microsoft.com/office/drawing/2014/main" id="{1330F53B-8715-4FC1-919E-2EAAD4B569E5}"/>
                </a:ext>
              </a:extLst>
            </p:cNvPr>
            <p:cNvSpPr/>
            <p:nvPr/>
          </p:nvSpPr>
          <p:spPr bwMode="auto">
            <a:xfrm>
              <a:off x="6427377" y="5169631"/>
              <a:ext cx="435033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13</a:t>
              </a:r>
            </a:p>
          </p:txBody>
        </p:sp>
        <p:sp>
          <p:nvSpPr>
            <p:cNvPr id="377" name="Freihandform 17">
              <a:extLst>
                <a:ext uri="{FF2B5EF4-FFF2-40B4-BE49-F238E27FC236}">
                  <a16:creationId xmlns:a16="http://schemas.microsoft.com/office/drawing/2014/main" id="{591EF846-2B41-4FE8-A2CD-7A6646F7B440}"/>
                </a:ext>
              </a:extLst>
            </p:cNvPr>
            <p:cNvSpPr/>
            <p:nvPr/>
          </p:nvSpPr>
          <p:spPr bwMode="auto">
            <a:xfrm>
              <a:off x="6041874" y="5388918"/>
              <a:ext cx="703677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14</a:t>
              </a:r>
            </a:p>
          </p:txBody>
        </p:sp>
        <p:sp>
          <p:nvSpPr>
            <p:cNvPr id="378" name="Freihandform 17">
              <a:extLst>
                <a:ext uri="{FF2B5EF4-FFF2-40B4-BE49-F238E27FC236}">
                  <a16:creationId xmlns:a16="http://schemas.microsoft.com/office/drawing/2014/main" id="{445D1DC9-9B1E-4ED2-B39D-000683E6457B}"/>
                </a:ext>
              </a:extLst>
            </p:cNvPr>
            <p:cNvSpPr/>
            <p:nvPr/>
          </p:nvSpPr>
          <p:spPr bwMode="auto">
            <a:xfrm>
              <a:off x="6477754" y="5423134"/>
              <a:ext cx="330993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12</a:t>
              </a:r>
            </a:p>
          </p:txBody>
        </p:sp>
        <p:sp>
          <p:nvSpPr>
            <p:cNvPr id="379" name="Freihandform 17">
              <a:extLst>
                <a:ext uri="{FF2B5EF4-FFF2-40B4-BE49-F238E27FC236}">
                  <a16:creationId xmlns:a16="http://schemas.microsoft.com/office/drawing/2014/main" id="{A69BA21F-3822-4291-978A-9EAB19F133F0}"/>
                </a:ext>
              </a:extLst>
            </p:cNvPr>
            <p:cNvSpPr/>
            <p:nvPr/>
          </p:nvSpPr>
          <p:spPr bwMode="auto">
            <a:xfrm>
              <a:off x="6172755" y="5139863"/>
              <a:ext cx="634177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10</a:t>
              </a:r>
            </a:p>
          </p:txBody>
        </p:sp>
        <p:sp>
          <p:nvSpPr>
            <p:cNvPr id="380" name="Freihandform 17">
              <a:extLst>
                <a:ext uri="{FF2B5EF4-FFF2-40B4-BE49-F238E27FC236}">
                  <a16:creationId xmlns:a16="http://schemas.microsoft.com/office/drawing/2014/main" id="{93151817-E02E-4896-829A-0F9D1BC068F3}"/>
                </a:ext>
              </a:extLst>
            </p:cNvPr>
            <p:cNvSpPr/>
            <p:nvPr/>
          </p:nvSpPr>
          <p:spPr bwMode="auto">
            <a:xfrm>
              <a:off x="6389565" y="4916610"/>
              <a:ext cx="457544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8</a:t>
              </a:r>
            </a:p>
          </p:txBody>
        </p:sp>
        <p:sp>
          <p:nvSpPr>
            <p:cNvPr id="382" name="Freihandform 17">
              <a:extLst>
                <a:ext uri="{FF2B5EF4-FFF2-40B4-BE49-F238E27FC236}">
                  <a16:creationId xmlns:a16="http://schemas.microsoft.com/office/drawing/2014/main" id="{A7AA190F-5DFB-485E-8CF2-261A655BDEEF}"/>
                </a:ext>
              </a:extLst>
            </p:cNvPr>
            <p:cNvSpPr/>
            <p:nvPr/>
          </p:nvSpPr>
          <p:spPr bwMode="auto">
            <a:xfrm>
              <a:off x="6046821" y="5257577"/>
              <a:ext cx="383798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15</a:t>
              </a:r>
            </a:p>
          </p:txBody>
        </p:sp>
        <p:sp>
          <p:nvSpPr>
            <p:cNvPr id="140" name="Freihandform 17">
              <a:extLst>
                <a:ext uri="{FF2B5EF4-FFF2-40B4-BE49-F238E27FC236}">
                  <a16:creationId xmlns:a16="http://schemas.microsoft.com/office/drawing/2014/main" id="{8EEA3094-2839-4FEE-A495-2C8874673C2B}"/>
                </a:ext>
              </a:extLst>
            </p:cNvPr>
            <p:cNvSpPr/>
            <p:nvPr/>
          </p:nvSpPr>
          <p:spPr bwMode="auto">
            <a:xfrm>
              <a:off x="7660643" y="4369160"/>
              <a:ext cx="464477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Suhl</a:t>
              </a:r>
            </a:p>
          </p:txBody>
        </p:sp>
      </p:grpSp>
      <p:pic>
        <p:nvPicPr>
          <p:cNvPr id="4" name="Grafik 3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84799" y="1308560"/>
            <a:ext cx="360752" cy="432000"/>
          </a:xfrm>
          <a:prstGeom prst="rect">
            <a:avLst/>
          </a:prstGeom>
        </p:spPr>
      </p:pic>
      <p:grpSp>
        <p:nvGrpSpPr>
          <p:cNvPr id="182" name="Gruppieren 181">
            <a:extLst>
              <a:ext uri="{FF2B5EF4-FFF2-40B4-BE49-F238E27FC236}">
                <a16:creationId xmlns:a16="http://schemas.microsoft.com/office/drawing/2014/main" id="{AEC605FA-DC2B-4A85-B3EC-056563135203}"/>
              </a:ext>
            </a:extLst>
          </p:cNvPr>
          <p:cNvGrpSpPr/>
          <p:nvPr/>
        </p:nvGrpSpPr>
        <p:grpSpPr>
          <a:xfrm>
            <a:off x="155636" y="1804534"/>
            <a:ext cx="3956733" cy="3354183"/>
            <a:chOff x="139071" y="1280582"/>
            <a:chExt cx="3956733" cy="3354183"/>
          </a:xfrm>
        </p:grpSpPr>
        <p:sp>
          <p:nvSpPr>
            <p:cNvPr id="183" name="Freihandform: Form 182">
              <a:extLst>
                <a:ext uri="{FF2B5EF4-FFF2-40B4-BE49-F238E27FC236}">
                  <a16:creationId xmlns:a16="http://schemas.microsoft.com/office/drawing/2014/main" id="{8B04F319-5B4B-4B50-96A3-9E2A89FDB66F}"/>
                </a:ext>
              </a:extLst>
            </p:cNvPr>
            <p:cNvSpPr/>
            <p:nvPr/>
          </p:nvSpPr>
          <p:spPr>
            <a:xfrm>
              <a:off x="977106" y="1764445"/>
              <a:ext cx="1410750" cy="529650"/>
            </a:xfrm>
            <a:custGeom>
              <a:avLst/>
              <a:gdLst>
                <a:gd name="connsiteX0" fmla="*/ 858202 w 2714625"/>
                <a:gd name="connsiteY0" fmla="*/ 940308 h 1019175"/>
                <a:gd name="connsiteX1" fmla="*/ 865918 w 2714625"/>
                <a:gd name="connsiteY1" fmla="*/ 938498 h 1019175"/>
                <a:gd name="connsiteX2" fmla="*/ 867346 w 2714625"/>
                <a:gd name="connsiteY2" fmla="*/ 944689 h 1019175"/>
                <a:gd name="connsiteX3" fmla="*/ 860203 w 2714625"/>
                <a:gd name="connsiteY3" fmla="*/ 946595 h 1019175"/>
                <a:gd name="connsiteX4" fmla="*/ 858202 w 2714625"/>
                <a:gd name="connsiteY4" fmla="*/ 940308 h 1019175"/>
                <a:gd name="connsiteX5" fmla="*/ 845534 w 2714625"/>
                <a:gd name="connsiteY5" fmla="*/ 946023 h 1019175"/>
                <a:gd name="connsiteX6" fmla="*/ 851344 w 2714625"/>
                <a:gd name="connsiteY6" fmla="*/ 943832 h 1019175"/>
                <a:gd name="connsiteX7" fmla="*/ 854011 w 2714625"/>
                <a:gd name="connsiteY7" fmla="*/ 952595 h 1019175"/>
                <a:gd name="connsiteX8" fmla="*/ 847725 w 2714625"/>
                <a:gd name="connsiteY8" fmla="*/ 952976 h 1019175"/>
                <a:gd name="connsiteX9" fmla="*/ 845534 w 2714625"/>
                <a:gd name="connsiteY9" fmla="*/ 946023 h 1019175"/>
                <a:gd name="connsiteX10" fmla="*/ 1686401 w 2714625"/>
                <a:gd name="connsiteY10" fmla="*/ 569024 h 1019175"/>
                <a:gd name="connsiteX11" fmla="*/ 1691164 w 2714625"/>
                <a:gd name="connsiteY11" fmla="*/ 567976 h 1019175"/>
                <a:gd name="connsiteX12" fmla="*/ 1694498 w 2714625"/>
                <a:gd name="connsiteY12" fmla="*/ 587121 h 1019175"/>
                <a:gd name="connsiteX13" fmla="*/ 1681829 w 2714625"/>
                <a:gd name="connsiteY13" fmla="*/ 586835 h 1019175"/>
                <a:gd name="connsiteX14" fmla="*/ 1682401 w 2714625"/>
                <a:gd name="connsiteY14" fmla="*/ 577405 h 1019175"/>
                <a:gd name="connsiteX15" fmla="*/ 1686401 w 2714625"/>
                <a:gd name="connsiteY15" fmla="*/ 569024 h 1019175"/>
                <a:gd name="connsiteX16" fmla="*/ 1686496 w 2714625"/>
                <a:gd name="connsiteY16" fmla="*/ 568833 h 1019175"/>
                <a:gd name="connsiteX17" fmla="*/ 1688497 w 2714625"/>
                <a:gd name="connsiteY17" fmla="*/ 563594 h 1019175"/>
                <a:gd name="connsiteX18" fmla="*/ 1690592 w 2714625"/>
                <a:gd name="connsiteY18" fmla="*/ 564261 h 1019175"/>
                <a:gd name="connsiteX19" fmla="*/ 1691164 w 2714625"/>
                <a:gd name="connsiteY19" fmla="*/ 567785 h 1019175"/>
                <a:gd name="connsiteX20" fmla="*/ 1686496 w 2714625"/>
                <a:gd name="connsiteY20" fmla="*/ 568833 h 1019175"/>
                <a:gd name="connsiteX21" fmla="*/ 1218438 w 2714625"/>
                <a:gd name="connsiteY21" fmla="*/ 992314 h 1019175"/>
                <a:gd name="connsiteX22" fmla="*/ 1143381 w 2714625"/>
                <a:gd name="connsiteY22" fmla="*/ 991934 h 1019175"/>
                <a:gd name="connsiteX23" fmla="*/ 1141667 w 2714625"/>
                <a:gd name="connsiteY23" fmla="*/ 940879 h 1019175"/>
                <a:gd name="connsiteX24" fmla="*/ 1108329 w 2714625"/>
                <a:gd name="connsiteY24" fmla="*/ 941832 h 1019175"/>
                <a:gd name="connsiteX25" fmla="*/ 1104709 w 2714625"/>
                <a:gd name="connsiteY25" fmla="*/ 942404 h 1019175"/>
                <a:gd name="connsiteX26" fmla="*/ 1104805 w 2714625"/>
                <a:gd name="connsiteY26" fmla="*/ 944689 h 1019175"/>
                <a:gd name="connsiteX27" fmla="*/ 1095375 w 2714625"/>
                <a:gd name="connsiteY27" fmla="*/ 945642 h 1019175"/>
                <a:gd name="connsiteX28" fmla="*/ 1090993 w 2714625"/>
                <a:gd name="connsiteY28" fmla="*/ 944023 h 1019175"/>
                <a:gd name="connsiteX29" fmla="*/ 1088231 w 2714625"/>
                <a:gd name="connsiteY29" fmla="*/ 933355 h 1019175"/>
                <a:gd name="connsiteX30" fmla="*/ 1070229 w 2714625"/>
                <a:gd name="connsiteY30" fmla="*/ 936117 h 1019175"/>
                <a:gd name="connsiteX31" fmla="*/ 1069562 w 2714625"/>
                <a:gd name="connsiteY31" fmla="*/ 930688 h 1019175"/>
                <a:gd name="connsiteX32" fmla="*/ 1066514 w 2714625"/>
                <a:gd name="connsiteY32" fmla="*/ 930878 h 1019175"/>
                <a:gd name="connsiteX33" fmla="*/ 1050989 w 2714625"/>
                <a:gd name="connsiteY33" fmla="*/ 937832 h 1019175"/>
                <a:gd name="connsiteX34" fmla="*/ 1050893 w 2714625"/>
                <a:gd name="connsiteY34" fmla="*/ 941070 h 1019175"/>
                <a:gd name="connsiteX35" fmla="*/ 1038892 w 2714625"/>
                <a:gd name="connsiteY35" fmla="*/ 944785 h 1019175"/>
                <a:gd name="connsiteX36" fmla="*/ 1030129 w 2714625"/>
                <a:gd name="connsiteY36" fmla="*/ 952500 h 1019175"/>
                <a:gd name="connsiteX37" fmla="*/ 1029271 w 2714625"/>
                <a:gd name="connsiteY37" fmla="*/ 932307 h 1019175"/>
                <a:gd name="connsiteX38" fmla="*/ 1019080 w 2714625"/>
                <a:gd name="connsiteY38" fmla="*/ 939070 h 1019175"/>
                <a:gd name="connsiteX39" fmla="*/ 1018889 w 2714625"/>
                <a:gd name="connsiteY39" fmla="*/ 935260 h 1019175"/>
                <a:gd name="connsiteX40" fmla="*/ 1001363 w 2714625"/>
                <a:gd name="connsiteY40" fmla="*/ 935450 h 1019175"/>
                <a:gd name="connsiteX41" fmla="*/ 1001173 w 2714625"/>
                <a:gd name="connsiteY41" fmla="*/ 929830 h 1019175"/>
                <a:gd name="connsiteX42" fmla="*/ 970502 w 2714625"/>
                <a:gd name="connsiteY42" fmla="*/ 929735 h 1019175"/>
                <a:gd name="connsiteX43" fmla="*/ 974026 w 2714625"/>
                <a:gd name="connsiteY43" fmla="*/ 924211 h 1019175"/>
                <a:gd name="connsiteX44" fmla="*/ 919162 w 2714625"/>
                <a:gd name="connsiteY44" fmla="*/ 926021 h 1019175"/>
                <a:gd name="connsiteX45" fmla="*/ 919162 w 2714625"/>
                <a:gd name="connsiteY45" fmla="*/ 928402 h 1019175"/>
                <a:gd name="connsiteX46" fmla="*/ 903732 w 2714625"/>
                <a:gd name="connsiteY46" fmla="*/ 930021 h 1019175"/>
                <a:gd name="connsiteX47" fmla="*/ 894778 w 2714625"/>
                <a:gd name="connsiteY47" fmla="*/ 934784 h 1019175"/>
                <a:gd name="connsiteX48" fmla="*/ 876205 w 2714625"/>
                <a:gd name="connsiteY48" fmla="*/ 934498 h 1019175"/>
                <a:gd name="connsiteX49" fmla="*/ 860679 w 2714625"/>
                <a:gd name="connsiteY49" fmla="*/ 938975 h 1019175"/>
                <a:gd name="connsiteX50" fmla="*/ 841343 w 2714625"/>
                <a:gd name="connsiteY50" fmla="*/ 947833 h 1019175"/>
                <a:gd name="connsiteX51" fmla="*/ 844106 w 2714625"/>
                <a:gd name="connsiteY51" fmla="*/ 964883 h 1019175"/>
                <a:gd name="connsiteX52" fmla="*/ 834771 w 2714625"/>
                <a:gd name="connsiteY52" fmla="*/ 965359 h 1019175"/>
                <a:gd name="connsiteX53" fmla="*/ 834676 w 2714625"/>
                <a:gd name="connsiteY53" fmla="*/ 971264 h 1019175"/>
                <a:gd name="connsiteX54" fmla="*/ 829437 w 2714625"/>
                <a:gd name="connsiteY54" fmla="*/ 972598 h 1019175"/>
                <a:gd name="connsiteX55" fmla="*/ 825151 w 2714625"/>
                <a:gd name="connsiteY55" fmla="*/ 958405 h 1019175"/>
                <a:gd name="connsiteX56" fmla="*/ 820484 w 2714625"/>
                <a:gd name="connsiteY56" fmla="*/ 958882 h 1019175"/>
                <a:gd name="connsiteX57" fmla="*/ 821817 w 2714625"/>
                <a:gd name="connsiteY57" fmla="*/ 968312 h 1019175"/>
                <a:gd name="connsiteX58" fmla="*/ 809911 w 2714625"/>
                <a:gd name="connsiteY58" fmla="*/ 967835 h 1019175"/>
                <a:gd name="connsiteX59" fmla="*/ 810577 w 2714625"/>
                <a:gd name="connsiteY59" fmla="*/ 975265 h 1019175"/>
                <a:gd name="connsiteX60" fmla="*/ 807815 w 2714625"/>
                <a:gd name="connsiteY60" fmla="*/ 975646 h 1019175"/>
                <a:gd name="connsiteX61" fmla="*/ 808196 w 2714625"/>
                <a:gd name="connsiteY61" fmla="*/ 980694 h 1019175"/>
                <a:gd name="connsiteX62" fmla="*/ 800005 w 2714625"/>
                <a:gd name="connsiteY62" fmla="*/ 980504 h 1019175"/>
                <a:gd name="connsiteX63" fmla="*/ 800386 w 2714625"/>
                <a:gd name="connsiteY63" fmla="*/ 994886 h 1019175"/>
                <a:gd name="connsiteX64" fmla="*/ 774668 w 2714625"/>
                <a:gd name="connsiteY64" fmla="*/ 1007364 h 1019175"/>
                <a:gd name="connsiteX65" fmla="*/ 773335 w 2714625"/>
                <a:gd name="connsiteY65" fmla="*/ 996505 h 1019175"/>
                <a:gd name="connsiteX66" fmla="*/ 775430 w 2714625"/>
                <a:gd name="connsiteY66" fmla="*/ 979742 h 1019175"/>
                <a:gd name="connsiteX67" fmla="*/ 769715 w 2714625"/>
                <a:gd name="connsiteY67" fmla="*/ 978313 h 1019175"/>
                <a:gd name="connsiteX68" fmla="*/ 771239 w 2714625"/>
                <a:gd name="connsiteY68" fmla="*/ 968121 h 1019175"/>
                <a:gd name="connsiteX69" fmla="*/ 772477 w 2714625"/>
                <a:gd name="connsiteY69" fmla="*/ 965168 h 1019175"/>
                <a:gd name="connsiteX70" fmla="*/ 782098 w 2714625"/>
                <a:gd name="connsiteY70" fmla="*/ 960120 h 1019175"/>
                <a:gd name="connsiteX71" fmla="*/ 778764 w 2714625"/>
                <a:gd name="connsiteY71" fmla="*/ 940213 h 1019175"/>
                <a:gd name="connsiteX72" fmla="*/ 771049 w 2714625"/>
                <a:gd name="connsiteY72" fmla="*/ 939260 h 1019175"/>
                <a:gd name="connsiteX73" fmla="*/ 769429 w 2714625"/>
                <a:gd name="connsiteY73" fmla="*/ 932117 h 1019175"/>
                <a:gd name="connsiteX74" fmla="*/ 753904 w 2714625"/>
                <a:gd name="connsiteY74" fmla="*/ 936784 h 1019175"/>
                <a:gd name="connsiteX75" fmla="*/ 753332 w 2714625"/>
                <a:gd name="connsiteY75" fmla="*/ 934498 h 1019175"/>
                <a:gd name="connsiteX76" fmla="*/ 743331 w 2714625"/>
                <a:gd name="connsiteY76" fmla="*/ 935069 h 1019175"/>
                <a:gd name="connsiteX77" fmla="*/ 743141 w 2714625"/>
                <a:gd name="connsiteY77" fmla="*/ 932879 h 1019175"/>
                <a:gd name="connsiteX78" fmla="*/ 735044 w 2714625"/>
                <a:gd name="connsiteY78" fmla="*/ 934784 h 1019175"/>
                <a:gd name="connsiteX79" fmla="*/ 735044 w 2714625"/>
                <a:gd name="connsiteY79" fmla="*/ 950214 h 1019175"/>
                <a:gd name="connsiteX80" fmla="*/ 723614 w 2714625"/>
                <a:gd name="connsiteY80" fmla="*/ 958977 h 1019175"/>
                <a:gd name="connsiteX81" fmla="*/ 708279 w 2714625"/>
                <a:gd name="connsiteY81" fmla="*/ 954119 h 1019175"/>
                <a:gd name="connsiteX82" fmla="*/ 705707 w 2714625"/>
                <a:gd name="connsiteY82" fmla="*/ 957358 h 1019175"/>
                <a:gd name="connsiteX83" fmla="*/ 702469 w 2714625"/>
                <a:gd name="connsiteY83" fmla="*/ 956120 h 1019175"/>
                <a:gd name="connsiteX84" fmla="*/ 700850 w 2714625"/>
                <a:gd name="connsiteY84" fmla="*/ 976027 h 1019175"/>
                <a:gd name="connsiteX85" fmla="*/ 678751 w 2714625"/>
                <a:gd name="connsiteY85" fmla="*/ 965740 h 1019175"/>
                <a:gd name="connsiteX86" fmla="*/ 667988 w 2714625"/>
                <a:gd name="connsiteY86" fmla="*/ 970693 h 1019175"/>
                <a:gd name="connsiteX87" fmla="*/ 655225 w 2714625"/>
                <a:gd name="connsiteY87" fmla="*/ 963644 h 1019175"/>
                <a:gd name="connsiteX88" fmla="*/ 632650 w 2714625"/>
                <a:gd name="connsiteY88" fmla="*/ 957929 h 1019175"/>
                <a:gd name="connsiteX89" fmla="*/ 641413 w 2714625"/>
                <a:gd name="connsiteY89" fmla="*/ 944594 h 1019175"/>
                <a:gd name="connsiteX90" fmla="*/ 625221 w 2714625"/>
                <a:gd name="connsiteY90" fmla="*/ 939070 h 1019175"/>
                <a:gd name="connsiteX91" fmla="*/ 626840 w 2714625"/>
                <a:gd name="connsiteY91" fmla="*/ 931926 h 1019175"/>
                <a:gd name="connsiteX92" fmla="*/ 616553 w 2714625"/>
                <a:gd name="connsiteY92" fmla="*/ 927735 h 1019175"/>
                <a:gd name="connsiteX93" fmla="*/ 616458 w 2714625"/>
                <a:gd name="connsiteY93" fmla="*/ 920591 h 1019175"/>
                <a:gd name="connsiteX94" fmla="*/ 612458 w 2714625"/>
                <a:gd name="connsiteY94" fmla="*/ 918782 h 1019175"/>
                <a:gd name="connsiteX95" fmla="*/ 616839 w 2714625"/>
                <a:gd name="connsiteY95" fmla="*/ 903065 h 1019175"/>
                <a:gd name="connsiteX96" fmla="*/ 616458 w 2714625"/>
                <a:gd name="connsiteY96" fmla="*/ 887730 h 1019175"/>
                <a:gd name="connsiteX97" fmla="*/ 614267 w 2714625"/>
                <a:gd name="connsiteY97" fmla="*/ 888397 h 1019175"/>
                <a:gd name="connsiteX98" fmla="*/ 593884 w 2714625"/>
                <a:gd name="connsiteY98" fmla="*/ 851440 h 1019175"/>
                <a:gd name="connsiteX99" fmla="*/ 595884 w 2714625"/>
                <a:gd name="connsiteY99" fmla="*/ 839914 h 1019175"/>
                <a:gd name="connsiteX100" fmla="*/ 593217 w 2714625"/>
                <a:gd name="connsiteY100" fmla="*/ 839438 h 1019175"/>
                <a:gd name="connsiteX101" fmla="*/ 592550 w 2714625"/>
                <a:gd name="connsiteY101" fmla="*/ 827532 h 1019175"/>
                <a:gd name="connsiteX102" fmla="*/ 587312 w 2714625"/>
                <a:gd name="connsiteY102" fmla="*/ 825437 h 1019175"/>
                <a:gd name="connsiteX103" fmla="*/ 587788 w 2714625"/>
                <a:gd name="connsiteY103" fmla="*/ 820579 h 1019175"/>
                <a:gd name="connsiteX104" fmla="*/ 589597 w 2714625"/>
                <a:gd name="connsiteY104" fmla="*/ 821055 h 1019175"/>
                <a:gd name="connsiteX105" fmla="*/ 586645 w 2714625"/>
                <a:gd name="connsiteY105" fmla="*/ 800291 h 1019175"/>
                <a:gd name="connsiteX106" fmla="*/ 580930 w 2714625"/>
                <a:gd name="connsiteY106" fmla="*/ 800576 h 1019175"/>
                <a:gd name="connsiteX107" fmla="*/ 579501 w 2714625"/>
                <a:gd name="connsiteY107" fmla="*/ 790956 h 1019175"/>
                <a:gd name="connsiteX108" fmla="*/ 576167 w 2714625"/>
                <a:gd name="connsiteY108" fmla="*/ 791718 h 1019175"/>
                <a:gd name="connsiteX109" fmla="*/ 574167 w 2714625"/>
                <a:gd name="connsiteY109" fmla="*/ 786098 h 1019175"/>
                <a:gd name="connsiteX110" fmla="*/ 566452 w 2714625"/>
                <a:gd name="connsiteY110" fmla="*/ 786860 h 1019175"/>
                <a:gd name="connsiteX111" fmla="*/ 557022 w 2714625"/>
                <a:gd name="connsiteY111" fmla="*/ 748379 h 1019175"/>
                <a:gd name="connsiteX112" fmla="*/ 555974 w 2714625"/>
                <a:gd name="connsiteY112" fmla="*/ 737902 h 1019175"/>
                <a:gd name="connsiteX113" fmla="*/ 559117 w 2714625"/>
                <a:gd name="connsiteY113" fmla="*/ 739330 h 1019175"/>
                <a:gd name="connsiteX114" fmla="*/ 557879 w 2714625"/>
                <a:gd name="connsiteY114" fmla="*/ 732758 h 1019175"/>
                <a:gd name="connsiteX115" fmla="*/ 549402 w 2714625"/>
                <a:gd name="connsiteY115" fmla="*/ 706850 h 1019175"/>
                <a:gd name="connsiteX116" fmla="*/ 542639 w 2714625"/>
                <a:gd name="connsiteY116" fmla="*/ 703136 h 1019175"/>
                <a:gd name="connsiteX117" fmla="*/ 540829 w 2714625"/>
                <a:gd name="connsiteY117" fmla="*/ 687229 h 1019175"/>
                <a:gd name="connsiteX118" fmla="*/ 523304 w 2714625"/>
                <a:gd name="connsiteY118" fmla="*/ 683609 h 1019175"/>
                <a:gd name="connsiteX119" fmla="*/ 523208 w 2714625"/>
                <a:gd name="connsiteY119" fmla="*/ 680847 h 1019175"/>
                <a:gd name="connsiteX120" fmla="*/ 517874 w 2714625"/>
                <a:gd name="connsiteY120" fmla="*/ 678561 h 1019175"/>
                <a:gd name="connsiteX121" fmla="*/ 518350 w 2714625"/>
                <a:gd name="connsiteY121" fmla="*/ 674561 h 1019175"/>
                <a:gd name="connsiteX122" fmla="*/ 503206 w 2714625"/>
                <a:gd name="connsiteY122" fmla="*/ 674846 h 1019175"/>
                <a:gd name="connsiteX123" fmla="*/ 488347 w 2714625"/>
                <a:gd name="connsiteY123" fmla="*/ 669036 h 1019175"/>
                <a:gd name="connsiteX124" fmla="*/ 487966 w 2714625"/>
                <a:gd name="connsiteY124" fmla="*/ 660273 h 1019175"/>
                <a:gd name="connsiteX125" fmla="*/ 483013 w 2714625"/>
                <a:gd name="connsiteY125" fmla="*/ 657701 h 1019175"/>
                <a:gd name="connsiteX126" fmla="*/ 480155 w 2714625"/>
                <a:gd name="connsiteY126" fmla="*/ 659035 h 1019175"/>
                <a:gd name="connsiteX127" fmla="*/ 478441 w 2714625"/>
                <a:gd name="connsiteY127" fmla="*/ 664654 h 1019175"/>
                <a:gd name="connsiteX128" fmla="*/ 473869 w 2714625"/>
                <a:gd name="connsiteY128" fmla="*/ 664845 h 1019175"/>
                <a:gd name="connsiteX129" fmla="*/ 450913 w 2714625"/>
                <a:gd name="connsiteY129" fmla="*/ 659416 h 1019175"/>
                <a:gd name="connsiteX130" fmla="*/ 446246 w 2714625"/>
                <a:gd name="connsiteY130" fmla="*/ 648176 h 1019175"/>
                <a:gd name="connsiteX131" fmla="*/ 439864 w 2714625"/>
                <a:gd name="connsiteY131" fmla="*/ 644652 h 1019175"/>
                <a:gd name="connsiteX132" fmla="*/ 430911 w 2714625"/>
                <a:gd name="connsiteY132" fmla="*/ 649700 h 1019175"/>
                <a:gd name="connsiteX133" fmla="*/ 423767 w 2714625"/>
                <a:gd name="connsiteY133" fmla="*/ 650558 h 1019175"/>
                <a:gd name="connsiteX134" fmla="*/ 413575 w 2714625"/>
                <a:gd name="connsiteY134" fmla="*/ 602456 h 1019175"/>
                <a:gd name="connsiteX135" fmla="*/ 408527 w 2714625"/>
                <a:gd name="connsiteY135" fmla="*/ 601694 h 1019175"/>
                <a:gd name="connsiteX136" fmla="*/ 409004 w 2714625"/>
                <a:gd name="connsiteY136" fmla="*/ 597122 h 1019175"/>
                <a:gd name="connsiteX137" fmla="*/ 397288 w 2714625"/>
                <a:gd name="connsiteY137" fmla="*/ 595598 h 1019175"/>
                <a:gd name="connsiteX138" fmla="*/ 398812 w 2714625"/>
                <a:gd name="connsiteY138" fmla="*/ 591121 h 1019175"/>
                <a:gd name="connsiteX139" fmla="*/ 390334 w 2714625"/>
                <a:gd name="connsiteY139" fmla="*/ 587597 h 1019175"/>
                <a:gd name="connsiteX140" fmla="*/ 394430 w 2714625"/>
                <a:gd name="connsiteY140" fmla="*/ 572071 h 1019175"/>
                <a:gd name="connsiteX141" fmla="*/ 365188 w 2714625"/>
                <a:gd name="connsiteY141" fmla="*/ 545211 h 1019175"/>
                <a:gd name="connsiteX142" fmla="*/ 365188 w 2714625"/>
                <a:gd name="connsiteY142" fmla="*/ 532543 h 1019175"/>
                <a:gd name="connsiteX143" fmla="*/ 356711 w 2714625"/>
                <a:gd name="connsiteY143" fmla="*/ 523494 h 1019175"/>
                <a:gd name="connsiteX144" fmla="*/ 339757 w 2714625"/>
                <a:gd name="connsiteY144" fmla="*/ 521494 h 1019175"/>
                <a:gd name="connsiteX145" fmla="*/ 338900 w 2714625"/>
                <a:gd name="connsiteY145" fmla="*/ 516636 h 1019175"/>
                <a:gd name="connsiteX146" fmla="*/ 314134 w 2714625"/>
                <a:gd name="connsiteY146" fmla="*/ 522351 h 1019175"/>
                <a:gd name="connsiteX147" fmla="*/ 283178 w 2714625"/>
                <a:gd name="connsiteY147" fmla="*/ 508825 h 1019175"/>
                <a:gd name="connsiteX148" fmla="*/ 270891 w 2714625"/>
                <a:gd name="connsiteY148" fmla="*/ 507587 h 1019175"/>
                <a:gd name="connsiteX149" fmla="*/ 254794 w 2714625"/>
                <a:gd name="connsiteY149" fmla="*/ 499682 h 1019175"/>
                <a:gd name="connsiteX150" fmla="*/ 246126 w 2714625"/>
                <a:gd name="connsiteY150" fmla="*/ 500062 h 1019175"/>
                <a:gd name="connsiteX151" fmla="*/ 242506 w 2714625"/>
                <a:gd name="connsiteY151" fmla="*/ 489204 h 1019175"/>
                <a:gd name="connsiteX152" fmla="*/ 223266 w 2714625"/>
                <a:gd name="connsiteY152" fmla="*/ 490918 h 1019175"/>
                <a:gd name="connsiteX153" fmla="*/ 218504 w 2714625"/>
                <a:gd name="connsiteY153" fmla="*/ 521208 h 1019175"/>
                <a:gd name="connsiteX154" fmla="*/ 214979 w 2714625"/>
                <a:gd name="connsiteY154" fmla="*/ 520255 h 1019175"/>
                <a:gd name="connsiteX155" fmla="*/ 214312 w 2714625"/>
                <a:gd name="connsiteY155" fmla="*/ 527304 h 1019175"/>
                <a:gd name="connsiteX156" fmla="*/ 204311 w 2714625"/>
                <a:gd name="connsiteY156" fmla="*/ 526447 h 1019175"/>
                <a:gd name="connsiteX157" fmla="*/ 200311 w 2714625"/>
                <a:gd name="connsiteY157" fmla="*/ 544068 h 1019175"/>
                <a:gd name="connsiteX158" fmla="*/ 186500 w 2714625"/>
                <a:gd name="connsiteY158" fmla="*/ 545878 h 1019175"/>
                <a:gd name="connsiteX159" fmla="*/ 186595 w 2714625"/>
                <a:gd name="connsiteY159" fmla="*/ 547973 h 1019175"/>
                <a:gd name="connsiteX160" fmla="*/ 182499 w 2714625"/>
                <a:gd name="connsiteY160" fmla="*/ 548830 h 1019175"/>
                <a:gd name="connsiteX161" fmla="*/ 181642 w 2714625"/>
                <a:gd name="connsiteY161" fmla="*/ 541401 h 1019175"/>
                <a:gd name="connsiteX162" fmla="*/ 174498 w 2714625"/>
                <a:gd name="connsiteY162" fmla="*/ 541020 h 1019175"/>
                <a:gd name="connsiteX163" fmla="*/ 175450 w 2714625"/>
                <a:gd name="connsiteY163" fmla="*/ 550736 h 1019175"/>
                <a:gd name="connsiteX164" fmla="*/ 153638 w 2714625"/>
                <a:gd name="connsiteY164" fmla="*/ 556070 h 1019175"/>
                <a:gd name="connsiteX165" fmla="*/ 152591 w 2714625"/>
                <a:gd name="connsiteY165" fmla="*/ 560737 h 1019175"/>
                <a:gd name="connsiteX166" fmla="*/ 150876 w 2714625"/>
                <a:gd name="connsiteY166" fmla="*/ 560261 h 1019175"/>
                <a:gd name="connsiteX167" fmla="*/ 148495 w 2714625"/>
                <a:gd name="connsiteY167" fmla="*/ 566452 h 1019175"/>
                <a:gd name="connsiteX168" fmla="*/ 145733 w 2714625"/>
                <a:gd name="connsiteY168" fmla="*/ 565785 h 1019175"/>
                <a:gd name="connsiteX169" fmla="*/ 141922 w 2714625"/>
                <a:gd name="connsiteY169" fmla="*/ 575596 h 1019175"/>
                <a:gd name="connsiteX170" fmla="*/ 136303 w 2714625"/>
                <a:gd name="connsiteY170" fmla="*/ 577691 h 1019175"/>
                <a:gd name="connsiteX171" fmla="*/ 133159 w 2714625"/>
                <a:gd name="connsiteY171" fmla="*/ 584740 h 1019175"/>
                <a:gd name="connsiteX172" fmla="*/ 121444 w 2714625"/>
                <a:gd name="connsiteY172" fmla="*/ 585502 h 1019175"/>
                <a:gd name="connsiteX173" fmla="*/ 67151 w 2714625"/>
                <a:gd name="connsiteY173" fmla="*/ 567785 h 1019175"/>
                <a:gd name="connsiteX174" fmla="*/ 61341 w 2714625"/>
                <a:gd name="connsiteY174" fmla="*/ 568738 h 1019175"/>
                <a:gd name="connsiteX175" fmla="*/ 44863 w 2714625"/>
                <a:gd name="connsiteY175" fmla="*/ 559879 h 1019175"/>
                <a:gd name="connsiteX176" fmla="*/ 52102 w 2714625"/>
                <a:gd name="connsiteY176" fmla="*/ 539496 h 1019175"/>
                <a:gd name="connsiteX177" fmla="*/ 52578 w 2714625"/>
                <a:gd name="connsiteY177" fmla="*/ 521113 h 1019175"/>
                <a:gd name="connsiteX178" fmla="*/ 61912 w 2714625"/>
                <a:gd name="connsiteY178" fmla="*/ 520637 h 1019175"/>
                <a:gd name="connsiteX179" fmla="*/ 71818 w 2714625"/>
                <a:gd name="connsiteY179" fmla="*/ 507111 h 1019175"/>
                <a:gd name="connsiteX180" fmla="*/ 75152 w 2714625"/>
                <a:gd name="connsiteY180" fmla="*/ 499872 h 1019175"/>
                <a:gd name="connsiteX181" fmla="*/ 75629 w 2714625"/>
                <a:gd name="connsiteY181" fmla="*/ 486442 h 1019175"/>
                <a:gd name="connsiteX182" fmla="*/ 59245 w 2714625"/>
                <a:gd name="connsiteY182" fmla="*/ 490442 h 1019175"/>
                <a:gd name="connsiteX183" fmla="*/ 58198 w 2714625"/>
                <a:gd name="connsiteY183" fmla="*/ 486537 h 1019175"/>
                <a:gd name="connsiteX184" fmla="*/ 50292 w 2714625"/>
                <a:gd name="connsiteY184" fmla="*/ 486823 h 1019175"/>
                <a:gd name="connsiteX185" fmla="*/ 49530 w 2714625"/>
                <a:gd name="connsiteY185" fmla="*/ 475774 h 1019175"/>
                <a:gd name="connsiteX186" fmla="*/ 52197 w 2714625"/>
                <a:gd name="connsiteY186" fmla="*/ 474631 h 1019175"/>
                <a:gd name="connsiteX187" fmla="*/ 49816 w 2714625"/>
                <a:gd name="connsiteY187" fmla="*/ 473583 h 1019175"/>
                <a:gd name="connsiteX188" fmla="*/ 50959 w 2714625"/>
                <a:gd name="connsiteY188" fmla="*/ 449199 h 1019175"/>
                <a:gd name="connsiteX189" fmla="*/ 54673 w 2714625"/>
                <a:gd name="connsiteY189" fmla="*/ 448818 h 1019175"/>
                <a:gd name="connsiteX190" fmla="*/ 55912 w 2714625"/>
                <a:gd name="connsiteY190" fmla="*/ 444913 h 1019175"/>
                <a:gd name="connsiteX191" fmla="*/ 50387 w 2714625"/>
                <a:gd name="connsiteY191" fmla="*/ 443198 h 1019175"/>
                <a:gd name="connsiteX192" fmla="*/ 45053 w 2714625"/>
                <a:gd name="connsiteY192" fmla="*/ 446627 h 1019175"/>
                <a:gd name="connsiteX193" fmla="*/ 35338 w 2714625"/>
                <a:gd name="connsiteY193" fmla="*/ 442341 h 1019175"/>
                <a:gd name="connsiteX194" fmla="*/ 34480 w 2714625"/>
                <a:gd name="connsiteY194" fmla="*/ 438912 h 1019175"/>
                <a:gd name="connsiteX195" fmla="*/ 24098 w 2714625"/>
                <a:gd name="connsiteY195" fmla="*/ 435483 h 1019175"/>
                <a:gd name="connsiteX196" fmla="*/ 20574 w 2714625"/>
                <a:gd name="connsiteY196" fmla="*/ 426625 h 1019175"/>
                <a:gd name="connsiteX197" fmla="*/ 9525 w 2714625"/>
                <a:gd name="connsiteY197" fmla="*/ 421100 h 1019175"/>
                <a:gd name="connsiteX198" fmla="*/ 11335 w 2714625"/>
                <a:gd name="connsiteY198" fmla="*/ 406432 h 1019175"/>
                <a:gd name="connsiteX199" fmla="*/ 31528 w 2714625"/>
                <a:gd name="connsiteY199" fmla="*/ 398050 h 1019175"/>
                <a:gd name="connsiteX200" fmla="*/ 42100 w 2714625"/>
                <a:gd name="connsiteY200" fmla="*/ 388620 h 1019175"/>
                <a:gd name="connsiteX201" fmla="*/ 52768 w 2714625"/>
                <a:gd name="connsiteY201" fmla="*/ 385191 h 1019175"/>
                <a:gd name="connsiteX202" fmla="*/ 88487 w 2714625"/>
                <a:gd name="connsiteY202" fmla="*/ 360045 h 1019175"/>
                <a:gd name="connsiteX203" fmla="*/ 109156 w 2714625"/>
                <a:gd name="connsiteY203" fmla="*/ 332708 h 1019175"/>
                <a:gd name="connsiteX204" fmla="*/ 114967 w 2714625"/>
                <a:gd name="connsiteY204" fmla="*/ 313372 h 1019175"/>
                <a:gd name="connsiteX205" fmla="*/ 113062 w 2714625"/>
                <a:gd name="connsiteY205" fmla="*/ 305371 h 1019175"/>
                <a:gd name="connsiteX206" fmla="*/ 121063 w 2714625"/>
                <a:gd name="connsiteY206" fmla="*/ 298609 h 1019175"/>
                <a:gd name="connsiteX207" fmla="*/ 124396 w 2714625"/>
                <a:gd name="connsiteY207" fmla="*/ 314896 h 1019175"/>
                <a:gd name="connsiteX208" fmla="*/ 129921 w 2714625"/>
                <a:gd name="connsiteY208" fmla="*/ 320040 h 1019175"/>
                <a:gd name="connsiteX209" fmla="*/ 130492 w 2714625"/>
                <a:gd name="connsiteY209" fmla="*/ 324707 h 1019175"/>
                <a:gd name="connsiteX210" fmla="*/ 132779 w 2714625"/>
                <a:gd name="connsiteY210" fmla="*/ 326517 h 1019175"/>
                <a:gd name="connsiteX211" fmla="*/ 145161 w 2714625"/>
                <a:gd name="connsiteY211" fmla="*/ 323279 h 1019175"/>
                <a:gd name="connsiteX212" fmla="*/ 149733 w 2714625"/>
                <a:gd name="connsiteY212" fmla="*/ 318802 h 1019175"/>
                <a:gd name="connsiteX213" fmla="*/ 152495 w 2714625"/>
                <a:gd name="connsiteY213" fmla="*/ 308991 h 1019175"/>
                <a:gd name="connsiteX214" fmla="*/ 156210 w 2714625"/>
                <a:gd name="connsiteY214" fmla="*/ 292989 h 1019175"/>
                <a:gd name="connsiteX215" fmla="*/ 153924 w 2714625"/>
                <a:gd name="connsiteY215" fmla="*/ 282797 h 1019175"/>
                <a:gd name="connsiteX216" fmla="*/ 156972 w 2714625"/>
                <a:gd name="connsiteY216" fmla="*/ 277749 h 1019175"/>
                <a:gd name="connsiteX217" fmla="*/ 180499 w 2714625"/>
                <a:gd name="connsiteY217" fmla="*/ 270986 h 1019175"/>
                <a:gd name="connsiteX218" fmla="*/ 186404 w 2714625"/>
                <a:gd name="connsiteY218" fmla="*/ 265748 h 1019175"/>
                <a:gd name="connsiteX219" fmla="*/ 188785 w 2714625"/>
                <a:gd name="connsiteY219" fmla="*/ 269938 h 1019175"/>
                <a:gd name="connsiteX220" fmla="*/ 191357 w 2714625"/>
                <a:gd name="connsiteY220" fmla="*/ 264890 h 1019175"/>
                <a:gd name="connsiteX221" fmla="*/ 188690 w 2714625"/>
                <a:gd name="connsiteY221" fmla="*/ 255270 h 1019175"/>
                <a:gd name="connsiteX222" fmla="*/ 190595 w 2714625"/>
                <a:gd name="connsiteY222" fmla="*/ 246888 h 1019175"/>
                <a:gd name="connsiteX223" fmla="*/ 177546 w 2714625"/>
                <a:gd name="connsiteY223" fmla="*/ 249174 h 1019175"/>
                <a:gd name="connsiteX224" fmla="*/ 190119 w 2714625"/>
                <a:gd name="connsiteY224" fmla="*/ 245650 h 1019175"/>
                <a:gd name="connsiteX225" fmla="*/ 187833 w 2714625"/>
                <a:gd name="connsiteY225" fmla="*/ 239363 h 1019175"/>
                <a:gd name="connsiteX226" fmla="*/ 188690 w 2714625"/>
                <a:gd name="connsiteY226" fmla="*/ 224885 h 1019175"/>
                <a:gd name="connsiteX227" fmla="*/ 184690 w 2714625"/>
                <a:gd name="connsiteY227" fmla="*/ 210788 h 1019175"/>
                <a:gd name="connsiteX228" fmla="*/ 189262 w 2714625"/>
                <a:gd name="connsiteY228" fmla="*/ 211169 h 1019175"/>
                <a:gd name="connsiteX229" fmla="*/ 195453 w 2714625"/>
                <a:gd name="connsiteY229" fmla="*/ 207454 h 1019175"/>
                <a:gd name="connsiteX230" fmla="*/ 194977 w 2714625"/>
                <a:gd name="connsiteY230" fmla="*/ 191167 h 1019175"/>
                <a:gd name="connsiteX231" fmla="*/ 200120 w 2714625"/>
                <a:gd name="connsiteY231" fmla="*/ 179927 h 1019175"/>
                <a:gd name="connsiteX232" fmla="*/ 207550 w 2714625"/>
                <a:gd name="connsiteY232" fmla="*/ 184880 h 1019175"/>
                <a:gd name="connsiteX233" fmla="*/ 225552 w 2714625"/>
                <a:gd name="connsiteY233" fmla="*/ 189071 h 1019175"/>
                <a:gd name="connsiteX234" fmla="*/ 232410 w 2714625"/>
                <a:gd name="connsiteY234" fmla="*/ 195739 h 1019175"/>
                <a:gd name="connsiteX235" fmla="*/ 244697 w 2714625"/>
                <a:gd name="connsiteY235" fmla="*/ 197453 h 1019175"/>
                <a:gd name="connsiteX236" fmla="*/ 256889 w 2714625"/>
                <a:gd name="connsiteY236" fmla="*/ 204025 h 1019175"/>
                <a:gd name="connsiteX237" fmla="*/ 297180 w 2714625"/>
                <a:gd name="connsiteY237" fmla="*/ 204025 h 1019175"/>
                <a:gd name="connsiteX238" fmla="*/ 302228 w 2714625"/>
                <a:gd name="connsiteY238" fmla="*/ 210693 h 1019175"/>
                <a:gd name="connsiteX239" fmla="*/ 296513 w 2714625"/>
                <a:gd name="connsiteY239" fmla="*/ 222694 h 1019175"/>
                <a:gd name="connsiteX240" fmla="*/ 301942 w 2714625"/>
                <a:gd name="connsiteY240" fmla="*/ 236791 h 1019175"/>
                <a:gd name="connsiteX241" fmla="*/ 322231 w 2714625"/>
                <a:gd name="connsiteY241" fmla="*/ 242506 h 1019175"/>
                <a:gd name="connsiteX242" fmla="*/ 335947 w 2714625"/>
                <a:gd name="connsiteY242" fmla="*/ 242887 h 1019175"/>
                <a:gd name="connsiteX243" fmla="*/ 353854 w 2714625"/>
                <a:gd name="connsiteY243" fmla="*/ 249364 h 1019175"/>
                <a:gd name="connsiteX244" fmla="*/ 360807 w 2714625"/>
                <a:gd name="connsiteY244" fmla="*/ 258223 h 1019175"/>
                <a:gd name="connsiteX245" fmla="*/ 363283 w 2714625"/>
                <a:gd name="connsiteY245" fmla="*/ 255270 h 1019175"/>
                <a:gd name="connsiteX246" fmla="*/ 360140 w 2714625"/>
                <a:gd name="connsiteY246" fmla="*/ 259556 h 1019175"/>
                <a:gd name="connsiteX247" fmla="*/ 349091 w 2714625"/>
                <a:gd name="connsiteY247" fmla="*/ 268224 h 1019175"/>
                <a:gd name="connsiteX248" fmla="*/ 334613 w 2714625"/>
                <a:gd name="connsiteY248" fmla="*/ 269558 h 1019175"/>
                <a:gd name="connsiteX249" fmla="*/ 330803 w 2714625"/>
                <a:gd name="connsiteY249" fmla="*/ 273844 h 1019175"/>
                <a:gd name="connsiteX250" fmla="*/ 348901 w 2714625"/>
                <a:gd name="connsiteY250" fmla="*/ 271558 h 1019175"/>
                <a:gd name="connsiteX251" fmla="*/ 369570 w 2714625"/>
                <a:gd name="connsiteY251" fmla="*/ 256985 h 1019175"/>
                <a:gd name="connsiteX252" fmla="*/ 373666 w 2714625"/>
                <a:gd name="connsiteY252" fmla="*/ 250508 h 1019175"/>
                <a:gd name="connsiteX253" fmla="*/ 382714 w 2714625"/>
                <a:gd name="connsiteY253" fmla="*/ 242506 h 1019175"/>
                <a:gd name="connsiteX254" fmla="*/ 394335 w 2714625"/>
                <a:gd name="connsiteY254" fmla="*/ 243554 h 1019175"/>
                <a:gd name="connsiteX255" fmla="*/ 395002 w 2714625"/>
                <a:gd name="connsiteY255" fmla="*/ 241459 h 1019175"/>
                <a:gd name="connsiteX256" fmla="*/ 399479 w 2714625"/>
                <a:gd name="connsiteY256" fmla="*/ 244602 h 1019175"/>
                <a:gd name="connsiteX257" fmla="*/ 393763 w 2714625"/>
                <a:gd name="connsiteY257" fmla="*/ 235172 h 1019175"/>
                <a:gd name="connsiteX258" fmla="*/ 393192 w 2714625"/>
                <a:gd name="connsiteY258" fmla="*/ 227171 h 1019175"/>
                <a:gd name="connsiteX259" fmla="*/ 383000 w 2714625"/>
                <a:gd name="connsiteY259" fmla="*/ 223075 h 1019175"/>
                <a:gd name="connsiteX260" fmla="*/ 376237 w 2714625"/>
                <a:gd name="connsiteY260" fmla="*/ 213169 h 1019175"/>
                <a:gd name="connsiteX261" fmla="*/ 376523 w 2714625"/>
                <a:gd name="connsiteY261" fmla="*/ 210598 h 1019175"/>
                <a:gd name="connsiteX262" fmla="*/ 391763 w 2714625"/>
                <a:gd name="connsiteY262" fmla="*/ 198501 h 1019175"/>
                <a:gd name="connsiteX263" fmla="*/ 397383 w 2714625"/>
                <a:gd name="connsiteY263" fmla="*/ 198787 h 1019175"/>
                <a:gd name="connsiteX264" fmla="*/ 403955 w 2714625"/>
                <a:gd name="connsiteY264" fmla="*/ 202883 h 1019175"/>
                <a:gd name="connsiteX265" fmla="*/ 413385 w 2714625"/>
                <a:gd name="connsiteY265" fmla="*/ 203168 h 1019175"/>
                <a:gd name="connsiteX266" fmla="*/ 436912 w 2714625"/>
                <a:gd name="connsiteY266" fmla="*/ 199454 h 1019175"/>
                <a:gd name="connsiteX267" fmla="*/ 440912 w 2714625"/>
                <a:gd name="connsiteY267" fmla="*/ 209740 h 1019175"/>
                <a:gd name="connsiteX268" fmla="*/ 468154 w 2714625"/>
                <a:gd name="connsiteY268" fmla="*/ 199644 h 1019175"/>
                <a:gd name="connsiteX269" fmla="*/ 471583 w 2714625"/>
                <a:gd name="connsiteY269" fmla="*/ 195739 h 1019175"/>
                <a:gd name="connsiteX270" fmla="*/ 482155 w 2714625"/>
                <a:gd name="connsiteY270" fmla="*/ 195834 h 1019175"/>
                <a:gd name="connsiteX271" fmla="*/ 492157 w 2714625"/>
                <a:gd name="connsiteY271" fmla="*/ 192119 h 1019175"/>
                <a:gd name="connsiteX272" fmla="*/ 511112 w 2714625"/>
                <a:gd name="connsiteY272" fmla="*/ 190214 h 1019175"/>
                <a:gd name="connsiteX273" fmla="*/ 551593 w 2714625"/>
                <a:gd name="connsiteY273" fmla="*/ 191548 h 1019175"/>
                <a:gd name="connsiteX274" fmla="*/ 562166 w 2714625"/>
                <a:gd name="connsiteY274" fmla="*/ 198882 h 1019175"/>
                <a:gd name="connsiteX275" fmla="*/ 560356 w 2714625"/>
                <a:gd name="connsiteY275" fmla="*/ 189547 h 1019175"/>
                <a:gd name="connsiteX276" fmla="*/ 577596 w 2714625"/>
                <a:gd name="connsiteY276" fmla="*/ 179260 h 1019175"/>
                <a:gd name="connsiteX277" fmla="*/ 604456 w 2714625"/>
                <a:gd name="connsiteY277" fmla="*/ 172783 h 1019175"/>
                <a:gd name="connsiteX278" fmla="*/ 617982 w 2714625"/>
                <a:gd name="connsiteY278" fmla="*/ 166497 h 1019175"/>
                <a:gd name="connsiteX279" fmla="*/ 639794 w 2714625"/>
                <a:gd name="connsiteY279" fmla="*/ 162877 h 1019175"/>
                <a:gd name="connsiteX280" fmla="*/ 641033 w 2714625"/>
                <a:gd name="connsiteY280" fmla="*/ 168592 h 1019175"/>
                <a:gd name="connsiteX281" fmla="*/ 646271 w 2714625"/>
                <a:gd name="connsiteY281" fmla="*/ 168402 h 1019175"/>
                <a:gd name="connsiteX282" fmla="*/ 642271 w 2714625"/>
                <a:gd name="connsiteY282" fmla="*/ 177737 h 1019175"/>
                <a:gd name="connsiteX283" fmla="*/ 645604 w 2714625"/>
                <a:gd name="connsiteY283" fmla="*/ 182213 h 1019175"/>
                <a:gd name="connsiteX284" fmla="*/ 654463 w 2714625"/>
                <a:gd name="connsiteY284" fmla="*/ 177546 h 1019175"/>
                <a:gd name="connsiteX285" fmla="*/ 663702 w 2714625"/>
                <a:gd name="connsiteY285" fmla="*/ 181642 h 1019175"/>
                <a:gd name="connsiteX286" fmla="*/ 672179 w 2714625"/>
                <a:gd name="connsiteY286" fmla="*/ 189929 h 1019175"/>
                <a:gd name="connsiteX287" fmla="*/ 689038 w 2714625"/>
                <a:gd name="connsiteY287" fmla="*/ 191548 h 1019175"/>
                <a:gd name="connsiteX288" fmla="*/ 705993 w 2714625"/>
                <a:gd name="connsiteY288" fmla="*/ 188690 h 1019175"/>
                <a:gd name="connsiteX289" fmla="*/ 700278 w 2714625"/>
                <a:gd name="connsiteY289" fmla="*/ 184690 h 1019175"/>
                <a:gd name="connsiteX290" fmla="*/ 706755 w 2714625"/>
                <a:gd name="connsiteY290" fmla="*/ 175355 h 1019175"/>
                <a:gd name="connsiteX291" fmla="*/ 715804 w 2714625"/>
                <a:gd name="connsiteY291" fmla="*/ 176784 h 1019175"/>
                <a:gd name="connsiteX292" fmla="*/ 719138 w 2714625"/>
                <a:gd name="connsiteY292" fmla="*/ 169735 h 1019175"/>
                <a:gd name="connsiteX293" fmla="*/ 727329 w 2714625"/>
                <a:gd name="connsiteY293" fmla="*/ 166402 h 1019175"/>
                <a:gd name="connsiteX294" fmla="*/ 728948 w 2714625"/>
                <a:gd name="connsiteY294" fmla="*/ 179260 h 1019175"/>
                <a:gd name="connsiteX295" fmla="*/ 734949 w 2714625"/>
                <a:gd name="connsiteY295" fmla="*/ 187928 h 1019175"/>
                <a:gd name="connsiteX296" fmla="*/ 733996 w 2714625"/>
                <a:gd name="connsiteY296" fmla="*/ 194215 h 1019175"/>
                <a:gd name="connsiteX297" fmla="*/ 736854 w 2714625"/>
                <a:gd name="connsiteY297" fmla="*/ 195453 h 1019175"/>
                <a:gd name="connsiteX298" fmla="*/ 736283 w 2714625"/>
                <a:gd name="connsiteY298" fmla="*/ 198977 h 1019175"/>
                <a:gd name="connsiteX299" fmla="*/ 752761 w 2714625"/>
                <a:gd name="connsiteY299" fmla="*/ 206978 h 1019175"/>
                <a:gd name="connsiteX300" fmla="*/ 762000 w 2714625"/>
                <a:gd name="connsiteY300" fmla="*/ 202787 h 1019175"/>
                <a:gd name="connsiteX301" fmla="*/ 764572 w 2714625"/>
                <a:gd name="connsiteY301" fmla="*/ 198596 h 1019175"/>
                <a:gd name="connsiteX302" fmla="*/ 780097 w 2714625"/>
                <a:gd name="connsiteY302" fmla="*/ 195453 h 1019175"/>
                <a:gd name="connsiteX303" fmla="*/ 782574 w 2714625"/>
                <a:gd name="connsiteY303" fmla="*/ 184594 h 1019175"/>
                <a:gd name="connsiteX304" fmla="*/ 797338 w 2714625"/>
                <a:gd name="connsiteY304" fmla="*/ 158401 h 1019175"/>
                <a:gd name="connsiteX305" fmla="*/ 792194 w 2714625"/>
                <a:gd name="connsiteY305" fmla="*/ 154114 h 1019175"/>
                <a:gd name="connsiteX306" fmla="*/ 793528 w 2714625"/>
                <a:gd name="connsiteY306" fmla="*/ 148495 h 1019175"/>
                <a:gd name="connsiteX307" fmla="*/ 807148 w 2714625"/>
                <a:gd name="connsiteY307" fmla="*/ 128397 h 1019175"/>
                <a:gd name="connsiteX308" fmla="*/ 812483 w 2714625"/>
                <a:gd name="connsiteY308" fmla="*/ 125539 h 1019175"/>
                <a:gd name="connsiteX309" fmla="*/ 814578 w 2714625"/>
                <a:gd name="connsiteY309" fmla="*/ 128683 h 1019175"/>
                <a:gd name="connsiteX310" fmla="*/ 817054 w 2714625"/>
                <a:gd name="connsiteY310" fmla="*/ 126397 h 1019175"/>
                <a:gd name="connsiteX311" fmla="*/ 819245 w 2714625"/>
                <a:gd name="connsiteY311" fmla="*/ 128492 h 1019175"/>
                <a:gd name="connsiteX312" fmla="*/ 823246 w 2714625"/>
                <a:gd name="connsiteY312" fmla="*/ 124301 h 1019175"/>
                <a:gd name="connsiteX313" fmla="*/ 832104 w 2714625"/>
                <a:gd name="connsiteY313" fmla="*/ 123730 h 1019175"/>
                <a:gd name="connsiteX314" fmla="*/ 862679 w 2714625"/>
                <a:gd name="connsiteY314" fmla="*/ 101822 h 1019175"/>
                <a:gd name="connsiteX315" fmla="*/ 876014 w 2714625"/>
                <a:gd name="connsiteY315" fmla="*/ 85630 h 1019175"/>
                <a:gd name="connsiteX316" fmla="*/ 878872 w 2714625"/>
                <a:gd name="connsiteY316" fmla="*/ 73628 h 1019175"/>
                <a:gd name="connsiteX317" fmla="*/ 909828 w 2714625"/>
                <a:gd name="connsiteY317" fmla="*/ 76771 h 1019175"/>
                <a:gd name="connsiteX318" fmla="*/ 910400 w 2714625"/>
                <a:gd name="connsiteY318" fmla="*/ 69152 h 1019175"/>
                <a:gd name="connsiteX319" fmla="*/ 932974 w 2714625"/>
                <a:gd name="connsiteY319" fmla="*/ 67913 h 1019175"/>
                <a:gd name="connsiteX320" fmla="*/ 934021 w 2714625"/>
                <a:gd name="connsiteY320" fmla="*/ 61246 h 1019175"/>
                <a:gd name="connsiteX321" fmla="*/ 948500 w 2714625"/>
                <a:gd name="connsiteY321" fmla="*/ 68866 h 1019175"/>
                <a:gd name="connsiteX322" fmla="*/ 962882 w 2714625"/>
                <a:gd name="connsiteY322" fmla="*/ 69628 h 1019175"/>
                <a:gd name="connsiteX323" fmla="*/ 972788 w 2714625"/>
                <a:gd name="connsiteY323" fmla="*/ 78772 h 1019175"/>
                <a:gd name="connsiteX324" fmla="*/ 980408 w 2714625"/>
                <a:gd name="connsiteY324" fmla="*/ 80581 h 1019175"/>
                <a:gd name="connsiteX325" fmla="*/ 1004697 w 2714625"/>
                <a:gd name="connsiteY325" fmla="*/ 109633 h 1019175"/>
                <a:gd name="connsiteX326" fmla="*/ 1025461 w 2714625"/>
                <a:gd name="connsiteY326" fmla="*/ 110395 h 1019175"/>
                <a:gd name="connsiteX327" fmla="*/ 1035653 w 2714625"/>
                <a:gd name="connsiteY327" fmla="*/ 108299 h 1019175"/>
                <a:gd name="connsiteX328" fmla="*/ 1050036 w 2714625"/>
                <a:gd name="connsiteY328" fmla="*/ 119062 h 1019175"/>
                <a:gd name="connsiteX329" fmla="*/ 1053751 w 2714625"/>
                <a:gd name="connsiteY329" fmla="*/ 117634 h 1019175"/>
                <a:gd name="connsiteX330" fmla="*/ 1073277 w 2714625"/>
                <a:gd name="connsiteY330" fmla="*/ 123539 h 1019175"/>
                <a:gd name="connsiteX331" fmla="*/ 1083469 w 2714625"/>
                <a:gd name="connsiteY331" fmla="*/ 121063 h 1019175"/>
                <a:gd name="connsiteX332" fmla="*/ 1087184 w 2714625"/>
                <a:gd name="connsiteY332" fmla="*/ 122968 h 1019175"/>
                <a:gd name="connsiteX333" fmla="*/ 1092136 w 2714625"/>
                <a:gd name="connsiteY333" fmla="*/ 141637 h 1019175"/>
                <a:gd name="connsiteX334" fmla="*/ 1123664 w 2714625"/>
                <a:gd name="connsiteY334" fmla="*/ 142304 h 1019175"/>
                <a:gd name="connsiteX335" fmla="*/ 1141571 w 2714625"/>
                <a:gd name="connsiteY335" fmla="*/ 146018 h 1019175"/>
                <a:gd name="connsiteX336" fmla="*/ 1149191 w 2714625"/>
                <a:gd name="connsiteY336" fmla="*/ 143065 h 1019175"/>
                <a:gd name="connsiteX337" fmla="*/ 1166717 w 2714625"/>
                <a:gd name="connsiteY337" fmla="*/ 146399 h 1019175"/>
                <a:gd name="connsiteX338" fmla="*/ 1169765 w 2714625"/>
                <a:gd name="connsiteY338" fmla="*/ 128873 h 1019175"/>
                <a:gd name="connsiteX339" fmla="*/ 1177861 w 2714625"/>
                <a:gd name="connsiteY339" fmla="*/ 132493 h 1019175"/>
                <a:gd name="connsiteX340" fmla="*/ 1182338 w 2714625"/>
                <a:gd name="connsiteY340" fmla="*/ 141256 h 1019175"/>
                <a:gd name="connsiteX341" fmla="*/ 1188244 w 2714625"/>
                <a:gd name="connsiteY341" fmla="*/ 134969 h 1019175"/>
                <a:gd name="connsiteX342" fmla="*/ 1192340 w 2714625"/>
                <a:gd name="connsiteY342" fmla="*/ 141922 h 1019175"/>
                <a:gd name="connsiteX343" fmla="*/ 1198531 w 2714625"/>
                <a:gd name="connsiteY343" fmla="*/ 135922 h 1019175"/>
                <a:gd name="connsiteX344" fmla="*/ 1215200 w 2714625"/>
                <a:gd name="connsiteY344" fmla="*/ 137731 h 1019175"/>
                <a:gd name="connsiteX345" fmla="*/ 1233487 w 2714625"/>
                <a:gd name="connsiteY345" fmla="*/ 124968 h 1019175"/>
                <a:gd name="connsiteX346" fmla="*/ 1262634 w 2714625"/>
                <a:gd name="connsiteY346" fmla="*/ 113824 h 1019175"/>
                <a:gd name="connsiteX347" fmla="*/ 1262253 w 2714625"/>
                <a:gd name="connsiteY347" fmla="*/ 101822 h 1019175"/>
                <a:gd name="connsiteX348" fmla="*/ 1274159 w 2714625"/>
                <a:gd name="connsiteY348" fmla="*/ 104108 h 1019175"/>
                <a:gd name="connsiteX349" fmla="*/ 1312069 w 2714625"/>
                <a:gd name="connsiteY349" fmla="*/ 72866 h 1019175"/>
                <a:gd name="connsiteX350" fmla="*/ 1340453 w 2714625"/>
                <a:gd name="connsiteY350" fmla="*/ 38290 h 1019175"/>
                <a:gd name="connsiteX351" fmla="*/ 1341692 w 2714625"/>
                <a:gd name="connsiteY351" fmla="*/ 26670 h 1019175"/>
                <a:gd name="connsiteX352" fmla="*/ 1343311 w 2714625"/>
                <a:gd name="connsiteY352" fmla="*/ 26956 h 1019175"/>
                <a:gd name="connsiteX353" fmla="*/ 1379125 w 2714625"/>
                <a:gd name="connsiteY353" fmla="*/ 32671 h 1019175"/>
                <a:gd name="connsiteX354" fmla="*/ 1389317 w 2714625"/>
                <a:gd name="connsiteY354" fmla="*/ 27337 h 1019175"/>
                <a:gd name="connsiteX355" fmla="*/ 1396936 w 2714625"/>
                <a:gd name="connsiteY355" fmla="*/ 18097 h 1019175"/>
                <a:gd name="connsiteX356" fmla="*/ 1420463 w 2714625"/>
                <a:gd name="connsiteY356" fmla="*/ 18193 h 1019175"/>
                <a:gd name="connsiteX357" fmla="*/ 1423797 w 2714625"/>
                <a:gd name="connsiteY357" fmla="*/ 15716 h 1019175"/>
                <a:gd name="connsiteX358" fmla="*/ 1427893 w 2714625"/>
                <a:gd name="connsiteY358" fmla="*/ 27718 h 1019175"/>
                <a:gd name="connsiteX359" fmla="*/ 1432179 w 2714625"/>
                <a:gd name="connsiteY359" fmla="*/ 27146 h 1019175"/>
                <a:gd name="connsiteX360" fmla="*/ 1433893 w 2714625"/>
                <a:gd name="connsiteY360" fmla="*/ 30480 h 1019175"/>
                <a:gd name="connsiteX361" fmla="*/ 1435418 w 2714625"/>
                <a:gd name="connsiteY361" fmla="*/ 39338 h 1019175"/>
                <a:gd name="connsiteX362" fmla="*/ 1424273 w 2714625"/>
                <a:gd name="connsiteY362" fmla="*/ 37814 h 1019175"/>
                <a:gd name="connsiteX363" fmla="*/ 1409986 w 2714625"/>
                <a:gd name="connsiteY363" fmla="*/ 40767 h 1019175"/>
                <a:gd name="connsiteX364" fmla="*/ 1407985 w 2714625"/>
                <a:gd name="connsiteY364" fmla="*/ 43624 h 1019175"/>
                <a:gd name="connsiteX365" fmla="*/ 1400175 w 2714625"/>
                <a:gd name="connsiteY365" fmla="*/ 39243 h 1019175"/>
                <a:gd name="connsiteX366" fmla="*/ 1391888 w 2714625"/>
                <a:gd name="connsiteY366" fmla="*/ 48387 h 1019175"/>
                <a:gd name="connsiteX367" fmla="*/ 1389412 w 2714625"/>
                <a:gd name="connsiteY367" fmla="*/ 55912 h 1019175"/>
                <a:gd name="connsiteX368" fmla="*/ 1384840 w 2714625"/>
                <a:gd name="connsiteY368" fmla="*/ 57340 h 1019175"/>
                <a:gd name="connsiteX369" fmla="*/ 1379220 w 2714625"/>
                <a:gd name="connsiteY369" fmla="*/ 64484 h 1019175"/>
                <a:gd name="connsiteX370" fmla="*/ 1390555 w 2714625"/>
                <a:gd name="connsiteY370" fmla="*/ 66199 h 1019175"/>
                <a:gd name="connsiteX371" fmla="*/ 1394746 w 2714625"/>
                <a:gd name="connsiteY371" fmla="*/ 64484 h 1019175"/>
                <a:gd name="connsiteX372" fmla="*/ 1421320 w 2714625"/>
                <a:gd name="connsiteY372" fmla="*/ 68961 h 1019175"/>
                <a:gd name="connsiteX373" fmla="*/ 1448371 w 2714625"/>
                <a:gd name="connsiteY373" fmla="*/ 66008 h 1019175"/>
                <a:gd name="connsiteX374" fmla="*/ 1454849 w 2714625"/>
                <a:gd name="connsiteY374" fmla="*/ 67532 h 1019175"/>
                <a:gd name="connsiteX375" fmla="*/ 1460659 w 2714625"/>
                <a:gd name="connsiteY375" fmla="*/ 61055 h 1019175"/>
                <a:gd name="connsiteX376" fmla="*/ 1468279 w 2714625"/>
                <a:gd name="connsiteY376" fmla="*/ 62960 h 1019175"/>
                <a:gd name="connsiteX377" fmla="*/ 1467517 w 2714625"/>
                <a:gd name="connsiteY377" fmla="*/ 55626 h 1019175"/>
                <a:gd name="connsiteX378" fmla="*/ 1471993 w 2714625"/>
                <a:gd name="connsiteY378" fmla="*/ 49339 h 1019175"/>
                <a:gd name="connsiteX379" fmla="*/ 1488662 w 2714625"/>
                <a:gd name="connsiteY379" fmla="*/ 44767 h 1019175"/>
                <a:gd name="connsiteX380" fmla="*/ 1499997 w 2714625"/>
                <a:gd name="connsiteY380" fmla="*/ 45339 h 1019175"/>
                <a:gd name="connsiteX381" fmla="*/ 1510665 w 2714625"/>
                <a:gd name="connsiteY381" fmla="*/ 35338 h 1019175"/>
                <a:gd name="connsiteX382" fmla="*/ 1513237 w 2714625"/>
                <a:gd name="connsiteY382" fmla="*/ 34862 h 1019175"/>
                <a:gd name="connsiteX383" fmla="*/ 1517237 w 2714625"/>
                <a:gd name="connsiteY383" fmla="*/ 39719 h 1019175"/>
                <a:gd name="connsiteX384" fmla="*/ 1521619 w 2714625"/>
                <a:gd name="connsiteY384" fmla="*/ 36100 h 1019175"/>
                <a:gd name="connsiteX385" fmla="*/ 1523048 w 2714625"/>
                <a:gd name="connsiteY385" fmla="*/ 42862 h 1019175"/>
                <a:gd name="connsiteX386" fmla="*/ 1527715 w 2714625"/>
                <a:gd name="connsiteY386" fmla="*/ 43624 h 1019175"/>
                <a:gd name="connsiteX387" fmla="*/ 1525334 w 2714625"/>
                <a:gd name="connsiteY387" fmla="*/ 46577 h 1019175"/>
                <a:gd name="connsiteX388" fmla="*/ 1528191 w 2714625"/>
                <a:gd name="connsiteY388" fmla="*/ 46768 h 1019175"/>
                <a:gd name="connsiteX389" fmla="*/ 1530382 w 2714625"/>
                <a:gd name="connsiteY389" fmla="*/ 43243 h 1019175"/>
                <a:gd name="connsiteX390" fmla="*/ 1540097 w 2714625"/>
                <a:gd name="connsiteY390" fmla="*/ 50578 h 1019175"/>
                <a:gd name="connsiteX391" fmla="*/ 1540764 w 2714625"/>
                <a:gd name="connsiteY391" fmla="*/ 47530 h 1019175"/>
                <a:gd name="connsiteX392" fmla="*/ 1527239 w 2714625"/>
                <a:gd name="connsiteY392" fmla="*/ 36195 h 1019175"/>
                <a:gd name="connsiteX393" fmla="*/ 1526095 w 2714625"/>
                <a:gd name="connsiteY393" fmla="*/ 29527 h 1019175"/>
                <a:gd name="connsiteX394" fmla="*/ 1528096 w 2714625"/>
                <a:gd name="connsiteY394" fmla="*/ 26194 h 1019175"/>
                <a:gd name="connsiteX395" fmla="*/ 1537335 w 2714625"/>
                <a:gd name="connsiteY395" fmla="*/ 23622 h 1019175"/>
                <a:gd name="connsiteX396" fmla="*/ 1536859 w 2714625"/>
                <a:gd name="connsiteY396" fmla="*/ 18097 h 1019175"/>
                <a:gd name="connsiteX397" fmla="*/ 1541621 w 2714625"/>
                <a:gd name="connsiteY397" fmla="*/ 13335 h 1019175"/>
                <a:gd name="connsiteX398" fmla="*/ 1549336 w 2714625"/>
                <a:gd name="connsiteY398" fmla="*/ 11811 h 1019175"/>
                <a:gd name="connsiteX399" fmla="*/ 1554861 w 2714625"/>
                <a:gd name="connsiteY399" fmla="*/ 20193 h 1019175"/>
                <a:gd name="connsiteX400" fmla="*/ 1557242 w 2714625"/>
                <a:gd name="connsiteY400" fmla="*/ 18002 h 1019175"/>
                <a:gd name="connsiteX401" fmla="*/ 1558576 w 2714625"/>
                <a:gd name="connsiteY401" fmla="*/ 20002 h 1019175"/>
                <a:gd name="connsiteX402" fmla="*/ 1567243 w 2714625"/>
                <a:gd name="connsiteY402" fmla="*/ 12478 h 1019175"/>
                <a:gd name="connsiteX403" fmla="*/ 1567529 w 2714625"/>
                <a:gd name="connsiteY403" fmla="*/ 9525 h 1019175"/>
                <a:gd name="connsiteX404" fmla="*/ 1595723 w 2714625"/>
                <a:gd name="connsiteY404" fmla="*/ 13335 h 1019175"/>
                <a:gd name="connsiteX405" fmla="*/ 1615154 w 2714625"/>
                <a:gd name="connsiteY405" fmla="*/ 23812 h 1019175"/>
                <a:gd name="connsiteX406" fmla="*/ 1614202 w 2714625"/>
                <a:gd name="connsiteY406" fmla="*/ 25813 h 1019175"/>
                <a:gd name="connsiteX407" fmla="*/ 1622298 w 2714625"/>
                <a:gd name="connsiteY407" fmla="*/ 28956 h 1019175"/>
                <a:gd name="connsiteX408" fmla="*/ 1623536 w 2714625"/>
                <a:gd name="connsiteY408" fmla="*/ 26765 h 1019175"/>
                <a:gd name="connsiteX409" fmla="*/ 1623632 w 2714625"/>
                <a:gd name="connsiteY409" fmla="*/ 29051 h 1019175"/>
                <a:gd name="connsiteX410" fmla="*/ 1632680 w 2714625"/>
                <a:gd name="connsiteY410" fmla="*/ 31242 h 1019175"/>
                <a:gd name="connsiteX411" fmla="*/ 1632966 w 2714625"/>
                <a:gd name="connsiteY411" fmla="*/ 35052 h 1019175"/>
                <a:gd name="connsiteX412" fmla="*/ 1637919 w 2714625"/>
                <a:gd name="connsiteY412" fmla="*/ 33814 h 1019175"/>
                <a:gd name="connsiteX413" fmla="*/ 1645634 w 2714625"/>
                <a:gd name="connsiteY413" fmla="*/ 39433 h 1019175"/>
                <a:gd name="connsiteX414" fmla="*/ 1652111 w 2714625"/>
                <a:gd name="connsiteY414" fmla="*/ 40481 h 1019175"/>
                <a:gd name="connsiteX415" fmla="*/ 1664208 w 2714625"/>
                <a:gd name="connsiteY415" fmla="*/ 48958 h 1019175"/>
                <a:gd name="connsiteX416" fmla="*/ 1662112 w 2714625"/>
                <a:gd name="connsiteY416" fmla="*/ 53245 h 1019175"/>
                <a:gd name="connsiteX417" fmla="*/ 1664779 w 2714625"/>
                <a:gd name="connsiteY417" fmla="*/ 54769 h 1019175"/>
                <a:gd name="connsiteX418" fmla="*/ 1671828 w 2714625"/>
                <a:gd name="connsiteY418" fmla="*/ 50101 h 1019175"/>
                <a:gd name="connsiteX419" fmla="*/ 1682020 w 2714625"/>
                <a:gd name="connsiteY419" fmla="*/ 50863 h 1019175"/>
                <a:gd name="connsiteX420" fmla="*/ 1684401 w 2714625"/>
                <a:gd name="connsiteY420" fmla="*/ 51721 h 1019175"/>
                <a:gd name="connsiteX421" fmla="*/ 1682020 w 2714625"/>
                <a:gd name="connsiteY421" fmla="*/ 61246 h 1019175"/>
                <a:gd name="connsiteX422" fmla="*/ 1707261 w 2714625"/>
                <a:gd name="connsiteY422" fmla="*/ 65722 h 1019175"/>
                <a:gd name="connsiteX423" fmla="*/ 1714691 w 2714625"/>
                <a:gd name="connsiteY423" fmla="*/ 71056 h 1019175"/>
                <a:gd name="connsiteX424" fmla="*/ 1720025 w 2714625"/>
                <a:gd name="connsiteY424" fmla="*/ 65818 h 1019175"/>
                <a:gd name="connsiteX425" fmla="*/ 1722596 w 2714625"/>
                <a:gd name="connsiteY425" fmla="*/ 67151 h 1019175"/>
                <a:gd name="connsiteX426" fmla="*/ 1725359 w 2714625"/>
                <a:gd name="connsiteY426" fmla="*/ 72199 h 1019175"/>
                <a:gd name="connsiteX427" fmla="*/ 1724311 w 2714625"/>
                <a:gd name="connsiteY427" fmla="*/ 77629 h 1019175"/>
                <a:gd name="connsiteX428" fmla="*/ 1717929 w 2714625"/>
                <a:gd name="connsiteY428" fmla="*/ 83629 h 1019175"/>
                <a:gd name="connsiteX429" fmla="*/ 1720120 w 2714625"/>
                <a:gd name="connsiteY429" fmla="*/ 86392 h 1019175"/>
                <a:gd name="connsiteX430" fmla="*/ 1731550 w 2714625"/>
                <a:gd name="connsiteY430" fmla="*/ 76486 h 1019175"/>
                <a:gd name="connsiteX431" fmla="*/ 1737741 w 2714625"/>
                <a:gd name="connsiteY431" fmla="*/ 79915 h 1019175"/>
                <a:gd name="connsiteX432" fmla="*/ 1744599 w 2714625"/>
                <a:gd name="connsiteY432" fmla="*/ 76962 h 1019175"/>
                <a:gd name="connsiteX433" fmla="*/ 1745551 w 2714625"/>
                <a:gd name="connsiteY433" fmla="*/ 74009 h 1019175"/>
                <a:gd name="connsiteX434" fmla="*/ 1749076 w 2714625"/>
                <a:gd name="connsiteY434" fmla="*/ 75152 h 1019175"/>
                <a:gd name="connsiteX435" fmla="*/ 1752791 w 2714625"/>
                <a:gd name="connsiteY435" fmla="*/ 92107 h 1019175"/>
                <a:gd name="connsiteX436" fmla="*/ 1747076 w 2714625"/>
                <a:gd name="connsiteY436" fmla="*/ 98965 h 1019175"/>
                <a:gd name="connsiteX437" fmla="*/ 1748314 w 2714625"/>
                <a:gd name="connsiteY437" fmla="*/ 100870 h 1019175"/>
                <a:gd name="connsiteX438" fmla="*/ 1761839 w 2714625"/>
                <a:gd name="connsiteY438" fmla="*/ 97536 h 1019175"/>
                <a:gd name="connsiteX439" fmla="*/ 1763173 w 2714625"/>
                <a:gd name="connsiteY439" fmla="*/ 114586 h 1019175"/>
                <a:gd name="connsiteX440" fmla="*/ 1772412 w 2714625"/>
                <a:gd name="connsiteY440" fmla="*/ 105156 h 1019175"/>
                <a:gd name="connsiteX441" fmla="*/ 1788890 w 2714625"/>
                <a:gd name="connsiteY441" fmla="*/ 111633 h 1019175"/>
                <a:gd name="connsiteX442" fmla="*/ 1788033 w 2714625"/>
                <a:gd name="connsiteY442" fmla="*/ 119443 h 1019175"/>
                <a:gd name="connsiteX443" fmla="*/ 1808702 w 2714625"/>
                <a:gd name="connsiteY443" fmla="*/ 113919 h 1019175"/>
                <a:gd name="connsiteX444" fmla="*/ 1818037 w 2714625"/>
                <a:gd name="connsiteY444" fmla="*/ 116014 h 1019175"/>
                <a:gd name="connsiteX445" fmla="*/ 1821180 w 2714625"/>
                <a:gd name="connsiteY445" fmla="*/ 123920 h 1019175"/>
                <a:gd name="connsiteX446" fmla="*/ 1833943 w 2714625"/>
                <a:gd name="connsiteY446" fmla="*/ 117348 h 1019175"/>
                <a:gd name="connsiteX447" fmla="*/ 1843564 w 2714625"/>
                <a:gd name="connsiteY447" fmla="*/ 118777 h 1019175"/>
                <a:gd name="connsiteX448" fmla="*/ 1846612 w 2714625"/>
                <a:gd name="connsiteY448" fmla="*/ 114967 h 1019175"/>
                <a:gd name="connsiteX449" fmla="*/ 1871662 w 2714625"/>
                <a:gd name="connsiteY449" fmla="*/ 108966 h 1019175"/>
                <a:gd name="connsiteX450" fmla="*/ 1871186 w 2714625"/>
                <a:gd name="connsiteY450" fmla="*/ 102584 h 1019175"/>
                <a:gd name="connsiteX451" fmla="*/ 1873472 w 2714625"/>
                <a:gd name="connsiteY451" fmla="*/ 102394 h 1019175"/>
                <a:gd name="connsiteX452" fmla="*/ 1903285 w 2714625"/>
                <a:gd name="connsiteY452" fmla="*/ 103441 h 1019175"/>
                <a:gd name="connsiteX453" fmla="*/ 1903571 w 2714625"/>
                <a:gd name="connsiteY453" fmla="*/ 116205 h 1019175"/>
                <a:gd name="connsiteX454" fmla="*/ 1925288 w 2714625"/>
                <a:gd name="connsiteY454" fmla="*/ 116110 h 1019175"/>
                <a:gd name="connsiteX455" fmla="*/ 1927384 w 2714625"/>
                <a:gd name="connsiteY455" fmla="*/ 115443 h 1019175"/>
                <a:gd name="connsiteX456" fmla="*/ 1929575 w 2714625"/>
                <a:gd name="connsiteY456" fmla="*/ 103060 h 1019175"/>
                <a:gd name="connsiteX457" fmla="*/ 1936337 w 2714625"/>
                <a:gd name="connsiteY457" fmla="*/ 104775 h 1019175"/>
                <a:gd name="connsiteX458" fmla="*/ 1939766 w 2714625"/>
                <a:gd name="connsiteY458" fmla="*/ 93726 h 1019175"/>
                <a:gd name="connsiteX459" fmla="*/ 1953387 w 2714625"/>
                <a:gd name="connsiteY459" fmla="*/ 102108 h 1019175"/>
                <a:gd name="connsiteX460" fmla="*/ 1954816 w 2714625"/>
                <a:gd name="connsiteY460" fmla="*/ 96679 h 1019175"/>
                <a:gd name="connsiteX461" fmla="*/ 1969294 w 2714625"/>
                <a:gd name="connsiteY461" fmla="*/ 97822 h 1019175"/>
                <a:gd name="connsiteX462" fmla="*/ 1968722 w 2714625"/>
                <a:gd name="connsiteY462" fmla="*/ 94107 h 1019175"/>
                <a:gd name="connsiteX463" fmla="*/ 1975485 w 2714625"/>
                <a:gd name="connsiteY463" fmla="*/ 92869 h 1019175"/>
                <a:gd name="connsiteX464" fmla="*/ 1973485 w 2714625"/>
                <a:gd name="connsiteY464" fmla="*/ 75438 h 1019175"/>
                <a:gd name="connsiteX465" fmla="*/ 2011680 w 2714625"/>
                <a:gd name="connsiteY465" fmla="*/ 67913 h 1019175"/>
                <a:gd name="connsiteX466" fmla="*/ 2020348 w 2714625"/>
                <a:gd name="connsiteY466" fmla="*/ 75057 h 1019175"/>
                <a:gd name="connsiteX467" fmla="*/ 2024825 w 2714625"/>
                <a:gd name="connsiteY467" fmla="*/ 85535 h 1019175"/>
                <a:gd name="connsiteX468" fmla="*/ 2032730 w 2714625"/>
                <a:gd name="connsiteY468" fmla="*/ 88392 h 1019175"/>
                <a:gd name="connsiteX469" fmla="*/ 2030349 w 2714625"/>
                <a:gd name="connsiteY469" fmla="*/ 101537 h 1019175"/>
                <a:gd name="connsiteX470" fmla="*/ 2049780 w 2714625"/>
                <a:gd name="connsiteY470" fmla="*/ 102679 h 1019175"/>
                <a:gd name="connsiteX471" fmla="*/ 2078831 w 2714625"/>
                <a:gd name="connsiteY471" fmla="*/ 99822 h 1019175"/>
                <a:gd name="connsiteX472" fmla="*/ 2074735 w 2714625"/>
                <a:gd name="connsiteY472" fmla="*/ 132588 h 1019175"/>
                <a:gd name="connsiteX473" fmla="*/ 2069687 w 2714625"/>
                <a:gd name="connsiteY473" fmla="*/ 136588 h 1019175"/>
                <a:gd name="connsiteX474" fmla="*/ 2081498 w 2714625"/>
                <a:gd name="connsiteY474" fmla="*/ 144304 h 1019175"/>
                <a:gd name="connsiteX475" fmla="*/ 2091404 w 2714625"/>
                <a:gd name="connsiteY475" fmla="*/ 120396 h 1019175"/>
                <a:gd name="connsiteX476" fmla="*/ 2149983 w 2714625"/>
                <a:gd name="connsiteY476" fmla="*/ 117634 h 1019175"/>
                <a:gd name="connsiteX477" fmla="*/ 2152269 w 2714625"/>
                <a:gd name="connsiteY477" fmla="*/ 100203 h 1019175"/>
                <a:gd name="connsiteX478" fmla="*/ 2176844 w 2714625"/>
                <a:gd name="connsiteY478" fmla="*/ 111538 h 1019175"/>
                <a:gd name="connsiteX479" fmla="*/ 2230469 w 2714625"/>
                <a:gd name="connsiteY479" fmla="*/ 92012 h 1019175"/>
                <a:gd name="connsiteX480" fmla="*/ 2236756 w 2714625"/>
                <a:gd name="connsiteY480" fmla="*/ 90583 h 1019175"/>
                <a:gd name="connsiteX481" fmla="*/ 2237994 w 2714625"/>
                <a:gd name="connsiteY481" fmla="*/ 93440 h 1019175"/>
                <a:gd name="connsiteX482" fmla="*/ 2246567 w 2714625"/>
                <a:gd name="connsiteY482" fmla="*/ 90392 h 1019175"/>
                <a:gd name="connsiteX483" fmla="*/ 2269236 w 2714625"/>
                <a:gd name="connsiteY483" fmla="*/ 79248 h 1019175"/>
                <a:gd name="connsiteX484" fmla="*/ 2276189 w 2714625"/>
                <a:gd name="connsiteY484" fmla="*/ 72485 h 1019175"/>
                <a:gd name="connsiteX485" fmla="*/ 2298954 w 2714625"/>
                <a:gd name="connsiteY485" fmla="*/ 116110 h 1019175"/>
                <a:gd name="connsiteX486" fmla="*/ 2305336 w 2714625"/>
                <a:gd name="connsiteY486" fmla="*/ 158210 h 1019175"/>
                <a:gd name="connsiteX487" fmla="*/ 2314766 w 2714625"/>
                <a:gd name="connsiteY487" fmla="*/ 161068 h 1019175"/>
                <a:gd name="connsiteX488" fmla="*/ 2331053 w 2714625"/>
                <a:gd name="connsiteY488" fmla="*/ 148495 h 1019175"/>
                <a:gd name="connsiteX489" fmla="*/ 2338007 w 2714625"/>
                <a:gd name="connsiteY489" fmla="*/ 161925 h 1019175"/>
                <a:gd name="connsiteX490" fmla="*/ 2337149 w 2714625"/>
                <a:gd name="connsiteY490" fmla="*/ 168307 h 1019175"/>
                <a:gd name="connsiteX491" fmla="*/ 2351627 w 2714625"/>
                <a:gd name="connsiteY491" fmla="*/ 182023 h 1019175"/>
                <a:gd name="connsiteX492" fmla="*/ 2358485 w 2714625"/>
                <a:gd name="connsiteY492" fmla="*/ 166402 h 1019175"/>
                <a:gd name="connsiteX493" fmla="*/ 2359057 w 2714625"/>
                <a:gd name="connsiteY493" fmla="*/ 168307 h 1019175"/>
                <a:gd name="connsiteX494" fmla="*/ 2376297 w 2714625"/>
                <a:gd name="connsiteY494" fmla="*/ 157639 h 1019175"/>
                <a:gd name="connsiteX495" fmla="*/ 2382965 w 2714625"/>
                <a:gd name="connsiteY495" fmla="*/ 182213 h 1019175"/>
                <a:gd name="connsiteX496" fmla="*/ 2389156 w 2714625"/>
                <a:gd name="connsiteY496" fmla="*/ 190405 h 1019175"/>
                <a:gd name="connsiteX497" fmla="*/ 2389918 w 2714625"/>
                <a:gd name="connsiteY497" fmla="*/ 186214 h 1019175"/>
                <a:gd name="connsiteX498" fmla="*/ 2399919 w 2714625"/>
                <a:gd name="connsiteY498" fmla="*/ 187357 h 1019175"/>
                <a:gd name="connsiteX499" fmla="*/ 2398776 w 2714625"/>
                <a:gd name="connsiteY499" fmla="*/ 176879 h 1019175"/>
                <a:gd name="connsiteX500" fmla="*/ 2408396 w 2714625"/>
                <a:gd name="connsiteY500" fmla="*/ 166211 h 1019175"/>
                <a:gd name="connsiteX501" fmla="*/ 2412397 w 2714625"/>
                <a:gd name="connsiteY501" fmla="*/ 177451 h 1019175"/>
                <a:gd name="connsiteX502" fmla="*/ 2418588 w 2714625"/>
                <a:gd name="connsiteY502" fmla="*/ 177927 h 1019175"/>
                <a:gd name="connsiteX503" fmla="*/ 2420017 w 2714625"/>
                <a:gd name="connsiteY503" fmla="*/ 173831 h 1019175"/>
                <a:gd name="connsiteX504" fmla="*/ 2434019 w 2714625"/>
                <a:gd name="connsiteY504" fmla="*/ 176022 h 1019175"/>
                <a:gd name="connsiteX505" fmla="*/ 2438876 w 2714625"/>
                <a:gd name="connsiteY505" fmla="*/ 169069 h 1019175"/>
                <a:gd name="connsiteX506" fmla="*/ 2460403 w 2714625"/>
                <a:gd name="connsiteY506" fmla="*/ 177927 h 1019175"/>
                <a:gd name="connsiteX507" fmla="*/ 2475928 w 2714625"/>
                <a:gd name="connsiteY507" fmla="*/ 180594 h 1019175"/>
                <a:gd name="connsiteX508" fmla="*/ 2477929 w 2714625"/>
                <a:gd name="connsiteY508" fmla="*/ 192310 h 1019175"/>
                <a:gd name="connsiteX509" fmla="*/ 2486025 w 2714625"/>
                <a:gd name="connsiteY509" fmla="*/ 192595 h 1019175"/>
                <a:gd name="connsiteX510" fmla="*/ 2488883 w 2714625"/>
                <a:gd name="connsiteY510" fmla="*/ 209740 h 1019175"/>
                <a:gd name="connsiteX511" fmla="*/ 2482882 w 2714625"/>
                <a:gd name="connsiteY511" fmla="*/ 228505 h 1019175"/>
                <a:gd name="connsiteX512" fmla="*/ 2471261 w 2714625"/>
                <a:gd name="connsiteY512" fmla="*/ 230219 h 1019175"/>
                <a:gd name="connsiteX513" fmla="*/ 2468785 w 2714625"/>
                <a:gd name="connsiteY513" fmla="*/ 239173 h 1019175"/>
                <a:gd name="connsiteX514" fmla="*/ 2471642 w 2714625"/>
                <a:gd name="connsiteY514" fmla="*/ 246221 h 1019175"/>
                <a:gd name="connsiteX515" fmla="*/ 2468023 w 2714625"/>
                <a:gd name="connsiteY515" fmla="*/ 251746 h 1019175"/>
                <a:gd name="connsiteX516" fmla="*/ 2473261 w 2714625"/>
                <a:gd name="connsiteY516" fmla="*/ 259556 h 1019175"/>
                <a:gd name="connsiteX517" fmla="*/ 2477357 w 2714625"/>
                <a:gd name="connsiteY517" fmla="*/ 260318 h 1019175"/>
                <a:gd name="connsiteX518" fmla="*/ 2473643 w 2714625"/>
                <a:gd name="connsiteY518" fmla="*/ 280987 h 1019175"/>
                <a:gd name="connsiteX519" fmla="*/ 2475071 w 2714625"/>
                <a:gd name="connsiteY519" fmla="*/ 285179 h 1019175"/>
                <a:gd name="connsiteX520" fmla="*/ 2479262 w 2714625"/>
                <a:gd name="connsiteY520" fmla="*/ 285655 h 1019175"/>
                <a:gd name="connsiteX521" fmla="*/ 2481739 w 2714625"/>
                <a:gd name="connsiteY521" fmla="*/ 292227 h 1019175"/>
                <a:gd name="connsiteX522" fmla="*/ 2478500 w 2714625"/>
                <a:gd name="connsiteY522" fmla="*/ 309562 h 1019175"/>
                <a:gd name="connsiteX523" fmla="*/ 2483644 w 2714625"/>
                <a:gd name="connsiteY523" fmla="*/ 309467 h 1019175"/>
                <a:gd name="connsiteX524" fmla="*/ 2490787 w 2714625"/>
                <a:gd name="connsiteY524" fmla="*/ 330137 h 1019175"/>
                <a:gd name="connsiteX525" fmla="*/ 2501836 w 2714625"/>
                <a:gd name="connsiteY525" fmla="*/ 329755 h 1019175"/>
                <a:gd name="connsiteX526" fmla="*/ 2498027 w 2714625"/>
                <a:gd name="connsiteY526" fmla="*/ 342614 h 1019175"/>
                <a:gd name="connsiteX527" fmla="*/ 2500979 w 2714625"/>
                <a:gd name="connsiteY527" fmla="*/ 345758 h 1019175"/>
                <a:gd name="connsiteX528" fmla="*/ 2498027 w 2714625"/>
                <a:gd name="connsiteY528" fmla="*/ 349567 h 1019175"/>
                <a:gd name="connsiteX529" fmla="*/ 2516981 w 2714625"/>
                <a:gd name="connsiteY529" fmla="*/ 360807 h 1019175"/>
                <a:gd name="connsiteX530" fmla="*/ 2513838 w 2714625"/>
                <a:gd name="connsiteY530" fmla="*/ 366332 h 1019175"/>
                <a:gd name="connsiteX531" fmla="*/ 2522792 w 2714625"/>
                <a:gd name="connsiteY531" fmla="*/ 369379 h 1019175"/>
                <a:gd name="connsiteX532" fmla="*/ 2530411 w 2714625"/>
                <a:gd name="connsiteY532" fmla="*/ 364141 h 1019175"/>
                <a:gd name="connsiteX533" fmla="*/ 2532793 w 2714625"/>
                <a:gd name="connsiteY533" fmla="*/ 357950 h 1019175"/>
                <a:gd name="connsiteX534" fmla="*/ 2564606 w 2714625"/>
                <a:gd name="connsiteY534" fmla="*/ 358521 h 1019175"/>
                <a:gd name="connsiteX535" fmla="*/ 2578036 w 2714625"/>
                <a:gd name="connsiteY535" fmla="*/ 356045 h 1019175"/>
                <a:gd name="connsiteX536" fmla="*/ 2577656 w 2714625"/>
                <a:gd name="connsiteY536" fmla="*/ 368617 h 1019175"/>
                <a:gd name="connsiteX537" fmla="*/ 2571464 w 2714625"/>
                <a:gd name="connsiteY537" fmla="*/ 384143 h 1019175"/>
                <a:gd name="connsiteX538" fmla="*/ 2554891 w 2714625"/>
                <a:gd name="connsiteY538" fmla="*/ 385096 h 1019175"/>
                <a:gd name="connsiteX539" fmla="*/ 2550700 w 2714625"/>
                <a:gd name="connsiteY539" fmla="*/ 402908 h 1019175"/>
                <a:gd name="connsiteX540" fmla="*/ 2565464 w 2714625"/>
                <a:gd name="connsiteY540" fmla="*/ 410623 h 1019175"/>
                <a:gd name="connsiteX541" fmla="*/ 2580608 w 2714625"/>
                <a:gd name="connsiteY541" fmla="*/ 424148 h 1019175"/>
                <a:gd name="connsiteX542" fmla="*/ 2572607 w 2714625"/>
                <a:gd name="connsiteY542" fmla="*/ 427196 h 1019175"/>
                <a:gd name="connsiteX543" fmla="*/ 2582704 w 2714625"/>
                <a:gd name="connsiteY543" fmla="*/ 439483 h 1019175"/>
                <a:gd name="connsiteX544" fmla="*/ 2596515 w 2714625"/>
                <a:gd name="connsiteY544" fmla="*/ 445675 h 1019175"/>
                <a:gd name="connsiteX545" fmla="*/ 2594896 w 2714625"/>
                <a:gd name="connsiteY545" fmla="*/ 451485 h 1019175"/>
                <a:gd name="connsiteX546" fmla="*/ 2602802 w 2714625"/>
                <a:gd name="connsiteY546" fmla="*/ 458153 h 1019175"/>
                <a:gd name="connsiteX547" fmla="*/ 2622709 w 2714625"/>
                <a:gd name="connsiteY547" fmla="*/ 462343 h 1019175"/>
                <a:gd name="connsiteX548" fmla="*/ 2631853 w 2714625"/>
                <a:gd name="connsiteY548" fmla="*/ 469678 h 1019175"/>
                <a:gd name="connsiteX549" fmla="*/ 2629662 w 2714625"/>
                <a:gd name="connsiteY549" fmla="*/ 486251 h 1019175"/>
                <a:gd name="connsiteX550" fmla="*/ 2640806 w 2714625"/>
                <a:gd name="connsiteY550" fmla="*/ 477298 h 1019175"/>
                <a:gd name="connsiteX551" fmla="*/ 2644807 w 2714625"/>
                <a:gd name="connsiteY551" fmla="*/ 481012 h 1019175"/>
                <a:gd name="connsiteX552" fmla="*/ 2642330 w 2714625"/>
                <a:gd name="connsiteY552" fmla="*/ 482917 h 1019175"/>
                <a:gd name="connsiteX553" fmla="*/ 2685098 w 2714625"/>
                <a:gd name="connsiteY553" fmla="*/ 515969 h 1019175"/>
                <a:gd name="connsiteX554" fmla="*/ 2710529 w 2714625"/>
                <a:gd name="connsiteY554" fmla="*/ 543401 h 1019175"/>
                <a:gd name="connsiteX555" fmla="*/ 2712339 w 2714625"/>
                <a:gd name="connsiteY555" fmla="*/ 555022 h 1019175"/>
                <a:gd name="connsiteX556" fmla="*/ 2702909 w 2714625"/>
                <a:gd name="connsiteY556" fmla="*/ 544449 h 1019175"/>
                <a:gd name="connsiteX557" fmla="*/ 2707767 w 2714625"/>
                <a:gd name="connsiteY557" fmla="*/ 559117 h 1019175"/>
                <a:gd name="connsiteX558" fmla="*/ 2692622 w 2714625"/>
                <a:gd name="connsiteY558" fmla="*/ 588359 h 1019175"/>
                <a:gd name="connsiteX559" fmla="*/ 2677287 w 2714625"/>
                <a:gd name="connsiteY559" fmla="*/ 579120 h 1019175"/>
                <a:gd name="connsiteX560" fmla="*/ 2670143 w 2714625"/>
                <a:gd name="connsiteY560" fmla="*/ 564166 h 1019175"/>
                <a:gd name="connsiteX561" fmla="*/ 2655951 w 2714625"/>
                <a:gd name="connsiteY561" fmla="*/ 597789 h 1019175"/>
                <a:gd name="connsiteX562" fmla="*/ 2656142 w 2714625"/>
                <a:gd name="connsiteY562" fmla="*/ 613124 h 1019175"/>
                <a:gd name="connsiteX563" fmla="*/ 2651760 w 2714625"/>
                <a:gd name="connsiteY563" fmla="*/ 620173 h 1019175"/>
                <a:gd name="connsiteX564" fmla="*/ 2656046 w 2714625"/>
                <a:gd name="connsiteY564" fmla="*/ 628555 h 1019175"/>
                <a:gd name="connsiteX565" fmla="*/ 2649093 w 2714625"/>
                <a:gd name="connsiteY565" fmla="*/ 622363 h 1019175"/>
                <a:gd name="connsiteX566" fmla="*/ 2660999 w 2714625"/>
                <a:gd name="connsiteY566" fmla="*/ 636937 h 1019175"/>
                <a:gd name="connsiteX567" fmla="*/ 2636520 w 2714625"/>
                <a:gd name="connsiteY567" fmla="*/ 664559 h 1019175"/>
                <a:gd name="connsiteX568" fmla="*/ 2622233 w 2714625"/>
                <a:gd name="connsiteY568" fmla="*/ 655511 h 1019175"/>
                <a:gd name="connsiteX569" fmla="*/ 2610326 w 2714625"/>
                <a:gd name="connsiteY569" fmla="*/ 675894 h 1019175"/>
                <a:gd name="connsiteX570" fmla="*/ 2622614 w 2714625"/>
                <a:gd name="connsiteY570" fmla="*/ 683609 h 1019175"/>
                <a:gd name="connsiteX571" fmla="*/ 2616136 w 2714625"/>
                <a:gd name="connsiteY571" fmla="*/ 697801 h 1019175"/>
                <a:gd name="connsiteX572" fmla="*/ 2618327 w 2714625"/>
                <a:gd name="connsiteY572" fmla="*/ 699040 h 1019175"/>
                <a:gd name="connsiteX573" fmla="*/ 2610993 w 2714625"/>
                <a:gd name="connsiteY573" fmla="*/ 711708 h 1019175"/>
                <a:gd name="connsiteX574" fmla="*/ 2608136 w 2714625"/>
                <a:gd name="connsiteY574" fmla="*/ 709993 h 1019175"/>
                <a:gd name="connsiteX575" fmla="*/ 2599277 w 2714625"/>
                <a:gd name="connsiteY575" fmla="*/ 724948 h 1019175"/>
                <a:gd name="connsiteX576" fmla="*/ 2602325 w 2714625"/>
                <a:gd name="connsiteY576" fmla="*/ 726758 h 1019175"/>
                <a:gd name="connsiteX577" fmla="*/ 2593848 w 2714625"/>
                <a:gd name="connsiteY577" fmla="*/ 739616 h 1019175"/>
                <a:gd name="connsiteX578" fmla="*/ 2587276 w 2714625"/>
                <a:gd name="connsiteY578" fmla="*/ 737330 h 1019175"/>
                <a:gd name="connsiteX579" fmla="*/ 2588324 w 2714625"/>
                <a:gd name="connsiteY579" fmla="*/ 733996 h 1019175"/>
                <a:gd name="connsiteX580" fmla="*/ 2583370 w 2714625"/>
                <a:gd name="connsiteY580" fmla="*/ 732663 h 1019175"/>
                <a:gd name="connsiteX581" fmla="*/ 2579179 w 2714625"/>
                <a:gd name="connsiteY581" fmla="*/ 735901 h 1019175"/>
                <a:gd name="connsiteX582" fmla="*/ 2563463 w 2714625"/>
                <a:gd name="connsiteY582" fmla="*/ 769906 h 1019175"/>
                <a:gd name="connsiteX583" fmla="*/ 2568035 w 2714625"/>
                <a:gd name="connsiteY583" fmla="*/ 774954 h 1019175"/>
                <a:gd name="connsiteX584" fmla="*/ 2550604 w 2714625"/>
                <a:gd name="connsiteY584" fmla="*/ 791623 h 1019175"/>
                <a:gd name="connsiteX585" fmla="*/ 2545747 w 2714625"/>
                <a:gd name="connsiteY585" fmla="*/ 802005 h 1019175"/>
                <a:gd name="connsiteX586" fmla="*/ 2537746 w 2714625"/>
                <a:gd name="connsiteY586" fmla="*/ 808482 h 1019175"/>
                <a:gd name="connsiteX587" fmla="*/ 2522411 w 2714625"/>
                <a:gd name="connsiteY587" fmla="*/ 813149 h 1019175"/>
                <a:gd name="connsiteX588" fmla="*/ 2513076 w 2714625"/>
                <a:gd name="connsiteY588" fmla="*/ 819150 h 1019175"/>
                <a:gd name="connsiteX589" fmla="*/ 2520315 w 2714625"/>
                <a:gd name="connsiteY589" fmla="*/ 792289 h 1019175"/>
                <a:gd name="connsiteX590" fmla="*/ 2478215 w 2714625"/>
                <a:gd name="connsiteY590" fmla="*/ 786955 h 1019175"/>
                <a:gd name="connsiteX591" fmla="*/ 2476786 w 2714625"/>
                <a:gd name="connsiteY591" fmla="*/ 779621 h 1019175"/>
                <a:gd name="connsiteX592" fmla="*/ 2481262 w 2714625"/>
                <a:gd name="connsiteY592" fmla="*/ 776859 h 1019175"/>
                <a:gd name="connsiteX593" fmla="*/ 2486978 w 2714625"/>
                <a:gd name="connsiteY593" fmla="*/ 765715 h 1019175"/>
                <a:gd name="connsiteX594" fmla="*/ 2489645 w 2714625"/>
                <a:gd name="connsiteY594" fmla="*/ 750094 h 1019175"/>
                <a:gd name="connsiteX595" fmla="*/ 2468785 w 2714625"/>
                <a:gd name="connsiteY595" fmla="*/ 755713 h 1019175"/>
                <a:gd name="connsiteX596" fmla="*/ 2463356 w 2714625"/>
                <a:gd name="connsiteY596" fmla="*/ 752380 h 1019175"/>
                <a:gd name="connsiteX597" fmla="*/ 2464499 w 2714625"/>
                <a:gd name="connsiteY597" fmla="*/ 747046 h 1019175"/>
                <a:gd name="connsiteX598" fmla="*/ 2458974 w 2714625"/>
                <a:gd name="connsiteY598" fmla="*/ 736949 h 1019175"/>
                <a:gd name="connsiteX599" fmla="*/ 2454116 w 2714625"/>
                <a:gd name="connsiteY599" fmla="*/ 742093 h 1019175"/>
                <a:gd name="connsiteX600" fmla="*/ 2452307 w 2714625"/>
                <a:gd name="connsiteY600" fmla="*/ 738188 h 1019175"/>
                <a:gd name="connsiteX601" fmla="*/ 2448401 w 2714625"/>
                <a:gd name="connsiteY601" fmla="*/ 743045 h 1019175"/>
                <a:gd name="connsiteX602" fmla="*/ 2440400 w 2714625"/>
                <a:gd name="connsiteY602" fmla="*/ 743236 h 1019175"/>
                <a:gd name="connsiteX603" fmla="*/ 2439638 w 2714625"/>
                <a:gd name="connsiteY603" fmla="*/ 740664 h 1019175"/>
                <a:gd name="connsiteX604" fmla="*/ 2434304 w 2714625"/>
                <a:gd name="connsiteY604" fmla="*/ 742093 h 1019175"/>
                <a:gd name="connsiteX605" fmla="*/ 2428303 w 2714625"/>
                <a:gd name="connsiteY605" fmla="*/ 738664 h 1019175"/>
                <a:gd name="connsiteX606" fmla="*/ 2419255 w 2714625"/>
                <a:gd name="connsiteY606" fmla="*/ 739902 h 1019175"/>
                <a:gd name="connsiteX607" fmla="*/ 2406968 w 2714625"/>
                <a:gd name="connsiteY607" fmla="*/ 729805 h 1019175"/>
                <a:gd name="connsiteX608" fmla="*/ 2407253 w 2714625"/>
                <a:gd name="connsiteY608" fmla="*/ 734187 h 1019175"/>
                <a:gd name="connsiteX609" fmla="*/ 2397538 w 2714625"/>
                <a:gd name="connsiteY609" fmla="*/ 736949 h 1019175"/>
                <a:gd name="connsiteX610" fmla="*/ 2393252 w 2714625"/>
                <a:gd name="connsiteY610" fmla="*/ 742569 h 1019175"/>
                <a:gd name="connsiteX611" fmla="*/ 2380202 w 2714625"/>
                <a:gd name="connsiteY611" fmla="*/ 733139 h 1019175"/>
                <a:gd name="connsiteX612" fmla="*/ 2377631 w 2714625"/>
                <a:gd name="connsiteY612" fmla="*/ 729520 h 1019175"/>
                <a:gd name="connsiteX613" fmla="*/ 2393252 w 2714625"/>
                <a:gd name="connsiteY613" fmla="*/ 722186 h 1019175"/>
                <a:gd name="connsiteX614" fmla="*/ 2400395 w 2714625"/>
                <a:gd name="connsiteY614" fmla="*/ 713327 h 1019175"/>
                <a:gd name="connsiteX615" fmla="*/ 2402015 w 2714625"/>
                <a:gd name="connsiteY615" fmla="*/ 698278 h 1019175"/>
                <a:gd name="connsiteX616" fmla="*/ 2400205 w 2714625"/>
                <a:gd name="connsiteY616" fmla="*/ 689515 h 1019175"/>
                <a:gd name="connsiteX617" fmla="*/ 2380393 w 2714625"/>
                <a:gd name="connsiteY617" fmla="*/ 689324 h 1019175"/>
                <a:gd name="connsiteX618" fmla="*/ 2381250 w 2714625"/>
                <a:gd name="connsiteY618" fmla="*/ 682752 h 1019175"/>
                <a:gd name="connsiteX619" fmla="*/ 2378202 w 2714625"/>
                <a:gd name="connsiteY619" fmla="*/ 680752 h 1019175"/>
                <a:gd name="connsiteX620" fmla="*/ 2379726 w 2714625"/>
                <a:gd name="connsiteY620" fmla="*/ 665321 h 1019175"/>
                <a:gd name="connsiteX621" fmla="*/ 2366296 w 2714625"/>
                <a:gd name="connsiteY621" fmla="*/ 660749 h 1019175"/>
                <a:gd name="connsiteX622" fmla="*/ 2355056 w 2714625"/>
                <a:gd name="connsiteY622" fmla="*/ 661130 h 1019175"/>
                <a:gd name="connsiteX623" fmla="*/ 2337340 w 2714625"/>
                <a:gd name="connsiteY623" fmla="*/ 670655 h 1019175"/>
                <a:gd name="connsiteX624" fmla="*/ 2328958 w 2714625"/>
                <a:gd name="connsiteY624" fmla="*/ 660559 h 1019175"/>
                <a:gd name="connsiteX625" fmla="*/ 2321624 w 2714625"/>
                <a:gd name="connsiteY625" fmla="*/ 664750 h 1019175"/>
                <a:gd name="connsiteX626" fmla="*/ 2303050 w 2714625"/>
                <a:gd name="connsiteY626" fmla="*/ 637794 h 1019175"/>
                <a:gd name="connsiteX627" fmla="*/ 2307908 w 2714625"/>
                <a:gd name="connsiteY627" fmla="*/ 628936 h 1019175"/>
                <a:gd name="connsiteX628" fmla="*/ 2329244 w 2714625"/>
                <a:gd name="connsiteY628" fmla="*/ 622363 h 1019175"/>
                <a:gd name="connsiteX629" fmla="*/ 2337245 w 2714625"/>
                <a:gd name="connsiteY629" fmla="*/ 616553 h 1019175"/>
                <a:gd name="connsiteX630" fmla="*/ 2340769 w 2714625"/>
                <a:gd name="connsiteY630" fmla="*/ 609600 h 1019175"/>
                <a:gd name="connsiteX631" fmla="*/ 2336483 w 2714625"/>
                <a:gd name="connsiteY631" fmla="*/ 600646 h 1019175"/>
                <a:gd name="connsiteX632" fmla="*/ 2328958 w 2714625"/>
                <a:gd name="connsiteY632" fmla="*/ 601409 h 1019175"/>
                <a:gd name="connsiteX633" fmla="*/ 2324005 w 2714625"/>
                <a:gd name="connsiteY633" fmla="*/ 594360 h 1019175"/>
                <a:gd name="connsiteX634" fmla="*/ 2307812 w 2714625"/>
                <a:gd name="connsiteY634" fmla="*/ 600361 h 1019175"/>
                <a:gd name="connsiteX635" fmla="*/ 2292096 w 2714625"/>
                <a:gd name="connsiteY635" fmla="*/ 583787 h 1019175"/>
                <a:gd name="connsiteX636" fmla="*/ 2277999 w 2714625"/>
                <a:gd name="connsiteY636" fmla="*/ 596646 h 1019175"/>
                <a:gd name="connsiteX637" fmla="*/ 2270951 w 2714625"/>
                <a:gd name="connsiteY637" fmla="*/ 599408 h 1019175"/>
                <a:gd name="connsiteX638" fmla="*/ 2263807 w 2714625"/>
                <a:gd name="connsiteY638" fmla="*/ 612838 h 1019175"/>
                <a:gd name="connsiteX639" fmla="*/ 2256187 w 2714625"/>
                <a:gd name="connsiteY639" fmla="*/ 618649 h 1019175"/>
                <a:gd name="connsiteX640" fmla="*/ 2255329 w 2714625"/>
                <a:gd name="connsiteY640" fmla="*/ 621030 h 1019175"/>
                <a:gd name="connsiteX641" fmla="*/ 2264759 w 2714625"/>
                <a:gd name="connsiteY641" fmla="*/ 631412 h 1019175"/>
                <a:gd name="connsiteX642" fmla="*/ 2266378 w 2714625"/>
                <a:gd name="connsiteY642" fmla="*/ 640080 h 1019175"/>
                <a:gd name="connsiteX643" fmla="*/ 2274094 w 2714625"/>
                <a:gd name="connsiteY643" fmla="*/ 649319 h 1019175"/>
                <a:gd name="connsiteX644" fmla="*/ 2274856 w 2714625"/>
                <a:gd name="connsiteY644" fmla="*/ 664274 h 1019175"/>
                <a:gd name="connsiteX645" fmla="*/ 2258854 w 2714625"/>
                <a:gd name="connsiteY645" fmla="*/ 665607 h 1019175"/>
                <a:gd name="connsiteX646" fmla="*/ 2251805 w 2714625"/>
                <a:gd name="connsiteY646" fmla="*/ 669703 h 1019175"/>
                <a:gd name="connsiteX647" fmla="*/ 2251996 w 2714625"/>
                <a:gd name="connsiteY647" fmla="*/ 675037 h 1019175"/>
                <a:gd name="connsiteX648" fmla="*/ 2262854 w 2714625"/>
                <a:gd name="connsiteY648" fmla="*/ 680275 h 1019175"/>
                <a:gd name="connsiteX649" fmla="*/ 2269331 w 2714625"/>
                <a:gd name="connsiteY649" fmla="*/ 677894 h 1019175"/>
                <a:gd name="connsiteX650" fmla="*/ 2270855 w 2714625"/>
                <a:gd name="connsiteY650" fmla="*/ 682942 h 1019175"/>
                <a:gd name="connsiteX651" fmla="*/ 2285428 w 2714625"/>
                <a:gd name="connsiteY651" fmla="*/ 678751 h 1019175"/>
                <a:gd name="connsiteX652" fmla="*/ 2292668 w 2714625"/>
                <a:gd name="connsiteY652" fmla="*/ 665988 h 1019175"/>
                <a:gd name="connsiteX653" fmla="*/ 2298668 w 2714625"/>
                <a:gd name="connsiteY653" fmla="*/ 667036 h 1019175"/>
                <a:gd name="connsiteX654" fmla="*/ 2294001 w 2714625"/>
                <a:gd name="connsiteY654" fmla="*/ 678275 h 1019175"/>
                <a:gd name="connsiteX655" fmla="*/ 2302478 w 2714625"/>
                <a:gd name="connsiteY655" fmla="*/ 678751 h 1019175"/>
                <a:gd name="connsiteX656" fmla="*/ 2313718 w 2714625"/>
                <a:gd name="connsiteY656" fmla="*/ 674751 h 1019175"/>
                <a:gd name="connsiteX657" fmla="*/ 2306479 w 2714625"/>
                <a:gd name="connsiteY657" fmla="*/ 695516 h 1019175"/>
                <a:gd name="connsiteX658" fmla="*/ 2311527 w 2714625"/>
                <a:gd name="connsiteY658" fmla="*/ 707136 h 1019175"/>
                <a:gd name="connsiteX659" fmla="*/ 2305050 w 2714625"/>
                <a:gd name="connsiteY659" fmla="*/ 725043 h 1019175"/>
                <a:gd name="connsiteX660" fmla="*/ 2294287 w 2714625"/>
                <a:gd name="connsiteY660" fmla="*/ 734949 h 1019175"/>
                <a:gd name="connsiteX661" fmla="*/ 2281333 w 2714625"/>
                <a:gd name="connsiteY661" fmla="*/ 760857 h 1019175"/>
                <a:gd name="connsiteX662" fmla="*/ 2260759 w 2714625"/>
                <a:gd name="connsiteY662" fmla="*/ 773430 h 1019175"/>
                <a:gd name="connsiteX663" fmla="*/ 2249615 w 2714625"/>
                <a:gd name="connsiteY663" fmla="*/ 792194 h 1019175"/>
                <a:gd name="connsiteX664" fmla="*/ 2242757 w 2714625"/>
                <a:gd name="connsiteY664" fmla="*/ 795338 h 1019175"/>
                <a:gd name="connsiteX665" fmla="*/ 2229517 w 2714625"/>
                <a:gd name="connsiteY665" fmla="*/ 795433 h 1019175"/>
                <a:gd name="connsiteX666" fmla="*/ 2212848 w 2714625"/>
                <a:gd name="connsiteY666" fmla="*/ 788003 h 1019175"/>
                <a:gd name="connsiteX667" fmla="*/ 2195322 w 2714625"/>
                <a:gd name="connsiteY667" fmla="*/ 769334 h 1019175"/>
                <a:gd name="connsiteX668" fmla="*/ 2188750 w 2714625"/>
                <a:gd name="connsiteY668" fmla="*/ 769334 h 1019175"/>
                <a:gd name="connsiteX669" fmla="*/ 2179606 w 2714625"/>
                <a:gd name="connsiteY669" fmla="*/ 765048 h 1019175"/>
                <a:gd name="connsiteX670" fmla="*/ 2184273 w 2714625"/>
                <a:gd name="connsiteY670" fmla="*/ 757142 h 1019175"/>
                <a:gd name="connsiteX671" fmla="*/ 2151888 w 2714625"/>
                <a:gd name="connsiteY671" fmla="*/ 737997 h 1019175"/>
                <a:gd name="connsiteX672" fmla="*/ 2146935 w 2714625"/>
                <a:gd name="connsiteY672" fmla="*/ 727996 h 1019175"/>
                <a:gd name="connsiteX673" fmla="*/ 2140363 w 2714625"/>
                <a:gd name="connsiteY673" fmla="*/ 725996 h 1019175"/>
                <a:gd name="connsiteX674" fmla="*/ 2139029 w 2714625"/>
                <a:gd name="connsiteY674" fmla="*/ 722376 h 1019175"/>
                <a:gd name="connsiteX675" fmla="*/ 2128933 w 2714625"/>
                <a:gd name="connsiteY675" fmla="*/ 721233 h 1019175"/>
                <a:gd name="connsiteX676" fmla="*/ 2127504 w 2714625"/>
                <a:gd name="connsiteY676" fmla="*/ 713232 h 1019175"/>
                <a:gd name="connsiteX677" fmla="*/ 2118265 w 2714625"/>
                <a:gd name="connsiteY677" fmla="*/ 709327 h 1019175"/>
                <a:gd name="connsiteX678" fmla="*/ 2108264 w 2714625"/>
                <a:gd name="connsiteY678" fmla="*/ 727710 h 1019175"/>
                <a:gd name="connsiteX679" fmla="*/ 2117789 w 2714625"/>
                <a:gd name="connsiteY679" fmla="*/ 742283 h 1019175"/>
                <a:gd name="connsiteX680" fmla="*/ 2111978 w 2714625"/>
                <a:gd name="connsiteY680" fmla="*/ 744284 h 1019175"/>
                <a:gd name="connsiteX681" fmla="*/ 2105120 w 2714625"/>
                <a:gd name="connsiteY681" fmla="*/ 741997 h 1019175"/>
                <a:gd name="connsiteX682" fmla="*/ 2100072 w 2714625"/>
                <a:gd name="connsiteY682" fmla="*/ 747046 h 1019175"/>
                <a:gd name="connsiteX683" fmla="*/ 2107787 w 2714625"/>
                <a:gd name="connsiteY683" fmla="*/ 752380 h 1019175"/>
                <a:gd name="connsiteX684" fmla="*/ 2083213 w 2714625"/>
                <a:gd name="connsiteY684" fmla="*/ 785622 h 1019175"/>
                <a:gd name="connsiteX685" fmla="*/ 2088070 w 2714625"/>
                <a:gd name="connsiteY685" fmla="*/ 792766 h 1019175"/>
                <a:gd name="connsiteX686" fmla="*/ 2083213 w 2714625"/>
                <a:gd name="connsiteY686" fmla="*/ 800671 h 1019175"/>
                <a:gd name="connsiteX687" fmla="*/ 2074831 w 2714625"/>
                <a:gd name="connsiteY687" fmla="*/ 800576 h 1019175"/>
                <a:gd name="connsiteX688" fmla="*/ 2057591 w 2714625"/>
                <a:gd name="connsiteY688" fmla="*/ 790099 h 1019175"/>
                <a:gd name="connsiteX689" fmla="*/ 2039207 w 2714625"/>
                <a:gd name="connsiteY689" fmla="*/ 822103 h 1019175"/>
                <a:gd name="connsiteX690" fmla="*/ 2026539 w 2714625"/>
                <a:gd name="connsiteY690" fmla="*/ 820769 h 1019175"/>
                <a:gd name="connsiteX691" fmla="*/ 2024253 w 2714625"/>
                <a:gd name="connsiteY691" fmla="*/ 843058 h 1019175"/>
                <a:gd name="connsiteX692" fmla="*/ 2003108 w 2714625"/>
                <a:gd name="connsiteY692" fmla="*/ 838391 h 1019175"/>
                <a:gd name="connsiteX693" fmla="*/ 2007394 w 2714625"/>
                <a:gd name="connsiteY693" fmla="*/ 817054 h 1019175"/>
                <a:gd name="connsiteX694" fmla="*/ 1933861 w 2714625"/>
                <a:gd name="connsiteY694" fmla="*/ 794671 h 1019175"/>
                <a:gd name="connsiteX695" fmla="*/ 1932813 w 2714625"/>
                <a:gd name="connsiteY695" fmla="*/ 799433 h 1019175"/>
                <a:gd name="connsiteX696" fmla="*/ 1924145 w 2714625"/>
                <a:gd name="connsiteY696" fmla="*/ 797528 h 1019175"/>
                <a:gd name="connsiteX697" fmla="*/ 1927098 w 2714625"/>
                <a:gd name="connsiteY697" fmla="*/ 786765 h 1019175"/>
                <a:gd name="connsiteX698" fmla="*/ 1879568 w 2714625"/>
                <a:gd name="connsiteY698" fmla="*/ 772668 h 1019175"/>
                <a:gd name="connsiteX699" fmla="*/ 1881759 w 2714625"/>
                <a:gd name="connsiteY699" fmla="*/ 768667 h 1019175"/>
                <a:gd name="connsiteX700" fmla="*/ 1866424 w 2714625"/>
                <a:gd name="connsiteY700" fmla="*/ 761714 h 1019175"/>
                <a:gd name="connsiteX701" fmla="*/ 1869091 w 2714625"/>
                <a:gd name="connsiteY701" fmla="*/ 755047 h 1019175"/>
                <a:gd name="connsiteX702" fmla="*/ 1866138 w 2714625"/>
                <a:gd name="connsiteY702" fmla="*/ 754094 h 1019175"/>
                <a:gd name="connsiteX703" fmla="*/ 1860899 w 2714625"/>
                <a:gd name="connsiteY703" fmla="*/ 766572 h 1019175"/>
                <a:gd name="connsiteX704" fmla="*/ 1850708 w 2714625"/>
                <a:gd name="connsiteY704" fmla="*/ 760190 h 1019175"/>
                <a:gd name="connsiteX705" fmla="*/ 1832801 w 2714625"/>
                <a:gd name="connsiteY705" fmla="*/ 753999 h 1019175"/>
                <a:gd name="connsiteX706" fmla="*/ 1838134 w 2714625"/>
                <a:gd name="connsiteY706" fmla="*/ 741140 h 1019175"/>
                <a:gd name="connsiteX707" fmla="*/ 1835372 w 2714625"/>
                <a:gd name="connsiteY707" fmla="*/ 738473 h 1019175"/>
                <a:gd name="connsiteX708" fmla="*/ 1842516 w 2714625"/>
                <a:gd name="connsiteY708" fmla="*/ 734663 h 1019175"/>
                <a:gd name="connsiteX709" fmla="*/ 1840040 w 2714625"/>
                <a:gd name="connsiteY709" fmla="*/ 726091 h 1019175"/>
                <a:gd name="connsiteX710" fmla="*/ 1848517 w 2714625"/>
                <a:gd name="connsiteY710" fmla="*/ 728377 h 1019175"/>
                <a:gd name="connsiteX711" fmla="*/ 1851660 w 2714625"/>
                <a:gd name="connsiteY711" fmla="*/ 719042 h 1019175"/>
                <a:gd name="connsiteX712" fmla="*/ 1848421 w 2714625"/>
                <a:gd name="connsiteY712" fmla="*/ 714851 h 1019175"/>
                <a:gd name="connsiteX713" fmla="*/ 1855089 w 2714625"/>
                <a:gd name="connsiteY713" fmla="*/ 712946 h 1019175"/>
                <a:gd name="connsiteX714" fmla="*/ 1857184 w 2714625"/>
                <a:gd name="connsiteY714" fmla="*/ 710660 h 1019175"/>
                <a:gd name="connsiteX715" fmla="*/ 1855089 w 2714625"/>
                <a:gd name="connsiteY715" fmla="*/ 709136 h 1019175"/>
                <a:gd name="connsiteX716" fmla="*/ 1858613 w 2714625"/>
                <a:gd name="connsiteY716" fmla="*/ 707041 h 1019175"/>
                <a:gd name="connsiteX717" fmla="*/ 1856708 w 2714625"/>
                <a:gd name="connsiteY717" fmla="*/ 703517 h 1019175"/>
                <a:gd name="connsiteX718" fmla="*/ 1863852 w 2714625"/>
                <a:gd name="connsiteY718" fmla="*/ 673703 h 1019175"/>
                <a:gd name="connsiteX719" fmla="*/ 1860709 w 2714625"/>
                <a:gd name="connsiteY719" fmla="*/ 674561 h 1019175"/>
                <a:gd name="connsiteX720" fmla="*/ 1840801 w 2714625"/>
                <a:gd name="connsiteY720" fmla="*/ 649034 h 1019175"/>
                <a:gd name="connsiteX721" fmla="*/ 1840516 w 2714625"/>
                <a:gd name="connsiteY721" fmla="*/ 645700 h 1019175"/>
                <a:gd name="connsiteX722" fmla="*/ 1844993 w 2714625"/>
                <a:gd name="connsiteY722" fmla="*/ 641223 h 1019175"/>
                <a:gd name="connsiteX723" fmla="*/ 1851851 w 2714625"/>
                <a:gd name="connsiteY723" fmla="*/ 646367 h 1019175"/>
                <a:gd name="connsiteX724" fmla="*/ 1849279 w 2714625"/>
                <a:gd name="connsiteY724" fmla="*/ 643509 h 1019175"/>
                <a:gd name="connsiteX725" fmla="*/ 1847564 w 2714625"/>
                <a:gd name="connsiteY725" fmla="*/ 631698 h 1019175"/>
                <a:gd name="connsiteX726" fmla="*/ 1840325 w 2714625"/>
                <a:gd name="connsiteY726" fmla="*/ 629031 h 1019175"/>
                <a:gd name="connsiteX727" fmla="*/ 1841468 w 2714625"/>
                <a:gd name="connsiteY727" fmla="*/ 626459 h 1019175"/>
                <a:gd name="connsiteX728" fmla="*/ 1829371 w 2714625"/>
                <a:gd name="connsiteY728" fmla="*/ 639699 h 1019175"/>
                <a:gd name="connsiteX729" fmla="*/ 1822133 w 2714625"/>
                <a:gd name="connsiteY729" fmla="*/ 633222 h 1019175"/>
                <a:gd name="connsiteX730" fmla="*/ 1823466 w 2714625"/>
                <a:gd name="connsiteY730" fmla="*/ 631603 h 1019175"/>
                <a:gd name="connsiteX731" fmla="*/ 1806988 w 2714625"/>
                <a:gd name="connsiteY731" fmla="*/ 636079 h 1019175"/>
                <a:gd name="connsiteX732" fmla="*/ 1806131 w 2714625"/>
                <a:gd name="connsiteY732" fmla="*/ 622649 h 1019175"/>
                <a:gd name="connsiteX733" fmla="*/ 1772031 w 2714625"/>
                <a:gd name="connsiteY733" fmla="*/ 624650 h 1019175"/>
                <a:gd name="connsiteX734" fmla="*/ 1771555 w 2714625"/>
                <a:gd name="connsiteY734" fmla="*/ 617315 h 1019175"/>
                <a:gd name="connsiteX735" fmla="*/ 1746123 w 2714625"/>
                <a:gd name="connsiteY735" fmla="*/ 620459 h 1019175"/>
                <a:gd name="connsiteX736" fmla="*/ 1742599 w 2714625"/>
                <a:gd name="connsiteY736" fmla="*/ 592360 h 1019175"/>
                <a:gd name="connsiteX737" fmla="*/ 1740122 w 2714625"/>
                <a:gd name="connsiteY737" fmla="*/ 586264 h 1019175"/>
                <a:gd name="connsiteX738" fmla="*/ 1729264 w 2714625"/>
                <a:gd name="connsiteY738" fmla="*/ 588931 h 1019175"/>
                <a:gd name="connsiteX739" fmla="*/ 1725644 w 2714625"/>
                <a:gd name="connsiteY739" fmla="*/ 563689 h 1019175"/>
                <a:gd name="connsiteX740" fmla="*/ 1707451 w 2714625"/>
                <a:gd name="connsiteY740" fmla="*/ 559022 h 1019175"/>
                <a:gd name="connsiteX741" fmla="*/ 1706499 w 2714625"/>
                <a:gd name="connsiteY741" fmla="*/ 563499 h 1019175"/>
                <a:gd name="connsiteX742" fmla="*/ 1701927 w 2714625"/>
                <a:gd name="connsiteY742" fmla="*/ 564833 h 1019175"/>
                <a:gd name="connsiteX743" fmla="*/ 1696593 w 2714625"/>
                <a:gd name="connsiteY743" fmla="*/ 565785 h 1019175"/>
                <a:gd name="connsiteX744" fmla="*/ 1688687 w 2714625"/>
                <a:gd name="connsiteY744" fmla="*/ 563118 h 1019175"/>
                <a:gd name="connsiteX745" fmla="*/ 1693354 w 2714625"/>
                <a:gd name="connsiteY745" fmla="*/ 541306 h 1019175"/>
                <a:gd name="connsiteX746" fmla="*/ 1692497 w 2714625"/>
                <a:gd name="connsiteY746" fmla="*/ 526161 h 1019175"/>
                <a:gd name="connsiteX747" fmla="*/ 1710023 w 2714625"/>
                <a:gd name="connsiteY747" fmla="*/ 528257 h 1019175"/>
                <a:gd name="connsiteX748" fmla="*/ 1708785 w 2714625"/>
                <a:gd name="connsiteY748" fmla="*/ 519875 h 1019175"/>
                <a:gd name="connsiteX749" fmla="*/ 1699451 w 2714625"/>
                <a:gd name="connsiteY749" fmla="*/ 516541 h 1019175"/>
                <a:gd name="connsiteX750" fmla="*/ 1698212 w 2714625"/>
                <a:gd name="connsiteY750" fmla="*/ 510921 h 1019175"/>
                <a:gd name="connsiteX751" fmla="*/ 1687354 w 2714625"/>
                <a:gd name="connsiteY751" fmla="*/ 513588 h 1019175"/>
                <a:gd name="connsiteX752" fmla="*/ 1673924 w 2714625"/>
                <a:gd name="connsiteY752" fmla="*/ 502253 h 1019175"/>
                <a:gd name="connsiteX753" fmla="*/ 1656588 w 2714625"/>
                <a:gd name="connsiteY753" fmla="*/ 493395 h 1019175"/>
                <a:gd name="connsiteX754" fmla="*/ 1638871 w 2714625"/>
                <a:gd name="connsiteY754" fmla="*/ 489109 h 1019175"/>
                <a:gd name="connsiteX755" fmla="*/ 1637157 w 2714625"/>
                <a:gd name="connsiteY755" fmla="*/ 485966 h 1019175"/>
                <a:gd name="connsiteX756" fmla="*/ 1627918 w 2714625"/>
                <a:gd name="connsiteY756" fmla="*/ 485489 h 1019175"/>
                <a:gd name="connsiteX757" fmla="*/ 1625346 w 2714625"/>
                <a:gd name="connsiteY757" fmla="*/ 479203 h 1019175"/>
                <a:gd name="connsiteX758" fmla="*/ 1620298 w 2714625"/>
                <a:gd name="connsiteY758" fmla="*/ 475583 h 1019175"/>
                <a:gd name="connsiteX759" fmla="*/ 1602581 w 2714625"/>
                <a:gd name="connsiteY759" fmla="*/ 472535 h 1019175"/>
                <a:gd name="connsiteX760" fmla="*/ 1604201 w 2714625"/>
                <a:gd name="connsiteY760" fmla="*/ 497300 h 1019175"/>
                <a:gd name="connsiteX761" fmla="*/ 1583912 w 2714625"/>
                <a:gd name="connsiteY761" fmla="*/ 510254 h 1019175"/>
                <a:gd name="connsiteX762" fmla="*/ 1566291 w 2714625"/>
                <a:gd name="connsiteY762" fmla="*/ 515493 h 1019175"/>
                <a:gd name="connsiteX763" fmla="*/ 1578864 w 2714625"/>
                <a:gd name="connsiteY763" fmla="*/ 526351 h 1019175"/>
                <a:gd name="connsiteX764" fmla="*/ 1588960 w 2714625"/>
                <a:gd name="connsiteY764" fmla="*/ 528733 h 1019175"/>
                <a:gd name="connsiteX765" fmla="*/ 1576292 w 2714625"/>
                <a:gd name="connsiteY765" fmla="*/ 539591 h 1019175"/>
                <a:gd name="connsiteX766" fmla="*/ 1582674 w 2714625"/>
                <a:gd name="connsiteY766" fmla="*/ 544449 h 1019175"/>
                <a:gd name="connsiteX767" fmla="*/ 1586960 w 2714625"/>
                <a:gd name="connsiteY767" fmla="*/ 572834 h 1019175"/>
                <a:gd name="connsiteX768" fmla="*/ 1593437 w 2714625"/>
                <a:gd name="connsiteY768" fmla="*/ 574453 h 1019175"/>
                <a:gd name="connsiteX769" fmla="*/ 1594580 w 2714625"/>
                <a:gd name="connsiteY769" fmla="*/ 579787 h 1019175"/>
                <a:gd name="connsiteX770" fmla="*/ 1602105 w 2714625"/>
                <a:gd name="connsiteY770" fmla="*/ 579406 h 1019175"/>
                <a:gd name="connsiteX771" fmla="*/ 1604296 w 2714625"/>
                <a:gd name="connsiteY771" fmla="*/ 582073 h 1019175"/>
                <a:gd name="connsiteX772" fmla="*/ 1597152 w 2714625"/>
                <a:gd name="connsiteY772" fmla="*/ 580072 h 1019175"/>
                <a:gd name="connsiteX773" fmla="*/ 1569053 w 2714625"/>
                <a:gd name="connsiteY773" fmla="*/ 590359 h 1019175"/>
                <a:gd name="connsiteX774" fmla="*/ 1570387 w 2714625"/>
                <a:gd name="connsiteY774" fmla="*/ 596075 h 1019175"/>
                <a:gd name="connsiteX775" fmla="*/ 1567339 w 2714625"/>
                <a:gd name="connsiteY775" fmla="*/ 596551 h 1019175"/>
                <a:gd name="connsiteX776" fmla="*/ 1568291 w 2714625"/>
                <a:gd name="connsiteY776" fmla="*/ 605409 h 1019175"/>
                <a:gd name="connsiteX777" fmla="*/ 1563624 w 2714625"/>
                <a:gd name="connsiteY777" fmla="*/ 607790 h 1019175"/>
                <a:gd name="connsiteX778" fmla="*/ 1542288 w 2714625"/>
                <a:gd name="connsiteY778" fmla="*/ 609219 h 1019175"/>
                <a:gd name="connsiteX779" fmla="*/ 1541907 w 2714625"/>
                <a:gd name="connsiteY779" fmla="*/ 605314 h 1019175"/>
                <a:gd name="connsiteX780" fmla="*/ 1521524 w 2714625"/>
                <a:gd name="connsiteY780" fmla="*/ 608457 h 1019175"/>
                <a:gd name="connsiteX781" fmla="*/ 1503902 w 2714625"/>
                <a:gd name="connsiteY781" fmla="*/ 616744 h 1019175"/>
                <a:gd name="connsiteX782" fmla="*/ 1513523 w 2714625"/>
                <a:gd name="connsiteY782" fmla="*/ 632174 h 1019175"/>
                <a:gd name="connsiteX783" fmla="*/ 1519142 w 2714625"/>
                <a:gd name="connsiteY783" fmla="*/ 630841 h 1019175"/>
                <a:gd name="connsiteX784" fmla="*/ 1523333 w 2714625"/>
                <a:gd name="connsiteY784" fmla="*/ 640366 h 1019175"/>
                <a:gd name="connsiteX785" fmla="*/ 1518190 w 2714625"/>
                <a:gd name="connsiteY785" fmla="*/ 641985 h 1019175"/>
                <a:gd name="connsiteX786" fmla="*/ 1518380 w 2714625"/>
                <a:gd name="connsiteY786" fmla="*/ 649224 h 1019175"/>
                <a:gd name="connsiteX787" fmla="*/ 1512760 w 2714625"/>
                <a:gd name="connsiteY787" fmla="*/ 650176 h 1019175"/>
                <a:gd name="connsiteX788" fmla="*/ 1513046 w 2714625"/>
                <a:gd name="connsiteY788" fmla="*/ 657416 h 1019175"/>
                <a:gd name="connsiteX789" fmla="*/ 1509998 w 2714625"/>
                <a:gd name="connsiteY789" fmla="*/ 657606 h 1019175"/>
                <a:gd name="connsiteX790" fmla="*/ 1509236 w 2714625"/>
                <a:gd name="connsiteY790" fmla="*/ 666274 h 1019175"/>
                <a:gd name="connsiteX791" fmla="*/ 1506188 w 2714625"/>
                <a:gd name="connsiteY791" fmla="*/ 666274 h 1019175"/>
                <a:gd name="connsiteX792" fmla="*/ 1505712 w 2714625"/>
                <a:gd name="connsiteY792" fmla="*/ 670370 h 1019175"/>
                <a:gd name="connsiteX793" fmla="*/ 1503902 w 2714625"/>
                <a:gd name="connsiteY793" fmla="*/ 670370 h 1019175"/>
                <a:gd name="connsiteX794" fmla="*/ 1502950 w 2714625"/>
                <a:gd name="connsiteY794" fmla="*/ 690467 h 1019175"/>
                <a:gd name="connsiteX795" fmla="*/ 1498568 w 2714625"/>
                <a:gd name="connsiteY795" fmla="*/ 690753 h 1019175"/>
                <a:gd name="connsiteX796" fmla="*/ 1496377 w 2714625"/>
                <a:gd name="connsiteY796" fmla="*/ 701326 h 1019175"/>
                <a:gd name="connsiteX797" fmla="*/ 1470184 w 2714625"/>
                <a:gd name="connsiteY797" fmla="*/ 697706 h 1019175"/>
                <a:gd name="connsiteX798" fmla="*/ 1471898 w 2714625"/>
                <a:gd name="connsiteY798" fmla="*/ 712661 h 1019175"/>
                <a:gd name="connsiteX799" fmla="*/ 1432560 w 2714625"/>
                <a:gd name="connsiteY799" fmla="*/ 721328 h 1019175"/>
                <a:gd name="connsiteX800" fmla="*/ 1421416 w 2714625"/>
                <a:gd name="connsiteY800" fmla="*/ 732187 h 1019175"/>
                <a:gd name="connsiteX801" fmla="*/ 1419987 w 2714625"/>
                <a:gd name="connsiteY801" fmla="*/ 739330 h 1019175"/>
                <a:gd name="connsiteX802" fmla="*/ 1415510 w 2714625"/>
                <a:gd name="connsiteY802" fmla="*/ 739997 h 1019175"/>
                <a:gd name="connsiteX803" fmla="*/ 1414843 w 2714625"/>
                <a:gd name="connsiteY803" fmla="*/ 745998 h 1019175"/>
                <a:gd name="connsiteX804" fmla="*/ 1409605 w 2714625"/>
                <a:gd name="connsiteY804" fmla="*/ 749617 h 1019175"/>
                <a:gd name="connsiteX805" fmla="*/ 1410176 w 2714625"/>
                <a:gd name="connsiteY805" fmla="*/ 768382 h 1019175"/>
                <a:gd name="connsiteX806" fmla="*/ 1408462 w 2714625"/>
                <a:gd name="connsiteY806" fmla="*/ 768287 h 1019175"/>
                <a:gd name="connsiteX807" fmla="*/ 1408748 w 2714625"/>
                <a:gd name="connsiteY807" fmla="*/ 772859 h 1019175"/>
                <a:gd name="connsiteX808" fmla="*/ 1405223 w 2714625"/>
                <a:gd name="connsiteY808" fmla="*/ 772859 h 1019175"/>
                <a:gd name="connsiteX809" fmla="*/ 1404461 w 2714625"/>
                <a:gd name="connsiteY809" fmla="*/ 777716 h 1019175"/>
                <a:gd name="connsiteX810" fmla="*/ 1405795 w 2714625"/>
                <a:gd name="connsiteY810" fmla="*/ 785432 h 1019175"/>
                <a:gd name="connsiteX811" fmla="*/ 1410843 w 2714625"/>
                <a:gd name="connsiteY811" fmla="*/ 785336 h 1019175"/>
                <a:gd name="connsiteX812" fmla="*/ 1407414 w 2714625"/>
                <a:gd name="connsiteY812" fmla="*/ 791718 h 1019175"/>
                <a:gd name="connsiteX813" fmla="*/ 1408367 w 2714625"/>
                <a:gd name="connsiteY813" fmla="*/ 801624 h 1019175"/>
                <a:gd name="connsiteX814" fmla="*/ 1419606 w 2714625"/>
                <a:gd name="connsiteY814" fmla="*/ 799909 h 1019175"/>
                <a:gd name="connsiteX815" fmla="*/ 1418749 w 2714625"/>
                <a:gd name="connsiteY815" fmla="*/ 808292 h 1019175"/>
                <a:gd name="connsiteX816" fmla="*/ 1436942 w 2714625"/>
                <a:gd name="connsiteY816" fmla="*/ 803434 h 1019175"/>
                <a:gd name="connsiteX817" fmla="*/ 1438180 w 2714625"/>
                <a:gd name="connsiteY817" fmla="*/ 812197 h 1019175"/>
                <a:gd name="connsiteX818" fmla="*/ 1445228 w 2714625"/>
                <a:gd name="connsiteY818" fmla="*/ 811149 h 1019175"/>
                <a:gd name="connsiteX819" fmla="*/ 1448848 w 2714625"/>
                <a:gd name="connsiteY819" fmla="*/ 831247 h 1019175"/>
                <a:gd name="connsiteX820" fmla="*/ 1449229 w 2714625"/>
                <a:gd name="connsiteY820" fmla="*/ 850106 h 1019175"/>
                <a:gd name="connsiteX821" fmla="*/ 1453134 w 2714625"/>
                <a:gd name="connsiteY821" fmla="*/ 868299 h 1019175"/>
                <a:gd name="connsiteX822" fmla="*/ 1438942 w 2714625"/>
                <a:gd name="connsiteY822" fmla="*/ 864870 h 1019175"/>
                <a:gd name="connsiteX823" fmla="*/ 1434465 w 2714625"/>
                <a:gd name="connsiteY823" fmla="*/ 897064 h 1019175"/>
                <a:gd name="connsiteX824" fmla="*/ 1429321 w 2714625"/>
                <a:gd name="connsiteY824" fmla="*/ 896874 h 1019175"/>
                <a:gd name="connsiteX825" fmla="*/ 1433798 w 2714625"/>
                <a:gd name="connsiteY825" fmla="*/ 902589 h 1019175"/>
                <a:gd name="connsiteX826" fmla="*/ 1430941 w 2714625"/>
                <a:gd name="connsiteY826" fmla="*/ 918591 h 1019175"/>
                <a:gd name="connsiteX827" fmla="*/ 1416844 w 2714625"/>
                <a:gd name="connsiteY827" fmla="*/ 913543 h 1019175"/>
                <a:gd name="connsiteX828" fmla="*/ 1401318 w 2714625"/>
                <a:gd name="connsiteY828" fmla="*/ 913257 h 1019175"/>
                <a:gd name="connsiteX829" fmla="*/ 1400366 w 2714625"/>
                <a:gd name="connsiteY829" fmla="*/ 937546 h 1019175"/>
                <a:gd name="connsiteX830" fmla="*/ 1394365 w 2714625"/>
                <a:gd name="connsiteY830" fmla="*/ 936022 h 1019175"/>
                <a:gd name="connsiteX831" fmla="*/ 1398175 w 2714625"/>
                <a:gd name="connsiteY831" fmla="*/ 913352 h 1019175"/>
                <a:gd name="connsiteX832" fmla="*/ 1391888 w 2714625"/>
                <a:gd name="connsiteY832" fmla="*/ 912876 h 1019175"/>
                <a:gd name="connsiteX833" fmla="*/ 1391221 w 2714625"/>
                <a:gd name="connsiteY833" fmla="*/ 918210 h 1019175"/>
                <a:gd name="connsiteX834" fmla="*/ 1374076 w 2714625"/>
                <a:gd name="connsiteY834" fmla="*/ 917067 h 1019175"/>
                <a:gd name="connsiteX835" fmla="*/ 1373315 w 2714625"/>
                <a:gd name="connsiteY835" fmla="*/ 926116 h 1019175"/>
                <a:gd name="connsiteX836" fmla="*/ 1371409 w 2714625"/>
                <a:gd name="connsiteY836" fmla="*/ 926021 h 1019175"/>
                <a:gd name="connsiteX837" fmla="*/ 1369219 w 2714625"/>
                <a:gd name="connsiteY837" fmla="*/ 933831 h 1019175"/>
                <a:gd name="connsiteX838" fmla="*/ 1363980 w 2714625"/>
                <a:gd name="connsiteY838" fmla="*/ 933069 h 1019175"/>
                <a:gd name="connsiteX839" fmla="*/ 1362361 w 2714625"/>
                <a:gd name="connsiteY839" fmla="*/ 942404 h 1019175"/>
                <a:gd name="connsiteX840" fmla="*/ 1359884 w 2714625"/>
                <a:gd name="connsiteY840" fmla="*/ 941642 h 1019175"/>
                <a:gd name="connsiteX841" fmla="*/ 1355598 w 2714625"/>
                <a:gd name="connsiteY841" fmla="*/ 976027 h 1019175"/>
                <a:gd name="connsiteX842" fmla="*/ 1356455 w 2714625"/>
                <a:gd name="connsiteY842" fmla="*/ 1013650 h 1019175"/>
                <a:gd name="connsiteX843" fmla="*/ 1344359 w 2714625"/>
                <a:gd name="connsiteY843" fmla="*/ 1012603 h 1019175"/>
                <a:gd name="connsiteX844" fmla="*/ 1332548 w 2714625"/>
                <a:gd name="connsiteY844" fmla="*/ 999363 h 1019175"/>
                <a:gd name="connsiteX845" fmla="*/ 1327023 w 2714625"/>
                <a:gd name="connsiteY845" fmla="*/ 997649 h 1019175"/>
                <a:gd name="connsiteX846" fmla="*/ 1325309 w 2714625"/>
                <a:gd name="connsiteY846" fmla="*/ 987552 h 1019175"/>
                <a:gd name="connsiteX847" fmla="*/ 1315212 w 2714625"/>
                <a:gd name="connsiteY847" fmla="*/ 988219 h 1019175"/>
                <a:gd name="connsiteX848" fmla="*/ 1304830 w 2714625"/>
                <a:gd name="connsiteY848" fmla="*/ 992981 h 1019175"/>
                <a:gd name="connsiteX849" fmla="*/ 1271207 w 2714625"/>
                <a:gd name="connsiteY849" fmla="*/ 997363 h 1019175"/>
                <a:gd name="connsiteX850" fmla="*/ 1250823 w 2714625"/>
                <a:gd name="connsiteY850" fmla="*/ 990695 h 1019175"/>
                <a:gd name="connsiteX851" fmla="*/ 1218438 w 2714625"/>
                <a:gd name="connsiteY851" fmla="*/ 992314 h 1019175"/>
                <a:gd name="connsiteX852" fmla="*/ 2537841 w 2714625"/>
                <a:gd name="connsiteY852" fmla="*/ 399097 h 1019175"/>
                <a:gd name="connsiteX853" fmla="*/ 2550224 w 2714625"/>
                <a:gd name="connsiteY853" fmla="*/ 403479 h 1019175"/>
                <a:gd name="connsiteX854" fmla="*/ 2554510 w 2714625"/>
                <a:gd name="connsiteY854" fmla="*/ 385382 h 1019175"/>
                <a:gd name="connsiteX855" fmla="*/ 2539936 w 2714625"/>
                <a:gd name="connsiteY855" fmla="*/ 394240 h 1019175"/>
                <a:gd name="connsiteX856" fmla="*/ 2537841 w 2714625"/>
                <a:gd name="connsiteY856" fmla="*/ 399097 h 10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</a:cxnLst>
              <a:rect l="l" t="t" r="r" b="b"/>
              <a:pathLst>
                <a:path w="2714625" h="1019175">
                  <a:moveTo>
                    <a:pt x="858202" y="940308"/>
                  </a:moveTo>
                  <a:lnTo>
                    <a:pt x="865918" y="938498"/>
                  </a:lnTo>
                  <a:lnTo>
                    <a:pt x="867346" y="944689"/>
                  </a:lnTo>
                  <a:lnTo>
                    <a:pt x="860203" y="946595"/>
                  </a:lnTo>
                  <a:lnTo>
                    <a:pt x="858202" y="940308"/>
                  </a:lnTo>
                  <a:close/>
                  <a:moveTo>
                    <a:pt x="845534" y="946023"/>
                  </a:moveTo>
                  <a:lnTo>
                    <a:pt x="851344" y="943832"/>
                  </a:lnTo>
                  <a:lnTo>
                    <a:pt x="854011" y="952595"/>
                  </a:lnTo>
                  <a:lnTo>
                    <a:pt x="847725" y="952976"/>
                  </a:lnTo>
                  <a:lnTo>
                    <a:pt x="845534" y="946023"/>
                  </a:lnTo>
                  <a:close/>
                  <a:moveTo>
                    <a:pt x="1686401" y="569024"/>
                  </a:moveTo>
                  <a:lnTo>
                    <a:pt x="1691164" y="567976"/>
                  </a:lnTo>
                  <a:lnTo>
                    <a:pt x="1694498" y="587121"/>
                  </a:lnTo>
                  <a:lnTo>
                    <a:pt x="1681829" y="586835"/>
                  </a:lnTo>
                  <a:lnTo>
                    <a:pt x="1682401" y="577405"/>
                  </a:lnTo>
                  <a:lnTo>
                    <a:pt x="1686401" y="569024"/>
                  </a:lnTo>
                  <a:close/>
                  <a:moveTo>
                    <a:pt x="1686496" y="568833"/>
                  </a:moveTo>
                  <a:lnTo>
                    <a:pt x="1688497" y="563594"/>
                  </a:lnTo>
                  <a:lnTo>
                    <a:pt x="1690592" y="564261"/>
                  </a:lnTo>
                  <a:lnTo>
                    <a:pt x="1691164" y="567785"/>
                  </a:lnTo>
                  <a:lnTo>
                    <a:pt x="1686496" y="568833"/>
                  </a:lnTo>
                  <a:close/>
                  <a:moveTo>
                    <a:pt x="1218438" y="992314"/>
                  </a:moveTo>
                  <a:lnTo>
                    <a:pt x="1143381" y="991934"/>
                  </a:lnTo>
                  <a:lnTo>
                    <a:pt x="1141667" y="940879"/>
                  </a:lnTo>
                  <a:lnTo>
                    <a:pt x="1108329" y="941832"/>
                  </a:lnTo>
                  <a:lnTo>
                    <a:pt x="1104709" y="942404"/>
                  </a:lnTo>
                  <a:lnTo>
                    <a:pt x="1104805" y="944689"/>
                  </a:lnTo>
                  <a:lnTo>
                    <a:pt x="1095375" y="945642"/>
                  </a:lnTo>
                  <a:lnTo>
                    <a:pt x="1090993" y="944023"/>
                  </a:lnTo>
                  <a:lnTo>
                    <a:pt x="1088231" y="933355"/>
                  </a:lnTo>
                  <a:lnTo>
                    <a:pt x="1070229" y="936117"/>
                  </a:lnTo>
                  <a:lnTo>
                    <a:pt x="1069562" y="930688"/>
                  </a:lnTo>
                  <a:lnTo>
                    <a:pt x="1066514" y="930878"/>
                  </a:lnTo>
                  <a:lnTo>
                    <a:pt x="1050989" y="937832"/>
                  </a:lnTo>
                  <a:lnTo>
                    <a:pt x="1050893" y="941070"/>
                  </a:lnTo>
                  <a:lnTo>
                    <a:pt x="1038892" y="944785"/>
                  </a:lnTo>
                  <a:lnTo>
                    <a:pt x="1030129" y="952500"/>
                  </a:lnTo>
                  <a:lnTo>
                    <a:pt x="1029271" y="932307"/>
                  </a:lnTo>
                  <a:lnTo>
                    <a:pt x="1019080" y="939070"/>
                  </a:lnTo>
                  <a:lnTo>
                    <a:pt x="1018889" y="935260"/>
                  </a:lnTo>
                  <a:lnTo>
                    <a:pt x="1001363" y="935450"/>
                  </a:lnTo>
                  <a:lnTo>
                    <a:pt x="1001173" y="929830"/>
                  </a:lnTo>
                  <a:lnTo>
                    <a:pt x="970502" y="929735"/>
                  </a:lnTo>
                  <a:lnTo>
                    <a:pt x="974026" y="924211"/>
                  </a:lnTo>
                  <a:lnTo>
                    <a:pt x="919162" y="926021"/>
                  </a:lnTo>
                  <a:lnTo>
                    <a:pt x="919162" y="928402"/>
                  </a:lnTo>
                  <a:lnTo>
                    <a:pt x="903732" y="930021"/>
                  </a:lnTo>
                  <a:lnTo>
                    <a:pt x="894778" y="934784"/>
                  </a:lnTo>
                  <a:lnTo>
                    <a:pt x="876205" y="934498"/>
                  </a:lnTo>
                  <a:lnTo>
                    <a:pt x="860679" y="938975"/>
                  </a:lnTo>
                  <a:lnTo>
                    <a:pt x="841343" y="947833"/>
                  </a:lnTo>
                  <a:lnTo>
                    <a:pt x="844106" y="964883"/>
                  </a:lnTo>
                  <a:lnTo>
                    <a:pt x="834771" y="965359"/>
                  </a:lnTo>
                  <a:lnTo>
                    <a:pt x="834676" y="971264"/>
                  </a:lnTo>
                  <a:lnTo>
                    <a:pt x="829437" y="972598"/>
                  </a:lnTo>
                  <a:lnTo>
                    <a:pt x="825151" y="958405"/>
                  </a:lnTo>
                  <a:lnTo>
                    <a:pt x="820484" y="958882"/>
                  </a:lnTo>
                  <a:lnTo>
                    <a:pt x="821817" y="968312"/>
                  </a:lnTo>
                  <a:lnTo>
                    <a:pt x="809911" y="967835"/>
                  </a:lnTo>
                  <a:lnTo>
                    <a:pt x="810577" y="975265"/>
                  </a:lnTo>
                  <a:lnTo>
                    <a:pt x="807815" y="975646"/>
                  </a:lnTo>
                  <a:lnTo>
                    <a:pt x="808196" y="980694"/>
                  </a:lnTo>
                  <a:lnTo>
                    <a:pt x="800005" y="980504"/>
                  </a:lnTo>
                  <a:lnTo>
                    <a:pt x="800386" y="994886"/>
                  </a:lnTo>
                  <a:lnTo>
                    <a:pt x="774668" y="1007364"/>
                  </a:lnTo>
                  <a:lnTo>
                    <a:pt x="773335" y="996505"/>
                  </a:lnTo>
                  <a:lnTo>
                    <a:pt x="775430" y="979742"/>
                  </a:lnTo>
                  <a:lnTo>
                    <a:pt x="769715" y="978313"/>
                  </a:lnTo>
                  <a:lnTo>
                    <a:pt x="771239" y="968121"/>
                  </a:lnTo>
                  <a:lnTo>
                    <a:pt x="772477" y="965168"/>
                  </a:lnTo>
                  <a:lnTo>
                    <a:pt x="782098" y="960120"/>
                  </a:lnTo>
                  <a:lnTo>
                    <a:pt x="778764" y="940213"/>
                  </a:lnTo>
                  <a:lnTo>
                    <a:pt x="771049" y="939260"/>
                  </a:lnTo>
                  <a:lnTo>
                    <a:pt x="769429" y="932117"/>
                  </a:lnTo>
                  <a:lnTo>
                    <a:pt x="753904" y="936784"/>
                  </a:lnTo>
                  <a:lnTo>
                    <a:pt x="753332" y="934498"/>
                  </a:lnTo>
                  <a:lnTo>
                    <a:pt x="743331" y="935069"/>
                  </a:lnTo>
                  <a:lnTo>
                    <a:pt x="743141" y="932879"/>
                  </a:lnTo>
                  <a:lnTo>
                    <a:pt x="735044" y="934784"/>
                  </a:lnTo>
                  <a:lnTo>
                    <a:pt x="735044" y="950214"/>
                  </a:lnTo>
                  <a:lnTo>
                    <a:pt x="723614" y="958977"/>
                  </a:lnTo>
                  <a:lnTo>
                    <a:pt x="708279" y="954119"/>
                  </a:lnTo>
                  <a:lnTo>
                    <a:pt x="705707" y="957358"/>
                  </a:lnTo>
                  <a:lnTo>
                    <a:pt x="702469" y="956120"/>
                  </a:lnTo>
                  <a:lnTo>
                    <a:pt x="700850" y="976027"/>
                  </a:lnTo>
                  <a:lnTo>
                    <a:pt x="678751" y="965740"/>
                  </a:lnTo>
                  <a:lnTo>
                    <a:pt x="667988" y="970693"/>
                  </a:lnTo>
                  <a:lnTo>
                    <a:pt x="655225" y="963644"/>
                  </a:lnTo>
                  <a:lnTo>
                    <a:pt x="632650" y="957929"/>
                  </a:lnTo>
                  <a:lnTo>
                    <a:pt x="641413" y="944594"/>
                  </a:lnTo>
                  <a:lnTo>
                    <a:pt x="625221" y="939070"/>
                  </a:lnTo>
                  <a:lnTo>
                    <a:pt x="626840" y="931926"/>
                  </a:lnTo>
                  <a:lnTo>
                    <a:pt x="616553" y="927735"/>
                  </a:lnTo>
                  <a:lnTo>
                    <a:pt x="616458" y="920591"/>
                  </a:lnTo>
                  <a:lnTo>
                    <a:pt x="612458" y="918782"/>
                  </a:lnTo>
                  <a:lnTo>
                    <a:pt x="616839" y="903065"/>
                  </a:lnTo>
                  <a:lnTo>
                    <a:pt x="616458" y="887730"/>
                  </a:lnTo>
                  <a:lnTo>
                    <a:pt x="614267" y="888397"/>
                  </a:lnTo>
                  <a:lnTo>
                    <a:pt x="593884" y="851440"/>
                  </a:lnTo>
                  <a:lnTo>
                    <a:pt x="595884" y="839914"/>
                  </a:lnTo>
                  <a:lnTo>
                    <a:pt x="593217" y="839438"/>
                  </a:lnTo>
                  <a:lnTo>
                    <a:pt x="592550" y="827532"/>
                  </a:lnTo>
                  <a:lnTo>
                    <a:pt x="587312" y="825437"/>
                  </a:lnTo>
                  <a:lnTo>
                    <a:pt x="587788" y="820579"/>
                  </a:lnTo>
                  <a:lnTo>
                    <a:pt x="589597" y="821055"/>
                  </a:lnTo>
                  <a:lnTo>
                    <a:pt x="586645" y="800291"/>
                  </a:lnTo>
                  <a:lnTo>
                    <a:pt x="580930" y="800576"/>
                  </a:lnTo>
                  <a:lnTo>
                    <a:pt x="579501" y="790956"/>
                  </a:lnTo>
                  <a:lnTo>
                    <a:pt x="576167" y="791718"/>
                  </a:lnTo>
                  <a:lnTo>
                    <a:pt x="574167" y="786098"/>
                  </a:lnTo>
                  <a:lnTo>
                    <a:pt x="566452" y="786860"/>
                  </a:lnTo>
                  <a:lnTo>
                    <a:pt x="557022" y="748379"/>
                  </a:lnTo>
                  <a:lnTo>
                    <a:pt x="555974" y="737902"/>
                  </a:lnTo>
                  <a:lnTo>
                    <a:pt x="559117" y="739330"/>
                  </a:lnTo>
                  <a:lnTo>
                    <a:pt x="557879" y="732758"/>
                  </a:lnTo>
                  <a:lnTo>
                    <a:pt x="549402" y="706850"/>
                  </a:lnTo>
                  <a:lnTo>
                    <a:pt x="542639" y="703136"/>
                  </a:lnTo>
                  <a:lnTo>
                    <a:pt x="540829" y="687229"/>
                  </a:lnTo>
                  <a:lnTo>
                    <a:pt x="523304" y="683609"/>
                  </a:lnTo>
                  <a:lnTo>
                    <a:pt x="523208" y="680847"/>
                  </a:lnTo>
                  <a:lnTo>
                    <a:pt x="517874" y="678561"/>
                  </a:lnTo>
                  <a:lnTo>
                    <a:pt x="518350" y="674561"/>
                  </a:lnTo>
                  <a:lnTo>
                    <a:pt x="503206" y="674846"/>
                  </a:lnTo>
                  <a:lnTo>
                    <a:pt x="488347" y="669036"/>
                  </a:lnTo>
                  <a:lnTo>
                    <a:pt x="487966" y="660273"/>
                  </a:lnTo>
                  <a:lnTo>
                    <a:pt x="483013" y="657701"/>
                  </a:lnTo>
                  <a:lnTo>
                    <a:pt x="480155" y="659035"/>
                  </a:lnTo>
                  <a:lnTo>
                    <a:pt x="478441" y="664654"/>
                  </a:lnTo>
                  <a:lnTo>
                    <a:pt x="473869" y="664845"/>
                  </a:lnTo>
                  <a:lnTo>
                    <a:pt x="450913" y="659416"/>
                  </a:lnTo>
                  <a:lnTo>
                    <a:pt x="446246" y="648176"/>
                  </a:lnTo>
                  <a:lnTo>
                    <a:pt x="439864" y="644652"/>
                  </a:lnTo>
                  <a:lnTo>
                    <a:pt x="430911" y="649700"/>
                  </a:lnTo>
                  <a:lnTo>
                    <a:pt x="423767" y="650558"/>
                  </a:lnTo>
                  <a:lnTo>
                    <a:pt x="413575" y="602456"/>
                  </a:lnTo>
                  <a:lnTo>
                    <a:pt x="408527" y="601694"/>
                  </a:lnTo>
                  <a:lnTo>
                    <a:pt x="409004" y="597122"/>
                  </a:lnTo>
                  <a:lnTo>
                    <a:pt x="397288" y="595598"/>
                  </a:lnTo>
                  <a:lnTo>
                    <a:pt x="398812" y="591121"/>
                  </a:lnTo>
                  <a:lnTo>
                    <a:pt x="390334" y="587597"/>
                  </a:lnTo>
                  <a:lnTo>
                    <a:pt x="394430" y="572071"/>
                  </a:lnTo>
                  <a:lnTo>
                    <a:pt x="365188" y="545211"/>
                  </a:lnTo>
                  <a:lnTo>
                    <a:pt x="365188" y="532543"/>
                  </a:lnTo>
                  <a:lnTo>
                    <a:pt x="356711" y="523494"/>
                  </a:lnTo>
                  <a:lnTo>
                    <a:pt x="339757" y="521494"/>
                  </a:lnTo>
                  <a:lnTo>
                    <a:pt x="338900" y="516636"/>
                  </a:lnTo>
                  <a:lnTo>
                    <a:pt x="314134" y="522351"/>
                  </a:lnTo>
                  <a:lnTo>
                    <a:pt x="283178" y="508825"/>
                  </a:lnTo>
                  <a:lnTo>
                    <a:pt x="270891" y="507587"/>
                  </a:lnTo>
                  <a:lnTo>
                    <a:pt x="254794" y="499682"/>
                  </a:lnTo>
                  <a:lnTo>
                    <a:pt x="246126" y="500062"/>
                  </a:lnTo>
                  <a:lnTo>
                    <a:pt x="242506" y="489204"/>
                  </a:lnTo>
                  <a:lnTo>
                    <a:pt x="223266" y="490918"/>
                  </a:lnTo>
                  <a:lnTo>
                    <a:pt x="218504" y="521208"/>
                  </a:lnTo>
                  <a:lnTo>
                    <a:pt x="214979" y="520255"/>
                  </a:lnTo>
                  <a:lnTo>
                    <a:pt x="214312" y="527304"/>
                  </a:lnTo>
                  <a:lnTo>
                    <a:pt x="204311" y="526447"/>
                  </a:lnTo>
                  <a:lnTo>
                    <a:pt x="200311" y="544068"/>
                  </a:lnTo>
                  <a:lnTo>
                    <a:pt x="186500" y="545878"/>
                  </a:lnTo>
                  <a:lnTo>
                    <a:pt x="186595" y="547973"/>
                  </a:lnTo>
                  <a:lnTo>
                    <a:pt x="182499" y="548830"/>
                  </a:lnTo>
                  <a:lnTo>
                    <a:pt x="181642" y="541401"/>
                  </a:lnTo>
                  <a:lnTo>
                    <a:pt x="174498" y="541020"/>
                  </a:lnTo>
                  <a:lnTo>
                    <a:pt x="175450" y="550736"/>
                  </a:lnTo>
                  <a:lnTo>
                    <a:pt x="153638" y="556070"/>
                  </a:lnTo>
                  <a:lnTo>
                    <a:pt x="152591" y="560737"/>
                  </a:lnTo>
                  <a:lnTo>
                    <a:pt x="150876" y="560261"/>
                  </a:lnTo>
                  <a:lnTo>
                    <a:pt x="148495" y="566452"/>
                  </a:lnTo>
                  <a:lnTo>
                    <a:pt x="145733" y="565785"/>
                  </a:lnTo>
                  <a:lnTo>
                    <a:pt x="141922" y="575596"/>
                  </a:lnTo>
                  <a:lnTo>
                    <a:pt x="136303" y="577691"/>
                  </a:lnTo>
                  <a:lnTo>
                    <a:pt x="133159" y="584740"/>
                  </a:lnTo>
                  <a:lnTo>
                    <a:pt x="121444" y="585502"/>
                  </a:lnTo>
                  <a:lnTo>
                    <a:pt x="67151" y="567785"/>
                  </a:lnTo>
                  <a:lnTo>
                    <a:pt x="61341" y="568738"/>
                  </a:lnTo>
                  <a:lnTo>
                    <a:pt x="44863" y="559879"/>
                  </a:lnTo>
                  <a:lnTo>
                    <a:pt x="52102" y="539496"/>
                  </a:lnTo>
                  <a:lnTo>
                    <a:pt x="52578" y="521113"/>
                  </a:lnTo>
                  <a:lnTo>
                    <a:pt x="61912" y="520637"/>
                  </a:lnTo>
                  <a:lnTo>
                    <a:pt x="71818" y="507111"/>
                  </a:lnTo>
                  <a:lnTo>
                    <a:pt x="75152" y="499872"/>
                  </a:lnTo>
                  <a:lnTo>
                    <a:pt x="75629" y="486442"/>
                  </a:lnTo>
                  <a:lnTo>
                    <a:pt x="59245" y="490442"/>
                  </a:lnTo>
                  <a:lnTo>
                    <a:pt x="58198" y="486537"/>
                  </a:lnTo>
                  <a:lnTo>
                    <a:pt x="50292" y="486823"/>
                  </a:lnTo>
                  <a:lnTo>
                    <a:pt x="49530" y="475774"/>
                  </a:lnTo>
                  <a:lnTo>
                    <a:pt x="52197" y="474631"/>
                  </a:lnTo>
                  <a:lnTo>
                    <a:pt x="49816" y="473583"/>
                  </a:lnTo>
                  <a:lnTo>
                    <a:pt x="50959" y="449199"/>
                  </a:lnTo>
                  <a:lnTo>
                    <a:pt x="54673" y="448818"/>
                  </a:lnTo>
                  <a:lnTo>
                    <a:pt x="55912" y="444913"/>
                  </a:lnTo>
                  <a:lnTo>
                    <a:pt x="50387" y="443198"/>
                  </a:lnTo>
                  <a:lnTo>
                    <a:pt x="45053" y="446627"/>
                  </a:lnTo>
                  <a:lnTo>
                    <a:pt x="35338" y="442341"/>
                  </a:lnTo>
                  <a:lnTo>
                    <a:pt x="34480" y="438912"/>
                  </a:lnTo>
                  <a:lnTo>
                    <a:pt x="24098" y="435483"/>
                  </a:lnTo>
                  <a:lnTo>
                    <a:pt x="20574" y="426625"/>
                  </a:lnTo>
                  <a:lnTo>
                    <a:pt x="9525" y="421100"/>
                  </a:lnTo>
                  <a:lnTo>
                    <a:pt x="11335" y="406432"/>
                  </a:lnTo>
                  <a:lnTo>
                    <a:pt x="31528" y="398050"/>
                  </a:lnTo>
                  <a:lnTo>
                    <a:pt x="42100" y="388620"/>
                  </a:lnTo>
                  <a:lnTo>
                    <a:pt x="52768" y="385191"/>
                  </a:lnTo>
                  <a:lnTo>
                    <a:pt x="88487" y="360045"/>
                  </a:lnTo>
                  <a:lnTo>
                    <a:pt x="109156" y="332708"/>
                  </a:lnTo>
                  <a:lnTo>
                    <a:pt x="114967" y="313372"/>
                  </a:lnTo>
                  <a:lnTo>
                    <a:pt x="113062" y="305371"/>
                  </a:lnTo>
                  <a:lnTo>
                    <a:pt x="121063" y="298609"/>
                  </a:lnTo>
                  <a:lnTo>
                    <a:pt x="124396" y="314896"/>
                  </a:lnTo>
                  <a:lnTo>
                    <a:pt x="129921" y="320040"/>
                  </a:lnTo>
                  <a:lnTo>
                    <a:pt x="130492" y="324707"/>
                  </a:lnTo>
                  <a:lnTo>
                    <a:pt x="132779" y="326517"/>
                  </a:lnTo>
                  <a:lnTo>
                    <a:pt x="145161" y="323279"/>
                  </a:lnTo>
                  <a:lnTo>
                    <a:pt x="149733" y="318802"/>
                  </a:lnTo>
                  <a:lnTo>
                    <a:pt x="152495" y="308991"/>
                  </a:lnTo>
                  <a:lnTo>
                    <a:pt x="156210" y="292989"/>
                  </a:lnTo>
                  <a:lnTo>
                    <a:pt x="153924" y="282797"/>
                  </a:lnTo>
                  <a:lnTo>
                    <a:pt x="156972" y="277749"/>
                  </a:lnTo>
                  <a:lnTo>
                    <a:pt x="180499" y="270986"/>
                  </a:lnTo>
                  <a:lnTo>
                    <a:pt x="186404" y="265748"/>
                  </a:lnTo>
                  <a:lnTo>
                    <a:pt x="188785" y="269938"/>
                  </a:lnTo>
                  <a:lnTo>
                    <a:pt x="191357" y="264890"/>
                  </a:lnTo>
                  <a:lnTo>
                    <a:pt x="188690" y="255270"/>
                  </a:lnTo>
                  <a:lnTo>
                    <a:pt x="190595" y="246888"/>
                  </a:lnTo>
                  <a:lnTo>
                    <a:pt x="177546" y="249174"/>
                  </a:lnTo>
                  <a:lnTo>
                    <a:pt x="190119" y="245650"/>
                  </a:lnTo>
                  <a:lnTo>
                    <a:pt x="187833" y="239363"/>
                  </a:lnTo>
                  <a:lnTo>
                    <a:pt x="188690" y="224885"/>
                  </a:lnTo>
                  <a:lnTo>
                    <a:pt x="184690" y="210788"/>
                  </a:lnTo>
                  <a:lnTo>
                    <a:pt x="189262" y="211169"/>
                  </a:lnTo>
                  <a:lnTo>
                    <a:pt x="195453" y="207454"/>
                  </a:lnTo>
                  <a:lnTo>
                    <a:pt x="194977" y="191167"/>
                  </a:lnTo>
                  <a:lnTo>
                    <a:pt x="200120" y="179927"/>
                  </a:lnTo>
                  <a:lnTo>
                    <a:pt x="207550" y="184880"/>
                  </a:lnTo>
                  <a:lnTo>
                    <a:pt x="225552" y="189071"/>
                  </a:lnTo>
                  <a:lnTo>
                    <a:pt x="232410" y="195739"/>
                  </a:lnTo>
                  <a:lnTo>
                    <a:pt x="244697" y="197453"/>
                  </a:lnTo>
                  <a:lnTo>
                    <a:pt x="256889" y="204025"/>
                  </a:lnTo>
                  <a:lnTo>
                    <a:pt x="297180" y="204025"/>
                  </a:lnTo>
                  <a:lnTo>
                    <a:pt x="302228" y="210693"/>
                  </a:lnTo>
                  <a:lnTo>
                    <a:pt x="296513" y="222694"/>
                  </a:lnTo>
                  <a:lnTo>
                    <a:pt x="301942" y="236791"/>
                  </a:lnTo>
                  <a:lnTo>
                    <a:pt x="322231" y="242506"/>
                  </a:lnTo>
                  <a:lnTo>
                    <a:pt x="335947" y="242887"/>
                  </a:lnTo>
                  <a:lnTo>
                    <a:pt x="353854" y="249364"/>
                  </a:lnTo>
                  <a:lnTo>
                    <a:pt x="360807" y="258223"/>
                  </a:lnTo>
                  <a:lnTo>
                    <a:pt x="363283" y="255270"/>
                  </a:lnTo>
                  <a:lnTo>
                    <a:pt x="360140" y="259556"/>
                  </a:lnTo>
                  <a:lnTo>
                    <a:pt x="349091" y="268224"/>
                  </a:lnTo>
                  <a:lnTo>
                    <a:pt x="334613" y="269558"/>
                  </a:lnTo>
                  <a:lnTo>
                    <a:pt x="330803" y="273844"/>
                  </a:lnTo>
                  <a:lnTo>
                    <a:pt x="348901" y="271558"/>
                  </a:lnTo>
                  <a:lnTo>
                    <a:pt x="369570" y="256985"/>
                  </a:lnTo>
                  <a:lnTo>
                    <a:pt x="373666" y="250508"/>
                  </a:lnTo>
                  <a:lnTo>
                    <a:pt x="382714" y="242506"/>
                  </a:lnTo>
                  <a:lnTo>
                    <a:pt x="394335" y="243554"/>
                  </a:lnTo>
                  <a:lnTo>
                    <a:pt x="395002" y="241459"/>
                  </a:lnTo>
                  <a:lnTo>
                    <a:pt x="399479" y="244602"/>
                  </a:lnTo>
                  <a:lnTo>
                    <a:pt x="393763" y="235172"/>
                  </a:lnTo>
                  <a:lnTo>
                    <a:pt x="393192" y="227171"/>
                  </a:lnTo>
                  <a:lnTo>
                    <a:pt x="383000" y="223075"/>
                  </a:lnTo>
                  <a:lnTo>
                    <a:pt x="376237" y="213169"/>
                  </a:lnTo>
                  <a:lnTo>
                    <a:pt x="376523" y="210598"/>
                  </a:lnTo>
                  <a:lnTo>
                    <a:pt x="391763" y="198501"/>
                  </a:lnTo>
                  <a:lnTo>
                    <a:pt x="397383" y="198787"/>
                  </a:lnTo>
                  <a:lnTo>
                    <a:pt x="403955" y="202883"/>
                  </a:lnTo>
                  <a:lnTo>
                    <a:pt x="413385" y="203168"/>
                  </a:lnTo>
                  <a:lnTo>
                    <a:pt x="436912" y="199454"/>
                  </a:lnTo>
                  <a:lnTo>
                    <a:pt x="440912" y="209740"/>
                  </a:lnTo>
                  <a:lnTo>
                    <a:pt x="468154" y="199644"/>
                  </a:lnTo>
                  <a:lnTo>
                    <a:pt x="471583" y="195739"/>
                  </a:lnTo>
                  <a:lnTo>
                    <a:pt x="482155" y="195834"/>
                  </a:lnTo>
                  <a:lnTo>
                    <a:pt x="492157" y="192119"/>
                  </a:lnTo>
                  <a:lnTo>
                    <a:pt x="511112" y="190214"/>
                  </a:lnTo>
                  <a:lnTo>
                    <a:pt x="551593" y="191548"/>
                  </a:lnTo>
                  <a:lnTo>
                    <a:pt x="562166" y="198882"/>
                  </a:lnTo>
                  <a:lnTo>
                    <a:pt x="560356" y="189547"/>
                  </a:lnTo>
                  <a:lnTo>
                    <a:pt x="577596" y="179260"/>
                  </a:lnTo>
                  <a:lnTo>
                    <a:pt x="604456" y="172783"/>
                  </a:lnTo>
                  <a:lnTo>
                    <a:pt x="617982" y="166497"/>
                  </a:lnTo>
                  <a:lnTo>
                    <a:pt x="639794" y="162877"/>
                  </a:lnTo>
                  <a:lnTo>
                    <a:pt x="641033" y="168592"/>
                  </a:lnTo>
                  <a:lnTo>
                    <a:pt x="646271" y="168402"/>
                  </a:lnTo>
                  <a:lnTo>
                    <a:pt x="642271" y="177737"/>
                  </a:lnTo>
                  <a:lnTo>
                    <a:pt x="645604" y="182213"/>
                  </a:lnTo>
                  <a:lnTo>
                    <a:pt x="654463" y="177546"/>
                  </a:lnTo>
                  <a:lnTo>
                    <a:pt x="663702" y="181642"/>
                  </a:lnTo>
                  <a:lnTo>
                    <a:pt x="672179" y="189929"/>
                  </a:lnTo>
                  <a:lnTo>
                    <a:pt x="689038" y="191548"/>
                  </a:lnTo>
                  <a:lnTo>
                    <a:pt x="705993" y="188690"/>
                  </a:lnTo>
                  <a:lnTo>
                    <a:pt x="700278" y="184690"/>
                  </a:lnTo>
                  <a:lnTo>
                    <a:pt x="706755" y="175355"/>
                  </a:lnTo>
                  <a:lnTo>
                    <a:pt x="715804" y="176784"/>
                  </a:lnTo>
                  <a:lnTo>
                    <a:pt x="719138" y="169735"/>
                  </a:lnTo>
                  <a:lnTo>
                    <a:pt x="727329" y="166402"/>
                  </a:lnTo>
                  <a:lnTo>
                    <a:pt x="728948" y="179260"/>
                  </a:lnTo>
                  <a:lnTo>
                    <a:pt x="734949" y="187928"/>
                  </a:lnTo>
                  <a:lnTo>
                    <a:pt x="733996" y="194215"/>
                  </a:lnTo>
                  <a:lnTo>
                    <a:pt x="736854" y="195453"/>
                  </a:lnTo>
                  <a:lnTo>
                    <a:pt x="736283" y="198977"/>
                  </a:lnTo>
                  <a:lnTo>
                    <a:pt x="752761" y="206978"/>
                  </a:lnTo>
                  <a:lnTo>
                    <a:pt x="762000" y="202787"/>
                  </a:lnTo>
                  <a:lnTo>
                    <a:pt x="764572" y="198596"/>
                  </a:lnTo>
                  <a:lnTo>
                    <a:pt x="780097" y="195453"/>
                  </a:lnTo>
                  <a:lnTo>
                    <a:pt x="782574" y="184594"/>
                  </a:lnTo>
                  <a:lnTo>
                    <a:pt x="797338" y="158401"/>
                  </a:lnTo>
                  <a:lnTo>
                    <a:pt x="792194" y="154114"/>
                  </a:lnTo>
                  <a:lnTo>
                    <a:pt x="793528" y="148495"/>
                  </a:lnTo>
                  <a:lnTo>
                    <a:pt x="807148" y="128397"/>
                  </a:lnTo>
                  <a:lnTo>
                    <a:pt x="812483" y="125539"/>
                  </a:lnTo>
                  <a:lnTo>
                    <a:pt x="814578" y="128683"/>
                  </a:lnTo>
                  <a:lnTo>
                    <a:pt x="817054" y="126397"/>
                  </a:lnTo>
                  <a:lnTo>
                    <a:pt x="819245" y="128492"/>
                  </a:lnTo>
                  <a:lnTo>
                    <a:pt x="823246" y="124301"/>
                  </a:lnTo>
                  <a:lnTo>
                    <a:pt x="832104" y="123730"/>
                  </a:lnTo>
                  <a:lnTo>
                    <a:pt x="862679" y="101822"/>
                  </a:lnTo>
                  <a:lnTo>
                    <a:pt x="876014" y="85630"/>
                  </a:lnTo>
                  <a:lnTo>
                    <a:pt x="878872" y="73628"/>
                  </a:lnTo>
                  <a:lnTo>
                    <a:pt x="909828" y="76771"/>
                  </a:lnTo>
                  <a:lnTo>
                    <a:pt x="910400" y="69152"/>
                  </a:lnTo>
                  <a:lnTo>
                    <a:pt x="932974" y="67913"/>
                  </a:lnTo>
                  <a:lnTo>
                    <a:pt x="934021" y="61246"/>
                  </a:lnTo>
                  <a:lnTo>
                    <a:pt x="948500" y="68866"/>
                  </a:lnTo>
                  <a:lnTo>
                    <a:pt x="962882" y="69628"/>
                  </a:lnTo>
                  <a:lnTo>
                    <a:pt x="972788" y="78772"/>
                  </a:lnTo>
                  <a:lnTo>
                    <a:pt x="980408" y="80581"/>
                  </a:lnTo>
                  <a:lnTo>
                    <a:pt x="1004697" y="109633"/>
                  </a:lnTo>
                  <a:lnTo>
                    <a:pt x="1025461" y="110395"/>
                  </a:lnTo>
                  <a:lnTo>
                    <a:pt x="1035653" y="108299"/>
                  </a:lnTo>
                  <a:lnTo>
                    <a:pt x="1050036" y="119062"/>
                  </a:lnTo>
                  <a:lnTo>
                    <a:pt x="1053751" y="117634"/>
                  </a:lnTo>
                  <a:lnTo>
                    <a:pt x="1073277" y="123539"/>
                  </a:lnTo>
                  <a:lnTo>
                    <a:pt x="1083469" y="121063"/>
                  </a:lnTo>
                  <a:lnTo>
                    <a:pt x="1087184" y="122968"/>
                  </a:lnTo>
                  <a:lnTo>
                    <a:pt x="1092136" y="141637"/>
                  </a:lnTo>
                  <a:lnTo>
                    <a:pt x="1123664" y="142304"/>
                  </a:lnTo>
                  <a:lnTo>
                    <a:pt x="1141571" y="146018"/>
                  </a:lnTo>
                  <a:lnTo>
                    <a:pt x="1149191" y="143065"/>
                  </a:lnTo>
                  <a:lnTo>
                    <a:pt x="1166717" y="146399"/>
                  </a:lnTo>
                  <a:lnTo>
                    <a:pt x="1169765" y="128873"/>
                  </a:lnTo>
                  <a:lnTo>
                    <a:pt x="1177861" y="132493"/>
                  </a:lnTo>
                  <a:lnTo>
                    <a:pt x="1182338" y="141256"/>
                  </a:lnTo>
                  <a:lnTo>
                    <a:pt x="1188244" y="134969"/>
                  </a:lnTo>
                  <a:lnTo>
                    <a:pt x="1192340" y="141922"/>
                  </a:lnTo>
                  <a:lnTo>
                    <a:pt x="1198531" y="135922"/>
                  </a:lnTo>
                  <a:lnTo>
                    <a:pt x="1215200" y="137731"/>
                  </a:lnTo>
                  <a:lnTo>
                    <a:pt x="1233487" y="124968"/>
                  </a:lnTo>
                  <a:lnTo>
                    <a:pt x="1262634" y="113824"/>
                  </a:lnTo>
                  <a:lnTo>
                    <a:pt x="1262253" y="101822"/>
                  </a:lnTo>
                  <a:lnTo>
                    <a:pt x="1274159" y="104108"/>
                  </a:lnTo>
                  <a:lnTo>
                    <a:pt x="1312069" y="72866"/>
                  </a:lnTo>
                  <a:lnTo>
                    <a:pt x="1340453" y="38290"/>
                  </a:lnTo>
                  <a:lnTo>
                    <a:pt x="1341692" y="26670"/>
                  </a:lnTo>
                  <a:lnTo>
                    <a:pt x="1343311" y="26956"/>
                  </a:lnTo>
                  <a:lnTo>
                    <a:pt x="1379125" y="32671"/>
                  </a:lnTo>
                  <a:lnTo>
                    <a:pt x="1389317" y="27337"/>
                  </a:lnTo>
                  <a:lnTo>
                    <a:pt x="1396936" y="18097"/>
                  </a:lnTo>
                  <a:lnTo>
                    <a:pt x="1420463" y="18193"/>
                  </a:lnTo>
                  <a:lnTo>
                    <a:pt x="1423797" y="15716"/>
                  </a:lnTo>
                  <a:lnTo>
                    <a:pt x="1427893" y="27718"/>
                  </a:lnTo>
                  <a:lnTo>
                    <a:pt x="1432179" y="27146"/>
                  </a:lnTo>
                  <a:lnTo>
                    <a:pt x="1433893" y="30480"/>
                  </a:lnTo>
                  <a:lnTo>
                    <a:pt x="1435418" y="39338"/>
                  </a:lnTo>
                  <a:lnTo>
                    <a:pt x="1424273" y="37814"/>
                  </a:lnTo>
                  <a:lnTo>
                    <a:pt x="1409986" y="40767"/>
                  </a:lnTo>
                  <a:lnTo>
                    <a:pt x="1407985" y="43624"/>
                  </a:lnTo>
                  <a:lnTo>
                    <a:pt x="1400175" y="39243"/>
                  </a:lnTo>
                  <a:lnTo>
                    <a:pt x="1391888" y="48387"/>
                  </a:lnTo>
                  <a:lnTo>
                    <a:pt x="1389412" y="55912"/>
                  </a:lnTo>
                  <a:lnTo>
                    <a:pt x="1384840" y="57340"/>
                  </a:lnTo>
                  <a:lnTo>
                    <a:pt x="1379220" y="64484"/>
                  </a:lnTo>
                  <a:lnTo>
                    <a:pt x="1390555" y="66199"/>
                  </a:lnTo>
                  <a:lnTo>
                    <a:pt x="1394746" y="64484"/>
                  </a:lnTo>
                  <a:lnTo>
                    <a:pt x="1421320" y="68961"/>
                  </a:lnTo>
                  <a:lnTo>
                    <a:pt x="1448371" y="66008"/>
                  </a:lnTo>
                  <a:lnTo>
                    <a:pt x="1454849" y="67532"/>
                  </a:lnTo>
                  <a:lnTo>
                    <a:pt x="1460659" y="61055"/>
                  </a:lnTo>
                  <a:lnTo>
                    <a:pt x="1468279" y="62960"/>
                  </a:lnTo>
                  <a:lnTo>
                    <a:pt x="1467517" y="55626"/>
                  </a:lnTo>
                  <a:lnTo>
                    <a:pt x="1471993" y="49339"/>
                  </a:lnTo>
                  <a:lnTo>
                    <a:pt x="1488662" y="44767"/>
                  </a:lnTo>
                  <a:lnTo>
                    <a:pt x="1499997" y="45339"/>
                  </a:lnTo>
                  <a:lnTo>
                    <a:pt x="1510665" y="35338"/>
                  </a:lnTo>
                  <a:lnTo>
                    <a:pt x="1513237" y="34862"/>
                  </a:lnTo>
                  <a:lnTo>
                    <a:pt x="1517237" y="39719"/>
                  </a:lnTo>
                  <a:lnTo>
                    <a:pt x="1521619" y="36100"/>
                  </a:lnTo>
                  <a:lnTo>
                    <a:pt x="1523048" y="42862"/>
                  </a:lnTo>
                  <a:lnTo>
                    <a:pt x="1527715" y="43624"/>
                  </a:lnTo>
                  <a:lnTo>
                    <a:pt x="1525334" y="46577"/>
                  </a:lnTo>
                  <a:lnTo>
                    <a:pt x="1528191" y="46768"/>
                  </a:lnTo>
                  <a:lnTo>
                    <a:pt x="1530382" y="43243"/>
                  </a:lnTo>
                  <a:lnTo>
                    <a:pt x="1540097" y="50578"/>
                  </a:lnTo>
                  <a:lnTo>
                    <a:pt x="1540764" y="47530"/>
                  </a:lnTo>
                  <a:lnTo>
                    <a:pt x="1527239" y="36195"/>
                  </a:lnTo>
                  <a:lnTo>
                    <a:pt x="1526095" y="29527"/>
                  </a:lnTo>
                  <a:lnTo>
                    <a:pt x="1528096" y="26194"/>
                  </a:lnTo>
                  <a:lnTo>
                    <a:pt x="1537335" y="23622"/>
                  </a:lnTo>
                  <a:lnTo>
                    <a:pt x="1536859" y="18097"/>
                  </a:lnTo>
                  <a:lnTo>
                    <a:pt x="1541621" y="13335"/>
                  </a:lnTo>
                  <a:lnTo>
                    <a:pt x="1549336" y="11811"/>
                  </a:lnTo>
                  <a:lnTo>
                    <a:pt x="1554861" y="20193"/>
                  </a:lnTo>
                  <a:lnTo>
                    <a:pt x="1557242" y="18002"/>
                  </a:lnTo>
                  <a:lnTo>
                    <a:pt x="1558576" y="20002"/>
                  </a:lnTo>
                  <a:lnTo>
                    <a:pt x="1567243" y="12478"/>
                  </a:lnTo>
                  <a:lnTo>
                    <a:pt x="1567529" y="9525"/>
                  </a:lnTo>
                  <a:lnTo>
                    <a:pt x="1595723" y="13335"/>
                  </a:lnTo>
                  <a:lnTo>
                    <a:pt x="1615154" y="23812"/>
                  </a:lnTo>
                  <a:lnTo>
                    <a:pt x="1614202" y="25813"/>
                  </a:lnTo>
                  <a:lnTo>
                    <a:pt x="1622298" y="28956"/>
                  </a:lnTo>
                  <a:lnTo>
                    <a:pt x="1623536" y="26765"/>
                  </a:lnTo>
                  <a:lnTo>
                    <a:pt x="1623632" y="29051"/>
                  </a:lnTo>
                  <a:lnTo>
                    <a:pt x="1632680" y="31242"/>
                  </a:lnTo>
                  <a:lnTo>
                    <a:pt x="1632966" y="35052"/>
                  </a:lnTo>
                  <a:lnTo>
                    <a:pt x="1637919" y="33814"/>
                  </a:lnTo>
                  <a:lnTo>
                    <a:pt x="1645634" y="39433"/>
                  </a:lnTo>
                  <a:lnTo>
                    <a:pt x="1652111" y="40481"/>
                  </a:lnTo>
                  <a:lnTo>
                    <a:pt x="1664208" y="48958"/>
                  </a:lnTo>
                  <a:lnTo>
                    <a:pt x="1662112" y="53245"/>
                  </a:lnTo>
                  <a:lnTo>
                    <a:pt x="1664779" y="54769"/>
                  </a:lnTo>
                  <a:lnTo>
                    <a:pt x="1671828" y="50101"/>
                  </a:lnTo>
                  <a:lnTo>
                    <a:pt x="1682020" y="50863"/>
                  </a:lnTo>
                  <a:lnTo>
                    <a:pt x="1684401" y="51721"/>
                  </a:lnTo>
                  <a:lnTo>
                    <a:pt x="1682020" y="61246"/>
                  </a:lnTo>
                  <a:lnTo>
                    <a:pt x="1707261" y="65722"/>
                  </a:lnTo>
                  <a:lnTo>
                    <a:pt x="1714691" y="71056"/>
                  </a:lnTo>
                  <a:lnTo>
                    <a:pt x="1720025" y="65818"/>
                  </a:lnTo>
                  <a:lnTo>
                    <a:pt x="1722596" y="67151"/>
                  </a:lnTo>
                  <a:lnTo>
                    <a:pt x="1725359" y="72199"/>
                  </a:lnTo>
                  <a:lnTo>
                    <a:pt x="1724311" y="77629"/>
                  </a:lnTo>
                  <a:lnTo>
                    <a:pt x="1717929" y="83629"/>
                  </a:lnTo>
                  <a:lnTo>
                    <a:pt x="1720120" y="86392"/>
                  </a:lnTo>
                  <a:lnTo>
                    <a:pt x="1731550" y="76486"/>
                  </a:lnTo>
                  <a:lnTo>
                    <a:pt x="1737741" y="79915"/>
                  </a:lnTo>
                  <a:lnTo>
                    <a:pt x="1744599" y="76962"/>
                  </a:lnTo>
                  <a:lnTo>
                    <a:pt x="1745551" y="74009"/>
                  </a:lnTo>
                  <a:lnTo>
                    <a:pt x="1749076" y="75152"/>
                  </a:lnTo>
                  <a:lnTo>
                    <a:pt x="1752791" y="92107"/>
                  </a:lnTo>
                  <a:lnTo>
                    <a:pt x="1747076" y="98965"/>
                  </a:lnTo>
                  <a:lnTo>
                    <a:pt x="1748314" y="100870"/>
                  </a:lnTo>
                  <a:lnTo>
                    <a:pt x="1761839" y="97536"/>
                  </a:lnTo>
                  <a:lnTo>
                    <a:pt x="1763173" y="114586"/>
                  </a:lnTo>
                  <a:lnTo>
                    <a:pt x="1772412" y="105156"/>
                  </a:lnTo>
                  <a:lnTo>
                    <a:pt x="1788890" y="111633"/>
                  </a:lnTo>
                  <a:lnTo>
                    <a:pt x="1788033" y="119443"/>
                  </a:lnTo>
                  <a:lnTo>
                    <a:pt x="1808702" y="113919"/>
                  </a:lnTo>
                  <a:lnTo>
                    <a:pt x="1818037" y="116014"/>
                  </a:lnTo>
                  <a:lnTo>
                    <a:pt x="1821180" y="123920"/>
                  </a:lnTo>
                  <a:lnTo>
                    <a:pt x="1833943" y="117348"/>
                  </a:lnTo>
                  <a:lnTo>
                    <a:pt x="1843564" y="118777"/>
                  </a:lnTo>
                  <a:lnTo>
                    <a:pt x="1846612" y="114967"/>
                  </a:lnTo>
                  <a:lnTo>
                    <a:pt x="1871662" y="108966"/>
                  </a:lnTo>
                  <a:lnTo>
                    <a:pt x="1871186" y="102584"/>
                  </a:lnTo>
                  <a:lnTo>
                    <a:pt x="1873472" y="102394"/>
                  </a:lnTo>
                  <a:lnTo>
                    <a:pt x="1903285" y="103441"/>
                  </a:lnTo>
                  <a:lnTo>
                    <a:pt x="1903571" y="116205"/>
                  </a:lnTo>
                  <a:lnTo>
                    <a:pt x="1925288" y="116110"/>
                  </a:lnTo>
                  <a:lnTo>
                    <a:pt x="1927384" y="115443"/>
                  </a:lnTo>
                  <a:lnTo>
                    <a:pt x="1929575" y="103060"/>
                  </a:lnTo>
                  <a:lnTo>
                    <a:pt x="1936337" y="104775"/>
                  </a:lnTo>
                  <a:lnTo>
                    <a:pt x="1939766" y="93726"/>
                  </a:lnTo>
                  <a:lnTo>
                    <a:pt x="1953387" y="102108"/>
                  </a:lnTo>
                  <a:lnTo>
                    <a:pt x="1954816" y="96679"/>
                  </a:lnTo>
                  <a:lnTo>
                    <a:pt x="1969294" y="97822"/>
                  </a:lnTo>
                  <a:lnTo>
                    <a:pt x="1968722" y="94107"/>
                  </a:lnTo>
                  <a:lnTo>
                    <a:pt x="1975485" y="92869"/>
                  </a:lnTo>
                  <a:lnTo>
                    <a:pt x="1973485" y="75438"/>
                  </a:lnTo>
                  <a:lnTo>
                    <a:pt x="2011680" y="67913"/>
                  </a:lnTo>
                  <a:lnTo>
                    <a:pt x="2020348" y="75057"/>
                  </a:lnTo>
                  <a:lnTo>
                    <a:pt x="2024825" y="85535"/>
                  </a:lnTo>
                  <a:lnTo>
                    <a:pt x="2032730" y="88392"/>
                  </a:lnTo>
                  <a:lnTo>
                    <a:pt x="2030349" y="101537"/>
                  </a:lnTo>
                  <a:lnTo>
                    <a:pt x="2049780" y="102679"/>
                  </a:lnTo>
                  <a:lnTo>
                    <a:pt x="2078831" y="99822"/>
                  </a:lnTo>
                  <a:lnTo>
                    <a:pt x="2074735" y="132588"/>
                  </a:lnTo>
                  <a:lnTo>
                    <a:pt x="2069687" y="136588"/>
                  </a:lnTo>
                  <a:lnTo>
                    <a:pt x="2081498" y="144304"/>
                  </a:lnTo>
                  <a:lnTo>
                    <a:pt x="2091404" y="120396"/>
                  </a:lnTo>
                  <a:lnTo>
                    <a:pt x="2149983" y="117634"/>
                  </a:lnTo>
                  <a:lnTo>
                    <a:pt x="2152269" y="100203"/>
                  </a:lnTo>
                  <a:lnTo>
                    <a:pt x="2176844" y="111538"/>
                  </a:lnTo>
                  <a:lnTo>
                    <a:pt x="2230469" y="92012"/>
                  </a:lnTo>
                  <a:lnTo>
                    <a:pt x="2236756" y="90583"/>
                  </a:lnTo>
                  <a:lnTo>
                    <a:pt x="2237994" y="93440"/>
                  </a:lnTo>
                  <a:lnTo>
                    <a:pt x="2246567" y="90392"/>
                  </a:lnTo>
                  <a:lnTo>
                    <a:pt x="2269236" y="79248"/>
                  </a:lnTo>
                  <a:lnTo>
                    <a:pt x="2276189" y="72485"/>
                  </a:lnTo>
                  <a:lnTo>
                    <a:pt x="2298954" y="116110"/>
                  </a:lnTo>
                  <a:lnTo>
                    <a:pt x="2305336" y="158210"/>
                  </a:lnTo>
                  <a:lnTo>
                    <a:pt x="2314766" y="161068"/>
                  </a:lnTo>
                  <a:lnTo>
                    <a:pt x="2331053" y="148495"/>
                  </a:lnTo>
                  <a:lnTo>
                    <a:pt x="2338007" y="161925"/>
                  </a:lnTo>
                  <a:lnTo>
                    <a:pt x="2337149" y="168307"/>
                  </a:lnTo>
                  <a:lnTo>
                    <a:pt x="2351627" y="182023"/>
                  </a:lnTo>
                  <a:lnTo>
                    <a:pt x="2358485" y="166402"/>
                  </a:lnTo>
                  <a:lnTo>
                    <a:pt x="2359057" y="168307"/>
                  </a:lnTo>
                  <a:lnTo>
                    <a:pt x="2376297" y="157639"/>
                  </a:lnTo>
                  <a:lnTo>
                    <a:pt x="2382965" y="182213"/>
                  </a:lnTo>
                  <a:lnTo>
                    <a:pt x="2389156" y="190405"/>
                  </a:lnTo>
                  <a:lnTo>
                    <a:pt x="2389918" y="186214"/>
                  </a:lnTo>
                  <a:lnTo>
                    <a:pt x="2399919" y="187357"/>
                  </a:lnTo>
                  <a:lnTo>
                    <a:pt x="2398776" y="176879"/>
                  </a:lnTo>
                  <a:lnTo>
                    <a:pt x="2408396" y="166211"/>
                  </a:lnTo>
                  <a:lnTo>
                    <a:pt x="2412397" y="177451"/>
                  </a:lnTo>
                  <a:lnTo>
                    <a:pt x="2418588" y="177927"/>
                  </a:lnTo>
                  <a:lnTo>
                    <a:pt x="2420017" y="173831"/>
                  </a:lnTo>
                  <a:lnTo>
                    <a:pt x="2434019" y="176022"/>
                  </a:lnTo>
                  <a:lnTo>
                    <a:pt x="2438876" y="169069"/>
                  </a:lnTo>
                  <a:lnTo>
                    <a:pt x="2460403" y="177927"/>
                  </a:lnTo>
                  <a:lnTo>
                    <a:pt x="2475928" y="180594"/>
                  </a:lnTo>
                  <a:lnTo>
                    <a:pt x="2477929" y="192310"/>
                  </a:lnTo>
                  <a:lnTo>
                    <a:pt x="2486025" y="192595"/>
                  </a:lnTo>
                  <a:lnTo>
                    <a:pt x="2488883" y="209740"/>
                  </a:lnTo>
                  <a:lnTo>
                    <a:pt x="2482882" y="228505"/>
                  </a:lnTo>
                  <a:lnTo>
                    <a:pt x="2471261" y="230219"/>
                  </a:lnTo>
                  <a:lnTo>
                    <a:pt x="2468785" y="239173"/>
                  </a:lnTo>
                  <a:lnTo>
                    <a:pt x="2471642" y="246221"/>
                  </a:lnTo>
                  <a:lnTo>
                    <a:pt x="2468023" y="251746"/>
                  </a:lnTo>
                  <a:lnTo>
                    <a:pt x="2473261" y="259556"/>
                  </a:lnTo>
                  <a:lnTo>
                    <a:pt x="2477357" y="260318"/>
                  </a:lnTo>
                  <a:lnTo>
                    <a:pt x="2473643" y="280987"/>
                  </a:lnTo>
                  <a:lnTo>
                    <a:pt x="2475071" y="285179"/>
                  </a:lnTo>
                  <a:lnTo>
                    <a:pt x="2479262" y="285655"/>
                  </a:lnTo>
                  <a:lnTo>
                    <a:pt x="2481739" y="292227"/>
                  </a:lnTo>
                  <a:lnTo>
                    <a:pt x="2478500" y="309562"/>
                  </a:lnTo>
                  <a:lnTo>
                    <a:pt x="2483644" y="309467"/>
                  </a:lnTo>
                  <a:lnTo>
                    <a:pt x="2490787" y="330137"/>
                  </a:lnTo>
                  <a:lnTo>
                    <a:pt x="2501836" y="329755"/>
                  </a:lnTo>
                  <a:lnTo>
                    <a:pt x="2498027" y="342614"/>
                  </a:lnTo>
                  <a:lnTo>
                    <a:pt x="2500979" y="345758"/>
                  </a:lnTo>
                  <a:lnTo>
                    <a:pt x="2498027" y="349567"/>
                  </a:lnTo>
                  <a:lnTo>
                    <a:pt x="2516981" y="360807"/>
                  </a:lnTo>
                  <a:lnTo>
                    <a:pt x="2513838" y="366332"/>
                  </a:lnTo>
                  <a:lnTo>
                    <a:pt x="2522792" y="369379"/>
                  </a:lnTo>
                  <a:lnTo>
                    <a:pt x="2530411" y="364141"/>
                  </a:lnTo>
                  <a:lnTo>
                    <a:pt x="2532793" y="357950"/>
                  </a:lnTo>
                  <a:lnTo>
                    <a:pt x="2564606" y="358521"/>
                  </a:lnTo>
                  <a:lnTo>
                    <a:pt x="2578036" y="356045"/>
                  </a:lnTo>
                  <a:lnTo>
                    <a:pt x="2577656" y="368617"/>
                  </a:lnTo>
                  <a:lnTo>
                    <a:pt x="2571464" y="384143"/>
                  </a:lnTo>
                  <a:lnTo>
                    <a:pt x="2554891" y="385096"/>
                  </a:lnTo>
                  <a:lnTo>
                    <a:pt x="2550700" y="402908"/>
                  </a:lnTo>
                  <a:lnTo>
                    <a:pt x="2565464" y="410623"/>
                  </a:lnTo>
                  <a:lnTo>
                    <a:pt x="2580608" y="424148"/>
                  </a:lnTo>
                  <a:lnTo>
                    <a:pt x="2572607" y="427196"/>
                  </a:lnTo>
                  <a:lnTo>
                    <a:pt x="2582704" y="439483"/>
                  </a:lnTo>
                  <a:lnTo>
                    <a:pt x="2596515" y="445675"/>
                  </a:lnTo>
                  <a:lnTo>
                    <a:pt x="2594896" y="451485"/>
                  </a:lnTo>
                  <a:lnTo>
                    <a:pt x="2602802" y="458153"/>
                  </a:lnTo>
                  <a:lnTo>
                    <a:pt x="2622709" y="462343"/>
                  </a:lnTo>
                  <a:lnTo>
                    <a:pt x="2631853" y="469678"/>
                  </a:lnTo>
                  <a:lnTo>
                    <a:pt x="2629662" y="486251"/>
                  </a:lnTo>
                  <a:lnTo>
                    <a:pt x="2640806" y="477298"/>
                  </a:lnTo>
                  <a:lnTo>
                    <a:pt x="2644807" y="481012"/>
                  </a:lnTo>
                  <a:lnTo>
                    <a:pt x="2642330" y="482917"/>
                  </a:lnTo>
                  <a:lnTo>
                    <a:pt x="2685098" y="515969"/>
                  </a:lnTo>
                  <a:lnTo>
                    <a:pt x="2710529" y="543401"/>
                  </a:lnTo>
                  <a:lnTo>
                    <a:pt x="2712339" y="555022"/>
                  </a:lnTo>
                  <a:lnTo>
                    <a:pt x="2702909" y="544449"/>
                  </a:lnTo>
                  <a:lnTo>
                    <a:pt x="2707767" y="559117"/>
                  </a:lnTo>
                  <a:lnTo>
                    <a:pt x="2692622" y="588359"/>
                  </a:lnTo>
                  <a:lnTo>
                    <a:pt x="2677287" y="579120"/>
                  </a:lnTo>
                  <a:lnTo>
                    <a:pt x="2670143" y="564166"/>
                  </a:lnTo>
                  <a:lnTo>
                    <a:pt x="2655951" y="597789"/>
                  </a:lnTo>
                  <a:lnTo>
                    <a:pt x="2656142" y="613124"/>
                  </a:lnTo>
                  <a:lnTo>
                    <a:pt x="2651760" y="620173"/>
                  </a:lnTo>
                  <a:lnTo>
                    <a:pt x="2656046" y="628555"/>
                  </a:lnTo>
                  <a:lnTo>
                    <a:pt x="2649093" y="622363"/>
                  </a:lnTo>
                  <a:lnTo>
                    <a:pt x="2660999" y="636937"/>
                  </a:lnTo>
                  <a:lnTo>
                    <a:pt x="2636520" y="664559"/>
                  </a:lnTo>
                  <a:lnTo>
                    <a:pt x="2622233" y="655511"/>
                  </a:lnTo>
                  <a:lnTo>
                    <a:pt x="2610326" y="675894"/>
                  </a:lnTo>
                  <a:lnTo>
                    <a:pt x="2622614" y="683609"/>
                  </a:lnTo>
                  <a:lnTo>
                    <a:pt x="2616136" y="697801"/>
                  </a:lnTo>
                  <a:lnTo>
                    <a:pt x="2618327" y="699040"/>
                  </a:lnTo>
                  <a:lnTo>
                    <a:pt x="2610993" y="711708"/>
                  </a:lnTo>
                  <a:lnTo>
                    <a:pt x="2608136" y="709993"/>
                  </a:lnTo>
                  <a:lnTo>
                    <a:pt x="2599277" y="724948"/>
                  </a:lnTo>
                  <a:lnTo>
                    <a:pt x="2602325" y="726758"/>
                  </a:lnTo>
                  <a:lnTo>
                    <a:pt x="2593848" y="739616"/>
                  </a:lnTo>
                  <a:lnTo>
                    <a:pt x="2587276" y="737330"/>
                  </a:lnTo>
                  <a:lnTo>
                    <a:pt x="2588324" y="733996"/>
                  </a:lnTo>
                  <a:lnTo>
                    <a:pt x="2583370" y="732663"/>
                  </a:lnTo>
                  <a:lnTo>
                    <a:pt x="2579179" y="735901"/>
                  </a:lnTo>
                  <a:lnTo>
                    <a:pt x="2563463" y="769906"/>
                  </a:lnTo>
                  <a:lnTo>
                    <a:pt x="2568035" y="774954"/>
                  </a:lnTo>
                  <a:lnTo>
                    <a:pt x="2550604" y="791623"/>
                  </a:lnTo>
                  <a:lnTo>
                    <a:pt x="2545747" y="802005"/>
                  </a:lnTo>
                  <a:lnTo>
                    <a:pt x="2537746" y="808482"/>
                  </a:lnTo>
                  <a:lnTo>
                    <a:pt x="2522411" y="813149"/>
                  </a:lnTo>
                  <a:lnTo>
                    <a:pt x="2513076" y="819150"/>
                  </a:lnTo>
                  <a:lnTo>
                    <a:pt x="2520315" y="792289"/>
                  </a:lnTo>
                  <a:lnTo>
                    <a:pt x="2478215" y="786955"/>
                  </a:lnTo>
                  <a:lnTo>
                    <a:pt x="2476786" y="779621"/>
                  </a:lnTo>
                  <a:lnTo>
                    <a:pt x="2481262" y="776859"/>
                  </a:lnTo>
                  <a:lnTo>
                    <a:pt x="2486978" y="765715"/>
                  </a:lnTo>
                  <a:lnTo>
                    <a:pt x="2489645" y="750094"/>
                  </a:lnTo>
                  <a:lnTo>
                    <a:pt x="2468785" y="755713"/>
                  </a:lnTo>
                  <a:lnTo>
                    <a:pt x="2463356" y="752380"/>
                  </a:lnTo>
                  <a:lnTo>
                    <a:pt x="2464499" y="747046"/>
                  </a:lnTo>
                  <a:lnTo>
                    <a:pt x="2458974" y="736949"/>
                  </a:lnTo>
                  <a:lnTo>
                    <a:pt x="2454116" y="742093"/>
                  </a:lnTo>
                  <a:lnTo>
                    <a:pt x="2452307" y="738188"/>
                  </a:lnTo>
                  <a:lnTo>
                    <a:pt x="2448401" y="743045"/>
                  </a:lnTo>
                  <a:lnTo>
                    <a:pt x="2440400" y="743236"/>
                  </a:lnTo>
                  <a:lnTo>
                    <a:pt x="2439638" y="740664"/>
                  </a:lnTo>
                  <a:lnTo>
                    <a:pt x="2434304" y="742093"/>
                  </a:lnTo>
                  <a:lnTo>
                    <a:pt x="2428303" y="738664"/>
                  </a:lnTo>
                  <a:lnTo>
                    <a:pt x="2419255" y="739902"/>
                  </a:lnTo>
                  <a:lnTo>
                    <a:pt x="2406968" y="729805"/>
                  </a:lnTo>
                  <a:lnTo>
                    <a:pt x="2407253" y="734187"/>
                  </a:lnTo>
                  <a:lnTo>
                    <a:pt x="2397538" y="736949"/>
                  </a:lnTo>
                  <a:lnTo>
                    <a:pt x="2393252" y="742569"/>
                  </a:lnTo>
                  <a:lnTo>
                    <a:pt x="2380202" y="733139"/>
                  </a:lnTo>
                  <a:lnTo>
                    <a:pt x="2377631" y="729520"/>
                  </a:lnTo>
                  <a:lnTo>
                    <a:pt x="2393252" y="722186"/>
                  </a:lnTo>
                  <a:lnTo>
                    <a:pt x="2400395" y="713327"/>
                  </a:lnTo>
                  <a:lnTo>
                    <a:pt x="2402015" y="698278"/>
                  </a:lnTo>
                  <a:lnTo>
                    <a:pt x="2400205" y="689515"/>
                  </a:lnTo>
                  <a:lnTo>
                    <a:pt x="2380393" y="689324"/>
                  </a:lnTo>
                  <a:lnTo>
                    <a:pt x="2381250" y="682752"/>
                  </a:lnTo>
                  <a:lnTo>
                    <a:pt x="2378202" y="680752"/>
                  </a:lnTo>
                  <a:lnTo>
                    <a:pt x="2379726" y="665321"/>
                  </a:lnTo>
                  <a:lnTo>
                    <a:pt x="2366296" y="660749"/>
                  </a:lnTo>
                  <a:lnTo>
                    <a:pt x="2355056" y="661130"/>
                  </a:lnTo>
                  <a:lnTo>
                    <a:pt x="2337340" y="670655"/>
                  </a:lnTo>
                  <a:lnTo>
                    <a:pt x="2328958" y="660559"/>
                  </a:lnTo>
                  <a:lnTo>
                    <a:pt x="2321624" y="664750"/>
                  </a:lnTo>
                  <a:lnTo>
                    <a:pt x="2303050" y="637794"/>
                  </a:lnTo>
                  <a:lnTo>
                    <a:pt x="2307908" y="628936"/>
                  </a:lnTo>
                  <a:lnTo>
                    <a:pt x="2329244" y="622363"/>
                  </a:lnTo>
                  <a:lnTo>
                    <a:pt x="2337245" y="616553"/>
                  </a:lnTo>
                  <a:lnTo>
                    <a:pt x="2340769" y="609600"/>
                  </a:lnTo>
                  <a:lnTo>
                    <a:pt x="2336483" y="600646"/>
                  </a:lnTo>
                  <a:lnTo>
                    <a:pt x="2328958" y="601409"/>
                  </a:lnTo>
                  <a:lnTo>
                    <a:pt x="2324005" y="594360"/>
                  </a:lnTo>
                  <a:lnTo>
                    <a:pt x="2307812" y="600361"/>
                  </a:lnTo>
                  <a:lnTo>
                    <a:pt x="2292096" y="583787"/>
                  </a:lnTo>
                  <a:lnTo>
                    <a:pt x="2277999" y="596646"/>
                  </a:lnTo>
                  <a:lnTo>
                    <a:pt x="2270951" y="599408"/>
                  </a:lnTo>
                  <a:lnTo>
                    <a:pt x="2263807" y="612838"/>
                  </a:lnTo>
                  <a:lnTo>
                    <a:pt x="2256187" y="618649"/>
                  </a:lnTo>
                  <a:lnTo>
                    <a:pt x="2255329" y="621030"/>
                  </a:lnTo>
                  <a:lnTo>
                    <a:pt x="2264759" y="631412"/>
                  </a:lnTo>
                  <a:lnTo>
                    <a:pt x="2266378" y="640080"/>
                  </a:lnTo>
                  <a:lnTo>
                    <a:pt x="2274094" y="649319"/>
                  </a:lnTo>
                  <a:lnTo>
                    <a:pt x="2274856" y="664274"/>
                  </a:lnTo>
                  <a:lnTo>
                    <a:pt x="2258854" y="665607"/>
                  </a:lnTo>
                  <a:lnTo>
                    <a:pt x="2251805" y="669703"/>
                  </a:lnTo>
                  <a:lnTo>
                    <a:pt x="2251996" y="675037"/>
                  </a:lnTo>
                  <a:lnTo>
                    <a:pt x="2262854" y="680275"/>
                  </a:lnTo>
                  <a:lnTo>
                    <a:pt x="2269331" y="677894"/>
                  </a:lnTo>
                  <a:lnTo>
                    <a:pt x="2270855" y="682942"/>
                  </a:lnTo>
                  <a:lnTo>
                    <a:pt x="2285428" y="678751"/>
                  </a:lnTo>
                  <a:lnTo>
                    <a:pt x="2292668" y="665988"/>
                  </a:lnTo>
                  <a:lnTo>
                    <a:pt x="2298668" y="667036"/>
                  </a:lnTo>
                  <a:lnTo>
                    <a:pt x="2294001" y="678275"/>
                  </a:lnTo>
                  <a:lnTo>
                    <a:pt x="2302478" y="678751"/>
                  </a:lnTo>
                  <a:lnTo>
                    <a:pt x="2313718" y="674751"/>
                  </a:lnTo>
                  <a:lnTo>
                    <a:pt x="2306479" y="695516"/>
                  </a:lnTo>
                  <a:lnTo>
                    <a:pt x="2311527" y="707136"/>
                  </a:lnTo>
                  <a:lnTo>
                    <a:pt x="2305050" y="725043"/>
                  </a:lnTo>
                  <a:lnTo>
                    <a:pt x="2294287" y="734949"/>
                  </a:lnTo>
                  <a:lnTo>
                    <a:pt x="2281333" y="760857"/>
                  </a:lnTo>
                  <a:lnTo>
                    <a:pt x="2260759" y="773430"/>
                  </a:lnTo>
                  <a:lnTo>
                    <a:pt x="2249615" y="792194"/>
                  </a:lnTo>
                  <a:lnTo>
                    <a:pt x="2242757" y="795338"/>
                  </a:lnTo>
                  <a:lnTo>
                    <a:pt x="2229517" y="795433"/>
                  </a:lnTo>
                  <a:lnTo>
                    <a:pt x="2212848" y="788003"/>
                  </a:lnTo>
                  <a:lnTo>
                    <a:pt x="2195322" y="769334"/>
                  </a:lnTo>
                  <a:lnTo>
                    <a:pt x="2188750" y="769334"/>
                  </a:lnTo>
                  <a:lnTo>
                    <a:pt x="2179606" y="765048"/>
                  </a:lnTo>
                  <a:lnTo>
                    <a:pt x="2184273" y="757142"/>
                  </a:lnTo>
                  <a:lnTo>
                    <a:pt x="2151888" y="737997"/>
                  </a:lnTo>
                  <a:lnTo>
                    <a:pt x="2146935" y="727996"/>
                  </a:lnTo>
                  <a:lnTo>
                    <a:pt x="2140363" y="725996"/>
                  </a:lnTo>
                  <a:lnTo>
                    <a:pt x="2139029" y="722376"/>
                  </a:lnTo>
                  <a:lnTo>
                    <a:pt x="2128933" y="721233"/>
                  </a:lnTo>
                  <a:lnTo>
                    <a:pt x="2127504" y="713232"/>
                  </a:lnTo>
                  <a:lnTo>
                    <a:pt x="2118265" y="709327"/>
                  </a:lnTo>
                  <a:lnTo>
                    <a:pt x="2108264" y="727710"/>
                  </a:lnTo>
                  <a:lnTo>
                    <a:pt x="2117789" y="742283"/>
                  </a:lnTo>
                  <a:lnTo>
                    <a:pt x="2111978" y="744284"/>
                  </a:lnTo>
                  <a:lnTo>
                    <a:pt x="2105120" y="741997"/>
                  </a:lnTo>
                  <a:lnTo>
                    <a:pt x="2100072" y="747046"/>
                  </a:lnTo>
                  <a:lnTo>
                    <a:pt x="2107787" y="752380"/>
                  </a:lnTo>
                  <a:lnTo>
                    <a:pt x="2083213" y="785622"/>
                  </a:lnTo>
                  <a:lnTo>
                    <a:pt x="2088070" y="792766"/>
                  </a:lnTo>
                  <a:lnTo>
                    <a:pt x="2083213" y="800671"/>
                  </a:lnTo>
                  <a:lnTo>
                    <a:pt x="2074831" y="800576"/>
                  </a:lnTo>
                  <a:lnTo>
                    <a:pt x="2057591" y="790099"/>
                  </a:lnTo>
                  <a:lnTo>
                    <a:pt x="2039207" y="822103"/>
                  </a:lnTo>
                  <a:lnTo>
                    <a:pt x="2026539" y="820769"/>
                  </a:lnTo>
                  <a:lnTo>
                    <a:pt x="2024253" y="843058"/>
                  </a:lnTo>
                  <a:lnTo>
                    <a:pt x="2003108" y="838391"/>
                  </a:lnTo>
                  <a:lnTo>
                    <a:pt x="2007394" y="817054"/>
                  </a:lnTo>
                  <a:lnTo>
                    <a:pt x="1933861" y="794671"/>
                  </a:lnTo>
                  <a:lnTo>
                    <a:pt x="1932813" y="799433"/>
                  </a:lnTo>
                  <a:lnTo>
                    <a:pt x="1924145" y="797528"/>
                  </a:lnTo>
                  <a:lnTo>
                    <a:pt x="1927098" y="786765"/>
                  </a:lnTo>
                  <a:lnTo>
                    <a:pt x="1879568" y="772668"/>
                  </a:lnTo>
                  <a:lnTo>
                    <a:pt x="1881759" y="768667"/>
                  </a:lnTo>
                  <a:lnTo>
                    <a:pt x="1866424" y="761714"/>
                  </a:lnTo>
                  <a:lnTo>
                    <a:pt x="1869091" y="755047"/>
                  </a:lnTo>
                  <a:lnTo>
                    <a:pt x="1866138" y="754094"/>
                  </a:lnTo>
                  <a:lnTo>
                    <a:pt x="1860899" y="766572"/>
                  </a:lnTo>
                  <a:lnTo>
                    <a:pt x="1850708" y="760190"/>
                  </a:lnTo>
                  <a:lnTo>
                    <a:pt x="1832801" y="753999"/>
                  </a:lnTo>
                  <a:lnTo>
                    <a:pt x="1838134" y="741140"/>
                  </a:lnTo>
                  <a:lnTo>
                    <a:pt x="1835372" y="738473"/>
                  </a:lnTo>
                  <a:lnTo>
                    <a:pt x="1842516" y="734663"/>
                  </a:lnTo>
                  <a:lnTo>
                    <a:pt x="1840040" y="726091"/>
                  </a:lnTo>
                  <a:lnTo>
                    <a:pt x="1848517" y="728377"/>
                  </a:lnTo>
                  <a:lnTo>
                    <a:pt x="1851660" y="719042"/>
                  </a:lnTo>
                  <a:lnTo>
                    <a:pt x="1848421" y="714851"/>
                  </a:lnTo>
                  <a:lnTo>
                    <a:pt x="1855089" y="712946"/>
                  </a:lnTo>
                  <a:lnTo>
                    <a:pt x="1857184" y="710660"/>
                  </a:lnTo>
                  <a:lnTo>
                    <a:pt x="1855089" y="709136"/>
                  </a:lnTo>
                  <a:lnTo>
                    <a:pt x="1858613" y="707041"/>
                  </a:lnTo>
                  <a:lnTo>
                    <a:pt x="1856708" y="703517"/>
                  </a:lnTo>
                  <a:lnTo>
                    <a:pt x="1863852" y="673703"/>
                  </a:lnTo>
                  <a:lnTo>
                    <a:pt x="1860709" y="674561"/>
                  </a:lnTo>
                  <a:lnTo>
                    <a:pt x="1840801" y="649034"/>
                  </a:lnTo>
                  <a:lnTo>
                    <a:pt x="1840516" y="645700"/>
                  </a:lnTo>
                  <a:lnTo>
                    <a:pt x="1844993" y="641223"/>
                  </a:lnTo>
                  <a:lnTo>
                    <a:pt x="1851851" y="646367"/>
                  </a:lnTo>
                  <a:lnTo>
                    <a:pt x="1849279" y="643509"/>
                  </a:lnTo>
                  <a:lnTo>
                    <a:pt x="1847564" y="631698"/>
                  </a:lnTo>
                  <a:lnTo>
                    <a:pt x="1840325" y="629031"/>
                  </a:lnTo>
                  <a:lnTo>
                    <a:pt x="1841468" y="626459"/>
                  </a:lnTo>
                  <a:lnTo>
                    <a:pt x="1829371" y="639699"/>
                  </a:lnTo>
                  <a:lnTo>
                    <a:pt x="1822133" y="633222"/>
                  </a:lnTo>
                  <a:lnTo>
                    <a:pt x="1823466" y="631603"/>
                  </a:lnTo>
                  <a:lnTo>
                    <a:pt x="1806988" y="636079"/>
                  </a:lnTo>
                  <a:lnTo>
                    <a:pt x="1806131" y="622649"/>
                  </a:lnTo>
                  <a:lnTo>
                    <a:pt x="1772031" y="624650"/>
                  </a:lnTo>
                  <a:lnTo>
                    <a:pt x="1771555" y="617315"/>
                  </a:lnTo>
                  <a:lnTo>
                    <a:pt x="1746123" y="620459"/>
                  </a:lnTo>
                  <a:lnTo>
                    <a:pt x="1742599" y="592360"/>
                  </a:lnTo>
                  <a:lnTo>
                    <a:pt x="1740122" y="586264"/>
                  </a:lnTo>
                  <a:lnTo>
                    <a:pt x="1729264" y="588931"/>
                  </a:lnTo>
                  <a:lnTo>
                    <a:pt x="1725644" y="563689"/>
                  </a:lnTo>
                  <a:lnTo>
                    <a:pt x="1707451" y="559022"/>
                  </a:lnTo>
                  <a:lnTo>
                    <a:pt x="1706499" y="563499"/>
                  </a:lnTo>
                  <a:lnTo>
                    <a:pt x="1701927" y="564833"/>
                  </a:lnTo>
                  <a:lnTo>
                    <a:pt x="1696593" y="565785"/>
                  </a:lnTo>
                  <a:lnTo>
                    <a:pt x="1688687" y="563118"/>
                  </a:lnTo>
                  <a:lnTo>
                    <a:pt x="1693354" y="541306"/>
                  </a:lnTo>
                  <a:lnTo>
                    <a:pt x="1692497" y="526161"/>
                  </a:lnTo>
                  <a:lnTo>
                    <a:pt x="1710023" y="528257"/>
                  </a:lnTo>
                  <a:lnTo>
                    <a:pt x="1708785" y="519875"/>
                  </a:lnTo>
                  <a:lnTo>
                    <a:pt x="1699451" y="516541"/>
                  </a:lnTo>
                  <a:lnTo>
                    <a:pt x="1698212" y="510921"/>
                  </a:lnTo>
                  <a:lnTo>
                    <a:pt x="1687354" y="513588"/>
                  </a:lnTo>
                  <a:lnTo>
                    <a:pt x="1673924" y="502253"/>
                  </a:lnTo>
                  <a:lnTo>
                    <a:pt x="1656588" y="493395"/>
                  </a:lnTo>
                  <a:lnTo>
                    <a:pt x="1638871" y="489109"/>
                  </a:lnTo>
                  <a:lnTo>
                    <a:pt x="1637157" y="485966"/>
                  </a:lnTo>
                  <a:lnTo>
                    <a:pt x="1627918" y="485489"/>
                  </a:lnTo>
                  <a:lnTo>
                    <a:pt x="1625346" y="479203"/>
                  </a:lnTo>
                  <a:lnTo>
                    <a:pt x="1620298" y="475583"/>
                  </a:lnTo>
                  <a:lnTo>
                    <a:pt x="1602581" y="472535"/>
                  </a:lnTo>
                  <a:lnTo>
                    <a:pt x="1604201" y="497300"/>
                  </a:lnTo>
                  <a:lnTo>
                    <a:pt x="1583912" y="510254"/>
                  </a:lnTo>
                  <a:lnTo>
                    <a:pt x="1566291" y="515493"/>
                  </a:lnTo>
                  <a:lnTo>
                    <a:pt x="1578864" y="526351"/>
                  </a:lnTo>
                  <a:lnTo>
                    <a:pt x="1588960" y="528733"/>
                  </a:lnTo>
                  <a:lnTo>
                    <a:pt x="1576292" y="539591"/>
                  </a:lnTo>
                  <a:lnTo>
                    <a:pt x="1582674" y="544449"/>
                  </a:lnTo>
                  <a:lnTo>
                    <a:pt x="1586960" y="572834"/>
                  </a:lnTo>
                  <a:lnTo>
                    <a:pt x="1593437" y="574453"/>
                  </a:lnTo>
                  <a:lnTo>
                    <a:pt x="1594580" y="579787"/>
                  </a:lnTo>
                  <a:lnTo>
                    <a:pt x="1602105" y="579406"/>
                  </a:lnTo>
                  <a:lnTo>
                    <a:pt x="1604296" y="582073"/>
                  </a:lnTo>
                  <a:lnTo>
                    <a:pt x="1597152" y="580072"/>
                  </a:lnTo>
                  <a:lnTo>
                    <a:pt x="1569053" y="590359"/>
                  </a:lnTo>
                  <a:lnTo>
                    <a:pt x="1570387" y="596075"/>
                  </a:lnTo>
                  <a:lnTo>
                    <a:pt x="1567339" y="596551"/>
                  </a:lnTo>
                  <a:lnTo>
                    <a:pt x="1568291" y="605409"/>
                  </a:lnTo>
                  <a:lnTo>
                    <a:pt x="1563624" y="607790"/>
                  </a:lnTo>
                  <a:lnTo>
                    <a:pt x="1542288" y="609219"/>
                  </a:lnTo>
                  <a:lnTo>
                    <a:pt x="1541907" y="605314"/>
                  </a:lnTo>
                  <a:lnTo>
                    <a:pt x="1521524" y="608457"/>
                  </a:lnTo>
                  <a:lnTo>
                    <a:pt x="1503902" y="616744"/>
                  </a:lnTo>
                  <a:lnTo>
                    <a:pt x="1513523" y="632174"/>
                  </a:lnTo>
                  <a:lnTo>
                    <a:pt x="1519142" y="630841"/>
                  </a:lnTo>
                  <a:lnTo>
                    <a:pt x="1523333" y="640366"/>
                  </a:lnTo>
                  <a:lnTo>
                    <a:pt x="1518190" y="641985"/>
                  </a:lnTo>
                  <a:lnTo>
                    <a:pt x="1518380" y="649224"/>
                  </a:lnTo>
                  <a:lnTo>
                    <a:pt x="1512760" y="650176"/>
                  </a:lnTo>
                  <a:lnTo>
                    <a:pt x="1513046" y="657416"/>
                  </a:lnTo>
                  <a:lnTo>
                    <a:pt x="1509998" y="657606"/>
                  </a:lnTo>
                  <a:lnTo>
                    <a:pt x="1509236" y="666274"/>
                  </a:lnTo>
                  <a:lnTo>
                    <a:pt x="1506188" y="666274"/>
                  </a:lnTo>
                  <a:lnTo>
                    <a:pt x="1505712" y="670370"/>
                  </a:lnTo>
                  <a:lnTo>
                    <a:pt x="1503902" y="670370"/>
                  </a:lnTo>
                  <a:lnTo>
                    <a:pt x="1502950" y="690467"/>
                  </a:lnTo>
                  <a:lnTo>
                    <a:pt x="1498568" y="690753"/>
                  </a:lnTo>
                  <a:lnTo>
                    <a:pt x="1496377" y="701326"/>
                  </a:lnTo>
                  <a:lnTo>
                    <a:pt x="1470184" y="697706"/>
                  </a:lnTo>
                  <a:lnTo>
                    <a:pt x="1471898" y="712661"/>
                  </a:lnTo>
                  <a:lnTo>
                    <a:pt x="1432560" y="721328"/>
                  </a:lnTo>
                  <a:lnTo>
                    <a:pt x="1421416" y="732187"/>
                  </a:lnTo>
                  <a:lnTo>
                    <a:pt x="1419987" y="739330"/>
                  </a:lnTo>
                  <a:lnTo>
                    <a:pt x="1415510" y="739997"/>
                  </a:lnTo>
                  <a:lnTo>
                    <a:pt x="1414843" y="745998"/>
                  </a:lnTo>
                  <a:lnTo>
                    <a:pt x="1409605" y="749617"/>
                  </a:lnTo>
                  <a:lnTo>
                    <a:pt x="1410176" y="768382"/>
                  </a:lnTo>
                  <a:lnTo>
                    <a:pt x="1408462" y="768287"/>
                  </a:lnTo>
                  <a:lnTo>
                    <a:pt x="1408748" y="772859"/>
                  </a:lnTo>
                  <a:lnTo>
                    <a:pt x="1405223" y="772859"/>
                  </a:lnTo>
                  <a:lnTo>
                    <a:pt x="1404461" y="777716"/>
                  </a:lnTo>
                  <a:lnTo>
                    <a:pt x="1405795" y="785432"/>
                  </a:lnTo>
                  <a:lnTo>
                    <a:pt x="1410843" y="785336"/>
                  </a:lnTo>
                  <a:lnTo>
                    <a:pt x="1407414" y="791718"/>
                  </a:lnTo>
                  <a:lnTo>
                    <a:pt x="1408367" y="801624"/>
                  </a:lnTo>
                  <a:lnTo>
                    <a:pt x="1419606" y="799909"/>
                  </a:lnTo>
                  <a:lnTo>
                    <a:pt x="1418749" y="808292"/>
                  </a:lnTo>
                  <a:lnTo>
                    <a:pt x="1436942" y="803434"/>
                  </a:lnTo>
                  <a:lnTo>
                    <a:pt x="1438180" y="812197"/>
                  </a:lnTo>
                  <a:lnTo>
                    <a:pt x="1445228" y="811149"/>
                  </a:lnTo>
                  <a:lnTo>
                    <a:pt x="1448848" y="831247"/>
                  </a:lnTo>
                  <a:lnTo>
                    <a:pt x="1449229" y="850106"/>
                  </a:lnTo>
                  <a:lnTo>
                    <a:pt x="1453134" y="868299"/>
                  </a:lnTo>
                  <a:lnTo>
                    <a:pt x="1438942" y="864870"/>
                  </a:lnTo>
                  <a:lnTo>
                    <a:pt x="1434465" y="897064"/>
                  </a:lnTo>
                  <a:lnTo>
                    <a:pt x="1429321" y="896874"/>
                  </a:lnTo>
                  <a:lnTo>
                    <a:pt x="1433798" y="902589"/>
                  </a:lnTo>
                  <a:lnTo>
                    <a:pt x="1430941" y="918591"/>
                  </a:lnTo>
                  <a:lnTo>
                    <a:pt x="1416844" y="913543"/>
                  </a:lnTo>
                  <a:lnTo>
                    <a:pt x="1401318" y="913257"/>
                  </a:lnTo>
                  <a:lnTo>
                    <a:pt x="1400366" y="937546"/>
                  </a:lnTo>
                  <a:lnTo>
                    <a:pt x="1394365" y="936022"/>
                  </a:lnTo>
                  <a:lnTo>
                    <a:pt x="1398175" y="913352"/>
                  </a:lnTo>
                  <a:lnTo>
                    <a:pt x="1391888" y="912876"/>
                  </a:lnTo>
                  <a:lnTo>
                    <a:pt x="1391221" y="918210"/>
                  </a:lnTo>
                  <a:lnTo>
                    <a:pt x="1374076" y="917067"/>
                  </a:lnTo>
                  <a:lnTo>
                    <a:pt x="1373315" y="926116"/>
                  </a:lnTo>
                  <a:lnTo>
                    <a:pt x="1371409" y="926021"/>
                  </a:lnTo>
                  <a:lnTo>
                    <a:pt x="1369219" y="933831"/>
                  </a:lnTo>
                  <a:lnTo>
                    <a:pt x="1363980" y="933069"/>
                  </a:lnTo>
                  <a:lnTo>
                    <a:pt x="1362361" y="942404"/>
                  </a:lnTo>
                  <a:lnTo>
                    <a:pt x="1359884" y="941642"/>
                  </a:lnTo>
                  <a:lnTo>
                    <a:pt x="1355598" y="976027"/>
                  </a:lnTo>
                  <a:lnTo>
                    <a:pt x="1356455" y="1013650"/>
                  </a:lnTo>
                  <a:lnTo>
                    <a:pt x="1344359" y="1012603"/>
                  </a:lnTo>
                  <a:lnTo>
                    <a:pt x="1332548" y="999363"/>
                  </a:lnTo>
                  <a:lnTo>
                    <a:pt x="1327023" y="997649"/>
                  </a:lnTo>
                  <a:lnTo>
                    <a:pt x="1325309" y="987552"/>
                  </a:lnTo>
                  <a:lnTo>
                    <a:pt x="1315212" y="988219"/>
                  </a:lnTo>
                  <a:lnTo>
                    <a:pt x="1304830" y="992981"/>
                  </a:lnTo>
                  <a:lnTo>
                    <a:pt x="1271207" y="997363"/>
                  </a:lnTo>
                  <a:lnTo>
                    <a:pt x="1250823" y="990695"/>
                  </a:lnTo>
                  <a:lnTo>
                    <a:pt x="1218438" y="992314"/>
                  </a:lnTo>
                  <a:close/>
                  <a:moveTo>
                    <a:pt x="2537841" y="399097"/>
                  </a:moveTo>
                  <a:lnTo>
                    <a:pt x="2550224" y="403479"/>
                  </a:lnTo>
                  <a:lnTo>
                    <a:pt x="2554510" y="385382"/>
                  </a:lnTo>
                  <a:lnTo>
                    <a:pt x="2539936" y="394240"/>
                  </a:lnTo>
                  <a:lnTo>
                    <a:pt x="2537841" y="39909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4" name="Freihandform: Form 183">
              <a:extLst>
                <a:ext uri="{FF2B5EF4-FFF2-40B4-BE49-F238E27FC236}">
                  <a16:creationId xmlns:a16="http://schemas.microsoft.com/office/drawing/2014/main" id="{DFFF61DC-71C5-435B-ADD1-96A676F9ADA3}"/>
                </a:ext>
              </a:extLst>
            </p:cNvPr>
            <p:cNvSpPr/>
            <p:nvPr/>
          </p:nvSpPr>
          <p:spPr>
            <a:xfrm>
              <a:off x="369543" y="3088767"/>
              <a:ext cx="1029600" cy="1039500"/>
            </a:xfrm>
            <a:custGeom>
              <a:avLst/>
              <a:gdLst>
                <a:gd name="connsiteX0" fmla="*/ 478917 w 1981200"/>
                <a:gd name="connsiteY0" fmla="*/ 411480 h 2000250"/>
                <a:gd name="connsiteX1" fmla="*/ 475012 w 1981200"/>
                <a:gd name="connsiteY1" fmla="*/ 415385 h 2000250"/>
                <a:gd name="connsiteX2" fmla="*/ 472440 w 1981200"/>
                <a:gd name="connsiteY2" fmla="*/ 405003 h 2000250"/>
                <a:gd name="connsiteX3" fmla="*/ 477107 w 1981200"/>
                <a:gd name="connsiteY3" fmla="*/ 403574 h 2000250"/>
                <a:gd name="connsiteX4" fmla="*/ 478917 w 1981200"/>
                <a:gd name="connsiteY4" fmla="*/ 411480 h 2000250"/>
                <a:gd name="connsiteX5" fmla="*/ 1317403 w 1981200"/>
                <a:gd name="connsiteY5" fmla="*/ 73438 h 2000250"/>
                <a:gd name="connsiteX6" fmla="*/ 1319784 w 1981200"/>
                <a:gd name="connsiteY6" fmla="*/ 69723 h 2000250"/>
                <a:gd name="connsiteX7" fmla="*/ 1324928 w 1981200"/>
                <a:gd name="connsiteY7" fmla="*/ 68008 h 2000250"/>
                <a:gd name="connsiteX8" fmla="*/ 1325213 w 1981200"/>
                <a:gd name="connsiteY8" fmla="*/ 70675 h 2000250"/>
                <a:gd name="connsiteX9" fmla="*/ 1317403 w 1981200"/>
                <a:gd name="connsiteY9" fmla="*/ 73438 h 2000250"/>
                <a:gd name="connsiteX10" fmla="*/ 1409605 w 1981200"/>
                <a:gd name="connsiteY10" fmla="*/ 109347 h 2000250"/>
                <a:gd name="connsiteX11" fmla="*/ 1414748 w 1981200"/>
                <a:gd name="connsiteY11" fmla="*/ 104680 h 2000250"/>
                <a:gd name="connsiteX12" fmla="*/ 1413891 w 1981200"/>
                <a:gd name="connsiteY12" fmla="*/ 108299 h 2000250"/>
                <a:gd name="connsiteX13" fmla="*/ 1409605 w 1981200"/>
                <a:gd name="connsiteY13" fmla="*/ 109347 h 2000250"/>
                <a:gd name="connsiteX14" fmla="*/ 1355693 w 1981200"/>
                <a:gd name="connsiteY14" fmla="*/ 73533 h 2000250"/>
                <a:gd name="connsiteX15" fmla="*/ 1354931 w 1981200"/>
                <a:gd name="connsiteY15" fmla="*/ 77819 h 2000250"/>
                <a:gd name="connsiteX16" fmla="*/ 1349978 w 1981200"/>
                <a:gd name="connsiteY16" fmla="*/ 74771 h 2000250"/>
                <a:gd name="connsiteX17" fmla="*/ 1350931 w 1981200"/>
                <a:gd name="connsiteY17" fmla="*/ 70485 h 2000250"/>
                <a:gd name="connsiteX18" fmla="*/ 1346835 w 1981200"/>
                <a:gd name="connsiteY18" fmla="*/ 68008 h 2000250"/>
                <a:gd name="connsiteX19" fmla="*/ 1349121 w 1981200"/>
                <a:gd name="connsiteY19" fmla="*/ 68294 h 2000250"/>
                <a:gd name="connsiteX20" fmla="*/ 1355693 w 1981200"/>
                <a:gd name="connsiteY20" fmla="*/ 73533 h 2000250"/>
                <a:gd name="connsiteX21" fmla="*/ 1447991 w 1981200"/>
                <a:gd name="connsiteY21" fmla="*/ 1133570 h 2000250"/>
                <a:gd name="connsiteX22" fmla="*/ 1450943 w 1981200"/>
                <a:gd name="connsiteY22" fmla="*/ 1132713 h 2000250"/>
                <a:gd name="connsiteX23" fmla="*/ 1453134 w 1981200"/>
                <a:gd name="connsiteY23" fmla="*/ 1135666 h 2000250"/>
                <a:gd name="connsiteX24" fmla="*/ 1449896 w 1981200"/>
                <a:gd name="connsiteY24" fmla="*/ 1136999 h 2000250"/>
                <a:gd name="connsiteX25" fmla="*/ 1447991 w 1981200"/>
                <a:gd name="connsiteY25" fmla="*/ 1133570 h 2000250"/>
                <a:gd name="connsiteX26" fmla="*/ 1168527 w 1981200"/>
                <a:gd name="connsiteY26" fmla="*/ 1956054 h 2000250"/>
                <a:gd name="connsiteX27" fmla="*/ 1166622 w 1981200"/>
                <a:gd name="connsiteY27" fmla="*/ 1951768 h 2000250"/>
                <a:gd name="connsiteX28" fmla="*/ 1151382 w 1981200"/>
                <a:gd name="connsiteY28" fmla="*/ 1952815 h 2000250"/>
                <a:gd name="connsiteX29" fmla="*/ 1151001 w 1981200"/>
                <a:gd name="connsiteY29" fmla="*/ 1956720 h 2000250"/>
                <a:gd name="connsiteX30" fmla="*/ 1133761 w 1981200"/>
                <a:gd name="connsiteY30" fmla="*/ 1960435 h 2000250"/>
                <a:gd name="connsiteX31" fmla="*/ 1132332 w 1981200"/>
                <a:gd name="connsiteY31" fmla="*/ 1977866 h 2000250"/>
                <a:gd name="connsiteX32" fmla="*/ 1135285 w 1981200"/>
                <a:gd name="connsiteY32" fmla="*/ 1986153 h 2000250"/>
                <a:gd name="connsiteX33" fmla="*/ 1101947 w 1981200"/>
                <a:gd name="connsiteY33" fmla="*/ 1997774 h 2000250"/>
                <a:gd name="connsiteX34" fmla="*/ 1094518 w 1981200"/>
                <a:gd name="connsiteY34" fmla="*/ 1998726 h 2000250"/>
                <a:gd name="connsiteX35" fmla="*/ 1093565 w 1981200"/>
                <a:gd name="connsiteY35" fmla="*/ 1994059 h 2000250"/>
                <a:gd name="connsiteX36" fmla="*/ 1084040 w 1981200"/>
                <a:gd name="connsiteY36" fmla="*/ 1992154 h 2000250"/>
                <a:gd name="connsiteX37" fmla="*/ 1070229 w 1981200"/>
                <a:gd name="connsiteY37" fmla="*/ 1995678 h 2000250"/>
                <a:gd name="connsiteX38" fmla="*/ 1068133 w 1981200"/>
                <a:gd name="connsiteY38" fmla="*/ 1988249 h 2000250"/>
                <a:gd name="connsiteX39" fmla="*/ 1057751 w 1981200"/>
                <a:gd name="connsiteY39" fmla="*/ 1991296 h 2000250"/>
                <a:gd name="connsiteX40" fmla="*/ 1052703 w 1981200"/>
                <a:gd name="connsiteY40" fmla="*/ 1989772 h 2000250"/>
                <a:gd name="connsiteX41" fmla="*/ 1052513 w 1981200"/>
                <a:gd name="connsiteY41" fmla="*/ 1994820 h 2000250"/>
                <a:gd name="connsiteX42" fmla="*/ 1047274 w 1981200"/>
                <a:gd name="connsiteY42" fmla="*/ 1996154 h 2000250"/>
                <a:gd name="connsiteX43" fmla="*/ 1046893 w 1981200"/>
                <a:gd name="connsiteY43" fmla="*/ 1987296 h 2000250"/>
                <a:gd name="connsiteX44" fmla="*/ 1041654 w 1981200"/>
                <a:gd name="connsiteY44" fmla="*/ 1988249 h 2000250"/>
                <a:gd name="connsiteX45" fmla="*/ 1042892 w 1981200"/>
                <a:gd name="connsiteY45" fmla="*/ 1990535 h 2000250"/>
                <a:gd name="connsiteX46" fmla="*/ 1040416 w 1981200"/>
                <a:gd name="connsiteY46" fmla="*/ 1991487 h 2000250"/>
                <a:gd name="connsiteX47" fmla="*/ 1039273 w 1981200"/>
                <a:gd name="connsiteY47" fmla="*/ 1986058 h 2000250"/>
                <a:gd name="connsiteX48" fmla="*/ 1030510 w 1981200"/>
                <a:gd name="connsiteY48" fmla="*/ 1985105 h 2000250"/>
                <a:gd name="connsiteX49" fmla="*/ 1028414 w 1981200"/>
                <a:gd name="connsiteY49" fmla="*/ 1988725 h 2000250"/>
                <a:gd name="connsiteX50" fmla="*/ 1018984 w 1981200"/>
                <a:gd name="connsiteY50" fmla="*/ 1980628 h 2000250"/>
                <a:gd name="connsiteX51" fmla="*/ 1018223 w 1981200"/>
                <a:gd name="connsiteY51" fmla="*/ 1983486 h 2000250"/>
                <a:gd name="connsiteX52" fmla="*/ 1017841 w 1981200"/>
                <a:gd name="connsiteY52" fmla="*/ 1981295 h 2000250"/>
                <a:gd name="connsiteX53" fmla="*/ 1014698 w 1981200"/>
                <a:gd name="connsiteY53" fmla="*/ 1981200 h 2000250"/>
                <a:gd name="connsiteX54" fmla="*/ 1017841 w 1981200"/>
                <a:gd name="connsiteY54" fmla="*/ 1991011 h 2000250"/>
                <a:gd name="connsiteX55" fmla="*/ 1015079 w 1981200"/>
                <a:gd name="connsiteY55" fmla="*/ 1992725 h 2000250"/>
                <a:gd name="connsiteX56" fmla="*/ 1016794 w 1981200"/>
                <a:gd name="connsiteY56" fmla="*/ 1995202 h 2000250"/>
                <a:gd name="connsiteX57" fmla="*/ 1015174 w 1981200"/>
                <a:gd name="connsiteY57" fmla="*/ 1997012 h 2000250"/>
                <a:gd name="connsiteX58" fmla="*/ 1007840 w 1981200"/>
                <a:gd name="connsiteY58" fmla="*/ 1986439 h 2000250"/>
                <a:gd name="connsiteX59" fmla="*/ 1004507 w 1981200"/>
                <a:gd name="connsiteY59" fmla="*/ 1974437 h 2000250"/>
                <a:gd name="connsiteX60" fmla="*/ 1000030 w 1981200"/>
                <a:gd name="connsiteY60" fmla="*/ 1974914 h 2000250"/>
                <a:gd name="connsiteX61" fmla="*/ 1000887 w 1981200"/>
                <a:gd name="connsiteY61" fmla="*/ 1979009 h 2000250"/>
                <a:gd name="connsiteX62" fmla="*/ 997363 w 1981200"/>
                <a:gd name="connsiteY62" fmla="*/ 1979581 h 2000250"/>
                <a:gd name="connsiteX63" fmla="*/ 995648 w 1981200"/>
                <a:gd name="connsiteY63" fmla="*/ 1975580 h 2000250"/>
                <a:gd name="connsiteX64" fmla="*/ 993648 w 1981200"/>
                <a:gd name="connsiteY64" fmla="*/ 1975866 h 2000250"/>
                <a:gd name="connsiteX65" fmla="*/ 993267 w 1981200"/>
                <a:gd name="connsiteY65" fmla="*/ 1972913 h 2000250"/>
                <a:gd name="connsiteX66" fmla="*/ 995362 w 1981200"/>
                <a:gd name="connsiteY66" fmla="*/ 1972342 h 2000250"/>
                <a:gd name="connsiteX67" fmla="*/ 991838 w 1981200"/>
                <a:gd name="connsiteY67" fmla="*/ 1956720 h 2000250"/>
                <a:gd name="connsiteX68" fmla="*/ 985647 w 1981200"/>
                <a:gd name="connsiteY68" fmla="*/ 1956530 h 2000250"/>
                <a:gd name="connsiteX69" fmla="*/ 983742 w 1981200"/>
                <a:gd name="connsiteY69" fmla="*/ 1944719 h 2000250"/>
                <a:gd name="connsiteX70" fmla="*/ 987171 w 1981200"/>
                <a:gd name="connsiteY70" fmla="*/ 1942910 h 2000250"/>
                <a:gd name="connsiteX71" fmla="*/ 983552 w 1981200"/>
                <a:gd name="connsiteY71" fmla="*/ 1931575 h 2000250"/>
                <a:gd name="connsiteX72" fmla="*/ 999934 w 1981200"/>
                <a:gd name="connsiteY72" fmla="*/ 1926812 h 2000250"/>
                <a:gd name="connsiteX73" fmla="*/ 997553 w 1981200"/>
                <a:gd name="connsiteY73" fmla="*/ 1919383 h 2000250"/>
                <a:gd name="connsiteX74" fmla="*/ 1005554 w 1981200"/>
                <a:gd name="connsiteY74" fmla="*/ 1917097 h 2000250"/>
                <a:gd name="connsiteX75" fmla="*/ 1005173 w 1981200"/>
                <a:gd name="connsiteY75" fmla="*/ 1909762 h 2000250"/>
                <a:gd name="connsiteX76" fmla="*/ 1012412 w 1981200"/>
                <a:gd name="connsiteY76" fmla="*/ 1908524 h 2000250"/>
                <a:gd name="connsiteX77" fmla="*/ 1013365 w 1981200"/>
                <a:gd name="connsiteY77" fmla="*/ 1888331 h 2000250"/>
                <a:gd name="connsiteX78" fmla="*/ 1030224 w 1981200"/>
                <a:gd name="connsiteY78" fmla="*/ 1885474 h 2000250"/>
                <a:gd name="connsiteX79" fmla="*/ 1026795 w 1981200"/>
                <a:gd name="connsiteY79" fmla="*/ 1872329 h 2000250"/>
                <a:gd name="connsiteX80" fmla="*/ 1040511 w 1981200"/>
                <a:gd name="connsiteY80" fmla="*/ 1867471 h 2000250"/>
                <a:gd name="connsiteX81" fmla="*/ 1037463 w 1981200"/>
                <a:gd name="connsiteY81" fmla="*/ 1858328 h 2000250"/>
                <a:gd name="connsiteX82" fmla="*/ 1035463 w 1981200"/>
                <a:gd name="connsiteY82" fmla="*/ 1854232 h 2000250"/>
                <a:gd name="connsiteX83" fmla="*/ 1026890 w 1981200"/>
                <a:gd name="connsiteY83" fmla="*/ 1857851 h 2000250"/>
                <a:gd name="connsiteX84" fmla="*/ 1024319 w 1981200"/>
                <a:gd name="connsiteY84" fmla="*/ 1852898 h 2000250"/>
                <a:gd name="connsiteX85" fmla="*/ 1020699 w 1981200"/>
                <a:gd name="connsiteY85" fmla="*/ 1854327 h 2000250"/>
                <a:gd name="connsiteX86" fmla="*/ 1019461 w 1981200"/>
                <a:gd name="connsiteY86" fmla="*/ 1847945 h 2000250"/>
                <a:gd name="connsiteX87" fmla="*/ 1005078 w 1981200"/>
                <a:gd name="connsiteY87" fmla="*/ 1848993 h 2000250"/>
                <a:gd name="connsiteX88" fmla="*/ 1004792 w 1981200"/>
                <a:gd name="connsiteY88" fmla="*/ 1843087 h 2000250"/>
                <a:gd name="connsiteX89" fmla="*/ 987076 w 1981200"/>
                <a:gd name="connsiteY89" fmla="*/ 1844707 h 2000250"/>
                <a:gd name="connsiteX90" fmla="*/ 990124 w 1981200"/>
                <a:gd name="connsiteY90" fmla="*/ 1838896 h 2000250"/>
                <a:gd name="connsiteX91" fmla="*/ 968026 w 1981200"/>
                <a:gd name="connsiteY91" fmla="*/ 1840230 h 2000250"/>
                <a:gd name="connsiteX92" fmla="*/ 966407 w 1981200"/>
                <a:gd name="connsiteY92" fmla="*/ 1828419 h 2000250"/>
                <a:gd name="connsiteX93" fmla="*/ 944690 w 1981200"/>
                <a:gd name="connsiteY93" fmla="*/ 1831752 h 2000250"/>
                <a:gd name="connsiteX94" fmla="*/ 942784 w 1981200"/>
                <a:gd name="connsiteY94" fmla="*/ 1818799 h 2000250"/>
                <a:gd name="connsiteX95" fmla="*/ 950976 w 1981200"/>
                <a:gd name="connsiteY95" fmla="*/ 1817180 h 2000250"/>
                <a:gd name="connsiteX96" fmla="*/ 949262 w 1981200"/>
                <a:gd name="connsiteY96" fmla="*/ 1807845 h 2000250"/>
                <a:gd name="connsiteX97" fmla="*/ 959929 w 1981200"/>
                <a:gd name="connsiteY97" fmla="*/ 1808035 h 2000250"/>
                <a:gd name="connsiteX98" fmla="*/ 959644 w 1981200"/>
                <a:gd name="connsiteY98" fmla="*/ 1804035 h 2000250"/>
                <a:gd name="connsiteX99" fmla="*/ 972503 w 1981200"/>
                <a:gd name="connsiteY99" fmla="*/ 1802035 h 2000250"/>
                <a:gd name="connsiteX100" fmla="*/ 973645 w 1981200"/>
                <a:gd name="connsiteY100" fmla="*/ 1799082 h 2000250"/>
                <a:gd name="connsiteX101" fmla="*/ 958977 w 1981200"/>
                <a:gd name="connsiteY101" fmla="*/ 1793558 h 2000250"/>
                <a:gd name="connsiteX102" fmla="*/ 954215 w 1981200"/>
                <a:gd name="connsiteY102" fmla="*/ 1795367 h 2000250"/>
                <a:gd name="connsiteX103" fmla="*/ 953738 w 1981200"/>
                <a:gd name="connsiteY103" fmla="*/ 1799177 h 2000250"/>
                <a:gd name="connsiteX104" fmla="*/ 933259 w 1981200"/>
                <a:gd name="connsiteY104" fmla="*/ 1801939 h 2000250"/>
                <a:gd name="connsiteX105" fmla="*/ 930212 w 1981200"/>
                <a:gd name="connsiteY105" fmla="*/ 1792700 h 2000250"/>
                <a:gd name="connsiteX106" fmla="*/ 935545 w 1981200"/>
                <a:gd name="connsiteY106" fmla="*/ 1790319 h 2000250"/>
                <a:gd name="connsiteX107" fmla="*/ 932498 w 1981200"/>
                <a:gd name="connsiteY107" fmla="*/ 1784127 h 2000250"/>
                <a:gd name="connsiteX108" fmla="*/ 927735 w 1981200"/>
                <a:gd name="connsiteY108" fmla="*/ 1787557 h 2000250"/>
                <a:gd name="connsiteX109" fmla="*/ 924401 w 1981200"/>
                <a:gd name="connsiteY109" fmla="*/ 1778603 h 2000250"/>
                <a:gd name="connsiteX110" fmla="*/ 916495 w 1981200"/>
                <a:gd name="connsiteY110" fmla="*/ 1772888 h 2000250"/>
                <a:gd name="connsiteX111" fmla="*/ 918115 w 1981200"/>
                <a:gd name="connsiteY111" fmla="*/ 1765077 h 2000250"/>
                <a:gd name="connsiteX112" fmla="*/ 923544 w 1981200"/>
                <a:gd name="connsiteY112" fmla="*/ 1762982 h 2000250"/>
                <a:gd name="connsiteX113" fmla="*/ 914686 w 1981200"/>
                <a:gd name="connsiteY113" fmla="*/ 1758982 h 2000250"/>
                <a:gd name="connsiteX114" fmla="*/ 907447 w 1981200"/>
                <a:gd name="connsiteY114" fmla="*/ 1745266 h 2000250"/>
                <a:gd name="connsiteX115" fmla="*/ 906399 w 1981200"/>
                <a:gd name="connsiteY115" fmla="*/ 1733836 h 2000250"/>
                <a:gd name="connsiteX116" fmla="*/ 889730 w 1981200"/>
                <a:gd name="connsiteY116" fmla="*/ 1725168 h 2000250"/>
                <a:gd name="connsiteX117" fmla="*/ 877729 w 1981200"/>
                <a:gd name="connsiteY117" fmla="*/ 1706880 h 2000250"/>
                <a:gd name="connsiteX118" fmla="*/ 876967 w 1981200"/>
                <a:gd name="connsiteY118" fmla="*/ 1697164 h 2000250"/>
                <a:gd name="connsiteX119" fmla="*/ 863346 w 1981200"/>
                <a:gd name="connsiteY119" fmla="*/ 1696403 h 2000250"/>
                <a:gd name="connsiteX120" fmla="*/ 858583 w 1981200"/>
                <a:gd name="connsiteY120" fmla="*/ 1687830 h 2000250"/>
                <a:gd name="connsiteX121" fmla="*/ 846201 w 1981200"/>
                <a:gd name="connsiteY121" fmla="*/ 1685735 h 2000250"/>
                <a:gd name="connsiteX122" fmla="*/ 848011 w 1981200"/>
                <a:gd name="connsiteY122" fmla="*/ 1658493 h 2000250"/>
                <a:gd name="connsiteX123" fmla="*/ 854774 w 1981200"/>
                <a:gd name="connsiteY123" fmla="*/ 1644301 h 2000250"/>
                <a:gd name="connsiteX124" fmla="*/ 853249 w 1981200"/>
                <a:gd name="connsiteY124" fmla="*/ 1637061 h 2000250"/>
                <a:gd name="connsiteX125" fmla="*/ 859631 w 1981200"/>
                <a:gd name="connsiteY125" fmla="*/ 1610773 h 2000250"/>
                <a:gd name="connsiteX126" fmla="*/ 845820 w 1981200"/>
                <a:gd name="connsiteY126" fmla="*/ 1606582 h 2000250"/>
                <a:gd name="connsiteX127" fmla="*/ 837152 w 1981200"/>
                <a:gd name="connsiteY127" fmla="*/ 1596199 h 2000250"/>
                <a:gd name="connsiteX128" fmla="*/ 836581 w 1981200"/>
                <a:gd name="connsiteY128" fmla="*/ 1577816 h 2000250"/>
                <a:gd name="connsiteX129" fmla="*/ 829437 w 1981200"/>
                <a:gd name="connsiteY129" fmla="*/ 1570672 h 2000250"/>
                <a:gd name="connsiteX130" fmla="*/ 829342 w 1981200"/>
                <a:gd name="connsiteY130" fmla="*/ 1562481 h 2000250"/>
                <a:gd name="connsiteX131" fmla="*/ 816864 w 1981200"/>
                <a:gd name="connsiteY131" fmla="*/ 1561624 h 2000250"/>
                <a:gd name="connsiteX132" fmla="*/ 815245 w 1981200"/>
                <a:gd name="connsiteY132" fmla="*/ 1570196 h 2000250"/>
                <a:gd name="connsiteX133" fmla="*/ 802672 w 1981200"/>
                <a:gd name="connsiteY133" fmla="*/ 1570672 h 2000250"/>
                <a:gd name="connsiteX134" fmla="*/ 791146 w 1981200"/>
                <a:gd name="connsiteY134" fmla="*/ 1570292 h 2000250"/>
                <a:gd name="connsiteX135" fmla="*/ 771906 w 1981200"/>
                <a:gd name="connsiteY135" fmla="*/ 1563814 h 2000250"/>
                <a:gd name="connsiteX136" fmla="*/ 767620 w 1981200"/>
                <a:gd name="connsiteY136" fmla="*/ 1564958 h 2000250"/>
                <a:gd name="connsiteX137" fmla="*/ 762095 w 1981200"/>
                <a:gd name="connsiteY137" fmla="*/ 1572958 h 2000250"/>
                <a:gd name="connsiteX138" fmla="*/ 735806 w 1981200"/>
                <a:gd name="connsiteY138" fmla="*/ 1559052 h 2000250"/>
                <a:gd name="connsiteX139" fmla="*/ 721900 w 1981200"/>
                <a:gd name="connsiteY139" fmla="*/ 1556766 h 2000250"/>
                <a:gd name="connsiteX140" fmla="*/ 709708 w 1981200"/>
                <a:gd name="connsiteY140" fmla="*/ 1543717 h 2000250"/>
                <a:gd name="connsiteX141" fmla="*/ 701897 w 1981200"/>
                <a:gd name="connsiteY141" fmla="*/ 1540859 h 2000250"/>
                <a:gd name="connsiteX142" fmla="*/ 674846 w 1981200"/>
                <a:gd name="connsiteY142" fmla="*/ 1516951 h 2000250"/>
                <a:gd name="connsiteX143" fmla="*/ 663416 w 1981200"/>
                <a:gd name="connsiteY143" fmla="*/ 1517523 h 2000250"/>
                <a:gd name="connsiteX144" fmla="*/ 653129 w 1981200"/>
                <a:gd name="connsiteY144" fmla="*/ 1523238 h 2000250"/>
                <a:gd name="connsiteX145" fmla="*/ 634365 w 1981200"/>
                <a:gd name="connsiteY145" fmla="*/ 1503140 h 2000250"/>
                <a:gd name="connsiteX146" fmla="*/ 632174 w 1981200"/>
                <a:gd name="connsiteY146" fmla="*/ 1496663 h 2000250"/>
                <a:gd name="connsiteX147" fmla="*/ 622745 w 1981200"/>
                <a:gd name="connsiteY147" fmla="*/ 1485043 h 2000250"/>
                <a:gd name="connsiteX148" fmla="*/ 609695 w 1981200"/>
                <a:gd name="connsiteY148" fmla="*/ 1494186 h 2000250"/>
                <a:gd name="connsiteX149" fmla="*/ 600837 w 1981200"/>
                <a:gd name="connsiteY149" fmla="*/ 1486948 h 2000250"/>
                <a:gd name="connsiteX150" fmla="*/ 587216 w 1981200"/>
                <a:gd name="connsiteY150" fmla="*/ 1487329 h 2000250"/>
                <a:gd name="connsiteX151" fmla="*/ 587788 w 1981200"/>
                <a:gd name="connsiteY151" fmla="*/ 1477994 h 2000250"/>
                <a:gd name="connsiteX152" fmla="*/ 581406 w 1981200"/>
                <a:gd name="connsiteY152" fmla="*/ 1488091 h 2000250"/>
                <a:gd name="connsiteX153" fmla="*/ 565404 w 1981200"/>
                <a:gd name="connsiteY153" fmla="*/ 1492472 h 2000250"/>
                <a:gd name="connsiteX154" fmla="*/ 552545 w 1981200"/>
                <a:gd name="connsiteY154" fmla="*/ 1491234 h 2000250"/>
                <a:gd name="connsiteX155" fmla="*/ 549974 w 1981200"/>
                <a:gd name="connsiteY155" fmla="*/ 1494282 h 2000250"/>
                <a:gd name="connsiteX156" fmla="*/ 554260 w 1981200"/>
                <a:gd name="connsiteY156" fmla="*/ 1486376 h 2000250"/>
                <a:gd name="connsiteX157" fmla="*/ 552831 w 1981200"/>
                <a:gd name="connsiteY157" fmla="*/ 1479137 h 2000250"/>
                <a:gd name="connsiteX158" fmla="*/ 543973 w 1981200"/>
                <a:gd name="connsiteY158" fmla="*/ 1473899 h 2000250"/>
                <a:gd name="connsiteX159" fmla="*/ 537305 w 1981200"/>
                <a:gd name="connsiteY159" fmla="*/ 1463326 h 2000250"/>
                <a:gd name="connsiteX160" fmla="*/ 539401 w 1981200"/>
                <a:gd name="connsiteY160" fmla="*/ 1462278 h 2000250"/>
                <a:gd name="connsiteX161" fmla="*/ 543497 w 1981200"/>
                <a:gd name="connsiteY161" fmla="*/ 1443895 h 2000250"/>
                <a:gd name="connsiteX162" fmla="*/ 542163 w 1981200"/>
                <a:gd name="connsiteY162" fmla="*/ 1441133 h 2000250"/>
                <a:gd name="connsiteX163" fmla="*/ 547783 w 1981200"/>
                <a:gd name="connsiteY163" fmla="*/ 1428178 h 2000250"/>
                <a:gd name="connsiteX164" fmla="*/ 547497 w 1981200"/>
                <a:gd name="connsiteY164" fmla="*/ 1417130 h 2000250"/>
                <a:gd name="connsiteX165" fmla="*/ 553783 w 1981200"/>
                <a:gd name="connsiteY165" fmla="*/ 1407985 h 2000250"/>
                <a:gd name="connsiteX166" fmla="*/ 540449 w 1981200"/>
                <a:gd name="connsiteY166" fmla="*/ 1409414 h 2000250"/>
                <a:gd name="connsiteX167" fmla="*/ 533114 w 1981200"/>
                <a:gd name="connsiteY167" fmla="*/ 1413605 h 2000250"/>
                <a:gd name="connsiteX168" fmla="*/ 533019 w 1981200"/>
                <a:gd name="connsiteY168" fmla="*/ 1396841 h 2000250"/>
                <a:gd name="connsiteX169" fmla="*/ 522732 w 1981200"/>
                <a:gd name="connsiteY169" fmla="*/ 1374839 h 2000250"/>
                <a:gd name="connsiteX170" fmla="*/ 487204 w 1981200"/>
                <a:gd name="connsiteY170" fmla="*/ 1367980 h 2000250"/>
                <a:gd name="connsiteX171" fmla="*/ 485489 w 1981200"/>
                <a:gd name="connsiteY171" fmla="*/ 1359313 h 2000250"/>
                <a:gd name="connsiteX172" fmla="*/ 477869 w 1981200"/>
                <a:gd name="connsiteY172" fmla="*/ 1353979 h 2000250"/>
                <a:gd name="connsiteX173" fmla="*/ 475678 w 1981200"/>
                <a:gd name="connsiteY173" fmla="*/ 1348549 h 2000250"/>
                <a:gd name="connsiteX174" fmla="*/ 474250 w 1981200"/>
                <a:gd name="connsiteY174" fmla="*/ 1307211 h 2000250"/>
                <a:gd name="connsiteX175" fmla="*/ 461105 w 1981200"/>
                <a:gd name="connsiteY175" fmla="*/ 1313212 h 2000250"/>
                <a:gd name="connsiteX176" fmla="*/ 459105 w 1981200"/>
                <a:gd name="connsiteY176" fmla="*/ 1306925 h 2000250"/>
                <a:gd name="connsiteX177" fmla="*/ 451485 w 1981200"/>
                <a:gd name="connsiteY177" fmla="*/ 1305115 h 2000250"/>
                <a:gd name="connsiteX178" fmla="*/ 450151 w 1981200"/>
                <a:gd name="connsiteY178" fmla="*/ 1307878 h 2000250"/>
                <a:gd name="connsiteX179" fmla="*/ 445865 w 1981200"/>
                <a:gd name="connsiteY179" fmla="*/ 1306449 h 2000250"/>
                <a:gd name="connsiteX180" fmla="*/ 436531 w 1981200"/>
                <a:gd name="connsiteY180" fmla="*/ 1311973 h 2000250"/>
                <a:gd name="connsiteX181" fmla="*/ 428530 w 1981200"/>
                <a:gd name="connsiteY181" fmla="*/ 1310735 h 2000250"/>
                <a:gd name="connsiteX182" fmla="*/ 415290 w 1981200"/>
                <a:gd name="connsiteY182" fmla="*/ 1317307 h 2000250"/>
                <a:gd name="connsiteX183" fmla="*/ 402907 w 1981200"/>
                <a:gd name="connsiteY183" fmla="*/ 1319498 h 2000250"/>
                <a:gd name="connsiteX184" fmla="*/ 396049 w 1981200"/>
                <a:gd name="connsiteY184" fmla="*/ 1332833 h 2000250"/>
                <a:gd name="connsiteX185" fmla="*/ 393478 w 1981200"/>
                <a:gd name="connsiteY185" fmla="*/ 1346359 h 2000250"/>
                <a:gd name="connsiteX186" fmla="*/ 401193 w 1981200"/>
                <a:gd name="connsiteY186" fmla="*/ 1361694 h 2000250"/>
                <a:gd name="connsiteX187" fmla="*/ 373666 w 1981200"/>
                <a:gd name="connsiteY187" fmla="*/ 1341691 h 2000250"/>
                <a:gd name="connsiteX188" fmla="*/ 353187 w 1981200"/>
                <a:gd name="connsiteY188" fmla="*/ 1330547 h 2000250"/>
                <a:gd name="connsiteX189" fmla="*/ 331375 w 1981200"/>
                <a:gd name="connsiteY189" fmla="*/ 1329880 h 2000250"/>
                <a:gd name="connsiteX190" fmla="*/ 327565 w 1981200"/>
                <a:gd name="connsiteY190" fmla="*/ 1319498 h 2000250"/>
                <a:gd name="connsiteX191" fmla="*/ 318611 w 1981200"/>
                <a:gd name="connsiteY191" fmla="*/ 1330262 h 2000250"/>
                <a:gd name="connsiteX192" fmla="*/ 325850 w 1981200"/>
                <a:gd name="connsiteY192" fmla="*/ 1333976 h 2000250"/>
                <a:gd name="connsiteX193" fmla="*/ 316420 w 1981200"/>
                <a:gd name="connsiteY193" fmla="*/ 1347216 h 2000250"/>
                <a:gd name="connsiteX194" fmla="*/ 319183 w 1981200"/>
                <a:gd name="connsiteY194" fmla="*/ 1353883 h 2000250"/>
                <a:gd name="connsiteX195" fmla="*/ 317373 w 1981200"/>
                <a:gd name="connsiteY195" fmla="*/ 1357979 h 2000250"/>
                <a:gd name="connsiteX196" fmla="*/ 310420 w 1981200"/>
                <a:gd name="connsiteY196" fmla="*/ 1361789 h 2000250"/>
                <a:gd name="connsiteX197" fmla="*/ 295561 w 1981200"/>
                <a:gd name="connsiteY197" fmla="*/ 1360360 h 2000250"/>
                <a:gd name="connsiteX198" fmla="*/ 292703 w 1981200"/>
                <a:gd name="connsiteY198" fmla="*/ 1355598 h 2000250"/>
                <a:gd name="connsiteX199" fmla="*/ 290322 w 1981200"/>
                <a:gd name="connsiteY199" fmla="*/ 1361313 h 2000250"/>
                <a:gd name="connsiteX200" fmla="*/ 287464 w 1981200"/>
                <a:gd name="connsiteY200" fmla="*/ 1346454 h 2000250"/>
                <a:gd name="connsiteX201" fmla="*/ 279845 w 1981200"/>
                <a:gd name="connsiteY201" fmla="*/ 1343215 h 2000250"/>
                <a:gd name="connsiteX202" fmla="*/ 275844 w 1981200"/>
                <a:gd name="connsiteY202" fmla="*/ 1336262 h 2000250"/>
                <a:gd name="connsiteX203" fmla="*/ 271558 w 1981200"/>
                <a:gd name="connsiteY203" fmla="*/ 1335976 h 2000250"/>
                <a:gd name="connsiteX204" fmla="*/ 258128 w 1981200"/>
                <a:gd name="connsiteY204" fmla="*/ 1313307 h 2000250"/>
                <a:gd name="connsiteX205" fmla="*/ 244221 w 1981200"/>
                <a:gd name="connsiteY205" fmla="*/ 1305115 h 2000250"/>
                <a:gd name="connsiteX206" fmla="*/ 249745 w 1981200"/>
                <a:gd name="connsiteY206" fmla="*/ 1298353 h 2000250"/>
                <a:gd name="connsiteX207" fmla="*/ 248221 w 1981200"/>
                <a:gd name="connsiteY207" fmla="*/ 1296162 h 2000250"/>
                <a:gd name="connsiteX208" fmla="*/ 250126 w 1981200"/>
                <a:gd name="connsiteY208" fmla="*/ 1293400 h 2000250"/>
                <a:gd name="connsiteX209" fmla="*/ 254603 w 1981200"/>
                <a:gd name="connsiteY209" fmla="*/ 1291399 h 2000250"/>
                <a:gd name="connsiteX210" fmla="*/ 259937 w 1981200"/>
                <a:gd name="connsiteY210" fmla="*/ 1293971 h 2000250"/>
                <a:gd name="connsiteX211" fmla="*/ 262128 w 1981200"/>
                <a:gd name="connsiteY211" fmla="*/ 1288161 h 2000250"/>
                <a:gd name="connsiteX212" fmla="*/ 259366 w 1981200"/>
                <a:gd name="connsiteY212" fmla="*/ 1281303 h 2000250"/>
                <a:gd name="connsiteX213" fmla="*/ 243364 w 1981200"/>
                <a:gd name="connsiteY213" fmla="*/ 1267015 h 2000250"/>
                <a:gd name="connsiteX214" fmla="*/ 206311 w 1981200"/>
                <a:gd name="connsiteY214" fmla="*/ 1272254 h 2000250"/>
                <a:gd name="connsiteX215" fmla="*/ 185356 w 1981200"/>
                <a:gd name="connsiteY215" fmla="*/ 1296067 h 2000250"/>
                <a:gd name="connsiteX216" fmla="*/ 186214 w 1981200"/>
                <a:gd name="connsiteY216" fmla="*/ 1313593 h 2000250"/>
                <a:gd name="connsiteX217" fmla="*/ 182499 w 1981200"/>
                <a:gd name="connsiteY217" fmla="*/ 1322641 h 2000250"/>
                <a:gd name="connsiteX218" fmla="*/ 170402 w 1981200"/>
                <a:gd name="connsiteY218" fmla="*/ 1316450 h 2000250"/>
                <a:gd name="connsiteX219" fmla="*/ 171355 w 1981200"/>
                <a:gd name="connsiteY219" fmla="*/ 1339120 h 2000250"/>
                <a:gd name="connsiteX220" fmla="*/ 159353 w 1981200"/>
                <a:gd name="connsiteY220" fmla="*/ 1348930 h 2000250"/>
                <a:gd name="connsiteX221" fmla="*/ 157639 w 1981200"/>
                <a:gd name="connsiteY221" fmla="*/ 1352550 h 2000250"/>
                <a:gd name="connsiteX222" fmla="*/ 159829 w 1981200"/>
                <a:gd name="connsiteY222" fmla="*/ 1354360 h 2000250"/>
                <a:gd name="connsiteX223" fmla="*/ 145542 w 1981200"/>
                <a:gd name="connsiteY223" fmla="*/ 1361218 h 2000250"/>
                <a:gd name="connsiteX224" fmla="*/ 140208 w 1981200"/>
                <a:gd name="connsiteY224" fmla="*/ 1367218 h 2000250"/>
                <a:gd name="connsiteX225" fmla="*/ 122968 w 1981200"/>
                <a:gd name="connsiteY225" fmla="*/ 1371505 h 2000250"/>
                <a:gd name="connsiteX226" fmla="*/ 114681 w 1981200"/>
                <a:gd name="connsiteY226" fmla="*/ 1381506 h 2000250"/>
                <a:gd name="connsiteX227" fmla="*/ 113347 w 1981200"/>
                <a:gd name="connsiteY227" fmla="*/ 1392650 h 2000250"/>
                <a:gd name="connsiteX228" fmla="*/ 110109 w 1981200"/>
                <a:gd name="connsiteY228" fmla="*/ 1389126 h 2000250"/>
                <a:gd name="connsiteX229" fmla="*/ 104965 w 1981200"/>
                <a:gd name="connsiteY229" fmla="*/ 1396270 h 2000250"/>
                <a:gd name="connsiteX230" fmla="*/ 107632 w 1981200"/>
                <a:gd name="connsiteY230" fmla="*/ 1407414 h 2000250"/>
                <a:gd name="connsiteX231" fmla="*/ 100870 w 1981200"/>
                <a:gd name="connsiteY231" fmla="*/ 1419987 h 2000250"/>
                <a:gd name="connsiteX232" fmla="*/ 116491 w 1981200"/>
                <a:gd name="connsiteY232" fmla="*/ 1426559 h 2000250"/>
                <a:gd name="connsiteX233" fmla="*/ 116681 w 1981200"/>
                <a:gd name="connsiteY233" fmla="*/ 1429893 h 2000250"/>
                <a:gd name="connsiteX234" fmla="*/ 110395 w 1981200"/>
                <a:gd name="connsiteY234" fmla="*/ 1425512 h 2000250"/>
                <a:gd name="connsiteX235" fmla="*/ 109442 w 1981200"/>
                <a:gd name="connsiteY235" fmla="*/ 1427226 h 2000250"/>
                <a:gd name="connsiteX236" fmla="*/ 115062 w 1981200"/>
                <a:gd name="connsiteY236" fmla="*/ 1432751 h 2000250"/>
                <a:gd name="connsiteX237" fmla="*/ 95917 w 1981200"/>
                <a:gd name="connsiteY237" fmla="*/ 1424940 h 2000250"/>
                <a:gd name="connsiteX238" fmla="*/ 73533 w 1981200"/>
                <a:gd name="connsiteY238" fmla="*/ 1445990 h 2000250"/>
                <a:gd name="connsiteX239" fmla="*/ 55816 w 1981200"/>
                <a:gd name="connsiteY239" fmla="*/ 1467517 h 2000250"/>
                <a:gd name="connsiteX240" fmla="*/ 37624 w 1981200"/>
                <a:gd name="connsiteY240" fmla="*/ 1476946 h 2000250"/>
                <a:gd name="connsiteX241" fmla="*/ 26765 w 1981200"/>
                <a:gd name="connsiteY241" fmla="*/ 1479327 h 2000250"/>
                <a:gd name="connsiteX242" fmla="*/ 30289 w 1981200"/>
                <a:gd name="connsiteY242" fmla="*/ 1463230 h 2000250"/>
                <a:gd name="connsiteX243" fmla="*/ 29146 w 1981200"/>
                <a:gd name="connsiteY243" fmla="*/ 1450752 h 2000250"/>
                <a:gd name="connsiteX244" fmla="*/ 19812 w 1981200"/>
                <a:gd name="connsiteY244" fmla="*/ 1447324 h 2000250"/>
                <a:gd name="connsiteX245" fmla="*/ 20193 w 1981200"/>
                <a:gd name="connsiteY245" fmla="*/ 1428940 h 2000250"/>
                <a:gd name="connsiteX246" fmla="*/ 17907 w 1981200"/>
                <a:gd name="connsiteY246" fmla="*/ 1425797 h 2000250"/>
                <a:gd name="connsiteX247" fmla="*/ 21717 w 1981200"/>
                <a:gd name="connsiteY247" fmla="*/ 1409510 h 2000250"/>
                <a:gd name="connsiteX248" fmla="*/ 34671 w 1981200"/>
                <a:gd name="connsiteY248" fmla="*/ 1398365 h 2000250"/>
                <a:gd name="connsiteX249" fmla="*/ 43624 w 1981200"/>
                <a:gd name="connsiteY249" fmla="*/ 1380363 h 2000250"/>
                <a:gd name="connsiteX250" fmla="*/ 44577 w 1981200"/>
                <a:gd name="connsiteY250" fmla="*/ 1372648 h 2000250"/>
                <a:gd name="connsiteX251" fmla="*/ 41338 w 1981200"/>
                <a:gd name="connsiteY251" fmla="*/ 1367599 h 2000250"/>
                <a:gd name="connsiteX252" fmla="*/ 41529 w 1981200"/>
                <a:gd name="connsiteY252" fmla="*/ 1358837 h 2000250"/>
                <a:gd name="connsiteX253" fmla="*/ 44958 w 1981200"/>
                <a:gd name="connsiteY253" fmla="*/ 1346645 h 2000250"/>
                <a:gd name="connsiteX254" fmla="*/ 67342 w 1981200"/>
                <a:gd name="connsiteY254" fmla="*/ 1313402 h 2000250"/>
                <a:gd name="connsiteX255" fmla="*/ 80962 w 1981200"/>
                <a:gd name="connsiteY255" fmla="*/ 1304354 h 2000250"/>
                <a:gd name="connsiteX256" fmla="*/ 70866 w 1981200"/>
                <a:gd name="connsiteY256" fmla="*/ 1290542 h 2000250"/>
                <a:gd name="connsiteX257" fmla="*/ 58960 w 1981200"/>
                <a:gd name="connsiteY257" fmla="*/ 1288542 h 2000250"/>
                <a:gd name="connsiteX258" fmla="*/ 54388 w 1981200"/>
                <a:gd name="connsiteY258" fmla="*/ 1284446 h 2000250"/>
                <a:gd name="connsiteX259" fmla="*/ 49054 w 1981200"/>
                <a:gd name="connsiteY259" fmla="*/ 1265587 h 2000250"/>
                <a:gd name="connsiteX260" fmla="*/ 37243 w 1981200"/>
                <a:gd name="connsiteY260" fmla="*/ 1240441 h 2000250"/>
                <a:gd name="connsiteX261" fmla="*/ 33718 w 1981200"/>
                <a:gd name="connsiteY261" fmla="*/ 1224058 h 2000250"/>
                <a:gd name="connsiteX262" fmla="*/ 36195 w 1981200"/>
                <a:gd name="connsiteY262" fmla="*/ 1214628 h 2000250"/>
                <a:gd name="connsiteX263" fmla="*/ 35052 w 1981200"/>
                <a:gd name="connsiteY263" fmla="*/ 1202341 h 2000250"/>
                <a:gd name="connsiteX264" fmla="*/ 39433 w 1981200"/>
                <a:gd name="connsiteY264" fmla="*/ 1191006 h 2000250"/>
                <a:gd name="connsiteX265" fmla="*/ 46101 w 1981200"/>
                <a:gd name="connsiteY265" fmla="*/ 1183957 h 2000250"/>
                <a:gd name="connsiteX266" fmla="*/ 38957 w 1981200"/>
                <a:gd name="connsiteY266" fmla="*/ 1141381 h 2000250"/>
                <a:gd name="connsiteX267" fmla="*/ 42958 w 1981200"/>
                <a:gd name="connsiteY267" fmla="*/ 1135666 h 2000250"/>
                <a:gd name="connsiteX268" fmla="*/ 43243 w 1981200"/>
                <a:gd name="connsiteY268" fmla="*/ 1123950 h 2000250"/>
                <a:gd name="connsiteX269" fmla="*/ 34957 w 1981200"/>
                <a:gd name="connsiteY269" fmla="*/ 1109948 h 2000250"/>
                <a:gd name="connsiteX270" fmla="*/ 26765 w 1981200"/>
                <a:gd name="connsiteY270" fmla="*/ 1106710 h 2000250"/>
                <a:gd name="connsiteX271" fmla="*/ 19050 w 1981200"/>
                <a:gd name="connsiteY271" fmla="*/ 1097947 h 2000250"/>
                <a:gd name="connsiteX272" fmla="*/ 9620 w 1981200"/>
                <a:gd name="connsiteY272" fmla="*/ 1070705 h 2000250"/>
                <a:gd name="connsiteX273" fmla="*/ 9525 w 1981200"/>
                <a:gd name="connsiteY273" fmla="*/ 1062895 h 2000250"/>
                <a:gd name="connsiteX274" fmla="*/ 12192 w 1981200"/>
                <a:gd name="connsiteY274" fmla="*/ 1055275 h 2000250"/>
                <a:gd name="connsiteX275" fmla="*/ 13906 w 1981200"/>
                <a:gd name="connsiteY275" fmla="*/ 1055751 h 2000250"/>
                <a:gd name="connsiteX276" fmla="*/ 20764 w 1981200"/>
                <a:gd name="connsiteY276" fmla="*/ 1045369 h 2000250"/>
                <a:gd name="connsiteX277" fmla="*/ 29527 w 1981200"/>
                <a:gd name="connsiteY277" fmla="*/ 1042606 h 2000250"/>
                <a:gd name="connsiteX278" fmla="*/ 38481 w 1981200"/>
                <a:gd name="connsiteY278" fmla="*/ 1032796 h 2000250"/>
                <a:gd name="connsiteX279" fmla="*/ 31909 w 1981200"/>
                <a:gd name="connsiteY279" fmla="*/ 1024890 h 2000250"/>
                <a:gd name="connsiteX280" fmla="*/ 45053 w 1981200"/>
                <a:gd name="connsiteY280" fmla="*/ 1014031 h 2000250"/>
                <a:gd name="connsiteX281" fmla="*/ 58864 w 1981200"/>
                <a:gd name="connsiteY281" fmla="*/ 1013079 h 2000250"/>
                <a:gd name="connsiteX282" fmla="*/ 67437 w 1981200"/>
                <a:gd name="connsiteY282" fmla="*/ 1001173 h 2000250"/>
                <a:gd name="connsiteX283" fmla="*/ 90964 w 1981200"/>
                <a:gd name="connsiteY283" fmla="*/ 1007364 h 2000250"/>
                <a:gd name="connsiteX284" fmla="*/ 92964 w 1981200"/>
                <a:gd name="connsiteY284" fmla="*/ 1021556 h 2000250"/>
                <a:gd name="connsiteX285" fmla="*/ 107442 w 1981200"/>
                <a:gd name="connsiteY285" fmla="*/ 1030891 h 2000250"/>
                <a:gd name="connsiteX286" fmla="*/ 114109 w 1981200"/>
                <a:gd name="connsiteY286" fmla="*/ 1033081 h 2000250"/>
                <a:gd name="connsiteX287" fmla="*/ 116776 w 1981200"/>
                <a:gd name="connsiteY287" fmla="*/ 1027557 h 2000250"/>
                <a:gd name="connsiteX288" fmla="*/ 131254 w 1981200"/>
                <a:gd name="connsiteY288" fmla="*/ 1029271 h 2000250"/>
                <a:gd name="connsiteX289" fmla="*/ 132302 w 1981200"/>
                <a:gd name="connsiteY289" fmla="*/ 981170 h 2000250"/>
                <a:gd name="connsiteX290" fmla="*/ 135064 w 1981200"/>
                <a:gd name="connsiteY290" fmla="*/ 969454 h 2000250"/>
                <a:gd name="connsiteX291" fmla="*/ 122872 w 1981200"/>
                <a:gd name="connsiteY291" fmla="*/ 965740 h 2000250"/>
                <a:gd name="connsiteX292" fmla="*/ 125063 w 1981200"/>
                <a:gd name="connsiteY292" fmla="*/ 960691 h 2000250"/>
                <a:gd name="connsiteX293" fmla="*/ 117824 w 1981200"/>
                <a:gd name="connsiteY293" fmla="*/ 949738 h 2000250"/>
                <a:gd name="connsiteX294" fmla="*/ 104584 w 1981200"/>
                <a:gd name="connsiteY294" fmla="*/ 912685 h 2000250"/>
                <a:gd name="connsiteX295" fmla="*/ 97345 w 1981200"/>
                <a:gd name="connsiteY295" fmla="*/ 872490 h 2000250"/>
                <a:gd name="connsiteX296" fmla="*/ 89916 w 1981200"/>
                <a:gd name="connsiteY296" fmla="*/ 868299 h 2000250"/>
                <a:gd name="connsiteX297" fmla="*/ 90868 w 1981200"/>
                <a:gd name="connsiteY297" fmla="*/ 863537 h 2000250"/>
                <a:gd name="connsiteX298" fmla="*/ 87535 w 1981200"/>
                <a:gd name="connsiteY298" fmla="*/ 856107 h 2000250"/>
                <a:gd name="connsiteX299" fmla="*/ 90964 w 1981200"/>
                <a:gd name="connsiteY299" fmla="*/ 852202 h 2000250"/>
                <a:gd name="connsiteX300" fmla="*/ 77152 w 1981200"/>
                <a:gd name="connsiteY300" fmla="*/ 838962 h 2000250"/>
                <a:gd name="connsiteX301" fmla="*/ 72676 w 1981200"/>
                <a:gd name="connsiteY301" fmla="*/ 842296 h 2000250"/>
                <a:gd name="connsiteX302" fmla="*/ 76962 w 1981200"/>
                <a:gd name="connsiteY302" fmla="*/ 838771 h 2000250"/>
                <a:gd name="connsiteX303" fmla="*/ 72866 w 1981200"/>
                <a:gd name="connsiteY303" fmla="*/ 833533 h 2000250"/>
                <a:gd name="connsiteX304" fmla="*/ 72104 w 1981200"/>
                <a:gd name="connsiteY304" fmla="*/ 826103 h 2000250"/>
                <a:gd name="connsiteX305" fmla="*/ 68961 w 1981200"/>
                <a:gd name="connsiteY305" fmla="*/ 827627 h 2000250"/>
                <a:gd name="connsiteX306" fmla="*/ 68389 w 1981200"/>
                <a:gd name="connsiteY306" fmla="*/ 822388 h 2000250"/>
                <a:gd name="connsiteX307" fmla="*/ 60674 w 1981200"/>
                <a:gd name="connsiteY307" fmla="*/ 824674 h 2000250"/>
                <a:gd name="connsiteX308" fmla="*/ 60484 w 1981200"/>
                <a:gd name="connsiteY308" fmla="*/ 824293 h 2000250"/>
                <a:gd name="connsiteX309" fmla="*/ 62389 w 1981200"/>
                <a:gd name="connsiteY309" fmla="*/ 823817 h 2000250"/>
                <a:gd name="connsiteX310" fmla="*/ 55054 w 1981200"/>
                <a:gd name="connsiteY310" fmla="*/ 815816 h 2000250"/>
                <a:gd name="connsiteX311" fmla="*/ 59341 w 1981200"/>
                <a:gd name="connsiteY311" fmla="*/ 807053 h 2000250"/>
                <a:gd name="connsiteX312" fmla="*/ 70485 w 1981200"/>
                <a:gd name="connsiteY312" fmla="*/ 817054 h 2000250"/>
                <a:gd name="connsiteX313" fmla="*/ 89440 w 1981200"/>
                <a:gd name="connsiteY313" fmla="*/ 810482 h 2000250"/>
                <a:gd name="connsiteX314" fmla="*/ 91059 w 1981200"/>
                <a:gd name="connsiteY314" fmla="*/ 813054 h 2000250"/>
                <a:gd name="connsiteX315" fmla="*/ 100870 w 1981200"/>
                <a:gd name="connsiteY315" fmla="*/ 806482 h 2000250"/>
                <a:gd name="connsiteX316" fmla="*/ 105442 w 1981200"/>
                <a:gd name="connsiteY316" fmla="*/ 820198 h 2000250"/>
                <a:gd name="connsiteX317" fmla="*/ 120777 w 1981200"/>
                <a:gd name="connsiteY317" fmla="*/ 817816 h 2000250"/>
                <a:gd name="connsiteX318" fmla="*/ 121634 w 1981200"/>
                <a:gd name="connsiteY318" fmla="*/ 821341 h 2000250"/>
                <a:gd name="connsiteX319" fmla="*/ 127349 w 1981200"/>
                <a:gd name="connsiteY319" fmla="*/ 820674 h 2000250"/>
                <a:gd name="connsiteX320" fmla="*/ 143542 w 1981200"/>
                <a:gd name="connsiteY320" fmla="*/ 828961 h 2000250"/>
                <a:gd name="connsiteX321" fmla="*/ 134683 w 1981200"/>
                <a:gd name="connsiteY321" fmla="*/ 832580 h 2000250"/>
                <a:gd name="connsiteX322" fmla="*/ 129540 w 1981200"/>
                <a:gd name="connsiteY322" fmla="*/ 830008 h 2000250"/>
                <a:gd name="connsiteX323" fmla="*/ 117253 w 1981200"/>
                <a:gd name="connsiteY323" fmla="*/ 833056 h 2000250"/>
                <a:gd name="connsiteX324" fmla="*/ 117443 w 1981200"/>
                <a:gd name="connsiteY324" fmla="*/ 837724 h 2000250"/>
                <a:gd name="connsiteX325" fmla="*/ 111633 w 1981200"/>
                <a:gd name="connsiteY325" fmla="*/ 838390 h 2000250"/>
                <a:gd name="connsiteX326" fmla="*/ 111728 w 1981200"/>
                <a:gd name="connsiteY326" fmla="*/ 841343 h 2000250"/>
                <a:gd name="connsiteX327" fmla="*/ 107537 w 1981200"/>
                <a:gd name="connsiteY327" fmla="*/ 841343 h 2000250"/>
                <a:gd name="connsiteX328" fmla="*/ 106299 w 1981200"/>
                <a:gd name="connsiteY328" fmla="*/ 843534 h 2000250"/>
                <a:gd name="connsiteX329" fmla="*/ 98774 w 1981200"/>
                <a:gd name="connsiteY329" fmla="*/ 865632 h 2000250"/>
                <a:gd name="connsiteX330" fmla="*/ 101346 w 1981200"/>
                <a:gd name="connsiteY330" fmla="*/ 867251 h 2000250"/>
                <a:gd name="connsiteX331" fmla="*/ 100012 w 1981200"/>
                <a:gd name="connsiteY331" fmla="*/ 871918 h 2000250"/>
                <a:gd name="connsiteX332" fmla="*/ 106870 w 1981200"/>
                <a:gd name="connsiteY332" fmla="*/ 904875 h 2000250"/>
                <a:gd name="connsiteX333" fmla="*/ 111347 w 1981200"/>
                <a:gd name="connsiteY333" fmla="*/ 892016 h 2000250"/>
                <a:gd name="connsiteX334" fmla="*/ 120682 w 1981200"/>
                <a:gd name="connsiteY334" fmla="*/ 892016 h 2000250"/>
                <a:gd name="connsiteX335" fmla="*/ 129064 w 1981200"/>
                <a:gd name="connsiteY335" fmla="*/ 896493 h 2000250"/>
                <a:gd name="connsiteX336" fmla="*/ 140875 w 1981200"/>
                <a:gd name="connsiteY336" fmla="*/ 894493 h 2000250"/>
                <a:gd name="connsiteX337" fmla="*/ 139827 w 1981200"/>
                <a:gd name="connsiteY337" fmla="*/ 899160 h 2000250"/>
                <a:gd name="connsiteX338" fmla="*/ 146018 w 1981200"/>
                <a:gd name="connsiteY338" fmla="*/ 903256 h 2000250"/>
                <a:gd name="connsiteX339" fmla="*/ 152209 w 1981200"/>
                <a:gd name="connsiteY339" fmla="*/ 893540 h 2000250"/>
                <a:gd name="connsiteX340" fmla="*/ 154972 w 1981200"/>
                <a:gd name="connsiteY340" fmla="*/ 894397 h 2000250"/>
                <a:gd name="connsiteX341" fmla="*/ 158877 w 1981200"/>
                <a:gd name="connsiteY341" fmla="*/ 889921 h 2000250"/>
                <a:gd name="connsiteX342" fmla="*/ 166592 w 1981200"/>
                <a:gd name="connsiteY342" fmla="*/ 895540 h 2000250"/>
                <a:gd name="connsiteX343" fmla="*/ 173831 w 1981200"/>
                <a:gd name="connsiteY343" fmla="*/ 884777 h 2000250"/>
                <a:gd name="connsiteX344" fmla="*/ 173831 w 1981200"/>
                <a:gd name="connsiteY344" fmla="*/ 878491 h 2000250"/>
                <a:gd name="connsiteX345" fmla="*/ 182118 w 1981200"/>
                <a:gd name="connsiteY345" fmla="*/ 882682 h 2000250"/>
                <a:gd name="connsiteX346" fmla="*/ 176593 w 1981200"/>
                <a:gd name="connsiteY346" fmla="*/ 892778 h 2000250"/>
                <a:gd name="connsiteX347" fmla="*/ 170402 w 1981200"/>
                <a:gd name="connsiteY347" fmla="*/ 894302 h 2000250"/>
                <a:gd name="connsiteX348" fmla="*/ 171640 w 1981200"/>
                <a:gd name="connsiteY348" fmla="*/ 906018 h 2000250"/>
                <a:gd name="connsiteX349" fmla="*/ 187738 w 1981200"/>
                <a:gd name="connsiteY349" fmla="*/ 893921 h 2000250"/>
                <a:gd name="connsiteX350" fmla="*/ 187357 w 1981200"/>
                <a:gd name="connsiteY350" fmla="*/ 883539 h 2000250"/>
                <a:gd name="connsiteX351" fmla="*/ 183451 w 1981200"/>
                <a:gd name="connsiteY351" fmla="*/ 877443 h 2000250"/>
                <a:gd name="connsiteX352" fmla="*/ 188881 w 1981200"/>
                <a:gd name="connsiteY352" fmla="*/ 864203 h 2000250"/>
                <a:gd name="connsiteX353" fmla="*/ 200025 w 1981200"/>
                <a:gd name="connsiteY353" fmla="*/ 860298 h 2000250"/>
                <a:gd name="connsiteX354" fmla="*/ 204216 w 1981200"/>
                <a:gd name="connsiteY354" fmla="*/ 863917 h 2000250"/>
                <a:gd name="connsiteX355" fmla="*/ 213741 w 1981200"/>
                <a:gd name="connsiteY355" fmla="*/ 859250 h 2000250"/>
                <a:gd name="connsiteX356" fmla="*/ 215646 w 1981200"/>
                <a:gd name="connsiteY356" fmla="*/ 867251 h 2000250"/>
                <a:gd name="connsiteX357" fmla="*/ 220123 w 1981200"/>
                <a:gd name="connsiteY357" fmla="*/ 872966 h 2000250"/>
                <a:gd name="connsiteX358" fmla="*/ 227838 w 1981200"/>
                <a:gd name="connsiteY358" fmla="*/ 859726 h 2000250"/>
                <a:gd name="connsiteX359" fmla="*/ 224695 w 1981200"/>
                <a:gd name="connsiteY359" fmla="*/ 872014 h 2000250"/>
                <a:gd name="connsiteX360" fmla="*/ 235363 w 1981200"/>
                <a:gd name="connsiteY360" fmla="*/ 875252 h 2000250"/>
                <a:gd name="connsiteX361" fmla="*/ 240220 w 1981200"/>
                <a:gd name="connsiteY361" fmla="*/ 893445 h 2000250"/>
                <a:gd name="connsiteX362" fmla="*/ 241840 w 1981200"/>
                <a:gd name="connsiteY362" fmla="*/ 894779 h 2000250"/>
                <a:gd name="connsiteX363" fmla="*/ 246221 w 1981200"/>
                <a:gd name="connsiteY363" fmla="*/ 891254 h 2000250"/>
                <a:gd name="connsiteX364" fmla="*/ 251746 w 1981200"/>
                <a:gd name="connsiteY364" fmla="*/ 899636 h 2000250"/>
                <a:gd name="connsiteX365" fmla="*/ 248126 w 1981200"/>
                <a:gd name="connsiteY365" fmla="*/ 914781 h 2000250"/>
                <a:gd name="connsiteX366" fmla="*/ 250888 w 1981200"/>
                <a:gd name="connsiteY366" fmla="*/ 913257 h 2000250"/>
                <a:gd name="connsiteX367" fmla="*/ 253936 w 1981200"/>
                <a:gd name="connsiteY367" fmla="*/ 919258 h 2000250"/>
                <a:gd name="connsiteX368" fmla="*/ 254794 w 1981200"/>
                <a:gd name="connsiteY368" fmla="*/ 911257 h 2000250"/>
                <a:gd name="connsiteX369" fmla="*/ 256508 w 1981200"/>
                <a:gd name="connsiteY369" fmla="*/ 914305 h 2000250"/>
                <a:gd name="connsiteX370" fmla="*/ 268510 w 1981200"/>
                <a:gd name="connsiteY370" fmla="*/ 919829 h 2000250"/>
                <a:gd name="connsiteX371" fmla="*/ 271081 w 1981200"/>
                <a:gd name="connsiteY371" fmla="*/ 896874 h 2000250"/>
                <a:gd name="connsiteX372" fmla="*/ 261556 w 1981200"/>
                <a:gd name="connsiteY372" fmla="*/ 894207 h 2000250"/>
                <a:gd name="connsiteX373" fmla="*/ 264604 w 1981200"/>
                <a:gd name="connsiteY373" fmla="*/ 879634 h 2000250"/>
                <a:gd name="connsiteX374" fmla="*/ 281083 w 1981200"/>
                <a:gd name="connsiteY374" fmla="*/ 860679 h 2000250"/>
                <a:gd name="connsiteX375" fmla="*/ 296037 w 1981200"/>
                <a:gd name="connsiteY375" fmla="*/ 852297 h 2000250"/>
                <a:gd name="connsiteX376" fmla="*/ 296989 w 1981200"/>
                <a:gd name="connsiteY376" fmla="*/ 838295 h 2000250"/>
                <a:gd name="connsiteX377" fmla="*/ 315182 w 1981200"/>
                <a:gd name="connsiteY377" fmla="*/ 829628 h 2000250"/>
                <a:gd name="connsiteX378" fmla="*/ 338328 w 1981200"/>
                <a:gd name="connsiteY378" fmla="*/ 814102 h 2000250"/>
                <a:gd name="connsiteX379" fmla="*/ 349949 w 1981200"/>
                <a:gd name="connsiteY379" fmla="*/ 811816 h 2000250"/>
                <a:gd name="connsiteX380" fmla="*/ 354235 w 1981200"/>
                <a:gd name="connsiteY380" fmla="*/ 802767 h 2000250"/>
                <a:gd name="connsiteX381" fmla="*/ 361950 w 1981200"/>
                <a:gd name="connsiteY381" fmla="*/ 817816 h 2000250"/>
                <a:gd name="connsiteX382" fmla="*/ 369760 w 1981200"/>
                <a:gd name="connsiteY382" fmla="*/ 818102 h 2000250"/>
                <a:gd name="connsiteX383" fmla="*/ 371380 w 1981200"/>
                <a:gd name="connsiteY383" fmla="*/ 813340 h 2000250"/>
                <a:gd name="connsiteX384" fmla="*/ 362522 w 1981200"/>
                <a:gd name="connsiteY384" fmla="*/ 809720 h 2000250"/>
                <a:gd name="connsiteX385" fmla="*/ 363379 w 1981200"/>
                <a:gd name="connsiteY385" fmla="*/ 806387 h 2000250"/>
                <a:gd name="connsiteX386" fmla="*/ 367665 w 1981200"/>
                <a:gd name="connsiteY386" fmla="*/ 808101 h 2000250"/>
                <a:gd name="connsiteX387" fmla="*/ 364045 w 1981200"/>
                <a:gd name="connsiteY387" fmla="*/ 808863 h 2000250"/>
                <a:gd name="connsiteX388" fmla="*/ 370808 w 1981200"/>
                <a:gd name="connsiteY388" fmla="*/ 811816 h 2000250"/>
                <a:gd name="connsiteX389" fmla="*/ 376237 w 1981200"/>
                <a:gd name="connsiteY389" fmla="*/ 800290 h 2000250"/>
                <a:gd name="connsiteX390" fmla="*/ 381953 w 1981200"/>
                <a:gd name="connsiteY390" fmla="*/ 801433 h 2000250"/>
                <a:gd name="connsiteX391" fmla="*/ 382619 w 1981200"/>
                <a:gd name="connsiteY391" fmla="*/ 797719 h 2000250"/>
                <a:gd name="connsiteX392" fmla="*/ 385477 w 1981200"/>
                <a:gd name="connsiteY392" fmla="*/ 798385 h 2000250"/>
                <a:gd name="connsiteX393" fmla="*/ 387191 w 1981200"/>
                <a:gd name="connsiteY393" fmla="*/ 796004 h 2000250"/>
                <a:gd name="connsiteX394" fmla="*/ 389763 w 1981200"/>
                <a:gd name="connsiteY394" fmla="*/ 797814 h 2000250"/>
                <a:gd name="connsiteX395" fmla="*/ 385762 w 1981200"/>
                <a:gd name="connsiteY395" fmla="*/ 803338 h 2000250"/>
                <a:gd name="connsiteX396" fmla="*/ 388239 w 1981200"/>
                <a:gd name="connsiteY396" fmla="*/ 804386 h 2000250"/>
                <a:gd name="connsiteX397" fmla="*/ 389287 w 1981200"/>
                <a:gd name="connsiteY397" fmla="*/ 810006 h 2000250"/>
                <a:gd name="connsiteX398" fmla="*/ 396240 w 1981200"/>
                <a:gd name="connsiteY398" fmla="*/ 800481 h 2000250"/>
                <a:gd name="connsiteX399" fmla="*/ 397288 w 1981200"/>
                <a:gd name="connsiteY399" fmla="*/ 788860 h 2000250"/>
                <a:gd name="connsiteX400" fmla="*/ 410623 w 1981200"/>
                <a:gd name="connsiteY400" fmla="*/ 771620 h 2000250"/>
                <a:gd name="connsiteX401" fmla="*/ 422053 w 1981200"/>
                <a:gd name="connsiteY401" fmla="*/ 736949 h 2000250"/>
                <a:gd name="connsiteX402" fmla="*/ 434340 w 1981200"/>
                <a:gd name="connsiteY402" fmla="*/ 727329 h 2000250"/>
                <a:gd name="connsiteX403" fmla="*/ 426244 w 1981200"/>
                <a:gd name="connsiteY403" fmla="*/ 722852 h 2000250"/>
                <a:gd name="connsiteX404" fmla="*/ 420624 w 1981200"/>
                <a:gd name="connsiteY404" fmla="*/ 711041 h 2000250"/>
                <a:gd name="connsiteX405" fmla="*/ 409384 w 1981200"/>
                <a:gd name="connsiteY405" fmla="*/ 704564 h 2000250"/>
                <a:gd name="connsiteX406" fmla="*/ 411004 w 1981200"/>
                <a:gd name="connsiteY406" fmla="*/ 699992 h 2000250"/>
                <a:gd name="connsiteX407" fmla="*/ 419195 w 1981200"/>
                <a:gd name="connsiteY407" fmla="*/ 705326 h 2000250"/>
                <a:gd name="connsiteX408" fmla="*/ 436435 w 1981200"/>
                <a:gd name="connsiteY408" fmla="*/ 695706 h 2000250"/>
                <a:gd name="connsiteX409" fmla="*/ 429673 w 1981200"/>
                <a:gd name="connsiteY409" fmla="*/ 687324 h 2000250"/>
                <a:gd name="connsiteX410" fmla="*/ 417766 w 1981200"/>
                <a:gd name="connsiteY410" fmla="*/ 685038 h 2000250"/>
                <a:gd name="connsiteX411" fmla="*/ 416814 w 1981200"/>
                <a:gd name="connsiteY411" fmla="*/ 689134 h 2000250"/>
                <a:gd name="connsiteX412" fmla="*/ 408337 w 1981200"/>
                <a:gd name="connsiteY412" fmla="*/ 687991 h 2000250"/>
                <a:gd name="connsiteX413" fmla="*/ 407479 w 1981200"/>
                <a:gd name="connsiteY413" fmla="*/ 685229 h 2000250"/>
                <a:gd name="connsiteX414" fmla="*/ 408718 w 1981200"/>
                <a:gd name="connsiteY414" fmla="*/ 677989 h 2000250"/>
                <a:gd name="connsiteX415" fmla="*/ 414528 w 1981200"/>
                <a:gd name="connsiteY415" fmla="*/ 670655 h 2000250"/>
                <a:gd name="connsiteX416" fmla="*/ 415195 w 1981200"/>
                <a:gd name="connsiteY416" fmla="*/ 660845 h 2000250"/>
                <a:gd name="connsiteX417" fmla="*/ 403098 w 1981200"/>
                <a:gd name="connsiteY417" fmla="*/ 658558 h 2000250"/>
                <a:gd name="connsiteX418" fmla="*/ 408908 w 1981200"/>
                <a:gd name="connsiteY418" fmla="*/ 638365 h 2000250"/>
                <a:gd name="connsiteX419" fmla="*/ 400907 w 1981200"/>
                <a:gd name="connsiteY419" fmla="*/ 637889 h 2000250"/>
                <a:gd name="connsiteX420" fmla="*/ 401669 w 1981200"/>
                <a:gd name="connsiteY420" fmla="*/ 634651 h 2000250"/>
                <a:gd name="connsiteX421" fmla="*/ 398335 w 1981200"/>
                <a:gd name="connsiteY421" fmla="*/ 634651 h 2000250"/>
                <a:gd name="connsiteX422" fmla="*/ 397859 w 1981200"/>
                <a:gd name="connsiteY422" fmla="*/ 630269 h 2000250"/>
                <a:gd name="connsiteX423" fmla="*/ 407003 w 1981200"/>
                <a:gd name="connsiteY423" fmla="*/ 630460 h 2000250"/>
                <a:gd name="connsiteX424" fmla="*/ 406432 w 1981200"/>
                <a:gd name="connsiteY424" fmla="*/ 626554 h 2000250"/>
                <a:gd name="connsiteX425" fmla="*/ 413195 w 1981200"/>
                <a:gd name="connsiteY425" fmla="*/ 623221 h 2000250"/>
                <a:gd name="connsiteX426" fmla="*/ 407194 w 1981200"/>
                <a:gd name="connsiteY426" fmla="*/ 598360 h 2000250"/>
                <a:gd name="connsiteX427" fmla="*/ 437483 w 1981200"/>
                <a:gd name="connsiteY427" fmla="*/ 589026 h 2000250"/>
                <a:gd name="connsiteX428" fmla="*/ 442531 w 1981200"/>
                <a:gd name="connsiteY428" fmla="*/ 593979 h 2000250"/>
                <a:gd name="connsiteX429" fmla="*/ 468535 w 1981200"/>
                <a:gd name="connsiteY429" fmla="*/ 579406 h 2000250"/>
                <a:gd name="connsiteX430" fmla="*/ 493490 w 1981200"/>
                <a:gd name="connsiteY430" fmla="*/ 557022 h 2000250"/>
                <a:gd name="connsiteX431" fmla="*/ 510349 w 1981200"/>
                <a:gd name="connsiteY431" fmla="*/ 525875 h 2000250"/>
                <a:gd name="connsiteX432" fmla="*/ 511111 w 1981200"/>
                <a:gd name="connsiteY432" fmla="*/ 515493 h 2000250"/>
                <a:gd name="connsiteX433" fmla="*/ 521875 w 1981200"/>
                <a:gd name="connsiteY433" fmla="*/ 519874 h 2000250"/>
                <a:gd name="connsiteX434" fmla="*/ 500253 w 1981200"/>
                <a:gd name="connsiteY434" fmla="*/ 508730 h 2000250"/>
                <a:gd name="connsiteX435" fmla="*/ 495967 w 1981200"/>
                <a:gd name="connsiteY435" fmla="*/ 502634 h 2000250"/>
                <a:gd name="connsiteX436" fmla="*/ 484346 w 1981200"/>
                <a:gd name="connsiteY436" fmla="*/ 495395 h 2000250"/>
                <a:gd name="connsiteX437" fmla="*/ 500634 w 1981200"/>
                <a:gd name="connsiteY437" fmla="*/ 478060 h 2000250"/>
                <a:gd name="connsiteX438" fmla="*/ 508445 w 1981200"/>
                <a:gd name="connsiteY438" fmla="*/ 459772 h 2000250"/>
                <a:gd name="connsiteX439" fmla="*/ 499110 w 1981200"/>
                <a:gd name="connsiteY439" fmla="*/ 445960 h 2000250"/>
                <a:gd name="connsiteX440" fmla="*/ 487204 w 1981200"/>
                <a:gd name="connsiteY440" fmla="*/ 441865 h 2000250"/>
                <a:gd name="connsiteX441" fmla="*/ 483489 w 1981200"/>
                <a:gd name="connsiteY441" fmla="*/ 435578 h 2000250"/>
                <a:gd name="connsiteX442" fmla="*/ 481774 w 1981200"/>
                <a:gd name="connsiteY442" fmla="*/ 436340 h 2000250"/>
                <a:gd name="connsiteX443" fmla="*/ 475012 w 1981200"/>
                <a:gd name="connsiteY443" fmla="*/ 417290 h 2000250"/>
                <a:gd name="connsiteX444" fmla="*/ 478917 w 1981200"/>
                <a:gd name="connsiteY444" fmla="*/ 411480 h 2000250"/>
                <a:gd name="connsiteX445" fmla="*/ 477583 w 1981200"/>
                <a:gd name="connsiteY445" fmla="*/ 402050 h 2000250"/>
                <a:gd name="connsiteX446" fmla="*/ 466439 w 1981200"/>
                <a:gd name="connsiteY446" fmla="*/ 384429 h 2000250"/>
                <a:gd name="connsiteX447" fmla="*/ 457867 w 1981200"/>
                <a:gd name="connsiteY447" fmla="*/ 345948 h 2000250"/>
                <a:gd name="connsiteX448" fmla="*/ 454724 w 1981200"/>
                <a:gd name="connsiteY448" fmla="*/ 341185 h 2000250"/>
                <a:gd name="connsiteX449" fmla="*/ 449675 w 1981200"/>
                <a:gd name="connsiteY449" fmla="*/ 339376 h 2000250"/>
                <a:gd name="connsiteX450" fmla="*/ 454914 w 1981200"/>
                <a:gd name="connsiteY450" fmla="*/ 340900 h 2000250"/>
                <a:gd name="connsiteX451" fmla="*/ 458057 w 1981200"/>
                <a:gd name="connsiteY451" fmla="*/ 345472 h 2000250"/>
                <a:gd name="connsiteX452" fmla="*/ 460438 w 1981200"/>
                <a:gd name="connsiteY452" fmla="*/ 357092 h 2000250"/>
                <a:gd name="connsiteX453" fmla="*/ 463391 w 1981200"/>
                <a:gd name="connsiteY453" fmla="*/ 357568 h 2000250"/>
                <a:gd name="connsiteX454" fmla="*/ 465487 w 1981200"/>
                <a:gd name="connsiteY454" fmla="*/ 354425 h 2000250"/>
                <a:gd name="connsiteX455" fmla="*/ 487108 w 1981200"/>
                <a:gd name="connsiteY455" fmla="*/ 360426 h 2000250"/>
                <a:gd name="connsiteX456" fmla="*/ 489776 w 1981200"/>
                <a:gd name="connsiteY456" fmla="*/ 357568 h 2000250"/>
                <a:gd name="connsiteX457" fmla="*/ 503396 w 1981200"/>
                <a:gd name="connsiteY457" fmla="*/ 355473 h 2000250"/>
                <a:gd name="connsiteX458" fmla="*/ 503872 w 1981200"/>
                <a:gd name="connsiteY458" fmla="*/ 353473 h 2000250"/>
                <a:gd name="connsiteX459" fmla="*/ 511683 w 1981200"/>
                <a:gd name="connsiteY459" fmla="*/ 353758 h 2000250"/>
                <a:gd name="connsiteX460" fmla="*/ 511683 w 1981200"/>
                <a:gd name="connsiteY460" fmla="*/ 350901 h 2000250"/>
                <a:gd name="connsiteX461" fmla="*/ 524351 w 1981200"/>
                <a:gd name="connsiteY461" fmla="*/ 351377 h 2000250"/>
                <a:gd name="connsiteX462" fmla="*/ 526542 w 1981200"/>
                <a:gd name="connsiteY462" fmla="*/ 355949 h 2000250"/>
                <a:gd name="connsiteX463" fmla="*/ 518922 w 1981200"/>
                <a:gd name="connsiteY463" fmla="*/ 358426 h 2000250"/>
                <a:gd name="connsiteX464" fmla="*/ 541591 w 1981200"/>
                <a:gd name="connsiteY464" fmla="*/ 360045 h 2000250"/>
                <a:gd name="connsiteX465" fmla="*/ 536543 w 1981200"/>
                <a:gd name="connsiteY465" fmla="*/ 367379 h 2000250"/>
                <a:gd name="connsiteX466" fmla="*/ 536639 w 1981200"/>
                <a:gd name="connsiteY466" fmla="*/ 372046 h 2000250"/>
                <a:gd name="connsiteX467" fmla="*/ 544163 w 1981200"/>
                <a:gd name="connsiteY467" fmla="*/ 377762 h 2000250"/>
                <a:gd name="connsiteX468" fmla="*/ 549402 w 1981200"/>
                <a:gd name="connsiteY468" fmla="*/ 385953 h 2000250"/>
                <a:gd name="connsiteX469" fmla="*/ 551402 w 1981200"/>
                <a:gd name="connsiteY469" fmla="*/ 382810 h 2000250"/>
                <a:gd name="connsiteX470" fmla="*/ 553022 w 1981200"/>
                <a:gd name="connsiteY470" fmla="*/ 386048 h 2000250"/>
                <a:gd name="connsiteX471" fmla="*/ 560070 w 1981200"/>
                <a:gd name="connsiteY471" fmla="*/ 388429 h 2000250"/>
                <a:gd name="connsiteX472" fmla="*/ 564070 w 1981200"/>
                <a:gd name="connsiteY472" fmla="*/ 366808 h 2000250"/>
                <a:gd name="connsiteX473" fmla="*/ 565499 w 1981200"/>
                <a:gd name="connsiteY473" fmla="*/ 369475 h 2000250"/>
                <a:gd name="connsiteX474" fmla="*/ 562070 w 1981200"/>
                <a:gd name="connsiteY474" fmla="*/ 378238 h 2000250"/>
                <a:gd name="connsiteX475" fmla="*/ 564261 w 1981200"/>
                <a:gd name="connsiteY475" fmla="*/ 380238 h 2000250"/>
                <a:gd name="connsiteX476" fmla="*/ 566356 w 1981200"/>
                <a:gd name="connsiteY476" fmla="*/ 375475 h 2000250"/>
                <a:gd name="connsiteX477" fmla="*/ 573976 w 1981200"/>
                <a:gd name="connsiteY477" fmla="*/ 370237 h 2000250"/>
                <a:gd name="connsiteX478" fmla="*/ 565214 w 1981200"/>
                <a:gd name="connsiteY478" fmla="*/ 350139 h 2000250"/>
                <a:gd name="connsiteX479" fmla="*/ 568357 w 1981200"/>
                <a:gd name="connsiteY479" fmla="*/ 350996 h 2000250"/>
                <a:gd name="connsiteX480" fmla="*/ 582168 w 1981200"/>
                <a:gd name="connsiteY480" fmla="*/ 361855 h 2000250"/>
                <a:gd name="connsiteX481" fmla="*/ 574167 w 1981200"/>
                <a:gd name="connsiteY481" fmla="*/ 378904 h 2000250"/>
                <a:gd name="connsiteX482" fmla="*/ 572262 w 1981200"/>
                <a:gd name="connsiteY482" fmla="*/ 390906 h 2000250"/>
                <a:gd name="connsiteX483" fmla="*/ 583216 w 1981200"/>
                <a:gd name="connsiteY483" fmla="*/ 397383 h 2000250"/>
                <a:gd name="connsiteX484" fmla="*/ 597218 w 1981200"/>
                <a:gd name="connsiteY484" fmla="*/ 398431 h 2000250"/>
                <a:gd name="connsiteX485" fmla="*/ 606647 w 1981200"/>
                <a:gd name="connsiteY485" fmla="*/ 395954 h 2000250"/>
                <a:gd name="connsiteX486" fmla="*/ 622364 w 1981200"/>
                <a:gd name="connsiteY486" fmla="*/ 397859 h 2000250"/>
                <a:gd name="connsiteX487" fmla="*/ 623983 w 1981200"/>
                <a:gd name="connsiteY487" fmla="*/ 391478 h 2000250"/>
                <a:gd name="connsiteX488" fmla="*/ 634651 w 1981200"/>
                <a:gd name="connsiteY488" fmla="*/ 381571 h 2000250"/>
                <a:gd name="connsiteX489" fmla="*/ 640175 w 1981200"/>
                <a:gd name="connsiteY489" fmla="*/ 372523 h 2000250"/>
                <a:gd name="connsiteX490" fmla="*/ 665988 w 1981200"/>
                <a:gd name="connsiteY490" fmla="*/ 374523 h 2000250"/>
                <a:gd name="connsiteX491" fmla="*/ 675322 w 1981200"/>
                <a:gd name="connsiteY491" fmla="*/ 370522 h 2000250"/>
                <a:gd name="connsiteX492" fmla="*/ 674941 w 1981200"/>
                <a:gd name="connsiteY492" fmla="*/ 361569 h 2000250"/>
                <a:gd name="connsiteX493" fmla="*/ 682371 w 1981200"/>
                <a:gd name="connsiteY493" fmla="*/ 355663 h 2000250"/>
                <a:gd name="connsiteX494" fmla="*/ 686086 w 1981200"/>
                <a:gd name="connsiteY494" fmla="*/ 344233 h 2000250"/>
                <a:gd name="connsiteX495" fmla="*/ 690658 w 1981200"/>
                <a:gd name="connsiteY495" fmla="*/ 338137 h 2000250"/>
                <a:gd name="connsiteX496" fmla="*/ 700564 w 1981200"/>
                <a:gd name="connsiteY496" fmla="*/ 332137 h 2000250"/>
                <a:gd name="connsiteX497" fmla="*/ 702469 w 1981200"/>
                <a:gd name="connsiteY497" fmla="*/ 335566 h 2000250"/>
                <a:gd name="connsiteX498" fmla="*/ 714661 w 1981200"/>
                <a:gd name="connsiteY498" fmla="*/ 339947 h 2000250"/>
                <a:gd name="connsiteX499" fmla="*/ 724091 w 1981200"/>
                <a:gd name="connsiteY499" fmla="*/ 355378 h 2000250"/>
                <a:gd name="connsiteX500" fmla="*/ 731520 w 1981200"/>
                <a:gd name="connsiteY500" fmla="*/ 356902 h 2000250"/>
                <a:gd name="connsiteX501" fmla="*/ 732282 w 1981200"/>
                <a:gd name="connsiteY501" fmla="*/ 351949 h 2000250"/>
                <a:gd name="connsiteX502" fmla="*/ 738473 w 1981200"/>
                <a:gd name="connsiteY502" fmla="*/ 347758 h 2000250"/>
                <a:gd name="connsiteX503" fmla="*/ 729710 w 1981200"/>
                <a:gd name="connsiteY503" fmla="*/ 332518 h 2000250"/>
                <a:gd name="connsiteX504" fmla="*/ 729710 w 1981200"/>
                <a:gd name="connsiteY504" fmla="*/ 323755 h 2000250"/>
                <a:gd name="connsiteX505" fmla="*/ 723043 w 1981200"/>
                <a:gd name="connsiteY505" fmla="*/ 322612 h 2000250"/>
                <a:gd name="connsiteX506" fmla="*/ 732472 w 1981200"/>
                <a:gd name="connsiteY506" fmla="*/ 320040 h 2000250"/>
                <a:gd name="connsiteX507" fmla="*/ 733330 w 1981200"/>
                <a:gd name="connsiteY507" fmla="*/ 326993 h 2000250"/>
                <a:gd name="connsiteX508" fmla="*/ 736378 w 1981200"/>
                <a:gd name="connsiteY508" fmla="*/ 328231 h 2000250"/>
                <a:gd name="connsiteX509" fmla="*/ 738568 w 1981200"/>
                <a:gd name="connsiteY509" fmla="*/ 319183 h 2000250"/>
                <a:gd name="connsiteX510" fmla="*/ 742474 w 1981200"/>
                <a:gd name="connsiteY510" fmla="*/ 319183 h 2000250"/>
                <a:gd name="connsiteX511" fmla="*/ 742378 w 1981200"/>
                <a:gd name="connsiteY511" fmla="*/ 324707 h 2000250"/>
                <a:gd name="connsiteX512" fmla="*/ 753237 w 1981200"/>
                <a:gd name="connsiteY512" fmla="*/ 327088 h 2000250"/>
                <a:gd name="connsiteX513" fmla="*/ 760381 w 1981200"/>
                <a:gd name="connsiteY513" fmla="*/ 322516 h 2000250"/>
                <a:gd name="connsiteX514" fmla="*/ 753618 w 1981200"/>
                <a:gd name="connsiteY514" fmla="*/ 315373 h 2000250"/>
                <a:gd name="connsiteX515" fmla="*/ 796957 w 1981200"/>
                <a:gd name="connsiteY515" fmla="*/ 287560 h 2000250"/>
                <a:gd name="connsiteX516" fmla="*/ 811530 w 1981200"/>
                <a:gd name="connsiteY516" fmla="*/ 293846 h 2000250"/>
                <a:gd name="connsiteX517" fmla="*/ 821150 w 1981200"/>
                <a:gd name="connsiteY517" fmla="*/ 304800 h 2000250"/>
                <a:gd name="connsiteX518" fmla="*/ 822579 w 1981200"/>
                <a:gd name="connsiteY518" fmla="*/ 310229 h 2000250"/>
                <a:gd name="connsiteX519" fmla="*/ 836962 w 1981200"/>
                <a:gd name="connsiteY519" fmla="*/ 316135 h 2000250"/>
                <a:gd name="connsiteX520" fmla="*/ 840486 w 1981200"/>
                <a:gd name="connsiteY520" fmla="*/ 324517 h 2000250"/>
                <a:gd name="connsiteX521" fmla="*/ 852487 w 1981200"/>
                <a:gd name="connsiteY521" fmla="*/ 319754 h 2000250"/>
                <a:gd name="connsiteX522" fmla="*/ 860203 w 1981200"/>
                <a:gd name="connsiteY522" fmla="*/ 319659 h 2000250"/>
                <a:gd name="connsiteX523" fmla="*/ 868966 w 1981200"/>
                <a:gd name="connsiteY523" fmla="*/ 324421 h 2000250"/>
                <a:gd name="connsiteX524" fmla="*/ 871442 w 1981200"/>
                <a:gd name="connsiteY524" fmla="*/ 322707 h 2000250"/>
                <a:gd name="connsiteX525" fmla="*/ 877919 w 1981200"/>
                <a:gd name="connsiteY525" fmla="*/ 328612 h 2000250"/>
                <a:gd name="connsiteX526" fmla="*/ 884111 w 1981200"/>
                <a:gd name="connsiteY526" fmla="*/ 323088 h 2000250"/>
                <a:gd name="connsiteX527" fmla="*/ 893159 w 1981200"/>
                <a:gd name="connsiteY527" fmla="*/ 324803 h 2000250"/>
                <a:gd name="connsiteX528" fmla="*/ 898779 w 1981200"/>
                <a:gd name="connsiteY528" fmla="*/ 318992 h 2000250"/>
                <a:gd name="connsiteX529" fmla="*/ 898684 w 1981200"/>
                <a:gd name="connsiteY529" fmla="*/ 311182 h 2000250"/>
                <a:gd name="connsiteX530" fmla="*/ 900494 w 1981200"/>
                <a:gd name="connsiteY530" fmla="*/ 313563 h 2000250"/>
                <a:gd name="connsiteX531" fmla="*/ 923163 w 1981200"/>
                <a:gd name="connsiteY531" fmla="*/ 306229 h 2000250"/>
                <a:gd name="connsiteX532" fmla="*/ 926497 w 1981200"/>
                <a:gd name="connsiteY532" fmla="*/ 314801 h 2000250"/>
                <a:gd name="connsiteX533" fmla="*/ 931164 w 1981200"/>
                <a:gd name="connsiteY533" fmla="*/ 314801 h 2000250"/>
                <a:gd name="connsiteX534" fmla="*/ 926973 w 1981200"/>
                <a:gd name="connsiteY534" fmla="*/ 313849 h 2000250"/>
                <a:gd name="connsiteX535" fmla="*/ 925163 w 1981200"/>
                <a:gd name="connsiteY535" fmla="*/ 304800 h 2000250"/>
                <a:gd name="connsiteX536" fmla="*/ 927830 w 1981200"/>
                <a:gd name="connsiteY536" fmla="*/ 303371 h 2000250"/>
                <a:gd name="connsiteX537" fmla="*/ 930212 w 1981200"/>
                <a:gd name="connsiteY537" fmla="*/ 308134 h 2000250"/>
                <a:gd name="connsiteX538" fmla="*/ 931545 w 1981200"/>
                <a:gd name="connsiteY538" fmla="*/ 305943 h 2000250"/>
                <a:gd name="connsiteX539" fmla="*/ 940879 w 1981200"/>
                <a:gd name="connsiteY539" fmla="*/ 304705 h 2000250"/>
                <a:gd name="connsiteX540" fmla="*/ 942403 w 1981200"/>
                <a:gd name="connsiteY540" fmla="*/ 297466 h 2000250"/>
                <a:gd name="connsiteX541" fmla="*/ 939355 w 1981200"/>
                <a:gd name="connsiteY541" fmla="*/ 297466 h 2000250"/>
                <a:gd name="connsiteX542" fmla="*/ 939641 w 1981200"/>
                <a:gd name="connsiteY542" fmla="*/ 293846 h 2000250"/>
                <a:gd name="connsiteX543" fmla="*/ 953453 w 1981200"/>
                <a:gd name="connsiteY543" fmla="*/ 293084 h 2000250"/>
                <a:gd name="connsiteX544" fmla="*/ 947261 w 1981200"/>
                <a:gd name="connsiteY544" fmla="*/ 278892 h 2000250"/>
                <a:gd name="connsiteX545" fmla="*/ 940689 w 1981200"/>
                <a:gd name="connsiteY545" fmla="*/ 273558 h 2000250"/>
                <a:gd name="connsiteX546" fmla="*/ 940784 w 1981200"/>
                <a:gd name="connsiteY546" fmla="*/ 270986 h 2000250"/>
                <a:gd name="connsiteX547" fmla="*/ 938403 w 1981200"/>
                <a:gd name="connsiteY547" fmla="*/ 274415 h 2000250"/>
                <a:gd name="connsiteX548" fmla="*/ 930878 w 1981200"/>
                <a:gd name="connsiteY548" fmla="*/ 270224 h 2000250"/>
                <a:gd name="connsiteX549" fmla="*/ 935641 w 1981200"/>
                <a:gd name="connsiteY549" fmla="*/ 266129 h 2000250"/>
                <a:gd name="connsiteX550" fmla="*/ 939927 w 1981200"/>
                <a:gd name="connsiteY550" fmla="*/ 268033 h 2000250"/>
                <a:gd name="connsiteX551" fmla="*/ 939927 w 1981200"/>
                <a:gd name="connsiteY551" fmla="*/ 266319 h 2000250"/>
                <a:gd name="connsiteX552" fmla="*/ 932212 w 1981200"/>
                <a:gd name="connsiteY552" fmla="*/ 262699 h 2000250"/>
                <a:gd name="connsiteX553" fmla="*/ 926497 w 1981200"/>
                <a:gd name="connsiteY553" fmla="*/ 251841 h 2000250"/>
                <a:gd name="connsiteX554" fmla="*/ 936974 w 1981200"/>
                <a:gd name="connsiteY554" fmla="*/ 243459 h 2000250"/>
                <a:gd name="connsiteX555" fmla="*/ 939451 w 1981200"/>
                <a:gd name="connsiteY555" fmla="*/ 247745 h 2000250"/>
                <a:gd name="connsiteX556" fmla="*/ 950214 w 1981200"/>
                <a:gd name="connsiteY556" fmla="*/ 245173 h 2000250"/>
                <a:gd name="connsiteX557" fmla="*/ 945166 w 1981200"/>
                <a:gd name="connsiteY557" fmla="*/ 226695 h 2000250"/>
                <a:gd name="connsiteX558" fmla="*/ 952595 w 1981200"/>
                <a:gd name="connsiteY558" fmla="*/ 219170 h 2000250"/>
                <a:gd name="connsiteX559" fmla="*/ 968692 w 1981200"/>
                <a:gd name="connsiteY559" fmla="*/ 221361 h 2000250"/>
                <a:gd name="connsiteX560" fmla="*/ 969264 w 1981200"/>
                <a:gd name="connsiteY560" fmla="*/ 217360 h 2000250"/>
                <a:gd name="connsiteX561" fmla="*/ 954310 w 1981200"/>
                <a:gd name="connsiteY561" fmla="*/ 210979 h 2000250"/>
                <a:gd name="connsiteX562" fmla="*/ 940879 w 1981200"/>
                <a:gd name="connsiteY562" fmla="*/ 210312 h 2000250"/>
                <a:gd name="connsiteX563" fmla="*/ 938879 w 1981200"/>
                <a:gd name="connsiteY563" fmla="*/ 205549 h 2000250"/>
                <a:gd name="connsiteX564" fmla="*/ 968407 w 1981200"/>
                <a:gd name="connsiteY564" fmla="*/ 190214 h 2000250"/>
                <a:gd name="connsiteX565" fmla="*/ 975932 w 1981200"/>
                <a:gd name="connsiteY565" fmla="*/ 188785 h 2000250"/>
                <a:gd name="connsiteX566" fmla="*/ 978694 w 1981200"/>
                <a:gd name="connsiteY566" fmla="*/ 168783 h 2000250"/>
                <a:gd name="connsiteX567" fmla="*/ 974598 w 1981200"/>
                <a:gd name="connsiteY567" fmla="*/ 166497 h 2000250"/>
                <a:gd name="connsiteX568" fmla="*/ 982028 w 1981200"/>
                <a:gd name="connsiteY568" fmla="*/ 161544 h 2000250"/>
                <a:gd name="connsiteX569" fmla="*/ 1002792 w 1981200"/>
                <a:gd name="connsiteY569" fmla="*/ 163925 h 2000250"/>
                <a:gd name="connsiteX570" fmla="*/ 1006888 w 1981200"/>
                <a:gd name="connsiteY570" fmla="*/ 166402 h 2000250"/>
                <a:gd name="connsiteX571" fmla="*/ 1008888 w 1981200"/>
                <a:gd name="connsiteY571" fmla="*/ 162878 h 2000250"/>
                <a:gd name="connsiteX572" fmla="*/ 1008793 w 1981200"/>
                <a:gd name="connsiteY572" fmla="*/ 154591 h 2000250"/>
                <a:gd name="connsiteX573" fmla="*/ 1012127 w 1981200"/>
                <a:gd name="connsiteY573" fmla="*/ 146399 h 2000250"/>
                <a:gd name="connsiteX574" fmla="*/ 1009555 w 1981200"/>
                <a:gd name="connsiteY574" fmla="*/ 137160 h 2000250"/>
                <a:gd name="connsiteX575" fmla="*/ 1012031 w 1981200"/>
                <a:gd name="connsiteY575" fmla="*/ 123349 h 2000250"/>
                <a:gd name="connsiteX576" fmla="*/ 1008031 w 1981200"/>
                <a:gd name="connsiteY576" fmla="*/ 118586 h 2000250"/>
                <a:gd name="connsiteX577" fmla="*/ 1006792 w 1981200"/>
                <a:gd name="connsiteY577" fmla="*/ 110395 h 2000250"/>
                <a:gd name="connsiteX578" fmla="*/ 1009650 w 1981200"/>
                <a:gd name="connsiteY578" fmla="*/ 99441 h 2000250"/>
                <a:gd name="connsiteX579" fmla="*/ 1009459 w 1981200"/>
                <a:gd name="connsiteY579" fmla="*/ 77629 h 2000250"/>
                <a:gd name="connsiteX580" fmla="*/ 1021652 w 1981200"/>
                <a:gd name="connsiteY580" fmla="*/ 47530 h 2000250"/>
                <a:gd name="connsiteX581" fmla="*/ 1024509 w 1981200"/>
                <a:gd name="connsiteY581" fmla="*/ 33623 h 2000250"/>
                <a:gd name="connsiteX582" fmla="*/ 1023557 w 1981200"/>
                <a:gd name="connsiteY582" fmla="*/ 18479 h 2000250"/>
                <a:gd name="connsiteX583" fmla="*/ 1026224 w 1981200"/>
                <a:gd name="connsiteY583" fmla="*/ 16573 h 2000250"/>
                <a:gd name="connsiteX584" fmla="*/ 1036796 w 1981200"/>
                <a:gd name="connsiteY584" fmla="*/ 18955 h 2000250"/>
                <a:gd name="connsiteX585" fmla="*/ 1046702 w 1981200"/>
                <a:gd name="connsiteY585" fmla="*/ 33814 h 2000250"/>
                <a:gd name="connsiteX586" fmla="*/ 1053560 w 1981200"/>
                <a:gd name="connsiteY586" fmla="*/ 35147 h 2000250"/>
                <a:gd name="connsiteX587" fmla="*/ 1065276 w 1981200"/>
                <a:gd name="connsiteY587" fmla="*/ 46958 h 2000250"/>
                <a:gd name="connsiteX588" fmla="*/ 1072325 w 1981200"/>
                <a:gd name="connsiteY588" fmla="*/ 47339 h 2000250"/>
                <a:gd name="connsiteX589" fmla="*/ 1096518 w 1981200"/>
                <a:gd name="connsiteY589" fmla="*/ 38290 h 2000250"/>
                <a:gd name="connsiteX590" fmla="*/ 1098899 w 1981200"/>
                <a:gd name="connsiteY590" fmla="*/ 27527 h 2000250"/>
                <a:gd name="connsiteX591" fmla="*/ 1117378 w 1981200"/>
                <a:gd name="connsiteY591" fmla="*/ 34099 h 2000250"/>
                <a:gd name="connsiteX592" fmla="*/ 1141381 w 1981200"/>
                <a:gd name="connsiteY592" fmla="*/ 33337 h 2000250"/>
                <a:gd name="connsiteX593" fmla="*/ 1147763 w 1981200"/>
                <a:gd name="connsiteY593" fmla="*/ 29528 h 2000250"/>
                <a:gd name="connsiteX594" fmla="*/ 1152811 w 1981200"/>
                <a:gd name="connsiteY594" fmla="*/ 17145 h 2000250"/>
                <a:gd name="connsiteX595" fmla="*/ 1156335 w 1981200"/>
                <a:gd name="connsiteY595" fmla="*/ 14383 h 2000250"/>
                <a:gd name="connsiteX596" fmla="*/ 1174528 w 1981200"/>
                <a:gd name="connsiteY596" fmla="*/ 9525 h 2000250"/>
                <a:gd name="connsiteX597" fmla="*/ 1239203 w 1981200"/>
                <a:gd name="connsiteY597" fmla="*/ 50863 h 2000250"/>
                <a:gd name="connsiteX598" fmla="*/ 1253109 w 1981200"/>
                <a:gd name="connsiteY598" fmla="*/ 70866 h 2000250"/>
                <a:gd name="connsiteX599" fmla="*/ 1268635 w 1981200"/>
                <a:gd name="connsiteY599" fmla="*/ 83820 h 2000250"/>
                <a:gd name="connsiteX600" fmla="*/ 1299877 w 1981200"/>
                <a:gd name="connsiteY600" fmla="*/ 85154 h 2000250"/>
                <a:gd name="connsiteX601" fmla="*/ 1299020 w 1981200"/>
                <a:gd name="connsiteY601" fmla="*/ 76009 h 2000250"/>
                <a:gd name="connsiteX602" fmla="*/ 1301972 w 1981200"/>
                <a:gd name="connsiteY602" fmla="*/ 70390 h 2000250"/>
                <a:gd name="connsiteX603" fmla="*/ 1311212 w 1981200"/>
                <a:gd name="connsiteY603" fmla="*/ 68294 h 2000250"/>
                <a:gd name="connsiteX604" fmla="*/ 1318165 w 1981200"/>
                <a:gd name="connsiteY604" fmla="*/ 77629 h 2000250"/>
                <a:gd name="connsiteX605" fmla="*/ 1338072 w 1981200"/>
                <a:gd name="connsiteY605" fmla="*/ 82391 h 2000250"/>
                <a:gd name="connsiteX606" fmla="*/ 1357217 w 1981200"/>
                <a:gd name="connsiteY606" fmla="*/ 106489 h 2000250"/>
                <a:gd name="connsiteX607" fmla="*/ 1372076 w 1981200"/>
                <a:gd name="connsiteY607" fmla="*/ 108013 h 2000250"/>
                <a:gd name="connsiteX608" fmla="*/ 1380268 w 1981200"/>
                <a:gd name="connsiteY608" fmla="*/ 122491 h 2000250"/>
                <a:gd name="connsiteX609" fmla="*/ 1380934 w 1981200"/>
                <a:gd name="connsiteY609" fmla="*/ 143065 h 2000250"/>
                <a:gd name="connsiteX610" fmla="*/ 1386269 w 1981200"/>
                <a:gd name="connsiteY610" fmla="*/ 153257 h 2000250"/>
                <a:gd name="connsiteX611" fmla="*/ 1384363 w 1981200"/>
                <a:gd name="connsiteY611" fmla="*/ 180499 h 2000250"/>
                <a:gd name="connsiteX612" fmla="*/ 1389221 w 1981200"/>
                <a:gd name="connsiteY612" fmla="*/ 194881 h 2000250"/>
                <a:gd name="connsiteX613" fmla="*/ 1392841 w 1981200"/>
                <a:gd name="connsiteY613" fmla="*/ 196691 h 2000250"/>
                <a:gd name="connsiteX614" fmla="*/ 1395889 w 1981200"/>
                <a:gd name="connsiteY614" fmla="*/ 212312 h 2000250"/>
                <a:gd name="connsiteX615" fmla="*/ 1392365 w 1981200"/>
                <a:gd name="connsiteY615" fmla="*/ 223742 h 2000250"/>
                <a:gd name="connsiteX616" fmla="*/ 1382268 w 1981200"/>
                <a:gd name="connsiteY616" fmla="*/ 234410 h 2000250"/>
                <a:gd name="connsiteX617" fmla="*/ 1380934 w 1981200"/>
                <a:gd name="connsiteY617" fmla="*/ 245078 h 2000250"/>
                <a:gd name="connsiteX618" fmla="*/ 1385792 w 1981200"/>
                <a:gd name="connsiteY618" fmla="*/ 259842 h 2000250"/>
                <a:gd name="connsiteX619" fmla="*/ 1378363 w 1981200"/>
                <a:gd name="connsiteY619" fmla="*/ 269748 h 2000250"/>
                <a:gd name="connsiteX620" fmla="*/ 1379220 w 1981200"/>
                <a:gd name="connsiteY620" fmla="*/ 275654 h 2000250"/>
                <a:gd name="connsiteX621" fmla="*/ 1375029 w 1981200"/>
                <a:gd name="connsiteY621" fmla="*/ 284702 h 2000250"/>
                <a:gd name="connsiteX622" fmla="*/ 1377029 w 1981200"/>
                <a:gd name="connsiteY622" fmla="*/ 302323 h 2000250"/>
                <a:gd name="connsiteX623" fmla="*/ 1386269 w 1981200"/>
                <a:gd name="connsiteY623" fmla="*/ 300323 h 2000250"/>
                <a:gd name="connsiteX624" fmla="*/ 1393698 w 1981200"/>
                <a:gd name="connsiteY624" fmla="*/ 292608 h 2000250"/>
                <a:gd name="connsiteX625" fmla="*/ 1404557 w 1981200"/>
                <a:gd name="connsiteY625" fmla="*/ 295084 h 2000250"/>
                <a:gd name="connsiteX626" fmla="*/ 1432370 w 1981200"/>
                <a:gd name="connsiteY626" fmla="*/ 292322 h 2000250"/>
                <a:gd name="connsiteX627" fmla="*/ 1443990 w 1981200"/>
                <a:gd name="connsiteY627" fmla="*/ 304514 h 2000250"/>
                <a:gd name="connsiteX628" fmla="*/ 1450562 w 1981200"/>
                <a:gd name="connsiteY628" fmla="*/ 316611 h 2000250"/>
                <a:gd name="connsiteX629" fmla="*/ 1450753 w 1981200"/>
                <a:gd name="connsiteY629" fmla="*/ 334423 h 2000250"/>
                <a:gd name="connsiteX630" fmla="*/ 1457039 w 1981200"/>
                <a:gd name="connsiteY630" fmla="*/ 345376 h 2000250"/>
                <a:gd name="connsiteX631" fmla="*/ 1446943 w 1981200"/>
                <a:gd name="connsiteY631" fmla="*/ 371189 h 2000250"/>
                <a:gd name="connsiteX632" fmla="*/ 1449800 w 1981200"/>
                <a:gd name="connsiteY632" fmla="*/ 380524 h 2000250"/>
                <a:gd name="connsiteX633" fmla="*/ 1448943 w 1981200"/>
                <a:gd name="connsiteY633" fmla="*/ 395097 h 2000250"/>
                <a:gd name="connsiteX634" fmla="*/ 1451991 w 1981200"/>
                <a:gd name="connsiteY634" fmla="*/ 414909 h 2000250"/>
                <a:gd name="connsiteX635" fmla="*/ 1461325 w 1981200"/>
                <a:gd name="connsiteY635" fmla="*/ 420910 h 2000250"/>
                <a:gd name="connsiteX636" fmla="*/ 1462754 w 1981200"/>
                <a:gd name="connsiteY636" fmla="*/ 430244 h 2000250"/>
                <a:gd name="connsiteX637" fmla="*/ 1477518 w 1981200"/>
                <a:gd name="connsiteY637" fmla="*/ 458629 h 2000250"/>
                <a:gd name="connsiteX638" fmla="*/ 1483233 w 1981200"/>
                <a:gd name="connsiteY638" fmla="*/ 479584 h 2000250"/>
                <a:gd name="connsiteX639" fmla="*/ 1511332 w 1981200"/>
                <a:gd name="connsiteY639" fmla="*/ 500539 h 2000250"/>
                <a:gd name="connsiteX640" fmla="*/ 1546860 w 1981200"/>
                <a:gd name="connsiteY640" fmla="*/ 498729 h 2000250"/>
                <a:gd name="connsiteX641" fmla="*/ 1578483 w 1981200"/>
                <a:gd name="connsiteY641" fmla="*/ 491299 h 2000250"/>
                <a:gd name="connsiteX642" fmla="*/ 1588103 w 1981200"/>
                <a:gd name="connsiteY642" fmla="*/ 491395 h 2000250"/>
                <a:gd name="connsiteX643" fmla="*/ 1597819 w 1981200"/>
                <a:gd name="connsiteY643" fmla="*/ 495395 h 2000250"/>
                <a:gd name="connsiteX644" fmla="*/ 1612678 w 1981200"/>
                <a:gd name="connsiteY644" fmla="*/ 504444 h 2000250"/>
                <a:gd name="connsiteX645" fmla="*/ 1634871 w 1981200"/>
                <a:gd name="connsiteY645" fmla="*/ 526828 h 2000250"/>
                <a:gd name="connsiteX646" fmla="*/ 1658303 w 1981200"/>
                <a:gd name="connsiteY646" fmla="*/ 530066 h 2000250"/>
                <a:gd name="connsiteX647" fmla="*/ 1666589 w 1981200"/>
                <a:gd name="connsiteY647" fmla="*/ 534257 h 2000250"/>
                <a:gd name="connsiteX648" fmla="*/ 1673257 w 1981200"/>
                <a:gd name="connsiteY648" fmla="*/ 544354 h 2000250"/>
                <a:gd name="connsiteX649" fmla="*/ 1678972 w 1981200"/>
                <a:gd name="connsiteY649" fmla="*/ 567785 h 2000250"/>
                <a:gd name="connsiteX650" fmla="*/ 1691354 w 1981200"/>
                <a:gd name="connsiteY650" fmla="*/ 585121 h 2000250"/>
                <a:gd name="connsiteX651" fmla="*/ 1692116 w 1981200"/>
                <a:gd name="connsiteY651" fmla="*/ 576263 h 2000250"/>
                <a:gd name="connsiteX652" fmla="*/ 1702499 w 1981200"/>
                <a:gd name="connsiteY652" fmla="*/ 563499 h 2000250"/>
                <a:gd name="connsiteX653" fmla="*/ 1705356 w 1981200"/>
                <a:gd name="connsiteY653" fmla="*/ 552259 h 2000250"/>
                <a:gd name="connsiteX654" fmla="*/ 1742789 w 1981200"/>
                <a:gd name="connsiteY654" fmla="*/ 553307 h 2000250"/>
                <a:gd name="connsiteX655" fmla="*/ 1762220 w 1981200"/>
                <a:gd name="connsiteY655" fmla="*/ 566356 h 2000250"/>
                <a:gd name="connsiteX656" fmla="*/ 1770888 w 1981200"/>
                <a:gd name="connsiteY656" fmla="*/ 575500 h 2000250"/>
                <a:gd name="connsiteX657" fmla="*/ 1785938 w 1981200"/>
                <a:gd name="connsiteY657" fmla="*/ 581596 h 2000250"/>
                <a:gd name="connsiteX658" fmla="*/ 1820799 w 1981200"/>
                <a:gd name="connsiteY658" fmla="*/ 583692 h 2000250"/>
                <a:gd name="connsiteX659" fmla="*/ 1839182 w 1981200"/>
                <a:gd name="connsiteY659" fmla="*/ 579406 h 2000250"/>
                <a:gd name="connsiteX660" fmla="*/ 1849755 w 1981200"/>
                <a:gd name="connsiteY660" fmla="*/ 567785 h 2000250"/>
                <a:gd name="connsiteX661" fmla="*/ 1851660 w 1981200"/>
                <a:gd name="connsiteY661" fmla="*/ 561404 h 2000250"/>
                <a:gd name="connsiteX662" fmla="*/ 1849565 w 1981200"/>
                <a:gd name="connsiteY662" fmla="*/ 547973 h 2000250"/>
                <a:gd name="connsiteX663" fmla="*/ 1865662 w 1981200"/>
                <a:gd name="connsiteY663" fmla="*/ 525589 h 2000250"/>
                <a:gd name="connsiteX664" fmla="*/ 1862900 w 1981200"/>
                <a:gd name="connsiteY664" fmla="*/ 526161 h 2000250"/>
                <a:gd name="connsiteX665" fmla="*/ 1877949 w 1981200"/>
                <a:gd name="connsiteY665" fmla="*/ 494252 h 2000250"/>
                <a:gd name="connsiteX666" fmla="*/ 1888141 w 1981200"/>
                <a:gd name="connsiteY666" fmla="*/ 483679 h 2000250"/>
                <a:gd name="connsiteX667" fmla="*/ 1892141 w 1981200"/>
                <a:gd name="connsiteY667" fmla="*/ 485775 h 2000250"/>
                <a:gd name="connsiteX668" fmla="*/ 1894523 w 1981200"/>
                <a:gd name="connsiteY668" fmla="*/ 494824 h 2000250"/>
                <a:gd name="connsiteX669" fmla="*/ 1899571 w 1981200"/>
                <a:gd name="connsiteY669" fmla="*/ 499205 h 2000250"/>
                <a:gd name="connsiteX670" fmla="*/ 1903381 w 1981200"/>
                <a:gd name="connsiteY670" fmla="*/ 508159 h 2000250"/>
                <a:gd name="connsiteX671" fmla="*/ 1907572 w 1981200"/>
                <a:gd name="connsiteY671" fmla="*/ 508825 h 2000250"/>
                <a:gd name="connsiteX672" fmla="*/ 1905476 w 1981200"/>
                <a:gd name="connsiteY672" fmla="*/ 514636 h 2000250"/>
                <a:gd name="connsiteX673" fmla="*/ 1908143 w 1981200"/>
                <a:gd name="connsiteY673" fmla="*/ 518636 h 2000250"/>
                <a:gd name="connsiteX674" fmla="*/ 1918621 w 1981200"/>
                <a:gd name="connsiteY674" fmla="*/ 522637 h 2000250"/>
                <a:gd name="connsiteX675" fmla="*/ 1932718 w 1981200"/>
                <a:gd name="connsiteY675" fmla="*/ 519970 h 2000250"/>
                <a:gd name="connsiteX676" fmla="*/ 1935194 w 1981200"/>
                <a:gd name="connsiteY676" fmla="*/ 525494 h 2000250"/>
                <a:gd name="connsiteX677" fmla="*/ 1932337 w 1981200"/>
                <a:gd name="connsiteY677" fmla="*/ 532543 h 2000250"/>
                <a:gd name="connsiteX678" fmla="*/ 1943957 w 1981200"/>
                <a:gd name="connsiteY678" fmla="*/ 537496 h 2000250"/>
                <a:gd name="connsiteX679" fmla="*/ 1968722 w 1981200"/>
                <a:gd name="connsiteY679" fmla="*/ 569119 h 2000250"/>
                <a:gd name="connsiteX680" fmla="*/ 1973104 w 1981200"/>
                <a:gd name="connsiteY680" fmla="*/ 566071 h 2000250"/>
                <a:gd name="connsiteX681" fmla="*/ 1979295 w 1981200"/>
                <a:gd name="connsiteY681" fmla="*/ 579882 h 2000250"/>
                <a:gd name="connsiteX682" fmla="*/ 1976914 w 1981200"/>
                <a:gd name="connsiteY682" fmla="*/ 614553 h 2000250"/>
                <a:gd name="connsiteX683" fmla="*/ 1958912 w 1981200"/>
                <a:gd name="connsiteY683" fmla="*/ 623888 h 2000250"/>
                <a:gd name="connsiteX684" fmla="*/ 1953578 w 1981200"/>
                <a:gd name="connsiteY684" fmla="*/ 629793 h 2000250"/>
                <a:gd name="connsiteX685" fmla="*/ 1958340 w 1981200"/>
                <a:gd name="connsiteY685" fmla="*/ 637984 h 2000250"/>
                <a:gd name="connsiteX686" fmla="*/ 1953673 w 1981200"/>
                <a:gd name="connsiteY686" fmla="*/ 642080 h 2000250"/>
                <a:gd name="connsiteX687" fmla="*/ 1956435 w 1981200"/>
                <a:gd name="connsiteY687" fmla="*/ 645509 h 2000250"/>
                <a:gd name="connsiteX688" fmla="*/ 1952244 w 1981200"/>
                <a:gd name="connsiteY688" fmla="*/ 658082 h 2000250"/>
                <a:gd name="connsiteX689" fmla="*/ 1954149 w 1981200"/>
                <a:gd name="connsiteY689" fmla="*/ 660082 h 2000250"/>
                <a:gd name="connsiteX690" fmla="*/ 1952720 w 1981200"/>
                <a:gd name="connsiteY690" fmla="*/ 690753 h 2000250"/>
                <a:gd name="connsiteX691" fmla="*/ 1961864 w 1981200"/>
                <a:gd name="connsiteY691" fmla="*/ 699230 h 2000250"/>
                <a:gd name="connsiteX692" fmla="*/ 1977390 w 1981200"/>
                <a:gd name="connsiteY692" fmla="*/ 703421 h 2000250"/>
                <a:gd name="connsiteX693" fmla="*/ 1967103 w 1981200"/>
                <a:gd name="connsiteY693" fmla="*/ 713994 h 2000250"/>
                <a:gd name="connsiteX694" fmla="*/ 1966246 w 1981200"/>
                <a:gd name="connsiteY694" fmla="*/ 721900 h 2000250"/>
                <a:gd name="connsiteX695" fmla="*/ 1969770 w 1981200"/>
                <a:gd name="connsiteY695" fmla="*/ 738473 h 2000250"/>
                <a:gd name="connsiteX696" fmla="*/ 1967484 w 1981200"/>
                <a:gd name="connsiteY696" fmla="*/ 753904 h 2000250"/>
                <a:gd name="connsiteX697" fmla="*/ 1958245 w 1981200"/>
                <a:gd name="connsiteY697" fmla="*/ 770477 h 2000250"/>
                <a:gd name="connsiteX698" fmla="*/ 1959864 w 1981200"/>
                <a:gd name="connsiteY698" fmla="*/ 786003 h 2000250"/>
                <a:gd name="connsiteX699" fmla="*/ 1948434 w 1981200"/>
                <a:gd name="connsiteY699" fmla="*/ 799814 h 2000250"/>
                <a:gd name="connsiteX700" fmla="*/ 1937575 w 1981200"/>
                <a:gd name="connsiteY700" fmla="*/ 793337 h 2000250"/>
                <a:gd name="connsiteX701" fmla="*/ 1928432 w 1981200"/>
                <a:gd name="connsiteY701" fmla="*/ 798004 h 2000250"/>
                <a:gd name="connsiteX702" fmla="*/ 1927384 w 1981200"/>
                <a:gd name="connsiteY702" fmla="*/ 807053 h 2000250"/>
                <a:gd name="connsiteX703" fmla="*/ 1911477 w 1981200"/>
                <a:gd name="connsiteY703" fmla="*/ 808387 h 2000250"/>
                <a:gd name="connsiteX704" fmla="*/ 1868710 w 1981200"/>
                <a:gd name="connsiteY704" fmla="*/ 794195 h 2000250"/>
                <a:gd name="connsiteX705" fmla="*/ 1847755 w 1981200"/>
                <a:gd name="connsiteY705" fmla="*/ 801910 h 2000250"/>
                <a:gd name="connsiteX706" fmla="*/ 1831848 w 1981200"/>
                <a:gd name="connsiteY706" fmla="*/ 821436 h 2000250"/>
                <a:gd name="connsiteX707" fmla="*/ 1831372 w 1981200"/>
                <a:gd name="connsiteY707" fmla="*/ 837629 h 2000250"/>
                <a:gd name="connsiteX708" fmla="*/ 1819656 w 1981200"/>
                <a:gd name="connsiteY708" fmla="*/ 845058 h 2000250"/>
                <a:gd name="connsiteX709" fmla="*/ 1818608 w 1981200"/>
                <a:gd name="connsiteY709" fmla="*/ 852392 h 2000250"/>
                <a:gd name="connsiteX710" fmla="*/ 1825942 w 1981200"/>
                <a:gd name="connsiteY710" fmla="*/ 882015 h 2000250"/>
                <a:gd name="connsiteX711" fmla="*/ 1823180 w 1981200"/>
                <a:gd name="connsiteY711" fmla="*/ 892492 h 2000250"/>
                <a:gd name="connsiteX712" fmla="*/ 1827943 w 1981200"/>
                <a:gd name="connsiteY712" fmla="*/ 900970 h 2000250"/>
                <a:gd name="connsiteX713" fmla="*/ 1823847 w 1981200"/>
                <a:gd name="connsiteY713" fmla="*/ 926592 h 2000250"/>
                <a:gd name="connsiteX714" fmla="*/ 1825562 w 1981200"/>
                <a:gd name="connsiteY714" fmla="*/ 930878 h 2000250"/>
                <a:gd name="connsiteX715" fmla="*/ 1822609 w 1981200"/>
                <a:gd name="connsiteY715" fmla="*/ 933164 h 2000250"/>
                <a:gd name="connsiteX716" fmla="*/ 1815275 w 1981200"/>
                <a:gd name="connsiteY716" fmla="*/ 927163 h 2000250"/>
                <a:gd name="connsiteX717" fmla="*/ 1811083 w 1981200"/>
                <a:gd name="connsiteY717" fmla="*/ 930497 h 2000250"/>
                <a:gd name="connsiteX718" fmla="*/ 1810417 w 1981200"/>
                <a:gd name="connsiteY718" fmla="*/ 935926 h 2000250"/>
                <a:gd name="connsiteX719" fmla="*/ 1810798 w 1981200"/>
                <a:gd name="connsiteY719" fmla="*/ 937831 h 2000250"/>
                <a:gd name="connsiteX720" fmla="*/ 1816513 w 1981200"/>
                <a:gd name="connsiteY720" fmla="*/ 938498 h 2000250"/>
                <a:gd name="connsiteX721" fmla="*/ 1820513 w 1981200"/>
                <a:gd name="connsiteY721" fmla="*/ 947261 h 2000250"/>
                <a:gd name="connsiteX722" fmla="*/ 1825942 w 1981200"/>
                <a:gd name="connsiteY722" fmla="*/ 947547 h 2000250"/>
                <a:gd name="connsiteX723" fmla="*/ 1826895 w 1981200"/>
                <a:gd name="connsiteY723" fmla="*/ 954500 h 2000250"/>
                <a:gd name="connsiteX724" fmla="*/ 1825562 w 1981200"/>
                <a:gd name="connsiteY724" fmla="*/ 962120 h 2000250"/>
                <a:gd name="connsiteX725" fmla="*/ 1820418 w 1981200"/>
                <a:gd name="connsiteY725" fmla="*/ 954691 h 2000250"/>
                <a:gd name="connsiteX726" fmla="*/ 1815560 w 1981200"/>
                <a:gd name="connsiteY726" fmla="*/ 953357 h 2000250"/>
                <a:gd name="connsiteX727" fmla="*/ 1815560 w 1981200"/>
                <a:gd name="connsiteY727" fmla="*/ 958310 h 2000250"/>
                <a:gd name="connsiteX728" fmla="*/ 1810321 w 1981200"/>
                <a:gd name="connsiteY728" fmla="*/ 963168 h 2000250"/>
                <a:gd name="connsiteX729" fmla="*/ 1813655 w 1981200"/>
                <a:gd name="connsiteY729" fmla="*/ 964406 h 2000250"/>
                <a:gd name="connsiteX730" fmla="*/ 1815846 w 1981200"/>
                <a:gd name="connsiteY730" fmla="*/ 960406 h 2000250"/>
                <a:gd name="connsiteX731" fmla="*/ 1821466 w 1981200"/>
                <a:gd name="connsiteY731" fmla="*/ 961739 h 2000250"/>
                <a:gd name="connsiteX732" fmla="*/ 1824133 w 1981200"/>
                <a:gd name="connsiteY732" fmla="*/ 969550 h 2000250"/>
                <a:gd name="connsiteX733" fmla="*/ 1821180 w 1981200"/>
                <a:gd name="connsiteY733" fmla="*/ 970597 h 2000250"/>
                <a:gd name="connsiteX734" fmla="*/ 1809941 w 1981200"/>
                <a:gd name="connsiteY734" fmla="*/ 964978 h 2000250"/>
                <a:gd name="connsiteX735" fmla="*/ 1803845 w 1981200"/>
                <a:gd name="connsiteY735" fmla="*/ 967740 h 2000250"/>
                <a:gd name="connsiteX736" fmla="*/ 1801273 w 1981200"/>
                <a:gd name="connsiteY736" fmla="*/ 964597 h 2000250"/>
                <a:gd name="connsiteX737" fmla="*/ 1798415 w 1981200"/>
                <a:gd name="connsiteY737" fmla="*/ 977646 h 2000250"/>
                <a:gd name="connsiteX738" fmla="*/ 1795748 w 1981200"/>
                <a:gd name="connsiteY738" fmla="*/ 976027 h 2000250"/>
                <a:gd name="connsiteX739" fmla="*/ 1796034 w 1981200"/>
                <a:gd name="connsiteY739" fmla="*/ 971645 h 2000250"/>
                <a:gd name="connsiteX740" fmla="*/ 1788509 w 1981200"/>
                <a:gd name="connsiteY740" fmla="*/ 972217 h 2000250"/>
                <a:gd name="connsiteX741" fmla="*/ 1785747 w 1981200"/>
                <a:gd name="connsiteY741" fmla="*/ 967835 h 2000250"/>
                <a:gd name="connsiteX742" fmla="*/ 1773650 w 1981200"/>
                <a:gd name="connsiteY742" fmla="*/ 960787 h 2000250"/>
                <a:gd name="connsiteX743" fmla="*/ 1762601 w 1981200"/>
                <a:gd name="connsiteY743" fmla="*/ 958501 h 2000250"/>
                <a:gd name="connsiteX744" fmla="*/ 1764125 w 1981200"/>
                <a:gd name="connsiteY744" fmla="*/ 952976 h 2000250"/>
                <a:gd name="connsiteX745" fmla="*/ 1769936 w 1981200"/>
                <a:gd name="connsiteY745" fmla="*/ 952214 h 2000250"/>
                <a:gd name="connsiteX746" fmla="*/ 1779651 w 1981200"/>
                <a:gd name="connsiteY746" fmla="*/ 944213 h 2000250"/>
                <a:gd name="connsiteX747" fmla="*/ 1789176 w 1981200"/>
                <a:gd name="connsiteY747" fmla="*/ 949452 h 2000250"/>
                <a:gd name="connsiteX748" fmla="*/ 1796701 w 1981200"/>
                <a:gd name="connsiteY748" fmla="*/ 943737 h 2000250"/>
                <a:gd name="connsiteX749" fmla="*/ 1811465 w 1981200"/>
                <a:gd name="connsiteY749" fmla="*/ 944594 h 2000250"/>
                <a:gd name="connsiteX750" fmla="*/ 1788509 w 1981200"/>
                <a:gd name="connsiteY750" fmla="*/ 938213 h 2000250"/>
                <a:gd name="connsiteX751" fmla="*/ 1780127 w 1981200"/>
                <a:gd name="connsiteY751" fmla="*/ 939832 h 2000250"/>
                <a:gd name="connsiteX752" fmla="*/ 1777460 w 1981200"/>
                <a:gd name="connsiteY752" fmla="*/ 943832 h 2000250"/>
                <a:gd name="connsiteX753" fmla="*/ 1774698 w 1981200"/>
                <a:gd name="connsiteY753" fmla="*/ 943070 h 2000250"/>
                <a:gd name="connsiteX754" fmla="*/ 1769459 w 1981200"/>
                <a:gd name="connsiteY754" fmla="*/ 948976 h 2000250"/>
                <a:gd name="connsiteX755" fmla="*/ 1762220 w 1981200"/>
                <a:gd name="connsiteY755" fmla="*/ 949642 h 2000250"/>
                <a:gd name="connsiteX756" fmla="*/ 1761268 w 1981200"/>
                <a:gd name="connsiteY756" fmla="*/ 952309 h 2000250"/>
                <a:gd name="connsiteX757" fmla="*/ 1755743 w 1981200"/>
                <a:gd name="connsiteY757" fmla="*/ 951166 h 2000250"/>
                <a:gd name="connsiteX758" fmla="*/ 1754696 w 1981200"/>
                <a:gd name="connsiteY758" fmla="*/ 957834 h 2000250"/>
                <a:gd name="connsiteX759" fmla="*/ 1753743 w 1981200"/>
                <a:gd name="connsiteY759" fmla="*/ 946975 h 2000250"/>
                <a:gd name="connsiteX760" fmla="*/ 1742218 w 1981200"/>
                <a:gd name="connsiteY760" fmla="*/ 931450 h 2000250"/>
                <a:gd name="connsiteX761" fmla="*/ 1737074 w 1981200"/>
                <a:gd name="connsiteY761" fmla="*/ 929640 h 2000250"/>
                <a:gd name="connsiteX762" fmla="*/ 1732407 w 1981200"/>
                <a:gd name="connsiteY762" fmla="*/ 921734 h 2000250"/>
                <a:gd name="connsiteX763" fmla="*/ 1709547 w 1981200"/>
                <a:gd name="connsiteY763" fmla="*/ 911162 h 2000250"/>
                <a:gd name="connsiteX764" fmla="*/ 1704023 w 1981200"/>
                <a:gd name="connsiteY764" fmla="*/ 901922 h 2000250"/>
                <a:gd name="connsiteX765" fmla="*/ 1698593 w 1981200"/>
                <a:gd name="connsiteY765" fmla="*/ 899446 h 2000250"/>
                <a:gd name="connsiteX766" fmla="*/ 1699070 w 1981200"/>
                <a:gd name="connsiteY766" fmla="*/ 890873 h 2000250"/>
                <a:gd name="connsiteX767" fmla="*/ 1696307 w 1981200"/>
                <a:gd name="connsiteY767" fmla="*/ 886492 h 2000250"/>
                <a:gd name="connsiteX768" fmla="*/ 1685354 w 1981200"/>
                <a:gd name="connsiteY768" fmla="*/ 882872 h 2000250"/>
                <a:gd name="connsiteX769" fmla="*/ 1662779 w 1981200"/>
                <a:gd name="connsiteY769" fmla="*/ 898588 h 2000250"/>
                <a:gd name="connsiteX770" fmla="*/ 1652778 w 1981200"/>
                <a:gd name="connsiteY770" fmla="*/ 894588 h 2000250"/>
                <a:gd name="connsiteX771" fmla="*/ 1644777 w 1981200"/>
                <a:gd name="connsiteY771" fmla="*/ 906685 h 2000250"/>
                <a:gd name="connsiteX772" fmla="*/ 1635252 w 1981200"/>
                <a:gd name="connsiteY772" fmla="*/ 914400 h 2000250"/>
                <a:gd name="connsiteX773" fmla="*/ 1629728 w 1981200"/>
                <a:gd name="connsiteY773" fmla="*/ 927925 h 2000250"/>
                <a:gd name="connsiteX774" fmla="*/ 1631823 w 1981200"/>
                <a:gd name="connsiteY774" fmla="*/ 933355 h 2000250"/>
                <a:gd name="connsiteX775" fmla="*/ 1630299 w 1981200"/>
                <a:gd name="connsiteY775" fmla="*/ 940975 h 2000250"/>
                <a:gd name="connsiteX776" fmla="*/ 1638205 w 1981200"/>
                <a:gd name="connsiteY776" fmla="*/ 952976 h 2000250"/>
                <a:gd name="connsiteX777" fmla="*/ 1624584 w 1981200"/>
                <a:gd name="connsiteY777" fmla="*/ 970407 h 2000250"/>
                <a:gd name="connsiteX778" fmla="*/ 1606582 w 1981200"/>
                <a:gd name="connsiteY778" fmla="*/ 970979 h 2000250"/>
                <a:gd name="connsiteX779" fmla="*/ 1603438 w 1981200"/>
                <a:gd name="connsiteY779" fmla="*/ 968312 h 2000250"/>
                <a:gd name="connsiteX780" fmla="*/ 1603058 w 1981200"/>
                <a:gd name="connsiteY780" fmla="*/ 963835 h 2000250"/>
                <a:gd name="connsiteX781" fmla="*/ 1600009 w 1981200"/>
                <a:gd name="connsiteY781" fmla="*/ 962978 h 2000250"/>
                <a:gd name="connsiteX782" fmla="*/ 1585341 w 1981200"/>
                <a:gd name="connsiteY782" fmla="*/ 977741 h 2000250"/>
                <a:gd name="connsiteX783" fmla="*/ 1575054 w 1981200"/>
                <a:gd name="connsiteY783" fmla="*/ 983361 h 2000250"/>
                <a:gd name="connsiteX784" fmla="*/ 1570577 w 1981200"/>
                <a:gd name="connsiteY784" fmla="*/ 982313 h 2000250"/>
                <a:gd name="connsiteX785" fmla="*/ 1562291 w 1981200"/>
                <a:gd name="connsiteY785" fmla="*/ 973360 h 2000250"/>
                <a:gd name="connsiteX786" fmla="*/ 1561338 w 1981200"/>
                <a:gd name="connsiteY786" fmla="*/ 987838 h 2000250"/>
                <a:gd name="connsiteX787" fmla="*/ 1575530 w 1981200"/>
                <a:gd name="connsiteY787" fmla="*/ 1003363 h 2000250"/>
                <a:gd name="connsiteX788" fmla="*/ 1564386 w 1981200"/>
                <a:gd name="connsiteY788" fmla="*/ 1001458 h 2000250"/>
                <a:gd name="connsiteX789" fmla="*/ 1557147 w 1981200"/>
                <a:gd name="connsiteY789" fmla="*/ 1003078 h 2000250"/>
                <a:gd name="connsiteX790" fmla="*/ 1553432 w 1981200"/>
                <a:gd name="connsiteY790" fmla="*/ 1000887 h 2000250"/>
                <a:gd name="connsiteX791" fmla="*/ 1553623 w 1981200"/>
                <a:gd name="connsiteY791" fmla="*/ 1003459 h 2000250"/>
                <a:gd name="connsiteX792" fmla="*/ 1545050 w 1981200"/>
                <a:gd name="connsiteY792" fmla="*/ 1010317 h 2000250"/>
                <a:gd name="connsiteX793" fmla="*/ 1551051 w 1981200"/>
                <a:gd name="connsiteY793" fmla="*/ 1023175 h 2000250"/>
                <a:gd name="connsiteX794" fmla="*/ 1549527 w 1981200"/>
                <a:gd name="connsiteY794" fmla="*/ 1030796 h 2000250"/>
                <a:gd name="connsiteX795" fmla="*/ 1545146 w 1981200"/>
                <a:gd name="connsiteY795" fmla="*/ 1032986 h 2000250"/>
                <a:gd name="connsiteX796" fmla="*/ 1547622 w 1981200"/>
                <a:gd name="connsiteY796" fmla="*/ 1038701 h 2000250"/>
                <a:gd name="connsiteX797" fmla="*/ 1545622 w 1981200"/>
                <a:gd name="connsiteY797" fmla="*/ 1041654 h 2000250"/>
                <a:gd name="connsiteX798" fmla="*/ 1537907 w 1981200"/>
                <a:gd name="connsiteY798" fmla="*/ 1038320 h 2000250"/>
                <a:gd name="connsiteX799" fmla="*/ 1537145 w 1981200"/>
                <a:gd name="connsiteY799" fmla="*/ 1030796 h 2000250"/>
                <a:gd name="connsiteX800" fmla="*/ 1540383 w 1981200"/>
                <a:gd name="connsiteY800" fmla="*/ 1026604 h 2000250"/>
                <a:gd name="connsiteX801" fmla="*/ 1535430 w 1981200"/>
                <a:gd name="connsiteY801" fmla="*/ 1028129 h 2000250"/>
                <a:gd name="connsiteX802" fmla="*/ 1536002 w 1981200"/>
                <a:gd name="connsiteY802" fmla="*/ 1042702 h 2000250"/>
                <a:gd name="connsiteX803" fmla="*/ 1532668 w 1981200"/>
                <a:gd name="connsiteY803" fmla="*/ 1044797 h 2000250"/>
                <a:gd name="connsiteX804" fmla="*/ 1525810 w 1981200"/>
                <a:gd name="connsiteY804" fmla="*/ 1043273 h 2000250"/>
                <a:gd name="connsiteX805" fmla="*/ 1517999 w 1981200"/>
                <a:gd name="connsiteY805" fmla="*/ 1027366 h 2000250"/>
                <a:gd name="connsiteX806" fmla="*/ 1509998 w 1981200"/>
                <a:gd name="connsiteY806" fmla="*/ 1021175 h 2000250"/>
                <a:gd name="connsiteX807" fmla="*/ 1492853 w 1981200"/>
                <a:gd name="connsiteY807" fmla="*/ 1024985 h 2000250"/>
                <a:gd name="connsiteX808" fmla="*/ 1484376 w 1981200"/>
                <a:gd name="connsiteY808" fmla="*/ 1034224 h 2000250"/>
                <a:gd name="connsiteX809" fmla="*/ 1473613 w 1981200"/>
                <a:gd name="connsiteY809" fmla="*/ 1027081 h 2000250"/>
                <a:gd name="connsiteX810" fmla="*/ 1464850 w 1981200"/>
                <a:gd name="connsiteY810" fmla="*/ 1030033 h 2000250"/>
                <a:gd name="connsiteX811" fmla="*/ 1462183 w 1981200"/>
                <a:gd name="connsiteY811" fmla="*/ 1032986 h 2000250"/>
                <a:gd name="connsiteX812" fmla="*/ 1461135 w 1981200"/>
                <a:gd name="connsiteY812" fmla="*/ 1043178 h 2000250"/>
                <a:gd name="connsiteX813" fmla="*/ 1442371 w 1981200"/>
                <a:gd name="connsiteY813" fmla="*/ 1044226 h 2000250"/>
                <a:gd name="connsiteX814" fmla="*/ 1433513 w 1981200"/>
                <a:gd name="connsiteY814" fmla="*/ 1048512 h 2000250"/>
                <a:gd name="connsiteX815" fmla="*/ 1430750 w 1981200"/>
                <a:gd name="connsiteY815" fmla="*/ 1051655 h 2000250"/>
                <a:gd name="connsiteX816" fmla="*/ 1435989 w 1981200"/>
                <a:gd name="connsiteY816" fmla="*/ 1052703 h 2000250"/>
                <a:gd name="connsiteX817" fmla="*/ 1432560 w 1981200"/>
                <a:gd name="connsiteY817" fmla="*/ 1064800 h 2000250"/>
                <a:gd name="connsiteX818" fmla="*/ 1435608 w 1981200"/>
                <a:gd name="connsiteY818" fmla="*/ 1072991 h 2000250"/>
                <a:gd name="connsiteX819" fmla="*/ 1432941 w 1981200"/>
                <a:gd name="connsiteY819" fmla="*/ 1090803 h 2000250"/>
                <a:gd name="connsiteX820" fmla="*/ 1437418 w 1981200"/>
                <a:gd name="connsiteY820" fmla="*/ 1098899 h 2000250"/>
                <a:gd name="connsiteX821" fmla="*/ 1446276 w 1981200"/>
                <a:gd name="connsiteY821" fmla="*/ 1104138 h 2000250"/>
                <a:gd name="connsiteX822" fmla="*/ 1449324 w 1981200"/>
                <a:gd name="connsiteY822" fmla="*/ 1098995 h 2000250"/>
                <a:gd name="connsiteX823" fmla="*/ 1457706 w 1981200"/>
                <a:gd name="connsiteY823" fmla="*/ 1094613 h 2000250"/>
                <a:gd name="connsiteX824" fmla="*/ 1468946 w 1981200"/>
                <a:gd name="connsiteY824" fmla="*/ 1103471 h 2000250"/>
                <a:gd name="connsiteX825" fmla="*/ 1479042 w 1981200"/>
                <a:gd name="connsiteY825" fmla="*/ 1099947 h 2000250"/>
                <a:gd name="connsiteX826" fmla="*/ 1480185 w 1981200"/>
                <a:gd name="connsiteY826" fmla="*/ 1103185 h 2000250"/>
                <a:gd name="connsiteX827" fmla="*/ 1483233 w 1981200"/>
                <a:gd name="connsiteY827" fmla="*/ 1102042 h 2000250"/>
                <a:gd name="connsiteX828" fmla="*/ 1470470 w 1981200"/>
                <a:gd name="connsiteY828" fmla="*/ 1107757 h 2000250"/>
                <a:gd name="connsiteX829" fmla="*/ 1454849 w 1981200"/>
                <a:gd name="connsiteY829" fmla="*/ 1119378 h 2000250"/>
                <a:gd name="connsiteX830" fmla="*/ 1458278 w 1981200"/>
                <a:gd name="connsiteY830" fmla="*/ 1121759 h 2000250"/>
                <a:gd name="connsiteX831" fmla="*/ 1456182 w 1981200"/>
                <a:gd name="connsiteY831" fmla="*/ 1122997 h 2000250"/>
                <a:gd name="connsiteX832" fmla="*/ 1457611 w 1981200"/>
                <a:gd name="connsiteY832" fmla="*/ 1125664 h 2000250"/>
                <a:gd name="connsiteX833" fmla="*/ 1455039 w 1981200"/>
                <a:gd name="connsiteY833" fmla="*/ 1129093 h 2000250"/>
                <a:gd name="connsiteX834" fmla="*/ 1453134 w 1981200"/>
                <a:gd name="connsiteY834" fmla="*/ 1127950 h 2000250"/>
                <a:gd name="connsiteX835" fmla="*/ 1447419 w 1981200"/>
                <a:gd name="connsiteY835" fmla="*/ 1131475 h 2000250"/>
                <a:gd name="connsiteX836" fmla="*/ 1449419 w 1981200"/>
                <a:gd name="connsiteY836" fmla="*/ 1138714 h 2000250"/>
                <a:gd name="connsiteX837" fmla="*/ 1452372 w 1981200"/>
                <a:gd name="connsiteY837" fmla="*/ 1140428 h 2000250"/>
                <a:gd name="connsiteX838" fmla="*/ 1463992 w 1981200"/>
                <a:gd name="connsiteY838" fmla="*/ 1136904 h 2000250"/>
                <a:gd name="connsiteX839" fmla="*/ 1468660 w 1981200"/>
                <a:gd name="connsiteY839" fmla="*/ 1139571 h 2000250"/>
                <a:gd name="connsiteX840" fmla="*/ 1468565 w 1981200"/>
                <a:gd name="connsiteY840" fmla="*/ 1141857 h 2000250"/>
                <a:gd name="connsiteX841" fmla="*/ 1473517 w 1981200"/>
                <a:gd name="connsiteY841" fmla="*/ 1142047 h 2000250"/>
                <a:gd name="connsiteX842" fmla="*/ 1474661 w 1981200"/>
                <a:gd name="connsiteY842" fmla="*/ 1133856 h 2000250"/>
                <a:gd name="connsiteX843" fmla="*/ 1479233 w 1981200"/>
                <a:gd name="connsiteY843" fmla="*/ 1134428 h 2000250"/>
                <a:gd name="connsiteX844" fmla="*/ 1488662 w 1981200"/>
                <a:gd name="connsiteY844" fmla="*/ 1138904 h 2000250"/>
                <a:gd name="connsiteX845" fmla="*/ 1487710 w 1981200"/>
                <a:gd name="connsiteY845" fmla="*/ 1141476 h 2000250"/>
                <a:gd name="connsiteX846" fmla="*/ 1491044 w 1981200"/>
                <a:gd name="connsiteY846" fmla="*/ 1145000 h 2000250"/>
                <a:gd name="connsiteX847" fmla="*/ 1498378 w 1981200"/>
                <a:gd name="connsiteY847" fmla="*/ 1145191 h 2000250"/>
                <a:gd name="connsiteX848" fmla="*/ 1505998 w 1981200"/>
                <a:gd name="connsiteY848" fmla="*/ 1154621 h 2000250"/>
                <a:gd name="connsiteX849" fmla="*/ 1518475 w 1981200"/>
                <a:gd name="connsiteY849" fmla="*/ 1154906 h 2000250"/>
                <a:gd name="connsiteX850" fmla="*/ 1509141 w 1981200"/>
                <a:gd name="connsiteY850" fmla="*/ 1169384 h 2000250"/>
                <a:gd name="connsiteX851" fmla="*/ 1508188 w 1981200"/>
                <a:gd name="connsiteY851" fmla="*/ 1181672 h 2000250"/>
                <a:gd name="connsiteX852" fmla="*/ 1498092 w 1981200"/>
                <a:gd name="connsiteY852" fmla="*/ 1195864 h 2000250"/>
                <a:gd name="connsiteX853" fmla="*/ 1492472 w 1981200"/>
                <a:gd name="connsiteY853" fmla="*/ 1199102 h 2000250"/>
                <a:gd name="connsiteX854" fmla="*/ 1485614 w 1981200"/>
                <a:gd name="connsiteY854" fmla="*/ 1237869 h 2000250"/>
                <a:gd name="connsiteX855" fmla="*/ 1473613 w 1981200"/>
                <a:gd name="connsiteY855" fmla="*/ 1238631 h 2000250"/>
                <a:gd name="connsiteX856" fmla="*/ 1473613 w 1981200"/>
                <a:gd name="connsiteY856" fmla="*/ 1211008 h 2000250"/>
                <a:gd name="connsiteX857" fmla="*/ 1464278 w 1981200"/>
                <a:gd name="connsiteY857" fmla="*/ 1210628 h 2000250"/>
                <a:gd name="connsiteX858" fmla="*/ 1464278 w 1981200"/>
                <a:gd name="connsiteY858" fmla="*/ 1207294 h 2000250"/>
                <a:gd name="connsiteX859" fmla="*/ 1457611 w 1981200"/>
                <a:gd name="connsiteY859" fmla="*/ 1207484 h 2000250"/>
                <a:gd name="connsiteX860" fmla="*/ 1448181 w 1981200"/>
                <a:gd name="connsiteY860" fmla="*/ 1196721 h 2000250"/>
                <a:gd name="connsiteX861" fmla="*/ 1438084 w 1981200"/>
                <a:gd name="connsiteY861" fmla="*/ 1193864 h 2000250"/>
                <a:gd name="connsiteX862" fmla="*/ 1423988 w 1981200"/>
                <a:gd name="connsiteY862" fmla="*/ 1203293 h 2000250"/>
                <a:gd name="connsiteX863" fmla="*/ 1426464 w 1981200"/>
                <a:gd name="connsiteY863" fmla="*/ 1216342 h 2000250"/>
                <a:gd name="connsiteX864" fmla="*/ 1432941 w 1981200"/>
                <a:gd name="connsiteY864" fmla="*/ 1225105 h 2000250"/>
                <a:gd name="connsiteX865" fmla="*/ 1424940 w 1981200"/>
                <a:gd name="connsiteY865" fmla="*/ 1230821 h 2000250"/>
                <a:gd name="connsiteX866" fmla="*/ 1429607 w 1981200"/>
                <a:gd name="connsiteY866" fmla="*/ 1234440 h 2000250"/>
                <a:gd name="connsiteX867" fmla="*/ 1426940 w 1981200"/>
                <a:gd name="connsiteY867" fmla="*/ 1240346 h 2000250"/>
                <a:gd name="connsiteX868" fmla="*/ 1429131 w 1981200"/>
                <a:gd name="connsiteY868" fmla="*/ 1245870 h 2000250"/>
                <a:gd name="connsiteX869" fmla="*/ 1396841 w 1981200"/>
                <a:gd name="connsiteY869" fmla="*/ 1269587 h 2000250"/>
                <a:gd name="connsiteX870" fmla="*/ 1367600 w 1981200"/>
                <a:gd name="connsiteY870" fmla="*/ 1295781 h 2000250"/>
                <a:gd name="connsiteX871" fmla="*/ 1365695 w 1981200"/>
                <a:gd name="connsiteY871" fmla="*/ 1312450 h 2000250"/>
                <a:gd name="connsiteX872" fmla="*/ 1385125 w 1981200"/>
                <a:gd name="connsiteY872" fmla="*/ 1313021 h 2000250"/>
                <a:gd name="connsiteX873" fmla="*/ 1395698 w 1981200"/>
                <a:gd name="connsiteY873" fmla="*/ 1309592 h 2000250"/>
                <a:gd name="connsiteX874" fmla="*/ 1399413 w 1981200"/>
                <a:gd name="connsiteY874" fmla="*/ 1313688 h 2000250"/>
                <a:gd name="connsiteX875" fmla="*/ 1416939 w 1981200"/>
                <a:gd name="connsiteY875" fmla="*/ 1320355 h 2000250"/>
                <a:gd name="connsiteX876" fmla="*/ 1410271 w 1981200"/>
                <a:gd name="connsiteY876" fmla="*/ 1329690 h 2000250"/>
                <a:gd name="connsiteX877" fmla="*/ 1414367 w 1981200"/>
                <a:gd name="connsiteY877" fmla="*/ 1336357 h 2000250"/>
                <a:gd name="connsiteX878" fmla="*/ 1423035 w 1981200"/>
                <a:gd name="connsiteY878" fmla="*/ 1332929 h 2000250"/>
                <a:gd name="connsiteX879" fmla="*/ 1430655 w 1981200"/>
                <a:gd name="connsiteY879" fmla="*/ 1339977 h 2000250"/>
                <a:gd name="connsiteX880" fmla="*/ 1438466 w 1981200"/>
                <a:gd name="connsiteY880" fmla="*/ 1331976 h 2000250"/>
                <a:gd name="connsiteX881" fmla="*/ 1445990 w 1981200"/>
                <a:gd name="connsiteY881" fmla="*/ 1335214 h 2000250"/>
                <a:gd name="connsiteX882" fmla="*/ 1447514 w 1981200"/>
                <a:gd name="connsiteY882" fmla="*/ 1332833 h 2000250"/>
                <a:gd name="connsiteX883" fmla="*/ 1453229 w 1981200"/>
                <a:gd name="connsiteY883" fmla="*/ 1336929 h 2000250"/>
                <a:gd name="connsiteX884" fmla="*/ 1460468 w 1981200"/>
                <a:gd name="connsiteY884" fmla="*/ 1329976 h 2000250"/>
                <a:gd name="connsiteX885" fmla="*/ 1473803 w 1981200"/>
                <a:gd name="connsiteY885" fmla="*/ 1337500 h 2000250"/>
                <a:gd name="connsiteX886" fmla="*/ 1477804 w 1981200"/>
                <a:gd name="connsiteY886" fmla="*/ 1342930 h 2000250"/>
                <a:gd name="connsiteX887" fmla="*/ 1477137 w 1981200"/>
                <a:gd name="connsiteY887" fmla="*/ 1348454 h 2000250"/>
                <a:gd name="connsiteX888" fmla="*/ 1480090 w 1981200"/>
                <a:gd name="connsiteY888" fmla="*/ 1350169 h 2000250"/>
                <a:gd name="connsiteX889" fmla="*/ 1475613 w 1981200"/>
                <a:gd name="connsiteY889" fmla="*/ 1375220 h 2000250"/>
                <a:gd name="connsiteX890" fmla="*/ 1481233 w 1981200"/>
                <a:gd name="connsiteY890" fmla="*/ 1378839 h 2000250"/>
                <a:gd name="connsiteX891" fmla="*/ 1489710 w 1981200"/>
                <a:gd name="connsiteY891" fmla="*/ 1374648 h 2000250"/>
                <a:gd name="connsiteX892" fmla="*/ 1493425 w 1981200"/>
                <a:gd name="connsiteY892" fmla="*/ 1369600 h 2000250"/>
                <a:gd name="connsiteX893" fmla="*/ 1483328 w 1981200"/>
                <a:gd name="connsiteY893" fmla="*/ 1367980 h 2000250"/>
                <a:gd name="connsiteX894" fmla="*/ 1484281 w 1981200"/>
                <a:gd name="connsiteY894" fmla="*/ 1360456 h 2000250"/>
                <a:gd name="connsiteX895" fmla="*/ 1515904 w 1981200"/>
                <a:gd name="connsiteY895" fmla="*/ 1365314 h 2000250"/>
                <a:gd name="connsiteX896" fmla="*/ 1514094 w 1981200"/>
                <a:gd name="connsiteY896" fmla="*/ 1386554 h 2000250"/>
                <a:gd name="connsiteX897" fmla="*/ 1518285 w 1981200"/>
                <a:gd name="connsiteY897" fmla="*/ 1387221 h 2000250"/>
                <a:gd name="connsiteX898" fmla="*/ 1516856 w 1981200"/>
                <a:gd name="connsiteY898" fmla="*/ 1393603 h 2000250"/>
                <a:gd name="connsiteX899" fmla="*/ 1522857 w 1981200"/>
                <a:gd name="connsiteY899" fmla="*/ 1398936 h 2000250"/>
                <a:gd name="connsiteX900" fmla="*/ 1523809 w 1981200"/>
                <a:gd name="connsiteY900" fmla="*/ 1407985 h 2000250"/>
                <a:gd name="connsiteX901" fmla="*/ 1520285 w 1981200"/>
                <a:gd name="connsiteY901" fmla="*/ 1417796 h 2000250"/>
                <a:gd name="connsiteX902" fmla="*/ 1509141 w 1981200"/>
                <a:gd name="connsiteY902" fmla="*/ 1424464 h 2000250"/>
                <a:gd name="connsiteX903" fmla="*/ 1507427 w 1981200"/>
                <a:gd name="connsiteY903" fmla="*/ 1434179 h 2000250"/>
                <a:gd name="connsiteX904" fmla="*/ 1512761 w 1981200"/>
                <a:gd name="connsiteY904" fmla="*/ 1452277 h 2000250"/>
                <a:gd name="connsiteX905" fmla="*/ 1520476 w 1981200"/>
                <a:gd name="connsiteY905" fmla="*/ 1454849 h 2000250"/>
                <a:gd name="connsiteX906" fmla="*/ 1522000 w 1981200"/>
                <a:gd name="connsiteY906" fmla="*/ 1460564 h 2000250"/>
                <a:gd name="connsiteX907" fmla="*/ 1507331 w 1981200"/>
                <a:gd name="connsiteY907" fmla="*/ 1467231 h 2000250"/>
                <a:gd name="connsiteX908" fmla="*/ 1486948 w 1981200"/>
                <a:gd name="connsiteY908" fmla="*/ 1465326 h 2000250"/>
                <a:gd name="connsiteX909" fmla="*/ 1490091 w 1981200"/>
                <a:gd name="connsiteY909" fmla="*/ 1472374 h 2000250"/>
                <a:gd name="connsiteX910" fmla="*/ 1487900 w 1981200"/>
                <a:gd name="connsiteY910" fmla="*/ 1477137 h 2000250"/>
                <a:gd name="connsiteX911" fmla="*/ 1494758 w 1981200"/>
                <a:gd name="connsiteY911" fmla="*/ 1489329 h 2000250"/>
                <a:gd name="connsiteX912" fmla="*/ 1489805 w 1981200"/>
                <a:gd name="connsiteY912" fmla="*/ 1493806 h 2000250"/>
                <a:gd name="connsiteX913" fmla="*/ 1488567 w 1981200"/>
                <a:gd name="connsiteY913" fmla="*/ 1506188 h 2000250"/>
                <a:gd name="connsiteX914" fmla="*/ 1479042 w 1981200"/>
                <a:gd name="connsiteY914" fmla="*/ 1511237 h 2000250"/>
                <a:gd name="connsiteX915" fmla="*/ 1476375 w 1981200"/>
                <a:gd name="connsiteY915" fmla="*/ 1523333 h 2000250"/>
                <a:gd name="connsiteX916" fmla="*/ 1472184 w 1981200"/>
                <a:gd name="connsiteY916" fmla="*/ 1528286 h 2000250"/>
                <a:gd name="connsiteX917" fmla="*/ 1454944 w 1981200"/>
                <a:gd name="connsiteY917" fmla="*/ 1539526 h 2000250"/>
                <a:gd name="connsiteX918" fmla="*/ 1445609 w 1981200"/>
                <a:gd name="connsiteY918" fmla="*/ 1536954 h 2000250"/>
                <a:gd name="connsiteX919" fmla="*/ 1440561 w 1981200"/>
                <a:gd name="connsiteY919" fmla="*/ 1539240 h 2000250"/>
                <a:gd name="connsiteX920" fmla="*/ 1450753 w 1981200"/>
                <a:gd name="connsiteY920" fmla="*/ 1573625 h 2000250"/>
                <a:gd name="connsiteX921" fmla="*/ 1461516 w 1981200"/>
                <a:gd name="connsiteY921" fmla="*/ 1590485 h 2000250"/>
                <a:gd name="connsiteX922" fmla="*/ 1468565 w 1981200"/>
                <a:gd name="connsiteY922" fmla="*/ 1611058 h 2000250"/>
                <a:gd name="connsiteX923" fmla="*/ 1478471 w 1981200"/>
                <a:gd name="connsiteY923" fmla="*/ 1620488 h 2000250"/>
                <a:gd name="connsiteX924" fmla="*/ 1480757 w 1981200"/>
                <a:gd name="connsiteY924" fmla="*/ 1626203 h 2000250"/>
                <a:gd name="connsiteX925" fmla="*/ 1483233 w 1981200"/>
                <a:gd name="connsiteY925" fmla="*/ 1625537 h 2000250"/>
                <a:gd name="connsiteX926" fmla="*/ 1488662 w 1981200"/>
                <a:gd name="connsiteY926" fmla="*/ 1636681 h 2000250"/>
                <a:gd name="connsiteX927" fmla="*/ 1492663 w 1981200"/>
                <a:gd name="connsiteY927" fmla="*/ 1634204 h 2000250"/>
                <a:gd name="connsiteX928" fmla="*/ 1501140 w 1981200"/>
                <a:gd name="connsiteY928" fmla="*/ 1641539 h 2000250"/>
                <a:gd name="connsiteX929" fmla="*/ 1492472 w 1981200"/>
                <a:gd name="connsiteY929" fmla="*/ 1651920 h 2000250"/>
                <a:gd name="connsiteX930" fmla="*/ 1498187 w 1981200"/>
                <a:gd name="connsiteY930" fmla="*/ 1654778 h 2000250"/>
                <a:gd name="connsiteX931" fmla="*/ 1491615 w 1981200"/>
                <a:gd name="connsiteY931" fmla="*/ 1660589 h 2000250"/>
                <a:gd name="connsiteX932" fmla="*/ 1490472 w 1981200"/>
                <a:gd name="connsiteY932" fmla="*/ 1667256 h 2000250"/>
                <a:gd name="connsiteX933" fmla="*/ 1495806 w 1981200"/>
                <a:gd name="connsiteY933" fmla="*/ 1680019 h 2000250"/>
                <a:gd name="connsiteX934" fmla="*/ 1499425 w 1981200"/>
                <a:gd name="connsiteY934" fmla="*/ 1681258 h 2000250"/>
                <a:gd name="connsiteX935" fmla="*/ 1499616 w 1981200"/>
                <a:gd name="connsiteY935" fmla="*/ 1686020 h 2000250"/>
                <a:gd name="connsiteX936" fmla="*/ 1502474 w 1981200"/>
                <a:gd name="connsiteY936" fmla="*/ 1686496 h 2000250"/>
                <a:gd name="connsiteX937" fmla="*/ 1502950 w 1981200"/>
                <a:gd name="connsiteY937" fmla="*/ 1691926 h 2000250"/>
                <a:gd name="connsiteX938" fmla="*/ 1505998 w 1981200"/>
                <a:gd name="connsiteY938" fmla="*/ 1691354 h 2000250"/>
                <a:gd name="connsiteX939" fmla="*/ 1500188 w 1981200"/>
                <a:gd name="connsiteY939" fmla="*/ 1698593 h 2000250"/>
                <a:gd name="connsiteX940" fmla="*/ 1504474 w 1981200"/>
                <a:gd name="connsiteY940" fmla="*/ 1698879 h 2000250"/>
                <a:gd name="connsiteX941" fmla="*/ 1503140 w 1981200"/>
                <a:gd name="connsiteY941" fmla="*/ 1700689 h 2000250"/>
                <a:gd name="connsiteX942" fmla="*/ 1506569 w 1981200"/>
                <a:gd name="connsiteY942" fmla="*/ 1707642 h 2000250"/>
                <a:gd name="connsiteX943" fmla="*/ 1498092 w 1981200"/>
                <a:gd name="connsiteY943" fmla="*/ 1710023 h 2000250"/>
                <a:gd name="connsiteX944" fmla="*/ 1507712 w 1981200"/>
                <a:gd name="connsiteY944" fmla="*/ 1721167 h 2000250"/>
                <a:gd name="connsiteX945" fmla="*/ 1518475 w 1981200"/>
                <a:gd name="connsiteY945" fmla="*/ 1727930 h 2000250"/>
                <a:gd name="connsiteX946" fmla="*/ 1516285 w 1981200"/>
                <a:gd name="connsiteY946" fmla="*/ 1733455 h 2000250"/>
                <a:gd name="connsiteX947" fmla="*/ 1529334 w 1981200"/>
                <a:gd name="connsiteY947" fmla="*/ 1737551 h 2000250"/>
                <a:gd name="connsiteX948" fmla="*/ 1521428 w 1981200"/>
                <a:gd name="connsiteY948" fmla="*/ 1753743 h 2000250"/>
                <a:gd name="connsiteX949" fmla="*/ 1528953 w 1981200"/>
                <a:gd name="connsiteY949" fmla="*/ 1760410 h 2000250"/>
                <a:gd name="connsiteX950" fmla="*/ 1529429 w 1981200"/>
                <a:gd name="connsiteY950" fmla="*/ 1757267 h 2000250"/>
                <a:gd name="connsiteX951" fmla="*/ 1534763 w 1981200"/>
                <a:gd name="connsiteY951" fmla="*/ 1757172 h 2000250"/>
                <a:gd name="connsiteX952" fmla="*/ 1533906 w 1981200"/>
                <a:gd name="connsiteY952" fmla="*/ 1763078 h 2000250"/>
                <a:gd name="connsiteX953" fmla="*/ 1539240 w 1981200"/>
                <a:gd name="connsiteY953" fmla="*/ 1764983 h 2000250"/>
                <a:gd name="connsiteX954" fmla="*/ 1535525 w 1981200"/>
                <a:gd name="connsiteY954" fmla="*/ 1775555 h 2000250"/>
                <a:gd name="connsiteX955" fmla="*/ 1531525 w 1981200"/>
                <a:gd name="connsiteY955" fmla="*/ 1776984 h 2000250"/>
                <a:gd name="connsiteX956" fmla="*/ 1533144 w 1981200"/>
                <a:gd name="connsiteY956" fmla="*/ 1781937 h 2000250"/>
                <a:gd name="connsiteX957" fmla="*/ 1516380 w 1981200"/>
                <a:gd name="connsiteY957" fmla="*/ 1790890 h 2000250"/>
                <a:gd name="connsiteX958" fmla="*/ 1513523 w 1981200"/>
                <a:gd name="connsiteY958" fmla="*/ 1793939 h 2000250"/>
                <a:gd name="connsiteX959" fmla="*/ 1515237 w 1981200"/>
                <a:gd name="connsiteY959" fmla="*/ 1796224 h 2000250"/>
                <a:gd name="connsiteX960" fmla="*/ 1508474 w 1981200"/>
                <a:gd name="connsiteY960" fmla="*/ 1804035 h 2000250"/>
                <a:gd name="connsiteX961" fmla="*/ 1500664 w 1981200"/>
                <a:gd name="connsiteY961" fmla="*/ 1796320 h 2000250"/>
                <a:gd name="connsiteX962" fmla="*/ 1493329 w 1981200"/>
                <a:gd name="connsiteY962" fmla="*/ 1792319 h 2000250"/>
                <a:gd name="connsiteX963" fmla="*/ 1490282 w 1981200"/>
                <a:gd name="connsiteY963" fmla="*/ 1793081 h 2000250"/>
                <a:gd name="connsiteX964" fmla="*/ 1486948 w 1981200"/>
                <a:gd name="connsiteY964" fmla="*/ 1786033 h 2000250"/>
                <a:gd name="connsiteX965" fmla="*/ 1473137 w 1981200"/>
                <a:gd name="connsiteY965" fmla="*/ 1790986 h 2000250"/>
                <a:gd name="connsiteX966" fmla="*/ 1472089 w 1981200"/>
                <a:gd name="connsiteY966" fmla="*/ 1795844 h 2000250"/>
                <a:gd name="connsiteX967" fmla="*/ 1459421 w 1981200"/>
                <a:gd name="connsiteY967" fmla="*/ 1797082 h 2000250"/>
                <a:gd name="connsiteX968" fmla="*/ 1448371 w 1981200"/>
                <a:gd name="connsiteY968" fmla="*/ 1804035 h 2000250"/>
                <a:gd name="connsiteX969" fmla="*/ 1448086 w 1981200"/>
                <a:gd name="connsiteY969" fmla="*/ 1802321 h 2000250"/>
                <a:gd name="connsiteX970" fmla="*/ 1417320 w 1981200"/>
                <a:gd name="connsiteY970" fmla="*/ 1803654 h 2000250"/>
                <a:gd name="connsiteX971" fmla="*/ 1395413 w 1981200"/>
                <a:gd name="connsiteY971" fmla="*/ 1807368 h 2000250"/>
                <a:gd name="connsiteX972" fmla="*/ 1381220 w 1981200"/>
                <a:gd name="connsiteY972" fmla="*/ 1802797 h 2000250"/>
                <a:gd name="connsiteX973" fmla="*/ 1367885 w 1981200"/>
                <a:gd name="connsiteY973" fmla="*/ 1789461 h 2000250"/>
                <a:gd name="connsiteX974" fmla="*/ 1338929 w 1981200"/>
                <a:gd name="connsiteY974" fmla="*/ 1778889 h 2000250"/>
                <a:gd name="connsiteX975" fmla="*/ 1327023 w 1981200"/>
                <a:gd name="connsiteY975" fmla="*/ 1766602 h 2000250"/>
                <a:gd name="connsiteX976" fmla="*/ 1331595 w 1981200"/>
                <a:gd name="connsiteY976" fmla="*/ 1755362 h 2000250"/>
                <a:gd name="connsiteX977" fmla="*/ 1330642 w 1981200"/>
                <a:gd name="connsiteY977" fmla="*/ 1746123 h 2000250"/>
                <a:gd name="connsiteX978" fmla="*/ 1335500 w 1981200"/>
                <a:gd name="connsiteY978" fmla="*/ 1735360 h 2000250"/>
                <a:gd name="connsiteX979" fmla="*/ 1324832 w 1981200"/>
                <a:gd name="connsiteY979" fmla="*/ 1726501 h 2000250"/>
                <a:gd name="connsiteX980" fmla="*/ 1312640 w 1981200"/>
                <a:gd name="connsiteY980" fmla="*/ 1733360 h 2000250"/>
                <a:gd name="connsiteX981" fmla="*/ 1307973 w 1981200"/>
                <a:gd name="connsiteY981" fmla="*/ 1741265 h 2000250"/>
                <a:gd name="connsiteX982" fmla="*/ 1307021 w 1981200"/>
                <a:gd name="connsiteY982" fmla="*/ 1750028 h 2000250"/>
                <a:gd name="connsiteX983" fmla="*/ 1291114 w 1981200"/>
                <a:gd name="connsiteY983" fmla="*/ 1750314 h 2000250"/>
                <a:gd name="connsiteX984" fmla="*/ 1283017 w 1981200"/>
                <a:gd name="connsiteY984" fmla="*/ 1743551 h 2000250"/>
                <a:gd name="connsiteX985" fmla="*/ 1273207 w 1981200"/>
                <a:gd name="connsiteY985" fmla="*/ 1750409 h 2000250"/>
                <a:gd name="connsiteX986" fmla="*/ 1269968 w 1981200"/>
                <a:gd name="connsiteY986" fmla="*/ 1749647 h 2000250"/>
                <a:gd name="connsiteX987" fmla="*/ 1270159 w 1981200"/>
                <a:gd name="connsiteY987" fmla="*/ 1754696 h 2000250"/>
                <a:gd name="connsiteX988" fmla="*/ 1264253 w 1981200"/>
                <a:gd name="connsiteY988" fmla="*/ 1763363 h 2000250"/>
                <a:gd name="connsiteX989" fmla="*/ 1256252 w 1981200"/>
                <a:gd name="connsiteY989" fmla="*/ 1797939 h 2000250"/>
                <a:gd name="connsiteX990" fmla="*/ 1243489 w 1981200"/>
                <a:gd name="connsiteY990" fmla="*/ 1815274 h 2000250"/>
                <a:gd name="connsiteX991" fmla="*/ 1238631 w 1981200"/>
                <a:gd name="connsiteY991" fmla="*/ 1816037 h 2000250"/>
                <a:gd name="connsiteX992" fmla="*/ 1238631 w 1981200"/>
                <a:gd name="connsiteY992" fmla="*/ 1824704 h 2000250"/>
                <a:gd name="connsiteX993" fmla="*/ 1244441 w 1981200"/>
                <a:gd name="connsiteY993" fmla="*/ 1826895 h 2000250"/>
                <a:gd name="connsiteX994" fmla="*/ 1240060 w 1981200"/>
                <a:gd name="connsiteY994" fmla="*/ 1840897 h 2000250"/>
                <a:gd name="connsiteX995" fmla="*/ 1258062 w 1981200"/>
                <a:gd name="connsiteY995" fmla="*/ 1836992 h 2000250"/>
                <a:gd name="connsiteX996" fmla="*/ 1257205 w 1981200"/>
                <a:gd name="connsiteY996" fmla="*/ 1841754 h 2000250"/>
                <a:gd name="connsiteX997" fmla="*/ 1253871 w 1981200"/>
                <a:gd name="connsiteY997" fmla="*/ 1842897 h 2000250"/>
                <a:gd name="connsiteX998" fmla="*/ 1254728 w 1981200"/>
                <a:gd name="connsiteY998" fmla="*/ 1846135 h 2000250"/>
                <a:gd name="connsiteX999" fmla="*/ 1252061 w 1981200"/>
                <a:gd name="connsiteY999" fmla="*/ 1847088 h 2000250"/>
                <a:gd name="connsiteX1000" fmla="*/ 1253585 w 1981200"/>
                <a:gd name="connsiteY1000" fmla="*/ 1851945 h 2000250"/>
                <a:gd name="connsiteX1001" fmla="*/ 1251490 w 1981200"/>
                <a:gd name="connsiteY1001" fmla="*/ 1857185 h 2000250"/>
                <a:gd name="connsiteX1002" fmla="*/ 1252347 w 1981200"/>
                <a:gd name="connsiteY1002" fmla="*/ 1864138 h 2000250"/>
                <a:gd name="connsiteX1003" fmla="*/ 1260348 w 1981200"/>
                <a:gd name="connsiteY1003" fmla="*/ 1872234 h 2000250"/>
                <a:gd name="connsiteX1004" fmla="*/ 1253109 w 1981200"/>
                <a:gd name="connsiteY1004" fmla="*/ 1883759 h 2000250"/>
                <a:gd name="connsiteX1005" fmla="*/ 1256538 w 1981200"/>
                <a:gd name="connsiteY1005" fmla="*/ 1884902 h 2000250"/>
                <a:gd name="connsiteX1006" fmla="*/ 1239869 w 1981200"/>
                <a:gd name="connsiteY1006" fmla="*/ 1899761 h 2000250"/>
                <a:gd name="connsiteX1007" fmla="*/ 1227582 w 1981200"/>
                <a:gd name="connsiteY1007" fmla="*/ 1904619 h 2000250"/>
                <a:gd name="connsiteX1008" fmla="*/ 1226820 w 1981200"/>
                <a:gd name="connsiteY1008" fmla="*/ 1926812 h 2000250"/>
                <a:gd name="connsiteX1009" fmla="*/ 1208532 w 1981200"/>
                <a:gd name="connsiteY1009" fmla="*/ 1929670 h 2000250"/>
                <a:gd name="connsiteX1010" fmla="*/ 1197197 w 1981200"/>
                <a:gd name="connsiteY1010" fmla="*/ 1938242 h 2000250"/>
                <a:gd name="connsiteX1011" fmla="*/ 1197292 w 1981200"/>
                <a:gd name="connsiteY1011" fmla="*/ 1963483 h 2000250"/>
                <a:gd name="connsiteX1012" fmla="*/ 1187863 w 1981200"/>
                <a:gd name="connsiteY1012" fmla="*/ 1959007 h 2000250"/>
                <a:gd name="connsiteX1013" fmla="*/ 1177862 w 1981200"/>
                <a:gd name="connsiteY1013" fmla="*/ 1950053 h 2000250"/>
                <a:gd name="connsiteX1014" fmla="*/ 1168527 w 1981200"/>
                <a:gd name="connsiteY1014" fmla="*/ 1956054 h 2000250"/>
                <a:gd name="connsiteX1015" fmla="*/ 690753 w 1981200"/>
                <a:gd name="connsiteY1015" fmla="*/ 338899 h 2000250"/>
                <a:gd name="connsiteX1016" fmla="*/ 698278 w 1981200"/>
                <a:gd name="connsiteY1016" fmla="*/ 339090 h 2000250"/>
                <a:gd name="connsiteX1017" fmla="*/ 697420 w 1981200"/>
                <a:gd name="connsiteY1017" fmla="*/ 335566 h 2000250"/>
                <a:gd name="connsiteX1018" fmla="*/ 690753 w 1981200"/>
                <a:gd name="connsiteY1018" fmla="*/ 338899 h 2000250"/>
                <a:gd name="connsiteX1019" fmla="*/ 138684 w 1981200"/>
                <a:gd name="connsiteY1019" fmla="*/ 812387 h 2000250"/>
                <a:gd name="connsiteX1020" fmla="*/ 138208 w 1981200"/>
                <a:gd name="connsiteY1020" fmla="*/ 817531 h 2000250"/>
                <a:gd name="connsiteX1021" fmla="*/ 126301 w 1981200"/>
                <a:gd name="connsiteY1021" fmla="*/ 812768 h 2000250"/>
                <a:gd name="connsiteX1022" fmla="*/ 126968 w 1981200"/>
                <a:gd name="connsiteY1022" fmla="*/ 806863 h 2000250"/>
                <a:gd name="connsiteX1023" fmla="*/ 138684 w 1981200"/>
                <a:gd name="connsiteY1023" fmla="*/ 812387 h 200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</a:cxnLst>
              <a:rect l="l" t="t" r="r" b="b"/>
              <a:pathLst>
                <a:path w="1981200" h="2000250">
                  <a:moveTo>
                    <a:pt x="478917" y="411480"/>
                  </a:moveTo>
                  <a:lnTo>
                    <a:pt x="475012" y="415385"/>
                  </a:lnTo>
                  <a:lnTo>
                    <a:pt x="472440" y="405003"/>
                  </a:lnTo>
                  <a:lnTo>
                    <a:pt x="477107" y="403574"/>
                  </a:lnTo>
                  <a:lnTo>
                    <a:pt x="478917" y="411480"/>
                  </a:lnTo>
                  <a:close/>
                  <a:moveTo>
                    <a:pt x="1317403" y="73438"/>
                  </a:moveTo>
                  <a:lnTo>
                    <a:pt x="1319784" y="69723"/>
                  </a:lnTo>
                  <a:lnTo>
                    <a:pt x="1324928" y="68008"/>
                  </a:lnTo>
                  <a:lnTo>
                    <a:pt x="1325213" y="70675"/>
                  </a:lnTo>
                  <a:lnTo>
                    <a:pt x="1317403" y="73438"/>
                  </a:lnTo>
                  <a:close/>
                  <a:moveTo>
                    <a:pt x="1409605" y="109347"/>
                  </a:moveTo>
                  <a:lnTo>
                    <a:pt x="1414748" y="104680"/>
                  </a:lnTo>
                  <a:lnTo>
                    <a:pt x="1413891" y="108299"/>
                  </a:lnTo>
                  <a:lnTo>
                    <a:pt x="1409605" y="109347"/>
                  </a:lnTo>
                  <a:close/>
                  <a:moveTo>
                    <a:pt x="1355693" y="73533"/>
                  </a:moveTo>
                  <a:lnTo>
                    <a:pt x="1354931" y="77819"/>
                  </a:lnTo>
                  <a:lnTo>
                    <a:pt x="1349978" y="74771"/>
                  </a:lnTo>
                  <a:lnTo>
                    <a:pt x="1350931" y="70485"/>
                  </a:lnTo>
                  <a:lnTo>
                    <a:pt x="1346835" y="68008"/>
                  </a:lnTo>
                  <a:lnTo>
                    <a:pt x="1349121" y="68294"/>
                  </a:lnTo>
                  <a:lnTo>
                    <a:pt x="1355693" y="73533"/>
                  </a:lnTo>
                  <a:close/>
                  <a:moveTo>
                    <a:pt x="1447991" y="1133570"/>
                  </a:moveTo>
                  <a:lnTo>
                    <a:pt x="1450943" y="1132713"/>
                  </a:lnTo>
                  <a:lnTo>
                    <a:pt x="1453134" y="1135666"/>
                  </a:lnTo>
                  <a:lnTo>
                    <a:pt x="1449896" y="1136999"/>
                  </a:lnTo>
                  <a:lnTo>
                    <a:pt x="1447991" y="1133570"/>
                  </a:lnTo>
                  <a:close/>
                  <a:moveTo>
                    <a:pt x="1168527" y="1956054"/>
                  </a:moveTo>
                  <a:lnTo>
                    <a:pt x="1166622" y="1951768"/>
                  </a:lnTo>
                  <a:lnTo>
                    <a:pt x="1151382" y="1952815"/>
                  </a:lnTo>
                  <a:lnTo>
                    <a:pt x="1151001" y="1956720"/>
                  </a:lnTo>
                  <a:lnTo>
                    <a:pt x="1133761" y="1960435"/>
                  </a:lnTo>
                  <a:lnTo>
                    <a:pt x="1132332" y="1977866"/>
                  </a:lnTo>
                  <a:lnTo>
                    <a:pt x="1135285" y="1986153"/>
                  </a:lnTo>
                  <a:lnTo>
                    <a:pt x="1101947" y="1997774"/>
                  </a:lnTo>
                  <a:lnTo>
                    <a:pt x="1094518" y="1998726"/>
                  </a:lnTo>
                  <a:lnTo>
                    <a:pt x="1093565" y="1994059"/>
                  </a:lnTo>
                  <a:lnTo>
                    <a:pt x="1084040" y="1992154"/>
                  </a:lnTo>
                  <a:lnTo>
                    <a:pt x="1070229" y="1995678"/>
                  </a:lnTo>
                  <a:lnTo>
                    <a:pt x="1068133" y="1988249"/>
                  </a:lnTo>
                  <a:lnTo>
                    <a:pt x="1057751" y="1991296"/>
                  </a:lnTo>
                  <a:lnTo>
                    <a:pt x="1052703" y="1989772"/>
                  </a:lnTo>
                  <a:lnTo>
                    <a:pt x="1052513" y="1994820"/>
                  </a:lnTo>
                  <a:lnTo>
                    <a:pt x="1047274" y="1996154"/>
                  </a:lnTo>
                  <a:lnTo>
                    <a:pt x="1046893" y="1987296"/>
                  </a:lnTo>
                  <a:lnTo>
                    <a:pt x="1041654" y="1988249"/>
                  </a:lnTo>
                  <a:lnTo>
                    <a:pt x="1042892" y="1990535"/>
                  </a:lnTo>
                  <a:lnTo>
                    <a:pt x="1040416" y="1991487"/>
                  </a:lnTo>
                  <a:lnTo>
                    <a:pt x="1039273" y="1986058"/>
                  </a:lnTo>
                  <a:lnTo>
                    <a:pt x="1030510" y="1985105"/>
                  </a:lnTo>
                  <a:lnTo>
                    <a:pt x="1028414" y="1988725"/>
                  </a:lnTo>
                  <a:lnTo>
                    <a:pt x="1018984" y="1980628"/>
                  </a:lnTo>
                  <a:lnTo>
                    <a:pt x="1018223" y="1983486"/>
                  </a:lnTo>
                  <a:lnTo>
                    <a:pt x="1017841" y="1981295"/>
                  </a:lnTo>
                  <a:lnTo>
                    <a:pt x="1014698" y="1981200"/>
                  </a:lnTo>
                  <a:lnTo>
                    <a:pt x="1017841" y="1991011"/>
                  </a:lnTo>
                  <a:lnTo>
                    <a:pt x="1015079" y="1992725"/>
                  </a:lnTo>
                  <a:lnTo>
                    <a:pt x="1016794" y="1995202"/>
                  </a:lnTo>
                  <a:lnTo>
                    <a:pt x="1015174" y="1997012"/>
                  </a:lnTo>
                  <a:lnTo>
                    <a:pt x="1007840" y="1986439"/>
                  </a:lnTo>
                  <a:lnTo>
                    <a:pt x="1004507" y="1974437"/>
                  </a:lnTo>
                  <a:lnTo>
                    <a:pt x="1000030" y="1974914"/>
                  </a:lnTo>
                  <a:lnTo>
                    <a:pt x="1000887" y="1979009"/>
                  </a:lnTo>
                  <a:lnTo>
                    <a:pt x="997363" y="1979581"/>
                  </a:lnTo>
                  <a:lnTo>
                    <a:pt x="995648" y="1975580"/>
                  </a:lnTo>
                  <a:lnTo>
                    <a:pt x="993648" y="1975866"/>
                  </a:lnTo>
                  <a:lnTo>
                    <a:pt x="993267" y="1972913"/>
                  </a:lnTo>
                  <a:lnTo>
                    <a:pt x="995362" y="1972342"/>
                  </a:lnTo>
                  <a:lnTo>
                    <a:pt x="991838" y="1956720"/>
                  </a:lnTo>
                  <a:lnTo>
                    <a:pt x="985647" y="1956530"/>
                  </a:lnTo>
                  <a:lnTo>
                    <a:pt x="983742" y="1944719"/>
                  </a:lnTo>
                  <a:lnTo>
                    <a:pt x="987171" y="1942910"/>
                  </a:lnTo>
                  <a:lnTo>
                    <a:pt x="983552" y="1931575"/>
                  </a:lnTo>
                  <a:lnTo>
                    <a:pt x="999934" y="1926812"/>
                  </a:lnTo>
                  <a:lnTo>
                    <a:pt x="997553" y="1919383"/>
                  </a:lnTo>
                  <a:lnTo>
                    <a:pt x="1005554" y="1917097"/>
                  </a:lnTo>
                  <a:lnTo>
                    <a:pt x="1005173" y="1909762"/>
                  </a:lnTo>
                  <a:lnTo>
                    <a:pt x="1012412" y="1908524"/>
                  </a:lnTo>
                  <a:lnTo>
                    <a:pt x="1013365" y="1888331"/>
                  </a:lnTo>
                  <a:lnTo>
                    <a:pt x="1030224" y="1885474"/>
                  </a:lnTo>
                  <a:lnTo>
                    <a:pt x="1026795" y="1872329"/>
                  </a:lnTo>
                  <a:lnTo>
                    <a:pt x="1040511" y="1867471"/>
                  </a:lnTo>
                  <a:lnTo>
                    <a:pt x="1037463" y="1858328"/>
                  </a:lnTo>
                  <a:lnTo>
                    <a:pt x="1035463" y="1854232"/>
                  </a:lnTo>
                  <a:lnTo>
                    <a:pt x="1026890" y="1857851"/>
                  </a:lnTo>
                  <a:lnTo>
                    <a:pt x="1024319" y="1852898"/>
                  </a:lnTo>
                  <a:lnTo>
                    <a:pt x="1020699" y="1854327"/>
                  </a:lnTo>
                  <a:lnTo>
                    <a:pt x="1019461" y="1847945"/>
                  </a:lnTo>
                  <a:lnTo>
                    <a:pt x="1005078" y="1848993"/>
                  </a:lnTo>
                  <a:lnTo>
                    <a:pt x="1004792" y="1843087"/>
                  </a:lnTo>
                  <a:lnTo>
                    <a:pt x="987076" y="1844707"/>
                  </a:lnTo>
                  <a:lnTo>
                    <a:pt x="990124" y="1838896"/>
                  </a:lnTo>
                  <a:lnTo>
                    <a:pt x="968026" y="1840230"/>
                  </a:lnTo>
                  <a:lnTo>
                    <a:pt x="966407" y="1828419"/>
                  </a:lnTo>
                  <a:lnTo>
                    <a:pt x="944690" y="1831752"/>
                  </a:lnTo>
                  <a:lnTo>
                    <a:pt x="942784" y="1818799"/>
                  </a:lnTo>
                  <a:lnTo>
                    <a:pt x="950976" y="1817180"/>
                  </a:lnTo>
                  <a:lnTo>
                    <a:pt x="949262" y="1807845"/>
                  </a:lnTo>
                  <a:lnTo>
                    <a:pt x="959929" y="1808035"/>
                  </a:lnTo>
                  <a:lnTo>
                    <a:pt x="959644" y="1804035"/>
                  </a:lnTo>
                  <a:lnTo>
                    <a:pt x="972503" y="1802035"/>
                  </a:lnTo>
                  <a:lnTo>
                    <a:pt x="973645" y="1799082"/>
                  </a:lnTo>
                  <a:lnTo>
                    <a:pt x="958977" y="1793558"/>
                  </a:lnTo>
                  <a:lnTo>
                    <a:pt x="954215" y="1795367"/>
                  </a:lnTo>
                  <a:lnTo>
                    <a:pt x="953738" y="1799177"/>
                  </a:lnTo>
                  <a:lnTo>
                    <a:pt x="933259" y="1801939"/>
                  </a:lnTo>
                  <a:lnTo>
                    <a:pt x="930212" y="1792700"/>
                  </a:lnTo>
                  <a:lnTo>
                    <a:pt x="935545" y="1790319"/>
                  </a:lnTo>
                  <a:lnTo>
                    <a:pt x="932498" y="1784127"/>
                  </a:lnTo>
                  <a:lnTo>
                    <a:pt x="927735" y="1787557"/>
                  </a:lnTo>
                  <a:lnTo>
                    <a:pt x="924401" y="1778603"/>
                  </a:lnTo>
                  <a:lnTo>
                    <a:pt x="916495" y="1772888"/>
                  </a:lnTo>
                  <a:lnTo>
                    <a:pt x="918115" y="1765077"/>
                  </a:lnTo>
                  <a:lnTo>
                    <a:pt x="923544" y="1762982"/>
                  </a:lnTo>
                  <a:lnTo>
                    <a:pt x="914686" y="1758982"/>
                  </a:lnTo>
                  <a:lnTo>
                    <a:pt x="907447" y="1745266"/>
                  </a:lnTo>
                  <a:lnTo>
                    <a:pt x="906399" y="1733836"/>
                  </a:lnTo>
                  <a:lnTo>
                    <a:pt x="889730" y="1725168"/>
                  </a:lnTo>
                  <a:lnTo>
                    <a:pt x="877729" y="1706880"/>
                  </a:lnTo>
                  <a:lnTo>
                    <a:pt x="876967" y="1697164"/>
                  </a:lnTo>
                  <a:lnTo>
                    <a:pt x="863346" y="1696403"/>
                  </a:lnTo>
                  <a:lnTo>
                    <a:pt x="858583" y="1687830"/>
                  </a:lnTo>
                  <a:lnTo>
                    <a:pt x="846201" y="1685735"/>
                  </a:lnTo>
                  <a:lnTo>
                    <a:pt x="848011" y="1658493"/>
                  </a:lnTo>
                  <a:lnTo>
                    <a:pt x="854774" y="1644301"/>
                  </a:lnTo>
                  <a:lnTo>
                    <a:pt x="853249" y="1637061"/>
                  </a:lnTo>
                  <a:lnTo>
                    <a:pt x="859631" y="1610773"/>
                  </a:lnTo>
                  <a:lnTo>
                    <a:pt x="845820" y="1606582"/>
                  </a:lnTo>
                  <a:lnTo>
                    <a:pt x="837152" y="1596199"/>
                  </a:lnTo>
                  <a:lnTo>
                    <a:pt x="836581" y="1577816"/>
                  </a:lnTo>
                  <a:lnTo>
                    <a:pt x="829437" y="1570672"/>
                  </a:lnTo>
                  <a:lnTo>
                    <a:pt x="829342" y="1562481"/>
                  </a:lnTo>
                  <a:lnTo>
                    <a:pt x="816864" y="1561624"/>
                  </a:lnTo>
                  <a:lnTo>
                    <a:pt x="815245" y="1570196"/>
                  </a:lnTo>
                  <a:lnTo>
                    <a:pt x="802672" y="1570672"/>
                  </a:lnTo>
                  <a:lnTo>
                    <a:pt x="791146" y="1570292"/>
                  </a:lnTo>
                  <a:lnTo>
                    <a:pt x="771906" y="1563814"/>
                  </a:lnTo>
                  <a:lnTo>
                    <a:pt x="767620" y="1564958"/>
                  </a:lnTo>
                  <a:lnTo>
                    <a:pt x="762095" y="1572958"/>
                  </a:lnTo>
                  <a:lnTo>
                    <a:pt x="735806" y="1559052"/>
                  </a:lnTo>
                  <a:lnTo>
                    <a:pt x="721900" y="1556766"/>
                  </a:lnTo>
                  <a:lnTo>
                    <a:pt x="709708" y="1543717"/>
                  </a:lnTo>
                  <a:lnTo>
                    <a:pt x="701897" y="1540859"/>
                  </a:lnTo>
                  <a:lnTo>
                    <a:pt x="674846" y="1516951"/>
                  </a:lnTo>
                  <a:lnTo>
                    <a:pt x="663416" y="1517523"/>
                  </a:lnTo>
                  <a:lnTo>
                    <a:pt x="653129" y="1523238"/>
                  </a:lnTo>
                  <a:lnTo>
                    <a:pt x="634365" y="1503140"/>
                  </a:lnTo>
                  <a:lnTo>
                    <a:pt x="632174" y="1496663"/>
                  </a:lnTo>
                  <a:lnTo>
                    <a:pt x="622745" y="1485043"/>
                  </a:lnTo>
                  <a:lnTo>
                    <a:pt x="609695" y="1494186"/>
                  </a:lnTo>
                  <a:lnTo>
                    <a:pt x="600837" y="1486948"/>
                  </a:lnTo>
                  <a:lnTo>
                    <a:pt x="587216" y="1487329"/>
                  </a:lnTo>
                  <a:lnTo>
                    <a:pt x="587788" y="1477994"/>
                  </a:lnTo>
                  <a:lnTo>
                    <a:pt x="581406" y="1488091"/>
                  </a:lnTo>
                  <a:lnTo>
                    <a:pt x="565404" y="1492472"/>
                  </a:lnTo>
                  <a:lnTo>
                    <a:pt x="552545" y="1491234"/>
                  </a:lnTo>
                  <a:lnTo>
                    <a:pt x="549974" y="1494282"/>
                  </a:lnTo>
                  <a:lnTo>
                    <a:pt x="554260" y="1486376"/>
                  </a:lnTo>
                  <a:lnTo>
                    <a:pt x="552831" y="1479137"/>
                  </a:lnTo>
                  <a:lnTo>
                    <a:pt x="543973" y="1473899"/>
                  </a:lnTo>
                  <a:lnTo>
                    <a:pt x="537305" y="1463326"/>
                  </a:lnTo>
                  <a:lnTo>
                    <a:pt x="539401" y="1462278"/>
                  </a:lnTo>
                  <a:lnTo>
                    <a:pt x="543497" y="1443895"/>
                  </a:lnTo>
                  <a:lnTo>
                    <a:pt x="542163" y="1441133"/>
                  </a:lnTo>
                  <a:lnTo>
                    <a:pt x="547783" y="1428178"/>
                  </a:lnTo>
                  <a:lnTo>
                    <a:pt x="547497" y="1417130"/>
                  </a:lnTo>
                  <a:lnTo>
                    <a:pt x="553783" y="1407985"/>
                  </a:lnTo>
                  <a:lnTo>
                    <a:pt x="540449" y="1409414"/>
                  </a:lnTo>
                  <a:lnTo>
                    <a:pt x="533114" y="1413605"/>
                  </a:lnTo>
                  <a:lnTo>
                    <a:pt x="533019" y="1396841"/>
                  </a:lnTo>
                  <a:lnTo>
                    <a:pt x="522732" y="1374839"/>
                  </a:lnTo>
                  <a:lnTo>
                    <a:pt x="487204" y="1367980"/>
                  </a:lnTo>
                  <a:lnTo>
                    <a:pt x="485489" y="1359313"/>
                  </a:lnTo>
                  <a:lnTo>
                    <a:pt x="477869" y="1353979"/>
                  </a:lnTo>
                  <a:lnTo>
                    <a:pt x="475678" y="1348549"/>
                  </a:lnTo>
                  <a:lnTo>
                    <a:pt x="474250" y="1307211"/>
                  </a:lnTo>
                  <a:lnTo>
                    <a:pt x="461105" y="1313212"/>
                  </a:lnTo>
                  <a:lnTo>
                    <a:pt x="459105" y="1306925"/>
                  </a:lnTo>
                  <a:lnTo>
                    <a:pt x="451485" y="1305115"/>
                  </a:lnTo>
                  <a:lnTo>
                    <a:pt x="450151" y="1307878"/>
                  </a:lnTo>
                  <a:lnTo>
                    <a:pt x="445865" y="1306449"/>
                  </a:lnTo>
                  <a:lnTo>
                    <a:pt x="436531" y="1311973"/>
                  </a:lnTo>
                  <a:lnTo>
                    <a:pt x="428530" y="1310735"/>
                  </a:lnTo>
                  <a:lnTo>
                    <a:pt x="415290" y="1317307"/>
                  </a:lnTo>
                  <a:lnTo>
                    <a:pt x="402907" y="1319498"/>
                  </a:lnTo>
                  <a:lnTo>
                    <a:pt x="396049" y="1332833"/>
                  </a:lnTo>
                  <a:lnTo>
                    <a:pt x="393478" y="1346359"/>
                  </a:lnTo>
                  <a:lnTo>
                    <a:pt x="401193" y="1361694"/>
                  </a:lnTo>
                  <a:lnTo>
                    <a:pt x="373666" y="1341691"/>
                  </a:lnTo>
                  <a:lnTo>
                    <a:pt x="353187" y="1330547"/>
                  </a:lnTo>
                  <a:lnTo>
                    <a:pt x="331375" y="1329880"/>
                  </a:lnTo>
                  <a:lnTo>
                    <a:pt x="327565" y="1319498"/>
                  </a:lnTo>
                  <a:lnTo>
                    <a:pt x="318611" y="1330262"/>
                  </a:lnTo>
                  <a:lnTo>
                    <a:pt x="325850" y="1333976"/>
                  </a:lnTo>
                  <a:lnTo>
                    <a:pt x="316420" y="1347216"/>
                  </a:lnTo>
                  <a:lnTo>
                    <a:pt x="319183" y="1353883"/>
                  </a:lnTo>
                  <a:lnTo>
                    <a:pt x="317373" y="1357979"/>
                  </a:lnTo>
                  <a:lnTo>
                    <a:pt x="310420" y="1361789"/>
                  </a:lnTo>
                  <a:lnTo>
                    <a:pt x="295561" y="1360360"/>
                  </a:lnTo>
                  <a:lnTo>
                    <a:pt x="292703" y="1355598"/>
                  </a:lnTo>
                  <a:lnTo>
                    <a:pt x="290322" y="1361313"/>
                  </a:lnTo>
                  <a:lnTo>
                    <a:pt x="287464" y="1346454"/>
                  </a:lnTo>
                  <a:lnTo>
                    <a:pt x="279845" y="1343215"/>
                  </a:lnTo>
                  <a:lnTo>
                    <a:pt x="275844" y="1336262"/>
                  </a:lnTo>
                  <a:lnTo>
                    <a:pt x="271558" y="1335976"/>
                  </a:lnTo>
                  <a:lnTo>
                    <a:pt x="258128" y="1313307"/>
                  </a:lnTo>
                  <a:lnTo>
                    <a:pt x="244221" y="1305115"/>
                  </a:lnTo>
                  <a:lnTo>
                    <a:pt x="249745" y="1298353"/>
                  </a:lnTo>
                  <a:lnTo>
                    <a:pt x="248221" y="1296162"/>
                  </a:lnTo>
                  <a:lnTo>
                    <a:pt x="250126" y="1293400"/>
                  </a:lnTo>
                  <a:lnTo>
                    <a:pt x="254603" y="1291399"/>
                  </a:lnTo>
                  <a:lnTo>
                    <a:pt x="259937" y="1293971"/>
                  </a:lnTo>
                  <a:lnTo>
                    <a:pt x="262128" y="1288161"/>
                  </a:lnTo>
                  <a:lnTo>
                    <a:pt x="259366" y="1281303"/>
                  </a:lnTo>
                  <a:lnTo>
                    <a:pt x="243364" y="1267015"/>
                  </a:lnTo>
                  <a:lnTo>
                    <a:pt x="206311" y="1272254"/>
                  </a:lnTo>
                  <a:lnTo>
                    <a:pt x="185356" y="1296067"/>
                  </a:lnTo>
                  <a:lnTo>
                    <a:pt x="186214" y="1313593"/>
                  </a:lnTo>
                  <a:lnTo>
                    <a:pt x="182499" y="1322641"/>
                  </a:lnTo>
                  <a:lnTo>
                    <a:pt x="170402" y="1316450"/>
                  </a:lnTo>
                  <a:lnTo>
                    <a:pt x="171355" y="1339120"/>
                  </a:lnTo>
                  <a:lnTo>
                    <a:pt x="159353" y="1348930"/>
                  </a:lnTo>
                  <a:lnTo>
                    <a:pt x="157639" y="1352550"/>
                  </a:lnTo>
                  <a:lnTo>
                    <a:pt x="159829" y="1354360"/>
                  </a:lnTo>
                  <a:lnTo>
                    <a:pt x="145542" y="1361218"/>
                  </a:lnTo>
                  <a:lnTo>
                    <a:pt x="140208" y="1367218"/>
                  </a:lnTo>
                  <a:lnTo>
                    <a:pt x="122968" y="1371505"/>
                  </a:lnTo>
                  <a:lnTo>
                    <a:pt x="114681" y="1381506"/>
                  </a:lnTo>
                  <a:lnTo>
                    <a:pt x="113347" y="1392650"/>
                  </a:lnTo>
                  <a:lnTo>
                    <a:pt x="110109" y="1389126"/>
                  </a:lnTo>
                  <a:lnTo>
                    <a:pt x="104965" y="1396270"/>
                  </a:lnTo>
                  <a:lnTo>
                    <a:pt x="107632" y="1407414"/>
                  </a:lnTo>
                  <a:lnTo>
                    <a:pt x="100870" y="1419987"/>
                  </a:lnTo>
                  <a:lnTo>
                    <a:pt x="116491" y="1426559"/>
                  </a:lnTo>
                  <a:lnTo>
                    <a:pt x="116681" y="1429893"/>
                  </a:lnTo>
                  <a:lnTo>
                    <a:pt x="110395" y="1425512"/>
                  </a:lnTo>
                  <a:lnTo>
                    <a:pt x="109442" y="1427226"/>
                  </a:lnTo>
                  <a:lnTo>
                    <a:pt x="115062" y="1432751"/>
                  </a:lnTo>
                  <a:lnTo>
                    <a:pt x="95917" y="1424940"/>
                  </a:lnTo>
                  <a:lnTo>
                    <a:pt x="73533" y="1445990"/>
                  </a:lnTo>
                  <a:lnTo>
                    <a:pt x="55816" y="1467517"/>
                  </a:lnTo>
                  <a:lnTo>
                    <a:pt x="37624" y="1476946"/>
                  </a:lnTo>
                  <a:lnTo>
                    <a:pt x="26765" y="1479327"/>
                  </a:lnTo>
                  <a:lnTo>
                    <a:pt x="30289" y="1463230"/>
                  </a:lnTo>
                  <a:lnTo>
                    <a:pt x="29146" y="1450752"/>
                  </a:lnTo>
                  <a:lnTo>
                    <a:pt x="19812" y="1447324"/>
                  </a:lnTo>
                  <a:lnTo>
                    <a:pt x="20193" y="1428940"/>
                  </a:lnTo>
                  <a:lnTo>
                    <a:pt x="17907" y="1425797"/>
                  </a:lnTo>
                  <a:lnTo>
                    <a:pt x="21717" y="1409510"/>
                  </a:lnTo>
                  <a:lnTo>
                    <a:pt x="34671" y="1398365"/>
                  </a:lnTo>
                  <a:lnTo>
                    <a:pt x="43624" y="1380363"/>
                  </a:lnTo>
                  <a:lnTo>
                    <a:pt x="44577" y="1372648"/>
                  </a:lnTo>
                  <a:lnTo>
                    <a:pt x="41338" y="1367599"/>
                  </a:lnTo>
                  <a:lnTo>
                    <a:pt x="41529" y="1358837"/>
                  </a:lnTo>
                  <a:lnTo>
                    <a:pt x="44958" y="1346645"/>
                  </a:lnTo>
                  <a:lnTo>
                    <a:pt x="67342" y="1313402"/>
                  </a:lnTo>
                  <a:lnTo>
                    <a:pt x="80962" y="1304354"/>
                  </a:lnTo>
                  <a:lnTo>
                    <a:pt x="70866" y="1290542"/>
                  </a:lnTo>
                  <a:lnTo>
                    <a:pt x="58960" y="1288542"/>
                  </a:lnTo>
                  <a:lnTo>
                    <a:pt x="54388" y="1284446"/>
                  </a:lnTo>
                  <a:lnTo>
                    <a:pt x="49054" y="1265587"/>
                  </a:lnTo>
                  <a:lnTo>
                    <a:pt x="37243" y="1240441"/>
                  </a:lnTo>
                  <a:lnTo>
                    <a:pt x="33718" y="1224058"/>
                  </a:lnTo>
                  <a:lnTo>
                    <a:pt x="36195" y="1214628"/>
                  </a:lnTo>
                  <a:lnTo>
                    <a:pt x="35052" y="1202341"/>
                  </a:lnTo>
                  <a:lnTo>
                    <a:pt x="39433" y="1191006"/>
                  </a:lnTo>
                  <a:lnTo>
                    <a:pt x="46101" y="1183957"/>
                  </a:lnTo>
                  <a:lnTo>
                    <a:pt x="38957" y="1141381"/>
                  </a:lnTo>
                  <a:lnTo>
                    <a:pt x="42958" y="1135666"/>
                  </a:lnTo>
                  <a:lnTo>
                    <a:pt x="43243" y="1123950"/>
                  </a:lnTo>
                  <a:lnTo>
                    <a:pt x="34957" y="1109948"/>
                  </a:lnTo>
                  <a:lnTo>
                    <a:pt x="26765" y="1106710"/>
                  </a:lnTo>
                  <a:lnTo>
                    <a:pt x="19050" y="1097947"/>
                  </a:lnTo>
                  <a:lnTo>
                    <a:pt x="9620" y="1070705"/>
                  </a:lnTo>
                  <a:lnTo>
                    <a:pt x="9525" y="1062895"/>
                  </a:lnTo>
                  <a:lnTo>
                    <a:pt x="12192" y="1055275"/>
                  </a:lnTo>
                  <a:lnTo>
                    <a:pt x="13906" y="1055751"/>
                  </a:lnTo>
                  <a:lnTo>
                    <a:pt x="20764" y="1045369"/>
                  </a:lnTo>
                  <a:lnTo>
                    <a:pt x="29527" y="1042606"/>
                  </a:lnTo>
                  <a:lnTo>
                    <a:pt x="38481" y="1032796"/>
                  </a:lnTo>
                  <a:lnTo>
                    <a:pt x="31909" y="1024890"/>
                  </a:lnTo>
                  <a:lnTo>
                    <a:pt x="45053" y="1014031"/>
                  </a:lnTo>
                  <a:lnTo>
                    <a:pt x="58864" y="1013079"/>
                  </a:lnTo>
                  <a:lnTo>
                    <a:pt x="67437" y="1001173"/>
                  </a:lnTo>
                  <a:lnTo>
                    <a:pt x="90964" y="1007364"/>
                  </a:lnTo>
                  <a:lnTo>
                    <a:pt x="92964" y="1021556"/>
                  </a:lnTo>
                  <a:lnTo>
                    <a:pt x="107442" y="1030891"/>
                  </a:lnTo>
                  <a:lnTo>
                    <a:pt x="114109" y="1033081"/>
                  </a:lnTo>
                  <a:lnTo>
                    <a:pt x="116776" y="1027557"/>
                  </a:lnTo>
                  <a:lnTo>
                    <a:pt x="131254" y="1029271"/>
                  </a:lnTo>
                  <a:lnTo>
                    <a:pt x="132302" y="981170"/>
                  </a:lnTo>
                  <a:lnTo>
                    <a:pt x="135064" y="969454"/>
                  </a:lnTo>
                  <a:lnTo>
                    <a:pt x="122872" y="965740"/>
                  </a:lnTo>
                  <a:lnTo>
                    <a:pt x="125063" y="960691"/>
                  </a:lnTo>
                  <a:lnTo>
                    <a:pt x="117824" y="949738"/>
                  </a:lnTo>
                  <a:lnTo>
                    <a:pt x="104584" y="912685"/>
                  </a:lnTo>
                  <a:lnTo>
                    <a:pt x="97345" y="872490"/>
                  </a:lnTo>
                  <a:lnTo>
                    <a:pt x="89916" y="868299"/>
                  </a:lnTo>
                  <a:lnTo>
                    <a:pt x="90868" y="863537"/>
                  </a:lnTo>
                  <a:lnTo>
                    <a:pt x="87535" y="856107"/>
                  </a:lnTo>
                  <a:lnTo>
                    <a:pt x="90964" y="852202"/>
                  </a:lnTo>
                  <a:lnTo>
                    <a:pt x="77152" y="838962"/>
                  </a:lnTo>
                  <a:lnTo>
                    <a:pt x="72676" y="842296"/>
                  </a:lnTo>
                  <a:lnTo>
                    <a:pt x="76962" y="838771"/>
                  </a:lnTo>
                  <a:lnTo>
                    <a:pt x="72866" y="833533"/>
                  </a:lnTo>
                  <a:lnTo>
                    <a:pt x="72104" y="826103"/>
                  </a:lnTo>
                  <a:lnTo>
                    <a:pt x="68961" y="827627"/>
                  </a:lnTo>
                  <a:lnTo>
                    <a:pt x="68389" y="822388"/>
                  </a:lnTo>
                  <a:lnTo>
                    <a:pt x="60674" y="824674"/>
                  </a:lnTo>
                  <a:lnTo>
                    <a:pt x="60484" y="824293"/>
                  </a:lnTo>
                  <a:lnTo>
                    <a:pt x="62389" y="823817"/>
                  </a:lnTo>
                  <a:lnTo>
                    <a:pt x="55054" y="815816"/>
                  </a:lnTo>
                  <a:lnTo>
                    <a:pt x="59341" y="807053"/>
                  </a:lnTo>
                  <a:lnTo>
                    <a:pt x="70485" y="817054"/>
                  </a:lnTo>
                  <a:lnTo>
                    <a:pt x="89440" y="810482"/>
                  </a:lnTo>
                  <a:lnTo>
                    <a:pt x="91059" y="813054"/>
                  </a:lnTo>
                  <a:lnTo>
                    <a:pt x="100870" y="806482"/>
                  </a:lnTo>
                  <a:lnTo>
                    <a:pt x="105442" y="820198"/>
                  </a:lnTo>
                  <a:lnTo>
                    <a:pt x="120777" y="817816"/>
                  </a:lnTo>
                  <a:lnTo>
                    <a:pt x="121634" y="821341"/>
                  </a:lnTo>
                  <a:lnTo>
                    <a:pt x="127349" y="820674"/>
                  </a:lnTo>
                  <a:lnTo>
                    <a:pt x="143542" y="828961"/>
                  </a:lnTo>
                  <a:lnTo>
                    <a:pt x="134683" y="832580"/>
                  </a:lnTo>
                  <a:lnTo>
                    <a:pt x="129540" y="830008"/>
                  </a:lnTo>
                  <a:lnTo>
                    <a:pt x="117253" y="833056"/>
                  </a:lnTo>
                  <a:lnTo>
                    <a:pt x="117443" y="837724"/>
                  </a:lnTo>
                  <a:lnTo>
                    <a:pt x="111633" y="838390"/>
                  </a:lnTo>
                  <a:lnTo>
                    <a:pt x="111728" y="841343"/>
                  </a:lnTo>
                  <a:lnTo>
                    <a:pt x="107537" y="841343"/>
                  </a:lnTo>
                  <a:lnTo>
                    <a:pt x="106299" y="843534"/>
                  </a:lnTo>
                  <a:lnTo>
                    <a:pt x="98774" y="865632"/>
                  </a:lnTo>
                  <a:lnTo>
                    <a:pt x="101346" y="867251"/>
                  </a:lnTo>
                  <a:lnTo>
                    <a:pt x="100012" y="871918"/>
                  </a:lnTo>
                  <a:lnTo>
                    <a:pt x="106870" y="904875"/>
                  </a:lnTo>
                  <a:lnTo>
                    <a:pt x="111347" y="892016"/>
                  </a:lnTo>
                  <a:lnTo>
                    <a:pt x="120682" y="892016"/>
                  </a:lnTo>
                  <a:lnTo>
                    <a:pt x="129064" y="896493"/>
                  </a:lnTo>
                  <a:lnTo>
                    <a:pt x="140875" y="894493"/>
                  </a:lnTo>
                  <a:lnTo>
                    <a:pt x="139827" y="899160"/>
                  </a:lnTo>
                  <a:lnTo>
                    <a:pt x="146018" y="903256"/>
                  </a:lnTo>
                  <a:lnTo>
                    <a:pt x="152209" y="893540"/>
                  </a:lnTo>
                  <a:lnTo>
                    <a:pt x="154972" y="894397"/>
                  </a:lnTo>
                  <a:lnTo>
                    <a:pt x="158877" y="889921"/>
                  </a:lnTo>
                  <a:lnTo>
                    <a:pt x="166592" y="895540"/>
                  </a:lnTo>
                  <a:lnTo>
                    <a:pt x="173831" y="884777"/>
                  </a:lnTo>
                  <a:lnTo>
                    <a:pt x="173831" y="878491"/>
                  </a:lnTo>
                  <a:lnTo>
                    <a:pt x="182118" y="882682"/>
                  </a:lnTo>
                  <a:lnTo>
                    <a:pt x="176593" y="892778"/>
                  </a:lnTo>
                  <a:lnTo>
                    <a:pt x="170402" y="894302"/>
                  </a:lnTo>
                  <a:lnTo>
                    <a:pt x="171640" y="906018"/>
                  </a:lnTo>
                  <a:lnTo>
                    <a:pt x="187738" y="893921"/>
                  </a:lnTo>
                  <a:lnTo>
                    <a:pt x="187357" y="883539"/>
                  </a:lnTo>
                  <a:lnTo>
                    <a:pt x="183451" y="877443"/>
                  </a:lnTo>
                  <a:lnTo>
                    <a:pt x="188881" y="864203"/>
                  </a:lnTo>
                  <a:lnTo>
                    <a:pt x="200025" y="860298"/>
                  </a:lnTo>
                  <a:lnTo>
                    <a:pt x="204216" y="863917"/>
                  </a:lnTo>
                  <a:lnTo>
                    <a:pt x="213741" y="859250"/>
                  </a:lnTo>
                  <a:lnTo>
                    <a:pt x="215646" y="867251"/>
                  </a:lnTo>
                  <a:lnTo>
                    <a:pt x="220123" y="872966"/>
                  </a:lnTo>
                  <a:lnTo>
                    <a:pt x="227838" y="859726"/>
                  </a:lnTo>
                  <a:lnTo>
                    <a:pt x="224695" y="872014"/>
                  </a:lnTo>
                  <a:lnTo>
                    <a:pt x="235363" y="875252"/>
                  </a:lnTo>
                  <a:lnTo>
                    <a:pt x="240220" y="893445"/>
                  </a:lnTo>
                  <a:lnTo>
                    <a:pt x="241840" y="894779"/>
                  </a:lnTo>
                  <a:lnTo>
                    <a:pt x="246221" y="891254"/>
                  </a:lnTo>
                  <a:lnTo>
                    <a:pt x="251746" y="899636"/>
                  </a:lnTo>
                  <a:lnTo>
                    <a:pt x="248126" y="914781"/>
                  </a:lnTo>
                  <a:lnTo>
                    <a:pt x="250888" y="913257"/>
                  </a:lnTo>
                  <a:lnTo>
                    <a:pt x="253936" y="919258"/>
                  </a:lnTo>
                  <a:lnTo>
                    <a:pt x="254794" y="911257"/>
                  </a:lnTo>
                  <a:lnTo>
                    <a:pt x="256508" y="914305"/>
                  </a:lnTo>
                  <a:lnTo>
                    <a:pt x="268510" y="919829"/>
                  </a:lnTo>
                  <a:lnTo>
                    <a:pt x="271081" y="896874"/>
                  </a:lnTo>
                  <a:lnTo>
                    <a:pt x="261556" y="894207"/>
                  </a:lnTo>
                  <a:lnTo>
                    <a:pt x="264604" y="879634"/>
                  </a:lnTo>
                  <a:lnTo>
                    <a:pt x="281083" y="860679"/>
                  </a:lnTo>
                  <a:lnTo>
                    <a:pt x="296037" y="852297"/>
                  </a:lnTo>
                  <a:lnTo>
                    <a:pt x="296989" y="838295"/>
                  </a:lnTo>
                  <a:lnTo>
                    <a:pt x="315182" y="829628"/>
                  </a:lnTo>
                  <a:lnTo>
                    <a:pt x="338328" y="814102"/>
                  </a:lnTo>
                  <a:lnTo>
                    <a:pt x="349949" y="811816"/>
                  </a:lnTo>
                  <a:lnTo>
                    <a:pt x="354235" y="802767"/>
                  </a:lnTo>
                  <a:lnTo>
                    <a:pt x="361950" y="817816"/>
                  </a:lnTo>
                  <a:lnTo>
                    <a:pt x="369760" y="818102"/>
                  </a:lnTo>
                  <a:lnTo>
                    <a:pt x="371380" y="813340"/>
                  </a:lnTo>
                  <a:lnTo>
                    <a:pt x="362522" y="809720"/>
                  </a:lnTo>
                  <a:lnTo>
                    <a:pt x="363379" y="806387"/>
                  </a:lnTo>
                  <a:lnTo>
                    <a:pt x="367665" y="808101"/>
                  </a:lnTo>
                  <a:lnTo>
                    <a:pt x="364045" y="808863"/>
                  </a:lnTo>
                  <a:lnTo>
                    <a:pt x="370808" y="811816"/>
                  </a:lnTo>
                  <a:lnTo>
                    <a:pt x="376237" y="800290"/>
                  </a:lnTo>
                  <a:lnTo>
                    <a:pt x="381953" y="801433"/>
                  </a:lnTo>
                  <a:lnTo>
                    <a:pt x="382619" y="797719"/>
                  </a:lnTo>
                  <a:lnTo>
                    <a:pt x="385477" y="798385"/>
                  </a:lnTo>
                  <a:lnTo>
                    <a:pt x="387191" y="796004"/>
                  </a:lnTo>
                  <a:lnTo>
                    <a:pt x="389763" y="797814"/>
                  </a:lnTo>
                  <a:lnTo>
                    <a:pt x="385762" y="803338"/>
                  </a:lnTo>
                  <a:lnTo>
                    <a:pt x="388239" y="804386"/>
                  </a:lnTo>
                  <a:lnTo>
                    <a:pt x="389287" y="810006"/>
                  </a:lnTo>
                  <a:lnTo>
                    <a:pt x="396240" y="800481"/>
                  </a:lnTo>
                  <a:lnTo>
                    <a:pt x="397288" y="788860"/>
                  </a:lnTo>
                  <a:lnTo>
                    <a:pt x="410623" y="771620"/>
                  </a:lnTo>
                  <a:lnTo>
                    <a:pt x="422053" y="736949"/>
                  </a:lnTo>
                  <a:lnTo>
                    <a:pt x="434340" y="727329"/>
                  </a:lnTo>
                  <a:lnTo>
                    <a:pt x="426244" y="722852"/>
                  </a:lnTo>
                  <a:lnTo>
                    <a:pt x="420624" y="711041"/>
                  </a:lnTo>
                  <a:lnTo>
                    <a:pt x="409384" y="704564"/>
                  </a:lnTo>
                  <a:lnTo>
                    <a:pt x="411004" y="699992"/>
                  </a:lnTo>
                  <a:lnTo>
                    <a:pt x="419195" y="705326"/>
                  </a:lnTo>
                  <a:lnTo>
                    <a:pt x="436435" y="695706"/>
                  </a:lnTo>
                  <a:lnTo>
                    <a:pt x="429673" y="687324"/>
                  </a:lnTo>
                  <a:lnTo>
                    <a:pt x="417766" y="685038"/>
                  </a:lnTo>
                  <a:lnTo>
                    <a:pt x="416814" y="689134"/>
                  </a:lnTo>
                  <a:lnTo>
                    <a:pt x="408337" y="687991"/>
                  </a:lnTo>
                  <a:lnTo>
                    <a:pt x="407479" y="685229"/>
                  </a:lnTo>
                  <a:lnTo>
                    <a:pt x="408718" y="677989"/>
                  </a:lnTo>
                  <a:lnTo>
                    <a:pt x="414528" y="670655"/>
                  </a:lnTo>
                  <a:lnTo>
                    <a:pt x="415195" y="660845"/>
                  </a:lnTo>
                  <a:lnTo>
                    <a:pt x="403098" y="658558"/>
                  </a:lnTo>
                  <a:lnTo>
                    <a:pt x="408908" y="638365"/>
                  </a:lnTo>
                  <a:lnTo>
                    <a:pt x="400907" y="637889"/>
                  </a:lnTo>
                  <a:lnTo>
                    <a:pt x="401669" y="634651"/>
                  </a:lnTo>
                  <a:lnTo>
                    <a:pt x="398335" y="634651"/>
                  </a:lnTo>
                  <a:lnTo>
                    <a:pt x="397859" y="630269"/>
                  </a:lnTo>
                  <a:lnTo>
                    <a:pt x="407003" y="630460"/>
                  </a:lnTo>
                  <a:lnTo>
                    <a:pt x="406432" y="626554"/>
                  </a:lnTo>
                  <a:lnTo>
                    <a:pt x="413195" y="623221"/>
                  </a:lnTo>
                  <a:lnTo>
                    <a:pt x="407194" y="598360"/>
                  </a:lnTo>
                  <a:lnTo>
                    <a:pt x="437483" y="589026"/>
                  </a:lnTo>
                  <a:lnTo>
                    <a:pt x="442531" y="593979"/>
                  </a:lnTo>
                  <a:lnTo>
                    <a:pt x="468535" y="579406"/>
                  </a:lnTo>
                  <a:lnTo>
                    <a:pt x="493490" y="557022"/>
                  </a:lnTo>
                  <a:lnTo>
                    <a:pt x="510349" y="525875"/>
                  </a:lnTo>
                  <a:lnTo>
                    <a:pt x="511111" y="515493"/>
                  </a:lnTo>
                  <a:lnTo>
                    <a:pt x="521875" y="519874"/>
                  </a:lnTo>
                  <a:lnTo>
                    <a:pt x="500253" y="508730"/>
                  </a:lnTo>
                  <a:lnTo>
                    <a:pt x="495967" y="502634"/>
                  </a:lnTo>
                  <a:lnTo>
                    <a:pt x="484346" y="495395"/>
                  </a:lnTo>
                  <a:lnTo>
                    <a:pt x="500634" y="478060"/>
                  </a:lnTo>
                  <a:lnTo>
                    <a:pt x="508445" y="459772"/>
                  </a:lnTo>
                  <a:lnTo>
                    <a:pt x="499110" y="445960"/>
                  </a:lnTo>
                  <a:lnTo>
                    <a:pt x="487204" y="441865"/>
                  </a:lnTo>
                  <a:lnTo>
                    <a:pt x="483489" y="435578"/>
                  </a:lnTo>
                  <a:lnTo>
                    <a:pt x="481774" y="436340"/>
                  </a:lnTo>
                  <a:lnTo>
                    <a:pt x="475012" y="417290"/>
                  </a:lnTo>
                  <a:lnTo>
                    <a:pt x="478917" y="411480"/>
                  </a:lnTo>
                  <a:lnTo>
                    <a:pt x="477583" y="402050"/>
                  </a:lnTo>
                  <a:lnTo>
                    <a:pt x="466439" y="384429"/>
                  </a:lnTo>
                  <a:lnTo>
                    <a:pt x="457867" y="345948"/>
                  </a:lnTo>
                  <a:lnTo>
                    <a:pt x="454724" y="341185"/>
                  </a:lnTo>
                  <a:lnTo>
                    <a:pt x="449675" y="339376"/>
                  </a:lnTo>
                  <a:lnTo>
                    <a:pt x="454914" y="340900"/>
                  </a:lnTo>
                  <a:lnTo>
                    <a:pt x="458057" y="345472"/>
                  </a:lnTo>
                  <a:lnTo>
                    <a:pt x="460438" y="357092"/>
                  </a:lnTo>
                  <a:lnTo>
                    <a:pt x="463391" y="357568"/>
                  </a:lnTo>
                  <a:lnTo>
                    <a:pt x="465487" y="354425"/>
                  </a:lnTo>
                  <a:lnTo>
                    <a:pt x="487108" y="360426"/>
                  </a:lnTo>
                  <a:lnTo>
                    <a:pt x="489776" y="357568"/>
                  </a:lnTo>
                  <a:lnTo>
                    <a:pt x="503396" y="355473"/>
                  </a:lnTo>
                  <a:lnTo>
                    <a:pt x="503872" y="353473"/>
                  </a:lnTo>
                  <a:lnTo>
                    <a:pt x="511683" y="353758"/>
                  </a:lnTo>
                  <a:lnTo>
                    <a:pt x="511683" y="350901"/>
                  </a:lnTo>
                  <a:lnTo>
                    <a:pt x="524351" y="351377"/>
                  </a:lnTo>
                  <a:lnTo>
                    <a:pt x="526542" y="355949"/>
                  </a:lnTo>
                  <a:lnTo>
                    <a:pt x="518922" y="358426"/>
                  </a:lnTo>
                  <a:lnTo>
                    <a:pt x="541591" y="360045"/>
                  </a:lnTo>
                  <a:lnTo>
                    <a:pt x="536543" y="367379"/>
                  </a:lnTo>
                  <a:lnTo>
                    <a:pt x="536639" y="372046"/>
                  </a:lnTo>
                  <a:lnTo>
                    <a:pt x="544163" y="377762"/>
                  </a:lnTo>
                  <a:lnTo>
                    <a:pt x="549402" y="385953"/>
                  </a:lnTo>
                  <a:lnTo>
                    <a:pt x="551402" y="382810"/>
                  </a:lnTo>
                  <a:lnTo>
                    <a:pt x="553022" y="386048"/>
                  </a:lnTo>
                  <a:lnTo>
                    <a:pt x="560070" y="388429"/>
                  </a:lnTo>
                  <a:lnTo>
                    <a:pt x="564070" y="366808"/>
                  </a:lnTo>
                  <a:lnTo>
                    <a:pt x="565499" y="369475"/>
                  </a:lnTo>
                  <a:lnTo>
                    <a:pt x="562070" y="378238"/>
                  </a:lnTo>
                  <a:lnTo>
                    <a:pt x="564261" y="380238"/>
                  </a:lnTo>
                  <a:lnTo>
                    <a:pt x="566356" y="375475"/>
                  </a:lnTo>
                  <a:lnTo>
                    <a:pt x="573976" y="370237"/>
                  </a:lnTo>
                  <a:lnTo>
                    <a:pt x="565214" y="350139"/>
                  </a:lnTo>
                  <a:lnTo>
                    <a:pt x="568357" y="350996"/>
                  </a:lnTo>
                  <a:lnTo>
                    <a:pt x="582168" y="361855"/>
                  </a:lnTo>
                  <a:lnTo>
                    <a:pt x="574167" y="378904"/>
                  </a:lnTo>
                  <a:lnTo>
                    <a:pt x="572262" y="390906"/>
                  </a:lnTo>
                  <a:lnTo>
                    <a:pt x="583216" y="397383"/>
                  </a:lnTo>
                  <a:lnTo>
                    <a:pt x="597218" y="398431"/>
                  </a:lnTo>
                  <a:lnTo>
                    <a:pt x="606647" y="395954"/>
                  </a:lnTo>
                  <a:lnTo>
                    <a:pt x="622364" y="397859"/>
                  </a:lnTo>
                  <a:lnTo>
                    <a:pt x="623983" y="391478"/>
                  </a:lnTo>
                  <a:lnTo>
                    <a:pt x="634651" y="381571"/>
                  </a:lnTo>
                  <a:lnTo>
                    <a:pt x="640175" y="372523"/>
                  </a:lnTo>
                  <a:lnTo>
                    <a:pt x="665988" y="374523"/>
                  </a:lnTo>
                  <a:lnTo>
                    <a:pt x="675322" y="370522"/>
                  </a:lnTo>
                  <a:lnTo>
                    <a:pt x="674941" y="361569"/>
                  </a:lnTo>
                  <a:lnTo>
                    <a:pt x="682371" y="355663"/>
                  </a:lnTo>
                  <a:lnTo>
                    <a:pt x="686086" y="344233"/>
                  </a:lnTo>
                  <a:lnTo>
                    <a:pt x="690658" y="338137"/>
                  </a:lnTo>
                  <a:lnTo>
                    <a:pt x="700564" y="332137"/>
                  </a:lnTo>
                  <a:lnTo>
                    <a:pt x="702469" y="335566"/>
                  </a:lnTo>
                  <a:lnTo>
                    <a:pt x="714661" y="339947"/>
                  </a:lnTo>
                  <a:lnTo>
                    <a:pt x="724091" y="355378"/>
                  </a:lnTo>
                  <a:lnTo>
                    <a:pt x="731520" y="356902"/>
                  </a:lnTo>
                  <a:lnTo>
                    <a:pt x="732282" y="351949"/>
                  </a:lnTo>
                  <a:lnTo>
                    <a:pt x="738473" y="347758"/>
                  </a:lnTo>
                  <a:lnTo>
                    <a:pt x="729710" y="332518"/>
                  </a:lnTo>
                  <a:lnTo>
                    <a:pt x="729710" y="323755"/>
                  </a:lnTo>
                  <a:lnTo>
                    <a:pt x="723043" y="322612"/>
                  </a:lnTo>
                  <a:lnTo>
                    <a:pt x="732472" y="320040"/>
                  </a:lnTo>
                  <a:lnTo>
                    <a:pt x="733330" y="326993"/>
                  </a:lnTo>
                  <a:lnTo>
                    <a:pt x="736378" y="328231"/>
                  </a:lnTo>
                  <a:lnTo>
                    <a:pt x="738568" y="319183"/>
                  </a:lnTo>
                  <a:lnTo>
                    <a:pt x="742474" y="319183"/>
                  </a:lnTo>
                  <a:lnTo>
                    <a:pt x="742378" y="324707"/>
                  </a:lnTo>
                  <a:lnTo>
                    <a:pt x="753237" y="327088"/>
                  </a:lnTo>
                  <a:lnTo>
                    <a:pt x="760381" y="322516"/>
                  </a:lnTo>
                  <a:lnTo>
                    <a:pt x="753618" y="315373"/>
                  </a:lnTo>
                  <a:lnTo>
                    <a:pt x="796957" y="287560"/>
                  </a:lnTo>
                  <a:lnTo>
                    <a:pt x="811530" y="293846"/>
                  </a:lnTo>
                  <a:lnTo>
                    <a:pt x="821150" y="304800"/>
                  </a:lnTo>
                  <a:lnTo>
                    <a:pt x="822579" y="310229"/>
                  </a:lnTo>
                  <a:lnTo>
                    <a:pt x="836962" y="316135"/>
                  </a:lnTo>
                  <a:lnTo>
                    <a:pt x="840486" y="324517"/>
                  </a:lnTo>
                  <a:lnTo>
                    <a:pt x="852487" y="319754"/>
                  </a:lnTo>
                  <a:lnTo>
                    <a:pt x="860203" y="319659"/>
                  </a:lnTo>
                  <a:lnTo>
                    <a:pt x="868966" y="324421"/>
                  </a:lnTo>
                  <a:lnTo>
                    <a:pt x="871442" y="322707"/>
                  </a:lnTo>
                  <a:lnTo>
                    <a:pt x="877919" y="328612"/>
                  </a:lnTo>
                  <a:lnTo>
                    <a:pt x="884111" y="323088"/>
                  </a:lnTo>
                  <a:lnTo>
                    <a:pt x="893159" y="324803"/>
                  </a:lnTo>
                  <a:lnTo>
                    <a:pt x="898779" y="318992"/>
                  </a:lnTo>
                  <a:lnTo>
                    <a:pt x="898684" y="311182"/>
                  </a:lnTo>
                  <a:lnTo>
                    <a:pt x="900494" y="313563"/>
                  </a:lnTo>
                  <a:lnTo>
                    <a:pt x="923163" y="306229"/>
                  </a:lnTo>
                  <a:lnTo>
                    <a:pt x="926497" y="314801"/>
                  </a:lnTo>
                  <a:lnTo>
                    <a:pt x="931164" y="314801"/>
                  </a:lnTo>
                  <a:lnTo>
                    <a:pt x="926973" y="313849"/>
                  </a:lnTo>
                  <a:lnTo>
                    <a:pt x="925163" y="304800"/>
                  </a:lnTo>
                  <a:lnTo>
                    <a:pt x="927830" y="303371"/>
                  </a:lnTo>
                  <a:lnTo>
                    <a:pt x="930212" y="308134"/>
                  </a:lnTo>
                  <a:lnTo>
                    <a:pt x="931545" y="305943"/>
                  </a:lnTo>
                  <a:lnTo>
                    <a:pt x="940879" y="304705"/>
                  </a:lnTo>
                  <a:lnTo>
                    <a:pt x="942403" y="297466"/>
                  </a:lnTo>
                  <a:lnTo>
                    <a:pt x="939355" y="297466"/>
                  </a:lnTo>
                  <a:lnTo>
                    <a:pt x="939641" y="293846"/>
                  </a:lnTo>
                  <a:lnTo>
                    <a:pt x="953453" y="293084"/>
                  </a:lnTo>
                  <a:lnTo>
                    <a:pt x="947261" y="278892"/>
                  </a:lnTo>
                  <a:lnTo>
                    <a:pt x="940689" y="273558"/>
                  </a:lnTo>
                  <a:lnTo>
                    <a:pt x="940784" y="270986"/>
                  </a:lnTo>
                  <a:lnTo>
                    <a:pt x="938403" y="274415"/>
                  </a:lnTo>
                  <a:lnTo>
                    <a:pt x="930878" y="270224"/>
                  </a:lnTo>
                  <a:lnTo>
                    <a:pt x="935641" y="266129"/>
                  </a:lnTo>
                  <a:lnTo>
                    <a:pt x="939927" y="268033"/>
                  </a:lnTo>
                  <a:lnTo>
                    <a:pt x="939927" y="266319"/>
                  </a:lnTo>
                  <a:lnTo>
                    <a:pt x="932212" y="262699"/>
                  </a:lnTo>
                  <a:lnTo>
                    <a:pt x="926497" y="251841"/>
                  </a:lnTo>
                  <a:lnTo>
                    <a:pt x="936974" y="243459"/>
                  </a:lnTo>
                  <a:lnTo>
                    <a:pt x="939451" y="247745"/>
                  </a:lnTo>
                  <a:lnTo>
                    <a:pt x="950214" y="245173"/>
                  </a:lnTo>
                  <a:lnTo>
                    <a:pt x="945166" y="226695"/>
                  </a:lnTo>
                  <a:lnTo>
                    <a:pt x="952595" y="219170"/>
                  </a:lnTo>
                  <a:lnTo>
                    <a:pt x="968692" y="221361"/>
                  </a:lnTo>
                  <a:lnTo>
                    <a:pt x="969264" y="217360"/>
                  </a:lnTo>
                  <a:lnTo>
                    <a:pt x="954310" y="210979"/>
                  </a:lnTo>
                  <a:lnTo>
                    <a:pt x="940879" y="210312"/>
                  </a:lnTo>
                  <a:lnTo>
                    <a:pt x="938879" y="205549"/>
                  </a:lnTo>
                  <a:lnTo>
                    <a:pt x="968407" y="190214"/>
                  </a:lnTo>
                  <a:lnTo>
                    <a:pt x="975932" y="188785"/>
                  </a:lnTo>
                  <a:lnTo>
                    <a:pt x="978694" y="168783"/>
                  </a:lnTo>
                  <a:lnTo>
                    <a:pt x="974598" y="166497"/>
                  </a:lnTo>
                  <a:lnTo>
                    <a:pt x="982028" y="161544"/>
                  </a:lnTo>
                  <a:lnTo>
                    <a:pt x="1002792" y="163925"/>
                  </a:lnTo>
                  <a:lnTo>
                    <a:pt x="1006888" y="166402"/>
                  </a:lnTo>
                  <a:lnTo>
                    <a:pt x="1008888" y="162878"/>
                  </a:lnTo>
                  <a:lnTo>
                    <a:pt x="1008793" y="154591"/>
                  </a:lnTo>
                  <a:lnTo>
                    <a:pt x="1012127" y="146399"/>
                  </a:lnTo>
                  <a:lnTo>
                    <a:pt x="1009555" y="137160"/>
                  </a:lnTo>
                  <a:lnTo>
                    <a:pt x="1012031" y="123349"/>
                  </a:lnTo>
                  <a:lnTo>
                    <a:pt x="1008031" y="118586"/>
                  </a:lnTo>
                  <a:lnTo>
                    <a:pt x="1006792" y="110395"/>
                  </a:lnTo>
                  <a:lnTo>
                    <a:pt x="1009650" y="99441"/>
                  </a:lnTo>
                  <a:lnTo>
                    <a:pt x="1009459" y="77629"/>
                  </a:lnTo>
                  <a:lnTo>
                    <a:pt x="1021652" y="47530"/>
                  </a:lnTo>
                  <a:lnTo>
                    <a:pt x="1024509" y="33623"/>
                  </a:lnTo>
                  <a:lnTo>
                    <a:pt x="1023557" y="18479"/>
                  </a:lnTo>
                  <a:lnTo>
                    <a:pt x="1026224" y="16573"/>
                  </a:lnTo>
                  <a:lnTo>
                    <a:pt x="1036796" y="18955"/>
                  </a:lnTo>
                  <a:lnTo>
                    <a:pt x="1046702" y="33814"/>
                  </a:lnTo>
                  <a:lnTo>
                    <a:pt x="1053560" y="35147"/>
                  </a:lnTo>
                  <a:lnTo>
                    <a:pt x="1065276" y="46958"/>
                  </a:lnTo>
                  <a:lnTo>
                    <a:pt x="1072325" y="47339"/>
                  </a:lnTo>
                  <a:lnTo>
                    <a:pt x="1096518" y="38290"/>
                  </a:lnTo>
                  <a:lnTo>
                    <a:pt x="1098899" y="27527"/>
                  </a:lnTo>
                  <a:lnTo>
                    <a:pt x="1117378" y="34099"/>
                  </a:lnTo>
                  <a:lnTo>
                    <a:pt x="1141381" y="33337"/>
                  </a:lnTo>
                  <a:lnTo>
                    <a:pt x="1147763" y="29528"/>
                  </a:lnTo>
                  <a:lnTo>
                    <a:pt x="1152811" y="17145"/>
                  </a:lnTo>
                  <a:lnTo>
                    <a:pt x="1156335" y="14383"/>
                  </a:lnTo>
                  <a:lnTo>
                    <a:pt x="1174528" y="9525"/>
                  </a:lnTo>
                  <a:lnTo>
                    <a:pt x="1239203" y="50863"/>
                  </a:lnTo>
                  <a:lnTo>
                    <a:pt x="1253109" y="70866"/>
                  </a:lnTo>
                  <a:lnTo>
                    <a:pt x="1268635" y="83820"/>
                  </a:lnTo>
                  <a:lnTo>
                    <a:pt x="1299877" y="85154"/>
                  </a:lnTo>
                  <a:lnTo>
                    <a:pt x="1299020" y="76009"/>
                  </a:lnTo>
                  <a:lnTo>
                    <a:pt x="1301972" y="70390"/>
                  </a:lnTo>
                  <a:lnTo>
                    <a:pt x="1311212" y="68294"/>
                  </a:lnTo>
                  <a:lnTo>
                    <a:pt x="1318165" y="77629"/>
                  </a:lnTo>
                  <a:lnTo>
                    <a:pt x="1338072" y="82391"/>
                  </a:lnTo>
                  <a:lnTo>
                    <a:pt x="1357217" y="106489"/>
                  </a:lnTo>
                  <a:lnTo>
                    <a:pt x="1372076" y="108013"/>
                  </a:lnTo>
                  <a:lnTo>
                    <a:pt x="1380268" y="122491"/>
                  </a:lnTo>
                  <a:lnTo>
                    <a:pt x="1380934" y="143065"/>
                  </a:lnTo>
                  <a:lnTo>
                    <a:pt x="1386269" y="153257"/>
                  </a:lnTo>
                  <a:lnTo>
                    <a:pt x="1384363" y="180499"/>
                  </a:lnTo>
                  <a:lnTo>
                    <a:pt x="1389221" y="194881"/>
                  </a:lnTo>
                  <a:lnTo>
                    <a:pt x="1392841" y="196691"/>
                  </a:lnTo>
                  <a:lnTo>
                    <a:pt x="1395889" y="212312"/>
                  </a:lnTo>
                  <a:lnTo>
                    <a:pt x="1392365" y="223742"/>
                  </a:lnTo>
                  <a:lnTo>
                    <a:pt x="1382268" y="234410"/>
                  </a:lnTo>
                  <a:lnTo>
                    <a:pt x="1380934" y="245078"/>
                  </a:lnTo>
                  <a:lnTo>
                    <a:pt x="1385792" y="259842"/>
                  </a:lnTo>
                  <a:lnTo>
                    <a:pt x="1378363" y="269748"/>
                  </a:lnTo>
                  <a:lnTo>
                    <a:pt x="1379220" y="275654"/>
                  </a:lnTo>
                  <a:lnTo>
                    <a:pt x="1375029" y="284702"/>
                  </a:lnTo>
                  <a:lnTo>
                    <a:pt x="1377029" y="302323"/>
                  </a:lnTo>
                  <a:lnTo>
                    <a:pt x="1386269" y="300323"/>
                  </a:lnTo>
                  <a:lnTo>
                    <a:pt x="1393698" y="292608"/>
                  </a:lnTo>
                  <a:lnTo>
                    <a:pt x="1404557" y="295084"/>
                  </a:lnTo>
                  <a:lnTo>
                    <a:pt x="1432370" y="292322"/>
                  </a:lnTo>
                  <a:lnTo>
                    <a:pt x="1443990" y="304514"/>
                  </a:lnTo>
                  <a:lnTo>
                    <a:pt x="1450562" y="316611"/>
                  </a:lnTo>
                  <a:lnTo>
                    <a:pt x="1450753" y="334423"/>
                  </a:lnTo>
                  <a:lnTo>
                    <a:pt x="1457039" y="345376"/>
                  </a:lnTo>
                  <a:lnTo>
                    <a:pt x="1446943" y="371189"/>
                  </a:lnTo>
                  <a:lnTo>
                    <a:pt x="1449800" y="380524"/>
                  </a:lnTo>
                  <a:lnTo>
                    <a:pt x="1448943" y="395097"/>
                  </a:lnTo>
                  <a:lnTo>
                    <a:pt x="1451991" y="414909"/>
                  </a:lnTo>
                  <a:lnTo>
                    <a:pt x="1461325" y="420910"/>
                  </a:lnTo>
                  <a:lnTo>
                    <a:pt x="1462754" y="430244"/>
                  </a:lnTo>
                  <a:lnTo>
                    <a:pt x="1477518" y="458629"/>
                  </a:lnTo>
                  <a:lnTo>
                    <a:pt x="1483233" y="479584"/>
                  </a:lnTo>
                  <a:lnTo>
                    <a:pt x="1511332" y="500539"/>
                  </a:lnTo>
                  <a:lnTo>
                    <a:pt x="1546860" y="498729"/>
                  </a:lnTo>
                  <a:lnTo>
                    <a:pt x="1578483" y="491299"/>
                  </a:lnTo>
                  <a:lnTo>
                    <a:pt x="1588103" y="491395"/>
                  </a:lnTo>
                  <a:lnTo>
                    <a:pt x="1597819" y="495395"/>
                  </a:lnTo>
                  <a:lnTo>
                    <a:pt x="1612678" y="504444"/>
                  </a:lnTo>
                  <a:lnTo>
                    <a:pt x="1634871" y="526828"/>
                  </a:lnTo>
                  <a:lnTo>
                    <a:pt x="1658303" y="530066"/>
                  </a:lnTo>
                  <a:lnTo>
                    <a:pt x="1666589" y="534257"/>
                  </a:lnTo>
                  <a:lnTo>
                    <a:pt x="1673257" y="544354"/>
                  </a:lnTo>
                  <a:lnTo>
                    <a:pt x="1678972" y="567785"/>
                  </a:lnTo>
                  <a:lnTo>
                    <a:pt x="1691354" y="585121"/>
                  </a:lnTo>
                  <a:lnTo>
                    <a:pt x="1692116" y="576263"/>
                  </a:lnTo>
                  <a:lnTo>
                    <a:pt x="1702499" y="563499"/>
                  </a:lnTo>
                  <a:lnTo>
                    <a:pt x="1705356" y="552259"/>
                  </a:lnTo>
                  <a:lnTo>
                    <a:pt x="1742789" y="553307"/>
                  </a:lnTo>
                  <a:lnTo>
                    <a:pt x="1762220" y="566356"/>
                  </a:lnTo>
                  <a:lnTo>
                    <a:pt x="1770888" y="575500"/>
                  </a:lnTo>
                  <a:lnTo>
                    <a:pt x="1785938" y="581596"/>
                  </a:lnTo>
                  <a:lnTo>
                    <a:pt x="1820799" y="583692"/>
                  </a:lnTo>
                  <a:lnTo>
                    <a:pt x="1839182" y="579406"/>
                  </a:lnTo>
                  <a:lnTo>
                    <a:pt x="1849755" y="567785"/>
                  </a:lnTo>
                  <a:lnTo>
                    <a:pt x="1851660" y="561404"/>
                  </a:lnTo>
                  <a:lnTo>
                    <a:pt x="1849565" y="547973"/>
                  </a:lnTo>
                  <a:lnTo>
                    <a:pt x="1865662" y="525589"/>
                  </a:lnTo>
                  <a:lnTo>
                    <a:pt x="1862900" y="526161"/>
                  </a:lnTo>
                  <a:lnTo>
                    <a:pt x="1877949" y="494252"/>
                  </a:lnTo>
                  <a:lnTo>
                    <a:pt x="1888141" y="483679"/>
                  </a:lnTo>
                  <a:lnTo>
                    <a:pt x="1892141" y="485775"/>
                  </a:lnTo>
                  <a:lnTo>
                    <a:pt x="1894523" y="494824"/>
                  </a:lnTo>
                  <a:lnTo>
                    <a:pt x="1899571" y="499205"/>
                  </a:lnTo>
                  <a:lnTo>
                    <a:pt x="1903381" y="508159"/>
                  </a:lnTo>
                  <a:lnTo>
                    <a:pt x="1907572" y="508825"/>
                  </a:lnTo>
                  <a:lnTo>
                    <a:pt x="1905476" y="514636"/>
                  </a:lnTo>
                  <a:lnTo>
                    <a:pt x="1908143" y="518636"/>
                  </a:lnTo>
                  <a:lnTo>
                    <a:pt x="1918621" y="522637"/>
                  </a:lnTo>
                  <a:lnTo>
                    <a:pt x="1932718" y="519970"/>
                  </a:lnTo>
                  <a:lnTo>
                    <a:pt x="1935194" y="525494"/>
                  </a:lnTo>
                  <a:lnTo>
                    <a:pt x="1932337" y="532543"/>
                  </a:lnTo>
                  <a:lnTo>
                    <a:pt x="1943957" y="537496"/>
                  </a:lnTo>
                  <a:lnTo>
                    <a:pt x="1968722" y="569119"/>
                  </a:lnTo>
                  <a:lnTo>
                    <a:pt x="1973104" y="566071"/>
                  </a:lnTo>
                  <a:lnTo>
                    <a:pt x="1979295" y="579882"/>
                  </a:lnTo>
                  <a:lnTo>
                    <a:pt x="1976914" y="614553"/>
                  </a:lnTo>
                  <a:lnTo>
                    <a:pt x="1958912" y="623888"/>
                  </a:lnTo>
                  <a:lnTo>
                    <a:pt x="1953578" y="629793"/>
                  </a:lnTo>
                  <a:lnTo>
                    <a:pt x="1958340" y="637984"/>
                  </a:lnTo>
                  <a:lnTo>
                    <a:pt x="1953673" y="642080"/>
                  </a:lnTo>
                  <a:lnTo>
                    <a:pt x="1956435" y="645509"/>
                  </a:lnTo>
                  <a:lnTo>
                    <a:pt x="1952244" y="658082"/>
                  </a:lnTo>
                  <a:lnTo>
                    <a:pt x="1954149" y="660082"/>
                  </a:lnTo>
                  <a:lnTo>
                    <a:pt x="1952720" y="690753"/>
                  </a:lnTo>
                  <a:lnTo>
                    <a:pt x="1961864" y="699230"/>
                  </a:lnTo>
                  <a:lnTo>
                    <a:pt x="1977390" y="703421"/>
                  </a:lnTo>
                  <a:lnTo>
                    <a:pt x="1967103" y="713994"/>
                  </a:lnTo>
                  <a:lnTo>
                    <a:pt x="1966246" y="721900"/>
                  </a:lnTo>
                  <a:lnTo>
                    <a:pt x="1969770" y="738473"/>
                  </a:lnTo>
                  <a:lnTo>
                    <a:pt x="1967484" y="753904"/>
                  </a:lnTo>
                  <a:lnTo>
                    <a:pt x="1958245" y="770477"/>
                  </a:lnTo>
                  <a:lnTo>
                    <a:pt x="1959864" y="786003"/>
                  </a:lnTo>
                  <a:lnTo>
                    <a:pt x="1948434" y="799814"/>
                  </a:lnTo>
                  <a:lnTo>
                    <a:pt x="1937575" y="793337"/>
                  </a:lnTo>
                  <a:lnTo>
                    <a:pt x="1928432" y="798004"/>
                  </a:lnTo>
                  <a:lnTo>
                    <a:pt x="1927384" y="807053"/>
                  </a:lnTo>
                  <a:lnTo>
                    <a:pt x="1911477" y="808387"/>
                  </a:lnTo>
                  <a:lnTo>
                    <a:pt x="1868710" y="794195"/>
                  </a:lnTo>
                  <a:lnTo>
                    <a:pt x="1847755" y="801910"/>
                  </a:lnTo>
                  <a:lnTo>
                    <a:pt x="1831848" y="821436"/>
                  </a:lnTo>
                  <a:lnTo>
                    <a:pt x="1831372" y="837629"/>
                  </a:lnTo>
                  <a:lnTo>
                    <a:pt x="1819656" y="845058"/>
                  </a:lnTo>
                  <a:lnTo>
                    <a:pt x="1818608" y="852392"/>
                  </a:lnTo>
                  <a:lnTo>
                    <a:pt x="1825942" y="882015"/>
                  </a:lnTo>
                  <a:lnTo>
                    <a:pt x="1823180" y="892492"/>
                  </a:lnTo>
                  <a:lnTo>
                    <a:pt x="1827943" y="900970"/>
                  </a:lnTo>
                  <a:lnTo>
                    <a:pt x="1823847" y="926592"/>
                  </a:lnTo>
                  <a:lnTo>
                    <a:pt x="1825562" y="930878"/>
                  </a:lnTo>
                  <a:lnTo>
                    <a:pt x="1822609" y="933164"/>
                  </a:lnTo>
                  <a:lnTo>
                    <a:pt x="1815275" y="927163"/>
                  </a:lnTo>
                  <a:lnTo>
                    <a:pt x="1811083" y="930497"/>
                  </a:lnTo>
                  <a:lnTo>
                    <a:pt x="1810417" y="935926"/>
                  </a:lnTo>
                  <a:lnTo>
                    <a:pt x="1810798" y="937831"/>
                  </a:lnTo>
                  <a:lnTo>
                    <a:pt x="1816513" y="938498"/>
                  </a:lnTo>
                  <a:lnTo>
                    <a:pt x="1820513" y="947261"/>
                  </a:lnTo>
                  <a:lnTo>
                    <a:pt x="1825942" y="947547"/>
                  </a:lnTo>
                  <a:lnTo>
                    <a:pt x="1826895" y="954500"/>
                  </a:lnTo>
                  <a:lnTo>
                    <a:pt x="1825562" y="962120"/>
                  </a:lnTo>
                  <a:lnTo>
                    <a:pt x="1820418" y="954691"/>
                  </a:lnTo>
                  <a:lnTo>
                    <a:pt x="1815560" y="953357"/>
                  </a:lnTo>
                  <a:lnTo>
                    <a:pt x="1815560" y="958310"/>
                  </a:lnTo>
                  <a:lnTo>
                    <a:pt x="1810321" y="963168"/>
                  </a:lnTo>
                  <a:lnTo>
                    <a:pt x="1813655" y="964406"/>
                  </a:lnTo>
                  <a:lnTo>
                    <a:pt x="1815846" y="960406"/>
                  </a:lnTo>
                  <a:lnTo>
                    <a:pt x="1821466" y="961739"/>
                  </a:lnTo>
                  <a:lnTo>
                    <a:pt x="1824133" y="969550"/>
                  </a:lnTo>
                  <a:lnTo>
                    <a:pt x="1821180" y="970597"/>
                  </a:lnTo>
                  <a:lnTo>
                    <a:pt x="1809941" y="964978"/>
                  </a:lnTo>
                  <a:lnTo>
                    <a:pt x="1803845" y="967740"/>
                  </a:lnTo>
                  <a:lnTo>
                    <a:pt x="1801273" y="964597"/>
                  </a:lnTo>
                  <a:lnTo>
                    <a:pt x="1798415" y="977646"/>
                  </a:lnTo>
                  <a:lnTo>
                    <a:pt x="1795748" y="976027"/>
                  </a:lnTo>
                  <a:lnTo>
                    <a:pt x="1796034" y="971645"/>
                  </a:lnTo>
                  <a:lnTo>
                    <a:pt x="1788509" y="972217"/>
                  </a:lnTo>
                  <a:lnTo>
                    <a:pt x="1785747" y="967835"/>
                  </a:lnTo>
                  <a:lnTo>
                    <a:pt x="1773650" y="960787"/>
                  </a:lnTo>
                  <a:lnTo>
                    <a:pt x="1762601" y="958501"/>
                  </a:lnTo>
                  <a:lnTo>
                    <a:pt x="1764125" y="952976"/>
                  </a:lnTo>
                  <a:lnTo>
                    <a:pt x="1769936" y="952214"/>
                  </a:lnTo>
                  <a:lnTo>
                    <a:pt x="1779651" y="944213"/>
                  </a:lnTo>
                  <a:lnTo>
                    <a:pt x="1789176" y="949452"/>
                  </a:lnTo>
                  <a:lnTo>
                    <a:pt x="1796701" y="943737"/>
                  </a:lnTo>
                  <a:lnTo>
                    <a:pt x="1811465" y="944594"/>
                  </a:lnTo>
                  <a:lnTo>
                    <a:pt x="1788509" y="938213"/>
                  </a:lnTo>
                  <a:lnTo>
                    <a:pt x="1780127" y="939832"/>
                  </a:lnTo>
                  <a:lnTo>
                    <a:pt x="1777460" y="943832"/>
                  </a:lnTo>
                  <a:lnTo>
                    <a:pt x="1774698" y="943070"/>
                  </a:lnTo>
                  <a:lnTo>
                    <a:pt x="1769459" y="948976"/>
                  </a:lnTo>
                  <a:lnTo>
                    <a:pt x="1762220" y="949642"/>
                  </a:lnTo>
                  <a:lnTo>
                    <a:pt x="1761268" y="952309"/>
                  </a:lnTo>
                  <a:lnTo>
                    <a:pt x="1755743" y="951166"/>
                  </a:lnTo>
                  <a:lnTo>
                    <a:pt x="1754696" y="957834"/>
                  </a:lnTo>
                  <a:lnTo>
                    <a:pt x="1753743" y="946975"/>
                  </a:lnTo>
                  <a:lnTo>
                    <a:pt x="1742218" y="931450"/>
                  </a:lnTo>
                  <a:lnTo>
                    <a:pt x="1737074" y="929640"/>
                  </a:lnTo>
                  <a:lnTo>
                    <a:pt x="1732407" y="921734"/>
                  </a:lnTo>
                  <a:lnTo>
                    <a:pt x="1709547" y="911162"/>
                  </a:lnTo>
                  <a:lnTo>
                    <a:pt x="1704023" y="901922"/>
                  </a:lnTo>
                  <a:lnTo>
                    <a:pt x="1698593" y="899446"/>
                  </a:lnTo>
                  <a:lnTo>
                    <a:pt x="1699070" y="890873"/>
                  </a:lnTo>
                  <a:lnTo>
                    <a:pt x="1696307" y="886492"/>
                  </a:lnTo>
                  <a:lnTo>
                    <a:pt x="1685354" y="882872"/>
                  </a:lnTo>
                  <a:lnTo>
                    <a:pt x="1662779" y="898588"/>
                  </a:lnTo>
                  <a:lnTo>
                    <a:pt x="1652778" y="894588"/>
                  </a:lnTo>
                  <a:lnTo>
                    <a:pt x="1644777" y="906685"/>
                  </a:lnTo>
                  <a:lnTo>
                    <a:pt x="1635252" y="914400"/>
                  </a:lnTo>
                  <a:lnTo>
                    <a:pt x="1629728" y="927925"/>
                  </a:lnTo>
                  <a:lnTo>
                    <a:pt x="1631823" y="933355"/>
                  </a:lnTo>
                  <a:lnTo>
                    <a:pt x="1630299" y="940975"/>
                  </a:lnTo>
                  <a:lnTo>
                    <a:pt x="1638205" y="952976"/>
                  </a:lnTo>
                  <a:lnTo>
                    <a:pt x="1624584" y="970407"/>
                  </a:lnTo>
                  <a:lnTo>
                    <a:pt x="1606582" y="970979"/>
                  </a:lnTo>
                  <a:lnTo>
                    <a:pt x="1603438" y="968312"/>
                  </a:lnTo>
                  <a:lnTo>
                    <a:pt x="1603058" y="963835"/>
                  </a:lnTo>
                  <a:lnTo>
                    <a:pt x="1600009" y="962978"/>
                  </a:lnTo>
                  <a:lnTo>
                    <a:pt x="1585341" y="977741"/>
                  </a:lnTo>
                  <a:lnTo>
                    <a:pt x="1575054" y="983361"/>
                  </a:lnTo>
                  <a:lnTo>
                    <a:pt x="1570577" y="982313"/>
                  </a:lnTo>
                  <a:lnTo>
                    <a:pt x="1562291" y="973360"/>
                  </a:lnTo>
                  <a:lnTo>
                    <a:pt x="1561338" y="987838"/>
                  </a:lnTo>
                  <a:lnTo>
                    <a:pt x="1575530" y="1003363"/>
                  </a:lnTo>
                  <a:lnTo>
                    <a:pt x="1564386" y="1001458"/>
                  </a:lnTo>
                  <a:lnTo>
                    <a:pt x="1557147" y="1003078"/>
                  </a:lnTo>
                  <a:lnTo>
                    <a:pt x="1553432" y="1000887"/>
                  </a:lnTo>
                  <a:lnTo>
                    <a:pt x="1553623" y="1003459"/>
                  </a:lnTo>
                  <a:lnTo>
                    <a:pt x="1545050" y="1010317"/>
                  </a:lnTo>
                  <a:lnTo>
                    <a:pt x="1551051" y="1023175"/>
                  </a:lnTo>
                  <a:lnTo>
                    <a:pt x="1549527" y="1030796"/>
                  </a:lnTo>
                  <a:lnTo>
                    <a:pt x="1545146" y="1032986"/>
                  </a:lnTo>
                  <a:lnTo>
                    <a:pt x="1547622" y="1038701"/>
                  </a:lnTo>
                  <a:lnTo>
                    <a:pt x="1545622" y="1041654"/>
                  </a:lnTo>
                  <a:lnTo>
                    <a:pt x="1537907" y="1038320"/>
                  </a:lnTo>
                  <a:lnTo>
                    <a:pt x="1537145" y="1030796"/>
                  </a:lnTo>
                  <a:lnTo>
                    <a:pt x="1540383" y="1026604"/>
                  </a:lnTo>
                  <a:lnTo>
                    <a:pt x="1535430" y="1028129"/>
                  </a:lnTo>
                  <a:lnTo>
                    <a:pt x="1536002" y="1042702"/>
                  </a:lnTo>
                  <a:lnTo>
                    <a:pt x="1532668" y="1044797"/>
                  </a:lnTo>
                  <a:lnTo>
                    <a:pt x="1525810" y="1043273"/>
                  </a:lnTo>
                  <a:lnTo>
                    <a:pt x="1517999" y="1027366"/>
                  </a:lnTo>
                  <a:lnTo>
                    <a:pt x="1509998" y="1021175"/>
                  </a:lnTo>
                  <a:lnTo>
                    <a:pt x="1492853" y="1024985"/>
                  </a:lnTo>
                  <a:lnTo>
                    <a:pt x="1484376" y="1034224"/>
                  </a:lnTo>
                  <a:lnTo>
                    <a:pt x="1473613" y="1027081"/>
                  </a:lnTo>
                  <a:lnTo>
                    <a:pt x="1464850" y="1030033"/>
                  </a:lnTo>
                  <a:lnTo>
                    <a:pt x="1462183" y="1032986"/>
                  </a:lnTo>
                  <a:lnTo>
                    <a:pt x="1461135" y="1043178"/>
                  </a:lnTo>
                  <a:lnTo>
                    <a:pt x="1442371" y="1044226"/>
                  </a:lnTo>
                  <a:lnTo>
                    <a:pt x="1433513" y="1048512"/>
                  </a:lnTo>
                  <a:lnTo>
                    <a:pt x="1430750" y="1051655"/>
                  </a:lnTo>
                  <a:lnTo>
                    <a:pt x="1435989" y="1052703"/>
                  </a:lnTo>
                  <a:lnTo>
                    <a:pt x="1432560" y="1064800"/>
                  </a:lnTo>
                  <a:lnTo>
                    <a:pt x="1435608" y="1072991"/>
                  </a:lnTo>
                  <a:lnTo>
                    <a:pt x="1432941" y="1090803"/>
                  </a:lnTo>
                  <a:lnTo>
                    <a:pt x="1437418" y="1098899"/>
                  </a:lnTo>
                  <a:lnTo>
                    <a:pt x="1446276" y="1104138"/>
                  </a:lnTo>
                  <a:lnTo>
                    <a:pt x="1449324" y="1098995"/>
                  </a:lnTo>
                  <a:lnTo>
                    <a:pt x="1457706" y="1094613"/>
                  </a:lnTo>
                  <a:lnTo>
                    <a:pt x="1468946" y="1103471"/>
                  </a:lnTo>
                  <a:lnTo>
                    <a:pt x="1479042" y="1099947"/>
                  </a:lnTo>
                  <a:lnTo>
                    <a:pt x="1480185" y="1103185"/>
                  </a:lnTo>
                  <a:lnTo>
                    <a:pt x="1483233" y="1102042"/>
                  </a:lnTo>
                  <a:lnTo>
                    <a:pt x="1470470" y="1107757"/>
                  </a:lnTo>
                  <a:lnTo>
                    <a:pt x="1454849" y="1119378"/>
                  </a:lnTo>
                  <a:lnTo>
                    <a:pt x="1458278" y="1121759"/>
                  </a:lnTo>
                  <a:lnTo>
                    <a:pt x="1456182" y="1122997"/>
                  </a:lnTo>
                  <a:lnTo>
                    <a:pt x="1457611" y="1125664"/>
                  </a:lnTo>
                  <a:lnTo>
                    <a:pt x="1455039" y="1129093"/>
                  </a:lnTo>
                  <a:lnTo>
                    <a:pt x="1453134" y="1127950"/>
                  </a:lnTo>
                  <a:lnTo>
                    <a:pt x="1447419" y="1131475"/>
                  </a:lnTo>
                  <a:lnTo>
                    <a:pt x="1449419" y="1138714"/>
                  </a:lnTo>
                  <a:lnTo>
                    <a:pt x="1452372" y="1140428"/>
                  </a:lnTo>
                  <a:lnTo>
                    <a:pt x="1463992" y="1136904"/>
                  </a:lnTo>
                  <a:lnTo>
                    <a:pt x="1468660" y="1139571"/>
                  </a:lnTo>
                  <a:lnTo>
                    <a:pt x="1468565" y="1141857"/>
                  </a:lnTo>
                  <a:lnTo>
                    <a:pt x="1473517" y="1142047"/>
                  </a:lnTo>
                  <a:lnTo>
                    <a:pt x="1474661" y="1133856"/>
                  </a:lnTo>
                  <a:lnTo>
                    <a:pt x="1479233" y="1134428"/>
                  </a:lnTo>
                  <a:lnTo>
                    <a:pt x="1488662" y="1138904"/>
                  </a:lnTo>
                  <a:lnTo>
                    <a:pt x="1487710" y="1141476"/>
                  </a:lnTo>
                  <a:lnTo>
                    <a:pt x="1491044" y="1145000"/>
                  </a:lnTo>
                  <a:lnTo>
                    <a:pt x="1498378" y="1145191"/>
                  </a:lnTo>
                  <a:lnTo>
                    <a:pt x="1505998" y="1154621"/>
                  </a:lnTo>
                  <a:lnTo>
                    <a:pt x="1518475" y="1154906"/>
                  </a:lnTo>
                  <a:lnTo>
                    <a:pt x="1509141" y="1169384"/>
                  </a:lnTo>
                  <a:lnTo>
                    <a:pt x="1508188" y="1181672"/>
                  </a:lnTo>
                  <a:lnTo>
                    <a:pt x="1498092" y="1195864"/>
                  </a:lnTo>
                  <a:lnTo>
                    <a:pt x="1492472" y="1199102"/>
                  </a:lnTo>
                  <a:lnTo>
                    <a:pt x="1485614" y="1237869"/>
                  </a:lnTo>
                  <a:lnTo>
                    <a:pt x="1473613" y="1238631"/>
                  </a:lnTo>
                  <a:lnTo>
                    <a:pt x="1473613" y="1211008"/>
                  </a:lnTo>
                  <a:lnTo>
                    <a:pt x="1464278" y="1210628"/>
                  </a:lnTo>
                  <a:lnTo>
                    <a:pt x="1464278" y="1207294"/>
                  </a:lnTo>
                  <a:lnTo>
                    <a:pt x="1457611" y="1207484"/>
                  </a:lnTo>
                  <a:lnTo>
                    <a:pt x="1448181" y="1196721"/>
                  </a:lnTo>
                  <a:lnTo>
                    <a:pt x="1438084" y="1193864"/>
                  </a:lnTo>
                  <a:lnTo>
                    <a:pt x="1423988" y="1203293"/>
                  </a:lnTo>
                  <a:lnTo>
                    <a:pt x="1426464" y="1216342"/>
                  </a:lnTo>
                  <a:lnTo>
                    <a:pt x="1432941" y="1225105"/>
                  </a:lnTo>
                  <a:lnTo>
                    <a:pt x="1424940" y="1230821"/>
                  </a:lnTo>
                  <a:lnTo>
                    <a:pt x="1429607" y="1234440"/>
                  </a:lnTo>
                  <a:lnTo>
                    <a:pt x="1426940" y="1240346"/>
                  </a:lnTo>
                  <a:lnTo>
                    <a:pt x="1429131" y="1245870"/>
                  </a:lnTo>
                  <a:lnTo>
                    <a:pt x="1396841" y="1269587"/>
                  </a:lnTo>
                  <a:lnTo>
                    <a:pt x="1367600" y="1295781"/>
                  </a:lnTo>
                  <a:lnTo>
                    <a:pt x="1365695" y="1312450"/>
                  </a:lnTo>
                  <a:lnTo>
                    <a:pt x="1385125" y="1313021"/>
                  </a:lnTo>
                  <a:lnTo>
                    <a:pt x="1395698" y="1309592"/>
                  </a:lnTo>
                  <a:lnTo>
                    <a:pt x="1399413" y="1313688"/>
                  </a:lnTo>
                  <a:lnTo>
                    <a:pt x="1416939" y="1320355"/>
                  </a:lnTo>
                  <a:lnTo>
                    <a:pt x="1410271" y="1329690"/>
                  </a:lnTo>
                  <a:lnTo>
                    <a:pt x="1414367" y="1336357"/>
                  </a:lnTo>
                  <a:lnTo>
                    <a:pt x="1423035" y="1332929"/>
                  </a:lnTo>
                  <a:lnTo>
                    <a:pt x="1430655" y="1339977"/>
                  </a:lnTo>
                  <a:lnTo>
                    <a:pt x="1438466" y="1331976"/>
                  </a:lnTo>
                  <a:lnTo>
                    <a:pt x="1445990" y="1335214"/>
                  </a:lnTo>
                  <a:lnTo>
                    <a:pt x="1447514" y="1332833"/>
                  </a:lnTo>
                  <a:lnTo>
                    <a:pt x="1453229" y="1336929"/>
                  </a:lnTo>
                  <a:lnTo>
                    <a:pt x="1460468" y="1329976"/>
                  </a:lnTo>
                  <a:lnTo>
                    <a:pt x="1473803" y="1337500"/>
                  </a:lnTo>
                  <a:lnTo>
                    <a:pt x="1477804" y="1342930"/>
                  </a:lnTo>
                  <a:lnTo>
                    <a:pt x="1477137" y="1348454"/>
                  </a:lnTo>
                  <a:lnTo>
                    <a:pt x="1480090" y="1350169"/>
                  </a:lnTo>
                  <a:lnTo>
                    <a:pt x="1475613" y="1375220"/>
                  </a:lnTo>
                  <a:lnTo>
                    <a:pt x="1481233" y="1378839"/>
                  </a:lnTo>
                  <a:lnTo>
                    <a:pt x="1489710" y="1374648"/>
                  </a:lnTo>
                  <a:lnTo>
                    <a:pt x="1493425" y="1369600"/>
                  </a:lnTo>
                  <a:lnTo>
                    <a:pt x="1483328" y="1367980"/>
                  </a:lnTo>
                  <a:lnTo>
                    <a:pt x="1484281" y="1360456"/>
                  </a:lnTo>
                  <a:lnTo>
                    <a:pt x="1515904" y="1365314"/>
                  </a:lnTo>
                  <a:lnTo>
                    <a:pt x="1514094" y="1386554"/>
                  </a:lnTo>
                  <a:lnTo>
                    <a:pt x="1518285" y="1387221"/>
                  </a:lnTo>
                  <a:lnTo>
                    <a:pt x="1516856" y="1393603"/>
                  </a:lnTo>
                  <a:lnTo>
                    <a:pt x="1522857" y="1398936"/>
                  </a:lnTo>
                  <a:lnTo>
                    <a:pt x="1523809" y="1407985"/>
                  </a:lnTo>
                  <a:lnTo>
                    <a:pt x="1520285" y="1417796"/>
                  </a:lnTo>
                  <a:lnTo>
                    <a:pt x="1509141" y="1424464"/>
                  </a:lnTo>
                  <a:lnTo>
                    <a:pt x="1507427" y="1434179"/>
                  </a:lnTo>
                  <a:lnTo>
                    <a:pt x="1512761" y="1452277"/>
                  </a:lnTo>
                  <a:lnTo>
                    <a:pt x="1520476" y="1454849"/>
                  </a:lnTo>
                  <a:lnTo>
                    <a:pt x="1522000" y="1460564"/>
                  </a:lnTo>
                  <a:lnTo>
                    <a:pt x="1507331" y="1467231"/>
                  </a:lnTo>
                  <a:lnTo>
                    <a:pt x="1486948" y="1465326"/>
                  </a:lnTo>
                  <a:lnTo>
                    <a:pt x="1490091" y="1472374"/>
                  </a:lnTo>
                  <a:lnTo>
                    <a:pt x="1487900" y="1477137"/>
                  </a:lnTo>
                  <a:lnTo>
                    <a:pt x="1494758" y="1489329"/>
                  </a:lnTo>
                  <a:lnTo>
                    <a:pt x="1489805" y="1493806"/>
                  </a:lnTo>
                  <a:lnTo>
                    <a:pt x="1488567" y="1506188"/>
                  </a:lnTo>
                  <a:lnTo>
                    <a:pt x="1479042" y="1511237"/>
                  </a:lnTo>
                  <a:lnTo>
                    <a:pt x="1476375" y="1523333"/>
                  </a:lnTo>
                  <a:lnTo>
                    <a:pt x="1472184" y="1528286"/>
                  </a:lnTo>
                  <a:lnTo>
                    <a:pt x="1454944" y="1539526"/>
                  </a:lnTo>
                  <a:lnTo>
                    <a:pt x="1445609" y="1536954"/>
                  </a:lnTo>
                  <a:lnTo>
                    <a:pt x="1440561" y="1539240"/>
                  </a:lnTo>
                  <a:lnTo>
                    <a:pt x="1450753" y="1573625"/>
                  </a:lnTo>
                  <a:lnTo>
                    <a:pt x="1461516" y="1590485"/>
                  </a:lnTo>
                  <a:lnTo>
                    <a:pt x="1468565" y="1611058"/>
                  </a:lnTo>
                  <a:lnTo>
                    <a:pt x="1478471" y="1620488"/>
                  </a:lnTo>
                  <a:lnTo>
                    <a:pt x="1480757" y="1626203"/>
                  </a:lnTo>
                  <a:lnTo>
                    <a:pt x="1483233" y="1625537"/>
                  </a:lnTo>
                  <a:lnTo>
                    <a:pt x="1488662" y="1636681"/>
                  </a:lnTo>
                  <a:lnTo>
                    <a:pt x="1492663" y="1634204"/>
                  </a:lnTo>
                  <a:lnTo>
                    <a:pt x="1501140" y="1641539"/>
                  </a:lnTo>
                  <a:lnTo>
                    <a:pt x="1492472" y="1651920"/>
                  </a:lnTo>
                  <a:lnTo>
                    <a:pt x="1498187" y="1654778"/>
                  </a:lnTo>
                  <a:lnTo>
                    <a:pt x="1491615" y="1660589"/>
                  </a:lnTo>
                  <a:lnTo>
                    <a:pt x="1490472" y="1667256"/>
                  </a:lnTo>
                  <a:lnTo>
                    <a:pt x="1495806" y="1680019"/>
                  </a:lnTo>
                  <a:lnTo>
                    <a:pt x="1499425" y="1681258"/>
                  </a:lnTo>
                  <a:lnTo>
                    <a:pt x="1499616" y="1686020"/>
                  </a:lnTo>
                  <a:lnTo>
                    <a:pt x="1502474" y="1686496"/>
                  </a:lnTo>
                  <a:lnTo>
                    <a:pt x="1502950" y="1691926"/>
                  </a:lnTo>
                  <a:lnTo>
                    <a:pt x="1505998" y="1691354"/>
                  </a:lnTo>
                  <a:lnTo>
                    <a:pt x="1500188" y="1698593"/>
                  </a:lnTo>
                  <a:lnTo>
                    <a:pt x="1504474" y="1698879"/>
                  </a:lnTo>
                  <a:lnTo>
                    <a:pt x="1503140" y="1700689"/>
                  </a:lnTo>
                  <a:lnTo>
                    <a:pt x="1506569" y="1707642"/>
                  </a:lnTo>
                  <a:lnTo>
                    <a:pt x="1498092" y="1710023"/>
                  </a:lnTo>
                  <a:lnTo>
                    <a:pt x="1507712" y="1721167"/>
                  </a:lnTo>
                  <a:lnTo>
                    <a:pt x="1518475" y="1727930"/>
                  </a:lnTo>
                  <a:lnTo>
                    <a:pt x="1516285" y="1733455"/>
                  </a:lnTo>
                  <a:lnTo>
                    <a:pt x="1529334" y="1737551"/>
                  </a:lnTo>
                  <a:lnTo>
                    <a:pt x="1521428" y="1753743"/>
                  </a:lnTo>
                  <a:lnTo>
                    <a:pt x="1528953" y="1760410"/>
                  </a:lnTo>
                  <a:lnTo>
                    <a:pt x="1529429" y="1757267"/>
                  </a:lnTo>
                  <a:lnTo>
                    <a:pt x="1534763" y="1757172"/>
                  </a:lnTo>
                  <a:lnTo>
                    <a:pt x="1533906" y="1763078"/>
                  </a:lnTo>
                  <a:lnTo>
                    <a:pt x="1539240" y="1764983"/>
                  </a:lnTo>
                  <a:lnTo>
                    <a:pt x="1535525" y="1775555"/>
                  </a:lnTo>
                  <a:lnTo>
                    <a:pt x="1531525" y="1776984"/>
                  </a:lnTo>
                  <a:lnTo>
                    <a:pt x="1533144" y="1781937"/>
                  </a:lnTo>
                  <a:lnTo>
                    <a:pt x="1516380" y="1790890"/>
                  </a:lnTo>
                  <a:lnTo>
                    <a:pt x="1513523" y="1793939"/>
                  </a:lnTo>
                  <a:lnTo>
                    <a:pt x="1515237" y="1796224"/>
                  </a:lnTo>
                  <a:lnTo>
                    <a:pt x="1508474" y="1804035"/>
                  </a:lnTo>
                  <a:lnTo>
                    <a:pt x="1500664" y="1796320"/>
                  </a:lnTo>
                  <a:lnTo>
                    <a:pt x="1493329" y="1792319"/>
                  </a:lnTo>
                  <a:lnTo>
                    <a:pt x="1490282" y="1793081"/>
                  </a:lnTo>
                  <a:lnTo>
                    <a:pt x="1486948" y="1786033"/>
                  </a:lnTo>
                  <a:lnTo>
                    <a:pt x="1473137" y="1790986"/>
                  </a:lnTo>
                  <a:lnTo>
                    <a:pt x="1472089" y="1795844"/>
                  </a:lnTo>
                  <a:lnTo>
                    <a:pt x="1459421" y="1797082"/>
                  </a:lnTo>
                  <a:lnTo>
                    <a:pt x="1448371" y="1804035"/>
                  </a:lnTo>
                  <a:lnTo>
                    <a:pt x="1448086" y="1802321"/>
                  </a:lnTo>
                  <a:lnTo>
                    <a:pt x="1417320" y="1803654"/>
                  </a:lnTo>
                  <a:lnTo>
                    <a:pt x="1395413" y="1807368"/>
                  </a:lnTo>
                  <a:lnTo>
                    <a:pt x="1381220" y="1802797"/>
                  </a:lnTo>
                  <a:lnTo>
                    <a:pt x="1367885" y="1789461"/>
                  </a:lnTo>
                  <a:lnTo>
                    <a:pt x="1338929" y="1778889"/>
                  </a:lnTo>
                  <a:lnTo>
                    <a:pt x="1327023" y="1766602"/>
                  </a:lnTo>
                  <a:lnTo>
                    <a:pt x="1331595" y="1755362"/>
                  </a:lnTo>
                  <a:lnTo>
                    <a:pt x="1330642" y="1746123"/>
                  </a:lnTo>
                  <a:lnTo>
                    <a:pt x="1335500" y="1735360"/>
                  </a:lnTo>
                  <a:lnTo>
                    <a:pt x="1324832" y="1726501"/>
                  </a:lnTo>
                  <a:lnTo>
                    <a:pt x="1312640" y="1733360"/>
                  </a:lnTo>
                  <a:lnTo>
                    <a:pt x="1307973" y="1741265"/>
                  </a:lnTo>
                  <a:lnTo>
                    <a:pt x="1307021" y="1750028"/>
                  </a:lnTo>
                  <a:lnTo>
                    <a:pt x="1291114" y="1750314"/>
                  </a:lnTo>
                  <a:lnTo>
                    <a:pt x="1283017" y="1743551"/>
                  </a:lnTo>
                  <a:lnTo>
                    <a:pt x="1273207" y="1750409"/>
                  </a:lnTo>
                  <a:lnTo>
                    <a:pt x="1269968" y="1749647"/>
                  </a:lnTo>
                  <a:lnTo>
                    <a:pt x="1270159" y="1754696"/>
                  </a:lnTo>
                  <a:lnTo>
                    <a:pt x="1264253" y="1763363"/>
                  </a:lnTo>
                  <a:lnTo>
                    <a:pt x="1256252" y="1797939"/>
                  </a:lnTo>
                  <a:lnTo>
                    <a:pt x="1243489" y="1815274"/>
                  </a:lnTo>
                  <a:lnTo>
                    <a:pt x="1238631" y="1816037"/>
                  </a:lnTo>
                  <a:lnTo>
                    <a:pt x="1238631" y="1824704"/>
                  </a:lnTo>
                  <a:lnTo>
                    <a:pt x="1244441" y="1826895"/>
                  </a:lnTo>
                  <a:lnTo>
                    <a:pt x="1240060" y="1840897"/>
                  </a:lnTo>
                  <a:lnTo>
                    <a:pt x="1258062" y="1836992"/>
                  </a:lnTo>
                  <a:lnTo>
                    <a:pt x="1257205" y="1841754"/>
                  </a:lnTo>
                  <a:lnTo>
                    <a:pt x="1253871" y="1842897"/>
                  </a:lnTo>
                  <a:lnTo>
                    <a:pt x="1254728" y="1846135"/>
                  </a:lnTo>
                  <a:lnTo>
                    <a:pt x="1252061" y="1847088"/>
                  </a:lnTo>
                  <a:lnTo>
                    <a:pt x="1253585" y="1851945"/>
                  </a:lnTo>
                  <a:lnTo>
                    <a:pt x="1251490" y="1857185"/>
                  </a:lnTo>
                  <a:lnTo>
                    <a:pt x="1252347" y="1864138"/>
                  </a:lnTo>
                  <a:lnTo>
                    <a:pt x="1260348" y="1872234"/>
                  </a:lnTo>
                  <a:lnTo>
                    <a:pt x="1253109" y="1883759"/>
                  </a:lnTo>
                  <a:lnTo>
                    <a:pt x="1256538" y="1884902"/>
                  </a:lnTo>
                  <a:lnTo>
                    <a:pt x="1239869" y="1899761"/>
                  </a:lnTo>
                  <a:lnTo>
                    <a:pt x="1227582" y="1904619"/>
                  </a:lnTo>
                  <a:lnTo>
                    <a:pt x="1226820" y="1926812"/>
                  </a:lnTo>
                  <a:lnTo>
                    <a:pt x="1208532" y="1929670"/>
                  </a:lnTo>
                  <a:lnTo>
                    <a:pt x="1197197" y="1938242"/>
                  </a:lnTo>
                  <a:lnTo>
                    <a:pt x="1197292" y="1963483"/>
                  </a:lnTo>
                  <a:lnTo>
                    <a:pt x="1187863" y="1959007"/>
                  </a:lnTo>
                  <a:lnTo>
                    <a:pt x="1177862" y="1950053"/>
                  </a:lnTo>
                  <a:lnTo>
                    <a:pt x="1168527" y="1956054"/>
                  </a:lnTo>
                  <a:close/>
                  <a:moveTo>
                    <a:pt x="690753" y="338899"/>
                  </a:moveTo>
                  <a:lnTo>
                    <a:pt x="698278" y="339090"/>
                  </a:lnTo>
                  <a:lnTo>
                    <a:pt x="697420" y="335566"/>
                  </a:lnTo>
                  <a:lnTo>
                    <a:pt x="690753" y="338899"/>
                  </a:lnTo>
                  <a:close/>
                  <a:moveTo>
                    <a:pt x="138684" y="812387"/>
                  </a:moveTo>
                  <a:lnTo>
                    <a:pt x="138208" y="817531"/>
                  </a:lnTo>
                  <a:lnTo>
                    <a:pt x="126301" y="812768"/>
                  </a:lnTo>
                  <a:lnTo>
                    <a:pt x="126968" y="806863"/>
                  </a:lnTo>
                  <a:lnTo>
                    <a:pt x="138684" y="812387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5" name="Freihandform: Form 184">
              <a:extLst>
                <a:ext uri="{FF2B5EF4-FFF2-40B4-BE49-F238E27FC236}">
                  <a16:creationId xmlns:a16="http://schemas.microsoft.com/office/drawing/2014/main" id="{4AF96A08-5971-4F27-AE85-0901988240B6}"/>
                </a:ext>
              </a:extLst>
            </p:cNvPr>
            <p:cNvSpPr/>
            <p:nvPr/>
          </p:nvSpPr>
          <p:spPr>
            <a:xfrm>
              <a:off x="139071" y="2413439"/>
              <a:ext cx="1049400" cy="1197900"/>
            </a:xfrm>
            <a:custGeom>
              <a:avLst/>
              <a:gdLst>
                <a:gd name="connsiteX0" fmla="*/ 533400 w 2019300"/>
                <a:gd name="connsiteY0" fmla="*/ 2167795 h 2305050"/>
                <a:gd name="connsiteX1" fmla="*/ 526637 w 2019300"/>
                <a:gd name="connsiteY1" fmla="*/ 2160080 h 2305050"/>
                <a:gd name="connsiteX2" fmla="*/ 524447 w 2019300"/>
                <a:gd name="connsiteY2" fmla="*/ 2160842 h 2305050"/>
                <a:gd name="connsiteX3" fmla="*/ 507016 w 2019300"/>
                <a:gd name="connsiteY3" fmla="*/ 2136553 h 2305050"/>
                <a:gd name="connsiteX4" fmla="*/ 504158 w 2019300"/>
                <a:gd name="connsiteY4" fmla="*/ 2124170 h 2305050"/>
                <a:gd name="connsiteX5" fmla="*/ 511874 w 2019300"/>
                <a:gd name="connsiteY5" fmla="*/ 2121884 h 2305050"/>
                <a:gd name="connsiteX6" fmla="*/ 512445 w 2019300"/>
                <a:gd name="connsiteY6" fmla="*/ 2127123 h 2305050"/>
                <a:gd name="connsiteX7" fmla="*/ 515588 w 2019300"/>
                <a:gd name="connsiteY7" fmla="*/ 2125599 h 2305050"/>
                <a:gd name="connsiteX8" fmla="*/ 516350 w 2019300"/>
                <a:gd name="connsiteY8" fmla="*/ 2133028 h 2305050"/>
                <a:gd name="connsiteX9" fmla="*/ 520446 w 2019300"/>
                <a:gd name="connsiteY9" fmla="*/ 2138267 h 2305050"/>
                <a:gd name="connsiteX10" fmla="*/ 516160 w 2019300"/>
                <a:gd name="connsiteY10" fmla="*/ 2141792 h 2305050"/>
                <a:gd name="connsiteX11" fmla="*/ 520636 w 2019300"/>
                <a:gd name="connsiteY11" fmla="*/ 2138458 h 2305050"/>
                <a:gd name="connsiteX12" fmla="*/ 534448 w 2019300"/>
                <a:gd name="connsiteY12" fmla="*/ 2151698 h 2305050"/>
                <a:gd name="connsiteX13" fmla="*/ 531019 w 2019300"/>
                <a:gd name="connsiteY13" fmla="*/ 2155603 h 2305050"/>
                <a:gd name="connsiteX14" fmla="*/ 534352 w 2019300"/>
                <a:gd name="connsiteY14" fmla="*/ 2163032 h 2305050"/>
                <a:gd name="connsiteX15" fmla="*/ 533400 w 2019300"/>
                <a:gd name="connsiteY15" fmla="*/ 2167795 h 2305050"/>
                <a:gd name="connsiteX16" fmla="*/ 503968 w 2019300"/>
                <a:gd name="connsiteY16" fmla="*/ 2123789 h 2305050"/>
                <a:gd name="connsiteX17" fmla="*/ 495681 w 2019300"/>
                <a:gd name="connsiteY17" fmla="*/ 2119312 h 2305050"/>
                <a:gd name="connsiteX18" fmla="*/ 493776 w 2019300"/>
                <a:gd name="connsiteY18" fmla="*/ 2111026 h 2305050"/>
                <a:gd name="connsiteX19" fmla="*/ 496633 w 2019300"/>
                <a:gd name="connsiteY19" fmla="*/ 2108168 h 2305050"/>
                <a:gd name="connsiteX20" fmla="*/ 487013 w 2019300"/>
                <a:gd name="connsiteY20" fmla="*/ 2097024 h 2305050"/>
                <a:gd name="connsiteX21" fmla="*/ 434816 w 2019300"/>
                <a:gd name="connsiteY21" fmla="*/ 2089499 h 2305050"/>
                <a:gd name="connsiteX22" fmla="*/ 420433 w 2019300"/>
                <a:gd name="connsiteY22" fmla="*/ 2097119 h 2305050"/>
                <a:gd name="connsiteX23" fmla="*/ 406241 w 2019300"/>
                <a:gd name="connsiteY23" fmla="*/ 2100644 h 2305050"/>
                <a:gd name="connsiteX24" fmla="*/ 352901 w 2019300"/>
                <a:gd name="connsiteY24" fmla="*/ 2085880 h 2305050"/>
                <a:gd name="connsiteX25" fmla="*/ 312420 w 2019300"/>
                <a:gd name="connsiteY25" fmla="*/ 2099215 h 2305050"/>
                <a:gd name="connsiteX26" fmla="*/ 284321 w 2019300"/>
                <a:gd name="connsiteY26" fmla="*/ 2123408 h 2305050"/>
                <a:gd name="connsiteX27" fmla="*/ 277654 w 2019300"/>
                <a:gd name="connsiteY27" fmla="*/ 2121694 h 2305050"/>
                <a:gd name="connsiteX28" fmla="*/ 275177 w 2019300"/>
                <a:gd name="connsiteY28" fmla="*/ 2133600 h 2305050"/>
                <a:gd name="connsiteX29" fmla="*/ 268605 w 2019300"/>
                <a:gd name="connsiteY29" fmla="*/ 2133410 h 2305050"/>
                <a:gd name="connsiteX30" fmla="*/ 262795 w 2019300"/>
                <a:gd name="connsiteY30" fmla="*/ 2127123 h 2305050"/>
                <a:gd name="connsiteX31" fmla="*/ 245269 w 2019300"/>
                <a:gd name="connsiteY31" fmla="*/ 2131600 h 2305050"/>
                <a:gd name="connsiteX32" fmla="*/ 238506 w 2019300"/>
                <a:gd name="connsiteY32" fmla="*/ 2123313 h 2305050"/>
                <a:gd name="connsiteX33" fmla="*/ 230505 w 2019300"/>
                <a:gd name="connsiteY33" fmla="*/ 2132552 h 2305050"/>
                <a:gd name="connsiteX34" fmla="*/ 227552 w 2019300"/>
                <a:gd name="connsiteY34" fmla="*/ 2129504 h 2305050"/>
                <a:gd name="connsiteX35" fmla="*/ 214027 w 2019300"/>
                <a:gd name="connsiteY35" fmla="*/ 2134076 h 2305050"/>
                <a:gd name="connsiteX36" fmla="*/ 203454 w 2019300"/>
                <a:gd name="connsiteY36" fmla="*/ 2150078 h 2305050"/>
                <a:gd name="connsiteX37" fmla="*/ 212503 w 2019300"/>
                <a:gd name="connsiteY37" fmla="*/ 2158556 h 2305050"/>
                <a:gd name="connsiteX38" fmla="*/ 207073 w 2019300"/>
                <a:gd name="connsiteY38" fmla="*/ 2168843 h 2305050"/>
                <a:gd name="connsiteX39" fmla="*/ 209169 w 2019300"/>
                <a:gd name="connsiteY39" fmla="*/ 2177129 h 2305050"/>
                <a:gd name="connsiteX40" fmla="*/ 248888 w 2019300"/>
                <a:gd name="connsiteY40" fmla="*/ 2220373 h 2305050"/>
                <a:gd name="connsiteX41" fmla="*/ 262699 w 2019300"/>
                <a:gd name="connsiteY41" fmla="*/ 2240566 h 2305050"/>
                <a:gd name="connsiteX42" fmla="*/ 240220 w 2019300"/>
                <a:gd name="connsiteY42" fmla="*/ 2264950 h 2305050"/>
                <a:gd name="connsiteX43" fmla="*/ 242316 w 2019300"/>
                <a:gd name="connsiteY43" fmla="*/ 2275808 h 2305050"/>
                <a:gd name="connsiteX44" fmla="*/ 241268 w 2019300"/>
                <a:gd name="connsiteY44" fmla="*/ 2292858 h 2305050"/>
                <a:gd name="connsiteX45" fmla="*/ 226600 w 2019300"/>
                <a:gd name="connsiteY45" fmla="*/ 2293525 h 2305050"/>
                <a:gd name="connsiteX46" fmla="*/ 225361 w 2019300"/>
                <a:gd name="connsiteY46" fmla="*/ 2296763 h 2305050"/>
                <a:gd name="connsiteX47" fmla="*/ 220218 w 2019300"/>
                <a:gd name="connsiteY47" fmla="*/ 2293906 h 2305050"/>
                <a:gd name="connsiteX48" fmla="*/ 201358 w 2019300"/>
                <a:gd name="connsiteY48" fmla="*/ 2304383 h 2305050"/>
                <a:gd name="connsiteX49" fmla="*/ 194977 w 2019300"/>
                <a:gd name="connsiteY49" fmla="*/ 2299716 h 2305050"/>
                <a:gd name="connsiteX50" fmla="*/ 184309 w 2019300"/>
                <a:gd name="connsiteY50" fmla="*/ 2298097 h 2305050"/>
                <a:gd name="connsiteX51" fmla="*/ 185071 w 2019300"/>
                <a:gd name="connsiteY51" fmla="*/ 2296192 h 2305050"/>
                <a:gd name="connsiteX52" fmla="*/ 168688 w 2019300"/>
                <a:gd name="connsiteY52" fmla="*/ 2296192 h 2305050"/>
                <a:gd name="connsiteX53" fmla="*/ 162211 w 2019300"/>
                <a:gd name="connsiteY53" fmla="*/ 2292858 h 2305050"/>
                <a:gd name="connsiteX54" fmla="*/ 155734 w 2019300"/>
                <a:gd name="connsiteY54" fmla="*/ 2295335 h 2305050"/>
                <a:gd name="connsiteX55" fmla="*/ 147923 w 2019300"/>
                <a:gd name="connsiteY55" fmla="*/ 2291429 h 2305050"/>
                <a:gd name="connsiteX56" fmla="*/ 141827 w 2019300"/>
                <a:gd name="connsiteY56" fmla="*/ 2277809 h 2305050"/>
                <a:gd name="connsiteX57" fmla="*/ 135255 w 2019300"/>
                <a:gd name="connsiteY57" fmla="*/ 2271998 h 2305050"/>
                <a:gd name="connsiteX58" fmla="*/ 120110 w 2019300"/>
                <a:gd name="connsiteY58" fmla="*/ 2263616 h 2305050"/>
                <a:gd name="connsiteX59" fmla="*/ 101155 w 2019300"/>
                <a:gd name="connsiteY59" fmla="*/ 2263235 h 2305050"/>
                <a:gd name="connsiteX60" fmla="*/ 93916 w 2019300"/>
                <a:gd name="connsiteY60" fmla="*/ 2250091 h 2305050"/>
                <a:gd name="connsiteX61" fmla="*/ 89154 w 2019300"/>
                <a:gd name="connsiteY61" fmla="*/ 2246948 h 2305050"/>
                <a:gd name="connsiteX62" fmla="*/ 76390 w 2019300"/>
                <a:gd name="connsiteY62" fmla="*/ 2253996 h 2305050"/>
                <a:gd name="connsiteX63" fmla="*/ 71533 w 2019300"/>
                <a:gd name="connsiteY63" fmla="*/ 2263331 h 2305050"/>
                <a:gd name="connsiteX64" fmla="*/ 51530 w 2019300"/>
                <a:gd name="connsiteY64" fmla="*/ 2268950 h 2305050"/>
                <a:gd name="connsiteX65" fmla="*/ 40005 w 2019300"/>
                <a:gd name="connsiteY65" fmla="*/ 2275237 h 2305050"/>
                <a:gd name="connsiteX66" fmla="*/ 23527 w 2019300"/>
                <a:gd name="connsiteY66" fmla="*/ 2275237 h 2305050"/>
                <a:gd name="connsiteX67" fmla="*/ 14192 w 2019300"/>
                <a:gd name="connsiteY67" fmla="*/ 2271046 h 2305050"/>
                <a:gd name="connsiteX68" fmla="*/ 14668 w 2019300"/>
                <a:gd name="connsiteY68" fmla="*/ 2255806 h 2305050"/>
                <a:gd name="connsiteX69" fmla="*/ 10668 w 2019300"/>
                <a:gd name="connsiteY69" fmla="*/ 2254853 h 2305050"/>
                <a:gd name="connsiteX70" fmla="*/ 9525 w 2019300"/>
                <a:gd name="connsiteY70" fmla="*/ 2233994 h 2305050"/>
                <a:gd name="connsiteX71" fmla="*/ 12573 w 2019300"/>
                <a:gd name="connsiteY71" fmla="*/ 2236661 h 2305050"/>
                <a:gd name="connsiteX72" fmla="*/ 12763 w 2019300"/>
                <a:gd name="connsiteY72" fmla="*/ 2229136 h 2305050"/>
                <a:gd name="connsiteX73" fmla="*/ 25908 w 2019300"/>
                <a:gd name="connsiteY73" fmla="*/ 2213420 h 2305050"/>
                <a:gd name="connsiteX74" fmla="*/ 28670 w 2019300"/>
                <a:gd name="connsiteY74" fmla="*/ 2198561 h 2305050"/>
                <a:gd name="connsiteX75" fmla="*/ 32956 w 2019300"/>
                <a:gd name="connsiteY75" fmla="*/ 2193893 h 2305050"/>
                <a:gd name="connsiteX76" fmla="*/ 26098 w 2019300"/>
                <a:gd name="connsiteY76" fmla="*/ 2172653 h 2305050"/>
                <a:gd name="connsiteX77" fmla="*/ 24955 w 2019300"/>
                <a:gd name="connsiteY77" fmla="*/ 2155317 h 2305050"/>
                <a:gd name="connsiteX78" fmla="*/ 17907 w 2019300"/>
                <a:gd name="connsiteY78" fmla="*/ 2138744 h 2305050"/>
                <a:gd name="connsiteX79" fmla="*/ 14573 w 2019300"/>
                <a:gd name="connsiteY79" fmla="*/ 2136553 h 2305050"/>
                <a:gd name="connsiteX80" fmla="*/ 17812 w 2019300"/>
                <a:gd name="connsiteY80" fmla="*/ 2127790 h 2305050"/>
                <a:gd name="connsiteX81" fmla="*/ 22288 w 2019300"/>
                <a:gd name="connsiteY81" fmla="*/ 2124266 h 2305050"/>
                <a:gd name="connsiteX82" fmla="*/ 13525 w 2019300"/>
                <a:gd name="connsiteY82" fmla="*/ 2118551 h 2305050"/>
                <a:gd name="connsiteX83" fmla="*/ 22765 w 2019300"/>
                <a:gd name="connsiteY83" fmla="*/ 2114550 h 2305050"/>
                <a:gd name="connsiteX84" fmla="*/ 21050 w 2019300"/>
                <a:gd name="connsiteY84" fmla="*/ 2109026 h 2305050"/>
                <a:gd name="connsiteX85" fmla="*/ 23527 w 2019300"/>
                <a:gd name="connsiteY85" fmla="*/ 2108073 h 2305050"/>
                <a:gd name="connsiteX86" fmla="*/ 19526 w 2019300"/>
                <a:gd name="connsiteY86" fmla="*/ 2104263 h 2305050"/>
                <a:gd name="connsiteX87" fmla="*/ 26289 w 2019300"/>
                <a:gd name="connsiteY87" fmla="*/ 2102168 h 2305050"/>
                <a:gd name="connsiteX88" fmla="*/ 39338 w 2019300"/>
                <a:gd name="connsiteY88" fmla="*/ 2089309 h 2305050"/>
                <a:gd name="connsiteX89" fmla="*/ 50578 w 2019300"/>
                <a:gd name="connsiteY89" fmla="*/ 2063972 h 2305050"/>
                <a:gd name="connsiteX90" fmla="*/ 55435 w 2019300"/>
                <a:gd name="connsiteY90" fmla="*/ 2058067 h 2305050"/>
                <a:gd name="connsiteX91" fmla="*/ 69818 w 2019300"/>
                <a:gd name="connsiteY91" fmla="*/ 2065020 h 2305050"/>
                <a:gd name="connsiteX92" fmla="*/ 75914 w 2019300"/>
                <a:gd name="connsiteY92" fmla="*/ 2056924 h 2305050"/>
                <a:gd name="connsiteX93" fmla="*/ 81915 w 2019300"/>
                <a:gd name="connsiteY93" fmla="*/ 2058734 h 2305050"/>
                <a:gd name="connsiteX94" fmla="*/ 87439 w 2019300"/>
                <a:gd name="connsiteY94" fmla="*/ 2056543 h 2305050"/>
                <a:gd name="connsiteX95" fmla="*/ 105442 w 2019300"/>
                <a:gd name="connsiteY95" fmla="*/ 2038350 h 2305050"/>
                <a:gd name="connsiteX96" fmla="*/ 103251 w 2019300"/>
                <a:gd name="connsiteY96" fmla="*/ 2036159 h 2305050"/>
                <a:gd name="connsiteX97" fmla="*/ 103251 w 2019300"/>
                <a:gd name="connsiteY97" fmla="*/ 2028444 h 2305050"/>
                <a:gd name="connsiteX98" fmla="*/ 109061 w 2019300"/>
                <a:gd name="connsiteY98" fmla="*/ 2030635 h 2305050"/>
                <a:gd name="connsiteX99" fmla="*/ 111633 w 2019300"/>
                <a:gd name="connsiteY99" fmla="*/ 2014918 h 2305050"/>
                <a:gd name="connsiteX100" fmla="*/ 122872 w 2019300"/>
                <a:gd name="connsiteY100" fmla="*/ 2011109 h 2305050"/>
                <a:gd name="connsiteX101" fmla="*/ 123349 w 2019300"/>
                <a:gd name="connsiteY101" fmla="*/ 2015109 h 2305050"/>
                <a:gd name="connsiteX102" fmla="*/ 133731 w 2019300"/>
                <a:gd name="connsiteY102" fmla="*/ 2012347 h 2305050"/>
                <a:gd name="connsiteX103" fmla="*/ 132683 w 2019300"/>
                <a:gd name="connsiteY103" fmla="*/ 2008823 h 2305050"/>
                <a:gd name="connsiteX104" fmla="*/ 135922 w 2019300"/>
                <a:gd name="connsiteY104" fmla="*/ 2007680 h 2305050"/>
                <a:gd name="connsiteX105" fmla="*/ 134969 w 2019300"/>
                <a:gd name="connsiteY105" fmla="*/ 2005775 h 2305050"/>
                <a:gd name="connsiteX106" fmla="*/ 128873 w 2019300"/>
                <a:gd name="connsiteY106" fmla="*/ 2007870 h 2305050"/>
                <a:gd name="connsiteX107" fmla="*/ 125920 w 2019300"/>
                <a:gd name="connsiteY107" fmla="*/ 1999774 h 2305050"/>
                <a:gd name="connsiteX108" fmla="*/ 127921 w 2019300"/>
                <a:gd name="connsiteY108" fmla="*/ 1997393 h 2305050"/>
                <a:gd name="connsiteX109" fmla="*/ 120777 w 2019300"/>
                <a:gd name="connsiteY109" fmla="*/ 2000345 h 2305050"/>
                <a:gd name="connsiteX110" fmla="*/ 118681 w 2019300"/>
                <a:gd name="connsiteY110" fmla="*/ 1994059 h 2305050"/>
                <a:gd name="connsiteX111" fmla="*/ 111157 w 2019300"/>
                <a:gd name="connsiteY111" fmla="*/ 1990344 h 2305050"/>
                <a:gd name="connsiteX112" fmla="*/ 109537 w 2019300"/>
                <a:gd name="connsiteY112" fmla="*/ 1986629 h 2305050"/>
                <a:gd name="connsiteX113" fmla="*/ 94012 w 2019300"/>
                <a:gd name="connsiteY113" fmla="*/ 1983391 h 2305050"/>
                <a:gd name="connsiteX114" fmla="*/ 90392 w 2019300"/>
                <a:gd name="connsiteY114" fmla="*/ 1973961 h 2305050"/>
                <a:gd name="connsiteX115" fmla="*/ 101346 w 2019300"/>
                <a:gd name="connsiteY115" fmla="*/ 1949672 h 2305050"/>
                <a:gd name="connsiteX116" fmla="*/ 114967 w 2019300"/>
                <a:gd name="connsiteY116" fmla="*/ 1932718 h 2305050"/>
                <a:gd name="connsiteX117" fmla="*/ 153448 w 2019300"/>
                <a:gd name="connsiteY117" fmla="*/ 1891093 h 2305050"/>
                <a:gd name="connsiteX118" fmla="*/ 165640 w 2019300"/>
                <a:gd name="connsiteY118" fmla="*/ 1882711 h 2305050"/>
                <a:gd name="connsiteX119" fmla="*/ 162401 w 2019300"/>
                <a:gd name="connsiteY119" fmla="*/ 1873568 h 2305050"/>
                <a:gd name="connsiteX120" fmla="*/ 165925 w 2019300"/>
                <a:gd name="connsiteY120" fmla="*/ 1866519 h 2305050"/>
                <a:gd name="connsiteX121" fmla="*/ 165544 w 2019300"/>
                <a:gd name="connsiteY121" fmla="*/ 1859756 h 2305050"/>
                <a:gd name="connsiteX122" fmla="*/ 171926 w 2019300"/>
                <a:gd name="connsiteY122" fmla="*/ 1852708 h 2305050"/>
                <a:gd name="connsiteX123" fmla="*/ 167068 w 2019300"/>
                <a:gd name="connsiteY123" fmla="*/ 1851279 h 2305050"/>
                <a:gd name="connsiteX124" fmla="*/ 172688 w 2019300"/>
                <a:gd name="connsiteY124" fmla="*/ 1844993 h 2305050"/>
                <a:gd name="connsiteX125" fmla="*/ 167068 w 2019300"/>
                <a:gd name="connsiteY125" fmla="*/ 1839659 h 2305050"/>
                <a:gd name="connsiteX126" fmla="*/ 175927 w 2019300"/>
                <a:gd name="connsiteY126" fmla="*/ 1828800 h 2305050"/>
                <a:gd name="connsiteX127" fmla="*/ 175069 w 2019300"/>
                <a:gd name="connsiteY127" fmla="*/ 1822514 h 2305050"/>
                <a:gd name="connsiteX128" fmla="*/ 182118 w 2019300"/>
                <a:gd name="connsiteY128" fmla="*/ 1817084 h 2305050"/>
                <a:gd name="connsiteX129" fmla="*/ 178403 w 2019300"/>
                <a:gd name="connsiteY129" fmla="*/ 1806607 h 2305050"/>
                <a:gd name="connsiteX130" fmla="*/ 181642 w 2019300"/>
                <a:gd name="connsiteY130" fmla="*/ 1805654 h 2305050"/>
                <a:gd name="connsiteX131" fmla="*/ 180118 w 2019300"/>
                <a:gd name="connsiteY131" fmla="*/ 1799558 h 2305050"/>
                <a:gd name="connsiteX132" fmla="*/ 174022 w 2019300"/>
                <a:gd name="connsiteY132" fmla="*/ 1797844 h 2305050"/>
                <a:gd name="connsiteX133" fmla="*/ 179451 w 2019300"/>
                <a:gd name="connsiteY133" fmla="*/ 1780794 h 2305050"/>
                <a:gd name="connsiteX134" fmla="*/ 176689 w 2019300"/>
                <a:gd name="connsiteY134" fmla="*/ 1778222 h 2305050"/>
                <a:gd name="connsiteX135" fmla="*/ 175546 w 2019300"/>
                <a:gd name="connsiteY135" fmla="*/ 1758220 h 2305050"/>
                <a:gd name="connsiteX136" fmla="*/ 172593 w 2019300"/>
                <a:gd name="connsiteY136" fmla="*/ 1755743 h 2305050"/>
                <a:gd name="connsiteX137" fmla="*/ 175355 w 2019300"/>
                <a:gd name="connsiteY137" fmla="*/ 1744790 h 2305050"/>
                <a:gd name="connsiteX138" fmla="*/ 160877 w 2019300"/>
                <a:gd name="connsiteY138" fmla="*/ 1737265 h 2305050"/>
                <a:gd name="connsiteX139" fmla="*/ 157639 w 2019300"/>
                <a:gd name="connsiteY139" fmla="*/ 1739170 h 2305050"/>
                <a:gd name="connsiteX140" fmla="*/ 155448 w 2019300"/>
                <a:gd name="connsiteY140" fmla="*/ 1735741 h 2305050"/>
                <a:gd name="connsiteX141" fmla="*/ 150781 w 2019300"/>
                <a:gd name="connsiteY141" fmla="*/ 1741932 h 2305050"/>
                <a:gd name="connsiteX142" fmla="*/ 147066 w 2019300"/>
                <a:gd name="connsiteY142" fmla="*/ 1738979 h 2305050"/>
                <a:gd name="connsiteX143" fmla="*/ 139446 w 2019300"/>
                <a:gd name="connsiteY143" fmla="*/ 1743266 h 2305050"/>
                <a:gd name="connsiteX144" fmla="*/ 127540 w 2019300"/>
                <a:gd name="connsiteY144" fmla="*/ 1738122 h 2305050"/>
                <a:gd name="connsiteX145" fmla="*/ 121920 w 2019300"/>
                <a:gd name="connsiteY145" fmla="*/ 1730121 h 2305050"/>
                <a:gd name="connsiteX146" fmla="*/ 130873 w 2019300"/>
                <a:gd name="connsiteY146" fmla="*/ 1706785 h 2305050"/>
                <a:gd name="connsiteX147" fmla="*/ 138208 w 2019300"/>
                <a:gd name="connsiteY147" fmla="*/ 1696307 h 2305050"/>
                <a:gd name="connsiteX148" fmla="*/ 136398 w 2019300"/>
                <a:gd name="connsiteY148" fmla="*/ 1693545 h 2305050"/>
                <a:gd name="connsiteX149" fmla="*/ 145161 w 2019300"/>
                <a:gd name="connsiteY149" fmla="*/ 1685544 h 2305050"/>
                <a:gd name="connsiteX150" fmla="*/ 141160 w 2019300"/>
                <a:gd name="connsiteY150" fmla="*/ 1677067 h 2305050"/>
                <a:gd name="connsiteX151" fmla="*/ 142494 w 2019300"/>
                <a:gd name="connsiteY151" fmla="*/ 1669733 h 2305050"/>
                <a:gd name="connsiteX152" fmla="*/ 136493 w 2019300"/>
                <a:gd name="connsiteY152" fmla="*/ 1665923 h 2305050"/>
                <a:gd name="connsiteX153" fmla="*/ 146971 w 2019300"/>
                <a:gd name="connsiteY153" fmla="*/ 1652587 h 2305050"/>
                <a:gd name="connsiteX154" fmla="*/ 162592 w 2019300"/>
                <a:gd name="connsiteY154" fmla="*/ 1659541 h 2305050"/>
                <a:gd name="connsiteX155" fmla="*/ 169069 w 2019300"/>
                <a:gd name="connsiteY155" fmla="*/ 1665351 h 2305050"/>
                <a:gd name="connsiteX156" fmla="*/ 168973 w 2019300"/>
                <a:gd name="connsiteY156" fmla="*/ 1660589 h 2305050"/>
                <a:gd name="connsiteX157" fmla="*/ 171069 w 2019300"/>
                <a:gd name="connsiteY157" fmla="*/ 1659445 h 2305050"/>
                <a:gd name="connsiteX158" fmla="*/ 180118 w 2019300"/>
                <a:gd name="connsiteY158" fmla="*/ 1661065 h 2305050"/>
                <a:gd name="connsiteX159" fmla="*/ 182213 w 2019300"/>
                <a:gd name="connsiteY159" fmla="*/ 1653064 h 2305050"/>
                <a:gd name="connsiteX160" fmla="*/ 187738 w 2019300"/>
                <a:gd name="connsiteY160" fmla="*/ 1650778 h 2305050"/>
                <a:gd name="connsiteX161" fmla="*/ 189738 w 2019300"/>
                <a:gd name="connsiteY161" fmla="*/ 1643158 h 2305050"/>
                <a:gd name="connsiteX162" fmla="*/ 193072 w 2019300"/>
                <a:gd name="connsiteY162" fmla="*/ 1644968 h 2305050"/>
                <a:gd name="connsiteX163" fmla="*/ 193357 w 2019300"/>
                <a:gd name="connsiteY163" fmla="*/ 1643062 h 2305050"/>
                <a:gd name="connsiteX164" fmla="*/ 199358 w 2019300"/>
                <a:gd name="connsiteY164" fmla="*/ 1643062 h 2305050"/>
                <a:gd name="connsiteX165" fmla="*/ 196024 w 2019300"/>
                <a:gd name="connsiteY165" fmla="*/ 1658874 h 2305050"/>
                <a:gd name="connsiteX166" fmla="*/ 185833 w 2019300"/>
                <a:gd name="connsiteY166" fmla="*/ 1677638 h 2305050"/>
                <a:gd name="connsiteX167" fmla="*/ 195358 w 2019300"/>
                <a:gd name="connsiteY167" fmla="*/ 1676972 h 2305050"/>
                <a:gd name="connsiteX168" fmla="*/ 197834 w 2019300"/>
                <a:gd name="connsiteY168" fmla="*/ 1673447 h 2305050"/>
                <a:gd name="connsiteX169" fmla="*/ 201549 w 2019300"/>
                <a:gd name="connsiteY169" fmla="*/ 1676305 h 2305050"/>
                <a:gd name="connsiteX170" fmla="*/ 208788 w 2019300"/>
                <a:gd name="connsiteY170" fmla="*/ 1666208 h 2305050"/>
                <a:gd name="connsiteX171" fmla="*/ 206692 w 2019300"/>
                <a:gd name="connsiteY171" fmla="*/ 1647825 h 2305050"/>
                <a:gd name="connsiteX172" fmla="*/ 209550 w 2019300"/>
                <a:gd name="connsiteY172" fmla="*/ 1644586 h 2305050"/>
                <a:gd name="connsiteX173" fmla="*/ 212979 w 2019300"/>
                <a:gd name="connsiteY173" fmla="*/ 1645539 h 2305050"/>
                <a:gd name="connsiteX174" fmla="*/ 213550 w 2019300"/>
                <a:gd name="connsiteY174" fmla="*/ 1643062 h 2305050"/>
                <a:gd name="connsiteX175" fmla="*/ 205264 w 2019300"/>
                <a:gd name="connsiteY175" fmla="*/ 1641348 h 2305050"/>
                <a:gd name="connsiteX176" fmla="*/ 205645 w 2019300"/>
                <a:gd name="connsiteY176" fmla="*/ 1639443 h 2305050"/>
                <a:gd name="connsiteX177" fmla="*/ 201454 w 2019300"/>
                <a:gd name="connsiteY177" fmla="*/ 1640110 h 2305050"/>
                <a:gd name="connsiteX178" fmla="*/ 201358 w 2019300"/>
                <a:gd name="connsiteY178" fmla="*/ 1636585 h 2305050"/>
                <a:gd name="connsiteX179" fmla="*/ 209074 w 2019300"/>
                <a:gd name="connsiteY179" fmla="*/ 1623917 h 2305050"/>
                <a:gd name="connsiteX180" fmla="*/ 210693 w 2019300"/>
                <a:gd name="connsiteY180" fmla="*/ 1616488 h 2305050"/>
                <a:gd name="connsiteX181" fmla="*/ 215455 w 2019300"/>
                <a:gd name="connsiteY181" fmla="*/ 1613630 h 2305050"/>
                <a:gd name="connsiteX182" fmla="*/ 200501 w 2019300"/>
                <a:gd name="connsiteY182" fmla="*/ 1603819 h 2305050"/>
                <a:gd name="connsiteX183" fmla="*/ 197739 w 2019300"/>
                <a:gd name="connsiteY183" fmla="*/ 1591056 h 2305050"/>
                <a:gd name="connsiteX184" fmla="*/ 186309 w 2019300"/>
                <a:gd name="connsiteY184" fmla="*/ 1579531 h 2305050"/>
                <a:gd name="connsiteX185" fmla="*/ 184023 w 2019300"/>
                <a:gd name="connsiteY185" fmla="*/ 1564576 h 2305050"/>
                <a:gd name="connsiteX186" fmla="*/ 189833 w 2019300"/>
                <a:gd name="connsiteY186" fmla="*/ 1546479 h 2305050"/>
                <a:gd name="connsiteX187" fmla="*/ 210693 w 2019300"/>
                <a:gd name="connsiteY187" fmla="*/ 1518476 h 2305050"/>
                <a:gd name="connsiteX188" fmla="*/ 219742 w 2019300"/>
                <a:gd name="connsiteY188" fmla="*/ 1511236 h 2305050"/>
                <a:gd name="connsiteX189" fmla="*/ 214503 w 2019300"/>
                <a:gd name="connsiteY189" fmla="*/ 1504093 h 2305050"/>
                <a:gd name="connsiteX190" fmla="*/ 221742 w 2019300"/>
                <a:gd name="connsiteY190" fmla="*/ 1499235 h 2305050"/>
                <a:gd name="connsiteX191" fmla="*/ 218027 w 2019300"/>
                <a:gd name="connsiteY191" fmla="*/ 1489519 h 2305050"/>
                <a:gd name="connsiteX192" fmla="*/ 222790 w 2019300"/>
                <a:gd name="connsiteY192" fmla="*/ 1487043 h 2305050"/>
                <a:gd name="connsiteX193" fmla="*/ 221266 w 2019300"/>
                <a:gd name="connsiteY193" fmla="*/ 1484757 h 2305050"/>
                <a:gd name="connsiteX194" fmla="*/ 204406 w 2019300"/>
                <a:gd name="connsiteY194" fmla="*/ 1489139 h 2305050"/>
                <a:gd name="connsiteX195" fmla="*/ 201168 w 2019300"/>
                <a:gd name="connsiteY195" fmla="*/ 1483805 h 2305050"/>
                <a:gd name="connsiteX196" fmla="*/ 201358 w 2019300"/>
                <a:gd name="connsiteY196" fmla="*/ 1478280 h 2305050"/>
                <a:gd name="connsiteX197" fmla="*/ 207550 w 2019300"/>
                <a:gd name="connsiteY197" fmla="*/ 1467517 h 2305050"/>
                <a:gd name="connsiteX198" fmla="*/ 206978 w 2019300"/>
                <a:gd name="connsiteY198" fmla="*/ 1459706 h 2305050"/>
                <a:gd name="connsiteX199" fmla="*/ 234315 w 2019300"/>
                <a:gd name="connsiteY199" fmla="*/ 1446848 h 2305050"/>
                <a:gd name="connsiteX200" fmla="*/ 232981 w 2019300"/>
                <a:gd name="connsiteY200" fmla="*/ 1444181 h 2305050"/>
                <a:gd name="connsiteX201" fmla="*/ 246793 w 2019300"/>
                <a:gd name="connsiteY201" fmla="*/ 1435989 h 2305050"/>
                <a:gd name="connsiteX202" fmla="*/ 256508 w 2019300"/>
                <a:gd name="connsiteY202" fmla="*/ 1420559 h 2305050"/>
                <a:gd name="connsiteX203" fmla="*/ 273272 w 2019300"/>
                <a:gd name="connsiteY203" fmla="*/ 1406366 h 2305050"/>
                <a:gd name="connsiteX204" fmla="*/ 282797 w 2019300"/>
                <a:gd name="connsiteY204" fmla="*/ 1413986 h 2305050"/>
                <a:gd name="connsiteX205" fmla="*/ 288703 w 2019300"/>
                <a:gd name="connsiteY205" fmla="*/ 1415606 h 2305050"/>
                <a:gd name="connsiteX206" fmla="*/ 289560 w 2019300"/>
                <a:gd name="connsiteY206" fmla="*/ 1411129 h 2305050"/>
                <a:gd name="connsiteX207" fmla="*/ 294418 w 2019300"/>
                <a:gd name="connsiteY207" fmla="*/ 1412939 h 2305050"/>
                <a:gd name="connsiteX208" fmla="*/ 293275 w 2019300"/>
                <a:gd name="connsiteY208" fmla="*/ 1421416 h 2305050"/>
                <a:gd name="connsiteX209" fmla="*/ 296227 w 2019300"/>
                <a:gd name="connsiteY209" fmla="*/ 1421701 h 2305050"/>
                <a:gd name="connsiteX210" fmla="*/ 296037 w 2019300"/>
                <a:gd name="connsiteY210" fmla="*/ 1424178 h 2305050"/>
                <a:gd name="connsiteX211" fmla="*/ 305657 w 2019300"/>
                <a:gd name="connsiteY211" fmla="*/ 1424559 h 2305050"/>
                <a:gd name="connsiteX212" fmla="*/ 309753 w 2019300"/>
                <a:gd name="connsiteY212" fmla="*/ 1429417 h 2305050"/>
                <a:gd name="connsiteX213" fmla="*/ 309372 w 2019300"/>
                <a:gd name="connsiteY213" fmla="*/ 1425797 h 2305050"/>
                <a:gd name="connsiteX214" fmla="*/ 314134 w 2019300"/>
                <a:gd name="connsiteY214" fmla="*/ 1423987 h 2305050"/>
                <a:gd name="connsiteX215" fmla="*/ 325374 w 2019300"/>
                <a:gd name="connsiteY215" fmla="*/ 1439323 h 2305050"/>
                <a:gd name="connsiteX216" fmla="*/ 328327 w 2019300"/>
                <a:gd name="connsiteY216" fmla="*/ 1438561 h 2305050"/>
                <a:gd name="connsiteX217" fmla="*/ 332613 w 2019300"/>
                <a:gd name="connsiteY217" fmla="*/ 1434370 h 2305050"/>
                <a:gd name="connsiteX218" fmla="*/ 331089 w 2019300"/>
                <a:gd name="connsiteY218" fmla="*/ 1430845 h 2305050"/>
                <a:gd name="connsiteX219" fmla="*/ 342233 w 2019300"/>
                <a:gd name="connsiteY219" fmla="*/ 1425416 h 2305050"/>
                <a:gd name="connsiteX220" fmla="*/ 343186 w 2019300"/>
                <a:gd name="connsiteY220" fmla="*/ 1421511 h 2305050"/>
                <a:gd name="connsiteX221" fmla="*/ 340424 w 2019300"/>
                <a:gd name="connsiteY221" fmla="*/ 1419416 h 2305050"/>
                <a:gd name="connsiteX222" fmla="*/ 352044 w 2019300"/>
                <a:gd name="connsiteY222" fmla="*/ 1387697 h 2305050"/>
                <a:gd name="connsiteX223" fmla="*/ 361474 w 2019300"/>
                <a:gd name="connsiteY223" fmla="*/ 1399794 h 2305050"/>
                <a:gd name="connsiteX224" fmla="*/ 384429 w 2019300"/>
                <a:gd name="connsiteY224" fmla="*/ 1403509 h 2305050"/>
                <a:gd name="connsiteX225" fmla="*/ 401288 w 2019300"/>
                <a:gd name="connsiteY225" fmla="*/ 1416272 h 2305050"/>
                <a:gd name="connsiteX226" fmla="*/ 406051 w 2019300"/>
                <a:gd name="connsiteY226" fmla="*/ 1413034 h 2305050"/>
                <a:gd name="connsiteX227" fmla="*/ 416052 w 2019300"/>
                <a:gd name="connsiteY227" fmla="*/ 1391602 h 2305050"/>
                <a:gd name="connsiteX228" fmla="*/ 414052 w 2019300"/>
                <a:gd name="connsiteY228" fmla="*/ 1374648 h 2305050"/>
                <a:gd name="connsiteX229" fmla="*/ 409384 w 2019300"/>
                <a:gd name="connsiteY229" fmla="*/ 1372552 h 2305050"/>
                <a:gd name="connsiteX230" fmla="*/ 416528 w 2019300"/>
                <a:gd name="connsiteY230" fmla="*/ 1368552 h 2305050"/>
                <a:gd name="connsiteX231" fmla="*/ 431006 w 2019300"/>
                <a:gd name="connsiteY231" fmla="*/ 1365504 h 2305050"/>
                <a:gd name="connsiteX232" fmla="*/ 432911 w 2019300"/>
                <a:gd name="connsiteY232" fmla="*/ 1358170 h 2305050"/>
                <a:gd name="connsiteX233" fmla="*/ 430435 w 2019300"/>
                <a:gd name="connsiteY233" fmla="*/ 1356169 h 2305050"/>
                <a:gd name="connsiteX234" fmla="*/ 440531 w 2019300"/>
                <a:gd name="connsiteY234" fmla="*/ 1353788 h 2305050"/>
                <a:gd name="connsiteX235" fmla="*/ 435102 w 2019300"/>
                <a:gd name="connsiteY235" fmla="*/ 1345978 h 2305050"/>
                <a:gd name="connsiteX236" fmla="*/ 439579 w 2019300"/>
                <a:gd name="connsiteY236" fmla="*/ 1328452 h 2305050"/>
                <a:gd name="connsiteX237" fmla="*/ 438055 w 2019300"/>
                <a:gd name="connsiteY237" fmla="*/ 1326547 h 2305050"/>
                <a:gd name="connsiteX238" fmla="*/ 443008 w 2019300"/>
                <a:gd name="connsiteY238" fmla="*/ 1319308 h 2305050"/>
                <a:gd name="connsiteX239" fmla="*/ 433483 w 2019300"/>
                <a:gd name="connsiteY239" fmla="*/ 1317117 h 2305050"/>
                <a:gd name="connsiteX240" fmla="*/ 411385 w 2019300"/>
                <a:gd name="connsiteY240" fmla="*/ 1328737 h 2305050"/>
                <a:gd name="connsiteX241" fmla="*/ 400526 w 2019300"/>
                <a:gd name="connsiteY241" fmla="*/ 1342930 h 2305050"/>
                <a:gd name="connsiteX242" fmla="*/ 396907 w 2019300"/>
                <a:gd name="connsiteY242" fmla="*/ 1342549 h 2305050"/>
                <a:gd name="connsiteX243" fmla="*/ 393763 w 2019300"/>
                <a:gd name="connsiteY243" fmla="*/ 1324356 h 2305050"/>
                <a:gd name="connsiteX244" fmla="*/ 387667 w 2019300"/>
                <a:gd name="connsiteY244" fmla="*/ 1308830 h 2305050"/>
                <a:gd name="connsiteX245" fmla="*/ 386620 w 2019300"/>
                <a:gd name="connsiteY245" fmla="*/ 1296543 h 2305050"/>
                <a:gd name="connsiteX246" fmla="*/ 395192 w 2019300"/>
                <a:gd name="connsiteY246" fmla="*/ 1270349 h 2305050"/>
                <a:gd name="connsiteX247" fmla="*/ 401383 w 2019300"/>
                <a:gd name="connsiteY247" fmla="*/ 1258634 h 2305050"/>
                <a:gd name="connsiteX248" fmla="*/ 434435 w 2019300"/>
                <a:gd name="connsiteY248" fmla="*/ 1242632 h 2305050"/>
                <a:gd name="connsiteX249" fmla="*/ 443008 w 2019300"/>
                <a:gd name="connsiteY249" fmla="*/ 1228534 h 2305050"/>
                <a:gd name="connsiteX250" fmla="*/ 450913 w 2019300"/>
                <a:gd name="connsiteY250" fmla="*/ 1226915 h 2305050"/>
                <a:gd name="connsiteX251" fmla="*/ 462534 w 2019300"/>
                <a:gd name="connsiteY251" fmla="*/ 1215009 h 2305050"/>
                <a:gd name="connsiteX252" fmla="*/ 478346 w 2019300"/>
                <a:gd name="connsiteY252" fmla="*/ 1204532 h 2305050"/>
                <a:gd name="connsiteX253" fmla="*/ 488061 w 2019300"/>
                <a:gd name="connsiteY253" fmla="*/ 1201579 h 2305050"/>
                <a:gd name="connsiteX254" fmla="*/ 486632 w 2019300"/>
                <a:gd name="connsiteY254" fmla="*/ 1198245 h 2305050"/>
                <a:gd name="connsiteX255" fmla="*/ 493776 w 2019300"/>
                <a:gd name="connsiteY255" fmla="*/ 1194530 h 2305050"/>
                <a:gd name="connsiteX256" fmla="*/ 496538 w 2019300"/>
                <a:gd name="connsiteY256" fmla="*/ 1189958 h 2305050"/>
                <a:gd name="connsiteX257" fmla="*/ 490156 w 2019300"/>
                <a:gd name="connsiteY257" fmla="*/ 1187196 h 2305050"/>
                <a:gd name="connsiteX258" fmla="*/ 491776 w 2019300"/>
                <a:gd name="connsiteY258" fmla="*/ 1178624 h 2305050"/>
                <a:gd name="connsiteX259" fmla="*/ 499015 w 2019300"/>
                <a:gd name="connsiteY259" fmla="*/ 1178052 h 2305050"/>
                <a:gd name="connsiteX260" fmla="*/ 490061 w 2019300"/>
                <a:gd name="connsiteY260" fmla="*/ 1172909 h 2305050"/>
                <a:gd name="connsiteX261" fmla="*/ 493681 w 2019300"/>
                <a:gd name="connsiteY261" fmla="*/ 1169765 h 2305050"/>
                <a:gd name="connsiteX262" fmla="*/ 488632 w 2019300"/>
                <a:gd name="connsiteY262" fmla="*/ 1170242 h 2305050"/>
                <a:gd name="connsiteX263" fmla="*/ 495681 w 2019300"/>
                <a:gd name="connsiteY263" fmla="*/ 1158811 h 2305050"/>
                <a:gd name="connsiteX264" fmla="*/ 481679 w 2019300"/>
                <a:gd name="connsiteY264" fmla="*/ 1151858 h 2305050"/>
                <a:gd name="connsiteX265" fmla="*/ 479393 w 2019300"/>
                <a:gd name="connsiteY265" fmla="*/ 1146524 h 2305050"/>
                <a:gd name="connsiteX266" fmla="*/ 478631 w 2019300"/>
                <a:gd name="connsiteY266" fmla="*/ 1153097 h 2305050"/>
                <a:gd name="connsiteX267" fmla="*/ 482155 w 2019300"/>
                <a:gd name="connsiteY267" fmla="*/ 1155478 h 2305050"/>
                <a:gd name="connsiteX268" fmla="*/ 480631 w 2019300"/>
                <a:gd name="connsiteY268" fmla="*/ 1158716 h 2305050"/>
                <a:gd name="connsiteX269" fmla="*/ 470535 w 2019300"/>
                <a:gd name="connsiteY269" fmla="*/ 1154430 h 2305050"/>
                <a:gd name="connsiteX270" fmla="*/ 465868 w 2019300"/>
                <a:gd name="connsiteY270" fmla="*/ 1158050 h 2305050"/>
                <a:gd name="connsiteX271" fmla="*/ 467963 w 2019300"/>
                <a:gd name="connsiteY271" fmla="*/ 1163765 h 2305050"/>
                <a:gd name="connsiteX272" fmla="*/ 465010 w 2019300"/>
                <a:gd name="connsiteY272" fmla="*/ 1164812 h 2305050"/>
                <a:gd name="connsiteX273" fmla="*/ 456152 w 2019300"/>
                <a:gd name="connsiteY273" fmla="*/ 1153287 h 2305050"/>
                <a:gd name="connsiteX274" fmla="*/ 447008 w 2019300"/>
                <a:gd name="connsiteY274" fmla="*/ 1147096 h 2305050"/>
                <a:gd name="connsiteX275" fmla="*/ 460534 w 2019300"/>
                <a:gd name="connsiteY275" fmla="*/ 1136904 h 2305050"/>
                <a:gd name="connsiteX276" fmla="*/ 462344 w 2019300"/>
                <a:gd name="connsiteY276" fmla="*/ 1126045 h 2305050"/>
                <a:gd name="connsiteX277" fmla="*/ 474154 w 2019300"/>
                <a:gd name="connsiteY277" fmla="*/ 1121759 h 2305050"/>
                <a:gd name="connsiteX278" fmla="*/ 474154 w 2019300"/>
                <a:gd name="connsiteY278" fmla="*/ 1114997 h 2305050"/>
                <a:gd name="connsiteX279" fmla="*/ 465868 w 2019300"/>
                <a:gd name="connsiteY279" fmla="*/ 1113663 h 2305050"/>
                <a:gd name="connsiteX280" fmla="*/ 463582 w 2019300"/>
                <a:gd name="connsiteY280" fmla="*/ 1115663 h 2305050"/>
                <a:gd name="connsiteX281" fmla="*/ 450342 w 2019300"/>
                <a:gd name="connsiteY281" fmla="*/ 1108043 h 2305050"/>
                <a:gd name="connsiteX282" fmla="*/ 445389 w 2019300"/>
                <a:gd name="connsiteY282" fmla="*/ 1109186 h 2305050"/>
                <a:gd name="connsiteX283" fmla="*/ 446627 w 2019300"/>
                <a:gd name="connsiteY283" fmla="*/ 1106995 h 2305050"/>
                <a:gd name="connsiteX284" fmla="*/ 436054 w 2019300"/>
                <a:gd name="connsiteY284" fmla="*/ 1101090 h 2305050"/>
                <a:gd name="connsiteX285" fmla="*/ 441865 w 2019300"/>
                <a:gd name="connsiteY285" fmla="*/ 1096137 h 2305050"/>
                <a:gd name="connsiteX286" fmla="*/ 436531 w 2019300"/>
                <a:gd name="connsiteY286" fmla="*/ 1094518 h 2305050"/>
                <a:gd name="connsiteX287" fmla="*/ 433673 w 2019300"/>
                <a:gd name="connsiteY287" fmla="*/ 1088803 h 2305050"/>
                <a:gd name="connsiteX288" fmla="*/ 435388 w 2019300"/>
                <a:gd name="connsiteY288" fmla="*/ 1088041 h 2305050"/>
                <a:gd name="connsiteX289" fmla="*/ 426434 w 2019300"/>
                <a:gd name="connsiteY289" fmla="*/ 1078135 h 2305050"/>
                <a:gd name="connsiteX290" fmla="*/ 428720 w 2019300"/>
                <a:gd name="connsiteY290" fmla="*/ 1072420 h 2305050"/>
                <a:gd name="connsiteX291" fmla="*/ 411671 w 2019300"/>
                <a:gd name="connsiteY291" fmla="*/ 1072325 h 2305050"/>
                <a:gd name="connsiteX292" fmla="*/ 400907 w 2019300"/>
                <a:gd name="connsiteY292" fmla="*/ 1064038 h 2305050"/>
                <a:gd name="connsiteX293" fmla="*/ 401193 w 2019300"/>
                <a:gd name="connsiteY293" fmla="*/ 1054703 h 2305050"/>
                <a:gd name="connsiteX294" fmla="*/ 394335 w 2019300"/>
                <a:gd name="connsiteY294" fmla="*/ 1052893 h 2305050"/>
                <a:gd name="connsiteX295" fmla="*/ 393192 w 2019300"/>
                <a:gd name="connsiteY295" fmla="*/ 1050226 h 2305050"/>
                <a:gd name="connsiteX296" fmla="*/ 384620 w 2019300"/>
                <a:gd name="connsiteY296" fmla="*/ 1046893 h 2305050"/>
                <a:gd name="connsiteX297" fmla="*/ 385000 w 2019300"/>
                <a:gd name="connsiteY297" fmla="*/ 1044892 h 2305050"/>
                <a:gd name="connsiteX298" fmla="*/ 374237 w 2019300"/>
                <a:gd name="connsiteY298" fmla="*/ 1043750 h 2305050"/>
                <a:gd name="connsiteX299" fmla="*/ 370523 w 2019300"/>
                <a:gd name="connsiteY299" fmla="*/ 1027652 h 2305050"/>
                <a:gd name="connsiteX300" fmla="*/ 364807 w 2019300"/>
                <a:gd name="connsiteY300" fmla="*/ 1031272 h 2305050"/>
                <a:gd name="connsiteX301" fmla="*/ 355282 w 2019300"/>
                <a:gd name="connsiteY301" fmla="*/ 1030605 h 2305050"/>
                <a:gd name="connsiteX302" fmla="*/ 342138 w 2019300"/>
                <a:gd name="connsiteY302" fmla="*/ 1024509 h 2305050"/>
                <a:gd name="connsiteX303" fmla="*/ 338137 w 2019300"/>
                <a:gd name="connsiteY303" fmla="*/ 1029367 h 2305050"/>
                <a:gd name="connsiteX304" fmla="*/ 329660 w 2019300"/>
                <a:gd name="connsiteY304" fmla="*/ 1032224 h 2305050"/>
                <a:gd name="connsiteX305" fmla="*/ 295084 w 2019300"/>
                <a:gd name="connsiteY305" fmla="*/ 1072134 h 2305050"/>
                <a:gd name="connsiteX306" fmla="*/ 292513 w 2019300"/>
                <a:gd name="connsiteY306" fmla="*/ 1087184 h 2305050"/>
                <a:gd name="connsiteX307" fmla="*/ 284226 w 2019300"/>
                <a:gd name="connsiteY307" fmla="*/ 1093280 h 2305050"/>
                <a:gd name="connsiteX308" fmla="*/ 273463 w 2019300"/>
                <a:gd name="connsiteY308" fmla="*/ 1095375 h 2305050"/>
                <a:gd name="connsiteX309" fmla="*/ 254698 w 2019300"/>
                <a:gd name="connsiteY309" fmla="*/ 1087184 h 2305050"/>
                <a:gd name="connsiteX310" fmla="*/ 250507 w 2019300"/>
                <a:gd name="connsiteY310" fmla="*/ 1074801 h 2305050"/>
                <a:gd name="connsiteX311" fmla="*/ 245935 w 2019300"/>
                <a:gd name="connsiteY311" fmla="*/ 1070705 h 2305050"/>
                <a:gd name="connsiteX312" fmla="*/ 247745 w 2019300"/>
                <a:gd name="connsiteY312" fmla="*/ 1063276 h 2305050"/>
                <a:gd name="connsiteX313" fmla="*/ 258985 w 2019300"/>
                <a:gd name="connsiteY313" fmla="*/ 1046798 h 2305050"/>
                <a:gd name="connsiteX314" fmla="*/ 278701 w 2019300"/>
                <a:gd name="connsiteY314" fmla="*/ 1029272 h 2305050"/>
                <a:gd name="connsiteX315" fmla="*/ 282511 w 2019300"/>
                <a:gd name="connsiteY315" fmla="*/ 1032034 h 2305050"/>
                <a:gd name="connsiteX316" fmla="*/ 292798 w 2019300"/>
                <a:gd name="connsiteY316" fmla="*/ 1011460 h 2305050"/>
                <a:gd name="connsiteX317" fmla="*/ 289560 w 2019300"/>
                <a:gd name="connsiteY317" fmla="*/ 1009650 h 2305050"/>
                <a:gd name="connsiteX318" fmla="*/ 292036 w 2019300"/>
                <a:gd name="connsiteY318" fmla="*/ 996696 h 2305050"/>
                <a:gd name="connsiteX319" fmla="*/ 298228 w 2019300"/>
                <a:gd name="connsiteY319" fmla="*/ 997077 h 2305050"/>
                <a:gd name="connsiteX320" fmla="*/ 298323 w 2019300"/>
                <a:gd name="connsiteY320" fmla="*/ 990791 h 2305050"/>
                <a:gd name="connsiteX321" fmla="*/ 295180 w 2019300"/>
                <a:gd name="connsiteY321" fmla="*/ 991362 h 2305050"/>
                <a:gd name="connsiteX322" fmla="*/ 295846 w 2019300"/>
                <a:gd name="connsiteY322" fmla="*/ 986885 h 2305050"/>
                <a:gd name="connsiteX323" fmla="*/ 301657 w 2019300"/>
                <a:gd name="connsiteY323" fmla="*/ 981837 h 2305050"/>
                <a:gd name="connsiteX324" fmla="*/ 299942 w 2019300"/>
                <a:gd name="connsiteY324" fmla="*/ 975169 h 2305050"/>
                <a:gd name="connsiteX325" fmla="*/ 296418 w 2019300"/>
                <a:gd name="connsiteY325" fmla="*/ 976408 h 2305050"/>
                <a:gd name="connsiteX326" fmla="*/ 296037 w 2019300"/>
                <a:gd name="connsiteY326" fmla="*/ 973645 h 2305050"/>
                <a:gd name="connsiteX327" fmla="*/ 307276 w 2019300"/>
                <a:gd name="connsiteY327" fmla="*/ 971359 h 2305050"/>
                <a:gd name="connsiteX328" fmla="*/ 309658 w 2019300"/>
                <a:gd name="connsiteY328" fmla="*/ 969455 h 2305050"/>
                <a:gd name="connsiteX329" fmla="*/ 308991 w 2019300"/>
                <a:gd name="connsiteY329" fmla="*/ 966025 h 2305050"/>
                <a:gd name="connsiteX330" fmla="*/ 307086 w 2019300"/>
                <a:gd name="connsiteY330" fmla="*/ 963740 h 2305050"/>
                <a:gd name="connsiteX331" fmla="*/ 290227 w 2019300"/>
                <a:gd name="connsiteY331" fmla="*/ 976789 h 2305050"/>
                <a:gd name="connsiteX332" fmla="*/ 282511 w 2019300"/>
                <a:gd name="connsiteY332" fmla="*/ 979742 h 2305050"/>
                <a:gd name="connsiteX333" fmla="*/ 280797 w 2019300"/>
                <a:gd name="connsiteY333" fmla="*/ 977836 h 2305050"/>
                <a:gd name="connsiteX334" fmla="*/ 257080 w 2019300"/>
                <a:gd name="connsiteY334" fmla="*/ 980123 h 2305050"/>
                <a:gd name="connsiteX335" fmla="*/ 242697 w 2019300"/>
                <a:gd name="connsiteY335" fmla="*/ 971169 h 2305050"/>
                <a:gd name="connsiteX336" fmla="*/ 238506 w 2019300"/>
                <a:gd name="connsiteY336" fmla="*/ 971931 h 2305050"/>
                <a:gd name="connsiteX337" fmla="*/ 232029 w 2019300"/>
                <a:gd name="connsiteY337" fmla="*/ 979742 h 2305050"/>
                <a:gd name="connsiteX338" fmla="*/ 234886 w 2019300"/>
                <a:gd name="connsiteY338" fmla="*/ 989076 h 2305050"/>
                <a:gd name="connsiteX339" fmla="*/ 239839 w 2019300"/>
                <a:gd name="connsiteY339" fmla="*/ 989552 h 2305050"/>
                <a:gd name="connsiteX340" fmla="*/ 238887 w 2019300"/>
                <a:gd name="connsiteY340" fmla="*/ 993553 h 2305050"/>
                <a:gd name="connsiteX341" fmla="*/ 227362 w 2019300"/>
                <a:gd name="connsiteY341" fmla="*/ 1003744 h 2305050"/>
                <a:gd name="connsiteX342" fmla="*/ 224028 w 2019300"/>
                <a:gd name="connsiteY342" fmla="*/ 1014032 h 2305050"/>
                <a:gd name="connsiteX343" fmla="*/ 206788 w 2019300"/>
                <a:gd name="connsiteY343" fmla="*/ 1023747 h 2305050"/>
                <a:gd name="connsiteX344" fmla="*/ 194500 w 2019300"/>
                <a:gd name="connsiteY344" fmla="*/ 1013746 h 2305050"/>
                <a:gd name="connsiteX345" fmla="*/ 194024 w 2019300"/>
                <a:gd name="connsiteY345" fmla="*/ 1000601 h 2305050"/>
                <a:gd name="connsiteX346" fmla="*/ 200501 w 2019300"/>
                <a:gd name="connsiteY346" fmla="*/ 1002411 h 2305050"/>
                <a:gd name="connsiteX347" fmla="*/ 203644 w 2019300"/>
                <a:gd name="connsiteY347" fmla="*/ 998887 h 2305050"/>
                <a:gd name="connsiteX348" fmla="*/ 209550 w 2019300"/>
                <a:gd name="connsiteY348" fmla="*/ 987742 h 2305050"/>
                <a:gd name="connsiteX349" fmla="*/ 208312 w 2019300"/>
                <a:gd name="connsiteY349" fmla="*/ 980789 h 2305050"/>
                <a:gd name="connsiteX350" fmla="*/ 212788 w 2019300"/>
                <a:gd name="connsiteY350" fmla="*/ 972598 h 2305050"/>
                <a:gd name="connsiteX351" fmla="*/ 207835 w 2019300"/>
                <a:gd name="connsiteY351" fmla="*/ 960787 h 2305050"/>
                <a:gd name="connsiteX352" fmla="*/ 208693 w 2019300"/>
                <a:gd name="connsiteY352" fmla="*/ 957548 h 2305050"/>
                <a:gd name="connsiteX353" fmla="*/ 199739 w 2019300"/>
                <a:gd name="connsiteY353" fmla="*/ 952405 h 2305050"/>
                <a:gd name="connsiteX354" fmla="*/ 200311 w 2019300"/>
                <a:gd name="connsiteY354" fmla="*/ 943832 h 2305050"/>
                <a:gd name="connsiteX355" fmla="*/ 196786 w 2019300"/>
                <a:gd name="connsiteY355" fmla="*/ 943642 h 2305050"/>
                <a:gd name="connsiteX356" fmla="*/ 198215 w 2019300"/>
                <a:gd name="connsiteY356" fmla="*/ 940499 h 2305050"/>
                <a:gd name="connsiteX357" fmla="*/ 195358 w 2019300"/>
                <a:gd name="connsiteY357" fmla="*/ 941832 h 2305050"/>
                <a:gd name="connsiteX358" fmla="*/ 194310 w 2019300"/>
                <a:gd name="connsiteY358" fmla="*/ 926497 h 2305050"/>
                <a:gd name="connsiteX359" fmla="*/ 200120 w 2019300"/>
                <a:gd name="connsiteY359" fmla="*/ 925449 h 2305050"/>
                <a:gd name="connsiteX360" fmla="*/ 204025 w 2019300"/>
                <a:gd name="connsiteY360" fmla="*/ 928497 h 2305050"/>
                <a:gd name="connsiteX361" fmla="*/ 211074 w 2019300"/>
                <a:gd name="connsiteY361" fmla="*/ 928497 h 2305050"/>
                <a:gd name="connsiteX362" fmla="*/ 211264 w 2019300"/>
                <a:gd name="connsiteY362" fmla="*/ 931831 h 2305050"/>
                <a:gd name="connsiteX363" fmla="*/ 225076 w 2019300"/>
                <a:gd name="connsiteY363" fmla="*/ 931069 h 2305050"/>
                <a:gd name="connsiteX364" fmla="*/ 244316 w 2019300"/>
                <a:gd name="connsiteY364" fmla="*/ 939451 h 2305050"/>
                <a:gd name="connsiteX365" fmla="*/ 262699 w 2019300"/>
                <a:gd name="connsiteY365" fmla="*/ 930402 h 2305050"/>
                <a:gd name="connsiteX366" fmla="*/ 263271 w 2019300"/>
                <a:gd name="connsiteY366" fmla="*/ 936403 h 2305050"/>
                <a:gd name="connsiteX367" fmla="*/ 275368 w 2019300"/>
                <a:gd name="connsiteY367" fmla="*/ 938975 h 2305050"/>
                <a:gd name="connsiteX368" fmla="*/ 282130 w 2019300"/>
                <a:gd name="connsiteY368" fmla="*/ 948500 h 2305050"/>
                <a:gd name="connsiteX369" fmla="*/ 297180 w 2019300"/>
                <a:gd name="connsiteY369" fmla="*/ 937450 h 2305050"/>
                <a:gd name="connsiteX370" fmla="*/ 308705 w 2019300"/>
                <a:gd name="connsiteY370" fmla="*/ 940689 h 2305050"/>
                <a:gd name="connsiteX371" fmla="*/ 303085 w 2019300"/>
                <a:gd name="connsiteY371" fmla="*/ 931545 h 2305050"/>
                <a:gd name="connsiteX372" fmla="*/ 306324 w 2019300"/>
                <a:gd name="connsiteY372" fmla="*/ 929354 h 2305050"/>
                <a:gd name="connsiteX373" fmla="*/ 315563 w 2019300"/>
                <a:gd name="connsiteY373" fmla="*/ 941070 h 2305050"/>
                <a:gd name="connsiteX374" fmla="*/ 326993 w 2019300"/>
                <a:gd name="connsiteY374" fmla="*/ 946785 h 2305050"/>
                <a:gd name="connsiteX375" fmla="*/ 325946 w 2019300"/>
                <a:gd name="connsiteY375" fmla="*/ 951262 h 2305050"/>
                <a:gd name="connsiteX376" fmla="*/ 329755 w 2019300"/>
                <a:gd name="connsiteY376" fmla="*/ 958786 h 2305050"/>
                <a:gd name="connsiteX377" fmla="*/ 339185 w 2019300"/>
                <a:gd name="connsiteY377" fmla="*/ 949071 h 2305050"/>
                <a:gd name="connsiteX378" fmla="*/ 340804 w 2019300"/>
                <a:gd name="connsiteY378" fmla="*/ 941356 h 2305050"/>
                <a:gd name="connsiteX379" fmla="*/ 362617 w 2019300"/>
                <a:gd name="connsiteY379" fmla="*/ 965835 h 2305050"/>
                <a:gd name="connsiteX380" fmla="*/ 368713 w 2019300"/>
                <a:gd name="connsiteY380" fmla="*/ 966502 h 2305050"/>
                <a:gd name="connsiteX381" fmla="*/ 379762 w 2019300"/>
                <a:gd name="connsiteY381" fmla="*/ 955929 h 2305050"/>
                <a:gd name="connsiteX382" fmla="*/ 376142 w 2019300"/>
                <a:gd name="connsiteY382" fmla="*/ 945356 h 2305050"/>
                <a:gd name="connsiteX383" fmla="*/ 388334 w 2019300"/>
                <a:gd name="connsiteY383" fmla="*/ 938689 h 2305050"/>
                <a:gd name="connsiteX384" fmla="*/ 397002 w 2019300"/>
                <a:gd name="connsiteY384" fmla="*/ 938117 h 2305050"/>
                <a:gd name="connsiteX385" fmla="*/ 399002 w 2019300"/>
                <a:gd name="connsiteY385" fmla="*/ 926687 h 2305050"/>
                <a:gd name="connsiteX386" fmla="*/ 405765 w 2019300"/>
                <a:gd name="connsiteY386" fmla="*/ 928021 h 2305050"/>
                <a:gd name="connsiteX387" fmla="*/ 410432 w 2019300"/>
                <a:gd name="connsiteY387" fmla="*/ 939356 h 2305050"/>
                <a:gd name="connsiteX388" fmla="*/ 408051 w 2019300"/>
                <a:gd name="connsiteY388" fmla="*/ 942118 h 2305050"/>
                <a:gd name="connsiteX389" fmla="*/ 411766 w 2019300"/>
                <a:gd name="connsiteY389" fmla="*/ 947833 h 2305050"/>
                <a:gd name="connsiteX390" fmla="*/ 412432 w 2019300"/>
                <a:gd name="connsiteY390" fmla="*/ 955262 h 2305050"/>
                <a:gd name="connsiteX391" fmla="*/ 414909 w 2019300"/>
                <a:gd name="connsiteY391" fmla="*/ 954405 h 2305050"/>
                <a:gd name="connsiteX392" fmla="*/ 413956 w 2019300"/>
                <a:gd name="connsiteY392" fmla="*/ 950309 h 2305050"/>
                <a:gd name="connsiteX393" fmla="*/ 419386 w 2019300"/>
                <a:gd name="connsiteY393" fmla="*/ 947452 h 2305050"/>
                <a:gd name="connsiteX394" fmla="*/ 424625 w 2019300"/>
                <a:gd name="connsiteY394" fmla="*/ 946880 h 2305050"/>
                <a:gd name="connsiteX395" fmla="*/ 425958 w 2019300"/>
                <a:gd name="connsiteY395" fmla="*/ 950024 h 2305050"/>
                <a:gd name="connsiteX396" fmla="*/ 440055 w 2019300"/>
                <a:gd name="connsiteY396" fmla="*/ 946499 h 2305050"/>
                <a:gd name="connsiteX397" fmla="*/ 454342 w 2019300"/>
                <a:gd name="connsiteY397" fmla="*/ 946214 h 2305050"/>
                <a:gd name="connsiteX398" fmla="*/ 467201 w 2019300"/>
                <a:gd name="connsiteY398" fmla="*/ 949261 h 2305050"/>
                <a:gd name="connsiteX399" fmla="*/ 473297 w 2019300"/>
                <a:gd name="connsiteY399" fmla="*/ 945451 h 2305050"/>
                <a:gd name="connsiteX400" fmla="*/ 478346 w 2019300"/>
                <a:gd name="connsiteY400" fmla="*/ 945833 h 2305050"/>
                <a:gd name="connsiteX401" fmla="*/ 485108 w 2019300"/>
                <a:gd name="connsiteY401" fmla="*/ 941927 h 2305050"/>
                <a:gd name="connsiteX402" fmla="*/ 486156 w 2019300"/>
                <a:gd name="connsiteY402" fmla="*/ 936974 h 2305050"/>
                <a:gd name="connsiteX403" fmla="*/ 497300 w 2019300"/>
                <a:gd name="connsiteY403" fmla="*/ 933641 h 2305050"/>
                <a:gd name="connsiteX404" fmla="*/ 502349 w 2019300"/>
                <a:gd name="connsiteY404" fmla="*/ 927830 h 2305050"/>
                <a:gd name="connsiteX405" fmla="*/ 508825 w 2019300"/>
                <a:gd name="connsiteY405" fmla="*/ 917924 h 2305050"/>
                <a:gd name="connsiteX406" fmla="*/ 498824 w 2019300"/>
                <a:gd name="connsiteY406" fmla="*/ 906685 h 2305050"/>
                <a:gd name="connsiteX407" fmla="*/ 477774 w 2019300"/>
                <a:gd name="connsiteY407" fmla="*/ 913638 h 2305050"/>
                <a:gd name="connsiteX408" fmla="*/ 477107 w 2019300"/>
                <a:gd name="connsiteY408" fmla="*/ 915638 h 2305050"/>
                <a:gd name="connsiteX409" fmla="*/ 461677 w 2019300"/>
                <a:gd name="connsiteY409" fmla="*/ 916495 h 2305050"/>
                <a:gd name="connsiteX410" fmla="*/ 462344 w 2019300"/>
                <a:gd name="connsiteY410" fmla="*/ 909733 h 2305050"/>
                <a:gd name="connsiteX411" fmla="*/ 453676 w 2019300"/>
                <a:gd name="connsiteY411" fmla="*/ 910685 h 2305050"/>
                <a:gd name="connsiteX412" fmla="*/ 453200 w 2019300"/>
                <a:gd name="connsiteY412" fmla="*/ 905066 h 2305050"/>
                <a:gd name="connsiteX413" fmla="*/ 447580 w 2019300"/>
                <a:gd name="connsiteY413" fmla="*/ 905447 h 2305050"/>
                <a:gd name="connsiteX414" fmla="*/ 448818 w 2019300"/>
                <a:gd name="connsiteY414" fmla="*/ 898303 h 2305050"/>
                <a:gd name="connsiteX415" fmla="*/ 455962 w 2019300"/>
                <a:gd name="connsiteY415" fmla="*/ 895731 h 2305050"/>
                <a:gd name="connsiteX416" fmla="*/ 453580 w 2019300"/>
                <a:gd name="connsiteY416" fmla="*/ 889349 h 2305050"/>
                <a:gd name="connsiteX417" fmla="*/ 449961 w 2019300"/>
                <a:gd name="connsiteY417" fmla="*/ 889921 h 2305050"/>
                <a:gd name="connsiteX418" fmla="*/ 449199 w 2019300"/>
                <a:gd name="connsiteY418" fmla="*/ 887730 h 2305050"/>
                <a:gd name="connsiteX419" fmla="*/ 447675 w 2019300"/>
                <a:gd name="connsiteY419" fmla="*/ 871252 h 2305050"/>
                <a:gd name="connsiteX420" fmla="*/ 442722 w 2019300"/>
                <a:gd name="connsiteY420" fmla="*/ 865537 h 2305050"/>
                <a:gd name="connsiteX421" fmla="*/ 417290 w 2019300"/>
                <a:gd name="connsiteY421" fmla="*/ 859822 h 2305050"/>
                <a:gd name="connsiteX422" fmla="*/ 442341 w 2019300"/>
                <a:gd name="connsiteY422" fmla="*/ 823055 h 2305050"/>
                <a:gd name="connsiteX423" fmla="*/ 439483 w 2019300"/>
                <a:gd name="connsiteY423" fmla="*/ 817912 h 2305050"/>
                <a:gd name="connsiteX424" fmla="*/ 420814 w 2019300"/>
                <a:gd name="connsiteY424" fmla="*/ 805625 h 2305050"/>
                <a:gd name="connsiteX425" fmla="*/ 420052 w 2019300"/>
                <a:gd name="connsiteY425" fmla="*/ 796290 h 2305050"/>
                <a:gd name="connsiteX426" fmla="*/ 396430 w 2019300"/>
                <a:gd name="connsiteY426" fmla="*/ 786098 h 2305050"/>
                <a:gd name="connsiteX427" fmla="*/ 393668 w 2019300"/>
                <a:gd name="connsiteY427" fmla="*/ 777050 h 2305050"/>
                <a:gd name="connsiteX428" fmla="*/ 382048 w 2019300"/>
                <a:gd name="connsiteY428" fmla="*/ 767239 h 2305050"/>
                <a:gd name="connsiteX429" fmla="*/ 381572 w 2019300"/>
                <a:gd name="connsiteY429" fmla="*/ 762572 h 2305050"/>
                <a:gd name="connsiteX430" fmla="*/ 394145 w 2019300"/>
                <a:gd name="connsiteY430" fmla="*/ 747332 h 2305050"/>
                <a:gd name="connsiteX431" fmla="*/ 385953 w 2019300"/>
                <a:gd name="connsiteY431" fmla="*/ 709612 h 2305050"/>
                <a:gd name="connsiteX432" fmla="*/ 389287 w 2019300"/>
                <a:gd name="connsiteY432" fmla="*/ 702088 h 2305050"/>
                <a:gd name="connsiteX433" fmla="*/ 396430 w 2019300"/>
                <a:gd name="connsiteY433" fmla="*/ 697040 h 2305050"/>
                <a:gd name="connsiteX434" fmla="*/ 397383 w 2019300"/>
                <a:gd name="connsiteY434" fmla="*/ 688943 h 2305050"/>
                <a:gd name="connsiteX435" fmla="*/ 405860 w 2019300"/>
                <a:gd name="connsiteY435" fmla="*/ 669893 h 2305050"/>
                <a:gd name="connsiteX436" fmla="*/ 403098 w 2019300"/>
                <a:gd name="connsiteY436" fmla="*/ 654082 h 2305050"/>
                <a:gd name="connsiteX437" fmla="*/ 414433 w 2019300"/>
                <a:gd name="connsiteY437" fmla="*/ 637032 h 2305050"/>
                <a:gd name="connsiteX438" fmla="*/ 427958 w 2019300"/>
                <a:gd name="connsiteY438" fmla="*/ 628555 h 2305050"/>
                <a:gd name="connsiteX439" fmla="*/ 441960 w 2019300"/>
                <a:gd name="connsiteY439" fmla="*/ 626650 h 2305050"/>
                <a:gd name="connsiteX440" fmla="*/ 452247 w 2019300"/>
                <a:gd name="connsiteY440" fmla="*/ 630365 h 2305050"/>
                <a:gd name="connsiteX441" fmla="*/ 462915 w 2019300"/>
                <a:gd name="connsiteY441" fmla="*/ 625126 h 2305050"/>
                <a:gd name="connsiteX442" fmla="*/ 484537 w 2019300"/>
                <a:gd name="connsiteY442" fmla="*/ 626935 h 2305050"/>
                <a:gd name="connsiteX443" fmla="*/ 498538 w 2019300"/>
                <a:gd name="connsiteY443" fmla="*/ 633889 h 2305050"/>
                <a:gd name="connsiteX444" fmla="*/ 505111 w 2019300"/>
                <a:gd name="connsiteY444" fmla="*/ 641033 h 2305050"/>
                <a:gd name="connsiteX445" fmla="*/ 521589 w 2019300"/>
                <a:gd name="connsiteY445" fmla="*/ 633127 h 2305050"/>
                <a:gd name="connsiteX446" fmla="*/ 532067 w 2019300"/>
                <a:gd name="connsiteY446" fmla="*/ 632841 h 2305050"/>
                <a:gd name="connsiteX447" fmla="*/ 539401 w 2019300"/>
                <a:gd name="connsiteY447" fmla="*/ 636651 h 2305050"/>
                <a:gd name="connsiteX448" fmla="*/ 558737 w 2019300"/>
                <a:gd name="connsiteY448" fmla="*/ 638461 h 2305050"/>
                <a:gd name="connsiteX449" fmla="*/ 576929 w 2019300"/>
                <a:gd name="connsiteY449" fmla="*/ 646557 h 2305050"/>
                <a:gd name="connsiteX450" fmla="*/ 591217 w 2019300"/>
                <a:gd name="connsiteY450" fmla="*/ 649319 h 2305050"/>
                <a:gd name="connsiteX451" fmla="*/ 591026 w 2019300"/>
                <a:gd name="connsiteY451" fmla="*/ 651700 h 2305050"/>
                <a:gd name="connsiteX452" fmla="*/ 602933 w 2019300"/>
                <a:gd name="connsiteY452" fmla="*/ 654463 h 2305050"/>
                <a:gd name="connsiteX453" fmla="*/ 611029 w 2019300"/>
                <a:gd name="connsiteY453" fmla="*/ 665702 h 2305050"/>
                <a:gd name="connsiteX454" fmla="*/ 612172 w 2019300"/>
                <a:gd name="connsiteY454" fmla="*/ 657511 h 2305050"/>
                <a:gd name="connsiteX455" fmla="*/ 620077 w 2019300"/>
                <a:gd name="connsiteY455" fmla="*/ 651224 h 2305050"/>
                <a:gd name="connsiteX456" fmla="*/ 617411 w 2019300"/>
                <a:gd name="connsiteY456" fmla="*/ 643604 h 2305050"/>
                <a:gd name="connsiteX457" fmla="*/ 620173 w 2019300"/>
                <a:gd name="connsiteY457" fmla="*/ 639413 h 2305050"/>
                <a:gd name="connsiteX458" fmla="*/ 632936 w 2019300"/>
                <a:gd name="connsiteY458" fmla="*/ 635603 h 2305050"/>
                <a:gd name="connsiteX459" fmla="*/ 641985 w 2019300"/>
                <a:gd name="connsiteY459" fmla="*/ 627031 h 2305050"/>
                <a:gd name="connsiteX460" fmla="*/ 656749 w 2019300"/>
                <a:gd name="connsiteY460" fmla="*/ 625792 h 2305050"/>
                <a:gd name="connsiteX461" fmla="*/ 677799 w 2019300"/>
                <a:gd name="connsiteY461" fmla="*/ 637984 h 2305050"/>
                <a:gd name="connsiteX462" fmla="*/ 683133 w 2019300"/>
                <a:gd name="connsiteY462" fmla="*/ 651605 h 2305050"/>
                <a:gd name="connsiteX463" fmla="*/ 692277 w 2019300"/>
                <a:gd name="connsiteY463" fmla="*/ 658177 h 2305050"/>
                <a:gd name="connsiteX464" fmla="*/ 689419 w 2019300"/>
                <a:gd name="connsiteY464" fmla="*/ 663797 h 2305050"/>
                <a:gd name="connsiteX465" fmla="*/ 680561 w 2019300"/>
                <a:gd name="connsiteY465" fmla="*/ 665226 h 2305050"/>
                <a:gd name="connsiteX466" fmla="*/ 676846 w 2019300"/>
                <a:gd name="connsiteY466" fmla="*/ 670274 h 2305050"/>
                <a:gd name="connsiteX467" fmla="*/ 677513 w 2019300"/>
                <a:gd name="connsiteY467" fmla="*/ 679228 h 2305050"/>
                <a:gd name="connsiteX468" fmla="*/ 688943 w 2019300"/>
                <a:gd name="connsiteY468" fmla="*/ 684371 h 2305050"/>
                <a:gd name="connsiteX469" fmla="*/ 687991 w 2019300"/>
                <a:gd name="connsiteY469" fmla="*/ 692277 h 2305050"/>
                <a:gd name="connsiteX470" fmla="*/ 693706 w 2019300"/>
                <a:gd name="connsiteY470" fmla="*/ 692658 h 2305050"/>
                <a:gd name="connsiteX471" fmla="*/ 696754 w 2019300"/>
                <a:gd name="connsiteY471" fmla="*/ 699135 h 2305050"/>
                <a:gd name="connsiteX472" fmla="*/ 725138 w 2019300"/>
                <a:gd name="connsiteY472" fmla="*/ 707326 h 2305050"/>
                <a:gd name="connsiteX473" fmla="*/ 736759 w 2019300"/>
                <a:gd name="connsiteY473" fmla="*/ 705707 h 2305050"/>
                <a:gd name="connsiteX474" fmla="*/ 759333 w 2019300"/>
                <a:gd name="connsiteY474" fmla="*/ 694468 h 2305050"/>
                <a:gd name="connsiteX475" fmla="*/ 781621 w 2019300"/>
                <a:gd name="connsiteY475" fmla="*/ 688943 h 2305050"/>
                <a:gd name="connsiteX476" fmla="*/ 785813 w 2019300"/>
                <a:gd name="connsiteY476" fmla="*/ 681323 h 2305050"/>
                <a:gd name="connsiteX477" fmla="*/ 785717 w 2019300"/>
                <a:gd name="connsiteY477" fmla="*/ 671322 h 2305050"/>
                <a:gd name="connsiteX478" fmla="*/ 790861 w 2019300"/>
                <a:gd name="connsiteY478" fmla="*/ 667417 h 2305050"/>
                <a:gd name="connsiteX479" fmla="*/ 797242 w 2019300"/>
                <a:gd name="connsiteY479" fmla="*/ 669798 h 2305050"/>
                <a:gd name="connsiteX480" fmla="*/ 802862 w 2019300"/>
                <a:gd name="connsiteY480" fmla="*/ 676084 h 2305050"/>
                <a:gd name="connsiteX481" fmla="*/ 800957 w 2019300"/>
                <a:gd name="connsiteY481" fmla="*/ 679323 h 2305050"/>
                <a:gd name="connsiteX482" fmla="*/ 792480 w 2019300"/>
                <a:gd name="connsiteY482" fmla="*/ 683038 h 2305050"/>
                <a:gd name="connsiteX483" fmla="*/ 793718 w 2019300"/>
                <a:gd name="connsiteY483" fmla="*/ 692182 h 2305050"/>
                <a:gd name="connsiteX484" fmla="*/ 799148 w 2019300"/>
                <a:gd name="connsiteY484" fmla="*/ 693420 h 2305050"/>
                <a:gd name="connsiteX485" fmla="*/ 803053 w 2019300"/>
                <a:gd name="connsiteY485" fmla="*/ 684181 h 2305050"/>
                <a:gd name="connsiteX486" fmla="*/ 806387 w 2019300"/>
                <a:gd name="connsiteY486" fmla="*/ 683038 h 2305050"/>
                <a:gd name="connsiteX487" fmla="*/ 811530 w 2019300"/>
                <a:gd name="connsiteY487" fmla="*/ 687419 h 2305050"/>
                <a:gd name="connsiteX488" fmla="*/ 811816 w 2019300"/>
                <a:gd name="connsiteY488" fmla="*/ 694468 h 2305050"/>
                <a:gd name="connsiteX489" fmla="*/ 814578 w 2019300"/>
                <a:gd name="connsiteY489" fmla="*/ 694753 h 2305050"/>
                <a:gd name="connsiteX490" fmla="*/ 823531 w 2019300"/>
                <a:gd name="connsiteY490" fmla="*/ 683800 h 2305050"/>
                <a:gd name="connsiteX491" fmla="*/ 829913 w 2019300"/>
                <a:gd name="connsiteY491" fmla="*/ 685514 h 2305050"/>
                <a:gd name="connsiteX492" fmla="*/ 837724 w 2019300"/>
                <a:gd name="connsiteY492" fmla="*/ 679514 h 2305050"/>
                <a:gd name="connsiteX493" fmla="*/ 842772 w 2019300"/>
                <a:gd name="connsiteY493" fmla="*/ 679418 h 2305050"/>
                <a:gd name="connsiteX494" fmla="*/ 842963 w 2019300"/>
                <a:gd name="connsiteY494" fmla="*/ 677037 h 2305050"/>
                <a:gd name="connsiteX495" fmla="*/ 851630 w 2019300"/>
                <a:gd name="connsiteY495" fmla="*/ 678085 h 2305050"/>
                <a:gd name="connsiteX496" fmla="*/ 854297 w 2019300"/>
                <a:gd name="connsiteY496" fmla="*/ 667702 h 2305050"/>
                <a:gd name="connsiteX497" fmla="*/ 863346 w 2019300"/>
                <a:gd name="connsiteY497" fmla="*/ 667417 h 2305050"/>
                <a:gd name="connsiteX498" fmla="*/ 860965 w 2019300"/>
                <a:gd name="connsiteY498" fmla="*/ 657701 h 2305050"/>
                <a:gd name="connsiteX499" fmla="*/ 889540 w 2019300"/>
                <a:gd name="connsiteY499" fmla="*/ 644652 h 2305050"/>
                <a:gd name="connsiteX500" fmla="*/ 882206 w 2019300"/>
                <a:gd name="connsiteY500" fmla="*/ 637699 h 2305050"/>
                <a:gd name="connsiteX501" fmla="*/ 880872 w 2019300"/>
                <a:gd name="connsiteY501" fmla="*/ 627412 h 2305050"/>
                <a:gd name="connsiteX502" fmla="*/ 882872 w 2019300"/>
                <a:gd name="connsiteY502" fmla="*/ 625792 h 2305050"/>
                <a:gd name="connsiteX503" fmla="*/ 880586 w 2019300"/>
                <a:gd name="connsiteY503" fmla="*/ 625507 h 2305050"/>
                <a:gd name="connsiteX504" fmla="*/ 878586 w 2019300"/>
                <a:gd name="connsiteY504" fmla="*/ 615220 h 2305050"/>
                <a:gd name="connsiteX505" fmla="*/ 859060 w 2019300"/>
                <a:gd name="connsiteY505" fmla="*/ 607505 h 2305050"/>
                <a:gd name="connsiteX506" fmla="*/ 857917 w 2019300"/>
                <a:gd name="connsiteY506" fmla="*/ 598742 h 2305050"/>
                <a:gd name="connsiteX507" fmla="*/ 854297 w 2019300"/>
                <a:gd name="connsiteY507" fmla="*/ 595408 h 2305050"/>
                <a:gd name="connsiteX508" fmla="*/ 860298 w 2019300"/>
                <a:gd name="connsiteY508" fmla="*/ 585407 h 2305050"/>
                <a:gd name="connsiteX509" fmla="*/ 872395 w 2019300"/>
                <a:gd name="connsiteY509" fmla="*/ 588645 h 2305050"/>
                <a:gd name="connsiteX510" fmla="*/ 882967 w 2019300"/>
                <a:gd name="connsiteY510" fmla="*/ 595027 h 2305050"/>
                <a:gd name="connsiteX511" fmla="*/ 886206 w 2019300"/>
                <a:gd name="connsiteY511" fmla="*/ 588169 h 2305050"/>
                <a:gd name="connsiteX512" fmla="*/ 897065 w 2019300"/>
                <a:gd name="connsiteY512" fmla="*/ 593789 h 2305050"/>
                <a:gd name="connsiteX513" fmla="*/ 903732 w 2019300"/>
                <a:gd name="connsiteY513" fmla="*/ 585502 h 2305050"/>
                <a:gd name="connsiteX514" fmla="*/ 913543 w 2019300"/>
                <a:gd name="connsiteY514" fmla="*/ 565404 h 2305050"/>
                <a:gd name="connsiteX515" fmla="*/ 891159 w 2019300"/>
                <a:gd name="connsiteY515" fmla="*/ 549211 h 2305050"/>
                <a:gd name="connsiteX516" fmla="*/ 892683 w 2019300"/>
                <a:gd name="connsiteY516" fmla="*/ 547116 h 2305050"/>
                <a:gd name="connsiteX517" fmla="*/ 889254 w 2019300"/>
                <a:gd name="connsiteY517" fmla="*/ 543782 h 2305050"/>
                <a:gd name="connsiteX518" fmla="*/ 878300 w 2019300"/>
                <a:gd name="connsiteY518" fmla="*/ 541496 h 2305050"/>
                <a:gd name="connsiteX519" fmla="*/ 886396 w 2019300"/>
                <a:gd name="connsiteY519" fmla="*/ 531114 h 2305050"/>
                <a:gd name="connsiteX520" fmla="*/ 886777 w 2019300"/>
                <a:gd name="connsiteY520" fmla="*/ 524161 h 2305050"/>
                <a:gd name="connsiteX521" fmla="*/ 881348 w 2019300"/>
                <a:gd name="connsiteY521" fmla="*/ 524351 h 2305050"/>
                <a:gd name="connsiteX522" fmla="*/ 878300 w 2019300"/>
                <a:gd name="connsiteY522" fmla="*/ 514064 h 2305050"/>
                <a:gd name="connsiteX523" fmla="*/ 868490 w 2019300"/>
                <a:gd name="connsiteY523" fmla="*/ 508635 h 2305050"/>
                <a:gd name="connsiteX524" fmla="*/ 869633 w 2019300"/>
                <a:gd name="connsiteY524" fmla="*/ 501777 h 2305050"/>
                <a:gd name="connsiteX525" fmla="*/ 860298 w 2019300"/>
                <a:gd name="connsiteY525" fmla="*/ 498539 h 2305050"/>
                <a:gd name="connsiteX526" fmla="*/ 856869 w 2019300"/>
                <a:gd name="connsiteY526" fmla="*/ 492442 h 2305050"/>
                <a:gd name="connsiteX527" fmla="*/ 852488 w 2019300"/>
                <a:gd name="connsiteY527" fmla="*/ 493585 h 2305050"/>
                <a:gd name="connsiteX528" fmla="*/ 839343 w 2019300"/>
                <a:gd name="connsiteY528" fmla="*/ 486727 h 2305050"/>
                <a:gd name="connsiteX529" fmla="*/ 839819 w 2019300"/>
                <a:gd name="connsiteY529" fmla="*/ 483108 h 2305050"/>
                <a:gd name="connsiteX530" fmla="*/ 830009 w 2019300"/>
                <a:gd name="connsiteY530" fmla="*/ 478345 h 2305050"/>
                <a:gd name="connsiteX531" fmla="*/ 830390 w 2019300"/>
                <a:gd name="connsiteY531" fmla="*/ 463772 h 2305050"/>
                <a:gd name="connsiteX532" fmla="*/ 821627 w 2019300"/>
                <a:gd name="connsiteY532" fmla="*/ 468344 h 2305050"/>
                <a:gd name="connsiteX533" fmla="*/ 794480 w 2019300"/>
                <a:gd name="connsiteY533" fmla="*/ 463772 h 2305050"/>
                <a:gd name="connsiteX534" fmla="*/ 748379 w 2019300"/>
                <a:gd name="connsiteY534" fmla="*/ 439865 h 2305050"/>
                <a:gd name="connsiteX535" fmla="*/ 736187 w 2019300"/>
                <a:gd name="connsiteY535" fmla="*/ 437769 h 2305050"/>
                <a:gd name="connsiteX536" fmla="*/ 724471 w 2019300"/>
                <a:gd name="connsiteY536" fmla="*/ 439579 h 2305050"/>
                <a:gd name="connsiteX537" fmla="*/ 722567 w 2019300"/>
                <a:gd name="connsiteY537" fmla="*/ 432054 h 2305050"/>
                <a:gd name="connsiteX538" fmla="*/ 708660 w 2019300"/>
                <a:gd name="connsiteY538" fmla="*/ 424243 h 2305050"/>
                <a:gd name="connsiteX539" fmla="*/ 710184 w 2019300"/>
                <a:gd name="connsiteY539" fmla="*/ 416338 h 2305050"/>
                <a:gd name="connsiteX540" fmla="*/ 718756 w 2019300"/>
                <a:gd name="connsiteY540" fmla="*/ 416433 h 2305050"/>
                <a:gd name="connsiteX541" fmla="*/ 725424 w 2019300"/>
                <a:gd name="connsiteY541" fmla="*/ 411766 h 2305050"/>
                <a:gd name="connsiteX542" fmla="*/ 726281 w 2019300"/>
                <a:gd name="connsiteY542" fmla="*/ 403384 h 2305050"/>
                <a:gd name="connsiteX543" fmla="*/ 720376 w 2019300"/>
                <a:gd name="connsiteY543" fmla="*/ 398431 h 2305050"/>
                <a:gd name="connsiteX544" fmla="*/ 717994 w 2019300"/>
                <a:gd name="connsiteY544" fmla="*/ 392335 h 2305050"/>
                <a:gd name="connsiteX545" fmla="*/ 738092 w 2019300"/>
                <a:gd name="connsiteY545" fmla="*/ 376523 h 2305050"/>
                <a:gd name="connsiteX546" fmla="*/ 746188 w 2019300"/>
                <a:gd name="connsiteY546" fmla="*/ 377571 h 2305050"/>
                <a:gd name="connsiteX547" fmla="*/ 747903 w 2019300"/>
                <a:gd name="connsiteY547" fmla="*/ 372142 h 2305050"/>
                <a:gd name="connsiteX548" fmla="*/ 742093 w 2019300"/>
                <a:gd name="connsiteY548" fmla="*/ 370523 h 2305050"/>
                <a:gd name="connsiteX549" fmla="*/ 743712 w 2019300"/>
                <a:gd name="connsiteY549" fmla="*/ 363760 h 2305050"/>
                <a:gd name="connsiteX550" fmla="*/ 736187 w 2019300"/>
                <a:gd name="connsiteY550" fmla="*/ 362045 h 2305050"/>
                <a:gd name="connsiteX551" fmla="*/ 739616 w 2019300"/>
                <a:gd name="connsiteY551" fmla="*/ 355473 h 2305050"/>
                <a:gd name="connsiteX552" fmla="*/ 732949 w 2019300"/>
                <a:gd name="connsiteY552" fmla="*/ 351568 h 2305050"/>
                <a:gd name="connsiteX553" fmla="*/ 736854 w 2019300"/>
                <a:gd name="connsiteY553" fmla="*/ 346043 h 2305050"/>
                <a:gd name="connsiteX554" fmla="*/ 725424 w 2019300"/>
                <a:gd name="connsiteY554" fmla="*/ 336518 h 2305050"/>
                <a:gd name="connsiteX555" fmla="*/ 729710 w 2019300"/>
                <a:gd name="connsiteY555" fmla="*/ 326231 h 2305050"/>
                <a:gd name="connsiteX556" fmla="*/ 724090 w 2019300"/>
                <a:gd name="connsiteY556" fmla="*/ 322326 h 2305050"/>
                <a:gd name="connsiteX557" fmla="*/ 727900 w 2019300"/>
                <a:gd name="connsiteY557" fmla="*/ 315277 h 2305050"/>
                <a:gd name="connsiteX558" fmla="*/ 715709 w 2019300"/>
                <a:gd name="connsiteY558" fmla="*/ 309753 h 2305050"/>
                <a:gd name="connsiteX559" fmla="*/ 719328 w 2019300"/>
                <a:gd name="connsiteY559" fmla="*/ 309086 h 2305050"/>
                <a:gd name="connsiteX560" fmla="*/ 723614 w 2019300"/>
                <a:gd name="connsiteY560" fmla="*/ 299180 h 2305050"/>
                <a:gd name="connsiteX561" fmla="*/ 739902 w 2019300"/>
                <a:gd name="connsiteY561" fmla="*/ 286417 h 2305050"/>
                <a:gd name="connsiteX562" fmla="*/ 746569 w 2019300"/>
                <a:gd name="connsiteY562" fmla="*/ 276320 h 2305050"/>
                <a:gd name="connsiteX563" fmla="*/ 752380 w 2019300"/>
                <a:gd name="connsiteY563" fmla="*/ 257366 h 2305050"/>
                <a:gd name="connsiteX564" fmla="*/ 774763 w 2019300"/>
                <a:gd name="connsiteY564" fmla="*/ 246031 h 2305050"/>
                <a:gd name="connsiteX565" fmla="*/ 774192 w 2019300"/>
                <a:gd name="connsiteY565" fmla="*/ 241935 h 2305050"/>
                <a:gd name="connsiteX566" fmla="*/ 769620 w 2019300"/>
                <a:gd name="connsiteY566" fmla="*/ 238411 h 2305050"/>
                <a:gd name="connsiteX567" fmla="*/ 768953 w 2019300"/>
                <a:gd name="connsiteY567" fmla="*/ 228695 h 2305050"/>
                <a:gd name="connsiteX568" fmla="*/ 763429 w 2019300"/>
                <a:gd name="connsiteY568" fmla="*/ 223933 h 2305050"/>
                <a:gd name="connsiteX569" fmla="*/ 757619 w 2019300"/>
                <a:gd name="connsiteY569" fmla="*/ 225552 h 2305050"/>
                <a:gd name="connsiteX570" fmla="*/ 756285 w 2019300"/>
                <a:gd name="connsiteY570" fmla="*/ 223647 h 2305050"/>
                <a:gd name="connsiteX571" fmla="*/ 759809 w 2019300"/>
                <a:gd name="connsiteY571" fmla="*/ 208788 h 2305050"/>
                <a:gd name="connsiteX572" fmla="*/ 764191 w 2019300"/>
                <a:gd name="connsiteY572" fmla="*/ 206788 h 2305050"/>
                <a:gd name="connsiteX573" fmla="*/ 769906 w 2019300"/>
                <a:gd name="connsiteY573" fmla="*/ 209550 h 2305050"/>
                <a:gd name="connsiteX574" fmla="*/ 779431 w 2019300"/>
                <a:gd name="connsiteY574" fmla="*/ 209169 h 2305050"/>
                <a:gd name="connsiteX575" fmla="*/ 791337 w 2019300"/>
                <a:gd name="connsiteY575" fmla="*/ 220789 h 2305050"/>
                <a:gd name="connsiteX576" fmla="*/ 800862 w 2019300"/>
                <a:gd name="connsiteY576" fmla="*/ 214217 h 2305050"/>
                <a:gd name="connsiteX577" fmla="*/ 800862 w 2019300"/>
                <a:gd name="connsiteY577" fmla="*/ 200406 h 2305050"/>
                <a:gd name="connsiteX578" fmla="*/ 794671 w 2019300"/>
                <a:gd name="connsiteY578" fmla="*/ 194596 h 2305050"/>
                <a:gd name="connsiteX579" fmla="*/ 797623 w 2019300"/>
                <a:gd name="connsiteY579" fmla="*/ 170116 h 2305050"/>
                <a:gd name="connsiteX580" fmla="*/ 791527 w 2019300"/>
                <a:gd name="connsiteY580" fmla="*/ 167259 h 2305050"/>
                <a:gd name="connsiteX581" fmla="*/ 792671 w 2019300"/>
                <a:gd name="connsiteY581" fmla="*/ 163735 h 2305050"/>
                <a:gd name="connsiteX582" fmla="*/ 785813 w 2019300"/>
                <a:gd name="connsiteY582" fmla="*/ 161449 h 2305050"/>
                <a:gd name="connsiteX583" fmla="*/ 757904 w 2019300"/>
                <a:gd name="connsiteY583" fmla="*/ 159258 h 2305050"/>
                <a:gd name="connsiteX584" fmla="*/ 749332 w 2019300"/>
                <a:gd name="connsiteY584" fmla="*/ 163925 h 2305050"/>
                <a:gd name="connsiteX585" fmla="*/ 735997 w 2019300"/>
                <a:gd name="connsiteY585" fmla="*/ 165163 h 2305050"/>
                <a:gd name="connsiteX586" fmla="*/ 721138 w 2019300"/>
                <a:gd name="connsiteY586" fmla="*/ 144875 h 2305050"/>
                <a:gd name="connsiteX587" fmla="*/ 720185 w 2019300"/>
                <a:gd name="connsiteY587" fmla="*/ 132397 h 2305050"/>
                <a:gd name="connsiteX588" fmla="*/ 713613 w 2019300"/>
                <a:gd name="connsiteY588" fmla="*/ 137732 h 2305050"/>
                <a:gd name="connsiteX589" fmla="*/ 711803 w 2019300"/>
                <a:gd name="connsiteY589" fmla="*/ 135255 h 2305050"/>
                <a:gd name="connsiteX590" fmla="*/ 706946 w 2019300"/>
                <a:gd name="connsiteY590" fmla="*/ 139351 h 2305050"/>
                <a:gd name="connsiteX591" fmla="*/ 705802 w 2019300"/>
                <a:gd name="connsiteY591" fmla="*/ 135731 h 2305050"/>
                <a:gd name="connsiteX592" fmla="*/ 702373 w 2019300"/>
                <a:gd name="connsiteY592" fmla="*/ 137827 h 2305050"/>
                <a:gd name="connsiteX593" fmla="*/ 701231 w 2019300"/>
                <a:gd name="connsiteY593" fmla="*/ 124206 h 2305050"/>
                <a:gd name="connsiteX594" fmla="*/ 696944 w 2019300"/>
                <a:gd name="connsiteY594" fmla="*/ 124396 h 2305050"/>
                <a:gd name="connsiteX595" fmla="*/ 696754 w 2019300"/>
                <a:gd name="connsiteY595" fmla="*/ 121539 h 2305050"/>
                <a:gd name="connsiteX596" fmla="*/ 690372 w 2019300"/>
                <a:gd name="connsiteY596" fmla="*/ 116110 h 2305050"/>
                <a:gd name="connsiteX597" fmla="*/ 685610 w 2019300"/>
                <a:gd name="connsiteY597" fmla="*/ 100679 h 2305050"/>
                <a:gd name="connsiteX598" fmla="*/ 676656 w 2019300"/>
                <a:gd name="connsiteY598" fmla="*/ 92488 h 2305050"/>
                <a:gd name="connsiteX599" fmla="*/ 672084 w 2019300"/>
                <a:gd name="connsiteY599" fmla="*/ 96012 h 2305050"/>
                <a:gd name="connsiteX600" fmla="*/ 668846 w 2019300"/>
                <a:gd name="connsiteY600" fmla="*/ 91821 h 2305050"/>
                <a:gd name="connsiteX601" fmla="*/ 670179 w 2019300"/>
                <a:gd name="connsiteY601" fmla="*/ 88868 h 2305050"/>
                <a:gd name="connsiteX602" fmla="*/ 668846 w 2019300"/>
                <a:gd name="connsiteY602" fmla="*/ 90392 h 2305050"/>
                <a:gd name="connsiteX603" fmla="*/ 656177 w 2019300"/>
                <a:gd name="connsiteY603" fmla="*/ 84106 h 2305050"/>
                <a:gd name="connsiteX604" fmla="*/ 649986 w 2019300"/>
                <a:gd name="connsiteY604" fmla="*/ 86678 h 2305050"/>
                <a:gd name="connsiteX605" fmla="*/ 642080 w 2019300"/>
                <a:gd name="connsiteY605" fmla="*/ 72295 h 2305050"/>
                <a:gd name="connsiteX606" fmla="*/ 648938 w 2019300"/>
                <a:gd name="connsiteY606" fmla="*/ 72580 h 2305050"/>
                <a:gd name="connsiteX607" fmla="*/ 656558 w 2019300"/>
                <a:gd name="connsiteY607" fmla="*/ 67723 h 2305050"/>
                <a:gd name="connsiteX608" fmla="*/ 654844 w 2019300"/>
                <a:gd name="connsiteY608" fmla="*/ 65437 h 2305050"/>
                <a:gd name="connsiteX609" fmla="*/ 668084 w 2019300"/>
                <a:gd name="connsiteY609" fmla="*/ 55340 h 2305050"/>
                <a:gd name="connsiteX610" fmla="*/ 661988 w 2019300"/>
                <a:gd name="connsiteY610" fmla="*/ 44767 h 2305050"/>
                <a:gd name="connsiteX611" fmla="*/ 719138 w 2019300"/>
                <a:gd name="connsiteY611" fmla="*/ 51054 h 2305050"/>
                <a:gd name="connsiteX612" fmla="*/ 720566 w 2019300"/>
                <a:gd name="connsiteY612" fmla="*/ 47149 h 2305050"/>
                <a:gd name="connsiteX613" fmla="*/ 731806 w 2019300"/>
                <a:gd name="connsiteY613" fmla="*/ 38957 h 2305050"/>
                <a:gd name="connsiteX614" fmla="*/ 735330 w 2019300"/>
                <a:gd name="connsiteY614" fmla="*/ 32290 h 2305050"/>
                <a:gd name="connsiteX615" fmla="*/ 750475 w 2019300"/>
                <a:gd name="connsiteY615" fmla="*/ 36004 h 2305050"/>
                <a:gd name="connsiteX616" fmla="*/ 763048 w 2019300"/>
                <a:gd name="connsiteY616" fmla="*/ 23146 h 2305050"/>
                <a:gd name="connsiteX617" fmla="*/ 772382 w 2019300"/>
                <a:gd name="connsiteY617" fmla="*/ 18193 h 2305050"/>
                <a:gd name="connsiteX618" fmla="*/ 769048 w 2019300"/>
                <a:gd name="connsiteY618" fmla="*/ 9525 h 2305050"/>
                <a:gd name="connsiteX619" fmla="*/ 774002 w 2019300"/>
                <a:gd name="connsiteY619" fmla="*/ 10858 h 2305050"/>
                <a:gd name="connsiteX620" fmla="*/ 799814 w 2019300"/>
                <a:gd name="connsiteY620" fmla="*/ 36862 h 2305050"/>
                <a:gd name="connsiteX621" fmla="*/ 803148 w 2019300"/>
                <a:gd name="connsiteY621" fmla="*/ 62674 h 2305050"/>
                <a:gd name="connsiteX622" fmla="*/ 808196 w 2019300"/>
                <a:gd name="connsiteY622" fmla="*/ 62389 h 2305050"/>
                <a:gd name="connsiteX623" fmla="*/ 808863 w 2019300"/>
                <a:gd name="connsiteY623" fmla="*/ 65818 h 2305050"/>
                <a:gd name="connsiteX624" fmla="*/ 824865 w 2019300"/>
                <a:gd name="connsiteY624" fmla="*/ 64199 h 2305050"/>
                <a:gd name="connsiteX625" fmla="*/ 827627 w 2019300"/>
                <a:gd name="connsiteY625" fmla="*/ 76486 h 2305050"/>
                <a:gd name="connsiteX626" fmla="*/ 820579 w 2019300"/>
                <a:gd name="connsiteY626" fmla="*/ 78867 h 2305050"/>
                <a:gd name="connsiteX627" fmla="*/ 826579 w 2019300"/>
                <a:gd name="connsiteY627" fmla="*/ 102108 h 2305050"/>
                <a:gd name="connsiteX628" fmla="*/ 811244 w 2019300"/>
                <a:gd name="connsiteY628" fmla="*/ 107918 h 2305050"/>
                <a:gd name="connsiteX629" fmla="*/ 816197 w 2019300"/>
                <a:gd name="connsiteY629" fmla="*/ 114967 h 2305050"/>
                <a:gd name="connsiteX630" fmla="*/ 808577 w 2019300"/>
                <a:gd name="connsiteY630" fmla="*/ 119348 h 2305050"/>
                <a:gd name="connsiteX631" fmla="*/ 809720 w 2019300"/>
                <a:gd name="connsiteY631" fmla="*/ 123730 h 2305050"/>
                <a:gd name="connsiteX632" fmla="*/ 838200 w 2019300"/>
                <a:gd name="connsiteY632" fmla="*/ 147352 h 2305050"/>
                <a:gd name="connsiteX633" fmla="*/ 834962 w 2019300"/>
                <a:gd name="connsiteY633" fmla="*/ 156782 h 2305050"/>
                <a:gd name="connsiteX634" fmla="*/ 836295 w 2019300"/>
                <a:gd name="connsiteY634" fmla="*/ 169164 h 2305050"/>
                <a:gd name="connsiteX635" fmla="*/ 842391 w 2019300"/>
                <a:gd name="connsiteY635" fmla="*/ 178022 h 2305050"/>
                <a:gd name="connsiteX636" fmla="*/ 860869 w 2019300"/>
                <a:gd name="connsiteY636" fmla="*/ 189547 h 2305050"/>
                <a:gd name="connsiteX637" fmla="*/ 867727 w 2019300"/>
                <a:gd name="connsiteY637" fmla="*/ 185737 h 2305050"/>
                <a:gd name="connsiteX638" fmla="*/ 873347 w 2019300"/>
                <a:gd name="connsiteY638" fmla="*/ 176689 h 2305050"/>
                <a:gd name="connsiteX639" fmla="*/ 885730 w 2019300"/>
                <a:gd name="connsiteY639" fmla="*/ 170497 h 2305050"/>
                <a:gd name="connsiteX640" fmla="*/ 885730 w 2019300"/>
                <a:gd name="connsiteY640" fmla="*/ 163354 h 2305050"/>
                <a:gd name="connsiteX641" fmla="*/ 892588 w 2019300"/>
                <a:gd name="connsiteY641" fmla="*/ 163639 h 2305050"/>
                <a:gd name="connsiteX642" fmla="*/ 884777 w 2019300"/>
                <a:gd name="connsiteY642" fmla="*/ 145733 h 2305050"/>
                <a:gd name="connsiteX643" fmla="*/ 892492 w 2019300"/>
                <a:gd name="connsiteY643" fmla="*/ 142875 h 2305050"/>
                <a:gd name="connsiteX644" fmla="*/ 892778 w 2019300"/>
                <a:gd name="connsiteY644" fmla="*/ 129445 h 2305050"/>
                <a:gd name="connsiteX645" fmla="*/ 883063 w 2019300"/>
                <a:gd name="connsiteY645" fmla="*/ 127159 h 2305050"/>
                <a:gd name="connsiteX646" fmla="*/ 876110 w 2019300"/>
                <a:gd name="connsiteY646" fmla="*/ 99346 h 2305050"/>
                <a:gd name="connsiteX647" fmla="*/ 878396 w 2019300"/>
                <a:gd name="connsiteY647" fmla="*/ 89630 h 2305050"/>
                <a:gd name="connsiteX648" fmla="*/ 876014 w 2019300"/>
                <a:gd name="connsiteY648" fmla="*/ 88106 h 2305050"/>
                <a:gd name="connsiteX649" fmla="*/ 876300 w 2019300"/>
                <a:gd name="connsiteY649" fmla="*/ 81724 h 2305050"/>
                <a:gd name="connsiteX650" fmla="*/ 884396 w 2019300"/>
                <a:gd name="connsiteY650" fmla="*/ 76676 h 2305050"/>
                <a:gd name="connsiteX651" fmla="*/ 888683 w 2019300"/>
                <a:gd name="connsiteY651" fmla="*/ 68485 h 2305050"/>
                <a:gd name="connsiteX652" fmla="*/ 894017 w 2019300"/>
                <a:gd name="connsiteY652" fmla="*/ 66104 h 2305050"/>
                <a:gd name="connsiteX653" fmla="*/ 891826 w 2019300"/>
                <a:gd name="connsiteY653" fmla="*/ 62389 h 2305050"/>
                <a:gd name="connsiteX654" fmla="*/ 894874 w 2019300"/>
                <a:gd name="connsiteY654" fmla="*/ 58388 h 2305050"/>
                <a:gd name="connsiteX655" fmla="*/ 891731 w 2019300"/>
                <a:gd name="connsiteY655" fmla="*/ 54483 h 2305050"/>
                <a:gd name="connsiteX656" fmla="*/ 897922 w 2019300"/>
                <a:gd name="connsiteY656" fmla="*/ 49625 h 2305050"/>
                <a:gd name="connsiteX657" fmla="*/ 909638 w 2019300"/>
                <a:gd name="connsiteY657" fmla="*/ 47149 h 2305050"/>
                <a:gd name="connsiteX658" fmla="*/ 923449 w 2019300"/>
                <a:gd name="connsiteY658" fmla="*/ 35433 h 2305050"/>
                <a:gd name="connsiteX659" fmla="*/ 956691 w 2019300"/>
                <a:gd name="connsiteY659" fmla="*/ 40672 h 2305050"/>
                <a:gd name="connsiteX660" fmla="*/ 970217 w 2019300"/>
                <a:gd name="connsiteY660" fmla="*/ 45815 h 2305050"/>
                <a:gd name="connsiteX661" fmla="*/ 983266 w 2019300"/>
                <a:gd name="connsiteY661" fmla="*/ 42291 h 2305050"/>
                <a:gd name="connsiteX662" fmla="*/ 989838 w 2019300"/>
                <a:gd name="connsiteY662" fmla="*/ 35242 h 2305050"/>
                <a:gd name="connsiteX663" fmla="*/ 1014603 w 2019300"/>
                <a:gd name="connsiteY663" fmla="*/ 38195 h 2305050"/>
                <a:gd name="connsiteX664" fmla="*/ 1022128 w 2019300"/>
                <a:gd name="connsiteY664" fmla="*/ 35814 h 2305050"/>
                <a:gd name="connsiteX665" fmla="*/ 1021747 w 2019300"/>
                <a:gd name="connsiteY665" fmla="*/ 29051 h 2305050"/>
                <a:gd name="connsiteX666" fmla="*/ 1017461 w 2019300"/>
                <a:gd name="connsiteY666" fmla="*/ 21622 h 2305050"/>
                <a:gd name="connsiteX667" fmla="*/ 1033367 w 2019300"/>
                <a:gd name="connsiteY667" fmla="*/ 16383 h 2305050"/>
                <a:gd name="connsiteX668" fmla="*/ 1046893 w 2019300"/>
                <a:gd name="connsiteY668" fmla="*/ 18479 h 2305050"/>
                <a:gd name="connsiteX669" fmla="*/ 1049846 w 2019300"/>
                <a:gd name="connsiteY669" fmla="*/ 25146 h 2305050"/>
                <a:gd name="connsiteX670" fmla="*/ 1043178 w 2019300"/>
                <a:gd name="connsiteY670" fmla="*/ 28766 h 2305050"/>
                <a:gd name="connsiteX671" fmla="*/ 1046226 w 2019300"/>
                <a:gd name="connsiteY671" fmla="*/ 33623 h 2305050"/>
                <a:gd name="connsiteX672" fmla="*/ 1043845 w 2019300"/>
                <a:gd name="connsiteY672" fmla="*/ 37814 h 2305050"/>
                <a:gd name="connsiteX673" fmla="*/ 1045083 w 2019300"/>
                <a:gd name="connsiteY673" fmla="*/ 47149 h 2305050"/>
                <a:gd name="connsiteX674" fmla="*/ 1066133 w 2019300"/>
                <a:gd name="connsiteY674" fmla="*/ 43148 h 2305050"/>
                <a:gd name="connsiteX675" fmla="*/ 1087374 w 2019300"/>
                <a:gd name="connsiteY675" fmla="*/ 30575 h 2305050"/>
                <a:gd name="connsiteX676" fmla="*/ 1089279 w 2019300"/>
                <a:gd name="connsiteY676" fmla="*/ 33147 h 2305050"/>
                <a:gd name="connsiteX677" fmla="*/ 1089851 w 2019300"/>
                <a:gd name="connsiteY677" fmla="*/ 39148 h 2305050"/>
                <a:gd name="connsiteX678" fmla="*/ 1064705 w 2019300"/>
                <a:gd name="connsiteY678" fmla="*/ 65341 h 2305050"/>
                <a:gd name="connsiteX679" fmla="*/ 1064895 w 2019300"/>
                <a:gd name="connsiteY679" fmla="*/ 85439 h 2305050"/>
                <a:gd name="connsiteX680" fmla="*/ 1072039 w 2019300"/>
                <a:gd name="connsiteY680" fmla="*/ 78200 h 2305050"/>
                <a:gd name="connsiteX681" fmla="*/ 1088327 w 2019300"/>
                <a:gd name="connsiteY681" fmla="*/ 87249 h 2305050"/>
                <a:gd name="connsiteX682" fmla="*/ 1102805 w 2019300"/>
                <a:gd name="connsiteY682" fmla="*/ 81629 h 2305050"/>
                <a:gd name="connsiteX683" fmla="*/ 1104614 w 2019300"/>
                <a:gd name="connsiteY683" fmla="*/ 75343 h 2305050"/>
                <a:gd name="connsiteX684" fmla="*/ 1099566 w 2019300"/>
                <a:gd name="connsiteY684" fmla="*/ 56674 h 2305050"/>
                <a:gd name="connsiteX685" fmla="*/ 1099852 w 2019300"/>
                <a:gd name="connsiteY685" fmla="*/ 46006 h 2305050"/>
                <a:gd name="connsiteX686" fmla="*/ 1111568 w 2019300"/>
                <a:gd name="connsiteY686" fmla="*/ 38671 h 2305050"/>
                <a:gd name="connsiteX687" fmla="*/ 1115378 w 2019300"/>
                <a:gd name="connsiteY687" fmla="*/ 38957 h 2305050"/>
                <a:gd name="connsiteX688" fmla="*/ 1136142 w 2019300"/>
                <a:gd name="connsiteY688" fmla="*/ 24098 h 2305050"/>
                <a:gd name="connsiteX689" fmla="*/ 1149668 w 2019300"/>
                <a:gd name="connsiteY689" fmla="*/ 26860 h 2305050"/>
                <a:gd name="connsiteX690" fmla="*/ 1149572 w 2019300"/>
                <a:gd name="connsiteY690" fmla="*/ 35147 h 2305050"/>
                <a:gd name="connsiteX691" fmla="*/ 1157383 w 2019300"/>
                <a:gd name="connsiteY691" fmla="*/ 48196 h 2305050"/>
                <a:gd name="connsiteX692" fmla="*/ 1174814 w 2019300"/>
                <a:gd name="connsiteY692" fmla="*/ 59912 h 2305050"/>
                <a:gd name="connsiteX693" fmla="*/ 1185005 w 2019300"/>
                <a:gd name="connsiteY693" fmla="*/ 95631 h 2305050"/>
                <a:gd name="connsiteX694" fmla="*/ 1193959 w 2019300"/>
                <a:gd name="connsiteY694" fmla="*/ 102489 h 2305050"/>
                <a:gd name="connsiteX695" fmla="*/ 1209199 w 2019300"/>
                <a:gd name="connsiteY695" fmla="*/ 89440 h 2305050"/>
                <a:gd name="connsiteX696" fmla="*/ 1224534 w 2019300"/>
                <a:gd name="connsiteY696" fmla="*/ 90297 h 2305050"/>
                <a:gd name="connsiteX697" fmla="*/ 1226058 w 2019300"/>
                <a:gd name="connsiteY697" fmla="*/ 95631 h 2305050"/>
                <a:gd name="connsiteX698" fmla="*/ 1226534 w 2019300"/>
                <a:gd name="connsiteY698" fmla="*/ 85916 h 2305050"/>
                <a:gd name="connsiteX699" fmla="*/ 1227392 w 2019300"/>
                <a:gd name="connsiteY699" fmla="*/ 96107 h 2305050"/>
                <a:gd name="connsiteX700" fmla="*/ 1229773 w 2019300"/>
                <a:gd name="connsiteY700" fmla="*/ 94012 h 2305050"/>
                <a:gd name="connsiteX701" fmla="*/ 1228439 w 2019300"/>
                <a:gd name="connsiteY701" fmla="*/ 90678 h 2305050"/>
                <a:gd name="connsiteX702" fmla="*/ 1230916 w 2019300"/>
                <a:gd name="connsiteY702" fmla="*/ 91059 h 2305050"/>
                <a:gd name="connsiteX703" fmla="*/ 1228249 w 2019300"/>
                <a:gd name="connsiteY703" fmla="*/ 84963 h 2305050"/>
                <a:gd name="connsiteX704" fmla="*/ 1231011 w 2019300"/>
                <a:gd name="connsiteY704" fmla="*/ 86392 h 2305050"/>
                <a:gd name="connsiteX705" fmla="*/ 1240822 w 2019300"/>
                <a:gd name="connsiteY705" fmla="*/ 74962 h 2305050"/>
                <a:gd name="connsiteX706" fmla="*/ 1244727 w 2019300"/>
                <a:gd name="connsiteY706" fmla="*/ 73819 h 2305050"/>
                <a:gd name="connsiteX707" fmla="*/ 1254062 w 2019300"/>
                <a:gd name="connsiteY707" fmla="*/ 85534 h 2305050"/>
                <a:gd name="connsiteX708" fmla="*/ 1255490 w 2019300"/>
                <a:gd name="connsiteY708" fmla="*/ 98298 h 2305050"/>
                <a:gd name="connsiteX709" fmla="*/ 1265682 w 2019300"/>
                <a:gd name="connsiteY709" fmla="*/ 108013 h 2305050"/>
                <a:gd name="connsiteX710" fmla="*/ 1271588 w 2019300"/>
                <a:gd name="connsiteY710" fmla="*/ 131540 h 2305050"/>
                <a:gd name="connsiteX711" fmla="*/ 1278446 w 2019300"/>
                <a:gd name="connsiteY711" fmla="*/ 134207 h 2305050"/>
                <a:gd name="connsiteX712" fmla="*/ 1285875 w 2019300"/>
                <a:gd name="connsiteY712" fmla="*/ 128587 h 2305050"/>
                <a:gd name="connsiteX713" fmla="*/ 1297305 w 2019300"/>
                <a:gd name="connsiteY713" fmla="*/ 131540 h 2305050"/>
                <a:gd name="connsiteX714" fmla="*/ 1307783 w 2019300"/>
                <a:gd name="connsiteY714" fmla="*/ 127445 h 2305050"/>
                <a:gd name="connsiteX715" fmla="*/ 1313593 w 2019300"/>
                <a:gd name="connsiteY715" fmla="*/ 122206 h 2305050"/>
                <a:gd name="connsiteX716" fmla="*/ 1310068 w 2019300"/>
                <a:gd name="connsiteY716" fmla="*/ 132874 h 2305050"/>
                <a:gd name="connsiteX717" fmla="*/ 1320832 w 2019300"/>
                <a:gd name="connsiteY717" fmla="*/ 132683 h 2305050"/>
                <a:gd name="connsiteX718" fmla="*/ 1335310 w 2019300"/>
                <a:gd name="connsiteY718" fmla="*/ 154591 h 2305050"/>
                <a:gd name="connsiteX719" fmla="*/ 1330357 w 2019300"/>
                <a:gd name="connsiteY719" fmla="*/ 171259 h 2305050"/>
                <a:gd name="connsiteX720" fmla="*/ 1332738 w 2019300"/>
                <a:gd name="connsiteY720" fmla="*/ 180213 h 2305050"/>
                <a:gd name="connsiteX721" fmla="*/ 1327023 w 2019300"/>
                <a:gd name="connsiteY721" fmla="*/ 187547 h 2305050"/>
                <a:gd name="connsiteX722" fmla="*/ 1334643 w 2019300"/>
                <a:gd name="connsiteY722" fmla="*/ 189166 h 2305050"/>
                <a:gd name="connsiteX723" fmla="*/ 1332643 w 2019300"/>
                <a:gd name="connsiteY723" fmla="*/ 201835 h 2305050"/>
                <a:gd name="connsiteX724" fmla="*/ 1319593 w 2019300"/>
                <a:gd name="connsiteY724" fmla="*/ 211550 h 2305050"/>
                <a:gd name="connsiteX725" fmla="*/ 1324547 w 2019300"/>
                <a:gd name="connsiteY725" fmla="*/ 218027 h 2305050"/>
                <a:gd name="connsiteX726" fmla="*/ 1333119 w 2019300"/>
                <a:gd name="connsiteY726" fmla="*/ 213550 h 2305050"/>
                <a:gd name="connsiteX727" fmla="*/ 1337215 w 2019300"/>
                <a:gd name="connsiteY727" fmla="*/ 224123 h 2305050"/>
                <a:gd name="connsiteX728" fmla="*/ 1345216 w 2019300"/>
                <a:gd name="connsiteY728" fmla="*/ 227933 h 2305050"/>
                <a:gd name="connsiteX729" fmla="*/ 1343025 w 2019300"/>
                <a:gd name="connsiteY729" fmla="*/ 237172 h 2305050"/>
                <a:gd name="connsiteX730" fmla="*/ 1348168 w 2019300"/>
                <a:gd name="connsiteY730" fmla="*/ 239173 h 2305050"/>
                <a:gd name="connsiteX731" fmla="*/ 1363123 w 2019300"/>
                <a:gd name="connsiteY731" fmla="*/ 234029 h 2305050"/>
                <a:gd name="connsiteX732" fmla="*/ 1375124 w 2019300"/>
                <a:gd name="connsiteY732" fmla="*/ 234791 h 2305050"/>
                <a:gd name="connsiteX733" fmla="*/ 1384935 w 2019300"/>
                <a:gd name="connsiteY733" fmla="*/ 240792 h 2305050"/>
                <a:gd name="connsiteX734" fmla="*/ 1391222 w 2019300"/>
                <a:gd name="connsiteY734" fmla="*/ 250984 h 2305050"/>
                <a:gd name="connsiteX735" fmla="*/ 1396746 w 2019300"/>
                <a:gd name="connsiteY735" fmla="*/ 251936 h 2305050"/>
                <a:gd name="connsiteX736" fmla="*/ 1395127 w 2019300"/>
                <a:gd name="connsiteY736" fmla="*/ 262223 h 2305050"/>
                <a:gd name="connsiteX737" fmla="*/ 1401318 w 2019300"/>
                <a:gd name="connsiteY737" fmla="*/ 278130 h 2305050"/>
                <a:gd name="connsiteX738" fmla="*/ 1401032 w 2019300"/>
                <a:gd name="connsiteY738" fmla="*/ 284226 h 2305050"/>
                <a:gd name="connsiteX739" fmla="*/ 1398365 w 2019300"/>
                <a:gd name="connsiteY739" fmla="*/ 290132 h 2305050"/>
                <a:gd name="connsiteX740" fmla="*/ 1372743 w 2019300"/>
                <a:gd name="connsiteY740" fmla="*/ 306229 h 2305050"/>
                <a:gd name="connsiteX741" fmla="*/ 1370933 w 2019300"/>
                <a:gd name="connsiteY741" fmla="*/ 322802 h 2305050"/>
                <a:gd name="connsiteX742" fmla="*/ 1377315 w 2019300"/>
                <a:gd name="connsiteY742" fmla="*/ 324898 h 2305050"/>
                <a:gd name="connsiteX743" fmla="*/ 1380839 w 2019300"/>
                <a:gd name="connsiteY743" fmla="*/ 330041 h 2305050"/>
                <a:gd name="connsiteX744" fmla="*/ 1395984 w 2019300"/>
                <a:gd name="connsiteY744" fmla="*/ 328803 h 2305050"/>
                <a:gd name="connsiteX745" fmla="*/ 1414367 w 2019300"/>
                <a:gd name="connsiteY745" fmla="*/ 335661 h 2305050"/>
                <a:gd name="connsiteX746" fmla="*/ 1421035 w 2019300"/>
                <a:gd name="connsiteY746" fmla="*/ 345948 h 2305050"/>
                <a:gd name="connsiteX747" fmla="*/ 1429703 w 2019300"/>
                <a:gd name="connsiteY747" fmla="*/ 347567 h 2305050"/>
                <a:gd name="connsiteX748" fmla="*/ 1437894 w 2019300"/>
                <a:gd name="connsiteY748" fmla="*/ 353377 h 2305050"/>
                <a:gd name="connsiteX749" fmla="*/ 1435513 w 2019300"/>
                <a:gd name="connsiteY749" fmla="*/ 359283 h 2305050"/>
                <a:gd name="connsiteX750" fmla="*/ 1449419 w 2019300"/>
                <a:gd name="connsiteY750" fmla="*/ 357759 h 2305050"/>
                <a:gd name="connsiteX751" fmla="*/ 1445895 w 2019300"/>
                <a:gd name="connsiteY751" fmla="*/ 362902 h 2305050"/>
                <a:gd name="connsiteX752" fmla="*/ 1450467 w 2019300"/>
                <a:gd name="connsiteY752" fmla="*/ 371380 h 2305050"/>
                <a:gd name="connsiteX753" fmla="*/ 1482376 w 2019300"/>
                <a:gd name="connsiteY753" fmla="*/ 349663 h 2305050"/>
                <a:gd name="connsiteX754" fmla="*/ 1475232 w 2019300"/>
                <a:gd name="connsiteY754" fmla="*/ 362236 h 2305050"/>
                <a:gd name="connsiteX755" fmla="*/ 1475232 w 2019300"/>
                <a:gd name="connsiteY755" fmla="*/ 370523 h 2305050"/>
                <a:gd name="connsiteX756" fmla="*/ 1460087 w 2019300"/>
                <a:gd name="connsiteY756" fmla="*/ 375475 h 2305050"/>
                <a:gd name="connsiteX757" fmla="*/ 1454849 w 2019300"/>
                <a:gd name="connsiteY757" fmla="*/ 380143 h 2305050"/>
                <a:gd name="connsiteX758" fmla="*/ 1457611 w 2019300"/>
                <a:gd name="connsiteY758" fmla="*/ 382619 h 2305050"/>
                <a:gd name="connsiteX759" fmla="*/ 1461707 w 2019300"/>
                <a:gd name="connsiteY759" fmla="*/ 381191 h 2305050"/>
                <a:gd name="connsiteX760" fmla="*/ 1464659 w 2019300"/>
                <a:gd name="connsiteY760" fmla="*/ 385572 h 2305050"/>
                <a:gd name="connsiteX761" fmla="*/ 1473232 w 2019300"/>
                <a:gd name="connsiteY761" fmla="*/ 390239 h 2305050"/>
                <a:gd name="connsiteX762" fmla="*/ 1479423 w 2019300"/>
                <a:gd name="connsiteY762" fmla="*/ 399955 h 2305050"/>
                <a:gd name="connsiteX763" fmla="*/ 1479423 w 2019300"/>
                <a:gd name="connsiteY763" fmla="*/ 409003 h 2305050"/>
                <a:gd name="connsiteX764" fmla="*/ 1492568 w 2019300"/>
                <a:gd name="connsiteY764" fmla="*/ 422624 h 2305050"/>
                <a:gd name="connsiteX765" fmla="*/ 1506950 w 2019300"/>
                <a:gd name="connsiteY765" fmla="*/ 428434 h 2305050"/>
                <a:gd name="connsiteX766" fmla="*/ 1513999 w 2019300"/>
                <a:gd name="connsiteY766" fmla="*/ 426244 h 2305050"/>
                <a:gd name="connsiteX767" fmla="*/ 1508379 w 2019300"/>
                <a:gd name="connsiteY767" fmla="*/ 438150 h 2305050"/>
                <a:gd name="connsiteX768" fmla="*/ 1511141 w 2019300"/>
                <a:gd name="connsiteY768" fmla="*/ 442627 h 2305050"/>
                <a:gd name="connsiteX769" fmla="*/ 1509617 w 2019300"/>
                <a:gd name="connsiteY769" fmla="*/ 445675 h 2305050"/>
                <a:gd name="connsiteX770" fmla="*/ 1514951 w 2019300"/>
                <a:gd name="connsiteY770" fmla="*/ 449866 h 2305050"/>
                <a:gd name="connsiteX771" fmla="*/ 1520190 w 2019300"/>
                <a:gd name="connsiteY771" fmla="*/ 442912 h 2305050"/>
                <a:gd name="connsiteX772" fmla="*/ 1526286 w 2019300"/>
                <a:gd name="connsiteY772" fmla="*/ 442817 h 2305050"/>
                <a:gd name="connsiteX773" fmla="*/ 1540193 w 2019300"/>
                <a:gd name="connsiteY773" fmla="*/ 431864 h 2305050"/>
                <a:gd name="connsiteX774" fmla="*/ 1535716 w 2019300"/>
                <a:gd name="connsiteY774" fmla="*/ 418148 h 2305050"/>
                <a:gd name="connsiteX775" fmla="*/ 1546193 w 2019300"/>
                <a:gd name="connsiteY775" fmla="*/ 408241 h 2305050"/>
                <a:gd name="connsiteX776" fmla="*/ 1547432 w 2019300"/>
                <a:gd name="connsiteY776" fmla="*/ 401860 h 2305050"/>
                <a:gd name="connsiteX777" fmla="*/ 1553718 w 2019300"/>
                <a:gd name="connsiteY777" fmla="*/ 393097 h 2305050"/>
                <a:gd name="connsiteX778" fmla="*/ 1559052 w 2019300"/>
                <a:gd name="connsiteY778" fmla="*/ 390144 h 2305050"/>
                <a:gd name="connsiteX779" fmla="*/ 1554956 w 2019300"/>
                <a:gd name="connsiteY779" fmla="*/ 384429 h 2305050"/>
                <a:gd name="connsiteX780" fmla="*/ 1554194 w 2019300"/>
                <a:gd name="connsiteY780" fmla="*/ 378142 h 2305050"/>
                <a:gd name="connsiteX781" fmla="*/ 1541145 w 2019300"/>
                <a:gd name="connsiteY781" fmla="*/ 370237 h 2305050"/>
                <a:gd name="connsiteX782" fmla="*/ 1549527 w 2019300"/>
                <a:gd name="connsiteY782" fmla="*/ 362141 h 2305050"/>
                <a:gd name="connsiteX783" fmla="*/ 1553337 w 2019300"/>
                <a:gd name="connsiteY783" fmla="*/ 351949 h 2305050"/>
                <a:gd name="connsiteX784" fmla="*/ 1542859 w 2019300"/>
                <a:gd name="connsiteY784" fmla="*/ 350234 h 2305050"/>
                <a:gd name="connsiteX785" fmla="*/ 1527620 w 2019300"/>
                <a:gd name="connsiteY785" fmla="*/ 339471 h 2305050"/>
                <a:gd name="connsiteX786" fmla="*/ 1528001 w 2019300"/>
                <a:gd name="connsiteY786" fmla="*/ 327279 h 2305050"/>
                <a:gd name="connsiteX787" fmla="*/ 1554861 w 2019300"/>
                <a:gd name="connsiteY787" fmla="*/ 327946 h 2305050"/>
                <a:gd name="connsiteX788" fmla="*/ 1574578 w 2019300"/>
                <a:gd name="connsiteY788" fmla="*/ 332041 h 2305050"/>
                <a:gd name="connsiteX789" fmla="*/ 1598771 w 2019300"/>
                <a:gd name="connsiteY789" fmla="*/ 329184 h 2305050"/>
                <a:gd name="connsiteX790" fmla="*/ 1627442 w 2019300"/>
                <a:gd name="connsiteY790" fmla="*/ 311563 h 2305050"/>
                <a:gd name="connsiteX791" fmla="*/ 1643634 w 2019300"/>
                <a:gd name="connsiteY791" fmla="*/ 296513 h 2305050"/>
                <a:gd name="connsiteX792" fmla="*/ 1650683 w 2019300"/>
                <a:gd name="connsiteY792" fmla="*/ 306800 h 2305050"/>
                <a:gd name="connsiteX793" fmla="*/ 1656588 w 2019300"/>
                <a:gd name="connsiteY793" fmla="*/ 326041 h 2305050"/>
                <a:gd name="connsiteX794" fmla="*/ 1653445 w 2019300"/>
                <a:gd name="connsiteY794" fmla="*/ 327755 h 2305050"/>
                <a:gd name="connsiteX795" fmla="*/ 1655636 w 2019300"/>
                <a:gd name="connsiteY795" fmla="*/ 333756 h 2305050"/>
                <a:gd name="connsiteX796" fmla="*/ 1661732 w 2019300"/>
                <a:gd name="connsiteY796" fmla="*/ 335090 h 2305050"/>
                <a:gd name="connsiteX797" fmla="*/ 1697831 w 2019300"/>
                <a:gd name="connsiteY797" fmla="*/ 330422 h 2305050"/>
                <a:gd name="connsiteX798" fmla="*/ 1728216 w 2019300"/>
                <a:gd name="connsiteY798" fmla="*/ 320231 h 2305050"/>
                <a:gd name="connsiteX799" fmla="*/ 1734407 w 2019300"/>
                <a:gd name="connsiteY799" fmla="*/ 333184 h 2305050"/>
                <a:gd name="connsiteX800" fmla="*/ 1735931 w 2019300"/>
                <a:gd name="connsiteY800" fmla="*/ 332423 h 2305050"/>
                <a:gd name="connsiteX801" fmla="*/ 1746790 w 2019300"/>
                <a:gd name="connsiteY801" fmla="*/ 349186 h 2305050"/>
                <a:gd name="connsiteX802" fmla="*/ 1744789 w 2019300"/>
                <a:gd name="connsiteY802" fmla="*/ 351568 h 2305050"/>
                <a:gd name="connsiteX803" fmla="*/ 1752695 w 2019300"/>
                <a:gd name="connsiteY803" fmla="*/ 366332 h 2305050"/>
                <a:gd name="connsiteX804" fmla="*/ 1756315 w 2019300"/>
                <a:gd name="connsiteY804" fmla="*/ 388715 h 2305050"/>
                <a:gd name="connsiteX805" fmla="*/ 1783651 w 2019300"/>
                <a:gd name="connsiteY805" fmla="*/ 384048 h 2305050"/>
                <a:gd name="connsiteX806" fmla="*/ 1814893 w 2019300"/>
                <a:gd name="connsiteY806" fmla="*/ 397288 h 2305050"/>
                <a:gd name="connsiteX807" fmla="*/ 1837563 w 2019300"/>
                <a:gd name="connsiteY807" fmla="*/ 391192 h 2305050"/>
                <a:gd name="connsiteX808" fmla="*/ 1840801 w 2019300"/>
                <a:gd name="connsiteY808" fmla="*/ 396240 h 2305050"/>
                <a:gd name="connsiteX809" fmla="*/ 1900333 w 2019300"/>
                <a:gd name="connsiteY809" fmla="*/ 403289 h 2305050"/>
                <a:gd name="connsiteX810" fmla="*/ 1940528 w 2019300"/>
                <a:gd name="connsiteY810" fmla="*/ 411099 h 2305050"/>
                <a:gd name="connsiteX811" fmla="*/ 1941671 w 2019300"/>
                <a:gd name="connsiteY811" fmla="*/ 414147 h 2305050"/>
                <a:gd name="connsiteX812" fmla="*/ 1947767 w 2019300"/>
                <a:gd name="connsiteY812" fmla="*/ 412433 h 2305050"/>
                <a:gd name="connsiteX813" fmla="*/ 1949863 w 2019300"/>
                <a:gd name="connsiteY813" fmla="*/ 418909 h 2305050"/>
                <a:gd name="connsiteX814" fmla="*/ 1979771 w 2019300"/>
                <a:gd name="connsiteY814" fmla="*/ 410623 h 2305050"/>
                <a:gd name="connsiteX815" fmla="*/ 1980724 w 2019300"/>
                <a:gd name="connsiteY815" fmla="*/ 412718 h 2305050"/>
                <a:gd name="connsiteX816" fmla="*/ 2004155 w 2019300"/>
                <a:gd name="connsiteY816" fmla="*/ 400145 h 2305050"/>
                <a:gd name="connsiteX817" fmla="*/ 2010156 w 2019300"/>
                <a:gd name="connsiteY817" fmla="*/ 401288 h 2305050"/>
                <a:gd name="connsiteX818" fmla="*/ 2012537 w 2019300"/>
                <a:gd name="connsiteY818" fmla="*/ 410337 h 2305050"/>
                <a:gd name="connsiteX819" fmla="*/ 1987487 w 2019300"/>
                <a:gd name="connsiteY819" fmla="*/ 422148 h 2305050"/>
                <a:gd name="connsiteX820" fmla="*/ 1991201 w 2019300"/>
                <a:gd name="connsiteY820" fmla="*/ 431768 h 2305050"/>
                <a:gd name="connsiteX821" fmla="*/ 1987487 w 2019300"/>
                <a:gd name="connsiteY821" fmla="*/ 433102 h 2305050"/>
                <a:gd name="connsiteX822" fmla="*/ 1988915 w 2019300"/>
                <a:gd name="connsiteY822" fmla="*/ 436245 h 2305050"/>
                <a:gd name="connsiteX823" fmla="*/ 1977580 w 2019300"/>
                <a:gd name="connsiteY823" fmla="*/ 444151 h 2305050"/>
                <a:gd name="connsiteX824" fmla="*/ 1979105 w 2019300"/>
                <a:gd name="connsiteY824" fmla="*/ 456343 h 2305050"/>
                <a:gd name="connsiteX825" fmla="*/ 1995011 w 2019300"/>
                <a:gd name="connsiteY825" fmla="*/ 463867 h 2305050"/>
                <a:gd name="connsiteX826" fmla="*/ 2006822 w 2019300"/>
                <a:gd name="connsiteY826" fmla="*/ 484156 h 2305050"/>
                <a:gd name="connsiteX827" fmla="*/ 1979390 w 2019300"/>
                <a:gd name="connsiteY827" fmla="*/ 515683 h 2305050"/>
                <a:gd name="connsiteX828" fmla="*/ 1979295 w 2019300"/>
                <a:gd name="connsiteY828" fmla="*/ 525399 h 2305050"/>
                <a:gd name="connsiteX829" fmla="*/ 1962150 w 2019300"/>
                <a:gd name="connsiteY829" fmla="*/ 539972 h 2305050"/>
                <a:gd name="connsiteX830" fmla="*/ 1961388 w 2019300"/>
                <a:gd name="connsiteY830" fmla="*/ 544354 h 2305050"/>
                <a:gd name="connsiteX831" fmla="*/ 1966817 w 2019300"/>
                <a:gd name="connsiteY831" fmla="*/ 547211 h 2305050"/>
                <a:gd name="connsiteX832" fmla="*/ 1953482 w 2019300"/>
                <a:gd name="connsiteY832" fmla="*/ 546735 h 2305050"/>
                <a:gd name="connsiteX833" fmla="*/ 1949291 w 2019300"/>
                <a:gd name="connsiteY833" fmla="*/ 554641 h 2305050"/>
                <a:gd name="connsiteX834" fmla="*/ 1937480 w 2019300"/>
                <a:gd name="connsiteY834" fmla="*/ 554355 h 2305050"/>
                <a:gd name="connsiteX835" fmla="*/ 1933384 w 2019300"/>
                <a:gd name="connsiteY835" fmla="*/ 555593 h 2305050"/>
                <a:gd name="connsiteX836" fmla="*/ 1932051 w 2019300"/>
                <a:gd name="connsiteY836" fmla="*/ 559403 h 2305050"/>
                <a:gd name="connsiteX837" fmla="*/ 1917954 w 2019300"/>
                <a:gd name="connsiteY837" fmla="*/ 555308 h 2305050"/>
                <a:gd name="connsiteX838" fmla="*/ 1916621 w 2019300"/>
                <a:gd name="connsiteY838" fmla="*/ 563690 h 2305050"/>
                <a:gd name="connsiteX839" fmla="*/ 1915478 w 2019300"/>
                <a:gd name="connsiteY839" fmla="*/ 554450 h 2305050"/>
                <a:gd name="connsiteX840" fmla="*/ 1887093 w 2019300"/>
                <a:gd name="connsiteY840" fmla="*/ 558546 h 2305050"/>
                <a:gd name="connsiteX841" fmla="*/ 1872520 w 2019300"/>
                <a:gd name="connsiteY841" fmla="*/ 566166 h 2305050"/>
                <a:gd name="connsiteX842" fmla="*/ 1873472 w 2019300"/>
                <a:gd name="connsiteY842" fmla="*/ 576072 h 2305050"/>
                <a:gd name="connsiteX843" fmla="*/ 1870710 w 2019300"/>
                <a:gd name="connsiteY843" fmla="*/ 576453 h 2305050"/>
                <a:gd name="connsiteX844" fmla="*/ 1866043 w 2019300"/>
                <a:gd name="connsiteY844" fmla="*/ 593979 h 2305050"/>
                <a:gd name="connsiteX845" fmla="*/ 1845850 w 2019300"/>
                <a:gd name="connsiteY845" fmla="*/ 601218 h 2305050"/>
                <a:gd name="connsiteX846" fmla="*/ 1828324 w 2019300"/>
                <a:gd name="connsiteY846" fmla="*/ 614553 h 2305050"/>
                <a:gd name="connsiteX847" fmla="*/ 1824418 w 2019300"/>
                <a:gd name="connsiteY847" fmla="*/ 610172 h 2305050"/>
                <a:gd name="connsiteX848" fmla="*/ 1815560 w 2019300"/>
                <a:gd name="connsiteY848" fmla="*/ 618458 h 2305050"/>
                <a:gd name="connsiteX849" fmla="*/ 1778222 w 2019300"/>
                <a:gd name="connsiteY849" fmla="*/ 635794 h 2305050"/>
                <a:gd name="connsiteX850" fmla="*/ 1756220 w 2019300"/>
                <a:gd name="connsiteY850" fmla="*/ 638937 h 2305050"/>
                <a:gd name="connsiteX851" fmla="*/ 1754029 w 2019300"/>
                <a:gd name="connsiteY851" fmla="*/ 640461 h 2305050"/>
                <a:gd name="connsiteX852" fmla="*/ 1754981 w 2019300"/>
                <a:gd name="connsiteY852" fmla="*/ 651796 h 2305050"/>
                <a:gd name="connsiteX853" fmla="*/ 1742884 w 2019300"/>
                <a:gd name="connsiteY853" fmla="*/ 651986 h 2305050"/>
                <a:gd name="connsiteX854" fmla="*/ 1742408 w 2019300"/>
                <a:gd name="connsiteY854" fmla="*/ 645414 h 2305050"/>
                <a:gd name="connsiteX855" fmla="*/ 1739932 w 2019300"/>
                <a:gd name="connsiteY855" fmla="*/ 646367 h 2305050"/>
                <a:gd name="connsiteX856" fmla="*/ 1722025 w 2019300"/>
                <a:gd name="connsiteY856" fmla="*/ 659701 h 2305050"/>
                <a:gd name="connsiteX857" fmla="*/ 1722501 w 2019300"/>
                <a:gd name="connsiteY857" fmla="*/ 661892 h 2305050"/>
                <a:gd name="connsiteX858" fmla="*/ 1715548 w 2019300"/>
                <a:gd name="connsiteY858" fmla="*/ 664083 h 2305050"/>
                <a:gd name="connsiteX859" fmla="*/ 1720215 w 2019300"/>
                <a:gd name="connsiteY859" fmla="*/ 676656 h 2305050"/>
                <a:gd name="connsiteX860" fmla="*/ 1697736 w 2019300"/>
                <a:gd name="connsiteY860" fmla="*/ 685991 h 2305050"/>
                <a:gd name="connsiteX861" fmla="*/ 1688783 w 2019300"/>
                <a:gd name="connsiteY861" fmla="*/ 692372 h 2305050"/>
                <a:gd name="connsiteX862" fmla="*/ 1684115 w 2019300"/>
                <a:gd name="connsiteY862" fmla="*/ 690182 h 2305050"/>
                <a:gd name="connsiteX863" fmla="*/ 1683068 w 2019300"/>
                <a:gd name="connsiteY863" fmla="*/ 684657 h 2305050"/>
                <a:gd name="connsiteX864" fmla="*/ 1672209 w 2019300"/>
                <a:gd name="connsiteY864" fmla="*/ 686848 h 2305050"/>
                <a:gd name="connsiteX865" fmla="*/ 1646492 w 2019300"/>
                <a:gd name="connsiteY865" fmla="*/ 686467 h 2305050"/>
                <a:gd name="connsiteX866" fmla="*/ 1641729 w 2019300"/>
                <a:gd name="connsiteY866" fmla="*/ 706088 h 2305050"/>
                <a:gd name="connsiteX867" fmla="*/ 1643729 w 2019300"/>
                <a:gd name="connsiteY867" fmla="*/ 714566 h 2305050"/>
                <a:gd name="connsiteX868" fmla="*/ 1649063 w 2019300"/>
                <a:gd name="connsiteY868" fmla="*/ 716661 h 2305050"/>
                <a:gd name="connsiteX869" fmla="*/ 1655636 w 2019300"/>
                <a:gd name="connsiteY869" fmla="*/ 729234 h 2305050"/>
                <a:gd name="connsiteX870" fmla="*/ 1648397 w 2019300"/>
                <a:gd name="connsiteY870" fmla="*/ 732853 h 2305050"/>
                <a:gd name="connsiteX871" fmla="*/ 1649921 w 2019300"/>
                <a:gd name="connsiteY871" fmla="*/ 750380 h 2305050"/>
                <a:gd name="connsiteX872" fmla="*/ 1645253 w 2019300"/>
                <a:gd name="connsiteY872" fmla="*/ 753618 h 2305050"/>
                <a:gd name="connsiteX873" fmla="*/ 1654778 w 2019300"/>
                <a:gd name="connsiteY873" fmla="*/ 766477 h 2305050"/>
                <a:gd name="connsiteX874" fmla="*/ 1662779 w 2019300"/>
                <a:gd name="connsiteY874" fmla="*/ 762476 h 2305050"/>
                <a:gd name="connsiteX875" fmla="*/ 1667923 w 2019300"/>
                <a:gd name="connsiteY875" fmla="*/ 776002 h 2305050"/>
                <a:gd name="connsiteX876" fmla="*/ 1662493 w 2019300"/>
                <a:gd name="connsiteY876" fmla="*/ 778859 h 2305050"/>
                <a:gd name="connsiteX877" fmla="*/ 1662589 w 2019300"/>
                <a:gd name="connsiteY877" fmla="*/ 783908 h 2305050"/>
                <a:gd name="connsiteX878" fmla="*/ 1667637 w 2019300"/>
                <a:gd name="connsiteY878" fmla="*/ 792766 h 2305050"/>
                <a:gd name="connsiteX879" fmla="*/ 1674114 w 2019300"/>
                <a:gd name="connsiteY879" fmla="*/ 792194 h 2305050"/>
                <a:gd name="connsiteX880" fmla="*/ 1682210 w 2019300"/>
                <a:gd name="connsiteY880" fmla="*/ 800957 h 2305050"/>
                <a:gd name="connsiteX881" fmla="*/ 1683449 w 2019300"/>
                <a:gd name="connsiteY881" fmla="*/ 799719 h 2305050"/>
                <a:gd name="connsiteX882" fmla="*/ 1691640 w 2019300"/>
                <a:gd name="connsiteY882" fmla="*/ 805529 h 2305050"/>
                <a:gd name="connsiteX883" fmla="*/ 1692402 w 2019300"/>
                <a:gd name="connsiteY883" fmla="*/ 802481 h 2305050"/>
                <a:gd name="connsiteX884" fmla="*/ 1702499 w 2019300"/>
                <a:gd name="connsiteY884" fmla="*/ 801910 h 2305050"/>
                <a:gd name="connsiteX885" fmla="*/ 1702689 w 2019300"/>
                <a:gd name="connsiteY885" fmla="*/ 804958 h 2305050"/>
                <a:gd name="connsiteX886" fmla="*/ 1712595 w 2019300"/>
                <a:gd name="connsiteY886" fmla="*/ 804958 h 2305050"/>
                <a:gd name="connsiteX887" fmla="*/ 1713167 w 2019300"/>
                <a:gd name="connsiteY887" fmla="*/ 808577 h 2305050"/>
                <a:gd name="connsiteX888" fmla="*/ 1727740 w 2019300"/>
                <a:gd name="connsiteY888" fmla="*/ 808482 h 2305050"/>
                <a:gd name="connsiteX889" fmla="*/ 1743170 w 2019300"/>
                <a:gd name="connsiteY889" fmla="*/ 805910 h 2305050"/>
                <a:gd name="connsiteX890" fmla="*/ 1754505 w 2019300"/>
                <a:gd name="connsiteY890" fmla="*/ 800767 h 2305050"/>
                <a:gd name="connsiteX891" fmla="*/ 1756696 w 2019300"/>
                <a:gd name="connsiteY891" fmla="*/ 805529 h 2305050"/>
                <a:gd name="connsiteX892" fmla="*/ 1735741 w 2019300"/>
                <a:gd name="connsiteY892" fmla="*/ 826770 h 2305050"/>
                <a:gd name="connsiteX893" fmla="*/ 1739551 w 2019300"/>
                <a:gd name="connsiteY893" fmla="*/ 832866 h 2305050"/>
                <a:gd name="connsiteX894" fmla="*/ 1732597 w 2019300"/>
                <a:gd name="connsiteY894" fmla="*/ 836390 h 2305050"/>
                <a:gd name="connsiteX895" fmla="*/ 1729073 w 2019300"/>
                <a:gd name="connsiteY895" fmla="*/ 847344 h 2305050"/>
                <a:gd name="connsiteX896" fmla="*/ 1726216 w 2019300"/>
                <a:gd name="connsiteY896" fmla="*/ 846487 h 2305050"/>
                <a:gd name="connsiteX897" fmla="*/ 1721549 w 2019300"/>
                <a:gd name="connsiteY897" fmla="*/ 857917 h 2305050"/>
                <a:gd name="connsiteX898" fmla="*/ 1714405 w 2019300"/>
                <a:gd name="connsiteY898" fmla="*/ 854678 h 2305050"/>
                <a:gd name="connsiteX899" fmla="*/ 1702784 w 2019300"/>
                <a:gd name="connsiteY899" fmla="*/ 882015 h 2305050"/>
                <a:gd name="connsiteX900" fmla="*/ 1699260 w 2019300"/>
                <a:gd name="connsiteY900" fmla="*/ 881158 h 2305050"/>
                <a:gd name="connsiteX901" fmla="*/ 1698689 w 2019300"/>
                <a:gd name="connsiteY901" fmla="*/ 896684 h 2305050"/>
                <a:gd name="connsiteX902" fmla="*/ 1703451 w 2019300"/>
                <a:gd name="connsiteY902" fmla="*/ 907542 h 2305050"/>
                <a:gd name="connsiteX903" fmla="*/ 1704689 w 2019300"/>
                <a:gd name="connsiteY903" fmla="*/ 928497 h 2305050"/>
                <a:gd name="connsiteX904" fmla="*/ 1714024 w 2019300"/>
                <a:gd name="connsiteY904" fmla="*/ 929735 h 2305050"/>
                <a:gd name="connsiteX905" fmla="*/ 1710023 w 2019300"/>
                <a:gd name="connsiteY905" fmla="*/ 942118 h 2305050"/>
                <a:gd name="connsiteX906" fmla="*/ 1703546 w 2019300"/>
                <a:gd name="connsiteY906" fmla="*/ 952214 h 2305050"/>
                <a:gd name="connsiteX907" fmla="*/ 1695831 w 2019300"/>
                <a:gd name="connsiteY907" fmla="*/ 949547 h 2305050"/>
                <a:gd name="connsiteX908" fmla="*/ 1687259 w 2019300"/>
                <a:gd name="connsiteY908" fmla="*/ 957167 h 2305050"/>
                <a:gd name="connsiteX909" fmla="*/ 1681734 w 2019300"/>
                <a:gd name="connsiteY909" fmla="*/ 967740 h 2305050"/>
                <a:gd name="connsiteX910" fmla="*/ 1679448 w 2019300"/>
                <a:gd name="connsiteY910" fmla="*/ 986504 h 2305050"/>
                <a:gd name="connsiteX911" fmla="*/ 1687544 w 2019300"/>
                <a:gd name="connsiteY911" fmla="*/ 995172 h 2305050"/>
                <a:gd name="connsiteX912" fmla="*/ 1661160 w 2019300"/>
                <a:gd name="connsiteY912" fmla="*/ 1007555 h 2305050"/>
                <a:gd name="connsiteX913" fmla="*/ 1664780 w 2019300"/>
                <a:gd name="connsiteY913" fmla="*/ 1033177 h 2305050"/>
                <a:gd name="connsiteX914" fmla="*/ 1663065 w 2019300"/>
                <a:gd name="connsiteY914" fmla="*/ 1045464 h 2305050"/>
                <a:gd name="connsiteX915" fmla="*/ 1692497 w 2019300"/>
                <a:gd name="connsiteY915" fmla="*/ 1056989 h 2305050"/>
                <a:gd name="connsiteX916" fmla="*/ 1695450 w 2019300"/>
                <a:gd name="connsiteY916" fmla="*/ 1063561 h 2305050"/>
                <a:gd name="connsiteX917" fmla="*/ 1693545 w 2019300"/>
                <a:gd name="connsiteY917" fmla="*/ 1076706 h 2305050"/>
                <a:gd name="connsiteX918" fmla="*/ 1700403 w 2019300"/>
                <a:gd name="connsiteY918" fmla="*/ 1090517 h 2305050"/>
                <a:gd name="connsiteX919" fmla="*/ 1700498 w 2019300"/>
                <a:gd name="connsiteY919" fmla="*/ 1100042 h 2305050"/>
                <a:gd name="connsiteX920" fmla="*/ 1696688 w 2019300"/>
                <a:gd name="connsiteY920" fmla="*/ 1109853 h 2305050"/>
                <a:gd name="connsiteX921" fmla="*/ 1692307 w 2019300"/>
                <a:gd name="connsiteY921" fmla="*/ 1113758 h 2305050"/>
                <a:gd name="connsiteX922" fmla="*/ 1686878 w 2019300"/>
                <a:gd name="connsiteY922" fmla="*/ 1105757 h 2305050"/>
                <a:gd name="connsiteX923" fmla="*/ 1672685 w 2019300"/>
                <a:gd name="connsiteY923" fmla="*/ 1119092 h 2305050"/>
                <a:gd name="connsiteX924" fmla="*/ 1668399 w 2019300"/>
                <a:gd name="connsiteY924" fmla="*/ 1112710 h 2305050"/>
                <a:gd name="connsiteX925" fmla="*/ 1655159 w 2019300"/>
                <a:gd name="connsiteY925" fmla="*/ 1103948 h 2305050"/>
                <a:gd name="connsiteX926" fmla="*/ 1651064 w 2019300"/>
                <a:gd name="connsiteY926" fmla="*/ 1093565 h 2305050"/>
                <a:gd name="connsiteX927" fmla="*/ 1657445 w 2019300"/>
                <a:gd name="connsiteY927" fmla="*/ 1070801 h 2305050"/>
                <a:gd name="connsiteX928" fmla="*/ 1657159 w 2019300"/>
                <a:gd name="connsiteY928" fmla="*/ 1055751 h 2305050"/>
                <a:gd name="connsiteX929" fmla="*/ 1661351 w 2019300"/>
                <a:gd name="connsiteY929" fmla="*/ 1047559 h 2305050"/>
                <a:gd name="connsiteX930" fmla="*/ 1656017 w 2019300"/>
                <a:gd name="connsiteY930" fmla="*/ 1048322 h 2305050"/>
                <a:gd name="connsiteX931" fmla="*/ 1653064 w 2019300"/>
                <a:gd name="connsiteY931" fmla="*/ 1045845 h 2305050"/>
                <a:gd name="connsiteX932" fmla="*/ 1651826 w 2019300"/>
                <a:gd name="connsiteY932" fmla="*/ 1017842 h 2305050"/>
                <a:gd name="connsiteX933" fmla="*/ 1642015 w 2019300"/>
                <a:gd name="connsiteY933" fmla="*/ 1039559 h 2305050"/>
                <a:gd name="connsiteX934" fmla="*/ 1631156 w 2019300"/>
                <a:gd name="connsiteY934" fmla="*/ 1044892 h 2305050"/>
                <a:gd name="connsiteX935" fmla="*/ 1609439 w 2019300"/>
                <a:gd name="connsiteY935" fmla="*/ 1046417 h 2305050"/>
                <a:gd name="connsiteX936" fmla="*/ 1598581 w 2019300"/>
                <a:gd name="connsiteY936" fmla="*/ 1042607 h 2305050"/>
                <a:gd name="connsiteX937" fmla="*/ 1586484 w 2019300"/>
                <a:gd name="connsiteY937" fmla="*/ 1048607 h 2305050"/>
                <a:gd name="connsiteX938" fmla="*/ 1578293 w 2019300"/>
                <a:gd name="connsiteY938" fmla="*/ 1048893 h 2305050"/>
                <a:gd name="connsiteX939" fmla="*/ 1577626 w 2019300"/>
                <a:gd name="connsiteY939" fmla="*/ 1054227 h 2305050"/>
                <a:gd name="connsiteX940" fmla="*/ 1549051 w 2019300"/>
                <a:gd name="connsiteY940" fmla="*/ 1055942 h 2305050"/>
                <a:gd name="connsiteX941" fmla="*/ 1546098 w 2019300"/>
                <a:gd name="connsiteY941" fmla="*/ 1064038 h 2305050"/>
                <a:gd name="connsiteX942" fmla="*/ 1540002 w 2019300"/>
                <a:gd name="connsiteY942" fmla="*/ 1069753 h 2305050"/>
                <a:gd name="connsiteX943" fmla="*/ 1536478 w 2019300"/>
                <a:gd name="connsiteY943" fmla="*/ 1067943 h 2305050"/>
                <a:gd name="connsiteX944" fmla="*/ 1531620 w 2019300"/>
                <a:gd name="connsiteY944" fmla="*/ 1074515 h 2305050"/>
                <a:gd name="connsiteX945" fmla="*/ 1534287 w 2019300"/>
                <a:gd name="connsiteY945" fmla="*/ 1081278 h 2305050"/>
                <a:gd name="connsiteX946" fmla="*/ 1531906 w 2019300"/>
                <a:gd name="connsiteY946" fmla="*/ 1084802 h 2305050"/>
                <a:gd name="connsiteX947" fmla="*/ 1532668 w 2019300"/>
                <a:gd name="connsiteY947" fmla="*/ 1094708 h 2305050"/>
                <a:gd name="connsiteX948" fmla="*/ 1530477 w 2019300"/>
                <a:gd name="connsiteY948" fmla="*/ 1095375 h 2305050"/>
                <a:gd name="connsiteX949" fmla="*/ 1525905 w 2019300"/>
                <a:gd name="connsiteY949" fmla="*/ 1109091 h 2305050"/>
                <a:gd name="connsiteX950" fmla="*/ 1531049 w 2019300"/>
                <a:gd name="connsiteY950" fmla="*/ 1116711 h 2305050"/>
                <a:gd name="connsiteX951" fmla="*/ 1532287 w 2019300"/>
                <a:gd name="connsiteY951" fmla="*/ 1125950 h 2305050"/>
                <a:gd name="connsiteX952" fmla="*/ 1523714 w 2019300"/>
                <a:gd name="connsiteY952" fmla="*/ 1131856 h 2305050"/>
                <a:gd name="connsiteX953" fmla="*/ 1502093 w 2019300"/>
                <a:gd name="connsiteY953" fmla="*/ 1138142 h 2305050"/>
                <a:gd name="connsiteX954" fmla="*/ 1498568 w 2019300"/>
                <a:gd name="connsiteY954" fmla="*/ 1144143 h 2305050"/>
                <a:gd name="connsiteX955" fmla="*/ 1487519 w 2019300"/>
                <a:gd name="connsiteY955" fmla="*/ 1153477 h 2305050"/>
                <a:gd name="connsiteX956" fmla="*/ 1474756 w 2019300"/>
                <a:gd name="connsiteY956" fmla="*/ 1180052 h 2305050"/>
                <a:gd name="connsiteX957" fmla="*/ 1469422 w 2019300"/>
                <a:gd name="connsiteY957" fmla="*/ 1203674 h 2305050"/>
                <a:gd name="connsiteX958" fmla="*/ 1454944 w 2019300"/>
                <a:gd name="connsiteY958" fmla="*/ 1224915 h 2305050"/>
                <a:gd name="connsiteX959" fmla="*/ 1452182 w 2019300"/>
                <a:gd name="connsiteY959" fmla="*/ 1246060 h 2305050"/>
                <a:gd name="connsiteX960" fmla="*/ 1439418 w 2019300"/>
                <a:gd name="connsiteY960" fmla="*/ 1258062 h 2305050"/>
                <a:gd name="connsiteX961" fmla="*/ 1443514 w 2019300"/>
                <a:gd name="connsiteY961" fmla="*/ 1264730 h 2305050"/>
                <a:gd name="connsiteX962" fmla="*/ 1443228 w 2019300"/>
                <a:gd name="connsiteY962" fmla="*/ 1271207 h 2305050"/>
                <a:gd name="connsiteX963" fmla="*/ 1451229 w 2019300"/>
                <a:gd name="connsiteY963" fmla="*/ 1296543 h 2305050"/>
                <a:gd name="connsiteX964" fmla="*/ 1469708 w 2019300"/>
                <a:gd name="connsiteY964" fmla="*/ 1316069 h 2305050"/>
                <a:gd name="connsiteX965" fmla="*/ 1467041 w 2019300"/>
                <a:gd name="connsiteY965" fmla="*/ 1317974 h 2305050"/>
                <a:gd name="connsiteX966" fmla="*/ 1467993 w 2019300"/>
                <a:gd name="connsiteY966" fmla="*/ 1333119 h 2305050"/>
                <a:gd name="connsiteX967" fmla="*/ 1465136 w 2019300"/>
                <a:gd name="connsiteY967" fmla="*/ 1347026 h 2305050"/>
                <a:gd name="connsiteX968" fmla="*/ 1452943 w 2019300"/>
                <a:gd name="connsiteY968" fmla="*/ 1377125 h 2305050"/>
                <a:gd name="connsiteX969" fmla="*/ 1453134 w 2019300"/>
                <a:gd name="connsiteY969" fmla="*/ 1398937 h 2305050"/>
                <a:gd name="connsiteX970" fmla="*/ 1450276 w 2019300"/>
                <a:gd name="connsiteY970" fmla="*/ 1409891 h 2305050"/>
                <a:gd name="connsiteX971" fmla="*/ 1451515 w 2019300"/>
                <a:gd name="connsiteY971" fmla="*/ 1418082 h 2305050"/>
                <a:gd name="connsiteX972" fmla="*/ 1455515 w 2019300"/>
                <a:gd name="connsiteY972" fmla="*/ 1422844 h 2305050"/>
                <a:gd name="connsiteX973" fmla="*/ 1453039 w 2019300"/>
                <a:gd name="connsiteY973" fmla="*/ 1436656 h 2305050"/>
                <a:gd name="connsiteX974" fmla="*/ 1455611 w 2019300"/>
                <a:gd name="connsiteY974" fmla="*/ 1445895 h 2305050"/>
                <a:gd name="connsiteX975" fmla="*/ 1452277 w 2019300"/>
                <a:gd name="connsiteY975" fmla="*/ 1454086 h 2305050"/>
                <a:gd name="connsiteX976" fmla="*/ 1452372 w 2019300"/>
                <a:gd name="connsiteY976" fmla="*/ 1462373 h 2305050"/>
                <a:gd name="connsiteX977" fmla="*/ 1450372 w 2019300"/>
                <a:gd name="connsiteY977" fmla="*/ 1465898 h 2305050"/>
                <a:gd name="connsiteX978" fmla="*/ 1446276 w 2019300"/>
                <a:gd name="connsiteY978" fmla="*/ 1463421 h 2305050"/>
                <a:gd name="connsiteX979" fmla="*/ 1425512 w 2019300"/>
                <a:gd name="connsiteY979" fmla="*/ 1461040 h 2305050"/>
                <a:gd name="connsiteX980" fmla="*/ 1418082 w 2019300"/>
                <a:gd name="connsiteY980" fmla="*/ 1465993 h 2305050"/>
                <a:gd name="connsiteX981" fmla="*/ 1422178 w 2019300"/>
                <a:gd name="connsiteY981" fmla="*/ 1468279 h 2305050"/>
                <a:gd name="connsiteX982" fmla="*/ 1419416 w 2019300"/>
                <a:gd name="connsiteY982" fmla="*/ 1488281 h 2305050"/>
                <a:gd name="connsiteX983" fmla="*/ 1411891 w 2019300"/>
                <a:gd name="connsiteY983" fmla="*/ 1489710 h 2305050"/>
                <a:gd name="connsiteX984" fmla="*/ 1382363 w 2019300"/>
                <a:gd name="connsiteY984" fmla="*/ 1505045 h 2305050"/>
                <a:gd name="connsiteX985" fmla="*/ 1384364 w 2019300"/>
                <a:gd name="connsiteY985" fmla="*/ 1509808 h 2305050"/>
                <a:gd name="connsiteX986" fmla="*/ 1397794 w 2019300"/>
                <a:gd name="connsiteY986" fmla="*/ 1510475 h 2305050"/>
                <a:gd name="connsiteX987" fmla="*/ 1412748 w 2019300"/>
                <a:gd name="connsiteY987" fmla="*/ 1516856 h 2305050"/>
                <a:gd name="connsiteX988" fmla="*/ 1412176 w 2019300"/>
                <a:gd name="connsiteY988" fmla="*/ 1520857 h 2305050"/>
                <a:gd name="connsiteX989" fmla="*/ 1396079 w 2019300"/>
                <a:gd name="connsiteY989" fmla="*/ 1518666 h 2305050"/>
                <a:gd name="connsiteX990" fmla="*/ 1388650 w 2019300"/>
                <a:gd name="connsiteY990" fmla="*/ 1526191 h 2305050"/>
                <a:gd name="connsiteX991" fmla="*/ 1393698 w 2019300"/>
                <a:gd name="connsiteY991" fmla="*/ 1544669 h 2305050"/>
                <a:gd name="connsiteX992" fmla="*/ 1382935 w 2019300"/>
                <a:gd name="connsiteY992" fmla="*/ 1547241 h 2305050"/>
                <a:gd name="connsiteX993" fmla="*/ 1380458 w 2019300"/>
                <a:gd name="connsiteY993" fmla="*/ 1542955 h 2305050"/>
                <a:gd name="connsiteX994" fmla="*/ 1369981 w 2019300"/>
                <a:gd name="connsiteY994" fmla="*/ 1551337 h 2305050"/>
                <a:gd name="connsiteX995" fmla="*/ 1375696 w 2019300"/>
                <a:gd name="connsiteY995" fmla="*/ 1562195 h 2305050"/>
                <a:gd name="connsiteX996" fmla="*/ 1383411 w 2019300"/>
                <a:gd name="connsiteY996" fmla="*/ 1565815 h 2305050"/>
                <a:gd name="connsiteX997" fmla="*/ 1383411 w 2019300"/>
                <a:gd name="connsiteY997" fmla="*/ 1567529 h 2305050"/>
                <a:gd name="connsiteX998" fmla="*/ 1379125 w 2019300"/>
                <a:gd name="connsiteY998" fmla="*/ 1565624 h 2305050"/>
                <a:gd name="connsiteX999" fmla="*/ 1374362 w 2019300"/>
                <a:gd name="connsiteY999" fmla="*/ 1569720 h 2305050"/>
                <a:gd name="connsiteX1000" fmla="*/ 1381887 w 2019300"/>
                <a:gd name="connsiteY1000" fmla="*/ 1573911 h 2305050"/>
                <a:gd name="connsiteX1001" fmla="*/ 1384268 w 2019300"/>
                <a:gd name="connsiteY1001" fmla="*/ 1570482 h 2305050"/>
                <a:gd name="connsiteX1002" fmla="*/ 1384173 w 2019300"/>
                <a:gd name="connsiteY1002" fmla="*/ 1573054 h 2305050"/>
                <a:gd name="connsiteX1003" fmla="*/ 1390745 w 2019300"/>
                <a:gd name="connsiteY1003" fmla="*/ 1578388 h 2305050"/>
                <a:gd name="connsiteX1004" fmla="*/ 1396937 w 2019300"/>
                <a:gd name="connsiteY1004" fmla="*/ 1592580 h 2305050"/>
                <a:gd name="connsiteX1005" fmla="*/ 1383125 w 2019300"/>
                <a:gd name="connsiteY1005" fmla="*/ 1593342 h 2305050"/>
                <a:gd name="connsiteX1006" fmla="*/ 1382839 w 2019300"/>
                <a:gd name="connsiteY1006" fmla="*/ 1596961 h 2305050"/>
                <a:gd name="connsiteX1007" fmla="*/ 1385888 w 2019300"/>
                <a:gd name="connsiteY1007" fmla="*/ 1596961 h 2305050"/>
                <a:gd name="connsiteX1008" fmla="*/ 1384364 w 2019300"/>
                <a:gd name="connsiteY1008" fmla="*/ 1604201 h 2305050"/>
                <a:gd name="connsiteX1009" fmla="*/ 1375029 w 2019300"/>
                <a:gd name="connsiteY1009" fmla="*/ 1605439 h 2305050"/>
                <a:gd name="connsiteX1010" fmla="*/ 1373696 w 2019300"/>
                <a:gd name="connsiteY1010" fmla="*/ 1607630 h 2305050"/>
                <a:gd name="connsiteX1011" fmla="*/ 1371314 w 2019300"/>
                <a:gd name="connsiteY1011" fmla="*/ 1602867 h 2305050"/>
                <a:gd name="connsiteX1012" fmla="*/ 1368647 w 2019300"/>
                <a:gd name="connsiteY1012" fmla="*/ 1604296 h 2305050"/>
                <a:gd name="connsiteX1013" fmla="*/ 1370457 w 2019300"/>
                <a:gd name="connsiteY1013" fmla="*/ 1613344 h 2305050"/>
                <a:gd name="connsiteX1014" fmla="*/ 1374648 w 2019300"/>
                <a:gd name="connsiteY1014" fmla="*/ 1614297 h 2305050"/>
                <a:gd name="connsiteX1015" fmla="*/ 1369981 w 2019300"/>
                <a:gd name="connsiteY1015" fmla="*/ 1614297 h 2305050"/>
                <a:gd name="connsiteX1016" fmla="*/ 1366647 w 2019300"/>
                <a:gd name="connsiteY1016" fmla="*/ 1605725 h 2305050"/>
                <a:gd name="connsiteX1017" fmla="*/ 1343978 w 2019300"/>
                <a:gd name="connsiteY1017" fmla="*/ 1613059 h 2305050"/>
                <a:gd name="connsiteX1018" fmla="*/ 1342168 w 2019300"/>
                <a:gd name="connsiteY1018" fmla="*/ 1610677 h 2305050"/>
                <a:gd name="connsiteX1019" fmla="*/ 1342263 w 2019300"/>
                <a:gd name="connsiteY1019" fmla="*/ 1618488 h 2305050"/>
                <a:gd name="connsiteX1020" fmla="*/ 1336643 w 2019300"/>
                <a:gd name="connsiteY1020" fmla="*/ 1624298 h 2305050"/>
                <a:gd name="connsiteX1021" fmla="*/ 1327595 w 2019300"/>
                <a:gd name="connsiteY1021" fmla="*/ 1622584 h 2305050"/>
                <a:gd name="connsiteX1022" fmla="*/ 1321403 w 2019300"/>
                <a:gd name="connsiteY1022" fmla="*/ 1628108 h 2305050"/>
                <a:gd name="connsiteX1023" fmla="*/ 1314926 w 2019300"/>
                <a:gd name="connsiteY1023" fmla="*/ 1622203 h 2305050"/>
                <a:gd name="connsiteX1024" fmla="*/ 1312450 w 2019300"/>
                <a:gd name="connsiteY1024" fmla="*/ 1623917 h 2305050"/>
                <a:gd name="connsiteX1025" fmla="*/ 1303687 w 2019300"/>
                <a:gd name="connsiteY1025" fmla="*/ 1619155 h 2305050"/>
                <a:gd name="connsiteX1026" fmla="*/ 1295972 w 2019300"/>
                <a:gd name="connsiteY1026" fmla="*/ 1619250 h 2305050"/>
                <a:gd name="connsiteX1027" fmla="*/ 1283970 w 2019300"/>
                <a:gd name="connsiteY1027" fmla="*/ 1624012 h 2305050"/>
                <a:gd name="connsiteX1028" fmla="*/ 1280446 w 2019300"/>
                <a:gd name="connsiteY1028" fmla="*/ 1615631 h 2305050"/>
                <a:gd name="connsiteX1029" fmla="*/ 1266063 w 2019300"/>
                <a:gd name="connsiteY1029" fmla="*/ 1609725 h 2305050"/>
                <a:gd name="connsiteX1030" fmla="*/ 1264634 w 2019300"/>
                <a:gd name="connsiteY1030" fmla="*/ 1604296 h 2305050"/>
                <a:gd name="connsiteX1031" fmla="*/ 1255014 w 2019300"/>
                <a:gd name="connsiteY1031" fmla="*/ 1593342 h 2305050"/>
                <a:gd name="connsiteX1032" fmla="*/ 1240441 w 2019300"/>
                <a:gd name="connsiteY1032" fmla="*/ 1587056 h 2305050"/>
                <a:gd name="connsiteX1033" fmla="*/ 1197102 w 2019300"/>
                <a:gd name="connsiteY1033" fmla="*/ 1614868 h 2305050"/>
                <a:gd name="connsiteX1034" fmla="*/ 1203865 w 2019300"/>
                <a:gd name="connsiteY1034" fmla="*/ 1622012 h 2305050"/>
                <a:gd name="connsiteX1035" fmla="*/ 1196721 w 2019300"/>
                <a:gd name="connsiteY1035" fmla="*/ 1626584 h 2305050"/>
                <a:gd name="connsiteX1036" fmla="*/ 1185863 w 2019300"/>
                <a:gd name="connsiteY1036" fmla="*/ 1624203 h 2305050"/>
                <a:gd name="connsiteX1037" fmla="*/ 1185958 w 2019300"/>
                <a:gd name="connsiteY1037" fmla="*/ 1618678 h 2305050"/>
                <a:gd name="connsiteX1038" fmla="*/ 1182053 w 2019300"/>
                <a:gd name="connsiteY1038" fmla="*/ 1618678 h 2305050"/>
                <a:gd name="connsiteX1039" fmla="*/ 1179862 w 2019300"/>
                <a:gd name="connsiteY1039" fmla="*/ 1627727 h 2305050"/>
                <a:gd name="connsiteX1040" fmla="*/ 1176814 w 2019300"/>
                <a:gd name="connsiteY1040" fmla="*/ 1626489 h 2305050"/>
                <a:gd name="connsiteX1041" fmla="*/ 1175957 w 2019300"/>
                <a:gd name="connsiteY1041" fmla="*/ 1619536 h 2305050"/>
                <a:gd name="connsiteX1042" fmla="*/ 1166527 w 2019300"/>
                <a:gd name="connsiteY1042" fmla="*/ 1622108 h 2305050"/>
                <a:gd name="connsiteX1043" fmla="*/ 1173194 w 2019300"/>
                <a:gd name="connsiteY1043" fmla="*/ 1623251 h 2305050"/>
                <a:gd name="connsiteX1044" fmla="*/ 1173194 w 2019300"/>
                <a:gd name="connsiteY1044" fmla="*/ 1632014 h 2305050"/>
                <a:gd name="connsiteX1045" fmla="*/ 1181957 w 2019300"/>
                <a:gd name="connsiteY1045" fmla="*/ 1647253 h 2305050"/>
                <a:gd name="connsiteX1046" fmla="*/ 1175766 w 2019300"/>
                <a:gd name="connsiteY1046" fmla="*/ 1651444 h 2305050"/>
                <a:gd name="connsiteX1047" fmla="*/ 1175004 w 2019300"/>
                <a:gd name="connsiteY1047" fmla="*/ 1656398 h 2305050"/>
                <a:gd name="connsiteX1048" fmla="*/ 1167575 w 2019300"/>
                <a:gd name="connsiteY1048" fmla="*/ 1654874 h 2305050"/>
                <a:gd name="connsiteX1049" fmla="*/ 1158145 w 2019300"/>
                <a:gd name="connsiteY1049" fmla="*/ 1639443 h 2305050"/>
                <a:gd name="connsiteX1050" fmla="*/ 1145953 w 2019300"/>
                <a:gd name="connsiteY1050" fmla="*/ 1635061 h 2305050"/>
                <a:gd name="connsiteX1051" fmla="*/ 1144048 w 2019300"/>
                <a:gd name="connsiteY1051" fmla="*/ 1631633 h 2305050"/>
                <a:gd name="connsiteX1052" fmla="*/ 1134142 w 2019300"/>
                <a:gd name="connsiteY1052" fmla="*/ 1637633 h 2305050"/>
                <a:gd name="connsiteX1053" fmla="*/ 1129570 w 2019300"/>
                <a:gd name="connsiteY1053" fmla="*/ 1643729 h 2305050"/>
                <a:gd name="connsiteX1054" fmla="*/ 1125855 w 2019300"/>
                <a:gd name="connsiteY1054" fmla="*/ 1655159 h 2305050"/>
                <a:gd name="connsiteX1055" fmla="*/ 1118426 w 2019300"/>
                <a:gd name="connsiteY1055" fmla="*/ 1661065 h 2305050"/>
                <a:gd name="connsiteX1056" fmla="*/ 1118807 w 2019300"/>
                <a:gd name="connsiteY1056" fmla="*/ 1670018 h 2305050"/>
                <a:gd name="connsiteX1057" fmla="*/ 1109472 w 2019300"/>
                <a:gd name="connsiteY1057" fmla="*/ 1674019 h 2305050"/>
                <a:gd name="connsiteX1058" fmla="*/ 1083659 w 2019300"/>
                <a:gd name="connsiteY1058" fmla="*/ 1672018 h 2305050"/>
                <a:gd name="connsiteX1059" fmla="*/ 1078135 w 2019300"/>
                <a:gd name="connsiteY1059" fmla="*/ 1681067 h 2305050"/>
                <a:gd name="connsiteX1060" fmla="*/ 1067467 w 2019300"/>
                <a:gd name="connsiteY1060" fmla="*/ 1690973 h 2305050"/>
                <a:gd name="connsiteX1061" fmla="*/ 1065848 w 2019300"/>
                <a:gd name="connsiteY1061" fmla="*/ 1697355 h 2305050"/>
                <a:gd name="connsiteX1062" fmla="*/ 1050131 w 2019300"/>
                <a:gd name="connsiteY1062" fmla="*/ 1695450 h 2305050"/>
                <a:gd name="connsiteX1063" fmla="*/ 1040702 w 2019300"/>
                <a:gd name="connsiteY1063" fmla="*/ 1697926 h 2305050"/>
                <a:gd name="connsiteX1064" fmla="*/ 1026700 w 2019300"/>
                <a:gd name="connsiteY1064" fmla="*/ 1696879 h 2305050"/>
                <a:gd name="connsiteX1065" fmla="*/ 1015746 w 2019300"/>
                <a:gd name="connsiteY1065" fmla="*/ 1690402 h 2305050"/>
                <a:gd name="connsiteX1066" fmla="*/ 1017651 w 2019300"/>
                <a:gd name="connsiteY1066" fmla="*/ 1678400 h 2305050"/>
                <a:gd name="connsiteX1067" fmla="*/ 1025652 w 2019300"/>
                <a:gd name="connsiteY1067" fmla="*/ 1661351 h 2305050"/>
                <a:gd name="connsiteX1068" fmla="*/ 1011841 w 2019300"/>
                <a:gd name="connsiteY1068" fmla="*/ 1650492 h 2305050"/>
                <a:gd name="connsiteX1069" fmla="*/ 1008698 w 2019300"/>
                <a:gd name="connsiteY1069" fmla="*/ 1649635 h 2305050"/>
                <a:gd name="connsiteX1070" fmla="*/ 1017461 w 2019300"/>
                <a:gd name="connsiteY1070" fmla="*/ 1669733 h 2305050"/>
                <a:gd name="connsiteX1071" fmla="*/ 1009840 w 2019300"/>
                <a:gd name="connsiteY1071" fmla="*/ 1674971 h 2305050"/>
                <a:gd name="connsiteX1072" fmla="*/ 1007745 w 2019300"/>
                <a:gd name="connsiteY1072" fmla="*/ 1679734 h 2305050"/>
                <a:gd name="connsiteX1073" fmla="*/ 1005554 w 2019300"/>
                <a:gd name="connsiteY1073" fmla="*/ 1677734 h 2305050"/>
                <a:gd name="connsiteX1074" fmla="*/ 1008983 w 2019300"/>
                <a:gd name="connsiteY1074" fmla="*/ 1668970 h 2305050"/>
                <a:gd name="connsiteX1075" fmla="*/ 1007554 w 2019300"/>
                <a:gd name="connsiteY1075" fmla="*/ 1666303 h 2305050"/>
                <a:gd name="connsiteX1076" fmla="*/ 1003554 w 2019300"/>
                <a:gd name="connsiteY1076" fmla="*/ 1687925 h 2305050"/>
                <a:gd name="connsiteX1077" fmla="*/ 996506 w 2019300"/>
                <a:gd name="connsiteY1077" fmla="*/ 1685544 h 2305050"/>
                <a:gd name="connsiteX1078" fmla="*/ 994886 w 2019300"/>
                <a:gd name="connsiteY1078" fmla="*/ 1682306 h 2305050"/>
                <a:gd name="connsiteX1079" fmla="*/ 992886 w 2019300"/>
                <a:gd name="connsiteY1079" fmla="*/ 1685449 h 2305050"/>
                <a:gd name="connsiteX1080" fmla="*/ 987647 w 2019300"/>
                <a:gd name="connsiteY1080" fmla="*/ 1677257 h 2305050"/>
                <a:gd name="connsiteX1081" fmla="*/ 980123 w 2019300"/>
                <a:gd name="connsiteY1081" fmla="*/ 1671542 h 2305050"/>
                <a:gd name="connsiteX1082" fmla="*/ 980027 w 2019300"/>
                <a:gd name="connsiteY1082" fmla="*/ 1666875 h 2305050"/>
                <a:gd name="connsiteX1083" fmla="*/ 985075 w 2019300"/>
                <a:gd name="connsiteY1083" fmla="*/ 1659541 h 2305050"/>
                <a:gd name="connsiteX1084" fmla="*/ 962406 w 2019300"/>
                <a:gd name="connsiteY1084" fmla="*/ 1657922 h 2305050"/>
                <a:gd name="connsiteX1085" fmla="*/ 970026 w 2019300"/>
                <a:gd name="connsiteY1085" fmla="*/ 1655445 h 2305050"/>
                <a:gd name="connsiteX1086" fmla="*/ 967835 w 2019300"/>
                <a:gd name="connsiteY1086" fmla="*/ 1650873 h 2305050"/>
                <a:gd name="connsiteX1087" fmla="*/ 955167 w 2019300"/>
                <a:gd name="connsiteY1087" fmla="*/ 1650397 h 2305050"/>
                <a:gd name="connsiteX1088" fmla="*/ 955167 w 2019300"/>
                <a:gd name="connsiteY1088" fmla="*/ 1653254 h 2305050"/>
                <a:gd name="connsiteX1089" fmla="*/ 947356 w 2019300"/>
                <a:gd name="connsiteY1089" fmla="*/ 1652968 h 2305050"/>
                <a:gd name="connsiteX1090" fmla="*/ 946880 w 2019300"/>
                <a:gd name="connsiteY1090" fmla="*/ 1654969 h 2305050"/>
                <a:gd name="connsiteX1091" fmla="*/ 933260 w 2019300"/>
                <a:gd name="connsiteY1091" fmla="*/ 1657064 h 2305050"/>
                <a:gd name="connsiteX1092" fmla="*/ 930592 w 2019300"/>
                <a:gd name="connsiteY1092" fmla="*/ 1659922 h 2305050"/>
                <a:gd name="connsiteX1093" fmla="*/ 908971 w 2019300"/>
                <a:gd name="connsiteY1093" fmla="*/ 1653921 h 2305050"/>
                <a:gd name="connsiteX1094" fmla="*/ 906875 w 2019300"/>
                <a:gd name="connsiteY1094" fmla="*/ 1657064 h 2305050"/>
                <a:gd name="connsiteX1095" fmla="*/ 903923 w 2019300"/>
                <a:gd name="connsiteY1095" fmla="*/ 1656588 h 2305050"/>
                <a:gd name="connsiteX1096" fmla="*/ 901541 w 2019300"/>
                <a:gd name="connsiteY1096" fmla="*/ 1644968 h 2305050"/>
                <a:gd name="connsiteX1097" fmla="*/ 898398 w 2019300"/>
                <a:gd name="connsiteY1097" fmla="*/ 1640395 h 2305050"/>
                <a:gd name="connsiteX1098" fmla="*/ 893159 w 2019300"/>
                <a:gd name="connsiteY1098" fmla="*/ 1638872 h 2305050"/>
                <a:gd name="connsiteX1099" fmla="*/ 898208 w 2019300"/>
                <a:gd name="connsiteY1099" fmla="*/ 1640681 h 2305050"/>
                <a:gd name="connsiteX1100" fmla="*/ 901351 w 2019300"/>
                <a:gd name="connsiteY1100" fmla="*/ 1645444 h 2305050"/>
                <a:gd name="connsiteX1101" fmla="*/ 909923 w 2019300"/>
                <a:gd name="connsiteY1101" fmla="*/ 1683925 h 2305050"/>
                <a:gd name="connsiteX1102" fmla="*/ 921067 w 2019300"/>
                <a:gd name="connsiteY1102" fmla="*/ 1701546 h 2305050"/>
                <a:gd name="connsiteX1103" fmla="*/ 922401 w 2019300"/>
                <a:gd name="connsiteY1103" fmla="*/ 1710976 h 2305050"/>
                <a:gd name="connsiteX1104" fmla="*/ 918496 w 2019300"/>
                <a:gd name="connsiteY1104" fmla="*/ 1716786 h 2305050"/>
                <a:gd name="connsiteX1105" fmla="*/ 925259 w 2019300"/>
                <a:gd name="connsiteY1105" fmla="*/ 1735836 h 2305050"/>
                <a:gd name="connsiteX1106" fmla="*/ 926973 w 2019300"/>
                <a:gd name="connsiteY1106" fmla="*/ 1735074 h 2305050"/>
                <a:gd name="connsiteX1107" fmla="*/ 930688 w 2019300"/>
                <a:gd name="connsiteY1107" fmla="*/ 1741360 h 2305050"/>
                <a:gd name="connsiteX1108" fmla="*/ 942594 w 2019300"/>
                <a:gd name="connsiteY1108" fmla="*/ 1745456 h 2305050"/>
                <a:gd name="connsiteX1109" fmla="*/ 951929 w 2019300"/>
                <a:gd name="connsiteY1109" fmla="*/ 1759268 h 2305050"/>
                <a:gd name="connsiteX1110" fmla="*/ 944118 w 2019300"/>
                <a:gd name="connsiteY1110" fmla="*/ 1777556 h 2305050"/>
                <a:gd name="connsiteX1111" fmla="*/ 927830 w 2019300"/>
                <a:gd name="connsiteY1111" fmla="*/ 1794891 h 2305050"/>
                <a:gd name="connsiteX1112" fmla="*/ 939451 w 2019300"/>
                <a:gd name="connsiteY1112" fmla="*/ 1802130 h 2305050"/>
                <a:gd name="connsiteX1113" fmla="*/ 943737 w 2019300"/>
                <a:gd name="connsiteY1113" fmla="*/ 1808226 h 2305050"/>
                <a:gd name="connsiteX1114" fmla="*/ 965359 w 2019300"/>
                <a:gd name="connsiteY1114" fmla="*/ 1819370 h 2305050"/>
                <a:gd name="connsiteX1115" fmla="*/ 954596 w 2019300"/>
                <a:gd name="connsiteY1115" fmla="*/ 1814989 h 2305050"/>
                <a:gd name="connsiteX1116" fmla="*/ 953834 w 2019300"/>
                <a:gd name="connsiteY1116" fmla="*/ 1825371 h 2305050"/>
                <a:gd name="connsiteX1117" fmla="*/ 936974 w 2019300"/>
                <a:gd name="connsiteY1117" fmla="*/ 1856518 h 2305050"/>
                <a:gd name="connsiteX1118" fmla="*/ 912019 w 2019300"/>
                <a:gd name="connsiteY1118" fmla="*/ 1878901 h 2305050"/>
                <a:gd name="connsiteX1119" fmla="*/ 886015 w 2019300"/>
                <a:gd name="connsiteY1119" fmla="*/ 1893475 h 2305050"/>
                <a:gd name="connsiteX1120" fmla="*/ 880967 w 2019300"/>
                <a:gd name="connsiteY1120" fmla="*/ 1888522 h 2305050"/>
                <a:gd name="connsiteX1121" fmla="*/ 850678 w 2019300"/>
                <a:gd name="connsiteY1121" fmla="*/ 1897856 h 2305050"/>
                <a:gd name="connsiteX1122" fmla="*/ 856679 w 2019300"/>
                <a:gd name="connsiteY1122" fmla="*/ 1922717 h 2305050"/>
                <a:gd name="connsiteX1123" fmla="*/ 849916 w 2019300"/>
                <a:gd name="connsiteY1123" fmla="*/ 1926050 h 2305050"/>
                <a:gd name="connsiteX1124" fmla="*/ 850487 w 2019300"/>
                <a:gd name="connsiteY1124" fmla="*/ 1929956 h 2305050"/>
                <a:gd name="connsiteX1125" fmla="*/ 841343 w 2019300"/>
                <a:gd name="connsiteY1125" fmla="*/ 1929765 h 2305050"/>
                <a:gd name="connsiteX1126" fmla="*/ 841819 w 2019300"/>
                <a:gd name="connsiteY1126" fmla="*/ 1934147 h 2305050"/>
                <a:gd name="connsiteX1127" fmla="*/ 845153 w 2019300"/>
                <a:gd name="connsiteY1127" fmla="*/ 1934147 h 2305050"/>
                <a:gd name="connsiteX1128" fmla="*/ 844391 w 2019300"/>
                <a:gd name="connsiteY1128" fmla="*/ 1937385 h 2305050"/>
                <a:gd name="connsiteX1129" fmla="*/ 852392 w 2019300"/>
                <a:gd name="connsiteY1129" fmla="*/ 1937861 h 2305050"/>
                <a:gd name="connsiteX1130" fmla="*/ 846582 w 2019300"/>
                <a:gd name="connsiteY1130" fmla="*/ 1958054 h 2305050"/>
                <a:gd name="connsiteX1131" fmla="*/ 858679 w 2019300"/>
                <a:gd name="connsiteY1131" fmla="*/ 1960340 h 2305050"/>
                <a:gd name="connsiteX1132" fmla="*/ 858012 w 2019300"/>
                <a:gd name="connsiteY1132" fmla="*/ 1970151 h 2305050"/>
                <a:gd name="connsiteX1133" fmla="*/ 852202 w 2019300"/>
                <a:gd name="connsiteY1133" fmla="*/ 1977485 h 2305050"/>
                <a:gd name="connsiteX1134" fmla="*/ 850963 w 2019300"/>
                <a:gd name="connsiteY1134" fmla="*/ 1984724 h 2305050"/>
                <a:gd name="connsiteX1135" fmla="*/ 851821 w 2019300"/>
                <a:gd name="connsiteY1135" fmla="*/ 1987486 h 2305050"/>
                <a:gd name="connsiteX1136" fmla="*/ 860298 w 2019300"/>
                <a:gd name="connsiteY1136" fmla="*/ 1988630 h 2305050"/>
                <a:gd name="connsiteX1137" fmla="*/ 861250 w 2019300"/>
                <a:gd name="connsiteY1137" fmla="*/ 1984534 h 2305050"/>
                <a:gd name="connsiteX1138" fmla="*/ 873157 w 2019300"/>
                <a:gd name="connsiteY1138" fmla="*/ 1986820 h 2305050"/>
                <a:gd name="connsiteX1139" fmla="*/ 879919 w 2019300"/>
                <a:gd name="connsiteY1139" fmla="*/ 1995202 h 2305050"/>
                <a:gd name="connsiteX1140" fmla="*/ 862679 w 2019300"/>
                <a:gd name="connsiteY1140" fmla="*/ 2004822 h 2305050"/>
                <a:gd name="connsiteX1141" fmla="*/ 854488 w 2019300"/>
                <a:gd name="connsiteY1141" fmla="*/ 1999488 h 2305050"/>
                <a:gd name="connsiteX1142" fmla="*/ 852869 w 2019300"/>
                <a:gd name="connsiteY1142" fmla="*/ 2004060 h 2305050"/>
                <a:gd name="connsiteX1143" fmla="*/ 864108 w 2019300"/>
                <a:gd name="connsiteY1143" fmla="*/ 2010537 h 2305050"/>
                <a:gd name="connsiteX1144" fmla="*/ 869728 w 2019300"/>
                <a:gd name="connsiteY1144" fmla="*/ 2022348 h 2305050"/>
                <a:gd name="connsiteX1145" fmla="*/ 877824 w 2019300"/>
                <a:gd name="connsiteY1145" fmla="*/ 2026825 h 2305050"/>
                <a:gd name="connsiteX1146" fmla="*/ 865537 w 2019300"/>
                <a:gd name="connsiteY1146" fmla="*/ 2036445 h 2305050"/>
                <a:gd name="connsiteX1147" fmla="*/ 854107 w 2019300"/>
                <a:gd name="connsiteY1147" fmla="*/ 2071116 h 2305050"/>
                <a:gd name="connsiteX1148" fmla="*/ 840772 w 2019300"/>
                <a:gd name="connsiteY1148" fmla="*/ 2088356 h 2305050"/>
                <a:gd name="connsiteX1149" fmla="*/ 839724 w 2019300"/>
                <a:gd name="connsiteY1149" fmla="*/ 2099977 h 2305050"/>
                <a:gd name="connsiteX1150" fmla="*/ 832771 w 2019300"/>
                <a:gd name="connsiteY1150" fmla="*/ 2109502 h 2305050"/>
                <a:gd name="connsiteX1151" fmla="*/ 831723 w 2019300"/>
                <a:gd name="connsiteY1151" fmla="*/ 2103882 h 2305050"/>
                <a:gd name="connsiteX1152" fmla="*/ 829246 w 2019300"/>
                <a:gd name="connsiteY1152" fmla="*/ 2102834 h 2305050"/>
                <a:gd name="connsiteX1153" fmla="*/ 833247 w 2019300"/>
                <a:gd name="connsiteY1153" fmla="*/ 2097310 h 2305050"/>
                <a:gd name="connsiteX1154" fmla="*/ 830675 w 2019300"/>
                <a:gd name="connsiteY1154" fmla="*/ 2095500 h 2305050"/>
                <a:gd name="connsiteX1155" fmla="*/ 828961 w 2019300"/>
                <a:gd name="connsiteY1155" fmla="*/ 2097881 h 2305050"/>
                <a:gd name="connsiteX1156" fmla="*/ 826103 w 2019300"/>
                <a:gd name="connsiteY1156" fmla="*/ 2097215 h 2305050"/>
                <a:gd name="connsiteX1157" fmla="*/ 825437 w 2019300"/>
                <a:gd name="connsiteY1157" fmla="*/ 2100929 h 2305050"/>
                <a:gd name="connsiteX1158" fmla="*/ 819721 w 2019300"/>
                <a:gd name="connsiteY1158" fmla="*/ 2099786 h 2305050"/>
                <a:gd name="connsiteX1159" fmla="*/ 814292 w 2019300"/>
                <a:gd name="connsiteY1159" fmla="*/ 2111311 h 2305050"/>
                <a:gd name="connsiteX1160" fmla="*/ 807529 w 2019300"/>
                <a:gd name="connsiteY1160" fmla="*/ 2108359 h 2305050"/>
                <a:gd name="connsiteX1161" fmla="*/ 811149 w 2019300"/>
                <a:gd name="connsiteY1161" fmla="*/ 2107597 h 2305050"/>
                <a:gd name="connsiteX1162" fmla="*/ 806863 w 2019300"/>
                <a:gd name="connsiteY1162" fmla="*/ 2105882 h 2305050"/>
                <a:gd name="connsiteX1163" fmla="*/ 806006 w 2019300"/>
                <a:gd name="connsiteY1163" fmla="*/ 2109216 h 2305050"/>
                <a:gd name="connsiteX1164" fmla="*/ 814864 w 2019300"/>
                <a:gd name="connsiteY1164" fmla="*/ 2112836 h 2305050"/>
                <a:gd name="connsiteX1165" fmla="*/ 813244 w 2019300"/>
                <a:gd name="connsiteY1165" fmla="*/ 2117598 h 2305050"/>
                <a:gd name="connsiteX1166" fmla="*/ 805434 w 2019300"/>
                <a:gd name="connsiteY1166" fmla="*/ 2117312 h 2305050"/>
                <a:gd name="connsiteX1167" fmla="*/ 797719 w 2019300"/>
                <a:gd name="connsiteY1167" fmla="*/ 2102263 h 2305050"/>
                <a:gd name="connsiteX1168" fmla="*/ 793433 w 2019300"/>
                <a:gd name="connsiteY1168" fmla="*/ 2111311 h 2305050"/>
                <a:gd name="connsiteX1169" fmla="*/ 781812 w 2019300"/>
                <a:gd name="connsiteY1169" fmla="*/ 2113598 h 2305050"/>
                <a:gd name="connsiteX1170" fmla="*/ 758666 w 2019300"/>
                <a:gd name="connsiteY1170" fmla="*/ 2129123 h 2305050"/>
                <a:gd name="connsiteX1171" fmla="*/ 740473 w 2019300"/>
                <a:gd name="connsiteY1171" fmla="*/ 2137791 h 2305050"/>
                <a:gd name="connsiteX1172" fmla="*/ 739521 w 2019300"/>
                <a:gd name="connsiteY1172" fmla="*/ 2151793 h 2305050"/>
                <a:gd name="connsiteX1173" fmla="*/ 724567 w 2019300"/>
                <a:gd name="connsiteY1173" fmla="*/ 2160175 h 2305050"/>
                <a:gd name="connsiteX1174" fmla="*/ 708088 w 2019300"/>
                <a:gd name="connsiteY1174" fmla="*/ 2179130 h 2305050"/>
                <a:gd name="connsiteX1175" fmla="*/ 705040 w 2019300"/>
                <a:gd name="connsiteY1175" fmla="*/ 2193703 h 2305050"/>
                <a:gd name="connsiteX1176" fmla="*/ 714565 w 2019300"/>
                <a:gd name="connsiteY1176" fmla="*/ 2196370 h 2305050"/>
                <a:gd name="connsiteX1177" fmla="*/ 711994 w 2019300"/>
                <a:gd name="connsiteY1177" fmla="*/ 2219325 h 2305050"/>
                <a:gd name="connsiteX1178" fmla="*/ 699992 w 2019300"/>
                <a:gd name="connsiteY1178" fmla="*/ 2213801 h 2305050"/>
                <a:gd name="connsiteX1179" fmla="*/ 698278 w 2019300"/>
                <a:gd name="connsiteY1179" fmla="*/ 2210753 h 2305050"/>
                <a:gd name="connsiteX1180" fmla="*/ 697421 w 2019300"/>
                <a:gd name="connsiteY1180" fmla="*/ 2218753 h 2305050"/>
                <a:gd name="connsiteX1181" fmla="*/ 694373 w 2019300"/>
                <a:gd name="connsiteY1181" fmla="*/ 2212753 h 2305050"/>
                <a:gd name="connsiteX1182" fmla="*/ 691610 w 2019300"/>
                <a:gd name="connsiteY1182" fmla="*/ 2214277 h 2305050"/>
                <a:gd name="connsiteX1183" fmla="*/ 695230 w 2019300"/>
                <a:gd name="connsiteY1183" fmla="*/ 2199132 h 2305050"/>
                <a:gd name="connsiteX1184" fmla="*/ 689705 w 2019300"/>
                <a:gd name="connsiteY1184" fmla="*/ 2190750 h 2305050"/>
                <a:gd name="connsiteX1185" fmla="*/ 685324 w 2019300"/>
                <a:gd name="connsiteY1185" fmla="*/ 2194274 h 2305050"/>
                <a:gd name="connsiteX1186" fmla="*/ 683704 w 2019300"/>
                <a:gd name="connsiteY1186" fmla="*/ 2192941 h 2305050"/>
                <a:gd name="connsiteX1187" fmla="*/ 678847 w 2019300"/>
                <a:gd name="connsiteY1187" fmla="*/ 2174748 h 2305050"/>
                <a:gd name="connsiteX1188" fmla="*/ 668179 w 2019300"/>
                <a:gd name="connsiteY1188" fmla="*/ 2171510 h 2305050"/>
                <a:gd name="connsiteX1189" fmla="*/ 671322 w 2019300"/>
                <a:gd name="connsiteY1189" fmla="*/ 2159222 h 2305050"/>
                <a:gd name="connsiteX1190" fmla="*/ 663607 w 2019300"/>
                <a:gd name="connsiteY1190" fmla="*/ 2172462 h 2305050"/>
                <a:gd name="connsiteX1191" fmla="*/ 659130 w 2019300"/>
                <a:gd name="connsiteY1191" fmla="*/ 2166747 h 2305050"/>
                <a:gd name="connsiteX1192" fmla="*/ 657225 w 2019300"/>
                <a:gd name="connsiteY1192" fmla="*/ 2158746 h 2305050"/>
                <a:gd name="connsiteX1193" fmla="*/ 647700 w 2019300"/>
                <a:gd name="connsiteY1193" fmla="*/ 2163413 h 2305050"/>
                <a:gd name="connsiteX1194" fmla="*/ 643509 w 2019300"/>
                <a:gd name="connsiteY1194" fmla="*/ 2159794 h 2305050"/>
                <a:gd name="connsiteX1195" fmla="*/ 632365 w 2019300"/>
                <a:gd name="connsiteY1195" fmla="*/ 2163699 h 2305050"/>
                <a:gd name="connsiteX1196" fmla="*/ 626936 w 2019300"/>
                <a:gd name="connsiteY1196" fmla="*/ 2176939 h 2305050"/>
                <a:gd name="connsiteX1197" fmla="*/ 630841 w 2019300"/>
                <a:gd name="connsiteY1197" fmla="*/ 2183035 h 2305050"/>
                <a:gd name="connsiteX1198" fmla="*/ 631222 w 2019300"/>
                <a:gd name="connsiteY1198" fmla="*/ 2193417 h 2305050"/>
                <a:gd name="connsiteX1199" fmla="*/ 615125 w 2019300"/>
                <a:gd name="connsiteY1199" fmla="*/ 2205514 h 2305050"/>
                <a:gd name="connsiteX1200" fmla="*/ 613886 w 2019300"/>
                <a:gd name="connsiteY1200" fmla="*/ 2193798 h 2305050"/>
                <a:gd name="connsiteX1201" fmla="*/ 620077 w 2019300"/>
                <a:gd name="connsiteY1201" fmla="*/ 2192274 h 2305050"/>
                <a:gd name="connsiteX1202" fmla="*/ 625602 w 2019300"/>
                <a:gd name="connsiteY1202" fmla="*/ 2182178 h 2305050"/>
                <a:gd name="connsiteX1203" fmla="*/ 617315 w 2019300"/>
                <a:gd name="connsiteY1203" fmla="*/ 2177986 h 2305050"/>
                <a:gd name="connsiteX1204" fmla="*/ 617315 w 2019300"/>
                <a:gd name="connsiteY1204" fmla="*/ 2184273 h 2305050"/>
                <a:gd name="connsiteX1205" fmla="*/ 610076 w 2019300"/>
                <a:gd name="connsiteY1205" fmla="*/ 2195036 h 2305050"/>
                <a:gd name="connsiteX1206" fmla="*/ 602361 w 2019300"/>
                <a:gd name="connsiteY1206" fmla="*/ 2189417 h 2305050"/>
                <a:gd name="connsiteX1207" fmla="*/ 598456 w 2019300"/>
                <a:gd name="connsiteY1207" fmla="*/ 2193893 h 2305050"/>
                <a:gd name="connsiteX1208" fmla="*/ 595694 w 2019300"/>
                <a:gd name="connsiteY1208" fmla="*/ 2193036 h 2305050"/>
                <a:gd name="connsiteX1209" fmla="*/ 589502 w 2019300"/>
                <a:gd name="connsiteY1209" fmla="*/ 2202752 h 2305050"/>
                <a:gd name="connsiteX1210" fmla="*/ 583311 w 2019300"/>
                <a:gd name="connsiteY1210" fmla="*/ 2198656 h 2305050"/>
                <a:gd name="connsiteX1211" fmla="*/ 584359 w 2019300"/>
                <a:gd name="connsiteY1211" fmla="*/ 2193989 h 2305050"/>
                <a:gd name="connsiteX1212" fmla="*/ 572548 w 2019300"/>
                <a:gd name="connsiteY1212" fmla="*/ 2195989 h 2305050"/>
                <a:gd name="connsiteX1213" fmla="*/ 564166 w 2019300"/>
                <a:gd name="connsiteY1213" fmla="*/ 2191512 h 2305050"/>
                <a:gd name="connsiteX1214" fmla="*/ 554831 w 2019300"/>
                <a:gd name="connsiteY1214" fmla="*/ 2191512 h 2305050"/>
                <a:gd name="connsiteX1215" fmla="*/ 550354 w 2019300"/>
                <a:gd name="connsiteY1215" fmla="*/ 2204371 h 2305050"/>
                <a:gd name="connsiteX1216" fmla="*/ 543497 w 2019300"/>
                <a:gd name="connsiteY1216" fmla="*/ 2171414 h 2305050"/>
                <a:gd name="connsiteX1217" fmla="*/ 544830 w 2019300"/>
                <a:gd name="connsiteY1217" fmla="*/ 2166747 h 2305050"/>
                <a:gd name="connsiteX1218" fmla="*/ 542258 w 2019300"/>
                <a:gd name="connsiteY1218" fmla="*/ 2165128 h 2305050"/>
                <a:gd name="connsiteX1219" fmla="*/ 549783 w 2019300"/>
                <a:gd name="connsiteY1219" fmla="*/ 2143030 h 2305050"/>
                <a:gd name="connsiteX1220" fmla="*/ 551021 w 2019300"/>
                <a:gd name="connsiteY1220" fmla="*/ 2140839 h 2305050"/>
                <a:gd name="connsiteX1221" fmla="*/ 555212 w 2019300"/>
                <a:gd name="connsiteY1221" fmla="*/ 2140839 h 2305050"/>
                <a:gd name="connsiteX1222" fmla="*/ 555117 w 2019300"/>
                <a:gd name="connsiteY1222" fmla="*/ 2137886 h 2305050"/>
                <a:gd name="connsiteX1223" fmla="*/ 560927 w 2019300"/>
                <a:gd name="connsiteY1223" fmla="*/ 2137220 h 2305050"/>
                <a:gd name="connsiteX1224" fmla="*/ 560737 w 2019300"/>
                <a:gd name="connsiteY1224" fmla="*/ 2132552 h 2305050"/>
                <a:gd name="connsiteX1225" fmla="*/ 573024 w 2019300"/>
                <a:gd name="connsiteY1225" fmla="*/ 2129504 h 2305050"/>
                <a:gd name="connsiteX1226" fmla="*/ 578168 w 2019300"/>
                <a:gd name="connsiteY1226" fmla="*/ 2132076 h 2305050"/>
                <a:gd name="connsiteX1227" fmla="*/ 587026 w 2019300"/>
                <a:gd name="connsiteY1227" fmla="*/ 2128457 h 2305050"/>
                <a:gd name="connsiteX1228" fmla="*/ 570833 w 2019300"/>
                <a:gd name="connsiteY1228" fmla="*/ 2120170 h 2305050"/>
                <a:gd name="connsiteX1229" fmla="*/ 565118 w 2019300"/>
                <a:gd name="connsiteY1229" fmla="*/ 2120836 h 2305050"/>
                <a:gd name="connsiteX1230" fmla="*/ 564261 w 2019300"/>
                <a:gd name="connsiteY1230" fmla="*/ 2117312 h 2305050"/>
                <a:gd name="connsiteX1231" fmla="*/ 548926 w 2019300"/>
                <a:gd name="connsiteY1231" fmla="*/ 2119694 h 2305050"/>
                <a:gd name="connsiteX1232" fmla="*/ 544354 w 2019300"/>
                <a:gd name="connsiteY1232" fmla="*/ 2105978 h 2305050"/>
                <a:gd name="connsiteX1233" fmla="*/ 534543 w 2019300"/>
                <a:gd name="connsiteY1233" fmla="*/ 2112550 h 2305050"/>
                <a:gd name="connsiteX1234" fmla="*/ 532924 w 2019300"/>
                <a:gd name="connsiteY1234" fmla="*/ 2109978 h 2305050"/>
                <a:gd name="connsiteX1235" fmla="*/ 513969 w 2019300"/>
                <a:gd name="connsiteY1235" fmla="*/ 2116550 h 2305050"/>
                <a:gd name="connsiteX1236" fmla="*/ 502825 w 2019300"/>
                <a:gd name="connsiteY1236" fmla="*/ 2106549 h 2305050"/>
                <a:gd name="connsiteX1237" fmla="*/ 498538 w 2019300"/>
                <a:gd name="connsiteY1237" fmla="*/ 2115312 h 2305050"/>
                <a:gd name="connsiteX1238" fmla="*/ 505873 w 2019300"/>
                <a:gd name="connsiteY1238" fmla="*/ 2123313 h 2305050"/>
                <a:gd name="connsiteX1239" fmla="*/ 503968 w 2019300"/>
                <a:gd name="connsiteY1239" fmla="*/ 2123789 h 2305050"/>
                <a:gd name="connsiteX1240" fmla="*/ 922401 w 2019300"/>
                <a:gd name="connsiteY1240" fmla="*/ 1710976 h 2305050"/>
                <a:gd name="connsiteX1241" fmla="*/ 920591 w 2019300"/>
                <a:gd name="connsiteY1241" fmla="*/ 1703070 h 2305050"/>
                <a:gd name="connsiteX1242" fmla="*/ 915924 w 2019300"/>
                <a:gd name="connsiteY1242" fmla="*/ 1704499 h 2305050"/>
                <a:gd name="connsiteX1243" fmla="*/ 918496 w 2019300"/>
                <a:gd name="connsiteY1243" fmla="*/ 1714881 h 2305050"/>
                <a:gd name="connsiteX1244" fmla="*/ 922401 w 2019300"/>
                <a:gd name="connsiteY1244" fmla="*/ 1710976 h 2305050"/>
                <a:gd name="connsiteX1245" fmla="*/ 582168 w 2019300"/>
                <a:gd name="connsiteY1245" fmla="*/ 2111883 h 2305050"/>
                <a:gd name="connsiteX1246" fmla="*/ 570452 w 2019300"/>
                <a:gd name="connsiteY1246" fmla="*/ 2106359 h 2305050"/>
                <a:gd name="connsiteX1247" fmla="*/ 569786 w 2019300"/>
                <a:gd name="connsiteY1247" fmla="*/ 2112264 h 2305050"/>
                <a:gd name="connsiteX1248" fmla="*/ 581692 w 2019300"/>
                <a:gd name="connsiteY1248" fmla="*/ 2117027 h 2305050"/>
                <a:gd name="connsiteX1249" fmla="*/ 582168 w 2019300"/>
                <a:gd name="connsiteY1249" fmla="*/ 2111883 h 2305050"/>
                <a:gd name="connsiteX1250" fmla="*/ 1134237 w 2019300"/>
                <a:gd name="connsiteY1250" fmla="*/ 1638395 h 2305050"/>
                <a:gd name="connsiteX1251" fmla="*/ 1140905 w 2019300"/>
                <a:gd name="connsiteY1251" fmla="*/ 1635061 h 2305050"/>
                <a:gd name="connsiteX1252" fmla="*/ 1141762 w 2019300"/>
                <a:gd name="connsiteY1252" fmla="*/ 1638586 h 2305050"/>
                <a:gd name="connsiteX1253" fmla="*/ 1134237 w 2019300"/>
                <a:gd name="connsiteY1253" fmla="*/ 1638395 h 2305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</a:cxnLst>
              <a:rect l="l" t="t" r="r" b="b"/>
              <a:pathLst>
                <a:path w="2019300" h="2305050">
                  <a:moveTo>
                    <a:pt x="533400" y="2167795"/>
                  </a:moveTo>
                  <a:lnTo>
                    <a:pt x="526637" y="2160080"/>
                  </a:lnTo>
                  <a:lnTo>
                    <a:pt x="524447" y="2160842"/>
                  </a:lnTo>
                  <a:lnTo>
                    <a:pt x="507016" y="2136553"/>
                  </a:lnTo>
                  <a:lnTo>
                    <a:pt x="504158" y="2124170"/>
                  </a:lnTo>
                  <a:lnTo>
                    <a:pt x="511874" y="2121884"/>
                  </a:lnTo>
                  <a:lnTo>
                    <a:pt x="512445" y="2127123"/>
                  </a:lnTo>
                  <a:lnTo>
                    <a:pt x="515588" y="2125599"/>
                  </a:lnTo>
                  <a:lnTo>
                    <a:pt x="516350" y="2133028"/>
                  </a:lnTo>
                  <a:lnTo>
                    <a:pt x="520446" y="2138267"/>
                  </a:lnTo>
                  <a:lnTo>
                    <a:pt x="516160" y="2141792"/>
                  </a:lnTo>
                  <a:lnTo>
                    <a:pt x="520636" y="2138458"/>
                  </a:lnTo>
                  <a:lnTo>
                    <a:pt x="534448" y="2151698"/>
                  </a:lnTo>
                  <a:lnTo>
                    <a:pt x="531019" y="2155603"/>
                  </a:lnTo>
                  <a:lnTo>
                    <a:pt x="534352" y="2163032"/>
                  </a:lnTo>
                  <a:lnTo>
                    <a:pt x="533400" y="2167795"/>
                  </a:lnTo>
                  <a:close/>
                  <a:moveTo>
                    <a:pt x="503968" y="2123789"/>
                  </a:moveTo>
                  <a:lnTo>
                    <a:pt x="495681" y="2119312"/>
                  </a:lnTo>
                  <a:lnTo>
                    <a:pt x="493776" y="2111026"/>
                  </a:lnTo>
                  <a:lnTo>
                    <a:pt x="496633" y="2108168"/>
                  </a:lnTo>
                  <a:lnTo>
                    <a:pt x="487013" y="2097024"/>
                  </a:lnTo>
                  <a:lnTo>
                    <a:pt x="434816" y="2089499"/>
                  </a:lnTo>
                  <a:lnTo>
                    <a:pt x="420433" y="2097119"/>
                  </a:lnTo>
                  <a:lnTo>
                    <a:pt x="406241" y="2100644"/>
                  </a:lnTo>
                  <a:lnTo>
                    <a:pt x="352901" y="2085880"/>
                  </a:lnTo>
                  <a:lnTo>
                    <a:pt x="312420" y="2099215"/>
                  </a:lnTo>
                  <a:lnTo>
                    <a:pt x="284321" y="2123408"/>
                  </a:lnTo>
                  <a:lnTo>
                    <a:pt x="277654" y="2121694"/>
                  </a:lnTo>
                  <a:lnTo>
                    <a:pt x="275177" y="2133600"/>
                  </a:lnTo>
                  <a:lnTo>
                    <a:pt x="268605" y="2133410"/>
                  </a:lnTo>
                  <a:lnTo>
                    <a:pt x="262795" y="2127123"/>
                  </a:lnTo>
                  <a:lnTo>
                    <a:pt x="245269" y="2131600"/>
                  </a:lnTo>
                  <a:lnTo>
                    <a:pt x="238506" y="2123313"/>
                  </a:lnTo>
                  <a:lnTo>
                    <a:pt x="230505" y="2132552"/>
                  </a:lnTo>
                  <a:lnTo>
                    <a:pt x="227552" y="2129504"/>
                  </a:lnTo>
                  <a:lnTo>
                    <a:pt x="214027" y="2134076"/>
                  </a:lnTo>
                  <a:lnTo>
                    <a:pt x="203454" y="2150078"/>
                  </a:lnTo>
                  <a:lnTo>
                    <a:pt x="212503" y="2158556"/>
                  </a:lnTo>
                  <a:lnTo>
                    <a:pt x="207073" y="2168843"/>
                  </a:lnTo>
                  <a:lnTo>
                    <a:pt x="209169" y="2177129"/>
                  </a:lnTo>
                  <a:lnTo>
                    <a:pt x="248888" y="2220373"/>
                  </a:lnTo>
                  <a:lnTo>
                    <a:pt x="262699" y="2240566"/>
                  </a:lnTo>
                  <a:lnTo>
                    <a:pt x="240220" y="2264950"/>
                  </a:lnTo>
                  <a:lnTo>
                    <a:pt x="242316" y="2275808"/>
                  </a:lnTo>
                  <a:lnTo>
                    <a:pt x="241268" y="2292858"/>
                  </a:lnTo>
                  <a:lnTo>
                    <a:pt x="226600" y="2293525"/>
                  </a:lnTo>
                  <a:lnTo>
                    <a:pt x="225361" y="2296763"/>
                  </a:lnTo>
                  <a:lnTo>
                    <a:pt x="220218" y="2293906"/>
                  </a:lnTo>
                  <a:lnTo>
                    <a:pt x="201358" y="2304383"/>
                  </a:lnTo>
                  <a:lnTo>
                    <a:pt x="194977" y="2299716"/>
                  </a:lnTo>
                  <a:lnTo>
                    <a:pt x="184309" y="2298097"/>
                  </a:lnTo>
                  <a:lnTo>
                    <a:pt x="185071" y="2296192"/>
                  </a:lnTo>
                  <a:lnTo>
                    <a:pt x="168688" y="2296192"/>
                  </a:lnTo>
                  <a:lnTo>
                    <a:pt x="162211" y="2292858"/>
                  </a:lnTo>
                  <a:lnTo>
                    <a:pt x="155734" y="2295335"/>
                  </a:lnTo>
                  <a:lnTo>
                    <a:pt x="147923" y="2291429"/>
                  </a:lnTo>
                  <a:lnTo>
                    <a:pt x="141827" y="2277809"/>
                  </a:lnTo>
                  <a:lnTo>
                    <a:pt x="135255" y="2271998"/>
                  </a:lnTo>
                  <a:lnTo>
                    <a:pt x="120110" y="2263616"/>
                  </a:lnTo>
                  <a:lnTo>
                    <a:pt x="101155" y="2263235"/>
                  </a:lnTo>
                  <a:lnTo>
                    <a:pt x="93916" y="2250091"/>
                  </a:lnTo>
                  <a:lnTo>
                    <a:pt x="89154" y="2246948"/>
                  </a:lnTo>
                  <a:lnTo>
                    <a:pt x="76390" y="2253996"/>
                  </a:lnTo>
                  <a:lnTo>
                    <a:pt x="71533" y="2263331"/>
                  </a:lnTo>
                  <a:lnTo>
                    <a:pt x="51530" y="2268950"/>
                  </a:lnTo>
                  <a:lnTo>
                    <a:pt x="40005" y="2275237"/>
                  </a:lnTo>
                  <a:lnTo>
                    <a:pt x="23527" y="2275237"/>
                  </a:lnTo>
                  <a:lnTo>
                    <a:pt x="14192" y="2271046"/>
                  </a:lnTo>
                  <a:lnTo>
                    <a:pt x="14668" y="2255806"/>
                  </a:lnTo>
                  <a:lnTo>
                    <a:pt x="10668" y="2254853"/>
                  </a:lnTo>
                  <a:lnTo>
                    <a:pt x="9525" y="2233994"/>
                  </a:lnTo>
                  <a:lnTo>
                    <a:pt x="12573" y="2236661"/>
                  </a:lnTo>
                  <a:lnTo>
                    <a:pt x="12763" y="2229136"/>
                  </a:lnTo>
                  <a:lnTo>
                    <a:pt x="25908" y="2213420"/>
                  </a:lnTo>
                  <a:lnTo>
                    <a:pt x="28670" y="2198561"/>
                  </a:lnTo>
                  <a:lnTo>
                    <a:pt x="32956" y="2193893"/>
                  </a:lnTo>
                  <a:lnTo>
                    <a:pt x="26098" y="2172653"/>
                  </a:lnTo>
                  <a:lnTo>
                    <a:pt x="24955" y="2155317"/>
                  </a:lnTo>
                  <a:lnTo>
                    <a:pt x="17907" y="2138744"/>
                  </a:lnTo>
                  <a:lnTo>
                    <a:pt x="14573" y="2136553"/>
                  </a:lnTo>
                  <a:lnTo>
                    <a:pt x="17812" y="2127790"/>
                  </a:lnTo>
                  <a:lnTo>
                    <a:pt x="22288" y="2124266"/>
                  </a:lnTo>
                  <a:lnTo>
                    <a:pt x="13525" y="2118551"/>
                  </a:lnTo>
                  <a:lnTo>
                    <a:pt x="22765" y="2114550"/>
                  </a:lnTo>
                  <a:lnTo>
                    <a:pt x="21050" y="2109026"/>
                  </a:lnTo>
                  <a:lnTo>
                    <a:pt x="23527" y="2108073"/>
                  </a:lnTo>
                  <a:lnTo>
                    <a:pt x="19526" y="2104263"/>
                  </a:lnTo>
                  <a:lnTo>
                    <a:pt x="26289" y="2102168"/>
                  </a:lnTo>
                  <a:lnTo>
                    <a:pt x="39338" y="2089309"/>
                  </a:lnTo>
                  <a:lnTo>
                    <a:pt x="50578" y="2063972"/>
                  </a:lnTo>
                  <a:lnTo>
                    <a:pt x="55435" y="2058067"/>
                  </a:lnTo>
                  <a:lnTo>
                    <a:pt x="69818" y="2065020"/>
                  </a:lnTo>
                  <a:lnTo>
                    <a:pt x="75914" y="2056924"/>
                  </a:lnTo>
                  <a:lnTo>
                    <a:pt x="81915" y="2058734"/>
                  </a:lnTo>
                  <a:lnTo>
                    <a:pt x="87439" y="2056543"/>
                  </a:lnTo>
                  <a:lnTo>
                    <a:pt x="105442" y="2038350"/>
                  </a:lnTo>
                  <a:lnTo>
                    <a:pt x="103251" y="2036159"/>
                  </a:lnTo>
                  <a:lnTo>
                    <a:pt x="103251" y="2028444"/>
                  </a:lnTo>
                  <a:lnTo>
                    <a:pt x="109061" y="2030635"/>
                  </a:lnTo>
                  <a:lnTo>
                    <a:pt x="111633" y="2014918"/>
                  </a:lnTo>
                  <a:lnTo>
                    <a:pt x="122872" y="2011109"/>
                  </a:lnTo>
                  <a:lnTo>
                    <a:pt x="123349" y="2015109"/>
                  </a:lnTo>
                  <a:lnTo>
                    <a:pt x="133731" y="2012347"/>
                  </a:lnTo>
                  <a:lnTo>
                    <a:pt x="132683" y="2008823"/>
                  </a:lnTo>
                  <a:lnTo>
                    <a:pt x="135922" y="2007680"/>
                  </a:lnTo>
                  <a:lnTo>
                    <a:pt x="134969" y="2005775"/>
                  </a:lnTo>
                  <a:lnTo>
                    <a:pt x="128873" y="2007870"/>
                  </a:lnTo>
                  <a:lnTo>
                    <a:pt x="125920" y="1999774"/>
                  </a:lnTo>
                  <a:lnTo>
                    <a:pt x="127921" y="1997393"/>
                  </a:lnTo>
                  <a:lnTo>
                    <a:pt x="120777" y="2000345"/>
                  </a:lnTo>
                  <a:lnTo>
                    <a:pt x="118681" y="1994059"/>
                  </a:lnTo>
                  <a:lnTo>
                    <a:pt x="111157" y="1990344"/>
                  </a:lnTo>
                  <a:lnTo>
                    <a:pt x="109537" y="1986629"/>
                  </a:lnTo>
                  <a:lnTo>
                    <a:pt x="94012" y="1983391"/>
                  </a:lnTo>
                  <a:lnTo>
                    <a:pt x="90392" y="1973961"/>
                  </a:lnTo>
                  <a:lnTo>
                    <a:pt x="101346" y="1949672"/>
                  </a:lnTo>
                  <a:lnTo>
                    <a:pt x="114967" y="1932718"/>
                  </a:lnTo>
                  <a:lnTo>
                    <a:pt x="153448" y="1891093"/>
                  </a:lnTo>
                  <a:lnTo>
                    <a:pt x="165640" y="1882711"/>
                  </a:lnTo>
                  <a:lnTo>
                    <a:pt x="162401" y="1873568"/>
                  </a:lnTo>
                  <a:lnTo>
                    <a:pt x="165925" y="1866519"/>
                  </a:lnTo>
                  <a:lnTo>
                    <a:pt x="165544" y="1859756"/>
                  </a:lnTo>
                  <a:lnTo>
                    <a:pt x="171926" y="1852708"/>
                  </a:lnTo>
                  <a:lnTo>
                    <a:pt x="167068" y="1851279"/>
                  </a:lnTo>
                  <a:lnTo>
                    <a:pt x="172688" y="1844993"/>
                  </a:lnTo>
                  <a:lnTo>
                    <a:pt x="167068" y="1839659"/>
                  </a:lnTo>
                  <a:lnTo>
                    <a:pt x="175927" y="1828800"/>
                  </a:lnTo>
                  <a:lnTo>
                    <a:pt x="175069" y="1822514"/>
                  </a:lnTo>
                  <a:lnTo>
                    <a:pt x="182118" y="1817084"/>
                  </a:lnTo>
                  <a:lnTo>
                    <a:pt x="178403" y="1806607"/>
                  </a:lnTo>
                  <a:lnTo>
                    <a:pt x="181642" y="1805654"/>
                  </a:lnTo>
                  <a:lnTo>
                    <a:pt x="180118" y="1799558"/>
                  </a:lnTo>
                  <a:lnTo>
                    <a:pt x="174022" y="1797844"/>
                  </a:lnTo>
                  <a:lnTo>
                    <a:pt x="179451" y="1780794"/>
                  </a:lnTo>
                  <a:lnTo>
                    <a:pt x="176689" y="1778222"/>
                  </a:lnTo>
                  <a:lnTo>
                    <a:pt x="175546" y="1758220"/>
                  </a:lnTo>
                  <a:lnTo>
                    <a:pt x="172593" y="1755743"/>
                  </a:lnTo>
                  <a:lnTo>
                    <a:pt x="175355" y="1744790"/>
                  </a:lnTo>
                  <a:lnTo>
                    <a:pt x="160877" y="1737265"/>
                  </a:lnTo>
                  <a:lnTo>
                    <a:pt x="157639" y="1739170"/>
                  </a:lnTo>
                  <a:lnTo>
                    <a:pt x="155448" y="1735741"/>
                  </a:lnTo>
                  <a:lnTo>
                    <a:pt x="150781" y="1741932"/>
                  </a:lnTo>
                  <a:lnTo>
                    <a:pt x="147066" y="1738979"/>
                  </a:lnTo>
                  <a:lnTo>
                    <a:pt x="139446" y="1743266"/>
                  </a:lnTo>
                  <a:lnTo>
                    <a:pt x="127540" y="1738122"/>
                  </a:lnTo>
                  <a:lnTo>
                    <a:pt x="121920" y="1730121"/>
                  </a:lnTo>
                  <a:lnTo>
                    <a:pt x="130873" y="1706785"/>
                  </a:lnTo>
                  <a:lnTo>
                    <a:pt x="138208" y="1696307"/>
                  </a:lnTo>
                  <a:lnTo>
                    <a:pt x="136398" y="1693545"/>
                  </a:lnTo>
                  <a:lnTo>
                    <a:pt x="145161" y="1685544"/>
                  </a:lnTo>
                  <a:lnTo>
                    <a:pt x="141160" y="1677067"/>
                  </a:lnTo>
                  <a:lnTo>
                    <a:pt x="142494" y="1669733"/>
                  </a:lnTo>
                  <a:lnTo>
                    <a:pt x="136493" y="1665923"/>
                  </a:lnTo>
                  <a:lnTo>
                    <a:pt x="146971" y="1652587"/>
                  </a:lnTo>
                  <a:lnTo>
                    <a:pt x="162592" y="1659541"/>
                  </a:lnTo>
                  <a:lnTo>
                    <a:pt x="169069" y="1665351"/>
                  </a:lnTo>
                  <a:lnTo>
                    <a:pt x="168973" y="1660589"/>
                  </a:lnTo>
                  <a:lnTo>
                    <a:pt x="171069" y="1659445"/>
                  </a:lnTo>
                  <a:lnTo>
                    <a:pt x="180118" y="1661065"/>
                  </a:lnTo>
                  <a:lnTo>
                    <a:pt x="182213" y="1653064"/>
                  </a:lnTo>
                  <a:lnTo>
                    <a:pt x="187738" y="1650778"/>
                  </a:lnTo>
                  <a:lnTo>
                    <a:pt x="189738" y="1643158"/>
                  </a:lnTo>
                  <a:lnTo>
                    <a:pt x="193072" y="1644968"/>
                  </a:lnTo>
                  <a:lnTo>
                    <a:pt x="193357" y="1643062"/>
                  </a:lnTo>
                  <a:lnTo>
                    <a:pt x="199358" y="1643062"/>
                  </a:lnTo>
                  <a:lnTo>
                    <a:pt x="196024" y="1658874"/>
                  </a:lnTo>
                  <a:lnTo>
                    <a:pt x="185833" y="1677638"/>
                  </a:lnTo>
                  <a:lnTo>
                    <a:pt x="195358" y="1676972"/>
                  </a:lnTo>
                  <a:lnTo>
                    <a:pt x="197834" y="1673447"/>
                  </a:lnTo>
                  <a:lnTo>
                    <a:pt x="201549" y="1676305"/>
                  </a:lnTo>
                  <a:lnTo>
                    <a:pt x="208788" y="1666208"/>
                  </a:lnTo>
                  <a:lnTo>
                    <a:pt x="206692" y="1647825"/>
                  </a:lnTo>
                  <a:lnTo>
                    <a:pt x="209550" y="1644586"/>
                  </a:lnTo>
                  <a:lnTo>
                    <a:pt x="212979" y="1645539"/>
                  </a:lnTo>
                  <a:lnTo>
                    <a:pt x="213550" y="1643062"/>
                  </a:lnTo>
                  <a:lnTo>
                    <a:pt x="205264" y="1641348"/>
                  </a:lnTo>
                  <a:lnTo>
                    <a:pt x="205645" y="1639443"/>
                  </a:lnTo>
                  <a:lnTo>
                    <a:pt x="201454" y="1640110"/>
                  </a:lnTo>
                  <a:lnTo>
                    <a:pt x="201358" y="1636585"/>
                  </a:lnTo>
                  <a:lnTo>
                    <a:pt x="209074" y="1623917"/>
                  </a:lnTo>
                  <a:lnTo>
                    <a:pt x="210693" y="1616488"/>
                  </a:lnTo>
                  <a:lnTo>
                    <a:pt x="215455" y="1613630"/>
                  </a:lnTo>
                  <a:lnTo>
                    <a:pt x="200501" y="1603819"/>
                  </a:lnTo>
                  <a:lnTo>
                    <a:pt x="197739" y="1591056"/>
                  </a:lnTo>
                  <a:lnTo>
                    <a:pt x="186309" y="1579531"/>
                  </a:lnTo>
                  <a:lnTo>
                    <a:pt x="184023" y="1564576"/>
                  </a:lnTo>
                  <a:lnTo>
                    <a:pt x="189833" y="1546479"/>
                  </a:lnTo>
                  <a:lnTo>
                    <a:pt x="210693" y="1518476"/>
                  </a:lnTo>
                  <a:lnTo>
                    <a:pt x="219742" y="1511236"/>
                  </a:lnTo>
                  <a:lnTo>
                    <a:pt x="214503" y="1504093"/>
                  </a:lnTo>
                  <a:lnTo>
                    <a:pt x="221742" y="1499235"/>
                  </a:lnTo>
                  <a:lnTo>
                    <a:pt x="218027" y="1489519"/>
                  </a:lnTo>
                  <a:lnTo>
                    <a:pt x="222790" y="1487043"/>
                  </a:lnTo>
                  <a:lnTo>
                    <a:pt x="221266" y="1484757"/>
                  </a:lnTo>
                  <a:lnTo>
                    <a:pt x="204406" y="1489139"/>
                  </a:lnTo>
                  <a:lnTo>
                    <a:pt x="201168" y="1483805"/>
                  </a:lnTo>
                  <a:lnTo>
                    <a:pt x="201358" y="1478280"/>
                  </a:lnTo>
                  <a:lnTo>
                    <a:pt x="207550" y="1467517"/>
                  </a:lnTo>
                  <a:lnTo>
                    <a:pt x="206978" y="1459706"/>
                  </a:lnTo>
                  <a:lnTo>
                    <a:pt x="234315" y="1446848"/>
                  </a:lnTo>
                  <a:lnTo>
                    <a:pt x="232981" y="1444181"/>
                  </a:lnTo>
                  <a:lnTo>
                    <a:pt x="246793" y="1435989"/>
                  </a:lnTo>
                  <a:lnTo>
                    <a:pt x="256508" y="1420559"/>
                  </a:lnTo>
                  <a:lnTo>
                    <a:pt x="273272" y="1406366"/>
                  </a:lnTo>
                  <a:lnTo>
                    <a:pt x="282797" y="1413986"/>
                  </a:lnTo>
                  <a:lnTo>
                    <a:pt x="288703" y="1415606"/>
                  </a:lnTo>
                  <a:lnTo>
                    <a:pt x="289560" y="1411129"/>
                  </a:lnTo>
                  <a:lnTo>
                    <a:pt x="294418" y="1412939"/>
                  </a:lnTo>
                  <a:lnTo>
                    <a:pt x="293275" y="1421416"/>
                  </a:lnTo>
                  <a:lnTo>
                    <a:pt x="296227" y="1421701"/>
                  </a:lnTo>
                  <a:lnTo>
                    <a:pt x="296037" y="1424178"/>
                  </a:lnTo>
                  <a:lnTo>
                    <a:pt x="305657" y="1424559"/>
                  </a:lnTo>
                  <a:lnTo>
                    <a:pt x="309753" y="1429417"/>
                  </a:lnTo>
                  <a:lnTo>
                    <a:pt x="309372" y="1425797"/>
                  </a:lnTo>
                  <a:lnTo>
                    <a:pt x="314134" y="1423987"/>
                  </a:lnTo>
                  <a:lnTo>
                    <a:pt x="325374" y="1439323"/>
                  </a:lnTo>
                  <a:lnTo>
                    <a:pt x="328327" y="1438561"/>
                  </a:lnTo>
                  <a:lnTo>
                    <a:pt x="332613" y="1434370"/>
                  </a:lnTo>
                  <a:lnTo>
                    <a:pt x="331089" y="1430845"/>
                  </a:lnTo>
                  <a:lnTo>
                    <a:pt x="342233" y="1425416"/>
                  </a:lnTo>
                  <a:lnTo>
                    <a:pt x="343186" y="1421511"/>
                  </a:lnTo>
                  <a:lnTo>
                    <a:pt x="340424" y="1419416"/>
                  </a:lnTo>
                  <a:lnTo>
                    <a:pt x="352044" y="1387697"/>
                  </a:lnTo>
                  <a:lnTo>
                    <a:pt x="361474" y="1399794"/>
                  </a:lnTo>
                  <a:lnTo>
                    <a:pt x="384429" y="1403509"/>
                  </a:lnTo>
                  <a:lnTo>
                    <a:pt x="401288" y="1416272"/>
                  </a:lnTo>
                  <a:lnTo>
                    <a:pt x="406051" y="1413034"/>
                  </a:lnTo>
                  <a:lnTo>
                    <a:pt x="416052" y="1391602"/>
                  </a:lnTo>
                  <a:lnTo>
                    <a:pt x="414052" y="1374648"/>
                  </a:lnTo>
                  <a:lnTo>
                    <a:pt x="409384" y="1372552"/>
                  </a:lnTo>
                  <a:lnTo>
                    <a:pt x="416528" y="1368552"/>
                  </a:lnTo>
                  <a:lnTo>
                    <a:pt x="431006" y="1365504"/>
                  </a:lnTo>
                  <a:lnTo>
                    <a:pt x="432911" y="1358170"/>
                  </a:lnTo>
                  <a:lnTo>
                    <a:pt x="430435" y="1356169"/>
                  </a:lnTo>
                  <a:lnTo>
                    <a:pt x="440531" y="1353788"/>
                  </a:lnTo>
                  <a:lnTo>
                    <a:pt x="435102" y="1345978"/>
                  </a:lnTo>
                  <a:lnTo>
                    <a:pt x="439579" y="1328452"/>
                  </a:lnTo>
                  <a:lnTo>
                    <a:pt x="438055" y="1326547"/>
                  </a:lnTo>
                  <a:lnTo>
                    <a:pt x="443008" y="1319308"/>
                  </a:lnTo>
                  <a:lnTo>
                    <a:pt x="433483" y="1317117"/>
                  </a:lnTo>
                  <a:lnTo>
                    <a:pt x="411385" y="1328737"/>
                  </a:lnTo>
                  <a:lnTo>
                    <a:pt x="400526" y="1342930"/>
                  </a:lnTo>
                  <a:lnTo>
                    <a:pt x="396907" y="1342549"/>
                  </a:lnTo>
                  <a:lnTo>
                    <a:pt x="393763" y="1324356"/>
                  </a:lnTo>
                  <a:lnTo>
                    <a:pt x="387667" y="1308830"/>
                  </a:lnTo>
                  <a:lnTo>
                    <a:pt x="386620" y="1296543"/>
                  </a:lnTo>
                  <a:lnTo>
                    <a:pt x="395192" y="1270349"/>
                  </a:lnTo>
                  <a:lnTo>
                    <a:pt x="401383" y="1258634"/>
                  </a:lnTo>
                  <a:lnTo>
                    <a:pt x="434435" y="1242632"/>
                  </a:lnTo>
                  <a:lnTo>
                    <a:pt x="443008" y="1228534"/>
                  </a:lnTo>
                  <a:lnTo>
                    <a:pt x="450913" y="1226915"/>
                  </a:lnTo>
                  <a:lnTo>
                    <a:pt x="462534" y="1215009"/>
                  </a:lnTo>
                  <a:lnTo>
                    <a:pt x="478346" y="1204532"/>
                  </a:lnTo>
                  <a:lnTo>
                    <a:pt x="488061" y="1201579"/>
                  </a:lnTo>
                  <a:lnTo>
                    <a:pt x="486632" y="1198245"/>
                  </a:lnTo>
                  <a:lnTo>
                    <a:pt x="493776" y="1194530"/>
                  </a:lnTo>
                  <a:lnTo>
                    <a:pt x="496538" y="1189958"/>
                  </a:lnTo>
                  <a:lnTo>
                    <a:pt x="490156" y="1187196"/>
                  </a:lnTo>
                  <a:lnTo>
                    <a:pt x="491776" y="1178624"/>
                  </a:lnTo>
                  <a:lnTo>
                    <a:pt x="499015" y="1178052"/>
                  </a:lnTo>
                  <a:lnTo>
                    <a:pt x="490061" y="1172909"/>
                  </a:lnTo>
                  <a:lnTo>
                    <a:pt x="493681" y="1169765"/>
                  </a:lnTo>
                  <a:lnTo>
                    <a:pt x="488632" y="1170242"/>
                  </a:lnTo>
                  <a:lnTo>
                    <a:pt x="495681" y="1158811"/>
                  </a:lnTo>
                  <a:lnTo>
                    <a:pt x="481679" y="1151858"/>
                  </a:lnTo>
                  <a:lnTo>
                    <a:pt x="479393" y="1146524"/>
                  </a:lnTo>
                  <a:lnTo>
                    <a:pt x="478631" y="1153097"/>
                  </a:lnTo>
                  <a:lnTo>
                    <a:pt x="482155" y="1155478"/>
                  </a:lnTo>
                  <a:lnTo>
                    <a:pt x="480631" y="1158716"/>
                  </a:lnTo>
                  <a:lnTo>
                    <a:pt x="470535" y="1154430"/>
                  </a:lnTo>
                  <a:lnTo>
                    <a:pt x="465868" y="1158050"/>
                  </a:lnTo>
                  <a:lnTo>
                    <a:pt x="467963" y="1163765"/>
                  </a:lnTo>
                  <a:lnTo>
                    <a:pt x="465010" y="1164812"/>
                  </a:lnTo>
                  <a:lnTo>
                    <a:pt x="456152" y="1153287"/>
                  </a:lnTo>
                  <a:lnTo>
                    <a:pt x="447008" y="1147096"/>
                  </a:lnTo>
                  <a:lnTo>
                    <a:pt x="460534" y="1136904"/>
                  </a:lnTo>
                  <a:lnTo>
                    <a:pt x="462344" y="1126045"/>
                  </a:lnTo>
                  <a:lnTo>
                    <a:pt x="474154" y="1121759"/>
                  </a:lnTo>
                  <a:lnTo>
                    <a:pt x="474154" y="1114997"/>
                  </a:lnTo>
                  <a:lnTo>
                    <a:pt x="465868" y="1113663"/>
                  </a:lnTo>
                  <a:lnTo>
                    <a:pt x="463582" y="1115663"/>
                  </a:lnTo>
                  <a:lnTo>
                    <a:pt x="450342" y="1108043"/>
                  </a:lnTo>
                  <a:lnTo>
                    <a:pt x="445389" y="1109186"/>
                  </a:lnTo>
                  <a:lnTo>
                    <a:pt x="446627" y="1106995"/>
                  </a:lnTo>
                  <a:lnTo>
                    <a:pt x="436054" y="1101090"/>
                  </a:lnTo>
                  <a:lnTo>
                    <a:pt x="441865" y="1096137"/>
                  </a:lnTo>
                  <a:lnTo>
                    <a:pt x="436531" y="1094518"/>
                  </a:lnTo>
                  <a:lnTo>
                    <a:pt x="433673" y="1088803"/>
                  </a:lnTo>
                  <a:lnTo>
                    <a:pt x="435388" y="1088041"/>
                  </a:lnTo>
                  <a:lnTo>
                    <a:pt x="426434" y="1078135"/>
                  </a:lnTo>
                  <a:lnTo>
                    <a:pt x="428720" y="1072420"/>
                  </a:lnTo>
                  <a:lnTo>
                    <a:pt x="411671" y="1072325"/>
                  </a:lnTo>
                  <a:lnTo>
                    <a:pt x="400907" y="1064038"/>
                  </a:lnTo>
                  <a:lnTo>
                    <a:pt x="401193" y="1054703"/>
                  </a:lnTo>
                  <a:lnTo>
                    <a:pt x="394335" y="1052893"/>
                  </a:lnTo>
                  <a:lnTo>
                    <a:pt x="393192" y="1050226"/>
                  </a:lnTo>
                  <a:lnTo>
                    <a:pt x="384620" y="1046893"/>
                  </a:lnTo>
                  <a:lnTo>
                    <a:pt x="385000" y="1044892"/>
                  </a:lnTo>
                  <a:lnTo>
                    <a:pt x="374237" y="1043750"/>
                  </a:lnTo>
                  <a:lnTo>
                    <a:pt x="370523" y="1027652"/>
                  </a:lnTo>
                  <a:lnTo>
                    <a:pt x="364807" y="1031272"/>
                  </a:lnTo>
                  <a:lnTo>
                    <a:pt x="355282" y="1030605"/>
                  </a:lnTo>
                  <a:lnTo>
                    <a:pt x="342138" y="1024509"/>
                  </a:lnTo>
                  <a:lnTo>
                    <a:pt x="338137" y="1029367"/>
                  </a:lnTo>
                  <a:lnTo>
                    <a:pt x="329660" y="1032224"/>
                  </a:lnTo>
                  <a:lnTo>
                    <a:pt x="295084" y="1072134"/>
                  </a:lnTo>
                  <a:lnTo>
                    <a:pt x="292513" y="1087184"/>
                  </a:lnTo>
                  <a:lnTo>
                    <a:pt x="284226" y="1093280"/>
                  </a:lnTo>
                  <a:lnTo>
                    <a:pt x="273463" y="1095375"/>
                  </a:lnTo>
                  <a:lnTo>
                    <a:pt x="254698" y="1087184"/>
                  </a:lnTo>
                  <a:lnTo>
                    <a:pt x="250507" y="1074801"/>
                  </a:lnTo>
                  <a:lnTo>
                    <a:pt x="245935" y="1070705"/>
                  </a:lnTo>
                  <a:lnTo>
                    <a:pt x="247745" y="1063276"/>
                  </a:lnTo>
                  <a:lnTo>
                    <a:pt x="258985" y="1046798"/>
                  </a:lnTo>
                  <a:lnTo>
                    <a:pt x="278701" y="1029272"/>
                  </a:lnTo>
                  <a:lnTo>
                    <a:pt x="282511" y="1032034"/>
                  </a:lnTo>
                  <a:lnTo>
                    <a:pt x="292798" y="1011460"/>
                  </a:lnTo>
                  <a:lnTo>
                    <a:pt x="289560" y="1009650"/>
                  </a:lnTo>
                  <a:lnTo>
                    <a:pt x="292036" y="996696"/>
                  </a:lnTo>
                  <a:lnTo>
                    <a:pt x="298228" y="997077"/>
                  </a:lnTo>
                  <a:lnTo>
                    <a:pt x="298323" y="990791"/>
                  </a:lnTo>
                  <a:lnTo>
                    <a:pt x="295180" y="991362"/>
                  </a:lnTo>
                  <a:lnTo>
                    <a:pt x="295846" y="986885"/>
                  </a:lnTo>
                  <a:lnTo>
                    <a:pt x="301657" y="981837"/>
                  </a:lnTo>
                  <a:lnTo>
                    <a:pt x="299942" y="975169"/>
                  </a:lnTo>
                  <a:lnTo>
                    <a:pt x="296418" y="976408"/>
                  </a:lnTo>
                  <a:lnTo>
                    <a:pt x="296037" y="973645"/>
                  </a:lnTo>
                  <a:lnTo>
                    <a:pt x="307276" y="971359"/>
                  </a:lnTo>
                  <a:lnTo>
                    <a:pt x="309658" y="969455"/>
                  </a:lnTo>
                  <a:lnTo>
                    <a:pt x="308991" y="966025"/>
                  </a:lnTo>
                  <a:lnTo>
                    <a:pt x="307086" y="963740"/>
                  </a:lnTo>
                  <a:lnTo>
                    <a:pt x="290227" y="976789"/>
                  </a:lnTo>
                  <a:lnTo>
                    <a:pt x="282511" y="979742"/>
                  </a:lnTo>
                  <a:lnTo>
                    <a:pt x="280797" y="977836"/>
                  </a:lnTo>
                  <a:lnTo>
                    <a:pt x="257080" y="980123"/>
                  </a:lnTo>
                  <a:lnTo>
                    <a:pt x="242697" y="971169"/>
                  </a:lnTo>
                  <a:lnTo>
                    <a:pt x="238506" y="971931"/>
                  </a:lnTo>
                  <a:lnTo>
                    <a:pt x="232029" y="979742"/>
                  </a:lnTo>
                  <a:lnTo>
                    <a:pt x="234886" y="989076"/>
                  </a:lnTo>
                  <a:lnTo>
                    <a:pt x="239839" y="989552"/>
                  </a:lnTo>
                  <a:lnTo>
                    <a:pt x="238887" y="993553"/>
                  </a:lnTo>
                  <a:lnTo>
                    <a:pt x="227362" y="1003744"/>
                  </a:lnTo>
                  <a:lnTo>
                    <a:pt x="224028" y="1014032"/>
                  </a:lnTo>
                  <a:lnTo>
                    <a:pt x="206788" y="1023747"/>
                  </a:lnTo>
                  <a:lnTo>
                    <a:pt x="194500" y="1013746"/>
                  </a:lnTo>
                  <a:lnTo>
                    <a:pt x="194024" y="1000601"/>
                  </a:lnTo>
                  <a:lnTo>
                    <a:pt x="200501" y="1002411"/>
                  </a:lnTo>
                  <a:lnTo>
                    <a:pt x="203644" y="998887"/>
                  </a:lnTo>
                  <a:lnTo>
                    <a:pt x="209550" y="987742"/>
                  </a:lnTo>
                  <a:lnTo>
                    <a:pt x="208312" y="980789"/>
                  </a:lnTo>
                  <a:lnTo>
                    <a:pt x="212788" y="972598"/>
                  </a:lnTo>
                  <a:lnTo>
                    <a:pt x="207835" y="960787"/>
                  </a:lnTo>
                  <a:lnTo>
                    <a:pt x="208693" y="957548"/>
                  </a:lnTo>
                  <a:lnTo>
                    <a:pt x="199739" y="952405"/>
                  </a:lnTo>
                  <a:lnTo>
                    <a:pt x="200311" y="943832"/>
                  </a:lnTo>
                  <a:lnTo>
                    <a:pt x="196786" y="943642"/>
                  </a:lnTo>
                  <a:lnTo>
                    <a:pt x="198215" y="940499"/>
                  </a:lnTo>
                  <a:lnTo>
                    <a:pt x="195358" y="941832"/>
                  </a:lnTo>
                  <a:lnTo>
                    <a:pt x="194310" y="926497"/>
                  </a:lnTo>
                  <a:lnTo>
                    <a:pt x="200120" y="925449"/>
                  </a:lnTo>
                  <a:lnTo>
                    <a:pt x="204025" y="928497"/>
                  </a:lnTo>
                  <a:lnTo>
                    <a:pt x="211074" y="928497"/>
                  </a:lnTo>
                  <a:lnTo>
                    <a:pt x="211264" y="931831"/>
                  </a:lnTo>
                  <a:lnTo>
                    <a:pt x="225076" y="931069"/>
                  </a:lnTo>
                  <a:lnTo>
                    <a:pt x="244316" y="939451"/>
                  </a:lnTo>
                  <a:lnTo>
                    <a:pt x="262699" y="930402"/>
                  </a:lnTo>
                  <a:lnTo>
                    <a:pt x="263271" y="936403"/>
                  </a:lnTo>
                  <a:lnTo>
                    <a:pt x="275368" y="938975"/>
                  </a:lnTo>
                  <a:lnTo>
                    <a:pt x="282130" y="948500"/>
                  </a:lnTo>
                  <a:lnTo>
                    <a:pt x="297180" y="937450"/>
                  </a:lnTo>
                  <a:lnTo>
                    <a:pt x="308705" y="940689"/>
                  </a:lnTo>
                  <a:lnTo>
                    <a:pt x="303085" y="931545"/>
                  </a:lnTo>
                  <a:lnTo>
                    <a:pt x="306324" y="929354"/>
                  </a:lnTo>
                  <a:lnTo>
                    <a:pt x="315563" y="941070"/>
                  </a:lnTo>
                  <a:lnTo>
                    <a:pt x="326993" y="946785"/>
                  </a:lnTo>
                  <a:lnTo>
                    <a:pt x="325946" y="951262"/>
                  </a:lnTo>
                  <a:lnTo>
                    <a:pt x="329755" y="958786"/>
                  </a:lnTo>
                  <a:lnTo>
                    <a:pt x="339185" y="949071"/>
                  </a:lnTo>
                  <a:lnTo>
                    <a:pt x="340804" y="941356"/>
                  </a:lnTo>
                  <a:lnTo>
                    <a:pt x="362617" y="965835"/>
                  </a:lnTo>
                  <a:lnTo>
                    <a:pt x="368713" y="966502"/>
                  </a:lnTo>
                  <a:lnTo>
                    <a:pt x="379762" y="955929"/>
                  </a:lnTo>
                  <a:lnTo>
                    <a:pt x="376142" y="945356"/>
                  </a:lnTo>
                  <a:lnTo>
                    <a:pt x="388334" y="938689"/>
                  </a:lnTo>
                  <a:lnTo>
                    <a:pt x="397002" y="938117"/>
                  </a:lnTo>
                  <a:lnTo>
                    <a:pt x="399002" y="926687"/>
                  </a:lnTo>
                  <a:lnTo>
                    <a:pt x="405765" y="928021"/>
                  </a:lnTo>
                  <a:lnTo>
                    <a:pt x="410432" y="939356"/>
                  </a:lnTo>
                  <a:lnTo>
                    <a:pt x="408051" y="942118"/>
                  </a:lnTo>
                  <a:lnTo>
                    <a:pt x="411766" y="947833"/>
                  </a:lnTo>
                  <a:lnTo>
                    <a:pt x="412432" y="955262"/>
                  </a:lnTo>
                  <a:lnTo>
                    <a:pt x="414909" y="954405"/>
                  </a:lnTo>
                  <a:lnTo>
                    <a:pt x="413956" y="950309"/>
                  </a:lnTo>
                  <a:lnTo>
                    <a:pt x="419386" y="947452"/>
                  </a:lnTo>
                  <a:lnTo>
                    <a:pt x="424625" y="946880"/>
                  </a:lnTo>
                  <a:lnTo>
                    <a:pt x="425958" y="950024"/>
                  </a:lnTo>
                  <a:lnTo>
                    <a:pt x="440055" y="946499"/>
                  </a:lnTo>
                  <a:lnTo>
                    <a:pt x="454342" y="946214"/>
                  </a:lnTo>
                  <a:lnTo>
                    <a:pt x="467201" y="949261"/>
                  </a:lnTo>
                  <a:lnTo>
                    <a:pt x="473297" y="945451"/>
                  </a:lnTo>
                  <a:lnTo>
                    <a:pt x="478346" y="945833"/>
                  </a:lnTo>
                  <a:lnTo>
                    <a:pt x="485108" y="941927"/>
                  </a:lnTo>
                  <a:lnTo>
                    <a:pt x="486156" y="936974"/>
                  </a:lnTo>
                  <a:lnTo>
                    <a:pt x="497300" y="933641"/>
                  </a:lnTo>
                  <a:lnTo>
                    <a:pt x="502349" y="927830"/>
                  </a:lnTo>
                  <a:lnTo>
                    <a:pt x="508825" y="917924"/>
                  </a:lnTo>
                  <a:lnTo>
                    <a:pt x="498824" y="906685"/>
                  </a:lnTo>
                  <a:lnTo>
                    <a:pt x="477774" y="913638"/>
                  </a:lnTo>
                  <a:lnTo>
                    <a:pt x="477107" y="915638"/>
                  </a:lnTo>
                  <a:lnTo>
                    <a:pt x="461677" y="916495"/>
                  </a:lnTo>
                  <a:lnTo>
                    <a:pt x="462344" y="909733"/>
                  </a:lnTo>
                  <a:lnTo>
                    <a:pt x="453676" y="910685"/>
                  </a:lnTo>
                  <a:lnTo>
                    <a:pt x="453200" y="905066"/>
                  </a:lnTo>
                  <a:lnTo>
                    <a:pt x="447580" y="905447"/>
                  </a:lnTo>
                  <a:lnTo>
                    <a:pt x="448818" y="898303"/>
                  </a:lnTo>
                  <a:lnTo>
                    <a:pt x="455962" y="895731"/>
                  </a:lnTo>
                  <a:lnTo>
                    <a:pt x="453580" y="889349"/>
                  </a:lnTo>
                  <a:lnTo>
                    <a:pt x="449961" y="889921"/>
                  </a:lnTo>
                  <a:lnTo>
                    <a:pt x="449199" y="887730"/>
                  </a:lnTo>
                  <a:lnTo>
                    <a:pt x="447675" y="871252"/>
                  </a:lnTo>
                  <a:lnTo>
                    <a:pt x="442722" y="865537"/>
                  </a:lnTo>
                  <a:lnTo>
                    <a:pt x="417290" y="859822"/>
                  </a:lnTo>
                  <a:lnTo>
                    <a:pt x="442341" y="823055"/>
                  </a:lnTo>
                  <a:lnTo>
                    <a:pt x="439483" y="817912"/>
                  </a:lnTo>
                  <a:lnTo>
                    <a:pt x="420814" y="805625"/>
                  </a:lnTo>
                  <a:lnTo>
                    <a:pt x="420052" y="796290"/>
                  </a:lnTo>
                  <a:lnTo>
                    <a:pt x="396430" y="786098"/>
                  </a:lnTo>
                  <a:lnTo>
                    <a:pt x="393668" y="777050"/>
                  </a:lnTo>
                  <a:lnTo>
                    <a:pt x="382048" y="767239"/>
                  </a:lnTo>
                  <a:lnTo>
                    <a:pt x="381572" y="762572"/>
                  </a:lnTo>
                  <a:lnTo>
                    <a:pt x="394145" y="747332"/>
                  </a:lnTo>
                  <a:lnTo>
                    <a:pt x="385953" y="709612"/>
                  </a:lnTo>
                  <a:lnTo>
                    <a:pt x="389287" y="702088"/>
                  </a:lnTo>
                  <a:lnTo>
                    <a:pt x="396430" y="697040"/>
                  </a:lnTo>
                  <a:lnTo>
                    <a:pt x="397383" y="688943"/>
                  </a:lnTo>
                  <a:lnTo>
                    <a:pt x="405860" y="669893"/>
                  </a:lnTo>
                  <a:lnTo>
                    <a:pt x="403098" y="654082"/>
                  </a:lnTo>
                  <a:lnTo>
                    <a:pt x="414433" y="637032"/>
                  </a:lnTo>
                  <a:lnTo>
                    <a:pt x="427958" y="628555"/>
                  </a:lnTo>
                  <a:lnTo>
                    <a:pt x="441960" y="626650"/>
                  </a:lnTo>
                  <a:lnTo>
                    <a:pt x="452247" y="630365"/>
                  </a:lnTo>
                  <a:lnTo>
                    <a:pt x="462915" y="625126"/>
                  </a:lnTo>
                  <a:lnTo>
                    <a:pt x="484537" y="626935"/>
                  </a:lnTo>
                  <a:lnTo>
                    <a:pt x="498538" y="633889"/>
                  </a:lnTo>
                  <a:lnTo>
                    <a:pt x="505111" y="641033"/>
                  </a:lnTo>
                  <a:lnTo>
                    <a:pt x="521589" y="633127"/>
                  </a:lnTo>
                  <a:lnTo>
                    <a:pt x="532067" y="632841"/>
                  </a:lnTo>
                  <a:lnTo>
                    <a:pt x="539401" y="636651"/>
                  </a:lnTo>
                  <a:lnTo>
                    <a:pt x="558737" y="638461"/>
                  </a:lnTo>
                  <a:lnTo>
                    <a:pt x="576929" y="646557"/>
                  </a:lnTo>
                  <a:lnTo>
                    <a:pt x="591217" y="649319"/>
                  </a:lnTo>
                  <a:lnTo>
                    <a:pt x="591026" y="651700"/>
                  </a:lnTo>
                  <a:lnTo>
                    <a:pt x="602933" y="654463"/>
                  </a:lnTo>
                  <a:lnTo>
                    <a:pt x="611029" y="665702"/>
                  </a:lnTo>
                  <a:lnTo>
                    <a:pt x="612172" y="657511"/>
                  </a:lnTo>
                  <a:lnTo>
                    <a:pt x="620077" y="651224"/>
                  </a:lnTo>
                  <a:lnTo>
                    <a:pt x="617411" y="643604"/>
                  </a:lnTo>
                  <a:lnTo>
                    <a:pt x="620173" y="639413"/>
                  </a:lnTo>
                  <a:lnTo>
                    <a:pt x="632936" y="635603"/>
                  </a:lnTo>
                  <a:lnTo>
                    <a:pt x="641985" y="627031"/>
                  </a:lnTo>
                  <a:lnTo>
                    <a:pt x="656749" y="625792"/>
                  </a:lnTo>
                  <a:lnTo>
                    <a:pt x="677799" y="637984"/>
                  </a:lnTo>
                  <a:lnTo>
                    <a:pt x="683133" y="651605"/>
                  </a:lnTo>
                  <a:lnTo>
                    <a:pt x="692277" y="658177"/>
                  </a:lnTo>
                  <a:lnTo>
                    <a:pt x="689419" y="663797"/>
                  </a:lnTo>
                  <a:lnTo>
                    <a:pt x="680561" y="665226"/>
                  </a:lnTo>
                  <a:lnTo>
                    <a:pt x="676846" y="670274"/>
                  </a:lnTo>
                  <a:lnTo>
                    <a:pt x="677513" y="679228"/>
                  </a:lnTo>
                  <a:lnTo>
                    <a:pt x="688943" y="684371"/>
                  </a:lnTo>
                  <a:lnTo>
                    <a:pt x="687991" y="692277"/>
                  </a:lnTo>
                  <a:lnTo>
                    <a:pt x="693706" y="692658"/>
                  </a:lnTo>
                  <a:lnTo>
                    <a:pt x="696754" y="699135"/>
                  </a:lnTo>
                  <a:lnTo>
                    <a:pt x="725138" y="707326"/>
                  </a:lnTo>
                  <a:lnTo>
                    <a:pt x="736759" y="705707"/>
                  </a:lnTo>
                  <a:lnTo>
                    <a:pt x="759333" y="694468"/>
                  </a:lnTo>
                  <a:lnTo>
                    <a:pt x="781621" y="688943"/>
                  </a:lnTo>
                  <a:lnTo>
                    <a:pt x="785813" y="681323"/>
                  </a:lnTo>
                  <a:lnTo>
                    <a:pt x="785717" y="671322"/>
                  </a:lnTo>
                  <a:lnTo>
                    <a:pt x="790861" y="667417"/>
                  </a:lnTo>
                  <a:lnTo>
                    <a:pt x="797242" y="669798"/>
                  </a:lnTo>
                  <a:lnTo>
                    <a:pt x="802862" y="676084"/>
                  </a:lnTo>
                  <a:lnTo>
                    <a:pt x="800957" y="679323"/>
                  </a:lnTo>
                  <a:lnTo>
                    <a:pt x="792480" y="683038"/>
                  </a:lnTo>
                  <a:lnTo>
                    <a:pt x="793718" y="692182"/>
                  </a:lnTo>
                  <a:lnTo>
                    <a:pt x="799148" y="693420"/>
                  </a:lnTo>
                  <a:lnTo>
                    <a:pt x="803053" y="684181"/>
                  </a:lnTo>
                  <a:lnTo>
                    <a:pt x="806387" y="683038"/>
                  </a:lnTo>
                  <a:lnTo>
                    <a:pt x="811530" y="687419"/>
                  </a:lnTo>
                  <a:lnTo>
                    <a:pt x="811816" y="694468"/>
                  </a:lnTo>
                  <a:lnTo>
                    <a:pt x="814578" y="694753"/>
                  </a:lnTo>
                  <a:lnTo>
                    <a:pt x="823531" y="683800"/>
                  </a:lnTo>
                  <a:lnTo>
                    <a:pt x="829913" y="685514"/>
                  </a:lnTo>
                  <a:lnTo>
                    <a:pt x="837724" y="679514"/>
                  </a:lnTo>
                  <a:lnTo>
                    <a:pt x="842772" y="679418"/>
                  </a:lnTo>
                  <a:lnTo>
                    <a:pt x="842963" y="677037"/>
                  </a:lnTo>
                  <a:lnTo>
                    <a:pt x="851630" y="678085"/>
                  </a:lnTo>
                  <a:lnTo>
                    <a:pt x="854297" y="667702"/>
                  </a:lnTo>
                  <a:lnTo>
                    <a:pt x="863346" y="667417"/>
                  </a:lnTo>
                  <a:lnTo>
                    <a:pt x="860965" y="657701"/>
                  </a:lnTo>
                  <a:lnTo>
                    <a:pt x="889540" y="644652"/>
                  </a:lnTo>
                  <a:lnTo>
                    <a:pt x="882206" y="637699"/>
                  </a:lnTo>
                  <a:lnTo>
                    <a:pt x="880872" y="627412"/>
                  </a:lnTo>
                  <a:lnTo>
                    <a:pt x="882872" y="625792"/>
                  </a:lnTo>
                  <a:lnTo>
                    <a:pt x="880586" y="625507"/>
                  </a:lnTo>
                  <a:lnTo>
                    <a:pt x="878586" y="615220"/>
                  </a:lnTo>
                  <a:lnTo>
                    <a:pt x="859060" y="607505"/>
                  </a:lnTo>
                  <a:lnTo>
                    <a:pt x="857917" y="598742"/>
                  </a:lnTo>
                  <a:lnTo>
                    <a:pt x="854297" y="595408"/>
                  </a:lnTo>
                  <a:lnTo>
                    <a:pt x="860298" y="585407"/>
                  </a:lnTo>
                  <a:lnTo>
                    <a:pt x="872395" y="588645"/>
                  </a:lnTo>
                  <a:lnTo>
                    <a:pt x="882967" y="595027"/>
                  </a:lnTo>
                  <a:lnTo>
                    <a:pt x="886206" y="588169"/>
                  </a:lnTo>
                  <a:lnTo>
                    <a:pt x="897065" y="593789"/>
                  </a:lnTo>
                  <a:lnTo>
                    <a:pt x="903732" y="585502"/>
                  </a:lnTo>
                  <a:lnTo>
                    <a:pt x="913543" y="565404"/>
                  </a:lnTo>
                  <a:lnTo>
                    <a:pt x="891159" y="549211"/>
                  </a:lnTo>
                  <a:lnTo>
                    <a:pt x="892683" y="547116"/>
                  </a:lnTo>
                  <a:lnTo>
                    <a:pt x="889254" y="543782"/>
                  </a:lnTo>
                  <a:lnTo>
                    <a:pt x="878300" y="541496"/>
                  </a:lnTo>
                  <a:lnTo>
                    <a:pt x="886396" y="531114"/>
                  </a:lnTo>
                  <a:lnTo>
                    <a:pt x="886777" y="524161"/>
                  </a:lnTo>
                  <a:lnTo>
                    <a:pt x="881348" y="524351"/>
                  </a:lnTo>
                  <a:lnTo>
                    <a:pt x="878300" y="514064"/>
                  </a:lnTo>
                  <a:lnTo>
                    <a:pt x="868490" y="508635"/>
                  </a:lnTo>
                  <a:lnTo>
                    <a:pt x="869633" y="501777"/>
                  </a:lnTo>
                  <a:lnTo>
                    <a:pt x="860298" y="498539"/>
                  </a:lnTo>
                  <a:lnTo>
                    <a:pt x="856869" y="492442"/>
                  </a:lnTo>
                  <a:lnTo>
                    <a:pt x="852488" y="493585"/>
                  </a:lnTo>
                  <a:lnTo>
                    <a:pt x="839343" y="486727"/>
                  </a:lnTo>
                  <a:lnTo>
                    <a:pt x="839819" y="483108"/>
                  </a:lnTo>
                  <a:lnTo>
                    <a:pt x="830009" y="478345"/>
                  </a:lnTo>
                  <a:lnTo>
                    <a:pt x="830390" y="463772"/>
                  </a:lnTo>
                  <a:lnTo>
                    <a:pt x="821627" y="468344"/>
                  </a:lnTo>
                  <a:lnTo>
                    <a:pt x="794480" y="463772"/>
                  </a:lnTo>
                  <a:lnTo>
                    <a:pt x="748379" y="439865"/>
                  </a:lnTo>
                  <a:lnTo>
                    <a:pt x="736187" y="437769"/>
                  </a:lnTo>
                  <a:lnTo>
                    <a:pt x="724471" y="439579"/>
                  </a:lnTo>
                  <a:lnTo>
                    <a:pt x="722567" y="432054"/>
                  </a:lnTo>
                  <a:lnTo>
                    <a:pt x="708660" y="424243"/>
                  </a:lnTo>
                  <a:lnTo>
                    <a:pt x="710184" y="416338"/>
                  </a:lnTo>
                  <a:lnTo>
                    <a:pt x="718756" y="416433"/>
                  </a:lnTo>
                  <a:lnTo>
                    <a:pt x="725424" y="411766"/>
                  </a:lnTo>
                  <a:lnTo>
                    <a:pt x="726281" y="403384"/>
                  </a:lnTo>
                  <a:lnTo>
                    <a:pt x="720376" y="398431"/>
                  </a:lnTo>
                  <a:lnTo>
                    <a:pt x="717994" y="392335"/>
                  </a:lnTo>
                  <a:lnTo>
                    <a:pt x="738092" y="376523"/>
                  </a:lnTo>
                  <a:lnTo>
                    <a:pt x="746188" y="377571"/>
                  </a:lnTo>
                  <a:lnTo>
                    <a:pt x="747903" y="372142"/>
                  </a:lnTo>
                  <a:lnTo>
                    <a:pt x="742093" y="370523"/>
                  </a:lnTo>
                  <a:lnTo>
                    <a:pt x="743712" y="363760"/>
                  </a:lnTo>
                  <a:lnTo>
                    <a:pt x="736187" y="362045"/>
                  </a:lnTo>
                  <a:lnTo>
                    <a:pt x="739616" y="355473"/>
                  </a:lnTo>
                  <a:lnTo>
                    <a:pt x="732949" y="351568"/>
                  </a:lnTo>
                  <a:lnTo>
                    <a:pt x="736854" y="346043"/>
                  </a:lnTo>
                  <a:lnTo>
                    <a:pt x="725424" y="336518"/>
                  </a:lnTo>
                  <a:lnTo>
                    <a:pt x="729710" y="326231"/>
                  </a:lnTo>
                  <a:lnTo>
                    <a:pt x="724090" y="322326"/>
                  </a:lnTo>
                  <a:lnTo>
                    <a:pt x="727900" y="315277"/>
                  </a:lnTo>
                  <a:lnTo>
                    <a:pt x="715709" y="309753"/>
                  </a:lnTo>
                  <a:lnTo>
                    <a:pt x="719328" y="309086"/>
                  </a:lnTo>
                  <a:lnTo>
                    <a:pt x="723614" y="299180"/>
                  </a:lnTo>
                  <a:lnTo>
                    <a:pt x="739902" y="286417"/>
                  </a:lnTo>
                  <a:lnTo>
                    <a:pt x="746569" y="276320"/>
                  </a:lnTo>
                  <a:lnTo>
                    <a:pt x="752380" y="257366"/>
                  </a:lnTo>
                  <a:lnTo>
                    <a:pt x="774763" y="246031"/>
                  </a:lnTo>
                  <a:lnTo>
                    <a:pt x="774192" y="241935"/>
                  </a:lnTo>
                  <a:lnTo>
                    <a:pt x="769620" y="238411"/>
                  </a:lnTo>
                  <a:lnTo>
                    <a:pt x="768953" y="228695"/>
                  </a:lnTo>
                  <a:lnTo>
                    <a:pt x="763429" y="223933"/>
                  </a:lnTo>
                  <a:lnTo>
                    <a:pt x="757619" y="225552"/>
                  </a:lnTo>
                  <a:lnTo>
                    <a:pt x="756285" y="223647"/>
                  </a:lnTo>
                  <a:lnTo>
                    <a:pt x="759809" y="208788"/>
                  </a:lnTo>
                  <a:lnTo>
                    <a:pt x="764191" y="206788"/>
                  </a:lnTo>
                  <a:lnTo>
                    <a:pt x="769906" y="209550"/>
                  </a:lnTo>
                  <a:lnTo>
                    <a:pt x="779431" y="209169"/>
                  </a:lnTo>
                  <a:lnTo>
                    <a:pt x="791337" y="220789"/>
                  </a:lnTo>
                  <a:lnTo>
                    <a:pt x="800862" y="214217"/>
                  </a:lnTo>
                  <a:lnTo>
                    <a:pt x="800862" y="200406"/>
                  </a:lnTo>
                  <a:lnTo>
                    <a:pt x="794671" y="194596"/>
                  </a:lnTo>
                  <a:lnTo>
                    <a:pt x="797623" y="170116"/>
                  </a:lnTo>
                  <a:lnTo>
                    <a:pt x="791527" y="167259"/>
                  </a:lnTo>
                  <a:lnTo>
                    <a:pt x="792671" y="163735"/>
                  </a:lnTo>
                  <a:lnTo>
                    <a:pt x="785813" y="161449"/>
                  </a:lnTo>
                  <a:lnTo>
                    <a:pt x="757904" y="159258"/>
                  </a:lnTo>
                  <a:lnTo>
                    <a:pt x="749332" y="163925"/>
                  </a:lnTo>
                  <a:lnTo>
                    <a:pt x="735997" y="165163"/>
                  </a:lnTo>
                  <a:lnTo>
                    <a:pt x="721138" y="144875"/>
                  </a:lnTo>
                  <a:lnTo>
                    <a:pt x="720185" y="132397"/>
                  </a:lnTo>
                  <a:lnTo>
                    <a:pt x="713613" y="137732"/>
                  </a:lnTo>
                  <a:lnTo>
                    <a:pt x="711803" y="135255"/>
                  </a:lnTo>
                  <a:lnTo>
                    <a:pt x="706946" y="139351"/>
                  </a:lnTo>
                  <a:lnTo>
                    <a:pt x="705802" y="135731"/>
                  </a:lnTo>
                  <a:lnTo>
                    <a:pt x="702373" y="137827"/>
                  </a:lnTo>
                  <a:lnTo>
                    <a:pt x="701231" y="124206"/>
                  </a:lnTo>
                  <a:lnTo>
                    <a:pt x="696944" y="124396"/>
                  </a:lnTo>
                  <a:lnTo>
                    <a:pt x="696754" y="121539"/>
                  </a:lnTo>
                  <a:lnTo>
                    <a:pt x="690372" y="116110"/>
                  </a:lnTo>
                  <a:lnTo>
                    <a:pt x="685610" y="100679"/>
                  </a:lnTo>
                  <a:lnTo>
                    <a:pt x="676656" y="92488"/>
                  </a:lnTo>
                  <a:lnTo>
                    <a:pt x="672084" y="96012"/>
                  </a:lnTo>
                  <a:lnTo>
                    <a:pt x="668846" y="91821"/>
                  </a:lnTo>
                  <a:lnTo>
                    <a:pt x="670179" y="88868"/>
                  </a:lnTo>
                  <a:lnTo>
                    <a:pt x="668846" y="90392"/>
                  </a:lnTo>
                  <a:lnTo>
                    <a:pt x="656177" y="84106"/>
                  </a:lnTo>
                  <a:lnTo>
                    <a:pt x="649986" y="86678"/>
                  </a:lnTo>
                  <a:lnTo>
                    <a:pt x="642080" y="72295"/>
                  </a:lnTo>
                  <a:lnTo>
                    <a:pt x="648938" y="72580"/>
                  </a:lnTo>
                  <a:lnTo>
                    <a:pt x="656558" y="67723"/>
                  </a:lnTo>
                  <a:lnTo>
                    <a:pt x="654844" y="65437"/>
                  </a:lnTo>
                  <a:lnTo>
                    <a:pt x="668084" y="55340"/>
                  </a:lnTo>
                  <a:lnTo>
                    <a:pt x="661988" y="44767"/>
                  </a:lnTo>
                  <a:lnTo>
                    <a:pt x="719138" y="51054"/>
                  </a:lnTo>
                  <a:lnTo>
                    <a:pt x="720566" y="47149"/>
                  </a:lnTo>
                  <a:lnTo>
                    <a:pt x="731806" y="38957"/>
                  </a:lnTo>
                  <a:lnTo>
                    <a:pt x="735330" y="32290"/>
                  </a:lnTo>
                  <a:lnTo>
                    <a:pt x="750475" y="36004"/>
                  </a:lnTo>
                  <a:lnTo>
                    <a:pt x="763048" y="23146"/>
                  </a:lnTo>
                  <a:lnTo>
                    <a:pt x="772382" y="18193"/>
                  </a:lnTo>
                  <a:lnTo>
                    <a:pt x="769048" y="9525"/>
                  </a:lnTo>
                  <a:lnTo>
                    <a:pt x="774002" y="10858"/>
                  </a:lnTo>
                  <a:lnTo>
                    <a:pt x="799814" y="36862"/>
                  </a:lnTo>
                  <a:lnTo>
                    <a:pt x="803148" y="62674"/>
                  </a:lnTo>
                  <a:lnTo>
                    <a:pt x="808196" y="62389"/>
                  </a:lnTo>
                  <a:lnTo>
                    <a:pt x="808863" y="65818"/>
                  </a:lnTo>
                  <a:lnTo>
                    <a:pt x="824865" y="64199"/>
                  </a:lnTo>
                  <a:lnTo>
                    <a:pt x="827627" y="76486"/>
                  </a:lnTo>
                  <a:lnTo>
                    <a:pt x="820579" y="78867"/>
                  </a:lnTo>
                  <a:lnTo>
                    <a:pt x="826579" y="102108"/>
                  </a:lnTo>
                  <a:lnTo>
                    <a:pt x="811244" y="107918"/>
                  </a:lnTo>
                  <a:lnTo>
                    <a:pt x="816197" y="114967"/>
                  </a:lnTo>
                  <a:lnTo>
                    <a:pt x="808577" y="119348"/>
                  </a:lnTo>
                  <a:lnTo>
                    <a:pt x="809720" y="123730"/>
                  </a:lnTo>
                  <a:lnTo>
                    <a:pt x="838200" y="147352"/>
                  </a:lnTo>
                  <a:lnTo>
                    <a:pt x="834962" y="156782"/>
                  </a:lnTo>
                  <a:lnTo>
                    <a:pt x="836295" y="169164"/>
                  </a:lnTo>
                  <a:lnTo>
                    <a:pt x="842391" y="178022"/>
                  </a:lnTo>
                  <a:lnTo>
                    <a:pt x="860869" y="189547"/>
                  </a:lnTo>
                  <a:lnTo>
                    <a:pt x="867727" y="185737"/>
                  </a:lnTo>
                  <a:lnTo>
                    <a:pt x="873347" y="176689"/>
                  </a:lnTo>
                  <a:lnTo>
                    <a:pt x="885730" y="170497"/>
                  </a:lnTo>
                  <a:lnTo>
                    <a:pt x="885730" y="163354"/>
                  </a:lnTo>
                  <a:lnTo>
                    <a:pt x="892588" y="163639"/>
                  </a:lnTo>
                  <a:lnTo>
                    <a:pt x="884777" y="145733"/>
                  </a:lnTo>
                  <a:lnTo>
                    <a:pt x="892492" y="142875"/>
                  </a:lnTo>
                  <a:lnTo>
                    <a:pt x="892778" y="129445"/>
                  </a:lnTo>
                  <a:lnTo>
                    <a:pt x="883063" y="127159"/>
                  </a:lnTo>
                  <a:lnTo>
                    <a:pt x="876110" y="99346"/>
                  </a:lnTo>
                  <a:lnTo>
                    <a:pt x="878396" y="89630"/>
                  </a:lnTo>
                  <a:lnTo>
                    <a:pt x="876014" y="88106"/>
                  </a:lnTo>
                  <a:lnTo>
                    <a:pt x="876300" y="81724"/>
                  </a:lnTo>
                  <a:lnTo>
                    <a:pt x="884396" y="76676"/>
                  </a:lnTo>
                  <a:lnTo>
                    <a:pt x="888683" y="68485"/>
                  </a:lnTo>
                  <a:lnTo>
                    <a:pt x="894017" y="66104"/>
                  </a:lnTo>
                  <a:lnTo>
                    <a:pt x="891826" y="62389"/>
                  </a:lnTo>
                  <a:lnTo>
                    <a:pt x="894874" y="58388"/>
                  </a:lnTo>
                  <a:lnTo>
                    <a:pt x="891731" y="54483"/>
                  </a:lnTo>
                  <a:lnTo>
                    <a:pt x="897922" y="49625"/>
                  </a:lnTo>
                  <a:lnTo>
                    <a:pt x="909638" y="47149"/>
                  </a:lnTo>
                  <a:lnTo>
                    <a:pt x="923449" y="35433"/>
                  </a:lnTo>
                  <a:lnTo>
                    <a:pt x="956691" y="40672"/>
                  </a:lnTo>
                  <a:lnTo>
                    <a:pt x="970217" y="45815"/>
                  </a:lnTo>
                  <a:lnTo>
                    <a:pt x="983266" y="42291"/>
                  </a:lnTo>
                  <a:lnTo>
                    <a:pt x="989838" y="35242"/>
                  </a:lnTo>
                  <a:lnTo>
                    <a:pt x="1014603" y="38195"/>
                  </a:lnTo>
                  <a:lnTo>
                    <a:pt x="1022128" y="35814"/>
                  </a:lnTo>
                  <a:lnTo>
                    <a:pt x="1021747" y="29051"/>
                  </a:lnTo>
                  <a:lnTo>
                    <a:pt x="1017461" y="21622"/>
                  </a:lnTo>
                  <a:lnTo>
                    <a:pt x="1033367" y="16383"/>
                  </a:lnTo>
                  <a:lnTo>
                    <a:pt x="1046893" y="18479"/>
                  </a:lnTo>
                  <a:lnTo>
                    <a:pt x="1049846" y="25146"/>
                  </a:lnTo>
                  <a:lnTo>
                    <a:pt x="1043178" y="28766"/>
                  </a:lnTo>
                  <a:lnTo>
                    <a:pt x="1046226" y="33623"/>
                  </a:lnTo>
                  <a:lnTo>
                    <a:pt x="1043845" y="37814"/>
                  </a:lnTo>
                  <a:lnTo>
                    <a:pt x="1045083" y="47149"/>
                  </a:lnTo>
                  <a:lnTo>
                    <a:pt x="1066133" y="43148"/>
                  </a:lnTo>
                  <a:lnTo>
                    <a:pt x="1087374" y="30575"/>
                  </a:lnTo>
                  <a:lnTo>
                    <a:pt x="1089279" y="33147"/>
                  </a:lnTo>
                  <a:lnTo>
                    <a:pt x="1089851" y="39148"/>
                  </a:lnTo>
                  <a:lnTo>
                    <a:pt x="1064705" y="65341"/>
                  </a:lnTo>
                  <a:lnTo>
                    <a:pt x="1064895" y="85439"/>
                  </a:lnTo>
                  <a:lnTo>
                    <a:pt x="1072039" y="78200"/>
                  </a:lnTo>
                  <a:lnTo>
                    <a:pt x="1088327" y="87249"/>
                  </a:lnTo>
                  <a:lnTo>
                    <a:pt x="1102805" y="81629"/>
                  </a:lnTo>
                  <a:lnTo>
                    <a:pt x="1104614" y="75343"/>
                  </a:lnTo>
                  <a:lnTo>
                    <a:pt x="1099566" y="56674"/>
                  </a:lnTo>
                  <a:lnTo>
                    <a:pt x="1099852" y="46006"/>
                  </a:lnTo>
                  <a:lnTo>
                    <a:pt x="1111568" y="38671"/>
                  </a:lnTo>
                  <a:lnTo>
                    <a:pt x="1115378" y="38957"/>
                  </a:lnTo>
                  <a:lnTo>
                    <a:pt x="1136142" y="24098"/>
                  </a:lnTo>
                  <a:lnTo>
                    <a:pt x="1149668" y="26860"/>
                  </a:lnTo>
                  <a:lnTo>
                    <a:pt x="1149572" y="35147"/>
                  </a:lnTo>
                  <a:lnTo>
                    <a:pt x="1157383" y="48196"/>
                  </a:lnTo>
                  <a:lnTo>
                    <a:pt x="1174814" y="59912"/>
                  </a:lnTo>
                  <a:lnTo>
                    <a:pt x="1185005" y="95631"/>
                  </a:lnTo>
                  <a:lnTo>
                    <a:pt x="1193959" y="102489"/>
                  </a:lnTo>
                  <a:lnTo>
                    <a:pt x="1209199" y="89440"/>
                  </a:lnTo>
                  <a:lnTo>
                    <a:pt x="1224534" y="90297"/>
                  </a:lnTo>
                  <a:lnTo>
                    <a:pt x="1226058" y="95631"/>
                  </a:lnTo>
                  <a:lnTo>
                    <a:pt x="1226534" y="85916"/>
                  </a:lnTo>
                  <a:lnTo>
                    <a:pt x="1227392" y="96107"/>
                  </a:lnTo>
                  <a:lnTo>
                    <a:pt x="1229773" y="94012"/>
                  </a:lnTo>
                  <a:lnTo>
                    <a:pt x="1228439" y="90678"/>
                  </a:lnTo>
                  <a:lnTo>
                    <a:pt x="1230916" y="91059"/>
                  </a:lnTo>
                  <a:lnTo>
                    <a:pt x="1228249" y="84963"/>
                  </a:lnTo>
                  <a:lnTo>
                    <a:pt x="1231011" y="86392"/>
                  </a:lnTo>
                  <a:lnTo>
                    <a:pt x="1240822" y="74962"/>
                  </a:lnTo>
                  <a:lnTo>
                    <a:pt x="1244727" y="73819"/>
                  </a:lnTo>
                  <a:lnTo>
                    <a:pt x="1254062" y="85534"/>
                  </a:lnTo>
                  <a:lnTo>
                    <a:pt x="1255490" y="98298"/>
                  </a:lnTo>
                  <a:lnTo>
                    <a:pt x="1265682" y="108013"/>
                  </a:lnTo>
                  <a:lnTo>
                    <a:pt x="1271588" y="131540"/>
                  </a:lnTo>
                  <a:lnTo>
                    <a:pt x="1278446" y="134207"/>
                  </a:lnTo>
                  <a:lnTo>
                    <a:pt x="1285875" y="128587"/>
                  </a:lnTo>
                  <a:lnTo>
                    <a:pt x="1297305" y="131540"/>
                  </a:lnTo>
                  <a:lnTo>
                    <a:pt x="1307783" y="127445"/>
                  </a:lnTo>
                  <a:lnTo>
                    <a:pt x="1313593" y="122206"/>
                  </a:lnTo>
                  <a:lnTo>
                    <a:pt x="1310068" y="132874"/>
                  </a:lnTo>
                  <a:lnTo>
                    <a:pt x="1320832" y="132683"/>
                  </a:lnTo>
                  <a:lnTo>
                    <a:pt x="1335310" y="154591"/>
                  </a:lnTo>
                  <a:lnTo>
                    <a:pt x="1330357" y="171259"/>
                  </a:lnTo>
                  <a:lnTo>
                    <a:pt x="1332738" y="180213"/>
                  </a:lnTo>
                  <a:lnTo>
                    <a:pt x="1327023" y="187547"/>
                  </a:lnTo>
                  <a:lnTo>
                    <a:pt x="1334643" y="189166"/>
                  </a:lnTo>
                  <a:lnTo>
                    <a:pt x="1332643" y="201835"/>
                  </a:lnTo>
                  <a:lnTo>
                    <a:pt x="1319593" y="211550"/>
                  </a:lnTo>
                  <a:lnTo>
                    <a:pt x="1324547" y="218027"/>
                  </a:lnTo>
                  <a:lnTo>
                    <a:pt x="1333119" y="213550"/>
                  </a:lnTo>
                  <a:lnTo>
                    <a:pt x="1337215" y="224123"/>
                  </a:lnTo>
                  <a:lnTo>
                    <a:pt x="1345216" y="227933"/>
                  </a:lnTo>
                  <a:lnTo>
                    <a:pt x="1343025" y="237172"/>
                  </a:lnTo>
                  <a:lnTo>
                    <a:pt x="1348168" y="239173"/>
                  </a:lnTo>
                  <a:lnTo>
                    <a:pt x="1363123" y="234029"/>
                  </a:lnTo>
                  <a:lnTo>
                    <a:pt x="1375124" y="234791"/>
                  </a:lnTo>
                  <a:lnTo>
                    <a:pt x="1384935" y="240792"/>
                  </a:lnTo>
                  <a:lnTo>
                    <a:pt x="1391222" y="250984"/>
                  </a:lnTo>
                  <a:lnTo>
                    <a:pt x="1396746" y="251936"/>
                  </a:lnTo>
                  <a:lnTo>
                    <a:pt x="1395127" y="262223"/>
                  </a:lnTo>
                  <a:lnTo>
                    <a:pt x="1401318" y="278130"/>
                  </a:lnTo>
                  <a:lnTo>
                    <a:pt x="1401032" y="284226"/>
                  </a:lnTo>
                  <a:lnTo>
                    <a:pt x="1398365" y="290132"/>
                  </a:lnTo>
                  <a:lnTo>
                    <a:pt x="1372743" y="306229"/>
                  </a:lnTo>
                  <a:lnTo>
                    <a:pt x="1370933" y="322802"/>
                  </a:lnTo>
                  <a:lnTo>
                    <a:pt x="1377315" y="324898"/>
                  </a:lnTo>
                  <a:lnTo>
                    <a:pt x="1380839" y="330041"/>
                  </a:lnTo>
                  <a:lnTo>
                    <a:pt x="1395984" y="328803"/>
                  </a:lnTo>
                  <a:lnTo>
                    <a:pt x="1414367" y="335661"/>
                  </a:lnTo>
                  <a:lnTo>
                    <a:pt x="1421035" y="345948"/>
                  </a:lnTo>
                  <a:lnTo>
                    <a:pt x="1429703" y="347567"/>
                  </a:lnTo>
                  <a:lnTo>
                    <a:pt x="1437894" y="353377"/>
                  </a:lnTo>
                  <a:lnTo>
                    <a:pt x="1435513" y="359283"/>
                  </a:lnTo>
                  <a:lnTo>
                    <a:pt x="1449419" y="357759"/>
                  </a:lnTo>
                  <a:lnTo>
                    <a:pt x="1445895" y="362902"/>
                  </a:lnTo>
                  <a:lnTo>
                    <a:pt x="1450467" y="371380"/>
                  </a:lnTo>
                  <a:lnTo>
                    <a:pt x="1482376" y="349663"/>
                  </a:lnTo>
                  <a:lnTo>
                    <a:pt x="1475232" y="362236"/>
                  </a:lnTo>
                  <a:lnTo>
                    <a:pt x="1475232" y="370523"/>
                  </a:lnTo>
                  <a:lnTo>
                    <a:pt x="1460087" y="375475"/>
                  </a:lnTo>
                  <a:lnTo>
                    <a:pt x="1454849" y="380143"/>
                  </a:lnTo>
                  <a:lnTo>
                    <a:pt x="1457611" y="382619"/>
                  </a:lnTo>
                  <a:lnTo>
                    <a:pt x="1461707" y="381191"/>
                  </a:lnTo>
                  <a:lnTo>
                    <a:pt x="1464659" y="385572"/>
                  </a:lnTo>
                  <a:lnTo>
                    <a:pt x="1473232" y="390239"/>
                  </a:lnTo>
                  <a:lnTo>
                    <a:pt x="1479423" y="399955"/>
                  </a:lnTo>
                  <a:lnTo>
                    <a:pt x="1479423" y="409003"/>
                  </a:lnTo>
                  <a:lnTo>
                    <a:pt x="1492568" y="422624"/>
                  </a:lnTo>
                  <a:lnTo>
                    <a:pt x="1506950" y="428434"/>
                  </a:lnTo>
                  <a:lnTo>
                    <a:pt x="1513999" y="426244"/>
                  </a:lnTo>
                  <a:lnTo>
                    <a:pt x="1508379" y="438150"/>
                  </a:lnTo>
                  <a:lnTo>
                    <a:pt x="1511141" y="442627"/>
                  </a:lnTo>
                  <a:lnTo>
                    <a:pt x="1509617" y="445675"/>
                  </a:lnTo>
                  <a:lnTo>
                    <a:pt x="1514951" y="449866"/>
                  </a:lnTo>
                  <a:lnTo>
                    <a:pt x="1520190" y="442912"/>
                  </a:lnTo>
                  <a:lnTo>
                    <a:pt x="1526286" y="442817"/>
                  </a:lnTo>
                  <a:lnTo>
                    <a:pt x="1540193" y="431864"/>
                  </a:lnTo>
                  <a:lnTo>
                    <a:pt x="1535716" y="418148"/>
                  </a:lnTo>
                  <a:lnTo>
                    <a:pt x="1546193" y="408241"/>
                  </a:lnTo>
                  <a:lnTo>
                    <a:pt x="1547432" y="401860"/>
                  </a:lnTo>
                  <a:lnTo>
                    <a:pt x="1553718" y="393097"/>
                  </a:lnTo>
                  <a:lnTo>
                    <a:pt x="1559052" y="390144"/>
                  </a:lnTo>
                  <a:lnTo>
                    <a:pt x="1554956" y="384429"/>
                  </a:lnTo>
                  <a:lnTo>
                    <a:pt x="1554194" y="378142"/>
                  </a:lnTo>
                  <a:lnTo>
                    <a:pt x="1541145" y="370237"/>
                  </a:lnTo>
                  <a:lnTo>
                    <a:pt x="1549527" y="362141"/>
                  </a:lnTo>
                  <a:lnTo>
                    <a:pt x="1553337" y="351949"/>
                  </a:lnTo>
                  <a:lnTo>
                    <a:pt x="1542859" y="350234"/>
                  </a:lnTo>
                  <a:lnTo>
                    <a:pt x="1527620" y="339471"/>
                  </a:lnTo>
                  <a:lnTo>
                    <a:pt x="1528001" y="327279"/>
                  </a:lnTo>
                  <a:lnTo>
                    <a:pt x="1554861" y="327946"/>
                  </a:lnTo>
                  <a:lnTo>
                    <a:pt x="1574578" y="332041"/>
                  </a:lnTo>
                  <a:lnTo>
                    <a:pt x="1598771" y="329184"/>
                  </a:lnTo>
                  <a:lnTo>
                    <a:pt x="1627442" y="311563"/>
                  </a:lnTo>
                  <a:lnTo>
                    <a:pt x="1643634" y="296513"/>
                  </a:lnTo>
                  <a:lnTo>
                    <a:pt x="1650683" y="306800"/>
                  </a:lnTo>
                  <a:lnTo>
                    <a:pt x="1656588" y="326041"/>
                  </a:lnTo>
                  <a:lnTo>
                    <a:pt x="1653445" y="327755"/>
                  </a:lnTo>
                  <a:lnTo>
                    <a:pt x="1655636" y="333756"/>
                  </a:lnTo>
                  <a:lnTo>
                    <a:pt x="1661732" y="335090"/>
                  </a:lnTo>
                  <a:lnTo>
                    <a:pt x="1697831" y="330422"/>
                  </a:lnTo>
                  <a:lnTo>
                    <a:pt x="1728216" y="320231"/>
                  </a:lnTo>
                  <a:lnTo>
                    <a:pt x="1734407" y="333184"/>
                  </a:lnTo>
                  <a:lnTo>
                    <a:pt x="1735931" y="332423"/>
                  </a:lnTo>
                  <a:lnTo>
                    <a:pt x="1746790" y="349186"/>
                  </a:lnTo>
                  <a:lnTo>
                    <a:pt x="1744789" y="351568"/>
                  </a:lnTo>
                  <a:lnTo>
                    <a:pt x="1752695" y="366332"/>
                  </a:lnTo>
                  <a:lnTo>
                    <a:pt x="1756315" y="388715"/>
                  </a:lnTo>
                  <a:lnTo>
                    <a:pt x="1783651" y="384048"/>
                  </a:lnTo>
                  <a:lnTo>
                    <a:pt x="1814893" y="397288"/>
                  </a:lnTo>
                  <a:lnTo>
                    <a:pt x="1837563" y="391192"/>
                  </a:lnTo>
                  <a:lnTo>
                    <a:pt x="1840801" y="396240"/>
                  </a:lnTo>
                  <a:lnTo>
                    <a:pt x="1900333" y="403289"/>
                  </a:lnTo>
                  <a:lnTo>
                    <a:pt x="1940528" y="411099"/>
                  </a:lnTo>
                  <a:lnTo>
                    <a:pt x="1941671" y="414147"/>
                  </a:lnTo>
                  <a:lnTo>
                    <a:pt x="1947767" y="412433"/>
                  </a:lnTo>
                  <a:lnTo>
                    <a:pt x="1949863" y="418909"/>
                  </a:lnTo>
                  <a:lnTo>
                    <a:pt x="1979771" y="410623"/>
                  </a:lnTo>
                  <a:lnTo>
                    <a:pt x="1980724" y="412718"/>
                  </a:lnTo>
                  <a:lnTo>
                    <a:pt x="2004155" y="400145"/>
                  </a:lnTo>
                  <a:lnTo>
                    <a:pt x="2010156" y="401288"/>
                  </a:lnTo>
                  <a:lnTo>
                    <a:pt x="2012537" y="410337"/>
                  </a:lnTo>
                  <a:lnTo>
                    <a:pt x="1987487" y="422148"/>
                  </a:lnTo>
                  <a:lnTo>
                    <a:pt x="1991201" y="431768"/>
                  </a:lnTo>
                  <a:lnTo>
                    <a:pt x="1987487" y="433102"/>
                  </a:lnTo>
                  <a:lnTo>
                    <a:pt x="1988915" y="436245"/>
                  </a:lnTo>
                  <a:lnTo>
                    <a:pt x="1977580" y="444151"/>
                  </a:lnTo>
                  <a:lnTo>
                    <a:pt x="1979105" y="456343"/>
                  </a:lnTo>
                  <a:lnTo>
                    <a:pt x="1995011" y="463867"/>
                  </a:lnTo>
                  <a:lnTo>
                    <a:pt x="2006822" y="484156"/>
                  </a:lnTo>
                  <a:lnTo>
                    <a:pt x="1979390" y="515683"/>
                  </a:lnTo>
                  <a:lnTo>
                    <a:pt x="1979295" y="525399"/>
                  </a:lnTo>
                  <a:lnTo>
                    <a:pt x="1962150" y="539972"/>
                  </a:lnTo>
                  <a:lnTo>
                    <a:pt x="1961388" y="544354"/>
                  </a:lnTo>
                  <a:lnTo>
                    <a:pt x="1966817" y="547211"/>
                  </a:lnTo>
                  <a:lnTo>
                    <a:pt x="1953482" y="546735"/>
                  </a:lnTo>
                  <a:lnTo>
                    <a:pt x="1949291" y="554641"/>
                  </a:lnTo>
                  <a:lnTo>
                    <a:pt x="1937480" y="554355"/>
                  </a:lnTo>
                  <a:lnTo>
                    <a:pt x="1933384" y="555593"/>
                  </a:lnTo>
                  <a:lnTo>
                    <a:pt x="1932051" y="559403"/>
                  </a:lnTo>
                  <a:lnTo>
                    <a:pt x="1917954" y="555308"/>
                  </a:lnTo>
                  <a:lnTo>
                    <a:pt x="1916621" y="563690"/>
                  </a:lnTo>
                  <a:lnTo>
                    <a:pt x="1915478" y="554450"/>
                  </a:lnTo>
                  <a:lnTo>
                    <a:pt x="1887093" y="558546"/>
                  </a:lnTo>
                  <a:lnTo>
                    <a:pt x="1872520" y="566166"/>
                  </a:lnTo>
                  <a:lnTo>
                    <a:pt x="1873472" y="576072"/>
                  </a:lnTo>
                  <a:lnTo>
                    <a:pt x="1870710" y="576453"/>
                  </a:lnTo>
                  <a:lnTo>
                    <a:pt x="1866043" y="593979"/>
                  </a:lnTo>
                  <a:lnTo>
                    <a:pt x="1845850" y="601218"/>
                  </a:lnTo>
                  <a:lnTo>
                    <a:pt x="1828324" y="614553"/>
                  </a:lnTo>
                  <a:lnTo>
                    <a:pt x="1824418" y="610172"/>
                  </a:lnTo>
                  <a:lnTo>
                    <a:pt x="1815560" y="618458"/>
                  </a:lnTo>
                  <a:lnTo>
                    <a:pt x="1778222" y="635794"/>
                  </a:lnTo>
                  <a:lnTo>
                    <a:pt x="1756220" y="638937"/>
                  </a:lnTo>
                  <a:lnTo>
                    <a:pt x="1754029" y="640461"/>
                  </a:lnTo>
                  <a:lnTo>
                    <a:pt x="1754981" y="651796"/>
                  </a:lnTo>
                  <a:lnTo>
                    <a:pt x="1742884" y="651986"/>
                  </a:lnTo>
                  <a:lnTo>
                    <a:pt x="1742408" y="645414"/>
                  </a:lnTo>
                  <a:lnTo>
                    <a:pt x="1739932" y="646367"/>
                  </a:lnTo>
                  <a:lnTo>
                    <a:pt x="1722025" y="659701"/>
                  </a:lnTo>
                  <a:lnTo>
                    <a:pt x="1722501" y="661892"/>
                  </a:lnTo>
                  <a:lnTo>
                    <a:pt x="1715548" y="664083"/>
                  </a:lnTo>
                  <a:lnTo>
                    <a:pt x="1720215" y="676656"/>
                  </a:lnTo>
                  <a:lnTo>
                    <a:pt x="1697736" y="685991"/>
                  </a:lnTo>
                  <a:lnTo>
                    <a:pt x="1688783" y="692372"/>
                  </a:lnTo>
                  <a:lnTo>
                    <a:pt x="1684115" y="690182"/>
                  </a:lnTo>
                  <a:lnTo>
                    <a:pt x="1683068" y="684657"/>
                  </a:lnTo>
                  <a:lnTo>
                    <a:pt x="1672209" y="686848"/>
                  </a:lnTo>
                  <a:lnTo>
                    <a:pt x="1646492" y="686467"/>
                  </a:lnTo>
                  <a:lnTo>
                    <a:pt x="1641729" y="706088"/>
                  </a:lnTo>
                  <a:lnTo>
                    <a:pt x="1643729" y="714566"/>
                  </a:lnTo>
                  <a:lnTo>
                    <a:pt x="1649063" y="716661"/>
                  </a:lnTo>
                  <a:lnTo>
                    <a:pt x="1655636" y="729234"/>
                  </a:lnTo>
                  <a:lnTo>
                    <a:pt x="1648397" y="732853"/>
                  </a:lnTo>
                  <a:lnTo>
                    <a:pt x="1649921" y="750380"/>
                  </a:lnTo>
                  <a:lnTo>
                    <a:pt x="1645253" y="753618"/>
                  </a:lnTo>
                  <a:lnTo>
                    <a:pt x="1654778" y="766477"/>
                  </a:lnTo>
                  <a:lnTo>
                    <a:pt x="1662779" y="762476"/>
                  </a:lnTo>
                  <a:lnTo>
                    <a:pt x="1667923" y="776002"/>
                  </a:lnTo>
                  <a:lnTo>
                    <a:pt x="1662493" y="778859"/>
                  </a:lnTo>
                  <a:lnTo>
                    <a:pt x="1662589" y="783908"/>
                  </a:lnTo>
                  <a:lnTo>
                    <a:pt x="1667637" y="792766"/>
                  </a:lnTo>
                  <a:lnTo>
                    <a:pt x="1674114" y="792194"/>
                  </a:lnTo>
                  <a:lnTo>
                    <a:pt x="1682210" y="800957"/>
                  </a:lnTo>
                  <a:lnTo>
                    <a:pt x="1683449" y="799719"/>
                  </a:lnTo>
                  <a:lnTo>
                    <a:pt x="1691640" y="805529"/>
                  </a:lnTo>
                  <a:lnTo>
                    <a:pt x="1692402" y="802481"/>
                  </a:lnTo>
                  <a:lnTo>
                    <a:pt x="1702499" y="801910"/>
                  </a:lnTo>
                  <a:lnTo>
                    <a:pt x="1702689" y="804958"/>
                  </a:lnTo>
                  <a:lnTo>
                    <a:pt x="1712595" y="804958"/>
                  </a:lnTo>
                  <a:lnTo>
                    <a:pt x="1713167" y="808577"/>
                  </a:lnTo>
                  <a:lnTo>
                    <a:pt x="1727740" y="808482"/>
                  </a:lnTo>
                  <a:lnTo>
                    <a:pt x="1743170" y="805910"/>
                  </a:lnTo>
                  <a:lnTo>
                    <a:pt x="1754505" y="800767"/>
                  </a:lnTo>
                  <a:lnTo>
                    <a:pt x="1756696" y="805529"/>
                  </a:lnTo>
                  <a:lnTo>
                    <a:pt x="1735741" y="826770"/>
                  </a:lnTo>
                  <a:lnTo>
                    <a:pt x="1739551" y="832866"/>
                  </a:lnTo>
                  <a:lnTo>
                    <a:pt x="1732597" y="836390"/>
                  </a:lnTo>
                  <a:lnTo>
                    <a:pt x="1729073" y="847344"/>
                  </a:lnTo>
                  <a:lnTo>
                    <a:pt x="1726216" y="846487"/>
                  </a:lnTo>
                  <a:lnTo>
                    <a:pt x="1721549" y="857917"/>
                  </a:lnTo>
                  <a:lnTo>
                    <a:pt x="1714405" y="854678"/>
                  </a:lnTo>
                  <a:lnTo>
                    <a:pt x="1702784" y="882015"/>
                  </a:lnTo>
                  <a:lnTo>
                    <a:pt x="1699260" y="881158"/>
                  </a:lnTo>
                  <a:lnTo>
                    <a:pt x="1698689" y="896684"/>
                  </a:lnTo>
                  <a:lnTo>
                    <a:pt x="1703451" y="907542"/>
                  </a:lnTo>
                  <a:lnTo>
                    <a:pt x="1704689" y="928497"/>
                  </a:lnTo>
                  <a:lnTo>
                    <a:pt x="1714024" y="929735"/>
                  </a:lnTo>
                  <a:lnTo>
                    <a:pt x="1710023" y="942118"/>
                  </a:lnTo>
                  <a:lnTo>
                    <a:pt x="1703546" y="952214"/>
                  </a:lnTo>
                  <a:lnTo>
                    <a:pt x="1695831" y="949547"/>
                  </a:lnTo>
                  <a:lnTo>
                    <a:pt x="1687259" y="957167"/>
                  </a:lnTo>
                  <a:lnTo>
                    <a:pt x="1681734" y="967740"/>
                  </a:lnTo>
                  <a:lnTo>
                    <a:pt x="1679448" y="986504"/>
                  </a:lnTo>
                  <a:lnTo>
                    <a:pt x="1687544" y="995172"/>
                  </a:lnTo>
                  <a:lnTo>
                    <a:pt x="1661160" y="1007555"/>
                  </a:lnTo>
                  <a:lnTo>
                    <a:pt x="1664780" y="1033177"/>
                  </a:lnTo>
                  <a:lnTo>
                    <a:pt x="1663065" y="1045464"/>
                  </a:lnTo>
                  <a:lnTo>
                    <a:pt x="1692497" y="1056989"/>
                  </a:lnTo>
                  <a:lnTo>
                    <a:pt x="1695450" y="1063561"/>
                  </a:lnTo>
                  <a:lnTo>
                    <a:pt x="1693545" y="1076706"/>
                  </a:lnTo>
                  <a:lnTo>
                    <a:pt x="1700403" y="1090517"/>
                  </a:lnTo>
                  <a:lnTo>
                    <a:pt x="1700498" y="1100042"/>
                  </a:lnTo>
                  <a:lnTo>
                    <a:pt x="1696688" y="1109853"/>
                  </a:lnTo>
                  <a:lnTo>
                    <a:pt x="1692307" y="1113758"/>
                  </a:lnTo>
                  <a:lnTo>
                    <a:pt x="1686878" y="1105757"/>
                  </a:lnTo>
                  <a:lnTo>
                    <a:pt x="1672685" y="1119092"/>
                  </a:lnTo>
                  <a:lnTo>
                    <a:pt x="1668399" y="1112710"/>
                  </a:lnTo>
                  <a:lnTo>
                    <a:pt x="1655159" y="1103948"/>
                  </a:lnTo>
                  <a:lnTo>
                    <a:pt x="1651064" y="1093565"/>
                  </a:lnTo>
                  <a:lnTo>
                    <a:pt x="1657445" y="1070801"/>
                  </a:lnTo>
                  <a:lnTo>
                    <a:pt x="1657159" y="1055751"/>
                  </a:lnTo>
                  <a:lnTo>
                    <a:pt x="1661351" y="1047559"/>
                  </a:lnTo>
                  <a:lnTo>
                    <a:pt x="1656017" y="1048322"/>
                  </a:lnTo>
                  <a:lnTo>
                    <a:pt x="1653064" y="1045845"/>
                  </a:lnTo>
                  <a:lnTo>
                    <a:pt x="1651826" y="1017842"/>
                  </a:lnTo>
                  <a:lnTo>
                    <a:pt x="1642015" y="1039559"/>
                  </a:lnTo>
                  <a:lnTo>
                    <a:pt x="1631156" y="1044892"/>
                  </a:lnTo>
                  <a:lnTo>
                    <a:pt x="1609439" y="1046417"/>
                  </a:lnTo>
                  <a:lnTo>
                    <a:pt x="1598581" y="1042607"/>
                  </a:lnTo>
                  <a:lnTo>
                    <a:pt x="1586484" y="1048607"/>
                  </a:lnTo>
                  <a:lnTo>
                    <a:pt x="1578293" y="1048893"/>
                  </a:lnTo>
                  <a:lnTo>
                    <a:pt x="1577626" y="1054227"/>
                  </a:lnTo>
                  <a:lnTo>
                    <a:pt x="1549051" y="1055942"/>
                  </a:lnTo>
                  <a:lnTo>
                    <a:pt x="1546098" y="1064038"/>
                  </a:lnTo>
                  <a:lnTo>
                    <a:pt x="1540002" y="1069753"/>
                  </a:lnTo>
                  <a:lnTo>
                    <a:pt x="1536478" y="1067943"/>
                  </a:lnTo>
                  <a:lnTo>
                    <a:pt x="1531620" y="1074515"/>
                  </a:lnTo>
                  <a:lnTo>
                    <a:pt x="1534287" y="1081278"/>
                  </a:lnTo>
                  <a:lnTo>
                    <a:pt x="1531906" y="1084802"/>
                  </a:lnTo>
                  <a:lnTo>
                    <a:pt x="1532668" y="1094708"/>
                  </a:lnTo>
                  <a:lnTo>
                    <a:pt x="1530477" y="1095375"/>
                  </a:lnTo>
                  <a:lnTo>
                    <a:pt x="1525905" y="1109091"/>
                  </a:lnTo>
                  <a:lnTo>
                    <a:pt x="1531049" y="1116711"/>
                  </a:lnTo>
                  <a:lnTo>
                    <a:pt x="1532287" y="1125950"/>
                  </a:lnTo>
                  <a:lnTo>
                    <a:pt x="1523714" y="1131856"/>
                  </a:lnTo>
                  <a:lnTo>
                    <a:pt x="1502093" y="1138142"/>
                  </a:lnTo>
                  <a:lnTo>
                    <a:pt x="1498568" y="1144143"/>
                  </a:lnTo>
                  <a:lnTo>
                    <a:pt x="1487519" y="1153477"/>
                  </a:lnTo>
                  <a:lnTo>
                    <a:pt x="1474756" y="1180052"/>
                  </a:lnTo>
                  <a:lnTo>
                    <a:pt x="1469422" y="1203674"/>
                  </a:lnTo>
                  <a:lnTo>
                    <a:pt x="1454944" y="1224915"/>
                  </a:lnTo>
                  <a:lnTo>
                    <a:pt x="1452182" y="1246060"/>
                  </a:lnTo>
                  <a:lnTo>
                    <a:pt x="1439418" y="1258062"/>
                  </a:lnTo>
                  <a:lnTo>
                    <a:pt x="1443514" y="1264730"/>
                  </a:lnTo>
                  <a:lnTo>
                    <a:pt x="1443228" y="1271207"/>
                  </a:lnTo>
                  <a:lnTo>
                    <a:pt x="1451229" y="1296543"/>
                  </a:lnTo>
                  <a:lnTo>
                    <a:pt x="1469708" y="1316069"/>
                  </a:lnTo>
                  <a:lnTo>
                    <a:pt x="1467041" y="1317974"/>
                  </a:lnTo>
                  <a:lnTo>
                    <a:pt x="1467993" y="1333119"/>
                  </a:lnTo>
                  <a:lnTo>
                    <a:pt x="1465136" y="1347026"/>
                  </a:lnTo>
                  <a:lnTo>
                    <a:pt x="1452943" y="1377125"/>
                  </a:lnTo>
                  <a:lnTo>
                    <a:pt x="1453134" y="1398937"/>
                  </a:lnTo>
                  <a:lnTo>
                    <a:pt x="1450276" y="1409891"/>
                  </a:lnTo>
                  <a:lnTo>
                    <a:pt x="1451515" y="1418082"/>
                  </a:lnTo>
                  <a:lnTo>
                    <a:pt x="1455515" y="1422844"/>
                  </a:lnTo>
                  <a:lnTo>
                    <a:pt x="1453039" y="1436656"/>
                  </a:lnTo>
                  <a:lnTo>
                    <a:pt x="1455611" y="1445895"/>
                  </a:lnTo>
                  <a:lnTo>
                    <a:pt x="1452277" y="1454086"/>
                  </a:lnTo>
                  <a:lnTo>
                    <a:pt x="1452372" y="1462373"/>
                  </a:lnTo>
                  <a:lnTo>
                    <a:pt x="1450372" y="1465898"/>
                  </a:lnTo>
                  <a:lnTo>
                    <a:pt x="1446276" y="1463421"/>
                  </a:lnTo>
                  <a:lnTo>
                    <a:pt x="1425512" y="1461040"/>
                  </a:lnTo>
                  <a:lnTo>
                    <a:pt x="1418082" y="1465993"/>
                  </a:lnTo>
                  <a:lnTo>
                    <a:pt x="1422178" y="1468279"/>
                  </a:lnTo>
                  <a:lnTo>
                    <a:pt x="1419416" y="1488281"/>
                  </a:lnTo>
                  <a:lnTo>
                    <a:pt x="1411891" y="1489710"/>
                  </a:lnTo>
                  <a:lnTo>
                    <a:pt x="1382363" y="1505045"/>
                  </a:lnTo>
                  <a:lnTo>
                    <a:pt x="1384364" y="1509808"/>
                  </a:lnTo>
                  <a:lnTo>
                    <a:pt x="1397794" y="1510475"/>
                  </a:lnTo>
                  <a:lnTo>
                    <a:pt x="1412748" y="1516856"/>
                  </a:lnTo>
                  <a:lnTo>
                    <a:pt x="1412176" y="1520857"/>
                  </a:lnTo>
                  <a:lnTo>
                    <a:pt x="1396079" y="1518666"/>
                  </a:lnTo>
                  <a:lnTo>
                    <a:pt x="1388650" y="1526191"/>
                  </a:lnTo>
                  <a:lnTo>
                    <a:pt x="1393698" y="1544669"/>
                  </a:lnTo>
                  <a:lnTo>
                    <a:pt x="1382935" y="1547241"/>
                  </a:lnTo>
                  <a:lnTo>
                    <a:pt x="1380458" y="1542955"/>
                  </a:lnTo>
                  <a:lnTo>
                    <a:pt x="1369981" y="1551337"/>
                  </a:lnTo>
                  <a:lnTo>
                    <a:pt x="1375696" y="1562195"/>
                  </a:lnTo>
                  <a:lnTo>
                    <a:pt x="1383411" y="1565815"/>
                  </a:lnTo>
                  <a:lnTo>
                    <a:pt x="1383411" y="1567529"/>
                  </a:lnTo>
                  <a:lnTo>
                    <a:pt x="1379125" y="1565624"/>
                  </a:lnTo>
                  <a:lnTo>
                    <a:pt x="1374362" y="1569720"/>
                  </a:lnTo>
                  <a:lnTo>
                    <a:pt x="1381887" y="1573911"/>
                  </a:lnTo>
                  <a:lnTo>
                    <a:pt x="1384268" y="1570482"/>
                  </a:lnTo>
                  <a:lnTo>
                    <a:pt x="1384173" y="1573054"/>
                  </a:lnTo>
                  <a:lnTo>
                    <a:pt x="1390745" y="1578388"/>
                  </a:lnTo>
                  <a:lnTo>
                    <a:pt x="1396937" y="1592580"/>
                  </a:lnTo>
                  <a:lnTo>
                    <a:pt x="1383125" y="1593342"/>
                  </a:lnTo>
                  <a:lnTo>
                    <a:pt x="1382839" y="1596961"/>
                  </a:lnTo>
                  <a:lnTo>
                    <a:pt x="1385888" y="1596961"/>
                  </a:lnTo>
                  <a:lnTo>
                    <a:pt x="1384364" y="1604201"/>
                  </a:lnTo>
                  <a:lnTo>
                    <a:pt x="1375029" y="1605439"/>
                  </a:lnTo>
                  <a:lnTo>
                    <a:pt x="1373696" y="1607630"/>
                  </a:lnTo>
                  <a:lnTo>
                    <a:pt x="1371314" y="1602867"/>
                  </a:lnTo>
                  <a:lnTo>
                    <a:pt x="1368647" y="1604296"/>
                  </a:lnTo>
                  <a:lnTo>
                    <a:pt x="1370457" y="1613344"/>
                  </a:lnTo>
                  <a:lnTo>
                    <a:pt x="1374648" y="1614297"/>
                  </a:lnTo>
                  <a:lnTo>
                    <a:pt x="1369981" y="1614297"/>
                  </a:lnTo>
                  <a:lnTo>
                    <a:pt x="1366647" y="1605725"/>
                  </a:lnTo>
                  <a:lnTo>
                    <a:pt x="1343978" y="1613059"/>
                  </a:lnTo>
                  <a:lnTo>
                    <a:pt x="1342168" y="1610677"/>
                  </a:lnTo>
                  <a:lnTo>
                    <a:pt x="1342263" y="1618488"/>
                  </a:lnTo>
                  <a:lnTo>
                    <a:pt x="1336643" y="1624298"/>
                  </a:lnTo>
                  <a:lnTo>
                    <a:pt x="1327595" y="1622584"/>
                  </a:lnTo>
                  <a:lnTo>
                    <a:pt x="1321403" y="1628108"/>
                  </a:lnTo>
                  <a:lnTo>
                    <a:pt x="1314926" y="1622203"/>
                  </a:lnTo>
                  <a:lnTo>
                    <a:pt x="1312450" y="1623917"/>
                  </a:lnTo>
                  <a:lnTo>
                    <a:pt x="1303687" y="1619155"/>
                  </a:lnTo>
                  <a:lnTo>
                    <a:pt x="1295972" y="1619250"/>
                  </a:lnTo>
                  <a:lnTo>
                    <a:pt x="1283970" y="1624012"/>
                  </a:lnTo>
                  <a:lnTo>
                    <a:pt x="1280446" y="1615631"/>
                  </a:lnTo>
                  <a:lnTo>
                    <a:pt x="1266063" y="1609725"/>
                  </a:lnTo>
                  <a:lnTo>
                    <a:pt x="1264634" y="1604296"/>
                  </a:lnTo>
                  <a:lnTo>
                    <a:pt x="1255014" y="1593342"/>
                  </a:lnTo>
                  <a:lnTo>
                    <a:pt x="1240441" y="1587056"/>
                  </a:lnTo>
                  <a:lnTo>
                    <a:pt x="1197102" y="1614868"/>
                  </a:lnTo>
                  <a:lnTo>
                    <a:pt x="1203865" y="1622012"/>
                  </a:lnTo>
                  <a:lnTo>
                    <a:pt x="1196721" y="1626584"/>
                  </a:lnTo>
                  <a:lnTo>
                    <a:pt x="1185863" y="1624203"/>
                  </a:lnTo>
                  <a:lnTo>
                    <a:pt x="1185958" y="1618678"/>
                  </a:lnTo>
                  <a:lnTo>
                    <a:pt x="1182053" y="1618678"/>
                  </a:lnTo>
                  <a:lnTo>
                    <a:pt x="1179862" y="1627727"/>
                  </a:lnTo>
                  <a:lnTo>
                    <a:pt x="1176814" y="1626489"/>
                  </a:lnTo>
                  <a:lnTo>
                    <a:pt x="1175957" y="1619536"/>
                  </a:lnTo>
                  <a:lnTo>
                    <a:pt x="1166527" y="1622108"/>
                  </a:lnTo>
                  <a:lnTo>
                    <a:pt x="1173194" y="1623251"/>
                  </a:lnTo>
                  <a:lnTo>
                    <a:pt x="1173194" y="1632014"/>
                  </a:lnTo>
                  <a:lnTo>
                    <a:pt x="1181957" y="1647253"/>
                  </a:lnTo>
                  <a:lnTo>
                    <a:pt x="1175766" y="1651444"/>
                  </a:lnTo>
                  <a:lnTo>
                    <a:pt x="1175004" y="1656398"/>
                  </a:lnTo>
                  <a:lnTo>
                    <a:pt x="1167575" y="1654874"/>
                  </a:lnTo>
                  <a:lnTo>
                    <a:pt x="1158145" y="1639443"/>
                  </a:lnTo>
                  <a:lnTo>
                    <a:pt x="1145953" y="1635061"/>
                  </a:lnTo>
                  <a:lnTo>
                    <a:pt x="1144048" y="1631633"/>
                  </a:lnTo>
                  <a:lnTo>
                    <a:pt x="1134142" y="1637633"/>
                  </a:lnTo>
                  <a:lnTo>
                    <a:pt x="1129570" y="1643729"/>
                  </a:lnTo>
                  <a:lnTo>
                    <a:pt x="1125855" y="1655159"/>
                  </a:lnTo>
                  <a:lnTo>
                    <a:pt x="1118426" y="1661065"/>
                  </a:lnTo>
                  <a:lnTo>
                    <a:pt x="1118807" y="1670018"/>
                  </a:lnTo>
                  <a:lnTo>
                    <a:pt x="1109472" y="1674019"/>
                  </a:lnTo>
                  <a:lnTo>
                    <a:pt x="1083659" y="1672018"/>
                  </a:lnTo>
                  <a:lnTo>
                    <a:pt x="1078135" y="1681067"/>
                  </a:lnTo>
                  <a:lnTo>
                    <a:pt x="1067467" y="1690973"/>
                  </a:lnTo>
                  <a:lnTo>
                    <a:pt x="1065848" y="1697355"/>
                  </a:lnTo>
                  <a:lnTo>
                    <a:pt x="1050131" y="1695450"/>
                  </a:lnTo>
                  <a:lnTo>
                    <a:pt x="1040702" y="1697926"/>
                  </a:lnTo>
                  <a:lnTo>
                    <a:pt x="1026700" y="1696879"/>
                  </a:lnTo>
                  <a:lnTo>
                    <a:pt x="1015746" y="1690402"/>
                  </a:lnTo>
                  <a:lnTo>
                    <a:pt x="1017651" y="1678400"/>
                  </a:lnTo>
                  <a:lnTo>
                    <a:pt x="1025652" y="1661351"/>
                  </a:lnTo>
                  <a:lnTo>
                    <a:pt x="1011841" y="1650492"/>
                  </a:lnTo>
                  <a:lnTo>
                    <a:pt x="1008698" y="1649635"/>
                  </a:lnTo>
                  <a:lnTo>
                    <a:pt x="1017461" y="1669733"/>
                  </a:lnTo>
                  <a:lnTo>
                    <a:pt x="1009840" y="1674971"/>
                  </a:lnTo>
                  <a:lnTo>
                    <a:pt x="1007745" y="1679734"/>
                  </a:lnTo>
                  <a:lnTo>
                    <a:pt x="1005554" y="1677734"/>
                  </a:lnTo>
                  <a:lnTo>
                    <a:pt x="1008983" y="1668970"/>
                  </a:lnTo>
                  <a:lnTo>
                    <a:pt x="1007554" y="1666303"/>
                  </a:lnTo>
                  <a:lnTo>
                    <a:pt x="1003554" y="1687925"/>
                  </a:lnTo>
                  <a:lnTo>
                    <a:pt x="996506" y="1685544"/>
                  </a:lnTo>
                  <a:lnTo>
                    <a:pt x="994886" y="1682306"/>
                  </a:lnTo>
                  <a:lnTo>
                    <a:pt x="992886" y="1685449"/>
                  </a:lnTo>
                  <a:lnTo>
                    <a:pt x="987647" y="1677257"/>
                  </a:lnTo>
                  <a:lnTo>
                    <a:pt x="980123" y="1671542"/>
                  </a:lnTo>
                  <a:lnTo>
                    <a:pt x="980027" y="1666875"/>
                  </a:lnTo>
                  <a:lnTo>
                    <a:pt x="985075" y="1659541"/>
                  </a:lnTo>
                  <a:lnTo>
                    <a:pt x="962406" y="1657922"/>
                  </a:lnTo>
                  <a:lnTo>
                    <a:pt x="970026" y="1655445"/>
                  </a:lnTo>
                  <a:lnTo>
                    <a:pt x="967835" y="1650873"/>
                  </a:lnTo>
                  <a:lnTo>
                    <a:pt x="955167" y="1650397"/>
                  </a:lnTo>
                  <a:lnTo>
                    <a:pt x="955167" y="1653254"/>
                  </a:lnTo>
                  <a:lnTo>
                    <a:pt x="947356" y="1652968"/>
                  </a:lnTo>
                  <a:lnTo>
                    <a:pt x="946880" y="1654969"/>
                  </a:lnTo>
                  <a:lnTo>
                    <a:pt x="933260" y="1657064"/>
                  </a:lnTo>
                  <a:lnTo>
                    <a:pt x="930592" y="1659922"/>
                  </a:lnTo>
                  <a:lnTo>
                    <a:pt x="908971" y="1653921"/>
                  </a:lnTo>
                  <a:lnTo>
                    <a:pt x="906875" y="1657064"/>
                  </a:lnTo>
                  <a:lnTo>
                    <a:pt x="903923" y="1656588"/>
                  </a:lnTo>
                  <a:lnTo>
                    <a:pt x="901541" y="1644968"/>
                  </a:lnTo>
                  <a:lnTo>
                    <a:pt x="898398" y="1640395"/>
                  </a:lnTo>
                  <a:lnTo>
                    <a:pt x="893159" y="1638872"/>
                  </a:lnTo>
                  <a:lnTo>
                    <a:pt x="898208" y="1640681"/>
                  </a:lnTo>
                  <a:lnTo>
                    <a:pt x="901351" y="1645444"/>
                  </a:lnTo>
                  <a:lnTo>
                    <a:pt x="909923" y="1683925"/>
                  </a:lnTo>
                  <a:lnTo>
                    <a:pt x="921067" y="1701546"/>
                  </a:lnTo>
                  <a:lnTo>
                    <a:pt x="922401" y="1710976"/>
                  </a:lnTo>
                  <a:lnTo>
                    <a:pt x="918496" y="1716786"/>
                  </a:lnTo>
                  <a:lnTo>
                    <a:pt x="925259" y="1735836"/>
                  </a:lnTo>
                  <a:lnTo>
                    <a:pt x="926973" y="1735074"/>
                  </a:lnTo>
                  <a:lnTo>
                    <a:pt x="930688" y="1741360"/>
                  </a:lnTo>
                  <a:lnTo>
                    <a:pt x="942594" y="1745456"/>
                  </a:lnTo>
                  <a:lnTo>
                    <a:pt x="951929" y="1759268"/>
                  </a:lnTo>
                  <a:lnTo>
                    <a:pt x="944118" y="1777556"/>
                  </a:lnTo>
                  <a:lnTo>
                    <a:pt x="927830" y="1794891"/>
                  </a:lnTo>
                  <a:lnTo>
                    <a:pt x="939451" y="1802130"/>
                  </a:lnTo>
                  <a:lnTo>
                    <a:pt x="943737" y="1808226"/>
                  </a:lnTo>
                  <a:lnTo>
                    <a:pt x="965359" y="1819370"/>
                  </a:lnTo>
                  <a:lnTo>
                    <a:pt x="954596" y="1814989"/>
                  </a:lnTo>
                  <a:lnTo>
                    <a:pt x="953834" y="1825371"/>
                  </a:lnTo>
                  <a:lnTo>
                    <a:pt x="936974" y="1856518"/>
                  </a:lnTo>
                  <a:lnTo>
                    <a:pt x="912019" y="1878901"/>
                  </a:lnTo>
                  <a:lnTo>
                    <a:pt x="886015" y="1893475"/>
                  </a:lnTo>
                  <a:lnTo>
                    <a:pt x="880967" y="1888522"/>
                  </a:lnTo>
                  <a:lnTo>
                    <a:pt x="850678" y="1897856"/>
                  </a:lnTo>
                  <a:lnTo>
                    <a:pt x="856679" y="1922717"/>
                  </a:lnTo>
                  <a:lnTo>
                    <a:pt x="849916" y="1926050"/>
                  </a:lnTo>
                  <a:lnTo>
                    <a:pt x="850487" y="1929956"/>
                  </a:lnTo>
                  <a:lnTo>
                    <a:pt x="841343" y="1929765"/>
                  </a:lnTo>
                  <a:lnTo>
                    <a:pt x="841819" y="1934147"/>
                  </a:lnTo>
                  <a:lnTo>
                    <a:pt x="845153" y="1934147"/>
                  </a:lnTo>
                  <a:lnTo>
                    <a:pt x="844391" y="1937385"/>
                  </a:lnTo>
                  <a:lnTo>
                    <a:pt x="852392" y="1937861"/>
                  </a:lnTo>
                  <a:lnTo>
                    <a:pt x="846582" y="1958054"/>
                  </a:lnTo>
                  <a:lnTo>
                    <a:pt x="858679" y="1960340"/>
                  </a:lnTo>
                  <a:lnTo>
                    <a:pt x="858012" y="1970151"/>
                  </a:lnTo>
                  <a:lnTo>
                    <a:pt x="852202" y="1977485"/>
                  </a:lnTo>
                  <a:lnTo>
                    <a:pt x="850963" y="1984724"/>
                  </a:lnTo>
                  <a:lnTo>
                    <a:pt x="851821" y="1987486"/>
                  </a:lnTo>
                  <a:lnTo>
                    <a:pt x="860298" y="1988630"/>
                  </a:lnTo>
                  <a:lnTo>
                    <a:pt x="861250" y="1984534"/>
                  </a:lnTo>
                  <a:lnTo>
                    <a:pt x="873157" y="1986820"/>
                  </a:lnTo>
                  <a:lnTo>
                    <a:pt x="879919" y="1995202"/>
                  </a:lnTo>
                  <a:lnTo>
                    <a:pt x="862679" y="2004822"/>
                  </a:lnTo>
                  <a:lnTo>
                    <a:pt x="854488" y="1999488"/>
                  </a:lnTo>
                  <a:lnTo>
                    <a:pt x="852869" y="2004060"/>
                  </a:lnTo>
                  <a:lnTo>
                    <a:pt x="864108" y="2010537"/>
                  </a:lnTo>
                  <a:lnTo>
                    <a:pt x="869728" y="2022348"/>
                  </a:lnTo>
                  <a:lnTo>
                    <a:pt x="877824" y="2026825"/>
                  </a:lnTo>
                  <a:lnTo>
                    <a:pt x="865537" y="2036445"/>
                  </a:lnTo>
                  <a:lnTo>
                    <a:pt x="854107" y="2071116"/>
                  </a:lnTo>
                  <a:lnTo>
                    <a:pt x="840772" y="2088356"/>
                  </a:lnTo>
                  <a:lnTo>
                    <a:pt x="839724" y="2099977"/>
                  </a:lnTo>
                  <a:lnTo>
                    <a:pt x="832771" y="2109502"/>
                  </a:lnTo>
                  <a:lnTo>
                    <a:pt x="831723" y="2103882"/>
                  </a:lnTo>
                  <a:lnTo>
                    <a:pt x="829246" y="2102834"/>
                  </a:lnTo>
                  <a:lnTo>
                    <a:pt x="833247" y="2097310"/>
                  </a:lnTo>
                  <a:lnTo>
                    <a:pt x="830675" y="2095500"/>
                  </a:lnTo>
                  <a:lnTo>
                    <a:pt x="828961" y="2097881"/>
                  </a:lnTo>
                  <a:lnTo>
                    <a:pt x="826103" y="2097215"/>
                  </a:lnTo>
                  <a:lnTo>
                    <a:pt x="825437" y="2100929"/>
                  </a:lnTo>
                  <a:lnTo>
                    <a:pt x="819721" y="2099786"/>
                  </a:lnTo>
                  <a:lnTo>
                    <a:pt x="814292" y="2111311"/>
                  </a:lnTo>
                  <a:lnTo>
                    <a:pt x="807529" y="2108359"/>
                  </a:lnTo>
                  <a:lnTo>
                    <a:pt x="811149" y="2107597"/>
                  </a:lnTo>
                  <a:lnTo>
                    <a:pt x="806863" y="2105882"/>
                  </a:lnTo>
                  <a:lnTo>
                    <a:pt x="806006" y="2109216"/>
                  </a:lnTo>
                  <a:lnTo>
                    <a:pt x="814864" y="2112836"/>
                  </a:lnTo>
                  <a:lnTo>
                    <a:pt x="813244" y="2117598"/>
                  </a:lnTo>
                  <a:lnTo>
                    <a:pt x="805434" y="2117312"/>
                  </a:lnTo>
                  <a:lnTo>
                    <a:pt x="797719" y="2102263"/>
                  </a:lnTo>
                  <a:lnTo>
                    <a:pt x="793433" y="2111311"/>
                  </a:lnTo>
                  <a:lnTo>
                    <a:pt x="781812" y="2113598"/>
                  </a:lnTo>
                  <a:lnTo>
                    <a:pt x="758666" y="2129123"/>
                  </a:lnTo>
                  <a:lnTo>
                    <a:pt x="740473" y="2137791"/>
                  </a:lnTo>
                  <a:lnTo>
                    <a:pt x="739521" y="2151793"/>
                  </a:lnTo>
                  <a:lnTo>
                    <a:pt x="724567" y="2160175"/>
                  </a:lnTo>
                  <a:lnTo>
                    <a:pt x="708088" y="2179130"/>
                  </a:lnTo>
                  <a:lnTo>
                    <a:pt x="705040" y="2193703"/>
                  </a:lnTo>
                  <a:lnTo>
                    <a:pt x="714565" y="2196370"/>
                  </a:lnTo>
                  <a:lnTo>
                    <a:pt x="711994" y="2219325"/>
                  </a:lnTo>
                  <a:lnTo>
                    <a:pt x="699992" y="2213801"/>
                  </a:lnTo>
                  <a:lnTo>
                    <a:pt x="698278" y="2210753"/>
                  </a:lnTo>
                  <a:lnTo>
                    <a:pt x="697421" y="2218753"/>
                  </a:lnTo>
                  <a:lnTo>
                    <a:pt x="694373" y="2212753"/>
                  </a:lnTo>
                  <a:lnTo>
                    <a:pt x="691610" y="2214277"/>
                  </a:lnTo>
                  <a:lnTo>
                    <a:pt x="695230" y="2199132"/>
                  </a:lnTo>
                  <a:lnTo>
                    <a:pt x="689705" y="2190750"/>
                  </a:lnTo>
                  <a:lnTo>
                    <a:pt x="685324" y="2194274"/>
                  </a:lnTo>
                  <a:lnTo>
                    <a:pt x="683704" y="2192941"/>
                  </a:lnTo>
                  <a:lnTo>
                    <a:pt x="678847" y="2174748"/>
                  </a:lnTo>
                  <a:lnTo>
                    <a:pt x="668179" y="2171510"/>
                  </a:lnTo>
                  <a:lnTo>
                    <a:pt x="671322" y="2159222"/>
                  </a:lnTo>
                  <a:lnTo>
                    <a:pt x="663607" y="2172462"/>
                  </a:lnTo>
                  <a:lnTo>
                    <a:pt x="659130" y="2166747"/>
                  </a:lnTo>
                  <a:lnTo>
                    <a:pt x="657225" y="2158746"/>
                  </a:lnTo>
                  <a:lnTo>
                    <a:pt x="647700" y="2163413"/>
                  </a:lnTo>
                  <a:lnTo>
                    <a:pt x="643509" y="2159794"/>
                  </a:lnTo>
                  <a:lnTo>
                    <a:pt x="632365" y="2163699"/>
                  </a:lnTo>
                  <a:lnTo>
                    <a:pt x="626936" y="2176939"/>
                  </a:lnTo>
                  <a:lnTo>
                    <a:pt x="630841" y="2183035"/>
                  </a:lnTo>
                  <a:lnTo>
                    <a:pt x="631222" y="2193417"/>
                  </a:lnTo>
                  <a:lnTo>
                    <a:pt x="615125" y="2205514"/>
                  </a:lnTo>
                  <a:lnTo>
                    <a:pt x="613886" y="2193798"/>
                  </a:lnTo>
                  <a:lnTo>
                    <a:pt x="620077" y="2192274"/>
                  </a:lnTo>
                  <a:lnTo>
                    <a:pt x="625602" y="2182178"/>
                  </a:lnTo>
                  <a:lnTo>
                    <a:pt x="617315" y="2177986"/>
                  </a:lnTo>
                  <a:lnTo>
                    <a:pt x="617315" y="2184273"/>
                  </a:lnTo>
                  <a:lnTo>
                    <a:pt x="610076" y="2195036"/>
                  </a:lnTo>
                  <a:lnTo>
                    <a:pt x="602361" y="2189417"/>
                  </a:lnTo>
                  <a:lnTo>
                    <a:pt x="598456" y="2193893"/>
                  </a:lnTo>
                  <a:lnTo>
                    <a:pt x="595694" y="2193036"/>
                  </a:lnTo>
                  <a:lnTo>
                    <a:pt x="589502" y="2202752"/>
                  </a:lnTo>
                  <a:lnTo>
                    <a:pt x="583311" y="2198656"/>
                  </a:lnTo>
                  <a:lnTo>
                    <a:pt x="584359" y="2193989"/>
                  </a:lnTo>
                  <a:lnTo>
                    <a:pt x="572548" y="2195989"/>
                  </a:lnTo>
                  <a:lnTo>
                    <a:pt x="564166" y="2191512"/>
                  </a:lnTo>
                  <a:lnTo>
                    <a:pt x="554831" y="2191512"/>
                  </a:lnTo>
                  <a:lnTo>
                    <a:pt x="550354" y="2204371"/>
                  </a:lnTo>
                  <a:lnTo>
                    <a:pt x="543497" y="2171414"/>
                  </a:lnTo>
                  <a:lnTo>
                    <a:pt x="544830" y="2166747"/>
                  </a:lnTo>
                  <a:lnTo>
                    <a:pt x="542258" y="2165128"/>
                  </a:lnTo>
                  <a:lnTo>
                    <a:pt x="549783" y="2143030"/>
                  </a:lnTo>
                  <a:lnTo>
                    <a:pt x="551021" y="2140839"/>
                  </a:lnTo>
                  <a:lnTo>
                    <a:pt x="555212" y="2140839"/>
                  </a:lnTo>
                  <a:lnTo>
                    <a:pt x="555117" y="2137886"/>
                  </a:lnTo>
                  <a:lnTo>
                    <a:pt x="560927" y="2137220"/>
                  </a:lnTo>
                  <a:lnTo>
                    <a:pt x="560737" y="2132552"/>
                  </a:lnTo>
                  <a:lnTo>
                    <a:pt x="573024" y="2129504"/>
                  </a:lnTo>
                  <a:lnTo>
                    <a:pt x="578168" y="2132076"/>
                  </a:lnTo>
                  <a:lnTo>
                    <a:pt x="587026" y="2128457"/>
                  </a:lnTo>
                  <a:lnTo>
                    <a:pt x="570833" y="2120170"/>
                  </a:lnTo>
                  <a:lnTo>
                    <a:pt x="565118" y="2120836"/>
                  </a:lnTo>
                  <a:lnTo>
                    <a:pt x="564261" y="2117312"/>
                  </a:lnTo>
                  <a:lnTo>
                    <a:pt x="548926" y="2119694"/>
                  </a:lnTo>
                  <a:lnTo>
                    <a:pt x="544354" y="2105978"/>
                  </a:lnTo>
                  <a:lnTo>
                    <a:pt x="534543" y="2112550"/>
                  </a:lnTo>
                  <a:lnTo>
                    <a:pt x="532924" y="2109978"/>
                  </a:lnTo>
                  <a:lnTo>
                    <a:pt x="513969" y="2116550"/>
                  </a:lnTo>
                  <a:lnTo>
                    <a:pt x="502825" y="2106549"/>
                  </a:lnTo>
                  <a:lnTo>
                    <a:pt x="498538" y="2115312"/>
                  </a:lnTo>
                  <a:lnTo>
                    <a:pt x="505873" y="2123313"/>
                  </a:lnTo>
                  <a:lnTo>
                    <a:pt x="503968" y="2123789"/>
                  </a:lnTo>
                  <a:close/>
                  <a:moveTo>
                    <a:pt x="922401" y="1710976"/>
                  </a:moveTo>
                  <a:lnTo>
                    <a:pt x="920591" y="1703070"/>
                  </a:lnTo>
                  <a:lnTo>
                    <a:pt x="915924" y="1704499"/>
                  </a:lnTo>
                  <a:lnTo>
                    <a:pt x="918496" y="1714881"/>
                  </a:lnTo>
                  <a:lnTo>
                    <a:pt x="922401" y="1710976"/>
                  </a:lnTo>
                  <a:close/>
                  <a:moveTo>
                    <a:pt x="582168" y="2111883"/>
                  </a:moveTo>
                  <a:lnTo>
                    <a:pt x="570452" y="2106359"/>
                  </a:lnTo>
                  <a:lnTo>
                    <a:pt x="569786" y="2112264"/>
                  </a:lnTo>
                  <a:lnTo>
                    <a:pt x="581692" y="2117027"/>
                  </a:lnTo>
                  <a:lnTo>
                    <a:pt x="582168" y="2111883"/>
                  </a:lnTo>
                  <a:close/>
                  <a:moveTo>
                    <a:pt x="1134237" y="1638395"/>
                  </a:moveTo>
                  <a:lnTo>
                    <a:pt x="1140905" y="1635061"/>
                  </a:lnTo>
                  <a:lnTo>
                    <a:pt x="1141762" y="1638586"/>
                  </a:lnTo>
                  <a:lnTo>
                    <a:pt x="1134237" y="163839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6" name="Freihandform: Form 185">
              <a:extLst>
                <a:ext uri="{FF2B5EF4-FFF2-40B4-BE49-F238E27FC236}">
                  <a16:creationId xmlns:a16="http://schemas.microsoft.com/office/drawing/2014/main" id="{4B09F7A4-3CD1-4ECA-91A8-A338B8FFCF68}"/>
                </a:ext>
              </a:extLst>
            </p:cNvPr>
            <p:cNvSpPr/>
            <p:nvPr/>
          </p:nvSpPr>
          <p:spPr>
            <a:xfrm>
              <a:off x="560662" y="1978334"/>
              <a:ext cx="1054350" cy="702900"/>
            </a:xfrm>
            <a:custGeom>
              <a:avLst/>
              <a:gdLst>
                <a:gd name="connsiteX0" fmla="*/ 1195578 w 2028825"/>
                <a:gd name="connsiteY0" fmla="*/ 1321403 h 1352550"/>
                <a:gd name="connsiteX1" fmla="*/ 1183767 w 2028825"/>
                <a:gd name="connsiteY1" fmla="*/ 1301115 h 1352550"/>
                <a:gd name="connsiteX2" fmla="*/ 1167860 w 2028825"/>
                <a:gd name="connsiteY2" fmla="*/ 1293590 h 1352550"/>
                <a:gd name="connsiteX3" fmla="*/ 1166336 w 2028825"/>
                <a:gd name="connsiteY3" fmla="*/ 1281398 h 1352550"/>
                <a:gd name="connsiteX4" fmla="*/ 1177671 w 2028825"/>
                <a:gd name="connsiteY4" fmla="*/ 1273493 h 1352550"/>
                <a:gd name="connsiteX5" fmla="*/ 1176242 w 2028825"/>
                <a:gd name="connsiteY5" fmla="*/ 1270349 h 1352550"/>
                <a:gd name="connsiteX6" fmla="*/ 1179957 w 2028825"/>
                <a:gd name="connsiteY6" fmla="*/ 1269016 h 1352550"/>
                <a:gd name="connsiteX7" fmla="*/ 1176242 w 2028825"/>
                <a:gd name="connsiteY7" fmla="*/ 1259395 h 1352550"/>
                <a:gd name="connsiteX8" fmla="*/ 1201293 w 2028825"/>
                <a:gd name="connsiteY8" fmla="*/ 1247584 h 1352550"/>
                <a:gd name="connsiteX9" fmla="*/ 1198912 w 2028825"/>
                <a:gd name="connsiteY9" fmla="*/ 1238536 h 1352550"/>
                <a:gd name="connsiteX10" fmla="*/ 1192911 w 2028825"/>
                <a:gd name="connsiteY10" fmla="*/ 1237393 h 1352550"/>
                <a:gd name="connsiteX11" fmla="*/ 1169480 w 2028825"/>
                <a:gd name="connsiteY11" fmla="*/ 1249966 h 1352550"/>
                <a:gd name="connsiteX12" fmla="*/ 1168527 w 2028825"/>
                <a:gd name="connsiteY12" fmla="*/ 1247870 h 1352550"/>
                <a:gd name="connsiteX13" fmla="*/ 1138619 w 2028825"/>
                <a:gd name="connsiteY13" fmla="*/ 1256157 h 1352550"/>
                <a:gd name="connsiteX14" fmla="*/ 1136523 w 2028825"/>
                <a:gd name="connsiteY14" fmla="*/ 1249680 h 1352550"/>
                <a:gd name="connsiteX15" fmla="*/ 1130427 w 2028825"/>
                <a:gd name="connsiteY15" fmla="*/ 1251394 h 1352550"/>
                <a:gd name="connsiteX16" fmla="*/ 1129284 w 2028825"/>
                <a:gd name="connsiteY16" fmla="*/ 1248346 h 1352550"/>
                <a:gd name="connsiteX17" fmla="*/ 1089089 w 2028825"/>
                <a:gd name="connsiteY17" fmla="*/ 1240536 h 1352550"/>
                <a:gd name="connsiteX18" fmla="*/ 1029557 w 2028825"/>
                <a:gd name="connsiteY18" fmla="*/ 1233487 h 1352550"/>
                <a:gd name="connsiteX19" fmla="*/ 1026319 w 2028825"/>
                <a:gd name="connsiteY19" fmla="*/ 1228439 h 1352550"/>
                <a:gd name="connsiteX20" fmla="*/ 1003649 w 2028825"/>
                <a:gd name="connsiteY20" fmla="*/ 1234535 h 1352550"/>
                <a:gd name="connsiteX21" fmla="*/ 972407 w 2028825"/>
                <a:gd name="connsiteY21" fmla="*/ 1221295 h 1352550"/>
                <a:gd name="connsiteX22" fmla="*/ 945071 w 2028825"/>
                <a:gd name="connsiteY22" fmla="*/ 1225963 h 1352550"/>
                <a:gd name="connsiteX23" fmla="*/ 941451 w 2028825"/>
                <a:gd name="connsiteY23" fmla="*/ 1203579 h 1352550"/>
                <a:gd name="connsiteX24" fmla="*/ 933545 w 2028825"/>
                <a:gd name="connsiteY24" fmla="*/ 1188815 h 1352550"/>
                <a:gd name="connsiteX25" fmla="*/ 935546 w 2028825"/>
                <a:gd name="connsiteY25" fmla="*/ 1186434 h 1352550"/>
                <a:gd name="connsiteX26" fmla="*/ 924687 w 2028825"/>
                <a:gd name="connsiteY26" fmla="*/ 1169670 h 1352550"/>
                <a:gd name="connsiteX27" fmla="*/ 923163 w 2028825"/>
                <a:gd name="connsiteY27" fmla="*/ 1170432 h 1352550"/>
                <a:gd name="connsiteX28" fmla="*/ 916972 w 2028825"/>
                <a:gd name="connsiteY28" fmla="*/ 1157478 h 1352550"/>
                <a:gd name="connsiteX29" fmla="*/ 886587 w 2028825"/>
                <a:gd name="connsiteY29" fmla="*/ 1167670 h 1352550"/>
                <a:gd name="connsiteX30" fmla="*/ 850487 w 2028825"/>
                <a:gd name="connsiteY30" fmla="*/ 1172337 h 1352550"/>
                <a:gd name="connsiteX31" fmla="*/ 844391 w 2028825"/>
                <a:gd name="connsiteY31" fmla="*/ 1171003 h 1352550"/>
                <a:gd name="connsiteX32" fmla="*/ 842200 w 2028825"/>
                <a:gd name="connsiteY32" fmla="*/ 1165003 h 1352550"/>
                <a:gd name="connsiteX33" fmla="*/ 845344 w 2028825"/>
                <a:gd name="connsiteY33" fmla="*/ 1163288 h 1352550"/>
                <a:gd name="connsiteX34" fmla="*/ 839438 w 2028825"/>
                <a:gd name="connsiteY34" fmla="*/ 1144048 h 1352550"/>
                <a:gd name="connsiteX35" fmla="*/ 832390 w 2028825"/>
                <a:gd name="connsiteY35" fmla="*/ 1133761 h 1352550"/>
                <a:gd name="connsiteX36" fmla="*/ 816197 w 2028825"/>
                <a:gd name="connsiteY36" fmla="*/ 1148810 h 1352550"/>
                <a:gd name="connsiteX37" fmla="*/ 787527 w 2028825"/>
                <a:gd name="connsiteY37" fmla="*/ 1166432 h 1352550"/>
                <a:gd name="connsiteX38" fmla="*/ 763334 w 2028825"/>
                <a:gd name="connsiteY38" fmla="*/ 1169289 h 1352550"/>
                <a:gd name="connsiteX39" fmla="*/ 743617 w 2028825"/>
                <a:gd name="connsiteY39" fmla="*/ 1165193 h 1352550"/>
                <a:gd name="connsiteX40" fmla="*/ 716756 w 2028825"/>
                <a:gd name="connsiteY40" fmla="*/ 1164526 h 1352550"/>
                <a:gd name="connsiteX41" fmla="*/ 716375 w 2028825"/>
                <a:gd name="connsiteY41" fmla="*/ 1176718 h 1352550"/>
                <a:gd name="connsiteX42" fmla="*/ 731615 w 2028825"/>
                <a:gd name="connsiteY42" fmla="*/ 1187482 h 1352550"/>
                <a:gd name="connsiteX43" fmla="*/ 742093 w 2028825"/>
                <a:gd name="connsiteY43" fmla="*/ 1189196 h 1352550"/>
                <a:gd name="connsiteX44" fmla="*/ 738283 w 2028825"/>
                <a:gd name="connsiteY44" fmla="*/ 1199388 h 1352550"/>
                <a:gd name="connsiteX45" fmla="*/ 729901 w 2028825"/>
                <a:gd name="connsiteY45" fmla="*/ 1207484 h 1352550"/>
                <a:gd name="connsiteX46" fmla="*/ 742950 w 2028825"/>
                <a:gd name="connsiteY46" fmla="*/ 1215390 h 1352550"/>
                <a:gd name="connsiteX47" fmla="*/ 743712 w 2028825"/>
                <a:gd name="connsiteY47" fmla="*/ 1221676 h 1352550"/>
                <a:gd name="connsiteX48" fmla="*/ 747808 w 2028825"/>
                <a:gd name="connsiteY48" fmla="*/ 1227392 h 1352550"/>
                <a:gd name="connsiteX49" fmla="*/ 742474 w 2028825"/>
                <a:gd name="connsiteY49" fmla="*/ 1230344 h 1352550"/>
                <a:gd name="connsiteX50" fmla="*/ 736187 w 2028825"/>
                <a:gd name="connsiteY50" fmla="*/ 1239107 h 1352550"/>
                <a:gd name="connsiteX51" fmla="*/ 734949 w 2028825"/>
                <a:gd name="connsiteY51" fmla="*/ 1245489 h 1352550"/>
                <a:gd name="connsiteX52" fmla="*/ 724471 w 2028825"/>
                <a:gd name="connsiteY52" fmla="*/ 1255395 h 1352550"/>
                <a:gd name="connsiteX53" fmla="*/ 728948 w 2028825"/>
                <a:gd name="connsiteY53" fmla="*/ 1269111 h 1352550"/>
                <a:gd name="connsiteX54" fmla="*/ 715042 w 2028825"/>
                <a:gd name="connsiteY54" fmla="*/ 1280065 h 1352550"/>
                <a:gd name="connsiteX55" fmla="*/ 708946 w 2028825"/>
                <a:gd name="connsiteY55" fmla="*/ 1280160 h 1352550"/>
                <a:gd name="connsiteX56" fmla="*/ 703707 w 2028825"/>
                <a:gd name="connsiteY56" fmla="*/ 1287113 h 1352550"/>
                <a:gd name="connsiteX57" fmla="*/ 698373 w 2028825"/>
                <a:gd name="connsiteY57" fmla="*/ 1282922 h 1352550"/>
                <a:gd name="connsiteX58" fmla="*/ 699897 w 2028825"/>
                <a:gd name="connsiteY58" fmla="*/ 1279874 h 1352550"/>
                <a:gd name="connsiteX59" fmla="*/ 697135 w 2028825"/>
                <a:gd name="connsiteY59" fmla="*/ 1275397 h 1352550"/>
                <a:gd name="connsiteX60" fmla="*/ 702754 w 2028825"/>
                <a:gd name="connsiteY60" fmla="*/ 1263491 h 1352550"/>
                <a:gd name="connsiteX61" fmla="*/ 695706 w 2028825"/>
                <a:gd name="connsiteY61" fmla="*/ 1265682 h 1352550"/>
                <a:gd name="connsiteX62" fmla="*/ 681323 w 2028825"/>
                <a:gd name="connsiteY62" fmla="*/ 1259872 h 1352550"/>
                <a:gd name="connsiteX63" fmla="*/ 668179 w 2028825"/>
                <a:gd name="connsiteY63" fmla="*/ 1246251 h 1352550"/>
                <a:gd name="connsiteX64" fmla="*/ 668179 w 2028825"/>
                <a:gd name="connsiteY64" fmla="*/ 1237202 h 1352550"/>
                <a:gd name="connsiteX65" fmla="*/ 661988 w 2028825"/>
                <a:gd name="connsiteY65" fmla="*/ 1227487 h 1352550"/>
                <a:gd name="connsiteX66" fmla="*/ 653415 w 2028825"/>
                <a:gd name="connsiteY66" fmla="*/ 1222819 h 1352550"/>
                <a:gd name="connsiteX67" fmla="*/ 650462 w 2028825"/>
                <a:gd name="connsiteY67" fmla="*/ 1218438 h 1352550"/>
                <a:gd name="connsiteX68" fmla="*/ 646367 w 2028825"/>
                <a:gd name="connsiteY68" fmla="*/ 1219867 h 1352550"/>
                <a:gd name="connsiteX69" fmla="*/ 643604 w 2028825"/>
                <a:gd name="connsiteY69" fmla="*/ 1217390 h 1352550"/>
                <a:gd name="connsiteX70" fmla="*/ 648843 w 2028825"/>
                <a:gd name="connsiteY70" fmla="*/ 1212723 h 1352550"/>
                <a:gd name="connsiteX71" fmla="*/ 663988 w 2028825"/>
                <a:gd name="connsiteY71" fmla="*/ 1207770 h 1352550"/>
                <a:gd name="connsiteX72" fmla="*/ 663988 w 2028825"/>
                <a:gd name="connsiteY72" fmla="*/ 1199483 h 1352550"/>
                <a:gd name="connsiteX73" fmla="*/ 671132 w 2028825"/>
                <a:gd name="connsiteY73" fmla="*/ 1186910 h 1352550"/>
                <a:gd name="connsiteX74" fmla="*/ 639223 w 2028825"/>
                <a:gd name="connsiteY74" fmla="*/ 1208627 h 1352550"/>
                <a:gd name="connsiteX75" fmla="*/ 634651 w 2028825"/>
                <a:gd name="connsiteY75" fmla="*/ 1200150 h 1352550"/>
                <a:gd name="connsiteX76" fmla="*/ 638175 w 2028825"/>
                <a:gd name="connsiteY76" fmla="*/ 1195007 h 1352550"/>
                <a:gd name="connsiteX77" fmla="*/ 624269 w 2028825"/>
                <a:gd name="connsiteY77" fmla="*/ 1196530 h 1352550"/>
                <a:gd name="connsiteX78" fmla="*/ 626650 w 2028825"/>
                <a:gd name="connsiteY78" fmla="*/ 1190625 h 1352550"/>
                <a:gd name="connsiteX79" fmla="*/ 618458 w 2028825"/>
                <a:gd name="connsiteY79" fmla="*/ 1184815 h 1352550"/>
                <a:gd name="connsiteX80" fmla="*/ 609791 w 2028825"/>
                <a:gd name="connsiteY80" fmla="*/ 1183195 h 1352550"/>
                <a:gd name="connsiteX81" fmla="*/ 603123 w 2028825"/>
                <a:gd name="connsiteY81" fmla="*/ 1172909 h 1352550"/>
                <a:gd name="connsiteX82" fmla="*/ 584740 w 2028825"/>
                <a:gd name="connsiteY82" fmla="*/ 1166051 h 1352550"/>
                <a:gd name="connsiteX83" fmla="*/ 569595 w 2028825"/>
                <a:gd name="connsiteY83" fmla="*/ 1167289 h 1352550"/>
                <a:gd name="connsiteX84" fmla="*/ 566071 w 2028825"/>
                <a:gd name="connsiteY84" fmla="*/ 1162145 h 1352550"/>
                <a:gd name="connsiteX85" fmla="*/ 559689 w 2028825"/>
                <a:gd name="connsiteY85" fmla="*/ 1160050 h 1352550"/>
                <a:gd name="connsiteX86" fmla="*/ 561499 w 2028825"/>
                <a:gd name="connsiteY86" fmla="*/ 1143476 h 1352550"/>
                <a:gd name="connsiteX87" fmla="*/ 587121 w 2028825"/>
                <a:gd name="connsiteY87" fmla="*/ 1127379 h 1352550"/>
                <a:gd name="connsiteX88" fmla="*/ 589788 w 2028825"/>
                <a:gd name="connsiteY88" fmla="*/ 1121474 h 1352550"/>
                <a:gd name="connsiteX89" fmla="*/ 590074 w 2028825"/>
                <a:gd name="connsiteY89" fmla="*/ 1115377 h 1352550"/>
                <a:gd name="connsiteX90" fmla="*/ 583883 w 2028825"/>
                <a:gd name="connsiteY90" fmla="*/ 1099471 h 1352550"/>
                <a:gd name="connsiteX91" fmla="*/ 585502 w 2028825"/>
                <a:gd name="connsiteY91" fmla="*/ 1089184 h 1352550"/>
                <a:gd name="connsiteX92" fmla="*/ 579977 w 2028825"/>
                <a:gd name="connsiteY92" fmla="*/ 1088231 h 1352550"/>
                <a:gd name="connsiteX93" fmla="*/ 573691 w 2028825"/>
                <a:gd name="connsiteY93" fmla="*/ 1078039 h 1352550"/>
                <a:gd name="connsiteX94" fmla="*/ 563880 w 2028825"/>
                <a:gd name="connsiteY94" fmla="*/ 1072039 h 1352550"/>
                <a:gd name="connsiteX95" fmla="*/ 551879 w 2028825"/>
                <a:gd name="connsiteY95" fmla="*/ 1071277 h 1352550"/>
                <a:gd name="connsiteX96" fmla="*/ 536924 w 2028825"/>
                <a:gd name="connsiteY96" fmla="*/ 1076420 h 1352550"/>
                <a:gd name="connsiteX97" fmla="*/ 531781 w 2028825"/>
                <a:gd name="connsiteY97" fmla="*/ 1074420 h 1352550"/>
                <a:gd name="connsiteX98" fmla="*/ 533971 w 2028825"/>
                <a:gd name="connsiteY98" fmla="*/ 1065181 h 1352550"/>
                <a:gd name="connsiteX99" fmla="*/ 525971 w 2028825"/>
                <a:gd name="connsiteY99" fmla="*/ 1061371 h 1352550"/>
                <a:gd name="connsiteX100" fmla="*/ 521875 w 2028825"/>
                <a:gd name="connsiteY100" fmla="*/ 1050798 h 1352550"/>
                <a:gd name="connsiteX101" fmla="*/ 513302 w 2028825"/>
                <a:gd name="connsiteY101" fmla="*/ 1055275 h 1352550"/>
                <a:gd name="connsiteX102" fmla="*/ 508349 w 2028825"/>
                <a:gd name="connsiteY102" fmla="*/ 1048798 h 1352550"/>
                <a:gd name="connsiteX103" fmla="*/ 521399 w 2028825"/>
                <a:gd name="connsiteY103" fmla="*/ 1039082 h 1352550"/>
                <a:gd name="connsiteX104" fmla="*/ 523399 w 2028825"/>
                <a:gd name="connsiteY104" fmla="*/ 1026414 h 1352550"/>
                <a:gd name="connsiteX105" fmla="*/ 515779 w 2028825"/>
                <a:gd name="connsiteY105" fmla="*/ 1024795 h 1352550"/>
                <a:gd name="connsiteX106" fmla="*/ 521494 w 2028825"/>
                <a:gd name="connsiteY106" fmla="*/ 1017460 h 1352550"/>
                <a:gd name="connsiteX107" fmla="*/ 519112 w 2028825"/>
                <a:gd name="connsiteY107" fmla="*/ 1008507 h 1352550"/>
                <a:gd name="connsiteX108" fmla="*/ 524066 w 2028825"/>
                <a:gd name="connsiteY108" fmla="*/ 991838 h 1352550"/>
                <a:gd name="connsiteX109" fmla="*/ 509587 w 2028825"/>
                <a:gd name="connsiteY109" fmla="*/ 969931 h 1352550"/>
                <a:gd name="connsiteX110" fmla="*/ 498824 w 2028825"/>
                <a:gd name="connsiteY110" fmla="*/ 970121 h 1352550"/>
                <a:gd name="connsiteX111" fmla="*/ 502349 w 2028825"/>
                <a:gd name="connsiteY111" fmla="*/ 959453 h 1352550"/>
                <a:gd name="connsiteX112" fmla="*/ 496538 w 2028825"/>
                <a:gd name="connsiteY112" fmla="*/ 964692 h 1352550"/>
                <a:gd name="connsiteX113" fmla="*/ 486061 w 2028825"/>
                <a:gd name="connsiteY113" fmla="*/ 968788 h 1352550"/>
                <a:gd name="connsiteX114" fmla="*/ 474631 w 2028825"/>
                <a:gd name="connsiteY114" fmla="*/ 965835 h 1352550"/>
                <a:gd name="connsiteX115" fmla="*/ 467201 w 2028825"/>
                <a:gd name="connsiteY115" fmla="*/ 971455 h 1352550"/>
                <a:gd name="connsiteX116" fmla="*/ 460343 w 2028825"/>
                <a:gd name="connsiteY116" fmla="*/ 968788 h 1352550"/>
                <a:gd name="connsiteX117" fmla="*/ 454438 w 2028825"/>
                <a:gd name="connsiteY117" fmla="*/ 945261 h 1352550"/>
                <a:gd name="connsiteX118" fmla="*/ 444246 w 2028825"/>
                <a:gd name="connsiteY118" fmla="*/ 935545 h 1352550"/>
                <a:gd name="connsiteX119" fmla="*/ 442817 w 2028825"/>
                <a:gd name="connsiteY119" fmla="*/ 922782 h 1352550"/>
                <a:gd name="connsiteX120" fmla="*/ 433483 w 2028825"/>
                <a:gd name="connsiteY120" fmla="*/ 911066 h 1352550"/>
                <a:gd name="connsiteX121" fmla="*/ 429578 w 2028825"/>
                <a:gd name="connsiteY121" fmla="*/ 912209 h 1352550"/>
                <a:gd name="connsiteX122" fmla="*/ 419767 w 2028825"/>
                <a:gd name="connsiteY122" fmla="*/ 923639 h 1352550"/>
                <a:gd name="connsiteX123" fmla="*/ 417004 w 2028825"/>
                <a:gd name="connsiteY123" fmla="*/ 922210 h 1352550"/>
                <a:gd name="connsiteX124" fmla="*/ 419671 w 2028825"/>
                <a:gd name="connsiteY124" fmla="*/ 928306 h 1352550"/>
                <a:gd name="connsiteX125" fmla="*/ 417195 w 2028825"/>
                <a:gd name="connsiteY125" fmla="*/ 927925 h 1352550"/>
                <a:gd name="connsiteX126" fmla="*/ 418529 w 2028825"/>
                <a:gd name="connsiteY126" fmla="*/ 931259 h 1352550"/>
                <a:gd name="connsiteX127" fmla="*/ 416147 w 2028825"/>
                <a:gd name="connsiteY127" fmla="*/ 933355 h 1352550"/>
                <a:gd name="connsiteX128" fmla="*/ 415290 w 2028825"/>
                <a:gd name="connsiteY128" fmla="*/ 923163 h 1352550"/>
                <a:gd name="connsiteX129" fmla="*/ 414814 w 2028825"/>
                <a:gd name="connsiteY129" fmla="*/ 932878 h 1352550"/>
                <a:gd name="connsiteX130" fmla="*/ 413290 w 2028825"/>
                <a:gd name="connsiteY130" fmla="*/ 927544 h 1352550"/>
                <a:gd name="connsiteX131" fmla="*/ 397954 w 2028825"/>
                <a:gd name="connsiteY131" fmla="*/ 926687 h 1352550"/>
                <a:gd name="connsiteX132" fmla="*/ 382714 w 2028825"/>
                <a:gd name="connsiteY132" fmla="*/ 939736 h 1352550"/>
                <a:gd name="connsiteX133" fmla="*/ 373761 w 2028825"/>
                <a:gd name="connsiteY133" fmla="*/ 932878 h 1352550"/>
                <a:gd name="connsiteX134" fmla="*/ 363569 w 2028825"/>
                <a:gd name="connsiteY134" fmla="*/ 897160 h 1352550"/>
                <a:gd name="connsiteX135" fmla="*/ 346139 w 2028825"/>
                <a:gd name="connsiteY135" fmla="*/ 885444 h 1352550"/>
                <a:gd name="connsiteX136" fmla="*/ 338328 w 2028825"/>
                <a:gd name="connsiteY136" fmla="*/ 872395 h 1352550"/>
                <a:gd name="connsiteX137" fmla="*/ 338423 w 2028825"/>
                <a:gd name="connsiteY137" fmla="*/ 864108 h 1352550"/>
                <a:gd name="connsiteX138" fmla="*/ 324898 w 2028825"/>
                <a:gd name="connsiteY138" fmla="*/ 861346 h 1352550"/>
                <a:gd name="connsiteX139" fmla="*/ 304133 w 2028825"/>
                <a:gd name="connsiteY139" fmla="*/ 876205 h 1352550"/>
                <a:gd name="connsiteX140" fmla="*/ 300323 w 2028825"/>
                <a:gd name="connsiteY140" fmla="*/ 875919 h 1352550"/>
                <a:gd name="connsiteX141" fmla="*/ 288608 w 2028825"/>
                <a:gd name="connsiteY141" fmla="*/ 883253 h 1352550"/>
                <a:gd name="connsiteX142" fmla="*/ 288322 w 2028825"/>
                <a:gd name="connsiteY142" fmla="*/ 893921 h 1352550"/>
                <a:gd name="connsiteX143" fmla="*/ 293370 w 2028825"/>
                <a:gd name="connsiteY143" fmla="*/ 912590 h 1352550"/>
                <a:gd name="connsiteX144" fmla="*/ 291560 w 2028825"/>
                <a:gd name="connsiteY144" fmla="*/ 918877 h 1352550"/>
                <a:gd name="connsiteX145" fmla="*/ 277082 w 2028825"/>
                <a:gd name="connsiteY145" fmla="*/ 924496 h 1352550"/>
                <a:gd name="connsiteX146" fmla="*/ 260795 w 2028825"/>
                <a:gd name="connsiteY146" fmla="*/ 915448 h 1352550"/>
                <a:gd name="connsiteX147" fmla="*/ 253651 w 2028825"/>
                <a:gd name="connsiteY147" fmla="*/ 922687 h 1352550"/>
                <a:gd name="connsiteX148" fmla="*/ 253460 w 2028825"/>
                <a:gd name="connsiteY148" fmla="*/ 902589 h 1352550"/>
                <a:gd name="connsiteX149" fmla="*/ 278606 w 2028825"/>
                <a:gd name="connsiteY149" fmla="*/ 876395 h 1352550"/>
                <a:gd name="connsiteX150" fmla="*/ 278035 w 2028825"/>
                <a:gd name="connsiteY150" fmla="*/ 870394 h 1352550"/>
                <a:gd name="connsiteX151" fmla="*/ 276130 w 2028825"/>
                <a:gd name="connsiteY151" fmla="*/ 867823 h 1352550"/>
                <a:gd name="connsiteX152" fmla="*/ 254889 w 2028825"/>
                <a:gd name="connsiteY152" fmla="*/ 880396 h 1352550"/>
                <a:gd name="connsiteX153" fmla="*/ 233839 w 2028825"/>
                <a:gd name="connsiteY153" fmla="*/ 884396 h 1352550"/>
                <a:gd name="connsiteX154" fmla="*/ 232600 w 2028825"/>
                <a:gd name="connsiteY154" fmla="*/ 875062 h 1352550"/>
                <a:gd name="connsiteX155" fmla="*/ 234982 w 2028825"/>
                <a:gd name="connsiteY155" fmla="*/ 870871 h 1352550"/>
                <a:gd name="connsiteX156" fmla="*/ 231934 w 2028825"/>
                <a:gd name="connsiteY156" fmla="*/ 866013 h 1352550"/>
                <a:gd name="connsiteX157" fmla="*/ 238601 w 2028825"/>
                <a:gd name="connsiteY157" fmla="*/ 862393 h 1352550"/>
                <a:gd name="connsiteX158" fmla="*/ 235649 w 2028825"/>
                <a:gd name="connsiteY158" fmla="*/ 855726 h 1352550"/>
                <a:gd name="connsiteX159" fmla="*/ 222123 w 2028825"/>
                <a:gd name="connsiteY159" fmla="*/ 853630 h 1352550"/>
                <a:gd name="connsiteX160" fmla="*/ 206216 w 2028825"/>
                <a:gd name="connsiteY160" fmla="*/ 858869 h 1352550"/>
                <a:gd name="connsiteX161" fmla="*/ 210502 w 2028825"/>
                <a:gd name="connsiteY161" fmla="*/ 866299 h 1352550"/>
                <a:gd name="connsiteX162" fmla="*/ 210883 w 2028825"/>
                <a:gd name="connsiteY162" fmla="*/ 873061 h 1352550"/>
                <a:gd name="connsiteX163" fmla="*/ 203359 w 2028825"/>
                <a:gd name="connsiteY163" fmla="*/ 875443 h 1352550"/>
                <a:gd name="connsiteX164" fmla="*/ 178594 w 2028825"/>
                <a:gd name="connsiteY164" fmla="*/ 872490 h 1352550"/>
                <a:gd name="connsiteX165" fmla="*/ 172022 w 2028825"/>
                <a:gd name="connsiteY165" fmla="*/ 879538 h 1352550"/>
                <a:gd name="connsiteX166" fmla="*/ 158972 w 2028825"/>
                <a:gd name="connsiteY166" fmla="*/ 883063 h 1352550"/>
                <a:gd name="connsiteX167" fmla="*/ 145447 w 2028825"/>
                <a:gd name="connsiteY167" fmla="*/ 877919 h 1352550"/>
                <a:gd name="connsiteX168" fmla="*/ 112204 w 2028825"/>
                <a:gd name="connsiteY168" fmla="*/ 872680 h 1352550"/>
                <a:gd name="connsiteX169" fmla="*/ 98393 w 2028825"/>
                <a:gd name="connsiteY169" fmla="*/ 884396 h 1352550"/>
                <a:gd name="connsiteX170" fmla="*/ 86677 w 2028825"/>
                <a:gd name="connsiteY170" fmla="*/ 886873 h 1352550"/>
                <a:gd name="connsiteX171" fmla="*/ 80486 w 2028825"/>
                <a:gd name="connsiteY171" fmla="*/ 891730 h 1352550"/>
                <a:gd name="connsiteX172" fmla="*/ 79248 w 2028825"/>
                <a:gd name="connsiteY172" fmla="*/ 887825 h 1352550"/>
                <a:gd name="connsiteX173" fmla="*/ 76676 w 2028825"/>
                <a:gd name="connsiteY173" fmla="*/ 891064 h 1352550"/>
                <a:gd name="connsiteX174" fmla="*/ 59150 w 2028825"/>
                <a:gd name="connsiteY174" fmla="*/ 873538 h 1352550"/>
                <a:gd name="connsiteX175" fmla="*/ 54769 w 2028825"/>
                <a:gd name="connsiteY175" fmla="*/ 863441 h 1352550"/>
                <a:gd name="connsiteX176" fmla="*/ 57722 w 2028825"/>
                <a:gd name="connsiteY176" fmla="*/ 855440 h 1352550"/>
                <a:gd name="connsiteX177" fmla="*/ 74485 w 2028825"/>
                <a:gd name="connsiteY177" fmla="*/ 840581 h 1352550"/>
                <a:gd name="connsiteX178" fmla="*/ 72390 w 2028825"/>
                <a:gd name="connsiteY178" fmla="*/ 798100 h 1352550"/>
                <a:gd name="connsiteX179" fmla="*/ 132493 w 2028825"/>
                <a:gd name="connsiteY179" fmla="*/ 755047 h 1352550"/>
                <a:gd name="connsiteX180" fmla="*/ 143447 w 2028825"/>
                <a:gd name="connsiteY180" fmla="*/ 734949 h 1352550"/>
                <a:gd name="connsiteX181" fmla="*/ 149543 w 2028825"/>
                <a:gd name="connsiteY181" fmla="*/ 716280 h 1352550"/>
                <a:gd name="connsiteX182" fmla="*/ 147923 w 2028825"/>
                <a:gd name="connsiteY182" fmla="*/ 704659 h 1352550"/>
                <a:gd name="connsiteX183" fmla="*/ 150304 w 2028825"/>
                <a:gd name="connsiteY183" fmla="*/ 701897 h 1352550"/>
                <a:gd name="connsiteX184" fmla="*/ 145256 w 2028825"/>
                <a:gd name="connsiteY184" fmla="*/ 698659 h 1352550"/>
                <a:gd name="connsiteX185" fmla="*/ 130207 w 2028825"/>
                <a:gd name="connsiteY185" fmla="*/ 696182 h 1352550"/>
                <a:gd name="connsiteX186" fmla="*/ 105537 w 2028825"/>
                <a:gd name="connsiteY186" fmla="*/ 706850 h 1352550"/>
                <a:gd name="connsiteX187" fmla="*/ 90964 w 2028825"/>
                <a:gd name="connsiteY187" fmla="*/ 701611 h 1352550"/>
                <a:gd name="connsiteX188" fmla="*/ 81629 w 2028825"/>
                <a:gd name="connsiteY188" fmla="*/ 686943 h 1352550"/>
                <a:gd name="connsiteX189" fmla="*/ 75152 w 2028825"/>
                <a:gd name="connsiteY189" fmla="*/ 689419 h 1352550"/>
                <a:gd name="connsiteX190" fmla="*/ 68389 w 2028825"/>
                <a:gd name="connsiteY190" fmla="*/ 685705 h 1352550"/>
                <a:gd name="connsiteX191" fmla="*/ 72009 w 2028825"/>
                <a:gd name="connsiteY191" fmla="*/ 681514 h 1352550"/>
                <a:gd name="connsiteX192" fmla="*/ 56293 w 2028825"/>
                <a:gd name="connsiteY192" fmla="*/ 667036 h 1352550"/>
                <a:gd name="connsiteX193" fmla="*/ 57436 w 2028825"/>
                <a:gd name="connsiteY193" fmla="*/ 664178 h 1352550"/>
                <a:gd name="connsiteX194" fmla="*/ 62103 w 2028825"/>
                <a:gd name="connsiteY194" fmla="*/ 663511 h 1352550"/>
                <a:gd name="connsiteX195" fmla="*/ 62198 w 2028825"/>
                <a:gd name="connsiteY195" fmla="*/ 657606 h 1352550"/>
                <a:gd name="connsiteX196" fmla="*/ 70771 w 2028825"/>
                <a:gd name="connsiteY196" fmla="*/ 659606 h 1352550"/>
                <a:gd name="connsiteX197" fmla="*/ 68104 w 2028825"/>
                <a:gd name="connsiteY197" fmla="*/ 662654 h 1352550"/>
                <a:gd name="connsiteX198" fmla="*/ 63246 w 2028825"/>
                <a:gd name="connsiteY198" fmla="*/ 662368 h 1352550"/>
                <a:gd name="connsiteX199" fmla="*/ 64579 w 2028825"/>
                <a:gd name="connsiteY199" fmla="*/ 664654 h 1352550"/>
                <a:gd name="connsiteX200" fmla="*/ 69723 w 2028825"/>
                <a:gd name="connsiteY200" fmla="*/ 663988 h 1352550"/>
                <a:gd name="connsiteX201" fmla="*/ 73914 w 2028825"/>
                <a:gd name="connsiteY201" fmla="*/ 659797 h 1352550"/>
                <a:gd name="connsiteX202" fmla="*/ 55626 w 2028825"/>
                <a:gd name="connsiteY202" fmla="*/ 654082 h 1352550"/>
                <a:gd name="connsiteX203" fmla="*/ 56864 w 2028825"/>
                <a:gd name="connsiteY203" fmla="*/ 652463 h 1352550"/>
                <a:gd name="connsiteX204" fmla="*/ 54388 w 2028825"/>
                <a:gd name="connsiteY204" fmla="*/ 649224 h 1352550"/>
                <a:gd name="connsiteX205" fmla="*/ 54578 w 2028825"/>
                <a:gd name="connsiteY205" fmla="*/ 645795 h 1352550"/>
                <a:gd name="connsiteX206" fmla="*/ 70295 w 2028825"/>
                <a:gd name="connsiteY206" fmla="*/ 646176 h 1352550"/>
                <a:gd name="connsiteX207" fmla="*/ 50387 w 2028825"/>
                <a:gd name="connsiteY207" fmla="*/ 630079 h 1352550"/>
                <a:gd name="connsiteX208" fmla="*/ 51816 w 2028825"/>
                <a:gd name="connsiteY208" fmla="*/ 628078 h 1352550"/>
                <a:gd name="connsiteX209" fmla="*/ 47244 w 2028825"/>
                <a:gd name="connsiteY209" fmla="*/ 623221 h 1352550"/>
                <a:gd name="connsiteX210" fmla="*/ 39624 w 2028825"/>
                <a:gd name="connsiteY210" fmla="*/ 622268 h 1352550"/>
                <a:gd name="connsiteX211" fmla="*/ 42386 w 2028825"/>
                <a:gd name="connsiteY211" fmla="*/ 615791 h 1352550"/>
                <a:gd name="connsiteX212" fmla="*/ 31623 w 2028825"/>
                <a:gd name="connsiteY212" fmla="*/ 611124 h 1352550"/>
                <a:gd name="connsiteX213" fmla="*/ 31909 w 2028825"/>
                <a:gd name="connsiteY213" fmla="*/ 606171 h 1352550"/>
                <a:gd name="connsiteX214" fmla="*/ 38672 w 2028825"/>
                <a:gd name="connsiteY214" fmla="*/ 607885 h 1352550"/>
                <a:gd name="connsiteX215" fmla="*/ 40958 w 2028825"/>
                <a:gd name="connsiteY215" fmla="*/ 603790 h 1352550"/>
                <a:gd name="connsiteX216" fmla="*/ 37719 w 2028825"/>
                <a:gd name="connsiteY216" fmla="*/ 599122 h 1352550"/>
                <a:gd name="connsiteX217" fmla="*/ 25146 w 2028825"/>
                <a:gd name="connsiteY217" fmla="*/ 601027 h 1352550"/>
                <a:gd name="connsiteX218" fmla="*/ 21526 w 2028825"/>
                <a:gd name="connsiteY218" fmla="*/ 585597 h 1352550"/>
                <a:gd name="connsiteX219" fmla="*/ 14859 w 2028825"/>
                <a:gd name="connsiteY219" fmla="*/ 583882 h 1352550"/>
                <a:gd name="connsiteX220" fmla="*/ 10097 w 2028825"/>
                <a:gd name="connsiteY220" fmla="*/ 585502 h 1352550"/>
                <a:gd name="connsiteX221" fmla="*/ 9525 w 2028825"/>
                <a:gd name="connsiteY221" fmla="*/ 564261 h 1352550"/>
                <a:gd name="connsiteX222" fmla="*/ 16859 w 2028825"/>
                <a:gd name="connsiteY222" fmla="*/ 556546 h 1352550"/>
                <a:gd name="connsiteX223" fmla="*/ 26956 w 2028825"/>
                <a:gd name="connsiteY223" fmla="*/ 564642 h 1352550"/>
                <a:gd name="connsiteX224" fmla="*/ 33718 w 2028825"/>
                <a:gd name="connsiteY224" fmla="*/ 564547 h 1352550"/>
                <a:gd name="connsiteX225" fmla="*/ 37338 w 2028825"/>
                <a:gd name="connsiteY225" fmla="*/ 561022 h 1352550"/>
                <a:gd name="connsiteX226" fmla="*/ 34766 w 2028825"/>
                <a:gd name="connsiteY226" fmla="*/ 559975 h 1352550"/>
                <a:gd name="connsiteX227" fmla="*/ 36671 w 2028825"/>
                <a:gd name="connsiteY227" fmla="*/ 556355 h 1352550"/>
                <a:gd name="connsiteX228" fmla="*/ 33242 w 2028825"/>
                <a:gd name="connsiteY228" fmla="*/ 545116 h 1352550"/>
                <a:gd name="connsiteX229" fmla="*/ 33909 w 2028825"/>
                <a:gd name="connsiteY229" fmla="*/ 539972 h 1352550"/>
                <a:gd name="connsiteX230" fmla="*/ 37433 w 2028825"/>
                <a:gd name="connsiteY230" fmla="*/ 538353 h 1352550"/>
                <a:gd name="connsiteX231" fmla="*/ 38386 w 2028825"/>
                <a:gd name="connsiteY231" fmla="*/ 527399 h 1352550"/>
                <a:gd name="connsiteX232" fmla="*/ 51625 w 2028825"/>
                <a:gd name="connsiteY232" fmla="*/ 524351 h 1352550"/>
                <a:gd name="connsiteX233" fmla="*/ 55340 w 2028825"/>
                <a:gd name="connsiteY233" fmla="*/ 519589 h 1352550"/>
                <a:gd name="connsiteX234" fmla="*/ 59245 w 2028825"/>
                <a:gd name="connsiteY234" fmla="*/ 522446 h 1352550"/>
                <a:gd name="connsiteX235" fmla="*/ 57817 w 2028825"/>
                <a:gd name="connsiteY235" fmla="*/ 527590 h 1352550"/>
                <a:gd name="connsiteX236" fmla="*/ 57341 w 2028825"/>
                <a:gd name="connsiteY236" fmla="*/ 527018 h 1352550"/>
                <a:gd name="connsiteX237" fmla="*/ 54197 w 2028825"/>
                <a:gd name="connsiteY237" fmla="*/ 526828 h 1352550"/>
                <a:gd name="connsiteX238" fmla="*/ 52102 w 2028825"/>
                <a:gd name="connsiteY238" fmla="*/ 527685 h 1352550"/>
                <a:gd name="connsiteX239" fmla="*/ 46387 w 2028825"/>
                <a:gd name="connsiteY239" fmla="*/ 526256 h 1352550"/>
                <a:gd name="connsiteX240" fmla="*/ 45053 w 2028825"/>
                <a:gd name="connsiteY240" fmla="*/ 526828 h 1352550"/>
                <a:gd name="connsiteX241" fmla="*/ 52006 w 2028825"/>
                <a:gd name="connsiteY241" fmla="*/ 527875 h 1352550"/>
                <a:gd name="connsiteX242" fmla="*/ 57245 w 2028825"/>
                <a:gd name="connsiteY242" fmla="*/ 527304 h 1352550"/>
                <a:gd name="connsiteX243" fmla="*/ 57817 w 2028825"/>
                <a:gd name="connsiteY243" fmla="*/ 527685 h 1352550"/>
                <a:gd name="connsiteX244" fmla="*/ 57531 w 2028825"/>
                <a:gd name="connsiteY244" fmla="*/ 528923 h 1352550"/>
                <a:gd name="connsiteX245" fmla="*/ 65151 w 2028825"/>
                <a:gd name="connsiteY245" fmla="*/ 532257 h 1352550"/>
                <a:gd name="connsiteX246" fmla="*/ 66961 w 2028825"/>
                <a:gd name="connsiteY246" fmla="*/ 527304 h 1352550"/>
                <a:gd name="connsiteX247" fmla="*/ 63818 w 2028825"/>
                <a:gd name="connsiteY247" fmla="*/ 524827 h 1352550"/>
                <a:gd name="connsiteX248" fmla="*/ 76772 w 2028825"/>
                <a:gd name="connsiteY248" fmla="*/ 528923 h 1352550"/>
                <a:gd name="connsiteX249" fmla="*/ 81248 w 2028825"/>
                <a:gd name="connsiteY249" fmla="*/ 520541 h 1352550"/>
                <a:gd name="connsiteX250" fmla="*/ 99441 w 2028825"/>
                <a:gd name="connsiteY250" fmla="*/ 507111 h 1352550"/>
                <a:gd name="connsiteX251" fmla="*/ 113443 w 2028825"/>
                <a:gd name="connsiteY251" fmla="*/ 511588 h 1352550"/>
                <a:gd name="connsiteX252" fmla="*/ 120968 w 2028825"/>
                <a:gd name="connsiteY252" fmla="*/ 507397 h 1352550"/>
                <a:gd name="connsiteX253" fmla="*/ 120396 w 2028825"/>
                <a:gd name="connsiteY253" fmla="*/ 505587 h 1352550"/>
                <a:gd name="connsiteX254" fmla="*/ 130493 w 2028825"/>
                <a:gd name="connsiteY254" fmla="*/ 507016 h 1352550"/>
                <a:gd name="connsiteX255" fmla="*/ 125635 w 2028825"/>
                <a:gd name="connsiteY255" fmla="*/ 509778 h 1352550"/>
                <a:gd name="connsiteX256" fmla="*/ 128683 w 2028825"/>
                <a:gd name="connsiteY256" fmla="*/ 517588 h 1352550"/>
                <a:gd name="connsiteX257" fmla="*/ 145447 w 2028825"/>
                <a:gd name="connsiteY257" fmla="*/ 526542 h 1352550"/>
                <a:gd name="connsiteX258" fmla="*/ 150209 w 2028825"/>
                <a:gd name="connsiteY258" fmla="*/ 522446 h 1352550"/>
                <a:gd name="connsiteX259" fmla="*/ 159639 w 2028825"/>
                <a:gd name="connsiteY259" fmla="*/ 519970 h 1352550"/>
                <a:gd name="connsiteX260" fmla="*/ 179641 w 2028825"/>
                <a:gd name="connsiteY260" fmla="*/ 520446 h 1352550"/>
                <a:gd name="connsiteX261" fmla="*/ 188404 w 2028825"/>
                <a:gd name="connsiteY261" fmla="*/ 511873 h 1352550"/>
                <a:gd name="connsiteX262" fmla="*/ 192310 w 2028825"/>
                <a:gd name="connsiteY262" fmla="*/ 520541 h 1352550"/>
                <a:gd name="connsiteX263" fmla="*/ 186690 w 2028825"/>
                <a:gd name="connsiteY263" fmla="*/ 527304 h 1352550"/>
                <a:gd name="connsiteX264" fmla="*/ 180880 w 2028825"/>
                <a:gd name="connsiteY264" fmla="*/ 544544 h 1352550"/>
                <a:gd name="connsiteX265" fmla="*/ 198977 w 2028825"/>
                <a:gd name="connsiteY265" fmla="*/ 549592 h 1352550"/>
                <a:gd name="connsiteX266" fmla="*/ 212027 w 2028825"/>
                <a:gd name="connsiteY266" fmla="*/ 548164 h 1352550"/>
                <a:gd name="connsiteX267" fmla="*/ 234791 w 2028825"/>
                <a:gd name="connsiteY267" fmla="*/ 536353 h 1352550"/>
                <a:gd name="connsiteX268" fmla="*/ 236220 w 2028825"/>
                <a:gd name="connsiteY268" fmla="*/ 547878 h 1352550"/>
                <a:gd name="connsiteX269" fmla="*/ 232505 w 2028825"/>
                <a:gd name="connsiteY269" fmla="*/ 555212 h 1352550"/>
                <a:gd name="connsiteX270" fmla="*/ 237077 w 2028825"/>
                <a:gd name="connsiteY270" fmla="*/ 556641 h 1352550"/>
                <a:gd name="connsiteX271" fmla="*/ 246983 w 2028825"/>
                <a:gd name="connsiteY271" fmla="*/ 574738 h 1352550"/>
                <a:gd name="connsiteX272" fmla="*/ 251936 w 2028825"/>
                <a:gd name="connsiteY272" fmla="*/ 578358 h 1352550"/>
                <a:gd name="connsiteX273" fmla="*/ 256032 w 2028825"/>
                <a:gd name="connsiteY273" fmla="*/ 575119 h 1352550"/>
                <a:gd name="connsiteX274" fmla="*/ 274796 w 2028825"/>
                <a:gd name="connsiteY274" fmla="*/ 571500 h 1352550"/>
                <a:gd name="connsiteX275" fmla="*/ 285083 w 2028825"/>
                <a:gd name="connsiteY275" fmla="*/ 573881 h 1352550"/>
                <a:gd name="connsiteX276" fmla="*/ 286322 w 2028825"/>
                <a:gd name="connsiteY276" fmla="*/ 576263 h 1352550"/>
                <a:gd name="connsiteX277" fmla="*/ 282321 w 2028825"/>
                <a:gd name="connsiteY277" fmla="*/ 578739 h 1352550"/>
                <a:gd name="connsiteX278" fmla="*/ 282988 w 2028825"/>
                <a:gd name="connsiteY278" fmla="*/ 582549 h 1352550"/>
                <a:gd name="connsiteX279" fmla="*/ 272034 w 2028825"/>
                <a:gd name="connsiteY279" fmla="*/ 590645 h 1352550"/>
                <a:gd name="connsiteX280" fmla="*/ 262890 w 2028825"/>
                <a:gd name="connsiteY280" fmla="*/ 591884 h 1352550"/>
                <a:gd name="connsiteX281" fmla="*/ 263176 w 2028825"/>
                <a:gd name="connsiteY281" fmla="*/ 595217 h 1352550"/>
                <a:gd name="connsiteX282" fmla="*/ 265557 w 2028825"/>
                <a:gd name="connsiteY282" fmla="*/ 594931 h 1352550"/>
                <a:gd name="connsiteX283" fmla="*/ 267081 w 2028825"/>
                <a:gd name="connsiteY283" fmla="*/ 598265 h 1352550"/>
                <a:gd name="connsiteX284" fmla="*/ 270320 w 2028825"/>
                <a:gd name="connsiteY284" fmla="*/ 596551 h 1352550"/>
                <a:gd name="connsiteX285" fmla="*/ 271653 w 2028825"/>
                <a:gd name="connsiteY285" fmla="*/ 601694 h 1352550"/>
                <a:gd name="connsiteX286" fmla="*/ 281369 w 2028825"/>
                <a:gd name="connsiteY286" fmla="*/ 598360 h 1352550"/>
                <a:gd name="connsiteX287" fmla="*/ 281654 w 2028825"/>
                <a:gd name="connsiteY287" fmla="*/ 607028 h 1352550"/>
                <a:gd name="connsiteX288" fmla="*/ 296799 w 2028825"/>
                <a:gd name="connsiteY288" fmla="*/ 605028 h 1352550"/>
                <a:gd name="connsiteX289" fmla="*/ 296894 w 2028825"/>
                <a:gd name="connsiteY289" fmla="*/ 621030 h 1352550"/>
                <a:gd name="connsiteX290" fmla="*/ 307277 w 2028825"/>
                <a:gd name="connsiteY290" fmla="*/ 619696 h 1352550"/>
                <a:gd name="connsiteX291" fmla="*/ 307181 w 2028825"/>
                <a:gd name="connsiteY291" fmla="*/ 622173 h 1352550"/>
                <a:gd name="connsiteX292" fmla="*/ 317564 w 2028825"/>
                <a:gd name="connsiteY292" fmla="*/ 625792 h 1352550"/>
                <a:gd name="connsiteX293" fmla="*/ 315849 w 2028825"/>
                <a:gd name="connsiteY293" fmla="*/ 643318 h 1352550"/>
                <a:gd name="connsiteX294" fmla="*/ 326231 w 2028825"/>
                <a:gd name="connsiteY294" fmla="*/ 645795 h 1352550"/>
                <a:gd name="connsiteX295" fmla="*/ 360235 w 2028825"/>
                <a:gd name="connsiteY295" fmla="*/ 633603 h 1352550"/>
                <a:gd name="connsiteX296" fmla="*/ 355949 w 2028825"/>
                <a:gd name="connsiteY296" fmla="*/ 617029 h 1352550"/>
                <a:gd name="connsiteX297" fmla="*/ 360140 w 2028825"/>
                <a:gd name="connsiteY297" fmla="*/ 582359 h 1352550"/>
                <a:gd name="connsiteX298" fmla="*/ 356902 w 2028825"/>
                <a:gd name="connsiteY298" fmla="*/ 573119 h 1352550"/>
                <a:gd name="connsiteX299" fmla="*/ 371094 w 2028825"/>
                <a:gd name="connsiteY299" fmla="*/ 567214 h 1352550"/>
                <a:gd name="connsiteX300" fmla="*/ 366903 w 2028825"/>
                <a:gd name="connsiteY300" fmla="*/ 544259 h 1352550"/>
                <a:gd name="connsiteX301" fmla="*/ 371094 w 2028825"/>
                <a:gd name="connsiteY301" fmla="*/ 542353 h 1352550"/>
                <a:gd name="connsiteX302" fmla="*/ 366712 w 2028825"/>
                <a:gd name="connsiteY302" fmla="*/ 530161 h 1352550"/>
                <a:gd name="connsiteX303" fmla="*/ 368808 w 2028825"/>
                <a:gd name="connsiteY303" fmla="*/ 529876 h 1352550"/>
                <a:gd name="connsiteX304" fmla="*/ 368427 w 2028825"/>
                <a:gd name="connsiteY304" fmla="*/ 522827 h 1352550"/>
                <a:gd name="connsiteX305" fmla="*/ 361760 w 2028825"/>
                <a:gd name="connsiteY305" fmla="*/ 521017 h 1352550"/>
                <a:gd name="connsiteX306" fmla="*/ 362236 w 2028825"/>
                <a:gd name="connsiteY306" fmla="*/ 516731 h 1352550"/>
                <a:gd name="connsiteX307" fmla="*/ 367665 w 2028825"/>
                <a:gd name="connsiteY307" fmla="*/ 513969 h 1352550"/>
                <a:gd name="connsiteX308" fmla="*/ 366236 w 2028825"/>
                <a:gd name="connsiteY308" fmla="*/ 506349 h 1352550"/>
                <a:gd name="connsiteX309" fmla="*/ 397288 w 2028825"/>
                <a:gd name="connsiteY309" fmla="*/ 484060 h 1352550"/>
                <a:gd name="connsiteX310" fmla="*/ 396621 w 2028825"/>
                <a:gd name="connsiteY310" fmla="*/ 479488 h 1352550"/>
                <a:gd name="connsiteX311" fmla="*/ 410623 w 2028825"/>
                <a:gd name="connsiteY311" fmla="*/ 474440 h 1352550"/>
                <a:gd name="connsiteX312" fmla="*/ 410242 w 2028825"/>
                <a:gd name="connsiteY312" fmla="*/ 465487 h 1352550"/>
                <a:gd name="connsiteX313" fmla="*/ 423958 w 2028825"/>
                <a:gd name="connsiteY313" fmla="*/ 454342 h 1352550"/>
                <a:gd name="connsiteX314" fmla="*/ 440246 w 2028825"/>
                <a:gd name="connsiteY314" fmla="*/ 435864 h 1352550"/>
                <a:gd name="connsiteX315" fmla="*/ 464344 w 2028825"/>
                <a:gd name="connsiteY315" fmla="*/ 421672 h 1352550"/>
                <a:gd name="connsiteX316" fmla="*/ 490347 w 2028825"/>
                <a:gd name="connsiteY316" fmla="*/ 413004 h 1352550"/>
                <a:gd name="connsiteX317" fmla="*/ 492824 w 2028825"/>
                <a:gd name="connsiteY317" fmla="*/ 426815 h 1352550"/>
                <a:gd name="connsiteX318" fmla="*/ 521208 w 2028825"/>
                <a:gd name="connsiteY318" fmla="*/ 429196 h 1352550"/>
                <a:gd name="connsiteX319" fmla="*/ 517684 w 2028825"/>
                <a:gd name="connsiteY319" fmla="*/ 409003 h 1352550"/>
                <a:gd name="connsiteX320" fmla="*/ 512064 w 2028825"/>
                <a:gd name="connsiteY320" fmla="*/ 409861 h 1352550"/>
                <a:gd name="connsiteX321" fmla="*/ 510730 w 2028825"/>
                <a:gd name="connsiteY321" fmla="*/ 402526 h 1352550"/>
                <a:gd name="connsiteX322" fmla="*/ 518160 w 2028825"/>
                <a:gd name="connsiteY322" fmla="*/ 402050 h 1352550"/>
                <a:gd name="connsiteX323" fmla="*/ 514445 w 2028825"/>
                <a:gd name="connsiteY323" fmla="*/ 377190 h 1352550"/>
                <a:gd name="connsiteX324" fmla="*/ 515779 w 2028825"/>
                <a:gd name="connsiteY324" fmla="*/ 365379 h 1352550"/>
                <a:gd name="connsiteX325" fmla="*/ 496633 w 2028825"/>
                <a:gd name="connsiteY325" fmla="*/ 347472 h 1352550"/>
                <a:gd name="connsiteX326" fmla="*/ 492728 w 2028825"/>
                <a:gd name="connsiteY326" fmla="*/ 346234 h 1352550"/>
                <a:gd name="connsiteX327" fmla="*/ 490728 w 2028825"/>
                <a:gd name="connsiteY327" fmla="*/ 354616 h 1352550"/>
                <a:gd name="connsiteX328" fmla="*/ 466249 w 2028825"/>
                <a:gd name="connsiteY328" fmla="*/ 338899 h 1352550"/>
                <a:gd name="connsiteX329" fmla="*/ 469678 w 2028825"/>
                <a:gd name="connsiteY329" fmla="*/ 309943 h 1352550"/>
                <a:gd name="connsiteX330" fmla="*/ 483108 w 2028825"/>
                <a:gd name="connsiteY330" fmla="*/ 286893 h 1352550"/>
                <a:gd name="connsiteX331" fmla="*/ 514826 w 2028825"/>
                <a:gd name="connsiteY331" fmla="*/ 292132 h 1352550"/>
                <a:gd name="connsiteX332" fmla="*/ 517684 w 2028825"/>
                <a:gd name="connsiteY332" fmla="*/ 283369 h 1352550"/>
                <a:gd name="connsiteX333" fmla="*/ 529400 w 2028825"/>
                <a:gd name="connsiteY333" fmla="*/ 266033 h 1352550"/>
                <a:gd name="connsiteX334" fmla="*/ 551688 w 2028825"/>
                <a:gd name="connsiteY334" fmla="*/ 257746 h 1352550"/>
                <a:gd name="connsiteX335" fmla="*/ 566357 w 2028825"/>
                <a:gd name="connsiteY335" fmla="*/ 261366 h 1352550"/>
                <a:gd name="connsiteX336" fmla="*/ 579311 w 2028825"/>
                <a:gd name="connsiteY336" fmla="*/ 260318 h 1352550"/>
                <a:gd name="connsiteX337" fmla="*/ 573596 w 2028825"/>
                <a:gd name="connsiteY337" fmla="*/ 246126 h 1352550"/>
                <a:gd name="connsiteX338" fmla="*/ 585978 w 2028825"/>
                <a:gd name="connsiteY338" fmla="*/ 222885 h 1352550"/>
                <a:gd name="connsiteX339" fmla="*/ 677704 w 2028825"/>
                <a:gd name="connsiteY339" fmla="*/ 163163 h 1352550"/>
                <a:gd name="connsiteX340" fmla="*/ 696278 w 2028825"/>
                <a:gd name="connsiteY340" fmla="*/ 146018 h 1352550"/>
                <a:gd name="connsiteX341" fmla="*/ 742855 w 2028825"/>
                <a:gd name="connsiteY341" fmla="*/ 142970 h 1352550"/>
                <a:gd name="connsiteX342" fmla="*/ 774954 w 2028825"/>
                <a:gd name="connsiteY342" fmla="*/ 133826 h 1352550"/>
                <a:gd name="connsiteX343" fmla="*/ 786860 w 2028825"/>
                <a:gd name="connsiteY343" fmla="*/ 134493 h 1352550"/>
                <a:gd name="connsiteX344" fmla="*/ 796862 w 2028825"/>
                <a:gd name="connsiteY344" fmla="*/ 122491 h 1352550"/>
                <a:gd name="connsiteX345" fmla="*/ 801815 w 2028825"/>
                <a:gd name="connsiteY345" fmla="*/ 120967 h 1352550"/>
                <a:gd name="connsiteX346" fmla="*/ 805625 w 2028825"/>
                <a:gd name="connsiteY346" fmla="*/ 92107 h 1352550"/>
                <a:gd name="connsiteX347" fmla="*/ 789146 w 2028825"/>
                <a:gd name="connsiteY347" fmla="*/ 96393 h 1352550"/>
                <a:gd name="connsiteX348" fmla="*/ 788289 w 2028825"/>
                <a:gd name="connsiteY348" fmla="*/ 93916 h 1352550"/>
                <a:gd name="connsiteX349" fmla="*/ 792766 w 2028825"/>
                <a:gd name="connsiteY349" fmla="*/ 90583 h 1352550"/>
                <a:gd name="connsiteX350" fmla="*/ 784098 w 2028825"/>
                <a:gd name="connsiteY350" fmla="*/ 87439 h 1352550"/>
                <a:gd name="connsiteX351" fmla="*/ 777050 w 2028825"/>
                <a:gd name="connsiteY351" fmla="*/ 76581 h 1352550"/>
                <a:gd name="connsiteX352" fmla="*/ 779717 w 2028825"/>
                <a:gd name="connsiteY352" fmla="*/ 65722 h 1352550"/>
                <a:gd name="connsiteX353" fmla="*/ 762953 w 2028825"/>
                <a:gd name="connsiteY353" fmla="*/ 76962 h 1352550"/>
                <a:gd name="connsiteX354" fmla="*/ 762857 w 2028825"/>
                <a:gd name="connsiteY354" fmla="*/ 70390 h 1352550"/>
                <a:gd name="connsiteX355" fmla="*/ 759904 w 2028825"/>
                <a:gd name="connsiteY355" fmla="*/ 65722 h 1352550"/>
                <a:gd name="connsiteX356" fmla="*/ 756666 w 2028825"/>
                <a:gd name="connsiteY356" fmla="*/ 67056 h 1352550"/>
                <a:gd name="connsiteX357" fmla="*/ 754761 w 2028825"/>
                <a:gd name="connsiteY357" fmla="*/ 65151 h 1352550"/>
                <a:gd name="connsiteX358" fmla="*/ 753999 w 2028825"/>
                <a:gd name="connsiteY358" fmla="*/ 50768 h 1352550"/>
                <a:gd name="connsiteX359" fmla="*/ 747141 w 2028825"/>
                <a:gd name="connsiteY359" fmla="*/ 49816 h 1352550"/>
                <a:gd name="connsiteX360" fmla="*/ 747998 w 2028825"/>
                <a:gd name="connsiteY360" fmla="*/ 40100 h 1352550"/>
                <a:gd name="connsiteX361" fmla="*/ 745808 w 2028825"/>
                <a:gd name="connsiteY361" fmla="*/ 36290 h 1352550"/>
                <a:gd name="connsiteX362" fmla="*/ 748189 w 2028825"/>
                <a:gd name="connsiteY362" fmla="*/ 23241 h 1352550"/>
                <a:gd name="connsiteX363" fmla="*/ 752856 w 2028825"/>
                <a:gd name="connsiteY363" fmla="*/ 20479 h 1352550"/>
                <a:gd name="connsiteX364" fmla="*/ 779431 w 2028825"/>
                <a:gd name="connsiteY364" fmla="*/ 22765 h 1352550"/>
                <a:gd name="connsiteX365" fmla="*/ 812006 w 2028825"/>
                <a:gd name="connsiteY365" fmla="*/ 20193 h 1352550"/>
                <a:gd name="connsiteX366" fmla="*/ 810863 w 2028825"/>
                <a:gd name="connsiteY366" fmla="*/ 9525 h 1352550"/>
                <a:gd name="connsiteX367" fmla="*/ 821912 w 2028825"/>
                <a:gd name="connsiteY367" fmla="*/ 15049 h 1352550"/>
                <a:gd name="connsiteX368" fmla="*/ 825437 w 2028825"/>
                <a:gd name="connsiteY368" fmla="*/ 23908 h 1352550"/>
                <a:gd name="connsiteX369" fmla="*/ 835819 w 2028825"/>
                <a:gd name="connsiteY369" fmla="*/ 27337 h 1352550"/>
                <a:gd name="connsiteX370" fmla="*/ 836676 w 2028825"/>
                <a:gd name="connsiteY370" fmla="*/ 30766 h 1352550"/>
                <a:gd name="connsiteX371" fmla="*/ 846392 w 2028825"/>
                <a:gd name="connsiteY371" fmla="*/ 35052 h 1352550"/>
                <a:gd name="connsiteX372" fmla="*/ 851725 w 2028825"/>
                <a:gd name="connsiteY372" fmla="*/ 31623 h 1352550"/>
                <a:gd name="connsiteX373" fmla="*/ 857250 w 2028825"/>
                <a:gd name="connsiteY373" fmla="*/ 33337 h 1352550"/>
                <a:gd name="connsiteX374" fmla="*/ 856012 w 2028825"/>
                <a:gd name="connsiteY374" fmla="*/ 37243 h 1352550"/>
                <a:gd name="connsiteX375" fmla="*/ 852297 w 2028825"/>
                <a:gd name="connsiteY375" fmla="*/ 37624 h 1352550"/>
                <a:gd name="connsiteX376" fmla="*/ 851154 w 2028825"/>
                <a:gd name="connsiteY376" fmla="*/ 62008 h 1352550"/>
                <a:gd name="connsiteX377" fmla="*/ 853535 w 2028825"/>
                <a:gd name="connsiteY377" fmla="*/ 63055 h 1352550"/>
                <a:gd name="connsiteX378" fmla="*/ 850868 w 2028825"/>
                <a:gd name="connsiteY378" fmla="*/ 64198 h 1352550"/>
                <a:gd name="connsiteX379" fmla="*/ 851630 w 2028825"/>
                <a:gd name="connsiteY379" fmla="*/ 75247 h 1352550"/>
                <a:gd name="connsiteX380" fmla="*/ 859536 w 2028825"/>
                <a:gd name="connsiteY380" fmla="*/ 74962 h 1352550"/>
                <a:gd name="connsiteX381" fmla="*/ 860584 w 2028825"/>
                <a:gd name="connsiteY381" fmla="*/ 78867 h 1352550"/>
                <a:gd name="connsiteX382" fmla="*/ 876967 w 2028825"/>
                <a:gd name="connsiteY382" fmla="*/ 74866 h 1352550"/>
                <a:gd name="connsiteX383" fmla="*/ 876491 w 2028825"/>
                <a:gd name="connsiteY383" fmla="*/ 88297 h 1352550"/>
                <a:gd name="connsiteX384" fmla="*/ 873157 w 2028825"/>
                <a:gd name="connsiteY384" fmla="*/ 95536 h 1352550"/>
                <a:gd name="connsiteX385" fmla="*/ 863251 w 2028825"/>
                <a:gd name="connsiteY385" fmla="*/ 109061 h 1352550"/>
                <a:gd name="connsiteX386" fmla="*/ 853916 w 2028825"/>
                <a:gd name="connsiteY386" fmla="*/ 109537 h 1352550"/>
                <a:gd name="connsiteX387" fmla="*/ 853440 w 2028825"/>
                <a:gd name="connsiteY387" fmla="*/ 127921 h 1352550"/>
                <a:gd name="connsiteX388" fmla="*/ 846201 w 2028825"/>
                <a:gd name="connsiteY388" fmla="*/ 148304 h 1352550"/>
                <a:gd name="connsiteX389" fmla="*/ 862679 w 2028825"/>
                <a:gd name="connsiteY389" fmla="*/ 157162 h 1352550"/>
                <a:gd name="connsiteX390" fmla="*/ 868490 w 2028825"/>
                <a:gd name="connsiteY390" fmla="*/ 156210 h 1352550"/>
                <a:gd name="connsiteX391" fmla="*/ 922782 w 2028825"/>
                <a:gd name="connsiteY391" fmla="*/ 173926 h 1352550"/>
                <a:gd name="connsiteX392" fmla="*/ 934498 w 2028825"/>
                <a:gd name="connsiteY392" fmla="*/ 173164 h 1352550"/>
                <a:gd name="connsiteX393" fmla="*/ 937641 w 2028825"/>
                <a:gd name="connsiteY393" fmla="*/ 166116 h 1352550"/>
                <a:gd name="connsiteX394" fmla="*/ 943261 w 2028825"/>
                <a:gd name="connsiteY394" fmla="*/ 164020 h 1352550"/>
                <a:gd name="connsiteX395" fmla="*/ 947071 w 2028825"/>
                <a:gd name="connsiteY395" fmla="*/ 154210 h 1352550"/>
                <a:gd name="connsiteX396" fmla="*/ 949833 w 2028825"/>
                <a:gd name="connsiteY396" fmla="*/ 154876 h 1352550"/>
                <a:gd name="connsiteX397" fmla="*/ 952214 w 2028825"/>
                <a:gd name="connsiteY397" fmla="*/ 148685 h 1352550"/>
                <a:gd name="connsiteX398" fmla="*/ 953929 w 2028825"/>
                <a:gd name="connsiteY398" fmla="*/ 149161 h 1352550"/>
                <a:gd name="connsiteX399" fmla="*/ 954976 w 2028825"/>
                <a:gd name="connsiteY399" fmla="*/ 144494 h 1352550"/>
                <a:gd name="connsiteX400" fmla="*/ 976789 w 2028825"/>
                <a:gd name="connsiteY400" fmla="*/ 139160 h 1352550"/>
                <a:gd name="connsiteX401" fmla="*/ 975836 w 2028825"/>
                <a:gd name="connsiteY401" fmla="*/ 129445 h 1352550"/>
                <a:gd name="connsiteX402" fmla="*/ 982980 w 2028825"/>
                <a:gd name="connsiteY402" fmla="*/ 129826 h 1352550"/>
                <a:gd name="connsiteX403" fmla="*/ 983837 w 2028825"/>
                <a:gd name="connsiteY403" fmla="*/ 137255 h 1352550"/>
                <a:gd name="connsiteX404" fmla="*/ 987933 w 2028825"/>
                <a:gd name="connsiteY404" fmla="*/ 136398 h 1352550"/>
                <a:gd name="connsiteX405" fmla="*/ 987838 w 2028825"/>
                <a:gd name="connsiteY405" fmla="*/ 134302 h 1352550"/>
                <a:gd name="connsiteX406" fmla="*/ 1001649 w 2028825"/>
                <a:gd name="connsiteY406" fmla="*/ 132493 h 1352550"/>
                <a:gd name="connsiteX407" fmla="*/ 1005650 w 2028825"/>
                <a:gd name="connsiteY407" fmla="*/ 114871 h 1352550"/>
                <a:gd name="connsiteX408" fmla="*/ 1015651 w 2028825"/>
                <a:gd name="connsiteY408" fmla="*/ 115729 h 1352550"/>
                <a:gd name="connsiteX409" fmla="*/ 1016317 w 2028825"/>
                <a:gd name="connsiteY409" fmla="*/ 108680 h 1352550"/>
                <a:gd name="connsiteX410" fmla="*/ 1019842 w 2028825"/>
                <a:gd name="connsiteY410" fmla="*/ 109633 h 1352550"/>
                <a:gd name="connsiteX411" fmla="*/ 1024604 w 2028825"/>
                <a:gd name="connsiteY411" fmla="*/ 79343 h 1352550"/>
                <a:gd name="connsiteX412" fmla="*/ 1043845 w 2028825"/>
                <a:gd name="connsiteY412" fmla="*/ 77629 h 1352550"/>
                <a:gd name="connsiteX413" fmla="*/ 1047464 w 2028825"/>
                <a:gd name="connsiteY413" fmla="*/ 88487 h 1352550"/>
                <a:gd name="connsiteX414" fmla="*/ 1056132 w 2028825"/>
                <a:gd name="connsiteY414" fmla="*/ 88106 h 1352550"/>
                <a:gd name="connsiteX415" fmla="*/ 1072229 w 2028825"/>
                <a:gd name="connsiteY415" fmla="*/ 96012 h 1352550"/>
                <a:gd name="connsiteX416" fmla="*/ 1084517 w 2028825"/>
                <a:gd name="connsiteY416" fmla="*/ 97250 h 1352550"/>
                <a:gd name="connsiteX417" fmla="*/ 1115473 w 2028825"/>
                <a:gd name="connsiteY417" fmla="*/ 110776 h 1352550"/>
                <a:gd name="connsiteX418" fmla="*/ 1140238 w 2028825"/>
                <a:gd name="connsiteY418" fmla="*/ 105061 h 1352550"/>
                <a:gd name="connsiteX419" fmla="*/ 1141095 w 2028825"/>
                <a:gd name="connsiteY419" fmla="*/ 109918 h 1352550"/>
                <a:gd name="connsiteX420" fmla="*/ 1158050 w 2028825"/>
                <a:gd name="connsiteY420" fmla="*/ 111919 h 1352550"/>
                <a:gd name="connsiteX421" fmla="*/ 1166527 w 2028825"/>
                <a:gd name="connsiteY421" fmla="*/ 120967 h 1352550"/>
                <a:gd name="connsiteX422" fmla="*/ 1166527 w 2028825"/>
                <a:gd name="connsiteY422" fmla="*/ 133636 h 1352550"/>
                <a:gd name="connsiteX423" fmla="*/ 1195769 w 2028825"/>
                <a:gd name="connsiteY423" fmla="*/ 160496 h 1352550"/>
                <a:gd name="connsiteX424" fmla="*/ 1191673 w 2028825"/>
                <a:gd name="connsiteY424" fmla="*/ 176022 h 1352550"/>
                <a:gd name="connsiteX425" fmla="*/ 1200150 w 2028825"/>
                <a:gd name="connsiteY425" fmla="*/ 179546 h 1352550"/>
                <a:gd name="connsiteX426" fmla="*/ 1198626 w 2028825"/>
                <a:gd name="connsiteY426" fmla="*/ 184023 h 1352550"/>
                <a:gd name="connsiteX427" fmla="*/ 1210342 w 2028825"/>
                <a:gd name="connsiteY427" fmla="*/ 185547 h 1352550"/>
                <a:gd name="connsiteX428" fmla="*/ 1209866 w 2028825"/>
                <a:gd name="connsiteY428" fmla="*/ 190119 h 1352550"/>
                <a:gd name="connsiteX429" fmla="*/ 1214914 w 2028825"/>
                <a:gd name="connsiteY429" fmla="*/ 190881 h 1352550"/>
                <a:gd name="connsiteX430" fmla="*/ 1225105 w 2028825"/>
                <a:gd name="connsiteY430" fmla="*/ 238982 h 1352550"/>
                <a:gd name="connsiteX431" fmla="*/ 1232249 w 2028825"/>
                <a:gd name="connsiteY431" fmla="*/ 238125 h 1352550"/>
                <a:gd name="connsiteX432" fmla="*/ 1241203 w 2028825"/>
                <a:gd name="connsiteY432" fmla="*/ 233077 h 1352550"/>
                <a:gd name="connsiteX433" fmla="*/ 1247584 w 2028825"/>
                <a:gd name="connsiteY433" fmla="*/ 236601 h 1352550"/>
                <a:gd name="connsiteX434" fmla="*/ 1252252 w 2028825"/>
                <a:gd name="connsiteY434" fmla="*/ 247840 h 1352550"/>
                <a:gd name="connsiteX435" fmla="*/ 1275207 w 2028825"/>
                <a:gd name="connsiteY435" fmla="*/ 253270 h 1352550"/>
                <a:gd name="connsiteX436" fmla="*/ 1279779 w 2028825"/>
                <a:gd name="connsiteY436" fmla="*/ 253079 h 1352550"/>
                <a:gd name="connsiteX437" fmla="*/ 1281494 w 2028825"/>
                <a:gd name="connsiteY437" fmla="*/ 247459 h 1352550"/>
                <a:gd name="connsiteX438" fmla="*/ 1284351 w 2028825"/>
                <a:gd name="connsiteY438" fmla="*/ 246126 h 1352550"/>
                <a:gd name="connsiteX439" fmla="*/ 1289304 w 2028825"/>
                <a:gd name="connsiteY439" fmla="*/ 248698 h 1352550"/>
                <a:gd name="connsiteX440" fmla="*/ 1289685 w 2028825"/>
                <a:gd name="connsiteY440" fmla="*/ 257461 h 1352550"/>
                <a:gd name="connsiteX441" fmla="*/ 1304544 w 2028825"/>
                <a:gd name="connsiteY441" fmla="*/ 263271 h 1352550"/>
                <a:gd name="connsiteX442" fmla="*/ 1319689 w 2028825"/>
                <a:gd name="connsiteY442" fmla="*/ 262985 h 1352550"/>
                <a:gd name="connsiteX443" fmla="*/ 1319213 w 2028825"/>
                <a:gd name="connsiteY443" fmla="*/ 266986 h 1352550"/>
                <a:gd name="connsiteX444" fmla="*/ 1324547 w 2028825"/>
                <a:gd name="connsiteY444" fmla="*/ 269272 h 1352550"/>
                <a:gd name="connsiteX445" fmla="*/ 1324642 w 2028825"/>
                <a:gd name="connsiteY445" fmla="*/ 272034 h 1352550"/>
                <a:gd name="connsiteX446" fmla="*/ 1342168 w 2028825"/>
                <a:gd name="connsiteY446" fmla="*/ 275653 h 1352550"/>
                <a:gd name="connsiteX447" fmla="*/ 1343978 w 2028825"/>
                <a:gd name="connsiteY447" fmla="*/ 291560 h 1352550"/>
                <a:gd name="connsiteX448" fmla="*/ 1350740 w 2028825"/>
                <a:gd name="connsiteY448" fmla="*/ 295275 h 1352550"/>
                <a:gd name="connsiteX449" fmla="*/ 1359218 w 2028825"/>
                <a:gd name="connsiteY449" fmla="*/ 321183 h 1352550"/>
                <a:gd name="connsiteX450" fmla="*/ 1360456 w 2028825"/>
                <a:gd name="connsiteY450" fmla="*/ 327755 h 1352550"/>
                <a:gd name="connsiteX451" fmla="*/ 1357313 w 2028825"/>
                <a:gd name="connsiteY451" fmla="*/ 326326 h 1352550"/>
                <a:gd name="connsiteX452" fmla="*/ 1358360 w 2028825"/>
                <a:gd name="connsiteY452" fmla="*/ 336804 h 1352550"/>
                <a:gd name="connsiteX453" fmla="*/ 1367790 w 2028825"/>
                <a:gd name="connsiteY453" fmla="*/ 375285 h 1352550"/>
                <a:gd name="connsiteX454" fmla="*/ 1375505 w 2028825"/>
                <a:gd name="connsiteY454" fmla="*/ 374523 h 1352550"/>
                <a:gd name="connsiteX455" fmla="*/ 1377505 w 2028825"/>
                <a:gd name="connsiteY455" fmla="*/ 380143 h 1352550"/>
                <a:gd name="connsiteX456" fmla="*/ 1380839 w 2028825"/>
                <a:gd name="connsiteY456" fmla="*/ 379381 h 1352550"/>
                <a:gd name="connsiteX457" fmla="*/ 1382268 w 2028825"/>
                <a:gd name="connsiteY457" fmla="*/ 389001 h 1352550"/>
                <a:gd name="connsiteX458" fmla="*/ 1387983 w 2028825"/>
                <a:gd name="connsiteY458" fmla="*/ 388715 h 1352550"/>
                <a:gd name="connsiteX459" fmla="*/ 1390936 w 2028825"/>
                <a:gd name="connsiteY459" fmla="*/ 409480 h 1352550"/>
                <a:gd name="connsiteX460" fmla="*/ 1389126 w 2028825"/>
                <a:gd name="connsiteY460" fmla="*/ 409003 h 1352550"/>
                <a:gd name="connsiteX461" fmla="*/ 1388650 w 2028825"/>
                <a:gd name="connsiteY461" fmla="*/ 413861 h 1352550"/>
                <a:gd name="connsiteX462" fmla="*/ 1393889 w 2028825"/>
                <a:gd name="connsiteY462" fmla="*/ 415957 h 1352550"/>
                <a:gd name="connsiteX463" fmla="*/ 1394555 w 2028825"/>
                <a:gd name="connsiteY463" fmla="*/ 427863 h 1352550"/>
                <a:gd name="connsiteX464" fmla="*/ 1397222 w 2028825"/>
                <a:gd name="connsiteY464" fmla="*/ 428339 h 1352550"/>
                <a:gd name="connsiteX465" fmla="*/ 1395222 w 2028825"/>
                <a:gd name="connsiteY465" fmla="*/ 439864 h 1352550"/>
                <a:gd name="connsiteX466" fmla="*/ 1415605 w 2028825"/>
                <a:gd name="connsiteY466" fmla="*/ 476821 h 1352550"/>
                <a:gd name="connsiteX467" fmla="*/ 1417796 w 2028825"/>
                <a:gd name="connsiteY467" fmla="*/ 476155 h 1352550"/>
                <a:gd name="connsiteX468" fmla="*/ 1418177 w 2028825"/>
                <a:gd name="connsiteY468" fmla="*/ 491490 h 1352550"/>
                <a:gd name="connsiteX469" fmla="*/ 1413796 w 2028825"/>
                <a:gd name="connsiteY469" fmla="*/ 507206 h 1352550"/>
                <a:gd name="connsiteX470" fmla="*/ 1417796 w 2028825"/>
                <a:gd name="connsiteY470" fmla="*/ 509016 h 1352550"/>
                <a:gd name="connsiteX471" fmla="*/ 1417892 w 2028825"/>
                <a:gd name="connsiteY471" fmla="*/ 516160 h 1352550"/>
                <a:gd name="connsiteX472" fmla="*/ 1428179 w 2028825"/>
                <a:gd name="connsiteY472" fmla="*/ 520351 h 1352550"/>
                <a:gd name="connsiteX473" fmla="*/ 1426559 w 2028825"/>
                <a:gd name="connsiteY473" fmla="*/ 527494 h 1352550"/>
                <a:gd name="connsiteX474" fmla="*/ 1442752 w 2028825"/>
                <a:gd name="connsiteY474" fmla="*/ 533019 h 1352550"/>
                <a:gd name="connsiteX475" fmla="*/ 1433989 w 2028825"/>
                <a:gd name="connsiteY475" fmla="*/ 546354 h 1352550"/>
                <a:gd name="connsiteX476" fmla="*/ 1456563 w 2028825"/>
                <a:gd name="connsiteY476" fmla="*/ 552069 h 1352550"/>
                <a:gd name="connsiteX477" fmla="*/ 1469326 w 2028825"/>
                <a:gd name="connsiteY477" fmla="*/ 559117 h 1352550"/>
                <a:gd name="connsiteX478" fmla="*/ 1480090 w 2028825"/>
                <a:gd name="connsiteY478" fmla="*/ 554164 h 1352550"/>
                <a:gd name="connsiteX479" fmla="*/ 1502188 w 2028825"/>
                <a:gd name="connsiteY479" fmla="*/ 564451 h 1352550"/>
                <a:gd name="connsiteX480" fmla="*/ 1503807 w 2028825"/>
                <a:gd name="connsiteY480" fmla="*/ 544544 h 1352550"/>
                <a:gd name="connsiteX481" fmla="*/ 1507046 w 2028825"/>
                <a:gd name="connsiteY481" fmla="*/ 545782 h 1352550"/>
                <a:gd name="connsiteX482" fmla="*/ 1509617 w 2028825"/>
                <a:gd name="connsiteY482" fmla="*/ 542544 h 1352550"/>
                <a:gd name="connsiteX483" fmla="*/ 1524953 w 2028825"/>
                <a:gd name="connsiteY483" fmla="*/ 547402 h 1352550"/>
                <a:gd name="connsiteX484" fmla="*/ 1536383 w 2028825"/>
                <a:gd name="connsiteY484" fmla="*/ 538639 h 1352550"/>
                <a:gd name="connsiteX485" fmla="*/ 1536383 w 2028825"/>
                <a:gd name="connsiteY485" fmla="*/ 523208 h 1352550"/>
                <a:gd name="connsiteX486" fmla="*/ 1544479 w 2028825"/>
                <a:gd name="connsiteY486" fmla="*/ 521303 h 1352550"/>
                <a:gd name="connsiteX487" fmla="*/ 1544669 w 2028825"/>
                <a:gd name="connsiteY487" fmla="*/ 523494 h 1352550"/>
                <a:gd name="connsiteX488" fmla="*/ 1554671 w 2028825"/>
                <a:gd name="connsiteY488" fmla="*/ 522922 h 1352550"/>
                <a:gd name="connsiteX489" fmla="*/ 1555242 w 2028825"/>
                <a:gd name="connsiteY489" fmla="*/ 525209 h 1352550"/>
                <a:gd name="connsiteX490" fmla="*/ 1570768 w 2028825"/>
                <a:gd name="connsiteY490" fmla="*/ 520541 h 1352550"/>
                <a:gd name="connsiteX491" fmla="*/ 1572387 w 2028825"/>
                <a:gd name="connsiteY491" fmla="*/ 527685 h 1352550"/>
                <a:gd name="connsiteX492" fmla="*/ 1580102 w 2028825"/>
                <a:gd name="connsiteY492" fmla="*/ 528638 h 1352550"/>
                <a:gd name="connsiteX493" fmla="*/ 1583436 w 2028825"/>
                <a:gd name="connsiteY493" fmla="*/ 548545 h 1352550"/>
                <a:gd name="connsiteX494" fmla="*/ 1573816 w 2028825"/>
                <a:gd name="connsiteY494" fmla="*/ 553593 h 1352550"/>
                <a:gd name="connsiteX495" fmla="*/ 1572578 w 2028825"/>
                <a:gd name="connsiteY495" fmla="*/ 556546 h 1352550"/>
                <a:gd name="connsiteX496" fmla="*/ 1571054 w 2028825"/>
                <a:gd name="connsiteY496" fmla="*/ 566738 h 1352550"/>
                <a:gd name="connsiteX497" fmla="*/ 1576769 w 2028825"/>
                <a:gd name="connsiteY497" fmla="*/ 568166 h 1352550"/>
                <a:gd name="connsiteX498" fmla="*/ 1574673 w 2028825"/>
                <a:gd name="connsiteY498" fmla="*/ 584930 h 1352550"/>
                <a:gd name="connsiteX499" fmla="*/ 1576007 w 2028825"/>
                <a:gd name="connsiteY499" fmla="*/ 595789 h 1352550"/>
                <a:gd name="connsiteX500" fmla="*/ 1601724 w 2028825"/>
                <a:gd name="connsiteY500" fmla="*/ 583311 h 1352550"/>
                <a:gd name="connsiteX501" fmla="*/ 1601343 w 2028825"/>
                <a:gd name="connsiteY501" fmla="*/ 568928 h 1352550"/>
                <a:gd name="connsiteX502" fmla="*/ 1609534 w 2028825"/>
                <a:gd name="connsiteY502" fmla="*/ 569119 h 1352550"/>
                <a:gd name="connsiteX503" fmla="*/ 1609154 w 2028825"/>
                <a:gd name="connsiteY503" fmla="*/ 564070 h 1352550"/>
                <a:gd name="connsiteX504" fmla="*/ 1611916 w 2028825"/>
                <a:gd name="connsiteY504" fmla="*/ 563689 h 1352550"/>
                <a:gd name="connsiteX505" fmla="*/ 1611249 w 2028825"/>
                <a:gd name="connsiteY505" fmla="*/ 556260 h 1352550"/>
                <a:gd name="connsiteX506" fmla="*/ 1623155 w 2028825"/>
                <a:gd name="connsiteY506" fmla="*/ 556736 h 1352550"/>
                <a:gd name="connsiteX507" fmla="*/ 1621822 w 2028825"/>
                <a:gd name="connsiteY507" fmla="*/ 547306 h 1352550"/>
                <a:gd name="connsiteX508" fmla="*/ 1626489 w 2028825"/>
                <a:gd name="connsiteY508" fmla="*/ 546830 h 1352550"/>
                <a:gd name="connsiteX509" fmla="*/ 1630775 w 2028825"/>
                <a:gd name="connsiteY509" fmla="*/ 561022 h 1352550"/>
                <a:gd name="connsiteX510" fmla="*/ 1636014 w 2028825"/>
                <a:gd name="connsiteY510" fmla="*/ 559689 h 1352550"/>
                <a:gd name="connsiteX511" fmla="*/ 1636109 w 2028825"/>
                <a:gd name="connsiteY511" fmla="*/ 553784 h 1352550"/>
                <a:gd name="connsiteX512" fmla="*/ 1645444 w 2028825"/>
                <a:gd name="connsiteY512" fmla="*/ 553307 h 1352550"/>
                <a:gd name="connsiteX513" fmla="*/ 1642682 w 2028825"/>
                <a:gd name="connsiteY513" fmla="*/ 536257 h 1352550"/>
                <a:gd name="connsiteX514" fmla="*/ 1662017 w 2028825"/>
                <a:gd name="connsiteY514" fmla="*/ 527399 h 1352550"/>
                <a:gd name="connsiteX515" fmla="*/ 1677543 w 2028825"/>
                <a:gd name="connsiteY515" fmla="*/ 522922 h 1352550"/>
                <a:gd name="connsiteX516" fmla="*/ 1696117 w 2028825"/>
                <a:gd name="connsiteY516" fmla="*/ 523208 h 1352550"/>
                <a:gd name="connsiteX517" fmla="*/ 1705070 w 2028825"/>
                <a:gd name="connsiteY517" fmla="*/ 518446 h 1352550"/>
                <a:gd name="connsiteX518" fmla="*/ 1720501 w 2028825"/>
                <a:gd name="connsiteY518" fmla="*/ 516826 h 1352550"/>
                <a:gd name="connsiteX519" fmla="*/ 1720501 w 2028825"/>
                <a:gd name="connsiteY519" fmla="*/ 514445 h 1352550"/>
                <a:gd name="connsiteX520" fmla="*/ 1775365 w 2028825"/>
                <a:gd name="connsiteY520" fmla="*/ 512635 h 1352550"/>
                <a:gd name="connsiteX521" fmla="*/ 1771841 w 2028825"/>
                <a:gd name="connsiteY521" fmla="*/ 518160 h 1352550"/>
                <a:gd name="connsiteX522" fmla="*/ 1802511 w 2028825"/>
                <a:gd name="connsiteY522" fmla="*/ 518255 h 1352550"/>
                <a:gd name="connsiteX523" fmla="*/ 1802701 w 2028825"/>
                <a:gd name="connsiteY523" fmla="*/ 523875 h 1352550"/>
                <a:gd name="connsiteX524" fmla="*/ 1820227 w 2028825"/>
                <a:gd name="connsiteY524" fmla="*/ 523684 h 1352550"/>
                <a:gd name="connsiteX525" fmla="*/ 1820418 w 2028825"/>
                <a:gd name="connsiteY525" fmla="*/ 527494 h 1352550"/>
                <a:gd name="connsiteX526" fmla="*/ 1830610 w 2028825"/>
                <a:gd name="connsiteY526" fmla="*/ 520732 h 1352550"/>
                <a:gd name="connsiteX527" fmla="*/ 1831467 w 2028825"/>
                <a:gd name="connsiteY527" fmla="*/ 540925 h 1352550"/>
                <a:gd name="connsiteX528" fmla="*/ 1840230 w 2028825"/>
                <a:gd name="connsiteY528" fmla="*/ 533209 h 1352550"/>
                <a:gd name="connsiteX529" fmla="*/ 1852232 w 2028825"/>
                <a:gd name="connsiteY529" fmla="*/ 529495 h 1352550"/>
                <a:gd name="connsiteX530" fmla="*/ 1852327 w 2028825"/>
                <a:gd name="connsiteY530" fmla="*/ 526256 h 1352550"/>
                <a:gd name="connsiteX531" fmla="*/ 1867852 w 2028825"/>
                <a:gd name="connsiteY531" fmla="*/ 519303 h 1352550"/>
                <a:gd name="connsiteX532" fmla="*/ 1870901 w 2028825"/>
                <a:gd name="connsiteY532" fmla="*/ 519112 h 1352550"/>
                <a:gd name="connsiteX533" fmla="*/ 1871567 w 2028825"/>
                <a:gd name="connsiteY533" fmla="*/ 524542 h 1352550"/>
                <a:gd name="connsiteX534" fmla="*/ 1889569 w 2028825"/>
                <a:gd name="connsiteY534" fmla="*/ 521779 h 1352550"/>
                <a:gd name="connsiteX535" fmla="*/ 1892332 w 2028825"/>
                <a:gd name="connsiteY535" fmla="*/ 532447 h 1352550"/>
                <a:gd name="connsiteX536" fmla="*/ 1896713 w 2028825"/>
                <a:gd name="connsiteY536" fmla="*/ 534067 h 1352550"/>
                <a:gd name="connsiteX537" fmla="*/ 1906143 w 2028825"/>
                <a:gd name="connsiteY537" fmla="*/ 533114 h 1352550"/>
                <a:gd name="connsiteX538" fmla="*/ 1906048 w 2028825"/>
                <a:gd name="connsiteY538" fmla="*/ 530828 h 1352550"/>
                <a:gd name="connsiteX539" fmla="*/ 1909667 w 2028825"/>
                <a:gd name="connsiteY539" fmla="*/ 530257 h 1352550"/>
                <a:gd name="connsiteX540" fmla="*/ 1943005 w 2028825"/>
                <a:gd name="connsiteY540" fmla="*/ 529304 h 1352550"/>
                <a:gd name="connsiteX541" fmla="*/ 1944719 w 2028825"/>
                <a:gd name="connsiteY541" fmla="*/ 580358 h 1352550"/>
                <a:gd name="connsiteX542" fmla="*/ 2019776 w 2028825"/>
                <a:gd name="connsiteY542" fmla="*/ 580739 h 1352550"/>
                <a:gd name="connsiteX543" fmla="*/ 2017776 w 2028825"/>
                <a:gd name="connsiteY543" fmla="*/ 618268 h 1352550"/>
                <a:gd name="connsiteX544" fmla="*/ 2005584 w 2028825"/>
                <a:gd name="connsiteY544" fmla="*/ 616744 h 1352550"/>
                <a:gd name="connsiteX545" fmla="*/ 2006441 w 2028825"/>
                <a:gd name="connsiteY545" fmla="*/ 633889 h 1352550"/>
                <a:gd name="connsiteX546" fmla="*/ 2001393 w 2028825"/>
                <a:gd name="connsiteY546" fmla="*/ 666274 h 1352550"/>
                <a:gd name="connsiteX547" fmla="*/ 2013966 w 2028825"/>
                <a:gd name="connsiteY547" fmla="*/ 671036 h 1352550"/>
                <a:gd name="connsiteX548" fmla="*/ 2015585 w 2028825"/>
                <a:gd name="connsiteY548" fmla="*/ 680847 h 1352550"/>
                <a:gd name="connsiteX549" fmla="*/ 1993106 w 2028825"/>
                <a:gd name="connsiteY549" fmla="*/ 690848 h 1352550"/>
                <a:gd name="connsiteX550" fmla="*/ 1975104 w 2028825"/>
                <a:gd name="connsiteY550" fmla="*/ 694087 h 1352550"/>
                <a:gd name="connsiteX551" fmla="*/ 1980819 w 2028825"/>
                <a:gd name="connsiteY551" fmla="*/ 693992 h 1352550"/>
                <a:gd name="connsiteX552" fmla="*/ 1975294 w 2028825"/>
                <a:gd name="connsiteY552" fmla="*/ 694849 h 1352550"/>
                <a:gd name="connsiteX553" fmla="*/ 1974342 w 2028825"/>
                <a:gd name="connsiteY553" fmla="*/ 697325 h 1352550"/>
                <a:gd name="connsiteX554" fmla="*/ 1976723 w 2028825"/>
                <a:gd name="connsiteY554" fmla="*/ 712660 h 1352550"/>
                <a:gd name="connsiteX555" fmla="*/ 1989677 w 2028825"/>
                <a:gd name="connsiteY555" fmla="*/ 751808 h 1352550"/>
                <a:gd name="connsiteX556" fmla="*/ 1987296 w 2028825"/>
                <a:gd name="connsiteY556" fmla="*/ 755523 h 1352550"/>
                <a:gd name="connsiteX557" fmla="*/ 1989677 w 2028825"/>
                <a:gd name="connsiteY557" fmla="*/ 764667 h 1352550"/>
                <a:gd name="connsiteX558" fmla="*/ 1986534 w 2028825"/>
                <a:gd name="connsiteY558" fmla="*/ 765429 h 1352550"/>
                <a:gd name="connsiteX559" fmla="*/ 1985391 w 2028825"/>
                <a:gd name="connsiteY559" fmla="*/ 815054 h 1352550"/>
                <a:gd name="connsiteX560" fmla="*/ 2005393 w 2028825"/>
                <a:gd name="connsiteY560" fmla="*/ 818007 h 1352550"/>
                <a:gd name="connsiteX561" fmla="*/ 2006156 w 2028825"/>
                <a:gd name="connsiteY561" fmla="*/ 829056 h 1352550"/>
                <a:gd name="connsiteX562" fmla="*/ 2015871 w 2028825"/>
                <a:gd name="connsiteY562" fmla="*/ 829246 h 1352550"/>
                <a:gd name="connsiteX563" fmla="*/ 2015204 w 2028825"/>
                <a:gd name="connsiteY563" fmla="*/ 836676 h 1352550"/>
                <a:gd name="connsiteX564" fmla="*/ 2012347 w 2028825"/>
                <a:gd name="connsiteY564" fmla="*/ 843915 h 1352550"/>
                <a:gd name="connsiteX565" fmla="*/ 2003012 w 2028825"/>
                <a:gd name="connsiteY565" fmla="*/ 843058 h 1352550"/>
                <a:gd name="connsiteX566" fmla="*/ 2004060 w 2028825"/>
                <a:gd name="connsiteY566" fmla="*/ 856297 h 1352550"/>
                <a:gd name="connsiteX567" fmla="*/ 1984153 w 2028825"/>
                <a:gd name="connsiteY567" fmla="*/ 853440 h 1352550"/>
                <a:gd name="connsiteX568" fmla="*/ 1984058 w 2028825"/>
                <a:gd name="connsiteY568" fmla="*/ 861917 h 1352550"/>
                <a:gd name="connsiteX569" fmla="*/ 1995868 w 2028825"/>
                <a:gd name="connsiteY569" fmla="*/ 892016 h 1352550"/>
                <a:gd name="connsiteX570" fmla="*/ 1980533 w 2028825"/>
                <a:gd name="connsiteY570" fmla="*/ 895159 h 1352550"/>
                <a:gd name="connsiteX571" fmla="*/ 1965579 w 2028825"/>
                <a:gd name="connsiteY571" fmla="*/ 889254 h 1352550"/>
                <a:gd name="connsiteX572" fmla="*/ 1966055 w 2028825"/>
                <a:gd name="connsiteY572" fmla="*/ 901827 h 1352550"/>
                <a:gd name="connsiteX573" fmla="*/ 1941005 w 2028825"/>
                <a:gd name="connsiteY573" fmla="*/ 916876 h 1352550"/>
                <a:gd name="connsiteX574" fmla="*/ 1944148 w 2028825"/>
                <a:gd name="connsiteY574" fmla="*/ 922972 h 1352550"/>
                <a:gd name="connsiteX575" fmla="*/ 1947767 w 2028825"/>
                <a:gd name="connsiteY575" fmla="*/ 921353 h 1352550"/>
                <a:gd name="connsiteX576" fmla="*/ 1945862 w 2028825"/>
                <a:gd name="connsiteY576" fmla="*/ 923925 h 1352550"/>
                <a:gd name="connsiteX577" fmla="*/ 1934813 w 2028825"/>
                <a:gd name="connsiteY577" fmla="*/ 925735 h 1352550"/>
                <a:gd name="connsiteX578" fmla="*/ 1927669 w 2028825"/>
                <a:gd name="connsiteY578" fmla="*/ 917162 h 1352550"/>
                <a:gd name="connsiteX579" fmla="*/ 1903762 w 2028825"/>
                <a:gd name="connsiteY579" fmla="*/ 927449 h 1352550"/>
                <a:gd name="connsiteX580" fmla="*/ 1912239 w 2028825"/>
                <a:gd name="connsiteY580" fmla="*/ 953548 h 1352550"/>
                <a:gd name="connsiteX581" fmla="*/ 1907667 w 2028825"/>
                <a:gd name="connsiteY581" fmla="*/ 955167 h 1352550"/>
                <a:gd name="connsiteX582" fmla="*/ 1926622 w 2028825"/>
                <a:gd name="connsiteY582" fmla="*/ 1039082 h 1352550"/>
                <a:gd name="connsiteX583" fmla="*/ 1923098 w 2028825"/>
                <a:gd name="connsiteY583" fmla="*/ 1046417 h 1352550"/>
                <a:gd name="connsiteX584" fmla="*/ 1915382 w 2028825"/>
                <a:gd name="connsiteY584" fmla="*/ 1047655 h 1352550"/>
                <a:gd name="connsiteX585" fmla="*/ 1884807 w 2028825"/>
                <a:gd name="connsiteY585" fmla="*/ 1054894 h 1352550"/>
                <a:gd name="connsiteX586" fmla="*/ 1860328 w 2028825"/>
                <a:gd name="connsiteY586" fmla="*/ 1056322 h 1352550"/>
                <a:gd name="connsiteX587" fmla="*/ 1800892 w 2028825"/>
                <a:gd name="connsiteY587" fmla="*/ 1067467 h 1352550"/>
                <a:gd name="connsiteX588" fmla="*/ 1724597 w 2028825"/>
                <a:gd name="connsiteY588" fmla="*/ 1054322 h 1352550"/>
                <a:gd name="connsiteX589" fmla="*/ 1672781 w 2028825"/>
                <a:gd name="connsiteY589" fmla="*/ 1064133 h 1352550"/>
                <a:gd name="connsiteX590" fmla="*/ 1651349 w 2028825"/>
                <a:gd name="connsiteY590" fmla="*/ 1072229 h 1352550"/>
                <a:gd name="connsiteX591" fmla="*/ 1631728 w 2028825"/>
                <a:gd name="connsiteY591" fmla="*/ 1073753 h 1352550"/>
                <a:gd name="connsiteX592" fmla="*/ 1617536 w 2028825"/>
                <a:gd name="connsiteY592" fmla="*/ 1078611 h 1352550"/>
                <a:gd name="connsiteX593" fmla="*/ 1608677 w 2028825"/>
                <a:gd name="connsiteY593" fmla="*/ 1043749 h 1352550"/>
                <a:gd name="connsiteX594" fmla="*/ 1605534 w 2028825"/>
                <a:gd name="connsiteY594" fmla="*/ 1045559 h 1352550"/>
                <a:gd name="connsiteX595" fmla="*/ 1596771 w 2028825"/>
                <a:gd name="connsiteY595" fmla="*/ 1025080 h 1352550"/>
                <a:gd name="connsiteX596" fmla="*/ 1585151 w 2028825"/>
                <a:gd name="connsiteY596" fmla="*/ 1026985 h 1352550"/>
                <a:gd name="connsiteX597" fmla="*/ 1576007 w 2028825"/>
                <a:gd name="connsiteY597" fmla="*/ 1024318 h 1352550"/>
                <a:gd name="connsiteX598" fmla="*/ 1578864 w 2028825"/>
                <a:gd name="connsiteY598" fmla="*/ 1017842 h 1352550"/>
                <a:gd name="connsiteX599" fmla="*/ 1569053 w 2028825"/>
                <a:gd name="connsiteY599" fmla="*/ 1009174 h 1352550"/>
                <a:gd name="connsiteX600" fmla="*/ 1545050 w 2028825"/>
                <a:gd name="connsiteY600" fmla="*/ 1000030 h 1352550"/>
                <a:gd name="connsiteX601" fmla="*/ 1527239 w 2028825"/>
                <a:gd name="connsiteY601" fmla="*/ 1001459 h 1352550"/>
                <a:gd name="connsiteX602" fmla="*/ 1512189 w 2028825"/>
                <a:gd name="connsiteY602" fmla="*/ 999077 h 1352550"/>
                <a:gd name="connsiteX603" fmla="*/ 1504093 w 2028825"/>
                <a:gd name="connsiteY603" fmla="*/ 1003744 h 1352550"/>
                <a:gd name="connsiteX604" fmla="*/ 1489329 w 2028825"/>
                <a:gd name="connsiteY604" fmla="*/ 1021937 h 1352550"/>
                <a:gd name="connsiteX605" fmla="*/ 1481519 w 2028825"/>
                <a:gd name="connsiteY605" fmla="*/ 1023842 h 1352550"/>
                <a:gd name="connsiteX606" fmla="*/ 1468184 w 2028825"/>
                <a:gd name="connsiteY606" fmla="*/ 1033748 h 1352550"/>
                <a:gd name="connsiteX607" fmla="*/ 1450658 w 2028825"/>
                <a:gd name="connsiteY607" fmla="*/ 1037653 h 1352550"/>
                <a:gd name="connsiteX608" fmla="*/ 1441323 w 2028825"/>
                <a:gd name="connsiteY608" fmla="*/ 1044607 h 1352550"/>
                <a:gd name="connsiteX609" fmla="*/ 1431131 w 2028825"/>
                <a:gd name="connsiteY609" fmla="*/ 1060037 h 1352550"/>
                <a:gd name="connsiteX610" fmla="*/ 1441228 w 2028825"/>
                <a:gd name="connsiteY610" fmla="*/ 1059180 h 1352550"/>
                <a:gd name="connsiteX611" fmla="*/ 1443323 w 2028825"/>
                <a:gd name="connsiteY611" fmla="*/ 1064705 h 1352550"/>
                <a:gd name="connsiteX612" fmla="*/ 1438847 w 2028825"/>
                <a:gd name="connsiteY612" fmla="*/ 1071563 h 1352550"/>
                <a:gd name="connsiteX613" fmla="*/ 1432655 w 2028825"/>
                <a:gd name="connsiteY613" fmla="*/ 1073944 h 1352550"/>
                <a:gd name="connsiteX614" fmla="*/ 1439228 w 2028825"/>
                <a:gd name="connsiteY614" fmla="*/ 1107853 h 1352550"/>
                <a:gd name="connsiteX615" fmla="*/ 1413034 w 2028825"/>
                <a:gd name="connsiteY615" fmla="*/ 1132903 h 1352550"/>
                <a:gd name="connsiteX616" fmla="*/ 1413891 w 2028825"/>
                <a:gd name="connsiteY616" fmla="*/ 1138047 h 1352550"/>
                <a:gd name="connsiteX617" fmla="*/ 1410748 w 2028825"/>
                <a:gd name="connsiteY617" fmla="*/ 1139380 h 1352550"/>
                <a:gd name="connsiteX618" fmla="*/ 1412558 w 2028825"/>
                <a:gd name="connsiteY618" fmla="*/ 1145286 h 1352550"/>
                <a:gd name="connsiteX619" fmla="*/ 1418082 w 2028825"/>
                <a:gd name="connsiteY619" fmla="*/ 1141952 h 1352550"/>
                <a:gd name="connsiteX620" fmla="*/ 1427798 w 2028825"/>
                <a:gd name="connsiteY620" fmla="*/ 1160526 h 1352550"/>
                <a:gd name="connsiteX621" fmla="*/ 1436084 w 2028825"/>
                <a:gd name="connsiteY621" fmla="*/ 1156240 h 1352550"/>
                <a:gd name="connsiteX622" fmla="*/ 1442752 w 2028825"/>
                <a:gd name="connsiteY622" fmla="*/ 1165479 h 1352550"/>
                <a:gd name="connsiteX623" fmla="*/ 1438466 w 2028825"/>
                <a:gd name="connsiteY623" fmla="*/ 1169099 h 1352550"/>
                <a:gd name="connsiteX624" fmla="*/ 1441037 w 2028825"/>
                <a:gd name="connsiteY624" fmla="*/ 1175861 h 1352550"/>
                <a:gd name="connsiteX625" fmla="*/ 1432751 w 2028825"/>
                <a:gd name="connsiteY625" fmla="*/ 1182719 h 1352550"/>
                <a:gd name="connsiteX626" fmla="*/ 1445609 w 2028825"/>
                <a:gd name="connsiteY626" fmla="*/ 1206151 h 1352550"/>
                <a:gd name="connsiteX627" fmla="*/ 1455992 w 2028825"/>
                <a:gd name="connsiteY627" fmla="*/ 1235393 h 1352550"/>
                <a:gd name="connsiteX628" fmla="*/ 1453896 w 2028825"/>
                <a:gd name="connsiteY628" fmla="*/ 1236345 h 1352550"/>
                <a:gd name="connsiteX629" fmla="*/ 1458754 w 2028825"/>
                <a:gd name="connsiteY629" fmla="*/ 1249870 h 1352550"/>
                <a:gd name="connsiteX630" fmla="*/ 1456849 w 2028825"/>
                <a:gd name="connsiteY630" fmla="*/ 1252347 h 1352550"/>
                <a:gd name="connsiteX631" fmla="*/ 1460468 w 2028825"/>
                <a:gd name="connsiteY631" fmla="*/ 1255871 h 1352550"/>
                <a:gd name="connsiteX632" fmla="*/ 1457420 w 2028825"/>
                <a:gd name="connsiteY632" fmla="*/ 1259395 h 1352550"/>
                <a:gd name="connsiteX633" fmla="*/ 1454753 w 2028825"/>
                <a:gd name="connsiteY633" fmla="*/ 1261110 h 1352550"/>
                <a:gd name="connsiteX634" fmla="*/ 1453325 w 2028825"/>
                <a:gd name="connsiteY634" fmla="*/ 1257681 h 1352550"/>
                <a:gd name="connsiteX635" fmla="*/ 1427226 w 2028825"/>
                <a:gd name="connsiteY635" fmla="*/ 1269968 h 1352550"/>
                <a:gd name="connsiteX636" fmla="*/ 1430274 w 2028825"/>
                <a:gd name="connsiteY636" fmla="*/ 1278445 h 1352550"/>
                <a:gd name="connsiteX637" fmla="*/ 1419225 w 2028825"/>
                <a:gd name="connsiteY637" fmla="*/ 1282446 h 1352550"/>
                <a:gd name="connsiteX638" fmla="*/ 1418273 w 2028825"/>
                <a:gd name="connsiteY638" fmla="*/ 1286542 h 1352550"/>
                <a:gd name="connsiteX639" fmla="*/ 1381982 w 2028825"/>
                <a:gd name="connsiteY639" fmla="*/ 1310450 h 1352550"/>
                <a:gd name="connsiteX640" fmla="*/ 1375696 w 2028825"/>
                <a:gd name="connsiteY640" fmla="*/ 1318451 h 1352550"/>
                <a:gd name="connsiteX641" fmla="*/ 1346073 w 2028825"/>
                <a:gd name="connsiteY641" fmla="*/ 1322451 h 1352550"/>
                <a:gd name="connsiteX642" fmla="*/ 1334167 w 2028825"/>
                <a:gd name="connsiteY642" fmla="*/ 1320451 h 1352550"/>
                <a:gd name="connsiteX643" fmla="*/ 1324070 w 2028825"/>
                <a:gd name="connsiteY643" fmla="*/ 1304258 h 1352550"/>
                <a:gd name="connsiteX644" fmla="*/ 1309497 w 2028825"/>
                <a:gd name="connsiteY644" fmla="*/ 1308830 h 1352550"/>
                <a:gd name="connsiteX645" fmla="*/ 1307783 w 2028825"/>
                <a:gd name="connsiteY645" fmla="*/ 1304163 h 1352550"/>
                <a:gd name="connsiteX646" fmla="*/ 1298924 w 2028825"/>
                <a:gd name="connsiteY646" fmla="*/ 1308163 h 1352550"/>
                <a:gd name="connsiteX647" fmla="*/ 1301972 w 2028825"/>
                <a:gd name="connsiteY647" fmla="*/ 1317593 h 1352550"/>
                <a:gd name="connsiteX648" fmla="*/ 1274255 w 2028825"/>
                <a:gd name="connsiteY648" fmla="*/ 1323689 h 1352550"/>
                <a:gd name="connsiteX649" fmla="*/ 1270921 w 2028825"/>
                <a:gd name="connsiteY649" fmla="*/ 1328166 h 1352550"/>
                <a:gd name="connsiteX650" fmla="*/ 1276826 w 2028825"/>
                <a:gd name="connsiteY650" fmla="*/ 1341882 h 1352550"/>
                <a:gd name="connsiteX651" fmla="*/ 1271969 w 2028825"/>
                <a:gd name="connsiteY651" fmla="*/ 1343596 h 1352550"/>
                <a:gd name="connsiteX652" fmla="*/ 1272921 w 2028825"/>
                <a:gd name="connsiteY652" fmla="*/ 1346359 h 1352550"/>
                <a:gd name="connsiteX653" fmla="*/ 1264253 w 2028825"/>
                <a:gd name="connsiteY653" fmla="*/ 1348740 h 1352550"/>
                <a:gd name="connsiteX654" fmla="*/ 1253300 w 2028825"/>
                <a:gd name="connsiteY654" fmla="*/ 1349407 h 1352550"/>
                <a:gd name="connsiteX655" fmla="*/ 1250251 w 2028825"/>
                <a:gd name="connsiteY655" fmla="*/ 1342834 h 1352550"/>
                <a:gd name="connsiteX656" fmla="*/ 1237774 w 2028825"/>
                <a:gd name="connsiteY656" fmla="*/ 1347597 h 1352550"/>
                <a:gd name="connsiteX657" fmla="*/ 1236250 w 2028825"/>
                <a:gd name="connsiteY657" fmla="*/ 1350550 h 1352550"/>
                <a:gd name="connsiteX658" fmla="*/ 1222724 w 2028825"/>
                <a:gd name="connsiteY658" fmla="*/ 1350931 h 1352550"/>
                <a:gd name="connsiteX659" fmla="*/ 1216533 w 2028825"/>
                <a:gd name="connsiteY659" fmla="*/ 1345883 h 1352550"/>
                <a:gd name="connsiteX660" fmla="*/ 1222629 w 2028825"/>
                <a:gd name="connsiteY660" fmla="*/ 1331024 h 1352550"/>
                <a:gd name="connsiteX661" fmla="*/ 1219105 w 2028825"/>
                <a:gd name="connsiteY661" fmla="*/ 1332643 h 1352550"/>
                <a:gd name="connsiteX662" fmla="*/ 1211771 w 2028825"/>
                <a:gd name="connsiteY662" fmla="*/ 1324927 h 1352550"/>
                <a:gd name="connsiteX663" fmla="*/ 1209484 w 2028825"/>
                <a:gd name="connsiteY663" fmla="*/ 1325499 h 1352550"/>
                <a:gd name="connsiteX664" fmla="*/ 1206913 w 2028825"/>
                <a:gd name="connsiteY664" fmla="*/ 1317784 h 1352550"/>
                <a:gd name="connsiteX665" fmla="*/ 1201293 w 2028825"/>
                <a:gd name="connsiteY665" fmla="*/ 1318736 h 1352550"/>
                <a:gd name="connsiteX666" fmla="*/ 1202817 w 2028825"/>
                <a:gd name="connsiteY666" fmla="*/ 1324642 h 1352550"/>
                <a:gd name="connsiteX667" fmla="*/ 1195578 w 2028825"/>
                <a:gd name="connsiteY667" fmla="*/ 1321403 h 1352550"/>
                <a:gd name="connsiteX668" fmla="*/ 1646873 w 2028825"/>
                <a:gd name="connsiteY668" fmla="*/ 534448 h 1352550"/>
                <a:gd name="connsiteX669" fmla="*/ 1649063 w 2028825"/>
                <a:gd name="connsiteY669" fmla="*/ 541401 h 1352550"/>
                <a:gd name="connsiteX670" fmla="*/ 1655350 w 2028825"/>
                <a:gd name="connsiteY670" fmla="*/ 541020 h 1352550"/>
                <a:gd name="connsiteX671" fmla="*/ 1652683 w 2028825"/>
                <a:gd name="connsiteY671" fmla="*/ 532257 h 1352550"/>
                <a:gd name="connsiteX672" fmla="*/ 1646873 w 2028825"/>
                <a:gd name="connsiteY672" fmla="*/ 534448 h 1352550"/>
                <a:gd name="connsiteX673" fmla="*/ 1659541 w 2028825"/>
                <a:gd name="connsiteY673" fmla="*/ 528733 h 1352550"/>
                <a:gd name="connsiteX674" fmla="*/ 1661541 w 2028825"/>
                <a:gd name="connsiteY674" fmla="*/ 535019 h 1352550"/>
                <a:gd name="connsiteX675" fmla="*/ 1668685 w 2028825"/>
                <a:gd name="connsiteY675" fmla="*/ 533114 h 1352550"/>
                <a:gd name="connsiteX676" fmla="*/ 1667256 w 2028825"/>
                <a:gd name="connsiteY676" fmla="*/ 526923 h 1352550"/>
                <a:gd name="connsiteX677" fmla="*/ 1659541 w 2028825"/>
                <a:gd name="connsiteY677" fmla="*/ 528733 h 135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</a:cxnLst>
              <a:rect l="l" t="t" r="r" b="b"/>
              <a:pathLst>
                <a:path w="2028825" h="1352550">
                  <a:moveTo>
                    <a:pt x="1195578" y="1321403"/>
                  </a:moveTo>
                  <a:lnTo>
                    <a:pt x="1183767" y="1301115"/>
                  </a:lnTo>
                  <a:lnTo>
                    <a:pt x="1167860" y="1293590"/>
                  </a:lnTo>
                  <a:lnTo>
                    <a:pt x="1166336" y="1281398"/>
                  </a:lnTo>
                  <a:lnTo>
                    <a:pt x="1177671" y="1273493"/>
                  </a:lnTo>
                  <a:lnTo>
                    <a:pt x="1176242" y="1270349"/>
                  </a:lnTo>
                  <a:lnTo>
                    <a:pt x="1179957" y="1269016"/>
                  </a:lnTo>
                  <a:lnTo>
                    <a:pt x="1176242" y="1259395"/>
                  </a:lnTo>
                  <a:lnTo>
                    <a:pt x="1201293" y="1247584"/>
                  </a:lnTo>
                  <a:lnTo>
                    <a:pt x="1198912" y="1238536"/>
                  </a:lnTo>
                  <a:lnTo>
                    <a:pt x="1192911" y="1237393"/>
                  </a:lnTo>
                  <a:lnTo>
                    <a:pt x="1169480" y="1249966"/>
                  </a:lnTo>
                  <a:lnTo>
                    <a:pt x="1168527" y="1247870"/>
                  </a:lnTo>
                  <a:lnTo>
                    <a:pt x="1138619" y="1256157"/>
                  </a:lnTo>
                  <a:lnTo>
                    <a:pt x="1136523" y="1249680"/>
                  </a:lnTo>
                  <a:lnTo>
                    <a:pt x="1130427" y="1251394"/>
                  </a:lnTo>
                  <a:lnTo>
                    <a:pt x="1129284" y="1248346"/>
                  </a:lnTo>
                  <a:lnTo>
                    <a:pt x="1089089" y="1240536"/>
                  </a:lnTo>
                  <a:lnTo>
                    <a:pt x="1029557" y="1233487"/>
                  </a:lnTo>
                  <a:lnTo>
                    <a:pt x="1026319" y="1228439"/>
                  </a:lnTo>
                  <a:lnTo>
                    <a:pt x="1003649" y="1234535"/>
                  </a:lnTo>
                  <a:lnTo>
                    <a:pt x="972407" y="1221295"/>
                  </a:lnTo>
                  <a:lnTo>
                    <a:pt x="945071" y="1225963"/>
                  </a:lnTo>
                  <a:lnTo>
                    <a:pt x="941451" y="1203579"/>
                  </a:lnTo>
                  <a:lnTo>
                    <a:pt x="933545" y="1188815"/>
                  </a:lnTo>
                  <a:lnTo>
                    <a:pt x="935546" y="1186434"/>
                  </a:lnTo>
                  <a:lnTo>
                    <a:pt x="924687" y="1169670"/>
                  </a:lnTo>
                  <a:lnTo>
                    <a:pt x="923163" y="1170432"/>
                  </a:lnTo>
                  <a:lnTo>
                    <a:pt x="916972" y="1157478"/>
                  </a:lnTo>
                  <a:lnTo>
                    <a:pt x="886587" y="1167670"/>
                  </a:lnTo>
                  <a:lnTo>
                    <a:pt x="850487" y="1172337"/>
                  </a:lnTo>
                  <a:lnTo>
                    <a:pt x="844391" y="1171003"/>
                  </a:lnTo>
                  <a:lnTo>
                    <a:pt x="842200" y="1165003"/>
                  </a:lnTo>
                  <a:lnTo>
                    <a:pt x="845344" y="1163288"/>
                  </a:lnTo>
                  <a:lnTo>
                    <a:pt x="839438" y="1144048"/>
                  </a:lnTo>
                  <a:lnTo>
                    <a:pt x="832390" y="1133761"/>
                  </a:lnTo>
                  <a:lnTo>
                    <a:pt x="816197" y="1148810"/>
                  </a:lnTo>
                  <a:lnTo>
                    <a:pt x="787527" y="1166432"/>
                  </a:lnTo>
                  <a:lnTo>
                    <a:pt x="763334" y="1169289"/>
                  </a:lnTo>
                  <a:lnTo>
                    <a:pt x="743617" y="1165193"/>
                  </a:lnTo>
                  <a:lnTo>
                    <a:pt x="716756" y="1164526"/>
                  </a:lnTo>
                  <a:lnTo>
                    <a:pt x="716375" y="1176718"/>
                  </a:lnTo>
                  <a:lnTo>
                    <a:pt x="731615" y="1187482"/>
                  </a:lnTo>
                  <a:lnTo>
                    <a:pt x="742093" y="1189196"/>
                  </a:lnTo>
                  <a:lnTo>
                    <a:pt x="738283" y="1199388"/>
                  </a:lnTo>
                  <a:lnTo>
                    <a:pt x="729901" y="1207484"/>
                  </a:lnTo>
                  <a:lnTo>
                    <a:pt x="742950" y="1215390"/>
                  </a:lnTo>
                  <a:lnTo>
                    <a:pt x="743712" y="1221676"/>
                  </a:lnTo>
                  <a:lnTo>
                    <a:pt x="747808" y="1227392"/>
                  </a:lnTo>
                  <a:lnTo>
                    <a:pt x="742474" y="1230344"/>
                  </a:lnTo>
                  <a:lnTo>
                    <a:pt x="736187" y="1239107"/>
                  </a:lnTo>
                  <a:lnTo>
                    <a:pt x="734949" y="1245489"/>
                  </a:lnTo>
                  <a:lnTo>
                    <a:pt x="724471" y="1255395"/>
                  </a:lnTo>
                  <a:lnTo>
                    <a:pt x="728948" y="1269111"/>
                  </a:lnTo>
                  <a:lnTo>
                    <a:pt x="715042" y="1280065"/>
                  </a:lnTo>
                  <a:lnTo>
                    <a:pt x="708946" y="1280160"/>
                  </a:lnTo>
                  <a:lnTo>
                    <a:pt x="703707" y="1287113"/>
                  </a:lnTo>
                  <a:lnTo>
                    <a:pt x="698373" y="1282922"/>
                  </a:lnTo>
                  <a:lnTo>
                    <a:pt x="699897" y="1279874"/>
                  </a:lnTo>
                  <a:lnTo>
                    <a:pt x="697135" y="1275397"/>
                  </a:lnTo>
                  <a:lnTo>
                    <a:pt x="702754" y="1263491"/>
                  </a:lnTo>
                  <a:lnTo>
                    <a:pt x="695706" y="1265682"/>
                  </a:lnTo>
                  <a:lnTo>
                    <a:pt x="681323" y="1259872"/>
                  </a:lnTo>
                  <a:lnTo>
                    <a:pt x="668179" y="1246251"/>
                  </a:lnTo>
                  <a:lnTo>
                    <a:pt x="668179" y="1237202"/>
                  </a:lnTo>
                  <a:lnTo>
                    <a:pt x="661988" y="1227487"/>
                  </a:lnTo>
                  <a:lnTo>
                    <a:pt x="653415" y="1222819"/>
                  </a:lnTo>
                  <a:lnTo>
                    <a:pt x="650462" y="1218438"/>
                  </a:lnTo>
                  <a:lnTo>
                    <a:pt x="646367" y="1219867"/>
                  </a:lnTo>
                  <a:lnTo>
                    <a:pt x="643604" y="1217390"/>
                  </a:lnTo>
                  <a:lnTo>
                    <a:pt x="648843" y="1212723"/>
                  </a:lnTo>
                  <a:lnTo>
                    <a:pt x="663988" y="1207770"/>
                  </a:lnTo>
                  <a:lnTo>
                    <a:pt x="663988" y="1199483"/>
                  </a:lnTo>
                  <a:lnTo>
                    <a:pt x="671132" y="1186910"/>
                  </a:lnTo>
                  <a:lnTo>
                    <a:pt x="639223" y="1208627"/>
                  </a:lnTo>
                  <a:lnTo>
                    <a:pt x="634651" y="1200150"/>
                  </a:lnTo>
                  <a:lnTo>
                    <a:pt x="638175" y="1195007"/>
                  </a:lnTo>
                  <a:lnTo>
                    <a:pt x="624269" y="1196530"/>
                  </a:lnTo>
                  <a:lnTo>
                    <a:pt x="626650" y="1190625"/>
                  </a:lnTo>
                  <a:lnTo>
                    <a:pt x="618458" y="1184815"/>
                  </a:lnTo>
                  <a:lnTo>
                    <a:pt x="609791" y="1183195"/>
                  </a:lnTo>
                  <a:lnTo>
                    <a:pt x="603123" y="1172909"/>
                  </a:lnTo>
                  <a:lnTo>
                    <a:pt x="584740" y="1166051"/>
                  </a:lnTo>
                  <a:lnTo>
                    <a:pt x="569595" y="1167289"/>
                  </a:lnTo>
                  <a:lnTo>
                    <a:pt x="566071" y="1162145"/>
                  </a:lnTo>
                  <a:lnTo>
                    <a:pt x="559689" y="1160050"/>
                  </a:lnTo>
                  <a:lnTo>
                    <a:pt x="561499" y="1143476"/>
                  </a:lnTo>
                  <a:lnTo>
                    <a:pt x="587121" y="1127379"/>
                  </a:lnTo>
                  <a:lnTo>
                    <a:pt x="589788" y="1121474"/>
                  </a:lnTo>
                  <a:lnTo>
                    <a:pt x="590074" y="1115377"/>
                  </a:lnTo>
                  <a:lnTo>
                    <a:pt x="583883" y="1099471"/>
                  </a:lnTo>
                  <a:lnTo>
                    <a:pt x="585502" y="1089184"/>
                  </a:lnTo>
                  <a:lnTo>
                    <a:pt x="579977" y="1088231"/>
                  </a:lnTo>
                  <a:lnTo>
                    <a:pt x="573691" y="1078039"/>
                  </a:lnTo>
                  <a:lnTo>
                    <a:pt x="563880" y="1072039"/>
                  </a:lnTo>
                  <a:lnTo>
                    <a:pt x="551879" y="1071277"/>
                  </a:lnTo>
                  <a:lnTo>
                    <a:pt x="536924" y="1076420"/>
                  </a:lnTo>
                  <a:lnTo>
                    <a:pt x="531781" y="1074420"/>
                  </a:lnTo>
                  <a:lnTo>
                    <a:pt x="533971" y="1065181"/>
                  </a:lnTo>
                  <a:lnTo>
                    <a:pt x="525971" y="1061371"/>
                  </a:lnTo>
                  <a:lnTo>
                    <a:pt x="521875" y="1050798"/>
                  </a:lnTo>
                  <a:lnTo>
                    <a:pt x="513302" y="1055275"/>
                  </a:lnTo>
                  <a:lnTo>
                    <a:pt x="508349" y="1048798"/>
                  </a:lnTo>
                  <a:lnTo>
                    <a:pt x="521399" y="1039082"/>
                  </a:lnTo>
                  <a:lnTo>
                    <a:pt x="523399" y="1026414"/>
                  </a:lnTo>
                  <a:lnTo>
                    <a:pt x="515779" y="1024795"/>
                  </a:lnTo>
                  <a:lnTo>
                    <a:pt x="521494" y="1017460"/>
                  </a:lnTo>
                  <a:lnTo>
                    <a:pt x="519112" y="1008507"/>
                  </a:lnTo>
                  <a:lnTo>
                    <a:pt x="524066" y="991838"/>
                  </a:lnTo>
                  <a:lnTo>
                    <a:pt x="509587" y="969931"/>
                  </a:lnTo>
                  <a:lnTo>
                    <a:pt x="498824" y="970121"/>
                  </a:lnTo>
                  <a:lnTo>
                    <a:pt x="502349" y="959453"/>
                  </a:lnTo>
                  <a:lnTo>
                    <a:pt x="496538" y="964692"/>
                  </a:lnTo>
                  <a:lnTo>
                    <a:pt x="486061" y="968788"/>
                  </a:lnTo>
                  <a:lnTo>
                    <a:pt x="474631" y="965835"/>
                  </a:lnTo>
                  <a:lnTo>
                    <a:pt x="467201" y="971455"/>
                  </a:lnTo>
                  <a:lnTo>
                    <a:pt x="460343" y="968788"/>
                  </a:lnTo>
                  <a:lnTo>
                    <a:pt x="454438" y="945261"/>
                  </a:lnTo>
                  <a:lnTo>
                    <a:pt x="444246" y="935545"/>
                  </a:lnTo>
                  <a:lnTo>
                    <a:pt x="442817" y="922782"/>
                  </a:lnTo>
                  <a:lnTo>
                    <a:pt x="433483" y="911066"/>
                  </a:lnTo>
                  <a:lnTo>
                    <a:pt x="429578" y="912209"/>
                  </a:lnTo>
                  <a:lnTo>
                    <a:pt x="419767" y="923639"/>
                  </a:lnTo>
                  <a:lnTo>
                    <a:pt x="417004" y="922210"/>
                  </a:lnTo>
                  <a:lnTo>
                    <a:pt x="419671" y="928306"/>
                  </a:lnTo>
                  <a:lnTo>
                    <a:pt x="417195" y="927925"/>
                  </a:lnTo>
                  <a:lnTo>
                    <a:pt x="418529" y="931259"/>
                  </a:lnTo>
                  <a:lnTo>
                    <a:pt x="416147" y="933355"/>
                  </a:lnTo>
                  <a:lnTo>
                    <a:pt x="415290" y="923163"/>
                  </a:lnTo>
                  <a:lnTo>
                    <a:pt x="414814" y="932878"/>
                  </a:lnTo>
                  <a:lnTo>
                    <a:pt x="413290" y="927544"/>
                  </a:lnTo>
                  <a:lnTo>
                    <a:pt x="397954" y="926687"/>
                  </a:lnTo>
                  <a:lnTo>
                    <a:pt x="382714" y="939736"/>
                  </a:lnTo>
                  <a:lnTo>
                    <a:pt x="373761" y="932878"/>
                  </a:lnTo>
                  <a:lnTo>
                    <a:pt x="363569" y="897160"/>
                  </a:lnTo>
                  <a:lnTo>
                    <a:pt x="346139" y="885444"/>
                  </a:lnTo>
                  <a:lnTo>
                    <a:pt x="338328" y="872395"/>
                  </a:lnTo>
                  <a:lnTo>
                    <a:pt x="338423" y="864108"/>
                  </a:lnTo>
                  <a:lnTo>
                    <a:pt x="324898" y="861346"/>
                  </a:lnTo>
                  <a:lnTo>
                    <a:pt x="304133" y="876205"/>
                  </a:lnTo>
                  <a:lnTo>
                    <a:pt x="300323" y="875919"/>
                  </a:lnTo>
                  <a:lnTo>
                    <a:pt x="288608" y="883253"/>
                  </a:lnTo>
                  <a:lnTo>
                    <a:pt x="288322" y="893921"/>
                  </a:lnTo>
                  <a:lnTo>
                    <a:pt x="293370" y="912590"/>
                  </a:lnTo>
                  <a:lnTo>
                    <a:pt x="291560" y="918877"/>
                  </a:lnTo>
                  <a:lnTo>
                    <a:pt x="277082" y="924496"/>
                  </a:lnTo>
                  <a:lnTo>
                    <a:pt x="260795" y="915448"/>
                  </a:lnTo>
                  <a:lnTo>
                    <a:pt x="253651" y="922687"/>
                  </a:lnTo>
                  <a:lnTo>
                    <a:pt x="253460" y="902589"/>
                  </a:lnTo>
                  <a:lnTo>
                    <a:pt x="278606" y="876395"/>
                  </a:lnTo>
                  <a:lnTo>
                    <a:pt x="278035" y="870394"/>
                  </a:lnTo>
                  <a:lnTo>
                    <a:pt x="276130" y="867823"/>
                  </a:lnTo>
                  <a:lnTo>
                    <a:pt x="254889" y="880396"/>
                  </a:lnTo>
                  <a:lnTo>
                    <a:pt x="233839" y="884396"/>
                  </a:lnTo>
                  <a:lnTo>
                    <a:pt x="232600" y="875062"/>
                  </a:lnTo>
                  <a:lnTo>
                    <a:pt x="234982" y="870871"/>
                  </a:lnTo>
                  <a:lnTo>
                    <a:pt x="231934" y="866013"/>
                  </a:lnTo>
                  <a:lnTo>
                    <a:pt x="238601" y="862393"/>
                  </a:lnTo>
                  <a:lnTo>
                    <a:pt x="235649" y="855726"/>
                  </a:lnTo>
                  <a:lnTo>
                    <a:pt x="222123" y="853630"/>
                  </a:lnTo>
                  <a:lnTo>
                    <a:pt x="206216" y="858869"/>
                  </a:lnTo>
                  <a:lnTo>
                    <a:pt x="210502" y="866299"/>
                  </a:lnTo>
                  <a:lnTo>
                    <a:pt x="210883" y="873061"/>
                  </a:lnTo>
                  <a:lnTo>
                    <a:pt x="203359" y="875443"/>
                  </a:lnTo>
                  <a:lnTo>
                    <a:pt x="178594" y="872490"/>
                  </a:lnTo>
                  <a:lnTo>
                    <a:pt x="172022" y="879538"/>
                  </a:lnTo>
                  <a:lnTo>
                    <a:pt x="158972" y="883063"/>
                  </a:lnTo>
                  <a:lnTo>
                    <a:pt x="145447" y="877919"/>
                  </a:lnTo>
                  <a:lnTo>
                    <a:pt x="112204" y="872680"/>
                  </a:lnTo>
                  <a:lnTo>
                    <a:pt x="98393" y="884396"/>
                  </a:lnTo>
                  <a:lnTo>
                    <a:pt x="86677" y="886873"/>
                  </a:lnTo>
                  <a:lnTo>
                    <a:pt x="80486" y="891730"/>
                  </a:lnTo>
                  <a:lnTo>
                    <a:pt x="79248" y="887825"/>
                  </a:lnTo>
                  <a:lnTo>
                    <a:pt x="76676" y="891064"/>
                  </a:lnTo>
                  <a:lnTo>
                    <a:pt x="59150" y="873538"/>
                  </a:lnTo>
                  <a:lnTo>
                    <a:pt x="54769" y="863441"/>
                  </a:lnTo>
                  <a:lnTo>
                    <a:pt x="57722" y="855440"/>
                  </a:lnTo>
                  <a:lnTo>
                    <a:pt x="74485" y="840581"/>
                  </a:lnTo>
                  <a:lnTo>
                    <a:pt x="72390" y="798100"/>
                  </a:lnTo>
                  <a:lnTo>
                    <a:pt x="132493" y="755047"/>
                  </a:lnTo>
                  <a:lnTo>
                    <a:pt x="143447" y="734949"/>
                  </a:lnTo>
                  <a:lnTo>
                    <a:pt x="149543" y="716280"/>
                  </a:lnTo>
                  <a:lnTo>
                    <a:pt x="147923" y="704659"/>
                  </a:lnTo>
                  <a:lnTo>
                    <a:pt x="150304" y="701897"/>
                  </a:lnTo>
                  <a:lnTo>
                    <a:pt x="145256" y="698659"/>
                  </a:lnTo>
                  <a:lnTo>
                    <a:pt x="130207" y="696182"/>
                  </a:lnTo>
                  <a:lnTo>
                    <a:pt x="105537" y="706850"/>
                  </a:lnTo>
                  <a:lnTo>
                    <a:pt x="90964" y="701611"/>
                  </a:lnTo>
                  <a:lnTo>
                    <a:pt x="81629" y="686943"/>
                  </a:lnTo>
                  <a:lnTo>
                    <a:pt x="75152" y="689419"/>
                  </a:lnTo>
                  <a:lnTo>
                    <a:pt x="68389" y="685705"/>
                  </a:lnTo>
                  <a:lnTo>
                    <a:pt x="72009" y="681514"/>
                  </a:lnTo>
                  <a:lnTo>
                    <a:pt x="56293" y="667036"/>
                  </a:lnTo>
                  <a:lnTo>
                    <a:pt x="57436" y="664178"/>
                  </a:lnTo>
                  <a:lnTo>
                    <a:pt x="62103" y="663511"/>
                  </a:lnTo>
                  <a:lnTo>
                    <a:pt x="62198" y="657606"/>
                  </a:lnTo>
                  <a:lnTo>
                    <a:pt x="70771" y="659606"/>
                  </a:lnTo>
                  <a:lnTo>
                    <a:pt x="68104" y="662654"/>
                  </a:lnTo>
                  <a:lnTo>
                    <a:pt x="63246" y="662368"/>
                  </a:lnTo>
                  <a:lnTo>
                    <a:pt x="64579" y="664654"/>
                  </a:lnTo>
                  <a:lnTo>
                    <a:pt x="69723" y="663988"/>
                  </a:lnTo>
                  <a:lnTo>
                    <a:pt x="73914" y="659797"/>
                  </a:lnTo>
                  <a:lnTo>
                    <a:pt x="55626" y="654082"/>
                  </a:lnTo>
                  <a:lnTo>
                    <a:pt x="56864" y="652463"/>
                  </a:lnTo>
                  <a:lnTo>
                    <a:pt x="54388" y="649224"/>
                  </a:lnTo>
                  <a:lnTo>
                    <a:pt x="54578" y="645795"/>
                  </a:lnTo>
                  <a:lnTo>
                    <a:pt x="70295" y="646176"/>
                  </a:lnTo>
                  <a:lnTo>
                    <a:pt x="50387" y="630079"/>
                  </a:lnTo>
                  <a:lnTo>
                    <a:pt x="51816" y="628078"/>
                  </a:lnTo>
                  <a:lnTo>
                    <a:pt x="47244" y="623221"/>
                  </a:lnTo>
                  <a:lnTo>
                    <a:pt x="39624" y="622268"/>
                  </a:lnTo>
                  <a:lnTo>
                    <a:pt x="42386" y="615791"/>
                  </a:lnTo>
                  <a:lnTo>
                    <a:pt x="31623" y="611124"/>
                  </a:lnTo>
                  <a:lnTo>
                    <a:pt x="31909" y="606171"/>
                  </a:lnTo>
                  <a:lnTo>
                    <a:pt x="38672" y="607885"/>
                  </a:lnTo>
                  <a:lnTo>
                    <a:pt x="40958" y="603790"/>
                  </a:lnTo>
                  <a:lnTo>
                    <a:pt x="37719" y="599122"/>
                  </a:lnTo>
                  <a:lnTo>
                    <a:pt x="25146" y="601027"/>
                  </a:lnTo>
                  <a:lnTo>
                    <a:pt x="21526" y="585597"/>
                  </a:lnTo>
                  <a:lnTo>
                    <a:pt x="14859" y="583882"/>
                  </a:lnTo>
                  <a:lnTo>
                    <a:pt x="10097" y="585502"/>
                  </a:lnTo>
                  <a:lnTo>
                    <a:pt x="9525" y="564261"/>
                  </a:lnTo>
                  <a:lnTo>
                    <a:pt x="16859" y="556546"/>
                  </a:lnTo>
                  <a:lnTo>
                    <a:pt x="26956" y="564642"/>
                  </a:lnTo>
                  <a:lnTo>
                    <a:pt x="33718" y="564547"/>
                  </a:lnTo>
                  <a:lnTo>
                    <a:pt x="37338" y="561022"/>
                  </a:lnTo>
                  <a:lnTo>
                    <a:pt x="34766" y="559975"/>
                  </a:lnTo>
                  <a:lnTo>
                    <a:pt x="36671" y="556355"/>
                  </a:lnTo>
                  <a:lnTo>
                    <a:pt x="33242" y="545116"/>
                  </a:lnTo>
                  <a:lnTo>
                    <a:pt x="33909" y="539972"/>
                  </a:lnTo>
                  <a:lnTo>
                    <a:pt x="37433" y="538353"/>
                  </a:lnTo>
                  <a:lnTo>
                    <a:pt x="38386" y="527399"/>
                  </a:lnTo>
                  <a:lnTo>
                    <a:pt x="51625" y="524351"/>
                  </a:lnTo>
                  <a:lnTo>
                    <a:pt x="55340" y="519589"/>
                  </a:lnTo>
                  <a:lnTo>
                    <a:pt x="59245" y="522446"/>
                  </a:lnTo>
                  <a:lnTo>
                    <a:pt x="57817" y="527590"/>
                  </a:lnTo>
                  <a:lnTo>
                    <a:pt x="57341" y="527018"/>
                  </a:lnTo>
                  <a:lnTo>
                    <a:pt x="54197" y="526828"/>
                  </a:lnTo>
                  <a:lnTo>
                    <a:pt x="52102" y="527685"/>
                  </a:lnTo>
                  <a:lnTo>
                    <a:pt x="46387" y="526256"/>
                  </a:lnTo>
                  <a:lnTo>
                    <a:pt x="45053" y="526828"/>
                  </a:lnTo>
                  <a:lnTo>
                    <a:pt x="52006" y="527875"/>
                  </a:lnTo>
                  <a:lnTo>
                    <a:pt x="57245" y="527304"/>
                  </a:lnTo>
                  <a:lnTo>
                    <a:pt x="57817" y="527685"/>
                  </a:lnTo>
                  <a:lnTo>
                    <a:pt x="57531" y="528923"/>
                  </a:lnTo>
                  <a:lnTo>
                    <a:pt x="65151" y="532257"/>
                  </a:lnTo>
                  <a:lnTo>
                    <a:pt x="66961" y="527304"/>
                  </a:lnTo>
                  <a:lnTo>
                    <a:pt x="63818" y="524827"/>
                  </a:lnTo>
                  <a:lnTo>
                    <a:pt x="76772" y="528923"/>
                  </a:lnTo>
                  <a:lnTo>
                    <a:pt x="81248" y="520541"/>
                  </a:lnTo>
                  <a:lnTo>
                    <a:pt x="99441" y="507111"/>
                  </a:lnTo>
                  <a:lnTo>
                    <a:pt x="113443" y="511588"/>
                  </a:lnTo>
                  <a:lnTo>
                    <a:pt x="120968" y="507397"/>
                  </a:lnTo>
                  <a:lnTo>
                    <a:pt x="120396" y="505587"/>
                  </a:lnTo>
                  <a:lnTo>
                    <a:pt x="130493" y="507016"/>
                  </a:lnTo>
                  <a:lnTo>
                    <a:pt x="125635" y="509778"/>
                  </a:lnTo>
                  <a:lnTo>
                    <a:pt x="128683" y="517588"/>
                  </a:lnTo>
                  <a:lnTo>
                    <a:pt x="145447" y="526542"/>
                  </a:lnTo>
                  <a:lnTo>
                    <a:pt x="150209" y="522446"/>
                  </a:lnTo>
                  <a:lnTo>
                    <a:pt x="159639" y="519970"/>
                  </a:lnTo>
                  <a:lnTo>
                    <a:pt x="179641" y="520446"/>
                  </a:lnTo>
                  <a:lnTo>
                    <a:pt x="188404" y="511873"/>
                  </a:lnTo>
                  <a:lnTo>
                    <a:pt x="192310" y="520541"/>
                  </a:lnTo>
                  <a:lnTo>
                    <a:pt x="186690" y="527304"/>
                  </a:lnTo>
                  <a:lnTo>
                    <a:pt x="180880" y="544544"/>
                  </a:lnTo>
                  <a:lnTo>
                    <a:pt x="198977" y="549592"/>
                  </a:lnTo>
                  <a:lnTo>
                    <a:pt x="212027" y="548164"/>
                  </a:lnTo>
                  <a:lnTo>
                    <a:pt x="234791" y="536353"/>
                  </a:lnTo>
                  <a:lnTo>
                    <a:pt x="236220" y="547878"/>
                  </a:lnTo>
                  <a:lnTo>
                    <a:pt x="232505" y="555212"/>
                  </a:lnTo>
                  <a:lnTo>
                    <a:pt x="237077" y="556641"/>
                  </a:lnTo>
                  <a:lnTo>
                    <a:pt x="246983" y="574738"/>
                  </a:lnTo>
                  <a:lnTo>
                    <a:pt x="251936" y="578358"/>
                  </a:lnTo>
                  <a:lnTo>
                    <a:pt x="256032" y="575119"/>
                  </a:lnTo>
                  <a:lnTo>
                    <a:pt x="274796" y="571500"/>
                  </a:lnTo>
                  <a:lnTo>
                    <a:pt x="285083" y="573881"/>
                  </a:lnTo>
                  <a:lnTo>
                    <a:pt x="286322" y="576263"/>
                  </a:lnTo>
                  <a:lnTo>
                    <a:pt x="282321" y="578739"/>
                  </a:lnTo>
                  <a:lnTo>
                    <a:pt x="282988" y="582549"/>
                  </a:lnTo>
                  <a:lnTo>
                    <a:pt x="272034" y="590645"/>
                  </a:lnTo>
                  <a:lnTo>
                    <a:pt x="262890" y="591884"/>
                  </a:lnTo>
                  <a:lnTo>
                    <a:pt x="263176" y="595217"/>
                  </a:lnTo>
                  <a:lnTo>
                    <a:pt x="265557" y="594931"/>
                  </a:lnTo>
                  <a:lnTo>
                    <a:pt x="267081" y="598265"/>
                  </a:lnTo>
                  <a:lnTo>
                    <a:pt x="270320" y="596551"/>
                  </a:lnTo>
                  <a:lnTo>
                    <a:pt x="271653" y="601694"/>
                  </a:lnTo>
                  <a:lnTo>
                    <a:pt x="281369" y="598360"/>
                  </a:lnTo>
                  <a:lnTo>
                    <a:pt x="281654" y="607028"/>
                  </a:lnTo>
                  <a:lnTo>
                    <a:pt x="296799" y="605028"/>
                  </a:lnTo>
                  <a:lnTo>
                    <a:pt x="296894" y="621030"/>
                  </a:lnTo>
                  <a:lnTo>
                    <a:pt x="307277" y="619696"/>
                  </a:lnTo>
                  <a:lnTo>
                    <a:pt x="307181" y="622173"/>
                  </a:lnTo>
                  <a:lnTo>
                    <a:pt x="317564" y="625792"/>
                  </a:lnTo>
                  <a:lnTo>
                    <a:pt x="315849" y="643318"/>
                  </a:lnTo>
                  <a:lnTo>
                    <a:pt x="326231" y="645795"/>
                  </a:lnTo>
                  <a:lnTo>
                    <a:pt x="360235" y="633603"/>
                  </a:lnTo>
                  <a:lnTo>
                    <a:pt x="355949" y="617029"/>
                  </a:lnTo>
                  <a:lnTo>
                    <a:pt x="360140" y="582359"/>
                  </a:lnTo>
                  <a:lnTo>
                    <a:pt x="356902" y="573119"/>
                  </a:lnTo>
                  <a:lnTo>
                    <a:pt x="371094" y="567214"/>
                  </a:lnTo>
                  <a:lnTo>
                    <a:pt x="366903" y="544259"/>
                  </a:lnTo>
                  <a:lnTo>
                    <a:pt x="371094" y="542353"/>
                  </a:lnTo>
                  <a:lnTo>
                    <a:pt x="366712" y="530161"/>
                  </a:lnTo>
                  <a:lnTo>
                    <a:pt x="368808" y="529876"/>
                  </a:lnTo>
                  <a:lnTo>
                    <a:pt x="368427" y="522827"/>
                  </a:lnTo>
                  <a:lnTo>
                    <a:pt x="361760" y="521017"/>
                  </a:lnTo>
                  <a:lnTo>
                    <a:pt x="362236" y="516731"/>
                  </a:lnTo>
                  <a:lnTo>
                    <a:pt x="367665" y="513969"/>
                  </a:lnTo>
                  <a:lnTo>
                    <a:pt x="366236" y="506349"/>
                  </a:lnTo>
                  <a:lnTo>
                    <a:pt x="397288" y="484060"/>
                  </a:lnTo>
                  <a:lnTo>
                    <a:pt x="396621" y="479488"/>
                  </a:lnTo>
                  <a:lnTo>
                    <a:pt x="410623" y="474440"/>
                  </a:lnTo>
                  <a:lnTo>
                    <a:pt x="410242" y="465487"/>
                  </a:lnTo>
                  <a:lnTo>
                    <a:pt x="423958" y="454342"/>
                  </a:lnTo>
                  <a:lnTo>
                    <a:pt x="440246" y="435864"/>
                  </a:lnTo>
                  <a:lnTo>
                    <a:pt x="464344" y="421672"/>
                  </a:lnTo>
                  <a:lnTo>
                    <a:pt x="490347" y="413004"/>
                  </a:lnTo>
                  <a:lnTo>
                    <a:pt x="492824" y="426815"/>
                  </a:lnTo>
                  <a:lnTo>
                    <a:pt x="521208" y="429196"/>
                  </a:lnTo>
                  <a:lnTo>
                    <a:pt x="517684" y="409003"/>
                  </a:lnTo>
                  <a:lnTo>
                    <a:pt x="512064" y="409861"/>
                  </a:lnTo>
                  <a:lnTo>
                    <a:pt x="510730" y="402526"/>
                  </a:lnTo>
                  <a:lnTo>
                    <a:pt x="518160" y="402050"/>
                  </a:lnTo>
                  <a:lnTo>
                    <a:pt x="514445" y="377190"/>
                  </a:lnTo>
                  <a:lnTo>
                    <a:pt x="515779" y="365379"/>
                  </a:lnTo>
                  <a:lnTo>
                    <a:pt x="496633" y="347472"/>
                  </a:lnTo>
                  <a:lnTo>
                    <a:pt x="492728" y="346234"/>
                  </a:lnTo>
                  <a:lnTo>
                    <a:pt x="490728" y="354616"/>
                  </a:lnTo>
                  <a:lnTo>
                    <a:pt x="466249" y="338899"/>
                  </a:lnTo>
                  <a:lnTo>
                    <a:pt x="469678" y="309943"/>
                  </a:lnTo>
                  <a:lnTo>
                    <a:pt x="483108" y="286893"/>
                  </a:lnTo>
                  <a:lnTo>
                    <a:pt x="514826" y="292132"/>
                  </a:lnTo>
                  <a:lnTo>
                    <a:pt x="517684" y="283369"/>
                  </a:lnTo>
                  <a:lnTo>
                    <a:pt x="529400" y="266033"/>
                  </a:lnTo>
                  <a:lnTo>
                    <a:pt x="551688" y="257746"/>
                  </a:lnTo>
                  <a:lnTo>
                    <a:pt x="566357" y="261366"/>
                  </a:lnTo>
                  <a:lnTo>
                    <a:pt x="579311" y="260318"/>
                  </a:lnTo>
                  <a:lnTo>
                    <a:pt x="573596" y="246126"/>
                  </a:lnTo>
                  <a:lnTo>
                    <a:pt x="585978" y="222885"/>
                  </a:lnTo>
                  <a:lnTo>
                    <a:pt x="677704" y="163163"/>
                  </a:lnTo>
                  <a:lnTo>
                    <a:pt x="696278" y="146018"/>
                  </a:lnTo>
                  <a:lnTo>
                    <a:pt x="742855" y="142970"/>
                  </a:lnTo>
                  <a:lnTo>
                    <a:pt x="774954" y="133826"/>
                  </a:lnTo>
                  <a:lnTo>
                    <a:pt x="786860" y="134493"/>
                  </a:lnTo>
                  <a:lnTo>
                    <a:pt x="796862" y="122491"/>
                  </a:lnTo>
                  <a:lnTo>
                    <a:pt x="801815" y="120967"/>
                  </a:lnTo>
                  <a:lnTo>
                    <a:pt x="805625" y="92107"/>
                  </a:lnTo>
                  <a:lnTo>
                    <a:pt x="789146" y="96393"/>
                  </a:lnTo>
                  <a:lnTo>
                    <a:pt x="788289" y="93916"/>
                  </a:lnTo>
                  <a:lnTo>
                    <a:pt x="792766" y="90583"/>
                  </a:lnTo>
                  <a:lnTo>
                    <a:pt x="784098" y="87439"/>
                  </a:lnTo>
                  <a:lnTo>
                    <a:pt x="777050" y="76581"/>
                  </a:lnTo>
                  <a:lnTo>
                    <a:pt x="779717" y="65722"/>
                  </a:lnTo>
                  <a:lnTo>
                    <a:pt x="762953" y="76962"/>
                  </a:lnTo>
                  <a:lnTo>
                    <a:pt x="762857" y="70390"/>
                  </a:lnTo>
                  <a:lnTo>
                    <a:pt x="759904" y="65722"/>
                  </a:lnTo>
                  <a:lnTo>
                    <a:pt x="756666" y="67056"/>
                  </a:lnTo>
                  <a:lnTo>
                    <a:pt x="754761" y="65151"/>
                  </a:lnTo>
                  <a:lnTo>
                    <a:pt x="753999" y="50768"/>
                  </a:lnTo>
                  <a:lnTo>
                    <a:pt x="747141" y="49816"/>
                  </a:lnTo>
                  <a:lnTo>
                    <a:pt x="747998" y="40100"/>
                  </a:lnTo>
                  <a:lnTo>
                    <a:pt x="745808" y="36290"/>
                  </a:lnTo>
                  <a:lnTo>
                    <a:pt x="748189" y="23241"/>
                  </a:lnTo>
                  <a:lnTo>
                    <a:pt x="752856" y="20479"/>
                  </a:lnTo>
                  <a:lnTo>
                    <a:pt x="779431" y="22765"/>
                  </a:lnTo>
                  <a:lnTo>
                    <a:pt x="812006" y="20193"/>
                  </a:lnTo>
                  <a:lnTo>
                    <a:pt x="810863" y="9525"/>
                  </a:lnTo>
                  <a:lnTo>
                    <a:pt x="821912" y="15049"/>
                  </a:lnTo>
                  <a:lnTo>
                    <a:pt x="825437" y="23908"/>
                  </a:lnTo>
                  <a:lnTo>
                    <a:pt x="835819" y="27337"/>
                  </a:lnTo>
                  <a:lnTo>
                    <a:pt x="836676" y="30766"/>
                  </a:lnTo>
                  <a:lnTo>
                    <a:pt x="846392" y="35052"/>
                  </a:lnTo>
                  <a:lnTo>
                    <a:pt x="851725" y="31623"/>
                  </a:lnTo>
                  <a:lnTo>
                    <a:pt x="857250" y="33337"/>
                  </a:lnTo>
                  <a:lnTo>
                    <a:pt x="856012" y="37243"/>
                  </a:lnTo>
                  <a:lnTo>
                    <a:pt x="852297" y="37624"/>
                  </a:lnTo>
                  <a:lnTo>
                    <a:pt x="851154" y="62008"/>
                  </a:lnTo>
                  <a:lnTo>
                    <a:pt x="853535" y="63055"/>
                  </a:lnTo>
                  <a:lnTo>
                    <a:pt x="850868" y="64198"/>
                  </a:lnTo>
                  <a:lnTo>
                    <a:pt x="851630" y="75247"/>
                  </a:lnTo>
                  <a:lnTo>
                    <a:pt x="859536" y="74962"/>
                  </a:lnTo>
                  <a:lnTo>
                    <a:pt x="860584" y="78867"/>
                  </a:lnTo>
                  <a:lnTo>
                    <a:pt x="876967" y="74866"/>
                  </a:lnTo>
                  <a:lnTo>
                    <a:pt x="876491" y="88297"/>
                  </a:lnTo>
                  <a:lnTo>
                    <a:pt x="873157" y="95536"/>
                  </a:lnTo>
                  <a:lnTo>
                    <a:pt x="863251" y="109061"/>
                  </a:lnTo>
                  <a:lnTo>
                    <a:pt x="853916" y="109537"/>
                  </a:lnTo>
                  <a:lnTo>
                    <a:pt x="853440" y="127921"/>
                  </a:lnTo>
                  <a:lnTo>
                    <a:pt x="846201" y="148304"/>
                  </a:lnTo>
                  <a:lnTo>
                    <a:pt x="862679" y="157162"/>
                  </a:lnTo>
                  <a:lnTo>
                    <a:pt x="868490" y="156210"/>
                  </a:lnTo>
                  <a:lnTo>
                    <a:pt x="922782" y="173926"/>
                  </a:lnTo>
                  <a:lnTo>
                    <a:pt x="934498" y="173164"/>
                  </a:lnTo>
                  <a:lnTo>
                    <a:pt x="937641" y="166116"/>
                  </a:lnTo>
                  <a:lnTo>
                    <a:pt x="943261" y="164020"/>
                  </a:lnTo>
                  <a:lnTo>
                    <a:pt x="947071" y="154210"/>
                  </a:lnTo>
                  <a:lnTo>
                    <a:pt x="949833" y="154876"/>
                  </a:lnTo>
                  <a:lnTo>
                    <a:pt x="952214" y="148685"/>
                  </a:lnTo>
                  <a:lnTo>
                    <a:pt x="953929" y="149161"/>
                  </a:lnTo>
                  <a:lnTo>
                    <a:pt x="954976" y="144494"/>
                  </a:lnTo>
                  <a:lnTo>
                    <a:pt x="976789" y="139160"/>
                  </a:lnTo>
                  <a:lnTo>
                    <a:pt x="975836" y="129445"/>
                  </a:lnTo>
                  <a:lnTo>
                    <a:pt x="982980" y="129826"/>
                  </a:lnTo>
                  <a:lnTo>
                    <a:pt x="983837" y="137255"/>
                  </a:lnTo>
                  <a:lnTo>
                    <a:pt x="987933" y="136398"/>
                  </a:lnTo>
                  <a:lnTo>
                    <a:pt x="987838" y="134302"/>
                  </a:lnTo>
                  <a:lnTo>
                    <a:pt x="1001649" y="132493"/>
                  </a:lnTo>
                  <a:lnTo>
                    <a:pt x="1005650" y="114871"/>
                  </a:lnTo>
                  <a:lnTo>
                    <a:pt x="1015651" y="115729"/>
                  </a:lnTo>
                  <a:lnTo>
                    <a:pt x="1016317" y="108680"/>
                  </a:lnTo>
                  <a:lnTo>
                    <a:pt x="1019842" y="109633"/>
                  </a:lnTo>
                  <a:lnTo>
                    <a:pt x="1024604" y="79343"/>
                  </a:lnTo>
                  <a:lnTo>
                    <a:pt x="1043845" y="77629"/>
                  </a:lnTo>
                  <a:lnTo>
                    <a:pt x="1047464" y="88487"/>
                  </a:lnTo>
                  <a:lnTo>
                    <a:pt x="1056132" y="88106"/>
                  </a:lnTo>
                  <a:lnTo>
                    <a:pt x="1072229" y="96012"/>
                  </a:lnTo>
                  <a:lnTo>
                    <a:pt x="1084517" y="97250"/>
                  </a:lnTo>
                  <a:lnTo>
                    <a:pt x="1115473" y="110776"/>
                  </a:lnTo>
                  <a:lnTo>
                    <a:pt x="1140238" y="105061"/>
                  </a:lnTo>
                  <a:lnTo>
                    <a:pt x="1141095" y="109918"/>
                  </a:lnTo>
                  <a:lnTo>
                    <a:pt x="1158050" y="111919"/>
                  </a:lnTo>
                  <a:lnTo>
                    <a:pt x="1166527" y="120967"/>
                  </a:lnTo>
                  <a:lnTo>
                    <a:pt x="1166527" y="133636"/>
                  </a:lnTo>
                  <a:lnTo>
                    <a:pt x="1195769" y="160496"/>
                  </a:lnTo>
                  <a:lnTo>
                    <a:pt x="1191673" y="176022"/>
                  </a:lnTo>
                  <a:lnTo>
                    <a:pt x="1200150" y="179546"/>
                  </a:lnTo>
                  <a:lnTo>
                    <a:pt x="1198626" y="184023"/>
                  </a:lnTo>
                  <a:lnTo>
                    <a:pt x="1210342" y="185547"/>
                  </a:lnTo>
                  <a:lnTo>
                    <a:pt x="1209866" y="190119"/>
                  </a:lnTo>
                  <a:lnTo>
                    <a:pt x="1214914" y="190881"/>
                  </a:lnTo>
                  <a:lnTo>
                    <a:pt x="1225105" y="238982"/>
                  </a:lnTo>
                  <a:lnTo>
                    <a:pt x="1232249" y="238125"/>
                  </a:lnTo>
                  <a:lnTo>
                    <a:pt x="1241203" y="233077"/>
                  </a:lnTo>
                  <a:lnTo>
                    <a:pt x="1247584" y="236601"/>
                  </a:lnTo>
                  <a:lnTo>
                    <a:pt x="1252252" y="247840"/>
                  </a:lnTo>
                  <a:lnTo>
                    <a:pt x="1275207" y="253270"/>
                  </a:lnTo>
                  <a:lnTo>
                    <a:pt x="1279779" y="253079"/>
                  </a:lnTo>
                  <a:lnTo>
                    <a:pt x="1281494" y="247459"/>
                  </a:lnTo>
                  <a:lnTo>
                    <a:pt x="1284351" y="246126"/>
                  </a:lnTo>
                  <a:lnTo>
                    <a:pt x="1289304" y="248698"/>
                  </a:lnTo>
                  <a:lnTo>
                    <a:pt x="1289685" y="257461"/>
                  </a:lnTo>
                  <a:lnTo>
                    <a:pt x="1304544" y="263271"/>
                  </a:lnTo>
                  <a:lnTo>
                    <a:pt x="1319689" y="262985"/>
                  </a:lnTo>
                  <a:lnTo>
                    <a:pt x="1319213" y="266986"/>
                  </a:lnTo>
                  <a:lnTo>
                    <a:pt x="1324547" y="269272"/>
                  </a:lnTo>
                  <a:lnTo>
                    <a:pt x="1324642" y="272034"/>
                  </a:lnTo>
                  <a:lnTo>
                    <a:pt x="1342168" y="275653"/>
                  </a:lnTo>
                  <a:lnTo>
                    <a:pt x="1343978" y="291560"/>
                  </a:lnTo>
                  <a:lnTo>
                    <a:pt x="1350740" y="295275"/>
                  </a:lnTo>
                  <a:lnTo>
                    <a:pt x="1359218" y="321183"/>
                  </a:lnTo>
                  <a:lnTo>
                    <a:pt x="1360456" y="327755"/>
                  </a:lnTo>
                  <a:lnTo>
                    <a:pt x="1357313" y="326326"/>
                  </a:lnTo>
                  <a:lnTo>
                    <a:pt x="1358360" y="336804"/>
                  </a:lnTo>
                  <a:lnTo>
                    <a:pt x="1367790" y="375285"/>
                  </a:lnTo>
                  <a:lnTo>
                    <a:pt x="1375505" y="374523"/>
                  </a:lnTo>
                  <a:lnTo>
                    <a:pt x="1377505" y="380143"/>
                  </a:lnTo>
                  <a:lnTo>
                    <a:pt x="1380839" y="379381"/>
                  </a:lnTo>
                  <a:lnTo>
                    <a:pt x="1382268" y="389001"/>
                  </a:lnTo>
                  <a:lnTo>
                    <a:pt x="1387983" y="388715"/>
                  </a:lnTo>
                  <a:lnTo>
                    <a:pt x="1390936" y="409480"/>
                  </a:lnTo>
                  <a:lnTo>
                    <a:pt x="1389126" y="409003"/>
                  </a:lnTo>
                  <a:lnTo>
                    <a:pt x="1388650" y="413861"/>
                  </a:lnTo>
                  <a:lnTo>
                    <a:pt x="1393889" y="415957"/>
                  </a:lnTo>
                  <a:lnTo>
                    <a:pt x="1394555" y="427863"/>
                  </a:lnTo>
                  <a:lnTo>
                    <a:pt x="1397222" y="428339"/>
                  </a:lnTo>
                  <a:lnTo>
                    <a:pt x="1395222" y="439864"/>
                  </a:lnTo>
                  <a:lnTo>
                    <a:pt x="1415605" y="476821"/>
                  </a:lnTo>
                  <a:lnTo>
                    <a:pt x="1417796" y="476155"/>
                  </a:lnTo>
                  <a:lnTo>
                    <a:pt x="1418177" y="491490"/>
                  </a:lnTo>
                  <a:lnTo>
                    <a:pt x="1413796" y="507206"/>
                  </a:lnTo>
                  <a:lnTo>
                    <a:pt x="1417796" y="509016"/>
                  </a:lnTo>
                  <a:lnTo>
                    <a:pt x="1417892" y="516160"/>
                  </a:lnTo>
                  <a:lnTo>
                    <a:pt x="1428179" y="520351"/>
                  </a:lnTo>
                  <a:lnTo>
                    <a:pt x="1426559" y="527494"/>
                  </a:lnTo>
                  <a:lnTo>
                    <a:pt x="1442752" y="533019"/>
                  </a:lnTo>
                  <a:lnTo>
                    <a:pt x="1433989" y="546354"/>
                  </a:lnTo>
                  <a:lnTo>
                    <a:pt x="1456563" y="552069"/>
                  </a:lnTo>
                  <a:lnTo>
                    <a:pt x="1469326" y="559117"/>
                  </a:lnTo>
                  <a:lnTo>
                    <a:pt x="1480090" y="554164"/>
                  </a:lnTo>
                  <a:lnTo>
                    <a:pt x="1502188" y="564451"/>
                  </a:lnTo>
                  <a:lnTo>
                    <a:pt x="1503807" y="544544"/>
                  </a:lnTo>
                  <a:lnTo>
                    <a:pt x="1507046" y="545782"/>
                  </a:lnTo>
                  <a:lnTo>
                    <a:pt x="1509617" y="542544"/>
                  </a:lnTo>
                  <a:lnTo>
                    <a:pt x="1524953" y="547402"/>
                  </a:lnTo>
                  <a:lnTo>
                    <a:pt x="1536383" y="538639"/>
                  </a:lnTo>
                  <a:lnTo>
                    <a:pt x="1536383" y="523208"/>
                  </a:lnTo>
                  <a:lnTo>
                    <a:pt x="1544479" y="521303"/>
                  </a:lnTo>
                  <a:lnTo>
                    <a:pt x="1544669" y="523494"/>
                  </a:lnTo>
                  <a:lnTo>
                    <a:pt x="1554671" y="522922"/>
                  </a:lnTo>
                  <a:lnTo>
                    <a:pt x="1555242" y="525209"/>
                  </a:lnTo>
                  <a:lnTo>
                    <a:pt x="1570768" y="520541"/>
                  </a:lnTo>
                  <a:lnTo>
                    <a:pt x="1572387" y="527685"/>
                  </a:lnTo>
                  <a:lnTo>
                    <a:pt x="1580102" y="528638"/>
                  </a:lnTo>
                  <a:lnTo>
                    <a:pt x="1583436" y="548545"/>
                  </a:lnTo>
                  <a:lnTo>
                    <a:pt x="1573816" y="553593"/>
                  </a:lnTo>
                  <a:lnTo>
                    <a:pt x="1572578" y="556546"/>
                  </a:lnTo>
                  <a:lnTo>
                    <a:pt x="1571054" y="566738"/>
                  </a:lnTo>
                  <a:lnTo>
                    <a:pt x="1576769" y="568166"/>
                  </a:lnTo>
                  <a:lnTo>
                    <a:pt x="1574673" y="584930"/>
                  </a:lnTo>
                  <a:lnTo>
                    <a:pt x="1576007" y="595789"/>
                  </a:lnTo>
                  <a:lnTo>
                    <a:pt x="1601724" y="583311"/>
                  </a:lnTo>
                  <a:lnTo>
                    <a:pt x="1601343" y="568928"/>
                  </a:lnTo>
                  <a:lnTo>
                    <a:pt x="1609534" y="569119"/>
                  </a:lnTo>
                  <a:lnTo>
                    <a:pt x="1609154" y="564070"/>
                  </a:lnTo>
                  <a:lnTo>
                    <a:pt x="1611916" y="563689"/>
                  </a:lnTo>
                  <a:lnTo>
                    <a:pt x="1611249" y="556260"/>
                  </a:lnTo>
                  <a:lnTo>
                    <a:pt x="1623155" y="556736"/>
                  </a:lnTo>
                  <a:lnTo>
                    <a:pt x="1621822" y="547306"/>
                  </a:lnTo>
                  <a:lnTo>
                    <a:pt x="1626489" y="546830"/>
                  </a:lnTo>
                  <a:lnTo>
                    <a:pt x="1630775" y="561022"/>
                  </a:lnTo>
                  <a:lnTo>
                    <a:pt x="1636014" y="559689"/>
                  </a:lnTo>
                  <a:lnTo>
                    <a:pt x="1636109" y="553784"/>
                  </a:lnTo>
                  <a:lnTo>
                    <a:pt x="1645444" y="553307"/>
                  </a:lnTo>
                  <a:lnTo>
                    <a:pt x="1642682" y="536257"/>
                  </a:lnTo>
                  <a:lnTo>
                    <a:pt x="1662017" y="527399"/>
                  </a:lnTo>
                  <a:lnTo>
                    <a:pt x="1677543" y="522922"/>
                  </a:lnTo>
                  <a:lnTo>
                    <a:pt x="1696117" y="523208"/>
                  </a:lnTo>
                  <a:lnTo>
                    <a:pt x="1705070" y="518446"/>
                  </a:lnTo>
                  <a:lnTo>
                    <a:pt x="1720501" y="516826"/>
                  </a:lnTo>
                  <a:lnTo>
                    <a:pt x="1720501" y="514445"/>
                  </a:lnTo>
                  <a:lnTo>
                    <a:pt x="1775365" y="512635"/>
                  </a:lnTo>
                  <a:lnTo>
                    <a:pt x="1771841" y="518160"/>
                  </a:lnTo>
                  <a:lnTo>
                    <a:pt x="1802511" y="518255"/>
                  </a:lnTo>
                  <a:lnTo>
                    <a:pt x="1802701" y="523875"/>
                  </a:lnTo>
                  <a:lnTo>
                    <a:pt x="1820227" y="523684"/>
                  </a:lnTo>
                  <a:lnTo>
                    <a:pt x="1820418" y="527494"/>
                  </a:lnTo>
                  <a:lnTo>
                    <a:pt x="1830610" y="520732"/>
                  </a:lnTo>
                  <a:lnTo>
                    <a:pt x="1831467" y="540925"/>
                  </a:lnTo>
                  <a:lnTo>
                    <a:pt x="1840230" y="533209"/>
                  </a:lnTo>
                  <a:lnTo>
                    <a:pt x="1852232" y="529495"/>
                  </a:lnTo>
                  <a:lnTo>
                    <a:pt x="1852327" y="526256"/>
                  </a:lnTo>
                  <a:lnTo>
                    <a:pt x="1867852" y="519303"/>
                  </a:lnTo>
                  <a:lnTo>
                    <a:pt x="1870901" y="519112"/>
                  </a:lnTo>
                  <a:lnTo>
                    <a:pt x="1871567" y="524542"/>
                  </a:lnTo>
                  <a:lnTo>
                    <a:pt x="1889569" y="521779"/>
                  </a:lnTo>
                  <a:lnTo>
                    <a:pt x="1892332" y="532447"/>
                  </a:lnTo>
                  <a:lnTo>
                    <a:pt x="1896713" y="534067"/>
                  </a:lnTo>
                  <a:lnTo>
                    <a:pt x="1906143" y="533114"/>
                  </a:lnTo>
                  <a:lnTo>
                    <a:pt x="1906048" y="530828"/>
                  </a:lnTo>
                  <a:lnTo>
                    <a:pt x="1909667" y="530257"/>
                  </a:lnTo>
                  <a:lnTo>
                    <a:pt x="1943005" y="529304"/>
                  </a:lnTo>
                  <a:lnTo>
                    <a:pt x="1944719" y="580358"/>
                  </a:lnTo>
                  <a:lnTo>
                    <a:pt x="2019776" y="580739"/>
                  </a:lnTo>
                  <a:lnTo>
                    <a:pt x="2017776" y="618268"/>
                  </a:lnTo>
                  <a:lnTo>
                    <a:pt x="2005584" y="616744"/>
                  </a:lnTo>
                  <a:lnTo>
                    <a:pt x="2006441" y="633889"/>
                  </a:lnTo>
                  <a:lnTo>
                    <a:pt x="2001393" y="666274"/>
                  </a:lnTo>
                  <a:lnTo>
                    <a:pt x="2013966" y="671036"/>
                  </a:lnTo>
                  <a:lnTo>
                    <a:pt x="2015585" y="680847"/>
                  </a:lnTo>
                  <a:lnTo>
                    <a:pt x="1993106" y="690848"/>
                  </a:lnTo>
                  <a:lnTo>
                    <a:pt x="1975104" y="694087"/>
                  </a:lnTo>
                  <a:lnTo>
                    <a:pt x="1980819" y="693992"/>
                  </a:lnTo>
                  <a:lnTo>
                    <a:pt x="1975294" y="694849"/>
                  </a:lnTo>
                  <a:lnTo>
                    <a:pt x="1974342" y="697325"/>
                  </a:lnTo>
                  <a:lnTo>
                    <a:pt x="1976723" y="712660"/>
                  </a:lnTo>
                  <a:lnTo>
                    <a:pt x="1989677" y="751808"/>
                  </a:lnTo>
                  <a:lnTo>
                    <a:pt x="1987296" y="755523"/>
                  </a:lnTo>
                  <a:lnTo>
                    <a:pt x="1989677" y="764667"/>
                  </a:lnTo>
                  <a:lnTo>
                    <a:pt x="1986534" y="765429"/>
                  </a:lnTo>
                  <a:lnTo>
                    <a:pt x="1985391" y="815054"/>
                  </a:lnTo>
                  <a:lnTo>
                    <a:pt x="2005393" y="818007"/>
                  </a:lnTo>
                  <a:lnTo>
                    <a:pt x="2006156" y="829056"/>
                  </a:lnTo>
                  <a:lnTo>
                    <a:pt x="2015871" y="829246"/>
                  </a:lnTo>
                  <a:lnTo>
                    <a:pt x="2015204" y="836676"/>
                  </a:lnTo>
                  <a:lnTo>
                    <a:pt x="2012347" y="843915"/>
                  </a:lnTo>
                  <a:lnTo>
                    <a:pt x="2003012" y="843058"/>
                  </a:lnTo>
                  <a:lnTo>
                    <a:pt x="2004060" y="856297"/>
                  </a:lnTo>
                  <a:lnTo>
                    <a:pt x="1984153" y="853440"/>
                  </a:lnTo>
                  <a:lnTo>
                    <a:pt x="1984058" y="861917"/>
                  </a:lnTo>
                  <a:lnTo>
                    <a:pt x="1995868" y="892016"/>
                  </a:lnTo>
                  <a:lnTo>
                    <a:pt x="1980533" y="895159"/>
                  </a:lnTo>
                  <a:lnTo>
                    <a:pt x="1965579" y="889254"/>
                  </a:lnTo>
                  <a:lnTo>
                    <a:pt x="1966055" y="901827"/>
                  </a:lnTo>
                  <a:lnTo>
                    <a:pt x="1941005" y="916876"/>
                  </a:lnTo>
                  <a:lnTo>
                    <a:pt x="1944148" y="922972"/>
                  </a:lnTo>
                  <a:lnTo>
                    <a:pt x="1947767" y="921353"/>
                  </a:lnTo>
                  <a:lnTo>
                    <a:pt x="1945862" y="923925"/>
                  </a:lnTo>
                  <a:lnTo>
                    <a:pt x="1934813" y="925735"/>
                  </a:lnTo>
                  <a:lnTo>
                    <a:pt x="1927669" y="917162"/>
                  </a:lnTo>
                  <a:lnTo>
                    <a:pt x="1903762" y="927449"/>
                  </a:lnTo>
                  <a:lnTo>
                    <a:pt x="1912239" y="953548"/>
                  </a:lnTo>
                  <a:lnTo>
                    <a:pt x="1907667" y="955167"/>
                  </a:lnTo>
                  <a:lnTo>
                    <a:pt x="1926622" y="1039082"/>
                  </a:lnTo>
                  <a:lnTo>
                    <a:pt x="1923098" y="1046417"/>
                  </a:lnTo>
                  <a:lnTo>
                    <a:pt x="1915382" y="1047655"/>
                  </a:lnTo>
                  <a:lnTo>
                    <a:pt x="1884807" y="1054894"/>
                  </a:lnTo>
                  <a:lnTo>
                    <a:pt x="1860328" y="1056322"/>
                  </a:lnTo>
                  <a:lnTo>
                    <a:pt x="1800892" y="1067467"/>
                  </a:lnTo>
                  <a:lnTo>
                    <a:pt x="1724597" y="1054322"/>
                  </a:lnTo>
                  <a:lnTo>
                    <a:pt x="1672781" y="1064133"/>
                  </a:lnTo>
                  <a:lnTo>
                    <a:pt x="1651349" y="1072229"/>
                  </a:lnTo>
                  <a:lnTo>
                    <a:pt x="1631728" y="1073753"/>
                  </a:lnTo>
                  <a:lnTo>
                    <a:pt x="1617536" y="1078611"/>
                  </a:lnTo>
                  <a:lnTo>
                    <a:pt x="1608677" y="1043749"/>
                  </a:lnTo>
                  <a:lnTo>
                    <a:pt x="1605534" y="1045559"/>
                  </a:lnTo>
                  <a:lnTo>
                    <a:pt x="1596771" y="1025080"/>
                  </a:lnTo>
                  <a:lnTo>
                    <a:pt x="1585151" y="1026985"/>
                  </a:lnTo>
                  <a:lnTo>
                    <a:pt x="1576007" y="1024318"/>
                  </a:lnTo>
                  <a:lnTo>
                    <a:pt x="1578864" y="1017842"/>
                  </a:lnTo>
                  <a:lnTo>
                    <a:pt x="1569053" y="1009174"/>
                  </a:lnTo>
                  <a:lnTo>
                    <a:pt x="1545050" y="1000030"/>
                  </a:lnTo>
                  <a:lnTo>
                    <a:pt x="1527239" y="1001459"/>
                  </a:lnTo>
                  <a:lnTo>
                    <a:pt x="1512189" y="999077"/>
                  </a:lnTo>
                  <a:lnTo>
                    <a:pt x="1504093" y="1003744"/>
                  </a:lnTo>
                  <a:lnTo>
                    <a:pt x="1489329" y="1021937"/>
                  </a:lnTo>
                  <a:lnTo>
                    <a:pt x="1481519" y="1023842"/>
                  </a:lnTo>
                  <a:lnTo>
                    <a:pt x="1468184" y="1033748"/>
                  </a:lnTo>
                  <a:lnTo>
                    <a:pt x="1450658" y="1037653"/>
                  </a:lnTo>
                  <a:lnTo>
                    <a:pt x="1441323" y="1044607"/>
                  </a:lnTo>
                  <a:lnTo>
                    <a:pt x="1431131" y="1060037"/>
                  </a:lnTo>
                  <a:lnTo>
                    <a:pt x="1441228" y="1059180"/>
                  </a:lnTo>
                  <a:lnTo>
                    <a:pt x="1443323" y="1064705"/>
                  </a:lnTo>
                  <a:lnTo>
                    <a:pt x="1438847" y="1071563"/>
                  </a:lnTo>
                  <a:lnTo>
                    <a:pt x="1432655" y="1073944"/>
                  </a:lnTo>
                  <a:lnTo>
                    <a:pt x="1439228" y="1107853"/>
                  </a:lnTo>
                  <a:lnTo>
                    <a:pt x="1413034" y="1132903"/>
                  </a:lnTo>
                  <a:lnTo>
                    <a:pt x="1413891" y="1138047"/>
                  </a:lnTo>
                  <a:lnTo>
                    <a:pt x="1410748" y="1139380"/>
                  </a:lnTo>
                  <a:lnTo>
                    <a:pt x="1412558" y="1145286"/>
                  </a:lnTo>
                  <a:lnTo>
                    <a:pt x="1418082" y="1141952"/>
                  </a:lnTo>
                  <a:lnTo>
                    <a:pt x="1427798" y="1160526"/>
                  </a:lnTo>
                  <a:lnTo>
                    <a:pt x="1436084" y="1156240"/>
                  </a:lnTo>
                  <a:lnTo>
                    <a:pt x="1442752" y="1165479"/>
                  </a:lnTo>
                  <a:lnTo>
                    <a:pt x="1438466" y="1169099"/>
                  </a:lnTo>
                  <a:lnTo>
                    <a:pt x="1441037" y="1175861"/>
                  </a:lnTo>
                  <a:lnTo>
                    <a:pt x="1432751" y="1182719"/>
                  </a:lnTo>
                  <a:lnTo>
                    <a:pt x="1445609" y="1206151"/>
                  </a:lnTo>
                  <a:lnTo>
                    <a:pt x="1455992" y="1235393"/>
                  </a:lnTo>
                  <a:lnTo>
                    <a:pt x="1453896" y="1236345"/>
                  </a:lnTo>
                  <a:lnTo>
                    <a:pt x="1458754" y="1249870"/>
                  </a:lnTo>
                  <a:lnTo>
                    <a:pt x="1456849" y="1252347"/>
                  </a:lnTo>
                  <a:lnTo>
                    <a:pt x="1460468" y="1255871"/>
                  </a:lnTo>
                  <a:lnTo>
                    <a:pt x="1457420" y="1259395"/>
                  </a:lnTo>
                  <a:lnTo>
                    <a:pt x="1454753" y="1261110"/>
                  </a:lnTo>
                  <a:lnTo>
                    <a:pt x="1453325" y="1257681"/>
                  </a:lnTo>
                  <a:lnTo>
                    <a:pt x="1427226" y="1269968"/>
                  </a:lnTo>
                  <a:lnTo>
                    <a:pt x="1430274" y="1278445"/>
                  </a:lnTo>
                  <a:lnTo>
                    <a:pt x="1419225" y="1282446"/>
                  </a:lnTo>
                  <a:lnTo>
                    <a:pt x="1418273" y="1286542"/>
                  </a:lnTo>
                  <a:lnTo>
                    <a:pt x="1381982" y="1310450"/>
                  </a:lnTo>
                  <a:lnTo>
                    <a:pt x="1375696" y="1318451"/>
                  </a:lnTo>
                  <a:lnTo>
                    <a:pt x="1346073" y="1322451"/>
                  </a:lnTo>
                  <a:lnTo>
                    <a:pt x="1334167" y="1320451"/>
                  </a:lnTo>
                  <a:lnTo>
                    <a:pt x="1324070" y="1304258"/>
                  </a:lnTo>
                  <a:lnTo>
                    <a:pt x="1309497" y="1308830"/>
                  </a:lnTo>
                  <a:lnTo>
                    <a:pt x="1307783" y="1304163"/>
                  </a:lnTo>
                  <a:lnTo>
                    <a:pt x="1298924" y="1308163"/>
                  </a:lnTo>
                  <a:lnTo>
                    <a:pt x="1301972" y="1317593"/>
                  </a:lnTo>
                  <a:lnTo>
                    <a:pt x="1274255" y="1323689"/>
                  </a:lnTo>
                  <a:lnTo>
                    <a:pt x="1270921" y="1328166"/>
                  </a:lnTo>
                  <a:lnTo>
                    <a:pt x="1276826" y="1341882"/>
                  </a:lnTo>
                  <a:lnTo>
                    <a:pt x="1271969" y="1343596"/>
                  </a:lnTo>
                  <a:lnTo>
                    <a:pt x="1272921" y="1346359"/>
                  </a:lnTo>
                  <a:lnTo>
                    <a:pt x="1264253" y="1348740"/>
                  </a:lnTo>
                  <a:lnTo>
                    <a:pt x="1253300" y="1349407"/>
                  </a:lnTo>
                  <a:lnTo>
                    <a:pt x="1250251" y="1342834"/>
                  </a:lnTo>
                  <a:lnTo>
                    <a:pt x="1237774" y="1347597"/>
                  </a:lnTo>
                  <a:lnTo>
                    <a:pt x="1236250" y="1350550"/>
                  </a:lnTo>
                  <a:lnTo>
                    <a:pt x="1222724" y="1350931"/>
                  </a:lnTo>
                  <a:lnTo>
                    <a:pt x="1216533" y="1345883"/>
                  </a:lnTo>
                  <a:lnTo>
                    <a:pt x="1222629" y="1331024"/>
                  </a:lnTo>
                  <a:lnTo>
                    <a:pt x="1219105" y="1332643"/>
                  </a:lnTo>
                  <a:lnTo>
                    <a:pt x="1211771" y="1324927"/>
                  </a:lnTo>
                  <a:lnTo>
                    <a:pt x="1209484" y="1325499"/>
                  </a:lnTo>
                  <a:lnTo>
                    <a:pt x="1206913" y="1317784"/>
                  </a:lnTo>
                  <a:lnTo>
                    <a:pt x="1201293" y="1318736"/>
                  </a:lnTo>
                  <a:lnTo>
                    <a:pt x="1202817" y="1324642"/>
                  </a:lnTo>
                  <a:lnTo>
                    <a:pt x="1195578" y="1321403"/>
                  </a:lnTo>
                  <a:close/>
                  <a:moveTo>
                    <a:pt x="1646873" y="534448"/>
                  </a:moveTo>
                  <a:lnTo>
                    <a:pt x="1649063" y="541401"/>
                  </a:lnTo>
                  <a:lnTo>
                    <a:pt x="1655350" y="541020"/>
                  </a:lnTo>
                  <a:lnTo>
                    <a:pt x="1652683" y="532257"/>
                  </a:lnTo>
                  <a:lnTo>
                    <a:pt x="1646873" y="534448"/>
                  </a:lnTo>
                  <a:close/>
                  <a:moveTo>
                    <a:pt x="1659541" y="528733"/>
                  </a:moveTo>
                  <a:lnTo>
                    <a:pt x="1661541" y="535019"/>
                  </a:lnTo>
                  <a:lnTo>
                    <a:pt x="1668685" y="533114"/>
                  </a:lnTo>
                  <a:lnTo>
                    <a:pt x="1667256" y="526923"/>
                  </a:lnTo>
                  <a:lnTo>
                    <a:pt x="1659541" y="5287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7" name="Freihandform: Form 186">
              <a:extLst>
                <a:ext uri="{FF2B5EF4-FFF2-40B4-BE49-F238E27FC236}">
                  <a16:creationId xmlns:a16="http://schemas.microsoft.com/office/drawing/2014/main" id="{02BEE7FB-A586-4CBC-A0DE-8FA4A0CCF633}"/>
                </a:ext>
              </a:extLst>
            </p:cNvPr>
            <p:cNvSpPr/>
            <p:nvPr/>
          </p:nvSpPr>
          <p:spPr>
            <a:xfrm>
              <a:off x="951910" y="1280582"/>
              <a:ext cx="727650" cy="658350"/>
            </a:xfrm>
            <a:custGeom>
              <a:avLst/>
              <a:gdLst>
                <a:gd name="connsiteX0" fmla="*/ 36004 w 1400175"/>
                <a:gd name="connsiteY0" fmla="*/ 1046131 h 1266825"/>
                <a:gd name="connsiteX1" fmla="*/ 20574 w 1400175"/>
                <a:gd name="connsiteY1" fmla="*/ 1046321 h 1266825"/>
                <a:gd name="connsiteX2" fmla="*/ 17335 w 1400175"/>
                <a:gd name="connsiteY2" fmla="*/ 1043940 h 1266825"/>
                <a:gd name="connsiteX3" fmla="*/ 16764 w 1400175"/>
                <a:gd name="connsiteY3" fmla="*/ 1034129 h 1266825"/>
                <a:gd name="connsiteX4" fmla="*/ 33814 w 1400175"/>
                <a:gd name="connsiteY4" fmla="*/ 1026700 h 1266825"/>
                <a:gd name="connsiteX5" fmla="*/ 36004 w 1400175"/>
                <a:gd name="connsiteY5" fmla="*/ 1046131 h 1266825"/>
                <a:gd name="connsiteX6" fmla="*/ 1118521 w 1400175"/>
                <a:gd name="connsiteY6" fmla="*/ 301752 h 1266825"/>
                <a:gd name="connsiteX7" fmla="*/ 1122140 w 1400175"/>
                <a:gd name="connsiteY7" fmla="*/ 304514 h 1266825"/>
                <a:gd name="connsiteX8" fmla="*/ 1120997 w 1400175"/>
                <a:gd name="connsiteY8" fmla="*/ 307372 h 1266825"/>
                <a:gd name="connsiteX9" fmla="*/ 1117378 w 1400175"/>
                <a:gd name="connsiteY9" fmla="*/ 305657 h 1266825"/>
                <a:gd name="connsiteX10" fmla="*/ 1118521 w 1400175"/>
                <a:gd name="connsiteY10" fmla="*/ 301752 h 1266825"/>
                <a:gd name="connsiteX11" fmla="*/ 1212533 w 1400175"/>
                <a:gd name="connsiteY11" fmla="*/ 145637 h 1266825"/>
                <a:gd name="connsiteX12" fmla="*/ 1215580 w 1400175"/>
                <a:gd name="connsiteY12" fmla="*/ 146685 h 1266825"/>
                <a:gd name="connsiteX13" fmla="*/ 1214342 w 1400175"/>
                <a:gd name="connsiteY13" fmla="*/ 154972 h 1266825"/>
                <a:gd name="connsiteX14" fmla="*/ 1208342 w 1400175"/>
                <a:gd name="connsiteY14" fmla="*/ 152209 h 1266825"/>
                <a:gd name="connsiteX15" fmla="*/ 1208627 w 1400175"/>
                <a:gd name="connsiteY15" fmla="*/ 148209 h 1266825"/>
                <a:gd name="connsiteX16" fmla="*/ 1206341 w 1400175"/>
                <a:gd name="connsiteY16" fmla="*/ 147066 h 1266825"/>
                <a:gd name="connsiteX17" fmla="*/ 1210437 w 1400175"/>
                <a:gd name="connsiteY17" fmla="*/ 144399 h 1266825"/>
                <a:gd name="connsiteX18" fmla="*/ 1212533 w 1400175"/>
                <a:gd name="connsiteY18" fmla="*/ 145637 h 1266825"/>
                <a:gd name="connsiteX19" fmla="*/ 161544 w 1400175"/>
                <a:gd name="connsiteY19" fmla="*/ 1236440 h 1266825"/>
                <a:gd name="connsiteX20" fmla="*/ 160020 w 1400175"/>
                <a:gd name="connsiteY20" fmla="*/ 1230725 h 1266825"/>
                <a:gd name="connsiteX21" fmla="*/ 151733 w 1400175"/>
                <a:gd name="connsiteY21" fmla="*/ 1228249 h 1266825"/>
                <a:gd name="connsiteX22" fmla="*/ 143542 w 1400175"/>
                <a:gd name="connsiteY22" fmla="*/ 1222248 h 1266825"/>
                <a:gd name="connsiteX23" fmla="*/ 120682 w 1400175"/>
                <a:gd name="connsiteY23" fmla="*/ 1196721 h 1266825"/>
                <a:gd name="connsiteX24" fmla="*/ 118777 w 1400175"/>
                <a:gd name="connsiteY24" fmla="*/ 1174909 h 1266825"/>
                <a:gd name="connsiteX25" fmla="*/ 105727 w 1400175"/>
                <a:gd name="connsiteY25" fmla="*/ 1140047 h 1266825"/>
                <a:gd name="connsiteX26" fmla="*/ 100870 w 1400175"/>
                <a:gd name="connsiteY26" fmla="*/ 1136142 h 1266825"/>
                <a:gd name="connsiteX27" fmla="*/ 91440 w 1400175"/>
                <a:gd name="connsiteY27" fmla="*/ 1143191 h 1266825"/>
                <a:gd name="connsiteX28" fmla="*/ 83058 w 1400175"/>
                <a:gd name="connsiteY28" fmla="*/ 1144810 h 1266825"/>
                <a:gd name="connsiteX29" fmla="*/ 79915 w 1400175"/>
                <a:gd name="connsiteY29" fmla="*/ 1141952 h 1266825"/>
                <a:gd name="connsiteX30" fmla="*/ 82391 w 1400175"/>
                <a:gd name="connsiteY30" fmla="*/ 1117092 h 1266825"/>
                <a:gd name="connsiteX31" fmla="*/ 88011 w 1400175"/>
                <a:gd name="connsiteY31" fmla="*/ 1110234 h 1266825"/>
                <a:gd name="connsiteX32" fmla="*/ 90297 w 1400175"/>
                <a:gd name="connsiteY32" fmla="*/ 1097661 h 1266825"/>
                <a:gd name="connsiteX33" fmla="*/ 90011 w 1400175"/>
                <a:gd name="connsiteY33" fmla="*/ 1095280 h 1266825"/>
                <a:gd name="connsiteX34" fmla="*/ 85820 w 1400175"/>
                <a:gd name="connsiteY34" fmla="*/ 1097280 h 1266825"/>
                <a:gd name="connsiteX35" fmla="*/ 80581 w 1400175"/>
                <a:gd name="connsiteY35" fmla="*/ 1082516 h 1266825"/>
                <a:gd name="connsiteX36" fmla="*/ 85820 w 1400175"/>
                <a:gd name="connsiteY36" fmla="*/ 1080897 h 1266825"/>
                <a:gd name="connsiteX37" fmla="*/ 85249 w 1400175"/>
                <a:gd name="connsiteY37" fmla="*/ 1078325 h 1266825"/>
                <a:gd name="connsiteX38" fmla="*/ 81153 w 1400175"/>
                <a:gd name="connsiteY38" fmla="*/ 1078611 h 1266825"/>
                <a:gd name="connsiteX39" fmla="*/ 79915 w 1400175"/>
                <a:gd name="connsiteY39" fmla="*/ 1070896 h 1266825"/>
                <a:gd name="connsiteX40" fmla="*/ 84868 w 1400175"/>
                <a:gd name="connsiteY40" fmla="*/ 1066800 h 1266825"/>
                <a:gd name="connsiteX41" fmla="*/ 83629 w 1400175"/>
                <a:gd name="connsiteY41" fmla="*/ 1057847 h 1266825"/>
                <a:gd name="connsiteX42" fmla="*/ 42100 w 1400175"/>
                <a:gd name="connsiteY42" fmla="*/ 1045464 h 1266825"/>
                <a:gd name="connsiteX43" fmla="*/ 42196 w 1400175"/>
                <a:gd name="connsiteY43" fmla="*/ 1035177 h 1266825"/>
                <a:gd name="connsiteX44" fmla="*/ 42386 w 1400175"/>
                <a:gd name="connsiteY44" fmla="*/ 1033463 h 1266825"/>
                <a:gd name="connsiteX45" fmla="*/ 57436 w 1400175"/>
                <a:gd name="connsiteY45" fmla="*/ 1036892 h 1266825"/>
                <a:gd name="connsiteX46" fmla="*/ 57340 w 1400175"/>
                <a:gd name="connsiteY46" fmla="*/ 1027748 h 1266825"/>
                <a:gd name="connsiteX47" fmla="*/ 60293 w 1400175"/>
                <a:gd name="connsiteY47" fmla="*/ 1028414 h 1266825"/>
                <a:gd name="connsiteX48" fmla="*/ 60007 w 1400175"/>
                <a:gd name="connsiteY48" fmla="*/ 1010888 h 1266825"/>
                <a:gd name="connsiteX49" fmla="*/ 69818 w 1400175"/>
                <a:gd name="connsiteY49" fmla="*/ 1017079 h 1266825"/>
                <a:gd name="connsiteX50" fmla="*/ 86201 w 1400175"/>
                <a:gd name="connsiteY50" fmla="*/ 1019746 h 1266825"/>
                <a:gd name="connsiteX51" fmla="*/ 105156 w 1400175"/>
                <a:gd name="connsiteY51" fmla="*/ 1029176 h 1266825"/>
                <a:gd name="connsiteX52" fmla="*/ 93535 w 1400175"/>
                <a:gd name="connsiteY52" fmla="*/ 1018413 h 1266825"/>
                <a:gd name="connsiteX53" fmla="*/ 89821 w 1400175"/>
                <a:gd name="connsiteY53" fmla="*/ 1006888 h 1266825"/>
                <a:gd name="connsiteX54" fmla="*/ 102870 w 1400175"/>
                <a:gd name="connsiteY54" fmla="*/ 1007745 h 1266825"/>
                <a:gd name="connsiteX55" fmla="*/ 101822 w 1400175"/>
                <a:gd name="connsiteY55" fmla="*/ 991934 h 1266825"/>
                <a:gd name="connsiteX56" fmla="*/ 97441 w 1400175"/>
                <a:gd name="connsiteY56" fmla="*/ 991648 h 1266825"/>
                <a:gd name="connsiteX57" fmla="*/ 97345 w 1400175"/>
                <a:gd name="connsiteY57" fmla="*/ 989457 h 1266825"/>
                <a:gd name="connsiteX58" fmla="*/ 82010 w 1400175"/>
                <a:gd name="connsiteY58" fmla="*/ 988981 h 1266825"/>
                <a:gd name="connsiteX59" fmla="*/ 74485 w 1400175"/>
                <a:gd name="connsiteY59" fmla="*/ 991171 h 1266825"/>
                <a:gd name="connsiteX60" fmla="*/ 73057 w 1400175"/>
                <a:gd name="connsiteY60" fmla="*/ 988028 h 1266825"/>
                <a:gd name="connsiteX61" fmla="*/ 63246 w 1400175"/>
                <a:gd name="connsiteY61" fmla="*/ 987076 h 1266825"/>
                <a:gd name="connsiteX62" fmla="*/ 65341 w 1400175"/>
                <a:gd name="connsiteY62" fmla="*/ 978027 h 1266825"/>
                <a:gd name="connsiteX63" fmla="*/ 75914 w 1400175"/>
                <a:gd name="connsiteY63" fmla="*/ 980313 h 1266825"/>
                <a:gd name="connsiteX64" fmla="*/ 81820 w 1400175"/>
                <a:gd name="connsiteY64" fmla="*/ 977075 h 1266825"/>
                <a:gd name="connsiteX65" fmla="*/ 97822 w 1400175"/>
                <a:gd name="connsiteY65" fmla="*/ 975169 h 1266825"/>
                <a:gd name="connsiteX66" fmla="*/ 104870 w 1400175"/>
                <a:gd name="connsiteY66" fmla="*/ 970883 h 1266825"/>
                <a:gd name="connsiteX67" fmla="*/ 114395 w 1400175"/>
                <a:gd name="connsiteY67" fmla="*/ 959263 h 1266825"/>
                <a:gd name="connsiteX68" fmla="*/ 142303 w 1400175"/>
                <a:gd name="connsiteY68" fmla="*/ 952405 h 1266825"/>
                <a:gd name="connsiteX69" fmla="*/ 148209 w 1400175"/>
                <a:gd name="connsiteY69" fmla="*/ 947166 h 1266825"/>
                <a:gd name="connsiteX70" fmla="*/ 147256 w 1400175"/>
                <a:gd name="connsiteY70" fmla="*/ 936212 h 1266825"/>
                <a:gd name="connsiteX71" fmla="*/ 136874 w 1400175"/>
                <a:gd name="connsiteY71" fmla="*/ 925449 h 1266825"/>
                <a:gd name="connsiteX72" fmla="*/ 121634 w 1400175"/>
                <a:gd name="connsiteY72" fmla="*/ 902684 h 1266825"/>
                <a:gd name="connsiteX73" fmla="*/ 124873 w 1400175"/>
                <a:gd name="connsiteY73" fmla="*/ 899350 h 1266825"/>
                <a:gd name="connsiteX74" fmla="*/ 118300 w 1400175"/>
                <a:gd name="connsiteY74" fmla="*/ 890778 h 1266825"/>
                <a:gd name="connsiteX75" fmla="*/ 121634 w 1400175"/>
                <a:gd name="connsiteY75" fmla="*/ 888492 h 1266825"/>
                <a:gd name="connsiteX76" fmla="*/ 116776 w 1400175"/>
                <a:gd name="connsiteY76" fmla="*/ 880396 h 1266825"/>
                <a:gd name="connsiteX77" fmla="*/ 102013 w 1400175"/>
                <a:gd name="connsiteY77" fmla="*/ 872966 h 1266825"/>
                <a:gd name="connsiteX78" fmla="*/ 97250 w 1400175"/>
                <a:gd name="connsiteY78" fmla="*/ 873823 h 1266825"/>
                <a:gd name="connsiteX79" fmla="*/ 92107 w 1400175"/>
                <a:gd name="connsiteY79" fmla="*/ 866775 h 1266825"/>
                <a:gd name="connsiteX80" fmla="*/ 91059 w 1400175"/>
                <a:gd name="connsiteY80" fmla="*/ 857250 h 1266825"/>
                <a:gd name="connsiteX81" fmla="*/ 97155 w 1400175"/>
                <a:gd name="connsiteY81" fmla="*/ 851059 h 1266825"/>
                <a:gd name="connsiteX82" fmla="*/ 116205 w 1400175"/>
                <a:gd name="connsiteY82" fmla="*/ 842772 h 1266825"/>
                <a:gd name="connsiteX83" fmla="*/ 115062 w 1400175"/>
                <a:gd name="connsiteY83" fmla="*/ 837152 h 1266825"/>
                <a:gd name="connsiteX84" fmla="*/ 109252 w 1400175"/>
                <a:gd name="connsiteY84" fmla="*/ 837343 h 1266825"/>
                <a:gd name="connsiteX85" fmla="*/ 107156 w 1400175"/>
                <a:gd name="connsiteY85" fmla="*/ 823627 h 1266825"/>
                <a:gd name="connsiteX86" fmla="*/ 110204 w 1400175"/>
                <a:gd name="connsiteY86" fmla="*/ 822388 h 1266825"/>
                <a:gd name="connsiteX87" fmla="*/ 105061 w 1400175"/>
                <a:gd name="connsiteY87" fmla="*/ 808958 h 1266825"/>
                <a:gd name="connsiteX88" fmla="*/ 111061 w 1400175"/>
                <a:gd name="connsiteY88" fmla="*/ 809244 h 1266825"/>
                <a:gd name="connsiteX89" fmla="*/ 111919 w 1400175"/>
                <a:gd name="connsiteY89" fmla="*/ 805244 h 1266825"/>
                <a:gd name="connsiteX90" fmla="*/ 115062 w 1400175"/>
                <a:gd name="connsiteY90" fmla="*/ 805148 h 1266825"/>
                <a:gd name="connsiteX91" fmla="*/ 111538 w 1400175"/>
                <a:gd name="connsiteY91" fmla="*/ 792004 h 1266825"/>
                <a:gd name="connsiteX92" fmla="*/ 107728 w 1400175"/>
                <a:gd name="connsiteY92" fmla="*/ 792004 h 1266825"/>
                <a:gd name="connsiteX93" fmla="*/ 111347 w 1400175"/>
                <a:gd name="connsiteY93" fmla="*/ 770287 h 1266825"/>
                <a:gd name="connsiteX94" fmla="*/ 113633 w 1400175"/>
                <a:gd name="connsiteY94" fmla="*/ 763143 h 1266825"/>
                <a:gd name="connsiteX95" fmla="*/ 128206 w 1400175"/>
                <a:gd name="connsiteY95" fmla="*/ 763238 h 1266825"/>
                <a:gd name="connsiteX96" fmla="*/ 130302 w 1400175"/>
                <a:gd name="connsiteY96" fmla="*/ 755713 h 1266825"/>
                <a:gd name="connsiteX97" fmla="*/ 138970 w 1400175"/>
                <a:gd name="connsiteY97" fmla="*/ 749427 h 1266825"/>
                <a:gd name="connsiteX98" fmla="*/ 141065 w 1400175"/>
                <a:gd name="connsiteY98" fmla="*/ 740473 h 1266825"/>
                <a:gd name="connsiteX99" fmla="*/ 137255 w 1400175"/>
                <a:gd name="connsiteY99" fmla="*/ 730091 h 1266825"/>
                <a:gd name="connsiteX100" fmla="*/ 151162 w 1400175"/>
                <a:gd name="connsiteY100" fmla="*/ 708088 h 1266825"/>
                <a:gd name="connsiteX101" fmla="*/ 141160 w 1400175"/>
                <a:gd name="connsiteY101" fmla="*/ 699992 h 1266825"/>
                <a:gd name="connsiteX102" fmla="*/ 127921 w 1400175"/>
                <a:gd name="connsiteY102" fmla="*/ 696944 h 1266825"/>
                <a:gd name="connsiteX103" fmla="*/ 123444 w 1400175"/>
                <a:gd name="connsiteY103" fmla="*/ 690277 h 1266825"/>
                <a:gd name="connsiteX104" fmla="*/ 135541 w 1400175"/>
                <a:gd name="connsiteY104" fmla="*/ 690086 h 1266825"/>
                <a:gd name="connsiteX105" fmla="*/ 139255 w 1400175"/>
                <a:gd name="connsiteY105" fmla="*/ 674370 h 1266825"/>
                <a:gd name="connsiteX106" fmla="*/ 138398 w 1400175"/>
                <a:gd name="connsiteY106" fmla="*/ 666369 h 1266825"/>
                <a:gd name="connsiteX107" fmla="*/ 147066 w 1400175"/>
                <a:gd name="connsiteY107" fmla="*/ 662559 h 1266825"/>
                <a:gd name="connsiteX108" fmla="*/ 148685 w 1400175"/>
                <a:gd name="connsiteY108" fmla="*/ 654272 h 1266825"/>
                <a:gd name="connsiteX109" fmla="*/ 160687 w 1400175"/>
                <a:gd name="connsiteY109" fmla="*/ 644366 h 1266825"/>
                <a:gd name="connsiteX110" fmla="*/ 156210 w 1400175"/>
                <a:gd name="connsiteY110" fmla="*/ 626269 h 1266825"/>
                <a:gd name="connsiteX111" fmla="*/ 160496 w 1400175"/>
                <a:gd name="connsiteY111" fmla="*/ 624078 h 1266825"/>
                <a:gd name="connsiteX112" fmla="*/ 159067 w 1400175"/>
                <a:gd name="connsiteY112" fmla="*/ 609124 h 1266825"/>
                <a:gd name="connsiteX113" fmla="*/ 161449 w 1400175"/>
                <a:gd name="connsiteY113" fmla="*/ 608933 h 1266825"/>
                <a:gd name="connsiteX114" fmla="*/ 161830 w 1400175"/>
                <a:gd name="connsiteY114" fmla="*/ 603599 h 1266825"/>
                <a:gd name="connsiteX115" fmla="*/ 163639 w 1400175"/>
                <a:gd name="connsiteY115" fmla="*/ 603599 h 1266825"/>
                <a:gd name="connsiteX116" fmla="*/ 164878 w 1400175"/>
                <a:gd name="connsiteY116" fmla="*/ 589217 h 1266825"/>
                <a:gd name="connsiteX117" fmla="*/ 194119 w 1400175"/>
                <a:gd name="connsiteY117" fmla="*/ 585502 h 1266825"/>
                <a:gd name="connsiteX118" fmla="*/ 194119 w 1400175"/>
                <a:gd name="connsiteY118" fmla="*/ 580168 h 1266825"/>
                <a:gd name="connsiteX119" fmla="*/ 182594 w 1400175"/>
                <a:gd name="connsiteY119" fmla="*/ 569881 h 1266825"/>
                <a:gd name="connsiteX120" fmla="*/ 168021 w 1400175"/>
                <a:gd name="connsiteY120" fmla="*/ 567500 h 1266825"/>
                <a:gd name="connsiteX121" fmla="*/ 141637 w 1400175"/>
                <a:gd name="connsiteY121" fmla="*/ 569786 h 1266825"/>
                <a:gd name="connsiteX122" fmla="*/ 140494 w 1400175"/>
                <a:gd name="connsiteY122" fmla="*/ 566356 h 1266825"/>
                <a:gd name="connsiteX123" fmla="*/ 131350 w 1400175"/>
                <a:gd name="connsiteY123" fmla="*/ 562356 h 1266825"/>
                <a:gd name="connsiteX124" fmla="*/ 119253 w 1400175"/>
                <a:gd name="connsiteY124" fmla="*/ 562547 h 1266825"/>
                <a:gd name="connsiteX125" fmla="*/ 113062 w 1400175"/>
                <a:gd name="connsiteY125" fmla="*/ 546259 h 1266825"/>
                <a:gd name="connsiteX126" fmla="*/ 117919 w 1400175"/>
                <a:gd name="connsiteY126" fmla="*/ 539877 h 1266825"/>
                <a:gd name="connsiteX127" fmla="*/ 114014 w 1400175"/>
                <a:gd name="connsiteY127" fmla="*/ 538448 h 1266825"/>
                <a:gd name="connsiteX128" fmla="*/ 113157 w 1400175"/>
                <a:gd name="connsiteY128" fmla="*/ 534067 h 1266825"/>
                <a:gd name="connsiteX129" fmla="*/ 122587 w 1400175"/>
                <a:gd name="connsiteY129" fmla="*/ 532352 h 1266825"/>
                <a:gd name="connsiteX130" fmla="*/ 122015 w 1400175"/>
                <a:gd name="connsiteY130" fmla="*/ 525685 h 1266825"/>
                <a:gd name="connsiteX131" fmla="*/ 130207 w 1400175"/>
                <a:gd name="connsiteY131" fmla="*/ 520827 h 1266825"/>
                <a:gd name="connsiteX132" fmla="*/ 130588 w 1400175"/>
                <a:gd name="connsiteY132" fmla="*/ 511778 h 1266825"/>
                <a:gd name="connsiteX133" fmla="*/ 124301 w 1400175"/>
                <a:gd name="connsiteY133" fmla="*/ 511683 h 1266825"/>
                <a:gd name="connsiteX134" fmla="*/ 125158 w 1400175"/>
                <a:gd name="connsiteY134" fmla="*/ 502920 h 1266825"/>
                <a:gd name="connsiteX135" fmla="*/ 116491 w 1400175"/>
                <a:gd name="connsiteY135" fmla="*/ 504825 h 1266825"/>
                <a:gd name="connsiteX136" fmla="*/ 106680 w 1400175"/>
                <a:gd name="connsiteY136" fmla="*/ 511302 h 1266825"/>
                <a:gd name="connsiteX137" fmla="*/ 110490 w 1400175"/>
                <a:gd name="connsiteY137" fmla="*/ 495300 h 1266825"/>
                <a:gd name="connsiteX138" fmla="*/ 73723 w 1400175"/>
                <a:gd name="connsiteY138" fmla="*/ 480727 h 1266825"/>
                <a:gd name="connsiteX139" fmla="*/ 61722 w 1400175"/>
                <a:gd name="connsiteY139" fmla="*/ 480060 h 1266825"/>
                <a:gd name="connsiteX140" fmla="*/ 56483 w 1400175"/>
                <a:gd name="connsiteY140" fmla="*/ 476631 h 1266825"/>
                <a:gd name="connsiteX141" fmla="*/ 43434 w 1400175"/>
                <a:gd name="connsiteY141" fmla="*/ 476822 h 1266825"/>
                <a:gd name="connsiteX142" fmla="*/ 22669 w 1400175"/>
                <a:gd name="connsiteY142" fmla="*/ 458248 h 1266825"/>
                <a:gd name="connsiteX143" fmla="*/ 9525 w 1400175"/>
                <a:gd name="connsiteY143" fmla="*/ 450342 h 1266825"/>
                <a:gd name="connsiteX144" fmla="*/ 18002 w 1400175"/>
                <a:gd name="connsiteY144" fmla="*/ 444341 h 1266825"/>
                <a:gd name="connsiteX145" fmla="*/ 26384 w 1400175"/>
                <a:gd name="connsiteY145" fmla="*/ 445865 h 1266825"/>
                <a:gd name="connsiteX146" fmla="*/ 37052 w 1400175"/>
                <a:gd name="connsiteY146" fmla="*/ 442150 h 1266825"/>
                <a:gd name="connsiteX147" fmla="*/ 37243 w 1400175"/>
                <a:gd name="connsiteY147" fmla="*/ 437198 h 1266825"/>
                <a:gd name="connsiteX148" fmla="*/ 43815 w 1400175"/>
                <a:gd name="connsiteY148" fmla="*/ 429958 h 1266825"/>
                <a:gd name="connsiteX149" fmla="*/ 48387 w 1400175"/>
                <a:gd name="connsiteY149" fmla="*/ 398907 h 1266825"/>
                <a:gd name="connsiteX150" fmla="*/ 58674 w 1400175"/>
                <a:gd name="connsiteY150" fmla="*/ 383000 h 1266825"/>
                <a:gd name="connsiteX151" fmla="*/ 61436 w 1400175"/>
                <a:gd name="connsiteY151" fmla="*/ 371951 h 1266825"/>
                <a:gd name="connsiteX152" fmla="*/ 53816 w 1400175"/>
                <a:gd name="connsiteY152" fmla="*/ 360902 h 1266825"/>
                <a:gd name="connsiteX153" fmla="*/ 47244 w 1400175"/>
                <a:gd name="connsiteY153" fmla="*/ 357569 h 1266825"/>
                <a:gd name="connsiteX154" fmla="*/ 48292 w 1400175"/>
                <a:gd name="connsiteY154" fmla="*/ 347091 h 1266825"/>
                <a:gd name="connsiteX155" fmla="*/ 70009 w 1400175"/>
                <a:gd name="connsiteY155" fmla="*/ 357473 h 1266825"/>
                <a:gd name="connsiteX156" fmla="*/ 85249 w 1400175"/>
                <a:gd name="connsiteY156" fmla="*/ 381762 h 1266825"/>
                <a:gd name="connsiteX157" fmla="*/ 92583 w 1400175"/>
                <a:gd name="connsiteY157" fmla="*/ 402336 h 1266825"/>
                <a:gd name="connsiteX158" fmla="*/ 99822 w 1400175"/>
                <a:gd name="connsiteY158" fmla="*/ 397478 h 1266825"/>
                <a:gd name="connsiteX159" fmla="*/ 103918 w 1400175"/>
                <a:gd name="connsiteY159" fmla="*/ 404717 h 1266825"/>
                <a:gd name="connsiteX160" fmla="*/ 109823 w 1400175"/>
                <a:gd name="connsiteY160" fmla="*/ 427673 h 1266825"/>
                <a:gd name="connsiteX161" fmla="*/ 135255 w 1400175"/>
                <a:gd name="connsiteY161" fmla="*/ 438817 h 1266825"/>
                <a:gd name="connsiteX162" fmla="*/ 144589 w 1400175"/>
                <a:gd name="connsiteY162" fmla="*/ 431578 h 1266825"/>
                <a:gd name="connsiteX163" fmla="*/ 150685 w 1400175"/>
                <a:gd name="connsiteY163" fmla="*/ 431578 h 1266825"/>
                <a:gd name="connsiteX164" fmla="*/ 166116 w 1400175"/>
                <a:gd name="connsiteY164" fmla="*/ 424910 h 1266825"/>
                <a:gd name="connsiteX165" fmla="*/ 174688 w 1400175"/>
                <a:gd name="connsiteY165" fmla="*/ 414337 h 1266825"/>
                <a:gd name="connsiteX166" fmla="*/ 205930 w 1400175"/>
                <a:gd name="connsiteY166" fmla="*/ 429387 h 1266825"/>
                <a:gd name="connsiteX167" fmla="*/ 243268 w 1400175"/>
                <a:gd name="connsiteY167" fmla="*/ 423196 h 1266825"/>
                <a:gd name="connsiteX168" fmla="*/ 260604 w 1400175"/>
                <a:gd name="connsiteY168" fmla="*/ 411194 h 1266825"/>
                <a:gd name="connsiteX169" fmla="*/ 272320 w 1400175"/>
                <a:gd name="connsiteY169" fmla="*/ 394145 h 1266825"/>
                <a:gd name="connsiteX170" fmla="*/ 289750 w 1400175"/>
                <a:gd name="connsiteY170" fmla="*/ 396335 h 1266825"/>
                <a:gd name="connsiteX171" fmla="*/ 291751 w 1400175"/>
                <a:gd name="connsiteY171" fmla="*/ 382524 h 1266825"/>
                <a:gd name="connsiteX172" fmla="*/ 309181 w 1400175"/>
                <a:gd name="connsiteY172" fmla="*/ 381381 h 1266825"/>
                <a:gd name="connsiteX173" fmla="*/ 314420 w 1400175"/>
                <a:gd name="connsiteY173" fmla="*/ 383953 h 1266825"/>
                <a:gd name="connsiteX174" fmla="*/ 314896 w 1400175"/>
                <a:gd name="connsiteY174" fmla="*/ 368617 h 1266825"/>
                <a:gd name="connsiteX175" fmla="*/ 321564 w 1400175"/>
                <a:gd name="connsiteY175" fmla="*/ 368903 h 1266825"/>
                <a:gd name="connsiteX176" fmla="*/ 322231 w 1400175"/>
                <a:gd name="connsiteY176" fmla="*/ 366141 h 1266825"/>
                <a:gd name="connsiteX177" fmla="*/ 326993 w 1400175"/>
                <a:gd name="connsiteY177" fmla="*/ 368808 h 1266825"/>
                <a:gd name="connsiteX178" fmla="*/ 331470 w 1400175"/>
                <a:gd name="connsiteY178" fmla="*/ 354616 h 1266825"/>
                <a:gd name="connsiteX179" fmla="*/ 332137 w 1400175"/>
                <a:gd name="connsiteY179" fmla="*/ 342519 h 1266825"/>
                <a:gd name="connsiteX180" fmla="*/ 341662 w 1400175"/>
                <a:gd name="connsiteY180" fmla="*/ 336995 h 1266825"/>
                <a:gd name="connsiteX181" fmla="*/ 354901 w 1400175"/>
                <a:gd name="connsiteY181" fmla="*/ 322516 h 1266825"/>
                <a:gd name="connsiteX182" fmla="*/ 362617 w 1400175"/>
                <a:gd name="connsiteY182" fmla="*/ 321278 h 1266825"/>
                <a:gd name="connsiteX183" fmla="*/ 384619 w 1400175"/>
                <a:gd name="connsiteY183" fmla="*/ 322516 h 1266825"/>
                <a:gd name="connsiteX184" fmla="*/ 410813 w 1400175"/>
                <a:gd name="connsiteY184" fmla="*/ 336518 h 1266825"/>
                <a:gd name="connsiteX185" fmla="*/ 408908 w 1400175"/>
                <a:gd name="connsiteY185" fmla="*/ 340042 h 1266825"/>
                <a:gd name="connsiteX186" fmla="*/ 421195 w 1400175"/>
                <a:gd name="connsiteY186" fmla="*/ 346329 h 1266825"/>
                <a:gd name="connsiteX187" fmla="*/ 427958 w 1400175"/>
                <a:gd name="connsiteY187" fmla="*/ 353473 h 1266825"/>
                <a:gd name="connsiteX188" fmla="*/ 421291 w 1400175"/>
                <a:gd name="connsiteY188" fmla="*/ 363950 h 1266825"/>
                <a:gd name="connsiteX189" fmla="*/ 423767 w 1400175"/>
                <a:gd name="connsiteY189" fmla="*/ 371380 h 1266825"/>
                <a:gd name="connsiteX190" fmla="*/ 431673 w 1400175"/>
                <a:gd name="connsiteY190" fmla="*/ 372332 h 1266825"/>
                <a:gd name="connsiteX191" fmla="*/ 441007 w 1400175"/>
                <a:gd name="connsiteY191" fmla="*/ 378047 h 1266825"/>
                <a:gd name="connsiteX192" fmla="*/ 445389 w 1400175"/>
                <a:gd name="connsiteY192" fmla="*/ 383286 h 1266825"/>
                <a:gd name="connsiteX193" fmla="*/ 445389 w 1400175"/>
                <a:gd name="connsiteY193" fmla="*/ 388810 h 1266825"/>
                <a:gd name="connsiteX194" fmla="*/ 452533 w 1400175"/>
                <a:gd name="connsiteY194" fmla="*/ 390049 h 1266825"/>
                <a:gd name="connsiteX195" fmla="*/ 451485 w 1400175"/>
                <a:gd name="connsiteY195" fmla="*/ 395002 h 1266825"/>
                <a:gd name="connsiteX196" fmla="*/ 459867 w 1400175"/>
                <a:gd name="connsiteY196" fmla="*/ 394811 h 1266825"/>
                <a:gd name="connsiteX197" fmla="*/ 460534 w 1400175"/>
                <a:gd name="connsiteY197" fmla="*/ 392621 h 1266825"/>
                <a:gd name="connsiteX198" fmla="*/ 469201 w 1400175"/>
                <a:gd name="connsiteY198" fmla="*/ 390334 h 1266825"/>
                <a:gd name="connsiteX199" fmla="*/ 476917 w 1400175"/>
                <a:gd name="connsiteY199" fmla="*/ 391477 h 1266825"/>
                <a:gd name="connsiteX200" fmla="*/ 474631 w 1400175"/>
                <a:gd name="connsiteY200" fmla="*/ 405575 h 1266825"/>
                <a:gd name="connsiteX201" fmla="*/ 478155 w 1400175"/>
                <a:gd name="connsiteY201" fmla="*/ 405955 h 1266825"/>
                <a:gd name="connsiteX202" fmla="*/ 477869 w 1400175"/>
                <a:gd name="connsiteY202" fmla="*/ 408623 h 1266825"/>
                <a:gd name="connsiteX203" fmla="*/ 492728 w 1400175"/>
                <a:gd name="connsiteY203" fmla="*/ 411766 h 1266825"/>
                <a:gd name="connsiteX204" fmla="*/ 495776 w 1400175"/>
                <a:gd name="connsiteY204" fmla="*/ 402241 h 1266825"/>
                <a:gd name="connsiteX205" fmla="*/ 500634 w 1400175"/>
                <a:gd name="connsiteY205" fmla="*/ 407860 h 1266825"/>
                <a:gd name="connsiteX206" fmla="*/ 507492 w 1400175"/>
                <a:gd name="connsiteY206" fmla="*/ 410623 h 1266825"/>
                <a:gd name="connsiteX207" fmla="*/ 512445 w 1400175"/>
                <a:gd name="connsiteY207" fmla="*/ 403098 h 1266825"/>
                <a:gd name="connsiteX208" fmla="*/ 512254 w 1400175"/>
                <a:gd name="connsiteY208" fmla="*/ 397669 h 1266825"/>
                <a:gd name="connsiteX209" fmla="*/ 516826 w 1400175"/>
                <a:gd name="connsiteY209" fmla="*/ 399859 h 1266825"/>
                <a:gd name="connsiteX210" fmla="*/ 517493 w 1400175"/>
                <a:gd name="connsiteY210" fmla="*/ 396621 h 1266825"/>
                <a:gd name="connsiteX211" fmla="*/ 514826 w 1400175"/>
                <a:gd name="connsiteY211" fmla="*/ 385572 h 1266825"/>
                <a:gd name="connsiteX212" fmla="*/ 512254 w 1400175"/>
                <a:gd name="connsiteY212" fmla="*/ 386429 h 1266825"/>
                <a:gd name="connsiteX213" fmla="*/ 510349 w 1400175"/>
                <a:gd name="connsiteY213" fmla="*/ 372904 h 1266825"/>
                <a:gd name="connsiteX214" fmla="*/ 521017 w 1400175"/>
                <a:gd name="connsiteY214" fmla="*/ 354806 h 1266825"/>
                <a:gd name="connsiteX215" fmla="*/ 521684 w 1400175"/>
                <a:gd name="connsiteY215" fmla="*/ 349663 h 1266825"/>
                <a:gd name="connsiteX216" fmla="*/ 529495 w 1400175"/>
                <a:gd name="connsiteY216" fmla="*/ 339757 h 1266825"/>
                <a:gd name="connsiteX217" fmla="*/ 530733 w 1400175"/>
                <a:gd name="connsiteY217" fmla="*/ 333089 h 1266825"/>
                <a:gd name="connsiteX218" fmla="*/ 528352 w 1400175"/>
                <a:gd name="connsiteY218" fmla="*/ 330136 h 1266825"/>
                <a:gd name="connsiteX219" fmla="*/ 530638 w 1400175"/>
                <a:gd name="connsiteY219" fmla="*/ 324898 h 1266825"/>
                <a:gd name="connsiteX220" fmla="*/ 524637 w 1400175"/>
                <a:gd name="connsiteY220" fmla="*/ 323088 h 1266825"/>
                <a:gd name="connsiteX221" fmla="*/ 525970 w 1400175"/>
                <a:gd name="connsiteY221" fmla="*/ 319469 h 1266825"/>
                <a:gd name="connsiteX222" fmla="*/ 521494 w 1400175"/>
                <a:gd name="connsiteY222" fmla="*/ 314515 h 1266825"/>
                <a:gd name="connsiteX223" fmla="*/ 487775 w 1400175"/>
                <a:gd name="connsiteY223" fmla="*/ 309372 h 1266825"/>
                <a:gd name="connsiteX224" fmla="*/ 480917 w 1400175"/>
                <a:gd name="connsiteY224" fmla="*/ 303943 h 1266825"/>
                <a:gd name="connsiteX225" fmla="*/ 470344 w 1400175"/>
                <a:gd name="connsiteY225" fmla="*/ 301466 h 1266825"/>
                <a:gd name="connsiteX226" fmla="*/ 469392 w 1400175"/>
                <a:gd name="connsiteY226" fmla="*/ 297847 h 1266825"/>
                <a:gd name="connsiteX227" fmla="*/ 462343 w 1400175"/>
                <a:gd name="connsiteY227" fmla="*/ 300609 h 1266825"/>
                <a:gd name="connsiteX228" fmla="*/ 454533 w 1400175"/>
                <a:gd name="connsiteY228" fmla="*/ 298990 h 1266825"/>
                <a:gd name="connsiteX229" fmla="*/ 454819 w 1400175"/>
                <a:gd name="connsiteY229" fmla="*/ 278416 h 1266825"/>
                <a:gd name="connsiteX230" fmla="*/ 448627 w 1400175"/>
                <a:gd name="connsiteY230" fmla="*/ 260699 h 1266825"/>
                <a:gd name="connsiteX231" fmla="*/ 443198 w 1400175"/>
                <a:gd name="connsiteY231" fmla="*/ 257461 h 1266825"/>
                <a:gd name="connsiteX232" fmla="*/ 439388 w 1400175"/>
                <a:gd name="connsiteY232" fmla="*/ 248793 h 1266825"/>
                <a:gd name="connsiteX233" fmla="*/ 441769 w 1400175"/>
                <a:gd name="connsiteY233" fmla="*/ 246983 h 1266825"/>
                <a:gd name="connsiteX234" fmla="*/ 438436 w 1400175"/>
                <a:gd name="connsiteY234" fmla="*/ 238792 h 1266825"/>
                <a:gd name="connsiteX235" fmla="*/ 441293 w 1400175"/>
                <a:gd name="connsiteY235" fmla="*/ 226219 h 1266825"/>
                <a:gd name="connsiteX236" fmla="*/ 434530 w 1400175"/>
                <a:gd name="connsiteY236" fmla="*/ 220408 h 1266825"/>
                <a:gd name="connsiteX237" fmla="*/ 435483 w 1400175"/>
                <a:gd name="connsiteY237" fmla="*/ 214789 h 1266825"/>
                <a:gd name="connsiteX238" fmla="*/ 444436 w 1400175"/>
                <a:gd name="connsiteY238" fmla="*/ 206978 h 1266825"/>
                <a:gd name="connsiteX239" fmla="*/ 443484 w 1400175"/>
                <a:gd name="connsiteY239" fmla="*/ 202787 h 1266825"/>
                <a:gd name="connsiteX240" fmla="*/ 438340 w 1400175"/>
                <a:gd name="connsiteY240" fmla="*/ 199358 h 1266825"/>
                <a:gd name="connsiteX241" fmla="*/ 439769 w 1400175"/>
                <a:gd name="connsiteY241" fmla="*/ 195643 h 1266825"/>
                <a:gd name="connsiteX242" fmla="*/ 458724 w 1400175"/>
                <a:gd name="connsiteY242" fmla="*/ 199453 h 1266825"/>
                <a:gd name="connsiteX243" fmla="*/ 470440 w 1400175"/>
                <a:gd name="connsiteY243" fmla="*/ 195739 h 1266825"/>
                <a:gd name="connsiteX244" fmla="*/ 481489 w 1400175"/>
                <a:gd name="connsiteY244" fmla="*/ 201835 h 1266825"/>
                <a:gd name="connsiteX245" fmla="*/ 478250 w 1400175"/>
                <a:gd name="connsiteY245" fmla="*/ 193167 h 1266825"/>
                <a:gd name="connsiteX246" fmla="*/ 465963 w 1400175"/>
                <a:gd name="connsiteY246" fmla="*/ 179832 h 1266825"/>
                <a:gd name="connsiteX247" fmla="*/ 464344 w 1400175"/>
                <a:gd name="connsiteY247" fmla="*/ 172879 h 1266825"/>
                <a:gd name="connsiteX248" fmla="*/ 455771 w 1400175"/>
                <a:gd name="connsiteY248" fmla="*/ 165449 h 1266825"/>
                <a:gd name="connsiteX249" fmla="*/ 453295 w 1400175"/>
                <a:gd name="connsiteY249" fmla="*/ 159734 h 1266825"/>
                <a:gd name="connsiteX250" fmla="*/ 455581 w 1400175"/>
                <a:gd name="connsiteY250" fmla="*/ 151924 h 1266825"/>
                <a:gd name="connsiteX251" fmla="*/ 451199 w 1400175"/>
                <a:gd name="connsiteY251" fmla="*/ 146971 h 1266825"/>
                <a:gd name="connsiteX252" fmla="*/ 456819 w 1400175"/>
                <a:gd name="connsiteY252" fmla="*/ 135541 h 1266825"/>
                <a:gd name="connsiteX253" fmla="*/ 461105 w 1400175"/>
                <a:gd name="connsiteY253" fmla="*/ 133064 h 1266825"/>
                <a:gd name="connsiteX254" fmla="*/ 472535 w 1400175"/>
                <a:gd name="connsiteY254" fmla="*/ 133540 h 1266825"/>
                <a:gd name="connsiteX255" fmla="*/ 500158 w 1400175"/>
                <a:gd name="connsiteY255" fmla="*/ 124587 h 1266825"/>
                <a:gd name="connsiteX256" fmla="*/ 506635 w 1400175"/>
                <a:gd name="connsiteY256" fmla="*/ 116776 h 1266825"/>
                <a:gd name="connsiteX257" fmla="*/ 543877 w 1400175"/>
                <a:gd name="connsiteY257" fmla="*/ 101251 h 1266825"/>
                <a:gd name="connsiteX258" fmla="*/ 561403 w 1400175"/>
                <a:gd name="connsiteY258" fmla="*/ 106108 h 1266825"/>
                <a:gd name="connsiteX259" fmla="*/ 570071 w 1400175"/>
                <a:gd name="connsiteY259" fmla="*/ 102965 h 1266825"/>
                <a:gd name="connsiteX260" fmla="*/ 566928 w 1400175"/>
                <a:gd name="connsiteY260" fmla="*/ 99155 h 1266825"/>
                <a:gd name="connsiteX261" fmla="*/ 557689 w 1400175"/>
                <a:gd name="connsiteY261" fmla="*/ 96107 h 1266825"/>
                <a:gd name="connsiteX262" fmla="*/ 553784 w 1400175"/>
                <a:gd name="connsiteY262" fmla="*/ 91154 h 1266825"/>
                <a:gd name="connsiteX263" fmla="*/ 549497 w 1400175"/>
                <a:gd name="connsiteY263" fmla="*/ 73057 h 1266825"/>
                <a:gd name="connsiteX264" fmla="*/ 553402 w 1400175"/>
                <a:gd name="connsiteY264" fmla="*/ 62008 h 1266825"/>
                <a:gd name="connsiteX265" fmla="*/ 570262 w 1400175"/>
                <a:gd name="connsiteY265" fmla="*/ 62770 h 1266825"/>
                <a:gd name="connsiteX266" fmla="*/ 584168 w 1400175"/>
                <a:gd name="connsiteY266" fmla="*/ 55816 h 1266825"/>
                <a:gd name="connsiteX267" fmla="*/ 593788 w 1400175"/>
                <a:gd name="connsiteY267" fmla="*/ 54197 h 1266825"/>
                <a:gd name="connsiteX268" fmla="*/ 611695 w 1400175"/>
                <a:gd name="connsiteY268" fmla="*/ 55626 h 1266825"/>
                <a:gd name="connsiteX269" fmla="*/ 620268 w 1400175"/>
                <a:gd name="connsiteY269" fmla="*/ 49530 h 1266825"/>
                <a:gd name="connsiteX270" fmla="*/ 643318 w 1400175"/>
                <a:gd name="connsiteY270" fmla="*/ 50768 h 1266825"/>
                <a:gd name="connsiteX271" fmla="*/ 686657 w 1400175"/>
                <a:gd name="connsiteY271" fmla="*/ 31242 h 1266825"/>
                <a:gd name="connsiteX272" fmla="*/ 702945 w 1400175"/>
                <a:gd name="connsiteY272" fmla="*/ 32575 h 1266825"/>
                <a:gd name="connsiteX273" fmla="*/ 715709 w 1400175"/>
                <a:gd name="connsiteY273" fmla="*/ 27337 h 1266825"/>
                <a:gd name="connsiteX274" fmla="*/ 720185 w 1400175"/>
                <a:gd name="connsiteY274" fmla="*/ 35719 h 1266825"/>
                <a:gd name="connsiteX275" fmla="*/ 749141 w 1400175"/>
                <a:gd name="connsiteY275" fmla="*/ 47339 h 1266825"/>
                <a:gd name="connsiteX276" fmla="*/ 760952 w 1400175"/>
                <a:gd name="connsiteY276" fmla="*/ 44863 h 1266825"/>
                <a:gd name="connsiteX277" fmla="*/ 767810 w 1400175"/>
                <a:gd name="connsiteY277" fmla="*/ 40672 h 1266825"/>
                <a:gd name="connsiteX278" fmla="*/ 764667 w 1400175"/>
                <a:gd name="connsiteY278" fmla="*/ 29718 h 1266825"/>
                <a:gd name="connsiteX279" fmla="*/ 778573 w 1400175"/>
                <a:gd name="connsiteY279" fmla="*/ 21526 h 1266825"/>
                <a:gd name="connsiteX280" fmla="*/ 784955 w 1400175"/>
                <a:gd name="connsiteY280" fmla="*/ 9525 h 1266825"/>
                <a:gd name="connsiteX281" fmla="*/ 802195 w 1400175"/>
                <a:gd name="connsiteY281" fmla="*/ 22288 h 1266825"/>
                <a:gd name="connsiteX282" fmla="*/ 801719 w 1400175"/>
                <a:gd name="connsiteY282" fmla="*/ 25432 h 1266825"/>
                <a:gd name="connsiteX283" fmla="*/ 804958 w 1400175"/>
                <a:gd name="connsiteY283" fmla="*/ 28384 h 1266825"/>
                <a:gd name="connsiteX284" fmla="*/ 835438 w 1400175"/>
                <a:gd name="connsiteY284" fmla="*/ 33909 h 1266825"/>
                <a:gd name="connsiteX285" fmla="*/ 846296 w 1400175"/>
                <a:gd name="connsiteY285" fmla="*/ 40957 h 1266825"/>
                <a:gd name="connsiteX286" fmla="*/ 901541 w 1400175"/>
                <a:gd name="connsiteY286" fmla="*/ 42958 h 1266825"/>
                <a:gd name="connsiteX287" fmla="*/ 917543 w 1400175"/>
                <a:gd name="connsiteY287" fmla="*/ 51054 h 1266825"/>
                <a:gd name="connsiteX288" fmla="*/ 925735 w 1400175"/>
                <a:gd name="connsiteY288" fmla="*/ 50101 h 1266825"/>
                <a:gd name="connsiteX289" fmla="*/ 924306 w 1400175"/>
                <a:gd name="connsiteY289" fmla="*/ 62960 h 1266825"/>
                <a:gd name="connsiteX290" fmla="*/ 933069 w 1400175"/>
                <a:gd name="connsiteY290" fmla="*/ 72866 h 1266825"/>
                <a:gd name="connsiteX291" fmla="*/ 936498 w 1400175"/>
                <a:gd name="connsiteY291" fmla="*/ 81629 h 1266825"/>
                <a:gd name="connsiteX292" fmla="*/ 933259 w 1400175"/>
                <a:gd name="connsiteY292" fmla="*/ 85439 h 1266825"/>
                <a:gd name="connsiteX293" fmla="*/ 936879 w 1400175"/>
                <a:gd name="connsiteY293" fmla="*/ 92773 h 1266825"/>
                <a:gd name="connsiteX294" fmla="*/ 933355 w 1400175"/>
                <a:gd name="connsiteY294" fmla="*/ 96583 h 1266825"/>
                <a:gd name="connsiteX295" fmla="*/ 937260 w 1400175"/>
                <a:gd name="connsiteY295" fmla="*/ 113252 h 1266825"/>
                <a:gd name="connsiteX296" fmla="*/ 952024 w 1400175"/>
                <a:gd name="connsiteY296" fmla="*/ 116110 h 1266825"/>
                <a:gd name="connsiteX297" fmla="*/ 959167 w 1400175"/>
                <a:gd name="connsiteY297" fmla="*/ 104584 h 1266825"/>
                <a:gd name="connsiteX298" fmla="*/ 964501 w 1400175"/>
                <a:gd name="connsiteY298" fmla="*/ 101536 h 1266825"/>
                <a:gd name="connsiteX299" fmla="*/ 971455 w 1400175"/>
                <a:gd name="connsiteY299" fmla="*/ 101346 h 1266825"/>
                <a:gd name="connsiteX300" fmla="*/ 972026 w 1400175"/>
                <a:gd name="connsiteY300" fmla="*/ 91440 h 1266825"/>
                <a:gd name="connsiteX301" fmla="*/ 976503 w 1400175"/>
                <a:gd name="connsiteY301" fmla="*/ 84106 h 1266825"/>
                <a:gd name="connsiteX302" fmla="*/ 989457 w 1400175"/>
                <a:gd name="connsiteY302" fmla="*/ 84487 h 1266825"/>
                <a:gd name="connsiteX303" fmla="*/ 997363 w 1400175"/>
                <a:gd name="connsiteY303" fmla="*/ 79915 h 1266825"/>
                <a:gd name="connsiteX304" fmla="*/ 1005364 w 1400175"/>
                <a:gd name="connsiteY304" fmla="*/ 83439 h 1266825"/>
                <a:gd name="connsiteX305" fmla="*/ 1012222 w 1400175"/>
                <a:gd name="connsiteY305" fmla="*/ 81724 h 1266825"/>
                <a:gd name="connsiteX306" fmla="*/ 1019842 w 1400175"/>
                <a:gd name="connsiteY306" fmla="*/ 84296 h 1266825"/>
                <a:gd name="connsiteX307" fmla="*/ 1026128 w 1400175"/>
                <a:gd name="connsiteY307" fmla="*/ 81915 h 1266825"/>
                <a:gd name="connsiteX308" fmla="*/ 1028986 w 1400175"/>
                <a:gd name="connsiteY308" fmla="*/ 77819 h 1266825"/>
                <a:gd name="connsiteX309" fmla="*/ 1046512 w 1400175"/>
                <a:gd name="connsiteY309" fmla="*/ 73533 h 1266825"/>
                <a:gd name="connsiteX310" fmla="*/ 1065181 w 1400175"/>
                <a:gd name="connsiteY310" fmla="*/ 86582 h 1266825"/>
                <a:gd name="connsiteX311" fmla="*/ 1072039 w 1400175"/>
                <a:gd name="connsiteY311" fmla="*/ 94964 h 1266825"/>
                <a:gd name="connsiteX312" fmla="*/ 1072229 w 1400175"/>
                <a:gd name="connsiteY312" fmla="*/ 100774 h 1266825"/>
                <a:gd name="connsiteX313" fmla="*/ 1089184 w 1400175"/>
                <a:gd name="connsiteY313" fmla="*/ 116776 h 1266825"/>
                <a:gd name="connsiteX314" fmla="*/ 1096423 w 1400175"/>
                <a:gd name="connsiteY314" fmla="*/ 120205 h 1266825"/>
                <a:gd name="connsiteX315" fmla="*/ 1095946 w 1400175"/>
                <a:gd name="connsiteY315" fmla="*/ 128302 h 1266825"/>
                <a:gd name="connsiteX316" fmla="*/ 1103567 w 1400175"/>
                <a:gd name="connsiteY316" fmla="*/ 137922 h 1266825"/>
                <a:gd name="connsiteX317" fmla="*/ 1106234 w 1400175"/>
                <a:gd name="connsiteY317" fmla="*/ 136684 h 1266825"/>
                <a:gd name="connsiteX318" fmla="*/ 1113282 w 1400175"/>
                <a:gd name="connsiteY318" fmla="*/ 139446 h 1266825"/>
                <a:gd name="connsiteX319" fmla="*/ 1109282 w 1400175"/>
                <a:gd name="connsiteY319" fmla="*/ 141732 h 1266825"/>
                <a:gd name="connsiteX320" fmla="*/ 1120902 w 1400175"/>
                <a:gd name="connsiteY320" fmla="*/ 152400 h 1266825"/>
                <a:gd name="connsiteX321" fmla="*/ 1122521 w 1400175"/>
                <a:gd name="connsiteY321" fmla="*/ 161639 h 1266825"/>
                <a:gd name="connsiteX322" fmla="*/ 1143857 w 1400175"/>
                <a:gd name="connsiteY322" fmla="*/ 168021 h 1266825"/>
                <a:gd name="connsiteX323" fmla="*/ 1149858 w 1400175"/>
                <a:gd name="connsiteY323" fmla="*/ 162115 h 1266825"/>
                <a:gd name="connsiteX324" fmla="*/ 1161478 w 1400175"/>
                <a:gd name="connsiteY324" fmla="*/ 163544 h 1266825"/>
                <a:gd name="connsiteX325" fmla="*/ 1194816 w 1400175"/>
                <a:gd name="connsiteY325" fmla="*/ 143351 h 1266825"/>
                <a:gd name="connsiteX326" fmla="*/ 1216819 w 1400175"/>
                <a:gd name="connsiteY326" fmla="*/ 136874 h 1266825"/>
                <a:gd name="connsiteX327" fmla="*/ 1217485 w 1400175"/>
                <a:gd name="connsiteY327" fmla="*/ 139827 h 1266825"/>
                <a:gd name="connsiteX328" fmla="*/ 1213866 w 1400175"/>
                <a:gd name="connsiteY328" fmla="*/ 141351 h 1266825"/>
                <a:gd name="connsiteX329" fmla="*/ 1202341 w 1400175"/>
                <a:gd name="connsiteY329" fmla="*/ 149828 h 1266825"/>
                <a:gd name="connsiteX330" fmla="*/ 1195292 w 1400175"/>
                <a:gd name="connsiteY330" fmla="*/ 162592 h 1266825"/>
                <a:gd name="connsiteX331" fmla="*/ 1195292 w 1400175"/>
                <a:gd name="connsiteY331" fmla="*/ 167164 h 1266825"/>
                <a:gd name="connsiteX332" fmla="*/ 1212056 w 1400175"/>
                <a:gd name="connsiteY332" fmla="*/ 173260 h 1266825"/>
                <a:gd name="connsiteX333" fmla="*/ 1224153 w 1400175"/>
                <a:gd name="connsiteY333" fmla="*/ 181070 h 1266825"/>
                <a:gd name="connsiteX334" fmla="*/ 1248537 w 1400175"/>
                <a:gd name="connsiteY334" fmla="*/ 184785 h 1266825"/>
                <a:gd name="connsiteX335" fmla="*/ 1256633 w 1400175"/>
                <a:gd name="connsiteY335" fmla="*/ 188976 h 1266825"/>
                <a:gd name="connsiteX336" fmla="*/ 1260919 w 1400175"/>
                <a:gd name="connsiteY336" fmla="*/ 194500 h 1266825"/>
                <a:gd name="connsiteX337" fmla="*/ 1262062 w 1400175"/>
                <a:gd name="connsiteY337" fmla="*/ 202025 h 1266825"/>
                <a:gd name="connsiteX338" fmla="*/ 1256824 w 1400175"/>
                <a:gd name="connsiteY338" fmla="*/ 214884 h 1266825"/>
                <a:gd name="connsiteX339" fmla="*/ 1258062 w 1400175"/>
                <a:gd name="connsiteY339" fmla="*/ 222599 h 1266825"/>
                <a:gd name="connsiteX340" fmla="*/ 1241488 w 1400175"/>
                <a:gd name="connsiteY340" fmla="*/ 240411 h 1266825"/>
                <a:gd name="connsiteX341" fmla="*/ 1243679 w 1400175"/>
                <a:gd name="connsiteY341" fmla="*/ 252127 h 1266825"/>
                <a:gd name="connsiteX342" fmla="*/ 1241679 w 1400175"/>
                <a:gd name="connsiteY342" fmla="*/ 248888 h 1266825"/>
                <a:gd name="connsiteX343" fmla="*/ 1227677 w 1400175"/>
                <a:gd name="connsiteY343" fmla="*/ 242221 h 1266825"/>
                <a:gd name="connsiteX344" fmla="*/ 1217676 w 1400175"/>
                <a:gd name="connsiteY344" fmla="*/ 241363 h 1266825"/>
                <a:gd name="connsiteX345" fmla="*/ 1200055 w 1400175"/>
                <a:gd name="connsiteY345" fmla="*/ 244602 h 1266825"/>
                <a:gd name="connsiteX346" fmla="*/ 1186625 w 1400175"/>
                <a:gd name="connsiteY346" fmla="*/ 240411 h 1266825"/>
                <a:gd name="connsiteX347" fmla="*/ 1179862 w 1400175"/>
                <a:gd name="connsiteY347" fmla="*/ 235077 h 1266825"/>
                <a:gd name="connsiteX348" fmla="*/ 1181195 w 1400175"/>
                <a:gd name="connsiteY348" fmla="*/ 238125 h 1266825"/>
                <a:gd name="connsiteX349" fmla="*/ 1176147 w 1400175"/>
                <a:gd name="connsiteY349" fmla="*/ 236220 h 1266825"/>
                <a:gd name="connsiteX350" fmla="*/ 1168622 w 1400175"/>
                <a:gd name="connsiteY350" fmla="*/ 240506 h 1266825"/>
                <a:gd name="connsiteX351" fmla="*/ 1151763 w 1400175"/>
                <a:gd name="connsiteY351" fmla="*/ 229648 h 1266825"/>
                <a:gd name="connsiteX352" fmla="*/ 1147667 w 1400175"/>
                <a:gd name="connsiteY352" fmla="*/ 216313 h 1266825"/>
                <a:gd name="connsiteX353" fmla="*/ 1147953 w 1400175"/>
                <a:gd name="connsiteY353" fmla="*/ 205359 h 1266825"/>
                <a:gd name="connsiteX354" fmla="*/ 1142428 w 1400175"/>
                <a:gd name="connsiteY354" fmla="*/ 211455 h 1266825"/>
                <a:gd name="connsiteX355" fmla="*/ 1142524 w 1400175"/>
                <a:gd name="connsiteY355" fmla="*/ 221932 h 1266825"/>
                <a:gd name="connsiteX356" fmla="*/ 1129475 w 1400175"/>
                <a:gd name="connsiteY356" fmla="*/ 229552 h 1266825"/>
                <a:gd name="connsiteX357" fmla="*/ 1132046 w 1400175"/>
                <a:gd name="connsiteY357" fmla="*/ 237172 h 1266825"/>
                <a:gd name="connsiteX358" fmla="*/ 1127188 w 1400175"/>
                <a:gd name="connsiteY358" fmla="*/ 258032 h 1266825"/>
                <a:gd name="connsiteX359" fmla="*/ 1128332 w 1400175"/>
                <a:gd name="connsiteY359" fmla="*/ 269462 h 1266825"/>
                <a:gd name="connsiteX360" fmla="*/ 1121474 w 1400175"/>
                <a:gd name="connsiteY360" fmla="*/ 280416 h 1266825"/>
                <a:gd name="connsiteX361" fmla="*/ 1122331 w 1400175"/>
                <a:gd name="connsiteY361" fmla="*/ 286226 h 1266825"/>
                <a:gd name="connsiteX362" fmla="*/ 1116901 w 1400175"/>
                <a:gd name="connsiteY362" fmla="*/ 305657 h 1266825"/>
                <a:gd name="connsiteX363" fmla="*/ 1119378 w 1400175"/>
                <a:gd name="connsiteY363" fmla="*/ 307372 h 1266825"/>
                <a:gd name="connsiteX364" fmla="*/ 1135380 w 1400175"/>
                <a:gd name="connsiteY364" fmla="*/ 310801 h 1266825"/>
                <a:gd name="connsiteX365" fmla="*/ 1139476 w 1400175"/>
                <a:gd name="connsiteY365" fmla="*/ 304609 h 1266825"/>
                <a:gd name="connsiteX366" fmla="*/ 1140428 w 1400175"/>
                <a:gd name="connsiteY366" fmla="*/ 309277 h 1266825"/>
                <a:gd name="connsiteX367" fmla="*/ 1146810 w 1400175"/>
                <a:gd name="connsiteY367" fmla="*/ 314230 h 1266825"/>
                <a:gd name="connsiteX368" fmla="*/ 1147667 w 1400175"/>
                <a:gd name="connsiteY368" fmla="*/ 324612 h 1266825"/>
                <a:gd name="connsiteX369" fmla="*/ 1143286 w 1400175"/>
                <a:gd name="connsiteY369" fmla="*/ 331184 h 1266825"/>
                <a:gd name="connsiteX370" fmla="*/ 1144810 w 1400175"/>
                <a:gd name="connsiteY370" fmla="*/ 339376 h 1266825"/>
                <a:gd name="connsiteX371" fmla="*/ 1151382 w 1400175"/>
                <a:gd name="connsiteY371" fmla="*/ 348425 h 1266825"/>
                <a:gd name="connsiteX372" fmla="*/ 1150620 w 1400175"/>
                <a:gd name="connsiteY372" fmla="*/ 354425 h 1266825"/>
                <a:gd name="connsiteX373" fmla="*/ 1165098 w 1400175"/>
                <a:gd name="connsiteY373" fmla="*/ 366141 h 1266825"/>
                <a:gd name="connsiteX374" fmla="*/ 1165003 w 1400175"/>
                <a:gd name="connsiteY374" fmla="*/ 381857 h 1266825"/>
                <a:gd name="connsiteX375" fmla="*/ 1157668 w 1400175"/>
                <a:gd name="connsiteY375" fmla="*/ 384715 h 1266825"/>
                <a:gd name="connsiteX376" fmla="*/ 1151668 w 1400175"/>
                <a:gd name="connsiteY376" fmla="*/ 398907 h 1266825"/>
                <a:gd name="connsiteX377" fmla="*/ 1155859 w 1400175"/>
                <a:gd name="connsiteY377" fmla="*/ 413671 h 1266825"/>
                <a:gd name="connsiteX378" fmla="*/ 1165098 w 1400175"/>
                <a:gd name="connsiteY378" fmla="*/ 425291 h 1266825"/>
                <a:gd name="connsiteX379" fmla="*/ 1179481 w 1400175"/>
                <a:gd name="connsiteY379" fmla="*/ 434340 h 1266825"/>
                <a:gd name="connsiteX380" fmla="*/ 1183195 w 1400175"/>
                <a:gd name="connsiteY380" fmla="*/ 421767 h 1266825"/>
                <a:gd name="connsiteX381" fmla="*/ 1193101 w 1400175"/>
                <a:gd name="connsiteY381" fmla="*/ 418148 h 1266825"/>
                <a:gd name="connsiteX382" fmla="*/ 1192054 w 1400175"/>
                <a:gd name="connsiteY382" fmla="*/ 410051 h 1266825"/>
                <a:gd name="connsiteX383" fmla="*/ 1193959 w 1400175"/>
                <a:gd name="connsiteY383" fmla="*/ 405955 h 1266825"/>
                <a:gd name="connsiteX384" fmla="*/ 1192911 w 1400175"/>
                <a:gd name="connsiteY384" fmla="*/ 411861 h 1266825"/>
                <a:gd name="connsiteX385" fmla="*/ 1200150 w 1400175"/>
                <a:gd name="connsiteY385" fmla="*/ 429292 h 1266825"/>
                <a:gd name="connsiteX386" fmla="*/ 1209199 w 1400175"/>
                <a:gd name="connsiteY386" fmla="*/ 437102 h 1266825"/>
                <a:gd name="connsiteX387" fmla="*/ 1207579 w 1400175"/>
                <a:gd name="connsiteY387" fmla="*/ 438912 h 1266825"/>
                <a:gd name="connsiteX388" fmla="*/ 1209770 w 1400175"/>
                <a:gd name="connsiteY388" fmla="*/ 440722 h 1266825"/>
                <a:gd name="connsiteX389" fmla="*/ 1215104 w 1400175"/>
                <a:gd name="connsiteY389" fmla="*/ 442912 h 1266825"/>
                <a:gd name="connsiteX390" fmla="*/ 1214057 w 1400175"/>
                <a:gd name="connsiteY390" fmla="*/ 440246 h 1266825"/>
                <a:gd name="connsiteX391" fmla="*/ 1231487 w 1400175"/>
                <a:gd name="connsiteY391" fmla="*/ 449199 h 1266825"/>
                <a:gd name="connsiteX392" fmla="*/ 1235011 w 1400175"/>
                <a:gd name="connsiteY392" fmla="*/ 447770 h 1266825"/>
                <a:gd name="connsiteX393" fmla="*/ 1242632 w 1400175"/>
                <a:gd name="connsiteY393" fmla="*/ 456057 h 1266825"/>
                <a:gd name="connsiteX394" fmla="*/ 1248061 w 1400175"/>
                <a:gd name="connsiteY394" fmla="*/ 457581 h 1266825"/>
                <a:gd name="connsiteX395" fmla="*/ 1254824 w 1400175"/>
                <a:gd name="connsiteY395" fmla="*/ 455485 h 1266825"/>
                <a:gd name="connsiteX396" fmla="*/ 1273969 w 1400175"/>
                <a:gd name="connsiteY396" fmla="*/ 461486 h 1266825"/>
                <a:gd name="connsiteX397" fmla="*/ 1285970 w 1400175"/>
                <a:gd name="connsiteY397" fmla="*/ 476250 h 1266825"/>
                <a:gd name="connsiteX398" fmla="*/ 1297115 w 1400175"/>
                <a:gd name="connsiteY398" fmla="*/ 481108 h 1266825"/>
                <a:gd name="connsiteX399" fmla="*/ 1297115 w 1400175"/>
                <a:gd name="connsiteY399" fmla="*/ 498253 h 1266825"/>
                <a:gd name="connsiteX400" fmla="*/ 1288923 w 1400175"/>
                <a:gd name="connsiteY400" fmla="*/ 496824 h 1266825"/>
                <a:gd name="connsiteX401" fmla="*/ 1287494 w 1400175"/>
                <a:gd name="connsiteY401" fmla="*/ 492157 h 1266825"/>
                <a:gd name="connsiteX402" fmla="*/ 1275207 w 1400175"/>
                <a:gd name="connsiteY402" fmla="*/ 490156 h 1266825"/>
                <a:gd name="connsiteX403" fmla="*/ 1259681 w 1400175"/>
                <a:gd name="connsiteY403" fmla="*/ 503301 h 1266825"/>
                <a:gd name="connsiteX404" fmla="*/ 1262348 w 1400175"/>
                <a:gd name="connsiteY404" fmla="*/ 504444 h 1266825"/>
                <a:gd name="connsiteX405" fmla="*/ 1260348 w 1400175"/>
                <a:gd name="connsiteY405" fmla="*/ 530924 h 1266825"/>
                <a:gd name="connsiteX406" fmla="*/ 1261967 w 1400175"/>
                <a:gd name="connsiteY406" fmla="*/ 531495 h 1266825"/>
                <a:gd name="connsiteX407" fmla="*/ 1258919 w 1400175"/>
                <a:gd name="connsiteY407" fmla="*/ 556165 h 1266825"/>
                <a:gd name="connsiteX408" fmla="*/ 1249204 w 1400175"/>
                <a:gd name="connsiteY408" fmla="*/ 552736 h 1266825"/>
                <a:gd name="connsiteX409" fmla="*/ 1246060 w 1400175"/>
                <a:gd name="connsiteY409" fmla="*/ 555022 h 1266825"/>
                <a:gd name="connsiteX410" fmla="*/ 1242727 w 1400175"/>
                <a:gd name="connsiteY410" fmla="*/ 552355 h 1266825"/>
                <a:gd name="connsiteX411" fmla="*/ 1241774 w 1400175"/>
                <a:gd name="connsiteY411" fmla="*/ 555498 h 1266825"/>
                <a:gd name="connsiteX412" fmla="*/ 1260919 w 1400175"/>
                <a:gd name="connsiteY412" fmla="*/ 562166 h 1266825"/>
                <a:gd name="connsiteX413" fmla="*/ 1254728 w 1400175"/>
                <a:gd name="connsiteY413" fmla="*/ 566738 h 1266825"/>
                <a:gd name="connsiteX414" fmla="*/ 1254824 w 1400175"/>
                <a:gd name="connsiteY414" fmla="*/ 570357 h 1266825"/>
                <a:gd name="connsiteX415" fmla="*/ 1258348 w 1400175"/>
                <a:gd name="connsiteY415" fmla="*/ 566928 h 1266825"/>
                <a:gd name="connsiteX416" fmla="*/ 1265587 w 1400175"/>
                <a:gd name="connsiteY416" fmla="*/ 566547 h 1266825"/>
                <a:gd name="connsiteX417" fmla="*/ 1264729 w 1400175"/>
                <a:gd name="connsiteY417" fmla="*/ 581597 h 1266825"/>
                <a:gd name="connsiteX418" fmla="*/ 1269206 w 1400175"/>
                <a:gd name="connsiteY418" fmla="*/ 585883 h 1266825"/>
                <a:gd name="connsiteX419" fmla="*/ 1267111 w 1400175"/>
                <a:gd name="connsiteY419" fmla="*/ 589883 h 1266825"/>
                <a:gd name="connsiteX420" fmla="*/ 1268635 w 1400175"/>
                <a:gd name="connsiteY420" fmla="*/ 592550 h 1266825"/>
                <a:gd name="connsiteX421" fmla="*/ 1285684 w 1400175"/>
                <a:gd name="connsiteY421" fmla="*/ 607409 h 1266825"/>
                <a:gd name="connsiteX422" fmla="*/ 1292352 w 1400175"/>
                <a:gd name="connsiteY422" fmla="*/ 616934 h 1266825"/>
                <a:gd name="connsiteX423" fmla="*/ 1293971 w 1400175"/>
                <a:gd name="connsiteY423" fmla="*/ 615791 h 1266825"/>
                <a:gd name="connsiteX424" fmla="*/ 1290161 w 1400175"/>
                <a:gd name="connsiteY424" fmla="*/ 619792 h 1266825"/>
                <a:gd name="connsiteX425" fmla="*/ 1294543 w 1400175"/>
                <a:gd name="connsiteY425" fmla="*/ 628364 h 1266825"/>
                <a:gd name="connsiteX426" fmla="*/ 1282732 w 1400175"/>
                <a:gd name="connsiteY426" fmla="*/ 633413 h 1266825"/>
                <a:gd name="connsiteX427" fmla="*/ 1279017 w 1400175"/>
                <a:gd name="connsiteY427" fmla="*/ 641985 h 1266825"/>
                <a:gd name="connsiteX428" fmla="*/ 1281112 w 1400175"/>
                <a:gd name="connsiteY428" fmla="*/ 640842 h 1266825"/>
                <a:gd name="connsiteX429" fmla="*/ 1285970 w 1400175"/>
                <a:gd name="connsiteY429" fmla="*/ 646938 h 1266825"/>
                <a:gd name="connsiteX430" fmla="*/ 1296829 w 1400175"/>
                <a:gd name="connsiteY430" fmla="*/ 649319 h 1266825"/>
                <a:gd name="connsiteX431" fmla="*/ 1301401 w 1400175"/>
                <a:gd name="connsiteY431" fmla="*/ 637985 h 1266825"/>
                <a:gd name="connsiteX432" fmla="*/ 1304449 w 1400175"/>
                <a:gd name="connsiteY432" fmla="*/ 638651 h 1266825"/>
                <a:gd name="connsiteX433" fmla="*/ 1307116 w 1400175"/>
                <a:gd name="connsiteY433" fmla="*/ 649700 h 1266825"/>
                <a:gd name="connsiteX434" fmla="*/ 1312259 w 1400175"/>
                <a:gd name="connsiteY434" fmla="*/ 648271 h 1266825"/>
                <a:gd name="connsiteX435" fmla="*/ 1318355 w 1400175"/>
                <a:gd name="connsiteY435" fmla="*/ 651605 h 1266825"/>
                <a:gd name="connsiteX436" fmla="*/ 1312926 w 1400175"/>
                <a:gd name="connsiteY436" fmla="*/ 657796 h 1266825"/>
                <a:gd name="connsiteX437" fmla="*/ 1312069 w 1400175"/>
                <a:gd name="connsiteY437" fmla="*/ 663988 h 1266825"/>
                <a:gd name="connsiteX438" fmla="*/ 1328833 w 1400175"/>
                <a:gd name="connsiteY438" fmla="*/ 672179 h 1266825"/>
                <a:gd name="connsiteX439" fmla="*/ 1352550 w 1400175"/>
                <a:gd name="connsiteY439" fmla="*/ 705993 h 1266825"/>
                <a:gd name="connsiteX440" fmla="*/ 1370362 w 1400175"/>
                <a:gd name="connsiteY440" fmla="*/ 719804 h 1266825"/>
                <a:gd name="connsiteX441" fmla="*/ 1366076 w 1400175"/>
                <a:gd name="connsiteY441" fmla="*/ 721804 h 1266825"/>
                <a:gd name="connsiteX442" fmla="*/ 1338929 w 1400175"/>
                <a:gd name="connsiteY442" fmla="*/ 767620 h 1266825"/>
                <a:gd name="connsiteX443" fmla="*/ 1347502 w 1400175"/>
                <a:gd name="connsiteY443" fmla="*/ 777716 h 1266825"/>
                <a:gd name="connsiteX444" fmla="*/ 1346740 w 1400175"/>
                <a:gd name="connsiteY444" fmla="*/ 788289 h 1266825"/>
                <a:gd name="connsiteX445" fmla="*/ 1341406 w 1400175"/>
                <a:gd name="connsiteY445" fmla="*/ 802481 h 1266825"/>
                <a:gd name="connsiteX446" fmla="*/ 1349407 w 1400175"/>
                <a:gd name="connsiteY446" fmla="*/ 802577 h 1266825"/>
                <a:gd name="connsiteX447" fmla="*/ 1346263 w 1400175"/>
                <a:gd name="connsiteY447" fmla="*/ 814292 h 1266825"/>
                <a:gd name="connsiteX448" fmla="*/ 1365409 w 1400175"/>
                <a:gd name="connsiteY448" fmla="*/ 823150 h 1266825"/>
                <a:gd name="connsiteX449" fmla="*/ 1362551 w 1400175"/>
                <a:gd name="connsiteY449" fmla="*/ 840677 h 1266825"/>
                <a:gd name="connsiteX450" fmla="*/ 1373315 w 1400175"/>
                <a:gd name="connsiteY450" fmla="*/ 844106 h 1266825"/>
                <a:gd name="connsiteX451" fmla="*/ 1373124 w 1400175"/>
                <a:gd name="connsiteY451" fmla="*/ 852773 h 1266825"/>
                <a:gd name="connsiteX452" fmla="*/ 1364456 w 1400175"/>
                <a:gd name="connsiteY452" fmla="*/ 864298 h 1266825"/>
                <a:gd name="connsiteX453" fmla="*/ 1358741 w 1400175"/>
                <a:gd name="connsiteY453" fmla="*/ 878872 h 1266825"/>
                <a:gd name="connsiteX454" fmla="*/ 1366171 w 1400175"/>
                <a:gd name="connsiteY454" fmla="*/ 881920 h 1266825"/>
                <a:gd name="connsiteX455" fmla="*/ 1365409 w 1400175"/>
                <a:gd name="connsiteY455" fmla="*/ 893254 h 1266825"/>
                <a:gd name="connsiteX456" fmla="*/ 1371314 w 1400175"/>
                <a:gd name="connsiteY456" fmla="*/ 892873 h 1266825"/>
                <a:gd name="connsiteX457" fmla="*/ 1360551 w 1400175"/>
                <a:gd name="connsiteY457" fmla="*/ 935831 h 1266825"/>
                <a:gd name="connsiteX458" fmla="*/ 1396555 w 1400175"/>
                <a:gd name="connsiteY458" fmla="*/ 936974 h 1266825"/>
                <a:gd name="connsiteX459" fmla="*/ 1393317 w 1400175"/>
                <a:gd name="connsiteY459" fmla="*/ 943546 h 1266825"/>
                <a:gd name="connsiteX460" fmla="*/ 1391793 w 1400175"/>
                <a:gd name="connsiteY460" fmla="*/ 958025 h 1266825"/>
                <a:gd name="connsiteX461" fmla="*/ 1390174 w 1400175"/>
                <a:gd name="connsiteY461" fmla="*/ 957739 h 1266825"/>
                <a:gd name="connsiteX462" fmla="*/ 1388935 w 1400175"/>
                <a:gd name="connsiteY462" fmla="*/ 969359 h 1266825"/>
                <a:gd name="connsiteX463" fmla="*/ 1360551 w 1400175"/>
                <a:gd name="connsiteY463" fmla="*/ 1003935 h 1266825"/>
                <a:gd name="connsiteX464" fmla="*/ 1322642 w 1400175"/>
                <a:gd name="connsiteY464" fmla="*/ 1035177 h 1266825"/>
                <a:gd name="connsiteX465" fmla="*/ 1310735 w 1400175"/>
                <a:gd name="connsiteY465" fmla="*/ 1032891 h 1266825"/>
                <a:gd name="connsiteX466" fmla="*/ 1311116 w 1400175"/>
                <a:gd name="connsiteY466" fmla="*/ 1044892 h 1266825"/>
                <a:gd name="connsiteX467" fmla="*/ 1281970 w 1400175"/>
                <a:gd name="connsiteY467" fmla="*/ 1056037 h 1266825"/>
                <a:gd name="connsiteX468" fmla="*/ 1263682 w 1400175"/>
                <a:gd name="connsiteY468" fmla="*/ 1068800 h 1266825"/>
                <a:gd name="connsiteX469" fmla="*/ 1247013 w 1400175"/>
                <a:gd name="connsiteY469" fmla="*/ 1066991 h 1266825"/>
                <a:gd name="connsiteX470" fmla="*/ 1240822 w 1400175"/>
                <a:gd name="connsiteY470" fmla="*/ 1072991 h 1266825"/>
                <a:gd name="connsiteX471" fmla="*/ 1236726 w 1400175"/>
                <a:gd name="connsiteY471" fmla="*/ 1066038 h 1266825"/>
                <a:gd name="connsiteX472" fmla="*/ 1230820 w 1400175"/>
                <a:gd name="connsiteY472" fmla="*/ 1072325 h 1266825"/>
                <a:gd name="connsiteX473" fmla="*/ 1226344 w 1400175"/>
                <a:gd name="connsiteY473" fmla="*/ 1063562 h 1266825"/>
                <a:gd name="connsiteX474" fmla="*/ 1218247 w 1400175"/>
                <a:gd name="connsiteY474" fmla="*/ 1059942 h 1266825"/>
                <a:gd name="connsiteX475" fmla="*/ 1215200 w 1400175"/>
                <a:gd name="connsiteY475" fmla="*/ 1077468 h 1266825"/>
                <a:gd name="connsiteX476" fmla="*/ 1197674 w 1400175"/>
                <a:gd name="connsiteY476" fmla="*/ 1074134 h 1266825"/>
                <a:gd name="connsiteX477" fmla="*/ 1190053 w 1400175"/>
                <a:gd name="connsiteY477" fmla="*/ 1077087 h 1266825"/>
                <a:gd name="connsiteX478" fmla="*/ 1172146 w 1400175"/>
                <a:gd name="connsiteY478" fmla="*/ 1073372 h 1266825"/>
                <a:gd name="connsiteX479" fmla="*/ 1140619 w 1400175"/>
                <a:gd name="connsiteY479" fmla="*/ 1072706 h 1266825"/>
                <a:gd name="connsiteX480" fmla="*/ 1135666 w 1400175"/>
                <a:gd name="connsiteY480" fmla="*/ 1054037 h 1266825"/>
                <a:gd name="connsiteX481" fmla="*/ 1131951 w 1400175"/>
                <a:gd name="connsiteY481" fmla="*/ 1052132 h 1266825"/>
                <a:gd name="connsiteX482" fmla="*/ 1121759 w 1400175"/>
                <a:gd name="connsiteY482" fmla="*/ 1054608 h 1266825"/>
                <a:gd name="connsiteX483" fmla="*/ 1102233 w 1400175"/>
                <a:gd name="connsiteY483" fmla="*/ 1048703 h 1266825"/>
                <a:gd name="connsiteX484" fmla="*/ 1098518 w 1400175"/>
                <a:gd name="connsiteY484" fmla="*/ 1050131 h 1266825"/>
                <a:gd name="connsiteX485" fmla="*/ 1084135 w 1400175"/>
                <a:gd name="connsiteY485" fmla="*/ 1039368 h 1266825"/>
                <a:gd name="connsiteX486" fmla="*/ 1073944 w 1400175"/>
                <a:gd name="connsiteY486" fmla="*/ 1041463 h 1266825"/>
                <a:gd name="connsiteX487" fmla="*/ 1053179 w 1400175"/>
                <a:gd name="connsiteY487" fmla="*/ 1040702 h 1266825"/>
                <a:gd name="connsiteX488" fmla="*/ 1028891 w 1400175"/>
                <a:gd name="connsiteY488" fmla="*/ 1011650 h 1266825"/>
                <a:gd name="connsiteX489" fmla="*/ 1021270 w 1400175"/>
                <a:gd name="connsiteY489" fmla="*/ 1009840 h 1266825"/>
                <a:gd name="connsiteX490" fmla="*/ 1011365 w 1400175"/>
                <a:gd name="connsiteY490" fmla="*/ 1000696 h 1266825"/>
                <a:gd name="connsiteX491" fmla="*/ 996982 w 1400175"/>
                <a:gd name="connsiteY491" fmla="*/ 999935 h 1266825"/>
                <a:gd name="connsiteX492" fmla="*/ 982504 w 1400175"/>
                <a:gd name="connsiteY492" fmla="*/ 992315 h 1266825"/>
                <a:gd name="connsiteX493" fmla="*/ 981456 w 1400175"/>
                <a:gd name="connsiteY493" fmla="*/ 998982 h 1266825"/>
                <a:gd name="connsiteX494" fmla="*/ 958882 w 1400175"/>
                <a:gd name="connsiteY494" fmla="*/ 1000220 h 1266825"/>
                <a:gd name="connsiteX495" fmla="*/ 958310 w 1400175"/>
                <a:gd name="connsiteY495" fmla="*/ 1007840 h 1266825"/>
                <a:gd name="connsiteX496" fmla="*/ 927354 w 1400175"/>
                <a:gd name="connsiteY496" fmla="*/ 1004697 h 1266825"/>
                <a:gd name="connsiteX497" fmla="*/ 924496 w 1400175"/>
                <a:gd name="connsiteY497" fmla="*/ 1016698 h 1266825"/>
                <a:gd name="connsiteX498" fmla="*/ 911161 w 1400175"/>
                <a:gd name="connsiteY498" fmla="*/ 1032891 h 1266825"/>
                <a:gd name="connsiteX499" fmla="*/ 880586 w 1400175"/>
                <a:gd name="connsiteY499" fmla="*/ 1054799 h 1266825"/>
                <a:gd name="connsiteX500" fmla="*/ 871728 w 1400175"/>
                <a:gd name="connsiteY500" fmla="*/ 1055370 h 1266825"/>
                <a:gd name="connsiteX501" fmla="*/ 867727 w 1400175"/>
                <a:gd name="connsiteY501" fmla="*/ 1059561 h 1266825"/>
                <a:gd name="connsiteX502" fmla="*/ 865537 w 1400175"/>
                <a:gd name="connsiteY502" fmla="*/ 1057466 h 1266825"/>
                <a:gd name="connsiteX503" fmla="*/ 863060 w 1400175"/>
                <a:gd name="connsiteY503" fmla="*/ 1059752 h 1266825"/>
                <a:gd name="connsiteX504" fmla="*/ 860965 w 1400175"/>
                <a:gd name="connsiteY504" fmla="*/ 1056608 h 1266825"/>
                <a:gd name="connsiteX505" fmla="*/ 855631 w 1400175"/>
                <a:gd name="connsiteY505" fmla="*/ 1059466 h 1266825"/>
                <a:gd name="connsiteX506" fmla="*/ 842010 w 1400175"/>
                <a:gd name="connsiteY506" fmla="*/ 1079564 h 1266825"/>
                <a:gd name="connsiteX507" fmla="*/ 840676 w 1400175"/>
                <a:gd name="connsiteY507" fmla="*/ 1085183 h 1266825"/>
                <a:gd name="connsiteX508" fmla="*/ 845820 w 1400175"/>
                <a:gd name="connsiteY508" fmla="*/ 1089470 h 1266825"/>
                <a:gd name="connsiteX509" fmla="*/ 831056 w 1400175"/>
                <a:gd name="connsiteY509" fmla="*/ 1115663 h 1266825"/>
                <a:gd name="connsiteX510" fmla="*/ 828580 w 1400175"/>
                <a:gd name="connsiteY510" fmla="*/ 1126522 h 1266825"/>
                <a:gd name="connsiteX511" fmla="*/ 813054 w 1400175"/>
                <a:gd name="connsiteY511" fmla="*/ 1129665 h 1266825"/>
                <a:gd name="connsiteX512" fmla="*/ 810482 w 1400175"/>
                <a:gd name="connsiteY512" fmla="*/ 1133856 h 1266825"/>
                <a:gd name="connsiteX513" fmla="*/ 801243 w 1400175"/>
                <a:gd name="connsiteY513" fmla="*/ 1138047 h 1266825"/>
                <a:gd name="connsiteX514" fmla="*/ 784765 w 1400175"/>
                <a:gd name="connsiteY514" fmla="*/ 1130046 h 1266825"/>
                <a:gd name="connsiteX515" fmla="*/ 785336 w 1400175"/>
                <a:gd name="connsiteY515" fmla="*/ 1126522 h 1266825"/>
                <a:gd name="connsiteX516" fmla="*/ 782479 w 1400175"/>
                <a:gd name="connsiteY516" fmla="*/ 1125284 h 1266825"/>
                <a:gd name="connsiteX517" fmla="*/ 783431 w 1400175"/>
                <a:gd name="connsiteY517" fmla="*/ 1118997 h 1266825"/>
                <a:gd name="connsiteX518" fmla="*/ 777430 w 1400175"/>
                <a:gd name="connsiteY518" fmla="*/ 1110329 h 1266825"/>
                <a:gd name="connsiteX519" fmla="*/ 775811 w 1400175"/>
                <a:gd name="connsiteY519" fmla="*/ 1097471 h 1266825"/>
                <a:gd name="connsiteX520" fmla="*/ 767620 w 1400175"/>
                <a:gd name="connsiteY520" fmla="*/ 1100804 h 1266825"/>
                <a:gd name="connsiteX521" fmla="*/ 764286 w 1400175"/>
                <a:gd name="connsiteY521" fmla="*/ 1107853 h 1266825"/>
                <a:gd name="connsiteX522" fmla="*/ 755237 w 1400175"/>
                <a:gd name="connsiteY522" fmla="*/ 1106424 h 1266825"/>
                <a:gd name="connsiteX523" fmla="*/ 748760 w 1400175"/>
                <a:gd name="connsiteY523" fmla="*/ 1115759 h 1266825"/>
                <a:gd name="connsiteX524" fmla="*/ 754475 w 1400175"/>
                <a:gd name="connsiteY524" fmla="*/ 1119759 h 1266825"/>
                <a:gd name="connsiteX525" fmla="*/ 737521 w 1400175"/>
                <a:gd name="connsiteY525" fmla="*/ 1122617 h 1266825"/>
                <a:gd name="connsiteX526" fmla="*/ 720661 w 1400175"/>
                <a:gd name="connsiteY526" fmla="*/ 1120997 h 1266825"/>
                <a:gd name="connsiteX527" fmla="*/ 712184 w 1400175"/>
                <a:gd name="connsiteY527" fmla="*/ 1112711 h 1266825"/>
                <a:gd name="connsiteX528" fmla="*/ 702945 w 1400175"/>
                <a:gd name="connsiteY528" fmla="*/ 1108615 h 1266825"/>
                <a:gd name="connsiteX529" fmla="*/ 694087 w 1400175"/>
                <a:gd name="connsiteY529" fmla="*/ 1113282 h 1266825"/>
                <a:gd name="connsiteX530" fmla="*/ 690753 w 1400175"/>
                <a:gd name="connsiteY530" fmla="*/ 1108805 h 1266825"/>
                <a:gd name="connsiteX531" fmla="*/ 694753 w 1400175"/>
                <a:gd name="connsiteY531" fmla="*/ 1099471 h 1266825"/>
                <a:gd name="connsiteX532" fmla="*/ 689515 w 1400175"/>
                <a:gd name="connsiteY532" fmla="*/ 1099661 h 1266825"/>
                <a:gd name="connsiteX533" fmla="*/ 688276 w 1400175"/>
                <a:gd name="connsiteY533" fmla="*/ 1093946 h 1266825"/>
                <a:gd name="connsiteX534" fmla="*/ 666464 w 1400175"/>
                <a:gd name="connsiteY534" fmla="*/ 1097566 h 1266825"/>
                <a:gd name="connsiteX535" fmla="*/ 652939 w 1400175"/>
                <a:gd name="connsiteY535" fmla="*/ 1103852 h 1266825"/>
                <a:gd name="connsiteX536" fmla="*/ 626078 w 1400175"/>
                <a:gd name="connsiteY536" fmla="*/ 1110329 h 1266825"/>
                <a:gd name="connsiteX537" fmla="*/ 608838 w 1400175"/>
                <a:gd name="connsiteY537" fmla="*/ 1120616 h 1266825"/>
                <a:gd name="connsiteX538" fmla="*/ 610648 w 1400175"/>
                <a:gd name="connsiteY538" fmla="*/ 1129951 h 1266825"/>
                <a:gd name="connsiteX539" fmla="*/ 600075 w 1400175"/>
                <a:gd name="connsiteY539" fmla="*/ 1122617 h 1266825"/>
                <a:gd name="connsiteX540" fmla="*/ 559594 w 1400175"/>
                <a:gd name="connsiteY540" fmla="*/ 1121283 h 1266825"/>
                <a:gd name="connsiteX541" fmla="*/ 540639 w 1400175"/>
                <a:gd name="connsiteY541" fmla="*/ 1123188 h 1266825"/>
                <a:gd name="connsiteX542" fmla="*/ 530638 w 1400175"/>
                <a:gd name="connsiteY542" fmla="*/ 1126903 h 1266825"/>
                <a:gd name="connsiteX543" fmla="*/ 520065 w 1400175"/>
                <a:gd name="connsiteY543" fmla="*/ 1126808 h 1266825"/>
                <a:gd name="connsiteX544" fmla="*/ 516636 w 1400175"/>
                <a:gd name="connsiteY544" fmla="*/ 1130713 h 1266825"/>
                <a:gd name="connsiteX545" fmla="*/ 489394 w 1400175"/>
                <a:gd name="connsiteY545" fmla="*/ 1140809 h 1266825"/>
                <a:gd name="connsiteX546" fmla="*/ 485394 w 1400175"/>
                <a:gd name="connsiteY546" fmla="*/ 1130522 h 1266825"/>
                <a:gd name="connsiteX547" fmla="*/ 461867 w 1400175"/>
                <a:gd name="connsiteY547" fmla="*/ 1134237 h 1266825"/>
                <a:gd name="connsiteX548" fmla="*/ 452437 w 1400175"/>
                <a:gd name="connsiteY548" fmla="*/ 1133951 h 1266825"/>
                <a:gd name="connsiteX549" fmla="*/ 445865 w 1400175"/>
                <a:gd name="connsiteY549" fmla="*/ 1129856 h 1266825"/>
                <a:gd name="connsiteX550" fmla="*/ 440245 w 1400175"/>
                <a:gd name="connsiteY550" fmla="*/ 1129570 h 1266825"/>
                <a:gd name="connsiteX551" fmla="*/ 425005 w 1400175"/>
                <a:gd name="connsiteY551" fmla="*/ 1141667 h 1266825"/>
                <a:gd name="connsiteX552" fmla="*/ 424720 w 1400175"/>
                <a:gd name="connsiteY552" fmla="*/ 1144238 h 1266825"/>
                <a:gd name="connsiteX553" fmla="*/ 431482 w 1400175"/>
                <a:gd name="connsiteY553" fmla="*/ 1154144 h 1266825"/>
                <a:gd name="connsiteX554" fmla="*/ 441674 w 1400175"/>
                <a:gd name="connsiteY554" fmla="*/ 1158240 h 1266825"/>
                <a:gd name="connsiteX555" fmla="*/ 442246 w 1400175"/>
                <a:gd name="connsiteY555" fmla="*/ 1166241 h 1266825"/>
                <a:gd name="connsiteX556" fmla="*/ 447961 w 1400175"/>
                <a:gd name="connsiteY556" fmla="*/ 1175671 h 1266825"/>
                <a:gd name="connsiteX557" fmla="*/ 443484 w 1400175"/>
                <a:gd name="connsiteY557" fmla="*/ 1172528 h 1266825"/>
                <a:gd name="connsiteX558" fmla="*/ 442817 w 1400175"/>
                <a:gd name="connsiteY558" fmla="*/ 1174623 h 1266825"/>
                <a:gd name="connsiteX559" fmla="*/ 431197 w 1400175"/>
                <a:gd name="connsiteY559" fmla="*/ 1173575 h 1266825"/>
                <a:gd name="connsiteX560" fmla="*/ 422148 w 1400175"/>
                <a:gd name="connsiteY560" fmla="*/ 1181576 h 1266825"/>
                <a:gd name="connsiteX561" fmla="*/ 418052 w 1400175"/>
                <a:gd name="connsiteY561" fmla="*/ 1188053 h 1266825"/>
                <a:gd name="connsiteX562" fmla="*/ 397383 w 1400175"/>
                <a:gd name="connsiteY562" fmla="*/ 1202627 h 1266825"/>
                <a:gd name="connsiteX563" fmla="*/ 379285 w 1400175"/>
                <a:gd name="connsiteY563" fmla="*/ 1204913 h 1266825"/>
                <a:gd name="connsiteX564" fmla="*/ 383095 w 1400175"/>
                <a:gd name="connsiteY564" fmla="*/ 1200626 h 1266825"/>
                <a:gd name="connsiteX565" fmla="*/ 397573 w 1400175"/>
                <a:gd name="connsiteY565" fmla="*/ 1199293 h 1266825"/>
                <a:gd name="connsiteX566" fmla="*/ 408622 w 1400175"/>
                <a:gd name="connsiteY566" fmla="*/ 1190625 h 1266825"/>
                <a:gd name="connsiteX567" fmla="*/ 411766 w 1400175"/>
                <a:gd name="connsiteY567" fmla="*/ 1186339 h 1266825"/>
                <a:gd name="connsiteX568" fmla="*/ 409289 w 1400175"/>
                <a:gd name="connsiteY568" fmla="*/ 1189292 h 1266825"/>
                <a:gd name="connsiteX569" fmla="*/ 402336 w 1400175"/>
                <a:gd name="connsiteY569" fmla="*/ 1180433 h 1266825"/>
                <a:gd name="connsiteX570" fmla="*/ 384429 w 1400175"/>
                <a:gd name="connsiteY570" fmla="*/ 1173956 h 1266825"/>
                <a:gd name="connsiteX571" fmla="*/ 370713 w 1400175"/>
                <a:gd name="connsiteY571" fmla="*/ 1173575 h 1266825"/>
                <a:gd name="connsiteX572" fmla="*/ 350425 w 1400175"/>
                <a:gd name="connsiteY572" fmla="*/ 1167860 h 1266825"/>
                <a:gd name="connsiteX573" fmla="*/ 344995 w 1400175"/>
                <a:gd name="connsiteY573" fmla="*/ 1153763 h 1266825"/>
                <a:gd name="connsiteX574" fmla="*/ 350710 w 1400175"/>
                <a:gd name="connsiteY574" fmla="*/ 1141762 h 1266825"/>
                <a:gd name="connsiteX575" fmla="*/ 345662 w 1400175"/>
                <a:gd name="connsiteY575" fmla="*/ 1135094 h 1266825"/>
                <a:gd name="connsiteX576" fmla="*/ 305371 w 1400175"/>
                <a:gd name="connsiteY576" fmla="*/ 1135094 h 1266825"/>
                <a:gd name="connsiteX577" fmla="*/ 293179 w 1400175"/>
                <a:gd name="connsiteY577" fmla="*/ 1128522 h 1266825"/>
                <a:gd name="connsiteX578" fmla="*/ 280892 w 1400175"/>
                <a:gd name="connsiteY578" fmla="*/ 1126808 h 1266825"/>
                <a:gd name="connsiteX579" fmla="*/ 274034 w 1400175"/>
                <a:gd name="connsiteY579" fmla="*/ 1120140 h 1266825"/>
                <a:gd name="connsiteX580" fmla="*/ 256032 w 1400175"/>
                <a:gd name="connsiteY580" fmla="*/ 1115949 h 1266825"/>
                <a:gd name="connsiteX581" fmla="*/ 248602 w 1400175"/>
                <a:gd name="connsiteY581" fmla="*/ 1110996 h 1266825"/>
                <a:gd name="connsiteX582" fmla="*/ 243459 w 1400175"/>
                <a:gd name="connsiteY582" fmla="*/ 1122236 h 1266825"/>
                <a:gd name="connsiteX583" fmla="*/ 243935 w 1400175"/>
                <a:gd name="connsiteY583" fmla="*/ 1138523 h 1266825"/>
                <a:gd name="connsiteX584" fmla="*/ 237744 w 1400175"/>
                <a:gd name="connsiteY584" fmla="*/ 1142238 h 1266825"/>
                <a:gd name="connsiteX585" fmla="*/ 233172 w 1400175"/>
                <a:gd name="connsiteY585" fmla="*/ 1141857 h 1266825"/>
                <a:gd name="connsiteX586" fmla="*/ 237172 w 1400175"/>
                <a:gd name="connsiteY586" fmla="*/ 1155954 h 1266825"/>
                <a:gd name="connsiteX587" fmla="*/ 236315 w 1400175"/>
                <a:gd name="connsiteY587" fmla="*/ 1170432 h 1266825"/>
                <a:gd name="connsiteX588" fmla="*/ 238601 w 1400175"/>
                <a:gd name="connsiteY588" fmla="*/ 1176719 h 1266825"/>
                <a:gd name="connsiteX589" fmla="*/ 226028 w 1400175"/>
                <a:gd name="connsiteY589" fmla="*/ 1180243 h 1266825"/>
                <a:gd name="connsiteX590" fmla="*/ 239077 w 1400175"/>
                <a:gd name="connsiteY590" fmla="*/ 1177957 h 1266825"/>
                <a:gd name="connsiteX591" fmla="*/ 237172 w 1400175"/>
                <a:gd name="connsiteY591" fmla="*/ 1186339 h 1266825"/>
                <a:gd name="connsiteX592" fmla="*/ 239839 w 1400175"/>
                <a:gd name="connsiteY592" fmla="*/ 1195959 h 1266825"/>
                <a:gd name="connsiteX593" fmla="*/ 237268 w 1400175"/>
                <a:gd name="connsiteY593" fmla="*/ 1201007 h 1266825"/>
                <a:gd name="connsiteX594" fmla="*/ 234886 w 1400175"/>
                <a:gd name="connsiteY594" fmla="*/ 1196816 h 1266825"/>
                <a:gd name="connsiteX595" fmla="*/ 228981 w 1400175"/>
                <a:gd name="connsiteY595" fmla="*/ 1202055 h 1266825"/>
                <a:gd name="connsiteX596" fmla="*/ 205454 w 1400175"/>
                <a:gd name="connsiteY596" fmla="*/ 1208818 h 1266825"/>
                <a:gd name="connsiteX597" fmla="*/ 202406 w 1400175"/>
                <a:gd name="connsiteY597" fmla="*/ 1213866 h 1266825"/>
                <a:gd name="connsiteX598" fmla="*/ 204692 w 1400175"/>
                <a:gd name="connsiteY598" fmla="*/ 1224058 h 1266825"/>
                <a:gd name="connsiteX599" fmla="*/ 200977 w 1400175"/>
                <a:gd name="connsiteY599" fmla="*/ 1240060 h 1266825"/>
                <a:gd name="connsiteX600" fmla="*/ 198215 w 1400175"/>
                <a:gd name="connsiteY600" fmla="*/ 1249871 h 1266825"/>
                <a:gd name="connsiteX601" fmla="*/ 193643 w 1400175"/>
                <a:gd name="connsiteY601" fmla="*/ 1254347 h 1266825"/>
                <a:gd name="connsiteX602" fmla="*/ 181261 w 1400175"/>
                <a:gd name="connsiteY602" fmla="*/ 1257586 h 1266825"/>
                <a:gd name="connsiteX603" fmla="*/ 178975 w 1400175"/>
                <a:gd name="connsiteY603" fmla="*/ 1255776 h 1266825"/>
                <a:gd name="connsiteX604" fmla="*/ 178403 w 1400175"/>
                <a:gd name="connsiteY604" fmla="*/ 1251109 h 1266825"/>
                <a:gd name="connsiteX605" fmla="*/ 172879 w 1400175"/>
                <a:gd name="connsiteY605" fmla="*/ 1245965 h 1266825"/>
                <a:gd name="connsiteX606" fmla="*/ 169545 w 1400175"/>
                <a:gd name="connsiteY606" fmla="*/ 1229678 h 1266825"/>
                <a:gd name="connsiteX607" fmla="*/ 161544 w 1400175"/>
                <a:gd name="connsiteY607" fmla="*/ 1236440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1400175" h="1266825">
                  <a:moveTo>
                    <a:pt x="36004" y="1046131"/>
                  </a:moveTo>
                  <a:lnTo>
                    <a:pt x="20574" y="1046321"/>
                  </a:lnTo>
                  <a:lnTo>
                    <a:pt x="17335" y="1043940"/>
                  </a:lnTo>
                  <a:lnTo>
                    <a:pt x="16764" y="1034129"/>
                  </a:lnTo>
                  <a:lnTo>
                    <a:pt x="33814" y="1026700"/>
                  </a:lnTo>
                  <a:lnTo>
                    <a:pt x="36004" y="1046131"/>
                  </a:lnTo>
                  <a:close/>
                  <a:moveTo>
                    <a:pt x="1118521" y="301752"/>
                  </a:moveTo>
                  <a:lnTo>
                    <a:pt x="1122140" y="304514"/>
                  </a:lnTo>
                  <a:lnTo>
                    <a:pt x="1120997" y="307372"/>
                  </a:lnTo>
                  <a:lnTo>
                    <a:pt x="1117378" y="305657"/>
                  </a:lnTo>
                  <a:lnTo>
                    <a:pt x="1118521" y="301752"/>
                  </a:lnTo>
                  <a:close/>
                  <a:moveTo>
                    <a:pt x="1212533" y="145637"/>
                  </a:moveTo>
                  <a:lnTo>
                    <a:pt x="1215580" y="146685"/>
                  </a:lnTo>
                  <a:lnTo>
                    <a:pt x="1214342" y="154972"/>
                  </a:lnTo>
                  <a:lnTo>
                    <a:pt x="1208342" y="152209"/>
                  </a:lnTo>
                  <a:lnTo>
                    <a:pt x="1208627" y="148209"/>
                  </a:lnTo>
                  <a:lnTo>
                    <a:pt x="1206341" y="147066"/>
                  </a:lnTo>
                  <a:lnTo>
                    <a:pt x="1210437" y="144399"/>
                  </a:lnTo>
                  <a:lnTo>
                    <a:pt x="1212533" y="145637"/>
                  </a:lnTo>
                  <a:close/>
                  <a:moveTo>
                    <a:pt x="161544" y="1236440"/>
                  </a:moveTo>
                  <a:lnTo>
                    <a:pt x="160020" y="1230725"/>
                  </a:lnTo>
                  <a:lnTo>
                    <a:pt x="151733" y="1228249"/>
                  </a:lnTo>
                  <a:lnTo>
                    <a:pt x="143542" y="1222248"/>
                  </a:lnTo>
                  <a:lnTo>
                    <a:pt x="120682" y="1196721"/>
                  </a:lnTo>
                  <a:lnTo>
                    <a:pt x="118777" y="1174909"/>
                  </a:lnTo>
                  <a:lnTo>
                    <a:pt x="105727" y="1140047"/>
                  </a:lnTo>
                  <a:lnTo>
                    <a:pt x="100870" y="1136142"/>
                  </a:lnTo>
                  <a:lnTo>
                    <a:pt x="91440" y="1143191"/>
                  </a:lnTo>
                  <a:lnTo>
                    <a:pt x="83058" y="1144810"/>
                  </a:lnTo>
                  <a:lnTo>
                    <a:pt x="79915" y="1141952"/>
                  </a:lnTo>
                  <a:lnTo>
                    <a:pt x="82391" y="1117092"/>
                  </a:lnTo>
                  <a:lnTo>
                    <a:pt x="88011" y="1110234"/>
                  </a:lnTo>
                  <a:lnTo>
                    <a:pt x="90297" y="1097661"/>
                  </a:lnTo>
                  <a:lnTo>
                    <a:pt x="90011" y="1095280"/>
                  </a:lnTo>
                  <a:lnTo>
                    <a:pt x="85820" y="1097280"/>
                  </a:lnTo>
                  <a:lnTo>
                    <a:pt x="80581" y="1082516"/>
                  </a:lnTo>
                  <a:lnTo>
                    <a:pt x="85820" y="1080897"/>
                  </a:lnTo>
                  <a:lnTo>
                    <a:pt x="85249" y="1078325"/>
                  </a:lnTo>
                  <a:lnTo>
                    <a:pt x="81153" y="1078611"/>
                  </a:lnTo>
                  <a:lnTo>
                    <a:pt x="79915" y="1070896"/>
                  </a:lnTo>
                  <a:lnTo>
                    <a:pt x="84868" y="1066800"/>
                  </a:lnTo>
                  <a:lnTo>
                    <a:pt x="83629" y="1057847"/>
                  </a:lnTo>
                  <a:lnTo>
                    <a:pt x="42100" y="1045464"/>
                  </a:lnTo>
                  <a:lnTo>
                    <a:pt x="42196" y="1035177"/>
                  </a:lnTo>
                  <a:lnTo>
                    <a:pt x="42386" y="1033463"/>
                  </a:lnTo>
                  <a:lnTo>
                    <a:pt x="57436" y="1036892"/>
                  </a:lnTo>
                  <a:lnTo>
                    <a:pt x="57340" y="1027748"/>
                  </a:lnTo>
                  <a:lnTo>
                    <a:pt x="60293" y="1028414"/>
                  </a:lnTo>
                  <a:lnTo>
                    <a:pt x="60007" y="1010888"/>
                  </a:lnTo>
                  <a:lnTo>
                    <a:pt x="69818" y="1017079"/>
                  </a:lnTo>
                  <a:lnTo>
                    <a:pt x="86201" y="1019746"/>
                  </a:lnTo>
                  <a:lnTo>
                    <a:pt x="105156" y="1029176"/>
                  </a:lnTo>
                  <a:lnTo>
                    <a:pt x="93535" y="1018413"/>
                  </a:lnTo>
                  <a:lnTo>
                    <a:pt x="89821" y="1006888"/>
                  </a:lnTo>
                  <a:lnTo>
                    <a:pt x="102870" y="1007745"/>
                  </a:lnTo>
                  <a:lnTo>
                    <a:pt x="101822" y="991934"/>
                  </a:lnTo>
                  <a:lnTo>
                    <a:pt x="97441" y="991648"/>
                  </a:lnTo>
                  <a:lnTo>
                    <a:pt x="97345" y="989457"/>
                  </a:lnTo>
                  <a:lnTo>
                    <a:pt x="82010" y="988981"/>
                  </a:lnTo>
                  <a:lnTo>
                    <a:pt x="74485" y="991171"/>
                  </a:lnTo>
                  <a:lnTo>
                    <a:pt x="73057" y="988028"/>
                  </a:lnTo>
                  <a:lnTo>
                    <a:pt x="63246" y="987076"/>
                  </a:lnTo>
                  <a:lnTo>
                    <a:pt x="65341" y="978027"/>
                  </a:lnTo>
                  <a:lnTo>
                    <a:pt x="75914" y="980313"/>
                  </a:lnTo>
                  <a:lnTo>
                    <a:pt x="81820" y="977075"/>
                  </a:lnTo>
                  <a:lnTo>
                    <a:pt x="97822" y="975169"/>
                  </a:lnTo>
                  <a:lnTo>
                    <a:pt x="104870" y="970883"/>
                  </a:lnTo>
                  <a:lnTo>
                    <a:pt x="114395" y="959263"/>
                  </a:lnTo>
                  <a:lnTo>
                    <a:pt x="142303" y="952405"/>
                  </a:lnTo>
                  <a:lnTo>
                    <a:pt x="148209" y="947166"/>
                  </a:lnTo>
                  <a:lnTo>
                    <a:pt x="147256" y="936212"/>
                  </a:lnTo>
                  <a:lnTo>
                    <a:pt x="136874" y="925449"/>
                  </a:lnTo>
                  <a:lnTo>
                    <a:pt x="121634" y="902684"/>
                  </a:lnTo>
                  <a:lnTo>
                    <a:pt x="124873" y="899350"/>
                  </a:lnTo>
                  <a:lnTo>
                    <a:pt x="118300" y="890778"/>
                  </a:lnTo>
                  <a:lnTo>
                    <a:pt x="121634" y="888492"/>
                  </a:lnTo>
                  <a:lnTo>
                    <a:pt x="116776" y="880396"/>
                  </a:lnTo>
                  <a:lnTo>
                    <a:pt x="102013" y="872966"/>
                  </a:lnTo>
                  <a:lnTo>
                    <a:pt x="97250" y="873823"/>
                  </a:lnTo>
                  <a:lnTo>
                    <a:pt x="92107" y="866775"/>
                  </a:lnTo>
                  <a:lnTo>
                    <a:pt x="91059" y="857250"/>
                  </a:lnTo>
                  <a:lnTo>
                    <a:pt x="97155" y="851059"/>
                  </a:lnTo>
                  <a:lnTo>
                    <a:pt x="116205" y="842772"/>
                  </a:lnTo>
                  <a:lnTo>
                    <a:pt x="115062" y="837152"/>
                  </a:lnTo>
                  <a:lnTo>
                    <a:pt x="109252" y="837343"/>
                  </a:lnTo>
                  <a:lnTo>
                    <a:pt x="107156" y="823627"/>
                  </a:lnTo>
                  <a:lnTo>
                    <a:pt x="110204" y="822388"/>
                  </a:lnTo>
                  <a:lnTo>
                    <a:pt x="105061" y="808958"/>
                  </a:lnTo>
                  <a:lnTo>
                    <a:pt x="111061" y="809244"/>
                  </a:lnTo>
                  <a:lnTo>
                    <a:pt x="111919" y="805244"/>
                  </a:lnTo>
                  <a:lnTo>
                    <a:pt x="115062" y="805148"/>
                  </a:lnTo>
                  <a:lnTo>
                    <a:pt x="111538" y="792004"/>
                  </a:lnTo>
                  <a:lnTo>
                    <a:pt x="107728" y="792004"/>
                  </a:lnTo>
                  <a:lnTo>
                    <a:pt x="111347" y="770287"/>
                  </a:lnTo>
                  <a:lnTo>
                    <a:pt x="113633" y="763143"/>
                  </a:lnTo>
                  <a:lnTo>
                    <a:pt x="128206" y="763238"/>
                  </a:lnTo>
                  <a:lnTo>
                    <a:pt x="130302" y="755713"/>
                  </a:lnTo>
                  <a:lnTo>
                    <a:pt x="138970" y="749427"/>
                  </a:lnTo>
                  <a:lnTo>
                    <a:pt x="141065" y="740473"/>
                  </a:lnTo>
                  <a:lnTo>
                    <a:pt x="137255" y="730091"/>
                  </a:lnTo>
                  <a:lnTo>
                    <a:pt x="151162" y="708088"/>
                  </a:lnTo>
                  <a:lnTo>
                    <a:pt x="141160" y="699992"/>
                  </a:lnTo>
                  <a:lnTo>
                    <a:pt x="127921" y="696944"/>
                  </a:lnTo>
                  <a:lnTo>
                    <a:pt x="123444" y="690277"/>
                  </a:lnTo>
                  <a:lnTo>
                    <a:pt x="135541" y="690086"/>
                  </a:lnTo>
                  <a:lnTo>
                    <a:pt x="139255" y="674370"/>
                  </a:lnTo>
                  <a:lnTo>
                    <a:pt x="138398" y="666369"/>
                  </a:lnTo>
                  <a:lnTo>
                    <a:pt x="147066" y="662559"/>
                  </a:lnTo>
                  <a:lnTo>
                    <a:pt x="148685" y="654272"/>
                  </a:lnTo>
                  <a:lnTo>
                    <a:pt x="160687" y="644366"/>
                  </a:lnTo>
                  <a:lnTo>
                    <a:pt x="156210" y="626269"/>
                  </a:lnTo>
                  <a:lnTo>
                    <a:pt x="160496" y="624078"/>
                  </a:lnTo>
                  <a:lnTo>
                    <a:pt x="159067" y="609124"/>
                  </a:lnTo>
                  <a:lnTo>
                    <a:pt x="161449" y="608933"/>
                  </a:lnTo>
                  <a:lnTo>
                    <a:pt x="161830" y="603599"/>
                  </a:lnTo>
                  <a:lnTo>
                    <a:pt x="163639" y="603599"/>
                  </a:lnTo>
                  <a:lnTo>
                    <a:pt x="164878" y="589217"/>
                  </a:lnTo>
                  <a:lnTo>
                    <a:pt x="194119" y="585502"/>
                  </a:lnTo>
                  <a:lnTo>
                    <a:pt x="194119" y="580168"/>
                  </a:lnTo>
                  <a:lnTo>
                    <a:pt x="182594" y="569881"/>
                  </a:lnTo>
                  <a:lnTo>
                    <a:pt x="168021" y="567500"/>
                  </a:lnTo>
                  <a:lnTo>
                    <a:pt x="141637" y="569786"/>
                  </a:lnTo>
                  <a:lnTo>
                    <a:pt x="140494" y="566356"/>
                  </a:lnTo>
                  <a:lnTo>
                    <a:pt x="131350" y="562356"/>
                  </a:lnTo>
                  <a:lnTo>
                    <a:pt x="119253" y="562547"/>
                  </a:lnTo>
                  <a:lnTo>
                    <a:pt x="113062" y="546259"/>
                  </a:lnTo>
                  <a:lnTo>
                    <a:pt x="117919" y="539877"/>
                  </a:lnTo>
                  <a:lnTo>
                    <a:pt x="114014" y="538448"/>
                  </a:lnTo>
                  <a:lnTo>
                    <a:pt x="113157" y="534067"/>
                  </a:lnTo>
                  <a:lnTo>
                    <a:pt x="122587" y="532352"/>
                  </a:lnTo>
                  <a:lnTo>
                    <a:pt x="122015" y="525685"/>
                  </a:lnTo>
                  <a:lnTo>
                    <a:pt x="130207" y="520827"/>
                  </a:lnTo>
                  <a:lnTo>
                    <a:pt x="130588" y="511778"/>
                  </a:lnTo>
                  <a:lnTo>
                    <a:pt x="124301" y="511683"/>
                  </a:lnTo>
                  <a:lnTo>
                    <a:pt x="125158" y="502920"/>
                  </a:lnTo>
                  <a:lnTo>
                    <a:pt x="116491" y="504825"/>
                  </a:lnTo>
                  <a:lnTo>
                    <a:pt x="106680" y="511302"/>
                  </a:lnTo>
                  <a:lnTo>
                    <a:pt x="110490" y="495300"/>
                  </a:lnTo>
                  <a:lnTo>
                    <a:pt x="73723" y="480727"/>
                  </a:lnTo>
                  <a:lnTo>
                    <a:pt x="61722" y="480060"/>
                  </a:lnTo>
                  <a:lnTo>
                    <a:pt x="56483" y="476631"/>
                  </a:lnTo>
                  <a:lnTo>
                    <a:pt x="43434" y="476822"/>
                  </a:lnTo>
                  <a:lnTo>
                    <a:pt x="22669" y="458248"/>
                  </a:lnTo>
                  <a:lnTo>
                    <a:pt x="9525" y="450342"/>
                  </a:lnTo>
                  <a:lnTo>
                    <a:pt x="18002" y="444341"/>
                  </a:lnTo>
                  <a:lnTo>
                    <a:pt x="26384" y="445865"/>
                  </a:lnTo>
                  <a:lnTo>
                    <a:pt x="37052" y="442150"/>
                  </a:lnTo>
                  <a:lnTo>
                    <a:pt x="37243" y="437198"/>
                  </a:lnTo>
                  <a:lnTo>
                    <a:pt x="43815" y="429958"/>
                  </a:lnTo>
                  <a:lnTo>
                    <a:pt x="48387" y="398907"/>
                  </a:lnTo>
                  <a:lnTo>
                    <a:pt x="58674" y="383000"/>
                  </a:lnTo>
                  <a:lnTo>
                    <a:pt x="61436" y="371951"/>
                  </a:lnTo>
                  <a:lnTo>
                    <a:pt x="53816" y="360902"/>
                  </a:lnTo>
                  <a:lnTo>
                    <a:pt x="47244" y="357569"/>
                  </a:lnTo>
                  <a:lnTo>
                    <a:pt x="48292" y="347091"/>
                  </a:lnTo>
                  <a:lnTo>
                    <a:pt x="70009" y="357473"/>
                  </a:lnTo>
                  <a:lnTo>
                    <a:pt x="85249" y="381762"/>
                  </a:lnTo>
                  <a:lnTo>
                    <a:pt x="92583" y="402336"/>
                  </a:lnTo>
                  <a:lnTo>
                    <a:pt x="99822" y="397478"/>
                  </a:lnTo>
                  <a:lnTo>
                    <a:pt x="103918" y="404717"/>
                  </a:lnTo>
                  <a:lnTo>
                    <a:pt x="109823" y="427673"/>
                  </a:lnTo>
                  <a:lnTo>
                    <a:pt x="135255" y="438817"/>
                  </a:lnTo>
                  <a:lnTo>
                    <a:pt x="144589" y="431578"/>
                  </a:lnTo>
                  <a:lnTo>
                    <a:pt x="150685" y="431578"/>
                  </a:lnTo>
                  <a:lnTo>
                    <a:pt x="166116" y="424910"/>
                  </a:lnTo>
                  <a:lnTo>
                    <a:pt x="174688" y="414337"/>
                  </a:lnTo>
                  <a:lnTo>
                    <a:pt x="205930" y="429387"/>
                  </a:lnTo>
                  <a:lnTo>
                    <a:pt x="243268" y="423196"/>
                  </a:lnTo>
                  <a:lnTo>
                    <a:pt x="260604" y="411194"/>
                  </a:lnTo>
                  <a:lnTo>
                    <a:pt x="272320" y="394145"/>
                  </a:lnTo>
                  <a:lnTo>
                    <a:pt x="289750" y="396335"/>
                  </a:lnTo>
                  <a:lnTo>
                    <a:pt x="291751" y="382524"/>
                  </a:lnTo>
                  <a:lnTo>
                    <a:pt x="309181" y="381381"/>
                  </a:lnTo>
                  <a:lnTo>
                    <a:pt x="314420" y="383953"/>
                  </a:lnTo>
                  <a:lnTo>
                    <a:pt x="314896" y="368617"/>
                  </a:lnTo>
                  <a:lnTo>
                    <a:pt x="321564" y="368903"/>
                  </a:lnTo>
                  <a:lnTo>
                    <a:pt x="322231" y="366141"/>
                  </a:lnTo>
                  <a:lnTo>
                    <a:pt x="326993" y="368808"/>
                  </a:lnTo>
                  <a:lnTo>
                    <a:pt x="331470" y="354616"/>
                  </a:lnTo>
                  <a:lnTo>
                    <a:pt x="332137" y="342519"/>
                  </a:lnTo>
                  <a:lnTo>
                    <a:pt x="341662" y="336995"/>
                  </a:lnTo>
                  <a:lnTo>
                    <a:pt x="354901" y="322516"/>
                  </a:lnTo>
                  <a:lnTo>
                    <a:pt x="362617" y="321278"/>
                  </a:lnTo>
                  <a:lnTo>
                    <a:pt x="384619" y="322516"/>
                  </a:lnTo>
                  <a:lnTo>
                    <a:pt x="410813" y="336518"/>
                  </a:lnTo>
                  <a:lnTo>
                    <a:pt x="408908" y="340042"/>
                  </a:lnTo>
                  <a:lnTo>
                    <a:pt x="421195" y="346329"/>
                  </a:lnTo>
                  <a:lnTo>
                    <a:pt x="427958" y="353473"/>
                  </a:lnTo>
                  <a:lnTo>
                    <a:pt x="421291" y="363950"/>
                  </a:lnTo>
                  <a:lnTo>
                    <a:pt x="423767" y="371380"/>
                  </a:lnTo>
                  <a:lnTo>
                    <a:pt x="431673" y="372332"/>
                  </a:lnTo>
                  <a:lnTo>
                    <a:pt x="441007" y="378047"/>
                  </a:lnTo>
                  <a:lnTo>
                    <a:pt x="445389" y="383286"/>
                  </a:lnTo>
                  <a:lnTo>
                    <a:pt x="445389" y="388810"/>
                  </a:lnTo>
                  <a:lnTo>
                    <a:pt x="452533" y="390049"/>
                  </a:lnTo>
                  <a:lnTo>
                    <a:pt x="451485" y="395002"/>
                  </a:lnTo>
                  <a:lnTo>
                    <a:pt x="459867" y="394811"/>
                  </a:lnTo>
                  <a:lnTo>
                    <a:pt x="460534" y="392621"/>
                  </a:lnTo>
                  <a:lnTo>
                    <a:pt x="469201" y="390334"/>
                  </a:lnTo>
                  <a:lnTo>
                    <a:pt x="476917" y="391477"/>
                  </a:lnTo>
                  <a:lnTo>
                    <a:pt x="474631" y="405575"/>
                  </a:lnTo>
                  <a:lnTo>
                    <a:pt x="478155" y="405955"/>
                  </a:lnTo>
                  <a:lnTo>
                    <a:pt x="477869" y="408623"/>
                  </a:lnTo>
                  <a:lnTo>
                    <a:pt x="492728" y="411766"/>
                  </a:lnTo>
                  <a:lnTo>
                    <a:pt x="495776" y="402241"/>
                  </a:lnTo>
                  <a:lnTo>
                    <a:pt x="500634" y="407860"/>
                  </a:lnTo>
                  <a:lnTo>
                    <a:pt x="507492" y="410623"/>
                  </a:lnTo>
                  <a:lnTo>
                    <a:pt x="512445" y="403098"/>
                  </a:lnTo>
                  <a:lnTo>
                    <a:pt x="512254" y="397669"/>
                  </a:lnTo>
                  <a:lnTo>
                    <a:pt x="516826" y="399859"/>
                  </a:lnTo>
                  <a:lnTo>
                    <a:pt x="517493" y="396621"/>
                  </a:lnTo>
                  <a:lnTo>
                    <a:pt x="514826" y="385572"/>
                  </a:lnTo>
                  <a:lnTo>
                    <a:pt x="512254" y="386429"/>
                  </a:lnTo>
                  <a:lnTo>
                    <a:pt x="510349" y="372904"/>
                  </a:lnTo>
                  <a:lnTo>
                    <a:pt x="521017" y="354806"/>
                  </a:lnTo>
                  <a:lnTo>
                    <a:pt x="521684" y="349663"/>
                  </a:lnTo>
                  <a:lnTo>
                    <a:pt x="529495" y="339757"/>
                  </a:lnTo>
                  <a:lnTo>
                    <a:pt x="530733" y="333089"/>
                  </a:lnTo>
                  <a:lnTo>
                    <a:pt x="528352" y="330136"/>
                  </a:lnTo>
                  <a:lnTo>
                    <a:pt x="530638" y="324898"/>
                  </a:lnTo>
                  <a:lnTo>
                    <a:pt x="524637" y="323088"/>
                  </a:lnTo>
                  <a:lnTo>
                    <a:pt x="525970" y="319469"/>
                  </a:lnTo>
                  <a:lnTo>
                    <a:pt x="521494" y="314515"/>
                  </a:lnTo>
                  <a:lnTo>
                    <a:pt x="487775" y="309372"/>
                  </a:lnTo>
                  <a:lnTo>
                    <a:pt x="480917" y="303943"/>
                  </a:lnTo>
                  <a:lnTo>
                    <a:pt x="470344" y="301466"/>
                  </a:lnTo>
                  <a:lnTo>
                    <a:pt x="469392" y="297847"/>
                  </a:lnTo>
                  <a:lnTo>
                    <a:pt x="462343" y="300609"/>
                  </a:lnTo>
                  <a:lnTo>
                    <a:pt x="454533" y="298990"/>
                  </a:lnTo>
                  <a:lnTo>
                    <a:pt x="454819" y="278416"/>
                  </a:lnTo>
                  <a:lnTo>
                    <a:pt x="448627" y="260699"/>
                  </a:lnTo>
                  <a:lnTo>
                    <a:pt x="443198" y="257461"/>
                  </a:lnTo>
                  <a:lnTo>
                    <a:pt x="439388" y="248793"/>
                  </a:lnTo>
                  <a:lnTo>
                    <a:pt x="441769" y="246983"/>
                  </a:lnTo>
                  <a:lnTo>
                    <a:pt x="438436" y="238792"/>
                  </a:lnTo>
                  <a:lnTo>
                    <a:pt x="441293" y="226219"/>
                  </a:lnTo>
                  <a:lnTo>
                    <a:pt x="434530" y="220408"/>
                  </a:lnTo>
                  <a:lnTo>
                    <a:pt x="435483" y="214789"/>
                  </a:lnTo>
                  <a:lnTo>
                    <a:pt x="444436" y="206978"/>
                  </a:lnTo>
                  <a:lnTo>
                    <a:pt x="443484" y="202787"/>
                  </a:lnTo>
                  <a:lnTo>
                    <a:pt x="438340" y="199358"/>
                  </a:lnTo>
                  <a:lnTo>
                    <a:pt x="439769" y="195643"/>
                  </a:lnTo>
                  <a:lnTo>
                    <a:pt x="458724" y="199453"/>
                  </a:lnTo>
                  <a:lnTo>
                    <a:pt x="470440" y="195739"/>
                  </a:lnTo>
                  <a:lnTo>
                    <a:pt x="481489" y="201835"/>
                  </a:lnTo>
                  <a:lnTo>
                    <a:pt x="478250" y="193167"/>
                  </a:lnTo>
                  <a:lnTo>
                    <a:pt x="465963" y="179832"/>
                  </a:lnTo>
                  <a:lnTo>
                    <a:pt x="464344" y="172879"/>
                  </a:lnTo>
                  <a:lnTo>
                    <a:pt x="455771" y="165449"/>
                  </a:lnTo>
                  <a:lnTo>
                    <a:pt x="453295" y="159734"/>
                  </a:lnTo>
                  <a:lnTo>
                    <a:pt x="455581" y="151924"/>
                  </a:lnTo>
                  <a:lnTo>
                    <a:pt x="451199" y="146971"/>
                  </a:lnTo>
                  <a:lnTo>
                    <a:pt x="456819" y="135541"/>
                  </a:lnTo>
                  <a:lnTo>
                    <a:pt x="461105" y="133064"/>
                  </a:lnTo>
                  <a:lnTo>
                    <a:pt x="472535" y="133540"/>
                  </a:lnTo>
                  <a:lnTo>
                    <a:pt x="500158" y="124587"/>
                  </a:lnTo>
                  <a:lnTo>
                    <a:pt x="506635" y="116776"/>
                  </a:lnTo>
                  <a:lnTo>
                    <a:pt x="543877" y="101251"/>
                  </a:lnTo>
                  <a:lnTo>
                    <a:pt x="561403" y="106108"/>
                  </a:lnTo>
                  <a:lnTo>
                    <a:pt x="570071" y="102965"/>
                  </a:lnTo>
                  <a:lnTo>
                    <a:pt x="566928" y="99155"/>
                  </a:lnTo>
                  <a:lnTo>
                    <a:pt x="557689" y="96107"/>
                  </a:lnTo>
                  <a:lnTo>
                    <a:pt x="553784" y="91154"/>
                  </a:lnTo>
                  <a:lnTo>
                    <a:pt x="549497" y="73057"/>
                  </a:lnTo>
                  <a:lnTo>
                    <a:pt x="553402" y="62008"/>
                  </a:lnTo>
                  <a:lnTo>
                    <a:pt x="570262" y="62770"/>
                  </a:lnTo>
                  <a:lnTo>
                    <a:pt x="584168" y="55816"/>
                  </a:lnTo>
                  <a:lnTo>
                    <a:pt x="593788" y="54197"/>
                  </a:lnTo>
                  <a:lnTo>
                    <a:pt x="611695" y="55626"/>
                  </a:lnTo>
                  <a:lnTo>
                    <a:pt x="620268" y="49530"/>
                  </a:lnTo>
                  <a:lnTo>
                    <a:pt x="643318" y="50768"/>
                  </a:lnTo>
                  <a:lnTo>
                    <a:pt x="686657" y="31242"/>
                  </a:lnTo>
                  <a:lnTo>
                    <a:pt x="702945" y="32575"/>
                  </a:lnTo>
                  <a:lnTo>
                    <a:pt x="715709" y="27337"/>
                  </a:lnTo>
                  <a:lnTo>
                    <a:pt x="720185" y="35719"/>
                  </a:lnTo>
                  <a:lnTo>
                    <a:pt x="749141" y="47339"/>
                  </a:lnTo>
                  <a:lnTo>
                    <a:pt x="760952" y="44863"/>
                  </a:lnTo>
                  <a:lnTo>
                    <a:pt x="767810" y="40672"/>
                  </a:lnTo>
                  <a:lnTo>
                    <a:pt x="764667" y="29718"/>
                  </a:lnTo>
                  <a:lnTo>
                    <a:pt x="778573" y="21526"/>
                  </a:lnTo>
                  <a:lnTo>
                    <a:pt x="784955" y="9525"/>
                  </a:lnTo>
                  <a:lnTo>
                    <a:pt x="802195" y="22288"/>
                  </a:lnTo>
                  <a:lnTo>
                    <a:pt x="801719" y="25432"/>
                  </a:lnTo>
                  <a:lnTo>
                    <a:pt x="804958" y="28384"/>
                  </a:lnTo>
                  <a:lnTo>
                    <a:pt x="835438" y="33909"/>
                  </a:lnTo>
                  <a:lnTo>
                    <a:pt x="846296" y="40957"/>
                  </a:lnTo>
                  <a:lnTo>
                    <a:pt x="901541" y="42958"/>
                  </a:lnTo>
                  <a:lnTo>
                    <a:pt x="917543" y="51054"/>
                  </a:lnTo>
                  <a:lnTo>
                    <a:pt x="925735" y="50101"/>
                  </a:lnTo>
                  <a:lnTo>
                    <a:pt x="924306" y="62960"/>
                  </a:lnTo>
                  <a:lnTo>
                    <a:pt x="933069" y="72866"/>
                  </a:lnTo>
                  <a:lnTo>
                    <a:pt x="936498" y="81629"/>
                  </a:lnTo>
                  <a:lnTo>
                    <a:pt x="933259" y="85439"/>
                  </a:lnTo>
                  <a:lnTo>
                    <a:pt x="936879" y="92773"/>
                  </a:lnTo>
                  <a:lnTo>
                    <a:pt x="933355" y="96583"/>
                  </a:lnTo>
                  <a:lnTo>
                    <a:pt x="937260" y="113252"/>
                  </a:lnTo>
                  <a:lnTo>
                    <a:pt x="952024" y="116110"/>
                  </a:lnTo>
                  <a:lnTo>
                    <a:pt x="959167" y="104584"/>
                  </a:lnTo>
                  <a:lnTo>
                    <a:pt x="964501" y="101536"/>
                  </a:lnTo>
                  <a:lnTo>
                    <a:pt x="971455" y="101346"/>
                  </a:lnTo>
                  <a:lnTo>
                    <a:pt x="972026" y="91440"/>
                  </a:lnTo>
                  <a:lnTo>
                    <a:pt x="976503" y="84106"/>
                  </a:lnTo>
                  <a:lnTo>
                    <a:pt x="989457" y="84487"/>
                  </a:lnTo>
                  <a:lnTo>
                    <a:pt x="997363" y="79915"/>
                  </a:lnTo>
                  <a:lnTo>
                    <a:pt x="1005364" y="83439"/>
                  </a:lnTo>
                  <a:lnTo>
                    <a:pt x="1012222" y="81724"/>
                  </a:lnTo>
                  <a:lnTo>
                    <a:pt x="1019842" y="84296"/>
                  </a:lnTo>
                  <a:lnTo>
                    <a:pt x="1026128" y="81915"/>
                  </a:lnTo>
                  <a:lnTo>
                    <a:pt x="1028986" y="77819"/>
                  </a:lnTo>
                  <a:lnTo>
                    <a:pt x="1046512" y="73533"/>
                  </a:lnTo>
                  <a:lnTo>
                    <a:pt x="1065181" y="86582"/>
                  </a:lnTo>
                  <a:lnTo>
                    <a:pt x="1072039" y="94964"/>
                  </a:lnTo>
                  <a:lnTo>
                    <a:pt x="1072229" y="100774"/>
                  </a:lnTo>
                  <a:lnTo>
                    <a:pt x="1089184" y="116776"/>
                  </a:lnTo>
                  <a:lnTo>
                    <a:pt x="1096423" y="120205"/>
                  </a:lnTo>
                  <a:lnTo>
                    <a:pt x="1095946" y="128302"/>
                  </a:lnTo>
                  <a:lnTo>
                    <a:pt x="1103567" y="137922"/>
                  </a:lnTo>
                  <a:lnTo>
                    <a:pt x="1106234" y="136684"/>
                  </a:lnTo>
                  <a:lnTo>
                    <a:pt x="1113282" y="139446"/>
                  </a:lnTo>
                  <a:lnTo>
                    <a:pt x="1109282" y="141732"/>
                  </a:lnTo>
                  <a:lnTo>
                    <a:pt x="1120902" y="152400"/>
                  </a:lnTo>
                  <a:lnTo>
                    <a:pt x="1122521" y="161639"/>
                  </a:lnTo>
                  <a:lnTo>
                    <a:pt x="1143857" y="168021"/>
                  </a:lnTo>
                  <a:lnTo>
                    <a:pt x="1149858" y="162115"/>
                  </a:lnTo>
                  <a:lnTo>
                    <a:pt x="1161478" y="163544"/>
                  </a:lnTo>
                  <a:lnTo>
                    <a:pt x="1194816" y="143351"/>
                  </a:lnTo>
                  <a:lnTo>
                    <a:pt x="1216819" y="136874"/>
                  </a:lnTo>
                  <a:lnTo>
                    <a:pt x="1217485" y="139827"/>
                  </a:lnTo>
                  <a:lnTo>
                    <a:pt x="1213866" y="141351"/>
                  </a:lnTo>
                  <a:lnTo>
                    <a:pt x="1202341" y="149828"/>
                  </a:lnTo>
                  <a:lnTo>
                    <a:pt x="1195292" y="162592"/>
                  </a:lnTo>
                  <a:lnTo>
                    <a:pt x="1195292" y="167164"/>
                  </a:lnTo>
                  <a:lnTo>
                    <a:pt x="1212056" y="173260"/>
                  </a:lnTo>
                  <a:lnTo>
                    <a:pt x="1224153" y="181070"/>
                  </a:lnTo>
                  <a:lnTo>
                    <a:pt x="1248537" y="184785"/>
                  </a:lnTo>
                  <a:lnTo>
                    <a:pt x="1256633" y="188976"/>
                  </a:lnTo>
                  <a:lnTo>
                    <a:pt x="1260919" y="194500"/>
                  </a:lnTo>
                  <a:lnTo>
                    <a:pt x="1262062" y="202025"/>
                  </a:lnTo>
                  <a:lnTo>
                    <a:pt x="1256824" y="214884"/>
                  </a:lnTo>
                  <a:lnTo>
                    <a:pt x="1258062" y="222599"/>
                  </a:lnTo>
                  <a:lnTo>
                    <a:pt x="1241488" y="240411"/>
                  </a:lnTo>
                  <a:lnTo>
                    <a:pt x="1243679" y="252127"/>
                  </a:lnTo>
                  <a:lnTo>
                    <a:pt x="1241679" y="248888"/>
                  </a:lnTo>
                  <a:lnTo>
                    <a:pt x="1227677" y="242221"/>
                  </a:lnTo>
                  <a:lnTo>
                    <a:pt x="1217676" y="241363"/>
                  </a:lnTo>
                  <a:lnTo>
                    <a:pt x="1200055" y="244602"/>
                  </a:lnTo>
                  <a:lnTo>
                    <a:pt x="1186625" y="240411"/>
                  </a:lnTo>
                  <a:lnTo>
                    <a:pt x="1179862" y="235077"/>
                  </a:lnTo>
                  <a:lnTo>
                    <a:pt x="1181195" y="238125"/>
                  </a:lnTo>
                  <a:lnTo>
                    <a:pt x="1176147" y="236220"/>
                  </a:lnTo>
                  <a:lnTo>
                    <a:pt x="1168622" y="240506"/>
                  </a:lnTo>
                  <a:lnTo>
                    <a:pt x="1151763" y="229648"/>
                  </a:lnTo>
                  <a:lnTo>
                    <a:pt x="1147667" y="216313"/>
                  </a:lnTo>
                  <a:lnTo>
                    <a:pt x="1147953" y="205359"/>
                  </a:lnTo>
                  <a:lnTo>
                    <a:pt x="1142428" y="211455"/>
                  </a:lnTo>
                  <a:lnTo>
                    <a:pt x="1142524" y="221932"/>
                  </a:lnTo>
                  <a:lnTo>
                    <a:pt x="1129475" y="229552"/>
                  </a:lnTo>
                  <a:lnTo>
                    <a:pt x="1132046" y="237172"/>
                  </a:lnTo>
                  <a:lnTo>
                    <a:pt x="1127188" y="258032"/>
                  </a:lnTo>
                  <a:lnTo>
                    <a:pt x="1128332" y="269462"/>
                  </a:lnTo>
                  <a:lnTo>
                    <a:pt x="1121474" y="280416"/>
                  </a:lnTo>
                  <a:lnTo>
                    <a:pt x="1122331" y="286226"/>
                  </a:lnTo>
                  <a:lnTo>
                    <a:pt x="1116901" y="305657"/>
                  </a:lnTo>
                  <a:lnTo>
                    <a:pt x="1119378" y="307372"/>
                  </a:lnTo>
                  <a:lnTo>
                    <a:pt x="1135380" y="310801"/>
                  </a:lnTo>
                  <a:lnTo>
                    <a:pt x="1139476" y="304609"/>
                  </a:lnTo>
                  <a:lnTo>
                    <a:pt x="1140428" y="309277"/>
                  </a:lnTo>
                  <a:lnTo>
                    <a:pt x="1146810" y="314230"/>
                  </a:lnTo>
                  <a:lnTo>
                    <a:pt x="1147667" y="324612"/>
                  </a:lnTo>
                  <a:lnTo>
                    <a:pt x="1143286" y="331184"/>
                  </a:lnTo>
                  <a:lnTo>
                    <a:pt x="1144810" y="339376"/>
                  </a:lnTo>
                  <a:lnTo>
                    <a:pt x="1151382" y="348425"/>
                  </a:lnTo>
                  <a:lnTo>
                    <a:pt x="1150620" y="354425"/>
                  </a:lnTo>
                  <a:lnTo>
                    <a:pt x="1165098" y="366141"/>
                  </a:lnTo>
                  <a:lnTo>
                    <a:pt x="1165003" y="381857"/>
                  </a:lnTo>
                  <a:lnTo>
                    <a:pt x="1157668" y="384715"/>
                  </a:lnTo>
                  <a:lnTo>
                    <a:pt x="1151668" y="398907"/>
                  </a:lnTo>
                  <a:lnTo>
                    <a:pt x="1155859" y="413671"/>
                  </a:lnTo>
                  <a:lnTo>
                    <a:pt x="1165098" y="425291"/>
                  </a:lnTo>
                  <a:lnTo>
                    <a:pt x="1179481" y="434340"/>
                  </a:lnTo>
                  <a:lnTo>
                    <a:pt x="1183195" y="421767"/>
                  </a:lnTo>
                  <a:lnTo>
                    <a:pt x="1193101" y="418148"/>
                  </a:lnTo>
                  <a:lnTo>
                    <a:pt x="1192054" y="410051"/>
                  </a:lnTo>
                  <a:lnTo>
                    <a:pt x="1193959" y="405955"/>
                  </a:lnTo>
                  <a:lnTo>
                    <a:pt x="1192911" y="411861"/>
                  </a:lnTo>
                  <a:lnTo>
                    <a:pt x="1200150" y="429292"/>
                  </a:lnTo>
                  <a:lnTo>
                    <a:pt x="1209199" y="437102"/>
                  </a:lnTo>
                  <a:lnTo>
                    <a:pt x="1207579" y="438912"/>
                  </a:lnTo>
                  <a:lnTo>
                    <a:pt x="1209770" y="440722"/>
                  </a:lnTo>
                  <a:lnTo>
                    <a:pt x="1215104" y="442912"/>
                  </a:lnTo>
                  <a:lnTo>
                    <a:pt x="1214057" y="440246"/>
                  </a:lnTo>
                  <a:lnTo>
                    <a:pt x="1231487" y="449199"/>
                  </a:lnTo>
                  <a:lnTo>
                    <a:pt x="1235011" y="447770"/>
                  </a:lnTo>
                  <a:lnTo>
                    <a:pt x="1242632" y="456057"/>
                  </a:lnTo>
                  <a:lnTo>
                    <a:pt x="1248061" y="457581"/>
                  </a:lnTo>
                  <a:lnTo>
                    <a:pt x="1254824" y="455485"/>
                  </a:lnTo>
                  <a:lnTo>
                    <a:pt x="1273969" y="461486"/>
                  </a:lnTo>
                  <a:lnTo>
                    <a:pt x="1285970" y="476250"/>
                  </a:lnTo>
                  <a:lnTo>
                    <a:pt x="1297115" y="481108"/>
                  </a:lnTo>
                  <a:lnTo>
                    <a:pt x="1297115" y="498253"/>
                  </a:lnTo>
                  <a:lnTo>
                    <a:pt x="1288923" y="496824"/>
                  </a:lnTo>
                  <a:lnTo>
                    <a:pt x="1287494" y="492157"/>
                  </a:lnTo>
                  <a:lnTo>
                    <a:pt x="1275207" y="490156"/>
                  </a:lnTo>
                  <a:lnTo>
                    <a:pt x="1259681" y="503301"/>
                  </a:lnTo>
                  <a:lnTo>
                    <a:pt x="1262348" y="504444"/>
                  </a:lnTo>
                  <a:lnTo>
                    <a:pt x="1260348" y="530924"/>
                  </a:lnTo>
                  <a:lnTo>
                    <a:pt x="1261967" y="531495"/>
                  </a:lnTo>
                  <a:lnTo>
                    <a:pt x="1258919" y="556165"/>
                  </a:lnTo>
                  <a:lnTo>
                    <a:pt x="1249204" y="552736"/>
                  </a:lnTo>
                  <a:lnTo>
                    <a:pt x="1246060" y="555022"/>
                  </a:lnTo>
                  <a:lnTo>
                    <a:pt x="1242727" y="552355"/>
                  </a:lnTo>
                  <a:lnTo>
                    <a:pt x="1241774" y="555498"/>
                  </a:lnTo>
                  <a:lnTo>
                    <a:pt x="1260919" y="562166"/>
                  </a:lnTo>
                  <a:lnTo>
                    <a:pt x="1254728" y="566738"/>
                  </a:lnTo>
                  <a:lnTo>
                    <a:pt x="1254824" y="570357"/>
                  </a:lnTo>
                  <a:lnTo>
                    <a:pt x="1258348" y="566928"/>
                  </a:lnTo>
                  <a:lnTo>
                    <a:pt x="1265587" y="566547"/>
                  </a:lnTo>
                  <a:lnTo>
                    <a:pt x="1264729" y="581597"/>
                  </a:lnTo>
                  <a:lnTo>
                    <a:pt x="1269206" y="585883"/>
                  </a:lnTo>
                  <a:lnTo>
                    <a:pt x="1267111" y="589883"/>
                  </a:lnTo>
                  <a:lnTo>
                    <a:pt x="1268635" y="592550"/>
                  </a:lnTo>
                  <a:lnTo>
                    <a:pt x="1285684" y="607409"/>
                  </a:lnTo>
                  <a:lnTo>
                    <a:pt x="1292352" y="616934"/>
                  </a:lnTo>
                  <a:lnTo>
                    <a:pt x="1293971" y="615791"/>
                  </a:lnTo>
                  <a:lnTo>
                    <a:pt x="1290161" y="619792"/>
                  </a:lnTo>
                  <a:lnTo>
                    <a:pt x="1294543" y="628364"/>
                  </a:lnTo>
                  <a:lnTo>
                    <a:pt x="1282732" y="633413"/>
                  </a:lnTo>
                  <a:lnTo>
                    <a:pt x="1279017" y="641985"/>
                  </a:lnTo>
                  <a:lnTo>
                    <a:pt x="1281112" y="640842"/>
                  </a:lnTo>
                  <a:lnTo>
                    <a:pt x="1285970" y="646938"/>
                  </a:lnTo>
                  <a:lnTo>
                    <a:pt x="1296829" y="649319"/>
                  </a:lnTo>
                  <a:lnTo>
                    <a:pt x="1301401" y="637985"/>
                  </a:lnTo>
                  <a:lnTo>
                    <a:pt x="1304449" y="638651"/>
                  </a:lnTo>
                  <a:lnTo>
                    <a:pt x="1307116" y="649700"/>
                  </a:lnTo>
                  <a:lnTo>
                    <a:pt x="1312259" y="648271"/>
                  </a:lnTo>
                  <a:lnTo>
                    <a:pt x="1318355" y="651605"/>
                  </a:lnTo>
                  <a:lnTo>
                    <a:pt x="1312926" y="657796"/>
                  </a:lnTo>
                  <a:lnTo>
                    <a:pt x="1312069" y="663988"/>
                  </a:lnTo>
                  <a:lnTo>
                    <a:pt x="1328833" y="672179"/>
                  </a:lnTo>
                  <a:lnTo>
                    <a:pt x="1352550" y="705993"/>
                  </a:lnTo>
                  <a:lnTo>
                    <a:pt x="1370362" y="719804"/>
                  </a:lnTo>
                  <a:lnTo>
                    <a:pt x="1366076" y="721804"/>
                  </a:lnTo>
                  <a:lnTo>
                    <a:pt x="1338929" y="767620"/>
                  </a:lnTo>
                  <a:lnTo>
                    <a:pt x="1347502" y="777716"/>
                  </a:lnTo>
                  <a:lnTo>
                    <a:pt x="1346740" y="788289"/>
                  </a:lnTo>
                  <a:lnTo>
                    <a:pt x="1341406" y="802481"/>
                  </a:lnTo>
                  <a:lnTo>
                    <a:pt x="1349407" y="802577"/>
                  </a:lnTo>
                  <a:lnTo>
                    <a:pt x="1346263" y="814292"/>
                  </a:lnTo>
                  <a:lnTo>
                    <a:pt x="1365409" y="823150"/>
                  </a:lnTo>
                  <a:lnTo>
                    <a:pt x="1362551" y="840677"/>
                  </a:lnTo>
                  <a:lnTo>
                    <a:pt x="1373315" y="844106"/>
                  </a:lnTo>
                  <a:lnTo>
                    <a:pt x="1373124" y="852773"/>
                  </a:lnTo>
                  <a:lnTo>
                    <a:pt x="1364456" y="864298"/>
                  </a:lnTo>
                  <a:lnTo>
                    <a:pt x="1358741" y="878872"/>
                  </a:lnTo>
                  <a:lnTo>
                    <a:pt x="1366171" y="881920"/>
                  </a:lnTo>
                  <a:lnTo>
                    <a:pt x="1365409" y="893254"/>
                  </a:lnTo>
                  <a:lnTo>
                    <a:pt x="1371314" y="892873"/>
                  </a:lnTo>
                  <a:lnTo>
                    <a:pt x="1360551" y="935831"/>
                  </a:lnTo>
                  <a:lnTo>
                    <a:pt x="1396555" y="936974"/>
                  </a:lnTo>
                  <a:lnTo>
                    <a:pt x="1393317" y="943546"/>
                  </a:lnTo>
                  <a:lnTo>
                    <a:pt x="1391793" y="958025"/>
                  </a:lnTo>
                  <a:lnTo>
                    <a:pt x="1390174" y="957739"/>
                  </a:lnTo>
                  <a:lnTo>
                    <a:pt x="1388935" y="969359"/>
                  </a:lnTo>
                  <a:lnTo>
                    <a:pt x="1360551" y="1003935"/>
                  </a:lnTo>
                  <a:lnTo>
                    <a:pt x="1322642" y="1035177"/>
                  </a:lnTo>
                  <a:lnTo>
                    <a:pt x="1310735" y="1032891"/>
                  </a:lnTo>
                  <a:lnTo>
                    <a:pt x="1311116" y="1044892"/>
                  </a:lnTo>
                  <a:lnTo>
                    <a:pt x="1281970" y="1056037"/>
                  </a:lnTo>
                  <a:lnTo>
                    <a:pt x="1263682" y="1068800"/>
                  </a:lnTo>
                  <a:lnTo>
                    <a:pt x="1247013" y="1066991"/>
                  </a:lnTo>
                  <a:lnTo>
                    <a:pt x="1240822" y="1072991"/>
                  </a:lnTo>
                  <a:lnTo>
                    <a:pt x="1236726" y="1066038"/>
                  </a:lnTo>
                  <a:lnTo>
                    <a:pt x="1230820" y="1072325"/>
                  </a:lnTo>
                  <a:lnTo>
                    <a:pt x="1226344" y="1063562"/>
                  </a:lnTo>
                  <a:lnTo>
                    <a:pt x="1218247" y="1059942"/>
                  </a:lnTo>
                  <a:lnTo>
                    <a:pt x="1215200" y="1077468"/>
                  </a:lnTo>
                  <a:lnTo>
                    <a:pt x="1197674" y="1074134"/>
                  </a:lnTo>
                  <a:lnTo>
                    <a:pt x="1190053" y="1077087"/>
                  </a:lnTo>
                  <a:lnTo>
                    <a:pt x="1172146" y="1073372"/>
                  </a:lnTo>
                  <a:lnTo>
                    <a:pt x="1140619" y="1072706"/>
                  </a:lnTo>
                  <a:lnTo>
                    <a:pt x="1135666" y="1054037"/>
                  </a:lnTo>
                  <a:lnTo>
                    <a:pt x="1131951" y="1052132"/>
                  </a:lnTo>
                  <a:lnTo>
                    <a:pt x="1121759" y="1054608"/>
                  </a:lnTo>
                  <a:lnTo>
                    <a:pt x="1102233" y="1048703"/>
                  </a:lnTo>
                  <a:lnTo>
                    <a:pt x="1098518" y="1050131"/>
                  </a:lnTo>
                  <a:lnTo>
                    <a:pt x="1084135" y="1039368"/>
                  </a:lnTo>
                  <a:lnTo>
                    <a:pt x="1073944" y="1041463"/>
                  </a:lnTo>
                  <a:lnTo>
                    <a:pt x="1053179" y="1040702"/>
                  </a:lnTo>
                  <a:lnTo>
                    <a:pt x="1028891" y="1011650"/>
                  </a:lnTo>
                  <a:lnTo>
                    <a:pt x="1021270" y="1009840"/>
                  </a:lnTo>
                  <a:lnTo>
                    <a:pt x="1011365" y="1000696"/>
                  </a:lnTo>
                  <a:lnTo>
                    <a:pt x="996982" y="999935"/>
                  </a:lnTo>
                  <a:lnTo>
                    <a:pt x="982504" y="992315"/>
                  </a:lnTo>
                  <a:lnTo>
                    <a:pt x="981456" y="998982"/>
                  </a:lnTo>
                  <a:lnTo>
                    <a:pt x="958882" y="1000220"/>
                  </a:lnTo>
                  <a:lnTo>
                    <a:pt x="958310" y="1007840"/>
                  </a:lnTo>
                  <a:lnTo>
                    <a:pt x="927354" y="1004697"/>
                  </a:lnTo>
                  <a:lnTo>
                    <a:pt x="924496" y="1016698"/>
                  </a:lnTo>
                  <a:lnTo>
                    <a:pt x="911161" y="1032891"/>
                  </a:lnTo>
                  <a:lnTo>
                    <a:pt x="880586" y="1054799"/>
                  </a:lnTo>
                  <a:lnTo>
                    <a:pt x="871728" y="1055370"/>
                  </a:lnTo>
                  <a:lnTo>
                    <a:pt x="867727" y="1059561"/>
                  </a:lnTo>
                  <a:lnTo>
                    <a:pt x="865537" y="1057466"/>
                  </a:lnTo>
                  <a:lnTo>
                    <a:pt x="863060" y="1059752"/>
                  </a:lnTo>
                  <a:lnTo>
                    <a:pt x="860965" y="1056608"/>
                  </a:lnTo>
                  <a:lnTo>
                    <a:pt x="855631" y="1059466"/>
                  </a:lnTo>
                  <a:lnTo>
                    <a:pt x="842010" y="1079564"/>
                  </a:lnTo>
                  <a:lnTo>
                    <a:pt x="840676" y="1085183"/>
                  </a:lnTo>
                  <a:lnTo>
                    <a:pt x="845820" y="1089470"/>
                  </a:lnTo>
                  <a:lnTo>
                    <a:pt x="831056" y="1115663"/>
                  </a:lnTo>
                  <a:lnTo>
                    <a:pt x="828580" y="1126522"/>
                  </a:lnTo>
                  <a:lnTo>
                    <a:pt x="813054" y="1129665"/>
                  </a:lnTo>
                  <a:lnTo>
                    <a:pt x="810482" y="1133856"/>
                  </a:lnTo>
                  <a:lnTo>
                    <a:pt x="801243" y="1138047"/>
                  </a:lnTo>
                  <a:lnTo>
                    <a:pt x="784765" y="1130046"/>
                  </a:lnTo>
                  <a:lnTo>
                    <a:pt x="785336" y="1126522"/>
                  </a:lnTo>
                  <a:lnTo>
                    <a:pt x="782479" y="1125284"/>
                  </a:lnTo>
                  <a:lnTo>
                    <a:pt x="783431" y="1118997"/>
                  </a:lnTo>
                  <a:lnTo>
                    <a:pt x="777430" y="1110329"/>
                  </a:lnTo>
                  <a:lnTo>
                    <a:pt x="775811" y="1097471"/>
                  </a:lnTo>
                  <a:lnTo>
                    <a:pt x="767620" y="1100804"/>
                  </a:lnTo>
                  <a:lnTo>
                    <a:pt x="764286" y="1107853"/>
                  </a:lnTo>
                  <a:lnTo>
                    <a:pt x="755237" y="1106424"/>
                  </a:lnTo>
                  <a:lnTo>
                    <a:pt x="748760" y="1115759"/>
                  </a:lnTo>
                  <a:lnTo>
                    <a:pt x="754475" y="1119759"/>
                  </a:lnTo>
                  <a:lnTo>
                    <a:pt x="737521" y="1122617"/>
                  </a:lnTo>
                  <a:lnTo>
                    <a:pt x="720661" y="1120997"/>
                  </a:lnTo>
                  <a:lnTo>
                    <a:pt x="712184" y="1112711"/>
                  </a:lnTo>
                  <a:lnTo>
                    <a:pt x="702945" y="1108615"/>
                  </a:lnTo>
                  <a:lnTo>
                    <a:pt x="694087" y="1113282"/>
                  </a:lnTo>
                  <a:lnTo>
                    <a:pt x="690753" y="1108805"/>
                  </a:lnTo>
                  <a:lnTo>
                    <a:pt x="694753" y="1099471"/>
                  </a:lnTo>
                  <a:lnTo>
                    <a:pt x="689515" y="1099661"/>
                  </a:lnTo>
                  <a:lnTo>
                    <a:pt x="688276" y="1093946"/>
                  </a:lnTo>
                  <a:lnTo>
                    <a:pt x="666464" y="1097566"/>
                  </a:lnTo>
                  <a:lnTo>
                    <a:pt x="652939" y="1103852"/>
                  </a:lnTo>
                  <a:lnTo>
                    <a:pt x="626078" y="1110329"/>
                  </a:lnTo>
                  <a:lnTo>
                    <a:pt x="608838" y="1120616"/>
                  </a:lnTo>
                  <a:lnTo>
                    <a:pt x="610648" y="1129951"/>
                  </a:lnTo>
                  <a:lnTo>
                    <a:pt x="600075" y="1122617"/>
                  </a:lnTo>
                  <a:lnTo>
                    <a:pt x="559594" y="1121283"/>
                  </a:lnTo>
                  <a:lnTo>
                    <a:pt x="540639" y="1123188"/>
                  </a:lnTo>
                  <a:lnTo>
                    <a:pt x="530638" y="1126903"/>
                  </a:lnTo>
                  <a:lnTo>
                    <a:pt x="520065" y="1126808"/>
                  </a:lnTo>
                  <a:lnTo>
                    <a:pt x="516636" y="1130713"/>
                  </a:lnTo>
                  <a:lnTo>
                    <a:pt x="489394" y="1140809"/>
                  </a:lnTo>
                  <a:lnTo>
                    <a:pt x="485394" y="1130522"/>
                  </a:lnTo>
                  <a:lnTo>
                    <a:pt x="461867" y="1134237"/>
                  </a:lnTo>
                  <a:lnTo>
                    <a:pt x="452437" y="1133951"/>
                  </a:lnTo>
                  <a:lnTo>
                    <a:pt x="445865" y="1129856"/>
                  </a:lnTo>
                  <a:lnTo>
                    <a:pt x="440245" y="1129570"/>
                  </a:lnTo>
                  <a:lnTo>
                    <a:pt x="425005" y="1141667"/>
                  </a:lnTo>
                  <a:lnTo>
                    <a:pt x="424720" y="1144238"/>
                  </a:lnTo>
                  <a:lnTo>
                    <a:pt x="431482" y="1154144"/>
                  </a:lnTo>
                  <a:lnTo>
                    <a:pt x="441674" y="1158240"/>
                  </a:lnTo>
                  <a:lnTo>
                    <a:pt x="442246" y="1166241"/>
                  </a:lnTo>
                  <a:lnTo>
                    <a:pt x="447961" y="1175671"/>
                  </a:lnTo>
                  <a:lnTo>
                    <a:pt x="443484" y="1172528"/>
                  </a:lnTo>
                  <a:lnTo>
                    <a:pt x="442817" y="1174623"/>
                  </a:lnTo>
                  <a:lnTo>
                    <a:pt x="431197" y="1173575"/>
                  </a:lnTo>
                  <a:lnTo>
                    <a:pt x="422148" y="1181576"/>
                  </a:lnTo>
                  <a:lnTo>
                    <a:pt x="418052" y="1188053"/>
                  </a:lnTo>
                  <a:lnTo>
                    <a:pt x="397383" y="1202627"/>
                  </a:lnTo>
                  <a:lnTo>
                    <a:pt x="379285" y="1204913"/>
                  </a:lnTo>
                  <a:lnTo>
                    <a:pt x="383095" y="1200626"/>
                  </a:lnTo>
                  <a:lnTo>
                    <a:pt x="397573" y="1199293"/>
                  </a:lnTo>
                  <a:lnTo>
                    <a:pt x="408622" y="1190625"/>
                  </a:lnTo>
                  <a:lnTo>
                    <a:pt x="411766" y="1186339"/>
                  </a:lnTo>
                  <a:lnTo>
                    <a:pt x="409289" y="1189292"/>
                  </a:lnTo>
                  <a:lnTo>
                    <a:pt x="402336" y="1180433"/>
                  </a:lnTo>
                  <a:lnTo>
                    <a:pt x="384429" y="1173956"/>
                  </a:lnTo>
                  <a:lnTo>
                    <a:pt x="370713" y="1173575"/>
                  </a:lnTo>
                  <a:lnTo>
                    <a:pt x="350425" y="1167860"/>
                  </a:lnTo>
                  <a:lnTo>
                    <a:pt x="344995" y="1153763"/>
                  </a:lnTo>
                  <a:lnTo>
                    <a:pt x="350710" y="1141762"/>
                  </a:lnTo>
                  <a:lnTo>
                    <a:pt x="345662" y="1135094"/>
                  </a:lnTo>
                  <a:lnTo>
                    <a:pt x="305371" y="1135094"/>
                  </a:lnTo>
                  <a:lnTo>
                    <a:pt x="293179" y="1128522"/>
                  </a:lnTo>
                  <a:lnTo>
                    <a:pt x="280892" y="1126808"/>
                  </a:lnTo>
                  <a:lnTo>
                    <a:pt x="274034" y="1120140"/>
                  </a:lnTo>
                  <a:lnTo>
                    <a:pt x="256032" y="1115949"/>
                  </a:lnTo>
                  <a:lnTo>
                    <a:pt x="248602" y="1110996"/>
                  </a:lnTo>
                  <a:lnTo>
                    <a:pt x="243459" y="1122236"/>
                  </a:lnTo>
                  <a:lnTo>
                    <a:pt x="243935" y="1138523"/>
                  </a:lnTo>
                  <a:lnTo>
                    <a:pt x="237744" y="1142238"/>
                  </a:lnTo>
                  <a:lnTo>
                    <a:pt x="233172" y="1141857"/>
                  </a:lnTo>
                  <a:lnTo>
                    <a:pt x="237172" y="1155954"/>
                  </a:lnTo>
                  <a:lnTo>
                    <a:pt x="236315" y="1170432"/>
                  </a:lnTo>
                  <a:lnTo>
                    <a:pt x="238601" y="1176719"/>
                  </a:lnTo>
                  <a:lnTo>
                    <a:pt x="226028" y="1180243"/>
                  </a:lnTo>
                  <a:lnTo>
                    <a:pt x="239077" y="1177957"/>
                  </a:lnTo>
                  <a:lnTo>
                    <a:pt x="237172" y="1186339"/>
                  </a:lnTo>
                  <a:lnTo>
                    <a:pt x="239839" y="1195959"/>
                  </a:lnTo>
                  <a:lnTo>
                    <a:pt x="237268" y="1201007"/>
                  </a:lnTo>
                  <a:lnTo>
                    <a:pt x="234886" y="1196816"/>
                  </a:lnTo>
                  <a:lnTo>
                    <a:pt x="228981" y="1202055"/>
                  </a:lnTo>
                  <a:lnTo>
                    <a:pt x="205454" y="1208818"/>
                  </a:lnTo>
                  <a:lnTo>
                    <a:pt x="202406" y="1213866"/>
                  </a:lnTo>
                  <a:lnTo>
                    <a:pt x="204692" y="1224058"/>
                  </a:lnTo>
                  <a:lnTo>
                    <a:pt x="200977" y="1240060"/>
                  </a:lnTo>
                  <a:lnTo>
                    <a:pt x="198215" y="1249871"/>
                  </a:lnTo>
                  <a:lnTo>
                    <a:pt x="193643" y="1254347"/>
                  </a:lnTo>
                  <a:lnTo>
                    <a:pt x="181261" y="1257586"/>
                  </a:lnTo>
                  <a:lnTo>
                    <a:pt x="178975" y="1255776"/>
                  </a:lnTo>
                  <a:lnTo>
                    <a:pt x="178403" y="1251109"/>
                  </a:lnTo>
                  <a:lnTo>
                    <a:pt x="172879" y="1245965"/>
                  </a:lnTo>
                  <a:lnTo>
                    <a:pt x="169545" y="1229678"/>
                  </a:lnTo>
                  <a:lnTo>
                    <a:pt x="161544" y="12364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8" name="Freihandform: Form 187">
              <a:extLst>
                <a:ext uri="{FF2B5EF4-FFF2-40B4-BE49-F238E27FC236}">
                  <a16:creationId xmlns:a16="http://schemas.microsoft.com/office/drawing/2014/main" id="{310B2F30-CD8B-485B-B790-56265886C44B}"/>
                </a:ext>
              </a:extLst>
            </p:cNvPr>
            <p:cNvSpPr/>
            <p:nvPr/>
          </p:nvSpPr>
          <p:spPr>
            <a:xfrm>
              <a:off x="1884392" y="2438090"/>
              <a:ext cx="836550" cy="757350"/>
            </a:xfrm>
            <a:custGeom>
              <a:avLst/>
              <a:gdLst>
                <a:gd name="connsiteX0" fmla="*/ 340138 w 1609725"/>
                <a:gd name="connsiteY0" fmla="*/ 1414177 h 1457325"/>
                <a:gd name="connsiteX1" fmla="*/ 316897 w 1609725"/>
                <a:gd name="connsiteY1" fmla="*/ 1413320 h 1457325"/>
                <a:gd name="connsiteX2" fmla="*/ 299180 w 1609725"/>
                <a:gd name="connsiteY2" fmla="*/ 1406938 h 1457325"/>
                <a:gd name="connsiteX3" fmla="*/ 299942 w 1609725"/>
                <a:gd name="connsiteY3" fmla="*/ 1394365 h 1457325"/>
                <a:gd name="connsiteX4" fmla="*/ 281369 w 1609725"/>
                <a:gd name="connsiteY4" fmla="*/ 1401318 h 1457325"/>
                <a:gd name="connsiteX5" fmla="*/ 281559 w 1609725"/>
                <a:gd name="connsiteY5" fmla="*/ 1391031 h 1457325"/>
                <a:gd name="connsiteX6" fmla="*/ 273844 w 1609725"/>
                <a:gd name="connsiteY6" fmla="*/ 1392841 h 1457325"/>
                <a:gd name="connsiteX7" fmla="*/ 268034 w 1609725"/>
                <a:gd name="connsiteY7" fmla="*/ 1383792 h 1457325"/>
                <a:gd name="connsiteX8" fmla="*/ 270320 w 1609725"/>
                <a:gd name="connsiteY8" fmla="*/ 1381792 h 1457325"/>
                <a:gd name="connsiteX9" fmla="*/ 266414 w 1609725"/>
                <a:gd name="connsiteY9" fmla="*/ 1374648 h 1457325"/>
                <a:gd name="connsiteX10" fmla="*/ 267843 w 1609725"/>
                <a:gd name="connsiteY10" fmla="*/ 1363980 h 1457325"/>
                <a:gd name="connsiteX11" fmla="*/ 258889 w 1609725"/>
                <a:gd name="connsiteY11" fmla="*/ 1364266 h 1457325"/>
                <a:gd name="connsiteX12" fmla="*/ 268129 w 1609725"/>
                <a:gd name="connsiteY12" fmla="*/ 1362742 h 1457325"/>
                <a:gd name="connsiteX13" fmla="*/ 269843 w 1609725"/>
                <a:gd name="connsiteY13" fmla="*/ 1358455 h 1457325"/>
                <a:gd name="connsiteX14" fmla="*/ 255270 w 1609725"/>
                <a:gd name="connsiteY14" fmla="*/ 1357027 h 1457325"/>
                <a:gd name="connsiteX15" fmla="*/ 255651 w 1609725"/>
                <a:gd name="connsiteY15" fmla="*/ 1352645 h 1457325"/>
                <a:gd name="connsiteX16" fmla="*/ 243078 w 1609725"/>
                <a:gd name="connsiteY16" fmla="*/ 1355979 h 1457325"/>
                <a:gd name="connsiteX17" fmla="*/ 228505 w 1609725"/>
                <a:gd name="connsiteY17" fmla="*/ 1352169 h 1457325"/>
                <a:gd name="connsiteX18" fmla="*/ 225552 w 1609725"/>
                <a:gd name="connsiteY18" fmla="*/ 1359598 h 1457325"/>
                <a:gd name="connsiteX19" fmla="*/ 226886 w 1609725"/>
                <a:gd name="connsiteY19" fmla="*/ 1368266 h 1457325"/>
                <a:gd name="connsiteX20" fmla="*/ 221266 w 1609725"/>
                <a:gd name="connsiteY20" fmla="*/ 1370838 h 1457325"/>
                <a:gd name="connsiteX21" fmla="*/ 221552 w 1609725"/>
                <a:gd name="connsiteY21" fmla="*/ 1355408 h 1457325"/>
                <a:gd name="connsiteX22" fmla="*/ 217361 w 1609725"/>
                <a:gd name="connsiteY22" fmla="*/ 1347311 h 1457325"/>
                <a:gd name="connsiteX23" fmla="*/ 204883 w 1609725"/>
                <a:gd name="connsiteY23" fmla="*/ 1345692 h 1457325"/>
                <a:gd name="connsiteX24" fmla="*/ 203930 w 1609725"/>
                <a:gd name="connsiteY24" fmla="*/ 1341406 h 1457325"/>
                <a:gd name="connsiteX25" fmla="*/ 198596 w 1609725"/>
                <a:gd name="connsiteY25" fmla="*/ 1342549 h 1457325"/>
                <a:gd name="connsiteX26" fmla="*/ 197548 w 1609725"/>
                <a:gd name="connsiteY26" fmla="*/ 1338644 h 1457325"/>
                <a:gd name="connsiteX27" fmla="*/ 184118 w 1609725"/>
                <a:gd name="connsiteY27" fmla="*/ 1339787 h 1457325"/>
                <a:gd name="connsiteX28" fmla="*/ 184213 w 1609725"/>
                <a:gd name="connsiteY28" fmla="*/ 1334548 h 1457325"/>
                <a:gd name="connsiteX29" fmla="*/ 191929 w 1609725"/>
                <a:gd name="connsiteY29" fmla="*/ 1333500 h 1457325"/>
                <a:gd name="connsiteX30" fmla="*/ 189452 w 1609725"/>
                <a:gd name="connsiteY30" fmla="*/ 1329023 h 1457325"/>
                <a:gd name="connsiteX31" fmla="*/ 184690 w 1609725"/>
                <a:gd name="connsiteY31" fmla="*/ 1328928 h 1457325"/>
                <a:gd name="connsiteX32" fmla="*/ 184404 w 1609725"/>
                <a:gd name="connsiteY32" fmla="*/ 1325213 h 1457325"/>
                <a:gd name="connsiteX33" fmla="*/ 186500 w 1609725"/>
                <a:gd name="connsiteY33" fmla="*/ 1325023 h 1457325"/>
                <a:gd name="connsiteX34" fmla="*/ 184499 w 1609725"/>
                <a:gd name="connsiteY34" fmla="*/ 1308449 h 1457325"/>
                <a:gd name="connsiteX35" fmla="*/ 157067 w 1609725"/>
                <a:gd name="connsiteY35" fmla="*/ 1310069 h 1457325"/>
                <a:gd name="connsiteX36" fmla="*/ 152019 w 1609725"/>
                <a:gd name="connsiteY36" fmla="*/ 1294829 h 1457325"/>
                <a:gd name="connsiteX37" fmla="*/ 153543 w 1609725"/>
                <a:gd name="connsiteY37" fmla="*/ 1291400 h 1457325"/>
                <a:gd name="connsiteX38" fmla="*/ 170783 w 1609725"/>
                <a:gd name="connsiteY38" fmla="*/ 1278350 h 1457325"/>
                <a:gd name="connsiteX39" fmla="*/ 166687 w 1609725"/>
                <a:gd name="connsiteY39" fmla="*/ 1274350 h 1457325"/>
                <a:gd name="connsiteX40" fmla="*/ 174879 w 1609725"/>
                <a:gd name="connsiteY40" fmla="*/ 1271111 h 1457325"/>
                <a:gd name="connsiteX41" fmla="*/ 161068 w 1609725"/>
                <a:gd name="connsiteY41" fmla="*/ 1265682 h 1457325"/>
                <a:gd name="connsiteX42" fmla="*/ 153829 w 1609725"/>
                <a:gd name="connsiteY42" fmla="*/ 1241489 h 1457325"/>
                <a:gd name="connsiteX43" fmla="*/ 188023 w 1609725"/>
                <a:gd name="connsiteY43" fmla="*/ 1222343 h 1457325"/>
                <a:gd name="connsiteX44" fmla="*/ 197548 w 1609725"/>
                <a:gd name="connsiteY44" fmla="*/ 1210056 h 1457325"/>
                <a:gd name="connsiteX45" fmla="*/ 212979 w 1609725"/>
                <a:gd name="connsiteY45" fmla="*/ 1205960 h 1457325"/>
                <a:gd name="connsiteX46" fmla="*/ 207836 w 1609725"/>
                <a:gd name="connsiteY46" fmla="*/ 1182434 h 1457325"/>
                <a:gd name="connsiteX47" fmla="*/ 183261 w 1609725"/>
                <a:gd name="connsiteY47" fmla="*/ 1187005 h 1457325"/>
                <a:gd name="connsiteX48" fmla="*/ 177546 w 1609725"/>
                <a:gd name="connsiteY48" fmla="*/ 1176242 h 1457325"/>
                <a:gd name="connsiteX49" fmla="*/ 174022 w 1609725"/>
                <a:gd name="connsiteY49" fmla="*/ 1160240 h 1457325"/>
                <a:gd name="connsiteX50" fmla="*/ 160115 w 1609725"/>
                <a:gd name="connsiteY50" fmla="*/ 1159478 h 1457325"/>
                <a:gd name="connsiteX51" fmla="*/ 164878 w 1609725"/>
                <a:gd name="connsiteY51" fmla="*/ 1137761 h 1457325"/>
                <a:gd name="connsiteX52" fmla="*/ 174308 w 1609725"/>
                <a:gd name="connsiteY52" fmla="*/ 1121950 h 1457325"/>
                <a:gd name="connsiteX53" fmla="*/ 144685 w 1609725"/>
                <a:gd name="connsiteY53" fmla="*/ 1116139 h 1457325"/>
                <a:gd name="connsiteX54" fmla="*/ 121348 w 1609725"/>
                <a:gd name="connsiteY54" fmla="*/ 1117664 h 1457325"/>
                <a:gd name="connsiteX55" fmla="*/ 92869 w 1609725"/>
                <a:gd name="connsiteY55" fmla="*/ 1110996 h 1457325"/>
                <a:gd name="connsiteX56" fmla="*/ 88773 w 1609725"/>
                <a:gd name="connsiteY56" fmla="*/ 1116139 h 1457325"/>
                <a:gd name="connsiteX57" fmla="*/ 83248 w 1609725"/>
                <a:gd name="connsiteY57" fmla="*/ 1114711 h 1457325"/>
                <a:gd name="connsiteX58" fmla="*/ 75247 w 1609725"/>
                <a:gd name="connsiteY58" fmla="*/ 1083755 h 1457325"/>
                <a:gd name="connsiteX59" fmla="*/ 62675 w 1609725"/>
                <a:gd name="connsiteY59" fmla="*/ 1058323 h 1457325"/>
                <a:gd name="connsiteX60" fmla="*/ 75438 w 1609725"/>
                <a:gd name="connsiteY60" fmla="*/ 1051941 h 1457325"/>
                <a:gd name="connsiteX61" fmla="*/ 73533 w 1609725"/>
                <a:gd name="connsiteY61" fmla="*/ 1046226 h 1457325"/>
                <a:gd name="connsiteX62" fmla="*/ 89154 w 1609725"/>
                <a:gd name="connsiteY62" fmla="*/ 1013841 h 1457325"/>
                <a:gd name="connsiteX63" fmla="*/ 75152 w 1609725"/>
                <a:gd name="connsiteY63" fmla="*/ 998411 h 1457325"/>
                <a:gd name="connsiteX64" fmla="*/ 71247 w 1609725"/>
                <a:gd name="connsiteY64" fmla="*/ 989933 h 1457325"/>
                <a:gd name="connsiteX65" fmla="*/ 58103 w 1609725"/>
                <a:gd name="connsiteY65" fmla="*/ 1003840 h 1457325"/>
                <a:gd name="connsiteX66" fmla="*/ 33052 w 1609725"/>
                <a:gd name="connsiteY66" fmla="*/ 1018604 h 1457325"/>
                <a:gd name="connsiteX67" fmla="*/ 35623 w 1609725"/>
                <a:gd name="connsiteY67" fmla="*/ 998887 h 1457325"/>
                <a:gd name="connsiteX68" fmla="*/ 19812 w 1609725"/>
                <a:gd name="connsiteY68" fmla="*/ 949452 h 1457325"/>
                <a:gd name="connsiteX69" fmla="*/ 13145 w 1609725"/>
                <a:gd name="connsiteY69" fmla="*/ 923639 h 1457325"/>
                <a:gd name="connsiteX70" fmla="*/ 9525 w 1609725"/>
                <a:gd name="connsiteY70" fmla="*/ 893445 h 1457325"/>
                <a:gd name="connsiteX71" fmla="*/ 10859 w 1609725"/>
                <a:gd name="connsiteY71" fmla="*/ 887825 h 1457325"/>
                <a:gd name="connsiteX72" fmla="*/ 21812 w 1609725"/>
                <a:gd name="connsiteY72" fmla="*/ 875919 h 1457325"/>
                <a:gd name="connsiteX73" fmla="*/ 35909 w 1609725"/>
                <a:gd name="connsiteY73" fmla="*/ 891921 h 1457325"/>
                <a:gd name="connsiteX74" fmla="*/ 43910 w 1609725"/>
                <a:gd name="connsiteY74" fmla="*/ 896017 h 1457325"/>
                <a:gd name="connsiteX75" fmla="*/ 45148 w 1609725"/>
                <a:gd name="connsiteY75" fmla="*/ 885920 h 1457325"/>
                <a:gd name="connsiteX76" fmla="*/ 56388 w 1609725"/>
                <a:gd name="connsiteY76" fmla="*/ 888587 h 1457325"/>
                <a:gd name="connsiteX77" fmla="*/ 65913 w 1609725"/>
                <a:gd name="connsiteY77" fmla="*/ 880681 h 1457325"/>
                <a:gd name="connsiteX78" fmla="*/ 72295 w 1609725"/>
                <a:gd name="connsiteY78" fmla="*/ 885254 h 1457325"/>
                <a:gd name="connsiteX79" fmla="*/ 78867 w 1609725"/>
                <a:gd name="connsiteY79" fmla="*/ 880872 h 1457325"/>
                <a:gd name="connsiteX80" fmla="*/ 94202 w 1609725"/>
                <a:gd name="connsiteY80" fmla="*/ 889063 h 1457325"/>
                <a:gd name="connsiteX81" fmla="*/ 96393 w 1609725"/>
                <a:gd name="connsiteY81" fmla="*/ 887444 h 1457325"/>
                <a:gd name="connsiteX82" fmla="*/ 90773 w 1609725"/>
                <a:gd name="connsiteY82" fmla="*/ 880872 h 1457325"/>
                <a:gd name="connsiteX83" fmla="*/ 96964 w 1609725"/>
                <a:gd name="connsiteY83" fmla="*/ 886778 h 1457325"/>
                <a:gd name="connsiteX84" fmla="*/ 114205 w 1609725"/>
                <a:gd name="connsiteY84" fmla="*/ 895350 h 1457325"/>
                <a:gd name="connsiteX85" fmla="*/ 115348 w 1609725"/>
                <a:gd name="connsiteY85" fmla="*/ 893636 h 1457325"/>
                <a:gd name="connsiteX86" fmla="*/ 128016 w 1609725"/>
                <a:gd name="connsiteY86" fmla="*/ 897446 h 1457325"/>
                <a:gd name="connsiteX87" fmla="*/ 135255 w 1609725"/>
                <a:gd name="connsiteY87" fmla="*/ 894207 h 1457325"/>
                <a:gd name="connsiteX88" fmla="*/ 134779 w 1609725"/>
                <a:gd name="connsiteY88" fmla="*/ 874490 h 1457325"/>
                <a:gd name="connsiteX89" fmla="*/ 130588 w 1609725"/>
                <a:gd name="connsiteY89" fmla="*/ 862108 h 1457325"/>
                <a:gd name="connsiteX90" fmla="*/ 123920 w 1609725"/>
                <a:gd name="connsiteY90" fmla="*/ 856107 h 1457325"/>
                <a:gd name="connsiteX91" fmla="*/ 122968 w 1609725"/>
                <a:gd name="connsiteY91" fmla="*/ 846106 h 1457325"/>
                <a:gd name="connsiteX92" fmla="*/ 117634 w 1609725"/>
                <a:gd name="connsiteY92" fmla="*/ 832485 h 1457325"/>
                <a:gd name="connsiteX93" fmla="*/ 107442 w 1609725"/>
                <a:gd name="connsiteY93" fmla="*/ 828961 h 1457325"/>
                <a:gd name="connsiteX94" fmla="*/ 100298 w 1609725"/>
                <a:gd name="connsiteY94" fmla="*/ 801529 h 1457325"/>
                <a:gd name="connsiteX95" fmla="*/ 97727 w 1609725"/>
                <a:gd name="connsiteY95" fmla="*/ 803434 h 1457325"/>
                <a:gd name="connsiteX96" fmla="*/ 92202 w 1609725"/>
                <a:gd name="connsiteY96" fmla="*/ 795814 h 1457325"/>
                <a:gd name="connsiteX97" fmla="*/ 86582 w 1609725"/>
                <a:gd name="connsiteY97" fmla="*/ 792861 h 1457325"/>
                <a:gd name="connsiteX98" fmla="*/ 82677 w 1609725"/>
                <a:gd name="connsiteY98" fmla="*/ 776192 h 1457325"/>
                <a:gd name="connsiteX99" fmla="*/ 80962 w 1609725"/>
                <a:gd name="connsiteY99" fmla="*/ 759904 h 1457325"/>
                <a:gd name="connsiteX100" fmla="*/ 83439 w 1609725"/>
                <a:gd name="connsiteY100" fmla="*/ 758952 h 1457325"/>
                <a:gd name="connsiteX101" fmla="*/ 79534 w 1609725"/>
                <a:gd name="connsiteY101" fmla="*/ 732092 h 1457325"/>
                <a:gd name="connsiteX102" fmla="*/ 86296 w 1609725"/>
                <a:gd name="connsiteY102" fmla="*/ 730472 h 1457325"/>
                <a:gd name="connsiteX103" fmla="*/ 86487 w 1609725"/>
                <a:gd name="connsiteY103" fmla="*/ 724281 h 1457325"/>
                <a:gd name="connsiteX104" fmla="*/ 80010 w 1609725"/>
                <a:gd name="connsiteY104" fmla="*/ 706279 h 1457325"/>
                <a:gd name="connsiteX105" fmla="*/ 83725 w 1609725"/>
                <a:gd name="connsiteY105" fmla="*/ 704183 h 1457325"/>
                <a:gd name="connsiteX106" fmla="*/ 81248 w 1609725"/>
                <a:gd name="connsiteY106" fmla="*/ 699516 h 1457325"/>
                <a:gd name="connsiteX107" fmla="*/ 84011 w 1609725"/>
                <a:gd name="connsiteY107" fmla="*/ 698087 h 1457325"/>
                <a:gd name="connsiteX108" fmla="*/ 76962 w 1609725"/>
                <a:gd name="connsiteY108" fmla="*/ 689420 h 1457325"/>
                <a:gd name="connsiteX109" fmla="*/ 103251 w 1609725"/>
                <a:gd name="connsiteY109" fmla="*/ 678085 h 1457325"/>
                <a:gd name="connsiteX110" fmla="*/ 104585 w 1609725"/>
                <a:gd name="connsiteY110" fmla="*/ 680847 h 1457325"/>
                <a:gd name="connsiteX111" fmla="*/ 117824 w 1609725"/>
                <a:gd name="connsiteY111" fmla="*/ 675799 h 1457325"/>
                <a:gd name="connsiteX112" fmla="*/ 125063 w 1609725"/>
                <a:gd name="connsiteY112" fmla="*/ 670179 h 1457325"/>
                <a:gd name="connsiteX113" fmla="*/ 137636 w 1609725"/>
                <a:gd name="connsiteY113" fmla="*/ 667988 h 1457325"/>
                <a:gd name="connsiteX114" fmla="*/ 133445 w 1609725"/>
                <a:gd name="connsiteY114" fmla="*/ 654272 h 1457325"/>
                <a:gd name="connsiteX115" fmla="*/ 141065 w 1609725"/>
                <a:gd name="connsiteY115" fmla="*/ 652081 h 1457325"/>
                <a:gd name="connsiteX116" fmla="*/ 146971 w 1609725"/>
                <a:gd name="connsiteY116" fmla="*/ 657701 h 1457325"/>
                <a:gd name="connsiteX117" fmla="*/ 161449 w 1609725"/>
                <a:gd name="connsiteY117" fmla="*/ 651701 h 1457325"/>
                <a:gd name="connsiteX118" fmla="*/ 160496 w 1609725"/>
                <a:gd name="connsiteY118" fmla="*/ 648081 h 1457325"/>
                <a:gd name="connsiteX119" fmla="*/ 169164 w 1609725"/>
                <a:gd name="connsiteY119" fmla="*/ 645700 h 1457325"/>
                <a:gd name="connsiteX120" fmla="*/ 166783 w 1609725"/>
                <a:gd name="connsiteY120" fmla="*/ 636175 h 1457325"/>
                <a:gd name="connsiteX121" fmla="*/ 176212 w 1609725"/>
                <a:gd name="connsiteY121" fmla="*/ 633889 h 1457325"/>
                <a:gd name="connsiteX122" fmla="*/ 173641 w 1609725"/>
                <a:gd name="connsiteY122" fmla="*/ 627697 h 1457325"/>
                <a:gd name="connsiteX123" fmla="*/ 180689 w 1609725"/>
                <a:gd name="connsiteY123" fmla="*/ 625983 h 1457325"/>
                <a:gd name="connsiteX124" fmla="*/ 178308 w 1609725"/>
                <a:gd name="connsiteY124" fmla="*/ 617125 h 1457325"/>
                <a:gd name="connsiteX125" fmla="*/ 188786 w 1609725"/>
                <a:gd name="connsiteY125" fmla="*/ 614553 h 1457325"/>
                <a:gd name="connsiteX126" fmla="*/ 163068 w 1609725"/>
                <a:gd name="connsiteY126" fmla="*/ 556165 h 1457325"/>
                <a:gd name="connsiteX127" fmla="*/ 158782 w 1609725"/>
                <a:gd name="connsiteY127" fmla="*/ 558451 h 1457325"/>
                <a:gd name="connsiteX128" fmla="*/ 154400 w 1609725"/>
                <a:gd name="connsiteY128" fmla="*/ 557403 h 1457325"/>
                <a:gd name="connsiteX129" fmla="*/ 154591 w 1609725"/>
                <a:gd name="connsiteY129" fmla="*/ 526923 h 1457325"/>
                <a:gd name="connsiteX130" fmla="*/ 175070 w 1609725"/>
                <a:gd name="connsiteY130" fmla="*/ 527590 h 1457325"/>
                <a:gd name="connsiteX131" fmla="*/ 180022 w 1609725"/>
                <a:gd name="connsiteY131" fmla="*/ 488442 h 1457325"/>
                <a:gd name="connsiteX132" fmla="*/ 171545 w 1609725"/>
                <a:gd name="connsiteY132" fmla="*/ 487394 h 1457325"/>
                <a:gd name="connsiteX133" fmla="*/ 182689 w 1609725"/>
                <a:gd name="connsiteY133" fmla="*/ 455867 h 1457325"/>
                <a:gd name="connsiteX134" fmla="*/ 200215 w 1609725"/>
                <a:gd name="connsiteY134" fmla="*/ 465582 h 1457325"/>
                <a:gd name="connsiteX135" fmla="*/ 241649 w 1609725"/>
                <a:gd name="connsiteY135" fmla="*/ 459677 h 1457325"/>
                <a:gd name="connsiteX136" fmla="*/ 242887 w 1609725"/>
                <a:gd name="connsiteY136" fmla="*/ 453580 h 1457325"/>
                <a:gd name="connsiteX137" fmla="*/ 253270 w 1609725"/>
                <a:gd name="connsiteY137" fmla="*/ 452628 h 1457325"/>
                <a:gd name="connsiteX138" fmla="*/ 252794 w 1609725"/>
                <a:gd name="connsiteY138" fmla="*/ 446818 h 1457325"/>
                <a:gd name="connsiteX139" fmla="*/ 255651 w 1609725"/>
                <a:gd name="connsiteY139" fmla="*/ 446246 h 1457325"/>
                <a:gd name="connsiteX140" fmla="*/ 252317 w 1609725"/>
                <a:gd name="connsiteY140" fmla="*/ 437007 h 1457325"/>
                <a:gd name="connsiteX141" fmla="*/ 262319 w 1609725"/>
                <a:gd name="connsiteY141" fmla="*/ 432721 h 1457325"/>
                <a:gd name="connsiteX142" fmla="*/ 262033 w 1609725"/>
                <a:gd name="connsiteY142" fmla="*/ 430816 h 1457325"/>
                <a:gd name="connsiteX143" fmla="*/ 263843 w 1609725"/>
                <a:gd name="connsiteY143" fmla="*/ 430244 h 1457325"/>
                <a:gd name="connsiteX144" fmla="*/ 265938 w 1609725"/>
                <a:gd name="connsiteY144" fmla="*/ 439769 h 1457325"/>
                <a:gd name="connsiteX145" fmla="*/ 271462 w 1609725"/>
                <a:gd name="connsiteY145" fmla="*/ 439198 h 1457325"/>
                <a:gd name="connsiteX146" fmla="*/ 273177 w 1609725"/>
                <a:gd name="connsiteY146" fmla="*/ 447008 h 1457325"/>
                <a:gd name="connsiteX147" fmla="*/ 299371 w 1609725"/>
                <a:gd name="connsiteY147" fmla="*/ 431197 h 1457325"/>
                <a:gd name="connsiteX148" fmla="*/ 298418 w 1609725"/>
                <a:gd name="connsiteY148" fmla="*/ 422720 h 1457325"/>
                <a:gd name="connsiteX149" fmla="*/ 264986 w 1609725"/>
                <a:gd name="connsiteY149" fmla="*/ 412909 h 1457325"/>
                <a:gd name="connsiteX150" fmla="*/ 265843 w 1609725"/>
                <a:gd name="connsiteY150" fmla="*/ 394621 h 1457325"/>
                <a:gd name="connsiteX151" fmla="*/ 273082 w 1609725"/>
                <a:gd name="connsiteY151" fmla="*/ 394335 h 1457325"/>
                <a:gd name="connsiteX152" fmla="*/ 271844 w 1609725"/>
                <a:gd name="connsiteY152" fmla="*/ 375476 h 1457325"/>
                <a:gd name="connsiteX153" fmla="*/ 269843 w 1609725"/>
                <a:gd name="connsiteY153" fmla="*/ 370618 h 1457325"/>
                <a:gd name="connsiteX154" fmla="*/ 267748 w 1609725"/>
                <a:gd name="connsiteY154" fmla="*/ 372999 h 1457325"/>
                <a:gd name="connsiteX155" fmla="*/ 260985 w 1609725"/>
                <a:gd name="connsiteY155" fmla="*/ 373475 h 1457325"/>
                <a:gd name="connsiteX156" fmla="*/ 257842 w 1609725"/>
                <a:gd name="connsiteY156" fmla="*/ 361283 h 1457325"/>
                <a:gd name="connsiteX157" fmla="*/ 246031 w 1609725"/>
                <a:gd name="connsiteY157" fmla="*/ 342805 h 1457325"/>
                <a:gd name="connsiteX158" fmla="*/ 242030 w 1609725"/>
                <a:gd name="connsiteY158" fmla="*/ 331375 h 1457325"/>
                <a:gd name="connsiteX159" fmla="*/ 244030 w 1609725"/>
                <a:gd name="connsiteY159" fmla="*/ 330803 h 1457325"/>
                <a:gd name="connsiteX160" fmla="*/ 244793 w 1609725"/>
                <a:gd name="connsiteY160" fmla="*/ 323374 h 1457325"/>
                <a:gd name="connsiteX161" fmla="*/ 240506 w 1609725"/>
                <a:gd name="connsiteY161" fmla="*/ 319373 h 1457325"/>
                <a:gd name="connsiteX162" fmla="*/ 248412 w 1609725"/>
                <a:gd name="connsiteY162" fmla="*/ 298037 h 1457325"/>
                <a:gd name="connsiteX163" fmla="*/ 250793 w 1609725"/>
                <a:gd name="connsiteY163" fmla="*/ 281273 h 1457325"/>
                <a:gd name="connsiteX164" fmla="*/ 236029 w 1609725"/>
                <a:gd name="connsiteY164" fmla="*/ 276035 h 1457325"/>
                <a:gd name="connsiteX165" fmla="*/ 234125 w 1609725"/>
                <a:gd name="connsiteY165" fmla="*/ 264128 h 1457325"/>
                <a:gd name="connsiteX166" fmla="*/ 231838 w 1609725"/>
                <a:gd name="connsiteY166" fmla="*/ 266319 h 1457325"/>
                <a:gd name="connsiteX167" fmla="*/ 231077 w 1609725"/>
                <a:gd name="connsiteY167" fmla="*/ 263843 h 1457325"/>
                <a:gd name="connsiteX168" fmla="*/ 224790 w 1609725"/>
                <a:gd name="connsiteY168" fmla="*/ 221933 h 1457325"/>
                <a:gd name="connsiteX169" fmla="*/ 222980 w 1609725"/>
                <a:gd name="connsiteY169" fmla="*/ 221647 h 1457325"/>
                <a:gd name="connsiteX170" fmla="*/ 223837 w 1609725"/>
                <a:gd name="connsiteY170" fmla="*/ 190405 h 1457325"/>
                <a:gd name="connsiteX171" fmla="*/ 228981 w 1609725"/>
                <a:gd name="connsiteY171" fmla="*/ 187547 h 1457325"/>
                <a:gd name="connsiteX172" fmla="*/ 223456 w 1609725"/>
                <a:gd name="connsiteY172" fmla="*/ 157639 h 1457325"/>
                <a:gd name="connsiteX173" fmla="*/ 232601 w 1609725"/>
                <a:gd name="connsiteY173" fmla="*/ 132112 h 1457325"/>
                <a:gd name="connsiteX174" fmla="*/ 230981 w 1609725"/>
                <a:gd name="connsiteY174" fmla="*/ 126492 h 1457325"/>
                <a:gd name="connsiteX175" fmla="*/ 234601 w 1609725"/>
                <a:gd name="connsiteY175" fmla="*/ 126111 h 1457325"/>
                <a:gd name="connsiteX176" fmla="*/ 232981 w 1609725"/>
                <a:gd name="connsiteY176" fmla="*/ 113252 h 1457325"/>
                <a:gd name="connsiteX177" fmla="*/ 260699 w 1609725"/>
                <a:gd name="connsiteY177" fmla="*/ 110490 h 1457325"/>
                <a:gd name="connsiteX178" fmla="*/ 303467 w 1609725"/>
                <a:gd name="connsiteY178" fmla="*/ 114681 h 1457325"/>
                <a:gd name="connsiteX179" fmla="*/ 351187 w 1609725"/>
                <a:gd name="connsiteY179" fmla="*/ 107633 h 1457325"/>
                <a:gd name="connsiteX180" fmla="*/ 383096 w 1609725"/>
                <a:gd name="connsiteY180" fmla="*/ 98679 h 1457325"/>
                <a:gd name="connsiteX181" fmla="*/ 387953 w 1609725"/>
                <a:gd name="connsiteY181" fmla="*/ 114871 h 1457325"/>
                <a:gd name="connsiteX182" fmla="*/ 401669 w 1609725"/>
                <a:gd name="connsiteY182" fmla="*/ 112681 h 1457325"/>
                <a:gd name="connsiteX183" fmla="*/ 403288 w 1609725"/>
                <a:gd name="connsiteY183" fmla="*/ 121634 h 1457325"/>
                <a:gd name="connsiteX184" fmla="*/ 442627 w 1609725"/>
                <a:gd name="connsiteY184" fmla="*/ 120301 h 1457325"/>
                <a:gd name="connsiteX185" fmla="*/ 449675 w 1609725"/>
                <a:gd name="connsiteY185" fmla="*/ 117824 h 1457325"/>
                <a:gd name="connsiteX186" fmla="*/ 451390 w 1609725"/>
                <a:gd name="connsiteY186" fmla="*/ 109728 h 1457325"/>
                <a:gd name="connsiteX187" fmla="*/ 465963 w 1609725"/>
                <a:gd name="connsiteY187" fmla="*/ 108775 h 1457325"/>
                <a:gd name="connsiteX188" fmla="*/ 468344 w 1609725"/>
                <a:gd name="connsiteY188" fmla="*/ 117920 h 1457325"/>
                <a:gd name="connsiteX189" fmla="*/ 474440 w 1609725"/>
                <a:gd name="connsiteY189" fmla="*/ 117824 h 1457325"/>
                <a:gd name="connsiteX190" fmla="*/ 478917 w 1609725"/>
                <a:gd name="connsiteY190" fmla="*/ 121063 h 1457325"/>
                <a:gd name="connsiteX191" fmla="*/ 493871 w 1609725"/>
                <a:gd name="connsiteY191" fmla="*/ 117443 h 1457325"/>
                <a:gd name="connsiteX192" fmla="*/ 494252 w 1609725"/>
                <a:gd name="connsiteY192" fmla="*/ 121158 h 1457325"/>
                <a:gd name="connsiteX193" fmla="*/ 513302 w 1609725"/>
                <a:gd name="connsiteY193" fmla="*/ 118491 h 1457325"/>
                <a:gd name="connsiteX194" fmla="*/ 514160 w 1609725"/>
                <a:gd name="connsiteY194" fmla="*/ 121253 h 1457325"/>
                <a:gd name="connsiteX195" fmla="*/ 521303 w 1609725"/>
                <a:gd name="connsiteY195" fmla="*/ 119062 h 1457325"/>
                <a:gd name="connsiteX196" fmla="*/ 529400 w 1609725"/>
                <a:gd name="connsiteY196" fmla="*/ 121729 h 1457325"/>
                <a:gd name="connsiteX197" fmla="*/ 546259 w 1609725"/>
                <a:gd name="connsiteY197" fmla="*/ 120967 h 1457325"/>
                <a:gd name="connsiteX198" fmla="*/ 545021 w 1609725"/>
                <a:gd name="connsiteY198" fmla="*/ 126397 h 1457325"/>
                <a:gd name="connsiteX199" fmla="*/ 551307 w 1609725"/>
                <a:gd name="connsiteY199" fmla="*/ 125444 h 1457325"/>
                <a:gd name="connsiteX200" fmla="*/ 551402 w 1609725"/>
                <a:gd name="connsiteY200" fmla="*/ 132779 h 1457325"/>
                <a:gd name="connsiteX201" fmla="*/ 566738 w 1609725"/>
                <a:gd name="connsiteY201" fmla="*/ 128302 h 1457325"/>
                <a:gd name="connsiteX202" fmla="*/ 572738 w 1609725"/>
                <a:gd name="connsiteY202" fmla="*/ 128492 h 1457325"/>
                <a:gd name="connsiteX203" fmla="*/ 572453 w 1609725"/>
                <a:gd name="connsiteY203" fmla="*/ 131921 h 1457325"/>
                <a:gd name="connsiteX204" fmla="*/ 591312 w 1609725"/>
                <a:gd name="connsiteY204" fmla="*/ 128587 h 1457325"/>
                <a:gd name="connsiteX205" fmla="*/ 591884 w 1609725"/>
                <a:gd name="connsiteY205" fmla="*/ 130588 h 1457325"/>
                <a:gd name="connsiteX206" fmla="*/ 611791 w 1609725"/>
                <a:gd name="connsiteY206" fmla="*/ 128873 h 1457325"/>
                <a:gd name="connsiteX207" fmla="*/ 641223 w 1609725"/>
                <a:gd name="connsiteY207" fmla="*/ 122777 h 1457325"/>
                <a:gd name="connsiteX208" fmla="*/ 651415 w 1609725"/>
                <a:gd name="connsiteY208" fmla="*/ 122491 h 1457325"/>
                <a:gd name="connsiteX209" fmla="*/ 651605 w 1609725"/>
                <a:gd name="connsiteY209" fmla="*/ 124206 h 1457325"/>
                <a:gd name="connsiteX210" fmla="*/ 666179 w 1609725"/>
                <a:gd name="connsiteY210" fmla="*/ 126016 h 1457325"/>
                <a:gd name="connsiteX211" fmla="*/ 665512 w 1609725"/>
                <a:gd name="connsiteY211" fmla="*/ 122873 h 1457325"/>
                <a:gd name="connsiteX212" fmla="*/ 711898 w 1609725"/>
                <a:gd name="connsiteY212" fmla="*/ 113062 h 1457325"/>
                <a:gd name="connsiteX213" fmla="*/ 712661 w 1609725"/>
                <a:gd name="connsiteY213" fmla="*/ 109823 h 1457325"/>
                <a:gd name="connsiteX214" fmla="*/ 727043 w 1609725"/>
                <a:gd name="connsiteY214" fmla="*/ 115633 h 1457325"/>
                <a:gd name="connsiteX215" fmla="*/ 732282 w 1609725"/>
                <a:gd name="connsiteY215" fmla="*/ 113824 h 1457325"/>
                <a:gd name="connsiteX216" fmla="*/ 738854 w 1609725"/>
                <a:gd name="connsiteY216" fmla="*/ 129064 h 1457325"/>
                <a:gd name="connsiteX217" fmla="*/ 764286 w 1609725"/>
                <a:gd name="connsiteY217" fmla="*/ 121634 h 1457325"/>
                <a:gd name="connsiteX218" fmla="*/ 768668 w 1609725"/>
                <a:gd name="connsiteY218" fmla="*/ 133731 h 1457325"/>
                <a:gd name="connsiteX219" fmla="*/ 787146 w 1609725"/>
                <a:gd name="connsiteY219" fmla="*/ 128492 h 1457325"/>
                <a:gd name="connsiteX220" fmla="*/ 786384 w 1609725"/>
                <a:gd name="connsiteY220" fmla="*/ 122682 h 1457325"/>
                <a:gd name="connsiteX221" fmla="*/ 801434 w 1609725"/>
                <a:gd name="connsiteY221" fmla="*/ 116967 h 1457325"/>
                <a:gd name="connsiteX222" fmla="*/ 800005 w 1609725"/>
                <a:gd name="connsiteY222" fmla="*/ 108109 h 1457325"/>
                <a:gd name="connsiteX223" fmla="*/ 803529 w 1609725"/>
                <a:gd name="connsiteY223" fmla="*/ 82106 h 1457325"/>
                <a:gd name="connsiteX224" fmla="*/ 809054 w 1609725"/>
                <a:gd name="connsiteY224" fmla="*/ 83058 h 1457325"/>
                <a:gd name="connsiteX225" fmla="*/ 810387 w 1609725"/>
                <a:gd name="connsiteY225" fmla="*/ 73724 h 1457325"/>
                <a:gd name="connsiteX226" fmla="*/ 822198 w 1609725"/>
                <a:gd name="connsiteY226" fmla="*/ 74200 h 1457325"/>
                <a:gd name="connsiteX227" fmla="*/ 822103 w 1609725"/>
                <a:gd name="connsiteY227" fmla="*/ 76676 h 1457325"/>
                <a:gd name="connsiteX228" fmla="*/ 826103 w 1609725"/>
                <a:gd name="connsiteY228" fmla="*/ 76200 h 1457325"/>
                <a:gd name="connsiteX229" fmla="*/ 832866 w 1609725"/>
                <a:gd name="connsiteY229" fmla="*/ 96203 h 1457325"/>
                <a:gd name="connsiteX230" fmla="*/ 836200 w 1609725"/>
                <a:gd name="connsiteY230" fmla="*/ 94488 h 1457325"/>
                <a:gd name="connsiteX231" fmla="*/ 840105 w 1609725"/>
                <a:gd name="connsiteY231" fmla="*/ 99155 h 1457325"/>
                <a:gd name="connsiteX232" fmla="*/ 867061 w 1609725"/>
                <a:gd name="connsiteY232" fmla="*/ 97727 h 1457325"/>
                <a:gd name="connsiteX233" fmla="*/ 868966 w 1609725"/>
                <a:gd name="connsiteY233" fmla="*/ 125825 h 1457325"/>
                <a:gd name="connsiteX234" fmla="*/ 866299 w 1609725"/>
                <a:gd name="connsiteY234" fmla="*/ 126016 h 1457325"/>
                <a:gd name="connsiteX235" fmla="*/ 864870 w 1609725"/>
                <a:gd name="connsiteY235" fmla="*/ 149257 h 1457325"/>
                <a:gd name="connsiteX236" fmla="*/ 871633 w 1609725"/>
                <a:gd name="connsiteY236" fmla="*/ 148209 h 1457325"/>
                <a:gd name="connsiteX237" fmla="*/ 878110 w 1609725"/>
                <a:gd name="connsiteY237" fmla="*/ 150686 h 1457325"/>
                <a:gd name="connsiteX238" fmla="*/ 882205 w 1609725"/>
                <a:gd name="connsiteY238" fmla="*/ 152591 h 1457325"/>
                <a:gd name="connsiteX239" fmla="*/ 883539 w 1609725"/>
                <a:gd name="connsiteY239" fmla="*/ 157162 h 1457325"/>
                <a:gd name="connsiteX240" fmla="*/ 914781 w 1609725"/>
                <a:gd name="connsiteY240" fmla="*/ 143542 h 1457325"/>
                <a:gd name="connsiteX241" fmla="*/ 942022 w 1609725"/>
                <a:gd name="connsiteY241" fmla="*/ 124206 h 1457325"/>
                <a:gd name="connsiteX242" fmla="*/ 1007650 w 1609725"/>
                <a:gd name="connsiteY242" fmla="*/ 108490 h 1457325"/>
                <a:gd name="connsiteX243" fmla="*/ 1004411 w 1609725"/>
                <a:gd name="connsiteY243" fmla="*/ 86106 h 1457325"/>
                <a:gd name="connsiteX244" fmla="*/ 1018222 w 1609725"/>
                <a:gd name="connsiteY244" fmla="*/ 82391 h 1457325"/>
                <a:gd name="connsiteX245" fmla="*/ 1020699 w 1609725"/>
                <a:gd name="connsiteY245" fmla="*/ 96298 h 1457325"/>
                <a:gd name="connsiteX246" fmla="*/ 1074515 w 1609725"/>
                <a:gd name="connsiteY246" fmla="*/ 94393 h 1457325"/>
                <a:gd name="connsiteX247" fmla="*/ 1074515 w 1609725"/>
                <a:gd name="connsiteY247" fmla="*/ 87249 h 1457325"/>
                <a:gd name="connsiteX248" fmla="*/ 1089755 w 1609725"/>
                <a:gd name="connsiteY248" fmla="*/ 91726 h 1457325"/>
                <a:gd name="connsiteX249" fmla="*/ 1092898 w 1609725"/>
                <a:gd name="connsiteY249" fmla="*/ 70104 h 1457325"/>
                <a:gd name="connsiteX250" fmla="*/ 1124331 w 1609725"/>
                <a:gd name="connsiteY250" fmla="*/ 82201 h 1457325"/>
                <a:gd name="connsiteX251" fmla="*/ 1184910 w 1609725"/>
                <a:gd name="connsiteY251" fmla="*/ 90869 h 1457325"/>
                <a:gd name="connsiteX252" fmla="*/ 1188625 w 1609725"/>
                <a:gd name="connsiteY252" fmla="*/ 67342 h 1457325"/>
                <a:gd name="connsiteX253" fmla="*/ 1192911 w 1609725"/>
                <a:gd name="connsiteY253" fmla="*/ 68294 h 1457325"/>
                <a:gd name="connsiteX254" fmla="*/ 1194340 w 1609725"/>
                <a:gd name="connsiteY254" fmla="*/ 62770 h 1457325"/>
                <a:gd name="connsiteX255" fmla="*/ 1189577 w 1609725"/>
                <a:gd name="connsiteY255" fmla="*/ 60674 h 1457325"/>
                <a:gd name="connsiteX256" fmla="*/ 1190435 w 1609725"/>
                <a:gd name="connsiteY256" fmla="*/ 50959 h 1457325"/>
                <a:gd name="connsiteX257" fmla="*/ 1196054 w 1609725"/>
                <a:gd name="connsiteY257" fmla="*/ 52102 h 1457325"/>
                <a:gd name="connsiteX258" fmla="*/ 1196435 w 1609725"/>
                <a:gd name="connsiteY258" fmla="*/ 48863 h 1457325"/>
                <a:gd name="connsiteX259" fmla="*/ 1211104 w 1609725"/>
                <a:gd name="connsiteY259" fmla="*/ 51435 h 1457325"/>
                <a:gd name="connsiteX260" fmla="*/ 1208151 w 1609725"/>
                <a:gd name="connsiteY260" fmla="*/ 59817 h 1457325"/>
                <a:gd name="connsiteX261" fmla="*/ 1218724 w 1609725"/>
                <a:gd name="connsiteY261" fmla="*/ 61817 h 1457325"/>
                <a:gd name="connsiteX262" fmla="*/ 1224344 w 1609725"/>
                <a:gd name="connsiteY262" fmla="*/ 46958 h 1457325"/>
                <a:gd name="connsiteX263" fmla="*/ 1229963 w 1609725"/>
                <a:gd name="connsiteY263" fmla="*/ 50197 h 1457325"/>
                <a:gd name="connsiteX264" fmla="*/ 1244918 w 1609725"/>
                <a:gd name="connsiteY264" fmla="*/ 19431 h 1457325"/>
                <a:gd name="connsiteX265" fmla="*/ 1255490 w 1609725"/>
                <a:gd name="connsiteY265" fmla="*/ 11430 h 1457325"/>
                <a:gd name="connsiteX266" fmla="*/ 1254347 w 1609725"/>
                <a:gd name="connsiteY266" fmla="*/ 9525 h 1457325"/>
                <a:gd name="connsiteX267" fmla="*/ 1278827 w 1609725"/>
                <a:gd name="connsiteY267" fmla="*/ 14478 h 1457325"/>
                <a:gd name="connsiteX268" fmla="*/ 1298258 w 1609725"/>
                <a:gd name="connsiteY268" fmla="*/ 25146 h 1457325"/>
                <a:gd name="connsiteX269" fmla="*/ 1317593 w 1609725"/>
                <a:gd name="connsiteY269" fmla="*/ 26670 h 1457325"/>
                <a:gd name="connsiteX270" fmla="*/ 1333976 w 1609725"/>
                <a:gd name="connsiteY270" fmla="*/ 32385 h 1457325"/>
                <a:gd name="connsiteX271" fmla="*/ 1353312 w 1609725"/>
                <a:gd name="connsiteY271" fmla="*/ 45053 h 1457325"/>
                <a:gd name="connsiteX272" fmla="*/ 1350169 w 1609725"/>
                <a:gd name="connsiteY272" fmla="*/ 49054 h 1457325"/>
                <a:gd name="connsiteX273" fmla="*/ 1371219 w 1609725"/>
                <a:gd name="connsiteY273" fmla="*/ 58007 h 1457325"/>
                <a:gd name="connsiteX274" fmla="*/ 1384649 w 1609725"/>
                <a:gd name="connsiteY274" fmla="*/ 71152 h 1457325"/>
                <a:gd name="connsiteX275" fmla="*/ 1389983 w 1609725"/>
                <a:gd name="connsiteY275" fmla="*/ 73247 h 1457325"/>
                <a:gd name="connsiteX276" fmla="*/ 1386078 w 1609725"/>
                <a:gd name="connsiteY276" fmla="*/ 85154 h 1457325"/>
                <a:gd name="connsiteX277" fmla="*/ 1383221 w 1609725"/>
                <a:gd name="connsiteY277" fmla="*/ 86011 h 1457325"/>
                <a:gd name="connsiteX278" fmla="*/ 1381697 w 1609725"/>
                <a:gd name="connsiteY278" fmla="*/ 99155 h 1457325"/>
                <a:gd name="connsiteX279" fmla="*/ 1376553 w 1609725"/>
                <a:gd name="connsiteY279" fmla="*/ 104394 h 1457325"/>
                <a:gd name="connsiteX280" fmla="*/ 1381982 w 1609725"/>
                <a:gd name="connsiteY280" fmla="*/ 107347 h 1457325"/>
                <a:gd name="connsiteX281" fmla="*/ 1393317 w 1609725"/>
                <a:gd name="connsiteY281" fmla="*/ 106394 h 1457325"/>
                <a:gd name="connsiteX282" fmla="*/ 1389602 w 1609725"/>
                <a:gd name="connsiteY282" fmla="*/ 99822 h 1457325"/>
                <a:gd name="connsiteX283" fmla="*/ 1394936 w 1609725"/>
                <a:gd name="connsiteY283" fmla="*/ 94583 h 1457325"/>
                <a:gd name="connsiteX284" fmla="*/ 1393031 w 1609725"/>
                <a:gd name="connsiteY284" fmla="*/ 90678 h 1457325"/>
                <a:gd name="connsiteX285" fmla="*/ 1398461 w 1609725"/>
                <a:gd name="connsiteY285" fmla="*/ 78486 h 1457325"/>
                <a:gd name="connsiteX286" fmla="*/ 1409795 w 1609725"/>
                <a:gd name="connsiteY286" fmla="*/ 70295 h 1457325"/>
                <a:gd name="connsiteX287" fmla="*/ 1417225 w 1609725"/>
                <a:gd name="connsiteY287" fmla="*/ 70104 h 1457325"/>
                <a:gd name="connsiteX288" fmla="*/ 1422940 w 1609725"/>
                <a:gd name="connsiteY288" fmla="*/ 64294 h 1457325"/>
                <a:gd name="connsiteX289" fmla="*/ 1433131 w 1609725"/>
                <a:gd name="connsiteY289" fmla="*/ 61246 h 1457325"/>
                <a:gd name="connsiteX290" fmla="*/ 1429988 w 1609725"/>
                <a:gd name="connsiteY290" fmla="*/ 55054 h 1457325"/>
                <a:gd name="connsiteX291" fmla="*/ 1436942 w 1609725"/>
                <a:gd name="connsiteY291" fmla="*/ 45815 h 1457325"/>
                <a:gd name="connsiteX292" fmla="*/ 1439132 w 1609725"/>
                <a:gd name="connsiteY292" fmla="*/ 45339 h 1457325"/>
                <a:gd name="connsiteX293" fmla="*/ 1444562 w 1609725"/>
                <a:gd name="connsiteY293" fmla="*/ 51816 h 1457325"/>
                <a:gd name="connsiteX294" fmla="*/ 1451896 w 1609725"/>
                <a:gd name="connsiteY294" fmla="*/ 49625 h 1457325"/>
                <a:gd name="connsiteX295" fmla="*/ 1454277 w 1609725"/>
                <a:gd name="connsiteY295" fmla="*/ 46196 h 1457325"/>
                <a:gd name="connsiteX296" fmla="*/ 1464373 w 1609725"/>
                <a:gd name="connsiteY296" fmla="*/ 52102 h 1457325"/>
                <a:gd name="connsiteX297" fmla="*/ 1461611 w 1609725"/>
                <a:gd name="connsiteY297" fmla="*/ 61532 h 1457325"/>
                <a:gd name="connsiteX298" fmla="*/ 1478375 w 1609725"/>
                <a:gd name="connsiteY298" fmla="*/ 48292 h 1457325"/>
                <a:gd name="connsiteX299" fmla="*/ 1479328 w 1609725"/>
                <a:gd name="connsiteY299" fmla="*/ 50387 h 1457325"/>
                <a:gd name="connsiteX300" fmla="*/ 1489139 w 1609725"/>
                <a:gd name="connsiteY300" fmla="*/ 49625 h 1457325"/>
                <a:gd name="connsiteX301" fmla="*/ 1490281 w 1609725"/>
                <a:gd name="connsiteY301" fmla="*/ 46958 h 1457325"/>
                <a:gd name="connsiteX302" fmla="*/ 1504093 w 1609725"/>
                <a:gd name="connsiteY302" fmla="*/ 42196 h 1457325"/>
                <a:gd name="connsiteX303" fmla="*/ 1501330 w 1609725"/>
                <a:gd name="connsiteY303" fmla="*/ 49435 h 1457325"/>
                <a:gd name="connsiteX304" fmla="*/ 1507331 w 1609725"/>
                <a:gd name="connsiteY304" fmla="*/ 50959 h 1457325"/>
                <a:gd name="connsiteX305" fmla="*/ 1518952 w 1609725"/>
                <a:gd name="connsiteY305" fmla="*/ 44291 h 1457325"/>
                <a:gd name="connsiteX306" fmla="*/ 1522191 w 1609725"/>
                <a:gd name="connsiteY306" fmla="*/ 47816 h 1457325"/>
                <a:gd name="connsiteX307" fmla="*/ 1512856 w 1609725"/>
                <a:gd name="connsiteY307" fmla="*/ 54483 h 1457325"/>
                <a:gd name="connsiteX308" fmla="*/ 1527525 w 1609725"/>
                <a:gd name="connsiteY308" fmla="*/ 78105 h 1457325"/>
                <a:gd name="connsiteX309" fmla="*/ 1539335 w 1609725"/>
                <a:gd name="connsiteY309" fmla="*/ 70485 h 1457325"/>
                <a:gd name="connsiteX310" fmla="*/ 1556766 w 1609725"/>
                <a:gd name="connsiteY310" fmla="*/ 82963 h 1457325"/>
                <a:gd name="connsiteX311" fmla="*/ 1578292 w 1609725"/>
                <a:gd name="connsiteY311" fmla="*/ 93154 h 1457325"/>
                <a:gd name="connsiteX312" fmla="*/ 1580102 w 1609725"/>
                <a:gd name="connsiteY312" fmla="*/ 93726 h 1457325"/>
                <a:gd name="connsiteX313" fmla="*/ 1577054 w 1609725"/>
                <a:gd name="connsiteY313" fmla="*/ 84773 h 1457325"/>
                <a:gd name="connsiteX314" fmla="*/ 1583055 w 1609725"/>
                <a:gd name="connsiteY314" fmla="*/ 88583 h 1457325"/>
                <a:gd name="connsiteX315" fmla="*/ 1587056 w 1609725"/>
                <a:gd name="connsiteY315" fmla="*/ 87820 h 1457325"/>
                <a:gd name="connsiteX316" fmla="*/ 1589913 w 1609725"/>
                <a:gd name="connsiteY316" fmla="*/ 97727 h 1457325"/>
                <a:gd name="connsiteX317" fmla="*/ 1584579 w 1609725"/>
                <a:gd name="connsiteY317" fmla="*/ 98108 h 1457325"/>
                <a:gd name="connsiteX318" fmla="*/ 1586008 w 1609725"/>
                <a:gd name="connsiteY318" fmla="*/ 104299 h 1457325"/>
                <a:gd name="connsiteX319" fmla="*/ 1588389 w 1609725"/>
                <a:gd name="connsiteY319" fmla="*/ 108680 h 1457325"/>
                <a:gd name="connsiteX320" fmla="*/ 1594104 w 1609725"/>
                <a:gd name="connsiteY320" fmla="*/ 111157 h 1457325"/>
                <a:gd name="connsiteX321" fmla="*/ 1591628 w 1609725"/>
                <a:gd name="connsiteY321" fmla="*/ 117634 h 1457325"/>
                <a:gd name="connsiteX322" fmla="*/ 1601057 w 1609725"/>
                <a:gd name="connsiteY322" fmla="*/ 124778 h 1457325"/>
                <a:gd name="connsiteX323" fmla="*/ 1595914 w 1609725"/>
                <a:gd name="connsiteY323" fmla="*/ 131731 h 1457325"/>
                <a:gd name="connsiteX324" fmla="*/ 1599534 w 1609725"/>
                <a:gd name="connsiteY324" fmla="*/ 140970 h 1457325"/>
                <a:gd name="connsiteX325" fmla="*/ 1573435 w 1609725"/>
                <a:gd name="connsiteY325" fmla="*/ 153162 h 1457325"/>
                <a:gd name="connsiteX326" fmla="*/ 1565910 w 1609725"/>
                <a:gd name="connsiteY326" fmla="*/ 160782 h 1457325"/>
                <a:gd name="connsiteX327" fmla="*/ 1559909 w 1609725"/>
                <a:gd name="connsiteY327" fmla="*/ 158210 h 1457325"/>
                <a:gd name="connsiteX328" fmla="*/ 1559909 w 1609725"/>
                <a:gd name="connsiteY328" fmla="*/ 168783 h 1457325"/>
                <a:gd name="connsiteX329" fmla="*/ 1571054 w 1609725"/>
                <a:gd name="connsiteY329" fmla="*/ 170021 h 1457325"/>
                <a:gd name="connsiteX330" fmla="*/ 1569244 w 1609725"/>
                <a:gd name="connsiteY330" fmla="*/ 173927 h 1457325"/>
                <a:gd name="connsiteX331" fmla="*/ 1573244 w 1609725"/>
                <a:gd name="connsiteY331" fmla="*/ 176879 h 1457325"/>
                <a:gd name="connsiteX332" fmla="*/ 1567339 w 1609725"/>
                <a:gd name="connsiteY332" fmla="*/ 187357 h 1457325"/>
                <a:gd name="connsiteX333" fmla="*/ 1567910 w 1609725"/>
                <a:gd name="connsiteY333" fmla="*/ 190405 h 1457325"/>
                <a:gd name="connsiteX334" fmla="*/ 1577435 w 1609725"/>
                <a:gd name="connsiteY334" fmla="*/ 186976 h 1457325"/>
                <a:gd name="connsiteX335" fmla="*/ 1578198 w 1609725"/>
                <a:gd name="connsiteY335" fmla="*/ 189738 h 1457325"/>
                <a:gd name="connsiteX336" fmla="*/ 1575150 w 1609725"/>
                <a:gd name="connsiteY336" fmla="*/ 189262 h 1457325"/>
                <a:gd name="connsiteX337" fmla="*/ 1573911 w 1609725"/>
                <a:gd name="connsiteY337" fmla="*/ 193929 h 1457325"/>
                <a:gd name="connsiteX338" fmla="*/ 1579721 w 1609725"/>
                <a:gd name="connsiteY338" fmla="*/ 195072 h 1457325"/>
                <a:gd name="connsiteX339" fmla="*/ 1582483 w 1609725"/>
                <a:gd name="connsiteY339" fmla="*/ 198882 h 1457325"/>
                <a:gd name="connsiteX340" fmla="*/ 1576197 w 1609725"/>
                <a:gd name="connsiteY340" fmla="*/ 204407 h 1457325"/>
                <a:gd name="connsiteX341" fmla="*/ 1580007 w 1609725"/>
                <a:gd name="connsiteY341" fmla="*/ 208598 h 1457325"/>
                <a:gd name="connsiteX342" fmla="*/ 1579341 w 1609725"/>
                <a:gd name="connsiteY342" fmla="*/ 213170 h 1457325"/>
                <a:gd name="connsiteX343" fmla="*/ 1572101 w 1609725"/>
                <a:gd name="connsiteY343" fmla="*/ 220885 h 1457325"/>
                <a:gd name="connsiteX344" fmla="*/ 1574673 w 1609725"/>
                <a:gd name="connsiteY344" fmla="*/ 226695 h 1457325"/>
                <a:gd name="connsiteX345" fmla="*/ 1573244 w 1609725"/>
                <a:gd name="connsiteY345" fmla="*/ 232220 h 1457325"/>
                <a:gd name="connsiteX346" fmla="*/ 1579721 w 1609725"/>
                <a:gd name="connsiteY346" fmla="*/ 230124 h 1457325"/>
                <a:gd name="connsiteX347" fmla="*/ 1577245 w 1609725"/>
                <a:gd name="connsiteY347" fmla="*/ 231267 h 1457325"/>
                <a:gd name="connsiteX348" fmla="*/ 1579341 w 1609725"/>
                <a:gd name="connsiteY348" fmla="*/ 233839 h 1457325"/>
                <a:gd name="connsiteX349" fmla="*/ 1575054 w 1609725"/>
                <a:gd name="connsiteY349" fmla="*/ 236601 h 1457325"/>
                <a:gd name="connsiteX350" fmla="*/ 1583341 w 1609725"/>
                <a:gd name="connsiteY350" fmla="*/ 245745 h 1457325"/>
                <a:gd name="connsiteX351" fmla="*/ 1580960 w 1609725"/>
                <a:gd name="connsiteY351" fmla="*/ 246888 h 1457325"/>
                <a:gd name="connsiteX352" fmla="*/ 1582293 w 1609725"/>
                <a:gd name="connsiteY352" fmla="*/ 253746 h 1457325"/>
                <a:gd name="connsiteX353" fmla="*/ 1567624 w 1609725"/>
                <a:gd name="connsiteY353" fmla="*/ 253365 h 1457325"/>
                <a:gd name="connsiteX354" fmla="*/ 1567339 w 1609725"/>
                <a:gd name="connsiteY354" fmla="*/ 256794 h 1457325"/>
                <a:gd name="connsiteX355" fmla="*/ 1557433 w 1609725"/>
                <a:gd name="connsiteY355" fmla="*/ 254127 h 1457325"/>
                <a:gd name="connsiteX356" fmla="*/ 1554385 w 1609725"/>
                <a:gd name="connsiteY356" fmla="*/ 259747 h 1457325"/>
                <a:gd name="connsiteX357" fmla="*/ 1571149 w 1609725"/>
                <a:gd name="connsiteY357" fmla="*/ 283464 h 1457325"/>
                <a:gd name="connsiteX358" fmla="*/ 1578483 w 1609725"/>
                <a:gd name="connsiteY358" fmla="*/ 281369 h 1457325"/>
                <a:gd name="connsiteX359" fmla="*/ 1576864 w 1609725"/>
                <a:gd name="connsiteY359" fmla="*/ 300323 h 1457325"/>
                <a:gd name="connsiteX360" fmla="*/ 1557433 w 1609725"/>
                <a:gd name="connsiteY360" fmla="*/ 305467 h 1457325"/>
                <a:gd name="connsiteX361" fmla="*/ 1558481 w 1609725"/>
                <a:gd name="connsiteY361" fmla="*/ 309848 h 1457325"/>
                <a:gd name="connsiteX362" fmla="*/ 1550480 w 1609725"/>
                <a:gd name="connsiteY362" fmla="*/ 315278 h 1457325"/>
                <a:gd name="connsiteX363" fmla="*/ 1544288 w 1609725"/>
                <a:gd name="connsiteY363" fmla="*/ 324136 h 1457325"/>
                <a:gd name="connsiteX364" fmla="*/ 1546193 w 1609725"/>
                <a:gd name="connsiteY364" fmla="*/ 325469 h 1457325"/>
                <a:gd name="connsiteX365" fmla="*/ 1544383 w 1609725"/>
                <a:gd name="connsiteY365" fmla="*/ 332232 h 1457325"/>
                <a:gd name="connsiteX366" fmla="*/ 1531620 w 1609725"/>
                <a:gd name="connsiteY366" fmla="*/ 335947 h 1457325"/>
                <a:gd name="connsiteX367" fmla="*/ 1530096 w 1609725"/>
                <a:gd name="connsiteY367" fmla="*/ 344424 h 1457325"/>
                <a:gd name="connsiteX368" fmla="*/ 1541145 w 1609725"/>
                <a:gd name="connsiteY368" fmla="*/ 346043 h 1457325"/>
                <a:gd name="connsiteX369" fmla="*/ 1549241 w 1609725"/>
                <a:gd name="connsiteY369" fmla="*/ 364236 h 1457325"/>
                <a:gd name="connsiteX370" fmla="*/ 1535335 w 1609725"/>
                <a:gd name="connsiteY370" fmla="*/ 369665 h 1457325"/>
                <a:gd name="connsiteX371" fmla="*/ 1523047 w 1609725"/>
                <a:gd name="connsiteY371" fmla="*/ 391859 h 1457325"/>
                <a:gd name="connsiteX372" fmla="*/ 1518285 w 1609725"/>
                <a:gd name="connsiteY372" fmla="*/ 396050 h 1457325"/>
                <a:gd name="connsiteX373" fmla="*/ 1502664 w 1609725"/>
                <a:gd name="connsiteY373" fmla="*/ 401764 h 1457325"/>
                <a:gd name="connsiteX374" fmla="*/ 1504760 w 1609725"/>
                <a:gd name="connsiteY374" fmla="*/ 407289 h 1457325"/>
                <a:gd name="connsiteX375" fmla="*/ 1492568 w 1609725"/>
                <a:gd name="connsiteY375" fmla="*/ 413290 h 1457325"/>
                <a:gd name="connsiteX376" fmla="*/ 1487043 w 1609725"/>
                <a:gd name="connsiteY376" fmla="*/ 421291 h 1457325"/>
                <a:gd name="connsiteX377" fmla="*/ 1475042 w 1609725"/>
                <a:gd name="connsiteY377" fmla="*/ 421767 h 1457325"/>
                <a:gd name="connsiteX378" fmla="*/ 1471898 w 1609725"/>
                <a:gd name="connsiteY378" fmla="*/ 412147 h 1457325"/>
                <a:gd name="connsiteX379" fmla="*/ 1461040 w 1609725"/>
                <a:gd name="connsiteY379" fmla="*/ 416528 h 1457325"/>
                <a:gd name="connsiteX380" fmla="*/ 1444085 w 1609725"/>
                <a:gd name="connsiteY380" fmla="*/ 418814 h 1457325"/>
                <a:gd name="connsiteX381" fmla="*/ 1438370 w 1609725"/>
                <a:gd name="connsiteY381" fmla="*/ 406622 h 1457325"/>
                <a:gd name="connsiteX382" fmla="*/ 1423892 w 1609725"/>
                <a:gd name="connsiteY382" fmla="*/ 412147 h 1457325"/>
                <a:gd name="connsiteX383" fmla="*/ 1426464 w 1609725"/>
                <a:gd name="connsiteY383" fmla="*/ 417862 h 1457325"/>
                <a:gd name="connsiteX384" fmla="*/ 1422845 w 1609725"/>
                <a:gd name="connsiteY384" fmla="*/ 418338 h 1457325"/>
                <a:gd name="connsiteX385" fmla="*/ 1421225 w 1609725"/>
                <a:gd name="connsiteY385" fmla="*/ 413480 h 1457325"/>
                <a:gd name="connsiteX386" fmla="*/ 1417701 w 1609725"/>
                <a:gd name="connsiteY386" fmla="*/ 415290 h 1457325"/>
                <a:gd name="connsiteX387" fmla="*/ 1412558 w 1609725"/>
                <a:gd name="connsiteY387" fmla="*/ 403003 h 1457325"/>
                <a:gd name="connsiteX388" fmla="*/ 1401223 w 1609725"/>
                <a:gd name="connsiteY388" fmla="*/ 407956 h 1457325"/>
                <a:gd name="connsiteX389" fmla="*/ 1409319 w 1609725"/>
                <a:gd name="connsiteY389" fmla="*/ 438531 h 1457325"/>
                <a:gd name="connsiteX390" fmla="*/ 1384554 w 1609725"/>
                <a:gd name="connsiteY390" fmla="*/ 444151 h 1457325"/>
                <a:gd name="connsiteX391" fmla="*/ 1387126 w 1609725"/>
                <a:gd name="connsiteY391" fmla="*/ 459200 h 1457325"/>
                <a:gd name="connsiteX392" fmla="*/ 1376363 w 1609725"/>
                <a:gd name="connsiteY392" fmla="*/ 460438 h 1457325"/>
                <a:gd name="connsiteX393" fmla="*/ 1377601 w 1609725"/>
                <a:gd name="connsiteY393" fmla="*/ 465296 h 1457325"/>
                <a:gd name="connsiteX394" fmla="*/ 1348264 w 1609725"/>
                <a:gd name="connsiteY394" fmla="*/ 467296 h 1457325"/>
                <a:gd name="connsiteX395" fmla="*/ 1353598 w 1609725"/>
                <a:gd name="connsiteY395" fmla="*/ 473297 h 1457325"/>
                <a:gd name="connsiteX396" fmla="*/ 1361504 w 1609725"/>
                <a:gd name="connsiteY396" fmla="*/ 505682 h 1457325"/>
                <a:gd name="connsiteX397" fmla="*/ 1339215 w 1609725"/>
                <a:gd name="connsiteY397" fmla="*/ 511683 h 1457325"/>
                <a:gd name="connsiteX398" fmla="*/ 1301972 w 1609725"/>
                <a:gd name="connsiteY398" fmla="*/ 516827 h 1457325"/>
                <a:gd name="connsiteX399" fmla="*/ 1281208 w 1609725"/>
                <a:gd name="connsiteY399" fmla="*/ 524446 h 1457325"/>
                <a:gd name="connsiteX400" fmla="*/ 1286065 w 1609725"/>
                <a:gd name="connsiteY400" fmla="*/ 533210 h 1457325"/>
                <a:gd name="connsiteX401" fmla="*/ 1278064 w 1609725"/>
                <a:gd name="connsiteY401" fmla="*/ 544163 h 1457325"/>
                <a:gd name="connsiteX402" fmla="*/ 1271302 w 1609725"/>
                <a:gd name="connsiteY402" fmla="*/ 544735 h 1457325"/>
                <a:gd name="connsiteX403" fmla="*/ 1271778 w 1609725"/>
                <a:gd name="connsiteY403" fmla="*/ 549497 h 1457325"/>
                <a:gd name="connsiteX404" fmla="*/ 1217486 w 1609725"/>
                <a:gd name="connsiteY404" fmla="*/ 563689 h 1457325"/>
                <a:gd name="connsiteX405" fmla="*/ 1220629 w 1609725"/>
                <a:gd name="connsiteY405" fmla="*/ 572834 h 1457325"/>
                <a:gd name="connsiteX406" fmla="*/ 1206246 w 1609725"/>
                <a:gd name="connsiteY406" fmla="*/ 578072 h 1457325"/>
                <a:gd name="connsiteX407" fmla="*/ 1207484 w 1609725"/>
                <a:gd name="connsiteY407" fmla="*/ 581501 h 1457325"/>
                <a:gd name="connsiteX408" fmla="*/ 1204627 w 1609725"/>
                <a:gd name="connsiteY408" fmla="*/ 582739 h 1457325"/>
                <a:gd name="connsiteX409" fmla="*/ 1207008 w 1609725"/>
                <a:gd name="connsiteY409" fmla="*/ 589693 h 1457325"/>
                <a:gd name="connsiteX410" fmla="*/ 1187672 w 1609725"/>
                <a:gd name="connsiteY410" fmla="*/ 596551 h 1457325"/>
                <a:gd name="connsiteX411" fmla="*/ 1189482 w 1609725"/>
                <a:gd name="connsiteY411" fmla="*/ 600551 h 1457325"/>
                <a:gd name="connsiteX412" fmla="*/ 1165574 w 1609725"/>
                <a:gd name="connsiteY412" fmla="*/ 610362 h 1457325"/>
                <a:gd name="connsiteX413" fmla="*/ 1164527 w 1609725"/>
                <a:gd name="connsiteY413" fmla="*/ 608076 h 1457325"/>
                <a:gd name="connsiteX414" fmla="*/ 1156526 w 1609725"/>
                <a:gd name="connsiteY414" fmla="*/ 612743 h 1457325"/>
                <a:gd name="connsiteX415" fmla="*/ 1156430 w 1609725"/>
                <a:gd name="connsiteY415" fmla="*/ 617601 h 1457325"/>
                <a:gd name="connsiteX416" fmla="*/ 1146334 w 1609725"/>
                <a:gd name="connsiteY416" fmla="*/ 621983 h 1457325"/>
                <a:gd name="connsiteX417" fmla="*/ 1151858 w 1609725"/>
                <a:gd name="connsiteY417" fmla="*/ 640937 h 1457325"/>
                <a:gd name="connsiteX418" fmla="*/ 1144524 w 1609725"/>
                <a:gd name="connsiteY418" fmla="*/ 644271 h 1457325"/>
                <a:gd name="connsiteX419" fmla="*/ 1145572 w 1609725"/>
                <a:gd name="connsiteY419" fmla="*/ 646176 h 1457325"/>
                <a:gd name="connsiteX420" fmla="*/ 1143286 w 1609725"/>
                <a:gd name="connsiteY420" fmla="*/ 647414 h 1457325"/>
                <a:gd name="connsiteX421" fmla="*/ 1146810 w 1609725"/>
                <a:gd name="connsiteY421" fmla="*/ 654463 h 1457325"/>
                <a:gd name="connsiteX422" fmla="*/ 1141476 w 1609725"/>
                <a:gd name="connsiteY422" fmla="*/ 657225 h 1457325"/>
                <a:gd name="connsiteX423" fmla="*/ 1143857 w 1609725"/>
                <a:gd name="connsiteY423" fmla="*/ 663416 h 1457325"/>
                <a:gd name="connsiteX424" fmla="*/ 1105090 w 1609725"/>
                <a:gd name="connsiteY424" fmla="*/ 679609 h 1457325"/>
                <a:gd name="connsiteX425" fmla="*/ 1089374 w 1609725"/>
                <a:gd name="connsiteY425" fmla="*/ 681704 h 1457325"/>
                <a:gd name="connsiteX426" fmla="*/ 1089755 w 1609725"/>
                <a:gd name="connsiteY426" fmla="*/ 690467 h 1457325"/>
                <a:gd name="connsiteX427" fmla="*/ 1093184 w 1609725"/>
                <a:gd name="connsiteY427" fmla="*/ 690277 h 1457325"/>
                <a:gd name="connsiteX428" fmla="*/ 1094994 w 1609725"/>
                <a:gd name="connsiteY428" fmla="*/ 702564 h 1457325"/>
                <a:gd name="connsiteX429" fmla="*/ 1088041 w 1609725"/>
                <a:gd name="connsiteY429" fmla="*/ 703421 h 1457325"/>
                <a:gd name="connsiteX430" fmla="*/ 1089279 w 1609725"/>
                <a:gd name="connsiteY430" fmla="*/ 711327 h 1457325"/>
                <a:gd name="connsiteX431" fmla="*/ 1085850 w 1609725"/>
                <a:gd name="connsiteY431" fmla="*/ 711613 h 1457325"/>
                <a:gd name="connsiteX432" fmla="*/ 1083278 w 1609725"/>
                <a:gd name="connsiteY432" fmla="*/ 723233 h 1457325"/>
                <a:gd name="connsiteX433" fmla="*/ 1085088 w 1609725"/>
                <a:gd name="connsiteY433" fmla="*/ 740759 h 1457325"/>
                <a:gd name="connsiteX434" fmla="*/ 1081469 w 1609725"/>
                <a:gd name="connsiteY434" fmla="*/ 740950 h 1457325"/>
                <a:gd name="connsiteX435" fmla="*/ 1079659 w 1609725"/>
                <a:gd name="connsiteY435" fmla="*/ 745141 h 1457325"/>
                <a:gd name="connsiteX436" fmla="*/ 1088517 w 1609725"/>
                <a:gd name="connsiteY436" fmla="*/ 778669 h 1457325"/>
                <a:gd name="connsiteX437" fmla="*/ 1103947 w 1609725"/>
                <a:gd name="connsiteY437" fmla="*/ 774763 h 1457325"/>
                <a:gd name="connsiteX438" fmla="*/ 1119664 w 1609725"/>
                <a:gd name="connsiteY438" fmla="*/ 765810 h 1457325"/>
                <a:gd name="connsiteX439" fmla="*/ 1120807 w 1609725"/>
                <a:gd name="connsiteY439" fmla="*/ 768477 h 1457325"/>
                <a:gd name="connsiteX440" fmla="*/ 1138523 w 1609725"/>
                <a:gd name="connsiteY440" fmla="*/ 763429 h 1457325"/>
                <a:gd name="connsiteX441" fmla="*/ 1142429 w 1609725"/>
                <a:gd name="connsiteY441" fmla="*/ 771430 h 1457325"/>
                <a:gd name="connsiteX442" fmla="*/ 1173671 w 1609725"/>
                <a:gd name="connsiteY442" fmla="*/ 770572 h 1457325"/>
                <a:gd name="connsiteX443" fmla="*/ 1176338 w 1609725"/>
                <a:gd name="connsiteY443" fmla="*/ 773430 h 1457325"/>
                <a:gd name="connsiteX444" fmla="*/ 1175480 w 1609725"/>
                <a:gd name="connsiteY444" fmla="*/ 780860 h 1457325"/>
                <a:gd name="connsiteX445" fmla="*/ 1177671 w 1609725"/>
                <a:gd name="connsiteY445" fmla="*/ 784479 h 1457325"/>
                <a:gd name="connsiteX446" fmla="*/ 1188244 w 1609725"/>
                <a:gd name="connsiteY446" fmla="*/ 786955 h 1457325"/>
                <a:gd name="connsiteX447" fmla="*/ 1186148 w 1609725"/>
                <a:gd name="connsiteY447" fmla="*/ 786575 h 1457325"/>
                <a:gd name="connsiteX448" fmla="*/ 1184815 w 1609725"/>
                <a:gd name="connsiteY448" fmla="*/ 790480 h 1457325"/>
                <a:gd name="connsiteX449" fmla="*/ 1185386 w 1609725"/>
                <a:gd name="connsiteY449" fmla="*/ 796957 h 1457325"/>
                <a:gd name="connsiteX450" fmla="*/ 1181957 w 1609725"/>
                <a:gd name="connsiteY450" fmla="*/ 797147 h 1457325"/>
                <a:gd name="connsiteX451" fmla="*/ 1180910 w 1609725"/>
                <a:gd name="connsiteY451" fmla="*/ 800481 h 1457325"/>
                <a:gd name="connsiteX452" fmla="*/ 1172147 w 1609725"/>
                <a:gd name="connsiteY452" fmla="*/ 802577 h 1457325"/>
                <a:gd name="connsiteX453" fmla="*/ 1149001 w 1609725"/>
                <a:gd name="connsiteY453" fmla="*/ 796480 h 1457325"/>
                <a:gd name="connsiteX454" fmla="*/ 1137380 w 1609725"/>
                <a:gd name="connsiteY454" fmla="*/ 801529 h 1457325"/>
                <a:gd name="connsiteX455" fmla="*/ 1128236 w 1609725"/>
                <a:gd name="connsiteY455" fmla="*/ 801529 h 1457325"/>
                <a:gd name="connsiteX456" fmla="*/ 1130713 w 1609725"/>
                <a:gd name="connsiteY456" fmla="*/ 811721 h 1457325"/>
                <a:gd name="connsiteX457" fmla="*/ 1105472 w 1609725"/>
                <a:gd name="connsiteY457" fmla="*/ 814769 h 1457325"/>
                <a:gd name="connsiteX458" fmla="*/ 1106614 w 1609725"/>
                <a:gd name="connsiteY458" fmla="*/ 827056 h 1457325"/>
                <a:gd name="connsiteX459" fmla="*/ 1096328 w 1609725"/>
                <a:gd name="connsiteY459" fmla="*/ 830771 h 1457325"/>
                <a:gd name="connsiteX460" fmla="*/ 1104710 w 1609725"/>
                <a:gd name="connsiteY460" fmla="*/ 854678 h 1457325"/>
                <a:gd name="connsiteX461" fmla="*/ 1106043 w 1609725"/>
                <a:gd name="connsiteY461" fmla="*/ 872680 h 1457325"/>
                <a:gd name="connsiteX462" fmla="*/ 1100423 w 1609725"/>
                <a:gd name="connsiteY462" fmla="*/ 873919 h 1457325"/>
                <a:gd name="connsiteX463" fmla="*/ 1101662 w 1609725"/>
                <a:gd name="connsiteY463" fmla="*/ 880110 h 1457325"/>
                <a:gd name="connsiteX464" fmla="*/ 1114520 w 1609725"/>
                <a:gd name="connsiteY464" fmla="*/ 897446 h 1457325"/>
                <a:gd name="connsiteX465" fmla="*/ 1114615 w 1609725"/>
                <a:gd name="connsiteY465" fmla="*/ 905637 h 1457325"/>
                <a:gd name="connsiteX466" fmla="*/ 1108710 w 1609725"/>
                <a:gd name="connsiteY466" fmla="*/ 911638 h 1457325"/>
                <a:gd name="connsiteX467" fmla="*/ 1108710 w 1609725"/>
                <a:gd name="connsiteY467" fmla="*/ 925449 h 1457325"/>
                <a:gd name="connsiteX468" fmla="*/ 1100900 w 1609725"/>
                <a:gd name="connsiteY468" fmla="*/ 940689 h 1457325"/>
                <a:gd name="connsiteX469" fmla="*/ 1101757 w 1609725"/>
                <a:gd name="connsiteY469" fmla="*/ 946976 h 1457325"/>
                <a:gd name="connsiteX470" fmla="*/ 1078325 w 1609725"/>
                <a:gd name="connsiteY470" fmla="*/ 957358 h 1457325"/>
                <a:gd name="connsiteX471" fmla="*/ 1075658 w 1609725"/>
                <a:gd name="connsiteY471" fmla="*/ 962025 h 1457325"/>
                <a:gd name="connsiteX472" fmla="*/ 1063752 w 1609725"/>
                <a:gd name="connsiteY472" fmla="*/ 968121 h 1457325"/>
                <a:gd name="connsiteX473" fmla="*/ 1064038 w 1609725"/>
                <a:gd name="connsiteY473" fmla="*/ 981265 h 1457325"/>
                <a:gd name="connsiteX474" fmla="*/ 1070039 w 1609725"/>
                <a:gd name="connsiteY474" fmla="*/ 994220 h 1457325"/>
                <a:gd name="connsiteX475" fmla="*/ 1080040 w 1609725"/>
                <a:gd name="connsiteY475" fmla="*/ 991457 h 1457325"/>
                <a:gd name="connsiteX476" fmla="*/ 1077659 w 1609725"/>
                <a:gd name="connsiteY476" fmla="*/ 1007650 h 1457325"/>
                <a:gd name="connsiteX477" fmla="*/ 1074896 w 1609725"/>
                <a:gd name="connsiteY477" fmla="*/ 1012031 h 1457325"/>
                <a:gd name="connsiteX478" fmla="*/ 1085374 w 1609725"/>
                <a:gd name="connsiteY478" fmla="*/ 1014508 h 1457325"/>
                <a:gd name="connsiteX479" fmla="*/ 1072325 w 1609725"/>
                <a:gd name="connsiteY479" fmla="*/ 1030414 h 1457325"/>
                <a:gd name="connsiteX480" fmla="*/ 1059942 w 1609725"/>
                <a:gd name="connsiteY480" fmla="*/ 1056704 h 1457325"/>
                <a:gd name="connsiteX481" fmla="*/ 1051179 w 1609725"/>
                <a:gd name="connsiteY481" fmla="*/ 1051941 h 1457325"/>
                <a:gd name="connsiteX482" fmla="*/ 1045559 w 1609725"/>
                <a:gd name="connsiteY482" fmla="*/ 1061942 h 1457325"/>
                <a:gd name="connsiteX483" fmla="*/ 1041654 w 1609725"/>
                <a:gd name="connsiteY483" fmla="*/ 1059942 h 1457325"/>
                <a:gd name="connsiteX484" fmla="*/ 1039463 w 1609725"/>
                <a:gd name="connsiteY484" fmla="*/ 1063276 h 1457325"/>
                <a:gd name="connsiteX485" fmla="*/ 1018699 w 1609725"/>
                <a:gd name="connsiteY485" fmla="*/ 1061466 h 1457325"/>
                <a:gd name="connsiteX486" fmla="*/ 1014984 w 1609725"/>
                <a:gd name="connsiteY486" fmla="*/ 1073372 h 1457325"/>
                <a:gd name="connsiteX487" fmla="*/ 1012793 w 1609725"/>
                <a:gd name="connsiteY487" fmla="*/ 1073468 h 1457325"/>
                <a:gd name="connsiteX488" fmla="*/ 1010793 w 1609725"/>
                <a:gd name="connsiteY488" fmla="*/ 1068610 h 1457325"/>
                <a:gd name="connsiteX489" fmla="*/ 988219 w 1609725"/>
                <a:gd name="connsiteY489" fmla="*/ 1072229 h 1457325"/>
                <a:gd name="connsiteX490" fmla="*/ 987933 w 1609725"/>
                <a:gd name="connsiteY490" fmla="*/ 1099756 h 1457325"/>
                <a:gd name="connsiteX491" fmla="*/ 992029 w 1609725"/>
                <a:gd name="connsiteY491" fmla="*/ 1123379 h 1457325"/>
                <a:gd name="connsiteX492" fmla="*/ 990410 w 1609725"/>
                <a:gd name="connsiteY492" fmla="*/ 1124236 h 1457325"/>
                <a:gd name="connsiteX493" fmla="*/ 987743 w 1609725"/>
                <a:gd name="connsiteY493" fmla="*/ 1115568 h 1457325"/>
                <a:gd name="connsiteX494" fmla="*/ 979646 w 1609725"/>
                <a:gd name="connsiteY494" fmla="*/ 1117473 h 1457325"/>
                <a:gd name="connsiteX495" fmla="*/ 975170 w 1609725"/>
                <a:gd name="connsiteY495" fmla="*/ 1111568 h 1457325"/>
                <a:gd name="connsiteX496" fmla="*/ 978979 w 1609725"/>
                <a:gd name="connsiteY496" fmla="*/ 1106996 h 1457325"/>
                <a:gd name="connsiteX497" fmla="*/ 975360 w 1609725"/>
                <a:gd name="connsiteY497" fmla="*/ 1104043 h 1457325"/>
                <a:gd name="connsiteX498" fmla="*/ 968407 w 1609725"/>
                <a:gd name="connsiteY498" fmla="*/ 1109663 h 1457325"/>
                <a:gd name="connsiteX499" fmla="*/ 977360 w 1609725"/>
                <a:gd name="connsiteY499" fmla="*/ 1120616 h 1457325"/>
                <a:gd name="connsiteX500" fmla="*/ 974884 w 1609725"/>
                <a:gd name="connsiteY500" fmla="*/ 1123188 h 1457325"/>
                <a:gd name="connsiteX501" fmla="*/ 964025 w 1609725"/>
                <a:gd name="connsiteY501" fmla="*/ 1122236 h 1457325"/>
                <a:gd name="connsiteX502" fmla="*/ 945737 w 1609725"/>
                <a:gd name="connsiteY502" fmla="*/ 1127760 h 1457325"/>
                <a:gd name="connsiteX503" fmla="*/ 938975 w 1609725"/>
                <a:gd name="connsiteY503" fmla="*/ 1125569 h 1457325"/>
                <a:gd name="connsiteX504" fmla="*/ 928688 w 1609725"/>
                <a:gd name="connsiteY504" fmla="*/ 1131856 h 1457325"/>
                <a:gd name="connsiteX505" fmla="*/ 934688 w 1609725"/>
                <a:gd name="connsiteY505" fmla="*/ 1140714 h 1457325"/>
                <a:gd name="connsiteX506" fmla="*/ 936212 w 1609725"/>
                <a:gd name="connsiteY506" fmla="*/ 1151382 h 1457325"/>
                <a:gd name="connsiteX507" fmla="*/ 931545 w 1609725"/>
                <a:gd name="connsiteY507" fmla="*/ 1154430 h 1457325"/>
                <a:gd name="connsiteX508" fmla="*/ 935831 w 1609725"/>
                <a:gd name="connsiteY508" fmla="*/ 1163193 h 1457325"/>
                <a:gd name="connsiteX509" fmla="*/ 943928 w 1609725"/>
                <a:gd name="connsiteY509" fmla="*/ 1162431 h 1457325"/>
                <a:gd name="connsiteX510" fmla="*/ 946595 w 1609725"/>
                <a:gd name="connsiteY510" fmla="*/ 1172337 h 1457325"/>
                <a:gd name="connsiteX511" fmla="*/ 953738 w 1609725"/>
                <a:gd name="connsiteY511" fmla="*/ 1169765 h 1457325"/>
                <a:gd name="connsiteX512" fmla="*/ 956120 w 1609725"/>
                <a:gd name="connsiteY512" fmla="*/ 1179195 h 1457325"/>
                <a:gd name="connsiteX513" fmla="*/ 958025 w 1609725"/>
                <a:gd name="connsiteY513" fmla="*/ 1178433 h 1457325"/>
                <a:gd name="connsiteX514" fmla="*/ 960596 w 1609725"/>
                <a:gd name="connsiteY514" fmla="*/ 1188148 h 1457325"/>
                <a:gd name="connsiteX515" fmla="*/ 962120 w 1609725"/>
                <a:gd name="connsiteY515" fmla="*/ 1187387 h 1457325"/>
                <a:gd name="connsiteX516" fmla="*/ 969740 w 1609725"/>
                <a:gd name="connsiteY516" fmla="*/ 1207675 h 1457325"/>
                <a:gd name="connsiteX517" fmla="*/ 960501 w 1609725"/>
                <a:gd name="connsiteY517" fmla="*/ 1210723 h 1457325"/>
                <a:gd name="connsiteX518" fmla="*/ 969931 w 1609725"/>
                <a:gd name="connsiteY518" fmla="*/ 1237679 h 1457325"/>
                <a:gd name="connsiteX519" fmla="*/ 983456 w 1609725"/>
                <a:gd name="connsiteY519" fmla="*/ 1233297 h 1457325"/>
                <a:gd name="connsiteX520" fmla="*/ 984980 w 1609725"/>
                <a:gd name="connsiteY520" fmla="*/ 1239107 h 1457325"/>
                <a:gd name="connsiteX521" fmla="*/ 990600 w 1609725"/>
                <a:gd name="connsiteY521" fmla="*/ 1237583 h 1457325"/>
                <a:gd name="connsiteX522" fmla="*/ 991362 w 1609725"/>
                <a:gd name="connsiteY522" fmla="*/ 1246632 h 1457325"/>
                <a:gd name="connsiteX523" fmla="*/ 986600 w 1609725"/>
                <a:gd name="connsiteY523" fmla="*/ 1265206 h 1457325"/>
                <a:gd name="connsiteX524" fmla="*/ 984218 w 1609725"/>
                <a:gd name="connsiteY524" fmla="*/ 1265111 h 1457325"/>
                <a:gd name="connsiteX525" fmla="*/ 983361 w 1609725"/>
                <a:gd name="connsiteY525" fmla="*/ 1272826 h 1457325"/>
                <a:gd name="connsiteX526" fmla="*/ 986600 w 1609725"/>
                <a:gd name="connsiteY526" fmla="*/ 1273873 h 1457325"/>
                <a:gd name="connsiteX527" fmla="*/ 985266 w 1609725"/>
                <a:gd name="connsiteY527" fmla="*/ 1279303 h 1457325"/>
                <a:gd name="connsiteX528" fmla="*/ 977646 w 1609725"/>
                <a:gd name="connsiteY528" fmla="*/ 1277684 h 1457325"/>
                <a:gd name="connsiteX529" fmla="*/ 981075 w 1609725"/>
                <a:gd name="connsiteY529" fmla="*/ 1281017 h 1457325"/>
                <a:gd name="connsiteX530" fmla="*/ 977075 w 1609725"/>
                <a:gd name="connsiteY530" fmla="*/ 1290923 h 1457325"/>
                <a:gd name="connsiteX531" fmla="*/ 966406 w 1609725"/>
                <a:gd name="connsiteY531" fmla="*/ 1289590 h 1457325"/>
                <a:gd name="connsiteX532" fmla="*/ 941261 w 1609725"/>
                <a:gd name="connsiteY532" fmla="*/ 1273016 h 1457325"/>
                <a:gd name="connsiteX533" fmla="*/ 933545 w 1609725"/>
                <a:gd name="connsiteY533" fmla="*/ 1273683 h 1457325"/>
                <a:gd name="connsiteX534" fmla="*/ 927354 w 1609725"/>
                <a:gd name="connsiteY534" fmla="*/ 1279112 h 1457325"/>
                <a:gd name="connsiteX535" fmla="*/ 924306 w 1609725"/>
                <a:gd name="connsiteY535" fmla="*/ 1274064 h 1457325"/>
                <a:gd name="connsiteX536" fmla="*/ 913447 w 1609725"/>
                <a:gd name="connsiteY536" fmla="*/ 1279208 h 1457325"/>
                <a:gd name="connsiteX537" fmla="*/ 914971 w 1609725"/>
                <a:gd name="connsiteY537" fmla="*/ 1282732 h 1457325"/>
                <a:gd name="connsiteX538" fmla="*/ 910876 w 1609725"/>
                <a:gd name="connsiteY538" fmla="*/ 1284351 h 1457325"/>
                <a:gd name="connsiteX539" fmla="*/ 924401 w 1609725"/>
                <a:gd name="connsiteY539" fmla="*/ 1312926 h 1457325"/>
                <a:gd name="connsiteX540" fmla="*/ 912495 w 1609725"/>
                <a:gd name="connsiteY540" fmla="*/ 1328261 h 1457325"/>
                <a:gd name="connsiteX541" fmla="*/ 911733 w 1609725"/>
                <a:gd name="connsiteY541" fmla="*/ 1333024 h 1457325"/>
                <a:gd name="connsiteX542" fmla="*/ 917543 w 1609725"/>
                <a:gd name="connsiteY542" fmla="*/ 1340548 h 1457325"/>
                <a:gd name="connsiteX543" fmla="*/ 925068 w 1609725"/>
                <a:gd name="connsiteY543" fmla="*/ 1344739 h 1457325"/>
                <a:gd name="connsiteX544" fmla="*/ 914781 w 1609725"/>
                <a:gd name="connsiteY544" fmla="*/ 1342739 h 1457325"/>
                <a:gd name="connsiteX545" fmla="*/ 901446 w 1609725"/>
                <a:gd name="connsiteY545" fmla="*/ 1334929 h 1457325"/>
                <a:gd name="connsiteX546" fmla="*/ 893921 w 1609725"/>
                <a:gd name="connsiteY546" fmla="*/ 1379792 h 1457325"/>
                <a:gd name="connsiteX547" fmla="*/ 881348 w 1609725"/>
                <a:gd name="connsiteY547" fmla="*/ 1375601 h 1457325"/>
                <a:gd name="connsiteX548" fmla="*/ 873538 w 1609725"/>
                <a:gd name="connsiteY548" fmla="*/ 1383221 h 1457325"/>
                <a:gd name="connsiteX549" fmla="*/ 872585 w 1609725"/>
                <a:gd name="connsiteY549" fmla="*/ 1394555 h 1457325"/>
                <a:gd name="connsiteX550" fmla="*/ 870680 w 1609725"/>
                <a:gd name="connsiteY550" fmla="*/ 1390650 h 1457325"/>
                <a:gd name="connsiteX551" fmla="*/ 860679 w 1609725"/>
                <a:gd name="connsiteY551" fmla="*/ 1388364 h 1457325"/>
                <a:gd name="connsiteX552" fmla="*/ 847344 w 1609725"/>
                <a:gd name="connsiteY552" fmla="*/ 1395508 h 1457325"/>
                <a:gd name="connsiteX553" fmla="*/ 839248 w 1609725"/>
                <a:gd name="connsiteY553" fmla="*/ 1389602 h 1457325"/>
                <a:gd name="connsiteX554" fmla="*/ 836962 w 1609725"/>
                <a:gd name="connsiteY554" fmla="*/ 1398270 h 1457325"/>
                <a:gd name="connsiteX555" fmla="*/ 829818 w 1609725"/>
                <a:gd name="connsiteY555" fmla="*/ 1398556 h 1457325"/>
                <a:gd name="connsiteX556" fmla="*/ 829628 w 1609725"/>
                <a:gd name="connsiteY556" fmla="*/ 1405223 h 1457325"/>
                <a:gd name="connsiteX557" fmla="*/ 821150 w 1609725"/>
                <a:gd name="connsiteY557" fmla="*/ 1402271 h 1457325"/>
                <a:gd name="connsiteX558" fmla="*/ 820960 w 1609725"/>
                <a:gd name="connsiteY558" fmla="*/ 1398556 h 1457325"/>
                <a:gd name="connsiteX559" fmla="*/ 818483 w 1609725"/>
                <a:gd name="connsiteY559" fmla="*/ 1398175 h 1457325"/>
                <a:gd name="connsiteX560" fmla="*/ 817340 w 1609725"/>
                <a:gd name="connsiteY560" fmla="*/ 1401794 h 1457325"/>
                <a:gd name="connsiteX561" fmla="*/ 810482 w 1609725"/>
                <a:gd name="connsiteY561" fmla="*/ 1398746 h 1457325"/>
                <a:gd name="connsiteX562" fmla="*/ 804291 w 1609725"/>
                <a:gd name="connsiteY562" fmla="*/ 1403985 h 1457325"/>
                <a:gd name="connsiteX563" fmla="*/ 795719 w 1609725"/>
                <a:gd name="connsiteY563" fmla="*/ 1403604 h 1457325"/>
                <a:gd name="connsiteX564" fmla="*/ 791146 w 1609725"/>
                <a:gd name="connsiteY564" fmla="*/ 1401889 h 1457325"/>
                <a:gd name="connsiteX565" fmla="*/ 793337 w 1609725"/>
                <a:gd name="connsiteY565" fmla="*/ 1392174 h 1457325"/>
                <a:gd name="connsiteX566" fmla="*/ 802291 w 1609725"/>
                <a:gd name="connsiteY566" fmla="*/ 1389412 h 1457325"/>
                <a:gd name="connsiteX567" fmla="*/ 817912 w 1609725"/>
                <a:gd name="connsiteY567" fmla="*/ 1378268 h 1457325"/>
                <a:gd name="connsiteX568" fmla="*/ 811816 w 1609725"/>
                <a:gd name="connsiteY568" fmla="*/ 1372172 h 1457325"/>
                <a:gd name="connsiteX569" fmla="*/ 799243 w 1609725"/>
                <a:gd name="connsiteY569" fmla="*/ 1380077 h 1457325"/>
                <a:gd name="connsiteX570" fmla="*/ 798290 w 1609725"/>
                <a:gd name="connsiteY570" fmla="*/ 1377696 h 1457325"/>
                <a:gd name="connsiteX571" fmla="*/ 803053 w 1609725"/>
                <a:gd name="connsiteY571" fmla="*/ 1375601 h 1457325"/>
                <a:gd name="connsiteX572" fmla="*/ 799624 w 1609725"/>
                <a:gd name="connsiteY572" fmla="*/ 1368171 h 1457325"/>
                <a:gd name="connsiteX573" fmla="*/ 800862 w 1609725"/>
                <a:gd name="connsiteY573" fmla="*/ 1355598 h 1457325"/>
                <a:gd name="connsiteX574" fmla="*/ 792575 w 1609725"/>
                <a:gd name="connsiteY574" fmla="*/ 1352455 h 1457325"/>
                <a:gd name="connsiteX575" fmla="*/ 805148 w 1609725"/>
                <a:gd name="connsiteY575" fmla="*/ 1336929 h 1457325"/>
                <a:gd name="connsiteX576" fmla="*/ 798671 w 1609725"/>
                <a:gd name="connsiteY576" fmla="*/ 1335119 h 1457325"/>
                <a:gd name="connsiteX577" fmla="*/ 791337 w 1609725"/>
                <a:gd name="connsiteY577" fmla="*/ 1338453 h 1457325"/>
                <a:gd name="connsiteX578" fmla="*/ 773525 w 1609725"/>
                <a:gd name="connsiteY578" fmla="*/ 1339215 h 1457325"/>
                <a:gd name="connsiteX579" fmla="*/ 747331 w 1609725"/>
                <a:gd name="connsiteY579" fmla="*/ 1349502 h 1457325"/>
                <a:gd name="connsiteX580" fmla="*/ 723900 w 1609725"/>
                <a:gd name="connsiteY580" fmla="*/ 1352074 h 1457325"/>
                <a:gd name="connsiteX581" fmla="*/ 729996 w 1609725"/>
                <a:gd name="connsiteY581" fmla="*/ 1393793 h 1457325"/>
                <a:gd name="connsiteX582" fmla="*/ 726377 w 1609725"/>
                <a:gd name="connsiteY582" fmla="*/ 1407128 h 1457325"/>
                <a:gd name="connsiteX583" fmla="*/ 727138 w 1609725"/>
                <a:gd name="connsiteY583" fmla="*/ 1418939 h 1457325"/>
                <a:gd name="connsiteX584" fmla="*/ 718661 w 1609725"/>
                <a:gd name="connsiteY584" fmla="*/ 1426464 h 1457325"/>
                <a:gd name="connsiteX585" fmla="*/ 715518 w 1609725"/>
                <a:gd name="connsiteY585" fmla="*/ 1425416 h 1457325"/>
                <a:gd name="connsiteX586" fmla="*/ 713994 w 1609725"/>
                <a:gd name="connsiteY586" fmla="*/ 1428655 h 1457325"/>
                <a:gd name="connsiteX587" fmla="*/ 668179 w 1609725"/>
                <a:gd name="connsiteY587" fmla="*/ 1448276 h 1457325"/>
                <a:gd name="connsiteX588" fmla="*/ 664083 w 1609725"/>
                <a:gd name="connsiteY588" fmla="*/ 1449038 h 1457325"/>
                <a:gd name="connsiteX589" fmla="*/ 659702 w 1609725"/>
                <a:gd name="connsiteY589" fmla="*/ 1444657 h 1457325"/>
                <a:gd name="connsiteX590" fmla="*/ 650938 w 1609725"/>
                <a:gd name="connsiteY590" fmla="*/ 1445228 h 1457325"/>
                <a:gd name="connsiteX591" fmla="*/ 650558 w 1609725"/>
                <a:gd name="connsiteY591" fmla="*/ 1440847 h 1457325"/>
                <a:gd name="connsiteX592" fmla="*/ 640175 w 1609725"/>
                <a:gd name="connsiteY592" fmla="*/ 1440561 h 1457325"/>
                <a:gd name="connsiteX593" fmla="*/ 634270 w 1609725"/>
                <a:gd name="connsiteY593" fmla="*/ 1441704 h 1457325"/>
                <a:gd name="connsiteX594" fmla="*/ 634746 w 1609725"/>
                <a:gd name="connsiteY594" fmla="*/ 1444466 h 1457325"/>
                <a:gd name="connsiteX595" fmla="*/ 630746 w 1609725"/>
                <a:gd name="connsiteY595" fmla="*/ 1448657 h 1457325"/>
                <a:gd name="connsiteX596" fmla="*/ 621221 w 1609725"/>
                <a:gd name="connsiteY596" fmla="*/ 1445705 h 1457325"/>
                <a:gd name="connsiteX597" fmla="*/ 615505 w 1609725"/>
                <a:gd name="connsiteY597" fmla="*/ 1449134 h 1457325"/>
                <a:gd name="connsiteX598" fmla="*/ 610553 w 1609725"/>
                <a:gd name="connsiteY598" fmla="*/ 1437227 h 1457325"/>
                <a:gd name="connsiteX599" fmla="*/ 613029 w 1609725"/>
                <a:gd name="connsiteY599" fmla="*/ 1431608 h 1457325"/>
                <a:gd name="connsiteX600" fmla="*/ 607219 w 1609725"/>
                <a:gd name="connsiteY600" fmla="*/ 1410557 h 1457325"/>
                <a:gd name="connsiteX601" fmla="*/ 584740 w 1609725"/>
                <a:gd name="connsiteY601" fmla="*/ 1413891 h 1457325"/>
                <a:gd name="connsiteX602" fmla="*/ 583025 w 1609725"/>
                <a:gd name="connsiteY602" fmla="*/ 1409414 h 1457325"/>
                <a:gd name="connsiteX603" fmla="*/ 578453 w 1609725"/>
                <a:gd name="connsiteY603" fmla="*/ 1412367 h 1457325"/>
                <a:gd name="connsiteX604" fmla="*/ 575120 w 1609725"/>
                <a:gd name="connsiteY604" fmla="*/ 1403795 h 1457325"/>
                <a:gd name="connsiteX605" fmla="*/ 564452 w 1609725"/>
                <a:gd name="connsiteY605" fmla="*/ 1405985 h 1457325"/>
                <a:gd name="connsiteX606" fmla="*/ 554641 w 1609725"/>
                <a:gd name="connsiteY606" fmla="*/ 1371981 h 1457325"/>
                <a:gd name="connsiteX607" fmla="*/ 546640 w 1609725"/>
                <a:gd name="connsiteY607" fmla="*/ 1377887 h 1457325"/>
                <a:gd name="connsiteX608" fmla="*/ 538067 w 1609725"/>
                <a:gd name="connsiteY608" fmla="*/ 1380268 h 1457325"/>
                <a:gd name="connsiteX609" fmla="*/ 551212 w 1609725"/>
                <a:gd name="connsiteY609" fmla="*/ 1372838 h 1457325"/>
                <a:gd name="connsiteX610" fmla="*/ 521113 w 1609725"/>
                <a:gd name="connsiteY610" fmla="*/ 1380172 h 1457325"/>
                <a:gd name="connsiteX611" fmla="*/ 520065 w 1609725"/>
                <a:gd name="connsiteY611" fmla="*/ 1377220 h 1457325"/>
                <a:gd name="connsiteX612" fmla="*/ 523970 w 1609725"/>
                <a:gd name="connsiteY612" fmla="*/ 1375601 h 1457325"/>
                <a:gd name="connsiteX613" fmla="*/ 522922 w 1609725"/>
                <a:gd name="connsiteY613" fmla="*/ 1372267 h 1457325"/>
                <a:gd name="connsiteX614" fmla="*/ 529209 w 1609725"/>
                <a:gd name="connsiteY614" fmla="*/ 1368457 h 1457325"/>
                <a:gd name="connsiteX615" fmla="*/ 533210 w 1609725"/>
                <a:gd name="connsiteY615" fmla="*/ 1367600 h 1457325"/>
                <a:gd name="connsiteX616" fmla="*/ 535305 w 1609725"/>
                <a:gd name="connsiteY616" fmla="*/ 1373600 h 1457325"/>
                <a:gd name="connsiteX617" fmla="*/ 554831 w 1609725"/>
                <a:gd name="connsiteY617" fmla="*/ 1368647 h 1457325"/>
                <a:gd name="connsiteX618" fmla="*/ 552831 w 1609725"/>
                <a:gd name="connsiteY618" fmla="*/ 1362932 h 1457325"/>
                <a:gd name="connsiteX619" fmla="*/ 526256 w 1609725"/>
                <a:gd name="connsiteY619" fmla="*/ 1363218 h 1457325"/>
                <a:gd name="connsiteX620" fmla="*/ 525304 w 1609725"/>
                <a:gd name="connsiteY620" fmla="*/ 1354550 h 1457325"/>
                <a:gd name="connsiteX621" fmla="*/ 515779 w 1609725"/>
                <a:gd name="connsiteY621" fmla="*/ 1354360 h 1457325"/>
                <a:gd name="connsiteX622" fmla="*/ 512636 w 1609725"/>
                <a:gd name="connsiteY622" fmla="*/ 1349597 h 1457325"/>
                <a:gd name="connsiteX623" fmla="*/ 515493 w 1609725"/>
                <a:gd name="connsiteY623" fmla="*/ 1347788 h 1457325"/>
                <a:gd name="connsiteX624" fmla="*/ 499872 w 1609725"/>
                <a:gd name="connsiteY624" fmla="*/ 1335596 h 1457325"/>
                <a:gd name="connsiteX625" fmla="*/ 494252 w 1609725"/>
                <a:gd name="connsiteY625" fmla="*/ 1341596 h 1457325"/>
                <a:gd name="connsiteX626" fmla="*/ 483965 w 1609725"/>
                <a:gd name="connsiteY626" fmla="*/ 1343120 h 1457325"/>
                <a:gd name="connsiteX627" fmla="*/ 482727 w 1609725"/>
                <a:gd name="connsiteY627" fmla="*/ 1333690 h 1457325"/>
                <a:gd name="connsiteX628" fmla="*/ 487013 w 1609725"/>
                <a:gd name="connsiteY628" fmla="*/ 1314736 h 1457325"/>
                <a:gd name="connsiteX629" fmla="*/ 487299 w 1609725"/>
                <a:gd name="connsiteY629" fmla="*/ 1295686 h 1457325"/>
                <a:gd name="connsiteX630" fmla="*/ 484918 w 1609725"/>
                <a:gd name="connsiteY630" fmla="*/ 1294638 h 1457325"/>
                <a:gd name="connsiteX631" fmla="*/ 474345 w 1609725"/>
                <a:gd name="connsiteY631" fmla="*/ 1311688 h 1457325"/>
                <a:gd name="connsiteX632" fmla="*/ 456533 w 1609725"/>
                <a:gd name="connsiteY632" fmla="*/ 1286065 h 1457325"/>
                <a:gd name="connsiteX633" fmla="*/ 449675 w 1609725"/>
                <a:gd name="connsiteY633" fmla="*/ 1283208 h 1457325"/>
                <a:gd name="connsiteX634" fmla="*/ 448818 w 1609725"/>
                <a:gd name="connsiteY634" fmla="*/ 1274636 h 1457325"/>
                <a:gd name="connsiteX635" fmla="*/ 415862 w 1609725"/>
                <a:gd name="connsiteY635" fmla="*/ 1279684 h 1457325"/>
                <a:gd name="connsiteX636" fmla="*/ 415385 w 1609725"/>
                <a:gd name="connsiteY636" fmla="*/ 1294067 h 1457325"/>
                <a:gd name="connsiteX637" fmla="*/ 421577 w 1609725"/>
                <a:gd name="connsiteY637" fmla="*/ 1316069 h 1457325"/>
                <a:gd name="connsiteX638" fmla="*/ 419957 w 1609725"/>
                <a:gd name="connsiteY638" fmla="*/ 1321689 h 1457325"/>
                <a:gd name="connsiteX639" fmla="*/ 427482 w 1609725"/>
                <a:gd name="connsiteY639" fmla="*/ 1327976 h 1457325"/>
                <a:gd name="connsiteX640" fmla="*/ 431292 w 1609725"/>
                <a:gd name="connsiteY640" fmla="*/ 1350836 h 1457325"/>
                <a:gd name="connsiteX641" fmla="*/ 434626 w 1609725"/>
                <a:gd name="connsiteY641" fmla="*/ 1351502 h 1457325"/>
                <a:gd name="connsiteX642" fmla="*/ 436531 w 1609725"/>
                <a:gd name="connsiteY642" fmla="*/ 1362170 h 1457325"/>
                <a:gd name="connsiteX643" fmla="*/ 433292 w 1609725"/>
                <a:gd name="connsiteY643" fmla="*/ 1362456 h 1457325"/>
                <a:gd name="connsiteX644" fmla="*/ 428720 w 1609725"/>
                <a:gd name="connsiteY644" fmla="*/ 1370743 h 1457325"/>
                <a:gd name="connsiteX645" fmla="*/ 424434 w 1609725"/>
                <a:gd name="connsiteY645" fmla="*/ 1369314 h 1457325"/>
                <a:gd name="connsiteX646" fmla="*/ 423672 w 1609725"/>
                <a:gd name="connsiteY646" fmla="*/ 1376172 h 1457325"/>
                <a:gd name="connsiteX647" fmla="*/ 381571 w 1609725"/>
                <a:gd name="connsiteY647" fmla="*/ 1383030 h 1457325"/>
                <a:gd name="connsiteX648" fmla="*/ 360331 w 1609725"/>
                <a:gd name="connsiteY648" fmla="*/ 1390840 h 1457325"/>
                <a:gd name="connsiteX649" fmla="*/ 347472 w 1609725"/>
                <a:gd name="connsiteY649" fmla="*/ 1399985 h 1457325"/>
                <a:gd name="connsiteX650" fmla="*/ 340138 w 1609725"/>
                <a:gd name="connsiteY650" fmla="*/ 1414177 h 1457325"/>
                <a:gd name="connsiteX651" fmla="*/ 352330 w 1609725"/>
                <a:gd name="connsiteY651" fmla="*/ 468059 h 1457325"/>
                <a:gd name="connsiteX652" fmla="*/ 347567 w 1609725"/>
                <a:gd name="connsiteY652" fmla="*/ 478917 h 1457325"/>
                <a:gd name="connsiteX653" fmla="*/ 363474 w 1609725"/>
                <a:gd name="connsiteY653" fmla="*/ 489109 h 1457325"/>
                <a:gd name="connsiteX654" fmla="*/ 370808 w 1609725"/>
                <a:gd name="connsiteY654" fmla="*/ 486346 h 1457325"/>
                <a:gd name="connsiteX655" fmla="*/ 373094 w 1609725"/>
                <a:gd name="connsiteY655" fmla="*/ 492443 h 1457325"/>
                <a:gd name="connsiteX656" fmla="*/ 383667 w 1609725"/>
                <a:gd name="connsiteY656" fmla="*/ 498634 h 1457325"/>
                <a:gd name="connsiteX657" fmla="*/ 377666 w 1609725"/>
                <a:gd name="connsiteY657" fmla="*/ 507968 h 1457325"/>
                <a:gd name="connsiteX658" fmla="*/ 384620 w 1609725"/>
                <a:gd name="connsiteY658" fmla="*/ 518922 h 1457325"/>
                <a:gd name="connsiteX659" fmla="*/ 380905 w 1609725"/>
                <a:gd name="connsiteY659" fmla="*/ 528923 h 1457325"/>
                <a:gd name="connsiteX660" fmla="*/ 417481 w 1609725"/>
                <a:gd name="connsiteY660" fmla="*/ 539305 h 1457325"/>
                <a:gd name="connsiteX661" fmla="*/ 422720 w 1609725"/>
                <a:gd name="connsiteY661" fmla="*/ 539687 h 1457325"/>
                <a:gd name="connsiteX662" fmla="*/ 424625 w 1609725"/>
                <a:gd name="connsiteY662" fmla="*/ 535019 h 1457325"/>
                <a:gd name="connsiteX663" fmla="*/ 425863 w 1609725"/>
                <a:gd name="connsiteY663" fmla="*/ 538163 h 1457325"/>
                <a:gd name="connsiteX664" fmla="*/ 438436 w 1609725"/>
                <a:gd name="connsiteY664" fmla="*/ 543115 h 1457325"/>
                <a:gd name="connsiteX665" fmla="*/ 439388 w 1609725"/>
                <a:gd name="connsiteY665" fmla="*/ 567214 h 1457325"/>
                <a:gd name="connsiteX666" fmla="*/ 435578 w 1609725"/>
                <a:gd name="connsiteY666" fmla="*/ 592836 h 1457325"/>
                <a:gd name="connsiteX667" fmla="*/ 432721 w 1609725"/>
                <a:gd name="connsiteY667" fmla="*/ 593027 h 1457325"/>
                <a:gd name="connsiteX668" fmla="*/ 432054 w 1609725"/>
                <a:gd name="connsiteY668" fmla="*/ 599122 h 1457325"/>
                <a:gd name="connsiteX669" fmla="*/ 425863 w 1609725"/>
                <a:gd name="connsiteY669" fmla="*/ 598837 h 1457325"/>
                <a:gd name="connsiteX670" fmla="*/ 424148 w 1609725"/>
                <a:gd name="connsiteY670" fmla="*/ 612077 h 1457325"/>
                <a:gd name="connsiteX671" fmla="*/ 424244 w 1609725"/>
                <a:gd name="connsiteY671" fmla="*/ 616077 h 1457325"/>
                <a:gd name="connsiteX672" fmla="*/ 433578 w 1609725"/>
                <a:gd name="connsiteY672" fmla="*/ 626078 h 1457325"/>
                <a:gd name="connsiteX673" fmla="*/ 439484 w 1609725"/>
                <a:gd name="connsiteY673" fmla="*/ 644080 h 1457325"/>
                <a:gd name="connsiteX674" fmla="*/ 440436 w 1609725"/>
                <a:gd name="connsiteY674" fmla="*/ 663988 h 1457325"/>
                <a:gd name="connsiteX675" fmla="*/ 437007 w 1609725"/>
                <a:gd name="connsiteY675" fmla="*/ 671036 h 1457325"/>
                <a:gd name="connsiteX676" fmla="*/ 438436 w 1609725"/>
                <a:gd name="connsiteY676" fmla="*/ 680752 h 1457325"/>
                <a:gd name="connsiteX677" fmla="*/ 443579 w 1609725"/>
                <a:gd name="connsiteY677" fmla="*/ 699040 h 1457325"/>
                <a:gd name="connsiteX678" fmla="*/ 446532 w 1609725"/>
                <a:gd name="connsiteY678" fmla="*/ 697897 h 1457325"/>
                <a:gd name="connsiteX679" fmla="*/ 460915 w 1609725"/>
                <a:gd name="connsiteY679" fmla="*/ 736283 h 1457325"/>
                <a:gd name="connsiteX680" fmla="*/ 469106 w 1609725"/>
                <a:gd name="connsiteY680" fmla="*/ 750856 h 1457325"/>
                <a:gd name="connsiteX681" fmla="*/ 476917 w 1609725"/>
                <a:gd name="connsiteY681" fmla="*/ 782384 h 1457325"/>
                <a:gd name="connsiteX682" fmla="*/ 497491 w 1609725"/>
                <a:gd name="connsiteY682" fmla="*/ 790194 h 1457325"/>
                <a:gd name="connsiteX683" fmla="*/ 492062 w 1609725"/>
                <a:gd name="connsiteY683" fmla="*/ 796671 h 1457325"/>
                <a:gd name="connsiteX684" fmla="*/ 491776 w 1609725"/>
                <a:gd name="connsiteY684" fmla="*/ 802386 h 1457325"/>
                <a:gd name="connsiteX685" fmla="*/ 480631 w 1609725"/>
                <a:gd name="connsiteY685" fmla="*/ 801053 h 1457325"/>
                <a:gd name="connsiteX686" fmla="*/ 466439 w 1609725"/>
                <a:gd name="connsiteY686" fmla="*/ 805625 h 1457325"/>
                <a:gd name="connsiteX687" fmla="*/ 465011 w 1609725"/>
                <a:gd name="connsiteY687" fmla="*/ 817531 h 1457325"/>
                <a:gd name="connsiteX688" fmla="*/ 430149 w 1609725"/>
                <a:gd name="connsiteY688" fmla="*/ 815816 h 1457325"/>
                <a:gd name="connsiteX689" fmla="*/ 422624 w 1609725"/>
                <a:gd name="connsiteY689" fmla="*/ 816769 h 1457325"/>
                <a:gd name="connsiteX690" fmla="*/ 422910 w 1609725"/>
                <a:gd name="connsiteY690" fmla="*/ 819340 h 1457325"/>
                <a:gd name="connsiteX691" fmla="*/ 427101 w 1609725"/>
                <a:gd name="connsiteY691" fmla="*/ 818864 h 1457325"/>
                <a:gd name="connsiteX692" fmla="*/ 431006 w 1609725"/>
                <a:gd name="connsiteY692" fmla="*/ 830294 h 1457325"/>
                <a:gd name="connsiteX693" fmla="*/ 449675 w 1609725"/>
                <a:gd name="connsiteY693" fmla="*/ 822293 h 1457325"/>
                <a:gd name="connsiteX694" fmla="*/ 448532 w 1609725"/>
                <a:gd name="connsiteY694" fmla="*/ 840200 h 1457325"/>
                <a:gd name="connsiteX695" fmla="*/ 463201 w 1609725"/>
                <a:gd name="connsiteY695" fmla="*/ 839248 h 1457325"/>
                <a:gd name="connsiteX696" fmla="*/ 476536 w 1609725"/>
                <a:gd name="connsiteY696" fmla="*/ 864203 h 1457325"/>
                <a:gd name="connsiteX697" fmla="*/ 479584 w 1609725"/>
                <a:gd name="connsiteY697" fmla="*/ 876871 h 1457325"/>
                <a:gd name="connsiteX698" fmla="*/ 489395 w 1609725"/>
                <a:gd name="connsiteY698" fmla="*/ 874109 h 1457325"/>
                <a:gd name="connsiteX699" fmla="*/ 494062 w 1609725"/>
                <a:gd name="connsiteY699" fmla="*/ 868585 h 1457325"/>
                <a:gd name="connsiteX700" fmla="*/ 508349 w 1609725"/>
                <a:gd name="connsiteY700" fmla="*/ 876300 h 1457325"/>
                <a:gd name="connsiteX701" fmla="*/ 506730 w 1609725"/>
                <a:gd name="connsiteY701" fmla="*/ 889635 h 1457325"/>
                <a:gd name="connsiteX702" fmla="*/ 502920 w 1609725"/>
                <a:gd name="connsiteY702" fmla="*/ 895350 h 1457325"/>
                <a:gd name="connsiteX703" fmla="*/ 510064 w 1609725"/>
                <a:gd name="connsiteY703" fmla="*/ 906780 h 1457325"/>
                <a:gd name="connsiteX704" fmla="*/ 517398 w 1609725"/>
                <a:gd name="connsiteY704" fmla="*/ 909256 h 1457325"/>
                <a:gd name="connsiteX705" fmla="*/ 516636 w 1609725"/>
                <a:gd name="connsiteY705" fmla="*/ 911352 h 1457325"/>
                <a:gd name="connsiteX706" fmla="*/ 520446 w 1609725"/>
                <a:gd name="connsiteY706" fmla="*/ 914971 h 1457325"/>
                <a:gd name="connsiteX707" fmla="*/ 530066 w 1609725"/>
                <a:gd name="connsiteY707" fmla="*/ 910685 h 1457325"/>
                <a:gd name="connsiteX708" fmla="*/ 537591 w 1609725"/>
                <a:gd name="connsiteY708" fmla="*/ 916019 h 1457325"/>
                <a:gd name="connsiteX709" fmla="*/ 543211 w 1609725"/>
                <a:gd name="connsiteY709" fmla="*/ 914686 h 1457325"/>
                <a:gd name="connsiteX710" fmla="*/ 536448 w 1609725"/>
                <a:gd name="connsiteY710" fmla="*/ 909161 h 1457325"/>
                <a:gd name="connsiteX711" fmla="*/ 533876 w 1609725"/>
                <a:gd name="connsiteY711" fmla="*/ 898779 h 1457325"/>
                <a:gd name="connsiteX712" fmla="*/ 525875 w 1609725"/>
                <a:gd name="connsiteY712" fmla="*/ 893064 h 1457325"/>
                <a:gd name="connsiteX713" fmla="*/ 541401 w 1609725"/>
                <a:gd name="connsiteY713" fmla="*/ 898779 h 1457325"/>
                <a:gd name="connsiteX714" fmla="*/ 543878 w 1609725"/>
                <a:gd name="connsiteY714" fmla="*/ 910304 h 1457325"/>
                <a:gd name="connsiteX715" fmla="*/ 549307 w 1609725"/>
                <a:gd name="connsiteY715" fmla="*/ 913447 h 1457325"/>
                <a:gd name="connsiteX716" fmla="*/ 555212 w 1609725"/>
                <a:gd name="connsiteY716" fmla="*/ 905256 h 1457325"/>
                <a:gd name="connsiteX717" fmla="*/ 560927 w 1609725"/>
                <a:gd name="connsiteY717" fmla="*/ 906113 h 1457325"/>
                <a:gd name="connsiteX718" fmla="*/ 566738 w 1609725"/>
                <a:gd name="connsiteY718" fmla="*/ 902494 h 1457325"/>
                <a:gd name="connsiteX719" fmla="*/ 575024 w 1609725"/>
                <a:gd name="connsiteY719" fmla="*/ 906113 h 1457325"/>
                <a:gd name="connsiteX720" fmla="*/ 594741 w 1609725"/>
                <a:gd name="connsiteY720" fmla="*/ 907637 h 1457325"/>
                <a:gd name="connsiteX721" fmla="*/ 590931 w 1609725"/>
                <a:gd name="connsiteY721" fmla="*/ 902303 h 1457325"/>
                <a:gd name="connsiteX722" fmla="*/ 598361 w 1609725"/>
                <a:gd name="connsiteY722" fmla="*/ 892397 h 1457325"/>
                <a:gd name="connsiteX723" fmla="*/ 596455 w 1609725"/>
                <a:gd name="connsiteY723" fmla="*/ 888778 h 1457325"/>
                <a:gd name="connsiteX724" fmla="*/ 627126 w 1609725"/>
                <a:gd name="connsiteY724" fmla="*/ 870680 h 1457325"/>
                <a:gd name="connsiteX725" fmla="*/ 624173 w 1609725"/>
                <a:gd name="connsiteY725" fmla="*/ 865061 h 1457325"/>
                <a:gd name="connsiteX726" fmla="*/ 617792 w 1609725"/>
                <a:gd name="connsiteY726" fmla="*/ 860774 h 1457325"/>
                <a:gd name="connsiteX727" fmla="*/ 611219 w 1609725"/>
                <a:gd name="connsiteY727" fmla="*/ 837819 h 1457325"/>
                <a:gd name="connsiteX728" fmla="*/ 609600 w 1609725"/>
                <a:gd name="connsiteY728" fmla="*/ 822388 h 1457325"/>
                <a:gd name="connsiteX729" fmla="*/ 617220 w 1609725"/>
                <a:gd name="connsiteY729" fmla="*/ 821341 h 1457325"/>
                <a:gd name="connsiteX730" fmla="*/ 616934 w 1609725"/>
                <a:gd name="connsiteY730" fmla="*/ 818293 h 1457325"/>
                <a:gd name="connsiteX731" fmla="*/ 621221 w 1609725"/>
                <a:gd name="connsiteY731" fmla="*/ 817721 h 1457325"/>
                <a:gd name="connsiteX732" fmla="*/ 620363 w 1609725"/>
                <a:gd name="connsiteY732" fmla="*/ 808292 h 1457325"/>
                <a:gd name="connsiteX733" fmla="*/ 646462 w 1609725"/>
                <a:gd name="connsiteY733" fmla="*/ 801243 h 1457325"/>
                <a:gd name="connsiteX734" fmla="*/ 654558 w 1609725"/>
                <a:gd name="connsiteY734" fmla="*/ 804863 h 1457325"/>
                <a:gd name="connsiteX735" fmla="*/ 685610 w 1609725"/>
                <a:gd name="connsiteY735" fmla="*/ 805720 h 1457325"/>
                <a:gd name="connsiteX736" fmla="*/ 684181 w 1609725"/>
                <a:gd name="connsiteY736" fmla="*/ 824960 h 1457325"/>
                <a:gd name="connsiteX737" fmla="*/ 691705 w 1609725"/>
                <a:gd name="connsiteY737" fmla="*/ 823531 h 1457325"/>
                <a:gd name="connsiteX738" fmla="*/ 691134 w 1609725"/>
                <a:gd name="connsiteY738" fmla="*/ 818864 h 1457325"/>
                <a:gd name="connsiteX739" fmla="*/ 699040 w 1609725"/>
                <a:gd name="connsiteY739" fmla="*/ 819245 h 1457325"/>
                <a:gd name="connsiteX740" fmla="*/ 701135 w 1609725"/>
                <a:gd name="connsiteY740" fmla="*/ 810863 h 1457325"/>
                <a:gd name="connsiteX741" fmla="*/ 721043 w 1609725"/>
                <a:gd name="connsiteY741" fmla="*/ 810959 h 1457325"/>
                <a:gd name="connsiteX742" fmla="*/ 724090 w 1609725"/>
                <a:gd name="connsiteY742" fmla="*/ 800290 h 1457325"/>
                <a:gd name="connsiteX743" fmla="*/ 739045 w 1609725"/>
                <a:gd name="connsiteY743" fmla="*/ 783146 h 1457325"/>
                <a:gd name="connsiteX744" fmla="*/ 743045 w 1609725"/>
                <a:gd name="connsiteY744" fmla="*/ 787718 h 1457325"/>
                <a:gd name="connsiteX745" fmla="*/ 749046 w 1609725"/>
                <a:gd name="connsiteY745" fmla="*/ 780860 h 1457325"/>
                <a:gd name="connsiteX746" fmla="*/ 750570 w 1609725"/>
                <a:gd name="connsiteY746" fmla="*/ 783336 h 1457325"/>
                <a:gd name="connsiteX747" fmla="*/ 758571 w 1609725"/>
                <a:gd name="connsiteY747" fmla="*/ 784193 h 1457325"/>
                <a:gd name="connsiteX748" fmla="*/ 760381 w 1609725"/>
                <a:gd name="connsiteY748" fmla="*/ 775716 h 1457325"/>
                <a:gd name="connsiteX749" fmla="*/ 765620 w 1609725"/>
                <a:gd name="connsiteY749" fmla="*/ 780002 h 1457325"/>
                <a:gd name="connsiteX750" fmla="*/ 787337 w 1609725"/>
                <a:gd name="connsiteY750" fmla="*/ 747236 h 1457325"/>
                <a:gd name="connsiteX751" fmla="*/ 792956 w 1609725"/>
                <a:gd name="connsiteY751" fmla="*/ 742188 h 1457325"/>
                <a:gd name="connsiteX752" fmla="*/ 803434 w 1609725"/>
                <a:gd name="connsiteY752" fmla="*/ 742188 h 1457325"/>
                <a:gd name="connsiteX753" fmla="*/ 813245 w 1609725"/>
                <a:gd name="connsiteY753" fmla="*/ 702088 h 1457325"/>
                <a:gd name="connsiteX754" fmla="*/ 801624 w 1609725"/>
                <a:gd name="connsiteY754" fmla="*/ 700469 h 1457325"/>
                <a:gd name="connsiteX755" fmla="*/ 800386 w 1609725"/>
                <a:gd name="connsiteY755" fmla="*/ 689896 h 1457325"/>
                <a:gd name="connsiteX756" fmla="*/ 790194 w 1609725"/>
                <a:gd name="connsiteY756" fmla="*/ 687896 h 1457325"/>
                <a:gd name="connsiteX757" fmla="*/ 789718 w 1609725"/>
                <a:gd name="connsiteY757" fmla="*/ 691039 h 1457325"/>
                <a:gd name="connsiteX758" fmla="*/ 775716 w 1609725"/>
                <a:gd name="connsiteY758" fmla="*/ 691991 h 1457325"/>
                <a:gd name="connsiteX759" fmla="*/ 773621 w 1609725"/>
                <a:gd name="connsiteY759" fmla="*/ 671513 h 1457325"/>
                <a:gd name="connsiteX760" fmla="*/ 783622 w 1609725"/>
                <a:gd name="connsiteY760" fmla="*/ 668560 h 1457325"/>
                <a:gd name="connsiteX761" fmla="*/ 784003 w 1609725"/>
                <a:gd name="connsiteY761" fmla="*/ 649605 h 1457325"/>
                <a:gd name="connsiteX762" fmla="*/ 786098 w 1609725"/>
                <a:gd name="connsiteY762" fmla="*/ 650081 h 1457325"/>
                <a:gd name="connsiteX763" fmla="*/ 788003 w 1609725"/>
                <a:gd name="connsiteY763" fmla="*/ 629698 h 1457325"/>
                <a:gd name="connsiteX764" fmla="*/ 794766 w 1609725"/>
                <a:gd name="connsiteY764" fmla="*/ 619220 h 1457325"/>
                <a:gd name="connsiteX765" fmla="*/ 784098 w 1609725"/>
                <a:gd name="connsiteY765" fmla="*/ 589788 h 1457325"/>
                <a:gd name="connsiteX766" fmla="*/ 777335 w 1609725"/>
                <a:gd name="connsiteY766" fmla="*/ 591503 h 1457325"/>
                <a:gd name="connsiteX767" fmla="*/ 774287 w 1609725"/>
                <a:gd name="connsiteY767" fmla="*/ 583216 h 1457325"/>
                <a:gd name="connsiteX768" fmla="*/ 784860 w 1609725"/>
                <a:gd name="connsiteY768" fmla="*/ 565880 h 1457325"/>
                <a:gd name="connsiteX769" fmla="*/ 758952 w 1609725"/>
                <a:gd name="connsiteY769" fmla="*/ 577596 h 1457325"/>
                <a:gd name="connsiteX770" fmla="*/ 747808 w 1609725"/>
                <a:gd name="connsiteY770" fmla="*/ 588454 h 1457325"/>
                <a:gd name="connsiteX771" fmla="*/ 731711 w 1609725"/>
                <a:gd name="connsiteY771" fmla="*/ 596075 h 1457325"/>
                <a:gd name="connsiteX772" fmla="*/ 732568 w 1609725"/>
                <a:gd name="connsiteY772" fmla="*/ 600456 h 1457325"/>
                <a:gd name="connsiteX773" fmla="*/ 729139 w 1609725"/>
                <a:gd name="connsiteY773" fmla="*/ 600456 h 1457325"/>
                <a:gd name="connsiteX774" fmla="*/ 732758 w 1609725"/>
                <a:gd name="connsiteY774" fmla="*/ 614077 h 1457325"/>
                <a:gd name="connsiteX775" fmla="*/ 723043 w 1609725"/>
                <a:gd name="connsiteY775" fmla="*/ 618744 h 1457325"/>
                <a:gd name="connsiteX776" fmla="*/ 715423 w 1609725"/>
                <a:gd name="connsiteY776" fmla="*/ 612267 h 1457325"/>
                <a:gd name="connsiteX777" fmla="*/ 706564 w 1609725"/>
                <a:gd name="connsiteY777" fmla="*/ 591312 h 1457325"/>
                <a:gd name="connsiteX778" fmla="*/ 717328 w 1609725"/>
                <a:gd name="connsiteY778" fmla="*/ 582168 h 1457325"/>
                <a:gd name="connsiteX779" fmla="*/ 715613 w 1609725"/>
                <a:gd name="connsiteY779" fmla="*/ 571976 h 1457325"/>
                <a:gd name="connsiteX780" fmla="*/ 704374 w 1609725"/>
                <a:gd name="connsiteY780" fmla="*/ 565595 h 1457325"/>
                <a:gd name="connsiteX781" fmla="*/ 703326 w 1609725"/>
                <a:gd name="connsiteY781" fmla="*/ 567500 h 1457325"/>
                <a:gd name="connsiteX782" fmla="*/ 692848 w 1609725"/>
                <a:gd name="connsiteY782" fmla="*/ 563404 h 1457325"/>
                <a:gd name="connsiteX783" fmla="*/ 689801 w 1609725"/>
                <a:gd name="connsiteY783" fmla="*/ 567500 h 1457325"/>
                <a:gd name="connsiteX784" fmla="*/ 684467 w 1609725"/>
                <a:gd name="connsiteY784" fmla="*/ 563785 h 1457325"/>
                <a:gd name="connsiteX785" fmla="*/ 682562 w 1609725"/>
                <a:gd name="connsiteY785" fmla="*/ 555688 h 1457325"/>
                <a:gd name="connsiteX786" fmla="*/ 685514 w 1609725"/>
                <a:gd name="connsiteY786" fmla="*/ 551402 h 1457325"/>
                <a:gd name="connsiteX787" fmla="*/ 675989 w 1609725"/>
                <a:gd name="connsiteY787" fmla="*/ 553403 h 1457325"/>
                <a:gd name="connsiteX788" fmla="*/ 657701 w 1609725"/>
                <a:gd name="connsiteY788" fmla="*/ 518351 h 1457325"/>
                <a:gd name="connsiteX789" fmla="*/ 670941 w 1609725"/>
                <a:gd name="connsiteY789" fmla="*/ 504158 h 1457325"/>
                <a:gd name="connsiteX790" fmla="*/ 674275 w 1609725"/>
                <a:gd name="connsiteY790" fmla="*/ 502158 h 1457325"/>
                <a:gd name="connsiteX791" fmla="*/ 675322 w 1609725"/>
                <a:gd name="connsiteY791" fmla="*/ 504825 h 1457325"/>
                <a:gd name="connsiteX792" fmla="*/ 681800 w 1609725"/>
                <a:gd name="connsiteY792" fmla="*/ 501015 h 1457325"/>
                <a:gd name="connsiteX793" fmla="*/ 682085 w 1609725"/>
                <a:gd name="connsiteY793" fmla="*/ 494729 h 1457325"/>
                <a:gd name="connsiteX794" fmla="*/ 699230 w 1609725"/>
                <a:gd name="connsiteY794" fmla="*/ 489585 h 1457325"/>
                <a:gd name="connsiteX795" fmla="*/ 720662 w 1609725"/>
                <a:gd name="connsiteY795" fmla="*/ 477964 h 1457325"/>
                <a:gd name="connsiteX796" fmla="*/ 725329 w 1609725"/>
                <a:gd name="connsiteY796" fmla="*/ 472250 h 1457325"/>
                <a:gd name="connsiteX797" fmla="*/ 727043 w 1609725"/>
                <a:gd name="connsiteY797" fmla="*/ 463105 h 1457325"/>
                <a:gd name="connsiteX798" fmla="*/ 691991 w 1609725"/>
                <a:gd name="connsiteY798" fmla="*/ 470535 h 1457325"/>
                <a:gd name="connsiteX799" fmla="*/ 691991 w 1609725"/>
                <a:gd name="connsiteY799" fmla="*/ 467678 h 1457325"/>
                <a:gd name="connsiteX800" fmla="*/ 666845 w 1609725"/>
                <a:gd name="connsiteY800" fmla="*/ 458724 h 1457325"/>
                <a:gd name="connsiteX801" fmla="*/ 648748 w 1609725"/>
                <a:gd name="connsiteY801" fmla="*/ 466249 h 1457325"/>
                <a:gd name="connsiteX802" fmla="*/ 636175 w 1609725"/>
                <a:gd name="connsiteY802" fmla="*/ 466725 h 1457325"/>
                <a:gd name="connsiteX803" fmla="*/ 630936 w 1609725"/>
                <a:gd name="connsiteY803" fmla="*/ 464439 h 1457325"/>
                <a:gd name="connsiteX804" fmla="*/ 615601 w 1609725"/>
                <a:gd name="connsiteY804" fmla="*/ 469868 h 1457325"/>
                <a:gd name="connsiteX805" fmla="*/ 607886 w 1609725"/>
                <a:gd name="connsiteY805" fmla="*/ 454057 h 1457325"/>
                <a:gd name="connsiteX806" fmla="*/ 600646 w 1609725"/>
                <a:gd name="connsiteY806" fmla="*/ 445389 h 1457325"/>
                <a:gd name="connsiteX807" fmla="*/ 595122 w 1609725"/>
                <a:gd name="connsiteY807" fmla="*/ 444437 h 1457325"/>
                <a:gd name="connsiteX808" fmla="*/ 581596 w 1609725"/>
                <a:gd name="connsiteY808" fmla="*/ 461296 h 1457325"/>
                <a:gd name="connsiteX809" fmla="*/ 576739 w 1609725"/>
                <a:gd name="connsiteY809" fmla="*/ 451676 h 1457325"/>
                <a:gd name="connsiteX810" fmla="*/ 566261 w 1609725"/>
                <a:gd name="connsiteY810" fmla="*/ 441388 h 1457325"/>
                <a:gd name="connsiteX811" fmla="*/ 540639 w 1609725"/>
                <a:gd name="connsiteY811" fmla="*/ 465011 h 1457325"/>
                <a:gd name="connsiteX812" fmla="*/ 534067 w 1609725"/>
                <a:gd name="connsiteY812" fmla="*/ 475012 h 1457325"/>
                <a:gd name="connsiteX813" fmla="*/ 532447 w 1609725"/>
                <a:gd name="connsiteY813" fmla="*/ 469202 h 1457325"/>
                <a:gd name="connsiteX814" fmla="*/ 535591 w 1609725"/>
                <a:gd name="connsiteY814" fmla="*/ 467011 h 1457325"/>
                <a:gd name="connsiteX815" fmla="*/ 538353 w 1609725"/>
                <a:gd name="connsiteY815" fmla="*/ 456724 h 1457325"/>
                <a:gd name="connsiteX816" fmla="*/ 534543 w 1609725"/>
                <a:gd name="connsiteY816" fmla="*/ 443103 h 1457325"/>
                <a:gd name="connsiteX817" fmla="*/ 527590 w 1609725"/>
                <a:gd name="connsiteY817" fmla="*/ 447104 h 1457325"/>
                <a:gd name="connsiteX818" fmla="*/ 530162 w 1609725"/>
                <a:gd name="connsiteY818" fmla="*/ 461201 h 1457325"/>
                <a:gd name="connsiteX819" fmla="*/ 526828 w 1609725"/>
                <a:gd name="connsiteY819" fmla="*/ 448723 h 1457325"/>
                <a:gd name="connsiteX820" fmla="*/ 515684 w 1609725"/>
                <a:gd name="connsiteY820" fmla="*/ 455009 h 1457325"/>
                <a:gd name="connsiteX821" fmla="*/ 513588 w 1609725"/>
                <a:gd name="connsiteY821" fmla="*/ 448628 h 1457325"/>
                <a:gd name="connsiteX822" fmla="*/ 524542 w 1609725"/>
                <a:gd name="connsiteY822" fmla="*/ 439484 h 1457325"/>
                <a:gd name="connsiteX823" fmla="*/ 510730 w 1609725"/>
                <a:gd name="connsiteY823" fmla="*/ 421196 h 1457325"/>
                <a:gd name="connsiteX824" fmla="*/ 488823 w 1609725"/>
                <a:gd name="connsiteY824" fmla="*/ 416052 h 1457325"/>
                <a:gd name="connsiteX825" fmla="*/ 457390 w 1609725"/>
                <a:gd name="connsiteY825" fmla="*/ 447294 h 1457325"/>
                <a:gd name="connsiteX826" fmla="*/ 452342 w 1609725"/>
                <a:gd name="connsiteY826" fmla="*/ 445294 h 1457325"/>
                <a:gd name="connsiteX827" fmla="*/ 447770 w 1609725"/>
                <a:gd name="connsiteY827" fmla="*/ 447104 h 1457325"/>
                <a:gd name="connsiteX828" fmla="*/ 424910 w 1609725"/>
                <a:gd name="connsiteY828" fmla="*/ 419767 h 1457325"/>
                <a:gd name="connsiteX829" fmla="*/ 409861 w 1609725"/>
                <a:gd name="connsiteY829" fmla="*/ 415004 h 1457325"/>
                <a:gd name="connsiteX830" fmla="*/ 406241 w 1609725"/>
                <a:gd name="connsiteY830" fmla="*/ 421291 h 1457325"/>
                <a:gd name="connsiteX831" fmla="*/ 394049 w 1609725"/>
                <a:gd name="connsiteY831" fmla="*/ 419862 h 1457325"/>
                <a:gd name="connsiteX832" fmla="*/ 399860 w 1609725"/>
                <a:gd name="connsiteY832" fmla="*/ 417290 h 1457325"/>
                <a:gd name="connsiteX833" fmla="*/ 396812 w 1609725"/>
                <a:gd name="connsiteY833" fmla="*/ 409575 h 1457325"/>
                <a:gd name="connsiteX834" fmla="*/ 392906 w 1609725"/>
                <a:gd name="connsiteY834" fmla="*/ 411385 h 1457325"/>
                <a:gd name="connsiteX835" fmla="*/ 388525 w 1609725"/>
                <a:gd name="connsiteY835" fmla="*/ 401098 h 1457325"/>
                <a:gd name="connsiteX836" fmla="*/ 384620 w 1609725"/>
                <a:gd name="connsiteY836" fmla="*/ 402717 h 1457325"/>
                <a:gd name="connsiteX837" fmla="*/ 381762 w 1609725"/>
                <a:gd name="connsiteY837" fmla="*/ 436340 h 1457325"/>
                <a:gd name="connsiteX838" fmla="*/ 379190 w 1609725"/>
                <a:gd name="connsiteY838" fmla="*/ 441103 h 1457325"/>
                <a:gd name="connsiteX839" fmla="*/ 370808 w 1609725"/>
                <a:gd name="connsiteY839" fmla="*/ 434054 h 1457325"/>
                <a:gd name="connsiteX840" fmla="*/ 363950 w 1609725"/>
                <a:gd name="connsiteY840" fmla="*/ 455200 h 1457325"/>
                <a:gd name="connsiteX841" fmla="*/ 359950 w 1609725"/>
                <a:gd name="connsiteY841" fmla="*/ 454438 h 1457325"/>
                <a:gd name="connsiteX842" fmla="*/ 360997 w 1609725"/>
                <a:gd name="connsiteY842" fmla="*/ 463296 h 1457325"/>
                <a:gd name="connsiteX843" fmla="*/ 352330 w 1609725"/>
                <a:gd name="connsiteY843" fmla="*/ 468059 h 14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</a:cxnLst>
              <a:rect l="l" t="t" r="r" b="b"/>
              <a:pathLst>
                <a:path w="1609725" h="1457325">
                  <a:moveTo>
                    <a:pt x="340138" y="1414177"/>
                  </a:moveTo>
                  <a:lnTo>
                    <a:pt x="316897" y="1413320"/>
                  </a:lnTo>
                  <a:lnTo>
                    <a:pt x="299180" y="1406938"/>
                  </a:lnTo>
                  <a:lnTo>
                    <a:pt x="299942" y="1394365"/>
                  </a:lnTo>
                  <a:lnTo>
                    <a:pt x="281369" y="1401318"/>
                  </a:lnTo>
                  <a:lnTo>
                    <a:pt x="281559" y="1391031"/>
                  </a:lnTo>
                  <a:lnTo>
                    <a:pt x="273844" y="1392841"/>
                  </a:lnTo>
                  <a:lnTo>
                    <a:pt x="268034" y="1383792"/>
                  </a:lnTo>
                  <a:lnTo>
                    <a:pt x="270320" y="1381792"/>
                  </a:lnTo>
                  <a:lnTo>
                    <a:pt x="266414" y="1374648"/>
                  </a:lnTo>
                  <a:lnTo>
                    <a:pt x="267843" y="1363980"/>
                  </a:lnTo>
                  <a:lnTo>
                    <a:pt x="258889" y="1364266"/>
                  </a:lnTo>
                  <a:lnTo>
                    <a:pt x="268129" y="1362742"/>
                  </a:lnTo>
                  <a:lnTo>
                    <a:pt x="269843" y="1358455"/>
                  </a:lnTo>
                  <a:lnTo>
                    <a:pt x="255270" y="1357027"/>
                  </a:lnTo>
                  <a:lnTo>
                    <a:pt x="255651" y="1352645"/>
                  </a:lnTo>
                  <a:lnTo>
                    <a:pt x="243078" y="1355979"/>
                  </a:lnTo>
                  <a:lnTo>
                    <a:pt x="228505" y="1352169"/>
                  </a:lnTo>
                  <a:lnTo>
                    <a:pt x="225552" y="1359598"/>
                  </a:lnTo>
                  <a:lnTo>
                    <a:pt x="226886" y="1368266"/>
                  </a:lnTo>
                  <a:lnTo>
                    <a:pt x="221266" y="1370838"/>
                  </a:lnTo>
                  <a:lnTo>
                    <a:pt x="221552" y="1355408"/>
                  </a:lnTo>
                  <a:lnTo>
                    <a:pt x="217361" y="1347311"/>
                  </a:lnTo>
                  <a:lnTo>
                    <a:pt x="204883" y="1345692"/>
                  </a:lnTo>
                  <a:lnTo>
                    <a:pt x="203930" y="1341406"/>
                  </a:lnTo>
                  <a:lnTo>
                    <a:pt x="198596" y="1342549"/>
                  </a:lnTo>
                  <a:lnTo>
                    <a:pt x="197548" y="1338644"/>
                  </a:lnTo>
                  <a:lnTo>
                    <a:pt x="184118" y="1339787"/>
                  </a:lnTo>
                  <a:lnTo>
                    <a:pt x="184213" y="1334548"/>
                  </a:lnTo>
                  <a:lnTo>
                    <a:pt x="191929" y="1333500"/>
                  </a:lnTo>
                  <a:lnTo>
                    <a:pt x="189452" y="1329023"/>
                  </a:lnTo>
                  <a:lnTo>
                    <a:pt x="184690" y="1328928"/>
                  </a:lnTo>
                  <a:lnTo>
                    <a:pt x="184404" y="1325213"/>
                  </a:lnTo>
                  <a:lnTo>
                    <a:pt x="186500" y="1325023"/>
                  </a:lnTo>
                  <a:lnTo>
                    <a:pt x="184499" y="1308449"/>
                  </a:lnTo>
                  <a:lnTo>
                    <a:pt x="157067" y="1310069"/>
                  </a:lnTo>
                  <a:lnTo>
                    <a:pt x="152019" y="1294829"/>
                  </a:lnTo>
                  <a:lnTo>
                    <a:pt x="153543" y="1291400"/>
                  </a:lnTo>
                  <a:lnTo>
                    <a:pt x="170783" y="1278350"/>
                  </a:lnTo>
                  <a:lnTo>
                    <a:pt x="166687" y="1274350"/>
                  </a:lnTo>
                  <a:lnTo>
                    <a:pt x="174879" y="1271111"/>
                  </a:lnTo>
                  <a:lnTo>
                    <a:pt x="161068" y="1265682"/>
                  </a:lnTo>
                  <a:lnTo>
                    <a:pt x="153829" y="1241489"/>
                  </a:lnTo>
                  <a:lnTo>
                    <a:pt x="188023" y="1222343"/>
                  </a:lnTo>
                  <a:lnTo>
                    <a:pt x="197548" y="1210056"/>
                  </a:lnTo>
                  <a:lnTo>
                    <a:pt x="212979" y="1205960"/>
                  </a:lnTo>
                  <a:lnTo>
                    <a:pt x="207836" y="1182434"/>
                  </a:lnTo>
                  <a:lnTo>
                    <a:pt x="183261" y="1187005"/>
                  </a:lnTo>
                  <a:lnTo>
                    <a:pt x="177546" y="1176242"/>
                  </a:lnTo>
                  <a:lnTo>
                    <a:pt x="174022" y="1160240"/>
                  </a:lnTo>
                  <a:lnTo>
                    <a:pt x="160115" y="1159478"/>
                  </a:lnTo>
                  <a:lnTo>
                    <a:pt x="164878" y="1137761"/>
                  </a:lnTo>
                  <a:lnTo>
                    <a:pt x="174308" y="1121950"/>
                  </a:lnTo>
                  <a:lnTo>
                    <a:pt x="144685" y="1116139"/>
                  </a:lnTo>
                  <a:lnTo>
                    <a:pt x="121348" y="1117664"/>
                  </a:lnTo>
                  <a:lnTo>
                    <a:pt x="92869" y="1110996"/>
                  </a:lnTo>
                  <a:lnTo>
                    <a:pt x="88773" y="1116139"/>
                  </a:lnTo>
                  <a:lnTo>
                    <a:pt x="83248" y="1114711"/>
                  </a:lnTo>
                  <a:lnTo>
                    <a:pt x="75247" y="1083755"/>
                  </a:lnTo>
                  <a:lnTo>
                    <a:pt x="62675" y="1058323"/>
                  </a:lnTo>
                  <a:lnTo>
                    <a:pt x="75438" y="1051941"/>
                  </a:lnTo>
                  <a:lnTo>
                    <a:pt x="73533" y="1046226"/>
                  </a:lnTo>
                  <a:lnTo>
                    <a:pt x="89154" y="1013841"/>
                  </a:lnTo>
                  <a:lnTo>
                    <a:pt x="75152" y="998411"/>
                  </a:lnTo>
                  <a:lnTo>
                    <a:pt x="71247" y="989933"/>
                  </a:lnTo>
                  <a:lnTo>
                    <a:pt x="58103" y="1003840"/>
                  </a:lnTo>
                  <a:lnTo>
                    <a:pt x="33052" y="1018604"/>
                  </a:lnTo>
                  <a:lnTo>
                    <a:pt x="35623" y="998887"/>
                  </a:lnTo>
                  <a:lnTo>
                    <a:pt x="19812" y="949452"/>
                  </a:lnTo>
                  <a:lnTo>
                    <a:pt x="13145" y="923639"/>
                  </a:lnTo>
                  <a:lnTo>
                    <a:pt x="9525" y="893445"/>
                  </a:lnTo>
                  <a:lnTo>
                    <a:pt x="10859" y="887825"/>
                  </a:lnTo>
                  <a:lnTo>
                    <a:pt x="21812" y="875919"/>
                  </a:lnTo>
                  <a:lnTo>
                    <a:pt x="35909" y="891921"/>
                  </a:lnTo>
                  <a:lnTo>
                    <a:pt x="43910" y="896017"/>
                  </a:lnTo>
                  <a:lnTo>
                    <a:pt x="45148" y="885920"/>
                  </a:lnTo>
                  <a:lnTo>
                    <a:pt x="56388" y="888587"/>
                  </a:lnTo>
                  <a:lnTo>
                    <a:pt x="65913" y="880681"/>
                  </a:lnTo>
                  <a:lnTo>
                    <a:pt x="72295" y="885254"/>
                  </a:lnTo>
                  <a:lnTo>
                    <a:pt x="78867" y="880872"/>
                  </a:lnTo>
                  <a:lnTo>
                    <a:pt x="94202" y="889063"/>
                  </a:lnTo>
                  <a:lnTo>
                    <a:pt x="96393" y="887444"/>
                  </a:lnTo>
                  <a:lnTo>
                    <a:pt x="90773" y="880872"/>
                  </a:lnTo>
                  <a:lnTo>
                    <a:pt x="96964" y="886778"/>
                  </a:lnTo>
                  <a:lnTo>
                    <a:pt x="114205" y="895350"/>
                  </a:lnTo>
                  <a:lnTo>
                    <a:pt x="115348" y="893636"/>
                  </a:lnTo>
                  <a:lnTo>
                    <a:pt x="128016" y="897446"/>
                  </a:lnTo>
                  <a:lnTo>
                    <a:pt x="135255" y="894207"/>
                  </a:lnTo>
                  <a:lnTo>
                    <a:pt x="134779" y="874490"/>
                  </a:lnTo>
                  <a:lnTo>
                    <a:pt x="130588" y="862108"/>
                  </a:lnTo>
                  <a:lnTo>
                    <a:pt x="123920" y="856107"/>
                  </a:lnTo>
                  <a:lnTo>
                    <a:pt x="122968" y="846106"/>
                  </a:lnTo>
                  <a:lnTo>
                    <a:pt x="117634" y="832485"/>
                  </a:lnTo>
                  <a:lnTo>
                    <a:pt x="107442" y="828961"/>
                  </a:lnTo>
                  <a:lnTo>
                    <a:pt x="100298" y="801529"/>
                  </a:lnTo>
                  <a:lnTo>
                    <a:pt x="97727" y="803434"/>
                  </a:lnTo>
                  <a:lnTo>
                    <a:pt x="92202" y="795814"/>
                  </a:lnTo>
                  <a:lnTo>
                    <a:pt x="86582" y="792861"/>
                  </a:lnTo>
                  <a:lnTo>
                    <a:pt x="82677" y="776192"/>
                  </a:lnTo>
                  <a:lnTo>
                    <a:pt x="80962" y="759904"/>
                  </a:lnTo>
                  <a:lnTo>
                    <a:pt x="83439" y="758952"/>
                  </a:lnTo>
                  <a:lnTo>
                    <a:pt x="79534" y="732092"/>
                  </a:lnTo>
                  <a:lnTo>
                    <a:pt x="86296" y="730472"/>
                  </a:lnTo>
                  <a:lnTo>
                    <a:pt x="86487" y="724281"/>
                  </a:lnTo>
                  <a:lnTo>
                    <a:pt x="80010" y="706279"/>
                  </a:lnTo>
                  <a:lnTo>
                    <a:pt x="83725" y="704183"/>
                  </a:lnTo>
                  <a:lnTo>
                    <a:pt x="81248" y="699516"/>
                  </a:lnTo>
                  <a:lnTo>
                    <a:pt x="84011" y="698087"/>
                  </a:lnTo>
                  <a:lnTo>
                    <a:pt x="76962" y="689420"/>
                  </a:lnTo>
                  <a:lnTo>
                    <a:pt x="103251" y="678085"/>
                  </a:lnTo>
                  <a:lnTo>
                    <a:pt x="104585" y="680847"/>
                  </a:lnTo>
                  <a:lnTo>
                    <a:pt x="117824" y="675799"/>
                  </a:lnTo>
                  <a:lnTo>
                    <a:pt x="125063" y="670179"/>
                  </a:lnTo>
                  <a:lnTo>
                    <a:pt x="137636" y="667988"/>
                  </a:lnTo>
                  <a:lnTo>
                    <a:pt x="133445" y="654272"/>
                  </a:lnTo>
                  <a:lnTo>
                    <a:pt x="141065" y="652081"/>
                  </a:lnTo>
                  <a:lnTo>
                    <a:pt x="146971" y="657701"/>
                  </a:lnTo>
                  <a:lnTo>
                    <a:pt x="161449" y="651701"/>
                  </a:lnTo>
                  <a:lnTo>
                    <a:pt x="160496" y="648081"/>
                  </a:lnTo>
                  <a:lnTo>
                    <a:pt x="169164" y="645700"/>
                  </a:lnTo>
                  <a:lnTo>
                    <a:pt x="166783" y="636175"/>
                  </a:lnTo>
                  <a:lnTo>
                    <a:pt x="176212" y="633889"/>
                  </a:lnTo>
                  <a:lnTo>
                    <a:pt x="173641" y="627697"/>
                  </a:lnTo>
                  <a:lnTo>
                    <a:pt x="180689" y="625983"/>
                  </a:lnTo>
                  <a:lnTo>
                    <a:pt x="178308" y="617125"/>
                  </a:lnTo>
                  <a:lnTo>
                    <a:pt x="188786" y="614553"/>
                  </a:lnTo>
                  <a:lnTo>
                    <a:pt x="163068" y="556165"/>
                  </a:lnTo>
                  <a:lnTo>
                    <a:pt x="158782" y="558451"/>
                  </a:lnTo>
                  <a:lnTo>
                    <a:pt x="154400" y="557403"/>
                  </a:lnTo>
                  <a:lnTo>
                    <a:pt x="154591" y="526923"/>
                  </a:lnTo>
                  <a:lnTo>
                    <a:pt x="175070" y="527590"/>
                  </a:lnTo>
                  <a:lnTo>
                    <a:pt x="180022" y="488442"/>
                  </a:lnTo>
                  <a:lnTo>
                    <a:pt x="171545" y="487394"/>
                  </a:lnTo>
                  <a:lnTo>
                    <a:pt x="182689" y="455867"/>
                  </a:lnTo>
                  <a:lnTo>
                    <a:pt x="200215" y="465582"/>
                  </a:lnTo>
                  <a:lnTo>
                    <a:pt x="241649" y="459677"/>
                  </a:lnTo>
                  <a:lnTo>
                    <a:pt x="242887" y="453580"/>
                  </a:lnTo>
                  <a:lnTo>
                    <a:pt x="253270" y="452628"/>
                  </a:lnTo>
                  <a:lnTo>
                    <a:pt x="252794" y="446818"/>
                  </a:lnTo>
                  <a:lnTo>
                    <a:pt x="255651" y="446246"/>
                  </a:lnTo>
                  <a:lnTo>
                    <a:pt x="252317" y="437007"/>
                  </a:lnTo>
                  <a:lnTo>
                    <a:pt x="262319" y="432721"/>
                  </a:lnTo>
                  <a:lnTo>
                    <a:pt x="262033" y="430816"/>
                  </a:lnTo>
                  <a:lnTo>
                    <a:pt x="263843" y="430244"/>
                  </a:lnTo>
                  <a:lnTo>
                    <a:pt x="265938" y="439769"/>
                  </a:lnTo>
                  <a:lnTo>
                    <a:pt x="271462" y="439198"/>
                  </a:lnTo>
                  <a:lnTo>
                    <a:pt x="273177" y="447008"/>
                  </a:lnTo>
                  <a:lnTo>
                    <a:pt x="299371" y="431197"/>
                  </a:lnTo>
                  <a:lnTo>
                    <a:pt x="298418" y="422720"/>
                  </a:lnTo>
                  <a:lnTo>
                    <a:pt x="264986" y="412909"/>
                  </a:lnTo>
                  <a:lnTo>
                    <a:pt x="265843" y="394621"/>
                  </a:lnTo>
                  <a:lnTo>
                    <a:pt x="273082" y="394335"/>
                  </a:lnTo>
                  <a:lnTo>
                    <a:pt x="271844" y="375476"/>
                  </a:lnTo>
                  <a:lnTo>
                    <a:pt x="269843" y="370618"/>
                  </a:lnTo>
                  <a:lnTo>
                    <a:pt x="267748" y="372999"/>
                  </a:lnTo>
                  <a:lnTo>
                    <a:pt x="260985" y="373475"/>
                  </a:lnTo>
                  <a:lnTo>
                    <a:pt x="257842" y="361283"/>
                  </a:lnTo>
                  <a:lnTo>
                    <a:pt x="246031" y="342805"/>
                  </a:lnTo>
                  <a:lnTo>
                    <a:pt x="242030" y="331375"/>
                  </a:lnTo>
                  <a:lnTo>
                    <a:pt x="244030" y="330803"/>
                  </a:lnTo>
                  <a:lnTo>
                    <a:pt x="244793" y="323374"/>
                  </a:lnTo>
                  <a:lnTo>
                    <a:pt x="240506" y="319373"/>
                  </a:lnTo>
                  <a:lnTo>
                    <a:pt x="248412" y="298037"/>
                  </a:lnTo>
                  <a:lnTo>
                    <a:pt x="250793" y="281273"/>
                  </a:lnTo>
                  <a:lnTo>
                    <a:pt x="236029" y="276035"/>
                  </a:lnTo>
                  <a:lnTo>
                    <a:pt x="234125" y="264128"/>
                  </a:lnTo>
                  <a:lnTo>
                    <a:pt x="231838" y="266319"/>
                  </a:lnTo>
                  <a:lnTo>
                    <a:pt x="231077" y="263843"/>
                  </a:lnTo>
                  <a:lnTo>
                    <a:pt x="224790" y="221933"/>
                  </a:lnTo>
                  <a:lnTo>
                    <a:pt x="222980" y="221647"/>
                  </a:lnTo>
                  <a:lnTo>
                    <a:pt x="223837" y="190405"/>
                  </a:lnTo>
                  <a:lnTo>
                    <a:pt x="228981" y="187547"/>
                  </a:lnTo>
                  <a:lnTo>
                    <a:pt x="223456" y="157639"/>
                  </a:lnTo>
                  <a:lnTo>
                    <a:pt x="232601" y="132112"/>
                  </a:lnTo>
                  <a:lnTo>
                    <a:pt x="230981" y="126492"/>
                  </a:lnTo>
                  <a:lnTo>
                    <a:pt x="234601" y="126111"/>
                  </a:lnTo>
                  <a:lnTo>
                    <a:pt x="232981" y="113252"/>
                  </a:lnTo>
                  <a:lnTo>
                    <a:pt x="260699" y="110490"/>
                  </a:lnTo>
                  <a:lnTo>
                    <a:pt x="303467" y="114681"/>
                  </a:lnTo>
                  <a:lnTo>
                    <a:pt x="351187" y="107633"/>
                  </a:lnTo>
                  <a:lnTo>
                    <a:pt x="383096" y="98679"/>
                  </a:lnTo>
                  <a:lnTo>
                    <a:pt x="387953" y="114871"/>
                  </a:lnTo>
                  <a:lnTo>
                    <a:pt x="401669" y="112681"/>
                  </a:lnTo>
                  <a:lnTo>
                    <a:pt x="403288" y="121634"/>
                  </a:lnTo>
                  <a:lnTo>
                    <a:pt x="442627" y="120301"/>
                  </a:lnTo>
                  <a:lnTo>
                    <a:pt x="449675" y="117824"/>
                  </a:lnTo>
                  <a:lnTo>
                    <a:pt x="451390" y="109728"/>
                  </a:lnTo>
                  <a:lnTo>
                    <a:pt x="465963" y="108775"/>
                  </a:lnTo>
                  <a:lnTo>
                    <a:pt x="468344" y="117920"/>
                  </a:lnTo>
                  <a:lnTo>
                    <a:pt x="474440" y="117824"/>
                  </a:lnTo>
                  <a:lnTo>
                    <a:pt x="478917" y="121063"/>
                  </a:lnTo>
                  <a:lnTo>
                    <a:pt x="493871" y="117443"/>
                  </a:lnTo>
                  <a:lnTo>
                    <a:pt x="494252" y="121158"/>
                  </a:lnTo>
                  <a:lnTo>
                    <a:pt x="513302" y="118491"/>
                  </a:lnTo>
                  <a:lnTo>
                    <a:pt x="514160" y="121253"/>
                  </a:lnTo>
                  <a:lnTo>
                    <a:pt x="521303" y="119062"/>
                  </a:lnTo>
                  <a:lnTo>
                    <a:pt x="529400" y="121729"/>
                  </a:lnTo>
                  <a:lnTo>
                    <a:pt x="546259" y="120967"/>
                  </a:lnTo>
                  <a:lnTo>
                    <a:pt x="545021" y="126397"/>
                  </a:lnTo>
                  <a:lnTo>
                    <a:pt x="551307" y="125444"/>
                  </a:lnTo>
                  <a:lnTo>
                    <a:pt x="551402" y="132779"/>
                  </a:lnTo>
                  <a:lnTo>
                    <a:pt x="566738" y="128302"/>
                  </a:lnTo>
                  <a:lnTo>
                    <a:pt x="572738" y="128492"/>
                  </a:lnTo>
                  <a:lnTo>
                    <a:pt x="572453" y="131921"/>
                  </a:lnTo>
                  <a:lnTo>
                    <a:pt x="591312" y="128587"/>
                  </a:lnTo>
                  <a:lnTo>
                    <a:pt x="591884" y="130588"/>
                  </a:lnTo>
                  <a:lnTo>
                    <a:pt x="611791" y="128873"/>
                  </a:lnTo>
                  <a:lnTo>
                    <a:pt x="641223" y="122777"/>
                  </a:lnTo>
                  <a:lnTo>
                    <a:pt x="651415" y="122491"/>
                  </a:lnTo>
                  <a:lnTo>
                    <a:pt x="651605" y="124206"/>
                  </a:lnTo>
                  <a:lnTo>
                    <a:pt x="666179" y="126016"/>
                  </a:lnTo>
                  <a:lnTo>
                    <a:pt x="665512" y="122873"/>
                  </a:lnTo>
                  <a:lnTo>
                    <a:pt x="711898" y="113062"/>
                  </a:lnTo>
                  <a:lnTo>
                    <a:pt x="712661" y="109823"/>
                  </a:lnTo>
                  <a:lnTo>
                    <a:pt x="727043" y="115633"/>
                  </a:lnTo>
                  <a:lnTo>
                    <a:pt x="732282" y="113824"/>
                  </a:lnTo>
                  <a:lnTo>
                    <a:pt x="738854" y="129064"/>
                  </a:lnTo>
                  <a:lnTo>
                    <a:pt x="764286" y="121634"/>
                  </a:lnTo>
                  <a:lnTo>
                    <a:pt x="768668" y="133731"/>
                  </a:lnTo>
                  <a:lnTo>
                    <a:pt x="787146" y="128492"/>
                  </a:lnTo>
                  <a:lnTo>
                    <a:pt x="786384" y="122682"/>
                  </a:lnTo>
                  <a:lnTo>
                    <a:pt x="801434" y="116967"/>
                  </a:lnTo>
                  <a:lnTo>
                    <a:pt x="800005" y="108109"/>
                  </a:lnTo>
                  <a:lnTo>
                    <a:pt x="803529" y="82106"/>
                  </a:lnTo>
                  <a:lnTo>
                    <a:pt x="809054" y="83058"/>
                  </a:lnTo>
                  <a:lnTo>
                    <a:pt x="810387" y="73724"/>
                  </a:lnTo>
                  <a:lnTo>
                    <a:pt x="822198" y="74200"/>
                  </a:lnTo>
                  <a:lnTo>
                    <a:pt x="822103" y="76676"/>
                  </a:lnTo>
                  <a:lnTo>
                    <a:pt x="826103" y="76200"/>
                  </a:lnTo>
                  <a:lnTo>
                    <a:pt x="832866" y="96203"/>
                  </a:lnTo>
                  <a:lnTo>
                    <a:pt x="836200" y="94488"/>
                  </a:lnTo>
                  <a:lnTo>
                    <a:pt x="840105" y="99155"/>
                  </a:lnTo>
                  <a:lnTo>
                    <a:pt x="867061" y="97727"/>
                  </a:lnTo>
                  <a:lnTo>
                    <a:pt x="868966" y="125825"/>
                  </a:lnTo>
                  <a:lnTo>
                    <a:pt x="866299" y="126016"/>
                  </a:lnTo>
                  <a:lnTo>
                    <a:pt x="864870" y="149257"/>
                  </a:lnTo>
                  <a:lnTo>
                    <a:pt x="871633" y="148209"/>
                  </a:lnTo>
                  <a:lnTo>
                    <a:pt x="878110" y="150686"/>
                  </a:lnTo>
                  <a:lnTo>
                    <a:pt x="882205" y="152591"/>
                  </a:lnTo>
                  <a:lnTo>
                    <a:pt x="883539" y="157162"/>
                  </a:lnTo>
                  <a:lnTo>
                    <a:pt x="914781" y="143542"/>
                  </a:lnTo>
                  <a:lnTo>
                    <a:pt x="942022" y="124206"/>
                  </a:lnTo>
                  <a:lnTo>
                    <a:pt x="1007650" y="108490"/>
                  </a:lnTo>
                  <a:lnTo>
                    <a:pt x="1004411" y="86106"/>
                  </a:lnTo>
                  <a:lnTo>
                    <a:pt x="1018222" y="82391"/>
                  </a:lnTo>
                  <a:lnTo>
                    <a:pt x="1020699" y="96298"/>
                  </a:lnTo>
                  <a:lnTo>
                    <a:pt x="1074515" y="94393"/>
                  </a:lnTo>
                  <a:lnTo>
                    <a:pt x="1074515" y="87249"/>
                  </a:lnTo>
                  <a:lnTo>
                    <a:pt x="1089755" y="91726"/>
                  </a:lnTo>
                  <a:lnTo>
                    <a:pt x="1092898" y="70104"/>
                  </a:lnTo>
                  <a:lnTo>
                    <a:pt x="1124331" y="82201"/>
                  </a:lnTo>
                  <a:lnTo>
                    <a:pt x="1184910" y="90869"/>
                  </a:lnTo>
                  <a:lnTo>
                    <a:pt x="1188625" y="67342"/>
                  </a:lnTo>
                  <a:lnTo>
                    <a:pt x="1192911" y="68294"/>
                  </a:lnTo>
                  <a:lnTo>
                    <a:pt x="1194340" y="62770"/>
                  </a:lnTo>
                  <a:lnTo>
                    <a:pt x="1189577" y="60674"/>
                  </a:lnTo>
                  <a:lnTo>
                    <a:pt x="1190435" y="50959"/>
                  </a:lnTo>
                  <a:lnTo>
                    <a:pt x="1196054" y="52102"/>
                  </a:lnTo>
                  <a:lnTo>
                    <a:pt x="1196435" y="48863"/>
                  </a:lnTo>
                  <a:lnTo>
                    <a:pt x="1211104" y="51435"/>
                  </a:lnTo>
                  <a:lnTo>
                    <a:pt x="1208151" y="59817"/>
                  </a:lnTo>
                  <a:lnTo>
                    <a:pt x="1218724" y="61817"/>
                  </a:lnTo>
                  <a:lnTo>
                    <a:pt x="1224344" y="46958"/>
                  </a:lnTo>
                  <a:lnTo>
                    <a:pt x="1229963" y="50197"/>
                  </a:lnTo>
                  <a:lnTo>
                    <a:pt x="1244918" y="19431"/>
                  </a:lnTo>
                  <a:lnTo>
                    <a:pt x="1255490" y="11430"/>
                  </a:lnTo>
                  <a:lnTo>
                    <a:pt x="1254347" y="9525"/>
                  </a:lnTo>
                  <a:lnTo>
                    <a:pt x="1278827" y="14478"/>
                  </a:lnTo>
                  <a:lnTo>
                    <a:pt x="1298258" y="25146"/>
                  </a:lnTo>
                  <a:lnTo>
                    <a:pt x="1317593" y="26670"/>
                  </a:lnTo>
                  <a:lnTo>
                    <a:pt x="1333976" y="32385"/>
                  </a:lnTo>
                  <a:lnTo>
                    <a:pt x="1353312" y="45053"/>
                  </a:lnTo>
                  <a:lnTo>
                    <a:pt x="1350169" y="49054"/>
                  </a:lnTo>
                  <a:lnTo>
                    <a:pt x="1371219" y="58007"/>
                  </a:lnTo>
                  <a:lnTo>
                    <a:pt x="1384649" y="71152"/>
                  </a:lnTo>
                  <a:lnTo>
                    <a:pt x="1389983" y="73247"/>
                  </a:lnTo>
                  <a:lnTo>
                    <a:pt x="1386078" y="85154"/>
                  </a:lnTo>
                  <a:lnTo>
                    <a:pt x="1383221" y="86011"/>
                  </a:lnTo>
                  <a:lnTo>
                    <a:pt x="1381697" y="99155"/>
                  </a:lnTo>
                  <a:lnTo>
                    <a:pt x="1376553" y="104394"/>
                  </a:lnTo>
                  <a:lnTo>
                    <a:pt x="1381982" y="107347"/>
                  </a:lnTo>
                  <a:lnTo>
                    <a:pt x="1393317" y="106394"/>
                  </a:lnTo>
                  <a:lnTo>
                    <a:pt x="1389602" y="99822"/>
                  </a:lnTo>
                  <a:lnTo>
                    <a:pt x="1394936" y="94583"/>
                  </a:lnTo>
                  <a:lnTo>
                    <a:pt x="1393031" y="90678"/>
                  </a:lnTo>
                  <a:lnTo>
                    <a:pt x="1398461" y="78486"/>
                  </a:lnTo>
                  <a:lnTo>
                    <a:pt x="1409795" y="70295"/>
                  </a:lnTo>
                  <a:lnTo>
                    <a:pt x="1417225" y="70104"/>
                  </a:lnTo>
                  <a:lnTo>
                    <a:pt x="1422940" y="64294"/>
                  </a:lnTo>
                  <a:lnTo>
                    <a:pt x="1433131" y="61246"/>
                  </a:lnTo>
                  <a:lnTo>
                    <a:pt x="1429988" y="55054"/>
                  </a:lnTo>
                  <a:lnTo>
                    <a:pt x="1436942" y="45815"/>
                  </a:lnTo>
                  <a:lnTo>
                    <a:pt x="1439132" y="45339"/>
                  </a:lnTo>
                  <a:lnTo>
                    <a:pt x="1444562" y="51816"/>
                  </a:lnTo>
                  <a:lnTo>
                    <a:pt x="1451896" y="49625"/>
                  </a:lnTo>
                  <a:lnTo>
                    <a:pt x="1454277" y="46196"/>
                  </a:lnTo>
                  <a:lnTo>
                    <a:pt x="1464373" y="52102"/>
                  </a:lnTo>
                  <a:lnTo>
                    <a:pt x="1461611" y="61532"/>
                  </a:lnTo>
                  <a:lnTo>
                    <a:pt x="1478375" y="48292"/>
                  </a:lnTo>
                  <a:lnTo>
                    <a:pt x="1479328" y="50387"/>
                  </a:lnTo>
                  <a:lnTo>
                    <a:pt x="1489139" y="49625"/>
                  </a:lnTo>
                  <a:lnTo>
                    <a:pt x="1490281" y="46958"/>
                  </a:lnTo>
                  <a:lnTo>
                    <a:pt x="1504093" y="42196"/>
                  </a:lnTo>
                  <a:lnTo>
                    <a:pt x="1501330" y="49435"/>
                  </a:lnTo>
                  <a:lnTo>
                    <a:pt x="1507331" y="50959"/>
                  </a:lnTo>
                  <a:lnTo>
                    <a:pt x="1518952" y="44291"/>
                  </a:lnTo>
                  <a:lnTo>
                    <a:pt x="1522191" y="47816"/>
                  </a:lnTo>
                  <a:lnTo>
                    <a:pt x="1512856" y="54483"/>
                  </a:lnTo>
                  <a:lnTo>
                    <a:pt x="1527525" y="78105"/>
                  </a:lnTo>
                  <a:lnTo>
                    <a:pt x="1539335" y="70485"/>
                  </a:lnTo>
                  <a:lnTo>
                    <a:pt x="1556766" y="82963"/>
                  </a:lnTo>
                  <a:lnTo>
                    <a:pt x="1578292" y="93154"/>
                  </a:lnTo>
                  <a:lnTo>
                    <a:pt x="1580102" y="93726"/>
                  </a:lnTo>
                  <a:lnTo>
                    <a:pt x="1577054" y="84773"/>
                  </a:lnTo>
                  <a:lnTo>
                    <a:pt x="1583055" y="88583"/>
                  </a:lnTo>
                  <a:lnTo>
                    <a:pt x="1587056" y="87820"/>
                  </a:lnTo>
                  <a:lnTo>
                    <a:pt x="1589913" y="97727"/>
                  </a:lnTo>
                  <a:lnTo>
                    <a:pt x="1584579" y="98108"/>
                  </a:lnTo>
                  <a:lnTo>
                    <a:pt x="1586008" y="104299"/>
                  </a:lnTo>
                  <a:lnTo>
                    <a:pt x="1588389" y="108680"/>
                  </a:lnTo>
                  <a:lnTo>
                    <a:pt x="1594104" y="111157"/>
                  </a:lnTo>
                  <a:lnTo>
                    <a:pt x="1591628" y="117634"/>
                  </a:lnTo>
                  <a:lnTo>
                    <a:pt x="1601057" y="124778"/>
                  </a:lnTo>
                  <a:lnTo>
                    <a:pt x="1595914" y="131731"/>
                  </a:lnTo>
                  <a:lnTo>
                    <a:pt x="1599534" y="140970"/>
                  </a:lnTo>
                  <a:lnTo>
                    <a:pt x="1573435" y="153162"/>
                  </a:lnTo>
                  <a:lnTo>
                    <a:pt x="1565910" y="160782"/>
                  </a:lnTo>
                  <a:lnTo>
                    <a:pt x="1559909" y="158210"/>
                  </a:lnTo>
                  <a:lnTo>
                    <a:pt x="1559909" y="168783"/>
                  </a:lnTo>
                  <a:lnTo>
                    <a:pt x="1571054" y="170021"/>
                  </a:lnTo>
                  <a:lnTo>
                    <a:pt x="1569244" y="173927"/>
                  </a:lnTo>
                  <a:lnTo>
                    <a:pt x="1573244" y="176879"/>
                  </a:lnTo>
                  <a:lnTo>
                    <a:pt x="1567339" y="187357"/>
                  </a:lnTo>
                  <a:lnTo>
                    <a:pt x="1567910" y="190405"/>
                  </a:lnTo>
                  <a:lnTo>
                    <a:pt x="1577435" y="186976"/>
                  </a:lnTo>
                  <a:lnTo>
                    <a:pt x="1578198" y="189738"/>
                  </a:lnTo>
                  <a:lnTo>
                    <a:pt x="1575150" y="189262"/>
                  </a:lnTo>
                  <a:lnTo>
                    <a:pt x="1573911" y="193929"/>
                  </a:lnTo>
                  <a:lnTo>
                    <a:pt x="1579721" y="195072"/>
                  </a:lnTo>
                  <a:lnTo>
                    <a:pt x="1582483" y="198882"/>
                  </a:lnTo>
                  <a:lnTo>
                    <a:pt x="1576197" y="204407"/>
                  </a:lnTo>
                  <a:lnTo>
                    <a:pt x="1580007" y="208598"/>
                  </a:lnTo>
                  <a:lnTo>
                    <a:pt x="1579341" y="213170"/>
                  </a:lnTo>
                  <a:lnTo>
                    <a:pt x="1572101" y="220885"/>
                  </a:lnTo>
                  <a:lnTo>
                    <a:pt x="1574673" y="226695"/>
                  </a:lnTo>
                  <a:lnTo>
                    <a:pt x="1573244" y="232220"/>
                  </a:lnTo>
                  <a:lnTo>
                    <a:pt x="1579721" y="230124"/>
                  </a:lnTo>
                  <a:lnTo>
                    <a:pt x="1577245" y="231267"/>
                  </a:lnTo>
                  <a:lnTo>
                    <a:pt x="1579341" y="233839"/>
                  </a:lnTo>
                  <a:lnTo>
                    <a:pt x="1575054" y="236601"/>
                  </a:lnTo>
                  <a:lnTo>
                    <a:pt x="1583341" y="245745"/>
                  </a:lnTo>
                  <a:lnTo>
                    <a:pt x="1580960" y="246888"/>
                  </a:lnTo>
                  <a:lnTo>
                    <a:pt x="1582293" y="253746"/>
                  </a:lnTo>
                  <a:lnTo>
                    <a:pt x="1567624" y="253365"/>
                  </a:lnTo>
                  <a:lnTo>
                    <a:pt x="1567339" y="256794"/>
                  </a:lnTo>
                  <a:lnTo>
                    <a:pt x="1557433" y="254127"/>
                  </a:lnTo>
                  <a:lnTo>
                    <a:pt x="1554385" y="259747"/>
                  </a:lnTo>
                  <a:lnTo>
                    <a:pt x="1571149" y="283464"/>
                  </a:lnTo>
                  <a:lnTo>
                    <a:pt x="1578483" y="281369"/>
                  </a:lnTo>
                  <a:lnTo>
                    <a:pt x="1576864" y="300323"/>
                  </a:lnTo>
                  <a:lnTo>
                    <a:pt x="1557433" y="305467"/>
                  </a:lnTo>
                  <a:lnTo>
                    <a:pt x="1558481" y="309848"/>
                  </a:lnTo>
                  <a:lnTo>
                    <a:pt x="1550480" y="315278"/>
                  </a:lnTo>
                  <a:lnTo>
                    <a:pt x="1544288" y="324136"/>
                  </a:lnTo>
                  <a:lnTo>
                    <a:pt x="1546193" y="325469"/>
                  </a:lnTo>
                  <a:lnTo>
                    <a:pt x="1544383" y="332232"/>
                  </a:lnTo>
                  <a:lnTo>
                    <a:pt x="1531620" y="335947"/>
                  </a:lnTo>
                  <a:lnTo>
                    <a:pt x="1530096" y="344424"/>
                  </a:lnTo>
                  <a:lnTo>
                    <a:pt x="1541145" y="346043"/>
                  </a:lnTo>
                  <a:lnTo>
                    <a:pt x="1549241" y="364236"/>
                  </a:lnTo>
                  <a:lnTo>
                    <a:pt x="1535335" y="369665"/>
                  </a:lnTo>
                  <a:lnTo>
                    <a:pt x="1523047" y="391859"/>
                  </a:lnTo>
                  <a:lnTo>
                    <a:pt x="1518285" y="396050"/>
                  </a:lnTo>
                  <a:lnTo>
                    <a:pt x="1502664" y="401764"/>
                  </a:lnTo>
                  <a:lnTo>
                    <a:pt x="1504760" y="407289"/>
                  </a:lnTo>
                  <a:lnTo>
                    <a:pt x="1492568" y="413290"/>
                  </a:lnTo>
                  <a:lnTo>
                    <a:pt x="1487043" y="421291"/>
                  </a:lnTo>
                  <a:lnTo>
                    <a:pt x="1475042" y="421767"/>
                  </a:lnTo>
                  <a:lnTo>
                    <a:pt x="1471898" y="412147"/>
                  </a:lnTo>
                  <a:lnTo>
                    <a:pt x="1461040" y="416528"/>
                  </a:lnTo>
                  <a:lnTo>
                    <a:pt x="1444085" y="418814"/>
                  </a:lnTo>
                  <a:lnTo>
                    <a:pt x="1438370" y="406622"/>
                  </a:lnTo>
                  <a:lnTo>
                    <a:pt x="1423892" y="412147"/>
                  </a:lnTo>
                  <a:lnTo>
                    <a:pt x="1426464" y="417862"/>
                  </a:lnTo>
                  <a:lnTo>
                    <a:pt x="1422845" y="418338"/>
                  </a:lnTo>
                  <a:lnTo>
                    <a:pt x="1421225" y="413480"/>
                  </a:lnTo>
                  <a:lnTo>
                    <a:pt x="1417701" y="415290"/>
                  </a:lnTo>
                  <a:lnTo>
                    <a:pt x="1412558" y="403003"/>
                  </a:lnTo>
                  <a:lnTo>
                    <a:pt x="1401223" y="407956"/>
                  </a:lnTo>
                  <a:lnTo>
                    <a:pt x="1409319" y="438531"/>
                  </a:lnTo>
                  <a:lnTo>
                    <a:pt x="1384554" y="444151"/>
                  </a:lnTo>
                  <a:lnTo>
                    <a:pt x="1387126" y="459200"/>
                  </a:lnTo>
                  <a:lnTo>
                    <a:pt x="1376363" y="460438"/>
                  </a:lnTo>
                  <a:lnTo>
                    <a:pt x="1377601" y="465296"/>
                  </a:lnTo>
                  <a:lnTo>
                    <a:pt x="1348264" y="467296"/>
                  </a:lnTo>
                  <a:lnTo>
                    <a:pt x="1353598" y="473297"/>
                  </a:lnTo>
                  <a:lnTo>
                    <a:pt x="1361504" y="505682"/>
                  </a:lnTo>
                  <a:lnTo>
                    <a:pt x="1339215" y="511683"/>
                  </a:lnTo>
                  <a:lnTo>
                    <a:pt x="1301972" y="516827"/>
                  </a:lnTo>
                  <a:lnTo>
                    <a:pt x="1281208" y="524446"/>
                  </a:lnTo>
                  <a:lnTo>
                    <a:pt x="1286065" y="533210"/>
                  </a:lnTo>
                  <a:lnTo>
                    <a:pt x="1278064" y="544163"/>
                  </a:lnTo>
                  <a:lnTo>
                    <a:pt x="1271302" y="544735"/>
                  </a:lnTo>
                  <a:lnTo>
                    <a:pt x="1271778" y="549497"/>
                  </a:lnTo>
                  <a:lnTo>
                    <a:pt x="1217486" y="563689"/>
                  </a:lnTo>
                  <a:lnTo>
                    <a:pt x="1220629" y="572834"/>
                  </a:lnTo>
                  <a:lnTo>
                    <a:pt x="1206246" y="578072"/>
                  </a:lnTo>
                  <a:lnTo>
                    <a:pt x="1207484" y="581501"/>
                  </a:lnTo>
                  <a:lnTo>
                    <a:pt x="1204627" y="582739"/>
                  </a:lnTo>
                  <a:lnTo>
                    <a:pt x="1207008" y="589693"/>
                  </a:lnTo>
                  <a:lnTo>
                    <a:pt x="1187672" y="596551"/>
                  </a:lnTo>
                  <a:lnTo>
                    <a:pt x="1189482" y="600551"/>
                  </a:lnTo>
                  <a:lnTo>
                    <a:pt x="1165574" y="610362"/>
                  </a:lnTo>
                  <a:lnTo>
                    <a:pt x="1164527" y="608076"/>
                  </a:lnTo>
                  <a:lnTo>
                    <a:pt x="1156526" y="612743"/>
                  </a:lnTo>
                  <a:lnTo>
                    <a:pt x="1156430" y="617601"/>
                  </a:lnTo>
                  <a:lnTo>
                    <a:pt x="1146334" y="621983"/>
                  </a:lnTo>
                  <a:lnTo>
                    <a:pt x="1151858" y="640937"/>
                  </a:lnTo>
                  <a:lnTo>
                    <a:pt x="1144524" y="644271"/>
                  </a:lnTo>
                  <a:lnTo>
                    <a:pt x="1145572" y="646176"/>
                  </a:lnTo>
                  <a:lnTo>
                    <a:pt x="1143286" y="647414"/>
                  </a:lnTo>
                  <a:lnTo>
                    <a:pt x="1146810" y="654463"/>
                  </a:lnTo>
                  <a:lnTo>
                    <a:pt x="1141476" y="657225"/>
                  </a:lnTo>
                  <a:lnTo>
                    <a:pt x="1143857" y="663416"/>
                  </a:lnTo>
                  <a:lnTo>
                    <a:pt x="1105090" y="679609"/>
                  </a:lnTo>
                  <a:lnTo>
                    <a:pt x="1089374" y="681704"/>
                  </a:lnTo>
                  <a:lnTo>
                    <a:pt x="1089755" y="690467"/>
                  </a:lnTo>
                  <a:lnTo>
                    <a:pt x="1093184" y="690277"/>
                  </a:lnTo>
                  <a:lnTo>
                    <a:pt x="1094994" y="702564"/>
                  </a:lnTo>
                  <a:lnTo>
                    <a:pt x="1088041" y="703421"/>
                  </a:lnTo>
                  <a:lnTo>
                    <a:pt x="1089279" y="711327"/>
                  </a:lnTo>
                  <a:lnTo>
                    <a:pt x="1085850" y="711613"/>
                  </a:lnTo>
                  <a:lnTo>
                    <a:pt x="1083278" y="723233"/>
                  </a:lnTo>
                  <a:lnTo>
                    <a:pt x="1085088" y="740759"/>
                  </a:lnTo>
                  <a:lnTo>
                    <a:pt x="1081469" y="740950"/>
                  </a:lnTo>
                  <a:lnTo>
                    <a:pt x="1079659" y="745141"/>
                  </a:lnTo>
                  <a:lnTo>
                    <a:pt x="1088517" y="778669"/>
                  </a:lnTo>
                  <a:lnTo>
                    <a:pt x="1103947" y="774763"/>
                  </a:lnTo>
                  <a:lnTo>
                    <a:pt x="1119664" y="765810"/>
                  </a:lnTo>
                  <a:lnTo>
                    <a:pt x="1120807" y="768477"/>
                  </a:lnTo>
                  <a:lnTo>
                    <a:pt x="1138523" y="763429"/>
                  </a:lnTo>
                  <a:lnTo>
                    <a:pt x="1142429" y="771430"/>
                  </a:lnTo>
                  <a:lnTo>
                    <a:pt x="1173671" y="770572"/>
                  </a:lnTo>
                  <a:lnTo>
                    <a:pt x="1176338" y="773430"/>
                  </a:lnTo>
                  <a:lnTo>
                    <a:pt x="1175480" y="780860"/>
                  </a:lnTo>
                  <a:lnTo>
                    <a:pt x="1177671" y="784479"/>
                  </a:lnTo>
                  <a:lnTo>
                    <a:pt x="1188244" y="786955"/>
                  </a:lnTo>
                  <a:lnTo>
                    <a:pt x="1186148" y="786575"/>
                  </a:lnTo>
                  <a:lnTo>
                    <a:pt x="1184815" y="790480"/>
                  </a:lnTo>
                  <a:lnTo>
                    <a:pt x="1185386" y="796957"/>
                  </a:lnTo>
                  <a:lnTo>
                    <a:pt x="1181957" y="797147"/>
                  </a:lnTo>
                  <a:lnTo>
                    <a:pt x="1180910" y="800481"/>
                  </a:lnTo>
                  <a:lnTo>
                    <a:pt x="1172147" y="802577"/>
                  </a:lnTo>
                  <a:lnTo>
                    <a:pt x="1149001" y="796480"/>
                  </a:lnTo>
                  <a:lnTo>
                    <a:pt x="1137380" y="801529"/>
                  </a:lnTo>
                  <a:lnTo>
                    <a:pt x="1128236" y="801529"/>
                  </a:lnTo>
                  <a:lnTo>
                    <a:pt x="1130713" y="811721"/>
                  </a:lnTo>
                  <a:lnTo>
                    <a:pt x="1105472" y="814769"/>
                  </a:lnTo>
                  <a:lnTo>
                    <a:pt x="1106614" y="827056"/>
                  </a:lnTo>
                  <a:lnTo>
                    <a:pt x="1096328" y="830771"/>
                  </a:lnTo>
                  <a:lnTo>
                    <a:pt x="1104710" y="854678"/>
                  </a:lnTo>
                  <a:lnTo>
                    <a:pt x="1106043" y="872680"/>
                  </a:lnTo>
                  <a:lnTo>
                    <a:pt x="1100423" y="873919"/>
                  </a:lnTo>
                  <a:lnTo>
                    <a:pt x="1101662" y="880110"/>
                  </a:lnTo>
                  <a:lnTo>
                    <a:pt x="1114520" y="897446"/>
                  </a:lnTo>
                  <a:lnTo>
                    <a:pt x="1114615" y="905637"/>
                  </a:lnTo>
                  <a:lnTo>
                    <a:pt x="1108710" y="911638"/>
                  </a:lnTo>
                  <a:lnTo>
                    <a:pt x="1108710" y="925449"/>
                  </a:lnTo>
                  <a:lnTo>
                    <a:pt x="1100900" y="940689"/>
                  </a:lnTo>
                  <a:lnTo>
                    <a:pt x="1101757" y="946976"/>
                  </a:lnTo>
                  <a:lnTo>
                    <a:pt x="1078325" y="957358"/>
                  </a:lnTo>
                  <a:lnTo>
                    <a:pt x="1075658" y="962025"/>
                  </a:lnTo>
                  <a:lnTo>
                    <a:pt x="1063752" y="968121"/>
                  </a:lnTo>
                  <a:lnTo>
                    <a:pt x="1064038" y="981265"/>
                  </a:lnTo>
                  <a:lnTo>
                    <a:pt x="1070039" y="994220"/>
                  </a:lnTo>
                  <a:lnTo>
                    <a:pt x="1080040" y="991457"/>
                  </a:lnTo>
                  <a:lnTo>
                    <a:pt x="1077659" y="1007650"/>
                  </a:lnTo>
                  <a:lnTo>
                    <a:pt x="1074896" y="1012031"/>
                  </a:lnTo>
                  <a:lnTo>
                    <a:pt x="1085374" y="1014508"/>
                  </a:lnTo>
                  <a:lnTo>
                    <a:pt x="1072325" y="1030414"/>
                  </a:lnTo>
                  <a:lnTo>
                    <a:pt x="1059942" y="1056704"/>
                  </a:lnTo>
                  <a:lnTo>
                    <a:pt x="1051179" y="1051941"/>
                  </a:lnTo>
                  <a:lnTo>
                    <a:pt x="1045559" y="1061942"/>
                  </a:lnTo>
                  <a:lnTo>
                    <a:pt x="1041654" y="1059942"/>
                  </a:lnTo>
                  <a:lnTo>
                    <a:pt x="1039463" y="1063276"/>
                  </a:lnTo>
                  <a:lnTo>
                    <a:pt x="1018699" y="1061466"/>
                  </a:lnTo>
                  <a:lnTo>
                    <a:pt x="1014984" y="1073372"/>
                  </a:lnTo>
                  <a:lnTo>
                    <a:pt x="1012793" y="1073468"/>
                  </a:lnTo>
                  <a:lnTo>
                    <a:pt x="1010793" y="1068610"/>
                  </a:lnTo>
                  <a:lnTo>
                    <a:pt x="988219" y="1072229"/>
                  </a:lnTo>
                  <a:lnTo>
                    <a:pt x="987933" y="1099756"/>
                  </a:lnTo>
                  <a:lnTo>
                    <a:pt x="992029" y="1123379"/>
                  </a:lnTo>
                  <a:lnTo>
                    <a:pt x="990410" y="1124236"/>
                  </a:lnTo>
                  <a:lnTo>
                    <a:pt x="987743" y="1115568"/>
                  </a:lnTo>
                  <a:lnTo>
                    <a:pt x="979646" y="1117473"/>
                  </a:lnTo>
                  <a:lnTo>
                    <a:pt x="975170" y="1111568"/>
                  </a:lnTo>
                  <a:lnTo>
                    <a:pt x="978979" y="1106996"/>
                  </a:lnTo>
                  <a:lnTo>
                    <a:pt x="975360" y="1104043"/>
                  </a:lnTo>
                  <a:lnTo>
                    <a:pt x="968407" y="1109663"/>
                  </a:lnTo>
                  <a:lnTo>
                    <a:pt x="977360" y="1120616"/>
                  </a:lnTo>
                  <a:lnTo>
                    <a:pt x="974884" y="1123188"/>
                  </a:lnTo>
                  <a:lnTo>
                    <a:pt x="964025" y="1122236"/>
                  </a:lnTo>
                  <a:lnTo>
                    <a:pt x="945737" y="1127760"/>
                  </a:lnTo>
                  <a:lnTo>
                    <a:pt x="938975" y="1125569"/>
                  </a:lnTo>
                  <a:lnTo>
                    <a:pt x="928688" y="1131856"/>
                  </a:lnTo>
                  <a:lnTo>
                    <a:pt x="934688" y="1140714"/>
                  </a:lnTo>
                  <a:lnTo>
                    <a:pt x="936212" y="1151382"/>
                  </a:lnTo>
                  <a:lnTo>
                    <a:pt x="931545" y="1154430"/>
                  </a:lnTo>
                  <a:lnTo>
                    <a:pt x="935831" y="1163193"/>
                  </a:lnTo>
                  <a:lnTo>
                    <a:pt x="943928" y="1162431"/>
                  </a:lnTo>
                  <a:lnTo>
                    <a:pt x="946595" y="1172337"/>
                  </a:lnTo>
                  <a:lnTo>
                    <a:pt x="953738" y="1169765"/>
                  </a:lnTo>
                  <a:lnTo>
                    <a:pt x="956120" y="1179195"/>
                  </a:lnTo>
                  <a:lnTo>
                    <a:pt x="958025" y="1178433"/>
                  </a:lnTo>
                  <a:lnTo>
                    <a:pt x="960596" y="1188148"/>
                  </a:lnTo>
                  <a:lnTo>
                    <a:pt x="962120" y="1187387"/>
                  </a:lnTo>
                  <a:lnTo>
                    <a:pt x="969740" y="1207675"/>
                  </a:lnTo>
                  <a:lnTo>
                    <a:pt x="960501" y="1210723"/>
                  </a:lnTo>
                  <a:lnTo>
                    <a:pt x="969931" y="1237679"/>
                  </a:lnTo>
                  <a:lnTo>
                    <a:pt x="983456" y="1233297"/>
                  </a:lnTo>
                  <a:lnTo>
                    <a:pt x="984980" y="1239107"/>
                  </a:lnTo>
                  <a:lnTo>
                    <a:pt x="990600" y="1237583"/>
                  </a:lnTo>
                  <a:lnTo>
                    <a:pt x="991362" y="1246632"/>
                  </a:lnTo>
                  <a:lnTo>
                    <a:pt x="986600" y="1265206"/>
                  </a:lnTo>
                  <a:lnTo>
                    <a:pt x="984218" y="1265111"/>
                  </a:lnTo>
                  <a:lnTo>
                    <a:pt x="983361" y="1272826"/>
                  </a:lnTo>
                  <a:lnTo>
                    <a:pt x="986600" y="1273873"/>
                  </a:lnTo>
                  <a:lnTo>
                    <a:pt x="985266" y="1279303"/>
                  </a:lnTo>
                  <a:lnTo>
                    <a:pt x="977646" y="1277684"/>
                  </a:lnTo>
                  <a:lnTo>
                    <a:pt x="981075" y="1281017"/>
                  </a:lnTo>
                  <a:lnTo>
                    <a:pt x="977075" y="1290923"/>
                  </a:lnTo>
                  <a:lnTo>
                    <a:pt x="966406" y="1289590"/>
                  </a:lnTo>
                  <a:lnTo>
                    <a:pt x="941261" y="1273016"/>
                  </a:lnTo>
                  <a:lnTo>
                    <a:pt x="933545" y="1273683"/>
                  </a:lnTo>
                  <a:lnTo>
                    <a:pt x="927354" y="1279112"/>
                  </a:lnTo>
                  <a:lnTo>
                    <a:pt x="924306" y="1274064"/>
                  </a:lnTo>
                  <a:lnTo>
                    <a:pt x="913447" y="1279208"/>
                  </a:lnTo>
                  <a:lnTo>
                    <a:pt x="914971" y="1282732"/>
                  </a:lnTo>
                  <a:lnTo>
                    <a:pt x="910876" y="1284351"/>
                  </a:lnTo>
                  <a:lnTo>
                    <a:pt x="924401" y="1312926"/>
                  </a:lnTo>
                  <a:lnTo>
                    <a:pt x="912495" y="1328261"/>
                  </a:lnTo>
                  <a:lnTo>
                    <a:pt x="911733" y="1333024"/>
                  </a:lnTo>
                  <a:lnTo>
                    <a:pt x="917543" y="1340548"/>
                  </a:lnTo>
                  <a:lnTo>
                    <a:pt x="925068" y="1344739"/>
                  </a:lnTo>
                  <a:lnTo>
                    <a:pt x="914781" y="1342739"/>
                  </a:lnTo>
                  <a:lnTo>
                    <a:pt x="901446" y="1334929"/>
                  </a:lnTo>
                  <a:lnTo>
                    <a:pt x="893921" y="1379792"/>
                  </a:lnTo>
                  <a:lnTo>
                    <a:pt x="881348" y="1375601"/>
                  </a:lnTo>
                  <a:lnTo>
                    <a:pt x="873538" y="1383221"/>
                  </a:lnTo>
                  <a:lnTo>
                    <a:pt x="872585" y="1394555"/>
                  </a:lnTo>
                  <a:lnTo>
                    <a:pt x="870680" y="1390650"/>
                  </a:lnTo>
                  <a:lnTo>
                    <a:pt x="860679" y="1388364"/>
                  </a:lnTo>
                  <a:lnTo>
                    <a:pt x="847344" y="1395508"/>
                  </a:lnTo>
                  <a:lnTo>
                    <a:pt x="839248" y="1389602"/>
                  </a:lnTo>
                  <a:lnTo>
                    <a:pt x="836962" y="1398270"/>
                  </a:lnTo>
                  <a:lnTo>
                    <a:pt x="829818" y="1398556"/>
                  </a:lnTo>
                  <a:lnTo>
                    <a:pt x="829628" y="1405223"/>
                  </a:lnTo>
                  <a:lnTo>
                    <a:pt x="821150" y="1402271"/>
                  </a:lnTo>
                  <a:lnTo>
                    <a:pt x="820960" y="1398556"/>
                  </a:lnTo>
                  <a:lnTo>
                    <a:pt x="818483" y="1398175"/>
                  </a:lnTo>
                  <a:lnTo>
                    <a:pt x="817340" y="1401794"/>
                  </a:lnTo>
                  <a:lnTo>
                    <a:pt x="810482" y="1398746"/>
                  </a:lnTo>
                  <a:lnTo>
                    <a:pt x="804291" y="1403985"/>
                  </a:lnTo>
                  <a:lnTo>
                    <a:pt x="795719" y="1403604"/>
                  </a:lnTo>
                  <a:lnTo>
                    <a:pt x="791146" y="1401889"/>
                  </a:lnTo>
                  <a:lnTo>
                    <a:pt x="793337" y="1392174"/>
                  </a:lnTo>
                  <a:lnTo>
                    <a:pt x="802291" y="1389412"/>
                  </a:lnTo>
                  <a:lnTo>
                    <a:pt x="817912" y="1378268"/>
                  </a:lnTo>
                  <a:lnTo>
                    <a:pt x="811816" y="1372172"/>
                  </a:lnTo>
                  <a:lnTo>
                    <a:pt x="799243" y="1380077"/>
                  </a:lnTo>
                  <a:lnTo>
                    <a:pt x="798290" y="1377696"/>
                  </a:lnTo>
                  <a:lnTo>
                    <a:pt x="803053" y="1375601"/>
                  </a:lnTo>
                  <a:lnTo>
                    <a:pt x="799624" y="1368171"/>
                  </a:lnTo>
                  <a:lnTo>
                    <a:pt x="800862" y="1355598"/>
                  </a:lnTo>
                  <a:lnTo>
                    <a:pt x="792575" y="1352455"/>
                  </a:lnTo>
                  <a:lnTo>
                    <a:pt x="805148" y="1336929"/>
                  </a:lnTo>
                  <a:lnTo>
                    <a:pt x="798671" y="1335119"/>
                  </a:lnTo>
                  <a:lnTo>
                    <a:pt x="791337" y="1338453"/>
                  </a:lnTo>
                  <a:lnTo>
                    <a:pt x="773525" y="1339215"/>
                  </a:lnTo>
                  <a:lnTo>
                    <a:pt x="747331" y="1349502"/>
                  </a:lnTo>
                  <a:lnTo>
                    <a:pt x="723900" y="1352074"/>
                  </a:lnTo>
                  <a:lnTo>
                    <a:pt x="729996" y="1393793"/>
                  </a:lnTo>
                  <a:lnTo>
                    <a:pt x="726377" y="1407128"/>
                  </a:lnTo>
                  <a:lnTo>
                    <a:pt x="727138" y="1418939"/>
                  </a:lnTo>
                  <a:lnTo>
                    <a:pt x="718661" y="1426464"/>
                  </a:lnTo>
                  <a:lnTo>
                    <a:pt x="715518" y="1425416"/>
                  </a:lnTo>
                  <a:lnTo>
                    <a:pt x="713994" y="1428655"/>
                  </a:lnTo>
                  <a:lnTo>
                    <a:pt x="668179" y="1448276"/>
                  </a:lnTo>
                  <a:lnTo>
                    <a:pt x="664083" y="1449038"/>
                  </a:lnTo>
                  <a:lnTo>
                    <a:pt x="659702" y="1444657"/>
                  </a:lnTo>
                  <a:lnTo>
                    <a:pt x="650938" y="1445228"/>
                  </a:lnTo>
                  <a:lnTo>
                    <a:pt x="650558" y="1440847"/>
                  </a:lnTo>
                  <a:lnTo>
                    <a:pt x="640175" y="1440561"/>
                  </a:lnTo>
                  <a:lnTo>
                    <a:pt x="634270" y="1441704"/>
                  </a:lnTo>
                  <a:lnTo>
                    <a:pt x="634746" y="1444466"/>
                  </a:lnTo>
                  <a:lnTo>
                    <a:pt x="630746" y="1448657"/>
                  </a:lnTo>
                  <a:lnTo>
                    <a:pt x="621221" y="1445705"/>
                  </a:lnTo>
                  <a:lnTo>
                    <a:pt x="615505" y="1449134"/>
                  </a:lnTo>
                  <a:lnTo>
                    <a:pt x="610553" y="1437227"/>
                  </a:lnTo>
                  <a:lnTo>
                    <a:pt x="613029" y="1431608"/>
                  </a:lnTo>
                  <a:lnTo>
                    <a:pt x="607219" y="1410557"/>
                  </a:lnTo>
                  <a:lnTo>
                    <a:pt x="584740" y="1413891"/>
                  </a:lnTo>
                  <a:lnTo>
                    <a:pt x="583025" y="1409414"/>
                  </a:lnTo>
                  <a:lnTo>
                    <a:pt x="578453" y="1412367"/>
                  </a:lnTo>
                  <a:lnTo>
                    <a:pt x="575120" y="1403795"/>
                  </a:lnTo>
                  <a:lnTo>
                    <a:pt x="564452" y="1405985"/>
                  </a:lnTo>
                  <a:lnTo>
                    <a:pt x="554641" y="1371981"/>
                  </a:lnTo>
                  <a:lnTo>
                    <a:pt x="546640" y="1377887"/>
                  </a:lnTo>
                  <a:lnTo>
                    <a:pt x="538067" y="1380268"/>
                  </a:lnTo>
                  <a:lnTo>
                    <a:pt x="551212" y="1372838"/>
                  </a:lnTo>
                  <a:lnTo>
                    <a:pt x="521113" y="1380172"/>
                  </a:lnTo>
                  <a:lnTo>
                    <a:pt x="520065" y="1377220"/>
                  </a:lnTo>
                  <a:lnTo>
                    <a:pt x="523970" y="1375601"/>
                  </a:lnTo>
                  <a:lnTo>
                    <a:pt x="522922" y="1372267"/>
                  </a:lnTo>
                  <a:lnTo>
                    <a:pt x="529209" y="1368457"/>
                  </a:lnTo>
                  <a:lnTo>
                    <a:pt x="533210" y="1367600"/>
                  </a:lnTo>
                  <a:lnTo>
                    <a:pt x="535305" y="1373600"/>
                  </a:lnTo>
                  <a:lnTo>
                    <a:pt x="554831" y="1368647"/>
                  </a:lnTo>
                  <a:lnTo>
                    <a:pt x="552831" y="1362932"/>
                  </a:lnTo>
                  <a:lnTo>
                    <a:pt x="526256" y="1363218"/>
                  </a:lnTo>
                  <a:lnTo>
                    <a:pt x="525304" y="1354550"/>
                  </a:lnTo>
                  <a:lnTo>
                    <a:pt x="515779" y="1354360"/>
                  </a:lnTo>
                  <a:lnTo>
                    <a:pt x="512636" y="1349597"/>
                  </a:lnTo>
                  <a:lnTo>
                    <a:pt x="515493" y="1347788"/>
                  </a:lnTo>
                  <a:lnTo>
                    <a:pt x="499872" y="1335596"/>
                  </a:lnTo>
                  <a:lnTo>
                    <a:pt x="494252" y="1341596"/>
                  </a:lnTo>
                  <a:lnTo>
                    <a:pt x="483965" y="1343120"/>
                  </a:lnTo>
                  <a:lnTo>
                    <a:pt x="482727" y="1333690"/>
                  </a:lnTo>
                  <a:lnTo>
                    <a:pt x="487013" y="1314736"/>
                  </a:lnTo>
                  <a:lnTo>
                    <a:pt x="487299" y="1295686"/>
                  </a:lnTo>
                  <a:lnTo>
                    <a:pt x="484918" y="1294638"/>
                  </a:lnTo>
                  <a:lnTo>
                    <a:pt x="474345" y="1311688"/>
                  </a:lnTo>
                  <a:lnTo>
                    <a:pt x="456533" y="1286065"/>
                  </a:lnTo>
                  <a:lnTo>
                    <a:pt x="449675" y="1283208"/>
                  </a:lnTo>
                  <a:lnTo>
                    <a:pt x="448818" y="1274636"/>
                  </a:lnTo>
                  <a:lnTo>
                    <a:pt x="415862" y="1279684"/>
                  </a:lnTo>
                  <a:lnTo>
                    <a:pt x="415385" y="1294067"/>
                  </a:lnTo>
                  <a:lnTo>
                    <a:pt x="421577" y="1316069"/>
                  </a:lnTo>
                  <a:lnTo>
                    <a:pt x="419957" y="1321689"/>
                  </a:lnTo>
                  <a:lnTo>
                    <a:pt x="427482" y="1327976"/>
                  </a:lnTo>
                  <a:lnTo>
                    <a:pt x="431292" y="1350836"/>
                  </a:lnTo>
                  <a:lnTo>
                    <a:pt x="434626" y="1351502"/>
                  </a:lnTo>
                  <a:lnTo>
                    <a:pt x="436531" y="1362170"/>
                  </a:lnTo>
                  <a:lnTo>
                    <a:pt x="433292" y="1362456"/>
                  </a:lnTo>
                  <a:lnTo>
                    <a:pt x="428720" y="1370743"/>
                  </a:lnTo>
                  <a:lnTo>
                    <a:pt x="424434" y="1369314"/>
                  </a:lnTo>
                  <a:lnTo>
                    <a:pt x="423672" y="1376172"/>
                  </a:lnTo>
                  <a:lnTo>
                    <a:pt x="381571" y="1383030"/>
                  </a:lnTo>
                  <a:lnTo>
                    <a:pt x="360331" y="1390840"/>
                  </a:lnTo>
                  <a:lnTo>
                    <a:pt x="347472" y="1399985"/>
                  </a:lnTo>
                  <a:lnTo>
                    <a:pt x="340138" y="1414177"/>
                  </a:lnTo>
                  <a:close/>
                  <a:moveTo>
                    <a:pt x="352330" y="468059"/>
                  </a:moveTo>
                  <a:lnTo>
                    <a:pt x="347567" y="478917"/>
                  </a:lnTo>
                  <a:lnTo>
                    <a:pt x="363474" y="489109"/>
                  </a:lnTo>
                  <a:lnTo>
                    <a:pt x="370808" y="486346"/>
                  </a:lnTo>
                  <a:lnTo>
                    <a:pt x="373094" y="492443"/>
                  </a:lnTo>
                  <a:lnTo>
                    <a:pt x="383667" y="498634"/>
                  </a:lnTo>
                  <a:lnTo>
                    <a:pt x="377666" y="507968"/>
                  </a:lnTo>
                  <a:lnTo>
                    <a:pt x="384620" y="518922"/>
                  </a:lnTo>
                  <a:lnTo>
                    <a:pt x="380905" y="528923"/>
                  </a:lnTo>
                  <a:lnTo>
                    <a:pt x="417481" y="539305"/>
                  </a:lnTo>
                  <a:lnTo>
                    <a:pt x="422720" y="539687"/>
                  </a:lnTo>
                  <a:lnTo>
                    <a:pt x="424625" y="535019"/>
                  </a:lnTo>
                  <a:lnTo>
                    <a:pt x="425863" y="538163"/>
                  </a:lnTo>
                  <a:lnTo>
                    <a:pt x="438436" y="543115"/>
                  </a:lnTo>
                  <a:lnTo>
                    <a:pt x="439388" y="567214"/>
                  </a:lnTo>
                  <a:lnTo>
                    <a:pt x="435578" y="592836"/>
                  </a:lnTo>
                  <a:lnTo>
                    <a:pt x="432721" y="593027"/>
                  </a:lnTo>
                  <a:lnTo>
                    <a:pt x="432054" y="599122"/>
                  </a:lnTo>
                  <a:lnTo>
                    <a:pt x="425863" y="598837"/>
                  </a:lnTo>
                  <a:lnTo>
                    <a:pt x="424148" y="612077"/>
                  </a:lnTo>
                  <a:lnTo>
                    <a:pt x="424244" y="616077"/>
                  </a:lnTo>
                  <a:lnTo>
                    <a:pt x="433578" y="626078"/>
                  </a:lnTo>
                  <a:lnTo>
                    <a:pt x="439484" y="644080"/>
                  </a:lnTo>
                  <a:lnTo>
                    <a:pt x="440436" y="663988"/>
                  </a:lnTo>
                  <a:lnTo>
                    <a:pt x="437007" y="671036"/>
                  </a:lnTo>
                  <a:lnTo>
                    <a:pt x="438436" y="680752"/>
                  </a:lnTo>
                  <a:lnTo>
                    <a:pt x="443579" y="699040"/>
                  </a:lnTo>
                  <a:lnTo>
                    <a:pt x="446532" y="697897"/>
                  </a:lnTo>
                  <a:lnTo>
                    <a:pt x="460915" y="736283"/>
                  </a:lnTo>
                  <a:lnTo>
                    <a:pt x="469106" y="750856"/>
                  </a:lnTo>
                  <a:lnTo>
                    <a:pt x="476917" y="782384"/>
                  </a:lnTo>
                  <a:lnTo>
                    <a:pt x="497491" y="790194"/>
                  </a:lnTo>
                  <a:lnTo>
                    <a:pt x="492062" y="796671"/>
                  </a:lnTo>
                  <a:lnTo>
                    <a:pt x="491776" y="802386"/>
                  </a:lnTo>
                  <a:lnTo>
                    <a:pt x="480631" y="801053"/>
                  </a:lnTo>
                  <a:lnTo>
                    <a:pt x="466439" y="805625"/>
                  </a:lnTo>
                  <a:lnTo>
                    <a:pt x="465011" y="817531"/>
                  </a:lnTo>
                  <a:lnTo>
                    <a:pt x="430149" y="815816"/>
                  </a:lnTo>
                  <a:lnTo>
                    <a:pt x="422624" y="816769"/>
                  </a:lnTo>
                  <a:lnTo>
                    <a:pt x="422910" y="819340"/>
                  </a:lnTo>
                  <a:lnTo>
                    <a:pt x="427101" y="818864"/>
                  </a:lnTo>
                  <a:lnTo>
                    <a:pt x="431006" y="830294"/>
                  </a:lnTo>
                  <a:lnTo>
                    <a:pt x="449675" y="822293"/>
                  </a:lnTo>
                  <a:lnTo>
                    <a:pt x="448532" y="840200"/>
                  </a:lnTo>
                  <a:lnTo>
                    <a:pt x="463201" y="839248"/>
                  </a:lnTo>
                  <a:lnTo>
                    <a:pt x="476536" y="864203"/>
                  </a:lnTo>
                  <a:lnTo>
                    <a:pt x="479584" y="876871"/>
                  </a:lnTo>
                  <a:lnTo>
                    <a:pt x="489395" y="874109"/>
                  </a:lnTo>
                  <a:lnTo>
                    <a:pt x="494062" y="868585"/>
                  </a:lnTo>
                  <a:lnTo>
                    <a:pt x="508349" y="876300"/>
                  </a:lnTo>
                  <a:lnTo>
                    <a:pt x="506730" y="889635"/>
                  </a:lnTo>
                  <a:lnTo>
                    <a:pt x="502920" y="895350"/>
                  </a:lnTo>
                  <a:lnTo>
                    <a:pt x="510064" y="906780"/>
                  </a:lnTo>
                  <a:lnTo>
                    <a:pt x="517398" y="909256"/>
                  </a:lnTo>
                  <a:lnTo>
                    <a:pt x="516636" y="911352"/>
                  </a:lnTo>
                  <a:lnTo>
                    <a:pt x="520446" y="914971"/>
                  </a:lnTo>
                  <a:lnTo>
                    <a:pt x="530066" y="910685"/>
                  </a:lnTo>
                  <a:lnTo>
                    <a:pt x="537591" y="916019"/>
                  </a:lnTo>
                  <a:lnTo>
                    <a:pt x="543211" y="914686"/>
                  </a:lnTo>
                  <a:lnTo>
                    <a:pt x="536448" y="909161"/>
                  </a:lnTo>
                  <a:lnTo>
                    <a:pt x="533876" y="898779"/>
                  </a:lnTo>
                  <a:lnTo>
                    <a:pt x="525875" y="893064"/>
                  </a:lnTo>
                  <a:lnTo>
                    <a:pt x="541401" y="898779"/>
                  </a:lnTo>
                  <a:lnTo>
                    <a:pt x="543878" y="910304"/>
                  </a:lnTo>
                  <a:lnTo>
                    <a:pt x="549307" y="913447"/>
                  </a:lnTo>
                  <a:lnTo>
                    <a:pt x="555212" y="905256"/>
                  </a:lnTo>
                  <a:lnTo>
                    <a:pt x="560927" y="906113"/>
                  </a:lnTo>
                  <a:lnTo>
                    <a:pt x="566738" y="902494"/>
                  </a:lnTo>
                  <a:lnTo>
                    <a:pt x="575024" y="906113"/>
                  </a:lnTo>
                  <a:lnTo>
                    <a:pt x="594741" y="907637"/>
                  </a:lnTo>
                  <a:lnTo>
                    <a:pt x="590931" y="902303"/>
                  </a:lnTo>
                  <a:lnTo>
                    <a:pt x="598361" y="892397"/>
                  </a:lnTo>
                  <a:lnTo>
                    <a:pt x="596455" y="888778"/>
                  </a:lnTo>
                  <a:lnTo>
                    <a:pt x="627126" y="870680"/>
                  </a:lnTo>
                  <a:lnTo>
                    <a:pt x="624173" y="865061"/>
                  </a:lnTo>
                  <a:lnTo>
                    <a:pt x="617792" y="860774"/>
                  </a:lnTo>
                  <a:lnTo>
                    <a:pt x="611219" y="837819"/>
                  </a:lnTo>
                  <a:lnTo>
                    <a:pt x="609600" y="822388"/>
                  </a:lnTo>
                  <a:lnTo>
                    <a:pt x="617220" y="821341"/>
                  </a:lnTo>
                  <a:lnTo>
                    <a:pt x="616934" y="818293"/>
                  </a:lnTo>
                  <a:lnTo>
                    <a:pt x="621221" y="817721"/>
                  </a:lnTo>
                  <a:lnTo>
                    <a:pt x="620363" y="808292"/>
                  </a:lnTo>
                  <a:lnTo>
                    <a:pt x="646462" y="801243"/>
                  </a:lnTo>
                  <a:lnTo>
                    <a:pt x="654558" y="804863"/>
                  </a:lnTo>
                  <a:lnTo>
                    <a:pt x="685610" y="805720"/>
                  </a:lnTo>
                  <a:lnTo>
                    <a:pt x="684181" y="824960"/>
                  </a:lnTo>
                  <a:lnTo>
                    <a:pt x="691705" y="823531"/>
                  </a:lnTo>
                  <a:lnTo>
                    <a:pt x="691134" y="818864"/>
                  </a:lnTo>
                  <a:lnTo>
                    <a:pt x="699040" y="819245"/>
                  </a:lnTo>
                  <a:lnTo>
                    <a:pt x="701135" y="810863"/>
                  </a:lnTo>
                  <a:lnTo>
                    <a:pt x="721043" y="810959"/>
                  </a:lnTo>
                  <a:lnTo>
                    <a:pt x="724090" y="800290"/>
                  </a:lnTo>
                  <a:lnTo>
                    <a:pt x="739045" y="783146"/>
                  </a:lnTo>
                  <a:lnTo>
                    <a:pt x="743045" y="787718"/>
                  </a:lnTo>
                  <a:lnTo>
                    <a:pt x="749046" y="780860"/>
                  </a:lnTo>
                  <a:lnTo>
                    <a:pt x="750570" y="783336"/>
                  </a:lnTo>
                  <a:lnTo>
                    <a:pt x="758571" y="784193"/>
                  </a:lnTo>
                  <a:lnTo>
                    <a:pt x="760381" y="775716"/>
                  </a:lnTo>
                  <a:lnTo>
                    <a:pt x="765620" y="780002"/>
                  </a:lnTo>
                  <a:lnTo>
                    <a:pt x="787337" y="747236"/>
                  </a:lnTo>
                  <a:lnTo>
                    <a:pt x="792956" y="742188"/>
                  </a:lnTo>
                  <a:lnTo>
                    <a:pt x="803434" y="742188"/>
                  </a:lnTo>
                  <a:lnTo>
                    <a:pt x="813245" y="702088"/>
                  </a:lnTo>
                  <a:lnTo>
                    <a:pt x="801624" y="700469"/>
                  </a:lnTo>
                  <a:lnTo>
                    <a:pt x="800386" y="689896"/>
                  </a:lnTo>
                  <a:lnTo>
                    <a:pt x="790194" y="687896"/>
                  </a:lnTo>
                  <a:lnTo>
                    <a:pt x="789718" y="691039"/>
                  </a:lnTo>
                  <a:lnTo>
                    <a:pt x="775716" y="691991"/>
                  </a:lnTo>
                  <a:lnTo>
                    <a:pt x="773621" y="671513"/>
                  </a:lnTo>
                  <a:lnTo>
                    <a:pt x="783622" y="668560"/>
                  </a:lnTo>
                  <a:lnTo>
                    <a:pt x="784003" y="649605"/>
                  </a:lnTo>
                  <a:lnTo>
                    <a:pt x="786098" y="650081"/>
                  </a:lnTo>
                  <a:lnTo>
                    <a:pt x="788003" y="629698"/>
                  </a:lnTo>
                  <a:lnTo>
                    <a:pt x="794766" y="619220"/>
                  </a:lnTo>
                  <a:lnTo>
                    <a:pt x="784098" y="589788"/>
                  </a:lnTo>
                  <a:lnTo>
                    <a:pt x="777335" y="591503"/>
                  </a:lnTo>
                  <a:lnTo>
                    <a:pt x="774287" y="583216"/>
                  </a:lnTo>
                  <a:lnTo>
                    <a:pt x="784860" y="565880"/>
                  </a:lnTo>
                  <a:lnTo>
                    <a:pt x="758952" y="577596"/>
                  </a:lnTo>
                  <a:lnTo>
                    <a:pt x="747808" y="588454"/>
                  </a:lnTo>
                  <a:lnTo>
                    <a:pt x="731711" y="596075"/>
                  </a:lnTo>
                  <a:lnTo>
                    <a:pt x="732568" y="600456"/>
                  </a:lnTo>
                  <a:lnTo>
                    <a:pt x="729139" y="600456"/>
                  </a:lnTo>
                  <a:lnTo>
                    <a:pt x="732758" y="614077"/>
                  </a:lnTo>
                  <a:lnTo>
                    <a:pt x="723043" y="618744"/>
                  </a:lnTo>
                  <a:lnTo>
                    <a:pt x="715423" y="612267"/>
                  </a:lnTo>
                  <a:lnTo>
                    <a:pt x="706564" y="591312"/>
                  </a:lnTo>
                  <a:lnTo>
                    <a:pt x="717328" y="582168"/>
                  </a:lnTo>
                  <a:lnTo>
                    <a:pt x="715613" y="571976"/>
                  </a:lnTo>
                  <a:lnTo>
                    <a:pt x="704374" y="565595"/>
                  </a:lnTo>
                  <a:lnTo>
                    <a:pt x="703326" y="567500"/>
                  </a:lnTo>
                  <a:lnTo>
                    <a:pt x="692848" y="563404"/>
                  </a:lnTo>
                  <a:lnTo>
                    <a:pt x="689801" y="567500"/>
                  </a:lnTo>
                  <a:lnTo>
                    <a:pt x="684467" y="563785"/>
                  </a:lnTo>
                  <a:lnTo>
                    <a:pt x="682562" y="555688"/>
                  </a:lnTo>
                  <a:lnTo>
                    <a:pt x="685514" y="551402"/>
                  </a:lnTo>
                  <a:lnTo>
                    <a:pt x="675989" y="553403"/>
                  </a:lnTo>
                  <a:lnTo>
                    <a:pt x="657701" y="518351"/>
                  </a:lnTo>
                  <a:lnTo>
                    <a:pt x="670941" y="504158"/>
                  </a:lnTo>
                  <a:lnTo>
                    <a:pt x="674275" y="502158"/>
                  </a:lnTo>
                  <a:lnTo>
                    <a:pt x="675322" y="504825"/>
                  </a:lnTo>
                  <a:lnTo>
                    <a:pt x="681800" y="501015"/>
                  </a:lnTo>
                  <a:lnTo>
                    <a:pt x="682085" y="494729"/>
                  </a:lnTo>
                  <a:lnTo>
                    <a:pt x="699230" y="489585"/>
                  </a:lnTo>
                  <a:lnTo>
                    <a:pt x="720662" y="477964"/>
                  </a:lnTo>
                  <a:lnTo>
                    <a:pt x="725329" y="472250"/>
                  </a:lnTo>
                  <a:lnTo>
                    <a:pt x="727043" y="463105"/>
                  </a:lnTo>
                  <a:lnTo>
                    <a:pt x="691991" y="470535"/>
                  </a:lnTo>
                  <a:lnTo>
                    <a:pt x="691991" y="467678"/>
                  </a:lnTo>
                  <a:lnTo>
                    <a:pt x="666845" y="458724"/>
                  </a:lnTo>
                  <a:lnTo>
                    <a:pt x="648748" y="466249"/>
                  </a:lnTo>
                  <a:lnTo>
                    <a:pt x="636175" y="466725"/>
                  </a:lnTo>
                  <a:lnTo>
                    <a:pt x="630936" y="464439"/>
                  </a:lnTo>
                  <a:lnTo>
                    <a:pt x="615601" y="469868"/>
                  </a:lnTo>
                  <a:lnTo>
                    <a:pt x="607886" y="454057"/>
                  </a:lnTo>
                  <a:lnTo>
                    <a:pt x="600646" y="445389"/>
                  </a:lnTo>
                  <a:lnTo>
                    <a:pt x="595122" y="444437"/>
                  </a:lnTo>
                  <a:lnTo>
                    <a:pt x="581596" y="461296"/>
                  </a:lnTo>
                  <a:lnTo>
                    <a:pt x="576739" y="451676"/>
                  </a:lnTo>
                  <a:lnTo>
                    <a:pt x="566261" y="441388"/>
                  </a:lnTo>
                  <a:lnTo>
                    <a:pt x="540639" y="465011"/>
                  </a:lnTo>
                  <a:lnTo>
                    <a:pt x="534067" y="475012"/>
                  </a:lnTo>
                  <a:lnTo>
                    <a:pt x="532447" y="469202"/>
                  </a:lnTo>
                  <a:lnTo>
                    <a:pt x="535591" y="467011"/>
                  </a:lnTo>
                  <a:lnTo>
                    <a:pt x="538353" y="456724"/>
                  </a:lnTo>
                  <a:lnTo>
                    <a:pt x="534543" y="443103"/>
                  </a:lnTo>
                  <a:lnTo>
                    <a:pt x="527590" y="447104"/>
                  </a:lnTo>
                  <a:lnTo>
                    <a:pt x="530162" y="461201"/>
                  </a:lnTo>
                  <a:lnTo>
                    <a:pt x="526828" y="448723"/>
                  </a:lnTo>
                  <a:lnTo>
                    <a:pt x="515684" y="455009"/>
                  </a:lnTo>
                  <a:lnTo>
                    <a:pt x="513588" y="448628"/>
                  </a:lnTo>
                  <a:lnTo>
                    <a:pt x="524542" y="439484"/>
                  </a:lnTo>
                  <a:lnTo>
                    <a:pt x="510730" y="421196"/>
                  </a:lnTo>
                  <a:lnTo>
                    <a:pt x="488823" y="416052"/>
                  </a:lnTo>
                  <a:lnTo>
                    <a:pt x="457390" y="447294"/>
                  </a:lnTo>
                  <a:lnTo>
                    <a:pt x="452342" y="445294"/>
                  </a:lnTo>
                  <a:lnTo>
                    <a:pt x="447770" y="447104"/>
                  </a:lnTo>
                  <a:lnTo>
                    <a:pt x="424910" y="419767"/>
                  </a:lnTo>
                  <a:lnTo>
                    <a:pt x="409861" y="415004"/>
                  </a:lnTo>
                  <a:lnTo>
                    <a:pt x="406241" y="421291"/>
                  </a:lnTo>
                  <a:lnTo>
                    <a:pt x="394049" y="419862"/>
                  </a:lnTo>
                  <a:lnTo>
                    <a:pt x="399860" y="417290"/>
                  </a:lnTo>
                  <a:lnTo>
                    <a:pt x="396812" y="409575"/>
                  </a:lnTo>
                  <a:lnTo>
                    <a:pt x="392906" y="411385"/>
                  </a:lnTo>
                  <a:lnTo>
                    <a:pt x="388525" y="401098"/>
                  </a:lnTo>
                  <a:lnTo>
                    <a:pt x="384620" y="402717"/>
                  </a:lnTo>
                  <a:lnTo>
                    <a:pt x="381762" y="436340"/>
                  </a:lnTo>
                  <a:lnTo>
                    <a:pt x="379190" y="441103"/>
                  </a:lnTo>
                  <a:lnTo>
                    <a:pt x="370808" y="434054"/>
                  </a:lnTo>
                  <a:lnTo>
                    <a:pt x="363950" y="455200"/>
                  </a:lnTo>
                  <a:lnTo>
                    <a:pt x="359950" y="454438"/>
                  </a:lnTo>
                  <a:lnTo>
                    <a:pt x="360997" y="463296"/>
                  </a:lnTo>
                  <a:lnTo>
                    <a:pt x="352330" y="46805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9" name="Freihandform: Form 188">
              <a:extLst>
                <a:ext uri="{FF2B5EF4-FFF2-40B4-BE49-F238E27FC236}">
                  <a16:creationId xmlns:a16="http://schemas.microsoft.com/office/drawing/2014/main" id="{FC97BCDA-ED61-4159-8C74-AE6264C599FF}"/>
                </a:ext>
              </a:extLst>
            </p:cNvPr>
            <p:cNvSpPr/>
            <p:nvPr/>
          </p:nvSpPr>
          <p:spPr>
            <a:xfrm>
              <a:off x="1379145" y="2926457"/>
              <a:ext cx="688050" cy="836550"/>
            </a:xfrm>
            <a:custGeom>
              <a:avLst/>
              <a:gdLst>
                <a:gd name="connsiteX0" fmla="*/ 644842 w 1323975"/>
                <a:gd name="connsiteY0" fmla="*/ 1582388 h 1609725"/>
                <a:gd name="connsiteX1" fmla="*/ 636270 w 1323975"/>
                <a:gd name="connsiteY1" fmla="*/ 1581245 h 1609725"/>
                <a:gd name="connsiteX2" fmla="*/ 617410 w 1323975"/>
                <a:gd name="connsiteY2" fmla="*/ 1584674 h 1609725"/>
                <a:gd name="connsiteX3" fmla="*/ 588169 w 1323975"/>
                <a:gd name="connsiteY3" fmla="*/ 1599724 h 1609725"/>
                <a:gd name="connsiteX4" fmla="*/ 570643 w 1323975"/>
                <a:gd name="connsiteY4" fmla="*/ 1604867 h 1609725"/>
                <a:gd name="connsiteX5" fmla="*/ 570262 w 1323975"/>
                <a:gd name="connsiteY5" fmla="*/ 1600581 h 1609725"/>
                <a:gd name="connsiteX6" fmla="*/ 562737 w 1323975"/>
                <a:gd name="connsiteY6" fmla="*/ 1591437 h 1609725"/>
                <a:gd name="connsiteX7" fmla="*/ 542449 w 1323975"/>
                <a:gd name="connsiteY7" fmla="*/ 1553623 h 1609725"/>
                <a:gd name="connsiteX8" fmla="*/ 541592 w 1323975"/>
                <a:gd name="connsiteY8" fmla="*/ 1531906 h 1609725"/>
                <a:gd name="connsiteX9" fmla="*/ 544163 w 1323975"/>
                <a:gd name="connsiteY9" fmla="*/ 1527429 h 1609725"/>
                <a:gd name="connsiteX10" fmla="*/ 544449 w 1323975"/>
                <a:gd name="connsiteY10" fmla="*/ 1522857 h 1609725"/>
                <a:gd name="connsiteX11" fmla="*/ 543401 w 1323975"/>
                <a:gd name="connsiteY11" fmla="*/ 1528001 h 1609725"/>
                <a:gd name="connsiteX12" fmla="*/ 537782 w 1323975"/>
                <a:gd name="connsiteY12" fmla="*/ 1525905 h 1609725"/>
                <a:gd name="connsiteX13" fmla="*/ 532924 w 1323975"/>
                <a:gd name="connsiteY13" fmla="*/ 1535049 h 1609725"/>
                <a:gd name="connsiteX14" fmla="*/ 519970 w 1323975"/>
                <a:gd name="connsiteY14" fmla="*/ 1530477 h 1609725"/>
                <a:gd name="connsiteX15" fmla="*/ 520922 w 1323975"/>
                <a:gd name="connsiteY15" fmla="*/ 1526667 h 1609725"/>
                <a:gd name="connsiteX16" fmla="*/ 518922 w 1323975"/>
                <a:gd name="connsiteY16" fmla="*/ 1525334 h 1609725"/>
                <a:gd name="connsiteX17" fmla="*/ 522065 w 1323975"/>
                <a:gd name="connsiteY17" fmla="*/ 1509331 h 1609725"/>
                <a:gd name="connsiteX18" fmla="*/ 529495 w 1323975"/>
                <a:gd name="connsiteY18" fmla="*/ 1508760 h 1609725"/>
                <a:gd name="connsiteX19" fmla="*/ 534162 w 1323975"/>
                <a:gd name="connsiteY19" fmla="*/ 1512189 h 1609725"/>
                <a:gd name="connsiteX20" fmla="*/ 543020 w 1323975"/>
                <a:gd name="connsiteY20" fmla="*/ 1508474 h 1609725"/>
                <a:gd name="connsiteX21" fmla="*/ 536258 w 1323975"/>
                <a:gd name="connsiteY21" fmla="*/ 1502283 h 1609725"/>
                <a:gd name="connsiteX22" fmla="*/ 538543 w 1323975"/>
                <a:gd name="connsiteY22" fmla="*/ 1496568 h 1609725"/>
                <a:gd name="connsiteX23" fmla="*/ 535115 w 1323975"/>
                <a:gd name="connsiteY23" fmla="*/ 1501140 h 1609725"/>
                <a:gd name="connsiteX24" fmla="*/ 528257 w 1323975"/>
                <a:gd name="connsiteY24" fmla="*/ 1499235 h 1609725"/>
                <a:gd name="connsiteX25" fmla="*/ 529685 w 1323975"/>
                <a:gd name="connsiteY25" fmla="*/ 1497711 h 1609725"/>
                <a:gd name="connsiteX26" fmla="*/ 523780 w 1323975"/>
                <a:gd name="connsiteY26" fmla="*/ 1491424 h 1609725"/>
                <a:gd name="connsiteX27" fmla="*/ 524732 w 1323975"/>
                <a:gd name="connsiteY27" fmla="*/ 1489329 h 1609725"/>
                <a:gd name="connsiteX28" fmla="*/ 521113 w 1323975"/>
                <a:gd name="connsiteY28" fmla="*/ 1487805 h 1609725"/>
                <a:gd name="connsiteX29" fmla="*/ 528447 w 1323975"/>
                <a:gd name="connsiteY29" fmla="*/ 1480756 h 1609725"/>
                <a:gd name="connsiteX30" fmla="*/ 525875 w 1323975"/>
                <a:gd name="connsiteY30" fmla="*/ 1476947 h 1609725"/>
                <a:gd name="connsiteX31" fmla="*/ 531304 w 1323975"/>
                <a:gd name="connsiteY31" fmla="*/ 1480566 h 1609725"/>
                <a:gd name="connsiteX32" fmla="*/ 526447 w 1323975"/>
                <a:gd name="connsiteY32" fmla="*/ 1487805 h 1609725"/>
                <a:gd name="connsiteX33" fmla="*/ 530066 w 1323975"/>
                <a:gd name="connsiteY33" fmla="*/ 1490091 h 1609725"/>
                <a:gd name="connsiteX34" fmla="*/ 539496 w 1323975"/>
                <a:gd name="connsiteY34" fmla="*/ 1483043 h 1609725"/>
                <a:gd name="connsiteX35" fmla="*/ 536829 w 1323975"/>
                <a:gd name="connsiteY35" fmla="*/ 1481519 h 1609725"/>
                <a:gd name="connsiteX36" fmla="*/ 537305 w 1323975"/>
                <a:gd name="connsiteY36" fmla="*/ 1478756 h 1609725"/>
                <a:gd name="connsiteX37" fmla="*/ 532257 w 1323975"/>
                <a:gd name="connsiteY37" fmla="*/ 1478947 h 1609725"/>
                <a:gd name="connsiteX38" fmla="*/ 535305 w 1323975"/>
                <a:gd name="connsiteY38" fmla="*/ 1473708 h 1609725"/>
                <a:gd name="connsiteX39" fmla="*/ 525399 w 1323975"/>
                <a:gd name="connsiteY39" fmla="*/ 1470851 h 1609725"/>
                <a:gd name="connsiteX40" fmla="*/ 522256 w 1323975"/>
                <a:gd name="connsiteY40" fmla="*/ 1465326 h 1609725"/>
                <a:gd name="connsiteX41" fmla="*/ 519017 w 1323975"/>
                <a:gd name="connsiteY41" fmla="*/ 1469422 h 1609725"/>
                <a:gd name="connsiteX42" fmla="*/ 513398 w 1323975"/>
                <a:gd name="connsiteY42" fmla="*/ 1468946 h 1609725"/>
                <a:gd name="connsiteX43" fmla="*/ 506444 w 1323975"/>
                <a:gd name="connsiteY43" fmla="*/ 1454468 h 1609725"/>
                <a:gd name="connsiteX44" fmla="*/ 506349 w 1323975"/>
                <a:gd name="connsiteY44" fmla="*/ 1457420 h 1609725"/>
                <a:gd name="connsiteX45" fmla="*/ 501110 w 1323975"/>
                <a:gd name="connsiteY45" fmla="*/ 1457897 h 1609725"/>
                <a:gd name="connsiteX46" fmla="*/ 502539 w 1323975"/>
                <a:gd name="connsiteY46" fmla="*/ 1441514 h 1609725"/>
                <a:gd name="connsiteX47" fmla="*/ 499967 w 1323975"/>
                <a:gd name="connsiteY47" fmla="*/ 1438656 h 1609725"/>
                <a:gd name="connsiteX48" fmla="*/ 489394 w 1323975"/>
                <a:gd name="connsiteY48" fmla="*/ 1459897 h 1609725"/>
                <a:gd name="connsiteX49" fmla="*/ 489585 w 1323975"/>
                <a:gd name="connsiteY49" fmla="*/ 1475422 h 1609725"/>
                <a:gd name="connsiteX50" fmla="*/ 480536 w 1323975"/>
                <a:gd name="connsiteY50" fmla="*/ 1490281 h 1609725"/>
                <a:gd name="connsiteX51" fmla="*/ 498253 w 1323975"/>
                <a:gd name="connsiteY51" fmla="*/ 1508379 h 1609725"/>
                <a:gd name="connsiteX52" fmla="*/ 503968 w 1323975"/>
                <a:gd name="connsiteY52" fmla="*/ 1504379 h 1609725"/>
                <a:gd name="connsiteX53" fmla="*/ 506349 w 1323975"/>
                <a:gd name="connsiteY53" fmla="*/ 1506093 h 1609725"/>
                <a:gd name="connsiteX54" fmla="*/ 501682 w 1323975"/>
                <a:gd name="connsiteY54" fmla="*/ 1511237 h 1609725"/>
                <a:gd name="connsiteX55" fmla="*/ 496252 w 1323975"/>
                <a:gd name="connsiteY55" fmla="*/ 1511903 h 1609725"/>
                <a:gd name="connsiteX56" fmla="*/ 495395 w 1323975"/>
                <a:gd name="connsiteY56" fmla="*/ 1508093 h 1609725"/>
                <a:gd name="connsiteX57" fmla="*/ 478345 w 1323975"/>
                <a:gd name="connsiteY57" fmla="*/ 1490758 h 1609725"/>
                <a:gd name="connsiteX58" fmla="*/ 482156 w 1323975"/>
                <a:gd name="connsiteY58" fmla="*/ 1479614 h 1609725"/>
                <a:gd name="connsiteX59" fmla="*/ 486442 w 1323975"/>
                <a:gd name="connsiteY59" fmla="*/ 1474565 h 1609725"/>
                <a:gd name="connsiteX60" fmla="*/ 487204 w 1323975"/>
                <a:gd name="connsiteY60" fmla="*/ 1459706 h 1609725"/>
                <a:gd name="connsiteX61" fmla="*/ 499967 w 1323975"/>
                <a:gd name="connsiteY61" fmla="*/ 1430655 h 1609725"/>
                <a:gd name="connsiteX62" fmla="*/ 505873 w 1323975"/>
                <a:gd name="connsiteY62" fmla="*/ 1428655 h 1609725"/>
                <a:gd name="connsiteX63" fmla="*/ 510731 w 1323975"/>
                <a:gd name="connsiteY63" fmla="*/ 1433417 h 1609725"/>
                <a:gd name="connsiteX64" fmla="*/ 515493 w 1323975"/>
                <a:gd name="connsiteY64" fmla="*/ 1428369 h 1609725"/>
                <a:gd name="connsiteX65" fmla="*/ 508159 w 1323975"/>
                <a:gd name="connsiteY65" fmla="*/ 1419511 h 1609725"/>
                <a:gd name="connsiteX66" fmla="*/ 503491 w 1323975"/>
                <a:gd name="connsiteY66" fmla="*/ 1417796 h 1609725"/>
                <a:gd name="connsiteX67" fmla="*/ 493490 w 1323975"/>
                <a:gd name="connsiteY67" fmla="*/ 1420082 h 1609725"/>
                <a:gd name="connsiteX68" fmla="*/ 475583 w 1323975"/>
                <a:gd name="connsiteY68" fmla="*/ 1416272 h 1609725"/>
                <a:gd name="connsiteX69" fmla="*/ 468916 w 1323975"/>
                <a:gd name="connsiteY69" fmla="*/ 1406843 h 1609725"/>
                <a:gd name="connsiteX70" fmla="*/ 470630 w 1323975"/>
                <a:gd name="connsiteY70" fmla="*/ 1388173 h 1609725"/>
                <a:gd name="connsiteX71" fmla="*/ 468249 w 1323975"/>
                <a:gd name="connsiteY71" fmla="*/ 1384078 h 1609725"/>
                <a:gd name="connsiteX72" fmla="*/ 458819 w 1323975"/>
                <a:gd name="connsiteY72" fmla="*/ 1384840 h 1609725"/>
                <a:gd name="connsiteX73" fmla="*/ 455009 w 1323975"/>
                <a:gd name="connsiteY73" fmla="*/ 1376553 h 1609725"/>
                <a:gd name="connsiteX74" fmla="*/ 449961 w 1323975"/>
                <a:gd name="connsiteY74" fmla="*/ 1373886 h 1609725"/>
                <a:gd name="connsiteX75" fmla="*/ 445770 w 1323975"/>
                <a:gd name="connsiteY75" fmla="*/ 1360265 h 1609725"/>
                <a:gd name="connsiteX76" fmla="*/ 446818 w 1323975"/>
                <a:gd name="connsiteY76" fmla="*/ 1356836 h 1609725"/>
                <a:gd name="connsiteX77" fmla="*/ 441960 w 1323975"/>
                <a:gd name="connsiteY77" fmla="*/ 1352550 h 1609725"/>
                <a:gd name="connsiteX78" fmla="*/ 440531 w 1323975"/>
                <a:gd name="connsiteY78" fmla="*/ 1341882 h 1609725"/>
                <a:gd name="connsiteX79" fmla="*/ 437578 w 1323975"/>
                <a:gd name="connsiteY79" fmla="*/ 1340739 h 1609725"/>
                <a:gd name="connsiteX80" fmla="*/ 431101 w 1323975"/>
                <a:gd name="connsiteY80" fmla="*/ 1341120 h 1609725"/>
                <a:gd name="connsiteX81" fmla="*/ 423767 w 1323975"/>
                <a:gd name="connsiteY81" fmla="*/ 1355027 h 1609725"/>
                <a:gd name="connsiteX82" fmla="*/ 406336 w 1323975"/>
                <a:gd name="connsiteY82" fmla="*/ 1372076 h 1609725"/>
                <a:gd name="connsiteX83" fmla="*/ 404336 w 1323975"/>
                <a:gd name="connsiteY83" fmla="*/ 1378744 h 1609725"/>
                <a:gd name="connsiteX84" fmla="*/ 390620 w 1323975"/>
                <a:gd name="connsiteY84" fmla="*/ 1397127 h 1609725"/>
                <a:gd name="connsiteX85" fmla="*/ 395478 w 1323975"/>
                <a:gd name="connsiteY85" fmla="*/ 1415320 h 1609725"/>
                <a:gd name="connsiteX86" fmla="*/ 393478 w 1323975"/>
                <a:gd name="connsiteY86" fmla="*/ 1418082 h 1609725"/>
                <a:gd name="connsiteX87" fmla="*/ 396050 w 1323975"/>
                <a:gd name="connsiteY87" fmla="*/ 1431607 h 1609725"/>
                <a:gd name="connsiteX88" fmla="*/ 399574 w 1323975"/>
                <a:gd name="connsiteY88" fmla="*/ 1438561 h 1609725"/>
                <a:gd name="connsiteX89" fmla="*/ 391382 w 1323975"/>
                <a:gd name="connsiteY89" fmla="*/ 1451420 h 1609725"/>
                <a:gd name="connsiteX90" fmla="*/ 389668 w 1323975"/>
                <a:gd name="connsiteY90" fmla="*/ 1472851 h 1609725"/>
                <a:gd name="connsiteX91" fmla="*/ 378904 w 1323975"/>
                <a:gd name="connsiteY91" fmla="*/ 1487519 h 1609725"/>
                <a:gd name="connsiteX92" fmla="*/ 377095 w 1323975"/>
                <a:gd name="connsiteY92" fmla="*/ 1487138 h 1609725"/>
                <a:gd name="connsiteX93" fmla="*/ 379190 w 1323975"/>
                <a:gd name="connsiteY93" fmla="*/ 1489424 h 1609725"/>
                <a:gd name="connsiteX94" fmla="*/ 372046 w 1323975"/>
                <a:gd name="connsiteY94" fmla="*/ 1486757 h 1609725"/>
                <a:gd name="connsiteX95" fmla="*/ 367856 w 1323975"/>
                <a:gd name="connsiteY95" fmla="*/ 1494663 h 1609725"/>
                <a:gd name="connsiteX96" fmla="*/ 363379 w 1323975"/>
                <a:gd name="connsiteY96" fmla="*/ 1493615 h 1609725"/>
                <a:gd name="connsiteX97" fmla="*/ 352139 w 1323975"/>
                <a:gd name="connsiteY97" fmla="*/ 1498568 h 1609725"/>
                <a:gd name="connsiteX98" fmla="*/ 350996 w 1323975"/>
                <a:gd name="connsiteY98" fmla="*/ 1505045 h 1609725"/>
                <a:gd name="connsiteX99" fmla="*/ 360902 w 1323975"/>
                <a:gd name="connsiteY99" fmla="*/ 1508284 h 1609725"/>
                <a:gd name="connsiteX100" fmla="*/ 359474 w 1323975"/>
                <a:gd name="connsiteY100" fmla="*/ 1506093 h 1609725"/>
                <a:gd name="connsiteX101" fmla="*/ 362045 w 1323975"/>
                <a:gd name="connsiteY101" fmla="*/ 1503331 h 1609725"/>
                <a:gd name="connsiteX102" fmla="*/ 367570 w 1323975"/>
                <a:gd name="connsiteY102" fmla="*/ 1509522 h 1609725"/>
                <a:gd name="connsiteX103" fmla="*/ 357854 w 1323975"/>
                <a:gd name="connsiteY103" fmla="*/ 1531715 h 1609725"/>
                <a:gd name="connsiteX104" fmla="*/ 350329 w 1323975"/>
                <a:gd name="connsiteY104" fmla="*/ 1529429 h 1609725"/>
                <a:gd name="connsiteX105" fmla="*/ 347853 w 1323975"/>
                <a:gd name="connsiteY105" fmla="*/ 1544288 h 1609725"/>
                <a:gd name="connsiteX106" fmla="*/ 322612 w 1323975"/>
                <a:gd name="connsiteY106" fmla="*/ 1533715 h 1609725"/>
                <a:gd name="connsiteX107" fmla="*/ 323945 w 1323975"/>
                <a:gd name="connsiteY107" fmla="*/ 1529715 h 1609725"/>
                <a:gd name="connsiteX108" fmla="*/ 332518 w 1323975"/>
                <a:gd name="connsiteY108" fmla="*/ 1531620 h 1609725"/>
                <a:gd name="connsiteX109" fmla="*/ 331660 w 1323975"/>
                <a:gd name="connsiteY109" fmla="*/ 1528858 h 1609725"/>
                <a:gd name="connsiteX110" fmla="*/ 337566 w 1323975"/>
                <a:gd name="connsiteY110" fmla="*/ 1527620 h 1609725"/>
                <a:gd name="connsiteX111" fmla="*/ 340614 w 1323975"/>
                <a:gd name="connsiteY111" fmla="*/ 1523905 h 1609725"/>
                <a:gd name="connsiteX112" fmla="*/ 337280 w 1323975"/>
                <a:gd name="connsiteY112" fmla="*/ 1513904 h 1609725"/>
                <a:gd name="connsiteX113" fmla="*/ 339852 w 1323975"/>
                <a:gd name="connsiteY113" fmla="*/ 1508093 h 1609725"/>
                <a:gd name="connsiteX114" fmla="*/ 337280 w 1323975"/>
                <a:gd name="connsiteY114" fmla="*/ 1504474 h 1609725"/>
                <a:gd name="connsiteX115" fmla="*/ 334232 w 1323975"/>
                <a:gd name="connsiteY115" fmla="*/ 1505045 h 1609725"/>
                <a:gd name="connsiteX116" fmla="*/ 332994 w 1323975"/>
                <a:gd name="connsiteY116" fmla="*/ 1496473 h 1609725"/>
                <a:gd name="connsiteX117" fmla="*/ 313944 w 1323975"/>
                <a:gd name="connsiteY117" fmla="*/ 1504283 h 1609725"/>
                <a:gd name="connsiteX118" fmla="*/ 313468 w 1323975"/>
                <a:gd name="connsiteY118" fmla="*/ 1495711 h 1609725"/>
                <a:gd name="connsiteX119" fmla="*/ 305752 w 1323975"/>
                <a:gd name="connsiteY119" fmla="*/ 1492472 h 1609725"/>
                <a:gd name="connsiteX120" fmla="*/ 306133 w 1323975"/>
                <a:gd name="connsiteY120" fmla="*/ 1477994 h 1609725"/>
                <a:gd name="connsiteX121" fmla="*/ 299752 w 1323975"/>
                <a:gd name="connsiteY121" fmla="*/ 1476661 h 1609725"/>
                <a:gd name="connsiteX122" fmla="*/ 287560 w 1323975"/>
                <a:gd name="connsiteY122" fmla="*/ 1498664 h 1609725"/>
                <a:gd name="connsiteX123" fmla="*/ 285845 w 1323975"/>
                <a:gd name="connsiteY123" fmla="*/ 1512665 h 1609725"/>
                <a:gd name="connsiteX124" fmla="*/ 289274 w 1323975"/>
                <a:gd name="connsiteY124" fmla="*/ 1524857 h 1609725"/>
                <a:gd name="connsiteX125" fmla="*/ 278225 w 1323975"/>
                <a:gd name="connsiteY125" fmla="*/ 1547431 h 1609725"/>
                <a:gd name="connsiteX126" fmla="*/ 274796 w 1323975"/>
                <a:gd name="connsiteY126" fmla="*/ 1548574 h 1609725"/>
                <a:gd name="connsiteX127" fmla="*/ 271748 w 1323975"/>
                <a:gd name="connsiteY127" fmla="*/ 1530572 h 1609725"/>
                <a:gd name="connsiteX128" fmla="*/ 255175 w 1323975"/>
                <a:gd name="connsiteY128" fmla="*/ 1516094 h 1609725"/>
                <a:gd name="connsiteX129" fmla="*/ 248031 w 1323975"/>
                <a:gd name="connsiteY129" fmla="*/ 1506474 h 1609725"/>
                <a:gd name="connsiteX130" fmla="*/ 246698 w 1323975"/>
                <a:gd name="connsiteY130" fmla="*/ 1498854 h 1609725"/>
                <a:gd name="connsiteX131" fmla="*/ 251269 w 1323975"/>
                <a:gd name="connsiteY131" fmla="*/ 1488377 h 1609725"/>
                <a:gd name="connsiteX132" fmla="*/ 253841 w 1323975"/>
                <a:gd name="connsiteY132" fmla="*/ 1468660 h 1609725"/>
                <a:gd name="connsiteX133" fmla="*/ 253936 w 1323975"/>
                <a:gd name="connsiteY133" fmla="*/ 1454277 h 1609725"/>
                <a:gd name="connsiteX134" fmla="*/ 247078 w 1323975"/>
                <a:gd name="connsiteY134" fmla="*/ 1436561 h 1609725"/>
                <a:gd name="connsiteX135" fmla="*/ 248602 w 1323975"/>
                <a:gd name="connsiteY135" fmla="*/ 1428464 h 1609725"/>
                <a:gd name="connsiteX136" fmla="*/ 252698 w 1323975"/>
                <a:gd name="connsiteY136" fmla="*/ 1418368 h 1609725"/>
                <a:gd name="connsiteX137" fmla="*/ 254699 w 1323975"/>
                <a:gd name="connsiteY137" fmla="*/ 1419035 h 1609725"/>
                <a:gd name="connsiteX138" fmla="*/ 254032 w 1323975"/>
                <a:gd name="connsiteY138" fmla="*/ 1414844 h 1609725"/>
                <a:gd name="connsiteX139" fmla="*/ 258794 w 1323975"/>
                <a:gd name="connsiteY139" fmla="*/ 1402271 h 1609725"/>
                <a:gd name="connsiteX140" fmla="*/ 270034 w 1323975"/>
                <a:gd name="connsiteY140" fmla="*/ 1401318 h 1609725"/>
                <a:gd name="connsiteX141" fmla="*/ 276130 w 1323975"/>
                <a:gd name="connsiteY141" fmla="*/ 1395889 h 1609725"/>
                <a:gd name="connsiteX142" fmla="*/ 281464 w 1323975"/>
                <a:gd name="connsiteY142" fmla="*/ 1395603 h 1609725"/>
                <a:gd name="connsiteX143" fmla="*/ 281464 w 1323975"/>
                <a:gd name="connsiteY143" fmla="*/ 1390079 h 1609725"/>
                <a:gd name="connsiteX144" fmla="*/ 278987 w 1323975"/>
                <a:gd name="connsiteY144" fmla="*/ 1388364 h 1609725"/>
                <a:gd name="connsiteX145" fmla="*/ 283940 w 1323975"/>
                <a:gd name="connsiteY145" fmla="*/ 1382554 h 1609725"/>
                <a:gd name="connsiteX146" fmla="*/ 279844 w 1323975"/>
                <a:gd name="connsiteY146" fmla="*/ 1380363 h 1609725"/>
                <a:gd name="connsiteX147" fmla="*/ 278035 w 1323975"/>
                <a:gd name="connsiteY147" fmla="*/ 1372172 h 1609725"/>
                <a:gd name="connsiteX148" fmla="*/ 289274 w 1323975"/>
                <a:gd name="connsiteY148" fmla="*/ 1367980 h 1609725"/>
                <a:gd name="connsiteX149" fmla="*/ 294132 w 1323975"/>
                <a:gd name="connsiteY149" fmla="*/ 1363123 h 1609725"/>
                <a:gd name="connsiteX150" fmla="*/ 290132 w 1323975"/>
                <a:gd name="connsiteY150" fmla="*/ 1354550 h 1609725"/>
                <a:gd name="connsiteX151" fmla="*/ 290798 w 1323975"/>
                <a:gd name="connsiteY151" fmla="*/ 1342072 h 1609725"/>
                <a:gd name="connsiteX152" fmla="*/ 288131 w 1323975"/>
                <a:gd name="connsiteY152" fmla="*/ 1334834 h 1609725"/>
                <a:gd name="connsiteX153" fmla="*/ 265557 w 1323975"/>
                <a:gd name="connsiteY153" fmla="*/ 1316831 h 1609725"/>
                <a:gd name="connsiteX154" fmla="*/ 254603 w 1323975"/>
                <a:gd name="connsiteY154" fmla="*/ 1304830 h 1609725"/>
                <a:gd name="connsiteX155" fmla="*/ 248126 w 1323975"/>
                <a:gd name="connsiteY155" fmla="*/ 1279589 h 1609725"/>
                <a:gd name="connsiteX156" fmla="*/ 240316 w 1323975"/>
                <a:gd name="connsiteY156" fmla="*/ 1274540 h 1609725"/>
                <a:gd name="connsiteX157" fmla="*/ 249650 w 1323975"/>
                <a:gd name="connsiteY157" fmla="*/ 1240441 h 1609725"/>
                <a:gd name="connsiteX158" fmla="*/ 257842 w 1323975"/>
                <a:gd name="connsiteY158" fmla="*/ 1233202 h 1609725"/>
                <a:gd name="connsiteX159" fmla="*/ 260033 w 1323975"/>
                <a:gd name="connsiteY159" fmla="*/ 1235964 h 1609725"/>
                <a:gd name="connsiteX160" fmla="*/ 262604 w 1323975"/>
                <a:gd name="connsiteY160" fmla="*/ 1233488 h 1609725"/>
                <a:gd name="connsiteX161" fmla="*/ 261842 w 1323975"/>
                <a:gd name="connsiteY161" fmla="*/ 1226058 h 1609725"/>
                <a:gd name="connsiteX162" fmla="*/ 254603 w 1323975"/>
                <a:gd name="connsiteY162" fmla="*/ 1226153 h 1609725"/>
                <a:gd name="connsiteX163" fmla="*/ 267176 w 1323975"/>
                <a:gd name="connsiteY163" fmla="*/ 1223963 h 1609725"/>
                <a:gd name="connsiteX164" fmla="*/ 268224 w 1323975"/>
                <a:gd name="connsiteY164" fmla="*/ 1217486 h 1609725"/>
                <a:gd name="connsiteX165" fmla="*/ 265366 w 1323975"/>
                <a:gd name="connsiteY165" fmla="*/ 1207008 h 1609725"/>
                <a:gd name="connsiteX166" fmla="*/ 272320 w 1323975"/>
                <a:gd name="connsiteY166" fmla="*/ 1201388 h 1609725"/>
                <a:gd name="connsiteX167" fmla="*/ 269462 w 1323975"/>
                <a:gd name="connsiteY167" fmla="*/ 1198721 h 1609725"/>
                <a:gd name="connsiteX168" fmla="*/ 267176 w 1323975"/>
                <a:gd name="connsiteY168" fmla="*/ 1202150 h 1609725"/>
                <a:gd name="connsiteX169" fmla="*/ 265557 w 1323975"/>
                <a:gd name="connsiteY169" fmla="*/ 1198721 h 1609725"/>
                <a:gd name="connsiteX170" fmla="*/ 270319 w 1323975"/>
                <a:gd name="connsiteY170" fmla="*/ 1196149 h 1609725"/>
                <a:gd name="connsiteX171" fmla="*/ 277463 w 1323975"/>
                <a:gd name="connsiteY171" fmla="*/ 1186434 h 1609725"/>
                <a:gd name="connsiteX172" fmla="*/ 261461 w 1323975"/>
                <a:gd name="connsiteY172" fmla="*/ 1186529 h 1609725"/>
                <a:gd name="connsiteX173" fmla="*/ 246602 w 1323975"/>
                <a:gd name="connsiteY173" fmla="*/ 1172909 h 1609725"/>
                <a:gd name="connsiteX174" fmla="*/ 248412 w 1323975"/>
                <a:gd name="connsiteY174" fmla="*/ 1168337 h 1609725"/>
                <a:gd name="connsiteX175" fmla="*/ 244316 w 1323975"/>
                <a:gd name="connsiteY175" fmla="*/ 1162812 h 1609725"/>
                <a:gd name="connsiteX176" fmla="*/ 247078 w 1323975"/>
                <a:gd name="connsiteY176" fmla="*/ 1155859 h 1609725"/>
                <a:gd name="connsiteX177" fmla="*/ 234410 w 1323975"/>
                <a:gd name="connsiteY177" fmla="*/ 1131284 h 1609725"/>
                <a:gd name="connsiteX178" fmla="*/ 226600 w 1323975"/>
                <a:gd name="connsiteY178" fmla="*/ 1126807 h 1609725"/>
                <a:gd name="connsiteX179" fmla="*/ 224885 w 1323975"/>
                <a:gd name="connsiteY179" fmla="*/ 1128236 h 1609725"/>
                <a:gd name="connsiteX180" fmla="*/ 217741 w 1323975"/>
                <a:gd name="connsiteY180" fmla="*/ 1125474 h 1609725"/>
                <a:gd name="connsiteX181" fmla="*/ 214789 w 1323975"/>
                <a:gd name="connsiteY181" fmla="*/ 1122331 h 1609725"/>
                <a:gd name="connsiteX182" fmla="*/ 218027 w 1323975"/>
                <a:gd name="connsiteY182" fmla="*/ 1117568 h 1609725"/>
                <a:gd name="connsiteX183" fmla="*/ 216313 w 1323975"/>
                <a:gd name="connsiteY183" fmla="*/ 1113472 h 1609725"/>
                <a:gd name="connsiteX184" fmla="*/ 207169 w 1323975"/>
                <a:gd name="connsiteY184" fmla="*/ 1111568 h 1609725"/>
                <a:gd name="connsiteX185" fmla="*/ 194310 w 1323975"/>
                <a:gd name="connsiteY185" fmla="*/ 1101947 h 1609725"/>
                <a:gd name="connsiteX186" fmla="*/ 209645 w 1323975"/>
                <a:gd name="connsiteY186" fmla="*/ 1088422 h 1609725"/>
                <a:gd name="connsiteX187" fmla="*/ 210502 w 1323975"/>
                <a:gd name="connsiteY187" fmla="*/ 1080135 h 1609725"/>
                <a:gd name="connsiteX188" fmla="*/ 195834 w 1323975"/>
                <a:gd name="connsiteY188" fmla="*/ 1060895 h 1609725"/>
                <a:gd name="connsiteX189" fmla="*/ 183070 w 1323975"/>
                <a:gd name="connsiteY189" fmla="*/ 1055465 h 1609725"/>
                <a:gd name="connsiteX190" fmla="*/ 175927 w 1323975"/>
                <a:gd name="connsiteY190" fmla="*/ 1044321 h 1609725"/>
                <a:gd name="connsiteX191" fmla="*/ 170974 w 1323975"/>
                <a:gd name="connsiteY191" fmla="*/ 1040892 h 1609725"/>
                <a:gd name="connsiteX192" fmla="*/ 166497 w 1323975"/>
                <a:gd name="connsiteY192" fmla="*/ 1032986 h 1609725"/>
                <a:gd name="connsiteX193" fmla="*/ 163830 w 1323975"/>
                <a:gd name="connsiteY193" fmla="*/ 1020318 h 1609725"/>
                <a:gd name="connsiteX194" fmla="*/ 161544 w 1323975"/>
                <a:gd name="connsiteY194" fmla="*/ 1020413 h 1609725"/>
                <a:gd name="connsiteX195" fmla="*/ 161353 w 1323975"/>
                <a:gd name="connsiteY195" fmla="*/ 1025557 h 1609725"/>
                <a:gd name="connsiteX196" fmla="*/ 151924 w 1323975"/>
                <a:gd name="connsiteY196" fmla="*/ 1038320 h 1609725"/>
                <a:gd name="connsiteX197" fmla="*/ 148590 w 1323975"/>
                <a:gd name="connsiteY197" fmla="*/ 1022985 h 1609725"/>
                <a:gd name="connsiteX198" fmla="*/ 146209 w 1323975"/>
                <a:gd name="connsiteY198" fmla="*/ 1020032 h 1609725"/>
                <a:gd name="connsiteX199" fmla="*/ 142494 w 1323975"/>
                <a:gd name="connsiteY199" fmla="*/ 1024604 h 1609725"/>
                <a:gd name="connsiteX200" fmla="*/ 138970 w 1323975"/>
                <a:gd name="connsiteY200" fmla="*/ 1021842 h 1609725"/>
                <a:gd name="connsiteX201" fmla="*/ 132874 w 1323975"/>
                <a:gd name="connsiteY201" fmla="*/ 1013746 h 1609725"/>
                <a:gd name="connsiteX202" fmla="*/ 133541 w 1323975"/>
                <a:gd name="connsiteY202" fmla="*/ 1008031 h 1609725"/>
                <a:gd name="connsiteX203" fmla="*/ 125444 w 1323975"/>
                <a:gd name="connsiteY203" fmla="*/ 1018699 h 1609725"/>
                <a:gd name="connsiteX204" fmla="*/ 108585 w 1323975"/>
                <a:gd name="connsiteY204" fmla="*/ 1027843 h 1609725"/>
                <a:gd name="connsiteX205" fmla="*/ 84963 w 1323975"/>
                <a:gd name="connsiteY205" fmla="*/ 1026223 h 1609725"/>
                <a:gd name="connsiteX206" fmla="*/ 67723 w 1323975"/>
                <a:gd name="connsiteY206" fmla="*/ 1028033 h 1609725"/>
                <a:gd name="connsiteX207" fmla="*/ 62293 w 1323975"/>
                <a:gd name="connsiteY207" fmla="*/ 1026223 h 1609725"/>
                <a:gd name="connsiteX208" fmla="*/ 51816 w 1323975"/>
                <a:gd name="connsiteY208" fmla="*/ 1014127 h 1609725"/>
                <a:gd name="connsiteX209" fmla="*/ 43053 w 1323975"/>
                <a:gd name="connsiteY209" fmla="*/ 1012603 h 1609725"/>
                <a:gd name="connsiteX210" fmla="*/ 34671 w 1323975"/>
                <a:gd name="connsiteY210" fmla="*/ 1015746 h 1609725"/>
                <a:gd name="connsiteX211" fmla="*/ 19145 w 1323975"/>
                <a:gd name="connsiteY211" fmla="*/ 1011555 h 1609725"/>
                <a:gd name="connsiteX212" fmla="*/ 10001 w 1323975"/>
                <a:gd name="connsiteY212" fmla="*/ 1003078 h 1609725"/>
                <a:gd name="connsiteX213" fmla="*/ 11430 w 1323975"/>
                <a:gd name="connsiteY213" fmla="*/ 972407 h 1609725"/>
                <a:gd name="connsiteX214" fmla="*/ 9525 w 1323975"/>
                <a:gd name="connsiteY214" fmla="*/ 970407 h 1609725"/>
                <a:gd name="connsiteX215" fmla="*/ 13716 w 1323975"/>
                <a:gd name="connsiteY215" fmla="*/ 957834 h 1609725"/>
                <a:gd name="connsiteX216" fmla="*/ 10954 w 1323975"/>
                <a:gd name="connsiteY216" fmla="*/ 954405 h 1609725"/>
                <a:gd name="connsiteX217" fmla="*/ 15621 w 1323975"/>
                <a:gd name="connsiteY217" fmla="*/ 950309 h 1609725"/>
                <a:gd name="connsiteX218" fmla="*/ 10858 w 1323975"/>
                <a:gd name="connsiteY218" fmla="*/ 942118 h 1609725"/>
                <a:gd name="connsiteX219" fmla="*/ 16192 w 1323975"/>
                <a:gd name="connsiteY219" fmla="*/ 936212 h 1609725"/>
                <a:gd name="connsiteX220" fmla="*/ 34195 w 1323975"/>
                <a:gd name="connsiteY220" fmla="*/ 926878 h 1609725"/>
                <a:gd name="connsiteX221" fmla="*/ 36576 w 1323975"/>
                <a:gd name="connsiteY221" fmla="*/ 892207 h 1609725"/>
                <a:gd name="connsiteX222" fmla="*/ 30385 w 1323975"/>
                <a:gd name="connsiteY222" fmla="*/ 878396 h 1609725"/>
                <a:gd name="connsiteX223" fmla="*/ 26384 w 1323975"/>
                <a:gd name="connsiteY223" fmla="*/ 855154 h 1609725"/>
                <a:gd name="connsiteX224" fmla="*/ 42005 w 1323975"/>
                <a:gd name="connsiteY224" fmla="*/ 813054 h 1609725"/>
                <a:gd name="connsiteX225" fmla="*/ 33528 w 1323975"/>
                <a:gd name="connsiteY225" fmla="*/ 814959 h 1609725"/>
                <a:gd name="connsiteX226" fmla="*/ 31242 w 1323975"/>
                <a:gd name="connsiteY226" fmla="*/ 812578 h 1609725"/>
                <a:gd name="connsiteX227" fmla="*/ 46387 w 1323975"/>
                <a:gd name="connsiteY227" fmla="*/ 802100 h 1609725"/>
                <a:gd name="connsiteX228" fmla="*/ 47911 w 1323975"/>
                <a:gd name="connsiteY228" fmla="*/ 796385 h 1609725"/>
                <a:gd name="connsiteX229" fmla="*/ 45720 w 1323975"/>
                <a:gd name="connsiteY229" fmla="*/ 782764 h 1609725"/>
                <a:gd name="connsiteX230" fmla="*/ 38290 w 1323975"/>
                <a:gd name="connsiteY230" fmla="*/ 768287 h 1609725"/>
                <a:gd name="connsiteX231" fmla="*/ 44482 w 1323975"/>
                <a:gd name="connsiteY231" fmla="*/ 758476 h 1609725"/>
                <a:gd name="connsiteX232" fmla="*/ 50101 w 1323975"/>
                <a:gd name="connsiteY232" fmla="*/ 723519 h 1609725"/>
                <a:gd name="connsiteX233" fmla="*/ 58579 w 1323975"/>
                <a:gd name="connsiteY233" fmla="*/ 722090 h 1609725"/>
                <a:gd name="connsiteX234" fmla="*/ 56102 w 1323975"/>
                <a:gd name="connsiteY234" fmla="*/ 709898 h 1609725"/>
                <a:gd name="connsiteX235" fmla="*/ 70675 w 1323975"/>
                <a:gd name="connsiteY235" fmla="*/ 669227 h 1609725"/>
                <a:gd name="connsiteX236" fmla="*/ 73533 w 1323975"/>
                <a:gd name="connsiteY236" fmla="*/ 665321 h 1609725"/>
                <a:gd name="connsiteX237" fmla="*/ 76771 w 1323975"/>
                <a:gd name="connsiteY237" fmla="*/ 667036 h 1609725"/>
                <a:gd name="connsiteX238" fmla="*/ 76486 w 1323975"/>
                <a:gd name="connsiteY238" fmla="*/ 664178 h 1609725"/>
                <a:gd name="connsiteX239" fmla="*/ 80582 w 1323975"/>
                <a:gd name="connsiteY239" fmla="*/ 664845 h 1609725"/>
                <a:gd name="connsiteX240" fmla="*/ 83344 w 1323975"/>
                <a:gd name="connsiteY240" fmla="*/ 669131 h 1609725"/>
                <a:gd name="connsiteX241" fmla="*/ 85534 w 1323975"/>
                <a:gd name="connsiteY241" fmla="*/ 667703 h 1609725"/>
                <a:gd name="connsiteX242" fmla="*/ 81153 w 1323975"/>
                <a:gd name="connsiteY242" fmla="*/ 662083 h 1609725"/>
                <a:gd name="connsiteX243" fmla="*/ 88392 w 1323975"/>
                <a:gd name="connsiteY243" fmla="*/ 656654 h 1609725"/>
                <a:gd name="connsiteX244" fmla="*/ 91726 w 1323975"/>
                <a:gd name="connsiteY244" fmla="*/ 658749 h 1609725"/>
                <a:gd name="connsiteX245" fmla="*/ 92678 w 1323975"/>
                <a:gd name="connsiteY245" fmla="*/ 654368 h 1609725"/>
                <a:gd name="connsiteX246" fmla="*/ 95631 w 1323975"/>
                <a:gd name="connsiteY246" fmla="*/ 654177 h 1609725"/>
                <a:gd name="connsiteX247" fmla="*/ 102870 w 1323975"/>
                <a:gd name="connsiteY247" fmla="*/ 656368 h 1609725"/>
                <a:gd name="connsiteX248" fmla="*/ 107537 w 1323975"/>
                <a:gd name="connsiteY248" fmla="*/ 654177 h 1609725"/>
                <a:gd name="connsiteX249" fmla="*/ 126778 w 1323975"/>
                <a:gd name="connsiteY249" fmla="*/ 659606 h 1609725"/>
                <a:gd name="connsiteX250" fmla="*/ 126968 w 1323975"/>
                <a:gd name="connsiteY250" fmla="*/ 661797 h 1609725"/>
                <a:gd name="connsiteX251" fmla="*/ 135922 w 1323975"/>
                <a:gd name="connsiteY251" fmla="*/ 657796 h 1609725"/>
                <a:gd name="connsiteX252" fmla="*/ 139636 w 1323975"/>
                <a:gd name="connsiteY252" fmla="*/ 661702 h 1609725"/>
                <a:gd name="connsiteX253" fmla="*/ 147923 w 1323975"/>
                <a:gd name="connsiteY253" fmla="*/ 660845 h 1609725"/>
                <a:gd name="connsiteX254" fmla="*/ 150304 w 1323975"/>
                <a:gd name="connsiteY254" fmla="*/ 662940 h 1609725"/>
                <a:gd name="connsiteX255" fmla="*/ 152495 w 1323975"/>
                <a:gd name="connsiteY255" fmla="*/ 659702 h 1609725"/>
                <a:gd name="connsiteX256" fmla="*/ 155734 w 1323975"/>
                <a:gd name="connsiteY256" fmla="*/ 666179 h 1609725"/>
                <a:gd name="connsiteX257" fmla="*/ 163830 w 1323975"/>
                <a:gd name="connsiteY257" fmla="*/ 667417 h 1609725"/>
                <a:gd name="connsiteX258" fmla="*/ 165163 w 1323975"/>
                <a:gd name="connsiteY258" fmla="*/ 661321 h 1609725"/>
                <a:gd name="connsiteX259" fmla="*/ 168307 w 1323975"/>
                <a:gd name="connsiteY259" fmla="*/ 661892 h 1609725"/>
                <a:gd name="connsiteX260" fmla="*/ 169450 w 1323975"/>
                <a:gd name="connsiteY260" fmla="*/ 659321 h 1609725"/>
                <a:gd name="connsiteX261" fmla="*/ 173355 w 1323975"/>
                <a:gd name="connsiteY261" fmla="*/ 664083 h 1609725"/>
                <a:gd name="connsiteX262" fmla="*/ 175927 w 1323975"/>
                <a:gd name="connsiteY262" fmla="*/ 653224 h 1609725"/>
                <a:gd name="connsiteX263" fmla="*/ 190024 w 1323975"/>
                <a:gd name="connsiteY263" fmla="*/ 652939 h 1609725"/>
                <a:gd name="connsiteX264" fmla="*/ 193072 w 1323975"/>
                <a:gd name="connsiteY264" fmla="*/ 649510 h 1609725"/>
                <a:gd name="connsiteX265" fmla="*/ 186785 w 1323975"/>
                <a:gd name="connsiteY265" fmla="*/ 646747 h 1609725"/>
                <a:gd name="connsiteX266" fmla="*/ 197739 w 1323975"/>
                <a:gd name="connsiteY266" fmla="*/ 640842 h 1609725"/>
                <a:gd name="connsiteX267" fmla="*/ 196310 w 1323975"/>
                <a:gd name="connsiteY267" fmla="*/ 638842 h 1609725"/>
                <a:gd name="connsiteX268" fmla="*/ 203549 w 1323975"/>
                <a:gd name="connsiteY268" fmla="*/ 631412 h 1609725"/>
                <a:gd name="connsiteX269" fmla="*/ 200025 w 1323975"/>
                <a:gd name="connsiteY269" fmla="*/ 626936 h 1609725"/>
                <a:gd name="connsiteX270" fmla="*/ 224504 w 1323975"/>
                <a:gd name="connsiteY270" fmla="*/ 605409 h 1609725"/>
                <a:gd name="connsiteX271" fmla="*/ 214408 w 1323975"/>
                <a:gd name="connsiteY271" fmla="*/ 591598 h 1609725"/>
                <a:gd name="connsiteX272" fmla="*/ 223361 w 1323975"/>
                <a:gd name="connsiteY272" fmla="*/ 584645 h 1609725"/>
                <a:gd name="connsiteX273" fmla="*/ 227648 w 1323975"/>
                <a:gd name="connsiteY273" fmla="*/ 591407 h 1609725"/>
                <a:gd name="connsiteX274" fmla="*/ 231172 w 1323975"/>
                <a:gd name="connsiteY274" fmla="*/ 589597 h 1609725"/>
                <a:gd name="connsiteX275" fmla="*/ 226124 w 1323975"/>
                <a:gd name="connsiteY275" fmla="*/ 582454 h 1609725"/>
                <a:gd name="connsiteX276" fmla="*/ 232029 w 1323975"/>
                <a:gd name="connsiteY276" fmla="*/ 577596 h 1609725"/>
                <a:gd name="connsiteX277" fmla="*/ 218980 w 1323975"/>
                <a:gd name="connsiteY277" fmla="*/ 565213 h 1609725"/>
                <a:gd name="connsiteX278" fmla="*/ 220885 w 1323975"/>
                <a:gd name="connsiteY278" fmla="*/ 562165 h 1609725"/>
                <a:gd name="connsiteX279" fmla="*/ 225171 w 1323975"/>
                <a:gd name="connsiteY279" fmla="*/ 561594 h 1609725"/>
                <a:gd name="connsiteX280" fmla="*/ 219456 w 1323975"/>
                <a:gd name="connsiteY280" fmla="*/ 553021 h 1609725"/>
                <a:gd name="connsiteX281" fmla="*/ 225457 w 1323975"/>
                <a:gd name="connsiteY281" fmla="*/ 549402 h 1609725"/>
                <a:gd name="connsiteX282" fmla="*/ 220885 w 1323975"/>
                <a:gd name="connsiteY282" fmla="*/ 542354 h 1609725"/>
                <a:gd name="connsiteX283" fmla="*/ 223075 w 1323975"/>
                <a:gd name="connsiteY283" fmla="*/ 543496 h 1609725"/>
                <a:gd name="connsiteX284" fmla="*/ 231743 w 1323975"/>
                <a:gd name="connsiteY284" fmla="*/ 534543 h 1609725"/>
                <a:gd name="connsiteX285" fmla="*/ 225742 w 1323975"/>
                <a:gd name="connsiteY285" fmla="*/ 528638 h 1609725"/>
                <a:gd name="connsiteX286" fmla="*/ 232219 w 1323975"/>
                <a:gd name="connsiteY286" fmla="*/ 521970 h 1609725"/>
                <a:gd name="connsiteX287" fmla="*/ 236791 w 1323975"/>
                <a:gd name="connsiteY287" fmla="*/ 523113 h 1609725"/>
                <a:gd name="connsiteX288" fmla="*/ 237839 w 1323975"/>
                <a:gd name="connsiteY288" fmla="*/ 514540 h 1609725"/>
                <a:gd name="connsiteX289" fmla="*/ 243840 w 1323975"/>
                <a:gd name="connsiteY289" fmla="*/ 515874 h 1609725"/>
                <a:gd name="connsiteX290" fmla="*/ 244126 w 1323975"/>
                <a:gd name="connsiteY290" fmla="*/ 510159 h 1609725"/>
                <a:gd name="connsiteX291" fmla="*/ 251650 w 1323975"/>
                <a:gd name="connsiteY291" fmla="*/ 509206 h 1609725"/>
                <a:gd name="connsiteX292" fmla="*/ 249650 w 1323975"/>
                <a:gd name="connsiteY292" fmla="*/ 497872 h 1609725"/>
                <a:gd name="connsiteX293" fmla="*/ 254413 w 1323975"/>
                <a:gd name="connsiteY293" fmla="*/ 497014 h 1609725"/>
                <a:gd name="connsiteX294" fmla="*/ 256984 w 1323975"/>
                <a:gd name="connsiteY294" fmla="*/ 491014 h 1609725"/>
                <a:gd name="connsiteX295" fmla="*/ 256984 w 1323975"/>
                <a:gd name="connsiteY295" fmla="*/ 476917 h 1609725"/>
                <a:gd name="connsiteX296" fmla="*/ 251365 w 1323975"/>
                <a:gd name="connsiteY296" fmla="*/ 467868 h 1609725"/>
                <a:gd name="connsiteX297" fmla="*/ 246983 w 1323975"/>
                <a:gd name="connsiteY297" fmla="*/ 470154 h 1609725"/>
                <a:gd name="connsiteX298" fmla="*/ 245364 w 1323975"/>
                <a:gd name="connsiteY298" fmla="*/ 460820 h 1609725"/>
                <a:gd name="connsiteX299" fmla="*/ 241840 w 1323975"/>
                <a:gd name="connsiteY299" fmla="*/ 460724 h 1609725"/>
                <a:gd name="connsiteX300" fmla="*/ 234696 w 1323975"/>
                <a:gd name="connsiteY300" fmla="*/ 453199 h 1609725"/>
                <a:gd name="connsiteX301" fmla="*/ 239268 w 1323975"/>
                <a:gd name="connsiteY301" fmla="*/ 462439 h 1609725"/>
                <a:gd name="connsiteX302" fmla="*/ 209741 w 1323975"/>
                <a:gd name="connsiteY302" fmla="*/ 461201 h 1609725"/>
                <a:gd name="connsiteX303" fmla="*/ 208502 w 1323975"/>
                <a:gd name="connsiteY303" fmla="*/ 441388 h 1609725"/>
                <a:gd name="connsiteX304" fmla="*/ 202787 w 1323975"/>
                <a:gd name="connsiteY304" fmla="*/ 434721 h 1609725"/>
                <a:gd name="connsiteX305" fmla="*/ 203073 w 1323975"/>
                <a:gd name="connsiteY305" fmla="*/ 423577 h 1609725"/>
                <a:gd name="connsiteX306" fmla="*/ 200692 w 1323975"/>
                <a:gd name="connsiteY306" fmla="*/ 421100 h 1609725"/>
                <a:gd name="connsiteX307" fmla="*/ 214789 w 1323975"/>
                <a:gd name="connsiteY307" fmla="*/ 421100 h 1609725"/>
                <a:gd name="connsiteX308" fmla="*/ 252889 w 1323975"/>
                <a:gd name="connsiteY308" fmla="*/ 428244 h 1609725"/>
                <a:gd name="connsiteX309" fmla="*/ 266891 w 1323975"/>
                <a:gd name="connsiteY309" fmla="*/ 425291 h 1609725"/>
                <a:gd name="connsiteX310" fmla="*/ 275749 w 1323975"/>
                <a:gd name="connsiteY310" fmla="*/ 419957 h 1609725"/>
                <a:gd name="connsiteX311" fmla="*/ 293370 w 1323975"/>
                <a:gd name="connsiteY311" fmla="*/ 417957 h 1609725"/>
                <a:gd name="connsiteX312" fmla="*/ 299561 w 1323975"/>
                <a:gd name="connsiteY312" fmla="*/ 404908 h 1609725"/>
                <a:gd name="connsiteX313" fmla="*/ 301942 w 1323975"/>
                <a:gd name="connsiteY313" fmla="*/ 384143 h 1609725"/>
                <a:gd name="connsiteX314" fmla="*/ 312229 w 1323975"/>
                <a:gd name="connsiteY314" fmla="*/ 371761 h 1609725"/>
                <a:gd name="connsiteX315" fmla="*/ 312610 w 1323975"/>
                <a:gd name="connsiteY315" fmla="*/ 362903 h 1609725"/>
                <a:gd name="connsiteX316" fmla="*/ 303943 w 1323975"/>
                <a:gd name="connsiteY316" fmla="*/ 360712 h 1609725"/>
                <a:gd name="connsiteX317" fmla="*/ 309848 w 1323975"/>
                <a:gd name="connsiteY317" fmla="*/ 356235 h 1609725"/>
                <a:gd name="connsiteX318" fmla="*/ 307181 w 1323975"/>
                <a:gd name="connsiteY318" fmla="*/ 352520 h 1609725"/>
                <a:gd name="connsiteX319" fmla="*/ 278606 w 1323975"/>
                <a:gd name="connsiteY319" fmla="*/ 354997 h 1609725"/>
                <a:gd name="connsiteX320" fmla="*/ 279083 w 1323975"/>
                <a:gd name="connsiteY320" fmla="*/ 352615 h 1609725"/>
                <a:gd name="connsiteX321" fmla="*/ 257937 w 1323975"/>
                <a:gd name="connsiteY321" fmla="*/ 346901 h 1609725"/>
                <a:gd name="connsiteX322" fmla="*/ 204502 w 1323975"/>
                <a:gd name="connsiteY322" fmla="*/ 342329 h 1609725"/>
                <a:gd name="connsiteX323" fmla="*/ 205550 w 1323975"/>
                <a:gd name="connsiteY323" fmla="*/ 329184 h 1609725"/>
                <a:gd name="connsiteX324" fmla="*/ 231267 w 1323975"/>
                <a:gd name="connsiteY324" fmla="*/ 329946 h 1609725"/>
                <a:gd name="connsiteX325" fmla="*/ 235839 w 1323975"/>
                <a:gd name="connsiteY325" fmla="*/ 314706 h 1609725"/>
                <a:gd name="connsiteX326" fmla="*/ 251269 w 1323975"/>
                <a:gd name="connsiteY326" fmla="*/ 318516 h 1609725"/>
                <a:gd name="connsiteX327" fmla="*/ 252032 w 1323975"/>
                <a:gd name="connsiteY327" fmla="*/ 314896 h 1609725"/>
                <a:gd name="connsiteX328" fmla="*/ 254794 w 1323975"/>
                <a:gd name="connsiteY328" fmla="*/ 314801 h 1609725"/>
                <a:gd name="connsiteX329" fmla="*/ 256413 w 1323975"/>
                <a:gd name="connsiteY329" fmla="*/ 306229 h 1609725"/>
                <a:gd name="connsiteX330" fmla="*/ 252889 w 1323975"/>
                <a:gd name="connsiteY330" fmla="*/ 306229 h 1609725"/>
                <a:gd name="connsiteX331" fmla="*/ 253079 w 1323975"/>
                <a:gd name="connsiteY331" fmla="*/ 302800 h 1609725"/>
                <a:gd name="connsiteX332" fmla="*/ 259270 w 1323975"/>
                <a:gd name="connsiteY332" fmla="*/ 288036 h 1609725"/>
                <a:gd name="connsiteX333" fmla="*/ 274987 w 1323975"/>
                <a:gd name="connsiteY333" fmla="*/ 275654 h 1609725"/>
                <a:gd name="connsiteX334" fmla="*/ 278797 w 1323975"/>
                <a:gd name="connsiteY334" fmla="*/ 266033 h 1609725"/>
                <a:gd name="connsiteX335" fmla="*/ 291275 w 1323975"/>
                <a:gd name="connsiteY335" fmla="*/ 270796 h 1609725"/>
                <a:gd name="connsiteX336" fmla="*/ 296513 w 1323975"/>
                <a:gd name="connsiteY336" fmla="*/ 260032 h 1609725"/>
                <a:gd name="connsiteX337" fmla="*/ 327946 w 1323975"/>
                <a:gd name="connsiteY337" fmla="*/ 273272 h 1609725"/>
                <a:gd name="connsiteX338" fmla="*/ 322802 w 1323975"/>
                <a:gd name="connsiteY338" fmla="*/ 262699 h 1609725"/>
                <a:gd name="connsiteX339" fmla="*/ 326993 w 1323975"/>
                <a:gd name="connsiteY339" fmla="*/ 243173 h 1609725"/>
                <a:gd name="connsiteX340" fmla="*/ 324707 w 1323975"/>
                <a:gd name="connsiteY340" fmla="*/ 237172 h 1609725"/>
                <a:gd name="connsiteX341" fmla="*/ 331375 w 1323975"/>
                <a:gd name="connsiteY341" fmla="*/ 237649 h 1609725"/>
                <a:gd name="connsiteX342" fmla="*/ 334042 w 1323975"/>
                <a:gd name="connsiteY342" fmla="*/ 219361 h 1609725"/>
                <a:gd name="connsiteX343" fmla="*/ 339566 w 1323975"/>
                <a:gd name="connsiteY343" fmla="*/ 204692 h 1609725"/>
                <a:gd name="connsiteX344" fmla="*/ 336137 w 1323975"/>
                <a:gd name="connsiteY344" fmla="*/ 200692 h 1609725"/>
                <a:gd name="connsiteX345" fmla="*/ 338137 w 1323975"/>
                <a:gd name="connsiteY345" fmla="*/ 195644 h 1609725"/>
                <a:gd name="connsiteX346" fmla="*/ 347758 w 1323975"/>
                <a:gd name="connsiteY346" fmla="*/ 180404 h 1609725"/>
                <a:gd name="connsiteX347" fmla="*/ 352330 w 1323975"/>
                <a:gd name="connsiteY347" fmla="*/ 178594 h 1609725"/>
                <a:gd name="connsiteX348" fmla="*/ 358235 w 1323975"/>
                <a:gd name="connsiteY348" fmla="*/ 162973 h 1609725"/>
                <a:gd name="connsiteX349" fmla="*/ 381191 w 1323975"/>
                <a:gd name="connsiteY349" fmla="*/ 147447 h 1609725"/>
                <a:gd name="connsiteX350" fmla="*/ 383000 w 1323975"/>
                <a:gd name="connsiteY350" fmla="*/ 144399 h 1609725"/>
                <a:gd name="connsiteX351" fmla="*/ 380143 w 1323975"/>
                <a:gd name="connsiteY351" fmla="*/ 143923 h 1609725"/>
                <a:gd name="connsiteX352" fmla="*/ 382048 w 1323975"/>
                <a:gd name="connsiteY352" fmla="*/ 119062 h 1609725"/>
                <a:gd name="connsiteX353" fmla="*/ 392144 w 1323975"/>
                <a:gd name="connsiteY353" fmla="*/ 119729 h 1609725"/>
                <a:gd name="connsiteX354" fmla="*/ 398431 w 1323975"/>
                <a:gd name="connsiteY354" fmla="*/ 127921 h 1609725"/>
                <a:gd name="connsiteX355" fmla="*/ 402717 w 1323975"/>
                <a:gd name="connsiteY355" fmla="*/ 124682 h 1609725"/>
                <a:gd name="connsiteX356" fmla="*/ 413385 w 1323975"/>
                <a:gd name="connsiteY356" fmla="*/ 111347 h 1609725"/>
                <a:gd name="connsiteX357" fmla="*/ 410242 w 1323975"/>
                <a:gd name="connsiteY357" fmla="*/ 103156 h 1609725"/>
                <a:gd name="connsiteX358" fmla="*/ 422815 w 1323975"/>
                <a:gd name="connsiteY358" fmla="*/ 87344 h 1609725"/>
                <a:gd name="connsiteX359" fmla="*/ 426910 w 1323975"/>
                <a:gd name="connsiteY359" fmla="*/ 77534 h 1609725"/>
                <a:gd name="connsiteX360" fmla="*/ 433102 w 1323975"/>
                <a:gd name="connsiteY360" fmla="*/ 87630 h 1609725"/>
                <a:gd name="connsiteX361" fmla="*/ 441198 w 1323975"/>
                <a:gd name="connsiteY361" fmla="*/ 84582 h 1609725"/>
                <a:gd name="connsiteX362" fmla="*/ 445294 w 1323975"/>
                <a:gd name="connsiteY362" fmla="*/ 94583 h 1609725"/>
                <a:gd name="connsiteX363" fmla="*/ 453676 w 1323975"/>
                <a:gd name="connsiteY363" fmla="*/ 91440 h 1609725"/>
                <a:gd name="connsiteX364" fmla="*/ 457676 w 1323975"/>
                <a:gd name="connsiteY364" fmla="*/ 102013 h 1609725"/>
                <a:gd name="connsiteX365" fmla="*/ 476250 w 1323975"/>
                <a:gd name="connsiteY365" fmla="*/ 102489 h 1609725"/>
                <a:gd name="connsiteX366" fmla="*/ 477298 w 1323975"/>
                <a:gd name="connsiteY366" fmla="*/ 99917 h 1609725"/>
                <a:gd name="connsiteX367" fmla="*/ 485299 w 1323975"/>
                <a:gd name="connsiteY367" fmla="*/ 98107 h 1609725"/>
                <a:gd name="connsiteX368" fmla="*/ 483870 w 1323975"/>
                <a:gd name="connsiteY368" fmla="*/ 109633 h 1609725"/>
                <a:gd name="connsiteX369" fmla="*/ 506444 w 1323975"/>
                <a:gd name="connsiteY369" fmla="*/ 111728 h 1609725"/>
                <a:gd name="connsiteX370" fmla="*/ 515398 w 1323975"/>
                <a:gd name="connsiteY370" fmla="*/ 110299 h 1609725"/>
                <a:gd name="connsiteX371" fmla="*/ 513588 w 1323975"/>
                <a:gd name="connsiteY371" fmla="*/ 102298 h 1609725"/>
                <a:gd name="connsiteX372" fmla="*/ 516541 w 1323975"/>
                <a:gd name="connsiteY372" fmla="*/ 101822 h 1609725"/>
                <a:gd name="connsiteX373" fmla="*/ 536353 w 1323975"/>
                <a:gd name="connsiteY373" fmla="*/ 107918 h 1609725"/>
                <a:gd name="connsiteX374" fmla="*/ 546544 w 1323975"/>
                <a:gd name="connsiteY374" fmla="*/ 107728 h 1609725"/>
                <a:gd name="connsiteX375" fmla="*/ 548164 w 1323975"/>
                <a:gd name="connsiteY375" fmla="*/ 114490 h 1609725"/>
                <a:gd name="connsiteX376" fmla="*/ 584930 w 1323975"/>
                <a:gd name="connsiteY376" fmla="*/ 101060 h 1609725"/>
                <a:gd name="connsiteX377" fmla="*/ 587692 w 1323975"/>
                <a:gd name="connsiteY377" fmla="*/ 116967 h 1609725"/>
                <a:gd name="connsiteX378" fmla="*/ 592455 w 1323975"/>
                <a:gd name="connsiteY378" fmla="*/ 116777 h 1609725"/>
                <a:gd name="connsiteX379" fmla="*/ 591884 w 1323975"/>
                <a:gd name="connsiteY379" fmla="*/ 108966 h 1609725"/>
                <a:gd name="connsiteX380" fmla="*/ 606552 w 1323975"/>
                <a:gd name="connsiteY380" fmla="*/ 107442 h 1609725"/>
                <a:gd name="connsiteX381" fmla="*/ 607219 w 1323975"/>
                <a:gd name="connsiteY381" fmla="*/ 110680 h 1609725"/>
                <a:gd name="connsiteX382" fmla="*/ 623316 w 1323975"/>
                <a:gd name="connsiteY382" fmla="*/ 115729 h 1609725"/>
                <a:gd name="connsiteX383" fmla="*/ 623792 w 1323975"/>
                <a:gd name="connsiteY383" fmla="*/ 112395 h 1609725"/>
                <a:gd name="connsiteX384" fmla="*/ 610648 w 1323975"/>
                <a:gd name="connsiteY384" fmla="*/ 96584 h 1609725"/>
                <a:gd name="connsiteX385" fmla="*/ 615029 w 1323975"/>
                <a:gd name="connsiteY385" fmla="*/ 90106 h 1609725"/>
                <a:gd name="connsiteX386" fmla="*/ 630745 w 1323975"/>
                <a:gd name="connsiteY386" fmla="*/ 83439 h 1609725"/>
                <a:gd name="connsiteX387" fmla="*/ 629507 w 1323975"/>
                <a:gd name="connsiteY387" fmla="*/ 80962 h 1609725"/>
                <a:gd name="connsiteX388" fmla="*/ 634936 w 1323975"/>
                <a:gd name="connsiteY388" fmla="*/ 78962 h 1609725"/>
                <a:gd name="connsiteX389" fmla="*/ 632841 w 1323975"/>
                <a:gd name="connsiteY389" fmla="*/ 71914 h 1609725"/>
                <a:gd name="connsiteX390" fmla="*/ 637413 w 1323975"/>
                <a:gd name="connsiteY390" fmla="*/ 69437 h 1609725"/>
                <a:gd name="connsiteX391" fmla="*/ 636270 w 1323975"/>
                <a:gd name="connsiteY391" fmla="*/ 57340 h 1609725"/>
                <a:gd name="connsiteX392" fmla="*/ 651605 w 1323975"/>
                <a:gd name="connsiteY392" fmla="*/ 52102 h 1609725"/>
                <a:gd name="connsiteX393" fmla="*/ 662654 w 1323975"/>
                <a:gd name="connsiteY393" fmla="*/ 52102 h 1609725"/>
                <a:gd name="connsiteX394" fmla="*/ 682085 w 1323975"/>
                <a:gd name="connsiteY394" fmla="*/ 43529 h 1609725"/>
                <a:gd name="connsiteX395" fmla="*/ 681323 w 1323975"/>
                <a:gd name="connsiteY395" fmla="*/ 40862 h 1609725"/>
                <a:gd name="connsiteX396" fmla="*/ 696659 w 1323975"/>
                <a:gd name="connsiteY396" fmla="*/ 39243 h 1609725"/>
                <a:gd name="connsiteX397" fmla="*/ 697420 w 1323975"/>
                <a:gd name="connsiteY397" fmla="*/ 42672 h 1609725"/>
                <a:gd name="connsiteX398" fmla="*/ 701516 w 1323975"/>
                <a:gd name="connsiteY398" fmla="*/ 42577 h 1609725"/>
                <a:gd name="connsiteX399" fmla="*/ 706184 w 1323975"/>
                <a:gd name="connsiteY399" fmla="*/ 58484 h 1609725"/>
                <a:gd name="connsiteX400" fmla="*/ 716566 w 1323975"/>
                <a:gd name="connsiteY400" fmla="*/ 51530 h 1609725"/>
                <a:gd name="connsiteX401" fmla="*/ 715994 w 1323975"/>
                <a:gd name="connsiteY401" fmla="*/ 47720 h 1609725"/>
                <a:gd name="connsiteX402" fmla="*/ 744188 w 1323975"/>
                <a:gd name="connsiteY402" fmla="*/ 45720 h 1609725"/>
                <a:gd name="connsiteX403" fmla="*/ 788384 w 1323975"/>
                <a:gd name="connsiteY403" fmla="*/ 35433 h 1609725"/>
                <a:gd name="connsiteX404" fmla="*/ 842867 w 1323975"/>
                <a:gd name="connsiteY404" fmla="*/ 29242 h 1609725"/>
                <a:gd name="connsiteX405" fmla="*/ 903923 w 1323975"/>
                <a:gd name="connsiteY405" fmla="*/ 17240 h 1609725"/>
                <a:gd name="connsiteX406" fmla="*/ 936593 w 1323975"/>
                <a:gd name="connsiteY406" fmla="*/ 15716 h 1609725"/>
                <a:gd name="connsiteX407" fmla="*/ 959644 w 1323975"/>
                <a:gd name="connsiteY407" fmla="*/ 9525 h 1609725"/>
                <a:gd name="connsiteX408" fmla="*/ 992029 w 1323975"/>
                <a:gd name="connsiteY408" fmla="*/ 9715 h 1609725"/>
                <a:gd name="connsiteX409" fmla="*/ 1007840 w 1323975"/>
                <a:gd name="connsiteY409" fmla="*/ 59150 h 1609725"/>
                <a:gd name="connsiteX410" fmla="*/ 1005268 w 1323975"/>
                <a:gd name="connsiteY410" fmla="*/ 78867 h 1609725"/>
                <a:gd name="connsiteX411" fmla="*/ 1030319 w 1323975"/>
                <a:gd name="connsiteY411" fmla="*/ 64103 h 1609725"/>
                <a:gd name="connsiteX412" fmla="*/ 1043464 w 1323975"/>
                <a:gd name="connsiteY412" fmla="*/ 50197 h 1609725"/>
                <a:gd name="connsiteX413" fmla="*/ 1047369 w 1323975"/>
                <a:gd name="connsiteY413" fmla="*/ 58674 h 1609725"/>
                <a:gd name="connsiteX414" fmla="*/ 1061371 w 1323975"/>
                <a:gd name="connsiteY414" fmla="*/ 74104 h 1609725"/>
                <a:gd name="connsiteX415" fmla="*/ 1045750 w 1323975"/>
                <a:gd name="connsiteY415" fmla="*/ 106489 h 1609725"/>
                <a:gd name="connsiteX416" fmla="*/ 1047655 w 1323975"/>
                <a:gd name="connsiteY416" fmla="*/ 112204 h 1609725"/>
                <a:gd name="connsiteX417" fmla="*/ 1034891 w 1323975"/>
                <a:gd name="connsiteY417" fmla="*/ 118586 h 1609725"/>
                <a:gd name="connsiteX418" fmla="*/ 1047464 w 1323975"/>
                <a:gd name="connsiteY418" fmla="*/ 144018 h 1609725"/>
                <a:gd name="connsiteX419" fmla="*/ 1055465 w 1323975"/>
                <a:gd name="connsiteY419" fmla="*/ 174974 h 1609725"/>
                <a:gd name="connsiteX420" fmla="*/ 1060990 w 1323975"/>
                <a:gd name="connsiteY420" fmla="*/ 176403 h 1609725"/>
                <a:gd name="connsiteX421" fmla="*/ 1065085 w 1323975"/>
                <a:gd name="connsiteY421" fmla="*/ 171260 h 1609725"/>
                <a:gd name="connsiteX422" fmla="*/ 1093565 w 1323975"/>
                <a:gd name="connsiteY422" fmla="*/ 177927 h 1609725"/>
                <a:gd name="connsiteX423" fmla="*/ 1116901 w 1323975"/>
                <a:gd name="connsiteY423" fmla="*/ 176403 h 1609725"/>
                <a:gd name="connsiteX424" fmla="*/ 1146524 w 1323975"/>
                <a:gd name="connsiteY424" fmla="*/ 182213 h 1609725"/>
                <a:gd name="connsiteX425" fmla="*/ 1137094 w 1323975"/>
                <a:gd name="connsiteY425" fmla="*/ 198025 h 1609725"/>
                <a:gd name="connsiteX426" fmla="*/ 1132332 w 1323975"/>
                <a:gd name="connsiteY426" fmla="*/ 219742 h 1609725"/>
                <a:gd name="connsiteX427" fmla="*/ 1146238 w 1323975"/>
                <a:gd name="connsiteY427" fmla="*/ 220504 h 1609725"/>
                <a:gd name="connsiteX428" fmla="*/ 1149763 w 1323975"/>
                <a:gd name="connsiteY428" fmla="*/ 236506 h 1609725"/>
                <a:gd name="connsiteX429" fmla="*/ 1155478 w 1323975"/>
                <a:gd name="connsiteY429" fmla="*/ 247269 h 1609725"/>
                <a:gd name="connsiteX430" fmla="*/ 1180052 w 1323975"/>
                <a:gd name="connsiteY430" fmla="*/ 242697 h 1609725"/>
                <a:gd name="connsiteX431" fmla="*/ 1185196 w 1323975"/>
                <a:gd name="connsiteY431" fmla="*/ 266224 h 1609725"/>
                <a:gd name="connsiteX432" fmla="*/ 1169765 w 1323975"/>
                <a:gd name="connsiteY432" fmla="*/ 270320 h 1609725"/>
                <a:gd name="connsiteX433" fmla="*/ 1160240 w 1323975"/>
                <a:gd name="connsiteY433" fmla="*/ 282607 h 1609725"/>
                <a:gd name="connsiteX434" fmla="*/ 1126045 w 1323975"/>
                <a:gd name="connsiteY434" fmla="*/ 301752 h 1609725"/>
                <a:gd name="connsiteX435" fmla="*/ 1133284 w 1323975"/>
                <a:gd name="connsiteY435" fmla="*/ 325946 h 1609725"/>
                <a:gd name="connsiteX436" fmla="*/ 1147096 w 1323975"/>
                <a:gd name="connsiteY436" fmla="*/ 331375 h 1609725"/>
                <a:gd name="connsiteX437" fmla="*/ 1138904 w 1323975"/>
                <a:gd name="connsiteY437" fmla="*/ 334613 h 1609725"/>
                <a:gd name="connsiteX438" fmla="*/ 1143000 w 1323975"/>
                <a:gd name="connsiteY438" fmla="*/ 338614 h 1609725"/>
                <a:gd name="connsiteX439" fmla="*/ 1125760 w 1323975"/>
                <a:gd name="connsiteY439" fmla="*/ 351663 h 1609725"/>
                <a:gd name="connsiteX440" fmla="*/ 1124236 w 1323975"/>
                <a:gd name="connsiteY440" fmla="*/ 355092 h 1609725"/>
                <a:gd name="connsiteX441" fmla="*/ 1129284 w 1323975"/>
                <a:gd name="connsiteY441" fmla="*/ 370332 h 1609725"/>
                <a:gd name="connsiteX442" fmla="*/ 1156716 w 1323975"/>
                <a:gd name="connsiteY442" fmla="*/ 368713 h 1609725"/>
                <a:gd name="connsiteX443" fmla="*/ 1158716 w 1323975"/>
                <a:gd name="connsiteY443" fmla="*/ 385286 h 1609725"/>
                <a:gd name="connsiteX444" fmla="*/ 1156621 w 1323975"/>
                <a:gd name="connsiteY444" fmla="*/ 385477 h 1609725"/>
                <a:gd name="connsiteX445" fmla="*/ 1156907 w 1323975"/>
                <a:gd name="connsiteY445" fmla="*/ 389191 h 1609725"/>
                <a:gd name="connsiteX446" fmla="*/ 1161669 w 1323975"/>
                <a:gd name="connsiteY446" fmla="*/ 389287 h 1609725"/>
                <a:gd name="connsiteX447" fmla="*/ 1164145 w 1323975"/>
                <a:gd name="connsiteY447" fmla="*/ 393763 h 1609725"/>
                <a:gd name="connsiteX448" fmla="*/ 1156430 w 1323975"/>
                <a:gd name="connsiteY448" fmla="*/ 394811 h 1609725"/>
                <a:gd name="connsiteX449" fmla="*/ 1156335 w 1323975"/>
                <a:gd name="connsiteY449" fmla="*/ 400050 h 1609725"/>
                <a:gd name="connsiteX450" fmla="*/ 1169765 w 1323975"/>
                <a:gd name="connsiteY450" fmla="*/ 398907 h 1609725"/>
                <a:gd name="connsiteX451" fmla="*/ 1170813 w 1323975"/>
                <a:gd name="connsiteY451" fmla="*/ 402812 h 1609725"/>
                <a:gd name="connsiteX452" fmla="*/ 1176147 w 1323975"/>
                <a:gd name="connsiteY452" fmla="*/ 401669 h 1609725"/>
                <a:gd name="connsiteX453" fmla="*/ 1177100 w 1323975"/>
                <a:gd name="connsiteY453" fmla="*/ 405955 h 1609725"/>
                <a:gd name="connsiteX454" fmla="*/ 1189577 w 1323975"/>
                <a:gd name="connsiteY454" fmla="*/ 407575 h 1609725"/>
                <a:gd name="connsiteX455" fmla="*/ 1193768 w 1323975"/>
                <a:gd name="connsiteY455" fmla="*/ 415671 h 1609725"/>
                <a:gd name="connsiteX456" fmla="*/ 1193483 w 1323975"/>
                <a:gd name="connsiteY456" fmla="*/ 431102 h 1609725"/>
                <a:gd name="connsiteX457" fmla="*/ 1199102 w 1323975"/>
                <a:gd name="connsiteY457" fmla="*/ 428530 h 1609725"/>
                <a:gd name="connsiteX458" fmla="*/ 1197769 w 1323975"/>
                <a:gd name="connsiteY458" fmla="*/ 419862 h 1609725"/>
                <a:gd name="connsiteX459" fmla="*/ 1200721 w 1323975"/>
                <a:gd name="connsiteY459" fmla="*/ 412432 h 1609725"/>
                <a:gd name="connsiteX460" fmla="*/ 1215295 w 1323975"/>
                <a:gd name="connsiteY460" fmla="*/ 416243 h 1609725"/>
                <a:gd name="connsiteX461" fmla="*/ 1227868 w 1323975"/>
                <a:gd name="connsiteY461" fmla="*/ 412909 h 1609725"/>
                <a:gd name="connsiteX462" fmla="*/ 1227487 w 1323975"/>
                <a:gd name="connsiteY462" fmla="*/ 417290 h 1609725"/>
                <a:gd name="connsiteX463" fmla="*/ 1242060 w 1323975"/>
                <a:gd name="connsiteY463" fmla="*/ 418719 h 1609725"/>
                <a:gd name="connsiteX464" fmla="*/ 1240345 w 1323975"/>
                <a:gd name="connsiteY464" fmla="*/ 423005 h 1609725"/>
                <a:gd name="connsiteX465" fmla="*/ 1231106 w 1323975"/>
                <a:gd name="connsiteY465" fmla="*/ 424529 h 1609725"/>
                <a:gd name="connsiteX466" fmla="*/ 1240060 w 1323975"/>
                <a:gd name="connsiteY466" fmla="*/ 424244 h 1609725"/>
                <a:gd name="connsiteX467" fmla="*/ 1238631 w 1323975"/>
                <a:gd name="connsiteY467" fmla="*/ 434912 h 1609725"/>
                <a:gd name="connsiteX468" fmla="*/ 1242536 w 1323975"/>
                <a:gd name="connsiteY468" fmla="*/ 442055 h 1609725"/>
                <a:gd name="connsiteX469" fmla="*/ 1240250 w 1323975"/>
                <a:gd name="connsiteY469" fmla="*/ 444055 h 1609725"/>
                <a:gd name="connsiteX470" fmla="*/ 1246060 w 1323975"/>
                <a:gd name="connsiteY470" fmla="*/ 453104 h 1609725"/>
                <a:gd name="connsiteX471" fmla="*/ 1253776 w 1323975"/>
                <a:gd name="connsiteY471" fmla="*/ 451295 h 1609725"/>
                <a:gd name="connsiteX472" fmla="*/ 1253585 w 1323975"/>
                <a:gd name="connsiteY472" fmla="*/ 461581 h 1609725"/>
                <a:gd name="connsiteX473" fmla="*/ 1272159 w 1323975"/>
                <a:gd name="connsiteY473" fmla="*/ 454628 h 1609725"/>
                <a:gd name="connsiteX474" fmla="*/ 1271397 w 1323975"/>
                <a:gd name="connsiteY474" fmla="*/ 467201 h 1609725"/>
                <a:gd name="connsiteX475" fmla="*/ 1289113 w 1323975"/>
                <a:gd name="connsiteY475" fmla="*/ 473583 h 1609725"/>
                <a:gd name="connsiteX476" fmla="*/ 1312354 w 1323975"/>
                <a:gd name="connsiteY476" fmla="*/ 474440 h 1609725"/>
                <a:gd name="connsiteX477" fmla="*/ 1316260 w 1323975"/>
                <a:gd name="connsiteY477" fmla="*/ 472821 h 1609725"/>
                <a:gd name="connsiteX478" fmla="*/ 1319022 w 1323975"/>
                <a:gd name="connsiteY478" fmla="*/ 491299 h 1609725"/>
                <a:gd name="connsiteX479" fmla="*/ 1316069 w 1323975"/>
                <a:gd name="connsiteY479" fmla="*/ 491776 h 1609725"/>
                <a:gd name="connsiteX480" fmla="*/ 1314831 w 1323975"/>
                <a:gd name="connsiteY480" fmla="*/ 487966 h 1609725"/>
                <a:gd name="connsiteX481" fmla="*/ 1306354 w 1323975"/>
                <a:gd name="connsiteY481" fmla="*/ 487966 h 1609725"/>
                <a:gd name="connsiteX482" fmla="*/ 1292161 w 1323975"/>
                <a:gd name="connsiteY482" fmla="*/ 492919 h 1609725"/>
                <a:gd name="connsiteX483" fmla="*/ 1278826 w 1323975"/>
                <a:gd name="connsiteY483" fmla="*/ 492157 h 1609725"/>
                <a:gd name="connsiteX484" fmla="*/ 1260634 w 1323975"/>
                <a:gd name="connsiteY484" fmla="*/ 488156 h 1609725"/>
                <a:gd name="connsiteX485" fmla="*/ 1258824 w 1323975"/>
                <a:gd name="connsiteY485" fmla="*/ 485013 h 1609725"/>
                <a:gd name="connsiteX486" fmla="*/ 1236535 w 1323975"/>
                <a:gd name="connsiteY486" fmla="*/ 484918 h 1609725"/>
                <a:gd name="connsiteX487" fmla="*/ 1232630 w 1323975"/>
                <a:gd name="connsiteY487" fmla="*/ 485489 h 1609725"/>
                <a:gd name="connsiteX488" fmla="*/ 1223391 w 1323975"/>
                <a:gd name="connsiteY488" fmla="*/ 495871 h 1609725"/>
                <a:gd name="connsiteX489" fmla="*/ 1228916 w 1323975"/>
                <a:gd name="connsiteY489" fmla="*/ 499301 h 1609725"/>
                <a:gd name="connsiteX490" fmla="*/ 1233202 w 1323975"/>
                <a:gd name="connsiteY490" fmla="*/ 507587 h 1609725"/>
                <a:gd name="connsiteX491" fmla="*/ 1251299 w 1323975"/>
                <a:gd name="connsiteY491" fmla="*/ 501205 h 1609725"/>
                <a:gd name="connsiteX492" fmla="*/ 1270254 w 1323975"/>
                <a:gd name="connsiteY492" fmla="*/ 509969 h 1609725"/>
                <a:gd name="connsiteX493" fmla="*/ 1282732 w 1323975"/>
                <a:gd name="connsiteY493" fmla="*/ 511778 h 1609725"/>
                <a:gd name="connsiteX494" fmla="*/ 1277017 w 1323975"/>
                <a:gd name="connsiteY494" fmla="*/ 512254 h 1609725"/>
                <a:gd name="connsiteX495" fmla="*/ 1276159 w 1323975"/>
                <a:gd name="connsiteY495" fmla="*/ 525399 h 1609725"/>
                <a:gd name="connsiteX496" fmla="*/ 1261777 w 1323975"/>
                <a:gd name="connsiteY496" fmla="*/ 523304 h 1609725"/>
                <a:gd name="connsiteX497" fmla="*/ 1248918 w 1323975"/>
                <a:gd name="connsiteY497" fmla="*/ 516541 h 1609725"/>
                <a:gd name="connsiteX498" fmla="*/ 1228630 w 1323975"/>
                <a:gd name="connsiteY498" fmla="*/ 531209 h 1609725"/>
                <a:gd name="connsiteX499" fmla="*/ 1233868 w 1323975"/>
                <a:gd name="connsiteY499" fmla="*/ 535019 h 1609725"/>
                <a:gd name="connsiteX500" fmla="*/ 1213485 w 1323975"/>
                <a:gd name="connsiteY500" fmla="*/ 557403 h 1609725"/>
                <a:gd name="connsiteX501" fmla="*/ 1222819 w 1323975"/>
                <a:gd name="connsiteY501" fmla="*/ 565118 h 1609725"/>
                <a:gd name="connsiteX502" fmla="*/ 1217009 w 1323975"/>
                <a:gd name="connsiteY502" fmla="*/ 569023 h 1609725"/>
                <a:gd name="connsiteX503" fmla="*/ 1214152 w 1323975"/>
                <a:gd name="connsiteY503" fmla="*/ 575120 h 1609725"/>
                <a:gd name="connsiteX504" fmla="*/ 1210532 w 1323975"/>
                <a:gd name="connsiteY504" fmla="*/ 594265 h 1609725"/>
                <a:gd name="connsiteX505" fmla="*/ 1205293 w 1323975"/>
                <a:gd name="connsiteY505" fmla="*/ 593407 h 1609725"/>
                <a:gd name="connsiteX506" fmla="*/ 1204341 w 1323975"/>
                <a:gd name="connsiteY506" fmla="*/ 602266 h 1609725"/>
                <a:gd name="connsiteX507" fmla="*/ 1198435 w 1323975"/>
                <a:gd name="connsiteY507" fmla="*/ 603409 h 1609725"/>
                <a:gd name="connsiteX508" fmla="*/ 1199483 w 1323975"/>
                <a:gd name="connsiteY508" fmla="*/ 615791 h 1609725"/>
                <a:gd name="connsiteX509" fmla="*/ 1187386 w 1323975"/>
                <a:gd name="connsiteY509" fmla="*/ 615887 h 1609725"/>
                <a:gd name="connsiteX510" fmla="*/ 1197674 w 1323975"/>
                <a:gd name="connsiteY510" fmla="*/ 651034 h 1609725"/>
                <a:gd name="connsiteX511" fmla="*/ 1204912 w 1323975"/>
                <a:gd name="connsiteY511" fmla="*/ 650367 h 1609725"/>
                <a:gd name="connsiteX512" fmla="*/ 1205770 w 1323975"/>
                <a:gd name="connsiteY512" fmla="*/ 653510 h 1609725"/>
                <a:gd name="connsiteX513" fmla="*/ 1211009 w 1323975"/>
                <a:gd name="connsiteY513" fmla="*/ 653129 h 1609725"/>
                <a:gd name="connsiteX514" fmla="*/ 1225677 w 1323975"/>
                <a:gd name="connsiteY514" fmla="*/ 689324 h 1609725"/>
                <a:gd name="connsiteX515" fmla="*/ 1233107 w 1323975"/>
                <a:gd name="connsiteY515" fmla="*/ 687324 h 1609725"/>
                <a:gd name="connsiteX516" fmla="*/ 1233583 w 1323975"/>
                <a:gd name="connsiteY516" fmla="*/ 692372 h 1609725"/>
                <a:gd name="connsiteX517" fmla="*/ 1225391 w 1323975"/>
                <a:gd name="connsiteY517" fmla="*/ 693039 h 1609725"/>
                <a:gd name="connsiteX518" fmla="*/ 1224058 w 1323975"/>
                <a:gd name="connsiteY518" fmla="*/ 709327 h 1609725"/>
                <a:gd name="connsiteX519" fmla="*/ 1228058 w 1323975"/>
                <a:gd name="connsiteY519" fmla="*/ 716566 h 1609725"/>
                <a:gd name="connsiteX520" fmla="*/ 1224248 w 1323975"/>
                <a:gd name="connsiteY520" fmla="*/ 718661 h 1609725"/>
                <a:gd name="connsiteX521" fmla="*/ 1227487 w 1323975"/>
                <a:gd name="connsiteY521" fmla="*/ 734473 h 1609725"/>
                <a:gd name="connsiteX522" fmla="*/ 1231963 w 1323975"/>
                <a:gd name="connsiteY522" fmla="*/ 740950 h 1609725"/>
                <a:gd name="connsiteX523" fmla="*/ 1233773 w 1323975"/>
                <a:gd name="connsiteY523" fmla="*/ 772478 h 1609725"/>
                <a:gd name="connsiteX524" fmla="*/ 1194816 w 1323975"/>
                <a:gd name="connsiteY524" fmla="*/ 786289 h 1609725"/>
                <a:gd name="connsiteX525" fmla="*/ 1196531 w 1323975"/>
                <a:gd name="connsiteY525" fmla="*/ 798671 h 1609725"/>
                <a:gd name="connsiteX526" fmla="*/ 1181291 w 1323975"/>
                <a:gd name="connsiteY526" fmla="*/ 804005 h 1609725"/>
                <a:gd name="connsiteX527" fmla="*/ 1172909 w 1323975"/>
                <a:gd name="connsiteY527" fmla="*/ 804577 h 1609725"/>
                <a:gd name="connsiteX528" fmla="*/ 1173194 w 1323975"/>
                <a:gd name="connsiteY528" fmla="*/ 797147 h 1609725"/>
                <a:gd name="connsiteX529" fmla="*/ 1162526 w 1323975"/>
                <a:gd name="connsiteY529" fmla="*/ 800481 h 1609725"/>
                <a:gd name="connsiteX530" fmla="*/ 1138904 w 1323975"/>
                <a:gd name="connsiteY530" fmla="*/ 799719 h 1609725"/>
                <a:gd name="connsiteX531" fmla="*/ 1137571 w 1323975"/>
                <a:gd name="connsiteY531" fmla="*/ 801910 h 1609725"/>
                <a:gd name="connsiteX532" fmla="*/ 1126141 w 1323975"/>
                <a:gd name="connsiteY532" fmla="*/ 785813 h 1609725"/>
                <a:gd name="connsiteX533" fmla="*/ 1124617 w 1323975"/>
                <a:gd name="connsiteY533" fmla="*/ 796385 h 1609725"/>
                <a:gd name="connsiteX534" fmla="*/ 1107281 w 1323975"/>
                <a:gd name="connsiteY534" fmla="*/ 804958 h 1609725"/>
                <a:gd name="connsiteX535" fmla="*/ 1094994 w 1323975"/>
                <a:gd name="connsiteY535" fmla="*/ 820960 h 1609725"/>
                <a:gd name="connsiteX536" fmla="*/ 1087184 w 1323975"/>
                <a:gd name="connsiteY536" fmla="*/ 841057 h 1609725"/>
                <a:gd name="connsiteX537" fmla="*/ 1097185 w 1323975"/>
                <a:gd name="connsiteY537" fmla="*/ 841629 h 1609725"/>
                <a:gd name="connsiteX538" fmla="*/ 1089088 w 1323975"/>
                <a:gd name="connsiteY538" fmla="*/ 849535 h 1609725"/>
                <a:gd name="connsiteX539" fmla="*/ 1079659 w 1323975"/>
                <a:gd name="connsiteY539" fmla="*/ 845248 h 1609725"/>
                <a:gd name="connsiteX540" fmla="*/ 1083088 w 1323975"/>
                <a:gd name="connsiteY540" fmla="*/ 835628 h 1609725"/>
                <a:gd name="connsiteX541" fmla="*/ 1090517 w 1323975"/>
                <a:gd name="connsiteY541" fmla="*/ 828389 h 1609725"/>
                <a:gd name="connsiteX542" fmla="*/ 1086231 w 1323975"/>
                <a:gd name="connsiteY542" fmla="*/ 825627 h 1609725"/>
                <a:gd name="connsiteX543" fmla="*/ 1089755 w 1323975"/>
                <a:gd name="connsiteY543" fmla="*/ 820103 h 1609725"/>
                <a:gd name="connsiteX544" fmla="*/ 1075753 w 1323975"/>
                <a:gd name="connsiteY544" fmla="*/ 816769 h 1609725"/>
                <a:gd name="connsiteX545" fmla="*/ 1043750 w 1323975"/>
                <a:gd name="connsiteY545" fmla="*/ 802577 h 1609725"/>
                <a:gd name="connsiteX546" fmla="*/ 1035177 w 1323975"/>
                <a:gd name="connsiteY546" fmla="*/ 794576 h 1609725"/>
                <a:gd name="connsiteX547" fmla="*/ 1028700 w 1323975"/>
                <a:gd name="connsiteY547" fmla="*/ 792671 h 1609725"/>
                <a:gd name="connsiteX548" fmla="*/ 1017175 w 1323975"/>
                <a:gd name="connsiteY548" fmla="*/ 794671 h 1609725"/>
                <a:gd name="connsiteX549" fmla="*/ 1014412 w 1323975"/>
                <a:gd name="connsiteY549" fmla="*/ 790575 h 1609725"/>
                <a:gd name="connsiteX550" fmla="*/ 1004030 w 1323975"/>
                <a:gd name="connsiteY550" fmla="*/ 796766 h 1609725"/>
                <a:gd name="connsiteX551" fmla="*/ 1000411 w 1323975"/>
                <a:gd name="connsiteY551" fmla="*/ 796004 h 1609725"/>
                <a:gd name="connsiteX552" fmla="*/ 984599 w 1323975"/>
                <a:gd name="connsiteY552" fmla="*/ 805148 h 1609725"/>
                <a:gd name="connsiteX553" fmla="*/ 979075 w 1323975"/>
                <a:gd name="connsiteY553" fmla="*/ 812482 h 1609725"/>
                <a:gd name="connsiteX554" fmla="*/ 980789 w 1323975"/>
                <a:gd name="connsiteY554" fmla="*/ 825246 h 1609725"/>
                <a:gd name="connsiteX555" fmla="*/ 986218 w 1323975"/>
                <a:gd name="connsiteY555" fmla="*/ 832485 h 1609725"/>
                <a:gd name="connsiteX556" fmla="*/ 984313 w 1323975"/>
                <a:gd name="connsiteY556" fmla="*/ 836200 h 1609725"/>
                <a:gd name="connsiteX557" fmla="*/ 986790 w 1323975"/>
                <a:gd name="connsiteY557" fmla="*/ 841820 h 1609725"/>
                <a:gd name="connsiteX558" fmla="*/ 984980 w 1323975"/>
                <a:gd name="connsiteY558" fmla="*/ 842581 h 1609725"/>
                <a:gd name="connsiteX559" fmla="*/ 988695 w 1323975"/>
                <a:gd name="connsiteY559" fmla="*/ 852869 h 1609725"/>
                <a:gd name="connsiteX560" fmla="*/ 983266 w 1323975"/>
                <a:gd name="connsiteY560" fmla="*/ 846201 h 1609725"/>
                <a:gd name="connsiteX561" fmla="*/ 977170 w 1323975"/>
                <a:gd name="connsiteY561" fmla="*/ 850487 h 1609725"/>
                <a:gd name="connsiteX562" fmla="*/ 978599 w 1323975"/>
                <a:gd name="connsiteY562" fmla="*/ 868775 h 1609725"/>
                <a:gd name="connsiteX563" fmla="*/ 969359 w 1323975"/>
                <a:gd name="connsiteY563" fmla="*/ 876586 h 1609725"/>
                <a:gd name="connsiteX564" fmla="*/ 966597 w 1323975"/>
                <a:gd name="connsiteY564" fmla="*/ 883158 h 1609725"/>
                <a:gd name="connsiteX565" fmla="*/ 966407 w 1323975"/>
                <a:gd name="connsiteY565" fmla="*/ 889540 h 1609725"/>
                <a:gd name="connsiteX566" fmla="*/ 971645 w 1323975"/>
                <a:gd name="connsiteY566" fmla="*/ 904685 h 1609725"/>
                <a:gd name="connsiteX567" fmla="*/ 968121 w 1323975"/>
                <a:gd name="connsiteY567" fmla="*/ 906494 h 1609725"/>
                <a:gd name="connsiteX568" fmla="*/ 969835 w 1323975"/>
                <a:gd name="connsiteY568" fmla="*/ 914114 h 1609725"/>
                <a:gd name="connsiteX569" fmla="*/ 967740 w 1323975"/>
                <a:gd name="connsiteY569" fmla="*/ 922687 h 1609725"/>
                <a:gd name="connsiteX570" fmla="*/ 977170 w 1323975"/>
                <a:gd name="connsiteY570" fmla="*/ 942880 h 1609725"/>
                <a:gd name="connsiteX571" fmla="*/ 975836 w 1323975"/>
                <a:gd name="connsiteY571" fmla="*/ 944309 h 1609725"/>
                <a:gd name="connsiteX572" fmla="*/ 959834 w 1323975"/>
                <a:gd name="connsiteY572" fmla="*/ 948214 h 1609725"/>
                <a:gd name="connsiteX573" fmla="*/ 949547 w 1323975"/>
                <a:gd name="connsiteY573" fmla="*/ 948119 h 1609725"/>
                <a:gd name="connsiteX574" fmla="*/ 930021 w 1323975"/>
                <a:gd name="connsiteY574" fmla="*/ 961072 h 1609725"/>
                <a:gd name="connsiteX575" fmla="*/ 913352 w 1323975"/>
                <a:gd name="connsiteY575" fmla="*/ 959739 h 1609725"/>
                <a:gd name="connsiteX576" fmla="*/ 916972 w 1323975"/>
                <a:gd name="connsiteY576" fmla="*/ 946880 h 1609725"/>
                <a:gd name="connsiteX577" fmla="*/ 910304 w 1323975"/>
                <a:gd name="connsiteY577" fmla="*/ 939737 h 1609725"/>
                <a:gd name="connsiteX578" fmla="*/ 910876 w 1323975"/>
                <a:gd name="connsiteY578" fmla="*/ 919734 h 1609725"/>
                <a:gd name="connsiteX579" fmla="*/ 916305 w 1323975"/>
                <a:gd name="connsiteY579" fmla="*/ 903065 h 1609725"/>
                <a:gd name="connsiteX580" fmla="*/ 913828 w 1323975"/>
                <a:gd name="connsiteY580" fmla="*/ 892969 h 1609725"/>
                <a:gd name="connsiteX581" fmla="*/ 914495 w 1323975"/>
                <a:gd name="connsiteY581" fmla="*/ 878967 h 1609725"/>
                <a:gd name="connsiteX582" fmla="*/ 918591 w 1323975"/>
                <a:gd name="connsiteY582" fmla="*/ 862013 h 1609725"/>
                <a:gd name="connsiteX583" fmla="*/ 906780 w 1323975"/>
                <a:gd name="connsiteY583" fmla="*/ 850487 h 1609725"/>
                <a:gd name="connsiteX584" fmla="*/ 880682 w 1323975"/>
                <a:gd name="connsiteY584" fmla="*/ 872585 h 1609725"/>
                <a:gd name="connsiteX585" fmla="*/ 881158 w 1323975"/>
                <a:gd name="connsiteY585" fmla="*/ 888778 h 1609725"/>
                <a:gd name="connsiteX586" fmla="*/ 889444 w 1323975"/>
                <a:gd name="connsiteY586" fmla="*/ 894112 h 1609725"/>
                <a:gd name="connsiteX587" fmla="*/ 896588 w 1323975"/>
                <a:gd name="connsiteY587" fmla="*/ 890683 h 1609725"/>
                <a:gd name="connsiteX588" fmla="*/ 898779 w 1323975"/>
                <a:gd name="connsiteY588" fmla="*/ 895160 h 1609725"/>
                <a:gd name="connsiteX589" fmla="*/ 889635 w 1323975"/>
                <a:gd name="connsiteY589" fmla="*/ 897827 h 1609725"/>
                <a:gd name="connsiteX590" fmla="*/ 886492 w 1323975"/>
                <a:gd name="connsiteY590" fmla="*/ 895826 h 1609725"/>
                <a:gd name="connsiteX591" fmla="*/ 882491 w 1323975"/>
                <a:gd name="connsiteY591" fmla="*/ 900970 h 1609725"/>
                <a:gd name="connsiteX592" fmla="*/ 875062 w 1323975"/>
                <a:gd name="connsiteY592" fmla="*/ 903827 h 1609725"/>
                <a:gd name="connsiteX593" fmla="*/ 859250 w 1323975"/>
                <a:gd name="connsiteY593" fmla="*/ 902113 h 1609725"/>
                <a:gd name="connsiteX594" fmla="*/ 857155 w 1323975"/>
                <a:gd name="connsiteY594" fmla="*/ 927259 h 1609725"/>
                <a:gd name="connsiteX595" fmla="*/ 865346 w 1323975"/>
                <a:gd name="connsiteY595" fmla="*/ 944975 h 1609725"/>
                <a:gd name="connsiteX596" fmla="*/ 874490 w 1323975"/>
                <a:gd name="connsiteY596" fmla="*/ 956405 h 1609725"/>
                <a:gd name="connsiteX597" fmla="*/ 871537 w 1323975"/>
                <a:gd name="connsiteY597" fmla="*/ 976313 h 1609725"/>
                <a:gd name="connsiteX598" fmla="*/ 873157 w 1323975"/>
                <a:gd name="connsiteY598" fmla="*/ 993934 h 1609725"/>
                <a:gd name="connsiteX599" fmla="*/ 857441 w 1323975"/>
                <a:gd name="connsiteY599" fmla="*/ 996887 h 1609725"/>
                <a:gd name="connsiteX600" fmla="*/ 838962 w 1323975"/>
                <a:gd name="connsiteY600" fmla="*/ 987076 h 1609725"/>
                <a:gd name="connsiteX601" fmla="*/ 816388 w 1323975"/>
                <a:gd name="connsiteY601" fmla="*/ 978503 h 1609725"/>
                <a:gd name="connsiteX602" fmla="*/ 808863 w 1323975"/>
                <a:gd name="connsiteY602" fmla="*/ 977932 h 1609725"/>
                <a:gd name="connsiteX603" fmla="*/ 807149 w 1323975"/>
                <a:gd name="connsiteY603" fmla="*/ 998601 h 1609725"/>
                <a:gd name="connsiteX604" fmla="*/ 794957 w 1323975"/>
                <a:gd name="connsiteY604" fmla="*/ 1003840 h 1609725"/>
                <a:gd name="connsiteX605" fmla="*/ 792670 w 1323975"/>
                <a:gd name="connsiteY605" fmla="*/ 996887 h 1609725"/>
                <a:gd name="connsiteX606" fmla="*/ 778288 w 1323975"/>
                <a:gd name="connsiteY606" fmla="*/ 998125 h 1609725"/>
                <a:gd name="connsiteX607" fmla="*/ 775335 w 1323975"/>
                <a:gd name="connsiteY607" fmla="*/ 988695 h 1609725"/>
                <a:gd name="connsiteX608" fmla="*/ 761333 w 1323975"/>
                <a:gd name="connsiteY608" fmla="*/ 987457 h 1609725"/>
                <a:gd name="connsiteX609" fmla="*/ 749427 w 1323975"/>
                <a:gd name="connsiteY609" fmla="*/ 980408 h 1609725"/>
                <a:gd name="connsiteX610" fmla="*/ 740759 w 1323975"/>
                <a:gd name="connsiteY610" fmla="*/ 994601 h 1609725"/>
                <a:gd name="connsiteX611" fmla="*/ 763715 w 1323975"/>
                <a:gd name="connsiteY611" fmla="*/ 1002697 h 1609725"/>
                <a:gd name="connsiteX612" fmla="*/ 762000 w 1323975"/>
                <a:gd name="connsiteY612" fmla="*/ 1007364 h 1609725"/>
                <a:gd name="connsiteX613" fmla="*/ 766858 w 1323975"/>
                <a:gd name="connsiteY613" fmla="*/ 1007173 h 1609725"/>
                <a:gd name="connsiteX614" fmla="*/ 768001 w 1323975"/>
                <a:gd name="connsiteY614" fmla="*/ 1011746 h 1609725"/>
                <a:gd name="connsiteX615" fmla="*/ 773811 w 1323975"/>
                <a:gd name="connsiteY615" fmla="*/ 1014889 h 1609725"/>
                <a:gd name="connsiteX616" fmla="*/ 772096 w 1323975"/>
                <a:gd name="connsiteY616" fmla="*/ 1017461 h 1609725"/>
                <a:gd name="connsiteX617" fmla="*/ 758761 w 1323975"/>
                <a:gd name="connsiteY617" fmla="*/ 1007364 h 1609725"/>
                <a:gd name="connsiteX618" fmla="*/ 756857 w 1323975"/>
                <a:gd name="connsiteY618" fmla="*/ 1013174 h 1609725"/>
                <a:gd name="connsiteX619" fmla="*/ 768572 w 1323975"/>
                <a:gd name="connsiteY619" fmla="*/ 1020889 h 1609725"/>
                <a:gd name="connsiteX620" fmla="*/ 783431 w 1323975"/>
                <a:gd name="connsiteY620" fmla="*/ 1042035 h 1609725"/>
                <a:gd name="connsiteX621" fmla="*/ 787241 w 1323975"/>
                <a:gd name="connsiteY621" fmla="*/ 1055370 h 1609725"/>
                <a:gd name="connsiteX622" fmla="*/ 784288 w 1323975"/>
                <a:gd name="connsiteY622" fmla="*/ 1074991 h 1609725"/>
                <a:gd name="connsiteX623" fmla="*/ 798004 w 1323975"/>
                <a:gd name="connsiteY623" fmla="*/ 1074991 h 1609725"/>
                <a:gd name="connsiteX624" fmla="*/ 798862 w 1323975"/>
                <a:gd name="connsiteY624" fmla="*/ 1064323 h 1609725"/>
                <a:gd name="connsiteX625" fmla="*/ 802195 w 1323975"/>
                <a:gd name="connsiteY625" fmla="*/ 1063085 h 1609725"/>
                <a:gd name="connsiteX626" fmla="*/ 810959 w 1323975"/>
                <a:gd name="connsiteY626" fmla="*/ 1049560 h 1609725"/>
                <a:gd name="connsiteX627" fmla="*/ 820674 w 1323975"/>
                <a:gd name="connsiteY627" fmla="*/ 1044893 h 1609725"/>
                <a:gd name="connsiteX628" fmla="*/ 828961 w 1323975"/>
                <a:gd name="connsiteY628" fmla="*/ 1030986 h 1609725"/>
                <a:gd name="connsiteX629" fmla="*/ 835342 w 1323975"/>
                <a:gd name="connsiteY629" fmla="*/ 1027081 h 1609725"/>
                <a:gd name="connsiteX630" fmla="*/ 853631 w 1323975"/>
                <a:gd name="connsiteY630" fmla="*/ 1034034 h 1609725"/>
                <a:gd name="connsiteX631" fmla="*/ 865156 w 1323975"/>
                <a:gd name="connsiteY631" fmla="*/ 1043559 h 1609725"/>
                <a:gd name="connsiteX632" fmla="*/ 878681 w 1323975"/>
                <a:gd name="connsiteY632" fmla="*/ 1040225 h 1609725"/>
                <a:gd name="connsiteX633" fmla="*/ 891731 w 1323975"/>
                <a:gd name="connsiteY633" fmla="*/ 1044702 h 1609725"/>
                <a:gd name="connsiteX634" fmla="*/ 878015 w 1323975"/>
                <a:gd name="connsiteY634" fmla="*/ 1053846 h 1609725"/>
                <a:gd name="connsiteX635" fmla="*/ 871633 w 1323975"/>
                <a:gd name="connsiteY635" fmla="*/ 1067943 h 1609725"/>
                <a:gd name="connsiteX636" fmla="*/ 872204 w 1323975"/>
                <a:gd name="connsiteY636" fmla="*/ 1086803 h 1609725"/>
                <a:gd name="connsiteX637" fmla="*/ 879062 w 1323975"/>
                <a:gd name="connsiteY637" fmla="*/ 1084993 h 1609725"/>
                <a:gd name="connsiteX638" fmla="*/ 881729 w 1323975"/>
                <a:gd name="connsiteY638" fmla="*/ 1090517 h 1609725"/>
                <a:gd name="connsiteX639" fmla="*/ 889444 w 1323975"/>
                <a:gd name="connsiteY639" fmla="*/ 1080706 h 1609725"/>
                <a:gd name="connsiteX640" fmla="*/ 900112 w 1323975"/>
                <a:gd name="connsiteY640" fmla="*/ 1086993 h 1609725"/>
                <a:gd name="connsiteX641" fmla="*/ 898017 w 1323975"/>
                <a:gd name="connsiteY641" fmla="*/ 1091184 h 1609725"/>
                <a:gd name="connsiteX642" fmla="*/ 900970 w 1323975"/>
                <a:gd name="connsiteY642" fmla="*/ 1098423 h 1609725"/>
                <a:gd name="connsiteX643" fmla="*/ 891921 w 1323975"/>
                <a:gd name="connsiteY643" fmla="*/ 1109281 h 1609725"/>
                <a:gd name="connsiteX644" fmla="*/ 898112 w 1323975"/>
                <a:gd name="connsiteY644" fmla="*/ 1109853 h 1609725"/>
                <a:gd name="connsiteX645" fmla="*/ 902779 w 1323975"/>
                <a:gd name="connsiteY645" fmla="*/ 1120807 h 1609725"/>
                <a:gd name="connsiteX646" fmla="*/ 887254 w 1323975"/>
                <a:gd name="connsiteY646" fmla="*/ 1136714 h 1609725"/>
                <a:gd name="connsiteX647" fmla="*/ 886587 w 1323975"/>
                <a:gd name="connsiteY647" fmla="*/ 1149096 h 1609725"/>
                <a:gd name="connsiteX648" fmla="*/ 878681 w 1323975"/>
                <a:gd name="connsiteY648" fmla="*/ 1155478 h 1609725"/>
                <a:gd name="connsiteX649" fmla="*/ 889921 w 1323975"/>
                <a:gd name="connsiteY649" fmla="*/ 1162526 h 1609725"/>
                <a:gd name="connsiteX650" fmla="*/ 881634 w 1323975"/>
                <a:gd name="connsiteY650" fmla="*/ 1176433 h 1609725"/>
                <a:gd name="connsiteX651" fmla="*/ 888397 w 1323975"/>
                <a:gd name="connsiteY651" fmla="*/ 1179481 h 1609725"/>
                <a:gd name="connsiteX652" fmla="*/ 886777 w 1323975"/>
                <a:gd name="connsiteY652" fmla="*/ 1185958 h 1609725"/>
                <a:gd name="connsiteX653" fmla="*/ 892588 w 1323975"/>
                <a:gd name="connsiteY653" fmla="*/ 1191578 h 1609725"/>
                <a:gd name="connsiteX654" fmla="*/ 887825 w 1323975"/>
                <a:gd name="connsiteY654" fmla="*/ 1197102 h 1609725"/>
                <a:gd name="connsiteX655" fmla="*/ 901256 w 1323975"/>
                <a:gd name="connsiteY655" fmla="*/ 1208818 h 1609725"/>
                <a:gd name="connsiteX656" fmla="*/ 897065 w 1323975"/>
                <a:gd name="connsiteY656" fmla="*/ 1212152 h 1609725"/>
                <a:gd name="connsiteX657" fmla="*/ 896779 w 1323975"/>
                <a:gd name="connsiteY657" fmla="*/ 1225487 h 1609725"/>
                <a:gd name="connsiteX658" fmla="*/ 892874 w 1323975"/>
                <a:gd name="connsiteY658" fmla="*/ 1236440 h 1609725"/>
                <a:gd name="connsiteX659" fmla="*/ 895064 w 1323975"/>
                <a:gd name="connsiteY659" fmla="*/ 1242060 h 1609725"/>
                <a:gd name="connsiteX660" fmla="*/ 882872 w 1323975"/>
                <a:gd name="connsiteY660" fmla="*/ 1248728 h 1609725"/>
                <a:gd name="connsiteX661" fmla="*/ 883825 w 1323975"/>
                <a:gd name="connsiteY661" fmla="*/ 1252823 h 1609725"/>
                <a:gd name="connsiteX662" fmla="*/ 894302 w 1323975"/>
                <a:gd name="connsiteY662" fmla="*/ 1254919 h 1609725"/>
                <a:gd name="connsiteX663" fmla="*/ 892874 w 1323975"/>
                <a:gd name="connsiteY663" fmla="*/ 1260348 h 1609725"/>
                <a:gd name="connsiteX664" fmla="*/ 895541 w 1323975"/>
                <a:gd name="connsiteY664" fmla="*/ 1263110 h 1609725"/>
                <a:gd name="connsiteX665" fmla="*/ 899922 w 1323975"/>
                <a:gd name="connsiteY665" fmla="*/ 1262729 h 1609725"/>
                <a:gd name="connsiteX666" fmla="*/ 898684 w 1323975"/>
                <a:gd name="connsiteY666" fmla="*/ 1266254 h 1609725"/>
                <a:gd name="connsiteX667" fmla="*/ 904399 w 1323975"/>
                <a:gd name="connsiteY667" fmla="*/ 1270635 h 1609725"/>
                <a:gd name="connsiteX668" fmla="*/ 904589 w 1323975"/>
                <a:gd name="connsiteY668" fmla="*/ 1275969 h 1609725"/>
                <a:gd name="connsiteX669" fmla="*/ 913352 w 1323975"/>
                <a:gd name="connsiteY669" fmla="*/ 1277969 h 1609725"/>
                <a:gd name="connsiteX670" fmla="*/ 918210 w 1323975"/>
                <a:gd name="connsiteY670" fmla="*/ 1283875 h 1609725"/>
                <a:gd name="connsiteX671" fmla="*/ 935831 w 1323975"/>
                <a:gd name="connsiteY671" fmla="*/ 1287018 h 1609725"/>
                <a:gd name="connsiteX672" fmla="*/ 942499 w 1323975"/>
                <a:gd name="connsiteY672" fmla="*/ 1304925 h 1609725"/>
                <a:gd name="connsiteX673" fmla="*/ 967073 w 1323975"/>
                <a:gd name="connsiteY673" fmla="*/ 1319498 h 1609725"/>
                <a:gd name="connsiteX674" fmla="*/ 975741 w 1323975"/>
                <a:gd name="connsiteY674" fmla="*/ 1338453 h 1609725"/>
                <a:gd name="connsiteX675" fmla="*/ 969264 w 1323975"/>
                <a:gd name="connsiteY675" fmla="*/ 1338548 h 1609725"/>
                <a:gd name="connsiteX676" fmla="*/ 968121 w 1323975"/>
                <a:gd name="connsiteY676" fmla="*/ 1353026 h 1609725"/>
                <a:gd name="connsiteX677" fmla="*/ 956596 w 1323975"/>
                <a:gd name="connsiteY677" fmla="*/ 1364171 h 1609725"/>
                <a:gd name="connsiteX678" fmla="*/ 953071 w 1323975"/>
                <a:gd name="connsiteY678" fmla="*/ 1363123 h 1609725"/>
                <a:gd name="connsiteX679" fmla="*/ 950881 w 1323975"/>
                <a:gd name="connsiteY679" fmla="*/ 1365790 h 1609725"/>
                <a:gd name="connsiteX680" fmla="*/ 948023 w 1323975"/>
                <a:gd name="connsiteY680" fmla="*/ 1377696 h 1609725"/>
                <a:gd name="connsiteX681" fmla="*/ 954976 w 1323975"/>
                <a:gd name="connsiteY681" fmla="*/ 1395794 h 1609725"/>
                <a:gd name="connsiteX682" fmla="*/ 953738 w 1323975"/>
                <a:gd name="connsiteY682" fmla="*/ 1403318 h 1609725"/>
                <a:gd name="connsiteX683" fmla="*/ 945166 w 1323975"/>
                <a:gd name="connsiteY683" fmla="*/ 1410653 h 1609725"/>
                <a:gd name="connsiteX684" fmla="*/ 933736 w 1323975"/>
                <a:gd name="connsiteY684" fmla="*/ 1403509 h 1609725"/>
                <a:gd name="connsiteX685" fmla="*/ 944785 w 1323975"/>
                <a:gd name="connsiteY685" fmla="*/ 1410843 h 1609725"/>
                <a:gd name="connsiteX686" fmla="*/ 935831 w 1323975"/>
                <a:gd name="connsiteY686" fmla="*/ 1420178 h 1609725"/>
                <a:gd name="connsiteX687" fmla="*/ 934974 w 1323975"/>
                <a:gd name="connsiteY687" fmla="*/ 1425321 h 1609725"/>
                <a:gd name="connsiteX688" fmla="*/ 942023 w 1323975"/>
                <a:gd name="connsiteY688" fmla="*/ 1435989 h 1609725"/>
                <a:gd name="connsiteX689" fmla="*/ 939832 w 1323975"/>
                <a:gd name="connsiteY689" fmla="*/ 1433989 h 1609725"/>
                <a:gd name="connsiteX690" fmla="*/ 943261 w 1323975"/>
                <a:gd name="connsiteY690" fmla="*/ 1444847 h 1609725"/>
                <a:gd name="connsiteX691" fmla="*/ 945166 w 1323975"/>
                <a:gd name="connsiteY691" fmla="*/ 1443990 h 1609725"/>
                <a:gd name="connsiteX692" fmla="*/ 939641 w 1323975"/>
                <a:gd name="connsiteY692" fmla="*/ 1447800 h 1609725"/>
                <a:gd name="connsiteX693" fmla="*/ 929164 w 1323975"/>
                <a:gd name="connsiteY693" fmla="*/ 1450467 h 1609725"/>
                <a:gd name="connsiteX694" fmla="*/ 927735 w 1323975"/>
                <a:gd name="connsiteY694" fmla="*/ 1453039 h 1609725"/>
                <a:gd name="connsiteX695" fmla="*/ 936688 w 1323975"/>
                <a:gd name="connsiteY695" fmla="*/ 1463230 h 1609725"/>
                <a:gd name="connsiteX696" fmla="*/ 939641 w 1323975"/>
                <a:gd name="connsiteY696" fmla="*/ 1458754 h 1609725"/>
                <a:gd name="connsiteX697" fmla="*/ 926306 w 1323975"/>
                <a:gd name="connsiteY697" fmla="*/ 1481804 h 1609725"/>
                <a:gd name="connsiteX698" fmla="*/ 921353 w 1323975"/>
                <a:gd name="connsiteY698" fmla="*/ 1504093 h 1609725"/>
                <a:gd name="connsiteX699" fmla="*/ 922687 w 1323975"/>
                <a:gd name="connsiteY699" fmla="*/ 1523238 h 1609725"/>
                <a:gd name="connsiteX700" fmla="*/ 915734 w 1323975"/>
                <a:gd name="connsiteY700" fmla="*/ 1530287 h 1609725"/>
                <a:gd name="connsiteX701" fmla="*/ 895255 w 1323975"/>
                <a:gd name="connsiteY701" fmla="*/ 1536859 h 1609725"/>
                <a:gd name="connsiteX702" fmla="*/ 885634 w 1323975"/>
                <a:gd name="connsiteY702" fmla="*/ 1548289 h 1609725"/>
                <a:gd name="connsiteX703" fmla="*/ 871347 w 1323975"/>
                <a:gd name="connsiteY703" fmla="*/ 1555242 h 1609725"/>
                <a:gd name="connsiteX704" fmla="*/ 872871 w 1323975"/>
                <a:gd name="connsiteY704" fmla="*/ 1556671 h 1609725"/>
                <a:gd name="connsiteX705" fmla="*/ 865918 w 1323975"/>
                <a:gd name="connsiteY705" fmla="*/ 1571625 h 1609725"/>
                <a:gd name="connsiteX706" fmla="*/ 867251 w 1323975"/>
                <a:gd name="connsiteY706" fmla="*/ 1573911 h 1609725"/>
                <a:gd name="connsiteX707" fmla="*/ 858298 w 1323975"/>
                <a:gd name="connsiteY707" fmla="*/ 1572387 h 1609725"/>
                <a:gd name="connsiteX708" fmla="*/ 857536 w 1323975"/>
                <a:gd name="connsiteY708" fmla="*/ 1574102 h 1609725"/>
                <a:gd name="connsiteX709" fmla="*/ 864965 w 1323975"/>
                <a:gd name="connsiteY709" fmla="*/ 1577721 h 1609725"/>
                <a:gd name="connsiteX710" fmla="*/ 869347 w 1323975"/>
                <a:gd name="connsiteY710" fmla="*/ 1590675 h 1609725"/>
                <a:gd name="connsiteX711" fmla="*/ 846201 w 1323975"/>
                <a:gd name="connsiteY711" fmla="*/ 1592104 h 1609725"/>
                <a:gd name="connsiteX712" fmla="*/ 845820 w 1323975"/>
                <a:gd name="connsiteY712" fmla="*/ 1589056 h 1609725"/>
                <a:gd name="connsiteX713" fmla="*/ 845534 w 1323975"/>
                <a:gd name="connsiteY713" fmla="*/ 1592485 h 1609725"/>
                <a:gd name="connsiteX714" fmla="*/ 834009 w 1323975"/>
                <a:gd name="connsiteY714" fmla="*/ 1578483 h 1609725"/>
                <a:gd name="connsiteX715" fmla="*/ 826484 w 1323975"/>
                <a:gd name="connsiteY715" fmla="*/ 1576578 h 1609725"/>
                <a:gd name="connsiteX716" fmla="*/ 825246 w 1323975"/>
                <a:gd name="connsiteY716" fmla="*/ 1579816 h 1609725"/>
                <a:gd name="connsiteX717" fmla="*/ 814959 w 1323975"/>
                <a:gd name="connsiteY717" fmla="*/ 1580102 h 1609725"/>
                <a:gd name="connsiteX718" fmla="*/ 818483 w 1323975"/>
                <a:gd name="connsiteY718" fmla="*/ 1578769 h 1609725"/>
                <a:gd name="connsiteX719" fmla="*/ 812959 w 1323975"/>
                <a:gd name="connsiteY719" fmla="*/ 1577340 h 1609725"/>
                <a:gd name="connsiteX720" fmla="*/ 793337 w 1323975"/>
                <a:gd name="connsiteY720" fmla="*/ 1588484 h 1609725"/>
                <a:gd name="connsiteX721" fmla="*/ 790766 w 1323975"/>
                <a:gd name="connsiteY721" fmla="*/ 1582579 h 1609725"/>
                <a:gd name="connsiteX722" fmla="*/ 781621 w 1323975"/>
                <a:gd name="connsiteY722" fmla="*/ 1577149 h 1609725"/>
                <a:gd name="connsiteX723" fmla="*/ 768953 w 1323975"/>
                <a:gd name="connsiteY723" fmla="*/ 1576388 h 1609725"/>
                <a:gd name="connsiteX724" fmla="*/ 765905 w 1323975"/>
                <a:gd name="connsiteY724" fmla="*/ 1566101 h 1609725"/>
                <a:gd name="connsiteX725" fmla="*/ 756857 w 1323975"/>
                <a:gd name="connsiteY725" fmla="*/ 1556956 h 1609725"/>
                <a:gd name="connsiteX726" fmla="*/ 759238 w 1323975"/>
                <a:gd name="connsiteY726" fmla="*/ 1567910 h 1609725"/>
                <a:gd name="connsiteX727" fmla="*/ 749999 w 1323975"/>
                <a:gd name="connsiteY727" fmla="*/ 1566672 h 1609725"/>
                <a:gd name="connsiteX728" fmla="*/ 743998 w 1323975"/>
                <a:gd name="connsiteY728" fmla="*/ 1573149 h 1609725"/>
                <a:gd name="connsiteX729" fmla="*/ 734949 w 1323975"/>
                <a:gd name="connsiteY729" fmla="*/ 1575245 h 1609725"/>
                <a:gd name="connsiteX730" fmla="*/ 727043 w 1323975"/>
                <a:gd name="connsiteY730" fmla="*/ 1586960 h 1609725"/>
                <a:gd name="connsiteX731" fmla="*/ 714280 w 1323975"/>
                <a:gd name="connsiteY731" fmla="*/ 1592961 h 1609725"/>
                <a:gd name="connsiteX732" fmla="*/ 706660 w 1323975"/>
                <a:gd name="connsiteY732" fmla="*/ 1602772 h 1609725"/>
                <a:gd name="connsiteX733" fmla="*/ 693325 w 1323975"/>
                <a:gd name="connsiteY733" fmla="*/ 1607534 h 1609725"/>
                <a:gd name="connsiteX734" fmla="*/ 685991 w 1323975"/>
                <a:gd name="connsiteY734" fmla="*/ 1606487 h 1609725"/>
                <a:gd name="connsiteX735" fmla="*/ 680085 w 1323975"/>
                <a:gd name="connsiteY735" fmla="*/ 1598295 h 1609725"/>
                <a:gd name="connsiteX736" fmla="*/ 644842 w 1323975"/>
                <a:gd name="connsiteY736" fmla="*/ 1582388 h 1609725"/>
                <a:gd name="connsiteX737" fmla="*/ 520922 w 1323975"/>
                <a:gd name="connsiteY737" fmla="*/ 1526667 h 1609725"/>
                <a:gd name="connsiteX738" fmla="*/ 523780 w 1323975"/>
                <a:gd name="connsiteY738" fmla="*/ 1529334 h 1609725"/>
                <a:gd name="connsiteX739" fmla="*/ 526733 w 1323975"/>
                <a:gd name="connsiteY739" fmla="*/ 1529048 h 1609725"/>
                <a:gd name="connsiteX740" fmla="*/ 527113 w 1323975"/>
                <a:gd name="connsiteY740" fmla="*/ 1526096 h 1609725"/>
                <a:gd name="connsiteX741" fmla="*/ 534162 w 1323975"/>
                <a:gd name="connsiteY741" fmla="*/ 1530287 h 1609725"/>
                <a:gd name="connsiteX742" fmla="*/ 535686 w 1323975"/>
                <a:gd name="connsiteY742" fmla="*/ 1517142 h 1609725"/>
                <a:gd name="connsiteX743" fmla="*/ 527209 w 1323975"/>
                <a:gd name="connsiteY743" fmla="*/ 1516189 h 1609725"/>
                <a:gd name="connsiteX744" fmla="*/ 520922 w 1323975"/>
                <a:gd name="connsiteY744" fmla="*/ 1526667 h 1609725"/>
                <a:gd name="connsiteX745" fmla="*/ 838486 w 1323975"/>
                <a:gd name="connsiteY745" fmla="*/ 1582484 h 1609725"/>
                <a:gd name="connsiteX746" fmla="*/ 843439 w 1323975"/>
                <a:gd name="connsiteY746" fmla="*/ 1584960 h 1609725"/>
                <a:gd name="connsiteX747" fmla="*/ 841248 w 1323975"/>
                <a:gd name="connsiteY747" fmla="*/ 1581055 h 1609725"/>
                <a:gd name="connsiteX748" fmla="*/ 838486 w 1323975"/>
                <a:gd name="connsiteY748" fmla="*/ 1582484 h 1609725"/>
                <a:gd name="connsiteX749" fmla="*/ 346519 w 1323975"/>
                <a:gd name="connsiteY749" fmla="*/ 1546479 h 1609725"/>
                <a:gd name="connsiteX750" fmla="*/ 352234 w 1323975"/>
                <a:gd name="connsiteY750" fmla="*/ 1545050 h 1609725"/>
                <a:gd name="connsiteX751" fmla="*/ 362045 w 1323975"/>
                <a:gd name="connsiteY751" fmla="*/ 1552480 h 1609725"/>
                <a:gd name="connsiteX752" fmla="*/ 365665 w 1323975"/>
                <a:gd name="connsiteY752" fmla="*/ 1558385 h 1609725"/>
                <a:gd name="connsiteX753" fmla="*/ 361664 w 1323975"/>
                <a:gd name="connsiteY753" fmla="*/ 1554575 h 1609725"/>
                <a:gd name="connsiteX754" fmla="*/ 360521 w 1323975"/>
                <a:gd name="connsiteY754" fmla="*/ 1556290 h 1609725"/>
                <a:gd name="connsiteX755" fmla="*/ 357283 w 1323975"/>
                <a:gd name="connsiteY755" fmla="*/ 1550289 h 1609725"/>
                <a:gd name="connsiteX756" fmla="*/ 350329 w 1323975"/>
                <a:gd name="connsiteY756" fmla="*/ 1552575 h 1609725"/>
                <a:gd name="connsiteX757" fmla="*/ 346519 w 1323975"/>
                <a:gd name="connsiteY757" fmla="*/ 1546479 h 160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</a:cxnLst>
              <a:rect l="l" t="t" r="r" b="b"/>
              <a:pathLst>
                <a:path w="1323975" h="1609725">
                  <a:moveTo>
                    <a:pt x="644842" y="1582388"/>
                  </a:moveTo>
                  <a:lnTo>
                    <a:pt x="636270" y="1581245"/>
                  </a:lnTo>
                  <a:lnTo>
                    <a:pt x="617410" y="1584674"/>
                  </a:lnTo>
                  <a:lnTo>
                    <a:pt x="588169" y="1599724"/>
                  </a:lnTo>
                  <a:lnTo>
                    <a:pt x="570643" y="1604867"/>
                  </a:lnTo>
                  <a:lnTo>
                    <a:pt x="570262" y="1600581"/>
                  </a:lnTo>
                  <a:lnTo>
                    <a:pt x="562737" y="1591437"/>
                  </a:lnTo>
                  <a:lnTo>
                    <a:pt x="542449" y="1553623"/>
                  </a:lnTo>
                  <a:lnTo>
                    <a:pt x="541592" y="1531906"/>
                  </a:lnTo>
                  <a:lnTo>
                    <a:pt x="544163" y="1527429"/>
                  </a:lnTo>
                  <a:lnTo>
                    <a:pt x="544449" y="1522857"/>
                  </a:lnTo>
                  <a:lnTo>
                    <a:pt x="543401" y="1528001"/>
                  </a:lnTo>
                  <a:lnTo>
                    <a:pt x="537782" y="1525905"/>
                  </a:lnTo>
                  <a:lnTo>
                    <a:pt x="532924" y="1535049"/>
                  </a:lnTo>
                  <a:lnTo>
                    <a:pt x="519970" y="1530477"/>
                  </a:lnTo>
                  <a:lnTo>
                    <a:pt x="520922" y="1526667"/>
                  </a:lnTo>
                  <a:lnTo>
                    <a:pt x="518922" y="1525334"/>
                  </a:lnTo>
                  <a:lnTo>
                    <a:pt x="522065" y="1509331"/>
                  </a:lnTo>
                  <a:lnTo>
                    <a:pt x="529495" y="1508760"/>
                  </a:lnTo>
                  <a:lnTo>
                    <a:pt x="534162" y="1512189"/>
                  </a:lnTo>
                  <a:lnTo>
                    <a:pt x="543020" y="1508474"/>
                  </a:lnTo>
                  <a:lnTo>
                    <a:pt x="536258" y="1502283"/>
                  </a:lnTo>
                  <a:lnTo>
                    <a:pt x="538543" y="1496568"/>
                  </a:lnTo>
                  <a:lnTo>
                    <a:pt x="535115" y="1501140"/>
                  </a:lnTo>
                  <a:lnTo>
                    <a:pt x="528257" y="1499235"/>
                  </a:lnTo>
                  <a:lnTo>
                    <a:pt x="529685" y="1497711"/>
                  </a:lnTo>
                  <a:lnTo>
                    <a:pt x="523780" y="1491424"/>
                  </a:lnTo>
                  <a:lnTo>
                    <a:pt x="524732" y="1489329"/>
                  </a:lnTo>
                  <a:lnTo>
                    <a:pt x="521113" y="1487805"/>
                  </a:lnTo>
                  <a:lnTo>
                    <a:pt x="528447" y="1480756"/>
                  </a:lnTo>
                  <a:lnTo>
                    <a:pt x="525875" y="1476947"/>
                  </a:lnTo>
                  <a:lnTo>
                    <a:pt x="531304" y="1480566"/>
                  </a:lnTo>
                  <a:lnTo>
                    <a:pt x="526447" y="1487805"/>
                  </a:lnTo>
                  <a:lnTo>
                    <a:pt x="530066" y="1490091"/>
                  </a:lnTo>
                  <a:lnTo>
                    <a:pt x="539496" y="1483043"/>
                  </a:lnTo>
                  <a:lnTo>
                    <a:pt x="536829" y="1481519"/>
                  </a:lnTo>
                  <a:lnTo>
                    <a:pt x="537305" y="1478756"/>
                  </a:lnTo>
                  <a:lnTo>
                    <a:pt x="532257" y="1478947"/>
                  </a:lnTo>
                  <a:lnTo>
                    <a:pt x="535305" y="1473708"/>
                  </a:lnTo>
                  <a:lnTo>
                    <a:pt x="525399" y="1470851"/>
                  </a:lnTo>
                  <a:lnTo>
                    <a:pt x="522256" y="1465326"/>
                  </a:lnTo>
                  <a:lnTo>
                    <a:pt x="519017" y="1469422"/>
                  </a:lnTo>
                  <a:lnTo>
                    <a:pt x="513398" y="1468946"/>
                  </a:lnTo>
                  <a:lnTo>
                    <a:pt x="506444" y="1454468"/>
                  </a:lnTo>
                  <a:lnTo>
                    <a:pt x="506349" y="1457420"/>
                  </a:lnTo>
                  <a:lnTo>
                    <a:pt x="501110" y="1457897"/>
                  </a:lnTo>
                  <a:lnTo>
                    <a:pt x="502539" y="1441514"/>
                  </a:lnTo>
                  <a:lnTo>
                    <a:pt x="499967" y="1438656"/>
                  </a:lnTo>
                  <a:lnTo>
                    <a:pt x="489394" y="1459897"/>
                  </a:lnTo>
                  <a:lnTo>
                    <a:pt x="489585" y="1475422"/>
                  </a:lnTo>
                  <a:lnTo>
                    <a:pt x="480536" y="1490281"/>
                  </a:lnTo>
                  <a:lnTo>
                    <a:pt x="498253" y="1508379"/>
                  </a:lnTo>
                  <a:lnTo>
                    <a:pt x="503968" y="1504379"/>
                  </a:lnTo>
                  <a:lnTo>
                    <a:pt x="506349" y="1506093"/>
                  </a:lnTo>
                  <a:lnTo>
                    <a:pt x="501682" y="1511237"/>
                  </a:lnTo>
                  <a:lnTo>
                    <a:pt x="496252" y="1511903"/>
                  </a:lnTo>
                  <a:lnTo>
                    <a:pt x="495395" y="1508093"/>
                  </a:lnTo>
                  <a:lnTo>
                    <a:pt x="478345" y="1490758"/>
                  </a:lnTo>
                  <a:lnTo>
                    <a:pt x="482156" y="1479614"/>
                  </a:lnTo>
                  <a:lnTo>
                    <a:pt x="486442" y="1474565"/>
                  </a:lnTo>
                  <a:lnTo>
                    <a:pt x="487204" y="1459706"/>
                  </a:lnTo>
                  <a:lnTo>
                    <a:pt x="499967" y="1430655"/>
                  </a:lnTo>
                  <a:lnTo>
                    <a:pt x="505873" y="1428655"/>
                  </a:lnTo>
                  <a:lnTo>
                    <a:pt x="510731" y="1433417"/>
                  </a:lnTo>
                  <a:lnTo>
                    <a:pt x="515493" y="1428369"/>
                  </a:lnTo>
                  <a:lnTo>
                    <a:pt x="508159" y="1419511"/>
                  </a:lnTo>
                  <a:lnTo>
                    <a:pt x="503491" y="1417796"/>
                  </a:lnTo>
                  <a:lnTo>
                    <a:pt x="493490" y="1420082"/>
                  </a:lnTo>
                  <a:lnTo>
                    <a:pt x="475583" y="1416272"/>
                  </a:lnTo>
                  <a:lnTo>
                    <a:pt x="468916" y="1406843"/>
                  </a:lnTo>
                  <a:lnTo>
                    <a:pt x="470630" y="1388173"/>
                  </a:lnTo>
                  <a:lnTo>
                    <a:pt x="468249" y="1384078"/>
                  </a:lnTo>
                  <a:lnTo>
                    <a:pt x="458819" y="1384840"/>
                  </a:lnTo>
                  <a:lnTo>
                    <a:pt x="455009" y="1376553"/>
                  </a:lnTo>
                  <a:lnTo>
                    <a:pt x="449961" y="1373886"/>
                  </a:lnTo>
                  <a:lnTo>
                    <a:pt x="445770" y="1360265"/>
                  </a:lnTo>
                  <a:lnTo>
                    <a:pt x="446818" y="1356836"/>
                  </a:lnTo>
                  <a:lnTo>
                    <a:pt x="441960" y="1352550"/>
                  </a:lnTo>
                  <a:lnTo>
                    <a:pt x="440531" y="1341882"/>
                  </a:lnTo>
                  <a:lnTo>
                    <a:pt x="437578" y="1340739"/>
                  </a:lnTo>
                  <a:lnTo>
                    <a:pt x="431101" y="1341120"/>
                  </a:lnTo>
                  <a:lnTo>
                    <a:pt x="423767" y="1355027"/>
                  </a:lnTo>
                  <a:lnTo>
                    <a:pt x="406336" y="1372076"/>
                  </a:lnTo>
                  <a:lnTo>
                    <a:pt x="404336" y="1378744"/>
                  </a:lnTo>
                  <a:lnTo>
                    <a:pt x="390620" y="1397127"/>
                  </a:lnTo>
                  <a:lnTo>
                    <a:pt x="395478" y="1415320"/>
                  </a:lnTo>
                  <a:lnTo>
                    <a:pt x="393478" y="1418082"/>
                  </a:lnTo>
                  <a:lnTo>
                    <a:pt x="396050" y="1431607"/>
                  </a:lnTo>
                  <a:lnTo>
                    <a:pt x="399574" y="1438561"/>
                  </a:lnTo>
                  <a:lnTo>
                    <a:pt x="391382" y="1451420"/>
                  </a:lnTo>
                  <a:lnTo>
                    <a:pt x="389668" y="1472851"/>
                  </a:lnTo>
                  <a:lnTo>
                    <a:pt x="378904" y="1487519"/>
                  </a:lnTo>
                  <a:lnTo>
                    <a:pt x="377095" y="1487138"/>
                  </a:lnTo>
                  <a:lnTo>
                    <a:pt x="379190" y="1489424"/>
                  </a:lnTo>
                  <a:lnTo>
                    <a:pt x="372046" y="1486757"/>
                  </a:lnTo>
                  <a:lnTo>
                    <a:pt x="367856" y="1494663"/>
                  </a:lnTo>
                  <a:lnTo>
                    <a:pt x="363379" y="1493615"/>
                  </a:lnTo>
                  <a:lnTo>
                    <a:pt x="352139" y="1498568"/>
                  </a:lnTo>
                  <a:lnTo>
                    <a:pt x="350996" y="1505045"/>
                  </a:lnTo>
                  <a:lnTo>
                    <a:pt x="360902" y="1508284"/>
                  </a:lnTo>
                  <a:lnTo>
                    <a:pt x="359474" y="1506093"/>
                  </a:lnTo>
                  <a:lnTo>
                    <a:pt x="362045" y="1503331"/>
                  </a:lnTo>
                  <a:lnTo>
                    <a:pt x="367570" y="1509522"/>
                  </a:lnTo>
                  <a:lnTo>
                    <a:pt x="357854" y="1531715"/>
                  </a:lnTo>
                  <a:lnTo>
                    <a:pt x="350329" y="1529429"/>
                  </a:lnTo>
                  <a:lnTo>
                    <a:pt x="347853" y="1544288"/>
                  </a:lnTo>
                  <a:lnTo>
                    <a:pt x="322612" y="1533715"/>
                  </a:lnTo>
                  <a:lnTo>
                    <a:pt x="323945" y="1529715"/>
                  </a:lnTo>
                  <a:lnTo>
                    <a:pt x="332518" y="1531620"/>
                  </a:lnTo>
                  <a:lnTo>
                    <a:pt x="331660" y="1528858"/>
                  </a:lnTo>
                  <a:lnTo>
                    <a:pt x="337566" y="1527620"/>
                  </a:lnTo>
                  <a:lnTo>
                    <a:pt x="340614" y="1523905"/>
                  </a:lnTo>
                  <a:lnTo>
                    <a:pt x="337280" y="1513904"/>
                  </a:lnTo>
                  <a:lnTo>
                    <a:pt x="339852" y="1508093"/>
                  </a:lnTo>
                  <a:lnTo>
                    <a:pt x="337280" y="1504474"/>
                  </a:lnTo>
                  <a:lnTo>
                    <a:pt x="334232" y="1505045"/>
                  </a:lnTo>
                  <a:lnTo>
                    <a:pt x="332994" y="1496473"/>
                  </a:lnTo>
                  <a:lnTo>
                    <a:pt x="313944" y="1504283"/>
                  </a:lnTo>
                  <a:lnTo>
                    <a:pt x="313468" y="1495711"/>
                  </a:lnTo>
                  <a:lnTo>
                    <a:pt x="305752" y="1492472"/>
                  </a:lnTo>
                  <a:lnTo>
                    <a:pt x="306133" y="1477994"/>
                  </a:lnTo>
                  <a:lnTo>
                    <a:pt x="299752" y="1476661"/>
                  </a:lnTo>
                  <a:lnTo>
                    <a:pt x="287560" y="1498664"/>
                  </a:lnTo>
                  <a:lnTo>
                    <a:pt x="285845" y="1512665"/>
                  </a:lnTo>
                  <a:lnTo>
                    <a:pt x="289274" y="1524857"/>
                  </a:lnTo>
                  <a:lnTo>
                    <a:pt x="278225" y="1547431"/>
                  </a:lnTo>
                  <a:lnTo>
                    <a:pt x="274796" y="1548574"/>
                  </a:lnTo>
                  <a:lnTo>
                    <a:pt x="271748" y="1530572"/>
                  </a:lnTo>
                  <a:lnTo>
                    <a:pt x="255175" y="1516094"/>
                  </a:lnTo>
                  <a:lnTo>
                    <a:pt x="248031" y="1506474"/>
                  </a:lnTo>
                  <a:lnTo>
                    <a:pt x="246698" y="1498854"/>
                  </a:lnTo>
                  <a:lnTo>
                    <a:pt x="251269" y="1488377"/>
                  </a:lnTo>
                  <a:lnTo>
                    <a:pt x="253841" y="1468660"/>
                  </a:lnTo>
                  <a:lnTo>
                    <a:pt x="253936" y="1454277"/>
                  </a:lnTo>
                  <a:lnTo>
                    <a:pt x="247078" y="1436561"/>
                  </a:lnTo>
                  <a:lnTo>
                    <a:pt x="248602" y="1428464"/>
                  </a:lnTo>
                  <a:lnTo>
                    <a:pt x="252698" y="1418368"/>
                  </a:lnTo>
                  <a:lnTo>
                    <a:pt x="254699" y="1419035"/>
                  </a:lnTo>
                  <a:lnTo>
                    <a:pt x="254032" y="1414844"/>
                  </a:lnTo>
                  <a:lnTo>
                    <a:pt x="258794" y="1402271"/>
                  </a:lnTo>
                  <a:lnTo>
                    <a:pt x="270034" y="1401318"/>
                  </a:lnTo>
                  <a:lnTo>
                    <a:pt x="276130" y="1395889"/>
                  </a:lnTo>
                  <a:lnTo>
                    <a:pt x="281464" y="1395603"/>
                  </a:lnTo>
                  <a:lnTo>
                    <a:pt x="281464" y="1390079"/>
                  </a:lnTo>
                  <a:lnTo>
                    <a:pt x="278987" y="1388364"/>
                  </a:lnTo>
                  <a:lnTo>
                    <a:pt x="283940" y="1382554"/>
                  </a:lnTo>
                  <a:lnTo>
                    <a:pt x="279844" y="1380363"/>
                  </a:lnTo>
                  <a:lnTo>
                    <a:pt x="278035" y="1372172"/>
                  </a:lnTo>
                  <a:lnTo>
                    <a:pt x="289274" y="1367980"/>
                  </a:lnTo>
                  <a:lnTo>
                    <a:pt x="294132" y="1363123"/>
                  </a:lnTo>
                  <a:lnTo>
                    <a:pt x="290132" y="1354550"/>
                  </a:lnTo>
                  <a:lnTo>
                    <a:pt x="290798" y="1342072"/>
                  </a:lnTo>
                  <a:lnTo>
                    <a:pt x="288131" y="1334834"/>
                  </a:lnTo>
                  <a:lnTo>
                    <a:pt x="265557" y="1316831"/>
                  </a:lnTo>
                  <a:lnTo>
                    <a:pt x="254603" y="1304830"/>
                  </a:lnTo>
                  <a:lnTo>
                    <a:pt x="248126" y="1279589"/>
                  </a:lnTo>
                  <a:lnTo>
                    <a:pt x="240316" y="1274540"/>
                  </a:lnTo>
                  <a:lnTo>
                    <a:pt x="249650" y="1240441"/>
                  </a:lnTo>
                  <a:lnTo>
                    <a:pt x="257842" y="1233202"/>
                  </a:lnTo>
                  <a:lnTo>
                    <a:pt x="260033" y="1235964"/>
                  </a:lnTo>
                  <a:lnTo>
                    <a:pt x="262604" y="1233488"/>
                  </a:lnTo>
                  <a:lnTo>
                    <a:pt x="261842" y="1226058"/>
                  </a:lnTo>
                  <a:lnTo>
                    <a:pt x="254603" y="1226153"/>
                  </a:lnTo>
                  <a:lnTo>
                    <a:pt x="267176" y="1223963"/>
                  </a:lnTo>
                  <a:lnTo>
                    <a:pt x="268224" y="1217486"/>
                  </a:lnTo>
                  <a:lnTo>
                    <a:pt x="265366" y="1207008"/>
                  </a:lnTo>
                  <a:lnTo>
                    <a:pt x="272320" y="1201388"/>
                  </a:lnTo>
                  <a:lnTo>
                    <a:pt x="269462" y="1198721"/>
                  </a:lnTo>
                  <a:lnTo>
                    <a:pt x="267176" y="1202150"/>
                  </a:lnTo>
                  <a:lnTo>
                    <a:pt x="265557" y="1198721"/>
                  </a:lnTo>
                  <a:lnTo>
                    <a:pt x="270319" y="1196149"/>
                  </a:lnTo>
                  <a:lnTo>
                    <a:pt x="277463" y="1186434"/>
                  </a:lnTo>
                  <a:lnTo>
                    <a:pt x="261461" y="1186529"/>
                  </a:lnTo>
                  <a:lnTo>
                    <a:pt x="246602" y="1172909"/>
                  </a:lnTo>
                  <a:lnTo>
                    <a:pt x="248412" y="1168337"/>
                  </a:lnTo>
                  <a:lnTo>
                    <a:pt x="244316" y="1162812"/>
                  </a:lnTo>
                  <a:lnTo>
                    <a:pt x="247078" y="1155859"/>
                  </a:lnTo>
                  <a:lnTo>
                    <a:pt x="234410" y="1131284"/>
                  </a:lnTo>
                  <a:lnTo>
                    <a:pt x="226600" y="1126807"/>
                  </a:lnTo>
                  <a:lnTo>
                    <a:pt x="224885" y="1128236"/>
                  </a:lnTo>
                  <a:lnTo>
                    <a:pt x="217741" y="1125474"/>
                  </a:lnTo>
                  <a:lnTo>
                    <a:pt x="214789" y="1122331"/>
                  </a:lnTo>
                  <a:lnTo>
                    <a:pt x="218027" y="1117568"/>
                  </a:lnTo>
                  <a:lnTo>
                    <a:pt x="216313" y="1113472"/>
                  </a:lnTo>
                  <a:lnTo>
                    <a:pt x="207169" y="1111568"/>
                  </a:lnTo>
                  <a:lnTo>
                    <a:pt x="194310" y="1101947"/>
                  </a:lnTo>
                  <a:lnTo>
                    <a:pt x="209645" y="1088422"/>
                  </a:lnTo>
                  <a:lnTo>
                    <a:pt x="210502" y="1080135"/>
                  </a:lnTo>
                  <a:lnTo>
                    <a:pt x="195834" y="1060895"/>
                  </a:lnTo>
                  <a:lnTo>
                    <a:pt x="183070" y="1055465"/>
                  </a:lnTo>
                  <a:lnTo>
                    <a:pt x="175927" y="1044321"/>
                  </a:lnTo>
                  <a:lnTo>
                    <a:pt x="170974" y="1040892"/>
                  </a:lnTo>
                  <a:lnTo>
                    <a:pt x="166497" y="1032986"/>
                  </a:lnTo>
                  <a:lnTo>
                    <a:pt x="163830" y="1020318"/>
                  </a:lnTo>
                  <a:lnTo>
                    <a:pt x="161544" y="1020413"/>
                  </a:lnTo>
                  <a:lnTo>
                    <a:pt x="161353" y="1025557"/>
                  </a:lnTo>
                  <a:lnTo>
                    <a:pt x="151924" y="1038320"/>
                  </a:lnTo>
                  <a:lnTo>
                    <a:pt x="148590" y="1022985"/>
                  </a:lnTo>
                  <a:lnTo>
                    <a:pt x="146209" y="1020032"/>
                  </a:lnTo>
                  <a:lnTo>
                    <a:pt x="142494" y="1024604"/>
                  </a:lnTo>
                  <a:lnTo>
                    <a:pt x="138970" y="1021842"/>
                  </a:lnTo>
                  <a:lnTo>
                    <a:pt x="132874" y="1013746"/>
                  </a:lnTo>
                  <a:lnTo>
                    <a:pt x="133541" y="1008031"/>
                  </a:lnTo>
                  <a:lnTo>
                    <a:pt x="125444" y="1018699"/>
                  </a:lnTo>
                  <a:lnTo>
                    <a:pt x="108585" y="1027843"/>
                  </a:lnTo>
                  <a:lnTo>
                    <a:pt x="84963" y="1026223"/>
                  </a:lnTo>
                  <a:lnTo>
                    <a:pt x="67723" y="1028033"/>
                  </a:lnTo>
                  <a:lnTo>
                    <a:pt x="62293" y="1026223"/>
                  </a:lnTo>
                  <a:lnTo>
                    <a:pt x="51816" y="1014127"/>
                  </a:lnTo>
                  <a:lnTo>
                    <a:pt x="43053" y="1012603"/>
                  </a:lnTo>
                  <a:lnTo>
                    <a:pt x="34671" y="1015746"/>
                  </a:lnTo>
                  <a:lnTo>
                    <a:pt x="19145" y="1011555"/>
                  </a:lnTo>
                  <a:lnTo>
                    <a:pt x="10001" y="1003078"/>
                  </a:lnTo>
                  <a:lnTo>
                    <a:pt x="11430" y="972407"/>
                  </a:lnTo>
                  <a:lnTo>
                    <a:pt x="9525" y="970407"/>
                  </a:lnTo>
                  <a:lnTo>
                    <a:pt x="13716" y="957834"/>
                  </a:lnTo>
                  <a:lnTo>
                    <a:pt x="10954" y="954405"/>
                  </a:lnTo>
                  <a:lnTo>
                    <a:pt x="15621" y="950309"/>
                  </a:lnTo>
                  <a:lnTo>
                    <a:pt x="10858" y="942118"/>
                  </a:lnTo>
                  <a:lnTo>
                    <a:pt x="16192" y="936212"/>
                  </a:lnTo>
                  <a:lnTo>
                    <a:pt x="34195" y="926878"/>
                  </a:lnTo>
                  <a:lnTo>
                    <a:pt x="36576" y="892207"/>
                  </a:lnTo>
                  <a:lnTo>
                    <a:pt x="30385" y="878396"/>
                  </a:lnTo>
                  <a:lnTo>
                    <a:pt x="26384" y="855154"/>
                  </a:lnTo>
                  <a:lnTo>
                    <a:pt x="42005" y="813054"/>
                  </a:lnTo>
                  <a:lnTo>
                    <a:pt x="33528" y="814959"/>
                  </a:lnTo>
                  <a:lnTo>
                    <a:pt x="31242" y="812578"/>
                  </a:lnTo>
                  <a:lnTo>
                    <a:pt x="46387" y="802100"/>
                  </a:lnTo>
                  <a:lnTo>
                    <a:pt x="47911" y="796385"/>
                  </a:lnTo>
                  <a:lnTo>
                    <a:pt x="45720" y="782764"/>
                  </a:lnTo>
                  <a:lnTo>
                    <a:pt x="38290" y="768287"/>
                  </a:lnTo>
                  <a:lnTo>
                    <a:pt x="44482" y="758476"/>
                  </a:lnTo>
                  <a:lnTo>
                    <a:pt x="50101" y="723519"/>
                  </a:lnTo>
                  <a:lnTo>
                    <a:pt x="58579" y="722090"/>
                  </a:lnTo>
                  <a:lnTo>
                    <a:pt x="56102" y="709898"/>
                  </a:lnTo>
                  <a:lnTo>
                    <a:pt x="70675" y="669227"/>
                  </a:lnTo>
                  <a:lnTo>
                    <a:pt x="73533" y="665321"/>
                  </a:lnTo>
                  <a:lnTo>
                    <a:pt x="76771" y="667036"/>
                  </a:lnTo>
                  <a:lnTo>
                    <a:pt x="76486" y="664178"/>
                  </a:lnTo>
                  <a:lnTo>
                    <a:pt x="80582" y="664845"/>
                  </a:lnTo>
                  <a:lnTo>
                    <a:pt x="83344" y="669131"/>
                  </a:lnTo>
                  <a:lnTo>
                    <a:pt x="85534" y="667703"/>
                  </a:lnTo>
                  <a:lnTo>
                    <a:pt x="81153" y="662083"/>
                  </a:lnTo>
                  <a:lnTo>
                    <a:pt x="88392" y="656654"/>
                  </a:lnTo>
                  <a:lnTo>
                    <a:pt x="91726" y="658749"/>
                  </a:lnTo>
                  <a:lnTo>
                    <a:pt x="92678" y="654368"/>
                  </a:lnTo>
                  <a:lnTo>
                    <a:pt x="95631" y="654177"/>
                  </a:lnTo>
                  <a:lnTo>
                    <a:pt x="102870" y="656368"/>
                  </a:lnTo>
                  <a:lnTo>
                    <a:pt x="107537" y="654177"/>
                  </a:lnTo>
                  <a:lnTo>
                    <a:pt x="126778" y="659606"/>
                  </a:lnTo>
                  <a:lnTo>
                    <a:pt x="126968" y="661797"/>
                  </a:lnTo>
                  <a:lnTo>
                    <a:pt x="135922" y="657796"/>
                  </a:lnTo>
                  <a:lnTo>
                    <a:pt x="139636" y="661702"/>
                  </a:lnTo>
                  <a:lnTo>
                    <a:pt x="147923" y="660845"/>
                  </a:lnTo>
                  <a:lnTo>
                    <a:pt x="150304" y="662940"/>
                  </a:lnTo>
                  <a:lnTo>
                    <a:pt x="152495" y="659702"/>
                  </a:lnTo>
                  <a:lnTo>
                    <a:pt x="155734" y="666179"/>
                  </a:lnTo>
                  <a:lnTo>
                    <a:pt x="163830" y="667417"/>
                  </a:lnTo>
                  <a:lnTo>
                    <a:pt x="165163" y="661321"/>
                  </a:lnTo>
                  <a:lnTo>
                    <a:pt x="168307" y="661892"/>
                  </a:lnTo>
                  <a:lnTo>
                    <a:pt x="169450" y="659321"/>
                  </a:lnTo>
                  <a:lnTo>
                    <a:pt x="173355" y="664083"/>
                  </a:lnTo>
                  <a:lnTo>
                    <a:pt x="175927" y="653224"/>
                  </a:lnTo>
                  <a:lnTo>
                    <a:pt x="190024" y="652939"/>
                  </a:lnTo>
                  <a:lnTo>
                    <a:pt x="193072" y="649510"/>
                  </a:lnTo>
                  <a:lnTo>
                    <a:pt x="186785" y="646747"/>
                  </a:lnTo>
                  <a:lnTo>
                    <a:pt x="197739" y="640842"/>
                  </a:lnTo>
                  <a:lnTo>
                    <a:pt x="196310" y="638842"/>
                  </a:lnTo>
                  <a:lnTo>
                    <a:pt x="203549" y="631412"/>
                  </a:lnTo>
                  <a:lnTo>
                    <a:pt x="200025" y="626936"/>
                  </a:lnTo>
                  <a:lnTo>
                    <a:pt x="224504" y="605409"/>
                  </a:lnTo>
                  <a:lnTo>
                    <a:pt x="214408" y="591598"/>
                  </a:lnTo>
                  <a:lnTo>
                    <a:pt x="223361" y="584645"/>
                  </a:lnTo>
                  <a:lnTo>
                    <a:pt x="227648" y="591407"/>
                  </a:lnTo>
                  <a:lnTo>
                    <a:pt x="231172" y="589597"/>
                  </a:lnTo>
                  <a:lnTo>
                    <a:pt x="226124" y="582454"/>
                  </a:lnTo>
                  <a:lnTo>
                    <a:pt x="232029" y="577596"/>
                  </a:lnTo>
                  <a:lnTo>
                    <a:pt x="218980" y="565213"/>
                  </a:lnTo>
                  <a:lnTo>
                    <a:pt x="220885" y="562165"/>
                  </a:lnTo>
                  <a:lnTo>
                    <a:pt x="225171" y="561594"/>
                  </a:lnTo>
                  <a:lnTo>
                    <a:pt x="219456" y="553021"/>
                  </a:lnTo>
                  <a:lnTo>
                    <a:pt x="225457" y="549402"/>
                  </a:lnTo>
                  <a:lnTo>
                    <a:pt x="220885" y="542354"/>
                  </a:lnTo>
                  <a:lnTo>
                    <a:pt x="223075" y="543496"/>
                  </a:lnTo>
                  <a:lnTo>
                    <a:pt x="231743" y="534543"/>
                  </a:lnTo>
                  <a:lnTo>
                    <a:pt x="225742" y="528638"/>
                  </a:lnTo>
                  <a:lnTo>
                    <a:pt x="232219" y="521970"/>
                  </a:lnTo>
                  <a:lnTo>
                    <a:pt x="236791" y="523113"/>
                  </a:lnTo>
                  <a:lnTo>
                    <a:pt x="237839" y="514540"/>
                  </a:lnTo>
                  <a:lnTo>
                    <a:pt x="243840" y="515874"/>
                  </a:lnTo>
                  <a:lnTo>
                    <a:pt x="244126" y="510159"/>
                  </a:lnTo>
                  <a:lnTo>
                    <a:pt x="251650" y="509206"/>
                  </a:lnTo>
                  <a:lnTo>
                    <a:pt x="249650" y="497872"/>
                  </a:lnTo>
                  <a:lnTo>
                    <a:pt x="254413" y="497014"/>
                  </a:lnTo>
                  <a:lnTo>
                    <a:pt x="256984" y="491014"/>
                  </a:lnTo>
                  <a:lnTo>
                    <a:pt x="256984" y="476917"/>
                  </a:lnTo>
                  <a:lnTo>
                    <a:pt x="251365" y="467868"/>
                  </a:lnTo>
                  <a:lnTo>
                    <a:pt x="246983" y="470154"/>
                  </a:lnTo>
                  <a:lnTo>
                    <a:pt x="245364" y="460820"/>
                  </a:lnTo>
                  <a:lnTo>
                    <a:pt x="241840" y="460724"/>
                  </a:lnTo>
                  <a:lnTo>
                    <a:pt x="234696" y="453199"/>
                  </a:lnTo>
                  <a:lnTo>
                    <a:pt x="239268" y="462439"/>
                  </a:lnTo>
                  <a:lnTo>
                    <a:pt x="209741" y="461201"/>
                  </a:lnTo>
                  <a:lnTo>
                    <a:pt x="208502" y="441388"/>
                  </a:lnTo>
                  <a:lnTo>
                    <a:pt x="202787" y="434721"/>
                  </a:lnTo>
                  <a:lnTo>
                    <a:pt x="203073" y="423577"/>
                  </a:lnTo>
                  <a:lnTo>
                    <a:pt x="200692" y="421100"/>
                  </a:lnTo>
                  <a:lnTo>
                    <a:pt x="214789" y="421100"/>
                  </a:lnTo>
                  <a:lnTo>
                    <a:pt x="252889" y="428244"/>
                  </a:lnTo>
                  <a:lnTo>
                    <a:pt x="266891" y="425291"/>
                  </a:lnTo>
                  <a:lnTo>
                    <a:pt x="275749" y="419957"/>
                  </a:lnTo>
                  <a:lnTo>
                    <a:pt x="293370" y="417957"/>
                  </a:lnTo>
                  <a:lnTo>
                    <a:pt x="299561" y="404908"/>
                  </a:lnTo>
                  <a:lnTo>
                    <a:pt x="301942" y="384143"/>
                  </a:lnTo>
                  <a:lnTo>
                    <a:pt x="312229" y="371761"/>
                  </a:lnTo>
                  <a:lnTo>
                    <a:pt x="312610" y="362903"/>
                  </a:lnTo>
                  <a:lnTo>
                    <a:pt x="303943" y="360712"/>
                  </a:lnTo>
                  <a:lnTo>
                    <a:pt x="309848" y="356235"/>
                  </a:lnTo>
                  <a:lnTo>
                    <a:pt x="307181" y="352520"/>
                  </a:lnTo>
                  <a:lnTo>
                    <a:pt x="278606" y="354997"/>
                  </a:lnTo>
                  <a:lnTo>
                    <a:pt x="279083" y="352615"/>
                  </a:lnTo>
                  <a:lnTo>
                    <a:pt x="257937" y="346901"/>
                  </a:lnTo>
                  <a:lnTo>
                    <a:pt x="204502" y="342329"/>
                  </a:lnTo>
                  <a:lnTo>
                    <a:pt x="205550" y="329184"/>
                  </a:lnTo>
                  <a:lnTo>
                    <a:pt x="231267" y="329946"/>
                  </a:lnTo>
                  <a:lnTo>
                    <a:pt x="235839" y="314706"/>
                  </a:lnTo>
                  <a:lnTo>
                    <a:pt x="251269" y="318516"/>
                  </a:lnTo>
                  <a:lnTo>
                    <a:pt x="252032" y="314896"/>
                  </a:lnTo>
                  <a:lnTo>
                    <a:pt x="254794" y="314801"/>
                  </a:lnTo>
                  <a:lnTo>
                    <a:pt x="256413" y="306229"/>
                  </a:lnTo>
                  <a:lnTo>
                    <a:pt x="252889" y="306229"/>
                  </a:lnTo>
                  <a:lnTo>
                    <a:pt x="253079" y="302800"/>
                  </a:lnTo>
                  <a:lnTo>
                    <a:pt x="259270" y="288036"/>
                  </a:lnTo>
                  <a:lnTo>
                    <a:pt x="274987" y="275654"/>
                  </a:lnTo>
                  <a:lnTo>
                    <a:pt x="278797" y="266033"/>
                  </a:lnTo>
                  <a:lnTo>
                    <a:pt x="291275" y="270796"/>
                  </a:lnTo>
                  <a:lnTo>
                    <a:pt x="296513" y="260032"/>
                  </a:lnTo>
                  <a:lnTo>
                    <a:pt x="327946" y="273272"/>
                  </a:lnTo>
                  <a:lnTo>
                    <a:pt x="322802" y="262699"/>
                  </a:lnTo>
                  <a:lnTo>
                    <a:pt x="326993" y="243173"/>
                  </a:lnTo>
                  <a:lnTo>
                    <a:pt x="324707" y="237172"/>
                  </a:lnTo>
                  <a:lnTo>
                    <a:pt x="331375" y="237649"/>
                  </a:lnTo>
                  <a:lnTo>
                    <a:pt x="334042" y="219361"/>
                  </a:lnTo>
                  <a:lnTo>
                    <a:pt x="339566" y="204692"/>
                  </a:lnTo>
                  <a:lnTo>
                    <a:pt x="336137" y="200692"/>
                  </a:lnTo>
                  <a:lnTo>
                    <a:pt x="338137" y="195644"/>
                  </a:lnTo>
                  <a:lnTo>
                    <a:pt x="347758" y="180404"/>
                  </a:lnTo>
                  <a:lnTo>
                    <a:pt x="352330" y="178594"/>
                  </a:lnTo>
                  <a:lnTo>
                    <a:pt x="358235" y="162973"/>
                  </a:lnTo>
                  <a:lnTo>
                    <a:pt x="381191" y="147447"/>
                  </a:lnTo>
                  <a:lnTo>
                    <a:pt x="383000" y="144399"/>
                  </a:lnTo>
                  <a:lnTo>
                    <a:pt x="380143" y="143923"/>
                  </a:lnTo>
                  <a:lnTo>
                    <a:pt x="382048" y="119062"/>
                  </a:lnTo>
                  <a:lnTo>
                    <a:pt x="392144" y="119729"/>
                  </a:lnTo>
                  <a:lnTo>
                    <a:pt x="398431" y="127921"/>
                  </a:lnTo>
                  <a:lnTo>
                    <a:pt x="402717" y="124682"/>
                  </a:lnTo>
                  <a:lnTo>
                    <a:pt x="413385" y="111347"/>
                  </a:lnTo>
                  <a:lnTo>
                    <a:pt x="410242" y="103156"/>
                  </a:lnTo>
                  <a:lnTo>
                    <a:pt x="422815" y="87344"/>
                  </a:lnTo>
                  <a:lnTo>
                    <a:pt x="426910" y="77534"/>
                  </a:lnTo>
                  <a:lnTo>
                    <a:pt x="433102" y="87630"/>
                  </a:lnTo>
                  <a:lnTo>
                    <a:pt x="441198" y="84582"/>
                  </a:lnTo>
                  <a:lnTo>
                    <a:pt x="445294" y="94583"/>
                  </a:lnTo>
                  <a:lnTo>
                    <a:pt x="453676" y="91440"/>
                  </a:lnTo>
                  <a:lnTo>
                    <a:pt x="457676" y="102013"/>
                  </a:lnTo>
                  <a:lnTo>
                    <a:pt x="476250" y="102489"/>
                  </a:lnTo>
                  <a:lnTo>
                    <a:pt x="477298" y="99917"/>
                  </a:lnTo>
                  <a:lnTo>
                    <a:pt x="485299" y="98107"/>
                  </a:lnTo>
                  <a:lnTo>
                    <a:pt x="483870" y="109633"/>
                  </a:lnTo>
                  <a:lnTo>
                    <a:pt x="506444" y="111728"/>
                  </a:lnTo>
                  <a:lnTo>
                    <a:pt x="515398" y="110299"/>
                  </a:lnTo>
                  <a:lnTo>
                    <a:pt x="513588" y="102298"/>
                  </a:lnTo>
                  <a:lnTo>
                    <a:pt x="516541" y="101822"/>
                  </a:lnTo>
                  <a:lnTo>
                    <a:pt x="536353" y="107918"/>
                  </a:lnTo>
                  <a:lnTo>
                    <a:pt x="546544" y="107728"/>
                  </a:lnTo>
                  <a:lnTo>
                    <a:pt x="548164" y="114490"/>
                  </a:lnTo>
                  <a:lnTo>
                    <a:pt x="584930" y="101060"/>
                  </a:lnTo>
                  <a:lnTo>
                    <a:pt x="587692" y="116967"/>
                  </a:lnTo>
                  <a:lnTo>
                    <a:pt x="592455" y="116777"/>
                  </a:lnTo>
                  <a:lnTo>
                    <a:pt x="591884" y="108966"/>
                  </a:lnTo>
                  <a:lnTo>
                    <a:pt x="606552" y="107442"/>
                  </a:lnTo>
                  <a:lnTo>
                    <a:pt x="607219" y="110680"/>
                  </a:lnTo>
                  <a:lnTo>
                    <a:pt x="623316" y="115729"/>
                  </a:lnTo>
                  <a:lnTo>
                    <a:pt x="623792" y="112395"/>
                  </a:lnTo>
                  <a:lnTo>
                    <a:pt x="610648" y="96584"/>
                  </a:lnTo>
                  <a:lnTo>
                    <a:pt x="615029" y="90106"/>
                  </a:lnTo>
                  <a:lnTo>
                    <a:pt x="630745" y="83439"/>
                  </a:lnTo>
                  <a:lnTo>
                    <a:pt x="629507" y="80962"/>
                  </a:lnTo>
                  <a:lnTo>
                    <a:pt x="634936" y="78962"/>
                  </a:lnTo>
                  <a:lnTo>
                    <a:pt x="632841" y="71914"/>
                  </a:lnTo>
                  <a:lnTo>
                    <a:pt x="637413" y="69437"/>
                  </a:lnTo>
                  <a:lnTo>
                    <a:pt x="636270" y="57340"/>
                  </a:lnTo>
                  <a:lnTo>
                    <a:pt x="651605" y="52102"/>
                  </a:lnTo>
                  <a:lnTo>
                    <a:pt x="662654" y="52102"/>
                  </a:lnTo>
                  <a:lnTo>
                    <a:pt x="682085" y="43529"/>
                  </a:lnTo>
                  <a:lnTo>
                    <a:pt x="681323" y="40862"/>
                  </a:lnTo>
                  <a:lnTo>
                    <a:pt x="696659" y="39243"/>
                  </a:lnTo>
                  <a:lnTo>
                    <a:pt x="697420" y="42672"/>
                  </a:lnTo>
                  <a:lnTo>
                    <a:pt x="701516" y="42577"/>
                  </a:lnTo>
                  <a:lnTo>
                    <a:pt x="706184" y="58484"/>
                  </a:lnTo>
                  <a:lnTo>
                    <a:pt x="716566" y="51530"/>
                  </a:lnTo>
                  <a:lnTo>
                    <a:pt x="715994" y="47720"/>
                  </a:lnTo>
                  <a:lnTo>
                    <a:pt x="744188" y="45720"/>
                  </a:lnTo>
                  <a:lnTo>
                    <a:pt x="788384" y="35433"/>
                  </a:lnTo>
                  <a:lnTo>
                    <a:pt x="842867" y="29242"/>
                  </a:lnTo>
                  <a:lnTo>
                    <a:pt x="903923" y="17240"/>
                  </a:lnTo>
                  <a:lnTo>
                    <a:pt x="936593" y="15716"/>
                  </a:lnTo>
                  <a:lnTo>
                    <a:pt x="959644" y="9525"/>
                  </a:lnTo>
                  <a:lnTo>
                    <a:pt x="992029" y="9715"/>
                  </a:lnTo>
                  <a:lnTo>
                    <a:pt x="1007840" y="59150"/>
                  </a:lnTo>
                  <a:lnTo>
                    <a:pt x="1005268" y="78867"/>
                  </a:lnTo>
                  <a:lnTo>
                    <a:pt x="1030319" y="64103"/>
                  </a:lnTo>
                  <a:lnTo>
                    <a:pt x="1043464" y="50197"/>
                  </a:lnTo>
                  <a:lnTo>
                    <a:pt x="1047369" y="58674"/>
                  </a:lnTo>
                  <a:lnTo>
                    <a:pt x="1061371" y="74104"/>
                  </a:lnTo>
                  <a:lnTo>
                    <a:pt x="1045750" y="106489"/>
                  </a:lnTo>
                  <a:lnTo>
                    <a:pt x="1047655" y="112204"/>
                  </a:lnTo>
                  <a:lnTo>
                    <a:pt x="1034891" y="118586"/>
                  </a:lnTo>
                  <a:lnTo>
                    <a:pt x="1047464" y="144018"/>
                  </a:lnTo>
                  <a:lnTo>
                    <a:pt x="1055465" y="174974"/>
                  </a:lnTo>
                  <a:lnTo>
                    <a:pt x="1060990" y="176403"/>
                  </a:lnTo>
                  <a:lnTo>
                    <a:pt x="1065085" y="171260"/>
                  </a:lnTo>
                  <a:lnTo>
                    <a:pt x="1093565" y="177927"/>
                  </a:lnTo>
                  <a:lnTo>
                    <a:pt x="1116901" y="176403"/>
                  </a:lnTo>
                  <a:lnTo>
                    <a:pt x="1146524" y="182213"/>
                  </a:lnTo>
                  <a:lnTo>
                    <a:pt x="1137094" y="198025"/>
                  </a:lnTo>
                  <a:lnTo>
                    <a:pt x="1132332" y="219742"/>
                  </a:lnTo>
                  <a:lnTo>
                    <a:pt x="1146238" y="220504"/>
                  </a:lnTo>
                  <a:lnTo>
                    <a:pt x="1149763" y="236506"/>
                  </a:lnTo>
                  <a:lnTo>
                    <a:pt x="1155478" y="247269"/>
                  </a:lnTo>
                  <a:lnTo>
                    <a:pt x="1180052" y="242697"/>
                  </a:lnTo>
                  <a:lnTo>
                    <a:pt x="1185196" y="266224"/>
                  </a:lnTo>
                  <a:lnTo>
                    <a:pt x="1169765" y="270320"/>
                  </a:lnTo>
                  <a:lnTo>
                    <a:pt x="1160240" y="282607"/>
                  </a:lnTo>
                  <a:lnTo>
                    <a:pt x="1126045" y="301752"/>
                  </a:lnTo>
                  <a:lnTo>
                    <a:pt x="1133284" y="325946"/>
                  </a:lnTo>
                  <a:lnTo>
                    <a:pt x="1147096" y="331375"/>
                  </a:lnTo>
                  <a:lnTo>
                    <a:pt x="1138904" y="334613"/>
                  </a:lnTo>
                  <a:lnTo>
                    <a:pt x="1143000" y="338614"/>
                  </a:lnTo>
                  <a:lnTo>
                    <a:pt x="1125760" y="351663"/>
                  </a:lnTo>
                  <a:lnTo>
                    <a:pt x="1124236" y="355092"/>
                  </a:lnTo>
                  <a:lnTo>
                    <a:pt x="1129284" y="370332"/>
                  </a:lnTo>
                  <a:lnTo>
                    <a:pt x="1156716" y="368713"/>
                  </a:lnTo>
                  <a:lnTo>
                    <a:pt x="1158716" y="385286"/>
                  </a:lnTo>
                  <a:lnTo>
                    <a:pt x="1156621" y="385477"/>
                  </a:lnTo>
                  <a:lnTo>
                    <a:pt x="1156907" y="389191"/>
                  </a:lnTo>
                  <a:lnTo>
                    <a:pt x="1161669" y="389287"/>
                  </a:lnTo>
                  <a:lnTo>
                    <a:pt x="1164145" y="393763"/>
                  </a:lnTo>
                  <a:lnTo>
                    <a:pt x="1156430" y="394811"/>
                  </a:lnTo>
                  <a:lnTo>
                    <a:pt x="1156335" y="400050"/>
                  </a:lnTo>
                  <a:lnTo>
                    <a:pt x="1169765" y="398907"/>
                  </a:lnTo>
                  <a:lnTo>
                    <a:pt x="1170813" y="402812"/>
                  </a:lnTo>
                  <a:lnTo>
                    <a:pt x="1176147" y="401669"/>
                  </a:lnTo>
                  <a:lnTo>
                    <a:pt x="1177100" y="405955"/>
                  </a:lnTo>
                  <a:lnTo>
                    <a:pt x="1189577" y="407575"/>
                  </a:lnTo>
                  <a:lnTo>
                    <a:pt x="1193768" y="415671"/>
                  </a:lnTo>
                  <a:lnTo>
                    <a:pt x="1193483" y="431102"/>
                  </a:lnTo>
                  <a:lnTo>
                    <a:pt x="1199102" y="428530"/>
                  </a:lnTo>
                  <a:lnTo>
                    <a:pt x="1197769" y="419862"/>
                  </a:lnTo>
                  <a:lnTo>
                    <a:pt x="1200721" y="412432"/>
                  </a:lnTo>
                  <a:lnTo>
                    <a:pt x="1215295" y="416243"/>
                  </a:lnTo>
                  <a:lnTo>
                    <a:pt x="1227868" y="412909"/>
                  </a:lnTo>
                  <a:lnTo>
                    <a:pt x="1227487" y="417290"/>
                  </a:lnTo>
                  <a:lnTo>
                    <a:pt x="1242060" y="418719"/>
                  </a:lnTo>
                  <a:lnTo>
                    <a:pt x="1240345" y="423005"/>
                  </a:lnTo>
                  <a:lnTo>
                    <a:pt x="1231106" y="424529"/>
                  </a:lnTo>
                  <a:lnTo>
                    <a:pt x="1240060" y="424244"/>
                  </a:lnTo>
                  <a:lnTo>
                    <a:pt x="1238631" y="434912"/>
                  </a:lnTo>
                  <a:lnTo>
                    <a:pt x="1242536" y="442055"/>
                  </a:lnTo>
                  <a:lnTo>
                    <a:pt x="1240250" y="444055"/>
                  </a:lnTo>
                  <a:lnTo>
                    <a:pt x="1246060" y="453104"/>
                  </a:lnTo>
                  <a:lnTo>
                    <a:pt x="1253776" y="451295"/>
                  </a:lnTo>
                  <a:lnTo>
                    <a:pt x="1253585" y="461581"/>
                  </a:lnTo>
                  <a:lnTo>
                    <a:pt x="1272159" y="454628"/>
                  </a:lnTo>
                  <a:lnTo>
                    <a:pt x="1271397" y="467201"/>
                  </a:lnTo>
                  <a:lnTo>
                    <a:pt x="1289113" y="473583"/>
                  </a:lnTo>
                  <a:lnTo>
                    <a:pt x="1312354" y="474440"/>
                  </a:lnTo>
                  <a:lnTo>
                    <a:pt x="1316260" y="472821"/>
                  </a:lnTo>
                  <a:lnTo>
                    <a:pt x="1319022" y="491299"/>
                  </a:lnTo>
                  <a:lnTo>
                    <a:pt x="1316069" y="491776"/>
                  </a:lnTo>
                  <a:lnTo>
                    <a:pt x="1314831" y="487966"/>
                  </a:lnTo>
                  <a:lnTo>
                    <a:pt x="1306354" y="487966"/>
                  </a:lnTo>
                  <a:lnTo>
                    <a:pt x="1292161" y="492919"/>
                  </a:lnTo>
                  <a:lnTo>
                    <a:pt x="1278826" y="492157"/>
                  </a:lnTo>
                  <a:lnTo>
                    <a:pt x="1260634" y="488156"/>
                  </a:lnTo>
                  <a:lnTo>
                    <a:pt x="1258824" y="485013"/>
                  </a:lnTo>
                  <a:lnTo>
                    <a:pt x="1236535" y="484918"/>
                  </a:lnTo>
                  <a:lnTo>
                    <a:pt x="1232630" y="485489"/>
                  </a:lnTo>
                  <a:lnTo>
                    <a:pt x="1223391" y="495871"/>
                  </a:lnTo>
                  <a:lnTo>
                    <a:pt x="1228916" y="499301"/>
                  </a:lnTo>
                  <a:lnTo>
                    <a:pt x="1233202" y="507587"/>
                  </a:lnTo>
                  <a:lnTo>
                    <a:pt x="1251299" y="501205"/>
                  </a:lnTo>
                  <a:lnTo>
                    <a:pt x="1270254" y="509969"/>
                  </a:lnTo>
                  <a:lnTo>
                    <a:pt x="1282732" y="511778"/>
                  </a:lnTo>
                  <a:lnTo>
                    <a:pt x="1277017" y="512254"/>
                  </a:lnTo>
                  <a:lnTo>
                    <a:pt x="1276159" y="525399"/>
                  </a:lnTo>
                  <a:lnTo>
                    <a:pt x="1261777" y="523304"/>
                  </a:lnTo>
                  <a:lnTo>
                    <a:pt x="1248918" y="516541"/>
                  </a:lnTo>
                  <a:lnTo>
                    <a:pt x="1228630" y="531209"/>
                  </a:lnTo>
                  <a:lnTo>
                    <a:pt x="1233868" y="535019"/>
                  </a:lnTo>
                  <a:lnTo>
                    <a:pt x="1213485" y="557403"/>
                  </a:lnTo>
                  <a:lnTo>
                    <a:pt x="1222819" y="565118"/>
                  </a:lnTo>
                  <a:lnTo>
                    <a:pt x="1217009" y="569023"/>
                  </a:lnTo>
                  <a:lnTo>
                    <a:pt x="1214152" y="575120"/>
                  </a:lnTo>
                  <a:lnTo>
                    <a:pt x="1210532" y="594265"/>
                  </a:lnTo>
                  <a:lnTo>
                    <a:pt x="1205293" y="593407"/>
                  </a:lnTo>
                  <a:lnTo>
                    <a:pt x="1204341" y="602266"/>
                  </a:lnTo>
                  <a:lnTo>
                    <a:pt x="1198435" y="603409"/>
                  </a:lnTo>
                  <a:lnTo>
                    <a:pt x="1199483" y="615791"/>
                  </a:lnTo>
                  <a:lnTo>
                    <a:pt x="1187386" y="615887"/>
                  </a:lnTo>
                  <a:lnTo>
                    <a:pt x="1197674" y="651034"/>
                  </a:lnTo>
                  <a:lnTo>
                    <a:pt x="1204912" y="650367"/>
                  </a:lnTo>
                  <a:lnTo>
                    <a:pt x="1205770" y="653510"/>
                  </a:lnTo>
                  <a:lnTo>
                    <a:pt x="1211009" y="653129"/>
                  </a:lnTo>
                  <a:lnTo>
                    <a:pt x="1225677" y="689324"/>
                  </a:lnTo>
                  <a:lnTo>
                    <a:pt x="1233107" y="687324"/>
                  </a:lnTo>
                  <a:lnTo>
                    <a:pt x="1233583" y="692372"/>
                  </a:lnTo>
                  <a:lnTo>
                    <a:pt x="1225391" y="693039"/>
                  </a:lnTo>
                  <a:lnTo>
                    <a:pt x="1224058" y="709327"/>
                  </a:lnTo>
                  <a:lnTo>
                    <a:pt x="1228058" y="716566"/>
                  </a:lnTo>
                  <a:lnTo>
                    <a:pt x="1224248" y="718661"/>
                  </a:lnTo>
                  <a:lnTo>
                    <a:pt x="1227487" y="734473"/>
                  </a:lnTo>
                  <a:lnTo>
                    <a:pt x="1231963" y="740950"/>
                  </a:lnTo>
                  <a:lnTo>
                    <a:pt x="1233773" y="772478"/>
                  </a:lnTo>
                  <a:lnTo>
                    <a:pt x="1194816" y="786289"/>
                  </a:lnTo>
                  <a:lnTo>
                    <a:pt x="1196531" y="798671"/>
                  </a:lnTo>
                  <a:lnTo>
                    <a:pt x="1181291" y="804005"/>
                  </a:lnTo>
                  <a:lnTo>
                    <a:pt x="1172909" y="804577"/>
                  </a:lnTo>
                  <a:lnTo>
                    <a:pt x="1173194" y="797147"/>
                  </a:lnTo>
                  <a:lnTo>
                    <a:pt x="1162526" y="800481"/>
                  </a:lnTo>
                  <a:lnTo>
                    <a:pt x="1138904" y="799719"/>
                  </a:lnTo>
                  <a:lnTo>
                    <a:pt x="1137571" y="801910"/>
                  </a:lnTo>
                  <a:lnTo>
                    <a:pt x="1126141" y="785813"/>
                  </a:lnTo>
                  <a:lnTo>
                    <a:pt x="1124617" y="796385"/>
                  </a:lnTo>
                  <a:lnTo>
                    <a:pt x="1107281" y="804958"/>
                  </a:lnTo>
                  <a:lnTo>
                    <a:pt x="1094994" y="820960"/>
                  </a:lnTo>
                  <a:lnTo>
                    <a:pt x="1087184" y="841057"/>
                  </a:lnTo>
                  <a:lnTo>
                    <a:pt x="1097185" y="841629"/>
                  </a:lnTo>
                  <a:lnTo>
                    <a:pt x="1089088" y="849535"/>
                  </a:lnTo>
                  <a:lnTo>
                    <a:pt x="1079659" y="845248"/>
                  </a:lnTo>
                  <a:lnTo>
                    <a:pt x="1083088" y="835628"/>
                  </a:lnTo>
                  <a:lnTo>
                    <a:pt x="1090517" y="828389"/>
                  </a:lnTo>
                  <a:lnTo>
                    <a:pt x="1086231" y="825627"/>
                  </a:lnTo>
                  <a:lnTo>
                    <a:pt x="1089755" y="820103"/>
                  </a:lnTo>
                  <a:lnTo>
                    <a:pt x="1075753" y="816769"/>
                  </a:lnTo>
                  <a:lnTo>
                    <a:pt x="1043750" y="802577"/>
                  </a:lnTo>
                  <a:lnTo>
                    <a:pt x="1035177" y="794576"/>
                  </a:lnTo>
                  <a:lnTo>
                    <a:pt x="1028700" y="792671"/>
                  </a:lnTo>
                  <a:lnTo>
                    <a:pt x="1017175" y="794671"/>
                  </a:lnTo>
                  <a:lnTo>
                    <a:pt x="1014412" y="790575"/>
                  </a:lnTo>
                  <a:lnTo>
                    <a:pt x="1004030" y="796766"/>
                  </a:lnTo>
                  <a:lnTo>
                    <a:pt x="1000411" y="796004"/>
                  </a:lnTo>
                  <a:lnTo>
                    <a:pt x="984599" y="805148"/>
                  </a:lnTo>
                  <a:lnTo>
                    <a:pt x="979075" y="812482"/>
                  </a:lnTo>
                  <a:lnTo>
                    <a:pt x="980789" y="825246"/>
                  </a:lnTo>
                  <a:lnTo>
                    <a:pt x="986218" y="832485"/>
                  </a:lnTo>
                  <a:lnTo>
                    <a:pt x="984313" y="836200"/>
                  </a:lnTo>
                  <a:lnTo>
                    <a:pt x="986790" y="841820"/>
                  </a:lnTo>
                  <a:lnTo>
                    <a:pt x="984980" y="842581"/>
                  </a:lnTo>
                  <a:lnTo>
                    <a:pt x="988695" y="852869"/>
                  </a:lnTo>
                  <a:lnTo>
                    <a:pt x="983266" y="846201"/>
                  </a:lnTo>
                  <a:lnTo>
                    <a:pt x="977170" y="850487"/>
                  </a:lnTo>
                  <a:lnTo>
                    <a:pt x="978599" y="868775"/>
                  </a:lnTo>
                  <a:lnTo>
                    <a:pt x="969359" y="876586"/>
                  </a:lnTo>
                  <a:lnTo>
                    <a:pt x="966597" y="883158"/>
                  </a:lnTo>
                  <a:lnTo>
                    <a:pt x="966407" y="889540"/>
                  </a:lnTo>
                  <a:lnTo>
                    <a:pt x="971645" y="904685"/>
                  </a:lnTo>
                  <a:lnTo>
                    <a:pt x="968121" y="906494"/>
                  </a:lnTo>
                  <a:lnTo>
                    <a:pt x="969835" y="914114"/>
                  </a:lnTo>
                  <a:lnTo>
                    <a:pt x="967740" y="922687"/>
                  </a:lnTo>
                  <a:lnTo>
                    <a:pt x="977170" y="942880"/>
                  </a:lnTo>
                  <a:lnTo>
                    <a:pt x="975836" y="944309"/>
                  </a:lnTo>
                  <a:lnTo>
                    <a:pt x="959834" y="948214"/>
                  </a:lnTo>
                  <a:lnTo>
                    <a:pt x="949547" y="948119"/>
                  </a:lnTo>
                  <a:lnTo>
                    <a:pt x="930021" y="961072"/>
                  </a:lnTo>
                  <a:lnTo>
                    <a:pt x="913352" y="959739"/>
                  </a:lnTo>
                  <a:lnTo>
                    <a:pt x="916972" y="946880"/>
                  </a:lnTo>
                  <a:lnTo>
                    <a:pt x="910304" y="939737"/>
                  </a:lnTo>
                  <a:lnTo>
                    <a:pt x="910876" y="919734"/>
                  </a:lnTo>
                  <a:lnTo>
                    <a:pt x="916305" y="903065"/>
                  </a:lnTo>
                  <a:lnTo>
                    <a:pt x="913828" y="892969"/>
                  </a:lnTo>
                  <a:lnTo>
                    <a:pt x="914495" y="878967"/>
                  </a:lnTo>
                  <a:lnTo>
                    <a:pt x="918591" y="862013"/>
                  </a:lnTo>
                  <a:lnTo>
                    <a:pt x="906780" y="850487"/>
                  </a:lnTo>
                  <a:lnTo>
                    <a:pt x="880682" y="872585"/>
                  </a:lnTo>
                  <a:lnTo>
                    <a:pt x="881158" y="888778"/>
                  </a:lnTo>
                  <a:lnTo>
                    <a:pt x="889444" y="894112"/>
                  </a:lnTo>
                  <a:lnTo>
                    <a:pt x="896588" y="890683"/>
                  </a:lnTo>
                  <a:lnTo>
                    <a:pt x="898779" y="895160"/>
                  </a:lnTo>
                  <a:lnTo>
                    <a:pt x="889635" y="897827"/>
                  </a:lnTo>
                  <a:lnTo>
                    <a:pt x="886492" y="895826"/>
                  </a:lnTo>
                  <a:lnTo>
                    <a:pt x="882491" y="900970"/>
                  </a:lnTo>
                  <a:lnTo>
                    <a:pt x="875062" y="903827"/>
                  </a:lnTo>
                  <a:lnTo>
                    <a:pt x="859250" y="902113"/>
                  </a:lnTo>
                  <a:lnTo>
                    <a:pt x="857155" y="927259"/>
                  </a:lnTo>
                  <a:lnTo>
                    <a:pt x="865346" y="944975"/>
                  </a:lnTo>
                  <a:lnTo>
                    <a:pt x="874490" y="956405"/>
                  </a:lnTo>
                  <a:lnTo>
                    <a:pt x="871537" y="976313"/>
                  </a:lnTo>
                  <a:lnTo>
                    <a:pt x="873157" y="993934"/>
                  </a:lnTo>
                  <a:lnTo>
                    <a:pt x="857441" y="996887"/>
                  </a:lnTo>
                  <a:lnTo>
                    <a:pt x="838962" y="987076"/>
                  </a:lnTo>
                  <a:lnTo>
                    <a:pt x="816388" y="978503"/>
                  </a:lnTo>
                  <a:lnTo>
                    <a:pt x="808863" y="977932"/>
                  </a:lnTo>
                  <a:lnTo>
                    <a:pt x="807149" y="998601"/>
                  </a:lnTo>
                  <a:lnTo>
                    <a:pt x="794957" y="1003840"/>
                  </a:lnTo>
                  <a:lnTo>
                    <a:pt x="792670" y="996887"/>
                  </a:lnTo>
                  <a:lnTo>
                    <a:pt x="778288" y="998125"/>
                  </a:lnTo>
                  <a:lnTo>
                    <a:pt x="775335" y="988695"/>
                  </a:lnTo>
                  <a:lnTo>
                    <a:pt x="761333" y="987457"/>
                  </a:lnTo>
                  <a:lnTo>
                    <a:pt x="749427" y="980408"/>
                  </a:lnTo>
                  <a:lnTo>
                    <a:pt x="740759" y="994601"/>
                  </a:lnTo>
                  <a:lnTo>
                    <a:pt x="763715" y="1002697"/>
                  </a:lnTo>
                  <a:lnTo>
                    <a:pt x="762000" y="1007364"/>
                  </a:lnTo>
                  <a:lnTo>
                    <a:pt x="766858" y="1007173"/>
                  </a:lnTo>
                  <a:lnTo>
                    <a:pt x="768001" y="1011746"/>
                  </a:lnTo>
                  <a:lnTo>
                    <a:pt x="773811" y="1014889"/>
                  </a:lnTo>
                  <a:lnTo>
                    <a:pt x="772096" y="1017461"/>
                  </a:lnTo>
                  <a:lnTo>
                    <a:pt x="758761" y="1007364"/>
                  </a:lnTo>
                  <a:lnTo>
                    <a:pt x="756857" y="1013174"/>
                  </a:lnTo>
                  <a:lnTo>
                    <a:pt x="768572" y="1020889"/>
                  </a:lnTo>
                  <a:lnTo>
                    <a:pt x="783431" y="1042035"/>
                  </a:lnTo>
                  <a:lnTo>
                    <a:pt x="787241" y="1055370"/>
                  </a:lnTo>
                  <a:lnTo>
                    <a:pt x="784288" y="1074991"/>
                  </a:lnTo>
                  <a:lnTo>
                    <a:pt x="798004" y="1074991"/>
                  </a:lnTo>
                  <a:lnTo>
                    <a:pt x="798862" y="1064323"/>
                  </a:lnTo>
                  <a:lnTo>
                    <a:pt x="802195" y="1063085"/>
                  </a:lnTo>
                  <a:lnTo>
                    <a:pt x="810959" y="1049560"/>
                  </a:lnTo>
                  <a:lnTo>
                    <a:pt x="820674" y="1044893"/>
                  </a:lnTo>
                  <a:lnTo>
                    <a:pt x="828961" y="1030986"/>
                  </a:lnTo>
                  <a:lnTo>
                    <a:pt x="835342" y="1027081"/>
                  </a:lnTo>
                  <a:lnTo>
                    <a:pt x="853631" y="1034034"/>
                  </a:lnTo>
                  <a:lnTo>
                    <a:pt x="865156" y="1043559"/>
                  </a:lnTo>
                  <a:lnTo>
                    <a:pt x="878681" y="1040225"/>
                  </a:lnTo>
                  <a:lnTo>
                    <a:pt x="891731" y="1044702"/>
                  </a:lnTo>
                  <a:lnTo>
                    <a:pt x="878015" y="1053846"/>
                  </a:lnTo>
                  <a:lnTo>
                    <a:pt x="871633" y="1067943"/>
                  </a:lnTo>
                  <a:lnTo>
                    <a:pt x="872204" y="1086803"/>
                  </a:lnTo>
                  <a:lnTo>
                    <a:pt x="879062" y="1084993"/>
                  </a:lnTo>
                  <a:lnTo>
                    <a:pt x="881729" y="1090517"/>
                  </a:lnTo>
                  <a:lnTo>
                    <a:pt x="889444" y="1080706"/>
                  </a:lnTo>
                  <a:lnTo>
                    <a:pt x="900112" y="1086993"/>
                  </a:lnTo>
                  <a:lnTo>
                    <a:pt x="898017" y="1091184"/>
                  </a:lnTo>
                  <a:lnTo>
                    <a:pt x="900970" y="1098423"/>
                  </a:lnTo>
                  <a:lnTo>
                    <a:pt x="891921" y="1109281"/>
                  </a:lnTo>
                  <a:lnTo>
                    <a:pt x="898112" y="1109853"/>
                  </a:lnTo>
                  <a:lnTo>
                    <a:pt x="902779" y="1120807"/>
                  </a:lnTo>
                  <a:lnTo>
                    <a:pt x="887254" y="1136714"/>
                  </a:lnTo>
                  <a:lnTo>
                    <a:pt x="886587" y="1149096"/>
                  </a:lnTo>
                  <a:lnTo>
                    <a:pt x="878681" y="1155478"/>
                  </a:lnTo>
                  <a:lnTo>
                    <a:pt x="889921" y="1162526"/>
                  </a:lnTo>
                  <a:lnTo>
                    <a:pt x="881634" y="1176433"/>
                  </a:lnTo>
                  <a:lnTo>
                    <a:pt x="888397" y="1179481"/>
                  </a:lnTo>
                  <a:lnTo>
                    <a:pt x="886777" y="1185958"/>
                  </a:lnTo>
                  <a:lnTo>
                    <a:pt x="892588" y="1191578"/>
                  </a:lnTo>
                  <a:lnTo>
                    <a:pt x="887825" y="1197102"/>
                  </a:lnTo>
                  <a:lnTo>
                    <a:pt x="901256" y="1208818"/>
                  </a:lnTo>
                  <a:lnTo>
                    <a:pt x="897065" y="1212152"/>
                  </a:lnTo>
                  <a:lnTo>
                    <a:pt x="896779" y="1225487"/>
                  </a:lnTo>
                  <a:lnTo>
                    <a:pt x="892874" y="1236440"/>
                  </a:lnTo>
                  <a:lnTo>
                    <a:pt x="895064" y="1242060"/>
                  </a:lnTo>
                  <a:lnTo>
                    <a:pt x="882872" y="1248728"/>
                  </a:lnTo>
                  <a:lnTo>
                    <a:pt x="883825" y="1252823"/>
                  </a:lnTo>
                  <a:lnTo>
                    <a:pt x="894302" y="1254919"/>
                  </a:lnTo>
                  <a:lnTo>
                    <a:pt x="892874" y="1260348"/>
                  </a:lnTo>
                  <a:lnTo>
                    <a:pt x="895541" y="1263110"/>
                  </a:lnTo>
                  <a:lnTo>
                    <a:pt x="899922" y="1262729"/>
                  </a:lnTo>
                  <a:lnTo>
                    <a:pt x="898684" y="1266254"/>
                  </a:lnTo>
                  <a:lnTo>
                    <a:pt x="904399" y="1270635"/>
                  </a:lnTo>
                  <a:lnTo>
                    <a:pt x="904589" y="1275969"/>
                  </a:lnTo>
                  <a:lnTo>
                    <a:pt x="913352" y="1277969"/>
                  </a:lnTo>
                  <a:lnTo>
                    <a:pt x="918210" y="1283875"/>
                  </a:lnTo>
                  <a:lnTo>
                    <a:pt x="935831" y="1287018"/>
                  </a:lnTo>
                  <a:lnTo>
                    <a:pt x="942499" y="1304925"/>
                  </a:lnTo>
                  <a:lnTo>
                    <a:pt x="967073" y="1319498"/>
                  </a:lnTo>
                  <a:lnTo>
                    <a:pt x="975741" y="1338453"/>
                  </a:lnTo>
                  <a:lnTo>
                    <a:pt x="969264" y="1338548"/>
                  </a:lnTo>
                  <a:lnTo>
                    <a:pt x="968121" y="1353026"/>
                  </a:lnTo>
                  <a:lnTo>
                    <a:pt x="956596" y="1364171"/>
                  </a:lnTo>
                  <a:lnTo>
                    <a:pt x="953071" y="1363123"/>
                  </a:lnTo>
                  <a:lnTo>
                    <a:pt x="950881" y="1365790"/>
                  </a:lnTo>
                  <a:lnTo>
                    <a:pt x="948023" y="1377696"/>
                  </a:lnTo>
                  <a:lnTo>
                    <a:pt x="954976" y="1395794"/>
                  </a:lnTo>
                  <a:lnTo>
                    <a:pt x="953738" y="1403318"/>
                  </a:lnTo>
                  <a:lnTo>
                    <a:pt x="945166" y="1410653"/>
                  </a:lnTo>
                  <a:lnTo>
                    <a:pt x="933736" y="1403509"/>
                  </a:lnTo>
                  <a:lnTo>
                    <a:pt x="944785" y="1410843"/>
                  </a:lnTo>
                  <a:lnTo>
                    <a:pt x="935831" y="1420178"/>
                  </a:lnTo>
                  <a:lnTo>
                    <a:pt x="934974" y="1425321"/>
                  </a:lnTo>
                  <a:lnTo>
                    <a:pt x="942023" y="1435989"/>
                  </a:lnTo>
                  <a:lnTo>
                    <a:pt x="939832" y="1433989"/>
                  </a:lnTo>
                  <a:lnTo>
                    <a:pt x="943261" y="1444847"/>
                  </a:lnTo>
                  <a:lnTo>
                    <a:pt x="945166" y="1443990"/>
                  </a:lnTo>
                  <a:lnTo>
                    <a:pt x="939641" y="1447800"/>
                  </a:lnTo>
                  <a:lnTo>
                    <a:pt x="929164" y="1450467"/>
                  </a:lnTo>
                  <a:lnTo>
                    <a:pt x="927735" y="1453039"/>
                  </a:lnTo>
                  <a:lnTo>
                    <a:pt x="936688" y="1463230"/>
                  </a:lnTo>
                  <a:lnTo>
                    <a:pt x="939641" y="1458754"/>
                  </a:lnTo>
                  <a:lnTo>
                    <a:pt x="926306" y="1481804"/>
                  </a:lnTo>
                  <a:lnTo>
                    <a:pt x="921353" y="1504093"/>
                  </a:lnTo>
                  <a:lnTo>
                    <a:pt x="922687" y="1523238"/>
                  </a:lnTo>
                  <a:lnTo>
                    <a:pt x="915734" y="1530287"/>
                  </a:lnTo>
                  <a:lnTo>
                    <a:pt x="895255" y="1536859"/>
                  </a:lnTo>
                  <a:lnTo>
                    <a:pt x="885634" y="1548289"/>
                  </a:lnTo>
                  <a:lnTo>
                    <a:pt x="871347" y="1555242"/>
                  </a:lnTo>
                  <a:lnTo>
                    <a:pt x="872871" y="1556671"/>
                  </a:lnTo>
                  <a:lnTo>
                    <a:pt x="865918" y="1571625"/>
                  </a:lnTo>
                  <a:lnTo>
                    <a:pt x="867251" y="1573911"/>
                  </a:lnTo>
                  <a:lnTo>
                    <a:pt x="858298" y="1572387"/>
                  </a:lnTo>
                  <a:lnTo>
                    <a:pt x="857536" y="1574102"/>
                  </a:lnTo>
                  <a:lnTo>
                    <a:pt x="864965" y="1577721"/>
                  </a:lnTo>
                  <a:lnTo>
                    <a:pt x="869347" y="1590675"/>
                  </a:lnTo>
                  <a:lnTo>
                    <a:pt x="846201" y="1592104"/>
                  </a:lnTo>
                  <a:lnTo>
                    <a:pt x="845820" y="1589056"/>
                  </a:lnTo>
                  <a:lnTo>
                    <a:pt x="845534" y="1592485"/>
                  </a:lnTo>
                  <a:lnTo>
                    <a:pt x="834009" y="1578483"/>
                  </a:lnTo>
                  <a:lnTo>
                    <a:pt x="826484" y="1576578"/>
                  </a:lnTo>
                  <a:lnTo>
                    <a:pt x="825246" y="1579816"/>
                  </a:lnTo>
                  <a:lnTo>
                    <a:pt x="814959" y="1580102"/>
                  </a:lnTo>
                  <a:lnTo>
                    <a:pt x="818483" y="1578769"/>
                  </a:lnTo>
                  <a:lnTo>
                    <a:pt x="812959" y="1577340"/>
                  </a:lnTo>
                  <a:lnTo>
                    <a:pt x="793337" y="1588484"/>
                  </a:lnTo>
                  <a:lnTo>
                    <a:pt x="790766" y="1582579"/>
                  </a:lnTo>
                  <a:lnTo>
                    <a:pt x="781621" y="1577149"/>
                  </a:lnTo>
                  <a:lnTo>
                    <a:pt x="768953" y="1576388"/>
                  </a:lnTo>
                  <a:lnTo>
                    <a:pt x="765905" y="1566101"/>
                  </a:lnTo>
                  <a:lnTo>
                    <a:pt x="756857" y="1556956"/>
                  </a:lnTo>
                  <a:lnTo>
                    <a:pt x="759238" y="1567910"/>
                  </a:lnTo>
                  <a:lnTo>
                    <a:pt x="749999" y="1566672"/>
                  </a:lnTo>
                  <a:lnTo>
                    <a:pt x="743998" y="1573149"/>
                  </a:lnTo>
                  <a:lnTo>
                    <a:pt x="734949" y="1575245"/>
                  </a:lnTo>
                  <a:lnTo>
                    <a:pt x="727043" y="1586960"/>
                  </a:lnTo>
                  <a:lnTo>
                    <a:pt x="714280" y="1592961"/>
                  </a:lnTo>
                  <a:lnTo>
                    <a:pt x="706660" y="1602772"/>
                  </a:lnTo>
                  <a:lnTo>
                    <a:pt x="693325" y="1607534"/>
                  </a:lnTo>
                  <a:lnTo>
                    <a:pt x="685991" y="1606487"/>
                  </a:lnTo>
                  <a:lnTo>
                    <a:pt x="680085" y="1598295"/>
                  </a:lnTo>
                  <a:lnTo>
                    <a:pt x="644842" y="1582388"/>
                  </a:lnTo>
                  <a:close/>
                  <a:moveTo>
                    <a:pt x="520922" y="1526667"/>
                  </a:moveTo>
                  <a:lnTo>
                    <a:pt x="523780" y="1529334"/>
                  </a:lnTo>
                  <a:lnTo>
                    <a:pt x="526733" y="1529048"/>
                  </a:lnTo>
                  <a:lnTo>
                    <a:pt x="527113" y="1526096"/>
                  </a:lnTo>
                  <a:lnTo>
                    <a:pt x="534162" y="1530287"/>
                  </a:lnTo>
                  <a:lnTo>
                    <a:pt x="535686" y="1517142"/>
                  </a:lnTo>
                  <a:lnTo>
                    <a:pt x="527209" y="1516189"/>
                  </a:lnTo>
                  <a:lnTo>
                    <a:pt x="520922" y="1526667"/>
                  </a:lnTo>
                  <a:close/>
                  <a:moveTo>
                    <a:pt x="838486" y="1582484"/>
                  </a:moveTo>
                  <a:lnTo>
                    <a:pt x="843439" y="1584960"/>
                  </a:lnTo>
                  <a:lnTo>
                    <a:pt x="841248" y="1581055"/>
                  </a:lnTo>
                  <a:lnTo>
                    <a:pt x="838486" y="1582484"/>
                  </a:lnTo>
                  <a:close/>
                  <a:moveTo>
                    <a:pt x="346519" y="1546479"/>
                  </a:moveTo>
                  <a:lnTo>
                    <a:pt x="352234" y="1545050"/>
                  </a:lnTo>
                  <a:lnTo>
                    <a:pt x="362045" y="1552480"/>
                  </a:lnTo>
                  <a:lnTo>
                    <a:pt x="365665" y="1558385"/>
                  </a:lnTo>
                  <a:lnTo>
                    <a:pt x="361664" y="1554575"/>
                  </a:lnTo>
                  <a:lnTo>
                    <a:pt x="360521" y="1556290"/>
                  </a:lnTo>
                  <a:lnTo>
                    <a:pt x="357283" y="1550289"/>
                  </a:lnTo>
                  <a:lnTo>
                    <a:pt x="350329" y="1552575"/>
                  </a:lnTo>
                  <a:lnTo>
                    <a:pt x="346519" y="15464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0" name="Freihandform: Form 189">
              <a:extLst>
                <a:ext uri="{FF2B5EF4-FFF2-40B4-BE49-F238E27FC236}">
                  <a16:creationId xmlns:a16="http://schemas.microsoft.com/office/drawing/2014/main" id="{21C678B8-9700-4724-94F4-0BB634CF6CB4}"/>
                </a:ext>
              </a:extLst>
            </p:cNvPr>
            <p:cNvSpPr/>
            <p:nvPr/>
          </p:nvSpPr>
          <p:spPr>
            <a:xfrm>
              <a:off x="1706192" y="3095549"/>
              <a:ext cx="960300" cy="935550"/>
            </a:xfrm>
            <a:custGeom>
              <a:avLst/>
              <a:gdLst>
                <a:gd name="connsiteX0" fmla="*/ 844963 w 1847850"/>
                <a:gd name="connsiteY0" fmla="*/ 1549146 h 1800225"/>
                <a:gd name="connsiteX1" fmla="*/ 854583 w 1847850"/>
                <a:gd name="connsiteY1" fmla="*/ 1541050 h 1800225"/>
                <a:gd name="connsiteX2" fmla="*/ 859536 w 1847850"/>
                <a:gd name="connsiteY2" fmla="*/ 1529429 h 1800225"/>
                <a:gd name="connsiteX3" fmla="*/ 876395 w 1847850"/>
                <a:gd name="connsiteY3" fmla="*/ 1530191 h 1800225"/>
                <a:gd name="connsiteX4" fmla="*/ 885158 w 1847850"/>
                <a:gd name="connsiteY4" fmla="*/ 1525048 h 1800225"/>
                <a:gd name="connsiteX5" fmla="*/ 886206 w 1847850"/>
                <a:gd name="connsiteY5" fmla="*/ 1517714 h 1800225"/>
                <a:gd name="connsiteX6" fmla="*/ 888492 w 1847850"/>
                <a:gd name="connsiteY6" fmla="*/ 1517904 h 1800225"/>
                <a:gd name="connsiteX7" fmla="*/ 892969 w 1847850"/>
                <a:gd name="connsiteY7" fmla="*/ 1508951 h 1800225"/>
                <a:gd name="connsiteX8" fmla="*/ 888492 w 1847850"/>
                <a:gd name="connsiteY8" fmla="*/ 1505140 h 1800225"/>
                <a:gd name="connsiteX9" fmla="*/ 889826 w 1847850"/>
                <a:gd name="connsiteY9" fmla="*/ 1499235 h 1800225"/>
                <a:gd name="connsiteX10" fmla="*/ 897827 w 1847850"/>
                <a:gd name="connsiteY10" fmla="*/ 1492949 h 1800225"/>
                <a:gd name="connsiteX11" fmla="*/ 896874 w 1847850"/>
                <a:gd name="connsiteY11" fmla="*/ 1487900 h 1800225"/>
                <a:gd name="connsiteX12" fmla="*/ 892873 w 1847850"/>
                <a:gd name="connsiteY12" fmla="*/ 1484185 h 1800225"/>
                <a:gd name="connsiteX13" fmla="*/ 904875 w 1847850"/>
                <a:gd name="connsiteY13" fmla="*/ 1478185 h 1800225"/>
                <a:gd name="connsiteX14" fmla="*/ 898398 w 1847850"/>
                <a:gd name="connsiteY14" fmla="*/ 1479900 h 1800225"/>
                <a:gd name="connsiteX15" fmla="*/ 897541 w 1847850"/>
                <a:gd name="connsiteY15" fmla="*/ 1476565 h 1800225"/>
                <a:gd name="connsiteX16" fmla="*/ 885920 w 1847850"/>
                <a:gd name="connsiteY16" fmla="*/ 1480185 h 1800225"/>
                <a:gd name="connsiteX17" fmla="*/ 857821 w 1847850"/>
                <a:gd name="connsiteY17" fmla="*/ 1498854 h 1800225"/>
                <a:gd name="connsiteX18" fmla="*/ 847820 w 1847850"/>
                <a:gd name="connsiteY18" fmla="*/ 1501807 h 1800225"/>
                <a:gd name="connsiteX19" fmla="*/ 850297 w 1847850"/>
                <a:gd name="connsiteY19" fmla="*/ 1488662 h 1800225"/>
                <a:gd name="connsiteX20" fmla="*/ 864013 w 1847850"/>
                <a:gd name="connsiteY20" fmla="*/ 1476851 h 1800225"/>
                <a:gd name="connsiteX21" fmla="*/ 867442 w 1847850"/>
                <a:gd name="connsiteY21" fmla="*/ 1466564 h 1800225"/>
                <a:gd name="connsiteX22" fmla="*/ 863251 w 1847850"/>
                <a:gd name="connsiteY22" fmla="*/ 1461230 h 1800225"/>
                <a:gd name="connsiteX23" fmla="*/ 852106 w 1847850"/>
                <a:gd name="connsiteY23" fmla="*/ 1463707 h 1800225"/>
                <a:gd name="connsiteX24" fmla="*/ 844391 w 1847850"/>
                <a:gd name="connsiteY24" fmla="*/ 1462087 h 1800225"/>
                <a:gd name="connsiteX25" fmla="*/ 840296 w 1847850"/>
                <a:gd name="connsiteY25" fmla="*/ 1457801 h 1800225"/>
                <a:gd name="connsiteX26" fmla="*/ 842010 w 1847850"/>
                <a:gd name="connsiteY26" fmla="*/ 1455610 h 1800225"/>
                <a:gd name="connsiteX27" fmla="*/ 838581 w 1847850"/>
                <a:gd name="connsiteY27" fmla="*/ 1452658 h 1800225"/>
                <a:gd name="connsiteX28" fmla="*/ 840010 w 1847850"/>
                <a:gd name="connsiteY28" fmla="*/ 1450276 h 1800225"/>
                <a:gd name="connsiteX29" fmla="*/ 833152 w 1847850"/>
                <a:gd name="connsiteY29" fmla="*/ 1450658 h 1800225"/>
                <a:gd name="connsiteX30" fmla="*/ 828485 w 1847850"/>
                <a:gd name="connsiteY30" fmla="*/ 1453896 h 1800225"/>
                <a:gd name="connsiteX31" fmla="*/ 812959 w 1847850"/>
                <a:gd name="connsiteY31" fmla="*/ 1445990 h 1800225"/>
                <a:gd name="connsiteX32" fmla="*/ 804101 w 1847850"/>
                <a:gd name="connsiteY32" fmla="*/ 1447800 h 1800225"/>
                <a:gd name="connsiteX33" fmla="*/ 797147 w 1847850"/>
                <a:gd name="connsiteY33" fmla="*/ 1439894 h 1800225"/>
                <a:gd name="connsiteX34" fmla="*/ 791146 w 1847850"/>
                <a:gd name="connsiteY34" fmla="*/ 1442085 h 1800225"/>
                <a:gd name="connsiteX35" fmla="*/ 790289 w 1847850"/>
                <a:gd name="connsiteY35" fmla="*/ 1430846 h 1800225"/>
                <a:gd name="connsiteX36" fmla="*/ 781621 w 1847850"/>
                <a:gd name="connsiteY36" fmla="*/ 1432465 h 1800225"/>
                <a:gd name="connsiteX37" fmla="*/ 775240 w 1847850"/>
                <a:gd name="connsiteY37" fmla="*/ 1442752 h 1800225"/>
                <a:gd name="connsiteX38" fmla="*/ 760857 w 1847850"/>
                <a:gd name="connsiteY38" fmla="*/ 1433227 h 1800225"/>
                <a:gd name="connsiteX39" fmla="*/ 753618 w 1847850"/>
                <a:gd name="connsiteY39" fmla="*/ 1433036 h 1800225"/>
                <a:gd name="connsiteX40" fmla="*/ 749427 w 1847850"/>
                <a:gd name="connsiteY40" fmla="*/ 1419987 h 1800225"/>
                <a:gd name="connsiteX41" fmla="*/ 740283 w 1847850"/>
                <a:gd name="connsiteY41" fmla="*/ 1414748 h 1800225"/>
                <a:gd name="connsiteX42" fmla="*/ 722757 w 1847850"/>
                <a:gd name="connsiteY42" fmla="*/ 1398175 h 1800225"/>
                <a:gd name="connsiteX43" fmla="*/ 728091 w 1847850"/>
                <a:gd name="connsiteY43" fmla="*/ 1384173 h 1800225"/>
                <a:gd name="connsiteX44" fmla="*/ 725900 w 1847850"/>
                <a:gd name="connsiteY44" fmla="*/ 1384459 h 1800225"/>
                <a:gd name="connsiteX45" fmla="*/ 725234 w 1847850"/>
                <a:gd name="connsiteY45" fmla="*/ 1373124 h 1800225"/>
                <a:gd name="connsiteX46" fmla="*/ 729044 w 1847850"/>
                <a:gd name="connsiteY46" fmla="*/ 1372648 h 1800225"/>
                <a:gd name="connsiteX47" fmla="*/ 731425 w 1847850"/>
                <a:gd name="connsiteY47" fmla="*/ 1359694 h 1800225"/>
                <a:gd name="connsiteX48" fmla="*/ 736092 w 1847850"/>
                <a:gd name="connsiteY48" fmla="*/ 1353598 h 1800225"/>
                <a:gd name="connsiteX49" fmla="*/ 730282 w 1847850"/>
                <a:gd name="connsiteY49" fmla="*/ 1351026 h 1800225"/>
                <a:gd name="connsiteX50" fmla="*/ 729329 w 1847850"/>
                <a:gd name="connsiteY50" fmla="*/ 1344835 h 1800225"/>
                <a:gd name="connsiteX51" fmla="*/ 725138 w 1847850"/>
                <a:gd name="connsiteY51" fmla="*/ 1345692 h 1800225"/>
                <a:gd name="connsiteX52" fmla="*/ 723424 w 1847850"/>
                <a:gd name="connsiteY52" fmla="*/ 1351121 h 1800225"/>
                <a:gd name="connsiteX53" fmla="*/ 716185 w 1847850"/>
                <a:gd name="connsiteY53" fmla="*/ 1345978 h 1800225"/>
                <a:gd name="connsiteX54" fmla="*/ 717995 w 1847850"/>
                <a:gd name="connsiteY54" fmla="*/ 1340739 h 1800225"/>
                <a:gd name="connsiteX55" fmla="*/ 714565 w 1847850"/>
                <a:gd name="connsiteY55" fmla="*/ 1337786 h 1800225"/>
                <a:gd name="connsiteX56" fmla="*/ 712756 w 1847850"/>
                <a:gd name="connsiteY56" fmla="*/ 1340358 h 1800225"/>
                <a:gd name="connsiteX57" fmla="*/ 706088 w 1847850"/>
                <a:gd name="connsiteY57" fmla="*/ 1340263 h 1800225"/>
                <a:gd name="connsiteX58" fmla="*/ 705898 w 1847850"/>
                <a:gd name="connsiteY58" fmla="*/ 1337405 h 1800225"/>
                <a:gd name="connsiteX59" fmla="*/ 700564 w 1847850"/>
                <a:gd name="connsiteY59" fmla="*/ 1343501 h 1800225"/>
                <a:gd name="connsiteX60" fmla="*/ 695420 w 1847850"/>
                <a:gd name="connsiteY60" fmla="*/ 1345406 h 1800225"/>
                <a:gd name="connsiteX61" fmla="*/ 693706 w 1847850"/>
                <a:gd name="connsiteY61" fmla="*/ 1350836 h 1800225"/>
                <a:gd name="connsiteX62" fmla="*/ 685705 w 1847850"/>
                <a:gd name="connsiteY62" fmla="*/ 1355693 h 1800225"/>
                <a:gd name="connsiteX63" fmla="*/ 670941 w 1847850"/>
                <a:gd name="connsiteY63" fmla="*/ 1349502 h 1800225"/>
                <a:gd name="connsiteX64" fmla="*/ 672179 w 1847850"/>
                <a:gd name="connsiteY64" fmla="*/ 1347121 h 1800225"/>
                <a:gd name="connsiteX65" fmla="*/ 679609 w 1847850"/>
                <a:gd name="connsiteY65" fmla="*/ 1347502 h 1800225"/>
                <a:gd name="connsiteX66" fmla="*/ 688943 w 1847850"/>
                <a:gd name="connsiteY66" fmla="*/ 1344168 h 1800225"/>
                <a:gd name="connsiteX67" fmla="*/ 687896 w 1847850"/>
                <a:gd name="connsiteY67" fmla="*/ 1341691 h 1800225"/>
                <a:gd name="connsiteX68" fmla="*/ 691039 w 1847850"/>
                <a:gd name="connsiteY68" fmla="*/ 1339882 h 1800225"/>
                <a:gd name="connsiteX69" fmla="*/ 688943 w 1847850"/>
                <a:gd name="connsiteY69" fmla="*/ 1337691 h 1800225"/>
                <a:gd name="connsiteX70" fmla="*/ 683133 w 1847850"/>
                <a:gd name="connsiteY70" fmla="*/ 1340263 h 1800225"/>
                <a:gd name="connsiteX71" fmla="*/ 674465 w 1847850"/>
                <a:gd name="connsiteY71" fmla="*/ 1330833 h 1800225"/>
                <a:gd name="connsiteX72" fmla="*/ 668941 w 1847850"/>
                <a:gd name="connsiteY72" fmla="*/ 1335119 h 1800225"/>
                <a:gd name="connsiteX73" fmla="*/ 665702 w 1847850"/>
                <a:gd name="connsiteY73" fmla="*/ 1327595 h 1800225"/>
                <a:gd name="connsiteX74" fmla="*/ 668750 w 1847850"/>
                <a:gd name="connsiteY74" fmla="*/ 1318736 h 1800225"/>
                <a:gd name="connsiteX75" fmla="*/ 675322 w 1847850"/>
                <a:gd name="connsiteY75" fmla="*/ 1313402 h 1800225"/>
                <a:gd name="connsiteX76" fmla="*/ 669131 w 1847850"/>
                <a:gd name="connsiteY76" fmla="*/ 1317403 h 1800225"/>
                <a:gd name="connsiteX77" fmla="*/ 664750 w 1847850"/>
                <a:gd name="connsiteY77" fmla="*/ 1317212 h 1800225"/>
                <a:gd name="connsiteX78" fmla="*/ 672465 w 1847850"/>
                <a:gd name="connsiteY78" fmla="*/ 1298639 h 1800225"/>
                <a:gd name="connsiteX79" fmla="*/ 671227 w 1847850"/>
                <a:gd name="connsiteY79" fmla="*/ 1296257 h 1800225"/>
                <a:gd name="connsiteX80" fmla="*/ 652177 w 1847850"/>
                <a:gd name="connsiteY80" fmla="*/ 1289685 h 1800225"/>
                <a:gd name="connsiteX81" fmla="*/ 650938 w 1847850"/>
                <a:gd name="connsiteY81" fmla="*/ 1268825 h 1800225"/>
                <a:gd name="connsiteX82" fmla="*/ 654653 w 1847850"/>
                <a:gd name="connsiteY82" fmla="*/ 1266349 h 1800225"/>
                <a:gd name="connsiteX83" fmla="*/ 653701 w 1847850"/>
                <a:gd name="connsiteY83" fmla="*/ 1262634 h 1800225"/>
                <a:gd name="connsiteX84" fmla="*/ 665321 w 1847850"/>
                <a:gd name="connsiteY84" fmla="*/ 1262158 h 1800225"/>
                <a:gd name="connsiteX85" fmla="*/ 670179 w 1847850"/>
                <a:gd name="connsiteY85" fmla="*/ 1257110 h 1800225"/>
                <a:gd name="connsiteX86" fmla="*/ 687419 w 1847850"/>
                <a:gd name="connsiteY86" fmla="*/ 1249489 h 1800225"/>
                <a:gd name="connsiteX87" fmla="*/ 674275 w 1847850"/>
                <a:gd name="connsiteY87" fmla="*/ 1238345 h 1800225"/>
                <a:gd name="connsiteX88" fmla="*/ 663512 w 1847850"/>
                <a:gd name="connsiteY88" fmla="*/ 1233678 h 1800225"/>
                <a:gd name="connsiteX89" fmla="*/ 663321 w 1847850"/>
                <a:gd name="connsiteY89" fmla="*/ 1223391 h 1800225"/>
                <a:gd name="connsiteX90" fmla="*/ 661035 w 1847850"/>
                <a:gd name="connsiteY90" fmla="*/ 1220343 h 1800225"/>
                <a:gd name="connsiteX91" fmla="*/ 645033 w 1847850"/>
                <a:gd name="connsiteY91" fmla="*/ 1217771 h 1800225"/>
                <a:gd name="connsiteX92" fmla="*/ 640461 w 1847850"/>
                <a:gd name="connsiteY92" fmla="*/ 1219772 h 1800225"/>
                <a:gd name="connsiteX93" fmla="*/ 637794 w 1847850"/>
                <a:gd name="connsiteY93" fmla="*/ 1205389 h 1800225"/>
                <a:gd name="connsiteX94" fmla="*/ 633413 w 1847850"/>
                <a:gd name="connsiteY94" fmla="*/ 1198721 h 1800225"/>
                <a:gd name="connsiteX95" fmla="*/ 625602 w 1847850"/>
                <a:gd name="connsiteY95" fmla="*/ 1200626 h 1800225"/>
                <a:gd name="connsiteX96" fmla="*/ 619315 w 1847850"/>
                <a:gd name="connsiteY96" fmla="*/ 1198055 h 1800225"/>
                <a:gd name="connsiteX97" fmla="*/ 608933 w 1847850"/>
                <a:gd name="connsiteY97" fmla="*/ 1201293 h 1800225"/>
                <a:gd name="connsiteX98" fmla="*/ 593408 w 1847850"/>
                <a:gd name="connsiteY98" fmla="*/ 1196435 h 1800225"/>
                <a:gd name="connsiteX99" fmla="*/ 590645 w 1847850"/>
                <a:gd name="connsiteY99" fmla="*/ 1192530 h 1800225"/>
                <a:gd name="connsiteX100" fmla="*/ 593884 w 1847850"/>
                <a:gd name="connsiteY100" fmla="*/ 1185196 h 1800225"/>
                <a:gd name="connsiteX101" fmla="*/ 591503 w 1847850"/>
                <a:gd name="connsiteY101" fmla="*/ 1181957 h 1800225"/>
                <a:gd name="connsiteX102" fmla="*/ 580644 w 1847850"/>
                <a:gd name="connsiteY102" fmla="*/ 1185863 h 1800225"/>
                <a:gd name="connsiteX103" fmla="*/ 567214 w 1847850"/>
                <a:gd name="connsiteY103" fmla="*/ 1181957 h 1800225"/>
                <a:gd name="connsiteX104" fmla="*/ 554927 w 1847850"/>
                <a:gd name="connsiteY104" fmla="*/ 1210532 h 1800225"/>
                <a:gd name="connsiteX105" fmla="*/ 555308 w 1847850"/>
                <a:gd name="connsiteY105" fmla="*/ 1226248 h 1800225"/>
                <a:gd name="connsiteX106" fmla="*/ 548545 w 1847850"/>
                <a:gd name="connsiteY106" fmla="*/ 1252728 h 1800225"/>
                <a:gd name="connsiteX107" fmla="*/ 546735 w 1847850"/>
                <a:gd name="connsiteY107" fmla="*/ 1252252 h 1800225"/>
                <a:gd name="connsiteX108" fmla="*/ 544925 w 1847850"/>
                <a:gd name="connsiteY108" fmla="*/ 1257872 h 1800225"/>
                <a:gd name="connsiteX109" fmla="*/ 542544 w 1847850"/>
                <a:gd name="connsiteY109" fmla="*/ 1271111 h 1800225"/>
                <a:gd name="connsiteX110" fmla="*/ 536448 w 1847850"/>
                <a:gd name="connsiteY110" fmla="*/ 1278541 h 1800225"/>
                <a:gd name="connsiteX111" fmla="*/ 519684 w 1847850"/>
                <a:gd name="connsiteY111" fmla="*/ 1280446 h 1800225"/>
                <a:gd name="connsiteX112" fmla="*/ 500825 w 1847850"/>
                <a:gd name="connsiteY112" fmla="*/ 1292542 h 1800225"/>
                <a:gd name="connsiteX113" fmla="*/ 482155 w 1847850"/>
                <a:gd name="connsiteY113" fmla="*/ 1296733 h 1800225"/>
                <a:gd name="connsiteX114" fmla="*/ 475869 w 1847850"/>
                <a:gd name="connsiteY114" fmla="*/ 1295686 h 1800225"/>
                <a:gd name="connsiteX115" fmla="*/ 469963 w 1847850"/>
                <a:gd name="connsiteY115" fmla="*/ 1299210 h 1800225"/>
                <a:gd name="connsiteX116" fmla="*/ 468725 w 1847850"/>
                <a:gd name="connsiteY116" fmla="*/ 1315403 h 1800225"/>
                <a:gd name="connsiteX117" fmla="*/ 476917 w 1847850"/>
                <a:gd name="connsiteY117" fmla="*/ 1341215 h 1800225"/>
                <a:gd name="connsiteX118" fmla="*/ 469011 w 1847850"/>
                <a:gd name="connsiteY118" fmla="*/ 1336357 h 1800225"/>
                <a:gd name="connsiteX119" fmla="*/ 458629 w 1847850"/>
                <a:gd name="connsiteY119" fmla="*/ 1335596 h 1800225"/>
                <a:gd name="connsiteX120" fmla="*/ 449580 w 1847850"/>
                <a:gd name="connsiteY120" fmla="*/ 1338167 h 1800225"/>
                <a:gd name="connsiteX121" fmla="*/ 435578 w 1847850"/>
                <a:gd name="connsiteY121" fmla="*/ 1330166 h 1800225"/>
                <a:gd name="connsiteX122" fmla="*/ 426148 w 1847850"/>
                <a:gd name="connsiteY122" fmla="*/ 1321403 h 1800225"/>
                <a:gd name="connsiteX123" fmla="*/ 407479 w 1847850"/>
                <a:gd name="connsiteY123" fmla="*/ 1312831 h 1800225"/>
                <a:gd name="connsiteX124" fmla="*/ 403479 w 1847850"/>
                <a:gd name="connsiteY124" fmla="*/ 1313974 h 1800225"/>
                <a:gd name="connsiteX125" fmla="*/ 394430 w 1847850"/>
                <a:gd name="connsiteY125" fmla="*/ 1325689 h 1800225"/>
                <a:gd name="connsiteX126" fmla="*/ 378619 w 1847850"/>
                <a:gd name="connsiteY126" fmla="*/ 1337215 h 1800225"/>
                <a:gd name="connsiteX127" fmla="*/ 365474 w 1847850"/>
                <a:gd name="connsiteY127" fmla="*/ 1340834 h 1800225"/>
                <a:gd name="connsiteX128" fmla="*/ 360997 w 1847850"/>
                <a:gd name="connsiteY128" fmla="*/ 1339215 h 1800225"/>
                <a:gd name="connsiteX129" fmla="*/ 359569 w 1847850"/>
                <a:gd name="connsiteY129" fmla="*/ 1346073 h 1800225"/>
                <a:gd name="connsiteX130" fmla="*/ 361760 w 1847850"/>
                <a:gd name="connsiteY130" fmla="*/ 1355217 h 1800225"/>
                <a:gd name="connsiteX131" fmla="*/ 356330 w 1847850"/>
                <a:gd name="connsiteY131" fmla="*/ 1388840 h 1800225"/>
                <a:gd name="connsiteX132" fmla="*/ 364903 w 1847850"/>
                <a:gd name="connsiteY132" fmla="*/ 1403509 h 1800225"/>
                <a:gd name="connsiteX133" fmla="*/ 365570 w 1847850"/>
                <a:gd name="connsiteY133" fmla="*/ 1411129 h 1800225"/>
                <a:gd name="connsiteX134" fmla="*/ 361379 w 1847850"/>
                <a:gd name="connsiteY134" fmla="*/ 1418177 h 1800225"/>
                <a:gd name="connsiteX135" fmla="*/ 339376 w 1847850"/>
                <a:gd name="connsiteY135" fmla="*/ 1433512 h 1800225"/>
                <a:gd name="connsiteX136" fmla="*/ 317754 w 1847850"/>
                <a:gd name="connsiteY136" fmla="*/ 1429798 h 1800225"/>
                <a:gd name="connsiteX137" fmla="*/ 299847 w 1847850"/>
                <a:gd name="connsiteY137" fmla="*/ 1423226 h 1800225"/>
                <a:gd name="connsiteX138" fmla="*/ 290036 w 1847850"/>
                <a:gd name="connsiteY138" fmla="*/ 1413701 h 1800225"/>
                <a:gd name="connsiteX139" fmla="*/ 292798 w 1847850"/>
                <a:gd name="connsiteY139" fmla="*/ 1404461 h 1800225"/>
                <a:gd name="connsiteX140" fmla="*/ 292037 w 1847850"/>
                <a:gd name="connsiteY140" fmla="*/ 1396174 h 1800225"/>
                <a:gd name="connsiteX141" fmla="*/ 296894 w 1847850"/>
                <a:gd name="connsiteY141" fmla="*/ 1383221 h 1800225"/>
                <a:gd name="connsiteX142" fmla="*/ 293465 w 1847850"/>
                <a:gd name="connsiteY142" fmla="*/ 1371790 h 1800225"/>
                <a:gd name="connsiteX143" fmla="*/ 278606 w 1847850"/>
                <a:gd name="connsiteY143" fmla="*/ 1374077 h 1800225"/>
                <a:gd name="connsiteX144" fmla="*/ 268605 w 1847850"/>
                <a:gd name="connsiteY144" fmla="*/ 1372838 h 1800225"/>
                <a:gd name="connsiteX145" fmla="*/ 258699 w 1847850"/>
                <a:gd name="connsiteY145" fmla="*/ 1383030 h 1800225"/>
                <a:gd name="connsiteX146" fmla="*/ 254984 w 1847850"/>
                <a:gd name="connsiteY146" fmla="*/ 1383697 h 1800225"/>
                <a:gd name="connsiteX147" fmla="*/ 252317 w 1847850"/>
                <a:gd name="connsiteY147" fmla="*/ 1389507 h 1800225"/>
                <a:gd name="connsiteX148" fmla="*/ 244697 w 1847850"/>
                <a:gd name="connsiteY148" fmla="*/ 1383221 h 1800225"/>
                <a:gd name="connsiteX149" fmla="*/ 241268 w 1847850"/>
                <a:gd name="connsiteY149" fmla="*/ 1375791 h 1800225"/>
                <a:gd name="connsiteX150" fmla="*/ 226790 w 1847850"/>
                <a:gd name="connsiteY150" fmla="*/ 1375696 h 1800225"/>
                <a:gd name="connsiteX151" fmla="*/ 226314 w 1847850"/>
                <a:gd name="connsiteY151" fmla="*/ 1366933 h 1800225"/>
                <a:gd name="connsiteX152" fmla="*/ 209836 w 1847850"/>
                <a:gd name="connsiteY152" fmla="*/ 1364552 h 1800225"/>
                <a:gd name="connsiteX153" fmla="*/ 210312 w 1847850"/>
                <a:gd name="connsiteY153" fmla="*/ 1379982 h 1800225"/>
                <a:gd name="connsiteX154" fmla="*/ 203073 w 1847850"/>
                <a:gd name="connsiteY154" fmla="*/ 1374172 h 1800225"/>
                <a:gd name="connsiteX155" fmla="*/ 185356 w 1847850"/>
                <a:gd name="connsiteY155" fmla="*/ 1372648 h 1800225"/>
                <a:gd name="connsiteX156" fmla="*/ 183642 w 1847850"/>
                <a:gd name="connsiteY156" fmla="*/ 1368933 h 1800225"/>
                <a:gd name="connsiteX157" fmla="*/ 168307 w 1847850"/>
                <a:gd name="connsiteY157" fmla="*/ 1362170 h 1800225"/>
                <a:gd name="connsiteX158" fmla="*/ 147161 w 1847850"/>
                <a:gd name="connsiteY158" fmla="*/ 1362265 h 1800225"/>
                <a:gd name="connsiteX159" fmla="*/ 144018 w 1847850"/>
                <a:gd name="connsiteY159" fmla="*/ 1353407 h 1800225"/>
                <a:gd name="connsiteX160" fmla="*/ 140494 w 1847850"/>
                <a:gd name="connsiteY160" fmla="*/ 1352360 h 1800225"/>
                <a:gd name="connsiteX161" fmla="*/ 141256 w 1847850"/>
                <a:gd name="connsiteY161" fmla="*/ 1368171 h 1800225"/>
                <a:gd name="connsiteX162" fmla="*/ 126683 w 1847850"/>
                <a:gd name="connsiteY162" fmla="*/ 1378458 h 1800225"/>
                <a:gd name="connsiteX163" fmla="*/ 119348 w 1847850"/>
                <a:gd name="connsiteY163" fmla="*/ 1370076 h 1800225"/>
                <a:gd name="connsiteX164" fmla="*/ 119158 w 1847850"/>
                <a:gd name="connsiteY164" fmla="*/ 1363980 h 1800225"/>
                <a:gd name="connsiteX165" fmla="*/ 115253 w 1847850"/>
                <a:gd name="connsiteY165" fmla="*/ 1358932 h 1800225"/>
                <a:gd name="connsiteX166" fmla="*/ 111919 w 1847850"/>
                <a:gd name="connsiteY166" fmla="*/ 1355598 h 1800225"/>
                <a:gd name="connsiteX167" fmla="*/ 108490 w 1847850"/>
                <a:gd name="connsiteY167" fmla="*/ 1357979 h 1800225"/>
                <a:gd name="connsiteX168" fmla="*/ 106489 w 1847850"/>
                <a:gd name="connsiteY168" fmla="*/ 1356265 h 1800225"/>
                <a:gd name="connsiteX169" fmla="*/ 106680 w 1847850"/>
                <a:gd name="connsiteY169" fmla="*/ 1349121 h 1800225"/>
                <a:gd name="connsiteX170" fmla="*/ 84487 w 1847850"/>
                <a:gd name="connsiteY170" fmla="*/ 1360170 h 1800225"/>
                <a:gd name="connsiteX171" fmla="*/ 78105 w 1847850"/>
                <a:gd name="connsiteY171" fmla="*/ 1363599 h 1800225"/>
                <a:gd name="connsiteX172" fmla="*/ 73057 w 1847850"/>
                <a:gd name="connsiteY172" fmla="*/ 1356646 h 1800225"/>
                <a:gd name="connsiteX173" fmla="*/ 67532 w 1847850"/>
                <a:gd name="connsiteY173" fmla="*/ 1360837 h 1800225"/>
                <a:gd name="connsiteX174" fmla="*/ 71819 w 1847850"/>
                <a:gd name="connsiteY174" fmla="*/ 1350073 h 1800225"/>
                <a:gd name="connsiteX175" fmla="*/ 69628 w 1847850"/>
                <a:gd name="connsiteY175" fmla="*/ 1342168 h 1800225"/>
                <a:gd name="connsiteX176" fmla="*/ 74104 w 1847850"/>
                <a:gd name="connsiteY176" fmla="*/ 1328547 h 1800225"/>
                <a:gd name="connsiteX177" fmla="*/ 59531 w 1847850"/>
                <a:gd name="connsiteY177" fmla="*/ 1323213 h 1800225"/>
                <a:gd name="connsiteX178" fmla="*/ 48578 w 1847850"/>
                <a:gd name="connsiteY178" fmla="*/ 1329595 h 1800225"/>
                <a:gd name="connsiteX179" fmla="*/ 34480 w 1847850"/>
                <a:gd name="connsiteY179" fmla="*/ 1333119 h 1800225"/>
                <a:gd name="connsiteX180" fmla="*/ 23431 w 1847850"/>
                <a:gd name="connsiteY180" fmla="*/ 1328833 h 1800225"/>
                <a:gd name="connsiteX181" fmla="*/ 15430 w 1847850"/>
                <a:gd name="connsiteY181" fmla="*/ 1318355 h 1800225"/>
                <a:gd name="connsiteX182" fmla="*/ 16764 w 1847850"/>
                <a:gd name="connsiteY182" fmla="*/ 1321308 h 1800225"/>
                <a:gd name="connsiteX183" fmla="*/ 10001 w 1847850"/>
                <a:gd name="connsiteY183" fmla="*/ 1318450 h 1800225"/>
                <a:gd name="connsiteX184" fmla="*/ 14573 w 1847850"/>
                <a:gd name="connsiteY184" fmla="*/ 1315974 h 1800225"/>
                <a:gd name="connsiteX185" fmla="*/ 15050 w 1847850"/>
                <a:gd name="connsiteY185" fmla="*/ 1294543 h 1800225"/>
                <a:gd name="connsiteX186" fmla="*/ 10763 w 1847850"/>
                <a:gd name="connsiteY186" fmla="*/ 1295686 h 1800225"/>
                <a:gd name="connsiteX187" fmla="*/ 14669 w 1847850"/>
                <a:gd name="connsiteY187" fmla="*/ 1291304 h 1800225"/>
                <a:gd name="connsiteX188" fmla="*/ 14669 w 1847850"/>
                <a:gd name="connsiteY188" fmla="*/ 1283303 h 1800225"/>
                <a:gd name="connsiteX189" fmla="*/ 13621 w 1847850"/>
                <a:gd name="connsiteY189" fmla="*/ 1272445 h 1800225"/>
                <a:gd name="connsiteX190" fmla="*/ 11144 w 1847850"/>
                <a:gd name="connsiteY190" fmla="*/ 1272730 h 1800225"/>
                <a:gd name="connsiteX191" fmla="*/ 9525 w 1847850"/>
                <a:gd name="connsiteY191" fmla="*/ 1269397 h 1800225"/>
                <a:gd name="connsiteX192" fmla="*/ 14954 w 1847850"/>
                <a:gd name="connsiteY192" fmla="*/ 1264634 h 1800225"/>
                <a:gd name="connsiteX193" fmla="*/ 15526 w 1847850"/>
                <a:gd name="connsiteY193" fmla="*/ 1257014 h 1800225"/>
                <a:gd name="connsiteX194" fmla="*/ 50768 w 1847850"/>
                <a:gd name="connsiteY194" fmla="*/ 1272921 h 1800225"/>
                <a:gd name="connsiteX195" fmla="*/ 56674 w 1847850"/>
                <a:gd name="connsiteY195" fmla="*/ 1281113 h 1800225"/>
                <a:gd name="connsiteX196" fmla="*/ 64008 w 1847850"/>
                <a:gd name="connsiteY196" fmla="*/ 1282160 h 1800225"/>
                <a:gd name="connsiteX197" fmla="*/ 77343 w 1847850"/>
                <a:gd name="connsiteY197" fmla="*/ 1277398 h 1800225"/>
                <a:gd name="connsiteX198" fmla="*/ 84963 w 1847850"/>
                <a:gd name="connsiteY198" fmla="*/ 1267587 h 1800225"/>
                <a:gd name="connsiteX199" fmla="*/ 97727 w 1847850"/>
                <a:gd name="connsiteY199" fmla="*/ 1261586 h 1800225"/>
                <a:gd name="connsiteX200" fmla="*/ 105632 w 1847850"/>
                <a:gd name="connsiteY200" fmla="*/ 1249871 h 1800225"/>
                <a:gd name="connsiteX201" fmla="*/ 114681 w 1847850"/>
                <a:gd name="connsiteY201" fmla="*/ 1247775 h 1800225"/>
                <a:gd name="connsiteX202" fmla="*/ 120682 w 1847850"/>
                <a:gd name="connsiteY202" fmla="*/ 1241298 h 1800225"/>
                <a:gd name="connsiteX203" fmla="*/ 129921 w 1847850"/>
                <a:gd name="connsiteY203" fmla="*/ 1242536 h 1800225"/>
                <a:gd name="connsiteX204" fmla="*/ 127540 w 1847850"/>
                <a:gd name="connsiteY204" fmla="*/ 1231582 h 1800225"/>
                <a:gd name="connsiteX205" fmla="*/ 136588 w 1847850"/>
                <a:gd name="connsiteY205" fmla="*/ 1240727 h 1800225"/>
                <a:gd name="connsiteX206" fmla="*/ 139637 w 1847850"/>
                <a:gd name="connsiteY206" fmla="*/ 1251014 h 1800225"/>
                <a:gd name="connsiteX207" fmla="*/ 152305 w 1847850"/>
                <a:gd name="connsiteY207" fmla="*/ 1251775 h 1800225"/>
                <a:gd name="connsiteX208" fmla="*/ 161449 w 1847850"/>
                <a:gd name="connsiteY208" fmla="*/ 1257205 h 1800225"/>
                <a:gd name="connsiteX209" fmla="*/ 164020 w 1847850"/>
                <a:gd name="connsiteY209" fmla="*/ 1263110 h 1800225"/>
                <a:gd name="connsiteX210" fmla="*/ 183642 w 1847850"/>
                <a:gd name="connsiteY210" fmla="*/ 1251966 h 1800225"/>
                <a:gd name="connsiteX211" fmla="*/ 189167 w 1847850"/>
                <a:gd name="connsiteY211" fmla="*/ 1253395 h 1800225"/>
                <a:gd name="connsiteX212" fmla="*/ 185642 w 1847850"/>
                <a:gd name="connsiteY212" fmla="*/ 1254728 h 1800225"/>
                <a:gd name="connsiteX213" fmla="*/ 195929 w 1847850"/>
                <a:gd name="connsiteY213" fmla="*/ 1254442 h 1800225"/>
                <a:gd name="connsiteX214" fmla="*/ 197168 w 1847850"/>
                <a:gd name="connsiteY214" fmla="*/ 1251204 h 1800225"/>
                <a:gd name="connsiteX215" fmla="*/ 204692 w 1847850"/>
                <a:gd name="connsiteY215" fmla="*/ 1253109 h 1800225"/>
                <a:gd name="connsiteX216" fmla="*/ 216218 w 1847850"/>
                <a:gd name="connsiteY216" fmla="*/ 1267111 h 1800225"/>
                <a:gd name="connsiteX217" fmla="*/ 216503 w 1847850"/>
                <a:gd name="connsiteY217" fmla="*/ 1263682 h 1800225"/>
                <a:gd name="connsiteX218" fmla="*/ 216884 w 1847850"/>
                <a:gd name="connsiteY218" fmla="*/ 1266730 h 1800225"/>
                <a:gd name="connsiteX219" fmla="*/ 240030 w 1847850"/>
                <a:gd name="connsiteY219" fmla="*/ 1265301 h 1800225"/>
                <a:gd name="connsiteX220" fmla="*/ 235648 w 1847850"/>
                <a:gd name="connsiteY220" fmla="*/ 1252347 h 1800225"/>
                <a:gd name="connsiteX221" fmla="*/ 228219 w 1847850"/>
                <a:gd name="connsiteY221" fmla="*/ 1248728 h 1800225"/>
                <a:gd name="connsiteX222" fmla="*/ 228981 w 1847850"/>
                <a:gd name="connsiteY222" fmla="*/ 1247013 h 1800225"/>
                <a:gd name="connsiteX223" fmla="*/ 237935 w 1847850"/>
                <a:gd name="connsiteY223" fmla="*/ 1248537 h 1800225"/>
                <a:gd name="connsiteX224" fmla="*/ 236601 w 1847850"/>
                <a:gd name="connsiteY224" fmla="*/ 1246251 h 1800225"/>
                <a:gd name="connsiteX225" fmla="*/ 243554 w 1847850"/>
                <a:gd name="connsiteY225" fmla="*/ 1231297 h 1800225"/>
                <a:gd name="connsiteX226" fmla="*/ 242030 w 1847850"/>
                <a:gd name="connsiteY226" fmla="*/ 1229868 h 1800225"/>
                <a:gd name="connsiteX227" fmla="*/ 256318 w 1847850"/>
                <a:gd name="connsiteY227" fmla="*/ 1222915 h 1800225"/>
                <a:gd name="connsiteX228" fmla="*/ 265938 w 1847850"/>
                <a:gd name="connsiteY228" fmla="*/ 1211485 h 1800225"/>
                <a:gd name="connsiteX229" fmla="*/ 286417 w 1847850"/>
                <a:gd name="connsiteY229" fmla="*/ 1204913 h 1800225"/>
                <a:gd name="connsiteX230" fmla="*/ 293370 w 1847850"/>
                <a:gd name="connsiteY230" fmla="*/ 1197864 h 1800225"/>
                <a:gd name="connsiteX231" fmla="*/ 292037 w 1847850"/>
                <a:gd name="connsiteY231" fmla="*/ 1178719 h 1800225"/>
                <a:gd name="connsiteX232" fmla="*/ 296989 w 1847850"/>
                <a:gd name="connsiteY232" fmla="*/ 1156430 h 1800225"/>
                <a:gd name="connsiteX233" fmla="*/ 310325 w 1847850"/>
                <a:gd name="connsiteY233" fmla="*/ 1133380 h 1800225"/>
                <a:gd name="connsiteX234" fmla="*/ 307372 w 1847850"/>
                <a:gd name="connsiteY234" fmla="*/ 1137856 h 1800225"/>
                <a:gd name="connsiteX235" fmla="*/ 298418 w 1847850"/>
                <a:gd name="connsiteY235" fmla="*/ 1127665 h 1800225"/>
                <a:gd name="connsiteX236" fmla="*/ 299847 w 1847850"/>
                <a:gd name="connsiteY236" fmla="*/ 1125093 h 1800225"/>
                <a:gd name="connsiteX237" fmla="*/ 310325 w 1847850"/>
                <a:gd name="connsiteY237" fmla="*/ 1122426 h 1800225"/>
                <a:gd name="connsiteX238" fmla="*/ 315849 w 1847850"/>
                <a:gd name="connsiteY238" fmla="*/ 1118616 h 1800225"/>
                <a:gd name="connsiteX239" fmla="*/ 313944 w 1847850"/>
                <a:gd name="connsiteY239" fmla="*/ 1119473 h 1800225"/>
                <a:gd name="connsiteX240" fmla="*/ 310515 w 1847850"/>
                <a:gd name="connsiteY240" fmla="*/ 1108615 h 1800225"/>
                <a:gd name="connsiteX241" fmla="*/ 312706 w 1847850"/>
                <a:gd name="connsiteY241" fmla="*/ 1110615 h 1800225"/>
                <a:gd name="connsiteX242" fmla="*/ 305657 w 1847850"/>
                <a:gd name="connsiteY242" fmla="*/ 1099947 h 1800225"/>
                <a:gd name="connsiteX243" fmla="*/ 306514 w 1847850"/>
                <a:gd name="connsiteY243" fmla="*/ 1094804 h 1800225"/>
                <a:gd name="connsiteX244" fmla="*/ 315468 w 1847850"/>
                <a:gd name="connsiteY244" fmla="*/ 1085469 h 1800225"/>
                <a:gd name="connsiteX245" fmla="*/ 304419 w 1847850"/>
                <a:gd name="connsiteY245" fmla="*/ 1078135 h 1800225"/>
                <a:gd name="connsiteX246" fmla="*/ 315849 w 1847850"/>
                <a:gd name="connsiteY246" fmla="*/ 1085279 h 1800225"/>
                <a:gd name="connsiteX247" fmla="*/ 324421 w 1847850"/>
                <a:gd name="connsiteY247" fmla="*/ 1077944 h 1800225"/>
                <a:gd name="connsiteX248" fmla="*/ 325660 w 1847850"/>
                <a:gd name="connsiteY248" fmla="*/ 1070420 h 1800225"/>
                <a:gd name="connsiteX249" fmla="*/ 318706 w 1847850"/>
                <a:gd name="connsiteY249" fmla="*/ 1052322 h 1800225"/>
                <a:gd name="connsiteX250" fmla="*/ 321564 w 1847850"/>
                <a:gd name="connsiteY250" fmla="*/ 1040416 h 1800225"/>
                <a:gd name="connsiteX251" fmla="*/ 323755 w 1847850"/>
                <a:gd name="connsiteY251" fmla="*/ 1037749 h 1800225"/>
                <a:gd name="connsiteX252" fmla="*/ 327279 w 1847850"/>
                <a:gd name="connsiteY252" fmla="*/ 1038796 h 1800225"/>
                <a:gd name="connsiteX253" fmla="*/ 338804 w 1847850"/>
                <a:gd name="connsiteY253" fmla="*/ 1027652 h 1800225"/>
                <a:gd name="connsiteX254" fmla="*/ 339947 w 1847850"/>
                <a:gd name="connsiteY254" fmla="*/ 1013174 h 1800225"/>
                <a:gd name="connsiteX255" fmla="*/ 346424 w 1847850"/>
                <a:gd name="connsiteY255" fmla="*/ 1013079 h 1800225"/>
                <a:gd name="connsiteX256" fmla="*/ 337756 w 1847850"/>
                <a:gd name="connsiteY256" fmla="*/ 994124 h 1800225"/>
                <a:gd name="connsiteX257" fmla="*/ 313182 w 1847850"/>
                <a:gd name="connsiteY257" fmla="*/ 979551 h 1800225"/>
                <a:gd name="connsiteX258" fmla="*/ 306514 w 1847850"/>
                <a:gd name="connsiteY258" fmla="*/ 961644 h 1800225"/>
                <a:gd name="connsiteX259" fmla="*/ 288893 w 1847850"/>
                <a:gd name="connsiteY259" fmla="*/ 958501 h 1800225"/>
                <a:gd name="connsiteX260" fmla="*/ 284036 w 1847850"/>
                <a:gd name="connsiteY260" fmla="*/ 952595 h 1800225"/>
                <a:gd name="connsiteX261" fmla="*/ 275272 w 1847850"/>
                <a:gd name="connsiteY261" fmla="*/ 950595 h 1800225"/>
                <a:gd name="connsiteX262" fmla="*/ 275082 w 1847850"/>
                <a:gd name="connsiteY262" fmla="*/ 945261 h 1800225"/>
                <a:gd name="connsiteX263" fmla="*/ 269367 w 1847850"/>
                <a:gd name="connsiteY263" fmla="*/ 940879 h 1800225"/>
                <a:gd name="connsiteX264" fmla="*/ 270605 w 1847850"/>
                <a:gd name="connsiteY264" fmla="*/ 937355 h 1800225"/>
                <a:gd name="connsiteX265" fmla="*/ 266224 w 1847850"/>
                <a:gd name="connsiteY265" fmla="*/ 937736 h 1800225"/>
                <a:gd name="connsiteX266" fmla="*/ 263557 w 1847850"/>
                <a:gd name="connsiteY266" fmla="*/ 934974 h 1800225"/>
                <a:gd name="connsiteX267" fmla="*/ 264986 w 1847850"/>
                <a:gd name="connsiteY267" fmla="*/ 929545 h 1800225"/>
                <a:gd name="connsiteX268" fmla="*/ 254508 w 1847850"/>
                <a:gd name="connsiteY268" fmla="*/ 927449 h 1800225"/>
                <a:gd name="connsiteX269" fmla="*/ 253555 w 1847850"/>
                <a:gd name="connsiteY269" fmla="*/ 923354 h 1800225"/>
                <a:gd name="connsiteX270" fmla="*/ 265747 w 1847850"/>
                <a:gd name="connsiteY270" fmla="*/ 916686 h 1800225"/>
                <a:gd name="connsiteX271" fmla="*/ 263557 w 1847850"/>
                <a:gd name="connsiteY271" fmla="*/ 911066 h 1800225"/>
                <a:gd name="connsiteX272" fmla="*/ 267462 w 1847850"/>
                <a:gd name="connsiteY272" fmla="*/ 900113 h 1800225"/>
                <a:gd name="connsiteX273" fmla="*/ 267748 w 1847850"/>
                <a:gd name="connsiteY273" fmla="*/ 886778 h 1800225"/>
                <a:gd name="connsiteX274" fmla="*/ 271939 w 1847850"/>
                <a:gd name="connsiteY274" fmla="*/ 883444 h 1800225"/>
                <a:gd name="connsiteX275" fmla="*/ 258509 w 1847850"/>
                <a:gd name="connsiteY275" fmla="*/ 871728 h 1800225"/>
                <a:gd name="connsiteX276" fmla="*/ 263271 w 1847850"/>
                <a:gd name="connsiteY276" fmla="*/ 866204 h 1800225"/>
                <a:gd name="connsiteX277" fmla="*/ 257461 w 1847850"/>
                <a:gd name="connsiteY277" fmla="*/ 860584 h 1800225"/>
                <a:gd name="connsiteX278" fmla="*/ 259080 w 1847850"/>
                <a:gd name="connsiteY278" fmla="*/ 854107 h 1800225"/>
                <a:gd name="connsiteX279" fmla="*/ 252317 w 1847850"/>
                <a:gd name="connsiteY279" fmla="*/ 851059 h 1800225"/>
                <a:gd name="connsiteX280" fmla="*/ 260604 w 1847850"/>
                <a:gd name="connsiteY280" fmla="*/ 837152 h 1800225"/>
                <a:gd name="connsiteX281" fmla="*/ 249364 w 1847850"/>
                <a:gd name="connsiteY281" fmla="*/ 830104 h 1800225"/>
                <a:gd name="connsiteX282" fmla="*/ 257270 w 1847850"/>
                <a:gd name="connsiteY282" fmla="*/ 823722 h 1800225"/>
                <a:gd name="connsiteX283" fmla="*/ 257937 w 1847850"/>
                <a:gd name="connsiteY283" fmla="*/ 811339 h 1800225"/>
                <a:gd name="connsiteX284" fmla="*/ 273463 w 1847850"/>
                <a:gd name="connsiteY284" fmla="*/ 795433 h 1800225"/>
                <a:gd name="connsiteX285" fmla="*/ 268796 w 1847850"/>
                <a:gd name="connsiteY285" fmla="*/ 784479 h 1800225"/>
                <a:gd name="connsiteX286" fmla="*/ 262604 w 1847850"/>
                <a:gd name="connsiteY286" fmla="*/ 783907 h 1800225"/>
                <a:gd name="connsiteX287" fmla="*/ 271653 w 1847850"/>
                <a:gd name="connsiteY287" fmla="*/ 773049 h 1800225"/>
                <a:gd name="connsiteX288" fmla="*/ 268700 w 1847850"/>
                <a:gd name="connsiteY288" fmla="*/ 765810 h 1800225"/>
                <a:gd name="connsiteX289" fmla="*/ 270796 w 1847850"/>
                <a:gd name="connsiteY289" fmla="*/ 761619 h 1800225"/>
                <a:gd name="connsiteX290" fmla="*/ 260128 w 1847850"/>
                <a:gd name="connsiteY290" fmla="*/ 755332 h 1800225"/>
                <a:gd name="connsiteX291" fmla="*/ 252412 w 1847850"/>
                <a:gd name="connsiteY291" fmla="*/ 765143 h 1800225"/>
                <a:gd name="connsiteX292" fmla="*/ 249745 w 1847850"/>
                <a:gd name="connsiteY292" fmla="*/ 759619 h 1800225"/>
                <a:gd name="connsiteX293" fmla="*/ 242887 w 1847850"/>
                <a:gd name="connsiteY293" fmla="*/ 761429 h 1800225"/>
                <a:gd name="connsiteX294" fmla="*/ 242316 w 1847850"/>
                <a:gd name="connsiteY294" fmla="*/ 742569 h 1800225"/>
                <a:gd name="connsiteX295" fmla="*/ 248698 w 1847850"/>
                <a:gd name="connsiteY295" fmla="*/ 728472 h 1800225"/>
                <a:gd name="connsiteX296" fmla="*/ 262414 w 1847850"/>
                <a:gd name="connsiteY296" fmla="*/ 719328 h 1800225"/>
                <a:gd name="connsiteX297" fmla="*/ 249364 w 1847850"/>
                <a:gd name="connsiteY297" fmla="*/ 714851 h 1800225"/>
                <a:gd name="connsiteX298" fmla="*/ 235839 w 1847850"/>
                <a:gd name="connsiteY298" fmla="*/ 718185 h 1800225"/>
                <a:gd name="connsiteX299" fmla="*/ 224314 w 1847850"/>
                <a:gd name="connsiteY299" fmla="*/ 708660 h 1800225"/>
                <a:gd name="connsiteX300" fmla="*/ 206026 w 1847850"/>
                <a:gd name="connsiteY300" fmla="*/ 701707 h 1800225"/>
                <a:gd name="connsiteX301" fmla="*/ 199644 w 1847850"/>
                <a:gd name="connsiteY301" fmla="*/ 705612 h 1800225"/>
                <a:gd name="connsiteX302" fmla="*/ 191357 w 1847850"/>
                <a:gd name="connsiteY302" fmla="*/ 719519 h 1800225"/>
                <a:gd name="connsiteX303" fmla="*/ 181642 w 1847850"/>
                <a:gd name="connsiteY303" fmla="*/ 724186 h 1800225"/>
                <a:gd name="connsiteX304" fmla="*/ 172879 w 1847850"/>
                <a:gd name="connsiteY304" fmla="*/ 737711 h 1800225"/>
                <a:gd name="connsiteX305" fmla="*/ 169545 w 1847850"/>
                <a:gd name="connsiteY305" fmla="*/ 738949 h 1800225"/>
                <a:gd name="connsiteX306" fmla="*/ 168688 w 1847850"/>
                <a:gd name="connsiteY306" fmla="*/ 749617 h 1800225"/>
                <a:gd name="connsiteX307" fmla="*/ 154972 w 1847850"/>
                <a:gd name="connsiteY307" fmla="*/ 749617 h 1800225"/>
                <a:gd name="connsiteX308" fmla="*/ 157925 w 1847850"/>
                <a:gd name="connsiteY308" fmla="*/ 729996 h 1800225"/>
                <a:gd name="connsiteX309" fmla="*/ 154114 w 1847850"/>
                <a:gd name="connsiteY309" fmla="*/ 716661 h 1800225"/>
                <a:gd name="connsiteX310" fmla="*/ 139255 w 1847850"/>
                <a:gd name="connsiteY310" fmla="*/ 695515 h 1800225"/>
                <a:gd name="connsiteX311" fmla="*/ 127540 w 1847850"/>
                <a:gd name="connsiteY311" fmla="*/ 687800 h 1800225"/>
                <a:gd name="connsiteX312" fmla="*/ 129445 w 1847850"/>
                <a:gd name="connsiteY312" fmla="*/ 681990 h 1800225"/>
                <a:gd name="connsiteX313" fmla="*/ 142780 w 1847850"/>
                <a:gd name="connsiteY313" fmla="*/ 692087 h 1800225"/>
                <a:gd name="connsiteX314" fmla="*/ 144494 w 1847850"/>
                <a:gd name="connsiteY314" fmla="*/ 689515 h 1800225"/>
                <a:gd name="connsiteX315" fmla="*/ 138684 w 1847850"/>
                <a:gd name="connsiteY315" fmla="*/ 686371 h 1800225"/>
                <a:gd name="connsiteX316" fmla="*/ 137541 w 1847850"/>
                <a:gd name="connsiteY316" fmla="*/ 681799 h 1800225"/>
                <a:gd name="connsiteX317" fmla="*/ 132683 w 1847850"/>
                <a:gd name="connsiteY317" fmla="*/ 681990 h 1800225"/>
                <a:gd name="connsiteX318" fmla="*/ 134398 w 1847850"/>
                <a:gd name="connsiteY318" fmla="*/ 677323 h 1800225"/>
                <a:gd name="connsiteX319" fmla="*/ 111443 w 1847850"/>
                <a:gd name="connsiteY319" fmla="*/ 669227 h 1800225"/>
                <a:gd name="connsiteX320" fmla="*/ 120110 w 1847850"/>
                <a:gd name="connsiteY320" fmla="*/ 655034 h 1800225"/>
                <a:gd name="connsiteX321" fmla="*/ 132017 w 1847850"/>
                <a:gd name="connsiteY321" fmla="*/ 662083 h 1800225"/>
                <a:gd name="connsiteX322" fmla="*/ 146018 w 1847850"/>
                <a:gd name="connsiteY322" fmla="*/ 663321 h 1800225"/>
                <a:gd name="connsiteX323" fmla="*/ 148971 w 1847850"/>
                <a:gd name="connsiteY323" fmla="*/ 672751 h 1800225"/>
                <a:gd name="connsiteX324" fmla="*/ 163354 w 1847850"/>
                <a:gd name="connsiteY324" fmla="*/ 671513 h 1800225"/>
                <a:gd name="connsiteX325" fmla="*/ 165640 w 1847850"/>
                <a:gd name="connsiteY325" fmla="*/ 678466 h 1800225"/>
                <a:gd name="connsiteX326" fmla="*/ 177832 w 1847850"/>
                <a:gd name="connsiteY326" fmla="*/ 673227 h 1800225"/>
                <a:gd name="connsiteX327" fmla="*/ 179546 w 1847850"/>
                <a:gd name="connsiteY327" fmla="*/ 652558 h 1800225"/>
                <a:gd name="connsiteX328" fmla="*/ 187071 w 1847850"/>
                <a:gd name="connsiteY328" fmla="*/ 653129 h 1800225"/>
                <a:gd name="connsiteX329" fmla="*/ 209645 w 1847850"/>
                <a:gd name="connsiteY329" fmla="*/ 661702 h 1800225"/>
                <a:gd name="connsiteX330" fmla="*/ 228124 w 1847850"/>
                <a:gd name="connsiteY330" fmla="*/ 671513 h 1800225"/>
                <a:gd name="connsiteX331" fmla="*/ 243840 w 1847850"/>
                <a:gd name="connsiteY331" fmla="*/ 668560 h 1800225"/>
                <a:gd name="connsiteX332" fmla="*/ 242221 w 1847850"/>
                <a:gd name="connsiteY332" fmla="*/ 650938 h 1800225"/>
                <a:gd name="connsiteX333" fmla="*/ 245173 w 1847850"/>
                <a:gd name="connsiteY333" fmla="*/ 631031 h 1800225"/>
                <a:gd name="connsiteX334" fmla="*/ 236029 w 1847850"/>
                <a:gd name="connsiteY334" fmla="*/ 619601 h 1800225"/>
                <a:gd name="connsiteX335" fmla="*/ 227838 w 1847850"/>
                <a:gd name="connsiteY335" fmla="*/ 601885 h 1800225"/>
                <a:gd name="connsiteX336" fmla="*/ 229934 w 1847850"/>
                <a:gd name="connsiteY336" fmla="*/ 576739 h 1800225"/>
                <a:gd name="connsiteX337" fmla="*/ 245745 w 1847850"/>
                <a:gd name="connsiteY337" fmla="*/ 578453 h 1800225"/>
                <a:gd name="connsiteX338" fmla="*/ 253175 w 1847850"/>
                <a:gd name="connsiteY338" fmla="*/ 575596 h 1800225"/>
                <a:gd name="connsiteX339" fmla="*/ 257175 w 1847850"/>
                <a:gd name="connsiteY339" fmla="*/ 570452 h 1800225"/>
                <a:gd name="connsiteX340" fmla="*/ 260318 w 1847850"/>
                <a:gd name="connsiteY340" fmla="*/ 572453 h 1800225"/>
                <a:gd name="connsiteX341" fmla="*/ 269462 w 1847850"/>
                <a:gd name="connsiteY341" fmla="*/ 569786 h 1800225"/>
                <a:gd name="connsiteX342" fmla="*/ 267271 w 1847850"/>
                <a:gd name="connsiteY342" fmla="*/ 565309 h 1800225"/>
                <a:gd name="connsiteX343" fmla="*/ 260128 w 1847850"/>
                <a:gd name="connsiteY343" fmla="*/ 568738 h 1800225"/>
                <a:gd name="connsiteX344" fmla="*/ 251841 w 1847850"/>
                <a:gd name="connsiteY344" fmla="*/ 563404 h 1800225"/>
                <a:gd name="connsiteX345" fmla="*/ 251365 w 1847850"/>
                <a:gd name="connsiteY345" fmla="*/ 547211 h 1800225"/>
                <a:gd name="connsiteX346" fmla="*/ 277463 w 1847850"/>
                <a:gd name="connsiteY346" fmla="*/ 525113 h 1800225"/>
                <a:gd name="connsiteX347" fmla="*/ 289274 w 1847850"/>
                <a:gd name="connsiteY347" fmla="*/ 536638 h 1800225"/>
                <a:gd name="connsiteX348" fmla="*/ 285179 w 1847850"/>
                <a:gd name="connsiteY348" fmla="*/ 553593 h 1800225"/>
                <a:gd name="connsiteX349" fmla="*/ 284512 w 1847850"/>
                <a:gd name="connsiteY349" fmla="*/ 567595 h 1800225"/>
                <a:gd name="connsiteX350" fmla="*/ 286988 w 1847850"/>
                <a:gd name="connsiteY350" fmla="*/ 577691 h 1800225"/>
                <a:gd name="connsiteX351" fmla="*/ 281559 w 1847850"/>
                <a:gd name="connsiteY351" fmla="*/ 594360 h 1800225"/>
                <a:gd name="connsiteX352" fmla="*/ 280987 w 1847850"/>
                <a:gd name="connsiteY352" fmla="*/ 614363 h 1800225"/>
                <a:gd name="connsiteX353" fmla="*/ 287655 w 1847850"/>
                <a:gd name="connsiteY353" fmla="*/ 621506 h 1800225"/>
                <a:gd name="connsiteX354" fmla="*/ 284036 w 1847850"/>
                <a:gd name="connsiteY354" fmla="*/ 634365 h 1800225"/>
                <a:gd name="connsiteX355" fmla="*/ 300704 w 1847850"/>
                <a:gd name="connsiteY355" fmla="*/ 635698 h 1800225"/>
                <a:gd name="connsiteX356" fmla="*/ 320230 w 1847850"/>
                <a:gd name="connsiteY356" fmla="*/ 622745 h 1800225"/>
                <a:gd name="connsiteX357" fmla="*/ 330518 w 1847850"/>
                <a:gd name="connsiteY357" fmla="*/ 622840 h 1800225"/>
                <a:gd name="connsiteX358" fmla="*/ 346520 w 1847850"/>
                <a:gd name="connsiteY358" fmla="*/ 618935 h 1800225"/>
                <a:gd name="connsiteX359" fmla="*/ 347853 w 1847850"/>
                <a:gd name="connsiteY359" fmla="*/ 617506 h 1800225"/>
                <a:gd name="connsiteX360" fmla="*/ 338423 w 1847850"/>
                <a:gd name="connsiteY360" fmla="*/ 597313 h 1800225"/>
                <a:gd name="connsiteX361" fmla="*/ 340519 w 1847850"/>
                <a:gd name="connsiteY361" fmla="*/ 588740 h 1800225"/>
                <a:gd name="connsiteX362" fmla="*/ 338804 w 1847850"/>
                <a:gd name="connsiteY362" fmla="*/ 581120 h 1800225"/>
                <a:gd name="connsiteX363" fmla="*/ 342329 w 1847850"/>
                <a:gd name="connsiteY363" fmla="*/ 579311 h 1800225"/>
                <a:gd name="connsiteX364" fmla="*/ 337090 w 1847850"/>
                <a:gd name="connsiteY364" fmla="*/ 564166 h 1800225"/>
                <a:gd name="connsiteX365" fmla="*/ 337280 w 1847850"/>
                <a:gd name="connsiteY365" fmla="*/ 557784 h 1800225"/>
                <a:gd name="connsiteX366" fmla="*/ 340043 w 1847850"/>
                <a:gd name="connsiteY366" fmla="*/ 551212 h 1800225"/>
                <a:gd name="connsiteX367" fmla="*/ 349282 w 1847850"/>
                <a:gd name="connsiteY367" fmla="*/ 543401 h 1800225"/>
                <a:gd name="connsiteX368" fmla="*/ 347853 w 1847850"/>
                <a:gd name="connsiteY368" fmla="*/ 525113 h 1800225"/>
                <a:gd name="connsiteX369" fmla="*/ 353949 w 1847850"/>
                <a:gd name="connsiteY369" fmla="*/ 520827 h 1800225"/>
                <a:gd name="connsiteX370" fmla="*/ 359378 w 1847850"/>
                <a:gd name="connsiteY370" fmla="*/ 527495 h 1800225"/>
                <a:gd name="connsiteX371" fmla="*/ 355663 w 1847850"/>
                <a:gd name="connsiteY371" fmla="*/ 517207 h 1800225"/>
                <a:gd name="connsiteX372" fmla="*/ 357473 w 1847850"/>
                <a:gd name="connsiteY372" fmla="*/ 516446 h 1800225"/>
                <a:gd name="connsiteX373" fmla="*/ 354997 w 1847850"/>
                <a:gd name="connsiteY373" fmla="*/ 510826 h 1800225"/>
                <a:gd name="connsiteX374" fmla="*/ 356902 w 1847850"/>
                <a:gd name="connsiteY374" fmla="*/ 507111 h 1800225"/>
                <a:gd name="connsiteX375" fmla="*/ 351472 w 1847850"/>
                <a:gd name="connsiteY375" fmla="*/ 499872 h 1800225"/>
                <a:gd name="connsiteX376" fmla="*/ 349758 w 1847850"/>
                <a:gd name="connsiteY376" fmla="*/ 487108 h 1800225"/>
                <a:gd name="connsiteX377" fmla="*/ 355283 w 1847850"/>
                <a:gd name="connsiteY377" fmla="*/ 479774 h 1800225"/>
                <a:gd name="connsiteX378" fmla="*/ 371094 w 1847850"/>
                <a:gd name="connsiteY378" fmla="*/ 470630 h 1800225"/>
                <a:gd name="connsiteX379" fmla="*/ 374713 w 1847850"/>
                <a:gd name="connsiteY379" fmla="*/ 471392 h 1800225"/>
                <a:gd name="connsiteX380" fmla="*/ 385096 w 1847850"/>
                <a:gd name="connsiteY380" fmla="*/ 465201 h 1800225"/>
                <a:gd name="connsiteX381" fmla="*/ 387858 w 1847850"/>
                <a:gd name="connsiteY381" fmla="*/ 469297 h 1800225"/>
                <a:gd name="connsiteX382" fmla="*/ 399383 w 1847850"/>
                <a:gd name="connsiteY382" fmla="*/ 467296 h 1800225"/>
                <a:gd name="connsiteX383" fmla="*/ 405860 w 1847850"/>
                <a:gd name="connsiteY383" fmla="*/ 469202 h 1800225"/>
                <a:gd name="connsiteX384" fmla="*/ 414433 w 1847850"/>
                <a:gd name="connsiteY384" fmla="*/ 477203 h 1800225"/>
                <a:gd name="connsiteX385" fmla="*/ 446437 w 1847850"/>
                <a:gd name="connsiteY385" fmla="*/ 491395 h 1800225"/>
                <a:gd name="connsiteX386" fmla="*/ 460438 w 1847850"/>
                <a:gd name="connsiteY386" fmla="*/ 494729 h 1800225"/>
                <a:gd name="connsiteX387" fmla="*/ 456914 w 1847850"/>
                <a:gd name="connsiteY387" fmla="*/ 500253 h 1800225"/>
                <a:gd name="connsiteX388" fmla="*/ 461201 w 1847850"/>
                <a:gd name="connsiteY388" fmla="*/ 503015 h 1800225"/>
                <a:gd name="connsiteX389" fmla="*/ 453771 w 1847850"/>
                <a:gd name="connsiteY389" fmla="*/ 510254 h 1800225"/>
                <a:gd name="connsiteX390" fmla="*/ 450342 w 1847850"/>
                <a:gd name="connsiteY390" fmla="*/ 519874 h 1800225"/>
                <a:gd name="connsiteX391" fmla="*/ 459772 w 1847850"/>
                <a:gd name="connsiteY391" fmla="*/ 524161 h 1800225"/>
                <a:gd name="connsiteX392" fmla="*/ 467868 w 1847850"/>
                <a:gd name="connsiteY392" fmla="*/ 516255 h 1800225"/>
                <a:gd name="connsiteX393" fmla="*/ 457867 w 1847850"/>
                <a:gd name="connsiteY393" fmla="*/ 515683 h 1800225"/>
                <a:gd name="connsiteX394" fmla="*/ 465677 w 1847850"/>
                <a:gd name="connsiteY394" fmla="*/ 495586 h 1800225"/>
                <a:gd name="connsiteX395" fmla="*/ 477964 w 1847850"/>
                <a:gd name="connsiteY395" fmla="*/ 479584 h 1800225"/>
                <a:gd name="connsiteX396" fmla="*/ 495300 w 1847850"/>
                <a:gd name="connsiteY396" fmla="*/ 471011 h 1800225"/>
                <a:gd name="connsiteX397" fmla="*/ 496824 w 1847850"/>
                <a:gd name="connsiteY397" fmla="*/ 460438 h 1800225"/>
                <a:gd name="connsiteX398" fmla="*/ 508254 w 1847850"/>
                <a:gd name="connsiteY398" fmla="*/ 476536 h 1800225"/>
                <a:gd name="connsiteX399" fmla="*/ 509587 w 1847850"/>
                <a:gd name="connsiteY399" fmla="*/ 474345 h 1800225"/>
                <a:gd name="connsiteX400" fmla="*/ 533210 w 1847850"/>
                <a:gd name="connsiteY400" fmla="*/ 475107 h 1800225"/>
                <a:gd name="connsiteX401" fmla="*/ 543878 w 1847850"/>
                <a:gd name="connsiteY401" fmla="*/ 471773 h 1800225"/>
                <a:gd name="connsiteX402" fmla="*/ 543592 w 1847850"/>
                <a:gd name="connsiteY402" fmla="*/ 479203 h 1800225"/>
                <a:gd name="connsiteX403" fmla="*/ 551974 w 1847850"/>
                <a:gd name="connsiteY403" fmla="*/ 478631 h 1800225"/>
                <a:gd name="connsiteX404" fmla="*/ 567214 w 1847850"/>
                <a:gd name="connsiteY404" fmla="*/ 473297 h 1800225"/>
                <a:gd name="connsiteX405" fmla="*/ 565499 w 1847850"/>
                <a:gd name="connsiteY405" fmla="*/ 460915 h 1800225"/>
                <a:gd name="connsiteX406" fmla="*/ 604456 w 1847850"/>
                <a:gd name="connsiteY406" fmla="*/ 447104 h 1800225"/>
                <a:gd name="connsiteX407" fmla="*/ 602647 w 1847850"/>
                <a:gd name="connsiteY407" fmla="*/ 415576 h 1800225"/>
                <a:gd name="connsiteX408" fmla="*/ 598170 w 1847850"/>
                <a:gd name="connsiteY408" fmla="*/ 409099 h 1800225"/>
                <a:gd name="connsiteX409" fmla="*/ 594931 w 1847850"/>
                <a:gd name="connsiteY409" fmla="*/ 393287 h 1800225"/>
                <a:gd name="connsiteX410" fmla="*/ 598742 w 1847850"/>
                <a:gd name="connsiteY410" fmla="*/ 391192 h 1800225"/>
                <a:gd name="connsiteX411" fmla="*/ 594741 w 1847850"/>
                <a:gd name="connsiteY411" fmla="*/ 383953 h 1800225"/>
                <a:gd name="connsiteX412" fmla="*/ 596075 w 1847850"/>
                <a:gd name="connsiteY412" fmla="*/ 367665 h 1800225"/>
                <a:gd name="connsiteX413" fmla="*/ 604266 w 1847850"/>
                <a:gd name="connsiteY413" fmla="*/ 366998 h 1800225"/>
                <a:gd name="connsiteX414" fmla="*/ 603790 w 1847850"/>
                <a:gd name="connsiteY414" fmla="*/ 361950 h 1800225"/>
                <a:gd name="connsiteX415" fmla="*/ 596360 w 1847850"/>
                <a:gd name="connsiteY415" fmla="*/ 363950 h 1800225"/>
                <a:gd name="connsiteX416" fmla="*/ 581692 w 1847850"/>
                <a:gd name="connsiteY416" fmla="*/ 327755 h 1800225"/>
                <a:gd name="connsiteX417" fmla="*/ 576453 w 1847850"/>
                <a:gd name="connsiteY417" fmla="*/ 328136 h 1800225"/>
                <a:gd name="connsiteX418" fmla="*/ 575596 w 1847850"/>
                <a:gd name="connsiteY418" fmla="*/ 324993 h 1800225"/>
                <a:gd name="connsiteX419" fmla="*/ 568357 w 1847850"/>
                <a:gd name="connsiteY419" fmla="*/ 325660 h 1800225"/>
                <a:gd name="connsiteX420" fmla="*/ 558070 w 1847850"/>
                <a:gd name="connsiteY420" fmla="*/ 290512 h 1800225"/>
                <a:gd name="connsiteX421" fmla="*/ 570167 w 1847850"/>
                <a:gd name="connsiteY421" fmla="*/ 290417 h 1800225"/>
                <a:gd name="connsiteX422" fmla="*/ 569119 w 1847850"/>
                <a:gd name="connsiteY422" fmla="*/ 278035 h 1800225"/>
                <a:gd name="connsiteX423" fmla="*/ 575024 w 1847850"/>
                <a:gd name="connsiteY423" fmla="*/ 276892 h 1800225"/>
                <a:gd name="connsiteX424" fmla="*/ 575977 w 1847850"/>
                <a:gd name="connsiteY424" fmla="*/ 268033 h 1800225"/>
                <a:gd name="connsiteX425" fmla="*/ 581215 w 1847850"/>
                <a:gd name="connsiteY425" fmla="*/ 268891 h 1800225"/>
                <a:gd name="connsiteX426" fmla="*/ 584835 w 1847850"/>
                <a:gd name="connsiteY426" fmla="*/ 249745 h 1800225"/>
                <a:gd name="connsiteX427" fmla="*/ 587693 w 1847850"/>
                <a:gd name="connsiteY427" fmla="*/ 243649 h 1800225"/>
                <a:gd name="connsiteX428" fmla="*/ 593503 w 1847850"/>
                <a:gd name="connsiteY428" fmla="*/ 239744 h 1800225"/>
                <a:gd name="connsiteX429" fmla="*/ 584168 w 1847850"/>
                <a:gd name="connsiteY429" fmla="*/ 232029 h 1800225"/>
                <a:gd name="connsiteX430" fmla="*/ 604552 w 1847850"/>
                <a:gd name="connsiteY430" fmla="*/ 209645 h 1800225"/>
                <a:gd name="connsiteX431" fmla="*/ 599313 w 1847850"/>
                <a:gd name="connsiteY431" fmla="*/ 205835 h 1800225"/>
                <a:gd name="connsiteX432" fmla="*/ 619601 w 1847850"/>
                <a:gd name="connsiteY432" fmla="*/ 191167 h 1800225"/>
                <a:gd name="connsiteX433" fmla="*/ 632460 w 1847850"/>
                <a:gd name="connsiteY433" fmla="*/ 197929 h 1800225"/>
                <a:gd name="connsiteX434" fmla="*/ 646843 w 1847850"/>
                <a:gd name="connsiteY434" fmla="*/ 200025 h 1800225"/>
                <a:gd name="connsiteX435" fmla="*/ 647700 w 1847850"/>
                <a:gd name="connsiteY435" fmla="*/ 186880 h 1800225"/>
                <a:gd name="connsiteX436" fmla="*/ 653415 w 1847850"/>
                <a:gd name="connsiteY436" fmla="*/ 186404 h 1800225"/>
                <a:gd name="connsiteX437" fmla="*/ 640937 w 1847850"/>
                <a:gd name="connsiteY437" fmla="*/ 184595 h 1800225"/>
                <a:gd name="connsiteX438" fmla="*/ 621983 w 1847850"/>
                <a:gd name="connsiteY438" fmla="*/ 175831 h 1800225"/>
                <a:gd name="connsiteX439" fmla="*/ 603885 w 1847850"/>
                <a:gd name="connsiteY439" fmla="*/ 182213 h 1800225"/>
                <a:gd name="connsiteX440" fmla="*/ 599599 w 1847850"/>
                <a:gd name="connsiteY440" fmla="*/ 173927 h 1800225"/>
                <a:gd name="connsiteX441" fmla="*/ 594074 w 1847850"/>
                <a:gd name="connsiteY441" fmla="*/ 170497 h 1800225"/>
                <a:gd name="connsiteX442" fmla="*/ 603313 w 1847850"/>
                <a:gd name="connsiteY442" fmla="*/ 160115 h 1800225"/>
                <a:gd name="connsiteX443" fmla="*/ 607219 w 1847850"/>
                <a:gd name="connsiteY443" fmla="*/ 159544 h 1800225"/>
                <a:gd name="connsiteX444" fmla="*/ 629507 w 1847850"/>
                <a:gd name="connsiteY444" fmla="*/ 159639 h 1800225"/>
                <a:gd name="connsiteX445" fmla="*/ 631317 w 1847850"/>
                <a:gd name="connsiteY445" fmla="*/ 162782 h 1800225"/>
                <a:gd name="connsiteX446" fmla="*/ 649510 w 1847850"/>
                <a:gd name="connsiteY446" fmla="*/ 166783 h 1800225"/>
                <a:gd name="connsiteX447" fmla="*/ 662845 w 1847850"/>
                <a:gd name="connsiteY447" fmla="*/ 167545 h 1800225"/>
                <a:gd name="connsiteX448" fmla="*/ 677037 w 1847850"/>
                <a:gd name="connsiteY448" fmla="*/ 162592 h 1800225"/>
                <a:gd name="connsiteX449" fmla="*/ 685514 w 1847850"/>
                <a:gd name="connsiteY449" fmla="*/ 162592 h 1800225"/>
                <a:gd name="connsiteX450" fmla="*/ 686753 w 1847850"/>
                <a:gd name="connsiteY450" fmla="*/ 166402 h 1800225"/>
                <a:gd name="connsiteX451" fmla="*/ 689705 w 1847850"/>
                <a:gd name="connsiteY451" fmla="*/ 165925 h 1800225"/>
                <a:gd name="connsiteX452" fmla="*/ 686943 w 1847850"/>
                <a:gd name="connsiteY452" fmla="*/ 147447 h 1800225"/>
                <a:gd name="connsiteX453" fmla="*/ 683038 w 1847850"/>
                <a:gd name="connsiteY453" fmla="*/ 149066 h 1800225"/>
                <a:gd name="connsiteX454" fmla="*/ 690372 w 1847850"/>
                <a:gd name="connsiteY454" fmla="*/ 134874 h 1800225"/>
                <a:gd name="connsiteX455" fmla="*/ 703231 w 1847850"/>
                <a:gd name="connsiteY455" fmla="*/ 125730 h 1800225"/>
                <a:gd name="connsiteX456" fmla="*/ 724471 w 1847850"/>
                <a:gd name="connsiteY456" fmla="*/ 117920 h 1800225"/>
                <a:gd name="connsiteX457" fmla="*/ 766572 w 1847850"/>
                <a:gd name="connsiteY457" fmla="*/ 111062 h 1800225"/>
                <a:gd name="connsiteX458" fmla="*/ 767334 w 1847850"/>
                <a:gd name="connsiteY458" fmla="*/ 104204 h 1800225"/>
                <a:gd name="connsiteX459" fmla="*/ 771620 w 1847850"/>
                <a:gd name="connsiteY459" fmla="*/ 105632 h 1800225"/>
                <a:gd name="connsiteX460" fmla="*/ 776192 w 1847850"/>
                <a:gd name="connsiteY460" fmla="*/ 97345 h 1800225"/>
                <a:gd name="connsiteX461" fmla="*/ 779431 w 1847850"/>
                <a:gd name="connsiteY461" fmla="*/ 97060 h 1800225"/>
                <a:gd name="connsiteX462" fmla="*/ 777526 w 1847850"/>
                <a:gd name="connsiteY462" fmla="*/ 86392 h 1800225"/>
                <a:gd name="connsiteX463" fmla="*/ 774192 w 1847850"/>
                <a:gd name="connsiteY463" fmla="*/ 85725 h 1800225"/>
                <a:gd name="connsiteX464" fmla="*/ 770382 w 1847850"/>
                <a:gd name="connsiteY464" fmla="*/ 62865 h 1800225"/>
                <a:gd name="connsiteX465" fmla="*/ 762857 w 1847850"/>
                <a:gd name="connsiteY465" fmla="*/ 56579 h 1800225"/>
                <a:gd name="connsiteX466" fmla="*/ 764477 w 1847850"/>
                <a:gd name="connsiteY466" fmla="*/ 50959 h 1800225"/>
                <a:gd name="connsiteX467" fmla="*/ 758285 w 1847850"/>
                <a:gd name="connsiteY467" fmla="*/ 28956 h 1800225"/>
                <a:gd name="connsiteX468" fmla="*/ 758762 w 1847850"/>
                <a:gd name="connsiteY468" fmla="*/ 14573 h 1800225"/>
                <a:gd name="connsiteX469" fmla="*/ 791718 w 1847850"/>
                <a:gd name="connsiteY469" fmla="*/ 9525 h 1800225"/>
                <a:gd name="connsiteX470" fmla="*/ 792575 w 1847850"/>
                <a:gd name="connsiteY470" fmla="*/ 18097 h 1800225"/>
                <a:gd name="connsiteX471" fmla="*/ 799433 w 1847850"/>
                <a:gd name="connsiteY471" fmla="*/ 20955 h 1800225"/>
                <a:gd name="connsiteX472" fmla="*/ 817245 w 1847850"/>
                <a:gd name="connsiteY472" fmla="*/ 46577 h 1800225"/>
                <a:gd name="connsiteX473" fmla="*/ 827818 w 1847850"/>
                <a:gd name="connsiteY473" fmla="*/ 29528 h 1800225"/>
                <a:gd name="connsiteX474" fmla="*/ 830199 w 1847850"/>
                <a:gd name="connsiteY474" fmla="*/ 30575 h 1800225"/>
                <a:gd name="connsiteX475" fmla="*/ 829913 w 1847850"/>
                <a:gd name="connsiteY475" fmla="*/ 49625 h 1800225"/>
                <a:gd name="connsiteX476" fmla="*/ 825627 w 1847850"/>
                <a:gd name="connsiteY476" fmla="*/ 68580 h 1800225"/>
                <a:gd name="connsiteX477" fmla="*/ 826865 w 1847850"/>
                <a:gd name="connsiteY477" fmla="*/ 78010 h 1800225"/>
                <a:gd name="connsiteX478" fmla="*/ 837152 w 1847850"/>
                <a:gd name="connsiteY478" fmla="*/ 76486 h 1800225"/>
                <a:gd name="connsiteX479" fmla="*/ 842772 w 1847850"/>
                <a:gd name="connsiteY479" fmla="*/ 70485 h 1800225"/>
                <a:gd name="connsiteX480" fmla="*/ 858393 w 1847850"/>
                <a:gd name="connsiteY480" fmla="*/ 82677 h 1800225"/>
                <a:gd name="connsiteX481" fmla="*/ 855536 w 1847850"/>
                <a:gd name="connsiteY481" fmla="*/ 84487 h 1800225"/>
                <a:gd name="connsiteX482" fmla="*/ 858679 w 1847850"/>
                <a:gd name="connsiteY482" fmla="*/ 89249 h 1800225"/>
                <a:gd name="connsiteX483" fmla="*/ 868204 w 1847850"/>
                <a:gd name="connsiteY483" fmla="*/ 89440 h 1800225"/>
                <a:gd name="connsiteX484" fmla="*/ 869156 w 1847850"/>
                <a:gd name="connsiteY484" fmla="*/ 98107 h 1800225"/>
                <a:gd name="connsiteX485" fmla="*/ 895731 w 1847850"/>
                <a:gd name="connsiteY485" fmla="*/ 97822 h 1800225"/>
                <a:gd name="connsiteX486" fmla="*/ 897731 w 1847850"/>
                <a:gd name="connsiteY486" fmla="*/ 103537 h 1800225"/>
                <a:gd name="connsiteX487" fmla="*/ 878205 w 1847850"/>
                <a:gd name="connsiteY487" fmla="*/ 108490 h 1800225"/>
                <a:gd name="connsiteX488" fmla="*/ 876110 w 1847850"/>
                <a:gd name="connsiteY488" fmla="*/ 102489 h 1800225"/>
                <a:gd name="connsiteX489" fmla="*/ 872109 w 1847850"/>
                <a:gd name="connsiteY489" fmla="*/ 103346 h 1800225"/>
                <a:gd name="connsiteX490" fmla="*/ 865822 w 1847850"/>
                <a:gd name="connsiteY490" fmla="*/ 107156 h 1800225"/>
                <a:gd name="connsiteX491" fmla="*/ 866870 w 1847850"/>
                <a:gd name="connsiteY491" fmla="*/ 110490 h 1800225"/>
                <a:gd name="connsiteX492" fmla="*/ 862965 w 1847850"/>
                <a:gd name="connsiteY492" fmla="*/ 112109 h 1800225"/>
                <a:gd name="connsiteX493" fmla="*/ 864013 w 1847850"/>
                <a:gd name="connsiteY493" fmla="*/ 115062 h 1800225"/>
                <a:gd name="connsiteX494" fmla="*/ 894112 w 1847850"/>
                <a:gd name="connsiteY494" fmla="*/ 107728 h 1800225"/>
                <a:gd name="connsiteX495" fmla="*/ 880967 w 1847850"/>
                <a:gd name="connsiteY495" fmla="*/ 115157 h 1800225"/>
                <a:gd name="connsiteX496" fmla="*/ 889540 w 1847850"/>
                <a:gd name="connsiteY496" fmla="*/ 112776 h 1800225"/>
                <a:gd name="connsiteX497" fmla="*/ 897541 w 1847850"/>
                <a:gd name="connsiteY497" fmla="*/ 106870 h 1800225"/>
                <a:gd name="connsiteX498" fmla="*/ 907352 w 1847850"/>
                <a:gd name="connsiteY498" fmla="*/ 140875 h 1800225"/>
                <a:gd name="connsiteX499" fmla="*/ 918020 w 1847850"/>
                <a:gd name="connsiteY499" fmla="*/ 138684 h 1800225"/>
                <a:gd name="connsiteX500" fmla="*/ 921353 w 1847850"/>
                <a:gd name="connsiteY500" fmla="*/ 147256 h 1800225"/>
                <a:gd name="connsiteX501" fmla="*/ 925925 w 1847850"/>
                <a:gd name="connsiteY501" fmla="*/ 144304 h 1800225"/>
                <a:gd name="connsiteX502" fmla="*/ 927640 w 1847850"/>
                <a:gd name="connsiteY502" fmla="*/ 148780 h 1800225"/>
                <a:gd name="connsiteX503" fmla="*/ 950119 w 1847850"/>
                <a:gd name="connsiteY503" fmla="*/ 145447 h 1800225"/>
                <a:gd name="connsiteX504" fmla="*/ 955929 w 1847850"/>
                <a:gd name="connsiteY504" fmla="*/ 166497 h 1800225"/>
                <a:gd name="connsiteX505" fmla="*/ 953453 w 1847850"/>
                <a:gd name="connsiteY505" fmla="*/ 172117 h 1800225"/>
                <a:gd name="connsiteX506" fmla="*/ 958405 w 1847850"/>
                <a:gd name="connsiteY506" fmla="*/ 184023 h 1800225"/>
                <a:gd name="connsiteX507" fmla="*/ 964121 w 1847850"/>
                <a:gd name="connsiteY507" fmla="*/ 180594 h 1800225"/>
                <a:gd name="connsiteX508" fmla="*/ 973646 w 1847850"/>
                <a:gd name="connsiteY508" fmla="*/ 183547 h 1800225"/>
                <a:gd name="connsiteX509" fmla="*/ 977646 w 1847850"/>
                <a:gd name="connsiteY509" fmla="*/ 179356 h 1800225"/>
                <a:gd name="connsiteX510" fmla="*/ 977170 w 1847850"/>
                <a:gd name="connsiteY510" fmla="*/ 176594 h 1800225"/>
                <a:gd name="connsiteX511" fmla="*/ 983075 w 1847850"/>
                <a:gd name="connsiteY511" fmla="*/ 175450 h 1800225"/>
                <a:gd name="connsiteX512" fmla="*/ 993458 w 1847850"/>
                <a:gd name="connsiteY512" fmla="*/ 175736 h 1800225"/>
                <a:gd name="connsiteX513" fmla="*/ 993838 w 1847850"/>
                <a:gd name="connsiteY513" fmla="*/ 180118 h 1800225"/>
                <a:gd name="connsiteX514" fmla="*/ 1002602 w 1847850"/>
                <a:gd name="connsiteY514" fmla="*/ 179546 h 1800225"/>
                <a:gd name="connsiteX515" fmla="*/ 1006983 w 1847850"/>
                <a:gd name="connsiteY515" fmla="*/ 183928 h 1800225"/>
                <a:gd name="connsiteX516" fmla="*/ 1011079 w 1847850"/>
                <a:gd name="connsiteY516" fmla="*/ 183166 h 1800225"/>
                <a:gd name="connsiteX517" fmla="*/ 1056894 w 1847850"/>
                <a:gd name="connsiteY517" fmla="*/ 163544 h 1800225"/>
                <a:gd name="connsiteX518" fmla="*/ 1058418 w 1847850"/>
                <a:gd name="connsiteY518" fmla="*/ 160306 h 1800225"/>
                <a:gd name="connsiteX519" fmla="*/ 1061561 w 1847850"/>
                <a:gd name="connsiteY519" fmla="*/ 161354 h 1800225"/>
                <a:gd name="connsiteX520" fmla="*/ 1070039 w 1847850"/>
                <a:gd name="connsiteY520" fmla="*/ 153829 h 1800225"/>
                <a:gd name="connsiteX521" fmla="*/ 1069277 w 1847850"/>
                <a:gd name="connsiteY521" fmla="*/ 142018 h 1800225"/>
                <a:gd name="connsiteX522" fmla="*/ 1072896 w 1847850"/>
                <a:gd name="connsiteY522" fmla="*/ 128683 h 1800225"/>
                <a:gd name="connsiteX523" fmla="*/ 1066800 w 1847850"/>
                <a:gd name="connsiteY523" fmla="*/ 86963 h 1800225"/>
                <a:gd name="connsiteX524" fmla="*/ 1090231 w 1847850"/>
                <a:gd name="connsiteY524" fmla="*/ 84391 h 1800225"/>
                <a:gd name="connsiteX525" fmla="*/ 1116425 w 1847850"/>
                <a:gd name="connsiteY525" fmla="*/ 74104 h 1800225"/>
                <a:gd name="connsiteX526" fmla="*/ 1134237 w 1847850"/>
                <a:gd name="connsiteY526" fmla="*/ 73342 h 1800225"/>
                <a:gd name="connsiteX527" fmla="*/ 1141571 w 1847850"/>
                <a:gd name="connsiteY527" fmla="*/ 70009 h 1800225"/>
                <a:gd name="connsiteX528" fmla="*/ 1148048 w 1847850"/>
                <a:gd name="connsiteY528" fmla="*/ 71819 h 1800225"/>
                <a:gd name="connsiteX529" fmla="*/ 1135475 w 1847850"/>
                <a:gd name="connsiteY529" fmla="*/ 87344 h 1800225"/>
                <a:gd name="connsiteX530" fmla="*/ 1143762 w 1847850"/>
                <a:gd name="connsiteY530" fmla="*/ 90487 h 1800225"/>
                <a:gd name="connsiteX531" fmla="*/ 1142524 w 1847850"/>
                <a:gd name="connsiteY531" fmla="*/ 103061 h 1800225"/>
                <a:gd name="connsiteX532" fmla="*/ 1145953 w 1847850"/>
                <a:gd name="connsiteY532" fmla="*/ 110490 h 1800225"/>
                <a:gd name="connsiteX533" fmla="*/ 1141190 w 1847850"/>
                <a:gd name="connsiteY533" fmla="*/ 112586 h 1800225"/>
                <a:gd name="connsiteX534" fmla="*/ 1142143 w 1847850"/>
                <a:gd name="connsiteY534" fmla="*/ 114967 h 1800225"/>
                <a:gd name="connsiteX535" fmla="*/ 1154716 w 1847850"/>
                <a:gd name="connsiteY535" fmla="*/ 107061 h 1800225"/>
                <a:gd name="connsiteX536" fmla="*/ 1160812 w 1847850"/>
                <a:gd name="connsiteY536" fmla="*/ 113157 h 1800225"/>
                <a:gd name="connsiteX537" fmla="*/ 1145191 w 1847850"/>
                <a:gd name="connsiteY537" fmla="*/ 124301 h 1800225"/>
                <a:gd name="connsiteX538" fmla="*/ 1136237 w 1847850"/>
                <a:gd name="connsiteY538" fmla="*/ 127063 h 1800225"/>
                <a:gd name="connsiteX539" fmla="*/ 1134047 w 1847850"/>
                <a:gd name="connsiteY539" fmla="*/ 136779 h 1800225"/>
                <a:gd name="connsiteX540" fmla="*/ 1138619 w 1847850"/>
                <a:gd name="connsiteY540" fmla="*/ 138494 h 1800225"/>
                <a:gd name="connsiteX541" fmla="*/ 1147191 w 1847850"/>
                <a:gd name="connsiteY541" fmla="*/ 138874 h 1800225"/>
                <a:gd name="connsiteX542" fmla="*/ 1153382 w 1847850"/>
                <a:gd name="connsiteY542" fmla="*/ 133636 h 1800225"/>
                <a:gd name="connsiteX543" fmla="*/ 1160240 w 1847850"/>
                <a:gd name="connsiteY543" fmla="*/ 136684 h 1800225"/>
                <a:gd name="connsiteX544" fmla="*/ 1161383 w 1847850"/>
                <a:gd name="connsiteY544" fmla="*/ 133064 h 1800225"/>
                <a:gd name="connsiteX545" fmla="*/ 1163860 w 1847850"/>
                <a:gd name="connsiteY545" fmla="*/ 133445 h 1800225"/>
                <a:gd name="connsiteX546" fmla="*/ 1164050 w 1847850"/>
                <a:gd name="connsiteY546" fmla="*/ 137160 h 1800225"/>
                <a:gd name="connsiteX547" fmla="*/ 1172528 w 1847850"/>
                <a:gd name="connsiteY547" fmla="*/ 140113 h 1800225"/>
                <a:gd name="connsiteX548" fmla="*/ 1172718 w 1847850"/>
                <a:gd name="connsiteY548" fmla="*/ 133445 h 1800225"/>
                <a:gd name="connsiteX549" fmla="*/ 1179862 w 1847850"/>
                <a:gd name="connsiteY549" fmla="*/ 133160 h 1800225"/>
                <a:gd name="connsiteX550" fmla="*/ 1182148 w 1847850"/>
                <a:gd name="connsiteY550" fmla="*/ 124492 h 1800225"/>
                <a:gd name="connsiteX551" fmla="*/ 1190244 w 1847850"/>
                <a:gd name="connsiteY551" fmla="*/ 130397 h 1800225"/>
                <a:gd name="connsiteX552" fmla="*/ 1203579 w 1847850"/>
                <a:gd name="connsiteY552" fmla="*/ 123254 h 1800225"/>
                <a:gd name="connsiteX553" fmla="*/ 1213580 w 1847850"/>
                <a:gd name="connsiteY553" fmla="*/ 125539 h 1800225"/>
                <a:gd name="connsiteX554" fmla="*/ 1215485 w 1847850"/>
                <a:gd name="connsiteY554" fmla="*/ 129445 h 1800225"/>
                <a:gd name="connsiteX555" fmla="*/ 1216438 w 1847850"/>
                <a:gd name="connsiteY555" fmla="*/ 118110 h 1800225"/>
                <a:gd name="connsiteX556" fmla="*/ 1224248 w 1847850"/>
                <a:gd name="connsiteY556" fmla="*/ 110490 h 1800225"/>
                <a:gd name="connsiteX557" fmla="*/ 1236821 w 1847850"/>
                <a:gd name="connsiteY557" fmla="*/ 114681 h 1800225"/>
                <a:gd name="connsiteX558" fmla="*/ 1235297 w 1847850"/>
                <a:gd name="connsiteY558" fmla="*/ 128778 h 1800225"/>
                <a:gd name="connsiteX559" fmla="*/ 1227772 w 1847850"/>
                <a:gd name="connsiteY559" fmla="*/ 134303 h 1800225"/>
                <a:gd name="connsiteX560" fmla="*/ 1238060 w 1847850"/>
                <a:gd name="connsiteY560" fmla="*/ 142494 h 1800225"/>
                <a:gd name="connsiteX561" fmla="*/ 1248347 w 1847850"/>
                <a:gd name="connsiteY561" fmla="*/ 144399 h 1800225"/>
                <a:gd name="connsiteX562" fmla="*/ 1247965 w 1847850"/>
                <a:gd name="connsiteY562" fmla="*/ 157639 h 1800225"/>
                <a:gd name="connsiteX563" fmla="*/ 1258253 w 1847850"/>
                <a:gd name="connsiteY563" fmla="*/ 160401 h 1800225"/>
                <a:gd name="connsiteX564" fmla="*/ 1270635 w 1847850"/>
                <a:gd name="connsiteY564" fmla="*/ 170116 h 1800225"/>
                <a:gd name="connsiteX565" fmla="*/ 1271588 w 1847850"/>
                <a:gd name="connsiteY565" fmla="*/ 164497 h 1800225"/>
                <a:gd name="connsiteX566" fmla="*/ 1281970 w 1847850"/>
                <a:gd name="connsiteY566" fmla="*/ 164973 h 1800225"/>
                <a:gd name="connsiteX567" fmla="*/ 1286161 w 1847850"/>
                <a:gd name="connsiteY567" fmla="*/ 151447 h 1800225"/>
                <a:gd name="connsiteX568" fmla="*/ 1297305 w 1847850"/>
                <a:gd name="connsiteY568" fmla="*/ 142875 h 1800225"/>
                <a:gd name="connsiteX569" fmla="*/ 1300163 w 1847850"/>
                <a:gd name="connsiteY569" fmla="*/ 151257 h 1800225"/>
                <a:gd name="connsiteX570" fmla="*/ 1304449 w 1847850"/>
                <a:gd name="connsiteY570" fmla="*/ 148780 h 1800225"/>
                <a:gd name="connsiteX571" fmla="*/ 1306925 w 1847850"/>
                <a:gd name="connsiteY571" fmla="*/ 156400 h 1800225"/>
                <a:gd name="connsiteX572" fmla="*/ 1308735 w 1847850"/>
                <a:gd name="connsiteY572" fmla="*/ 151162 h 1800225"/>
                <a:gd name="connsiteX573" fmla="*/ 1314069 w 1847850"/>
                <a:gd name="connsiteY573" fmla="*/ 148685 h 1800225"/>
                <a:gd name="connsiteX574" fmla="*/ 1318355 w 1847850"/>
                <a:gd name="connsiteY574" fmla="*/ 152686 h 1800225"/>
                <a:gd name="connsiteX575" fmla="*/ 1319403 w 1847850"/>
                <a:gd name="connsiteY575" fmla="*/ 159734 h 1800225"/>
                <a:gd name="connsiteX576" fmla="*/ 1325689 w 1847850"/>
                <a:gd name="connsiteY576" fmla="*/ 164687 h 1800225"/>
                <a:gd name="connsiteX577" fmla="*/ 1326261 w 1847850"/>
                <a:gd name="connsiteY577" fmla="*/ 176689 h 1800225"/>
                <a:gd name="connsiteX578" fmla="*/ 1337786 w 1847850"/>
                <a:gd name="connsiteY578" fmla="*/ 177927 h 1800225"/>
                <a:gd name="connsiteX579" fmla="*/ 1336262 w 1847850"/>
                <a:gd name="connsiteY579" fmla="*/ 187642 h 1800225"/>
                <a:gd name="connsiteX580" fmla="*/ 1338358 w 1847850"/>
                <a:gd name="connsiteY580" fmla="*/ 192214 h 1800225"/>
                <a:gd name="connsiteX581" fmla="*/ 1345121 w 1847850"/>
                <a:gd name="connsiteY581" fmla="*/ 191929 h 1800225"/>
                <a:gd name="connsiteX582" fmla="*/ 1346930 w 1847850"/>
                <a:gd name="connsiteY582" fmla="*/ 194024 h 1800225"/>
                <a:gd name="connsiteX583" fmla="*/ 1341501 w 1847850"/>
                <a:gd name="connsiteY583" fmla="*/ 212217 h 1800225"/>
                <a:gd name="connsiteX584" fmla="*/ 1348454 w 1847850"/>
                <a:gd name="connsiteY584" fmla="*/ 207645 h 1800225"/>
                <a:gd name="connsiteX585" fmla="*/ 1349216 w 1847850"/>
                <a:gd name="connsiteY585" fmla="*/ 215455 h 1800225"/>
                <a:gd name="connsiteX586" fmla="*/ 1368266 w 1847850"/>
                <a:gd name="connsiteY586" fmla="*/ 218313 h 1800225"/>
                <a:gd name="connsiteX587" fmla="*/ 1376744 w 1847850"/>
                <a:gd name="connsiteY587" fmla="*/ 222218 h 1800225"/>
                <a:gd name="connsiteX588" fmla="*/ 1376363 w 1847850"/>
                <a:gd name="connsiteY588" fmla="*/ 226886 h 1800225"/>
                <a:gd name="connsiteX589" fmla="*/ 1393508 w 1847850"/>
                <a:gd name="connsiteY589" fmla="*/ 221266 h 1800225"/>
                <a:gd name="connsiteX590" fmla="*/ 1407605 w 1847850"/>
                <a:gd name="connsiteY590" fmla="*/ 227552 h 1800225"/>
                <a:gd name="connsiteX591" fmla="*/ 1415415 w 1847850"/>
                <a:gd name="connsiteY591" fmla="*/ 241268 h 1800225"/>
                <a:gd name="connsiteX592" fmla="*/ 1415510 w 1847850"/>
                <a:gd name="connsiteY592" fmla="*/ 271653 h 1800225"/>
                <a:gd name="connsiteX593" fmla="*/ 1417511 w 1847850"/>
                <a:gd name="connsiteY593" fmla="*/ 270796 h 1800225"/>
                <a:gd name="connsiteX594" fmla="*/ 1418939 w 1847850"/>
                <a:gd name="connsiteY594" fmla="*/ 279940 h 1800225"/>
                <a:gd name="connsiteX595" fmla="*/ 1420463 w 1847850"/>
                <a:gd name="connsiteY595" fmla="*/ 281940 h 1800225"/>
                <a:gd name="connsiteX596" fmla="*/ 1431227 w 1847850"/>
                <a:gd name="connsiteY596" fmla="*/ 280130 h 1800225"/>
                <a:gd name="connsiteX597" fmla="*/ 1431322 w 1847850"/>
                <a:gd name="connsiteY597" fmla="*/ 285083 h 1800225"/>
                <a:gd name="connsiteX598" fmla="*/ 1434560 w 1847850"/>
                <a:gd name="connsiteY598" fmla="*/ 284893 h 1800225"/>
                <a:gd name="connsiteX599" fmla="*/ 1434751 w 1847850"/>
                <a:gd name="connsiteY599" fmla="*/ 288798 h 1800225"/>
                <a:gd name="connsiteX600" fmla="*/ 1441514 w 1847850"/>
                <a:gd name="connsiteY600" fmla="*/ 289941 h 1800225"/>
                <a:gd name="connsiteX601" fmla="*/ 1440847 w 1847850"/>
                <a:gd name="connsiteY601" fmla="*/ 296894 h 1800225"/>
                <a:gd name="connsiteX602" fmla="*/ 1468946 w 1847850"/>
                <a:gd name="connsiteY602" fmla="*/ 296037 h 1800225"/>
                <a:gd name="connsiteX603" fmla="*/ 1478661 w 1847850"/>
                <a:gd name="connsiteY603" fmla="*/ 296989 h 1800225"/>
                <a:gd name="connsiteX604" fmla="*/ 1485329 w 1847850"/>
                <a:gd name="connsiteY604" fmla="*/ 301276 h 1800225"/>
                <a:gd name="connsiteX605" fmla="*/ 1489901 w 1847850"/>
                <a:gd name="connsiteY605" fmla="*/ 295085 h 1800225"/>
                <a:gd name="connsiteX606" fmla="*/ 1498664 w 1847850"/>
                <a:gd name="connsiteY606" fmla="*/ 297847 h 1800225"/>
                <a:gd name="connsiteX607" fmla="*/ 1505140 w 1847850"/>
                <a:gd name="connsiteY607" fmla="*/ 295275 h 1800225"/>
                <a:gd name="connsiteX608" fmla="*/ 1509141 w 1847850"/>
                <a:gd name="connsiteY608" fmla="*/ 289560 h 1800225"/>
                <a:gd name="connsiteX609" fmla="*/ 1509427 w 1847850"/>
                <a:gd name="connsiteY609" fmla="*/ 277654 h 1800225"/>
                <a:gd name="connsiteX610" fmla="*/ 1521143 w 1847850"/>
                <a:gd name="connsiteY610" fmla="*/ 282988 h 1800225"/>
                <a:gd name="connsiteX611" fmla="*/ 1533049 w 1847850"/>
                <a:gd name="connsiteY611" fmla="*/ 279940 h 1800225"/>
                <a:gd name="connsiteX612" fmla="*/ 1532763 w 1847850"/>
                <a:gd name="connsiteY612" fmla="*/ 286417 h 1800225"/>
                <a:gd name="connsiteX613" fmla="*/ 1540955 w 1847850"/>
                <a:gd name="connsiteY613" fmla="*/ 290322 h 1800225"/>
                <a:gd name="connsiteX614" fmla="*/ 1548479 w 1847850"/>
                <a:gd name="connsiteY614" fmla="*/ 299085 h 1800225"/>
                <a:gd name="connsiteX615" fmla="*/ 1546765 w 1847850"/>
                <a:gd name="connsiteY615" fmla="*/ 303276 h 1800225"/>
                <a:gd name="connsiteX616" fmla="*/ 1554766 w 1847850"/>
                <a:gd name="connsiteY616" fmla="*/ 299275 h 1800225"/>
                <a:gd name="connsiteX617" fmla="*/ 1563434 w 1847850"/>
                <a:gd name="connsiteY617" fmla="*/ 311467 h 1800225"/>
                <a:gd name="connsiteX618" fmla="*/ 1569244 w 1847850"/>
                <a:gd name="connsiteY618" fmla="*/ 327946 h 1800225"/>
                <a:gd name="connsiteX619" fmla="*/ 1567529 w 1847850"/>
                <a:gd name="connsiteY619" fmla="*/ 341281 h 1800225"/>
                <a:gd name="connsiteX620" fmla="*/ 1570577 w 1847850"/>
                <a:gd name="connsiteY620" fmla="*/ 346900 h 1800225"/>
                <a:gd name="connsiteX621" fmla="*/ 1574673 w 1847850"/>
                <a:gd name="connsiteY621" fmla="*/ 345091 h 1800225"/>
                <a:gd name="connsiteX622" fmla="*/ 1579245 w 1847850"/>
                <a:gd name="connsiteY622" fmla="*/ 350425 h 1800225"/>
                <a:gd name="connsiteX623" fmla="*/ 1574673 w 1847850"/>
                <a:gd name="connsiteY623" fmla="*/ 353949 h 1800225"/>
                <a:gd name="connsiteX624" fmla="*/ 1585151 w 1847850"/>
                <a:gd name="connsiteY624" fmla="*/ 364998 h 1800225"/>
                <a:gd name="connsiteX625" fmla="*/ 1592389 w 1847850"/>
                <a:gd name="connsiteY625" fmla="*/ 383572 h 1800225"/>
                <a:gd name="connsiteX626" fmla="*/ 1583912 w 1847850"/>
                <a:gd name="connsiteY626" fmla="*/ 387382 h 1800225"/>
                <a:gd name="connsiteX627" fmla="*/ 1564862 w 1847850"/>
                <a:gd name="connsiteY627" fmla="*/ 387667 h 1800225"/>
                <a:gd name="connsiteX628" fmla="*/ 1550003 w 1847850"/>
                <a:gd name="connsiteY628" fmla="*/ 392716 h 1800225"/>
                <a:gd name="connsiteX629" fmla="*/ 1540573 w 1847850"/>
                <a:gd name="connsiteY629" fmla="*/ 431197 h 1800225"/>
                <a:gd name="connsiteX630" fmla="*/ 1523047 w 1847850"/>
                <a:gd name="connsiteY630" fmla="*/ 445008 h 1800225"/>
                <a:gd name="connsiteX631" fmla="*/ 1521047 w 1847850"/>
                <a:gd name="connsiteY631" fmla="*/ 449485 h 1800225"/>
                <a:gd name="connsiteX632" fmla="*/ 1488853 w 1847850"/>
                <a:gd name="connsiteY632" fmla="*/ 430625 h 1800225"/>
                <a:gd name="connsiteX633" fmla="*/ 1472755 w 1847850"/>
                <a:gd name="connsiteY633" fmla="*/ 436150 h 1800225"/>
                <a:gd name="connsiteX634" fmla="*/ 1460659 w 1847850"/>
                <a:gd name="connsiteY634" fmla="*/ 445008 h 1800225"/>
                <a:gd name="connsiteX635" fmla="*/ 1450277 w 1847850"/>
                <a:gd name="connsiteY635" fmla="*/ 446532 h 1800225"/>
                <a:gd name="connsiteX636" fmla="*/ 1439418 w 1847850"/>
                <a:gd name="connsiteY636" fmla="*/ 452723 h 1800225"/>
                <a:gd name="connsiteX637" fmla="*/ 1419892 w 1847850"/>
                <a:gd name="connsiteY637" fmla="*/ 470345 h 1800225"/>
                <a:gd name="connsiteX638" fmla="*/ 1396270 w 1847850"/>
                <a:gd name="connsiteY638" fmla="*/ 499110 h 1800225"/>
                <a:gd name="connsiteX639" fmla="*/ 1391603 w 1847850"/>
                <a:gd name="connsiteY639" fmla="*/ 508540 h 1800225"/>
                <a:gd name="connsiteX640" fmla="*/ 1387412 w 1847850"/>
                <a:gd name="connsiteY640" fmla="*/ 504444 h 1800225"/>
                <a:gd name="connsiteX641" fmla="*/ 1386173 w 1847850"/>
                <a:gd name="connsiteY641" fmla="*/ 545878 h 1800225"/>
                <a:gd name="connsiteX642" fmla="*/ 1372743 w 1847850"/>
                <a:gd name="connsiteY642" fmla="*/ 569309 h 1800225"/>
                <a:gd name="connsiteX643" fmla="*/ 1355217 w 1847850"/>
                <a:gd name="connsiteY643" fmla="*/ 584073 h 1800225"/>
                <a:gd name="connsiteX644" fmla="*/ 1354836 w 1847850"/>
                <a:gd name="connsiteY644" fmla="*/ 590360 h 1800225"/>
                <a:gd name="connsiteX645" fmla="*/ 1360742 w 1847850"/>
                <a:gd name="connsiteY645" fmla="*/ 597884 h 1800225"/>
                <a:gd name="connsiteX646" fmla="*/ 1410557 w 1847850"/>
                <a:gd name="connsiteY646" fmla="*/ 585502 h 1800225"/>
                <a:gd name="connsiteX647" fmla="*/ 1423702 w 1847850"/>
                <a:gd name="connsiteY647" fmla="*/ 576548 h 1800225"/>
                <a:gd name="connsiteX648" fmla="*/ 1424464 w 1847850"/>
                <a:gd name="connsiteY648" fmla="*/ 584549 h 1800225"/>
                <a:gd name="connsiteX649" fmla="*/ 1418939 w 1847850"/>
                <a:gd name="connsiteY649" fmla="*/ 593312 h 1800225"/>
                <a:gd name="connsiteX650" fmla="*/ 1420749 w 1847850"/>
                <a:gd name="connsiteY650" fmla="*/ 601885 h 1800225"/>
                <a:gd name="connsiteX651" fmla="*/ 1419225 w 1847850"/>
                <a:gd name="connsiteY651" fmla="*/ 609314 h 1800225"/>
                <a:gd name="connsiteX652" fmla="*/ 1423702 w 1847850"/>
                <a:gd name="connsiteY652" fmla="*/ 625412 h 1800225"/>
                <a:gd name="connsiteX653" fmla="*/ 1444085 w 1847850"/>
                <a:gd name="connsiteY653" fmla="*/ 621030 h 1800225"/>
                <a:gd name="connsiteX654" fmla="*/ 1444657 w 1847850"/>
                <a:gd name="connsiteY654" fmla="*/ 631031 h 1800225"/>
                <a:gd name="connsiteX655" fmla="*/ 1449229 w 1847850"/>
                <a:gd name="connsiteY655" fmla="*/ 642842 h 1800225"/>
                <a:gd name="connsiteX656" fmla="*/ 1458278 w 1847850"/>
                <a:gd name="connsiteY656" fmla="*/ 647033 h 1800225"/>
                <a:gd name="connsiteX657" fmla="*/ 1461802 w 1847850"/>
                <a:gd name="connsiteY657" fmla="*/ 661892 h 1800225"/>
                <a:gd name="connsiteX658" fmla="*/ 1487519 w 1847850"/>
                <a:gd name="connsiteY658" fmla="*/ 708184 h 1800225"/>
                <a:gd name="connsiteX659" fmla="*/ 1466945 w 1847850"/>
                <a:gd name="connsiteY659" fmla="*/ 719804 h 1800225"/>
                <a:gd name="connsiteX660" fmla="*/ 1471231 w 1847850"/>
                <a:gd name="connsiteY660" fmla="*/ 726567 h 1800225"/>
                <a:gd name="connsiteX661" fmla="*/ 1459325 w 1847850"/>
                <a:gd name="connsiteY661" fmla="*/ 737330 h 1800225"/>
                <a:gd name="connsiteX662" fmla="*/ 1469041 w 1847850"/>
                <a:gd name="connsiteY662" fmla="*/ 752189 h 1800225"/>
                <a:gd name="connsiteX663" fmla="*/ 1472946 w 1847850"/>
                <a:gd name="connsiteY663" fmla="*/ 786098 h 1800225"/>
                <a:gd name="connsiteX664" fmla="*/ 1484567 w 1847850"/>
                <a:gd name="connsiteY664" fmla="*/ 783622 h 1800225"/>
                <a:gd name="connsiteX665" fmla="*/ 1493330 w 1847850"/>
                <a:gd name="connsiteY665" fmla="*/ 802386 h 1800225"/>
                <a:gd name="connsiteX666" fmla="*/ 1506474 w 1847850"/>
                <a:gd name="connsiteY666" fmla="*/ 799147 h 1800225"/>
                <a:gd name="connsiteX667" fmla="*/ 1506855 w 1847850"/>
                <a:gd name="connsiteY667" fmla="*/ 813340 h 1800225"/>
                <a:gd name="connsiteX668" fmla="*/ 1515332 w 1847850"/>
                <a:gd name="connsiteY668" fmla="*/ 811530 h 1800225"/>
                <a:gd name="connsiteX669" fmla="*/ 1519142 w 1847850"/>
                <a:gd name="connsiteY669" fmla="*/ 813911 h 1800225"/>
                <a:gd name="connsiteX670" fmla="*/ 1521047 w 1847850"/>
                <a:gd name="connsiteY670" fmla="*/ 830199 h 1800225"/>
                <a:gd name="connsiteX671" fmla="*/ 1508379 w 1847850"/>
                <a:gd name="connsiteY671" fmla="*/ 853630 h 1800225"/>
                <a:gd name="connsiteX672" fmla="*/ 1506760 w 1847850"/>
                <a:gd name="connsiteY672" fmla="*/ 871252 h 1800225"/>
                <a:gd name="connsiteX673" fmla="*/ 1524857 w 1847850"/>
                <a:gd name="connsiteY673" fmla="*/ 907352 h 1800225"/>
                <a:gd name="connsiteX674" fmla="*/ 1526191 w 1847850"/>
                <a:gd name="connsiteY674" fmla="*/ 922211 h 1800225"/>
                <a:gd name="connsiteX675" fmla="*/ 1533620 w 1847850"/>
                <a:gd name="connsiteY675" fmla="*/ 927925 h 1800225"/>
                <a:gd name="connsiteX676" fmla="*/ 1546098 w 1847850"/>
                <a:gd name="connsiteY676" fmla="*/ 923639 h 1800225"/>
                <a:gd name="connsiteX677" fmla="*/ 1567720 w 1847850"/>
                <a:gd name="connsiteY677" fmla="*/ 910209 h 1800225"/>
                <a:gd name="connsiteX678" fmla="*/ 1578769 w 1847850"/>
                <a:gd name="connsiteY678" fmla="*/ 910209 h 1800225"/>
                <a:gd name="connsiteX679" fmla="*/ 1583246 w 1847850"/>
                <a:gd name="connsiteY679" fmla="*/ 914400 h 1800225"/>
                <a:gd name="connsiteX680" fmla="*/ 1576864 w 1847850"/>
                <a:gd name="connsiteY680" fmla="*/ 927449 h 1800225"/>
                <a:gd name="connsiteX681" fmla="*/ 1554956 w 1847850"/>
                <a:gd name="connsiteY681" fmla="*/ 944785 h 1800225"/>
                <a:gd name="connsiteX682" fmla="*/ 1554671 w 1847850"/>
                <a:gd name="connsiteY682" fmla="*/ 960215 h 1800225"/>
                <a:gd name="connsiteX683" fmla="*/ 1560386 w 1847850"/>
                <a:gd name="connsiteY683" fmla="*/ 973264 h 1800225"/>
                <a:gd name="connsiteX684" fmla="*/ 1574197 w 1847850"/>
                <a:gd name="connsiteY684" fmla="*/ 978789 h 1800225"/>
                <a:gd name="connsiteX685" fmla="*/ 1596962 w 1847850"/>
                <a:gd name="connsiteY685" fmla="*/ 976598 h 1800225"/>
                <a:gd name="connsiteX686" fmla="*/ 1599724 w 1847850"/>
                <a:gd name="connsiteY686" fmla="*/ 972026 h 1800225"/>
                <a:gd name="connsiteX687" fmla="*/ 1599724 w 1847850"/>
                <a:gd name="connsiteY687" fmla="*/ 955072 h 1800225"/>
                <a:gd name="connsiteX688" fmla="*/ 1606772 w 1847850"/>
                <a:gd name="connsiteY688" fmla="*/ 949071 h 1800225"/>
                <a:gd name="connsiteX689" fmla="*/ 1610773 w 1847850"/>
                <a:gd name="connsiteY689" fmla="*/ 954310 h 1800225"/>
                <a:gd name="connsiteX690" fmla="*/ 1613345 w 1847850"/>
                <a:gd name="connsiteY690" fmla="*/ 969931 h 1800225"/>
                <a:gd name="connsiteX691" fmla="*/ 1616773 w 1847850"/>
                <a:gd name="connsiteY691" fmla="*/ 971836 h 1800225"/>
                <a:gd name="connsiteX692" fmla="*/ 1647063 w 1847850"/>
                <a:gd name="connsiteY692" fmla="*/ 958977 h 1800225"/>
                <a:gd name="connsiteX693" fmla="*/ 1656683 w 1847850"/>
                <a:gd name="connsiteY693" fmla="*/ 961168 h 1800225"/>
                <a:gd name="connsiteX694" fmla="*/ 1693736 w 1847850"/>
                <a:gd name="connsiteY694" fmla="*/ 1005173 h 1800225"/>
                <a:gd name="connsiteX695" fmla="*/ 1710785 w 1847850"/>
                <a:gd name="connsiteY695" fmla="*/ 1014603 h 1800225"/>
                <a:gd name="connsiteX696" fmla="*/ 1716500 w 1847850"/>
                <a:gd name="connsiteY696" fmla="*/ 1012412 h 1800225"/>
                <a:gd name="connsiteX697" fmla="*/ 1716786 w 1847850"/>
                <a:gd name="connsiteY697" fmla="*/ 1008126 h 1800225"/>
                <a:gd name="connsiteX698" fmla="*/ 1708214 w 1847850"/>
                <a:gd name="connsiteY698" fmla="*/ 1004983 h 1800225"/>
                <a:gd name="connsiteX699" fmla="*/ 1695450 w 1847850"/>
                <a:gd name="connsiteY699" fmla="*/ 988314 h 1800225"/>
                <a:gd name="connsiteX700" fmla="*/ 1696688 w 1847850"/>
                <a:gd name="connsiteY700" fmla="*/ 983361 h 1800225"/>
                <a:gd name="connsiteX701" fmla="*/ 1706975 w 1847850"/>
                <a:gd name="connsiteY701" fmla="*/ 975360 h 1800225"/>
                <a:gd name="connsiteX702" fmla="*/ 1714690 w 1847850"/>
                <a:gd name="connsiteY702" fmla="*/ 982123 h 1800225"/>
                <a:gd name="connsiteX703" fmla="*/ 1726978 w 1847850"/>
                <a:gd name="connsiteY703" fmla="*/ 1003935 h 1800225"/>
                <a:gd name="connsiteX704" fmla="*/ 1742599 w 1847850"/>
                <a:gd name="connsiteY704" fmla="*/ 1012317 h 1800225"/>
                <a:gd name="connsiteX705" fmla="*/ 1748409 w 1847850"/>
                <a:gd name="connsiteY705" fmla="*/ 1006697 h 1800225"/>
                <a:gd name="connsiteX706" fmla="*/ 1754314 w 1847850"/>
                <a:gd name="connsiteY706" fmla="*/ 981361 h 1800225"/>
                <a:gd name="connsiteX707" fmla="*/ 1758029 w 1847850"/>
                <a:gd name="connsiteY707" fmla="*/ 976503 h 1800225"/>
                <a:gd name="connsiteX708" fmla="*/ 1769840 w 1847850"/>
                <a:gd name="connsiteY708" fmla="*/ 973836 h 1800225"/>
                <a:gd name="connsiteX709" fmla="*/ 1781080 w 1847850"/>
                <a:gd name="connsiteY709" fmla="*/ 976408 h 1800225"/>
                <a:gd name="connsiteX710" fmla="*/ 1788605 w 1847850"/>
                <a:gd name="connsiteY710" fmla="*/ 981456 h 1800225"/>
                <a:gd name="connsiteX711" fmla="*/ 1798320 w 1847850"/>
                <a:gd name="connsiteY711" fmla="*/ 979741 h 1800225"/>
                <a:gd name="connsiteX712" fmla="*/ 1822037 w 1847850"/>
                <a:gd name="connsiteY712" fmla="*/ 947547 h 1800225"/>
                <a:gd name="connsiteX713" fmla="*/ 1837944 w 1847850"/>
                <a:gd name="connsiteY713" fmla="*/ 941070 h 1800225"/>
                <a:gd name="connsiteX714" fmla="*/ 1844230 w 1847850"/>
                <a:gd name="connsiteY714" fmla="*/ 943070 h 1800225"/>
                <a:gd name="connsiteX715" fmla="*/ 1845659 w 1847850"/>
                <a:gd name="connsiteY715" fmla="*/ 948404 h 1800225"/>
                <a:gd name="connsiteX716" fmla="*/ 1833467 w 1847850"/>
                <a:gd name="connsiteY716" fmla="*/ 965263 h 1800225"/>
                <a:gd name="connsiteX717" fmla="*/ 1830991 w 1847850"/>
                <a:gd name="connsiteY717" fmla="*/ 978503 h 1800225"/>
                <a:gd name="connsiteX718" fmla="*/ 1833658 w 1847850"/>
                <a:gd name="connsiteY718" fmla="*/ 988314 h 1800225"/>
                <a:gd name="connsiteX719" fmla="*/ 1845850 w 1847850"/>
                <a:gd name="connsiteY719" fmla="*/ 1001173 h 1800225"/>
                <a:gd name="connsiteX720" fmla="*/ 1847374 w 1847850"/>
                <a:gd name="connsiteY720" fmla="*/ 1009555 h 1800225"/>
                <a:gd name="connsiteX721" fmla="*/ 1845564 w 1847850"/>
                <a:gd name="connsiteY721" fmla="*/ 1029843 h 1800225"/>
                <a:gd name="connsiteX722" fmla="*/ 1840611 w 1847850"/>
                <a:gd name="connsiteY722" fmla="*/ 1036320 h 1800225"/>
                <a:gd name="connsiteX723" fmla="*/ 1829943 w 1847850"/>
                <a:gd name="connsiteY723" fmla="*/ 1043178 h 1800225"/>
                <a:gd name="connsiteX724" fmla="*/ 1826323 w 1847850"/>
                <a:gd name="connsiteY724" fmla="*/ 1050131 h 1800225"/>
                <a:gd name="connsiteX725" fmla="*/ 1825752 w 1847850"/>
                <a:gd name="connsiteY725" fmla="*/ 1062514 h 1800225"/>
                <a:gd name="connsiteX726" fmla="*/ 1819085 w 1847850"/>
                <a:gd name="connsiteY726" fmla="*/ 1068514 h 1800225"/>
                <a:gd name="connsiteX727" fmla="*/ 1797463 w 1847850"/>
                <a:gd name="connsiteY727" fmla="*/ 1066610 h 1800225"/>
                <a:gd name="connsiteX728" fmla="*/ 1793558 w 1847850"/>
                <a:gd name="connsiteY728" fmla="*/ 1076801 h 1800225"/>
                <a:gd name="connsiteX729" fmla="*/ 1783747 w 1847850"/>
                <a:gd name="connsiteY729" fmla="*/ 1076897 h 1800225"/>
                <a:gd name="connsiteX730" fmla="*/ 1779270 w 1847850"/>
                <a:gd name="connsiteY730" fmla="*/ 1093756 h 1800225"/>
                <a:gd name="connsiteX731" fmla="*/ 1780604 w 1847850"/>
                <a:gd name="connsiteY731" fmla="*/ 1095947 h 1800225"/>
                <a:gd name="connsiteX732" fmla="*/ 1776508 w 1847850"/>
                <a:gd name="connsiteY732" fmla="*/ 1101852 h 1800225"/>
                <a:gd name="connsiteX733" fmla="*/ 1773650 w 1847850"/>
                <a:gd name="connsiteY733" fmla="*/ 1123474 h 1800225"/>
                <a:gd name="connsiteX734" fmla="*/ 1752886 w 1847850"/>
                <a:gd name="connsiteY734" fmla="*/ 1140809 h 1800225"/>
                <a:gd name="connsiteX735" fmla="*/ 1745456 w 1847850"/>
                <a:gd name="connsiteY735" fmla="*/ 1156049 h 1800225"/>
                <a:gd name="connsiteX736" fmla="*/ 1742980 w 1847850"/>
                <a:gd name="connsiteY736" fmla="*/ 1153858 h 1800225"/>
                <a:gd name="connsiteX737" fmla="*/ 1712214 w 1847850"/>
                <a:gd name="connsiteY737" fmla="*/ 1175861 h 1800225"/>
                <a:gd name="connsiteX738" fmla="*/ 1700975 w 1847850"/>
                <a:gd name="connsiteY738" fmla="*/ 1180910 h 1800225"/>
                <a:gd name="connsiteX739" fmla="*/ 1685735 w 1847850"/>
                <a:gd name="connsiteY739" fmla="*/ 1194911 h 1800225"/>
                <a:gd name="connsiteX740" fmla="*/ 1688687 w 1847850"/>
                <a:gd name="connsiteY740" fmla="*/ 1205198 h 1800225"/>
                <a:gd name="connsiteX741" fmla="*/ 1683163 w 1847850"/>
                <a:gd name="connsiteY741" fmla="*/ 1208437 h 1800225"/>
                <a:gd name="connsiteX742" fmla="*/ 1691545 w 1847850"/>
                <a:gd name="connsiteY742" fmla="*/ 1216533 h 1800225"/>
                <a:gd name="connsiteX743" fmla="*/ 1690021 w 1847850"/>
                <a:gd name="connsiteY743" fmla="*/ 1220343 h 1800225"/>
                <a:gd name="connsiteX744" fmla="*/ 1678686 w 1847850"/>
                <a:gd name="connsiteY744" fmla="*/ 1225582 h 1800225"/>
                <a:gd name="connsiteX745" fmla="*/ 1677543 w 1847850"/>
                <a:gd name="connsiteY745" fmla="*/ 1223772 h 1800225"/>
                <a:gd name="connsiteX746" fmla="*/ 1661827 w 1847850"/>
                <a:gd name="connsiteY746" fmla="*/ 1229201 h 1800225"/>
                <a:gd name="connsiteX747" fmla="*/ 1655731 w 1847850"/>
                <a:gd name="connsiteY747" fmla="*/ 1220629 h 1800225"/>
                <a:gd name="connsiteX748" fmla="*/ 1653350 w 1847850"/>
                <a:gd name="connsiteY748" fmla="*/ 1211771 h 1800225"/>
                <a:gd name="connsiteX749" fmla="*/ 1661827 w 1847850"/>
                <a:gd name="connsiteY749" fmla="*/ 1207961 h 1800225"/>
                <a:gd name="connsiteX750" fmla="*/ 1664875 w 1847850"/>
                <a:gd name="connsiteY750" fmla="*/ 1205674 h 1800225"/>
                <a:gd name="connsiteX751" fmla="*/ 1663637 w 1847850"/>
                <a:gd name="connsiteY751" fmla="*/ 1204341 h 1800225"/>
                <a:gd name="connsiteX752" fmla="*/ 1651254 w 1847850"/>
                <a:gd name="connsiteY752" fmla="*/ 1206151 h 1800225"/>
                <a:gd name="connsiteX753" fmla="*/ 1644205 w 1847850"/>
                <a:gd name="connsiteY753" fmla="*/ 1193197 h 1800225"/>
                <a:gd name="connsiteX754" fmla="*/ 1637729 w 1847850"/>
                <a:gd name="connsiteY754" fmla="*/ 1187005 h 1800225"/>
                <a:gd name="connsiteX755" fmla="*/ 1636300 w 1847850"/>
                <a:gd name="connsiteY755" fmla="*/ 1189768 h 1800225"/>
                <a:gd name="connsiteX756" fmla="*/ 1618964 w 1847850"/>
                <a:gd name="connsiteY756" fmla="*/ 1191292 h 1800225"/>
                <a:gd name="connsiteX757" fmla="*/ 1612678 w 1847850"/>
                <a:gd name="connsiteY757" fmla="*/ 1190054 h 1800225"/>
                <a:gd name="connsiteX758" fmla="*/ 1611249 w 1847850"/>
                <a:gd name="connsiteY758" fmla="*/ 1186148 h 1800225"/>
                <a:gd name="connsiteX759" fmla="*/ 1564196 w 1847850"/>
                <a:gd name="connsiteY759" fmla="*/ 1197102 h 1800225"/>
                <a:gd name="connsiteX760" fmla="*/ 1549146 w 1847850"/>
                <a:gd name="connsiteY760" fmla="*/ 1209294 h 1800225"/>
                <a:gd name="connsiteX761" fmla="*/ 1552670 w 1847850"/>
                <a:gd name="connsiteY761" fmla="*/ 1224153 h 1800225"/>
                <a:gd name="connsiteX762" fmla="*/ 1565815 w 1847850"/>
                <a:gd name="connsiteY762" fmla="*/ 1228915 h 1800225"/>
                <a:gd name="connsiteX763" fmla="*/ 1566101 w 1847850"/>
                <a:gd name="connsiteY763" fmla="*/ 1231392 h 1800225"/>
                <a:gd name="connsiteX764" fmla="*/ 1562767 w 1847850"/>
                <a:gd name="connsiteY764" fmla="*/ 1243489 h 1800225"/>
                <a:gd name="connsiteX765" fmla="*/ 1544288 w 1847850"/>
                <a:gd name="connsiteY765" fmla="*/ 1255300 h 1800225"/>
                <a:gd name="connsiteX766" fmla="*/ 1526762 w 1847850"/>
                <a:gd name="connsiteY766" fmla="*/ 1262824 h 1800225"/>
                <a:gd name="connsiteX767" fmla="*/ 1523047 w 1847850"/>
                <a:gd name="connsiteY767" fmla="*/ 1258253 h 1800225"/>
                <a:gd name="connsiteX768" fmla="*/ 1511713 w 1847850"/>
                <a:gd name="connsiteY768" fmla="*/ 1261491 h 1800225"/>
                <a:gd name="connsiteX769" fmla="*/ 1507617 w 1847850"/>
                <a:gd name="connsiteY769" fmla="*/ 1257395 h 1800225"/>
                <a:gd name="connsiteX770" fmla="*/ 1499616 w 1847850"/>
                <a:gd name="connsiteY770" fmla="*/ 1258348 h 1800225"/>
                <a:gd name="connsiteX771" fmla="*/ 1489615 w 1847850"/>
                <a:gd name="connsiteY771" fmla="*/ 1253204 h 1800225"/>
                <a:gd name="connsiteX772" fmla="*/ 1469517 w 1847850"/>
                <a:gd name="connsiteY772" fmla="*/ 1254919 h 1800225"/>
                <a:gd name="connsiteX773" fmla="*/ 1460945 w 1847850"/>
                <a:gd name="connsiteY773" fmla="*/ 1248251 h 1800225"/>
                <a:gd name="connsiteX774" fmla="*/ 1450658 w 1847850"/>
                <a:gd name="connsiteY774" fmla="*/ 1257490 h 1800225"/>
                <a:gd name="connsiteX775" fmla="*/ 1453325 w 1847850"/>
                <a:gd name="connsiteY775" fmla="*/ 1261205 h 1800225"/>
                <a:gd name="connsiteX776" fmla="*/ 1448372 w 1847850"/>
                <a:gd name="connsiteY776" fmla="*/ 1263015 h 1800225"/>
                <a:gd name="connsiteX777" fmla="*/ 1449229 w 1847850"/>
                <a:gd name="connsiteY777" fmla="*/ 1275016 h 1800225"/>
                <a:gd name="connsiteX778" fmla="*/ 1463135 w 1847850"/>
                <a:gd name="connsiteY778" fmla="*/ 1281208 h 1800225"/>
                <a:gd name="connsiteX779" fmla="*/ 1466660 w 1847850"/>
                <a:gd name="connsiteY779" fmla="*/ 1285208 h 1800225"/>
                <a:gd name="connsiteX780" fmla="*/ 1462278 w 1847850"/>
                <a:gd name="connsiteY780" fmla="*/ 1290828 h 1800225"/>
                <a:gd name="connsiteX781" fmla="*/ 1467422 w 1847850"/>
                <a:gd name="connsiteY781" fmla="*/ 1292542 h 1800225"/>
                <a:gd name="connsiteX782" fmla="*/ 1462088 w 1847850"/>
                <a:gd name="connsiteY782" fmla="*/ 1300829 h 1800225"/>
                <a:gd name="connsiteX783" fmla="*/ 1457325 w 1847850"/>
                <a:gd name="connsiteY783" fmla="*/ 1319308 h 1800225"/>
                <a:gd name="connsiteX784" fmla="*/ 1437227 w 1847850"/>
                <a:gd name="connsiteY784" fmla="*/ 1331690 h 1800225"/>
                <a:gd name="connsiteX785" fmla="*/ 1442561 w 1847850"/>
                <a:gd name="connsiteY785" fmla="*/ 1338739 h 1800225"/>
                <a:gd name="connsiteX786" fmla="*/ 1440371 w 1847850"/>
                <a:gd name="connsiteY786" fmla="*/ 1338072 h 1800225"/>
                <a:gd name="connsiteX787" fmla="*/ 1437132 w 1847850"/>
                <a:gd name="connsiteY787" fmla="*/ 1349502 h 1800225"/>
                <a:gd name="connsiteX788" fmla="*/ 1442085 w 1847850"/>
                <a:gd name="connsiteY788" fmla="*/ 1361599 h 1800225"/>
                <a:gd name="connsiteX789" fmla="*/ 1440275 w 1847850"/>
                <a:gd name="connsiteY789" fmla="*/ 1382649 h 1800225"/>
                <a:gd name="connsiteX790" fmla="*/ 1442942 w 1847850"/>
                <a:gd name="connsiteY790" fmla="*/ 1392936 h 1800225"/>
                <a:gd name="connsiteX791" fmla="*/ 1452467 w 1847850"/>
                <a:gd name="connsiteY791" fmla="*/ 1401318 h 1800225"/>
                <a:gd name="connsiteX792" fmla="*/ 1451324 w 1847850"/>
                <a:gd name="connsiteY792" fmla="*/ 1409795 h 1800225"/>
                <a:gd name="connsiteX793" fmla="*/ 1456754 w 1847850"/>
                <a:gd name="connsiteY793" fmla="*/ 1428274 h 1800225"/>
                <a:gd name="connsiteX794" fmla="*/ 1470660 w 1847850"/>
                <a:gd name="connsiteY794" fmla="*/ 1448753 h 1800225"/>
                <a:gd name="connsiteX795" fmla="*/ 1472089 w 1847850"/>
                <a:gd name="connsiteY795" fmla="*/ 1455230 h 1800225"/>
                <a:gd name="connsiteX796" fmla="*/ 1477613 w 1847850"/>
                <a:gd name="connsiteY796" fmla="*/ 1459230 h 1800225"/>
                <a:gd name="connsiteX797" fmla="*/ 1476756 w 1847850"/>
                <a:gd name="connsiteY797" fmla="*/ 1465040 h 1800225"/>
                <a:gd name="connsiteX798" fmla="*/ 1480566 w 1847850"/>
                <a:gd name="connsiteY798" fmla="*/ 1469612 h 1800225"/>
                <a:gd name="connsiteX799" fmla="*/ 1484567 w 1847850"/>
                <a:gd name="connsiteY799" fmla="*/ 1488567 h 1800225"/>
                <a:gd name="connsiteX800" fmla="*/ 1492568 w 1847850"/>
                <a:gd name="connsiteY800" fmla="*/ 1501712 h 1800225"/>
                <a:gd name="connsiteX801" fmla="*/ 1488758 w 1847850"/>
                <a:gd name="connsiteY801" fmla="*/ 1510951 h 1800225"/>
                <a:gd name="connsiteX802" fmla="*/ 1486853 w 1847850"/>
                <a:gd name="connsiteY802" fmla="*/ 1511713 h 1800225"/>
                <a:gd name="connsiteX803" fmla="*/ 1489424 w 1847850"/>
                <a:gd name="connsiteY803" fmla="*/ 1505998 h 1800225"/>
                <a:gd name="connsiteX804" fmla="*/ 1487519 w 1847850"/>
                <a:gd name="connsiteY804" fmla="*/ 1503235 h 1800225"/>
                <a:gd name="connsiteX805" fmla="*/ 1479042 w 1847850"/>
                <a:gd name="connsiteY805" fmla="*/ 1510474 h 1800225"/>
                <a:gd name="connsiteX806" fmla="*/ 1470946 w 1847850"/>
                <a:gd name="connsiteY806" fmla="*/ 1523143 h 1800225"/>
                <a:gd name="connsiteX807" fmla="*/ 1466660 w 1847850"/>
                <a:gd name="connsiteY807" fmla="*/ 1523714 h 1800225"/>
                <a:gd name="connsiteX808" fmla="*/ 1466088 w 1847850"/>
                <a:gd name="connsiteY808" fmla="*/ 1528381 h 1800225"/>
                <a:gd name="connsiteX809" fmla="*/ 1445419 w 1847850"/>
                <a:gd name="connsiteY809" fmla="*/ 1544669 h 1800225"/>
                <a:gd name="connsiteX810" fmla="*/ 1449134 w 1847850"/>
                <a:gd name="connsiteY810" fmla="*/ 1547336 h 1800225"/>
                <a:gd name="connsiteX811" fmla="*/ 1447038 w 1847850"/>
                <a:gd name="connsiteY811" fmla="*/ 1550099 h 1800225"/>
                <a:gd name="connsiteX812" fmla="*/ 1451801 w 1847850"/>
                <a:gd name="connsiteY812" fmla="*/ 1554671 h 1800225"/>
                <a:gd name="connsiteX813" fmla="*/ 1444085 w 1847850"/>
                <a:gd name="connsiteY813" fmla="*/ 1564196 h 1800225"/>
                <a:gd name="connsiteX814" fmla="*/ 1458849 w 1847850"/>
                <a:gd name="connsiteY814" fmla="*/ 1556766 h 1800225"/>
                <a:gd name="connsiteX815" fmla="*/ 1465231 w 1847850"/>
                <a:gd name="connsiteY815" fmla="*/ 1559624 h 1800225"/>
                <a:gd name="connsiteX816" fmla="*/ 1468184 w 1847850"/>
                <a:gd name="connsiteY816" fmla="*/ 1557719 h 1800225"/>
                <a:gd name="connsiteX817" fmla="*/ 1471422 w 1847850"/>
                <a:gd name="connsiteY817" fmla="*/ 1562290 h 1800225"/>
                <a:gd name="connsiteX818" fmla="*/ 1468469 w 1847850"/>
                <a:gd name="connsiteY818" fmla="*/ 1565910 h 1800225"/>
                <a:gd name="connsiteX819" fmla="*/ 1474470 w 1847850"/>
                <a:gd name="connsiteY819" fmla="*/ 1566672 h 1800225"/>
                <a:gd name="connsiteX820" fmla="*/ 1475613 w 1847850"/>
                <a:gd name="connsiteY820" fmla="*/ 1569339 h 1800225"/>
                <a:gd name="connsiteX821" fmla="*/ 1468564 w 1847850"/>
                <a:gd name="connsiteY821" fmla="*/ 1586484 h 1800225"/>
                <a:gd name="connsiteX822" fmla="*/ 1463802 w 1847850"/>
                <a:gd name="connsiteY822" fmla="*/ 1585246 h 1800225"/>
                <a:gd name="connsiteX823" fmla="*/ 1461611 w 1847850"/>
                <a:gd name="connsiteY823" fmla="*/ 1589627 h 1800225"/>
                <a:gd name="connsiteX824" fmla="*/ 1466755 w 1847850"/>
                <a:gd name="connsiteY824" fmla="*/ 1594200 h 1800225"/>
                <a:gd name="connsiteX825" fmla="*/ 1469612 w 1847850"/>
                <a:gd name="connsiteY825" fmla="*/ 1594200 h 1800225"/>
                <a:gd name="connsiteX826" fmla="*/ 1471231 w 1847850"/>
                <a:gd name="connsiteY826" fmla="*/ 1590389 h 1800225"/>
                <a:gd name="connsiteX827" fmla="*/ 1480280 w 1847850"/>
                <a:gd name="connsiteY827" fmla="*/ 1593247 h 1800225"/>
                <a:gd name="connsiteX828" fmla="*/ 1475708 w 1847850"/>
                <a:gd name="connsiteY828" fmla="*/ 1609153 h 1800225"/>
                <a:gd name="connsiteX829" fmla="*/ 1470184 w 1847850"/>
                <a:gd name="connsiteY829" fmla="*/ 1609153 h 1800225"/>
                <a:gd name="connsiteX830" fmla="*/ 1448086 w 1847850"/>
                <a:gd name="connsiteY830" fmla="*/ 1621822 h 1800225"/>
                <a:gd name="connsiteX831" fmla="*/ 1446371 w 1847850"/>
                <a:gd name="connsiteY831" fmla="*/ 1620488 h 1800225"/>
                <a:gd name="connsiteX832" fmla="*/ 1443228 w 1847850"/>
                <a:gd name="connsiteY832" fmla="*/ 1627346 h 1800225"/>
                <a:gd name="connsiteX833" fmla="*/ 1446752 w 1847850"/>
                <a:gd name="connsiteY833" fmla="*/ 1625917 h 1800225"/>
                <a:gd name="connsiteX834" fmla="*/ 1451039 w 1847850"/>
                <a:gd name="connsiteY834" fmla="*/ 1634681 h 1800225"/>
                <a:gd name="connsiteX835" fmla="*/ 1449514 w 1847850"/>
                <a:gd name="connsiteY835" fmla="*/ 1641539 h 1800225"/>
                <a:gd name="connsiteX836" fmla="*/ 1441037 w 1847850"/>
                <a:gd name="connsiteY836" fmla="*/ 1643729 h 1800225"/>
                <a:gd name="connsiteX837" fmla="*/ 1441514 w 1847850"/>
                <a:gd name="connsiteY837" fmla="*/ 1656684 h 1800225"/>
                <a:gd name="connsiteX838" fmla="*/ 1453705 w 1847850"/>
                <a:gd name="connsiteY838" fmla="*/ 1668971 h 1800225"/>
                <a:gd name="connsiteX839" fmla="*/ 1457611 w 1847850"/>
                <a:gd name="connsiteY839" fmla="*/ 1683163 h 1800225"/>
                <a:gd name="connsiteX840" fmla="*/ 1461992 w 1847850"/>
                <a:gd name="connsiteY840" fmla="*/ 1685735 h 1800225"/>
                <a:gd name="connsiteX841" fmla="*/ 1474565 w 1847850"/>
                <a:gd name="connsiteY841" fmla="*/ 1686020 h 1800225"/>
                <a:gd name="connsiteX842" fmla="*/ 1469803 w 1847850"/>
                <a:gd name="connsiteY842" fmla="*/ 1691259 h 1800225"/>
                <a:gd name="connsiteX843" fmla="*/ 1469422 w 1847850"/>
                <a:gd name="connsiteY843" fmla="*/ 1695926 h 1800225"/>
                <a:gd name="connsiteX844" fmla="*/ 1456849 w 1847850"/>
                <a:gd name="connsiteY844" fmla="*/ 1709261 h 1800225"/>
                <a:gd name="connsiteX845" fmla="*/ 1460754 w 1847850"/>
                <a:gd name="connsiteY845" fmla="*/ 1730121 h 1800225"/>
                <a:gd name="connsiteX846" fmla="*/ 1452181 w 1847850"/>
                <a:gd name="connsiteY846" fmla="*/ 1739551 h 1800225"/>
                <a:gd name="connsiteX847" fmla="*/ 1433894 w 1847850"/>
                <a:gd name="connsiteY847" fmla="*/ 1731835 h 1800225"/>
                <a:gd name="connsiteX848" fmla="*/ 1433798 w 1847850"/>
                <a:gd name="connsiteY848" fmla="*/ 1740217 h 1800225"/>
                <a:gd name="connsiteX849" fmla="*/ 1420463 w 1847850"/>
                <a:gd name="connsiteY849" fmla="*/ 1741456 h 1800225"/>
                <a:gd name="connsiteX850" fmla="*/ 1407700 w 1847850"/>
                <a:gd name="connsiteY850" fmla="*/ 1736884 h 1800225"/>
                <a:gd name="connsiteX851" fmla="*/ 1401223 w 1847850"/>
                <a:gd name="connsiteY851" fmla="*/ 1738789 h 1800225"/>
                <a:gd name="connsiteX852" fmla="*/ 1397889 w 1847850"/>
                <a:gd name="connsiteY852" fmla="*/ 1740980 h 1800225"/>
                <a:gd name="connsiteX853" fmla="*/ 1394651 w 1847850"/>
                <a:gd name="connsiteY853" fmla="*/ 1754124 h 1800225"/>
                <a:gd name="connsiteX854" fmla="*/ 1387316 w 1847850"/>
                <a:gd name="connsiteY854" fmla="*/ 1759172 h 1800225"/>
                <a:gd name="connsiteX855" fmla="*/ 1363504 w 1847850"/>
                <a:gd name="connsiteY855" fmla="*/ 1766983 h 1800225"/>
                <a:gd name="connsiteX856" fmla="*/ 1350550 w 1847850"/>
                <a:gd name="connsiteY856" fmla="*/ 1777270 h 1800225"/>
                <a:gd name="connsiteX857" fmla="*/ 1347597 w 1847850"/>
                <a:gd name="connsiteY857" fmla="*/ 1791081 h 1800225"/>
                <a:gd name="connsiteX858" fmla="*/ 1345121 w 1847850"/>
                <a:gd name="connsiteY858" fmla="*/ 1785271 h 1800225"/>
                <a:gd name="connsiteX859" fmla="*/ 1349788 w 1847850"/>
                <a:gd name="connsiteY859" fmla="*/ 1773365 h 1800225"/>
                <a:gd name="connsiteX860" fmla="*/ 1364742 w 1847850"/>
                <a:gd name="connsiteY860" fmla="*/ 1756886 h 1800225"/>
                <a:gd name="connsiteX861" fmla="*/ 1367885 w 1847850"/>
                <a:gd name="connsiteY861" fmla="*/ 1744123 h 1800225"/>
                <a:gd name="connsiteX862" fmla="*/ 1352550 w 1847850"/>
                <a:gd name="connsiteY862" fmla="*/ 1732502 h 1800225"/>
                <a:gd name="connsiteX863" fmla="*/ 1337786 w 1847850"/>
                <a:gd name="connsiteY863" fmla="*/ 1713071 h 1800225"/>
                <a:gd name="connsiteX864" fmla="*/ 1314260 w 1847850"/>
                <a:gd name="connsiteY864" fmla="*/ 1706785 h 1800225"/>
                <a:gd name="connsiteX865" fmla="*/ 1303306 w 1847850"/>
                <a:gd name="connsiteY865" fmla="*/ 1706594 h 1800225"/>
                <a:gd name="connsiteX866" fmla="*/ 1280731 w 1847850"/>
                <a:gd name="connsiteY866" fmla="*/ 1694212 h 1800225"/>
                <a:gd name="connsiteX867" fmla="*/ 1275302 w 1847850"/>
                <a:gd name="connsiteY867" fmla="*/ 1675734 h 1800225"/>
                <a:gd name="connsiteX868" fmla="*/ 1275874 w 1847850"/>
                <a:gd name="connsiteY868" fmla="*/ 1645825 h 1800225"/>
                <a:gd name="connsiteX869" fmla="*/ 1285780 w 1847850"/>
                <a:gd name="connsiteY869" fmla="*/ 1621536 h 1800225"/>
                <a:gd name="connsiteX870" fmla="*/ 1286542 w 1847850"/>
                <a:gd name="connsiteY870" fmla="*/ 1611058 h 1800225"/>
                <a:gd name="connsiteX871" fmla="*/ 1281017 w 1847850"/>
                <a:gd name="connsiteY871" fmla="*/ 1603725 h 1800225"/>
                <a:gd name="connsiteX872" fmla="*/ 1269968 w 1847850"/>
                <a:gd name="connsiteY872" fmla="*/ 1599724 h 1800225"/>
                <a:gd name="connsiteX873" fmla="*/ 1263015 w 1847850"/>
                <a:gd name="connsiteY873" fmla="*/ 1587246 h 1800225"/>
                <a:gd name="connsiteX874" fmla="*/ 1267301 w 1847850"/>
                <a:gd name="connsiteY874" fmla="*/ 1578959 h 1800225"/>
                <a:gd name="connsiteX875" fmla="*/ 1272350 w 1847850"/>
                <a:gd name="connsiteY875" fmla="*/ 1575626 h 1800225"/>
                <a:gd name="connsiteX876" fmla="*/ 1276445 w 1847850"/>
                <a:gd name="connsiteY876" fmla="*/ 1564005 h 1800225"/>
                <a:gd name="connsiteX877" fmla="*/ 1275112 w 1847850"/>
                <a:gd name="connsiteY877" fmla="*/ 1538954 h 1800225"/>
                <a:gd name="connsiteX878" fmla="*/ 1267397 w 1847850"/>
                <a:gd name="connsiteY878" fmla="*/ 1528191 h 1800225"/>
                <a:gd name="connsiteX879" fmla="*/ 1281875 w 1847850"/>
                <a:gd name="connsiteY879" fmla="*/ 1522095 h 1800225"/>
                <a:gd name="connsiteX880" fmla="*/ 1289971 w 1847850"/>
                <a:gd name="connsiteY880" fmla="*/ 1515332 h 1800225"/>
                <a:gd name="connsiteX881" fmla="*/ 1282446 w 1847850"/>
                <a:gd name="connsiteY881" fmla="*/ 1514475 h 1800225"/>
                <a:gd name="connsiteX882" fmla="*/ 1276922 w 1847850"/>
                <a:gd name="connsiteY882" fmla="*/ 1509522 h 1800225"/>
                <a:gd name="connsiteX883" fmla="*/ 1279493 w 1847850"/>
                <a:gd name="connsiteY883" fmla="*/ 1496092 h 1800225"/>
                <a:gd name="connsiteX884" fmla="*/ 1273683 w 1847850"/>
                <a:gd name="connsiteY884" fmla="*/ 1494187 h 1800225"/>
                <a:gd name="connsiteX885" fmla="*/ 1271778 w 1847850"/>
                <a:gd name="connsiteY885" fmla="*/ 1478661 h 1800225"/>
                <a:gd name="connsiteX886" fmla="*/ 1268921 w 1847850"/>
                <a:gd name="connsiteY886" fmla="*/ 1477518 h 1800225"/>
                <a:gd name="connsiteX887" fmla="*/ 1270921 w 1847850"/>
                <a:gd name="connsiteY887" fmla="*/ 1471803 h 1800225"/>
                <a:gd name="connsiteX888" fmla="*/ 1289590 w 1847850"/>
                <a:gd name="connsiteY888" fmla="*/ 1479994 h 1800225"/>
                <a:gd name="connsiteX889" fmla="*/ 1315117 w 1847850"/>
                <a:gd name="connsiteY889" fmla="*/ 1481423 h 1800225"/>
                <a:gd name="connsiteX890" fmla="*/ 1327690 w 1847850"/>
                <a:gd name="connsiteY890" fmla="*/ 1457515 h 1800225"/>
                <a:gd name="connsiteX891" fmla="*/ 1329214 w 1847850"/>
                <a:gd name="connsiteY891" fmla="*/ 1445895 h 1800225"/>
                <a:gd name="connsiteX892" fmla="*/ 1318641 w 1847850"/>
                <a:gd name="connsiteY892" fmla="*/ 1433608 h 1800225"/>
                <a:gd name="connsiteX893" fmla="*/ 1310735 w 1847850"/>
                <a:gd name="connsiteY893" fmla="*/ 1430369 h 1800225"/>
                <a:gd name="connsiteX894" fmla="*/ 1307497 w 1847850"/>
                <a:gd name="connsiteY894" fmla="*/ 1413129 h 1800225"/>
                <a:gd name="connsiteX895" fmla="*/ 1299496 w 1847850"/>
                <a:gd name="connsiteY895" fmla="*/ 1405890 h 1800225"/>
                <a:gd name="connsiteX896" fmla="*/ 1297972 w 1847850"/>
                <a:gd name="connsiteY896" fmla="*/ 1397889 h 1800225"/>
                <a:gd name="connsiteX897" fmla="*/ 1288923 w 1847850"/>
                <a:gd name="connsiteY897" fmla="*/ 1386173 h 1800225"/>
                <a:gd name="connsiteX898" fmla="*/ 1277779 w 1847850"/>
                <a:gd name="connsiteY898" fmla="*/ 1378363 h 1800225"/>
                <a:gd name="connsiteX899" fmla="*/ 1250061 w 1847850"/>
                <a:gd name="connsiteY899" fmla="*/ 1381887 h 1800225"/>
                <a:gd name="connsiteX900" fmla="*/ 1238440 w 1847850"/>
                <a:gd name="connsiteY900" fmla="*/ 1386078 h 1800225"/>
                <a:gd name="connsiteX901" fmla="*/ 1205389 w 1847850"/>
                <a:gd name="connsiteY901" fmla="*/ 1379506 h 1800225"/>
                <a:gd name="connsiteX902" fmla="*/ 1199674 w 1847850"/>
                <a:gd name="connsiteY902" fmla="*/ 1373124 h 1800225"/>
                <a:gd name="connsiteX903" fmla="*/ 1202246 w 1847850"/>
                <a:gd name="connsiteY903" fmla="*/ 1365980 h 1800225"/>
                <a:gd name="connsiteX904" fmla="*/ 1196530 w 1847850"/>
                <a:gd name="connsiteY904" fmla="*/ 1367790 h 1800225"/>
                <a:gd name="connsiteX905" fmla="*/ 1184339 w 1847850"/>
                <a:gd name="connsiteY905" fmla="*/ 1379030 h 1800225"/>
                <a:gd name="connsiteX906" fmla="*/ 1183577 w 1847850"/>
                <a:gd name="connsiteY906" fmla="*/ 1382935 h 1800225"/>
                <a:gd name="connsiteX907" fmla="*/ 1179957 w 1847850"/>
                <a:gd name="connsiteY907" fmla="*/ 1384173 h 1800225"/>
                <a:gd name="connsiteX908" fmla="*/ 1169194 w 1847850"/>
                <a:gd name="connsiteY908" fmla="*/ 1378458 h 1800225"/>
                <a:gd name="connsiteX909" fmla="*/ 1154144 w 1847850"/>
                <a:gd name="connsiteY909" fmla="*/ 1361599 h 1800225"/>
                <a:gd name="connsiteX910" fmla="*/ 1146810 w 1847850"/>
                <a:gd name="connsiteY910" fmla="*/ 1359217 h 1800225"/>
                <a:gd name="connsiteX911" fmla="*/ 1142619 w 1847850"/>
                <a:gd name="connsiteY911" fmla="*/ 1354550 h 1800225"/>
                <a:gd name="connsiteX912" fmla="*/ 1140143 w 1847850"/>
                <a:gd name="connsiteY912" fmla="*/ 1355884 h 1800225"/>
                <a:gd name="connsiteX913" fmla="*/ 1129665 w 1847850"/>
                <a:gd name="connsiteY913" fmla="*/ 1352645 h 1800225"/>
                <a:gd name="connsiteX914" fmla="*/ 1116521 w 1847850"/>
                <a:gd name="connsiteY914" fmla="*/ 1362361 h 1800225"/>
                <a:gd name="connsiteX915" fmla="*/ 1107281 w 1847850"/>
                <a:gd name="connsiteY915" fmla="*/ 1364456 h 1800225"/>
                <a:gd name="connsiteX916" fmla="*/ 1101947 w 1847850"/>
                <a:gd name="connsiteY916" fmla="*/ 1362647 h 1800225"/>
                <a:gd name="connsiteX917" fmla="*/ 1096328 w 1847850"/>
                <a:gd name="connsiteY917" fmla="*/ 1367980 h 1800225"/>
                <a:gd name="connsiteX918" fmla="*/ 1073563 w 1847850"/>
                <a:gd name="connsiteY918" fmla="*/ 1365409 h 1800225"/>
                <a:gd name="connsiteX919" fmla="*/ 1069467 w 1847850"/>
                <a:gd name="connsiteY919" fmla="*/ 1368171 h 1800225"/>
                <a:gd name="connsiteX920" fmla="*/ 1065371 w 1847850"/>
                <a:gd name="connsiteY920" fmla="*/ 1362361 h 1800225"/>
                <a:gd name="connsiteX921" fmla="*/ 1056989 w 1847850"/>
                <a:gd name="connsiteY921" fmla="*/ 1367219 h 1800225"/>
                <a:gd name="connsiteX922" fmla="*/ 1055942 w 1847850"/>
                <a:gd name="connsiteY922" fmla="*/ 1374077 h 1800225"/>
                <a:gd name="connsiteX923" fmla="*/ 1065086 w 1847850"/>
                <a:gd name="connsiteY923" fmla="*/ 1387697 h 1800225"/>
                <a:gd name="connsiteX924" fmla="*/ 1067467 w 1847850"/>
                <a:gd name="connsiteY924" fmla="*/ 1405128 h 1800225"/>
                <a:gd name="connsiteX925" fmla="*/ 1060323 w 1847850"/>
                <a:gd name="connsiteY925" fmla="*/ 1407509 h 1800225"/>
                <a:gd name="connsiteX926" fmla="*/ 1057370 w 1847850"/>
                <a:gd name="connsiteY926" fmla="*/ 1411796 h 1800225"/>
                <a:gd name="connsiteX927" fmla="*/ 1050131 w 1847850"/>
                <a:gd name="connsiteY927" fmla="*/ 1409224 h 1800225"/>
                <a:gd name="connsiteX928" fmla="*/ 1035748 w 1847850"/>
                <a:gd name="connsiteY928" fmla="*/ 1414748 h 1800225"/>
                <a:gd name="connsiteX929" fmla="*/ 1007650 w 1847850"/>
                <a:gd name="connsiteY929" fmla="*/ 1412748 h 1800225"/>
                <a:gd name="connsiteX930" fmla="*/ 996696 w 1847850"/>
                <a:gd name="connsiteY930" fmla="*/ 1420368 h 1800225"/>
                <a:gd name="connsiteX931" fmla="*/ 996601 w 1847850"/>
                <a:gd name="connsiteY931" fmla="*/ 1433417 h 1800225"/>
                <a:gd name="connsiteX932" fmla="*/ 1002697 w 1847850"/>
                <a:gd name="connsiteY932" fmla="*/ 1445895 h 1800225"/>
                <a:gd name="connsiteX933" fmla="*/ 1001649 w 1847850"/>
                <a:gd name="connsiteY933" fmla="*/ 1457896 h 1800225"/>
                <a:gd name="connsiteX934" fmla="*/ 1008602 w 1847850"/>
                <a:gd name="connsiteY934" fmla="*/ 1464088 h 1800225"/>
                <a:gd name="connsiteX935" fmla="*/ 1008983 w 1847850"/>
                <a:gd name="connsiteY935" fmla="*/ 1468565 h 1800225"/>
                <a:gd name="connsiteX936" fmla="*/ 1008507 w 1847850"/>
                <a:gd name="connsiteY936" fmla="*/ 1482090 h 1800225"/>
                <a:gd name="connsiteX937" fmla="*/ 1003459 w 1847850"/>
                <a:gd name="connsiteY937" fmla="*/ 1487805 h 1800225"/>
                <a:gd name="connsiteX938" fmla="*/ 1005078 w 1847850"/>
                <a:gd name="connsiteY938" fmla="*/ 1496378 h 1800225"/>
                <a:gd name="connsiteX939" fmla="*/ 997744 w 1847850"/>
                <a:gd name="connsiteY939" fmla="*/ 1506093 h 1800225"/>
                <a:gd name="connsiteX940" fmla="*/ 975455 w 1847850"/>
                <a:gd name="connsiteY940" fmla="*/ 1504855 h 1800225"/>
                <a:gd name="connsiteX941" fmla="*/ 962120 w 1847850"/>
                <a:gd name="connsiteY941" fmla="*/ 1507998 h 1800225"/>
                <a:gd name="connsiteX942" fmla="*/ 953071 w 1847850"/>
                <a:gd name="connsiteY942" fmla="*/ 1506379 h 1800225"/>
                <a:gd name="connsiteX943" fmla="*/ 942404 w 1847850"/>
                <a:gd name="connsiteY943" fmla="*/ 1509998 h 1800225"/>
                <a:gd name="connsiteX944" fmla="*/ 939355 w 1847850"/>
                <a:gd name="connsiteY944" fmla="*/ 1514094 h 1800225"/>
                <a:gd name="connsiteX945" fmla="*/ 949452 w 1847850"/>
                <a:gd name="connsiteY945" fmla="*/ 1517333 h 1800225"/>
                <a:gd name="connsiteX946" fmla="*/ 944785 w 1847850"/>
                <a:gd name="connsiteY946" fmla="*/ 1528096 h 1800225"/>
                <a:gd name="connsiteX947" fmla="*/ 936022 w 1847850"/>
                <a:gd name="connsiteY947" fmla="*/ 1535240 h 1800225"/>
                <a:gd name="connsiteX948" fmla="*/ 938022 w 1847850"/>
                <a:gd name="connsiteY948" fmla="*/ 1537430 h 1800225"/>
                <a:gd name="connsiteX949" fmla="*/ 935260 w 1847850"/>
                <a:gd name="connsiteY949" fmla="*/ 1544193 h 1800225"/>
                <a:gd name="connsiteX950" fmla="*/ 930497 w 1847850"/>
                <a:gd name="connsiteY950" fmla="*/ 1539907 h 1800225"/>
                <a:gd name="connsiteX951" fmla="*/ 923830 w 1847850"/>
                <a:gd name="connsiteY951" fmla="*/ 1550575 h 1800225"/>
                <a:gd name="connsiteX952" fmla="*/ 919448 w 1847850"/>
                <a:gd name="connsiteY952" fmla="*/ 1568006 h 1800225"/>
                <a:gd name="connsiteX953" fmla="*/ 914781 w 1847850"/>
                <a:gd name="connsiteY953" fmla="*/ 1562195 h 1800225"/>
                <a:gd name="connsiteX954" fmla="*/ 919544 w 1847850"/>
                <a:gd name="connsiteY954" fmla="*/ 1551909 h 1800225"/>
                <a:gd name="connsiteX955" fmla="*/ 915067 w 1847850"/>
                <a:gd name="connsiteY955" fmla="*/ 1538287 h 1800225"/>
                <a:gd name="connsiteX956" fmla="*/ 915543 w 1847850"/>
                <a:gd name="connsiteY956" fmla="*/ 1531525 h 1800225"/>
                <a:gd name="connsiteX957" fmla="*/ 911066 w 1847850"/>
                <a:gd name="connsiteY957" fmla="*/ 1523143 h 1800225"/>
                <a:gd name="connsiteX958" fmla="*/ 894683 w 1847850"/>
                <a:gd name="connsiteY958" fmla="*/ 1527143 h 1800225"/>
                <a:gd name="connsiteX959" fmla="*/ 893350 w 1847850"/>
                <a:gd name="connsiteY959" fmla="*/ 1531620 h 1800225"/>
                <a:gd name="connsiteX960" fmla="*/ 892969 w 1847850"/>
                <a:gd name="connsiteY960" fmla="*/ 1528762 h 1800225"/>
                <a:gd name="connsiteX961" fmla="*/ 880491 w 1847850"/>
                <a:gd name="connsiteY961" fmla="*/ 1533906 h 1800225"/>
                <a:gd name="connsiteX962" fmla="*/ 883920 w 1847850"/>
                <a:gd name="connsiteY962" fmla="*/ 1541717 h 1800225"/>
                <a:gd name="connsiteX963" fmla="*/ 873538 w 1847850"/>
                <a:gd name="connsiteY963" fmla="*/ 1539621 h 1800225"/>
                <a:gd name="connsiteX964" fmla="*/ 870109 w 1847850"/>
                <a:gd name="connsiteY964" fmla="*/ 1535430 h 1800225"/>
                <a:gd name="connsiteX965" fmla="*/ 863346 w 1847850"/>
                <a:gd name="connsiteY965" fmla="*/ 1538383 h 1800225"/>
                <a:gd name="connsiteX966" fmla="*/ 848392 w 1847850"/>
                <a:gd name="connsiteY966" fmla="*/ 1553813 h 1800225"/>
                <a:gd name="connsiteX967" fmla="*/ 844963 w 1847850"/>
                <a:gd name="connsiteY967" fmla="*/ 1549146 h 1800225"/>
                <a:gd name="connsiteX968" fmla="*/ 209169 w 1847850"/>
                <a:gd name="connsiteY968" fmla="*/ 1257110 h 1800225"/>
                <a:gd name="connsiteX969" fmla="*/ 211931 w 1847850"/>
                <a:gd name="connsiteY969" fmla="*/ 1255681 h 1800225"/>
                <a:gd name="connsiteX970" fmla="*/ 214122 w 1847850"/>
                <a:gd name="connsiteY970" fmla="*/ 1259586 h 1800225"/>
                <a:gd name="connsiteX971" fmla="*/ 209169 w 1847850"/>
                <a:gd name="connsiteY971" fmla="*/ 1257110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</a:cxnLst>
              <a:rect l="l" t="t" r="r" b="b"/>
              <a:pathLst>
                <a:path w="1847850" h="1800225">
                  <a:moveTo>
                    <a:pt x="844963" y="1549146"/>
                  </a:moveTo>
                  <a:lnTo>
                    <a:pt x="854583" y="1541050"/>
                  </a:lnTo>
                  <a:lnTo>
                    <a:pt x="859536" y="1529429"/>
                  </a:lnTo>
                  <a:lnTo>
                    <a:pt x="876395" y="1530191"/>
                  </a:lnTo>
                  <a:lnTo>
                    <a:pt x="885158" y="1525048"/>
                  </a:lnTo>
                  <a:lnTo>
                    <a:pt x="886206" y="1517714"/>
                  </a:lnTo>
                  <a:lnTo>
                    <a:pt x="888492" y="1517904"/>
                  </a:lnTo>
                  <a:lnTo>
                    <a:pt x="892969" y="1508951"/>
                  </a:lnTo>
                  <a:lnTo>
                    <a:pt x="888492" y="1505140"/>
                  </a:lnTo>
                  <a:lnTo>
                    <a:pt x="889826" y="1499235"/>
                  </a:lnTo>
                  <a:lnTo>
                    <a:pt x="897827" y="1492949"/>
                  </a:lnTo>
                  <a:lnTo>
                    <a:pt x="896874" y="1487900"/>
                  </a:lnTo>
                  <a:lnTo>
                    <a:pt x="892873" y="1484185"/>
                  </a:lnTo>
                  <a:lnTo>
                    <a:pt x="904875" y="1478185"/>
                  </a:lnTo>
                  <a:lnTo>
                    <a:pt x="898398" y="1479900"/>
                  </a:lnTo>
                  <a:lnTo>
                    <a:pt x="897541" y="1476565"/>
                  </a:lnTo>
                  <a:lnTo>
                    <a:pt x="885920" y="1480185"/>
                  </a:lnTo>
                  <a:lnTo>
                    <a:pt x="857821" y="1498854"/>
                  </a:lnTo>
                  <a:lnTo>
                    <a:pt x="847820" y="1501807"/>
                  </a:lnTo>
                  <a:lnTo>
                    <a:pt x="850297" y="1488662"/>
                  </a:lnTo>
                  <a:lnTo>
                    <a:pt x="864013" y="1476851"/>
                  </a:lnTo>
                  <a:lnTo>
                    <a:pt x="867442" y="1466564"/>
                  </a:lnTo>
                  <a:lnTo>
                    <a:pt x="863251" y="1461230"/>
                  </a:lnTo>
                  <a:lnTo>
                    <a:pt x="852106" y="1463707"/>
                  </a:lnTo>
                  <a:lnTo>
                    <a:pt x="844391" y="1462087"/>
                  </a:lnTo>
                  <a:lnTo>
                    <a:pt x="840296" y="1457801"/>
                  </a:lnTo>
                  <a:lnTo>
                    <a:pt x="842010" y="1455610"/>
                  </a:lnTo>
                  <a:lnTo>
                    <a:pt x="838581" y="1452658"/>
                  </a:lnTo>
                  <a:lnTo>
                    <a:pt x="840010" y="1450276"/>
                  </a:lnTo>
                  <a:lnTo>
                    <a:pt x="833152" y="1450658"/>
                  </a:lnTo>
                  <a:lnTo>
                    <a:pt x="828485" y="1453896"/>
                  </a:lnTo>
                  <a:lnTo>
                    <a:pt x="812959" y="1445990"/>
                  </a:lnTo>
                  <a:lnTo>
                    <a:pt x="804101" y="1447800"/>
                  </a:lnTo>
                  <a:lnTo>
                    <a:pt x="797147" y="1439894"/>
                  </a:lnTo>
                  <a:lnTo>
                    <a:pt x="791146" y="1442085"/>
                  </a:lnTo>
                  <a:lnTo>
                    <a:pt x="790289" y="1430846"/>
                  </a:lnTo>
                  <a:lnTo>
                    <a:pt x="781621" y="1432465"/>
                  </a:lnTo>
                  <a:lnTo>
                    <a:pt x="775240" y="1442752"/>
                  </a:lnTo>
                  <a:lnTo>
                    <a:pt x="760857" y="1433227"/>
                  </a:lnTo>
                  <a:lnTo>
                    <a:pt x="753618" y="1433036"/>
                  </a:lnTo>
                  <a:lnTo>
                    <a:pt x="749427" y="1419987"/>
                  </a:lnTo>
                  <a:lnTo>
                    <a:pt x="740283" y="1414748"/>
                  </a:lnTo>
                  <a:lnTo>
                    <a:pt x="722757" y="1398175"/>
                  </a:lnTo>
                  <a:lnTo>
                    <a:pt x="728091" y="1384173"/>
                  </a:lnTo>
                  <a:lnTo>
                    <a:pt x="725900" y="1384459"/>
                  </a:lnTo>
                  <a:lnTo>
                    <a:pt x="725234" y="1373124"/>
                  </a:lnTo>
                  <a:lnTo>
                    <a:pt x="729044" y="1372648"/>
                  </a:lnTo>
                  <a:lnTo>
                    <a:pt x="731425" y="1359694"/>
                  </a:lnTo>
                  <a:lnTo>
                    <a:pt x="736092" y="1353598"/>
                  </a:lnTo>
                  <a:lnTo>
                    <a:pt x="730282" y="1351026"/>
                  </a:lnTo>
                  <a:lnTo>
                    <a:pt x="729329" y="1344835"/>
                  </a:lnTo>
                  <a:lnTo>
                    <a:pt x="725138" y="1345692"/>
                  </a:lnTo>
                  <a:lnTo>
                    <a:pt x="723424" y="1351121"/>
                  </a:lnTo>
                  <a:lnTo>
                    <a:pt x="716185" y="1345978"/>
                  </a:lnTo>
                  <a:lnTo>
                    <a:pt x="717995" y="1340739"/>
                  </a:lnTo>
                  <a:lnTo>
                    <a:pt x="714565" y="1337786"/>
                  </a:lnTo>
                  <a:lnTo>
                    <a:pt x="712756" y="1340358"/>
                  </a:lnTo>
                  <a:lnTo>
                    <a:pt x="706088" y="1340263"/>
                  </a:lnTo>
                  <a:lnTo>
                    <a:pt x="705898" y="1337405"/>
                  </a:lnTo>
                  <a:lnTo>
                    <a:pt x="700564" y="1343501"/>
                  </a:lnTo>
                  <a:lnTo>
                    <a:pt x="695420" y="1345406"/>
                  </a:lnTo>
                  <a:lnTo>
                    <a:pt x="693706" y="1350836"/>
                  </a:lnTo>
                  <a:lnTo>
                    <a:pt x="685705" y="1355693"/>
                  </a:lnTo>
                  <a:lnTo>
                    <a:pt x="670941" y="1349502"/>
                  </a:lnTo>
                  <a:lnTo>
                    <a:pt x="672179" y="1347121"/>
                  </a:lnTo>
                  <a:lnTo>
                    <a:pt x="679609" y="1347502"/>
                  </a:lnTo>
                  <a:lnTo>
                    <a:pt x="688943" y="1344168"/>
                  </a:lnTo>
                  <a:lnTo>
                    <a:pt x="687896" y="1341691"/>
                  </a:lnTo>
                  <a:lnTo>
                    <a:pt x="691039" y="1339882"/>
                  </a:lnTo>
                  <a:lnTo>
                    <a:pt x="688943" y="1337691"/>
                  </a:lnTo>
                  <a:lnTo>
                    <a:pt x="683133" y="1340263"/>
                  </a:lnTo>
                  <a:lnTo>
                    <a:pt x="674465" y="1330833"/>
                  </a:lnTo>
                  <a:lnTo>
                    <a:pt x="668941" y="1335119"/>
                  </a:lnTo>
                  <a:lnTo>
                    <a:pt x="665702" y="1327595"/>
                  </a:lnTo>
                  <a:lnTo>
                    <a:pt x="668750" y="1318736"/>
                  </a:lnTo>
                  <a:lnTo>
                    <a:pt x="675322" y="1313402"/>
                  </a:lnTo>
                  <a:lnTo>
                    <a:pt x="669131" y="1317403"/>
                  </a:lnTo>
                  <a:lnTo>
                    <a:pt x="664750" y="1317212"/>
                  </a:lnTo>
                  <a:lnTo>
                    <a:pt x="672465" y="1298639"/>
                  </a:lnTo>
                  <a:lnTo>
                    <a:pt x="671227" y="1296257"/>
                  </a:lnTo>
                  <a:lnTo>
                    <a:pt x="652177" y="1289685"/>
                  </a:lnTo>
                  <a:lnTo>
                    <a:pt x="650938" y="1268825"/>
                  </a:lnTo>
                  <a:lnTo>
                    <a:pt x="654653" y="1266349"/>
                  </a:lnTo>
                  <a:lnTo>
                    <a:pt x="653701" y="1262634"/>
                  </a:lnTo>
                  <a:lnTo>
                    <a:pt x="665321" y="1262158"/>
                  </a:lnTo>
                  <a:lnTo>
                    <a:pt x="670179" y="1257110"/>
                  </a:lnTo>
                  <a:lnTo>
                    <a:pt x="687419" y="1249489"/>
                  </a:lnTo>
                  <a:lnTo>
                    <a:pt x="674275" y="1238345"/>
                  </a:lnTo>
                  <a:lnTo>
                    <a:pt x="663512" y="1233678"/>
                  </a:lnTo>
                  <a:lnTo>
                    <a:pt x="663321" y="1223391"/>
                  </a:lnTo>
                  <a:lnTo>
                    <a:pt x="661035" y="1220343"/>
                  </a:lnTo>
                  <a:lnTo>
                    <a:pt x="645033" y="1217771"/>
                  </a:lnTo>
                  <a:lnTo>
                    <a:pt x="640461" y="1219772"/>
                  </a:lnTo>
                  <a:lnTo>
                    <a:pt x="637794" y="1205389"/>
                  </a:lnTo>
                  <a:lnTo>
                    <a:pt x="633413" y="1198721"/>
                  </a:lnTo>
                  <a:lnTo>
                    <a:pt x="625602" y="1200626"/>
                  </a:lnTo>
                  <a:lnTo>
                    <a:pt x="619315" y="1198055"/>
                  </a:lnTo>
                  <a:lnTo>
                    <a:pt x="608933" y="1201293"/>
                  </a:lnTo>
                  <a:lnTo>
                    <a:pt x="593408" y="1196435"/>
                  </a:lnTo>
                  <a:lnTo>
                    <a:pt x="590645" y="1192530"/>
                  </a:lnTo>
                  <a:lnTo>
                    <a:pt x="593884" y="1185196"/>
                  </a:lnTo>
                  <a:lnTo>
                    <a:pt x="591503" y="1181957"/>
                  </a:lnTo>
                  <a:lnTo>
                    <a:pt x="580644" y="1185863"/>
                  </a:lnTo>
                  <a:lnTo>
                    <a:pt x="567214" y="1181957"/>
                  </a:lnTo>
                  <a:lnTo>
                    <a:pt x="554927" y="1210532"/>
                  </a:lnTo>
                  <a:lnTo>
                    <a:pt x="555308" y="1226248"/>
                  </a:lnTo>
                  <a:lnTo>
                    <a:pt x="548545" y="1252728"/>
                  </a:lnTo>
                  <a:lnTo>
                    <a:pt x="546735" y="1252252"/>
                  </a:lnTo>
                  <a:lnTo>
                    <a:pt x="544925" y="1257872"/>
                  </a:lnTo>
                  <a:lnTo>
                    <a:pt x="542544" y="1271111"/>
                  </a:lnTo>
                  <a:lnTo>
                    <a:pt x="536448" y="1278541"/>
                  </a:lnTo>
                  <a:lnTo>
                    <a:pt x="519684" y="1280446"/>
                  </a:lnTo>
                  <a:lnTo>
                    <a:pt x="500825" y="1292542"/>
                  </a:lnTo>
                  <a:lnTo>
                    <a:pt x="482155" y="1296733"/>
                  </a:lnTo>
                  <a:lnTo>
                    <a:pt x="475869" y="1295686"/>
                  </a:lnTo>
                  <a:lnTo>
                    <a:pt x="469963" y="1299210"/>
                  </a:lnTo>
                  <a:lnTo>
                    <a:pt x="468725" y="1315403"/>
                  </a:lnTo>
                  <a:lnTo>
                    <a:pt x="476917" y="1341215"/>
                  </a:lnTo>
                  <a:lnTo>
                    <a:pt x="469011" y="1336357"/>
                  </a:lnTo>
                  <a:lnTo>
                    <a:pt x="458629" y="1335596"/>
                  </a:lnTo>
                  <a:lnTo>
                    <a:pt x="449580" y="1338167"/>
                  </a:lnTo>
                  <a:lnTo>
                    <a:pt x="435578" y="1330166"/>
                  </a:lnTo>
                  <a:lnTo>
                    <a:pt x="426148" y="1321403"/>
                  </a:lnTo>
                  <a:lnTo>
                    <a:pt x="407479" y="1312831"/>
                  </a:lnTo>
                  <a:lnTo>
                    <a:pt x="403479" y="1313974"/>
                  </a:lnTo>
                  <a:lnTo>
                    <a:pt x="394430" y="1325689"/>
                  </a:lnTo>
                  <a:lnTo>
                    <a:pt x="378619" y="1337215"/>
                  </a:lnTo>
                  <a:lnTo>
                    <a:pt x="365474" y="1340834"/>
                  </a:lnTo>
                  <a:lnTo>
                    <a:pt x="360997" y="1339215"/>
                  </a:lnTo>
                  <a:lnTo>
                    <a:pt x="359569" y="1346073"/>
                  </a:lnTo>
                  <a:lnTo>
                    <a:pt x="361760" y="1355217"/>
                  </a:lnTo>
                  <a:lnTo>
                    <a:pt x="356330" y="1388840"/>
                  </a:lnTo>
                  <a:lnTo>
                    <a:pt x="364903" y="1403509"/>
                  </a:lnTo>
                  <a:lnTo>
                    <a:pt x="365570" y="1411129"/>
                  </a:lnTo>
                  <a:lnTo>
                    <a:pt x="361379" y="1418177"/>
                  </a:lnTo>
                  <a:lnTo>
                    <a:pt x="339376" y="1433512"/>
                  </a:lnTo>
                  <a:lnTo>
                    <a:pt x="317754" y="1429798"/>
                  </a:lnTo>
                  <a:lnTo>
                    <a:pt x="299847" y="1423226"/>
                  </a:lnTo>
                  <a:lnTo>
                    <a:pt x="290036" y="1413701"/>
                  </a:lnTo>
                  <a:lnTo>
                    <a:pt x="292798" y="1404461"/>
                  </a:lnTo>
                  <a:lnTo>
                    <a:pt x="292037" y="1396174"/>
                  </a:lnTo>
                  <a:lnTo>
                    <a:pt x="296894" y="1383221"/>
                  </a:lnTo>
                  <a:lnTo>
                    <a:pt x="293465" y="1371790"/>
                  </a:lnTo>
                  <a:lnTo>
                    <a:pt x="278606" y="1374077"/>
                  </a:lnTo>
                  <a:lnTo>
                    <a:pt x="268605" y="1372838"/>
                  </a:lnTo>
                  <a:lnTo>
                    <a:pt x="258699" y="1383030"/>
                  </a:lnTo>
                  <a:lnTo>
                    <a:pt x="254984" y="1383697"/>
                  </a:lnTo>
                  <a:lnTo>
                    <a:pt x="252317" y="1389507"/>
                  </a:lnTo>
                  <a:lnTo>
                    <a:pt x="244697" y="1383221"/>
                  </a:lnTo>
                  <a:lnTo>
                    <a:pt x="241268" y="1375791"/>
                  </a:lnTo>
                  <a:lnTo>
                    <a:pt x="226790" y="1375696"/>
                  </a:lnTo>
                  <a:lnTo>
                    <a:pt x="226314" y="1366933"/>
                  </a:lnTo>
                  <a:lnTo>
                    <a:pt x="209836" y="1364552"/>
                  </a:lnTo>
                  <a:lnTo>
                    <a:pt x="210312" y="1379982"/>
                  </a:lnTo>
                  <a:lnTo>
                    <a:pt x="203073" y="1374172"/>
                  </a:lnTo>
                  <a:lnTo>
                    <a:pt x="185356" y="1372648"/>
                  </a:lnTo>
                  <a:lnTo>
                    <a:pt x="183642" y="1368933"/>
                  </a:lnTo>
                  <a:lnTo>
                    <a:pt x="168307" y="1362170"/>
                  </a:lnTo>
                  <a:lnTo>
                    <a:pt x="147161" y="1362265"/>
                  </a:lnTo>
                  <a:lnTo>
                    <a:pt x="144018" y="1353407"/>
                  </a:lnTo>
                  <a:lnTo>
                    <a:pt x="140494" y="1352360"/>
                  </a:lnTo>
                  <a:lnTo>
                    <a:pt x="141256" y="1368171"/>
                  </a:lnTo>
                  <a:lnTo>
                    <a:pt x="126683" y="1378458"/>
                  </a:lnTo>
                  <a:lnTo>
                    <a:pt x="119348" y="1370076"/>
                  </a:lnTo>
                  <a:lnTo>
                    <a:pt x="119158" y="1363980"/>
                  </a:lnTo>
                  <a:lnTo>
                    <a:pt x="115253" y="1358932"/>
                  </a:lnTo>
                  <a:lnTo>
                    <a:pt x="111919" y="1355598"/>
                  </a:lnTo>
                  <a:lnTo>
                    <a:pt x="108490" y="1357979"/>
                  </a:lnTo>
                  <a:lnTo>
                    <a:pt x="106489" y="1356265"/>
                  </a:lnTo>
                  <a:lnTo>
                    <a:pt x="106680" y="1349121"/>
                  </a:lnTo>
                  <a:lnTo>
                    <a:pt x="84487" y="1360170"/>
                  </a:lnTo>
                  <a:lnTo>
                    <a:pt x="78105" y="1363599"/>
                  </a:lnTo>
                  <a:lnTo>
                    <a:pt x="73057" y="1356646"/>
                  </a:lnTo>
                  <a:lnTo>
                    <a:pt x="67532" y="1360837"/>
                  </a:lnTo>
                  <a:lnTo>
                    <a:pt x="71819" y="1350073"/>
                  </a:lnTo>
                  <a:lnTo>
                    <a:pt x="69628" y="1342168"/>
                  </a:lnTo>
                  <a:lnTo>
                    <a:pt x="74104" y="1328547"/>
                  </a:lnTo>
                  <a:lnTo>
                    <a:pt x="59531" y="1323213"/>
                  </a:lnTo>
                  <a:lnTo>
                    <a:pt x="48578" y="1329595"/>
                  </a:lnTo>
                  <a:lnTo>
                    <a:pt x="34480" y="1333119"/>
                  </a:lnTo>
                  <a:lnTo>
                    <a:pt x="23431" y="1328833"/>
                  </a:lnTo>
                  <a:lnTo>
                    <a:pt x="15430" y="1318355"/>
                  </a:lnTo>
                  <a:lnTo>
                    <a:pt x="16764" y="1321308"/>
                  </a:lnTo>
                  <a:lnTo>
                    <a:pt x="10001" y="1318450"/>
                  </a:lnTo>
                  <a:lnTo>
                    <a:pt x="14573" y="1315974"/>
                  </a:lnTo>
                  <a:lnTo>
                    <a:pt x="15050" y="1294543"/>
                  </a:lnTo>
                  <a:lnTo>
                    <a:pt x="10763" y="1295686"/>
                  </a:lnTo>
                  <a:lnTo>
                    <a:pt x="14669" y="1291304"/>
                  </a:lnTo>
                  <a:lnTo>
                    <a:pt x="14669" y="1283303"/>
                  </a:lnTo>
                  <a:lnTo>
                    <a:pt x="13621" y="1272445"/>
                  </a:lnTo>
                  <a:lnTo>
                    <a:pt x="11144" y="1272730"/>
                  </a:lnTo>
                  <a:lnTo>
                    <a:pt x="9525" y="1269397"/>
                  </a:lnTo>
                  <a:lnTo>
                    <a:pt x="14954" y="1264634"/>
                  </a:lnTo>
                  <a:lnTo>
                    <a:pt x="15526" y="1257014"/>
                  </a:lnTo>
                  <a:lnTo>
                    <a:pt x="50768" y="1272921"/>
                  </a:lnTo>
                  <a:lnTo>
                    <a:pt x="56674" y="1281113"/>
                  </a:lnTo>
                  <a:lnTo>
                    <a:pt x="64008" y="1282160"/>
                  </a:lnTo>
                  <a:lnTo>
                    <a:pt x="77343" y="1277398"/>
                  </a:lnTo>
                  <a:lnTo>
                    <a:pt x="84963" y="1267587"/>
                  </a:lnTo>
                  <a:lnTo>
                    <a:pt x="97727" y="1261586"/>
                  </a:lnTo>
                  <a:lnTo>
                    <a:pt x="105632" y="1249871"/>
                  </a:lnTo>
                  <a:lnTo>
                    <a:pt x="114681" y="1247775"/>
                  </a:lnTo>
                  <a:lnTo>
                    <a:pt x="120682" y="1241298"/>
                  </a:lnTo>
                  <a:lnTo>
                    <a:pt x="129921" y="1242536"/>
                  </a:lnTo>
                  <a:lnTo>
                    <a:pt x="127540" y="1231582"/>
                  </a:lnTo>
                  <a:lnTo>
                    <a:pt x="136588" y="1240727"/>
                  </a:lnTo>
                  <a:lnTo>
                    <a:pt x="139637" y="1251014"/>
                  </a:lnTo>
                  <a:lnTo>
                    <a:pt x="152305" y="1251775"/>
                  </a:lnTo>
                  <a:lnTo>
                    <a:pt x="161449" y="1257205"/>
                  </a:lnTo>
                  <a:lnTo>
                    <a:pt x="164020" y="1263110"/>
                  </a:lnTo>
                  <a:lnTo>
                    <a:pt x="183642" y="1251966"/>
                  </a:lnTo>
                  <a:lnTo>
                    <a:pt x="189167" y="1253395"/>
                  </a:lnTo>
                  <a:lnTo>
                    <a:pt x="185642" y="1254728"/>
                  </a:lnTo>
                  <a:lnTo>
                    <a:pt x="195929" y="1254442"/>
                  </a:lnTo>
                  <a:lnTo>
                    <a:pt x="197168" y="1251204"/>
                  </a:lnTo>
                  <a:lnTo>
                    <a:pt x="204692" y="1253109"/>
                  </a:lnTo>
                  <a:lnTo>
                    <a:pt x="216218" y="1267111"/>
                  </a:lnTo>
                  <a:lnTo>
                    <a:pt x="216503" y="1263682"/>
                  </a:lnTo>
                  <a:lnTo>
                    <a:pt x="216884" y="1266730"/>
                  </a:lnTo>
                  <a:lnTo>
                    <a:pt x="240030" y="1265301"/>
                  </a:lnTo>
                  <a:lnTo>
                    <a:pt x="235648" y="1252347"/>
                  </a:lnTo>
                  <a:lnTo>
                    <a:pt x="228219" y="1248728"/>
                  </a:lnTo>
                  <a:lnTo>
                    <a:pt x="228981" y="1247013"/>
                  </a:lnTo>
                  <a:lnTo>
                    <a:pt x="237935" y="1248537"/>
                  </a:lnTo>
                  <a:lnTo>
                    <a:pt x="236601" y="1246251"/>
                  </a:lnTo>
                  <a:lnTo>
                    <a:pt x="243554" y="1231297"/>
                  </a:lnTo>
                  <a:lnTo>
                    <a:pt x="242030" y="1229868"/>
                  </a:lnTo>
                  <a:lnTo>
                    <a:pt x="256318" y="1222915"/>
                  </a:lnTo>
                  <a:lnTo>
                    <a:pt x="265938" y="1211485"/>
                  </a:lnTo>
                  <a:lnTo>
                    <a:pt x="286417" y="1204913"/>
                  </a:lnTo>
                  <a:lnTo>
                    <a:pt x="293370" y="1197864"/>
                  </a:lnTo>
                  <a:lnTo>
                    <a:pt x="292037" y="1178719"/>
                  </a:lnTo>
                  <a:lnTo>
                    <a:pt x="296989" y="1156430"/>
                  </a:lnTo>
                  <a:lnTo>
                    <a:pt x="310325" y="1133380"/>
                  </a:lnTo>
                  <a:lnTo>
                    <a:pt x="307372" y="1137856"/>
                  </a:lnTo>
                  <a:lnTo>
                    <a:pt x="298418" y="1127665"/>
                  </a:lnTo>
                  <a:lnTo>
                    <a:pt x="299847" y="1125093"/>
                  </a:lnTo>
                  <a:lnTo>
                    <a:pt x="310325" y="1122426"/>
                  </a:lnTo>
                  <a:lnTo>
                    <a:pt x="315849" y="1118616"/>
                  </a:lnTo>
                  <a:lnTo>
                    <a:pt x="313944" y="1119473"/>
                  </a:lnTo>
                  <a:lnTo>
                    <a:pt x="310515" y="1108615"/>
                  </a:lnTo>
                  <a:lnTo>
                    <a:pt x="312706" y="1110615"/>
                  </a:lnTo>
                  <a:lnTo>
                    <a:pt x="305657" y="1099947"/>
                  </a:lnTo>
                  <a:lnTo>
                    <a:pt x="306514" y="1094804"/>
                  </a:lnTo>
                  <a:lnTo>
                    <a:pt x="315468" y="1085469"/>
                  </a:lnTo>
                  <a:lnTo>
                    <a:pt x="304419" y="1078135"/>
                  </a:lnTo>
                  <a:lnTo>
                    <a:pt x="315849" y="1085279"/>
                  </a:lnTo>
                  <a:lnTo>
                    <a:pt x="324421" y="1077944"/>
                  </a:lnTo>
                  <a:lnTo>
                    <a:pt x="325660" y="1070420"/>
                  </a:lnTo>
                  <a:lnTo>
                    <a:pt x="318706" y="1052322"/>
                  </a:lnTo>
                  <a:lnTo>
                    <a:pt x="321564" y="1040416"/>
                  </a:lnTo>
                  <a:lnTo>
                    <a:pt x="323755" y="1037749"/>
                  </a:lnTo>
                  <a:lnTo>
                    <a:pt x="327279" y="1038796"/>
                  </a:lnTo>
                  <a:lnTo>
                    <a:pt x="338804" y="1027652"/>
                  </a:lnTo>
                  <a:lnTo>
                    <a:pt x="339947" y="1013174"/>
                  </a:lnTo>
                  <a:lnTo>
                    <a:pt x="346424" y="1013079"/>
                  </a:lnTo>
                  <a:lnTo>
                    <a:pt x="337756" y="994124"/>
                  </a:lnTo>
                  <a:lnTo>
                    <a:pt x="313182" y="979551"/>
                  </a:lnTo>
                  <a:lnTo>
                    <a:pt x="306514" y="961644"/>
                  </a:lnTo>
                  <a:lnTo>
                    <a:pt x="288893" y="958501"/>
                  </a:lnTo>
                  <a:lnTo>
                    <a:pt x="284036" y="952595"/>
                  </a:lnTo>
                  <a:lnTo>
                    <a:pt x="275272" y="950595"/>
                  </a:lnTo>
                  <a:lnTo>
                    <a:pt x="275082" y="945261"/>
                  </a:lnTo>
                  <a:lnTo>
                    <a:pt x="269367" y="940879"/>
                  </a:lnTo>
                  <a:lnTo>
                    <a:pt x="270605" y="937355"/>
                  </a:lnTo>
                  <a:lnTo>
                    <a:pt x="266224" y="937736"/>
                  </a:lnTo>
                  <a:lnTo>
                    <a:pt x="263557" y="934974"/>
                  </a:lnTo>
                  <a:lnTo>
                    <a:pt x="264986" y="929545"/>
                  </a:lnTo>
                  <a:lnTo>
                    <a:pt x="254508" y="927449"/>
                  </a:lnTo>
                  <a:lnTo>
                    <a:pt x="253555" y="923354"/>
                  </a:lnTo>
                  <a:lnTo>
                    <a:pt x="265747" y="916686"/>
                  </a:lnTo>
                  <a:lnTo>
                    <a:pt x="263557" y="911066"/>
                  </a:lnTo>
                  <a:lnTo>
                    <a:pt x="267462" y="900113"/>
                  </a:lnTo>
                  <a:lnTo>
                    <a:pt x="267748" y="886778"/>
                  </a:lnTo>
                  <a:lnTo>
                    <a:pt x="271939" y="883444"/>
                  </a:lnTo>
                  <a:lnTo>
                    <a:pt x="258509" y="871728"/>
                  </a:lnTo>
                  <a:lnTo>
                    <a:pt x="263271" y="866204"/>
                  </a:lnTo>
                  <a:lnTo>
                    <a:pt x="257461" y="860584"/>
                  </a:lnTo>
                  <a:lnTo>
                    <a:pt x="259080" y="854107"/>
                  </a:lnTo>
                  <a:lnTo>
                    <a:pt x="252317" y="851059"/>
                  </a:lnTo>
                  <a:lnTo>
                    <a:pt x="260604" y="837152"/>
                  </a:lnTo>
                  <a:lnTo>
                    <a:pt x="249364" y="830104"/>
                  </a:lnTo>
                  <a:lnTo>
                    <a:pt x="257270" y="823722"/>
                  </a:lnTo>
                  <a:lnTo>
                    <a:pt x="257937" y="811339"/>
                  </a:lnTo>
                  <a:lnTo>
                    <a:pt x="273463" y="795433"/>
                  </a:lnTo>
                  <a:lnTo>
                    <a:pt x="268796" y="784479"/>
                  </a:lnTo>
                  <a:lnTo>
                    <a:pt x="262604" y="783907"/>
                  </a:lnTo>
                  <a:lnTo>
                    <a:pt x="271653" y="773049"/>
                  </a:lnTo>
                  <a:lnTo>
                    <a:pt x="268700" y="765810"/>
                  </a:lnTo>
                  <a:lnTo>
                    <a:pt x="270796" y="761619"/>
                  </a:lnTo>
                  <a:lnTo>
                    <a:pt x="260128" y="755332"/>
                  </a:lnTo>
                  <a:lnTo>
                    <a:pt x="252412" y="765143"/>
                  </a:lnTo>
                  <a:lnTo>
                    <a:pt x="249745" y="759619"/>
                  </a:lnTo>
                  <a:lnTo>
                    <a:pt x="242887" y="761429"/>
                  </a:lnTo>
                  <a:lnTo>
                    <a:pt x="242316" y="742569"/>
                  </a:lnTo>
                  <a:lnTo>
                    <a:pt x="248698" y="728472"/>
                  </a:lnTo>
                  <a:lnTo>
                    <a:pt x="262414" y="719328"/>
                  </a:lnTo>
                  <a:lnTo>
                    <a:pt x="249364" y="714851"/>
                  </a:lnTo>
                  <a:lnTo>
                    <a:pt x="235839" y="718185"/>
                  </a:lnTo>
                  <a:lnTo>
                    <a:pt x="224314" y="708660"/>
                  </a:lnTo>
                  <a:lnTo>
                    <a:pt x="206026" y="701707"/>
                  </a:lnTo>
                  <a:lnTo>
                    <a:pt x="199644" y="705612"/>
                  </a:lnTo>
                  <a:lnTo>
                    <a:pt x="191357" y="719519"/>
                  </a:lnTo>
                  <a:lnTo>
                    <a:pt x="181642" y="724186"/>
                  </a:lnTo>
                  <a:lnTo>
                    <a:pt x="172879" y="737711"/>
                  </a:lnTo>
                  <a:lnTo>
                    <a:pt x="169545" y="738949"/>
                  </a:lnTo>
                  <a:lnTo>
                    <a:pt x="168688" y="749617"/>
                  </a:lnTo>
                  <a:lnTo>
                    <a:pt x="154972" y="749617"/>
                  </a:lnTo>
                  <a:lnTo>
                    <a:pt x="157925" y="729996"/>
                  </a:lnTo>
                  <a:lnTo>
                    <a:pt x="154114" y="716661"/>
                  </a:lnTo>
                  <a:lnTo>
                    <a:pt x="139255" y="695515"/>
                  </a:lnTo>
                  <a:lnTo>
                    <a:pt x="127540" y="687800"/>
                  </a:lnTo>
                  <a:lnTo>
                    <a:pt x="129445" y="681990"/>
                  </a:lnTo>
                  <a:lnTo>
                    <a:pt x="142780" y="692087"/>
                  </a:lnTo>
                  <a:lnTo>
                    <a:pt x="144494" y="689515"/>
                  </a:lnTo>
                  <a:lnTo>
                    <a:pt x="138684" y="686371"/>
                  </a:lnTo>
                  <a:lnTo>
                    <a:pt x="137541" y="681799"/>
                  </a:lnTo>
                  <a:lnTo>
                    <a:pt x="132683" y="681990"/>
                  </a:lnTo>
                  <a:lnTo>
                    <a:pt x="134398" y="677323"/>
                  </a:lnTo>
                  <a:lnTo>
                    <a:pt x="111443" y="669227"/>
                  </a:lnTo>
                  <a:lnTo>
                    <a:pt x="120110" y="655034"/>
                  </a:lnTo>
                  <a:lnTo>
                    <a:pt x="132017" y="662083"/>
                  </a:lnTo>
                  <a:lnTo>
                    <a:pt x="146018" y="663321"/>
                  </a:lnTo>
                  <a:lnTo>
                    <a:pt x="148971" y="672751"/>
                  </a:lnTo>
                  <a:lnTo>
                    <a:pt x="163354" y="671513"/>
                  </a:lnTo>
                  <a:lnTo>
                    <a:pt x="165640" y="678466"/>
                  </a:lnTo>
                  <a:lnTo>
                    <a:pt x="177832" y="673227"/>
                  </a:lnTo>
                  <a:lnTo>
                    <a:pt x="179546" y="652558"/>
                  </a:lnTo>
                  <a:lnTo>
                    <a:pt x="187071" y="653129"/>
                  </a:lnTo>
                  <a:lnTo>
                    <a:pt x="209645" y="661702"/>
                  </a:lnTo>
                  <a:lnTo>
                    <a:pt x="228124" y="671513"/>
                  </a:lnTo>
                  <a:lnTo>
                    <a:pt x="243840" y="668560"/>
                  </a:lnTo>
                  <a:lnTo>
                    <a:pt x="242221" y="650938"/>
                  </a:lnTo>
                  <a:lnTo>
                    <a:pt x="245173" y="631031"/>
                  </a:lnTo>
                  <a:lnTo>
                    <a:pt x="236029" y="619601"/>
                  </a:lnTo>
                  <a:lnTo>
                    <a:pt x="227838" y="601885"/>
                  </a:lnTo>
                  <a:lnTo>
                    <a:pt x="229934" y="576739"/>
                  </a:lnTo>
                  <a:lnTo>
                    <a:pt x="245745" y="578453"/>
                  </a:lnTo>
                  <a:lnTo>
                    <a:pt x="253175" y="575596"/>
                  </a:lnTo>
                  <a:lnTo>
                    <a:pt x="257175" y="570452"/>
                  </a:lnTo>
                  <a:lnTo>
                    <a:pt x="260318" y="572453"/>
                  </a:lnTo>
                  <a:lnTo>
                    <a:pt x="269462" y="569786"/>
                  </a:lnTo>
                  <a:lnTo>
                    <a:pt x="267271" y="565309"/>
                  </a:lnTo>
                  <a:lnTo>
                    <a:pt x="260128" y="568738"/>
                  </a:lnTo>
                  <a:lnTo>
                    <a:pt x="251841" y="563404"/>
                  </a:lnTo>
                  <a:lnTo>
                    <a:pt x="251365" y="547211"/>
                  </a:lnTo>
                  <a:lnTo>
                    <a:pt x="277463" y="525113"/>
                  </a:lnTo>
                  <a:lnTo>
                    <a:pt x="289274" y="536638"/>
                  </a:lnTo>
                  <a:lnTo>
                    <a:pt x="285179" y="553593"/>
                  </a:lnTo>
                  <a:lnTo>
                    <a:pt x="284512" y="567595"/>
                  </a:lnTo>
                  <a:lnTo>
                    <a:pt x="286988" y="577691"/>
                  </a:lnTo>
                  <a:lnTo>
                    <a:pt x="281559" y="594360"/>
                  </a:lnTo>
                  <a:lnTo>
                    <a:pt x="280987" y="614363"/>
                  </a:lnTo>
                  <a:lnTo>
                    <a:pt x="287655" y="621506"/>
                  </a:lnTo>
                  <a:lnTo>
                    <a:pt x="284036" y="634365"/>
                  </a:lnTo>
                  <a:lnTo>
                    <a:pt x="300704" y="635698"/>
                  </a:lnTo>
                  <a:lnTo>
                    <a:pt x="320230" y="622745"/>
                  </a:lnTo>
                  <a:lnTo>
                    <a:pt x="330518" y="622840"/>
                  </a:lnTo>
                  <a:lnTo>
                    <a:pt x="346520" y="618935"/>
                  </a:lnTo>
                  <a:lnTo>
                    <a:pt x="347853" y="617506"/>
                  </a:lnTo>
                  <a:lnTo>
                    <a:pt x="338423" y="597313"/>
                  </a:lnTo>
                  <a:lnTo>
                    <a:pt x="340519" y="588740"/>
                  </a:lnTo>
                  <a:lnTo>
                    <a:pt x="338804" y="581120"/>
                  </a:lnTo>
                  <a:lnTo>
                    <a:pt x="342329" y="579311"/>
                  </a:lnTo>
                  <a:lnTo>
                    <a:pt x="337090" y="564166"/>
                  </a:lnTo>
                  <a:lnTo>
                    <a:pt x="337280" y="557784"/>
                  </a:lnTo>
                  <a:lnTo>
                    <a:pt x="340043" y="551212"/>
                  </a:lnTo>
                  <a:lnTo>
                    <a:pt x="349282" y="543401"/>
                  </a:lnTo>
                  <a:lnTo>
                    <a:pt x="347853" y="525113"/>
                  </a:lnTo>
                  <a:lnTo>
                    <a:pt x="353949" y="520827"/>
                  </a:lnTo>
                  <a:lnTo>
                    <a:pt x="359378" y="527495"/>
                  </a:lnTo>
                  <a:lnTo>
                    <a:pt x="355663" y="517207"/>
                  </a:lnTo>
                  <a:lnTo>
                    <a:pt x="357473" y="516446"/>
                  </a:lnTo>
                  <a:lnTo>
                    <a:pt x="354997" y="510826"/>
                  </a:lnTo>
                  <a:lnTo>
                    <a:pt x="356902" y="507111"/>
                  </a:lnTo>
                  <a:lnTo>
                    <a:pt x="351472" y="499872"/>
                  </a:lnTo>
                  <a:lnTo>
                    <a:pt x="349758" y="487108"/>
                  </a:lnTo>
                  <a:lnTo>
                    <a:pt x="355283" y="479774"/>
                  </a:lnTo>
                  <a:lnTo>
                    <a:pt x="371094" y="470630"/>
                  </a:lnTo>
                  <a:lnTo>
                    <a:pt x="374713" y="471392"/>
                  </a:lnTo>
                  <a:lnTo>
                    <a:pt x="385096" y="465201"/>
                  </a:lnTo>
                  <a:lnTo>
                    <a:pt x="387858" y="469297"/>
                  </a:lnTo>
                  <a:lnTo>
                    <a:pt x="399383" y="467296"/>
                  </a:lnTo>
                  <a:lnTo>
                    <a:pt x="405860" y="469202"/>
                  </a:lnTo>
                  <a:lnTo>
                    <a:pt x="414433" y="477203"/>
                  </a:lnTo>
                  <a:lnTo>
                    <a:pt x="446437" y="491395"/>
                  </a:lnTo>
                  <a:lnTo>
                    <a:pt x="460438" y="494729"/>
                  </a:lnTo>
                  <a:lnTo>
                    <a:pt x="456914" y="500253"/>
                  </a:lnTo>
                  <a:lnTo>
                    <a:pt x="461201" y="503015"/>
                  </a:lnTo>
                  <a:lnTo>
                    <a:pt x="453771" y="510254"/>
                  </a:lnTo>
                  <a:lnTo>
                    <a:pt x="450342" y="519874"/>
                  </a:lnTo>
                  <a:lnTo>
                    <a:pt x="459772" y="524161"/>
                  </a:lnTo>
                  <a:lnTo>
                    <a:pt x="467868" y="516255"/>
                  </a:lnTo>
                  <a:lnTo>
                    <a:pt x="457867" y="515683"/>
                  </a:lnTo>
                  <a:lnTo>
                    <a:pt x="465677" y="495586"/>
                  </a:lnTo>
                  <a:lnTo>
                    <a:pt x="477964" y="479584"/>
                  </a:lnTo>
                  <a:lnTo>
                    <a:pt x="495300" y="471011"/>
                  </a:lnTo>
                  <a:lnTo>
                    <a:pt x="496824" y="460438"/>
                  </a:lnTo>
                  <a:lnTo>
                    <a:pt x="508254" y="476536"/>
                  </a:lnTo>
                  <a:lnTo>
                    <a:pt x="509587" y="474345"/>
                  </a:lnTo>
                  <a:lnTo>
                    <a:pt x="533210" y="475107"/>
                  </a:lnTo>
                  <a:lnTo>
                    <a:pt x="543878" y="471773"/>
                  </a:lnTo>
                  <a:lnTo>
                    <a:pt x="543592" y="479203"/>
                  </a:lnTo>
                  <a:lnTo>
                    <a:pt x="551974" y="478631"/>
                  </a:lnTo>
                  <a:lnTo>
                    <a:pt x="567214" y="473297"/>
                  </a:lnTo>
                  <a:lnTo>
                    <a:pt x="565499" y="460915"/>
                  </a:lnTo>
                  <a:lnTo>
                    <a:pt x="604456" y="447104"/>
                  </a:lnTo>
                  <a:lnTo>
                    <a:pt x="602647" y="415576"/>
                  </a:lnTo>
                  <a:lnTo>
                    <a:pt x="598170" y="409099"/>
                  </a:lnTo>
                  <a:lnTo>
                    <a:pt x="594931" y="393287"/>
                  </a:lnTo>
                  <a:lnTo>
                    <a:pt x="598742" y="391192"/>
                  </a:lnTo>
                  <a:lnTo>
                    <a:pt x="594741" y="383953"/>
                  </a:lnTo>
                  <a:lnTo>
                    <a:pt x="596075" y="367665"/>
                  </a:lnTo>
                  <a:lnTo>
                    <a:pt x="604266" y="366998"/>
                  </a:lnTo>
                  <a:lnTo>
                    <a:pt x="603790" y="361950"/>
                  </a:lnTo>
                  <a:lnTo>
                    <a:pt x="596360" y="363950"/>
                  </a:lnTo>
                  <a:lnTo>
                    <a:pt x="581692" y="327755"/>
                  </a:lnTo>
                  <a:lnTo>
                    <a:pt x="576453" y="328136"/>
                  </a:lnTo>
                  <a:lnTo>
                    <a:pt x="575596" y="324993"/>
                  </a:lnTo>
                  <a:lnTo>
                    <a:pt x="568357" y="325660"/>
                  </a:lnTo>
                  <a:lnTo>
                    <a:pt x="558070" y="290512"/>
                  </a:lnTo>
                  <a:lnTo>
                    <a:pt x="570167" y="290417"/>
                  </a:lnTo>
                  <a:lnTo>
                    <a:pt x="569119" y="278035"/>
                  </a:lnTo>
                  <a:lnTo>
                    <a:pt x="575024" y="276892"/>
                  </a:lnTo>
                  <a:lnTo>
                    <a:pt x="575977" y="268033"/>
                  </a:lnTo>
                  <a:lnTo>
                    <a:pt x="581215" y="268891"/>
                  </a:lnTo>
                  <a:lnTo>
                    <a:pt x="584835" y="249745"/>
                  </a:lnTo>
                  <a:lnTo>
                    <a:pt x="587693" y="243649"/>
                  </a:lnTo>
                  <a:lnTo>
                    <a:pt x="593503" y="239744"/>
                  </a:lnTo>
                  <a:lnTo>
                    <a:pt x="584168" y="232029"/>
                  </a:lnTo>
                  <a:lnTo>
                    <a:pt x="604552" y="209645"/>
                  </a:lnTo>
                  <a:lnTo>
                    <a:pt x="599313" y="205835"/>
                  </a:lnTo>
                  <a:lnTo>
                    <a:pt x="619601" y="191167"/>
                  </a:lnTo>
                  <a:lnTo>
                    <a:pt x="632460" y="197929"/>
                  </a:lnTo>
                  <a:lnTo>
                    <a:pt x="646843" y="200025"/>
                  </a:lnTo>
                  <a:lnTo>
                    <a:pt x="647700" y="186880"/>
                  </a:lnTo>
                  <a:lnTo>
                    <a:pt x="653415" y="186404"/>
                  </a:lnTo>
                  <a:lnTo>
                    <a:pt x="640937" y="184595"/>
                  </a:lnTo>
                  <a:lnTo>
                    <a:pt x="621983" y="175831"/>
                  </a:lnTo>
                  <a:lnTo>
                    <a:pt x="603885" y="182213"/>
                  </a:lnTo>
                  <a:lnTo>
                    <a:pt x="599599" y="173927"/>
                  </a:lnTo>
                  <a:lnTo>
                    <a:pt x="594074" y="170497"/>
                  </a:lnTo>
                  <a:lnTo>
                    <a:pt x="603313" y="160115"/>
                  </a:lnTo>
                  <a:lnTo>
                    <a:pt x="607219" y="159544"/>
                  </a:lnTo>
                  <a:lnTo>
                    <a:pt x="629507" y="159639"/>
                  </a:lnTo>
                  <a:lnTo>
                    <a:pt x="631317" y="162782"/>
                  </a:lnTo>
                  <a:lnTo>
                    <a:pt x="649510" y="166783"/>
                  </a:lnTo>
                  <a:lnTo>
                    <a:pt x="662845" y="167545"/>
                  </a:lnTo>
                  <a:lnTo>
                    <a:pt x="677037" y="162592"/>
                  </a:lnTo>
                  <a:lnTo>
                    <a:pt x="685514" y="162592"/>
                  </a:lnTo>
                  <a:lnTo>
                    <a:pt x="686753" y="166402"/>
                  </a:lnTo>
                  <a:lnTo>
                    <a:pt x="689705" y="165925"/>
                  </a:lnTo>
                  <a:lnTo>
                    <a:pt x="686943" y="147447"/>
                  </a:lnTo>
                  <a:lnTo>
                    <a:pt x="683038" y="149066"/>
                  </a:lnTo>
                  <a:lnTo>
                    <a:pt x="690372" y="134874"/>
                  </a:lnTo>
                  <a:lnTo>
                    <a:pt x="703231" y="125730"/>
                  </a:lnTo>
                  <a:lnTo>
                    <a:pt x="724471" y="117920"/>
                  </a:lnTo>
                  <a:lnTo>
                    <a:pt x="766572" y="111062"/>
                  </a:lnTo>
                  <a:lnTo>
                    <a:pt x="767334" y="104204"/>
                  </a:lnTo>
                  <a:lnTo>
                    <a:pt x="771620" y="105632"/>
                  </a:lnTo>
                  <a:lnTo>
                    <a:pt x="776192" y="97345"/>
                  </a:lnTo>
                  <a:lnTo>
                    <a:pt x="779431" y="97060"/>
                  </a:lnTo>
                  <a:lnTo>
                    <a:pt x="777526" y="86392"/>
                  </a:lnTo>
                  <a:lnTo>
                    <a:pt x="774192" y="85725"/>
                  </a:lnTo>
                  <a:lnTo>
                    <a:pt x="770382" y="62865"/>
                  </a:lnTo>
                  <a:lnTo>
                    <a:pt x="762857" y="56579"/>
                  </a:lnTo>
                  <a:lnTo>
                    <a:pt x="764477" y="50959"/>
                  </a:lnTo>
                  <a:lnTo>
                    <a:pt x="758285" y="28956"/>
                  </a:lnTo>
                  <a:lnTo>
                    <a:pt x="758762" y="14573"/>
                  </a:lnTo>
                  <a:lnTo>
                    <a:pt x="791718" y="9525"/>
                  </a:lnTo>
                  <a:lnTo>
                    <a:pt x="792575" y="18097"/>
                  </a:lnTo>
                  <a:lnTo>
                    <a:pt x="799433" y="20955"/>
                  </a:lnTo>
                  <a:lnTo>
                    <a:pt x="817245" y="46577"/>
                  </a:lnTo>
                  <a:lnTo>
                    <a:pt x="827818" y="29528"/>
                  </a:lnTo>
                  <a:lnTo>
                    <a:pt x="830199" y="30575"/>
                  </a:lnTo>
                  <a:lnTo>
                    <a:pt x="829913" y="49625"/>
                  </a:lnTo>
                  <a:lnTo>
                    <a:pt x="825627" y="68580"/>
                  </a:lnTo>
                  <a:lnTo>
                    <a:pt x="826865" y="78010"/>
                  </a:lnTo>
                  <a:lnTo>
                    <a:pt x="837152" y="76486"/>
                  </a:lnTo>
                  <a:lnTo>
                    <a:pt x="842772" y="70485"/>
                  </a:lnTo>
                  <a:lnTo>
                    <a:pt x="858393" y="82677"/>
                  </a:lnTo>
                  <a:lnTo>
                    <a:pt x="855536" y="84487"/>
                  </a:lnTo>
                  <a:lnTo>
                    <a:pt x="858679" y="89249"/>
                  </a:lnTo>
                  <a:lnTo>
                    <a:pt x="868204" y="89440"/>
                  </a:lnTo>
                  <a:lnTo>
                    <a:pt x="869156" y="98107"/>
                  </a:lnTo>
                  <a:lnTo>
                    <a:pt x="895731" y="97822"/>
                  </a:lnTo>
                  <a:lnTo>
                    <a:pt x="897731" y="103537"/>
                  </a:lnTo>
                  <a:lnTo>
                    <a:pt x="878205" y="108490"/>
                  </a:lnTo>
                  <a:lnTo>
                    <a:pt x="876110" y="102489"/>
                  </a:lnTo>
                  <a:lnTo>
                    <a:pt x="872109" y="103346"/>
                  </a:lnTo>
                  <a:lnTo>
                    <a:pt x="865822" y="107156"/>
                  </a:lnTo>
                  <a:lnTo>
                    <a:pt x="866870" y="110490"/>
                  </a:lnTo>
                  <a:lnTo>
                    <a:pt x="862965" y="112109"/>
                  </a:lnTo>
                  <a:lnTo>
                    <a:pt x="864013" y="115062"/>
                  </a:lnTo>
                  <a:lnTo>
                    <a:pt x="894112" y="107728"/>
                  </a:lnTo>
                  <a:lnTo>
                    <a:pt x="880967" y="115157"/>
                  </a:lnTo>
                  <a:lnTo>
                    <a:pt x="889540" y="112776"/>
                  </a:lnTo>
                  <a:lnTo>
                    <a:pt x="897541" y="106870"/>
                  </a:lnTo>
                  <a:lnTo>
                    <a:pt x="907352" y="140875"/>
                  </a:lnTo>
                  <a:lnTo>
                    <a:pt x="918020" y="138684"/>
                  </a:lnTo>
                  <a:lnTo>
                    <a:pt x="921353" y="147256"/>
                  </a:lnTo>
                  <a:lnTo>
                    <a:pt x="925925" y="144304"/>
                  </a:lnTo>
                  <a:lnTo>
                    <a:pt x="927640" y="148780"/>
                  </a:lnTo>
                  <a:lnTo>
                    <a:pt x="950119" y="145447"/>
                  </a:lnTo>
                  <a:lnTo>
                    <a:pt x="955929" y="166497"/>
                  </a:lnTo>
                  <a:lnTo>
                    <a:pt x="953453" y="172117"/>
                  </a:lnTo>
                  <a:lnTo>
                    <a:pt x="958405" y="184023"/>
                  </a:lnTo>
                  <a:lnTo>
                    <a:pt x="964121" y="180594"/>
                  </a:lnTo>
                  <a:lnTo>
                    <a:pt x="973646" y="183547"/>
                  </a:lnTo>
                  <a:lnTo>
                    <a:pt x="977646" y="179356"/>
                  </a:lnTo>
                  <a:lnTo>
                    <a:pt x="977170" y="176594"/>
                  </a:lnTo>
                  <a:lnTo>
                    <a:pt x="983075" y="175450"/>
                  </a:lnTo>
                  <a:lnTo>
                    <a:pt x="993458" y="175736"/>
                  </a:lnTo>
                  <a:lnTo>
                    <a:pt x="993838" y="180118"/>
                  </a:lnTo>
                  <a:lnTo>
                    <a:pt x="1002602" y="179546"/>
                  </a:lnTo>
                  <a:lnTo>
                    <a:pt x="1006983" y="183928"/>
                  </a:lnTo>
                  <a:lnTo>
                    <a:pt x="1011079" y="183166"/>
                  </a:lnTo>
                  <a:lnTo>
                    <a:pt x="1056894" y="163544"/>
                  </a:lnTo>
                  <a:lnTo>
                    <a:pt x="1058418" y="160306"/>
                  </a:lnTo>
                  <a:lnTo>
                    <a:pt x="1061561" y="161354"/>
                  </a:lnTo>
                  <a:lnTo>
                    <a:pt x="1070039" y="153829"/>
                  </a:lnTo>
                  <a:lnTo>
                    <a:pt x="1069277" y="142018"/>
                  </a:lnTo>
                  <a:lnTo>
                    <a:pt x="1072896" y="128683"/>
                  </a:lnTo>
                  <a:lnTo>
                    <a:pt x="1066800" y="86963"/>
                  </a:lnTo>
                  <a:lnTo>
                    <a:pt x="1090231" y="84391"/>
                  </a:lnTo>
                  <a:lnTo>
                    <a:pt x="1116425" y="74104"/>
                  </a:lnTo>
                  <a:lnTo>
                    <a:pt x="1134237" y="73342"/>
                  </a:lnTo>
                  <a:lnTo>
                    <a:pt x="1141571" y="70009"/>
                  </a:lnTo>
                  <a:lnTo>
                    <a:pt x="1148048" y="71819"/>
                  </a:lnTo>
                  <a:lnTo>
                    <a:pt x="1135475" y="87344"/>
                  </a:lnTo>
                  <a:lnTo>
                    <a:pt x="1143762" y="90487"/>
                  </a:lnTo>
                  <a:lnTo>
                    <a:pt x="1142524" y="103061"/>
                  </a:lnTo>
                  <a:lnTo>
                    <a:pt x="1145953" y="110490"/>
                  </a:lnTo>
                  <a:lnTo>
                    <a:pt x="1141190" y="112586"/>
                  </a:lnTo>
                  <a:lnTo>
                    <a:pt x="1142143" y="114967"/>
                  </a:lnTo>
                  <a:lnTo>
                    <a:pt x="1154716" y="107061"/>
                  </a:lnTo>
                  <a:lnTo>
                    <a:pt x="1160812" y="113157"/>
                  </a:lnTo>
                  <a:lnTo>
                    <a:pt x="1145191" y="124301"/>
                  </a:lnTo>
                  <a:lnTo>
                    <a:pt x="1136237" y="127063"/>
                  </a:lnTo>
                  <a:lnTo>
                    <a:pt x="1134047" y="136779"/>
                  </a:lnTo>
                  <a:lnTo>
                    <a:pt x="1138619" y="138494"/>
                  </a:lnTo>
                  <a:lnTo>
                    <a:pt x="1147191" y="138874"/>
                  </a:lnTo>
                  <a:lnTo>
                    <a:pt x="1153382" y="133636"/>
                  </a:lnTo>
                  <a:lnTo>
                    <a:pt x="1160240" y="136684"/>
                  </a:lnTo>
                  <a:lnTo>
                    <a:pt x="1161383" y="133064"/>
                  </a:lnTo>
                  <a:lnTo>
                    <a:pt x="1163860" y="133445"/>
                  </a:lnTo>
                  <a:lnTo>
                    <a:pt x="1164050" y="137160"/>
                  </a:lnTo>
                  <a:lnTo>
                    <a:pt x="1172528" y="140113"/>
                  </a:lnTo>
                  <a:lnTo>
                    <a:pt x="1172718" y="133445"/>
                  </a:lnTo>
                  <a:lnTo>
                    <a:pt x="1179862" y="133160"/>
                  </a:lnTo>
                  <a:lnTo>
                    <a:pt x="1182148" y="124492"/>
                  </a:lnTo>
                  <a:lnTo>
                    <a:pt x="1190244" y="130397"/>
                  </a:lnTo>
                  <a:lnTo>
                    <a:pt x="1203579" y="123254"/>
                  </a:lnTo>
                  <a:lnTo>
                    <a:pt x="1213580" y="125539"/>
                  </a:lnTo>
                  <a:lnTo>
                    <a:pt x="1215485" y="129445"/>
                  </a:lnTo>
                  <a:lnTo>
                    <a:pt x="1216438" y="118110"/>
                  </a:lnTo>
                  <a:lnTo>
                    <a:pt x="1224248" y="110490"/>
                  </a:lnTo>
                  <a:lnTo>
                    <a:pt x="1236821" y="114681"/>
                  </a:lnTo>
                  <a:lnTo>
                    <a:pt x="1235297" y="128778"/>
                  </a:lnTo>
                  <a:lnTo>
                    <a:pt x="1227772" y="134303"/>
                  </a:lnTo>
                  <a:lnTo>
                    <a:pt x="1238060" y="142494"/>
                  </a:lnTo>
                  <a:lnTo>
                    <a:pt x="1248347" y="144399"/>
                  </a:lnTo>
                  <a:lnTo>
                    <a:pt x="1247965" y="157639"/>
                  </a:lnTo>
                  <a:lnTo>
                    <a:pt x="1258253" y="160401"/>
                  </a:lnTo>
                  <a:lnTo>
                    <a:pt x="1270635" y="170116"/>
                  </a:lnTo>
                  <a:lnTo>
                    <a:pt x="1271588" y="164497"/>
                  </a:lnTo>
                  <a:lnTo>
                    <a:pt x="1281970" y="164973"/>
                  </a:lnTo>
                  <a:lnTo>
                    <a:pt x="1286161" y="151447"/>
                  </a:lnTo>
                  <a:lnTo>
                    <a:pt x="1297305" y="142875"/>
                  </a:lnTo>
                  <a:lnTo>
                    <a:pt x="1300163" y="151257"/>
                  </a:lnTo>
                  <a:lnTo>
                    <a:pt x="1304449" y="148780"/>
                  </a:lnTo>
                  <a:lnTo>
                    <a:pt x="1306925" y="156400"/>
                  </a:lnTo>
                  <a:lnTo>
                    <a:pt x="1308735" y="151162"/>
                  </a:lnTo>
                  <a:lnTo>
                    <a:pt x="1314069" y="148685"/>
                  </a:lnTo>
                  <a:lnTo>
                    <a:pt x="1318355" y="152686"/>
                  </a:lnTo>
                  <a:lnTo>
                    <a:pt x="1319403" y="159734"/>
                  </a:lnTo>
                  <a:lnTo>
                    <a:pt x="1325689" y="164687"/>
                  </a:lnTo>
                  <a:lnTo>
                    <a:pt x="1326261" y="176689"/>
                  </a:lnTo>
                  <a:lnTo>
                    <a:pt x="1337786" y="177927"/>
                  </a:lnTo>
                  <a:lnTo>
                    <a:pt x="1336262" y="187642"/>
                  </a:lnTo>
                  <a:lnTo>
                    <a:pt x="1338358" y="192214"/>
                  </a:lnTo>
                  <a:lnTo>
                    <a:pt x="1345121" y="191929"/>
                  </a:lnTo>
                  <a:lnTo>
                    <a:pt x="1346930" y="194024"/>
                  </a:lnTo>
                  <a:lnTo>
                    <a:pt x="1341501" y="212217"/>
                  </a:lnTo>
                  <a:lnTo>
                    <a:pt x="1348454" y="207645"/>
                  </a:lnTo>
                  <a:lnTo>
                    <a:pt x="1349216" y="215455"/>
                  </a:lnTo>
                  <a:lnTo>
                    <a:pt x="1368266" y="218313"/>
                  </a:lnTo>
                  <a:lnTo>
                    <a:pt x="1376744" y="222218"/>
                  </a:lnTo>
                  <a:lnTo>
                    <a:pt x="1376363" y="226886"/>
                  </a:lnTo>
                  <a:lnTo>
                    <a:pt x="1393508" y="221266"/>
                  </a:lnTo>
                  <a:lnTo>
                    <a:pt x="1407605" y="227552"/>
                  </a:lnTo>
                  <a:lnTo>
                    <a:pt x="1415415" y="241268"/>
                  </a:lnTo>
                  <a:lnTo>
                    <a:pt x="1415510" y="271653"/>
                  </a:lnTo>
                  <a:lnTo>
                    <a:pt x="1417511" y="270796"/>
                  </a:lnTo>
                  <a:lnTo>
                    <a:pt x="1418939" y="279940"/>
                  </a:lnTo>
                  <a:lnTo>
                    <a:pt x="1420463" y="281940"/>
                  </a:lnTo>
                  <a:lnTo>
                    <a:pt x="1431227" y="280130"/>
                  </a:lnTo>
                  <a:lnTo>
                    <a:pt x="1431322" y="285083"/>
                  </a:lnTo>
                  <a:lnTo>
                    <a:pt x="1434560" y="284893"/>
                  </a:lnTo>
                  <a:lnTo>
                    <a:pt x="1434751" y="288798"/>
                  </a:lnTo>
                  <a:lnTo>
                    <a:pt x="1441514" y="289941"/>
                  </a:lnTo>
                  <a:lnTo>
                    <a:pt x="1440847" y="296894"/>
                  </a:lnTo>
                  <a:lnTo>
                    <a:pt x="1468946" y="296037"/>
                  </a:lnTo>
                  <a:lnTo>
                    <a:pt x="1478661" y="296989"/>
                  </a:lnTo>
                  <a:lnTo>
                    <a:pt x="1485329" y="301276"/>
                  </a:lnTo>
                  <a:lnTo>
                    <a:pt x="1489901" y="295085"/>
                  </a:lnTo>
                  <a:lnTo>
                    <a:pt x="1498664" y="297847"/>
                  </a:lnTo>
                  <a:lnTo>
                    <a:pt x="1505140" y="295275"/>
                  </a:lnTo>
                  <a:lnTo>
                    <a:pt x="1509141" y="289560"/>
                  </a:lnTo>
                  <a:lnTo>
                    <a:pt x="1509427" y="277654"/>
                  </a:lnTo>
                  <a:lnTo>
                    <a:pt x="1521143" y="282988"/>
                  </a:lnTo>
                  <a:lnTo>
                    <a:pt x="1533049" y="279940"/>
                  </a:lnTo>
                  <a:lnTo>
                    <a:pt x="1532763" y="286417"/>
                  </a:lnTo>
                  <a:lnTo>
                    <a:pt x="1540955" y="290322"/>
                  </a:lnTo>
                  <a:lnTo>
                    <a:pt x="1548479" y="299085"/>
                  </a:lnTo>
                  <a:lnTo>
                    <a:pt x="1546765" y="303276"/>
                  </a:lnTo>
                  <a:lnTo>
                    <a:pt x="1554766" y="299275"/>
                  </a:lnTo>
                  <a:lnTo>
                    <a:pt x="1563434" y="311467"/>
                  </a:lnTo>
                  <a:lnTo>
                    <a:pt x="1569244" y="327946"/>
                  </a:lnTo>
                  <a:lnTo>
                    <a:pt x="1567529" y="341281"/>
                  </a:lnTo>
                  <a:lnTo>
                    <a:pt x="1570577" y="346900"/>
                  </a:lnTo>
                  <a:lnTo>
                    <a:pt x="1574673" y="345091"/>
                  </a:lnTo>
                  <a:lnTo>
                    <a:pt x="1579245" y="350425"/>
                  </a:lnTo>
                  <a:lnTo>
                    <a:pt x="1574673" y="353949"/>
                  </a:lnTo>
                  <a:lnTo>
                    <a:pt x="1585151" y="364998"/>
                  </a:lnTo>
                  <a:lnTo>
                    <a:pt x="1592389" y="383572"/>
                  </a:lnTo>
                  <a:lnTo>
                    <a:pt x="1583912" y="387382"/>
                  </a:lnTo>
                  <a:lnTo>
                    <a:pt x="1564862" y="387667"/>
                  </a:lnTo>
                  <a:lnTo>
                    <a:pt x="1550003" y="392716"/>
                  </a:lnTo>
                  <a:lnTo>
                    <a:pt x="1540573" y="431197"/>
                  </a:lnTo>
                  <a:lnTo>
                    <a:pt x="1523047" y="445008"/>
                  </a:lnTo>
                  <a:lnTo>
                    <a:pt x="1521047" y="449485"/>
                  </a:lnTo>
                  <a:lnTo>
                    <a:pt x="1488853" y="430625"/>
                  </a:lnTo>
                  <a:lnTo>
                    <a:pt x="1472755" y="436150"/>
                  </a:lnTo>
                  <a:lnTo>
                    <a:pt x="1460659" y="445008"/>
                  </a:lnTo>
                  <a:lnTo>
                    <a:pt x="1450277" y="446532"/>
                  </a:lnTo>
                  <a:lnTo>
                    <a:pt x="1439418" y="452723"/>
                  </a:lnTo>
                  <a:lnTo>
                    <a:pt x="1419892" y="470345"/>
                  </a:lnTo>
                  <a:lnTo>
                    <a:pt x="1396270" y="499110"/>
                  </a:lnTo>
                  <a:lnTo>
                    <a:pt x="1391603" y="508540"/>
                  </a:lnTo>
                  <a:lnTo>
                    <a:pt x="1387412" y="504444"/>
                  </a:lnTo>
                  <a:lnTo>
                    <a:pt x="1386173" y="545878"/>
                  </a:lnTo>
                  <a:lnTo>
                    <a:pt x="1372743" y="569309"/>
                  </a:lnTo>
                  <a:lnTo>
                    <a:pt x="1355217" y="584073"/>
                  </a:lnTo>
                  <a:lnTo>
                    <a:pt x="1354836" y="590360"/>
                  </a:lnTo>
                  <a:lnTo>
                    <a:pt x="1360742" y="597884"/>
                  </a:lnTo>
                  <a:lnTo>
                    <a:pt x="1410557" y="585502"/>
                  </a:lnTo>
                  <a:lnTo>
                    <a:pt x="1423702" y="576548"/>
                  </a:lnTo>
                  <a:lnTo>
                    <a:pt x="1424464" y="584549"/>
                  </a:lnTo>
                  <a:lnTo>
                    <a:pt x="1418939" y="593312"/>
                  </a:lnTo>
                  <a:lnTo>
                    <a:pt x="1420749" y="601885"/>
                  </a:lnTo>
                  <a:lnTo>
                    <a:pt x="1419225" y="609314"/>
                  </a:lnTo>
                  <a:lnTo>
                    <a:pt x="1423702" y="625412"/>
                  </a:lnTo>
                  <a:lnTo>
                    <a:pt x="1444085" y="621030"/>
                  </a:lnTo>
                  <a:lnTo>
                    <a:pt x="1444657" y="631031"/>
                  </a:lnTo>
                  <a:lnTo>
                    <a:pt x="1449229" y="642842"/>
                  </a:lnTo>
                  <a:lnTo>
                    <a:pt x="1458278" y="647033"/>
                  </a:lnTo>
                  <a:lnTo>
                    <a:pt x="1461802" y="661892"/>
                  </a:lnTo>
                  <a:lnTo>
                    <a:pt x="1487519" y="708184"/>
                  </a:lnTo>
                  <a:lnTo>
                    <a:pt x="1466945" y="719804"/>
                  </a:lnTo>
                  <a:lnTo>
                    <a:pt x="1471231" y="726567"/>
                  </a:lnTo>
                  <a:lnTo>
                    <a:pt x="1459325" y="737330"/>
                  </a:lnTo>
                  <a:lnTo>
                    <a:pt x="1469041" y="752189"/>
                  </a:lnTo>
                  <a:lnTo>
                    <a:pt x="1472946" y="786098"/>
                  </a:lnTo>
                  <a:lnTo>
                    <a:pt x="1484567" y="783622"/>
                  </a:lnTo>
                  <a:lnTo>
                    <a:pt x="1493330" y="802386"/>
                  </a:lnTo>
                  <a:lnTo>
                    <a:pt x="1506474" y="799147"/>
                  </a:lnTo>
                  <a:lnTo>
                    <a:pt x="1506855" y="813340"/>
                  </a:lnTo>
                  <a:lnTo>
                    <a:pt x="1515332" y="811530"/>
                  </a:lnTo>
                  <a:lnTo>
                    <a:pt x="1519142" y="813911"/>
                  </a:lnTo>
                  <a:lnTo>
                    <a:pt x="1521047" y="830199"/>
                  </a:lnTo>
                  <a:lnTo>
                    <a:pt x="1508379" y="853630"/>
                  </a:lnTo>
                  <a:lnTo>
                    <a:pt x="1506760" y="871252"/>
                  </a:lnTo>
                  <a:lnTo>
                    <a:pt x="1524857" y="907352"/>
                  </a:lnTo>
                  <a:lnTo>
                    <a:pt x="1526191" y="922211"/>
                  </a:lnTo>
                  <a:lnTo>
                    <a:pt x="1533620" y="927925"/>
                  </a:lnTo>
                  <a:lnTo>
                    <a:pt x="1546098" y="923639"/>
                  </a:lnTo>
                  <a:lnTo>
                    <a:pt x="1567720" y="910209"/>
                  </a:lnTo>
                  <a:lnTo>
                    <a:pt x="1578769" y="910209"/>
                  </a:lnTo>
                  <a:lnTo>
                    <a:pt x="1583246" y="914400"/>
                  </a:lnTo>
                  <a:lnTo>
                    <a:pt x="1576864" y="927449"/>
                  </a:lnTo>
                  <a:lnTo>
                    <a:pt x="1554956" y="944785"/>
                  </a:lnTo>
                  <a:lnTo>
                    <a:pt x="1554671" y="960215"/>
                  </a:lnTo>
                  <a:lnTo>
                    <a:pt x="1560386" y="973264"/>
                  </a:lnTo>
                  <a:lnTo>
                    <a:pt x="1574197" y="978789"/>
                  </a:lnTo>
                  <a:lnTo>
                    <a:pt x="1596962" y="976598"/>
                  </a:lnTo>
                  <a:lnTo>
                    <a:pt x="1599724" y="972026"/>
                  </a:lnTo>
                  <a:lnTo>
                    <a:pt x="1599724" y="955072"/>
                  </a:lnTo>
                  <a:lnTo>
                    <a:pt x="1606772" y="949071"/>
                  </a:lnTo>
                  <a:lnTo>
                    <a:pt x="1610773" y="954310"/>
                  </a:lnTo>
                  <a:lnTo>
                    <a:pt x="1613345" y="969931"/>
                  </a:lnTo>
                  <a:lnTo>
                    <a:pt x="1616773" y="971836"/>
                  </a:lnTo>
                  <a:lnTo>
                    <a:pt x="1647063" y="958977"/>
                  </a:lnTo>
                  <a:lnTo>
                    <a:pt x="1656683" y="961168"/>
                  </a:lnTo>
                  <a:lnTo>
                    <a:pt x="1693736" y="1005173"/>
                  </a:lnTo>
                  <a:lnTo>
                    <a:pt x="1710785" y="1014603"/>
                  </a:lnTo>
                  <a:lnTo>
                    <a:pt x="1716500" y="1012412"/>
                  </a:lnTo>
                  <a:lnTo>
                    <a:pt x="1716786" y="1008126"/>
                  </a:lnTo>
                  <a:lnTo>
                    <a:pt x="1708214" y="1004983"/>
                  </a:lnTo>
                  <a:lnTo>
                    <a:pt x="1695450" y="988314"/>
                  </a:lnTo>
                  <a:lnTo>
                    <a:pt x="1696688" y="983361"/>
                  </a:lnTo>
                  <a:lnTo>
                    <a:pt x="1706975" y="975360"/>
                  </a:lnTo>
                  <a:lnTo>
                    <a:pt x="1714690" y="982123"/>
                  </a:lnTo>
                  <a:lnTo>
                    <a:pt x="1726978" y="1003935"/>
                  </a:lnTo>
                  <a:lnTo>
                    <a:pt x="1742599" y="1012317"/>
                  </a:lnTo>
                  <a:lnTo>
                    <a:pt x="1748409" y="1006697"/>
                  </a:lnTo>
                  <a:lnTo>
                    <a:pt x="1754314" y="981361"/>
                  </a:lnTo>
                  <a:lnTo>
                    <a:pt x="1758029" y="976503"/>
                  </a:lnTo>
                  <a:lnTo>
                    <a:pt x="1769840" y="973836"/>
                  </a:lnTo>
                  <a:lnTo>
                    <a:pt x="1781080" y="976408"/>
                  </a:lnTo>
                  <a:lnTo>
                    <a:pt x="1788605" y="981456"/>
                  </a:lnTo>
                  <a:lnTo>
                    <a:pt x="1798320" y="979741"/>
                  </a:lnTo>
                  <a:lnTo>
                    <a:pt x="1822037" y="947547"/>
                  </a:lnTo>
                  <a:lnTo>
                    <a:pt x="1837944" y="941070"/>
                  </a:lnTo>
                  <a:lnTo>
                    <a:pt x="1844230" y="943070"/>
                  </a:lnTo>
                  <a:lnTo>
                    <a:pt x="1845659" y="948404"/>
                  </a:lnTo>
                  <a:lnTo>
                    <a:pt x="1833467" y="965263"/>
                  </a:lnTo>
                  <a:lnTo>
                    <a:pt x="1830991" y="978503"/>
                  </a:lnTo>
                  <a:lnTo>
                    <a:pt x="1833658" y="988314"/>
                  </a:lnTo>
                  <a:lnTo>
                    <a:pt x="1845850" y="1001173"/>
                  </a:lnTo>
                  <a:lnTo>
                    <a:pt x="1847374" y="1009555"/>
                  </a:lnTo>
                  <a:lnTo>
                    <a:pt x="1845564" y="1029843"/>
                  </a:lnTo>
                  <a:lnTo>
                    <a:pt x="1840611" y="1036320"/>
                  </a:lnTo>
                  <a:lnTo>
                    <a:pt x="1829943" y="1043178"/>
                  </a:lnTo>
                  <a:lnTo>
                    <a:pt x="1826323" y="1050131"/>
                  </a:lnTo>
                  <a:lnTo>
                    <a:pt x="1825752" y="1062514"/>
                  </a:lnTo>
                  <a:lnTo>
                    <a:pt x="1819085" y="1068514"/>
                  </a:lnTo>
                  <a:lnTo>
                    <a:pt x="1797463" y="1066610"/>
                  </a:lnTo>
                  <a:lnTo>
                    <a:pt x="1793558" y="1076801"/>
                  </a:lnTo>
                  <a:lnTo>
                    <a:pt x="1783747" y="1076897"/>
                  </a:lnTo>
                  <a:lnTo>
                    <a:pt x="1779270" y="1093756"/>
                  </a:lnTo>
                  <a:lnTo>
                    <a:pt x="1780604" y="1095947"/>
                  </a:lnTo>
                  <a:lnTo>
                    <a:pt x="1776508" y="1101852"/>
                  </a:lnTo>
                  <a:lnTo>
                    <a:pt x="1773650" y="1123474"/>
                  </a:lnTo>
                  <a:lnTo>
                    <a:pt x="1752886" y="1140809"/>
                  </a:lnTo>
                  <a:lnTo>
                    <a:pt x="1745456" y="1156049"/>
                  </a:lnTo>
                  <a:lnTo>
                    <a:pt x="1742980" y="1153858"/>
                  </a:lnTo>
                  <a:lnTo>
                    <a:pt x="1712214" y="1175861"/>
                  </a:lnTo>
                  <a:lnTo>
                    <a:pt x="1700975" y="1180910"/>
                  </a:lnTo>
                  <a:lnTo>
                    <a:pt x="1685735" y="1194911"/>
                  </a:lnTo>
                  <a:lnTo>
                    <a:pt x="1688687" y="1205198"/>
                  </a:lnTo>
                  <a:lnTo>
                    <a:pt x="1683163" y="1208437"/>
                  </a:lnTo>
                  <a:lnTo>
                    <a:pt x="1691545" y="1216533"/>
                  </a:lnTo>
                  <a:lnTo>
                    <a:pt x="1690021" y="1220343"/>
                  </a:lnTo>
                  <a:lnTo>
                    <a:pt x="1678686" y="1225582"/>
                  </a:lnTo>
                  <a:lnTo>
                    <a:pt x="1677543" y="1223772"/>
                  </a:lnTo>
                  <a:lnTo>
                    <a:pt x="1661827" y="1229201"/>
                  </a:lnTo>
                  <a:lnTo>
                    <a:pt x="1655731" y="1220629"/>
                  </a:lnTo>
                  <a:lnTo>
                    <a:pt x="1653350" y="1211771"/>
                  </a:lnTo>
                  <a:lnTo>
                    <a:pt x="1661827" y="1207961"/>
                  </a:lnTo>
                  <a:lnTo>
                    <a:pt x="1664875" y="1205674"/>
                  </a:lnTo>
                  <a:lnTo>
                    <a:pt x="1663637" y="1204341"/>
                  </a:lnTo>
                  <a:lnTo>
                    <a:pt x="1651254" y="1206151"/>
                  </a:lnTo>
                  <a:lnTo>
                    <a:pt x="1644205" y="1193197"/>
                  </a:lnTo>
                  <a:lnTo>
                    <a:pt x="1637729" y="1187005"/>
                  </a:lnTo>
                  <a:lnTo>
                    <a:pt x="1636300" y="1189768"/>
                  </a:lnTo>
                  <a:lnTo>
                    <a:pt x="1618964" y="1191292"/>
                  </a:lnTo>
                  <a:lnTo>
                    <a:pt x="1612678" y="1190054"/>
                  </a:lnTo>
                  <a:lnTo>
                    <a:pt x="1611249" y="1186148"/>
                  </a:lnTo>
                  <a:lnTo>
                    <a:pt x="1564196" y="1197102"/>
                  </a:lnTo>
                  <a:lnTo>
                    <a:pt x="1549146" y="1209294"/>
                  </a:lnTo>
                  <a:lnTo>
                    <a:pt x="1552670" y="1224153"/>
                  </a:lnTo>
                  <a:lnTo>
                    <a:pt x="1565815" y="1228915"/>
                  </a:lnTo>
                  <a:lnTo>
                    <a:pt x="1566101" y="1231392"/>
                  </a:lnTo>
                  <a:lnTo>
                    <a:pt x="1562767" y="1243489"/>
                  </a:lnTo>
                  <a:lnTo>
                    <a:pt x="1544288" y="1255300"/>
                  </a:lnTo>
                  <a:lnTo>
                    <a:pt x="1526762" y="1262824"/>
                  </a:lnTo>
                  <a:lnTo>
                    <a:pt x="1523047" y="1258253"/>
                  </a:lnTo>
                  <a:lnTo>
                    <a:pt x="1511713" y="1261491"/>
                  </a:lnTo>
                  <a:lnTo>
                    <a:pt x="1507617" y="1257395"/>
                  </a:lnTo>
                  <a:lnTo>
                    <a:pt x="1499616" y="1258348"/>
                  </a:lnTo>
                  <a:lnTo>
                    <a:pt x="1489615" y="1253204"/>
                  </a:lnTo>
                  <a:lnTo>
                    <a:pt x="1469517" y="1254919"/>
                  </a:lnTo>
                  <a:lnTo>
                    <a:pt x="1460945" y="1248251"/>
                  </a:lnTo>
                  <a:lnTo>
                    <a:pt x="1450658" y="1257490"/>
                  </a:lnTo>
                  <a:lnTo>
                    <a:pt x="1453325" y="1261205"/>
                  </a:lnTo>
                  <a:lnTo>
                    <a:pt x="1448372" y="1263015"/>
                  </a:lnTo>
                  <a:lnTo>
                    <a:pt x="1449229" y="1275016"/>
                  </a:lnTo>
                  <a:lnTo>
                    <a:pt x="1463135" y="1281208"/>
                  </a:lnTo>
                  <a:lnTo>
                    <a:pt x="1466660" y="1285208"/>
                  </a:lnTo>
                  <a:lnTo>
                    <a:pt x="1462278" y="1290828"/>
                  </a:lnTo>
                  <a:lnTo>
                    <a:pt x="1467422" y="1292542"/>
                  </a:lnTo>
                  <a:lnTo>
                    <a:pt x="1462088" y="1300829"/>
                  </a:lnTo>
                  <a:lnTo>
                    <a:pt x="1457325" y="1319308"/>
                  </a:lnTo>
                  <a:lnTo>
                    <a:pt x="1437227" y="1331690"/>
                  </a:lnTo>
                  <a:lnTo>
                    <a:pt x="1442561" y="1338739"/>
                  </a:lnTo>
                  <a:lnTo>
                    <a:pt x="1440371" y="1338072"/>
                  </a:lnTo>
                  <a:lnTo>
                    <a:pt x="1437132" y="1349502"/>
                  </a:lnTo>
                  <a:lnTo>
                    <a:pt x="1442085" y="1361599"/>
                  </a:lnTo>
                  <a:lnTo>
                    <a:pt x="1440275" y="1382649"/>
                  </a:lnTo>
                  <a:lnTo>
                    <a:pt x="1442942" y="1392936"/>
                  </a:lnTo>
                  <a:lnTo>
                    <a:pt x="1452467" y="1401318"/>
                  </a:lnTo>
                  <a:lnTo>
                    <a:pt x="1451324" y="1409795"/>
                  </a:lnTo>
                  <a:lnTo>
                    <a:pt x="1456754" y="1428274"/>
                  </a:lnTo>
                  <a:lnTo>
                    <a:pt x="1470660" y="1448753"/>
                  </a:lnTo>
                  <a:lnTo>
                    <a:pt x="1472089" y="1455230"/>
                  </a:lnTo>
                  <a:lnTo>
                    <a:pt x="1477613" y="1459230"/>
                  </a:lnTo>
                  <a:lnTo>
                    <a:pt x="1476756" y="1465040"/>
                  </a:lnTo>
                  <a:lnTo>
                    <a:pt x="1480566" y="1469612"/>
                  </a:lnTo>
                  <a:lnTo>
                    <a:pt x="1484567" y="1488567"/>
                  </a:lnTo>
                  <a:lnTo>
                    <a:pt x="1492568" y="1501712"/>
                  </a:lnTo>
                  <a:lnTo>
                    <a:pt x="1488758" y="1510951"/>
                  </a:lnTo>
                  <a:lnTo>
                    <a:pt x="1486853" y="1511713"/>
                  </a:lnTo>
                  <a:lnTo>
                    <a:pt x="1489424" y="1505998"/>
                  </a:lnTo>
                  <a:lnTo>
                    <a:pt x="1487519" y="1503235"/>
                  </a:lnTo>
                  <a:lnTo>
                    <a:pt x="1479042" y="1510474"/>
                  </a:lnTo>
                  <a:lnTo>
                    <a:pt x="1470946" y="1523143"/>
                  </a:lnTo>
                  <a:lnTo>
                    <a:pt x="1466660" y="1523714"/>
                  </a:lnTo>
                  <a:lnTo>
                    <a:pt x="1466088" y="1528381"/>
                  </a:lnTo>
                  <a:lnTo>
                    <a:pt x="1445419" y="1544669"/>
                  </a:lnTo>
                  <a:lnTo>
                    <a:pt x="1449134" y="1547336"/>
                  </a:lnTo>
                  <a:lnTo>
                    <a:pt x="1447038" y="1550099"/>
                  </a:lnTo>
                  <a:lnTo>
                    <a:pt x="1451801" y="1554671"/>
                  </a:lnTo>
                  <a:lnTo>
                    <a:pt x="1444085" y="1564196"/>
                  </a:lnTo>
                  <a:lnTo>
                    <a:pt x="1458849" y="1556766"/>
                  </a:lnTo>
                  <a:lnTo>
                    <a:pt x="1465231" y="1559624"/>
                  </a:lnTo>
                  <a:lnTo>
                    <a:pt x="1468184" y="1557719"/>
                  </a:lnTo>
                  <a:lnTo>
                    <a:pt x="1471422" y="1562290"/>
                  </a:lnTo>
                  <a:lnTo>
                    <a:pt x="1468469" y="1565910"/>
                  </a:lnTo>
                  <a:lnTo>
                    <a:pt x="1474470" y="1566672"/>
                  </a:lnTo>
                  <a:lnTo>
                    <a:pt x="1475613" y="1569339"/>
                  </a:lnTo>
                  <a:lnTo>
                    <a:pt x="1468564" y="1586484"/>
                  </a:lnTo>
                  <a:lnTo>
                    <a:pt x="1463802" y="1585246"/>
                  </a:lnTo>
                  <a:lnTo>
                    <a:pt x="1461611" y="1589627"/>
                  </a:lnTo>
                  <a:lnTo>
                    <a:pt x="1466755" y="1594200"/>
                  </a:lnTo>
                  <a:lnTo>
                    <a:pt x="1469612" y="1594200"/>
                  </a:lnTo>
                  <a:lnTo>
                    <a:pt x="1471231" y="1590389"/>
                  </a:lnTo>
                  <a:lnTo>
                    <a:pt x="1480280" y="1593247"/>
                  </a:lnTo>
                  <a:lnTo>
                    <a:pt x="1475708" y="1609153"/>
                  </a:lnTo>
                  <a:lnTo>
                    <a:pt x="1470184" y="1609153"/>
                  </a:lnTo>
                  <a:lnTo>
                    <a:pt x="1448086" y="1621822"/>
                  </a:lnTo>
                  <a:lnTo>
                    <a:pt x="1446371" y="1620488"/>
                  </a:lnTo>
                  <a:lnTo>
                    <a:pt x="1443228" y="1627346"/>
                  </a:lnTo>
                  <a:lnTo>
                    <a:pt x="1446752" y="1625917"/>
                  </a:lnTo>
                  <a:lnTo>
                    <a:pt x="1451039" y="1634681"/>
                  </a:lnTo>
                  <a:lnTo>
                    <a:pt x="1449514" y="1641539"/>
                  </a:lnTo>
                  <a:lnTo>
                    <a:pt x="1441037" y="1643729"/>
                  </a:lnTo>
                  <a:lnTo>
                    <a:pt x="1441514" y="1656684"/>
                  </a:lnTo>
                  <a:lnTo>
                    <a:pt x="1453705" y="1668971"/>
                  </a:lnTo>
                  <a:lnTo>
                    <a:pt x="1457611" y="1683163"/>
                  </a:lnTo>
                  <a:lnTo>
                    <a:pt x="1461992" y="1685735"/>
                  </a:lnTo>
                  <a:lnTo>
                    <a:pt x="1474565" y="1686020"/>
                  </a:lnTo>
                  <a:lnTo>
                    <a:pt x="1469803" y="1691259"/>
                  </a:lnTo>
                  <a:lnTo>
                    <a:pt x="1469422" y="1695926"/>
                  </a:lnTo>
                  <a:lnTo>
                    <a:pt x="1456849" y="1709261"/>
                  </a:lnTo>
                  <a:lnTo>
                    <a:pt x="1460754" y="1730121"/>
                  </a:lnTo>
                  <a:lnTo>
                    <a:pt x="1452181" y="1739551"/>
                  </a:lnTo>
                  <a:lnTo>
                    <a:pt x="1433894" y="1731835"/>
                  </a:lnTo>
                  <a:lnTo>
                    <a:pt x="1433798" y="1740217"/>
                  </a:lnTo>
                  <a:lnTo>
                    <a:pt x="1420463" y="1741456"/>
                  </a:lnTo>
                  <a:lnTo>
                    <a:pt x="1407700" y="1736884"/>
                  </a:lnTo>
                  <a:lnTo>
                    <a:pt x="1401223" y="1738789"/>
                  </a:lnTo>
                  <a:lnTo>
                    <a:pt x="1397889" y="1740980"/>
                  </a:lnTo>
                  <a:lnTo>
                    <a:pt x="1394651" y="1754124"/>
                  </a:lnTo>
                  <a:lnTo>
                    <a:pt x="1387316" y="1759172"/>
                  </a:lnTo>
                  <a:lnTo>
                    <a:pt x="1363504" y="1766983"/>
                  </a:lnTo>
                  <a:lnTo>
                    <a:pt x="1350550" y="1777270"/>
                  </a:lnTo>
                  <a:lnTo>
                    <a:pt x="1347597" y="1791081"/>
                  </a:lnTo>
                  <a:lnTo>
                    <a:pt x="1345121" y="1785271"/>
                  </a:lnTo>
                  <a:lnTo>
                    <a:pt x="1349788" y="1773365"/>
                  </a:lnTo>
                  <a:lnTo>
                    <a:pt x="1364742" y="1756886"/>
                  </a:lnTo>
                  <a:lnTo>
                    <a:pt x="1367885" y="1744123"/>
                  </a:lnTo>
                  <a:lnTo>
                    <a:pt x="1352550" y="1732502"/>
                  </a:lnTo>
                  <a:lnTo>
                    <a:pt x="1337786" y="1713071"/>
                  </a:lnTo>
                  <a:lnTo>
                    <a:pt x="1314260" y="1706785"/>
                  </a:lnTo>
                  <a:lnTo>
                    <a:pt x="1303306" y="1706594"/>
                  </a:lnTo>
                  <a:lnTo>
                    <a:pt x="1280731" y="1694212"/>
                  </a:lnTo>
                  <a:lnTo>
                    <a:pt x="1275302" y="1675734"/>
                  </a:lnTo>
                  <a:lnTo>
                    <a:pt x="1275874" y="1645825"/>
                  </a:lnTo>
                  <a:lnTo>
                    <a:pt x="1285780" y="1621536"/>
                  </a:lnTo>
                  <a:lnTo>
                    <a:pt x="1286542" y="1611058"/>
                  </a:lnTo>
                  <a:lnTo>
                    <a:pt x="1281017" y="1603725"/>
                  </a:lnTo>
                  <a:lnTo>
                    <a:pt x="1269968" y="1599724"/>
                  </a:lnTo>
                  <a:lnTo>
                    <a:pt x="1263015" y="1587246"/>
                  </a:lnTo>
                  <a:lnTo>
                    <a:pt x="1267301" y="1578959"/>
                  </a:lnTo>
                  <a:lnTo>
                    <a:pt x="1272350" y="1575626"/>
                  </a:lnTo>
                  <a:lnTo>
                    <a:pt x="1276445" y="1564005"/>
                  </a:lnTo>
                  <a:lnTo>
                    <a:pt x="1275112" y="1538954"/>
                  </a:lnTo>
                  <a:lnTo>
                    <a:pt x="1267397" y="1528191"/>
                  </a:lnTo>
                  <a:lnTo>
                    <a:pt x="1281875" y="1522095"/>
                  </a:lnTo>
                  <a:lnTo>
                    <a:pt x="1289971" y="1515332"/>
                  </a:lnTo>
                  <a:lnTo>
                    <a:pt x="1282446" y="1514475"/>
                  </a:lnTo>
                  <a:lnTo>
                    <a:pt x="1276922" y="1509522"/>
                  </a:lnTo>
                  <a:lnTo>
                    <a:pt x="1279493" y="1496092"/>
                  </a:lnTo>
                  <a:lnTo>
                    <a:pt x="1273683" y="1494187"/>
                  </a:lnTo>
                  <a:lnTo>
                    <a:pt x="1271778" y="1478661"/>
                  </a:lnTo>
                  <a:lnTo>
                    <a:pt x="1268921" y="1477518"/>
                  </a:lnTo>
                  <a:lnTo>
                    <a:pt x="1270921" y="1471803"/>
                  </a:lnTo>
                  <a:lnTo>
                    <a:pt x="1289590" y="1479994"/>
                  </a:lnTo>
                  <a:lnTo>
                    <a:pt x="1315117" y="1481423"/>
                  </a:lnTo>
                  <a:lnTo>
                    <a:pt x="1327690" y="1457515"/>
                  </a:lnTo>
                  <a:lnTo>
                    <a:pt x="1329214" y="1445895"/>
                  </a:lnTo>
                  <a:lnTo>
                    <a:pt x="1318641" y="1433608"/>
                  </a:lnTo>
                  <a:lnTo>
                    <a:pt x="1310735" y="1430369"/>
                  </a:lnTo>
                  <a:lnTo>
                    <a:pt x="1307497" y="1413129"/>
                  </a:lnTo>
                  <a:lnTo>
                    <a:pt x="1299496" y="1405890"/>
                  </a:lnTo>
                  <a:lnTo>
                    <a:pt x="1297972" y="1397889"/>
                  </a:lnTo>
                  <a:lnTo>
                    <a:pt x="1288923" y="1386173"/>
                  </a:lnTo>
                  <a:lnTo>
                    <a:pt x="1277779" y="1378363"/>
                  </a:lnTo>
                  <a:lnTo>
                    <a:pt x="1250061" y="1381887"/>
                  </a:lnTo>
                  <a:lnTo>
                    <a:pt x="1238440" y="1386078"/>
                  </a:lnTo>
                  <a:lnTo>
                    <a:pt x="1205389" y="1379506"/>
                  </a:lnTo>
                  <a:lnTo>
                    <a:pt x="1199674" y="1373124"/>
                  </a:lnTo>
                  <a:lnTo>
                    <a:pt x="1202246" y="1365980"/>
                  </a:lnTo>
                  <a:lnTo>
                    <a:pt x="1196530" y="1367790"/>
                  </a:lnTo>
                  <a:lnTo>
                    <a:pt x="1184339" y="1379030"/>
                  </a:lnTo>
                  <a:lnTo>
                    <a:pt x="1183577" y="1382935"/>
                  </a:lnTo>
                  <a:lnTo>
                    <a:pt x="1179957" y="1384173"/>
                  </a:lnTo>
                  <a:lnTo>
                    <a:pt x="1169194" y="1378458"/>
                  </a:lnTo>
                  <a:lnTo>
                    <a:pt x="1154144" y="1361599"/>
                  </a:lnTo>
                  <a:lnTo>
                    <a:pt x="1146810" y="1359217"/>
                  </a:lnTo>
                  <a:lnTo>
                    <a:pt x="1142619" y="1354550"/>
                  </a:lnTo>
                  <a:lnTo>
                    <a:pt x="1140143" y="1355884"/>
                  </a:lnTo>
                  <a:lnTo>
                    <a:pt x="1129665" y="1352645"/>
                  </a:lnTo>
                  <a:lnTo>
                    <a:pt x="1116521" y="1362361"/>
                  </a:lnTo>
                  <a:lnTo>
                    <a:pt x="1107281" y="1364456"/>
                  </a:lnTo>
                  <a:lnTo>
                    <a:pt x="1101947" y="1362647"/>
                  </a:lnTo>
                  <a:lnTo>
                    <a:pt x="1096328" y="1367980"/>
                  </a:lnTo>
                  <a:lnTo>
                    <a:pt x="1073563" y="1365409"/>
                  </a:lnTo>
                  <a:lnTo>
                    <a:pt x="1069467" y="1368171"/>
                  </a:lnTo>
                  <a:lnTo>
                    <a:pt x="1065371" y="1362361"/>
                  </a:lnTo>
                  <a:lnTo>
                    <a:pt x="1056989" y="1367219"/>
                  </a:lnTo>
                  <a:lnTo>
                    <a:pt x="1055942" y="1374077"/>
                  </a:lnTo>
                  <a:lnTo>
                    <a:pt x="1065086" y="1387697"/>
                  </a:lnTo>
                  <a:lnTo>
                    <a:pt x="1067467" y="1405128"/>
                  </a:lnTo>
                  <a:lnTo>
                    <a:pt x="1060323" y="1407509"/>
                  </a:lnTo>
                  <a:lnTo>
                    <a:pt x="1057370" y="1411796"/>
                  </a:lnTo>
                  <a:lnTo>
                    <a:pt x="1050131" y="1409224"/>
                  </a:lnTo>
                  <a:lnTo>
                    <a:pt x="1035748" y="1414748"/>
                  </a:lnTo>
                  <a:lnTo>
                    <a:pt x="1007650" y="1412748"/>
                  </a:lnTo>
                  <a:lnTo>
                    <a:pt x="996696" y="1420368"/>
                  </a:lnTo>
                  <a:lnTo>
                    <a:pt x="996601" y="1433417"/>
                  </a:lnTo>
                  <a:lnTo>
                    <a:pt x="1002697" y="1445895"/>
                  </a:lnTo>
                  <a:lnTo>
                    <a:pt x="1001649" y="1457896"/>
                  </a:lnTo>
                  <a:lnTo>
                    <a:pt x="1008602" y="1464088"/>
                  </a:lnTo>
                  <a:lnTo>
                    <a:pt x="1008983" y="1468565"/>
                  </a:lnTo>
                  <a:lnTo>
                    <a:pt x="1008507" y="1482090"/>
                  </a:lnTo>
                  <a:lnTo>
                    <a:pt x="1003459" y="1487805"/>
                  </a:lnTo>
                  <a:lnTo>
                    <a:pt x="1005078" y="1496378"/>
                  </a:lnTo>
                  <a:lnTo>
                    <a:pt x="997744" y="1506093"/>
                  </a:lnTo>
                  <a:lnTo>
                    <a:pt x="975455" y="1504855"/>
                  </a:lnTo>
                  <a:lnTo>
                    <a:pt x="962120" y="1507998"/>
                  </a:lnTo>
                  <a:lnTo>
                    <a:pt x="953071" y="1506379"/>
                  </a:lnTo>
                  <a:lnTo>
                    <a:pt x="942404" y="1509998"/>
                  </a:lnTo>
                  <a:lnTo>
                    <a:pt x="939355" y="1514094"/>
                  </a:lnTo>
                  <a:lnTo>
                    <a:pt x="949452" y="1517333"/>
                  </a:lnTo>
                  <a:lnTo>
                    <a:pt x="944785" y="1528096"/>
                  </a:lnTo>
                  <a:lnTo>
                    <a:pt x="936022" y="1535240"/>
                  </a:lnTo>
                  <a:lnTo>
                    <a:pt x="938022" y="1537430"/>
                  </a:lnTo>
                  <a:lnTo>
                    <a:pt x="935260" y="1544193"/>
                  </a:lnTo>
                  <a:lnTo>
                    <a:pt x="930497" y="1539907"/>
                  </a:lnTo>
                  <a:lnTo>
                    <a:pt x="923830" y="1550575"/>
                  </a:lnTo>
                  <a:lnTo>
                    <a:pt x="919448" y="1568006"/>
                  </a:lnTo>
                  <a:lnTo>
                    <a:pt x="914781" y="1562195"/>
                  </a:lnTo>
                  <a:lnTo>
                    <a:pt x="919544" y="1551909"/>
                  </a:lnTo>
                  <a:lnTo>
                    <a:pt x="915067" y="1538287"/>
                  </a:lnTo>
                  <a:lnTo>
                    <a:pt x="915543" y="1531525"/>
                  </a:lnTo>
                  <a:lnTo>
                    <a:pt x="911066" y="1523143"/>
                  </a:lnTo>
                  <a:lnTo>
                    <a:pt x="894683" y="1527143"/>
                  </a:lnTo>
                  <a:lnTo>
                    <a:pt x="893350" y="1531620"/>
                  </a:lnTo>
                  <a:lnTo>
                    <a:pt x="892969" y="1528762"/>
                  </a:lnTo>
                  <a:lnTo>
                    <a:pt x="880491" y="1533906"/>
                  </a:lnTo>
                  <a:lnTo>
                    <a:pt x="883920" y="1541717"/>
                  </a:lnTo>
                  <a:lnTo>
                    <a:pt x="873538" y="1539621"/>
                  </a:lnTo>
                  <a:lnTo>
                    <a:pt x="870109" y="1535430"/>
                  </a:lnTo>
                  <a:lnTo>
                    <a:pt x="863346" y="1538383"/>
                  </a:lnTo>
                  <a:lnTo>
                    <a:pt x="848392" y="1553813"/>
                  </a:lnTo>
                  <a:lnTo>
                    <a:pt x="844963" y="1549146"/>
                  </a:lnTo>
                  <a:close/>
                  <a:moveTo>
                    <a:pt x="209169" y="1257110"/>
                  </a:moveTo>
                  <a:lnTo>
                    <a:pt x="211931" y="1255681"/>
                  </a:lnTo>
                  <a:lnTo>
                    <a:pt x="214122" y="1259586"/>
                  </a:lnTo>
                  <a:lnTo>
                    <a:pt x="209169" y="12571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1" name="Freihandform: Form 190">
              <a:extLst>
                <a:ext uri="{FF2B5EF4-FFF2-40B4-BE49-F238E27FC236}">
                  <a16:creationId xmlns:a16="http://schemas.microsoft.com/office/drawing/2014/main" id="{FEC53AEA-8406-414A-BD39-C615DA342EA2}"/>
                </a:ext>
              </a:extLst>
            </p:cNvPr>
            <p:cNvSpPr/>
            <p:nvPr/>
          </p:nvSpPr>
          <p:spPr>
            <a:xfrm>
              <a:off x="1675600" y="3704845"/>
              <a:ext cx="509850" cy="678150"/>
            </a:xfrm>
            <a:custGeom>
              <a:avLst/>
              <a:gdLst>
                <a:gd name="connsiteX0" fmla="*/ 33242 w 981075"/>
                <a:gd name="connsiteY0" fmla="*/ 808101 h 1304925"/>
                <a:gd name="connsiteX1" fmla="*/ 32671 w 981075"/>
                <a:gd name="connsiteY1" fmla="*/ 804767 h 1304925"/>
                <a:gd name="connsiteX2" fmla="*/ 37624 w 981075"/>
                <a:gd name="connsiteY2" fmla="*/ 798862 h 1304925"/>
                <a:gd name="connsiteX3" fmla="*/ 64770 w 981075"/>
                <a:gd name="connsiteY3" fmla="*/ 784193 h 1304925"/>
                <a:gd name="connsiteX4" fmla="*/ 59341 w 981075"/>
                <a:gd name="connsiteY4" fmla="*/ 780669 h 1304925"/>
                <a:gd name="connsiteX5" fmla="*/ 61912 w 981075"/>
                <a:gd name="connsiteY5" fmla="*/ 762095 h 1304925"/>
                <a:gd name="connsiteX6" fmla="*/ 65818 w 981075"/>
                <a:gd name="connsiteY6" fmla="*/ 762095 h 1304925"/>
                <a:gd name="connsiteX7" fmla="*/ 66865 w 981075"/>
                <a:gd name="connsiteY7" fmla="*/ 745045 h 1304925"/>
                <a:gd name="connsiteX8" fmla="*/ 60293 w 981075"/>
                <a:gd name="connsiteY8" fmla="*/ 746474 h 1304925"/>
                <a:gd name="connsiteX9" fmla="*/ 50387 w 981075"/>
                <a:gd name="connsiteY9" fmla="*/ 739711 h 1304925"/>
                <a:gd name="connsiteX10" fmla="*/ 55340 w 981075"/>
                <a:gd name="connsiteY10" fmla="*/ 728186 h 1304925"/>
                <a:gd name="connsiteX11" fmla="*/ 54864 w 981075"/>
                <a:gd name="connsiteY11" fmla="*/ 725900 h 1304925"/>
                <a:gd name="connsiteX12" fmla="*/ 49625 w 981075"/>
                <a:gd name="connsiteY12" fmla="*/ 727424 h 1304925"/>
                <a:gd name="connsiteX13" fmla="*/ 47435 w 981075"/>
                <a:gd name="connsiteY13" fmla="*/ 720185 h 1304925"/>
                <a:gd name="connsiteX14" fmla="*/ 41053 w 981075"/>
                <a:gd name="connsiteY14" fmla="*/ 721328 h 1304925"/>
                <a:gd name="connsiteX15" fmla="*/ 40005 w 981075"/>
                <a:gd name="connsiteY15" fmla="*/ 718280 h 1304925"/>
                <a:gd name="connsiteX16" fmla="*/ 33337 w 981075"/>
                <a:gd name="connsiteY16" fmla="*/ 723043 h 1304925"/>
                <a:gd name="connsiteX17" fmla="*/ 22288 w 981075"/>
                <a:gd name="connsiteY17" fmla="*/ 707612 h 1304925"/>
                <a:gd name="connsiteX18" fmla="*/ 15812 w 981075"/>
                <a:gd name="connsiteY18" fmla="*/ 707612 h 1304925"/>
                <a:gd name="connsiteX19" fmla="*/ 17145 w 981075"/>
                <a:gd name="connsiteY19" fmla="*/ 698373 h 1304925"/>
                <a:gd name="connsiteX20" fmla="*/ 9525 w 981075"/>
                <a:gd name="connsiteY20" fmla="*/ 685038 h 1304925"/>
                <a:gd name="connsiteX21" fmla="*/ 11716 w 981075"/>
                <a:gd name="connsiteY21" fmla="*/ 681514 h 1304925"/>
                <a:gd name="connsiteX22" fmla="*/ 15716 w 981075"/>
                <a:gd name="connsiteY22" fmla="*/ 681895 h 1304925"/>
                <a:gd name="connsiteX23" fmla="*/ 18764 w 981075"/>
                <a:gd name="connsiteY23" fmla="*/ 678847 h 1304925"/>
                <a:gd name="connsiteX24" fmla="*/ 29146 w 981075"/>
                <a:gd name="connsiteY24" fmla="*/ 685705 h 1304925"/>
                <a:gd name="connsiteX25" fmla="*/ 33623 w 981075"/>
                <a:gd name="connsiteY25" fmla="*/ 675989 h 1304925"/>
                <a:gd name="connsiteX26" fmla="*/ 42672 w 981075"/>
                <a:gd name="connsiteY26" fmla="*/ 671799 h 1304925"/>
                <a:gd name="connsiteX27" fmla="*/ 44196 w 981075"/>
                <a:gd name="connsiteY27" fmla="*/ 674656 h 1304925"/>
                <a:gd name="connsiteX28" fmla="*/ 47149 w 981075"/>
                <a:gd name="connsiteY28" fmla="*/ 673036 h 1304925"/>
                <a:gd name="connsiteX29" fmla="*/ 54483 w 981075"/>
                <a:gd name="connsiteY29" fmla="*/ 677894 h 1304925"/>
                <a:gd name="connsiteX30" fmla="*/ 61436 w 981075"/>
                <a:gd name="connsiteY30" fmla="*/ 674846 h 1304925"/>
                <a:gd name="connsiteX31" fmla="*/ 65532 w 981075"/>
                <a:gd name="connsiteY31" fmla="*/ 676466 h 1304925"/>
                <a:gd name="connsiteX32" fmla="*/ 69152 w 981075"/>
                <a:gd name="connsiteY32" fmla="*/ 661607 h 1304925"/>
                <a:gd name="connsiteX33" fmla="*/ 71152 w 981075"/>
                <a:gd name="connsiteY33" fmla="*/ 660845 h 1304925"/>
                <a:gd name="connsiteX34" fmla="*/ 70771 w 981075"/>
                <a:gd name="connsiteY34" fmla="*/ 654844 h 1304925"/>
                <a:gd name="connsiteX35" fmla="*/ 76676 w 981075"/>
                <a:gd name="connsiteY35" fmla="*/ 648938 h 1304925"/>
                <a:gd name="connsiteX36" fmla="*/ 87058 w 981075"/>
                <a:gd name="connsiteY36" fmla="*/ 649034 h 1304925"/>
                <a:gd name="connsiteX37" fmla="*/ 87439 w 981075"/>
                <a:gd name="connsiteY37" fmla="*/ 645319 h 1304925"/>
                <a:gd name="connsiteX38" fmla="*/ 91154 w 981075"/>
                <a:gd name="connsiteY38" fmla="*/ 650272 h 1304925"/>
                <a:gd name="connsiteX39" fmla="*/ 92297 w 981075"/>
                <a:gd name="connsiteY39" fmla="*/ 644176 h 1304925"/>
                <a:gd name="connsiteX40" fmla="*/ 89821 w 981075"/>
                <a:gd name="connsiteY40" fmla="*/ 643795 h 1304925"/>
                <a:gd name="connsiteX41" fmla="*/ 90011 w 981075"/>
                <a:gd name="connsiteY41" fmla="*/ 641223 h 1304925"/>
                <a:gd name="connsiteX42" fmla="*/ 102203 w 981075"/>
                <a:gd name="connsiteY42" fmla="*/ 624745 h 1304925"/>
                <a:gd name="connsiteX43" fmla="*/ 114014 w 981075"/>
                <a:gd name="connsiteY43" fmla="*/ 614649 h 1304925"/>
                <a:gd name="connsiteX44" fmla="*/ 118110 w 981075"/>
                <a:gd name="connsiteY44" fmla="*/ 617315 h 1304925"/>
                <a:gd name="connsiteX45" fmla="*/ 133445 w 981075"/>
                <a:gd name="connsiteY45" fmla="*/ 601694 h 1304925"/>
                <a:gd name="connsiteX46" fmla="*/ 141827 w 981075"/>
                <a:gd name="connsiteY46" fmla="*/ 601694 h 1304925"/>
                <a:gd name="connsiteX47" fmla="*/ 149828 w 981075"/>
                <a:gd name="connsiteY47" fmla="*/ 592169 h 1304925"/>
                <a:gd name="connsiteX48" fmla="*/ 154019 w 981075"/>
                <a:gd name="connsiteY48" fmla="*/ 591502 h 1304925"/>
                <a:gd name="connsiteX49" fmla="*/ 161354 w 981075"/>
                <a:gd name="connsiteY49" fmla="*/ 574643 h 1304925"/>
                <a:gd name="connsiteX50" fmla="*/ 170402 w 981075"/>
                <a:gd name="connsiteY50" fmla="*/ 567690 h 1304925"/>
                <a:gd name="connsiteX51" fmla="*/ 186023 w 981075"/>
                <a:gd name="connsiteY51" fmla="*/ 546735 h 1304925"/>
                <a:gd name="connsiteX52" fmla="*/ 182499 w 981075"/>
                <a:gd name="connsiteY52" fmla="*/ 540163 h 1304925"/>
                <a:gd name="connsiteX53" fmla="*/ 201930 w 981075"/>
                <a:gd name="connsiteY53" fmla="*/ 533876 h 1304925"/>
                <a:gd name="connsiteX54" fmla="*/ 214122 w 981075"/>
                <a:gd name="connsiteY54" fmla="*/ 523494 h 1304925"/>
                <a:gd name="connsiteX55" fmla="*/ 219742 w 981075"/>
                <a:gd name="connsiteY55" fmla="*/ 511302 h 1304925"/>
                <a:gd name="connsiteX56" fmla="*/ 229933 w 981075"/>
                <a:gd name="connsiteY56" fmla="*/ 506730 h 1304925"/>
                <a:gd name="connsiteX57" fmla="*/ 236315 w 981075"/>
                <a:gd name="connsiteY57" fmla="*/ 498920 h 1304925"/>
                <a:gd name="connsiteX58" fmla="*/ 248793 w 981075"/>
                <a:gd name="connsiteY58" fmla="*/ 490918 h 1304925"/>
                <a:gd name="connsiteX59" fmla="*/ 264128 w 981075"/>
                <a:gd name="connsiteY59" fmla="*/ 469868 h 1304925"/>
                <a:gd name="connsiteX60" fmla="*/ 274320 w 981075"/>
                <a:gd name="connsiteY60" fmla="*/ 468916 h 1304925"/>
                <a:gd name="connsiteX61" fmla="*/ 281845 w 981075"/>
                <a:gd name="connsiteY61" fmla="*/ 447770 h 1304925"/>
                <a:gd name="connsiteX62" fmla="*/ 281178 w 981075"/>
                <a:gd name="connsiteY62" fmla="*/ 435578 h 1304925"/>
                <a:gd name="connsiteX63" fmla="*/ 277844 w 981075"/>
                <a:gd name="connsiteY63" fmla="*/ 427291 h 1304925"/>
                <a:gd name="connsiteX64" fmla="*/ 280321 w 981075"/>
                <a:gd name="connsiteY64" fmla="*/ 420148 h 1304925"/>
                <a:gd name="connsiteX65" fmla="*/ 273748 w 981075"/>
                <a:gd name="connsiteY65" fmla="*/ 421195 h 1304925"/>
                <a:gd name="connsiteX66" fmla="*/ 253460 w 981075"/>
                <a:gd name="connsiteY66" fmla="*/ 414147 h 1304925"/>
                <a:gd name="connsiteX67" fmla="*/ 236506 w 981075"/>
                <a:gd name="connsiteY67" fmla="*/ 412432 h 1304925"/>
                <a:gd name="connsiteX68" fmla="*/ 217551 w 981075"/>
                <a:gd name="connsiteY68" fmla="*/ 397478 h 1304925"/>
                <a:gd name="connsiteX69" fmla="*/ 210312 w 981075"/>
                <a:gd name="connsiteY69" fmla="*/ 395954 h 1304925"/>
                <a:gd name="connsiteX70" fmla="*/ 190690 w 981075"/>
                <a:gd name="connsiteY70" fmla="*/ 409670 h 1304925"/>
                <a:gd name="connsiteX71" fmla="*/ 172783 w 981075"/>
                <a:gd name="connsiteY71" fmla="*/ 404336 h 1304925"/>
                <a:gd name="connsiteX72" fmla="*/ 158591 w 981075"/>
                <a:gd name="connsiteY72" fmla="*/ 410527 h 1304925"/>
                <a:gd name="connsiteX73" fmla="*/ 148209 w 981075"/>
                <a:gd name="connsiteY73" fmla="*/ 408623 h 1304925"/>
                <a:gd name="connsiteX74" fmla="*/ 136398 w 981075"/>
                <a:gd name="connsiteY74" fmla="*/ 399479 h 1304925"/>
                <a:gd name="connsiteX75" fmla="*/ 136779 w 981075"/>
                <a:gd name="connsiteY75" fmla="*/ 385286 h 1304925"/>
                <a:gd name="connsiteX76" fmla="*/ 131826 w 981075"/>
                <a:gd name="connsiteY76" fmla="*/ 375380 h 1304925"/>
                <a:gd name="connsiteX77" fmla="*/ 135922 w 981075"/>
                <a:gd name="connsiteY77" fmla="*/ 370523 h 1304925"/>
                <a:gd name="connsiteX78" fmla="*/ 136303 w 981075"/>
                <a:gd name="connsiteY78" fmla="*/ 363379 h 1304925"/>
                <a:gd name="connsiteX79" fmla="*/ 130112 w 981075"/>
                <a:gd name="connsiteY79" fmla="*/ 353092 h 1304925"/>
                <a:gd name="connsiteX80" fmla="*/ 134969 w 981075"/>
                <a:gd name="connsiteY80" fmla="*/ 344710 h 1304925"/>
                <a:gd name="connsiteX81" fmla="*/ 133064 w 981075"/>
                <a:gd name="connsiteY81" fmla="*/ 340519 h 1304925"/>
                <a:gd name="connsiteX82" fmla="*/ 134493 w 981075"/>
                <a:gd name="connsiteY82" fmla="*/ 330708 h 1304925"/>
                <a:gd name="connsiteX83" fmla="*/ 126206 w 981075"/>
                <a:gd name="connsiteY83" fmla="*/ 326041 h 1304925"/>
                <a:gd name="connsiteX84" fmla="*/ 118491 w 981075"/>
                <a:gd name="connsiteY84" fmla="*/ 329470 h 1304925"/>
                <a:gd name="connsiteX85" fmla="*/ 103632 w 981075"/>
                <a:gd name="connsiteY85" fmla="*/ 325469 h 1304925"/>
                <a:gd name="connsiteX86" fmla="*/ 99250 w 981075"/>
                <a:gd name="connsiteY86" fmla="*/ 311277 h 1304925"/>
                <a:gd name="connsiteX87" fmla="*/ 104013 w 981075"/>
                <a:gd name="connsiteY87" fmla="*/ 299085 h 1304925"/>
                <a:gd name="connsiteX88" fmla="*/ 123063 w 981075"/>
                <a:gd name="connsiteY88" fmla="*/ 288417 h 1304925"/>
                <a:gd name="connsiteX89" fmla="*/ 133921 w 981075"/>
                <a:gd name="connsiteY89" fmla="*/ 277939 h 1304925"/>
                <a:gd name="connsiteX90" fmla="*/ 147066 w 981075"/>
                <a:gd name="connsiteY90" fmla="*/ 270320 h 1304925"/>
                <a:gd name="connsiteX91" fmla="*/ 166116 w 981075"/>
                <a:gd name="connsiteY91" fmla="*/ 247269 h 1304925"/>
                <a:gd name="connsiteX92" fmla="*/ 166687 w 981075"/>
                <a:gd name="connsiteY92" fmla="*/ 245269 h 1304925"/>
                <a:gd name="connsiteX93" fmla="*/ 164020 w 981075"/>
                <a:gd name="connsiteY93" fmla="*/ 244602 h 1304925"/>
                <a:gd name="connsiteX94" fmla="*/ 170021 w 981075"/>
                <a:gd name="connsiteY94" fmla="*/ 230886 h 1304925"/>
                <a:gd name="connsiteX95" fmla="*/ 152876 w 981075"/>
                <a:gd name="connsiteY95" fmla="*/ 225647 h 1304925"/>
                <a:gd name="connsiteX96" fmla="*/ 143828 w 981075"/>
                <a:gd name="connsiteY96" fmla="*/ 194691 h 1304925"/>
                <a:gd name="connsiteX97" fmla="*/ 147637 w 981075"/>
                <a:gd name="connsiteY97" fmla="*/ 191834 h 1304925"/>
                <a:gd name="connsiteX98" fmla="*/ 143351 w 981075"/>
                <a:gd name="connsiteY98" fmla="*/ 187738 h 1304925"/>
                <a:gd name="connsiteX99" fmla="*/ 165545 w 981075"/>
                <a:gd name="connsiteY99" fmla="*/ 176689 h 1304925"/>
                <a:gd name="connsiteX100" fmla="*/ 165354 w 981075"/>
                <a:gd name="connsiteY100" fmla="*/ 183832 h 1304925"/>
                <a:gd name="connsiteX101" fmla="*/ 167354 w 981075"/>
                <a:gd name="connsiteY101" fmla="*/ 185547 h 1304925"/>
                <a:gd name="connsiteX102" fmla="*/ 170783 w 981075"/>
                <a:gd name="connsiteY102" fmla="*/ 183166 h 1304925"/>
                <a:gd name="connsiteX103" fmla="*/ 174117 w 981075"/>
                <a:gd name="connsiteY103" fmla="*/ 186499 h 1304925"/>
                <a:gd name="connsiteX104" fmla="*/ 178022 w 981075"/>
                <a:gd name="connsiteY104" fmla="*/ 191548 h 1304925"/>
                <a:gd name="connsiteX105" fmla="*/ 178213 w 981075"/>
                <a:gd name="connsiteY105" fmla="*/ 197644 h 1304925"/>
                <a:gd name="connsiteX106" fmla="*/ 185547 w 981075"/>
                <a:gd name="connsiteY106" fmla="*/ 206026 h 1304925"/>
                <a:gd name="connsiteX107" fmla="*/ 200120 w 981075"/>
                <a:gd name="connsiteY107" fmla="*/ 195739 h 1304925"/>
                <a:gd name="connsiteX108" fmla="*/ 199358 w 981075"/>
                <a:gd name="connsiteY108" fmla="*/ 179927 h 1304925"/>
                <a:gd name="connsiteX109" fmla="*/ 202882 w 981075"/>
                <a:gd name="connsiteY109" fmla="*/ 180975 h 1304925"/>
                <a:gd name="connsiteX110" fmla="*/ 206026 w 981075"/>
                <a:gd name="connsiteY110" fmla="*/ 189833 h 1304925"/>
                <a:gd name="connsiteX111" fmla="*/ 227171 w 981075"/>
                <a:gd name="connsiteY111" fmla="*/ 189738 h 1304925"/>
                <a:gd name="connsiteX112" fmla="*/ 242506 w 981075"/>
                <a:gd name="connsiteY112" fmla="*/ 196501 h 1304925"/>
                <a:gd name="connsiteX113" fmla="*/ 244221 w 981075"/>
                <a:gd name="connsiteY113" fmla="*/ 200215 h 1304925"/>
                <a:gd name="connsiteX114" fmla="*/ 261937 w 981075"/>
                <a:gd name="connsiteY114" fmla="*/ 201739 h 1304925"/>
                <a:gd name="connsiteX115" fmla="*/ 269177 w 981075"/>
                <a:gd name="connsiteY115" fmla="*/ 207550 h 1304925"/>
                <a:gd name="connsiteX116" fmla="*/ 268700 w 981075"/>
                <a:gd name="connsiteY116" fmla="*/ 192119 h 1304925"/>
                <a:gd name="connsiteX117" fmla="*/ 285179 w 981075"/>
                <a:gd name="connsiteY117" fmla="*/ 194501 h 1304925"/>
                <a:gd name="connsiteX118" fmla="*/ 285655 w 981075"/>
                <a:gd name="connsiteY118" fmla="*/ 203263 h 1304925"/>
                <a:gd name="connsiteX119" fmla="*/ 300133 w 981075"/>
                <a:gd name="connsiteY119" fmla="*/ 203359 h 1304925"/>
                <a:gd name="connsiteX120" fmla="*/ 303562 w 981075"/>
                <a:gd name="connsiteY120" fmla="*/ 210788 h 1304925"/>
                <a:gd name="connsiteX121" fmla="*/ 311182 w 981075"/>
                <a:gd name="connsiteY121" fmla="*/ 217075 h 1304925"/>
                <a:gd name="connsiteX122" fmla="*/ 313849 w 981075"/>
                <a:gd name="connsiteY122" fmla="*/ 211264 h 1304925"/>
                <a:gd name="connsiteX123" fmla="*/ 317563 w 981075"/>
                <a:gd name="connsiteY123" fmla="*/ 210598 h 1304925"/>
                <a:gd name="connsiteX124" fmla="*/ 327470 w 981075"/>
                <a:gd name="connsiteY124" fmla="*/ 200406 h 1304925"/>
                <a:gd name="connsiteX125" fmla="*/ 337471 w 981075"/>
                <a:gd name="connsiteY125" fmla="*/ 201644 h 1304925"/>
                <a:gd name="connsiteX126" fmla="*/ 352330 w 981075"/>
                <a:gd name="connsiteY126" fmla="*/ 199358 h 1304925"/>
                <a:gd name="connsiteX127" fmla="*/ 355759 w 981075"/>
                <a:gd name="connsiteY127" fmla="*/ 210788 h 1304925"/>
                <a:gd name="connsiteX128" fmla="*/ 350901 w 981075"/>
                <a:gd name="connsiteY128" fmla="*/ 223742 h 1304925"/>
                <a:gd name="connsiteX129" fmla="*/ 351663 w 981075"/>
                <a:gd name="connsiteY129" fmla="*/ 232029 h 1304925"/>
                <a:gd name="connsiteX130" fmla="*/ 348901 w 981075"/>
                <a:gd name="connsiteY130" fmla="*/ 241268 h 1304925"/>
                <a:gd name="connsiteX131" fmla="*/ 358712 w 981075"/>
                <a:gd name="connsiteY131" fmla="*/ 250793 h 1304925"/>
                <a:gd name="connsiteX132" fmla="*/ 376619 w 981075"/>
                <a:gd name="connsiteY132" fmla="*/ 257366 h 1304925"/>
                <a:gd name="connsiteX133" fmla="*/ 398240 w 981075"/>
                <a:gd name="connsiteY133" fmla="*/ 261080 h 1304925"/>
                <a:gd name="connsiteX134" fmla="*/ 420243 w 981075"/>
                <a:gd name="connsiteY134" fmla="*/ 245745 h 1304925"/>
                <a:gd name="connsiteX135" fmla="*/ 424434 w 981075"/>
                <a:gd name="connsiteY135" fmla="*/ 238696 h 1304925"/>
                <a:gd name="connsiteX136" fmla="*/ 423767 w 981075"/>
                <a:gd name="connsiteY136" fmla="*/ 231077 h 1304925"/>
                <a:gd name="connsiteX137" fmla="*/ 415195 w 981075"/>
                <a:gd name="connsiteY137" fmla="*/ 216408 h 1304925"/>
                <a:gd name="connsiteX138" fmla="*/ 420624 w 981075"/>
                <a:gd name="connsiteY138" fmla="*/ 182785 h 1304925"/>
                <a:gd name="connsiteX139" fmla="*/ 418433 w 981075"/>
                <a:gd name="connsiteY139" fmla="*/ 173641 h 1304925"/>
                <a:gd name="connsiteX140" fmla="*/ 419862 w 981075"/>
                <a:gd name="connsiteY140" fmla="*/ 166783 h 1304925"/>
                <a:gd name="connsiteX141" fmla="*/ 424339 w 981075"/>
                <a:gd name="connsiteY141" fmla="*/ 168402 h 1304925"/>
                <a:gd name="connsiteX142" fmla="*/ 437483 w 981075"/>
                <a:gd name="connsiteY142" fmla="*/ 164782 h 1304925"/>
                <a:gd name="connsiteX143" fmla="*/ 453295 w 981075"/>
                <a:gd name="connsiteY143" fmla="*/ 153257 h 1304925"/>
                <a:gd name="connsiteX144" fmla="*/ 462344 w 981075"/>
                <a:gd name="connsiteY144" fmla="*/ 141541 h 1304925"/>
                <a:gd name="connsiteX145" fmla="*/ 466344 w 981075"/>
                <a:gd name="connsiteY145" fmla="*/ 140398 h 1304925"/>
                <a:gd name="connsiteX146" fmla="*/ 485013 w 981075"/>
                <a:gd name="connsiteY146" fmla="*/ 148971 h 1304925"/>
                <a:gd name="connsiteX147" fmla="*/ 494443 w 981075"/>
                <a:gd name="connsiteY147" fmla="*/ 157734 h 1304925"/>
                <a:gd name="connsiteX148" fmla="*/ 508445 w 981075"/>
                <a:gd name="connsiteY148" fmla="*/ 165735 h 1304925"/>
                <a:gd name="connsiteX149" fmla="*/ 517493 w 981075"/>
                <a:gd name="connsiteY149" fmla="*/ 163163 h 1304925"/>
                <a:gd name="connsiteX150" fmla="*/ 527875 w 981075"/>
                <a:gd name="connsiteY150" fmla="*/ 163925 h 1304925"/>
                <a:gd name="connsiteX151" fmla="*/ 535781 w 981075"/>
                <a:gd name="connsiteY151" fmla="*/ 168783 h 1304925"/>
                <a:gd name="connsiteX152" fmla="*/ 527590 w 981075"/>
                <a:gd name="connsiteY152" fmla="*/ 142970 h 1304925"/>
                <a:gd name="connsiteX153" fmla="*/ 528828 w 981075"/>
                <a:gd name="connsiteY153" fmla="*/ 126778 h 1304925"/>
                <a:gd name="connsiteX154" fmla="*/ 534733 w 981075"/>
                <a:gd name="connsiteY154" fmla="*/ 123254 h 1304925"/>
                <a:gd name="connsiteX155" fmla="*/ 541020 w 981075"/>
                <a:gd name="connsiteY155" fmla="*/ 124301 h 1304925"/>
                <a:gd name="connsiteX156" fmla="*/ 559689 w 981075"/>
                <a:gd name="connsiteY156" fmla="*/ 120110 h 1304925"/>
                <a:gd name="connsiteX157" fmla="*/ 578548 w 981075"/>
                <a:gd name="connsiteY157" fmla="*/ 108013 h 1304925"/>
                <a:gd name="connsiteX158" fmla="*/ 595313 w 981075"/>
                <a:gd name="connsiteY158" fmla="*/ 106109 h 1304925"/>
                <a:gd name="connsiteX159" fmla="*/ 601408 w 981075"/>
                <a:gd name="connsiteY159" fmla="*/ 98679 h 1304925"/>
                <a:gd name="connsiteX160" fmla="*/ 603790 w 981075"/>
                <a:gd name="connsiteY160" fmla="*/ 85439 h 1304925"/>
                <a:gd name="connsiteX161" fmla="*/ 605599 w 981075"/>
                <a:gd name="connsiteY161" fmla="*/ 79820 h 1304925"/>
                <a:gd name="connsiteX162" fmla="*/ 607409 w 981075"/>
                <a:gd name="connsiteY162" fmla="*/ 80296 h 1304925"/>
                <a:gd name="connsiteX163" fmla="*/ 614172 w 981075"/>
                <a:gd name="connsiteY163" fmla="*/ 53816 h 1304925"/>
                <a:gd name="connsiteX164" fmla="*/ 613791 w 981075"/>
                <a:gd name="connsiteY164" fmla="*/ 38100 h 1304925"/>
                <a:gd name="connsiteX165" fmla="*/ 626078 w 981075"/>
                <a:gd name="connsiteY165" fmla="*/ 9525 h 1304925"/>
                <a:gd name="connsiteX166" fmla="*/ 639508 w 981075"/>
                <a:gd name="connsiteY166" fmla="*/ 13430 h 1304925"/>
                <a:gd name="connsiteX167" fmla="*/ 650367 w 981075"/>
                <a:gd name="connsiteY167" fmla="*/ 9525 h 1304925"/>
                <a:gd name="connsiteX168" fmla="*/ 652748 w 981075"/>
                <a:gd name="connsiteY168" fmla="*/ 12763 h 1304925"/>
                <a:gd name="connsiteX169" fmla="*/ 649510 w 981075"/>
                <a:gd name="connsiteY169" fmla="*/ 20098 h 1304925"/>
                <a:gd name="connsiteX170" fmla="*/ 652272 w 981075"/>
                <a:gd name="connsiteY170" fmla="*/ 24003 h 1304925"/>
                <a:gd name="connsiteX171" fmla="*/ 667798 w 981075"/>
                <a:gd name="connsiteY171" fmla="*/ 28861 h 1304925"/>
                <a:gd name="connsiteX172" fmla="*/ 678180 w 981075"/>
                <a:gd name="connsiteY172" fmla="*/ 25622 h 1304925"/>
                <a:gd name="connsiteX173" fmla="*/ 684466 w 981075"/>
                <a:gd name="connsiteY173" fmla="*/ 28194 h 1304925"/>
                <a:gd name="connsiteX174" fmla="*/ 692277 w 981075"/>
                <a:gd name="connsiteY174" fmla="*/ 26289 h 1304925"/>
                <a:gd name="connsiteX175" fmla="*/ 696658 w 981075"/>
                <a:gd name="connsiteY175" fmla="*/ 32956 h 1304925"/>
                <a:gd name="connsiteX176" fmla="*/ 699325 w 981075"/>
                <a:gd name="connsiteY176" fmla="*/ 47339 h 1304925"/>
                <a:gd name="connsiteX177" fmla="*/ 703897 w 981075"/>
                <a:gd name="connsiteY177" fmla="*/ 45339 h 1304925"/>
                <a:gd name="connsiteX178" fmla="*/ 719899 w 981075"/>
                <a:gd name="connsiteY178" fmla="*/ 47911 h 1304925"/>
                <a:gd name="connsiteX179" fmla="*/ 722186 w 981075"/>
                <a:gd name="connsiteY179" fmla="*/ 50959 h 1304925"/>
                <a:gd name="connsiteX180" fmla="*/ 722376 w 981075"/>
                <a:gd name="connsiteY180" fmla="*/ 61246 h 1304925"/>
                <a:gd name="connsiteX181" fmla="*/ 733139 w 981075"/>
                <a:gd name="connsiteY181" fmla="*/ 65913 h 1304925"/>
                <a:gd name="connsiteX182" fmla="*/ 746284 w 981075"/>
                <a:gd name="connsiteY182" fmla="*/ 77057 h 1304925"/>
                <a:gd name="connsiteX183" fmla="*/ 729044 w 981075"/>
                <a:gd name="connsiteY183" fmla="*/ 84677 h 1304925"/>
                <a:gd name="connsiteX184" fmla="*/ 724186 w 981075"/>
                <a:gd name="connsiteY184" fmla="*/ 89726 h 1304925"/>
                <a:gd name="connsiteX185" fmla="*/ 712565 w 981075"/>
                <a:gd name="connsiteY185" fmla="*/ 90202 h 1304925"/>
                <a:gd name="connsiteX186" fmla="*/ 713518 w 981075"/>
                <a:gd name="connsiteY186" fmla="*/ 93916 h 1304925"/>
                <a:gd name="connsiteX187" fmla="*/ 709803 w 981075"/>
                <a:gd name="connsiteY187" fmla="*/ 96393 h 1304925"/>
                <a:gd name="connsiteX188" fmla="*/ 711041 w 981075"/>
                <a:gd name="connsiteY188" fmla="*/ 117253 h 1304925"/>
                <a:gd name="connsiteX189" fmla="*/ 730091 w 981075"/>
                <a:gd name="connsiteY189" fmla="*/ 123825 h 1304925"/>
                <a:gd name="connsiteX190" fmla="*/ 731329 w 981075"/>
                <a:gd name="connsiteY190" fmla="*/ 126206 h 1304925"/>
                <a:gd name="connsiteX191" fmla="*/ 723614 w 981075"/>
                <a:gd name="connsiteY191" fmla="*/ 144780 h 1304925"/>
                <a:gd name="connsiteX192" fmla="*/ 727996 w 981075"/>
                <a:gd name="connsiteY192" fmla="*/ 144970 h 1304925"/>
                <a:gd name="connsiteX193" fmla="*/ 734187 w 981075"/>
                <a:gd name="connsiteY193" fmla="*/ 140970 h 1304925"/>
                <a:gd name="connsiteX194" fmla="*/ 727615 w 981075"/>
                <a:gd name="connsiteY194" fmla="*/ 146304 h 1304925"/>
                <a:gd name="connsiteX195" fmla="*/ 724567 w 981075"/>
                <a:gd name="connsiteY195" fmla="*/ 155162 h 1304925"/>
                <a:gd name="connsiteX196" fmla="*/ 727805 w 981075"/>
                <a:gd name="connsiteY196" fmla="*/ 162687 h 1304925"/>
                <a:gd name="connsiteX197" fmla="*/ 733330 w 981075"/>
                <a:gd name="connsiteY197" fmla="*/ 158401 h 1304925"/>
                <a:gd name="connsiteX198" fmla="*/ 741997 w 981075"/>
                <a:gd name="connsiteY198" fmla="*/ 167830 h 1304925"/>
                <a:gd name="connsiteX199" fmla="*/ 747808 w 981075"/>
                <a:gd name="connsiteY199" fmla="*/ 165259 h 1304925"/>
                <a:gd name="connsiteX200" fmla="*/ 749903 w 981075"/>
                <a:gd name="connsiteY200" fmla="*/ 167449 h 1304925"/>
                <a:gd name="connsiteX201" fmla="*/ 746760 w 981075"/>
                <a:gd name="connsiteY201" fmla="*/ 169259 h 1304925"/>
                <a:gd name="connsiteX202" fmla="*/ 747808 w 981075"/>
                <a:gd name="connsiteY202" fmla="*/ 171736 h 1304925"/>
                <a:gd name="connsiteX203" fmla="*/ 738473 w 981075"/>
                <a:gd name="connsiteY203" fmla="*/ 175070 h 1304925"/>
                <a:gd name="connsiteX204" fmla="*/ 731044 w 981075"/>
                <a:gd name="connsiteY204" fmla="*/ 174688 h 1304925"/>
                <a:gd name="connsiteX205" fmla="*/ 729805 w 981075"/>
                <a:gd name="connsiteY205" fmla="*/ 177070 h 1304925"/>
                <a:gd name="connsiteX206" fmla="*/ 744569 w 981075"/>
                <a:gd name="connsiteY206" fmla="*/ 183261 h 1304925"/>
                <a:gd name="connsiteX207" fmla="*/ 752570 w 981075"/>
                <a:gd name="connsiteY207" fmla="*/ 178403 h 1304925"/>
                <a:gd name="connsiteX208" fmla="*/ 754285 w 981075"/>
                <a:gd name="connsiteY208" fmla="*/ 172974 h 1304925"/>
                <a:gd name="connsiteX209" fmla="*/ 759428 w 981075"/>
                <a:gd name="connsiteY209" fmla="*/ 171069 h 1304925"/>
                <a:gd name="connsiteX210" fmla="*/ 764762 w 981075"/>
                <a:gd name="connsiteY210" fmla="*/ 164973 h 1304925"/>
                <a:gd name="connsiteX211" fmla="*/ 764953 w 981075"/>
                <a:gd name="connsiteY211" fmla="*/ 167830 h 1304925"/>
                <a:gd name="connsiteX212" fmla="*/ 771620 w 981075"/>
                <a:gd name="connsiteY212" fmla="*/ 167926 h 1304925"/>
                <a:gd name="connsiteX213" fmla="*/ 773430 w 981075"/>
                <a:gd name="connsiteY213" fmla="*/ 165354 h 1304925"/>
                <a:gd name="connsiteX214" fmla="*/ 776859 w 981075"/>
                <a:gd name="connsiteY214" fmla="*/ 168307 h 1304925"/>
                <a:gd name="connsiteX215" fmla="*/ 775049 w 981075"/>
                <a:gd name="connsiteY215" fmla="*/ 173545 h 1304925"/>
                <a:gd name="connsiteX216" fmla="*/ 782288 w 981075"/>
                <a:gd name="connsiteY216" fmla="*/ 178689 h 1304925"/>
                <a:gd name="connsiteX217" fmla="*/ 784003 w 981075"/>
                <a:gd name="connsiteY217" fmla="*/ 173260 h 1304925"/>
                <a:gd name="connsiteX218" fmla="*/ 788194 w 981075"/>
                <a:gd name="connsiteY218" fmla="*/ 172403 h 1304925"/>
                <a:gd name="connsiteX219" fmla="*/ 789146 w 981075"/>
                <a:gd name="connsiteY219" fmla="*/ 178594 h 1304925"/>
                <a:gd name="connsiteX220" fmla="*/ 794956 w 981075"/>
                <a:gd name="connsiteY220" fmla="*/ 181165 h 1304925"/>
                <a:gd name="connsiteX221" fmla="*/ 790289 w 981075"/>
                <a:gd name="connsiteY221" fmla="*/ 187262 h 1304925"/>
                <a:gd name="connsiteX222" fmla="*/ 787908 w 981075"/>
                <a:gd name="connsiteY222" fmla="*/ 200215 h 1304925"/>
                <a:gd name="connsiteX223" fmla="*/ 784098 w 981075"/>
                <a:gd name="connsiteY223" fmla="*/ 200692 h 1304925"/>
                <a:gd name="connsiteX224" fmla="*/ 784765 w 981075"/>
                <a:gd name="connsiteY224" fmla="*/ 212027 h 1304925"/>
                <a:gd name="connsiteX225" fmla="*/ 786955 w 981075"/>
                <a:gd name="connsiteY225" fmla="*/ 211741 h 1304925"/>
                <a:gd name="connsiteX226" fmla="*/ 781621 w 981075"/>
                <a:gd name="connsiteY226" fmla="*/ 225743 h 1304925"/>
                <a:gd name="connsiteX227" fmla="*/ 799147 w 981075"/>
                <a:gd name="connsiteY227" fmla="*/ 242316 h 1304925"/>
                <a:gd name="connsiteX228" fmla="*/ 808291 w 981075"/>
                <a:gd name="connsiteY228" fmla="*/ 247555 h 1304925"/>
                <a:gd name="connsiteX229" fmla="*/ 812482 w 981075"/>
                <a:gd name="connsiteY229" fmla="*/ 260604 h 1304925"/>
                <a:gd name="connsiteX230" fmla="*/ 819721 w 981075"/>
                <a:gd name="connsiteY230" fmla="*/ 260795 h 1304925"/>
                <a:gd name="connsiteX231" fmla="*/ 834104 w 981075"/>
                <a:gd name="connsiteY231" fmla="*/ 270320 h 1304925"/>
                <a:gd name="connsiteX232" fmla="*/ 840486 w 981075"/>
                <a:gd name="connsiteY232" fmla="*/ 260032 h 1304925"/>
                <a:gd name="connsiteX233" fmla="*/ 849154 w 981075"/>
                <a:gd name="connsiteY233" fmla="*/ 258413 h 1304925"/>
                <a:gd name="connsiteX234" fmla="*/ 850011 w 981075"/>
                <a:gd name="connsiteY234" fmla="*/ 269653 h 1304925"/>
                <a:gd name="connsiteX235" fmla="*/ 856012 w 981075"/>
                <a:gd name="connsiteY235" fmla="*/ 267462 h 1304925"/>
                <a:gd name="connsiteX236" fmla="*/ 862965 w 981075"/>
                <a:gd name="connsiteY236" fmla="*/ 275367 h 1304925"/>
                <a:gd name="connsiteX237" fmla="*/ 871823 w 981075"/>
                <a:gd name="connsiteY237" fmla="*/ 273558 h 1304925"/>
                <a:gd name="connsiteX238" fmla="*/ 887349 w 981075"/>
                <a:gd name="connsiteY238" fmla="*/ 281464 h 1304925"/>
                <a:gd name="connsiteX239" fmla="*/ 892016 w 981075"/>
                <a:gd name="connsiteY239" fmla="*/ 278225 h 1304925"/>
                <a:gd name="connsiteX240" fmla="*/ 898874 w 981075"/>
                <a:gd name="connsiteY240" fmla="*/ 277844 h 1304925"/>
                <a:gd name="connsiteX241" fmla="*/ 897446 w 981075"/>
                <a:gd name="connsiteY241" fmla="*/ 280225 h 1304925"/>
                <a:gd name="connsiteX242" fmla="*/ 900874 w 981075"/>
                <a:gd name="connsiteY242" fmla="*/ 283178 h 1304925"/>
                <a:gd name="connsiteX243" fmla="*/ 899160 w 981075"/>
                <a:gd name="connsiteY243" fmla="*/ 285369 h 1304925"/>
                <a:gd name="connsiteX244" fmla="*/ 903256 w 981075"/>
                <a:gd name="connsiteY244" fmla="*/ 289655 h 1304925"/>
                <a:gd name="connsiteX245" fmla="*/ 910971 w 981075"/>
                <a:gd name="connsiteY245" fmla="*/ 291275 h 1304925"/>
                <a:gd name="connsiteX246" fmla="*/ 922115 w 981075"/>
                <a:gd name="connsiteY246" fmla="*/ 288798 h 1304925"/>
                <a:gd name="connsiteX247" fmla="*/ 926306 w 981075"/>
                <a:gd name="connsiteY247" fmla="*/ 294132 h 1304925"/>
                <a:gd name="connsiteX248" fmla="*/ 922877 w 981075"/>
                <a:gd name="connsiteY248" fmla="*/ 304419 h 1304925"/>
                <a:gd name="connsiteX249" fmla="*/ 909161 w 981075"/>
                <a:gd name="connsiteY249" fmla="*/ 316230 h 1304925"/>
                <a:gd name="connsiteX250" fmla="*/ 906685 w 981075"/>
                <a:gd name="connsiteY250" fmla="*/ 329375 h 1304925"/>
                <a:gd name="connsiteX251" fmla="*/ 916686 w 981075"/>
                <a:gd name="connsiteY251" fmla="*/ 326422 h 1304925"/>
                <a:gd name="connsiteX252" fmla="*/ 944785 w 981075"/>
                <a:gd name="connsiteY252" fmla="*/ 307753 h 1304925"/>
                <a:gd name="connsiteX253" fmla="*/ 956405 w 981075"/>
                <a:gd name="connsiteY253" fmla="*/ 304133 h 1304925"/>
                <a:gd name="connsiteX254" fmla="*/ 957263 w 981075"/>
                <a:gd name="connsiteY254" fmla="*/ 307467 h 1304925"/>
                <a:gd name="connsiteX255" fmla="*/ 963739 w 981075"/>
                <a:gd name="connsiteY255" fmla="*/ 305752 h 1304925"/>
                <a:gd name="connsiteX256" fmla="*/ 951738 w 981075"/>
                <a:gd name="connsiteY256" fmla="*/ 311753 h 1304925"/>
                <a:gd name="connsiteX257" fmla="*/ 955738 w 981075"/>
                <a:gd name="connsiteY257" fmla="*/ 315468 h 1304925"/>
                <a:gd name="connsiteX258" fmla="*/ 956691 w 981075"/>
                <a:gd name="connsiteY258" fmla="*/ 320516 h 1304925"/>
                <a:gd name="connsiteX259" fmla="*/ 948690 w 981075"/>
                <a:gd name="connsiteY259" fmla="*/ 326803 h 1304925"/>
                <a:gd name="connsiteX260" fmla="*/ 947356 w 981075"/>
                <a:gd name="connsiteY260" fmla="*/ 332708 h 1304925"/>
                <a:gd name="connsiteX261" fmla="*/ 951833 w 981075"/>
                <a:gd name="connsiteY261" fmla="*/ 336518 h 1304925"/>
                <a:gd name="connsiteX262" fmla="*/ 947356 w 981075"/>
                <a:gd name="connsiteY262" fmla="*/ 345472 h 1304925"/>
                <a:gd name="connsiteX263" fmla="*/ 945071 w 981075"/>
                <a:gd name="connsiteY263" fmla="*/ 345281 h 1304925"/>
                <a:gd name="connsiteX264" fmla="*/ 944023 w 981075"/>
                <a:gd name="connsiteY264" fmla="*/ 352616 h 1304925"/>
                <a:gd name="connsiteX265" fmla="*/ 935260 w 981075"/>
                <a:gd name="connsiteY265" fmla="*/ 357759 h 1304925"/>
                <a:gd name="connsiteX266" fmla="*/ 918400 w 981075"/>
                <a:gd name="connsiteY266" fmla="*/ 356997 h 1304925"/>
                <a:gd name="connsiteX267" fmla="*/ 913447 w 981075"/>
                <a:gd name="connsiteY267" fmla="*/ 368618 h 1304925"/>
                <a:gd name="connsiteX268" fmla="*/ 903827 w 981075"/>
                <a:gd name="connsiteY268" fmla="*/ 376714 h 1304925"/>
                <a:gd name="connsiteX269" fmla="*/ 902208 w 981075"/>
                <a:gd name="connsiteY269" fmla="*/ 373856 h 1304925"/>
                <a:gd name="connsiteX270" fmla="*/ 881539 w 981075"/>
                <a:gd name="connsiteY270" fmla="*/ 369284 h 1304925"/>
                <a:gd name="connsiteX271" fmla="*/ 865251 w 981075"/>
                <a:gd name="connsiteY271" fmla="*/ 374809 h 1304925"/>
                <a:gd name="connsiteX272" fmla="*/ 855250 w 981075"/>
                <a:gd name="connsiteY272" fmla="*/ 386905 h 1304925"/>
                <a:gd name="connsiteX273" fmla="*/ 855631 w 981075"/>
                <a:gd name="connsiteY273" fmla="*/ 397002 h 1304925"/>
                <a:gd name="connsiteX274" fmla="*/ 849630 w 981075"/>
                <a:gd name="connsiteY274" fmla="*/ 418814 h 1304925"/>
                <a:gd name="connsiteX275" fmla="*/ 856107 w 981075"/>
                <a:gd name="connsiteY275" fmla="*/ 431673 h 1304925"/>
                <a:gd name="connsiteX276" fmla="*/ 870680 w 981075"/>
                <a:gd name="connsiteY276" fmla="*/ 449866 h 1304925"/>
                <a:gd name="connsiteX277" fmla="*/ 871633 w 981075"/>
                <a:gd name="connsiteY277" fmla="*/ 461391 h 1304925"/>
                <a:gd name="connsiteX278" fmla="*/ 879348 w 981075"/>
                <a:gd name="connsiteY278" fmla="*/ 478155 h 1304925"/>
                <a:gd name="connsiteX279" fmla="*/ 877824 w 981075"/>
                <a:gd name="connsiteY279" fmla="*/ 482536 h 1304925"/>
                <a:gd name="connsiteX280" fmla="*/ 855154 w 981075"/>
                <a:gd name="connsiteY280" fmla="*/ 507302 h 1304925"/>
                <a:gd name="connsiteX281" fmla="*/ 855536 w 981075"/>
                <a:gd name="connsiteY281" fmla="*/ 511873 h 1304925"/>
                <a:gd name="connsiteX282" fmla="*/ 878396 w 981075"/>
                <a:gd name="connsiteY282" fmla="*/ 523208 h 1304925"/>
                <a:gd name="connsiteX283" fmla="*/ 886206 w 981075"/>
                <a:gd name="connsiteY283" fmla="*/ 532162 h 1304925"/>
                <a:gd name="connsiteX284" fmla="*/ 904875 w 981075"/>
                <a:gd name="connsiteY284" fmla="*/ 538163 h 1304925"/>
                <a:gd name="connsiteX285" fmla="*/ 905732 w 981075"/>
                <a:gd name="connsiteY285" fmla="*/ 545782 h 1304925"/>
                <a:gd name="connsiteX286" fmla="*/ 910590 w 981075"/>
                <a:gd name="connsiteY286" fmla="*/ 554927 h 1304925"/>
                <a:gd name="connsiteX287" fmla="*/ 908780 w 981075"/>
                <a:gd name="connsiteY287" fmla="*/ 559498 h 1304925"/>
                <a:gd name="connsiteX288" fmla="*/ 913543 w 981075"/>
                <a:gd name="connsiteY288" fmla="*/ 565404 h 1304925"/>
                <a:gd name="connsiteX289" fmla="*/ 912495 w 981075"/>
                <a:gd name="connsiteY289" fmla="*/ 568261 h 1304925"/>
                <a:gd name="connsiteX290" fmla="*/ 918115 w 981075"/>
                <a:gd name="connsiteY290" fmla="*/ 573214 h 1304925"/>
                <a:gd name="connsiteX291" fmla="*/ 918210 w 981075"/>
                <a:gd name="connsiteY291" fmla="*/ 577405 h 1304925"/>
                <a:gd name="connsiteX292" fmla="*/ 915543 w 981075"/>
                <a:gd name="connsiteY292" fmla="*/ 578930 h 1304925"/>
                <a:gd name="connsiteX293" fmla="*/ 919639 w 981075"/>
                <a:gd name="connsiteY293" fmla="*/ 590645 h 1304925"/>
                <a:gd name="connsiteX294" fmla="*/ 914686 w 981075"/>
                <a:gd name="connsiteY294" fmla="*/ 603218 h 1304925"/>
                <a:gd name="connsiteX295" fmla="*/ 917543 w 981075"/>
                <a:gd name="connsiteY295" fmla="*/ 613886 h 1304925"/>
                <a:gd name="connsiteX296" fmla="*/ 916114 w 981075"/>
                <a:gd name="connsiteY296" fmla="*/ 625221 h 1304925"/>
                <a:gd name="connsiteX297" fmla="*/ 922115 w 981075"/>
                <a:gd name="connsiteY297" fmla="*/ 631889 h 1304925"/>
                <a:gd name="connsiteX298" fmla="*/ 923639 w 981075"/>
                <a:gd name="connsiteY298" fmla="*/ 639223 h 1304925"/>
                <a:gd name="connsiteX299" fmla="*/ 916877 w 981075"/>
                <a:gd name="connsiteY299" fmla="*/ 650748 h 1304925"/>
                <a:gd name="connsiteX300" fmla="*/ 916400 w 981075"/>
                <a:gd name="connsiteY300" fmla="*/ 660559 h 1304925"/>
                <a:gd name="connsiteX301" fmla="*/ 911447 w 981075"/>
                <a:gd name="connsiteY301" fmla="*/ 669131 h 1304925"/>
                <a:gd name="connsiteX302" fmla="*/ 908304 w 981075"/>
                <a:gd name="connsiteY302" fmla="*/ 694468 h 1304925"/>
                <a:gd name="connsiteX303" fmla="*/ 901827 w 981075"/>
                <a:gd name="connsiteY303" fmla="*/ 704183 h 1304925"/>
                <a:gd name="connsiteX304" fmla="*/ 903161 w 981075"/>
                <a:gd name="connsiteY304" fmla="*/ 715899 h 1304925"/>
                <a:gd name="connsiteX305" fmla="*/ 895826 w 981075"/>
                <a:gd name="connsiteY305" fmla="*/ 724758 h 1304925"/>
                <a:gd name="connsiteX306" fmla="*/ 906875 w 981075"/>
                <a:gd name="connsiteY306" fmla="*/ 734283 h 1304925"/>
                <a:gd name="connsiteX307" fmla="*/ 915448 w 981075"/>
                <a:gd name="connsiteY307" fmla="*/ 735616 h 1304925"/>
                <a:gd name="connsiteX308" fmla="*/ 930878 w 981075"/>
                <a:gd name="connsiteY308" fmla="*/ 749046 h 1304925"/>
                <a:gd name="connsiteX309" fmla="*/ 919353 w 981075"/>
                <a:gd name="connsiteY309" fmla="*/ 753333 h 1304925"/>
                <a:gd name="connsiteX310" fmla="*/ 914400 w 981075"/>
                <a:gd name="connsiteY310" fmla="*/ 760190 h 1304925"/>
                <a:gd name="connsiteX311" fmla="*/ 913638 w 981075"/>
                <a:gd name="connsiteY311" fmla="*/ 779907 h 1304925"/>
                <a:gd name="connsiteX312" fmla="*/ 922020 w 981075"/>
                <a:gd name="connsiteY312" fmla="*/ 778097 h 1304925"/>
                <a:gd name="connsiteX313" fmla="*/ 936212 w 981075"/>
                <a:gd name="connsiteY313" fmla="*/ 785813 h 1304925"/>
                <a:gd name="connsiteX314" fmla="*/ 948785 w 981075"/>
                <a:gd name="connsiteY314" fmla="*/ 806863 h 1304925"/>
                <a:gd name="connsiteX315" fmla="*/ 951071 w 981075"/>
                <a:gd name="connsiteY315" fmla="*/ 829151 h 1304925"/>
                <a:gd name="connsiteX316" fmla="*/ 954596 w 981075"/>
                <a:gd name="connsiteY316" fmla="*/ 839534 h 1304925"/>
                <a:gd name="connsiteX317" fmla="*/ 961835 w 981075"/>
                <a:gd name="connsiteY317" fmla="*/ 846296 h 1304925"/>
                <a:gd name="connsiteX318" fmla="*/ 958024 w 981075"/>
                <a:gd name="connsiteY318" fmla="*/ 865251 h 1304925"/>
                <a:gd name="connsiteX319" fmla="*/ 972598 w 981075"/>
                <a:gd name="connsiteY319" fmla="*/ 892302 h 1304925"/>
                <a:gd name="connsiteX320" fmla="*/ 958882 w 981075"/>
                <a:gd name="connsiteY320" fmla="*/ 913543 h 1304925"/>
                <a:gd name="connsiteX321" fmla="*/ 937450 w 981075"/>
                <a:gd name="connsiteY321" fmla="*/ 918020 h 1304925"/>
                <a:gd name="connsiteX322" fmla="*/ 912971 w 981075"/>
                <a:gd name="connsiteY322" fmla="*/ 930307 h 1304925"/>
                <a:gd name="connsiteX323" fmla="*/ 914210 w 981075"/>
                <a:gd name="connsiteY323" fmla="*/ 934974 h 1304925"/>
                <a:gd name="connsiteX324" fmla="*/ 924401 w 981075"/>
                <a:gd name="connsiteY324" fmla="*/ 932021 h 1304925"/>
                <a:gd name="connsiteX325" fmla="*/ 956120 w 981075"/>
                <a:gd name="connsiteY325" fmla="*/ 999839 h 1304925"/>
                <a:gd name="connsiteX326" fmla="*/ 935831 w 981075"/>
                <a:gd name="connsiteY326" fmla="*/ 995743 h 1304925"/>
                <a:gd name="connsiteX327" fmla="*/ 931450 w 981075"/>
                <a:gd name="connsiteY327" fmla="*/ 997172 h 1304925"/>
                <a:gd name="connsiteX328" fmla="*/ 925354 w 981075"/>
                <a:gd name="connsiteY328" fmla="*/ 991076 h 1304925"/>
                <a:gd name="connsiteX329" fmla="*/ 912209 w 981075"/>
                <a:gd name="connsiteY329" fmla="*/ 992981 h 1304925"/>
                <a:gd name="connsiteX330" fmla="*/ 914971 w 981075"/>
                <a:gd name="connsiteY330" fmla="*/ 1002316 h 1304925"/>
                <a:gd name="connsiteX331" fmla="*/ 911733 w 981075"/>
                <a:gd name="connsiteY331" fmla="*/ 1027176 h 1304925"/>
                <a:gd name="connsiteX332" fmla="*/ 917353 w 981075"/>
                <a:gd name="connsiteY332" fmla="*/ 1048036 h 1304925"/>
                <a:gd name="connsiteX333" fmla="*/ 911066 w 981075"/>
                <a:gd name="connsiteY333" fmla="*/ 1053942 h 1304925"/>
                <a:gd name="connsiteX334" fmla="*/ 900970 w 981075"/>
                <a:gd name="connsiteY334" fmla="*/ 1057751 h 1304925"/>
                <a:gd name="connsiteX335" fmla="*/ 900684 w 981075"/>
                <a:gd name="connsiteY335" fmla="*/ 1061275 h 1304925"/>
                <a:gd name="connsiteX336" fmla="*/ 917353 w 981075"/>
                <a:gd name="connsiteY336" fmla="*/ 1079278 h 1304925"/>
                <a:gd name="connsiteX337" fmla="*/ 922115 w 981075"/>
                <a:gd name="connsiteY337" fmla="*/ 1098804 h 1304925"/>
                <a:gd name="connsiteX338" fmla="*/ 923925 w 981075"/>
                <a:gd name="connsiteY338" fmla="*/ 1102138 h 1304925"/>
                <a:gd name="connsiteX339" fmla="*/ 930402 w 981075"/>
                <a:gd name="connsiteY339" fmla="*/ 1104138 h 1304925"/>
                <a:gd name="connsiteX340" fmla="*/ 930402 w 981075"/>
                <a:gd name="connsiteY340" fmla="*/ 1114901 h 1304925"/>
                <a:gd name="connsiteX341" fmla="*/ 941546 w 981075"/>
                <a:gd name="connsiteY341" fmla="*/ 1126141 h 1304925"/>
                <a:gd name="connsiteX342" fmla="*/ 929449 w 981075"/>
                <a:gd name="connsiteY342" fmla="*/ 1145381 h 1304925"/>
                <a:gd name="connsiteX343" fmla="*/ 921067 w 981075"/>
                <a:gd name="connsiteY343" fmla="*/ 1146905 h 1304925"/>
                <a:gd name="connsiteX344" fmla="*/ 914495 w 981075"/>
                <a:gd name="connsiteY344" fmla="*/ 1157288 h 1304925"/>
                <a:gd name="connsiteX345" fmla="*/ 889635 w 981075"/>
                <a:gd name="connsiteY345" fmla="*/ 1162812 h 1304925"/>
                <a:gd name="connsiteX346" fmla="*/ 897541 w 981075"/>
                <a:gd name="connsiteY346" fmla="*/ 1172433 h 1304925"/>
                <a:gd name="connsiteX347" fmla="*/ 897160 w 981075"/>
                <a:gd name="connsiteY347" fmla="*/ 1180433 h 1304925"/>
                <a:gd name="connsiteX348" fmla="*/ 891826 w 981075"/>
                <a:gd name="connsiteY348" fmla="*/ 1186815 h 1304925"/>
                <a:gd name="connsiteX349" fmla="*/ 913829 w 981075"/>
                <a:gd name="connsiteY349" fmla="*/ 1201388 h 1304925"/>
                <a:gd name="connsiteX350" fmla="*/ 911733 w 981075"/>
                <a:gd name="connsiteY350" fmla="*/ 1205389 h 1304925"/>
                <a:gd name="connsiteX351" fmla="*/ 907828 w 981075"/>
                <a:gd name="connsiteY351" fmla="*/ 1203770 h 1304925"/>
                <a:gd name="connsiteX352" fmla="*/ 907352 w 981075"/>
                <a:gd name="connsiteY352" fmla="*/ 1208056 h 1304925"/>
                <a:gd name="connsiteX353" fmla="*/ 916877 w 981075"/>
                <a:gd name="connsiteY353" fmla="*/ 1213009 h 1304925"/>
                <a:gd name="connsiteX354" fmla="*/ 914210 w 981075"/>
                <a:gd name="connsiteY354" fmla="*/ 1220534 h 1304925"/>
                <a:gd name="connsiteX355" fmla="*/ 915924 w 981075"/>
                <a:gd name="connsiteY355" fmla="*/ 1250061 h 1304925"/>
                <a:gd name="connsiteX356" fmla="*/ 923354 w 981075"/>
                <a:gd name="connsiteY356" fmla="*/ 1267397 h 1304925"/>
                <a:gd name="connsiteX357" fmla="*/ 912781 w 981075"/>
                <a:gd name="connsiteY357" fmla="*/ 1271683 h 1304925"/>
                <a:gd name="connsiteX358" fmla="*/ 909447 w 981075"/>
                <a:gd name="connsiteY358" fmla="*/ 1278731 h 1304925"/>
                <a:gd name="connsiteX359" fmla="*/ 904970 w 981075"/>
                <a:gd name="connsiteY359" fmla="*/ 1281208 h 1304925"/>
                <a:gd name="connsiteX360" fmla="*/ 902494 w 981075"/>
                <a:gd name="connsiteY360" fmla="*/ 1292923 h 1304925"/>
                <a:gd name="connsiteX361" fmla="*/ 897160 w 981075"/>
                <a:gd name="connsiteY361" fmla="*/ 1297972 h 1304925"/>
                <a:gd name="connsiteX362" fmla="*/ 884872 w 981075"/>
                <a:gd name="connsiteY362" fmla="*/ 1302258 h 1304925"/>
                <a:gd name="connsiteX363" fmla="*/ 882396 w 981075"/>
                <a:gd name="connsiteY363" fmla="*/ 1294543 h 1304925"/>
                <a:gd name="connsiteX364" fmla="*/ 871919 w 981075"/>
                <a:gd name="connsiteY364" fmla="*/ 1289495 h 1304925"/>
                <a:gd name="connsiteX365" fmla="*/ 865156 w 981075"/>
                <a:gd name="connsiteY365" fmla="*/ 1282351 h 1304925"/>
                <a:gd name="connsiteX366" fmla="*/ 856202 w 981075"/>
                <a:gd name="connsiteY366" fmla="*/ 1279303 h 1304925"/>
                <a:gd name="connsiteX367" fmla="*/ 855250 w 981075"/>
                <a:gd name="connsiteY367" fmla="*/ 1273302 h 1304925"/>
                <a:gd name="connsiteX368" fmla="*/ 849154 w 981075"/>
                <a:gd name="connsiteY368" fmla="*/ 1266063 h 1304925"/>
                <a:gd name="connsiteX369" fmla="*/ 820579 w 981075"/>
                <a:gd name="connsiteY369" fmla="*/ 1260443 h 1304925"/>
                <a:gd name="connsiteX370" fmla="*/ 809244 w 981075"/>
                <a:gd name="connsiteY370" fmla="*/ 1246537 h 1304925"/>
                <a:gd name="connsiteX371" fmla="*/ 802481 w 981075"/>
                <a:gd name="connsiteY371" fmla="*/ 1241870 h 1304925"/>
                <a:gd name="connsiteX372" fmla="*/ 794195 w 981075"/>
                <a:gd name="connsiteY372" fmla="*/ 1239679 h 1304925"/>
                <a:gd name="connsiteX373" fmla="*/ 790480 w 981075"/>
                <a:gd name="connsiteY373" fmla="*/ 1244632 h 1304925"/>
                <a:gd name="connsiteX374" fmla="*/ 794480 w 981075"/>
                <a:gd name="connsiteY374" fmla="*/ 1230154 h 1304925"/>
                <a:gd name="connsiteX375" fmla="*/ 780288 w 981075"/>
                <a:gd name="connsiteY375" fmla="*/ 1227773 h 1304925"/>
                <a:gd name="connsiteX376" fmla="*/ 742093 w 981075"/>
                <a:gd name="connsiteY376" fmla="*/ 1198245 h 1304925"/>
                <a:gd name="connsiteX377" fmla="*/ 738188 w 981075"/>
                <a:gd name="connsiteY377" fmla="*/ 1204055 h 1304925"/>
                <a:gd name="connsiteX378" fmla="*/ 739521 w 981075"/>
                <a:gd name="connsiteY378" fmla="*/ 1208627 h 1304925"/>
                <a:gd name="connsiteX379" fmla="*/ 733996 w 981075"/>
                <a:gd name="connsiteY379" fmla="*/ 1214152 h 1304925"/>
                <a:gd name="connsiteX380" fmla="*/ 731615 w 981075"/>
                <a:gd name="connsiteY380" fmla="*/ 1229392 h 1304925"/>
                <a:gd name="connsiteX381" fmla="*/ 725519 w 981075"/>
                <a:gd name="connsiteY381" fmla="*/ 1235488 h 1304925"/>
                <a:gd name="connsiteX382" fmla="*/ 722376 w 981075"/>
                <a:gd name="connsiteY382" fmla="*/ 1243108 h 1304925"/>
                <a:gd name="connsiteX383" fmla="*/ 722376 w 981075"/>
                <a:gd name="connsiteY383" fmla="*/ 1258062 h 1304925"/>
                <a:gd name="connsiteX384" fmla="*/ 726377 w 981075"/>
                <a:gd name="connsiteY384" fmla="*/ 1260824 h 1304925"/>
                <a:gd name="connsiteX385" fmla="*/ 720566 w 981075"/>
                <a:gd name="connsiteY385" fmla="*/ 1272254 h 1304925"/>
                <a:gd name="connsiteX386" fmla="*/ 726186 w 981075"/>
                <a:gd name="connsiteY386" fmla="*/ 1275683 h 1304925"/>
                <a:gd name="connsiteX387" fmla="*/ 722566 w 981075"/>
                <a:gd name="connsiteY387" fmla="*/ 1289304 h 1304925"/>
                <a:gd name="connsiteX388" fmla="*/ 717518 w 981075"/>
                <a:gd name="connsiteY388" fmla="*/ 1296734 h 1304925"/>
                <a:gd name="connsiteX389" fmla="*/ 700849 w 981075"/>
                <a:gd name="connsiteY389" fmla="*/ 1291876 h 1304925"/>
                <a:gd name="connsiteX390" fmla="*/ 682942 w 981075"/>
                <a:gd name="connsiteY390" fmla="*/ 1298257 h 1304925"/>
                <a:gd name="connsiteX391" fmla="*/ 677132 w 981075"/>
                <a:gd name="connsiteY391" fmla="*/ 1291114 h 1304925"/>
                <a:gd name="connsiteX392" fmla="*/ 681323 w 981075"/>
                <a:gd name="connsiteY392" fmla="*/ 1284256 h 1304925"/>
                <a:gd name="connsiteX393" fmla="*/ 684086 w 981075"/>
                <a:gd name="connsiteY393" fmla="*/ 1270064 h 1304925"/>
                <a:gd name="connsiteX394" fmla="*/ 691420 w 981075"/>
                <a:gd name="connsiteY394" fmla="*/ 1274540 h 1304925"/>
                <a:gd name="connsiteX395" fmla="*/ 704564 w 981075"/>
                <a:gd name="connsiteY395" fmla="*/ 1245870 h 1304925"/>
                <a:gd name="connsiteX396" fmla="*/ 686181 w 981075"/>
                <a:gd name="connsiteY396" fmla="*/ 1245680 h 1304925"/>
                <a:gd name="connsiteX397" fmla="*/ 671989 w 981075"/>
                <a:gd name="connsiteY397" fmla="*/ 1236821 h 1304925"/>
                <a:gd name="connsiteX398" fmla="*/ 662178 w 981075"/>
                <a:gd name="connsiteY398" fmla="*/ 1236631 h 1304925"/>
                <a:gd name="connsiteX399" fmla="*/ 656558 w 981075"/>
                <a:gd name="connsiteY399" fmla="*/ 1240536 h 1304925"/>
                <a:gd name="connsiteX400" fmla="*/ 650462 w 981075"/>
                <a:gd name="connsiteY400" fmla="*/ 1239298 h 1304925"/>
                <a:gd name="connsiteX401" fmla="*/ 635127 w 981075"/>
                <a:gd name="connsiteY401" fmla="*/ 1225392 h 1304925"/>
                <a:gd name="connsiteX402" fmla="*/ 632460 w 981075"/>
                <a:gd name="connsiteY402" fmla="*/ 1213104 h 1304925"/>
                <a:gd name="connsiteX403" fmla="*/ 623411 w 981075"/>
                <a:gd name="connsiteY403" fmla="*/ 1226534 h 1304925"/>
                <a:gd name="connsiteX404" fmla="*/ 622078 w 981075"/>
                <a:gd name="connsiteY404" fmla="*/ 1237679 h 1304925"/>
                <a:gd name="connsiteX405" fmla="*/ 614172 w 981075"/>
                <a:gd name="connsiteY405" fmla="*/ 1226725 h 1304925"/>
                <a:gd name="connsiteX406" fmla="*/ 598741 w 981075"/>
                <a:gd name="connsiteY406" fmla="*/ 1232154 h 1304925"/>
                <a:gd name="connsiteX407" fmla="*/ 596455 w 981075"/>
                <a:gd name="connsiteY407" fmla="*/ 1230535 h 1304925"/>
                <a:gd name="connsiteX408" fmla="*/ 594836 w 981075"/>
                <a:gd name="connsiteY408" fmla="*/ 1225486 h 1304925"/>
                <a:gd name="connsiteX409" fmla="*/ 584073 w 981075"/>
                <a:gd name="connsiteY409" fmla="*/ 1213675 h 1304925"/>
                <a:gd name="connsiteX410" fmla="*/ 588931 w 981075"/>
                <a:gd name="connsiteY410" fmla="*/ 1208341 h 1304925"/>
                <a:gd name="connsiteX411" fmla="*/ 589216 w 981075"/>
                <a:gd name="connsiteY411" fmla="*/ 1196245 h 1304925"/>
                <a:gd name="connsiteX412" fmla="*/ 580358 w 981075"/>
                <a:gd name="connsiteY412" fmla="*/ 1197388 h 1304925"/>
                <a:gd name="connsiteX413" fmla="*/ 581215 w 981075"/>
                <a:gd name="connsiteY413" fmla="*/ 1187386 h 1304925"/>
                <a:gd name="connsiteX414" fmla="*/ 575024 w 981075"/>
                <a:gd name="connsiteY414" fmla="*/ 1170718 h 1304925"/>
                <a:gd name="connsiteX415" fmla="*/ 573214 w 981075"/>
                <a:gd name="connsiteY415" fmla="*/ 1168146 h 1304925"/>
                <a:gd name="connsiteX416" fmla="*/ 558451 w 981075"/>
                <a:gd name="connsiteY416" fmla="*/ 1166622 h 1304925"/>
                <a:gd name="connsiteX417" fmla="*/ 552831 w 981075"/>
                <a:gd name="connsiteY417" fmla="*/ 1141381 h 1304925"/>
                <a:gd name="connsiteX418" fmla="*/ 554260 w 981075"/>
                <a:gd name="connsiteY418" fmla="*/ 1128332 h 1304925"/>
                <a:gd name="connsiteX419" fmla="*/ 556736 w 981075"/>
                <a:gd name="connsiteY419" fmla="*/ 1116711 h 1304925"/>
                <a:gd name="connsiteX420" fmla="*/ 561499 w 981075"/>
                <a:gd name="connsiteY420" fmla="*/ 1111758 h 1304925"/>
                <a:gd name="connsiteX421" fmla="*/ 566356 w 981075"/>
                <a:gd name="connsiteY421" fmla="*/ 1112044 h 1304925"/>
                <a:gd name="connsiteX422" fmla="*/ 563023 w 981075"/>
                <a:gd name="connsiteY422" fmla="*/ 1108615 h 1304925"/>
                <a:gd name="connsiteX423" fmla="*/ 587978 w 981075"/>
                <a:gd name="connsiteY423" fmla="*/ 1083469 h 1304925"/>
                <a:gd name="connsiteX424" fmla="*/ 606838 w 981075"/>
                <a:gd name="connsiteY424" fmla="*/ 1074801 h 1304925"/>
                <a:gd name="connsiteX425" fmla="*/ 611410 w 981075"/>
                <a:gd name="connsiteY425" fmla="*/ 1065848 h 1304925"/>
                <a:gd name="connsiteX426" fmla="*/ 616744 w 981075"/>
                <a:gd name="connsiteY426" fmla="*/ 1067752 h 1304925"/>
                <a:gd name="connsiteX427" fmla="*/ 620268 w 981075"/>
                <a:gd name="connsiteY427" fmla="*/ 1062324 h 1304925"/>
                <a:gd name="connsiteX428" fmla="*/ 627412 w 981075"/>
                <a:gd name="connsiteY428" fmla="*/ 1062418 h 1304925"/>
                <a:gd name="connsiteX429" fmla="*/ 629888 w 981075"/>
                <a:gd name="connsiteY429" fmla="*/ 1055180 h 1304925"/>
                <a:gd name="connsiteX430" fmla="*/ 624935 w 981075"/>
                <a:gd name="connsiteY430" fmla="*/ 1050703 h 1304925"/>
                <a:gd name="connsiteX431" fmla="*/ 630555 w 981075"/>
                <a:gd name="connsiteY431" fmla="*/ 1034415 h 1304925"/>
                <a:gd name="connsiteX432" fmla="*/ 611886 w 981075"/>
                <a:gd name="connsiteY432" fmla="*/ 1015079 h 1304925"/>
                <a:gd name="connsiteX433" fmla="*/ 594074 w 981075"/>
                <a:gd name="connsiteY433" fmla="*/ 988505 h 1304925"/>
                <a:gd name="connsiteX434" fmla="*/ 588359 w 981075"/>
                <a:gd name="connsiteY434" fmla="*/ 987171 h 1304925"/>
                <a:gd name="connsiteX435" fmla="*/ 578072 w 981075"/>
                <a:gd name="connsiteY435" fmla="*/ 969645 h 1304925"/>
                <a:gd name="connsiteX436" fmla="*/ 563689 w 981075"/>
                <a:gd name="connsiteY436" fmla="*/ 953071 h 1304925"/>
                <a:gd name="connsiteX437" fmla="*/ 568071 w 981075"/>
                <a:gd name="connsiteY437" fmla="*/ 947166 h 1304925"/>
                <a:gd name="connsiteX438" fmla="*/ 566547 w 981075"/>
                <a:gd name="connsiteY438" fmla="*/ 939355 h 1304925"/>
                <a:gd name="connsiteX439" fmla="*/ 571214 w 981075"/>
                <a:gd name="connsiteY439" fmla="*/ 934688 h 1304925"/>
                <a:gd name="connsiteX440" fmla="*/ 561594 w 981075"/>
                <a:gd name="connsiteY440" fmla="*/ 936689 h 1304925"/>
                <a:gd name="connsiteX441" fmla="*/ 550640 w 981075"/>
                <a:gd name="connsiteY441" fmla="*/ 928974 h 1304925"/>
                <a:gd name="connsiteX442" fmla="*/ 536448 w 981075"/>
                <a:gd name="connsiteY442" fmla="*/ 924496 h 1304925"/>
                <a:gd name="connsiteX443" fmla="*/ 536257 w 981075"/>
                <a:gd name="connsiteY443" fmla="*/ 927545 h 1304925"/>
                <a:gd name="connsiteX444" fmla="*/ 532162 w 981075"/>
                <a:gd name="connsiteY444" fmla="*/ 927925 h 1304925"/>
                <a:gd name="connsiteX445" fmla="*/ 527685 w 981075"/>
                <a:gd name="connsiteY445" fmla="*/ 941927 h 1304925"/>
                <a:gd name="connsiteX446" fmla="*/ 528066 w 981075"/>
                <a:gd name="connsiteY446" fmla="*/ 949166 h 1304925"/>
                <a:gd name="connsiteX447" fmla="*/ 524161 w 981075"/>
                <a:gd name="connsiteY447" fmla="*/ 955262 h 1304925"/>
                <a:gd name="connsiteX448" fmla="*/ 516350 w 981075"/>
                <a:gd name="connsiteY448" fmla="*/ 958310 h 1304925"/>
                <a:gd name="connsiteX449" fmla="*/ 507682 w 981075"/>
                <a:gd name="connsiteY449" fmla="*/ 952976 h 1304925"/>
                <a:gd name="connsiteX450" fmla="*/ 502063 w 981075"/>
                <a:gd name="connsiteY450" fmla="*/ 940689 h 1304925"/>
                <a:gd name="connsiteX451" fmla="*/ 508540 w 981075"/>
                <a:gd name="connsiteY451" fmla="*/ 935927 h 1304925"/>
                <a:gd name="connsiteX452" fmla="*/ 515779 w 981075"/>
                <a:gd name="connsiteY452" fmla="*/ 913162 h 1304925"/>
                <a:gd name="connsiteX453" fmla="*/ 508159 w 981075"/>
                <a:gd name="connsiteY453" fmla="*/ 889730 h 1304925"/>
                <a:gd name="connsiteX454" fmla="*/ 503206 w 981075"/>
                <a:gd name="connsiteY454" fmla="*/ 886111 h 1304925"/>
                <a:gd name="connsiteX455" fmla="*/ 503587 w 981075"/>
                <a:gd name="connsiteY455" fmla="*/ 878777 h 1304925"/>
                <a:gd name="connsiteX456" fmla="*/ 498443 w 981075"/>
                <a:gd name="connsiteY456" fmla="*/ 877348 h 1304925"/>
                <a:gd name="connsiteX457" fmla="*/ 487108 w 981075"/>
                <a:gd name="connsiteY457" fmla="*/ 880682 h 1304925"/>
                <a:gd name="connsiteX458" fmla="*/ 481679 w 981075"/>
                <a:gd name="connsiteY458" fmla="*/ 878014 h 1304925"/>
                <a:gd name="connsiteX459" fmla="*/ 461010 w 981075"/>
                <a:gd name="connsiteY459" fmla="*/ 877634 h 1304925"/>
                <a:gd name="connsiteX460" fmla="*/ 452152 w 981075"/>
                <a:gd name="connsiteY460" fmla="*/ 882968 h 1304925"/>
                <a:gd name="connsiteX461" fmla="*/ 453009 w 981075"/>
                <a:gd name="connsiteY461" fmla="*/ 886206 h 1304925"/>
                <a:gd name="connsiteX462" fmla="*/ 432149 w 981075"/>
                <a:gd name="connsiteY462" fmla="*/ 885349 h 1304925"/>
                <a:gd name="connsiteX463" fmla="*/ 426529 w 981075"/>
                <a:gd name="connsiteY463" fmla="*/ 890301 h 1304925"/>
                <a:gd name="connsiteX464" fmla="*/ 427768 w 981075"/>
                <a:gd name="connsiteY464" fmla="*/ 898779 h 1304925"/>
                <a:gd name="connsiteX465" fmla="*/ 421577 w 981075"/>
                <a:gd name="connsiteY465" fmla="*/ 902303 h 1304925"/>
                <a:gd name="connsiteX466" fmla="*/ 420910 w 981075"/>
                <a:gd name="connsiteY466" fmla="*/ 908590 h 1304925"/>
                <a:gd name="connsiteX467" fmla="*/ 424434 w 981075"/>
                <a:gd name="connsiteY467" fmla="*/ 914781 h 1304925"/>
                <a:gd name="connsiteX468" fmla="*/ 415766 w 981075"/>
                <a:gd name="connsiteY468" fmla="*/ 925354 h 1304925"/>
                <a:gd name="connsiteX469" fmla="*/ 412147 w 981075"/>
                <a:gd name="connsiteY469" fmla="*/ 938784 h 1304925"/>
                <a:gd name="connsiteX470" fmla="*/ 423862 w 981075"/>
                <a:gd name="connsiteY470" fmla="*/ 944880 h 1304925"/>
                <a:gd name="connsiteX471" fmla="*/ 409861 w 981075"/>
                <a:gd name="connsiteY471" fmla="*/ 947833 h 1304925"/>
                <a:gd name="connsiteX472" fmla="*/ 388334 w 981075"/>
                <a:gd name="connsiteY472" fmla="*/ 939451 h 1304925"/>
                <a:gd name="connsiteX473" fmla="*/ 384715 w 981075"/>
                <a:gd name="connsiteY473" fmla="*/ 948118 h 1304925"/>
                <a:gd name="connsiteX474" fmla="*/ 371285 w 981075"/>
                <a:gd name="connsiteY474" fmla="*/ 952405 h 1304925"/>
                <a:gd name="connsiteX475" fmla="*/ 364046 w 981075"/>
                <a:gd name="connsiteY475" fmla="*/ 960120 h 1304925"/>
                <a:gd name="connsiteX476" fmla="*/ 349282 w 981075"/>
                <a:gd name="connsiteY476" fmla="*/ 959548 h 1304925"/>
                <a:gd name="connsiteX477" fmla="*/ 334423 w 981075"/>
                <a:gd name="connsiteY477" fmla="*/ 967359 h 1304925"/>
                <a:gd name="connsiteX478" fmla="*/ 312706 w 981075"/>
                <a:gd name="connsiteY478" fmla="*/ 974312 h 1304925"/>
                <a:gd name="connsiteX479" fmla="*/ 305276 w 981075"/>
                <a:gd name="connsiteY479" fmla="*/ 980694 h 1304925"/>
                <a:gd name="connsiteX480" fmla="*/ 300037 w 981075"/>
                <a:gd name="connsiteY480" fmla="*/ 972502 h 1304925"/>
                <a:gd name="connsiteX481" fmla="*/ 288131 w 981075"/>
                <a:gd name="connsiteY481" fmla="*/ 979170 h 1304925"/>
                <a:gd name="connsiteX482" fmla="*/ 282892 w 981075"/>
                <a:gd name="connsiteY482" fmla="*/ 964597 h 1304925"/>
                <a:gd name="connsiteX483" fmla="*/ 275082 w 981075"/>
                <a:gd name="connsiteY483" fmla="*/ 955643 h 1304925"/>
                <a:gd name="connsiteX484" fmla="*/ 268510 w 981075"/>
                <a:gd name="connsiteY484" fmla="*/ 953071 h 1304925"/>
                <a:gd name="connsiteX485" fmla="*/ 268319 w 981075"/>
                <a:gd name="connsiteY485" fmla="*/ 951262 h 1304925"/>
                <a:gd name="connsiteX486" fmla="*/ 275082 w 981075"/>
                <a:gd name="connsiteY486" fmla="*/ 952405 h 1304925"/>
                <a:gd name="connsiteX487" fmla="*/ 287274 w 981075"/>
                <a:gd name="connsiteY487" fmla="*/ 946404 h 1304925"/>
                <a:gd name="connsiteX488" fmla="*/ 305467 w 981075"/>
                <a:gd name="connsiteY488" fmla="*/ 947547 h 1304925"/>
                <a:gd name="connsiteX489" fmla="*/ 304990 w 981075"/>
                <a:gd name="connsiteY489" fmla="*/ 943261 h 1304925"/>
                <a:gd name="connsiteX490" fmla="*/ 281940 w 981075"/>
                <a:gd name="connsiteY490" fmla="*/ 940213 h 1304925"/>
                <a:gd name="connsiteX491" fmla="*/ 273939 w 981075"/>
                <a:gd name="connsiteY491" fmla="*/ 936784 h 1304925"/>
                <a:gd name="connsiteX492" fmla="*/ 272224 w 981075"/>
                <a:gd name="connsiteY492" fmla="*/ 941546 h 1304925"/>
                <a:gd name="connsiteX493" fmla="*/ 271558 w 981075"/>
                <a:gd name="connsiteY493" fmla="*/ 938213 h 1304925"/>
                <a:gd name="connsiteX494" fmla="*/ 276225 w 981075"/>
                <a:gd name="connsiteY494" fmla="*/ 933164 h 1304925"/>
                <a:gd name="connsiteX495" fmla="*/ 276320 w 981075"/>
                <a:gd name="connsiteY495" fmla="*/ 926878 h 1304925"/>
                <a:gd name="connsiteX496" fmla="*/ 285179 w 981075"/>
                <a:gd name="connsiteY496" fmla="*/ 921258 h 1304925"/>
                <a:gd name="connsiteX497" fmla="*/ 282988 w 981075"/>
                <a:gd name="connsiteY497" fmla="*/ 919639 h 1304925"/>
                <a:gd name="connsiteX498" fmla="*/ 283940 w 981075"/>
                <a:gd name="connsiteY498" fmla="*/ 915067 h 1304925"/>
                <a:gd name="connsiteX499" fmla="*/ 276606 w 981075"/>
                <a:gd name="connsiteY499" fmla="*/ 909351 h 1304925"/>
                <a:gd name="connsiteX500" fmla="*/ 274511 w 981075"/>
                <a:gd name="connsiteY500" fmla="*/ 914114 h 1304925"/>
                <a:gd name="connsiteX501" fmla="*/ 267748 w 981075"/>
                <a:gd name="connsiteY501" fmla="*/ 911543 h 1304925"/>
                <a:gd name="connsiteX502" fmla="*/ 262128 w 981075"/>
                <a:gd name="connsiteY502" fmla="*/ 913448 h 1304925"/>
                <a:gd name="connsiteX503" fmla="*/ 259556 w 981075"/>
                <a:gd name="connsiteY503" fmla="*/ 909733 h 1304925"/>
                <a:gd name="connsiteX504" fmla="*/ 251365 w 981075"/>
                <a:gd name="connsiteY504" fmla="*/ 913829 h 1304925"/>
                <a:gd name="connsiteX505" fmla="*/ 249745 w 981075"/>
                <a:gd name="connsiteY505" fmla="*/ 910114 h 1304925"/>
                <a:gd name="connsiteX506" fmla="*/ 245269 w 981075"/>
                <a:gd name="connsiteY506" fmla="*/ 910876 h 1304925"/>
                <a:gd name="connsiteX507" fmla="*/ 243459 w 981075"/>
                <a:gd name="connsiteY507" fmla="*/ 907066 h 1304925"/>
                <a:gd name="connsiteX508" fmla="*/ 239173 w 981075"/>
                <a:gd name="connsiteY508" fmla="*/ 906399 h 1304925"/>
                <a:gd name="connsiteX509" fmla="*/ 238030 w 981075"/>
                <a:gd name="connsiteY509" fmla="*/ 912686 h 1304925"/>
                <a:gd name="connsiteX510" fmla="*/ 226123 w 981075"/>
                <a:gd name="connsiteY510" fmla="*/ 903446 h 1304925"/>
                <a:gd name="connsiteX511" fmla="*/ 224219 w 981075"/>
                <a:gd name="connsiteY511" fmla="*/ 907542 h 1304925"/>
                <a:gd name="connsiteX512" fmla="*/ 206026 w 981075"/>
                <a:gd name="connsiteY512" fmla="*/ 894874 h 1304925"/>
                <a:gd name="connsiteX513" fmla="*/ 188500 w 981075"/>
                <a:gd name="connsiteY513" fmla="*/ 899160 h 1304925"/>
                <a:gd name="connsiteX514" fmla="*/ 178498 w 981075"/>
                <a:gd name="connsiteY514" fmla="*/ 893255 h 1304925"/>
                <a:gd name="connsiteX515" fmla="*/ 165163 w 981075"/>
                <a:gd name="connsiteY515" fmla="*/ 895064 h 1304925"/>
                <a:gd name="connsiteX516" fmla="*/ 164116 w 981075"/>
                <a:gd name="connsiteY516" fmla="*/ 897731 h 1304925"/>
                <a:gd name="connsiteX517" fmla="*/ 166973 w 981075"/>
                <a:gd name="connsiteY517" fmla="*/ 900399 h 1304925"/>
                <a:gd name="connsiteX518" fmla="*/ 164306 w 981075"/>
                <a:gd name="connsiteY518" fmla="*/ 903351 h 1304925"/>
                <a:gd name="connsiteX519" fmla="*/ 162687 w 981075"/>
                <a:gd name="connsiteY519" fmla="*/ 916495 h 1304925"/>
                <a:gd name="connsiteX520" fmla="*/ 165068 w 981075"/>
                <a:gd name="connsiteY520" fmla="*/ 918020 h 1304925"/>
                <a:gd name="connsiteX521" fmla="*/ 167640 w 981075"/>
                <a:gd name="connsiteY521" fmla="*/ 928783 h 1304925"/>
                <a:gd name="connsiteX522" fmla="*/ 165830 w 981075"/>
                <a:gd name="connsiteY522" fmla="*/ 938879 h 1304925"/>
                <a:gd name="connsiteX523" fmla="*/ 169069 w 981075"/>
                <a:gd name="connsiteY523" fmla="*/ 946214 h 1304925"/>
                <a:gd name="connsiteX524" fmla="*/ 178784 w 981075"/>
                <a:gd name="connsiteY524" fmla="*/ 944594 h 1304925"/>
                <a:gd name="connsiteX525" fmla="*/ 180213 w 981075"/>
                <a:gd name="connsiteY525" fmla="*/ 952214 h 1304925"/>
                <a:gd name="connsiteX526" fmla="*/ 183452 w 981075"/>
                <a:gd name="connsiteY526" fmla="*/ 952691 h 1304925"/>
                <a:gd name="connsiteX527" fmla="*/ 182785 w 981075"/>
                <a:gd name="connsiteY527" fmla="*/ 957739 h 1304925"/>
                <a:gd name="connsiteX528" fmla="*/ 174974 w 981075"/>
                <a:gd name="connsiteY528" fmla="*/ 975836 h 1304925"/>
                <a:gd name="connsiteX529" fmla="*/ 165163 w 981075"/>
                <a:gd name="connsiteY529" fmla="*/ 965454 h 1304925"/>
                <a:gd name="connsiteX530" fmla="*/ 158115 w 981075"/>
                <a:gd name="connsiteY530" fmla="*/ 971074 h 1304925"/>
                <a:gd name="connsiteX531" fmla="*/ 146495 w 981075"/>
                <a:gd name="connsiteY531" fmla="*/ 973836 h 1304925"/>
                <a:gd name="connsiteX532" fmla="*/ 137541 w 981075"/>
                <a:gd name="connsiteY532" fmla="*/ 960311 h 1304925"/>
                <a:gd name="connsiteX533" fmla="*/ 136684 w 981075"/>
                <a:gd name="connsiteY533" fmla="*/ 954024 h 1304925"/>
                <a:gd name="connsiteX534" fmla="*/ 110966 w 981075"/>
                <a:gd name="connsiteY534" fmla="*/ 929450 h 1304925"/>
                <a:gd name="connsiteX535" fmla="*/ 96298 w 981075"/>
                <a:gd name="connsiteY535" fmla="*/ 908971 h 1304925"/>
                <a:gd name="connsiteX536" fmla="*/ 80200 w 981075"/>
                <a:gd name="connsiteY536" fmla="*/ 895064 h 1304925"/>
                <a:gd name="connsiteX537" fmla="*/ 77153 w 981075"/>
                <a:gd name="connsiteY537" fmla="*/ 886968 h 1304925"/>
                <a:gd name="connsiteX538" fmla="*/ 71914 w 981075"/>
                <a:gd name="connsiteY538" fmla="*/ 889159 h 1304925"/>
                <a:gd name="connsiteX539" fmla="*/ 62389 w 981075"/>
                <a:gd name="connsiteY539" fmla="*/ 883920 h 1304925"/>
                <a:gd name="connsiteX540" fmla="*/ 79534 w 981075"/>
                <a:gd name="connsiteY540" fmla="*/ 869347 h 1304925"/>
                <a:gd name="connsiteX541" fmla="*/ 80772 w 981075"/>
                <a:gd name="connsiteY541" fmla="*/ 853345 h 1304925"/>
                <a:gd name="connsiteX542" fmla="*/ 78105 w 981075"/>
                <a:gd name="connsiteY542" fmla="*/ 846677 h 1304925"/>
                <a:gd name="connsiteX543" fmla="*/ 73723 w 981075"/>
                <a:gd name="connsiteY543" fmla="*/ 844201 h 1304925"/>
                <a:gd name="connsiteX544" fmla="*/ 70580 w 981075"/>
                <a:gd name="connsiteY544" fmla="*/ 854678 h 1304925"/>
                <a:gd name="connsiteX545" fmla="*/ 60960 w 981075"/>
                <a:gd name="connsiteY545" fmla="*/ 844296 h 1304925"/>
                <a:gd name="connsiteX546" fmla="*/ 39243 w 981075"/>
                <a:gd name="connsiteY546" fmla="*/ 828580 h 1304925"/>
                <a:gd name="connsiteX547" fmla="*/ 41720 w 981075"/>
                <a:gd name="connsiteY547" fmla="*/ 818864 h 1304925"/>
                <a:gd name="connsiteX548" fmla="*/ 33242 w 981075"/>
                <a:gd name="connsiteY548" fmla="*/ 808101 h 13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</a:cxnLst>
              <a:rect l="l" t="t" r="r" b="b"/>
              <a:pathLst>
                <a:path w="981075" h="1304925">
                  <a:moveTo>
                    <a:pt x="33242" y="808101"/>
                  </a:moveTo>
                  <a:lnTo>
                    <a:pt x="32671" y="804767"/>
                  </a:lnTo>
                  <a:lnTo>
                    <a:pt x="37624" y="798862"/>
                  </a:lnTo>
                  <a:lnTo>
                    <a:pt x="64770" y="784193"/>
                  </a:lnTo>
                  <a:lnTo>
                    <a:pt x="59341" y="780669"/>
                  </a:lnTo>
                  <a:lnTo>
                    <a:pt x="61912" y="762095"/>
                  </a:lnTo>
                  <a:lnTo>
                    <a:pt x="65818" y="762095"/>
                  </a:lnTo>
                  <a:lnTo>
                    <a:pt x="66865" y="745045"/>
                  </a:lnTo>
                  <a:lnTo>
                    <a:pt x="60293" y="746474"/>
                  </a:lnTo>
                  <a:lnTo>
                    <a:pt x="50387" y="739711"/>
                  </a:lnTo>
                  <a:lnTo>
                    <a:pt x="55340" y="728186"/>
                  </a:lnTo>
                  <a:lnTo>
                    <a:pt x="54864" y="725900"/>
                  </a:lnTo>
                  <a:lnTo>
                    <a:pt x="49625" y="727424"/>
                  </a:lnTo>
                  <a:lnTo>
                    <a:pt x="47435" y="720185"/>
                  </a:lnTo>
                  <a:lnTo>
                    <a:pt x="41053" y="721328"/>
                  </a:lnTo>
                  <a:lnTo>
                    <a:pt x="40005" y="718280"/>
                  </a:lnTo>
                  <a:lnTo>
                    <a:pt x="33337" y="723043"/>
                  </a:lnTo>
                  <a:lnTo>
                    <a:pt x="22288" y="707612"/>
                  </a:lnTo>
                  <a:lnTo>
                    <a:pt x="15812" y="707612"/>
                  </a:lnTo>
                  <a:lnTo>
                    <a:pt x="17145" y="698373"/>
                  </a:lnTo>
                  <a:lnTo>
                    <a:pt x="9525" y="685038"/>
                  </a:lnTo>
                  <a:lnTo>
                    <a:pt x="11716" y="681514"/>
                  </a:lnTo>
                  <a:lnTo>
                    <a:pt x="15716" y="681895"/>
                  </a:lnTo>
                  <a:lnTo>
                    <a:pt x="18764" y="678847"/>
                  </a:lnTo>
                  <a:lnTo>
                    <a:pt x="29146" y="685705"/>
                  </a:lnTo>
                  <a:lnTo>
                    <a:pt x="33623" y="675989"/>
                  </a:lnTo>
                  <a:lnTo>
                    <a:pt x="42672" y="671799"/>
                  </a:lnTo>
                  <a:lnTo>
                    <a:pt x="44196" y="674656"/>
                  </a:lnTo>
                  <a:lnTo>
                    <a:pt x="47149" y="673036"/>
                  </a:lnTo>
                  <a:lnTo>
                    <a:pt x="54483" y="677894"/>
                  </a:lnTo>
                  <a:lnTo>
                    <a:pt x="61436" y="674846"/>
                  </a:lnTo>
                  <a:lnTo>
                    <a:pt x="65532" y="676466"/>
                  </a:lnTo>
                  <a:lnTo>
                    <a:pt x="69152" y="661607"/>
                  </a:lnTo>
                  <a:lnTo>
                    <a:pt x="71152" y="660845"/>
                  </a:lnTo>
                  <a:lnTo>
                    <a:pt x="70771" y="654844"/>
                  </a:lnTo>
                  <a:lnTo>
                    <a:pt x="76676" y="648938"/>
                  </a:lnTo>
                  <a:lnTo>
                    <a:pt x="87058" y="649034"/>
                  </a:lnTo>
                  <a:lnTo>
                    <a:pt x="87439" y="645319"/>
                  </a:lnTo>
                  <a:lnTo>
                    <a:pt x="91154" y="650272"/>
                  </a:lnTo>
                  <a:lnTo>
                    <a:pt x="92297" y="644176"/>
                  </a:lnTo>
                  <a:lnTo>
                    <a:pt x="89821" y="643795"/>
                  </a:lnTo>
                  <a:lnTo>
                    <a:pt x="90011" y="641223"/>
                  </a:lnTo>
                  <a:lnTo>
                    <a:pt x="102203" y="624745"/>
                  </a:lnTo>
                  <a:lnTo>
                    <a:pt x="114014" y="614649"/>
                  </a:lnTo>
                  <a:lnTo>
                    <a:pt x="118110" y="617315"/>
                  </a:lnTo>
                  <a:lnTo>
                    <a:pt x="133445" y="601694"/>
                  </a:lnTo>
                  <a:lnTo>
                    <a:pt x="141827" y="601694"/>
                  </a:lnTo>
                  <a:lnTo>
                    <a:pt x="149828" y="592169"/>
                  </a:lnTo>
                  <a:lnTo>
                    <a:pt x="154019" y="591502"/>
                  </a:lnTo>
                  <a:lnTo>
                    <a:pt x="161354" y="574643"/>
                  </a:lnTo>
                  <a:lnTo>
                    <a:pt x="170402" y="567690"/>
                  </a:lnTo>
                  <a:lnTo>
                    <a:pt x="186023" y="546735"/>
                  </a:lnTo>
                  <a:lnTo>
                    <a:pt x="182499" y="540163"/>
                  </a:lnTo>
                  <a:lnTo>
                    <a:pt x="201930" y="533876"/>
                  </a:lnTo>
                  <a:lnTo>
                    <a:pt x="214122" y="523494"/>
                  </a:lnTo>
                  <a:lnTo>
                    <a:pt x="219742" y="511302"/>
                  </a:lnTo>
                  <a:lnTo>
                    <a:pt x="229933" y="506730"/>
                  </a:lnTo>
                  <a:lnTo>
                    <a:pt x="236315" y="498920"/>
                  </a:lnTo>
                  <a:lnTo>
                    <a:pt x="248793" y="490918"/>
                  </a:lnTo>
                  <a:lnTo>
                    <a:pt x="264128" y="469868"/>
                  </a:lnTo>
                  <a:lnTo>
                    <a:pt x="274320" y="468916"/>
                  </a:lnTo>
                  <a:lnTo>
                    <a:pt x="281845" y="447770"/>
                  </a:lnTo>
                  <a:lnTo>
                    <a:pt x="281178" y="435578"/>
                  </a:lnTo>
                  <a:lnTo>
                    <a:pt x="277844" y="427291"/>
                  </a:lnTo>
                  <a:lnTo>
                    <a:pt x="280321" y="420148"/>
                  </a:lnTo>
                  <a:lnTo>
                    <a:pt x="273748" y="421195"/>
                  </a:lnTo>
                  <a:lnTo>
                    <a:pt x="253460" y="414147"/>
                  </a:lnTo>
                  <a:lnTo>
                    <a:pt x="236506" y="412432"/>
                  </a:lnTo>
                  <a:lnTo>
                    <a:pt x="217551" y="397478"/>
                  </a:lnTo>
                  <a:lnTo>
                    <a:pt x="210312" y="395954"/>
                  </a:lnTo>
                  <a:lnTo>
                    <a:pt x="190690" y="409670"/>
                  </a:lnTo>
                  <a:lnTo>
                    <a:pt x="172783" y="404336"/>
                  </a:lnTo>
                  <a:lnTo>
                    <a:pt x="158591" y="410527"/>
                  </a:lnTo>
                  <a:lnTo>
                    <a:pt x="148209" y="408623"/>
                  </a:lnTo>
                  <a:lnTo>
                    <a:pt x="136398" y="399479"/>
                  </a:lnTo>
                  <a:lnTo>
                    <a:pt x="136779" y="385286"/>
                  </a:lnTo>
                  <a:lnTo>
                    <a:pt x="131826" y="375380"/>
                  </a:lnTo>
                  <a:lnTo>
                    <a:pt x="135922" y="370523"/>
                  </a:lnTo>
                  <a:lnTo>
                    <a:pt x="136303" y="363379"/>
                  </a:lnTo>
                  <a:lnTo>
                    <a:pt x="130112" y="353092"/>
                  </a:lnTo>
                  <a:lnTo>
                    <a:pt x="134969" y="344710"/>
                  </a:lnTo>
                  <a:lnTo>
                    <a:pt x="133064" y="340519"/>
                  </a:lnTo>
                  <a:lnTo>
                    <a:pt x="134493" y="330708"/>
                  </a:lnTo>
                  <a:lnTo>
                    <a:pt x="126206" y="326041"/>
                  </a:lnTo>
                  <a:lnTo>
                    <a:pt x="118491" y="329470"/>
                  </a:lnTo>
                  <a:lnTo>
                    <a:pt x="103632" y="325469"/>
                  </a:lnTo>
                  <a:lnTo>
                    <a:pt x="99250" y="311277"/>
                  </a:lnTo>
                  <a:lnTo>
                    <a:pt x="104013" y="299085"/>
                  </a:lnTo>
                  <a:lnTo>
                    <a:pt x="123063" y="288417"/>
                  </a:lnTo>
                  <a:lnTo>
                    <a:pt x="133921" y="277939"/>
                  </a:lnTo>
                  <a:lnTo>
                    <a:pt x="147066" y="270320"/>
                  </a:lnTo>
                  <a:lnTo>
                    <a:pt x="166116" y="247269"/>
                  </a:lnTo>
                  <a:lnTo>
                    <a:pt x="166687" y="245269"/>
                  </a:lnTo>
                  <a:lnTo>
                    <a:pt x="164020" y="244602"/>
                  </a:lnTo>
                  <a:lnTo>
                    <a:pt x="170021" y="230886"/>
                  </a:lnTo>
                  <a:lnTo>
                    <a:pt x="152876" y="225647"/>
                  </a:lnTo>
                  <a:lnTo>
                    <a:pt x="143828" y="194691"/>
                  </a:lnTo>
                  <a:lnTo>
                    <a:pt x="147637" y="191834"/>
                  </a:lnTo>
                  <a:lnTo>
                    <a:pt x="143351" y="187738"/>
                  </a:lnTo>
                  <a:lnTo>
                    <a:pt x="165545" y="176689"/>
                  </a:lnTo>
                  <a:lnTo>
                    <a:pt x="165354" y="183832"/>
                  </a:lnTo>
                  <a:lnTo>
                    <a:pt x="167354" y="185547"/>
                  </a:lnTo>
                  <a:lnTo>
                    <a:pt x="170783" y="183166"/>
                  </a:lnTo>
                  <a:lnTo>
                    <a:pt x="174117" y="186499"/>
                  </a:lnTo>
                  <a:lnTo>
                    <a:pt x="178022" y="191548"/>
                  </a:lnTo>
                  <a:lnTo>
                    <a:pt x="178213" y="197644"/>
                  </a:lnTo>
                  <a:lnTo>
                    <a:pt x="185547" y="206026"/>
                  </a:lnTo>
                  <a:lnTo>
                    <a:pt x="200120" y="195739"/>
                  </a:lnTo>
                  <a:lnTo>
                    <a:pt x="199358" y="179927"/>
                  </a:lnTo>
                  <a:lnTo>
                    <a:pt x="202882" y="180975"/>
                  </a:lnTo>
                  <a:lnTo>
                    <a:pt x="206026" y="189833"/>
                  </a:lnTo>
                  <a:lnTo>
                    <a:pt x="227171" y="189738"/>
                  </a:lnTo>
                  <a:lnTo>
                    <a:pt x="242506" y="196501"/>
                  </a:lnTo>
                  <a:lnTo>
                    <a:pt x="244221" y="200215"/>
                  </a:lnTo>
                  <a:lnTo>
                    <a:pt x="261937" y="201739"/>
                  </a:lnTo>
                  <a:lnTo>
                    <a:pt x="269177" y="207550"/>
                  </a:lnTo>
                  <a:lnTo>
                    <a:pt x="268700" y="192119"/>
                  </a:lnTo>
                  <a:lnTo>
                    <a:pt x="285179" y="194501"/>
                  </a:lnTo>
                  <a:lnTo>
                    <a:pt x="285655" y="203263"/>
                  </a:lnTo>
                  <a:lnTo>
                    <a:pt x="300133" y="203359"/>
                  </a:lnTo>
                  <a:lnTo>
                    <a:pt x="303562" y="210788"/>
                  </a:lnTo>
                  <a:lnTo>
                    <a:pt x="311182" y="217075"/>
                  </a:lnTo>
                  <a:lnTo>
                    <a:pt x="313849" y="211264"/>
                  </a:lnTo>
                  <a:lnTo>
                    <a:pt x="317563" y="210598"/>
                  </a:lnTo>
                  <a:lnTo>
                    <a:pt x="327470" y="200406"/>
                  </a:lnTo>
                  <a:lnTo>
                    <a:pt x="337471" y="201644"/>
                  </a:lnTo>
                  <a:lnTo>
                    <a:pt x="352330" y="199358"/>
                  </a:lnTo>
                  <a:lnTo>
                    <a:pt x="355759" y="210788"/>
                  </a:lnTo>
                  <a:lnTo>
                    <a:pt x="350901" y="223742"/>
                  </a:lnTo>
                  <a:lnTo>
                    <a:pt x="351663" y="232029"/>
                  </a:lnTo>
                  <a:lnTo>
                    <a:pt x="348901" y="241268"/>
                  </a:lnTo>
                  <a:lnTo>
                    <a:pt x="358712" y="250793"/>
                  </a:lnTo>
                  <a:lnTo>
                    <a:pt x="376619" y="257366"/>
                  </a:lnTo>
                  <a:lnTo>
                    <a:pt x="398240" y="261080"/>
                  </a:lnTo>
                  <a:lnTo>
                    <a:pt x="420243" y="245745"/>
                  </a:lnTo>
                  <a:lnTo>
                    <a:pt x="424434" y="238696"/>
                  </a:lnTo>
                  <a:lnTo>
                    <a:pt x="423767" y="231077"/>
                  </a:lnTo>
                  <a:lnTo>
                    <a:pt x="415195" y="216408"/>
                  </a:lnTo>
                  <a:lnTo>
                    <a:pt x="420624" y="182785"/>
                  </a:lnTo>
                  <a:lnTo>
                    <a:pt x="418433" y="173641"/>
                  </a:lnTo>
                  <a:lnTo>
                    <a:pt x="419862" y="166783"/>
                  </a:lnTo>
                  <a:lnTo>
                    <a:pt x="424339" y="168402"/>
                  </a:lnTo>
                  <a:lnTo>
                    <a:pt x="437483" y="164782"/>
                  </a:lnTo>
                  <a:lnTo>
                    <a:pt x="453295" y="153257"/>
                  </a:lnTo>
                  <a:lnTo>
                    <a:pt x="462344" y="141541"/>
                  </a:lnTo>
                  <a:lnTo>
                    <a:pt x="466344" y="140398"/>
                  </a:lnTo>
                  <a:lnTo>
                    <a:pt x="485013" y="148971"/>
                  </a:lnTo>
                  <a:lnTo>
                    <a:pt x="494443" y="157734"/>
                  </a:lnTo>
                  <a:lnTo>
                    <a:pt x="508445" y="165735"/>
                  </a:lnTo>
                  <a:lnTo>
                    <a:pt x="517493" y="163163"/>
                  </a:lnTo>
                  <a:lnTo>
                    <a:pt x="527875" y="163925"/>
                  </a:lnTo>
                  <a:lnTo>
                    <a:pt x="535781" y="168783"/>
                  </a:lnTo>
                  <a:lnTo>
                    <a:pt x="527590" y="142970"/>
                  </a:lnTo>
                  <a:lnTo>
                    <a:pt x="528828" y="126778"/>
                  </a:lnTo>
                  <a:lnTo>
                    <a:pt x="534733" y="123254"/>
                  </a:lnTo>
                  <a:lnTo>
                    <a:pt x="541020" y="124301"/>
                  </a:lnTo>
                  <a:lnTo>
                    <a:pt x="559689" y="120110"/>
                  </a:lnTo>
                  <a:lnTo>
                    <a:pt x="578548" y="108013"/>
                  </a:lnTo>
                  <a:lnTo>
                    <a:pt x="595313" y="106109"/>
                  </a:lnTo>
                  <a:lnTo>
                    <a:pt x="601408" y="98679"/>
                  </a:lnTo>
                  <a:lnTo>
                    <a:pt x="603790" y="85439"/>
                  </a:lnTo>
                  <a:lnTo>
                    <a:pt x="605599" y="79820"/>
                  </a:lnTo>
                  <a:lnTo>
                    <a:pt x="607409" y="80296"/>
                  </a:lnTo>
                  <a:lnTo>
                    <a:pt x="614172" y="53816"/>
                  </a:lnTo>
                  <a:lnTo>
                    <a:pt x="613791" y="38100"/>
                  </a:lnTo>
                  <a:lnTo>
                    <a:pt x="626078" y="9525"/>
                  </a:lnTo>
                  <a:lnTo>
                    <a:pt x="639508" y="13430"/>
                  </a:lnTo>
                  <a:lnTo>
                    <a:pt x="650367" y="9525"/>
                  </a:lnTo>
                  <a:lnTo>
                    <a:pt x="652748" y="12763"/>
                  </a:lnTo>
                  <a:lnTo>
                    <a:pt x="649510" y="20098"/>
                  </a:lnTo>
                  <a:lnTo>
                    <a:pt x="652272" y="24003"/>
                  </a:lnTo>
                  <a:lnTo>
                    <a:pt x="667798" y="28861"/>
                  </a:lnTo>
                  <a:lnTo>
                    <a:pt x="678180" y="25622"/>
                  </a:lnTo>
                  <a:lnTo>
                    <a:pt x="684466" y="28194"/>
                  </a:lnTo>
                  <a:lnTo>
                    <a:pt x="692277" y="26289"/>
                  </a:lnTo>
                  <a:lnTo>
                    <a:pt x="696658" y="32956"/>
                  </a:lnTo>
                  <a:lnTo>
                    <a:pt x="699325" y="47339"/>
                  </a:lnTo>
                  <a:lnTo>
                    <a:pt x="703897" y="45339"/>
                  </a:lnTo>
                  <a:lnTo>
                    <a:pt x="719899" y="47911"/>
                  </a:lnTo>
                  <a:lnTo>
                    <a:pt x="722186" y="50959"/>
                  </a:lnTo>
                  <a:lnTo>
                    <a:pt x="722376" y="61246"/>
                  </a:lnTo>
                  <a:lnTo>
                    <a:pt x="733139" y="65913"/>
                  </a:lnTo>
                  <a:lnTo>
                    <a:pt x="746284" y="77057"/>
                  </a:lnTo>
                  <a:lnTo>
                    <a:pt x="729044" y="84677"/>
                  </a:lnTo>
                  <a:lnTo>
                    <a:pt x="724186" y="89726"/>
                  </a:lnTo>
                  <a:lnTo>
                    <a:pt x="712565" y="90202"/>
                  </a:lnTo>
                  <a:lnTo>
                    <a:pt x="713518" y="93916"/>
                  </a:lnTo>
                  <a:lnTo>
                    <a:pt x="709803" y="96393"/>
                  </a:lnTo>
                  <a:lnTo>
                    <a:pt x="711041" y="117253"/>
                  </a:lnTo>
                  <a:lnTo>
                    <a:pt x="730091" y="123825"/>
                  </a:lnTo>
                  <a:lnTo>
                    <a:pt x="731329" y="126206"/>
                  </a:lnTo>
                  <a:lnTo>
                    <a:pt x="723614" y="144780"/>
                  </a:lnTo>
                  <a:lnTo>
                    <a:pt x="727996" y="144970"/>
                  </a:lnTo>
                  <a:lnTo>
                    <a:pt x="734187" y="140970"/>
                  </a:lnTo>
                  <a:lnTo>
                    <a:pt x="727615" y="146304"/>
                  </a:lnTo>
                  <a:lnTo>
                    <a:pt x="724567" y="155162"/>
                  </a:lnTo>
                  <a:lnTo>
                    <a:pt x="727805" y="162687"/>
                  </a:lnTo>
                  <a:lnTo>
                    <a:pt x="733330" y="158401"/>
                  </a:lnTo>
                  <a:lnTo>
                    <a:pt x="741997" y="167830"/>
                  </a:lnTo>
                  <a:lnTo>
                    <a:pt x="747808" y="165259"/>
                  </a:lnTo>
                  <a:lnTo>
                    <a:pt x="749903" y="167449"/>
                  </a:lnTo>
                  <a:lnTo>
                    <a:pt x="746760" y="169259"/>
                  </a:lnTo>
                  <a:lnTo>
                    <a:pt x="747808" y="171736"/>
                  </a:lnTo>
                  <a:lnTo>
                    <a:pt x="738473" y="175070"/>
                  </a:lnTo>
                  <a:lnTo>
                    <a:pt x="731044" y="174688"/>
                  </a:lnTo>
                  <a:lnTo>
                    <a:pt x="729805" y="177070"/>
                  </a:lnTo>
                  <a:lnTo>
                    <a:pt x="744569" y="183261"/>
                  </a:lnTo>
                  <a:lnTo>
                    <a:pt x="752570" y="178403"/>
                  </a:lnTo>
                  <a:lnTo>
                    <a:pt x="754285" y="172974"/>
                  </a:lnTo>
                  <a:lnTo>
                    <a:pt x="759428" y="171069"/>
                  </a:lnTo>
                  <a:lnTo>
                    <a:pt x="764762" y="164973"/>
                  </a:lnTo>
                  <a:lnTo>
                    <a:pt x="764953" y="167830"/>
                  </a:lnTo>
                  <a:lnTo>
                    <a:pt x="771620" y="167926"/>
                  </a:lnTo>
                  <a:lnTo>
                    <a:pt x="773430" y="165354"/>
                  </a:lnTo>
                  <a:lnTo>
                    <a:pt x="776859" y="168307"/>
                  </a:lnTo>
                  <a:lnTo>
                    <a:pt x="775049" y="173545"/>
                  </a:lnTo>
                  <a:lnTo>
                    <a:pt x="782288" y="178689"/>
                  </a:lnTo>
                  <a:lnTo>
                    <a:pt x="784003" y="173260"/>
                  </a:lnTo>
                  <a:lnTo>
                    <a:pt x="788194" y="172403"/>
                  </a:lnTo>
                  <a:lnTo>
                    <a:pt x="789146" y="178594"/>
                  </a:lnTo>
                  <a:lnTo>
                    <a:pt x="794956" y="181165"/>
                  </a:lnTo>
                  <a:lnTo>
                    <a:pt x="790289" y="187262"/>
                  </a:lnTo>
                  <a:lnTo>
                    <a:pt x="787908" y="200215"/>
                  </a:lnTo>
                  <a:lnTo>
                    <a:pt x="784098" y="200692"/>
                  </a:lnTo>
                  <a:lnTo>
                    <a:pt x="784765" y="212027"/>
                  </a:lnTo>
                  <a:lnTo>
                    <a:pt x="786955" y="211741"/>
                  </a:lnTo>
                  <a:lnTo>
                    <a:pt x="781621" y="225743"/>
                  </a:lnTo>
                  <a:lnTo>
                    <a:pt x="799147" y="242316"/>
                  </a:lnTo>
                  <a:lnTo>
                    <a:pt x="808291" y="247555"/>
                  </a:lnTo>
                  <a:lnTo>
                    <a:pt x="812482" y="260604"/>
                  </a:lnTo>
                  <a:lnTo>
                    <a:pt x="819721" y="260795"/>
                  </a:lnTo>
                  <a:lnTo>
                    <a:pt x="834104" y="270320"/>
                  </a:lnTo>
                  <a:lnTo>
                    <a:pt x="840486" y="260032"/>
                  </a:lnTo>
                  <a:lnTo>
                    <a:pt x="849154" y="258413"/>
                  </a:lnTo>
                  <a:lnTo>
                    <a:pt x="850011" y="269653"/>
                  </a:lnTo>
                  <a:lnTo>
                    <a:pt x="856012" y="267462"/>
                  </a:lnTo>
                  <a:lnTo>
                    <a:pt x="862965" y="275367"/>
                  </a:lnTo>
                  <a:lnTo>
                    <a:pt x="871823" y="273558"/>
                  </a:lnTo>
                  <a:lnTo>
                    <a:pt x="887349" y="281464"/>
                  </a:lnTo>
                  <a:lnTo>
                    <a:pt x="892016" y="278225"/>
                  </a:lnTo>
                  <a:lnTo>
                    <a:pt x="898874" y="277844"/>
                  </a:lnTo>
                  <a:lnTo>
                    <a:pt x="897446" y="280225"/>
                  </a:lnTo>
                  <a:lnTo>
                    <a:pt x="900874" y="283178"/>
                  </a:lnTo>
                  <a:lnTo>
                    <a:pt x="899160" y="285369"/>
                  </a:lnTo>
                  <a:lnTo>
                    <a:pt x="903256" y="289655"/>
                  </a:lnTo>
                  <a:lnTo>
                    <a:pt x="910971" y="291275"/>
                  </a:lnTo>
                  <a:lnTo>
                    <a:pt x="922115" y="288798"/>
                  </a:lnTo>
                  <a:lnTo>
                    <a:pt x="926306" y="294132"/>
                  </a:lnTo>
                  <a:lnTo>
                    <a:pt x="922877" y="304419"/>
                  </a:lnTo>
                  <a:lnTo>
                    <a:pt x="909161" y="316230"/>
                  </a:lnTo>
                  <a:lnTo>
                    <a:pt x="906685" y="329375"/>
                  </a:lnTo>
                  <a:lnTo>
                    <a:pt x="916686" y="326422"/>
                  </a:lnTo>
                  <a:lnTo>
                    <a:pt x="944785" y="307753"/>
                  </a:lnTo>
                  <a:lnTo>
                    <a:pt x="956405" y="304133"/>
                  </a:lnTo>
                  <a:lnTo>
                    <a:pt x="957263" y="307467"/>
                  </a:lnTo>
                  <a:lnTo>
                    <a:pt x="963739" y="305752"/>
                  </a:lnTo>
                  <a:lnTo>
                    <a:pt x="951738" y="311753"/>
                  </a:lnTo>
                  <a:lnTo>
                    <a:pt x="955738" y="315468"/>
                  </a:lnTo>
                  <a:lnTo>
                    <a:pt x="956691" y="320516"/>
                  </a:lnTo>
                  <a:lnTo>
                    <a:pt x="948690" y="326803"/>
                  </a:lnTo>
                  <a:lnTo>
                    <a:pt x="947356" y="332708"/>
                  </a:lnTo>
                  <a:lnTo>
                    <a:pt x="951833" y="336518"/>
                  </a:lnTo>
                  <a:lnTo>
                    <a:pt x="947356" y="345472"/>
                  </a:lnTo>
                  <a:lnTo>
                    <a:pt x="945071" y="345281"/>
                  </a:lnTo>
                  <a:lnTo>
                    <a:pt x="944023" y="352616"/>
                  </a:lnTo>
                  <a:lnTo>
                    <a:pt x="935260" y="357759"/>
                  </a:lnTo>
                  <a:lnTo>
                    <a:pt x="918400" y="356997"/>
                  </a:lnTo>
                  <a:lnTo>
                    <a:pt x="913447" y="368618"/>
                  </a:lnTo>
                  <a:lnTo>
                    <a:pt x="903827" y="376714"/>
                  </a:lnTo>
                  <a:lnTo>
                    <a:pt x="902208" y="373856"/>
                  </a:lnTo>
                  <a:lnTo>
                    <a:pt x="881539" y="369284"/>
                  </a:lnTo>
                  <a:lnTo>
                    <a:pt x="865251" y="374809"/>
                  </a:lnTo>
                  <a:lnTo>
                    <a:pt x="855250" y="386905"/>
                  </a:lnTo>
                  <a:lnTo>
                    <a:pt x="855631" y="397002"/>
                  </a:lnTo>
                  <a:lnTo>
                    <a:pt x="849630" y="418814"/>
                  </a:lnTo>
                  <a:lnTo>
                    <a:pt x="856107" y="431673"/>
                  </a:lnTo>
                  <a:lnTo>
                    <a:pt x="870680" y="449866"/>
                  </a:lnTo>
                  <a:lnTo>
                    <a:pt x="871633" y="461391"/>
                  </a:lnTo>
                  <a:lnTo>
                    <a:pt x="879348" y="478155"/>
                  </a:lnTo>
                  <a:lnTo>
                    <a:pt x="877824" y="482536"/>
                  </a:lnTo>
                  <a:lnTo>
                    <a:pt x="855154" y="507302"/>
                  </a:lnTo>
                  <a:lnTo>
                    <a:pt x="855536" y="511873"/>
                  </a:lnTo>
                  <a:lnTo>
                    <a:pt x="878396" y="523208"/>
                  </a:lnTo>
                  <a:lnTo>
                    <a:pt x="886206" y="532162"/>
                  </a:lnTo>
                  <a:lnTo>
                    <a:pt x="904875" y="538163"/>
                  </a:lnTo>
                  <a:lnTo>
                    <a:pt x="905732" y="545782"/>
                  </a:lnTo>
                  <a:lnTo>
                    <a:pt x="910590" y="554927"/>
                  </a:lnTo>
                  <a:lnTo>
                    <a:pt x="908780" y="559498"/>
                  </a:lnTo>
                  <a:lnTo>
                    <a:pt x="913543" y="565404"/>
                  </a:lnTo>
                  <a:lnTo>
                    <a:pt x="912495" y="568261"/>
                  </a:lnTo>
                  <a:lnTo>
                    <a:pt x="918115" y="573214"/>
                  </a:lnTo>
                  <a:lnTo>
                    <a:pt x="918210" y="577405"/>
                  </a:lnTo>
                  <a:lnTo>
                    <a:pt x="915543" y="578930"/>
                  </a:lnTo>
                  <a:lnTo>
                    <a:pt x="919639" y="590645"/>
                  </a:lnTo>
                  <a:lnTo>
                    <a:pt x="914686" y="603218"/>
                  </a:lnTo>
                  <a:lnTo>
                    <a:pt x="917543" y="613886"/>
                  </a:lnTo>
                  <a:lnTo>
                    <a:pt x="916114" y="625221"/>
                  </a:lnTo>
                  <a:lnTo>
                    <a:pt x="922115" y="631889"/>
                  </a:lnTo>
                  <a:lnTo>
                    <a:pt x="923639" y="639223"/>
                  </a:lnTo>
                  <a:lnTo>
                    <a:pt x="916877" y="650748"/>
                  </a:lnTo>
                  <a:lnTo>
                    <a:pt x="916400" y="660559"/>
                  </a:lnTo>
                  <a:lnTo>
                    <a:pt x="911447" y="669131"/>
                  </a:lnTo>
                  <a:lnTo>
                    <a:pt x="908304" y="694468"/>
                  </a:lnTo>
                  <a:lnTo>
                    <a:pt x="901827" y="704183"/>
                  </a:lnTo>
                  <a:lnTo>
                    <a:pt x="903161" y="715899"/>
                  </a:lnTo>
                  <a:lnTo>
                    <a:pt x="895826" y="724758"/>
                  </a:lnTo>
                  <a:lnTo>
                    <a:pt x="906875" y="734283"/>
                  </a:lnTo>
                  <a:lnTo>
                    <a:pt x="915448" y="735616"/>
                  </a:lnTo>
                  <a:lnTo>
                    <a:pt x="930878" y="749046"/>
                  </a:lnTo>
                  <a:lnTo>
                    <a:pt x="919353" y="753333"/>
                  </a:lnTo>
                  <a:lnTo>
                    <a:pt x="914400" y="760190"/>
                  </a:lnTo>
                  <a:lnTo>
                    <a:pt x="913638" y="779907"/>
                  </a:lnTo>
                  <a:lnTo>
                    <a:pt x="922020" y="778097"/>
                  </a:lnTo>
                  <a:lnTo>
                    <a:pt x="936212" y="785813"/>
                  </a:lnTo>
                  <a:lnTo>
                    <a:pt x="948785" y="806863"/>
                  </a:lnTo>
                  <a:lnTo>
                    <a:pt x="951071" y="829151"/>
                  </a:lnTo>
                  <a:lnTo>
                    <a:pt x="954596" y="839534"/>
                  </a:lnTo>
                  <a:lnTo>
                    <a:pt x="961835" y="846296"/>
                  </a:lnTo>
                  <a:lnTo>
                    <a:pt x="958024" y="865251"/>
                  </a:lnTo>
                  <a:lnTo>
                    <a:pt x="972598" y="892302"/>
                  </a:lnTo>
                  <a:lnTo>
                    <a:pt x="958882" y="913543"/>
                  </a:lnTo>
                  <a:lnTo>
                    <a:pt x="937450" y="918020"/>
                  </a:lnTo>
                  <a:lnTo>
                    <a:pt x="912971" y="930307"/>
                  </a:lnTo>
                  <a:lnTo>
                    <a:pt x="914210" y="934974"/>
                  </a:lnTo>
                  <a:lnTo>
                    <a:pt x="924401" y="932021"/>
                  </a:lnTo>
                  <a:lnTo>
                    <a:pt x="956120" y="999839"/>
                  </a:lnTo>
                  <a:lnTo>
                    <a:pt x="935831" y="995743"/>
                  </a:lnTo>
                  <a:lnTo>
                    <a:pt x="931450" y="997172"/>
                  </a:lnTo>
                  <a:lnTo>
                    <a:pt x="925354" y="991076"/>
                  </a:lnTo>
                  <a:lnTo>
                    <a:pt x="912209" y="992981"/>
                  </a:lnTo>
                  <a:lnTo>
                    <a:pt x="914971" y="1002316"/>
                  </a:lnTo>
                  <a:lnTo>
                    <a:pt x="911733" y="1027176"/>
                  </a:lnTo>
                  <a:lnTo>
                    <a:pt x="917353" y="1048036"/>
                  </a:lnTo>
                  <a:lnTo>
                    <a:pt x="911066" y="1053942"/>
                  </a:lnTo>
                  <a:lnTo>
                    <a:pt x="900970" y="1057751"/>
                  </a:lnTo>
                  <a:lnTo>
                    <a:pt x="900684" y="1061275"/>
                  </a:lnTo>
                  <a:lnTo>
                    <a:pt x="917353" y="1079278"/>
                  </a:lnTo>
                  <a:lnTo>
                    <a:pt x="922115" y="1098804"/>
                  </a:lnTo>
                  <a:lnTo>
                    <a:pt x="923925" y="1102138"/>
                  </a:lnTo>
                  <a:lnTo>
                    <a:pt x="930402" y="1104138"/>
                  </a:lnTo>
                  <a:lnTo>
                    <a:pt x="930402" y="1114901"/>
                  </a:lnTo>
                  <a:lnTo>
                    <a:pt x="941546" y="1126141"/>
                  </a:lnTo>
                  <a:lnTo>
                    <a:pt x="929449" y="1145381"/>
                  </a:lnTo>
                  <a:lnTo>
                    <a:pt x="921067" y="1146905"/>
                  </a:lnTo>
                  <a:lnTo>
                    <a:pt x="914495" y="1157288"/>
                  </a:lnTo>
                  <a:lnTo>
                    <a:pt x="889635" y="1162812"/>
                  </a:lnTo>
                  <a:lnTo>
                    <a:pt x="897541" y="1172433"/>
                  </a:lnTo>
                  <a:lnTo>
                    <a:pt x="897160" y="1180433"/>
                  </a:lnTo>
                  <a:lnTo>
                    <a:pt x="891826" y="1186815"/>
                  </a:lnTo>
                  <a:lnTo>
                    <a:pt x="913829" y="1201388"/>
                  </a:lnTo>
                  <a:lnTo>
                    <a:pt x="911733" y="1205389"/>
                  </a:lnTo>
                  <a:lnTo>
                    <a:pt x="907828" y="1203770"/>
                  </a:lnTo>
                  <a:lnTo>
                    <a:pt x="907352" y="1208056"/>
                  </a:lnTo>
                  <a:lnTo>
                    <a:pt x="916877" y="1213009"/>
                  </a:lnTo>
                  <a:lnTo>
                    <a:pt x="914210" y="1220534"/>
                  </a:lnTo>
                  <a:lnTo>
                    <a:pt x="915924" y="1250061"/>
                  </a:lnTo>
                  <a:lnTo>
                    <a:pt x="923354" y="1267397"/>
                  </a:lnTo>
                  <a:lnTo>
                    <a:pt x="912781" y="1271683"/>
                  </a:lnTo>
                  <a:lnTo>
                    <a:pt x="909447" y="1278731"/>
                  </a:lnTo>
                  <a:lnTo>
                    <a:pt x="904970" y="1281208"/>
                  </a:lnTo>
                  <a:lnTo>
                    <a:pt x="902494" y="1292923"/>
                  </a:lnTo>
                  <a:lnTo>
                    <a:pt x="897160" y="1297972"/>
                  </a:lnTo>
                  <a:lnTo>
                    <a:pt x="884872" y="1302258"/>
                  </a:lnTo>
                  <a:lnTo>
                    <a:pt x="882396" y="1294543"/>
                  </a:lnTo>
                  <a:lnTo>
                    <a:pt x="871919" y="1289495"/>
                  </a:lnTo>
                  <a:lnTo>
                    <a:pt x="865156" y="1282351"/>
                  </a:lnTo>
                  <a:lnTo>
                    <a:pt x="856202" y="1279303"/>
                  </a:lnTo>
                  <a:lnTo>
                    <a:pt x="855250" y="1273302"/>
                  </a:lnTo>
                  <a:lnTo>
                    <a:pt x="849154" y="1266063"/>
                  </a:lnTo>
                  <a:lnTo>
                    <a:pt x="820579" y="1260443"/>
                  </a:lnTo>
                  <a:lnTo>
                    <a:pt x="809244" y="1246537"/>
                  </a:lnTo>
                  <a:lnTo>
                    <a:pt x="802481" y="1241870"/>
                  </a:lnTo>
                  <a:lnTo>
                    <a:pt x="794195" y="1239679"/>
                  </a:lnTo>
                  <a:lnTo>
                    <a:pt x="790480" y="1244632"/>
                  </a:lnTo>
                  <a:lnTo>
                    <a:pt x="794480" y="1230154"/>
                  </a:lnTo>
                  <a:lnTo>
                    <a:pt x="780288" y="1227773"/>
                  </a:lnTo>
                  <a:lnTo>
                    <a:pt x="742093" y="1198245"/>
                  </a:lnTo>
                  <a:lnTo>
                    <a:pt x="738188" y="1204055"/>
                  </a:lnTo>
                  <a:lnTo>
                    <a:pt x="739521" y="1208627"/>
                  </a:lnTo>
                  <a:lnTo>
                    <a:pt x="733996" y="1214152"/>
                  </a:lnTo>
                  <a:lnTo>
                    <a:pt x="731615" y="1229392"/>
                  </a:lnTo>
                  <a:lnTo>
                    <a:pt x="725519" y="1235488"/>
                  </a:lnTo>
                  <a:lnTo>
                    <a:pt x="722376" y="1243108"/>
                  </a:lnTo>
                  <a:lnTo>
                    <a:pt x="722376" y="1258062"/>
                  </a:lnTo>
                  <a:lnTo>
                    <a:pt x="726377" y="1260824"/>
                  </a:lnTo>
                  <a:lnTo>
                    <a:pt x="720566" y="1272254"/>
                  </a:lnTo>
                  <a:lnTo>
                    <a:pt x="726186" y="1275683"/>
                  </a:lnTo>
                  <a:lnTo>
                    <a:pt x="722566" y="1289304"/>
                  </a:lnTo>
                  <a:lnTo>
                    <a:pt x="717518" y="1296734"/>
                  </a:lnTo>
                  <a:lnTo>
                    <a:pt x="700849" y="1291876"/>
                  </a:lnTo>
                  <a:lnTo>
                    <a:pt x="682942" y="1298257"/>
                  </a:lnTo>
                  <a:lnTo>
                    <a:pt x="677132" y="1291114"/>
                  </a:lnTo>
                  <a:lnTo>
                    <a:pt x="681323" y="1284256"/>
                  </a:lnTo>
                  <a:lnTo>
                    <a:pt x="684086" y="1270064"/>
                  </a:lnTo>
                  <a:lnTo>
                    <a:pt x="691420" y="1274540"/>
                  </a:lnTo>
                  <a:lnTo>
                    <a:pt x="704564" y="1245870"/>
                  </a:lnTo>
                  <a:lnTo>
                    <a:pt x="686181" y="1245680"/>
                  </a:lnTo>
                  <a:lnTo>
                    <a:pt x="671989" y="1236821"/>
                  </a:lnTo>
                  <a:lnTo>
                    <a:pt x="662178" y="1236631"/>
                  </a:lnTo>
                  <a:lnTo>
                    <a:pt x="656558" y="1240536"/>
                  </a:lnTo>
                  <a:lnTo>
                    <a:pt x="650462" y="1239298"/>
                  </a:lnTo>
                  <a:lnTo>
                    <a:pt x="635127" y="1225392"/>
                  </a:lnTo>
                  <a:lnTo>
                    <a:pt x="632460" y="1213104"/>
                  </a:lnTo>
                  <a:lnTo>
                    <a:pt x="623411" y="1226534"/>
                  </a:lnTo>
                  <a:lnTo>
                    <a:pt x="622078" y="1237679"/>
                  </a:lnTo>
                  <a:lnTo>
                    <a:pt x="614172" y="1226725"/>
                  </a:lnTo>
                  <a:lnTo>
                    <a:pt x="598741" y="1232154"/>
                  </a:lnTo>
                  <a:lnTo>
                    <a:pt x="596455" y="1230535"/>
                  </a:lnTo>
                  <a:lnTo>
                    <a:pt x="594836" y="1225486"/>
                  </a:lnTo>
                  <a:lnTo>
                    <a:pt x="584073" y="1213675"/>
                  </a:lnTo>
                  <a:lnTo>
                    <a:pt x="588931" y="1208341"/>
                  </a:lnTo>
                  <a:lnTo>
                    <a:pt x="589216" y="1196245"/>
                  </a:lnTo>
                  <a:lnTo>
                    <a:pt x="580358" y="1197388"/>
                  </a:lnTo>
                  <a:lnTo>
                    <a:pt x="581215" y="1187386"/>
                  </a:lnTo>
                  <a:lnTo>
                    <a:pt x="575024" y="1170718"/>
                  </a:lnTo>
                  <a:lnTo>
                    <a:pt x="573214" y="1168146"/>
                  </a:lnTo>
                  <a:lnTo>
                    <a:pt x="558451" y="1166622"/>
                  </a:lnTo>
                  <a:lnTo>
                    <a:pt x="552831" y="1141381"/>
                  </a:lnTo>
                  <a:lnTo>
                    <a:pt x="554260" y="1128332"/>
                  </a:lnTo>
                  <a:lnTo>
                    <a:pt x="556736" y="1116711"/>
                  </a:lnTo>
                  <a:lnTo>
                    <a:pt x="561499" y="1111758"/>
                  </a:lnTo>
                  <a:lnTo>
                    <a:pt x="566356" y="1112044"/>
                  </a:lnTo>
                  <a:lnTo>
                    <a:pt x="563023" y="1108615"/>
                  </a:lnTo>
                  <a:lnTo>
                    <a:pt x="587978" y="1083469"/>
                  </a:lnTo>
                  <a:lnTo>
                    <a:pt x="606838" y="1074801"/>
                  </a:lnTo>
                  <a:lnTo>
                    <a:pt x="611410" y="1065848"/>
                  </a:lnTo>
                  <a:lnTo>
                    <a:pt x="616744" y="1067752"/>
                  </a:lnTo>
                  <a:lnTo>
                    <a:pt x="620268" y="1062324"/>
                  </a:lnTo>
                  <a:lnTo>
                    <a:pt x="627412" y="1062418"/>
                  </a:lnTo>
                  <a:lnTo>
                    <a:pt x="629888" y="1055180"/>
                  </a:lnTo>
                  <a:lnTo>
                    <a:pt x="624935" y="1050703"/>
                  </a:lnTo>
                  <a:lnTo>
                    <a:pt x="630555" y="1034415"/>
                  </a:lnTo>
                  <a:lnTo>
                    <a:pt x="611886" y="1015079"/>
                  </a:lnTo>
                  <a:lnTo>
                    <a:pt x="594074" y="988505"/>
                  </a:lnTo>
                  <a:lnTo>
                    <a:pt x="588359" y="987171"/>
                  </a:lnTo>
                  <a:lnTo>
                    <a:pt x="578072" y="969645"/>
                  </a:lnTo>
                  <a:lnTo>
                    <a:pt x="563689" y="953071"/>
                  </a:lnTo>
                  <a:lnTo>
                    <a:pt x="568071" y="947166"/>
                  </a:lnTo>
                  <a:lnTo>
                    <a:pt x="566547" y="939355"/>
                  </a:lnTo>
                  <a:lnTo>
                    <a:pt x="571214" y="934688"/>
                  </a:lnTo>
                  <a:lnTo>
                    <a:pt x="561594" y="936689"/>
                  </a:lnTo>
                  <a:lnTo>
                    <a:pt x="550640" y="928974"/>
                  </a:lnTo>
                  <a:lnTo>
                    <a:pt x="536448" y="924496"/>
                  </a:lnTo>
                  <a:lnTo>
                    <a:pt x="536257" y="927545"/>
                  </a:lnTo>
                  <a:lnTo>
                    <a:pt x="532162" y="927925"/>
                  </a:lnTo>
                  <a:lnTo>
                    <a:pt x="527685" y="941927"/>
                  </a:lnTo>
                  <a:lnTo>
                    <a:pt x="528066" y="949166"/>
                  </a:lnTo>
                  <a:lnTo>
                    <a:pt x="524161" y="955262"/>
                  </a:lnTo>
                  <a:lnTo>
                    <a:pt x="516350" y="958310"/>
                  </a:lnTo>
                  <a:lnTo>
                    <a:pt x="507682" y="952976"/>
                  </a:lnTo>
                  <a:lnTo>
                    <a:pt x="502063" y="940689"/>
                  </a:lnTo>
                  <a:lnTo>
                    <a:pt x="508540" y="935927"/>
                  </a:lnTo>
                  <a:lnTo>
                    <a:pt x="515779" y="913162"/>
                  </a:lnTo>
                  <a:lnTo>
                    <a:pt x="508159" y="889730"/>
                  </a:lnTo>
                  <a:lnTo>
                    <a:pt x="503206" y="886111"/>
                  </a:lnTo>
                  <a:lnTo>
                    <a:pt x="503587" y="878777"/>
                  </a:lnTo>
                  <a:lnTo>
                    <a:pt x="498443" y="877348"/>
                  </a:lnTo>
                  <a:lnTo>
                    <a:pt x="487108" y="880682"/>
                  </a:lnTo>
                  <a:lnTo>
                    <a:pt x="481679" y="878014"/>
                  </a:lnTo>
                  <a:lnTo>
                    <a:pt x="461010" y="877634"/>
                  </a:lnTo>
                  <a:lnTo>
                    <a:pt x="452152" y="882968"/>
                  </a:lnTo>
                  <a:lnTo>
                    <a:pt x="453009" y="886206"/>
                  </a:lnTo>
                  <a:lnTo>
                    <a:pt x="432149" y="885349"/>
                  </a:lnTo>
                  <a:lnTo>
                    <a:pt x="426529" y="890301"/>
                  </a:lnTo>
                  <a:lnTo>
                    <a:pt x="427768" y="898779"/>
                  </a:lnTo>
                  <a:lnTo>
                    <a:pt x="421577" y="902303"/>
                  </a:lnTo>
                  <a:lnTo>
                    <a:pt x="420910" y="908590"/>
                  </a:lnTo>
                  <a:lnTo>
                    <a:pt x="424434" y="914781"/>
                  </a:lnTo>
                  <a:lnTo>
                    <a:pt x="415766" y="925354"/>
                  </a:lnTo>
                  <a:lnTo>
                    <a:pt x="412147" y="938784"/>
                  </a:lnTo>
                  <a:lnTo>
                    <a:pt x="423862" y="944880"/>
                  </a:lnTo>
                  <a:lnTo>
                    <a:pt x="409861" y="947833"/>
                  </a:lnTo>
                  <a:lnTo>
                    <a:pt x="388334" y="939451"/>
                  </a:lnTo>
                  <a:lnTo>
                    <a:pt x="384715" y="948118"/>
                  </a:lnTo>
                  <a:lnTo>
                    <a:pt x="371285" y="952405"/>
                  </a:lnTo>
                  <a:lnTo>
                    <a:pt x="364046" y="960120"/>
                  </a:lnTo>
                  <a:lnTo>
                    <a:pt x="349282" y="959548"/>
                  </a:lnTo>
                  <a:lnTo>
                    <a:pt x="334423" y="967359"/>
                  </a:lnTo>
                  <a:lnTo>
                    <a:pt x="312706" y="974312"/>
                  </a:lnTo>
                  <a:lnTo>
                    <a:pt x="305276" y="980694"/>
                  </a:lnTo>
                  <a:lnTo>
                    <a:pt x="300037" y="972502"/>
                  </a:lnTo>
                  <a:lnTo>
                    <a:pt x="288131" y="979170"/>
                  </a:lnTo>
                  <a:lnTo>
                    <a:pt x="282892" y="964597"/>
                  </a:lnTo>
                  <a:lnTo>
                    <a:pt x="275082" y="955643"/>
                  </a:lnTo>
                  <a:lnTo>
                    <a:pt x="268510" y="953071"/>
                  </a:lnTo>
                  <a:lnTo>
                    <a:pt x="268319" y="951262"/>
                  </a:lnTo>
                  <a:lnTo>
                    <a:pt x="275082" y="952405"/>
                  </a:lnTo>
                  <a:lnTo>
                    <a:pt x="287274" y="946404"/>
                  </a:lnTo>
                  <a:lnTo>
                    <a:pt x="305467" y="947547"/>
                  </a:lnTo>
                  <a:lnTo>
                    <a:pt x="304990" y="943261"/>
                  </a:lnTo>
                  <a:lnTo>
                    <a:pt x="281940" y="940213"/>
                  </a:lnTo>
                  <a:lnTo>
                    <a:pt x="273939" y="936784"/>
                  </a:lnTo>
                  <a:lnTo>
                    <a:pt x="272224" y="941546"/>
                  </a:lnTo>
                  <a:lnTo>
                    <a:pt x="271558" y="938213"/>
                  </a:lnTo>
                  <a:lnTo>
                    <a:pt x="276225" y="933164"/>
                  </a:lnTo>
                  <a:lnTo>
                    <a:pt x="276320" y="926878"/>
                  </a:lnTo>
                  <a:lnTo>
                    <a:pt x="285179" y="921258"/>
                  </a:lnTo>
                  <a:lnTo>
                    <a:pt x="282988" y="919639"/>
                  </a:lnTo>
                  <a:lnTo>
                    <a:pt x="283940" y="915067"/>
                  </a:lnTo>
                  <a:lnTo>
                    <a:pt x="276606" y="909351"/>
                  </a:lnTo>
                  <a:lnTo>
                    <a:pt x="274511" y="914114"/>
                  </a:lnTo>
                  <a:lnTo>
                    <a:pt x="267748" y="911543"/>
                  </a:lnTo>
                  <a:lnTo>
                    <a:pt x="262128" y="913448"/>
                  </a:lnTo>
                  <a:lnTo>
                    <a:pt x="259556" y="909733"/>
                  </a:lnTo>
                  <a:lnTo>
                    <a:pt x="251365" y="913829"/>
                  </a:lnTo>
                  <a:lnTo>
                    <a:pt x="249745" y="910114"/>
                  </a:lnTo>
                  <a:lnTo>
                    <a:pt x="245269" y="910876"/>
                  </a:lnTo>
                  <a:lnTo>
                    <a:pt x="243459" y="907066"/>
                  </a:lnTo>
                  <a:lnTo>
                    <a:pt x="239173" y="906399"/>
                  </a:lnTo>
                  <a:lnTo>
                    <a:pt x="238030" y="912686"/>
                  </a:lnTo>
                  <a:lnTo>
                    <a:pt x="226123" y="903446"/>
                  </a:lnTo>
                  <a:lnTo>
                    <a:pt x="224219" y="907542"/>
                  </a:lnTo>
                  <a:lnTo>
                    <a:pt x="206026" y="894874"/>
                  </a:lnTo>
                  <a:lnTo>
                    <a:pt x="188500" y="899160"/>
                  </a:lnTo>
                  <a:lnTo>
                    <a:pt x="178498" y="893255"/>
                  </a:lnTo>
                  <a:lnTo>
                    <a:pt x="165163" y="895064"/>
                  </a:lnTo>
                  <a:lnTo>
                    <a:pt x="164116" y="897731"/>
                  </a:lnTo>
                  <a:lnTo>
                    <a:pt x="166973" y="900399"/>
                  </a:lnTo>
                  <a:lnTo>
                    <a:pt x="164306" y="903351"/>
                  </a:lnTo>
                  <a:lnTo>
                    <a:pt x="162687" y="916495"/>
                  </a:lnTo>
                  <a:lnTo>
                    <a:pt x="165068" y="918020"/>
                  </a:lnTo>
                  <a:lnTo>
                    <a:pt x="167640" y="928783"/>
                  </a:lnTo>
                  <a:lnTo>
                    <a:pt x="165830" y="938879"/>
                  </a:lnTo>
                  <a:lnTo>
                    <a:pt x="169069" y="946214"/>
                  </a:lnTo>
                  <a:lnTo>
                    <a:pt x="178784" y="944594"/>
                  </a:lnTo>
                  <a:lnTo>
                    <a:pt x="180213" y="952214"/>
                  </a:lnTo>
                  <a:lnTo>
                    <a:pt x="183452" y="952691"/>
                  </a:lnTo>
                  <a:lnTo>
                    <a:pt x="182785" y="957739"/>
                  </a:lnTo>
                  <a:lnTo>
                    <a:pt x="174974" y="975836"/>
                  </a:lnTo>
                  <a:lnTo>
                    <a:pt x="165163" y="965454"/>
                  </a:lnTo>
                  <a:lnTo>
                    <a:pt x="158115" y="971074"/>
                  </a:lnTo>
                  <a:lnTo>
                    <a:pt x="146495" y="973836"/>
                  </a:lnTo>
                  <a:lnTo>
                    <a:pt x="137541" y="960311"/>
                  </a:lnTo>
                  <a:lnTo>
                    <a:pt x="136684" y="954024"/>
                  </a:lnTo>
                  <a:lnTo>
                    <a:pt x="110966" y="929450"/>
                  </a:lnTo>
                  <a:lnTo>
                    <a:pt x="96298" y="908971"/>
                  </a:lnTo>
                  <a:lnTo>
                    <a:pt x="80200" y="895064"/>
                  </a:lnTo>
                  <a:lnTo>
                    <a:pt x="77153" y="886968"/>
                  </a:lnTo>
                  <a:lnTo>
                    <a:pt x="71914" y="889159"/>
                  </a:lnTo>
                  <a:lnTo>
                    <a:pt x="62389" y="883920"/>
                  </a:lnTo>
                  <a:lnTo>
                    <a:pt x="79534" y="869347"/>
                  </a:lnTo>
                  <a:lnTo>
                    <a:pt x="80772" y="853345"/>
                  </a:lnTo>
                  <a:lnTo>
                    <a:pt x="78105" y="846677"/>
                  </a:lnTo>
                  <a:lnTo>
                    <a:pt x="73723" y="844201"/>
                  </a:lnTo>
                  <a:lnTo>
                    <a:pt x="70580" y="854678"/>
                  </a:lnTo>
                  <a:lnTo>
                    <a:pt x="60960" y="844296"/>
                  </a:lnTo>
                  <a:lnTo>
                    <a:pt x="39243" y="828580"/>
                  </a:lnTo>
                  <a:lnTo>
                    <a:pt x="41720" y="818864"/>
                  </a:lnTo>
                  <a:lnTo>
                    <a:pt x="33242" y="8081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2" name="Freihandform: Form 191">
              <a:extLst>
                <a:ext uri="{FF2B5EF4-FFF2-40B4-BE49-F238E27FC236}">
                  <a16:creationId xmlns:a16="http://schemas.microsoft.com/office/drawing/2014/main" id="{880790AC-FEB7-45D5-A3B1-AB01C41A9143}"/>
                </a:ext>
              </a:extLst>
            </p:cNvPr>
            <p:cNvSpPr/>
            <p:nvPr/>
          </p:nvSpPr>
          <p:spPr>
            <a:xfrm>
              <a:off x="2339296" y="2505955"/>
              <a:ext cx="851400" cy="782100"/>
            </a:xfrm>
            <a:custGeom>
              <a:avLst/>
              <a:gdLst>
                <a:gd name="connsiteX0" fmla="*/ 332137 w 1638300"/>
                <a:gd name="connsiteY0" fmla="*/ 450914 h 1504950"/>
                <a:gd name="connsiteX1" fmla="*/ 330899 w 1638300"/>
                <a:gd name="connsiteY1" fmla="*/ 447484 h 1504950"/>
                <a:gd name="connsiteX2" fmla="*/ 345281 w 1638300"/>
                <a:gd name="connsiteY2" fmla="*/ 442246 h 1504950"/>
                <a:gd name="connsiteX3" fmla="*/ 342138 w 1638300"/>
                <a:gd name="connsiteY3" fmla="*/ 433102 h 1504950"/>
                <a:gd name="connsiteX4" fmla="*/ 396430 w 1638300"/>
                <a:gd name="connsiteY4" fmla="*/ 418909 h 1504950"/>
                <a:gd name="connsiteX5" fmla="*/ 395954 w 1638300"/>
                <a:gd name="connsiteY5" fmla="*/ 414147 h 1504950"/>
                <a:gd name="connsiteX6" fmla="*/ 402717 w 1638300"/>
                <a:gd name="connsiteY6" fmla="*/ 413575 h 1504950"/>
                <a:gd name="connsiteX7" fmla="*/ 410718 w 1638300"/>
                <a:gd name="connsiteY7" fmla="*/ 402622 h 1504950"/>
                <a:gd name="connsiteX8" fmla="*/ 405860 w 1638300"/>
                <a:gd name="connsiteY8" fmla="*/ 393859 h 1504950"/>
                <a:gd name="connsiteX9" fmla="*/ 426625 w 1638300"/>
                <a:gd name="connsiteY9" fmla="*/ 386239 h 1504950"/>
                <a:gd name="connsiteX10" fmla="*/ 463868 w 1638300"/>
                <a:gd name="connsiteY10" fmla="*/ 381095 h 1504950"/>
                <a:gd name="connsiteX11" fmla="*/ 486156 w 1638300"/>
                <a:gd name="connsiteY11" fmla="*/ 375094 h 1504950"/>
                <a:gd name="connsiteX12" fmla="*/ 478250 w 1638300"/>
                <a:gd name="connsiteY12" fmla="*/ 342709 h 1504950"/>
                <a:gd name="connsiteX13" fmla="*/ 472916 w 1638300"/>
                <a:gd name="connsiteY13" fmla="*/ 336709 h 1504950"/>
                <a:gd name="connsiteX14" fmla="*/ 502253 w 1638300"/>
                <a:gd name="connsiteY14" fmla="*/ 334708 h 1504950"/>
                <a:gd name="connsiteX15" fmla="*/ 501015 w 1638300"/>
                <a:gd name="connsiteY15" fmla="*/ 329851 h 1504950"/>
                <a:gd name="connsiteX16" fmla="*/ 511778 w 1638300"/>
                <a:gd name="connsiteY16" fmla="*/ 328612 h 1504950"/>
                <a:gd name="connsiteX17" fmla="*/ 509207 w 1638300"/>
                <a:gd name="connsiteY17" fmla="*/ 313563 h 1504950"/>
                <a:gd name="connsiteX18" fmla="*/ 533971 w 1638300"/>
                <a:gd name="connsiteY18" fmla="*/ 307943 h 1504950"/>
                <a:gd name="connsiteX19" fmla="*/ 525875 w 1638300"/>
                <a:gd name="connsiteY19" fmla="*/ 277368 h 1504950"/>
                <a:gd name="connsiteX20" fmla="*/ 537210 w 1638300"/>
                <a:gd name="connsiteY20" fmla="*/ 272415 h 1504950"/>
                <a:gd name="connsiteX21" fmla="*/ 542354 w 1638300"/>
                <a:gd name="connsiteY21" fmla="*/ 284702 h 1504950"/>
                <a:gd name="connsiteX22" fmla="*/ 545878 w 1638300"/>
                <a:gd name="connsiteY22" fmla="*/ 282892 h 1504950"/>
                <a:gd name="connsiteX23" fmla="*/ 547497 w 1638300"/>
                <a:gd name="connsiteY23" fmla="*/ 287750 h 1504950"/>
                <a:gd name="connsiteX24" fmla="*/ 551117 w 1638300"/>
                <a:gd name="connsiteY24" fmla="*/ 287274 h 1504950"/>
                <a:gd name="connsiteX25" fmla="*/ 548545 w 1638300"/>
                <a:gd name="connsiteY25" fmla="*/ 281559 h 1504950"/>
                <a:gd name="connsiteX26" fmla="*/ 563023 w 1638300"/>
                <a:gd name="connsiteY26" fmla="*/ 276034 h 1504950"/>
                <a:gd name="connsiteX27" fmla="*/ 568738 w 1638300"/>
                <a:gd name="connsiteY27" fmla="*/ 288226 h 1504950"/>
                <a:gd name="connsiteX28" fmla="*/ 585692 w 1638300"/>
                <a:gd name="connsiteY28" fmla="*/ 285941 h 1504950"/>
                <a:gd name="connsiteX29" fmla="*/ 596551 w 1638300"/>
                <a:gd name="connsiteY29" fmla="*/ 281559 h 1504950"/>
                <a:gd name="connsiteX30" fmla="*/ 599694 w 1638300"/>
                <a:gd name="connsiteY30" fmla="*/ 291179 h 1504950"/>
                <a:gd name="connsiteX31" fmla="*/ 611696 w 1638300"/>
                <a:gd name="connsiteY31" fmla="*/ 290703 h 1504950"/>
                <a:gd name="connsiteX32" fmla="*/ 617220 w 1638300"/>
                <a:gd name="connsiteY32" fmla="*/ 282702 h 1504950"/>
                <a:gd name="connsiteX33" fmla="*/ 629412 w 1638300"/>
                <a:gd name="connsiteY33" fmla="*/ 276701 h 1504950"/>
                <a:gd name="connsiteX34" fmla="*/ 627317 w 1638300"/>
                <a:gd name="connsiteY34" fmla="*/ 271177 h 1504950"/>
                <a:gd name="connsiteX35" fmla="*/ 642938 w 1638300"/>
                <a:gd name="connsiteY35" fmla="*/ 265462 h 1504950"/>
                <a:gd name="connsiteX36" fmla="*/ 647700 w 1638300"/>
                <a:gd name="connsiteY36" fmla="*/ 261271 h 1504950"/>
                <a:gd name="connsiteX37" fmla="*/ 659988 w 1638300"/>
                <a:gd name="connsiteY37" fmla="*/ 239077 h 1504950"/>
                <a:gd name="connsiteX38" fmla="*/ 673894 w 1638300"/>
                <a:gd name="connsiteY38" fmla="*/ 233648 h 1504950"/>
                <a:gd name="connsiteX39" fmla="*/ 665798 w 1638300"/>
                <a:gd name="connsiteY39" fmla="*/ 215456 h 1504950"/>
                <a:gd name="connsiteX40" fmla="*/ 654748 w 1638300"/>
                <a:gd name="connsiteY40" fmla="*/ 213836 h 1504950"/>
                <a:gd name="connsiteX41" fmla="*/ 656273 w 1638300"/>
                <a:gd name="connsiteY41" fmla="*/ 205359 h 1504950"/>
                <a:gd name="connsiteX42" fmla="*/ 669036 w 1638300"/>
                <a:gd name="connsiteY42" fmla="*/ 201644 h 1504950"/>
                <a:gd name="connsiteX43" fmla="*/ 670846 w 1638300"/>
                <a:gd name="connsiteY43" fmla="*/ 194882 h 1504950"/>
                <a:gd name="connsiteX44" fmla="*/ 668941 w 1638300"/>
                <a:gd name="connsiteY44" fmla="*/ 193548 h 1504950"/>
                <a:gd name="connsiteX45" fmla="*/ 675132 w 1638300"/>
                <a:gd name="connsiteY45" fmla="*/ 184690 h 1504950"/>
                <a:gd name="connsiteX46" fmla="*/ 683133 w 1638300"/>
                <a:gd name="connsiteY46" fmla="*/ 179260 h 1504950"/>
                <a:gd name="connsiteX47" fmla="*/ 682085 w 1638300"/>
                <a:gd name="connsiteY47" fmla="*/ 174879 h 1504950"/>
                <a:gd name="connsiteX48" fmla="*/ 701516 w 1638300"/>
                <a:gd name="connsiteY48" fmla="*/ 169735 h 1504950"/>
                <a:gd name="connsiteX49" fmla="*/ 703136 w 1638300"/>
                <a:gd name="connsiteY49" fmla="*/ 150781 h 1504950"/>
                <a:gd name="connsiteX50" fmla="*/ 695801 w 1638300"/>
                <a:gd name="connsiteY50" fmla="*/ 152876 h 1504950"/>
                <a:gd name="connsiteX51" fmla="*/ 679038 w 1638300"/>
                <a:gd name="connsiteY51" fmla="*/ 129159 h 1504950"/>
                <a:gd name="connsiteX52" fmla="*/ 682085 w 1638300"/>
                <a:gd name="connsiteY52" fmla="*/ 123539 h 1504950"/>
                <a:gd name="connsiteX53" fmla="*/ 691991 w 1638300"/>
                <a:gd name="connsiteY53" fmla="*/ 126206 h 1504950"/>
                <a:gd name="connsiteX54" fmla="*/ 692277 w 1638300"/>
                <a:gd name="connsiteY54" fmla="*/ 122777 h 1504950"/>
                <a:gd name="connsiteX55" fmla="*/ 706946 w 1638300"/>
                <a:gd name="connsiteY55" fmla="*/ 123158 h 1504950"/>
                <a:gd name="connsiteX56" fmla="*/ 705612 w 1638300"/>
                <a:gd name="connsiteY56" fmla="*/ 116300 h 1504950"/>
                <a:gd name="connsiteX57" fmla="*/ 707993 w 1638300"/>
                <a:gd name="connsiteY57" fmla="*/ 115157 h 1504950"/>
                <a:gd name="connsiteX58" fmla="*/ 699707 w 1638300"/>
                <a:gd name="connsiteY58" fmla="*/ 106013 h 1504950"/>
                <a:gd name="connsiteX59" fmla="*/ 703993 w 1638300"/>
                <a:gd name="connsiteY59" fmla="*/ 103251 h 1504950"/>
                <a:gd name="connsiteX60" fmla="*/ 701897 w 1638300"/>
                <a:gd name="connsiteY60" fmla="*/ 100679 h 1504950"/>
                <a:gd name="connsiteX61" fmla="*/ 704374 w 1638300"/>
                <a:gd name="connsiteY61" fmla="*/ 99536 h 1504950"/>
                <a:gd name="connsiteX62" fmla="*/ 697897 w 1638300"/>
                <a:gd name="connsiteY62" fmla="*/ 101632 h 1504950"/>
                <a:gd name="connsiteX63" fmla="*/ 699325 w 1638300"/>
                <a:gd name="connsiteY63" fmla="*/ 96107 h 1504950"/>
                <a:gd name="connsiteX64" fmla="*/ 696754 w 1638300"/>
                <a:gd name="connsiteY64" fmla="*/ 90297 h 1504950"/>
                <a:gd name="connsiteX65" fmla="*/ 703993 w 1638300"/>
                <a:gd name="connsiteY65" fmla="*/ 82582 h 1504950"/>
                <a:gd name="connsiteX66" fmla="*/ 704659 w 1638300"/>
                <a:gd name="connsiteY66" fmla="*/ 78010 h 1504950"/>
                <a:gd name="connsiteX67" fmla="*/ 700850 w 1638300"/>
                <a:gd name="connsiteY67" fmla="*/ 73819 h 1504950"/>
                <a:gd name="connsiteX68" fmla="*/ 707136 w 1638300"/>
                <a:gd name="connsiteY68" fmla="*/ 68294 h 1504950"/>
                <a:gd name="connsiteX69" fmla="*/ 704374 w 1638300"/>
                <a:gd name="connsiteY69" fmla="*/ 64484 h 1504950"/>
                <a:gd name="connsiteX70" fmla="*/ 698564 w 1638300"/>
                <a:gd name="connsiteY70" fmla="*/ 63341 h 1504950"/>
                <a:gd name="connsiteX71" fmla="*/ 699802 w 1638300"/>
                <a:gd name="connsiteY71" fmla="*/ 58674 h 1504950"/>
                <a:gd name="connsiteX72" fmla="*/ 702850 w 1638300"/>
                <a:gd name="connsiteY72" fmla="*/ 59150 h 1504950"/>
                <a:gd name="connsiteX73" fmla="*/ 702088 w 1638300"/>
                <a:gd name="connsiteY73" fmla="*/ 56388 h 1504950"/>
                <a:gd name="connsiteX74" fmla="*/ 692563 w 1638300"/>
                <a:gd name="connsiteY74" fmla="*/ 59817 h 1504950"/>
                <a:gd name="connsiteX75" fmla="*/ 691991 w 1638300"/>
                <a:gd name="connsiteY75" fmla="*/ 56769 h 1504950"/>
                <a:gd name="connsiteX76" fmla="*/ 697897 w 1638300"/>
                <a:gd name="connsiteY76" fmla="*/ 46291 h 1504950"/>
                <a:gd name="connsiteX77" fmla="*/ 693897 w 1638300"/>
                <a:gd name="connsiteY77" fmla="*/ 43339 h 1504950"/>
                <a:gd name="connsiteX78" fmla="*/ 695706 w 1638300"/>
                <a:gd name="connsiteY78" fmla="*/ 39433 h 1504950"/>
                <a:gd name="connsiteX79" fmla="*/ 684562 w 1638300"/>
                <a:gd name="connsiteY79" fmla="*/ 38195 h 1504950"/>
                <a:gd name="connsiteX80" fmla="*/ 684562 w 1638300"/>
                <a:gd name="connsiteY80" fmla="*/ 27622 h 1504950"/>
                <a:gd name="connsiteX81" fmla="*/ 690563 w 1638300"/>
                <a:gd name="connsiteY81" fmla="*/ 30194 h 1504950"/>
                <a:gd name="connsiteX82" fmla="*/ 698088 w 1638300"/>
                <a:gd name="connsiteY82" fmla="*/ 22574 h 1504950"/>
                <a:gd name="connsiteX83" fmla="*/ 724186 w 1638300"/>
                <a:gd name="connsiteY83" fmla="*/ 10382 h 1504950"/>
                <a:gd name="connsiteX84" fmla="*/ 730377 w 1638300"/>
                <a:gd name="connsiteY84" fmla="*/ 9525 h 1504950"/>
                <a:gd name="connsiteX85" fmla="*/ 732377 w 1638300"/>
                <a:gd name="connsiteY85" fmla="*/ 17812 h 1504950"/>
                <a:gd name="connsiteX86" fmla="*/ 738474 w 1638300"/>
                <a:gd name="connsiteY86" fmla="*/ 18288 h 1504950"/>
                <a:gd name="connsiteX87" fmla="*/ 735521 w 1638300"/>
                <a:gd name="connsiteY87" fmla="*/ 22098 h 1504950"/>
                <a:gd name="connsiteX88" fmla="*/ 731234 w 1638300"/>
                <a:gd name="connsiteY88" fmla="*/ 19241 h 1504950"/>
                <a:gd name="connsiteX89" fmla="*/ 727234 w 1638300"/>
                <a:gd name="connsiteY89" fmla="*/ 24384 h 1504950"/>
                <a:gd name="connsiteX90" fmla="*/ 732949 w 1638300"/>
                <a:gd name="connsiteY90" fmla="*/ 32766 h 1504950"/>
                <a:gd name="connsiteX91" fmla="*/ 736282 w 1638300"/>
                <a:gd name="connsiteY91" fmla="*/ 46291 h 1504950"/>
                <a:gd name="connsiteX92" fmla="*/ 739521 w 1638300"/>
                <a:gd name="connsiteY92" fmla="*/ 48863 h 1504950"/>
                <a:gd name="connsiteX93" fmla="*/ 734568 w 1638300"/>
                <a:gd name="connsiteY93" fmla="*/ 57626 h 1504950"/>
                <a:gd name="connsiteX94" fmla="*/ 738092 w 1638300"/>
                <a:gd name="connsiteY94" fmla="*/ 62293 h 1504950"/>
                <a:gd name="connsiteX95" fmla="*/ 735616 w 1638300"/>
                <a:gd name="connsiteY95" fmla="*/ 64960 h 1504950"/>
                <a:gd name="connsiteX96" fmla="*/ 741712 w 1638300"/>
                <a:gd name="connsiteY96" fmla="*/ 69533 h 1504950"/>
                <a:gd name="connsiteX97" fmla="*/ 737711 w 1638300"/>
                <a:gd name="connsiteY97" fmla="*/ 75914 h 1504950"/>
                <a:gd name="connsiteX98" fmla="*/ 740473 w 1638300"/>
                <a:gd name="connsiteY98" fmla="*/ 88773 h 1504950"/>
                <a:gd name="connsiteX99" fmla="*/ 761619 w 1638300"/>
                <a:gd name="connsiteY99" fmla="*/ 93440 h 1504950"/>
                <a:gd name="connsiteX100" fmla="*/ 767049 w 1638300"/>
                <a:gd name="connsiteY100" fmla="*/ 92202 h 1504950"/>
                <a:gd name="connsiteX101" fmla="*/ 772001 w 1638300"/>
                <a:gd name="connsiteY101" fmla="*/ 83725 h 1504950"/>
                <a:gd name="connsiteX102" fmla="*/ 792766 w 1638300"/>
                <a:gd name="connsiteY102" fmla="*/ 79724 h 1504950"/>
                <a:gd name="connsiteX103" fmla="*/ 794671 w 1638300"/>
                <a:gd name="connsiteY103" fmla="*/ 79819 h 1504950"/>
                <a:gd name="connsiteX104" fmla="*/ 797243 w 1638300"/>
                <a:gd name="connsiteY104" fmla="*/ 88964 h 1504950"/>
                <a:gd name="connsiteX105" fmla="*/ 802481 w 1638300"/>
                <a:gd name="connsiteY105" fmla="*/ 92011 h 1504950"/>
                <a:gd name="connsiteX106" fmla="*/ 812578 w 1638300"/>
                <a:gd name="connsiteY106" fmla="*/ 90583 h 1504950"/>
                <a:gd name="connsiteX107" fmla="*/ 817912 w 1638300"/>
                <a:gd name="connsiteY107" fmla="*/ 86487 h 1504950"/>
                <a:gd name="connsiteX108" fmla="*/ 821627 w 1638300"/>
                <a:gd name="connsiteY108" fmla="*/ 91726 h 1504950"/>
                <a:gd name="connsiteX109" fmla="*/ 825532 w 1638300"/>
                <a:gd name="connsiteY109" fmla="*/ 89154 h 1504950"/>
                <a:gd name="connsiteX110" fmla="*/ 838771 w 1638300"/>
                <a:gd name="connsiteY110" fmla="*/ 107823 h 1504950"/>
                <a:gd name="connsiteX111" fmla="*/ 840963 w 1638300"/>
                <a:gd name="connsiteY111" fmla="*/ 114871 h 1504950"/>
                <a:gd name="connsiteX112" fmla="*/ 846868 w 1638300"/>
                <a:gd name="connsiteY112" fmla="*/ 113062 h 1504950"/>
                <a:gd name="connsiteX113" fmla="*/ 850297 w 1638300"/>
                <a:gd name="connsiteY113" fmla="*/ 117634 h 1504950"/>
                <a:gd name="connsiteX114" fmla="*/ 864394 w 1638300"/>
                <a:gd name="connsiteY114" fmla="*/ 119348 h 1504950"/>
                <a:gd name="connsiteX115" fmla="*/ 883920 w 1638300"/>
                <a:gd name="connsiteY115" fmla="*/ 132493 h 1504950"/>
                <a:gd name="connsiteX116" fmla="*/ 885349 w 1638300"/>
                <a:gd name="connsiteY116" fmla="*/ 136208 h 1504950"/>
                <a:gd name="connsiteX117" fmla="*/ 872109 w 1638300"/>
                <a:gd name="connsiteY117" fmla="*/ 150400 h 1504950"/>
                <a:gd name="connsiteX118" fmla="*/ 864584 w 1638300"/>
                <a:gd name="connsiteY118" fmla="*/ 150590 h 1504950"/>
                <a:gd name="connsiteX119" fmla="*/ 866870 w 1638300"/>
                <a:gd name="connsiteY119" fmla="*/ 160306 h 1504950"/>
                <a:gd name="connsiteX120" fmla="*/ 879634 w 1638300"/>
                <a:gd name="connsiteY120" fmla="*/ 158210 h 1504950"/>
                <a:gd name="connsiteX121" fmla="*/ 883063 w 1638300"/>
                <a:gd name="connsiteY121" fmla="*/ 173450 h 1504950"/>
                <a:gd name="connsiteX122" fmla="*/ 890683 w 1638300"/>
                <a:gd name="connsiteY122" fmla="*/ 172688 h 1504950"/>
                <a:gd name="connsiteX123" fmla="*/ 904875 w 1638300"/>
                <a:gd name="connsiteY123" fmla="*/ 176117 h 1504950"/>
                <a:gd name="connsiteX124" fmla="*/ 904875 w 1638300"/>
                <a:gd name="connsiteY124" fmla="*/ 197072 h 1504950"/>
                <a:gd name="connsiteX125" fmla="*/ 920782 w 1638300"/>
                <a:gd name="connsiteY125" fmla="*/ 192881 h 1504950"/>
                <a:gd name="connsiteX126" fmla="*/ 922306 w 1638300"/>
                <a:gd name="connsiteY126" fmla="*/ 195643 h 1504950"/>
                <a:gd name="connsiteX127" fmla="*/ 932022 w 1638300"/>
                <a:gd name="connsiteY127" fmla="*/ 187928 h 1504950"/>
                <a:gd name="connsiteX128" fmla="*/ 938499 w 1638300"/>
                <a:gd name="connsiteY128" fmla="*/ 186023 h 1504950"/>
                <a:gd name="connsiteX129" fmla="*/ 934308 w 1638300"/>
                <a:gd name="connsiteY129" fmla="*/ 182118 h 1504950"/>
                <a:gd name="connsiteX130" fmla="*/ 933355 w 1638300"/>
                <a:gd name="connsiteY130" fmla="*/ 167926 h 1504950"/>
                <a:gd name="connsiteX131" fmla="*/ 937260 w 1638300"/>
                <a:gd name="connsiteY131" fmla="*/ 165449 h 1504950"/>
                <a:gd name="connsiteX132" fmla="*/ 937546 w 1638300"/>
                <a:gd name="connsiteY132" fmla="*/ 161734 h 1504950"/>
                <a:gd name="connsiteX133" fmla="*/ 939927 w 1638300"/>
                <a:gd name="connsiteY133" fmla="*/ 161734 h 1504950"/>
                <a:gd name="connsiteX134" fmla="*/ 942880 w 1638300"/>
                <a:gd name="connsiteY134" fmla="*/ 151638 h 1504950"/>
                <a:gd name="connsiteX135" fmla="*/ 977265 w 1638300"/>
                <a:gd name="connsiteY135" fmla="*/ 151924 h 1504950"/>
                <a:gd name="connsiteX136" fmla="*/ 977837 w 1638300"/>
                <a:gd name="connsiteY136" fmla="*/ 162306 h 1504950"/>
                <a:gd name="connsiteX137" fmla="*/ 985552 w 1638300"/>
                <a:gd name="connsiteY137" fmla="*/ 158210 h 1504950"/>
                <a:gd name="connsiteX138" fmla="*/ 992410 w 1638300"/>
                <a:gd name="connsiteY138" fmla="*/ 162020 h 1504950"/>
                <a:gd name="connsiteX139" fmla="*/ 1007078 w 1638300"/>
                <a:gd name="connsiteY139" fmla="*/ 160877 h 1504950"/>
                <a:gd name="connsiteX140" fmla="*/ 1009936 w 1638300"/>
                <a:gd name="connsiteY140" fmla="*/ 169735 h 1504950"/>
                <a:gd name="connsiteX141" fmla="*/ 1021556 w 1638300"/>
                <a:gd name="connsiteY141" fmla="*/ 167735 h 1504950"/>
                <a:gd name="connsiteX142" fmla="*/ 1025271 w 1638300"/>
                <a:gd name="connsiteY142" fmla="*/ 180213 h 1504950"/>
                <a:gd name="connsiteX143" fmla="*/ 1051846 w 1638300"/>
                <a:gd name="connsiteY143" fmla="*/ 173926 h 1504950"/>
                <a:gd name="connsiteX144" fmla="*/ 1070896 w 1638300"/>
                <a:gd name="connsiteY144" fmla="*/ 164973 h 1504950"/>
                <a:gd name="connsiteX145" fmla="*/ 1078897 w 1638300"/>
                <a:gd name="connsiteY145" fmla="*/ 158210 h 1504950"/>
                <a:gd name="connsiteX146" fmla="*/ 1108329 w 1638300"/>
                <a:gd name="connsiteY146" fmla="*/ 148590 h 1504950"/>
                <a:gd name="connsiteX147" fmla="*/ 1122236 w 1638300"/>
                <a:gd name="connsiteY147" fmla="*/ 147352 h 1504950"/>
                <a:gd name="connsiteX148" fmla="*/ 1131665 w 1638300"/>
                <a:gd name="connsiteY148" fmla="*/ 149257 h 1504950"/>
                <a:gd name="connsiteX149" fmla="*/ 1142238 w 1638300"/>
                <a:gd name="connsiteY149" fmla="*/ 144590 h 1504950"/>
                <a:gd name="connsiteX150" fmla="*/ 1156145 w 1638300"/>
                <a:gd name="connsiteY150" fmla="*/ 148685 h 1504950"/>
                <a:gd name="connsiteX151" fmla="*/ 1166146 w 1638300"/>
                <a:gd name="connsiteY151" fmla="*/ 144685 h 1504950"/>
                <a:gd name="connsiteX152" fmla="*/ 1177195 w 1638300"/>
                <a:gd name="connsiteY152" fmla="*/ 136112 h 1504950"/>
                <a:gd name="connsiteX153" fmla="*/ 1181672 w 1638300"/>
                <a:gd name="connsiteY153" fmla="*/ 147447 h 1504950"/>
                <a:gd name="connsiteX154" fmla="*/ 1185958 w 1638300"/>
                <a:gd name="connsiteY154" fmla="*/ 150495 h 1504950"/>
                <a:gd name="connsiteX155" fmla="*/ 1189863 w 1638300"/>
                <a:gd name="connsiteY155" fmla="*/ 148685 h 1504950"/>
                <a:gd name="connsiteX156" fmla="*/ 1190149 w 1638300"/>
                <a:gd name="connsiteY156" fmla="*/ 144970 h 1504950"/>
                <a:gd name="connsiteX157" fmla="*/ 1202150 w 1638300"/>
                <a:gd name="connsiteY157" fmla="*/ 144113 h 1504950"/>
                <a:gd name="connsiteX158" fmla="*/ 1198436 w 1638300"/>
                <a:gd name="connsiteY158" fmla="*/ 136493 h 1504950"/>
                <a:gd name="connsiteX159" fmla="*/ 1207103 w 1638300"/>
                <a:gd name="connsiteY159" fmla="*/ 129731 h 1504950"/>
                <a:gd name="connsiteX160" fmla="*/ 1208913 w 1638300"/>
                <a:gd name="connsiteY160" fmla="*/ 131064 h 1504950"/>
                <a:gd name="connsiteX161" fmla="*/ 1207580 w 1638300"/>
                <a:gd name="connsiteY161" fmla="*/ 127444 h 1504950"/>
                <a:gd name="connsiteX162" fmla="*/ 1219009 w 1638300"/>
                <a:gd name="connsiteY162" fmla="*/ 122396 h 1504950"/>
                <a:gd name="connsiteX163" fmla="*/ 1223486 w 1638300"/>
                <a:gd name="connsiteY163" fmla="*/ 123158 h 1504950"/>
                <a:gd name="connsiteX164" fmla="*/ 1225201 w 1638300"/>
                <a:gd name="connsiteY164" fmla="*/ 120301 h 1504950"/>
                <a:gd name="connsiteX165" fmla="*/ 1226439 w 1638300"/>
                <a:gd name="connsiteY165" fmla="*/ 125540 h 1504950"/>
                <a:gd name="connsiteX166" fmla="*/ 1233869 w 1638300"/>
                <a:gd name="connsiteY166" fmla="*/ 125063 h 1504950"/>
                <a:gd name="connsiteX167" fmla="*/ 1237583 w 1638300"/>
                <a:gd name="connsiteY167" fmla="*/ 128111 h 1504950"/>
                <a:gd name="connsiteX168" fmla="*/ 1241679 w 1638300"/>
                <a:gd name="connsiteY168" fmla="*/ 125825 h 1504950"/>
                <a:gd name="connsiteX169" fmla="*/ 1244727 w 1638300"/>
                <a:gd name="connsiteY169" fmla="*/ 128873 h 1504950"/>
                <a:gd name="connsiteX170" fmla="*/ 1244822 w 1638300"/>
                <a:gd name="connsiteY170" fmla="*/ 126301 h 1504950"/>
                <a:gd name="connsiteX171" fmla="*/ 1253680 w 1638300"/>
                <a:gd name="connsiteY171" fmla="*/ 126683 h 1504950"/>
                <a:gd name="connsiteX172" fmla="*/ 1258634 w 1638300"/>
                <a:gd name="connsiteY172" fmla="*/ 129349 h 1504950"/>
                <a:gd name="connsiteX173" fmla="*/ 1260824 w 1638300"/>
                <a:gd name="connsiteY173" fmla="*/ 138017 h 1504950"/>
                <a:gd name="connsiteX174" fmla="*/ 1277684 w 1638300"/>
                <a:gd name="connsiteY174" fmla="*/ 149161 h 1504950"/>
                <a:gd name="connsiteX175" fmla="*/ 1272064 w 1638300"/>
                <a:gd name="connsiteY175" fmla="*/ 158020 h 1504950"/>
                <a:gd name="connsiteX176" fmla="*/ 1278541 w 1638300"/>
                <a:gd name="connsiteY176" fmla="*/ 172021 h 1504950"/>
                <a:gd name="connsiteX177" fmla="*/ 1280636 w 1638300"/>
                <a:gd name="connsiteY177" fmla="*/ 173450 h 1504950"/>
                <a:gd name="connsiteX178" fmla="*/ 1285304 w 1638300"/>
                <a:gd name="connsiteY178" fmla="*/ 169545 h 1504950"/>
                <a:gd name="connsiteX179" fmla="*/ 1287113 w 1638300"/>
                <a:gd name="connsiteY179" fmla="*/ 173260 h 1504950"/>
                <a:gd name="connsiteX180" fmla="*/ 1298067 w 1638300"/>
                <a:gd name="connsiteY180" fmla="*/ 176593 h 1504950"/>
                <a:gd name="connsiteX181" fmla="*/ 1301496 w 1638300"/>
                <a:gd name="connsiteY181" fmla="*/ 174022 h 1504950"/>
                <a:gd name="connsiteX182" fmla="*/ 1297019 w 1638300"/>
                <a:gd name="connsiteY182" fmla="*/ 166878 h 1504950"/>
                <a:gd name="connsiteX183" fmla="*/ 1302639 w 1638300"/>
                <a:gd name="connsiteY183" fmla="*/ 175355 h 1504950"/>
                <a:gd name="connsiteX184" fmla="*/ 1310830 w 1638300"/>
                <a:gd name="connsiteY184" fmla="*/ 169545 h 1504950"/>
                <a:gd name="connsiteX185" fmla="*/ 1317974 w 1638300"/>
                <a:gd name="connsiteY185" fmla="*/ 173260 h 1504950"/>
                <a:gd name="connsiteX186" fmla="*/ 1315117 w 1638300"/>
                <a:gd name="connsiteY186" fmla="*/ 183833 h 1504950"/>
                <a:gd name="connsiteX187" fmla="*/ 1316736 w 1638300"/>
                <a:gd name="connsiteY187" fmla="*/ 189643 h 1504950"/>
                <a:gd name="connsiteX188" fmla="*/ 1320832 w 1638300"/>
                <a:gd name="connsiteY188" fmla="*/ 191833 h 1504950"/>
                <a:gd name="connsiteX189" fmla="*/ 1320927 w 1638300"/>
                <a:gd name="connsiteY189" fmla="*/ 195548 h 1504950"/>
                <a:gd name="connsiteX190" fmla="*/ 1324166 w 1638300"/>
                <a:gd name="connsiteY190" fmla="*/ 194691 h 1504950"/>
                <a:gd name="connsiteX191" fmla="*/ 1327881 w 1638300"/>
                <a:gd name="connsiteY191" fmla="*/ 197358 h 1504950"/>
                <a:gd name="connsiteX192" fmla="*/ 1331690 w 1638300"/>
                <a:gd name="connsiteY192" fmla="*/ 204121 h 1504950"/>
                <a:gd name="connsiteX193" fmla="*/ 1325118 w 1638300"/>
                <a:gd name="connsiteY193" fmla="*/ 210788 h 1504950"/>
                <a:gd name="connsiteX194" fmla="*/ 1330452 w 1638300"/>
                <a:gd name="connsiteY194" fmla="*/ 219456 h 1504950"/>
                <a:gd name="connsiteX195" fmla="*/ 1324451 w 1638300"/>
                <a:gd name="connsiteY195" fmla="*/ 221170 h 1504950"/>
                <a:gd name="connsiteX196" fmla="*/ 1329785 w 1638300"/>
                <a:gd name="connsiteY196" fmla="*/ 230410 h 1504950"/>
                <a:gd name="connsiteX197" fmla="*/ 1321403 w 1638300"/>
                <a:gd name="connsiteY197" fmla="*/ 238696 h 1504950"/>
                <a:gd name="connsiteX198" fmla="*/ 1322927 w 1638300"/>
                <a:gd name="connsiteY198" fmla="*/ 244602 h 1504950"/>
                <a:gd name="connsiteX199" fmla="*/ 1332548 w 1638300"/>
                <a:gd name="connsiteY199" fmla="*/ 249745 h 1504950"/>
                <a:gd name="connsiteX200" fmla="*/ 1350073 w 1638300"/>
                <a:gd name="connsiteY200" fmla="*/ 251841 h 1504950"/>
                <a:gd name="connsiteX201" fmla="*/ 1366361 w 1638300"/>
                <a:gd name="connsiteY201" fmla="*/ 246221 h 1504950"/>
                <a:gd name="connsiteX202" fmla="*/ 1380173 w 1638300"/>
                <a:gd name="connsiteY202" fmla="*/ 236887 h 1504950"/>
                <a:gd name="connsiteX203" fmla="*/ 1382268 w 1638300"/>
                <a:gd name="connsiteY203" fmla="*/ 231743 h 1504950"/>
                <a:gd name="connsiteX204" fmla="*/ 1389602 w 1638300"/>
                <a:gd name="connsiteY204" fmla="*/ 237268 h 1504950"/>
                <a:gd name="connsiteX205" fmla="*/ 1408176 w 1638300"/>
                <a:gd name="connsiteY205" fmla="*/ 222123 h 1504950"/>
                <a:gd name="connsiteX206" fmla="*/ 1421225 w 1638300"/>
                <a:gd name="connsiteY206" fmla="*/ 238887 h 1504950"/>
                <a:gd name="connsiteX207" fmla="*/ 1439513 w 1638300"/>
                <a:gd name="connsiteY207" fmla="*/ 250984 h 1504950"/>
                <a:gd name="connsiteX208" fmla="*/ 1441799 w 1638300"/>
                <a:gd name="connsiteY208" fmla="*/ 261271 h 1504950"/>
                <a:gd name="connsiteX209" fmla="*/ 1453515 w 1638300"/>
                <a:gd name="connsiteY209" fmla="*/ 272701 h 1504950"/>
                <a:gd name="connsiteX210" fmla="*/ 1458183 w 1638300"/>
                <a:gd name="connsiteY210" fmla="*/ 275082 h 1504950"/>
                <a:gd name="connsiteX211" fmla="*/ 1458944 w 1638300"/>
                <a:gd name="connsiteY211" fmla="*/ 269843 h 1504950"/>
                <a:gd name="connsiteX212" fmla="*/ 1463421 w 1638300"/>
                <a:gd name="connsiteY212" fmla="*/ 271653 h 1504950"/>
                <a:gd name="connsiteX213" fmla="*/ 1463517 w 1638300"/>
                <a:gd name="connsiteY213" fmla="*/ 266033 h 1504950"/>
                <a:gd name="connsiteX214" fmla="*/ 1470660 w 1638300"/>
                <a:gd name="connsiteY214" fmla="*/ 272510 h 1504950"/>
                <a:gd name="connsiteX215" fmla="*/ 1469707 w 1638300"/>
                <a:gd name="connsiteY215" fmla="*/ 278130 h 1504950"/>
                <a:gd name="connsiteX216" fmla="*/ 1478375 w 1638300"/>
                <a:gd name="connsiteY216" fmla="*/ 278892 h 1504950"/>
                <a:gd name="connsiteX217" fmla="*/ 1479042 w 1638300"/>
                <a:gd name="connsiteY217" fmla="*/ 274987 h 1504950"/>
                <a:gd name="connsiteX218" fmla="*/ 1479328 w 1638300"/>
                <a:gd name="connsiteY218" fmla="*/ 281273 h 1504950"/>
                <a:gd name="connsiteX219" fmla="*/ 1484662 w 1638300"/>
                <a:gd name="connsiteY219" fmla="*/ 286321 h 1504950"/>
                <a:gd name="connsiteX220" fmla="*/ 1488377 w 1638300"/>
                <a:gd name="connsiteY220" fmla="*/ 284416 h 1504950"/>
                <a:gd name="connsiteX221" fmla="*/ 1488757 w 1638300"/>
                <a:gd name="connsiteY221" fmla="*/ 280797 h 1504950"/>
                <a:gd name="connsiteX222" fmla="*/ 1503998 w 1638300"/>
                <a:gd name="connsiteY222" fmla="*/ 288608 h 1504950"/>
                <a:gd name="connsiteX223" fmla="*/ 1503902 w 1638300"/>
                <a:gd name="connsiteY223" fmla="*/ 292703 h 1504950"/>
                <a:gd name="connsiteX224" fmla="*/ 1512856 w 1638300"/>
                <a:gd name="connsiteY224" fmla="*/ 299942 h 1504950"/>
                <a:gd name="connsiteX225" fmla="*/ 1513618 w 1638300"/>
                <a:gd name="connsiteY225" fmla="*/ 305086 h 1504950"/>
                <a:gd name="connsiteX226" fmla="*/ 1504283 w 1638300"/>
                <a:gd name="connsiteY226" fmla="*/ 306705 h 1504950"/>
                <a:gd name="connsiteX227" fmla="*/ 1499616 w 1638300"/>
                <a:gd name="connsiteY227" fmla="*/ 316801 h 1504950"/>
                <a:gd name="connsiteX228" fmla="*/ 1500092 w 1638300"/>
                <a:gd name="connsiteY228" fmla="*/ 322707 h 1504950"/>
                <a:gd name="connsiteX229" fmla="*/ 1501617 w 1638300"/>
                <a:gd name="connsiteY229" fmla="*/ 330994 h 1504950"/>
                <a:gd name="connsiteX230" fmla="*/ 1510855 w 1638300"/>
                <a:gd name="connsiteY230" fmla="*/ 342995 h 1504950"/>
                <a:gd name="connsiteX231" fmla="*/ 1504855 w 1638300"/>
                <a:gd name="connsiteY231" fmla="*/ 358997 h 1504950"/>
                <a:gd name="connsiteX232" fmla="*/ 1498188 w 1638300"/>
                <a:gd name="connsiteY232" fmla="*/ 357854 h 1504950"/>
                <a:gd name="connsiteX233" fmla="*/ 1483805 w 1638300"/>
                <a:gd name="connsiteY233" fmla="*/ 364808 h 1504950"/>
                <a:gd name="connsiteX234" fmla="*/ 1483043 w 1638300"/>
                <a:gd name="connsiteY234" fmla="*/ 370808 h 1504950"/>
                <a:gd name="connsiteX235" fmla="*/ 1488663 w 1638300"/>
                <a:gd name="connsiteY235" fmla="*/ 384715 h 1504950"/>
                <a:gd name="connsiteX236" fmla="*/ 1495997 w 1638300"/>
                <a:gd name="connsiteY236" fmla="*/ 384143 h 1504950"/>
                <a:gd name="connsiteX237" fmla="*/ 1501521 w 1638300"/>
                <a:gd name="connsiteY237" fmla="*/ 402622 h 1504950"/>
                <a:gd name="connsiteX238" fmla="*/ 1515618 w 1638300"/>
                <a:gd name="connsiteY238" fmla="*/ 395954 h 1504950"/>
                <a:gd name="connsiteX239" fmla="*/ 1518285 w 1638300"/>
                <a:gd name="connsiteY239" fmla="*/ 399574 h 1504950"/>
                <a:gd name="connsiteX240" fmla="*/ 1542383 w 1638300"/>
                <a:gd name="connsiteY240" fmla="*/ 394335 h 1504950"/>
                <a:gd name="connsiteX241" fmla="*/ 1558385 w 1638300"/>
                <a:gd name="connsiteY241" fmla="*/ 386525 h 1504950"/>
                <a:gd name="connsiteX242" fmla="*/ 1564577 w 1638300"/>
                <a:gd name="connsiteY242" fmla="*/ 388049 h 1504950"/>
                <a:gd name="connsiteX243" fmla="*/ 1568672 w 1638300"/>
                <a:gd name="connsiteY243" fmla="*/ 407384 h 1504950"/>
                <a:gd name="connsiteX244" fmla="*/ 1588961 w 1638300"/>
                <a:gd name="connsiteY244" fmla="*/ 395478 h 1504950"/>
                <a:gd name="connsiteX245" fmla="*/ 1592580 w 1638300"/>
                <a:gd name="connsiteY245" fmla="*/ 400907 h 1504950"/>
                <a:gd name="connsiteX246" fmla="*/ 1590390 w 1638300"/>
                <a:gd name="connsiteY246" fmla="*/ 409480 h 1504950"/>
                <a:gd name="connsiteX247" fmla="*/ 1592104 w 1638300"/>
                <a:gd name="connsiteY247" fmla="*/ 416433 h 1504950"/>
                <a:gd name="connsiteX248" fmla="*/ 1589818 w 1638300"/>
                <a:gd name="connsiteY248" fmla="*/ 417195 h 1504950"/>
                <a:gd name="connsiteX249" fmla="*/ 1595342 w 1638300"/>
                <a:gd name="connsiteY249" fmla="*/ 426244 h 1504950"/>
                <a:gd name="connsiteX250" fmla="*/ 1614011 w 1638300"/>
                <a:gd name="connsiteY250" fmla="*/ 426149 h 1504950"/>
                <a:gd name="connsiteX251" fmla="*/ 1613249 w 1638300"/>
                <a:gd name="connsiteY251" fmla="*/ 433007 h 1504950"/>
                <a:gd name="connsiteX252" fmla="*/ 1620679 w 1638300"/>
                <a:gd name="connsiteY252" fmla="*/ 445865 h 1504950"/>
                <a:gd name="connsiteX253" fmla="*/ 1620774 w 1638300"/>
                <a:gd name="connsiteY253" fmla="*/ 457200 h 1504950"/>
                <a:gd name="connsiteX254" fmla="*/ 1613916 w 1638300"/>
                <a:gd name="connsiteY254" fmla="*/ 458248 h 1504950"/>
                <a:gd name="connsiteX255" fmla="*/ 1613631 w 1638300"/>
                <a:gd name="connsiteY255" fmla="*/ 460629 h 1504950"/>
                <a:gd name="connsiteX256" fmla="*/ 1602772 w 1638300"/>
                <a:gd name="connsiteY256" fmla="*/ 467963 h 1504950"/>
                <a:gd name="connsiteX257" fmla="*/ 1604106 w 1638300"/>
                <a:gd name="connsiteY257" fmla="*/ 485394 h 1504950"/>
                <a:gd name="connsiteX258" fmla="*/ 1613059 w 1638300"/>
                <a:gd name="connsiteY258" fmla="*/ 486156 h 1504950"/>
                <a:gd name="connsiteX259" fmla="*/ 1613916 w 1638300"/>
                <a:gd name="connsiteY259" fmla="*/ 492252 h 1504950"/>
                <a:gd name="connsiteX260" fmla="*/ 1626203 w 1638300"/>
                <a:gd name="connsiteY260" fmla="*/ 485870 h 1504950"/>
                <a:gd name="connsiteX261" fmla="*/ 1631823 w 1638300"/>
                <a:gd name="connsiteY261" fmla="*/ 489490 h 1504950"/>
                <a:gd name="connsiteX262" fmla="*/ 1621727 w 1638300"/>
                <a:gd name="connsiteY262" fmla="*/ 494824 h 1504950"/>
                <a:gd name="connsiteX263" fmla="*/ 1628490 w 1638300"/>
                <a:gd name="connsiteY263" fmla="*/ 518636 h 1504950"/>
                <a:gd name="connsiteX264" fmla="*/ 1623822 w 1638300"/>
                <a:gd name="connsiteY264" fmla="*/ 525113 h 1504950"/>
                <a:gd name="connsiteX265" fmla="*/ 1629918 w 1638300"/>
                <a:gd name="connsiteY265" fmla="*/ 549402 h 1504950"/>
                <a:gd name="connsiteX266" fmla="*/ 1625251 w 1638300"/>
                <a:gd name="connsiteY266" fmla="*/ 562451 h 1504950"/>
                <a:gd name="connsiteX267" fmla="*/ 1632109 w 1638300"/>
                <a:gd name="connsiteY267" fmla="*/ 564261 h 1504950"/>
                <a:gd name="connsiteX268" fmla="*/ 1636681 w 1638300"/>
                <a:gd name="connsiteY268" fmla="*/ 580739 h 1504950"/>
                <a:gd name="connsiteX269" fmla="*/ 1610392 w 1638300"/>
                <a:gd name="connsiteY269" fmla="*/ 578453 h 1504950"/>
                <a:gd name="connsiteX270" fmla="*/ 1606582 w 1638300"/>
                <a:gd name="connsiteY270" fmla="*/ 585121 h 1504950"/>
                <a:gd name="connsiteX271" fmla="*/ 1598200 w 1638300"/>
                <a:gd name="connsiteY271" fmla="*/ 579882 h 1504950"/>
                <a:gd name="connsiteX272" fmla="*/ 1590675 w 1638300"/>
                <a:gd name="connsiteY272" fmla="*/ 580930 h 1504950"/>
                <a:gd name="connsiteX273" fmla="*/ 1590294 w 1638300"/>
                <a:gd name="connsiteY273" fmla="*/ 578072 h 1504950"/>
                <a:gd name="connsiteX274" fmla="*/ 1570863 w 1638300"/>
                <a:gd name="connsiteY274" fmla="*/ 573786 h 1504950"/>
                <a:gd name="connsiteX275" fmla="*/ 1555528 w 1638300"/>
                <a:gd name="connsiteY275" fmla="*/ 564547 h 1504950"/>
                <a:gd name="connsiteX276" fmla="*/ 1551337 w 1638300"/>
                <a:gd name="connsiteY276" fmla="*/ 550354 h 1504950"/>
                <a:gd name="connsiteX277" fmla="*/ 1545907 w 1638300"/>
                <a:gd name="connsiteY277" fmla="*/ 548735 h 1504950"/>
                <a:gd name="connsiteX278" fmla="*/ 1547717 w 1638300"/>
                <a:gd name="connsiteY278" fmla="*/ 555498 h 1504950"/>
                <a:gd name="connsiteX279" fmla="*/ 1545336 w 1638300"/>
                <a:gd name="connsiteY279" fmla="*/ 556165 h 1504950"/>
                <a:gd name="connsiteX280" fmla="*/ 1542479 w 1638300"/>
                <a:gd name="connsiteY280" fmla="*/ 545497 h 1504950"/>
                <a:gd name="connsiteX281" fmla="*/ 1535621 w 1638300"/>
                <a:gd name="connsiteY281" fmla="*/ 548068 h 1504950"/>
                <a:gd name="connsiteX282" fmla="*/ 1534287 w 1638300"/>
                <a:gd name="connsiteY282" fmla="*/ 540734 h 1504950"/>
                <a:gd name="connsiteX283" fmla="*/ 1537621 w 1638300"/>
                <a:gd name="connsiteY283" fmla="*/ 559689 h 1504950"/>
                <a:gd name="connsiteX284" fmla="*/ 1521714 w 1638300"/>
                <a:gd name="connsiteY284" fmla="*/ 564928 h 1504950"/>
                <a:gd name="connsiteX285" fmla="*/ 1518761 w 1638300"/>
                <a:gd name="connsiteY285" fmla="*/ 570357 h 1504950"/>
                <a:gd name="connsiteX286" fmla="*/ 1488853 w 1638300"/>
                <a:gd name="connsiteY286" fmla="*/ 590836 h 1504950"/>
                <a:gd name="connsiteX287" fmla="*/ 1479995 w 1638300"/>
                <a:gd name="connsiteY287" fmla="*/ 589121 h 1504950"/>
                <a:gd name="connsiteX288" fmla="*/ 1481042 w 1638300"/>
                <a:gd name="connsiteY288" fmla="*/ 592169 h 1504950"/>
                <a:gd name="connsiteX289" fmla="*/ 1477709 w 1638300"/>
                <a:gd name="connsiteY289" fmla="*/ 591407 h 1504950"/>
                <a:gd name="connsiteX290" fmla="*/ 1465993 w 1638300"/>
                <a:gd name="connsiteY290" fmla="*/ 598360 h 1504950"/>
                <a:gd name="connsiteX291" fmla="*/ 1468850 w 1638300"/>
                <a:gd name="connsiteY291" fmla="*/ 605409 h 1504950"/>
                <a:gd name="connsiteX292" fmla="*/ 1465707 w 1638300"/>
                <a:gd name="connsiteY292" fmla="*/ 606742 h 1504950"/>
                <a:gd name="connsiteX293" fmla="*/ 1461897 w 1638300"/>
                <a:gd name="connsiteY293" fmla="*/ 602742 h 1504950"/>
                <a:gd name="connsiteX294" fmla="*/ 1470565 w 1638300"/>
                <a:gd name="connsiteY294" fmla="*/ 630650 h 1504950"/>
                <a:gd name="connsiteX295" fmla="*/ 1475613 w 1638300"/>
                <a:gd name="connsiteY295" fmla="*/ 629126 h 1504950"/>
                <a:gd name="connsiteX296" fmla="*/ 1479232 w 1638300"/>
                <a:gd name="connsiteY296" fmla="*/ 634460 h 1504950"/>
                <a:gd name="connsiteX297" fmla="*/ 1483995 w 1638300"/>
                <a:gd name="connsiteY297" fmla="*/ 630841 h 1504950"/>
                <a:gd name="connsiteX298" fmla="*/ 1491520 w 1638300"/>
                <a:gd name="connsiteY298" fmla="*/ 645795 h 1504950"/>
                <a:gd name="connsiteX299" fmla="*/ 1484186 w 1638300"/>
                <a:gd name="connsiteY299" fmla="*/ 648176 h 1504950"/>
                <a:gd name="connsiteX300" fmla="*/ 1488757 w 1638300"/>
                <a:gd name="connsiteY300" fmla="*/ 657416 h 1504950"/>
                <a:gd name="connsiteX301" fmla="*/ 1481995 w 1638300"/>
                <a:gd name="connsiteY301" fmla="*/ 660559 h 1504950"/>
                <a:gd name="connsiteX302" fmla="*/ 1471041 w 1638300"/>
                <a:gd name="connsiteY302" fmla="*/ 661225 h 1504950"/>
                <a:gd name="connsiteX303" fmla="*/ 1480661 w 1638300"/>
                <a:gd name="connsiteY303" fmla="*/ 681800 h 1504950"/>
                <a:gd name="connsiteX304" fmla="*/ 1456563 w 1638300"/>
                <a:gd name="connsiteY304" fmla="*/ 682181 h 1504950"/>
                <a:gd name="connsiteX305" fmla="*/ 1441514 w 1638300"/>
                <a:gd name="connsiteY305" fmla="*/ 689039 h 1504950"/>
                <a:gd name="connsiteX306" fmla="*/ 1446276 w 1638300"/>
                <a:gd name="connsiteY306" fmla="*/ 707898 h 1504950"/>
                <a:gd name="connsiteX307" fmla="*/ 1454753 w 1638300"/>
                <a:gd name="connsiteY307" fmla="*/ 727329 h 1504950"/>
                <a:gd name="connsiteX308" fmla="*/ 1447324 w 1638300"/>
                <a:gd name="connsiteY308" fmla="*/ 725710 h 1504950"/>
                <a:gd name="connsiteX309" fmla="*/ 1439609 w 1638300"/>
                <a:gd name="connsiteY309" fmla="*/ 729520 h 1504950"/>
                <a:gd name="connsiteX310" fmla="*/ 1373505 w 1638300"/>
                <a:gd name="connsiteY310" fmla="*/ 737997 h 1504950"/>
                <a:gd name="connsiteX311" fmla="*/ 1375791 w 1638300"/>
                <a:gd name="connsiteY311" fmla="*/ 745617 h 1504950"/>
                <a:gd name="connsiteX312" fmla="*/ 1371315 w 1638300"/>
                <a:gd name="connsiteY312" fmla="*/ 747808 h 1504950"/>
                <a:gd name="connsiteX313" fmla="*/ 1376839 w 1638300"/>
                <a:gd name="connsiteY313" fmla="*/ 746569 h 1504950"/>
                <a:gd name="connsiteX314" fmla="*/ 1380458 w 1638300"/>
                <a:gd name="connsiteY314" fmla="*/ 756666 h 1504950"/>
                <a:gd name="connsiteX315" fmla="*/ 1377887 w 1638300"/>
                <a:gd name="connsiteY315" fmla="*/ 763905 h 1504950"/>
                <a:gd name="connsiteX316" fmla="*/ 1359980 w 1638300"/>
                <a:gd name="connsiteY316" fmla="*/ 772096 h 1504950"/>
                <a:gd name="connsiteX317" fmla="*/ 1351598 w 1638300"/>
                <a:gd name="connsiteY317" fmla="*/ 780574 h 1504950"/>
                <a:gd name="connsiteX318" fmla="*/ 1361694 w 1638300"/>
                <a:gd name="connsiteY318" fmla="*/ 815435 h 1504950"/>
                <a:gd name="connsiteX319" fmla="*/ 1361504 w 1638300"/>
                <a:gd name="connsiteY319" fmla="*/ 833152 h 1504950"/>
                <a:gd name="connsiteX320" fmla="*/ 1364075 w 1638300"/>
                <a:gd name="connsiteY320" fmla="*/ 833914 h 1504950"/>
                <a:gd name="connsiteX321" fmla="*/ 1360647 w 1638300"/>
                <a:gd name="connsiteY321" fmla="*/ 833723 h 1504950"/>
                <a:gd name="connsiteX322" fmla="*/ 1346645 w 1638300"/>
                <a:gd name="connsiteY322" fmla="*/ 825627 h 1504950"/>
                <a:gd name="connsiteX323" fmla="*/ 1331309 w 1638300"/>
                <a:gd name="connsiteY323" fmla="*/ 826579 h 1504950"/>
                <a:gd name="connsiteX324" fmla="*/ 1329880 w 1638300"/>
                <a:gd name="connsiteY324" fmla="*/ 820007 h 1504950"/>
                <a:gd name="connsiteX325" fmla="*/ 1319213 w 1638300"/>
                <a:gd name="connsiteY325" fmla="*/ 822389 h 1504950"/>
                <a:gd name="connsiteX326" fmla="*/ 1303877 w 1638300"/>
                <a:gd name="connsiteY326" fmla="*/ 807529 h 1504950"/>
                <a:gd name="connsiteX327" fmla="*/ 1309307 w 1638300"/>
                <a:gd name="connsiteY327" fmla="*/ 821722 h 1504950"/>
                <a:gd name="connsiteX328" fmla="*/ 1264158 w 1638300"/>
                <a:gd name="connsiteY328" fmla="*/ 834961 h 1504950"/>
                <a:gd name="connsiteX329" fmla="*/ 1270254 w 1638300"/>
                <a:gd name="connsiteY329" fmla="*/ 838867 h 1504950"/>
                <a:gd name="connsiteX330" fmla="*/ 1265397 w 1638300"/>
                <a:gd name="connsiteY330" fmla="*/ 848677 h 1504950"/>
                <a:gd name="connsiteX331" fmla="*/ 1255681 w 1638300"/>
                <a:gd name="connsiteY331" fmla="*/ 859536 h 1504950"/>
                <a:gd name="connsiteX332" fmla="*/ 1241489 w 1638300"/>
                <a:gd name="connsiteY332" fmla="*/ 890778 h 1504950"/>
                <a:gd name="connsiteX333" fmla="*/ 1249966 w 1638300"/>
                <a:gd name="connsiteY333" fmla="*/ 895731 h 1504950"/>
                <a:gd name="connsiteX334" fmla="*/ 1277588 w 1638300"/>
                <a:gd name="connsiteY334" fmla="*/ 893350 h 1504950"/>
                <a:gd name="connsiteX335" fmla="*/ 1294733 w 1638300"/>
                <a:gd name="connsiteY335" fmla="*/ 898208 h 1504950"/>
                <a:gd name="connsiteX336" fmla="*/ 1290638 w 1638300"/>
                <a:gd name="connsiteY336" fmla="*/ 913257 h 1504950"/>
                <a:gd name="connsiteX337" fmla="*/ 1304449 w 1638300"/>
                <a:gd name="connsiteY337" fmla="*/ 936784 h 1504950"/>
                <a:gd name="connsiteX338" fmla="*/ 1317593 w 1638300"/>
                <a:gd name="connsiteY338" fmla="*/ 950500 h 1504950"/>
                <a:gd name="connsiteX339" fmla="*/ 1313402 w 1638300"/>
                <a:gd name="connsiteY339" fmla="*/ 962977 h 1504950"/>
                <a:gd name="connsiteX340" fmla="*/ 1333976 w 1638300"/>
                <a:gd name="connsiteY340" fmla="*/ 964597 h 1504950"/>
                <a:gd name="connsiteX341" fmla="*/ 1334738 w 1638300"/>
                <a:gd name="connsiteY341" fmla="*/ 967359 h 1504950"/>
                <a:gd name="connsiteX342" fmla="*/ 1367124 w 1638300"/>
                <a:gd name="connsiteY342" fmla="*/ 963930 h 1504950"/>
                <a:gd name="connsiteX343" fmla="*/ 1367219 w 1638300"/>
                <a:gd name="connsiteY343" fmla="*/ 966692 h 1504950"/>
                <a:gd name="connsiteX344" fmla="*/ 1376363 w 1638300"/>
                <a:gd name="connsiteY344" fmla="*/ 966978 h 1504950"/>
                <a:gd name="connsiteX345" fmla="*/ 1376458 w 1638300"/>
                <a:gd name="connsiteY345" fmla="*/ 971169 h 1504950"/>
                <a:gd name="connsiteX346" fmla="*/ 1373410 w 1638300"/>
                <a:gd name="connsiteY346" fmla="*/ 973455 h 1504950"/>
                <a:gd name="connsiteX347" fmla="*/ 1377601 w 1638300"/>
                <a:gd name="connsiteY347" fmla="*/ 977170 h 1504950"/>
                <a:gd name="connsiteX348" fmla="*/ 1356265 w 1638300"/>
                <a:gd name="connsiteY348" fmla="*/ 984314 h 1504950"/>
                <a:gd name="connsiteX349" fmla="*/ 1359313 w 1638300"/>
                <a:gd name="connsiteY349" fmla="*/ 992886 h 1504950"/>
                <a:gd name="connsiteX350" fmla="*/ 1354264 w 1638300"/>
                <a:gd name="connsiteY350" fmla="*/ 992791 h 1504950"/>
                <a:gd name="connsiteX351" fmla="*/ 1358551 w 1638300"/>
                <a:gd name="connsiteY351" fmla="*/ 1001649 h 1504950"/>
                <a:gd name="connsiteX352" fmla="*/ 1359027 w 1638300"/>
                <a:gd name="connsiteY352" fmla="*/ 1008983 h 1504950"/>
                <a:gd name="connsiteX353" fmla="*/ 1337977 w 1638300"/>
                <a:gd name="connsiteY353" fmla="*/ 1007650 h 1504950"/>
                <a:gd name="connsiteX354" fmla="*/ 1333500 w 1638300"/>
                <a:gd name="connsiteY354" fmla="*/ 1009459 h 1504950"/>
                <a:gd name="connsiteX355" fmla="*/ 1332262 w 1638300"/>
                <a:gd name="connsiteY355" fmla="*/ 1012793 h 1504950"/>
                <a:gd name="connsiteX356" fmla="*/ 1326071 w 1638300"/>
                <a:gd name="connsiteY356" fmla="*/ 1014222 h 1504950"/>
                <a:gd name="connsiteX357" fmla="*/ 1323213 w 1638300"/>
                <a:gd name="connsiteY357" fmla="*/ 1013936 h 1504950"/>
                <a:gd name="connsiteX358" fmla="*/ 1318832 w 1638300"/>
                <a:gd name="connsiteY358" fmla="*/ 1007650 h 1504950"/>
                <a:gd name="connsiteX359" fmla="*/ 1305497 w 1638300"/>
                <a:gd name="connsiteY359" fmla="*/ 1006126 h 1504950"/>
                <a:gd name="connsiteX360" fmla="*/ 1300353 w 1638300"/>
                <a:gd name="connsiteY360" fmla="*/ 1047750 h 1504950"/>
                <a:gd name="connsiteX361" fmla="*/ 1295019 w 1638300"/>
                <a:gd name="connsiteY361" fmla="*/ 1047559 h 1504950"/>
                <a:gd name="connsiteX362" fmla="*/ 1296543 w 1638300"/>
                <a:gd name="connsiteY362" fmla="*/ 1053560 h 1504950"/>
                <a:gd name="connsiteX363" fmla="*/ 1299020 w 1638300"/>
                <a:gd name="connsiteY363" fmla="*/ 1052322 h 1504950"/>
                <a:gd name="connsiteX364" fmla="*/ 1299306 w 1638300"/>
                <a:gd name="connsiteY364" fmla="*/ 1055084 h 1504950"/>
                <a:gd name="connsiteX365" fmla="*/ 1301687 w 1638300"/>
                <a:gd name="connsiteY365" fmla="*/ 1054418 h 1504950"/>
                <a:gd name="connsiteX366" fmla="*/ 1302925 w 1638300"/>
                <a:gd name="connsiteY366" fmla="*/ 1056989 h 1504950"/>
                <a:gd name="connsiteX367" fmla="*/ 1299400 w 1638300"/>
                <a:gd name="connsiteY367" fmla="*/ 1084707 h 1504950"/>
                <a:gd name="connsiteX368" fmla="*/ 1317498 w 1638300"/>
                <a:gd name="connsiteY368" fmla="*/ 1083278 h 1504950"/>
                <a:gd name="connsiteX369" fmla="*/ 1314926 w 1638300"/>
                <a:gd name="connsiteY369" fmla="*/ 1090708 h 1504950"/>
                <a:gd name="connsiteX370" fmla="*/ 1327690 w 1638300"/>
                <a:gd name="connsiteY370" fmla="*/ 1096327 h 1504950"/>
                <a:gd name="connsiteX371" fmla="*/ 1336167 w 1638300"/>
                <a:gd name="connsiteY371" fmla="*/ 1102709 h 1504950"/>
                <a:gd name="connsiteX372" fmla="*/ 1348169 w 1638300"/>
                <a:gd name="connsiteY372" fmla="*/ 1119092 h 1504950"/>
                <a:gd name="connsiteX373" fmla="*/ 1352074 w 1638300"/>
                <a:gd name="connsiteY373" fmla="*/ 1118235 h 1504950"/>
                <a:gd name="connsiteX374" fmla="*/ 1349121 w 1638300"/>
                <a:gd name="connsiteY374" fmla="*/ 1147096 h 1504950"/>
                <a:gd name="connsiteX375" fmla="*/ 1339692 w 1638300"/>
                <a:gd name="connsiteY375" fmla="*/ 1175576 h 1504950"/>
                <a:gd name="connsiteX376" fmla="*/ 1331786 w 1638300"/>
                <a:gd name="connsiteY376" fmla="*/ 1185672 h 1504950"/>
                <a:gd name="connsiteX377" fmla="*/ 1328166 w 1638300"/>
                <a:gd name="connsiteY377" fmla="*/ 1200531 h 1504950"/>
                <a:gd name="connsiteX378" fmla="*/ 1319308 w 1638300"/>
                <a:gd name="connsiteY378" fmla="*/ 1205675 h 1504950"/>
                <a:gd name="connsiteX379" fmla="*/ 1310545 w 1638300"/>
                <a:gd name="connsiteY379" fmla="*/ 1216438 h 1504950"/>
                <a:gd name="connsiteX380" fmla="*/ 1310450 w 1638300"/>
                <a:gd name="connsiteY380" fmla="*/ 1228344 h 1504950"/>
                <a:gd name="connsiteX381" fmla="*/ 1293209 w 1638300"/>
                <a:gd name="connsiteY381" fmla="*/ 1227963 h 1504950"/>
                <a:gd name="connsiteX382" fmla="*/ 1245965 w 1638300"/>
                <a:gd name="connsiteY382" fmla="*/ 1216438 h 1504950"/>
                <a:gd name="connsiteX383" fmla="*/ 1218438 w 1638300"/>
                <a:gd name="connsiteY383" fmla="*/ 1227868 h 1504950"/>
                <a:gd name="connsiteX384" fmla="*/ 1216914 w 1638300"/>
                <a:gd name="connsiteY384" fmla="*/ 1237488 h 1504950"/>
                <a:gd name="connsiteX385" fmla="*/ 1223867 w 1638300"/>
                <a:gd name="connsiteY385" fmla="*/ 1244536 h 1504950"/>
                <a:gd name="connsiteX386" fmla="*/ 1227582 w 1638300"/>
                <a:gd name="connsiteY386" fmla="*/ 1269968 h 1504950"/>
                <a:gd name="connsiteX387" fmla="*/ 1233011 w 1638300"/>
                <a:gd name="connsiteY387" fmla="*/ 1282732 h 1504950"/>
                <a:gd name="connsiteX388" fmla="*/ 1240536 w 1638300"/>
                <a:gd name="connsiteY388" fmla="*/ 1291114 h 1504950"/>
                <a:gd name="connsiteX389" fmla="*/ 1220914 w 1638300"/>
                <a:gd name="connsiteY389" fmla="*/ 1299782 h 1504950"/>
                <a:gd name="connsiteX390" fmla="*/ 1216247 w 1638300"/>
                <a:gd name="connsiteY390" fmla="*/ 1297115 h 1504950"/>
                <a:gd name="connsiteX391" fmla="*/ 1203103 w 1638300"/>
                <a:gd name="connsiteY391" fmla="*/ 1308735 h 1504950"/>
                <a:gd name="connsiteX392" fmla="*/ 1167384 w 1638300"/>
                <a:gd name="connsiteY392" fmla="*/ 1306925 h 1504950"/>
                <a:gd name="connsiteX393" fmla="*/ 1145667 w 1638300"/>
                <a:gd name="connsiteY393" fmla="*/ 1308544 h 1504950"/>
                <a:gd name="connsiteX394" fmla="*/ 1139667 w 1638300"/>
                <a:gd name="connsiteY394" fmla="*/ 1305211 h 1504950"/>
                <a:gd name="connsiteX395" fmla="*/ 1139571 w 1638300"/>
                <a:gd name="connsiteY395" fmla="*/ 1286542 h 1504950"/>
                <a:gd name="connsiteX396" fmla="*/ 1136714 w 1638300"/>
                <a:gd name="connsiteY396" fmla="*/ 1287209 h 1504950"/>
                <a:gd name="connsiteX397" fmla="*/ 1139190 w 1638300"/>
                <a:gd name="connsiteY397" fmla="*/ 1277684 h 1504950"/>
                <a:gd name="connsiteX398" fmla="*/ 1129760 w 1638300"/>
                <a:gd name="connsiteY398" fmla="*/ 1265968 h 1504950"/>
                <a:gd name="connsiteX399" fmla="*/ 1128617 w 1638300"/>
                <a:gd name="connsiteY399" fmla="*/ 1257776 h 1504950"/>
                <a:gd name="connsiteX400" fmla="*/ 1122616 w 1638300"/>
                <a:gd name="connsiteY400" fmla="*/ 1246251 h 1504950"/>
                <a:gd name="connsiteX401" fmla="*/ 1116711 w 1638300"/>
                <a:gd name="connsiteY401" fmla="*/ 1251014 h 1504950"/>
                <a:gd name="connsiteX402" fmla="*/ 1125093 w 1638300"/>
                <a:gd name="connsiteY402" fmla="*/ 1258634 h 1504950"/>
                <a:gd name="connsiteX403" fmla="*/ 1125664 w 1638300"/>
                <a:gd name="connsiteY403" fmla="*/ 1267111 h 1504950"/>
                <a:gd name="connsiteX404" fmla="*/ 1103662 w 1638300"/>
                <a:gd name="connsiteY404" fmla="*/ 1278065 h 1504950"/>
                <a:gd name="connsiteX405" fmla="*/ 1082707 w 1638300"/>
                <a:gd name="connsiteY405" fmla="*/ 1295305 h 1504950"/>
                <a:gd name="connsiteX406" fmla="*/ 1062419 w 1638300"/>
                <a:gd name="connsiteY406" fmla="*/ 1301401 h 1504950"/>
                <a:gd name="connsiteX407" fmla="*/ 1056418 w 1638300"/>
                <a:gd name="connsiteY407" fmla="*/ 1305973 h 1504950"/>
                <a:gd name="connsiteX408" fmla="*/ 1049274 w 1638300"/>
                <a:gd name="connsiteY408" fmla="*/ 1296257 h 1504950"/>
                <a:gd name="connsiteX409" fmla="*/ 1014508 w 1638300"/>
                <a:gd name="connsiteY409" fmla="*/ 1305306 h 1504950"/>
                <a:gd name="connsiteX410" fmla="*/ 1000983 w 1638300"/>
                <a:gd name="connsiteY410" fmla="*/ 1315021 h 1504950"/>
                <a:gd name="connsiteX411" fmla="*/ 981456 w 1638300"/>
                <a:gd name="connsiteY411" fmla="*/ 1315974 h 1504950"/>
                <a:gd name="connsiteX412" fmla="*/ 961358 w 1638300"/>
                <a:gd name="connsiteY412" fmla="*/ 1329500 h 1504950"/>
                <a:gd name="connsiteX413" fmla="*/ 931164 w 1638300"/>
                <a:gd name="connsiteY413" fmla="*/ 1328737 h 1504950"/>
                <a:gd name="connsiteX414" fmla="*/ 918496 w 1638300"/>
                <a:gd name="connsiteY414" fmla="*/ 1320736 h 1504950"/>
                <a:gd name="connsiteX415" fmla="*/ 913638 w 1638300"/>
                <a:gd name="connsiteY415" fmla="*/ 1309402 h 1504950"/>
                <a:gd name="connsiteX416" fmla="*/ 898113 w 1638300"/>
                <a:gd name="connsiteY416" fmla="*/ 1289114 h 1504950"/>
                <a:gd name="connsiteX417" fmla="*/ 900875 w 1638300"/>
                <a:gd name="connsiteY417" fmla="*/ 1273302 h 1504950"/>
                <a:gd name="connsiteX418" fmla="*/ 895255 w 1638300"/>
                <a:gd name="connsiteY418" fmla="*/ 1260443 h 1504950"/>
                <a:gd name="connsiteX419" fmla="*/ 877634 w 1638300"/>
                <a:gd name="connsiteY419" fmla="*/ 1257300 h 1504950"/>
                <a:gd name="connsiteX420" fmla="*/ 866299 w 1638300"/>
                <a:gd name="connsiteY420" fmla="*/ 1259015 h 1504950"/>
                <a:gd name="connsiteX421" fmla="*/ 849154 w 1638300"/>
                <a:gd name="connsiteY421" fmla="*/ 1263872 h 1504950"/>
                <a:gd name="connsiteX422" fmla="*/ 838295 w 1638300"/>
                <a:gd name="connsiteY422" fmla="*/ 1271111 h 1504950"/>
                <a:gd name="connsiteX423" fmla="*/ 825722 w 1638300"/>
                <a:gd name="connsiteY423" fmla="*/ 1281779 h 1504950"/>
                <a:gd name="connsiteX424" fmla="*/ 815816 w 1638300"/>
                <a:gd name="connsiteY424" fmla="*/ 1295686 h 1504950"/>
                <a:gd name="connsiteX425" fmla="*/ 817912 w 1638300"/>
                <a:gd name="connsiteY425" fmla="*/ 1312354 h 1504950"/>
                <a:gd name="connsiteX426" fmla="*/ 828199 w 1638300"/>
                <a:gd name="connsiteY426" fmla="*/ 1319593 h 1504950"/>
                <a:gd name="connsiteX427" fmla="*/ 837343 w 1638300"/>
                <a:gd name="connsiteY427" fmla="*/ 1320736 h 1504950"/>
                <a:gd name="connsiteX428" fmla="*/ 838200 w 1638300"/>
                <a:gd name="connsiteY428" fmla="*/ 1328261 h 1504950"/>
                <a:gd name="connsiteX429" fmla="*/ 848201 w 1638300"/>
                <a:gd name="connsiteY429" fmla="*/ 1334834 h 1504950"/>
                <a:gd name="connsiteX430" fmla="*/ 844296 w 1638300"/>
                <a:gd name="connsiteY430" fmla="*/ 1335500 h 1504950"/>
                <a:gd name="connsiteX431" fmla="*/ 840010 w 1638300"/>
                <a:gd name="connsiteY431" fmla="*/ 1342834 h 1504950"/>
                <a:gd name="connsiteX432" fmla="*/ 846677 w 1638300"/>
                <a:gd name="connsiteY432" fmla="*/ 1352550 h 1504950"/>
                <a:gd name="connsiteX433" fmla="*/ 840963 w 1638300"/>
                <a:gd name="connsiteY433" fmla="*/ 1362170 h 1504950"/>
                <a:gd name="connsiteX434" fmla="*/ 836295 w 1638300"/>
                <a:gd name="connsiteY434" fmla="*/ 1382554 h 1504950"/>
                <a:gd name="connsiteX435" fmla="*/ 834295 w 1638300"/>
                <a:gd name="connsiteY435" fmla="*/ 1385030 h 1504950"/>
                <a:gd name="connsiteX436" fmla="*/ 823341 w 1638300"/>
                <a:gd name="connsiteY436" fmla="*/ 1383316 h 1504950"/>
                <a:gd name="connsiteX437" fmla="*/ 817531 w 1638300"/>
                <a:gd name="connsiteY437" fmla="*/ 1396175 h 1504950"/>
                <a:gd name="connsiteX438" fmla="*/ 809149 w 1638300"/>
                <a:gd name="connsiteY438" fmla="*/ 1405700 h 1504950"/>
                <a:gd name="connsiteX439" fmla="*/ 807339 w 1638300"/>
                <a:gd name="connsiteY439" fmla="*/ 1413891 h 1504950"/>
                <a:gd name="connsiteX440" fmla="*/ 794957 w 1638300"/>
                <a:gd name="connsiteY440" fmla="*/ 1415891 h 1504950"/>
                <a:gd name="connsiteX441" fmla="*/ 776859 w 1638300"/>
                <a:gd name="connsiteY441" fmla="*/ 1413986 h 1504950"/>
                <a:gd name="connsiteX442" fmla="*/ 749903 w 1638300"/>
                <a:gd name="connsiteY442" fmla="*/ 1423607 h 1504950"/>
                <a:gd name="connsiteX443" fmla="*/ 750284 w 1638300"/>
                <a:gd name="connsiteY443" fmla="*/ 1427893 h 1504950"/>
                <a:gd name="connsiteX444" fmla="*/ 724186 w 1638300"/>
                <a:gd name="connsiteY444" fmla="*/ 1422273 h 1504950"/>
                <a:gd name="connsiteX445" fmla="*/ 687610 w 1638300"/>
                <a:gd name="connsiteY445" fmla="*/ 1422654 h 1504950"/>
                <a:gd name="connsiteX446" fmla="*/ 671227 w 1638300"/>
                <a:gd name="connsiteY446" fmla="*/ 1427702 h 1504950"/>
                <a:gd name="connsiteX447" fmla="*/ 642176 w 1638300"/>
                <a:gd name="connsiteY447" fmla="*/ 1427512 h 1504950"/>
                <a:gd name="connsiteX448" fmla="*/ 655034 w 1638300"/>
                <a:gd name="connsiteY448" fmla="*/ 1443990 h 1504950"/>
                <a:gd name="connsiteX449" fmla="*/ 648271 w 1638300"/>
                <a:gd name="connsiteY449" fmla="*/ 1449229 h 1504950"/>
                <a:gd name="connsiteX450" fmla="*/ 644271 w 1638300"/>
                <a:gd name="connsiteY450" fmla="*/ 1457611 h 1504950"/>
                <a:gd name="connsiteX451" fmla="*/ 638842 w 1638300"/>
                <a:gd name="connsiteY451" fmla="*/ 1462468 h 1504950"/>
                <a:gd name="connsiteX452" fmla="*/ 621792 w 1638300"/>
                <a:gd name="connsiteY452" fmla="*/ 1449800 h 1504950"/>
                <a:gd name="connsiteX453" fmla="*/ 614267 w 1638300"/>
                <a:gd name="connsiteY453" fmla="*/ 1438656 h 1504950"/>
                <a:gd name="connsiteX454" fmla="*/ 601028 w 1638300"/>
                <a:gd name="connsiteY454" fmla="*/ 1448657 h 1504950"/>
                <a:gd name="connsiteX455" fmla="*/ 586740 w 1638300"/>
                <a:gd name="connsiteY455" fmla="*/ 1452467 h 1504950"/>
                <a:gd name="connsiteX456" fmla="*/ 571500 w 1638300"/>
                <a:gd name="connsiteY456" fmla="*/ 1451324 h 1504950"/>
                <a:gd name="connsiteX457" fmla="*/ 562356 w 1638300"/>
                <a:gd name="connsiteY457" fmla="*/ 1446943 h 1504950"/>
                <a:gd name="connsiteX458" fmla="*/ 540163 w 1638300"/>
                <a:gd name="connsiteY458" fmla="*/ 1462754 h 1504950"/>
                <a:gd name="connsiteX459" fmla="*/ 536353 w 1638300"/>
                <a:gd name="connsiteY459" fmla="*/ 1479614 h 1504950"/>
                <a:gd name="connsiteX460" fmla="*/ 523589 w 1638300"/>
                <a:gd name="connsiteY460" fmla="*/ 1495996 h 1504950"/>
                <a:gd name="connsiteX461" fmla="*/ 505016 w 1638300"/>
                <a:gd name="connsiteY461" fmla="*/ 1486376 h 1504950"/>
                <a:gd name="connsiteX462" fmla="*/ 503968 w 1638300"/>
                <a:gd name="connsiteY462" fmla="*/ 1480947 h 1504950"/>
                <a:gd name="connsiteX463" fmla="*/ 500253 w 1638300"/>
                <a:gd name="connsiteY463" fmla="*/ 1477613 h 1504950"/>
                <a:gd name="connsiteX464" fmla="*/ 484823 w 1638300"/>
                <a:gd name="connsiteY464" fmla="*/ 1475803 h 1504950"/>
                <a:gd name="connsiteX465" fmla="*/ 471487 w 1638300"/>
                <a:gd name="connsiteY465" fmla="*/ 1480947 h 1504950"/>
                <a:gd name="connsiteX466" fmla="*/ 461010 w 1638300"/>
                <a:gd name="connsiteY466" fmla="*/ 1464469 h 1504950"/>
                <a:gd name="connsiteX467" fmla="*/ 455200 w 1638300"/>
                <a:gd name="connsiteY467" fmla="*/ 1466659 h 1504950"/>
                <a:gd name="connsiteX468" fmla="*/ 441388 w 1638300"/>
                <a:gd name="connsiteY468" fmla="*/ 1464850 h 1504950"/>
                <a:gd name="connsiteX469" fmla="*/ 419291 w 1638300"/>
                <a:gd name="connsiteY469" fmla="*/ 1468279 h 1504950"/>
                <a:gd name="connsiteX470" fmla="*/ 387763 w 1638300"/>
                <a:gd name="connsiteY470" fmla="*/ 1477804 h 1504950"/>
                <a:gd name="connsiteX471" fmla="*/ 385572 w 1638300"/>
                <a:gd name="connsiteY471" fmla="*/ 1474089 h 1504950"/>
                <a:gd name="connsiteX472" fmla="*/ 360998 w 1638300"/>
                <a:gd name="connsiteY472" fmla="*/ 1484948 h 1504950"/>
                <a:gd name="connsiteX473" fmla="*/ 356426 w 1638300"/>
                <a:gd name="connsiteY473" fmla="*/ 1479614 h 1504950"/>
                <a:gd name="connsiteX474" fmla="*/ 352330 w 1638300"/>
                <a:gd name="connsiteY474" fmla="*/ 1481423 h 1504950"/>
                <a:gd name="connsiteX475" fmla="*/ 349282 w 1638300"/>
                <a:gd name="connsiteY475" fmla="*/ 1475803 h 1504950"/>
                <a:gd name="connsiteX476" fmla="*/ 350996 w 1638300"/>
                <a:gd name="connsiteY476" fmla="*/ 1462468 h 1504950"/>
                <a:gd name="connsiteX477" fmla="*/ 345186 w 1638300"/>
                <a:gd name="connsiteY477" fmla="*/ 1445990 h 1504950"/>
                <a:gd name="connsiteX478" fmla="*/ 336518 w 1638300"/>
                <a:gd name="connsiteY478" fmla="*/ 1433798 h 1504950"/>
                <a:gd name="connsiteX479" fmla="*/ 328517 w 1638300"/>
                <a:gd name="connsiteY479" fmla="*/ 1437799 h 1504950"/>
                <a:gd name="connsiteX480" fmla="*/ 330232 w 1638300"/>
                <a:gd name="connsiteY480" fmla="*/ 1433608 h 1504950"/>
                <a:gd name="connsiteX481" fmla="*/ 322707 w 1638300"/>
                <a:gd name="connsiteY481" fmla="*/ 1424845 h 1504950"/>
                <a:gd name="connsiteX482" fmla="*/ 314516 w 1638300"/>
                <a:gd name="connsiteY482" fmla="*/ 1420940 h 1504950"/>
                <a:gd name="connsiteX483" fmla="*/ 314801 w 1638300"/>
                <a:gd name="connsiteY483" fmla="*/ 1414462 h 1504950"/>
                <a:gd name="connsiteX484" fmla="*/ 302895 w 1638300"/>
                <a:gd name="connsiteY484" fmla="*/ 1417510 h 1504950"/>
                <a:gd name="connsiteX485" fmla="*/ 291179 w 1638300"/>
                <a:gd name="connsiteY485" fmla="*/ 1412176 h 1504950"/>
                <a:gd name="connsiteX486" fmla="*/ 290894 w 1638300"/>
                <a:gd name="connsiteY486" fmla="*/ 1424083 h 1504950"/>
                <a:gd name="connsiteX487" fmla="*/ 286893 w 1638300"/>
                <a:gd name="connsiteY487" fmla="*/ 1429798 h 1504950"/>
                <a:gd name="connsiteX488" fmla="*/ 280416 w 1638300"/>
                <a:gd name="connsiteY488" fmla="*/ 1432369 h 1504950"/>
                <a:gd name="connsiteX489" fmla="*/ 271653 w 1638300"/>
                <a:gd name="connsiteY489" fmla="*/ 1429607 h 1504950"/>
                <a:gd name="connsiteX490" fmla="*/ 267081 w 1638300"/>
                <a:gd name="connsiteY490" fmla="*/ 1435799 h 1504950"/>
                <a:gd name="connsiteX491" fmla="*/ 260413 w 1638300"/>
                <a:gd name="connsiteY491" fmla="*/ 1431512 h 1504950"/>
                <a:gd name="connsiteX492" fmla="*/ 250698 w 1638300"/>
                <a:gd name="connsiteY492" fmla="*/ 1430560 h 1504950"/>
                <a:gd name="connsiteX493" fmla="*/ 222599 w 1638300"/>
                <a:gd name="connsiteY493" fmla="*/ 1431417 h 1504950"/>
                <a:gd name="connsiteX494" fmla="*/ 223266 w 1638300"/>
                <a:gd name="connsiteY494" fmla="*/ 1424464 h 1504950"/>
                <a:gd name="connsiteX495" fmla="*/ 216503 w 1638300"/>
                <a:gd name="connsiteY495" fmla="*/ 1423321 h 1504950"/>
                <a:gd name="connsiteX496" fmla="*/ 216313 w 1638300"/>
                <a:gd name="connsiteY496" fmla="*/ 1419416 h 1504950"/>
                <a:gd name="connsiteX497" fmla="*/ 213074 w 1638300"/>
                <a:gd name="connsiteY497" fmla="*/ 1419606 h 1504950"/>
                <a:gd name="connsiteX498" fmla="*/ 212979 w 1638300"/>
                <a:gd name="connsiteY498" fmla="*/ 1414653 h 1504950"/>
                <a:gd name="connsiteX499" fmla="*/ 202216 w 1638300"/>
                <a:gd name="connsiteY499" fmla="*/ 1416463 h 1504950"/>
                <a:gd name="connsiteX500" fmla="*/ 200692 w 1638300"/>
                <a:gd name="connsiteY500" fmla="*/ 1414462 h 1504950"/>
                <a:gd name="connsiteX501" fmla="*/ 199263 w 1638300"/>
                <a:gd name="connsiteY501" fmla="*/ 1405318 h 1504950"/>
                <a:gd name="connsiteX502" fmla="*/ 197263 w 1638300"/>
                <a:gd name="connsiteY502" fmla="*/ 1406176 h 1504950"/>
                <a:gd name="connsiteX503" fmla="*/ 197168 w 1638300"/>
                <a:gd name="connsiteY503" fmla="*/ 1375791 h 1504950"/>
                <a:gd name="connsiteX504" fmla="*/ 189357 w 1638300"/>
                <a:gd name="connsiteY504" fmla="*/ 1362075 h 1504950"/>
                <a:gd name="connsiteX505" fmla="*/ 175260 w 1638300"/>
                <a:gd name="connsiteY505" fmla="*/ 1355789 h 1504950"/>
                <a:gd name="connsiteX506" fmla="*/ 158115 w 1638300"/>
                <a:gd name="connsiteY506" fmla="*/ 1361408 h 1504950"/>
                <a:gd name="connsiteX507" fmla="*/ 158496 w 1638300"/>
                <a:gd name="connsiteY507" fmla="*/ 1356741 h 1504950"/>
                <a:gd name="connsiteX508" fmla="*/ 150019 w 1638300"/>
                <a:gd name="connsiteY508" fmla="*/ 1352836 h 1504950"/>
                <a:gd name="connsiteX509" fmla="*/ 130969 w 1638300"/>
                <a:gd name="connsiteY509" fmla="*/ 1349978 h 1504950"/>
                <a:gd name="connsiteX510" fmla="*/ 130207 w 1638300"/>
                <a:gd name="connsiteY510" fmla="*/ 1342168 h 1504950"/>
                <a:gd name="connsiteX511" fmla="*/ 123254 w 1638300"/>
                <a:gd name="connsiteY511" fmla="*/ 1346740 h 1504950"/>
                <a:gd name="connsiteX512" fmla="*/ 128683 w 1638300"/>
                <a:gd name="connsiteY512" fmla="*/ 1328547 h 1504950"/>
                <a:gd name="connsiteX513" fmla="*/ 126873 w 1638300"/>
                <a:gd name="connsiteY513" fmla="*/ 1326451 h 1504950"/>
                <a:gd name="connsiteX514" fmla="*/ 120110 w 1638300"/>
                <a:gd name="connsiteY514" fmla="*/ 1326737 h 1504950"/>
                <a:gd name="connsiteX515" fmla="*/ 118015 w 1638300"/>
                <a:gd name="connsiteY515" fmla="*/ 1322165 h 1504950"/>
                <a:gd name="connsiteX516" fmla="*/ 119539 w 1638300"/>
                <a:gd name="connsiteY516" fmla="*/ 1312450 h 1504950"/>
                <a:gd name="connsiteX517" fmla="*/ 108013 w 1638300"/>
                <a:gd name="connsiteY517" fmla="*/ 1311211 h 1504950"/>
                <a:gd name="connsiteX518" fmla="*/ 107442 w 1638300"/>
                <a:gd name="connsiteY518" fmla="*/ 1299210 h 1504950"/>
                <a:gd name="connsiteX519" fmla="*/ 101155 w 1638300"/>
                <a:gd name="connsiteY519" fmla="*/ 1294257 h 1504950"/>
                <a:gd name="connsiteX520" fmla="*/ 100108 w 1638300"/>
                <a:gd name="connsiteY520" fmla="*/ 1287209 h 1504950"/>
                <a:gd name="connsiteX521" fmla="*/ 95821 w 1638300"/>
                <a:gd name="connsiteY521" fmla="*/ 1283208 h 1504950"/>
                <a:gd name="connsiteX522" fmla="*/ 90487 w 1638300"/>
                <a:gd name="connsiteY522" fmla="*/ 1285684 h 1504950"/>
                <a:gd name="connsiteX523" fmla="*/ 88678 w 1638300"/>
                <a:gd name="connsiteY523" fmla="*/ 1290923 h 1504950"/>
                <a:gd name="connsiteX524" fmla="*/ 86201 w 1638300"/>
                <a:gd name="connsiteY524" fmla="*/ 1283303 h 1504950"/>
                <a:gd name="connsiteX525" fmla="*/ 81915 w 1638300"/>
                <a:gd name="connsiteY525" fmla="*/ 1285780 h 1504950"/>
                <a:gd name="connsiteX526" fmla="*/ 79058 w 1638300"/>
                <a:gd name="connsiteY526" fmla="*/ 1277398 h 1504950"/>
                <a:gd name="connsiteX527" fmla="*/ 67913 w 1638300"/>
                <a:gd name="connsiteY527" fmla="*/ 1285970 h 1504950"/>
                <a:gd name="connsiteX528" fmla="*/ 63722 w 1638300"/>
                <a:gd name="connsiteY528" fmla="*/ 1299496 h 1504950"/>
                <a:gd name="connsiteX529" fmla="*/ 53340 w 1638300"/>
                <a:gd name="connsiteY529" fmla="*/ 1299019 h 1504950"/>
                <a:gd name="connsiteX530" fmla="*/ 52387 w 1638300"/>
                <a:gd name="connsiteY530" fmla="*/ 1304639 h 1504950"/>
                <a:gd name="connsiteX531" fmla="*/ 40005 w 1638300"/>
                <a:gd name="connsiteY531" fmla="*/ 1294924 h 1504950"/>
                <a:gd name="connsiteX532" fmla="*/ 29718 w 1638300"/>
                <a:gd name="connsiteY532" fmla="*/ 1292161 h 1504950"/>
                <a:gd name="connsiteX533" fmla="*/ 30099 w 1638300"/>
                <a:gd name="connsiteY533" fmla="*/ 1278922 h 1504950"/>
                <a:gd name="connsiteX534" fmla="*/ 19812 w 1638300"/>
                <a:gd name="connsiteY534" fmla="*/ 1277017 h 1504950"/>
                <a:gd name="connsiteX535" fmla="*/ 9525 w 1638300"/>
                <a:gd name="connsiteY535" fmla="*/ 1268825 h 1504950"/>
                <a:gd name="connsiteX536" fmla="*/ 17050 w 1638300"/>
                <a:gd name="connsiteY536" fmla="*/ 1263301 h 1504950"/>
                <a:gd name="connsiteX537" fmla="*/ 18574 w 1638300"/>
                <a:gd name="connsiteY537" fmla="*/ 1249204 h 1504950"/>
                <a:gd name="connsiteX538" fmla="*/ 26099 w 1638300"/>
                <a:gd name="connsiteY538" fmla="*/ 1204341 h 1504950"/>
                <a:gd name="connsiteX539" fmla="*/ 39434 w 1638300"/>
                <a:gd name="connsiteY539" fmla="*/ 1212151 h 1504950"/>
                <a:gd name="connsiteX540" fmla="*/ 49720 w 1638300"/>
                <a:gd name="connsiteY540" fmla="*/ 1214152 h 1504950"/>
                <a:gd name="connsiteX541" fmla="*/ 42196 w 1638300"/>
                <a:gd name="connsiteY541" fmla="*/ 1209961 h 1504950"/>
                <a:gd name="connsiteX542" fmla="*/ 36386 w 1638300"/>
                <a:gd name="connsiteY542" fmla="*/ 1202436 h 1504950"/>
                <a:gd name="connsiteX543" fmla="*/ 37148 w 1638300"/>
                <a:gd name="connsiteY543" fmla="*/ 1197674 h 1504950"/>
                <a:gd name="connsiteX544" fmla="*/ 49054 w 1638300"/>
                <a:gd name="connsiteY544" fmla="*/ 1182338 h 1504950"/>
                <a:gd name="connsiteX545" fmla="*/ 35528 w 1638300"/>
                <a:gd name="connsiteY545" fmla="*/ 1153763 h 1504950"/>
                <a:gd name="connsiteX546" fmla="*/ 39624 w 1638300"/>
                <a:gd name="connsiteY546" fmla="*/ 1152144 h 1504950"/>
                <a:gd name="connsiteX547" fmla="*/ 38100 w 1638300"/>
                <a:gd name="connsiteY547" fmla="*/ 1148620 h 1504950"/>
                <a:gd name="connsiteX548" fmla="*/ 48959 w 1638300"/>
                <a:gd name="connsiteY548" fmla="*/ 1143476 h 1504950"/>
                <a:gd name="connsiteX549" fmla="*/ 52007 w 1638300"/>
                <a:gd name="connsiteY549" fmla="*/ 1148525 h 1504950"/>
                <a:gd name="connsiteX550" fmla="*/ 58198 w 1638300"/>
                <a:gd name="connsiteY550" fmla="*/ 1143095 h 1504950"/>
                <a:gd name="connsiteX551" fmla="*/ 65913 w 1638300"/>
                <a:gd name="connsiteY551" fmla="*/ 1142428 h 1504950"/>
                <a:gd name="connsiteX552" fmla="*/ 91059 w 1638300"/>
                <a:gd name="connsiteY552" fmla="*/ 1159002 h 1504950"/>
                <a:gd name="connsiteX553" fmla="*/ 101727 w 1638300"/>
                <a:gd name="connsiteY553" fmla="*/ 1160335 h 1504950"/>
                <a:gd name="connsiteX554" fmla="*/ 105728 w 1638300"/>
                <a:gd name="connsiteY554" fmla="*/ 1150429 h 1504950"/>
                <a:gd name="connsiteX555" fmla="*/ 102299 w 1638300"/>
                <a:gd name="connsiteY555" fmla="*/ 1147096 h 1504950"/>
                <a:gd name="connsiteX556" fmla="*/ 109919 w 1638300"/>
                <a:gd name="connsiteY556" fmla="*/ 1148715 h 1504950"/>
                <a:gd name="connsiteX557" fmla="*/ 111252 w 1638300"/>
                <a:gd name="connsiteY557" fmla="*/ 1143286 h 1504950"/>
                <a:gd name="connsiteX558" fmla="*/ 108013 w 1638300"/>
                <a:gd name="connsiteY558" fmla="*/ 1142238 h 1504950"/>
                <a:gd name="connsiteX559" fmla="*/ 108871 w 1638300"/>
                <a:gd name="connsiteY559" fmla="*/ 1134523 h 1504950"/>
                <a:gd name="connsiteX560" fmla="*/ 111252 w 1638300"/>
                <a:gd name="connsiteY560" fmla="*/ 1134618 h 1504950"/>
                <a:gd name="connsiteX561" fmla="*/ 116015 w 1638300"/>
                <a:gd name="connsiteY561" fmla="*/ 1116044 h 1504950"/>
                <a:gd name="connsiteX562" fmla="*/ 115253 w 1638300"/>
                <a:gd name="connsiteY562" fmla="*/ 1106995 h 1504950"/>
                <a:gd name="connsiteX563" fmla="*/ 109633 w 1638300"/>
                <a:gd name="connsiteY563" fmla="*/ 1108519 h 1504950"/>
                <a:gd name="connsiteX564" fmla="*/ 108109 w 1638300"/>
                <a:gd name="connsiteY564" fmla="*/ 1102709 h 1504950"/>
                <a:gd name="connsiteX565" fmla="*/ 94583 w 1638300"/>
                <a:gd name="connsiteY565" fmla="*/ 1107091 h 1504950"/>
                <a:gd name="connsiteX566" fmla="*/ 85154 w 1638300"/>
                <a:gd name="connsiteY566" fmla="*/ 1080135 h 1504950"/>
                <a:gd name="connsiteX567" fmla="*/ 94393 w 1638300"/>
                <a:gd name="connsiteY567" fmla="*/ 1077087 h 1504950"/>
                <a:gd name="connsiteX568" fmla="*/ 86773 w 1638300"/>
                <a:gd name="connsiteY568" fmla="*/ 1056799 h 1504950"/>
                <a:gd name="connsiteX569" fmla="*/ 85249 w 1638300"/>
                <a:gd name="connsiteY569" fmla="*/ 1057561 h 1504950"/>
                <a:gd name="connsiteX570" fmla="*/ 82677 w 1638300"/>
                <a:gd name="connsiteY570" fmla="*/ 1047845 h 1504950"/>
                <a:gd name="connsiteX571" fmla="*/ 80772 w 1638300"/>
                <a:gd name="connsiteY571" fmla="*/ 1048607 h 1504950"/>
                <a:gd name="connsiteX572" fmla="*/ 78391 w 1638300"/>
                <a:gd name="connsiteY572" fmla="*/ 1039177 h 1504950"/>
                <a:gd name="connsiteX573" fmla="*/ 71247 w 1638300"/>
                <a:gd name="connsiteY573" fmla="*/ 1041749 h 1504950"/>
                <a:gd name="connsiteX574" fmla="*/ 68580 w 1638300"/>
                <a:gd name="connsiteY574" fmla="*/ 1031843 h 1504950"/>
                <a:gd name="connsiteX575" fmla="*/ 60484 w 1638300"/>
                <a:gd name="connsiteY575" fmla="*/ 1032605 h 1504950"/>
                <a:gd name="connsiteX576" fmla="*/ 56198 w 1638300"/>
                <a:gd name="connsiteY576" fmla="*/ 1023842 h 1504950"/>
                <a:gd name="connsiteX577" fmla="*/ 60865 w 1638300"/>
                <a:gd name="connsiteY577" fmla="*/ 1020794 h 1504950"/>
                <a:gd name="connsiteX578" fmla="*/ 59341 w 1638300"/>
                <a:gd name="connsiteY578" fmla="*/ 1010126 h 1504950"/>
                <a:gd name="connsiteX579" fmla="*/ 53340 w 1638300"/>
                <a:gd name="connsiteY579" fmla="*/ 1001268 h 1504950"/>
                <a:gd name="connsiteX580" fmla="*/ 63627 w 1638300"/>
                <a:gd name="connsiteY580" fmla="*/ 994982 h 1504950"/>
                <a:gd name="connsiteX581" fmla="*/ 70390 w 1638300"/>
                <a:gd name="connsiteY581" fmla="*/ 997172 h 1504950"/>
                <a:gd name="connsiteX582" fmla="*/ 88678 w 1638300"/>
                <a:gd name="connsiteY582" fmla="*/ 991648 h 1504950"/>
                <a:gd name="connsiteX583" fmla="*/ 99536 w 1638300"/>
                <a:gd name="connsiteY583" fmla="*/ 992600 h 1504950"/>
                <a:gd name="connsiteX584" fmla="*/ 102013 w 1638300"/>
                <a:gd name="connsiteY584" fmla="*/ 990028 h 1504950"/>
                <a:gd name="connsiteX585" fmla="*/ 93059 w 1638300"/>
                <a:gd name="connsiteY585" fmla="*/ 979075 h 1504950"/>
                <a:gd name="connsiteX586" fmla="*/ 100012 w 1638300"/>
                <a:gd name="connsiteY586" fmla="*/ 973455 h 1504950"/>
                <a:gd name="connsiteX587" fmla="*/ 103632 w 1638300"/>
                <a:gd name="connsiteY587" fmla="*/ 976408 h 1504950"/>
                <a:gd name="connsiteX588" fmla="*/ 99822 w 1638300"/>
                <a:gd name="connsiteY588" fmla="*/ 980980 h 1504950"/>
                <a:gd name="connsiteX589" fmla="*/ 104299 w 1638300"/>
                <a:gd name="connsiteY589" fmla="*/ 986885 h 1504950"/>
                <a:gd name="connsiteX590" fmla="*/ 112395 w 1638300"/>
                <a:gd name="connsiteY590" fmla="*/ 984980 h 1504950"/>
                <a:gd name="connsiteX591" fmla="*/ 115062 w 1638300"/>
                <a:gd name="connsiteY591" fmla="*/ 993648 h 1504950"/>
                <a:gd name="connsiteX592" fmla="*/ 116681 w 1638300"/>
                <a:gd name="connsiteY592" fmla="*/ 992791 h 1504950"/>
                <a:gd name="connsiteX593" fmla="*/ 112586 w 1638300"/>
                <a:gd name="connsiteY593" fmla="*/ 969169 h 1504950"/>
                <a:gd name="connsiteX594" fmla="*/ 112871 w 1638300"/>
                <a:gd name="connsiteY594" fmla="*/ 941642 h 1504950"/>
                <a:gd name="connsiteX595" fmla="*/ 135445 w 1638300"/>
                <a:gd name="connsiteY595" fmla="*/ 938022 h 1504950"/>
                <a:gd name="connsiteX596" fmla="*/ 137446 w 1638300"/>
                <a:gd name="connsiteY596" fmla="*/ 942880 h 1504950"/>
                <a:gd name="connsiteX597" fmla="*/ 139637 w 1638300"/>
                <a:gd name="connsiteY597" fmla="*/ 942784 h 1504950"/>
                <a:gd name="connsiteX598" fmla="*/ 143351 w 1638300"/>
                <a:gd name="connsiteY598" fmla="*/ 930878 h 1504950"/>
                <a:gd name="connsiteX599" fmla="*/ 164116 w 1638300"/>
                <a:gd name="connsiteY599" fmla="*/ 932688 h 1504950"/>
                <a:gd name="connsiteX600" fmla="*/ 166307 w 1638300"/>
                <a:gd name="connsiteY600" fmla="*/ 929354 h 1504950"/>
                <a:gd name="connsiteX601" fmla="*/ 170212 w 1638300"/>
                <a:gd name="connsiteY601" fmla="*/ 931354 h 1504950"/>
                <a:gd name="connsiteX602" fmla="*/ 175832 w 1638300"/>
                <a:gd name="connsiteY602" fmla="*/ 921353 h 1504950"/>
                <a:gd name="connsiteX603" fmla="*/ 184595 w 1638300"/>
                <a:gd name="connsiteY603" fmla="*/ 926116 h 1504950"/>
                <a:gd name="connsiteX604" fmla="*/ 196977 w 1638300"/>
                <a:gd name="connsiteY604" fmla="*/ 899827 h 1504950"/>
                <a:gd name="connsiteX605" fmla="*/ 210026 w 1638300"/>
                <a:gd name="connsiteY605" fmla="*/ 883920 h 1504950"/>
                <a:gd name="connsiteX606" fmla="*/ 199549 w 1638300"/>
                <a:gd name="connsiteY606" fmla="*/ 881443 h 1504950"/>
                <a:gd name="connsiteX607" fmla="*/ 202311 w 1638300"/>
                <a:gd name="connsiteY607" fmla="*/ 877062 h 1504950"/>
                <a:gd name="connsiteX608" fmla="*/ 204692 w 1638300"/>
                <a:gd name="connsiteY608" fmla="*/ 860869 h 1504950"/>
                <a:gd name="connsiteX609" fmla="*/ 194691 w 1638300"/>
                <a:gd name="connsiteY609" fmla="*/ 863632 h 1504950"/>
                <a:gd name="connsiteX610" fmla="*/ 188690 w 1638300"/>
                <a:gd name="connsiteY610" fmla="*/ 850678 h 1504950"/>
                <a:gd name="connsiteX611" fmla="*/ 188404 w 1638300"/>
                <a:gd name="connsiteY611" fmla="*/ 837533 h 1504950"/>
                <a:gd name="connsiteX612" fmla="*/ 200311 w 1638300"/>
                <a:gd name="connsiteY612" fmla="*/ 831437 h 1504950"/>
                <a:gd name="connsiteX613" fmla="*/ 202978 w 1638300"/>
                <a:gd name="connsiteY613" fmla="*/ 826770 h 1504950"/>
                <a:gd name="connsiteX614" fmla="*/ 226409 w 1638300"/>
                <a:gd name="connsiteY614" fmla="*/ 816388 h 1504950"/>
                <a:gd name="connsiteX615" fmla="*/ 232791 w 1638300"/>
                <a:gd name="connsiteY615" fmla="*/ 811244 h 1504950"/>
                <a:gd name="connsiteX616" fmla="*/ 243554 w 1638300"/>
                <a:gd name="connsiteY616" fmla="*/ 812578 h 1504950"/>
                <a:gd name="connsiteX617" fmla="*/ 246602 w 1638300"/>
                <a:gd name="connsiteY617" fmla="*/ 813721 h 1504950"/>
                <a:gd name="connsiteX618" fmla="*/ 246031 w 1638300"/>
                <a:gd name="connsiteY618" fmla="*/ 816864 h 1504950"/>
                <a:gd name="connsiteX619" fmla="*/ 252127 w 1638300"/>
                <a:gd name="connsiteY619" fmla="*/ 824293 h 1504950"/>
                <a:gd name="connsiteX620" fmla="*/ 272605 w 1638300"/>
                <a:gd name="connsiteY620" fmla="*/ 814959 h 1504950"/>
                <a:gd name="connsiteX621" fmla="*/ 276606 w 1638300"/>
                <a:gd name="connsiteY621" fmla="*/ 820674 h 1504950"/>
                <a:gd name="connsiteX622" fmla="*/ 278797 w 1638300"/>
                <a:gd name="connsiteY622" fmla="*/ 820293 h 1504950"/>
                <a:gd name="connsiteX623" fmla="*/ 277749 w 1638300"/>
                <a:gd name="connsiteY623" fmla="*/ 822960 h 1504950"/>
                <a:gd name="connsiteX624" fmla="*/ 286893 w 1638300"/>
                <a:gd name="connsiteY624" fmla="*/ 829437 h 1504950"/>
                <a:gd name="connsiteX625" fmla="*/ 311849 w 1638300"/>
                <a:gd name="connsiteY625" fmla="*/ 833057 h 1504950"/>
                <a:gd name="connsiteX626" fmla="*/ 326517 w 1638300"/>
                <a:gd name="connsiteY626" fmla="*/ 830866 h 1504950"/>
                <a:gd name="connsiteX627" fmla="*/ 327279 w 1638300"/>
                <a:gd name="connsiteY627" fmla="*/ 845915 h 1504950"/>
                <a:gd name="connsiteX628" fmla="*/ 331089 w 1638300"/>
                <a:gd name="connsiteY628" fmla="*/ 847439 h 1504950"/>
                <a:gd name="connsiteX629" fmla="*/ 326898 w 1638300"/>
                <a:gd name="connsiteY629" fmla="*/ 855631 h 1504950"/>
                <a:gd name="connsiteX630" fmla="*/ 339471 w 1638300"/>
                <a:gd name="connsiteY630" fmla="*/ 857821 h 1504950"/>
                <a:gd name="connsiteX631" fmla="*/ 347758 w 1638300"/>
                <a:gd name="connsiteY631" fmla="*/ 853059 h 1504950"/>
                <a:gd name="connsiteX632" fmla="*/ 354997 w 1638300"/>
                <a:gd name="connsiteY632" fmla="*/ 855250 h 1504950"/>
                <a:gd name="connsiteX633" fmla="*/ 365093 w 1638300"/>
                <a:gd name="connsiteY633" fmla="*/ 849725 h 1504950"/>
                <a:gd name="connsiteX634" fmla="*/ 367379 w 1638300"/>
                <a:gd name="connsiteY634" fmla="*/ 856012 h 1504950"/>
                <a:gd name="connsiteX635" fmla="*/ 359378 w 1638300"/>
                <a:gd name="connsiteY635" fmla="*/ 867156 h 1504950"/>
                <a:gd name="connsiteX636" fmla="*/ 366998 w 1638300"/>
                <a:gd name="connsiteY636" fmla="*/ 872490 h 1504950"/>
                <a:gd name="connsiteX637" fmla="*/ 365570 w 1638300"/>
                <a:gd name="connsiteY637" fmla="*/ 874014 h 1504950"/>
                <a:gd name="connsiteX638" fmla="*/ 377857 w 1638300"/>
                <a:gd name="connsiteY638" fmla="*/ 878110 h 1504950"/>
                <a:gd name="connsiteX639" fmla="*/ 378714 w 1638300"/>
                <a:gd name="connsiteY639" fmla="*/ 884777 h 1504950"/>
                <a:gd name="connsiteX640" fmla="*/ 385096 w 1638300"/>
                <a:gd name="connsiteY640" fmla="*/ 885063 h 1504950"/>
                <a:gd name="connsiteX641" fmla="*/ 382715 w 1638300"/>
                <a:gd name="connsiteY641" fmla="*/ 888397 h 1504950"/>
                <a:gd name="connsiteX642" fmla="*/ 386144 w 1638300"/>
                <a:gd name="connsiteY642" fmla="*/ 895350 h 1504950"/>
                <a:gd name="connsiteX643" fmla="*/ 380048 w 1638300"/>
                <a:gd name="connsiteY643" fmla="*/ 904875 h 1504950"/>
                <a:gd name="connsiteX644" fmla="*/ 379857 w 1638300"/>
                <a:gd name="connsiteY644" fmla="*/ 912590 h 1504950"/>
                <a:gd name="connsiteX645" fmla="*/ 388334 w 1638300"/>
                <a:gd name="connsiteY645" fmla="*/ 922592 h 1504950"/>
                <a:gd name="connsiteX646" fmla="*/ 395002 w 1638300"/>
                <a:gd name="connsiteY646" fmla="*/ 947166 h 1504950"/>
                <a:gd name="connsiteX647" fmla="*/ 387763 w 1638300"/>
                <a:gd name="connsiteY647" fmla="*/ 946214 h 1504950"/>
                <a:gd name="connsiteX648" fmla="*/ 385382 w 1638300"/>
                <a:gd name="connsiteY648" fmla="*/ 949166 h 1504950"/>
                <a:gd name="connsiteX649" fmla="*/ 385286 w 1638300"/>
                <a:gd name="connsiteY649" fmla="*/ 958120 h 1504950"/>
                <a:gd name="connsiteX650" fmla="*/ 376809 w 1638300"/>
                <a:gd name="connsiteY650" fmla="*/ 959358 h 1504950"/>
                <a:gd name="connsiteX651" fmla="*/ 368903 w 1638300"/>
                <a:gd name="connsiteY651" fmla="*/ 966121 h 1504950"/>
                <a:gd name="connsiteX652" fmla="*/ 363379 w 1638300"/>
                <a:gd name="connsiteY652" fmla="*/ 965549 h 1504950"/>
                <a:gd name="connsiteX653" fmla="*/ 355759 w 1638300"/>
                <a:gd name="connsiteY653" fmla="*/ 973074 h 1504950"/>
                <a:gd name="connsiteX654" fmla="*/ 321945 w 1638300"/>
                <a:gd name="connsiteY654" fmla="*/ 973931 h 1504950"/>
                <a:gd name="connsiteX655" fmla="*/ 315182 w 1638300"/>
                <a:gd name="connsiteY655" fmla="*/ 966787 h 1504950"/>
                <a:gd name="connsiteX656" fmla="*/ 301085 w 1638300"/>
                <a:gd name="connsiteY656" fmla="*/ 970598 h 1504950"/>
                <a:gd name="connsiteX657" fmla="*/ 304991 w 1638300"/>
                <a:gd name="connsiteY657" fmla="*/ 986600 h 1504950"/>
                <a:gd name="connsiteX658" fmla="*/ 293465 w 1638300"/>
                <a:gd name="connsiteY658" fmla="*/ 998410 h 1504950"/>
                <a:gd name="connsiteX659" fmla="*/ 298037 w 1638300"/>
                <a:gd name="connsiteY659" fmla="*/ 1003744 h 1504950"/>
                <a:gd name="connsiteX660" fmla="*/ 298990 w 1638300"/>
                <a:gd name="connsiteY660" fmla="*/ 1001173 h 1504950"/>
                <a:gd name="connsiteX661" fmla="*/ 303848 w 1638300"/>
                <a:gd name="connsiteY661" fmla="*/ 1000506 h 1504950"/>
                <a:gd name="connsiteX662" fmla="*/ 318707 w 1638300"/>
                <a:gd name="connsiteY662" fmla="*/ 1000887 h 1504950"/>
                <a:gd name="connsiteX663" fmla="*/ 318326 w 1638300"/>
                <a:gd name="connsiteY663" fmla="*/ 1002697 h 1504950"/>
                <a:gd name="connsiteX664" fmla="*/ 330041 w 1638300"/>
                <a:gd name="connsiteY664" fmla="*/ 1004983 h 1504950"/>
                <a:gd name="connsiteX665" fmla="*/ 330232 w 1638300"/>
                <a:gd name="connsiteY665" fmla="*/ 1002983 h 1504950"/>
                <a:gd name="connsiteX666" fmla="*/ 338519 w 1638300"/>
                <a:gd name="connsiteY666" fmla="*/ 1001744 h 1504950"/>
                <a:gd name="connsiteX667" fmla="*/ 337090 w 1638300"/>
                <a:gd name="connsiteY667" fmla="*/ 1006126 h 1504950"/>
                <a:gd name="connsiteX668" fmla="*/ 351568 w 1638300"/>
                <a:gd name="connsiteY668" fmla="*/ 1010507 h 1504950"/>
                <a:gd name="connsiteX669" fmla="*/ 351854 w 1638300"/>
                <a:gd name="connsiteY669" fmla="*/ 1013936 h 1504950"/>
                <a:gd name="connsiteX670" fmla="*/ 358140 w 1638300"/>
                <a:gd name="connsiteY670" fmla="*/ 1013174 h 1504950"/>
                <a:gd name="connsiteX671" fmla="*/ 359759 w 1638300"/>
                <a:gd name="connsiteY671" fmla="*/ 1016317 h 1504950"/>
                <a:gd name="connsiteX672" fmla="*/ 365855 w 1638300"/>
                <a:gd name="connsiteY672" fmla="*/ 1014889 h 1504950"/>
                <a:gd name="connsiteX673" fmla="*/ 366617 w 1638300"/>
                <a:gd name="connsiteY673" fmla="*/ 1017746 h 1504950"/>
                <a:gd name="connsiteX674" fmla="*/ 383953 w 1638300"/>
                <a:gd name="connsiteY674" fmla="*/ 1012793 h 1504950"/>
                <a:gd name="connsiteX675" fmla="*/ 385858 w 1638300"/>
                <a:gd name="connsiteY675" fmla="*/ 1020699 h 1504950"/>
                <a:gd name="connsiteX676" fmla="*/ 393763 w 1638300"/>
                <a:gd name="connsiteY676" fmla="*/ 1026414 h 1504950"/>
                <a:gd name="connsiteX677" fmla="*/ 501301 w 1638300"/>
                <a:gd name="connsiteY677" fmla="*/ 1002411 h 1504950"/>
                <a:gd name="connsiteX678" fmla="*/ 528542 w 1638300"/>
                <a:gd name="connsiteY678" fmla="*/ 989076 h 1504950"/>
                <a:gd name="connsiteX679" fmla="*/ 530733 w 1638300"/>
                <a:gd name="connsiteY679" fmla="*/ 987076 h 1504950"/>
                <a:gd name="connsiteX680" fmla="*/ 513779 w 1638300"/>
                <a:gd name="connsiteY680" fmla="*/ 963168 h 1504950"/>
                <a:gd name="connsiteX681" fmla="*/ 515398 w 1638300"/>
                <a:gd name="connsiteY681" fmla="*/ 949166 h 1504950"/>
                <a:gd name="connsiteX682" fmla="*/ 524351 w 1638300"/>
                <a:gd name="connsiteY682" fmla="*/ 952024 h 1504950"/>
                <a:gd name="connsiteX683" fmla="*/ 524542 w 1638300"/>
                <a:gd name="connsiteY683" fmla="*/ 948500 h 1504950"/>
                <a:gd name="connsiteX684" fmla="*/ 516065 w 1638300"/>
                <a:gd name="connsiteY684" fmla="*/ 944404 h 1504950"/>
                <a:gd name="connsiteX685" fmla="*/ 517588 w 1638300"/>
                <a:gd name="connsiteY685" fmla="*/ 938879 h 1504950"/>
                <a:gd name="connsiteX686" fmla="*/ 537972 w 1638300"/>
                <a:gd name="connsiteY686" fmla="*/ 939356 h 1504950"/>
                <a:gd name="connsiteX687" fmla="*/ 552736 w 1638300"/>
                <a:gd name="connsiteY687" fmla="*/ 933545 h 1504950"/>
                <a:gd name="connsiteX688" fmla="*/ 556546 w 1638300"/>
                <a:gd name="connsiteY688" fmla="*/ 926211 h 1504950"/>
                <a:gd name="connsiteX689" fmla="*/ 577120 w 1638300"/>
                <a:gd name="connsiteY689" fmla="*/ 929640 h 1504950"/>
                <a:gd name="connsiteX690" fmla="*/ 597122 w 1638300"/>
                <a:gd name="connsiteY690" fmla="*/ 936212 h 1504950"/>
                <a:gd name="connsiteX691" fmla="*/ 595408 w 1638300"/>
                <a:gd name="connsiteY691" fmla="*/ 921829 h 1504950"/>
                <a:gd name="connsiteX692" fmla="*/ 607409 w 1638300"/>
                <a:gd name="connsiteY692" fmla="*/ 918972 h 1504950"/>
                <a:gd name="connsiteX693" fmla="*/ 611791 w 1638300"/>
                <a:gd name="connsiteY693" fmla="*/ 913448 h 1504950"/>
                <a:gd name="connsiteX694" fmla="*/ 613124 w 1638300"/>
                <a:gd name="connsiteY694" fmla="*/ 916972 h 1504950"/>
                <a:gd name="connsiteX695" fmla="*/ 617506 w 1638300"/>
                <a:gd name="connsiteY695" fmla="*/ 905827 h 1504950"/>
                <a:gd name="connsiteX696" fmla="*/ 622459 w 1638300"/>
                <a:gd name="connsiteY696" fmla="*/ 901636 h 1504950"/>
                <a:gd name="connsiteX697" fmla="*/ 621316 w 1638300"/>
                <a:gd name="connsiteY697" fmla="*/ 905923 h 1504950"/>
                <a:gd name="connsiteX698" fmla="*/ 626174 w 1638300"/>
                <a:gd name="connsiteY698" fmla="*/ 910400 h 1504950"/>
                <a:gd name="connsiteX699" fmla="*/ 630269 w 1638300"/>
                <a:gd name="connsiteY699" fmla="*/ 906590 h 1504950"/>
                <a:gd name="connsiteX700" fmla="*/ 634555 w 1638300"/>
                <a:gd name="connsiteY700" fmla="*/ 909447 h 1504950"/>
                <a:gd name="connsiteX701" fmla="*/ 629984 w 1638300"/>
                <a:gd name="connsiteY701" fmla="*/ 916400 h 1504950"/>
                <a:gd name="connsiteX702" fmla="*/ 634651 w 1638300"/>
                <a:gd name="connsiteY702" fmla="*/ 915829 h 1504950"/>
                <a:gd name="connsiteX703" fmla="*/ 636079 w 1638300"/>
                <a:gd name="connsiteY703" fmla="*/ 919067 h 1504950"/>
                <a:gd name="connsiteX704" fmla="*/ 640842 w 1638300"/>
                <a:gd name="connsiteY704" fmla="*/ 912876 h 1504950"/>
                <a:gd name="connsiteX705" fmla="*/ 643319 w 1638300"/>
                <a:gd name="connsiteY705" fmla="*/ 912685 h 1504950"/>
                <a:gd name="connsiteX706" fmla="*/ 645890 w 1638300"/>
                <a:gd name="connsiteY706" fmla="*/ 918019 h 1504950"/>
                <a:gd name="connsiteX707" fmla="*/ 653510 w 1638300"/>
                <a:gd name="connsiteY707" fmla="*/ 912400 h 1504950"/>
                <a:gd name="connsiteX708" fmla="*/ 667608 w 1638300"/>
                <a:gd name="connsiteY708" fmla="*/ 907447 h 1504950"/>
                <a:gd name="connsiteX709" fmla="*/ 663893 w 1638300"/>
                <a:gd name="connsiteY709" fmla="*/ 899827 h 1504950"/>
                <a:gd name="connsiteX710" fmla="*/ 656082 w 1638300"/>
                <a:gd name="connsiteY710" fmla="*/ 863251 h 1504950"/>
                <a:gd name="connsiteX711" fmla="*/ 638556 w 1638300"/>
                <a:gd name="connsiteY711" fmla="*/ 862775 h 1504950"/>
                <a:gd name="connsiteX712" fmla="*/ 625602 w 1638300"/>
                <a:gd name="connsiteY712" fmla="*/ 865537 h 1504950"/>
                <a:gd name="connsiteX713" fmla="*/ 615315 w 1638300"/>
                <a:gd name="connsiteY713" fmla="*/ 836485 h 1504950"/>
                <a:gd name="connsiteX714" fmla="*/ 617315 w 1638300"/>
                <a:gd name="connsiteY714" fmla="*/ 822579 h 1504950"/>
                <a:gd name="connsiteX715" fmla="*/ 629984 w 1638300"/>
                <a:gd name="connsiteY715" fmla="*/ 817626 h 1504950"/>
                <a:gd name="connsiteX716" fmla="*/ 640271 w 1638300"/>
                <a:gd name="connsiteY716" fmla="*/ 800481 h 1504950"/>
                <a:gd name="connsiteX717" fmla="*/ 646272 w 1638300"/>
                <a:gd name="connsiteY717" fmla="*/ 794957 h 1504950"/>
                <a:gd name="connsiteX718" fmla="*/ 643319 w 1638300"/>
                <a:gd name="connsiteY718" fmla="*/ 783526 h 1504950"/>
                <a:gd name="connsiteX719" fmla="*/ 646557 w 1638300"/>
                <a:gd name="connsiteY719" fmla="*/ 777716 h 1504950"/>
                <a:gd name="connsiteX720" fmla="*/ 671799 w 1638300"/>
                <a:gd name="connsiteY720" fmla="*/ 775144 h 1504950"/>
                <a:gd name="connsiteX721" fmla="*/ 660749 w 1638300"/>
                <a:gd name="connsiteY721" fmla="*/ 763810 h 1504950"/>
                <a:gd name="connsiteX722" fmla="*/ 672465 w 1638300"/>
                <a:gd name="connsiteY722" fmla="*/ 755904 h 1504950"/>
                <a:gd name="connsiteX723" fmla="*/ 673132 w 1638300"/>
                <a:gd name="connsiteY723" fmla="*/ 750284 h 1504950"/>
                <a:gd name="connsiteX724" fmla="*/ 666083 w 1638300"/>
                <a:gd name="connsiteY724" fmla="*/ 751427 h 1504950"/>
                <a:gd name="connsiteX725" fmla="*/ 665036 w 1638300"/>
                <a:gd name="connsiteY725" fmla="*/ 748284 h 1504950"/>
                <a:gd name="connsiteX726" fmla="*/ 659511 w 1638300"/>
                <a:gd name="connsiteY726" fmla="*/ 749522 h 1504950"/>
                <a:gd name="connsiteX727" fmla="*/ 657892 w 1638300"/>
                <a:gd name="connsiteY727" fmla="*/ 746569 h 1504950"/>
                <a:gd name="connsiteX728" fmla="*/ 668941 w 1638300"/>
                <a:gd name="connsiteY728" fmla="*/ 738950 h 1504950"/>
                <a:gd name="connsiteX729" fmla="*/ 679609 w 1638300"/>
                <a:gd name="connsiteY729" fmla="*/ 735997 h 1504950"/>
                <a:gd name="connsiteX730" fmla="*/ 678656 w 1638300"/>
                <a:gd name="connsiteY730" fmla="*/ 720281 h 1504950"/>
                <a:gd name="connsiteX731" fmla="*/ 668846 w 1638300"/>
                <a:gd name="connsiteY731" fmla="*/ 676370 h 1504950"/>
                <a:gd name="connsiteX732" fmla="*/ 669131 w 1638300"/>
                <a:gd name="connsiteY732" fmla="*/ 660844 h 1504950"/>
                <a:gd name="connsiteX733" fmla="*/ 662750 w 1638300"/>
                <a:gd name="connsiteY733" fmla="*/ 658940 h 1504950"/>
                <a:gd name="connsiteX734" fmla="*/ 664464 w 1638300"/>
                <a:gd name="connsiteY734" fmla="*/ 652367 h 1504950"/>
                <a:gd name="connsiteX735" fmla="*/ 670084 w 1638300"/>
                <a:gd name="connsiteY735" fmla="*/ 646081 h 1504950"/>
                <a:gd name="connsiteX736" fmla="*/ 673227 w 1638300"/>
                <a:gd name="connsiteY736" fmla="*/ 624173 h 1504950"/>
                <a:gd name="connsiteX737" fmla="*/ 682466 w 1638300"/>
                <a:gd name="connsiteY737" fmla="*/ 605409 h 1504950"/>
                <a:gd name="connsiteX738" fmla="*/ 674561 w 1638300"/>
                <a:gd name="connsiteY738" fmla="*/ 597408 h 1504950"/>
                <a:gd name="connsiteX739" fmla="*/ 673608 w 1638300"/>
                <a:gd name="connsiteY739" fmla="*/ 593122 h 1504950"/>
                <a:gd name="connsiteX740" fmla="*/ 665322 w 1638300"/>
                <a:gd name="connsiteY740" fmla="*/ 593122 h 1504950"/>
                <a:gd name="connsiteX741" fmla="*/ 667893 w 1638300"/>
                <a:gd name="connsiteY741" fmla="*/ 586931 h 1504950"/>
                <a:gd name="connsiteX742" fmla="*/ 663512 w 1638300"/>
                <a:gd name="connsiteY742" fmla="*/ 586550 h 1504950"/>
                <a:gd name="connsiteX743" fmla="*/ 666179 w 1638300"/>
                <a:gd name="connsiteY743" fmla="*/ 582930 h 1504950"/>
                <a:gd name="connsiteX744" fmla="*/ 665226 w 1638300"/>
                <a:gd name="connsiteY744" fmla="*/ 578834 h 1504950"/>
                <a:gd name="connsiteX745" fmla="*/ 659892 w 1638300"/>
                <a:gd name="connsiteY745" fmla="*/ 574262 h 1504950"/>
                <a:gd name="connsiteX746" fmla="*/ 653987 w 1638300"/>
                <a:gd name="connsiteY746" fmla="*/ 576167 h 1504950"/>
                <a:gd name="connsiteX747" fmla="*/ 647795 w 1638300"/>
                <a:gd name="connsiteY747" fmla="*/ 565309 h 1504950"/>
                <a:gd name="connsiteX748" fmla="*/ 638842 w 1638300"/>
                <a:gd name="connsiteY748" fmla="*/ 561023 h 1504950"/>
                <a:gd name="connsiteX749" fmla="*/ 633032 w 1638300"/>
                <a:gd name="connsiteY749" fmla="*/ 561880 h 1504950"/>
                <a:gd name="connsiteX750" fmla="*/ 627888 w 1638300"/>
                <a:gd name="connsiteY750" fmla="*/ 557212 h 1504950"/>
                <a:gd name="connsiteX751" fmla="*/ 623221 w 1638300"/>
                <a:gd name="connsiteY751" fmla="*/ 556927 h 1504950"/>
                <a:gd name="connsiteX752" fmla="*/ 616649 w 1638300"/>
                <a:gd name="connsiteY752" fmla="*/ 559879 h 1504950"/>
                <a:gd name="connsiteX753" fmla="*/ 614934 w 1638300"/>
                <a:gd name="connsiteY753" fmla="*/ 563499 h 1504950"/>
                <a:gd name="connsiteX754" fmla="*/ 608648 w 1638300"/>
                <a:gd name="connsiteY754" fmla="*/ 564642 h 1504950"/>
                <a:gd name="connsiteX755" fmla="*/ 608648 w 1638300"/>
                <a:gd name="connsiteY755" fmla="*/ 560927 h 1504950"/>
                <a:gd name="connsiteX756" fmla="*/ 618363 w 1638300"/>
                <a:gd name="connsiteY756" fmla="*/ 557212 h 1504950"/>
                <a:gd name="connsiteX757" fmla="*/ 624173 w 1638300"/>
                <a:gd name="connsiteY757" fmla="*/ 549688 h 1504950"/>
                <a:gd name="connsiteX758" fmla="*/ 615887 w 1638300"/>
                <a:gd name="connsiteY758" fmla="*/ 533114 h 1504950"/>
                <a:gd name="connsiteX759" fmla="*/ 610838 w 1638300"/>
                <a:gd name="connsiteY759" fmla="*/ 528637 h 1504950"/>
                <a:gd name="connsiteX760" fmla="*/ 608076 w 1638300"/>
                <a:gd name="connsiteY760" fmla="*/ 527114 h 1504950"/>
                <a:gd name="connsiteX761" fmla="*/ 604933 w 1638300"/>
                <a:gd name="connsiteY761" fmla="*/ 542639 h 1504950"/>
                <a:gd name="connsiteX762" fmla="*/ 599123 w 1638300"/>
                <a:gd name="connsiteY762" fmla="*/ 548068 h 1504950"/>
                <a:gd name="connsiteX763" fmla="*/ 581406 w 1638300"/>
                <a:gd name="connsiteY763" fmla="*/ 533876 h 1504950"/>
                <a:gd name="connsiteX764" fmla="*/ 578168 w 1638300"/>
                <a:gd name="connsiteY764" fmla="*/ 534638 h 1504950"/>
                <a:gd name="connsiteX765" fmla="*/ 571595 w 1638300"/>
                <a:gd name="connsiteY765" fmla="*/ 542734 h 1504950"/>
                <a:gd name="connsiteX766" fmla="*/ 576072 w 1638300"/>
                <a:gd name="connsiteY766" fmla="*/ 531304 h 1504950"/>
                <a:gd name="connsiteX767" fmla="*/ 525209 w 1638300"/>
                <a:gd name="connsiteY767" fmla="*/ 497586 h 1504950"/>
                <a:gd name="connsiteX768" fmla="*/ 520637 w 1638300"/>
                <a:gd name="connsiteY768" fmla="*/ 503491 h 1504950"/>
                <a:gd name="connsiteX769" fmla="*/ 521684 w 1638300"/>
                <a:gd name="connsiteY769" fmla="*/ 505301 h 1504950"/>
                <a:gd name="connsiteX770" fmla="*/ 500253 w 1638300"/>
                <a:gd name="connsiteY770" fmla="*/ 515493 h 1504950"/>
                <a:gd name="connsiteX771" fmla="*/ 491014 w 1638300"/>
                <a:gd name="connsiteY771" fmla="*/ 523018 h 1504950"/>
                <a:gd name="connsiteX772" fmla="*/ 489871 w 1638300"/>
                <a:gd name="connsiteY772" fmla="*/ 521208 h 1504950"/>
                <a:gd name="connsiteX773" fmla="*/ 475012 w 1638300"/>
                <a:gd name="connsiteY773" fmla="*/ 527399 h 1504950"/>
                <a:gd name="connsiteX774" fmla="*/ 466058 w 1638300"/>
                <a:gd name="connsiteY774" fmla="*/ 526637 h 1504950"/>
                <a:gd name="connsiteX775" fmla="*/ 459010 w 1638300"/>
                <a:gd name="connsiteY775" fmla="*/ 507492 h 1504950"/>
                <a:gd name="connsiteX776" fmla="*/ 446723 w 1638300"/>
                <a:gd name="connsiteY776" fmla="*/ 517493 h 1504950"/>
                <a:gd name="connsiteX777" fmla="*/ 438912 w 1638300"/>
                <a:gd name="connsiteY777" fmla="*/ 519875 h 1504950"/>
                <a:gd name="connsiteX778" fmla="*/ 436721 w 1638300"/>
                <a:gd name="connsiteY778" fmla="*/ 516826 h 1504950"/>
                <a:gd name="connsiteX779" fmla="*/ 425482 w 1638300"/>
                <a:gd name="connsiteY779" fmla="*/ 517208 h 1504950"/>
                <a:gd name="connsiteX780" fmla="*/ 428911 w 1638300"/>
                <a:gd name="connsiteY780" fmla="*/ 527114 h 1504950"/>
                <a:gd name="connsiteX781" fmla="*/ 399383 w 1638300"/>
                <a:gd name="connsiteY781" fmla="*/ 540925 h 1504950"/>
                <a:gd name="connsiteX782" fmla="*/ 388715 w 1638300"/>
                <a:gd name="connsiteY782" fmla="*/ 549402 h 1504950"/>
                <a:gd name="connsiteX783" fmla="*/ 379381 w 1638300"/>
                <a:gd name="connsiteY783" fmla="*/ 532733 h 1504950"/>
                <a:gd name="connsiteX784" fmla="*/ 374809 w 1638300"/>
                <a:gd name="connsiteY784" fmla="*/ 534638 h 1504950"/>
                <a:gd name="connsiteX785" fmla="*/ 369665 w 1638300"/>
                <a:gd name="connsiteY785" fmla="*/ 526256 h 1504950"/>
                <a:gd name="connsiteX786" fmla="*/ 366712 w 1638300"/>
                <a:gd name="connsiteY786" fmla="*/ 526351 h 1504950"/>
                <a:gd name="connsiteX787" fmla="*/ 332137 w 1638300"/>
                <a:gd name="connsiteY787" fmla="*/ 450914 h 1504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</a:cxnLst>
              <a:rect l="l" t="t" r="r" b="b"/>
              <a:pathLst>
                <a:path w="1638300" h="1504950">
                  <a:moveTo>
                    <a:pt x="332137" y="450914"/>
                  </a:moveTo>
                  <a:lnTo>
                    <a:pt x="330899" y="447484"/>
                  </a:lnTo>
                  <a:lnTo>
                    <a:pt x="345281" y="442246"/>
                  </a:lnTo>
                  <a:lnTo>
                    <a:pt x="342138" y="433102"/>
                  </a:lnTo>
                  <a:lnTo>
                    <a:pt x="396430" y="418909"/>
                  </a:lnTo>
                  <a:lnTo>
                    <a:pt x="395954" y="414147"/>
                  </a:lnTo>
                  <a:lnTo>
                    <a:pt x="402717" y="413575"/>
                  </a:lnTo>
                  <a:lnTo>
                    <a:pt x="410718" y="402622"/>
                  </a:lnTo>
                  <a:lnTo>
                    <a:pt x="405860" y="393859"/>
                  </a:lnTo>
                  <a:lnTo>
                    <a:pt x="426625" y="386239"/>
                  </a:lnTo>
                  <a:lnTo>
                    <a:pt x="463868" y="381095"/>
                  </a:lnTo>
                  <a:lnTo>
                    <a:pt x="486156" y="375094"/>
                  </a:lnTo>
                  <a:lnTo>
                    <a:pt x="478250" y="342709"/>
                  </a:lnTo>
                  <a:lnTo>
                    <a:pt x="472916" y="336709"/>
                  </a:lnTo>
                  <a:lnTo>
                    <a:pt x="502253" y="334708"/>
                  </a:lnTo>
                  <a:lnTo>
                    <a:pt x="501015" y="329851"/>
                  </a:lnTo>
                  <a:lnTo>
                    <a:pt x="511778" y="328612"/>
                  </a:lnTo>
                  <a:lnTo>
                    <a:pt x="509207" y="313563"/>
                  </a:lnTo>
                  <a:lnTo>
                    <a:pt x="533971" y="307943"/>
                  </a:lnTo>
                  <a:lnTo>
                    <a:pt x="525875" y="277368"/>
                  </a:lnTo>
                  <a:lnTo>
                    <a:pt x="537210" y="272415"/>
                  </a:lnTo>
                  <a:lnTo>
                    <a:pt x="542354" y="284702"/>
                  </a:lnTo>
                  <a:lnTo>
                    <a:pt x="545878" y="282892"/>
                  </a:lnTo>
                  <a:lnTo>
                    <a:pt x="547497" y="287750"/>
                  </a:lnTo>
                  <a:lnTo>
                    <a:pt x="551117" y="287274"/>
                  </a:lnTo>
                  <a:lnTo>
                    <a:pt x="548545" y="281559"/>
                  </a:lnTo>
                  <a:lnTo>
                    <a:pt x="563023" y="276034"/>
                  </a:lnTo>
                  <a:lnTo>
                    <a:pt x="568738" y="288226"/>
                  </a:lnTo>
                  <a:lnTo>
                    <a:pt x="585692" y="285941"/>
                  </a:lnTo>
                  <a:lnTo>
                    <a:pt x="596551" y="281559"/>
                  </a:lnTo>
                  <a:lnTo>
                    <a:pt x="599694" y="291179"/>
                  </a:lnTo>
                  <a:lnTo>
                    <a:pt x="611696" y="290703"/>
                  </a:lnTo>
                  <a:lnTo>
                    <a:pt x="617220" y="282702"/>
                  </a:lnTo>
                  <a:lnTo>
                    <a:pt x="629412" y="276701"/>
                  </a:lnTo>
                  <a:lnTo>
                    <a:pt x="627317" y="271177"/>
                  </a:lnTo>
                  <a:lnTo>
                    <a:pt x="642938" y="265462"/>
                  </a:lnTo>
                  <a:lnTo>
                    <a:pt x="647700" y="261271"/>
                  </a:lnTo>
                  <a:lnTo>
                    <a:pt x="659988" y="239077"/>
                  </a:lnTo>
                  <a:lnTo>
                    <a:pt x="673894" y="233648"/>
                  </a:lnTo>
                  <a:lnTo>
                    <a:pt x="665798" y="215456"/>
                  </a:lnTo>
                  <a:lnTo>
                    <a:pt x="654748" y="213836"/>
                  </a:lnTo>
                  <a:lnTo>
                    <a:pt x="656273" y="205359"/>
                  </a:lnTo>
                  <a:lnTo>
                    <a:pt x="669036" y="201644"/>
                  </a:lnTo>
                  <a:lnTo>
                    <a:pt x="670846" y="194882"/>
                  </a:lnTo>
                  <a:lnTo>
                    <a:pt x="668941" y="193548"/>
                  </a:lnTo>
                  <a:lnTo>
                    <a:pt x="675132" y="184690"/>
                  </a:lnTo>
                  <a:lnTo>
                    <a:pt x="683133" y="179260"/>
                  </a:lnTo>
                  <a:lnTo>
                    <a:pt x="682085" y="174879"/>
                  </a:lnTo>
                  <a:lnTo>
                    <a:pt x="701516" y="169735"/>
                  </a:lnTo>
                  <a:lnTo>
                    <a:pt x="703136" y="150781"/>
                  </a:lnTo>
                  <a:lnTo>
                    <a:pt x="695801" y="152876"/>
                  </a:lnTo>
                  <a:lnTo>
                    <a:pt x="679038" y="129159"/>
                  </a:lnTo>
                  <a:lnTo>
                    <a:pt x="682085" y="123539"/>
                  </a:lnTo>
                  <a:lnTo>
                    <a:pt x="691991" y="126206"/>
                  </a:lnTo>
                  <a:lnTo>
                    <a:pt x="692277" y="122777"/>
                  </a:lnTo>
                  <a:lnTo>
                    <a:pt x="706946" y="123158"/>
                  </a:lnTo>
                  <a:lnTo>
                    <a:pt x="705612" y="116300"/>
                  </a:lnTo>
                  <a:lnTo>
                    <a:pt x="707993" y="115157"/>
                  </a:lnTo>
                  <a:lnTo>
                    <a:pt x="699707" y="106013"/>
                  </a:lnTo>
                  <a:lnTo>
                    <a:pt x="703993" y="103251"/>
                  </a:lnTo>
                  <a:lnTo>
                    <a:pt x="701897" y="100679"/>
                  </a:lnTo>
                  <a:lnTo>
                    <a:pt x="704374" y="99536"/>
                  </a:lnTo>
                  <a:lnTo>
                    <a:pt x="697897" y="101632"/>
                  </a:lnTo>
                  <a:lnTo>
                    <a:pt x="699325" y="96107"/>
                  </a:lnTo>
                  <a:lnTo>
                    <a:pt x="696754" y="90297"/>
                  </a:lnTo>
                  <a:lnTo>
                    <a:pt x="703993" y="82582"/>
                  </a:lnTo>
                  <a:lnTo>
                    <a:pt x="704659" y="78010"/>
                  </a:lnTo>
                  <a:lnTo>
                    <a:pt x="700850" y="73819"/>
                  </a:lnTo>
                  <a:lnTo>
                    <a:pt x="707136" y="68294"/>
                  </a:lnTo>
                  <a:lnTo>
                    <a:pt x="704374" y="64484"/>
                  </a:lnTo>
                  <a:lnTo>
                    <a:pt x="698564" y="63341"/>
                  </a:lnTo>
                  <a:lnTo>
                    <a:pt x="699802" y="58674"/>
                  </a:lnTo>
                  <a:lnTo>
                    <a:pt x="702850" y="59150"/>
                  </a:lnTo>
                  <a:lnTo>
                    <a:pt x="702088" y="56388"/>
                  </a:lnTo>
                  <a:lnTo>
                    <a:pt x="692563" y="59817"/>
                  </a:lnTo>
                  <a:lnTo>
                    <a:pt x="691991" y="56769"/>
                  </a:lnTo>
                  <a:lnTo>
                    <a:pt x="697897" y="46291"/>
                  </a:lnTo>
                  <a:lnTo>
                    <a:pt x="693897" y="43339"/>
                  </a:lnTo>
                  <a:lnTo>
                    <a:pt x="695706" y="39433"/>
                  </a:lnTo>
                  <a:lnTo>
                    <a:pt x="684562" y="38195"/>
                  </a:lnTo>
                  <a:lnTo>
                    <a:pt x="684562" y="27622"/>
                  </a:lnTo>
                  <a:lnTo>
                    <a:pt x="690563" y="30194"/>
                  </a:lnTo>
                  <a:lnTo>
                    <a:pt x="698088" y="22574"/>
                  </a:lnTo>
                  <a:lnTo>
                    <a:pt x="724186" y="10382"/>
                  </a:lnTo>
                  <a:lnTo>
                    <a:pt x="730377" y="9525"/>
                  </a:lnTo>
                  <a:lnTo>
                    <a:pt x="732377" y="17812"/>
                  </a:lnTo>
                  <a:lnTo>
                    <a:pt x="738474" y="18288"/>
                  </a:lnTo>
                  <a:lnTo>
                    <a:pt x="735521" y="22098"/>
                  </a:lnTo>
                  <a:lnTo>
                    <a:pt x="731234" y="19241"/>
                  </a:lnTo>
                  <a:lnTo>
                    <a:pt x="727234" y="24384"/>
                  </a:lnTo>
                  <a:lnTo>
                    <a:pt x="732949" y="32766"/>
                  </a:lnTo>
                  <a:lnTo>
                    <a:pt x="736282" y="46291"/>
                  </a:lnTo>
                  <a:lnTo>
                    <a:pt x="739521" y="48863"/>
                  </a:lnTo>
                  <a:lnTo>
                    <a:pt x="734568" y="57626"/>
                  </a:lnTo>
                  <a:lnTo>
                    <a:pt x="738092" y="62293"/>
                  </a:lnTo>
                  <a:lnTo>
                    <a:pt x="735616" y="64960"/>
                  </a:lnTo>
                  <a:lnTo>
                    <a:pt x="741712" y="69533"/>
                  </a:lnTo>
                  <a:lnTo>
                    <a:pt x="737711" y="75914"/>
                  </a:lnTo>
                  <a:lnTo>
                    <a:pt x="740473" y="88773"/>
                  </a:lnTo>
                  <a:lnTo>
                    <a:pt x="761619" y="93440"/>
                  </a:lnTo>
                  <a:lnTo>
                    <a:pt x="767049" y="92202"/>
                  </a:lnTo>
                  <a:lnTo>
                    <a:pt x="772001" y="83725"/>
                  </a:lnTo>
                  <a:lnTo>
                    <a:pt x="792766" y="79724"/>
                  </a:lnTo>
                  <a:lnTo>
                    <a:pt x="794671" y="79819"/>
                  </a:lnTo>
                  <a:lnTo>
                    <a:pt x="797243" y="88964"/>
                  </a:lnTo>
                  <a:lnTo>
                    <a:pt x="802481" y="92011"/>
                  </a:lnTo>
                  <a:lnTo>
                    <a:pt x="812578" y="90583"/>
                  </a:lnTo>
                  <a:lnTo>
                    <a:pt x="817912" y="86487"/>
                  </a:lnTo>
                  <a:lnTo>
                    <a:pt x="821627" y="91726"/>
                  </a:lnTo>
                  <a:lnTo>
                    <a:pt x="825532" y="89154"/>
                  </a:lnTo>
                  <a:lnTo>
                    <a:pt x="838771" y="107823"/>
                  </a:lnTo>
                  <a:lnTo>
                    <a:pt x="840963" y="114871"/>
                  </a:lnTo>
                  <a:lnTo>
                    <a:pt x="846868" y="113062"/>
                  </a:lnTo>
                  <a:lnTo>
                    <a:pt x="850297" y="117634"/>
                  </a:lnTo>
                  <a:lnTo>
                    <a:pt x="864394" y="119348"/>
                  </a:lnTo>
                  <a:lnTo>
                    <a:pt x="883920" y="132493"/>
                  </a:lnTo>
                  <a:lnTo>
                    <a:pt x="885349" y="136208"/>
                  </a:lnTo>
                  <a:lnTo>
                    <a:pt x="872109" y="150400"/>
                  </a:lnTo>
                  <a:lnTo>
                    <a:pt x="864584" y="150590"/>
                  </a:lnTo>
                  <a:lnTo>
                    <a:pt x="866870" y="160306"/>
                  </a:lnTo>
                  <a:lnTo>
                    <a:pt x="879634" y="158210"/>
                  </a:lnTo>
                  <a:lnTo>
                    <a:pt x="883063" y="173450"/>
                  </a:lnTo>
                  <a:lnTo>
                    <a:pt x="890683" y="172688"/>
                  </a:lnTo>
                  <a:lnTo>
                    <a:pt x="904875" y="176117"/>
                  </a:lnTo>
                  <a:lnTo>
                    <a:pt x="904875" y="197072"/>
                  </a:lnTo>
                  <a:lnTo>
                    <a:pt x="920782" y="192881"/>
                  </a:lnTo>
                  <a:lnTo>
                    <a:pt x="922306" y="195643"/>
                  </a:lnTo>
                  <a:lnTo>
                    <a:pt x="932022" y="187928"/>
                  </a:lnTo>
                  <a:lnTo>
                    <a:pt x="938499" y="186023"/>
                  </a:lnTo>
                  <a:lnTo>
                    <a:pt x="934308" y="182118"/>
                  </a:lnTo>
                  <a:lnTo>
                    <a:pt x="933355" y="167926"/>
                  </a:lnTo>
                  <a:lnTo>
                    <a:pt x="937260" y="165449"/>
                  </a:lnTo>
                  <a:lnTo>
                    <a:pt x="937546" y="161734"/>
                  </a:lnTo>
                  <a:lnTo>
                    <a:pt x="939927" y="161734"/>
                  </a:lnTo>
                  <a:lnTo>
                    <a:pt x="942880" y="151638"/>
                  </a:lnTo>
                  <a:lnTo>
                    <a:pt x="977265" y="151924"/>
                  </a:lnTo>
                  <a:lnTo>
                    <a:pt x="977837" y="162306"/>
                  </a:lnTo>
                  <a:lnTo>
                    <a:pt x="985552" y="158210"/>
                  </a:lnTo>
                  <a:lnTo>
                    <a:pt x="992410" y="162020"/>
                  </a:lnTo>
                  <a:lnTo>
                    <a:pt x="1007078" y="160877"/>
                  </a:lnTo>
                  <a:lnTo>
                    <a:pt x="1009936" y="169735"/>
                  </a:lnTo>
                  <a:lnTo>
                    <a:pt x="1021556" y="167735"/>
                  </a:lnTo>
                  <a:lnTo>
                    <a:pt x="1025271" y="180213"/>
                  </a:lnTo>
                  <a:lnTo>
                    <a:pt x="1051846" y="173926"/>
                  </a:lnTo>
                  <a:lnTo>
                    <a:pt x="1070896" y="164973"/>
                  </a:lnTo>
                  <a:lnTo>
                    <a:pt x="1078897" y="158210"/>
                  </a:lnTo>
                  <a:lnTo>
                    <a:pt x="1108329" y="148590"/>
                  </a:lnTo>
                  <a:lnTo>
                    <a:pt x="1122236" y="147352"/>
                  </a:lnTo>
                  <a:lnTo>
                    <a:pt x="1131665" y="149257"/>
                  </a:lnTo>
                  <a:lnTo>
                    <a:pt x="1142238" y="144590"/>
                  </a:lnTo>
                  <a:lnTo>
                    <a:pt x="1156145" y="148685"/>
                  </a:lnTo>
                  <a:lnTo>
                    <a:pt x="1166146" y="144685"/>
                  </a:lnTo>
                  <a:lnTo>
                    <a:pt x="1177195" y="136112"/>
                  </a:lnTo>
                  <a:lnTo>
                    <a:pt x="1181672" y="147447"/>
                  </a:lnTo>
                  <a:lnTo>
                    <a:pt x="1185958" y="150495"/>
                  </a:lnTo>
                  <a:lnTo>
                    <a:pt x="1189863" y="148685"/>
                  </a:lnTo>
                  <a:lnTo>
                    <a:pt x="1190149" y="144970"/>
                  </a:lnTo>
                  <a:lnTo>
                    <a:pt x="1202150" y="144113"/>
                  </a:lnTo>
                  <a:lnTo>
                    <a:pt x="1198436" y="136493"/>
                  </a:lnTo>
                  <a:lnTo>
                    <a:pt x="1207103" y="129731"/>
                  </a:lnTo>
                  <a:lnTo>
                    <a:pt x="1208913" y="131064"/>
                  </a:lnTo>
                  <a:lnTo>
                    <a:pt x="1207580" y="127444"/>
                  </a:lnTo>
                  <a:lnTo>
                    <a:pt x="1219009" y="122396"/>
                  </a:lnTo>
                  <a:lnTo>
                    <a:pt x="1223486" y="123158"/>
                  </a:lnTo>
                  <a:lnTo>
                    <a:pt x="1225201" y="120301"/>
                  </a:lnTo>
                  <a:lnTo>
                    <a:pt x="1226439" y="125540"/>
                  </a:lnTo>
                  <a:lnTo>
                    <a:pt x="1233869" y="125063"/>
                  </a:lnTo>
                  <a:lnTo>
                    <a:pt x="1237583" y="128111"/>
                  </a:lnTo>
                  <a:lnTo>
                    <a:pt x="1241679" y="125825"/>
                  </a:lnTo>
                  <a:lnTo>
                    <a:pt x="1244727" y="128873"/>
                  </a:lnTo>
                  <a:lnTo>
                    <a:pt x="1244822" y="126301"/>
                  </a:lnTo>
                  <a:lnTo>
                    <a:pt x="1253680" y="126683"/>
                  </a:lnTo>
                  <a:lnTo>
                    <a:pt x="1258634" y="129349"/>
                  </a:lnTo>
                  <a:lnTo>
                    <a:pt x="1260824" y="138017"/>
                  </a:lnTo>
                  <a:lnTo>
                    <a:pt x="1277684" y="149161"/>
                  </a:lnTo>
                  <a:lnTo>
                    <a:pt x="1272064" y="158020"/>
                  </a:lnTo>
                  <a:lnTo>
                    <a:pt x="1278541" y="172021"/>
                  </a:lnTo>
                  <a:lnTo>
                    <a:pt x="1280636" y="173450"/>
                  </a:lnTo>
                  <a:lnTo>
                    <a:pt x="1285304" y="169545"/>
                  </a:lnTo>
                  <a:lnTo>
                    <a:pt x="1287113" y="173260"/>
                  </a:lnTo>
                  <a:lnTo>
                    <a:pt x="1298067" y="176593"/>
                  </a:lnTo>
                  <a:lnTo>
                    <a:pt x="1301496" y="174022"/>
                  </a:lnTo>
                  <a:lnTo>
                    <a:pt x="1297019" y="166878"/>
                  </a:lnTo>
                  <a:lnTo>
                    <a:pt x="1302639" y="175355"/>
                  </a:lnTo>
                  <a:lnTo>
                    <a:pt x="1310830" y="169545"/>
                  </a:lnTo>
                  <a:lnTo>
                    <a:pt x="1317974" y="173260"/>
                  </a:lnTo>
                  <a:lnTo>
                    <a:pt x="1315117" y="183833"/>
                  </a:lnTo>
                  <a:lnTo>
                    <a:pt x="1316736" y="189643"/>
                  </a:lnTo>
                  <a:lnTo>
                    <a:pt x="1320832" y="191833"/>
                  </a:lnTo>
                  <a:lnTo>
                    <a:pt x="1320927" y="195548"/>
                  </a:lnTo>
                  <a:lnTo>
                    <a:pt x="1324166" y="194691"/>
                  </a:lnTo>
                  <a:lnTo>
                    <a:pt x="1327881" y="197358"/>
                  </a:lnTo>
                  <a:lnTo>
                    <a:pt x="1331690" y="204121"/>
                  </a:lnTo>
                  <a:lnTo>
                    <a:pt x="1325118" y="210788"/>
                  </a:lnTo>
                  <a:lnTo>
                    <a:pt x="1330452" y="219456"/>
                  </a:lnTo>
                  <a:lnTo>
                    <a:pt x="1324451" y="221170"/>
                  </a:lnTo>
                  <a:lnTo>
                    <a:pt x="1329785" y="230410"/>
                  </a:lnTo>
                  <a:lnTo>
                    <a:pt x="1321403" y="238696"/>
                  </a:lnTo>
                  <a:lnTo>
                    <a:pt x="1322927" y="244602"/>
                  </a:lnTo>
                  <a:lnTo>
                    <a:pt x="1332548" y="249745"/>
                  </a:lnTo>
                  <a:lnTo>
                    <a:pt x="1350073" y="251841"/>
                  </a:lnTo>
                  <a:lnTo>
                    <a:pt x="1366361" y="246221"/>
                  </a:lnTo>
                  <a:lnTo>
                    <a:pt x="1380173" y="236887"/>
                  </a:lnTo>
                  <a:lnTo>
                    <a:pt x="1382268" y="231743"/>
                  </a:lnTo>
                  <a:lnTo>
                    <a:pt x="1389602" y="237268"/>
                  </a:lnTo>
                  <a:lnTo>
                    <a:pt x="1408176" y="222123"/>
                  </a:lnTo>
                  <a:lnTo>
                    <a:pt x="1421225" y="238887"/>
                  </a:lnTo>
                  <a:lnTo>
                    <a:pt x="1439513" y="250984"/>
                  </a:lnTo>
                  <a:lnTo>
                    <a:pt x="1441799" y="261271"/>
                  </a:lnTo>
                  <a:lnTo>
                    <a:pt x="1453515" y="272701"/>
                  </a:lnTo>
                  <a:lnTo>
                    <a:pt x="1458183" y="275082"/>
                  </a:lnTo>
                  <a:lnTo>
                    <a:pt x="1458944" y="269843"/>
                  </a:lnTo>
                  <a:lnTo>
                    <a:pt x="1463421" y="271653"/>
                  </a:lnTo>
                  <a:lnTo>
                    <a:pt x="1463517" y="266033"/>
                  </a:lnTo>
                  <a:lnTo>
                    <a:pt x="1470660" y="272510"/>
                  </a:lnTo>
                  <a:lnTo>
                    <a:pt x="1469707" y="278130"/>
                  </a:lnTo>
                  <a:lnTo>
                    <a:pt x="1478375" y="278892"/>
                  </a:lnTo>
                  <a:lnTo>
                    <a:pt x="1479042" y="274987"/>
                  </a:lnTo>
                  <a:lnTo>
                    <a:pt x="1479328" y="281273"/>
                  </a:lnTo>
                  <a:lnTo>
                    <a:pt x="1484662" y="286321"/>
                  </a:lnTo>
                  <a:lnTo>
                    <a:pt x="1488377" y="284416"/>
                  </a:lnTo>
                  <a:lnTo>
                    <a:pt x="1488757" y="280797"/>
                  </a:lnTo>
                  <a:lnTo>
                    <a:pt x="1503998" y="288608"/>
                  </a:lnTo>
                  <a:lnTo>
                    <a:pt x="1503902" y="292703"/>
                  </a:lnTo>
                  <a:lnTo>
                    <a:pt x="1512856" y="299942"/>
                  </a:lnTo>
                  <a:lnTo>
                    <a:pt x="1513618" y="305086"/>
                  </a:lnTo>
                  <a:lnTo>
                    <a:pt x="1504283" y="306705"/>
                  </a:lnTo>
                  <a:lnTo>
                    <a:pt x="1499616" y="316801"/>
                  </a:lnTo>
                  <a:lnTo>
                    <a:pt x="1500092" y="322707"/>
                  </a:lnTo>
                  <a:lnTo>
                    <a:pt x="1501617" y="330994"/>
                  </a:lnTo>
                  <a:lnTo>
                    <a:pt x="1510855" y="342995"/>
                  </a:lnTo>
                  <a:lnTo>
                    <a:pt x="1504855" y="358997"/>
                  </a:lnTo>
                  <a:lnTo>
                    <a:pt x="1498188" y="357854"/>
                  </a:lnTo>
                  <a:lnTo>
                    <a:pt x="1483805" y="364808"/>
                  </a:lnTo>
                  <a:lnTo>
                    <a:pt x="1483043" y="370808"/>
                  </a:lnTo>
                  <a:lnTo>
                    <a:pt x="1488663" y="384715"/>
                  </a:lnTo>
                  <a:lnTo>
                    <a:pt x="1495997" y="384143"/>
                  </a:lnTo>
                  <a:lnTo>
                    <a:pt x="1501521" y="402622"/>
                  </a:lnTo>
                  <a:lnTo>
                    <a:pt x="1515618" y="395954"/>
                  </a:lnTo>
                  <a:lnTo>
                    <a:pt x="1518285" y="399574"/>
                  </a:lnTo>
                  <a:lnTo>
                    <a:pt x="1542383" y="394335"/>
                  </a:lnTo>
                  <a:lnTo>
                    <a:pt x="1558385" y="386525"/>
                  </a:lnTo>
                  <a:lnTo>
                    <a:pt x="1564577" y="388049"/>
                  </a:lnTo>
                  <a:lnTo>
                    <a:pt x="1568672" y="407384"/>
                  </a:lnTo>
                  <a:lnTo>
                    <a:pt x="1588961" y="395478"/>
                  </a:lnTo>
                  <a:lnTo>
                    <a:pt x="1592580" y="400907"/>
                  </a:lnTo>
                  <a:lnTo>
                    <a:pt x="1590390" y="409480"/>
                  </a:lnTo>
                  <a:lnTo>
                    <a:pt x="1592104" y="416433"/>
                  </a:lnTo>
                  <a:lnTo>
                    <a:pt x="1589818" y="417195"/>
                  </a:lnTo>
                  <a:lnTo>
                    <a:pt x="1595342" y="426244"/>
                  </a:lnTo>
                  <a:lnTo>
                    <a:pt x="1614011" y="426149"/>
                  </a:lnTo>
                  <a:lnTo>
                    <a:pt x="1613249" y="433007"/>
                  </a:lnTo>
                  <a:lnTo>
                    <a:pt x="1620679" y="445865"/>
                  </a:lnTo>
                  <a:lnTo>
                    <a:pt x="1620774" y="457200"/>
                  </a:lnTo>
                  <a:lnTo>
                    <a:pt x="1613916" y="458248"/>
                  </a:lnTo>
                  <a:lnTo>
                    <a:pt x="1613631" y="460629"/>
                  </a:lnTo>
                  <a:lnTo>
                    <a:pt x="1602772" y="467963"/>
                  </a:lnTo>
                  <a:lnTo>
                    <a:pt x="1604106" y="485394"/>
                  </a:lnTo>
                  <a:lnTo>
                    <a:pt x="1613059" y="486156"/>
                  </a:lnTo>
                  <a:lnTo>
                    <a:pt x="1613916" y="492252"/>
                  </a:lnTo>
                  <a:lnTo>
                    <a:pt x="1626203" y="485870"/>
                  </a:lnTo>
                  <a:lnTo>
                    <a:pt x="1631823" y="489490"/>
                  </a:lnTo>
                  <a:lnTo>
                    <a:pt x="1621727" y="494824"/>
                  </a:lnTo>
                  <a:lnTo>
                    <a:pt x="1628490" y="518636"/>
                  </a:lnTo>
                  <a:lnTo>
                    <a:pt x="1623822" y="525113"/>
                  </a:lnTo>
                  <a:lnTo>
                    <a:pt x="1629918" y="549402"/>
                  </a:lnTo>
                  <a:lnTo>
                    <a:pt x="1625251" y="562451"/>
                  </a:lnTo>
                  <a:lnTo>
                    <a:pt x="1632109" y="564261"/>
                  </a:lnTo>
                  <a:lnTo>
                    <a:pt x="1636681" y="580739"/>
                  </a:lnTo>
                  <a:lnTo>
                    <a:pt x="1610392" y="578453"/>
                  </a:lnTo>
                  <a:lnTo>
                    <a:pt x="1606582" y="585121"/>
                  </a:lnTo>
                  <a:lnTo>
                    <a:pt x="1598200" y="579882"/>
                  </a:lnTo>
                  <a:lnTo>
                    <a:pt x="1590675" y="580930"/>
                  </a:lnTo>
                  <a:lnTo>
                    <a:pt x="1590294" y="578072"/>
                  </a:lnTo>
                  <a:lnTo>
                    <a:pt x="1570863" y="573786"/>
                  </a:lnTo>
                  <a:lnTo>
                    <a:pt x="1555528" y="564547"/>
                  </a:lnTo>
                  <a:lnTo>
                    <a:pt x="1551337" y="550354"/>
                  </a:lnTo>
                  <a:lnTo>
                    <a:pt x="1545907" y="548735"/>
                  </a:lnTo>
                  <a:lnTo>
                    <a:pt x="1547717" y="555498"/>
                  </a:lnTo>
                  <a:lnTo>
                    <a:pt x="1545336" y="556165"/>
                  </a:lnTo>
                  <a:lnTo>
                    <a:pt x="1542479" y="545497"/>
                  </a:lnTo>
                  <a:lnTo>
                    <a:pt x="1535621" y="548068"/>
                  </a:lnTo>
                  <a:lnTo>
                    <a:pt x="1534287" y="540734"/>
                  </a:lnTo>
                  <a:lnTo>
                    <a:pt x="1537621" y="559689"/>
                  </a:lnTo>
                  <a:lnTo>
                    <a:pt x="1521714" y="564928"/>
                  </a:lnTo>
                  <a:lnTo>
                    <a:pt x="1518761" y="570357"/>
                  </a:lnTo>
                  <a:lnTo>
                    <a:pt x="1488853" y="590836"/>
                  </a:lnTo>
                  <a:lnTo>
                    <a:pt x="1479995" y="589121"/>
                  </a:lnTo>
                  <a:lnTo>
                    <a:pt x="1481042" y="592169"/>
                  </a:lnTo>
                  <a:lnTo>
                    <a:pt x="1477709" y="591407"/>
                  </a:lnTo>
                  <a:lnTo>
                    <a:pt x="1465993" y="598360"/>
                  </a:lnTo>
                  <a:lnTo>
                    <a:pt x="1468850" y="605409"/>
                  </a:lnTo>
                  <a:lnTo>
                    <a:pt x="1465707" y="606742"/>
                  </a:lnTo>
                  <a:lnTo>
                    <a:pt x="1461897" y="602742"/>
                  </a:lnTo>
                  <a:lnTo>
                    <a:pt x="1470565" y="630650"/>
                  </a:lnTo>
                  <a:lnTo>
                    <a:pt x="1475613" y="629126"/>
                  </a:lnTo>
                  <a:lnTo>
                    <a:pt x="1479232" y="634460"/>
                  </a:lnTo>
                  <a:lnTo>
                    <a:pt x="1483995" y="630841"/>
                  </a:lnTo>
                  <a:lnTo>
                    <a:pt x="1491520" y="645795"/>
                  </a:lnTo>
                  <a:lnTo>
                    <a:pt x="1484186" y="648176"/>
                  </a:lnTo>
                  <a:lnTo>
                    <a:pt x="1488757" y="657416"/>
                  </a:lnTo>
                  <a:lnTo>
                    <a:pt x="1481995" y="660559"/>
                  </a:lnTo>
                  <a:lnTo>
                    <a:pt x="1471041" y="661225"/>
                  </a:lnTo>
                  <a:lnTo>
                    <a:pt x="1480661" y="681800"/>
                  </a:lnTo>
                  <a:lnTo>
                    <a:pt x="1456563" y="682181"/>
                  </a:lnTo>
                  <a:lnTo>
                    <a:pt x="1441514" y="689039"/>
                  </a:lnTo>
                  <a:lnTo>
                    <a:pt x="1446276" y="707898"/>
                  </a:lnTo>
                  <a:lnTo>
                    <a:pt x="1454753" y="727329"/>
                  </a:lnTo>
                  <a:lnTo>
                    <a:pt x="1447324" y="725710"/>
                  </a:lnTo>
                  <a:lnTo>
                    <a:pt x="1439609" y="729520"/>
                  </a:lnTo>
                  <a:lnTo>
                    <a:pt x="1373505" y="737997"/>
                  </a:lnTo>
                  <a:lnTo>
                    <a:pt x="1375791" y="745617"/>
                  </a:lnTo>
                  <a:lnTo>
                    <a:pt x="1371315" y="747808"/>
                  </a:lnTo>
                  <a:lnTo>
                    <a:pt x="1376839" y="746569"/>
                  </a:lnTo>
                  <a:lnTo>
                    <a:pt x="1380458" y="756666"/>
                  </a:lnTo>
                  <a:lnTo>
                    <a:pt x="1377887" y="763905"/>
                  </a:lnTo>
                  <a:lnTo>
                    <a:pt x="1359980" y="772096"/>
                  </a:lnTo>
                  <a:lnTo>
                    <a:pt x="1351598" y="780574"/>
                  </a:lnTo>
                  <a:lnTo>
                    <a:pt x="1361694" y="815435"/>
                  </a:lnTo>
                  <a:lnTo>
                    <a:pt x="1361504" y="833152"/>
                  </a:lnTo>
                  <a:lnTo>
                    <a:pt x="1364075" y="833914"/>
                  </a:lnTo>
                  <a:lnTo>
                    <a:pt x="1360647" y="833723"/>
                  </a:lnTo>
                  <a:lnTo>
                    <a:pt x="1346645" y="825627"/>
                  </a:lnTo>
                  <a:lnTo>
                    <a:pt x="1331309" y="826579"/>
                  </a:lnTo>
                  <a:lnTo>
                    <a:pt x="1329880" y="820007"/>
                  </a:lnTo>
                  <a:lnTo>
                    <a:pt x="1319213" y="822389"/>
                  </a:lnTo>
                  <a:lnTo>
                    <a:pt x="1303877" y="807529"/>
                  </a:lnTo>
                  <a:lnTo>
                    <a:pt x="1309307" y="821722"/>
                  </a:lnTo>
                  <a:lnTo>
                    <a:pt x="1264158" y="834961"/>
                  </a:lnTo>
                  <a:lnTo>
                    <a:pt x="1270254" y="838867"/>
                  </a:lnTo>
                  <a:lnTo>
                    <a:pt x="1265397" y="848677"/>
                  </a:lnTo>
                  <a:lnTo>
                    <a:pt x="1255681" y="859536"/>
                  </a:lnTo>
                  <a:lnTo>
                    <a:pt x="1241489" y="890778"/>
                  </a:lnTo>
                  <a:lnTo>
                    <a:pt x="1249966" y="895731"/>
                  </a:lnTo>
                  <a:lnTo>
                    <a:pt x="1277588" y="893350"/>
                  </a:lnTo>
                  <a:lnTo>
                    <a:pt x="1294733" y="898208"/>
                  </a:lnTo>
                  <a:lnTo>
                    <a:pt x="1290638" y="913257"/>
                  </a:lnTo>
                  <a:lnTo>
                    <a:pt x="1304449" y="936784"/>
                  </a:lnTo>
                  <a:lnTo>
                    <a:pt x="1317593" y="950500"/>
                  </a:lnTo>
                  <a:lnTo>
                    <a:pt x="1313402" y="962977"/>
                  </a:lnTo>
                  <a:lnTo>
                    <a:pt x="1333976" y="964597"/>
                  </a:lnTo>
                  <a:lnTo>
                    <a:pt x="1334738" y="967359"/>
                  </a:lnTo>
                  <a:lnTo>
                    <a:pt x="1367124" y="963930"/>
                  </a:lnTo>
                  <a:lnTo>
                    <a:pt x="1367219" y="966692"/>
                  </a:lnTo>
                  <a:lnTo>
                    <a:pt x="1376363" y="966978"/>
                  </a:lnTo>
                  <a:lnTo>
                    <a:pt x="1376458" y="971169"/>
                  </a:lnTo>
                  <a:lnTo>
                    <a:pt x="1373410" y="973455"/>
                  </a:lnTo>
                  <a:lnTo>
                    <a:pt x="1377601" y="977170"/>
                  </a:lnTo>
                  <a:lnTo>
                    <a:pt x="1356265" y="984314"/>
                  </a:lnTo>
                  <a:lnTo>
                    <a:pt x="1359313" y="992886"/>
                  </a:lnTo>
                  <a:lnTo>
                    <a:pt x="1354264" y="992791"/>
                  </a:lnTo>
                  <a:lnTo>
                    <a:pt x="1358551" y="1001649"/>
                  </a:lnTo>
                  <a:lnTo>
                    <a:pt x="1359027" y="1008983"/>
                  </a:lnTo>
                  <a:lnTo>
                    <a:pt x="1337977" y="1007650"/>
                  </a:lnTo>
                  <a:lnTo>
                    <a:pt x="1333500" y="1009459"/>
                  </a:lnTo>
                  <a:lnTo>
                    <a:pt x="1332262" y="1012793"/>
                  </a:lnTo>
                  <a:lnTo>
                    <a:pt x="1326071" y="1014222"/>
                  </a:lnTo>
                  <a:lnTo>
                    <a:pt x="1323213" y="1013936"/>
                  </a:lnTo>
                  <a:lnTo>
                    <a:pt x="1318832" y="1007650"/>
                  </a:lnTo>
                  <a:lnTo>
                    <a:pt x="1305497" y="1006126"/>
                  </a:lnTo>
                  <a:lnTo>
                    <a:pt x="1300353" y="1047750"/>
                  </a:lnTo>
                  <a:lnTo>
                    <a:pt x="1295019" y="1047559"/>
                  </a:lnTo>
                  <a:lnTo>
                    <a:pt x="1296543" y="1053560"/>
                  </a:lnTo>
                  <a:lnTo>
                    <a:pt x="1299020" y="1052322"/>
                  </a:lnTo>
                  <a:lnTo>
                    <a:pt x="1299306" y="1055084"/>
                  </a:lnTo>
                  <a:lnTo>
                    <a:pt x="1301687" y="1054418"/>
                  </a:lnTo>
                  <a:lnTo>
                    <a:pt x="1302925" y="1056989"/>
                  </a:lnTo>
                  <a:lnTo>
                    <a:pt x="1299400" y="1084707"/>
                  </a:lnTo>
                  <a:lnTo>
                    <a:pt x="1317498" y="1083278"/>
                  </a:lnTo>
                  <a:lnTo>
                    <a:pt x="1314926" y="1090708"/>
                  </a:lnTo>
                  <a:lnTo>
                    <a:pt x="1327690" y="1096327"/>
                  </a:lnTo>
                  <a:lnTo>
                    <a:pt x="1336167" y="1102709"/>
                  </a:lnTo>
                  <a:lnTo>
                    <a:pt x="1348169" y="1119092"/>
                  </a:lnTo>
                  <a:lnTo>
                    <a:pt x="1352074" y="1118235"/>
                  </a:lnTo>
                  <a:lnTo>
                    <a:pt x="1349121" y="1147096"/>
                  </a:lnTo>
                  <a:lnTo>
                    <a:pt x="1339692" y="1175576"/>
                  </a:lnTo>
                  <a:lnTo>
                    <a:pt x="1331786" y="1185672"/>
                  </a:lnTo>
                  <a:lnTo>
                    <a:pt x="1328166" y="1200531"/>
                  </a:lnTo>
                  <a:lnTo>
                    <a:pt x="1319308" y="1205675"/>
                  </a:lnTo>
                  <a:lnTo>
                    <a:pt x="1310545" y="1216438"/>
                  </a:lnTo>
                  <a:lnTo>
                    <a:pt x="1310450" y="1228344"/>
                  </a:lnTo>
                  <a:lnTo>
                    <a:pt x="1293209" y="1227963"/>
                  </a:lnTo>
                  <a:lnTo>
                    <a:pt x="1245965" y="1216438"/>
                  </a:lnTo>
                  <a:lnTo>
                    <a:pt x="1218438" y="1227868"/>
                  </a:lnTo>
                  <a:lnTo>
                    <a:pt x="1216914" y="1237488"/>
                  </a:lnTo>
                  <a:lnTo>
                    <a:pt x="1223867" y="1244536"/>
                  </a:lnTo>
                  <a:lnTo>
                    <a:pt x="1227582" y="1269968"/>
                  </a:lnTo>
                  <a:lnTo>
                    <a:pt x="1233011" y="1282732"/>
                  </a:lnTo>
                  <a:lnTo>
                    <a:pt x="1240536" y="1291114"/>
                  </a:lnTo>
                  <a:lnTo>
                    <a:pt x="1220914" y="1299782"/>
                  </a:lnTo>
                  <a:lnTo>
                    <a:pt x="1216247" y="1297115"/>
                  </a:lnTo>
                  <a:lnTo>
                    <a:pt x="1203103" y="1308735"/>
                  </a:lnTo>
                  <a:lnTo>
                    <a:pt x="1167384" y="1306925"/>
                  </a:lnTo>
                  <a:lnTo>
                    <a:pt x="1145667" y="1308544"/>
                  </a:lnTo>
                  <a:lnTo>
                    <a:pt x="1139667" y="1305211"/>
                  </a:lnTo>
                  <a:lnTo>
                    <a:pt x="1139571" y="1286542"/>
                  </a:lnTo>
                  <a:lnTo>
                    <a:pt x="1136714" y="1287209"/>
                  </a:lnTo>
                  <a:lnTo>
                    <a:pt x="1139190" y="1277684"/>
                  </a:lnTo>
                  <a:lnTo>
                    <a:pt x="1129760" y="1265968"/>
                  </a:lnTo>
                  <a:lnTo>
                    <a:pt x="1128617" y="1257776"/>
                  </a:lnTo>
                  <a:lnTo>
                    <a:pt x="1122616" y="1246251"/>
                  </a:lnTo>
                  <a:lnTo>
                    <a:pt x="1116711" y="1251014"/>
                  </a:lnTo>
                  <a:lnTo>
                    <a:pt x="1125093" y="1258634"/>
                  </a:lnTo>
                  <a:lnTo>
                    <a:pt x="1125664" y="1267111"/>
                  </a:lnTo>
                  <a:lnTo>
                    <a:pt x="1103662" y="1278065"/>
                  </a:lnTo>
                  <a:lnTo>
                    <a:pt x="1082707" y="1295305"/>
                  </a:lnTo>
                  <a:lnTo>
                    <a:pt x="1062419" y="1301401"/>
                  </a:lnTo>
                  <a:lnTo>
                    <a:pt x="1056418" y="1305973"/>
                  </a:lnTo>
                  <a:lnTo>
                    <a:pt x="1049274" y="1296257"/>
                  </a:lnTo>
                  <a:lnTo>
                    <a:pt x="1014508" y="1305306"/>
                  </a:lnTo>
                  <a:lnTo>
                    <a:pt x="1000983" y="1315021"/>
                  </a:lnTo>
                  <a:lnTo>
                    <a:pt x="981456" y="1315974"/>
                  </a:lnTo>
                  <a:lnTo>
                    <a:pt x="961358" y="1329500"/>
                  </a:lnTo>
                  <a:lnTo>
                    <a:pt x="931164" y="1328737"/>
                  </a:lnTo>
                  <a:lnTo>
                    <a:pt x="918496" y="1320736"/>
                  </a:lnTo>
                  <a:lnTo>
                    <a:pt x="913638" y="1309402"/>
                  </a:lnTo>
                  <a:lnTo>
                    <a:pt x="898113" y="1289114"/>
                  </a:lnTo>
                  <a:lnTo>
                    <a:pt x="900875" y="1273302"/>
                  </a:lnTo>
                  <a:lnTo>
                    <a:pt x="895255" y="1260443"/>
                  </a:lnTo>
                  <a:lnTo>
                    <a:pt x="877634" y="1257300"/>
                  </a:lnTo>
                  <a:lnTo>
                    <a:pt x="866299" y="1259015"/>
                  </a:lnTo>
                  <a:lnTo>
                    <a:pt x="849154" y="1263872"/>
                  </a:lnTo>
                  <a:lnTo>
                    <a:pt x="838295" y="1271111"/>
                  </a:lnTo>
                  <a:lnTo>
                    <a:pt x="825722" y="1281779"/>
                  </a:lnTo>
                  <a:lnTo>
                    <a:pt x="815816" y="1295686"/>
                  </a:lnTo>
                  <a:lnTo>
                    <a:pt x="817912" y="1312354"/>
                  </a:lnTo>
                  <a:lnTo>
                    <a:pt x="828199" y="1319593"/>
                  </a:lnTo>
                  <a:lnTo>
                    <a:pt x="837343" y="1320736"/>
                  </a:lnTo>
                  <a:lnTo>
                    <a:pt x="838200" y="1328261"/>
                  </a:lnTo>
                  <a:lnTo>
                    <a:pt x="848201" y="1334834"/>
                  </a:lnTo>
                  <a:lnTo>
                    <a:pt x="844296" y="1335500"/>
                  </a:lnTo>
                  <a:lnTo>
                    <a:pt x="840010" y="1342834"/>
                  </a:lnTo>
                  <a:lnTo>
                    <a:pt x="846677" y="1352550"/>
                  </a:lnTo>
                  <a:lnTo>
                    <a:pt x="840963" y="1362170"/>
                  </a:lnTo>
                  <a:lnTo>
                    <a:pt x="836295" y="1382554"/>
                  </a:lnTo>
                  <a:lnTo>
                    <a:pt x="834295" y="1385030"/>
                  </a:lnTo>
                  <a:lnTo>
                    <a:pt x="823341" y="1383316"/>
                  </a:lnTo>
                  <a:lnTo>
                    <a:pt x="817531" y="1396175"/>
                  </a:lnTo>
                  <a:lnTo>
                    <a:pt x="809149" y="1405700"/>
                  </a:lnTo>
                  <a:lnTo>
                    <a:pt x="807339" y="1413891"/>
                  </a:lnTo>
                  <a:lnTo>
                    <a:pt x="794957" y="1415891"/>
                  </a:lnTo>
                  <a:lnTo>
                    <a:pt x="776859" y="1413986"/>
                  </a:lnTo>
                  <a:lnTo>
                    <a:pt x="749903" y="1423607"/>
                  </a:lnTo>
                  <a:lnTo>
                    <a:pt x="750284" y="1427893"/>
                  </a:lnTo>
                  <a:lnTo>
                    <a:pt x="724186" y="1422273"/>
                  </a:lnTo>
                  <a:lnTo>
                    <a:pt x="687610" y="1422654"/>
                  </a:lnTo>
                  <a:lnTo>
                    <a:pt x="671227" y="1427702"/>
                  </a:lnTo>
                  <a:lnTo>
                    <a:pt x="642176" y="1427512"/>
                  </a:lnTo>
                  <a:lnTo>
                    <a:pt x="655034" y="1443990"/>
                  </a:lnTo>
                  <a:lnTo>
                    <a:pt x="648271" y="1449229"/>
                  </a:lnTo>
                  <a:lnTo>
                    <a:pt x="644271" y="1457611"/>
                  </a:lnTo>
                  <a:lnTo>
                    <a:pt x="638842" y="1462468"/>
                  </a:lnTo>
                  <a:lnTo>
                    <a:pt x="621792" y="1449800"/>
                  </a:lnTo>
                  <a:lnTo>
                    <a:pt x="614267" y="1438656"/>
                  </a:lnTo>
                  <a:lnTo>
                    <a:pt x="601028" y="1448657"/>
                  </a:lnTo>
                  <a:lnTo>
                    <a:pt x="586740" y="1452467"/>
                  </a:lnTo>
                  <a:lnTo>
                    <a:pt x="571500" y="1451324"/>
                  </a:lnTo>
                  <a:lnTo>
                    <a:pt x="562356" y="1446943"/>
                  </a:lnTo>
                  <a:lnTo>
                    <a:pt x="540163" y="1462754"/>
                  </a:lnTo>
                  <a:lnTo>
                    <a:pt x="536353" y="1479614"/>
                  </a:lnTo>
                  <a:lnTo>
                    <a:pt x="523589" y="1495996"/>
                  </a:lnTo>
                  <a:lnTo>
                    <a:pt x="505016" y="1486376"/>
                  </a:lnTo>
                  <a:lnTo>
                    <a:pt x="503968" y="1480947"/>
                  </a:lnTo>
                  <a:lnTo>
                    <a:pt x="500253" y="1477613"/>
                  </a:lnTo>
                  <a:lnTo>
                    <a:pt x="484823" y="1475803"/>
                  </a:lnTo>
                  <a:lnTo>
                    <a:pt x="471487" y="1480947"/>
                  </a:lnTo>
                  <a:lnTo>
                    <a:pt x="461010" y="1464469"/>
                  </a:lnTo>
                  <a:lnTo>
                    <a:pt x="455200" y="1466659"/>
                  </a:lnTo>
                  <a:lnTo>
                    <a:pt x="441388" y="1464850"/>
                  </a:lnTo>
                  <a:lnTo>
                    <a:pt x="419291" y="1468279"/>
                  </a:lnTo>
                  <a:lnTo>
                    <a:pt x="387763" y="1477804"/>
                  </a:lnTo>
                  <a:lnTo>
                    <a:pt x="385572" y="1474089"/>
                  </a:lnTo>
                  <a:lnTo>
                    <a:pt x="360998" y="1484948"/>
                  </a:lnTo>
                  <a:lnTo>
                    <a:pt x="356426" y="1479614"/>
                  </a:lnTo>
                  <a:lnTo>
                    <a:pt x="352330" y="1481423"/>
                  </a:lnTo>
                  <a:lnTo>
                    <a:pt x="349282" y="1475803"/>
                  </a:lnTo>
                  <a:lnTo>
                    <a:pt x="350996" y="1462468"/>
                  </a:lnTo>
                  <a:lnTo>
                    <a:pt x="345186" y="1445990"/>
                  </a:lnTo>
                  <a:lnTo>
                    <a:pt x="336518" y="1433798"/>
                  </a:lnTo>
                  <a:lnTo>
                    <a:pt x="328517" y="1437799"/>
                  </a:lnTo>
                  <a:lnTo>
                    <a:pt x="330232" y="1433608"/>
                  </a:lnTo>
                  <a:lnTo>
                    <a:pt x="322707" y="1424845"/>
                  </a:lnTo>
                  <a:lnTo>
                    <a:pt x="314516" y="1420940"/>
                  </a:lnTo>
                  <a:lnTo>
                    <a:pt x="314801" y="1414462"/>
                  </a:lnTo>
                  <a:lnTo>
                    <a:pt x="302895" y="1417510"/>
                  </a:lnTo>
                  <a:lnTo>
                    <a:pt x="291179" y="1412176"/>
                  </a:lnTo>
                  <a:lnTo>
                    <a:pt x="290894" y="1424083"/>
                  </a:lnTo>
                  <a:lnTo>
                    <a:pt x="286893" y="1429798"/>
                  </a:lnTo>
                  <a:lnTo>
                    <a:pt x="280416" y="1432369"/>
                  </a:lnTo>
                  <a:lnTo>
                    <a:pt x="271653" y="1429607"/>
                  </a:lnTo>
                  <a:lnTo>
                    <a:pt x="267081" y="1435799"/>
                  </a:lnTo>
                  <a:lnTo>
                    <a:pt x="260413" y="1431512"/>
                  </a:lnTo>
                  <a:lnTo>
                    <a:pt x="250698" y="1430560"/>
                  </a:lnTo>
                  <a:lnTo>
                    <a:pt x="222599" y="1431417"/>
                  </a:lnTo>
                  <a:lnTo>
                    <a:pt x="223266" y="1424464"/>
                  </a:lnTo>
                  <a:lnTo>
                    <a:pt x="216503" y="1423321"/>
                  </a:lnTo>
                  <a:lnTo>
                    <a:pt x="216313" y="1419416"/>
                  </a:lnTo>
                  <a:lnTo>
                    <a:pt x="213074" y="1419606"/>
                  </a:lnTo>
                  <a:lnTo>
                    <a:pt x="212979" y="1414653"/>
                  </a:lnTo>
                  <a:lnTo>
                    <a:pt x="202216" y="1416463"/>
                  </a:lnTo>
                  <a:lnTo>
                    <a:pt x="200692" y="1414462"/>
                  </a:lnTo>
                  <a:lnTo>
                    <a:pt x="199263" y="1405318"/>
                  </a:lnTo>
                  <a:lnTo>
                    <a:pt x="197263" y="1406176"/>
                  </a:lnTo>
                  <a:lnTo>
                    <a:pt x="197168" y="1375791"/>
                  </a:lnTo>
                  <a:lnTo>
                    <a:pt x="189357" y="1362075"/>
                  </a:lnTo>
                  <a:lnTo>
                    <a:pt x="175260" y="1355789"/>
                  </a:lnTo>
                  <a:lnTo>
                    <a:pt x="158115" y="1361408"/>
                  </a:lnTo>
                  <a:lnTo>
                    <a:pt x="158496" y="1356741"/>
                  </a:lnTo>
                  <a:lnTo>
                    <a:pt x="150019" y="1352836"/>
                  </a:lnTo>
                  <a:lnTo>
                    <a:pt x="130969" y="1349978"/>
                  </a:lnTo>
                  <a:lnTo>
                    <a:pt x="130207" y="1342168"/>
                  </a:lnTo>
                  <a:lnTo>
                    <a:pt x="123254" y="1346740"/>
                  </a:lnTo>
                  <a:lnTo>
                    <a:pt x="128683" y="1328547"/>
                  </a:lnTo>
                  <a:lnTo>
                    <a:pt x="126873" y="1326451"/>
                  </a:lnTo>
                  <a:lnTo>
                    <a:pt x="120110" y="1326737"/>
                  </a:lnTo>
                  <a:lnTo>
                    <a:pt x="118015" y="1322165"/>
                  </a:lnTo>
                  <a:lnTo>
                    <a:pt x="119539" y="1312450"/>
                  </a:lnTo>
                  <a:lnTo>
                    <a:pt x="108013" y="1311211"/>
                  </a:lnTo>
                  <a:lnTo>
                    <a:pt x="107442" y="1299210"/>
                  </a:lnTo>
                  <a:lnTo>
                    <a:pt x="101155" y="1294257"/>
                  </a:lnTo>
                  <a:lnTo>
                    <a:pt x="100108" y="1287209"/>
                  </a:lnTo>
                  <a:lnTo>
                    <a:pt x="95821" y="1283208"/>
                  </a:lnTo>
                  <a:lnTo>
                    <a:pt x="90487" y="1285684"/>
                  </a:lnTo>
                  <a:lnTo>
                    <a:pt x="88678" y="1290923"/>
                  </a:lnTo>
                  <a:lnTo>
                    <a:pt x="86201" y="1283303"/>
                  </a:lnTo>
                  <a:lnTo>
                    <a:pt x="81915" y="1285780"/>
                  </a:lnTo>
                  <a:lnTo>
                    <a:pt x="79058" y="1277398"/>
                  </a:lnTo>
                  <a:lnTo>
                    <a:pt x="67913" y="1285970"/>
                  </a:lnTo>
                  <a:lnTo>
                    <a:pt x="63722" y="1299496"/>
                  </a:lnTo>
                  <a:lnTo>
                    <a:pt x="53340" y="1299019"/>
                  </a:lnTo>
                  <a:lnTo>
                    <a:pt x="52387" y="1304639"/>
                  </a:lnTo>
                  <a:lnTo>
                    <a:pt x="40005" y="1294924"/>
                  </a:lnTo>
                  <a:lnTo>
                    <a:pt x="29718" y="1292161"/>
                  </a:lnTo>
                  <a:lnTo>
                    <a:pt x="30099" y="1278922"/>
                  </a:lnTo>
                  <a:lnTo>
                    <a:pt x="19812" y="1277017"/>
                  </a:lnTo>
                  <a:lnTo>
                    <a:pt x="9525" y="1268825"/>
                  </a:lnTo>
                  <a:lnTo>
                    <a:pt x="17050" y="1263301"/>
                  </a:lnTo>
                  <a:lnTo>
                    <a:pt x="18574" y="1249204"/>
                  </a:lnTo>
                  <a:lnTo>
                    <a:pt x="26099" y="1204341"/>
                  </a:lnTo>
                  <a:lnTo>
                    <a:pt x="39434" y="1212151"/>
                  </a:lnTo>
                  <a:lnTo>
                    <a:pt x="49720" y="1214152"/>
                  </a:lnTo>
                  <a:lnTo>
                    <a:pt x="42196" y="1209961"/>
                  </a:lnTo>
                  <a:lnTo>
                    <a:pt x="36386" y="1202436"/>
                  </a:lnTo>
                  <a:lnTo>
                    <a:pt x="37148" y="1197674"/>
                  </a:lnTo>
                  <a:lnTo>
                    <a:pt x="49054" y="1182338"/>
                  </a:lnTo>
                  <a:lnTo>
                    <a:pt x="35528" y="1153763"/>
                  </a:lnTo>
                  <a:lnTo>
                    <a:pt x="39624" y="1152144"/>
                  </a:lnTo>
                  <a:lnTo>
                    <a:pt x="38100" y="1148620"/>
                  </a:lnTo>
                  <a:lnTo>
                    <a:pt x="48959" y="1143476"/>
                  </a:lnTo>
                  <a:lnTo>
                    <a:pt x="52007" y="1148525"/>
                  </a:lnTo>
                  <a:lnTo>
                    <a:pt x="58198" y="1143095"/>
                  </a:lnTo>
                  <a:lnTo>
                    <a:pt x="65913" y="1142428"/>
                  </a:lnTo>
                  <a:lnTo>
                    <a:pt x="91059" y="1159002"/>
                  </a:lnTo>
                  <a:lnTo>
                    <a:pt x="101727" y="1160335"/>
                  </a:lnTo>
                  <a:lnTo>
                    <a:pt x="105728" y="1150429"/>
                  </a:lnTo>
                  <a:lnTo>
                    <a:pt x="102299" y="1147096"/>
                  </a:lnTo>
                  <a:lnTo>
                    <a:pt x="109919" y="1148715"/>
                  </a:lnTo>
                  <a:lnTo>
                    <a:pt x="111252" y="1143286"/>
                  </a:lnTo>
                  <a:lnTo>
                    <a:pt x="108013" y="1142238"/>
                  </a:lnTo>
                  <a:lnTo>
                    <a:pt x="108871" y="1134523"/>
                  </a:lnTo>
                  <a:lnTo>
                    <a:pt x="111252" y="1134618"/>
                  </a:lnTo>
                  <a:lnTo>
                    <a:pt x="116015" y="1116044"/>
                  </a:lnTo>
                  <a:lnTo>
                    <a:pt x="115253" y="1106995"/>
                  </a:lnTo>
                  <a:lnTo>
                    <a:pt x="109633" y="1108519"/>
                  </a:lnTo>
                  <a:lnTo>
                    <a:pt x="108109" y="1102709"/>
                  </a:lnTo>
                  <a:lnTo>
                    <a:pt x="94583" y="1107091"/>
                  </a:lnTo>
                  <a:lnTo>
                    <a:pt x="85154" y="1080135"/>
                  </a:lnTo>
                  <a:lnTo>
                    <a:pt x="94393" y="1077087"/>
                  </a:lnTo>
                  <a:lnTo>
                    <a:pt x="86773" y="1056799"/>
                  </a:lnTo>
                  <a:lnTo>
                    <a:pt x="85249" y="1057561"/>
                  </a:lnTo>
                  <a:lnTo>
                    <a:pt x="82677" y="1047845"/>
                  </a:lnTo>
                  <a:lnTo>
                    <a:pt x="80772" y="1048607"/>
                  </a:lnTo>
                  <a:lnTo>
                    <a:pt x="78391" y="1039177"/>
                  </a:lnTo>
                  <a:lnTo>
                    <a:pt x="71247" y="1041749"/>
                  </a:lnTo>
                  <a:lnTo>
                    <a:pt x="68580" y="1031843"/>
                  </a:lnTo>
                  <a:lnTo>
                    <a:pt x="60484" y="1032605"/>
                  </a:lnTo>
                  <a:lnTo>
                    <a:pt x="56198" y="1023842"/>
                  </a:lnTo>
                  <a:lnTo>
                    <a:pt x="60865" y="1020794"/>
                  </a:lnTo>
                  <a:lnTo>
                    <a:pt x="59341" y="1010126"/>
                  </a:lnTo>
                  <a:lnTo>
                    <a:pt x="53340" y="1001268"/>
                  </a:lnTo>
                  <a:lnTo>
                    <a:pt x="63627" y="994982"/>
                  </a:lnTo>
                  <a:lnTo>
                    <a:pt x="70390" y="997172"/>
                  </a:lnTo>
                  <a:lnTo>
                    <a:pt x="88678" y="991648"/>
                  </a:lnTo>
                  <a:lnTo>
                    <a:pt x="99536" y="992600"/>
                  </a:lnTo>
                  <a:lnTo>
                    <a:pt x="102013" y="990028"/>
                  </a:lnTo>
                  <a:lnTo>
                    <a:pt x="93059" y="979075"/>
                  </a:lnTo>
                  <a:lnTo>
                    <a:pt x="100012" y="973455"/>
                  </a:lnTo>
                  <a:lnTo>
                    <a:pt x="103632" y="976408"/>
                  </a:lnTo>
                  <a:lnTo>
                    <a:pt x="99822" y="980980"/>
                  </a:lnTo>
                  <a:lnTo>
                    <a:pt x="104299" y="986885"/>
                  </a:lnTo>
                  <a:lnTo>
                    <a:pt x="112395" y="984980"/>
                  </a:lnTo>
                  <a:lnTo>
                    <a:pt x="115062" y="993648"/>
                  </a:lnTo>
                  <a:lnTo>
                    <a:pt x="116681" y="992791"/>
                  </a:lnTo>
                  <a:lnTo>
                    <a:pt x="112586" y="969169"/>
                  </a:lnTo>
                  <a:lnTo>
                    <a:pt x="112871" y="941642"/>
                  </a:lnTo>
                  <a:lnTo>
                    <a:pt x="135445" y="938022"/>
                  </a:lnTo>
                  <a:lnTo>
                    <a:pt x="137446" y="942880"/>
                  </a:lnTo>
                  <a:lnTo>
                    <a:pt x="139637" y="942784"/>
                  </a:lnTo>
                  <a:lnTo>
                    <a:pt x="143351" y="930878"/>
                  </a:lnTo>
                  <a:lnTo>
                    <a:pt x="164116" y="932688"/>
                  </a:lnTo>
                  <a:lnTo>
                    <a:pt x="166307" y="929354"/>
                  </a:lnTo>
                  <a:lnTo>
                    <a:pt x="170212" y="931354"/>
                  </a:lnTo>
                  <a:lnTo>
                    <a:pt x="175832" y="921353"/>
                  </a:lnTo>
                  <a:lnTo>
                    <a:pt x="184595" y="926116"/>
                  </a:lnTo>
                  <a:lnTo>
                    <a:pt x="196977" y="899827"/>
                  </a:lnTo>
                  <a:lnTo>
                    <a:pt x="210026" y="883920"/>
                  </a:lnTo>
                  <a:lnTo>
                    <a:pt x="199549" y="881443"/>
                  </a:lnTo>
                  <a:lnTo>
                    <a:pt x="202311" y="877062"/>
                  </a:lnTo>
                  <a:lnTo>
                    <a:pt x="204692" y="860869"/>
                  </a:lnTo>
                  <a:lnTo>
                    <a:pt x="194691" y="863632"/>
                  </a:lnTo>
                  <a:lnTo>
                    <a:pt x="188690" y="850678"/>
                  </a:lnTo>
                  <a:lnTo>
                    <a:pt x="188404" y="837533"/>
                  </a:lnTo>
                  <a:lnTo>
                    <a:pt x="200311" y="831437"/>
                  </a:lnTo>
                  <a:lnTo>
                    <a:pt x="202978" y="826770"/>
                  </a:lnTo>
                  <a:lnTo>
                    <a:pt x="226409" y="816388"/>
                  </a:lnTo>
                  <a:lnTo>
                    <a:pt x="232791" y="811244"/>
                  </a:lnTo>
                  <a:lnTo>
                    <a:pt x="243554" y="812578"/>
                  </a:lnTo>
                  <a:lnTo>
                    <a:pt x="246602" y="813721"/>
                  </a:lnTo>
                  <a:lnTo>
                    <a:pt x="246031" y="816864"/>
                  </a:lnTo>
                  <a:lnTo>
                    <a:pt x="252127" y="824293"/>
                  </a:lnTo>
                  <a:lnTo>
                    <a:pt x="272605" y="814959"/>
                  </a:lnTo>
                  <a:lnTo>
                    <a:pt x="276606" y="820674"/>
                  </a:lnTo>
                  <a:lnTo>
                    <a:pt x="278797" y="820293"/>
                  </a:lnTo>
                  <a:lnTo>
                    <a:pt x="277749" y="822960"/>
                  </a:lnTo>
                  <a:lnTo>
                    <a:pt x="286893" y="829437"/>
                  </a:lnTo>
                  <a:lnTo>
                    <a:pt x="311849" y="833057"/>
                  </a:lnTo>
                  <a:lnTo>
                    <a:pt x="326517" y="830866"/>
                  </a:lnTo>
                  <a:lnTo>
                    <a:pt x="327279" y="845915"/>
                  </a:lnTo>
                  <a:lnTo>
                    <a:pt x="331089" y="847439"/>
                  </a:lnTo>
                  <a:lnTo>
                    <a:pt x="326898" y="855631"/>
                  </a:lnTo>
                  <a:lnTo>
                    <a:pt x="339471" y="857821"/>
                  </a:lnTo>
                  <a:lnTo>
                    <a:pt x="347758" y="853059"/>
                  </a:lnTo>
                  <a:lnTo>
                    <a:pt x="354997" y="855250"/>
                  </a:lnTo>
                  <a:lnTo>
                    <a:pt x="365093" y="849725"/>
                  </a:lnTo>
                  <a:lnTo>
                    <a:pt x="367379" y="856012"/>
                  </a:lnTo>
                  <a:lnTo>
                    <a:pt x="359378" y="867156"/>
                  </a:lnTo>
                  <a:lnTo>
                    <a:pt x="366998" y="872490"/>
                  </a:lnTo>
                  <a:lnTo>
                    <a:pt x="365570" y="874014"/>
                  </a:lnTo>
                  <a:lnTo>
                    <a:pt x="377857" y="878110"/>
                  </a:lnTo>
                  <a:lnTo>
                    <a:pt x="378714" y="884777"/>
                  </a:lnTo>
                  <a:lnTo>
                    <a:pt x="385096" y="885063"/>
                  </a:lnTo>
                  <a:lnTo>
                    <a:pt x="382715" y="888397"/>
                  </a:lnTo>
                  <a:lnTo>
                    <a:pt x="386144" y="895350"/>
                  </a:lnTo>
                  <a:lnTo>
                    <a:pt x="380048" y="904875"/>
                  </a:lnTo>
                  <a:lnTo>
                    <a:pt x="379857" y="912590"/>
                  </a:lnTo>
                  <a:lnTo>
                    <a:pt x="388334" y="922592"/>
                  </a:lnTo>
                  <a:lnTo>
                    <a:pt x="395002" y="947166"/>
                  </a:lnTo>
                  <a:lnTo>
                    <a:pt x="387763" y="946214"/>
                  </a:lnTo>
                  <a:lnTo>
                    <a:pt x="385382" y="949166"/>
                  </a:lnTo>
                  <a:lnTo>
                    <a:pt x="385286" y="958120"/>
                  </a:lnTo>
                  <a:lnTo>
                    <a:pt x="376809" y="959358"/>
                  </a:lnTo>
                  <a:lnTo>
                    <a:pt x="368903" y="966121"/>
                  </a:lnTo>
                  <a:lnTo>
                    <a:pt x="363379" y="965549"/>
                  </a:lnTo>
                  <a:lnTo>
                    <a:pt x="355759" y="973074"/>
                  </a:lnTo>
                  <a:lnTo>
                    <a:pt x="321945" y="973931"/>
                  </a:lnTo>
                  <a:lnTo>
                    <a:pt x="315182" y="966787"/>
                  </a:lnTo>
                  <a:lnTo>
                    <a:pt x="301085" y="970598"/>
                  </a:lnTo>
                  <a:lnTo>
                    <a:pt x="304991" y="986600"/>
                  </a:lnTo>
                  <a:lnTo>
                    <a:pt x="293465" y="998410"/>
                  </a:lnTo>
                  <a:lnTo>
                    <a:pt x="298037" y="1003744"/>
                  </a:lnTo>
                  <a:lnTo>
                    <a:pt x="298990" y="1001173"/>
                  </a:lnTo>
                  <a:lnTo>
                    <a:pt x="303848" y="1000506"/>
                  </a:lnTo>
                  <a:lnTo>
                    <a:pt x="318707" y="1000887"/>
                  </a:lnTo>
                  <a:lnTo>
                    <a:pt x="318326" y="1002697"/>
                  </a:lnTo>
                  <a:lnTo>
                    <a:pt x="330041" y="1004983"/>
                  </a:lnTo>
                  <a:lnTo>
                    <a:pt x="330232" y="1002983"/>
                  </a:lnTo>
                  <a:lnTo>
                    <a:pt x="338519" y="1001744"/>
                  </a:lnTo>
                  <a:lnTo>
                    <a:pt x="337090" y="1006126"/>
                  </a:lnTo>
                  <a:lnTo>
                    <a:pt x="351568" y="1010507"/>
                  </a:lnTo>
                  <a:lnTo>
                    <a:pt x="351854" y="1013936"/>
                  </a:lnTo>
                  <a:lnTo>
                    <a:pt x="358140" y="1013174"/>
                  </a:lnTo>
                  <a:lnTo>
                    <a:pt x="359759" y="1016317"/>
                  </a:lnTo>
                  <a:lnTo>
                    <a:pt x="365855" y="1014889"/>
                  </a:lnTo>
                  <a:lnTo>
                    <a:pt x="366617" y="1017746"/>
                  </a:lnTo>
                  <a:lnTo>
                    <a:pt x="383953" y="1012793"/>
                  </a:lnTo>
                  <a:lnTo>
                    <a:pt x="385858" y="1020699"/>
                  </a:lnTo>
                  <a:lnTo>
                    <a:pt x="393763" y="1026414"/>
                  </a:lnTo>
                  <a:lnTo>
                    <a:pt x="501301" y="1002411"/>
                  </a:lnTo>
                  <a:lnTo>
                    <a:pt x="528542" y="989076"/>
                  </a:lnTo>
                  <a:lnTo>
                    <a:pt x="530733" y="987076"/>
                  </a:lnTo>
                  <a:lnTo>
                    <a:pt x="513779" y="963168"/>
                  </a:lnTo>
                  <a:lnTo>
                    <a:pt x="515398" y="949166"/>
                  </a:lnTo>
                  <a:lnTo>
                    <a:pt x="524351" y="952024"/>
                  </a:lnTo>
                  <a:lnTo>
                    <a:pt x="524542" y="948500"/>
                  </a:lnTo>
                  <a:lnTo>
                    <a:pt x="516065" y="944404"/>
                  </a:lnTo>
                  <a:lnTo>
                    <a:pt x="517588" y="938879"/>
                  </a:lnTo>
                  <a:lnTo>
                    <a:pt x="537972" y="939356"/>
                  </a:lnTo>
                  <a:lnTo>
                    <a:pt x="552736" y="933545"/>
                  </a:lnTo>
                  <a:lnTo>
                    <a:pt x="556546" y="926211"/>
                  </a:lnTo>
                  <a:lnTo>
                    <a:pt x="577120" y="929640"/>
                  </a:lnTo>
                  <a:lnTo>
                    <a:pt x="597122" y="936212"/>
                  </a:lnTo>
                  <a:lnTo>
                    <a:pt x="595408" y="921829"/>
                  </a:lnTo>
                  <a:lnTo>
                    <a:pt x="607409" y="918972"/>
                  </a:lnTo>
                  <a:lnTo>
                    <a:pt x="611791" y="913448"/>
                  </a:lnTo>
                  <a:lnTo>
                    <a:pt x="613124" y="916972"/>
                  </a:lnTo>
                  <a:lnTo>
                    <a:pt x="617506" y="905827"/>
                  </a:lnTo>
                  <a:lnTo>
                    <a:pt x="622459" y="901636"/>
                  </a:lnTo>
                  <a:lnTo>
                    <a:pt x="621316" y="905923"/>
                  </a:lnTo>
                  <a:lnTo>
                    <a:pt x="626174" y="910400"/>
                  </a:lnTo>
                  <a:lnTo>
                    <a:pt x="630269" y="906590"/>
                  </a:lnTo>
                  <a:lnTo>
                    <a:pt x="634555" y="909447"/>
                  </a:lnTo>
                  <a:lnTo>
                    <a:pt x="629984" y="916400"/>
                  </a:lnTo>
                  <a:lnTo>
                    <a:pt x="634651" y="915829"/>
                  </a:lnTo>
                  <a:lnTo>
                    <a:pt x="636079" y="919067"/>
                  </a:lnTo>
                  <a:lnTo>
                    <a:pt x="640842" y="912876"/>
                  </a:lnTo>
                  <a:lnTo>
                    <a:pt x="643319" y="912685"/>
                  </a:lnTo>
                  <a:lnTo>
                    <a:pt x="645890" y="918019"/>
                  </a:lnTo>
                  <a:lnTo>
                    <a:pt x="653510" y="912400"/>
                  </a:lnTo>
                  <a:lnTo>
                    <a:pt x="667608" y="907447"/>
                  </a:lnTo>
                  <a:lnTo>
                    <a:pt x="663893" y="899827"/>
                  </a:lnTo>
                  <a:lnTo>
                    <a:pt x="656082" y="863251"/>
                  </a:lnTo>
                  <a:lnTo>
                    <a:pt x="638556" y="862775"/>
                  </a:lnTo>
                  <a:lnTo>
                    <a:pt x="625602" y="865537"/>
                  </a:lnTo>
                  <a:lnTo>
                    <a:pt x="615315" y="836485"/>
                  </a:lnTo>
                  <a:lnTo>
                    <a:pt x="617315" y="822579"/>
                  </a:lnTo>
                  <a:lnTo>
                    <a:pt x="629984" y="817626"/>
                  </a:lnTo>
                  <a:lnTo>
                    <a:pt x="640271" y="800481"/>
                  </a:lnTo>
                  <a:lnTo>
                    <a:pt x="646272" y="794957"/>
                  </a:lnTo>
                  <a:lnTo>
                    <a:pt x="643319" y="783526"/>
                  </a:lnTo>
                  <a:lnTo>
                    <a:pt x="646557" y="777716"/>
                  </a:lnTo>
                  <a:lnTo>
                    <a:pt x="671799" y="775144"/>
                  </a:lnTo>
                  <a:lnTo>
                    <a:pt x="660749" y="763810"/>
                  </a:lnTo>
                  <a:lnTo>
                    <a:pt x="672465" y="755904"/>
                  </a:lnTo>
                  <a:lnTo>
                    <a:pt x="673132" y="750284"/>
                  </a:lnTo>
                  <a:lnTo>
                    <a:pt x="666083" y="751427"/>
                  </a:lnTo>
                  <a:lnTo>
                    <a:pt x="665036" y="748284"/>
                  </a:lnTo>
                  <a:lnTo>
                    <a:pt x="659511" y="749522"/>
                  </a:lnTo>
                  <a:lnTo>
                    <a:pt x="657892" y="746569"/>
                  </a:lnTo>
                  <a:lnTo>
                    <a:pt x="668941" y="738950"/>
                  </a:lnTo>
                  <a:lnTo>
                    <a:pt x="679609" y="735997"/>
                  </a:lnTo>
                  <a:lnTo>
                    <a:pt x="678656" y="720281"/>
                  </a:lnTo>
                  <a:lnTo>
                    <a:pt x="668846" y="676370"/>
                  </a:lnTo>
                  <a:lnTo>
                    <a:pt x="669131" y="660844"/>
                  </a:lnTo>
                  <a:lnTo>
                    <a:pt x="662750" y="658940"/>
                  </a:lnTo>
                  <a:lnTo>
                    <a:pt x="664464" y="652367"/>
                  </a:lnTo>
                  <a:lnTo>
                    <a:pt x="670084" y="646081"/>
                  </a:lnTo>
                  <a:lnTo>
                    <a:pt x="673227" y="624173"/>
                  </a:lnTo>
                  <a:lnTo>
                    <a:pt x="682466" y="605409"/>
                  </a:lnTo>
                  <a:lnTo>
                    <a:pt x="674561" y="597408"/>
                  </a:lnTo>
                  <a:lnTo>
                    <a:pt x="673608" y="593122"/>
                  </a:lnTo>
                  <a:lnTo>
                    <a:pt x="665322" y="593122"/>
                  </a:lnTo>
                  <a:lnTo>
                    <a:pt x="667893" y="586931"/>
                  </a:lnTo>
                  <a:lnTo>
                    <a:pt x="663512" y="586550"/>
                  </a:lnTo>
                  <a:lnTo>
                    <a:pt x="666179" y="582930"/>
                  </a:lnTo>
                  <a:lnTo>
                    <a:pt x="665226" y="578834"/>
                  </a:lnTo>
                  <a:lnTo>
                    <a:pt x="659892" y="574262"/>
                  </a:lnTo>
                  <a:lnTo>
                    <a:pt x="653987" y="576167"/>
                  </a:lnTo>
                  <a:lnTo>
                    <a:pt x="647795" y="565309"/>
                  </a:lnTo>
                  <a:lnTo>
                    <a:pt x="638842" y="561023"/>
                  </a:lnTo>
                  <a:lnTo>
                    <a:pt x="633032" y="561880"/>
                  </a:lnTo>
                  <a:lnTo>
                    <a:pt x="627888" y="557212"/>
                  </a:lnTo>
                  <a:lnTo>
                    <a:pt x="623221" y="556927"/>
                  </a:lnTo>
                  <a:lnTo>
                    <a:pt x="616649" y="559879"/>
                  </a:lnTo>
                  <a:lnTo>
                    <a:pt x="614934" y="563499"/>
                  </a:lnTo>
                  <a:lnTo>
                    <a:pt x="608648" y="564642"/>
                  </a:lnTo>
                  <a:lnTo>
                    <a:pt x="608648" y="560927"/>
                  </a:lnTo>
                  <a:lnTo>
                    <a:pt x="618363" y="557212"/>
                  </a:lnTo>
                  <a:lnTo>
                    <a:pt x="624173" y="549688"/>
                  </a:lnTo>
                  <a:lnTo>
                    <a:pt x="615887" y="533114"/>
                  </a:lnTo>
                  <a:lnTo>
                    <a:pt x="610838" y="528637"/>
                  </a:lnTo>
                  <a:lnTo>
                    <a:pt x="608076" y="527114"/>
                  </a:lnTo>
                  <a:lnTo>
                    <a:pt x="604933" y="542639"/>
                  </a:lnTo>
                  <a:lnTo>
                    <a:pt x="599123" y="548068"/>
                  </a:lnTo>
                  <a:lnTo>
                    <a:pt x="581406" y="533876"/>
                  </a:lnTo>
                  <a:lnTo>
                    <a:pt x="578168" y="534638"/>
                  </a:lnTo>
                  <a:lnTo>
                    <a:pt x="571595" y="542734"/>
                  </a:lnTo>
                  <a:lnTo>
                    <a:pt x="576072" y="531304"/>
                  </a:lnTo>
                  <a:lnTo>
                    <a:pt x="525209" y="497586"/>
                  </a:lnTo>
                  <a:lnTo>
                    <a:pt x="520637" y="503491"/>
                  </a:lnTo>
                  <a:lnTo>
                    <a:pt x="521684" y="505301"/>
                  </a:lnTo>
                  <a:lnTo>
                    <a:pt x="500253" y="515493"/>
                  </a:lnTo>
                  <a:lnTo>
                    <a:pt x="491014" y="523018"/>
                  </a:lnTo>
                  <a:lnTo>
                    <a:pt x="489871" y="521208"/>
                  </a:lnTo>
                  <a:lnTo>
                    <a:pt x="475012" y="527399"/>
                  </a:lnTo>
                  <a:lnTo>
                    <a:pt x="466058" y="526637"/>
                  </a:lnTo>
                  <a:lnTo>
                    <a:pt x="459010" y="507492"/>
                  </a:lnTo>
                  <a:lnTo>
                    <a:pt x="446723" y="517493"/>
                  </a:lnTo>
                  <a:lnTo>
                    <a:pt x="438912" y="519875"/>
                  </a:lnTo>
                  <a:lnTo>
                    <a:pt x="436721" y="516826"/>
                  </a:lnTo>
                  <a:lnTo>
                    <a:pt x="425482" y="517208"/>
                  </a:lnTo>
                  <a:lnTo>
                    <a:pt x="428911" y="527114"/>
                  </a:lnTo>
                  <a:lnTo>
                    <a:pt x="399383" y="540925"/>
                  </a:lnTo>
                  <a:lnTo>
                    <a:pt x="388715" y="549402"/>
                  </a:lnTo>
                  <a:lnTo>
                    <a:pt x="379381" y="532733"/>
                  </a:lnTo>
                  <a:lnTo>
                    <a:pt x="374809" y="534638"/>
                  </a:lnTo>
                  <a:lnTo>
                    <a:pt x="369665" y="526256"/>
                  </a:lnTo>
                  <a:lnTo>
                    <a:pt x="366712" y="526351"/>
                  </a:lnTo>
                  <a:lnTo>
                    <a:pt x="332137" y="45091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3" name="Freihandform: Form 192">
              <a:extLst>
                <a:ext uri="{FF2B5EF4-FFF2-40B4-BE49-F238E27FC236}">
                  <a16:creationId xmlns:a16="http://schemas.microsoft.com/office/drawing/2014/main" id="{5DFE62BB-89F5-44B4-AB57-27DC8D5503C6}"/>
                </a:ext>
              </a:extLst>
            </p:cNvPr>
            <p:cNvSpPr/>
            <p:nvPr/>
          </p:nvSpPr>
          <p:spPr>
            <a:xfrm>
              <a:off x="2405330" y="3148663"/>
              <a:ext cx="747450" cy="980100"/>
            </a:xfrm>
            <a:custGeom>
              <a:avLst/>
              <a:gdLst>
                <a:gd name="connsiteX0" fmla="*/ 106870 w 1438275"/>
                <a:gd name="connsiteY0" fmla="*/ 1637347 h 1885950"/>
                <a:gd name="connsiteX1" fmla="*/ 115443 w 1438275"/>
                <a:gd name="connsiteY1" fmla="*/ 1627918 h 1885950"/>
                <a:gd name="connsiteX2" fmla="*/ 111538 w 1438275"/>
                <a:gd name="connsiteY2" fmla="*/ 1607058 h 1885950"/>
                <a:gd name="connsiteX3" fmla="*/ 124111 w 1438275"/>
                <a:gd name="connsiteY3" fmla="*/ 1593723 h 1885950"/>
                <a:gd name="connsiteX4" fmla="*/ 124492 w 1438275"/>
                <a:gd name="connsiteY4" fmla="*/ 1589055 h 1885950"/>
                <a:gd name="connsiteX5" fmla="*/ 129254 w 1438275"/>
                <a:gd name="connsiteY5" fmla="*/ 1583817 h 1885950"/>
                <a:gd name="connsiteX6" fmla="*/ 116681 w 1438275"/>
                <a:gd name="connsiteY6" fmla="*/ 1583531 h 1885950"/>
                <a:gd name="connsiteX7" fmla="*/ 112300 w 1438275"/>
                <a:gd name="connsiteY7" fmla="*/ 1580959 h 1885950"/>
                <a:gd name="connsiteX8" fmla="*/ 108395 w 1438275"/>
                <a:gd name="connsiteY8" fmla="*/ 1566767 h 1885950"/>
                <a:gd name="connsiteX9" fmla="*/ 96203 w 1438275"/>
                <a:gd name="connsiteY9" fmla="*/ 1554480 h 1885950"/>
                <a:gd name="connsiteX10" fmla="*/ 95726 w 1438275"/>
                <a:gd name="connsiteY10" fmla="*/ 1541526 h 1885950"/>
                <a:gd name="connsiteX11" fmla="*/ 104204 w 1438275"/>
                <a:gd name="connsiteY11" fmla="*/ 1539335 h 1885950"/>
                <a:gd name="connsiteX12" fmla="*/ 105728 w 1438275"/>
                <a:gd name="connsiteY12" fmla="*/ 1532477 h 1885950"/>
                <a:gd name="connsiteX13" fmla="*/ 101441 w 1438275"/>
                <a:gd name="connsiteY13" fmla="*/ 1523714 h 1885950"/>
                <a:gd name="connsiteX14" fmla="*/ 97917 w 1438275"/>
                <a:gd name="connsiteY14" fmla="*/ 1525143 h 1885950"/>
                <a:gd name="connsiteX15" fmla="*/ 101060 w 1438275"/>
                <a:gd name="connsiteY15" fmla="*/ 1518285 h 1885950"/>
                <a:gd name="connsiteX16" fmla="*/ 102775 w 1438275"/>
                <a:gd name="connsiteY16" fmla="*/ 1519618 h 1885950"/>
                <a:gd name="connsiteX17" fmla="*/ 124873 w 1438275"/>
                <a:gd name="connsiteY17" fmla="*/ 1506950 h 1885950"/>
                <a:gd name="connsiteX18" fmla="*/ 130397 w 1438275"/>
                <a:gd name="connsiteY18" fmla="*/ 1506950 h 1885950"/>
                <a:gd name="connsiteX19" fmla="*/ 134969 w 1438275"/>
                <a:gd name="connsiteY19" fmla="*/ 1491043 h 1885950"/>
                <a:gd name="connsiteX20" fmla="*/ 125920 w 1438275"/>
                <a:gd name="connsiteY20" fmla="*/ 1488186 h 1885950"/>
                <a:gd name="connsiteX21" fmla="*/ 124301 w 1438275"/>
                <a:gd name="connsiteY21" fmla="*/ 1491996 h 1885950"/>
                <a:gd name="connsiteX22" fmla="*/ 121444 w 1438275"/>
                <a:gd name="connsiteY22" fmla="*/ 1491996 h 1885950"/>
                <a:gd name="connsiteX23" fmla="*/ 116300 w 1438275"/>
                <a:gd name="connsiteY23" fmla="*/ 1487424 h 1885950"/>
                <a:gd name="connsiteX24" fmla="*/ 118491 w 1438275"/>
                <a:gd name="connsiteY24" fmla="*/ 1483043 h 1885950"/>
                <a:gd name="connsiteX25" fmla="*/ 123254 w 1438275"/>
                <a:gd name="connsiteY25" fmla="*/ 1484280 h 1885950"/>
                <a:gd name="connsiteX26" fmla="*/ 130302 w 1438275"/>
                <a:gd name="connsiteY26" fmla="*/ 1467135 h 1885950"/>
                <a:gd name="connsiteX27" fmla="*/ 129159 w 1438275"/>
                <a:gd name="connsiteY27" fmla="*/ 1464469 h 1885950"/>
                <a:gd name="connsiteX28" fmla="*/ 123158 w 1438275"/>
                <a:gd name="connsiteY28" fmla="*/ 1463707 h 1885950"/>
                <a:gd name="connsiteX29" fmla="*/ 126111 w 1438275"/>
                <a:gd name="connsiteY29" fmla="*/ 1460087 h 1885950"/>
                <a:gd name="connsiteX30" fmla="*/ 122873 w 1438275"/>
                <a:gd name="connsiteY30" fmla="*/ 1455515 h 1885950"/>
                <a:gd name="connsiteX31" fmla="*/ 119920 w 1438275"/>
                <a:gd name="connsiteY31" fmla="*/ 1457420 h 1885950"/>
                <a:gd name="connsiteX32" fmla="*/ 113538 w 1438275"/>
                <a:gd name="connsiteY32" fmla="*/ 1454562 h 1885950"/>
                <a:gd name="connsiteX33" fmla="*/ 98774 w 1438275"/>
                <a:gd name="connsiteY33" fmla="*/ 1461992 h 1885950"/>
                <a:gd name="connsiteX34" fmla="*/ 106490 w 1438275"/>
                <a:gd name="connsiteY34" fmla="*/ 1452467 h 1885950"/>
                <a:gd name="connsiteX35" fmla="*/ 101727 w 1438275"/>
                <a:gd name="connsiteY35" fmla="*/ 1447895 h 1885950"/>
                <a:gd name="connsiteX36" fmla="*/ 103823 w 1438275"/>
                <a:gd name="connsiteY36" fmla="*/ 1445133 h 1885950"/>
                <a:gd name="connsiteX37" fmla="*/ 100108 w 1438275"/>
                <a:gd name="connsiteY37" fmla="*/ 1442466 h 1885950"/>
                <a:gd name="connsiteX38" fmla="*/ 120777 w 1438275"/>
                <a:gd name="connsiteY38" fmla="*/ 1426178 h 1885950"/>
                <a:gd name="connsiteX39" fmla="*/ 121349 w 1438275"/>
                <a:gd name="connsiteY39" fmla="*/ 1421511 h 1885950"/>
                <a:gd name="connsiteX40" fmla="*/ 125635 w 1438275"/>
                <a:gd name="connsiteY40" fmla="*/ 1420939 h 1885950"/>
                <a:gd name="connsiteX41" fmla="*/ 133731 w 1438275"/>
                <a:gd name="connsiteY41" fmla="*/ 1408271 h 1885950"/>
                <a:gd name="connsiteX42" fmla="*/ 142208 w 1438275"/>
                <a:gd name="connsiteY42" fmla="*/ 1401032 h 1885950"/>
                <a:gd name="connsiteX43" fmla="*/ 144113 w 1438275"/>
                <a:gd name="connsiteY43" fmla="*/ 1403795 h 1885950"/>
                <a:gd name="connsiteX44" fmla="*/ 141542 w 1438275"/>
                <a:gd name="connsiteY44" fmla="*/ 1409509 h 1885950"/>
                <a:gd name="connsiteX45" fmla="*/ 143447 w 1438275"/>
                <a:gd name="connsiteY45" fmla="*/ 1408747 h 1885950"/>
                <a:gd name="connsiteX46" fmla="*/ 147257 w 1438275"/>
                <a:gd name="connsiteY46" fmla="*/ 1399508 h 1885950"/>
                <a:gd name="connsiteX47" fmla="*/ 139256 w 1438275"/>
                <a:gd name="connsiteY47" fmla="*/ 1386364 h 1885950"/>
                <a:gd name="connsiteX48" fmla="*/ 135255 w 1438275"/>
                <a:gd name="connsiteY48" fmla="*/ 1367409 h 1885950"/>
                <a:gd name="connsiteX49" fmla="*/ 131445 w 1438275"/>
                <a:gd name="connsiteY49" fmla="*/ 1362837 h 1885950"/>
                <a:gd name="connsiteX50" fmla="*/ 132302 w 1438275"/>
                <a:gd name="connsiteY50" fmla="*/ 1357027 h 1885950"/>
                <a:gd name="connsiteX51" fmla="*/ 126778 w 1438275"/>
                <a:gd name="connsiteY51" fmla="*/ 1353026 h 1885950"/>
                <a:gd name="connsiteX52" fmla="*/ 125349 w 1438275"/>
                <a:gd name="connsiteY52" fmla="*/ 1346549 h 1885950"/>
                <a:gd name="connsiteX53" fmla="*/ 111443 w 1438275"/>
                <a:gd name="connsiteY53" fmla="*/ 1326070 h 1885950"/>
                <a:gd name="connsiteX54" fmla="*/ 106013 w 1438275"/>
                <a:gd name="connsiteY54" fmla="*/ 1307592 h 1885950"/>
                <a:gd name="connsiteX55" fmla="*/ 107156 w 1438275"/>
                <a:gd name="connsiteY55" fmla="*/ 1299115 h 1885950"/>
                <a:gd name="connsiteX56" fmla="*/ 97631 w 1438275"/>
                <a:gd name="connsiteY56" fmla="*/ 1290733 h 1885950"/>
                <a:gd name="connsiteX57" fmla="*/ 94964 w 1438275"/>
                <a:gd name="connsiteY57" fmla="*/ 1280446 h 1885950"/>
                <a:gd name="connsiteX58" fmla="*/ 96774 w 1438275"/>
                <a:gd name="connsiteY58" fmla="*/ 1259395 h 1885950"/>
                <a:gd name="connsiteX59" fmla="*/ 91821 w 1438275"/>
                <a:gd name="connsiteY59" fmla="*/ 1247299 h 1885950"/>
                <a:gd name="connsiteX60" fmla="*/ 95060 w 1438275"/>
                <a:gd name="connsiteY60" fmla="*/ 1235869 h 1885950"/>
                <a:gd name="connsiteX61" fmla="*/ 97250 w 1438275"/>
                <a:gd name="connsiteY61" fmla="*/ 1236535 h 1885950"/>
                <a:gd name="connsiteX62" fmla="*/ 91916 w 1438275"/>
                <a:gd name="connsiteY62" fmla="*/ 1229487 h 1885950"/>
                <a:gd name="connsiteX63" fmla="*/ 112014 w 1438275"/>
                <a:gd name="connsiteY63" fmla="*/ 1217105 h 1885950"/>
                <a:gd name="connsiteX64" fmla="*/ 116777 w 1438275"/>
                <a:gd name="connsiteY64" fmla="*/ 1198626 h 1885950"/>
                <a:gd name="connsiteX65" fmla="*/ 122111 w 1438275"/>
                <a:gd name="connsiteY65" fmla="*/ 1190339 h 1885950"/>
                <a:gd name="connsiteX66" fmla="*/ 116967 w 1438275"/>
                <a:gd name="connsiteY66" fmla="*/ 1188625 h 1885950"/>
                <a:gd name="connsiteX67" fmla="*/ 121349 w 1438275"/>
                <a:gd name="connsiteY67" fmla="*/ 1183005 h 1885950"/>
                <a:gd name="connsiteX68" fmla="*/ 117824 w 1438275"/>
                <a:gd name="connsiteY68" fmla="*/ 1179005 h 1885950"/>
                <a:gd name="connsiteX69" fmla="*/ 103918 w 1438275"/>
                <a:gd name="connsiteY69" fmla="*/ 1172813 h 1885950"/>
                <a:gd name="connsiteX70" fmla="*/ 103061 w 1438275"/>
                <a:gd name="connsiteY70" fmla="*/ 1160812 h 1885950"/>
                <a:gd name="connsiteX71" fmla="*/ 108014 w 1438275"/>
                <a:gd name="connsiteY71" fmla="*/ 1159002 h 1885950"/>
                <a:gd name="connsiteX72" fmla="*/ 105347 w 1438275"/>
                <a:gd name="connsiteY72" fmla="*/ 1155287 h 1885950"/>
                <a:gd name="connsiteX73" fmla="*/ 115634 w 1438275"/>
                <a:gd name="connsiteY73" fmla="*/ 1146048 h 1885950"/>
                <a:gd name="connsiteX74" fmla="*/ 124206 w 1438275"/>
                <a:gd name="connsiteY74" fmla="*/ 1152715 h 1885950"/>
                <a:gd name="connsiteX75" fmla="*/ 144304 w 1438275"/>
                <a:gd name="connsiteY75" fmla="*/ 1151001 h 1885950"/>
                <a:gd name="connsiteX76" fmla="*/ 154305 w 1438275"/>
                <a:gd name="connsiteY76" fmla="*/ 1156144 h 1885950"/>
                <a:gd name="connsiteX77" fmla="*/ 162306 w 1438275"/>
                <a:gd name="connsiteY77" fmla="*/ 1155192 h 1885950"/>
                <a:gd name="connsiteX78" fmla="*/ 166402 w 1438275"/>
                <a:gd name="connsiteY78" fmla="*/ 1159288 h 1885950"/>
                <a:gd name="connsiteX79" fmla="*/ 177737 w 1438275"/>
                <a:gd name="connsiteY79" fmla="*/ 1156049 h 1885950"/>
                <a:gd name="connsiteX80" fmla="*/ 181451 w 1438275"/>
                <a:gd name="connsiteY80" fmla="*/ 1160621 h 1885950"/>
                <a:gd name="connsiteX81" fmla="*/ 198977 w 1438275"/>
                <a:gd name="connsiteY81" fmla="*/ 1153097 h 1885950"/>
                <a:gd name="connsiteX82" fmla="*/ 217456 w 1438275"/>
                <a:gd name="connsiteY82" fmla="*/ 1141285 h 1885950"/>
                <a:gd name="connsiteX83" fmla="*/ 220790 w 1438275"/>
                <a:gd name="connsiteY83" fmla="*/ 1129189 h 1885950"/>
                <a:gd name="connsiteX84" fmla="*/ 220504 w 1438275"/>
                <a:gd name="connsiteY84" fmla="*/ 1126712 h 1885950"/>
                <a:gd name="connsiteX85" fmla="*/ 207359 w 1438275"/>
                <a:gd name="connsiteY85" fmla="*/ 1121950 h 1885950"/>
                <a:gd name="connsiteX86" fmla="*/ 203835 w 1438275"/>
                <a:gd name="connsiteY86" fmla="*/ 1107091 h 1885950"/>
                <a:gd name="connsiteX87" fmla="*/ 218885 w 1438275"/>
                <a:gd name="connsiteY87" fmla="*/ 1094899 h 1885950"/>
                <a:gd name="connsiteX88" fmla="*/ 265938 w 1438275"/>
                <a:gd name="connsiteY88" fmla="*/ 1083945 h 1885950"/>
                <a:gd name="connsiteX89" fmla="*/ 267367 w 1438275"/>
                <a:gd name="connsiteY89" fmla="*/ 1087850 h 1885950"/>
                <a:gd name="connsiteX90" fmla="*/ 273653 w 1438275"/>
                <a:gd name="connsiteY90" fmla="*/ 1089089 h 1885950"/>
                <a:gd name="connsiteX91" fmla="*/ 290989 w 1438275"/>
                <a:gd name="connsiteY91" fmla="*/ 1087564 h 1885950"/>
                <a:gd name="connsiteX92" fmla="*/ 292418 w 1438275"/>
                <a:gd name="connsiteY92" fmla="*/ 1084802 h 1885950"/>
                <a:gd name="connsiteX93" fmla="*/ 298895 w 1438275"/>
                <a:gd name="connsiteY93" fmla="*/ 1090993 h 1885950"/>
                <a:gd name="connsiteX94" fmla="*/ 305943 w 1438275"/>
                <a:gd name="connsiteY94" fmla="*/ 1103947 h 1885950"/>
                <a:gd name="connsiteX95" fmla="*/ 318326 w 1438275"/>
                <a:gd name="connsiteY95" fmla="*/ 1102138 h 1885950"/>
                <a:gd name="connsiteX96" fmla="*/ 319564 w 1438275"/>
                <a:gd name="connsiteY96" fmla="*/ 1103471 h 1885950"/>
                <a:gd name="connsiteX97" fmla="*/ 316516 w 1438275"/>
                <a:gd name="connsiteY97" fmla="*/ 1105757 h 1885950"/>
                <a:gd name="connsiteX98" fmla="*/ 308039 w 1438275"/>
                <a:gd name="connsiteY98" fmla="*/ 1109567 h 1885950"/>
                <a:gd name="connsiteX99" fmla="*/ 310420 w 1438275"/>
                <a:gd name="connsiteY99" fmla="*/ 1118425 h 1885950"/>
                <a:gd name="connsiteX100" fmla="*/ 316516 w 1438275"/>
                <a:gd name="connsiteY100" fmla="*/ 1126998 h 1885950"/>
                <a:gd name="connsiteX101" fmla="*/ 332232 w 1438275"/>
                <a:gd name="connsiteY101" fmla="*/ 1121569 h 1885950"/>
                <a:gd name="connsiteX102" fmla="*/ 333375 w 1438275"/>
                <a:gd name="connsiteY102" fmla="*/ 1123378 h 1885950"/>
                <a:gd name="connsiteX103" fmla="*/ 344710 w 1438275"/>
                <a:gd name="connsiteY103" fmla="*/ 1118140 h 1885950"/>
                <a:gd name="connsiteX104" fmla="*/ 346234 w 1438275"/>
                <a:gd name="connsiteY104" fmla="*/ 1114330 h 1885950"/>
                <a:gd name="connsiteX105" fmla="*/ 337852 w 1438275"/>
                <a:gd name="connsiteY105" fmla="*/ 1106233 h 1885950"/>
                <a:gd name="connsiteX106" fmla="*/ 343376 w 1438275"/>
                <a:gd name="connsiteY106" fmla="*/ 1102995 h 1885950"/>
                <a:gd name="connsiteX107" fmla="*/ 340424 w 1438275"/>
                <a:gd name="connsiteY107" fmla="*/ 1092708 h 1885950"/>
                <a:gd name="connsiteX108" fmla="*/ 355664 w 1438275"/>
                <a:gd name="connsiteY108" fmla="*/ 1078706 h 1885950"/>
                <a:gd name="connsiteX109" fmla="*/ 366903 w 1438275"/>
                <a:gd name="connsiteY109" fmla="*/ 1073658 h 1885950"/>
                <a:gd name="connsiteX110" fmla="*/ 397669 w 1438275"/>
                <a:gd name="connsiteY110" fmla="*/ 1051655 h 1885950"/>
                <a:gd name="connsiteX111" fmla="*/ 400145 w 1438275"/>
                <a:gd name="connsiteY111" fmla="*/ 1053846 h 1885950"/>
                <a:gd name="connsiteX112" fmla="*/ 407575 w 1438275"/>
                <a:gd name="connsiteY112" fmla="*/ 1038606 h 1885950"/>
                <a:gd name="connsiteX113" fmla="*/ 428339 w 1438275"/>
                <a:gd name="connsiteY113" fmla="*/ 1021270 h 1885950"/>
                <a:gd name="connsiteX114" fmla="*/ 431197 w 1438275"/>
                <a:gd name="connsiteY114" fmla="*/ 999649 h 1885950"/>
                <a:gd name="connsiteX115" fmla="*/ 435293 w 1438275"/>
                <a:gd name="connsiteY115" fmla="*/ 993743 h 1885950"/>
                <a:gd name="connsiteX116" fmla="*/ 433959 w 1438275"/>
                <a:gd name="connsiteY116" fmla="*/ 991552 h 1885950"/>
                <a:gd name="connsiteX117" fmla="*/ 438436 w 1438275"/>
                <a:gd name="connsiteY117" fmla="*/ 974693 h 1885950"/>
                <a:gd name="connsiteX118" fmla="*/ 448247 w 1438275"/>
                <a:gd name="connsiteY118" fmla="*/ 974598 h 1885950"/>
                <a:gd name="connsiteX119" fmla="*/ 452152 w 1438275"/>
                <a:gd name="connsiteY119" fmla="*/ 964406 h 1885950"/>
                <a:gd name="connsiteX120" fmla="*/ 473774 w 1438275"/>
                <a:gd name="connsiteY120" fmla="*/ 966311 h 1885950"/>
                <a:gd name="connsiteX121" fmla="*/ 480441 w 1438275"/>
                <a:gd name="connsiteY121" fmla="*/ 960310 h 1885950"/>
                <a:gd name="connsiteX122" fmla="*/ 481012 w 1438275"/>
                <a:gd name="connsiteY122" fmla="*/ 947928 h 1885950"/>
                <a:gd name="connsiteX123" fmla="*/ 484632 w 1438275"/>
                <a:gd name="connsiteY123" fmla="*/ 940975 h 1885950"/>
                <a:gd name="connsiteX124" fmla="*/ 495300 w 1438275"/>
                <a:gd name="connsiteY124" fmla="*/ 934117 h 1885950"/>
                <a:gd name="connsiteX125" fmla="*/ 500253 w 1438275"/>
                <a:gd name="connsiteY125" fmla="*/ 927640 h 1885950"/>
                <a:gd name="connsiteX126" fmla="*/ 502063 w 1438275"/>
                <a:gd name="connsiteY126" fmla="*/ 907351 h 1885950"/>
                <a:gd name="connsiteX127" fmla="*/ 500539 w 1438275"/>
                <a:gd name="connsiteY127" fmla="*/ 898969 h 1885950"/>
                <a:gd name="connsiteX128" fmla="*/ 488347 w 1438275"/>
                <a:gd name="connsiteY128" fmla="*/ 886111 h 1885950"/>
                <a:gd name="connsiteX129" fmla="*/ 485680 w 1438275"/>
                <a:gd name="connsiteY129" fmla="*/ 876300 h 1885950"/>
                <a:gd name="connsiteX130" fmla="*/ 488156 w 1438275"/>
                <a:gd name="connsiteY130" fmla="*/ 863060 h 1885950"/>
                <a:gd name="connsiteX131" fmla="*/ 500348 w 1438275"/>
                <a:gd name="connsiteY131" fmla="*/ 846201 h 1885950"/>
                <a:gd name="connsiteX132" fmla="*/ 498920 w 1438275"/>
                <a:gd name="connsiteY132" fmla="*/ 840867 h 1885950"/>
                <a:gd name="connsiteX133" fmla="*/ 492633 w 1438275"/>
                <a:gd name="connsiteY133" fmla="*/ 838867 h 1885950"/>
                <a:gd name="connsiteX134" fmla="*/ 476726 w 1438275"/>
                <a:gd name="connsiteY134" fmla="*/ 845344 h 1885950"/>
                <a:gd name="connsiteX135" fmla="*/ 453009 w 1438275"/>
                <a:gd name="connsiteY135" fmla="*/ 877538 h 1885950"/>
                <a:gd name="connsiteX136" fmla="*/ 443294 w 1438275"/>
                <a:gd name="connsiteY136" fmla="*/ 879253 h 1885950"/>
                <a:gd name="connsiteX137" fmla="*/ 435769 w 1438275"/>
                <a:gd name="connsiteY137" fmla="*/ 874204 h 1885950"/>
                <a:gd name="connsiteX138" fmla="*/ 424529 w 1438275"/>
                <a:gd name="connsiteY138" fmla="*/ 871633 h 1885950"/>
                <a:gd name="connsiteX139" fmla="*/ 412718 w 1438275"/>
                <a:gd name="connsiteY139" fmla="*/ 874300 h 1885950"/>
                <a:gd name="connsiteX140" fmla="*/ 409004 w 1438275"/>
                <a:gd name="connsiteY140" fmla="*/ 879157 h 1885950"/>
                <a:gd name="connsiteX141" fmla="*/ 403098 w 1438275"/>
                <a:gd name="connsiteY141" fmla="*/ 904494 h 1885950"/>
                <a:gd name="connsiteX142" fmla="*/ 397288 w 1438275"/>
                <a:gd name="connsiteY142" fmla="*/ 910114 h 1885950"/>
                <a:gd name="connsiteX143" fmla="*/ 381667 w 1438275"/>
                <a:gd name="connsiteY143" fmla="*/ 901732 h 1885950"/>
                <a:gd name="connsiteX144" fmla="*/ 369379 w 1438275"/>
                <a:gd name="connsiteY144" fmla="*/ 879919 h 1885950"/>
                <a:gd name="connsiteX145" fmla="*/ 361664 w 1438275"/>
                <a:gd name="connsiteY145" fmla="*/ 873157 h 1885950"/>
                <a:gd name="connsiteX146" fmla="*/ 351377 w 1438275"/>
                <a:gd name="connsiteY146" fmla="*/ 881158 h 1885950"/>
                <a:gd name="connsiteX147" fmla="*/ 350139 w 1438275"/>
                <a:gd name="connsiteY147" fmla="*/ 886111 h 1885950"/>
                <a:gd name="connsiteX148" fmla="*/ 362903 w 1438275"/>
                <a:gd name="connsiteY148" fmla="*/ 902779 h 1885950"/>
                <a:gd name="connsiteX149" fmla="*/ 371475 w 1438275"/>
                <a:gd name="connsiteY149" fmla="*/ 905923 h 1885950"/>
                <a:gd name="connsiteX150" fmla="*/ 371189 w 1438275"/>
                <a:gd name="connsiteY150" fmla="*/ 910209 h 1885950"/>
                <a:gd name="connsiteX151" fmla="*/ 365474 w 1438275"/>
                <a:gd name="connsiteY151" fmla="*/ 912400 h 1885950"/>
                <a:gd name="connsiteX152" fmla="*/ 348425 w 1438275"/>
                <a:gd name="connsiteY152" fmla="*/ 902970 h 1885950"/>
                <a:gd name="connsiteX153" fmla="*/ 311372 w 1438275"/>
                <a:gd name="connsiteY153" fmla="*/ 858964 h 1885950"/>
                <a:gd name="connsiteX154" fmla="*/ 301752 w 1438275"/>
                <a:gd name="connsiteY154" fmla="*/ 856774 h 1885950"/>
                <a:gd name="connsiteX155" fmla="*/ 271462 w 1438275"/>
                <a:gd name="connsiteY155" fmla="*/ 869632 h 1885950"/>
                <a:gd name="connsiteX156" fmla="*/ 268034 w 1438275"/>
                <a:gd name="connsiteY156" fmla="*/ 867727 h 1885950"/>
                <a:gd name="connsiteX157" fmla="*/ 265462 w 1438275"/>
                <a:gd name="connsiteY157" fmla="*/ 852106 h 1885950"/>
                <a:gd name="connsiteX158" fmla="*/ 261461 w 1438275"/>
                <a:gd name="connsiteY158" fmla="*/ 846868 h 1885950"/>
                <a:gd name="connsiteX159" fmla="*/ 254413 w 1438275"/>
                <a:gd name="connsiteY159" fmla="*/ 852868 h 1885950"/>
                <a:gd name="connsiteX160" fmla="*/ 254413 w 1438275"/>
                <a:gd name="connsiteY160" fmla="*/ 869823 h 1885950"/>
                <a:gd name="connsiteX161" fmla="*/ 251651 w 1438275"/>
                <a:gd name="connsiteY161" fmla="*/ 874395 h 1885950"/>
                <a:gd name="connsiteX162" fmla="*/ 228886 w 1438275"/>
                <a:gd name="connsiteY162" fmla="*/ 876586 h 1885950"/>
                <a:gd name="connsiteX163" fmla="*/ 215075 w 1438275"/>
                <a:gd name="connsiteY163" fmla="*/ 871061 h 1885950"/>
                <a:gd name="connsiteX164" fmla="*/ 209360 w 1438275"/>
                <a:gd name="connsiteY164" fmla="*/ 858012 h 1885950"/>
                <a:gd name="connsiteX165" fmla="*/ 209645 w 1438275"/>
                <a:gd name="connsiteY165" fmla="*/ 842581 h 1885950"/>
                <a:gd name="connsiteX166" fmla="*/ 231553 w 1438275"/>
                <a:gd name="connsiteY166" fmla="*/ 825246 h 1885950"/>
                <a:gd name="connsiteX167" fmla="*/ 237935 w 1438275"/>
                <a:gd name="connsiteY167" fmla="*/ 812197 h 1885950"/>
                <a:gd name="connsiteX168" fmla="*/ 233458 w 1438275"/>
                <a:gd name="connsiteY168" fmla="*/ 808006 h 1885950"/>
                <a:gd name="connsiteX169" fmla="*/ 222409 w 1438275"/>
                <a:gd name="connsiteY169" fmla="*/ 808006 h 1885950"/>
                <a:gd name="connsiteX170" fmla="*/ 200787 w 1438275"/>
                <a:gd name="connsiteY170" fmla="*/ 821436 h 1885950"/>
                <a:gd name="connsiteX171" fmla="*/ 188309 w 1438275"/>
                <a:gd name="connsiteY171" fmla="*/ 825722 h 1885950"/>
                <a:gd name="connsiteX172" fmla="*/ 180880 w 1438275"/>
                <a:gd name="connsiteY172" fmla="*/ 820007 h 1885950"/>
                <a:gd name="connsiteX173" fmla="*/ 179546 w 1438275"/>
                <a:gd name="connsiteY173" fmla="*/ 805148 h 1885950"/>
                <a:gd name="connsiteX174" fmla="*/ 161449 w 1438275"/>
                <a:gd name="connsiteY174" fmla="*/ 769048 h 1885950"/>
                <a:gd name="connsiteX175" fmla="*/ 163068 w 1438275"/>
                <a:gd name="connsiteY175" fmla="*/ 751427 h 1885950"/>
                <a:gd name="connsiteX176" fmla="*/ 175736 w 1438275"/>
                <a:gd name="connsiteY176" fmla="*/ 727996 h 1885950"/>
                <a:gd name="connsiteX177" fmla="*/ 173831 w 1438275"/>
                <a:gd name="connsiteY177" fmla="*/ 711708 h 1885950"/>
                <a:gd name="connsiteX178" fmla="*/ 170021 w 1438275"/>
                <a:gd name="connsiteY178" fmla="*/ 709326 h 1885950"/>
                <a:gd name="connsiteX179" fmla="*/ 161544 w 1438275"/>
                <a:gd name="connsiteY179" fmla="*/ 711136 h 1885950"/>
                <a:gd name="connsiteX180" fmla="*/ 161163 w 1438275"/>
                <a:gd name="connsiteY180" fmla="*/ 696944 h 1885950"/>
                <a:gd name="connsiteX181" fmla="*/ 148019 w 1438275"/>
                <a:gd name="connsiteY181" fmla="*/ 700183 h 1885950"/>
                <a:gd name="connsiteX182" fmla="*/ 139256 w 1438275"/>
                <a:gd name="connsiteY182" fmla="*/ 681418 h 1885950"/>
                <a:gd name="connsiteX183" fmla="*/ 127635 w 1438275"/>
                <a:gd name="connsiteY183" fmla="*/ 683895 h 1885950"/>
                <a:gd name="connsiteX184" fmla="*/ 123730 w 1438275"/>
                <a:gd name="connsiteY184" fmla="*/ 649986 h 1885950"/>
                <a:gd name="connsiteX185" fmla="*/ 114014 w 1438275"/>
                <a:gd name="connsiteY185" fmla="*/ 635127 h 1885950"/>
                <a:gd name="connsiteX186" fmla="*/ 125920 w 1438275"/>
                <a:gd name="connsiteY186" fmla="*/ 624364 h 1885950"/>
                <a:gd name="connsiteX187" fmla="*/ 121634 w 1438275"/>
                <a:gd name="connsiteY187" fmla="*/ 617601 h 1885950"/>
                <a:gd name="connsiteX188" fmla="*/ 142208 w 1438275"/>
                <a:gd name="connsiteY188" fmla="*/ 605980 h 1885950"/>
                <a:gd name="connsiteX189" fmla="*/ 116491 w 1438275"/>
                <a:gd name="connsiteY189" fmla="*/ 559689 h 1885950"/>
                <a:gd name="connsiteX190" fmla="*/ 112967 w 1438275"/>
                <a:gd name="connsiteY190" fmla="*/ 544830 h 1885950"/>
                <a:gd name="connsiteX191" fmla="*/ 103918 w 1438275"/>
                <a:gd name="connsiteY191" fmla="*/ 540639 h 1885950"/>
                <a:gd name="connsiteX192" fmla="*/ 99346 w 1438275"/>
                <a:gd name="connsiteY192" fmla="*/ 528828 h 1885950"/>
                <a:gd name="connsiteX193" fmla="*/ 98774 w 1438275"/>
                <a:gd name="connsiteY193" fmla="*/ 518826 h 1885950"/>
                <a:gd name="connsiteX194" fmla="*/ 78391 w 1438275"/>
                <a:gd name="connsiteY194" fmla="*/ 523208 h 1885950"/>
                <a:gd name="connsiteX195" fmla="*/ 73914 w 1438275"/>
                <a:gd name="connsiteY195" fmla="*/ 507111 h 1885950"/>
                <a:gd name="connsiteX196" fmla="*/ 75438 w 1438275"/>
                <a:gd name="connsiteY196" fmla="*/ 499681 h 1885950"/>
                <a:gd name="connsiteX197" fmla="*/ 73628 w 1438275"/>
                <a:gd name="connsiteY197" fmla="*/ 491109 h 1885950"/>
                <a:gd name="connsiteX198" fmla="*/ 79153 w 1438275"/>
                <a:gd name="connsiteY198" fmla="*/ 482346 h 1885950"/>
                <a:gd name="connsiteX199" fmla="*/ 78391 w 1438275"/>
                <a:gd name="connsiteY199" fmla="*/ 474345 h 1885950"/>
                <a:gd name="connsiteX200" fmla="*/ 65246 w 1438275"/>
                <a:gd name="connsiteY200" fmla="*/ 483298 h 1885950"/>
                <a:gd name="connsiteX201" fmla="*/ 15431 w 1438275"/>
                <a:gd name="connsiteY201" fmla="*/ 495681 h 1885950"/>
                <a:gd name="connsiteX202" fmla="*/ 9525 w 1438275"/>
                <a:gd name="connsiteY202" fmla="*/ 488156 h 1885950"/>
                <a:gd name="connsiteX203" fmla="*/ 9906 w 1438275"/>
                <a:gd name="connsiteY203" fmla="*/ 481870 h 1885950"/>
                <a:gd name="connsiteX204" fmla="*/ 27432 w 1438275"/>
                <a:gd name="connsiteY204" fmla="*/ 467106 h 1885950"/>
                <a:gd name="connsiteX205" fmla="*/ 40862 w 1438275"/>
                <a:gd name="connsiteY205" fmla="*/ 443674 h 1885950"/>
                <a:gd name="connsiteX206" fmla="*/ 42101 w 1438275"/>
                <a:gd name="connsiteY206" fmla="*/ 402241 h 1885950"/>
                <a:gd name="connsiteX207" fmla="*/ 46292 w 1438275"/>
                <a:gd name="connsiteY207" fmla="*/ 406336 h 1885950"/>
                <a:gd name="connsiteX208" fmla="*/ 50959 w 1438275"/>
                <a:gd name="connsiteY208" fmla="*/ 396907 h 1885950"/>
                <a:gd name="connsiteX209" fmla="*/ 74581 w 1438275"/>
                <a:gd name="connsiteY209" fmla="*/ 368141 h 1885950"/>
                <a:gd name="connsiteX210" fmla="*/ 94107 w 1438275"/>
                <a:gd name="connsiteY210" fmla="*/ 350520 h 1885950"/>
                <a:gd name="connsiteX211" fmla="*/ 104966 w 1438275"/>
                <a:gd name="connsiteY211" fmla="*/ 344329 h 1885950"/>
                <a:gd name="connsiteX212" fmla="*/ 115348 w 1438275"/>
                <a:gd name="connsiteY212" fmla="*/ 342805 h 1885950"/>
                <a:gd name="connsiteX213" fmla="*/ 127445 w 1438275"/>
                <a:gd name="connsiteY213" fmla="*/ 333946 h 1885950"/>
                <a:gd name="connsiteX214" fmla="*/ 143542 w 1438275"/>
                <a:gd name="connsiteY214" fmla="*/ 328422 h 1885950"/>
                <a:gd name="connsiteX215" fmla="*/ 175736 w 1438275"/>
                <a:gd name="connsiteY215" fmla="*/ 347281 h 1885950"/>
                <a:gd name="connsiteX216" fmla="*/ 177737 w 1438275"/>
                <a:gd name="connsiteY216" fmla="*/ 342805 h 1885950"/>
                <a:gd name="connsiteX217" fmla="*/ 195262 w 1438275"/>
                <a:gd name="connsiteY217" fmla="*/ 328993 h 1885950"/>
                <a:gd name="connsiteX218" fmla="*/ 204692 w 1438275"/>
                <a:gd name="connsiteY218" fmla="*/ 290512 h 1885950"/>
                <a:gd name="connsiteX219" fmla="*/ 219551 w 1438275"/>
                <a:gd name="connsiteY219" fmla="*/ 285464 h 1885950"/>
                <a:gd name="connsiteX220" fmla="*/ 238601 w 1438275"/>
                <a:gd name="connsiteY220" fmla="*/ 285178 h 1885950"/>
                <a:gd name="connsiteX221" fmla="*/ 247079 w 1438275"/>
                <a:gd name="connsiteY221" fmla="*/ 281368 h 1885950"/>
                <a:gd name="connsiteX222" fmla="*/ 239840 w 1438275"/>
                <a:gd name="connsiteY222" fmla="*/ 262795 h 1885950"/>
                <a:gd name="connsiteX223" fmla="*/ 229362 w 1438275"/>
                <a:gd name="connsiteY223" fmla="*/ 251746 h 1885950"/>
                <a:gd name="connsiteX224" fmla="*/ 233934 w 1438275"/>
                <a:gd name="connsiteY224" fmla="*/ 248221 h 1885950"/>
                <a:gd name="connsiteX225" fmla="*/ 258509 w 1438275"/>
                <a:gd name="connsiteY225" fmla="*/ 237363 h 1885950"/>
                <a:gd name="connsiteX226" fmla="*/ 260699 w 1438275"/>
                <a:gd name="connsiteY226" fmla="*/ 241078 h 1885950"/>
                <a:gd name="connsiteX227" fmla="*/ 292227 w 1438275"/>
                <a:gd name="connsiteY227" fmla="*/ 231553 h 1885950"/>
                <a:gd name="connsiteX228" fmla="*/ 314325 w 1438275"/>
                <a:gd name="connsiteY228" fmla="*/ 228124 h 1885950"/>
                <a:gd name="connsiteX229" fmla="*/ 328136 w 1438275"/>
                <a:gd name="connsiteY229" fmla="*/ 229933 h 1885950"/>
                <a:gd name="connsiteX230" fmla="*/ 333947 w 1438275"/>
                <a:gd name="connsiteY230" fmla="*/ 227742 h 1885950"/>
                <a:gd name="connsiteX231" fmla="*/ 344424 w 1438275"/>
                <a:gd name="connsiteY231" fmla="*/ 244221 h 1885950"/>
                <a:gd name="connsiteX232" fmla="*/ 357759 w 1438275"/>
                <a:gd name="connsiteY232" fmla="*/ 239077 h 1885950"/>
                <a:gd name="connsiteX233" fmla="*/ 373190 w 1438275"/>
                <a:gd name="connsiteY233" fmla="*/ 240887 h 1885950"/>
                <a:gd name="connsiteX234" fmla="*/ 376904 w 1438275"/>
                <a:gd name="connsiteY234" fmla="*/ 244221 h 1885950"/>
                <a:gd name="connsiteX235" fmla="*/ 377952 w 1438275"/>
                <a:gd name="connsiteY235" fmla="*/ 249650 h 1885950"/>
                <a:gd name="connsiteX236" fmla="*/ 396526 w 1438275"/>
                <a:gd name="connsiteY236" fmla="*/ 259270 h 1885950"/>
                <a:gd name="connsiteX237" fmla="*/ 409289 w 1438275"/>
                <a:gd name="connsiteY237" fmla="*/ 242887 h 1885950"/>
                <a:gd name="connsiteX238" fmla="*/ 413099 w 1438275"/>
                <a:gd name="connsiteY238" fmla="*/ 226028 h 1885950"/>
                <a:gd name="connsiteX239" fmla="*/ 435293 w 1438275"/>
                <a:gd name="connsiteY239" fmla="*/ 210217 h 1885950"/>
                <a:gd name="connsiteX240" fmla="*/ 444437 w 1438275"/>
                <a:gd name="connsiteY240" fmla="*/ 214598 h 1885950"/>
                <a:gd name="connsiteX241" fmla="*/ 459677 w 1438275"/>
                <a:gd name="connsiteY241" fmla="*/ 215741 h 1885950"/>
                <a:gd name="connsiteX242" fmla="*/ 473964 w 1438275"/>
                <a:gd name="connsiteY242" fmla="*/ 211931 h 1885950"/>
                <a:gd name="connsiteX243" fmla="*/ 487204 w 1438275"/>
                <a:gd name="connsiteY243" fmla="*/ 201930 h 1885950"/>
                <a:gd name="connsiteX244" fmla="*/ 494729 w 1438275"/>
                <a:gd name="connsiteY244" fmla="*/ 213074 h 1885950"/>
                <a:gd name="connsiteX245" fmla="*/ 511778 w 1438275"/>
                <a:gd name="connsiteY245" fmla="*/ 225742 h 1885950"/>
                <a:gd name="connsiteX246" fmla="*/ 517208 w 1438275"/>
                <a:gd name="connsiteY246" fmla="*/ 220884 h 1885950"/>
                <a:gd name="connsiteX247" fmla="*/ 521208 w 1438275"/>
                <a:gd name="connsiteY247" fmla="*/ 212503 h 1885950"/>
                <a:gd name="connsiteX248" fmla="*/ 527971 w 1438275"/>
                <a:gd name="connsiteY248" fmla="*/ 207264 h 1885950"/>
                <a:gd name="connsiteX249" fmla="*/ 515112 w 1438275"/>
                <a:gd name="connsiteY249" fmla="*/ 190786 h 1885950"/>
                <a:gd name="connsiteX250" fmla="*/ 544164 w 1438275"/>
                <a:gd name="connsiteY250" fmla="*/ 190976 h 1885950"/>
                <a:gd name="connsiteX251" fmla="*/ 560546 w 1438275"/>
                <a:gd name="connsiteY251" fmla="*/ 185928 h 1885950"/>
                <a:gd name="connsiteX252" fmla="*/ 597123 w 1438275"/>
                <a:gd name="connsiteY252" fmla="*/ 185547 h 1885950"/>
                <a:gd name="connsiteX253" fmla="*/ 623221 w 1438275"/>
                <a:gd name="connsiteY253" fmla="*/ 191167 h 1885950"/>
                <a:gd name="connsiteX254" fmla="*/ 622840 w 1438275"/>
                <a:gd name="connsiteY254" fmla="*/ 186880 h 1885950"/>
                <a:gd name="connsiteX255" fmla="*/ 649796 w 1438275"/>
                <a:gd name="connsiteY255" fmla="*/ 177260 h 1885950"/>
                <a:gd name="connsiteX256" fmla="*/ 667893 w 1438275"/>
                <a:gd name="connsiteY256" fmla="*/ 179165 h 1885950"/>
                <a:gd name="connsiteX257" fmla="*/ 680276 w 1438275"/>
                <a:gd name="connsiteY257" fmla="*/ 177165 h 1885950"/>
                <a:gd name="connsiteX258" fmla="*/ 682085 w 1438275"/>
                <a:gd name="connsiteY258" fmla="*/ 168973 h 1885950"/>
                <a:gd name="connsiteX259" fmla="*/ 690467 w 1438275"/>
                <a:gd name="connsiteY259" fmla="*/ 159448 h 1885950"/>
                <a:gd name="connsiteX260" fmla="*/ 696278 w 1438275"/>
                <a:gd name="connsiteY260" fmla="*/ 146590 h 1885950"/>
                <a:gd name="connsiteX261" fmla="*/ 707232 w 1438275"/>
                <a:gd name="connsiteY261" fmla="*/ 148304 h 1885950"/>
                <a:gd name="connsiteX262" fmla="*/ 709231 w 1438275"/>
                <a:gd name="connsiteY262" fmla="*/ 145828 h 1885950"/>
                <a:gd name="connsiteX263" fmla="*/ 713899 w 1438275"/>
                <a:gd name="connsiteY263" fmla="*/ 125444 h 1885950"/>
                <a:gd name="connsiteX264" fmla="*/ 719614 w 1438275"/>
                <a:gd name="connsiteY264" fmla="*/ 115824 h 1885950"/>
                <a:gd name="connsiteX265" fmla="*/ 712946 w 1438275"/>
                <a:gd name="connsiteY265" fmla="*/ 106108 h 1885950"/>
                <a:gd name="connsiteX266" fmla="*/ 717233 w 1438275"/>
                <a:gd name="connsiteY266" fmla="*/ 98774 h 1885950"/>
                <a:gd name="connsiteX267" fmla="*/ 721138 w 1438275"/>
                <a:gd name="connsiteY267" fmla="*/ 98107 h 1885950"/>
                <a:gd name="connsiteX268" fmla="*/ 711137 w 1438275"/>
                <a:gd name="connsiteY268" fmla="*/ 91535 h 1885950"/>
                <a:gd name="connsiteX269" fmla="*/ 710280 w 1438275"/>
                <a:gd name="connsiteY269" fmla="*/ 84010 h 1885950"/>
                <a:gd name="connsiteX270" fmla="*/ 701135 w 1438275"/>
                <a:gd name="connsiteY270" fmla="*/ 82867 h 1885950"/>
                <a:gd name="connsiteX271" fmla="*/ 690848 w 1438275"/>
                <a:gd name="connsiteY271" fmla="*/ 75628 h 1885950"/>
                <a:gd name="connsiteX272" fmla="*/ 688753 w 1438275"/>
                <a:gd name="connsiteY272" fmla="*/ 58959 h 1885950"/>
                <a:gd name="connsiteX273" fmla="*/ 698659 w 1438275"/>
                <a:gd name="connsiteY273" fmla="*/ 45053 h 1885950"/>
                <a:gd name="connsiteX274" fmla="*/ 711232 w 1438275"/>
                <a:gd name="connsiteY274" fmla="*/ 34385 h 1885950"/>
                <a:gd name="connsiteX275" fmla="*/ 722091 w 1438275"/>
                <a:gd name="connsiteY275" fmla="*/ 27146 h 1885950"/>
                <a:gd name="connsiteX276" fmla="*/ 739235 w 1438275"/>
                <a:gd name="connsiteY276" fmla="*/ 22288 h 1885950"/>
                <a:gd name="connsiteX277" fmla="*/ 750570 w 1438275"/>
                <a:gd name="connsiteY277" fmla="*/ 20574 h 1885950"/>
                <a:gd name="connsiteX278" fmla="*/ 768191 w 1438275"/>
                <a:gd name="connsiteY278" fmla="*/ 23717 h 1885950"/>
                <a:gd name="connsiteX279" fmla="*/ 773811 w 1438275"/>
                <a:gd name="connsiteY279" fmla="*/ 36576 h 1885950"/>
                <a:gd name="connsiteX280" fmla="*/ 771049 w 1438275"/>
                <a:gd name="connsiteY280" fmla="*/ 52387 h 1885950"/>
                <a:gd name="connsiteX281" fmla="*/ 786574 w 1438275"/>
                <a:gd name="connsiteY281" fmla="*/ 72675 h 1885950"/>
                <a:gd name="connsiteX282" fmla="*/ 791432 w 1438275"/>
                <a:gd name="connsiteY282" fmla="*/ 84010 h 1885950"/>
                <a:gd name="connsiteX283" fmla="*/ 804101 w 1438275"/>
                <a:gd name="connsiteY283" fmla="*/ 92011 h 1885950"/>
                <a:gd name="connsiteX284" fmla="*/ 834295 w 1438275"/>
                <a:gd name="connsiteY284" fmla="*/ 92773 h 1885950"/>
                <a:gd name="connsiteX285" fmla="*/ 854393 w 1438275"/>
                <a:gd name="connsiteY285" fmla="*/ 79248 h 1885950"/>
                <a:gd name="connsiteX286" fmla="*/ 873919 w 1438275"/>
                <a:gd name="connsiteY286" fmla="*/ 78295 h 1885950"/>
                <a:gd name="connsiteX287" fmla="*/ 887444 w 1438275"/>
                <a:gd name="connsiteY287" fmla="*/ 68580 h 1885950"/>
                <a:gd name="connsiteX288" fmla="*/ 922211 w 1438275"/>
                <a:gd name="connsiteY288" fmla="*/ 59531 h 1885950"/>
                <a:gd name="connsiteX289" fmla="*/ 929355 w 1438275"/>
                <a:gd name="connsiteY289" fmla="*/ 69247 h 1885950"/>
                <a:gd name="connsiteX290" fmla="*/ 935355 w 1438275"/>
                <a:gd name="connsiteY290" fmla="*/ 64675 h 1885950"/>
                <a:gd name="connsiteX291" fmla="*/ 955643 w 1438275"/>
                <a:gd name="connsiteY291" fmla="*/ 58579 h 1885950"/>
                <a:gd name="connsiteX292" fmla="*/ 976598 w 1438275"/>
                <a:gd name="connsiteY292" fmla="*/ 41338 h 1885950"/>
                <a:gd name="connsiteX293" fmla="*/ 998601 w 1438275"/>
                <a:gd name="connsiteY293" fmla="*/ 30384 h 1885950"/>
                <a:gd name="connsiteX294" fmla="*/ 998029 w 1438275"/>
                <a:gd name="connsiteY294" fmla="*/ 21907 h 1885950"/>
                <a:gd name="connsiteX295" fmla="*/ 989647 w 1438275"/>
                <a:gd name="connsiteY295" fmla="*/ 14287 h 1885950"/>
                <a:gd name="connsiteX296" fmla="*/ 995553 w 1438275"/>
                <a:gd name="connsiteY296" fmla="*/ 9525 h 1885950"/>
                <a:gd name="connsiteX297" fmla="*/ 1001554 w 1438275"/>
                <a:gd name="connsiteY297" fmla="*/ 21050 h 1885950"/>
                <a:gd name="connsiteX298" fmla="*/ 1002697 w 1438275"/>
                <a:gd name="connsiteY298" fmla="*/ 29242 h 1885950"/>
                <a:gd name="connsiteX299" fmla="*/ 1012127 w 1438275"/>
                <a:gd name="connsiteY299" fmla="*/ 40957 h 1885950"/>
                <a:gd name="connsiteX300" fmla="*/ 1009650 w 1438275"/>
                <a:gd name="connsiteY300" fmla="*/ 50482 h 1885950"/>
                <a:gd name="connsiteX301" fmla="*/ 1012508 w 1438275"/>
                <a:gd name="connsiteY301" fmla="*/ 49816 h 1885950"/>
                <a:gd name="connsiteX302" fmla="*/ 1012603 w 1438275"/>
                <a:gd name="connsiteY302" fmla="*/ 68484 h 1885950"/>
                <a:gd name="connsiteX303" fmla="*/ 1018604 w 1438275"/>
                <a:gd name="connsiteY303" fmla="*/ 71818 h 1885950"/>
                <a:gd name="connsiteX304" fmla="*/ 1040321 w 1438275"/>
                <a:gd name="connsiteY304" fmla="*/ 70199 h 1885950"/>
                <a:gd name="connsiteX305" fmla="*/ 1076039 w 1438275"/>
                <a:gd name="connsiteY305" fmla="*/ 72009 h 1885950"/>
                <a:gd name="connsiteX306" fmla="*/ 1089184 w 1438275"/>
                <a:gd name="connsiteY306" fmla="*/ 60388 h 1885950"/>
                <a:gd name="connsiteX307" fmla="*/ 1093851 w 1438275"/>
                <a:gd name="connsiteY307" fmla="*/ 63055 h 1885950"/>
                <a:gd name="connsiteX308" fmla="*/ 1113472 w 1438275"/>
                <a:gd name="connsiteY308" fmla="*/ 54388 h 1885950"/>
                <a:gd name="connsiteX309" fmla="*/ 1128141 w 1438275"/>
                <a:gd name="connsiteY309" fmla="*/ 63532 h 1885950"/>
                <a:gd name="connsiteX310" fmla="*/ 1114997 w 1438275"/>
                <a:gd name="connsiteY310" fmla="*/ 79057 h 1885950"/>
                <a:gd name="connsiteX311" fmla="*/ 1134523 w 1438275"/>
                <a:gd name="connsiteY311" fmla="*/ 88392 h 1885950"/>
                <a:gd name="connsiteX312" fmla="*/ 1138333 w 1438275"/>
                <a:gd name="connsiteY312" fmla="*/ 88011 h 1885950"/>
                <a:gd name="connsiteX313" fmla="*/ 1140905 w 1438275"/>
                <a:gd name="connsiteY313" fmla="*/ 82582 h 1885950"/>
                <a:gd name="connsiteX314" fmla="*/ 1137000 w 1438275"/>
                <a:gd name="connsiteY314" fmla="*/ 70866 h 1885950"/>
                <a:gd name="connsiteX315" fmla="*/ 1130808 w 1438275"/>
                <a:gd name="connsiteY315" fmla="*/ 64294 h 1885950"/>
                <a:gd name="connsiteX316" fmla="*/ 1137190 w 1438275"/>
                <a:gd name="connsiteY316" fmla="*/ 54578 h 1885950"/>
                <a:gd name="connsiteX317" fmla="*/ 1140905 w 1438275"/>
                <a:gd name="connsiteY317" fmla="*/ 59150 h 1885950"/>
                <a:gd name="connsiteX318" fmla="*/ 1139381 w 1438275"/>
                <a:gd name="connsiteY318" fmla="*/ 64103 h 1885950"/>
                <a:gd name="connsiteX319" fmla="*/ 1142429 w 1438275"/>
                <a:gd name="connsiteY319" fmla="*/ 63817 h 1885950"/>
                <a:gd name="connsiteX320" fmla="*/ 1143667 w 1438275"/>
                <a:gd name="connsiteY320" fmla="*/ 66484 h 1885950"/>
                <a:gd name="connsiteX321" fmla="*/ 1153192 w 1438275"/>
                <a:gd name="connsiteY321" fmla="*/ 68484 h 1885950"/>
                <a:gd name="connsiteX322" fmla="*/ 1156906 w 1438275"/>
                <a:gd name="connsiteY322" fmla="*/ 65437 h 1885950"/>
                <a:gd name="connsiteX323" fmla="*/ 1169289 w 1438275"/>
                <a:gd name="connsiteY323" fmla="*/ 71628 h 1885950"/>
                <a:gd name="connsiteX324" fmla="*/ 1177957 w 1438275"/>
                <a:gd name="connsiteY324" fmla="*/ 66199 h 1885950"/>
                <a:gd name="connsiteX325" fmla="*/ 1185863 w 1438275"/>
                <a:gd name="connsiteY325" fmla="*/ 67437 h 1885950"/>
                <a:gd name="connsiteX326" fmla="*/ 1190911 w 1438275"/>
                <a:gd name="connsiteY326" fmla="*/ 60960 h 1885950"/>
                <a:gd name="connsiteX327" fmla="*/ 1192816 w 1438275"/>
                <a:gd name="connsiteY327" fmla="*/ 52578 h 1885950"/>
                <a:gd name="connsiteX328" fmla="*/ 1197769 w 1438275"/>
                <a:gd name="connsiteY328" fmla="*/ 50578 h 1885950"/>
                <a:gd name="connsiteX329" fmla="*/ 1203579 w 1438275"/>
                <a:gd name="connsiteY329" fmla="*/ 67246 h 1885950"/>
                <a:gd name="connsiteX330" fmla="*/ 1209771 w 1438275"/>
                <a:gd name="connsiteY330" fmla="*/ 76295 h 1885950"/>
                <a:gd name="connsiteX331" fmla="*/ 1215676 w 1438275"/>
                <a:gd name="connsiteY331" fmla="*/ 76486 h 1885950"/>
                <a:gd name="connsiteX332" fmla="*/ 1223677 w 1438275"/>
                <a:gd name="connsiteY332" fmla="*/ 101536 h 1885950"/>
                <a:gd name="connsiteX333" fmla="*/ 1228154 w 1438275"/>
                <a:gd name="connsiteY333" fmla="*/ 99060 h 1885950"/>
                <a:gd name="connsiteX334" fmla="*/ 1233678 w 1438275"/>
                <a:gd name="connsiteY334" fmla="*/ 101441 h 1885950"/>
                <a:gd name="connsiteX335" fmla="*/ 1241775 w 1438275"/>
                <a:gd name="connsiteY335" fmla="*/ 99155 h 1885950"/>
                <a:gd name="connsiteX336" fmla="*/ 1243870 w 1438275"/>
                <a:gd name="connsiteY336" fmla="*/ 118396 h 1885950"/>
                <a:gd name="connsiteX337" fmla="*/ 1259300 w 1438275"/>
                <a:gd name="connsiteY337" fmla="*/ 114205 h 1885950"/>
                <a:gd name="connsiteX338" fmla="*/ 1270350 w 1438275"/>
                <a:gd name="connsiteY338" fmla="*/ 122301 h 1885950"/>
                <a:gd name="connsiteX339" fmla="*/ 1280351 w 1438275"/>
                <a:gd name="connsiteY339" fmla="*/ 123920 h 1885950"/>
                <a:gd name="connsiteX340" fmla="*/ 1278922 w 1438275"/>
                <a:gd name="connsiteY340" fmla="*/ 115633 h 1885950"/>
                <a:gd name="connsiteX341" fmla="*/ 1296067 w 1438275"/>
                <a:gd name="connsiteY341" fmla="*/ 108871 h 1885950"/>
                <a:gd name="connsiteX342" fmla="*/ 1303592 w 1438275"/>
                <a:gd name="connsiteY342" fmla="*/ 121539 h 1885950"/>
                <a:gd name="connsiteX343" fmla="*/ 1304735 w 1438275"/>
                <a:gd name="connsiteY343" fmla="*/ 130111 h 1885950"/>
                <a:gd name="connsiteX344" fmla="*/ 1315498 w 1438275"/>
                <a:gd name="connsiteY344" fmla="*/ 126301 h 1885950"/>
                <a:gd name="connsiteX345" fmla="*/ 1324261 w 1438275"/>
                <a:gd name="connsiteY345" fmla="*/ 137541 h 1885950"/>
                <a:gd name="connsiteX346" fmla="*/ 1329881 w 1438275"/>
                <a:gd name="connsiteY346" fmla="*/ 139350 h 1885950"/>
                <a:gd name="connsiteX347" fmla="*/ 1324547 w 1438275"/>
                <a:gd name="connsiteY347" fmla="*/ 145447 h 1885950"/>
                <a:gd name="connsiteX348" fmla="*/ 1328547 w 1438275"/>
                <a:gd name="connsiteY348" fmla="*/ 156400 h 1885950"/>
                <a:gd name="connsiteX349" fmla="*/ 1320641 w 1438275"/>
                <a:gd name="connsiteY349" fmla="*/ 158877 h 1885950"/>
                <a:gd name="connsiteX350" fmla="*/ 1323309 w 1438275"/>
                <a:gd name="connsiteY350" fmla="*/ 169735 h 1885950"/>
                <a:gd name="connsiteX351" fmla="*/ 1321594 w 1438275"/>
                <a:gd name="connsiteY351" fmla="*/ 174022 h 1885950"/>
                <a:gd name="connsiteX352" fmla="*/ 1288447 w 1438275"/>
                <a:gd name="connsiteY352" fmla="*/ 176403 h 1885950"/>
                <a:gd name="connsiteX353" fmla="*/ 1266444 w 1438275"/>
                <a:gd name="connsiteY353" fmla="*/ 186023 h 1885950"/>
                <a:gd name="connsiteX354" fmla="*/ 1271683 w 1438275"/>
                <a:gd name="connsiteY354" fmla="*/ 199644 h 1885950"/>
                <a:gd name="connsiteX355" fmla="*/ 1268921 w 1438275"/>
                <a:gd name="connsiteY355" fmla="*/ 202597 h 1885950"/>
                <a:gd name="connsiteX356" fmla="*/ 1272921 w 1438275"/>
                <a:gd name="connsiteY356" fmla="*/ 205073 h 1885950"/>
                <a:gd name="connsiteX357" fmla="*/ 1260729 w 1438275"/>
                <a:gd name="connsiteY357" fmla="*/ 216884 h 1885950"/>
                <a:gd name="connsiteX358" fmla="*/ 1268730 w 1438275"/>
                <a:gd name="connsiteY358" fmla="*/ 224409 h 1885950"/>
                <a:gd name="connsiteX359" fmla="*/ 1249775 w 1438275"/>
                <a:gd name="connsiteY359" fmla="*/ 232315 h 1885950"/>
                <a:gd name="connsiteX360" fmla="*/ 1224153 w 1438275"/>
                <a:gd name="connsiteY360" fmla="*/ 232886 h 1885950"/>
                <a:gd name="connsiteX361" fmla="*/ 1201769 w 1438275"/>
                <a:gd name="connsiteY361" fmla="*/ 253365 h 1885950"/>
                <a:gd name="connsiteX362" fmla="*/ 1200722 w 1438275"/>
                <a:gd name="connsiteY362" fmla="*/ 258127 h 1885950"/>
                <a:gd name="connsiteX363" fmla="*/ 1205198 w 1438275"/>
                <a:gd name="connsiteY363" fmla="*/ 256794 h 1885950"/>
                <a:gd name="connsiteX364" fmla="*/ 1208532 w 1438275"/>
                <a:gd name="connsiteY364" fmla="*/ 264033 h 1885950"/>
                <a:gd name="connsiteX365" fmla="*/ 1211008 w 1438275"/>
                <a:gd name="connsiteY365" fmla="*/ 277273 h 1885950"/>
                <a:gd name="connsiteX366" fmla="*/ 1210437 w 1438275"/>
                <a:gd name="connsiteY366" fmla="*/ 293084 h 1885950"/>
                <a:gd name="connsiteX367" fmla="*/ 1225963 w 1438275"/>
                <a:gd name="connsiteY367" fmla="*/ 297084 h 1885950"/>
                <a:gd name="connsiteX368" fmla="*/ 1223581 w 1438275"/>
                <a:gd name="connsiteY368" fmla="*/ 311182 h 1885950"/>
                <a:gd name="connsiteX369" fmla="*/ 1216533 w 1438275"/>
                <a:gd name="connsiteY369" fmla="*/ 316420 h 1885950"/>
                <a:gd name="connsiteX370" fmla="*/ 1210342 w 1438275"/>
                <a:gd name="connsiteY370" fmla="*/ 316706 h 1885950"/>
                <a:gd name="connsiteX371" fmla="*/ 1207484 w 1438275"/>
                <a:gd name="connsiteY371" fmla="*/ 308419 h 1885950"/>
                <a:gd name="connsiteX372" fmla="*/ 1197864 w 1438275"/>
                <a:gd name="connsiteY372" fmla="*/ 306324 h 1885950"/>
                <a:gd name="connsiteX373" fmla="*/ 1195006 w 1438275"/>
                <a:gd name="connsiteY373" fmla="*/ 297656 h 1885950"/>
                <a:gd name="connsiteX374" fmla="*/ 1189101 w 1438275"/>
                <a:gd name="connsiteY374" fmla="*/ 297751 h 1885950"/>
                <a:gd name="connsiteX375" fmla="*/ 1185958 w 1438275"/>
                <a:gd name="connsiteY375" fmla="*/ 312039 h 1885950"/>
                <a:gd name="connsiteX376" fmla="*/ 1176528 w 1438275"/>
                <a:gd name="connsiteY376" fmla="*/ 309562 h 1885950"/>
                <a:gd name="connsiteX377" fmla="*/ 1176242 w 1438275"/>
                <a:gd name="connsiteY377" fmla="*/ 311944 h 1885950"/>
                <a:gd name="connsiteX378" fmla="*/ 1169384 w 1438275"/>
                <a:gd name="connsiteY378" fmla="*/ 313182 h 1885950"/>
                <a:gd name="connsiteX379" fmla="*/ 1170337 w 1438275"/>
                <a:gd name="connsiteY379" fmla="*/ 327850 h 1885950"/>
                <a:gd name="connsiteX380" fmla="*/ 1161860 w 1438275"/>
                <a:gd name="connsiteY380" fmla="*/ 327184 h 1885950"/>
                <a:gd name="connsiteX381" fmla="*/ 1164432 w 1438275"/>
                <a:gd name="connsiteY381" fmla="*/ 314801 h 1885950"/>
                <a:gd name="connsiteX382" fmla="*/ 1157192 w 1438275"/>
                <a:gd name="connsiteY382" fmla="*/ 314992 h 1885950"/>
                <a:gd name="connsiteX383" fmla="*/ 1154430 w 1438275"/>
                <a:gd name="connsiteY383" fmla="*/ 323374 h 1885950"/>
                <a:gd name="connsiteX384" fmla="*/ 1156621 w 1438275"/>
                <a:gd name="connsiteY384" fmla="*/ 324612 h 1885950"/>
                <a:gd name="connsiteX385" fmla="*/ 1156240 w 1438275"/>
                <a:gd name="connsiteY385" fmla="*/ 350615 h 1885950"/>
                <a:gd name="connsiteX386" fmla="*/ 1143857 w 1438275"/>
                <a:gd name="connsiteY386" fmla="*/ 355854 h 1885950"/>
                <a:gd name="connsiteX387" fmla="*/ 1141857 w 1438275"/>
                <a:gd name="connsiteY387" fmla="*/ 365760 h 1885950"/>
                <a:gd name="connsiteX388" fmla="*/ 1136618 w 1438275"/>
                <a:gd name="connsiteY388" fmla="*/ 364617 h 1885950"/>
                <a:gd name="connsiteX389" fmla="*/ 1136142 w 1438275"/>
                <a:gd name="connsiteY389" fmla="*/ 357473 h 1885950"/>
                <a:gd name="connsiteX390" fmla="*/ 1133571 w 1438275"/>
                <a:gd name="connsiteY390" fmla="*/ 373761 h 1885950"/>
                <a:gd name="connsiteX391" fmla="*/ 1136618 w 1438275"/>
                <a:gd name="connsiteY391" fmla="*/ 375380 h 1885950"/>
                <a:gd name="connsiteX392" fmla="*/ 1136333 w 1438275"/>
                <a:gd name="connsiteY392" fmla="*/ 380047 h 1885950"/>
                <a:gd name="connsiteX393" fmla="*/ 1131856 w 1438275"/>
                <a:gd name="connsiteY393" fmla="*/ 380333 h 1885950"/>
                <a:gd name="connsiteX394" fmla="*/ 1131856 w 1438275"/>
                <a:gd name="connsiteY394" fmla="*/ 386048 h 1885950"/>
                <a:gd name="connsiteX395" fmla="*/ 1127284 w 1438275"/>
                <a:gd name="connsiteY395" fmla="*/ 386524 h 1885950"/>
                <a:gd name="connsiteX396" fmla="*/ 1126808 w 1438275"/>
                <a:gd name="connsiteY396" fmla="*/ 391954 h 1885950"/>
                <a:gd name="connsiteX397" fmla="*/ 1132237 w 1438275"/>
                <a:gd name="connsiteY397" fmla="*/ 393763 h 1885950"/>
                <a:gd name="connsiteX398" fmla="*/ 1129760 w 1438275"/>
                <a:gd name="connsiteY398" fmla="*/ 399383 h 1885950"/>
                <a:gd name="connsiteX399" fmla="*/ 1135952 w 1438275"/>
                <a:gd name="connsiteY399" fmla="*/ 401098 h 1885950"/>
                <a:gd name="connsiteX400" fmla="*/ 1132999 w 1438275"/>
                <a:gd name="connsiteY400" fmla="*/ 424529 h 1885950"/>
                <a:gd name="connsiteX401" fmla="*/ 1141381 w 1438275"/>
                <a:gd name="connsiteY401" fmla="*/ 445198 h 1885950"/>
                <a:gd name="connsiteX402" fmla="*/ 1145191 w 1438275"/>
                <a:gd name="connsiteY402" fmla="*/ 447103 h 1885950"/>
                <a:gd name="connsiteX403" fmla="*/ 1141952 w 1438275"/>
                <a:gd name="connsiteY403" fmla="*/ 449294 h 1885950"/>
                <a:gd name="connsiteX404" fmla="*/ 1148810 w 1438275"/>
                <a:gd name="connsiteY404" fmla="*/ 456438 h 1885950"/>
                <a:gd name="connsiteX405" fmla="*/ 1145667 w 1438275"/>
                <a:gd name="connsiteY405" fmla="*/ 462534 h 1885950"/>
                <a:gd name="connsiteX406" fmla="*/ 1147572 w 1438275"/>
                <a:gd name="connsiteY406" fmla="*/ 463963 h 1885950"/>
                <a:gd name="connsiteX407" fmla="*/ 1133380 w 1438275"/>
                <a:gd name="connsiteY407" fmla="*/ 472154 h 1885950"/>
                <a:gd name="connsiteX408" fmla="*/ 1133380 w 1438275"/>
                <a:gd name="connsiteY408" fmla="*/ 477202 h 1885950"/>
                <a:gd name="connsiteX409" fmla="*/ 1137666 w 1438275"/>
                <a:gd name="connsiteY409" fmla="*/ 476821 h 1885950"/>
                <a:gd name="connsiteX410" fmla="*/ 1133571 w 1438275"/>
                <a:gd name="connsiteY410" fmla="*/ 478917 h 1885950"/>
                <a:gd name="connsiteX411" fmla="*/ 1133665 w 1438275"/>
                <a:gd name="connsiteY411" fmla="*/ 487013 h 1885950"/>
                <a:gd name="connsiteX412" fmla="*/ 1140048 w 1438275"/>
                <a:gd name="connsiteY412" fmla="*/ 501491 h 1885950"/>
                <a:gd name="connsiteX413" fmla="*/ 1157478 w 1438275"/>
                <a:gd name="connsiteY413" fmla="*/ 522541 h 1885950"/>
                <a:gd name="connsiteX414" fmla="*/ 1145953 w 1438275"/>
                <a:gd name="connsiteY414" fmla="*/ 532447 h 1885950"/>
                <a:gd name="connsiteX415" fmla="*/ 1144333 w 1438275"/>
                <a:gd name="connsiteY415" fmla="*/ 538734 h 1885950"/>
                <a:gd name="connsiteX416" fmla="*/ 1146239 w 1438275"/>
                <a:gd name="connsiteY416" fmla="*/ 548830 h 1885950"/>
                <a:gd name="connsiteX417" fmla="*/ 1141191 w 1438275"/>
                <a:gd name="connsiteY417" fmla="*/ 555498 h 1885950"/>
                <a:gd name="connsiteX418" fmla="*/ 1136523 w 1438275"/>
                <a:gd name="connsiteY418" fmla="*/ 557308 h 1885950"/>
                <a:gd name="connsiteX419" fmla="*/ 1132618 w 1438275"/>
                <a:gd name="connsiteY419" fmla="*/ 584168 h 1885950"/>
                <a:gd name="connsiteX420" fmla="*/ 1138047 w 1438275"/>
                <a:gd name="connsiteY420" fmla="*/ 601408 h 1885950"/>
                <a:gd name="connsiteX421" fmla="*/ 1155192 w 1438275"/>
                <a:gd name="connsiteY421" fmla="*/ 595217 h 1885950"/>
                <a:gd name="connsiteX422" fmla="*/ 1156621 w 1438275"/>
                <a:gd name="connsiteY422" fmla="*/ 598265 h 1885950"/>
                <a:gd name="connsiteX423" fmla="*/ 1164717 w 1438275"/>
                <a:gd name="connsiteY423" fmla="*/ 594455 h 1885950"/>
                <a:gd name="connsiteX424" fmla="*/ 1191292 w 1438275"/>
                <a:gd name="connsiteY424" fmla="*/ 590645 h 1885950"/>
                <a:gd name="connsiteX425" fmla="*/ 1202246 w 1438275"/>
                <a:gd name="connsiteY425" fmla="*/ 634174 h 1885950"/>
                <a:gd name="connsiteX426" fmla="*/ 1199388 w 1438275"/>
                <a:gd name="connsiteY426" fmla="*/ 640461 h 1885950"/>
                <a:gd name="connsiteX427" fmla="*/ 1202627 w 1438275"/>
                <a:gd name="connsiteY427" fmla="*/ 654558 h 1885950"/>
                <a:gd name="connsiteX428" fmla="*/ 1193578 w 1438275"/>
                <a:gd name="connsiteY428" fmla="*/ 661416 h 1885950"/>
                <a:gd name="connsiteX429" fmla="*/ 1196055 w 1438275"/>
                <a:gd name="connsiteY429" fmla="*/ 665702 h 1885950"/>
                <a:gd name="connsiteX430" fmla="*/ 1184720 w 1438275"/>
                <a:gd name="connsiteY430" fmla="*/ 664083 h 1885950"/>
                <a:gd name="connsiteX431" fmla="*/ 1187482 w 1438275"/>
                <a:gd name="connsiteY431" fmla="*/ 671322 h 1885950"/>
                <a:gd name="connsiteX432" fmla="*/ 1179195 w 1438275"/>
                <a:gd name="connsiteY432" fmla="*/ 676275 h 1885950"/>
                <a:gd name="connsiteX433" fmla="*/ 1183958 w 1438275"/>
                <a:gd name="connsiteY433" fmla="*/ 681038 h 1885950"/>
                <a:gd name="connsiteX434" fmla="*/ 1178814 w 1438275"/>
                <a:gd name="connsiteY434" fmla="*/ 687514 h 1885950"/>
                <a:gd name="connsiteX435" fmla="*/ 1182433 w 1438275"/>
                <a:gd name="connsiteY435" fmla="*/ 692753 h 1885950"/>
                <a:gd name="connsiteX436" fmla="*/ 1184529 w 1438275"/>
                <a:gd name="connsiteY436" fmla="*/ 691229 h 1885950"/>
                <a:gd name="connsiteX437" fmla="*/ 1198341 w 1438275"/>
                <a:gd name="connsiteY437" fmla="*/ 718090 h 1885950"/>
                <a:gd name="connsiteX438" fmla="*/ 1194530 w 1438275"/>
                <a:gd name="connsiteY438" fmla="*/ 719614 h 1885950"/>
                <a:gd name="connsiteX439" fmla="*/ 1192816 w 1438275"/>
                <a:gd name="connsiteY439" fmla="*/ 715042 h 1885950"/>
                <a:gd name="connsiteX440" fmla="*/ 1189577 w 1438275"/>
                <a:gd name="connsiteY440" fmla="*/ 717137 h 1885950"/>
                <a:gd name="connsiteX441" fmla="*/ 1188339 w 1438275"/>
                <a:gd name="connsiteY441" fmla="*/ 714946 h 1885950"/>
                <a:gd name="connsiteX442" fmla="*/ 1178528 w 1438275"/>
                <a:gd name="connsiteY442" fmla="*/ 724186 h 1885950"/>
                <a:gd name="connsiteX443" fmla="*/ 1177005 w 1438275"/>
                <a:gd name="connsiteY443" fmla="*/ 733615 h 1885950"/>
                <a:gd name="connsiteX444" fmla="*/ 1184910 w 1438275"/>
                <a:gd name="connsiteY444" fmla="*/ 729710 h 1885950"/>
                <a:gd name="connsiteX445" fmla="*/ 1185958 w 1438275"/>
                <a:gd name="connsiteY445" fmla="*/ 739616 h 1885950"/>
                <a:gd name="connsiteX446" fmla="*/ 1194626 w 1438275"/>
                <a:gd name="connsiteY446" fmla="*/ 738568 h 1885950"/>
                <a:gd name="connsiteX447" fmla="*/ 1195769 w 1438275"/>
                <a:gd name="connsiteY447" fmla="*/ 742950 h 1885950"/>
                <a:gd name="connsiteX448" fmla="*/ 1190244 w 1438275"/>
                <a:gd name="connsiteY448" fmla="*/ 745903 h 1885950"/>
                <a:gd name="connsiteX449" fmla="*/ 1190815 w 1438275"/>
                <a:gd name="connsiteY449" fmla="*/ 750760 h 1885950"/>
                <a:gd name="connsiteX450" fmla="*/ 1204437 w 1438275"/>
                <a:gd name="connsiteY450" fmla="*/ 749713 h 1885950"/>
                <a:gd name="connsiteX451" fmla="*/ 1203484 w 1438275"/>
                <a:gd name="connsiteY451" fmla="*/ 756666 h 1885950"/>
                <a:gd name="connsiteX452" fmla="*/ 1197388 w 1438275"/>
                <a:gd name="connsiteY452" fmla="*/ 763524 h 1885950"/>
                <a:gd name="connsiteX453" fmla="*/ 1212533 w 1438275"/>
                <a:gd name="connsiteY453" fmla="*/ 784860 h 1885950"/>
                <a:gd name="connsiteX454" fmla="*/ 1215866 w 1438275"/>
                <a:gd name="connsiteY454" fmla="*/ 794004 h 1885950"/>
                <a:gd name="connsiteX455" fmla="*/ 1223105 w 1438275"/>
                <a:gd name="connsiteY455" fmla="*/ 792194 h 1885950"/>
                <a:gd name="connsiteX456" fmla="*/ 1225106 w 1438275"/>
                <a:gd name="connsiteY456" fmla="*/ 795909 h 1885950"/>
                <a:gd name="connsiteX457" fmla="*/ 1229201 w 1438275"/>
                <a:gd name="connsiteY457" fmla="*/ 794099 h 1885950"/>
                <a:gd name="connsiteX458" fmla="*/ 1239203 w 1438275"/>
                <a:gd name="connsiteY458" fmla="*/ 785431 h 1885950"/>
                <a:gd name="connsiteX459" fmla="*/ 1240727 w 1438275"/>
                <a:gd name="connsiteY459" fmla="*/ 780955 h 1885950"/>
                <a:gd name="connsiteX460" fmla="*/ 1242537 w 1438275"/>
                <a:gd name="connsiteY460" fmla="*/ 786384 h 1885950"/>
                <a:gd name="connsiteX461" fmla="*/ 1226630 w 1438275"/>
                <a:gd name="connsiteY461" fmla="*/ 801624 h 1885950"/>
                <a:gd name="connsiteX462" fmla="*/ 1226725 w 1438275"/>
                <a:gd name="connsiteY462" fmla="*/ 805053 h 1885950"/>
                <a:gd name="connsiteX463" fmla="*/ 1230725 w 1438275"/>
                <a:gd name="connsiteY463" fmla="*/ 807053 h 1885950"/>
                <a:gd name="connsiteX464" fmla="*/ 1228725 w 1438275"/>
                <a:gd name="connsiteY464" fmla="*/ 813149 h 1885950"/>
                <a:gd name="connsiteX465" fmla="*/ 1232345 w 1438275"/>
                <a:gd name="connsiteY465" fmla="*/ 817340 h 1885950"/>
                <a:gd name="connsiteX466" fmla="*/ 1243108 w 1438275"/>
                <a:gd name="connsiteY466" fmla="*/ 809434 h 1885950"/>
                <a:gd name="connsiteX467" fmla="*/ 1244441 w 1438275"/>
                <a:gd name="connsiteY467" fmla="*/ 811149 h 1885950"/>
                <a:gd name="connsiteX468" fmla="*/ 1234631 w 1438275"/>
                <a:gd name="connsiteY468" fmla="*/ 820864 h 1885950"/>
                <a:gd name="connsiteX469" fmla="*/ 1241108 w 1438275"/>
                <a:gd name="connsiteY469" fmla="*/ 830389 h 1885950"/>
                <a:gd name="connsiteX470" fmla="*/ 1248537 w 1438275"/>
                <a:gd name="connsiteY470" fmla="*/ 836009 h 1885950"/>
                <a:gd name="connsiteX471" fmla="*/ 1258919 w 1438275"/>
                <a:gd name="connsiteY471" fmla="*/ 819817 h 1885950"/>
                <a:gd name="connsiteX472" fmla="*/ 1261967 w 1438275"/>
                <a:gd name="connsiteY472" fmla="*/ 822769 h 1885950"/>
                <a:gd name="connsiteX473" fmla="*/ 1261205 w 1438275"/>
                <a:gd name="connsiteY473" fmla="*/ 825627 h 1885950"/>
                <a:gd name="connsiteX474" fmla="*/ 1253490 w 1438275"/>
                <a:gd name="connsiteY474" fmla="*/ 838486 h 1885950"/>
                <a:gd name="connsiteX475" fmla="*/ 1256919 w 1438275"/>
                <a:gd name="connsiteY475" fmla="*/ 841724 h 1885950"/>
                <a:gd name="connsiteX476" fmla="*/ 1259015 w 1438275"/>
                <a:gd name="connsiteY476" fmla="*/ 839248 h 1885950"/>
                <a:gd name="connsiteX477" fmla="*/ 1264825 w 1438275"/>
                <a:gd name="connsiteY477" fmla="*/ 838867 h 1885950"/>
                <a:gd name="connsiteX478" fmla="*/ 1270730 w 1438275"/>
                <a:gd name="connsiteY478" fmla="*/ 851154 h 1885950"/>
                <a:gd name="connsiteX479" fmla="*/ 1275017 w 1438275"/>
                <a:gd name="connsiteY479" fmla="*/ 850201 h 1885950"/>
                <a:gd name="connsiteX480" fmla="*/ 1284256 w 1438275"/>
                <a:gd name="connsiteY480" fmla="*/ 856869 h 1885950"/>
                <a:gd name="connsiteX481" fmla="*/ 1288828 w 1438275"/>
                <a:gd name="connsiteY481" fmla="*/ 855059 h 1885950"/>
                <a:gd name="connsiteX482" fmla="*/ 1305115 w 1438275"/>
                <a:gd name="connsiteY482" fmla="*/ 835342 h 1885950"/>
                <a:gd name="connsiteX483" fmla="*/ 1312641 w 1438275"/>
                <a:gd name="connsiteY483" fmla="*/ 837057 h 1885950"/>
                <a:gd name="connsiteX484" fmla="*/ 1316641 w 1438275"/>
                <a:gd name="connsiteY484" fmla="*/ 840867 h 1885950"/>
                <a:gd name="connsiteX485" fmla="*/ 1323022 w 1438275"/>
                <a:gd name="connsiteY485" fmla="*/ 840105 h 1885950"/>
                <a:gd name="connsiteX486" fmla="*/ 1330548 w 1438275"/>
                <a:gd name="connsiteY486" fmla="*/ 843058 h 1885950"/>
                <a:gd name="connsiteX487" fmla="*/ 1335215 w 1438275"/>
                <a:gd name="connsiteY487" fmla="*/ 846487 h 1885950"/>
                <a:gd name="connsiteX488" fmla="*/ 1342072 w 1438275"/>
                <a:gd name="connsiteY488" fmla="*/ 859631 h 1885950"/>
                <a:gd name="connsiteX489" fmla="*/ 1340644 w 1438275"/>
                <a:gd name="connsiteY489" fmla="*/ 863536 h 1885950"/>
                <a:gd name="connsiteX490" fmla="*/ 1347312 w 1438275"/>
                <a:gd name="connsiteY490" fmla="*/ 881824 h 1885950"/>
                <a:gd name="connsiteX491" fmla="*/ 1358456 w 1438275"/>
                <a:gd name="connsiteY491" fmla="*/ 887539 h 1885950"/>
                <a:gd name="connsiteX492" fmla="*/ 1360266 w 1438275"/>
                <a:gd name="connsiteY492" fmla="*/ 898874 h 1885950"/>
                <a:gd name="connsiteX493" fmla="*/ 1358741 w 1438275"/>
                <a:gd name="connsiteY493" fmla="*/ 901255 h 1885950"/>
                <a:gd name="connsiteX494" fmla="*/ 1349121 w 1438275"/>
                <a:gd name="connsiteY494" fmla="*/ 902017 h 1885950"/>
                <a:gd name="connsiteX495" fmla="*/ 1336929 w 1438275"/>
                <a:gd name="connsiteY495" fmla="*/ 917162 h 1885950"/>
                <a:gd name="connsiteX496" fmla="*/ 1320070 w 1438275"/>
                <a:gd name="connsiteY496" fmla="*/ 917448 h 1885950"/>
                <a:gd name="connsiteX497" fmla="*/ 1305115 w 1438275"/>
                <a:gd name="connsiteY497" fmla="*/ 925068 h 1885950"/>
                <a:gd name="connsiteX498" fmla="*/ 1310355 w 1438275"/>
                <a:gd name="connsiteY498" fmla="*/ 940022 h 1885950"/>
                <a:gd name="connsiteX499" fmla="*/ 1323594 w 1438275"/>
                <a:gd name="connsiteY499" fmla="*/ 956691 h 1885950"/>
                <a:gd name="connsiteX500" fmla="*/ 1325594 w 1438275"/>
                <a:gd name="connsiteY500" fmla="*/ 968502 h 1885950"/>
                <a:gd name="connsiteX501" fmla="*/ 1319403 w 1438275"/>
                <a:gd name="connsiteY501" fmla="*/ 969645 h 1885950"/>
                <a:gd name="connsiteX502" fmla="*/ 1323499 w 1438275"/>
                <a:gd name="connsiteY502" fmla="*/ 980503 h 1885950"/>
                <a:gd name="connsiteX503" fmla="*/ 1335596 w 1438275"/>
                <a:gd name="connsiteY503" fmla="*/ 998220 h 1885950"/>
                <a:gd name="connsiteX504" fmla="*/ 1316832 w 1438275"/>
                <a:gd name="connsiteY504" fmla="*/ 1012126 h 1885950"/>
                <a:gd name="connsiteX505" fmla="*/ 1319784 w 1438275"/>
                <a:gd name="connsiteY505" fmla="*/ 1018984 h 1885950"/>
                <a:gd name="connsiteX506" fmla="*/ 1311974 w 1438275"/>
                <a:gd name="connsiteY506" fmla="*/ 1021937 h 1885950"/>
                <a:gd name="connsiteX507" fmla="*/ 1306830 w 1438275"/>
                <a:gd name="connsiteY507" fmla="*/ 1032796 h 1885950"/>
                <a:gd name="connsiteX508" fmla="*/ 1308830 w 1438275"/>
                <a:gd name="connsiteY508" fmla="*/ 1036891 h 1885950"/>
                <a:gd name="connsiteX509" fmla="*/ 1305021 w 1438275"/>
                <a:gd name="connsiteY509" fmla="*/ 1041463 h 1885950"/>
                <a:gd name="connsiteX510" fmla="*/ 1305401 w 1438275"/>
                <a:gd name="connsiteY510" fmla="*/ 1047940 h 1885950"/>
                <a:gd name="connsiteX511" fmla="*/ 1310640 w 1438275"/>
                <a:gd name="connsiteY511" fmla="*/ 1048988 h 1885950"/>
                <a:gd name="connsiteX512" fmla="*/ 1309306 w 1438275"/>
                <a:gd name="connsiteY512" fmla="*/ 1044607 h 1885950"/>
                <a:gd name="connsiteX513" fmla="*/ 1313117 w 1438275"/>
                <a:gd name="connsiteY513" fmla="*/ 1046035 h 1885950"/>
                <a:gd name="connsiteX514" fmla="*/ 1317117 w 1438275"/>
                <a:gd name="connsiteY514" fmla="*/ 1043940 h 1885950"/>
                <a:gd name="connsiteX515" fmla="*/ 1318355 w 1438275"/>
                <a:gd name="connsiteY515" fmla="*/ 1045940 h 1885950"/>
                <a:gd name="connsiteX516" fmla="*/ 1316069 w 1438275"/>
                <a:gd name="connsiteY516" fmla="*/ 1048702 h 1885950"/>
                <a:gd name="connsiteX517" fmla="*/ 1302353 w 1438275"/>
                <a:gd name="connsiteY517" fmla="*/ 1055275 h 1885950"/>
                <a:gd name="connsiteX518" fmla="*/ 1295305 w 1438275"/>
                <a:gd name="connsiteY518" fmla="*/ 1045464 h 1885950"/>
                <a:gd name="connsiteX519" fmla="*/ 1295686 w 1438275"/>
                <a:gd name="connsiteY519" fmla="*/ 1041844 h 1885950"/>
                <a:gd name="connsiteX520" fmla="*/ 1298162 w 1438275"/>
                <a:gd name="connsiteY520" fmla="*/ 1044511 h 1885950"/>
                <a:gd name="connsiteX521" fmla="*/ 1298734 w 1438275"/>
                <a:gd name="connsiteY521" fmla="*/ 1035272 h 1885950"/>
                <a:gd name="connsiteX522" fmla="*/ 1293019 w 1438275"/>
                <a:gd name="connsiteY522" fmla="*/ 1034320 h 1885950"/>
                <a:gd name="connsiteX523" fmla="*/ 1292448 w 1438275"/>
                <a:gd name="connsiteY523" fmla="*/ 1041559 h 1885950"/>
                <a:gd name="connsiteX524" fmla="*/ 1284351 w 1438275"/>
                <a:gd name="connsiteY524" fmla="*/ 1048417 h 1885950"/>
                <a:gd name="connsiteX525" fmla="*/ 1284066 w 1438275"/>
                <a:gd name="connsiteY525" fmla="*/ 1058989 h 1885950"/>
                <a:gd name="connsiteX526" fmla="*/ 1281494 w 1438275"/>
                <a:gd name="connsiteY526" fmla="*/ 1056322 h 1885950"/>
                <a:gd name="connsiteX527" fmla="*/ 1272826 w 1438275"/>
                <a:gd name="connsiteY527" fmla="*/ 1061942 h 1885950"/>
                <a:gd name="connsiteX528" fmla="*/ 1268158 w 1438275"/>
                <a:gd name="connsiteY528" fmla="*/ 1061942 h 1885950"/>
                <a:gd name="connsiteX529" fmla="*/ 1262824 w 1438275"/>
                <a:gd name="connsiteY529" fmla="*/ 1054608 h 1885950"/>
                <a:gd name="connsiteX530" fmla="*/ 1247109 w 1438275"/>
                <a:gd name="connsiteY530" fmla="*/ 1066990 h 1885950"/>
                <a:gd name="connsiteX531" fmla="*/ 1244823 w 1438275"/>
                <a:gd name="connsiteY531" fmla="*/ 1065466 h 1885950"/>
                <a:gd name="connsiteX532" fmla="*/ 1239393 w 1438275"/>
                <a:gd name="connsiteY532" fmla="*/ 1069657 h 1885950"/>
                <a:gd name="connsiteX533" fmla="*/ 1219676 w 1438275"/>
                <a:gd name="connsiteY533" fmla="*/ 1073563 h 1885950"/>
                <a:gd name="connsiteX534" fmla="*/ 1214914 w 1438275"/>
                <a:gd name="connsiteY534" fmla="*/ 1071467 h 1885950"/>
                <a:gd name="connsiteX535" fmla="*/ 1212628 w 1438275"/>
                <a:gd name="connsiteY535" fmla="*/ 1073848 h 1885950"/>
                <a:gd name="connsiteX536" fmla="*/ 1203960 w 1438275"/>
                <a:gd name="connsiteY536" fmla="*/ 1074801 h 1885950"/>
                <a:gd name="connsiteX537" fmla="*/ 1195006 w 1438275"/>
                <a:gd name="connsiteY537" fmla="*/ 1085278 h 1885950"/>
                <a:gd name="connsiteX538" fmla="*/ 1191864 w 1438275"/>
                <a:gd name="connsiteY538" fmla="*/ 1103471 h 1885950"/>
                <a:gd name="connsiteX539" fmla="*/ 1180147 w 1438275"/>
                <a:gd name="connsiteY539" fmla="*/ 1110901 h 1885950"/>
                <a:gd name="connsiteX540" fmla="*/ 1177290 w 1438275"/>
                <a:gd name="connsiteY540" fmla="*/ 1119568 h 1885950"/>
                <a:gd name="connsiteX541" fmla="*/ 1168051 w 1438275"/>
                <a:gd name="connsiteY541" fmla="*/ 1129189 h 1885950"/>
                <a:gd name="connsiteX542" fmla="*/ 1191673 w 1438275"/>
                <a:gd name="connsiteY542" fmla="*/ 1177385 h 1885950"/>
                <a:gd name="connsiteX543" fmla="*/ 1199293 w 1438275"/>
                <a:gd name="connsiteY543" fmla="*/ 1207103 h 1885950"/>
                <a:gd name="connsiteX544" fmla="*/ 1208627 w 1438275"/>
                <a:gd name="connsiteY544" fmla="*/ 1225391 h 1885950"/>
                <a:gd name="connsiteX545" fmla="*/ 1214056 w 1438275"/>
                <a:gd name="connsiteY545" fmla="*/ 1230725 h 1885950"/>
                <a:gd name="connsiteX546" fmla="*/ 1229106 w 1438275"/>
                <a:gd name="connsiteY546" fmla="*/ 1221200 h 1885950"/>
                <a:gd name="connsiteX547" fmla="*/ 1233773 w 1438275"/>
                <a:gd name="connsiteY547" fmla="*/ 1221105 h 1885950"/>
                <a:gd name="connsiteX548" fmla="*/ 1241393 w 1438275"/>
                <a:gd name="connsiteY548" fmla="*/ 1228249 h 1885950"/>
                <a:gd name="connsiteX549" fmla="*/ 1248918 w 1438275"/>
                <a:gd name="connsiteY549" fmla="*/ 1231106 h 1885950"/>
                <a:gd name="connsiteX550" fmla="*/ 1277303 w 1438275"/>
                <a:gd name="connsiteY550" fmla="*/ 1225582 h 1885950"/>
                <a:gd name="connsiteX551" fmla="*/ 1282065 w 1438275"/>
                <a:gd name="connsiteY551" fmla="*/ 1226915 h 1885950"/>
                <a:gd name="connsiteX552" fmla="*/ 1292257 w 1438275"/>
                <a:gd name="connsiteY552" fmla="*/ 1221486 h 1885950"/>
                <a:gd name="connsiteX553" fmla="*/ 1293971 w 1438275"/>
                <a:gd name="connsiteY553" fmla="*/ 1223963 h 1885950"/>
                <a:gd name="connsiteX554" fmla="*/ 1301687 w 1438275"/>
                <a:gd name="connsiteY554" fmla="*/ 1224820 h 1885950"/>
                <a:gd name="connsiteX555" fmla="*/ 1303877 w 1438275"/>
                <a:gd name="connsiteY555" fmla="*/ 1215961 h 1885950"/>
                <a:gd name="connsiteX556" fmla="*/ 1299687 w 1438275"/>
                <a:gd name="connsiteY556" fmla="*/ 1209294 h 1885950"/>
                <a:gd name="connsiteX557" fmla="*/ 1296639 w 1438275"/>
                <a:gd name="connsiteY557" fmla="*/ 1209389 h 1885950"/>
                <a:gd name="connsiteX558" fmla="*/ 1295972 w 1438275"/>
                <a:gd name="connsiteY558" fmla="*/ 1202626 h 1885950"/>
                <a:gd name="connsiteX559" fmla="*/ 1291876 w 1438275"/>
                <a:gd name="connsiteY559" fmla="*/ 1200817 h 1885950"/>
                <a:gd name="connsiteX560" fmla="*/ 1293495 w 1438275"/>
                <a:gd name="connsiteY560" fmla="*/ 1189863 h 1885950"/>
                <a:gd name="connsiteX561" fmla="*/ 1297496 w 1438275"/>
                <a:gd name="connsiteY561" fmla="*/ 1185386 h 1885950"/>
                <a:gd name="connsiteX562" fmla="*/ 1301687 w 1438275"/>
                <a:gd name="connsiteY562" fmla="*/ 1200626 h 1885950"/>
                <a:gd name="connsiteX563" fmla="*/ 1308830 w 1438275"/>
                <a:gd name="connsiteY563" fmla="*/ 1197578 h 1885950"/>
                <a:gd name="connsiteX564" fmla="*/ 1319594 w 1438275"/>
                <a:gd name="connsiteY564" fmla="*/ 1182624 h 1885950"/>
                <a:gd name="connsiteX565" fmla="*/ 1329309 w 1438275"/>
                <a:gd name="connsiteY565" fmla="*/ 1196626 h 1885950"/>
                <a:gd name="connsiteX566" fmla="*/ 1336167 w 1438275"/>
                <a:gd name="connsiteY566" fmla="*/ 1195197 h 1885950"/>
                <a:gd name="connsiteX567" fmla="*/ 1341406 w 1438275"/>
                <a:gd name="connsiteY567" fmla="*/ 1203103 h 1885950"/>
                <a:gd name="connsiteX568" fmla="*/ 1337787 w 1438275"/>
                <a:gd name="connsiteY568" fmla="*/ 1210342 h 1885950"/>
                <a:gd name="connsiteX569" fmla="*/ 1340358 w 1438275"/>
                <a:gd name="connsiteY569" fmla="*/ 1213675 h 1885950"/>
                <a:gd name="connsiteX570" fmla="*/ 1336262 w 1438275"/>
                <a:gd name="connsiteY570" fmla="*/ 1216533 h 1885950"/>
                <a:gd name="connsiteX571" fmla="*/ 1340930 w 1438275"/>
                <a:gd name="connsiteY571" fmla="*/ 1218057 h 1885950"/>
                <a:gd name="connsiteX572" fmla="*/ 1340453 w 1438275"/>
                <a:gd name="connsiteY572" fmla="*/ 1225105 h 1885950"/>
                <a:gd name="connsiteX573" fmla="*/ 1337787 w 1438275"/>
                <a:gd name="connsiteY573" fmla="*/ 1237869 h 1885950"/>
                <a:gd name="connsiteX574" fmla="*/ 1334453 w 1438275"/>
                <a:gd name="connsiteY574" fmla="*/ 1239869 h 1885950"/>
                <a:gd name="connsiteX575" fmla="*/ 1340168 w 1438275"/>
                <a:gd name="connsiteY575" fmla="*/ 1257300 h 1885950"/>
                <a:gd name="connsiteX576" fmla="*/ 1349502 w 1438275"/>
                <a:gd name="connsiteY576" fmla="*/ 1271588 h 1885950"/>
                <a:gd name="connsiteX577" fmla="*/ 1362742 w 1438275"/>
                <a:gd name="connsiteY577" fmla="*/ 1283018 h 1885950"/>
                <a:gd name="connsiteX578" fmla="*/ 1370267 w 1438275"/>
                <a:gd name="connsiteY578" fmla="*/ 1274255 h 1885950"/>
                <a:gd name="connsiteX579" fmla="*/ 1376458 w 1438275"/>
                <a:gd name="connsiteY579" fmla="*/ 1279684 h 1885950"/>
                <a:gd name="connsiteX580" fmla="*/ 1387698 w 1438275"/>
                <a:gd name="connsiteY580" fmla="*/ 1300924 h 1885950"/>
                <a:gd name="connsiteX581" fmla="*/ 1426274 w 1438275"/>
                <a:gd name="connsiteY581" fmla="*/ 1336262 h 1885950"/>
                <a:gd name="connsiteX582" fmla="*/ 1434274 w 1438275"/>
                <a:gd name="connsiteY582" fmla="*/ 1350454 h 1885950"/>
                <a:gd name="connsiteX583" fmla="*/ 1433798 w 1438275"/>
                <a:gd name="connsiteY583" fmla="*/ 1355121 h 1885950"/>
                <a:gd name="connsiteX584" fmla="*/ 1431512 w 1438275"/>
                <a:gd name="connsiteY584" fmla="*/ 1355121 h 1885950"/>
                <a:gd name="connsiteX585" fmla="*/ 1434560 w 1438275"/>
                <a:gd name="connsiteY585" fmla="*/ 1363980 h 1885950"/>
                <a:gd name="connsiteX586" fmla="*/ 1427512 w 1438275"/>
                <a:gd name="connsiteY586" fmla="*/ 1366171 h 1885950"/>
                <a:gd name="connsiteX587" fmla="*/ 1429036 w 1438275"/>
                <a:gd name="connsiteY587" fmla="*/ 1371505 h 1885950"/>
                <a:gd name="connsiteX588" fmla="*/ 1419321 w 1438275"/>
                <a:gd name="connsiteY588" fmla="*/ 1386554 h 1885950"/>
                <a:gd name="connsiteX589" fmla="*/ 1408462 w 1438275"/>
                <a:gd name="connsiteY589" fmla="*/ 1382935 h 1885950"/>
                <a:gd name="connsiteX590" fmla="*/ 1407414 w 1438275"/>
                <a:gd name="connsiteY590" fmla="*/ 1385030 h 1885950"/>
                <a:gd name="connsiteX591" fmla="*/ 1399699 w 1438275"/>
                <a:gd name="connsiteY591" fmla="*/ 1382077 h 1885950"/>
                <a:gd name="connsiteX592" fmla="*/ 1391412 w 1438275"/>
                <a:gd name="connsiteY592" fmla="*/ 1384459 h 1885950"/>
                <a:gd name="connsiteX593" fmla="*/ 1385126 w 1438275"/>
                <a:gd name="connsiteY593" fmla="*/ 1383125 h 1885950"/>
                <a:gd name="connsiteX594" fmla="*/ 1383316 w 1438275"/>
                <a:gd name="connsiteY594" fmla="*/ 1387602 h 1885950"/>
                <a:gd name="connsiteX595" fmla="*/ 1380268 w 1438275"/>
                <a:gd name="connsiteY595" fmla="*/ 1388269 h 1885950"/>
                <a:gd name="connsiteX596" fmla="*/ 1379506 w 1438275"/>
                <a:gd name="connsiteY596" fmla="*/ 1395603 h 1885950"/>
                <a:gd name="connsiteX597" fmla="*/ 1376934 w 1438275"/>
                <a:gd name="connsiteY597" fmla="*/ 1395984 h 1885950"/>
                <a:gd name="connsiteX598" fmla="*/ 1378173 w 1438275"/>
                <a:gd name="connsiteY598" fmla="*/ 1406461 h 1885950"/>
                <a:gd name="connsiteX599" fmla="*/ 1362171 w 1438275"/>
                <a:gd name="connsiteY599" fmla="*/ 1418558 h 1885950"/>
                <a:gd name="connsiteX600" fmla="*/ 1368076 w 1438275"/>
                <a:gd name="connsiteY600" fmla="*/ 1424749 h 1885950"/>
                <a:gd name="connsiteX601" fmla="*/ 1372839 w 1438275"/>
                <a:gd name="connsiteY601" fmla="*/ 1422845 h 1885950"/>
                <a:gd name="connsiteX602" fmla="*/ 1372743 w 1438275"/>
                <a:gd name="connsiteY602" fmla="*/ 1418844 h 1885950"/>
                <a:gd name="connsiteX603" fmla="*/ 1376553 w 1438275"/>
                <a:gd name="connsiteY603" fmla="*/ 1416748 h 1885950"/>
                <a:gd name="connsiteX604" fmla="*/ 1381982 w 1438275"/>
                <a:gd name="connsiteY604" fmla="*/ 1420368 h 1885950"/>
                <a:gd name="connsiteX605" fmla="*/ 1382173 w 1438275"/>
                <a:gd name="connsiteY605" fmla="*/ 1425321 h 1885950"/>
                <a:gd name="connsiteX606" fmla="*/ 1372553 w 1438275"/>
                <a:gd name="connsiteY606" fmla="*/ 1432465 h 1885950"/>
                <a:gd name="connsiteX607" fmla="*/ 1373124 w 1438275"/>
                <a:gd name="connsiteY607" fmla="*/ 1437608 h 1885950"/>
                <a:gd name="connsiteX608" fmla="*/ 1375505 w 1438275"/>
                <a:gd name="connsiteY608" fmla="*/ 1436561 h 1885950"/>
                <a:gd name="connsiteX609" fmla="*/ 1379506 w 1438275"/>
                <a:gd name="connsiteY609" fmla="*/ 1441895 h 1885950"/>
                <a:gd name="connsiteX610" fmla="*/ 1378934 w 1438275"/>
                <a:gd name="connsiteY610" fmla="*/ 1449134 h 1885950"/>
                <a:gd name="connsiteX611" fmla="*/ 1390269 w 1438275"/>
                <a:gd name="connsiteY611" fmla="*/ 1449895 h 1885950"/>
                <a:gd name="connsiteX612" fmla="*/ 1388745 w 1438275"/>
                <a:gd name="connsiteY612" fmla="*/ 1446943 h 1885950"/>
                <a:gd name="connsiteX613" fmla="*/ 1393603 w 1438275"/>
                <a:gd name="connsiteY613" fmla="*/ 1444847 h 1885950"/>
                <a:gd name="connsiteX614" fmla="*/ 1394460 w 1438275"/>
                <a:gd name="connsiteY614" fmla="*/ 1450943 h 1885950"/>
                <a:gd name="connsiteX615" fmla="*/ 1389602 w 1438275"/>
                <a:gd name="connsiteY615" fmla="*/ 1457039 h 1885950"/>
                <a:gd name="connsiteX616" fmla="*/ 1390746 w 1438275"/>
                <a:gd name="connsiteY616" fmla="*/ 1458753 h 1885950"/>
                <a:gd name="connsiteX617" fmla="*/ 1387126 w 1438275"/>
                <a:gd name="connsiteY617" fmla="*/ 1459135 h 1885950"/>
                <a:gd name="connsiteX618" fmla="*/ 1382554 w 1438275"/>
                <a:gd name="connsiteY618" fmla="*/ 1465993 h 1885950"/>
                <a:gd name="connsiteX619" fmla="*/ 1378744 w 1438275"/>
                <a:gd name="connsiteY619" fmla="*/ 1467135 h 1885950"/>
                <a:gd name="connsiteX620" fmla="*/ 1379030 w 1438275"/>
                <a:gd name="connsiteY620" fmla="*/ 1469517 h 1885950"/>
                <a:gd name="connsiteX621" fmla="*/ 1385316 w 1438275"/>
                <a:gd name="connsiteY621" fmla="*/ 1471803 h 1885950"/>
                <a:gd name="connsiteX622" fmla="*/ 1394270 w 1438275"/>
                <a:gd name="connsiteY622" fmla="*/ 1482090 h 1885950"/>
                <a:gd name="connsiteX623" fmla="*/ 1396080 w 1438275"/>
                <a:gd name="connsiteY623" fmla="*/ 1480280 h 1885950"/>
                <a:gd name="connsiteX624" fmla="*/ 1404842 w 1438275"/>
                <a:gd name="connsiteY624" fmla="*/ 1486090 h 1885950"/>
                <a:gd name="connsiteX625" fmla="*/ 1400747 w 1438275"/>
                <a:gd name="connsiteY625" fmla="*/ 1492948 h 1885950"/>
                <a:gd name="connsiteX626" fmla="*/ 1393032 w 1438275"/>
                <a:gd name="connsiteY626" fmla="*/ 1489615 h 1885950"/>
                <a:gd name="connsiteX627" fmla="*/ 1392555 w 1438275"/>
                <a:gd name="connsiteY627" fmla="*/ 1493615 h 1885950"/>
                <a:gd name="connsiteX628" fmla="*/ 1378744 w 1438275"/>
                <a:gd name="connsiteY628" fmla="*/ 1484757 h 1885950"/>
                <a:gd name="connsiteX629" fmla="*/ 1367981 w 1438275"/>
                <a:gd name="connsiteY629" fmla="*/ 1470660 h 1885950"/>
                <a:gd name="connsiteX630" fmla="*/ 1364933 w 1438275"/>
                <a:gd name="connsiteY630" fmla="*/ 1473422 h 1885950"/>
                <a:gd name="connsiteX631" fmla="*/ 1360551 w 1438275"/>
                <a:gd name="connsiteY631" fmla="*/ 1472946 h 1885950"/>
                <a:gd name="connsiteX632" fmla="*/ 1358456 w 1438275"/>
                <a:gd name="connsiteY632" fmla="*/ 1470946 h 1885950"/>
                <a:gd name="connsiteX633" fmla="*/ 1360646 w 1438275"/>
                <a:gd name="connsiteY633" fmla="*/ 1468184 h 1885950"/>
                <a:gd name="connsiteX634" fmla="*/ 1348740 w 1438275"/>
                <a:gd name="connsiteY634" fmla="*/ 1451515 h 1885950"/>
                <a:gd name="connsiteX635" fmla="*/ 1345121 w 1438275"/>
                <a:gd name="connsiteY635" fmla="*/ 1452658 h 1885950"/>
                <a:gd name="connsiteX636" fmla="*/ 1341787 w 1438275"/>
                <a:gd name="connsiteY636" fmla="*/ 1469231 h 1885950"/>
                <a:gd name="connsiteX637" fmla="*/ 1338930 w 1438275"/>
                <a:gd name="connsiteY637" fmla="*/ 1472565 h 1885950"/>
                <a:gd name="connsiteX638" fmla="*/ 1333596 w 1438275"/>
                <a:gd name="connsiteY638" fmla="*/ 1470184 h 1885950"/>
                <a:gd name="connsiteX639" fmla="*/ 1325404 w 1438275"/>
                <a:gd name="connsiteY639" fmla="*/ 1473994 h 1885950"/>
                <a:gd name="connsiteX640" fmla="*/ 1317022 w 1438275"/>
                <a:gd name="connsiteY640" fmla="*/ 1469803 h 1885950"/>
                <a:gd name="connsiteX641" fmla="*/ 1319594 w 1438275"/>
                <a:gd name="connsiteY641" fmla="*/ 1479328 h 1885950"/>
                <a:gd name="connsiteX642" fmla="*/ 1313402 w 1438275"/>
                <a:gd name="connsiteY642" fmla="*/ 1496092 h 1885950"/>
                <a:gd name="connsiteX643" fmla="*/ 1288257 w 1438275"/>
                <a:gd name="connsiteY643" fmla="*/ 1502854 h 1885950"/>
                <a:gd name="connsiteX644" fmla="*/ 1278446 w 1438275"/>
                <a:gd name="connsiteY644" fmla="*/ 1498282 h 1885950"/>
                <a:gd name="connsiteX645" fmla="*/ 1276731 w 1438275"/>
                <a:gd name="connsiteY645" fmla="*/ 1494758 h 1885950"/>
                <a:gd name="connsiteX646" fmla="*/ 1273016 w 1438275"/>
                <a:gd name="connsiteY646" fmla="*/ 1498378 h 1885950"/>
                <a:gd name="connsiteX647" fmla="*/ 1271016 w 1438275"/>
                <a:gd name="connsiteY647" fmla="*/ 1508570 h 1885950"/>
                <a:gd name="connsiteX648" fmla="*/ 1266635 w 1438275"/>
                <a:gd name="connsiteY648" fmla="*/ 1507427 h 1885950"/>
                <a:gd name="connsiteX649" fmla="*/ 1266159 w 1438275"/>
                <a:gd name="connsiteY649" fmla="*/ 1511046 h 1885950"/>
                <a:gd name="connsiteX650" fmla="*/ 1262920 w 1438275"/>
                <a:gd name="connsiteY650" fmla="*/ 1508760 h 1885950"/>
                <a:gd name="connsiteX651" fmla="*/ 1248156 w 1438275"/>
                <a:gd name="connsiteY651" fmla="*/ 1518571 h 1885950"/>
                <a:gd name="connsiteX652" fmla="*/ 1247680 w 1438275"/>
                <a:gd name="connsiteY652" fmla="*/ 1543717 h 1885950"/>
                <a:gd name="connsiteX653" fmla="*/ 1243489 w 1438275"/>
                <a:gd name="connsiteY653" fmla="*/ 1548479 h 1885950"/>
                <a:gd name="connsiteX654" fmla="*/ 1236821 w 1438275"/>
                <a:gd name="connsiteY654" fmla="*/ 1542955 h 1885950"/>
                <a:gd name="connsiteX655" fmla="*/ 1228154 w 1438275"/>
                <a:gd name="connsiteY655" fmla="*/ 1548955 h 1885950"/>
                <a:gd name="connsiteX656" fmla="*/ 1232154 w 1438275"/>
                <a:gd name="connsiteY656" fmla="*/ 1550575 h 1885950"/>
                <a:gd name="connsiteX657" fmla="*/ 1234821 w 1438275"/>
                <a:gd name="connsiteY657" fmla="*/ 1558099 h 1885950"/>
                <a:gd name="connsiteX658" fmla="*/ 1241965 w 1438275"/>
                <a:gd name="connsiteY658" fmla="*/ 1561433 h 1885950"/>
                <a:gd name="connsiteX659" fmla="*/ 1244727 w 1438275"/>
                <a:gd name="connsiteY659" fmla="*/ 1559337 h 1885950"/>
                <a:gd name="connsiteX660" fmla="*/ 1257396 w 1438275"/>
                <a:gd name="connsiteY660" fmla="*/ 1572959 h 1885950"/>
                <a:gd name="connsiteX661" fmla="*/ 1257205 w 1438275"/>
                <a:gd name="connsiteY661" fmla="*/ 1577340 h 1885950"/>
                <a:gd name="connsiteX662" fmla="*/ 1263682 w 1438275"/>
                <a:gd name="connsiteY662" fmla="*/ 1581055 h 1885950"/>
                <a:gd name="connsiteX663" fmla="*/ 1275207 w 1438275"/>
                <a:gd name="connsiteY663" fmla="*/ 1573053 h 1885950"/>
                <a:gd name="connsiteX664" fmla="*/ 1279398 w 1438275"/>
                <a:gd name="connsiteY664" fmla="*/ 1578673 h 1885950"/>
                <a:gd name="connsiteX665" fmla="*/ 1276540 w 1438275"/>
                <a:gd name="connsiteY665" fmla="*/ 1581435 h 1885950"/>
                <a:gd name="connsiteX666" fmla="*/ 1276540 w 1438275"/>
                <a:gd name="connsiteY666" fmla="*/ 1587151 h 1885950"/>
                <a:gd name="connsiteX667" fmla="*/ 1279589 w 1438275"/>
                <a:gd name="connsiteY667" fmla="*/ 1579245 h 1885950"/>
                <a:gd name="connsiteX668" fmla="*/ 1283113 w 1438275"/>
                <a:gd name="connsiteY668" fmla="*/ 1581245 h 1885950"/>
                <a:gd name="connsiteX669" fmla="*/ 1287208 w 1438275"/>
                <a:gd name="connsiteY669" fmla="*/ 1573816 h 1885950"/>
                <a:gd name="connsiteX670" fmla="*/ 1289114 w 1438275"/>
                <a:gd name="connsiteY670" fmla="*/ 1581340 h 1885950"/>
                <a:gd name="connsiteX671" fmla="*/ 1296543 w 1438275"/>
                <a:gd name="connsiteY671" fmla="*/ 1576768 h 1885950"/>
                <a:gd name="connsiteX672" fmla="*/ 1299781 w 1438275"/>
                <a:gd name="connsiteY672" fmla="*/ 1582674 h 1885950"/>
                <a:gd name="connsiteX673" fmla="*/ 1307592 w 1438275"/>
                <a:gd name="connsiteY673" fmla="*/ 1583721 h 1885950"/>
                <a:gd name="connsiteX674" fmla="*/ 1309116 w 1438275"/>
                <a:gd name="connsiteY674" fmla="*/ 1587341 h 1885950"/>
                <a:gd name="connsiteX675" fmla="*/ 1327976 w 1438275"/>
                <a:gd name="connsiteY675" fmla="*/ 1589913 h 1885950"/>
                <a:gd name="connsiteX676" fmla="*/ 1340930 w 1438275"/>
                <a:gd name="connsiteY676" fmla="*/ 1586389 h 1885950"/>
                <a:gd name="connsiteX677" fmla="*/ 1343025 w 1438275"/>
                <a:gd name="connsiteY677" fmla="*/ 1592580 h 1885950"/>
                <a:gd name="connsiteX678" fmla="*/ 1339691 w 1438275"/>
                <a:gd name="connsiteY678" fmla="*/ 1606201 h 1885950"/>
                <a:gd name="connsiteX679" fmla="*/ 1333405 w 1438275"/>
                <a:gd name="connsiteY679" fmla="*/ 1615630 h 1885950"/>
                <a:gd name="connsiteX680" fmla="*/ 1330928 w 1438275"/>
                <a:gd name="connsiteY680" fmla="*/ 1614678 h 1885950"/>
                <a:gd name="connsiteX681" fmla="*/ 1328833 w 1438275"/>
                <a:gd name="connsiteY681" fmla="*/ 1620488 h 1885950"/>
                <a:gd name="connsiteX682" fmla="*/ 1321784 w 1438275"/>
                <a:gd name="connsiteY682" fmla="*/ 1624774 h 1885950"/>
                <a:gd name="connsiteX683" fmla="*/ 1318641 w 1438275"/>
                <a:gd name="connsiteY683" fmla="*/ 1623536 h 1885950"/>
                <a:gd name="connsiteX684" fmla="*/ 1305592 w 1438275"/>
                <a:gd name="connsiteY684" fmla="*/ 1628489 h 1885950"/>
                <a:gd name="connsiteX685" fmla="*/ 1283589 w 1438275"/>
                <a:gd name="connsiteY685" fmla="*/ 1646111 h 1885950"/>
                <a:gd name="connsiteX686" fmla="*/ 1284256 w 1438275"/>
                <a:gd name="connsiteY686" fmla="*/ 1658112 h 1885950"/>
                <a:gd name="connsiteX687" fmla="*/ 1280446 w 1438275"/>
                <a:gd name="connsiteY687" fmla="*/ 1655826 h 1885950"/>
                <a:gd name="connsiteX688" fmla="*/ 1276922 w 1438275"/>
                <a:gd name="connsiteY688" fmla="*/ 1658112 h 1885950"/>
                <a:gd name="connsiteX689" fmla="*/ 1274541 w 1438275"/>
                <a:gd name="connsiteY689" fmla="*/ 1656779 h 1885950"/>
                <a:gd name="connsiteX690" fmla="*/ 1271397 w 1438275"/>
                <a:gd name="connsiteY690" fmla="*/ 1658112 h 1885950"/>
                <a:gd name="connsiteX691" fmla="*/ 1271969 w 1438275"/>
                <a:gd name="connsiteY691" fmla="*/ 1661065 h 1885950"/>
                <a:gd name="connsiteX692" fmla="*/ 1240727 w 1438275"/>
                <a:gd name="connsiteY692" fmla="*/ 1666399 h 1885950"/>
                <a:gd name="connsiteX693" fmla="*/ 1229487 w 1438275"/>
                <a:gd name="connsiteY693" fmla="*/ 1664208 h 1885950"/>
                <a:gd name="connsiteX694" fmla="*/ 1215390 w 1438275"/>
                <a:gd name="connsiteY694" fmla="*/ 1672018 h 1885950"/>
                <a:gd name="connsiteX695" fmla="*/ 1212818 w 1438275"/>
                <a:gd name="connsiteY695" fmla="*/ 1675352 h 1885950"/>
                <a:gd name="connsiteX696" fmla="*/ 1214533 w 1438275"/>
                <a:gd name="connsiteY696" fmla="*/ 1678781 h 1885950"/>
                <a:gd name="connsiteX697" fmla="*/ 1210056 w 1438275"/>
                <a:gd name="connsiteY697" fmla="*/ 1680591 h 1885950"/>
                <a:gd name="connsiteX698" fmla="*/ 1207199 w 1438275"/>
                <a:gd name="connsiteY698" fmla="*/ 1692402 h 1885950"/>
                <a:gd name="connsiteX699" fmla="*/ 1200817 w 1438275"/>
                <a:gd name="connsiteY699" fmla="*/ 1700879 h 1885950"/>
                <a:gd name="connsiteX700" fmla="*/ 1193578 w 1438275"/>
                <a:gd name="connsiteY700" fmla="*/ 1707832 h 1885950"/>
                <a:gd name="connsiteX701" fmla="*/ 1180910 w 1438275"/>
                <a:gd name="connsiteY701" fmla="*/ 1713357 h 1885950"/>
                <a:gd name="connsiteX702" fmla="*/ 1177481 w 1438275"/>
                <a:gd name="connsiteY702" fmla="*/ 1732693 h 1885950"/>
                <a:gd name="connsiteX703" fmla="*/ 1170242 w 1438275"/>
                <a:gd name="connsiteY703" fmla="*/ 1734312 h 1885950"/>
                <a:gd name="connsiteX704" fmla="*/ 1169289 w 1438275"/>
                <a:gd name="connsiteY704" fmla="*/ 1732597 h 1885950"/>
                <a:gd name="connsiteX705" fmla="*/ 1165193 w 1438275"/>
                <a:gd name="connsiteY705" fmla="*/ 1736979 h 1885950"/>
                <a:gd name="connsiteX706" fmla="*/ 1153192 w 1438275"/>
                <a:gd name="connsiteY706" fmla="*/ 1740312 h 1885950"/>
                <a:gd name="connsiteX707" fmla="*/ 1147477 w 1438275"/>
                <a:gd name="connsiteY707" fmla="*/ 1738408 h 1885950"/>
                <a:gd name="connsiteX708" fmla="*/ 1147572 w 1438275"/>
                <a:gd name="connsiteY708" fmla="*/ 1734312 h 1885950"/>
                <a:gd name="connsiteX709" fmla="*/ 1144905 w 1438275"/>
                <a:gd name="connsiteY709" fmla="*/ 1734026 h 1885950"/>
                <a:gd name="connsiteX710" fmla="*/ 1141857 w 1438275"/>
                <a:gd name="connsiteY710" fmla="*/ 1728978 h 1885950"/>
                <a:gd name="connsiteX711" fmla="*/ 1138714 w 1438275"/>
                <a:gd name="connsiteY711" fmla="*/ 1729264 h 1885950"/>
                <a:gd name="connsiteX712" fmla="*/ 1124236 w 1438275"/>
                <a:gd name="connsiteY712" fmla="*/ 1737741 h 1885950"/>
                <a:gd name="connsiteX713" fmla="*/ 1116330 w 1438275"/>
                <a:gd name="connsiteY713" fmla="*/ 1746218 h 1885950"/>
                <a:gd name="connsiteX714" fmla="*/ 1104614 w 1438275"/>
                <a:gd name="connsiteY714" fmla="*/ 1751076 h 1885950"/>
                <a:gd name="connsiteX715" fmla="*/ 1100709 w 1438275"/>
                <a:gd name="connsiteY715" fmla="*/ 1757267 h 1885950"/>
                <a:gd name="connsiteX716" fmla="*/ 1093756 w 1438275"/>
                <a:gd name="connsiteY716" fmla="*/ 1758315 h 1885950"/>
                <a:gd name="connsiteX717" fmla="*/ 1091470 w 1438275"/>
                <a:gd name="connsiteY717" fmla="*/ 1767364 h 1885950"/>
                <a:gd name="connsiteX718" fmla="*/ 1087089 w 1438275"/>
                <a:gd name="connsiteY718" fmla="*/ 1760505 h 1885950"/>
                <a:gd name="connsiteX719" fmla="*/ 1083564 w 1438275"/>
                <a:gd name="connsiteY719" fmla="*/ 1760505 h 1885950"/>
                <a:gd name="connsiteX720" fmla="*/ 1068133 w 1438275"/>
                <a:gd name="connsiteY720" fmla="*/ 1775079 h 1885950"/>
                <a:gd name="connsiteX721" fmla="*/ 1064133 w 1438275"/>
                <a:gd name="connsiteY721" fmla="*/ 1784413 h 1885950"/>
                <a:gd name="connsiteX722" fmla="*/ 1059180 w 1438275"/>
                <a:gd name="connsiteY722" fmla="*/ 1784985 h 1885950"/>
                <a:gd name="connsiteX723" fmla="*/ 1048131 w 1438275"/>
                <a:gd name="connsiteY723" fmla="*/ 1779651 h 1885950"/>
                <a:gd name="connsiteX724" fmla="*/ 1045369 w 1438275"/>
                <a:gd name="connsiteY724" fmla="*/ 1766697 h 1885950"/>
                <a:gd name="connsiteX725" fmla="*/ 1047083 w 1438275"/>
                <a:gd name="connsiteY725" fmla="*/ 1760505 h 1885950"/>
                <a:gd name="connsiteX726" fmla="*/ 1055751 w 1438275"/>
                <a:gd name="connsiteY726" fmla="*/ 1750409 h 1885950"/>
                <a:gd name="connsiteX727" fmla="*/ 1070229 w 1438275"/>
                <a:gd name="connsiteY727" fmla="*/ 1741075 h 1885950"/>
                <a:gd name="connsiteX728" fmla="*/ 1070896 w 1438275"/>
                <a:gd name="connsiteY728" fmla="*/ 1737931 h 1885950"/>
                <a:gd name="connsiteX729" fmla="*/ 1063466 w 1438275"/>
                <a:gd name="connsiteY729" fmla="*/ 1722691 h 1885950"/>
                <a:gd name="connsiteX730" fmla="*/ 1059942 w 1438275"/>
                <a:gd name="connsiteY730" fmla="*/ 1721929 h 1885950"/>
                <a:gd name="connsiteX731" fmla="*/ 1058037 w 1438275"/>
                <a:gd name="connsiteY731" fmla="*/ 1726787 h 1885950"/>
                <a:gd name="connsiteX732" fmla="*/ 1041083 w 1438275"/>
                <a:gd name="connsiteY732" fmla="*/ 1738979 h 1885950"/>
                <a:gd name="connsiteX733" fmla="*/ 1029462 w 1438275"/>
                <a:gd name="connsiteY733" fmla="*/ 1728311 h 1885950"/>
                <a:gd name="connsiteX734" fmla="*/ 1016508 w 1438275"/>
                <a:gd name="connsiteY734" fmla="*/ 1709166 h 1885950"/>
                <a:gd name="connsiteX735" fmla="*/ 1008793 w 1438275"/>
                <a:gd name="connsiteY735" fmla="*/ 1703261 h 1885950"/>
                <a:gd name="connsiteX736" fmla="*/ 999554 w 1438275"/>
                <a:gd name="connsiteY736" fmla="*/ 1687163 h 1885950"/>
                <a:gd name="connsiteX737" fmla="*/ 988124 w 1438275"/>
                <a:gd name="connsiteY737" fmla="*/ 1679924 h 1885950"/>
                <a:gd name="connsiteX738" fmla="*/ 985076 w 1438275"/>
                <a:gd name="connsiteY738" fmla="*/ 1669352 h 1885950"/>
                <a:gd name="connsiteX739" fmla="*/ 971169 w 1438275"/>
                <a:gd name="connsiteY739" fmla="*/ 1664018 h 1885950"/>
                <a:gd name="connsiteX740" fmla="*/ 962597 w 1438275"/>
                <a:gd name="connsiteY740" fmla="*/ 1669828 h 1885950"/>
                <a:gd name="connsiteX741" fmla="*/ 963358 w 1438275"/>
                <a:gd name="connsiteY741" fmla="*/ 1674400 h 1885950"/>
                <a:gd name="connsiteX742" fmla="*/ 960882 w 1438275"/>
                <a:gd name="connsiteY742" fmla="*/ 1677734 h 1885950"/>
                <a:gd name="connsiteX743" fmla="*/ 953548 w 1438275"/>
                <a:gd name="connsiteY743" fmla="*/ 1678781 h 1885950"/>
                <a:gd name="connsiteX744" fmla="*/ 945928 w 1438275"/>
                <a:gd name="connsiteY744" fmla="*/ 1676019 h 1885950"/>
                <a:gd name="connsiteX745" fmla="*/ 935927 w 1438275"/>
                <a:gd name="connsiteY745" fmla="*/ 1663636 h 1885950"/>
                <a:gd name="connsiteX746" fmla="*/ 920496 w 1438275"/>
                <a:gd name="connsiteY746" fmla="*/ 1677734 h 1885950"/>
                <a:gd name="connsiteX747" fmla="*/ 918972 w 1438275"/>
                <a:gd name="connsiteY747" fmla="*/ 1693164 h 1885950"/>
                <a:gd name="connsiteX748" fmla="*/ 913924 w 1438275"/>
                <a:gd name="connsiteY748" fmla="*/ 1697450 h 1885950"/>
                <a:gd name="connsiteX749" fmla="*/ 895350 w 1438275"/>
                <a:gd name="connsiteY749" fmla="*/ 1687259 h 1885950"/>
                <a:gd name="connsiteX750" fmla="*/ 865632 w 1438275"/>
                <a:gd name="connsiteY750" fmla="*/ 1678400 h 1885950"/>
                <a:gd name="connsiteX751" fmla="*/ 858869 w 1438275"/>
                <a:gd name="connsiteY751" fmla="*/ 1679924 h 1885950"/>
                <a:gd name="connsiteX752" fmla="*/ 854583 w 1438275"/>
                <a:gd name="connsiteY752" fmla="*/ 1686592 h 1885950"/>
                <a:gd name="connsiteX753" fmla="*/ 855059 w 1438275"/>
                <a:gd name="connsiteY753" fmla="*/ 1690306 h 1885950"/>
                <a:gd name="connsiteX754" fmla="*/ 890016 w 1438275"/>
                <a:gd name="connsiteY754" fmla="*/ 1717834 h 1885950"/>
                <a:gd name="connsiteX755" fmla="*/ 890397 w 1438275"/>
                <a:gd name="connsiteY755" fmla="*/ 1720691 h 1885950"/>
                <a:gd name="connsiteX756" fmla="*/ 885063 w 1438275"/>
                <a:gd name="connsiteY756" fmla="*/ 1725073 h 1885950"/>
                <a:gd name="connsiteX757" fmla="*/ 870490 w 1438275"/>
                <a:gd name="connsiteY757" fmla="*/ 1724120 h 1885950"/>
                <a:gd name="connsiteX758" fmla="*/ 842010 w 1438275"/>
                <a:gd name="connsiteY758" fmla="*/ 1712309 h 1885950"/>
                <a:gd name="connsiteX759" fmla="*/ 841248 w 1438275"/>
                <a:gd name="connsiteY759" fmla="*/ 1704784 h 1885950"/>
                <a:gd name="connsiteX760" fmla="*/ 838010 w 1438275"/>
                <a:gd name="connsiteY760" fmla="*/ 1703451 h 1885950"/>
                <a:gd name="connsiteX761" fmla="*/ 822103 w 1438275"/>
                <a:gd name="connsiteY761" fmla="*/ 1711071 h 1885950"/>
                <a:gd name="connsiteX762" fmla="*/ 791814 w 1438275"/>
                <a:gd name="connsiteY762" fmla="*/ 1748885 h 1885950"/>
                <a:gd name="connsiteX763" fmla="*/ 784098 w 1438275"/>
                <a:gd name="connsiteY763" fmla="*/ 1752790 h 1885950"/>
                <a:gd name="connsiteX764" fmla="*/ 769334 w 1438275"/>
                <a:gd name="connsiteY764" fmla="*/ 1752314 h 1885950"/>
                <a:gd name="connsiteX765" fmla="*/ 763429 w 1438275"/>
                <a:gd name="connsiteY765" fmla="*/ 1754600 h 1885950"/>
                <a:gd name="connsiteX766" fmla="*/ 755237 w 1438275"/>
                <a:gd name="connsiteY766" fmla="*/ 1766983 h 1885950"/>
                <a:gd name="connsiteX767" fmla="*/ 752475 w 1438275"/>
                <a:gd name="connsiteY767" fmla="*/ 1764411 h 1885950"/>
                <a:gd name="connsiteX768" fmla="*/ 747427 w 1438275"/>
                <a:gd name="connsiteY768" fmla="*/ 1744027 h 1885950"/>
                <a:gd name="connsiteX769" fmla="*/ 740569 w 1438275"/>
                <a:gd name="connsiteY769" fmla="*/ 1736598 h 1885950"/>
                <a:gd name="connsiteX770" fmla="*/ 736092 w 1438275"/>
                <a:gd name="connsiteY770" fmla="*/ 1736121 h 1885950"/>
                <a:gd name="connsiteX771" fmla="*/ 709994 w 1438275"/>
                <a:gd name="connsiteY771" fmla="*/ 1753743 h 1885950"/>
                <a:gd name="connsiteX772" fmla="*/ 703612 w 1438275"/>
                <a:gd name="connsiteY772" fmla="*/ 1770983 h 1885950"/>
                <a:gd name="connsiteX773" fmla="*/ 696564 w 1438275"/>
                <a:gd name="connsiteY773" fmla="*/ 1773174 h 1885950"/>
                <a:gd name="connsiteX774" fmla="*/ 692182 w 1438275"/>
                <a:gd name="connsiteY774" fmla="*/ 1777936 h 1885950"/>
                <a:gd name="connsiteX775" fmla="*/ 682562 w 1438275"/>
                <a:gd name="connsiteY775" fmla="*/ 1777079 h 1885950"/>
                <a:gd name="connsiteX776" fmla="*/ 673132 w 1438275"/>
                <a:gd name="connsiteY776" fmla="*/ 1786033 h 1885950"/>
                <a:gd name="connsiteX777" fmla="*/ 668465 w 1438275"/>
                <a:gd name="connsiteY777" fmla="*/ 1786414 h 1885950"/>
                <a:gd name="connsiteX778" fmla="*/ 661512 w 1438275"/>
                <a:gd name="connsiteY778" fmla="*/ 1780413 h 1885950"/>
                <a:gd name="connsiteX779" fmla="*/ 642366 w 1438275"/>
                <a:gd name="connsiteY779" fmla="*/ 1780318 h 1885950"/>
                <a:gd name="connsiteX780" fmla="*/ 631127 w 1438275"/>
                <a:gd name="connsiteY780" fmla="*/ 1784128 h 1885950"/>
                <a:gd name="connsiteX781" fmla="*/ 621697 w 1438275"/>
                <a:gd name="connsiteY781" fmla="*/ 1782985 h 1885950"/>
                <a:gd name="connsiteX782" fmla="*/ 606076 w 1438275"/>
                <a:gd name="connsiteY782" fmla="*/ 1791367 h 1885950"/>
                <a:gd name="connsiteX783" fmla="*/ 595503 w 1438275"/>
                <a:gd name="connsiteY783" fmla="*/ 1789462 h 1885950"/>
                <a:gd name="connsiteX784" fmla="*/ 575881 w 1438275"/>
                <a:gd name="connsiteY784" fmla="*/ 1791748 h 1885950"/>
                <a:gd name="connsiteX785" fmla="*/ 559499 w 1438275"/>
                <a:gd name="connsiteY785" fmla="*/ 1800606 h 1885950"/>
                <a:gd name="connsiteX786" fmla="*/ 551212 w 1438275"/>
                <a:gd name="connsiteY786" fmla="*/ 1800510 h 1885950"/>
                <a:gd name="connsiteX787" fmla="*/ 545402 w 1438275"/>
                <a:gd name="connsiteY787" fmla="*/ 1804702 h 1885950"/>
                <a:gd name="connsiteX788" fmla="*/ 540449 w 1438275"/>
                <a:gd name="connsiteY788" fmla="*/ 1804511 h 1885950"/>
                <a:gd name="connsiteX789" fmla="*/ 530543 w 1438275"/>
                <a:gd name="connsiteY789" fmla="*/ 1812607 h 1885950"/>
                <a:gd name="connsiteX790" fmla="*/ 517874 w 1438275"/>
                <a:gd name="connsiteY790" fmla="*/ 1809083 h 1885950"/>
                <a:gd name="connsiteX791" fmla="*/ 512445 w 1438275"/>
                <a:gd name="connsiteY791" fmla="*/ 1817751 h 1885950"/>
                <a:gd name="connsiteX792" fmla="*/ 503968 w 1438275"/>
                <a:gd name="connsiteY792" fmla="*/ 1818322 h 1885950"/>
                <a:gd name="connsiteX793" fmla="*/ 490919 w 1438275"/>
                <a:gd name="connsiteY793" fmla="*/ 1811178 h 1885950"/>
                <a:gd name="connsiteX794" fmla="*/ 484346 w 1438275"/>
                <a:gd name="connsiteY794" fmla="*/ 1799844 h 1885950"/>
                <a:gd name="connsiteX795" fmla="*/ 480441 w 1438275"/>
                <a:gd name="connsiteY795" fmla="*/ 1798891 h 1885950"/>
                <a:gd name="connsiteX796" fmla="*/ 476917 w 1438275"/>
                <a:gd name="connsiteY796" fmla="*/ 1793271 h 1885950"/>
                <a:gd name="connsiteX797" fmla="*/ 466820 w 1438275"/>
                <a:gd name="connsiteY797" fmla="*/ 1789080 h 1885950"/>
                <a:gd name="connsiteX798" fmla="*/ 454628 w 1438275"/>
                <a:gd name="connsiteY798" fmla="*/ 1768887 h 1885950"/>
                <a:gd name="connsiteX799" fmla="*/ 445008 w 1438275"/>
                <a:gd name="connsiteY799" fmla="*/ 1768887 h 1885950"/>
                <a:gd name="connsiteX800" fmla="*/ 441770 w 1438275"/>
                <a:gd name="connsiteY800" fmla="*/ 1762887 h 1885950"/>
                <a:gd name="connsiteX801" fmla="*/ 422815 w 1438275"/>
                <a:gd name="connsiteY801" fmla="*/ 1752695 h 1885950"/>
                <a:gd name="connsiteX802" fmla="*/ 409194 w 1438275"/>
                <a:gd name="connsiteY802" fmla="*/ 1755648 h 1885950"/>
                <a:gd name="connsiteX803" fmla="*/ 397193 w 1438275"/>
                <a:gd name="connsiteY803" fmla="*/ 1765745 h 1885950"/>
                <a:gd name="connsiteX804" fmla="*/ 388525 w 1438275"/>
                <a:gd name="connsiteY804" fmla="*/ 1769078 h 1885950"/>
                <a:gd name="connsiteX805" fmla="*/ 364808 w 1438275"/>
                <a:gd name="connsiteY805" fmla="*/ 1764887 h 1885950"/>
                <a:gd name="connsiteX806" fmla="*/ 357664 w 1438275"/>
                <a:gd name="connsiteY806" fmla="*/ 1769459 h 1885950"/>
                <a:gd name="connsiteX807" fmla="*/ 349091 w 1438275"/>
                <a:gd name="connsiteY807" fmla="*/ 1783461 h 1885950"/>
                <a:gd name="connsiteX808" fmla="*/ 347758 w 1438275"/>
                <a:gd name="connsiteY808" fmla="*/ 1809464 h 1885950"/>
                <a:gd name="connsiteX809" fmla="*/ 342900 w 1438275"/>
                <a:gd name="connsiteY809" fmla="*/ 1816894 h 1885950"/>
                <a:gd name="connsiteX810" fmla="*/ 344329 w 1438275"/>
                <a:gd name="connsiteY810" fmla="*/ 1822037 h 1885950"/>
                <a:gd name="connsiteX811" fmla="*/ 329375 w 1438275"/>
                <a:gd name="connsiteY811" fmla="*/ 1837277 h 1885950"/>
                <a:gd name="connsiteX812" fmla="*/ 324041 w 1438275"/>
                <a:gd name="connsiteY812" fmla="*/ 1839944 h 1885950"/>
                <a:gd name="connsiteX813" fmla="*/ 317373 w 1438275"/>
                <a:gd name="connsiteY813" fmla="*/ 1839087 h 1885950"/>
                <a:gd name="connsiteX814" fmla="*/ 310515 w 1438275"/>
                <a:gd name="connsiteY814" fmla="*/ 1843278 h 1885950"/>
                <a:gd name="connsiteX815" fmla="*/ 301943 w 1438275"/>
                <a:gd name="connsiteY815" fmla="*/ 1837849 h 1885950"/>
                <a:gd name="connsiteX816" fmla="*/ 292132 w 1438275"/>
                <a:gd name="connsiteY816" fmla="*/ 1836515 h 1885950"/>
                <a:gd name="connsiteX817" fmla="*/ 282035 w 1438275"/>
                <a:gd name="connsiteY817" fmla="*/ 1844135 h 1885950"/>
                <a:gd name="connsiteX818" fmla="*/ 259461 w 1438275"/>
                <a:gd name="connsiteY818" fmla="*/ 1851755 h 1885950"/>
                <a:gd name="connsiteX819" fmla="*/ 259270 w 1438275"/>
                <a:gd name="connsiteY819" fmla="*/ 1858899 h 1885950"/>
                <a:gd name="connsiteX820" fmla="*/ 250984 w 1438275"/>
                <a:gd name="connsiteY820" fmla="*/ 1860518 h 1885950"/>
                <a:gd name="connsiteX821" fmla="*/ 241649 w 1438275"/>
                <a:gd name="connsiteY821" fmla="*/ 1874329 h 1885950"/>
                <a:gd name="connsiteX822" fmla="*/ 221170 w 1438275"/>
                <a:gd name="connsiteY822" fmla="*/ 1883759 h 1885950"/>
                <a:gd name="connsiteX823" fmla="*/ 217361 w 1438275"/>
                <a:gd name="connsiteY823" fmla="*/ 1870424 h 1885950"/>
                <a:gd name="connsiteX824" fmla="*/ 221361 w 1438275"/>
                <a:gd name="connsiteY824" fmla="*/ 1852993 h 1885950"/>
                <a:gd name="connsiteX825" fmla="*/ 219647 w 1438275"/>
                <a:gd name="connsiteY825" fmla="*/ 1834324 h 1885950"/>
                <a:gd name="connsiteX826" fmla="*/ 213646 w 1438275"/>
                <a:gd name="connsiteY826" fmla="*/ 1815560 h 1885950"/>
                <a:gd name="connsiteX827" fmla="*/ 213455 w 1438275"/>
                <a:gd name="connsiteY827" fmla="*/ 1788700 h 1885950"/>
                <a:gd name="connsiteX828" fmla="*/ 210788 w 1438275"/>
                <a:gd name="connsiteY828" fmla="*/ 1786890 h 1885950"/>
                <a:gd name="connsiteX829" fmla="*/ 210693 w 1438275"/>
                <a:gd name="connsiteY829" fmla="*/ 1790509 h 1885950"/>
                <a:gd name="connsiteX830" fmla="*/ 178784 w 1438275"/>
                <a:gd name="connsiteY830" fmla="*/ 1787652 h 1885950"/>
                <a:gd name="connsiteX831" fmla="*/ 171260 w 1438275"/>
                <a:gd name="connsiteY831" fmla="*/ 1775174 h 1885950"/>
                <a:gd name="connsiteX832" fmla="*/ 156210 w 1438275"/>
                <a:gd name="connsiteY832" fmla="*/ 1774698 h 1885950"/>
                <a:gd name="connsiteX833" fmla="*/ 146685 w 1438275"/>
                <a:gd name="connsiteY833" fmla="*/ 1777651 h 1885950"/>
                <a:gd name="connsiteX834" fmla="*/ 132588 w 1438275"/>
                <a:gd name="connsiteY834" fmla="*/ 1791367 h 1885950"/>
                <a:gd name="connsiteX835" fmla="*/ 120587 w 1438275"/>
                <a:gd name="connsiteY835" fmla="*/ 1785461 h 1885950"/>
                <a:gd name="connsiteX836" fmla="*/ 101156 w 1438275"/>
                <a:gd name="connsiteY836" fmla="*/ 1770507 h 1885950"/>
                <a:gd name="connsiteX837" fmla="*/ 104489 w 1438275"/>
                <a:gd name="connsiteY837" fmla="*/ 1756124 h 1885950"/>
                <a:gd name="connsiteX838" fmla="*/ 103727 w 1438275"/>
                <a:gd name="connsiteY838" fmla="*/ 1743170 h 1885950"/>
                <a:gd name="connsiteX839" fmla="*/ 120491 w 1438275"/>
                <a:gd name="connsiteY839" fmla="*/ 1727359 h 1885950"/>
                <a:gd name="connsiteX840" fmla="*/ 127445 w 1438275"/>
                <a:gd name="connsiteY840" fmla="*/ 1703737 h 1885950"/>
                <a:gd name="connsiteX841" fmla="*/ 125444 w 1438275"/>
                <a:gd name="connsiteY841" fmla="*/ 1696593 h 1885950"/>
                <a:gd name="connsiteX842" fmla="*/ 117348 w 1438275"/>
                <a:gd name="connsiteY842" fmla="*/ 1689449 h 1885950"/>
                <a:gd name="connsiteX843" fmla="*/ 105061 w 1438275"/>
                <a:gd name="connsiteY843" fmla="*/ 1665255 h 1885950"/>
                <a:gd name="connsiteX844" fmla="*/ 104108 w 1438275"/>
                <a:gd name="connsiteY844" fmla="*/ 1660493 h 1885950"/>
                <a:gd name="connsiteX845" fmla="*/ 110395 w 1438275"/>
                <a:gd name="connsiteY845" fmla="*/ 1645253 h 1885950"/>
                <a:gd name="connsiteX846" fmla="*/ 106870 w 1438275"/>
                <a:gd name="connsiteY846" fmla="*/ 1637347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</a:cxnLst>
              <a:rect l="l" t="t" r="r" b="b"/>
              <a:pathLst>
                <a:path w="1438275" h="1885950">
                  <a:moveTo>
                    <a:pt x="106870" y="1637347"/>
                  </a:moveTo>
                  <a:lnTo>
                    <a:pt x="115443" y="1627918"/>
                  </a:lnTo>
                  <a:lnTo>
                    <a:pt x="111538" y="1607058"/>
                  </a:lnTo>
                  <a:lnTo>
                    <a:pt x="124111" y="1593723"/>
                  </a:lnTo>
                  <a:lnTo>
                    <a:pt x="124492" y="1589055"/>
                  </a:lnTo>
                  <a:lnTo>
                    <a:pt x="129254" y="1583817"/>
                  </a:lnTo>
                  <a:lnTo>
                    <a:pt x="116681" y="1583531"/>
                  </a:lnTo>
                  <a:lnTo>
                    <a:pt x="112300" y="1580959"/>
                  </a:lnTo>
                  <a:lnTo>
                    <a:pt x="108395" y="1566767"/>
                  </a:lnTo>
                  <a:lnTo>
                    <a:pt x="96203" y="1554480"/>
                  </a:lnTo>
                  <a:lnTo>
                    <a:pt x="95726" y="1541526"/>
                  </a:lnTo>
                  <a:lnTo>
                    <a:pt x="104204" y="1539335"/>
                  </a:lnTo>
                  <a:lnTo>
                    <a:pt x="105728" y="1532477"/>
                  </a:lnTo>
                  <a:lnTo>
                    <a:pt x="101441" y="1523714"/>
                  </a:lnTo>
                  <a:lnTo>
                    <a:pt x="97917" y="1525143"/>
                  </a:lnTo>
                  <a:lnTo>
                    <a:pt x="101060" y="1518285"/>
                  </a:lnTo>
                  <a:lnTo>
                    <a:pt x="102775" y="1519618"/>
                  </a:lnTo>
                  <a:lnTo>
                    <a:pt x="124873" y="1506950"/>
                  </a:lnTo>
                  <a:lnTo>
                    <a:pt x="130397" y="1506950"/>
                  </a:lnTo>
                  <a:lnTo>
                    <a:pt x="134969" y="1491043"/>
                  </a:lnTo>
                  <a:lnTo>
                    <a:pt x="125920" y="1488186"/>
                  </a:lnTo>
                  <a:lnTo>
                    <a:pt x="124301" y="1491996"/>
                  </a:lnTo>
                  <a:lnTo>
                    <a:pt x="121444" y="1491996"/>
                  </a:lnTo>
                  <a:lnTo>
                    <a:pt x="116300" y="1487424"/>
                  </a:lnTo>
                  <a:lnTo>
                    <a:pt x="118491" y="1483043"/>
                  </a:lnTo>
                  <a:lnTo>
                    <a:pt x="123254" y="1484280"/>
                  </a:lnTo>
                  <a:lnTo>
                    <a:pt x="130302" y="1467135"/>
                  </a:lnTo>
                  <a:lnTo>
                    <a:pt x="129159" y="1464469"/>
                  </a:lnTo>
                  <a:lnTo>
                    <a:pt x="123158" y="1463707"/>
                  </a:lnTo>
                  <a:lnTo>
                    <a:pt x="126111" y="1460087"/>
                  </a:lnTo>
                  <a:lnTo>
                    <a:pt x="122873" y="1455515"/>
                  </a:lnTo>
                  <a:lnTo>
                    <a:pt x="119920" y="1457420"/>
                  </a:lnTo>
                  <a:lnTo>
                    <a:pt x="113538" y="1454562"/>
                  </a:lnTo>
                  <a:lnTo>
                    <a:pt x="98774" y="1461992"/>
                  </a:lnTo>
                  <a:lnTo>
                    <a:pt x="106490" y="1452467"/>
                  </a:lnTo>
                  <a:lnTo>
                    <a:pt x="101727" y="1447895"/>
                  </a:lnTo>
                  <a:lnTo>
                    <a:pt x="103823" y="1445133"/>
                  </a:lnTo>
                  <a:lnTo>
                    <a:pt x="100108" y="1442466"/>
                  </a:lnTo>
                  <a:lnTo>
                    <a:pt x="120777" y="1426178"/>
                  </a:lnTo>
                  <a:lnTo>
                    <a:pt x="121349" y="1421511"/>
                  </a:lnTo>
                  <a:lnTo>
                    <a:pt x="125635" y="1420939"/>
                  </a:lnTo>
                  <a:lnTo>
                    <a:pt x="133731" y="1408271"/>
                  </a:lnTo>
                  <a:lnTo>
                    <a:pt x="142208" y="1401032"/>
                  </a:lnTo>
                  <a:lnTo>
                    <a:pt x="144113" y="1403795"/>
                  </a:lnTo>
                  <a:lnTo>
                    <a:pt x="141542" y="1409509"/>
                  </a:lnTo>
                  <a:lnTo>
                    <a:pt x="143447" y="1408747"/>
                  </a:lnTo>
                  <a:lnTo>
                    <a:pt x="147257" y="1399508"/>
                  </a:lnTo>
                  <a:lnTo>
                    <a:pt x="139256" y="1386364"/>
                  </a:lnTo>
                  <a:lnTo>
                    <a:pt x="135255" y="1367409"/>
                  </a:lnTo>
                  <a:lnTo>
                    <a:pt x="131445" y="1362837"/>
                  </a:lnTo>
                  <a:lnTo>
                    <a:pt x="132302" y="1357027"/>
                  </a:lnTo>
                  <a:lnTo>
                    <a:pt x="126778" y="1353026"/>
                  </a:lnTo>
                  <a:lnTo>
                    <a:pt x="125349" y="1346549"/>
                  </a:lnTo>
                  <a:lnTo>
                    <a:pt x="111443" y="1326070"/>
                  </a:lnTo>
                  <a:lnTo>
                    <a:pt x="106013" y="1307592"/>
                  </a:lnTo>
                  <a:lnTo>
                    <a:pt x="107156" y="1299115"/>
                  </a:lnTo>
                  <a:lnTo>
                    <a:pt x="97631" y="1290733"/>
                  </a:lnTo>
                  <a:lnTo>
                    <a:pt x="94964" y="1280446"/>
                  </a:lnTo>
                  <a:lnTo>
                    <a:pt x="96774" y="1259395"/>
                  </a:lnTo>
                  <a:lnTo>
                    <a:pt x="91821" y="1247299"/>
                  </a:lnTo>
                  <a:lnTo>
                    <a:pt x="95060" y="1235869"/>
                  </a:lnTo>
                  <a:lnTo>
                    <a:pt x="97250" y="1236535"/>
                  </a:lnTo>
                  <a:lnTo>
                    <a:pt x="91916" y="1229487"/>
                  </a:lnTo>
                  <a:lnTo>
                    <a:pt x="112014" y="1217105"/>
                  </a:lnTo>
                  <a:lnTo>
                    <a:pt x="116777" y="1198626"/>
                  </a:lnTo>
                  <a:lnTo>
                    <a:pt x="122111" y="1190339"/>
                  </a:lnTo>
                  <a:lnTo>
                    <a:pt x="116967" y="1188625"/>
                  </a:lnTo>
                  <a:lnTo>
                    <a:pt x="121349" y="1183005"/>
                  </a:lnTo>
                  <a:lnTo>
                    <a:pt x="117824" y="1179005"/>
                  </a:lnTo>
                  <a:lnTo>
                    <a:pt x="103918" y="1172813"/>
                  </a:lnTo>
                  <a:lnTo>
                    <a:pt x="103061" y="1160812"/>
                  </a:lnTo>
                  <a:lnTo>
                    <a:pt x="108014" y="1159002"/>
                  </a:lnTo>
                  <a:lnTo>
                    <a:pt x="105347" y="1155287"/>
                  </a:lnTo>
                  <a:lnTo>
                    <a:pt x="115634" y="1146048"/>
                  </a:lnTo>
                  <a:lnTo>
                    <a:pt x="124206" y="1152715"/>
                  </a:lnTo>
                  <a:lnTo>
                    <a:pt x="144304" y="1151001"/>
                  </a:lnTo>
                  <a:lnTo>
                    <a:pt x="154305" y="1156144"/>
                  </a:lnTo>
                  <a:lnTo>
                    <a:pt x="162306" y="1155192"/>
                  </a:lnTo>
                  <a:lnTo>
                    <a:pt x="166402" y="1159288"/>
                  </a:lnTo>
                  <a:lnTo>
                    <a:pt x="177737" y="1156049"/>
                  </a:lnTo>
                  <a:lnTo>
                    <a:pt x="181451" y="1160621"/>
                  </a:lnTo>
                  <a:lnTo>
                    <a:pt x="198977" y="1153097"/>
                  </a:lnTo>
                  <a:lnTo>
                    <a:pt x="217456" y="1141285"/>
                  </a:lnTo>
                  <a:lnTo>
                    <a:pt x="220790" y="1129189"/>
                  </a:lnTo>
                  <a:lnTo>
                    <a:pt x="220504" y="1126712"/>
                  </a:lnTo>
                  <a:lnTo>
                    <a:pt x="207359" y="1121950"/>
                  </a:lnTo>
                  <a:lnTo>
                    <a:pt x="203835" y="1107091"/>
                  </a:lnTo>
                  <a:lnTo>
                    <a:pt x="218885" y="1094899"/>
                  </a:lnTo>
                  <a:lnTo>
                    <a:pt x="265938" y="1083945"/>
                  </a:lnTo>
                  <a:lnTo>
                    <a:pt x="267367" y="1087850"/>
                  </a:lnTo>
                  <a:lnTo>
                    <a:pt x="273653" y="1089089"/>
                  </a:lnTo>
                  <a:lnTo>
                    <a:pt x="290989" y="1087564"/>
                  </a:lnTo>
                  <a:lnTo>
                    <a:pt x="292418" y="1084802"/>
                  </a:lnTo>
                  <a:lnTo>
                    <a:pt x="298895" y="1090993"/>
                  </a:lnTo>
                  <a:lnTo>
                    <a:pt x="305943" y="1103947"/>
                  </a:lnTo>
                  <a:lnTo>
                    <a:pt x="318326" y="1102138"/>
                  </a:lnTo>
                  <a:lnTo>
                    <a:pt x="319564" y="1103471"/>
                  </a:lnTo>
                  <a:lnTo>
                    <a:pt x="316516" y="1105757"/>
                  </a:lnTo>
                  <a:lnTo>
                    <a:pt x="308039" y="1109567"/>
                  </a:lnTo>
                  <a:lnTo>
                    <a:pt x="310420" y="1118425"/>
                  </a:lnTo>
                  <a:lnTo>
                    <a:pt x="316516" y="1126998"/>
                  </a:lnTo>
                  <a:lnTo>
                    <a:pt x="332232" y="1121569"/>
                  </a:lnTo>
                  <a:lnTo>
                    <a:pt x="333375" y="1123378"/>
                  </a:lnTo>
                  <a:lnTo>
                    <a:pt x="344710" y="1118140"/>
                  </a:lnTo>
                  <a:lnTo>
                    <a:pt x="346234" y="1114330"/>
                  </a:lnTo>
                  <a:lnTo>
                    <a:pt x="337852" y="1106233"/>
                  </a:lnTo>
                  <a:lnTo>
                    <a:pt x="343376" y="1102995"/>
                  </a:lnTo>
                  <a:lnTo>
                    <a:pt x="340424" y="1092708"/>
                  </a:lnTo>
                  <a:lnTo>
                    <a:pt x="355664" y="1078706"/>
                  </a:lnTo>
                  <a:lnTo>
                    <a:pt x="366903" y="1073658"/>
                  </a:lnTo>
                  <a:lnTo>
                    <a:pt x="397669" y="1051655"/>
                  </a:lnTo>
                  <a:lnTo>
                    <a:pt x="400145" y="1053846"/>
                  </a:lnTo>
                  <a:lnTo>
                    <a:pt x="407575" y="1038606"/>
                  </a:lnTo>
                  <a:lnTo>
                    <a:pt x="428339" y="1021270"/>
                  </a:lnTo>
                  <a:lnTo>
                    <a:pt x="431197" y="999649"/>
                  </a:lnTo>
                  <a:lnTo>
                    <a:pt x="435293" y="993743"/>
                  </a:lnTo>
                  <a:lnTo>
                    <a:pt x="433959" y="991552"/>
                  </a:lnTo>
                  <a:lnTo>
                    <a:pt x="438436" y="974693"/>
                  </a:lnTo>
                  <a:lnTo>
                    <a:pt x="448247" y="974598"/>
                  </a:lnTo>
                  <a:lnTo>
                    <a:pt x="452152" y="964406"/>
                  </a:lnTo>
                  <a:lnTo>
                    <a:pt x="473774" y="966311"/>
                  </a:lnTo>
                  <a:lnTo>
                    <a:pt x="480441" y="960310"/>
                  </a:lnTo>
                  <a:lnTo>
                    <a:pt x="481012" y="947928"/>
                  </a:lnTo>
                  <a:lnTo>
                    <a:pt x="484632" y="940975"/>
                  </a:lnTo>
                  <a:lnTo>
                    <a:pt x="495300" y="934117"/>
                  </a:lnTo>
                  <a:lnTo>
                    <a:pt x="500253" y="927640"/>
                  </a:lnTo>
                  <a:lnTo>
                    <a:pt x="502063" y="907351"/>
                  </a:lnTo>
                  <a:lnTo>
                    <a:pt x="500539" y="898969"/>
                  </a:lnTo>
                  <a:lnTo>
                    <a:pt x="488347" y="886111"/>
                  </a:lnTo>
                  <a:lnTo>
                    <a:pt x="485680" y="876300"/>
                  </a:lnTo>
                  <a:lnTo>
                    <a:pt x="488156" y="863060"/>
                  </a:lnTo>
                  <a:lnTo>
                    <a:pt x="500348" y="846201"/>
                  </a:lnTo>
                  <a:lnTo>
                    <a:pt x="498920" y="840867"/>
                  </a:lnTo>
                  <a:lnTo>
                    <a:pt x="492633" y="838867"/>
                  </a:lnTo>
                  <a:lnTo>
                    <a:pt x="476726" y="845344"/>
                  </a:lnTo>
                  <a:lnTo>
                    <a:pt x="453009" y="877538"/>
                  </a:lnTo>
                  <a:lnTo>
                    <a:pt x="443294" y="879253"/>
                  </a:lnTo>
                  <a:lnTo>
                    <a:pt x="435769" y="874204"/>
                  </a:lnTo>
                  <a:lnTo>
                    <a:pt x="424529" y="871633"/>
                  </a:lnTo>
                  <a:lnTo>
                    <a:pt x="412718" y="874300"/>
                  </a:lnTo>
                  <a:lnTo>
                    <a:pt x="409004" y="879157"/>
                  </a:lnTo>
                  <a:lnTo>
                    <a:pt x="403098" y="904494"/>
                  </a:lnTo>
                  <a:lnTo>
                    <a:pt x="397288" y="910114"/>
                  </a:lnTo>
                  <a:lnTo>
                    <a:pt x="381667" y="901732"/>
                  </a:lnTo>
                  <a:lnTo>
                    <a:pt x="369379" y="879919"/>
                  </a:lnTo>
                  <a:lnTo>
                    <a:pt x="361664" y="873157"/>
                  </a:lnTo>
                  <a:lnTo>
                    <a:pt x="351377" y="881158"/>
                  </a:lnTo>
                  <a:lnTo>
                    <a:pt x="350139" y="886111"/>
                  </a:lnTo>
                  <a:lnTo>
                    <a:pt x="362903" y="902779"/>
                  </a:lnTo>
                  <a:lnTo>
                    <a:pt x="371475" y="905923"/>
                  </a:lnTo>
                  <a:lnTo>
                    <a:pt x="371189" y="910209"/>
                  </a:lnTo>
                  <a:lnTo>
                    <a:pt x="365474" y="912400"/>
                  </a:lnTo>
                  <a:lnTo>
                    <a:pt x="348425" y="902970"/>
                  </a:lnTo>
                  <a:lnTo>
                    <a:pt x="311372" y="858964"/>
                  </a:lnTo>
                  <a:lnTo>
                    <a:pt x="301752" y="856774"/>
                  </a:lnTo>
                  <a:lnTo>
                    <a:pt x="271462" y="869632"/>
                  </a:lnTo>
                  <a:lnTo>
                    <a:pt x="268034" y="867727"/>
                  </a:lnTo>
                  <a:lnTo>
                    <a:pt x="265462" y="852106"/>
                  </a:lnTo>
                  <a:lnTo>
                    <a:pt x="261461" y="846868"/>
                  </a:lnTo>
                  <a:lnTo>
                    <a:pt x="254413" y="852868"/>
                  </a:lnTo>
                  <a:lnTo>
                    <a:pt x="254413" y="869823"/>
                  </a:lnTo>
                  <a:lnTo>
                    <a:pt x="251651" y="874395"/>
                  </a:lnTo>
                  <a:lnTo>
                    <a:pt x="228886" y="876586"/>
                  </a:lnTo>
                  <a:lnTo>
                    <a:pt x="215075" y="871061"/>
                  </a:lnTo>
                  <a:lnTo>
                    <a:pt x="209360" y="858012"/>
                  </a:lnTo>
                  <a:lnTo>
                    <a:pt x="209645" y="842581"/>
                  </a:lnTo>
                  <a:lnTo>
                    <a:pt x="231553" y="825246"/>
                  </a:lnTo>
                  <a:lnTo>
                    <a:pt x="237935" y="812197"/>
                  </a:lnTo>
                  <a:lnTo>
                    <a:pt x="233458" y="808006"/>
                  </a:lnTo>
                  <a:lnTo>
                    <a:pt x="222409" y="808006"/>
                  </a:lnTo>
                  <a:lnTo>
                    <a:pt x="200787" y="821436"/>
                  </a:lnTo>
                  <a:lnTo>
                    <a:pt x="188309" y="825722"/>
                  </a:lnTo>
                  <a:lnTo>
                    <a:pt x="180880" y="820007"/>
                  </a:lnTo>
                  <a:lnTo>
                    <a:pt x="179546" y="805148"/>
                  </a:lnTo>
                  <a:lnTo>
                    <a:pt x="161449" y="769048"/>
                  </a:lnTo>
                  <a:lnTo>
                    <a:pt x="163068" y="751427"/>
                  </a:lnTo>
                  <a:lnTo>
                    <a:pt x="175736" y="727996"/>
                  </a:lnTo>
                  <a:lnTo>
                    <a:pt x="173831" y="711708"/>
                  </a:lnTo>
                  <a:lnTo>
                    <a:pt x="170021" y="709326"/>
                  </a:lnTo>
                  <a:lnTo>
                    <a:pt x="161544" y="711136"/>
                  </a:lnTo>
                  <a:lnTo>
                    <a:pt x="161163" y="696944"/>
                  </a:lnTo>
                  <a:lnTo>
                    <a:pt x="148019" y="700183"/>
                  </a:lnTo>
                  <a:lnTo>
                    <a:pt x="139256" y="681418"/>
                  </a:lnTo>
                  <a:lnTo>
                    <a:pt x="127635" y="683895"/>
                  </a:lnTo>
                  <a:lnTo>
                    <a:pt x="123730" y="649986"/>
                  </a:lnTo>
                  <a:lnTo>
                    <a:pt x="114014" y="635127"/>
                  </a:lnTo>
                  <a:lnTo>
                    <a:pt x="125920" y="624364"/>
                  </a:lnTo>
                  <a:lnTo>
                    <a:pt x="121634" y="617601"/>
                  </a:lnTo>
                  <a:lnTo>
                    <a:pt x="142208" y="605980"/>
                  </a:lnTo>
                  <a:lnTo>
                    <a:pt x="116491" y="559689"/>
                  </a:lnTo>
                  <a:lnTo>
                    <a:pt x="112967" y="544830"/>
                  </a:lnTo>
                  <a:lnTo>
                    <a:pt x="103918" y="540639"/>
                  </a:lnTo>
                  <a:lnTo>
                    <a:pt x="99346" y="528828"/>
                  </a:lnTo>
                  <a:lnTo>
                    <a:pt x="98774" y="518826"/>
                  </a:lnTo>
                  <a:lnTo>
                    <a:pt x="78391" y="523208"/>
                  </a:lnTo>
                  <a:lnTo>
                    <a:pt x="73914" y="507111"/>
                  </a:lnTo>
                  <a:lnTo>
                    <a:pt x="75438" y="499681"/>
                  </a:lnTo>
                  <a:lnTo>
                    <a:pt x="73628" y="491109"/>
                  </a:lnTo>
                  <a:lnTo>
                    <a:pt x="79153" y="482346"/>
                  </a:lnTo>
                  <a:lnTo>
                    <a:pt x="78391" y="474345"/>
                  </a:lnTo>
                  <a:lnTo>
                    <a:pt x="65246" y="483298"/>
                  </a:lnTo>
                  <a:lnTo>
                    <a:pt x="15431" y="495681"/>
                  </a:lnTo>
                  <a:lnTo>
                    <a:pt x="9525" y="488156"/>
                  </a:lnTo>
                  <a:lnTo>
                    <a:pt x="9906" y="481870"/>
                  </a:lnTo>
                  <a:lnTo>
                    <a:pt x="27432" y="467106"/>
                  </a:lnTo>
                  <a:lnTo>
                    <a:pt x="40862" y="443674"/>
                  </a:lnTo>
                  <a:lnTo>
                    <a:pt x="42101" y="402241"/>
                  </a:lnTo>
                  <a:lnTo>
                    <a:pt x="46292" y="406336"/>
                  </a:lnTo>
                  <a:lnTo>
                    <a:pt x="50959" y="396907"/>
                  </a:lnTo>
                  <a:lnTo>
                    <a:pt x="74581" y="368141"/>
                  </a:lnTo>
                  <a:lnTo>
                    <a:pt x="94107" y="350520"/>
                  </a:lnTo>
                  <a:lnTo>
                    <a:pt x="104966" y="344329"/>
                  </a:lnTo>
                  <a:lnTo>
                    <a:pt x="115348" y="342805"/>
                  </a:lnTo>
                  <a:lnTo>
                    <a:pt x="127445" y="333946"/>
                  </a:lnTo>
                  <a:lnTo>
                    <a:pt x="143542" y="328422"/>
                  </a:lnTo>
                  <a:lnTo>
                    <a:pt x="175736" y="347281"/>
                  </a:lnTo>
                  <a:lnTo>
                    <a:pt x="177737" y="342805"/>
                  </a:lnTo>
                  <a:lnTo>
                    <a:pt x="195262" y="328993"/>
                  </a:lnTo>
                  <a:lnTo>
                    <a:pt x="204692" y="290512"/>
                  </a:lnTo>
                  <a:lnTo>
                    <a:pt x="219551" y="285464"/>
                  </a:lnTo>
                  <a:lnTo>
                    <a:pt x="238601" y="285178"/>
                  </a:lnTo>
                  <a:lnTo>
                    <a:pt x="247079" y="281368"/>
                  </a:lnTo>
                  <a:lnTo>
                    <a:pt x="239840" y="262795"/>
                  </a:lnTo>
                  <a:lnTo>
                    <a:pt x="229362" y="251746"/>
                  </a:lnTo>
                  <a:lnTo>
                    <a:pt x="233934" y="248221"/>
                  </a:lnTo>
                  <a:lnTo>
                    <a:pt x="258509" y="237363"/>
                  </a:lnTo>
                  <a:lnTo>
                    <a:pt x="260699" y="241078"/>
                  </a:lnTo>
                  <a:lnTo>
                    <a:pt x="292227" y="231553"/>
                  </a:lnTo>
                  <a:lnTo>
                    <a:pt x="314325" y="228124"/>
                  </a:lnTo>
                  <a:lnTo>
                    <a:pt x="328136" y="229933"/>
                  </a:lnTo>
                  <a:lnTo>
                    <a:pt x="333947" y="227742"/>
                  </a:lnTo>
                  <a:lnTo>
                    <a:pt x="344424" y="244221"/>
                  </a:lnTo>
                  <a:lnTo>
                    <a:pt x="357759" y="239077"/>
                  </a:lnTo>
                  <a:lnTo>
                    <a:pt x="373190" y="240887"/>
                  </a:lnTo>
                  <a:lnTo>
                    <a:pt x="376904" y="244221"/>
                  </a:lnTo>
                  <a:lnTo>
                    <a:pt x="377952" y="249650"/>
                  </a:lnTo>
                  <a:lnTo>
                    <a:pt x="396526" y="259270"/>
                  </a:lnTo>
                  <a:lnTo>
                    <a:pt x="409289" y="242887"/>
                  </a:lnTo>
                  <a:lnTo>
                    <a:pt x="413099" y="226028"/>
                  </a:lnTo>
                  <a:lnTo>
                    <a:pt x="435293" y="210217"/>
                  </a:lnTo>
                  <a:lnTo>
                    <a:pt x="444437" y="214598"/>
                  </a:lnTo>
                  <a:lnTo>
                    <a:pt x="459677" y="215741"/>
                  </a:lnTo>
                  <a:lnTo>
                    <a:pt x="473964" y="211931"/>
                  </a:lnTo>
                  <a:lnTo>
                    <a:pt x="487204" y="201930"/>
                  </a:lnTo>
                  <a:lnTo>
                    <a:pt x="494729" y="213074"/>
                  </a:lnTo>
                  <a:lnTo>
                    <a:pt x="511778" y="225742"/>
                  </a:lnTo>
                  <a:lnTo>
                    <a:pt x="517208" y="220884"/>
                  </a:lnTo>
                  <a:lnTo>
                    <a:pt x="521208" y="212503"/>
                  </a:lnTo>
                  <a:lnTo>
                    <a:pt x="527971" y="207264"/>
                  </a:lnTo>
                  <a:lnTo>
                    <a:pt x="515112" y="190786"/>
                  </a:lnTo>
                  <a:lnTo>
                    <a:pt x="544164" y="190976"/>
                  </a:lnTo>
                  <a:lnTo>
                    <a:pt x="560546" y="185928"/>
                  </a:lnTo>
                  <a:lnTo>
                    <a:pt x="597123" y="185547"/>
                  </a:lnTo>
                  <a:lnTo>
                    <a:pt x="623221" y="191167"/>
                  </a:lnTo>
                  <a:lnTo>
                    <a:pt x="622840" y="186880"/>
                  </a:lnTo>
                  <a:lnTo>
                    <a:pt x="649796" y="177260"/>
                  </a:lnTo>
                  <a:lnTo>
                    <a:pt x="667893" y="179165"/>
                  </a:lnTo>
                  <a:lnTo>
                    <a:pt x="680276" y="177165"/>
                  </a:lnTo>
                  <a:lnTo>
                    <a:pt x="682085" y="168973"/>
                  </a:lnTo>
                  <a:lnTo>
                    <a:pt x="690467" y="159448"/>
                  </a:lnTo>
                  <a:lnTo>
                    <a:pt x="696278" y="146590"/>
                  </a:lnTo>
                  <a:lnTo>
                    <a:pt x="707232" y="148304"/>
                  </a:lnTo>
                  <a:lnTo>
                    <a:pt x="709231" y="145828"/>
                  </a:lnTo>
                  <a:lnTo>
                    <a:pt x="713899" y="125444"/>
                  </a:lnTo>
                  <a:lnTo>
                    <a:pt x="719614" y="115824"/>
                  </a:lnTo>
                  <a:lnTo>
                    <a:pt x="712946" y="106108"/>
                  </a:lnTo>
                  <a:lnTo>
                    <a:pt x="717233" y="98774"/>
                  </a:lnTo>
                  <a:lnTo>
                    <a:pt x="721138" y="98107"/>
                  </a:lnTo>
                  <a:lnTo>
                    <a:pt x="711137" y="91535"/>
                  </a:lnTo>
                  <a:lnTo>
                    <a:pt x="710280" y="84010"/>
                  </a:lnTo>
                  <a:lnTo>
                    <a:pt x="701135" y="82867"/>
                  </a:lnTo>
                  <a:lnTo>
                    <a:pt x="690848" y="75628"/>
                  </a:lnTo>
                  <a:lnTo>
                    <a:pt x="688753" y="58959"/>
                  </a:lnTo>
                  <a:lnTo>
                    <a:pt x="698659" y="45053"/>
                  </a:lnTo>
                  <a:lnTo>
                    <a:pt x="711232" y="34385"/>
                  </a:lnTo>
                  <a:lnTo>
                    <a:pt x="722091" y="27146"/>
                  </a:lnTo>
                  <a:lnTo>
                    <a:pt x="739235" y="22288"/>
                  </a:lnTo>
                  <a:lnTo>
                    <a:pt x="750570" y="20574"/>
                  </a:lnTo>
                  <a:lnTo>
                    <a:pt x="768191" y="23717"/>
                  </a:lnTo>
                  <a:lnTo>
                    <a:pt x="773811" y="36576"/>
                  </a:lnTo>
                  <a:lnTo>
                    <a:pt x="771049" y="52387"/>
                  </a:lnTo>
                  <a:lnTo>
                    <a:pt x="786574" y="72675"/>
                  </a:lnTo>
                  <a:lnTo>
                    <a:pt x="791432" y="84010"/>
                  </a:lnTo>
                  <a:lnTo>
                    <a:pt x="804101" y="92011"/>
                  </a:lnTo>
                  <a:lnTo>
                    <a:pt x="834295" y="92773"/>
                  </a:lnTo>
                  <a:lnTo>
                    <a:pt x="854393" y="79248"/>
                  </a:lnTo>
                  <a:lnTo>
                    <a:pt x="873919" y="78295"/>
                  </a:lnTo>
                  <a:lnTo>
                    <a:pt x="887444" y="68580"/>
                  </a:lnTo>
                  <a:lnTo>
                    <a:pt x="922211" y="59531"/>
                  </a:lnTo>
                  <a:lnTo>
                    <a:pt x="929355" y="69247"/>
                  </a:lnTo>
                  <a:lnTo>
                    <a:pt x="935355" y="64675"/>
                  </a:lnTo>
                  <a:lnTo>
                    <a:pt x="955643" y="58579"/>
                  </a:lnTo>
                  <a:lnTo>
                    <a:pt x="976598" y="41338"/>
                  </a:lnTo>
                  <a:lnTo>
                    <a:pt x="998601" y="30384"/>
                  </a:lnTo>
                  <a:lnTo>
                    <a:pt x="998029" y="21907"/>
                  </a:lnTo>
                  <a:lnTo>
                    <a:pt x="989647" y="14287"/>
                  </a:lnTo>
                  <a:lnTo>
                    <a:pt x="995553" y="9525"/>
                  </a:lnTo>
                  <a:lnTo>
                    <a:pt x="1001554" y="21050"/>
                  </a:lnTo>
                  <a:lnTo>
                    <a:pt x="1002697" y="29242"/>
                  </a:lnTo>
                  <a:lnTo>
                    <a:pt x="1012127" y="40957"/>
                  </a:lnTo>
                  <a:lnTo>
                    <a:pt x="1009650" y="50482"/>
                  </a:lnTo>
                  <a:lnTo>
                    <a:pt x="1012508" y="49816"/>
                  </a:lnTo>
                  <a:lnTo>
                    <a:pt x="1012603" y="68484"/>
                  </a:lnTo>
                  <a:lnTo>
                    <a:pt x="1018604" y="71818"/>
                  </a:lnTo>
                  <a:lnTo>
                    <a:pt x="1040321" y="70199"/>
                  </a:lnTo>
                  <a:lnTo>
                    <a:pt x="1076039" y="72009"/>
                  </a:lnTo>
                  <a:lnTo>
                    <a:pt x="1089184" y="60388"/>
                  </a:lnTo>
                  <a:lnTo>
                    <a:pt x="1093851" y="63055"/>
                  </a:lnTo>
                  <a:lnTo>
                    <a:pt x="1113472" y="54388"/>
                  </a:lnTo>
                  <a:lnTo>
                    <a:pt x="1128141" y="63532"/>
                  </a:lnTo>
                  <a:lnTo>
                    <a:pt x="1114997" y="79057"/>
                  </a:lnTo>
                  <a:lnTo>
                    <a:pt x="1134523" y="88392"/>
                  </a:lnTo>
                  <a:lnTo>
                    <a:pt x="1138333" y="88011"/>
                  </a:lnTo>
                  <a:lnTo>
                    <a:pt x="1140905" y="82582"/>
                  </a:lnTo>
                  <a:lnTo>
                    <a:pt x="1137000" y="70866"/>
                  </a:lnTo>
                  <a:lnTo>
                    <a:pt x="1130808" y="64294"/>
                  </a:lnTo>
                  <a:lnTo>
                    <a:pt x="1137190" y="54578"/>
                  </a:lnTo>
                  <a:lnTo>
                    <a:pt x="1140905" y="59150"/>
                  </a:lnTo>
                  <a:lnTo>
                    <a:pt x="1139381" y="64103"/>
                  </a:lnTo>
                  <a:lnTo>
                    <a:pt x="1142429" y="63817"/>
                  </a:lnTo>
                  <a:lnTo>
                    <a:pt x="1143667" y="66484"/>
                  </a:lnTo>
                  <a:lnTo>
                    <a:pt x="1153192" y="68484"/>
                  </a:lnTo>
                  <a:lnTo>
                    <a:pt x="1156906" y="65437"/>
                  </a:lnTo>
                  <a:lnTo>
                    <a:pt x="1169289" y="71628"/>
                  </a:lnTo>
                  <a:lnTo>
                    <a:pt x="1177957" y="66199"/>
                  </a:lnTo>
                  <a:lnTo>
                    <a:pt x="1185863" y="67437"/>
                  </a:lnTo>
                  <a:lnTo>
                    <a:pt x="1190911" y="60960"/>
                  </a:lnTo>
                  <a:lnTo>
                    <a:pt x="1192816" y="52578"/>
                  </a:lnTo>
                  <a:lnTo>
                    <a:pt x="1197769" y="50578"/>
                  </a:lnTo>
                  <a:lnTo>
                    <a:pt x="1203579" y="67246"/>
                  </a:lnTo>
                  <a:lnTo>
                    <a:pt x="1209771" y="76295"/>
                  </a:lnTo>
                  <a:lnTo>
                    <a:pt x="1215676" y="76486"/>
                  </a:lnTo>
                  <a:lnTo>
                    <a:pt x="1223677" y="101536"/>
                  </a:lnTo>
                  <a:lnTo>
                    <a:pt x="1228154" y="99060"/>
                  </a:lnTo>
                  <a:lnTo>
                    <a:pt x="1233678" y="101441"/>
                  </a:lnTo>
                  <a:lnTo>
                    <a:pt x="1241775" y="99155"/>
                  </a:lnTo>
                  <a:lnTo>
                    <a:pt x="1243870" y="118396"/>
                  </a:lnTo>
                  <a:lnTo>
                    <a:pt x="1259300" y="114205"/>
                  </a:lnTo>
                  <a:lnTo>
                    <a:pt x="1270350" y="122301"/>
                  </a:lnTo>
                  <a:lnTo>
                    <a:pt x="1280351" y="123920"/>
                  </a:lnTo>
                  <a:lnTo>
                    <a:pt x="1278922" y="115633"/>
                  </a:lnTo>
                  <a:lnTo>
                    <a:pt x="1296067" y="108871"/>
                  </a:lnTo>
                  <a:lnTo>
                    <a:pt x="1303592" y="121539"/>
                  </a:lnTo>
                  <a:lnTo>
                    <a:pt x="1304735" y="130111"/>
                  </a:lnTo>
                  <a:lnTo>
                    <a:pt x="1315498" y="126301"/>
                  </a:lnTo>
                  <a:lnTo>
                    <a:pt x="1324261" y="137541"/>
                  </a:lnTo>
                  <a:lnTo>
                    <a:pt x="1329881" y="139350"/>
                  </a:lnTo>
                  <a:lnTo>
                    <a:pt x="1324547" y="145447"/>
                  </a:lnTo>
                  <a:lnTo>
                    <a:pt x="1328547" y="156400"/>
                  </a:lnTo>
                  <a:lnTo>
                    <a:pt x="1320641" y="158877"/>
                  </a:lnTo>
                  <a:lnTo>
                    <a:pt x="1323309" y="169735"/>
                  </a:lnTo>
                  <a:lnTo>
                    <a:pt x="1321594" y="174022"/>
                  </a:lnTo>
                  <a:lnTo>
                    <a:pt x="1288447" y="176403"/>
                  </a:lnTo>
                  <a:lnTo>
                    <a:pt x="1266444" y="186023"/>
                  </a:lnTo>
                  <a:lnTo>
                    <a:pt x="1271683" y="199644"/>
                  </a:lnTo>
                  <a:lnTo>
                    <a:pt x="1268921" y="202597"/>
                  </a:lnTo>
                  <a:lnTo>
                    <a:pt x="1272921" y="205073"/>
                  </a:lnTo>
                  <a:lnTo>
                    <a:pt x="1260729" y="216884"/>
                  </a:lnTo>
                  <a:lnTo>
                    <a:pt x="1268730" y="224409"/>
                  </a:lnTo>
                  <a:lnTo>
                    <a:pt x="1249775" y="232315"/>
                  </a:lnTo>
                  <a:lnTo>
                    <a:pt x="1224153" y="232886"/>
                  </a:lnTo>
                  <a:lnTo>
                    <a:pt x="1201769" y="253365"/>
                  </a:lnTo>
                  <a:lnTo>
                    <a:pt x="1200722" y="258127"/>
                  </a:lnTo>
                  <a:lnTo>
                    <a:pt x="1205198" y="256794"/>
                  </a:lnTo>
                  <a:lnTo>
                    <a:pt x="1208532" y="264033"/>
                  </a:lnTo>
                  <a:lnTo>
                    <a:pt x="1211008" y="277273"/>
                  </a:lnTo>
                  <a:lnTo>
                    <a:pt x="1210437" y="293084"/>
                  </a:lnTo>
                  <a:lnTo>
                    <a:pt x="1225963" y="297084"/>
                  </a:lnTo>
                  <a:lnTo>
                    <a:pt x="1223581" y="311182"/>
                  </a:lnTo>
                  <a:lnTo>
                    <a:pt x="1216533" y="316420"/>
                  </a:lnTo>
                  <a:lnTo>
                    <a:pt x="1210342" y="316706"/>
                  </a:lnTo>
                  <a:lnTo>
                    <a:pt x="1207484" y="308419"/>
                  </a:lnTo>
                  <a:lnTo>
                    <a:pt x="1197864" y="306324"/>
                  </a:lnTo>
                  <a:lnTo>
                    <a:pt x="1195006" y="297656"/>
                  </a:lnTo>
                  <a:lnTo>
                    <a:pt x="1189101" y="297751"/>
                  </a:lnTo>
                  <a:lnTo>
                    <a:pt x="1185958" y="312039"/>
                  </a:lnTo>
                  <a:lnTo>
                    <a:pt x="1176528" y="309562"/>
                  </a:lnTo>
                  <a:lnTo>
                    <a:pt x="1176242" y="311944"/>
                  </a:lnTo>
                  <a:lnTo>
                    <a:pt x="1169384" y="313182"/>
                  </a:lnTo>
                  <a:lnTo>
                    <a:pt x="1170337" y="327850"/>
                  </a:lnTo>
                  <a:lnTo>
                    <a:pt x="1161860" y="327184"/>
                  </a:lnTo>
                  <a:lnTo>
                    <a:pt x="1164432" y="314801"/>
                  </a:lnTo>
                  <a:lnTo>
                    <a:pt x="1157192" y="314992"/>
                  </a:lnTo>
                  <a:lnTo>
                    <a:pt x="1154430" y="323374"/>
                  </a:lnTo>
                  <a:lnTo>
                    <a:pt x="1156621" y="324612"/>
                  </a:lnTo>
                  <a:lnTo>
                    <a:pt x="1156240" y="350615"/>
                  </a:lnTo>
                  <a:lnTo>
                    <a:pt x="1143857" y="355854"/>
                  </a:lnTo>
                  <a:lnTo>
                    <a:pt x="1141857" y="365760"/>
                  </a:lnTo>
                  <a:lnTo>
                    <a:pt x="1136618" y="364617"/>
                  </a:lnTo>
                  <a:lnTo>
                    <a:pt x="1136142" y="357473"/>
                  </a:lnTo>
                  <a:lnTo>
                    <a:pt x="1133571" y="373761"/>
                  </a:lnTo>
                  <a:lnTo>
                    <a:pt x="1136618" y="375380"/>
                  </a:lnTo>
                  <a:lnTo>
                    <a:pt x="1136333" y="380047"/>
                  </a:lnTo>
                  <a:lnTo>
                    <a:pt x="1131856" y="380333"/>
                  </a:lnTo>
                  <a:lnTo>
                    <a:pt x="1131856" y="386048"/>
                  </a:lnTo>
                  <a:lnTo>
                    <a:pt x="1127284" y="386524"/>
                  </a:lnTo>
                  <a:lnTo>
                    <a:pt x="1126808" y="391954"/>
                  </a:lnTo>
                  <a:lnTo>
                    <a:pt x="1132237" y="393763"/>
                  </a:lnTo>
                  <a:lnTo>
                    <a:pt x="1129760" y="399383"/>
                  </a:lnTo>
                  <a:lnTo>
                    <a:pt x="1135952" y="401098"/>
                  </a:lnTo>
                  <a:lnTo>
                    <a:pt x="1132999" y="424529"/>
                  </a:lnTo>
                  <a:lnTo>
                    <a:pt x="1141381" y="445198"/>
                  </a:lnTo>
                  <a:lnTo>
                    <a:pt x="1145191" y="447103"/>
                  </a:lnTo>
                  <a:lnTo>
                    <a:pt x="1141952" y="449294"/>
                  </a:lnTo>
                  <a:lnTo>
                    <a:pt x="1148810" y="456438"/>
                  </a:lnTo>
                  <a:lnTo>
                    <a:pt x="1145667" y="462534"/>
                  </a:lnTo>
                  <a:lnTo>
                    <a:pt x="1147572" y="463963"/>
                  </a:lnTo>
                  <a:lnTo>
                    <a:pt x="1133380" y="472154"/>
                  </a:lnTo>
                  <a:lnTo>
                    <a:pt x="1133380" y="477202"/>
                  </a:lnTo>
                  <a:lnTo>
                    <a:pt x="1137666" y="476821"/>
                  </a:lnTo>
                  <a:lnTo>
                    <a:pt x="1133571" y="478917"/>
                  </a:lnTo>
                  <a:lnTo>
                    <a:pt x="1133665" y="487013"/>
                  </a:lnTo>
                  <a:lnTo>
                    <a:pt x="1140048" y="501491"/>
                  </a:lnTo>
                  <a:lnTo>
                    <a:pt x="1157478" y="522541"/>
                  </a:lnTo>
                  <a:lnTo>
                    <a:pt x="1145953" y="532447"/>
                  </a:lnTo>
                  <a:lnTo>
                    <a:pt x="1144333" y="538734"/>
                  </a:lnTo>
                  <a:lnTo>
                    <a:pt x="1146239" y="548830"/>
                  </a:lnTo>
                  <a:lnTo>
                    <a:pt x="1141191" y="555498"/>
                  </a:lnTo>
                  <a:lnTo>
                    <a:pt x="1136523" y="557308"/>
                  </a:lnTo>
                  <a:lnTo>
                    <a:pt x="1132618" y="584168"/>
                  </a:lnTo>
                  <a:lnTo>
                    <a:pt x="1138047" y="601408"/>
                  </a:lnTo>
                  <a:lnTo>
                    <a:pt x="1155192" y="595217"/>
                  </a:lnTo>
                  <a:lnTo>
                    <a:pt x="1156621" y="598265"/>
                  </a:lnTo>
                  <a:lnTo>
                    <a:pt x="1164717" y="594455"/>
                  </a:lnTo>
                  <a:lnTo>
                    <a:pt x="1191292" y="590645"/>
                  </a:lnTo>
                  <a:lnTo>
                    <a:pt x="1202246" y="634174"/>
                  </a:lnTo>
                  <a:lnTo>
                    <a:pt x="1199388" y="640461"/>
                  </a:lnTo>
                  <a:lnTo>
                    <a:pt x="1202627" y="654558"/>
                  </a:lnTo>
                  <a:lnTo>
                    <a:pt x="1193578" y="661416"/>
                  </a:lnTo>
                  <a:lnTo>
                    <a:pt x="1196055" y="665702"/>
                  </a:lnTo>
                  <a:lnTo>
                    <a:pt x="1184720" y="664083"/>
                  </a:lnTo>
                  <a:lnTo>
                    <a:pt x="1187482" y="671322"/>
                  </a:lnTo>
                  <a:lnTo>
                    <a:pt x="1179195" y="676275"/>
                  </a:lnTo>
                  <a:lnTo>
                    <a:pt x="1183958" y="681038"/>
                  </a:lnTo>
                  <a:lnTo>
                    <a:pt x="1178814" y="687514"/>
                  </a:lnTo>
                  <a:lnTo>
                    <a:pt x="1182433" y="692753"/>
                  </a:lnTo>
                  <a:lnTo>
                    <a:pt x="1184529" y="691229"/>
                  </a:lnTo>
                  <a:lnTo>
                    <a:pt x="1198341" y="718090"/>
                  </a:lnTo>
                  <a:lnTo>
                    <a:pt x="1194530" y="719614"/>
                  </a:lnTo>
                  <a:lnTo>
                    <a:pt x="1192816" y="715042"/>
                  </a:lnTo>
                  <a:lnTo>
                    <a:pt x="1189577" y="717137"/>
                  </a:lnTo>
                  <a:lnTo>
                    <a:pt x="1188339" y="714946"/>
                  </a:lnTo>
                  <a:lnTo>
                    <a:pt x="1178528" y="724186"/>
                  </a:lnTo>
                  <a:lnTo>
                    <a:pt x="1177005" y="733615"/>
                  </a:lnTo>
                  <a:lnTo>
                    <a:pt x="1184910" y="729710"/>
                  </a:lnTo>
                  <a:lnTo>
                    <a:pt x="1185958" y="739616"/>
                  </a:lnTo>
                  <a:lnTo>
                    <a:pt x="1194626" y="738568"/>
                  </a:lnTo>
                  <a:lnTo>
                    <a:pt x="1195769" y="742950"/>
                  </a:lnTo>
                  <a:lnTo>
                    <a:pt x="1190244" y="745903"/>
                  </a:lnTo>
                  <a:lnTo>
                    <a:pt x="1190815" y="750760"/>
                  </a:lnTo>
                  <a:lnTo>
                    <a:pt x="1204437" y="749713"/>
                  </a:lnTo>
                  <a:lnTo>
                    <a:pt x="1203484" y="756666"/>
                  </a:lnTo>
                  <a:lnTo>
                    <a:pt x="1197388" y="763524"/>
                  </a:lnTo>
                  <a:lnTo>
                    <a:pt x="1212533" y="784860"/>
                  </a:lnTo>
                  <a:lnTo>
                    <a:pt x="1215866" y="794004"/>
                  </a:lnTo>
                  <a:lnTo>
                    <a:pt x="1223105" y="792194"/>
                  </a:lnTo>
                  <a:lnTo>
                    <a:pt x="1225106" y="795909"/>
                  </a:lnTo>
                  <a:lnTo>
                    <a:pt x="1229201" y="794099"/>
                  </a:lnTo>
                  <a:lnTo>
                    <a:pt x="1239203" y="785431"/>
                  </a:lnTo>
                  <a:lnTo>
                    <a:pt x="1240727" y="780955"/>
                  </a:lnTo>
                  <a:lnTo>
                    <a:pt x="1242537" y="786384"/>
                  </a:lnTo>
                  <a:lnTo>
                    <a:pt x="1226630" y="801624"/>
                  </a:lnTo>
                  <a:lnTo>
                    <a:pt x="1226725" y="805053"/>
                  </a:lnTo>
                  <a:lnTo>
                    <a:pt x="1230725" y="807053"/>
                  </a:lnTo>
                  <a:lnTo>
                    <a:pt x="1228725" y="813149"/>
                  </a:lnTo>
                  <a:lnTo>
                    <a:pt x="1232345" y="817340"/>
                  </a:lnTo>
                  <a:lnTo>
                    <a:pt x="1243108" y="809434"/>
                  </a:lnTo>
                  <a:lnTo>
                    <a:pt x="1244441" y="811149"/>
                  </a:lnTo>
                  <a:lnTo>
                    <a:pt x="1234631" y="820864"/>
                  </a:lnTo>
                  <a:lnTo>
                    <a:pt x="1241108" y="830389"/>
                  </a:lnTo>
                  <a:lnTo>
                    <a:pt x="1248537" y="836009"/>
                  </a:lnTo>
                  <a:lnTo>
                    <a:pt x="1258919" y="819817"/>
                  </a:lnTo>
                  <a:lnTo>
                    <a:pt x="1261967" y="822769"/>
                  </a:lnTo>
                  <a:lnTo>
                    <a:pt x="1261205" y="825627"/>
                  </a:lnTo>
                  <a:lnTo>
                    <a:pt x="1253490" y="838486"/>
                  </a:lnTo>
                  <a:lnTo>
                    <a:pt x="1256919" y="841724"/>
                  </a:lnTo>
                  <a:lnTo>
                    <a:pt x="1259015" y="839248"/>
                  </a:lnTo>
                  <a:lnTo>
                    <a:pt x="1264825" y="838867"/>
                  </a:lnTo>
                  <a:lnTo>
                    <a:pt x="1270730" y="851154"/>
                  </a:lnTo>
                  <a:lnTo>
                    <a:pt x="1275017" y="850201"/>
                  </a:lnTo>
                  <a:lnTo>
                    <a:pt x="1284256" y="856869"/>
                  </a:lnTo>
                  <a:lnTo>
                    <a:pt x="1288828" y="855059"/>
                  </a:lnTo>
                  <a:lnTo>
                    <a:pt x="1305115" y="835342"/>
                  </a:lnTo>
                  <a:lnTo>
                    <a:pt x="1312641" y="837057"/>
                  </a:lnTo>
                  <a:lnTo>
                    <a:pt x="1316641" y="840867"/>
                  </a:lnTo>
                  <a:lnTo>
                    <a:pt x="1323022" y="840105"/>
                  </a:lnTo>
                  <a:lnTo>
                    <a:pt x="1330548" y="843058"/>
                  </a:lnTo>
                  <a:lnTo>
                    <a:pt x="1335215" y="846487"/>
                  </a:lnTo>
                  <a:lnTo>
                    <a:pt x="1342072" y="859631"/>
                  </a:lnTo>
                  <a:lnTo>
                    <a:pt x="1340644" y="863536"/>
                  </a:lnTo>
                  <a:lnTo>
                    <a:pt x="1347312" y="881824"/>
                  </a:lnTo>
                  <a:lnTo>
                    <a:pt x="1358456" y="887539"/>
                  </a:lnTo>
                  <a:lnTo>
                    <a:pt x="1360266" y="898874"/>
                  </a:lnTo>
                  <a:lnTo>
                    <a:pt x="1358741" y="901255"/>
                  </a:lnTo>
                  <a:lnTo>
                    <a:pt x="1349121" y="902017"/>
                  </a:lnTo>
                  <a:lnTo>
                    <a:pt x="1336929" y="917162"/>
                  </a:lnTo>
                  <a:lnTo>
                    <a:pt x="1320070" y="917448"/>
                  </a:lnTo>
                  <a:lnTo>
                    <a:pt x="1305115" y="925068"/>
                  </a:lnTo>
                  <a:lnTo>
                    <a:pt x="1310355" y="940022"/>
                  </a:lnTo>
                  <a:lnTo>
                    <a:pt x="1323594" y="956691"/>
                  </a:lnTo>
                  <a:lnTo>
                    <a:pt x="1325594" y="968502"/>
                  </a:lnTo>
                  <a:lnTo>
                    <a:pt x="1319403" y="969645"/>
                  </a:lnTo>
                  <a:lnTo>
                    <a:pt x="1323499" y="980503"/>
                  </a:lnTo>
                  <a:lnTo>
                    <a:pt x="1335596" y="998220"/>
                  </a:lnTo>
                  <a:lnTo>
                    <a:pt x="1316832" y="1012126"/>
                  </a:lnTo>
                  <a:lnTo>
                    <a:pt x="1319784" y="1018984"/>
                  </a:lnTo>
                  <a:lnTo>
                    <a:pt x="1311974" y="1021937"/>
                  </a:lnTo>
                  <a:lnTo>
                    <a:pt x="1306830" y="1032796"/>
                  </a:lnTo>
                  <a:lnTo>
                    <a:pt x="1308830" y="1036891"/>
                  </a:lnTo>
                  <a:lnTo>
                    <a:pt x="1305021" y="1041463"/>
                  </a:lnTo>
                  <a:lnTo>
                    <a:pt x="1305401" y="1047940"/>
                  </a:lnTo>
                  <a:lnTo>
                    <a:pt x="1310640" y="1048988"/>
                  </a:lnTo>
                  <a:lnTo>
                    <a:pt x="1309306" y="1044607"/>
                  </a:lnTo>
                  <a:lnTo>
                    <a:pt x="1313117" y="1046035"/>
                  </a:lnTo>
                  <a:lnTo>
                    <a:pt x="1317117" y="1043940"/>
                  </a:lnTo>
                  <a:lnTo>
                    <a:pt x="1318355" y="1045940"/>
                  </a:lnTo>
                  <a:lnTo>
                    <a:pt x="1316069" y="1048702"/>
                  </a:lnTo>
                  <a:lnTo>
                    <a:pt x="1302353" y="1055275"/>
                  </a:lnTo>
                  <a:lnTo>
                    <a:pt x="1295305" y="1045464"/>
                  </a:lnTo>
                  <a:lnTo>
                    <a:pt x="1295686" y="1041844"/>
                  </a:lnTo>
                  <a:lnTo>
                    <a:pt x="1298162" y="1044511"/>
                  </a:lnTo>
                  <a:lnTo>
                    <a:pt x="1298734" y="1035272"/>
                  </a:lnTo>
                  <a:lnTo>
                    <a:pt x="1293019" y="1034320"/>
                  </a:lnTo>
                  <a:lnTo>
                    <a:pt x="1292448" y="1041559"/>
                  </a:lnTo>
                  <a:lnTo>
                    <a:pt x="1284351" y="1048417"/>
                  </a:lnTo>
                  <a:lnTo>
                    <a:pt x="1284066" y="1058989"/>
                  </a:lnTo>
                  <a:lnTo>
                    <a:pt x="1281494" y="1056322"/>
                  </a:lnTo>
                  <a:lnTo>
                    <a:pt x="1272826" y="1061942"/>
                  </a:lnTo>
                  <a:lnTo>
                    <a:pt x="1268158" y="1061942"/>
                  </a:lnTo>
                  <a:lnTo>
                    <a:pt x="1262824" y="1054608"/>
                  </a:lnTo>
                  <a:lnTo>
                    <a:pt x="1247109" y="1066990"/>
                  </a:lnTo>
                  <a:lnTo>
                    <a:pt x="1244823" y="1065466"/>
                  </a:lnTo>
                  <a:lnTo>
                    <a:pt x="1239393" y="1069657"/>
                  </a:lnTo>
                  <a:lnTo>
                    <a:pt x="1219676" y="1073563"/>
                  </a:lnTo>
                  <a:lnTo>
                    <a:pt x="1214914" y="1071467"/>
                  </a:lnTo>
                  <a:lnTo>
                    <a:pt x="1212628" y="1073848"/>
                  </a:lnTo>
                  <a:lnTo>
                    <a:pt x="1203960" y="1074801"/>
                  </a:lnTo>
                  <a:lnTo>
                    <a:pt x="1195006" y="1085278"/>
                  </a:lnTo>
                  <a:lnTo>
                    <a:pt x="1191864" y="1103471"/>
                  </a:lnTo>
                  <a:lnTo>
                    <a:pt x="1180147" y="1110901"/>
                  </a:lnTo>
                  <a:lnTo>
                    <a:pt x="1177290" y="1119568"/>
                  </a:lnTo>
                  <a:lnTo>
                    <a:pt x="1168051" y="1129189"/>
                  </a:lnTo>
                  <a:lnTo>
                    <a:pt x="1191673" y="1177385"/>
                  </a:lnTo>
                  <a:lnTo>
                    <a:pt x="1199293" y="1207103"/>
                  </a:lnTo>
                  <a:lnTo>
                    <a:pt x="1208627" y="1225391"/>
                  </a:lnTo>
                  <a:lnTo>
                    <a:pt x="1214056" y="1230725"/>
                  </a:lnTo>
                  <a:lnTo>
                    <a:pt x="1229106" y="1221200"/>
                  </a:lnTo>
                  <a:lnTo>
                    <a:pt x="1233773" y="1221105"/>
                  </a:lnTo>
                  <a:lnTo>
                    <a:pt x="1241393" y="1228249"/>
                  </a:lnTo>
                  <a:lnTo>
                    <a:pt x="1248918" y="1231106"/>
                  </a:lnTo>
                  <a:lnTo>
                    <a:pt x="1277303" y="1225582"/>
                  </a:lnTo>
                  <a:lnTo>
                    <a:pt x="1282065" y="1226915"/>
                  </a:lnTo>
                  <a:lnTo>
                    <a:pt x="1292257" y="1221486"/>
                  </a:lnTo>
                  <a:lnTo>
                    <a:pt x="1293971" y="1223963"/>
                  </a:lnTo>
                  <a:lnTo>
                    <a:pt x="1301687" y="1224820"/>
                  </a:lnTo>
                  <a:lnTo>
                    <a:pt x="1303877" y="1215961"/>
                  </a:lnTo>
                  <a:lnTo>
                    <a:pt x="1299687" y="1209294"/>
                  </a:lnTo>
                  <a:lnTo>
                    <a:pt x="1296639" y="1209389"/>
                  </a:lnTo>
                  <a:lnTo>
                    <a:pt x="1295972" y="1202626"/>
                  </a:lnTo>
                  <a:lnTo>
                    <a:pt x="1291876" y="1200817"/>
                  </a:lnTo>
                  <a:lnTo>
                    <a:pt x="1293495" y="1189863"/>
                  </a:lnTo>
                  <a:lnTo>
                    <a:pt x="1297496" y="1185386"/>
                  </a:lnTo>
                  <a:lnTo>
                    <a:pt x="1301687" y="1200626"/>
                  </a:lnTo>
                  <a:lnTo>
                    <a:pt x="1308830" y="1197578"/>
                  </a:lnTo>
                  <a:lnTo>
                    <a:pt x="1319594" y="1182624"/>
                  </a:lnTo>
                  <a:lnTo>
                    <a:pt x="1329309" y="1196626"/>
                  </a:lnTo>
                  <a:lnTo>
                    <a:pt x="1336167" y="1195197"/>
                  </a:lnTo>
                  <a:lnTo>
                    <a:pt x="1341406" y="1203103"/>
                  </a:lnTo>
                  <a:lnTo>
                    <a:pt x="1337787" y="1210342"/>
                  </a:lnTo>
                  <a:lnTo>
                    <a:pt x="1340358" y="1213675"/>
                  </a:lnTo>
                  <a:lnTo>
                    <a:pt x="1336262" y="1216533"/>
                  </a:lnTo>
                  <a:lnTo>
                    <a:pt x="1340930" y="1218057"/>
                  </a:lnTo>
                  <a:lnTo>
                    <a:pt x="1340453" y="1225105"/>
                  </a:lnTo>
                  <a:lnTo>
                    <a:pt x="1337787" y="1237869"/>
                  </a:lnTo>
                  <a:lnTo>
                    <a:pt x="1334453" y="1239869"/>
                  </a:lnTo>
                  <a:lnTo>
                    <a:pt x="1340168" y="1257300"/>
                  </a:lnTo>
                  <a:lnTo>
                    <a:pt x="1349502" y="1271588"/>
                  </a:lnTo>
                  <a:lnTo>
                    <a:pt x="1362742" y="1283018"/>
                  </a:lnTo>
                  <a:lnTo>
                    <a:pt x="1370267" y="1274255"/>
                  </a:lnTo>
                  <a:lnTo>
                    <a:pt x="1376458" y="1279684"/>
                  </a:lnTo>
                  <a:lnTo>
                    <a:pt x="1387698" y="1300924"/>
                  </a:lnTo>
                  <a:lnTo>
                    <a:pt x="1426274" y="1336262"/>
                  </a:lnTo>
                  <a:lnTo>
                    <a:pt x="1434274" y="1350454"/>
                  </a:lnTo>
                  <a:lnTo>
                    <a:pt x="1433798" y="1355121"/>
                  </a:lnTo>
                  <a:lnTo>
                    <a:pt x="1431512" y="1355121"/>
                  </a:lnTo>
                  <a:lnTo>
                    <a:pt x="1434560" y="1363980"/>
                  </a:lnTo>
                  <a:lnTo>
                    <a:pt x="1427512" y="1366171"/>
                  </a:lnTo>
                  <a:lnTo>
                    <a:pt x="1429036" y="1371505"/>
                  </a:lnTo>
                  <a:lnTo>
                    <a:pt x="1419321" y="1386554"/>
                  </a:lnTo>
                  <a:lnTo>
                    <a:pt x="1408462" y="1382935"/>
                  </a:lnTo>
                  <a:lnTo>
                    <a:pt x="1407414" y="1385030"/>
                  </a:lnTo>
                  <a:lnTo>
                    <a:pt x="1399699" y="1382077"/>
                  </a:lnTo>
                  <a:lnTo>
                    <a:pt x="1391412" y="1384459"/>
                  </a:lnTo>
                  <a:lnTo>
                    <a:pt x="1385126" y="1383125"/>
                  </a:lnTo>
                  <a:lnTo>
                    <a:pt x="1383316" y="1387602"/>
                  </a:lnTo>
                  <a:lnTo>
                    <a:pt x="1380268" y="1388269"/>
                  </a:lnTo>
                  <a:lnTo>
                    <a:pt x="1379506" y="1395603"/>
                  </a:lnTo>
                  <a:lnTo>
                    <a:pt x="1376934" y="1395984"/>
                  </a:lnTo>
                  <a:lnTo>
                    <a:pt x="1378173" y="1406461"/>
                  </a:lnTo>
                  <a:lnTo>
                    <a:pt x="1362171" y="1418558"/>
                  </a:lnTo>
                  <a:lnTo>
                    <a:pt x="1368076" y="1424749"/>
                  </a:lnTo>
                  <a:lnTo>
                    <a:pt x="1372839" y="1422845"/>
                  </a:lnTo>
                  <a:lnTo>
                    <a:pt x="1372743" y="1418844"/>
                  </a:lnTo>
                  <a:lnTo>
                    <a:pt x="1376553" y="1416748"/>
                  </a:lnTo>
                  <a:lnTo>
                    <a:pt x="1381982" y="1420368"/>
                  </a:lnTo>
                  <a:lnTo>
                    <a:pt x="1382173" y="1425321"/>
                  </a:lnTo>
                  <a:lnTo>
                    <a:pt x="1372553" y="1432465"/>
                  </a:lnTo>
                  <a:lnTo>
                    <a:pt x="1373124" y="1437608"/>
                  </a:lnTo>
                  <a:lnTo>
                    <a:pt x="1375505" y="1436561"/>
                  </a:lnTo>
                  <a:lnTo>
                    <a:pt x="1379506" y="1441895"/>
                  </a:lnTo>
                  <a:lnTo>
                    <a:pt x="1378934" y="1449134"/>
                  </a:lnTo>
                  <a:lnTo>
                    <a:pt x="1390269" y="1449895"/>
                  </a:lnTo>
                  <a:lnTo>
                    <a:pt x="1388745" y="1446943"/>
                  </a:lnTo>
                  <a:lnTo>
                    <a:pt x="1393603" y="1444847"/>
                  </a:lnTo>
                  <a:lnTo>
                    <a:pt x="1394460" y="1450943"/>
                  </a:lnTo>
                  <a:lnTo>
                    <a:pt x="1389602" y="1457039"/>
                  </a:lnTo>
                  <a:lnTo>
                    <a:pt x="1390746" y="1458753"/>
                  </a:lnTo>
                  <a:lnTo>
                    <a:pt x="1387126" y="1459135"/>
                  </a:lnTo>
                  <a:lnTo>
                    <a:pt x="1382554" y="1465993"/>
                  </a:lnTo>
                  <a:lnTo>
                    <a:pt x="1378744" y="1467135"/>
                  </a:lnTo>
                  <a:lnTo>
                    <a:pt x="1379030" y="1469517"/>
                  </a:lnTo>
                  <a:lnTo>
                    <a:pt x="1385316" y="1471803"/>
                  </a:lnTo>
                  <a:lnTo>
                    <a:pt x="1394270" y="1482090"/>
                  </a:lnTo>
                  <a:lnTo>
                    <a:pt x="1396080" y="1480280"/>
                  </a:lnTo>
                  <a:lnTo>
                    <a:pt x="1404842" y="1486090"/>
                  </a:lnTo>
                  <a:lnTo>
                    <a:pt x="1400747" y="1492948"/>
                  </a:lnTo>
                  <a:lnTo>
                    <a:pt x="1393032" y="1489615"/>
                  </a:lnTo>
                  <a:lnTo>
                    <a:pt x="1392555" y="1493615"/>
                  </a:lnTo>
                  <a:lnTo>
                    <a:pt x="1378744" y="1484757"/>
                  </a:lnTo>
                  <a:lnTo>
                    <a:pt x="1367981" y="1470660"/>
                  </a:lnTo>
                  <a:lnTo>
                    <a:pt x="1364933" y="1473422"/>
                  </a:lnTo>
                  <a:lnTo>
                    <a:pt x="1360551" y="1472946"/>
                  </a:lnTo>
                  <a:lnTo>
                    <a:pt x="1358456" y="1470946"/>
                  </a:lnTo>
                  <a:lnTo>
                    <a:pt x="1360646" y="1468184"/>
                  </a:lnTo>
                  <a:lnTo>
                    <a:pt x="1348740" y="1451515"/>
                  </a:lnTo>
                  <a:lnTo>
                    <a:pt x="1345121" y="1452658"/>
                  </a:lnTo>
                  <a:lnTo>
                    <a:pt x="1341787" y="1469231"/>
                  </a:lnTo>
                  <a:lnTo>
                    <a:pt x="1338930" y="1472565"/>
                  </a:lnTo>
                  <a:lnTo>
                    <a:pt x="1333596" y="1470184"/>
                  </a:lnTo>
                  <a:lnTo>
                    <a:pt x="1325404" y="1473994"/>
                  </a:lnTo>
                  <a:lnTo>
                    <a:pt x="1317022" y="1469803"/>
                  </a:lnTo>
                  <a:lnTo>
                    <a:pt x="1319594" y="1479328"/>
                  </a:lnTo>
                  <a:lnTo>
                    <a:pt x="1313402" y="1496092"/>
                  </a:lnTo>
                  <a:lnTo>
                    <a:pt x="1288257" y="1502854"/>
                  </a:lnTo>
                  <a:lnTo>
                    <a:pt x="1278446" y="1498282"/>
                  </a:lnTo>
                  <a:lnTo>
                    <a:pt x="1276731" y="1494758"/>
                  </a:lnTo>
                  <a:lnTo>
                    <a:pt x="1273016" y="1498378"/>
                  </a:lnTo>
                  <a:lnTo>
                    <a:pt x="1271016" y="1508570"/>
                  </a:lnTo>
                  <a:lnTo>
                    <a:pt x="1266635" y="1507427"/>
                  </a:lnTo>
                  <a:lnTo>
                    <a:pt x="1266159" y="1511046"/>
                  </a:lnTo>
                  <a:lnTo>
                    <a:pt x="1262920" y="1508760"/>
                  </a:lnTo>
                  <a:lnTo>
                    <a:pt x="1248156" y="1518571"/>
                  </a:lnTo>
                  <a:lnTo>
                    <a:pt x="1247680" y="1543717"/>
                  </a:lnTo>
                  <a:lnTo>
                    <a:pt x="1243489" y="1548479"/>
                  </a:lnTo>
                  <a:lnTo>
                    <a:pt x="1236821" y="1542955"/>
                  </a:lnTo>
                  <a:lnTo>
                    <a:pt x="1228154" y="1548955"/>
                  </a:lnTo>
                  <a:lnTo>
                    <a:pt x="1232154" y="1550575"/>
                  </a:lnTo>
                  <a:lnTo>
                    <a:pt x="1234821" y="1558099"/>
                  </a:lnTo>
                  <a:lnTo>
                    <a:pt x="1241965" y="1561433"/>
                  </a:lnTo>
                  <a:lnTo>
                    <a:pt x="1244727" y="1559337"/>
                  </a:lnTo>
                  <a:lnTo>
                    <a:pt x="1257396" y="1572959"/>
                  </a:lnTo>
                  <a:lnTo>
                    <a:pt x="1257205" y="1577340"/>
                  </a:lnTo>
                  <a:lnTo>
                    <a:pt x="1263682" y="1581055"/>
                  </a:lnTo>
                  <a:lnTo>
                    <a:pt x="1275207" y="1573053"/>
                  </a:lnTo>
                  <a:lnTo>
                    <a:pt x="1279398" y="1578673"/>
                  </a:lnTo>
                  <a:lnTo>
                    <a:pt x="1276540" y="1581435"/>
                  </a:lnTo>
                  <a:lnTo>
                    <a:pt x="1276540" y="1587151"/>
                  </a:lnTo>
                  <a:lnTo>
                    <a:pt x="1279589" y="1579245"/>
                  </a:lnTo>
                  <a:lnTo>
                    <a:pt x="1283113" y="1581245"/>
                  </a:lnTo>
                  <a:lnTo>
                    <a:pt x="1287208" y="1573816"/>
                  </a:lnTo>
                  <a:lnTo>
                    <a:pt x="1289114" y="1581340"/>
                  </a:lnTo>
                  <a:lnTo>
                    <a:pt x="1296543" y="1576768"/>
                  </a:lnTo>
                  <a:lnTo>
                    <a:pt x="1299781" y="1582674"/>
                  </a:lnTo>
                  <a:lnTo>
                    <a:pt x="1307592" y="1583721"/>
                  </a:lnTo>
                  <a:lnTo>
                    <a:pt x="1309116" y="1587341"/>
                  </a:lnTo>
                  <a:lnTo>
                    <a:pt x="1327976" y="1589913"/>
                  </a:lnTo>
                  <a:lnTo>
                    <a:pt x="1340930" y="1586389"/>
                  </a:lnTo>
                  <a:lnTo>
                    <a:pt x="1343025" y="1592580"/>
                  </a:lnTo>
                  <a:lnTo>
                    <a:pt x="1339691" y="1606201"/>
                  </a:lnTo>
                  <a:lnTo>
                    <a:pt x="1333405" y="1615630"/>
                  </a:lnTo>
                  <a:lnTo>
                    <a:pt x="1330928" y="1614678"/>
                  </a:lnTo>
                  <a:lnTo>
                    <a:pt x="1328833" y="1620488"/>
                  </a:lnTo>
                  <a:lnTo>
                    <a:pt x="1321784" y="1624774"/>
                  </a:lnTo>
                  <a:lnTo>
                    <a:pt x="1318641" y="1623536"/>
                  </a:lnTo>
                  <a:lnTo>
                    <a:pt x="1305592" y="1628489"/>
                  </a:lnTo>
                  <a:lnTo>
                    <a:pt x="1283589" y="1646111"/>
                  </a:lnTo>
                  <a:lnTo>
                    <a:pt x="1284256" y="1658112"/>
                  </a:lnTo>
                  <a:lnTo>
                    <a:pt x="1280446" y="1655826"/>
                  </a:lnTo>
                  <a:lnTo>
                    <a:pt x="1276922" y="1658112"/>
                  </a:lnTo>
                  <a:lnTo>
                    <a:pt x="1274541" y="1656779"/>
                  </a:lnTo>
                  <a:lnTo>
                    <a:pt x="1271397" y="1658112"/>
                  </a:lnTo>
                  <a:lnTo>
                    <a:pt x="1271969" y="1661065"/>
                  </a:lnTo>
                  <a:lnTo>
                    <a:pt x="1240727" y="1666399"/>
                  </a:lnTo>
                  <a:lnTo>
                    <a:pt x="1229487" y="1664208"/>
                  </a:lnTo>
                  <a:lnTo>
                    <a:pt x="1215390" y="1672018"/>
                  </a:lnTo>
                  <a:lnTo>
                    <a:pt x="1212818" y="1675352"/>
                  </a:lnTo>
                  <a:lnTo>
                    <a:pt x="1214533" y="1678781"/>
                  </a:lnTo>
                  <a:lnTo>
                    <a:pt x="1210056" y="1680591"/>
                  </a:lnTo>
                  <a:lnTo>
                    <a:pt x="1207199" y="1692402"/>
                  </a:lnTo>
                  <a:lnTo>
                    <a:pt x="1200817" y="1700879"/>
                  </a:lnTo>
                  <a:lnTo>
                    <a:pt x="1193578" y="1707832"/>
                  </a:lnTo>
                  <a:lnTo>
                    <a:pt x="1180910" y="1713357"/>
                  </a:lnTo>
                  <a:lnTo>
                    <a:pt x="1177481" y="1732693"/>
                  </a:lnTo>
                  <a:lnTo>
                    <a:pt x="1170242" y="1734312"/>
                  </a:lnTo>
                  <a:lnTo>
                    <a:pt x="1169289" y="1732597"/>
                  </a:lnTo>
                  <a:lnTo>
                    <a:pt x="1165193" y="1736979"/>
                  </a:lnTo>
                  <a:lnTo>
                    <a:pt x="1153192" y="1740312"/>
                  </a:lnTo>
                  <a:lnTo>
                    <a:pt x="1147477" y="1738408"/>
                  </a:lnTo>
                  <a:lnTo>
                    <a:pt x="1147572" y="1734312"/>
                  </a:lnTo>
                  <a:lnTo>
                    <a:pt x="1144905" y="1734026"/>
                  </a:lnTo>
                  <a:lnTo>
                    <a:pt x="1141857" y="1728978"/>
                  </a:lnTo>
                  <a:lnTo>
                    <a:pt x="1138714" y="1729264"/>
                  </a:lnTo>
                  <a:lnTo>
                    <a:pt x="1124236" y="1737741"/>
                  </a:lnTo>
                  <a:lnTo>
                    <a:pt x="1116330" y="1746218"/>
                  </a:lnTo>
                  <a:lnTo>
                    <a:pt x="1104614" y="1751076"/>
                  </a:lnTo>
                  <a:lnTo>
                    <a:pt x="1100709" y="1757267"/>
                  </a:lnTo>
                  <a:lnTo>
                    <a:pt x="1093756" y="1758315"/>
                  </a:lnTo>
                  <a:lnTo>
                    <a:pt x="1091470" y="1767364"/>
                  </a:lnTo>
                  <a:lnTo>
                    <a:pt x="1087089" y="1760505"/>
                  </a:lnTo>
                  <a:lnTo>
                    <a:pt x="1083564" y="1760505"/>
                  </a:lnTo>
                  <a:lnTo>
                    <a:pt x="1068133" y="1775079"/>
                  </a:lnTo>
                  <a:lnTo>
                    <a:pt x="1064133" y="1784413"/>
                  </a:lnTo>
                  <a:lnTo>
                    <a:pt x="1059180" y="1784985"/>
                  </a:lnTo>
                  <a:lnTo>
                    <a:pt x="1048131" y="1779651"/>
                  </a:lnTo>
                  <a:lnTo>
                    <a:pt x="1045369" y="1766697"/>
                  </a:lnTo>
                  <a:lnTo>
                    <a:pt x="1047083" y="1760505"/>
                  </a:lnTo>
                  <a:lnTo>
                    <a:pt x="1055751" y="1750409"/>
                  </a:lnTo>
                  <a:lnTo>
                    <a:pt x="1070229" y="1741075"/>
                  </a:lnTo>
                  <a:lnTo>
                    <a:pt x="1070896" y="1737931"/>
                  </a:lnTo>
                  <a:lnTo>
                    <a:pt x="1063466" y="1722691"/>
                  </a:lnTo>
                  <a:lnTo>
                    <a:pt x="1059942" y="1721929"/>
                  </a:lnTo>
                  <a:lnTo>
                    <a:pt x="1058037" y="1726787"/>
                  </a:lnTo>
                  <a:lnTo>
                    <a:pt x="1041083" y="1738979"/>
                  </a:lnTo>
                  <a:lnTo>
                    <a:pt x="1029462" y="1728311"/>
                  </a:lnTo>
                  <a:lnTo>
                    <a:pt x="1016508" y="1709166"/>
                  </a:lnTo>
                  <a:lnTo>
                    <a:pt x="1008793" y="1703261"/>
                  </a:lnTo>
                  <a:lnTo>
                    <a:pt x="999554" y="1687163"/>
                  </a:lnTo>
                  <a:lnTo>
                    <a:pt x="988124" y="1679924"/>
                  </a:lnTo>
                  <a:lnTo>
                    <a:pt x="985076" y="1669352"/>
                  </a:lnTo>
                  <a:lnTo>
                    <a:pt x="971169" y="1664018"/>
                  </a:lnTo>
                  <a:lnTo>
                    <a:pt x="962597" y="1669828"/>
                  </a:lnTo>
                  <a:lnTo>
                    <a:pt x="963358" y="1674400"/>
                  </a:lnTo>
                  <a:lnTo>
                    <a:pt x="960882" y="1677734"/>
                  </a:lnTo>
                  <a:lnTo>
                    <a:pt x="953548" y="1678781"/>
                  </a:lnTo>
                  <a:lnTo>
                    <a:pt x="945928" y="1676019"/>
                  </a:lnTo>
                  <a:lnTo>
                    <a:pt x="935927" y="1663636"/>
                  </a:lnTo>
                  <a:lnTo>
                    <a:pt x="920496" y="1677734"/>
                  </a:lnTo>
                  <a:lnTo>
                    <a:pt x="918972" y="1693164"/>
                  </a:lnTo>
                  <a:lnTo>
                    <a:pt x="913924" y="1697450"/>
                  </a:lnTo>
                  <a:lnTo>
                    <a:pt x="895350" y="1687259"/>
                  </a:lnTo>
                  <a:lnTo>
                    <a:pt x="865632" y="1678400"/>
                  </a:lnTo>
                  <a:lnTo>
                    <a:pt x="858869" y="1679924"/>
                  </a:lnTo>
                  <a:lnTo>
                    <a:pt x="854583" y="1686592"/>
                  </a:lnTo>
                  <a:lnTo>
                    <a:pt x="855059" y="1690306"/>
                  </a:lnTo>
                  <a:lnTo>
                    <a:pt x="890016" y="1717834"/>
                  </a:lnTo>
                  <a:lnTo>
                    <a:pt x="890397" y="1720691"/>
                  </a:lnTo>
                  <a:lnTo>
                    <a:pt x="885063" y="1725073"/>
                  </a:lnTo>
                  <a:lnTo>
                    <a:pt x="870490" y="1724120"/>
                  </a:lnTo>
                  <a:lnTo>
                    <a:pt x="842010" y="1712309"/>
                  </a:lnTo>
                  <a:lnTo>
                    <a:pt x="841248" y="1704784"/>
                  </a:lnTo>
                  <a:lnTo>
                    <a:pt x="838010" y="1703451"/>
                  </a:lnTo>
                  <a:lnTo>
                    <a:pt x="822103" y="1711071"/>
                  </a:lnTo>
                  <a:lnTo>
                    <a:pt x="791814" y="1748885"/>
                  </a:lnTo>
                  <a:lnTo>
                    <a:pt x="784098" y="1752790"/>
                  </a:lnTo>
                  <a:lnTo>
                    <a:pt x="769334" y="1752314"/>
                  </a:lnTo>
                  <a:lnTo>
                    <a:pt x="763429" y="1754600"/>
                  </a:lnTo>
                  <a:lnTo>
                    <a:pt x="755237" y="1766983"/>
                  </a:lnTo>
                  <a:lnTo>
                    <a:pt x="752475" y="1764411"/>
                  </a:lnTo>
                  <a:lnTo>
                    <a:pt x="747427" y="1744027"/>
                  </a:lnTo>
                  <a:lnTo>
                    <a:pt x="740569" y="1736598"/>
                  </a:lnTo>
                  <a:lnTo>
                    <a:pt x="736092" y="1736121"/>
                  </a:lnTo>
                  <a:lnTo>
                    <a:pt x="709994" y="1753743"/>
                  </a:lnTo>
                  <a:lnTo>
                    <a:pt x="703612" y="1770983"/>
                  </a:lnTo>
                  <a:lnTo>
                    <a:pt x="696564" y="1773174"/>
                  </a:lnTo>
                  <a:lnTo>
                    <a:pt x="692182" y="1777936"/>
                  </a:lnTo>
                  <a:lnTo>
                    <a:pt x="682562" y="1777079"/>
                  </a:lnTo>
                  <a:lnTo>
                    <a:pt x="673132" y="1786033"/>
                  </a:lnTo>
                  <a:lnTo>
                    <a:pt x="668465" y="1786414"/>
                  </a:lnTo>
                  <a:lnTo>
                    <a:pt x="661512" y="1780413"/>
                  </a:lnTo>
                  <a:lnTo>
                    <a:pt x="642366" y="1780318"/>
                  </a:lnTo>
                  <a:lnTo>
                    <a:pt x="631127" y="1784128"/>
                  </a:lnTo>
                  <a:lnTo>
                    <a:pt x="621697" y="1782985"/>
                  </a:lnTo>
                  <a:lnTo>
                    <a:pt x="606076" y="1791367"/>
                  </a:lnTo>
                  <a:lnTo>
                    <a:pt x="595503" y="1789462"/>
                  </a:lnTo>
                  <a:lnTo>
                    <a:pt x="575881" y="1791748"/>
                  </a:lnTo>
                  <a:lnTo>
                    <a:pt x="559499" y="1800606"/>
                  </a:lnTo>
                  <a:lnTo>
                    <a:pt x="551212" y="1800510"/>
                  </a:lnTo>
                  <a:lnTo>
                    <a:pt x="545402" y="1804702"/>
                  </a:lnTo>
                  <a:lnTo>
                    <a:pt x="540449" y="1804511"/>
                  </a:lnTo>
                  <a:lnTo>
                    <a:pt x="530543" y="1812607"/>
                  </a:lnTo>
                  <a:lnTo>
                    <a:pt x="517874" y="1809083"/>
                  </a:lnTo>
                  <a:lnTo>
                    <a:pt x="512445" y="1817751"/>
                  </a:lnTo>
                  <a:lnTo>
                    <a:pt x="503968" y="1818322"/>
                  </a:lnTo>
                  <a:lnTo>
                    <a:pt x="490919" y="1811178"/>
                  </a:lnTo>
                  <a:lnTo>
                    <a:pt x="484346" y="1799844"/>
                  </a:lnTo>
                  <a:lnTo>
                    <a:pt x="480441" y="1798891"/>
                  </a:lnTo>
                  <a:lnTo>
                    <a:pt x="476917" y="1793271"/>
                  </a:lnTo>
                  <a:lnTo>
                    <a:pt x="466820" y="1789080"/>
                  </a:lnTo>
                  <a:lnTo>
                    <a:pt x="454628" y="1768887"/>
                  </a:lnTo>
                  <a:lnTo>
                    <a:pt x="445008" y="1768887"/>
                  </a:lnTo>
                  <a:lnTo>
                    <a:pt x="441770" y="1762887"/>
                  </a:lnTo>
                  <a:lnTo>
                    <a:pt x="422815" y="1752695"/>
                  </a:lnTo>
                  <a:lnTo>
                    <a:pt x="409194" y="1755648"/>
                  </a:lnTo>
                  <a:lnTo>
                    <a:pt x="397193" y="1765745"/>
                  </a:lnTo>
                  <a:lnTo>
                    <a:pt x="388525" y="1769078"/>
                  </a:lnTo>
                  <a:lnTo>
                    <a:pt x="364808" y="1764887"/>
                  </a:lnTo>
                  <a:lnTo>
                    <a:pt x="357664" y="1769459"/>
                  </a:lnTo>
                  <a:lnTo>
                    <a:pt x="349091" y="1783461"/>
                  </a:lnTo>
                  <a:lnTo>
                    <a:pt x="347758" y="1809464"/>
                  </a:lnTo>
                  <a:lnTo>
                    <a:pt x="342900" y="1816894"/>
                  </a:lnTo>
                  <a:lnTo>
                    <a:pt x="344329" y="1822037"/>
                  </a:lnTo>
                  <a:lnTo>
                    <a:pt x="329375" y="1837277"/>
                  </a:lnTo>
                  <a:lnTo>
                    <a:pt x="324041" y="1839944"/>
                  </a:lnTo>
                  <a:lnTo>
                    <a:pt x="317373" y="1839087"/>
                  </a:lnTo>
                  <a:lnTo>
                    <a:pt x="310515" y="1843278"/>
                  </a:lnTo>
                  <a:lnTo>
                    <a:pt x="301943" y="1837849"/>
                  </a:lnTo>
                  <a:lnTo>
                    <a:pt x="292132" y="1836515"/>
                  </a:lnTo>
                  <a:lnTo>
                    <a:pt x="282035" y="1844135"/>
                  </a:lnTo>
                  <a:lnTo>
                    <a:pt x="259461" y="1851755"/>
                  </a:lnTo>
                  <a:lnTo>
                    <a:pt x="259270" y="1858899"/>
                  </a:lnTo>
                  <a:lnTo>
                    <a:pt x="250984" y="1860518"/>
                  </a:lnTo>
                  <a:lnTo>
                    <a:pt x="241649" y="1874329"/>
                  </a:lnTo>
                  <a:lnTo>
                    <a:pt x="221170" y="1883759"/>
                  </a:lnTo>
                  <a:lnTo>
                    <a:pt x="217361" y="1870424"/>
                  </a:lnTo>
                  <a:lnTo>
                    <a:pt x="221361" y="1852993"/>
                  </a:lnTo>
                  <a:lnTo>
                    <a:pt x="219647" y="1834324"/>
                  </a:lnTo>
                  <a:lnTo>
                    <a:pt x="213646" y="1815560"/>
                  </a:lnTo>
                  <a:lnTo>
                    <a:pt x="213455" y="1788700"/>
                  </a:lnTo>
                  <a:lnTo>
                    <a:pt x="210788" y="1786890"/>
                  </a:lnTo>
                  <a:lnTo>
                    <a:pt x="210693" y="1790509"/>
                  </a:lnTo>
                  <a:lnTo>
                    <a:pt x="178784" y="1787652"/>
                  </a:lnTo>
                  <a:lnTo>
                    <a:pt x="171260" y="1775174"/>
                  </a:lnTo>
                  <a:lnTo>
                    <a:pt x="156210" y="1774698"/>
                  </a:lnTo>
                  <a:lnTo>
                    <a:pt x="146685" y="1777651"/>
                  </a:lnTo>
                  <a:lnTo>
                    <a:pt x="132588" y="1791367"/>
                  </a:lnTo>
                  <a:lnTo>
                    <a:pt x="120587" y="1785461"/>
                  </a:lnTo>
                  <a:lnTo>
                    <a:pt x="101156" y="1770507"/>
                  </a:lnTo>
                  <a:lnTo>
                    <a:pt x="104489" y="1756124"/>
                  </a:lnTo>
                  <a:lnTo>
                    <a:pt x="103727" y="1743170"/>
                  </a:lnTo>
                  <a:lnTo>
                    <a:pt x="120491" y="1727359"/>
                  </a:lnTo>
                  <a:lnTo>
                    <a:pt x="127445" y="1703737"/>
                  </a:lnTo>
                  <a:lnTo>
                    <a:pt x="125444" y="1696593"/>
                  </a:lnTo>
                  <a:lnTo>
                    <a:pt x="117348" y="1689449"/>
                  </a:lnTo>
                  <a:lnTo>
                    <a:pt x="105061" y="1665255"/>
                  </a:lnTo>
                  <a:lnTo>
                    <a:pt x="104108" y="1660493"/>
                  </a:lnTo>
                  <a:lnTo>
                    <a:pt x="110395" y="1645253"/>
                  </a:lnTo>
                  <a:lnTo>
                    <a:pt x="106870" y="1637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4" name="Freihandform: Form 193">
              <a:extLst>
                <a:ext uri="{FF2B5EF4-FFF2-40B4-BE49-F238E27FC236}">
                  <a16:creationId xmlns:a16="http://schemas.microsoft.com/office/drawing/2014/main" id="{C0B8A965-464E-4811-8E62-BCC849CBF82A}"/>
                </a:ext>
              </a:extLst>
            </p:cNvPr>
            <p:cNvSpPr/>
            <p:nvPr/>
          </p:nvSpPr>
          <p:spPr>
            <a:xfrm>
              <a:off x="3457254" y="2433487"/>
              <a:ext cx="638550" cy="673200"/>
            </a:xfrm>
            <a:custGeom>
              <a:avLst/>
              <a:gdLst>
                <a:gd name="connsiteX0" fmla="*/ 139065 w 1228725"/>
                <a:gd name="connsiteY0" fmla="*/ 1254347 h 1295400"/>
                <a:gd name="connsiteX1" fmla="*/ 138779 w 1228725"/>
                <a:gd name="connsiteY1" fmla="*/ 1239869 h 1295400"/>
                <a:gd name="connsiteX2" fmla="*/ 143160 w 1228725"/>
                <a:gd name="connsiteY2" fmla="*/ 1234916 h 1295400"/>
                <a:gd name="connsiteX3" fmla="*/ 137826 w 1228725"/>
                <a:gd name="connsiteY3" fmla="*/ 1226439 h 1295400"/>
                <a:gd name="connsiteX4" fmla="*/ 141637 w 1228725"/>
                <a:gd name="connsiteY4" fmla="*/ 1222248 h 1295400"/>
                <a:gd name="connsiteX5" fmla="*/ 140970 w 1228725"/>
                <a:gd name="connsiteY5" fmla="*/ 1215104 h 1295400"/>
                <a:gd name="connsiteX6" fmla="*/ 138112 w 1228725"/>
                <a:gd name="connsiteY6" fmla="*/ 1207198 h 1295400"/>
                <a:gd name="connsiteX7" fmla="*/ 130397 w 1228725"/>
                <a:gd name="connsiteY7" fmla="*/ 1202912 h 1295400"/>
                <a:gd name="connsiteX8" fmla="*/ 132112 w 1228725"/>
                <a:gd name="connsiteY8" fmla="*/ 1199483 h 1295400"/>
                <a:gd name="connsiteX9" fmla="*/ 129444 w 1228725"/>
                <a:gd name="connsiteY9" fmla="*/ 1195292 h 1295400"/>
                <a:gd name="connsiteX10" fmla="*/ 133540 w 1228725"/>
                <a:gd name="connsiteY10" fmla="*/ 1192054 h 1295400"/>
                <a:gd name="connsiteX11" fmla="*/ 133635 w 1228725"/>
                <a:gd name="connsiteY11" fmla="*/ 1186910 h 1295400"/>
                <a:gd name="connsiteX12" fmla="*/ 139636 w 1228725"/>
                <a:gd name="connsiteY12" fmla="*/ 1177576 h 1295400"/>
                <a:gd name="connsiteX13" fmla="*/ 129159 w 1228725"/>
                <a:gd name="connsiteY13" fmla="*/ 1160050 h 1295400"/>
                <a:gd name="connsiteX14" fmla="*/ 125825 w 1228725"/>
                <a:gd name="connsiteY14" fmla="*/ 1151191 h 1295400"/>
                <a:gd name="connsiteX15" fmla="*/ 127635 w 1228725"/>
                <a:gd name="connsiteY15" fmla="*/ 1150144 h 1295400"/>
                <a:gd name="connsiteX16" fmla="*/ 123158 w 1228725"/>
                <a:gd name="connsiteY16" fmla="*/ 1142047 h 1295400"/>
                <a:gd name="connsiteX17" fmla="*/ 133350 w 1228725"/>
                <a:gd name="connsiteY17" fmla="*/ 1119664 h 1295400"/>
                <a:gd name="connsiteX18" fmla="*/ 149542 w 1228725"/>
                <a:gd name="connsiteY18" fmla="*/ 1113949 h 1295400"/>
                <a:gd name="connsiteX19" fmla="*/ 147066 w 1228725"/>
                <a:gd name="connsiteY19" fmla="*/ 1109853 h 1295400"/>
                <a:gd name="connsiteX20" fmla="*/ 149923 w 1228725"/>
                <a:gd name="connsiteY20" fmla="*/ 1100709 h 1295400"/>
                <a:gd name="connsiteX21" fmla="*/ 107537 w 1228725"/>
                <a:gd name="connsiteY21" fmla="*/ 1064323 h 1295400"/>
                <a:gd name="connsiteX22" fmla="*/ 106966 w 1228725"/>
                <a:gd name="connsiteY22" fmla="*/ 1066705 h 1295400"/>
                <a:gd name="connsiteX23" fmla="*/ 116300 w 1228725"/>
                <a:gd name="connsiteY23" fmla="*/ 1073944 h 1295400"/>
                <a:gd name="connsiteX24" fmla="*/ 111633 w 1228725"/>
                <a:gd name="connsiteY24" fmla="*/ 1079659 h 1295400"/>
                <a:gd name="connsiteX25" fmla="*/ 102488 w 1228725"/>
                <a:gd name="connsiteY25" fmla="*/ 1072229 h 1295400"/>
                <a:gd name="connsiteX26" fmla="*/ 100393 w 1228725"/>
                <a:gd name="connsiteY26" fmla="*/ 1074896 h 1295400"/>
                <a:gd name="connsiteX27" fmla="*/ 86106 w 1228725"/>
                <a:gd name="connsiteY27" fmla="*/ 1065562 h 1295400"/>
                <a:gd name="connsiteX28" fmla="*/ 82582 w 1228725"/>
                <a:gd name="connsiteY28" fmla="*/ 1078230 h 1295400"/>
                <a:gd name="connsiteX29" fmla="*/ 74104 w 1228725"/>
                <a:gd name="connsiteY29" fmla="*/ 1082421 h 1295400"/>
                <a:gd name="connsiteX30" fmla="*/ 40195 w 1228725"/>
                <a:gd name="connsiteY30" fmla="*/ 1082612 h 1295400"/>
                <a:gd name="connsiteX31" fmla="*/ 50196 w 1228725"/>
                <a:gd name="connsiteY31" fmla="*/ 1056513 h 1295400"/>
                <a:gd name="connsiteX32" fmla="*/ 37147 w 1228725"/>
                <a:gd name="connsiteY32" fmla="*/ 1028700 h 1295400"/>
                <a:gd name="connsiteX33" fmla="*/ 34671 w 1228725"/>
                <a:gd name="connsiteY33" fmla="*/ 1015555 h 1295400"/>
                <a:gd name="connsiteX34" fmla="*/ 36956 w 1228725"/>
                <a:gd name="connsiteY34" fmla="*/ 1013746 h 1295400"/>
                <a:gd name="connsiteX35" fmla="*/ 9525 w 1228725"/>
                <a:gd name="connsiteY35" fmla="*/ 990029 h 1295400"/>
                <a:gd name="connsiteX36" fmla="*/ 50292 w 1228725"/>
                <a:gd name="connsiteY36" fmla="*/ 952881 h 1295400"/>
                <a:gd name="connsiteX37" fmla="*/ 56292 w 1228725"/>
                <a:gd name="connsiteY37" fmla="*/ 943546 h 1295400"/>
                <a:gd name="connsiteX38" fmla="*/ 58674 w 1228725"/>
                <a:gd name="connsiteY38" fmla="*/ 945356 h 1295400"/>
                <a:gd name="connsiteX39" fmla="*/ 60769 w 1228725"/>
                <a:gd name="connsiteY39" fmla="*/ 940022 h 1295400"/>
                <a:gd name="connsiteX40" fmla="*/ 53911 w 1228725"/>
                <a:gd name="connsiteY40" fmla="*/ 933450 h 1295400"/>
                <a:gd name="connsiteX41" fmla="*/ 60769 w 1228725"/>
                <a:gd name="connsiteY41" fmla="*/ 915638 h 1295400"/>
                <a:gd name="connsiteX42" fmla="*/ 50482 w 1228725"/>
                <a:gd name="connsiteY42" fmla="*/ 899827 h 1295400"/>
                <a:gd name="connsiteX43" fmla="*/ 59531 w 1228725"/>
                <a:gd name="connsiteY43" fmla="*/ 892492 h 1295400"/>
                <a:gd name="connsiteX44" fmla="*/ 56006 w 1228725"/>
                <a:gd name="connsiteY44" fmla="*/ 885349 h 1295400"/>
                <a:gd name="connsiteX45" fmla="*/ 62007 w 1228725"/>
                <a:gd name="connsiteY45" fmla="*/ 878586 h 1295400"/>
                <a:gd name="connsiteX46" fmla="*/ 54863 w 1228725"/>
                <a:gd name="connsiteY46" fmla="*/ 869347 h 1295400"/>
                <a:gd name="connsiteX47" fmla="*/ 60197 w 1228725"/>
                <a:gd name="connsiteY47" fmla="*/ 868108 h 1295400"/>
                <a:gd name="connsiteX48" fmla="*/ 55435 w 1228725"/>
                <a:gd name="connsiteY48" fmla="*/ 864203 h 1295400"/>
                <a:gd name="connsiteX49" fmla="*/ 57721 w 1228725"/>
                <a:gd name="connsiteY49" fmla="*/ 861917 h 1295400"/>
                <a:gd name="connsiteX50" fmla="*/ 52864 w 1228725"/>
                <a:gd name="connsiteY50" fmla="*/ 857821 h 1295400"/>
                <a:gd name="connsiteX51" fmla="*/ 64103 w 1228725"/>
                <a:gd name="connsiteY51" fmla="*/ 847439 h 1295400"/>
                <a:gd name="connsiteX52" fmla="*/ 77343 w 1228725"/>
                <a:gd name="connsiteY52" fmla="*/ 840677 h 1295400"/>
                <a:gd name="connsiteX53" fmla="*/ 82772 w 1228725"/>
                <a:gd name="connsiteY53" fmla="*/ 842867 h 1295400"/>
                <a:gd name="connsiteX54" fmla="*/ 89439 w 1228725"/>
                <a:gd name="connsiteY54" fmla="*/ 834771 h 1295400"/>
                <a:gd name="connsiteX55" fmla="*/ 96488 w 1228725"/>
                <a:gd name="connsiteY55" fmla="*/ 831247 h 1295400"/>
                <a:gd name="connsiteX56" fmla="*/ 99441 w 1228725"/>
                <a:gd name="connsiteY56" fmla="*/ 819721 h 1295400"/>
                <a:gd name="connsiteX57" fmla="*/ 109537 w 1228725"/>
                <a:gd name="connsiteY57" fmla="*/ 813625 h 1295400"/>
                <a:gd name="connsiteX58" fmla="*/ 100012 w 1228725"/>
                <a:gd name="connsiteY58" fmla="*/ 797623 h 1295400"/>
                <a:gd name="connsiteX59" fmla="*/ 114871 w 1228725"/>
                <a:gd name="connsiteY59" fmla="*/ 779812 h 1295400"/>
                <a:gd name="connsiteX60" fmla="*/ 111347 w 1228725"/>
                <a:gd name="connsiteY60" fmla="*/ 773239 h 1295400"/>
                <a:gd name="connsiteX61" fmla="*/ 105441 w 1228725"/>
                <a:gd name="connsiteY61" fmla="*/ 780383 h 1295400"/>
                <a:gd name="connsiteX62" fmla="*/ 100489 w 1228725"/>
                <a:gd name="connsiteY62" fmla="*/ 771430 h 1295400"/>
                <a:gd name="connsiteX63" fmla="*/ 85344 w 1228725"/>
                <a:gd name="connsiteY63" fmla="*/ 776954 h 1295400"/>
                <a:gd name="connsiteX64" fmla="*/ 86296 w 1228725"/>
                <a:gd name="connsiteY64" fmla="*/ 779907 h 1295400"/>
                <a:gd name="connsiteX65" fmla="*/ 84296 w 1228725"/>
                <a:gd name="connsiteY65" fmla="*/ 781145 h 1295400"/>
                <a:gd name="connsiteX66" fmla="*/ 78200 w 1228725"/>
                <a:gd name="connsiteY66" fmla="*/ 778764 h 1295400"/>
                <a:gd name="connsiteX67" fmla="*/ 68675 w 1228725"/>
                <a:gd name="connsiteY67" fmla="*/ 756475 h 1295400"/>
                <a:gd name="connsiteX68" fmla="*/ 40671 w 1228725"/>
                <a:gd name="connsiteY68" fmla="*/ 731044 h 1295400"/>
                <a:gd name="connsiteX69" fmla="*/ 40862 w 1228725"/>
                <a:gd name="connsiteY69" fmla="*/ 724948 h 1295400"/>
                <a:gd name="connsiteX70" fmla="*/ 48958 w 1228725"/>
                <a:gd name="connsiteY70" fmla="*/ 717423 h 1295400"/>
                <a:gd name="connsiteX71" fmla="*/ 51054 w 1228725"/>
                <a:gd name="connsiteY71" fmla="*/ 708660 h 1295400"/>
                <a:gd name="connsiteX72" fmla="*/ 56864 w 1228725"/>
                <a:gd name="connsiteY72" fmla="*/ 699706 h 1295400"/>
                <a:gd name="connsiteX73" fmla="*/ 79914 w 1228725"/>
                <a:gd name="connsiteY73" fmla="*/ 679418 h 1295400"/>
                <a:gd name="connsiteX74" fmla="*/ 89154 w 1228725"/>
                <a:gd name="connsiteY74" fmla="*/ 657415 h 1295400"/>
                <a:gd name="connsiteX75" fmla="*/ 85439 w 1228725"/>
                <a:gd name="connsiteY75" fmla="*/ 643509 h 1295400"/>
                <a:gd name="connsiteX76" fmla="*/ 87535 w 1228725"/>
                <a:gd name="connsiteY76" fmla="*/ 636937 h 1295400"/>
                <a:gd name="connsiteX77" fmla="*/ 80676 w 1228725"/>
                <a:gd name="connsiteY77" fmla="*/ 630841 h 1295400"/>
                <a:gd name="connsiteX78" fmla="*/ 67437 w 1228725"/>
                <a:gd name="connsiteY78" fmla="*/ 639032 h 1295400"/>
                <a:gd name="connsiteX79" fmla="*/ 61817 w 1228725"/>
                <a:gd name="connsiteY79" fmla="*/ 637413 h 1295400"/>
                <a:gd name="connsiteX80" fmla="*/ 71723 w 1228725"/>
                <a:gd name="connsiteY80" fmla="*/ 622268 h 1295400"/>
                <a:gd name="connsiteX81" fmla="*/ 79247 w 1228725"/>
                <a:gd name="connsiteY81" fmla="*/ 576739 h 1295400"/>
                <a:gd name="connsiteX82" fmla="*/ 102775 w 1228725"/>
                <a:gd name="connsiteY82" fmla="*/ 546354 h 1295400"/>
                <a:gd name="connsiteX83" fmla="*/ 119443 w 1228725"/>
                <a:gd name="connsiteY83" fmla="*/ 533876 h 1295400"/>
                <a:gd name="connsiteX84" fmla="*/ 145828 w 1228725"/>
                <a:gd name="connsiteY84" fmla="*/ 502063 h 1295400"/>
                <a:gd name="connsiteX85" fmla="*/ 152114 w 1228725"/>
                <a:gd name="connsiteY85" fmla="*/ 483013 h 1295400"/>
                <a:gd name="connsiteX86" fmla="*/ 172688 w 1228725"/>
                <a:gd name="connsiteY86" fmla="*/ 444627 h 1295400"/>
                <a:gd name="connsiteX87" fmla="*/ 185261 w 1228725"/>
                <a:gd name="connsiteY87" fmla="*/ 430244 h 1295400"/>
                <a:gd name="connsiteX88" fmla="*/ 197167 w 1228725"/>
                <a:gd name="connsiteY88" fmla="*/ 431673 h 1295400"/>
                <a:gd name="connsiteX89" fmla="*/ 188404 w 1228725"/>
                <a:gd name="connsiteY89" fmla="*/ 416909 h 1295400"/>
                <a:gd name="connsiteX90" fmla="*/ 204597 w 1228725"/>
                <a:gd name="connsiteY90" fmla="*/ 399574 h 1295400"/>
                <a:gd name="connsiteX91" fmla="*/ 202406 w 1228725"/>
                <a:gd name="connsiteY91" fmla="*/ 391096 h 1295400"/>
                <a:gd name="connsiteX92" fmla="*/ 207550 w 1228725"/>
                <a:gd name="connsiteY92" fmla="*/ 388334 h 1295400"/>
                <a:gd name="connsiteX93" fmla="*/ 209359 w 1228725"/>
                <a:gd name="connsiteY93" fmla="*/ 383191 h 1295400"/>
                <a:gd name="connsiteX94" fmla="*/ 213455 w 1228725"/>
                <a:gd name="connsiteY94" fmla="*/ 382048 h 1295400"/>
                <a:gd name="connsiteX95" fmla="*/ 212597 w 1228725"/>
                <a:gd name="connsiteY95" fmla="*/ 376714 h 1295400"/>
                <a:gd name="connsiteX96" fmla="*/ 217075 w 1228725"/>
                <a:gd name="connsiteY96" fmla="*/ 366712 h 1295400"/>
                <a:gd name="connsiteX97" fmla="*/ 212407 w 1228725"/>
                <a:gd name="connsiteY97" fmla="*/ 358330 h 1295400"/>
                <a:gd name="connsiteX98" fmla="*/ 220027 w 1228725"/>
                <a:gd name="connsiteY98" fmla="*/ 352996 h 1295400"/>
                <a:gd name="connsiteX99" fmla="*/ 217455 w 1228725"/>
                <a:gd name="connsiteY99" fmla="*/ 325946 h 1295400"/>
                <a:gd name="connsiteX100" fmla="*/ 207454 w 1228725"/>
                <a:gd name="connsiteY100" fmla="*/ 330613 h 1295400"/>
                <a:gd name="connsiteX101" fmla="*/ 203644 w 1228725"/>
                <a:gd name="connsiteY101" fmla="*/ 329755 h 1295400"/>
                <a:gd name="connsiteX102" fmla="*/ 201168 w 1228725"/>
                <a:gd name="connsiteY102" fmla="*/ 321659 h 1295400"/>
                <a:gd name="connsiteX103" fmla="*/ 202787 w 1228725"/>
                <a:gd name="connsiteY103" fmla="*/ 317373 h 1295400"/>
                <a:gd name="connsiteX104" fmla="*/ 195548 w 1228725"/>
                <a:gd name="connsiteY104" fmla="*/ 297752 h 1295400"/>
                <a:gd name="connsiteX105" fmla="*/ 184404 w 1228725"/>
                <a:gd name="connsiteY105" fmla="*/ 300609 h 1295400"/>
                <a:gd name="connsiteX106" fmla="*/ 180213 w 1228725"/>
                <a:gd name="connsiteY106" fmla="*/ 288227 h 1295400"/>
                <a:gd name="connsiteX107" fmla="*/ 158591 w 1228725"/>
                <a:gd name="connsiteY107" fmla="*/ 288893 h 1295400"/>
                <a:gd name="connsiteX108" fmla="*/ 148780 w 1228725"/>
                <a:gd name="connsiteY108" fmla="*/ 297275 h 1295400"/>
                <a:gd name="connsiteX109" fmla="*/ 141827 w 1228725"/>
                <a:gd name="connsiteY109" fmla="*/ 296608 h 1295400"/>
                <a:gd name="connsiteX110" fmla="*/ 142780 w 1228725"/>
                <a:gd name="connsiteY110" fmla="*/ 299180 h 1295400"/>
                <a:gd name="connsiteX111" fmla="*/ 134874 w 1228725"/>
                <a:gd name="connsiteY111" fmla="*/ 302704 h 1295400"/>
                <a:gd name="connsiteX112" fmla="*/ 128682 w 1228725"/>
                <a:gd name="connsiteY112" fmla="*/ 301180 h 1295400"/>
                <a:gd name="connsiteX113" fmla="*/ 126968 w 1228725"/>
                <a:gd name="connsiteY113" fmla="*/ 304038 h 1295400"/>
                <a:gd name="connsiteX114" fmla="*/ 123063 w 1228725"/>
                <a:gd name="connsiteY114" fmla="*/ 301466 h 1295400"/>
                <a:gd name="connsiteX115" fmla="*/ 110966 w 1228725"/>
                <a:gd name="connsiteY115" fmla="*/ 303562 h 1295400"/>
                <a:gd name="connsiteX116" fmla="*/ 110204 w 1228725"/>
                <a:gd name="connsiteY116" fmla="*/ 297942 h 1295400"/>
                <a:gd name="connsiteX117" fmla="*/ 108204 w 1228725"/>
                <a:gd name="connsiteY117" fmla="*/ 299847 h 1295400"/>
                <a:gd name="connsiteX118" fmla="*/ 103822 w 1228725"/>
                <a:gd name="connsiteY118" fmla="*/ 298513 h 1295400"/>
                <a:gd name="connsiteX119" fmla="*/ 102394 w 1228725"/>
                <a:gd name="connsiteY119" fmla="*/ 301180 h 1295400"/>
                <a:gd name="connsiteX120" fmla="*/ 105060 w 1228725"/>
                <a:gd name="connsiteY120" fmla="*/ 303181 h 1295400"/>
                <a:gd name="connsiteX121" fmla="*/ 103155 w 1228725"/>
                <a:gd name="connsiteY121" fmla="*/ 304610 h 1295400"/>
                <a:gd name="connsiteX122" fmla="*/ 97726 w 1228725"/>
                <a:gd name="connsiteY122" fmla="*/ 302704 h 1295400"/>
                <a:gd name="connsiteX123" fmla="*/ 100298 w 1228725"/>
                <a:gd name="connsiteY123" fmla="*/ 300419 h 1295400"/>
                <a:gd name="connsiteX124" fmla="*/ 96298 w 1228725"/>
                <a:gd name="connsiteY124" fmla="*/ 274129 h 1295400"/>
                <a:gd name="connsiteX125" fmla="*/ 112300 w 1228725"/>
                <a:gd name="connsiteY125" fmla="*/ 270224 h 1295400"/>
                <a:gd name="connsiteX126" fmla="*/ 109918 w 1228725"/>
                <a:gd name="connsiteY126" fmla="*/ 253174 h 1295400"/>
                <a:gd name="connsiteX127" fmla="*/ 126778 w 1228725"/>
                <a:gd name="connsiteY127" fmla="*/ 251174 h 1295400"/>
                <a:gd name="connsiteX128" fmla="*/ 120967 w 1228725"/>
                <a:gd name="connsiteY128" fmla="*/ 234315 h 1295400"/>
                <a:gd name="connsiteX129" fmla="*/ 127730 w 1228725"/>
                <a:gd name="connsiteY129" fmla="*/ 232600 h 1295400"/>
                <a:gd name="connsiteX130" fmla="*/ 124206 w 1228725"/>
                <a:gd name="connsiteY130" fmla="*/ 222218 h 1295400"/>
                <a:gd name="connsiteX131" fmla="*/ 120967 w 1228725"/>
                <a:gd name="connsiteY131" fmla="*/ 223837 h 1295400"/>
                <a:gd name="connsiteX132" fmla="*/ 117824 w 1228725"/>
                <a:gd name="connsiteY132" fmla="*/ 217741 h 1295400"/>
                <a:gd name="connsiteX133" fmla="*/ 120015 w 1228725"/>
                <a:gd name="connsiteY133" fmla="*/ 198882 h 1295400"/>
                <a:gd name="connsiteX134" fmla="*/ 112966 w 1228725"/>
                <a:gd name="connsiteY134" fmla="*/ 179927 h 1295400"/>
                <a:gd name="connsiteX135" fmla="*/ 126016 w 1228725"/>
                <a:gd name="connsiteY135" fmla="*/ 167164 h 1295400"/>
                <a:gd name="connsiteX136" fmla="*/ 135541 w 1228725"/>
                <a:gd name="connsiteY136" fmla="*/ 165354 h 1295400"/>
                <a:gd name="connsiteX137" fmla="*/ 135350 w 1228725"/>
                <a:gd name="connsiteY137" fmla="*/ 155448 h 1295400"/>
                <a:gd name="connsiteX138" fmla="*/ 142017 w 1228725"/>
                <a:gd name="connsiteY138" fmla="*/ 154876 h 1295400"/>
                <a:gd name="connsiteX139" fmla="*/ 140779 w 1228725"/>
                <a:gd name="connsiteY139" fmla="*/ 146590 h 1295400"/>
                <a:gd name="connsiteX140" fmla="*/ 132016 w 1228725"/>
                <a:gd name="connsiteY140" fmla="*/ 133921 h 1295400"/>
                <a:gd name="connsiteX141" fmla="*/ 131540 w 1228725"/>
                <a:gd name="connsiteY141" fmla="*/ 127921 h 1295400"/>
                <a:gd name="connsiteX142" fmla="*/ 137064 w 1228725"/>
                <a:gd name="connsiteY142" fmla="*/ 128683 h 1295400"/>
                <a:gd name="connsiteX143" fmla="*/ 144875 w 1228725"/>
                <a:gd name="connsiteY143" fmla="*/ 134969 h 1295400"/>
                <a:gd name="connsiteX144" fmla="*/ 144208 w 1228725"/>
                <a:gd name="connsiteY144" fmla="*/ 136874 h 1295400"/>
                <a:gd name="connsiteX145" fmla="*/ 151829 w 1228725"/>
                <a:gd name="connsiteY145" fmla="*/ 139922 h 1295400"/>
                <a:gd name="connsiteX146" fmla="*/ 153257 w 1228725"/>
                <a:gd name="connsiteY146" fmla="*/ 128587 h 1295400"/>
                <a:gd name="connsiteX147" fmla="*/ 163544 w 1228725"/>
                <a:gd name="connsiteY147" fmla="*/ 110109 h 1295400"/>
                <a:gd name="connsiteX148" fmla="*/ 190119 w 1228725"/>
                <a:gd name="connsiteY148" fmla="*/ 80677 h 1295400"/>
                <a:gd name="connsiteX149" fmla="*/ 181546 w 1228725"/>
                <a:gd name="connsiteY149" fmla="*/ 79248 h 1295400"/>
                <a:gd name="connsiteX150" fmla="*/ 179927 w 1228725"/>
                <a:gd name="connsiteY150" fmla="*/ 71342 h 1295400"/>
                <a:gd name="connsiteX151" fmla="*/ 174784 w 1228725"/>
                <a:gd name="connsiteY151" fmla="*/ 72580 h 1295400"/>
                <a:gd name="connsiteX152" fmla="*/ 173355 w 1228725"/>
                <a:gd name="connsiteY152" fmla="*/ 64198 h 1295400"/>
                <a:gd name="connsiteX153" fmla="*/ 174974 w 1228725"/>
                <a:gd name="connsiteY153" fmla="*/ 62960 h 1295400"/>
                <a:gd name="connsiteX154" fmla="*/ 180498 w 1228725"/>
                <a:gd name="connsiteY154" fmla="*/ 61531 h 1295400"/>
                <a:gd name="connsiteX155" fmla="*/ 188023 w 1228725"/>
                <a:gd name="connsiteY155" fmla="*/ 69818 h 1295400"/>
                <a:gd name="connsiteX156" fmla="*/ 193738 w 1228725"/>
                <a:gd name="connsiteY156" fmla="*/ 68866 h 1295400"/>
                <a:gd name="connsiteX157" fmla="*/ 198787 w 1228725"/>
                <a:gd name="connsiteY157" fmla="*/ 71437 h 1295400"/>
                <a:gd name="connsiteX158" fmla="*/ 198691 w 1228725"/>
                <a:gd name="connsiteY158" fmla="*/ 66104 h 1295400"/>
                <a:gd name="connsiteX159" fmla="*/ 204692 w 1228725"/>
                <a:gd name="connsiteY159" fmla="*/ 58674 h 1295400"/>
                <a:gd name="connsiteX160" fmla="*/ 212407 w 1228725"/>
                <a:gd name="connsiteY160" fmla="*/ 56959 h 1295400"/>
                <a:gd name="connsiteX161" fmla="*/ 233076 w 1228725"/>
                <a:gd name="connsiteY161" fmla="*/ 38576 h 1295400"/>
                <a:gd name="connsiteX162" fmla="*/ 241363 w 1228725"/>
                <a:gd name="connsiteY162" fmla="*/ 52768 h 1295400"/>
                <a:gd name="connsiteX163" fmla="*/ 243649 w 1228725"/>
                <a:gd name="connsiteY163" fmla="*/ 51149 h 1295400"/>
                <a:gd name="connsiteX164" fmla="*/ 246126 w 1228725"/>
                <a:gd name="connsiteY164" fmla="*/ 53912 h 1295400"/>
                <a:gd name="connsiteX165" fmla="*/ 264985 w 1228725"/>
                <a:gd name="connsiteY165" fmla="*/ 54388 h 1295400"/>
                <a:gd name="connsiteX166" fmla="*/ 278416 w 1228725"/>
                <a:gd name="connsiteY166" fmla="*/ 50101 h 1295400"/>
                <a:gd name="connsiteX167" fmla="*/ 279939 w 1228725"/>
                <a:gd name="connsiteY167" fmla="*/ 46006 h 1295400"/>
                <a:gd name="connsiteX168" fmla="*/ 285273 w 1228725"/>
                <a:gd name="connsiteY168" fmla="*/ 43720 h 1295400"/>
                <a:gd name="connsiteX169" fmla="*/ 281464 w 1228725"/>
                <a:gd name="connsiteY169" fmla="*/ 40386 h 1295400"/>
                <a:gd name="connsiteX170" fmla="*/ 293084 w 1228725"/>
                <a:gd name="connsiteY170" fmla="*/ 31813 h 1295400"/>
                <a:gd name="connsiteX171" fmla="*/ 294608 w 1228725"/>
                <a:gd name="connsiteY171" fmla="*/ 29813 h 1295400"/>
                <a:gd name="connsiteX172" fmla="*/ 292322 w 1228725"/>
                <a:gd name="connsiteY172" fmla="*/ 28861 h 1295400"/>
                <a:gd name="connsiteX173" fmla="*/ 303847 w 1228725"/>
                <a:gd name="connsiteY173" fmla="*/ 18479 h 1295400"/>
                <a:gd name="connsiteX174" fmla="*/ 306038 w 1228725"/>
                <a:gd name="connsiteY174" fmla="*/ 9525 h 1295400"/>
                <a:gd name="connsiteX175" fmla="*/ 314325 w 1228725"/>
                <a:gd name="connsiteY175" fmla="*/ 9525 h 1295400"/>
                <a:gd name="connsiteX176" fmla="*/ 327088 w 1228725"/>
                <a:gd name="connsiteY176" fmla="*/ 20002 h 1295400"/>
                <a:gd name="connsiteX177" fmla="*/ 332327 w 1228725"/>
                <a:gd name="connsiteY177" fmla="*/ 19907 h 1295400"/>
                <a:gd name="connsiteX178" fmla="*/ 335661 w 1228725"/>
                <a:gd name="connsiteY178" fmla="*/ 27527 h 1295400"/>
                <a:gd name="connsiteX179" fmla="*/ 346424 w 1228725"/>
                <a:gd name="connsiteY179" fmla="*/ 32575 h 1295400"/>
                <a:gd name="connsiteX180" fmla="*/ 344710 w 1228725"/>
                <a:gd name="connsiteY180" fmla="*/ 34576 h 1295400"/>
                <a:gd name="connsiteX181" fmla="*/ 350139 w 1228725"/>
                <a:gd name="connsiteY181" fmla="*/ 32861 h 1295400"/>
                <a:gd name="connsiteX182" fmla="*/ 356139 w 1228725"/>
                <a:gd name="connsiteY182" fmla="*/ 38386 h 1295400"/>
                <a:gd name="connsiteX183" fmla="*/ 363855 w 1228725"/>
                <a:gd name="connsiteY183" fmla="*/ 37719 h 1295400"/>
                <a:gd name="connsiteX184" fmla="*/ 366998 w 1228725"/>
                <a:gd name="connsiteY184" fmla="*/ 39529 h 1295400"/>
                <a:gd name="connsiteX185" fmla="*/ 366617 w 1228725"/>
                <a:gd name="connsiteY185" fmla="*/ 42386 h 1295400"/>
                <a:gd name="connsiteX186" fmla="*/ 369189 w 1228725"/>
                <a:gd name="connsiteY186" fmla="*/ 42005 h 1295400"/>
                <a:gd name="connsiteX187" fmla="*/ 368808 w 1228725"/>
                <a:gd name="connsiteY187" fmla="*/ 45148 h 1295400"/>
                <a:gd name="connsiteX188" fmla="*/ 372046 w 1228725"/>
                <a:gd name="connsiteY188" fmla="*/ 43339 h 1295400"/>
                <a:gd name="connsiteX189" fmla="*/ 375761 w 1228725"/>
                <a:gd name="connsiteY189" fmla="*/ 45910 h 1295400"/>
                <a:gd name="connsiteX190" fmla="*/ 372237 w 1228725"/>
                <a:gd name="connsiteY190" fmla="*/ 63532 h 1295400"/>
                <a:gd name="connsiteX191" fmla="*/ 373951 w 1228725"/>
                <a:gd name="connsiteY191" fmla="*/ 70009 h 1295400"/>
                <a:gd name="connsiteX192" fmla="*/ 372523 w 1228725"/>
                <a:gd name="connsiteY192" fmla="*/ 83058 h 1295400"/>
                <a:gd name="connsiteX193" fmla="*/ 366426 w 1228725"/>
                <a:gd name="connsiteY193" fmla="*/ 83439 h 1295400"/>
                <a:gd name="connsiteX194" fmla="*/ 377761 w 1228725"/>
                <a:gd name="connsiteY194" fmla="*/ 98298 h 1295400"/>
                <a:gd name="connsiteX195" fmla="*/ 391763 w 1228725"/>
                <a:gd name="connsiteY195" fmla="*/ 108490 h 1295400"/>
                <a:gd name="connsiteX196" fmla="*/ 404241 w 1228725"/>
                <a:gd name="connsiteY196" fmla="*/ 108680 h 1295400"/>
                <a:gd name="connsiteX197" fmla="*/ 430530 w 1228725"/>
                <a:gd name="connsiteY197" fmla="*/ 118491 h 1295400"/>
                <a:gd name="connsiteX198" fmla="*/ 447389 w 1228725"/>
                <a:gd name="connsiteY198" fmla="*/ 105918 h 1295400"/>
                <a:gd name="connsiteX199" fmla="*/ 456533 w 1228725"/>
                <a:gd name="connsiteY199" fmla="*/ 102584 h 1295400"/>
                <a:gd name="connsiteX200" fmla="*/ 457771 w 1228725"/>
                <a:gd name="connsiteY200" fmla="*/ 99536 h 1295400"/>
                <a:gd name="connsiteX201" fmla="*/ 461296 w 1228725"/>
                <a:gd name="connsiteY201" fmla="*/ 102203 h 1295400"/>
                <a:gd name="connsiteX202" fmla="*/ 458057 w 1228725"/>
                <a:gd name="connsiteY202" fmla="*/ 94202 h 1295400"/>
                <a:gd name="connsiteX203" fmla="*/ 456152 w 1228725"/>
                <a:gd name="connsiteY203" fmla="*/ 94393 h 1295400"/>
                <a:gd name="connsiteX204" fmla="*/ 459391 w 1228725"/>
                <a:gd name="connsiteY204" fmla="*/ 92869 h 1295400"/>
                <a:gd name="connsiteX205" fmla="*/ 457009 w 1228725"/>
                <a:gd name="connsiteY205" fmla="*/ 89725 h 1295400"/>
                <a:gd name="connsiteX206" fmla="*/ 458819 w 1228725"/>
                <a:gd name="connsiteY206" fmla="*/ 90297 h 1295400"/>
                <a:gd name="connsiteX207" fmla="*/ 457295 w 1228725"/>
                <a:gd name="connsiteY207" fmla="*/ 88963 h 1295400"/>
                <a:gd name="connsiteX208" fmla="*/ 459295 w 1228725"/>
                <a:gd name="connsiteY208" fmla="*/ 86868 h 1295400"/>
                <a:gd name="connsiteX209" fmla="*/ 461391 w 1228725"/>
                <a:gd name="connsiteY209" fmla="*/ 89821 h 1295400"/>
                <a:gd name="connsiteX210" fmla="*/ 476916 w 1228725"/>
                <a:gd name="connsiteY210" fmla="*/ 85820 h 1295400"/>
                <a:gd name="connsiteX211" fmla="*/ 480441 w 1228725"/>
                <a:gd name="connsiteY211" fmla="*/ 86582 h 1295400"/>
                <a:gd name="connsiteX212" fmla="*/ 492823 w 1228725"/>
                <a:gd name="connsiteY212" fmla="*/ 109823 h 1295400"/>
                <a:gd name="connsiteX213" fmla="*/ 527304 w 1228725"/>
                <a:gd name="connsiteY213" fmla="*/ 132207 h 1295400"/>
                <a:gd name="connsiteX214" fmla="*/ 532829 w 1228725"/>
                <a:gd name="connsiteY214" fmla="*/ 119158 h 1295400"/>
                <a:gd name="connsiteX215" fmla="*/ 549116 w 1228725"/>
                <a:gd name="connsiteY215" fmla="*/ 114395 h 1295400"/>
                <a:gd name="connsiteX216" fmla="*/ 553878 w 1228725"/>
                <a:gd name="connsiteY216" fmla="*/ 109156 h 1295400"/>
                <a:gd name="connsiteX217" fmla="*/ 563785 w 1228725"/>
                <a:gd name="connsiteY217" fmla="*/ 106299 h 1295400"/>
                <a:gd name="connsiteX218" fmla="*/ 585406 w 1228725"/>
                <a:gd name="connsiteY218" fmla="*/ 111633 h 1295400"/>
                <a:gd name="connsiteX219" fmla="*/ 600551 w 1228725"/>
                <a:gd name="connsiteY219" fmla="*/ 106870 h 1295400"/>
                <a:gd name="connsiteX220" fmla="*/ 607600 w 1228725"/>
                <a:gd name="connsiteY220" fmla="*/ 109442 h 1295400"/>
                <a:gd name="connsiteX221" fmla="*/ 612362 w 1228725"/>
                <a:gd name="connsiteY221" fmla="*/ 104965 h 1295400"/>
                <a:gd name="connsiteX222" fmla="*/ 619030 w 1228725"/>
                <a:gd name="connsiteY222" fmla="*/ 109633 h 1295400"/>
                <a:gd name="connsiteX223" fmla="*/ 635984 w 1228725"/>
                <a:gd name="connsiteY223" fmla="*/ 108204 h 1295400"/>
                <a:gd name="connsiteX224" fmla="*/ 636175 w 1228725"/>
                <a:gd name="connsiteY224" fmla="*/ 104584 h 1295400"/>
                <a:gd name="connsiteX225" fmla="*/ 631888 w 1228725"/>
                <a:gd name="connsiteY225" fmla="*/ 102679 h 1295400"/>
                <a:gd name="connsiteX226" fmla="*/ 640651 w 1228725"/>
                <a:gd name="connsiteY226" fmla="*/ 90487 h 1295400"/>
                <a:gd name="connsiteX227" fmla="*/ 641032 w 1228725"/>
                <a:gd name="connsiteY227" fmla="*/ 81058 h 1295400"/>
                <a:gd name="connsiteX228" fmla="*/ 657891 w 1228725"/>
                <a:gd name="connsiteY228" fmla="*/ 75057 h 1295400"/>
                <a:gd name="connsiteX229" fmla="*/ 665512 w 1228725"/>
                <a:gd name="connsiteY229" fmla="*/ 125825 h 1295400"/>
                <a:gd name="connsiteX230" fmla="*/ 663321 w 1228725"/>
                <a:gd name="connsiteY230" fmla="*/ 128492 h 1295400"/>
                <a:gd name="connsiteX231" fmla="*/ 665606 w 1228725"/>
                <a:gd name="connsiteY231" fmla="*/ 137636 h 1295400"/>
                <a:gd name="connsiteX232" fmla="*/ 671893 w 1228725"/>
                <a:gd name="connsiteY232" fmla="*/ 144113 h 1295400"/>
                <a:gd name="connsiteX233" fmla="*/ 671607 w 1228725"/>
                <a:gd name="connsiteY233" fmla="*/ 151447 h 1295400"/>
                <a:gd name="connsiteX234" fmla="*/ 685323 w 1228725"/>
                <a:gd name="connsiteY234" fmla="*/ 146590 h 1295400"/>
                <a:gd name="connsiteX235" fmla="*/ 689514 w 1228725"/>
                <a:gd name="connsiteY235" fmla="*/ 161925 h 1295400"/>
                <a:gd name="connsiteX236" fmla="*/ 710946 w 1228725"/>
                <a:gd name="connsiteY236" fmla="*/ 158687 h 1295400"/>
                <a:gd name="connsiteX237" fmla="*/ 728948 w 1228725"/>
                <a:gd name="connsiteY237" fmla="*/ 152781 h 1295400"/>
                <a:gd name="connsiteX238" fmla="*/ 736568 w 1228725"/>
                <a:gd name="connsiteY238" fmla="*/ 156305 h 1295400"/>
                <a:gd name="connsiteX239" fmla="*/ 745617 w 1228725"/>
                <a:gd name="connsiteY239" fmla="*/ 155162 h 1295400"/>
                <a:gd name="connsiteX240" fmla="*/ 762762 w 1228725"/>
                <a:gd name="connsiteY240" fmla="*/ 149542 h 1295400"/>
                <a:gd name="connsiteX241" fmla="*/ 770096 w 1228725"/>
                <a:gd name="connsiteY241" fmla="*/ 160401 h 1295400"/>
                <a:gd name="connsiteX242" fmla="*/ 777335 w 1228725"/>
                <a:gd name="connsiteY242" fmla="*/ 157829 h 1295400"/>
                <a:gd name="connsiteX243" fmla="*/ 789337 w 1228725"/>
                <a:gd name="connsiteY243" fmla="*/ 178213 h 1295400"/>
                <a:gd name="connsiteX244" fmla="*/ 795432 w 1228725"/>
                <a:gd name="connsiteY244" fmla="*/ 201739 h 1295400"/>
                <a:gd name="connsiteX245" fmla="*/ 800195 w 1228725"/>
                <a:gd name="connsiteY245" fmla="*/ 205168 h 1295400"/>
                <a:gd name="connsiteX246" fmla="*/ 781145 w 1228725"/>
                <a:gd name="connsiteY246" fmla="*/ 212503 h 1295400"/>
                <a:gd name="connsiteX247" fmla="*/ 790860 w 1228725"/>
                <a:gd name="connsiteY247" fmla="*/ 237363 h 1295400"/>
                <a:gd name="connsiteX248" fmla="*/ 788194 w 1228725"/>
                <a:gd name="connsiteY248" fmla="*/ 253174 h 1295400"/>
                <a:gd name="connsiteX249" fmla="*/ 793432 w 1228725"/>
                <a:gd name="connsiteY249" fmla="*/ 264509 h 1295400"/>
                <a:gd name="connsiteX250" fmla="*/ 789908 w 1228725"/>
                <a:gd name="connsiteY250" fmla="*/ 275272 h 1295400"/>
                <a:gd name="connsiteX251" fmla="*/ 791337 w 1228725"/>
                <a:gd name="connsiteY251" fmla="*/ 278416 h 1295400"/>
                <a:gd name="connsiteX252" fmla="*/ 787432 w 1228725"/>
                <a:gd name="connsiteY252" fmla="*/ 285940 h 1295400"/>
                <a:gd name="connsiteX253" fmla="*/ 789051 w 1228725"/>
                <a:gd name="connsiteY253" fmla="*/ 285179 h 1295400"/>
                <a:gd name="connsiteX254" fmla="*/ 797909 w 1228725"/>
                <a:gd name="connsiteY254" fmla="*/ 304800 h 1295400"/>
                <a:gd name="connsiteX255" fmla="*/ 815625 w 1228725"/>
                <a:gd name="connsiteY255" fmla="*/ 320040 h 1295400"/>
                <a:gd name="connsiteX256" fmla="*/ 806196 w 1228725"/>
                <a:gd name="connsiteY256" fmla="*/ 324136 h 1295400"/>
                <a:gd name="connsiteX257" fmla="*/ 808196 w 1228725"/>
                <a:gd name="connsiteY257" fmla="*/ 332422 h 1295400"/>
                <a:gd name="connsiteX258" fmla="*/ 804863 w 1228725"/>
                <a:gd name="connsiteY258" fmla="*/ 333565 h 1295400"/>
                <a:gd name="connsiteX259" fmla="*/ 806386 w 1228725"/>
                <a:gd name="connsiteY259" fmla="*/ 339947 h 1295400"/>
                <a:gd name="connsiteX260" fmla="*/ 802767 w 1228725"/>
                <a:gd name="connsiteY260" fmla="*/ 348996 h 1295400"/>
                <a:gd name="connsiteX261" fmla="*/ 803053 w 1228725"/>
                <a:gd name="connsiteY261" fmla="*/ 360045 h 1295400"/>
                <a:gd name="connsiteX262" fmla="*/ 818006 w 1228725"/>
                <a:gd name="connsiteY262" fmla="*/ 363474 h 1295400"/>
                <a:gd name="connsiteX263" fmla="*/ 827627 w 1228725"/>
                <a:gd name="connsiteY263" fmla="*/ 357187 h 1295400"/>
                <a:gd name="connsiteX264" fmla="*/ 821055 w 1228725"/>
                <a:gd name="connsiteY264" fmla="*/ 317945 h 1295400"/>
                <a:gd name="connsiteX265" fmla="*/ 831151 w 1228725"/>
                <a:gd name="connsiteY265" fmla="*/ 316135 h 1295400"/>
                <a:gd name="connsiteX266" fmla="*/ 834485 w 1228725"/>
                <a:gd name="connsiteY266" fmla="*/ 334994 h 1295400"/>
                <a:gd name="connsiteX267" fmla="*/ 866870 w 1228725"/>
                <a:gd name="connsiteY267" fmla="*/ 322421 h 1295400"/>
                <a:gd name="connsiteX268" fmla="*/ 888492 w 1228725"/>
                <a:gd name="connsiteY268" fmla="*/ 326707 h 1295400"/>
                <a:gd name="connsiteX269" fmla="*/ 886015 w 1228725"/>
                <a:gd name="connsiteY269" fmla="*/ 336995 h 1295400"/>
                <a:gd name="connsiteX270" fmla="*/ 890588 w 1228725"/>
                <a:gd name="connsiteY270" fmla="*/ 338423 h 1295400"/>
                <a:gd name="connsiteX271" fmla="*/ 889921 w 1228725"/>
                <a:gd name="connsiteY271" fmla="*/ 342043 h 1295400"/>
                <a:gd name="connsiteX272" fmla="*/ 885920 w 1228725"/>
                <a:gd name="connsiteY272" fmla="*/ 341662 h 1295400"/>
                <a:gd name="connsiteX273" fmla="*/ 885825 w 1228725"/>
                <a:gd name="connsiteY273" fmla="*/ 344614 h 1295400"/>
                <a:gd name="connsiteX274" fmla="*/ 882586 w 1228725"/>
                <a:gd name="connsiteY274" fmla="*/ 345091 h 1295400"/>
                <a:gd name="connsiteX275" fmla="*/ 880586 w 1228725"/>
                <a:gd name="connsiteY275" fmla="*/ 350139 h 1295400"/>
                <a:gd name="connsiteX276" fmla="*/ 881729 w 1228725"/>
                <a:gd name="connsiteY276" fmla="*/ 362712 h 1295400"/>
                <a:gd name="connsiteX277" fmla="*/ 879062 w 1228725"/>
                <a:gd name="connsiteY277" fmla="*/ 364331 h 1295400"/>
                <a:gd name="connsiteX278" fmla="*/ 880681 w 1228725"/>
                <a:gd name="connsiteY278" fmla="*/ 370904 h 1295400"/>
                <a:gd name="connsiteX279" fmla="*/ 890397 w 1228725"/>
                <a:gd name="connsiteY279" fmla="*/ 385191 h 1295400"/>
                <a:gd name="connsiteX280" fmla="*/ 895445 w 1228725"/>
                <a:gd name="connsiteY280" fmla="*/ 406622 h 1295400"/>
                <a:gd name="connsiteX281" fmla="*/ 876966 w 1228725"/>
                <a:gd name="connsiteY281" fmla="*/ 412147 h 1295400"/>
                <a:gd name="connsiteX282" fmla="*/ 857535 w 1228725"/>
                <a:gd name="connsiteY282" fmla="*/ 426720 h 1295400"/>
                <a:gd name="connsiteX283" fmla="*/ 863060 w 1228725"/>
                <a:gd name="connsiteY283" fmla="*/ 439674 h 1295400"/>
                <a:gd name="connsiteX284" fmla="*/ 893159 w 1228725"/>
                <a:gd name="connsiteY284" fmla="*/ 447675 h 1295400"/>
                <a:gd name="connsiteX285" fmla="*/ 907351 w 1228725"/>
                <a:gd name="connsiteY285" fmla="*/ 440912 h 1295400"/>
                <a:gd name="connsiteX286" fmla="*/ 917162 w 1228725"/>
                <a:gd name="connsiteY286" fmla="*/ 441960 h 1295400"/>
                <a:gd name="connsiteX287" fmla="*/ 926496 w 1228725"/>
                <a:gd name="connsiteY287" fmla="*/ 438055 h 1295400"/>
                <a:gd name="connsiteX288" fmla="*/ 939450 w 1228725"/>
                <a:gd name="connsiteY288" fmla="*/ 439388 h 1295400"/>
                <a:gd name="connsiteX289" fmla="*/ 941546 w 1228725"/>
                <a:gd name="connsiteY289" fmla="*/ 446722 h 1295400"/>
                <a:gd name="connsiteX290" fmla="*/ 963168 w 1228725"/>
                <a:gd name="connsiteY290" fmla="*/ 449771 h 1295400"/>
                <a:gd name="connsiteX291" fmla="*/ 969835 w 1228725"/>
                <a:gd name="connsiteY291" fmla="*/ 453390 h 1295400"/>
                <a:gd name="connsiteX292" fmla="*/ 969835 w 1228725"/>
                <a:gd name="connsiteY292" fmla="*/ 458248 h 1295400"/>
                <a:gd name="connsiteX293" fmla="*/ 965454 w 1228725"/>
                <a:gd name="connsiteY293" fmla="*/ 463105 h 1295400"/>
                <a:gd name="connsiteX294" fmla="*/ 966788 w 1228725"/>
                <a:gd name="connsiteY294" fmla="*/ 464820 h 1295400"/>
                <a:gd name="connsiteX295" fmla="*/ 972598 w 1228725"/>
                <a:gd name="connsiteY295" fmla="*/ 460820 h 1295400"/>
                <a:gd name="connsiteX296" fmla="*/ 987361 w 1228725"/>
                <a:gd name="connsiteY296" fmla="*/ 469678 h 1295400"/>
                <a:gd name="connsiteX297" fmla="*/ 995457 w 1228725"/>
                <a:gd name="connsiteY297" fmla="*/ 478917 h 1295400"/>
                <a:gd name="connsiteX298" fmla="*/ 994029 w 1228725"/>
                <a:gd name="connsiteY298" fmla="*/ 483203 h 1295400"/>
                <a:gd name="connsiteX299" fmla="*/ 997744 w 1228725"/>
                <a:gd name="connsiteY299" fmla="*/ 486537 h 1295400"/>
                <a:gd name="connsiteX300" fmla="*/ 998315 w 1228725"/>
                <a:gd name="connsiteY300" fmla="*/ 491299 h 1295400"/>
                <a:gd name="connsiteX301" fmla="*/ 1002125 w 1228725"/>
                <a:gd name="connsiteY301" fmla="*/ 494538 h 1295400"/>
                <a:gd name="connsiteX302" fmla="*/ 1003839 w 1228725"/>
                <a:gd name="connsiteY302" fmla="*/ 493109 h 1295400"/>
                <a:gd name="connsiteX303" fmla="*/ 1005935 w 1228725"/>
                <a:gd name="connsiteY303" fmla="*/ 499872 h 1295400"/>
                <a:gd name="connsiteX304" fmla="*/ 1013364 w 1228725"/>
                <a:gd name="connsiteY304" fmla="*/ 504158 h 1295400"/>
                <a:gd name="connsiteX305" fmla="*/ 1015841 w 1228725"/>
                <a:gd name="connsiteY305" fmla="*/ 501967 h 1295400"/>
                <a:gd name="connsiteX306" fmla="*/ 1018318 w 1228725"/>
                <a:gd name="connsiteY306" fmla="*/ 506254 h 1295400"/>
                <a:gd name="connsiteX307" fmla="*/ 1021746 w 1228725"/>
                <a:gd name="connsiteY307" fmla="*/ 504063 h 1295400"/>
                <a:gd name="connsiteX308" fmla="*/ 1020889 w 1228725"/>
                <a:gd name="connsiteY308" fmla="*/ 500444 h 1295400"/>
                <a:gd name="connsiteX309" fmla="*/ 1013555 w 1228725"/>
                <a:gd name="connsiteY309" fmla="*/ 495014 h 1295400"/>
                <a:gd name="connsiteX310" fmla="*/ 1009269 w 1228725"/>
                <a:gd name="connsiteY310" fmla="*/ 495014 h 1295400"/>
                <a:gd name="connsiteX311" fmla="*/ 1009079 w 1228725"/>
                <a:gd name="connsiteY311" fmla="*/ 491014 h 1295400"/>
                <a:gd name="connsiteX312" fmla="*/ 1006411 w 1228725"/>
                <a:gd name="connsiteY312" fmla="*/ 489680 h 1295400"/>
                <a:gd name="connsiteX313" fmla="*/ 1011364 w 1228725"/>
                <a:gd name="connsiteY313" fmla="*/ 472249 h 1295400"/>
                <a:gd name="connsiteX314" fmla="*/ 1039558 w 1228725"/>
                <a:gd name="connsiteY314" fmla="*/ 461105 h 1295400"/>
                <a:gd name="connsiteX315" fmla="*/ 1038606 w 1228725"/>
                <a:gd name="connsiteY315" fmla="*/ 454533 h 1295400"/>
                <a:gd name="connsiteX316" fmla="*/ 1044035 w 1228725"/>
                <a:gd name="connsiteY316" fmla="*/ 456152 h 1295400"/>
                <a:gd name="connsiteX317" fmla="*/ 1041463 w 1228725"/>
                <a:gd name="connsiteY317" fmla="*/ 457581 h 1295400"/>
                <a:gd name="connsiteX318" fmla="*/ 1041463 w 1228725"/>
                <a:gd name="connsiteY318" fmla="*/ 461105 h 1295400"/>
                <a:gd name="connsiteX319" fmla="*/ 1047845 w 1228725"/>
                <a:gd name="connsiteY319" fmla="*/ 458724 h 1295400"/>
                <a:gd name="connsiteX320" fmla="*/ 1051655 w 1228725"/>
                <a:gd name="connsiteY320" fmla="*/ 453580 h 1295400"/>
                <a:gd name="connsiteX321" fmla="*/ 1057084 w 1228725"/>
                <a:gd name="connsiteY321" fmla="*/ 455676 h 1295400"/>
                <a:gd name="connsiteX322" fmla="*/ 1065371 w 1228725"/>
                <a:gd name="connsiteY322" fmla="*/ 454247 h 1295400"/>
                <a:gd name="connsiteX323" fmla="*/ 1065085 w 1228725"/>
                <a:gd name="connsiteY323" fmla="*/ 443960 h 1295400"/>
                <a:gd name="connsiteX324" fmla="*/ 1081468 w 1228725"/>
                <a:gd name="connsiteY324" fmla="*/ 435388 h 1295400"/>
                <a:gd name="connsiteX325" fmla="*/ 1083945 w 1228725"/>
                <a:gd name="connsiteY325" fmla="*/ 454533 h 1295400"/>
                <a:gd name="connsiteX326" fmla="*/ 1082040 w 1228725"/>
                <a:gd name="connsiteY326" fmla="*/ 466058 h 1295400"/>
                <a:gd name="connsiteX327" fmla="*/ 1085373 w 1228725"/>
                <a:gd name="connsiteY327" fmla="*/ 465868 h 1295400"/>
                <a:gd name="connsiteX328" fmla="*/ 1087374 w 1228725"/>
                <a:gd name="connsiteY328" fmla="*/ 477298 h 1295400"/>
                <a:gd name="connsiteX329" fmla="*/ 1095470 w 1228725"/>
                <a:gd name="connsiteY329" fmla="*/ 475679 h 1295400"/>
                <a:gd name="connsiteX330" fmla="*/ 1107471 w 1228725"/>
                <a:gd name="connsiteY330" fmla="*/ 483394 h 1295400"/>
                <a:gd name="connsiteX331" fmla="*/ 1112996 w 1228725"/>
                <a:gd name="connsiteY331" fmla="*/ 491871 h 1295400"/>
                <a:gd name="connsiteX332" fmla="*/ 1111282 w 1228725"/>
                <a:gd name="connsiteY332" fmla="*/ 501967 h 1295400"/>
                <a:gd name="connsiteX333" fmla="*/ 1113377 w 1228725"/>
                <a:gd name="connsiteY333" fmla="*/ 513397 h 1295400"/>
                <a:gd name="connsiteX334" fmla="*/ 1123664 w 1228725"/>
                <a:gd name="connsiteY334" fmla="*/ 520351 h 1295400"/>
                <a:gd name="connsiteX335" fmla="*/ 1126903 w 1228725"/>
                <a:gd name="connsiteY335" fmla="*/ 567214 h 1295400"/>
                <a:gd name="connsiteX336" fmla="*/ 1136046 w 1228725"/>
                <a:gd name="connsiteY336" fmla="*/ 594931 h 1295400"/>
                <a:gd name="connsiteX337" fmla="*/ 1134903 w 1228725"/>
                <a:gd name="connsiteY337" fmla="*/ 605980 h 1295400"/>
                <a:gd name="connsiteX338" fmla="*/ 1137285 w 1228725"/>
                <a:gd name="connsiteY338" fmla="*/ 605885 h 1295400"/>
                <a:gd name="connsiteX339" fmla="*/ 1143381 w 1228725"/>
                <a:gd name="connsiteY339" fmla="*/ 633031 h 1295400"/>
                <a:gd name="connsiteX340" fmla="*/ 1145857 w 1228725"/>
                <a:gd name="connsiteY340" fmla="*/ 633413 h 1295400"/>
                <a:gd name="connsiteX341" fmla="*/ 1153001 w 1228725"/>
                <a:gd name="connsiteY341" fmla="*/ 651320 h 1295400"/>
                <a:gd name="connsiteX342" fmla="*/ 1154239 w 1228725"/>
                <a:gd name="connsiteY342" fmla="*/ 668369 h 1295400"/>
                <a:gd name="connsiteX343" fmla="*/ 1143190 w 1228725"/>
                <a:gd name="connsiteY343" fmla="*/ 669607 h 1295400"/>
                <a:gd name="connsiteX344" fmla="*/ 1139285 w 1228725"/>
                <a:gd name="connsiteY344" fmla="*/ 680466 h 1295400"/>
                <a:gd name="connsiteX345" fmla="*/ 1145476 w 1228725"/>
                <a:gd name="connsiteY345" fmla="*/ 682942 h 1295400"/>
                <a:gd name="connsiteX346" fmla="*/ 1160145 w 1228725"/>
                <a:gd name="connsiteY346" fmla="*/ 678466 h 1295400"/>
                <a:gd name="connsiteX347" fmla="*/ 1173194 w 1228725"/>
                <a:gd name="connsiteY347" fmla="*/ 696182 h 1295400"/>
                <a:gd name="connsiteX348" fmla="*/ 1178147 w 1228725"/>
                <a:gd name="connsiteY348" fmla="*/ 708088 h 1295400"/>
                <a:gd name="connsiteX349" fmla="*/ 1191673 w 1228725"/>
                <a:gd name="connsiteY349" fmla="*/ 706946 h 1295400"/>
                <a:gd name="connsiteX350" fmla="*/ 1189196 w 1228725"/>
                <a:gd name="connsiteY350" fmla="*/ 710755 h 1295400"/>
                <a:gd name="connsiteX351" fmla="*/ 1190720 w 1228725"/>
                <a:gd name="connsiteY351" fmla="*/ 726757 h 1295400"/>
                <a:gd name="connsiteX352" fmla="*/ 1199579 w 1228725"/>
                <a:gd name="connsiteY352" fmla="*/ 737330 h 1295400"/>
                <a:gd name="connsiteX353" fmla="*/ 1221105 w 1228725"/>
                <a:gd name="connsiteY353" fmla="*/ 744760 h 1295400"/>
                <a:gd name="connsiteX354" fmla="*/ 1224819 w 1228725"/>
                <a:gd name="connsiteY354" fmla="*/ 762571 h 1295400"/>
                <a:gd name="connsiteX355" fmla="*/ 1225486 w 1228725"/>
                <a:gd name="connsiteY355" fmla="*/ 767144 h 1295400"/>
                <a:gd name="connsiteX356" fmla="*/ 1205674 w 1228725"/>
                <a:gd name="connsiteY356" fmla="*/ 780574 h 1295400"/>
                <a:gd name="connsiteX357" fmla="*/ 1191768 w 1228725"/>
                <a:gd name="connsiteY357" fmla="*/ 800481 h 1295400"/>
                <a:gd name="connsiteX358" fmla="*/ 1189768 w 1228725"/>
                <a:gd name="connsiteY358" fmla="*/ 811054 h 1295400"/>
                <a:gd name="connsiteX359" fmla="*/ 1192435 w 1228725"/>
                <a:gd name="connsiteY359" fmla="*/ 818102 h 1295400"/>
                <a:gd name="connsiteX360" fmla="*/ 1189577 w 1228725"/>
                <a:gd name="connsiteY360" fmla="*/ 827627 h 1295400"/>
                <a:gd name="connsiteX361" fmla="*/ 1193959 w 1228725"/>
                <a:gd name="connsiteY361" fmla="*/ 837247 h 1295400"/>
                <a:gd name="connsiteX362" fmla="*/ 1192339 w 1228725"/>
                <a:gd name="connsiteY362" fmla="*/ 840581 h 1295400"/>
                <a:gd name="connsiteX363" fmla="*/ 1187672 w 1228725"/>
                <a:gd name="connsiteY363" fmla="*/ 836200 h 1295400"/>
                <a:gd name="connsiteX364" fmla="*/ 1152239 w 1228725"/>
                <a:gd name="connsiteY364" fmla="*/ 831342 h 1295400"/>
                <a:gd name="connsiteX365" fmla="*/ 1145953 w 1228725"/>
                <a:gd name="connsiteY365" fmla="*/ 823150 h 1295400"/>
                <a:gd name="connsiteX366" fmla="*/ 1144428 w 1228725"/>
                <a:gd name="connsiteY366" fmla="*/ 815340 h 1295400"/>
                <a:gd name="connsiteX367" fmla="*/ 1134999 w 1228725"/>
                <a:gd name="connsiteY367" fmla="*/ 813435 h 1295400"/>
                <a:gd name="connsiteX368" fmla="*/ 1121950 w 1228725"/>
                <a:gd name="connsiteY368" fmla="*/ 833819 h 1295400"/>
                <a:gd name="connsiteX369" fmla="*/ 1107948 w 1228725"/>
                <a:gd name="connsiteY369" fmla="*/ 828389 h 1295400"/>
                <a:gd name="connsiteX370" fmla="*/ 1081278 w 1228725"/>
                <a:gd name="connsiteY370" fmla="*/ 836581 h 1295400"/>
                <a:gd name="connsiteX371" fmla="*/ 1079563 w 1228725"/>
                <a:gd name="connsiteY371" fmla="*/ 840010 h 1295400"/>
                <a:gd name="connsiteX372" fmla="*/ 1072610 w 1228725"/>
                <a:gd name="connsiteY372" fmla="*/ 837724 h 1295400"/>
                <a:gd name="connsiteX373" fmla="*/ 1069848 w 1228725"/>
                <a:gd name="connsiteY373" fmla="*/ 843820 h 1295400"/>
                <a:gd name="connsiteX374" fmla="*/ 1060894 w 1228725"/>
                <a:gd name="connsiteY374" fmla="*/ 842963 h 1295400"/>
                <a:gd name="connsiteX375" fmla="*/ 1057180 w 1228725"/>
                <a:gd name="connsiteY375" fmla="*/ 846868 h 1295400"/>
                <a:gd name="connsiteX376" fmla="*/ 1043749 w 1228725"/>
                <a:gd name="connsiteY376" fmla="*/ 844772 h 1295400"/>
                <a:gd name="connsiteX377" fmla="*/ 1038796 w 1228725"/>
                <a:gd name="connsiteY377" fmla="*/ 841153 h 1295400"/>
                <a:gd name="connsiteX378" fmla="*/ 1028129 w 1228725"/>
                <a:gd name="connsiteY378" fmla="*/ 851345 h 1295400"/>
                <a:gd name="connsiteX379" fmla="*/ 1016984 w 1228725"/>
                <a:gd name="connsiteY379" fmla="*/ 851345 h 1295400"/>
                <a:gd name="connsiteX380" fmla="*/ 1012507 w 1228725"/>
                <a:gd name="connsiteY380" fmla="*/ 854202 h 1295400"/>
                <a:gd name="connsiteX381" fmla="*/ 997839 w 1228725"/>
                <a:gd name="connsiteY381" fmla="*/ 841153 h 1295400"/>
                <a:gd name="connsiteX382" fmla="*/ 995553 w 1228725"/>
                <a:gd name="connsiteY382" fmla="*/ 844963 h 1295400"/>
                <a:gd name="connsiteX383" fmla="*/ 990029 w 1228725"/>
                <a:gd name="connsiteY383" fmla="*/ 846487 h 1295400"/>
                <a:gd name="connsiteX384" fmla="*/ 987837 w 1228725"/>
                <a:gd name="connsiteY384" fmla="*/ 851535 h 1295400"/>
                <a:gd name="connsiteX385" fmla="*/ 971550 w 1228725"/>
                <a:gd name="connsiteY385" fmla="*/ 835152 h 1295400"/>
                <a:gd name="connsiteX386" fmla="*/ 950976 w 1228725"/>
                <a:gd name="connsiteY386" fmla="*/ 839248 h 1295400"/>
                <a:gd name="connsiteX387" fmla="*/ 938974 w 1228725"/>
                <a:gd name="connsiteY387" fmla="*/ 847725 h 1295400"/>
                <a:gd name="connsiteX388" fmla="*/ 903731 w 1228725"/>
                <a:gd name="connsiteY388" fmla="*/ 865441 h 1295400"/>
                <a:gd name="connsiteX389" fmla="*/ 892778 w 1228725"/>
                <a:gd name="connsiteY389" fmla="*/ 857440 h 1295400"/>
                <a:gd name="connsiteX390" fmla="*/ 875729 w 1228725"/>
                <a:gd name="connsiteY390" fmla="*/ 854678 h 1295400"/>
                <a:gd name="connsiteX391" fmla="*/ 872585 w 1228725"/>
                <a:gd name="connsiteY391" fmla="*/ 831342 h 1295400"/>
                <a:gd name="connsiteX392" fmla="*/ 869822 w 1228725"/>
                <a:gd name="connsiteY392" fmla="*/ 828770 h 1295400"/>
                <a:gd name="connsiteX393" fmla="*/ 826198 w 1228725"/>
                <a:gd name="connsiteY393" fmla="*/ 848678 h 1295400"/>
                <a:gd name="connsiteX394" fmla="*/ 843439 w 1228725"/>
                <a:gd name="connsiteY394" fmla="*/ 885635 h 1295400"/>
                <a:gd name="connsiteX395" fmla="*/ 837438 w 1228725"/>
                <a:gd name="connsiteY395" fmla="*/ 895445 h 1295400"/>
                <a:gd name="connsiteX396" fmla="*/ 783717 w 1228725"/>
                <a:gd name="connsiteY396" fmla="*/ 899350 h 1295400"/>
                <a:gd name="connsiteX397" fmla="*/ 768858 w 1228725"/>
                <a:gd name="connsiteY397" fmla="*/ 902779 h 1295400"/>
                <a:gd name="connsiteX398" fmla="*/ 759142 w 1228725"/>
                <a:gd name="connsiteY398" fmla="*/ 910590 h 1295400"/>
                <a:gd name="connsiteX399" fmla="*/ 762095 w 1228725"/>
                <a:gd name="connsiteY399" fmla="*/ 917257 h 1295400"/>
                <a:gd name="connsiteX400" fmla="*/ 757618 w 1228725"/>
                <a:gd name="connsiteY400" fmla="*/ 921829 h 1295400"/>
                <a:gd name="connsiteX401" fmla="*/ 726376 w 1228725"/>
                <a:gd name="connsiteY401" fmla="*/ 943261 h 1295400"/>
                <a:gd name="connsiteX402" fmla="*/ 705040 w 1228725"/>
                <a:gd name="connsiteY402" fmla="*/ 954405 h 1295400"/>
                <a:gd name="connsiteX403" fmla="*/ 699421 w 1228725"/>
                <a:gd name="connsiteY403" fmla="*/ 960501 h 1295400"/>
                <a:gd name="connsiteX404" fmla="*/ 715708 w 1228725"/>
                <a:gd name="connsiteY404" fmla="*/ 989933 h 1295400"/>
                <a:gd name="connsiteX405" fmla="*/ 713804 w 1228725"/>
                <a:gd name="connsiteY405" fmla="*/ 990695 h 1295400"/>
                <a:gd name="connsiteX406" fmla="*/ 714946 w 1228725"/>
                <a:gd name="connsiteY406" fmla="*/ 993838 h 1295400"/>
                <a:gd name="connsiteX407" fmla="*/ 709422 w 1228725"/>
                <a:gd name="connsiteY407" fmla="*/ 994410 h 1295400"/>
                <a:gd name="connsiteX408" fmla="*/ 707231 w 1228725"/>
                <a:gd name="connsiteY408" fmla="*/ 998506 h 1295400"/>
                <a:gd name="connsiteX409" fmla="*/ 712851 w 1228725"/>
                <a:gd name="connsiteY409" fmla="*/ 999458 h 1295400"/>
                <a:gd name="connsiteX410" fmla="*/ 715041 w 1228725"/>
                <a:gd name="connsiteY410" fmla="*/ 1003840 h 1295400"/>
                <a:gd name="connsiteX411" fmla="*/ 695420 w 1228725"/>
                <a:gd name="connsiteY411" fmla="*/ 1013270 h 1295400"/>
                <a:gd name="connsiteX412" fmla="*/ 692372 w 1228725"/>
                <a:gd name="connsiteY412" fmla="*/ 1009840 h 1295400"/>
                <a:gd name="connsiteX413" fmla="*/ 676084 w 1228725"/>
                <a:gd name="connsiteY413" fmla="*/ 1015651 h 1295400"/>
                <a:gd name="connsiteX414" fmla="*/ 678561 w 1228725"/>
                <a:gd name="connsiteY414" fmla="*/ 1022890 h 1295400"/>
                <a:gd name="connsiteX415" fmla="*/ 667512 w 1228725"/>
                <a:gd name="connsiteY415" fmla="*/ 1029843 h 1295400"/>
                <a:gd name="connsiteX416" fmla="*/ 662749 w 1228725"/>
                <a:gd name="connsiteY416" fmla="*/ 1038035 h 1295400"/>
                <a:gd name="connsiteX417" fmla="*/ 662082 w 1228725"/>
                <a:gd name="connsiteY417" fmla="*/ 1044416 h 1295400"/>
                <a:gd name="connsiteX418" fmla="*/ 668560 w 1228725"/>
                <a:gd name="connsiteY418" fmla="*/ 1049179 h 1295400"/>
                <a:gd name="connsiteX419" fmla="*/ 675037 w 1228725"/>
                <a:gd name="connsiteY419" fmla="*/ 1071944 h 1295400"/>
                <a:gd name="connsiteX420" fmla="*/ 656463 w 1228725"/>
                <a:gd name="connsiteY420" fmla="*/ 1109377 h 1295400"/>
                <a:gd name="connsiteX421" fmla="*/ 656939 w 1228725"/>
                <a:gd name="connsiteY421" fmla="*/ 1115187 h 1295400"/>
                <a:gd name="connsiteX422" fmla="*/ 663416 w 1228725"/>
                <a:gd name="connsiteY422" fmla="*/ 1122997 h 1295400"/>
                <a:gd name="connsiteX423" fmla="*/ 654558 w 1228725"/>
                <a:gd name="connsiteY423" fmla="*/ 1127855 h 1295400"/>
                <a:gd name="connsiteX424" fmla="*/ 638556 w 1228725"/>
                <a:gd name="connsiteY424" fmla="*/ 1127284 h 1295400"/>
                <a:gd name="connsiteX425" fmla="*/ 625221 w 1228725"/>
                <a:gd name="connsiteY425" fmla="*/ 1121569 h 1295400"/>
                <a:gd name="connsiteX426" fmla="*/ 601503 w 1228725"/>
                <a:gd name="connsiteY426" fmla="*/ 1142333 h 1295400"/>
                <a:gd name="connsiteX427" fmla="*/ 596932 w 1228725"/>
                <a:gd name="connsiteY427" fmla="*/ 1138904 h 1295400"/>
                <a:gd name="connsiteX428" fmla="*/ 574071 w 1228725"/>
                <a:gd name="connsiteY428" fmla="*/ 1110805 h 1295400"/>
                <a:gd name="connsiteX429" fmla="*/ 575881 w 1228725"/>
                <a:gd name="connsiteY429" fmla="*/ 1103090 h 1295400"/>
                <a:gd name="connsiteX430" fmla="*/ 574071 w 1228725"/>
                <a:gd name="connsiteY430" fmla="*/ 1100995 h 1295400"/>
                <a:gd name="connsiteX431" fmla="*/ 582168 w 1228725"/>
                <a:gd name="connsiteY431" fmla="*/ 1096137 h 1295400"/>
                <a:gd name="connsiteX432" fmla="*/ 580930 w 1228725"/>
                <a:gd name="connsiteY432" fmla="*/ 1087946 h 1295400"/>
                <a:gd name="connsiteX433" fmla="*/ 590169 w 1228725"/>
                <a:gd name="connsiteY433" fmla="*/ 1073944 h 1295400"/>
                <a:gd name="connsiteX434" fmla="*/ 583120 w 1228725"/>
                <a:gd name="connsiteY434" fmla="*/ 1066229 h 1295400"/>
                <a:gd name="connsiteX435" fmla="*/ 572357 w 1228725"/>
                <a:gd name="connsiteY435" fmla="*/ 1066419 h 1295400"/>
                <a:gd name="connsiteX436" fmla="*/ 568833 w 1228725"/>
                <a:gd name="connsiteY436" fmla="*/ 1068514 h 1295400"/>
                <a:gd name="connsiteX437" fmla="*/ 569690 w 1228725"/>
                <a:gd name="connsiteY437" fmla="*/ 1071944 h 1295400"/>
                <a:gd name="connsiteX438" fmla="*/ 563308 w 1228725"/>
                <a:gd name="connsiteY438" fmla="*/ 1072610 h 1295400"/>
                <a:gd name="connsiteX439" fmla="*/ 561498 w 1228725"/>
                <a:gd name="connsiteY439" fmla="*/ 1095565 h 1295400"/>
                <a:gd name="connsiteX440" fmla="*/ 553783 w 1228725"/>
                <a:gd name="connsiteY440" fmla="*/ 1098328 h 1295400"/>
                <a:gd name="connsiteX441" fmla="*/ 555307 w 1228725"/>
                <a:gd name="connsiteY441" fmla="*/ 1100899 h 1295400"/>
                <a:gd name="connsiteX442" fmla="*/ 522351 w 1228725"/>
                <a:gd name="connsiteY442" fmla="*/ 1106138 h 1295400"/>
                <a:gd name="connsiteX443" fmla="*/ 522446 w 1228725"/>
                <a:gd name="connsiteY443" fmla="*/ 1101280 h 1295400"/>
                <a:gd name="connsiteX444" fmla="*/ 514064 w 1228725"/>
                <a:gd name="connsiteY444" fmla="*/ 1103186 h 1295400"/>
                <a:gd name="connsiteX445" fmla="*/ 513588 w 1228725"/>
                <a:gd name="connsiteY445" fmla="*/ 1100423 h 1295400"/>
                <a:gd name="connsiteX446" fmla="*/ 505968 w 1228725"/>
                <a:gd name="connsiteY446" fmla="*/ 1098709 h 1295400"/>
                <a:gd name="connsiteX447" fmla="*/ 492252 w 1228725"/>
                <a:gd name="connsiteY447" fmla="*/ 1101090 h 1295400"/>
                <a:gd name="connsiteX448" fmla="*/ 478726 w 1228725"/>
                <a:gd name="connsiteY448" fmla="*/ 1107186 h 1295400"/>
                <a:gd name="connsiteX449" fmla="*/ 478060 w 1228725"/>
                <a:gd name="connsiteY449" fmla="*/ 1101947 h 1295400"/>
                <a:gd name="connsiteX450" fmla="*/ 483489 w 1228725"/>
                <a:gd name="connsiteY450" fmla="*/ 1090994 h 1295400"/>
                <a:gd name="connsiteX451" fmla="*/ 482822 w 1228725"/>
                <a:gd name="connsiteY451" fmla="*/ 1085755 h 1295400"/>
                <a:gd name="connsiteX452" fmla="*/ 473964 w 1228725"/>
                <a:gd name="connsiteY452" fmla="*/ 1087374 h 1295400"/>
                <a:gd name="connsiteX453" fmla="*/ 471392 w 1228725"/>
                <a:gd name="connsiteY453" fmla="*/ 1089184 h 1295400"/>
                <a:gd name="connsiteX454" fmla="*/ 475106 w 1228725"/>
                <a:gd name="connsiteY454" fmla="*/ 1108234 h 1295400"/>
                <a:gd name="connsiteX455" fmla="*/ 454723 w 1228725"/>
                <a:gd name="connsiteY455" fmla="*/ 1114520 h 1295400"/>
                <a:gd name="connsiteX456" fmla="*/ 446913 w 1228725"/>
                <a:gd name="connsiteY456" fmla="*/ 1120330 h 1295400"/>
                <a:gd name="connsiteX457" fmla="*/ 449199 w 1228725"/>
                <a:gd name="connsiteY457" fmla="*/ 1127760 h 1295400"/>
                <a:gd name="connsiteX458" fmla="*/ 444341 w 1228725"/>
                <a:gd name="connsiteY458" fmla="*/ 1129094 h 1295400"/>
                <a:gd name="connsiteX459" fmla="*/ 445579 w 1228725"/>
                <a:gd name="connsiteY459" fmla="*/ 1131570 h 1295400"/>
                <a:gd name="connsiteX460" fmla="*/ 441864 w 1228725"/>
                <a:gd name="connsiteY460" fmla="*/ 1131094 h 1295400"/>
                <a:gd name="connsiteX461" fmla="*/ 441864 w 1228725"/>
                <a:gd name="connsiteY461" fmla="*/ 1136904 h 1295400"/>
                <a:gd name="connsiteX462" fmla="*/ 423576 w 1228725"/>
                <a:gd name="connsiteY462" fmla="*/ 1145667 h 1295400"/>
                <a:gd name="connsiteX463" fmla="*/ 404146 w 1228725"/>
                <a:gd name="connsiteY463" fmla="*/ 1159192 h 1295400"/>
                <a:gd name="connsiteX464" fmla="*/ 403384 w 1228725"/>
                <a:gd name="connsiteY464" fmla="*/ 1181957 h 1295400"/>
                <a:gd name="connsiteX465" fmla="*/ 400335 w 1228725"/>
                <a:gd name="connsiteY465" fmla="*/ 1182719 h 1295400"/>
                <a:gd name="connsiteX466" fmla="*/ 404146 w 1228725"/>
                <a:gd name="connsiteY466" fmla="*/ 1199483 h 1295400"/>
                <a:gd name="connsiteX467" fmla="*/ 401574 w 1228725"/>
                <a:gd name="connsiteY467" fmla="*/ 1207865 h 1295400"/>
                <a:gd name="connsiteX468" fmla="*/ 403669 w 1228725"/>
                <a:gd name="connsiteY468" fmla="*/ 1220629 h 1295400"/>
                <a:gd name="connsiteX469" fmla="*/ 384334 w 1228725"/>
                <a:gd name="connsiteY469" fmla="*/ 1225867 h 1295400"/>
                <a:gd name="connsiteX470" fmla="*/ 366903 w 1228725"/>
                <a:gd name="connsiteY470" fmla="*/ 1225391 h 1295400"/>
                <a:gd name="connsiteX471" fmla="*/ 364997 w 1228725"/>
                <a:gd name="connsiteY471" fmla="*/ 1227677 h 1295400"/>
                <a:gd name="connsiteX472" fmla="*/ 366712 w 1228725"/>
                <a:gd name="connsiteY472" fmla="*/ 1235964 h 1295400"/>
                <a:gd name="connsiteX473" fmla="*/ 334137 w 1228725"/>
                <a:gd name="connsiteY473" fmla="*/ 1230725 h 1295400"/>
                <a:gd name="connsiteX474" fmla="*/ 313563 w 1228725"/>
                <a:gd name="connsiteY474" fmla="*/ 1243489 h 1295400"/>
                <a:gd name="connsiteX475" fmla="*/ 294131 w 1228725"/>
                <a:gd name="connsiteY475" fmla="*/ 1246727 h 1295400"/>
                <a:gd name="connsiteX476" fmla="*/ 285940 w 1228725"/>
                <a:gd name="connsiteY476" fmla="*/ 1236916 h 1295400"/>
                <a:gd name="connsiteX477" fmla="*/ 268414 w 1228725"/>
                <a:gd name="connsiteY477" fmla="*/ 1198150 h 1295400"/>
                <a:gd name="connsiteX478" fmla="*/ 260985 w 1228725"/>
                <a:gd name="connsiteY478" fmla="*/ 1205579 h 1295400"/>
                <a:gd name="connsiteX479" fmla="*/ 269938 w 1228725"/>
                <a:gd name="connsiteY479" fmla="*/ 1237774 h 1295400"/>
                <a:gd name="connsiteX480" fmla="*/ 281844 w 1228725"/>
                <a:gd name="connsiteY480" fmla="*/ 1253204 h 1295400"/>
                <a:gd name="connsiteX481" fmla="*/ 273844 w 1228725"/>
                <a:gd name="connsiteY481" fmla="*/ 1261110 h 1295400"/>
                <a:gd name="connsiteX482" fmla="*/ 262985 w 1228725"/>
                <a:gd name="connsiteY482" fmla="*/ 1255776 h 1295400"/>
                <a:gd name="connsiteX483" fmla="*/ 254984 w 1228725"/>
                <a:gd name="connsiteY483" fmla="*/ 1240250 h 1295400"/>
                <a:gd name="connsiteX484" fmla="*/ 249841 w 1228725"/>
                <a:gd name="connsiteY484" fmla="*/ 1218247 h 1295400"/>
                <a:gd name="connsiteX485" fmla="*/ 249745 w 1228725"/>
                <a:gd name="connsiteY485" fmla="*/ 1233202 h 1295400"/>
                <a:gd name="connsiteX486" fmla="*/ 234505 w 1228725"/>
                <a:gd name="connsiteY486" fmla="*/ 1240917 h 1295400"/>
                <a:gd name="connsiteX487" fmla="*/ 237077 w 1228725"/>
                <a:gd name="connsiteY487" fmla="*/ 1279970 h 1295400"/>
                <a:gd name="connsiteX488" fmla="*/ 232600 w 1228725"/>
                <a:gd name="connsiteY488" fmla="*/ 1285970 h 1295400"/>
                <a:gd name="connsiteX489" fmla="*/ 215836 w 1228725"/>
                <a:gd name="connsiteY489" fmla="*/ 1289590 h 1295400"/>
                <a:gd name="connsiteX490" fmla="*/ 214884 w 1228725"/>
                <a:gd name="connsiteY490" fmla="*/ 1269016 h 1295400"/>
                <a:gd name="connsiteX491" fmla="*/ 211169 w 1228725"/>
                <a:gd name="connsiteY491" fmla="*/ 1253776 h 1295400"/>
                <a:gd name="connsiteX492" fmla="*/ 199263 w 1228725"/>
                <a:gd name="connsiteY492" fmla="*/ 1260920 h 1295400"/>
                <a:gd name="connsiteX493" fmla="*/ 207169 w 1228725"/>
                <a:gd name="connsiteY493" fmla="*/ 1272159 h 1295400"/>
                <a:gd name="connsiteX494" fmla="*/ 200406 w 1228725"/>
                <a:gd name="connsiteY494" fmla="*/ 1270730 h 1295400"/>
                <a:gd name="connsiteX495" fmla="*/ 190119 w 1228725"/>
                <a:gd name="connsiteY495" fmla="*/ 1279398 h 1295400"/>
                <a:gd name="connsiteX496" fmla="*/ 185642 w 1228725"/>
                <a:gd name="connsiteY496" fmla="*/ 1270159 h 1295400"/>
                <a:gd name="connsiteX497" fmla="*/ 165354 w 1228725"/>
                <a:gd name="connsiteY497" fmla="*/ 1282922 h 1295400"/>
                <a:gd name="connsiteX498" fmla="*/ 144970 w 1228725"/>
                <a:gd name="connsiteY498" fmla="*/ 1255490 h 1295400"/>
                <a:gd name="connsiteX499" fmla="*/ 139065 w 1228725"/>
                <a:gd name="connsiteY499" fmla="*/ 1254347 h 1295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</a:cxnLst>
              <a:rect l="l" t="t" r="r" b="b"/>
              <a:pathLst>
                <a:path w="1228725" h="1295400">
                  <a:moveTo>
                    <a:pt x="139065" y="1254347"/>
                  </a:moveTo>
                  <a:lnTo>
                    <a:pt x="138779" y="1239869"/>
                  </a:lnTo>
                  <a:lnTo>
                    <a:pt x="143160" y="1234916"/>
                  </a:lnTo>
                  <a:lnTo>
                    <a:pt x="137826" y="1226439"/>
                  </a:lnTo>
                  <a:lnTo>
                    <a:pt x="141637" y="1222248"/>
                  </a:lnTo>
                  <a:lnTo>
                    <a:pt x="140970" y="1215104"/>
                  </a:lnTo>
                  <a:lnTo>
                    <a:pt x="138112" y="1207198"/>
                  </a:lnTo>
                  <a:lnTo>
                    <a:pt x="130397" y="1202912"/>
                  </a:lnTo>
                  <a:lnTo>
                    <a:pt x="132112" y="1199483"/>
                  </a:lnTo>
                  <a:lnTo>
                    <a:pt x="129444" y="1195292"/>
                  </a:lnTo>
                  <a:lnTo>
                    <a:pt x="133540" y="1192054"/>
                  </a:lnTo>
                  <a:lnTo>
                    <a:pt x="133635" y="1186910"/>
                  </a:lnTo>
                  <a:lnTo>
                    <a:pt x="139636" y="1177576"/>
                  </a:lnTo>
                  <a:lnTo>
                    <a:pt x="129159" y="1160050"/>
                  </a:lnTo>
                  <a:lnTo>
                    <a:pt x="125825" y="1151191"/>
                  </a:lnTo>
                  <a:lnTo>
                    <a:pt x="127635" y="1150144"/>
                  </a:lnTo>
                  <a:lnTo>
                    <a:pt x="123158" y="1142047"/>
                  </a:lnTo>
                  <a:lnTo>
                    <a:pt x="133350" y="1119664"/>
                  </a:lnTo>
                  <a:lnTo>
                    <a:pt x="149542" y="1113949"/>
                  </a:lnTo>
                  <a:lnTo>
                    <a:pt x="147066" y="1109853"/>
                  </a:lnTo>
                  <a:lnTo>
                    <a:pt x="149923" y="1100709"/>
                  </a:lnTo>
                  <a:lnTo>
                    <a:pt x="107537" y="1064323"/>
                  </a:lnTo>
                  <a:lnTo>
                    <a:pt x="106966" y="1066705"/>
                  </a:lnTo>
                  <a:lnTo>
                    <a:pt x="116300" y="1073944"/>
                  </a:lnTo>
                  <a:lnTo>
                    <a:pt x="111633" y="1079659"/>
                  </a:lnTo>
                  <a:lnTo>
                    <a:pt x="102488" y="1072229"/>
                  </a:lnTo>
                  <a:lnTo>
                    <a:pt x="100393" y="1074896"/>
                  </a:lnTo>
                  <a:lnTo>
                    <a:pt x="86106" y="1065562"/>
                  </a:lnTo>
                  <a:lnTo>
                    <a:pt x="82582" y="1078230"/>
                  </a:lnTo>
                  <a:lnTo>
                    <a:pt x="74104" y="1082421"/>
                  </a:lnTo>
                  <a:lnTo>
                    <a:pt x="40195" y="1082612"/>
                  </a:lnTo>
                  <a:lnTo>
                    <a:pt x="50196" y="1056513"/>
                  </a:lnTo>
                  <a:lnTo>
                    <a:pt x="37147" y="1028700"/>
                  </a:lnTo>
                  <a:lnTo>
                    <a:pt x="34671" y="1015555"/>
                  </a:lnTo>
                  <a:lnTo>
                    <a:pt x="36956" y="1013746"/>
                  </a:lnTo>
                  <a:lnTo>
                    <a:pt x="9525" y="990029"/>
                  </a:lnTo>
                  <a:lnTo>
                    <a:pt x="50292" y="952881"/>
                  </a:lnTo>
                  <a:lnTo>
                    <a:pt x="56292" y="943546"/>
                  </a:lnTo>
                  <a:lnTo>
                    <a:pt x="58674" y="945356"/>
                  </a:lnTo>
                  <a:lnTo>
                    <a:pt x="60769" y="940022"/>
                  </a:lnTo>
                  <a:lnTo>
                    <a:pt x="53911" y="933450"/>
                  </a:lnTo>
                  <a:lnTo>
                    <a:pt x="60769" y="915638"/>
                  </a:lnTo>
                  <a:lnTo>
                    <a:pt x="50482" y="899827"/>
                  </a:lnTo>
                  <a:lnTo>
                    <a:pt x="59531" y="892492"/>
                  </a:lnTo>
                  <a:lnTo>
                    <a:pt x="56006" y="885349"/>
                  </a:lnTo>
                  <a:lnTo>
                    <a:pt x="62007" y="878586"/>
                  </a:lnTo>
                  <a:lnTo>
                    <a:pt x="54863" y="869347"/>
                  </a:lnTo>
                  <a:lnTo>
                    <a:pt x="60197" y="868108"/>
                  </a:lnTo>
                  <a:lnTo>
                    <a:pt x="55435" y="864203"/>
                  </a:lnTo>
                  <a:lnTo>
                    <a:pt x="57721" y="861917"/>
                  </a:lnTo>
                  <a:lnTo>
                    <a:pt x="52864" y="857821"/>
                  </a:lnTo>
                  <a:lnTo>
                    <a:pt x="64103" y="847439"/>
                  </a:lnTo>
                  <a:lnTo>
                    <a:pt x="77343" y="840677"/>
                  </a:lnTo>
                  <a:lnTo>
                    <a:pt x="82772" y="842867"/>
                  </a:lnTo>
                  <a:lnTo>
                    <a:pt x="89439" y="834771"/>
                  </a:lnTo>
                  <a:lnTo>
                    <a:pt x="96488" y="831247"/>
                  </a:lnTo>
                  <a:lnTo>
                    <a:pt x="99441" y="819721"/>
                  </a:lnTo>
                  <a:lnTo>
                    <a:pt x="109537" y="813625"/>
                  </a:lnTo>
                  <a:lnTo>
                    <a:pt x="100012" y="797623"/>
                  </a:lnTo>
                  <a:lnTo>
                    <a:pt x="114871" y="779812"/>
                  </a:lnTo>
                  <a:lnTo>
                    <a:pt x="111347" y="773239"/>
                  </a:lnTo>
                  <a:lnTo>
                    <a:pt x="105441" y="780383"/>
                  </a:lnTo>
                  <a:lnTo>
                    <a:pt x="100489" y="771430"/>
                  </a:lnTo>
                  <a:lnTo>
                    <a:pt x="85344" y="776954"/>
                  </a:lnTo>
                  <a:lnTo>
                    <a:pt x="86296" y="779907"/>
                  </a:lnTo>
                  <a:lnTo>
                    <a:pt x="84296" y="781145"/>
                  </a:lnTo>
                  <a:lnTo>
                    <a:pt x="78200" y="778764"/>
                  </a:lnTo>
                  <a:lnTo>
                    <a:pt x="68675" y="756475"/>
                  </a:lnTo>
                  <a:lnTo>
                    <a:pt x="40671" y="731044"/>
                  </a:lnTo>
                  <a:lnTo>
                    <a:pt x="40862" y="724948"/>
                  </a:lnTo>
                  <a:lnTo>
                    <a:pt x="48958" y="717423"/>
                  </a:lnTo>
                  <a:lnTo>
                    <a:pt x="51054" y="708660"/>
                  </a:lnTo>
                  <a:lnTo>
                    <a:pt x="56864" y="699706"/>
                  </a:lnTo>
                  <a:lnTo>
                    <a:pt x="79914" y="679418"/>
                  </a:lnTo>
                  <a:lnTo>
                    <a:pt x="89154" y="657415"/>
                  </a:lnTo>
                  <a:lnTo>
                    <a:pt x="85439" y="643509"/>
                  </a:lnTo>
                  <a:lnTo>
                    <a:pt x="87535" y="636937"/>
                  </a:lnTo>
                  <a:lnTo>
                    <a:pt x="80676" y="630841"/>
                  </a:lnTo>
                  <a:lnTo>
                    <a:pt x="67437" y="639032"/>
                  </a:lnTo>
                  <a:lnTo>
                    <a:pt x="61817" y="637413"/>
                  </a:lnTo>
                  <a:lnTo>
                    <a:pt x="71723" y="622268"/>
                  </a:lnTo>
                  <a:lnTo>
                    <a:pt x="79247" y="576739"/>
                  </a:lnTo>
                  <a:lnTo>
                    <a:pt x="102775" y="546354"/>
                  </a:lnTo>
                  <a:lnTo>
                    <a:pt x="119443" y="533876"/>
                  </a:lnTo>
                  <a:lnTo>
                    <a:pt x="145828" y="502063"/>
                  </a:lnTo>
                  <a:lnTo>
                    <a:pt x="152114" y="483013"/>
                  </a:lnTo>
                  <a:lnTo>
                    <a:pt x="172688" y="444627"/>
                  </a:lnTo>
                  <a:lnTo>
                    <a:pt x="185261" y="430244"/>
                  </a:lnTo>
                  <a:lnTo>
                    <a:pt x="197167" y="431673"/>
                  </a:lnTo>
                  <a:lnTo>
                    <a:pt x="188404" y="416909"/>
                  </a:lnTo>
                  <a:lnTo>
                    <a:pt x="204597" y="399574"/>
                  </a:lnTo>
                  <a:lnTo>
                    <a:pt x="202406" y="391096"/>
                  </a:lnTo>
                  <a:lnTo>
                    <a:pt x="207550" y="388334"/>
                  </a:lnTo>
                  <a:lnTo>
                    <a:pt x="209359" y="383191"/>
                  </a:lnTo>
                  <a:lnTo>
                    <a:pt x="213455" y="382048"/>
                  </a:lnTo>
                  <a:lnTo>
                    <a:pt x="212597" y="376714"/>
                  </a:lnTo>
                  <a:lnTo>
                    <a:pt x="217075" y="366712"/>
                  </a:lnTo>
                  <a:lnTo>
                    <a:pt x="212407" y="358330"/>
                  </a:lnTo>
                  <a:lnTo>
                    <a:pt x="220027" y="352996"/>
                  </a:lnTo>
                  <a:lnTo>
                    <a:pt x="217455" y="325946"/>
                  </a:lnTo>
                  <a:lnTo>
                    <a:pt x="207454" y="330613"/>
                  </a:lnTo>
                  <a:lnTo>
                    <a:pt x="203644" y="329755"/>
                  </a:lnTo>
                  <a:lnTo>
                    <a:pt x="201168" y="321659"/>
                  </a:lnTo>
                  <a:lnTo>
                    <a:pt x="202787" y="317373"/>
                  </a:lnTo>
                  <a:lnTo>
                    <a:pt x="195548" y="297752"/>
                  </a:lnTo>
                  <a:lnTo>
                    <a:pt x="184404" y="300609"/>
                  </a:lnTo>
                  <a:lnTo>
                    <a:pt x="180213" y="288227"/>
                  </a:lnTo>
                  <a:lnTo>
                    <a:pt x="158591" y="288893"/>
                  </a:lnTo>
                  <a:lnTo>
                    <a:pt x="148780" y="297275"/>
                  </a:lnTo>
                  <a:lnTo>
                    <a:pt x="141827" y="296608"/>
                  </a:lnTo>
                  <a:lnTo>
                    <a:pt x="142780" y="299180"/>
                  </a:lnTo>
                  <a:lnTo>
                    <a:pt x="134874" y="302704"/>
                  </a:lnTo>
                  <a:lnTo>
                    <a:pt x="128682" y="301180"/>
                  </a:lnTo>
                  <a:lnTo>
                    <a:pt x="126968" y="304038"/>
                  </a:lnTo>
                  <a:lnTo>
                    <a:pt x="123063" y="301466"/>
                  </a:lnTo>
                  <a:lnTo>
                    <a:pt x="110966" y="303562"/>
                  </a:lnTo>
                  <a:lnTo>
                    <a:pt x="110204" y="297942"/>
                  </a:lnTo>
                  <a:lnTo>
                    <a:pt x="108204" y="299847"/>
                  </a:lnTo>
                  <a:lnTo>
                    <a:pt x="103822" y="298513"/>
                  </a:lnTo>
                  <a:lnTo>
                    <a:pt x="102394" y="301180"/>
                  </a:lnTo>
                  <a:lnTo>
                    <a:pt x="105060" y="303181"/>
                  </a:lnTo>
                  <a:lnTo>
                    <a:pt x="103155" y="304610"/>
                  </a:lnTo>
                  <a:lnTo>
                    <a:pt x="97726" y="302704"/>
                  </a:lnTo>
                  <a:lnTo>
                    <a:pt x="100298" y="300419"/>
                  </a:lnTo>
                  <a:lnTo>
                    <a:pt x="96298" y="274129"/>
                  </a:lnTo>
                  <a:lnTo>
                    <a:pt x="112300" y="270224"/>
                  </a:lnTo>
                  <a:lnTo>
                    <a:pt x="109918" y="253174"/>
                  </a:lnTo>
                  <a:lnTo>
                    <a:pt x="126778" y="251174"/>
                  </a:lnTo>
                  <a:lnTo>
                    <a:pt x="120967" y="234315"/>
                  </a:lnTo>
                  <a:lnTo>
                    <a:pt x="127730" y="232600"/>
                  </a:lnTo>
                  <a:lnTo>
                    <a:pt x="124206" y="222218"/>
                  </a:lnTo>
                  <a:lnTo>
                    <a:pt x="120967" y="223837"/>
                  </a:lnTo>
                  <a:lnTo>
                    <a:pt x="117824" y="217741"/>
                  </a:lnTo>
                  <a:lnTo>
                    <a:pt x="120015" y="198882"/>
                  </a:lnTo>
                  <a:lnTo>
                    <a:pt x="112966" y="179927"/>
                  </a:lnTo>
                  <a:lnTo>
                    <a:pt x="126016" y="167164"/>
                  </a:lnTo>
                  <a:lnTo>
                    <a:pt x="135541" y="165354"/>
                  </a:lnTo>
                  <a:lnTo>
                    <a:pt x="135350" y="155448"/>
                  </a:lnTo>
                  <a:lnTo>
                    <a:pt x="142017" y="154876"/>
                  </a:lnTo>
                  <a:lnTo>
                    <a:pt x="140779" y="146590"/>
                  </a:lnTo>
                  <a:lnTo>
                    <a:pt x="132016" y="133921"/>
                  </a:lnTo>
                  <a:lnTo>
                    <a:pt x="131540" y="127921"/>
                  </a:lnTo>
                  <a:lnTo>
                    <a:pt x="137064" y="128683"/>
                  </a:lnTo>
                  <a:lnTo>
                    <a:pt x="144875" y="134969"/>
                  </a:lnTo>
                  <a:lnTo>
                    <a:pt x="144208" y="136874"/>
                  </a:lnTo>
                  <a:lnTo>
                    <a:pt x="151829" y="139922"/>
                  </a:lnTo>
                  <a:lnTo>
                    <a:pt x="153257" y="128587"/>
                  </a:lnTo>
                  <a:lnTo>
                    <a:pt x="163544" y="110109"/>
                  </a:lnTo>
                  <a:lnTo>
                    <a:pt x="190119" y="80677"/>
                  </a:lnTo>
                  <a:lnTo>
                    <a:pt x="181546" y="79248"/>
                  </a:lnTo>
                  <a:lnTo>
                    <a:pt x="179927" y="71342"/>
                  </a:lnTo>
                  <a:lnTo>
                    <a:pt x="174784" y="72580"/>
                  </a:lnTo>
                  <a:lnTo>
                    <a:pt x="173355" y="64198"/>
                  </a:lnTo>
                  <a:lnTo>
                    <a:pt x="174974" y="62960"/>
                  </a:lnTo>
                  <a:lnTo>
                    <a:pt x="180498" y="61531"/>
                  </a:lnTo>
                  <a:lnTo>
                    <a:pt x="188023" y="69818"/>
                  </a:lnTo>
                  <a:lnTo>
                    <a:pt x="193738" y="68866"/>
                  </a:lnTo>
                  <a:lnTo>
                    <a:pt x="198787" y="71437"/>
                  </a:lnTo>
                  <a:lnTo>
                    <a:pt x="198691" y="66104"/>
                  </a:lnTo>
                  <a:lnTo>
                    <a:pt x="204692" y="58674"/>
                  </a:lnTo>
                  <a:lnTo>
                    <a:pt x="212407" y="56959"/>
                  </a:lnTo>
                  <a:lnTo>
                    <a:pt x="233076" y="38576"/>
                  </a:lnTo>
                  <a:lnTo>
                    <a:pt x="241363" y="52768"/>
                  </a:lnTo>
                  <a:lnTo>
                    <a:pt x="243649" y="51149"/>
                  </a:lnTo>
                  <a:lnTo>
                    <a:pt x="246126" y="53912"/>
                  </a:lnTo>
                  <a:lnTo>
                    <a:pt x="264985" y="54388"/>
                  </a:lnTo>
                  <a:lnTo>
                    <a:pt x="278416" y="50101"/>
                  </a:lnTo>
                  <a:lnTo>
                    <a:pt x="279939" y="46006"/>
                  </a:lnTo>
                  <a:lnTo>
                    <a:pt x="285273" y="43720"/>
                  </a:lnTo>
                  <a:lnTo>
                    <a:pt x="281464" y="40386"/>
                  </a:lnTo>
                  <a:lnTo>
                    <a:pt x="293084" y="31813"/>
                  </a:lnTo>
                  <a:lnTo>
                    <a:pt x="294608" y="29813"/>
                  </a:lnTo>
                  <a:lnTo>
                    <a:pt x="292322" y="28861"/>
                  </a:lnTo>
                  <a:lnTo>
                    <a:pt x="303847" y="18479"/>
                  </a:lnTo>
                  <a:lnTo>
                    <a:pt x="306038" y="9525"/>
                  </a:lnTo>
                  <a:lnTo>
                    <a:pt x="314325" y="9525"/>
                  </a:lnTo>
                  <a:lnTo>
                    <a:pt x="327088" y="20002"/>
                  </a:lnTo>
                  <a:lnTo>
                    <a:pt x="332327" y="19907"/>
                  </a:lnTo>
                  <a:lnTo>
                    <a:pt x="335661" y="27527"/>
                  </a:lnTo>
                  <a:lnTo>
                    <a:pt x="346424" y="32575"/>
                  </a:lnTo>
                  <a:lnTo>
                    <a:pt x="344710" y="34576"/>
                  </a:lnTo>
                  <a:lnTo>
                    <a:pt x="350139" y="32861"/>
                  </a:lnTo>
                  <a:lnTo>
                    <a:pt x="356139" y="38386"/>
                  </a:lnTo>
                  <a:lnTo>
                    <a:pt x="363855" y="37719"/>
                  </a:lnTo>
                  <a:lnTo>
                    <a:pt x="366998" y="39529"/>
                  </a:lnTo>
                  <a:lnTo>
                    <a:pt x="366617" y="42386"/>
                  </a:lnTo>
                  <a:lnTo>
                    <a:pt x="369189" y="42005"/>
                  </a:lnTo>
                  <a:lnTo>
                    <a:pt x="368808" y="45148"/>
                  </a:lnTo>
                  <a:lnTo>
                    <a:pt x="372046" y="43339"/>
                  </a:lnTo>
                  <a:lnTo>
                    <a:pt x="375761" y="45910"/>
                  </a:lnTo>
                  <a:lnTo>
                    <a:pt x="372237" y="63532"/>
                  </a:lnTo>
                  <a:lnTo>
                    <a:pt x="373951" y="70009"/>
                  </a:lnTo>
                  <a:lnTo>
                    <a:pt x="372523" y="83058"/>
                  </a:lnTo>
                  <a:lnTo>
                    <a:pt x="366426" y="83439"/>
                  </a:lnTo>
                  <a:lnTo>
                    <a:pt x="377761" y="98298"/>
                  </a:lnTo>
                  <a:lnTo>
                    <a:pt x="391763" y="108490"/>
                  </a:lnTo>
                  <a:lnTo>
                    <a:pt x="404241" y="108680"/>
                  </a:lnTo>
                  <a:lnTo>
                    <a:pt x="430530" y="118491"/>
                  </a:lnTo>
                  <a:lnTo>
                    <a:pt x="447389" y="105918"/>
                  </a:lnTo>
                  <a:lnTo>
                    <a:pt x="456533" y="102584"/>
                  </a:lnTo>
                  <a:lnTo>
                    <a:pt x="457771" y="99536"/>
                  </a:lnTo>
                  <a:lnTo>
                    <a:pt x="461296" y="102203"/>
                  </a:lnTo>
                  <a:lnTo>
                    <a:pt x="458057" y="94202"/>
                  </a:lnTo>
                  <a:lnTo>
                    <a:pt x="456152" y="94393"/>
                  </a:lnTo>
                  <a:lnTo>
                    <a:pt x="459391" y="92869"/>
                  </a:lnTo>
                  <a:lnTo>
                    <a:pt x="457009" y="89725"/>
                  </a:lnTo>
                  <a:lnTo>
                    <a:pt x="458819" y="90297"/>
                  </a:lnTo>
                  <a:lnTo>
                    <a:pt x="457295" y="88963"/>
                  </a:lnTo>
                  <a:lnTo>
                    <a:pt x="459295" y="86868"/>
                  </a:lnTo>
                  <a:lnTo>
                    <a:pt x="461391" y="89821"/>
                  </a:lnTo>
                  <a:lnTo>
                    <a:pt x="476916" y="85820"/>
                  </a:lnTo>
                  <a:lnTo>
                    <a:pt x="480441" y="86582"/>
                  </a:lnTo>
                  <a:lnTo>
                    <a:pt x="492823" y="109823"/>
                  </a:lnTo>
                  <a:lnTo>
                    <a:pt x="527304" y="132207"/>
                  </a:lnTo>
                  <a:lnTo>
                    <a:pt x="532829" y="119158"/>
                  </a:lnTo>
                  <a:lnTo>
                    <a:pt x="549116" y="114395"/>
                  </a:lnTo>
                  <a:lnTo>
                    <a:pt x="553878" y="109156"/>
                  </a:lnTo>
                  <a:lnTo>
                    <a:pt x="563785" y="106299"/>
                  </a:lnTo>
                  <a:lnTo>
                    <a:pt x="585406" y="111633"/>
                  </a:lnTo>
                  <a:lnTo>
                    <a:pt x="600551" y="106870"/>
                  </a:lnTo>
                  <a:lnTo>
                    <a:pt x="607600" y="109442"/>
                  </a:lnTo>
                  <a:lnTo>
                    <a:pt x="612362" y="104965"/>
                  </a:lnTo>
                  <a:lnTo>
                    <a:pt x="619030" y="109633"/>
                  </a:lnTo>
                  <a:lnTo>
                    <a:pt x="635984" y="108204"/>
                  </a:lnTo>
                  <a:lnTo>
                    <a:pt x="636175" y="104584"/>
                  </a:lnTo>
                  <a:lnTo>
                    <a:pt x="631888" y="102679"/>
                  </a:lnTo>
                  <a:lnTo>
                    <a:pt x="640651" y="90487"/>
                  </a:lnTo>
                  <a:lnTo>
                    <a:pt x="641032" y="81058"/>
                  </a:lnTo>
                  <a:lnTo>
                    <a:pt x="657891" y="75057"/>
                  </a:lnTo>
                  <a:lnTo>
                    <a:pt x="665512" y="125825"/>
                  </a:lnTo>
                  <a:lnTo>
                    <a:pt x="663321" y="128492"/>
                  </a:lnTo>
                  <a:lnTo>
                    <a:pt x="665606" y="137636"/>
                  </a:lnTo>
                  <a:lnTo>
                    <a:pt x="671893" y="144113"/>
                  </a:lnTo>
                  <a:lnTo>
                    <a:pt x="671607" y="151447"/>
                  </a:lnTo>
                  <a:lnTo>
                    <a:pt x="685323" y="146590"/>
                  </a:lnTo>
                  <a:lnTo>
                    <a:pt x="689514" y="161925"/>
                  </a:lnTo>
                  <a:lnTo>
                    <a:pt x="710946" y="158687"/>
                  </a:lnTo>
                  <a:lnTo>
                    <a:pt x="728948" y="152781"/>
                  </a:lnTo>
                  <a:lnTo>
                    <a:pt x="736568" y="156305"/>
                  </a:lnTo>
                  <a:lnTo>
                    <a:pt x="745617" y="155162"/>
                  </a:lnTo>
                  <a:lnTo>
                    <a:pt x="762762" y="149542"/>
                  </a:lnTo>
                  <a:lnTo>
                    <a:pt x="770096" y="160401"/>
                  </a:lnTo>
                  <a:lnTo>
                    <a:pt x="777335" y="157829"/>
                  </a:lnTo>
                  <a:lnTo>
                    <a:pt x="789337" y="178213"/>
                  </a:lnTo>
                  <a:lnTo>
                    <a:pt x="795432" y="201739"/>
                  </a:lnTo>
                  <a:lnTo>
                    <a:pt x="800195" y="205168"/>
                  </a:lnTo>
                  <a:lnTo>
                    <a:pt x="781145" y="212503"/>
                  </a:lnTo>
                  <a:lnTo>
                    <a:pt x="790860" y="237363"/>
                  </a:lnTo>
                  <a:lnTo>
                    <a:pt x="788194" y="253174"/>
                  </a:lnTo>
                  <a:lnTo>
                    <a:pt x="793432" y="264509"/>
                  </a:lnTo>
                  <a:lnTo>
                    <a:pt x="789908" y="275272"/>
                  </a:lnTo>
                  <a:lnTo>
                    <a:pt x="791337" y="278416"/>
                  </a:lnTo>
                  <a:lnTo>
                    <a:pt x="787432" y="285940"/>
                  </a:lnTo>
                  <a:lnTo>
                    <a:pt x="789051" y="285179"/>
                  </a:lnTo>
                  <a:lnTo>
                    <a:pt x="797909" y="304800"/>
                  </a:lnTo>
                  <a:lnTo>
                    <a:pt x="815625" y="320040"/>
                  </a:lnTo>
                  <a:lnTo>
                    <a:pt x="806196" y="324136"/>
                  </a:lnTo>
                  <a:lnTo>
                    <a:pt x="808196" y="332422"/>
                  </a:lnTo>
                  <a:lnTo>
                    <a:pt x="804863" y="333565"/>
                  </a:lnTo>
                  <a:lnTo>
                    <a:pt x="806386" y="339947"/>
                  </a:lnTo>
                  <a:lnTo>
                    <a:pt x="802767" y="348996"/>
                  </a:lnTo>
                  <a:lnTo>
                    <a:pt x="803053" y="360045"/>
                  </a:lnTo>
                  <a:lnTo>
                    <a:pt x="818006" y="363474"/>
                  </a:lnTo>
                  <a:lnTo>
                    <a:pt x="827627" y="357187"/>
                  </a:lnTo>
                  <a:lnTo>
                    <a:pt x="821055" y="317945"/>
                  </a:lnTo>
                  <a:lnTo>
                    <a:pt x="831151" y="316135"/>
                  </a:lnTo>
                  <a:lnTo>
                    <a:pt x="834485" y="334994"/>
                  </a:lnTo>
                  <a:lnTo>
                    <a:pt x="866870" y="322421"/>
                  </a:lnTo>
                  <a:lnTo>
                    <a:pt x="888492" y="326707"/>
                  </a:lnTo>
                  <a:lnTo>
                    <a:pt x="886015" y="336995"/>
                  </a:lnTo>
                  <a:lnTo>
                    <a:pt x="890588" y="338423"/>
                  </a:lnTo>
                  <a:lnTo>
                    <a:pt x="889921" y="342043"/>
                  </a:lnTo>
                  <a:lnTo>
                    <a:pt x="885920" y="341662"/>
                  </a:lnTo>
                  <a:lnTo>
                    <a:pt x="885825" y="344614"/>
                  </a:lnTo>
                  <a:lnTo>
                    <a:pt x="882586" y="345091"/>
                  </a:lnTo>
                  <a:lnTo>
                    <a:pt x="880586" y="350139"/>
                  </a:lnTo>
                  <a:lnTo>
                    <a:pt x="881729" y="362712"/>
                  </a:lnTo>
                  <a:lnTo>
                    <a:pt x="879062" y="364331"/>
                  </a:lnTo>
                  <a:lnTo>
                    <a:pt x="880681" y="370904"/>
                  </a:lnTo>
                  <a:lnTo>
                    <a:pt x="890397" y="385191"/>
                  </a:lnTo>
                  <a:lnTo>
                    <a:pt x="895445" y="406622"/>
                  </a:lnTo>
                  <a:lnTo>
                    <a:pt x="876966" y="412147"/>
                  </a:lnTo>
                  <a:lnTo>
                    <a:pt x="857535" y="426720"/>
                  </a:lnTo>
                  <a:lnTo>
                    <a:pt x="863060" y="439674"/>
                  </a:lnTo>
                  <a:lnTo>
                    <a:pt x="893159" y="447675"/>
                  </a:lnTo>
                  <a:lnTo>
                    <a:pt x="907351" y="440912"/>
                  </a:lnTo>
                  <a:lnTo>
                    <a:pt x="917162" y="441960"/>
                  </a:lnTo>
                  <a:lnTo>
                    <a:pt x="926496" y="438055"/>
                  </a:lnTo>
                  <a:lnTo>
                    <a:pt x="939450" y="439388"/>
                  </a:lnTo>
                  <a:lnTo>
                    <a:pt x="941546" y="446722"/>
                  </a:lnTo>
                  <a:lnTo>
                    <a:pt x="963168" y="449771"/>
                  </a:lnTo>
                  <a:lnTo>
                    <a:pt x="969835" y="453390"/>
                  </a:lnTo>
                  <a:lnTo>
                    <a:pt x="969835" y="458248"/>
                  </a:lnTo>
                  <a:lnTo>
                    <a:pt x="965454" y="463105"/>
                  </a:lnTo>
                  <a:lnTo>
                    <a:pt x="966788" y="464820"/>
                  </a:lnTo>
                  <a:lnTo>
                    <a:pt x="972598" y="460820"/>
                  </a:lnTo>
                  <a:lnTo>
                    <a:pt x="987361" y="469678"/>
                  </a:lnTo>
                  <a:lnTo>
                    <a:pt x="995457" y="478917"/>
                  </a:lnTo>
                  <a:lnTo>
                    <a:pt x="994029" y="483203"/>
                  </a:lnTo>
                  <a:lnTo>
                    <a:pt x="997744" y="486537"/>
                  </a:lnTo>
                  <a:lnTo>
                    <a:pt x="998315" y="491299"/>
                  </a:lnTo>
                  <a:lnTo>
                    <a:pt x="1002125" y="494538"/>
                  </a:lnTo>
                  <a:lnTo>
                    <a:pt x="1003839" y="493109"/>
                  </a:lnTo>
                  <a:lnTo>
                    <a:pt x="1005935" y="499872"/>
                  </a:lnTo>
                  <a:lnTo>
                    <a:pt x="1013364" y="504158"/>
                  </a:lnTo>
                  <a:lnTo>
                    <a:pt x="1015841" y="501967"/>
                  </a:lnTo>
                  <a:lnTo>
                    <a:pt x="1018318" y="506254"/>
                  </a:lnTo>
                  <a:lnTo>
                    <a:pt x="1021746" y="504063"/>
                  </a:lnTo>
                  <a:lnTo>
                    <a:pt x="1020889" y="500444"/>
                  </a:lnTo>
                  <a:lnTo>
                    <a:pt x="1013555" y="495014"/>
                  </a:lnTo>
                  <a:lnTo>
                    <a:pt x="1009269" y="495014"/>
                  </a:lnTo>
                  <a:lnTo>
                    <a:pt x="1009079" y="491014"/>
                  </a:lnTo>
                  <a:lnTo>
                    <a:pt x="1006411" y="489680"/>
                  </a:lnTo>
                  <a:lnTo>
                    <a:pt x="1011364" y="472249"/>
                  </a:lnTo>
                  <a:lnTo>
                    <a:pt x="1039558" y="461105"/>
                  </a:lnTo>
                  <a:lnTo>
                    <a:pt x="1038606" y="454533"/>
                  </a:lnTo>
                  <a:lnTo>
                    <a:pt x="1044035" y="456152"/>
                  </a:lnTo>
                  <a:lnTo>
                    <a:pt x="1041463" y="457581"/>
                  </a:lnTo>
                  <a:lnTo>
                    <a:pt x="1041463" y="461105"/>
                  </a:lnTo>
                  <a:lnTo>
                    <a:pt x="1047845" y="458724"/>
                  </a:lnTo>
                  <a:lnTo>
                    <a:pt x="1051655" y="453580"/>
                  </a:lnTo>
                  <a:lnTo>
                    <a:pt x="1057084" y="455676"/>
                  </a:lnTo>
                  <a:lnTo>
                    <a:pt x="1065371" y="454247"/>
                  </a:lnTo>
                  <a:lnTo>
                    <a:pt x="1065085" y="443960"/>
                  </a:lnTo>
                  <a:lnTo>
                    <a:pt x="1081468" y="435388"/>
                  </a:lnTo>
                  <a:lnTo>
                    <a:pt x="1083945" y="454533"/>
                  </a:lnTo>
                  <a:lnTo>
                    <a:pt x="1082040" y="466058"/>
                  </a:lnTo>
                  <a:lnTo>
                    <a:pt x="1085373" y="465868"/>
                  </a:lnTo>
                  <a:lnTo>
                    <a:pt x="1087374" y="477298"/>
                  </a:lnTo>
                  <a:lnTo>
                    <a:pt x="1095470" y="475679"/>
                  </a:lnTo>
                  <a:lnTo>
                    <a:pt x="1107471" y="483394"/>
                  </a:lnTo>
                  <a:lnTo>
                    <a:pt x="1112996" y="491871"/>
                  </a:lnTo>
                  <a:lnTo>
                    <a:pt x="1111282" y="501967"/>
                  </a:lnTo>
                  <a:lnTo>
                    <a:pt x="1113377" y="513397"/>
                  </a:lnTo>
                  <a:lnTo>
                    <a:pt x="1123664" y="520351"/>
                  </a:lnTo>
                  <a:lnTo>
                    <a:pt x="1126903" y="567214"/>
                  </a:lnTo>
                  <a:lnTo>
                    <a:pt x="1136046" y="594931"/>
                  </a:lnTo>
                  <a:lnTo>
                    <a:pt x="1134903" y="605980"/>
                  </a:lnTo>
                  <a:lnTo>
                    <a:pt x="1137285" y="605885"/>
                  </a:lnTo>
                  <a:lnTo>
                    <a:pt x="1143381" y="633031"/>
                  </a:lnTo>
                  <a:lnTo>
                    <a:pt x="1145857" y="633413"/>
                  </a:lnTo>
                  <a:lnTo>
                    <a:pt x="1153001" y="651320"/>
                  </a:lnTo>
                  <a:lnTo>
                    <a:pt x="1154239" y="668369"/>
                  </a:lnTo>
                  <a:lnTo>
                    <a:pt x="1143190" y="669607"/>
                  </a:lnTo>
                  <a:lnTo>
                    <a:pt x="1139285" y="680466"/>
                  </a:lnTo>
                  <a:lnTo>
                    <a:pt x="1145476" y="682942"/>
                  </a:lnTo>
                  <a:lnTo>
                    <a:pt x="1160145" y="678466"/>
                  </a:lnTo>
                  <a:lnTo>
                    <a:pt x="1173194" y="696182"/>
                  </a:lnTo>
                  <a:lnTo>
                    <a:pt x="1178147" y="708088"/>
                  </a:lnTo>
                  <a:lnTo>
                    <a:pt x="1191673" y="706946"/>
                  </a:lnTo>
                  <a:lnTo>
                    <a:pt x="1189196" y="710755"/>
                  </a:lnTo>
                  <a:lnTo>
                    <a:pt x="1190720" y="726757"/>
                  </a:lnTo>
                  <a:lnTo>
                    <a:pt x="1199579" y="737330"/>
                  </a:lnTo>
                  <a:lnTo>
                    <a:pt x="1221105" y="744760"/>
                  </a:lnTo>
                  <a:lnTo>
                    <a:pt x="1224819" y="762571"/>
                  </a:lnTo>
                  <a:lnTo>
                    <a:pt x="1225486" y="767144"/>
                  </a:lnTo>
                  <a:lnTo>
                    <a:pt x="1205674" y="780574"/>
                  </a:lnTo>
                  <a:lnTo>
                    <a:pt x="1191768" y="800481"/>
                  </a:lnTo>
                  <a:lnTo>
                    <a:pt x="1189768" y="811054"/>
                  </a:lnTo>
                  <a:lnTo>
                    <a:pt x="1192435" y="818102"/>
                  </a:lnTo>
                  <a:lnTo>
                    <a:pt x="1189577" y="827627"/>
                  </a:lnTo>
                  <a:lnTo>
                    <a:pt x="1193959" y="837247"/>
                  </a:lnTo>
                  <a:lnTo>
                    <a:pt x="1192339" y="840581"/>
                  </a:lnTo>
                  <a:lnTo>
                    <a:pt x="1187672" y="836200"/>
                  </a:lnTo>
                  <a:lnTo>
                    <a:pt x="1152239" y="831342"/>
                  </a:lnTo>
                  <a:lnTo>
                    <a:pt x="1145953" y="823150"/>
                  </a:lnTo>
                  <a:lnTo>
                    <a:pt x="1144428" y="815340"/>
                  </a:lnTo>
                  <a:lnTo>
                    <a:pt x="1134999" y="813435"/>
                  </a:lnTo>
                  <a:lnTo>
                    <a:pt x="1121950" y="833819"/>
                  </a:lnTo>
                  <a:lnTo>
                    <a:pt x="1107948" y="828389"/>
                  </a:lnTo>
                  <a:lnTo>
                    <a:pt x="1081278" y="836581"/>
                  </a:lnTo>
                  <a:lnTo>
                    <a:pt x="1079563" y="840010"/>
                  </a:lnTo>
                  <a:lnTo>
                    <a:pt x="1072610" y="837724"/>
                  </a:lnTo>
                  <a:lnTo>
                    <a:pt x="1069848" y="843820"/>
                  </a:lnTo>
                  <a:lnTo>
                    <a:pt x="1060894" y="842963"/>
                  </a:lnTo>
                  <a:lnTo>
                    <a:pt x="1057180" y="846868"/>
                  </a:lnTo>
                  <a:lnTo>
                    <a:pt x="1043749" y="844772"/>
                  </a:lnTo>
                  <a:lnTo>
                    <a:pt x="1038796" y="841153"/>
                  </a:lnTo>
                  <a:lnTo>
                    <a:pt x="1028129" y="851345"/>
                  </a:lnTo>
                  <a:lnTo>
                    <a:pt x="1016984" y="851345"/>
                  </a:lnTo>
                  <a:lnTo>
                    <a:pt x="1012507" y="854202"/>
                  </a:lnTo>
                  <a:lnTo>
                    <a:pt x="997839" y="841153"/>
                  </a:lnTo>
                  <a:lnTo>
                    <a:pt x="995553" y="844963"/>
                  </a:lnTo>
                  <a:lnTo>
                    <a:pt x="990029" y="846487"/>
                  </a:lnTo>
                  <a:lnTo>
                    <a:pt x="987837" y="851535"/>
                  </a:lnTo>
                  <a:lnTo>
                    <a:pt x="971550" y="835152"/>
                  </a:lnTo>
                  <a:lnTo>
                    <a:pt x="950976" y="839248"/>
                  </a:lnTo>
                  <a:lnTo>
                    <a:pt x="938974" y="847725"/>
                  </a:lnTo>
                  <a:lnTo>
                    <a:pt x="903731" y="865441"/>
                  </a:lnTo>
                  <a:lnTo>
                    <a:pt x="892778" y="857440"/>
                  </a:lnTo>
                  <a:lnTo>
                    <a:pt x="875729" y="854678"/>
                  </a:lnTo>
                  <a:lnTo>
                    <a:pt x="872585" y="831342"/>
                  </a:lnTo>
                  <a:lnTo>
                    <a:pt x="869822" y="828770"/>
                  </a:lnTo>
                  <a:lnTo>
                    <a:pt x="826198" y="848678"/>
                  </a:lnTo>
                  <a:lnTo>
                    <a:pt x="843439" y="885635"/>
                  </a:lnTo>
                  <a:lnTo>
                    <a:pt x="837438" y="895445"/>
                  </a:lnTo>
                  <a:lnTo>
                    <a:pt x="783717" y="899350"/>
                  </a:lnTo>
                  <a:lnTo>
                    <a:pt x="768858" y="902779"/>
                  </a:lnTo>
                  <a:lnTo>
                    <a:pt x="759142" y="910590"/>
                  </a:lnTo>
                  <a:lnTo>
                    <a:pt x="762095" y="917257"/>
                  </a:lnTo>
                  <a:lnTo>
                    <a:pt x="757618" y="921829"/>
                  </a:lnTo>
                  <a:lnTo>
                    <a:pt x="726376" y="943261"/>
                  </a:lnTo>
                  <a:lnTo>
                    <a:pt x="705040" y="954405"/>
                  </a:lnTo>
                  <a:lnTo>
                    <a:pt x="699421" y="960501"/>
                  </a:lnTo>
                  <a:lnTo>
                    <a:pt x="715708" y="989933"/>
                  </a:lnTo>
                  <a:lnTo>
                    <a:pt x="713804" y="990695"/>
                  </a:lnTo>
                  <a:lnTo>
                    <a:pt x="714946" y="993838"/>
                  </a:lnTo>
                  <a:lnTo>
                    <a:pt x="709422" y="994410"/>
                  </a:lnTo>
                  <a:lnTo>
                    <a:pt x="707231" y="998506"/>
                  </a:lnTo>
                  <a:lnTo>
                    <a:pt x="712851" y="999458"/>
                  </a:lnTo>
                  <a:lnTo>
                    <a:pt x="715041" y="1003840"/>
                  </a:lnTo>
                  <a:lnTo>
                    <a:pt x="695420" y="1013270"/>
                  </a:lnTo>
                  <a:lnTo>
                    <a:pt x="692372" y="1009840"/>
                  </a:lnTo>
                  <a:lnTo>
                    <a:pt x="676084" y="1015651"/>
                  </a:lnTo>
                  <a:lnTo>
                    <a:pt x="678561" y="1022890"/>
                  </a:lnTo>
                  <a:lnTo>
                    <a:pt x="667512" y="1029843"/>
                  </a:lnTo>
                  <a:lnTo>
                    <a:pt x="662749" y="1038035"/>
                  </a:lnTo>
                  <a:lnTo>
                    <a:pt x="662082" y="1044416"/>
                  </a:lnTo>
                  <a:lnTo>
                    <a:pt x="668560" y="1049179"/>
                  </a:lnTo>
                  <a:lnTo>
                    <a:pt x="675037" y="1071944"/>
                  </a:lnTo>
                  <a:lnTo>
                    <a:pt x="656463" y="1109377"/>
                  </a:lnTo>
                  <a:lnTo>
                    <a:pt x="656939" y="1115187"/>
                  </a:lnTo>
                  <a:lnTo>
                    <a:pt x="663416" y="1122997"/>
                  </a:lnTo>
                  <a:lnTo>
                    <a:pt x="654558" y="1127855"/>
                  </a:lnTo>
                  <a:lnTo>
                    <a:pt x="638556" y="1127284"/>
                  </a:lnTo>
                  <a:lnTo>
                    <a:pt x="625221" y="1121569"/>
                  </a:lnTo>
                  <a:lnTo>
                    <a:pt x="601503" y="1142333"/>
                  </a:lnTo>
                  <a:lnTo>
                    <a:pt x="596932" y="1138904"/>
                  </a:lnTo>
                  <a:lnTo>
                    <a:pt x="574071" y="1110805"/>
                  </a:lnTo>
                  <a:lnTo>
                    <a:pt x="575881" y="1103090"/>
                  </a:lnTo>
                  <a:lnTo>
                    <a:pt x="574071" y="1100995"/>
                  </a:lnTo>
                  <a:lnTo>
                    <a:pt x="582168" y="1096137"/>
                  </a:lnTo>
                  <a:lnTo>
                    <a:pt x="580930" y="1087946"/>
                  </a:lnTo>
                  <a:lnTo>
                    <a:pt x="590169" y="1073944"/>
                  </a:lnTo>
                  <a:lnTo>
                    <a:pt x="583120" y="1066229"/>
                  </a:lnTo>
                  <a:lnTo>
                    <a:pt x="572357" y="1066419"/>
                  </a:lnTo>
                  <a:lnTo>
                    <a:pt x="568833" y="1068514"/>
                  </a:lnTo>
                  <a:lnTo>
                    <a:pt x="569690" y="1071944"/>
                  </a:lnTo>
                  <a:lnTo>
                    <a:pt x="563308" y="1072610"/>
                  </a:lnTo>
                  <a:lnTo>
                    <a:pt x="561498" y="1095565"/>
                  </a:lnTo>
                  <a:lnTo>
                    <a:pt x="553783" y="1098328"/>
                  </a:lnTo>
                  <a:lnTo>
                    <a:pt x="555307" y="1100899"/>
                  </a:lnTo>
                  <a:lnTo>
                    <a:pt x="522351" y="1106138"/>
                  </a:lnTo>
                  <a:lnTo>
                    <a:pt x="522446" y="1101280"/>
                  </a:lnTo>
                  <a:lnTo>
                    <a:pt x="514064" y="1103186"/>
                  </a:lnTo>
                  <a:lnTo>
                    <a:pt x="513588" y="1100423"/>
                  </a:lnTo>
                  <a:lnTo>
                    <a:pt x="505968" y="1098709"/>
                  </a:lnTo>
                  <a:lnTo>
                    <a:pt x="492252" y="1101090"/>
                  </a:lnTo>
                  <a:lnTo>
                    <a:pt x="478726" y="1107186"/>
                  </a:lnTo>
                  <a:lnTo>
                    <a:pt x="478060" y="1101947"/>
                  </a:lnTo>
                  <a:lnTo>
                    <a:pt x="483489" y="1090994"/>
                  </a:lnTo>
                  <a:lnTo>
                    <a:pt x="482822" y="1085755"/>
                  </a:lnTo>
                  <a:lnTo>
                    <a:pt x="473964" y="1087374"/>
                  </a:lnTo>
                  <a:lnTo>
                    <a:pt x="471392" y="1089184"/>
                  </a:lnTo>
                  <a:lnTo>
                    <a:pt x="475106" y="1108234"/>
                  </a:lnTo>
                  <a:lnTo>
                    <a:pt x="454723" y="1114520"/>
                  </a:lnTo>
                  <a:lnTo>
                    <a:pt x="446913" y="1120330"/>
                  </a:lnTo>
                  <a:lnTo>
                    <a:pt x="449199" y="1127760"/>
                  </a:lnTo>
                  <a:lnTo>
                    <a:pt x="444341" y="1129094"/>
                  </a:lnTo>
                  <a:lnTo>
                    <a:pt x="445579" y="1131570"/>
                  </a:lnTo>
                  <a:lnTo>
                    <a:pt x="441864" y="1131094"/>
                  </a:lnTo>
                  <a:lnTo>
                    <a:pt x="441864" y="1136904"/>
                  </a:lnTo>
                  <a:lnTo>
                    <a:pt x="423576" y="1145667"/>
                  </a:lnTo>
                  <a:lnTo>
                    <a:pt x="404146" y="1159192"/>
                  </a:lnTo>
                  <a:lnTo>
                    <a:pt x="403384" y="1181957"/>
                  </a:lnTo>
                  <a:lnTo>
                    <a:pt x="400335" y="1182719"/>
                  </a:lnTo>
                  <a:lnTo>
                    <a:pt x="404146" y="1199483"/>
                  </a:lnTo>
                  <a:lnTo>
                    <a:pt x="401574" y="1207865"/>
                  </a:lnTo>
                  <a:lnTo>
                    <a:pt x="403669" y="1220629"/>
                  </a:lnTo>
                  <a:lnTo>
                    <a:pt x="384334" y="1225867"/>
                  </a:lnTo>
                  <a:lnTo>
                    <a:pt x="366903" y="1225391"/>
                  </a:lnTo>
                  <a:lnTo>
                    <a:pt x="364997" y="1227677"/>
                  </a:lnTo>
                  <a:lnTo>
                    <a:pt x="366712" y="1235964"/>
                  </a:lnTo>
                  <a:lnTo>
                    <a:pt x="334137" y="1230725"/>
                  </a:lnTo>
                  <a:lnTo>
                    <a:pt x="313563" y="1243489"/>
                  </a:lnTo>
                  <a:lnTo>
                    <a:pt x="294131" y="1246727"/>
                  </a:lnTo>
                  <a:lnTo>
                    <a:pt x="285940" y="1236916"/>
                  </a:lnTo>
                  <a:lnTo>
                    <a:pt x="268414" y="1198150"/>
                  </a:lnTo>
                  <a:lnTo>
                    <a:pt x="260985" y="1205579"/>
                  </a:lnTo>
                  <a:lnTo>
                    <a:pt x="269938" y="1237774"/>
                  </a:lnTo>
                  <a:lnTo>
                    <a:pt x="281844" y="1253204"/>
                  </a:lnTo>
                  <a:lnTo>
                    <a:pt x="273844" y="1261110"/>
                  </a:lnTo>
                  <a:lnTo>
                    <a:pt x="262985" y="1255776"/>
                  </a:lnTo>
                  <a:lnTo>
                    <a:pt x="254984" y="1240250"/>
                  </a:lnTo>
                  <a:lnTo>
                    <a:pt x="249841" y="1218247"/>
                  </a:lnTo>
                  <a:lnTo>
                    <a:pt x="249745" y="1233202"/>
                  </a:lnTo>
                  <a:lnTo>
                    <a:pt x="234505" y="1240917"/>
                  </a:lnTo>
                  <a:lnTo>
                    <a:pt x="237077" y="1279970"/>
                  </a:lnTo>
                  <a:lnTo>
                    <a:pt x="232600" y="1285970"/>
                  </a:lnTo>
                  <a:lnTo>
                    <a:pt x="215836" y="1289590"/>
                  </a:lnTo>
                  <a:lnTo>
                    <a:pt x="214884" y="1269016"/>
                  </a:lnTo>
                  <a:lnTo>
                    <a:pt x="211169" y="1253776"/>
                  </a:lnTo>
                  <a:lnTo>
                    <a:pt x="199263" y="1260920"/>
                  </a:lnTo>
                  <a:lnTo>
                    <a:pt x="207169" y="1272159"/>
                  </a:lnTo>
                  <a:lnTo>
                    <a:pt x="200406" y="1270730"/>
                  </a:lnTo>
                  <a:lnTo>
                    <a:pt x="190119" y="1279398"/>
                  </a:lnTo>
                  <a:lnTo>
                    <a:pt x="185642" y="1270159"/>
                  </a:lnTo>
                  <a:lnTo>
                    <a:pt x="165354" y="1282922"/>
                  </a:lnTo>
                  <a:lnTo>
                    <a:pt x="144970" y="1255490"/>
                  </a:lnTo>
                  <a:lnTo>
                    <a:pt x="139065" y="1254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5" name="Freihandform: Form 194">
              <a:extLst>
                <a:ext uri="{FF2B5EF4-FFF2-40B4-BE49-F238E27FC236}">
                  <a16:creationId xmlns:a16="http://schemas.microsoft.com/office/drawing/2014/main" id="{99053A0C-85CD-4A7A-B1B5-20EA1AD7F85F}"/>
                </a:ext>
              </a:extLst>
            </p:cNvPr>
            <p:cNvSpPr/>
            <p:nvPr/>
          </p:nvSpPr>
          <p:spPr>
            <a:xfrm>
              <a:off x="2440524" y="2735337"/>
              <a:ext cx="257400" cy="306900"/>
            </a:xfrm>
            <a:custGeom>
              <a:avLst/>
              <a:gdLst>
                <a:gd name="connsiteX0" fmla="*/ 31623 w 495300"/>
                <a:gd name="connsiteY0" fmla="*/ 374999 h 590550"/>
                <a:gd name="connsiteX1" fmla="*/ 30766 w 495300"/>
                <a:gd name="connsiteY1" fmla="*/ 368713 h 590550"/>
                <a:gd name="connsiteX2" fmla="*/ 38576 w 495300"/>
                <a:gd name="connsiteY2" fmla="*/ 353473 h 590550"/>
                <a:gd name="connsiteX3" fmla="*/ 38576 w 495300"/>
                <a:gd name="connsiteY3" fmla="*/ 339661 h 590550"/>
                <a:gd name="connsiteX4" fmla="*/ 44482 w 495300"/>
                <a:gd name="connsiteY4" fmla="*/ 333661 h 590550"/>
                <a:gd name="connsiteX5" fmla="*/ 44387 w 495300"/>
                <a:gd name="connsiteY5" fmla="*/ 325469 h 590550"/>
                <a:gd name="connsiteX6" fmla="*/ 31528 w 495300"/>
                <a:gd name="connsiteY6" fmla="*/ 308134 h 590550"/>
                <a:gd name="connsiteX7" fmla="*/ 30289 w 495300"/>
                <a:gd name="connsiteY7" fmla="*/ 301942 h 590550"/>
                <a:gd name="connsiteX8" fmla="*/ 35909 w 495300"/>
                <a:gd name="connsiteY8" fmla="*/ 300704 h 590550"/>
                <a:gd name="connsiteX9" fmla="*/ 34576 w 495300"/>
                <a:gd name="connsiteY9" fmla="*/ 282702 h 590550"/>
                <a:gd name="connsiteX10" fmla="*/ 26194 w 495300"/>
                <a:gd name="connsiteY10" fmla="*/ 258794 h 590550"/>
                <a:gd name="connsiteX11" fmla="*/ 36481 w 495300"/>
                <a:gd name="connsiteY11" fmla="*/ 255079 h 590550"/>
                <a:gd name="connsiteX12" fmla="*/ 35338 w 495300"/>
                <a:gd name="connsiteY12" fmla="*/ 242792 h 590550"/>
                <a:gd name="connsiteX13" fmla="*/ 60579 w 495300"/>
                <a:gd name="connsiteY13" fmla="*/ 239744 h 590550"/>
                <a:gd name="connsiteX14" fmla="*/ 58103 w 495300"/>
                <a:gd name="connsiteY14" fmla="*/ 229552 h 590550"/>
                <a:gd name="connsiteX15" fmla="*/ 67246 w 495300"/>
                <a:gd name="connsiteY15" fmla="*/ 229552 h 590550"/>
                <a:gd name="connsiteX16" fmla="*/ 78867 w 495300"/>
                <a:gd name="connsiteY16" fmla="*/ 224504 h 590550"/>
                <a:gd name="connsiteX17" fmla="*/ 102013 w 495300"/>
                <a:gd name="connsiteY17" fmla="*/ 230600 h 590550"/>
                <a:gd name="connsiteX18" fmla="*/ 110776 w 495300"/>
                <a:gd name="connsiteY18" fmla="*/ 228505 h 590550"/>
                <a:gd name="connsiteX19" fmla="*/ 111823 w 495300"/>
                <a:gd name="connsiteY19" fmla="*/ 225171 h 590550"/>
                <a:gd name="connsiteX20" fmla="*/ 115253 w 495300"/>
                <a:gd name="connsiteY20" fmla="*/ 224980 h 590550"/>
                <a:gd name="connsiteX21" fmla="*/ 114681 w 495300"/>
                <a:gd name="connsiteY21" fmla="*/ 218503 h 590550"/>
                <a:gd name="connsiteX22" fmla="*/ 116014 w 495300"/>
                <a:gd name="connsiteY22" fmla="*/ 214598 h 590550"/>
                <a:gd name="connsiteX23" fmla="*/ 118110 w 495300"/>
                <a:gd name="connsiteY23" fmla="*/ 214979 h 590550"/>
                <a:gd name="connsiteX24" fmla="*/ 107537 w 495300"/>
                <a:gd name="connsiteY24" fmla="*/ 212503 h 590550"/>
                <a:gd name="connsiteX25" fmla="*/ 105346 w 495300"/>
                <a:gd name="connsiteY25" fmla="*/ 208883 h 590550"/>
                <a:gd name="connsiteX26" fmla="*/ 106204 w 495300"/>
                <a:gd name="connsiteY26" fmla="*/ 201454 h 590550"/>
                <a:gd name="connsiteX27" fmla="*/ 103537 w 495300"/>
                <a:gd name="connsiteY27" fmla="*/ 198596 h 590550"/>
                <a:gd name="connsiteX28" fmla="*/ 72295 w 495300"/>
                <a:gd name="connsiteY28" fmla="*/ 199453 h 590550"/>
                <a:gd name="connsiteX29" fmla="*/ 68389 w 495300"/>
                <a:gd name="connsiteY29" fmla="*/ 191452 h 590550"/>
                <a:gd name="connsiteX30" fmla="*/ 50673 w 495300"/>
                <a:gd name="connsiteY30" fmla="*/ 196500 h 590550"/>
                <a:gd name="connsiteX31" fmla="*/ 49530 w 495300"/>
                <a:gd name="connsiteY31" fmla="*/ 193834 h 590550"/>
                <a:gd name="connsiteX32" fmla="*/ 33814 w 495300"/>
                <a:gd name="connsiteY32" fmla="*/ 202787 h 590550"/>
                <a:gd name="connsiteX33" fmla="*/ 18383 w 495300"/>
                <a:gd name="connsiteY33" fmla="*/ 206692 h 590550"/>
                <a:gd name="connsiteX34" fmla="*/ 9525 w 495300"/>
                <a:gd name="connsiteY34" fmla="*/ 173164 h 590550"/>
                <a:gd name="connsiteX35" fmla="*/ 11335 w 495300"/>
                <a:gd name="connsiteY35" fmla="*/ 168973 h 590550"/>
                <a:gd name="connsiteX36" fmla="*/ 14954 w 495300"/>
                <a:gd name="connsiteY36" fmla="*/ 168783 h 590550"/>
                <a:gd name="connsiteX37" fmla="*/ 13145 w 495300"/>
                <a:gd name="connsiteY37" fmla="*/ 151257 h 590550"/>
                <a:gd name="connsiteX38" fmla="*/ 15716 w 495300"/>
                <a:gd name="connsiteY38" fmla="*/ 139636 h 590550"/>
                <a:gd name="connsiteX39" fmla="*/ 19145 w 495300"/>
                <a:gd name="connsiteY39" fmla="*/ 139350 h 590550"/>
                <a:gd name="connsiteX40" fmla="*/ 17907 w 495300"/>
                <a:gd name="connsiteY40" fmla="*/ 131445 h 590550"/>
                <a:gd name="connsiteX41" fmla="*/ 24860 w 495300"/>
                <a:gd name="connsiteY41" fmla="*/ 130588 h 590550"/>
                <a:gd name="connsiteX42" fmla="*/ 23050 w 495300"/>
                <a:gd name="connsiteY42" fmla="*/ 118300 h 590550"/>
                <a:gd name="connsiteX43" fmla="*/ 19621 w 495300"/>
                <a:gd name="connsiteY43" fmla="*/ 118491 h 590550"/>
                <a:gd name="connsiteX44" fmla="*/ 19240 w 495300"/>
                <a:gd name="connsiteY44" fmla="*/ 109728 h 590550"/>
                <a:gd name="connsiteX45" fmla="*/ 34957 w 495300"/>
                <a:gd name="connsiteY45" fmla="*/ 107632 h 590550"/>
                <a:gd name="connsiteX46" fmla="*/ 73723 w 495300"/>
                <a:gd name="connsiteY46" fmla="*/ 91440 h 590550"/>
                <a:gd name="connsiteX47" fmla="*/ 71342 w 495300"/>
                <a:gd name="connsiteY47" fmla="*/ 85249 h 590550"/>
                <a:gd name="connsiteX48" fmla="*/ 76676 w 495300"/>
                <a:gd name="connsiteY48" fmla="*/ 82486 h 590550"/>
                <a:gd name="connsiteX49" fmla="*/ 73152 w 495300"/>
                <a:gd name="connsiteY49" fmla="*/ 75438 h 590550"/>
                <a:gd name="connsiteX50" fmla="*/ 75438 w 495300"/>
                <a:gd name="connsiteY50" fmla="*/ 74200 h 590550"/>
                <a:gd name="connsiteX51" fmla="*/ 74390 w 495300"/>
                <a:gd name="connsiteY51" fmla="*/ 72295 h 590550"/>
                <a:gd name="connsiteX52" fmla="*/ 81724 w 495300"/>
                <a:gd name="connsiteY52" fmla="*/ 68961 h 590550"/>
                <a:gd name="connsiteX53" fmla="*/ 76200 w 495300"/>
                <a:gd name="connsiteY53" fmla="*/ 50006 h 590550"/>
                <a:gd name="connsiteX54" fmla="*/ 86296 w 495300"/>
                <a:gd name="connsiteY54" fmla="*/ 45625 h 590550"/>
                <a:gd name="connsiteX55" fmla="*/ 86392 w 495300"/>
                <a:gd name="connsiteY55" fmla="*/ 40767 h 590550"/>
                <a:gd name="connsiteX56" fmla="*/ 94393 w 495300"/>
                <a:gd name="connsiteY56" fmla="*/ 36100 h 590550"/>
                <a:gd name="connsiteX57" fmla="*/ 95440 w 495300"/>
                <a:gd name="connsiteY57" fmla="*/ 38386 h 590550"/>
                <a:gd name="connsiteX58" fmla="*/ 119348 w 495300"/>
                <a:gd name="connsiteY58" fmla="*/ 28575 h 590550"/>
                <a:gd name="connsiteX59" fmla="*/ 117538 w 495300"/>
                <a:gd name="connsiteY59" fmla="*/ 24574 h 590550"/>
                <a:gd name="connsiteX60" fmla="*/ 136874 w 495300"/>
                <a:gd name="connsiteY60" fmla="*/ 17716 h 590550"/>
                <a:gd name="connsiteX61" fmla="*/ 134493 w 495300"/>
                <a:gd name="connsiteY61" fmla="*/ 10763 h 590550"/>
                <a:gd name="connsiteX62" fmla="*/ 137350 w 495300"/>
                <a:gd name="connsiteY62" fmla="*/ 9525 h 590550"/>
                <a:gd name="connsiteX63" fmla="*/ 171926 w 495300"/>
                <a:gd name="connsiteY63" fmla="*/ 84963 h 590550"/>
                <a:gd name="connsiteX64" fmla="*/ 174879 w 495300"/>
                <a:gd name="connsiteY64" fmla="*/ 84867 h 590550"/>
                <a:gd name="connsiteX65" fmla="*/ 180022 w 495300"/>
                <a:gd name="connsiteY65" fmla="*/ 93250 h 590550"/>
                <a:gd name="connsiteX66" fmla="*/ 184595 w 495300"/>
                <a:gd name="connsiteY66" fmla="*/ 91345 h 590550"/>
                <a:gd name="connsiteX67" fmla="*/ 193929 w 495300"/>
                <a:gd name="connsiteY67" fmla="*/ 108013 h 590550"/>
                <a:gd name="connsiteX68" fmla="*/ 204597 w 495300"/>
                <a:gd name="connsiteY68" fmla="*/ 99536 h 590550"/>
                <a:gd name="connsiteX69" fmla="*/ 234124 w 495300"/>
                <a:gd name="connsiteY69" fmla="*/ 85725 h 590550"/>
                <a:gd name="connsiteX70" fmla="*/ 230695 w 495300"/>
                <a:gd name="connsiteY70" fmla="*/ 75819 h 590550"/>
                <a:gd name="connsiteX71" fmla="*/ 241935 w 495300"/>
                <a:gd name="connsiteY71" fmla="*/ 75438 h 590550"/>
                <a:gd name="connsiteX72" fmla="*/ 244126 w 495300"/>
                <a:gd name="connsiteY72" fmla="*/ 78486 h 590550"/>
                <a:gd name="connsiteX73" fmla="*/ 251936 w 495300"/>
                <a:gd name="connsiteY73" fmla="*/ 76105 h 590550"/>
                <a:gd name="connsiteX74" fmla="*/ 264223 w 495300"/>
                <a:gd name="connsiteY74" fmla="*/ 66103 h 590550"/>
                <a:gd name="connsiteX75" fmla="*/ 271272 w 495300"/>
                <a:gd name="connsiteY75" fmla="*/ 85249 h 590550"/>
                <a:gd name="connsiteX76" fmla="*/ 280225 w 495300"/>
                <a:gd name="connsiteY76" fmla="*/ 86011 h 590550"/>
                <a:gd name="connsiteX77" fmla="*/ 295085 w 495300"/>
                <a:gd name="connsiteY77" fmla="*/ 79819 h 590550"/>
                <a:gd name="connsiteX78" fmla="*/ 296228 w 495300"/>
                <a:gd name="connsiteY78" fmla="*/ 81629 h 590550"/>
                <a:gd name="connsiteX79" fmla="*/ 305467 w 495300"/>
                <a:gd name="connsiteY79" fmla="*/ 74104 h 590550"/>
                <a:gd name="connsiteX80" fmla="*/ 326898 w 495300"/>
                <a:gd name="connsiteY80" fmla="*/ 63913 h 590550"/>
                <a:gd name="connsiteX81" fmla="*/ 325850 w 495300"/>
                <a:gd name="connsiteY81" fmla="*/ 62103 h 590550"/>
                <a:gd name="connsiteX82" fmla="*/ 330422 w 495300"/>
                <a:gd name="connsiteY82" fmla="*/ 56197 h 590550"/>
                <a:gd name="connsiteX83" fmla="*/ 381286 w 495300"/>
                <a:gd name="connsiteY83" fmla="*/ 89916 h 590550"/>
                <a:gd name="connsiteX84" fmla="*/ 376809 w 495300"/>
                <a:gd name="connsiteY84" fmla="*/ 101346 h 590550"/>
                <a:gd name="connsiteX85" fmla="*/ 383381 w 495300"/>
                <a:gd name="connsiteY85" fmla="*/ 93250 h 590550"/>
                <a:gd name="connsiteX86" fmla="*/ 386620 w 495300"/>
                <a:gd name="connsiteY86" fmla="*/ 92488 h 590550"/>
                <a:gd name="connsiteX87" fmla="*/ 404336 w 495300"/>
                <a:gd name="connsiteY87" fmla="*/ 106680 h 590550"/>
                <a:gd name="connsiteX88" fmla="*/ 410146 w 495300"/>
                <a:gd name="connsiteY88" fmla="*/ 101250 h 590550"/>
                <a:gd name="connsiteX89" fmla="*/ 413290 w 495300"/>
                <a:gd name="connsiteY89" fmla="*/ 85725 h 590550"/>
                <a:gd name="connsiteX90" fmla="*/ 416052 w 495300"/>
                <a:gd name="connsiteY90" fmla="*/ 87249 h 590550"/>
                <a:gd name="connsiteX91" fmla="*/ 421100 w 495300"/>
                <a:gd name="connsiteY91" fmla="*/ 91725 h 590550"/>
                <a:gd name="connsiteX92" fmla="*/ 429387 w 495300"/>
                <a:gd name="connsiteY92" fmla="*/ 108299 h 590550"/>
                <a:gd name="connsiteX93" fmla="*/ 423577 w 495300"/>
                <a:gd name="connsiteY93" fmla="*/ 115824 h 590550"/>
                <a:gd name="connsiteX94" fmla="*/ 413861 w 495300"/>
                <a:gd name="connsiteY94" fmla="*/ 119539 h 590550"/>
                <a:gd name="connsiteX95" fmla="*/ 413861 w 495300"/>
                <a:gd name="connsiteY95" fmla="*/ 123253 h 590550"/>
                <a:gd name="connsiteX96" fmla="*/ 420148 w 495300"/>
                <a:gd name="connsiteY96" fmla="*/ 122110 h 590550"/>
                <a:gd name="connsiteX97" fmla="*/ 421862 w 495300"/>
                <a:gd name="connsiteY97" fmla="*/ 118491 h 590550"/>
                <a:gd name="connsiteX98" fmla="*/ 428435 w 495300"/>
                <a:gd name="connsiteY98" fmla="*/ 115538 h 590550"/>
                <a:gd name="connsiteX99" fmla="*/ 433102 w 495300"/>
                <a:gd name="connsiteY99" fmla="*/ 115824 h 590550"/>
                <a:gd name="connsiteX100" fmla="*/ 438245 w 495300"/>
                <a:gd name="connsiteY100" fmla="*/ 120491 h 590550"/>
                <a:gd name="connsiteX101" fmla="*/ 444055 w 495300"/>
                <a:gd name="connsiteY101" fmla="*/ 119634 h 590550"/>
                <a:gd name="connsiteX102" fmla="*/ 453009 w 495300"/>
                <a:gd name="connsiteY102" fmla="*/ 123920 h 590550"/>
                <a:gd name="connsiteX103" fmla="*/ 459200 w 495300"/>
                <a:gd name="connsiteY103" fmla="*/ 134779 h 590550"/>
                <a:gd name="connsiteX104" fmla="*/ 465106 w 495300"/>
                <a:gd name="connsiteY104" fmla="*/ 132874 h 590550"/>
                <a:gd name="connsiteX105" fmla="*/ 470440 w 495300"/>
                <a:gd name="connsiteY105" fmla="*/ 137446 h 590550"/>
                <a:gd name="connsiteX106" fmla="*/ 471392 w 495300"/>
                <a:gd name="connsiteY106" fmla="*/ 141541 h 590550"/>
                <a:gd name="connsiteX107" fmla="*/ 468725 w 495300"/>
                <a:gd name="connsiteY107" fmla="*/ 145161 h 590550"/>
                <a:gd name="connsiteX108" fmla="*/ 473107 w 495300"/>
                <a:gd name="connsiteY108" fmla="*/ 145542 h 590550"/>
                <a:gd name="connsiteX109" fmla="*/ 470535 w 495300"/>
                <a:gd name="connsiteY109" fmla="*/ 151733 h 590550"/>
                <a:gd name="connsiteX110" fmla="*/ 478822 w 495300"/>
                <a:gd name="connsiteY110" fmla="*/ 151733 h 590550"/>
                <a:gd name="connsiteX111" fmla="*/ 479774 w 495300"/>
                <a:gd name="connsiteY111" fmla="*/ 156019 h 590550"/>
                <a:gd name="connsiteX112" fmla="*/ 487680 w 495300"/>
                <a:gd name="connsiteY112" fmla="*/ 164020 h 590550"/>
                <a:gd name="connsiteX113" fmla="*/ 478441 w 495300"/>
                <a:gd name="connsiteY113" fmla="*/ 182784 h 590550"/>
                <a:gd name="connsiteX114" fmla="*/ 475298 w 495300"/>
                <a:gd name="connsiteY114" fmla="*/ 204692 h 590550"/>
                <a:gd name="connsiteX115" fmla="*/ 469678 w 495300"/>
                <a:gd name="connsiteY115" fmla="*/ 210979 h 590550"/>
                <a:gd name="connsiteX116" fmla="*/ 467963 w 495300"/>
                <a:gd name="connsiteY116" fmla="*/ 217551 h 590550"/>
                <a:gd name="connsiteX117" fmla="*/ 474345 w 495300"/>
                <a:gd name="connsiteY117" fmla="*/ 219456 h 590550"/>
                <a:gd name="connsiteX118" fmla="*/ 474059 w 495300"/>
                <a:gd name="connsiteY118" fmla="*/ 234982 h 590550"/>
                <a:gd name="connsiteX119" fmla="*/ 483870 w 495300"/>
                <a:gd name="connsiteY119" fmla="*/ 278892 h 590550"/>
                <a:gd name="connsiteX120" fmla="*/ 484823 w 495300"/>
                <a:gd name="connsiteY120" fmla="*/ 294608 h 590550"/>
                <a:gd name="connsiteX121" fmla="*/ 474154 w 495300"/>
                <a:gd name="connsiteY121" fmla="*/ 297561 h 590550"/>
                <a:gd name="connsiteX122" fmla="*/ 463105 w 495300"/>
                <a:gd name="connsiteY122" fmla="*/ 305181 h 590550"/>
                <a:gd name="connsiteX123" fmla="*/ 464725 w 495300"/>
                <a:gd name="connsiteY123" fmla="*/ 308134 h 590550"/>
                <a:gd name="connsiteX124" fmla="*/ 470249 w 495300"/>
                <a:gd name="connsiteY124" fmla="*/ 306895 h 590550"/>
                <a:gd name="connsiteX125" fmla="*/ 471297 w 495300"/>
                <a:gd name="connsiteY125" fmla="*/ 310039 h 590550"/>
                <a:gd name="connsiteX126" fmla="*/ 478345 w 495300"/>
                <a:gd name="connsiteY126" fmla="*/ 308896 h 590550"/>
                <a:gd name="connsiteX127" fmla="*/ 477679 w 495300"/>
                <a:gd name="connsiteY127" fmla="*/ 314515 h 590550"/>
                <a:gd name="connsiteX128" fmla="*/ 465963 w 495300"/>
                <a:gd name="connsiteY128" fmla="*/ 322421 h 590550"/>
                <a:gd name="connsiteX129" fmla="*/ 477012 w 495300"/>
                <a:gd name="connsiteY129" fmla="*/ 333756 h 590550"/>
                <a:gd name="connsiteX130" fmla="*/ 451771 w 495300"/>
                <a:gd name="connsiteY130" fmla="*/ 336328 h 590550"/>
                <a:gd name="connsiteX131" fmla="*/ 448532 w 495300"/>
                <a:gd name="connsiteY131" fmla="*/ 342138 h 590550"/>
                <a:gd name="connsiteX132" fmla="*/ 451485 w 495300"/>
                <a:gd name="connsiteY132" fmla="*/ 353568 h 590550"/>
                <a:gd name="connsiteX133" fmla="*/ 445484 w 495300"/>
                <a:gd name="connsiteY133" fmla="*/ 359092 h 590550"/>
                <a:gd name="connsiteX134" fmla="*/ 435197 w 495300"/>
                <a:gd name="connsiteY134" fmla="*/ 376237 h 590550"/>
                <a:gd name="connsiteX135" fmla="*/ 422529 w 495300"/>
                <a:gd name="connsiteY135" fmla="*/ 381190 h 590550"/>
                <a:gd name="connsiteX136" fmla="*/ 420529 w 495300"/>
                <a:gd name="connsiteY136" fmla="*/ 395097 h 590550"/>
                <a:gd name="connsiteX137" fmla="*/ 430816 w 495300"/>
                <a:gd name="connsiteY137" fmla="*/ 424148 h 590550"/>
                <a:gd name="connsiteX138" fmla="*/ 443770 w 495300"/>
                <a:gd name="connsiteY138" fmla="*/ 421386 h 590550"/>
                <a:gd name="connsiteX139" fmla="*/ 461296 w 495300"/>
                <a:gd name="connsiteY139" fmla="*/ 421862 h 590550"/>
                <a:gd name="connsiteX140" fmla="*/ 469106 w 495300"/>
                <a:gd name="connsiteY140" fmla="*/ 458438 h 590550"/>
                <a:gd name="connsiteX141" fmla="*/ 472821 w 495300"/>
                <a:gd name="connsiteY141" fmla="*/ 466058 h 590550"/>
                <a:gd name="connsiteX142" fmla="*/ 458724 w 495300"/>
                <a:gd name="connsiteY142" fmla="*/ 471011 h 590550"/>
                <a:gd name="connsiteX143" fmla="*/ 451104 w 495300"/>
                <a:gd name="connsiteY143" fmla="*/ 476631 h 590550"/>
                <a:gd name="connsiteX144" fmla="*/ 448532 w 495300"/>
                <a:gd name="connsiteY144" fmla="*/ 471297 h 590550"/>
                <a:gd name="connsiteX145" fmla="*/ 446056 w 495300"/>
                <a:gd name="connsiteY145" fmla="*/ 471487 h 590550"/>
                <a:gd name="connsiteX146" fmla="*/ 441293 w 495300"/>
                <a:gd name="connsiteY146" fmla="*/ 477679 h 590550"/>
                <a:gd name="connsiteX147" fmla="*/ 439864 w 495300"/>
                <a:gd name="connsiteY147" fmla="*/ 474440 h 590550"/>
                <a:gd name="connsiteX148" fmla="*/ 435197 w 495300"/>
                <a:gd name="connsiteY148" fmla="*/ 475012 h 590550"/>
                <a:gd name="connsiteX149" fmla="*/ 439769 w 495300"/>
                <a:gd name="connsiteY149" fmla="*/ 468058 h 590550"/>
                <a:gd name="connsiteX150" fmla="*/ 435483 w 495300"/>
                <a:gd name="connsiteY150" fmla="*/ 465201 h 590550"/>
                <a:gd name="connsiteX151" fmla="*/ 431387 w 495300"/>
                <a:gd name="connsiteY151" fmla="*/ 469011 h 590550"/>
                <a:gd name="connsiteX152" fmla="*/ 426529 w 495300"/>
                <a:gd name="connsiteY152" fmla="*/ 464534 h 590550"/>
                <a:gd name="connsiteX153" fmla="*/ 427672 w 495300"/>
                <a:gd name="connsiteY153" fmla="*/ 460248 h 590550"/>
                <a:gd name="connsiteX154" fmla="*/ 422720 w 495300"/>
                <a:gd name="connsiteY154" fmla="*/ 464439 h 590550"/>
                <a:gd name="connsiteX155" fmla="*/ 418338 w 495300"/>
                <a:gd name="connsiteY155" fmla="*/ 475583 h 590550"/>
                <a:gd name="connsiteX156" fmla="*/ 417004 w 495300"/>
                <a:gd name="connsiteY156" fmla="*/ 472059 h 590550"/>
                <a:gd name="connsiteX157" fmla="*/ 412623 w 495300"/>
                <a:gd name="connsiteY157" fmla="*/ 477583 h 590550"/>
                <a:gd name="connsiteX158" fmla="*/ 400621 w 495300"/>
                <a:gd name="connsiteY158" fmla="*/ 480441 h 590550"/>
                <a:gd name="connsiteX159" fmla="*/ 402336 w 495300"/>
                <a:gd name="connsiteY159" fmla="*/ 494824 h 590550"/>
                <a:gd name="connsiteX160" fmla="*/ 382333 w 495300"/>
                <a:gd name="connsiteY160" fmla="*/ 488251 h 590550"/>
                <a:gd name="connsiteX161" fmla="*/ 361760 w 495300"/>
                <a:gd name="connsiteY161" fmla="*/ 484822 h 590550"/>
                <a:gd name="connsiteX162" fmla="*/ 357949 w 495300"/>
                <a:gd name="connsiteY162" fmla="*/ 492157 h 590550"/>
                <a:gd name="connsiteX163" fmla="*/ 343186 w 495300"/>
                <a:gd name="connsiteY163" fmla="*/ 497967 h 590550"/>
                <a:gd name="connsiteX164" fmla="*/ 322802 w 495300"/>
                <a:gd name="connsiteY164" fmla="*/ 497491 h 590550"/>
                <a:gd name="connsiteX165" fmla="*/ 321278 w 495300"/>
                <a:gd name="connsiteY165" fmla="*/ 503015 h 590550"/>
                <a:gd name="connsiteX166" fmla="*/ 329755 w 495300"/>
                <a:gd name="connsiteY166" fmla="*/ 507111 h 590550"/>
                <a:gd name="connsiteX167" fmla="*/ 329565 w 495300"/>
                <a:gd name="connsiteY167" fmla="*/ 510635 h 590550"/>
                <a:gd name="connsiteX168" fmla="*/ 320612 w 495300"/>
                <a:gd name="connsiteY168" fmla="*/ 507778 h 590550"/>
                <a:gd name="connsiteX169" fmla="*/ 318992 w 495300"/>
                <a:gd name="connsiteY169" fmla="*/ 521779 h 590550"/>
                <a:gd name="connsiteX170" fmla="*/ 335947 w 495300"/>
                <a:gd name="connsiteY170" fmla="*/ 545687 h 590550"/>
                <a:gd name="connsiteX171" fmla="*/ 333756 w 495300"/>
                <a:gd name="connsiteY171" fmla="*/ 547688 h 590550"/>
                <a:gd name="connsiteX172" fmla="*/ 306514 w 495300"/>
                <a:gd name="connsiteY172" fmla="*/ 561022 h 590550"/>
                <a:gd name="connsiteX173" fmla="*/ 198977 w 495300"/>
                <a:gd name="connsiteY173" fmla="*/ 585025 h 590550"/>
                <a:gd name="connsiteX174" fmla="*/ 191071 w 495300"/>
                <a:gd name="connsiteY174" fmla="*/ 579310 h 590550"/>
                <a:gd name="connsiteX175" fmla="*/ 189166 w 495300"/>
                <a:gd name="connsiteY175" fmla="*/ 571405 h 590550"/>
                <a:gd name="connsiteX176" fmla="*/ 171831 w 495300"/>
                <a:gd name="connsiteY176" fmla="*/ 576358 h 590550"/>
                <a:gd name="connsiteX177" fmla="*/ 171069 w 495300"/>
                <a:gd name="connsiteY177" fmla="*/ 573500 h 590550"/>
                <a:gd name="connsiteX178" fmla="*/ 164973 w 495300"/>
                <a:gd name="connsiteY178" fmla="*/ 574929 h 590550"/>
                <a:gd name="connsiteX179" fmla="*/ 163354 w 495300"/>
                <a:gd name="connsiteY179" fmla="*/ 571786 h 590550"/>
                <a:gd name="connsiteX180" fmla="*/ 157067 w 495300"/>
                <a:gd name="connsiteY180" fmla="*/ 572548 h 590550"/>
                <a:gd name="connsiteX181" fmla="*/ 156781 w 495300"/>
                <a:gd name="connsiteY181" fmla="*/ 569119 h 590550"/>
                <a:gd name="connsiteX182" fmla="*/ 142304 w 495300"/>
                <a:gd name="connsiteY182" fmla="*/ 564737 h 590550"/>
                <a:gd name="connsiteX183" fmla="*/ 143732 w 495300"/>
                <a:gd name="connsiteY183" fmla="*/ 560356 h 590550"/>
                <a:gd name="connsiteX184" fmla="*/ 135445 w 495300"/>
                <a:gd name="connsiteY184" fmla="*/ 561594 h 590550"/>
                <a:gd name="connsiteX185" fmla="*/ 135255 w 495300"/>
                <a:gd name="connsiteY185" fmla="*/ 563594 h 590550"/>
                <a:gd name="connsiteX186" fmla="*/ 123539 w 495300"/>
                <a:gd name="connsiteY186" fmla="*/ 561308 h 590550"/>
                <a:gd name="connsiteX187" fmla="*/ 123920 w 495300"/>
                <a:gd name="connsiteY187" fmla="*/ 559498 h 590550"/>
                <a:gd name="connsiteX188" fmla="*/ 109061 w 495300"/>
                <a:gd name="connsiteY188" fmla="*/ 559117 h 590550"/>
                <a:gd name="connsiteX189" fmla="*/ 104204 w 495300"/>
                <a:gd name="connsiteY189" fmla="*/ 559784 h 590550"/>
                <a:gd name="connsiteX190" fmla="*/ 103251 w 495300"/>
                <a:gd name="connsiteY190" fmla="*/ 562356 h 590550"/>
                <a:gd name="connsiteX191" fmla="*/ 98679 w 495300"/>
                <a:gd name="connsiteY191" fmla="*/ 557022 h 590550"/>
                <a:gd name="connsiteX192" fmla="*/ 110204 w 495300"/>
                <a:gd name="connsiteY192" fmla="*/ 545211 h 590550"/>
                <a:gd name="connsiteX193" fmla="*/ 106299 w 495300"/>
                <a:gd name="connsiteY193" fmla="*/ 529209 h 590550"/>
                <a:gd name="connsiteX194" fmla="*/ 120396 w 495300"/>
                <a:gd name="connsiteY194" fmla="*/ 525399 h 590550"/>
                <a:gd name="connsiteX195" fmla="*/ 127159 w 495300"/>
                <a:gd name="connsiteY195" fmla="*/ 532543 h 590550"/>
                <a:gd name="connsiteX196" fmla="*/ 160972 w 495300"/>
                <a:gd name="connsiteY196" fmla="*/ 531685 h 590550"/>
                <a:gd name="connsiteX197" fmla="*/ 168593 w 495300"/>
                <a:gd name="connsiteY197" fmla="*/ 524161 h 590550"/>
                <a:gd name="connsiteX198" fmla="*/ 174117 w 495300"/>
                <a:gd name="connsiteY198" fmla="*/ 524732 h 590550"/>
                <a:gd name="connsiteX199" fmla="*/ 182023 w 495300"/>
                <a:gd name="connsiteY199" fmla="*/ 517969 h 590550"/>
                <a:gd name="connsiteX200" fmla="*/ 190500 w 495300"/>
                <a:gd name="connsiteY200" fmla="*/ 516731 h 590550"/>
                <a:gd name="connsiteX201" fmla="*/ 190595 w 495300"/>
                <a:gd name="connsiteY201" fmla="*/ 507778 h 590550"/>
                <a:gd name="connsiteX202" fmla="*/ 192977 w 495300"/>
                <a:gd name="connsiteY202" fmla="*/ 504825 h 590550"/>
                <a:gd name="connsiteX203" fmla="*/ 200215 w 495300"/>
                <a:gd name="connsiteY203" fmla="*/ 505777 h 590550"/>
                <a:gd name="connsiteX204" fmla="*/ 193548 w 495300"/>
                <a:gd name="connsiteY204" fmla="*/ 481203 h 590550"/>
                <a:gd name="connsiteX205" fmla="*/ 185071 w 495300"/>
                <a:gd name="connsiteY205" fmla="*/ 471201 h 590550"/>
                <a:gd name="connsiteX206" fmla="*/ 185261 w 495300"/>
                <a:gd name="connsiteY206" fmla="*/ 463486 h 590550"/>
                <a:gd name="connsiteX207" fmla="*/ 191357 w 495300"/>
                <a:gd name="connsiteY207" fmla="*/ 453961 h 590550"/>
                <a:gd name="connsiteX208" fmla="*/ 187928 w 495300"/>
                <a:gd name="connsiteY208" fmla="*/ 447008 h 590550"/>
                <a:gd name="connsiteX209" fmla="*/ 190310 w 495300"/>
                <a:gd name="connsiteY209" fmla="*/ 443674 h 590550"/>
                <a:gd name="connsiteX210" fmla="*/ 183928 w 495300"/>
                <a:gd name="connsiteY210" fmla="*/ 443389 h 590550"/>
                <a:gd name="connsiteX211" fmla="*/ 183070 w 495300"/>
                <a:gd name="connsiteY211" fmla="*/ 436721 h 590550"/>
                <a:gd name="connsiteX212" fmla="*/ 170783 w 495300"/>
                <a:gd name="connsiteY212" fmla="*/ 432625 h 590550"/>
                <a:gd name="connsiteX213" fmla="*/ 172212 w 495300"/>
                <a:gd name="connsiteY213" fmla="*/ 431101 h 590550"/>
                <a:gd name="connsiteX214" fmla="*/ 164592 w 495300"/>
                <a:gd name="connsiteY214" fmla="*/ 425767 h 590550"/>
                <a:gd name="connsiteX215" fmla="*/ 172593 w 495300"/>
                <a:gd name="connsiteY215" fmla="*/ 414623 h 590550"/>
                <a:gd name="connsiteX216" fmla="*/ 170307 w 495300"/>
                <a:gd name="connsiteY216" fmla="*/ 408337 h 590550"/>
                <a:gd name="connsiteX217" fmla="*/ 160211 w 495300"/>
                <a:gd name="connsiteY217" fmla="*/ 413861 h 590550"/>
                <a:gd name="connsiteX218" fmla="*/ 152971 w 495300"/>
                <a:gd name="connsiteY218" fmla="*/ 411670 h 590550"/>
                <a:gd name="connsiteX219" fmla="*/ 144685 w 495300"/>
                <a:gd name="connsiteY219" fmla="*/ 416433 h 590550"/>
                <a:gd name="connsiteX220" fmla="*/ 132112 w 495300"/>
                <a:gd name="connsiteY220" fmla="*/ 414242 h 590550"/>
                <a:gd name="connsiteX221" fmla="*/ 136303 w 495300"/>
                <a:gd name="connsiteY221" fmla="*/ 406050 h 590550"/>
                <a:gd name="connsiteX222" fmla="*/ 132493 w 495300"/>
                <a:gd name="connsiteY222" fmla="*/ 404526 h 590550"/>
                <a:gd name="connsiteX223" fmla="*/ 131731 w 495300"/>
                <a:gd name="connsiteY223" fmla="*/ 389477 h 590550"/>
                <a:gd name="connsiteX224" fmla="*/ 117062 w 495300"/>
                <a:gd name="connsiteY224" fmla="*/ 391668 h 590550"/>
                <a:gd name="connsiteX225" fmla="*/ 92107 w 495300"/>
                <a:gd name="connsiteY225" fmla="*/ 388048 h 590550"/>
                <a:gd name="connsiteX226" fmla="*/ 82963 w 495300"/>
                <a:gd name="connsiteY226" fmla="*/ 381571 h 590550"/>
                <a:gd name="connsiteX227" fmla="*/ 84011 w 495300"/>
                <a:gd name="connsiteY227" fmla="*/ 378904 h 590550"/>
                <a:gd name="connsiteX228" fmla="*/ 81820 w 495300"/>
                <a:gd name="connsiteY228" fmla="*/ 379285 h 590550"/>
                <a:gd name="connsiteX229" fmla="*/ 77819 w 495300"/>
                <a:gd name="connsiteY229" fmla="*/ 373570 h 590550"/>
                <a:gd name="connsiteX230" fmla="*/ 57340 w 495300"/>
                <a:gd name="connsiteY230" fmla="*/ 382905 h 590550"/>
                <a:gd name="connsiteX231" fmla="*/ 51245 w 495300"/>
                <a:gd name="connsiteY231" fmla="*/ 375475 h 590550"/>
                <a:gd name="connsiteX232" fmla="*/ 51816 w 495300"/>
                <a:gd name="connsiteY232" fmla="*/ 372332 h 590550"/>
                <a:gd name="connsiteX233" fmla="*/ 48768 w 495300"/>
                <a:gd name="connsiteY233" fmla="*/ 371189 h 590550"/>
                <a:gd name="connsiteX234" fmla="*/ 38005 w 495300"/>
                <a:gd name="connsiteY234" fmla="*/ 369856 h 590550"/>
                <a:gd name="connsiteX235" fmla="*/ 31623 w 495300"/>
                <a:gd name="connsiteY235" fmla="*/ 374999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</a:cxnLst>
              <a:rect l="l" t="t" r="r" b="b"/>
              <a:pathLst>
                <a:path w="495300" h="590550">
                  <a:moveTo>
                    <a:pt x="31623" y="374999"/>
                  </a:moveTo>
                  <a:lnTo>
                    <a:pt x="30766" y="368713"/>
                  </a:lnTo>
                  <a:lnTo>
                    <a:pt x="38576" y="353473"/>
                  </a:lnTo>
                  <a:lnTo>
                    <a:pt x="38576" y="339661"/>
                  </a:lnTo>
                  <a:lnTo>
                    <a:pt x="44482" y="333661"/>
                  </a:lnTo>
                  <a:lnTo>
                    <a:pt x="44387" y="325469"/>
                  </a:lnTo>
                  <a:lnTo>
                    <a:pt x="31528" y="308134"/>
                  </a:lnTo>
                  <a:lnTo>
                    <a:pt x="30289" y="301942"/>
                  </a:lnTo>
                  <a:lnTo>
                    <a:pt x="35909" y="300704"/>
                  </a:lnTo>
                  <a:lnTo>
                    <a:pt x="34576" y="282702"/>
                  </a:lnTo>
                  <a:lnTo>
                    <a:pt x="26194" y="258794"/>
                  </a:lnTo>
                  <a:lnTo>
                    <a:pt x="36481" y="255079"/>
                  </a:lnTo>
                  <a:lnTo>
                    <a:pt x="35338" y="242792"/>
                  </a:lnTo>
                  <a:lnTo>
                    <a:pt x="60579" y="239744"/>
                  </a:lnTo>
                  <a:lnTo>
                    <a:pt x="58103" y="229552"/>
                  </a:lnTo>
                  <a:lnTo>
                    <a:pt x="67246" y="229552"/>
                  </a:lnTo>
                  <a:lnTo>
                    <a:pt x="78867" y="224504"/>
                  </a:lnTo>
                  <a:lnTo>
                    <a:pt x="102013" y="230600"/>
                  </a:lnTo>
                  <a:lnTo>
                    <a:pt x="110776" y="228505"/>
                  </a:lnTo>
                  <a:lnTo>
                    <a:pt x="111823" y="225171"/>
                  </a:lnTo>
                  <a:lnTo>
                    <a:pt x="115253" y="224980"/>
                  </a:lnTo>
                  <a:lnTo>
                    <a:pt x="114681" y="218503"/>
                  </a:lnTo>
                  <a:lnTo>
                    <a:pt x="116014" y="214598"/>
                  </a:lnTo>
                  <a:lnTo>
                    <a:pt x="118110" y="214979"/>
                  </a:lnTo>
                  <a:lnTo>
                    <a:pt x="107537" y="212503"/>
                  </a:lnTo>
                  <a:lnTo>
                    <a:pt x="105346" y="208883"/>
                  </a:lnTo>
                  <a:lnTo>
                    <a:pt x="106204" y="201454"/>
                  </a:lnTo>
                  <a:lnTo>
                    <a:pt x="103537" y="198596"/>
                  </a:lnTo>
                  <a:lnTo>
                    <a:pt x="72295" y="199453"/>
                  </a:lnTo>
                  <a:lnTo>
                    <a:pt x="68389" y="191452"/>
                  </a:lnTo>
                  <a:lnTo>
                    <a:pt x="50673" y="196500"/>
                  </a:lnTo>
                  <a:lnTo>
                    <a:pt x="49530" y="193834"/>
                  </a:lnTo>
                  <a:lnTo>
                    <a:pt x="33814" y="202787"/>
                  </a:lnTo>
                  <a:lnTo>
                    <a:pt x="18383" y="206692"/>
                  </a:lnTo>
                  <a:lnTo>
                    <a:pt x="9525" y="173164"/>
                  </a:lnTo>
                  <a:lnTo>
                    <a:pt x="11335" y="168973"/>
                  </a:lnTo>
                  <a:lnTo>
                    <a:pt x="14954" y="168783"/>
                  </a:lnTo>
                  <a:lnTo>
                    <a:pt x="13145" y="151257"/>
                  </a:lnTo>
                  <a:lnTo>
                    <a:pt x="15716" y="139636"/>
                  </a:lnTo>
                  <a:lnTo>
                    <a:pt x="19145" y="139350"/>
                  </a:lnTo>
                  <a:lnTo>
                    <a:pt x="17907" y="131445"/>
                  </a:lnTo>
                  <a:lnTo>
                    <a:pt x="24860" y="130588"/>
                  </a:lnTo>
                  <a:lnTo>
                    <a:pt x="23050" y="118300"/>
                  </a:lnTo>
                  <a:lnTo>
                    <a:pt x="19621" y="118491"/>
                  </a:lnTo>
                  <a:lnTo>
                    <a:pt x="19240" y="109728"/>
                  </a:lnTo>
                  <a:lnTo>
                    <a:pt x="34957" y="107632"/>
                  </a:lnTo>
                  <a:lnTo>
                    <a:pt x="73723" y="91440"/>
                  </a:lnTo>
                  <a:lnTo>
                    <a:pt x="71342" y="85249"/>
                  </a:lnTo>
                  <a:lnTo>
                    <a:pt x="76676" y="82486"/>
                  </a:lnTo>
                  <a:lnTo>
                    <a:pt x="73152" y="75438"/>
                  </a:lnTo>
                  <a:lnTo>
                    <a:pt x="75438" y="74200"/>
                  </a:lnTo>
                  <a:lnTo>
                    <a:pt x="74390" y="72295"/>
                  </a:lnTo>
                  <a:lnTo>
                    <a:pt x="81724" y="68961"/>
                  </a:lnTo>
                  <a:lnTo>
                    <a:pt x="76200" y="50006"/>
                  </a:lnTo>
                  <a:lnTo>
                    <a:pt x="86296" y="45625"/>
                  </a:lnTo>
                  <a:lnTo>
                    <a:pt x="86392" y="40767"/>
                  </a:lnTo>
                  <a:lnTo>
                    <a:pt x="94393" y="36100"/>
                  </a:lnTo>
                  <a:lnTo>
                    <a:pt x="95440" y="38386"/>
                  </a:lnTo>
                  <a:lnTo>
                    <a:pt x="119348" y="28575"/>
                  </a:lnTo>
                  <a:lnTo>
                    <a:pt x="117538" y="24574"/>
                  </a:lnTo>
                  <a:lnTo>
                    <a:pt x="136874" y="17716"/>
                  </a:lnTo>
                  <a:lnTo>
                    <a:pt x="134493" y="10763"/>
                  </a:lnTo>
                  <a:lnTo>
                    <a:pt x="137350" y="9525"/>
                  </a:lnTo>
                  <a:lnTo>
                    <a:pt x="171926" y="84963"/>
                  </a:lnTo>
                  <a:lnTo>
                    <a:pt x="174879" y="84867"/>
                  </a:lnTo>
                  <a:lnTo>
                    <a:pt x="180022" y="93250"/>
                  </a:lnTo>
                  <a:lnTo>
                    <a:pt x="184595" y="91345"/>
                  </a:lnTo>
                  <a:lnTo>
                    <a:pt x="193929" y="108013"/>
                  </a:lnTo>
                  <a:lnTo>
                    <a:pt x="204597" y="99536"/>
                  </a:lnTo>
                  <a:lnTo>
                    <a:pt x="234124" y="85725"/>
                  </a:lnTo>
                  <a:lnTo>
                    <a:pt x="230695" y="75819"/>
                  </a:lnTo>
                  <a:lnTo>
                    <a:pt x="241935" y="75438"/>
                  </a:lnTo>
                  <a:lnTo>
                    <a:pt x="244126" y="78486"/>
                  </a:lnTo>
                  <a:lnTo>
                    <a:pt x="251936" y="76105"/>
                  </a:lnTo>
                  <a:lnTo>
                    <a:pt x="264223" y="66103"/>
                  </a:lnTo>
                  <a:lnTo>
                    <a:pt x="271272" y="85249"/>
                  </a:lnTo>
                  <a:lnTo>
                    <a:pt x="280225" y="86011"/>
                  </a:lnTo>
                  <a:lnTo>
                    <a:pt x="295085" y="79819"/>
                  </a:lnTo>
                  <a:lnTo>
                    <a:pt x="296228" y="81629"/>
                  </a:lnTo>
                  <a:lnTo>
                    <a:pt x="305467" y="74104"/>
                  </a:lnTo>
                  <a:lnTo>
                    <a:pt x="326898" y="63913"/>
                  </a:lnTo>
                  <a:lnTo>
                    <a:pt x="325850" y="62103"/>
                  </a:lnTo>
                  <a:lnTo>
                    <a:pt x="330422" y="56197"/>
                  </a:lnTo>
                  <a:lnTo>
                    <a:pt x="381286" y="89916"/>
                  </a:lnTo>
                  <a:lnTo>
                    <a:pt x="376809" y="101346"/>
                  </a:lnTo>
                  <a:lnTo>
                    <a:pt x="383381" y="93250"/>
                  </a:lnTo>
                  <a:lnTo>
                    <a:pt x="386620" y="92488"/>
                  </a:lnTo>
                  <a:lnTo>
                    <a:pt x="404336" y="106680"/>
                  </a:lnTo>
                  <a:lnTo>
                    <a:pt x="410146" y="101250"/>
                  </a:lnTo>
                  <a:lnTo>
                    <a:pt x="413290" y="85725"/>
                  </a:lnTo>
                  <a:lnTo>
                    <a:pt x="416052" y="87249"/>
                  </a:lnTo>
                  <a:lnTo>
                    <a:pt x="421100" y="91725"/>
                  </a:lnTo>
                  <a:lnTo>
                    <a:pt x="429387" y="108299"/>
                  </a:lnTo>
                  <a:lnTo>
                    <a:pt x="423577" y="115824"/>
                  </a:lnTo>
                  <a:lnTo>
                    <a:pt x="413861" y="119539"/>
                  </a:lnTo>
                  <a:lnTo>
                    <a:pt x="413861" y="123253"/>
                  </a:lnTo>
                  <a:lnTo>
                    <a:pt x="420148" y="122110"/>
                  </a:lnTo>
                  <a:lnTo>
                    <a:pt x="421862" y="118491"/>
                  </a:lnTo>
                  <a:lnTo>
                    <a:pt x="428435" y="115538"/>
                  </a:lnTo>
                  <a:lnTo>
                    <a:pt x="433102" y="115824"/>
                  </a:lnTo>
                  <a:lnTo>
                    <a:pt x="438245" y="120491"/>
                  </a:lnTo>
                  <a:lnTo>
                    <a:pt x="444055" y="119634"/>
                  </a:lnTo>
                  <a:lnTo>
                    <a:pt x="453009" y="123920"/>
                  </a:lnTo>
                  <a:lnTo>
                    <a:pt x="459200" y="134779"/>
                  </a:lnTo>
                  <a:lnTo>
                    <a:pt x="465106" y="132874"/>
                  </a:lnTo>
                  <a:lnTo>
                    <a:pt x="470440" y="137446"/>
                  </a:lnTo>
                  <a:lnTo>
                    <a:pt x="471392" y="141541"/>
                  </a:lnTo>
                  <a:lnTo>
                    <a:pt x="468725" y="145161"/>
                  </a:lnTo>
                  <a:lnTo>
                    <a:pt x="473107" y="145542"/>
                  </a:lnTo>
                  <a:lnTo>
                    <a:pt x="470535" y="151733"/>
                  </a:lnTo>
                  <a:lnTo>
                    <a:pt x="478822" y="151733"/>
                  </a:lnTo>
                  <a:lnTo>
                    <a:pt x="479774" y="156019"/>
                  </a:lnTo>
                  <a:lnTo>
                    <a:pt x="487680" y="164020"/>
                  </a:lnTo>
                  <a:lnTo>
                    <a:pt x="478441" y="182784"/>
                  </a:lnTo>
                  <a:lnTo>
                    <a:pt x="475298" y="204692"/>
                  </a:lnTo>
                  <a:lnTo>
                    <a:pt x="469678" y="210979"/>
                  </a:lnTo>
                  <a:lnTo>
                    <a:pt x="467963" y="217551"/>
                  </a:lnTo>
                  <a:lnTo>
                    <a:pt x="474345" y="219456"/>
                  </a:lnTo>
                  <a:lnTo>
                    <a:pt x="474059" y="234982"/>
                  </a:lnTo>
                  <a:lnTo>
                    <a:pt x="483870" y="278892"/>
                  </a:lnTo>
                  <a:lnTo>
                    <a:pt x="484823" y="294608"/>
                  </a:lnTo>
                  <a:lnTo>
                    <a:pt x="474154" y="297561"/>
                  </a:lnTo>
                  <a:lnTo>
                    <a:pt x="463105" y="305181"/>
                  </a:lnTo>
                  <a:lnTo>
                    <a:pt x="464725" y="308134"/>
                  </a:lnTo>
                  <a:lnTo>
                    <a:pt x="470249" y="306895"/>
                  </a:lnTo>
                  <a:lnTo>
                    <a:pt x="471297" y="310039"/>
                  </a:lnTo>
                  <a:lnTo>
                    <a:pt x="478345" y="308896"/>
                  </a:lnTo>
                  <a:lnTo>
                    <a:pt x="477679" y="314515"/>
                  </a:lnTo>
                  <a:lnTo>
                    <a:pt x="465963" y="322421"/>
                  </a:lnTo>
                  <a:lnTo>
                    <a:pt x="477012" y="333756"/>
                  </a:lnTo>
                  <a:lnTo>
                    <a:pt x="451771" y="336328"/>
                  </a:lnTo>
                  <a:lnTo>
                    <a:pt x="448532" y="342138"/>
                  </a:lnTo>
                  <a:lnTo>
                    <a:pt x="451485" y="353568"/>
                  </a:lnTo>
                  <a:lnTo>
                    <a:pt x="445484" y="359092"/>
                  </a:lnTo>
                  <a:lnTo>
                    <a:pt x="435197" y="376237"/>
                  </a:lnTo>
                  <a:lnTo>
                    <a:pt x="422529" y="381190"/>
                  </a:lnTo>
                  <a:lnTo>
                    <a:pt x="420529" y="395097"/>
                  </a:lnTo>
                  <a:lnTo>
                    <a:pt x="430816" y="424148"/>
                  </a:lnTo>
                  <a:lnTo>
                    <a:pt x="443770" y="421386"/>
                  </a:lnTo>
                  <a:lnTo>
                    <a:pt x="461296" y="421862"/>
                  </a:lnTo>
                  <a:lnTo>
                    <a:pt x="469106" y="458438"/>
                  </a:lnTo>
                  <a:lnTo>
                    <a:pt x="472821" y="466058"/>
                  </a:lnTo>
                  <a:lnTo>
                    <a:pt x="458724" y="471011"/>
                  </a:lnTo>
                  <a:lnTo>
                    <a:pt x="451104" y="476631"/>
                  </a:lnTo>
                  <a:lnTo>
                    <a:pt x="448532" y="471297"/>
                  </a:lnTo>
                  <a:lnTo>
                    <a:pt x="446056" y="471487"/>
                  </a:lnTo>
                  <a:lnTo>
                    <a:pt x="441293" y="477679"/>
                  </a:lnTo>
                  <a:lnTo>
                    <a:pt x="439864" y="474440"/>
                  </a:lnTo>
                  <a:lnTo>
                    <a:pt x="435197" y="475012"/>
                  </a:lnTo>
                  <a:lnTo>
                    <a:pt x="439769" y="468058"/>
                  </a:lnTo>
                  <a:lnTo>
                    <a:pt x="435483" y="465201"/>
                  </a:lnTo>
                  <a:lnTo>
                    <a:pt x="431387" y="469011"/>
                  </a:lnTo>
                  <a:lnTo>
                    <a:pt x="426529" y="464534"/>
                  </a:lnTo>
                  <a:lnTo>
                    <a:pt x="427672" y="460248"/>
                  </a:lnTo>
                  <a:lnTo>
                    <a:pt x="422720" y="464439"/>
                  </a:lnTo>
                  <a:lnTo>
                    <a:pt x="418338" y="475583"/>
                  </a:lnTo>
                  <a:lnTo>
                    <a:pt x="417004" y="472059"/>
                  </a:lnTo>
                  <a:lnTo>
                    <a:pt x="412623" y="477583"/>
                  </a:lnTo>
                  <a:lnTo>
                    <a:pt x="400621" y="480441"/>
                  </a:lnTo>
                  <a:lnTo>
                    <a:pt x="402336" y="494824"/>
                  </a:lnTo>
                  <a:lnTo>
                    <a:pt x="382333" y="488251"/>
                  </a:lnTo>
                  <a:lnTo>
                    <a:pt x="361760" y="484822"/>
                  </a:lnTo>
                  <a:lnTo>
                    <a:pt x="357949" y="492157"/>
                  </a:lnTo>
                  <a:lnTo>
                    <a:pt x="343186" y="497967"/>
                  </a:lnTo>
                  <a:lnTo>
                    <a:pt x="322802" y="497491"/>
                  </a:lnTo>
                  <a:lnTo>
                    <a:pt x="321278" y="503015"/>
                  </a:lnTo>
                  <a:lnTo>
                    <a:pt x="329755" y="507111"/>
                  </a:lnTo>
                  <a:lnTo>
                    <a:pt x="329565" y="510635"/>
                  </a:lnTo>
                  <a:lnTo>
                    <a:pt x="320612" y="507778"/>
                  </a:lnTo>
                  <a:lnTo>
                    <a:pt x="318992" y="521779"/>
                  </a:lnTo>
                  <a:lnTo>
                    <a:pt x="335947" y="545687"/>
                  </a:lnTo>
                  <a:lnTo>
                    <a:pt x="333756" y="547688"/>
                  </a:lnTo>
                  <a:lnTo>
                    <a:pt x="306514" y="561022"/>
                  </a:lnTo>
                  <a:lnTo>
                    <a:pt x="198977" y="585025"/>
                  </a:lnTo>
                  <a:lnTo>
                    <a:pt x="191071" y="579310"/>
                  </a:lnTo>
                  <a:lnTo>
                    <a:pt x="189166" y="571405"/>
                  </a:lnTo>
                  <a:lnTo>
                    <a:pt x="171831" y="576358"/>
                  </a:lnTo>
                  <a:lnTo>
                    <a:pt x="171069" y="573500"/>
                  </a:lnTo>
                  <a:lnTo>
                    <a:pt x="164973" y="574929"/>
                  </a:lnTo>
                  <a:lnTo>
                    <a:pt x="163354" y="571786"/>
                  </a:lnTo>
                  <a:lnTo>
                    <a:pt x="157067" y="572548"/>
                  </a:lnTo>
                  <a:lnTo>
                    <a:pt x="156781" y="569119"/>
                  </a:lnTo>
                  <a:lnTo>
                    <a:pt x="142304" y="564737"/>
                  </a:lnTo>
                  <a:lnTo>
                    <a:pt x="143732" y="560356"/>
                  </a:lnTo>
                  <a:lnTo>
                    <a:pt x="135445" y="561594"/>
                  </a:lnTo>
                  <a:lnTo>
                    <a:pt x="135255" y="563594"/>
                  </a:lnTo>
                  <a:lnTo>
                    <a:pt x="123539" y="561308"/>
                  </a:lnTo>
                  <a:lnTo>
                    <a:pt x="123920" y="559498"/>
                  </a:lnTo>
                  <a:lnTo>
                    <a:pt x="109061" y="559117"/>
                  </a:lnTo>
                  <a:lnTo>
                    <a:pt x="104204" y="559784"/>
                  </a:lnTo>
                  <a:lnTo>
                    <a:pt x="103251" y="562356"/>
                  </a:lnTo>
                  <a:lnTo>
                    <a:pt x="98679" y="557022"/>
                  </a:lnTo>
                  <a:lnTo>
                    <a:pt x="110204" y="545211"/>
                  </a:lnTo>
                  <a:lnTo>
                    <a:pt x="106299" y="529209"/>
                  </a:lnTo>
                  <a:lnTo>
                    <a:pt x="120396" y="525399"/>
                  </a:lnTo>
                  <a:lnTo>
                    <a:pt x="127159" y="532543"/>
                  </a:lnTo>
                  <a:lnTo>
                    <a:pt x="160972" y="531685"/>
                  </a:lnTo>
                  <a:lnTo>
                    <a:pt x="168593" y="524161"/>
                  </a:lnTo>
                  <a:lnTo>
                    <a:pt x="174117" y="524732"/>
                  </a:lnTo>
                  <a:lnTo>
                    <a:pt x="182023" y="517969"/>
                  </a:lnTo>
                  <a:lnTo>
                    <a:pt x="190500" y="516731"/>
                  </a:lnTo>
                  <a:lnTo>
                    <a:pt x="190595" y="507778"/>
                  </a:lnTo>
                  <a:lnTo>
                    <a:pt x="192977" y="504825"/>
                  </a:lnTo>
                  <a:lnTo>
                    <a:pt x="200215" y="505777"/>
                  </a:lnTo>
                  <a:lnTo>
                    <a:pt x="193548" y="481203"/>
                  </a:lnTo>
                  <a:lnTo>
                    <a:pt x="185071" y="471201"/>
                  </a:lnTo>
                  <a:lnTo>
                    <a:pt x="185261" y="463486"/>
                  </a:lnTo>
                  <a:lnTo>
                    <a:pt x="191357" y="453961"/>
                  </a:lnTo>
                  <a:lnTo>
                    <a:pt x="187928" y="447008"/>
                  </a:lnTo>
                  <a:lnTo>
                    <a:pt x="190310" y="443674"/>
                  </a:lnTo>
                  <a:lnTo>
                    <a:pt x="183928" y="443389"/>
                  </a:lnTo>
                  <a:lnTo>
                    <a:pt x="183070" y="436721"/>
                  </a:lnTo>
                  <a:lnTo>
                    <a:pt x="170783" y="432625"/>
                  </a:lnTo>
                  <a:lnTo>
                    <a:pt x="172212" y="431101"/>
                  </a:lnTo>
                  <a:lnTo>
                    <a:pt x="164592" y="425767"/>
                  </a:lnTo>
                  <a:lnTo>
                    <a:pt x="172593" y="414623"/>
                  </a:lnTo>
                  <a:lnTo>
                    <a:pt x="170307" y="408337"/>
                  </a:lnTo>
                  <a:lnTo>
                    <a:pt x="160211" y="413861"/>
                  </a:lnTo>
                  <a:lnTo>
                    <a:pt x="152971" y="411670"/>
                  </a:lnTo>
                  <a:lnTo>
                    <a:pt x="144685" y="416433"/>
                  </a:lnTo>
                  <a:lnTo>
                    <a:pt x="132112" y="414242"/>
                  </a:lnTo>
                  <a:lnTo>
                    <a:pt x="136303" y="406050"/>
                  </a:lnTo>
                  <a:lnTo>
                    <a:pt x="132493" y="404526"/>
                  </a:lnTo>
                  <a:lnTo>
                    <a:pt x="131731" y="389477"/>
                  </a:lnTo>
                  <a:lnTo>
                    <a:pt x="117062" y="391668"/>
                  </a:lnTo>
                  <a:lnTo>
                    <a:pt x="92107" y="388048"/>
                  </a:lnTo>
                  <a:lnTo>
                    <a:pt x="82963" y="381571"/>
                  </a:lnTo>
                  <a:lnTo>
                    <a:pt x="84011" y="378904"/>
                  </a:lnTo>
                  <a:lnTo>
                    <a:pt x="81820" y="379285"/>
                  </a:lnTo>
                  <a:lnTo>
                    <a:pt x="77819" y="373570"/>
                  </a:lnTo>
                  <a:lnTo>
                    <a:pt x="57340" y="382905"/>
                  </a:lnTo>
                  <a:lnTo>
                    <a:pt x="51245" y="375475"/>
                  </a:lnTo>
                  <a:lnTo>
                    <a:pt x="51816" y="372332"/>
                  </a:lnTo>
                  <a:lnTo>
                    <a:pt x="48768" y="371189"/>
                  </a:lnTo>
                  <a:lnTo>
                    <a:pt x="38005" y="369856"/>
                  </a:lnTo>
                  <a:lnTo>
                    <a:pt x="31623" y="37499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6" name="Freihandform: Form 195">
              <a:extLst>
                <a:ext uri="{FF2B5EF4-FFF2-40B4-BE49-F238E27FC236}">
                  <a16:creationId xmlns:a16="http://schemas.microsoft.com/office/drawing/2014/main" id="{7137786C-0546-4F2A-98BD-3FA6AEBA96DE}"/>
                </a:ext>
              </a:extLst>
            </p:cNvPr>
            <p:cNvSpPr/>
            <p:nvPr/>
          </p:nvSpPr>
          <p:spPr>
            <a:xfrm>
              <a:off x="2966758" y="2729942"/>
              <a:ext cx="683100" cy="975150"/>
            </a:xfrm>
            <a:custGeom>
              <a:avLst/>
              <a:gdLst>
                <a:gd name="connsiteX0" fmla="*/ 1028319 w 1314450"/>
                <a:gd name="connsiteY0" fmla="*/ 1498568 h 1876425"/>
                <a:gd name="connsiteX1" fmla="*/ 1030986 w 1314450"/>
                <a:gd name="connsiteY1" fmla="*/ 1498473 h 1876425"/>
                <a:gd name="connsiteX2" fmla="*/ 1028224 w 1314450"/>
                <a:gd name="connsiteY2" fmla="*/ 1500664 h 1876425"/>
                <a:gd name="connsiteX3" fmla="*/ 1025271 w 1314450"/>
                <a:gd name="connsiteY3" fmla="*/ 1499521 h 1876425"/>
                <a:gd name="connsiteX4" fmla="*/ 1028319 w 1314450"/>
                <a:gd name="connsiteY4" fmla="*/ 1498568 h 1876425"/>
                <a:gd name="connsiteX5" fmla="*/ 279940 w 1314450"/>
                <a:gd name="connsiteY5" fmla="*/ 1704594 h 1876425"/>
                <a:gd name="connsiteX6" fmla="*/ 278130 w 1314450"/>
                <a:gd name="connsiteY6" fmla="*/ 1693259 h 1876425"/>
                <a:gd name="connsiteX7" fmla="*/ 266986 w 1314450"/>
                <a:gd name="connsiteY7" fmla="*/ 1687544 h 1876425"/>
                <a:gd name="connsiteX8" fmla="*/ 260318 w 1314450"/>
                <a:gd name="connsiteY8" fmla="*/ 1669256 h 1876425"/>
                <a:gd name="connsiteX9" fmla="*/ 261747 w 1314450"/>
                <a:gd name="connsiteY9" fmla="*/ 1665351 h 1876425"/>
                <a:gd name="connsiteX10" fmla="*/ 254889 w 1314450"/>
                <a:gd name="connsiteY10" fmla="*/ 1652207 h 1876425"/>
                <a:gd name="connsiteX11" fmla="*/ 250222 w 1314450"/>
                <a:gd name="connsiteY11" fmla="*/ 1648778 h 1876425"/>
                <a:gd name="connsiteX12" fmla="*/ 242697 w 1314450"/>
                <a:gd name="connsiteY12" fmla="*/ 1645825 h 1876425"/>
                <a:gd name="connsiteX13" fmla="*/ 236315 w 1314450"/>
                <a:gd name="connsiteY13" fmla="*/ 1646587 h 1876425"/>
                <a:gd name="connsiteX14" fmla="*/ 232315 w 1314450"/>
                <a:gd name="connsiteY14" fmla="*/ 1642777 h 1876425"/>
                <a:gd name="connsiteX15" fmla="*/ 224790 w 1314450"/>
                <a:gd name="connsiteY15" fmla="*/ 1641062 h 1876425"/>
                <a:gd name="connsiteX16" fmla="*/ 208502 w 1314450"/>
                <a:gd name="connsiteY16" fmla="*/ 1660779 h 1876425"/>
                <a:gd name="connsiteX17" fmla="*/ 203930 w 1314450"/>
                <a:gd name="connsiteY17" fmla="*/ 1662589 h 1876425"/>
                <a:gd name="connsiteX18" fmla="*/ 194691 w 1314450"/>
                <a:gd name="connsiteY18" fmla="*/ 1655921 h 1876425"/>
                <a:gd name="connsiteX19" fmla="*/ 190405 w 1314450"/>
                <a:gd name="connsiteY19" fmla="*/ 1656874 h 1876425"/>
                <a:gd name="connsiteX20" fmla="*/ 184499 w 1314450"/>
                <a:gd name="connsiteY20" fmla="*/ 1644587 h 1876425"/>
                <a:gd name="connsiteX21" fmla="*/ 178689 w 1314450"/>
                <a:gd name="connsiteY21" fmla="*/ 1644968 h 1876425"/>
                <a:gd name="connsiteX22" fmla="*/ 176593 w 1314450"/>
                <a:gd name="connsiteY22" fmla="*/ 1647444 h 1876425"/>
                <a:gd name="connsiteX23" fmla="*/ 173164 w 1314450"/>
                <a:gd name="connsiteY23" fmla="*/ 1644206 h 1876425"/>
                <a:gd name="connsiteX24" fmla="*/ 180880 w 1314450"/>
                <a:gd name="connsiteY24" fmla="*/ 1631347 h 1876425"/>
                <a:gd name="connsiteX25" fmla="*/ 181642 w 1314450"/>
                <a:gd name="connsiteY25" fmla="*/ 1628489 h 1876425"/>
                <a:gd name="connsiteX26" fmla="*/ 178594 w 1314450"/>
                <a:gd name="connsiteY26" fmla="*/ 1625537 h 1876425"/>
                <a:gd name="connsiteX27" fmla="*/ 168211 w 1314450"/>
                <a:gd name="connsiteY27" fmla="*/ 1641729 h 1876425"/>
                <a:gd name="connsiteX28" fmla="*/ 160782 w 1314450"/>
                <a:gd name="connsiteY28" fmla="*/ 1636109 h 1876425"/>
                <a:gd name="connsiteX29" fmla="*/ 154305 w 1314450"/>
                <a:gd name="connsiteY29" fmla="*/ 1626584 h 1876425"/>
                <a:gd name="connsiteX30" fmla="*/ 164116 w 1314450"/>
                <a:gd name="connsiteY30" fmla="*/ 1616869 h 1876425"/>
                <a:gd name="connsiteX31" fmla="*/ 162782 w 1314450"/>
                <a:gd name="connsiteY31" fmla="*/ 1615154 h 1876425"/>
                <a:gd name="connsiteX32" fmla="*/ 152019 w 1314450"/>
                <a:gd name="connsiteY32" fmla="*/ 1623060 h 1876425"/>
                <a:gd name="connsiteX33" fmla="*/ 148400 w 1314450"/>
                <a:gd name="connsiteY33" fmla="*/ 1618869 h 1876425"/>
                <a:gd name="connsiteX34" fmla="*/ 150400 w 1314450"/>
                <a:gd name="connsiteY34" fmla="*/ 1612773 h 1876425"/>
                <a:gd name="connsiteX35" fmla="*/ 146399 w 1314450"/>
                <a:gd name="connsiteY35" fmla="*/ 1610773 h 1876425"/>
                <a:gd name="connsiteX36" fmla="*/ 146304 w 1314450"/>
                <a:gd name="connsiteY36" fmla="*/ 1607344 h 1876425"/>
                <a:gd name="connsiteX37" fmla="*/ 162211 w 1314450"/>
                <a:gd name="connsiteY37" fmla="*/ 1592104 h 1876425"/>
                <a:gd name="connsiteX38" fmla="*/ 160401 w 1314450"/>
                <a:gd name="connsiteY38" fmla="*/ 1586675 h 1876425"/>
                <a:gd name="connsiteX39" fmla="*/ 158877 w 1314450"/>
                <a:gd name="connsiteY39" fmla="*/ 1591151 h 1876425"/>
                <a:gd name="connsiteX40" fmla="*/ 148876 w 1314450"/>
                <a:gd name="connsiteY40" fmla="*/ 1599819 h 1876425"/>
                <a:gd name="connsiteX41" fmla="*/ 144780 w 1314450"/>
                <a:gd name="connsiteY41" fmla="*/ 1601629 h 1876425"/>
                <a:gd name="connsiteX42" fmla="*/ 142780 w 1314450"/>
                <a:gd name="connsiteY42" fmla="*/ 1597914 h 1876425"/>
                <a:gd name="connsiteX43" fmla="*/ 135541 w 1314450"/>
                <a:gd name="connsiteY43" fmla="*/ 1599724 h 1876425"/>
                <a:gd name="connsiteX44" fmla="*/ 132207 w 1314450"/>
                <a:gd name="connsiteY44" fmla="*/ 1590580 h 1876425"/>
                <a:gd name="connsiteX45" fmla="*/ 117062 w 1314450"/>
                <a:gd name="connsiteY45" fmla="*/ 1569244 h 1876425"/>
                <a:gd name="connsiteX46" fmla="*/ 123158 w 1314450"/>
                <a:gd name="connsiteY46" fmla="*/ 1562386 h 1876425"/>
                <a:gd name="connsiteX47" fmla="*/ 124111 w 1314450"/>
                <a:gd name="connsiteY47" fmla="*/ 1555433 h 1876425"/>
                <a:gd name="connsiteX48" fmla="*/ 110490 w 1314450"/>
                <a:gd name="connsiteY48" fmla="*/ 1556480 h 1876425"/>
                <a:gd name="connsiteX49" fmla="*/ 109918 w 1314450"/>
                <a:gd name="connsiteY49" fmla="*/ 1551623 h 1876425"/>
                <a:gd name="connsiteX50" fmla="*/ 115443 w 1314450"/>
                <a:gd name="connsiteY50" fmla="*/ 1548670 h 1876425"/>
                <a:gd name="connsiteX51" fmla="*/ 114300 w 1314450"/>
                <a:gd name="connsiteY51" fmla="*/ 1544288 h 1876425"/>
                <a:gd name="connsiteX52" fmla="*/ 105632 w 1314450"/>
                <a:gd name="connsiteY52" fmla="*/ 1545336 h 1876425"/>
                <a:gd name="connsiteX53" fmla="*/ 104584 w 1314450"/>
                <a:gd name="connsiteY53" fmla="*/ 1535430 h 1876425"/>
                <a:gd name="connsiteX54" fmla="*/ 96679 w 1314450"/>
                <a:gd name="connsiteY54" fmla="*/ 1539335 h 1876425"/>
                <a:gd name="connsiteX55" fmla="*/ 98203 w 1314450"/>
                <a:gd name="connsiteY55" fmla="*/ 1529906 h 1876425"/>
                <a:gd name="connsiteX56" fmla="*/ 108014 w 1314450"/>
                <a:gd name="connsiteY56" fmla="*/ 1520667 h 1876425"/>
                <a:gd name="connsiteX57" fmla="*/ 109251 w 1314450"/>
                <a:gd name="connsiteY57" fmla="*/ 1522857 h 1876425"/>
                <a:gd name="connsiteX58" fmla="*/ 112490 w 1314450"/>
                <a:gd name="connsiteY58" fmla="*/ 1520762 h 1876425"/>
                <a:gd name="connsiteX59" fmla="*/ 114205 w 1314450"/>
                <a:gd name="connsiteY59" fmla="*/ 1525334 h 1876425"/>
                <a:gd name="connsiteX60" fmla="*/ 118015 w 1314450"/>
                <a:gd name="connsiteY60" fmla="*/ 1523810 h 1876425"/>
                <a:gd name="connsiteX61" fmla="*/ 104204 w 1314450"/>
                <a:gd name="connsiteY61" fmla="*/ 1496949 h 1876425"/>
                <a:gd name="connsiteX62" fmla="*/ 102108 w 1314450"/>
                <a:gd name="connsiteY62" fmla="*/ 1498473 h 1876425"/>
                <a:gd name="connsiteX63" fmla="*/ 98489 w 1314450"/>
                <a:gd name="connsiteY63" fmla="*/ 1493234 h 1876425"/>
                <a:gd name="connsiteX64" fmla="*/ 103632 w 1314450"/>
                <a:gd name="connsiteY64" fmla="*/ 1486758 h 1876425"/>
                <a:gd name="connsiteX65" fmla="*/ 98870 w 1314450"/>
                <a:gd name="connsiteY65" fmla="*/ 1481995 h 1876425"/>
                <a:gd name="connsiteX66" fmla="*/ 107156 w 1314450"/>
                <a:gd name="connsiteY66" fmla="*/ 1477042 h 1876425"/>
                <a:gd name="connsiteX67" fmla="*/ 104394 w 1314450"/>
                <a:gd name="connsiteY67" fmla="*/ 1469803 h 1876425"/>
                <a:gd name="connsiteX68" fmla="*/ 115729 w 1314450"/>
                <a:gd name="connsiteY68" fmla="*/ 1471422 h 1876425"/>
                <a:gd name="connsiteX69" fmla="*/ 113252 w 1314450"/>
                <a:gd name="connsiteY69" fmla="*/ 1467136 h 1876425"/>
                <a:gd name="connsiteX70" fmla="*/ 122301 w 1314450"/>
                <a:gd name="connsiteY70" fmla="*/ 1460278 h 1876425"/>
                <a:gd name="connsiteX71" fmla="*/ 119062 w 1314450"/>
                <a:gd name="connsiteY71" fmla="*/ 1446181 h 1876425"/>
                <a:gd name="connsiteX72" fmla="*/ 121920 w 1314450"/>
                <a:gd name="connsiteY72" fmla="*/ 1439894 h 1876425"/>
                <a:gd name="connsiteX73" fmla="*/ 110966 w 1314450"/>
                <a:gd name="connsiteY73" fmla="*/ 1396365 h 1876425"/>
                <a:gd name="connsiteX74" fmla="*/ 84391 w 1314450"/>
                <a:gd name="connsiteY74" fmla="*/ 1400175 h 1876425"/>
                <a:gd name="connsiteX75" fmla="*/ 76295 w 1314450"/>
                <a:gd name="connsiteY75" fmla="*/ 1403985 h 1876425"/>
                <a:gd name="connsiteX76" fmla="*/ 74866 w 1314450"/>
                <a:gd name="connsiteY76" fmla="*/ 1400937 h 1876425"/>
                <a:gd name="connsiteX77" fmla="*/ 57721 w 1314450"/>
                <a:gd name="connsiteY77" fmla="*/ 1407128 h 1876425"/>
                <a:gd name="connsiteX78" fmla="*/ 52292 w 1314450"/>
                <a:gd name="connsiteY78" fmla="*/ 1389888 h 1876425"/>
                <a:gd name="connsiteX79" fmla="*/ 56198 w 1314450"/>
                <a:gd name="connsiteY79" fmla="*/ 1363028 h 1876425"/>
                <a:gd name="connsiteX80" fmla="*/ 60865 w 1314450"/>
                <a:gd name="connsiteY80" fmla="*/ 1361218 h 1876425"/>
                <a:gd name="connsiteX81" fmla="*/ 65913 w 1314450"/>
                <a:gd name="connsiteY81" fmla="*/ 1354550 h 1876425"/>
                <a:gd name="connsiteX82" fmla="*/ 64008 w 1314450"/>
                <a:gd name="connsiteY82" fmla="*/ 1344454 h 1876425"/>
                <a:gd name="connsiteX83" fmla="*/ 65627 w 1314450"/>
                <a:gd name="connsiteY83" fmla="*/ 1338167 h 1876425"/>
                <a:gd name="connsiteX84" fmla="*/ 77152 w 1314450"/>
                <a:gd name="connsiteY84" fmla="*/ 1328261 h 1876425"/>
                <a:gd name="connsiteX85" fmla="*/ 59722 w 1314450"/>
                <a:gd name="connsiteY85" fmla="*/ 1307211 h 1876425"/>
                <a:gd name="connsiteX86" fmla="*/ 53340 w 1314450"/>
                <a:gd name="connsiteY86" fmla="*/ 1292733 h 1876425"/>
                <a:gd name="connsiteX87" fmla="*/ 53245 w 1314450"/>
                <a:gd name="connsiteY87" fmla="*/ 1284637 h 1876425"/>
                <a:gd name="connsiteX88" fmla="*/ 57341 w 1314450"/>
                <a:gd name="connsiteY88" fmla="*/ 1282542 h 1876425"/>
                <a:gd name="connsiteX89" fmla="*/ 53054 w 1314450"/>
                <a:gd name="connsiteY89" fmla="*/ 1282922 h 1876425"/>
                <a:gd name="connsiteX90" fmla="*/ 53054 w 1314450"/>
                <a:gd name="connsiteY90" fmla="*/ 1277874 h 1876425"/>
                <a:gd name="connsiteX91" fmla="*/ 67246 w 1314450"/>
                <a:gd name="connsiteY91" fmla="*/ 1269683 h 1876425"/>
                <a:gd name="connsiteX92" fmla="*/ 65341 w 1314450"/>
                <a:gd name="connsiteY92" fmla="*/ 1268254 h 1876425"/>
                <a:gd name="connsiteX93" fmla="*/ 68485 w 1314450"/>
                <a:gd name="connsiteY93" fmla="*/ 1262158 h 1876425"/>
                <a:gd name="connsiteX94" fmla="*/ 61626 w 1314450"/>
                <a:gd name="connsiteY94" fmla="*/ 1255014 h 1876425"/>
                <a:gd name="connsiteX95" fmla="*/ 64865 w 1314450"/>
                <a:gd name="connsiteY95" fmla="*/ 1252823 h 1876425"/>
                <a:gd name="connsiteX96" fmla="*/ 61055 w 1314450"/>
                <a:gd name="connsiteY96" fmla="*/ 1250918 h 1876425"/>
                <a:gd name="connsiteX97" fmla="*/ 52674 w 1314450"/>
                <a:gd name="connsiteY97" fmla="*/ 1230249 h 1876425"/>
                <a:gd name="connsiteX98" fmla="*/ 55626 w 1314450"/>
                <a:gd name="connsiteY98" fmla="*/ 1206818 h 1876425"/>
                <a:gd name="connsiteX99" fmla="*/ 49435 w 1314450"/>
                <a:gd name="connsiteY99" fmla="*/ 1205103 h 1876425"/>
                <a:gd name="connsiteX100" fmla="*/ 51911 w 1314450"/>
                <a:gd name="connsiteY100" fmla="*/ 1199484 h 1876425"/>
                <a:gd name="connsiteX101" fmla="*/ 46482 w 1314450"/>
                <a:gd name="connsiteY101" fmla="*/ 1197674 h 1876425"/>
                <a:gd name="connsiteX102" fmla="*/ 46958 w 1314450"/>
                <a:gd name="connsiteY102" fmla="*/ 1192244 h 1876425"/>
                <a:gd name="connsiteX103" fmla="*/ 51530 w 1314450"/>
                <a:gd name="connsiteY103" fmla="*/ 1191768 h 1876425"/>
                <a:gd name="connsiteX104" fmla="*/ 51530 w 1314450"/>
                <a:gd name="connsiteY104" fmla="*/ 1186053 h 1876425"/>
                <a:gd name="connsiteX105" fmla="*/ 56007 w 1314450"/>
                <a:gd name="connsiteY105" fmla="*/ 1185767 h 1876425"/>
                <a:gd name="connsiteX106" fmla="*/ 56292 w 1314450"/>
                <a:gd name="connsiteY106" fmla="*/ 1181100 h 1876425"/>
                <a:gd name="connsiteX107" fmla="*/ 53245 w 1314450"/>
                <a:gd name="connsiteY107" fmla="*/ 1179481 h 1876425"/>
                <a:gd name="connsiteX108" fmla="*/ 55816 w 1314450"/>
                <a:gd name="connsiteY108" fmla="*/ 1163193 h 1876425"/>
                <a:gd name="connsiteX109" fmla="*/ 56292 w 1314450"/>
                <a:gd name="connsiteY109" fmla="*/ 1170337 h 1876425"/>
                <a:gd name="connsiteX110" fmla="*/ 61532 w 1314450"/>
                <a:gd name="connsiteY110" fmla="*/ 1171480 h 1876425"/>
                <a:gd name="connsiteX111" fmla="*/ 63532 w 1314450"/>
                <a:gd name="connsiteY111" fmla="*/ 1161574 h 1876425"/>
                <a:gd name="connsiteX112" fmla="*/ 75914 w 1314450"/>
                <a:gd name="connsiteY112" fmla="*/ 1156335 h 1876425"/>
                <a:gd name="connsiteX113" fmla="*/ 76295 w 1314450"/>
                <a:gd name="connsiteY113" fmla="*/ 1130332 h 1876425"/>
                <a:gd name="connsiteX114" fmla="*/ 74105 w 1314450"/>
                <a:gd name="connsiteY114" fmla="*/ 1129094 h 1876425"/>
                <a:gd name="connsiteX115" fmla="*/ 76867 w 1314450"/>
                <a:gd name="connsiteY115" fmla="*/ 1120712 h 1876425"/>
                <a:gd name="connsiteX116" fmla="*/ 84106 w 1314450"/>
                <a:gd name="connsiteY116" fmla="*/ 1120521 h 1876425"/>
                <a:gd name="connsiteX117" fmla="*/ 81534 w 1314450"/>
                <a:gd name="connsiteY117" fmla="*/ 1132904 h 1876425"/>
                <a:gd name="connsiteX118" fmla="*/ 90011 w 1314450"/>
                <a:gd name="connsiteY118" fmla="*/ 1133570 h 1876425"/>
                <a:gd name="connsiteX119" fmla="*/ 89058 w 1314450"/>
                <a:gd name="connsiteY119" fmla="*/ 1118902 h 1876425"/>
                <a:gd name="connsiteX120" fmla="*/ 95917 w 1314450"/>
                <a:gd name="connsiteY120" fmla="*/ 1117664 h 1876425"/>
                <a:gd name="connsiteX121" fmla="*/ 96202 w 1314450"/>
                <a:gd name="connsiteY121" fmla="*/ 1115283 h 1876425"/>
                <a:gd name="connsiteX122" fmla="*/ 105632 w 1314450"/>
                <a:gd name="connsiteY122" fmla="*/ 1117759 h 1876425"/>
                <a:gd name="connsiteX123" fmla="*/ 108775 w 1314450"/>
                <a:gd name="connsiteY123" fmla="*/ 1103471 h 1876425"/>
                <a:gd name="connsiteX124" fmla="*/ 114681 w 1314450"/>
                <a:gd name="connsiteY124" fmla="*/ 1103376 h 1876425"/>
                <a:gd name="connsiteX125" fmla="*/ 117539 w 1314450"/>
                <a:gd name="connsiteY125" fmla="*/ 1112044 h 1876425"/>
                <a:gd name="connsiteX126" fmla="*/ 127158 w 1314450"/>
                <a:gd name="connsiteY126" fmla="*/ 1114139 h 1876425"/>
                <a:gd name="connsiteX127" fmla="*/ 130016 w 1314450"/>
                <a:gd name="connsiteY127" fmla="*/ 1122426 h 1876425"/>
                <a:gd name="connsiteX128" fmla="*/ 136207 w 1314450"/>
                <a:gd name="connsiteY128" fmla="*/ 1122140 h 1876425"/>
                <a:gd name="connsiteX129" fmla="*/ 143256 w 1314450"/>
                <a:gd name="connsiteY129" fmla="*/ 1116902 h 1876425"/>
                <a:gd name="connsiteX130" fmla="*/ 145637 w 1314450"/>
                <a:gd name="connsiteY130" fmla="*/ 1102805 h 1876425"/>
                <a:gd name="connsiteX131" fmla="*/ 130111 w 1314450"/>
                <a:gd name="connsiteY131" fmla="*/ 1098804 h 1876425"/>
                <a:gd name="connsiteX132" fmla="*/ 130683 w 1314450"/>
                <a:gd name="connsiteY132" fmla="*/ 1082993 h 1876425"/>
                <a:gd name="connsiteX133" fmla="*/ 128207 w 1314450"/>
                <a:gd name="connsiteY133" fmla="*/ 1069753 h 1876425"/>
                <a:gd name="connsiteX134" fmla="*/ 124873 w 1314450"/>
                <a:gd name="connsiteY134" fmla="*/ 1062514 h 1876425"/>
                <a:gd name="connsiteX135" fmla="*/ 120396 w 1314450"/>
                <a:gd name="connsiteY135" fmla="*/ 1063847 h 1876425"/>
                <a:gd name="connsiteX136" fmla="*/ 121444 w 1314450"/>
                <a:gd name="connsiteY136" fmla="*/ 1059085 h 1876425"/>
                <a:gd name="connsiteX137" fmla="*/ 143827 w 1314450"/>
                <a:gd name="connsiteY137" fmla="*/ 1038606 h 1876425"/>
                <a:gd name="connsiteX138" fmla="*/ 169450 w 1314450"/>
                <a:gd name="connsiteY138" fmla="*/ 1038035 h 1876425"/>
                <a:gd name="connsiteX139" fmla="*/ 188405 w 1314450"/>
                <a:gd name="connsiteY139" fmla="*/ 1030129 h 1876425"/>
                <a:gd name="connsiteX140" fmla="*/ 180404 w 1314450"/>
                <a:gd name="connsiteY140" fmla="*/ 1022604 h 1876425"/>
                <a:gd name="connsiteX141" fmla="*/ 192595 w 1314450"/>
                <a:gd name="connsiteY141" fmla="*/ 1010793 h 1876425"/>
                <a:gd name="connsiteX142" fmla="*/ 188595 w 1314450"/>
                <a:gd name="connsiteY142" fmla="*/ 1008317 h 1876425"/>
                <a:gd name="connsiteX143" fmla="*/ 191357 w 1314450"/>
                <a:gd name="connsiteY143" fmla="*/ 1005364 h 1876425"/>
                <a:gd name="connsiteX144" fmla="*/ 186118 w 1314450"/>
                <a:gd name="connsiteY144" fmla="*/ 991743 h 1876425"/>
                <a:gd name="connsiteX145" fmla="*/ 208121 w 1314450"/>
                <a:gd name="connsiteY145" fmla="*/ 982123 h 1876425"/>
                <a:gd name="connsiteX146" fmla="*/ 241268 w 1314450"/>
                <a:gd name="connsiteY146" fmla="*/ 979742 h 1876425"/>
                <a:gd name="connsiteX147" fmla="*/ 242983 w 1314450"/>
                <a:gd name="connsiteY147" fmla="*/ 975455 h 1876425"/>
                <a:gd name="connsiteX148" fmla="*/ 240316 w 1314450"/>
                <a:gd name="connsiteY148" fmla="*/ 964597 h 1876425"/>
                <a:gd name="connsiteX149" fmla="*/ 248221 w 1314450"/>
                <a:gd name="connsiteY149" fmla="*/ 962120 h 1876425"/>
                <a:gd name="connsiteX150" fmla="*/ 244221 w 1314450"/>
                <a:gd name="connsiteY150" fmla="*/ 951167 h 1876425"/>
                <a:gd name="connsiteX151" fmla="*/ 249555 w 1314450"/>
                <a:gd name="connsiteY151" fmla="*/ 945071 h 1876425"/>
                <a:gd name="connsiteX152" fmla="*/ 243935 w 1314450"/>
                <a:gd name="connsiteY152" fmla="*/ 943261 h 1876425"/>
                <a:gd name="connsiteX153" fmla="*/ 235172 w 1314450"/>
                <a:gd name="connsiteY153" fmla="*/ 932021 h 1876425"/>
                <a:gd name="connsiteX154" fmla="*/ 224409 w 1314450"/>
                <a:gd name="connsiteY154" fmla="*/ 935831 h 1876425"/>
                <a:gd name="connsiteX155" fmla="*/ 223266 w 1314450"/>
                <a:gd name="connsiteY155" fmla="*/ 927259 h 1876425"/>
                <a:gd name="connsiteX156" fmla="*/ 215741 w 1314450"/>
                <a:gd name="connsiteY156" fmla="*/ 914591 h 1876425"/>
                <a:gd name="connsiteX157" fmla="*/ 198596 w 1314450"/>
                <a:gd name="connsiteY157" fmla="*/ 921353 h 1876425"/>
                <a:gd name="connsiteX158" fmla="*/ 200025 w 1314450"/>
                <a:gd name="connsiteY158" fmla="*/ 929640 h 1876425"/>
                <a:gd name="connsiteX159" fmla="*/ 190024 w 1314450"/>
                <a:gd name="connsiteY159" fmla="*/ 928021 h 1876425"/>
                <a:gd name="connsiteX160" fmla="*/ 178975 w 1314450"/>
                <a:gd name="connsiteY160" fmla="*/ 919925 h 1876425"/>
                <a:gd name="connsiteX161" fmla="*/ 163544 w 1314450"/>
                <a:gd name="connsiteY161" fmla="*/ 924116 h 1876425"/>
                <a:gd name="connsiteX162" fmla="*/ 161449 w 1314450"/>
                <a:gd name="connsiteY162" fmla="*/ 904875 h 1876425"/>
                <a:gd name="connsiteX163" fmla="*/ 153352 w 1314450"/>
                <a:gd name="connsiteY163" fmla="*/ 907161 h 1876425"/>
                <a:gd name="connsiteX164" fmla="*/ 147828 w 1314450"/>
                <a:gd name="connsiteY164" fmla="*/ 904780 h 1876425"/>
                <a:gd name="connsiteX165" fmla="*/ 143351 w 1314450"/>
                <a:gd name="connsiteY165" fmla="*/ 907256 h 1876425"/>
                <a:gd name="connsiteX166" fmla="*/ 135350 w 1314450"/>
                <a:gd name="connsiteY166" fmla="*/ 882206 h 1876425"/>
                <a:gd name="connsiteX167" fmla="*/ 129445 w 1314450"/>
                <a:gd name="connsiteY167" fmla="*/ 882015 h 1876425"/>
                <a:gd name="connsiteX168" fmla="*/ 123254 w 1314450"/>
                <a:gd name="connsiteY168" fmla="*/ 872966 h 1876425"/>
                <a:gd name="connsiteX169" fmla="*/ 117443 w 1314450"/>
                <a:gd name="connsiteY169" fmla="*/ 856298 h 1876425"/>
                <a:gd name="connsiteX170" fmla="*/ 112490 w 1314450"/>
                <a:gd name="connsiteY170" fmla="*/ 858298 h 1876425"/>
                <a:gd name="connsiteX171" fmla="*/ 110585 w 1314450"/>
                <a:gd name="connsiteY171" fmla="*/ 866680 h 1876425"/>
                <a:gd name="connsiteX172" fmla="*/ 105537 w 1314450"/>
                <a:gd name="connsiteY172" fmla="*/ 873157 h 1876425"/>
                <a:gd name="connsiteX173" fmla="*/ 97631 w 1314450"/>
                <a:gd name="connsiteY173" fmla="*/ 871919 h 1876425"/>
                <a:gd name="connsiteX174" fmla="*/ 88964 w 1314450"/>
                <a:gd name="connsiteY174" fmla="*/ 877348 h 1876425"/>
                <a:gd name="connsiteX175" fmla="*/ 76581 w 1314450"/>
                <a:gd name="connsiteY175" fmla="*/ 871157 h 1876425"/>
                <a:gd name="connsiteX176" fmla="*/ 72866 w 1314450"/>
                <a:gd name="connsiteY176" fmla="*/ 874204 h 1876425"/>
                <a:gd name="connsiteX177" fmla="*/ 63341 w 1314450"/>
                <a:gd name="connsiteY177" fmla="*/ 872204 h 1876425"/>
                <a:gd name="connsiteX178" fmla="*/ 62103 w 1314450"/>
                <a:gd name="connsiteY178" fmla="*/ 869537 h 1876425"/>
                <a:gd name="connsiteX179" fmla="*/ 59055 w 1314450"/>
                <a:gd name="connsiteY179" fmla="*/ 869823 h 1876425"/>
                <a:gd name="connsiteX180" fmla="*/ 60579 w 1314450"/>
                <a:gd name="connsiteY180" fmla="*/ 864870 h 1876425"/>
                <a:gd name="connsiteX181" fmla="*/ 56864 w 1314450"/>
                <a:gd name="connsiteY181" fmla="*/ 860298 h 1876425"/>
                <a:gd name="connsiteX182" fmla="*/ 50482 w 1314450"/>
                <a:gd name="connsiteY182" fmla="*/ 870014 h 1876425"/>
                <a:gd name="connsiteX183" fmla="*/ 56674 w 1314450"/>
                <a:gd name="connsiteY183" fmla="*/ 876586 h 1876425"/>
                <a:gd name="connsiteX184" fmla="*/ 60579 w 1314450"/>
                <a:gd name="connsiteY184" fmla="*/ 888302 h 1876425"/>
                <a:gd name="connsiteX185" fmla="*/ 58007 w 1314450"/>
                <a:gd name="connsiteY185" fmla="*/ 893731 h 1876425"/>
                <a:gd name="connsiteX186" fmla="*/ 54197 w 1314450"/>
                <a:gd name="connsiteY186" fmla="*/ 894112 h 1876425"/>
                <a:gd name="connsiteX187" fmla="*/ 34671 w 1314450"/>
                <a:gd name="connsiteY187" fmla="*/ 884777 h 1876425"/>
                <a:gd name="connsiteX188" fmla="*/ 47816 w 1314450"/>
                <a:gd name="connsiteY188" fmla="*/ 869252 h 1876425"/>
                <a:gd name="connsiteX189" fmla="*/ 33147 w 1314450"/>
                <a:gd name="connsiteY189" fmla="*/ 860108 h 1876425"/>
                <a:gd name="connsiteX190" fmla="*/ 25622 w 1314450"/>
                <a:gd name="connsiteY190" fmla="*/ 851726 h 1876425"/>
                <a:gd name="connsiteX191" fmla="*/ 20193 w 1314450"/>
                <a:gd name="connsiteY191" fmla="*/ 838962 h 1876425"/>
                <a:gd name="connsiteX192" fmla="*/ 16478 w 1314450"/>
                <a:gd name="connsiteY192" fmla="*/ 813530 h 1876425"/>
                <a:gd name="connsiteX193" fmla="*/ 9525 w 1314450"/>
                <a:gd name="connsiteY193" fmla="*/ 806482 h 1876425"/>
                <a:gd name="connsiteX194" fmla="*/ 11049 w 1314450"/>
                <a:gd name="connsiteY194" fmla="*/ 796862 h 1876425"/>
                <a:gd name="connsiteX195" fmla="*/ 38576 w 1314450"/>
                <a:gd name="connsiteY195" fmla="*/ 785432 h 1876425"/>
                <a:gd name="connsiteX196" fmla="*/ 85820 w 1314450"/>
                <a:gd name="connsiteY196" fmla="*/ 796957 h 1876425"/>
                <a:gd name="connsiteX197" fmla="*/ 103061 w 1314450"/>
                <a:gd name="connsiteY197" fmla="*/ 797338 h 1876425"/>
                <a:gd name="connsiteX198" fmla="*/ 103156 w 1314450"/>
                <a:gd name="connsiteY198" fmla="*/ 785432 h 1876425"/>
                <a:gd name="connsiteX199" fmla="*/ 111919 w 1314450"/>
                <a:gd name="connsiteY199" fmla="*/ 774668 h 1876425"/>
                <a:gd name="connsiteX200" fmla="*/ 120777 w 1314450"/>
                <a:gd name="connsiteY200" fmla="*/ 769525 h 1876425"/>
                <a:gd name="connsiteX201" fmla="*/ 124396 w 1314450"/>
                <a:gd name="connsiteY201" fmla="*/ 754666 h 1876425"/>
                <a:gd name="connsiteX202" fmla="*/ 132302 w 1314450"/>
                <a:gd name="connsiteY202" fmla="*/ 744569 h 1876425"/>
                <a:gd name="connsiteX203" fmla="*/ 141732 w 1314450"/>
                <a:gd name="connsiteY203" fmla="*/ 716090 h 1876425"/>
                <a:gd name="connsiteX204" fmla="*/ 144685 w 1314450"/>
                <a:gd name="connsiteY204" fmla="*/ 687229 h 1876425"/>
                <a:gd name="connsiteX205" fmla="*/ 140780 w 1314450"/>
                <a:gd name="connsiteY205" fmla="*/ 688086 h 1876425"/>
                <a:gd name="connsiteX206" fmla="*/ 128778 w 1314450"/>
                <a:gd name="connsiteY206" fmla="*/ 671703 h 1876425"/>
                <a:gd name="connsiteX207" fmla="*/ 120301 w 1314450"/>
                <a:gd name="connsiteY207" fmla="*/ 665321 h 1876425"/>
                <a:gd name="connsiteX208" fmla="*/ 107537 w 1314450"/>
                <a:gd name="connsiteY208" fmla="*/ 659702 h 1876425"/>
                <a:gd name="connsiteX209" fmla="*/ 110109 w 1314450"/>
                <a:gd name="connsiteY209" fmla="*/ 652272 h 1876425"/>
                <a:gd name="connsiteX210" fmla="*/ 92011 w 1314450"/>
                <a:gd name="connsiteY210" fmla="*/ 653701 h 1876425"/>
                <a:gd name="connsiteX211" fmla="*/ 95536 w 1314450"/>
                <a:gd name="connsiteY211" fmla="*/ 625983 h 1876425"/>
                <a:gd name="connsiteX212" fmla="*/ 94298 w 1314450"/>
                <a:gd name="connsiteY212" fmla="*/ 623411 h 1876425"/>
                <a:gd name="connsiteX213" fmla="*/ 91916 w 1314450"/>
                <a:gd name="connsiteY213" fmla="*/ 624078 h 1876425"/>
                <a:gd name="connsiteX214" fmla="*/ 91630 w 1314450"/>
                <a:gd name="connsiteY214" fmla="*/ 621316 h 1876425"/>
                <a:gd name="connsiteX215" fmla="*/ 89154 w 1314450"/>
                <a:gd name="connsiteY215" fmla="*/ 622554 h 1876425"/>
                <a:gd name="connsiteX216" fmla="*/ 87630 w 1314450"/>
                <a:gd name="connsiteY216" fmla="*/ 616553 h 1876425"/>
                <a:gd name="connsiteX217" fmla="*/ 92964 w 1314450"/>
                <a:gd name="connsiteY217" fmla="*/ 616744 h 1876425"/>
                <a:gd name="connsiteX218" fmla="*/ 98107 w 1314450"/>
                <a:gd name="connsiteY218" fmla="*/ 575120 h 1876425"/>
                <a:gd name="connsiteX219" fmla="*/ 111443 w 1314450"/>
                <a:gd name="connsiteY219" fmla="*/ 576644 h 1876425"/>
                <a:gd name="connsiteX220" fmla="*/ 115824 w 1314450"/>
                <a:gd name="connsiteY220" fmla="*/ 582930 h 1876425"/>
                <a:gd name="connsiteX221" fmla="*/ 118682 w 1314450"/>
                <a:gd name="connsiteY221" fmla="*/ 583216 h 1876425"/>
                <a:gd name="connsiteX222" fmla="*/ 124873 w 1314450"/>
                <a:gd name="connsiteY222" fmla="*/ 581787 h 1876425"/>
                <a:gd name="connsiteX223" fmla="*/ 126111 w 1314450"/>
                <a:gd name="connsiteY223" fmla="*/ 578453 h 1876425"/>
                <a:gd name="connsiteX224" fmla="*/ 130588 w 1314450"/>
                <a:gd name="connsiteY224" fmla="*/ 576644 h 1876425"/>
                <a:gd name="connsiteX225" fmla="*/ 151638 w 1314450"/>
                <a:gd name="connsiteY225" fmla="*/ 577977 h 1876425"/>
                <a:gd name="connsiteX226" fmla="*/ 151162 w 1314450"/>
                <a:gd name="connsiteY226" fmla="*/ 570643 h 1876425"/>
                <a:gd name="connsiteX227" fmla="*/ 146875 w 1314450"/>
                <a:gd name="connsiteY227" fmla="*/ 561785 h 1876425"/>
                <a:gd name="connsiteX228" fmla="*/ 151924 w 1314450"/>
                <a:gd name="connsiteY228" fmla="*/ 561880 h 1876425"/>
                <a:gd name="connsiteX229" fmla="*/ 148876 w 1314450"/>
                <a:gd name="connsiteY229" fmla="*/ 553308 h 1876425"/>
                <a:gd name="connsiteX230" fmla="*/ 170212 w 1314450"/>
                <a:gd name="connsiteY230" fmla="*/ 546164 h 1876425"/>
                <a:gd name="connsiteX231" fmla="*/ 166021 w 1314450"/>
                <a:gd name="connsiteY231" fmla="*/ 542449 h 1876425"/>
                <a:gd name="connsiteX232" fmla="*/ 169069 w 1314450"/>
                <a:gd name="connsiteY232" fmla="*/ 540163 h 1876425"/>
                <a:gd name="connsiteX233" fmla="*/ 168973 w 1314450"/>
                <a:gd name="connsiteY233" fmla="*/ 535972 h 1876425"/>
                <a:gd name="connsiteX234" fmla="*/ 159830 w 1314450"/>
                <a:gd name="connsiteY234" fmla="*/ 535686 h 1876425"/>
                <a:gd name="connsiteX235" fmla="*/ 159734 w 1314450"/>
                <a:gd name="connsiteY235" fmla="*/ 532924 h 1876425"/>
                <a:gd name="connsiteX236" fmla="*/ 127349 w 1314450"/>
                <a:gd name="connsiteY236" fmla="*/ 536353 h 1876425"/>
                <a:gd name="connsiteX237" fmla="*/ 126587 w 1314450"/>
                <a:gd name="connsiteY237" fmla="*/ 533591 h 1876425"/>
                <a:gd name="connsiteX238" fmla="*/ 106013 w 1314450"/>
                <a:gd name="connsiteY238" fmla="*/ 531971 h 1876425"/>
                <a:gd name="connsiteX239" fmla="*/ 110204 w 1314450"/>
                <a:gd name="connsiteY239" fmla="*/ 519494 h 1876425"/>
                <a:gd name="connsiteX240" fmla="*/ 97060 w 1314450"/>
                <a:gd name="connsiteY240" fmla="*/ 505778 h 1876425"/>
                <a:gd name="connsiteX241" fmla="*/ 83248 w 1314450"/>
                <a:gd name="connsiteY241" fmla="*/ 482251 h 1876425"/>
                <a:gd name="connsiteX242" fmla="*/ 87344 w 1314450"/>
                <a:gd name="connsiteY242" fmla="*/ 467201 h 1876425"/>
                <a:gd name="connsiteX243" fmla="*/ 70199 w 1314450"/>
                <a:gd name="connsiteY243" fmla="*/ 462344 h 1876425"/>
                <a:gd name="connsiteX244" fmla="*/ 42576 w 1314450"/>
                <a:gd name="connsiteY244" fmla="*/ 464725 h 1876425"/>
                <a:gd name="connsiteX245" fmla="*/ 34100 w 1314450"/>
                <a:gd name="connsiteY245" fmla="*/ 459772 h 1876425"/>
                <a:gd name="connsiteX246" fmla="*/ 48292 w 1314450"/>
                <a:gd name="connsiteY246" fmla="*/ 428530 h 1876425"/>
                <a:gd name="connsiteX247" fmla="*/ 58007 w 1314450"/>
                <a:gd name="connsiteY247" fmla="*/ 417671 h 1876425"/>
                <a:gd name="connsiteX248" fmla="*/ 62865 w 1314450"/>
                <a:gd name="connsiteY248" fmla="*/ 407861 h 1876425"/>
                <a:gd name="connsiteX249" fmla="*/ 56769 w 1314450"/>
                <a:gd name="connsiteY249" fmla="*/ 403955 h 1876425"/>
                <a:gd name="connsiteX250" fmla="*/ 101918 w 1314450"/>
                <a:gd name="connsiteY250" fmla="*/ 390716 h 1876425"/>
                <a:gd name="connsiteX251" fmla="*/ 96488 w 1314450"/>
                <a:gd name="connsiteY251" fmla="*/ 376523 h 1876425"/>
                <a:gd name="connsiteX252" fmla="*/ 111823 w 1314450"/>
                <a:gd name="connsiteY252" fmla="*/ 391382 h 1876425"/>
                <a:gd name="connsiteX253" fmla="*/ 122491 w 1314450"/>
                <a:gd name="connsiteY253" fmla="*/ 389001 h 1876425"/>
                <a:gd name="connsiteX254" fmla="*/ 123920 w 1314450"/>
                <a:gd name="connsiteY254" fmla="*/ 395573 h 1876425"/>
                <a:gd name="connsiteX255" fmla="*/ 139255 w 1314450"/>
                <a:gd name="connsiteY255" fmla="*/ 394621 h 1876425"/>
                <a:gd name="connsiteX256" fmla="*/ 153257 w 1314450"/>
                <a:gd name="connsiteY256" fmla="*/ 402717 h 1876425"/>
                <a:gd name="connsiteX257" fmla="*/ 156686 w 1314450"/>
                <a:gd name="connsiteY257" fmla="*/ 402908 h 1876425"/>
                <a:gd name="connsiteX258" fmla="*/ 154114 w 1314450"/>
                <a:gd name="connsiteY258" fmla="*/ 402146 h 1876425"/>
                <a:gd name="connsiteX259" fmla="*/ 154305 w 1314450"/>
                <a:gd name="connsiteY259" fmla="*/ 384429 h 1876425"/>
                <a:gd name="connsiteX260" fmla="*/ 144209 w 1314450"/>
                <a:gd name="connsiteY260" fmla="*/ 349568 h 1876425"/>
                <a:gd name="connsiteX261" fmla="*/ 152591 w 1314450"/>
                <a:gd name="connsiteY261" fmla="*/ 341090 h 1876425"/>
                <a:gd name="connsiteX262" fmla="*/ 170498 w 1314450"/>
                <a:gd name="connsiteY262" fmla="*/ 332899 h 1876425"/>
                <a:gd name="connsiteX263" fmla="*/ 173069 w 1314450"/>
                <a:gd name="connsiteY263" fmla="*/ 325660 h 1876425"/>
                <a:gd name="connsiteX264" fmla="*/ 169450 w 1314450"/>
                <a:gd name="connsiteY264" fmla="*/ 315563 h 1876425"/>
                <a:gd name="connsiteX265" fmla="*/ 163925 w 1314450"/>
                <a:gd name="connsiteY265" fmla="*/ 316802 h 1876425"/>
                <a:gd name="connsiteX266" fmla="*/ 168402 w 1314450"/>
                <a:gd name="connsiteY266" fmla="*/ 314611 h 1876425"/>
                <a:gd name="connsiteX267" fmla="*/ 166116 w 1314450"/>
                <a:gd name="connsiteY267" fmla="*/ 306991 h 1876425"/>
                <a:gd name="connsiteX268" fmla="*/ 232220 w 1314450"/>
                <a:gd name="connsiteY268" fmla="*/ 298514 h 1876425"/>
                <a:gd name="connsiteX269" fmla="*/ 239935 w 1314450"/>
                <a:gd name="connsiteY269" fmla="*/ 294704 h 1876425"/>
                <a:gd name="connsiteX270" fmla="*/ 247364 w 1314450"/>
                <a:gd name="connsiteY270" fmla="*/ 296323 h 1876425"/>
                <a:gd name="connsiteX271" fmla="*/ 238887 w 1314450"/>
                <a:gd name="connsiteY271" fmla="*/ 276892 h 1876425"/>
                <a:gd name="connsiteX272" fmla="*/ 234125 w 1314450"/>
                <a:gd name="connsiteY272" fmla="*/ 258032 h 1876425"/>
                <a:gd name="connsiteX273" fmla="*/ 249174 w 1314450"/>
                <a:gd name="connsiteY273" fmla="*/ 251174 h 1876425"/>
                <a:gd name="connsiteX274" fmla="*/ 273272 w 1314450"/>
                <a:gd name="connsiteY274" fmla="*/ 250793 h 1876425"/>
                <a:gd name="connsiteX275" fmla="*/ 263652 w 1314450"/>
                <a:gd name="connsiteY275" fmla="*/ 230219 h 1876425"/>
                <a:gd name="connsiteX276" fmla="*/ 274606 w 1314450"/>
                <a:gd name="connsiteY276" fmla="*/ 229553 h 1876425"/>
                <a:gd name="connsiteX277" fmla="*/ 281368 w 1314450"/>
                <a:gd name="connsiteY277" fmla="*/ 226409 h 1876425"/>
                <a:gd name="connsiteX278" fmla="*/ 276796 w 1314450"/>
                <a:gd name="connsiteY278" fmla="*/ 217170 h 1876425"/>
                <a:gd name="connsiteX279" fmla="*/ 284131 w 1314450"/>
                <a:gd name="connsiteY279" fmla="*/ 214789 h 1876425"/>
                <a:gd name="connsiteX280" fmla="*/ 276606 w 1314450"/>
                <a:gd name="connsiteY280" fmla="*/ 199835 h 1876425"/>
                <a:gd name="connsiteX281" fmla="*/ 271843 w 1314450"/>
                <a:gd name="connsiteY281" fmla="*/ 203454 h 1876425"/>
                <a:gd name="connsiteX282" fmla="*/ 268224 w 1314450"/>
                <a:gd name="connsiteY282" fmla="*/ 198120 h 1876425"/>
                <a:gd name="connsiteX283" fmla="*/ 263176 w 1314450"/>
                <a:gd name="connsiteY283" fmla="*/ 199644 h 1876425"/>
                <a:gd name="connsiteX284" fmla="*/ 254508 w 1314450"/>
                <a:gd name="connsiteY284" fmla="*/ 171736 h 1876425"/>
                <a:gd name="connsiteX285" fmla="*/ 258318 w 1314450"/>
                <a:gd name="connsiteY285" fmla="*/ 175736 h 1876425"/>
                <a:gd name="connsiteX286" fmla="*/ 261461 w 1314450"/>
                <a:gd name="connsiteY286" fmla="*/ 174403 h 1876425"/>
                <a:gd name="connsiteX287" fmla="*/ 258604 w 1314450"/>
                <a:gd name="connsiteY287" fmla="*/ 167354 h 1876425"/>
                <a:gd name="connsiteX288" fmla="*/ 270320 w 1314450"/>
                <a:gd name="connsiteY288" fmla="*/ 160401 h 1876425"/>
                <a:gd name="connsiteX289" fmla="*/ 273653 w 1314450"/>
                <a:gd name="connsiteY289" fmla="*/ 161163 h 1876425"/>
                <a:gd name="connsiteX290" fmla="*/ 272605 w 1314450"/>
                <a:gd name="connsiteY290" fmla="*/ 158115 h 1876425"/>
                <a:gd name="connsiteX291" fmla="*/ 281464 w 1314450"/>
                <a:gd name="connsiteY291" fmla="*/ 159829 h 1876425"/>
                <a:gd name="connsiteX292" fmla="*/ 311372 w 1314450"/>
                <a:gd name="connsiteY292" fmla="*/ 139351 h 1876425"/>
                <a:gd name="connsiteX293" fmla="*/ 314325 w 1314450"/>
                <a:gd name="connsiteY293" fmla="*/ 133921 h 1876425"/>
                <a:gd name="connsiteX294" fmla="*/ 330232 w 1314450"/>
                <a:gd name="connsiteY294" fmla="*/ 128683 h 1876425"/>
                <a:gd name="connsiteX295" fmla="*/ 326898 w 1314450"/>
                <a:gd name="connsiteY295" fmla="*/ 109728 h 1876425"/>
                <a:gd name="connsiteX296" fmla="*/ 328232 w 1314450"/>
                <a:gd name="connsiteY296" fmla="*/ 117062 h 1876425"/>
                <a:gd name="connsiteX297" fmla="*/ 335089 w 1314450"/>
                <a:gd name="connsiteY297" fmla="*/ 114491 h 1876425"/>
                <a:gd name="connsiteX298" fmla="*/ 337947 w 1314450"/>
                <a:gd name="connsiteY298" fmla="*/ 125159 h 1876425"/>
                <a:gd name="connsiteX299" fmla="*/ 340328 w 1314450"/>
                <a:gd name="connsiteY299" fmla="*/ 124492 h 1876425"/>
                <a:gd name="connsiteX300" fmla="*/ 338518 w 1314450"/>
                <a:gd name="connsiteY300" fmla="*/ 117729 h 1876425"/>
                <a:gd name="connsiteX301" fmla="*/ 343948 w 1314450"/>
                <a:gd name="connsiteY301" fmla="*/ 119348 h 1876425"/>
                <a:gd name="connsiteX302" fmla="*/ 348139 w 1314450"/>
                <a:gd name="connsiteY302" fmla="*/ 133541 h 1876425"/>
                <a:gd name="connsiteX303" fmla="*/ 363474 w 1314450"/>
                <a:gd name="connsiteY303" fmla="*/ 142780 h 1876425"/>
                <a:gd name="connsiteX304" fmla="*/ 382905 w 1314450"/>
                <a:gd name="connsiteY304" fmla="*/ 147066 h 1876425"/>
                <a:gd name="connsiteX305" fmla="*/ 383286 w 1314450"/>
                <a:gd name="connsiteY305" fmla="*/ 149924 h 1876425"/>
                <a:gd name="connsiteX306" fmla="*/ 390811 w 1314450"/>
                <a:gd name="connsiteY306" fmla="*/ 148876 h 1876425"/>
                <a:gd name="connsiteX307" fmla="*/ 399192 w 1314450"/>
                <a:gd name="connsiteY307" fmla="*/ 154115 h 1876425"/>
                <a:gd name="connsiteX308" fmla="*/ 403003 w 1314450"/>
                <a:gd name="connsiteY308" fmla="*/ 147447 h 1876425"/>
                <a:gd name="connsiteX309" fmla="*/ 429292 w 1314450"/>
                <a:gd name="connsiteY309" fmla="*/ 149733 h 1876425"/>
                <a:gd name="connsiteX310" fmla="*/ 439102 w 1314450"/>
                <a:gd name="connsiteY310" fmla="*/ 158020 h 1876425"/>
                <a:gd name="connsiteX311" fmla="*/ 440245 w 1314450"/>
                <a:gd name="connsiteY311" fmla="*/ 150781 h 1876425"/>
                <a:gd name="connsiteX312" fmla="*/ 451009 w 1314450"/>
                <a:gd name="connsiteY312" fmla="*/ 159449 h 1876425"/>
                <a:gd name="connsiteX313" fmla="*/ 453390 w 1314450"/>
                <a:gd name="connsiteY313" fmla="*/ 158210 h 1876425"/>
                <a:gd name="connsiteX314" fmla="*/ 464058 w 1314450"/>
                <a:gd name="connsiteY314" fmla="*/ 171164 h 1876425"/>
                <a:gd name="connsiteX315" fmla="*/ 465677 w 1314450"/>
                <a:gd name="connsiteY315" fmla="*/ 169640 h 1876425"/>
                <a:gd name="connsiteX316" fmla="*/ 468630 w 1314450"/>
                <a:gd name="connsiteY316" fmla="*/ 172688 h 1876425"/>
                <a:gd name="connsiteX317" fmla="*/ 466344 w 1314450"/>
                <a:gd name="connsiteY317" fmla="*/ 179546 h 1876425"/>
                <a:gd name="connsiteX318" fmla="*/ 468820 w 1314450"/>
                <a:gd name="connsiteY318" fmla="*/ 188976 h 1876425"/>
                <a:gd name="connsiteX319" fmla="*/ 483870 w 1314450"/>
                <a:gd name="connsiteY319" fmla="*/ 181642 h 1876425"/>
                <a:gd name="connsiteX320" fmla="*/ 485680 w 1314450"/>
                <a:gd name="connsiteY320" fmla="*/ 188786 h 1876425"/>
                <a:gd name="connsiteX321" fmla="*/ 488823 w 1314450"/>
                <a:gd name="connsiteY321" fmla="*/ 187547 h 1876425"/>
                <a:gd name="connsiteX322" fmla="*/ 499205 w 1314450"/>
                <a:gd name="connsiteY322" fmla="*/ 203168 h 1876425"/>
                <a:gd name="connsiteX323" fmla="*/ 493776 w 1314450"/>
                <a:gd name="connsiteY323" fmla="*/ 207454 h 1876425"/>
                <a:gd name="connsiteX324" fmla="*/ 498539 w 1314450"/>
                <a:gd name="connsiteY324" fmla="*/ 213265 h 1876425"/>
                <a:gd name="connsiteX325" fmla="*/ 507302 w 1314450"/>
                <a:gd name="connsiteY325" fmla="*/ 210788 h 1876425"/>
                <a:gd name="connsiteX326" fmla="*/ 501586 w 1314450"/>
                <a:gd name="connsiteY326" fmla="*/ 214027 h 1876425"/>
                <a:gd name="connsiteX327" fmla="*/ 501872 w 1314450"/>
                <a:gd name="connsiteY327" fmla="*/ 217932 h 1876425"/>
                <a:gd name="connsiteX328" fmla="*/ 496634 w 1314450"/>
                <a:gd name="connsiteY328" fmla="*/ 221837 h 1876425"/>
                <a:gd name="connsiteX329" fmla="*/ 485870 w 1314450"/>
                <a:gd name="connsiteY329" fmla="*/ 225552 h 1876425"/>
                <a:gd name="connsiteX330" fmla="*/ 469392 w 1314450"/>
                <a:gd name="connsiteY330" fmla="*/ 246412 h 1876425"/>
                <a:gd name="connsiteX331" fmla="*/ 464630 w 1314450"/>
                <a:gd name="connsiteY331" fmla="*/ 243935 h 1876425"/>
                <a:gd name="connsiteX332" fmla="*/ 460534 w 1314450"/>
                <a:gd name="connsiteY332" fmla="*/ 249650 h 1876425"/>
                <a:gd name="connsiteX333" fmla="*/ 464534 w 1314450"/>
                <a:gd name="connsiteY333" fmla="*/ 254508 h 1876425"/>
                <a:gd name="connsiteX334" fmla="*/ 457486 w 1314450"/>
                <a:gd name="connsiteY334" fmla="*/ 265557 h 1876425"/>
                <a:gd name="connsiteX335" fmla="*/ 466154 w 1314450"/>
                <a:gd name="connsiteY335" fmla="*/ 277940 h 1876425"/>
                <a:gd name="connsiteX336" fmla="*/ 455105 w 1314450"/>
                <a:gd name="connsiteY336" fmla="*/ 271462 h 1876425"/>
                <a:gd name="connsiteX337" fmla="*/ 450437 w 1314450"/>
                <a:gd name="connsiteY337" fmla="*/ 272225 h 1876425"/>
                <a:gd name="connsiteX338" fmla="*/ 425863 w 1314450"/>
                <a:gd name="connsiteY338" fmla="*/ 297085 h 1876425"/>
                <a:gd name="connsiteX339" fmla="*/ 450247 w 1314450"/>
                <a:gd name="connsiteY339" fmla="*/ 323469 h 1876425"/>
                <a:gd name="connsiteX340" fmla="*/ 456533 w 1314450"/>
                <a:gd name="connsiteY340" fmla="*/ 334042 h 1876425"/>
                <a:gd name="connsiteX341" fmla="*/ 456629 w 1314450"/>
                <a:gd name="connsiteY341" fmla="*/ 338900 h 1876425"/>
                <a:gd name="connsiteX342" fmla="*/ 446723 w 1314450"/>
                <a:gd name="connsiteY342" fmla="*/ 343471 h 1876425"/>
                <a:gd name="connsiteX343" fmla="*/ 454819 w 1314450"/>
                <a:gd name="connsiteY343" fmla="*/ 351568 h 1876425"/>
                <a:gd name="connsiteX344" fmla="*/ 451961 w 1314450"/>
                <a:gd name="connsiteY344" fmla="*/ 355854 h 1876425"/>
                <a:gd name="connsiteX345" fmla="*/ 437864 w 1314450"/>
                <a:gd name="connsiteY345" fmla="*/ 364903 h 1876425"/>
                <a:gd name="connsiteX346" fmla="*/ 437483 w 1314450"/>
                <a:gd name="connsiteY346" fmla="*/ 367856 h 1876425"/>
                <a:gd name="connsiteX347" fmla="*/ 430530 w 1314450"/>
                <a:gd name="connsiteY347" fmla="*/ 370808 h 1876425"/>
                <a:gd name="connsiteX348" fmla="*/ 432625 w 1314450"/>
                <a:gd name="connsiteY348" fmla="*/ 372332 h 1876425"/>
                <a:gd name="connsiteX349" fmla="*/ 419005 w 1314450"/>
                <a:gd name="connsiteY349" fmla="*/ 386715 h 1876425"/>
                <a:gd name="connsiteX350" fmla="*/ 422243 w 1314450"/>
                <a:gd name="connsiteY350" fmla="*/ 384048 h 1876425"/>
                <a:gd name="connsiteX351" fmla="*/ 425958 w 1314450"/>
                <a:gd name="connsiteY351" fmla="*/ 388334 h 1876425"/>
                <a:gd name="connsiteX352" fmla="*/ 410623 w 1314450"/>
                <a:gd name="connsiteY352" fmla="*/ 408051 h 1876425"/>
                <a:gd name="connsiteX353" fmla="*/ 415766 w 1314450"/>
                <a:gd name="connsiteY353" fmla="*/ 414147 h 1876425"/>
                <a:gd name="connsiteX354" fmla="*/ 402145 w 1314450"/>
                <a:gd name="connsiteY354" fmla="*/ 430816 h 1876425"/>
                <a:gd name="connsiteX355" fmla="*/ 395383 w 1314450"/>
                <a:gd name="connsiteY355" fmla="*/ 429292 h 1876425"/>
                <a:gd name="connsiteX356" fmla="*/ 390525 w 1314450"/>
                <a:gd name="connsiteY356" fmla="*/ 436054 h 1876425"/>
                <a:gd name="connsiteX357" fmla="*/ 395478 w 1314450"/>
                <a:gd name="connsiteY357" fmla="*/ 440531 h 1876425"/>
                <a:gd name="connsiteX358" fmla="*/ 381667 w 1314450"/>
                <a:gd name="connsiteY358" fmla="*/ 460724 h 1876425"/>
                <a:gd name="connsiteX359" fmla="*/ 382048 w 1314450"/>
                <a:gd name="connsiteY359" fmla="*/ 468154 h 1876425"/>
                <a:gd name="connsiteX360" fmla="*/ 379095 w 1314450"/>
                <a:gd name="connsiteY360" fmla="*/ 474821 h 1876425"/>
                <a:gd name="connsiteX361" fmla="*/ 379952 w 1314450"/>
                <a:gd name="connsiteY361" fmla="*/ 480536 h 1876425"/>
                <a:gd name="connsiteX362" fmla="*/ 393478 w 1314450"/>
                <a:gd name="connsiteY362" fmla="*/ 478155 h 1876425"/>
                <a:gd name="connsiteX363" fmla="*/ 408146 w 1314450"/>
                <a:gd name="connsiteY363" fmla="*/ 482632 h 1876425"/>
                <a:gd name="connsiteX364" fmla="*/ 412718 w 1314450"/>
                <a:gd name="connsiteY364" fmla="*/ 491395 h 1876425"/>
                <a:gd name="connsiteX365" fmla="*/ 413671 w 1314450"/>
                <a:gd name="connsiteY365" fmla="*/ 504254 h 1876425"/>
                <a:gd name="connsiteX366" fmla="*/ 430244 w 1314450"/>
                <a:gd name="connsiteY366" fmla="*/ 523685 h 1876425"/>
                <a:gd name="connsiteX367" fmla="*/ 428339 w 1314450"/>
                <a:gd name="connsiteY367" fmla="*/ 530638 h 1876425"/>
                <a:gd name="connsiteX368" fmla="*/ 421386 w 1314450"/>
                <a:gd name="connsiteY368" fmla="*/ 535305 h 1876425"/>
                <a:gd name="connsiteX369" fmla="*/ 417671 w 1314450"/>
                <a:gd name="connsiteY369" fmla="*/ 534258 h 1876425"/>
                <a:gd name="connsiteX370" fmla="*/ 410718 w 1314450"/>
                <a:gd name="connsiteY370" fmla="*/ 539496 h 1876425"/>
                <a:gd name="connsiteX371" fmla="*/ 388620 w 1314450"/>
                <a:gd name="connsiteY371" fmla="*/ 546830 h 1876425"/>
                <a:gd name="connsiteX372" fmla="*/ 388239 w 1314450"/>
                <a:gd name="connsiteY372" fmla="*/ 571595 h 1876425"/>
                <a:gd name="connsiteX373" fmla="*/ 384239 w 1314450"/>
                <a:gd name="connsiteY373" fmla="*/ 577691 h 1876425"/>
                <a:gd name="connsiteX374" fmla="*/ 403289 w 1314450"/>
                <a:gd name="connsiteY374" fmla="*/ 598265 h 1876425"/>
                <a:gd name="connsiteX375" fmla="*/ 422815 w 1314450"/>
                <a:gd name="connsiteY375" fmla="*/ 611505 h 1876425"/>
                <a:gd name="connsiteX376" fmla="*/ 416909 w 1314450"/>
                <a:gd name="connsiteY376" fmla="*/ 619316 h 1876425"/>
                <a:gd name="connsiteX377" fmla="*/ 421291 w 1314450"/>
                <a:gd name="connsiteY377" fmla="*/ 632746 h 1876425"/>
                <a:gd name="connsiteX378" fmla="*/ 441960 w 1314450"/>
                <a:gd name="connsiteY378" fmla="*/ 654749 h 1876425"/>
                <a:gd name="connsiteX379" fmla="*/ 435197 w 1314450"/>
                <a:gd name="connsiteY379" fmla="*/ 665036 h 1876425"/>
                <a:gd name="connsiteX380" fmla="*/ 445103 w 1314450"/>
                <a:gd name="connsiteY380" fmla="*/ 677990 h 1876425"/>
                <a:gd name="connsiteX381" fmla="*/ 456152 w 1314450"/>
                <a:gd name="connsiteY381" fmla="*/ 677704 h 1876425"/>
                <a:gd name="connsiteX382" fmla="*/ 456724 w 1314450"/>
                <a:gd name="connsiteY382" fmla="*/ 681323 h 1876425"/>
                <a:gd name="connsiteX383" fmla="*/ 465106 w 1314450"/>
                <a:gd name="connsiteY383" fmla="*/ 680466 h 1876425"/>
                <a:gd name="connsiteX384" fmla="*/ 469487 w 1314450"/>
                <a:gd name="connsiteY384" fmla="*/ 691039 h 1876425"/>
                <a:gd name="connsiteX385" fmla="*/ 478155 w 1314450"/>
                <a:gd name="connsiteY385" fmla="*/ 690944 h 1876425"/>
                <a:gd name="connsiteX386" fmla="*/ 495967 w 1314450"/>
                <a:gd name="connsiteY386" fmla="*/ 697135 h 1876425"/>
                <a:gd name="connsiteX387" fmla="*/ 497014 w 1314450"/>
                <a:gd name="connsiteY387" fmla="*/ 691991 h 1876425"/>
                <a:gd name="connsiteX388" fmla="*/ 501396 w 1314450"/>
                <a:gd name="connsiteY388" fmla="*/ 694658 h 1876425"/>
                <a:gd name="connsiteX389" fmla="*/ 500443 w 1314450"/>
                <a:gd name="connsiteY389" fmla="*/ 698659 h 1876425"/>
                <a:gd name="connsiteX390" fmla="*/ 517207 w 1314450"/>
                <a:gd name="connsiteY390" fmla="*/ 706184 h 1876425"/>
                <a:gd name="connsiteX391" fmla="*/ 532829 w 1314450"/>
                <a:gd name="connsiteY391" fmla="*/ 702659 h 1876425"/>
                <a:gd name="connsiteX392" fmla="*/ 538449 w 1314450"/>
                <a:gd name="connsiteY392" fmla="*/ 697897 h 1876425"/>
                <a:gd name="connsiteX393" fmla="*/ 554736 w 1314450"/>
                <a:gd name="connsiteY393" fmla="*/ 693420 h 1876425"/>
                <a:gd name="connsiteX394" fmla="*/ 571024 w 1314450"/>
                <a:gd name="connsiteY394" fmla="*/ 695516 h 1876425"/>
                <a:gd name="connsiteX395" fmla="*/ 606933 w 1314450"/>
                <a:gd name="connsiteY395" fmla="*/ 687515 h 1876425"/>
                <a:gd name="connsiteX396" fmla="*/ 610648 w 1314450"/>
                <a:gd name="connsiteY396" fmla="*/ 685324 h 1876425"/>
                <a:gd name="connsiteX397" fmla="*/ 609505 w 1314450"/>
                <a:gd name="connsiteY397" fmla="*/ 675799 h 1876425"/>
                <a:gd name="connsiteX398" fmla="*/ 613982 w 1314450"/>
                <a:gd name="connsiteY398" fmla="*/ 678085 h 1876425"/>
                <a:gd name="connsiteX399" fmla="*/ 619030 w 1314450"/>
                <a:gd name="connsiteY399" fmla="*/ 675894 h 1876425"/>
                <a:gd name="connsiteX400" fmla="*/ 622554 w 1314450"/>
                <a:gd name="connsiteY400" fmla="*/ 681895 h 1876425"/>
                <a:gd name="connsiteX401" fmla="*/ 625030 w 1314450"/>
                <a:gd name="connsiteY401" fmla="*/ 668846 h 1876425"/>
                <a:gd name="connsiteX402" fmla="*/ 627126 w 1314450"/>
                <a:gd name="connsiteY402" fmla="*/ 668941 h 1876425"/>
                <a:gd name="connsiteX403" fmla="*/ 626650 w 1314450"/>
                <a:gd name="connsiteY403" fmla="*/ 673037 h 1876425"/>
                <a:gd name="connsiteX404" fmla="*/ 629412 w 1314450"/>
                <a:gd name="connsiteY404" fmla="*/ 673513 h 1876425"/>
                <a:gd name="connsiteX405" fmla="*/ 629221 w 1314450"/>
                <a:gd name="connsiteY405" fmla="*/ 675799 h 1876425"/>
                <a:gd name="connsiteX406" fmla="*/ 636841 w 1314450"/>
                <a:gd name="connsiteY406" fmla="*/ 679609 h 1876425"/>
                <a:gd name="connsiteX407" fmla="*/ 641890 w 1314450"/>
                <a:gd name="connsiteY407" fmla="*/ 678561 h 1876425"/>
                <a:gd name="connsiteX408" fmla="*/ 646938 w 1314450"/>
                <a:gd name="connsiteY408" fmla="*/ 682085 h 1876425"/>
                <a:gd name="connsiteX409" fmla="*/ 655701 w 1314450"/>
                <a:gd name="connsiteY409" fmla="*/ 675704 h 1876425"/>
                <a:gd name="connsiteX410" fmla="*/ 665607 w 1314450"/>
                <a:gd name="connsiteY410" fmla="*/ 689229 h 1876425"/>
                <a:gd name="connsiteX411" fmla="*/ 668274 w 1314450"/>
                <a:gd name="connsiteY411" fmla="*/ 685514 h 1876425"/>
                <a:gd name="connsiteX412" fmla="*/ 676084 w 1314450"/>
                <a:gd name="connsiteY412" fmla="*/ 686943 h 1876425"/>
                <a:gd name="connsiteX413" fmla="*/ 675989 w 1314450"/>
                <a:gd name="connsiteY413" fmla="*/ 689134 h 1876425"/>
                <a:gd name="connsiteX414" fmla="*/ 680085 w 1314450"/>
                <a:gd name="connsiteY414" fmla="*/ 688467 h 1876425"/>
                <a:gd name="connsiteX415" fmla="*/ 677133 w 1314450"/>
                <a:gd name="connsiteY415" fmla="*/ 695230 h 1876425"/>
                <a:gd name="connsiteX416" fmla="*/ 681133 w 1314450"/>
                <a:gd name="connsiteY416" fmla="*/ 695801 h 1876425"/>
                <a:gd name="connsiteX417" fmla="*/ 681514 w 1314450"/>
                <a:gd name="connsiteY417" fmla="*/ 699611 h 1876425"/>
                <a:gd name="connsiteX418" fmla="*/ 690563 w 1314450"/>
                <a:gd name="connsiteY418" fmla="*/ 697040 h 1876425"/>
                <a:gd name="connsiteX419" fmla="*/ 689039 w 1314450"/>
                <a:gd name="connsiteY419" fmla="*/ 703136 h 1876425"/>
                <a:gd name="connsiteX420" fmla="*/ 699516 w 1314450"/>
                <a:gd name="connsiteY420" fmla="*/ 702088 h 1876425"/>
                <a:gd name="connsiteX421" fmla="*/ 699040 w 1314450"/>
                <a:gd name="connsiteY421" fmla="*/ 705421 h 1876425"/>
                <a:gd name="connsiteX422" fmla="*/ 695801 w 1314450"/>
                <a:gd name="connsiteY422" fmla="*/ 706374 h 1876425"/>
                <a:gd name="connsiteX423" fmla="*/ 707231 w 1314450"/>
                <a:gd name="connsiteY423" fmla="*/ 716661 h 1876425"/>
                <a:gd name="connsiteX424" fmla="*/ 719900 w 1314450"/>
                <a:gd name="connsiteY424" fmla="*/ 738378 h 1876425"/>
                <a:gd name="connsiteX425" fmla="*/ 723900 w 1314450"/>
                <a:gd name="connsiteY425" fmla="*/ 735521 h 1876425"/>
                <a:gd name="connsiteX426" fmla="*/ 725329 w 1314450"/>
                <a:gd name="connsiteY426" fmla="*/ 739140 h 1876425"/>
                <a:gd name="connsiteX427" fmla="*/ 721233 w 1314450"/>
                <a:gd name="connsiteY427" fmla="*/ 741712 h 1876425"/>
                <a:gd name="connsiteX428" fmla="*/ 719614 w 1314450"/>
                <a:gd name="connsiteY428" fmla="*/ 753618 h 1876425"/>
                <a:gd name="connsiteX429" fmla="*/ 722281 w 1314450"/>
                <a:gd name="connsiteY429" fmla="*/ 766096 h 1876425"/>
                <a:gd name="connsiteX430" fmla="*/ 726377 w 1314450"/>
                <a:gd name="connsiteY430" fmla="*/ 766096 h 1876425"/>
                <a:gd name="connsiteX431" fmla="*/ 745807 w 1314450"/>
                <a:gd name="connsiteY431" fmla="*/ 785051 h 1876425"/>
                <a:gd name="connsiteX432" fmla="*/ 750475 w 1314450"/>
                <a:gd name="connsiteY432" fmla="*/ 785051 h 1876425"/>
                <a:gd name="connsiteX433" fmla="*/ 778288 w 1314450"/>
                <a:gd name="connsiteY433" fmla="*/ 779336 h 1876425"/>
                <a:gd name="connsiteX434" fmla="*/ 797147 w 1314450"/>
                <a:gd name="connsiteY434" fmla="*/ 770858 h 1876425"/>
                <a:gd name="connsiteX435" fmla="*/ 801814 w 1314450"/>
                <a:gd name="connsiteY435" fmla="*/ 762000 h 1876425"/>
                <a:gd name="connsiteX436" fmla="*/ 797909 w 1314450"/>
                <a:gd name="connsiteY436" fmla="*/ 754761 h 1876425"/>
                <a:gd name="connsiteX437" fmla="*/ 805720 w 1314450"/>
                <a:gd name="connsiteY437" fmla="*/ 746189 h 1876425"/>
                <a:gd name="connsiteX438" fmla="*/ 811816 w 1314450"/>
                <a:gd name="connsiteY438" fmla="*/ 752189 h 1876425"/>
                <a:gd name="connsiteX439" fmla="*/ 817626 w 1314450"/>
                <a:gd name="connsiteY439" fmla="*/ 752666 h 1876425"/>
                <a:gd name="connsiteX440" fmla="*/ 822389 w 1314450"/>
                <a:gd name="connsiteY440" fmla="*/ 749046 h 1876425"/>
                <a:gd name="connsiteX441" fmla="*/ 819436 w 1314450"/>
                <a:gd name="connsiteY441" fmla="*/ 733425 h 1876425"/>
                <a:gd name="connsiteX442" fmla="*/ 811244 w 1314450"/>
                <a:gd name="connsiteY442" fmla="*/ 730758 h 1876425"/>
                <a:gd name="connsiteX443" fmla="*/ 810673 w 1314450"/>
                <a:gd name="connsiteY443" fmla="*/ 726758 h 1876425"/>
                <a:gd name="connsiteX444" fmla="*/ 805149 w 1314450"/>
                <a:gd name="connsiteY444" fmla="*/ 725805 h 1876425"/>
                <a:gd name="connsiteX445" fmla="*/ 806768 w 1314450"/>
                <a:gd name="connsiteY445" fmla="*/ 722281 h 1876425"/>
                <a:gd name="connsiteX446" fmla="*/ 789051 w 1314450"/>
                <a:gd name="connsiteY446" fmla="*/ 710756 h 1876425"/>
                <a:gd name="connsiteX447" fmla="*/ 775335 w 1314450"/>
                <a:gd name="connsiteY447" fmla="*/ 705517 h 1876425"/>
                <a:gd name="connsiteX448" fmla="*/ 773335 w 1314450"/>
                <a:gd name="connsiteY448" fmla="*/ 695801 h 1876425"/>
                <a:gd name="connsiteX449" fmla="*/ 764953 w 1314450"/>
                <a:gd name="connsiteY449" fmla="*/ 693611 h 1876425"/>
                <a:gd name="connsiteX450" fmla="*/ 759809 w 1314450"/>
                <a:gd name="connsiteY450" fmla="*/ 678752 h 1876425"/>
                <a:gd name="connsiteX451" fmla="*/ 756190 w 1314450"/>
                <a:gd name="connsiteY451" fmla="*/ 675418 h 1876425"/>
                <a:gd name="connsiteX452" fmla="*/ 751141 w 1314450"/>
                <a:gd name="connsiteY452" fmla="*/ 675227 h 1876425"/>
                <a:gd name="connsiteX453" fmla="*/ 754285 w 1314450"/>
                <a:gd name="connsiteY453" fmla="*/ 666369 h 1876425"/>
                <a:gd name="connsiteX454" fmla="*/ 757618 w 1314450"/>
                <a:gd name="connsiteY454" fmla="*/ 663893 h 1876425"/>
                <a:gd name="connsiteX455" fmla="*/ 761619 w 1314450"/>
                <a:gd name="connsiteY455" fmla="*/ 666655 h 1876425"/>
                <a:gd name="connsiteX456" fmla="*/ 765143 w 1314450"/>
                <a:gd name="connsiteY456" fmla="*/ 665798 h 1876425"/>
                <a:gd name="connsiteX457" fmla="*/ 766191 w 1314450"/>
                <a:gd name="connsiteY457" fmla="*/ 662845 h 1876425"/>
                <a:gd name="connsiteX458" fmla="*/ 761619 w 1314450"/>
                <a:gd name="connsiteY458" fmla="*/ 660273 h 1876425"/>
                <a:gd name="connsiteX459" fmla="*/ 762095 w 1314450"/>
                <a:gd name="connsiteY459" fmla="*/ 656273 h 1876425"/>
                <a:gd name="connsiteX460" fmla="*/ 765048 w 1314450"/>
                <a:gd name="connsiteY460" fmla="*/ 655415 h 1876425"/>
                <a:gd name="connsiteX461" fmla="*/ 765429 w 1314450"/>
                <a:gd name="connsiteY461" fmla="*/ 651510 h 1876425"/>
                <a:gd name="connsiteX462" fmla="*/ 762286 w 1314450"/>
                <a:gd name="connsiteY462" fmla="*/ 648176 h 1876425"/>
                <a:gd name="connsiteX463" fmla="*/ 768572 w 1314450"/>
                <a:gd name="connsiteY463" fmla="*/ 615125 h 1876425"/>
                <a:gd name="connsiteX464" fmla="*/ 767049 w 1314450"/>
                <a:gd name="connsiteY464" fmla="*/ 610934 h 1876425"/>
                <a:gd name="connsiteX465" fmla="*/ 760857 w 1314450"/>
                <a:gd name="connsiteY465" fmla="*/ 647510 h 1876425"/>
                <a:gd name="connsiteX466" fmla="*/ 759714 w 1314450"/>
                <a:gd name="connsiteY466" fmla="*/ 640080 h 1876425"/>
                <a:gd name="connsiteX467" fmla="*/ 765810 w 1314450"/>
                <a:gd name="connsiteY467" fmla="*/ 610743 h 1876425"/>
                <a:gd name="connsiteX468" fmla="*/ 748570 w 1314450"/>
                <a:gd name="connsiteY468" fmla="*/ 607600 h 1876425"/>
                <a:gd name="connsiteX469" fmla="*/ 746093 w 1314450"/>
                <a:gd name="connsiteY469" fmla="*/ 586931 h 1876425"/>
                <a:gd name="connsiteX470" fmla="*/ 733996 w 1314450"/>
                <a:gd name="connsiteY470" fmla="*/ 566833 h 1876425"/>
                <a:gd name="connsiteX471" fmla="*/ 741521 w 1314450"/>
                <a:gd name="connsiteY471" fmla="*/ 563404 h 1876425"/>
                <a:gd name="connsiteX472" fmla="*/ 739426 w 1314450"/>
                <a:gd name="connsiteY472" fmla="*/ 552641 h 1876425"/>
                <a:gd name="connsiteX473" fmla="*/ 743902 w 1314450"/>
                <a:gd name="connsiteY473" fmla="*/ 547497 h 1876425"/>
                <a:gd name="connsiteX474" fmla="*/ 748093 w 1314450"/>
                <a:gd name="connsiteY474" fmla="*/ 533305 h 1876425"/>
                <a:gd name="connsiteX475" fmla="*/ 753618 w 1314450"/>
                <a:gd name="connsiteY475" fmla="*/ 529876 h 1876425"/>
                <a:gd name="connsiteX476" fmla="*/ 753999 w 1314450"/>
                <a:gd name="connsiteY476" fmla="*/ 523113 h 1876425"/>
                <a:gd name="connsiteX477" fmla="*/ 760000 w 1314450"/>
                <a:gd name="connsiteY477" fmla="*/ 520446 h 1876425"/>
                <a:gd name="connsiteX478" fmla="*/ 764095 w 1314450"/>
                <a:gd name="connsiteY478" fmla="*/ 525590 h 1876425"/>
                <a:gd name="connsiteX479" fmla="*/ 759714 w 1314450"/>
                <a:gd name="connsiteY479" fmla="*/ 515969 h 1876425"/>
                <a:gd name="connsiteX480" fmla="*/ 768477 w 1314450"/>
                <a:gd name="connsiteY480" fmla="*/ 508826 h 1876425"/>
                <a:gd name="connsiteX481" fmla="*/ 771716 w 1314450"/>
                <a:gd name="connsiteY481" fmla="*/ 500729 h 1876425"/>
                <a:gd name="connsiteX482" fmla="*/ 775335 w 1314450"/>
                <a:gd name="connsiteY482" fmla="*/ 497205 h 1876425"/>
                <a:gd name="connsiteX483" fmla="*/ 782669 w 1314450"/>
                <a:gd name="connsiteY483" fmla="*/ 495586 h 1876425"/>
                <a:gd name="connsiteX484" fmla="*/ 782860 w 1314450"/>
                <a:gd name="connsiteY484" fmla="*/ 492347 h 1876425"/>
                <a:gd name="connsiteX485" fmla="*/ 796480 w 1314450"/>
                <a:gd name="connsiteY485" fmla="*/ 482441 h 1876425"/>
                <a:gd name="connsiteX486" fmla="*/ 806482 w 1314450"/>
                <a:gd name="connsiteY486" fmla="*/ 479679 h 1876425"/>
                <a:gd name="connsiteX487" fmla="*/ 803434 w 1314450"/>
                <a:gd name="connsiteY487" fmla="*/ 478155 h 1876425"/>
                <a:gd name="connsiteX488" fmla="*/ 803910 w 1314450"/>
                <a:gd name="connsiteY488" fmla="*/ 470535 h 1876425"/>
                <a:gd name="connsiteX489" fmla="*/ 812387 w 1314450"/>
                <a:gd name="connsiteY489" fmla="*/ 458438 h 1876425"/>
                <a:gd name="connsiteX490" fmla="*/ 802862 w 1314450"/>
                <a:gd name="connsiteY490" fmla="*/ 440055 h 1876425"/>
                <a:gd name="connsiteX491" fmla="*/ 786003 w 1314450"/>
                <a:gd name="connsiteY491" fmla="*/ 419100 h 1876425"/>
                <a:gd name="connsiteX492" fmla="*/ 789432 w 1314450"/>
                <a:gd name="connsiteY492" fmla="*/ 422243 h 1876425"/>
                <a:gd name="connsiteX493" fmla="*/ 798862 w 1314450"/>
                <a:gd name="connsiteY493" fmla="*/ 411766 h 1876425"/>
                <a:gd name="connsiteX494" fmla="*/ 793242 w 1314450"/>
                <a:gd name="connsiteY494" fmla="*/ 403860 h 1876425"/>
                <a:gd name="connsiteX495" fmla="*/ 798862 w 1314450"/>
                <a:gd name="connsiteY495" fmla="*/ 400050 h 1876425"/>
                <a:gd name="connsiteX496" fmla="*/ 792670 w 1314450"/>
                <a:gd name="connsiteY496" fmla="*/ 388049 h 1876425"/>
                <a:gd name="connsiteX497" fmla="*/ 790575 w 1314450"/>
                <a:gd name="connsiteY497" fmla="*/ 389001 h 1876425"/>
                <a:gd name="connsiteX498" fmla="*/ 775240 w 1314450"/>
                <a:gd name="connsiteY498" fmla="*/ 369284 h 1876425"/>
                <a:gd name="connsiteX499" fmla="*/ 767334 w 1314450"/>
                <a:gd name="connsiteY499" fmla="*/ 372713 h 1876425"/>
                <a:gd name="connsiteX500" fmla="*/ 761619 w 1314450"/>
                <a:gd name="connsiteY500" fmla="*/ 355854 h 1876425"/>
                <a:gd name="connsiteX501" fmla="*/ 761619 w 1314450"/>
                <a:gd name="connsiteY501" fmla="*/ 341090 h 1876425"/>
                <a:gd name="connsiteX502" fmla="*/ 754475 w 1314450"/>
                <a:gd name="connsiteY502" fmla="*/ 342043 h 1876425"/>
                <a:gd name="connsiteX503" fmla="*/ 752666 w 1314450"/>
                <a:gd name="connsiteY503" fmla="*/ 337566 h 1876425"/>
                <a:gd name="connsiteX504" fmla="*/ 748379 w 1314450"/>
                <a:gd name="connsiteY504" fmla="*/ 341186 h 1876425"/>
                <a:gd name="connsiteX505" fmla="*/ 743331 w 1314450"/>
                <a:gd name="connsiteY505" fmla="*/ 313658 h 1876425"/>
                <a:gd name="connsiteX506" fmla="*/ 745522 w 1314450"/>
                <a:gd name="connsiteY506" fmla="*/ 312706 h 1876425"/>
                <a:gd name="connsiteX507" fmla="*/ 741045 w 1314450"/>
                <a:gd name="connsiteY507" fmla="*/ 301752 h 1876425"/>
                <a:gd name="connsiteX508" fmla="*/ 751427 w 1314450"/>
                <a:gd name="connsiteY508" fmla="*/ 293846 h 1876425"/>
                <a:gd name="connsiteX509" fmla="*/ 747332 w 1314450"/>
                <a:gd name="connsiteY509" fmla="*/ 284226 h 1876425"/>
                <a:gd name="connsiteX510" fmla="*/ 751237 w 1314450"/>
                <a:gd name="connsiteY510" fmla="*/ 282321 h 1876425"/>
                <a:gd name="connsiteX511" fmla="*/ 748093 w 1314450"/>
                <a:gd name="connsiteY511" fmla="*/ 273177 h 1876425"/>
                <a:gd name="connsiteX512" fmla="*/ 753618 w 1314450"/>
                <a:gd name="connsiteY512" fmla="*/ 254603 h 1876425"/>
                <a:gd name="connsiteX513" fmla="*/ 751141 w 1314450"/>
                <a:gd name="connsiteY513" fmla="*/ 244221 h 1876425"/>
                <a:gd name="connsiteX514" fmla="*/ 748379 w 1314450"/>
                <a:gd name="connsiteY514" fmla="*/ 245174 h 1876425"/>
                <a:gd name="connsiteX515" fmla="*/ 746950 w 1314450"/>
                <a:gd name="connsiteY515" fmla="*/ 234982 h 1876425"/>
                <a:gd name="connsiteX516" fmla="*/ 744188 w 1314450"/>
                <a:gd name="connsiteY516" fmla="*/ 233934 h 1876425"/>
                <a:gd name="connsiteX517" fmla="*/ 743712 w 1314450"/>
                <a:gd name="connsiteY517" fmla="*/ 226695 h 1876425"/>
                <a:gd name="connsiteX518" fmla="*/ 747808 w 1314450"/>
                <a:gd name="connsiteY518" fmla="*/ 223933 h 1876425"/>
                <a:gd name="connsiteX519" fmla="*/ 736568 w 1314450"/>
                <a:gd name="connsiteY519" fmla="*/ 206502 h 1876425"/>
                <a:gd name="connsiteX520" fmla="*/ 739521 w 1314450"/>
                <a:gd name="connsiteY520" fmla="*/ 206978 h 1876425"/>
                <a:gd name="connsiteX521" fmla="*/ 737807 w 1314450"/>
                <a:gd name="connsiteY521" fmla="*/ 202692 h 1876425"/>
                <a:gd name="connsiteX522" fmla="*/ 749046 w 1314450"/>
                <a:gd name="connsiteY522" fmla="*/ 200501 h 1876425"/>
                <a:gd name="connsiteX523" fmla="*/ 764286 w 1314450"/>
                <a:gd name="connsiteY523" fmla="*/ 203740 h 1876425"/>
                <a:gd name="connsiteX524" fmla="*/ 767525 w 1314450"/>
                <a:gd name="connsiteY524" fmla="*/ 223076 h 1876425"/>
                <a:gd name="connsiteX525" fmla="*/ 777716 w 1314450"/>
                <a:gd name="connsiteY525" fmla="*/ 221266 h 1876425"/>
                <a:gd name="connsiteX526" fmla="*/ 784384 w 1314450"/>
                <a:gd name="connsiteY526" fmla="*/ 219456 h 1876425"/>
                <a:gd name="connsiteX527" fmla="*/ 782384 w 1314450"/>
                <a:gd name="connsiteY527" fmla="*/ 202025 h 1876425"/>
                <a:gd name="connsiteX528" fmla="*/ 800958 w 1314450"/>
                <a:gd name="connsiteY528" fmla="*/ 199835 h 1876425"/>
                <a:gd name="connsiteX529" fmla="*/ 804005 w 1314450"/>
                <a:gd name="connsiteY529" fmla="*/ 201930 h 1876425"/>
                <a:gd name="connsiteX530" fmla="*/ 803339 w 1314450"/>
                <a:gd name="connsiteY530" fmla="*/ 204502 h 1876425"/>
                <a:gd name="connsiteX531" fmla="*/ 838105 w 1314450"/>
                <a:gd name="connsiteY531" fmla="*/ 188119 h 1876425"/>
                <a:gd name="connsiteX532" fmla="*/ 834580 w 1314450"/>
                <a:gd name="connsiteY532" fmla="*/ 155448 h 1876425"/>
                <a:gd name="connsiteX533" fmla="*/ 827341 w 1314450"/>
                <a:gd name="connsiteY533" fmla="*/ 156115 h 1876425"/>
                <a:gd name="connsiteX534" fmla="*/ 824579 w 1314450"/>
                <a:gd name="connsiteY534" fmla="*/ 149162 h 1876425"/>
                <a:gd name="connsiteX535" fmla="*/ 836105 w 1314450"/>
                <a:gd name="connsiteY535" fmla="*/ 151448 h 1876425"/>
                <a:gd name="connsiteX536" fmla="*/ 823817 w 1314450"/>
                <a:gd name="connsiteY536" fmla="*/ 116967 h 1876425"/>
                <a:gd name="connsiteX537" fmla="*/ 825341 w 1314450"/>
                <a:gd name="connsiteY537" fmla="*/ 114300 h 1876425"/>
                <a:gd name="connsiteX538" fmla="*/ 820960 w 1314450"/>
                <a:gd name="connsiteY538" fmla="*/ 113252 h 1876425"/>
                <a:gd name="connsiteX539" fmla="*/ 818674 w 1314450"/>
                <a:gd name="connsiteY539" fmla="*/ 99917 h 1876425"/>
                <a:gd name="connsiteX540" fmla="*/ 813245 w 1314450"/>
                <a:gd name="connsiteY540" fmla="*/ 88392 h 1876425"/>
                <a:gd name="connsiteX541" fmla="*/ 817055 w 1314450"/>
                <a:gd name="connsiteY541" fmla="*/ 86773 h 1876425"/>
                <a:gd name="connsiteX542" fmla="*/ 823913 w 1314450"/>
                <a:gd name="connsiteY542" fmla="*/ 84392 h 1876425"/>
                <a:gd name="connsiteX543" fmla="*/ 812482 w 1314450"/>
                <a:gd name="connsiteY543" fmla="*/ 55626 h 1876425"/>
                <a:gd name="connsiteX544" fmla="*/ 846011 w 1314450"/>
                <a:gd name="connsiteY544" fmla="*/ 22955 h 1876425"/>
                <a:gd name="connsiteX545" fmla="*/ 856774 w 1314450"/>
                <a:gd name="connsiteY545" fmla="*/ 18098 h 1876425"/>
                <a:gd name="connsiteX546" fmla="*/ 865823 w 1314450"/>
                <a:gd name="connsiteY546" fmla="*/ 9525 h 1876425"/>
                <a:gd name="connsiteX547" fmla="*/ 873633 w 1314450"/>
                <a:gd name="connsiteY547" fmla="*/ 24956 h 1876425"/>
                <a:gd name="connsiteX548" fmla="*/ 887730 w 1314450"/>
                <a:gd name="connsiteY548" fmla="*/ 42672 h 1876425"/>
                <a:gd name="connsiteX549" fmla="*/ 889730 w 1314450"/>
                <a:gd name="connsiteY549" fmla="*/ 47625 h 1876425"/>
                <a:gd name="connsiteX550" fmla="*/ 887349 w 1314450"/>
                <a:gd name="connsiteY550" fmla="*/ 48768 h 1876425"/>
                <a:gd name="connsiteX551" fmla="*/ 892016 w 1314450"/>
                <a:gd name="connsiteY551" fmla="*/ 60579 h 1876425"/>
                <a:gd name="connsiteX552" fmla="*/ 902018 w 1314450"/>
                <a:gd name="connsiteY552" fmla="*/ 77057 h 1876425"/>
                <a:gd name="connsiteX553" fmla="*/ 905542 w 1314450"/>
                <a:gd name="connsiteY553" fmla="*/ 75057 h 1876425"/>
                <a:gd name="connsiteX554" fmla="*/ 913543 w 1314450"/>
                <a:gd name="connsiteY554" fmla="*/ 91345 h 1876425"/>
                <a:gd name="connsiteX555" fmla="*/ 922591 w 1314450"/>
                <a:gd name="connsiteY555" fmla="*/ 93154 h 1876425"/>
                <a:gd name="connsiteX556" fmla="*/ 933736 w 1314450"/>
                <a:gd name="connsiteY556" fmla="*/ 84487 h 1876425"/>
                <a:gd name="connsiteX557" fmla="*/ 937832 w 1314450"/>
                <a:gd name="connsiteY557" fmla="*/ 85154 h 1876425"/>
                <a:gd name="connsiteX558" fmla="*/ 953452 w 1314450"/>
                <a:gd name="connsiteY558" fmla="*/ 76771 h 1876425"/>
                <a:gd name="connsiteX559" fmla="*/ 953738 w 1314450"/>
                <a:gd name="connsiteY559" fmla="*/ 80772 h 1876425"/>
                <a:gd name="connsiteX560" fmla="*/ 951833 w 1314450"/>
                <a:gd name="connsiteY560" fmla="*/ 81058 h 1876425"/>
                <a:gd name="connsiteX561" fmla="*/ 953548 w 1314450"/>
                <a:gd name="connsiteY561" fmla="*/ 89916 h 1876425"/>
                <a:gd name="connsiteX562" fmla="*/ 957072 w 1314450"/>
                <a:gd name="connsiteY562" fmla="*/ 90487 h 1876425"/>
                <a:gd name="connsiteX563" fmla="*/ 960501 w 1314450"/>
                <a:gd name="connsiteY563" fmla="*/ 102013 h 1876425"/>
                <a:gd name="connsiteX564" fmla="*/ 947833 w 1314450"/>
                <a:gd name="connsiteY564" fmla="*/ 120015 h 1876425"/>
                <a:gd name="connsiteX565" fmla="*/ 952976 w 1314450"/>
                <a:gd name="connsiteY565" fmla="*/ 128587 h 1876425"/>
                <a:gd name="connsiteX566" fmla="*/ 949261 w 1314450"/>
                <a:gd name="connsiteY566" fmla="*/ 132017 h 1876425"/>
                <a:gd name="connsiteX567" fmla="*/ 952119 w 1314450"/>
                <a:gd name="connsiteY567" fmla="*/ 138208 h 1876425"/>
                <a:gd name="connsiteX568" fmla="*/ 948690 w 1314450"/>
                <a:gd name="connsiteY568" fmla="*/ 144780 h 1876425"/>
                <a:gd name="connsiteX569" fmla="*/ 958405 w 1314450"/>
                <a:gd name="connsiteY569" fmla="*/ 145447 h 1876425"/>
                <a:gd name="connsiteX570" fmla="*/ 960311 w 1314450"/>
                <a:gd name="connsiteY570" fmla="*/ 171069 h 1876425"/>
                <a:gd name="connsiteX571" fmla="*/ 972408 w 1314450"/>
                <a:gd name="connsiteY571" fmla="*/ 159925 h 1876425"/>
                <a:gd name="connsiteX572" fmla="*/ 984695 w 1314450"/>
                <a:gd name="connsiteY572" fmla="*/ 154495 h 1876425"/>
                <a:gd name="connsiteX573" fmla="*/ 984504 w 1314450"/>
                <a:gd name="connsiteY573" fmla="*/ 160592 h 1876425"/>
                <a:gd name="connsiteX574" fmla="*/ 1012507 w 1314450"/>
                <a:gd name="connsiteY574" fmla="*/ 186023 h 1876425"/>
                <a:gd name="connsiteX575" fmla="*/ 1022032 w 1314450"/>
                <a:gd name="connsiteY575" fmla="*/ 208312 h 1876425"/>
                <a:gd name="connsiteX576" fmla="*/ 1028129 w 1314450"/>
                <a:gd name="connsiteY576" fmla="*/ 210693 h 1876425"/>
                <a:gd name="connsiteX577" fmla="*/ 1030129 w 1314450"/>
                <a:gd name="connsiteY577" fmla="*/ 209455 h 1876425"/>
                <a:gd name="connsiteX578" fmla="*/ 1029176 w 1314450"/>
                <a:gd name="connsiteY578" fmla="*/ 206502 h 1876425"/>
                <a:gd name="connsiteX579" fmla="*/ 1044321 w 1314450"/>
                <a:gd name="connsiteY579" fmla="*/ 200978 h 1876425"/>
                <a:gd name="connsiteX580" fmla="*/ 1049274 w 1314450"/>
                <a:gd name="connsiteY580" fmla="*/ 209931 h 1876425"/>
                <a:gd name="connsiteX581" fmla="*/ 1055180 w 1314450"/>
                <a:gd name="connsiteY581" fmla="*/ 202787 h 1876425"/>
                <a:gd name="connsiteX582" fmla="*/ 1058704 w 1314450"/>
                <a:gd name="connsiteY582" fmla="*/ 209360 h 1876425"/>
                <a:gd name="connsiteX583" fmla="*/ 1043845 w 1314450"/>
                <a:gd name="connsiteY583" fmla="*/ 227171 h 1876425"/>
                <a:gd name="connsiteX584" fmla="*/ 1053370 w 1314450"/>
                <a:gd name="connsiteY584" fmla="*/ 243173 h 1876425"/>
                <a:gd name="connsiteX585" fmla="*/ 1043274 w 1314450"/>
                <a:gd name="connsiteY585" fmla="*/ 249269 h 1876425"/>
                <a:gd name="connsiteX586" fmla="*/ 1040320 w 1314450"/>
                <a:gd name="connsiteY586" fmla="*/ 260795 h 1876425"/>
                <a:gd name="connsiteX587" fmla="*/ 1033272 w 1314450"/>
                <a:gd name="connsiteY587" fmla="*/ 264319 h 1876425"/>
                <a:gd name="connsiteX588" fmla="*/ 1026605 w 1314450"/>
                <a:gd name="connsiteY588" fmla="*/ 272415 h 1876425"/>
                <a:gd name="connsiteX589" fmla="*/ 1021175 w 1314450"/>
                <a:gd name="connsiteY589" fmla="*/ 270224 h 1876425"/>
                <a:gd name="connsiteX590" fmla="*/ 1007936 w 1314450"/>
                <a:gd name="connsiteY590" fmla="*/ 276987 h 1876425"/>
                <a:gd name="connsiteX591" fmla="*/ 996696 w 1314450"/>
                <a:gd name="connsiteY591" fmla="*/ 287369 h 1876425"/>
                <a:gd name="connsiteX592" fmla="*/ 1001554 w 1314450"/>
                <a:gd name="connsiteY592" fmla="*/ 291465 h 1876425"/>
                <a:gd name="connsiteX593" fmla="*/ 999268 w 1314450"/>
                <a:gd name="connsiteY593" fmla="*/ 293751 h 1876425"/>
                <a:gd name="connsiteX594" fmla="*/ 1004030 w 1314450"/>
                <a:gd name="connsiteY594" fmla="*/ 297656 h 1876425"/>
                <a:gd name="connsiteX595" fmla="*/ 998696 w 1314450"/>
                <a:gd name="connsiteY595" fmla="*/ 298895 h 1876425"/>
                <a:gd name="connsiteX596" fmla="*/ 1005840 w 1314450"/>
                <a:gd name="connsiteY596" fmla="*/ 308134 h 1876425"/>
                <a:gd name="connsiteX597" fmla="*/ 999839 w 1314450"/>
                <a:gd name="connsiteY597" fmla="*/ 314896 h 1876425"/>
                <a:gd name="connsiteX598" fmla="*/ 1003364 w 1314450"/>
                <a:gd name="connsiteY598" fmla="*/ 322040 h 1876425"/>
                <a:gd name="connsiteX599" fmla="*/ 994315 w 1314450"/>
                <a:gd name="connsiteY599" fmla="*/ 329375 h 1876425"/>
                <a:gd name="connsiteX600" fmla="*/ 1004601 w 1314450"/>
                <a:gd name="connsiteY600" fmla="*/ 345186 h 1876425"/>
                <a:gd name="connsiteX601" fmla="*/ 997744 w 1314450"/>
                <a:gd name="connsiteY601" fmla="*/ 362998 h 1876425"/>
                <a:gd name="connsiteX602" fmla="*/ 1004601 w 1314450"/>
                <a:gd name="connsiteY602" fmla="*/ 369570 h 1876425"/>
                <a:gd name="connsiteX603" fmla="*/ 1002506 w 1314450"/>
                <a:gd name="connsiteY603" fmla="*/ 374904 h 1876425"/>
                <a:gd name="connsiteX604" fmla="*/ 1000125 w 1314450"/>
                <a:gd name="connsiteY604" fmla="*/ 373094 h 1876425"/>
                <a:gd name="connsiteX605" fmla="*/ 994124 w 1314450"/>
                <a:gd name="connsiteY605" fmla="*/ 382429 h 1876425"/>
                <a:gd name="connsiteX606" fmla="*/ 953358 w 1314450"/>
                <a:gd name="connsiteY606" fmla="*/ 419576 h 1876425"/>
                <a:gd name="connsiteX607" fmla="*/ 980789 w 1314450"/>
                <a:gd name="connsiteY607" fmla="*/ 443294 h 1876425"/>
                <a:gd name="connsiteX608" fmla="*/ 978503 w 1314450"/>
                <a:gd name="connsiteY608" fmla="*/ 445103 h 1876425"/>
                <a:gd name="connsiteX609" fmla="*/ 980980 w 1314450"/>
                <a:gd name="connsiteY609" fmla="*/ 458248 h 1876425"/>
                <a:gd name="connsiteX610" fmla="*/ 994029 w 1314450"/>
                <a:gd name="connsiteY610" fmla="*/ 486061 h 1876425"/>
                <a:gd name="connsiteX611" fmla="*/ 984028 w 1314450"/>
                <a:gd name="connsiteY611" fmla="*/ 512159 h 1876425"/>
                <a:gd name="connsiteX612" fmla="*/ 1017937 w 1314450"/>
                <a:gd name="connsiteY612" fmla="*/ 511969 h 1876425"/>
                <a:gd name="connsiteX613" fmla="*/ 1026414 w 1314450"/>
                <a:gd name="connsiteY613" fmla="*/ 507778 h 1876425"/>
                <a:gd name="connsiteX614" fmla="*/ 1029938 w 1314450"/>
                <a:gd name="connsiteY614" fmla="*/ 495110 h 1876425"/>
                <a:gd name="connsiteX615" fmla="*/ 1044226 w 1314450"/>
                <a:gd name="connsiteY615" fmla="*/ 504444 h 1876425"/>
                <a:gd name="connsiteX616" fmla="*/ 1046321 w 1314450"/>
                <a:gd name="connsiteY616" fmla="*/ 501777 h 1876425"/>
                <a:gd name="connsiteX617" fmla="*/ 1055465 w 1314450"/>
                <a:gd name="connsiteY617" fmla="*/ 509207 h 1876425"/>
                <a:gd name="connsiteX618" fmla="*/ 1060132 w 1314450"/>
                <a:gd name="connsiteY618" fmla="*/ 503492 h 1876425"/>
                <a:gd name="connsiteX619" fmla="*/ 1050798 w 1314450"/>
                <a:gd name="connsiteY619" fmla="*/ 496253 h 1876425"/>
                <a:gd name="connsiteX620" fmla="*/ 1051370 w 1314450"/>
                <a:gd name="connsiteY620" fmla="*/ 493871 h 1876425"/>
                <a:gd name="connsiteX621" fmla="*/ 1093756 w 1314450"/>
                <a:gd name="connsiteY621" fmla="*/ 530257 h 1876425"/>
                <a:gd name="connsiteX622" fmla="*/ 1090899 w 1314450"/>
                <a:gd name="connsiteY622" fmla="*/ 539401 h 1876425"/>
                <a:gd name="connsiteX623" fmla="*/ 1093375 w 1314450"/>
                <a:gd name="connsiteY623" fmla="*/ 543496 h 1876425"/>
                <a:gd name="connsiteX624" fmla="*/ 1077183 w 1314450"/>
                <a:gd name="connsiteY624" fmla="*/ 549212 h 1876425"/>
                <a:gd name="connsiteX625" fmla="*/ 1066991 w 1314450"/>
                <a:gd name="connsiteY625" fmla="*/ 571595 h 1876425"/>
                <a:gd name="connsiteX626" fmla="*/ 1071467 w 1314450"/>
                <a:gd name="connsiteY626" fmla="*/ 579692 h 1876425"/>
                <a:gd name="connsiteX627" fmla="*/ 1069657 w 1314450"/>
                <a:gd name="connsiteY627" fmla="*/ 580739 h 1876425"/>
                <a:gd name="connsiteX628" fmla="*/ 1072992 w 1314450"/>
                <a:gd name="connsiteY628" fmla="*/ 589598 h 1876425"/>
                <a:gd name="connsiteX629" fmla="*/ 1083469 w 1314450"/>
                <a:gd name="connsiteY629" fmla="*/ 607124 h 1876425"/>
                <a:gd name="connsiteX630" fmla="*/ 1077468 w 1314450"/>
                <a:gd name="connsiteY630" fmla="*/ 616458 h 1876425"/>
                <a:gd name="connsiteX631" fmla="*/ 1077373 w 1314450"/>
                <a:gd name="connsiteY631" fmla="*/ 621602 h 1876425"/>
                <a:gd name="connsiteX632" fmla="*/ 1073277 w 1314450"/>
                <a:gd name="connsiteY632" fmla="*/ 624840 h 1876425"/>
                <a:gd name="connsiteX633" fmla="*/ 1075944 w 1314450"/>
                <a:gd name="connsiteY633" fmla="*/ 629031 h 1876425"/>
                <a:gd name="connsiteX634" fmla="*/ 1074230 w 1314450"/>
                <a:gd name="connsiteY634" fmla="*/ 632460 h 1876425"/>
                <a:gd name="connsiteX635" fmla="*/ 1081945 w 1314450"/>
                <a:gd name="connsiteY635" fmla="*/ 636746 h 1876425"/>
                <a:gd name="connsiteX636" fmla="*/ 1084802 w 1314450"/>
                <a:gd name="connsiteY636" fmla="*/ 644652 h 1876425"/>
                <a:gd name="connsiteX637" fmla="*/ 1085469 w 1314450"/>
                <a:gd name="connsiteY637" fmla="*/ 651796 h 1876425"/>
                <a:gd name="connsiteX638" fmla="*/ 1081659 w 1314450"/>
                <a:gd name="connsiteY638" fmla="*/ 655987 h 1876425"/>
                <a:gd name="connsiteX639" fmla="*/ 1086993 w 1314450"/>
                <a:gd name="connsiteY639" fmla="*/ 664464 h 1876425"/>
                <a:gd name="connsiteX640" fmla="*/ 1082611 w 1314450"/>
                <a:gd name="connsiteY640" fmla="*/ 669417 h 1876425"/>
                <a:gd name="connsiteX641" fmla="*/ 1082897 w 1314450"/>
                <a:gd name="connsiteY641" fmla="*/ 683895 h 1876425"/>
                <a:gd name="connsiteX642" fmla="*/ 1082897 w 1314450"/>
                <a:gd name="connsiteY642" fmla="*/ 699897 h 1876425"/>
                <a:gd name="connsiteX643" fmla="*/ 1069753 w 1314450"/>
                <a:gd name="connsiteY643" fmla="*/ 715328 h 1876425"/>
                <a:gd name="connsiteX644" fmla="*/ 1064038 w 1314450"/>
                <a:gd name="connsiteY644" fmla="*/ 725996 h 1876425"/>
                <a:gd name="connsiteX645" fmla="*/ 1080611 w 1314450"/>
                <a:gd name="connsiteY645" fmla="*/ 750856 h 1876425"/>
                <a:gd name="connsiteX646" fmla="*/ 1095280 w 1314450"/>
                <a:gd name="connsiteY646" fmla="*/ 767715 h 1876425"/>
                <a:gd name="connsiteX647" fmla="*/ 1088136 w 1314450"/>
                <a:gd name="connsiteY647" fmla="*/ 771716 h 1876425"/>
                <a:gd name="connsiteX648" fmla="*/ 1098709 w 1314450"/>
                <a:gd name="connsiteY648" fmla="*/ 786479 h 1876425"/>
                <a:gd name="connsiteX649" fmla="*/ 1095566 w 1314450"/>
                <a:gd name="connsiteY649" fmla="*/ 789623 h 1876425"/>
                <a:gd name="connsiteX650" fmla="*/ 1093280 w 1314450"/>
                <a:gd name="connsiteY650" fmla="*/ 800195 h 1876425"/>
                <a:gd name="connsiteX651" fmla="*/ 1094041 w 1314450"/>
                <a:gd name="connsiteY651" fmla="*/ 812387 h 1876425"/>
                <a:gd name="connsiteX652" fmla="*/ 1106329 w 1314450"/>
                <a:gd name="connsiteY652" fmla="*/ 814864 h 1876425"/>
                <a:gd name="connsiteX653" fmla="*/ 1122902 w 1314450"/>
                <a:gd name="connsiteY653" fmla="*/ 811435 h 1876425"/>
                <a:gd name="connsiteX654" fmla="*/ 1126617 w 1314450"/>
                <a:gd name="connsiteY654" fmla="*/ 816483 h 1876425"/>
                <a:gd name="connsiteX655" fmla="*/ 1133951 w 1314450"/>
                <a:gd name="connsiteY655" fmla="*/ 818102 h 1876425"/>
                <a:gd name="connsiteX656" fmla="*/ 1189291 w 1314450"/>
                <a:gd name="connsiteY656" fmla="*/ 804386 h 1876425"/>
                <a:gd name="connsiteX657" fmla="*/ 1192244 w 1314450"/>
                <a:gd name="connsiteY657" fmla="*/ 830485 h 1876425"/>
                <a:gd name="connsiteX658" fmla="*/ 1197388 w 1314450"/>
                <a:gd name="connsiteY658" fmla="*/ 831723 h 1876425"/>
                <a:gd name="connsiteX659" fmla="*/ 1192625 w 1314450"/>
                <a:gd name="connsiteY659" fmla="*/ 854488 h 1876425"/>
                <a:gd name="connsiteX660" fmla="*/ 1180433 w 1314450"/>
                <a:gd name="connsiteY660" fmla="*/ 877062 h 1876425"/>
                <a:gd name="connsiteX661" fmla="*/ 1161574 w 1314450"/>
                <a:gd name="connsiteY661" fmla="*/ 894588 h 1876425"/>
                <a:gd name="connsiteX662" fmla="*/ 1148429 w 1314450"/>
                <a:gd name="connsiteY662" fmla="*/ 912781 h 1876425"/>
                <a:gd name="connsiteX663" fmla="*/ 1144143 w 1314450"/>
                <a:gd name="connsiteY663" fmla="*/ 924116 h 1876425"/>
                <a:gd name="connsiteX664" fmla="*/ 1131951 w 1314450"/>
                <a:gd name="connsiteY664" fmla="*/ 933831 h 1876425"/>
                <a:gd name="connsiteX665" fmla="*/ 1078706 w 1314450"/>
                <a:gd name="connsiteY665" fmla="*/ 918496 h 1876425"/>
                <a:gd name="connsiteX666" fmla="*/ 1075658 w 1314450"/>
                <a:gd name="connsiteY666" fmla="*/ 917067 h 1876425"/>
                <a:gd name="connsiteX667" fmla="*/ 1068800 w 1314450"/>
                <a:gd name="connsiteY667" fmla="*/ 903446 h 1876425"/>
                <a:gd name="connsiteX668" fmla="*/ 1066609 w 1314450"/>
                <a:gd name="connsiteY668" fmla="*/ 905161 h 1876425"/>
                <a:gd name="connsiteX669" fmla="*/ 1063276 w 1314450"/>
                <a:gd name="connsiteY669" fmla="*/ 914019 h 1876425"/>
                <a:gd name="connsiteX670" fmla="*/ 1053751 w 1314450"/>
                <a:gd name="connsiteY670" fmla="*/ 926211 h 1876425"/>
                <a:gd name="connsiteX671" fmla="*/ 1048417 w 1314450"/>
                <a:gd name="connsiteY671" fmla="*/ 939737 h 1876425"/>
                <a:gd name="connsiteX672" fmla="*/ 1042130 w 1314450"/>
                <a:gd name="connsiteY672" fmla="*/ 941165 h 1876425"/>
                <a:gd name="connsiteX673" fmla="*/ 1039939 w 1314450"/>
                <a:gd name="connsiteY673" fmla="*/ 947071 h 1876425"/>
                <a:gd name="connsiteX674" fmla="*/ 1037844 w 1314450"/>
                <a:gd name="connsiteY674" fmla="*/ 944975 h 1876425"/>
                <a:gd name="connsiteX675" fmla="*/ 1034605 w 1314450"/>
                <a:gd name="connsiteY675" fmla="*/ 950119 h 1876425"/>
                <a:gd name="connsiteX676" fmla="*/ 1033749 w 1314450"/>
                <a:gd name="connsiteY676" fmla="*/ 967359 h 1876425"/>
                <a:gd name="connsiteX677" fmla="*/ 1038034 w 1314450"/>
                <a:gd name="connsiteY677" fmla="*/ 981837 h 1876425"/>
                <a:gd name="connsiteX678" fmla="*/ 1029748 w 1314450"/>
                <a:gd name="connsiteY678" fmla="*/ 1000696 h 1876425"/>
                <a:gd name="connsiteX679" fmla="*/ 1032129 w 1314450"/>
                <a:gd name="connsiteY679" fmla="*/ 1022414 h 1876425"/>
                <a:gd name="connsiteX680" fmla="*/ 1035653 w 1314450"/>
                <a:gd name="connsiteY680" fmla="*/ 1017556 h 1876425"/>
                <a:gd name="connsiteX681" fmla="*/ 1035748 w 1314450"/>
                <a:gd name="connsiteY681" fmla="*/ 1011174 h 1876425"/>
                <a:gd name="connsiteX682" fmla="*/ 1039559 w 1314450"/>
                <a:gd name="connsiteY682" fmla="*/ 1012603 h 1876425"/>
                <a:gd name="connsiteX683" fmla="*/ 1039177 w 1314450"/>
                <a:gd name="connsiteY683" fmla="*/ 1017556 h 1876425"/>
                <a:gd name="connsiteX684" fmla="*/ 1033843 w 1314450"/>
                <a:gd name="connsiteY684" fmla="*/ 1024795 h 1876425"/>
                <a:gd name="connsiteX685" fmla="*/ 1036034 w 1314450"/>
                <a:gd name="connsiteY685" fmla="*/ 1029938 h 1876425"/>
                <a:gd name="connsiteX686" fmla="*/ 1032986 w 1314450"/>
                <a:gd name="connsiteY686" fmla="*/ 1034415 h 1876425"/>
                <a:gd name="connsiteX687" fmla="*/ 1046321 w 1314450"/>
                <a:gd name="connsiteY687" fmla="*/ 1035463 h 1876425"/>
                <a:gd name="connsiteX688" fmla="*/ 1053370 w 1314450"/>
                <a:gd name="connsiteY688" fmla="*/ 1043464 h 1876425"/>
                <a:gd name="connsiteX689" fmla="*/ 1055656 w 1314450"/>
                <a:gd name="connsiteY689" fmla="*/ 1054799 h 1876425"/>
                <a:gd name="connsiteX690" fmla="*/ 1064133 w 1314450"/>
                <a:gd name="connsiteY690" fmla="*/ 1055656 h 1876425"/>
                <a:gd name="connsiteX691" fmla="*/ 1130808 w 1314450"/>
                <a:gd name="connsiteY691" fmla="*/ 1037177 h 1876425"/>
                <a:gd name="connsiteX692" fmla="*/ 1147953 w 1314450"/>
                <a:gd name="connsiteY692" fmla="*/ 1066514 h 1876425"/>
                <a:gd name="connsiteX693" fmla="*/ 1156621 w 1314450"/>
                <a:gd name="connsiteY693" fmla="*/ 1072801 h 1876425"/>
                <a:gd name="connsiteX694" fmla="*/ 1151287 w 1314450"/>
                <a:gd name="connsiteY694" fmla="*/ 1080992 h 1876425"/>
                <a:gd name="connsiteX695" fmla="*/ 1139190 w 1314450"/>
                <a:gd name="connsiteY695" fmla="*/ 1084898 h 1876425"/>
                <a:gd name="connsiteX696" fmla="*/ 1136523 w 1314450"/>
                <a:gd name="connsiteY696" fmla="*/ 1107567 h 1876425"/>
                <a:gd name="connsiteX697" fmla="*/ 1128236 w 1314450"/>
                <a:gd name="connsiteY697" fmla="*/ 1114330 h 1876425"/>
                <a:gd name="connsiteX698" fmla="*/ 1125569 w 1314450"/>
                <a:gd name="connsiteY698" fmla="*/ 1115378 h 1876425"/>
                <a:gd name="connsiteX699" fmla="*/ 1124045 w 1314450"/>
                <a:gd name="connsiteY699" fmla="*/ 1113377 h 1876425"/>
                <a:gd name="connsiteX700" fmla="*/ 1108520 w 1314450"/>
                <a:gd name="connsiteY700" fmla="*/ 1130237 h 1876425"/>
                <a:gd name="connsiteX701" fmla="*/ 1116806 w 1314450"/>
                <a:gd name="connsiteY701" fmla="*/ 1143572 h 1876425"/>
                <a:gd name="connsiteX702" fmla="*/ 1118711 w 1314450"/>
                <a:gd name="connsiteY702" fmla="*/ 1154811 h 1876425"/>
                <a:gd name="connsiteX703" fmla="*/ 1126617 w 1314450"/>
                <a:gd name="connsiteY703" fmla="*/ 1172147 h 1876425"/>
                <a:gd name="connsiteX704" fmla="*/ 1142048 w 1314450"/>
                <a:gd name="connsiteY704" fmla="*/ 1186720 h 1876425"/>
                <a:gd name="connsiteX705" fmla="*/ 1144810 w 1314450"/>
                <a:gd name="connsiteY705" fmla="*/ 1205294 h 1876425"/>
                <a:gd name="connsiteX706" fmla="*/ 1141190 w 1314450"/>
                <a:gd name="connsiteY706" fmla="*/ 1212628 h 1876425"/>
                <a:gd name="connsiteX707" fmla="*/ 1142333 w 1314450"/>
                <a:gd name="connsiteY707" fmla="*/ 1216819 h 1876425"/>
                <a:gd name="connsiteX708" fmla="*/ 1152144 w 1314450"/>
                <a:gd name="connsiteY708" fmla="*/ 1223391 h 1876425"/>
                <a:gd name="connsiteX709" fmla="*/ 1161859 w 1314450"/>
                <a:gd name="connsiteY709" fmla="*/ 1238631 h 1876425"/>
                <a:gd name="connsiteX710" fmla="*/ 1177767 w 1314450"/>
                <a:gd name="connsiteY710" fmla="*/ 1252919 h 1876425"/>
                <a:gd name="connsiteX711" fmla="*/ 1182338 w 1314450"/>
                <a:gd name="connsiteY711" fmla="*/ 1247394 h 1876425"/>
                <a:gd name="connsiteX712" fmla="*/ 1187577 w 1314450"/>
                <a:gd name="connsiteY712" fmla="*/ 1247775 h 1876425"/>
                <a:gd name="connsiteX713" fmla="*/ 1193197 w 1314450"/>
                <a:gd name="connsiteY713" fmla="*/ 1257681 h 1876425"/>
                <a:gd name="connsiteX714" fmla="*/ 1207294 w 1314450"/>
                <a:gd name="connsiteY714" fmla="*/ 1258919 h 1876425"/>
                <a:gd name="connsiteX715" fmla="*/ 1215771 w 1314450"/>
                <a:gd name="connsiteY715" fmla="*/ 1253776 h 1876425"/>
                <a:gd name="connsiteX716" fmla="*/ 1221486 w 1314450"/>
                <a:gd name="connsiteY716" fmla="*/ 1257205 h 1876425"/>
                <a:gd name="connsiteX717" fmla="*/ 1226439 w 1314450"/>
                <a:gd name="connsiteY717" fmla="*/ 1256919 h 1876425"/>
                <a:gd name="connsiteX718" fmla="*/ 1235107 w 1314450"/>
                <a:gd name="connsiteY718" fmla="*/ 1250156 h 1876425"/>
                <a:gd name="connsiteX719" fmla="*/ 1242632 w 1314450"/>
                <a:gd name="connsiteY719" fmla="*/ 1261872 h 1876425"/>
                <a:gd name="connsiteX720" fmla="*/ 1260062 w 1314450"/>
                <a:gd name="connsiteY720" fmla="*/ 1260825 h 1876425"/>
                <a:gd name="connsiteX721" fmla="*/ 1269682 w 1314450"/>
                <a:gd name="connsiteY721" fmla="*/ 1266254 h 1876425"/>
                <a:gd name="connsiteX722" fmla="*/ 1280827 w 1314450"/>
                <a:gd name="connsiteY722" fmla="*/ 1263015 h 1876425"/>
                <a:gd name="connsiteX723" fmla="*/ 1290352 w 1314450"/>
                <a:gd name="connsiteY723" fmla="*/ 1255681 h 1876425"/>
                <a:gd name="connsiteX724" fmla="*/ 1296448 w 1314450"/>
                <a:gd name="connsiteY724" fmla="*/ 1258634 h 1876425"/>
                <a:gd name="connsiteX725" fmla="*/ 1305877 w 1314450"/>
                <a:gd name="connsiteY725" fmla="*/ 1269683 h 1876425"/>
                <a:gd name="connsiteX726" fmla="*/ 1285399 w 1314450"/>
                <a:gd name="connsiteY726" fmla="*/ 1315308 h 1876425"/>
                <a:gd name="connsiteX727" fmla="*/ 1290257 w 1314450"/>
                <a:gd name="connsiteY727" fmla="*/ 1334453 h 1876425"/>
                <a:gd name="connsiteX728" fmla="*/ 1297400 w 1314450"/>
                <a:gd name="connsiteY728" fmla="*/ 1344168 h 1876425"/>
                <a:gd name="connsiteX729" fmla="*/ 1297305 w 1314450"/>
                <a:gd name="connsiteY729" fmla="*/ 1348359 h 1876425"/>
                <a:gd name="connsiteX730" fmla="*/ 1278064 w 1314450"/>
                <a:gd name="connsiteY730" fmla="*/ 1349121 h 1876425"/>
                <a:gd name="connsiteX731" fmla="*/ 1258919 w 1314450"/>
                <a:gd name="connsiteY731" fmla="*/ 1355312 h 1876425"/>
                <a:gd name="connsiteX732" fmla="*/ 1257491 w 1314450"/>
                <a:gd name="connsiteY732" fmla="*/ 1377315 h 1876425"/>
                <a:gd name="connsiteX733" fmla="*/ 1251585 w 1314450"/>
                <a:gd name="connsiteY733" fmla="*/ 1396365 h 1876425"/>
                <a:gd name="connsiteX734" fmla="*/ 1248537 w 1314450"/>
                <a:gd name="connsiteY734" fmla="*/ 1396746 h 1876425"/>
                <a:gd name="connsiteX735" fmla="*/ 1247775 w 1314450"/>
                <a:gd name="connsiteY735" fmla="*/ 1401509 h 1876425"/>
                <a:gd name="connsiteX736" fmla="*/ 1223391 w 1314450"/>
                <a:gd name="connsiteY736" fmla="*/ 1419035 h 1876425"/>
                <a:gd name="connsiteX737" fmla="*/ 1215009 w 1314450"/>
                <a:gd name="connsiteY737" fmla="*/ 1416272 h 1876425"/>
                <a:gd name="connsiteX738" fmla="*/ 1212628 w 1314450"/>
                <a:gd name="connsiteY738" fmla="*/ 1418368 h 1876425"/>
                <a:gd name="connsiteX739" fmla="*/ 1208818 w 1314450"/>
                <a:gd name="connsiteY739" fmla="*/ 1417320 h 1876425"/>
                <a:gd name="connsiteX740" fmla="*/ 1208246 w 1314450"/>
                <a:gd name="connsiteY740" fmla="*/ 1423607 h 1876425"/>
                <a:gd name="connsiteX741" fmla="*/ 1201864 w 1314450"/>
                <a:gd name="connsiteY741" fmla="*/ 1425607 h 1876425"/>
                <a:gd name="connsiteX742" fmla="*/ 1196435 w 1314450"/>
                <a:gd name="connsiteY742" fmla="*/ 1419701 h 1876425"/>
                <a:gd name="connsiteX743" fmla="*/ 1197007 w 1314450"/>
                <a:gd name="connsiteY743" fmla="*/ 1432751 h 1876425"/>
                <a:gd name="connsiteX744" fmla="*/ 1199007 w 1314450"/>
                <a:gd name="connsiteY744" fmla="*/ 1434179 h 1876425"/>
                <a:gd name="connsiteX745" fmla="*/ 1196245 w 1314450"/>
                <a:gd name="connsiteY745" fmla="*/ 1435608 h 1876425"/>
                <a:gd name="connsiteX746" fmla="*/ 1177100 w 1314450"/>
                <a:gd name="connsiteY746" fmla="*/ 1437323 h 1876425"/>
                <a:gd name="connsiteX747" fmla="*/ 1164145 w 1314450"/>
                <a:gd name="connsiteY747" fmla="*/ 1435132 h 1876425"/>
                <a:gd name="connsiteX748" fmla="*/ 1154716 w 1314450"/>
                <a:gd name="connsiteY748" fmla="*/ 1440180 h 1876425"/>
                <a:gd name="connsiteX749" fmla="*/ 1153954 w 1314450"/>
                <a:gd name="connsiteY749" fmla="*/ 1451801 h 1876425"/>
                <a:gd name="connsiteX750" fmla="*/ 1158240 w 1314450"/>
                <a:gd name="connsiteY750" fmla="*/ 1458087 h 1876425"/>
                <a:gd name="connsiteX751" fmla="*/ 1157954 w 1314450"/>
                <a:gd name="connsiteY751" fmla="*/ 1469327 h 1876425"/>
                <a:gd name="connsiteX752" fmla="*/ 1162431 w 1314450"/>
                <a:gd name="connsiteY752" fmla="*/ 1479233 h 1876425"/>
                <a:gd name="connsiteX753" fmla="*/ 1159859 w 1314450"/>
                <a:gd name="connsiteY753" fmla="*/ 1497425 h 1876425"/>
                <a:gd name="connsiteX754" fmla="*/ 1149858 w 1314450"/>
                <a:gd name="connsiteY754" fmla="*/ 1492853 h 1876425"/>
                <a:gd name="connsiteX755" fmla="*/ 1134618 w 1314450"/>
                <a:gd name="connsiteY755" fmla="*/ 1495997 h 1876425"/>
                <a:gd name="connsiteX756" fmla="*/ 1129951 w 1314450"/>
                <a:gd name="connsiteY756" fmla="*/ 1491044 h 1876425"/>
                <a:gd name="connsiteX757" fmla="*/ 1117473 w 1314450"/>
                <a:gd name="connsiteY757" fmla="*/ 1487519 h 1876425"/>
                <a:gd name="connsiteX758" fmla="*/ 1100424 w 1314450"/>
                <a:gd name="connsiteY758" fmla="*/ 1487900 h 1876425"/>
                <a:gd name="connsiteX759" fmla="*/ 1094994 w 1314450"/>
                <a:gd name="connsiteY759" fmla="*/ 1490567 h 1876425"/>
                <a:gd name="connsiteX760" fmla="*/ 1095756 w 1314450"/>
                <a:gd name="connsiteY760" fmla="*/ 1498378 h 1876425"/>
                <a:gd name="connsiteX761" fmla="*/ 1093184 w 1314450"/>
                <a:gd name="connsiteY761" fmla="*/ 1498283 h 1876425"/>
                <a:gd name="connsiteX762" fmla="*/ 1091375 w 1314450"/>
                <a:gd name="connsiteY762" fmla="*/ 1505903 h 1876425"/>
                <a:gd name="connsiteX763" fmla="*/ 1085564 w 1314450"/>
                <a:gd name="connsiteY763" fmla="*/ 1506474 h 1876425"/>
                <a:gd name="connsiteX764" fmla="*/ 1082230 w 1314450"/>
                <a:gd name="connsiteY764" fmla="*/ 1514570 h 1876425"/>
                <a:gd name="connsiteX765" fmla="*/ 1078325 w 1314450"/>
                <a:gd name="connsiteY765" fmla="*/ 1513713 h 1876425"/>
                <a:gd name="connsiteX766" fmla="*/ 1073277 w 1314450"/>
                <a:gd name="connsiteY766" fmla="*/ 1516856 h 1876425"/>
                <a:gd name="connsiteX767" fmla="*/ 1066895 w 1314450"/>
                <a:gd name="connsiteY767" fmla="*/ 1514475 h 1876425"/>
                <a:gd name="connsiteX768" fmla="*/ 1064133 w 1314450"/>
                <a:gd name="connsiteY768" fmla="*/ 1509046 h 1876425"/>
                <a:gd name="connsiteX769" fmla="*/ 1067181 w 1314450"/>
                <a:gd name="connsiteY769" fmla="*/ 1497330 h 1876425"/>
                <a:gd name="connsiteX770" fmla="*/ 1064133 w 1314450"/>
                <a:gd name="connsiteY770" fmla="*/ 1491044 h 1876425"/>
                <a:gd name="connsiteX771" fmla="*/ 1061180 w 1314450"/>
                <a:gd name="connsiteY771" fmla="*/ 1492092 h 1876425"/>
                <a:gd name="connsiteX772" fmla="*/ 1052799 w 1314450"/>
                <a:gd name="connsiteY772" fmla="*/ 1505426 h 1876425"/>
                <a:gd name="connsiteX773" fmla="*/ 1040987 w 1314450"/>
                <a:gd name="connsiteY773" fmla="*/ 1498092 h 1876425"/>
                <a:gd name="connsiteX774" fmla="*/ 1035272 w 1314450"/>
                <a:gd name="connsiteY774" fmla="*/ 1497425 h 1876425"/>
                <a:gd name="connsiteX775" fmla="*/ 1028605 w 1314450"/>
                <a:gd name="connsiteY775" fmla="*/ 1497902 h 1876425"/>
                <a:gd name="connsiteX776" fmla="*/ 1025366 w 1314450"/>
                <a:gd name="connsiteY776" fmla="*/ 1499235 h 1876425"/>
                <a:gd name="connsiteX777" fmla="*/ 1027176 w 1314450"/>
                <a:gd name="connsiteY777" fmla="*/ 1489329 h 1876425"/>
                <a:gd name="connsiteX778" fmla="*/ 1012412 w 1314450"/>
                <a:gd name="connsiteY778" fmla="*/ 1487519 h 1876425"/>
                <a:gd name="connsiteX779" fmla="*/ 999839 w 1314450"/>
                <a:gd name="connsiteY779" fmla="*/ 1478852 h 1876425"/>
                <a:gd name="connsiteX780" fmla="*/ 997648 w 1314450"/>
                <a:gd name="connsiteY780" fmla="*/ 1461707 h 1876425"/>
                <a:gd name="connsiteX781" fmla="*/ 989552 w 1314450"/>
                <a:gd name="connsiteY781" fmla="*/ 1461421 h 1876425"/>
                <a:gd name="connsiteX782" fmla="*/ 978027 w 1314450"/>
                <a:gd name="connsiteY782" fmla="*/ 1455230 h 1876425"/>
                <a:gd name="connsiteX783" fmla="*/ 973645 w 1314450"/>
                <a:gd name="connsiteY783" fmla="*/ 1456754 h 1876425"/>
                <a:gd name="connsiteX784" fmla="*/ 980123 w 1314450"/>
                <a:gd name="connsiteY784" fmla="*/ 1485424 h 1876425"/>
                <a:gd name="connsiteX785" fmla="*/ 977646 w 1314450"/>
                <a:gd name="connsiteY785" fmla="*/ 1495139 h 1876425"/>
                <a:gd name="connsiteX786" fmla="*/ 973455 w 1314450"/>
                <a:gd name="connsiteY786" fmla="*/ 1501140 h 1876425"/>
                <a:gd name="connsiteX787" fmla="*/ 972979 w 1314450"/>
                <a:gd name="connsiteY787" fmla="*/ 1507712 h 1876425"/>
                <a:gd name="connsiteX788" fmla="*/ 965454 w 1314450"/>
                <a:gd name="connsiteY788" fmla="*/ 1515618 h 1876425"/>
                <a:gd name="connsiteX789" fmla="*/ 960025 w 1314450"/>
                <a:gd name="connsiteY789" fmla="*/ 1517523 h 1876425"/>
                <a:gd name="connsiteX790" fmla="*/ 947261 w 1314450"/>
                <a:gd name="connsiteY790" fmla="*/ 1538954 h 1876425"/>
                <a:gd name="connsiteX791" fmla="*/ 954024 w 1314450"/>
                <a:gd name="connsiteY791" fmla="*/ 1544669 h 1876425"/>
                <a:gd name="connsiteX792" fmla="*/ 950405 w 1314450"/>
                <a:gd name="connsiteY792" fmla="*/ 1547717 h 1876425"/>
                <a:gd name="connsiteX793" fmla="*/ 958405 w 1314450"/>
                <a:gd name="connsiteY793" fmla="*/ 1552861 h 1876425"/>
                <a:gd name="connsiteX794" fmla="*/ 955262 w 1314450"/>
                <a:gd name="connsiteY794" fmla="*/ 1561434 h 1876425"/>
                <a:gd name="connsiteX795" fmla="*/ 957453 w 1314450"/>
                <a:gd name="connsiteY795" fmla="*/ 1564005 h 1876425"/>
                <a:gd name="connsiteX796" fmla="*/ 952119 w 1314450"/>
                <a:gd name="connsiteY796" fmla="*/ 1570959 h 1876425"/>
                <a:gd name="connsiteX797" fmla="*/ 956882 w 1314450"/>
                <a:gd name="connsiteY797" fmla="*/ 1575626 h 1876425"/>
                <a:gd name="connsiteX798" fmla="*/ 940784 w 1314450"/>
                <a:gd name="connsiteY798" fmla="*/ 1582579 h 1876425"/>
                <a:gd name="connsiteX799" fmla="*/ 935641 w 1314450"/>
                <a:gd name="connsiteY799" fmla="*/ 1589246 h 1876425"/>
                <a:gd name="connsiteX800" fmla="*/ 925639 w 1314450"/>
                <a:gd name="connsiteY800" fmla="*/ 1580484 h 1876425"/>
                <a:gd name="connsiteX801" fmla="*/ 921448 w 1314450"/>
                <a:gd name="connsiteY801" fmla="*/ 1582293 h 1876425"/>
                <a:gd name="connsiteX802" fmla="*/ 914495 w 1314450"/>
                <a:gd name="connsiteY802" fmla="*/ 1580388 h 1876425"/>
                <a:gd name="connsiteX803" fmla="*/ 912114 w 1314450"/>
                <a:gd name="connsiteY803" fmla="*/ 1577912 h 1876425"/>
                <a:gd name="connsiteX804" fmla="*/ 911733 w 1314450"/>
                <a:gd name="connsiteY804" fmla="*/ 1569053 h 1876425"/>
                <a:gd name="connsiteX805" fmla="*/ 910495 w 1314450"/>
                <a:gd name="connsiteY805" fmla="*/ 1571435 h 1876425"/>
                <a:gd name="connsiteX806" fmla="*/ 904875 w 1314450"/>
                <a:gd name="connsiteY806" fmla="*/ 1570101 h 1876425"/>
                <a:gd name="connsiteX807" fmla="*/ 910876 w 1314450"/>
                <a:gd name="connsiteY807" fmla="*/ 1557338 h 1876425"/>
                <a:gd name="connsiteX808" fmla="*/ 908114 w 1314450"/>
                <a:gd name="connsiteY808" fmla="*/ 1550575 h 1876425"/>
                <a:gd name="connsiteX809" fmla="*/ 914019 w 1314450"/>
                <a:gd name="connsiteY809" fmla="*/ 1535621 h 1876425"/>
                <a:gd name="connsiteX810" fmla="*/ 905733 w 1314450"/>
                <a:gd name="connsiteY810" fmla="*/ 1525238 h 1876425"/>
                <a:gd name="connsiteX811" fmla="*/ 896874 w 1314450"/>
                <a:gd name="connsiteY811" fmla="*/ 1521524 h 1876425"/>
                <a:gd name="connsiteX812" fmla="*/ 897922 w 1314450"/>
                <a:gd name="connsiteY812" fmla="*/ 1513999 h 1876425"/>
                <a:gd name="connsiteX813" fmla="*/ 894302 w 1314450"/>
                <a:gd name="connsiteY813" fmla="*/ 1511808 h 1876425"/>
                <a:gd name="connsiteX814" fmla="*/ 885254 w 1314450"/>
                <a:gd name="connsiteY814" fmla="*/ 1521047 h 1876425"/>
                <a:gd name="connsiteX815" fmla="*/ 877062 w 1314450"/>
                <a:gd name="connsiteY815" fmla="*/ 1513237 h 1876425"/>
                <a:gd name="connsiteX816" fmla="*/ 860107 w 1314450"/>
                <a:gd name="connsiteY816" fmla="*/ 1514856 h 1876425"/>
                <a:gd name="connsiteX817" fmla="*/ 851630 w 1314450"/>
                <a:gd name="connsiteY817" fmla="*/ 1510856 h 1876425"/>
                <a:gd name="connsiteX818" fmla="*/ 851725 w 1314450"/>
                <a:gd name="connsiteY818" fmla="*/ 1514761 h 1876425"/>
                <a:gd name="connsiteX819" fmla="*/ 846391 w 1314450"/>
                <a:gd name="connsiteY819" fmla="*/ 1514666 h 1876425"/>
                <a:gd name="connsiteX820" fmla="*/ 846487 w 1314450"/>
                <a:gd name="connsiteY820" fmla="*/ 1517904 h 1876425"/>
                <a:gd name="connsiteX821" fmla="*/ 841057 w 1314450"/>
                <a:gd name="connsiteY821" fmla="*/ 1518000 h 1876425"/>
                <a:gd name="connsiteX822" fmla="*/ 843153 w 1314450"/>
                <a:gd name="connsiteY822" fmla="*/ 1527429 h 1876425"/>
                <a:gd name="connsiteX823" fmla="*/ 840295 w 1314450"/>
                <a:gd name="connsiteY823" fmla="*/ 1526000 h 1876425"/>
                <a:gd name="connsiteX824" fmla="*/ 828770 w 1314450"/>
                <a:gd name="connsiteY824" fmla="*/ 1532859 h 1876425"/>
                <a:gd name="connsiteX825" fmla="*/ 833057 w 1314450"/>
                <a:gd name="connsiteY825" fmla="*/ 1541050 h 1876425"/>
                <a:gd name="connsiteX826" fmla="*/ 834580 w 1314450"/>
                <a:gd name="connsiteY826" fmla="*/ 1540383 h 1876425"/>
                <a:gd name="connsiteX827" fmla="*/ 832295 w 1314450"/>
                <a:gd name="connsiteY827" fmla="*/ 1545431 h 1876425"/>
                <a:gd name="connsiteX828" fmla="*/ 834676 w 1314450"/>
                <a:gd name="connsiteY828" fmla="*/ 1546670 h 1876425"/>
                <a:gd name="connsiteX829" fmla="*/ 830580 w 1314450"/>
                <a:gd name="connsiteY829" fmla="*/ 1551718 h 1876425"/>
                <a:gd name="connsiteX830" fmla="*/ 846011 w 1314450"/>
                <a:gd name="connsiteY830" fmla="*/ 1576197 h 1876425"/>
                <a:gd name="connsiteX831" fmla="*/ 840962 w 1314450"/>
                <a:gd name="connsiteY831" fmla="*/ 1578102 h 1876425"/>
                <a:gd name="connsiteX832" fmla="*/ 843534 w 1314450"/>
                <a:gd name="connsiteY832" fmla="*/ 1585055 h 1876425"/>
                <a:gd name="connsiteX833" fmla="*/ 835819 w 1314450"/>
                <a:gd name="connsiteY833" fmla="*/ 1592009 h 1876425"/>
                <a:gd name="connsiteX834" fmla="*/ 836676 w 1314450"/>
                <a:gd name="connsiteY834" fmla="*/ 1599057 h 1876425"/>
                <a:gd name="connsiteX835" fmla="*/ 832390 w 1314450"/>
                <a:gd name="connsiteY835" fmla="*/ 1602200 h 1876425"/>
                <a:gd name="connsiteX836" fmla="*/ 837724 w 1314450"/>
                <a:gd name="connsiteY836" fmla="*/ 1608868 h 1876425"/>
                <a:gd name="connsiteX837" fmla="*/ 837724 w 1314450"/>
                <a:gd name="connsiteY837" fmla="*/ 1615154 h 1876425"/>
                <a:gd name="connsiteX838" fmla="*/ 842105 w 1314450"/>
                <a:gd name="connsiteY838" fmla="*/ 1618202 h 1876425"/>
                <a:gd name="connsiteX839" fmla="*/ 835819 w 1314450"/>
                <a:gd name="connsiteY839" fmla="*/ 1619441 h 1876425"/>
                <a:gd name="connsiteX840" fmla="*/ 835057 w 1314450"/>
                <a:gd name="connsiteY840" fmla="*/ 1628204 h 1876425"/>
                <a:gd name="connsiteX841" fmla="*/ 832675 w 1314450"/>
                <a:gd name="connsiteY841" fmla="*/ 1624965 h 1876425"/>
                <a:gd name="connsiteX842" fmla="*/ 826294 w 1314450"/>
                <a:gd name="connsiteY842" fmla="*/ 1630299 h 1876425"/>
                <a:gd name="connsiteX843" fmla="*/ 810292 w 1314450"/>
                <a:gd name="connsiteY843" fmla="*/ 1635157 h 1876425"/>
                <a:gd name="connsiteX844" fmla="*/ 799243 w 1314450"/>
                <a:gd name="connsiteY844" fmla="*/ 1643158 h 1876425"/>
                <a:gd name="connsiteX845" fmla="*/ 793528 w 1314450"/>
                <a:gd name="connsiteY845" fmla="*/ 1644492 h 1876425"/>
                <a:gd name="connsiteX846" fmla="*/ 787527 w 1314450"/>
                <a:gd name="connsiteY846" fmla="*/ 1639824 h 1876425"/>
                <a:gd name="connsiteX847" fmla="*/ 776668 w 1314450"/>
                <a:gd name="connsiteY847" fmla="*/ 1647159 h 1876425"/>
                <a:gd name="connsiteX848" fmla="*/ 776764 w 1314450"/>
                <a:gd name="connsiteY848" fmla="*/ 1650492 h 1876425"/>
                <a:gd name="connsiteX849" fmla="*/ 773239 w 1314450"/>
                <a:gd name="connsiteY849" fmla="*/ 1650016 h 1876425"/>
                <a:gd name="connsiteX850" fmla="*/ 771049 w 1314450"/>
                <a:gd name="connsiteY850" fmla="*/ 1652492 h 1876425"/>
                <a:gd name="connsiteX851" fmla="*/ 766476 w 1314450"/>
                <a:gd name="connsiteY851" fmla="*/ 1650397 h 1876425"/>
                <a:gd name="connsiteX852" fmla="*/ 766858 w 1314450"/>
                <a:gd name="connsiteY852" fmla="*/ 1652302 h 1876425"/>
                <a:gd name="connsiteX853" fmla="*/ 761048 w 1314450"/>
                <a:gd name="connsiteY853" fmla="*/ 1655445 h 1876425"/>
                <a:gd name="connsiteX854" fmla="*/ 754189 w 1314450"/>
                <a:gd name="connsiteY854" fmla="*/ 1654683 h 1876425"/>
                <a:gd name="connsiteX855" fmla="*/ 749332 w 1314450"/>
                <a:gd name="connsiteY855" fmla="*/ 1659827 h 1876425"/>
                <a:gd name="connsiteX856" fmla="*/ 746665 w 1314450"/>
                <a:gd name="connsiteY856" fmla="*/ 1675829 h 1876425"/>
                <a:gd name="connsiteX857" fmla="*/ 743902 w 1314450"/>
                <a:gd name="connsiteY857" fmla="*/ 1676781 h 1876425"/>
                <a:gd name="connsiteX858" fmla="*/ 745903 w 1314450"/>
                <a:gd name="connsiteY858" fmla="*/ 1684401 h 1876425"/>
                <a:gd name="connsiteX859" fmla="*/ 743998 w 1314450"/>
                <a:gd name="connsiteY859" fmla="*/ 1691164 h 1876425"/>
                <a:gd name="connsiteX860" fmla="*/ 736664 w 1314450"/>
                <a:gd name="connsiteY860" fmla="*/ 1695831 h 1876425"/>
                <a:gd name="connsiteX861" fmla="*/ 778955 w 1314450"/>
                <a:gd name="connsiteY861" fmla="*/ 1713834 h 1876425"/>
                <a:gd name="connsiteX862" fmla="*/ 783145 w 1314450"/>
                <a:gd name="connsiteY862" fmla="*/ 1708500 h 1876425"/>
                <a:gd name="connsiteX863" fmla="*/ 799624 w 1314450"/>
                <a:gd name="connsiteY863" fmla="*/ 1698117 h 1876425"/>
                <a:gd name="connsiteX864" fmla="*/ 799338 w 1314450"/>
                <a:gd name="connsiteY864" fmla="*/ 1702784 h 1876425"/>
                <a:gd name="connsiteX865" fmla="*/ 783622 w 1314450"/>
                <a:gd name="connsiteY865" fmla="*/ 1715834 h 1876425"/>
                <a:gd name="connsiteX866" fmla="*/ 787241 w 1314450"/>
                <a:gd name="connsiteY866" fmla="*/ 1717262 h 1876425"/>
                <a:gd name="connsiteX867" fmla="*/ 792766 w 1314450"/>
                <a:gd name="connsiteY867" fmla="*/ 1711738 h 1876425"/>
                <a:gd name="connsiteX868" fmla="*/ 795147 w 1314450"/>
                <a:gd name="connsiteY868" fmla="*/ 1715072 h 1876425"/>
                <a:gd name="connsiteX869" fmla="*/ 793052 w 1314450"/>
                <a:gd name="connsiteY869" fmla="*/ 1719072 h 1876425"/>
                <a:gd name="connsiteX870" fmla="*/ 811816 w 1314450"/>
                <a:gd name="connsiteY870" fmla="*/ 1722406 h 1876425"/>
                <a:gd name="connsiteX871" fmla="*/ 819150 w 1314450"/>
                <a:gd name="connsiteY871" fmla="*/ 1718882 h 1876425"/>
                <a:gd name="connsiteX872" fmla="*/ 821055 w 1314450"/>
                <a:gd name="connsiteY872" fmla="*/ 1720406 h 1876425"/>
                <a:gd name="connsiteX873" fmla="*/ 826008 w 1314450"/>
                <a:gd name="connsiteY873" fmla="*/ 1714500 h 1876425"/>
                <a:gd name="connsiteX874" fmla="*/ 828199 w 1314450"/>
                <a:gd name="connsiteY874" fmla="*/ 1715453 h 1876425"/>
                <a:gd name="connsiteX875" fmla="*/ 835247 w 1314450"/>
                <a:gd name="connsiteY875" fmla="*/ 1705356 h 1876425"/>
                <a:gd name="connsiteX876" fmla="*/ 840391 w 1314450"/>
                <a:gd name="connsiteY876" fmla="*/ 1709357 h 1876425"/>
                <a:gd name="connsiteX877" fmla="*/ 850964 w 1314450"/>
                <a:gd name="connsiteY877" fmla="*/ 1710595 h 1876425"/>
                <a:gd name="connsiteX878" fmla="*/ 853440 w 1314450"/>
                <a:gd name="connsiteY878" fmla="*/ 1714881 h 1876425"/>
                <a:gd name="connsiteX879" fmla="*/ 856679 w 1314450"/>
                <a:gd name="connsiteY879" fmla="*/ 1715072 h 1876425"/>
                <a:gd name="connsiteX880" fmla="*/ 863251 w 1314450"/>
                <a:gd name="connsiteY880" fmla="*/ 1712214 h 1876425"/>
                <a:gd name="connsiteX881" fmla="*/ 860012 w 1314450"/>
                <a:gd name="connsiteY881" fmla="*/ 1708118 h 1876425"/>
                <a:gd name="connsiteX882" fmla="*/ 866204 w 1314450"/>
                <a:gd name="connsiteY882" fmla="*/ 1704880 h 1876425"/>
                <a:gd name="connsiteX883" fmla="*/ 871633 w 1314450"/>
                <a:gd name="connsiteY883" fmla="*/ 1712119 h 1876425"/>
                <a:gd name="connsiteX884" fmla="*/ 871251 w 1314450"/>
                <a:gd name="connsiteY884" fmla="*/ 1715929 h 1876425"/>
                <a:gd name="connsiteX885" fmla="*/ 878205 w 1314450"/>
                <a:gd name="connsiteY885" fmla="*/ 1722596 h 1876425"/>
                <a:gd name="connsiteX886" fmla="*/ 879824 w 1314450"/>
                <a:gd name="connsiteY886" fmla="*/ 1729264 h 1876425"/>
                <a:gd name="connsiteX887" fmla="*/ 870871 w 1314450"/>
                <a:gd name="connsiteY887" fmla="*/ 1738884 h 1876425"/>
                <a:gd name="connsiteX888" fmla="*/ 874109 w 1314450"/>
                <a:gd name="connsiteY888" fmla="*/ 1748981 h 1876425"/>
                <a:gd name="connsiteX889" fmla="*/ 860679 w 1314450"/>
                <a:gd name="connsiteY889" fmla="*/ 1756696 h 1876425"/>
                <a:gd name="connsiteX890" fmla="*/ 838295 w 1314450"/>
                <a:gd name="connsiteY890" fmla="*/ 1755077 h 1876425"/>
                <a:gd name="connsiteX891" fmla="*/ 826580 w 1314450"/>
                <a:gd name="connsiteY891" fmla="*/ 1763173 h 1876425"/>
                <a:gd name="connsiteX892" fmla="*/ 814483 w 1314450"/>
                <a:gd name="connsiteY892" fmla="*/ 1760030 h 1876425"/>
                <a:gd name="connsiteX893" fmla="*/ 807625 w 1314450"/>
                <a:gd name="connsiteY893" fmla="*/ 1755267 h 1876425"/>
                <a:gd name="connsiteX894" fmla="*/ 791813 w 1314450"/>
                <a:gd name="connsiteY894" fmla="*/ 1754505 h 1876425"/>
                <a:gd name="connsiteX895" fmla="*/ 785241 w 1314450"/>
                <a:gd name="connsiteY895" fmla="*/ 1772793 h 1876425"/>
                <a:gd name="connsiteX896" fmla="*/ 786479 w 1314450"/>
                <a:gd name="connsiteY896" fmla="*/ 1774889 h 1876425"/>
                <a:gd name="connsiteX897" fmla="*/ 777907 w 1314450"/>
                <a:gd name="connsiteY897" fmla="*/ 1786700 h 1876425"/>
                <a:gd name="connsiteX898" fmla="*/ 758761 w 1314450"/>
                <a:gd name="connsiteY898" fmla="*/ 1790414 h 1876425"/>
                <a:gd name="connsiteX899" fmla="*/ 750856 w 1314450"/>
                <a:gd name="connsiteY899" fmla="*/ 1779651 h 1876425"/>
                <a:gd name="connsiteX900" fmla="*/ 728376 w 1314450"/>
                <a:gd name="connsiteY900" fmla="*/ 1762316 h 1876425"/>
                <a:gd name="connsiteX901" fmla="*/ 721900 w 1314450"/>
                <a:gd name="connsiteY901" fmla="*/ 1749933 h 1876425"/>
                <a:gd name="connsiteX902" fmla="*/ 715804 w 1314450"/>
                <a:gd name="connsiteY902" fmla="*/ 1745456 h 1876425"/>
                <a:gd name="connsiteX903" fmla="*/ 713232 w 1314450"/>
                <a:gd name="connsiteY903" fmla="*/ 1737741 h 1876425"/>
                <a:gd name="connsiteX904" fmla="*/ 709517 w 1314450"/>
                <a:gd name="connsiteY904" fmla="*/ 1741456 h 1876425"/>
                <a:gd name="connsiteX905" fmla="*/ 696277 w 1314450"/>
                <a:gd name="connsiteY905" fmla="*/ 1738027 h 1876425"/>
                <a:gd name="connsiteX906" fmla="*/ 668274 w 1314450"/>
                <a:gd name="connsiteY906" fmla="*/ 1739170 h 1876425"/>
                <a:gd name="connsiteX907" fmla="*/ 657796 w 1314450"/>
                <a:gd name="connsiteY907" fmla="*/ 1748123 h 1876425"/>
                <a:gd name="connsiteX908" fmla="*/ 651129 w 1314450"/>
                <a:gd name="connsiteY908" fmla="*/ 1749743 h 1876425"/>
                <a:gd name="connsiteX909" fmla="*/ 654939 w 1314450"/>
                <a:gd name="connsiteY909" fmla="*/ 1759077 h 1876425"/>
                <a:gd name="connsiteX910" fmla="*/ 656654 w 1314450"/>
                <a:gd name="connsiteY910" fmla="*/ 1783556 h 1876425"/>
                <a:gd name="connsiteX911" fmla="*/ 644366 w 1314450"/>
                <a:gd name="connsiteY911" fmla="*/ 1795463 h 1876425"/>
                <a:gd name="connsiteX912" fmla="*/ 651986 w 1314450"/>
                <a:gd name="connsiteY912" fmla="*/ 1811369 h 1876425"/>
                <a:gd name="connsiteX913" fmla="*/ 651986 w 1314450"/>
                <a:gd name="connsiteY913" fmla="*/ 1832801 h 1876425"/>
                <a:gd name="connsiteX914" fmla="*/ 641414 w 1314450"/>
                <a:gd name="connsiteY914" fmla="*/ 1847184 h 1876425"/>
                <a:gd name="connsiteX915" fmla="*/ 636841 w 1314450"/>
                <a:gd name="connsiteY915" fmla="*/ 1847374 h 1876425"/>
                <a:gd name="connsiteX916" fmla="*/ 635794 w 1314450"/>
                <a:gd name="connsiteY916" fmla="*/ 1850231 h 1876425"/>
                <a:gd name="connsiteX917" fmla="*/ 633793 w 1314450"/>
                <a:gd name="connsiteY917" fmla="*/ 1843850 h 1876425"/>
                <a:gd name="connsiteX918" fmla="*/ 629508 w 1314450"/>
                <a:gd name="connsiteY918" fmla="*/ 1844707 h 1876425"/>
                <a:gd name="connsiteX919" fmla="*/ 629508 w 1314450"/>
                <a:gd name="connsiteY919" fmla="*/ 1841087 h 1876425"/>
                <a:gd name="connsiteX920" fmla="*/ 626745 w 1314450"/>
                <a:gd name="connsiteY920" fmla="*/ 1841850 h 1876425"/>
                <a:gd name="connsiteX921" fmla="*/ 620077 w 1314450"/>
                <a:gd name="connsiteY921" fmla="*/ 1844802 h 1876425"/>
                <a:gd name="connsiteX922" fmla="*/ 618839 w 1314450"/>
                <a:gd name="connsiteY922" fmla="*/ 1848898 h 1876425"/>
                <a:gd name="connsiteX923" fmla="*/ 606933 w 1314450"/>
                <a:gd name="connsiteY923" fmla="*/ 1860709 h 1876425"/>
                <a:gd name="connsiteX924" fmla="*/ 598170 w 1314450"/>
                <a:gd name="connsiteY924" fmla="*/ 1855375 h 1876425"/>
                <a:gd name="connsiteX925" fmla="*/ 582930 w 1314450"/>
                <a:gd name="connsiteY925" fmla="*/ 1863281 h 1876425"/>
                <a:gd name="connsiteX926" fmla="*/ 576453 w 1314450"/>
                <a:gd name="connsiteY926" fmla="*/ 1855851 h 1876425"/>
                <a:gd name="connsiteX927" fmla="*/ 563689 w 1314450"/>
                <a:gd name="connsiteY927" fmla="*/ 1858233 h 1876425"/>
                <a:gd name="connsiteX928" fmla="*/ 549307 w 1314450"/>
                <a:gd name="connsiteY928" fmla="*/ 1857280 h 1876425"/>
                <a:gd name="connsiteX929" fmla="*/ 545306 w 1314450"/>
                <a:gd name="connsiteY929" fmla="*/ 1858137 h 1876425"/>
                <a:gd name="connsiteX930" fmla="*/ 535781 w 1314450"/>
                <a:gd name="connsiteY930" fmla="*/ 1867281 h 1876425"/>
                <a:gd name="connsiteX931" fmla="*/ 535210 w 1314450"/>
                <a:gd name="connsiteY931" fmla="*/ 1873758 h 1876425"/>
                <a:gd name="connsiteX932" fmla="*/ 525209 w 1314450"/>
                <a:gd name="connsiteY932" fmla="*/ 1876139 h 1876425"/>
                <a:gd name="connsiteX933" fmla="*/ 524446 w 1314450"/>
                <a:gd name="connsiteY933" fmla="*/ 1870805 h 1876425"/>
                <a:gd name="connsiteX934" fmla="*/ 533971 w 1314450"/>
                <a:gd name="connsiteY934" fmla="*/ 1855946 h 1876425"/>
                <a:gd name="connsiteX935" fmla="*/ 518922 w 1314450"/>
                <a:gd name="connsiteY935" fmla="*/ 1856804 h 1876425"/>
                <a:gd name="connsiteX936" fmla="*/ 521208 w 1314450"/>
                <a:gd name="connsiteY936" fmla="*/ 1852803 h 1876425"/>
                <a:gd name="connsiteX937" fmla="*/ 531686 w 1314450"/>
                <a:gd name="connsiteY937" fmla="*/ 1852994 h 1876425"/>
                <a:gd name="connsiteX938" fmla="*/ 526447 w 1314450"/>
                <a:gd name="connsiteY938" fmla="*/ 1840802 h 1876425"/>
                <a:gd name="connsiteX939" fmla="*/ 520732 w 1314450"/>
                <a:gd name="connsiteY939" fmla="*/ 1839183 h 1876425"/>
                <a:gd name="connsiteX940" fmla="*/ 511588 w 1314450"/>
                <a:gd name="connsiteY940" fmla="*/ 1831658 h 1876425"/>
                <a:gd name="connsiteX941" fmla="*/ 502348 w 1314450"/>
                <a:gd name="connsiteY941" fmla="*/ 1818037 h 1876425"/>
                <a:gd name="connsiteX942" fmla="*/ 496252 w 1314450"/>
                <a:gd name="connsiteY942" fmla="*/ 1814417 h 1876425"/>
                <a:gd name="connsiteX943" fmla="*/ 493300 w 1314450"/>
                <a:gd name="connsiteY943" fmla="*/ 1804130 h 1876425"/>
                <a:gd name="connsiteX944" fmla="*/ 487489 w 1314450"/>
                <a:gd name="connsiteY944" fmla="*/ 1798701 h 1876425"/>
                <a:gd name="connsiteX945" fmla="*/ 487775 w 1314450"/>
                <a:gd name="connsiteY945" fmla="*/ 1790129 h 1876425"/>
                <a:gd name="connsiteX946" fmla="*/ 504158 w 1314450"/>
                <a:gd name="connsiteY946" fmla="*/ 1778603 h 1876425"/>
                <a:gd name="connsiteX947" fmla="*/ 511873 w 1314450"/>
                <a:gd name="connsiteY947" fmla="*/ 1768317 h 1876425"/>
                <a:gd name="connsiteX948" fmla="*/ 518255 w 1314450"/>
                <a:gd name="connsiteY948" fmla="*/ 1751648 h 1876425"/>
                <a:gd name="connsiteX949" fmla="*/ 532257 w 1314450"/>
                <a:gd name="connsiteY949" fmla="*/ 1738694 h 1876425"/>
                <a:gd name="connsiteX950" fmla="*/ 527018 w 1314450"/>
                <a:gd name="connsiteY950" fmla="*/ 1732121 h 1876425"/>
                <a:gd name="connsiteX951" fmla="*/ 520827 w 1314450"/>
                <a:gd name="connsiteY951" fmla="*/ 1731645 h 1876425"/>
                <a:gd name="connsiteX952" fmla="*/ 520636 w 1314450"/>
                <a:gd name="connsiteY952" fmla="*/ 1728026 h 1876425"/>
                <a:gd name="connsiteX953" fmla="*/ 527304 w 1314450"/>
                <a:gd name="connsiteY953" fmla="*/ 1709547 h 1876425"/>
                <a:gd name="connsiteX954" fmla="*/ 528733 w 1314450"/>
                <a:gd name="connsiteY954" fmla="*/ 1691640 h 1876425"/>
                <a:gd name="connsiteX955" fmla="*/ 533686 w 1314450"/>
                <a:gd name="connsiteY955" fmla="*/ 1682306 h 1876425"/>
                <a:gd name="connsiteX956" fmla="*/ 522923 w 1314450"/>
                <a:gd name="connsiteY956" fmla="*/ 1671352 h 1876425"/>
                <a:gd name="connsiteX957" fmla="*/ 520922 w 1314450"/>
                <a:gd name="connsiteY957" fmla="*/ 1664589 h 1876425"/>
                <a:gd name="connsiteX958" fmla="*/ 523017 w 1314450"/>
                <a:gd name="connsiteY958" fmla="*/ 1661732 h 1876425"/>
                <a:gd name="connsiteX959" fmla="*/ 512064 w 1314450"/>
                <a:gd name="connsiteY959" fmla="*/ 1670018 h 1876425"/>
                <a:gd name="connsiteX960" fmla="*/ 493300 w 1314450"/>
                <a:gd name="connsiteY960" fmla="*/ 1665923 h 1876425"/>
                <a:gd name="connsiteX961" fmla="*/ 486918 w 1314450"/>
                <a:gd name="connsiteY961" fmla="*/ 1655350 h 1876425"/>
                <a:gd name="connsiteX962" fmla="*/ 463963 w 1314450"/>
                <a:gd name="connsiteY962" fmla="*/ 1632680 h 1876425"/>
                <a:gd name="connsiteX963" fmla="*/ 442436 w 1314450"/>
                <a:gd name="connsiteY963" fmla="*/ 1600391 h 1876425"/>
                <a:gd name="connsiteX964" fmla="*/ 455486 w 1314450"/>
                <a:gd name="connsiteY964" fmla="*/ 1587246 h 1876425"/>
                <a:gd name="connsiteX965" fmla="*/ 465106 w 1314450"/>
                <a:gd name="connsiteY965" fmla="*/ 1567148 h 1876425"/>
                <a:gd name="connsiteX966" fmla="*/ 483584 w 1314450"/>
                <a:gd name="connsiteY966" fmla="*/ 1555147 h 1876425"/>
                <a:gd name="connsiteX967" fmla="*/ 488823 w 1314450"/>
                <a:gd name="connsiteY967" fmla="*/ 1544384 h 1876425"/>
                <a:gd name="connsiteX968" fmla="*/ 484823 w 1314450"/>
                <a:gd name="connsiteY968" fmla="*/ 1538288 h 1876425"/>
                <a:gd name="connsiteX969" fmla="*/ 473583 w 1314450"/>
                <a:gd name="connsiteY969" fmla="*/ 1530477 h 1876425"/>
                <a:gd name="connsiteX970" fmla="*/ 472726 w 1314450"/>
                <a:gd name="connsiteY970" fmla="*/ 1525524 h 1876425"/>
                <a:gd name="connsiteX971" fmla="*/ 466344 w 1314450"/>
                <a:gd name="connsiteY971" fmla="*/ 1521238 h 1876425"/>
                <a:gd name="connsiteX972" fmla="*/ 466154 w 1314450"/>
                <a:gd name="connsiteY972" fmla="*/ 1517237 h 1876425"/>
                <a:gd name="connsiteX973" fmla="*/ 460724 w 1314450"/>
                <a:gd name="connsiteY973" fmla="*/ 1512665 h 1876425"/>
                <a:gd name="connsiteX974" fmla="*/ 461962 w 1314450"/>
                <a:gd name="connsiteY974" fmla="*/ 1511237 h 1876425"/>
                <a:gd name="connsiteX975" fmla="*/ 454819 w 1314450"/>
                <a:gd name="connsiteY975" fmla="*/ 1505808 h 1876425"/>
                <a:gd name="connsiteX976" fmla="*/ 446056 w 1314450"/>
                <a:gd name="connsiteY976" fmla="*/ 1509998 h 1876425"/>
                <a:gd name="connsiteX977" fmla="*/ 436436 w 1314450"/>
                <a:gd name="connsiteY977" fmla="*/ 1510189 h 1876425"/>
                <a:gd name="connsiteX978" fmla="*/ 430149 w 1314450"/>
                <a:gd name="connsiteY978" fmla="*/ 1515809 h 1876425"/>
                <a:gd name="connsiteX979" fmla="*/ 430244 w 1314450"/>
                <a:gd name="connsiteY979" fmla="*/ 1523429 h 1876425"/>
                <a:gd name="connsiteX980" fmla="*/ 436626 w 1314450"/>
                <a:gd name="connsiteY980" fmla="*/ 1528858 h 1876425"/>
                <a:gd name="connsiteX981" fmla="*/ 425863 w 1314450"/>
                <a:gd name="connsiteY981" fmla="*/ 1541526 h 1876425"/>
                <a:gd name="connsiteX982" fmla="*/ 407670 w 1314450"/>
                <a:gd name="connsiteY982" fmla="*/ 1553242 h 1876425"/>
                <a:gd name="connsiteX983" fmla="*/ 397288 w 1314450"/>
                <a:gd name="connsiteY983" fmla="*/ 1554099 h 1876425"/>
                <a:gd name="connsiteX984" fmla="*/ 387858 w 1314450"/>
                <a:gd name="connsiteY984" fmla="*/ 1558576 h 1876425"/>
                <a:gd name="connsiteX985" fmla="*/ 370713 w 1314450"/>
                <a:gd name="connsiteY985" fmla="*/ 1570959 h 1876425"/>
                <a:gd name="connsiteX986" fmla="*/ 378714 w 1314450"/>
                <a:gd name="connsiteY986" fmla="*/ 1576007 h 1876425"/>
                <a:gd name="connsiteX987" fmla="*/ 384048 w 1314450"/>
                <a:gd name="connsiteY987" fmla="*/ 1586484 h 1876425"/>
                <a:gd name="connsiteX988" fmla="*/ 381571 w 1314450"/>
                <a:gd name="connsiteY988" fmla="*/ 1587627 h 1876425"/>
                <a:gd name="connsiteX989" fmla="*/ 383572 w 1314450"/>
                <a:gd name="connsiteY989" fmla="*/ 1596390 h 1876425"/>
                <a:gd name="connsiteX990" fmla="*/ 398621 w 1314450"/>
                <a:gd name="connsiteY990" fmla="*/ 1613250 h 1876425"/>
                <a:gd name="connsiteX991" fmla="*/ 397955 w 1314450"/>
                <a:gd name="connsiteY991" fmla="*/ 1617917 h 1876425"/>
                <a:gd name="connsiteX992" fmla="*/ 379286 w 1314450"/>
                <a:gd name="connsiteY992" fmla="*/ 1631442 h 1876425"/>
                <a:gd name="connsiteX993" fmla="*/ 373380 w 1314450"/>
                <a:gd name="connsiteY993" fmla="*/ 1639062 h 1876425"/>
                <a:gd name="connsiteX994" fmla="*/ 366426 w 1314450"/>
                <a:gd name="connsiteY994" fmla="*/ 1641729 h 1876425"/>
                <a:gd name="connsiteX995" fmla="*/ 341852 w 1314450"/>
                <a:gd name="connsiteY995" fmla="*/ 1664303 h 1876425"/>
                <a:gd name="connsiteX996" fmla="*/ 330994 w 1314450"/>
                <a:gd name="connsiteY996" fmla="*/ 1661922 h 1876425"/>
                <a:gd name="connsiteX997" fmla="*/ 321659 w 1314450"/>
                <a:gd name="connsiteY997" fmla="*/ 1646873 h 1876425"/>
                <a:gd name="connsiteX998" fmla="*/ 315373 w 1314450"/>
                <a:gd name="connsiteY998" fmla="*/ 1652492 h 1876425"/>
                <a:gd name="connsiteX999" fmla="*/ 312039 w 1314450"/>
                <a:gd name="connsiteY999" fmla="*/ 1660303 h 1876425"/>
                <a:gd name="connsiteX1000" fmla="*/ 314611 w 1314450"/>
                <a:gd name="connsiteY1000" fmla="*/ 1669923 h 1876425"/>
                <a:gd name="connsiteX1001" fmla="*/ 311944 w 1314450"/>
                <a:gd name="connsiteY1001" fmla="*/ 1674686 h 1876425"/>
                <a:gd name="connsiteX1002" fmla="*/ 279940 w 1314450"/>
                <a:gd name="connsiteY1002" fmla="*/ 1704594 h 1876425"/>
                <a:gd name="connsiteX1003" fmla="*/ 810768 w 1314450"/>
                <a:gd name="connsiteY1003" fmla="*/ 480251 h 1876425"/>
                <a:gd name="connsiteX1004" fmla="*/ 824293 w 1314450"/>
                <a:gd name="connsiteY1004" fmla="*/ 483775 h 1876425"/>
                <a:gd name="connsiteX1005" fmla="*/ 825246 w 1314450"/>
                <a:gd name="connsiteY1005" fmla="*/ 477584 h 1876425"/>
                <a:gd name="connsiteX1006" fmla="*/ 820008 w 1314450"/>
                <a:gd name="connsiteY1006" fmla="*/ 481870 h 1876425"/>
                <a:gd name="connsiteX1007" fmla="*/ 810768 w 1314450"/>
                <a:gd name="connsiteY1007" fmla="*/ 480251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</a:cxnLst>
              <a:rect l="l" t="t" r="r" b="b"/>
              <a:pathLst>
                <a:path w="1314450" h="1876425">
                  <a:moveTo>
                    <a:pt x="1028319" y="1498568"/>
                  </a:moveTo>
                  <a:lnTo>
                    <a:pt x="1030986" y="1498473"/>
                  </a:lnTo>
                  <a:lnTo>
                    <a:pt x="1028224" y="1500664"/>
                  </a:lnTo>
                  <a:lnTo>
                    <a:pt x="1025271" y="1499521"/>
                  </a:lnTo>
                  <a:lnTo>
                    <a:pt x="1028319" y="1498568"/>
                  </a:lnTo>
                  <a:close/>
                  <a:moveTo>
                    <a:pt x="279940" y="1704594"/>
                  </a:moveTo>
                  <a:lnTo>
                    <a:pt x="278130" y="1693259"/>
                  </a:lnTo>
                  <a:lnTo>
                    <a:pt x="266986" y="1687544"/>
                  </a:lnTo>
                  <a:lnTo>
                    <a:pt x="260318" y="1669256"/>
                  </a:lnTo>
                  <a:lnTo>
                    <a:pt x="261747" y="1665351"/>
                  </a:lnTo>
                  <a:lnTo>
                    <a:pt x="254889" y="1652207"/>
                  </a:lnTo>
                  <a:lnTo>
                    <a:pt x="250222" y="1648778"/>
                  </a:lnTo>
                  <a:lnTo>
                    <a:pt x="242697" y="1645825"/>
                  </a:lnTo>
                  <a:lnTo>
                    <a:pt x="236315" y="1646587"/>
                  </a:lnTo>
                  <a:lnTo>
                    <a:pt x="232315" y="1642777"/>
                  </a:lnTo>
                  <a:lnTo>
                    <a:pt x="224790" y="1641062"/>
                  </a:lnTo>
                  <a:lnTo>
                    <a:pt x="208502" y="1660779"/>
                  </a:lnTo>
                  <a:lnTo>
                    <a:pt x="203930" y="1662589"/>
                  </a:lnTo>
                  <a:lnTo>
                    <a:pt x="194691" y="1655921"/>
                  </a:lnTo>
                  <a:lnTo>
                    <a:pt x="190405" y="1656874"/>
                  </a:lnTo>
                  <a:lnTo>
                    <a:pt x="184499" y="1644587"/>
                  </a:lnTo>
                  <a:lnTo>
                    <a:pt x="178689" y="1644968"/>
                  </a:lnTo>
                  <a:lnTo>
                    <a:pt x="176593" y="1647444"/>
                  </a:lnTo>
                  <a:lnTo>
                    <a:pt x="173164" y="1644206"/>
                  </a:lnTo>
                  <a:lnTo>
                    <a:pt x="180880" y="1631347"/>
                  </a:lnTo>
                  <a:lnTo>
                    <a:pt x="181642" y="1628489"/>
                  </a:lnTo>
                  <a:lnTo>
                    <a:pt x="178594" y="1625537"/>
                  </a:lnTo>
                  <a:lnTo>
                    <a:pt x="168211" y="1641729"/>
                  </a:lnTo>
                  <a:lnTo>
                    <a:pt x="160782" y="1636109"/>
                  </a:lnTo>
                  <a:lnTo>
                    <a:pt x="154305" y="1626584"/>
                  </a:lnTo>
                  <a:lnTo>
                    <a:pt x="164116" y="1616869"/>
                  </a:lnTo>
                  <a:lnTo>
                    <a:pt x="162782" y="1615154"/>
                  </a:lnTo>
                  <a:lnTo>
                    <a:pt x="152019" y="1623060"/>
                  </a:lnTo>
                  <a:lnTo>
                    <a:pt x="148400" y="1618869"/>
                  </a:lnTo>
                  <a:lnTo>
                    <a:pt x="150400" y="1612773"/>
                  </a:lnTo>
                  <a:lnTo>
                    <a:pt x="146399" y="1610773"/>
                  </a:lnTo>
                  <a:lnTo>
                    <a:pt x="146304" y="1607344"/>
                  </a:lnTo>
                  <a:lnTo>
                    <a:pt x="162211" y="1592104"/>
                  </a:lnTo>
                  <a:lnTo>
                    <a:pt x="160401" y="1586675"/>
                  </a:lnTo>
                  <a:lnTo>
                    <a:pt x="158877" y="1591151"/>
                  </a:lnTo>
                  <a:lnTo>
                    <a:pt x="148876" y="1599819"/>
                  </a:lnTo>
                  <a:lnTo>
                    <a:pt x="144780" y="1601629"/>
                  </a:lnTo>
                  <a:lnTo>
                    <a:pt x="142780" y="1597914"/>
                  </a:lnTo>
                  <a:lnTo>
                    <a:pt x="135541" y="1599724"/>
                  </a:lnTo>
                  <a:lnTo>
                    <a:pt x="132207" y="1590580"/>
                  </a:lnTo>
                  <a:lnTo>
                    <a:pt x="117062" y="1569244"/>
                  </a:lnTo>
                  <a:lnTo>
                    <a:pt x="123158" y="1562386"/>
                  </a:lnTo>
                  <a:lnTo>
                    <a:pt x="124111" y="1555433"/>
                  </a:lnTo>
                  <a:lnTo>
                    <a:pt x="110490" y="1556480"/>
                  </a:lnTo>
                  <a:lnTo>
                    <a:pt x="109918" y="1551623"/>
                  </a:lnTo>
                  <a:lnTo>
                    <a:pt x="115443" y="1548670"/>
                  </a:lnTo>
                  <a:lnTo>
                    <a:pt x="114300" y="1544288"/>
                  </a:lnTo>
                  <a:lnTo>
                    <a:pt x="105632" y="1545336"/>
                  </a:lnTo>
                  <a:lnTo>
                    <a:pt x="104584" y="1535430"/>
                  </a:lnTo>
                  <a:lnTo>
                    <a:pt x="96679" y="1539335"/>
                  </a:lnTo>
                  <a:lnTo>
                    <a:pt x="98203" y="1529906"/>
                  </a:lnTo>
                  <a:lnTo>
                    <a:pt x="108014" y="1520667"/>
                  </a:lnTo>
                  <a:lnTo>
                    <a:pt x="109251" y="1522857"/>
                  </a:lnTo>
                  <a:lnTo>
                    <a:pt x="112490" y="1520762"/>
                  </a:lnTo>
                  <a:lnTo>
                    <a:pt x="114205" y="1525334"/>
                  </a:lnTo>
                  <a:lnTo>
                    <a:pt x="118015" y="1523810"/>
                  </a:lnTo>
                  <a:lnTo>
                    <a:pt x="104204" y="1496949"/>
                  </a:lnTo>
                  <a:lnTo>
                    <a:pt x="102108" y="1498473"/>
                  </a:lnTo>
                  <a:lnTo>
                    <a:pt x="98489" y="1493234"/>
                  </a:lnTo>
                  <a:lnTo>
                    <a:pt x="103632" y="1486758"/>
                  </a:lnTo>
                  <a:lnTo>
                    <a:pt x="98870" y="1481995"/>
                  </a:lnTo>
                  <a:lnTo>
                    <a:pt x="107156" y="1477042"/>
                  </a:lnTo>
                  <a:lnTo>
                    <a:pt x="104394" y="1469803"/>
                  </a:lnTo>
                  <a:lnTo>
                    <a:pt x="115729" y="1471422"/>
                  </a:lnTo>
                  <a:lnTo>
                    <a:pt x="113252" y="1467136"/>
                  </a:lnTo>
                  <a:lnTo>
                    <a:pt x="122301" y="1460278"/>
                  </a:lnTo>
                  <a:lnTo>
                    <a:pt x="119062" y="1446181"/>
                  </a:lnTo>
                  <a:lnTo>
                    <a:pt x="121920" y="1439894"/>
                  </a:lnTo>
                  <a:lnTo>
                    <a:pt x="110966" y="1396365"/>
                  </a:lnTo>
                  <a:lnTo>
                    <a:pt x="84391" y="1400175"/>
                  </a:lnTo>
                  <a:lnTo>
                    <a:pt x="76295" y="1403985"/>
                  </a:lnTo>
                  <a:lnTo>
                    <a:pt x="74866" y="1400937"/>
                  </a:lnTo>
                  <a:lnTo>
                    <a:pt x="57721" y="1407128"/>
                  </a:lnTo>
                  <a:lnTo>
                    <a:pt x="52292" y="1389888"/>
                  </a:lnTo>
                  <a:lnTo>
                    <a:pt x="56198" y="1363028"/>
                  </a:lnTo>
                  <a:lnTo>
                    <a:pt x="60865" y="1361218"/>
                  </a:lnTo>
                  <a:lnTo>
                    <a:pt x="65913" y="1354550"/>
                  </a:lnTo>
                  <a:lnTo>
                    <a:pt x="64008" y="1344454"/>
                  </a:lnTo>
                  <a:lnTo>
                    <a:pt x="65627" y="1338167"/>
                  </a:lnTo>
                  <a:lnTo>
                    <a:pt x="77152" y="1328261"/>
                  </a:lnTo>
                  <a:lnTo>
                    <a:pt x="59722" y="1307211"/>
                  </a:lnTo>
                  <a:lnTo>
                    <a:pt x="53340" y="1292733"/>
                  </a:lnTo>
                  <a:lnTo>
                    <a:pt x="53245" y="1284637"/>
                  </a:lnTo>
                  <a:lnTo>
                    <a:pt x="57341" y="1282542"/>
                  </a:lnTo>
                  <a:lnTo>
                    <a:pt x="53054" y="1282922"/>
                  </a:lnTo>
                  <a:lnTo>
                    <a:pt x="53054" y="1277874"/>
                  </a:lnTo>
                  <a:lnTo>
                    <a:pt x="67246" y="1269683"/>
                  </a:lnTo>
                  <a:lnTo>
                    <a:pt x="65341" y="1268254"/>
                  </a:lnTo>
                  <a:lnTo>
                    <a:pt x="68485" y="1262158"/>
                  </a:lnTo>
                  <a:lnTo>
                    <a:pt x="61626" y="1255014"/>
                  </a:lnTo>
                  <a:lnTo>
                    <a:pt x="64865" y="1252823"/>
                  </a:lnTo>
                  <a:lnTo>
                    <a:pt x="61055" y="1250918"/>
                  </a:lnTo>
                  <a:lnTo>
                    <a:pt x="52674" y="1230249"/>
                  </a:lnTo>
                  <a:lnTo>
                    <a:pt x="55626" y="1206818"/>
                  </a:lnTo>
                  <a:lnTo>
                    <a:pt x="49435" y="1205103"/>
                  </a:lnTo>
                  <a:lnTo>
                    <a:pt x="51911" y="1199484"/>
                  </a:lnTo>
                  <a:lnTo>
                    <a:pt x="46482" y="1197674"/>
                  </a:lnTo>
                  <a:lnTo>
                    <a:pt x="46958" y="1192244"/>
                  </a:lnTo>
                  <a:lnTo>
                    <a:pt x="51530" y="1191768"/>
                  </a:lnTo>
                  <a:lnTo>
                    <a:pt x="51530" y="1186053"/>
                  </a:lnTo>
                  <a:lnTo>
                    <a:pt x="56007" y="1185767"/>
                  </a:lnTo>
                  <a:lnTo>
                    <a:pt x="56292" y="1181100"/>
                  </a:lnTo>
                  <a:lnTo>
                    <a:pt x="53245" y="1179481"/>
                  </a:lnTo>
                  <a:lnTo>
                    <a:pt x="55816" y="1163193"/>
                  </a:lnTo>
                  <a:lnTo>
                    <a:pt x="56292" y="1170337"/>
                  </a:lnTo>
                  <a:lnTo>
                    <a:pt x="61532" y="1171480"/>
                  </a:lnTo>
                  <a:lnTo>
                    <a:pt x="63532" y="1161574"/>
                  </a:lnTo>
                  <a:lnTo>
                    <a:pt x="75914" y="1156335"/>
                  </a:lnTo>
                  <a:lnTo>
                    <a:pt x="76295" y="1130332"/>
                  </a:lnTo>
                  <a:lnTo>
                    <a:pt x="74105" y="1129094"/>
                  </a:lnTo>
                  <a:lnTo>
                    <a:pt x="76867" y="1120712"/>
                  </a:lnTo>
                  <a:lnTo>
                    <a:pt x="84106" y="1120521"/>
                  </a:lnTo>
                  <a:lnTo>
                    <a:pt x="81534" y="1132904"/>
                  </a:lnTo>
                  <a:lnTo>
                    <a:pt x="90011" y="1133570"/>
                  </a:lnTo>
                  <a:lnTo>
                    <a:pt x="89058" y="1118902"/>
                  </a:lnTo>
                  <a:lnTo>
                    <a:pt x="95917" y="1117664"/>
                  </a:lnTo>
                  <a:lnTo>
                    <a:pt x="96202" y="1115283"/>
                  </a:lnTo>
                  <a:lnTo>
                    <a:pt x="105632" y="1117759"/>
                  </a:lnTo>
                  <a:lnTo>
                    <a:pt x="108775" y="1103471"/>
                  </a:lnTo>
                  <a:lnTo>
                    <a:pt x="114681" y="1103376"/>
                  </a:lnTo>
                  <a:lnTo>
                    <a:pt x="117539" y="1112044"/>
                  </a:lnTo>
                  <a:lnTo>
                    <a:pt x="127158" y="1114139"/>
                  </a:lnTo>
                  <a:lnTo>
                    <a:pt x="130016" y="1122426"/>
                  </a:lnTo>
                  <a:lnTo>
                    <a:pt x="136207" y="1122140"/>
                  </a:lnTo>
                  <a:lnTo>
                    <a:pt x="143256" y="1116902"/>
                  </a:lnTo>
                  <a:lnTo>
                    <a:pt x="145637" y="1102805"/>
                  </a:lnTo>
                  <a:lnTo>
                    <a:pt x="130111" y="1098804"/>
                  </a:lnTo>
                  <a:lnTo>
                    <a:pt x="130683" y="1082993"/>
                  </a:lnTo>
                  <a:lnTo>
                    <a:pt x="128207" y="1069753"/>
                  </a:lnTo>
                  <a:lnTo>
                    <a:pt x="124873" y="1062514"/>
                  </a:lnTo>
                  <a:lnTo>
                    <a:pt x="120396" y="1063847"/>
                  </a:lnTo>
                  <a:lnTo>
                    <a:pt x="121444" y="1059085"/>
                  </a:lnTo>
                  <a:lnTo>
                    <a:pt x="143827" y="1038606"/>
                  </a:lnTo>
                  <a:lnTo>
                    <a:pt x="169450" y="1038035"/>
                  </a:lnTo>
                  <a:lnTo>
                    <a:pt x="188405" y="1030129"/>
                  </a:lnTo>
                  <a:lnTo>
                    <a:pt x="180404" y="1022604"/>
                  </a:lnTo>
                  <a:lnTo>
                    <a:pt x="192595" y="1010793"/>
                  </a:lnTo>
                  <a:lnTo>
                    <a:pt x="188595" y="1008317"/>
                  </a:lnTo>
                  <a:lnTo>
                    <a:pt x="191357" y="1005364"/>
                  </a:lnTo>
                  <a:lnTo>
                    <a:pt x="186118" y="991743"/>
                  </a:lnTo>
                  <a:lnTo>
                    <a:pt x="208121" y="982123"/>
                  </a:lnTo>
                  <a:lnTo>
                    <a:pt x="241268" y="979742"/>
                  </a:lnTo>
                  <a:lnTo>
                    <a:pt x="242983" y="975455"/>
                  </a:lnTo>
                  <a:lnTo>
                    <a:pt x="240316" y="964597"/>
                  </a:lnTo>
                  <a:lnTo>
                    <a:pt x="248221" y="962120"/>
                  </a:lnTo>
                  <a:lnTo>
                    <a:pt x="244221" y="951167"/>
                  </a:lnTo>
                  <a:lnTo>
                    <a:pt x="249555" y="945071"/>
                  </a:lnTo>
                  <a:lnTo>
                    <a:pt x="243935" y="943261"/>
                  </a:lnTo>
                  <a:lnTo>
                    <a:pt x="235172" y="932021"/>
                  </a:lnTo>
                  <a:lnTo>
                    <a:pt x="224409" y="935831"/>
                  </a:lnTo>
                  <a:lnTo>
                    <a:pt x="223266" y="927259"/>
                  </a:lnTo>
                  <a:lnTo>
                    <a:pt x="215741" y="914591"/>
                  </a:lnTo>
                  <a:lnTo>
                    <a:pt x="198596" y="921353"/>
                  </a:lnTo>
                  <a:lnTo>
                    <a:pt x="200025" y="929640"/>
                  </a:lnTo>
                  <a:lnTo>
                    <a:pt x="190024" y="928021"/>
                  </a:lnTo>
                  <a:lnTo>
                    <a:pt x="178975" y="919925"/>
                  </a:lnTo>
                  <a:lnTo>
                    <a:pt x="163544" y="924116"/>
                  </a:lnTo>
                  <a:lnTo>
                    <a:pt x="161449" y="904875"/>
                  </a:lnTo>
                  <a:lnTo>
                    <a:pt x="153352" y="907161"/>
                  </a:lnTo>
                  <a:lnTo>
                    <a:pt x="147828" y="904780"/>
                  </a:lnTo>
                  <a:lnTo>
                    <a:pt x="143351" y="907256"/>
                  </a:lnTo>
                  <a:lnTo>
                    <a:pt x="135350" y="882206"/>
                  </a:lnTo>
                  <a:lnTo>
                    <a:pt x="129445" y="882015"/>
                  </a:lnTo>
                  <a:lnTo>
                    <a:pt x="123254" y="872966"/>
                  </a:lnTo>
                  <a:lnTo>
                    <a:pt x="117443" y="856298"/>
                  </a:lnTo>
                  <a:lnTo>
                    <a:pt x="112490" y="858298"/>
                  </a:lnTo>
                  <a:lnTo>
                    <a:pt x="110585" y="866680"/>
                  </a:lnTo>
                  <a:lnTo>
                    <a:pt x="105537" y="873157"/>
                  </a:lnTo>
                  <a:lnTo>
                    <a:pt x="97631" y="871919"/>
                  </a:lnTo>
                  <a:lnTo>
                    <a:pt x="88964" y="877348"/>
                  </a:lnTo>
                  <a:lnTo>
                    <a:pt x="76581" y="871157"/>
                  </a:lnTo>
                  <a:lnTo>
                    <a:pt x="72866" y="874204"/>
                  </a:lnTo>
                  <a:lnTo>
                    <a:pt x="63341" y="872204"/>
                  </a:lnTo>
                  <a:lnTo>
                    <a:pt x="62103" y="869537"/>
                  </a:lnTo>
                  <a:lnTo>
                    <a:pt x="59055" y="869823"/>
                  </a:lnTo>
                  <a:lnTo>
                    <a:pt x="60579" y="864870"/>
                  </a:lnTo>
                  <a:lnTo>
                    <a:pt x="56864" y="860298"/>
                  </a:lnTo>
                  <a:lnTo>
                    <a:pt x="50482" y="870014"/>
                  </a:lnTo>
                  <a:lnTo>
                    <a:pt x="56674" y="876586"/>
                  </a:lnTo>
                  <a:lnTo>
                    <a:pt x="60579" y="888302"/>
                  </a:lnTo>
                  <a:lnTo>
                    <a:pt x="58007" y="893731"/>
                  </a:lnTo>
                  <a:lnTo>
                    <a:pt x="54197" y="894112"/>
                  </a:lnTo>
                  <a:lnTo>
                    <a:pt x="34671" y="884777"/>
                  </a:lnTo>
                  <a:lnTo>
                    <a:pt x="47816" y="869252"/>
                  </a:lnTo>
                  <a:lnTo>
                    <a:pt x="33147" y="860108"/>
                  </a:lnTo>
                  <a:lnTo>
                    <a:pt x="25622" y="851726"/>
                  </a:lnTo>
                  <a:lnTo>
                    <a:pt x="20193" y="838962"/>
                  </a:lnTo>
                  <a:lnTo>
                    <a:pt x="16478" y="813530"/>
                  </a:lnTo>
                  <a:lnTo>
                    <a:pt x="9525" y="806482"/>
                  </a:lnTo>
                  <a:lnTo>
                    <a:pt x="11049" y="796862"/>
                  </a:lnTo>
                  <a:lnTo>
                    <a:pt x="38576" y="785432"/>
                  </a:lnTo>
                  <a:lnTo>
                    <a:pt x="85820" y="796957"/>
                  </a:lnTo>
                  <a:lnTo>
                    <a:pt x="103061" y="797338"/>
                  </a:lnTo>
                  <a:lnTo>
                    <a:pt x="103156" y="785432"/>
                  </a:lnTo>
                  <a:lnTo>
                    <a:pt x="111919" y="774668"/>
                  </a:lnTo>
                  <a:lnTo>
                    <a:pt x="120777" y="769525"/>
                  </a:lnTo>
                  <a:lnTo>
                    <a:pt x="124396" y="754666"/>
                  </a:lnTo>
                  <a:lnTo>
                    <a:pt x="132302" y="744569"/>
                  </a:lnTo>
                  <a:lnTo>
                    <a:pt x="141732" y="716090"/>
                  </a:lnTo>
                  <a:lnTo>
                    <a:pt x="144685" y="687229"/>
                  </a:lnTo>
                  <a:lnTo>
                    <a:pt x="140780" y="688086"/>
                  </a:lnTo>
                  <a:lnTo>
                    <a:pt x="128778" y="671703"/>
                  </a:lnTo>
                  <a:lnTo>
                    <a:pt x="120301" y="665321"/>
                  </a:lnTo>
                  <a:lnTo>
                    <a:pt x="107537" y="659702"/>
                  </a:lnTo>
                  <a:lnTo>
                    <a:pt x="110109" y="652272"/>
                  </a:lnTo>
                  <a:lnTo>
                    <a:pt x="92011" y="653701"/>
                  </a:lnTo>
                  <a:lnTo>
                    <a:pt x="95536" y="625983"/>
                  </a:lnTo>
                  <a:lnTo>
                    <a:pt x="94298" y="623411"/>
                  </a:lnTo>
                  <a:lnTo>
                    <a:pt x="91916" y="624078"/>
                  </a:lnTo>
                  <a:lnTo>
                    <a:pt x="91630" y="621316"/>
                  </a:lnTo>
                  <a:lnTo>
                    <a:pt x="89154" y="622554"/>
                  </a:lnTo>
                  <a:lnTo>
                    <a:pt x="87630" y="616553"/>
                  </a:lnTo>
                  <a:lnTo>
                    <a:pt x="92964" y="616744"/>
                  </a:lnTo>
                  <a:lnTo>
                    <a:pt x="98107" y="575120"/>
                  </a:lnTo>
                  <a:lnTo>
                    <a:pt x="111443" y="576644"/>
                  </a:lnTo>
                  <a:lnTo>
                    <a:pt x="115824" y="582930"/>
                  </a:lnTo>
                  <a:lnTo>
                    <a:pt x="118682" y="583216"/>
                  </a:lnTo>
                  <a:lnTo>
                    <a:pt x="124873" y="581787"/>
                  </a:lnTo>
                  <a:lnTo>
                    <a:pt x="126111" y="578453"/>
                  </a:lnTo>
                  <a:lnTo>
                    <a:pt x="130588" y="576644"/>
                  </a:lnTo>
                  <a:lnTo>
                    <a:pt x="151638" y="577977"/>
                  </a:lnTo>
                  <a:lnTo>
                    <a:pt x="151162" y="570643"/>
                  </a:lnTo>
                  <a:lnTo>
                    <a:pt x="146875" y="561785"/>
                  </a:lnTo>
                  <a:lnTo>
                    <a:pt x="151924" y="561880"/>
                  </a:lnTo>
                  <a:lnTo>
                    <a:pt x="148876" y="553308"/>
                  </a:lnTo>
                  <a:lnTo>
                    <a:pt x="170212" y="546164"/>
                  </a:lnTo>
                  <a:lnTo>
                    <a:pt x="166021" y="542449"/>
                  </a:lnTo>
                  <a:lnTo>
                    <a:pt x="169069" y="540163"/>
                  </a:lnTo>
                  <a:lnTo>
                    <a:pt x="168973" y="535972"/>
                  </a:lnTo>
                  <a:lnTo>
                    <a:pt x="159830" y="535686"/>
                  </a:lnTo>
                  <a:lnTo>
                    <a:pt x="159734" y="532924"/>
                  </a:lnTo>
                  <a:lnTo>
                    <a:pt x="127349" y="536353"/>
                  </a:lnTo>
                  <a:lnTo>
                    <a:pt x="126587" y="533591"/>
                  </a:lnTo>
                  <a:lnTo>
                    <a:pt x="106013" y="531971"/>
                  </a:lnTo>
                  <a:lnTo>
                    <a:pt x="110204" y="519494"/>
                  </a:lnTo>
                  <a:lnTo>
                    <a:pt x="97060" y="505778"/>
                  </a:lnTo>
                  <a:lnTo>
                    <a:pt x="83248" y="482251"/>
                  </a:lnTo>
                  <a:lnTo>
                    <a:pt x="87344" y="467201"/>
                  </a:lnTo>
                  <a:lnTo>
                    <a:pt x="70199" y="462344"/>
                  </a:lnTo>
                  <a:lnTo>
                    <a:pt x="42576" y="464725"/>
                  </a:lnTo>
                  <a:lnTo>
                    <a:pt x="34100" y="459772"/>
                  </a:lnTo>
                  <a:lnTo>
                    <a:pt x="48292" y="428530"/>
                  </a:lnTo>
                  <a:lnTo>
                    <a:pt x="58007" y="417671"/>
                  </a:lnTo>
                  <a:lnTo>
                    <a:pt x="62865" y="407861"/>
                  </a:lnTo>
                  <a:lnTo>
                    <a:pt x="56769" y="403955"/>
                  </a:lnTo>
                  <a:lnTo>
                    <a:pt x="101918" y="390716"/>
                  </a:lnTo>
                  <a:lnTo>
                    <a:pt x="96488" y="376523"/>
                  </a:lnTo>
                  <a:lnTo>
                    <a:pt x="111823" y="391382"/>
                  </a:lnTo>
                  <a:lnTo>
                    <a:pt x="122491" y="389001"/>
                  </a:lnTo>
                  <a:lnTo>
                    <a:pt x="123920" y="395573"/>
                  </a:lnTo>
                  <a:lnTo>
                    <a:pt x="139255" y="394621"/>
                  </a:lnTo>
                  <a:lnTo>
                    <a:pt x="153257" y="402717"/>
                  </a:lnTo>
                  <a:lnTo>
                    <a:pt x="156686" y="402908"/>
                  </a:lnTo>
                  <a:lnTo>
                    <a:pt x="154114" y="402146"/>
                  </a:lnTo>
                  <a:lnTo>
                    <a:pt x="154305" y="384429"/>
                  </a:lnTo>
                  <a:lnTo>
                    <a:pt x="144209" y="349568"/>
                  </a:lnTo>
                  <a:lnTo>
                    <a:pt x="152591" y="341090"/>
                  </a:lnTo>
                  <a:lnTo>
                    <a:pt x="170498" y="332899"/>
                  </a:lnTo>
                  <a:lnTo>
                    <a:pt x="173069" y="325660"/>
                  </a:lnTo>
                  <a:lnTo>
                    <a:pt x="169450" y="315563"/>
                  </a:lnTo>
                  <a:lnTo>
                    <a:pt x="163925" y="316802"/>
                  </a:lnTo>
                  <a:lnTo>
                    <a:pt x="168402" y="314611"/>
                  </a:lnTo>
                  <a:lnTo>
                    <a:pt x="166116" y="306991"/>
                  </a:lnTo>
                  <a:lnTo>
                    <a:pt x="232220" y="298514"/>
                  </a:lnTo>
                  <a:lnTo>
                    <a:pt x="239935" y="294704"/>
                  </a:lnTo>
                  <a:lnTo>
                    <a:pt x="247364" y="296323"/>
                  </a:lnTo>
                  <a:lnTo>
                    <a:pt x="238887" y="276892"/>
                  </a:lnTo>
                  <a:lnTo>
                    <a:pt x="234125" y="258032"/>
                  </a:lnTo>
                  <a:lnTo>
                    <a:pt x="249174" y="251174"/>
                  </a:lnTo>
                  <a:lnTo>
                    <a:pt x="273272" y="250793"/>
                  </a:lnTo>
                  <a:lnTo>
                    <a:pt x="263652" y="230219"/>
                  </a:lnTo>
                  <a:lnTo>
                    <a:pt x="274606" y="229553"/>
                  </a:lnTo>
                  <a:lnTo>
                    <a:pt x="281368" y="226409"/>
                  </a:lnTo>
                  <a:lnTo>
                    <a:pt x="276796" y="217170"/>
                  </a:lnTo>
                  <a:lnTo>
                    <a:pt x="284131" y="214789"/>
                  </a:lnTo>
                  <a:lnTo>
                    <a:pt x="276606" y="199835"/>
                  </a:lnTo>
                  <a:lnTo>
                    <a:pt x="271843" y="203454"/>
                  </a:lnTo>
                  <a:lnTo>
                    <a:pt x="268224" y="198120"/>
                  </a:lnTo>
                  <a:lnTo>
                    <a:pt x="263176" y="199644"/>
                  </a:lnTo>
                  <a:lnTo>
                    <a:pt x="254508" y="171736"/>
                  </a:lnTo>
                  <a:lnTo>
                    <a:pt x="258318" y="175736"/>
                  </a:lnTo>
                  <a:lnTo>
                    <a:pt x="261461" y="174403"/>
                  </a:lnTo>
                  <a:lnTo>
                    <a:pt x="258604" y="167354"/>
                  </a:lnTo>
                  <a:lnTo>
                    <a:pt x="270320" y="160401"/>
                  </a:lnTo>
                  <a:lnTo>
                    <a:pt x="273653" y="161163"/>
                  </a:lnTo>
                  <a:lnTo>
                    <a:pt x="272605" y="158115"/>
                  </a:lnTo>
                  <a:lnTo>
                    <a:pt x="281464" y="159829"/>
                  </a:lnTo>
                  <a:lnTo>
                    <a:pt x="311372" y="139351"/>
                  </a:lnTo>
                  <a:lnTo>
                    <a:pt x="314325" y="133921"/>
                  </a:lnTo>
                  <a:lnTo>
                    <a:pt x="330232" y="128683"/>
                  </a:lnTo>
                  <a:lnTo>
                    <a:pt x="326898" y="109728"/>
                  </a:lnTo>
                  <a:lnTo>
                    <a:pt x="328232" y="117062"/>
                  </a:lnTo>
                  <a:lnTo>
                    <a:pt x="335089" y="114491"/>
                  </a:lnTo>
                  <a:lnTo>
                    <a:pt x="337947" y="125159"/>
                  </a:lnTo>
                  <a:lnTo>
                    <a:pt x="340328" y="124492"/>
                  </a:lnTo>
                  <a:lnTo>
                    <a:pt x="338518" y="117729"/>
                  </a:lnTo>
                  <a:lnTo>
                    <a:pt x="343948" y="119348"/>
                  </a:lnTo>
                  <a:lnTo>
                    <a:pt x="348139" y="133541"/>
                  </a:lnTo>
                  <a:lnTo>
                    <a:pt x="363474" y="142780"/>
                  </a:lnTo>
                  <a:lnTo>
                    <a:pt x="382905" y="147066"/>
                  </a:lnTo>
                  <a:lnTo>
                    <a:pt x="383286" y="149924"/>
                  </a:lnTo>
                  <a:lnTo>
                    <a:pt x="390811" y="148876"/>
                  </a:lnTo>
                  <a:lnTo>
                    <a:pt x="399192" y="154115"/>
                  </a:lnTo>
                  <a:lnTo>
                    <a:pt x="403003" y="147447"/>
                  </a:lnTo>
                  <a:lnTo>
                    <a:pt x="429292" y="149733"/>
                  </a:lnTo>
                  <a:lnTo>
                    <a:pt x="439102" y="158020"/>
                  </a:lnTo>
                  <a:lnTo>
                    <a:pt x="440245" y="150781"/>
                  </a:lnTo>
                  <a:lnTo>
                    <a:pt x="451009" y="159449"/>
                  </a:lnTo>
                  <a:lnTo>
                    <a:pt x="453390" y="158210"/>
                  </a:lnTo>
                  <a:lnTo>
                    <a:pt x="464058" y="171164"/>
                  </a:lnTo>
                  <a:lnTo>
                    <a:pt x="465677" y="169640"/>
                  </a:lnTo>
                  <a:lnTo>
                    <a:pt x="468630" y="172688"/>
                  </a:lnTo>
                  <a:lnTo>
                    <a:pt x="466344" y="179546"/>
                  </a:lnTo>
                  <a:lnTo>
                    <a:pt x="468820" y="188976"/>
                  </a:lnTo>
                  <a:lnTo>
                    <a:pt x="483870" y="181642"/>
                  </a:lnTo>
                  <a:lnTo>
                    <a:pt x="485680" y="188786"/>
                  </a:lnTo>
                  <a:lnTo>
                    <a:pt x="488823" y="187547"/>
                  </a:lnTo>
                  <a:lnTo>
                    <a:pt x="499205" y="203168"/>
                  </a:lnTo>
                  <a:lnTo>
                    <a:pt x="493776" y="207454"/>
                  </a:lnTo>
                  <a:lnTo>
                    <a:pt x="498539" y="213265"/>
                  </a:lnTo>
                  <a:lnTo>
                    <a:pt x="507302" y="210788"/>
                  </a:lnTo>
                  <a:lnTo>
                    <a:pt x="501586" y="214027"/>
                  </a:lnTo>
                  <a:lnTo>
                    <a:pt x="501872" y="217932"/>
                  </a:lnTo>
                  <a:lnTo>
                    <a:pt x="496634" y="221837"/>
                  </a:lnTo>
                  <a:lnTo>
                    <a:pt x="485870" y="225552"/>
                  </a:lnTo>
                  <a:lnTo>
                    <a:pt x="469392" y="246412"/>
                  </a:lnTo>
                  <a:lnTo>
                    <a:pt x="464630" y="243935"/>
                  </a:lnTo>
                  <a:lnTo>
                    <a:pt x="460534" y="249650"/>
                  </a:lnTo>
                  <a:lnTo>
                    <a:pt x="464534" y="254508"/>
                  </a:lnTo>
                  <a:lnTo>
                    <a:pt x="457486" y="265557"/>
                  </a:lnTo>
                  <a:lnTo>
                    <a:pt x="466154" y="277940"/>
                  </a:lnTo>
                  <a:lnTo>
                    <a:pt x="455105" y="271462"/>
                  </a:lnTo>
                  <a:lnTo>
                    <a:pt x="450437" y="272225"/>
                  </a:lnTo>
                  <a:lnTo>
                    <a:pt x="425863" y="297085"/>
                  </a:lnTo>
                  <a:lnTo>
                    <a:pt x="450247" y="323469"/>
                  </a:lnTo>
                  <a:lnTo>
                    <a:pt x="456533" y="334042"/>
                  </a:lnTo>
                  <a:lnTo>
                    <a:pt x="456629" y="338900"/>
                  </a:lnTo>
                  <a:lnTo>
                    <a:pt x="446723" y="343471"/>
                  </a:lnTo>
                  <a:lnTo>
                    <a:pt x="454819" y="351568"/>
                  </a:lnTo>
                  <a:lnTo>
                    <a:pt x="451961" y="355854"/>
                  </a:lnTo>
                  <a:lnTo>
                    <a:pt x="437864" y="364903"/>
                  </a:lnTo>
                  <a:lnTo>
                    <a:pt x="437483" y="367856"/>
                  </a:lnTo>
                  <a:lnTo>
                    <a:pt x="430530" y="370808"/>
                  </a:lnTo>
                  <a:lnTo>
                    <a:pt x="432625" y="372332"/>
                  </a:lnTo>
                  <a:lnTo>
                    <a:pt x="419005" y="386715"/>
                  </a:lnTo>
                  <a:lnTo>
                    <a:pt x="422243" y="384048"/>
                  </a:lnTo>
                  <a:lnTo>
                    <a:pt x="425958" y="388334"/>
                  </a:lnTo>
                  <a:lnTo>
                    <a:pt x="410623" y="408051"/>
                  </a:lnTo>
                  <a:lnTo>
                    <a:pt x="415766" y="414147"/>
                  </a:lnTo>
                  <a:lnTo>
                    <a:pt x="402145" y="430816"/>
                  </a:lnTo>
                  <a:lnTo>
                    <a:pt x="395383" y="429292"/>
                  </a:lnTo>
                  <a:lnTo>
                    <a:pt x="390525" y="436054"/>
                  </a:lnTo>
                  <a:lnTo>
                    <a:pt x="395478" y="440531"/>
                  </a:lnTo>
                  <a:lnTo>
                    <a:pt x="381667" y="460724"/>
                  </a:lnTo>
                  <a:lnTo>
                    <a:pt x="382048" y="468154"/>
                  </a:lnTo>
                  <a:lnTo>
                    <a:pt x="379095" y="474821"/>
                  </a:lnTo>
                  <a:lnTo>
                    <a:pt x="379952" y="480536"/>
                  </a:lnTo>
                  <a:lnTo>
                    <a:pt x="393478" y="478155"/>
                  </a:lnTo>
                  <a:lnTo>
                    <a:pt x="408146" y="482632"/>
                  </a:lnTo>
                  <a:lnTo>
                    <a:pt x="412718" y="491395"/>
                  </a:lnTo>
                  <a:lnTo>
                    <a:pt x="413671" y="504254"/>
                  </a:lnTo>
                  <a:lnTo>
                    <a:pt x="430244" y="523685"/>
                  </a:lnTo>
                  <a:lnTo>
                    <a:pt x="428339" y="530638"/>
                  </a:lnTo>
                  <a:lnTo>
                    <a:pt x="421386" y="535305"/>
                  </a:lnTo>
                  <a:lnTo>
                    <a:pt x="417671" y="534258"/>
                  </a:lnTo>
                  <a:lnTo>
                    <a:pt x="410718" y="539496"/>
                  </a:lnTo>
                  <a:lnTo>
                    <a:pt x="388620" y="546830"/>
                  </a:lnTo>
                  <a:lnTo>
                    <a:pt x="388239" y="571595"/>
                  </a:lnTo>
                  <a:lnTo>
                    <a:pt x="384239" y="577691"/>
                  </a:lnTo>
                  <a:lnTo>
                    <a:pt x="403289" y="598265"/>
                  </a:lnTo>
                  <a:lnTo>
                    <a:pt x="422815" y="611505"/>
                  </a:lnTo>
                  <a:lnTo>
                    <a:pt x="416909" y="619316"/>
                  </a:lnTo>
                  <a:lnTo>
                    <a:pt x="421291" y="632746"/>
                  </a:lnTo>
                  <a:lnTo>
                    <a:pt x="441960" y="654749"/>
                  </a:lnTo>
                  <a:lnTo>
                    <a:pt x="435197" y="665036"/>
                  </a:lnTo>
                  <a:lnTo>
                    <a:pt x="445103" y="677990"/>
                  </a:lnTo>
                  <a:lnTo>
                    <a:pt x="456152" y="677704"/>
                  </a:lnTo>
                  <a:lnTo>
                    <a:pt x="456724" y="681323"/>
                  </a:lnTo>
                  <a:lnTo>
                    <a:pt x="465106" y="680466"/>
                  </a:lnTo>
                  <a:lnTo>
                    <a:pt x="469487" y="691039"/>
                  </a:lnTo>
                  <a:lnTo>
                    <a:pt x="478155" y="690944"/>
                  </a:lnTo>
                  <a:lnTo>
                    <a:pt x="495967" y="697135"/>
                  </a:lnTo>
                  <a:lnTo>
                    <a:pt x="497014" y="691991"/>
                  </a:lnTo>
                  <a:lnTo>
                    <a:pt x="501396" y="694658"/>
                  </a:lnTo>
                  <a:lnTo>
                    <a:pt x="500443" y="698659"/>
                  </a:lnTo>
                  <a:lnTo>
                    <a:pt x="517207" y="706184"/>
                  </a:lnTo>
                  <a:lnTo>
                    <a:pt x="532829" y="702659"/>
                  </a:lnTo>
                  <a:lnTo>
                    <a:pt x="538449" y="697897"/>
                  </a:lnTo>
                  <a:lnTo>
                    <a:pt x="554736" y="693420"/>
                  </a:lnTo>
                  <a:lnTo>
                    <a:pt x="571024" y="695516"/>
                  </a:lnTo>
                  <a:lnTo>
                    <a:pt x="606933" y="687515"/>
                  </a:lnTo>
                  <a:lnTo>
                    <a:pt x="610648" y="685324"/>
                  </a:lnTo>
                  <a:lnTo>
                    <a:pt x="609505" y="675799"/>
                  </a:lnTo>
                  <a:lnTo>
                    <a:pt x="613982" y="678085"/>
                  </a:lnTo>
                  <a:lnTo>
                    <a:pt x="619030" y="675894"/>
                  </a:lnTo>
                  <a:lnTo>
                    <a:pt x="622554" y="681895"/>
                  </a:lnTo>
                  <a:lnTo>
                    <a:pt x="625030" y="668846"/>
                  </a:lnTo>
                  <a:lnTo>
                    <a:pt x="627126" y="668941"/>
                  </a:lnTo>
                  <a:lnTo>
                    <a:pt x="626650" y="673037"/>
                  </a:lnTo>
                  <a:lnTo>
                    <a:pt x="629412" y="673513"/>
                  </a:lnTo>
                  <a:lnTo>
                    <a:pt x="629221" y="675799"/>
                  </a:lnTo>
                  <a:lnTo>
                    <a:pt x="636841" y="679609"/>
                  </a:lnTo>
                  <a:lnTo>
                    <a:pt x="641890" y="678561"/>
                  </a:lnTo>
                  <a:lnTo>
                    <a:pt x="646938" y="682085"/>
                  </a:lnTo>
                  <a:lnTo>
                    <a:pt x="655701" y="675704"/>
                  </a:lnTo>
                  <a:lnTo>
                    <a:pt x="665607" y="689229"/>
                  </a:lnTo>
                  <a:lnTo>
                    <a:pt x="668274" y="685514"/>
                  </a:lnTo>
                  <a:lnTo>
                    <a:pt x="676084" y="686943"/>
                  </a:lnTo>
                  <a:lnTo>
                    <a:pt x="675989" y="689134"/>
                  </a:lnTo>
                  <a:lnTo>
                    <a:pt x="680085" y="688467"/>
                  </a:lnTo>
                  <a:lnTo>
                    <a:pt x="677133" y="695230"/>
                  </a:lnTo>
                  <a:lnTo>
                    <a:pt x="681133" y="695801"/>
                  </a:lnTo>
                  <a:lnTo>
                    <a:pt x="681514" y="699611"/>
                  </a:lnTo>
                  <a:lnTo>
                    <a:pt x="690563" y="697040"/>
                  </a:lnTo>
                  <a:lnTo>
                    <a:pt x="689039" y="703136"/>
                  </a:lnTo>
                  <a:lnTo>
                    <a:pt x="699516" y="702088"/>
                  </a:lnTo>
                  <a:lnTo>
                    <a:pt x="699040" y="705421"/>
                  </a:lnTo>
                  <a:lnTo>
                    <a:pt x="695801" y="706374"/>
                  </a:lnTo>
                  <a:lnTo>
                    <a:pt x="707231" y="716661"/>
                  </a:lnTo>
                  <a:lnTo>
                    <a:pt x="719900" y="738378"/>
                  </a:lnTo>
                  <a:lnTo>
                    <a:pt x="723900" y="735521"/>
                  </a:lnTo>
                  <a:lnTo>
                    <a:pt x="725329" y="739140"/>
                  </a:lnTo>
                  <a:lnTo>
                    <a:pt x="721233" y="741712"/>
                  </a:lnTo>
                  <a:lnTo>
                    <a:pt x="719614" y="753618"/>
                  </a:lnTo>
                  <a:lnTo>
                    <a:pt x="722281" y="766096"/>
                  </a:lnTo>
                  <a:lnTo>
                    <a:pt x="726377" y="766096"/>
                  </a:lnTo>
                  <a:lnTo>
                    <a:pt x="745807" y="785051"/>
                  </a:lnTo>
                  <a:lnTo>
                    <a:pt x="750475" y="785051"/>
                  </a:lnTo>
                  <a:lnTo>
                    <a:pt x="778288" y="779336"/>
                  </a:lnTo>
                  <a:lnTo>
                    <a:pt x="797147" y="770858"/>
                  </a:lnTo>
                  <a:lnTo>
                    <a:pt x="801814" y="762000"/>
                  </a:lnTo>
                  <a:lnTo>
                    <a:pt x="797909" y="754761"/>
                  </a:lnTo>
                  <a:lnTo>
                    <a:pt x="805720" y="746189"/>
                  </a:lnTo>
                  <a:lnTo>
                    <a:pt x="811816" y="752189"/>
                  </a:lnTo>
                  <a:lnTo>
                    <a:pt x="817626" y="752666"/>
                  </a:lnTo>
                  <a:lnTo>
                    <a:pt x="822389" y="749046"/>
                  </a:lnTo>
                  <a:lnTo>
                    <a:pt x="819436" y="733425"/>
                  </a:lnTo>
                  <a:lnTo>
                    <a:pt x="811244" y="730758"/>
                  </a:lnTo>
                  <a:lnTo>
                    <a:pt x="810673" y="726758"/>
                  </a:lnTo>
                  <a:lnTo>
                    <a:pt x="805149" y="725805"/>
                  </a:lnTo>
                  <a:lnTo>
                    <a:pt x="806768" y="722281"/>
                  </a:lnTo>
                  <a:lnTo>
                    <a:pt x="789051" y="710756"/>
                  </a:lnTo>
                  <a:lnTo>
                    <a:pt x="775335" y="705517"/>
                  </a:lnTo>
                  <a:lnTo>
                    <a:pt x="773335" y="695801"/>
                  </a:lnTo>
                  <a:lnTo>
                    <a:pt x="764953" y="693611"/>
                  </a:lnTo>
                  <a:lnTo>
                    <a:pt x="759809" y="678752"/>
                  </a:lnTo>
                  <a:lnTo>
                    <a:pt x="756190" y="675418"/>
                  </a:lnTo>
                  <a:lnTo>
                    <a:pt x="751141" y="675227"/>
                  </a:lnTo>
                  <a:lnTo>
                    <a:pt x="754285" y="666369"/>
                  </a:lnTo>
                  <a:lnTo>
                    <a:pt x="757618" y="663893"/>
                  </a:lnTo>
                  <a:lnTo>
                    <a:pt x="761619" y="666655"/>
                  </a:lnTo>
                  <a:lnTo>
                    <a:pt x="765143" y="665798"/>
                  </a:lnTo>
                  <a:lnTo>
                    <a:pt x="766191" y="662845"/>
                  </a:lnTo>
                  <a:lnTo>
                    <a:pt x="761619" y="660273"/>
                  </a:lnTo>
                  <a:lnTo>
                    <a:pt x="762095" y="656273"/>
                  </a:lnTo>
                  <a:lnTo>
                    <a:pt x="765048" y="655415"/>
                  </a:lnTo>
                  <a:lnTo>
                    <a:pt x="765429" y="651510"/>
                  </a:lnTo>
                  <a:lnTo>
                    <a:pt x="762286" y="648176"/>
                  </a:lnTo>
                  <a:lnTo>
                    <a:pt x="768572" y="615125"/>
                  </a:lnTo>
                  <a:lnTo>
                    <a:pt x="767049" y="610934"/>
                  </a:lnTo>
                  <a:lnTo>
                    <a:pt x="760857" y="647510"/>
                  </a:lnTo>
                  <a:lnTo>
                    <a:pt x="759714" y="640080"/>
                  </a:lnTo>
                  <a:lnTo>
                    <a:pt x="765810" y="610743"/>
                  </a:lnTo>
                  <a:lnTo>
                    <a:pt x="748570" y="607600"/>
                  </a:lnTo>
                  <a:lnTo>
                    <a:pt x="746093" y="586931"/>
                  </a:lnTo>
                  <a:lnTo>
                    <a:pt x="733996" y="566833"/>
                  </a:lnTo>
                  <a:lnTo>
                    <a:pt x="741521" y="563404"/>
                  </a:lnTo>
                  <a:lnTo>
                    <a:pt x="739426" y="552641"/>
                  </a:lnTo>
                  <a:lnTo>
                    <a:pt x="743902" y="547497"/>
                  </a:lnTo>
                  <a:lnTo>
                    <a:pt x="748093" y="533305"/>
                  </a:lnTo>
                  <a:lnTo>
                    <a:pt x="753618" y="529876"/>
                  </a:lnTo>
                  <a:lnTo>
                    <a:pt x="753999" y="523113"/>
                  </a:lnTo>
                  <a:lnTo>
                    <a:pt x="760000" y="520446"/>
                  </a:lnTo>
                  <a:lnTo>
                    <a:pt x="764095" y="525590"/>
                  </a:lnTo>
                  <a:lnTo>
                    <a:pt x="759714" y="515969"/>
                  </a:lnTo>
                  <a:lnTo>
                    <a:pt x="768477" y="508826"/>
                  </a:lnTo>
                  <a:lnTo>
                    <a:pt x="771716" y="500729"/>
                  </a:lnTo>
                  <a:lnTo>
                    <a:pt x="775335" y="497205"/>
                  </a:lnTo>
                  <a:lnTo>
                    <a:pt x="782669" y="495586"/>
                  </a:lnTo>
                  <a:lnTo>
                    <a:pt x="782860" y="492347"/>
                  </a:lnTo>
                  <a:lnTo>
                    <a:pt x="796480" y="482441"/>
                  </a:lnTo>
                  <a:lnTo>
                    <a:pt x="806482" y="479679"/>
                  </a:lnTo>
                  <a:lnTo>
                    <a:pt x="803434" y="478155"/>
                  </a:lnTo>
                  <a:lnTo>
                    <a:pt x="803910" y="470535"/>
                  </a:lnTo>
                  <a:lnTo>
                    <a:pt x="812387" y="458438"/>
                  </a:lnTo>
                  <a:lnTo>
                    <a:pt x="802862" y="440055"/>
                  </a:lnTo>
                  <a:lnTo>
                    <a:pt x="786003" y="419100"/>
                  </a:lnTo>
                  <a:lnTo>
                    <a:pt x="789432" y="422243"/>
                  </a:lnTo>
                  <a:lnTo>
                    <a:pt x="798862" y="411766"/>
                  </a:lnTo>
                  <a:lnTo>
                    <a:pt x="793242" y="403860"/>
                  </a:lnTo>
                  <a:lnTo>
                    <a:pt x="798862" y="400050"/>
                  </a:lnTo>
                  <a:lnTo>
                    <a:pt x="792670" y="388049"/>
                  </a:lnTo>
                  <a:lnTo>
                    <a:pt x="790575" y="389001"/>
                  </a:lnTo>
                  <a:lnTo>
                    <a:pt x="775240" y="369284"/>
                  </a:lnTo>
                  <a:lnTo>
                    <a:pt x="767334" y="372713"/>
                  </a:lnTo>
                  <a:lnTo>
                    <a:pt x="761619" y="355854"/>
                  </a:lnTo>
                  <a:lnTo>
                    <a:pt x="761619" y="341090"/>
                  </a:lnTo>
                  <a:lnTo>
                    <a:pt x="754475" y="342043"/>
                  </a:lnTo>
                  <a:lnTo>
                    <a:pt x="752666" y="337566"/>
                  </a:lnTo>
                  <a:lnTo>
                    <a:pt x="748379" y="341186"/>
                  </a:lnTo>
                  <a:lnTo>
                    <a:pt x="743331" y="313658"/>
                  </a:lnTo>
                  <a:lnTo>
                    <a:pt x="745522" y="312706"/>
                  </a:lnTo>
                  <a:lnTo>
                    <a:pt x="741045" y="301752"/>
                  </a:lnTo>
                  <a:lnTo>
                    <a:pt x="751427" y="293846"/>
                  </a:lnTo>
                  <a:lnTo>
                    <a:pt x="747332" y="284226"/>
                  </a:lnTo>
                  <a:lnTo>
                    <a:pt x="751237" y="282321"/>
                  </a:lnTo>
                  <a:lnTo>
                    <a:pt x="748093" y="273177"/>
                  </a:lnTo>
                  <a:lnTo>
                    <a:pt x="753618" y="254603"/>
                  </a:lnTo>
                  <a:lnTo>
                    <a:pt x="751141" y="244221"/>
                  </a:lnTo>
                  <a:lnTo>
                    <a:pt x="748379" y="245174"/>
                  </a:lnTo>
                  <a:lnTo>
                    <a:pt x="746950" y="234982"/>
                  </a:lnTo>
                  <a:lnTo>
                    <a:pt x="744188" y="233934"/>
                  </a:lnTo>
                  <a:lnTo>
                    <a:pt x="743712" y="226695"/>
                  </a:lnTo>
                  <a:lnTo>
                    <a:pt x="747808" y="223933"/>
                  </a:lnTo>
                  <a:lnTo>
                    <a:pt x="736568" y="206502"/>
                  </a:lnTo>
                  <a:lnTo>
                    <a:pt x="739521" y="206978"/>
                  </a:lnTo>
                  <a:lnTo>
                    <a:pt x="737807" y="202692"/>
                  </a:lnTo>
                  <a:lnTo>
                    <a:pt x="749046" y="200501"/>
                  </a:lnTo>
                  <a:lnTo>
                    <a:pt x="764286" y="203740"/>
                  </a:lnTo>
                  <a:lnTo>
                    <a:pt x="767525" y="223076"/>
                  </a:lnTo>
                  <a:lnTo>
                    <a:pt x="777716" y="221266"/>
                  </a:lnTo>
                  <a:lnTo>
                    <a:pt x="784384" y="219456"/>
                  </a:lnTo>
                  <a:lnTo>
                    <a:pt x="782384" y="202025"/>
                  </a:lnTo>
                  <a:lnTo>
                    <a:pt x="800958" y="199835"/>
                  </a:lnTo>
                  <a:lnTo>
                    <a:pt x="804005" y="201930"/>
                  </a:lnTo>
                  <a:lnTo>
                    <a:pt x="803339" y="204502"/>
                  </a:lnTo>
                  <a:lnTo>
                    <a:pt x="838105" y="188119"/>
                  </a:lnTo>
                  <a:lnTo>
                    <a:pt x="834580" y="155448"/>
                  </a:lnTo>
                  <a:lnTo>
                    <a:pt x="827341" y="156115"/>
                  </a:lnTo>
                  <a:lnTo>
                    <a:pt x="824579" y="149162"/>
                  </a:lnTo>
                  <a:lnTo>
                    <a:pt x="836105" y="151448"/>
                  </a:lnTo>
                  <a:lnTo>
                    <a:pt x="823817" y="116967"/>
                  </a:lnTo>
                  <a:lnTo>
                    <a:pt x="825341" y="114300"/>
                  </a:lnTo>
                  <a:lnTo>
                    <a:pt x="820960" y="113252"/>
                  </a:lnTo>
                  <a:lnTo>
                    <a:pt x="818674" y="99917"/>
                  </a:lnTo>
                  <a:lnTo>
                    <a:pt x="813245" y="88392"/>
                  </a:lnTo>
                  <a:lnTo>
                    <a:pt x="817055" y="86773"/>
                  </a:lnTo>
                  <a:lnTo>
                    <a:pt x="823913" y="84392"/>
                  </a:lnTo>
                  <a:lnTo>
                    <a:pt x="812482" y="55626"/>
                  </a:lnTo>
                  <a:lnTo>
                    <a:pt x="846011" y="22955"/>
                  </a:lnTo>
                  <a:lnTo>
                    <a:pt x="856774" y="18098"/>
                  </a:lnTo>
                  <a:lnTo>
                    <a:pt x="865823" y="9525"/>
                  </a:lnTo>
                  <a:lnTo>
                    <a:pt x="873633" y="24956"/>
                  </a:lnTo>
                  <a:lnTo>
                    <a:pt x="887730" y="42672"/>
                  </a:lnTo>
                  <a:lnTo>
                    <a:pt x="889730" y="47625"/>
                  </a:lnTo>
                  <a:lnTo>
                    <a:pt x="887349" y="48768"/>
                  </a:lnTo>
                  <a:lnTo>
                    <a:pt x="892016" y="60579"/>
                  </a:lnTo>
                  <a:lnTo>
                    <a:pt x="902018" y="77057"/>
                  </a:lnTo>
                  <a:lnTo>
                    <a:pt x="905542" y="75057"/>
                  </a:lnTo>
                  <a:lnTo>
                    <a:pt x="913543" y="91345"/>
                  </a:lnTo>
                  <a:lnTo>
                    <a:pt x="922591" y="93154"/>
                  </a:lnTo>
                  <a:lnTo>
                    <a:pt x="933736" y="84487"/>
                  </a:lnTo>
                  <a:lnTo>
                    <a:pt x="937832" y="85154"/>
                  </a:lnTo>
                  <a:lnTo>
                    <a:pt x="953452" y="76771"/>
                  </a:lnTo>
                  <a:lnTo>
                    <a:pt x="953738" y="80772"/>
                  </a:lnTo>
                  <a:lnTo>
                    <a:pt x="951833" y="81058"/>
                  </a:lnTo>
                  <a:lnTo>
                    <a:pt x="953548" y="89916"/>
                  </a:lnTo>
                  <a:lnTo>
                    <a:pt x="957072" y="90487"/>
                  </a:lnTo>
                  <a:lnTo>
                    <a:pt x="960501" y="102013"/>
                  </a:lnTo>
                  <a:lnTo>
                    <a:pt x="947833" y="120015"/>
                  </a:lnTo>
                  <a:lnTo>
                    <a:pt x="952976" y="128587"/>
                  </a:lnTo>
                  <a:lnTo>
                    <a:pt x="949261" y="132017"/>
                  </a:lnTo>
                  <a:lnTo>
                    <a:pt x="952119" y="138208"/>
                  </a:lnTo>
                  <a:lnTo>
                    <a:pt x="948690" y="144780"/>
                  </a:lnTo>
                  <a:lnTo>
                    <a:pt x="958405" y="145447"/>
                  </a:lnTo>
                  <a:lnTo>
                    <a:pt x="960311" y="171069"/>
                  </a:lnTo>
                  <a:lnTo>
                    <a:pt x="972408" y="159925"/>
                  </a:lnTo>
                  <a:lnTo>
                    <a:pt x="984695" y="154495"/>
                  </a:lnTo>
                  <a:lnTo>
                    <a:pt x="984504" y="160592"/>
                  </a:lnTo>
                  <a:lnTo>
                    <a:pt x="1012507" y="186023"/>
                  </a:lnTo>
                  <a:lnTo>
                    <a:pt x="1022032" y="208312"/>
                  </a:lnTo>
                  <a:lnTo>
                    <a:pt x="1028129" y="210693"/>
                  </a:lnTo>
                  <a:lnTo>
                    <a:pt x="1030129" y="209455"/>
                  </a:lnTo>
                  <a:lnTo>
                    <a:pt x="1029176" y="206502"/>
                  </a:lnTo>
                  <a:lnTo>
                    <a:pt x="1044321" y="200978"/>
                  </a:lnTo>
                  <a:lnTo>
                    <a:pt x="1049274" y="209931"/>
                  </a:lnTo>
                  <a:lnTo>
                    <a:pt x="1055180" y="202787"/>
                  </a:lnTo>
                  <a:lnTo>
                    <a:pt x="1058704" y="209360"/>
                  </a:lnTo>
                  <a:lnTo>
                    <a:pt x="1043845" y="227171"/>
                  </a:lnTo>
                  <a:lnTo>
                    <a:pt x="1053370" y="243173"/>
                  </a:lnTo>
                  <a:lnTo>
                    <a:pt x="1043274" y="249269"/>
                  </a:lnTo>
                  <a:lnTo>
                    <a:pt x="1040320" y="260795"/>
                  </a:lnTo>
                  <a:lnTo>
                    <a:pt x="1033272" y="264319"/>
                  </a:lnTo>
                  <a:lnTo>
                    <a:pt x="1026605" y="272415"/>
                  </a:lnTo>
                  <a:lnTo>
                    <a:pt x="1021175" y="270224"/>
                  </a:lnTo>
                  <a:lnTo>
                    <a:pt x="1007936" y="276987"/>
                  </a:lnTo>
                  <a:lnTo>
                    <a:pt x="996696" y="287369"/>
                  </a:lnTo>
                  <a:lnTo>
                    <a:pt x="1001554" y="291465"/>
                  </a:lnTo>
                  <a:lnTo>
                    <a:pt x="999268" y="293751"/>
                  </a:lnTo>
                  <a:lnTo>
                    <a:pt x="1004030" y="297656"/>
                  </a:lnTo>
                  <a:lnTo>
                    <a:pt x="998696" y="298895"/>
                  </a:lnTo>
                  <a:lnTo>
                    <a:pt x="1005840" y="308134"/>
                  </a:lnTo>
                  <a:lnTo>
                    <a:pt x="999839" y="314896"/>
                  </a:lnTo>
                  <a:lnTo>
                    <a:pt x="1003364" y="322040"/>
                  </a:lnTo>
                  <a:lnTo>
                    <a:pt x="994315" y="329375"/>
                  </a:lnTo>
                  <a:lnTo>
                    <a:pt x="1004601" y="345186"/>
                  </a:lnTo>
                  <a:lnTo>
                    <a:pt x="997744" y="362998"/>
                  </a:lnTo>
                  <a:lnTo>
                    <a:pt x="1004601" y="369570"/>
                  </a:lnTo>
                  <a:lnTo>
                    <a:pt x="1002506" y="374904"/>
                  </a:lnTo>
                  <a:lnTo>
                    <a:pt x="1000125" y="373094"/>
                  </a:lnTo>
                  <a:lnTo>
                    <a:pt x="994124" y="382429"/>
                  </a:lnTo>
                  <a:lnTo>
                    <a:pt x="953358" y="419576"/>
                  </a:lnTo>
                  <a:lnTo>
                    <a:pt x="980789" y="443294"/>
                  </a:lnTo>
                  <a:lnTo>
                    <a:pt x="978503" y="445103"/>
                  </a:lnTo>
                  <a:lnTo>
                    <a:pt x="980980" y="458248"/>
                  </a:lnTo>
                  <a:lnTo>
                    <a:pt x="994029" y="486061"/>
                  </a:lnTo>
                  <a:lnTo>
                    <a:pt x="984028" y="512159"/>
                  </a:lnTo>
                  <a:lnTo>
                    <a:pt x="1017937" y="511969"/>
                  </a:lnTo>
                  <a:lnTo>
                    <a:pt x="1026414" y="507778"/>
                  </a:lnTo>
                  <a:lnTo>
                    <a:pt x="1029938" y="495110"/>
                  </a:lnTo>
                  <a:lnTo>
                    <a:pt x="1044226" y="504444"/>
                  </a:lnTo>
                  <a:lnTo>
                    <a:pt x="1046321" y="501777"/>
                  </a:lnTo>
                  <a:lnTo>
                    <a:pt x="1055465" y="509207"/>
                  </a:lnTo>
                  <a:lnTo>
                    <a:pt x="1060132" y="503492"/>
                  </a:lnTo>
                  <a:lnTo>
                    <a:pt x="1050798" y="496253"/>
                  </a:lnTo>
                  <a:lnTo>
                    <a:pt x="1051370" y="493871"/>
                  </a:lnTo>
                  <a:lnTo>
                    <a:pt x="1093756" y="530257"/>
                  </a:lnTo>
                  <a:lnTo>
                    <a:pt x="1090899" y="539401"/>
                  </a:lnTo>
                  <a:lnTo>
                    <a:pt x="1093375" y="543496"/>
                  </a:lnTo>
                  <a:lnTo>
                    <a:pt x="1077183" y="549212"/>
                  </a:lnTo>
                  <a:lnTo>
                    <a:pt x="1066991" y="571595"/>
                  </a:lnTo>
                  <a:lnTo>
                    <a:pt x="1071467" y="579692"/>
                  </a:lnTo>
                  <a:lnTo>
                    <a:pt x="1069657" y="580739"/>
                  </a:lnTo>
                  <a:lnTo>
                    <a:pt x="1072992" y="589598"/>
                  </a:lnTo>
                  <a:lnTo>
                    <a:pt x="1083469" y="607124"/>
                  </a:lnTo>
                  <a:lnTo>
                    <a:pt x="1077468" y="616458"/>
                  </a:lnTo>
                  <a:lnTo>
                    <a:pt x="1077373" y="621602"/>
                  </a:lnTo>
                  <a:lnTo>
                    <a:pt x="1073277" y="624840"/>
                  </a:lnTo>
                  <a:lnTo>
                    <a:pt x="1075944" y="629031"/>
                  </a:lnTo>
                  <a:lnTo>
                    <a:pt x="1074230" y="632460"/>
                  </a:lnTo>
                  <a:lnTo>
                    <a:pt x="1081945" y="636746"/>
                  </a:lnTo>
                  <a:lnTo>
                    <a:pt x="1084802" y="644652"/>
                  </a:lnTo>
                  <a:lnTo>
                    <a:pt x="1085469" y="651796"/>
                  </a:lnTo>
                  <a:lnTo>
                    <a:pt x="1081659" y="655987"/>
                  </a:lnTo>
                  <a:lnTo>
                    <a:pt x="1086993" y="664464"/>
                  </a:lnTo>
                  <a:lnTo>
                    <a:pt x="1082611" y="669417"/>
                  </a:lnTo>
                  <a:lnTo>
                    <a:pt x="1082897" y="683895"/>
                  </a:lnTo>
                  <a:lnTo>
                    <a:pt x="1082897" y="699897"/>
                  </a:lnTo>
                  <a:lnTo>
                    <a:pt x="1069753" y="715328"/>
                  </a:lnTo>
                  <a:lnTo>
                    <a:pt x="1064038" y="725996"/>
                  </a:lnTo>
                  <a:lnTo>
                    <a:pt x="1080611" y="750856"/>
                  </a:lnTo>
                  <a:lnTo>
                    <a:pt x="1095280" y="767715"/>
                  </a:lnTo>
                  <a:lnTo>
                    <a:pt x="1088136" y="771716"/>
                  </a:lnTo>
                  <a:lnTo>
                    <a:pt x="1098709" y="786479"/>
                  </a:lnTo>
                  <a:lnTo>
                    <a:pt x="1095566" y="789623"/>
                  </a:lnTo>
                  <a:lnTo>
                    <a:pt x="1093280" y="800195"/>
                  </a:lnTo>
                  <a:lnTo>
                    <a:pt x="1094041" y="812387"/>
                  </a:lnTo>
                  <a:lnTo>
                    <a:pt x="1106329" y="814864"/>
                  </a:lnTo>
                  <a:lnTo>
                    <a:pt x="1122902" y="811435"/>
                  </a:lnTo>
                  <a:lnTo>
                    <a:pt x="1126617" y="816483"/>
                  </a:lnTo>
                  <a:lnTo>
                    <a:pt x="1133951" y="818102"/>
                  </a:lnTo>
                  <a:lnTo>
                    <a:pt x="1189291" y="804386"/>
                  </a:lnTo>
                  <a:lnTo>
                    <a:pt x="1192244" y="830485"/>
                  </a:lnTo>
                  <a:lnTo>
                    <a:pt x="1197388" y="831723"/>
                  </a:lnTo>
                  <a:lnTo>
                    <a:pt x="1192625" y="854488"/>
                  </a:lnTo>
                  <a:lnTo>
                    <a:pt x="1180433" y="877062"/>
                  </a:lnTo>
                  <a:lnTo>
                    <a:pt x="1161574" y="894588"/>
                  </a:lnTo>
                  <a:lnTo>
                    <a:pt x="1148429" y="912781"/>
                  </a:lnTo>
                  <a:lnTo>
                    <a:pt x="1144143" y="924116"/>
                  </a:lnTo>
                  <a:lnTo>
                    <a:pt x="1131951" y="933831"/>
                  </a:lnTo>
                  <a:lnTo>
                    <a:pt x="1078706" y="918496"/>
                  </a:lnTo>
                  <a:lnTo>
                    <a:pt x="1075658" y="917067"/>
                  </a:lnTo>
                  <a:lnTo>
                    <a:pt x="1068800" y="903446"/>
                  </a:lnTo>
                  <a:lnTo>
                    <a:pt x="1066609" y="905161"/>
                  </a:lnTo>
                  <a:lnTo>
                    <a:pt x="1063276" y="914019"/>
                  </a:lnTo>
                  <a:lnTo>
                    <a:pt x="1053751" y="926211"/>
                  </a:lnTo>
                  <a:lnTo>
                    <a:pt x="1048417" y="939737"/>
                  </a:lnTo>
                  <a:lnTo>
                    <a:pt x="1042130" y="941165"/>
                  </a:lnTo>
                  <a:lnTo>
                    <a:pt x="1039939" y="947071"/>
                  </a:lnTo>
                  <a:lnTo>
                    <a:pt x="1037844" y="944975"/>
                  </a:lnTo>
                  <a:lnTo>
                    <a:pt x="1034605" y="950119"/>
                  </a:lnTo>
                  <a:lnTo>
                    <a:pt x="1033749" y="967359"/>
                  </a:lnTo>
                  <a:lnTo>
                    <a:pt x="1038034" y="981837"/>
                  </a:lnTo>
                  <a:lnTo>
                    <a:pt x="1029748" y="1000696"/>
                  </a:lnTo>
                  <a:lnTo>
                    <a:pt x="1032129" y="1022414"/>
                  </a:lnTo>
                  <a:lnTo>
                    <a:pt x="1035653" y="1017556"/>
                  </a:lnTo>
                  <a:lnTo>
                    <a:pt x="1035748" y="1011174"/>
                  </a:lnTo>
                  <a:lnTo>
                    <a:pt x="1039559" y="1012603"/>
                  </a:lnTo>
                  <a:lnTo>
                    <a:pt x="1039177" y="1017556"/>
                  </a:lnTo>
                  <a:lnTo>
                    <a:pt x="1033843" y="1024795"/>
                  </a:lnTo>
                  <a:lnTo>
                    <a:pt x="1036034" y="1029938"/>
                  </a:lnTo>
                  <a:lnTo>
                    <a:pt x="1032986" y="1034415"/>
                  </a:lnTo>
                  <a:lnTo>
                    <a:pt x="1046321" y="1035463"/>
                  </a:lnTo>
                  <a:lnTo>
                    <a:pt x="1053370" y="1043464"/>
                  </a:lnTo>
                  <a:lnTo>
                    <a:pt x="1055656" y="1054799"/>
                  </a:lnTo>
                  <a:lnTo>
                    <a:pt x="1064133" y="1055656"/>
                  </a:lnTo>
                  <a:lnTo>
                    <a:pt x="1130808" y="1037177"/>
                  </a:lnTo>
                  <a:lnTo>
                    <a:pt x="1147953" y="1066514"/>
                  </a:lnTo>
                  <a:lnTo>
                    <a:pt x="1156621" y="1072801"/>
                  </a:lnTo>
                  <a:lnTo>
                    <a:pt x="1151287" y="1080992"/>
                  </a:lnTo>
                  <a:lnTo>
                    <a:pt x="1139190" y="1084898"/>
                  </a:lnTo>
                  <a:lnTo>
                    <a:pt x="1136523" y="1107567"/>
                  </a:lnTo>
                  <a:lnTo>
                    <a:pt x="1128236" y="1114330"/>
                  </a:lnTo>
                  <a:lnTo>
                    <a:pt x="1125569" y="1115378"/>
                  </a:lnTo>
                  <a:lnTo>
                    <a:pt x="1124045" y="1113377"/>
                  </a:lnTo>
                  <a:lnTo>
                    <a:pt x="1108520" y="1130237"/>
                  </a:lnTo>
                  <a:lnTo>
                    <a:pt x="1116806" y="1143572"/>
                  </a:lnTo>
                  <a:lnTo>
                    <a:pt x="1118711" y="1154811"/>
                  </a:lnTo>
                  <a:lnTo>
                    <a:pt x="1126617" y="1172147"/>
                  </a:lnTo>
                  <a:lnTo>
                    <a:pt x="1142048" y="1186720"/>
                  </a:lnTo>
                  <a:lnTo>
                    <a:pt x="1144810" y="1205294"/>
                  </a:lnTo>
                  <a:lnTo>
                    <a:pt x="1141190" y="1212628"/>
                  </a:lnTo>
                  <a:lnTo>
                    <a:pt x="1142333" y="1216819"/>
                  </a:lnTo>
                  <a:lnTo>
                    <a:pt x="1152144" y="1223391"/>
                  </a:lnTo>
                  <a:lnTo>
                    <a:pt x="1161859" y="1238631"/>
                  </a:lnTo>
                  <a:lnTo>
                    <a:pt x="1177767" y="1252919"/>
                  </a:lnTo>
                  <a:lnTo>
                    <a:pt x="1182338" y="1247394"/>
                  </a:lnTo>
                  <a:lnTo>
                    <a:pt x="1187577" y="1247775"/>
                  </a:lnTo>
                  <a:lnTo>
                    <a:pt x="1193197" y="1257681"/>
                  </a:lnTo>
                  <a:lnTo>
                    <a:pt x="1207294" y="1258919"/>
                  </a:lnTo>
                  <a:lnTo>
                    <a:pt x="1215771" y="1253776"/>
                  </a:lnTo>
                  <a:lnTo>
                    <a:pt x="1221486" y="1257205"/>
                  </a:lnTo>
                  <a:lnTo>
                    <a:pt x="1226439" y="1256919"/>
                  </a:lnTo>
                  <a:lnTo>
                    <a:pt x="1235107" y="1250156"/>
                  </a:lnTo>
                  <a:lnTo>
                    <a:pt x="1242632" y="1261872"/>
                  </a:lnTo>
                  <a:lnTo>
                    <a:pt x="1260062" y="1260825"/>
                  </a:lnTo>
                  <a:lnTo>
                    <a:pt x="1269682" y="1266254"/>
                  </a:lnTo>
                  <a:lnTo>
                    <a:pt x="1280827" y="1263015"/>
                  </a:lnTo>
                  <a:lnTo>
                    <a:pt x="1290352" y="1255681"/>
                  </a:lnTo>
                  <a:lnTo>
                    <a:pt x="1296448" y="1258634"/>
                  </a:lnTo>
                  <a:lnTo>
                    <a:pt x="1305877" y="1269683"/>
                  </a:lnTo>
                  <a:lnTo>
                    <a:pt x="1285399" y="1315308"/>
                  </a:lnTo>
                  <a:lnTo>
                    <a:pt x="1290257" y="1334453"/>
                  </a:lnTo>
                  <a:lnTo>
                    <a:pt x="1297400" y="1344168"/>
                  </a:lnTo>
                  <a:lnTo>
                    <a:pt x="1297305" y="1348359"/>
                  </a:lnTo>
                  <a:lnTo>
                    <a:pt x="1278064" y="1349121"/>
                  </a:lnTo>
                  <a:lnTo>
                    <a:pt x="1258919" y="1355312"/>
                  </a:lnTo>
                  <a:lnTo>
                    <a:pt x="1257491" y="1377315"/>
                  </a:lnTo>
                  <a:lnTo>
                    <a:pt x="1251585" y="1396365"/>
                  </a:lnTo>
                  <a:lnTo>
                    <a:pt x="1248537" y="1396746"/>
                  </a:lnTo>
                  <a:lnTo>
                    <a:pt x="1247775" y="1401509"/>
                  </a:lnTo>
                  <a:lnTo>
                    <a:pt x="1223391" y="1419035"/>
                  </a:lnTo>
                  <a:lnTo>
                    <a:pt x="1215009" y="1416272"/>
                  </a:lnTo>
                  <a:lnTo>
                    <a:pt x="1212628" y="1418368"/>
                  </a:lnTo>
                  <a:lnTo>
                    <a:pt x="1208818" y="1417320"/>
                  </a:lnTo>
                  <a:lnTo>
                    <a:pt x="1208246" y="1423607"/>
                  </a:lnTo>
                  <a:lnTo>
                    <a:pt x="1201864" y="1425607"/>
                  </a:lnTo>
                  <a:lnTo>
                    <a:pt x="1196435" y="1419701"/>
                  </a:lnTo>
                  <a:lnTo>
                    <a:pt x="1197007" y="1432751"/>
                  </a:lnTo>
                  <a:lnTo>
                    <a:pt x="1199007" y="1434179"/>
                  </a:lnTo>
                  <a:lnTo>
                    <a:pt x="1196245" y="1435608"/>
                  </a:lnTo>
                  <a:lnTo>
                    <a:pt x="1177100" y="1437323"/>
                  </a:lnTo>
                  <a:lnTo>
                    <a:pt x="1164145" y="1435132"/>
                  </a:lnTo>
                  <a:lnTo>
                    <a:pt x="1154716" y="1440180"/>
                  </a:lnTo>
                  <a:lnTo>
                    <a:pt x="1153954" y="1451801"/>
                  </a:lnTo>
                  <a:lnTo>
                    <a:pt x="1158240" y="1458087"/>
                  </a:lnTo>
                  <a:lnTo>
                    <a:pt x="1157954" y="1469327"/>
                  </a:lnTo>
                  <a:lnTo>
                    <a:pt x="1162431" y="1479233"/>
                  </a:lnTo>
                  <a:lnTo>
                    <a:pt x="1159859" y="1497425"/>
                  </a:lnTo>
                  <a:lnTo>
                    <a:pt x="1149858" y="1492853"/>
                  </a:lnTo>
                  <a:lnTo>
                    <a:pt x="1134618" y="1495997"/>
                  </a:lnTo>
                  <a:lnTo>
                    <a:pt x="1129951" y="1491044"/>
                  </a:lnTo>
                  <a:lnTo>
                    <a:pt x="1117473" y="1487519"/>
                  </a:lnTo>
                  <a:lnTo>
                    <a:pt x="1100424" y="1487900"/>
                  </a:lnTo>
                  <a:lnTo>
                    <a:pt x="1094994" y="1490567"/>
                  </a:lnTo>
                  <a:lnTo>
                    <a:pt x="1095756" y="1498378"/>
                  </a:lnTo>
                  <a:lnTo>
                    <a:pt x="1093184" y="1498283"/>
                  </a:lnTo>
                  <a:lnTo>
                    <a:pt x="1091375" y="1505903"/>
                  </a:lnTo>
                  <a:lnTo>
                    <a:pt x="1085564" y="1506474"/>
                  </a:lnTo>
                  <a:lnTo>
                    <a:pt x="1082230" y="1514570"/>
                  </a:lnTo>
                  <a:lnTo>
                    <a:pt x="1078325" y="1513713"/>
                  </a:lnTo>
                  <a:lnTo>
                    <a:pt x="1073277" y="1516856"/>
                  </a:lnTo>
                  <a:lnTo>
                    <a:pt x="1066895" y="1514475"/>
                  </a:lnTo>
                  <a:lnTo>
                    <a:pt x="1064133" y="1509046"/>
                  </a:lnTo>
                  <a:lnTo>
                    <a:pt x="1067181" y="1497330"/>
                  </a:lnTo>
                  <a:lnTo>
                    <a:pt x="1064133" y="1491044"/>
                  </a:lnTo>
                  <a:lnTo>
                    <a:pt x="1061180" y="1492092"/>
                  </a:lnTo>
                  <a:lnTo>
                    <a:pt x="1052799" y="1505426"/>
                  </a:lnTo>
                  <a:lnTo>
                    <a:pt x="1040987" y="1498092"/>
                  </a:lnTo>
                  <a:lnTo>
                    <a:pt x="1035272" y="1497425"/>
                  </a:lnTo>
                  <a:lnTo>
                    <a:pt x="1028605" y="1497902"/>
                  </a:lnTo>
                  <a:lnTo>
                    <a:pt x="1025366" y="1499235"/>
                  </a:lnTo>
                  <a:lnTo>
                    <a:pt x="1027176" y="1489329"/>
                  </a:lnTo>
                  <a:lnTo>
                    <a:pt x="1012412" y="1487519"/>
                  </a:lnTo>
                  <a:lnTo>
                    <a:pt x="999839" y="1478852"/>
                  </a:lnTo>
                  <a:lnTo>
                    <a:pt x="997648" y="1461707"/>
                  </a:lnTo>
                  <a:lnTo>
                    <a:pt x="989552" y="1461421"/>
                  </a:lnTo>
                  <a:lnTo>
                    <a:pt x="978027" y="1455230"/>
                  </a:lnTo>
                  <a:lnTo>
                    <a:pt x="973645" y="1456754"/>
                  </a:lnTo>
                  <a:lnTo>
                    <a:pt x="980123" y="1485424"/>
                  </a:lnTo>
                  <a:lnTo>
                    <a:pt x="977646" y="1495139"/>
                  </a:lnTo>
                  <a:lnTo>
                    <a:pt x="973455" y="1501140"/>
                  </a:lnTo>
                  <a:lnTo>
                    <a:pt x="972979" y="1507712"/>
                  </a:lnTo>
                  <a:lnTo>
                    <a:pt x="965454" y="1515618"/>
                  </a:lnTo>
                  <a:lnTo>
                    <a:pt x="960025" y="1517523"/>
                  </a:lnTo>
                  <a:lnTo>
                    <a:pt x="947261" y="1538954"/>
                  </a:lnTo>
                  <a:lnTo>
                    <a:pt x="954024" y="1544669"/>
                  </a:lnTo>
                  <a:lnTo>
                    <a:pt x="950405" y="1547717"/>
                  </a:lnTo>
                  <a:lnTo>
                    <a:pt x="958405" y="1552861"/>
                  </a:lnTo>
                  <a:lnTo>
                    <a:pt x="955262" y="1561434"/>
                  </a:lnTo>
                  <a:lnTo>
                    <a:pt x="957453" y="1564005"/>
                  </a:lnTo>
                  <a:lnTo>
                    <a:pt x="952119" y="1570959"/>
                  </a:lnTo>
                  <a:lnTo>
                    <a:pt x="956882" y="1575626"/>
                  </a:lnTo>
                  <a:lnTo>
                    <a:pt x="940784" y="1582579"/>
                  </a:lnTo>
                  <a:lnTo>
                    <a:pt x="935641" y="1589246"/>
                  </a:lnTo>
                  <a:lnTo>
                    <a:pt x="925639" y="1580484"/>
                  </a:lnTo>
                  <a:lnTo>
                    <a:pt x="921448" y="1582293"/>
                  </a:lnTo>
                  <a:lnTo>
                    <a:pt x="914495" y="1580388"/>
                  </a:lnTo>
                  <a:lnTo>
                    <a:pt x="912114" y="1577912"/>
                  </a:lnTo>
                  <a:lnTo>
                    <a:pt x="911733" y="1569053"/>
                  </a:lnTo>
                  <a:lnTo>
                    <a:pt x="910495" y="1571435"/>
                  </a:lnTo>
                  <a:lnTo>
                    <a:pt x="904875" y="1570101"/>
                  </a:lnTo>
                  <a:lnTo>
                    <a:pt x="910876" y="1557338"/>
                  </a:lnTo>
                  <a:lnTo>
                    <a:pt x="908114" y="1550575"/>
                  </a:lnTo>
                  <a:lnTo>
                    <a:pt x="914019" y="1535621"/>
                  </a:lnTo>
                  <a:lnTo>
                    <a:pt x="905733" y="1525238"/>
                  </a:lnTo>
                  <a:lnTo>
                    <a:pt x="896874" y="1521524"/>
                  </a:lnTo>
                  <a:lnTo>
                    <a:pt x="897922" y="1513999"/>
                  </a:lnTo>
                  <a:lnTo>
                    <a:pt x="894302" y="1511808"/>
                  </a:lnTo>
                  <a:lnTo>
                    <a:pt x="885254" y="1521047"/>
                  </a:lnTo>
                  <a:lnTo>
                    <a:pt x="877062" y="1513237"/>
                  </a:lnTo>
                  <a:lnTo>
                    <a:pt x="860107" y="1514856"/>
                  </a:lnTo>
                  <a:lnTo>
                    <a:pt x="851630" y="1510856"/>
                  </a:lnTo>
                  <a:lnTo>
                    <a:pt x="851725" y="1514761"/>
                  </a:lnTo>
                  <a:lnTo>
                    <a:pt x="846391" y="1514666"/>
                  </a:lnTo>
                  <a:lnTo>
                    <a:pt x="846487" y="1517904"/>
                  </a:lnTo>
                  <a:lnTo>
                    <a:pt x="841057" y="1518000"/>
                  </a:lnTo>
                  <a:lnTo>
                    <a:pt x="843153" y="1527429"/>
                  </a:lnTo>
                  <a:lnTo>
                    <a:pt x="840295" y="1526000"/>
                  </a:lnTo>
                  <a:lnTo>
                    <a:pt x="828770" y="1532859"/>
                  </a:lnTo>
                  <a:lnTo>
                    <a:pt x="833057" y="1541050"/>
                  </a:lnTo>
                  <a:lnTo>
                    <a:pt x="834580" y="1540383"/>
                  </a:lnTo>
                  <a:lnTo>
                    <a:pt x="832295" y="1545431"/>
                  </a:lnTo>
                  <a:lnTo>
                    <a:pt x="834676" y="1546670"/>
                  </a:lnTo>
                  <a:lnTo>
                    <a:pt x="830580" y="1551718"/>
                  </a:lnTo>
                  <a:lnTo>
                    <a:pt x="846011" y="1576197"/>
                  </a:lnTo>
                  <a:lnTo>
                    <a:pt x="840962" y="1578102"/>
                  </a:lnTo>
                  <a:lnTo>
                    <a:pt x="843534" y="1585055"/>
                  </a:lnTo>
                  <a:lnTo>
                    <a:pt x="835819" y="1592009"/>
                  </a:lnTo>
                  <a:lnTo>
                    <a:pt x="836676" y="1599057"/>
                  </a:lnTo>
                  <a:lnTo>
                    <a:pt x="832390" y="1602200"/>
                  </a:lnTo>
                  <a:lnTo>
                    <a:pt x="837724" y="1608868"/>
                  </a:lnTo>
                  <a:lnTo>
                    <a:pt x="837724" y="1615154"/>
                  </a:lnTo>
                  <a:lnTo>
                    <a:pt x="842105" y="1618202"/>
                  </a:lnTo>
                  <a:lnTo>
                    <a:pt x="835819" y="1619441"/>
                  </a:lnTo>
                  <a:lnTo>
                    <a:pt x="835057" y="1628204"/>
                  </a:lnTo>
                  <a:lnTo>
                    <a:pt x="832675" y="1624965"/>
                  </a:lnTo>
                  <a:lnTo>
                    <a:pt x="826294" y="1630299"/>
                  </a:lnTo>
                  <a:lnTo>
                    <a:pt x="810292" y="1635157"/>
                  </a:lnTo>
                  <a:lnTo>
                    <a:pt x="799243" y="1643158"/>
                  </a:lnTo>
                  <a:lnTo>
                    <a:pt x="793528" y="1644492"/>
                  </a:lnTo>
                  <a:lnTo>
                    <a:pt x="787527" y="1639824"/>
                  </a:lnTo>
                  <a:lnTo>
                    <a:pt x="776668" y="1647159"/>
                  </a:lnTo>
                  <a:lnTo>
                    <a:pt x="776764" y="1650492"/>
                  </a:lnTo>
                  <a:lnTo>
                    <a:pt x="773239" y="1650016"/>
                  </a:lnTo>
                  <a:lnTo>
                    <a:pt x="771049" y="1652492"/>
                  </a:lnTo>
                  <a:lnTo>
                    <a:pt x="766476" y="1650397"/>
                  </a:lnTo>
                  <a:lnTo>
                    <a:pt x="766858" y="1652302"/>
                  </a:lnTo>
                  <a:lnTo>
                    <a:pt x="761048" y="1655445"/>
                  </a:lnTo>
                  <a:lnTo>
                    <a:pt x="754189" y="1654683"/>
                  </a:lnTo>
                  <a:lnTo>
                    <a:pt x="749332" y="1659827"/>
                  </a:lnTo>
                  <a:lnTo>
                    <a:pt x="746665" y="1675829"/>
                  </a:lnTo>
                  <a:lnTo>
                    <a:pt x="743902" y="1676781"/>
                  </a:lnTo>
                  <a:lnTo>
                    <a:pt x="745903" y="1684401"/>
                  </a:lnTo>
                  <a:lnTo>
                    <a:pt x="743998" y="1691164"/>
                  </a:lnTo>
                  <a:lnTo>
                    <a:pt x="736664" y="1695831"/>
                  </a:lnTo>
                  <a:lnTo>
                    <a:pt x="778955" y="1713834"/>
                  </a:lnTo>
                  <a:lnTo>
                    <a:pt x="783145" y="1708500"/>
                  </a:lnTo>
                  <a:lnTo>
                    <a:pt x="799624" y="1698117"/>
                  </a:lnTo>
                  <a:lnTo>
                    <a:pt x="799338" y="1702784"/>
                  </a:lnTo>
                  <a:lnTo>
                    <a:pt x="783622" y="1715834"/>
                  </a:lnTo>
                  <a:lnTo>
                    <a:pt x="787241" y="1717262"/>
                  </a:lnTo>
                  <a:lnTo>
                    <a:pt x="792766" y="1711738"/>
                  </a:lnTo>
                  <a:lnTo>
                    <a:pt x="795147" y="1715072"/>
                  </a:lnTo>
                  <a:lnTo>
                    <a:pt x="793052" y="1719072"/>
                  </a:lnTo>
                  <a:lnTo>
                    <a:pt x="811816" y="1722406"/>
                  </a:lnTo>
                  <a:lnTo>
                    <a:pt x="819150" y="1718882"/>
                  </a:lnTo>
                  <a:lnTo>
                    <a:pt x="821055" y="1720406"/>
                  </a:lnTo>
                  <a:lnTo>
                    <a:pt x="826008" y="1714500"/>
                  </a:lnTo>
                  <a:lnTo>
                    <a:pt x="828199" y="1715453"/>
                  </a:lnTo>
                  <a:lnTo>
                    <a:pt x="835247" y="1705356"/>
                  </a:lnTo>
                  <a:lnTo>
                    <a:pt x="840391" y="1709357"/>
                  </a:lnTo>
                  <a:lnTo>
                    <a:pt x="850964" y="1710595"/>
                  </a:lnTo>
                  <a:lnTo>
                    <a:pt x="853440" y="1714881"/>
                  </a:lnTo>
                  <a:lnTo>
                    <a:pt x="856679" y="1715072"/>
                  </a:lnTo>
                  <a:lnTo>
                    <a:pt x="863251" y="1712214"/>
                  </a:lnTo>
                  <a:lnTo>
                    <a:pt x="860012" y="1708118"/>
                  </a:lnTo>
                  <a:lnTo>
                    <a:pt x="866204" y="1704880"/>
                  </a:lnTo>
                  <a:lnTo>
                    <a:pt x="871633" y="1712119"/>
                  </a:lnTo>
                  <a:lnTo>
                    <a:pt x="871251" y="1715929"/>
                  </a:lnTo>
                  <a:lnTo>
                    <a:pt x="878205" y="1722596"/>
                  </a:lnTo>
                  <a:lnTo>
                    <a:pt x="879824" y="1729264"/>
                  </a:lnTo>
                  <a:lnTo>
                    <a:pt x="870871" y="1738884"/>
                  </a:lnTo>
                  <a:lnTo>
                    <a:pt x="874109" y="1748981"/>
                  </a:lnTo>
                  <a:lnTo>
                    <a:pt x="860679" y="1756696"/>
                  </a:lnTo>
                  <a:lnTo>
                    <a:pt x="838295" y="1755077"/>
                  </a:lnTo>
                  <a:lnTo>
                    <a:pt x="826580" y="1763173"/>
                  </a:lnTo>
                  <a:lnTo>
                    <a:pt x="814483" y="1760030"/>
                  </a:lnTo>
                  <a:lnTo>
                    <a:pt x="807625" y="1755267"/>
                  </a:lnTo>
                  <a:lnTo>
                    <a:pt x="791813" y="1754505"/>
                  </a:lnTo>
                  <a:lnTo>
                    <a:pt x="785241" y="1772793"/>
                  </a:lnTo>
                  <a:lnTo>
                    <a:pt x="786479" y="1774889"/>
                  </a:lnTo>
                  <a:lnTo>
                    <a:pt x="777907" y="1786700"/>
                  </a:lnTo>
                  <a:lnTo>
                    <a:pt x="758761" y="1790414"/>
                  </a:lnTo>
                  <a:lnTo>
                    <a:pt x="750856" y="1779651"/>
                  </a:lnTo>
                  <a:lnTo>
                    <a:pt x="728376" y="1762316"/>
                  </a:lnTo>
                  <a:lnTo>
                    <a:pt x="721900" y="1749933"/>
                  </a:lnTo>
                  <a:lnTo>
                    <a:pt x="715804" y="1745456"/>
                  </a:lnTo>
                  <a:lnTo>
                    <a:pt x="713232" y="1737741"/>
                  </a:lnTo>
                  <a:lnTo>
                    <a:pt x="709517" y="1741456"/>
                  </a:lnTo>
                  <a:lnTo>
                    <a:pt x="696277" y="1738027"/>
                  </a:lnTo>
                  <a:lnTo>
                    <a:pt x="668274" y="1739170"/>
                  </a:lnTo>
                  <a:lnTo>
                    <a:pt x="657796" y="1748123"/>
                  </a:lnTo>
                  <a:lnTo>
                    <a:pt x="651129" y="1749743"/>
                  </a:lnTo>
                  <a:lnTo>
                    <a:pt x="654939" y="1759077"/>
                  </a:lnTo>
                  <a:lnTo>
                    <a:pt x="656654" y="1783556"/>
                  </a:lnTo>
                  <a:lnTo>
                    <a:pt x="644366" y="1795463"/>
                  </a:lnTo>
                  <a:lnTo>
                    <a:pt x="651986" y="1811369"/>
                  </a:lnTo>
                  <a:lnTo>
                    <a:pt x="651986" y="1832801"/>
                  </a:lnTo>
                  <a:lnTo>
                    <a:pt x="641414" y="1847184"/>
                  </a:lnTo>
                  <a:lnTo>
                    <a:pt x="636841" y="1847374"/>
                  </a:lnTo>
                  <a:lnTo>
                    <a:pt x="635794" y="1850231"/>
                  </a:lnTo>
                  <a:lnTo>
                    <a:pt x="633793" y="1843850"/>
                  </a:lnTo>
                  <a:lnTo>
                    <a:pt x="629508" y="1844707"/>
                  </a:lnTo>
                  <a:lnTo>
                    <a:pt x="629508" y="1841087"/>
                  </a:lnTo>
                  <a:lnTo>
                    <a:pt x="626745" y="1841850"/>
                  </a:lnTo>
                  <a:lnTo>
                    <a:pt x="620077" y="1844802"/>
                  </a:lnTo>
                  <a:lnTo>
                    <a:pt x="618839" y="1848898"/>
                  </a:lnTo>
                  <a:lnTo>
                    <a:pt x="606933" y="1860709"/>
                  </a:lnTo>
                  <a:lnTo>
                    <a:pt x="598170" y="1855375"/>
                  </a:lnTo>
                  <a:lnTo>
                    <a:pt x="582930" y="1863281"/>
                  </a:lnTo>
                  <a:lnTo>
                    <a:pt x="576453" y="1855851"/>
                  </a:lnTo>
                  <a:lnTo>
                    <a:pt x="563689" y="1858233"/>
                  </a:lnTo>
                  <a:lnTo>
                    <a:pt x="549307" y="1857280"/>
                  </a:lnTo>
                  <a:lnTo>
                    <a:pt x="545306" y="1858137"/>
                  </a:lnTo>
                  <a:lnTo>
                    <a:pt x="535781" y="1867281"/>
                  </a:lnTo>
                  <a:lnTo>
                    <a:pt x="535210" y="1873758"/>
                  </a:lnTo>
                  <a:lnTo>
                    <a:pt x="525209" y="1876139"/>
                  </a:lnTo>
                  <a:lnTo>
                    <a:pt x="524446" y="1870805"/>
                  </a:lnTo>
                  <a:lnTo>
                    <a:pt x="533971" y="1855946"/>
                  </a:lnTo>
                  <a:lnTo>
                    <a:pt x="518922" y="1856804"/>
                  </a:lnTo>
                  <a:lnTo>
                    <a:pt x="521208" y="1852803"/>
                  </a:lnTo>
                  <a:lnTo>
                    <a:pt x="531686" y="1852994"/>
                  </a:lnTo>
                  <a:lnTo>
                    <a:pt x="526447" y="1840802"/>
                  </a:lnTo>
                  <a:lnTo>
                    <a:pt x="520732" y="1839183"/>
                  </a:lnTo>
                  <a:lnTo>
                    <a:pt x="511588" y="1831658"/>
                  </a:lnTo>
                  <a:lnTo>
                    <a:pt x="502348" y="1818037"/>
                  </a:lnTo>
                  <a:lnTo>
                    <a:pt x="496252" y="1814417"/>
                  </a:lnTo>
                  <a:lnTo>
                    <a:pt x="493300" y="1804130"/>
                  </a:lnTo>
                  <a:lnTo>
                    <a:pt x="487489" y="1798701"/>
                  </a:lnTo>
                  <a:lnTo>
                    <a:pt x="487775" y="1790129"/>
                  </a:lnTo>
                  <a:lnTo>
                    <a:pt x="504158" y="1778603"/>
                  </a:lnTo>
                  <a:lnTo>
                    <a:pt x="511873" y="1768317"/>
                  </a:lnTo>
                  <a:lnTo>
                    <a:pt x="518255" y="1751648"/>
                  </a:lnTo>
                  <a:lnTo>
                    <a:pt x="532257" y="1738694"/>
                  </a:lnTo>
                  <a:lnTo>
                    <a:pt x="527018" y="1732121"/>
                  </a:lnTo>
                  <a:lnTo>
                    <a:pt x="520827" y="1731645"/>
                  </a:lnTo>
                  <a:lnTo>
                    <a:pt x="520636" y="1728026"/>
                  </a:lnTo>
                  <a:lnTo>
                    <a:pt x="527304" y="1709547"/>
                  </a:lnTo>
                  <a:lnTo>
                    <a:pt x="528733" y="1691640"/>
                  </a:lnTo>
                  <a:lnTo>
                    <a:pt x="533686" y="1682306"/>
                  </a:lnTo>
                  <a:lnTo>
                    <a:pt x="522923" y="1671352"/>
                  </a:lnTo>
                  <a:lnTo>
                    <a:pt x="520922" y="1664589"/>
                  </a:lnTo>
                  <a:lnTo>
                    <a:pt x="523017" y="1661732"/>
                  </a:lnTo>
                  <a:lnTo>
                    <a:pt x="512064" y="1670018"/>
                  </a:lnTo>
                  <a:lnTo>
                    <a:pt x="493300" y="1665923"/>
                  </a:lnTo>
                  <a:lnTo>
                    <a:pt x="486918" y="1655350"/>
                  </a:lnTo>
                  <a:lnTo>
                    <a:pt x="463963" y="1632680"/>
                  </a:lnTo>
                  <a:lnTo>
                    <a:pt x="442436" y="1600391"/>
                  </a:lnTo>
                  <a:lnTo>
                    <a:pt x="455486" y="1587246"/>
                  </a:lnTo>
                  <a:lnTo>
                    <a:pt x="465106" y="1567148"/>
                  </a:lnTo>
                  <a:lnTo>
                    <a:pt x="483584" y="1555147"/>
                  </a:lnTo>
                  <a:lnTo>
                    <a:pt x="488823" y="1544384"/>
                  </a:lnTo>
                  <a:lnTo>
                    <a:pt x="484823" y="1538288"/>
                  </a:lnTo>
                  <a:lnTo>
                    <a:pt x="473583" y="1530477"/>
                  </a:lnTo>
                  <a:lnTo>
                    <a:pt x="472726" y="1525524"/>
                  </a:lnTo>
                  <a:lnTo>
                    <a:pt x="466344" y="1521238"/>
                  </a:lnTo>
                  <a:lnTo>
                    <a:pt x="466154" y="1517237"/>
                  </a:lnTo>
                  <a:lnTo>
                    <a:pt x="460724" y="1512665"/>
                  </a:lnTo>
                  <a:lnTo>
                    <a:pt x="461962" y="1511237"/>
                  </a:lnTo>
                  <a:lnTo>
                    <a:pt x="454819" y="1505808"/>
                  </a:lnTo>
                  <a:lnTo>
                    <a:pt x="446056" y="1509998"/>
                  </a:lnTo>
                  <a:lnTo>
                    <a:pt x="436436" y="1510189"/>
                  </a:lnTo>
                  <a:lnTo>
                    <a:pt x="430149" y="1515809"/>
                  </a:lnTo>
                  <a:lnTo>
                    <a:pt x="430244" y="1523429"/>
                  </a:lnTo>
                  <a:lnTo>
                    <a:pt x="436626" y="1528858"/>
                  </a:lnTo>
                  <a:lnTo>
                    <a:pt x="425863" y="1541526"/>
                  </a:lnTo>
                  <a:lnTo>
                    <a:pt x="407670" y="1553242"/>
                  </a:lnTo>
                  <a:lnTo>
                    <a:pt x="397288" y="1554099"/>
                  </a:lnTo>
                  <a:lnTo>
                    <a:pt x="387858" y="1558576"/>
                  </a:lnTo>
                  <a:lnTo>
                    <a:pt x="370713" y="1570959"/>
                  </a:lnTo>
                  <a:lnTo>
                    <a:pt x="378714" y="1576007"/>
                  </a:lnTo>
                  <a:lnTo>
                    <a:pt x="384048" y="1586484"/>
                  </a:lnTo>
                  <a:lnTo>
                    <a:pt x="381571" y="1587627"/>
                  </a:lnTo>
                  <a:lnTo>
                    <a:pt x="383572" y="1596390"/>
                  </a:lnTo>
                  <a:lnTo>
                    <a:pt x="398621" y="1613250"/>
                  </a:lnTo>
                  <a:lnTo>
                    <a:pt x="397955" y="1617917"/>
                  </a:lnTo>
                  <a:lnTo>
                    <a:pt x="379286" y="1631442"/>
                  </a:lnTo>
                  <a:lnTo>
                    <a:pt x="373380" y="1639062"/>
                  </a:lnTo>
                  <a:lnTo>
                    <a:pt x="366426" y="1641729"/>
                  </a:lnTo>
                  <a:lnTo>
                    <a:pt x="341852" y="1664303"/>
                  </a:lnTo>
                  <a:lnTo>
                    <a:pt x="330994" y="1661922"/>
                  </a:lnTo>
                  <a:lnTo>
                    <a:pt x="321659" y="1646873"/>
                  </a:lnTo>
                  <a:lnTo>
                    <a:pt x="315373" y="1652492"/>
                  </a:lnTo>
                  <a:lnTo>
                    <a:pt x="312039" y="1660303"/>
                  </a:lnTo>
                  <a:lnTo>
                    <a:pt x="314611" y="1669923"/>
                  </a:lnTo>
                  <a:lnTo>
                    <a:pt x="311944" y="1674686"/>
                  </a:lnTo>
                  <a:lnTo>
                    <a:pt x="279940" y="1704594"/>
                  </a:lnTo>
                  <a:close/>
                  <a:moveTo>
                    <a:pt x="810768" y="480251"/>
                  </a:moveTo>
                  <a:lnTo>
                    <a:pt x="824293" y="483775"/>
                  </a:lnTo>
                  <a:lnTo>
                    <a:pt x="825246" y="477584"/>
                  </a:lnTo>
                  <a:lnTo>
                    <a:pt x="820008" y="481870"/>
                  </a:lnTo>
                  <a:lnTo>
                    <a:pt x="810768" y="48025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7" name="Freihandform: Form 196">
              <a:extLst>
                <a:ext uri="{FF2B5EF4-FFF2-40B4-BE49-F238E27FC236}">
                  <a16:creationId xmlns:a16="http://schemas.microsoft.com/office/drawing/2014/main" id="{CBA33BC4-321A-4D10-B7FA-FC51817D08C1}"/>
                </a:ext>
              </a:extLst>
            </p:cNvPr>
            <p:cNvSpPr/>
            <p:nvPr/>
          </p:nvSpPr>
          <p:spPr>
            <a:xfrm>
              <a:off x="3158818" y="2734100"/>
              <a:ext cx="247500" cy="405900"/>
            </a:xfrm>
            <a:custGeom>
              <a:avLst/>
              <a:gdLst>
                <a:gd name="connsiteX0" fmla="*/ 441198 w 476250"/>
                <a:gd name="connsiteY0" fmla="*/ 472249 h 781050"/>
                <a:gd name="connsiteX1" fmla="*/ 450438 w 476250"/>
                <a:gd name="connsiteY1" fmla="*/ 473869 h 781050"/>
                <a:gd name="connsiteX2" fmla="*/ 455676 w 476250"/>
                <a:gd name="connsiteY2" fmla="*/ 469582 h 781050"/>
                <a:gd name="connsiteX3" fmla="*/ 454723 w 476250"/>
                <a:gd name="connsiteY3" fmla="*/ 475774 h 781050"/>
                <a:gd name="connsiteX4" fmla="*/ 441198 w 476250"/>
                <a:gd name="connsiteY4" fmla="*/ 472249 h 781050"/>
                <a:gd name="connsiteX5" fmla="*/ 59722 w 476250"/>
                <a:gd name="connsiteY5" fmla="*/ 141732 h 781050"/>
                <a:gd name="connsiteX6" fmla="*/ 55150 w 476250"/>
                <a:gd name="connsiteY6" fmla="*/ 125254 h 781050"/>
                <a:gd name="connsiteX7" fmla="*/ 48292 w 476250"/>
                <a:gd name="connsiteY7" fmla="*/ 123444 h 781050"/>
                <a:gd name="connsiteX8" fmla="*/ 52959 w 476250"/>
                <a:gd name="connsiteY8" fmla="*/ 110395 h 781050"/>
                <a:gd name="connsiteX9" fmla="*/ 46863 w 476250"/>
                <a:gd name="connsiteY9" fmla="*/ 86106 h 781050"/>
                <a:gd name="connsiteX10" fmla="*/ 51531 w 476250"/>
                <a:gd name="connsiteY10" fmla="*/ 79629 h 781050"/>
                <a:gd name="connsiteX11" fmla="*/ 44768 w 476250"/>
                <a:gd name="connsiteY11" fmla="*/ 55816 h 781050"/>
                <a:gd name="connsiteX12" fmla="*/ 54864 w 476250"/>
                <a:gd name="connsiteY12" fmla="*/ 50482 h 781050"/>
                <a:gd name="connsiteX13" fmla="*/ 61056 w 476250"/>
                <a:gd name="connsiteY13" fmla="*/ 50101 h 781050"/>
                <a:gd name="connsiteX14" fmla="*/ 70866 w 476250"/>
                <a:gd name="connsiteY14" fmla="*/ 42862 h 781050"/>
                <a:gd name="connsiteX15" fmla="*/ 79439 w 476250"/>
                <a:gd name="connsiteY15" fmla="*/ 41053 h 781050"/>
                <a:gd name="connsiteX16" fmla="*/ 82963 w 476250"/>
                <a:gd name="connsiteY16" fmla="*/ 37052 h 781050"/>
                <a:gd name="connsiteX17" fmla="*/ 101060 w 476250"/>
                <a:gd name="connsiteY17" fmla="*/ 31432 h 781050"/>
                <a:gd name="connsiteX18" fmla="*/ 109061 w 476250"/>
                <a:gd name="connsiteY18" fmla="*/ 33433 h 781050"/>
                <a:gd name="connsiteX19" fmla="*/ 123158 w 476250"/>
                <a:gd name="connsiteY19" fmla="*/ 44005 h 781050"/>
                <a:gd name="connsiteX20" fmla="*/ 150305 w 476250"/>
                <a:gd name="connsiteY20" fmla="*/ 48673 h 781050"/>
                <a:gd name="connsiteX21" fmla="*/ 150305 w 476250"/>
                <a:gd name="connsiteY21" fmla="*/ 45720 h 781050"/>
                <a:gd name="connsiteX22" fmla="*/ 182404 w 476250"/>
                <a:gd name="connsiteY22" fmla="*/ 33433 h 781050"/>
                <a:gd name="connsiteX23" fmla="*/ 197930 w 476250"/>
                <a:gd name="connsiteY23" fmla="*/ 22288 h 781050"/>
                <a:gd name="connsiteX24" fmla="*/ 207073 w 476250"/>
                <a:gd name="connsiteY24" fmla="*/ 20002 h 781050"/>
                <a:gd name="connsiteX25" fmla="*/ 209265 w 476250"/>
                <a:gd name="connsiteY25" fmla="*/ 22098 h 781050"/>
                <a:gd name="connsiteX26" fmla="*/ 235458 w 476250"/>
                <a:gd name="connsiteY26" fmla="*/ 11334 h 781050"/>
                <a:gd name="connsiteX27" fmla="*/ 246698 w 476250"/>
                <a:gd name="connsiteY27" fmla="*/ 9525 h 781050"/>
                <a:gd name="connsiteX28" fmla="*/ 249936 w 476250"/>
                <a:gd name="connsiteY28" fmla="*/ 9906 h 781050"/>
                <a:gd name="connsiteX29" fmla="*/ 255365 w 476250"/>
                <a:gd name="connsiteY29" fmla="*/ 17526 h 781050"/>
                <a:gd name="connsiteX30" fmla="*/ 287084 w 476250"/>
                <a:gd name="connsiteY30" fmla="*/ 22193 h 781050"/>
                <a:gd name="connsiteX31" fmla="*/ 315373 w 476250"/>
                <a:gd name="connsiteY31" fmla="*/ 40672 h 781050"/>
                <a:gd name="connsiteX32" fmla="*/ 341948 w 476250"/>
                <a:gd name="connsiteY32" fmla="*/ 47053 h 781050"/>
                <a:gd name="connsiteX33" fmla="*/ 347949 w 476250"/>
                <a:gd name="connsiteY33" fmla="*/ 52578 h 781050"/>
                <a:gd name="connsiteX34" fmla="*/ 362141 w 476250"/>
                <a:gd name="connsiteY34" fmla="*/ 51816 h 781050"/>
                <a:gd name="connsiteX35" fmla="*/ 361569 w 476250"/>
                <a:gd name="connsiteY35" fmla="*/ 58293 h 781050"/>
                <a:gd name="connsiteX36" fmla="*/ 358902 w 476250"/>
                <a:gd name="connsiteY36" fmla="*/ 60960 h 781050"/>
                <a:gd name="connsiteX37" fmla="*/ 360616 w 476250"/>
                <a:gd name="connsiteY37" fmla="*/ 74581 h 781050"/>
                <a:gd name="connsiteX38" fmla="*/ 369665 w 476250"/>
                <a:gd name="connsiteY38" fmla="*/ 75057 h 781050"/>
                <a:gd name="connsiteX39" fmla="*/ 398716 w 476250"/>
                <a:gd name="connsiteY39" fmla="*/ 60007 h 781050"/>
                <a:gd name="connsiteX40" fmla="*/ 414147 w 476250"/>
                <a:gd name="connsiteY40" fmla="*/ 55816 h 781050"/>
                <a:gd name="connsiteX41" fmla="*/ 415100 w 476250"/>
                <a:gd name="connsiteY41" fmla="*/ 59341 h 781050"/>
                <a:gd name="connsiteX42" fmla="*/ 428720 w 476250"/>
                <a:gd name="connsiteY42" fmla="*/ 62008 h 781050"/>
                <a:gd name="connsiteX43" fmla="*/ 432340 w 476250"/>
                <a:gd name="connsiteY43" fmla="*/ 60007 h 781050"/>
                <a:gd name="connsiteX44" fmla="*/ 447485 w 476250"/>
                <a:gd name="connsiteY44" fmla="*/ 78772 h 781050"/>
                <a:gd name="connsiteX45" fmla="*/ 443675 w 476250"/>
                <a:gd name="connsiteY45" fmla="*/ 80391 h 781050"/>
                <a:gd name="connsiteX46" fmla="*/ 449104 w 476250"/>
                <a:gd name="connsiteY46" fmla="*/ 91916 h 781050"/>
                <a:gd name="connsiteX47" fmla="*/ 451390 w 476250"/>
                <a:gd name="connsiteY47" fmla="*/ 105251 h 781050"/>
                <a:gd name="connsiteX48" fmla="*/ 455772 w 476250"/>
                <a:gd name="connsiteY48" fmla="*/ 106299 h 781050"/>
                <a:gd name="connsiteX49" fmla="*/ 454247 w 476250"/>
                <a:gd name="connsiteY49" fmla="*/ 108966 h 781050"/>
                <a:gd name="connsiteX50" fmla="*/ 466535 w 476250"/>
                <a:gd name="connsiteY50" fmla="*/ 143446 h 781050"/>
                <a:gd name="connsiteX51" fmla="*/ 455009 w 476250"/>
                <a:gd name="connsiteY51" fmla="*/ 141160 h 781050"/>
                <a:gd name="connsiteX52" fmla="*/ 457771 w 476250"/>
                <a:gd name="connsiteY52" fmla="*/ 148114 h 781050"/>
                <a:gd name="connsiteX53" fmla="*/ 465011 w 476250"/>
                <a:gd name="connsiteY53" fmla="*/ 147447 h 781050"/>
                <a:gd name="connsiteX54" fmla="*/ 468535 w 476250"/>
                <a:gd name="connsiteY54" fmla="*/ 180117 h 781050"/>
                <a:gd name="connsiteX55" fmla="*/ 433769 w 476250"/>
                <a:gd name="connsiteY55" fmla="*/ 196500 h 781050"/>
                <a:gd name="connsiteX56" fmla="*/ 434435 w 476250"/>
                <a:gd name="connsiteY56" fmla="*/ 193929 h 781050"/>
                <a:gd name="connsiteX57" fmla="*/ 431388 w 476250"/>
                <a:gd name="connsiteY57" fmla="*/ 191833 h 781050"/>
                <a:gd name="connsiteX58" fmla="*/ 412814 w 476250"/>
                <a:gd name="connsiteY58" fmla="*/ 194024 h 781050"/>
                <a:gd name="connsiteX59" fmla="*/ 414814 w 476250"/>
                <a:gd name="connsiteY59" fmla="*/ 211455 h 781050"/>
                <a:gd name="connsiteX60" fmla="*/ 408147 w 476250"/>
                <a:gd name="connsiteY60" fmla="*/ 213265 h 781050"/>
                <a:gd name="connsiteX61" fmla="*/ 397955 w 476250"/>
                <a:gd name="connsiteY61" fmla="*/ 215074 h 781050"/>
                <a:gd name="connsiteX62" fmla="*/ 394716 w 476250"/>
                <a:gd name="connsiteY62" fmla="*/ 195739 h 781050"/>
                <a:gd name="connsiteX63" fmla="*/ 379476 w 476250"/>
                <a:gd name="connsiteY63" fmla="*/ 192500 h 781050"/>
                <a:gd name="connsiteX64" fmla="*/ 368237 w 476250"/>
                <a:gd name="connsiteY64" fmla="*/ 194691 h 781050"/>
                <a:gd name="connsiteX65" fmla="*/ 369951 w 476250"/>
                <a:gd name="connsiteY65" fmla="*/ 198977 h 781050"/>
                <a:gd name="connsiteX66" fmla="*/ 366999 w 476250"/>
                <a:gd name="connsiteY66" fmla="*/ 198501 h 781050"/>
                <a:gd name="connsiteX67" fmla="*/ 378238 w 476250"/>
                <a:gd name="connsiteY67" fmla="*/ 215932 h 781050"/>
                <a:gd name="connsiteX68" fmla="*/ 374142 w 476250"/>
                <a:gd name="connsiteY68" fmla="*/ 218694 h 781050"/>
                <a:gd name="connsiteX69" fmla="*/ 374618 w 476250"/>
                <a:gd name="connsiteY69" fmla="*/ 225933 h 781050"/>
                <a:gd name="connsiteX70" fmla="*/ 377380 w 476250"/>
                <a:gd name="connsiteY70" fmla="*/ 226981 h 781050"/>
                <a:gd name="connsiteX71" fmla="*/ 378809 w 476250"/>
                <a:gd name="connsiteY71" fmla="*/ 237172 h 781050"/>
                <a:gd name="connsiteX72" fmla="*/ 381571 w 476250"/>
                <a:gd name="connsiteY72" fmla="*/ 236220 h 781050"/>
                <a:gd name="connsiteX73" fmla="*/ 384048 w 476250"/>
                <a:gd name="connsiteY73" fmla="*/ 246602 h 781050"/>
                <a:gd name="connsiteX74" fmla="*/ 378523 w 476250"/>
                <a:gd name="connsiteY74" fmla="*/ 265176 h 781050"/>
                <a:gd name="connsiteX75" fmla="*/ 381667 w 476250"/>
                <a:gd name="connsiteY75" fmla="*/ 274320 h 781050"/>
                <a:gd name="connsiteX76" fmla="*/ 377762 w 476250"/>
                <a:gd name="connsiteY76" fmla="*/ 276225 h 781050"/>
                <a:gd name="connsiteX77" fmla="*/ 381857 w 476250"/>
                <a:gd name="connsiteY77" fmla="*/ 285845 h 781050"/>
                <a:gd name="connsiteX78" fmla="*/ 371475 w 476250"/>
                <a:gd name="connsiteY78" fmla="*/ 293751 h 781050"/>
                <a:gd name="connsiteX79" fmla="*/ 375952 w 476250"/>
                <a:gd name="connsiteY79" fmla="*/ 304705 h 781050"/>
                <a:gd name="connsiteX80" fmla="*/ 373761 w 476250"/>
                <a:gd name="connsiteY80" fmla="*/ 305657 h 781050"/>
                <a:gd name="connsiteX81" fmla="*/ 378809 w 476250"/>
                <a:gd name="connsiteY81" fmla="*/ 333184 h 781050"/>
                <a:gd name="connsiteX82" fmla="*/ 383096 w 476250"/>
                <a:gd name="connsiteY82" fmla="*/ 329565 h 781050"/>
                <a:gd name="connsiteX83" fmla="*/ 384906 w 476250"/>
                <a:gd name="connsiteY83" fmla="*/ 334042 h 781050"/>
                <a:gd name="connsiteX84" fmla="*/ 392049 w 476250"/>
                <a:gd name="connsiteY84" fmla="*/ 333089 h 781050"/>
                <a:gd name="connsiteX85" fmla="*/ 392049 w 476250"/>
                <a:gd name="connsiteY85" fmla="*/ 347853 h 781050"/>
                <a:gd name="connsiteX86" fmla="*/ 397764 w 476250"/>
                <a:gd name="connsiteY86" fmla="*/ 364712 h 781050"/>
                <a:gd name="connsiteX87" fmla="*/ 405670 w 476250"/>
                <a:gd name="connsiteY87" fmla="*/ 361283 h 781050"/>
                <a:gd name="connsiteX88" fmla="*/ 421005 w 476250"/>
                <a:gd name="connsiteY88" fmla="*/ 381000 h 781050"/>
                <a:gd name="connsiteX89" fmla="*/ 423100 w 476250"/>
                <a:gd name="connsiteY89" fmla="*/ 380047 h 781050"/>
                <a:gd name="connsiteX90" fmla="*/ 429292 w 476250"/>
                <a:gd name="connsiteY90" fmla="*/ 392049 h 781050"/>
                <a:gd name="connsiteX91" fmla="*/ 423672 w 476250"/>
                <a:gd name="connsiteY91" fmla="*/ 395859 h 781050"/>
                <a:gd name="connsiteX92" fmla="*/ 429292 w 476250"/>
                <a:gd name="connsiteY92" fmla="*/ 403765 h 781050"/>
                <a:gd name="connsiteX93" fmla="*/ 419862 w 476250"/>
                <a:gd name="connsiteY93" fmla="*/ 414242 h 781050"/>
                <a:gd name="connsiteX94" fmla="*/ 416433 w 476250"/>
                <a:gd name="connsiteY94" fmla="*/ 411099 h 781050"/>
                <a:gd name="connsiteX95" fmla="*/ 433292 w 476250"/>
                <a:gd name="connsiteY95" fmla="*/ 432054 h 781050"/>
                <a:gd name="connsiteX96" fmla="*/ 442817 w 476250"/>
                <a:gd name="connsiteY96" fmla="*/ 450437 h 781050"/>
                <a:gd name="connsiteX97" fmla="*/ 434340 w 476250"/>
                <a:gd name="connsiteY97" fmla="*/ 462534 h 781050"/>
                <a:gd name="connsiteX98" fmla="*/ 433864 w 476250"/>
                <a:gd name="connsiteY98" fmla="*/ 470154 h 781050"/>
                <a:gd name="connsiteX99" fmla="*/ 436912 w 476250"/>
                <a:gd name="connsiteY99" fmla="*/ 471678 h 781050"/>
                <a:gd name="connsiteX100" fmla="*/ 426911 w 476250"/>
                <a:gd name="connsiteY100" fmla="*/ 474440 h 781050"/>
                <a:gd name="connsiteX101" fmla="*/ 413290 w 476250"/>
                <a:gd name="connsiteY101" fmla="*/ 484346 h 781050"/>
                <a:gd name="connsiteX102" fmla="*/ 413099 w 476250"/>
                <a:gd name="connsiteY102" fmla="*/ 487584 h 781050"/>
                <a:gd name="connsiteX103" fmla="*/ 405765 w 476250"/>
                <a:gd name="connsiteY103" fmla="*/ 489204 h 781050"/>
                <a:gd name="connsiteX104" fmla="*/ 402146 w 476250"/>
                <a:gd name="connsiteY104" fmla="*/ 492728 h 781050"/>
                <a:gd name="connsiteX105" fmla="*/ 398907 w 476250"/>
                <a:gd name="connsiteY105" fmla="*/ 500824 h 781050"/>
                <a:gd name="connsiteX106" fmla="*/ 390144 w 476250"/>
                <a:gd name="connsiteY106" fmla="*/ 507968 h 781050"/>
                <a:gd name="connsiteX107" fmla="*/ 394525 w 476250"/>
                <a:gd name="connsiteY107" fmla="*/ 517588 h 781050"/>
                <a:gd name="connsiteX108" fmla="*/ 390430 w 476250"/>
                <a:gd name="connsiteY108" fmla="*/ 512445 h 781050"/>
                <a:gd name="connsiteX109" fmla="*/ 384429 w 476250"/>
                <a:gd name="connsiteY109" fmla="*/ 515112 h 781050"/>
                <a:gd name="connsiteX110" fmla="*/ 384048 w 476250"/>
                <a:gd name="connsiteY110" fmla="*/ 521875 h 781050"/>
                <a:gd name="connsiteX111" fmla="*/ 378523 w 476250"/>
                <a:gd name="connsiteY111" fmla="*/ 525304 h 781050"/>
                <a:gd name="connsiteX112" fmla="*/ 374332 w 476250"/>
                <a:gd name="connsiteY112" fmla="*/ 539496 h 781050"/>
                <a:gd name="connsiteX113" fmla="*/ 369856 w 476250"/>
                <a:gd name="connsiteY113" fmla="*/ 544639 h 781050"/>
                <a:gd name="connsiteX114" fmla="*/ 371951 w 476250"/>
                <a:gd name="connsiteY114" fmla="*/ 555403 h 781050"/>
                <a:gd name="connsiteX115" fmla="*/ 364427 w 476250"/>
                <a:gd name="connsiteY115" fmla="*/ 558832 h 781050"/>
                <a:gd name="connsiteX116" fmla="*/ 376524 w 476250"/>
                <a:gd name="connsiteY116" fmla="*/ 578929 h 781050"/>
                <a:gd name="connsiteX117" fmla="*/ 379000 w 476250"/>
                <a:gd name="connsiteY117" fmla="*/ 599599 h 781050"/>
                <a:gd name="connsiteX118" fmla="*/ 396240 w 476250"/>
                <a:gd name="connsiteY118" fmla="*/ 602742 h 781050"/>
                <a:gd name="connsiteX119" fmla="*/ 390144 w 476250"/>
                <a:gd name="connsiteY119" fmla="*/ 632079 h 781050"/>
                <a:gd name="connsiteX120" fmla="*/ 391287 w 476250"/>
                <a:gd name="connsiteY120" fmla="*/ 639508 h 781050"/>
                <a:gd name="connsiteX121" fmla="*/ 397479 w 476250"/>
                <a:gd name="connsiteY121" fmla="*/ 602932 h 781050"/>
                <a:gd name="connsiteX122" fmla="*/ 399002 w 476250"/>
                <a:gd name="connsiteY122" fmla="*/ 607123 h 781050"/>
                <a:gd name="connsiteX123" fmla="*/ 392716 w 476250"/>
                <a:gd name="connsiteY123" fmla="*/ 640175 h 781050"/>
                <a:gd name="connsiteX124" fmla="*/ 395859 w 476250"/>
                <a:gd name="connsiteY124" fmla="*/ 643509 h 781050"/>
                <a:gd name="connsiteX125" fmla="*/ 395478 w 476250"/>
                <a:gd name="connsiteY125" fmla="*/ 647414 h 781050"/>
                <a:gd name="connsiteX126" fmla="*/ 392525 w 476250"/>
                <a:gd name="connsiteY126" fmla="*/ 648271 h 781050"/>
                <a:gd name="connsiteX127" fmla="*/ 392049 w 476250"/>
                <a:gd name="connsiteY127" fmla="*/ 652272 h 781050"/>
                <a:gd name="connsiteX128" fmla="*/ 396621 w 476250"/>
                <a:gd name="connsiteY128" fmla="*/ 654844 h 781050"/>
                <a:gd name="connsiteX129" fmla="*/ 395574 w 476250"/>
                <a:gd name="connsiteY129" fmla="*/ 657796 h 781050"/>
                <a:gd name="connsiteX130" fmla="*/ 392049 w 476250"/>
                <a:gd name="connsiteY130" fmla="*/ 658654 h 781050"/>
                <a:gd name="connsiteX131" fmla="*/ 388048 w 476250"/>
                <a:gd name="connsiteY131" fmla="*/ 655891 h 781050"/>
                <a:gd name="connsiteX132" fmla="*/ 384715 w 476250"/>
                <a:gd name="connsiteY132" fmla="*/ 658368 h 781050"/>
                <a:gd name="connsiteX133" fmla="*/ 381571 w 476250"/>
                <a:gd name="connsiteY133" fmla="*/ 667226 h 781050"/>
                <a:gd name="connsiteX134" fmla="*/ 386620 w 476250"/>
                <a:gd name="connsiteY134" fmla="*/ 667417 h 781050"/>
                <a:gd name="connsiteX135" fmla="*/ 390240 w 476250"/>
                <a:gd name="connsiteY135" fmla="*/ 670750 h 781050"/>
                <a:gd name="connsiteX136" fmla="*/ 395383 w 476250"/>
                <a:gd name="connsiteY136" fmla="*/ 685609 h 781050"/>
                <a:gd name="connsiteX137" fmla="*/ 403765 w 476250"/>
                <a:gd name="connsiteY137" fmla="*/ 687800 h 781050"/>
                <a:gd name="connsiteX138" fmla="*/ 405765 w 476250"/>
                <a:gd name="connsiteY138" fmla="*/ 697516 h 781050"/>
                <a:gd name="connsiteX139" fmla="*/ 419481 w 476250"/>
                <a:gd name="connsiteY139" fmla="*/ 702754 h 781050"/>
                <a:gd name="connsiteX140" fmla="*/ 437198 w 476250"/>
                <a:gd name="connsiteY140" fmla="*/ 714280 h 781050"/>
                <a:gd name="connsiteX141" fmla="*/ 435579 w 476250"/>
                <a:gd name="connsiteY141" fmla="*/ 717804 h 781050"/>
                <a:gd name="connsiteX142" fmla="*/ 441103 w 476250"/>
                <a:gd name="connsiteY142" fmla="*/ 718756 h 781050"/>
                <a:gd name="connsiteX143" fmla="*/ 441674 w 476250"/>
                <a:gd name="connsiteY143" fmla="*/ 722757 h 781050"/>
                <a:gd name="connsiteX144" fmla="*/ 449866 w 476250"/>
                <a:gd name="connsiteY144" fmla="*/ 725424 h 781050"/>
                <a:gd name="connsiteX145" fmla="*/ 452819 w 476250"/>
                <a:gd name="connsiteY145" fmla="*/ 741045 h 781050"/>
                <a:gd name="connsiteX146" fmla="*/ 448056 w 476250"/>
                <a:gd name="connsiteY146" fmla="*/ 744664 h 781050"/>
                <a:gd name="connsiteX147" fmla="*/ 442246 w 476250"/>
                <a:gd name="connsiteY147" fmla="*/ 744188 h 781050"/>
                <a:gd name="connsiteX148" fmla="*/ 436150 w 476250"/>
                <a:gd name="connsiteY148" fmla="*/ 738188 h 781050"/>
                <a:gd name="connsiteX149" fmla="*/ 428340 w 476250"/>
                <a:gd name="connsiteY149" fmla="*/ 746760 h 781050"/>
                <a:gd name="connsiteX150" fmla="*/ 432245 w 476250"/>
                <a:gd name="connsiteY150" fmla="*/ 753999 h 781050"/>
                <a:gd name="connsiteX151" fmla="*/ 427577 w 476250"/>
                <a:gd name="connsiteY151" fmla="*/ 762857 h 781050"/>
                <a:gd name="connsiteX152" fmla="*/ 408718 w 476250"/>
                <a:gd name="connsiteY152" fmla="*/ 771334 h 781050"/>
                <a:gd name="connsiteX153" fmla="*/ 380905 w 476250"/>
                <a:gd name="connsiteY153" fmla="*/ 777049 h 781050"/>
                <a:gd name="connsiteX154" fmla="*/ 376237 w 476250"/>
                <a:gd name="connsiteY154" fmla="*/ 777049 h 781050"/>
                <a:gd name="connsiteX155" fmla="*/ 356807 w 476250"/>
                <a:gd name="connsiteY155" fmla="*/ 758095 h 781050"/>
                <a:gd name="connsiteX156" fmla="*/ 352711 w 476250"/>
                <a:gd name="connsiteY156" fmla="*/ 758095 h 781050"/>
                <a:gd name="connsiteX157" fmla="*/ 350044 w 476250"/>
                <a:gd name="connsiteY157" fmla="*/ 745617 h 781050"/>
                <a:gd name="connsiteX158" fmla="*/ 351663 w 476250"/>
                <a:gd name="connsiteY158" fmla="*/ 733711 h 781050"/>
                <a:gd name="connsiteX159" fmla="*/ 355759 w 476250"/>
                <a:gd name="connsiteY159" fmla="*/ 731139 h 781050"/>
                <a:gd name="connsiteX160" fmla="*/ 354330 w 476250"/>
                <a:gd name="connsiteY160" fmla="*/ 727519 h 781050"/>
                <a:gd name="connsiteX161" fmla="*/ 350330 w 476250"/>
                <a:gd name="connsiteY161" fmla="*/ 730377 h 781050"/>
                <a:gd name="connsiteX162" fmla="*/ 337661 w 476250"/>
                <a:gd name="connsiteY162" fmla="*/ 708660 h 781050"/>
                <a:gd name="connsiteX163" fmla="*/ 326231 w 476250"/>
                <a:gd name="connsiteY163" fmla="*/ 698373 h 781050"/>
                <a:gd name="connsiteX164" fmla="*/ 329470 w 476250"/>
                <a:gd name="connsiteY164" fmla="*/ 697420 h 781050"/>
                <a:gd name="connsiteX165" fmla="*/ 329946 w 476250"/>
                <a:gd name="connsiteY165" fmla="*/ 694087 h 781050"/>
                <a:gd name="connsiteX166" fmla="*/ 319469 w 476250"/>
                <a:gd name="connsiteY166" fmla="*/ 695134 h 781050"/>
                <a:gd name="connsiteX167" fmla="*/ 320993 w 476250"/>
                <a:gd name="connsiteY167" fmla="*/ 689038 h 781050"/>
                <a:gd name="connsiteX168" fmla="*/ 311944 w 476250"/>
                <a:gd name="connsiteY168" fmla="*/ 691610 h 781050"/>
                <a:gd name="connsiteX169" fmla="*/ 311563 w 476250"/>
                <a:gd name="connsiteY169" fmla="*/ 687800 h 781050"/>
                <a:gd name="connsiteX170" fmla="*/ 307563 w 476250"/>
                <a:gd name="connsiteY170" fmla="*/ 687229 h 781050"/>
                <a:gd name="connsiteX171" fmla="*/ 310515 w 476250"/>
                <a:gd name="connsiteY171" fmla="*/ 680466 h 781050"/>
                <a:gd name="connsiteX172" fmla="*/ 306419 w 476250"/>
                <a:gd name="connsiteY172" fmla="*/ 681133 h 781050"/>
                <a:gd name="connsiteX173" fmla="*/ 306514 w 476250"/>
                <a:gd name="connsiteY173" fmla="*/ 678942 h 781050"/>
                <a:gd name="connsiteX174" fmla="*/ 298704 w 476250"/>
                <a:gd name="connsiteY174" fmla="*/ 677513 h 781050"/>
                <a:gd name="connsiteX175" fmla="*/ 296037 w 476250"/>
                <a:gd name="connsiteY175" fmla="*/ 681228 h 781050"/>
                <a:gd name="connsiteX176" fmla="*/ 286131 w 476250"/>
                <a:gd name="connsiteY176" fmla="*/ 667702 h 781050"/>
                <a:gd name="connsiteX177" fmla="*/ 277368 w 476250"/>
                <a:gd name="connsiteY177" fmla="*/ 674084 h 781050"/>
                <a:gd name="connsiteX178" fmla="*/ 272320 w 476250"/>
                <a:gd name="connsiteY178" fmla="*/ 670560 h 781050"/>
                <a:gd name="connsiteX179" fmla="*/ 267271 w 476250"/>
                <a:gd name="connsiteY179" fmla="*/ 671608 h 781050"/>
                <a:gd name="connsiteX180" fmla="*/ 259652 w 476250"/>
                <a:gd name="connsiteY180" fmla="*/ 667798 h 781050"/>
                <a:gd name="connsiteX181" fmla="*/ 259842 w 476250"/>
                <a:gd name="connsiteY181" fmla="*/ 665512 h 781050"/>
                <a:gd name="connsiteX182" fmla="*/ 257080 w 476250"/>
                <a:gd name="connsiteY182" fmla="*/ 665035 h 781050"/>
                <a:gd name="connsiteX183" fmla="*/ 257556 w 476250"/>
                <a:gd name="connsiteY183" fmla="*/ 660940 h 781050"/>
                <a:gd name="connsiteX184" fmla="*/ 255461 w 476250"/>
                <a:gd name="connsiteY184" fmla="*/ 660844 h 781050"/>
                <a:gd name="connsiteX185" fmla="*/ 252984 w 476250"/>
                <a:gd name="connsiteY185" fmla="*/ 673894 h 781050"/>
                <a:gd name="connsiteX186" fmla="*/ 249460 w 476250"/>
                <a:gd name="connsiteY186" fmla="*/ 667893 h 781050"/>
                <a:gd name="connsiteX187" fmla="*/ 244412 w 476250"/>
                <a:gd name="connsiteY187" fmla="*/ 670084 h 781050"/>
                <a:gd name="connsiteX188" fmla="*/ 239935 w 476250"/>
                <a:gd name="connsiteY188" fmla="*/ 667798 h 781050"/>
                <a:gd name="connsiteX189" fmla="*/ 241078 w 476250"/>
                <a:gd name="connsiteY189" fmla="*/ 677323 h 781050"/>
                <a:gd name="connsiteX190" fmla="*/ 237363 w 476250"/>
                <a:gd name="connsiteY190" fmla="*/ 679513 h 781050"/>
                <a:gd name="connsiteX191" fmla="*/ 201454 w 476250"/>
                <a:gd name="connsiteY191" fmla="*/ 687514 h 781050"/>
                <a:gd name="connsiteX192" fmla="*/ 185166 w 476250"/>
                <a:gd name="connsiteY192" fmla="*/ 685419 h 781050"/>
                <a:gd name="connsiteX193" fmla="*/ 168879 w 476250"/>
                <a:gd name="connsiteY193" fmla="*/ 689896 h 781050"/>
                <a:gd name="connsiteX194" fmla="*/ 163259 w 476250"/>
                <a:gd name="connsiteY194" fmla="*/ 694658 h 781050"/>
                <a:gd name="connsiteX195" fmla="*/ 147637 w 476250"/>
                <a:gd name="connsiteY195" fmla="*/ 698182 h 781050"/>
                <a:gd name="connsiteX196" fmla="*/ 130873 w 476250"/>
                <a:gd name="connsiteY196" fmla="*/ 690658 h 781050"/>
                <a:gd name="connsiteX197" fmla="*/ 131826 w 476250"/>
                <a:gd name="connsiteY197" fmla="*/ 686657 h 781050"/>
                <a:gd name="connsiteX198" fmla="*/ 127445 w 476250"/>
                <a:gd name="connsiteY198" fmla="*/ 683990 h 781050"/>
                <a:gd name="connsiteX199" fmla="*/ 126397 w 476250"/>
                <a:gd name="connsiteY199" fmla="*/ 689134 h 781050"/>
                <a:gd name="connsiteX200" fmla="*/ 108585 w 476250"/>
                <a:gd name="connsiteY200" fmla="*/ 682942 h 781050"/>
                <a:gd name="connsiteX201" fmla="*/ 99917 w 476250"/>
                <a:gd name="connsiteY201" fmla="*/ 683038 h 781050"/>
                <a:gd name="connsiteX202" fmla="*/ 95536 w 476250"/>
                <a:gd name="connsiteY202" fmla="*/ 672465 h 781050"/>
                <a:gd name="connsiteX203" fmla="*/ 87154 w 476250"/>
                <a:gd name="connsiteY203" fmla="*/ 673322 h 781050"/>
                <a:gd name="connsiteX204" fmla="*/ 86582 w 476250"/>
                <a:gd name="connsiteY204" fmla="*/ 669703 h 781050"/>
                <a:gd name="connsiteX205" fmla="*/ 75533 w 476250"/>
                <a:gd name="connsiteY205" fmla="*/ 669988 h 781050"/>
                <a:gd name="connsiteX206" fmla="*/ 65627 w 476250"/>
                <a:gd name="connsiteY206" fmla="*/ 657034 h 781050"/>
                <a:gd name="connsiteX207" fmla="*/ 72390 w 476250"/>
                <a:gd name="connsiteY207" fmla="*/ 646747 h 781050"/>
                <a:gd name="connsiteX208" fmla="*/ 51721 w 476250"/>
                <a:gd name="connsiteY208" fmla="*/ 624745 h 781050"/>
                <a:gd name="connsiteX209" fmla="*/ 47340 w 476250"/>
                <a:gd name="connsiteY209" fmla="*/ 611314 h 781050"/>
                <a:gd name="connsiteX210" fmla="*/ 53245 w 476250"/>
                <a:gd name="connsiteY210" fmla="*/ 603504 h 781050"/>
                <a:gd name="connsiteX211" fmla="*/ 33719 w 476250"/>
                <a:gd name="connsiteY211" fmla="*/ 590264 h 781050"/>
                <a:gd name="connsiteX212" fmla="*/ 14669 w 476250"/>
                <a:gd name="connsiteY212" fmla="*/ 569690 h 781050"/>
                <a:gd name="connsiteX213" fmla="*/ 18669 w 476250"/>
                <a:gd name="connsiteY213" fmla="*/ 563594 h 781050"/>
                <a:gd name="connsiteX214" fmla="*/ 19050 w 476250"/>
                <a:gd name="connsiteY214" fmla="*/ 538829 h 781050"/>
                <a:gd name="connsiteX215" fmla="*/ 41148 w 476250"/>
                <a:gd name="connsiteY215" fmla="*/ 531495 h 781050"/>
                <a:gd name="connsiteX216" fmla="*/ 48101 w 476250"/>
                <a:gd name="connsiteY216" fmla="*/ 526256 h 781050"/>
                <a:gd name="connsiteX217" fmla="*/ 51816 w 476250"/>
                <a:gd name="connsiteY217" fmla="*/ 527304 h 781050"/>
                <a:gd name="connsiteX218" fmla="*/ 58769 w 476250"/>
                <a:gd name="connsiteY218" fmla="*/ 522637 h 781050"/>
                <a:gd name="connsiteX219" fmla="*/ 60674 w 476250"/>
                <a:gd name="connsiteY219" fmla="*/ 515683 h 781050"/>
                <a:gd name="connsiteX220" fmla="*/ 44101 w 476250"/>
                <a:gd name="connsiteY220" fmla="*/ 496252 h 781050"/>
                <a:gd name="connsiteX221" fmla="*/ 43149 w 476250"/>
                <a:gd name="connsiteY221" fmla="*/ 483394 h 781050"/>
                <a:gd name="connsiteX222" fmla="*/ 38576 w 476250"/>
                <a:gd name="connsiteY222" fmla="*/ 474631 h 781050"/>
                <a:gd name="connsiteX223" fmla="*/ 23908 w 476250"/>
                <a:gd name="connsiteY223" fmla="*/ 470154 h 781050"/>
                <a:gd name="connsiteX224" fmla="*/ 10382 w 476250"/>
                <a:gd name="connsiteY224" fmla="*/ 472535 h 781050"/>
                <a:gd name="connsiteX225" fmla="*/ 9525 w 476250"/>
                <a:gd name="connsiteY225" fmla="*/ 466820 h 781050"/>
                <a:gd name="connsiteX226" fmla="*/ 12478 w 476250"/>
                <a:gd name="connsiteY226" fmla="*/ 460153 h 781050"/>
                <a:gd name="connsiteX227" fmla="*/ 12097 w 476250"/>
                <a:gd name="connsiteY227" fmla="*/ 452723 h 781050"/>
                <a:gd name="connsiteX228" fmla="*/ 25908 w 476250"/>
                <a:gd name="connsiteY228" fmla="*/ 432530 h 781050"/>
                <a:gd name="connsiteX229" fmla="*/ 20955 w 476250"/>
                <a:gd name="connsiteY229" fmla="*/ 428053 h 781050"/>
                <a:gd name="connsiteX230" fmla="*/ 25813 w 476250"/>
                <a:gd name="connsiteY230" fmla="*/ 421291 h 781050"/>
                <a:gd name="connsiteX231" fmla="*/ 32575 w 476250"/>
                <a:gd name="connsiteY231" fmla="*/ 422815 h 781050"/>
                <a:gd name="connsiteX232" fmla="*/ 46197 w 476250"/>
                <a:gd name="connsiteY232" fmla="*/ 406146 h 781050"/>
                <a:gd name="connsiteX233" fmla="*/ 41053 w 476250"/>
                <a:gd name="connsiteY233" fmla="*/ 400050 h 781050"/>
                <a:gd name="connsiteX234" fmla="*/ 56388 w 476250"/>
                <a:gd name="connsiteY234" fmla="*/ 380333 h 781050"/>
                <a:gd name="connsiteX235" fmla="*/ 52674 w 476250"/>
                <a:gd name="connsiteY235" fmla="*/ 376047 h 781050"/>
                <a:gd name="connsiteX236" fmla="*/ 49435 w 476250"/>
                <a:gd name="connsiteY236" fmla="*/ 378714 h 781050"/>
                <a:gd name="connsiteX237" fmla="*/ 63055 w 476250"/>
                <a:gd name="connsiteY237" fmla="*/ 364331 h 781050"/>
                <a:gd name="connsiteX238" fmla="*/ 60960 w 476250"/>
                <a:gd name="connsiteY238" fmla="*/ 362807 h 781050"/>
                <a:gd name="connsiteX239" fmla="*/ 67913 w 476250"/>
                <a:gd name="connsiteY239" fmla="*/ 359854 h 781050"/>
                <a:gd name="connsiteX240" fmla="*/ 68294 w 476250"/>
                <a:gd name="connsiteY240" fmla="*/ 356901 h 781050"/>
                <a:gd name="connsiteX241" fmla="*/ 82391 w 476250"/>
                <a:gd name="connsiteY241" fmla="*/ 347853 h 781050"/>
                <a:gd name="connsiteX242" fmla="*/ 85249 w 476250"/>
                <a:gd name="connsiteY242" fmla="*/ 343567 h 781050"/>
                <a:gd name="connsiteX243" fmla="*/ 77153 w 476250"/>
                <a:gd name="connsiteY243" fmla="*/ 335470 h 781050"/>
                <a:gd name="connsiteX244" fmla="*/ 87059 w 476250"/>
                <a:gd name="connsiteY244" fmla="*/ 330898 h 781050"/>
                <a:gd name="connsiteX245" fmla="*/ 86963 w 476250"/>
                <a:gd name="connsiteY245" fmla="*/ 326041 h 781050"/>
                <a:gd name="connsiteX246" fmla="*/ 80677 w 476250"/>
                <a:gd name="connsiteY246" fmla="*/ 315468 h 781050"/>
                <a:gd name="connsiteX247" fmla="*/ 56293 w 476250"/>
                <a:gd name="connsiteY247" fmla="*/ 289084 h 781050"/>
                <a:gd name="connsiteX248" fmla="*/ 80867 w 476250"/>
                <a:gd name="connsiteY248" fmla="*/ 264223 h 781050"/>
                <a:gd name="connsiteX249" fmla="*/ 85535 w 476250"/>
                <a:gd name="connsiteY249" fmla="*/ 263461 h 781050"/>
                <a:gd name="connsiteX250" fmla="*/ 96584 w 476250"/>
                <a:gd name="connsiteY250" fmla="*/ 269938 h 781050"/>
                <a:gd name="connsiteX251" fmla="*/ 87916 w 476250"/>
                <a:gd name="connsiteY251" fmla="*/ 257556 h 781050"/>
                <a:gd name="connsiteX252" fmla="*/ 94965 w 476250"/>
                <a:gd name="connsiteY252" fmla="*/ 246507 h 781050"/>
                <a:gd name="connsiteX253" fmla="*/ 90964 w 476250"/>
                <a:gd name="connsiteY253" fmla="*/ 241649 h 781050"/>
                <a:gd name="connsiteX254" fmla="*/ 95060 w 476250"/>
                <a:gd name="connsiteY254" fmla="*/ 235934 h 781050"/>
                <a:gd name="connsiteX255" fmla="*/ 99822 w 476250"/>
                <a:gd name="connsiteY255" fmla="*/ 238411 h 781050"/>
                <a:gd name="connsiteX256" fmla="*/ 116300 w 476250"/>
                <a:gd name="connsiteY256" fmla="*/ 217551 h 781050"/>
                <a:gd name="connsiteX257" fmla="*/ 127064 w 476250"/>
                <a:gd name="connsiteY257" fmla="*/ 213836 h 781050"/>
                <a:gd name="connsiteX258" fmla="*/ 132302 w 476250"/>
                <a:gd name="connsiteY258" fmla="*/ 209931 h 781050"/>
                <a:gd name="connsiteX259" fmla="*/ 132016 w 476250"/>
                <a:gd name="connsiteY259" fmla="*/ 206025 h 781050"/>
                <a:gd name="connsiteX260" fmla="*/ 137732 w 476250"/>
                <a:gd name="connsiteY260" fmla="*/ 202787 h 781050"/>
                <a:gd name="connsiteX261" fmla="*/ 128969 w 476250"/>
                <a:gd name="connsiteY261" fmla="*/ 205264 h 781050"/>
                <a:gd name="connsiteX262" fmla="*/ 124206 w 476250"/>
                <a:gd name="connsiteY262" fmla="*/ 199453 h 781050"/>
                <a:gd name="connsiteX263" fmla="*/ 129635 w 476250"/>
                <a:gd name="connsiteY263" fmla="*/ 195167 h 781050"/>
                <a:gd name="connsiteX264" fmla="*/ 119253 w 476250"/>
                <a:gd name="connsiteY264" fmla="*/ 179546 h 781050"/>
                <a:gd name="connsiteX265" fmla="*/ 116110 w 476250"/>
                <a:gd name="connsiteY265" fmla="*/ 180784 h 781050"/>
                <a:gd name="connsiteX266" fmla="*/ 114300 w 476250"/>
                <a:gd name="connsiteY266" fmla="*/ 173641 h 781050"/>
                <a:gd name="connsiteX267" fmla="*/ 99250 w 476250"/>
                <a:gd name="connsiteY267" fmla="*/ 180975 h 781050"/>
                <a:gd name="connsiteX268" fmla="*/ 96774 w 476250"/>
                <a:gd name="connsiteY268" fmla="*/ 171545 h 781050"/>
                <a:gd name="connsiteX269" fmla="*/ 99060 w 476250"/>
                <a:gd name="connsiteY269" fmla="*/ 164687 h 781050"/>
                <a:gd name="connsiteX270" fmla="*/ 96107 w 476250"/>
                <a:gd name="connsiteY270" fmla="*/ 161639 h 781050"/>
                <a:gd name="connsiteX271" fmla="*/ 94488 w 476250"/>
                <a:gd name="connsiteY271" fmla="*/ 163163 h 781050"/>
                <a:gd name="connsiteX272" fmla="*/ 83820 w 476250"/>
                <a:gd name="connsiteY272" fmla="*/ 150209 h 781050"/>
                <a:gd name="connsiteX273" fmla="*/ 81439 w 476250"/>
                <a:gd name="connsiteY273" fmla="*/ 151447 h 781050"/>
                <a:gd name="connsiteX274" fmla="*/ 70675 w 476250"/>
                <a:gd name="connsiteY274" fmla="*/ 142780 h 781050"/>
                <a:gd name="connsiteX275" fmla="*/ 69532 w 476250"/>
                <a:gd name="connsiteY275" fmla="*/ 150019 h 781050"/>
                <a:gd name="connsiteX276" fmla="*/ 59722 w 476250"/>
                <a:gd name="connsiteY276" fmla="*/ 141732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476250" h="781050">
                  <a:moveTo>
                    <a:pt x="441198" y="472249"/>
                  </a:moveTo>
                  <a:lnTo>
                    <a:pt x="450438" y="473869"/>
                  </a:lnTo>
                  <a:lnTo>
                    <a:pt x="455676" y="469582"/>
                  </a:lnTo>
                  <a:lnTo>
                    <a:pt x="454723" y="475774"/>
                  </a:lnTo>
                  <a:lnTo>
                    <a:pt x="441198" y="472249"/>
                  </a:lnTo>
                  <a:close/>
                  <a:moveTo>
                    <a:pt x="59722" y="141732"/>
                  </a:moveTo>
                  <a:lnTo>
                    <a:pt x="55150" y="125254"/>
                  </a:lnTo>
                  <a:lnTo>
                    <a:pt x="48292" y="123444"/>
                  </a:lnTo>
                  <a:lnTo>
                    <a:pt x="52959" y="110395"/>
                  </a:lnTo>
                  <a:lnTo>
                    <a:pt x="46863" y="86106"/>
                  </a:lnTo>
                  <a:lnTo>
                    <a:pt x="51531" y="79629"/>
                  </a:lnTo>
                  <a:lnTo>
                    <a:pt x="44768" y="55816"/>
                  </a:lnTo>
                  <a:lnTo>
                    <a:pt x="54864" y="50482"/>
                  </a:lnTo>
                  <a:lnTo>
                    <a:pt x="61056" y="50101"/>
                  </a:lnTo>
                  <a:lnTo>
                    <a:pt x="70866" y="42862"/>
                  </a:lnTo>
                  <a:lnTo>
                    <a:pt x="79439" y="41053"/>
                  </a:lnTo>
                  <a:lnTo>
                    <a:pt x="82963" y="37052"/>
                  </a:lnTo>
                  <a:lnTo>
                    <a:pt x="101060" y="31432"/>
                  </a:lnTo>
                  <a:lnTo>
                    <a:pt x="109061" y="33433"/>
                  </a:lnTo>
                  <a:lnTo>
                    <a:pt x="123158" y="44005"/>
                  </a:lnTo>
                  <a:lnTo>
                    <a:pt x="150305" y="48673"/>
                  </a:lnTo>
                  <a:lnTo>
                    <a:pt x="150305" y="45720"/>
                  </a:lnTo>
                  <a:lnTo>
                    <a:pt x="182404" y="33433"/>
                  </a:lnTo>
                  <a:lnTo>
                    <a:pt x="197930" y="22288"/>
                  </a:lnTo>
                  <a:lnTo>
                    <a:pt x="207073" y="20002"/>
                  </a:lnTo>
                  <a:lnTo>
                    <a:pt x="209265" y="22098"/>
                  </a:lnTo>
                  <a:lnTo>
                    <a:pt x="235458" y="11334"/>
                  </a:lnTo>
                  <a:lnTo>
                    <a:pt x="246698" y="9525"/>
                  </a:lnTo>
                  <a:lnTo>
                    <a:pt x="249936" y="9906"/>
                  </a:lnTo>
                  <a:lnTo>
                    <a:pt x="255365" y="17526"/>
                  </a:lnTo>
                  <a:lnTo>
                    <a:pt x="287084" y="22193"/>
                  </a:lnTo>
                  <a:lnTo>
                    <a:pt x="315373" y="40672"/>
                  </a:lnTo>
                  <a:lnTo>
                    <a:pt x="341948" y="47053"/>
                  </a:lnTo>
                  <a:lnTo>
                    <a:pt x="347949" y="52578"/>
                  </a:lnTo>
                  <a:lnTo>
                    <a:pt x="362141" y="51816"/>
                  </a:lnTo>
                  <a:lnTo>
                    <a:pt x="361569" y="58293"/>
                  </a:lnTo>
                  <a:lnTo>
                    <a:pt x="358902" y="60960"/>
                  </a:lnTo>
                  <a:lnTo>
                    <a:pt x="360616" y="74581"/>
                  </a:lnTo>
                  <a:lnTo>
                    <a:pt x="369665" y="75057"/>
                  </a:lnTo>
                  <a:lnTo>
                    <a:pt x="398716" y="60007"/>
                  </a:lnTo>
                  <a:lnTo>
                    <a:pt x="414147" y="55816"/>
                  </a:lnTo>
                  <a:lnTo>
                    <a:pt x="415100" y="59341"/>
                  </a:lnTo>
                  <a:lnTo>
                    <a:pt x="428720" y="62008"/>
                  </a:lnTo>
                  <a:lnTo>
                    <a:pt x="432340" y="60007"/>
                  </a:lnTo>
                  <a:lnTo>
                    <a:pt x="447485" y="78772"/>
                  </a:lnTo>
                  <a:lnTo>
                    <a:pt x="443675" y="80391"/>
                  </a:lnTo>
                  <a:lnTo>
                    <a:pt x="449104" y="91916"/>
                  </a:lnTo>
                  <a:lnTo>
                    <a:pt x="451390" y="105251"/>
                  </a:lnTo>
                  <a:lnTo>
                    <a:pt x="455772" y="106299"/>
                  </a:lnTo>
                  <a:lnTo>
                    <a:pt x="454247" y="108966"/>
                  </a:lnTo>
                  <a:lnTo>
                    <a:pt x="466535" y="143446"/>
                  </a:lnTo>
                  <a:lnTo>
                    <a:pt x="455009" y="141160"/>
                  </a:lnTo>
                  <a:lnTo>
                    <a:pt x="457771" y="148114"/>
                  </a:lnTo>
                  <a:lnTo>
                    <a:pt x="465011" y="147447"/>
                  </a:lnTo>
                  <a:lnTo>
                    <a:pt x="468535" y="180117"/>
                  </a:lnTo>
                  <a:lnTo>
                    <a:pt x="433769" y="196500"/>
                  </a:lnTo>
                  <a:lnTo>
                    <a:pt x="434435" y="193929"/>
                  </a:lnTo>
                  <a:lnTo>
                    <a:pt x="431388" y="191833"/>
                  </a:lnTo>
                  <a:lnTo>
                    <a:pt x="412814" y="194024"/>
                  </a:lnTo>
                  <a:lnTo>
                    <a:pt x="414814" y="211455"/>
                  </a:lnTo>
                  <a:lnTo>
                    <a:pt x="408147" y="213265"/>
                  </a:lnTo>
                  <a:lnTo>
                    <a:pt x="397955" y="215074"/>
                  </a:lnTo>
                  <a:lnTo>
                    <a:pt x="394716" y="195739"/>
                  </a:lnTo>
                  <a:lnTo>
                    <a:pt x="379476" y="192500"/>
                  </a:lnTo>
                  <a:lnTo>
                    <a:pt x="368237" y="194691"/>
                  </a:lnTo>
                  <a:lnTo>
                    <a:pt x="369951" y="198977"/>
                  </a:lnTo>
                  <a:lnTo>
                    <a:pt x="366999" y="198501"/>
                  </a:lnTo>
                  <a:lnTo>
                    <a:pt x="378238" y="215932"/>
                  </a:lnTo>
                  <a:lnTo>
                    <a:pt x="374142" y="218694"/>
                  </a:lnTo>
                  <a:lnTo>
                    <a:pt x="374618" y="225933"/>
                  </a:lnTo>
                  <a:lnTo>
                    <a:pt x="377380" y="226981"/>
                  </a:lnTo>
                  <a:lnTo>
                    <a:pt x="378809" y="237172"/>
                  </a:lnTo>
                  <a:lnTo>
                    <a:pt x="381571" y="236220"/>
                  </a:lnTo>
                  <a:lnTo>
                    <a:pt x="384048" y="246602"/>
                  </a:lnTo>
                  <a:lnTo>
                    <a:pt x="378523" y="265176"/>
                  </a:lnTo>
                  <a:lnTo>
                    <a:pt x="381667" y="274320"/>
                  </a:lnTo>
                  <a:lnTo>
                    <a:pt x="377762" y="276225"/>
                  </a:lnTo>
                  <a:lnTo>
                    <a:pt x="381857" y="285845"/>
                  </a:lnTo>
                  <a:lnTo>
                    <a:pt x="371475" y="293751"/>
                  </a:lnTo>
                  <a:lnTo>
                    <a:pt x="375952" y="304705"/>
                  </a:lnTo>
                  <a:lnTo>
                    <a:pt x="373761" y="305657"/>
                  </a:lnTo>
                  <a:lnTo>
                    <a:pt x="378809" y="333184"/>
                  </a:lnTo>
                  <a:lnTo>
                    <a:pt x="383096" y="329565"/>
                  </a:lnTo>
                  <a:lnTo>
                    <a:pt x="384906" y="334042"/>
                  </a:lnTo>
                  <a:lnTo>
                    <a:pt x="392049" y="333089"/>
                  </a:lnTo>
                  <a:lnTo>
                    <a:pt x="392049" y="347853"/>
                  </a:lnTo>
                  <a:lnTo>
                    <a:pt x="397764" y="364712"/>
                  </a:lnTo>
                  <a:lnTo>
                    <a:pt x="405670" y="361283"/>
                  </a:lnTo>
                  <a:lnTo>
                    <a:pt x="421005" y="381000"/>
                  </a:lnTo>
                  <a:lnTo>
                    <a:pt x="423100" y="380047"/>
                  </a:lnTo>
                  <a:lnTo>
                    <a:pt x="429292" y="392049"/>
                  </a:lnTo>
                  <a:lnTo>
                    <a:pt x="423672" y="395859"/>
                  </a:lnTo>
                  <a:lnTo>
                    <a:pt x="429292" y="403765"/>
                  </a:lnTo>
                  <a:lnTo>
                    <a:pt x="419862" y="414242"/>
                  </a:lnTo>
                  <a:lnTo>
                    <a:pt x="416433" y="411099"/>
                  </a:lnTo>
                  <a:lnTo>
                    <a:pt x="433292" y="432054"/>
                  </a:lnTo>
                  <a:lnTo>
                    <a:pt x="442817" y="450437"/>
                  </a:lnTo>
                  <a:lnTo>
                    <a:pt x="434340" y="462534"/>
                  </a:lnTo>
                  <a:lnTo>
                    <a:pt x="433864" y="470154"/>
                  </a:lnTo>
                  <a:lnTo>
                    <a:pt x="436912" y="471678"/>
                  </a:lnTo>
                  <a:lnTo>
                    <a:pt x="426911" y="474440"/>
                  </a:lnTo>
                  <a:lnTo>
                    <a:pt x="413290" y="484346"/>
                  </a:lnTo>
                  <a:lnTo>
                    <a:pt x="413099" y="487584"/>
                  </a:lnTo>
                  <a:lnTo>
                    <a:pt x="405765" y="489204"/>
                  </a:lnTo>
                  <a:lnTo>
                    <a:pt x="402146" y="492728"/>
                  </a:lnTo>
                  <a:lnTo>
                    <a:pt x="398907" y="500824"/>
                  </a:lnTo>
                  <a:lnTo>
                    <a:pt x="390144" y="507968"/>
                  </a:lnTo>
                  <a:lnTo>
                    <a:pt x="394525" y="517588"/>
                  </a:lnTo>
                  <a:lnTo>
                    <a:pt x="390430" y="512445"/>
                  </a:lnTo>
                  <a:lnTo>
                    <a:pt x="384429" y="515112"/>
                  </a:lnTo>
                  <a:lnTo>
                    <a:pt x="384048" y="521875"/>
                  </a:lnTo>
                  <a:lnTo>
                    <a:pt x="378523" y="525304"/>
                  </a:lnTo>
                  <a:lnTo>
                    <a:pt x="374332" y="539496"/>
                  </a:lnTo>
                  <a:lnTo>
                    <a:pt x="369856" y="544639"/>
                  </a:lnTo>
                  <a:lnTo>
                    <a:pt x="371951" y="555403"/>
                  </a:lnTo>
                  <a:lnTo>
                    <a:pt x="364427" y="558832"/>
                  </a:lnTo>
                  <a:lnTo>
                    <a:pt x="376524" y="578929"/>
                  </a:lnTo>
                  <a:lnTo>
                    <a:pt x="379000" y="599599"/>
                  </a:lnTo>
                  <a:lnTo>
                    <a:pt x="396240" y="602742"/>
                  </a:lnTo>
                  <a:lnTo>
                    <a:pt x="390144" y="632079"/>
                  </a:lnTo>
                  <a:lnTo>
                    <a:pt x="391287" y="639508"/>
                  </a:lnTo>
                  <a:lnTo>
                    <a:pt x="397479" y="602932"/>
                  </a:lnTo>
                  <a:lnTo>
                    <a:pt x="399002" y="607123"/>
                  </a:lnTo>
                  <a:lnTo>
                    <a:pt x="392716" y="640175"/>
                  </a:lnTo>
                  <a:lnTo>
                    <a:pt x="395859" y="643509"/>
                  </a:lnTo>
                  <a:lnTo>
                    <a:pt x="395478" y="647414"/>
                  </a:lnTo>
                  <a:lnTo>
                    <a:pt x="392525" y="648271"/>
                  </a:lnTo>
                  <a:lnTo>
                    <a:pt x="392049" y="652272"/>
                  </a:lnTo>
                  <a:lnTo>
                    <a:pt x="396621" y="654844"/>
                  </a:lnTo>
                  <a:lnTo>
                    <a:pt x="395574" y="657796"/>
                  </a:lnTo>
                  <a:lnTo>
                    <a:pt x="392049" y="658654"/>
                  </a:lnTo>
                  <a:lnTo>
                    <a:pt x="388048" y="655891"/>
                  </a:lnTo>
                  <a:lnTo>
                    <a:pt x="384715" y="658368"/>
                  </a:lnTo>
                  <a:lnTo>
                    <a:pt x="381571" y="667226"/>
                  </a:lnTo>
                  <a:lnTo>
                    <a:pt x="386620" y="667417"/>
                  </a:lnTo>
                  <a:lnTo>
                    <a:pt x="390240" y="670750"/>
                  </a:lnTo>
                  <a:lnTo>
                    <a:pt x="395383" y="685609"/>
                  </a:lnTo>
                  <a:lnTo>
                    <a:pt x="403765" y="687800"/>
                  </a:lnTo>
                  <a:lnTo>
                    <a:pt x="405765" y="697516"/>
                  </a:lnTo>
                  <a:lnTo>
                    <a:pt x="419481" y="702754"/>
                  </a:lnTo>
                  <a:lnTo>
                    <a:pt x="437198" y="714280"/>
                  </a:lnTo>
                  <a:lnTo>
                    <a:pt x="435579" y="717804"/>
                  </a:lnTo>
                  <a:lnTo>
                    <a:pt x="441103" y="718756"/>
                  </a:lnTo>
                  <a:lnTo>
                    <a:pt x="441674" y="722757"/>
                  </a:lnTo>
                  <a:lnTo>
                    <a:pt x="449866" y="725424"/>
                  </a:lnTo>
                  <a:lnTo>
                    <a:pt x="452819" y="741045"/>
                  </a:lnTo>
                  <a:lnTo>
                    <a:pt x="448056" y="744664"/>
                  </a:lnTo>
                  <a:lnTo>
                    <a:pt x="442246" y="744188"/>
                  </a:lnTo>
                  <a:lnTo>
                    <a:pt x="436150" y="738188"/>
                  </a:lnTo>
                  <a:lnTo>
                    <a:pt x="428340" y="746760"/>
                  </a:lnTo>
                  <a:lnTo>
                    <a:pt x="432245" y="753999"/>
                  </a:lnTo>
                  <a:lnTo>
                    <a:pt x="427577" y="762857"/>
                  </a:lnTo>
                  <a:lnTo>
                    <a:pt x="408718" y="771334"/>
                  </a:lnTo>
                  <a:lnTo>
                    <a:pt x="380905" y="777049"/>
                  </a:lnTo>
                  <a:lnTo>
                    <a:pt x="376237" y="777049"/>
                  </a:lnTo>
                  <a:lnTo>
                    <a:pt x="356807" y="758095"/>
                  </a:lnTo>
                  <a:lnTo>
                    <a:pt x="352711" y="758095"/>
                  </a:lnTo>
                  <a:lnTo>
                    <a:pt x="350044" y="745617"/>
                  </a:lnTo>
                  <a:lnTo>
                    <a:pt x="351663" y="733711"/>
                  </a:lnTo>
                  <a:lnTo>
                    <a:pt x="355759" y="731139"/>
                  </a:lnTo>
                  <a:lnTo>
                    <a:pt x="354330" y="727519"/>
                  </a:lnTo>
                  <a:lnTo>
                    <a:pt x="350330" y="730377"/>
                  </a:lnTo>
                  <a:lnTo>
                    <a:pt x="337661" y="708660"/>
                  </a:lnTo>
                  <a:lnTo>
                    <a:pt x="326231" y="698373"/>
                  </a:lnTo>
                  <a:lnTo>
                    <a:pt x="329470" y="697420"/>
                  </a:lnTo>
                  <a:lnTo>
                    <a:pt x="329946" y="694087"/>
                  </a:lnTo>
                  <a:lnTo>
                    <a:pt x="319469" y="695134"/>
                  </a:lnTo>
                  <a:lnTo>
                    <a:pt x="320993" y="689038"/>
                  </a:lnTo>
                  <a:lnTo>
                    <a:pt x="311944" y="691610"/>
                  </a:lnTo>
                  <a:lnTo>
                    <a:pt x="311563" y="687800"/>
                  </a:lnTo>
                  <a:lnTo>
                    <a:pt x="307563" y="687229"/>
                  </a:lnTo>
                  <a:lnTo>
                    <a:pt x="310515" y="680466"/>
                  </a:lnTo>
                  <a:lnTo>
                    <a:pt x="306419" y="681133"/>
                  </a:lnTo>
                  <a:lnTo>
                    <a:pt x="306514" y="678942"/>
                  </a:lnTo>
                  <a:lnTo>
                    <a:pt x="298704" y="677513"/>
                  </a:lnTo>
                  <a:lnTo>
                    <a:pt x="296037" y="681228"/>
                  </a:lnTo>
                  <a:lnTo>
                    <a:pt x="286131" y="667702"/>
                  </a:lnTo>
                  <a:lnTo>
                    <a:pt x="277368" y="674084"/>
                  </a:lnTo>
                  <a:lnTo>
                    <a:pt x="272320" y="670560"/>
                  </a:lnTo>
                  <a:lnTo>
                    <a:pt x="267271" y="671608"/>
                  </a:lnTo>
                  <a:lnTo>
                    <a:pt x="259652" y="667798"/>
                  </a:lnTo>
                  <a:lnTo>
                    <a:pt x="259842" y="665512"/>
                  </a:lnTo>
                  <a:lnTo>
                    <a:pt x="257080" y="665035"/>
                  </a:lnTo>
                  <a:lnTo>
                    <a:pt x="257556" y="660940"/>
                  </a:lnTo>
                  <a:lnTo>
                    <a:pt x="255461" y="660844"/>
                  </a:lnTo>
                  <a:lnTo>
                    <a:pt x="252984" y="673894"/>
                  </a:lnTo>
                  <a:lnTo>
                    <a:pt x="249460" y="667893"/>
                  </a:lnTo>
                  <a:lnTo>
                    <a:pt x="244412" y="670084"/>
                  </a:lnTo>
                  <a:lnTo>
                    <a:pt x="239935" y="667798"/>
                  </a:lnTo>
                  <a:lnTo>
                    <a:pt x="241078" y="677323"/>
                  </a:lnTo>
                  <a:lnTo>
                    <a:pt x="237363" y="679513"/>
                  </a:lnTo>
                  <a:lnTo>
                    <a:pt x="201454" y="687514"/>
                  </a:lnTo>
                  <a:lnTo>
                    <a:pt x="185166" y="685419"/>
                  </a:lnTo>
                  <a:lnTo>
                    <a:pt x="168879" y="689896"/>
                  </a:lnTo>
                  <a:lnTo>
                    <a:pt x="163259" y="694658"/>
                  </a:lnTo>
                  <a:lnTo>
                    <a:pt x="147637" y="698182"/>
                  </a:lnTo>
                  <a:lnTo>
                    <a:pt x="130873" y="690658"/>
                  </a:lnTo>
                  <a:lnTo>
                    <a:pt x="131826" y="686657"/>
                  </a:lnTo>
                  <a:lnTo>
                    <a:pt x="127445" y="683990"/>
                  </a:lnTo>
                  <a:lnTo>
                    <a:pt x="126397" y="689134"/>
                  </a:lnTo>
                  <a:lnTo>
                    <a:pt x="108585" y="682942"/>
                  </a:lnTo>
                  <a:lnTo>
                    <a:pt x="99917" y="683038"/>
                  </a:lnTo>
                  <a:lnTo>
                    <a:pt x="95536" y="672465"/>
                  </a:lnTo>
                  <a:lnTo>
                    <a:pt x="87154" y="673322"/>
                  </a:lnTo>
                  <a:lnTo>
                    <a:pt x="86582" y="669703"/>
                  </a:lnTo>
                  <a:lnTo>
                    <a:pt x="75533" y="669988"/>
                  </a:lnTo>
                  <a:lnTo>
                    <a:pt x="65627" y="657034"/>
                  </a:lnTo>
                  <a:lnTo>
                    <a:pt x="72390" y="646747"/>
                  </a:lnTo>
                  <a:lnTo>
                    <a:pt x="51721" y="624745"/>
                  </a:lnTo>
                  <a:lnTo>
                    <a:pt x="47340" y="611314"/>
                  </a:lnTo>
                  <a:lnTo>
                    <a:pt x="53245" y="603504"/>
                  </a:lnTo>
                  <a:lnTo>
                    <a:pt x="33719" y="590264"/>
                  </a:lnTo>
                  <a:lnTo>
                    <a:pt x="14669" y="569690"/>
                  </a:lnTo>
                  <a:lnTo>
                    <a:pt x="18669" y="563594"/>
                  </a:lnTo>
                  <a:lnTo>
                    <a:pt x="19050" y="538829"/>
                  </a:lnTo>
                  <a:lnTo>
                    <a:pt x="41148" y="531495"/>
                  </a:lnTo>
                  <a:lnTo>
                    <a:pt x="48101" y="526256"/>
                  </a:lnTo>
                  <a:lnTo>
                    <a:pt x="51816" y="527304"/>
                  </a:lnTo>
                  <a:lnTo>
                    <a:pt x="58769" y="522637"/>
                  </a:lnTo>
                  <a:lnTo>
                    <a:pt x="60674" y="515683"/>
                  </a:lnTo>
                  <a:lnTo>
                    <a:pt x="44101" y="496252"/>
                  </a:lnTo>
                  <a:lnTo>
                    <a:pt x="43149" y="483394"/>
                  </a:lnTo>
                  <a:lnTo>
                    <a:pt x="38576" y="474631"/>
                  </a:lnTo>
                  <a:lnTo>
                    <a:pt x="23908" y="470154"/>
                  </a:lnTo>
                  <a:lnTo>
                    <a:pt x="10382" y="472535"/>
                  </a:lnTo>
                  <a:lnTo>
                    <a:pt x="9525" y="466820"/>
                  </a:lnTo>
                  <a:lnTo>
                    <a:pt x="12478" y="460153"/>
                  </a:lnTo>
                  <a:lnTo>
                    <a:pt x="12097" y="452723"/>
                  </a:lnTo>
                  <a:lnTo>
                    <a:pt x="25908" y="432530"/>
                  </a:lnTo>
                  <a:lnTo>
                    <a:pt x="20955" y="428053"/>
                  </a:lnTo>
                  <a:lnTo>
                    <a:pt x="25813" y="421291"/>
                  </a:lnTo>
                  <a:lnTo>
                    <a:pt x="32575" y="422815"/>
                  </a:lnTo>
                  <a:lnTo>
                    <a:pt x="46197" y="406146"/>
                  </a:lnTo>
                  <a:lnTo>
                    <a:pt x="41053" y="400050"/>
                  </a:lnTo>
                  <a:lnTo>
                    <a:pt x="56388" y="380333"/>
                  </a:lnTo>
                  <a:lnTo>
                    <a:pt x="52674" y="376047"/>
                  </a:lnTo>
                  <a:lnTo>
                    <a:pt x="49435" y="378714"/>
                  </a:lnTo>
                  <a:lnTo>
                    <a:pt x="63055" y="364331"/>
                  </a:lnTo>
                  <a:lnTo>
                    <a:pt x="60960" y="362807"/>
                  </a:lnTo>
                  <a:lnTo>
                    <a:pt x="67913" y="359854"/>
                  </a:lnTo>
                  <a:lnTo>
                    <a:pt x="68294" y="356901"/>
                  </a:lnTo>
                  <a:lnTo>
                    <a:pt x="82391" y="347853"/>
                  </a:lnTo>
                  <a:lnTo>
                    <a:pt x="85249" y="343567"/>
                  </a:lnTo>
                  <a:lnTo>
                    <a:pt x="77153" y="335470"/>
                  </a:lnTo>
                  <a:lnTo>
                    <a:pt x="87059" y="330898"/>
                  </a:lnTo>
                  <a:lnTo>
                    <a:pt x="86963" y="326041"/>
                  </a:lnTo>
                  <a:lnTo>
                    <a:pt x="80677" y="315468"/>
                  </a:lnTo>
                  <a:lnTo>
                    <a:pt x="56293" y="289084"/>
                  </a:lnTo>
                  <a:lnTo>
                    <a:pt x="80867" y="264223"/>
                  </a:lnTo>
                  <a:lnTo>
                    <a:pt x="85535" y="263461"/>
                  </a:lnTo>
                  <a:lnTo>
                    <a:pt x="96584" y="269938"/>
                  </a:lnTo>
                  <a:lnTo>
                    <a:pt x="87916" y="257556"/>
                  </a:lnTo>
                  <a:lnTo>
                    <a:pt x="94965" y="246507"/>
                  </a:lnTo>
                  <a:lnTo>
                    <a:pt x="90964" y="241649"/>
                  </a:lnTo>
                  <a:lnTo>
                    <a:pt x="95060" y="235934"/>
                  </a:lnTo>
                  <a:lnTo>
                    <a:pt x="99822" y="238411"/>
                  </a:lnTo>
                  <a:lnTo>
                    <a:pt x="116300" y="217551"/>
                  </a:lnTo>
                  <a:lnTo>
                    <a:pt x="127064" y="213836"/>
                  </a:lnTo>
                  <a:lnTo>
                    <a:pt x="132302" y="209931"/>
                  </a:lnTo>
                  <a:lnTo>
                    <a:pt x="132016" y="206025"/>
                  </a:lnTo>
                  <a:lnTo>
                    <a:pt x="137732" y="202787"/>
                  </a:lnTo>
                  <a:lnTo>
                    <a:pt x="128969" y="205264"/>
                  </a:lnTo>
                  <a:lnTo>
                    <a:pt x="124206" y="199453"/>
                  </a:lnTo>
                  <a:lnTo>
                    <a:pt x="129635" y="195167"/>
                  </a:lnTo>
                  <a:lnTo>
                    <a:pt x="119253" y="179546"/>
                  </a:lnTo>
                  <a:lnTo>
                    <a:pt x="116110" y="180784"/>
                  </a:lnTo>
                  <a:lnTo>
                    <a:pt x="114300" y="173641"/>
                  </a:lnTo>
                  <a:lnTo>
                    <a:pt x="99250" y="180975"/>
                  </a:lnTo>
                  <a:lnTo>
                    <a:pt x="96774" y="171545"/>
                  </a:lnTo>
                  <a:lnTo>
                    <a:pt x="99060" y="164687"/>
                  </a:lnTo>
                  <a:lnTo>
                    <a:pt x="96107" y="161639"/>
                  </a:lnTo>
                  <a:lnTo>
                    <a:pt x="94488" y="163163"/>
                  </a:lnTo>
                  <a:lnTo>
                    <a:pt x="83820" y="150209"/>
                  </a:lnTo>
                  <a:lnTo>
                    <a:pt x="81439" y="151447"/>
                  </a:lnTo>
                  <a:lnTo>
                    <a:pt x="70675" y="142780"/>
                  </a:lnTo>
                  <a:lnTo>
                    <a:pt x="69532" y="150019"/>
                  </a:lnTo>
                  <a:lnTo>
                    <a:pt x="59722" y="14173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8" name="Freihandform: Form 197">
              <a:extLst>
                <a:ext uri="{FF2B5EF4-FFF2-40B4-BE49-F238E27FC236}">
                  <a16:creationId xmlns:a16="http://schemas.microsoft.com/office/drawing/2014/main" id="{66CE433B-F682-4794-8F64-38A4DC469C7D}"/>
                </a:ext>
              </a:extLst>
            </p:cNvPr>
            <p:cNvSpPr/>
            <p:nvPr/>
          </p:nvSpPr>
          <p:spPr>
            <a:xfrm>
              <a:off x="1108132" y="3445365"/>
              <a:ext cx="425700" cy="297000"/>
            </a:xfrm>
            <a:custGeom>
              <a:avLst/>
              <a:gdLst>
                <a:gd name="connsiteX0" fmla="*/ 97250 w 819150"/>
                <a:gd name="connsiteY0" fmla="*/ 468725 h 571500"/>
                <a:gd name="connsiteX1" fmla="*/ 84772 w 819150"/>
                <a:gd name="connsiteY1" fmla="*/ 468440 h 571500"/>
                <a:gd name="connsiteX2" fmla="*/ 77152 w 819150"/>
                <a:gd name="connsiteY2" fmla="*/ 459010 h 571500"/>
                <a:gd name="connsiteX3" fmla="*/ 69818 w 819150"/>
                <a:gd name="connsiteY3" fmla="*/ 458819 h 571500"/>
                <a:gd name="connsiteX4" fmla="*/ 66484 w 819150"/>
                <a:gd name="connsiteY4" fmla="*/ 455295 h 571500"/>
                <a:gd name="connsiteX5" fmla="*/ 67437 w 819150"/>
                <a:gd name="connsiteY5" fmla="*/ 452723 h 571500"/>
                <a:gd name="connsiteX6" fmla="*/ 58007 w 819150"/>
                <a:gd name="connsiteY6" fmla="*/ 448247 h 571500"/>
                <a:gd name="connsiteX7" fmla="*/ 53435 w 819150"/>
                <a:gd name="connsiteY7" fmla="*/ 447675 h 571500"/>
                <a:gd name="connsiteX8" fmla="*/ 52292 w 819150"/>
                <a:gd name="connsiteY8" fmla="*/ 455867 h 571500"/>
                <a:gd name="connsiteX9" fmla="*/ 47339 w 819150"/>
                <a:gd name="connsiteY9" fmla="*/ 455676 h 571500"/>
                <a:gd name="connsiteX10" fmla="*/ 47434 w 819150"/>
                <a:gd name="connsiteY10" fmla="*/ 453390 h 571500"/>
                <a:gd name="connsiteX11" fmla="*/ 42767 w 819150"/>
                <a:gd name="connsiteY11" fmla="*/ 450723 h 571500"/>
                <a:gd name="connsiteX12" fmla="*/ 31147 w 819150"/>
                <a:gd name="connsiteY12" fmla="*/ 454247 h 571500"/>
                <a:gd name="connsiteX13" fmla="*/ 28194 w 819150"/>
                <a:gd name="connsiteY13" fmla="*/ 452533 h 571500"/>
                <a:gd name="connsiteX14" fmla="*/ 26194 w 819150"/>
                <a:gd name="connsiteY14" fmla="*/ 445294 h 571500"/>
                <a:gd name="connsiteX15" fmla="*/ 31909 w 819150"/>
                <a:gd name="connsiteY15" fmla="*/ 441770 h 571500"/>
                <a:gd name="connsiteX16" fmla="*/ 33814 w 819150"/>
                <a:gd name="connsiteY16" fmla="*/ 442912 h 571500"/>
                <a:gd name="connsiteX17" fmla="*/ 36385 w 819150"/>
                <a:gd name="connsiteY17" fmla="*/ 439484 h 571500"/>
                <a:gd name="connsiteX18" fmla="*/ 34957 w 819150"/>
                <a:gd name="connsiteY18" fmla="*/ 436817 h 571500"/>
                <a:gd name="connsiteX19" fmla="*/ 37052 w 819150"/>
                <a:gd name="connsiteY19" fmla="*/ 435578 h 571500"/>
                <a:gd name="connsiteX20" fmla="*/ 33623 w 819150"/>
                <a:gd name="connsiteY20" fmla="*/ 433197 h 571500"/>
                <a:gd name="connsiteX21" fmla="*/ 49244 w 819150"/>
                <a:gd name="connsiteY21" fmla="*/ 421577 h 571500"/>
                <a:gd name="connsiteX22" fmla="*/ 62008 w 819150"/>
                <a:gd name="connsiteY22" fmla="*/ 415862 h 571500"/>
                <a:gd name="connsiteX23" fmla="*/ 58960 w 819150"/>
                <a:gd name="connsiteY23" fmla="*/ 417004 h 571500"/>
                <a:gd name="connsiteX24" fmla="*/ 57817 w 819150"/>
                <a:gd name="connsiteY24" fmla="*/ 413766 h 571500"/>
                <a:gd name="connsiteX25" fmla="*/ 47720 w 819150"/>
                <a:gd name="connsiteY25" fmla="*/ 417291 h 571500"/>
                <a:gd name="connsiteX26" fmla="*/ 36481 w 819150"/>
                <a:gd name="connsiteY26" fmla="*/ 408432 h 571500"/>
                <a:gd name="connsiteX27" fmla="*/ 28099 w 819150"/>
                <a:gd name="connsiteY27" fmla="*/ 412814 h 571500"/>
                <a:gd name="connsiteX28" fmla="*/ 25051 w 819150"/>
                <a:gd name="connsiteY28" fmla="*/ 417957 h 571500"/>
                <a:gd name="connsiteX29" fmla="*/ 16192 w 819150"/>
                <a:gd name="connsiteY29" fmla="*/ 412718 h 571500"/>
                <a:gd name="connsiteX30" fmla="*/ 11716 w 819150"/>
                <a:gd name="connsiteY30" fmla="*/ 404622 h 571500"/>
                <a:gd name="connsiteX31" fmla="*/ 14383 w 819150"/>
                <a:gd name="connsiteY31" fmla="*/ 386810 h 571500"/>
                <a:gd name="connsiteX32" fmla="*/ 11335 w 819150"/>
                <a:gd name="connsiteY32" fmla="*/ 378619 h 571500"/>
                <a:gd name="connsiteX33" fmla="*/ 14764 w 819150"/>
                <a:gd name="connsiteY33" fmla="*/ 366522 h 571500"/>
                <a:gd name="connsiteX34" fmla="*/ 9525 w 819150"/>
                <a:gd name="connsiteY34" fmla="*/ 365474 h 571500"/>
                <a:gd name="connsiteX35" fmla="*/ 12287 w 819150"/>
                <a:gd name="connsiteY35" fmla="*/ 362331 h 571500"/>
                <a:gd name="connsiteX36" fmla="*/ 21145 w 819150"/>
                <a:gd name="connsiteY36" fmla="*/ 358045 h 571500"/>
                <a:gd name="connsiteX37" fmla="*/ 39910 w 819150"/>
                <a:gd name="connsiteY37" fmla="*/ 356997 h 571500"/>
                <a:gd name="connsiteX38" fmla="*/ 40958 w 819150"/>
                <a:gd name="connsiteY38" fmla="*/ 346805 h 571500"/>
                <a:gd name="connsiteX39" fmla="*/ 43624 w 819150"/>
                <a:gd name="connsiteY39" fmla="*/ 343853 h 571500"/>
                <a:gd name="connsiteX40" fmla="*/ 52387 w 819150"/>
                <a:gd name="connsiteY40" fmla="*/ 340900 h 571500"/>
                <a:gd name="connsiteX41" fmla="*/ 63151 w 819150"/>
                <a:gd name="connsiteY41" fmla="*/ 348044 h 571500"/>
                <a:gd name="connsiteX42" fmla="*/ 71628 w 819150"/>
                <a:gd name="connsiteY42" fmla="*/ 338804 h 571500"/>
                <a:gd name="connsiteX43" fmla="*/ 88773 w 819150"/>
                <a:gd name="connsiteY43" fmla="*/ 334994 h 571500"/>
                <a:gd name="connsiteX44" fmla="*/ 96774 w 819150"/>
                <a:gd name="connsiteY44" fmla="*/ 341186 h 571500"/>
                <a:gd name="connsiteX45" fmla="*/ 104584 w 819150"/>
                <a:gd name="connsiteY45" fmla="*/ 357092 h 571500"/>
                <a:gd name="connsiteX46" fmla="*/ 111442 w 819150"/>
                <a:gd name="connsiteY46" fmla="*/ 358616 h 571500"/>
                <a:gd name="connsiteX47" fmla="*/ 114776 w 819150"/>
                <a:gd name="connsiteY47" fmla="*/ 356521 h 571500"/>
                <a:gd name="connsiteX48" fmla="*/ 114205 w 819150"/>
                <a:gd name="connsiteY48" fmla="*/ 341948 h 571500"/>
                <a:gd name="connsiteX49" fmla="*/ 119158 w 819150"/>
                <a:gd name="connsiteY49" fmla="*/ 340424 h 571500"/>
                <a:gd name="connsiteX50" fmla="*/ 115919 w 819150"/>
                <a:gd name="connsiteY50" fmla="*/ 344615 h 571500"/>
                <a:gd name="connsiteX51" fmla="*/ 116681 w 819150"/>
                <a:gd name="connsiteY51" fmla="*/ 352139 h 571500"/>
                <a:gd name="connsiteX52" fmla="*/ 124396 w 819150"/>
                <a:gd name="connsiteY52" fmla="*/ 355473 h 571500"/>
                <a:gd name="connsiteX53" fmla="*/ 126397 w 819150"/>
                <a:gd name="connsiteY53" fmla="*/ 352520 h 571500"/>
                <a:gd name="connsiteX54" fmla="*/ 123920 w 819150"/>
                <a:gd name="connsiteY54" fmla="*/ 346805 h 571500"/>
                <a:gd name="connsiteX55" fmla="*/ 128302 w 819150"/>
                <a:gd name="connsiteY55" fmla="*/ 344615 h 571500"/>
                <a:gd name="connsiteX56" fmla="*/ 129826 w 819150"/>
                <a:gd name="connsiteY56" fmla="*/ 336995 h 571500"/>
                <a:gd name="connsiteX57" fmla="*/ 123825 w 819150"/>
                <a:gd name="connsiteY57" fmla="*/ 324136 h 571500"/>
                <a:gd name="connsiteX58" fmla="*/ 132397 w 819150"/>
                <a:gd name="connsiteY58" fmla="*/ 317278 h 571500"/>
                <a:gd name="connsiteX59" fmla="*/ 132207 w 819150"/>
                <a:gd name="connsiteY59" fmla="*/ 314706 h 571500"/>
                <a:gd name="connsiteX60" fmla="*/ 135922 w 819150"/>
                <a:gd name="connsiteY60" fmla="*/ 316897 h 571500"/>
                <a:gd name="connsiteX61" fmla="*/ 143161 w 819150"/>
                <a:gd name="connsiteY61" fmla="*/ 315278 h 571500"/>
                <a:gd name="connsiteX62" fmla="*/ 154305 w 819150"/>
                <a:gd name="connsiteY62" fmla="*/ 317183 h 571500"/>
                <a:gd name="connsiteX63" fmla="*/ 140113 w 819150"/>
                <a:gd name="connsiteY63" fmla="*/ 301657 h 571500"/>
                <a:gd name="connsiteX64" fmla="*/ 141065 w 819150"/>
                <a:gd name="connsiteY64" fmla="*/ 287179 h 571500"/>
                <a:gd name="connsiteX65" fmla="*/ 149352 w 819150"/>
                <a:gd name="connsiteY65" fmla="*/ 296132 h 571500"/>
                <a:gd name="connsiteX66" fmla="*/ 153829 w 819150"/>
                <a:gd name="connsiteY66" fmla="*/ 297180 h 571500"/>
                <a:gd name="connsiteX67" fmla="*/ 164116 w 819150"/>
                <a:gd name="connsiteY67" fmla="*/ 291560 h 571500"/>
                <a:gd name="connsiteX68" fmla="*/ 178784 w 819150"/>
                <a:gd name="connsiteY68" fmla="*/ 276797 h 571500"/>
                <a:gd name="connsiteX69" fmla="*/ 181832 w 819150"/>
                <a:gd name="connsiteY69" fmla="*/ 277654 h 571500"/>
                <a:gd name="connsiteX70" fmla="*/ 182213 w 819150"/>
                <a:gd name="connsiteY70" fmla="*/ 282131 h 571500"/>
                <a:gd name="connsiteX71" fmla="*/ 185356 w 819150"/>
                <a:gd name="connsiteY71" fmla="*/ 284798 h 571500"/>
                <a:gd name="connsiteX72" fmla="*/ 203359 w 819150"/>
                <a:gd name="connsiteY72" fmla="*/ 284226 h 571500"/>
                <a:gd name="connsiteX73" fmla="*/ 216979 w 819150"/>
                <a:gd name="connsiteY73" fmla="*/ 266795 h 571500"/>
                <a:gd name="connsiteX74" fmla="*/ 209074 w 819150"/>
                <a:gd name="connsiteY74" fmla="*/ 254794 h 571500"/>
                <a:gd name="connsiteX75" fmla="*/ 210598 w 819150"/>
                <a:gd name="connsiteY75" fmla="*/ 247174 h 571500"/>
                <a:gd name="connsiteX76" fmla="*/ 208502 w 819150"/>
                <a:gd name="connsiteY76" fmla="*/ 241745 h 571500"/>
                <a:gd name="connsiteX77" fmla="*/ 214027 w 819150"/>
                <a:gd name="connsiteY77" fmla="*/ 228219 h 571500"/>
                <a:gd name="connsiteX78" fmla="*/ 223552 w 819150"/>
                <a:gd name="connsiteY78" fmla="*/ 220504 h 571500"/>
                <a:gd name="connsiteX79" fmla="*/ 231553 w 819150"/>
                <a:gd name="connsiteY79" fmla="*/ 208407 h 571500"/>
                <a:gd name="connsiteX80" fmla="*/ 241554 w 819150"/>
                <a:gd name="connsiteY80" fmla="*/ 212408 h 571500"/>
                <a:gd name="connsiteX81" fmla="*/ 264128 w 819150"/>
                <a:gd name="connsiteY81" fmla="*/ 196691 h 571500"/>
                <a:gd name="connsiteX82" fmla="*/ 275082 w 819150"/>
                <a:gd name="connsiteY82" fmla="*/ 200311 h 571500"/>
                <a:gd name="connsiteX83" fmla="*/ 277844 w 819150"/>
                <a:gd name="connsiteY83" fmla="*/ 204692 h 571500"/>
                <a:gd name="connsiteX84" fmla="*/ 277368 w 819150"/>
                <a:gd name="connsiteY84" fmla="*/ 213265 h 571500"/>
                <a:gd name="connsiteX85" fmla="*/ 282797 w 819150"/>
                <a:gd name="connsiteY85" fmla="*/ 215741 h 571500"/>
                <a:gd name="connsiteX86" fmla="*/ 288322 w 819150"/>
                <a:gd name="connsiteY86" fmla="*/ 224981 h 571500"/>
                <a:gd name="connsiteX87" fmla="*/ 311182 w 819150"/>
                <a:gd name="connsiteY87" fmla="*/ 235553 h 571500"/>
                <a:gd name="connsiteX88" fmla="*/ 315849 w 819150"/>
                <a:gd name="connsiteY88" fmla="*/ 243459 h 571500"/>
                <a:gd name="connsiteX89" fmla="*/ 320992 w 819150"/>
                <a:gd name="connsiteY89" fmla="*/ 245269 h 571500"/>
                <a:gd name="connsiteX90" fmla="*/ 332518 w 819150"/>
                <a:gd name="connsiteY90" fmla="*/ 260795 h 571500"/>
                <a:gd name="connsiteX91" fmla="*/ 333470 w 819150"/>
                <a:gd name="connsiteY91" fmla="*/ 271653 h 571500"/>
                <a:gd name="connsiteX92" fmla="*/ 334518 w 819150"/>
                <a:gd name="connsiteY92" fmla="*/ 264986 h 571500"/>
                <a:gd name="connsiteX93" fmla="*/ 340042 w 819150"/>
                <a:gd name="connsiteY93" fmla="*/ 266129 h 571500"/>
                <a:gd name="connsiteX94" fmla="*/ 340995 w 819150"/>
                <a:gd name="connsiteY94" fmla="*/ 263462 h 571500"/>
                <a:gd name="connsiteX95" fmla="*/ 348234 w 819150"/>
                <a:gd name="connsiteY95" fmla="*/ 262795 h 571500"/>
                <a:gd name="connsiteX96" fmla="*/ 353473 w 819150"/>
                <a:gd name="connsiteY96" fmla="*/ 256889 h 571500"/>
                <a:gd name="connsiteX97" fmla="*/ 356235 w 819150"/>
                <a:gd name="connsiteY97" fmla="*/ 257651 h 571500"/>
                <a:gd name="connsiteX98" fmla="*/ 358902 w 819150"/>
                <a:gd name="connsiteY98" fmla="*/ 253651 h 571500"/>
                <a:gd name="connsiteX99" fmla="*/ 367284 w 819150"/>
                <a:gd name="connsiteY99" fmla="*/ 252032 h 571500"/>
                <a:gd name="connsiteX100" fmla="*/ 390239 w 819150"/>
                <a:gd name="connsiteY100" fmla="*/ 258413 h 571500"/>
                <a:gd name="connsiteX101" fmla="*/ 375475 w 819150"/>
                <a:gd name="connsiteY101" fmla="*/ 257556 h 571500"/>
                <a:gd name="connsiteX102" fmla="*/ 367951 w 819150"/>
                <a:gd name="connsiteY102" fmla="*/ 263271 h 571500"/>
                <a:gd name="connsiteX103" fmla="*/ 358426 w 819150"/>
                <a:gd name="connsiteY103" fmla="*/ 258032 h 571500"/>
                <a:gd name="connsiteX104" fmla="*/ 348710 w 819150"/>
                <a:gd name="connsiteY104" fmla="*/ 266033 h 571500"/>
                <a:gd name="connsiteX105" fmla="*/ 342900 w 819150"/>
                <a:gd name="connsiteY105" fmla="*/ 266795 h 571500"/>
                <a:gd name="connsiteX106" fmla="*/ 341376 w 819150"/>
                <a:gd name="connsiteY106" fmla="*/ 272320 h 571500"/>
                <a:gd name="connsiteX107" fmla="*/ 352425 w 819150"/>
                <a:gd name="connsiteY107" fmla="*/ 274606 h 571500"/>
                <a:gd name="connsiteX108" fmla="*/ 364522 w 819150"/>
                <a:gd name="connsiteY108" fmla="*/ 281654 h 571500"/>
                <a:gd name="connsiteX109" fmla="*/ 367284 w 819150"/>
                <a:gd name="connsiteY109" fmla="*/ 286036 h 571500"/>
                <a:gd name="connsiteX110" fmla="*/ 374809 w 819150"/>
                <a:gd name="connsiteY110" fmla="*/ 285464 h 571500"/>
                <a:gd name="connsiteX111" fmla="*/ 374523 w 819150"/>
                <a:gd name="connsiteY111" fmla="*/ 289846 h 571500"/>
                <a:gd name="connsiteX112" fmla="*/ 377190 w 819150"/>
                <a:gd name="connsiteY112" fmla="*/ 291465 h 571500"/>
                <a:gd name="connsiteX113" fmla="*/ 380047 w 819150"/>
                <a:gd name="connsiteY113" fmla="*/ 278416 h 571500"/>
                <a:gd name="connsiteX114" fmla="*/ 382619 w 819150"/>
                <a:gd name="connsiteY114" fmla="*/ 281559 h 571500"/>
                <a:gd name="connsiteX115" fmla="*/ 388715 w 819150"/>
                <a:gd name="connsiteY115" fmla="*/ 278797 h 571500"/>
                <a:gd name="connsiteX116" fmla="*/ 399955 w 819150"/>
                <a:gd name="connsiteY116" fmla="*/ 284417 h 571500"/>
                <a:gd name="connsiteX117" fmla="*/ 402908 w 819150"/>
                <a:gd name="connsiteY117" fmla="*/ 283369 h 571500"/>
                <a:gd name="connsiteX118" fmla="*/ 400240 w 819150"/>
                <a:gd name="connsiteY118" fmla="*/ 275558 h 571500"/>
                <a:gd name="connsiteX119" fmla="*/ 394621 w 819150"/>
                <a:gd name="connsiteY119" fmla="*/ 274225 h 571500"/>
                <a:gd name="connsiteX120" fmla="*/ 392430 w 819150"/>
                <a:gd name="connsiteY120" fmla="*/ 278225 h 571500"/>
                <a:gd name="connsiteX121" fmla="*/ 389096 w 819150"/>
                <a:gd name="connsiteY121" fmla="*/ 276987 h 571500"/>
                <a:gd name="connsiteX122" fmla="*/ 394335 w 819150"/>
                <a:gd name="connsiteY122" fmla="*/ 272129 h 571500"/>
                <a:gd name="connsiteX123" fmla="*/ 394335 w 819150"/>
                <a:gd name="connsiteY123" fmla="*/ 267176 h 571500"/>
                <a:gd name="connsiteX124" fmla="*/ 399193 w 819150"/>
                <a:gd name="connsiteY124" fmla="*/ 268510 h 571500"/>
                <a:gd name="connsiteX125" fmla="*/ 404336 w 819150"/>
                <a:gd name="connsiteY125" fmla="*/ 275939 h 571500"/>
                <a:gd name="connsiteX126" fmla="*/ 405670 w 819150"/>
                <a:gd name="connsiteY126" fmla="*/ 268319 h 571500"/>
                <a:gd name="connsiteX127" fmla="*/ 404717 w 819150"/>
                <a:gd name="connsiteY127" fmla="*/ 261366 h 571500"/>
                <a:gd name="connsiteX128" fmla="*/ 399288 w 819150"/>
                <a:gd name="connsiteY128" fmla="*/ 261080 h 571500"/>
                <a:gd name="connsiteX129" fmla="*/ 395287 w 819150"/>
                <a:gd name="connsiteY129" fmla="*/ 252317 h 571500"/>
                <a:gd name="connsiteX130" fmla="*/ 389572 w 819150"/>
                <a:gd name="connsiteY130" fmla="*/ 251651 h 571500"/>
                <a:gd name="connsiteX131" fmla="*/ 389191 w 819150"/>
                <a:gd name="connsiteY131" fmla="*/ 249745 h 571500"/>
                <a:gd name="connsiteX132" fmla="*/ 389858 w 819150"/>
                <a:gd name="connsiteY132" fmla="*/ 244316 h 571500"/>
                <a:gd name="connsiteX133" fmla="*/ 394049 w 819150"/>
                <a:gd name="connsiteY133" fmla="*/ 240983 h 571500"/>
                <a:gd name="connsiteX134" fmla="*/ 401383 w 819150"/>
                <a:gd name="connsiteY134" fmla="*/ 246983 h 571500"/>
                <a:gd name="connsiteX135" fmla="*/ 404336 w 819150"/>
                <a:gd name="connsiteY135" fmla="*/ 244697 h 571500"/>
                <a:gd name="connsiteX136" fmla="*/ 402622 w 819150"/>
                <a:gd name="connsiteY136" fmla="*/ 240411 h 571500"/>
                <a:gd name="connsiteX137" fmla="*/ 406717 w 819150"/>
                <a:gd name="connsiteY137" fmla="*/ 214789 h 571500"/>
                <a:gd name="connsiteX138" fmla="*/ 401955 w 819150"/>
                <a:gd name="connsiteY138" fmla="*/ 206312 h 571500"/>
                <a:gd name="connsiteX139" fmla="*/ 404717 w 819150"/>
                <a:gd name="connsiteY139" fmla="*/ 195834 h 571500"/>
                <a:gd name="connsiteX140" fmla="*/ 397383 w 819150"/>
                <a:gd name="connsiteY140" fmla="*/ 166211 h 571500"/>
                <a:gd name="connsiteX141" fmla="*/ 398431 w 819150"/>
                <a:gd name="connsiteY141" fmla="*/ 158877 h 571500"/>
                <a:gd name="connsiteX142" fmla="*/ 410146 w 819150"/>
                <a:gd name="connsiteY142" fmla="*/ 151448 h 571500"/>
                <a:gd name="connsiteX143" fmla="*/ 410623 w 819150"/>
                <a:gd name="connsiteY143" fmla="*/ 135255 h 571500"/>
                <a:gd name="connsiteX144" fmla="*/ 426529 w 819150"/>
                <a:gd name="connsiteY144" fmla="*/ 115729 h 571500"/>
                <a:gd name="connsiteX145" fmla="*/ 447484 w 819150"/>
                <a:gd name="connsiteY145" fmla="*/ 108014 h 571500"/>
                <a:gd name="connsiteX146" fmla="*/ 490252 w 819150"/>
                <a:gd name="connsiteY146" fmla="*/ 122206 h 571500"/>
                <a:gd name="connsiteX147" fmla="*/ 506158 w 819150"/>
                <a:gd name="connsiteY147" fmla="*/ 120872 h 571500"/>
                <a:gd name="connsiteX148" fmla="*/ 507206 w 819150"/>
                <a:gd name="connsiteY148" fmla="*/ 111824 h 571500"/>
                <a:gd name="connsiteX149" fmla="*/ 516350 w 819150"/>
                <a:gd name="connsiteY149" fmla="*/ 107156 h 571500"/>
                <a:gd name="connsiteX150" fmla="*/ 527209 w 819150"/>
                <a:gd name="connsiteY150" fmla="*/ 113633 h 571500"/>
                <a:gd name="connsiteX151" fmla="*/ 538639 w 819150"/>
                <a:gd name="connsiteY151" fmla="*/ 99822 h 571500"/>
                <a:gd name="connsiteX152" fmla="*/ 537019 w 819150"/>
                <a:gd name="connsiteY152" fmla="*/ 84296 h 571500"/>
                <a:gd name="connsiteX153" fmla="*/ 546259 w 819150"/>
                <a:gd name="connsiteY153" fmla="*/ 67723 h 571500"/>
                <a:gd name="connsiteX154" fmla="*/ 548545 w 819150"/>
                <a:gd name="connsiteY154" fmla="*/ 52292 h 571500"/>
                <a:gd name="connsiteX155" fmla="*/ 545021 w 819150"/>
                <a:gd name="connsiteY155" fmla="*/ 35719 h 571500"/>
                <a:gd name="connsiteX156" fmla="*/ 545878 w 819150"/>
                <a:gd name="connsiteY156" fmla="*/ 27813 h 571500"/>
                <a:gd name="connsiteX157" fmla="*/ 556165 w 819150"/>
                <a:gd name="connsiteY157" fmla="*/ 17240 h 571500"/>
                <a:gd name="connsiteX158" fmla="*/ 564547 w 819150"/>
                <a:gd name="connsiteY158" fmla="*/ 14097 h 571500"/>
                <a:gd name="connsiteX159" fmla="*/ 573310 w 819150"/>
                <a:gd name="connsiteY159" fmla="*/ 15621 h 571500"/>
                <a:gd name="connsiteX160" fmla="*/ 583787 w 819150"/>
                <a:gd name="connsiteY160" fmla="*/ 27718 h 571500"/>
                <a:gd name="connsiteX161" fmla="*/ 589217 w 819150"/>
                <a:gd name="connsiteY161" fmla="*/ 29528 h 571500"/>
                <a:gd name="connsiteX162" fmla="*/ 606457 w 819150"/>
                <a:gd name="connsiteY162" fmla="*/ 27718 h 571500"/>
                <a:gd name="connsiteX163" fmla="*/ 630079 w 819150"/>
                <a:gd name="connsiteY163" fmla="*/ 29337 h 571500"/>
                <a:gd name="connsiteX164" fmla="*/ 646938 w 819150"/>
                <a:gd name="connsiteY164" fmla="*/ 20193 h 571500"/>
                <a:gd name="connsiteX165" fmla="*/ 655034 w 819150"/>
                <a:gd name="connsiteY165" fmla="*/ 9525 h 571500"/>
                <a:gd name="connsiteX166" fmla="*/ 654367 w 819150"/>
                <a:gd name="connsiteY166" fmla="*/ 15240 h 571500"/>
                <a:gd name="connsiteX167" fmla="*/ 660463 w 819150"/>
                <a:gd name="connsiteY167" fmla="*/ 23336 h 571500"/>
                <a:gd name="connsiteX168" fmla="*/ 663988 w 819150"/>
                <a:gd name="connsiteY168" fmla="*/ 26099 h 571500"/>
                <a:gd name="connsiteX169" fmla="*/ 667702 w 819150"/>
                <a:gd name="connsiteY169" fmla="*/ 21527 h 571500"/>
                <a:gd name="connsiteX170" fmla="*/ 670084 w 819150"/>
                <a:gd name="connsiteY170" fmla="*/ 24479 h 571500"/>
                <a:gd name="connsiteX171" fmla="*/ 673417 w 819150"/>
                <a:gd name="connsiteY171" fmla="*/ 39815 h 571500"/>
                <a:gd name="connsiteX172" fmla="*/ 682847 w 819150"/>
                <a:gd name="connsiteY172" fmla="*/ 27051 h 571500"/>
                <a:gd name="connsiteX173" fmla="*/ 683038 w 819150"/>
                <a:gd name="connsiteY173" fmla="*/ 21908 h 571500"/>
                <a:gd name="connsiteX174" fmla="*/ 685324 w 819150"/>
                <a:gd name="connsiteY174" fmla="*/ 21812 h 571500"/>
                <a:gd name="connsiteX175" fmla="*/ 687991 w 819150"/>
                <a:gd name="connsiteY175" fmla="*/ 34481 h 571500"/>
                <a:gd name="connsiteX176" fmla="*/ 692467 w 819150"/>
                <a:gd name="connsiteY176" fmla="*/ 42386 h 571500"/>
                <a:gd name="connsiteX177" fmla="*/ 697420 w 819150"/>
                <a:gd name="connsiteY177" fmla="*/ 45815 h 571500"/>
                <a:gd name="connsiteX178" fmla="*/ 704564 w 819150"/>
                <a:gd name="connsiteY178" fmla="*/ 56960 h 571500"/>
                <a:gd name="connsiteX179" fmla="*/ 717328 w 819150"/>
                <a:gd name="connsiteY179" fmla="*/ 62389 h 571500"/>
                <a:gd name="connsiteX180" fmla="*/ 731996 w 819150"/>
                <a:gd name="connsiteY180" fmla="*/ 81629 h 571500"/>
                <a:gd name="connsiteX181" fmla="*/ 731139 w 819150"/>
                <a:gd name="connsiteY181" fmla="*/ 89916 h 571500"/>
                <a:gd name="connsiteX182" fmla="*/ 715804 w 819150"/>
                <a:gd name="connsiteY182" fmla="*/ 103442 h 571500"/>
                <a:gd name="connsiteX183" fmla="*/ 728662 w 819150"/>
                <a:gd name="connsiteY183" fmla="*/ 113062 h 571500"/>
                <a:gd name="connsiteX184" fmla="*/ 737807 w 819150"/>
                <a:gd name="connsiteY184" fmla="*/ 114967 h 571500"/>
                <a:gd name="connsiteX185" fmla="*/ 739521 w 819150"/>
                <a:gd name="connsiteY185" fmla="*/ 119062 h 571500"/>
                <a:gd name="connsiteX186" fmla="*/ 736283 w 819150"/>
                <a:gd name="connsiteY186" fmla="*/ 123825 h 571500"/>
                <a:gd name="connsiteX187" fmla="*/ 739235 w 819150"/>
                <a:gd name="connsiteY187" fmla="*/ 126968 h 571500"/>
                <a:gd name="connsiteX188" fmla="*/ 746379 w 819150"/>
                <a:gd name="connsiteY188" fmla="*/ 129731 h 571500"/>
                <a:gd name="connsiteX189" fmla="*/ 748093 w 819150"/>
                <a:gd name="connsiteY189" fmla="*/ 128302 h 571500"/>
                <a:gd name="connsiteX190" fmla="*/ 755904 w 819150"/>
                <a:gd name="connsiteY190" fmla="*/ 132779 h 571500"/>
                <a:gd name="connsiteX191" fmla="*/ 768572 w 819150"/>
                <a:gd name="connsiteY191" fmla="*/ 157353 h 571500"/>
                <a:gd name="connsiteX192" fmla="*/ 765810 w 819150"/>
                <a:gd name="connsiteY192" fmla="*/ 164306 h 571500"/>
                <a:gd name="connsiteX193" fmla="*/ 769906 w 819150"/>
                <a:gd name="connsiteY193" fmla="*/ 169831 h 571500"/>
                <a:gd name="connsiteX194" fmla="*/ 768096 w 819150"/>
                <a:gd name="connsiteY194" fmla="*/ 174403 h 571500"/>
                <a:gd name="connsiteX195" fmla="*/ 782955 w 819150"/>
                <a:gd name="connsiteY195" fmla="*/ 188024 h 571500"/>
                <a:gd name="connsiteX196" fmla="*/ 798957 w 819150"/>
                <a:gd name="connsiteY196" fmla="*/ 187928 h 571500"/>
                <a:gd name="connsiteX197" fmla="*/ 791813 w 819150"/>
                <a:gd name="connsiteY197" fmla="*/ 197644 h 571500"/>
                <a:gd name="connsiteX198" fmla="*/ 787051 w 819150"/>
                <a:gd name="connsiteY198" fmla="*/ 200216 h 571500"/>
                <a:gd name="connsiteX199" fmla="*/ 788670 w 819150"/>
                <a:gd name="connsiteY199" fmla="*/ 203645 h 571500"/>
                <a:gd name="connsiteX200" fmla="*/ 790956 w 819150"/>
                <a:gd name="connsiteY200" fmla="*/ 200216 h 571500"/>
                <a:gd name="connsiteX201" fmla="*/ 793813 w 819150"/>
                <a:gd name="connsiteY201" fmla="*/ 202883 h 571500"/>
                <a:gd name="connsiteX202" fmla="*/ 786860 w 819150"/>
                <a:gd name="connsiteY202" fmla="*/ 208502 h 571500"/>
                <a:gd name="connsiteX203" fmla="*/ 789718 w 819150"/>
                <a:gd name="connsiteY203" fmla="*/ 218980 h 571500"/>
                <a:gd name="connsiteX204" fmla="*/ 788670 w 819150"/>
                <a:gd name="connsiteY204" fmla="*/ 225457 h 571500"/>
                <a:gd name="connsiteX205" fmla="*/ 776097 w 819150"/>
                <a:gd name="connsiteY205" fmla="*/ 227648 h 571500"/>
                <a:gd name="connsiteX206" fmla="*/ 783336 w 819150"/>
                <a:gd name="connsiteY206" fmla="*/ 227552 h 571500"/>
                <a:gd name="connsiteX207" fmla="*/ 784098 w 819150"/>
                <a:gd name="connsiteY207" fmla="*/ 234982 h 571500"/>
                <a:gd name="connsiteX208" fmla="*/ 781526 w 819150"/>
                <a:gd name="connsiteY208" fmla="*/ 237458 h 571500"/>
                <a:gd name="connsiteX209" fmla="*/ 779335 w 819150"/>
                <a:gd name="connsiteY209" fmla="*/ 234696 h 571500"/>
                <a:gd name="connsiteX210" fmla="*/ 771144 w 819150"/>
                <a:gd name="connsiteY210" fmla="*/ 241935 h 571500"/>
                <a:gd name="connsiteX211" fmla="*/ 761809 w 819150"/>
                <a:gd name="connsiteY211" fmla="*/ 276035 h 571500"/>
                <a:gd name="connsiteX212" fmla="*/ 769620 w 819150"/>
                <a:gd name="connsiteY212" fmla="*/ 281083 h 571500"/>
                <a:gd name="connsiteX213" fmla="*/ 776097 w 819150"/>
                <a:gd name="connsiteY213" fmla="*/ 306324 h 571500"/>
                <a:gd name="connsiteX214" fmla="*/ 787051 w 819150"/>
                <a:gd name="connsiteY214" fmla="*/ 318326 h 571500"/>
                <a:gd name="connsiteX215" fmla="*/ 809625 w 819150"/>
                <a:gd name="connsiteY215" fmla="*/ 336328 h 571500"/>
                <a:gd name="connsiteX216" fmla="*/ 812292 w 819150"/>
                <a:gd name="connsiteY216" fmla="*/ 343567 h 571500"/>
                <a:gd name="connsiteX217" fmla="*/ 811625 w 819150"/>
                <a:gd name="connsiteY217" fmla="*/ 356045 h 571500"/>
                <a:gd name="connsiteX218" fmla="*/ 815626 w 819150"/>
                <a:gd name="connsiteY218" fmla="*/ 364617 h 571500"/>
                <a:gd name="connsiteX219" fmla="*/ 810768 w 819150"/>
                <a:gd name="connsiteY219" fmla="*/ 369475 h 571500"/>
                <a:gd name="connsiteX220" fmla="*/ 799528 w 819150"/>
                <a:gd name="connsiteY220" fmla="*/ 373666 h 571500"/>
                <a:gd name="connsiteX221" fmla="*/ 801338 w 819150"/>
                <a:gd name="connsiteY221" fmla="*/ 381857 h 571500"/>
                <a:gd name="connsiteX222" fmla="*/ 805434 w 819150"/>
                <a:gd name="connsiteY222" fmla="*/ 384048 h 571500"/>
                <a:gd name="connsiteX223" fmla="*/ 800481 w 819150"/>
                <a:gd name="connsiteY223" fmla="*/ 389858 h 571500"/>
                <a:gd name="connsiteX224" fmla="*/ 802958 w 819150"/>
                <a:gd name="connsiteY224" fmla="*/ 391573 h 571500"/>
                <a:gd name="connsiteX225" fmla="*/ 802958 w 819150"/>
                <a:gd name="connsiteY225" fmla="*/ 397097 h 571500"/>
                <a:gd name="connsiteX226" fmla="*/ 797624 w 819150"/>
                <a:gd name="connsiteY226" fmla="*/ 397383 h 571500"/>
                <a:gd name="connsiteX227" fmla="*/ 791527 w 819150"/>
                <a:gd name="connsiteY227" fmla="*/ 402812 h 571500"/>
                <a:gd name="connsiteX228" fmla="*/ 780288 w 819150"/>
                <a:gd name="connsiteY228" fmla="*/ 403765 h 571500"/>
                <a:gd name="connsiteX229" fmla="*/ 775525 w 819150"/>
                <a:gd name="connsiteY229" fmla="*/ 416338 h 571500"/>
                <a:gd name="connsiteX230" fmla="*/ 776192 w 819150"/>
                <a:gd name="connsiteY230" fmla="*/ 420529 h 571500"/>
                <a:gd name="connsiteX231" fmla="*/ 774192 w 819150"/>
                <a:gd name="connsiteY231" fmla="*/ 419862 h 571500"/>
                <a:gd name="connsiteX232" fmla="*/ 770096 w 819150"/>
                <a:gd name="connsiteY232" fmla="*/ 429959 h 571500"/>
                <a:gd name="connsiteX233" fmla="*/ 768572 w 819150"/>
                <a:gd name="connsiteY233" fmla="*/ 438055 h 571500"/>
                <a:gd name="connsiteX234" fmla="*/ 775430 w 819150"/>
                <a:gd name="connsiteY234" fmla="*/ 455771 h 571500"/>
                <a:gd name="connsiteX235" fmla="*/ 775335 w 819150"/>
                <a:gd name="connsiteY235" fmla="*/ 470154 h 571500"/>
                <a:gd name="connsiteX236" fmla="*/ 771620 w 819150"/>
                <a:gd name="connsiteY236" fmla="*/ 475583 h 571500"/>
                <a:gd name="connsiteX237" fmla="*/ 757618 w 819150"/>
                <a:gd name="connsiteY237" fmla="*/ 469202 h 571500"/>
                <a:gd name="connsiteX238" fmla="*/ 745522 w 819150"/>
                <a:gd name="connsiteY238" fmla="*/ 471964 h 571500"/>
                <a:gd name="connsiteX239" fmla="*/ 744569 w 819150"/>
                <a:gd name="connsiteY239" fmla="*/ 470440 h 571500"/>
                <a:gd name="connsiteX240" fmla="*/ 727329 w 819150"/>
                <a:gd name="connsiteY240" fmla="*/ 484918 h 571500"/>
                <a:gd name="connsiteX241" fmla="*/ 727805 w 819150"/>
                <a:gd name="connsiteY241" fmla="*/ 489776 h 571500"/>
                <a:gd name="connsiteX242" fmla="*/ 729901 w 819150"/>
                <a:gd name="connsiteY242" fmla="*/ 489395 h 571500"/>
                <a:gd name="connsiteX243" fmla="*/ 728853 w 819150"/>
                <a:gd name="connsiteY243" fmla="*/ 492538 h 571500"/>
                <a:gd name="connsiteX244" fmla="*/ 718852 w 819150"/>
                <a:gd name="connsiteY244" fmla="*/ 497777 h 571500"/>
                <a:gd name="connsiteX245" fmla="*/ 715613 w 819150"/>
                <a:gd name="connsiteY245" fmla="*/ 485299 h 571500"/>
                <a:gd name="connsiteX246" fmla="*/ 708850 w 819150"/>
                <a:gd name="connsiteY246" fmla="*/ 479012 h 571500"/>
                <a:gd name="connsiteX247" fmla="*/ 702659 w 819150"/>
                <a:gd name="connsiteY247" fmla="*/ 476155 h 571500"/>
                <a:gd name="connsiteX248" fmla="*/ 693706 w 819150"/>
                <a:gd name="connsiteY248" fmla="*/ 477298 h 571500"/>
                <a:gd name="connsiteX249" fmla="*/ 670084 w 819150"/>
                <a:gd name="connsiteY249" fmla="*/ 463963 h 571500"/>
                <a:gd name="connsiteX250" fmla="*/ 665417 w 819150"/>
                <a:gd name="connsiteY250" fmla="*/ 458343 h 571500"/>
                <a:gd name="connsiteX251" fmla="*/ 666274 w 819150"/>
                <a:gd name="connsiteY251" fmla="*/ 454152 h 571500"/>
                <a:gd name="connsiteX252" fmla="*/ 656177 w 819150"/>
                <a:gd name="connsiteY252" fmla="*/ 448056 h 571500"/>
                <a:gd name="connsiteX253" fmla="*/ 656368 w 819150"/>
                <a:gd name="connsiteY253" fmla="*/ 436817 h 571500"/>
                <a:gd name="connsiteX254" fmla="*/ 639794 w 819150"/>
                <a:gd name="connsiteY254" fmla="*/ 437579 h 571500"/>
                <a:gd name="connsiteX255" fmla="*/ 638270 w 819150"/>
                <a:gd name="connsiteY255" fmla="*/ 429673 h 571500"/>
                <a:gd name="connsiteX256" fmla="*/ 629507 w 819150"/>
                <a:gd name="connsiteY256" fmla="*/ 423196 h 571500"/>
                <a:gd name="connsiteX257" fmla="*/ 618173 w 819150"/>
                <a:gd name="connsiteY257" fmla="*/ 409289 h 571500"/>
                <a:gd name="connsiteX258" fmla="*/ 615506 w 819150"/>
                <a:gd name="connsiteY258" fmla="*/ 403860 h 571500"/>
                <a:gd name="connsiteX259" fmla="*/ 621601 w 819150"/>
                <a:gd name="connsiteY259" fmla="*/ 388239 h 571500"/>
                <a:gd name="connsiteX260" fmla="*/ 621030 w 819150"/>
                <a:gd name="connsiteY260" fmla="*/ 380905 h 571500"/>
                <a:gd name="connsiteX261" fmla="*/ 608933 w 819150"/>
                <a:gd name="connsiteY261" fmla="*/ 374047 h 571500"/>
                <a:gd name="connsiteX262" fmla="*/ 602837 w 819150"/>
                <a:gd name="connsiteY262" fmla="*/ 365284 h 571500"/>
                <a:gd name="connsiteX263" fmla="*/ 600456 w 819150"/>
                <a:gd name="connsiteY263" fmla="*/ 334137 h 571500"/>
                <a:gd name="connsiteX264" fmla="*/ 597408 w 819150"/>
                <a:gd name="connsiteY264" fmla="*/ 330232 h 571500"/>
                <a:gd name="connsiteX265" fmla="*/ 576643 w 819150"/>
                <a:gd name="connsiteY265" fmla="*/ 330518 h 571500"/>
                <a:gd name="connsiteX266" fmla="*/ 564166 w 819150"/>
                <a:gd name="connsiteY266" fmla="*/ 335471 h 571500"/>
                <a:gd name="connsiteX267" fmla="*/ 549878 w 819150"/>
                <a:gd name="connsiteY267" fmla="*/ 334613 h 571500"/>
                <a:gd name="connsiteX268" fmla="*/ 544735 w 819150"/>
                <a:gd name="connsiteY268" fmla="*/ 332137 h 571500"/>
                <a:gd name="connsiteX269" fmla="*/ 541115 w 819150"/>
                <a:gd name="connsiteY269" fmla="*/ 325374 h 571500"/>
                <a:gd name="connsiteX270" fmla="*/ 535210 w 819150"/>
                <a:gd name="connsiteY270" fmla="*/ 324136 h 571500"/>
                <a:gd name="connsiteX271" fmla="*/ 527018 w 819150"/>
                <a:gd name="connsiteY271" fmla="*/ 326993 h 571500"/>
                <a:gd name="connsiteX272" fmla="*/ 532067 w 819150"/>
                <a:gd name="connsiteY272" fmla="*/ 336804 h 571500"/>
                <a:gd name="connsiteX273" fmla="*/ 526256 w 819150"/>
                <a:gd name="connsiteY273" fmla="*/ 345758 h 571500"/>
                <a:gd name="connsiteX274" fmla="*/ 527780 w 819150"/>
                <a:gd name="connsiteY274" fmla="*/ 351568 h 571500"/>
                <a:gd name="connsiteX275" fmla="*/ 517017 w 819150"/>
                <a:gd name="connsiteY275" fmla="*/ 376523 h 571500"/>
                <a:gd name="connsiteX276" fmla="*/ 503777 w 819150"/>
                <a:gd name="connsiteY276" fmla="*/ 385572 h 571500"/>
                <a:gd name="connsiteX277" fmla="*/ 499872 w 819150"/>
                <a:gd name="connsiteY277" fmla="*/ 393287 h 571500"/>
                <a:gd name="connsiteX278" fmla="*/ 501491 w 819150"/>
                <a:gd name="connsiteY278" fmla="*/ 403574 h 571500"/>
                <a:gd name="connsiteX279" fmla="*/ 499491 w 819150"/>
                <a:gd name="connsiteY279" fmla="*/ 411480 h 571500"/>
                <a:gd name="connsiteX280" fmla="*/ 491204 w 819150"/>
                <a:gd name="connsiteY280" fmla="*/ 422243 h 571500"/>
                <a:gd name="connsiteX281" fmla="*/ 490918 w 819150"/>
                <a:gd name="connsiteY281" fmla="*/ 426529 h 571500"/>
                <a:gd name="connsiteX282" fmla="*/ 472916 w 819150"/>
                <a:gd name="connsiteY282" fmla="*/ 436912 h 571500"/>
                <a:gd name="connsiteX283" fmla="*/ 465582 w 819150"/>
                <a:gd name="connsiteY283" fmla="*/ 447770 h 571500"/>
                <a:gd name="connsiteX284" fmla="*/ 465868 w 819150"/>
                <a:gd name="connsiteY284" fmla="*/ 460724 h 571500"/>
                <a:gd name="connsiteX285" fmla="*/ 473869 w 819150"/>
                <a:gd name="connsiteY285" fmla="*/ 471392 h 571500"/>
                <a:gd name="connsiteX286" fmla="*/ 471392 w 819150"/>
                <a:gd name="connsiteY286" fmla="*/ 480060 h 571500"/>
                <a:gd name="connsiteX287" fmla="*/ 461486 w 819150"/>
                <a:gd name="connsiteY287" fmla="*/ 482251 h 571500"/>
                <a:gd name="connsiteX288" fmla="*/ 452247 w 819150"/>
                <a:gd name="connsiteY288" fmla="*/ 478060 h 571500"/>
                <a:gd name="connsiteX289" fmla="*/ 446056 w 819150"/>
                <a:gd name="connsiteY289" fmla="*/ 484442 h 571500"/>
                <a:gd name="connsiteX290" fmla="*/ 445198 w 819150"/>
                <a:gd name="connsiteY290" fmla="*/ 501206 h 571500"/>
                <a:gd name="connsiteX291" fmla="*/ 438721 w 819150"/>
                <a:gd name="connsiteY291" fmla="*/ 500062 h 571500"/>
                <a:gd name="connsiteX292" fmla="*/ 424148 w 819150"/>
                <a:gd name="connsiteY292" fmla="*/ 503682 h 571500"/>
                <a:gd name="connsiteX293" fmla="*/ 418147 w 819150"/>
                <a:gd name="connsiteY293" fmla="*/ 502158 h 571500"/>
                <a:gd name="connsiteX294" fmla="*/ 415861 w 819150"/>
                <a:gd name="connsiteY294" fmla="*/ 511874 h 571500"/>
                <a:gd name="connsiteX295" fmla="*/ 410337 w 819150"/>
                <a:gd name="connsiteY295" fmla="*/ 510350 h 571500"/>
                <a:gd name="connsiteX296" fmla="*/ 412051 w 819150"/>
                <a:gd name="connsiteY296" fmla="*/ 495872 h 571500"/>
                <a:gd name="connsiteX297" fmla="*/ 417385 w 819150"/>
                <a:gd name="connsiteY297" fmla="*/ 482441 h 571500"/>
                <a:gd name="connsiteX298" fmla="*/ 412528 w 819150"/>
                <a:gd name="connsiteY298" fmla="*/ 481012 h 571500"/>
                <a:gd name="connsiteX299" fmla="*/ 407098 w 819150"/>
                <a:gd name="connsiteY299" fmla="*/ 471583 h 571500"/>
                <a:gd name="connsiteX300" fmla="*/ 403193 w 819150"/>
                <a:gd name="connsiteY300" fmla="*/ 472821 h 571500"/>
                <a:gd name="connsiteX301" fmla="*/ 393192 w 819150"/>
                <a:gd name="connsiteY301" fmla="*/ 489014 h 571500"/>
                <a:gd name="connsiteX302" fmla="*/ 391287 w 819150"/>
                <a:gd name="connsiteY302" fmla="*/ 507778 h 571500"/>
                <a:gd name="connsiteX303" fmla="*/ 399193 w 819150"/>
                <a:gd name="connsiteY303" fmla="*/ 524351 h 571500"/>
                <a:gd name="connsiteX304" fmla="*/ 410908 w 819150"/>
                <a:gd name="connsiteY304" fmla="*/ 523113 h 571500"/>
                <a:gd name="connsiteX305" fmla="*/ 397288 w 819150"/>
                <a:gd name="connsiteY305" fmla="*/ 532257 h 571500"/>
                <a:gd name="connsiteX306" fmla="*/ 378333 w 819150"/>
                <a:gd name="connsiteY306" fmla="*/ 538163 h 571500"/>
                <a:gd name="connsiteX307" fmla="*/ 362807 w 819150"/>
                <a:gd name="connsiteY307" fmla="*/ 537115 h 571500"/>
                <a:gd name="connsiteX308" fmla="*/ 352615 w 819150"/>
                <a:gd name="connsiteY308" fmla="*/ 546164 h 571500"/>
                <a:gd name="connsiteX309" fmla="*/ 344519 w 819150"/>
                <a:gd name="connsiteY309" fmla="*/ 559879 h 571500"/>
                <a:gd name="connsiteX310" fmla="*/ 326803 w 819150"/>
                <a:gd name="connsiteY310" fmla="*/ 554355 h 571500"/>
                <a:gd name="connsiteX311" fmla="*/ 314134 w 819150"/>
                <a:gd name="connsiteY311" fmla="*/ 561880 h 571500"/>
                <a:gd name="connsiteX312" fmla="*/ 308324 w 819150"/>
                <a:gd name="connsiteY312" fmla="*/ 570071 h 571500"/>
                <a:gd name="connsiteX313" fmla="*/ 304705 w 819150"/>
                <a:gd name="connsiteY313" fmla="*/ 562070 h 571500"/>
                <a:gd name="connsiteX314" fmla="*/ 289560 w 819150"/>
                <a:gd name="connsiteY314" fmla="*/ 557879 h 571500"/>
                <a:gd name="connsiteX315" fmla="*/ 290417 w 819150"/>
                <a:gd name="connsiteY315" fmla="*/ 540734 h 571500"/>
                <a:gd name="connsiteX316" fmla="*/ 298133 w 819150"/>
                <a:gd name="connsiteY316" fmla="*/ 528161 h 571500"/>
                <a:gd name="connsiteX317" fmla="*/ 297371 w 819150"/>
                <a:gd name="connsiteY317" fmla="*/ 525494 h 571500"/>
                <a:gd name="connsiteX318" fmla="*/ 275272 w 819150"/>
                <a:gd name="connsiteY318" fmla="*/ 519779 h 571500"/>
                <a:gd name="connsiteX319" fmla="*/ 265366 w 819150"/>
                <a:gd name="connsiteY319" fmla="*/ 505682 h 571500"/>
                <a:gd name="connsiteX320" fmla="*/ 227171 w 819150"/>
                <a:gd name="connsiteY320" fmla="*/ 488252 h 571500"/>
                <a:gd name="connsiteX321" fmla="*/ 202787 w 819150"/>
                <a:gd name="connsiteY321" fmla="*/ 484251 h 571500"/>
                <a:gd name="connsiteX322" fmla="*/ 186976 w 819150"/>
                <a:gd name="connsiteY322" fmla="*/ 487871 h 571500"/>
                <a:gd name="connsiteX323" fmla="*/ 184975 w 819150"/>
                <a:gd name="connsiteY323" fmla="*/ 480632 h 571500"/>
                <a:gd name="connsiteX324" fmla="*/ 171640 w 819150"/>
                <a:gd name="connsiteY324" fmla="*/ 485870 h 571500"/>
                <a:gd name="connsiteX325" fmla="*/ 173450 w 819150"/>
                <a:gd name="connsiteY325" fmla="*/ 473202 h 571500"/>
                <a:gd name="connsiteX326" fmla="*/ 168783 w 819150"/>
                <a:gd name="connsiteY326" fmla="*/ 463296 h 571500"/>
                <a:gd name="connsiteX327" fmla="*/ 163068 w 819150"/>
                <a:gd name="connsiteY327" fmla="*/ 458534 h 571500"/>
                <a:gd name="connsiteX328" fmla="*/ 147447 w 819150"/>
                <a:gd name="connsiteY328" fmla="*/ 458153 h 571500"/>
                <a:gd name="connsiteX329" fmla="*/ 137255 w 819150"/>
                <a:gd name="connsiteY329" fmla="*/ 466154 h 571500"/>
                <a:gd name="connsiteX330" fmla="*/ 106204 w 819150"/>
                <a:gd name="connsiteY330" fmla="*/ 469773 h 571500"/>
                <a:gd name="connsiteX331" fmla="*/ 107251 w 819150"/>
                <a:gd name="connsiteY331" fmla="*/ 467868 h 571500"/>
                <a:gd name="connsiteX332" fmla="*/ 97250 w 819150"/>
                <a:gd name="connsiteY332" fmla="*/ 468725 h 571500"/>
                <a:gd name="connsiteX333" fmla="*/ 26765 w 819150"/>
                <a:gd name="connsiteY333" fmla="*/ 447389 h 571500"/>
                <a:gd name="connsiteX334" fmla="*/ 28670 w 819150"/>
                <a:gd name="connsiteY334" fmla="*/ 450818 h 571500"/>
                <a:gd name="connsiteX335" fmla="*/ 31909 w 819150"/>
                <a:gd name="connsiteY335" fmla="*/ 449485 h 571500"/>
                <a:gd name="connsiteX336" fmla="*/ 29718 w 819150"/>
                <a:gd name="connsiteY336" fmla="*/ 446532 h 571500"/>
                <a:gd name="connsiteX337" fmla="*/ 26765 w 819150"/>
                <a:gd name="connsiteY337" fmla="*/ 447389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819150" h="571500">
                  <a:moveTo>
                    <a:pt x="97250" y="468725"/>
                  </a:moveTo>
                  <a:lnTo>
                    <a:pt x="84772" y="468440"/>
                  </a:lnTo>
                  <a:lnTo>
                    <a:pt x="77152" y="459010"/>
                  </a:lnTo>
                  <a:lnTo>
                    <a:pt x="69818" y="458819"/>
                  </a:lnTo>
                  <a:lnTo>
                    <a:pt x="66484" y="455295"/>
                  </a:lnTo>
                  <a:lnTo>
                    <a:pt x="67437" y="452723"/>
                  </a:lnTo>
                  <a:lnTo>
                    <a:pt x="58007" y="448247"/>
                  </a:lnTo>
                  <a:lnTo>
                    <a:pt x="53435" y="447675"/>
                  </a:lnTo>
                  <a:lnTo>
                    <a:pt x="52292" y="455867"/>
                  </a:lnTo>
                  <a:lnTo>
                    <a:pt x="47339" y="455676"/>
                  </a:lnTo>
                  <a:lnTo>
                    <a:pt x="47434" y="453390"/>
                  </a:lnTo>
                  <a:lnTo>
                    <a:pt x="42767" y="450723"/>
                  </a:lnTo>
                  <a:lnTo>
                    <a:pt x="31147" y="454247"/>
                  </a:lnTo>
                  <a:lnTo>
                    <a:pt x="28194" y="452533"/>
                  </a:lnTo>
                  <a:lnTo>
                    <a:pt x="26194" y="445294"/>
                  </a:lnTo>
                  <a:lnTo>
                    <a:pt x="31909" y="441770"/>
                  </a:lnTo>
                  <a:lnTo>
                    <a:pt x="33814" y="442912"/>
                  </a:lnTo>
                  <a:lnTo>
                    <a:pt x="36385" y="439484"/>
                  </a:lnTo>
                  <a:lnTo>
                    <a:pt x="34957" y="436817"/>
                  </a:lnTo>
                  <a:lnTo>
                    <a:pt x="37052" y="435578"/>
                  </a:lnTo>
                  <a:lnTo>
                    <a:pt x="33623" y="433197"/>
                  </a:lnTo>
                  <a:lnTo>
                    <a:pt x="49244" y="421577"/>
                  </a:lnTo>
                  <a:lnTo>
                    <a:pt x="62008" y="415862"/>
                  </a:lnTo>
                  <a:lnTo>
                    <a:pt x="58960" y="417004"/>
                  </a:lnTo>
                  <a:lnTo>
                    <a:pt x="57817" y="413766"/>
                  </a:lnTo>
                  <a:lnTo>
                    <a:pt x="47720" y="417291"/>
                  </a:lnTo>
                  <a:lnTo>
                    <a:pt x="36481" y="408432"/>
                  </a:lnTo>
                  <a:lnTo>
                    <a:pt x="28099" y="412814"/>
                  </a:lnTo>
                  <a:lnTo>
                    <a:pt x="25051" y="417957"/>
                  </a:lnTo>
                  <a:lnTo>
                    <a:pt x="16192" y="412718"/>
                  </a:lnTo>
                  <a:lnTo>
                    <a:pt x="11716" y="404622"/>
                  </a:lnTo>
                  <a:lnTo>
                    <a:pt x="14383" y="386810"/>
                  </a:lnTo>
                  <a:lnTo>
                    <a:pt x="11335" y="378619"/>
                  </a:lnTo>
                  <a:lnTo>
                    <a:pt x="14764" y="366522"/>
                  </a:lnTo>
                  <a:lnTo>
                    <a:pt x="9525" y="365474"/>
                  </a:lnTo>
                  <a:lnTo>
                    <a:pt x="12287" y="362331"/>
                  </a:lnTo>
                  <a:lnTo>
                    <a:pt x="21145" y="358045"/>
                  </a:lnTo>
                  <a:lnTo>
                    <a:pt x="39910" y="356997"/>
                  </a:lnTo>
                  <a:lnTo>
                    <a:pt x="40958" y="346805"/>
                  </a:lnTo>
                  <a:lnTo>
                    <a:pt x="43624" y="343853"/>
                  </a:lnTo>
                  <a:lnTo>
                    <a:pt x="52387" y="340900"/>
                  </a:lnTo>
                  <a:lnTo>
                    <a:pt x="63151" y="348044"/>
                  </a:lnTo>
                  <a:lnTo>
                    <a:pt x="71628" y="338804"/>
                  </a:lnTo>
                  <a:lnTo>
                    <a:pt x="88773" y="334994"/>
                  </a:lnTo>
                  <a:lnTo>
                    <a:pt x="96774" y="341186"/>
                  </a:lnTo>
                  <a:lnTo>
                    <a:pt x="104584" y="357092"/>
                  </a:lnTo>
                  <a:lnTo>
                    <a:pt x="111442" y="358616"/>
                  </a:lnTo>
                  <a:lnTo>
                    <a:pt x="114776" y="356521"/>
                  </a:lnTo>
                  <a:lnTo>
                    <a:pt x="114205" y="341948"/>
                  </a:lnTo>
                  <a:lnTo>
                    <a:pt x="119158" y="340424"/>
                  </a:lnTo>
                  <a:lnTo>
                    <a:pt x="115919" y="344615"/>
                  </a:lnTo>
                  <a:lnTo>
                    <a:pt x="116681" y="352139"/>
                  </a:lnTo>
                  <a:lnTo>
                    <a:pt x="124396" y="355473"/>
                  </a:lnTo>
                  <a:lnTo>
                    <a:pt x="126397" y="352520"/>
                  </a:lnTo>
                  <a:lnTo>
                    <a:pt x="123920" y="346805"/>
                  </a:lnTo>
                  <a:lnTo>
                    <a:pt x="128302" y="344615"/>
                  </a:lnTo>
                  <a:lnTo>
                    <a:pt x="129826" y="336995"/>
                  </a:lnTo>
                  <a:lnTo>
                    <a:pt x="123825" y="324136"/>
                  </a:lnTo>
                  <a:lnTo>
                    <a:pt x="132397" y="317278"/>
                  </a:lnTo>
                  <a:lnTo>
                    <a:pt x="132207" y="314706"/>
                  </a:lnTo>
                  <a:lnTo>
                    <a:pt x="135922" y="316897"/>
                  </a:lnTo>
                  <a:lnTo>
                    <a:pt x="143161" y="315278"/>
                  </a:lnTo>
                  <a:lnTo>
                    <a:pt x="154305" y="317183"/>
                  </a:lnTo>
                  <a:lnTo>
                    <a:pt x="140113" y="301657"/>
                  </a:lnTo>
                  <a:lnTo>
                    <a:pt x="141065" y="287179"/>
                  </a:lnTo>
                  <a:lnTo>
                    <a:pt x="149352" y="296132"/>
                  </a:lnTo>
                  <a:lnTo>
                    <a:pt x="153829" y="297180"/>
                  </a:lnTo>
                  <a:lnTo>
                    <a:pt x="164116" y="291560"/>
                  </a:lnTo>
                  <a:lnTo>
                    <a:pt x="178784" y="276797"/>
                  </a:lnTo>
                  <a:lnTo>
                    <a:pt x="181832" y="277654"/>
                  </a:lnTo>
                  <a:lnTo>
                    <a:pt x="182213" y="282131"/>
                  </a:lnTo>
                  <a:lnTo>
                    <a:pt x="185356" y="284798"/>
                  </a:lnTo>
                  <a:lnTo>
                    <a:pt x="203359" y="284226"/>
                  </a:lnTo>
                  <a:lnTo>
                    <a:pt x="216979" y="266795"/>
                  </a:lnTo>
                  <a:lnTo>
                    <a:pt x="209074" y="254794"/>
                  </a:lnTo>
                  <a:lnTo>
                    <a:pt x="210598" y="247174"/>
                  </a:lnTo>
                  <a:lnTo>
                    <a:pt x="208502" y="241745"/>
                  </a:lnTo>
                  <a:lnTo>
                    <a:pt x="214027" y="228219"/>
                  </a:lnTo>
                  <a:lnTo>
                    <a:pt x="223552" y="220504"/>
                  </a:lnTo>
                  <a:lnTo>
                    <a:pt x="231553" y="208407"/>
                  </a:lnTo>
                  <a:lnTo>
                    <a:pt x="241554" y="212408"/>
                  </a:lnTo>
                  <a:lnTo>
                    <a:pt x="264128" y="196691"/>
                  </a:lnTo>
                  <a:lnTo>
                    <a:pt x="275082" y="200311"/>
                  </a:lnTo>
                  <a:lnTo>
                    <a:pt x="277844" y="204692"/>
                  </a:lnTo>
                  <a:lnTo>
                    <a:pt x="277368" y="213265"/>
                  </a:lnTo>
                  <a:lnTo>
                    <a:pt x="282797" y="215741"/>
                  </a:lnTo>
                  <a:lnTo>
                    <a:pt x="288322" y="224981"/>
                  </a:lnTo>
                  <a:lnTo>
                    <a:pt x="311182" y="235553"/>
                  </a:lnTo>
                  <a:lnTo>
                    <a:pt x="315849" y="243459"/>
                  </a:lnTo>
                  <a:lnTo>
                    <a:pt x="320992" y="245269"/>
                  </a:lnTo>
                  <a:lnTo>
                    <a:pt x="332518" y="260795"/>
                  </a:lnTo>
                  <a:lnTo>
                    <a:pt x="333470" y="271653"/>
                  </a:lnTo>
                  <a:lnTo>
                    <a:pt x="334518" y="264986"/>
                  </a:lnTo>
                  <a:lnTo>
                    <a:pt x="340042" y="266129"/>
                  </a:lnTo>
                  <a:lnTo>
                    <a:pt x="340995" y="263462"/>
                  </a:lnTo>
                  <a:lnTo>
                    <a:pt x="348234" y="262795"/>
                  </a:lnTo>
                  <a:lnTo>
                    <a:pt x="353473" y="256889"/>
                  </a:lnTo>
                  <a:lnTo>
                    <a:pt x="356235" y="257651"/>
                  </a:lnTo>
                  <a:lnTo>
                    <a:pt x="358902" y="253651"/>
                  </a:lnTo>
                  <a:lnTo>
                    <a:pt x="367284" y="252032"/>
                  </a:lnTo>
                  <a:lnTo>
                    <a:pt x="390239" y="258413"/>
                  </a:lnTo>
                  <a:lnTo>
                    <a:pt x="375475" y="257556"/>
                  </a:lnTo>
                  <a:lnTo>
                    <a:pt x="367951" y="263271"/>
                  </a:lnTo>
                  <a:lnTo>
                    <a:pt x="358426" y="258032"/>
                  </a:lnTo>
                  <a:lnTo>
                    <a:pt x="348710" y="266033"/>
                  </a:lnTo>
                  <a:lnTo>
                    <a:pt x="342900" y="266795"/>
                  </a:lnTo>
                  <a:lnTo>
                    <a:pt x="341376" y="272320"/>
                  </a:lnTo>
                  <a:lnTo>
                    <a:pt x="352425" y="274606"/>
                  </a:lnTo>
                  <a:lnTo>
                    <a:pt x="364522" y="281654"/>
                  </a:lnTo>
                  <a:lnTo>
                    <a:pt x="367284" y="286036"/>
                  </a:lnTo>
                  <a:lnTo>
                    <a:pt x="374809" y="285464"/>
                  </a:lnTo>
                  <a:lnTo>
                    <a:pt x="374523" y="289846"/>
                  </a:lnTo>
                  <a:lnTo>
                    <a:pt x="377190" y="291465"/>
                  </a:lnTo>
                  <a:lnTo>
                    <a:pt x="380047" y="278416"/>
                  </a:lnTo>
                  <a:lnTo>
                    <a:pt x="382619" y="281559"/>
                  </a:lnTo>
                  <a:lnTo>
                    <a:pt x="388715" y="278797"/>
                  </a:lnTo>
                  <a:lnTo>
                    <a:pt x="399955" y="284417"/>
                  </a:lnTo>
                  <a:lnTo>
                    <a:pt x="402908" y="283369"/>
                  </a:lnTo>
                  <a:lnTo>
                    <a:pt x="400240" y="275558"/>
                  </a:lnTo>
                  <a:lnTo>
                    <a:pt x="394621" y="274225"/>
                  </a:lnTo>
                  <a:lnTo>
                    <a:pt x="392430" y="278225"/>
                  </a:lnTo>
                  <a:lnTo>
                    <a:pt x="389096" y="276987"/>
                  </a:lnTo>
                  <a:lnTo>
                    <a:pt x="394335" y="272129"/>
                  </a:lnTo>
                  <a:lnTo>
                    <a:pt x="394335" y="267176"/>
                  </a:lnTo>
                  <a:lnTo>
                    <a:pt x="399193" y="268510"/>
                  </a:lnTo>
                  <a:lnTo>
                    <a:pt x="404336" y="275939"/>
                  </a:lnTo>
                  <a:lnTo>
                    <a:pt x="405670" y="268319"/>
                  </a:lnTo>
                  <a:lnTo>
                    <a:pt x="404717" y="261366"/>
                  </a:lnTo>
                  <a:lnTo>
                    <a:pt x="399288" y="261080"/>
                  </a:lnTo>
                  <a:lnTo>
                    <a:pt x="395287" y="252317"/>
                  </a:lnTo>
                  <a:lnTo>
                    <a:pt x="389572" y="251651"/>
                  </a:lnTo>
                  <a:lnTo>
                    <a:pt x="389191" y="249745"/>
                  </a:lnTo>
                  <a:lnTo>
                    <a:pt x="389858" y="244316"/>
                  </a:lnTo>
                  <a:lnTo>
                    <a:pt x="394049" y="240983"/>
                  </a:lnTo>
                  <a:lnTo>
                    <a:pt x="401383" y="246983"/>
                  </a:lnTo>
                  <a:lnTo>
                    <a:pt x="404336" y="244697"/>
                  </a:lnTo>
                  <a:lnTo>
                    <a:pt x="402622" y="240411"/>
                  </a:lnTo>
                  <a:lnTo>
                    <a:pt x="406717" y="214789"/>
                  </a:lnTo>
                  <a:lnTo>
                    <a:pt x="401955" y="206312"/>
                  </a:lnTo>
                  <a:lnTo>
                    <a:pt x="404717" y="195834"/>
                  </a:lnTo>
                  <a:lnTo>
                    <a:pt x="397383" y="166211"/>
                  </a:lnTo>
                  <a:lnTo>
                    <a:pt x="398431" y="158877"/>
                  </a:lnTo>
                  <a:lnTo>
                    <a:pt x="410146" y="151448"/>
                  </a:lnTo>
                  <a:lnTo>
                    <a:pt x="410623" y="135255"/>
                  </a:lnTo>
                  <a:lnTo>
                    <a:pt x="426529" y="115729"/>
                  </a:lnTo>
                  <a:lnTo>
                    <a:pt x="447484" y="108014"/>
                  </a:lnTo>
                  <a:lnTo>
                    <a:pt x="490252" y="122206"/>
                  </a:lnTo>
                  <a:lnTo>
                    <a:pt x="506158" y="120872"/>
                  </a:lnTo>
                  <a:lnTo>
                    <a:pt x="507206" y="111824"/>
                  </a:lnTo>
                  <a:lnTo>
                    <a:pt x="516350" y="107156"/>
                  </a:lnTo>
                  <a:lnTo>
                    <a:pt x="527209" y="113633"/>
                  </a:lnTo>
                  <a:lnTo>
                    <a:pt x="538639" y="99822"/>
                  </a:lnTo>
                  <a:lnTo>
                    <a:pt x="537019" y="84296"/>
                  </a:lnTo>
                  <a:lnTo>
                    <a:pt x="546259" y="67723"/>
                  </a:lnTo>
                  <a:lnTo>
                    <a:pt x="548545" y="52292"/>
                  </a:lnTo>
                  <a:lnTo>
                    <a:pt x="545021" y="35719"/>
                  </a:lnTo>
                  <a:lnTo>
                    <a:pt x="545878" y="27813"/>
                  </a:lnTo>
                  <a:lnTo>
                    <a:pt x="556165" y="17240"/>
                  </a:lnTo>
                  <a:lnTo>
                    <a:pt x="564547" y="14097"/>
                  </a:lnTo>
                  <a:lnTo>
                    <a:pt x="573310" y="15621"/>
                  </a:lnTo>
                  <a:lnTo>
                    <a:pt x="583787" y="27718"/>
                  </a:lnTo>
                  <a:lnTo>
                    <a:pt x="589217" y="29528"/>
                  </a:lnTo>
                  <a:lnTo>
                    <a:pt x="606457" y="27718"/>
                  </a:lnTo>
                  <a:lnTo>
                    <a:pt x="630079" y="29337"/>
                  </a:lnTo>
                  <a:lnTo>
                    <a:pt x="646938" y="20193"/>
                  </a:lnTo>
                  <a:lnTo>
                    <a:pt x="655034" y="9525"/>
                  </a:lnTo>
                  <a:lnTo>
                    <a:pt x="654367" y="15240"/>
                  </a:lnTo>
                  <a:lnTo>
                    <a:pt x="660463" y="23336"/>
                  </a:lnTo>
                  <a:lnTo>
                    <a:pt x="663988" y="26099"/>
                  </a:lnTo>
                  <a:lnTo>
                    <a:pt x="667702" y="21527"/>
                  </a:lnTo>
                  <a:lnTo>
                    <a:pt x="670084" y="24479"/>
                  </a:lnTo>
                  <a:lnTo>
                    <a:pt x="673417" y="39815"/>
                  </a:lnTo>
                  <a:lnTo>
                    <a:pt x="682847" y="27051"/>
                  </a:lnTo>
                  <a:lnTo>
                    <a:pt x="683038" y="21908"/>
                  </a:lnTo>
                  <a:lnTo>
                    <a:pt x="685324" y="21812"/>
                  </a:lnTo>
                  <a:lnTo>
                    <a:pt x="687991" y="34481"/>
                  </a:lnTo>
                  <a:lnTo>
                    <a:pt x="692467" y="42386"/>
                  </a:lnTo>
                  <a:lnTo>
                    <a:pt x="697420" y="45815"/>
                  </a:lnTo>
                  <a:lnTo>
                    <a:pt x="704564" y="56960"/>
                  </a:lnTo>
                  <a:lnTo>
                    <a:pt x="717328" y="62389"/>
                  </a:lnTo>
                  <a:lnTo>
                    <a:pt x="731996" y="81629"/>
                  </a:lnTo>
                  <a:lnTo>
                    <a:pt x="731139" y="89916"/>
                  </a:lnTo>
                  <a:lnTo>
                    <a:pt x="715804" y="103442"/>
                  </a:lnTo>
                  <a:lnTo>
                    <a:pt x="728662" y="113062"/>
                  </a:lnTo>
                  <a:lnTo>
                    <a:pt x="737807" y="114967"/>
                  </a:lnTo>
                  <a:lnTo>
                    <a:pt x="739521" y="119062"/>
                  </a:lnTo>
                  <a:lnTo>
                    <a:pt x="736283" y="123825"/>
                  </a:lnTo>
                  <a:lnTo>
                    <a:pt x="739235" y="126968"/>
                  </a:lnTo>
                  <a:lnTo>
                    <a:pt x="746379" y="129731"/>
                  </a:lnTo>
                  <a:lnTo>
                    <a:pt x="748093" y="128302"/>
                  </a:lnTo>
                  <a:lnTo>
                    <a:pt x="755904" y="132779"/>
                  </a:lnTo>
                  <a:lnTo>
                    <a:pt x="768572" y="157353"/>
                  </a:lnTo>
                  <a:lnTo>
                    <a:pt x="765810" y="164306"/>
                  </a:lnTo>
                  <a:lnTo>
                    <a:pt x="769906" y="169831"/>
                  </a:lnTo>
                  <a:lnTo>
                    <a:pt x="768096" y="174403"/>
                  </a:lnTo>
                  <a:lnTo>
                    <a:pt x="782955" y="188024"/>
                  </a:lnTo>
                  <a:lnTo>
                    <a:pt x="798957" y="187928"/>
                  </a:lnTo>
                  <a:lnTo>
                    <a:pt x="791813" y="197644"/>
                  </a:lnTo>
                  <a:lnTo>
                    <a:pt x="787051" y="200216"/>
                  </a:lnTo>
                  <a:lnTo>
                    <a:pt x="788670" y="203645"/>
                  </a:lnTo>
                  <a:lnTo>
                    <a:pt x="790956" y="200216"/>
                  </a:lnTo>
                  <a:lnTo>
                    <a:pt x="793813" y="202883"/>
                  </a:lnTo>
                  <a:lnTo>
                    <a:pt x="786860" y="208502"/>
                  </a:lnTo>
                  <a:lnTo>
                    <a:pt x="789718" y="218980"/>
                  </a:lnTo>
                  <a:lnTo>
                    <a:pt x="788670" y="225457"/>
                  </a:lnTo>
                  <a:lnTo>
                    <a:pt x="776097" y="227648"/>
                  </a:lnTo>
                  <a:lnTo>
                    <a:pt x="783336" y="227552"/>
                  </a:lnTo>
                  <a:lnTo>
                    <a:pt x="784098" y="234982"/>
                  </a:lnTo>
                  <a:lnTo>
                    <a:pt x="781526" y="237458"/>
                  </a:lnTo>
                  <a:lnTo>
                    <a:pt x="779335" y="234696"/>
                  </a:lnTo>
                  <a:lnTo>
                    <a:pt x="771144" y="241935"/>
                  </a:lnTo>
                  <a:lnTo>
                    <a:pt x="761809" y="276035"/>
                  </a:lnTo>
                  <a:lnTo>
                    <a:pt x="769620" y="281083"/>
                  </a:lnTo>
                  <a:lnTo>
                    <a:pt x="776097" y="306324"/>
                  </a:lnTo>
                  <a:lnTo>
                    <a:pt x="787051" y="318326"/>
                  </a:lnTo>
                  <a:lnTo>
                    <a:pt x="809625" y="336328"/>
                  </a:lnTo>
                  <a:lnTo>
                    <a:pt x="812292" y="343567"/>
                  </a:lnTo>
                  <a:lnTo>
                    <a:pt x="811625" y="356045"/>
                  </a:lnTo>
                  <a:lnTo>
                    <a:pt x="815626" y="364617"/>
                  </a:lnTo>
                  <a:lnTo>
                    <a:pt x="810768" y="369475"/>
                  </a:lnTo>
                  <a:lnTo>
                    <a:pt x="799528" y="373666"/>
                  </a:lnTo>
                  <a:lnTo>
                    <a:pt x="801338" y="381857"/>
                  </a:lnTo>
                  <a:lnTo>
                    <a:pt x="805434" y="384048"/>
                  </a:lnTo>
                  <a:lnTo>
                    <a:pt x="800481" y="389858"/>
                  </a:lnTo>
                  <a:lnTo>
                    <a:pt x="802958" y="391573"/>
                  </a:lnTo>
                  <a:lnTo>
                    <a:pt x="802958" y="397097"/>
                  </a:lnTo>
                  <a:lnTo>
                    <a:pt x="797624" y="397383"/>
                  </a:lnTo>
                  <a:lnTo>
                    <a:pt x="791527" y="402812"/>
                  </a:lnTo>
                  <a:lnTo>
                    <a:pt x="780288" y="403765"/>
                  </a:lnTo>
                  <a:lnTo>
                    <a:pt x="775525" y="416338"/>
                  </a:lnTo>
                  <a:lnTo>
                    <a:pt x="776192" y="420529"/>
                  </a:lnTo>
                  <a:lnTo>
                    <a:pt x="774192" y="419862"/>
                  </a:lnTo>
                  <a:lnTo>
                    <a:pt x="770096" y="429959"/>
                  </a:lnTo>
                  <a:lnTo>
                    <a:pt x="768572" y="438055"/>
                  </a:lnTo>
                  <a:lnTo>
                    <a:pt x="775430" y="455771"/>
                  </a:lnTo>
                  <a:lnTo>
                    <a:pt x="775335" y="470154"/>
                  </a:lnTo>
                  <a:lnTo>
                    <a:pt x="771620" y="475583"/>
                  </a:lnTo>
                  <a:lnTo>
                    <a:pt x="757618" y="469202"/>
                  </a:lnTo>
                  <a:lnTo>
                    <a:pt x="745522" y="471964"/>
                  </a:lnTo>
                  <a:lnTo>
                    <a:pt x="744569" y="470440"/>
                  </a:lnTo>
                  <a:lnTo>
                    <a:pt x="727329" y="484918"/>
                  </a:lnTo>
                  <a:lnTo>
                    <a:pt x="727805" y="489776"/>
                  </a:lnTo>
                  <a:lnTo>
                    <a:pt x="729901" y="489395"/>
                  </a:lnTo>
                  <a:lnTo>
                    <a:pt x="728853" y="492538"/>
                  </a:lnTo>
                  <a:lnTo>
                    <a:pt x="718852" y="497777"/>
                  </a:lnTo>
                  <a:lnTo>
                    <a:pt x="715613" y="485299"/>
                  </a:lnTo>
                  <a:lnTo>
                    <a:pt x="708850" y="479012"/>
                  </a:lnTo>
                  <a:lnTo>
                    <a:pt x="702659" y="476155"/>
                  </a:lnTo>
                  <a:lnTo>
                    <a:pt x="693706" y="477298"/>
                  </a:lnTo>
                  <a:lnTo>
                    <a:pt x="670084" y="463963"/>
                  </a:lnTo>
                  <a:lnTo>
                    <a:pt x="665417" y="458343"/>
                  </a:lnTo>
                  <a:lnTo>
                    <a:pt x="666274" y="454152"/>
                  </a:lnTo>
                  <a:lnTo>
                    <a:pt x="656177" y="448056"/>
                  </a:lnTo>
                  <a:lnTo>
                    <a:pt x="656368" y="436817"/>
                  </a:lnTo>
                  <a:lnTo>
                    <a:pt x="639794" y="437579"/>
                  </a:lnTo>
                  <a:lnTo>
                    <a:pt x="638270" y="429673"/>
                  </a:lnTo>
                  <a:lnTo>
                    <a:pt x="629507" y="423196"/>
                  </a:lnTo>
                  <a:lnTo>
                    <a:pt x="618173" y="409289"/>
                  </a:lnTo>
                  <a:lnTo>
                    <a:pt x="615506" y="403860"/>
                  </a:lnTo>
                  <a:lnTo>
                    <a:pt x="621601" y="388239"/>
                  </a:lnTo>
                  <a:lnTo>
                    <a:pt x="621030" y="380905"/>
                  </a:lnTo>
                  <a:lnTo>
                    <a:pt x="608933" y="374047"/>
                  </a:lnTo>
                  <a:lnTo>
                    <a:pt x="602837" y="365284"/>
                  </a:lnTo>
                  <a:lnTo>
                    <a:pt x="600456" y="334137"/>
                  </a:lnTo>
                  <a:lnTo>
                    <a:pt x="597408" y="330232"/>
                  </a:lnTo>
                  <a:lnTo>
                    <a:pt x="576643" y="330518"/>
                  </a:lnTo>
                  <a:lnTo>
                    <a:pt x="564166" y="335471"/>
                  </a:lnTo>
                  <a:lnTo>
                    <a:pt x="549878" y="334613"/>
                  </a:lnTo>
                  <a:lnTo>
                    <a:pt x="544735" y="332137"/>
                  </a:lnTo>
                  <a:lnTo>
                    <a:pt x="541115" y="325374"/>
                  </a:lnTo>
                  <a:lnTo>
                    <a:pt x="535210" y="324136"/>
                  </a:lnTo>
                  <a:lnTo>
                    <a:pt x="527018" y="326993"/>
                  </a:lnTo>
                  <a:lnTo>
                    <a:pt x="532067" y="336804"/>
                  </a:lnTo>
                  <a:lnTo>
                    <a:pt x="526256" y="345758"/>
                  </a:lnTo>
                  <a:lnTo>
                    <a:pt x="527780" y="351568"/>
                  </a:lnTo>
                  <a:lnTo>
                    <a:pt x="517017" y="376523"/>
                  </a:lnTo>
                  <a:lnTo>
                    <a:pt x="503777" y="385572"/>
                  </a:lnTo>
                  <a:lnTo>
                    <a:pt x="499872" y="393287"/>
                  </a:lnTo>
                  <a:lnTo>
                    <a:pt x="501491" y="403574"/>
                  </a:lnTo>
                  <a:lnTo>
                    <a:pt x="499491" y="411480"/>
                  </a:lnTo>
                  <a:lnTo>
                    <a:pt x="491204" y="422243"/>
                  </a:lnTo>
                  <a:lnTo>
                    <a:pt x="490918" y="426529"/>
                  </a:lnTo>
                  <a:lnTo>
                    <a:pt x="472916" y="436912"/>
                  </a:lnTo>
                  <a:lnTo>
                    <a:pt x="465582" y="447770"/>
                  </a:lnTo>
                  <a:lnTo>
                    <a:pt x="465868" y="460724"/>
                  </a:lnTo>
                  <a:lnTo>
                    <a:pt x="473869" y="471392"/>
                  </a:lnTo>
                  <a:lnTo>
                    <a:pt x="471392" y="480060"/>
                  </a:lnTo>
                  <a:lnTo>
                    <a:pt x="461486" y="482251"/>
                  </a:lnTo>
                  <a:lnTo>
                    <a:pt x="452247" y="478060"/>
                  </a:lnTo>
                  <a:lnTo>
                    <a:pt x="446056" y="484442"/>
                  </a:lnTo>
                  <a:lnTo>
                    <a:pt x="445198" y="501206"/>
                  </a:lnTo>
                  <a:lnTo>
                    <a:pt x="438721" y="500062"/>
                  </a:lnTo>
                  <a:lnTo>
                    <a:pt x="424148" y="503682"/>
                  </a:lnTo>
                  <a:lnTo>
                    <a:pt x="418147" y="502158"/>
                  </a:lnTo>
                  <a:lnTo>
                    <a:pt x="415861" y="511874"/>
                  </a:lnTo>
                  <a:lnTo>
                    <a:pt x="410337" y="510350"/>
                  </a:lnTo>
                  <a:lnTo>
                    <a:pt x="412051" y="495872"/>
                  </a:lnTo>
                  <a:lnTo>
                    <a:pt x="417385" y="482441"/>
                  </a:lnTo>
                  <a:lnTo>
                    <a:pt x="412528" y="481012"/>
                  </a:lnTo>
                  <a:lnTo>
                    <a:pt x="407098" y="471583"/>
                  </a:lnTo>
                  <a:lnTo>
                    <a:pt x="403193" y="472821"/>
                  </a:lnTo>
                  <a:lnTo>
                    <a:pt x="393192" y="489014"/>
                  </a:lnTo>
                  <a:lnTo>
                    <a:pt x="391287" y="507778"/>
                  </a:lnTo>
                  <a:lnTo>
                    <a:pt x="399193" y="524351"/>
                  </a:lnTo>
                  <a:lnTo>
                    <a:pt x="410908" y="523113"/>
                  </a:lnTo>
                  <a:lnTo>
                    <a:pt x="397288" y="532257"/>
                  </a:lnTo>
                  <a:lnTo>
                    <a:pt x="378333" y="538163"/>
                  </a:lnTo>
                  <a:lnTo>
                    <a:pt x="362807" y="537115"/>
                  </a:lnTo>
                  <a:lnTo>
                    <a:pt x="352615" y="546164"/>
                  </a:lnTo>
                  <a:lnTo>
                    <a:pt x="344519" y="559879"/>
                  </a:lnTo>
                  <a:lnTo>
                    <a:pt x="326803" y="554355"/>
                  </a:lnTo>
                  <a:lnTo>
                    <a:pt x="314134" y="561880"/>
                  </a:lnTo>
                  <a:lnTo>
                    <a:pt x="308324" y="570071"/>
                  </a:lnTo>
                  <a:lnTo>
                    <a:pt x="304705" y="562070"/>
                  </a:lnTo>
                  <a:lnTo>
                    <a:pt x="289560" y="557879"/>
                  </a:lnTo>
                  <a:lnTo>
                    <a:pt x="290417" y="540734"/>
                  </a:lnTo>
                  <a:lnTo>
                    <a:pt x="298133" y="528161"/>
                  </a:lnTo>
                  <a:lnTo>
                    <a:pt x="297371" y="525494"/>
                  </a:lnTo>
                  <a:lnTo>
                    <a:pt x="275272" y="519779"/>
                  </a:lnTo>
                  <a:lnTo>
                    <a:pt x="265366" y="505682"/>
                  </a:lnTo>
                  <a:lnTo>
                    <a:pt x="227171" y="488252"/>
                  </a:lnTo>
                  <a:lnTo>
                    <a:pt x="202787" y="484251"/>
                  </a:lnTo>
                  <a:lnTo>
                    <a:pt x="186976" y="487871"/>
                  </a:lnTo>
                  <a:lnTo>
                    <a:pt x="184975" y="480632"/>
                  </a:lnTo>
                  <a:lnTo>
                    <a:pt x="171640" y="485870"/>
                  </a:lnTo>
                  <a:lnTo>
                    <a:pt x="173450" y="473202"/>
                  </a:lnTo>
                  <a:lnTo>
                    <a:pt x="168783" y="463296"/>
                  </a:lnTo>
                  <a:lnTo>
                    <a:pt x="163068" y="458534"/>
                  </a:lnTo>
                  <a:lnTo>
                    <a:pt x="147447" y="458153"/>
                  </a:lnTo>
                  <a:lnTo>
                    <a:pt x="137255" y="466154"/>
                  </a:lnTo>
                  <a:lnTo>
                    <a:pt x="106204" y="469773"/>
                  </a:lnTo>
                  <a:lnTo>
                    <a:pt x="107251" y="467868"/>
                  </a:lnTo>
                  <a:lnTo>
                    <a:pt x="97250" y="468725"/>
                  </a:lnTo>
                  <a:close/>
                  <a:moveTo>
                    <a:pt x="26765" y="447389"/>
                  </a:moveTo>
                  <a:lnTo>
                    <a:pt x="28670" y="450818"/>
                  </a:lnTo>
                  <a:lnTo>
                    <a:pt x="31909" y="449485"/>
                  </a:lnTo>
                  <a:lnTo>
                    <a:pt x="29718" y="446532"/>
                  </a:lnTo>
                  <a:lnTo>
                    <a:pt x="26765" y="447389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9" name="Freihandform: Form 198">
              <a:extLst>
                <a:ext uri="{FF2B5EF4-FFF2-40B4-BE49-F238E27FC236}">
                  <a16:creationId xmlns:a16="http://schemas.microsoft.com/office/drawing/2014/main" id="{AA61BFCC-7A75-4360-A15B-77BC02F96673}"/>
                </a:ext>
              </a:extLst>
            </p:cNvPr>
            <p:cNvSpPr/>
            <p:nvPr/>
          </p:nvSpPr>
          <p:spPr>
            <a:xfrm>
              <a:off x="2060067" y="2641585"/>
              <a:ext cx="247500" cy="277200"/>
            </a:xfrm>
            <a:custGeom>
              <a:avLst/>
              <a:gdLst>
                <a:gd name="connsiteX0" fmla="*/ 14287 w 476250"/>
                <a:gd name="connsiteY0" fmla="*/ 76486 h 533400"/>
                <a:gd name="connsiteX1" fmla="*/ 22955 w 476250"/>
                <a:gd name="connsiteY1" fmla="*/ 71723 h 533400"/>
                <a:gd name="connsiteX2" fmla="*/ 21908 w 476250"/>
                <a:gd name="connsiteY2" fmla="*/ 62865 h 533400"/>
                <a:gd name="connsiteX3" fmla="*/ 25908 w 476250"/>
                <a:gd name="connsiteY3" fmla="*/ 63627 h 533400"/>
                <a:gd name="connsiteX4" fmla="*/ 32766 w 476250"/>
                <a:gd name="connsiteY4" fmla="*/ 42481 h 533400"/>
                <a:gd name="connsiteX5" fmla="*/ 41148 w 476250"/>
                <a:gd name="connsiteY5" fmla="*/ 49530 h 533400"/>
                <a:gd name="connsiteX6" fmla="*/ 43720 w 476250"/>
                <a:gd name="connsiteY6" fmla="*/ 44767 h 533400"/>
                <a:gd name="connsiteX7" fmla="*/ 46577 w 476250"/>
                <a:gd name="connsiteY7" fmla="*/ 11144 h 533400"/>
                <a:gd name="connsiteX8" fmla="*/ 50483 w 476250"/>
                <a:gd name="connsiteY8" fmla="*/ 9525 h 533400"/>
                <a:gd name="connsiteX9" fmla="*/ 54864 w 476250"/>
                <a:gd name="connsiteY9" fmla="*/ 19812 h 533400"/>
                <a:gd name="connsiteX10" fmla="*/ 58769 w 476250"/>
                <a:gd name="connsiteY10" fmla="*/ 18002 h 533400"/>
                <a:gd name="connsiteX11" fmla="*/ 61817 w 476250"/>
                <a:gd name="connsiteY11" fmla="*/ 25717 h 533400"/>
                <a:gd name="connsiteX12" fmla="*/ 56007 w 476250"/>
                <a:gd name="connsiteY12" fmla="*/ 28289 h 533400"/>
                <a:gd name="connsiteX13" fmla="*/ 68199 w 476250"/>
                <a:gd name="connsiteY13" fmla="*/ 29718 h 533400"/>
                <a:gd name="connsiteX14" fmla="*/ 71819 w 476250"/>
                <a:gd name="connsiteY14" fmla="*/ 23431 h 533400"/>
                <a:gd name="connsiteX15" fmla="*/ 86868 w 476250"/>
                <a:gd name="connsiteY15" fmla="*/ 28194 h 533400"/>
                <a:gd name="connsiteX16" fmla="*/ 109728 w 476250"/>
                <a:gd name="connsiteY16" fmla="*/ 55531 h 533400"/>
                <a:gd name="connsiteX17" fmla="*/ 114300 w 476250"/>
                <a:gd name="connsiteY17" fmla="*/ 53721 h 533400"/>
                <a:gd name="connsiteX18" fmla="*/ 119348 w 476250"/>
                <a:gd name="connsiteY18" fmla="*/ 55721 h 533400"/>
                <a:gd name="connsiteX19" fmla="*/ 150781 w 476250"/>
                <a:gd name="connsiteY19" fmla="*/ 24479 h 533400"/>
                <a:gd name="connsiteX20" fmla="*/ 172688 w 476250"/>
                <a:gd name="connsiteY20" fmla="*/ 29623 h 533400"/>
                <a:gd name="connsiteX21" fmla="*/ 186500 w 476250"/>
                <a:gd name="connsiteY21" fmla="*/ 47911 h 533400"/>
                <a:gd name="connsiteX22" fmla="*/ 175546 w 476250"/>
                <a:gd name="connsiteY22" fmla="*/ 57055 h 533400"/>
                <a:gd name="connsiteX23" fmla="*/ 177641 w 476250"/>
                <a:gd name="connsiteY23" fmla="*/ 63436 h 533400"/>
                <a:gd name="connsiteX24" fmla="*/ 188786 w 476250"/>
                <a:gd name="connsiteY24" fmla="*/ 57150 h 533400"/>
                <a:gd name="connsiteX25" fmla="*/ 192119 w 476250"/>
                <a:gd name="connsiteY25" fmla="*/ 69628 h 533400"/>
                <a:gd name="connsiteX26" fmla="*/ 189548 w 476250"/>
                <a:gd name="connsiteY26" fmla="*/ 55531 h 533400"/>
                <a:gd name="connsiteX27" fmla="*/ 196501 w 476250"/>
                <a:gd name="connsiteY27" fmla="*/ 51530 h 533400"/>
                <a:gd name="connsiteX28" fmla="*/ 200311 w 476250"/>
                <a:gd name="connsiteY28" fmla="*/ 65151 h 533400"/>
                <a:gd name="connsiteX29" fmla="*/ 197549 w 476250"/>
                <a:gd name="connsiteY29" fmla="*/ 75438 h 533400"/>
                <a:gd name="connsiteX30" fmla="*/ 194405 w 476250"/>
                <a:gd name="connsiteY30" fmla="*/ 77629 h 533400"/>
                <a:gd name="connsiteX31" fmla="*/ 196025 w 476250"/>
                <a:gd name="connsiteY31" fmla="*/ 83439 h 533400"/>
                <a:gd name="connsiteX32" fmla="*/ 202597 w 476250"/>
                <a:gd name="connsiteY32" fmla="*/ 73438 h 533400"/>
                <a:gd name="connsiteX33" fmla="*/ 228219 w 476250"/>
                <a:gd name="connsiteY33" fmla="*/ 49816 h 533400"/>
                <a:gd name="connsiteX34" fmla="*/ 238697 w 476250"/>
                <a:gd name="connsiteY34" fmla="*/ 60103 h 533400"/>
                <a:gd name="connsiteX35" fmla="*/ 243554 w 476250"/>
                <a:gd name="connsiteY35" fmla="*/ 69723 h 533400"/>
                <a:gd name="connsiteX36" fmla="*/ 257080 w 476250"/>
                <a:gd name="connsiteY36" fmla="*/ 52864 h 533400"/>
                <a:gd name="connsiteX37" fmla="*/ 262604 w 476250"/>
                <a:gd name="connsiteY37" fmla="*/ 53816 h 533400"/>
                <a:gd name="connsiteX38" fmla="*/ 269843 w 476250"/>
                <a:gd name="connsiteY38" fmla="*/ 62484 h 533400"/>
                <a:gd name="connsiteX39" fmla="*/ 277559 w 476250"/>
                <a:gd name="connsiteY39" fmla="*/ 78295 h 533400"/>
                <a:gd name="connsiteX40" fmla="*/ 292894 w 476250"/>
                <a:gd name="connsiteY40" fmla="*/ 72866 h 533400"/>
                <a:gd name="connsiteX41" fmla="*/ 298133 w 476250"/>
                <a:gd name="connsiteY41" fmla="*/ 75152 h 533400"/>
                <a:gd name="connsiteX42" fmla="*/ 310706 w 476250"/>
                <a:gd name="connsiteY42" fmla="*/ 74676 h 533400"/>
                <a:gd name="connsiteX43" fmla="*/ 328803 w 476250"/>
                <a:gd name="connsiteY43" fmla="*/ 67151 h 533400"/>
                <a:gd name="connsiteX44" fmla="*/ 353949 w 476250"/>
                <a:gd name="connsiteY44" fmla="*/ 76105 h 533400"/>
                <a:gd name="connsiteX45" fmla="*/ 353949 w 476250"/>
                <a:gd name="connsiteY45" fmla="*/ 78962 h 533400"/>
                <a:gd name="connsiteX46" fmla="*/ 389001 w 476250"/>
                <a:gd name="connsiteY46" fmla="*/ 71533 h 533400"/>
                <a:gd name="connsiteX47" fmla="*/ 387287 w 476250"/>
                <a:gd name="connsiteY47" fmla="*/ 80677 h 533400"/>
                <a:gd name="connsiteX48" fmla="*/ 382619 w 476250"/>
                <a:gd name="connsiteY48" fmla="*/ 86392 h 533400"/>
                <a:gd name="connsiteX49" fmla="*/ 361188 w 476250"/>
                <a:gd name="connsiteY49" fmla="*/ 98012 h 533400"/>
                <a:gd name="connsiteX50" fmla="*/ 344043 w 476250"/>
                <a:gd name="connsiteY50" fmla="*/ 103156 h 533400"/>
                <a:gd name="connsiteX51" fmla="*/ 343757 w 476250"/>
                <a:gd name="connsiteY51" fmla="*/ 109442 h 533400"/>
                <a:gd name="connsiteX52" fmla="*/ 337280 w 476250"/>
                <a:gd name="connsiteY52" fmla="*/ 113252 h 533400"/>
                <a:gd name="connsiteX53" fmla="*/ 336233 w 476250"/>
                <a:gd name="connsiteY53" fmla="*/ 110585 h 533400"/>
                <a:gd name="connsiteX54" fmla="*/ 332899 w 476250"/>
                <a:gd name="connsiteY54" fmla="*/ 112585 h 533400"/>
                <a:gd name="connsiteX55" fmla="*/ 319659 w 476250"/>
                <a:gd name="connsiteY55" fmla="*/ 126778 h 533400"/>
                <a:gd name="connsiteX56" fmla="*/ 337947 w 476250"/>
                <a:gd name="connsiteY56" fmla="*/ 161830 h 533400"/>
                <a:gd name="connsiteX57" fmla="*/ 347472 w 476250"/>
                <a:gd name="connsiteY57" fmla="*/ 159829 h 533400"/>
                <a:gd name="connsiteX58" fmla="*/ 344519 w 476250"/>
                <a:gd name="connsiteY58" fmla="*/ 164116 h 533400"/>
                <a:gd name="connsiteX59" fmla="*/ 346424 w 476250"/>
                <a:gd name="connsiteY59" fmla="*/ 172212 h 533400"/>
                <a:gd name="connsiteX60" fmla="*/ 351758 w 476250"/>
                <a:gd name="connsiteY60" fmla="*/ 175927 h 533400"/>
                <a:gd name="connsiteX61" fmla="*/ 354806 w 476250"/>
                <a:gd name="connsiteY61" fmla="*/ 171831 h 533400"/>
                <a:gd name="connsiteX62" fmla="*/ 365284 w 476250"/>
                <a:gd name="connsiteY62" fmla="*/ 175927 h 533400"/>
                <a:gd name="connsiteX63" fmla="*/ 366332 w 476250"/>
                <a:gd name="connsiteY63" fmla="*/ 174022 h 533400"/>
                <a:gd name="connsiteX64" fmla="*/ 377571 w 476250"/>
                <a:gd name="connsiteY64" fmla="*/ 180404 h 533400"/>
                <a:gd name="connsiteX65" fmla="*/ 379286 w 476250"/>
                <a:gd name="connsiteY65" fmla="*/ 190595 h 533400"/>
                <a:gd name="connsiteX66" fmla="*/ 368522 w 476250"/>
                <a:gd name="connsiteY66" fmla="*/ 199739 h 533400"/>
                <a:gd name="connsiteX67" fmla="*/ 377381 w 476250"/>
                <a:gd name="connsiteY67" fmla="*/ 220694 h 533400"/>
                <a:gd name="connsiteX68" fmla="*/ 385001 w 476250"/>
                <a:gd name="connsiteY68" fmla="*/ 227171 h 533400"/>
                <a:gd name="connsiteX69" fmla="*/ 394716 w 476250"/>
                <a:gd name="connsiteY69" fmla="*/ 222504 h 533400"/>
                <a:gd name="connsiteX70" fmla="*/ 391097 w 476250"/>
                <a:gd name="connsiteY70" fmla="*/ 208883 h 533400"/>
                <a:gd name="connsiteX71" fmla="*/ 394526 w 476250"/>
                <a:gd name="connsiteY71" fmla="*/ 208883 h 533400"/>
                <a:gd name="connsiteX72" fmla="*/ 393668 w 476250"/>
                <a:gd name="connsiteY72" fmla="*/ 204502 h 533400"/>
                <a:gd name="connsiteX73" fmla="*/ 409766 w 476250"/>
                <a:gd name="connsiteY73" fmla="*/ 196882 h 533400"/>
                <a:gd name="connsiteX74" fmla="*/ 420910 w 476250"/>
                <a:gd name="connsiteY74" fmla="*/ 186023 h 533400"/>
                <a:gd name="connsiteX75" fmla="*/ 446818 w 476250"/>
                <a:gd name="connsiteY75" fmla="*/ 174307 h 533400"/>
                <a:gd name="connsiteX76" fmla="*/ 436245 w 476250"/>
                <a:gd name="connsiteY76" fmla="*/ 191643 h 533400"/>
                <a:gd name="connsiteX77" fmla="*/ 439293 w 476250"/>
                <a:gd name="connsiteY77" fmla="*/ 199930 h 533400"/>
                <a:gd name="connsiteX78" fmla="*/ 446056 w 476250"/>
                <a:gd name="connsiteY78" fmla="*/ 198215 h 533400"/>
                <a:gd name="connsiteX79" fmla="*/ 456724 w 476250"/>
                <a:gd name="connsiteY79" fmla="*/ 227647 h 533400"/>
                <a:gd name="connsiteX80" fmla="*/ 449961 w 476250"/>
                <a:gd name="connsiteY80" fmla="*/ 238125 h 533400"/>
                <a:gd name="connsiteX81" fmla="*/ 448056 w 476250"/>
                <a:gd name="connsiteY81" fmla="*/ 258508 h 533400"/>
                <a:gd name="connsiteX82" fmla="*/ 445961 w 476250"/>
                <a:gd name="connsiteY82" fmla="*/ 258032 h 533400"/>
                <a:gd name="connsiteX83" fmla="*/ 445579 w 476250"/>
                <a:gd name="connsiteY83" fmla="*/ 276987 h 533400"/>
                <a:gd name="connsiteX84" fmla="*/ 435578 w 476250"/>
                <a:gd name="connsiteY84" fmla="*/ 279940 h 533400"/>
                <a:gd name="connsiteX85" fmla="*/ 437674 w 476250"/>
                <a:gd name="connsiteY85" fmla="*/ 300418 h 533400"/>
                <a:gd name="connsiteX86" fmla="*/ 451676 w 476250"/>
                <a:gd name="connsiteY86" fmla="*/ 299466 h 533400"/>
                <a:gd name="connsiteX87" fmla="*/ 452152 w 476250"/>
                <a:gd name="connsiteY87" fmla="*/ 296323 h 533400"/>
                <a:gd name="connsiteX88" fmla="*/ 462344 w 476250"/>
                <a:gd name="connsiteY88" fmla="*/ 298323 h 533400"/>
                <a:gd name="connsiteX89" fmla="*/ 463582 w 476250"/>
                <a:gd name="connsiteY89" fmla="*/ 308896 h 533400"/>
                <a:gd name="connsiteX90" fmla="*/ 475202 w 476250"/>
                <a:gd name="connsiteY90" fmla="*/ 310515 h 533400"/>
                <a:gd name="connsiteX91" fmla="*/ 465392 w 476250"/>
                <a:gd name="connsiteY91" fmla="*/ 350615 h 533400"/>
                <a:gd name="connsiteX92" fmla="*/ 454914 w 476250"/>
                <a:gd name="connsiteY92" fmla="*/ 350615 h 533400"/>
                <a:gd name="connsiteX93" fmla="*/ 449294 w 476250"/>
                <a:gd name="connsiteY93" fmla="*/ 355663 h 533400"/>
                <a:gd name="connsiteX94" fmla="*/ 427577 w 476250"/>
                <a:gd name="connsiteY94" fmla="*/ 388429 h 533400"/>
                <a:gd name="connsiteX95" fmla="*/ 422339 w 476250"/>
                <a:gd name="connsiteY95" fmla="*/ 384143 h 533400"/>
                <a:gd name="connsiteX96" fmla="*/ 420529 w 476250"/>
                <a:gd name="connsiteY96" fmla="*/ 392621 h 533400"/>
                <a:gd name="connsiteX97" fmla="*/ 412528 w 476250"/>
                <a:gd name="connsiteY97" fmla="*/ 391763 h 533400"/>
                <a:gd name="connsiteX98" fmla="*/ 411004 w 476250"/>
                <a:gd name="connsiteY98" fmla="*/ 389287 h 533400"/>
                <a:gd name="connsiteX99" fmla="*/ 405003 w 476250"/>
                <a:gd name="connsiteY99" fmla="*/ 396145 h 533400"/>
                <a:gd name="connsiteX100" fmla="*/ 401003 w 476250"/>
                <a:gd name="connsiteY100" fmla="*/ 391573 h 533400"/>
                <a:gd name="connsiteX101" fmla="*/ 386048 w 476250"/>
                <a:gd name="connsiteY101" fmla="*/ 408717 h 533400"/>
                <a:gd name="connsiteX102" fmla="*/ 383000 w 476250"/>
                <a:gd name="connsiteY102" fmla="*/ 419386 h 533400"/>
                <a:gd name="connsiteX103" fmla="*/ 363093 w 476250"/>
                <a:gd name="connsiteY103" fmla="*/ 419290 h 533400"/>
                <a:gd name="connsiteX104" fmla="*/ 360998 w 476250"/>
                <a:gd name="connsiteY104" fmla="*/ 427672 h 533400"/>
                <a:gd name="connsiteX105" fmla="*/ 353092 w 476250"/>
                <a:gd name="connsiteY105" fmla="*/ 427291 h 533400"/>
                <a:gd name="connsiteX106" fmla="*/ 353663 w 476250"/>
                <a:gd name="connsiteY106" fmla="*/ 431959 h 533400"/>
                <a:gd name="connsiteX107" fmla="*/ 346139 w 476250"/>
                <a:gd name="connsiteY107" fmla="*/ 433387 h 533400"/>
                <a:gd name="connsiteX108" fmla="*/ 347567 w 476250"/>
                <a:gd name="connsiteY108" fmla="*/ 414147 h 533400"/>
                <a:gd name="connsiteX109" fmla="*/ 316516 w 476250"/>
                <a:gd name="connsiteY109" fmla="*/ 413290 h 533400"/>
                <a:gd name="connsiteX110" fmla="*/ 308420 w 476250"/>
                <a:gd name="connsiteY110" fmla="*/ 409670 h 533400"/>
                <a:gd name="connsiteX111" fmla="*/ 282321 w 476250"/>
                <a:gd name="connsiteY111" fmla="*/ 416719 h 533400"/>
                <a:gd name="connsiteX112" fmla="*/ 283178 w 476250"/>
                <a:gd name="connsiteY112" fmla="*/ 426148 h 533400"/>
                <a:gd name="connsiteX113" fmla="*/ 278892 w 476250"/>
                <a:gd name="connsiteY113" fmla="*/ 426720 h 533400"/>
                <a:gd name="connsiteX114" fmla="*/ 279178 w 476250"/>
                <a:gd name="connsiteY114" fmla="*/ 429768 h 533400"/>
                <a:gd name="connsiteX115" fmla="*/ 271558 w 476250"/>
                <a:gd name="connsiteY115" fmla="*/ 430816 h 533400"/>
                <a:gd name="connsiteX116" fmla="*/ 273177 w 476250"/>
                <a:gd name="connsiteY116" fmla="*/ 446246 h 533400"/>
                <a:gd name="connsiteX117" fmla="*/ 279749 w 476250"/>
                <a:gd name="connsiteY117" fmla="*/ 469201 h 533400"/>
                <a:gd name="connsiteX118" fmla="*/ 286131 w 476250"/>
                <a:gd name="connsiteY118" fmla="*/ 473488 h 533400"/>
                <a:gd name="connsiteX119" fmla="*/ 289084 w 476250"/>
                <a:gd name="connsiteY119" fmla="*/ 479107 h 533400"/>
                <a:gd name="connsiteX120" fmla="*/ 258413 w 476250"/>
                <a:gd name="connsiteY120" fmla="*/ 497205 h 533400"/>
                <a:gd name="connsiteX121" fmla="*/ 260318 w 476250"/>
                <a:gd name="connsiteY121" fmla="*/ 500824 h 533400"/>
                <a:gd name="connsiteX122" fmla="*/ 252889 w 476250"/>
                <a:gd name="connsiteY122" fmla="*/ 510730 h 533400"/>
                <a:gd name="connsiteX123" fmla="*/ 256699 w 476250"/>
                <a:gd name="connsiteY123" fmla="*/ 516064 h 533400"/>
                <a:gd name="connsiteX124" fmla="*/ 236982 w 476250"/>
                <a:gd name="connsiteY124" fmla="*/ 514540 h 533400"/>
                <a:gd name="connsiteX125" fmla="*/ 228695 w 476250"/>
                <a:gd name="connsiteY125" fmla="*/ 510921 h 533400"/>
                <a:gd name="connsiteX126" fmla="*/ 222885 w 476250"/>
                <a:gd name="connsiteY126" fmla="*/ 514540 h 533400"/>
                <a:gd name="connsiteX127" fmla="*/ 217170 w 476250"/>
                <a:gd name="connsiteY127" fmla="*/ 513683 h 533400"/>
                <a:gd name="connsiteX128" fmla="*/ 211265 w 476250"/>
                <a:gd name="connsiteY128" fmla="*/ 521875 h 533400"/>
                <a:gd name="connsiteX129" fmla="*/ 205835 w 476250"/>
                <a:gd name="connsiteY129" fmla="*/ 518731 h 533400"/>
                <a:gd name="connsiteX130" fmla="*/ 203359 w 476250"/>
                <a:gd name="connsiteY130" fmla="*/ 507206 h 533400"/>
                <a:gd name="connsiteX131" fmla="*/ 187833 w 476250"/>
                <a:gd name="connsiteY131" fmla="*/ 501491 h 533400"/>
                <a:gd name="connsiteX132" fmla="*/ 195834 w 476250"/>
                <a:gd name="connsiteY132" fmla="*/ 507206 h 533400"/>
                <a:gd name="connsiteX133" fmla="*/ 198406 w 476250"/>
                <a:gd name="connsiteY133" fmla="*/ 517588 h 533400"/>
                <a:gd name="connsiteX134" fmla="*/ 205169 w 476250"/>
                <a:gd name="connsiteY134" fmla="*/ 523113 h 533400"/>
                <a:gd name="connsiteX135" fmla="*/ 199549 w 476250"/>
                <a:gd name="connsiteY135" fmla="*/ 524446 h 533400"/>
                <a:gd name="connsiteX136" fmla="*/ 192024 w 476250"/>
                <a:gd name="connsiteY136" fmla="*/ 519112 h 533400"/>
                <a:gd name="connsiteX137" fmla="*/ 182404 w 476250"/>
                <a:gd name="connsiteY137" fmla="*/ 523399 h 533400"/>
                <a:gd name="connsiteX138" fmla="*/ 178594 w 476250"/>
                <a:gd name="connsiteY138" fmla="*/ 519779 h 533400"/>
                <a:gd name="connsiteX139" fmla="*/ 179356 w 476250"/>
                <a:gd name="connsiteY139" fmla="*/ 517684 h 533400"/>
                <a:gd name="connsiteX140" fmla="*/ 172022 w 476250"/>
                <a:gd name="connsiteY140" fmla="*/ 515207 h 533400"/>
                <a:gd name="connsiteX141" fmla="*/ 164878 w 476250"/>
                <a:gd name="connsiteY141" fmla="*/ 503777 h 533400"/>
                <a:gd name="connsiteX142" fmla="*/ 168688 w 476250"/>
                <a:gd name="connsiteY142" fmla="*/ 498062 h 533400"/>
                <a:gd name="connsiteX143" fmla="*/ 170307 w 476250"/>
                <a:gd name="connsiteY143" fmla="*/ 484727 h 533400"/>
                <a:gd name="connsiteX144" fmla="*/ 156020 w 476250"/>
                <a:gd name="connsiteY144" fmla="*/ 477012 h 533400"/>
                <a:gd name="connsiteX145" fmla="*/ 151352 w 476250"/>
                <a:gd name="connsiteY145" fmla="*/ 482536 h 533400"/>
                <a:gd name="connsiteX146" fmla="*/ 141542 w 476250"/>
                <a:gd name="connsiteY146" fmla="*/ 485299 h 533400"/>
                <a:gd name="connsiteX147" fmla="*/ 138494 w 476250"/>
                <a:gd name="connsiteY147" fmla="*/ 472630 h 533400"/>
                <a:gd name="connsiteX148" fmla="*/ 125159 w 476250"/>
                <a:gd name="connsiteY148" fmla="*/ 447675 h 533400"/>
                <a:gd name="connsiteX149" fmla="*/ 110490 w 476250"/>
                <a:gd name="connsiteY149" fmla="*/ 448627 h 533400"/>
                <a:gd name="connsiteX150" fmla="*/ 111633 w 476250"/>
                <a:gd name="connsiteY150" fmla="*/ 430721 h 533400"/>
                <a:gd name="connsiteX151" fmla="*/ 92964 w 476250"/>
                <a:gd name="connsiteY151" fmla="*/ 438721 h 533400"/>
                <a:gd name="connsiteX152" fmla="*/ 89059 w 476250"/>
                <a:gd name="connsiteY152" fmla="*/ 427291 h 533400"/>
                <a:gd name="connsiteX153" fmla="*/ 84868 w 476250"/>
                <a:gd name="connsiteY153" fmla="*/ 427767 h 533400"/>
                <a:gd name="connsiteX154" fmla="*/ 84582 w 476250"/>
                <a:gd name="connsiteY154" fmla="*/ 425196 h 533400"/>
                <a:gd name="connsiteX155" fmla="*/ 92107 w 476250"/>
                <a:gd name="connsiteY155" fmla="*/ 424243 h 533400"/>
                <a:gd name="connsiteX156" fmla="*/ 126968 w 476250"/>
                <a:gd name="connsiteY156" fmla="*/ 425958 h 533400"/>
                <a:gd name="connsiteX157" fmla="*/ 128397 w 476250"/>
                <a:gd name="connsiteY157" fmla="*/ 414052 h 533400"/>
                <a:gd name="connsiteX158" fmla="*/ 142589 w 476250"/>
                <a:gd name="connsiteY158" fmla="*/ 409480 h 533400"/>
                <a:gd name="connsiteX159" fmla="*/ 153734 w 476250"/>
                <a:gd name="connsiteY159" fmla="*/ 410813 h 533400"/>
                <a:gd name="connsiteX160" fmla="*/ 154019 w 476250"/>
                <a:gd name="connsiteY160" fmla="*/ 405098 h 533400"/>
                <a:gd name="connsiteX161" fmla="*/ 159449 w 476250"/>
                <a:gd name="connsiteY161" fmla="*/ 398621 h 533400"/>
                <a:gd name="connsiteX162" fmla="*/ 138875 w 476250"/>
                <a:gd name="connsiteY162" fmla="*/ 390811 h 533400"/>
                <a:gd name="connsiteX163" fmla="*/ 131064 w 476250"/>
                <a:gd name="connsiteY163" fmla="*/ 359283 h 533400"/>
                <a:gd name="connsiteX164" fmla="*/ 122873 w 476250"/>
                <a:gd name="connsiteY164" fmla="*/ 344710 h 533400"/>
                <a:gd name="connsiteX165" fmla="*/ 108490 w 476250"/>
                <a:gd name="connsiteY165" fmla="*/ 306324 h 533400"/>
                <a:gd name="connsiteX166" fmla="*/ 105537 w 476250"/>
                <a:gd name="connsiteY166" fmla="*/ 307467 h 533400"/>
                <a:gd name="connsiteX167" fmla="*/ 100394 w 476250"/>
                <a:gd name="connsiteY167" fmla="*/ 289179 h 533400"/>
                <a:gd name="connsiteX168" fmla="*/ 98965 w 476250"/>
                <a:gd name="connsiteY168" fmla="*/ 279463 h 533400"/>
                <a:gd name="connsiteX169" fmla="*/ 102394 w 476250"/>
                <a:gd name="connsiteY169" fmla="*/ 272415 h 533400"/>
                <a:gd name="connsiteX170" fmla="*/ 101441 w 476250"/>
                <a:gd name="connsiteY170" fmla="*/ 252508 h 533400"/>
                <a:gd name="connsiteX171" fmla="*/ 95536 w 476250"/>
                <a:gd name="connsiteY171" fmla="*/ 234505 h 533400"/>
                <a:gd name="connsiteX172" fmla="*/ 86201 w 476250"/>
                <a:gd name="connsiteY172" fmla="*/ 224504 h 533400"/>
                <a:gd name="connsiteX173" fmla="*/ 86106 w 476250"/>
                <a:gd name="connsiteY173" fmla="*/ 220504 h 533400"/>
                <a:gd name="connsiteX174" fmla="*/ 87820 w 476250"/>
                <a:gd name="connsiteY174" fmla="*/ 207264 h 533400"/>
                <a:gd name="connsiteX175" fmla="*/ 94012 w 476250"/>
                <a:gd name="connsiteY175" fmla="*/ 207550 h 533400"/>
                <a:gd name="connsiteX176" fmla="*/ 94679 w 476250"/>
                <a:gd name="connsiteY176" fmla="*/ 201454 h 533400"/>
                <a:gd name="connsiteX177" fmla="*/ 97536 w 476250"/>
                <a:gd name="connsiteY177" fmla="*/ 201263 h 533400"/>
                <a:gd name="connsiteX178" fmla="*/ 101346 w 476250"/>
                <a:gd name="connsiteY178" fmla="*/ 175641 h 533400"/>
                <a:gd name="connsiteX179" fmla="*/ 100394 w 476250"/>
                <a:gd name="connsiteY179" fmla="*/ 151542 h 533400"/>
                <a:gd name="connsiteX180" fmla="*/ 87820 w 476250"/>
                <a:gd name="connsiteY180" fmla="*/ 146590 h 533400"/>
                <a:gd name="connsiteX181" fmla="*/ 86582 w 476250"/>
                <a:gd name="connsiteY181" fmla="*/ 143446 h 533400"/>
                <a:gd name="connsiteX182" fmla="*/ 84677 w 476250"/>
                <a:gd name="connsiteY182" fmla="*/ 148114 h 533400"/>
                <a:gd name="connsiteX183" fmla="*/ 79439 w 476250"/>
                <a:gd name="connsiteY183" fmla="*/ 147733 h 533400"/>
                <a:gd name="connsiteX184" fmla="*/ 42862 w 476250"/>
                <a:gd name="connsiteY184" fmla="*/ 137350 h 533400"/>
                <a:gd name="connsiteX185" fmla="*/ 46577 w 476250"/>
                <a:gd name="connsiteY185" fmla="*/ 127349 h 533400"/>
                <a:gd name="connsiteX186" fmla="*/ 39624 w 476250"/>
                <a:gd name="connsiteY186" fmla="*/ 116395 h 533400"/>
                <a:gd name="connsiteX187" fmla="*/ 45625 w 476250"/>
                <a:gd name="connsiteY187" fmla="*/ 107061 h 533400"/>
                <a:gd name="connsiteX188" fmla="*/ 35052 w 476250"/>
                <a:gd name="connsiteY188" fmla="*/ 100870 h 533400"/>
                <a:gd name="connsiteX189" fmla="*/ 32766 w 476250"/>
                <a:gd name="connsiteY189" fmla="*/ 94774 h 533400"/>
                <a:gd name="connsiteX190" fmla="*/ 25432 w 476250"/>
                <a:gd name="connsiteY190" fmla="*/ 97536 h 533400"/>
                <a:gd name="connsiteX191" fmla="*/ 9525 w 476250"/>
                <a:gd name="connsiteY191" fmla="*/ 87344 h 533400"/>
                <a:gd name="connsiteX192" fmla="*/ 14287 w 476250"/>
                <a:gd name="connsiteY192" fmla="*/ 76486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</a:cxnLst>
              <a:rect l="l" t="t" r="r" b="b"/>
              <a:pathLst>
                <a:path w="476250" h="533400">
                  <a:moveTo>
                    <a:pt x="14287" y="76486"/>
                  </a:moveTo>
                  <a:lnTo>
                    <a:pt x="22955" y="71723"/>
                  </a:lnTo>
                  <a:lnTo>
                    <a:pt x="21908" y="62865"/>
                  </a:lnTo>
                  <a:lnTo>
                    <a:pt x="25908" y="63627"/>
                  </a:lnTo>
                  <a:lnTo>
                    <a:pt x="32766" y="42481"/>
                  </a:lnTo>
                  <a:lnTo>
                    <a:pt x="41148" y="49530"/>
                  </a:lnTo>
                  <a:lnTo>
                    <a:pt x="43720" y="44767"/>
                  </a:lnTo>
                  <a:lnTo>
                    <a:pt x="46577" y="11144"/>
                  </a:lnTo>
                  <a:lnTo>
                    <a:pt x="50483" y="9525"/>
                  </a:lnTo>
                  <a:lnTo>
                    <a:pt x="54864" y="19812"/>
                  </a:lnTo>
                  <a:lnTo>
                    <a:pt x="58769" y="18002"/>
                  </a:lnTo>
                  <a:lnTo>
                    <a:pt x="61817" y="25717"/>
                  </a:lnTo>
                  <a:lnTo>
                    <a:pt x="56007" y="28289"/>
                  </a:lnTo>
                  <a:lnTo>
                    <a:pt x="68199" y="29718"/>
                  </a:lnTo>
                  <a:lnTo>
                    <a:pt x="71819" y="23431"/>
                  </a:lnTo>
                  <a:lnTo>
                    <a:pt x="86868" y="28194"/>
                  </a:lnTo>
                  <a:lnTo>
                    <a:pt x="109728" y="55531"/>
                  </a:lnTo>
                  <a:lnTo>
                    <a:pt x="114300" y="53721"/>
                  </a:lnTo>
                  <a:lnTo>
                    <a:pt x="119348" y="55721"/>
                  </a:lnTo>
                  <a:lnTo>
                    <a:pt x="150781" y="24479"/>
                  </a:lnTo>
                  <a:lnTo>
                    <a:pt x="172688" y="29623"/>
                  </a:lnTo>
                  <a:lnTo>
                    <a:pt x="186500" y="47911"/>
                  </a:lnTo>
                  <a:lnTo>
                    <a:pt x="175546" y="57055"/>
                  </a:lnTo>
                  <a:lnTo>
                    <a:pt x="177641" y="63436"/>
                  </a:lnTo>
                  <a:lnTo>
                    <a:pt x="188786" y="57150"/>
                  </a:lnTo>
                  <a:lnTo>
                    <a:pt x="192119" y="69628"/>
                  </a:lnTo>
                  <a:lnTo>
                    <a:pt x="189548" y="55531"/>
                  </a:lnTo>
                  <a:lnTo>
                    <a:pt x="196501" y="51530"/>
                  </a:lnTo>
                  <a:lnTo>
                    <a:pt x="200311" y="65151"/>
                  </a:lnTo>
                  <a:lnTo>
                    <a:pt x="197549" y="75438"/>
                  </a:lnTo>
                  <a:lnTo>
                    <a:pt x="194405" y="77629"/>
                  </a:lnTo>
                  <a:lnTo>
                    <a:pt x="196025" y="83439"/>
                  </a:lnTo>
                  <a:lnTo>
                    <a:pt x="202597" y="73438"/>
                  </a:lnTo>
                  <a:lnTo>
                    <a:pt x="228219" y="49816"/>
                  </a:lnTo>
                  <a:lnTo>
                    <a:pt x="238697" y="60103"/>
                  </a:lnTo>
                  <a:lnTo>
                    <a:pt x="243554" y="69723"/>
                  </a:lnTo>
                  <a:lnTo>
                    <a:pt x="257080" y="52864"/>
                  </a:lnTo>
                  <a:lnTo>
                    <a:pt x="262604" y="53816"/>
                  </a:lnTo>
                  <a:lnTo>
                    <a:pt x="269843" y="62484"/>
                  </a:lnTo>
                  <a:lnTo>
                    <a:pt x="277559" y="78295"/>
                  </a:lnTo>
                  <a:lnTo>
                    <a:pt x="292894" y="72866"/>
                  </a:lnTo>
                  <a:lnTo>
                    <a:pt x="298133" y="75152"/>
                  </a:lnTo>
                  <a:lnTo>
                    <a:pt x="310706" y="74676"/>
                  </a:lnTo>
                  <a:lnTo>
                    <a:pt x="328803" y="67151"/>
                  </a:lnTo>
                  <a:lnTo>
                    <a:pt x="353949" y="76105"/>
                  </a:lnTo>
                  <a:lnTo>
                    <a:pt x="353949" y="78962"/>
                  </a:lnTo>
                  <a:lnTo>
                    <a:pt x="389001" y="71533"/>
                  </a:lnTo>
                  <a:lnTo>
                    <a:pt x="387287" y="80677"/>
                  </a:lnTo>
                  <a:lnTo>
                    <a:pt x="382619" y="86392"/>
                  </a:lnTo>
                  <a:lnTo>
                    <a:pt x="361188" y="98012"/>
                  </a:lnTo>
                  <a:lnTo>
                    <a:pt x="344043" y="103156"/>
                  </a:lnTo>
                  <a:lnTo>
                    <a:pt x="343757" y="109442"/>
                  </a:lnTo>
                  <a:lnTo>
                    <a:pt x="337280" y="113252"/>
                  </a:lnTo>
                  <a:lnTo>
                    <a:pt x="336233" y="110585"/>
                  </a:lnTo>
                  <a:lnTo>
                    <a:pt x="332899" y="112585"/>
                  </a:lnTo>
                  <a:lnTo>
                    <a:pt x="319659" y="126778"/>
                  </a:lnTo>
                  <a:lnTo>
                    <a:pt x="337947" y="161830"/>
                  </a:lnTo>
                  <a:lnTo>
                    <a:pt x="347472" y="159829"/>
                  </a:lnTo>
                  <a:lnTo>
                    <a:pt x="344519" y="164116"/>
                  </a:lnTo>
                  <a:lnTo>
                    <a:pt x="346424" y="172212"/>
                  </a:lnTo>
                  <a:lnTo>
                    <a:pt x="351758" y="175927"/>
                  </a:lnTo>
                  <a:lnTo>
                    <a:pt x="354806" y="171831"/>
                  </a:lnTo>
                  <a:lnTo>
                    <a:pt x="365284" y="175927"/>
                  </a:lnTo>
                  <a:lnTo>
                    <a:pt x="366332" y="174022"/>
                  </a:lnTo>
                  <a:lnTo>
                    <a:pt x="377571" y="180404"/>
                  </a:lnTo>
                  <a:lnTo>
                    <a:pt x="379286" y="190595"/>
                  </a:lnTo>
                  <a:lnTo>
                    <a:pt x="368522" y="199739"/>
                  </a:lnTo>
                  <a:lnTo>
                    <a:pt x="377381" y="220694"/>
                  </a:lnTo>
                  <a:lnTo>
                    <a:pt x="385001" y="227171"/>
                  </a:lnTo>
                  <a:lnTo>
                    <a:pt x="394716" y="222504"/>
                  </a:lnTo>
                  <a:lnTo>
                    <a:pt x="391097" y="208883"/>
                  </a:lnTo>
                  <a:lnTo>
                    <a:pt x="394526" y="208883"/>
                  </a:lnTo>
                  <a:lnTo>
                    <a:pt x="393668" y="204502"/>
                  </a:lnTo>
                  <a:lnTo>
                    <a:pt x="409766" y="196882"/>
                  </a:lnTo>
                  <a:lnTo>
                    <a:pt x="420910" y="186023"/>
                  </a:lnTo>
                  <a:lnTo>
                    <a:pt x="446818" y="174307"/>
                  </a:lnTo>
                  <a:lnTo>
                    <a:pt x="436245" y="191643"/>
                  </a:lnTo>
                  <a:lnTo>
                    <a:pt x="439293" y="199930"/>
                  </a:lnTo>
                  <a:lnTo>
                    <a:pt x="446056" y="198215"/>
                  </a:lnTo>
                  <a:lnTo>
                    <a:pt x="456724" y="227647"/>
                  </a:lnTo>
                  <a:lnTo>
                    <a:pt x="449961" y="238125"/>
                  </a:lnTo>
                  <a:lnTo>
                    <a:pt x="448056" y="258508"/>
                  </a:lnTo>
                  <a:lnTo>
                    <a:pt x="445961" y="258032"/>
                  </a:lnTo>
                  <a:lnTo>
                    <a:pt x="445579" y="276987"/>
                  </a:lnTo>
                  <a:lnTo>
                    <a:pt x="435578" y="279940"/>
                  </a:lnTo>
                  <a:lnTo>
                    <a:pt x="437674" y="300418"/>
                  </a:lnTo>
                  <a:lnTo>
                    <a:pt x="451676" y="299466"/>
                  </a:lnTo>
                  <a:lnTo>
                    <a:pt x="452152" y="296323"/>
                  </a:lnTo>
                  <a:lnTo>
                    <a:pt x="462344" y="298323"/>
                  </a:lnTo>
                  <a:lnTo>
                    <a:pt x="463582" y="308896"/>
                  </a:lnTo>
                  <a:lnTo>
                    <a:pt x="475202" y="310515"/>
                  </a:lnTo>
                  <a:lnTo>
                    <a:pt x="465392" y="350615"/>
                  </a:lnTo>
                  <a:lnTo>
                    <a:pt x="454914" y="350615"/>
                  </a:lnTo>
                  <a:lnTo>
                    <a:pt x="449294" y="355663"/>
                  </a:lnTo>
                  <a:lnTo>
                    <a:pt x="427577" y="388429"/>
                  </a:lnTo>
                  <a:lnTo>
                    <a:pt x="422339" y="384143"/>
                  </a:lnTo>
                  <a:lnTo>
                    <a:pt x="420529" y="392621"/>
                  </a:lnTo>
                  <a:lnTo>
                    <a:pt x="412528" y="391763"/>
                  </a:lnTo>
                  <a:lnTo>
                    <a:pt x="411004" y="389287"/>
                  </a:lnTo>
                  <a:lnTo>
                    <a:pt x="405003" y="396145"/>
                  </a:lnTo>
                  <a:lnTo>
                    <a:pt x="401003" y="391573"/>
                  </a:lnTo>
                  <a:lnTo>
                    <a:pt x="386048" y="408717"/>
                  </a:lnTo>
                  <a:lnTo>
                    <a:pt x="383000" y="419386"/>
                  </a:lnTo>
                  <a:lnTo>
                    <a:pt x="363093" y="419290"/>
                  </a:lnTo>
                  <a:lnTo>
                    <a:pt x="360998" y="427672"/>
                  </a:lnTo>
                  <a:lnTo>
                    <a:pt x="353092" y="427291"/>
                  </a:lnTo>
                  <a:lnTo>
                    <a:pt x="353663" y="431959"/>
                  </a:lnTo>
                  <a:lnTo>
                    <a:pt x="346139" y="433387"/>
                  </a:lnTo>
                  <a:lnTo>
                    <a:pt x="347567" y="414147"/>
                  </a:lnTo>
                  <a:lnTo>
                    <a:pt x="316516" y="413290"/>
                  </a:lnTo>
                  <a:lnTo>
                    <a:pt x="308420" y="409670"/>
                  </a:lnTo>
                  <a:lnTo>
                    <a:pt x="282321" y="416719"/>
                  </a:lnTo>
                  <a:lnTo>
                    <a:pt x="283178" y="426148"/>
                  </a:lnTo>
                  <a:lnTo>
                    <a:pt x="278892" y="426720"/>
                  </a:lnTo>
                  <a:lnTo>
                    <a:pt x="279178" y="429768"/>
                  </a:lnTo>
                  <a:lnTo>
                    <a:pt x="271558" y="430816"/>
                  </a:lnTo>
                  <a:lnTo>
                    <a:pt x="273177" y="446246"/>
                  </a:lnTo>
                  <a:lnTo>
                    <a:pt x="279749" y="469201"/>
                  </a:lnTo>
                  <a:lnTo>
                    <a:pt x="286131" y="473488"/>
                  </a:lnTo>
                  <a:lnTo>
                    <a:pt x="289084" y="479107"/>
                  </a:lnTo>
                  <a:lnTo>
                    <a:pt x="258413" y="497205"/>
                  </a:lnTo>
                  <a:lnTo>
                    <a:pt x="260318" y="500824"/>
                  </a:lnTo>
                  <a:lnTo>
                    <a:pt x="252889" y="510730"/>
                  </a:lnTo>
                  <a:lnTo>
                    <a:pt x="256699" y="516064"/>
                  </a:lnTo>
                  <a:lnTo>
                    <a:pt x="236982" y="514540"/>
                  </a:lnTo>
                  <a:lnTo>
                    <a:pt x="228695" y="510921"/>
                  </a:lnTo>
                  <a:lnTo>
                    <a:pt x="222885" y="514540"/>
                  </a:lnTo>
                  <a:lnTo>
                    <a:pt x="217170" y="513683"/>
                  </a:lnTo>
                  <a:lnTo>
                    <a:pt x="211265" y="521875"/>
                  </a:lnTo>
                  <a:lnTo>
                    <a:pt x="205835" y="518731"/>
                  </a:lnTo>
                  <a:lnTo>
                    <a:pt x="203359" y="507206"/>
                  </a:lnTo>
                  <a:lnTo>
                    <a:pt x="187833" y="501491"/>
                  </a:lnTo>
                  <a:lnTo>
                    <a:pt x="195834" y="507206"/>
                  </a:lnTo>
                  <a:lnTo>
                    <a:pt x="198406" y="517588"/>
                  </a:lnTo>
                  <a:lnTo>
                    <a:pt x="205169" y="523113"/>
                  </a:lnTo>
                  <a:lnTo>
                    <a:pt x="199549" y="524446"/>
                  </a:lnTo>
                  <a:lnTo>
                    <a:pt x="192024" y="519112"/>
                  </a:lnTo>
                  <a:lnTo>
                    <a:pt x="182404" y="523399"/>
                  </a:lnTo>
                  <a:lnTo>
                    <a:pt x="178594" y="519779"/>
                  </a:lnTo>
                  <a:lnTo>
                    <a:pt x="179356" y="517684"/>
                  </a:lnTo>
                  <a:lnTo>
                    <a:pt x="172022" y="515207"/>
                  </a:lnTo>
                  <a:lnTo>
                    <a:pt x="164878" y="503777"/>
                  </a:lnTo>
                  <a:lnTo>
                    <a:pt x="168688" y="498062"/>
                  </a:lnTo>
                  <a:lnTo>
                    <a:pt x="170307" y="484727"/>
                  </a:lnTo>
                  <a:lnTo>
                    <a:pt x="156020" y="477012"/>
                  </a:lnTo>
                  <a:lnTo>
                    <a:pt x="151352" y="482536"/>
                  </a:lnTo>
                  <a:lnTo>
                    <a:pt x="141542" y="485299"/>
                  </a:lnTo>
                  <a:lnTo>
                    <a:pt x="138494" y="472630"/>
                  </a:lnTo>
                  <a:lnTo>
                    <a:pt x="125159" y="447675"/>
                  </a:lnTo>
                  <a:lnTo>
                    <a:pt x="110490" y="448627"/>
                  </a:lnTo>
                  <a:lnTo>
                    <a:pt x="111633" y="430721"/>
                  </a:lnTo>
                  <a:lnTo>
                    <a:pt x="92964" y="438721"/>
                  </a:lnTo>
                  <a:lnTo>
                    <a:pt x="89059" y="427291"/>
                  </a:lnTo>
                  <a:lnTo>
                    <a:pt x="84868" y="427767"/>
                  </a:lnTo>
                  <a:lnTo>
                    <a:pt x="84582" y="425196"/>
                  </a:lnTo>
                  <a:lnTo>
                    <a:pt x="92107" y="424243"/>
                  </a:lnTo>
                  <a:lnTo>
                    <a:pt x="126968" y="425958"/>
                  </a:lnTo>
                  <a:lnTo>
                    <a:pt x="128397" y="414052"/>
                  </a:lnTo>
                  <a:lnTo>
                    <a:pt x="142589" y="409480"/>
                  </a:lnTo>
                  <a:lnTo>
                    <a:pt x="153734" y="410813"/>
                  </a:lnTo>
                  <a:lnTo>
                    <a:pt x="154019" y="405098"/>
                  </a:lnTo>
                  <a:lnTo>
                    <a:pt x="159449" y="398621"/>
                  </a:lnTo>
                  <a:lnTo>
                    <a:pt x="138875" y="390811"/>
                  </a:lnTo>
                  <a:lnTo>
                    <a:pt x="131064" y="359283"/>
                  </a:lnTo>
                  <a:lnTo>
                    <a:pt x="122873" y="344710"/>
                  </a:lnTo>
                  <a:lnTo>
                    <a:pt x="108490" y="306324"/>
                  </a:lnTo>
                  <a:lnTo>
                    <a:pt x="105537" y="307467"/>
                  </a:lnTo>
                  <a:lnTo>
                    <a:pt x="100394" y="289179"/>
                  </a:lnTo>
                  <a:lnTo>
                    <a:pt x="98965" y="279463"/>
                  </a:lnTo>
                  <a:lnTo>
                    <a:pt x="102394" y="272415"/>
                  </a:lnTo>
                  <a:lnTo>
                    <a:pt x="101441" y="252508"/>
                  </a:lnTo>
                  <a:lnTo>
                    <a:pt x="95536" y="234505"/>
                  </a:lnTo>
                  <a:lnTo>
                    <a:pt x="86201" y="224504"/>
                  </a:lnTo>
                  <a:lnTo>
                    <a:pt x="86106" y="220504"/>
                  </a:lnTo>
                  <a:lnTo>
                    <a:pt x="87820" y="207264"/>
                  </a:lnTo>
                  <a:lnTo>
                    <a:pt x="94012" y="207550"/>
                  </a:lnTo>
                  <a:lnTo>
                    <a:pt x="94679" y="201454"/>
                  </a:lnTo>
                  <a:lnTo>
                    <a:pt x="97536" y="201263"/>
                  </a:lnTo>
                  <a:lnTo>
                    <a:pt x="101346" y="175641"/>
                  </a:lnTo>
                  <a:lnTo>
                    <a:pt x="100394" y="151542"/>
                  </a:lnTo>
                  <a:lnTo>
                    <a:pt x="87820" y="146590"/>
                  </a:lnTo>
                  <a:lnTo>
                    <a:pt x="86582" y="143446"/>
                  </a:lnTo>
                  <a:lnTo>
                    <a:pt x="84677" y="148114"/>
                  </a:lnTo>
                  <a:lnTo>
                    <a:pt x="79439" y="147733"/>
                  </a:lnTo>
                  <a:lnTo>
                    <a:pt x="42862" y="137350"/>
                  </a:lnTo>
                  <a:lnTo>
                    <a:pt x="46577" y="127349"/>
                  </a:lnTo>
                  <a:lnTo>
                    <a:pt x="39624" y="116395"/>
                  </a:lnTo>
                  <a:lnTo>
                    <a:pt x="45625" y="107061"/>
                  </a:lnTo>
                  <a:lnTo>
                    <a:pt x="35052" y="100870"/>
                  </a:lnTo>
                  <a:lnTo>
                    <a:pt x="32766" y="94774"/>
                  </a:lnTo>
                  <a:lnTo>
                    <a:pt x="25432" y="97536"/>
                  </a:lnTo>
                  <a:lnTo>
                    <a:pt x="9525" y="87344"/>
                  </a:lnTo>
                  <a:lnTo>
                    <a:pt x="14287" y="764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0" name="Freihandform: Form 199">
              <a:extLst>
                <a:ext uri="{FF2B5EF4-FFF2-40B4-BE49-F238E27FC236}">
                  <a16:creationId xmlns:a16="http://schemas.microsoft.com/office/drawing/2014/main" id="{71AEFD43-2DA9-42FF-9676-A4537DDBDCF7}"/>
                </a:ext>
              </a:extLst>
            </p:cNvPr>
            <p:cNvSpPr/>
            <p:nvPr/>
          </p:nvSpPr>
          <p:spPr>
            <a:xfrm>
              <a:off x="1520022" y="2552979"/>
              <a:ext cx="465300" cy="435600"/>
            </a:xfrm>
            <a:custGeom>
              <a:avLst/>
              <a:gdLst>
                <a:gd name="connsiteX0" fmla="*/ 245459 w 895350"/>
                <a:gd name="connsiteY0" fmla="*/ 820484 h 838200"/>
                <a:gd name="connsiteX1" fmla="*/ 241078 w 895350"/>
                <a:gd name="connsiteY1" fmla="*/ 789337 h 838200"/>
                <a:gd name="connsiteX2" fmla="*/ 237744 w 895350"/>
                <a:gd name="connsiteY2" fmla="*/ 789051 h 838200"/>
                <a:gd name="connsiteX3" fmla="*/ 236696 w 895350"/>
                <a:gd name="connsiteY3" fmla="*/ 780383 h 838200"/>
                <a:gd name="connsiteX4" fmla="*/ 234600 w 895350"/>
                <a:gd name="connsiteY4" fmla="*/ 780860 h 838200"/>
                <a:gd name="connsiteX5" fmla="*/ 231934 w 895350"/>
                <a:gd name="connsiteY5" fmla="*/ 756571 h 838200"/>
                <a:gd name="connsiteX6" fmla="*/ 258889 w 895350"/>
                <a:gd name="connsiteY6" fmla="*/ 747046 h 838200"/>
                <a:gd name="connsiteX7" fmla="*/ 258223 w 895350"/>
                <a:gd name="connsiteY7" fmla="*/ 743808 h 838200"/>
                <a:gd name="connsiteX8" fmla="*/ 261842 w 895350"/>
                <a:gd name="connsiteY8" fmla="*/ 741617 h 838200"/>
                <a:gd name="connsiteX9" fmla="*/ 274129 w 895350"/>
                <a:gd name="connsiteY9" fmla="*/ 737902 h 838200"/>
                <a:gd name="connsiteX10" fmla="*/ 295370 w 895350"/>
                <a:gd name="connsiteY10" fmla="*/ 721995 h 838200"/>
                <a:gd name="connsiteX11" fmla="*/ 294322 w 895350"/>
                <a:gd name="connsiteY11" fmla="*/ 719804 h 838200"/>
                <a:gd name="connsiteX12" fmla="*/ 308705 w 895350"/>
                <a:gd name="connsiteY12" fmla="*/ 713042 h 838200"/>
                <a:gd name="connsiteX13" fmla="*/ 319945 w 895350"/>
                <a:gd name="connsiteY13" fmla="*/ 702659 h 838200"/>
                <a:gd name="connsiteX14" fmla="*/ 318135 w 895350"/>
                <a:gd name="connsiteY14" fmla="*/ 695516 h 838200"/>
                <a:gd name="connsiteX15" fmla="*/ 313944 w 895350"/>
                <a:gd name="connsiteY15" fmla="*/ 695706 h 838200"/>
                <a:gd name="connsiteX16" fmla="*/ 315182 w 895350"/>
                <a:gd name="connsiteY16" fmla="*/ 686943 h 838200"/>
                <a:gd name="connsiteX17" fmla="*/ 311563 w 895350"/>
                <a:gd name="connsiteY17" fmla="*/ 669608 h 838200"/>
                <a:gd name="connsiteX18" fmla="*/ 308800 w 895350"/>
                <a:gd name="connsiteY18" fmla="*/ 670084 h 838200"/>
                <a:gd name="connsiteX19" fmla="*/ 302990 w 895350"/>
                <a:gd name="connsiteY19" fmla="*/ 647605 h 838200"/>
                <a:gd name="connsiteX20" fmla="*/ 295561 w 895350"/>
                <a:gd name="connsiteY20" fmla="*/ 650081 h 838200"/>
                <a:gd name="connsiteX21" fmla="*/ 294608 w 895350"/>
                <a:gd name="connsiteY21" fmla="*/ 647319 h 838200"/>
                <a:gd name="connsiteX22" fmla="*/ 298894 w 895350"/>
                <a:gd name="connsiteY22" fmla="*/ 643414 h 838200"/>
                <a:gd name="connsiteX23" fmla="*/ 296608 w 895350"/>
                <a:gd name="connsiteY23" fmla="*/ 637318 h 838200"/>
                <a:gd name="connsiteX24" fmla="*/ 292798 w 895350"/>
                <a:gd name="connsiteY24" fmla="*/ 638270 h 838200"/>
                <a:gd name="connsiteX25" fmla="*/ 290989 w 895350"/>
                <a:gd name="connsiteY25" fmla="*/ 632270 h 838200"/>
                <a:gd name="connsiteX26" fmla="*/ 285655 w 895350"/>
                <a:gd name="connsiteY26" fmla="*/ 633889 h 838200"/>
                <a:gd name="connsiteX27" fmla="*/ 279463 w 895350"/>
                <a:gd name="connsiteY27" fmla="*/ 615125 h 838200"/>
                <a:gd name="connsiteX28" fmla="*/ 270510 w 895350"/>
                <a:gd name="connsiteY28" fmla="*/ 615887 h 838200"/>
                <a:gd name="connsiteX29" fmla="*/ 270605 w 895350"/>
                <a:gd name="connsiteY29" fmla="*/ 613886 h 838200"/>
                <a:gd name="connsiteX30" fmla="*/ 267081 w 895350"/>
                <a:gd name="connsiteY30" fmla="*/ 613791 h 838200"/>
                <a:gd name="connsiteX31" fmla="*/ 266795 w 895350"/>
                <a:gd name="connsiteY31" fmla="*/ 609886 h 838200"/>
                <a:gd name="connsiteX32" fmla="*/ 255556 w 895350"/>
                <a:gd name="connsiteY32" fmla="*/ 609029 h 838200"/>
                <a:gd name="connsiteX33" fmla="*/ 254413 w 895350"/>
                <a:gd name="connsiteY33" fmla="*/ 602837 h 838200"/>
                <a:gd name="connsiteX34" fmla="*/ 245554 w 895350"/>
                <a:gd name="connsiteY34" fmla="*/ 594170 h 838200"/>
                <a:gd name="connsiteX35" fmla="*/ 219837 w 895350"/>
                <a:gd name="connsiteY35" fmla="*/ 599408 h 838200"/>
                <a:gd name="connsiteX36" fmla="*/ 220504 w 895350"/>
                <a:gd name="connsiteY36" fmla="*/ 602742 h 838200"/>
                <a:gd name="connsiteX37" fmla="*/ 216694 w 895350"/>
                <a:gd name="connsiteY37" fmla="*/ 603790 h 838200"/>
                <a:gd name="connsiteX38" fmla="*/ 218694 w 895350"/>
                <a:gd name="connsiteY38" fmla="*/ 612172 h 838200"/>
                <a:gd name="connsiteX39" fmla="*/ 189357 w 895350"/>
                <a:gd name="connsiteY39" fmla="*/ 622840 h 838200"/>
                <a:gd name="connsiteX40" fmla="*/ 187833 w 895350"/>
                <a:gd name="connsiteY40" fmla="*/ 615982 h 838200"/>
                <a:gd name="connsiteX41" fmla="*/ 174307 w 895350"/>
                <a:gd name="connsiteY41" fmla="*/ 620840 h 838200"/>
                <a:gd name="connsiteX42" fmla="*/ 142304 w 895350"/>
                <a:gd name="connsiteY42" fmla="*/ 621792 h 838200"/>
                <a:gd name="connsiteX43" fmla="*/ 138779 w 895350"/>
                <a:gd name="connsiteY43" fmla="*/ 606552 h 838200"/>
                <a:gd name="connsiteX44" fmla="*/ 132588 w 895350"/>
                <a:gd name="connsiteY44" fmla="*/ 607504 h 838200"/>
                <a:gd name="connsiteX45" fmla="*/ 129445 w 895350"/>
                <a:gd name="connsiteY45" fmla="*/ 574834 h 838200"/>
                <a:gd name="connsiteX46" fmla="*/ 121920 w 895350"/>
                <a:gd name="connsiteY46" fmla="*/ 538544 h 838200"/>
                <a:gd name="connsiteX47" fmla="*/ 93440 w 895350"/>
                <a:gd name="connsiteY47" fmla="*/ 536829 h 838200"/>
                <a:gd name="connsiteX48" fmla="*/ 77914 w 895350"/>
                <a:gd name="connsiteY48" fmla="*/ 528828 h 838200"/>
                <a:gd name="connsiteX49" fmla="*/ 74485 w 895350"/>
                <a:gd name="connsiteY49" fmla="*/ 545497 h 838200"/>
                <a:gd name="connsiteX50" fmla="*/ 65246 w 895350"/>
                <a:gd name="connsiteY50" fmla="*/ 543496 h 838200"/>
                <a:gd name="connsiteX51" fmla="*/ 63913 w 895350"/>
                <a:gd name="connsiteY51" fmla="*/ 520256 h 838200"/>
                <a:gd name="connsiteX52" fmla="*/ 42672 w 895350"/>
                <a:gd name="connsiteY52" fmla="*/ 522732 h 838200"/>
                <a:gd name="connsiteX53" fmla="*/ 43529 w 895350"/>
                <a:gd name="connsiteY53" fmla="*/ 507016 h 838200"/>
                <a:gd name="connsiteX54" fmla="*/ 47625 w 895350"/>
                <a:gd name="connsiteY54" fmla="*/ 506444 h 838200"/>
                <a:gd name="connsiteX55" fmla="*/ 37433 w 895350"/>
                <a:gd name="connsiteY55" fmla="*/ 467582 h 838200"/>
                <a:gd name="connsiteX56" fmla="*/ 63913 w 895350"/>
                <a:gd name="connsiteY56" fmla="*/ 456724 h 838200"/>
                <a:gd name="connsiteX57" fmla="*/ 80867 w 895350"/>
                <a:gd name="connsiteY57" fmla="*/ 445008 h 838200"/>
                <a:gd name="connsiteX58" fmla="*/ 97345 w 895350"/>
                <a:gd name="connsiteY58" fmla="*/ 421862 h 838200"/>
                <a:gd name="connsiteX59" fmla="*/ 114300 w 895350"/>
                <a:gd name="connsiteY59" fmla="*/ 410337 h 838200"/>
                <a:gd name="connsiteX60" fmla="*/ 96107 w 895350"/>
                <a:gd name="connsiteY60" fmla="*/ 369665 h 838200"/>
                <a:gd name="connsiteX61" fmla="*/ 92773 w 895350"/>
                <a:gd name="connsiteY61" fmla="*/ 370427 h 838200"/>
                <a:gd name="connsiteX62" fmla="*/ 89916 w 895350"/>
                <a:gd name="connsiteY62" fmla="*/ 365379 h 838200"/>
                <a:gd name="connsiteX63" fmla="*/ 80486 w 895350"/>
                <a:gd name="connsiteY63" fmla="*/ 366903 h 838200"/>
                <a:gd name="connsiteX64" fmla="*/ 79248 w 895350"/>
                <a:gd name="connsiteY64" fmla="*/ 363379 h 838200"/>
                <a:gd name="connsiteX65" fmla="*/ 57340 w 895350"/>
                <a:gd name="connsiteY65" fmla="*/ 368522 h 838200"/>
                <a:gd name="connsiteX66" fmla="*/ 55531 w 895350"/>
                <a:gd name="connsiteY66" fmla="*/ 364712 h 838200"/>
                <a:gd name="connsiteX67" fmla="*/ 42672 w 895350"/>
                <a:gd name="connsiteY67" fmla="*/ 368332 h 838200"/>
                <a:gd name="connsiteX68" fmla="*/ 40481 w 895350"/>
                <a:gd name="connsiteY68" fmla="*/ 364427 h 838200"/>
                <a:gd name="connsiteX69" fmla="*/ 36385 w 895350"/>
                <a:gd name="connsiteY69" fmla="*/ 366617 h 838200"/>
                <a:gd name="connsiteX70" fmla="*/ 33147 w 895350"/>
                <a:gd name="connsiteY70" fmla="*/ 362998 h 838200"/>
                <a:gd name="connsiteX71" fmla="*/ 17335 w 895350"/>
                <a:gd name="connsiteY71" fmla="*/ 312039 h 838200"/>
                <a:gd name="connsiteX72" fmla="*/ 9525 w 895350"/>
                <a:gd name="connsiteY72" fmla="*/ 258032 h 838200"/>
                <a:gd name="connsiteX73" fmla="*/ 30480 w 895350"/>
                <a:gd name="connsiteY73" fmla="*/ 253556 h 838200"/>
                <a:gd name="connsiteX74" fmla="*/ 46387 w 895350"/>
                <a:gd name="connsiteY74" fmla="*/ 247745 h 838200"/>
                <a:gd name="connsiteX75" fmla="*/ 67532 w 895350"/>
                <a:gd name="connsiteY75" fmla="*/ 246221 h 838200"/>
                <a:gd name="connsiteX76" fmla="*/ 81153 w 895350"/>
                <a:gd name="connsiteY76" fmla="*/ 249745 h 838200"/>
                <a:gd name="connsiteX77" fmla="*/ 83725 w 895350"/>
                <a:gd name="connsiteY77" fmla="*/ 258699 h 838200"/>
                <a:gd name="connsiteX78" fmla="*/ 109537 w 895350"/>
                <a:gd name="connsiteY78" fmla="*/ 262509 h 838200"/>
                <a:gd name="connsiteX79" fmla="*/ 120872 w 895350"/>
                <a:gd name="connsiteY79" fmla="*/ 261461 h 838200"/>
                <a:gd name="connsiteX80" fmla="*/ 128016 w 895350"/>
                <a:gd name="connsiteY80" fmla="*/ 257746 h 838200"/>
                <a:gd name="connsiteX81" fmla="*/ 145447 w 895350"/>
                <a:gd name="connsiteY81" fmla="*/ 275654 h 838200"/>
                <a:gd name="connsiteX82" fmla="*/ 162020 w 895350"/>
                <a:gd name="connsiteY82" fmla="*/ 274701 h 838200"/>
                <a:gd name="connsiteX83" fmla="*/ 162973 w 895350"/>
                <a:gd name="connsiteY83" fmla="*/ 280987 h 838200"/>
                <a:gd name="connsiteX84" fmla="*/ 160210 w 895350"/>
                <a:gd name="connsiteY84" fmla="*/ 286988 h 838200"/>
                <a:gd name="connsiteX85" fmla="*/ 167830 w 895350"/>
                <a:gd name="connsiteY85" fmla="*/ 300323 h 838200"/>
                <a:gd name="connsiteX86" fmla="*/ 189833 w 895350"/>
                <a:gd name="connsiteY86" fmla="*/ 297942 h 838200"/>
                <a:gd name="connsiteX87" fmla="*/ 191929 w 895350"/>
                <a:gd name="connsiteY87" fmla="*/ 302419 h 838200"/>
                <a:gd name="connsiteX88" fmla="*/ 198882 w 895350"/>
                <a:gd name="connsiteY88" fmla="*/ 299371 h 838200"/>
                <a:gd name="connsiteX89" fmla="*/ 198977 w 895350"/>
                <a:gd name="connsiteY89" fmla="*/ 303086 h 838200"/>
                <a:gd name="connsiteX90" fmla="*/ 207454 w 895350"/>
                <a:gd name="connsiteY90" fmla="*/ 290798 h 838200"/>
                <a:gd name="connsiteX91" fmla="*/ 214789 w 895350"/>
                <a:gd name="connsiteY91" fmla="*/ 287465 h 838200"/>
                <a:gd name="connsiteX92" fmla="*/ 206788 w 895350"/>
                <a:gd name="connsiteY92" fmla="*/ 261271 h 838200"/>
                <a:gd name="connsiteX93" fmla="*/ 211931 w 895350"/>
                <a:gd name="connsiteY93" fmla="*/ 259747 h 838200"/>
                <a:gd name="connsiteX94" fmla="*/ 210026 w 895350"/>
                <a:gd name="connsiteY94" fmla="*/ 254984 h 838200"/>
                <a:gd name="connsiteX95" fmla="*/ 214693 w 895350"/>
                <a:gd name="connsiteY95" fmla="*/ 252794 h 838200"/>
                <a:gd name="connsiteX96" fmla="*/ 212026 w 895350"/>
                <a:gd name="connsiteY96" fmla="*/ 245364 h 838200"/>
                <a:gd name="connsiteX97" fmla="*/ 218504 w 895350"/>
                <a:gd name="connsiteY97" fmla="*/ 243269 h 838200"/>
                <a:gd name="connsiteX98" fmla="*/ 219742 w 895350"/>
                <a:gd name="connsiteY98" fmla="*/ 231362 h 838200"/>
                <a:gd name="connsiteX99" fmla="*/ 226028 w 895350"/>
                <a:gd name="connsiteY99" fmla="*/ 228791 h 838200"/>
                <a:gd name="connsiteX100" fmla="*/ 245459 w 895350"/>
                <a:gd name="connsiteY100" fmla="*/ 228029 h 838200"/>
                <a:gd name="connsiteX101" fmla="*/ 256222 w 895350"/>
                <a:gd name="connsiteY101" fmla="*/ 219646 h 838200"/>
                <a:gd name="connsiteX102" fmla="*/ 256127 w 895350"/>
                <a:gd name="connsiteY102" fmla="*/ 214694 h 838200"/>
                <a:gd name="connsiteX103" fmla="*/ 262890 w 895350"/>
                <a:gd name="connsiteY103" fmla="*/ 214979 h 838200"/>
                <a:gd name="connsiteX104" fmla="*/ 263366 w 895350"/>
                <a:gd name="connsiteY104" fmla="*/ 210598 h 838200"/>
                <a:gd name="connsiteX105" fmla="*/ 284416 w 895350"/>
                <a:gd name="connsiteY105" fmla="*/ 208788 h 838200"/>
                <a:gd name="connsiteX106" fmla="*/ 283654 w 895350"/>
                <a:gd name="connsiteY106" fmla="*/ 205359 h 838200"/>
                <a:gd name="connsiteX107" fmla="*/ 300228 w 895350"/>
                <a:gd name="connsiteY107" fmla="*/ 198596 h 838200"/>
                <a:gd name="connsiteX108" fmla="*/ 298990 w 895350"/>
                <a:gd name="connsiteY108" fmla="*/ 196025 h 838200"/>
                <a:gd name="connsiteX109" fmla="*/ 302895 w 895350"/>
                <a:gd name="connsiteY109" fmla="*/ 194596 h 838200"/>
                <a:gd name="connsiteX110" fmla="*/ 306991 w 895350"/>
                <a:gd name="connsiteY110" fmla="*/ 197263 h 838200"/>
                <a:gd name="connsiteX111" fmla="*/ 310610 w 895350"/>
                <a:gd name="connsiteY111" fmla="*/ 193739 h 838200"/>
                <a:gd name="connsiteX112" fmla="*/ 309277 w 895350"/>
                <a:gd name="connsiteY112" fmla="*/ 188119 h 838200"/>
                <a:gd name="connsiteX113" fmla="*/ 313087 w 895350"/>
                <a:gd name="connsiteY113" fmla="*/ 189548 h 838200"/>
                <a:gd name="connsiteX114" fmla="*/ 317754 w 895350"/>
                <a:gd name="connsiteY114" fmla="*/ 188214 h 838200"/>
                <a:gd name="connsiteX115" fmla="*/ 317278 w 895350"/>
                <a:gd name="connsiteY115" fmla="*/ 186500 h 838200"/>
                <a:gd name="connsiteX116" fmla="*/ 325279 w 895350"/>
                <a:gd name="connsiteY116" fmla="*/ 186881 h 838200"/>
                <a:gd name="connsiteX117" fmla="*/ 326231 w 895350"/>
                <a:gd name="connsiteY117" fmla="*/ 184023 h 838200"/>
                <a:gd name="connsiteX118" fmla="*/ 349948 w 895350"/>
                <a:gd name="connsiteY118" fmla="*/ 182118 h 838200"/>
                <a:gd name="connsiteX119" fmla="*/ 349187 w 895350"/>
                <a:gd name="connsiteY119" fmla="*/ 177832 h 838200"/>
                <a:gd name="connsiteX120" fmla="*/ 351949 w 895350"/>
                <a:gd name="connsiteY120" fmla="*/ 176117 h 838200"/>
                <a:gd name="connsiteX121" fmla="*/ 365474 w 895350"/>
                <a:gd name="connsiteY121" fmla="*/ 173450 h 838200"/>
                <a:gd name="connsiteX122" fmla="*/ 359473 w 895350"/>
                <a:gd name="connsiteY122" fmla="*/ 134684 h 838200"/>
                <a:gd name="connsiteX123" fmla="*/ 349663 w 895350"/>
                <a:gd name="connsiteY123" fmla="*/ 136493 h 838200"/>
                <a:gd name="connsiteX124" fmla="*/ 346234 w 895350"/>
                <a:gd name="connsiteY124" fmla="*/ 117824 h 838200"/>
                <a:gd name="connsiteX125" fmla="*/ 341376 w 895350"/>
                <a:gd name="connsiteY125" fmla="*/ 118586 h 838200"/>
                <a:gd name="connsiteX126" fmla="*/ 339566 w 895350"/>
                <a:gd name="connsiteY126" fmla="*/ 101251 h 838200"/>
                <a:gd name="connsiteX127" fmla="*/ 335280 w 895350"/>
                <a:gd name="connsiteY127" fmla="*/ 102394 h 838200"/>
                <a:gd name="connsiteX128" fmla="*/ 332422 w 895350"/>
                <a:gd name="connsiteY128" fmla="*/ 91726 h 838200"/>
                <a:gd name="connsiteX129" fmla="*/ 337090 w 895350"/>
                <a:gd name="connsiteY129" fmla="*/ 90107 h 838200"/>
                <a:gd name="connsiteX130" fmla="*/ 334708 w 895350"/>
                <a:gd name="connsiteY130" fmla="*/ 80772 h 838200"/>
                <a:gd name="connsiteX131" fmla="*/ 374428 w 895350"/>
                <a:gd name="connsiteY131" fmla="*/ 64579 h 838200"/>
                <a:gd name="connsiteX132" fmla="*/ 379952 w 895350"/>
                <a:gd name="connsiteY132" fmla="*/ 104299 h 838200"/>
                <a:gd name="connsiteX133" fmla="*/ 388239 w 895350"/>
                <a:gd name="connsiteY133" fmla="*/ 103156 h 838200"/>
                <a:gd name="connsiteX134" fmla="*/ 396621 w 895350"/>
                <a:gd name="connsiteY134" fmla="*/ 98012 h 838200"/>
                <a:gd name="connsiteX135" fmla="*/ 423767 w 895350"/>
                <a:gd name="connsiteY135" fmla="*/ 98108 h 838200"/>
                <a:gd name="connsiteX136" fmla="*/ 429673 w 895350"/>
                <a:gd name="connsiteY136" fmla="*/ 95155 h 838200"/>
                <a:gd name="connsiteX137" fmla="*/ 432054 w 895350"/>
                <a:gd name="connsiteY137" fmla="*/ 99536 h 838200"/>
                <a:gd name="connsiteX138" fmla="*/ 444722 w 895350"/>
                <a:gd name="connsiteY138" fmla="*/ 101727 h 838200"/>
                <a:gd name="connsiteX139" fmla="*/ 454723 w 895350"/>
                <a:gd name="connsiteY139" fmla="*/ 97345 h 838200"/>
                <a:gd name="connsiteX140" fmla="*/ 459867 w 895350"/>
                <a:gd name="connsiteY140" fmla="*/ 90583 h 838200"/>
                <a:gd name="connsiteX141" fmla="*/ 463010 w 895350"/>
                <a:gd name="connsiteY141" fmla="*/ 84392 h 838200"/>
                <a:gd name="connsiteX142" fmla="*/ 462629 w 895350"/>
                <a:gd name="connsiteY142" fmla="*/ 70580 h 838200"/>
                <a:gd name="connsiteX143" fmla="*/ 465582 w 895350"/>
                <a:gd name="connsiteY143" fmla="*/ 69437 h 838200"/>
                <a:gd name="connsiteX144" fmla="*/ 465582 w 895350"/>
                <a:gd name="connsiteY144" fmla="*/ 66199 h 838200"/>
                <a:gd name="connsiteX145" fmla="*/ 472630 w 895350"/>
                <a:gd name="connsiteY145" fmla="*/ 65913 h 838200"/>
                <a:gd name="connsiteX146" fmla="*/ 478155 w 895350"/>
                <a:gd name="connsiteY146" fmla="*/ 70390 h 838200"/>
                <a:gd name="connsiteX147" fmla="*/ 487394 w 895350"/>
                <a:gd name="connsiteY147" fmla="*/ 72676 h 838200"/>
                <a:gd name="connsiteX148" fmla="*/ 492823 w 895350"/>
                <a:gd name="connsiteY148" fmla="*/ 77629 h 838200"/>
                <a:gd name="connsiteX149" fmla="*/ 492633 w 895350"/>
                <a:gd name="connsiteY149" fmla="*/ 84296 h 838200"/>
                <a:gd name="connsiteX150" fmla="*/ 499300 w 895350"/>
                <a:gd name="connsiteY150" fmla="*/ 84582 h 838200"/>
                <a:gd name="connsiteX151" fmla="*/ 499681 w 895350"/>
                <a:gd name="connsiteY151" fmla="*/ 81629 h 838200"/>
                <a:gd name="connsiteX152" fmla="*/ 502348 w 895350"/>
                <a:gd name="connsiteY152" fmla="*/ 80962 h 838200"/>
                <a:gd name="connsiteX153" fmla="*/ 502920 w 895350"/>
                <a:gd name="connsiteY153" fmla="*/ 71342 h 838200"/>
                <a:gd name="connsiteX154" fmla="*/ 512064 w 895350"/>
                <a:gd name="connsiteY154" fmla="*/ 74390 h 838200"/>
                <a:gd name="connsiteX155" fmla="*/ 518255 w 895350"/>
                <a:gd name="connsiteY155" fmla="*/ 10192 h 838200"/>
                <a:gd name="connsiteX156" fmla="*/ 525780 w 895350"/>
                <a:gd name="connsiteY156" fmla="*/ 10192 h 838200"/>
                <a:gd name="connsiteX157" fmla="*/ 526637 w 895350"/>
                <a:gd name="connsiteY157" fmla="*/ 20384 h 838200"/>
                <a:gd name="connsiteX158" fmla="*/ 581215 w 895350"/>
                <a:gd name="connsiteY158" fmla="*/ 9525 h 838200"/>
                <a:gd name="connsiteX159" fmla="*/ 580549 w 895350"/>
                <a:gd name="connsiteY159" fmla="*/ 17907 h 838200"/>
                <a:gd name="connsiteX160" fmla="*/ 593788 w 895350"/>
                <a:gd name="connsiteY160" fmla="*/ 18193 h 838200"/>
                <a:gd name="connsiteX161" fmla="*/ 594169 w 895350"/>
                <a:gd name="connsiteY161" fmla="*/ 25622 h 838200"/>
                <a:gd name="connsiteX162" fmla="*/ 599408 w 895350"/>
                <a:gd name="connsiteY162" fmla="*/ 25908 h 838200"/>
                <a:gd name="connsiteX163" fmla="*/ 598837 w 895350"/>
                <a:gd name="connsiteY163" fmla="*/ 30194 h 838200"/>
                <a:gd name="connsiteX164" fmla="*/ 622935 w 895350"/>
                <a:gd name="connsiteY164" fmla="*/ 33909 h 838200"/>
                <a:gd name="connsiteX165" fmla="*/ 616839 w 895350"/>
                <a:gd name="connsiteY165" fmla="*/ 43720 h 838200"/>
                <a:gd name="connsiteX166" fmla="*/ 614743 w 895350"/>
                <a:gd name="connsiteY166" fmla="*/ 54674 h 838200"/>
                <a:gd name="connsiteX167" fmla="*/ 623506 w 895350"/>
                <a:gd name="connsiteY167" fmla="*/ 69818 h 838200"/>
                <a:gd name="connsiteX168" fmla="*/ 633127 w 895350"/>
                <a:gd name="connsiteY168" fmla="*/ 72200 h 838200"/>
                <a:gd name="connsiteX169" fmla="*/ 651319 w 895350"/>
                <a:gd name="connsiteY169" fmla="*/ 69437 h 838200"/>
                <a:gd name="connsiteX170" fmla="*/ 645795 w 895350"/>
                <a:gd name="connsiteY170" fmla="*/ 78105 h 838200"/>
                <a:gd name="connsiteX171" fmla="*/ 644842 w 895350"/>
                <a:gd name="connsiteY171" fmla="*/ 89630 h 838200"/>
                <a:gd name="connsiteX172" fmla="*/ 656749 w 895350"/>
                <a:gd name="connsiteY172" fmla="*/ 92488 h 838200"/>
                <a:gd name="connsiteX173" fmla="*/ 642747 w 895350"/>
                <a:gd name="connsiteY173" fmla="*/ 130493 h 838200"/>
                <a:gd name="connsiteX174" fmla="*/ 656939 w 895350"/>
                <a:gd name="connsiteY174" fmla="*/ 129254 h 838200"/>
                <a:gd name="connsiteX175" fmla="*/ 656749 w 895350"/>
                <a:gd name="connsiteY175" fmla="*/ 127064 h 838200"/>
                <a:gd name="connsiteX176" fmla="*/ 669607 w 895350"/>
                <a:gd name="connsiteY176" fmla="*/ 124682 h 838200"/>
                <a:gd name="connsiteX177" fmla="*/ 669322 w 895350"/>
                <a:gd name="connsiteY177" fmla="*/ 135731 h 838200"/>
                <a:gd name="connsiteX178" fmla="*/ 676656 w 895350"/>
                <a:gd name="connsiteY178" fmla="*/ 166783 h 838200"/>
                <a:gd name="connsiteX179" fmla="*/ 681514 w 895350"/>
                <a:gd name="connsiteY179" fmla="*/ 205645 h 838200"/>
                <a:gd name="connsiteX180" fmla="*/ 696944 w 895350"/>
                <a:gd name="connsiteY180" fmla="*/ 202978 h 838200"/>
                <a:gd name="connsiteX181" fmla="*/ 705993 w 895350"/>
                <a:gd name="connsiteY181" fmla="*/ 216789 h 838200"/>
                <a:gd name="connsiteX182" fmla="*/ 707612 w 895350"/>
                <a:gd name="connsiteY182" fmla="*/ 218313 h 838200"/>
                <a:gd name="connsiteX183" fmla="*/ 709708 w 895350"/>
                <a:gd name="connsiteY183" fmla="*/ 216408 h 838200"/>
                <a:gd name="connsiteX184" fmla="*/ 712851 w 895350"/>
                <a:gd name="connsiteY184" fmla="*/ 219361 h 838200"/>
                <a:gd name="connsiteX185" fmla="*/ 734854 w 895350"/>
                <a:gd name="connsiteY185" fmla="*/ 251079 h 838200"/>
                <a:gd name="connsiteX186" fmla="*/ 746474 w 895350"/>
                <a:gd name="connsiteY186" fmla="*/ 253175 h 838200"/>
                <a:gd name="connsiteX187" fmla="*/ 753427 w 895350"/>
                <a:gd name="connsiteY187" fmla="*/ 288036 h 838200"/>
                <a:gd name="connsiteX188" fmla="*/ 746093 w 895350"/>
                <a:gd name="connsiteY188" fmla="*/ 290227 h 838200"/>
                <a:gd name="connsiteX189" fmla="*/ 747331 w 895350"/>
                <a:gd name="connsiteY189" fmla="*/ 294132 h 838200"/>
                <a:gd name="connsiteX190" fmla="*/ 739712 w 895350"/>
                <a:gd name="connsiteY190" fmla="*/ 296132 h 838200"/>
                <a:gd name="connsiteX191" fmla="*/ 745236 w 895350"/>
                <a:gd name="connsiteY191" fmla="*/ 311658 h 838200"/>
                <a:gd name="connsiteX192" fmla="*/ 789908 w 895350"/>
                <a:gd name="connsiteY192" fmla="*/ 302609 h 838200"/>
                <a:gd name="connsiteX193" fmla="*/ 788194 w 895350"/>
                <a:gd name="connsiteY193" fmla="*/ 288322 h 838200"/>
                <a:gd name="connsiteX194" fmla="*/ 815626 w 895350"/>
                <a:gd name="connsiteY194" fmla="*/ 282702 h 838200"/>
                <a:gd name="connsiteX195" fmla="*/ 811435 w 895350"/>
                <a:gd name="connsiteY195" fmla="*/ 275463 h 838200"/>
                <a:gd name="connsiteX196" fmla="*/ 802100 w 895350"/>
                <a:gd name="connsiteY196" fmla="*/ 270986 h 838200"/>
                <a:gd name="connsiteX197" fmla="*/ 826579 w 895350"/>
                <a:gd name="connsiteY197" fmla="*/ 273844 h 838200"/>
                <a:gd name="connsiteX198" fmla="*/ 870966 w 895350"/>
                <a:gd name="connsiteY198" fmla="*/ 271462 h 838200"/>
                <a:gd name="connsiteX199" fmla="*/ 872680 w 895350"/>
                <a:gd name="connsiteY199" fmla="*/ 266319 h 838200"/>
                <a:gd name="connsiteX200" fmla="*/ 881158 w 895350"/>
                <a:gd name="connsiteY200" fmla="*/ 267367 h 838200"/>
                <a:gd name="connsiteX201" fmla="*/ 876205 w 895350"/>
                <a:gd name="connsiteY201" fmla="*/ 306515 h 838200"/>
                <a:gd name="connsiteX202" fmla="*/ 855726 w 895350"/>
                <a:gd name="connsiteY202" fmla="*/ 305848 h 838200"/>
                <a:gd name="connsiteX203" fmla="*/ 855535 w 895350"/>
                <a:gd name="connsiteY203" fmla="*/ 336328 h 838200"/>
                <a:gd name="connsiteX204" fmla="*/ 859917 w 895350"/>
                <a:gd name="connsiteY204" fmla="*/ 337376 h 838200"/>
                <a:gd name="connsiteX205" fmla="*/ 864203 w 895350"/>
                <a:gd name="connsiteY205" fmla="*/ 335090 h 838200"/>
                <a:gd name="connsiteX206" fmla="*/ 889921 w 895350"/>
                <a:gd name="connsiteY206" fmla="*/ 393478 h 838200"/>
                <a:gd name="connsiteX207" fmla="*/ 879443 w 895350"/>
                <a:gd name="connsiteY207" fmla="*/ 396050 h 838200"/>
                <a:gd name="connsiteX208" fmla="*/ 881824 w 895350"/>
                <a:gd name="connsiteY208" fmla="*/ 404908 h 838200"/>
                <a:gd name="connsiteX209" fmla="*/ 874776 w 895350"/>
                <a:gd name="connsiteY209" fmla="*/ 406622 h 838200"/>
                <a:gd name="connsiteX210" fmla="*/ 877348 w 895350"/>
                <a:gd name="connsiteY210" fmla="*/ 412814 h 838200"/>
                <a:gd name="connsiteX211" fmla="*/ 867918 w 895350"/>
                <a:gd name="connsiteY211" fmla="*/ 415100 h 838200"/>
                <a:gd name="connsiteX212" fmla="*/ 870299 w 895350"/>
                <a:gd name="connsiteY212" fmla="*/ 424625 h 838200"/>
                <a:gd name="connsiteX213" fmla="*/ 861631 w 895350"/>
                <a:gd name="connsiteY213" fmla="*/ 427006 h 838200"/>
                <a:gd name="connsiteX214" fmla="*/ 862584 w 895350"/>
                <a:gd name="connsiteY214" fmla="*/ 430625 h 838200"/>
                <a:gd name="connsiteX215" fmla="*/ 848106 w 895350"/>
                <a:gd name="connsiteY215" fmla="*/ 436626 h 838200"/>
                <a:gd name="connsiteX216" fmla="*/ 842200 w 895350"/>
                <a:gd name="connsiteY216" fmla="*/ 431006 h 838200"/>
                <a:gd name="connsiteX217" fmla="*/ 834580 w 895350"/>
                <a:gd name="connsiteY217" fmla="*/ 433197 h 838200"/>
                <a:gd name="connsiteX218" fmla="*/ 838771 w 895350"/>
                <a:gd name="connsiteY218" fmla="*/ 446913 h 838200"/>
                <a:gd name="connsiteX219" fmla="*/ 826198 w 895350"/>
                <a:gd name="connsiteY219" fmla="*/ 449104 h 838200"/>
                <a:gd name="connsiteX220" fmla="*/ 818959 w 895350"/>
                <a:gd name="connsiteY220" fmla="*/ 454724 h 838200"/>
                <a:gd name="connsiteX221" fmla="*/ 805720 w 895350"/>
                <a:gd name="connsiteY221" fmla="*/ 459772 h 838200"/>
                <a:gd name="connsiteX222" fmla="*/ 804386 w 895350"/>
                <a:gd name="connsiteY222" fmla="*/ 457010 h 838200"/>
                <a:gd name="connsiteX223" fmla="*/ 778097 w 895350"/>
                <a:gd name="connsiteY223" fmla="*/ 468344 h 838200"/>
                <a:gd name="connsiteX224" fmla="*/ 785146 w 895350"/>
                <a:gd name="connsiteY224" fmla="*/ 477012 h 838200"/>
                <a:gd name="connsiteX225" fmla="*/ 782383 w 895350"/>
                <a:gd name="connsiteY225" fmla="*/ 478441 h 838200"/>
                <a:gd name="connsiteX226" fmla="*/ 784860 w 895350"/>
                <a:gd name="connsiteY226" fmla="*/ 483108 h 838200"/>
                <a:gd name="connsiteX227" fmla="*/ 781145 w 895350"/>
                <a:gd name="connsiteY227" fmla="*/ 485204 h 838200"/>
                <a:gd name="connsiteX228" fmla="*/ 787622 w 895350"/>
                <a:gd name="connsiteY228" fmla="*/ 503206 h 838200"/>
                <a:gd name="connsiteX229" fmla="*/ 787432 w 895350"/>
                <a:gd name="connsiteY229" fmla="*/ 509397 h 838200"/>
                <a:gd name="connsiteX230" fmla="*/ 780669 w 895350"/>
                <a:gd name="connsiteY230" fmla="*/ 511016 h 838200"/>
                <a:gd name="connsiteX231" fmla="*/ 784574 w 895350"/>
                <a:gd name="connsiteY231" fmla="*/ 537877 h 838200"/>
                <a:gd name="connsiteX232" fmla="*/ 782098 w 895350"/>
                <a:gd name="connsiteY232" fmla="*/ 538829 h 838200"/>
                <a:gd name="connsiteX233" fmla="*/ 783812 w 895350"/>
                <a:gd name="connsiteY233" fmla="*/ 555117 h 838200"/>
                <a:gd name="connsiteX234" fmla="*/ 787717 w 895350"/>
                <a:gd name="connsiteY234" fmla="*/ 571786 h 838200"/>
                <a:gd name="connsiteX235" fmla="*/ 793337 w 895350"/>
                <a:gd name="connsiteY235" fmla="*/ 574739 h 838200"/>
                <a:gd name="connsiteX236" fmla="*/ 798862 w 895350"/>
                <a:gd name="connsiteY236" fmla="*/ 582359 h 838200"/>
                <a:gd name="connsiteX237" fmla="*/ 801433 w 895350"/>
                <a:gd name="connsiteY237" fmla="*/ 580454 h 838200"/>
                <a:gd name="connsiteX238" fmla="*/ 808577 w 895350"/>
                <a:gd name="connsiteY238" fmla="*/ 607886 h 838200"/>
                <a:gd name="connsiteX239" fmla="*/ 818769 w 895350"/>
                <a:gd name="connsiteY239" fmla="*/ 611410 h 838200"/>
                <a:gd name="connsiteX240" fmla="*/ 824103 w 895350"/>
                <a:gd name="connsiteY240" fmla="*/ 625031 h 838200"/>
                <a:gd name="connsiteX241" fmla="*/ 825055 w 895350"/>
                <a:gd name="connsiteY241" fmla="*/ 635032 h 838200"/>
                <a:gd name="connsiteX242" fmla="*/ 831723 w 895350"/>
                <a:gd name="connsiteY242" fmla="*/ 641033 h 838200"/>
                <a:gd name="connsiteX243" fmla="*/ 835914 w 895350"/>
                <a:gd name="connsiteY243" fmla="*/ 653415 h 838200"/>
                <a:gd name="connsiteX244" fmla="*/ 836390 w 895350"/>
                <a:gd name="connsiteY244" fmla="*/ 673132 h 838200"/>
                <a:gd name="connsiteX245" fmla="*/ 829151 w 895350"/>
                <a:gd name="connsiteY245" fmla="*/ 676370 h 838200"/>
                <a:gd name="connsiteX246" fmla="*/ 816483 w 895350"/>
                <a:gd name="connsiteY246" fmla="*/ 672560 h 838200"/>
                <a:gd name="connsiteX247" fmla="*/ 815340 w 895350"/>
                <a:gd name="connsiteY247" fmla="*/ 674275 h 838200"/>
                <a:gd name="connsiteX248" fmla="*/ 798100 w 895350"/>
                <a:gd name="connsiteY248" fmla="*/ 665702 h 838200"/>
                <a:gd name="connsiteX249" fmla="*/ 791908 w 895350"/>
                <a:gd name="connsiteY249" fmla="*/ 659797 h 838200"/>
                <a:gd name="connsiteX250" fmla="*/ 797528 w 895350"/>
                <a:gd name="connsiteY250" fmla="*/ 666369 h 838200"/>
                <a:gd name="connsiteX251" fmla="*/ 795338 w 895350"/>
                <a:gd name="connsiteY251" fmla="*/ 667988 h 838200"/>
                <a:gd name="connsiteX252" fmla="*/ 780002 w 895350"/>
                <a:gd name="connsiteY252" fmla="*/ 659797 h 838200"/>
                <a:gd name="connsiteX253" fmla="*/ 773430 w 895350"/>
                <a:gd name="connsiteY253" fmla="*/ 664178 h 838200"/>
                <a:gd name="connsiteX254" fmla="*/ 767048 w 895350"/>
                <a:gd name="connsiteY254" fmla="*/ 659606 h 838200"/>
                <a:gd name="connsiteX255" fmla="*/ 757523 w 895350"/>
                <a:gd name="connsiteY255" fmla="*/ 667512 h 838200"/>
                <a:gd name="connsiteX256" fmla="*/ 746284 w 895350"/>
                <a:gd name="connsiteY256" fmla="*/ 664845 h 838200"/>
                <a:gd name="connsiteX257" fmla="*/ 745046 w 895350"/>
                <a:gd name="connsiteY257" fmla="*/ 674942 h 838200"/>
                <a:gd name="connsiteX258" fmla="*/ 737044 w 895350"/>
                <a:gd name="connsiteY258" fmla="*/ 670846 h 838200"/>
                <a:gd name="connsiteX259" fmla="*/ 722947 w 895350"/>
                <a:gd name="connsiteY259" fmla="*/ 654844 h 838200"/>
                <a:gd name="connsiteX260" fmla="*/ 711994 w 895350"/>
                <a:gd name="connsiteY260" fmla="*/ 666750 h 838200"/>
                <a:gd name="connsiteX261" fmla="*/ 710660 w 895350"/>
                <a:gd name="connsiteY261" fmla="*/ 672370 h 838200"/>
                <a:gd name="connsiteX262" fmla="*/ 714280 w 895350"/>
                <a:gd name="connsiteY262" fmla="*/ 702564 h 838200"/>
                <a:gd name="connsiteX263" fmla="*/ 720947 w 895350"/>
                <a:gd name="connsiteY263" fmla="*/ 728377 h 838200"/>
                <a:gd name="connsiteX264" fmla="*/ 688562 w 895350"/>
                <a:gd name="connsiteY264" fmla="*/ 728186 h 838200"/>
                <a:gd name="connsiteX265" fmla="*/ 665512 w 895350"/>
                <a:gd name="connsiteY265" fmla="*/ 734378 h 838200"/>
                <a:gd name="connsiteX266" fmla="*/ 632841 w 895350"/>
                <a:gd name="connsiteY266" fmla="*/ 735902 h 838200"/>
                <a:gd name="connsiteX267" fmla="*/ 571786 w 895350"/>
                <a:gd name="connsiteY267" fmla="*/ 747903 h 838200"/>
                <a:gd name="connsiteX268" fmla="*/ 517303 w 895350"/>
                <a:gd name="connsiteY268" fmla="*/ 754094 h 838200"/>
                <a:gd name="connsiteX269" fmla="*/ 473107 w 895350"/>
                <a:gd name="connsiteY269" fmla="*/ 764381 h 838200"/>
                <a:gd name="connsiteX270" fmla="*/ 444913 w 895350"/>
                <a:gd name="connsiteY270" fmla="*/ 766382 h 838200"/>
                <a:gd name="connsiteX271" fmla="*/ 445484 w 895350"/>
                <a:gd name="connsiteY271" fmla="*/ 770192 h 838200"/>
                <a:gd name="connsiteX272" fmla="*/ 435102 w 895350"/>
                <a:gd name="connsiteY272" fmla="*/ 777145 h 838200"/>
                <a:gd name="connsiteX273" fmla="*/ 430435 w 895350"/>
                <a:gd name="connsiteY273" fmla="*/ 761238 h 838200"/>
                <a:gd name="connsiteX274" fmla="*/ 426339 w 895350"/>
                <a:gd name="connsiteY274" fmla="*/ 761333 h 838200"/>
                <a:gd name="connsiteX275" fmla="*/ 425577 w 895350"/>
                <a:gd name="connsiteY275" fmla="*/ 757904 h 838200"/>
                <a:gd name="connsiteX276" fmla="*/ 410242 w 895350"/>
                <a:gd name="connsiteY276" fmla="*/ 759524 h 838200"/>
                <a:gd name="connsiteX277" fmla="*/ 411004 w 895350"/>
                <a:gd name="connsiteY277" fmla="*/ 762191 h 838200"/>
                <a:gd name="connsiteX278" fmla="*/ 391573 w 895350"/>
                <a:gd name="connsiteY278" fmla="*/ 770763 h 838200"/>
                <a:gd name="connsiteX279" fmla="*/ 380524 w 895350"/>
                <a:gd name="connsiteY279" fmla="*/ 770763 h 838200"/>
                <a:gd name="connsiteX280" fmla="*/ 365188 w 895350"/>
                <a:gd name="connsiteY280" fmla="*/ 776002 h 838200"/>
                <a:gd name="connsiteX281" fmla="*/ 366331 w 895350"/>
                <a:gd name="connsiteY281" fmla="*/ 788099 h 838200"/>
                <a:gd name="connsiteX282" fmla="*/ 361759 w 895350"/>
                <a:gd name="connsiteY282" fmla="*/ 790575 h 838200"/>
                <a:gd name="connsiteX283" fmla="*/ 363855 w 895350"/>
                <a:gd name="connsiteY283" fmla="*/ 797624 h 838200"/>
                <a:gd name="connsiteX284" fmla="*/ 358425 w 895350"/>
                <a:gd name="connsiteY284" fmla="*/ 799624 h 838200"/>
                <a:gd name="connsiteX285" fmla="*/ 359664 w 895350"/>
                <a:gd name="connsiteY285" fmla="*/ 802100 h 838200"/>
                <a:gd name="connsiteX286" fmla="*/ 343948 w 895350"/>
                <a:gd name="connsiteY286" fmla="*/ 808768 h 838200"/>
                <a:gd name="connsiteX287" fmla="*/ 339566 w 895350"/>
                <a:gd name="connsiteY287" fmla="*/ 815245 h 838200"/>
                <a:gd name="connsiteX288" fmla="*/ 352711 w 895350"/>
                <a:gd name="connsiteY288" fmla="*/ 831056 h 838200"/>
                <a:gd name="connsiteX289" fmla="*/ 352234 w 895350"/>
                <a:gd name="connsiteY289" fmla="*/ 834390 h 838200"/>
                <a:gd name="connsiteX290" fmla="*/ 336137 w 895350"/>
                <a:gd name="connsiteY290" fmla="*/ 829342 h 838200"/>
                <a:gd name="connsiteX291" fmla="*/ 335471 w 895350"/>
                <a:gd name="connsiteY291" fmla="*/ 826103 h 838200"/>
                <a:gd name="connsiteX292" fmla="*/ 320802 w 895350"/>
                <a:gd name="connsiteY292" fmla="*/ 827627 h 838200"/>
                <a:gd name="connsiteX293" fmla="*/ 321373 w 895350"/>
                <a:gd name="connsiteY293" fmla="*/ 835438 h 838200"/>
                <a:gd name="connsiteX294" fmla="*/ 316611 w 895350"/>
                <a:gd name="connsiteY294" fmla="*/ 835628 h 838200"/>
                <a:gd name="connsiteX295" fmla="*/ 313849 w 895350"/>
                <a:gd name="connsiteY295" fmla="*/ 819721 h 838200"/>
                <a:gd name="connsiteX296" fmla="*/ 277082 w 895350"/>
                <a:gd name="connsiteY296" fmla="*/ 833152 h 838200"/>
                <a:gd name="connsiteX297" fmla="*/ 275463 w 895350"/>
                <a:gd name="connsiteY297" fmla="*/ 826389 h 838200"/>
                <a:gd name="connsiteX298" fmla="*/ 265271 w 895350"/>
                <a:gd name="connsiteY298" fmla="*/ 826579 h 838200"/>
                <a:gd name="connsiteX299" fmla="*/ 245459 w 895350"/>
                <a:gd name="connsiteY299" fmla="*/ 82048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895350" h="838200">
                  <a:moveTo>
                    <a:pt x="245459" y="820484"/>
                  </a:moveTo>
                  <a:lnTo>
                    <a:pt x="241078" y="789337"/>
                  </a:lnTo>
                  <a:lnTo>
                    <a:pt x="237744" y="789051"/>
                  </a:lnTo>
                  <a:lnTo>
                    <a:pt x="236696" y="780383"/>
                  </a:lnTo>
                  <a:lnTo>
                    <a:pt x="234600" y="780860"/>
                  </a:lnTo>
                  <a:lnTo>
                    <a:pt x="231934" y="756571"/>
                  </a:lnTo>
                  <a:lnTo>
                    <a:pt x="258889" y="747046"/>
                  </a:lnTo>
                  <a:lnTo>
                    <a:pt x="258223" y="743808"/>
                  </a:lnTo>
                  <a:lnTo>
                    <a:pt x="261842" y="741617"/>
                  </a:lnTo>
                  <a:lnTo>
                    <a:pt x="274129" y="737902"/>
                  </a:lnTo>
                  <a:lnTo>
                    <a:pt x="295370" y="721995"/>
                  </a:lnTo>
                  <a:lnTo>
                    <a:pt x="294322" y="719804"/>
                  </a:lnTo>
                  <a:lnTo>
                    <a:pt x="308705" y="713042"/>
                  </a:lnTo>
                  <a:lnTo>
                    <a:pt x="319945" y="702659"/>
                  </a:lnTo>
                  <a:lnTo>
                    <a:pt x="318135" y="695516"/>
                  </a:lnTo>
                  <a:lnTo>
                    <a:pt x="313944" y="695706"/>
                  </a:lnTo>
                  <a:lnTo>
                    <a:pt x="315182" y="686943"/>
                  </a:lnTo>
                  <a:lnTo>
                    <a:pt x="311563" y="669608"/>
                  </a:lnTo>
                  <a:lnTo>
                    <a:pt x="308800" y="670084"/>
                  </a:lnTo>
                  <a:lnTo>
                    <a:pt x="302990" y="647605"/>
                  </a:lnTo>
                  <a:lnTo>
                    <a:pt x="295561" y="650081"/>
                  </a:lnTo>
                  <a:lnTo>
                    <a:pt x="294608" y="647319"/>
                  </a:lnTo>
                  <a:lnTo>
                    <a:pt x="298894" y="643414"/>
                  </a:lnTo>
                  <a:lnTo>
                    <a:pt x="296608" y="637318"/>
                  </a:lnTo>
                  <a:lnTo>
                    <a:pt x="292798" y="638270"/>
                  </a:lnTo>
                  <a:lnTo>
                    <a:pt x="290989" y="632270"/>
                  </a:lnTo>
                  <a:lnTo>
                    <a:pt x="285655" y="633889"/>
                  </a:lnTo>
                  <a:lnTo>
                    <a:pt x="279463" y="615125"/>
                  </a:lnTo>
                  <a:lnTo>
                    <a:pt x="270510" y="615887"/>
                  </a:lnTo>
                  <a:lnTo>
                    <a:pt x="270605" y="613886"/>
                  </a:lnTo>
                  <a:lnTo>
                    <a:pt x="267081" y="613791"/>
                  </a:lnTo>
                  <a:lnTo>
                    <a:pt x="266795" y="609886"/>
                  </a:lnTo>
                  <a:lnTo>
                    <a:pt x="255556" y="609029"/>
                  </a:lnTo>
                  <a:lnTo>
                    <a:pt x="254413" y="602837"/>
                  </a:lnTo>
                  <a:lnTo>
                    <a:pt x="245554" y="594170"/>
                  </a:lnTo>
                  <a:lnTo>
                    <a:pt x="219837" y="599408"/>
                  </a:lnTo>
                  <a:lnTo>
                    <a:pt x="220504" y="602742"/>
                  </a:lnTo>
                  <a:lnTo>
                    <a:pt x="216694" y="603790"/>
                  </a:lnTo>
                  <a:lnTo>
                    <a:pt x="218694" y="612172"/>
                  </a:lnTo>
                  <a:lnTo>
                    <a:pt x="189357" y="622840"/>
                  </a:lnTo>
                  <a:lnTo>
                    <a:pt x="187833" y="615982"/>
                  </a:lnTo>
                  <a:lnTo>
                    <a:pt x="174307" y="620840"/>
                  </a:lnTo>
                  <a:lnTo>
                    <a:pt x="142304" y="621792"/>
                  </a:lnTo>
                  <a:lnTo>
                    <a:pt x="138779" y="606552"/>
                  </a:lnTo>
                  <a:lnTo>
                    <a:pt x="132588" y="607504"/>
                  </a:lnTo>
                  <a:lnTo>
                    <a:pt x="129445" y="574834"/>
                  </a:lnTo>
                  <a:lnTo>
                    <a:pt x="121920" y="538544"/>
                  </a:lnTo>
                  <a:lnTo>
                    <a:pt x="93440" y="536829"/>
                  </a:lnTo>
                  <a:lnTo>
                    <a:pt x="77914" y="528828"/>
                  </a:lnTo>
                  <a:lnTo>
                    <a:pt x="74485" y="545497"/>
                  </a:lnTo>
                  <a:lnTo>
                    <a:pt x="65246" y="543496"/>
                  </a:lnTo>
                  <a:lnTo>
                    <a:pt x="63913" y="520256"/>
                  </a:lnTo>
                  <a:lnTo>
                    <a:pt x="42672" y="522732"/>
                  </a:lnTo>
                  <a:lnTo>
                    <a:pt x="43529" y="507016"/>
                  </a:lnTo>
                  <a:lnTo>
                    <a:pt x="47625" y="506444"/>
                  </a:lnTo>
                  <a:lnTo>
                    <a:pt x="37433" y="467582"/>
                  </a:lnTo>
                  <a:lnTo>
                    <a:pt x="63913" y="456724"/>
                  </a:lnTo>
                  <a:lnTo>
                    <a:pt x="80867" y="445008"/>
                  </a:lnTo>
                  <a:lnTo>
                    <a:pt x="97345" y="421862"/>
                  </a:lnTo>
                  <a:lnTo>
                    <a:pt x="114300" y="410337"/>
                  </a:lnTo>
                  <a:lnTo>
                    <a:pt x="96107" y="369665"/>
                  </a:lnTo>
                  <a:lnTo>
                    <a:pt x="92773" y="370427"/>
                  </a:lnTo>
                  <a:lnTo>
                    <a:pt x="89916" y="365379"/>
                  </a:lnTo>
                  <a:lnTo>
                    <a:pt x="80486" y="366903"/>
                  </a:lnTo>
                  <a:lnTo>
                    <a:pt x="79248" y="363379"/>
                  </a:lnTo>
                  <a:lnTo>
                    <a:pt x="57340" y="368522"/>
                  </a:lnTo>
                  <a:lnTo>
                    <a:pt x="55531" y="364712"/>
                  </a:lnTo>
                  <a:lnTo>
                    <a:pt x="42672" y="368332"/>
                  </a:lnTo>
                  <a:lnTo>
                    <a:pt x="40481" y="364427"/>
                  </a:lnTo>
                  <a:lnTo>
                    <a:pt x="36385" y="366617"/>
                  </a:lnTo>
                  <a:lnTo>
                    <a:pt x="33147" y="362998"/>
                  </a:lnTo>
                  <a:lnTo>
                    <a:pt x="17335" y="312039"/>
                  </a:lnTo>
                  <a:lnTo>
                    <a:pt x="9525" y="258032"/>
                  </a:lnTo>
                  <a:lnTo>
                    <a:pt x="30480" y="253556"/>
                  </a:lnTo>
                  <a:lnTo>
                    <a:pt x="46387" y="247745"/>
                  </a:lnTo>
                  <a:lnTo>
                    <a:pt x="67532" y="246221"/>
                  </a:lnTo>
                  <a:lnTo>
                    <a:pt x="81153" y="249745"/>
                  </a:lnTo>
                  <a:lnTo>
                    <a:pt x="83725" y="258699"/>
                  </a:lnTo>
                  <a:lnTo>
                    <a:pt x="109537" y="262509"/>
                  </a:lnTo>
                  <a:lnTo>
                    <a:pt x="120872" y="261461"/>
                  </a:lnTo>
                  <a:lnTo>
                    <a:pt x="128016" y="257746"/>
                  </a:lnTo>
                  <a:lnTo>
                    <a:pt x="145447" y="275654"/>
                  </a:lnTo>
                  <a:lnTo>
                    <a:pt x="162020" y="274701"/>
                  </a:lnTo>
                  <a:lnTo>
                    <a:pt x="162973" y="280987"/>
                  </a:lnTo>
                  <a:lnTo>
                    <a:pt x="160210" y="286988"/>
                  </a:lnTo>
                  <a:lnTo>
                    <a:pt x="167830" y="300323"/>
                  </a:lnTo>
                  <a:lnTo>
                    <a:pt x="189833" y="297942"/>
                  </a:lnTo>
                  <a:lnTo>
                    <a:pt x="191929" y="302419"/>
                  </a:lnTo>
                  <a:lnTo>
                    <a:pt x="198882" y="299371"/>
                  </a:lnTo>
                  <a:lnTo>
                    <a:pt x="198977" y="303086"/>
                  </a:lnTo>
                  <a:lnTo>
                    <a:pt x="207454" y="290798"/>
                  </a:lnTo>
                  <a:lnTo>
                    <a:pt x="214789" y="287465"/>
                  </a:lnTo>
                  <a:lnTo>
                    <a:pt x="206788" y="261271"/>
                  </a:lnTo>
                  <a:lnTo>
                    <a:pt x="211931" y="259747"/>
                  </a:lnTo>
                  <a:lnTo>
                    <a:pt x="210026" y="254984"/>
                  </a:lnTo>
                  <a:lnTo>
                    <a:pt x="214693" y="252794"/>
                  </a:lnTo>
                  <a:lnTo>
                    <a:pt x="212026" y="245364"/>
                  </a:lnTo>
                  <a:lnTo>
                    <a:pt x="218504" y="243269"/>
                  </a:lnTo>
                  <a:lnTo>
                    <a:pt x="219742" y="231362"/>
                  </a:lnTo>
                  <a:lnTo>
                    <a:pt x="226028" y="228791"/>
                  </a:lnTo>
                  <a:lnTo>
                    <a:pt x="245459" y="228029"/>
                  </a:lnTo>
                  <a:lnTo>
                    <a:pt x="256222" y="219646"/>
                  </a:lnTo>
                  <a:lnTo>
                    <a:pt x="256127" y="214694"/>
                  </a:lnTo>
                  <a:lnTo>
                    <a:pt x="262890" y="214979"/>
                  </a:lnTo>
                  <a:lnTo>
                    <a:pt x="263366" y="210598"/>
                  </a:lnTo>
                  <a:lnTo>
                    <a:pt x="284416" y="208788"/>
                  </a:lnTo>
                  <a:lnTo>
                    <a:pt x="283654" y="205359"/>
                  </a:lnTo>
                  <a:lnTo>
                    <a:pt x="300228" y="198596"/>
                  </a:lnTo>
                  <a:lnTo>
                    <a:pt x="298990" y="196025"/>
                  </a:lnTo>
                  <a:lnTo>
                    <a:pt x="302895" y="194596"/>
                  </a:lnTo>
                  <a:lnTo>
                    <a:pt x="306991" y="197263"/>
                  </a:lnTo>
                  <a:lnTo>
                    <a:pt x="310610" y="193739"/>
                  </a:lnTo>
                  <a:lnTo>
                    <a:pt x="309277" y="188119"/>
                  </a:lnTo>
                  <a:lnTo>
                    <a:pt x="313087" y="189548"/>
                  </a:lnTo>
                  <a:lnTo>
                    <a:pt x="317754" y="188214"/>
                  </a:lnTo>
                  <a:lnTo>
                    <a:pt x="317278" y="186500"/>
                  </a:lnTo>
                  <a:lnTo>
                    <a:pt x="325279" y="186881"/>
                  </a:lnTo>
                  <a:lnTo>
                    <a:pt x="326231" y="184023"/>
                  </a:lnTo>
                  <a:lnTo>
                    <a:pt x="349948" y="182118"/>
                  </a:lnTo>
                  <a:lnTo>
                    <a:pt x="349187" y="177832"/>
                  </a:lnTo>
                  <a:lnTo>
                    <a:pt x="351949" y="176117"/>
                  </a:lnTo>
                  <a:lnTo>
                    <a:pt x="365474" y="173450"/>
                  </a:lnTo>
                  <a:lnTo>
                    <a:pt x="359473" y="134684"/>
                  </a:lnTo>
                  <a:lnTo>
                    <a:pt x="349663" y="136493"/>
                  </a:lnTo>
                  <a:lnTo>
                    <a:pt x="346234" y="117824"/>
                  </a:lnTo>
                  <a:lnTo>
                    <a:pt x="341376" y="118586"/>
                  </a:lnTo>
                  <a:lnTo>
                    <a:pt x="339566" y="101251"/>
                  </a:lnTo>
                  <a:lnTo>
                    <a:pt x="335280" y="102394"/>
                  </a:lnTo>
                  <a:lnTo>
                    <a:pt x="332422" y="91726"/>
                  </a:lnTo>
                  <a:lnTo>
                    <a:pt x="337090" y="90107"/>
                  </a:lnTo>
                  <a:lnTo>
                    <a:pt x="334708" y="80772"/>
                  </a:lnTo>
                  <a:lnTo>
                    <a:pt x="374428" y="64579"/>
                  </a:lnTo>
                  <a:lnTo>
                    <a:pt x="379952" y="104299"/>
                  </a:lnTo>
                  <a:lnTo>
                    <a:pt x="388239" y="103156"/>
                  </a:lnTo>
                  <a:lnTo>
                    <a:pt x="396621" y="98012"/>
                  </a:lnTo>
                  <a:lnTo>
                    <a:pt x="423767" y="98108"/>
                  </a:lnTo>
                  <a:lnTo>
                    <a:pt x="429673" y="95155"/>
                  </a:lnTo>
                  <a:lnTo>
                    <a:pt x="432054" y="99536"/>
                  </a:lnTo>
                  <a:lnTo>
                    <a:pt x="444722" y="101727"/>
                  </a:lnTo>
                  <a:lnTo>
                    <a:pt x="454723" y="97345"/>
                  </a:lnTo>
                  <a:lnTo>
                    <a:pt x="459867" y="90583"/>
                  </a:lnTo>
                  <a:lnTo>
                    <a:pt x="463010" y="84392"/>
                  </a:lnTo>
                  <a:lnTo>
                    <a:pt x="462629" y="70580"/>
                  </a:lnTo>
                  <a:lnTo>
                    <a:pt x="465582" y="69437"/>
                  </a:lnTo>
                  <a:lnTo>
                    <a:pt x="465582" y="66199"/>
                  </a:lnTo>
                  <a:lnTo>
                    <a:pt x="472630" y="65913"/>
                  </a:lnTo>
                  <a:lnTo>
                    <a:pt x="478155" y="70390"/>
                  </a:lnTo>
                  <a:lnTo>
                    <a:pt x="487394" y="72676"/>
                  </a:lnTo>
                  <a:lnTo>
                    <a:pt x="492823" y="77629"/>
                  </a:lnTo>
                  <a:lnTo>
                    <a:pt x="492633" y="84296"/>
                  </a:lnTo>
                  <a:lnTo>
                    <a:pt x="499300" y="84582"/>
                  </a:lnTo>
                  <a:lnTo>
                    <a:pt x="499681" y="81629"/>
                  </a:lnTo>
                  <a:lnTo>
                    <a:pt x="502348" y="80962"/>
                  </a:lnTo>
                  <a:lnTo>
                    <a:pt x="502920" y="71342"/>
                  </a:lnTo>
                  <a:lnTo>
                    <a:pt x="512064" y="74390"/>
                  </a:lnTo>
                  <a:lnTo>
                    <a:pt x="518255" y="10192"/>
                  </a:lnTo>
                  <a:lnTo>
                    <a:pt x="525780" y="10192"/>
                  </a:lnTo>
                  <a:lnTo>
                    <a:pt x="526637" y="20384"/>
                  </a:lnTo>
                  <a:lnTo>
                    <a:pt x="581215" y="9525"/>
                  </a:lnTo>
                  <a:lnTo>
                    <a:pt x="580549" y="17907"/>
                  </a:lnTo>
                  <a:lnTo>
                    <a:pt x="593788" y="18193"/>
                  </a:lnTo>
                  <a:lnTo>
                    <a:pt x="594169" y="25622"/>
                  </a:lnTo>
                  <a:lnTo>
                    <a:pt x="599408" y="25908"/>
                  </a:lnTo>
                  <a:lnTo>
                    <a:pt x="598837" y="30194"/>
                  </a:lnTo>
                  <a:lnTo>
                    <a:pt x="622935" y="33909"/>
                  </a:lnTo>
                  <a:lnTo>
                    <a:pt x="616839" y="43720"/>
                  </a:lnTo>
                  <a:lnTo>
                    <a:pt x="614743" y="54674"/>
                  </a:lnTo>
                  <a:lnTo>
                    <a:pt x="623506" y="69818"/>
                  </a:lnTo>
                  <a:lnTo>
                    <a:pt x="633127" y="72200"/>
                  </a:lnTo>
                  <a:lnTo>
                    <a:pt x="651319" y="69437"/>
                  </a:lnTo>
                  <a:lnTo>
                    <a:pt x="645795" y="78105"/>
                  </a:lnTo>
                  <a:lnTo>
                    <a:pt x="644842" y="89630"/>
                  </a:lnTo>
                  <a:lnTo>
                    <a:pt x="656749" y="92488"/>
                  </a:lnTo>
                  <a:lnTo>
                    <a:pt x="642747" y="130493"/>
                  </a:lnTo>
                  <a:lnTo>
                    <a:pt x="656939" y="129254"/>
                  </a:lnTo>
                  <a:lnTo>
                    <a:pt x="656749" y="127064"/>
                  </a:lnTo>
                  <a:lnTo>
                    <a:pt x="669607" y="124682"/>
                  </a:lnTo>
                  <a:lnTo>
                    <a:pt x="669322" y="135731"/>
                  </a:lnTo>
                  <a:lnTo>
                    <a:pt x="676656" y="166783"/>
                  </a:lnTo>
                  <a:lnTo>
                    <a:pt x="681514" y="205645"/>
                  </a:lnTo>
                  <a:lnTo>
                    <a:pt x="696944" y="202978"/>
                  </a:lnTo>
                  <a:lnTo>
                    <a:pt x="705993" y="216789"/>
                  </a:lnTo>
                  <a:lnTo>
                    <a:pt x="707612" y="218313"/>
                  </a:lnTo>
                  <a:lnTo>
                    <a:pt x="709708" y="216408"/>
                  </a:lnTo>
                  <a:lnTo>
                    <a:pt x="712851" y="219361"/>
                  </a:lnTo>
                  <a:lnTo>
                    <a:pt x="734854" y="251079"/>
                  </a:lnTo>
                  <a:lnTo>
                    <a:pt x="746474" y="253175"/>
                  </a:lnTo>
                  <a:lnTo>
                    <a:pt x="753427" y="288036"/>
                  </a:lnTo>
                  <a:lnTo>
                    <a:pt x="746093" y="290227"/>
                  </a:lnTo>
                  <a:lnTo>
                    <a:pt x="747331" y="294132"/>
                  </a:lnTo>
                  <a:lnTo>
                    <a:pt x="739712" y="296132"/>
                  </a:lnTo>
                  <a:lnTo>
                    <a:pt x="745236" y="311658"/>
                  </a:lnTo>
                  <a:lnTo>
                    <a:pt x="789908" y="302609"/>
                  </a:lnTo>
                  <a:lnTo>
                    <a:pt x="788194" y="288322"/>
                  </a:lnTo>
                  <a:lnTo>
                    <a:pt x="815626" y="282702"/>
                  </a:lnTo>
                  <a:lnTo>
                    <a:pt x="811435" y="275463"/>
                  </a:lnTo>
                  <a:lnTo>
                    <a:pt x="802100" y="270986"/>
                  </a:lnTo>
                  <a:lnTo>
                    <a:pt x="826579" y="273844"/>
                  </a:lnTo>
                  <a:lnTo>
                    <a:pt x="870966" y="271462"/>
                  </a:lnTo>
                  <a:lnTo>
                    <a:pt x="872680" y="266319"/>
                  </a:lnTo>
                  <a:lnTo>
                    <a:pt x="881158" y="267367"/>
                  </a:lnTo>
                  <a:lnTo>
                    <a:pt x="876205" y="306515"/>
                  </a:lnTo>
                  <a:lnTo>
                    <a:pt x="855726" y="305848"/>
                  </a:lnTo>
                  <a:lnTo>
                    <a:pt x="855535" y="336328"/>
                  </a:lnTo>
                  <a:lnTo>
                    <a:pt x="859917" y="337376"/>
                  </a:lnTo>
                  <a:lnTo>
                    <a:pt x="864203" y="335090"/>
                  </a:lnTo>
                  <a:lnTo>
                    <a:pt x="889921" y="393478"/>
                  </a:lnTo>
                  <a:lnTo>
                    <a:pt x="879443" y="396050"/>
                  </a:lnTo>
                  <a:lnTo>
                    <a:pt x="881824" y="404908"/>
                  </a:lnTo>
                  <a:lnTo>
                    <a:pt x="874776" y="406622"/>
                  </a:lnTo>
                  <a:lnTo>
                    <a:pt x="877348" y="412814"/>
                  </a:lnTo>
                  <a:lnTo>
                    <a:pt x="867918" y="415100"/>
                  </a:lnTo>
                  <a:lnTo>
                    <a:pt x="870299" y="424625"/>
                  </a:lnTo>
                  <a:lnTo>
                    <a:pt x="861631" y="427006"/>
                  </a:lnTo>
                  <a:lnTo>
                    <a:pt x="862584" y="430625"/>
                  </a:lnTo>
                  <a:lnTo>
                    <a:pt x="848106" y="436626"/>
                  </a:lnTo>
                  <a:lnTo>
                    <a:pt x="842200" y="431006"/>
                  </a:lnTo>
                  <a:lnTo>
                    <a:pt x="834580" y="433197"/>
                  </a:lnTo>
                  <a:lnTo>
                    <a:pt x="838771" y="446913"/>
                  </a:lnTo>
                  <a:lnTo>
                    <a:pt x="826198" y="449104"/>
                  </a:lnTo>
                  <a:lnTo>
                    <a:pt x="818959" y="454724"/>
                  </a:lnTo>
                  <a:lnTo>
                    <a:pt x="805720" y="459772"/>
                  </a:lnTo>
                  <a:lnTo>
                    <a:pt x="804386" y="457010"/>
                  </a:lnTo>
                  <a:lnTo>
                    <a:pt x="778097" y="468344"/>
                  </a:lnTo>
                  <a:lnTo>
                    <a:pt x="785146" y="477012"/>
                  </a:lnTo>
                  <a:lnTo>
                    <a:pt x="782383" y="478441"/>
                  </a:lnTo>
                  <a:lnTo>
                    <a:pt x="784860" y="483108"/>
                  </a:lnTo>
                  <a:lnTo>
                    <a:pt x="781145" y="485204"/>
                  </a:lnTo>
                  <a:lnTo>
                    <a:pt x="787622" y="503206"/>
                  </a:lnTo>
                  <a:lnTo>
                    <a:pt x="787432" y="509397"/>
                  </a:lnTo>
                  <a:lnTo>
                    <a:pt x="780669" y="511016"/>
                  </a:lnTo>
                  <a:lnTo>
                    <a:pt x="784574" y="537877"/>
                  </a:lnTo>
                  <a:lnTo>
                    <a:pt x="782098" y="538829"/>
                  </a:lnTo>
                  <a:lnTo>
                    <a:pt x="783812" y="555117"/>
                  </a:lnTo>
                  <a:lnTo>
                    <a:pt x="787717" y="571786"/>
                  </a:lnTo>
                  <a:lnTo>
                    <a:pt x="793337" y="574739"/>
                  </a:lnTo>
                  <a:lnTo>
                    <a:pt x="798862" y="582359"/>
                  </a:lnTo>
                  <a:lnTo>
                    <a:pt x="801433" y="580454"/>
                  </a:lnTo>
                  <a:lnTo>
                    <a:pt x="808577" y="607886"/>
                  </a:lnTo>
                  <a:lnTo>
                    <a:pt x="818769" y="611410"/>
                  </a:lnTo>
                  <a:lnTo>
                    <a:pt x="824103" y="625031"/>
                  </a:lnTo>
                  <a:lnTo>
                    <a:pt x="825055" y="635032"/>
                  </a:lnTo>
                  <a:lnTo>
                    <a:pt x="831723" y="641033"/>
                  </a:lnTo>
                  <a:lnTo>
                    <a:pt x="835914" y="653415"/>
                  </a:lnTo>
                  <a:lnTo>
                    <a:pt x="836390" y="673132"/>
                  </a:lnTo>
                  <a:lnTo>
                    <a:pt x="829151" y="676370"/>
                  </a:lnTo>
                  <a:lnTo>
                    <a:pt x="816483" y="672560"/>
                  </a:lnTo>
                  <a:lnTo>
                    <a:pt x="815340" y="674275"/>
                  </a:lnTo>
                  <a:lnTo>
                    <a:pt x="798100" y="665702"/>
                  </a:lnTo>
                  <a:lnTo>
                    <a:pt x="791908" y="659797"/>
                  </a:lnTo>
                  <a:lnTo>
                    <a:pt x="797528" y="666369"/>
                  </a:lnTo>
                  <a:lnTo>
                    <a:pt x="795338" y="667988"/>
                  </a:lnTo>
                  <a:lnTo>
                    <a:pt x="780002" y="659797"/>
                  </a:lnTo>
                  <a:lnTo>
                    <a:pt x="773430" y="664178"/>
                  </a:lnTo>
                  <a:lnTo>
                    <a:pt x="767048" y="659606"/>
                  </a:lnTo>
                  <a:lnTo>
                    <a:pt x="757523" y="667512"/>
                  </a:lnTo>
                  <a:lnTo>
                    <a:pt x="746284" y="664845"/>
                  </a:lnTo>
                  <a:lnTo>
                    <a:pt x="745046" y="674942"/>
                  </a:lnTo>
                  <a:lnTo>
                    <a:pt x="737044" y="670846"/>
                  </a:lnTo>
                  <a:lnTo>
                    <a:pt x="722947" y="654844"/>
                  </a:lnTo>
                  <a:lnTo>
                    <a:pt x="711994" y="666750"/>
                  </a:lnTo>
                  <a:lnTo>
                    <a:pt x="710660" y="672370"/>
                  </a:lnTo>
                  <a:lnTo>
                    <a:pt x="714280" y="702564"/>
                  </a:lnTo>
                  <a:lnTo>
                    <a:pt x="720947" y="728377"/>
                  </a:lnTo>
                  <a:lnTo>
                    <a:pt x="688562" y="728186"/>
                  </a:lnTo>
                  <a:lnTo>
                    <a:pt x="665512" y="734378"/>
                  </a:lnTo>
                  <a:lnTo>
                    <a:pt x="632841" y="735902"/>
                  </a:lnTo>
                  <a:lnTo>
                    <a:pt x="571786" y="747903"/>
                  </a:lnTo>
                  <a:lnTo>
                    <a:pt x="517303" y="754094"/>
                  </a:lnTo>
                  <a:lnTo>
                    <a:pt x="473107" y="764381"/>
                  </a:lnTo>
                  <a:lnTo>
                    <a:pt x="444913" y="766382"/>
                  </a:lnTo>
                  <a:lnTo>
                    <a:pt x="445484" y="770192"/>
                  </a:lnTo>
                  <a:lnTo>
                    <a:pt x="435102" y="777145"/>
                  </a:lnTo>
                  <a:lnTo>
                    <a:pt x="430435" y="761238"/>
                  </a:lnTo>
                  <a:lnTo>
                    <a:pt x="426339" y="761333"/>
                  </a:lnTo>
                  <a:lnTo>
                    <a:pt x="425577" y="757904"/>
                  </a:lnTo>
                  <a:lnTo>
                    <a:pt x="410242" y="759524"/>
                  </a:lnTo>
                  <a:lnTo>
                    <a:pt x="411004" y="762191"/>
                  </a:lnTo>
                  <a:lnTo>
                    <a:pt x="391573" y="770763"/>
                  </a:lnTo>
                  <a:lnTo>
                    <a:pt x="380524" y="770763"/>
                  </a:lnTo>
                  <a:lnTo>
                    <a:pt x="365188" y="776002"/>
                  </a:lnTo>
                  <a:lnTo>
                    <a:pt x="366331" y="788099"/>
                  </a:lnTo>
                  <a:lnTo>
                    <a:pt x="361759" y="790575"/>
                  </a:lnTo>
                  <a:lnTo>
                    <a:pt x="363855" y="797624"/>
                  </a:lnTo>
                  <a:lnTo>
                    <a:pt x="358425" y="799624"/>
                  </a:lnTo>
                  <a:lnTo>
                    <a:pt x="359664" y="802100"/>
                  </a:lnTo>
                  <a:lnTo>
                    <a:pt x="343948" y="808768"/>
                  </a:lnTo>
                  <a:lnTo>
                    <a:pt x="339566" y="815245"/>
                  </a:lnTo>
                  <a:lnTo>
                    <a:pt x="352711" y="831056"/>
                  </a:lnTo>
                  <a:lnTo>
                    <a:pt x="352234" y="834390"/>
                  </a:lnTo>
                  <a:lnTo>
                    <a:pt x="336137" y="829342"/>
                  </a:lnTo>
                  <a:lnTo>
                    <a:pt x="335471" y="826103"/>
                  </a:lnTo>
                  <a:lnTo>
                    <a:pt x="320802" y="827627"/>
                  </a:lnTo>
                  <a:lnTo>
                    <a:pt x="321373" y="835438"/>
                  </a:lnTo>
                  <a:lnTo>
                    <a:pt x="316611" y="835628"/>
                  </a:lnTo>
                  <a:lnTo>
                    <a:pt x="313849" y="819721"/>
                  </a:lnTo>
                  <a:lnTo>
                    <a:pt x="277082" y="833152"/>
                  </a:lnTo>
                  <a:lnTo>
                    <a:pt x="275463" y="826389"/>
                  </a:lnTo>
                  <a:lnTo>
                    <a:pt x="265271" y="826579"/>
                  </a:lnTo>
                  <a:lnTo>
                    <a:pt x="245459" y="82048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1" name="Freihandform: Form 200">
              <a:extLst>
                <a:ext uri="{FF2B5EF4-FFF2-40B4-BE49-F238E27FC236}">
                  <a16:creationId xmlns:a16="http://schemas.microsoft.com/office/drawing/2014/main" id="{CF219575-D134-4357-A7DE-6D7D6F0B530F}"/>
                </a:ext>
              </a:extLst>
            </p:cNvPr>
            <p:cNvSpPr/>
            <p:nvPr/>
          </p:nvSpPr>
          <p:spPr>
            <a:xfrm>
              <a:off x="184958" y="1418291"/>
              <a:ext cx="871200" cy="920700"/>
            </a:xfrm>
            <a:custGeom>
              <a:avLst/>
              <a:gdLst>
                <a:gd name="connsiteX0" fmla="*/ 791337 w 1676400"/>
                <a:gd name="connsiteY0" fmla="*/ 1763363 h 1771650"/>
                <a:gd name="connsiteX1" fmla="*/ 764381 w 1676400"/>
                <a:gd name="connsiteY1" fmla="*/ 1757267 h 1771650"/>
                <a:gd name="connsiteX2" fmla="*/ 761143 w 1676400"/>
                <a:gd name="connsiteY2" fmla="*/ 1747933 h 1771650"/>
                <a:gd name="connsiteX3" fmla="*/ 765810 w 1676400"/>
                <a:gd name="connsiteY3" fmla="*/ 1744504 h 1771650"/>
                <a:gd name="connsiteX4" fmla="*/ 764381 w 1676400"/>
                <a:gd name="connsiteY4" fmla="*/ 1736979 h 1771650"/>
                <a:gd name="connsiteX5" fmla="*/ 749808 w 1676400"/>
                <a:gd name="connsiteY5" fmla="*/ 1722025 h 1771650"/>
                <a:gd name="connsiteX6" fmla="*/ 739902 w 1676400"/>
                <a:gd name="connsiteY6" fmla="*/ 1705832 h 1771650"/>
                <a:gd name="connsiteX7" fmla="*/ 724472 w 1676400"/>
                <a:gd name="connsiteY7" fmla="*/ 1693640 h 1771650"/>
                <a:gd name="connsiteX8" fmla="*/ 715423 w 1676400"/>
                <a:gd name="connsiteY8" fmla="*/ 1690402 h 1771650"/>
                <a:gd name="connsiteX9" fmla="*/ 711613 w 1676400"/>
                <a:gd name="connsiteY9" fmla="*/ 1684020 h 1771650"/>
                <a:gd name="connsiteX10" fmla="*/ 688181 w 1676400"/>
                <a:gd name="connsiteY10" fmla="*/ 1673352 h 1771650"/>
                <a:gd name="connsiteX11" fmla="*/ 675608 w 1676400"/>
                <a:gd name="connsiteY11" fmla="*/ 1671161 h 1771650"/>
                <a:gd name="connsiteX12" fmla="*/ 666941 w 1676400"/>
                <a:gd name="connsiteY12" fmla="*/ 1689354 h 1771650"/>
                <a:gd name="connsiteX13" fmla="*/ 634937 w 1676400"/>
                <a:gd name="connsiteY13" fmla="*/ 1698689 h 1771650"/>
                <a:gd name="connsiteX14" fmla="*/ 634460 w 1676400"/>
                <a:gd name="connsiteY14" fmla="*/ 1693926 h 1771650"/>
                <a:gd name="connsiteX15" fmla="*/ 630841 w 1676400"/>
                <a:gd name="connsiteY15" fmla="*/ 1691545 h 1771650"/>
                <a:gd name="connsiteX16" fmla="*/ 618935 w 1676400"/>
                <a:gd name="connsiteY16" fmla="*/ 1671542 h 1771650"/>
                <a:gd name="connsiteX17" fmla="*/ 618839 w 1676400"/>
                <a:gd name="connsiteY17" fmla="*/ 1658779 h 1771650"/>
                <a:gd name="connsiteX18" fmla="*/ 615505 w 1676400"/>
                <a:gd name="connsiteY18" fmla="*/ 1653635 h 1771650"/>
                <a:gd name="connsiteX19" fmla="*/ 623030 w 1676400"/>
                <a:gd name="connsiteY19" fmla="*/ 1648111 h 1771650"/>
                <a:gd name="connsiteX20" fmla="*/ 607409 w 1676400"/>
                <a:gd name="connsiteY20" fmla="*/ 1640586 h 1771650"/>
                <a:gd name="connsiteX21" fmla="*/ 605504 w 1676400"/>
                <a:gd name="connsiteY21" fmla="*/ 1643253 h 1771650"/>
                <a:gd name="connsiteX22" fmla="*/ 601028 w 1676400"/>
                <a:gd name="connsiteY22" fmla="*/ 1641920 h 1771650"/>
                <a:gd name="connsiteX23" fmla="*/ 599408 w 1676400"/>
                <a:gd name="connsiteY23" fmla="*/ 1648016 h 1771650"/>
                <a:gd name="connsiteX24" fmla="*/ 578739 w 1676400"/>
                <a:gd name="connsiteY24" fmla="*/ 1643729 h 1771650"/>
                <a:gd name="connsiteX25" fmla="*/ 571310 w 1676400"/>
                <a:gd name="connsiteY25" fmla="*/ 1645539 h 1771650"/>
                <a:gd name="connsiteX26" fmla="*/ 564833 w 1676400"/>
                <a:gd name="connsiteY26" fmla="*/ 1647920 h 1771650"/>
                <a:gd name="connsiteX27" fmla="*/ 558355 w 1676400"/>
                <a:gd name="connsiteY27" fmla="*/ 1654302 h 1771650"/>
                <a:gd name="connsiteX28" fmla="*/ 535114 w 1676400"/>
                <a:gd name="connsiteY28" fmla="*/ 1661255 h 1771650"/>
                <a:gd name="connsiteX29" fmla="*/ 530924 w 1676400"/>
                <a:gd name="connsiteY29" fmla="*/ 1654588 h 1771650"/>
                <a:gd name="connsiteX30" fmla="*/ 530162 w 1676400"/>
                <a:gd name="connsiteY30" fmla="*/ 1642872 h 1771650"/>
                <a:gd name="connsiteX31" fmla="*/ 519494 w 1676400"/>
                <a:gd name="connsiteY31" fmla="*/ 1638395 h 1771650"/>
                <a:gd name="connsiteX32" fmla="*/ 515302 w 1676400"/>
                <a:gd name="connsiteY32" fmla="*/ 1633347 h 1771650"/>
                <a:gd name="connsiteX33" fmla="*/ 496538 w 1676400"/>
                <a:gd name="connsiteY33" fmla="*/ 1635252 h 1771650"/>
                <a:gd name="connsiteX34" fmla="*/ 491014 w 1676400"/>
                <a:gd name="connsiteY34" fmla="*/ 1639919 h 1771650"/>
                <a:gd name="connsiteX35" fmla="*/ 480727 w 1676400"/>
                <a:gd name="connsiteY35" fmla="*/ 1634585 h 1771650"/>
                <a:gd name="connsiteX36" fmla="*/ 476631 w 1676400"/>
                <a:gd name="connsiteY36" fmla="*/ 1629823 h 1771650"/>
                <a:gd name="connsiteX37" fmla="*/ 475012 w 1676400"/>
                <a:gd name="connsiteY37" fmla="*/ 1614297 h 1771650"/>
                <a:gd name="connsiteX38" fmla="*/ 472059 w 1676400"/>
                <a:gd name="connsiteY38" fmla="*/ 1612678 h 1771650"/>
                <a:gd name="connsiteX39" fmla="*/ 466915 w 1676400"/>
                <a:gd name="connsiteY39" fmla="*/ 1611820 h 1771650"/>
                <a:gd name="connsiteX40" fmla="*/ 459581 w 1676400"/>
                <a:gd name="connsiteY40" fmla="*/ 1620679 h 1771650"/>
                <a:gd name="connsiteX41" fmla="*/ 447008 w 1676400"/>
                <a:gd name="connsiteY41" fmla="*/ 1626013 h 1771650"/>
                <a:gd name="connsiteX42" fmla="*/ 442627 w 1676400"/>
                <a:gd name="connsiteY42" fmla="*/ 1623441 h 1771650"/>
                <a:gd name="connsiteX43" fmla="*/ 435007 w 1676400"/>
                <a:gd name="connsiteY43" fmla="*/ 1626489 h 1771650"/>
                <a:gd name="connsiteX44" fmla="*/ 425005 w 1676400"/>
                <a:gd name="connsiteY44" fmla="*/ 1623060 h 1771650"/>
                <a:gd name="connsiteX45" fmla="*/ 411956 w 1676400"/>
                <a:gd name="connsiteY45" fmla="*/ 1612392 h 1771650"/>
                <a:gd name="connsiteX46" fmla="*/ 409384 w 1676400"/>
                <a:gd name="connsiteY46" fmla="*/ 1607058 h 1771650"/>
                <a:gd name="connsiteX47" fmla="*/ 410242 w 1676400"/>
                <a:gd name="connsiteY47" fmla="*/ 1597724 h 1771650"/>
                <a:gd name="connsiteX48" fmla="*/ 417004 w 1676400"/>
                <a:gd name="connsiteY48" fmla="*/ 1581912 h 1771650"/>
                <a:gd name="connsiteX49" fmla="*/ 418719 w 1676400"/>
                <a:gd name="connsiteY49" fmla="*/ 1564100 h 1771650"/>
                <a:gd name="connsiteX50" fmla="*/ 421672 w 1676400"/>
                <a:gd name="connsiteY50" fmla="*/ 1557242 h 1771650"/>
                <a:gd name="connsiteX51" fmla="*/ 425958 w 1676400"/>
                <a:gd name="connsiteY51" fmla="*/ 1551813 h 1771650"/>
                <a:gd name="connsiteX52" fmla="*/ 440246 w 1676400"/>
                <a:gd name="connsiteY52" fmla="*/ 1543241 h 1771650"/>
                <a:gd name="connsiteX53" fmla="*/ 428149 w 1676400"/>
                <a:gd name="connsiteY53" fmla="*/ 1538478 h 1771650"/>
                <a:gd name="connsiteX54" fmla="*/ 413671 w 1676400"/>
                <a:gd name="connsiteY54" fmla="*/ 1539526 h 1771650"/>
                <a:gd name="connsiteX55" fmla="*/ 406051 w 1676400"/>
                <a:gd name="connsiteY55" fmla="*/ 1531525 h 1771650"/>
                <a:gd name="connsiteX56" fmla="*/ 413385 w 1676400"/>
                <a:gd name="connsiteY56" fmla="*/ 1526857 h 1771650"/>
                <a:gd name="connsiteX57" fmla="*/ 409384 w 1676400"/>
                <a:gd name="connsiteY57" fmla="*/ 1517809 h 1771650"/>
                <a:gd name="connsiteX58" fmla="*/ 398621 w 1676400"/>
                <a:gd name="connsiteY58" fmla="*/ 1509522 h 1771650"/>
                <a:gd name="connsiteX59" fmla="*/ 397288 w 1676400"/>
                <a:gd name="connsiteY59" fmla="*/ 1503807 h 1771650"/>
                <a:gd name="connsiteX60" fmla="*/ 393859 w 1676400"/>
                <a:gd name="connsiteY60" fmla="*/ 1501426 h 1771650"/>
                <a:gd name="connsiteX61" fmla="*/ 376142 w 1676400"/>
                <a:gd name="connsiteY61" fmla="*/ 1497997 h 1771650"/>
                <a:gd name="connsiteX62" fmla="*/ 373094 w 1676400"/>
                <a:gd name="connsiteY62" fmla="*/ 1493139 h 1771650"/>
                <a:gd name="connsiteX63" fmla="*/ 363093 w 1676400"/>
                <a:gd name="connsiteY63" fmla="*/ 1492663 h 1771650"/>
                <a:gd name="connsiteX64" fmla="*/ 355092 w 1676400"/>
                <a:gd name="connsiteY64" fmla="*/ 1504378 h 1771650"/>
                <a:gd name="connsiteX65" fmla="*/ 352711 w 1676400"/>
                <a:gd name="connsiteY65" fmla="*/ 1497520 h 1771650"/>
                <a:gd name="connsiteX66" fmla="*/ 359092 w 1676400"/>
                <a:gd name="connsiteY66" fmla="*/ 1490472 h 1771650"/>
                <a:gd name="connsiteX67" fmla="*/ 360997 w 1676400"/>
                <a:gd name="connsiteY67" fmla="*/ 1476185 h 1771650"/>
                <a:gd name="connsiteX68" fmla="*/ 358616 w 1676400"/>
                <a:gd name="connsiteY68" fmla="*/ 1472374 h 1771650"/>
                <a:gd name="connsiteX69" fmla="*/ 352806 w 1676400"/>
                <a:gd name="connsiteY69" fmla="*/ 1473327 h 1771650"/>
                <a:gd name="connsiteX70" fmla="*/ 354235 w 1676400"/>
                <a:gd name="connsiteY70" fmla="*/ 1464755 h 1771650"/>
                <a:gd name="connsiteX71" fmla="*/ 350329 w 1676400"/>
                <a:gd name="connsiteY71" fmla="*/ 1456658 h 1771650"/>
                <a:gd name="connsiteX72" fmla="*/ 351091 w 1676400"/>
                <a:gd name="connsiteY72" fmla="*/ 1450753 h 1771650"/>
                <a:gd name="connsiteX73" fmla="*/ 360521 w 1676400"/>
                <a:gd name="connsiteY73" fmla="*/ 1447705 h 1771650"/>
                <a:gd name="connsiteX74" fmla="*/ 367094 w 1676400"/>
                <a:gd name="connsiteY74" fmla="*/ 1437132 h 1771650"/>
                <a:gd name="connsiteX75" fmla="*/ 372237 w 1676400"/>
                <a:gd name="connsiteY75" fmla="*/ 1441323 h 1771650"/>
                <a:gd name="connsiteX76" fmla="*/ 380333 w 1676400"/>
                <a:gd name="connsiteY76" fmla="*/ 1435703 h 1771650"/>
                <a:gd name="connsiteX77" fmla="*/ 387763 w 1676400"/>
                <a:gd name="connsiteY77" fmla="*/ 1410748 h 1771650"/>
                <a:gd name="connsiteX78" fmla="*/ 386810 w 1676400"/>
                <a:gd name="connsiteY78" fmla="*/ 1400175 h 1771650"/>
                <a:gd name="connsiteX79" fmla="*/ 369475 w 1676400"/>
                <a:gd name="connsiteY79" fmla="*/ 1386649 h 1771650"/>
                <a:gd name="connsiteX80" fmla="*/ 363569 w 1676400"/>
                <a:gd name="connsiteY80" fmla="*/ 1393031 h 1771650"/>
                <a:gd name="connsiteX81" fmla="*/ 357664 w 1676400"/>
                <a:gd name="connsiteY81" fmla="*/ 1393127 h 1771650"/>
                <a:gd name="connsiteX82" fmla="*/ 334804 w 1676400"/>
                <a:gd name="connsiteY82" fmla="*/ 1381411 h 1771650"/>
                <a:gd name="connsiteX83" fmla="*/ 304705 w 1676400"/>
                <a:gd name="connsiteY83" fmla="*/ 1393412 h 1771650"/>
                <a:gd name="connsiteX84" fmla="*/ 303276 w 1676400"/>
                <a:gd name="connsiteY84" fmla="*/ 1389316 h 1771650"/>
                <a:gd name="connsiteX85" fmla="*/ 294227 w 1676400"/>
                <a:gd name="connsiteY85" fmla="*/ 1385507 h 1771650"/>
                <a:gd name="connsiteX86" fmla="*/ 294418 w 1676400"/>
                <a:gd name="connsiteY86" fmla="*/ 1381411 h 1771650"/>
                <a:gd name="connsiteX87" fmla="*/ 285845 w 1676400"/>
                <a:gd name="connsiteY87" fmla="*/ 1378839 h 1771650"/>
                <a:gd name="connsiteX88" fmla="*/ 279749 w 1676400"/>
                <a:gd name="connsiteY88" fmla="*/ 1381030 h 1771650"/>
                <a:gd name="connsiteX89" fmla="*/ 277654 w 1676400"/>
                <a:gd name="connsiteY89" fmla="*/ 1371886 h 1771650"/>
                <a:gd name="connsiteX90" fmla="*/ 256603 w 1676400"/>
                <a:gd name="connsiteY90" fmla="*/ 1370076 h 1771650"/>
                <a:gd name="connsiteX91" fmla="*/ 234601 w 1676400"/>
                <a:gd name="connsiteY91" fmla="*/ 1354645 h 1771650"/>
                <a:gd name="connsiteX92" fmla="*/ 210598 w 1676400"/>
                <a:gd name="connsiteY92" fmla="*/ 1367504 h 1771650"/>
                <a:gd name="connsiteX93" fmla="*/ 199834 w 1676400"/>
                <a:gd name="connsiteY93" fmla="*/ 1361123 h 1771650"/>
                <a:gd name="connsiteX94" fmla="*/ 176403 w 1676400"/>
                <a:gd name="connsiteY94" fmla="*/ 1371505 h 1771650"/>
                <a:gd name="connsiteX95" fmla="*/ 163258 w 1676400"/>
                <a:gd name="connsiteY95" fmla="*/ 1364552 h 1771650"/>
                <a:gd name="connsiteX96" fmla="*/ 148495 w 1676400"/>
                <a:gd name="connsiteY96" fmla="*/ 1366647 h 1771650"/>
                <a:gd name="connsiteX97" fmla="*/ 160306 w 1676400"/>
                <a:gd name="connsiteY97" fmla="*/ 1333310 h 1771650"/>
                <a:gd name="connsiteX98" fmla="*/ 157353 w 1676400"/>
                <a:gd name="connsiteY98" fmla="*/ 1327976 h 1771650"/>
                <a:gd name="connsiteX99" fmla="*/ 142875 w 1676400"/>
                <a:gd name="connsiteY99" fmla="*/ 1321022 h 1771650"/>
                <a:gd name="connsiteX100" fmla="*/ 140017 w 1676400"/>
                <a:gd name="connsiteY100" fmla="*/ 1299686 h 1771650"/>
                <a:gd name="connsiteX101" fmla="*/ 111728 w 1676400"/>
                <a:gd name="connsiteY101" fmla="*/ 1278541 h 1771650"/>
                <a:gd name="connsiteX102" fmla="*/ 98965 w 1676400"/>
                <a:gd name="connsiteY102" fmla="*/ 1280922 h 1771650"/>
                <a:gd name="connsiteX103" fmla="*/ 76676 w 1676400"/>
                <a:gd name="connsiteY103" fmla="*/ 1290447 h 1771650"/>
                <a:gd name="connsiteX104" fmla="*/ 59626 w 1676400"/>
                <a:gd name="connsiteY104" fmla="*/ 1278255 h 1771650"/>
                <a:gd name="connsiteX105" fmla="*/ 53149 w 1676400"/>
                <a:gd name="connsiteY105" fmla="*/ 1266253 h 1771650"/>
                <a:gd name="connsiteX106" fmla="*/ 82391 w 1676400"/>
                <a:gd name="connsiteY106" fmla="*/ 1223677 h 1771650"/>
                <a:gd name="connsiteX107" fmla="*/ 82296 w 1676400"/>
                <a:gd name="connsiteY107" fmla="*/ 1218914 h 1771650"/>
                <a:gd name="connsiteX108" fmla="*/ 76295 w 1676400"/>
                <a:gd name="connsiteY108" fmla="*/ 1209961 h 1771650"/>
                <a:gd name="connsiteX109" fmla="*/ 79343 w 1676400"/>
                <a:gd name="connsiteY109" fmla="*/ 1196721 h 1771650"/>
                <a:gd name="connsiteX110" fmla="*/ 75724 w 1676400"/>
                <a:gd name="connsiteY110" fmla="*/ 1187958 h 1771650"/>
                <a:gd name="connsiteX111" fmla="*/ 77819 w 1676400"/>
                <a:gd name="connsiteY111" fmla="*/ 1185101 h 1771650"/>
                <a:gd name="connsiteX112" fmla="*/ 68199 w 1676400"/>
                <a:gd name="connsiteY112" fmla="*/ 1175671 h 1771650"/>
                <a:gd name="connsiteX113" fmla="*/ 69818 w 1676400"/>
                <a:gd name="connsiteY113" fmla="*/ 1162431 h 1771650"/>
                <a:gd name="connsiteX114" fmla="*/ 66580 w 1676400"/>
                <a:gd name="connsiteY114" fmla="*/ 1150334 h 1771650"/>
                <a:gd name="connsiteX115" fmla="*/ 61722 w 1676400"/>
                <a:gd name="connsiteY115" fmla="*/ 1145857 h 1771650"/>
                <a:gd name="connsiteX116" fmla="*/ 54864 w 1676400"/>
                <a:gd name="connsiteY116" fmla="*/ 1147001 h 1771650"/>
                <a:gd name="connsiteX117" fmla="*/ 53626 w 1676400"/>
                <a:gd name="connsiteY117" fmla="*/ 1143000 h 1771650"/>
                <a:gd name="connsiteX118" fmla="*/ 37528 w 1676400"/>
                <a:gd name="connsiteY118" fmla="*/ 1137380 h 1771650"/>
                <a:gd name="connsiteX119" fmla="*/ 28194 w 1676400"/>
                <a:gd name="connsiteY119" fmla="*/ 1127474 h 1771650"/>
                <a:gd name="connsiteX120" fmla="*/ 31909 w 1676400"/>
                <a:gd name="connsiteY120" fmla="*/ 1122998 h 1771650"/>
                <a:gd name="connsiteX121" fmla="*/ 31337 w 1676400"/>
                <a:gd name="connsiteY121" fmla="*/ 1116235 h 1771650"/>
                <a:gd name="connsiteX122" fmla="*/ 36481 w 1676400"/>
                <a:gd name="connsiteY122" fmla="*/ 1102043 h 1771650"/>
                <a:gd name="connsiteX123" fmla="*/ 28765 w 1676400"/>
                <a:gd name="connsiteY123" fmla="*/ 1093375 h 1771650"/>
                <a:gd name="connsiteX124" fmla="*/ 30289 w 1676400"/>
                <a:gd name="connsiteY124" fmla="*/ 1079945 h 1771650"/>
                <a:gd name="connsiteX125" fmla="*/ 22669 w 1676400"/>
                <a:gd name="connsiteY125" fmla="*/ 1071182 h 1771650"/>
                <a:gd name="connsiteX126" fmla="*/ 16097 w 1676400"/>
                <a:gd name="connsiteY126" fmla="*/ 1069467 h 1771650"/>
                <a:gd name="connsiteX127" fmla="*/ 16954 w 1676400"/>
                <a:gd name="connsiteY127" fmla="*/ 1044226 h 1771650"/>
                <a:gd name="connsiteX128" fmla="*/ 9525 w 1676400"/>
                <a:gd name="connsiteY128" fmla="*/ 1010031 h 1771650"/>
                <a:gd name="connsiteX129" fmla="*/ 15716 w 1676400"/>
                <a:gd name="connsiteY129" fmla="*/ 988219 h 1771650"/>
                <a:gd name="connsiteX130" fmla="*/ 23241 w 1676400"/>
                <a:gd name="connsiteY130" fmla="*/ 986409 h 1771650"/>
                <a:gd name="connsiteX131" fmla="*/ 23146 w 1676400"/>
                <a:gd name="connsiteY131" fmla="*/ 974217 h 1771650"/>
                <a:gd name="connsiteX132" fmla="*/ 61341 w 1676400"/>
                <a:gd name="connsiteY132" fmla="*/ 959072 h 1771650"/>
                <a:gd name="connsiteX133" fmla="*/ 74485 w 1676400"/>
                <a:gd name="connsiteY133" fmla="*/ 944785 h 1771650"/>
                <a:gd name="connsiteX134" fmla="*/ 90964 w 1676400"/>
                <a:gd name="connsiteY134" fmla="*/ 912971 h 1771650"/>
                <a:gd name="connsiteX135" fmla="*/ 97917 w 1676400"/>
                <a:gd name="connsiteY135" fmla="*/ 905065 h 1771650"/>
                <a:gd name="connsiteX136" fmla="*/ 112490 w 1676400"/>
                <a:gd name="connsiteY136" fmla="*/ 899255 h 1771650"/>
                <a:gd name="connsiteX137" fmla="*/ 124396 w 1676400"/>
                <a:gd name="connsiteY137" fmla="*/ 886396 h 1771650"/>
                <a:gd name="connsiteX138" fmla="*/ 122968 w 1676400"/>
                <a:gd name="connsiteY138" fmla="*/ 884873 h 1771650"/>
                <a:gd name="connsiteX139" fmla="*/ 164497 w 1676400"/>
                <a:gd name="connsiteY139" fmla="*/ 872109 h 1771650"/>
                <a:gd name="connsiteX140" fmla="*/ 182785 w 1676400"/>
                <a:gd name="connsiteY140" fmla="*/ 872395 h 1771650"/>
                <a:gd name="connsiteX141" fmla="*/ 188214 w 1676400"/>
                <a:gd name="connsiteY141" fmla="*/ 856393 h 1771650"/>
                <a:gd name="connsiteX142" fmla="*/ 199358 w 1676400"/>
                <a:gd name="connsiteY142" fmla="*/ 847820 h 1771650"/>
                <a:gd name="connsiteX143" fmla="*/ 216789 w 1676400"/>
                <a:gd name="connsiteY143" fmla="*/ 848582 h 1771650"/>
                <a:gd name="connsiteX144" fmla="*/ 219456 w 1676400"/>
                <a:gd name="connsiteY144" fmla="*/ 841343 h 1771650"/>
                <a:gd name="connsiteX145" fmla="*/ 217741 w 1676400"/>
                <a:gd name="connsiteY145" fmla="*/ 830866 h 1771650"/>
                <a:gd name="connsiteX146" fmla="*/ 231267 w 1676400"/>
                <a:gd name="connsiteY146" fmla="*/ 827627 h 1771650"/>
                <a:gd name="connsiteX147" fmla="*/ 236410 w 1676400"/>
                <a:gd name="connsiteY147" fmla="*/ 815721 h 1771650"/>
                <a:gd name="connsiteX148" fmla="*/ 235553 w 1676400"/>
                <a:gd name="connsiteY148" fmla="*/ 807720 h 1771650"/>
                <a:gd name="connsiteX149" fmla="*/ 240506 w 1676400"/>
                <a:gd name="connsiteY149" fmla="*/ 788003 h 1771650"/>
                <a:gd name="connsiteX150" fmla="*/ 238411 w 1676400"/>
                <a:gd name="connsiteY150" fmla="*/ 777526 h 1771650"/>
                <a:gd name="connsiteX151" fmla="*/ 240506 w 1676400"/>
                <a:gd name="connsiteY151" fmla="*/ 773906 h 1771650"/>
                <a:gd name="connsiteX152" fmla="*/ 262033 w 1676400"/>
                <a:gd name="connsiteY152" fmla="*/ 777240 h 1771650"/>
                <a:gd name="connsiteX153" fmla="*/ 261842 w 1676400"/>
                <a:gd name="connsiteY153" fmla="*/ 780860 h 1771650"/>
                <a:gd name="connsiteX154" fmla="*/ 280130 w 1676400"/>
                <a:gd name="connsiteY154" fmla="*/ 781621 h 1771650"/>
                <a:gd name="connsiteX155" fmla="*/ 307276 w 1676400"/>
                <a:gd name="connsiteY155" fmla="*/ 773335 h 1771650"/>
                <a:gd name="connsiteX156" fmla="*/ 317468 w 1676400"/>
                <a:gd name="connsiteY156" fmla="*/ 776764 h 1771650"/>
                <a:gd name="connsiteX157" fmla="*/ 330136 w 1676400"/>
                <a:gd name="connsiteY157" fmla="*/ 761905 h 1771650"/>
                <a:gd name="connsiteX158" fmla="*/ 326803 w 1676400"/>
                <a:gd name="connsiteY158" fmla="*/ 752665 h 1771650"/>
                <a:gd name="connsiteX159" fmla="*/ 332327 w 1676400"/>
                <a:gd name="connsiteY159" fmla="*/ 741140 h 1771650"/>
                <a:gd name="connsiteX160" fmla="*/ 350901 w 1676400"/>
                <a:gd name="connsiteY160" fmla="*/ 735330 h 1771650"/>
                <a:gd name="connsiteX161" fmla="*/ 355092 w 1676400"/>
                <a:gd name="connsiteY161" fmla="*/ 725615 h 1771650"/>
                <a:gd name="connsiteX162" fmla="*/ 351187 w 1676400"/>
                <a:gd name="connsiteY162" fmla="*/ 719423 h 1771650"/>
                <a:gd name="connsiteX163" fmla="*/ 346138 w 1676400"/>
                <a:gd name="connsiteY163" fmla="*/ 720757 h 1771650"/>
                <a:gd name="connsiteX164" fmla="*/ 344233 w 1676400"/>
                <a:gd name="connsiteY164" fmla="*/ 714280 h 1771650"/>
                <a:gd name="connsiteX165" fmla="*/ 348424 w 1676400"/>
                <a:gd name="connsiteY165" fmla="*/ 710279 h 1771650"/>
                <a:gd name="connsiteX166" fmla="*/ 338899 w 1676400"/>
                <a:gd name="connsiteY166" fmla="*/ 705517 h 1771650"/>
                <a:gd name="connsiteX167" fmla="*/ 340042 w 1676400"/>
                <a:gd name="connsiteY167" fmla="*/ 703802 h 1771650"/>
                <a:gd name="connsiteX168" fmla="*/ 352139 w 1676400"/>
                <a:gd name="connsiteY168" fmla="*/ 709327 h 1771650"/>
                <a:gd name="connsiteX169" fmla="*/ 366141 w 1676400"/>
                <a:gd name="connsiteY169" fmla="*/ 707898 h 1771650"/>
                <a:gd name="connsiteX170" fmla="*/ 374047 w 1676400"/>
                <a:gd name="connsiteY170" fmla="*/ 709994 h 1771650"/>
                <a:gd name="connsiteX171" fmla="*/ 380428 w 1676400"/>
                <a:gd name="connsiteY171" fmla="*/ 721519 h 1771650"/>
                <a:gd name="connsiteX172" fmla="*/ 375952 w 1676400"/>
                <a:gd name="connsiteY172" fmla="*/ 739902 h 1771650"/>
                <a:gd name="connsiteX173" fmla="*/ 379000 w 1676400"/>
                <a:gd name="connsiteY173" fmla="*/ 745331 h 1771650"/>
                <a:gd name="connsiteX174" fmla="*/ 389668 w 1676400"/>
                <a:gd name="connsiteY174" fmla="*/ 748379 h 1771650"/>
                <a:gd name="connsiteX175" fmla="*/ 392239 w 1676400"/>
                <a:gd name="connsiteY175" fmla="*/ 752380 h 1771650"/>
                <a:gd name="connsiteX176" fmla="*/ 389953 w 1676400"/>
                <a:gd name="connsiteY176" fmla="*/ 776192 h 1771650"/>
                <a:gd name="connsiteX177" fmla="*/ 404622 w 1676400"/>
                <a:gd name="connsiteY177" fmla="*/ 781812 h 1771650"/>
                <a:gd name="connsiteX178" fmla="*/ 411956 w 1676400"/>
                <a:gd name="connsiteY178" fmla="*/ 782098 h 1771650"/>
                <a:gd name="connsiteX179" fmla="*/ 418624 w 1676400"/>
                <a:gd name="connsiteY179" fmla="*/ 776954 h 1771650"/>
                <a:gd name="connsiteX180" fmla="*/ 429673 w 1676400"/>
                <a:gd name="connsiteY180" fmla="*/ 754856 h 1771650"/>
                <a:gd name="connsiteX181" fmla="*/ 428530 w 1676400"/>
                <a:gd name="connsiteY181" fmla="*/ 716185 h 1771650"/>
                <a:gd name="connsiteX182" fmla="*/ 431387 w 1676400"/>
                <a:gd name="connsiteY182" fmla="*/ 710946 h 1771650"/>
                <a:gd name="connsiteX183" fmla="*/ 460534 w 1676400"/>
                <a:gd name="connsiteY183" fmla="*/ 706279 h 1771650"/>
                <a:gd name="connsiteX184" fmla="*/ 480727 w 1676400"/>
                <a:gd name="connsiteY184" fmla="*/ 714756 h 1771650"/>
                <a:gd name="connsiteX185" fmla="*/ 498348 w 1676400"/>
                <a:gd name="connsiteY185" fmla="*/ 713423 h 1771650"/>
                <a:gd name="connsiteX186" fmla="*/ 497681 w 1676400"/>
                <a:gd name="connsiteY186" fmla="*/ 715327 h 1771650"/>
                <a:gd name="connsiteX187" fmla="*/ 509778 w 1676400"/>
                <a:gd name="connsiteY187" fmla="*/ 720185 h 1771650"/>
                <a:gd name="connsiteX188" fmla="*/ 513683 w 1676400"/>
                <a:gd name="connsiteY188" fmla="*/ 727139 h 1771650"/>
                <a:gd name="connsiteX189" fmla="*/ 525018 w 1676400"/>
                <a:gd name="connsiteY189" fmla="*/ 724948 h 1771650"/>
                <a:gd name="connsiteX190" fmla="*/ 525304 w 1676400"/>
                <a:gd name="connsiteY190" fmla="*/ 727139 h 1771650"/>
                <a:gd name="connsiteX191" fmla="*/ 531590 w 1676400"/>
                <a:gd name="connsiteY191" fmla="*/ 728663 h 1771650"/>
                <a:gd name="connsiteX192" fmla="*/ 542735 w 1676400"/>
                <a:gd name="connsiteY192" fmla="*/ 710565 h 1771650"/>
                <a:gd name="connsiteX193" fmla="*/ 552545 w 1676400"/>
                <a:gd name="connsiteY193" fmla="*/ 711613 h 1771650"/>
                <a:gd name="connsiteX194" fmla="*/ 559403 w 1676400"/>
                <a:gd name="connsiteY194" fmla="*/ 707517 h 1771650"/>
                <a:gd name="connsiteX195" fmla="*/ 567595 w 1676400"/>
                <a:gd name="connsiteY195" fmla="*/ 712756 h 1771650"/>
                <a:gd name="connsiteX196" fmla="*/ 572072 w 1676400"/>
                <a:gd name="connsiteY196" fmla="*/ 704850 h 1771650"/>
                <a:gd name="connsiteX197" fmla="*/ 574929 w 1676400"/>
                <a:gd name="connsiteY197" fmla="*/ 706279 h 1771650"/>
                <a:gd name="connsiteX198" fmla="*/ 572834 w 1676400"/>
                <a:gd name="connsiteY198" fmla="*/ 710660 h 1771650"/>
                <a:gd name="connsiteX199" fmla="*/ 578168 w 1676400"/>
                <a:gd name="connsiteY199" fmla="*/ 712089 h 1771650"/>
                <a:gd name="connsiteX200" fmla="*/ 584359 w 1676400"/>
                <a:gd name="connsiteY200" fmla="*/ 719519 h 1771650"/>
                <a:gd name="connsiteX201" fmla="*/ 583120 w 1676400"/>
                <a:gd name="connsiteY201" fmla="*/ 721138 h 1771650"/>
                <a:gd name="connsiteX202" fmla="*/ 597599 w 1676400"/>
                <a:gd name="connsiteY202" fmla="*/ 730758 h 1771650"/>
                <a:gd name="connsiteX203" fmla="*/ 605504 w 1676400"/>
                <a:gd name="connsiteY203" fmla="*/ 732663 h 1771650"/>
                <a:gd name="connsiteX204" fmla="*/ 627412 w 1676400"/>
                <a:gd name="connsiteY204" fmla="*/ 728186 h 1771650"/>
                <a:gd name="connsiteX205" fmla="*/ 633412 w 1676400"/>
                <a:gd name="connsiteY205" fmla="*/ 722281 h 1771650"/>
                <a:gd name="connsiteX206" fmla="*/ 596837 w 1676400"/>
                <a:gd name="connsiteY206" fmla="*/ 698468 h 1771650"/>
                <a:gd name="connsiteX207" fmla="*/ 592836 w 1676400"/>
                <a:gd name="connsiteY207" fmla="*/ 687324 h 1771650"/>
                <a:gd name="connsiteX208" fmla="*/ 600170 w 1676400"/>
                <a:gd name="connsiteY208" fmla="*/ 685705 h 1771650"/>
                <a:gd name="connsiteX209" fmla="*/ 593122 w 1676400"/>
                <a:gd name="connsiteY209" fmla="*/ 673989 h 1771650"/>
                <a:gd name="connsiteX210" fmla="*/ 599408 w 1676400"/>
                <a:gd name="connsiteY210" fmla="*/ 665321 h 1771650"/>
                <a:gd name="connsiteX211" fmla="*/ 614743 w 1676400"/>
                <a:gd name="connsiteY211" fmla="*/ 658559 h 1771650"/>
                <a:gd name="connsiteX212" fmla="*/ 621983 w 1676400"/>
                <a:gd name="connsiteY212" fmla="*/ 658844 h 1771650"/>
                <a:gd name="connsiteX213" fmla="*/ 625316 w 1676400"/>
                <a:gd name="connsiteY213" fmla="*/ 653129 h 1771650"/>
                <a:gd name="connsiteX214" fmla="*/ 636080 w 1676400"/>
                <a:gd name="connsiteY214" fmla="*/ 668465 h 1771650"/>
                <a:gd name="connsiteX215" fmla="*/ 640366 w 1676400"/>
                <a:gd name="connsiteY215" fmla="*/ 661225 h 1771650"/>
                <a:gd name="connsiteX216" fmla="*/ 639509 w 1676400"/>
                <a:gd name="connsiteY216" fmla="*/ 657035 h 1771650"/>
                <a:gd name="connsiteX217" fmla="*/ 643414 w 1676400"/>
                <a:gd name="connsiteY217" fmla="*/ 655034 h 1771650"/>
                <a:gd name="connsiteX218" fmla="*/ 668845 w 1676400"/>
                <a:gd name="connsiteY218" fmla="*/ 665321 h 1771650"/>
                <a:gd name="connsiteX219" fmla="*/ 685800 w 1676400"/>
                <a:gd name="connsiteY219" fmla="*/ 656368 h 1771650"/>
                <a:gd name="connsiteX220" fmla="*/ 687038 w 1676400"/>
                <a:gd name="connsiteY220" fmla="*/ 645795 h 1771650"/>
                <a:gd name="connsiteX221" fmla="*/ 699230 w 1676400"/>
                <a:gd name="connsiteY221" fmla="*/ 616934 h 1771650"/>
                <a:gd name="connsiteX222" fmla="*/ 693896 w 1676400"/>
                <a:gd name="connsiteY222" fmla="*/ 613791 h 1771650"/>
                <a:gd name="connsiteX223" fmla="*/ 693039 w 1676400"/>
                <a:gd name="connsiteY223" fmla="*/ 606362 h 1771650"/>
                <a:gd name="connsiteX224" fmla="*/ 699421 w 1676400"/>
                <a:gd name="connsiteY224" fmla="*/ 603599 h 1771650"/>
                <a:gd name="connsiteX225" fmla="*/ 706945 w 1676400"/>
                <a:gd name="connsiteY225" fmla="*/ 591217 h 1771650"/>
                <a:gd name="connsiteX226" fmla="*/ 716470 w 1676400"/>
                <a:gd name="connsiteY226" fmla="*/ 587312 h 1771650"/>
                <a:gd name="connsiteX227" fmla="*/ 715899 w 1676400"/>
                <a:gd name="connsiteY227" fmla="*/ 574167 h 1771650"/>
                <a:gd name="connsiteX228" fmla="*/ 705612 w 1676400"/>
                <a:gd name="connsiteY228" fmla="*/ 571976 h 1771650"/>
                <a:gd name="connsiteX229" fmla="*/ 696944 w 1676400"/>
                <a:gd name="connsiteY229" fmla="*/ 565214 h 1771650"/>
                <a:gd name="connsiteX230" fmla="*/ 694563 w 1676400"/>
                <a:gd name="connsiteY230" fmla="*/ 553307 h 1771650"/>
                <a:gd name="connsiteX231" fmla="*/ 710089 w 1676400"/>
                <a:gd name="connsiteY231" fmla="*/ 542735 h 1771650"/>
                <a:gd name="connsiteX232" fmla="*/ 717042 w 1676400"/>
                <a:gd name="connsiteY232" fmla="*/ 522351 h 1771650"/>
                <a:gd name="connsiteX233" fmla="*/ 726948 w 1676400"/>
                <a:gd name="connsiteY233" fmla="*/ 515017 h 1771650"/>
                <a:gd name="connsiteX234" fmla="*/ 725710 w 1676400"/>
                <a:gd name="connsiteY234" fmla="*/ 506825 h 1771650"/>
                <a:gd name="connsiteX235" fmla="*/ 737235 w 1676400"/>
                <a:gd name="connsiteY235" fmla="*/ 502920 h 1771650"/>
                <a:gd name="connsiteX236" fmla="*/ 757047 w 1676400"/>
                <a:gd name="connsiteY236" fmla="*/ 481679 h 1771650"/>
                <a:gd name="connsiteX237" fmla="*/ 767905 w 1676400"/>
                <a:gd name="connsiteY237" fmla="*/ 477774 h 1771650"/>
                <a:gd name="connsiteX238" fmla="*/ 785146 w 1676400"/>
                <a:gd name="connsiteY238" fmla="*/ 500825 h 1771650"/>
                <a:gd name="connsiteX239" fmla="*/ 783431 w 1676400"/>
                <a:gd name="connsiteY239" fmla="*/ 501872 h 1771650"/>
                <a:gd name="connsiteX240" fmla="*/ 792766 w 1676400"/>
                <a:gd name="connsiteY240" fmla="*/ 508444 h 1771650"/>
                <a:gd name="connsiteX241" fmla="*/ 788289 w 1676400"/>
                <a:gd name="connsiteY241" fmla="*/ 514160 h 1771650"/>
                <a:gd name="connsiteX242" fmla="*/ 793433 w 1676400"/>
                <a:gd name="connsiteY242" fmla="*/ 516350 h 1771650"/>
                <a:gd name="connsiteX243" fmla="*/ 796957 w 1676400"/>
                <a:gd name="connsiteY243" fmla="*/ 512921 h 1771650"/>
                <a:gd name="connsiteX244" fmla="*/ 799052 w 1676400"/>
                <a:gd name="connsiteY244" fmla="*/ 514731 h 1771650"/>
                <a:gd name="connsiteX245" fmla="*/ 792956 w 1676400"/>
                <a:gd name="connsiteY245" fmla="*/ 520256 h 1771650"/>
                <a:gd name="connsiteX246" fmla="*/ 798576 w 1676400"/>
                <a:gd name="connsiteY246" fmla="*/ 521494 h 1771650"/>
                <a:gd name="connsiteX247" fmla="*/ 795242 w 1676400"/>
                <a:gd name="connsiteY247" fmla="*/ 539782 h 1771650"/>
                <a:gd name="connsiteX248" fmla="*/ 799624 w 1676400"/>
                <a:gd name="connsiteY248" fmla="*/ 552355 h 1771650"/>
                <a:gd name="connsiteX249" fmla="*/ 810959 w 1676400"/>
                <a:gd name="connsiteY249" fmla="*/ 543687 h 1771650"/>
                <a:gd name="connsiteX250" fmla="*/ 819626 w 1676400"/>
                <a:gd name="connsiteY250" fmla="*/ 547973 h 1771650"/>
                <a:gd name="connsiteX251" fmla="*/ 822484 w 1676400"/>
                <a:gd name="connsiteY251" fmla="*/ 536162 h 1771650"/>
                <a:gd name="connsiteX252" fmla="*/ 825722 w 1676400"/>
                <a:gd name="connsiteY252" fmla="*/ 535210 h 1771650"/>
                <a:gd name="connsiteX253" fmla="*/ 828008 w 1676400"/>
                <a:gd name="connsiteY253" fmla="*/ 539306 h 1771650"/>
                <a:gd name="connsiteX254" fmla="*/ 832485 w 1676400"/>
                <a:gd name="connsiteY254" fmla="*/ 537305 h 1771650"/>
                <a:gd name="connsiteX255" fmla="*/ 834962 w 1676400"/>
                <a:gd name="connsiteY255" fmla="*/ 545021 h 1771650"/>
                <a:gd name="connsiteX256" fmla="*/ 838486 w 1676400"/>
                <a:gd name="connsiteY256" fmla="*/ 543877 h 1771650"/>
                <a:gd name="connsiteX257" fmla="*/ 843343 w 1676400"/>
                <a:gd name="connsiteY257" fmla="*/ 548164 h 1771650"/>
                <a:gd name="connsiteX258" fmla="*/ 849059 w 1676400"/>
                <a:gd name="connsiteY258" fmla="*/ 545687 h 1771650"/>
                <a:gd name="connsiteX259" fmla="*/ 846201 w 1676400"/>
                <a:gd name="connsiteY259" fmla="*/ 537591 h 1771650"/>
                <a:gd name="connsiteX260" fmla="*/ 854107 w 1676400"/>
                <a:gd name="connsiteY260" fmla="*/ 528352 h 1771650"/>
                <a:gd name="connsiteX261" fmla="*/ 855535 w 1676400"/>
                <a:gd name="connsiteY261" fmla="*/ 518731 h 1771650"/>
                <a:gd name="connsiteX262" fmla="*/ 871442 w 1676400"/>
                <a:gd name="connsiteY262" fmla="*/ 513112 h 1771650"/>
                <a:gd name="connsiteX263" fmla="*/ 873824 w 1676400"/>
                <a:gd name="connsiteY263" fmla="*/ 491014 h 1771650"/>
                <a:gd name="connsiteX264" fmla="*/ 894016 w 1676400"/>
                <a:gd name="connsiteY264" fmla="*/ 490442 h 1771650"/>
                <a:gd name="connsiteX265" fmla="*/ 894302 w 1676400"/>
                <a:gd name="connsiteY265" fmla="*/ 487108 h 1771650"/>
                <a:gd name="connsiteX266" fmla="*/ 923353 w 1676400"/>
                <a:gd name="connsiteY266" fmla="*/ 481012 h 1771650"/>
                <a:gd name="connsiteX267" fmla="*/ 928973 w 1676400"/>
                <a:gd name="connsiteY267" fmla="*/ 474535 h 1771650"/>
                <a:gd name="connsiteX268" fmla="*/ 949357 w 1676400"/>
                <a:gd name="connsiteY268" fmla="*/ 470440 h 1771650"/>
                <a:gd name="connsiteX269" fmla="*/ 952405 w 1676400"/>
                <a:gd name="connsiteY269" fmla="*/ 467963 h 1771650"/>
                <a:gd name="connsiteX270" fmla="*/ 947166 w 1676400"/>
                <a:gd name="connsiteY270" fmla="*/ 460248 h 1771650"/>
                <a:gd name="connsiteX271" fmla="*/ 950690 w 1676400"/>
                <a:gd name="connsiteY271" fmla="*/ 456724 h 1771650"/>
                <a:gd name="connsiteX272" fmla="*/ 961739 w 1676400"/>
                <a:gd name="connsiteY272" fmla="*/ 456248 h 1771650"/>
                <a:gd name="connsiteX273" fmla="*/ 962882 w 1676400"/>
                <a:gd name="connsiteY273" fmla="*/ 452247 h 1771650"/>
                <a:gd name="connsiteX274" fmla="*/ 972979 w 1676400"/>
                <a:gd name="connsiteY274" fmla="*/ 448818 h 1771650"/>
                <a:gd name="connsiteX275" fmla="*/ 980503 w 1676400"/>
                <a:gd name="connsiteY275" fmla="*/ 442627 h 1771650"/>
                <a:gd name="connsiteX276" fmla="*/ 990314 w 1676400"/>
                <a:gd name="connsiteY276" fmla="*/ 443484 h 1771650"/>
                <a:gd name="connsiteX277" fmla="*/ 999268 w 1676400"/>
                <a:gd name="connsiteY277" fmla="*/ 449866 h 1771650"/>
                <a:gd name="connsiteX278" fmla="*/ 1010984 w 1676400"/>
                <a:gd name="connsiteY278" fmla="*/ 447675 h 1771650"/>
                <a:gd name="connsiteX279" fmla="*/ 1013841 w 1676400"/>
                <a:gd name="connsiteY279" fmla="*/ 444627 h 1771650"/>
                <a:gd name="connsiteX280" fmla="*/ 1022604 w 1676400"/>
                <a:gd name="connsiteY280" fmla="*/ 444437 h 1771650"/>
                <a:gd name="connsiteX281" fmla="*/ 1026414 w 1676400"/>
                <a:gd name="connsiteY281" fmla="*/ 435959 h 1771650"/>
                <a:gd name="connsiteX282" fmla="*/ 1020128 w 1676400"/>
                <a:gd name="connsiteY282" fmla="*/ 424529 h 1771650"/>
                <a:gd name="connsiteX283" fmla="*/ 1021270 w 1676400"/>
                <a:gd name="connsiteY283" fmla="*/ 397192 h 1771650"/>
                <a:gd name="connsiteX284" fmla="*/ 1027271 w 1676400"/>
                <a:gd name="connsiteY284" fmla="*/ 381381 h 1771650"/>
                <a:gd name="connsiteX285" fmla="*/ 1036701 w 1676400"/>
                <a:gd name="connsiteY285" fmla="*/ 372904 h 1771650"/>
                <a:gd name="connsiteX286" fmla="*/ 1043654 w 1676400"/>
                <a:gd name="connsiteY286" fmla="*/ 351758 h 1771650"/>
                <a:gd name="connsiteX287" fmla="*/ 1059561 w 1676400"/>
                <a:gd name="connsiteY287" fmla="*/ 349472 h 1771650"/>
                <a:gd name="connsiteX288" fmla="*/ 1070705 w 1676400"/>
                <a:gd name="connsiteY288" fmla="*/ 356235 h 1771650"/>
                <a:gd name="connsiteX289" fmla="*/ 1103185 w 1676400"/>
                <a:gd name="connsiteY289" fmla="*/ 340519 h 1771650"/>
                <a:gd name="connsiteX290" fmla="*/ 1135380 w 1676400"/>
                <a:gd name="connsiteY290" fmla="*/ 331660 h 1771650"/>
                <a:gd name="connsiteX291" fmla="*/ 1140523 w 1676400"/>
                <a:gd name="connsiteY291" fmla="*/ 312325 h 1771650"/>
                <a:gd name="connsiteX292" fmla="*/ 1137666 w 1676400"/>
                <a:gd name="connsiteY292" fmla="*/ 300895 h 1771650"/>
                <a:gd name="connsiteX293" fmla="*/ 1149668 w 1676400"/>
                <a:gd name="connsiteY293" fmla="*/ 290227 h 1771650"/>
                <a:gd name="connsiteX294" fmla="*/ 1149286 w 1676400"/>
                <a:gd name="connsiteY294" fmla="*/ 276892 h 1771650"/>
                <a:gd name="connsiteX295" fmla="*/ 1162717 w 1676400"/>
                <a:gd name="connsiteY295" fmla="*/ 262128 h 1771650"/>
                <a:gd name="connsiteX296" fmla="*/ 1184243 w 1676400"/>
                <a:gd name="connsiteY296" fmla="*/ 250317 h 1771650"/>
                <a:gd name="connsiteX297" fmla="*/ 1186148 w 1676400"/>
                <a:gd name="connsiteY297" fmla="*/ 240125 h 1771650"/>
                <a:gd name="connsiteX298" fmla="*/ 1199293 w 1676400"/>
                <a:gd name="connsiteY298" fmla="*/ 232696 h 1771650"/>
                <a:gd name="connsiteX299" fmla="*/ 1203293 w 1676400"/>
                <a:gd name="connsiteY299" fmla="*/ 226885 h 1771650"/>
                <a:gd name="connsiteX300" fmla="*/ 1204246 w 1676400"/>
                <a:gd name="connsiteY300" fmla="*/ 214884 h 1771650"/>
                <a:gd name="connsiteX301" fmla="*/ 1198531 w 1676400"/>
                <a:gd name="connsiteY301" fmla="*/ 212788 h 1771650"/>
                <a:gd name="connsiteX302" fmla="*/ 1204627 w 1676400"/>
                <a:gd name="connsiteY302" fmla="*/ 197072 h 1771650"/>
                <a:gd name="connsiteX303" fmla="*/ 1212914 w 1676400"/>
                <a:gd name="connsiteY303" fmla="*/ 186309 h 1771650"/>
                <a:gd name="connsiteX304" fmla="*/ 1213390 w 1676400"/>
                <a:gd name="connsiteY304" fmla="*/ 180213 h 1771650"/>
                <a:gd name="connsiteX305" fmla="*/ 1201960 w 1676400"/>
                <a:gd name="connsiteY305" fmla="*/ 177451 h 1771650"/>
                <a:gd name="connsiteX306" fmla="*/ 1191292 w 1676400"/>
                <a:gd name="connsiteY306" fmla="*/ 170497 h 1771650"/>
                <a:gd name="connsiteX307" fmla="*/ 1197007 w 1676400"/>
                <a:gd name="connsiteY307" fmla="*/ 166497 h 1771650"/>
                <a:gd name="connsiteX308" fmla="*/ 1201388 w 1676400"/>
                <a:gd name="connsiteY308" fmla="*/ 166973 h 1771650"/>
                <a:gd name="connsiteX309" fmla="*/ 1218248 w 1676400"/>
                <a:gd name="connsiteY309" fmla="*/ 160210 h 1771650"/>
                <a:gd name="connsiteX310" fmla="*/ 1224344 w 1676400"/>
                <a:gd name="connsiteY310" fmla="*/ 145828 h 1771650"/>
                <a:gd name="connsiteX311" fmla="*/ 1228915 w 1676400"/>
                <a:gd name="connsiteY311" fmla="*/ 144113 h 1771650"/>
                <a:gd name="connsiteX312" fmla="*/ 1230630 w 1676400"/>
                <a:gd name="connsiteY312" fmla="*/ 136017 h 1771650"/>
                <a:gd name="connsiteX313" fmla="*/ 1231011 w 1676400"/>
                <a:gd name="connsiteY313" fmla="*/ 114871 h 1771650"/>
                <a:gd name="connsiteX314" fmla="*/ 1225582 w 1676400"/>
                <a:gd name="connsiteY314" fmla="*/ 104775 h 1771650"/>
                <a:gd name="connsiteX315" fmla="*/ 1228344 w 1676400"/>
                <a:gd name="connsiteY315" fmla="*/ 104394 h 1771650"/>
                <a:gd name="connsiteX316" fmla="*/ 1229582 w 1676400"/>
                <a:gd name="connsiteY316" fmla="*/ 97250 h 1771650"/>
                <a:gd name="connsiteX317" fmla="*/ 1230154 w 1676400"/>
                <a:gd name="connsiteY317" fmla="*/ 91440 h 1771650"/>
                <a:gd name="connsiteX318" fmla="*/ 1225868 w 1676400"/>
                <a:gd name="connsiteY318" fmla="*/ 79057 h 1771650"/>
                <a:gd name="connsiteX319" fmla="*/ 1229011 w 1676400"/>
                <a:gd name="connsiteY319" fmla="*/ 69913 h 1771650"/>
                <a:gd name="connsiteX320" fmla="*/ 1223772 w 1676400"/>
                <a:gd name="connsiteY320" fmla="*/ 64103 h 1771650"/>
                <a:gd name="connsiteX321" fmla="*/ 1223581 w 1676400"/>
                <a:gd name="connsiteY321" fmla="*/ 54197 h 1771650"/>
                <a:gd name="connsiteX322" fmla="*/ 1214342 w 1676400"/>
                <a:gd name="connsiteY322" fmla="*/ 50006 h 1771650"/>
                <a:gd name="connsiteX323" fmla="*/ 1203579 w 1676400"/>
                <a:gd name="connsiteY323" fmla="*/ 38290 h 1771650"/>
                <a:gd name="connsiteX324" fmla="*/ 1209008 w 1676400"/>
                <a:gd name="connsiteY324" fmla="*/ 32766 h 1771650"/>
                <a:gd name="connsiteX325" fmla="*/ 1223391 w 1676400"/>
                <a:gd name="connsiteY325" fmla="*/ 28575 h 1771650"/>
                <a:gd name="connsiteX326" fmla="*/ 1257205 w 1676400"/>
                <a:gd name="connsiteY326" fmla="*/ 39243 h 1771650"/>
                <a:gd name="connsiteX327" fmla="*/ 1278160 w 1676400"/>
                <a:gd name="connsiteY327" fmla="*/ 32671 h 1771650"/>
                <a:gd name="connsiteX328" fmla="*/ 1302353 w 1676400"/>
                <a:gd name="connsiteY328" fmla="*/ 36766 h 1771650"/>
                <a:gd name="connsiteX329" fmla="*/ 1337691 w 1676400"/>
                <a:gd name="connsiteY329" fmla="*/ 23336 h 1771650"/>
                <a:gd name="connsiteX330" fmla="*/ 1356741 w 1676400"/>
                <a:gd name="connsiteY330" fmla="*/ 11620 h 1771650"/>
                <a:gd name="connsiteX331" fmla="*/ 1366552 w 1676400"/>
                <a:gd name="connsiteY331" fmla="*/ 9525 h 1771650"/>
                <a:gd name="connsiteX332" fmla="*/ 1395222 w 1676400"/>
                <a:gd name="connsiteY332" fmla="*/ 20193 h 1771650"/>
                <a:gd name="connsiteX333" fmla="*/ 1399889 w 1676400"/>
                <a:gd name="connsiteY333" fmla="*/ 19240 h 1771650"/>
                <a:gd name="connsiteX334" fmla="*/ 1407414 w 1676400"/>
                <a:gd name="connsiteY334" fmla="*/ 22288 h 1771650"/>
                <a:gd name="connsiteX335" fmla="*/ 1413224 w 1676400"/>
                <a:gd name="connsiteY335" fmla="*/ 26289 h 1771650"/>
                <a:gd name="connsiteX336" fmla="*/ 1413224 w 1676400"/>
                <a:gd name="connsiteY336" fmla="*/ 34385 h 1771650"/>
                <a:gd name="connsiteX337" fmla="*/ 1419035 w 1676400"/>
                <a:gd name="connsiteY337" fmla="*/ 36671 h 1771650"/>
                <a:gd name="connsiteX338" fmla="*/ 1422178 w 1676400"/>
                <a:gd name="connsiteY338" fmla="*/ 43148 h 1771650"/>
                <a:gd name="connsiteX339" fmla="*/ 1427988 w 1676400"/>
                <a:gd name="connsiteY339" fmla="*/ 47244 h 1771650"/>
                <a:gd name="connsiteX340" fmla="*/ 1436180 w 1676400"/>
                <a:gd name="connsiteY340" fmla="*/ 48006 h 1771650"/>
                <a:gd name="connsiteX341" fmla="*/ 1441704 w 1676400"/>
                <a:gd name="connsiteY341" fmla="*/ 44386 h 1771650"/>
                <a:gd name="connsiteX342" fmla="*/ 1458087 w 1676400"/>
                <a:gd name="connsiteY342" fmla="*/ 53721 h 1771650"/>
                <a:gd name="connsiteX343" fmla="*/ 1467802 w 1676400"/>
                <a:gd name="connsiteY343" fmla="*/ 48006 h 1771650"/>
                <a:gd name="connsiteX344" fmla="*/ 1470755 w 1676400"/>
                <a:gd name="connsiteY344" fmla="*/ 53530 h 1771650"/>
                <a:gd name="connsiteX345" fmla="*/ 1482471 w 1676400"/>
                <a:gd name="connsiteY345" fmla="*/ 54197 h 1771650"/>
                <a:gd name="connsiteX346" fmla="*/ 1490567 w 1676400"/>
                <a:gd name="connsiteY346" fmla="*/ 58198 h 1771650"/>
                <a:gd name="connsiteX347" fmla="*/ 1496663 w 1676400"/>
                <a:gd name="connsiteY347" fmla="*/ 64198 h 1771650"/>
                <a:gd name="connsiteX348" fmla="*/ 1518761 w 1676400"/>
                <a:gd name="connsiteY348" fmla="*/ 75343 h 1771650"/>
                <a:gd name="connsiteX349" fmla="*/ 1524095 w 1676400"/>
                <a:gd name="connsiteY349" fmla="*/ 82105 h 1771650"/>
                <a:gd name="connsiteX350" fmla="*/ 1523048 w 1676400"/>
                <a:gd name="connsiteY350" fmla="*/ 92583 h 1771650"/>
                <a:gd name="connsiteX351" fmla="*/ 1529620 w 1676400"/>
                <a:gd name="connsiteY351" fmla="*/ 95917 h 1771650"/>
                <a:gd name="connsiteX352" fmla="*/ 1537240 w 1676400"/>
                <a:gd name="connsiteY352" fmla="*/ 106966 h 1771650"/>
                <a:gd name="connsiteX353" fmla="*/ 1534477 w 1676400"/>
                <a:gd name="connsiteY353" fmla="*/ 118015 h 1771650"/>
                <a:gd name="connsiteX354" fmla="*/ 1524190 w 1676400"/>
                <a:gd name="connsiteY354" fmla="*/ 133921 h 1771650"/>
                <a:gd name="connsiteX355" fmla="*/ 1519619 w 1676400"/>
                <a:gd name="connsiteY355" fmla="*/ 164973 h 1771650"/>
                <a:gd name="connsiteX356" fmla="*/ 1513046 w 1676400"/>
                <a:gd name="connsiteY356" fmla="*/ 172212 h 1771650"/>
                <a:gd name="connsiteX357" fmla="*/ 1512856 w 1676400"/>
                <a:gd name="connsiteY357" fmla="*/ 177165 h 1771650"/>
                <a:gd name="connsiteX358" fmla="*/ 1502188 w 1676400"/>
                <a:gd name="connsiteY358" fmla="*/ 180880 h 1771650"/>
                <a:gd name="connsiteX359" fmla="*/ 1493806 w 1676400"/>
                <a:gd name="connsiteY359" fmla="*/ 179356 h 1771650"/>
                <a:gd name="connsiteX360" fmla="*/ 1485329 w 1676400"/>
                <a:gd name="connsiteY360" fmla="*/ 185356 h 1771650"/>
                <a:gd name="connsiteX361" fmla="*/ 1498473 w 1676400"/>
                <a:gd name="connsiteY361" fmla="*/ 193262 h 1771650"/>
                <a:gd name="connsiteX362" fmla="*/ 1519238 w 1676400"/>
                <a:gd name="connsiteY362" fmla="*/ 211836 h 1771650"/>
                <a:gd name="connsiteX363" fmla="*/ 1532287 w 1676400"/>
                <a:gd name="connsiteY363" fmla="*/ 211645 h 1771650"/>
                <a:gd name="connsiteX364" fmla="*/ 1537526 w 1676400"/>
                <a:gd name="connsiteY364" fmla="*/ 215075 h 1771650"/>
                <a:gd name="connsiteX365" fmla="*/ 1549527 w 1676400"/>
                <a:gd name="connsiteY365" fmla="*/ 215741 h 1771650"/>
                <a:gd name="connsiteX366" fmla="*/ 1586294 w 1676400"/>
                <a:gd name="connsiteY366" fmla="*/ 230314 h 1771650"/>
                <a:gd name="connsiteX367" fmla="*/ 1582484 w 1676400"/>
                <a:gd name="connsiteY367" fmla="*/ 246316 h 1771650"/>
                <a:gd name="connsiteX368" fmla="*/ 1592294 w 1676400"/>
                <a:gd name="connsiteY368" fmla="*/ 239839 h 1771650"/>
                <a:gd name="connsiteX369" fmla="*/ 1600962 w 1676400"/>
                <a:gd name="connsiteY369" fmla="*/ 237934 h 1771650"/>
                <a:gd name="connsiteX370" fmla="*/ 1600105 w 1676400"/>
                <a:gd name="connsiteY370" fmla="*/ 246697 h 1771650"/>
                <a:gd name="connsiteX371" fmla="*/ 1606391 w 1676400"/>
                <a:gd name="connsiteY371" fmla="*/ 246793 h 1771650"/>
                <a:gd name="connsiteX372" fmla="*/ 1606010 w 1676400"/>
                <a:gd name="connsiteY372" fmla="*/ 255841 h 1771650"/>
                <a:gd name="connsiteX373" fmla="*/ 1597819 w 1676400"/>
                <a:gd name="connsiteY373" fmla="*/ 260699 h 1771650"/>
                <a:gd name="connsiteX374" fmla="*/ 1598390 w 1676400"/>
                <a:gd name="connsiteY374" fmla="*/ 267367 h 1771650"/>
                <a:gd name="connsiteX375" fmla="*/ 1588960 w 1676400"/>
                <a:gd name="connsiteY375" fmla="*/ 269081 h 1771650"/>
                <a:gd name="connsiteX376" fmla="*/ 1589818 w 1676400"/>
                <a:gd name="connsiteY376" fmla="*/ 273463 h 1771650"/>
                <a:gd name="connsiteX377" fmla="*/ 1593723 w 1676400"/>
                <a:gd name="connsiteY377" fmla="*/ 274891 h 1771650"/>
                <a:gd name="connsiteX378" fmla="*/ 1588865 w 1676400"/>
                <a:gd name="connsiteY378" fmla="*/ 281273 h 1771650"/>
                <a:gd name="connsiteX379" fmla="*/ 1595056 w 1676400"/>
                <a:gd name="connsiteY379" fmla="*/ 297561 h 1771650"/>
                <a:gd name="connsiteX380" fmla="*/ 1607153 w 1676400"/>
                <a:gd name="connsiteY380" fmla="*/ 297371 h 1771650"/>
                <a:gd name="connsiteX381" fmla="*/ 1616297 w 1676400"/>
                <a:gd name="connsiteY381" fmla="*/ 301371 h 1771650"/>
                <a:gd name="connsiteX382" fmla="*/ 1617440 w 1676400"/>
                <a:gd name="connsiteY382" fmla="*/ 304800 h 1771650"/>
                <a:gd name="connsiteX383" fmla="*/ 1643825 w 1676400"/>
                <a:gd name="connsiteY383" fmla="*/ 302514 h 1771650"/>
                <a:gd name="connsiteX384" fmla="*/ 1658398 w 1676400"/>
                <a:gd name="connsiteY384" fmla="*/ 304895 h 1771650"/>
                <a:gd name="connsiteX385" fmla="*/ 1669923 w 1676400"/>
                <a:gd name="connsiteY385" fmla="*/ 315182 h 1771650"/>
                <a:gd name="connsiteX386" fmla="*/ 1669923 w 1676400"/>
                <a:gd name="connsiteY386" fmla="*/ 320516 h 1771650"/>
                <a:gd name="connsiteX387" fmla="*/ 1640681 w 1676400"/>
                <a:gd name="connsiteY387" fmla="*/ 324231 h 1771650"/>
                <a:gd name="connsiteX388" fmla="*/ 1639443 w 1676400"/>
                <a:gd name="connsiteY388" fmla="*/ 338614 h 1771650"/>
                <a:gd name="connsiteX389" fmla="*/ 1637633 w 1676400"/>
                <a:gd name="connsiteY389" fmla="*/ 338614 h 1771650"/>
                <a:gd name="connsiteX390" fmla="*/ 1637252 w 1676400"/>
                <a:gd name="connsiteY390" fmla="*/ 343948 h 1771650"/>
                <a:gd name="connsiteX391" fmla="*/ 1634871 w 1676400"/>
                <a:gd name="connsiteY391" fmla="*/ 344138 h 1771650"/>
                <a:gd name="connsiteX392" fmla="*/ 1636300 w 1676400"/>
                <a:gd name="connsiteY392" fmla="*/ 359092 h 1771650"/>
                <a:gd name="connsiteX393" fmla="*/ 1632014 w 1676400"/>
                <a:gd name="connsiteY393" fmla="*/ 361283 h 1771650"/>
                <a:gd name="connsiteX394" fmla="*/ 1636490 w 1676400"/>
                <a:gd name="connsiteY394" fmla="*/ 379381 h 1771650"/>
                <a:gd name="connsiteX395" fmla="*/ 1624489 w 1676400"/>
                <a:gd name="connsiteY395" fmla="*/ 389287 h 1771650"/>
                <a:gd name="connsiteX396" fmla="*/ 1622869 w 1676400"/>
                <a:gd name="connsiteY396" fmla="*/ 397573 h 1771650"/>
                <a:gd name="connsiteX397" fmla="*/ 1614202 w 1676400"/>
                <a:gd name="connsiteY397" fmla="*/ 401383 h 1771650"/>
                <a:gd name="connsiteX398" fmla="*/ 1615059 w 1676400"/>
                <a:gd name="connsiteY398" fmla="*/ 409385 h 1771650"/>
                <a:gd name="connsiteX399" fmla="*/ 1611344 w 1676400"/>
                <a:gd name="connsiteY399" fmla="*/ 425101 h 1771650"/>
                <a:gd name="connsiteX400" fmla="*/ 1599248 w 1676400"/>
                <a:gd name="connsiteY400" fmla="*/ 425291 h 1771650"/>
                <a:gd name="connsiteX401" fmla="*/ 1603724 w 1676400"/>
                <a:gd name="connsiteY401" fmla="*/ 431959 h 1771650"/>
                <a:gd name="connsiteX402" fmla="*/ 1616964 w 1676400"/>
                <a:gd name="connsiteY402" fmla="*/ 435007 h 1771650"/>
                <a:gd name="connsiteX403" fmla="*/ 1626965 w 1676400"/>
                <a:gd name="connsiteY403" fmla="*/ 443103 h 1771650"/>
                <a:gd name="connsiteX404" fmla="*/ 1613059 w 1676400"/>
                <a:gd name="connsiteY404" fmla="*/ 465106 h 1771650"/>
                <a:gd name="connsiteX405" fmla="*/ 1616869 w 1676400"/>
                <a:gd name="connsiteY405" fmla="*/ 475488 h 1771650"/>
                <a:gd name="connsiteX406" fmla="*/ 1614773 w 1676400"/>
                <a:gd name="connsiteY406" fmla="*/ 484441 h 1771650"/>
                <a:gd name="connsiteX407" fmla="*/ 1606106 w 1676400"/>
                <a:gd name="connsiteY407" fmla="*/ 490728 h 1771650"/>
                <a:gd name="connsiteX408" fmla="*/ 1604010 w 1676400"/>
                <a:gd name="connsiteY408" fmla="*/ 498253 h 1771650"/>
                <a:gd name="connsiteX409" fmla="*/ 1589437 w 1676400"/>
                <a:gd name="connsiteY409" fmla="*/ 498158 h 1771650"/>
                <a:gd name="connsiteX410" fmla="*/ 1587151 w 1676400"/>
                <a:gd name="connsiteY410" fmla="*/ 505301 h 1771650"/>
                <a:gd name="connsiteX411" fmla="*/ 1583531 w 1676400"/>
                <a:gd name="connsiteY411" fmla="*/ 527018 h 1771650"/>
                <a:gd name="connsiteX412" fmla="*/ 1587341 w 1676400"/>
                <a:gd name="connsiteY412" fmla="*/ 527018 h 1771650"/>
                <a:gd name="connsiteX413" fmla="*/ 1590865 w 1676400"/>
                <a:gd name="connsiteY413" fmla="*/ 540163 h 1771650"/>
                <a:gd name="connsiteX414" fmla="*/ 1587722 w 1676400"/>
                <a:gd name="connsiteY414" fmla="*/ 540258 h 1771650"/>
                <a:gd name="connsiteX415" fmla="*/ 1586865 w 1676400"/>
                <a:gd name="connsiteY415" fmla="*/ 544259 h 1771650"/>
                <a:gd name="connsiteX416" fmla="*/ 1580864 w 1676400"/>
                <a:gd name="connsiteY416" fmla="*/ 543973 h 1771650"/>
                <a:gd name="connsiteX417" fmla="*/ 1586008 w 1676400"/>
                <a:gd name="connsiteY417" fmla="*/ 557403 h 1771650"/>
                <a:gd name="connsiteX418" fmla="*/ 1582960 w 1676400"/>
                <a:gd name="connsiteY418" fmla="*/ 558641 h 1771650"/>
                <a:gd name="connsiteX419" fmla="*/ 1585055 w 1676400"/>
                <a:gd name="connsiteY419" fmla="*/ 572357 h 1771650"/>
                <a:gd name="connsiteX420" fmla="*/ 1590865 w 1676400"/>
                <a:gd name="connsiteY420" fmla="*/ 572167 h 1771650"/>
                <a:gd name="connsiteX421" fmla="*/ 1592009 w 1676400"/>
                <a:gd name="connsiteY421" fmla="*/ 577787 h 1771650"/>
                <a:gd name="connsiteX422" fmla="*/ 1572959 w 1676400"/>
                <a:gd name="connsiteY422" fmla="*/ 586073 h 1771650"/>
                <a:gd name="connsiteX423" fmla="*/ 1566863 w 1676400"/>
                <a:gd name="connsiteY423" fmla="*/ 592265 h 1771650"/>
                <a:gd name="connsiteX424" fmla="*/ 1567910 w 1676400"/>
                <a:gd name="connsiteY424" fmla="*/ 601790 h 1771650"/>
                <a:gd name="connsiteX425" fmla="*/ 1573054 w 1676400"/>
                <a:gd name="connsiteY425" fmla="*/ 608838 h 1771650"/>
                <a:gd name="connsiteX426" fmla="*/ 1577816 w 1676400"/>
                <a:gd name="connsiteY426" fmla="*/ 607981 h 1771650"/>
                <a:gd name="connsiteX427" fmla="*/ 1592580 w 1676400"/>
                <a:gd name="connsiteY427" fmla="*/ 615410 h 1771650"/>
                <a:gd name="connsiteX428" fmla="*/ 1597438 w 1676400"/>
                <a:gd name="connsiteY428" fmla="*/ 623506 h 1771650"/>
                <a:gd name="connsiteX429" fmla="*/ 1594104 w 1676400"/>
                <a:gd name="connsiteY429" fmla="*/ 625792 h 1771650"/>
                <a:gd name="connsiteX430" fmla="*/ 1600676 w 1676400"/>
                <a:gd name="connsiteY430" fmla="*/ 634365 h 1771650"/>
                <a:gd name="connsiteX431" fmla="*/ 1597438 w 1676400"/>
                <a:gd name="connsiteY431" fmla="*/ 637699 h 1771650"/>
                <a:gd name="connsiteX432" fmla="*/ 1612678 w 1676400"/>
                <a:gd name="connsiteY432" fmla="*/ 660464 h 1771650"/>
                <a:gd name="connsiteX433" fmla="*/ 1623060 w 1676400"/>
                <a:gd name="connsiteY433" fmla="*/ 671227 h 1771650"/>
                <a:gd name="connsiteX434" fmla="*/ 1624013 w 1676400"/>
                <a:gd name="connsiteY434" fmla="*/ 682181 h 1771650"/>
                <a:gd name="connsiteX435" fmla="*/ 1618107 w 1676400"/>
                <a:gd name="connsiteY435" fmla="*/ 687419 h 1771650"/>
                <a:gd name="connsiteX436" fmla="*/ 1590199 w 1676400"/>
                <a:gd name="connsiteY436" fmla="*/ 694277 h 1771650"/>
                <a:gd name="connsiteX437" fmla="*/ 1580674 w 1676400"/>
                <a:gd name="connsiteY437" fmla="*/ 705898 h 1771650"/>
                <a:gd name="connsiteX438" fmla="*/ 1573625 w 1676400"/>
                <a:gd name="connsiteY438" fmla="*/ 710184 h 1771650"/>
                <a:gd name="connsiteX439" fmla="*/ 1557623 w 1676400"/>
                <a:gd name="connsiteY439" fmla="*/ 712089 h 1771650"/>
                <a:gd name="connsiteX440" fmla="*/ 1551718 w 1676400"/>
                <a:gd name="connsiteY440" fmla="*/ 715327 h 1771650"/>
                <a:gd name="connsiteX441" fmla="*/ 1541145 w 1676400"/>
                <a:gd name="connsiteY441" fmla="*/ 713042 h 1771650"/>
                <a:gd name="connsiteX442" fmla="*/ 1539050 w 1676400"/>
                <a:gd name="connsiteY442" fmla="*/ 722090 h 1771650"/>
                <a:gd name="connsiteX443" fmla="*/ 1548860 w 1676400"/>
                <a:gd name="connsiteY443" fmla="*/ 723043 h 1771650"/>
                <a:gd name="connsiteX444" fmla="*/ 1550289 w 1676400"/>
                <a:gd name="connsiteY444" fmla="*/ 726186 h 1771650"/>
                <a:gd name="connsiteX445" fmla="*/ 1557814 w 1676400"/>
                <a:gd name="connsiteY445" fmla="*/ 723995 h 1771650"/>
                <a:gd name="connsiteX446" fmla="*/ 1573149 w 1676400"/>
                <a:gd name="connsiteY446" fmla="*/ 724471 h 1771650"/>
                <a:gd name="connsiteX447" fmla="*/ 1573244 w 1676400"/>
                <a:gd name="connsiteY447" fmla="*/ 726662 h 1771650"/>
                <a:gd name="connsiteX448" fmla="*/ 1577626 w 1676400"/>
                <a:gd name="connsiteY448" fmla="*/ 726948 h 1771650"/>
                <a:gd name="connsiteX449" fmla="*/ 1578673 w 1676400"/>
                <a:gd name="connsiteY449" fmla="*/ 742760 h 1771650"/>
                <a:gd name="connsiteX450" fmla="*/ 1565624 w 1676400"/>
                <a:gd name="connsiteY450" fmla="*/ 741902 h 1771650"/>
                <a:gd name="connsiteX451" fmla="*/ 1569339 w 1676400"/>
                <a:gd name="connsiteY451" fmla="*/ 753427 h 1771650"/>
                <a:gd name="connsiteX452" fmla="*/ 1580960 w 1676400"/>
                <a:gd name="connsiteY452" fmla="*/ 764191 h 1771650"/>
                <a:gd name="connsiteX453" fmla="*/ 1562005 w 1676400"/>
                <a:gd name="connsiteY453" fmla="*/ 754761 h 1771650"/>
                <a:gd name="connsiteX454" fmla="*/ 1545622 w 1676400"/>
                <a:gd name="connsiteY454" fmla="*/ 752094 h 1771650"/>
                <a:gd name="connsiteX455" fmla="*/ 1535811 w 1676400"/>
                <a:gd name="connsiteY455" fmla="*/ 745903 h 1771650"/>
                <a:gd name="connsiteX456" fmla="*/ 1536097 w 1676400"/>
                <a:gd name="connsiteY456" fmla="*/ 763429 h 1771650"/>
                <a:gd name="connsiteX457" fmla="*/ 1533144 w 1676400"/>
                <a:gd name="connsiteY457" fmla="*/ 762762 h 1771650"/>
                <a:gd name="connsiteX458" fmla="*/ 1533239 w 1676400"/>
                <a:gd name="connsiteY458" fmla="*/ 771906 h 1771650"/>
                <a:gd name="connsiteX459" fmla="*/ 1518190 w 1676400"/>
                <a:gd name="connsiteY459" fmla="*/ 768477 h 1771650"/>
                <a:gd name="connsiteX460" fmla="*/ 1517999 w 1676400"/>
                <a:gd name="connsiteY460" fmla="*/ 770192 h 1771650"/>
                <a:gd name="connsiteX461" fmla="*/ 1517904 w 1676400"/>
                <a:gd name="connsiteY461" fmla="*/ 780479 h 1771650"/>
                <a:gd name="connsiteX462" fmla="*/ 1559433 w 1676400"/>
                <a:gd name="connsiteY462" fmla="*/ 792861 h 1771650"/>
                <a:gd name="connsiteX463" fmla="*/ 1560671 w 1676400"/>
                <a:gd name="connsiteY463" fmla="*/ 801815 h 1771650"/>
                <a:gd name="connsiteX464" fmla="*/ 1555718 w 1676400"/>
                <a:gd name="connsiteY464" fmla="*/ 805910 h 1771650"/>
                <a:gd name="connsiteX465" fmla="*/ 1556956 w 1676400"/>
                <a:gd name="connsiteY465" fmla="*/ 813625 h 1771650"/>
                <a:gd name="connsiteX466" fmla="*/ 1561052 w 1676400"/>
                <a:gd name="connsiteY466" fmla="*/ 813340 h 1771650"/>
                <a:gd name="connsiteX467" fmla="*/ 1561624 w 1676400"/>
                <a:gd name="connsiteY467" fmla="*/ 815912 h 1771650"/>
                <a:gd name="connsiteX468" fmla="*/ 1556385 w 1676400"/>
                <a:gd name="connsiteY468" fmla="*/ 817531 h 1771650"/>
                <a:gd name="connsiteX469" fmla="*/ 1561624 w 1676400"/>
                <a:gd name="connsiteY469" fmla="*/ 832294 h 1771650"/>
                <a:gd name="connsiteX470" fmla="*/ 1565815 w 1676400"/>
                <a:gd name="connsiteY470" fmla="*/ 830294 h 1771650"/>
                <a:gd name="connsiteX471" fmla="*/ 1566101 w 1676400"/>
                <a:gd name="connsiteY471" fmla="*/ 832675 h 1771650"/>
                <a:gd name="connsiteX472" fmla="*/ 1563815 w 1676400"/>
                <a:gd name="connsiteY472" fmla="*/ 845248 h 1771650"/>
                <a:gd name="connsiteX473" fmla="*/ 1558195 w 1676400"/>
                <a:gd name="connsiteY473" fmla="*/ 852106 h 1771650"/>
                <a:gd name="connsiteX474" fmla="*/ 1555718 w 1676400"/>
                <a:gd name="connsiteY474" fmla="*/ 876967 h 1771650"/>
                <a:gd name="connsiteX475" fmla="*/ 1558861 w 1676400"/>
                <a:gd name="connsiteY475" fmla="*/ 879824 h 1771650"/>
                <a:gd name="connsiteX476" fmla="*/ 1567244 w 1676400"/>
                <a:gd name="connsiteY476" fmla="*/ 878205 h 1771650"/>
                <a:gd name="connsiteX477" fmla="*/ 1576673 w 1676400"/>
                <a:gd name="connsiteY477" fmla="*/ 871156 h 1771650"/>
                <a:gd name="connsiteX478" fmla="*/ 1581531 w 1676400"/>
                <a:gd name="connsiteY478" fmla="*/ 875062 h 1771650"/>
                <a:gd name="connsiteX479" fmla="*/ 1594580 w 1676400"/>
                <a:gd name="connsiteY479" fmla="*/ 909923 h 1771650"/>
                <a:gd name="connsiteX480" fmla="*/ 1596485 w 1676400"/>
                <a:gd name="connsiteY480" fmla="*/ 931736 h 1771650"/>
                <a:gd name="connsiteX481" fmla="*/ 1619345 w 1676400"/>
                <a:gd name="connsiteY481" fmla="*/ 957263 h 1771650"/>
                <a:gd name="connsiteX482" fmla="*/ 1627537 w 1676400"/>
                <a:gd name="connsiteY482" fmla="*/ 963263 h 1771650"/>
                <a:gd name="connsiteX483" fmla="*/ 1635823 w 1676400"/>
                <a:gd name="connsiteY483" fmla="*/ 965740 h 1771650"/>
                <a:gd name="connsiteX484" fmla="*/ 1637348 w 1676400"/>
                <a:gd name="connsiteY484" fmla="*/ 971455 h 1771650"/>
                <a:gd name="connsiteX485" fmla="*/ 1639252 w 1676400"/>
                <a:gd name="connsiteY485" fmla="*/ 979456 h 1771650"/>
                <a:gd name="connsiteX486" fmla="*/ 1633442 w 1676400"/>
                <a:gd name="connsiteY486" fmla="*/ 998791 h 1771650"/>
                <a:gd name="connsiteX487" fmla="*/ 1612773 w 1676400"/>
                <a:gd name="connsiteY487" fmla="*/ 1026128 h 1771650"/>
                <a:gd name="connsiteX488" fmla="*/ 1577054 w 1676400"/>
                <a:gd name="connsiteY488" fmla="*/ 1051274 h 1771650"/>
                <a:gd name="connsiteX489" fmla="*/ 1566386 w 1676400"/>
                <a:gd name="connsiteY489" fmla="*/ 1054703 h 1771650"/>
                <a:gd name="connsiteX490" fmla="*/ 1555814 w 1676400"/>
                <a:gd name="connsiteY490" fmla="*/ 1064133 h 1771650"/>
                <a:gd name="connsiteX491" fmla="*/ 1535621 w 1676400"/>
                <a:gd name="connsiteY491" fmla="*/ 1072515 h 1771650"/>
                <a:gd name="connsiteX492" fmla="*/ 1533811 w 1676400"/>
                <a:gd name="connsiteY492" fmla="*/ 1087184 h 1771650"/>
                <a:gd name="connsiteX493" fmla="*/ 1534954 w 1676400"/>
                <a:gd name="connsiteY493" fmla="*/ 1097852 h 1771650"/>
                <a:gd name="connsiteX494" fmla="*/ 1502378 w 1676400"/>
                <a:gd name="connsiteY494" fmla="*/ 1100423 h 1771650"/>
                <a:gd name="connsiteX495" fmla="*/ 1475804 w 1676400"/>
                <a:gd name="connsiteY495" fmla="*/ 1098137 h 1771650"/>
                <a:gd name="connsiteX496" fmla="*/ 1471136 w 1676400"/>
                <a:gd name="connsiteY496" fmla="*/ 1100899 h 1771650"/>
                <a:gd name="connsiteX497" fmla="*/ 1468755 w 1676400"/>
                <a:gd name="connsiteY497" fmla="*/ 1113949 h 1771650"/>
                <a:gd name="connsiteX498" fmla="*/ 1470946 w 1676400"/>
                <a:gd name="connsiteY498" fmla="*/ 1117759 h 1771650"/>
                <a:gd name="connsiteX499" fmla="*/ 1470089 w 1676400"/>
                <a:gd name="connsiteY499" fmla="*/ 1127474 h 1771650"/>
                <a:gd name="connsiteX500" fmla="*/ 1476947 w 1676400"/>
                <a:gd name="connsiteY500" fmla="*/ 1128427 h 1771650"/>
                <a:gd name="connsiteX501" fmla="*/ 1477709 w 1676400"/>
                <a:gd name="connsiteY501" fmla="*/ 1142810 h 1771650"/>
                <a:gd name="connsiteX502" fmla="*/ 1479614 w 1676400"/>
                <a:gd name="connsiteY502" fmla="*/ 1144715 h 1771650"/>
                <a:gd name="connsiteX503" fmla="*/ 1482852 w 1676400"/>
                <a:gd name="connsiteY503" fmla="*/ 1143381 h 1771650"/>
                <a:gd name="connsiteX504" fmla="*/ 1485805 w 1676400"/>
                <a:gd name="connsiteY504" fmla="*/ 1148048 h 1771650"/>
                <a:gd name="connsiteX505" fmla="*/ 1485900 w 1676400"/>
                <a:gd name="connsiteY505" fmla="*/ 1154620 h 1771650"/>
                <a:gd name="connsiteX506" fmla="*/ 1502664 w 1676400"/>
                <a:gd name="connsiteY506" fmla="*/ 1143381 h 1771650"/>
                <a:gd name="connsiteX507" fmla="*/ 1499997 w 1676400"/>
                <a:gd name="connsiteY507" fmla="*/ 1154240 h 1771650"/>
                <a:gd name="connsiteX508" fmla="*/ 1507046 w 1676400"/>
                <a:gd name="connsiteY508" fmla="*/ 1165098 h 1771650"/>
                <a:gd name="connsiteX509" fmla="*/ 1515713 w 1676400"/>
                <a:gd name="connsiteY509" fmla="*/ 1168241 h 1771650"/>
                <a:gd name="connsiteX510" fmla="*/ 1511236 w 1676400"/>
                <a:gd name="connsiteY510" fmla="*/ 1171575 h 1771650"/>
                <a:gd name="connsiteX511" fmla="*/ 1512094 w 1676400"/>
                <a:gd name="connsiteY511" fmla="*/ 1174052 h 1771650"/>
                <a:gd name="connsiteX512" fmla="*/ 1528572 w 1676400"/>
                <a:gd name="connsiteY512" fmla="*/ 1169765 h 1771650"/>
                <a:gd name="connsiteX513" fmla="*/ 1524762 w 1676400"/>
                <a:gd name="connsiteY513" fmla="*/ 1198626 h 1771650"/>
                <a:gd name="connsiteX514" fmla="*/ 1519809 w 1676400"/>
                <a:gd name="connsiteY514" fmla="*/ 1200150 h 1771650"/>
                <a:gd name="connsiteX515" fmla="*/ 1509808 w 1676400"/>
                <a:gd name="connsiteY515" fmla="*/ 1212152 h 1771650"/>
                <a:gd name="connsiteX516" fmla="*/ 1497902 w 1676400"/>
                <a:gd name="connsiteY516" fmla="*/ 1211485 h 1771650"/>
                <a:gd name="connsiteX517" fmla="*/ 1465802 w 1676400"/>
                <a:gd name="connsiteY517" fmla="*/ 1220629 h 1771650"/>
                <a:gd name="connsiteX518" fmla="*/ 1419225 w 1676400"/>
                <a:gd name="connsiteY518" fmla="*/ 1223677 h 1771650"/>
                <a:gd name="connsiteX519" fmla="*/ 1400651 w 1676400"/>
                <a:gd name="connsiteY519" fmla="*/ 1240822 h 1771650"/>
                <a:gd name="connsiteX520" fmla="*/ 1308926 w 1676400"/>
                <a:gd name="connsiteY520" fmla="*/ 1300544 h 1771650"/>
                <a:gd name="connsiteX521" fmla="*/ 1296543 w 1676400"/>
                <a:gd name="connsiteY521" fmla="*/ 1323785 h 1771650"/>
                <a:gd name="connsiteX522" fmla="*/ 1302258 w 1676400"/>
                <a:gd name="connsiteY522" fmla="*/ 1337977 h 1771650"/>
                <a:gd name="connsiteX523" fmla="*/ 1289304 w 1676400"/>
                <a:gd name="connsiteY523" fmla="*/ 1339024 h 1771650"/>
                <a:gd name="connsiteX524" fmla="*/ 1274635 w 1676400"/>
                <a:gd name="connsiteY524" fmla="*/ 1335405 h 1771650"/>
                <a:gd name="connsiteX525" fmla="*/ 1252347 w 1676400"/>
                <a:gd name="connsiteY525" fmla="*/ 1343692 h 1771650"/>
                <a:gd name="connsiteX526" fmla="*/ 1240631 w 1676400"/>
                <a:gd name="connsiteY526" fmla="*/ 1361027 h 1771650"/>
                <a:gd name="connsiteX527" fmla="*/ 1237774 w 1676400"/>
                <a:gd name="connsiteY527" fmla="*/ 1369790 h 1771650"/>
                <a:gd name="connsiteX528" fmla="*/ 1206056 w 1676400"/>
                <a:gd name="connsiteY528" fmla="*/ 1364552 h 1771650"/>
                <a:gd name="connsiteX529" fmla="*/ 1192625 w 1676400"/>
                <a:gd name="connsiteY529" fmla="*/ 1387602 h 1771650"/>
                <a:gd name="connsiteX530" fmla="*/ 1189196 w 1676400"/>
                <a:gd name="connsiteY530" fmla="*/ 1416558 h 1771650"/>
                <a:gd name="connsiteX531" fmla="*/ 1213676 w 1676400"/>
                <a:gd name="connsiteY531" fmla="*/ 1432274 h 1771650"/>
                <a:gd name="connsiteX532" fmla="*/ 1215676 w 1676400"/>
                <a:gd name="connsiteY532" fmla="*/ 1423892 h 1771650"/>
                <a:gd name="connsiteX533" fmla="*/ 1219581 w 1676400"/>
                <a:gd name="connsiteY533" fmla="*/ 1425131 h 1771650"/>
                <a:gd name="connsiteX534" fmla="*/ 1238726 w 1676400"/>
                <a:gd name="connsiteY534" fmla="*/ 1443038 h 1771650"/>
                <a:gd name="connsiteX535" fmla="*/ 1237393 w 1676400"/>
                <a:gd name="connsiteY535" fmla="*/ 1454849 h 1771650"/>
                <a:gd name="connsiteX536" fmla="*/ 1241108 w 1676400"/>
                <a:gd name="connsiteY536" fmla="*/ 1479709 h 1771650"/>
                <a:gd name="connsiteX537" fmla="*/ 1233678 w 1676400"/>
                <a:gd name="connsiteY537" fmla="*/ 1480185 h 1771650"/>
                <a:gd name="connsiteX538" fmla="*/ 1235011 w 1676400"/>
                <a:gd name="connsiteY538" fmla="*/ 1487519 h 1771650"/>
                <a:gd name="connsiteX539" fmla="*/ 1240631 w 1676400"/>
                <a:gd name="connsiteY539" fmla="*/ 1486662 h 1771650"/>
                <a:gd name="connsiteX540" fmla="*/ 1244156 w 1676400"/>
                <a:gd name="connsiteY540" fmla="*/ 1506855 h 1771650"/>
                <a:gd name="connsiteX541" fmla="*/ 1215771 w 1676400"/>
                <a:gd name="connsiteY541" fmla="*/ 1504474 h 1771650"/>
                <a:gd name="connsiteX542" fmla="*/ 1213294 w 1676400"/>
                <a:gd name="connsiteY542" fmla="*/ 1490663 h 1771650"/>
                <a:gd name="connsiteX543" fmla="*/ 1187291 w 1676400"/>
                <a:gd name="connsiteY543" fmla="*/ 1499330 h 1771650"/>
                <a:gd name="connsiteX544" fmla="*/ 1163193 w 1676400"/>
                <a:gd name="connsiteY544" fmla="*/ 1513523 h 1771650"/>
                <a:gd name="connsiteX545" fmla="*/ 1146905 w 1676400"/>
                <a:gd name="connsiteY545" fmla="*/ 1532001 h 1771650"/>
                <a:gd name="connsiteX546" fmla="*/ 1133189 w 1676400"/>
                <a:gd name="connsiteY546" fmla="*/ 1543145 h 1771650"/>
                <a:gd name="connsiteX547" fmla="*/ 1133570 w 1676400"/>
                <a:gd name="connsiteY547" fmla="*/ 1552099 h 1771650"/>
                <a:gd name="connsiteX548" fmla="*/ 1119569 w 1676400"/>
                <a:gd name="connsiteY548" fmla="*/ 1557147 h 1771650"/>
                <a:gd name="connsiteX549" fmla="*/ 1120235 w 1676400"/>
                <a:gd name="connsiteY549" fmla="*/ 1561719 h 1771650"/>
                <a:gd name="connsiteX550" fmla="*/ 1089184 w 1676400"/>
                <a:gd name="connsiteY550" fmla="*/ 1584007 h 1771650"/>
                <a:gd name="connsiteX551" fmla="*/ 1090613 w 1676400"/>
                <a:gd name="connsiteY551" fmla="*/ 1591628 h 1771650"/>
                <a:gd name="connsiteX552" fmla="*/ 1085183 w 1676400"/>
                <a:gd name="connsiteY552" fmla="*/ 1594390 h 1771650"/>
                <a:gd name="connsiteX553" fmla="*/ 1084707 w 1676400"/>
                <a:gd name="connsiteY553" fmla="*/ 1598676 h 1771650"/>
                <a:gd name="connsiteX554" fmla="*/ 1091375 w 1676400"/>
                <a:gd name="connsiteY554" fmla="*/ 1600486 h 1771650"/>
                <a:gd name="connsiteX555" fmla="*/ 1091756 w 1676400"/>
                <a:gd name="connsiteY555" fmla="*/ 1607534 h 1771650"/>
                <a:gd name="connsiteX556" fmla="*/ 1089660 w 1676400"/>
                <a:gd name="connsiteY556" fmla="*/ 1607820 h 1771650"/>
                <a:gd name="connsiteX557" fmla="*/ 1094042 w 1676400"/>
                <a:gd name="connsiteY557" fmla="*/ 1620012 h 1771650"/>
                <a:gd name="connsiteX558" fmla="*/ 1089851 w 1676400"/>
                <a:gd name="connsiteY558" fmla="*/ 1621917 h 1771650"/>
                <a:gd name="connsiteX559" fmla="*/ 1094042 w 1676400"/>
                <a:gd name="connsiteY559" fmla="*/ 1644872 h 1771650"/>
                <a:gd name="connsiteX560" fmla="*/ 1079849 w 1676400"/>
                <a:gd name="connsiteY560" fmla="*/ 1650778 h 1771650"/>
                <a:gd name="connsiteX561" fmla="*/ 1083088 w 1676400"/>
                <a:gd name="connsiteY561" fmla="*/ 1660017 h 1771650"/>
                <a:gd name="connsiteX562" fmla="*/ 1078897 w 1676400"/>
                <a:gd name="connsiteY562" fmla="*/ 1694688 h 1771650"/>
                <a:gd name="connsiteX563" fmla="*/ 1083183 w 1676400"/>
                <a:gd name="connsiteY563" fmla="*/ 1711262 h 1771650"/>
                <a:gd name="connsiteX564" fmla="*/ 1049179 w 1676400"/>
                <a:gd name="connsiteY564" fmla="*/ 1723453 h 1771650"/>
                <a:gd name="connsiteX565" fmla="*/ 1038797 w 1676400"/>
                <a:gd name="connsiteY565" fmla="*/ 1720977 h 1771650"/>
                <a:gd name="connsiteX566" fmla="*/ 1040511 w 1676400"/>
                <a:gd name="connsiteY566" fmla="*/ 1703451 h 1771650"/>
                <a:gd name="connsiteX567" fmla="*/ 1030129 w 1676400"/>
                <a:gd name="connsiteY567" fmla="*/ 1699832 h 1771650"/>
                <a:gd name="connsiteX568" fmla="*/ 1030224 w 1676400"/>
                <a:gd name="connsiteY568" fmla="*/ 1697355 h 1771650"/>
                <a:gd name="connsiteX569" fmla="*/ 1019842 w 1676400"/>
                <a:gd name="connsiteY569" fmla="*/ 1698689 h 1771650"/>
                <a:gd name="connsiteX570" fmla="*/ 1019747 w 1676400"/>
                <a:gd name="connsiteY570" fmla="*/ 1682687 h 1771650"/>
                <a:gd name="connsiteX571" fmla="*/ 1004602 w 1676400"/>
                <a:gd name="connsiteY571" fmla="*/ 1684687 h 1771650"/>
                <a:gd name="connsiteX572" fmla="*/ 1004316 w 1676400"/>
                <a:gd name="connsiteY572" fmla="*/ 1676019 h 1771650"/>
                <a:gd name="connsiteX573" fmla="*/ 994601 w 1676400"/>
                <a:gd name="connsiteY573" fmla="*/ 1679353 h 1771650"/>
                <a:gd name="connsiteX574" fmla="*/ 993267 w 1676400"/>
                <a:gd name="connsiteY574" fmla="*/ 1674209 h 1771650"/>
                <a:gd name="connsiteX575" fmla="*/ 990028 w 1676400"/>
                <a:gd name="connsiteY575" fmla="*/ 1675924 h 1771650"/>
                <a:gd name="connsiteX576" fmla="*/ 988505 w 1676400"/>
                <a:gd name="connsiteY576" fmla="*/ 1672590 h 1771650"/>
                <a:gd name="connsiteX577" fmla="*/ 986123 w 1676400"/>
                <a:gd name="connsiteY577" fmla="*/ 1672876 h 1771650"/>
                <a:gd name="connsiteX578" fmla="*/ 985837 w 1676400"/>
                <a:gd name="connsiteY578" fmla="*/ 1669542 h 1771650"/>
                <a:gd name="connsiteX579" fmla="*/ 994982 w 1676400"/>
                <a:gd name="connsiteY579" fmla="*/ 1668304 h 1771650"/>
                <a:gd name="connsiteX580" fmla="*/ 1005935 w 1676400"/>
                <a:gd name="connsiteY580" fmla="*/ 1660207 h 1771650"/>
                <a:gd name="connsiteX581" fmla="*/ 1005268 w 1676400"/>
                <a:gd name="connsiteY581" fmla="*/ 1656398 h 1771650"/>
                <a:gd name="connsiteX582" fmla="*/ 1009269 w 1676400"/>
                <a:gd name="connsiteY582" fmla="*/ 1653921 h 1771650"/>
                <a:gd name="connsiteX583" fmla="*/ 1008031 w 1676400"/>
                <a:gd name="connsiteY583" fmla="*/ 1651540 h 1771650"/>
                <a:gd name="connsiteX584" fmla="*/ 997744 w 1676400"/>
                <a:gd name="connsiteY584" fmla="*/ 1649159 h 1771650"/>
                <a:gd name="connsiteX585" fmla="*/ 978980 w 1676400"/>
                <a:gd name="connsiteY585" fmla="*/ 1652778 h 1771650"/>
                <a:gd name="connsiteX586" fmla="*/ 974884 w 1676400"/>
                <a:gd name="connsiteY586" fmla="*/ 1656016 h 1771650"/>
                <a:gd name="connsiteX587" fmla="*/ 969931 w 1676400"/>
                <a:gd name="connsiteY587" fmla="*/ 1652397 h 1771650"/>
                <a:gd name="connsiteX588" fmla="*/ 960025 w 1676400"/>
                <a:gd name="connsiteY588" fmla="*/ 1634299 h 1771650"/>
                <a:gd name="connsiteX589" fmla="*/ 955453 w 1676400"/>
                <a:gd name="connsiteY589" fmla="*/ 1632871 h 1771650"/>
                <a:gd name="connsiteX590" fmla="*/ 959168 w 1676400"/>
                <a:gd name="connsiteY590" fmla="*/ 1625537 h 1771650"/>
                <a:gd name="connsiteX591" fmla="*/ 957739 w 1676400"/>
                <a:gd name="connsiteY591" fmla="*/ 1614011 h 1771650"/>
                <a:gd name="connsiteX592" fmla="*/ 934974 w 1676400"/>
                <a:gd name="connsiteY592" fmla="*/ 1625822 h 1771650"/>
                <a:gd name="connsiteX593" fmla="*/ 921925 w 1676400"/>
                <a:gd name="connsiteY593" fmla="*/ 1627251 h 1771650"/>
                <a:gd name="connsiteX594" fmla="*/ 903827 w 1676400"/>
                <a:gd name="connsiteY594" fmla="*/ 1622203 h 1771650"/>
                <a:gd name="connsiteX595" fmla="*/ 909637 w 1676400"/>
                <a:gd name="connsiteY595" fmla="*/ 1604963 h 1771650"/>
                <a:gd name="connsiteX596" fmla="*/ 915257 w 1676400"/>
                <a:gd name="connsiteY596" fmla="*/ 1598200 h 1771650"/>
                <a:gd name="connsiteX597" fmla="*/ 911352 w 1676400"/>
                <a:gd name="connsiteY597" fmla="*/ 1589532 h 1771650"/>
                <a:gd name="connsiteX598" fmla="*/ 902589 w 1676400"/>
                <a:gd name="connsiteY598" fmla="*/ 1598105 h 1771650"/>
                <a:gd name="connsiteX599" fmla="*/ 882587 w 1676400"/>
                <a:gd name="connsiteY599" fmla="*/ 1597628 h 1771650"/>
                <a:gd name="connsiteX600" fmla="*/ 873157 w 1676400"/>
                <a:gd name="connsiteY600" fmla="*/ 1600105 h 1771650"/>
                <a:gd name="connsiteX601" fmla="*/ 868394 w 1676400"/>
                <a:gd name="connsiteY601" fmla="*/ 1604201 h 1771650"/>
                <a:gd name="connsiteX602" fmla="*/ 851630 w 1676400"/>
                <a:gd name="connsiteY602" fmla="*/ 1595247 h 1771650"/>
                <a:gd name="connsiteX603" fmla="*/ 848582 w 1676400"/>
                <a:gd name="connsiteY603" fmla="*/ 1587437 h 1771650"/>
                <a:gd name="connsiteX604" fmla="*/ 853440 w 1676400"/>
                <a:gd name="connsiteY604" fmla="*/ 1584674 h 1771650"/>
                <a:gd name="connsiteX605" fmla="*/ 843343 w 1676400"/>
                <a:gd name="connsiteY605" fmla="*/ 1583245 h 1771650"/>
                <a:gd name="connsiteX606" fmla="*/ 843915 w 1676400"/>
                <a:gd name="connsiteY606" fmla="*/ 1585055 h 1771650"/>
                <a:gd name="connsiteX607" fmla="*/ 836390 w 1676400"/>
                <a:gd name="connsiteY607" fmla="*/ 1589246 h 1771650"/>
                <a:gd name="connsiteX608" fmla="*/ 822389 w 1676400"/>
                <a:gd name="connsiteY608" fmla="*/ 1584770 h 1771650"/>
                <a:gd name="connsiteX609" fmla="*/ 804196 w 1676400"/>
                <a:gd name="connsiteY609" fmla="*/ 1598200 h 1771650"/>
                <a:gd name="connsiteX610" fmla="*/ 799719 w 1676400"/>
                <a:gd name="connsiteY610" fmla="*/ 1606582 h 1771650"/>
                <a:gd name="connsiteX611" fmla="*/ 786765 w 1676400"/>
                <a:gd name="connsiteY611" fmla="*/ 1602486 h 1771650"/>
                <a:gd name="connsiteX612" fmla="*/ 789908 w 1676400"/>
                <a:gd name="connsiteY612" fmla="*/ 1604963 h 1771650"/>
                <a:gd name="connsiteX613" fmla="*/ 788099 w 1676400"/>
                <a:gd name="connsiteY613" fmla="*/ 1609916 h 1771650"/>
                <a:gd name="connsiteX614" fmla="*/ 780478 w 1676400"/>
                <a:gd name="connsiteY614" fmla="*/ 1606582 h 1771650"/>
                <a:gd name="connsiteX615" fmla="*/ 780764 w 1676400"/>
                <a:gd name="connsiteY615" fmla="*/ 1605344 h 1771650"/>
                <a:gd name="connsiteX616" fmla="*/ 780193 w 1676400"/>
                <a:gd name="connsiteY616" fmla="*/ 1604963 h 1771650"/>
                <a:gd name="connsiteX617" fmla="*/ 774954 w 1676400"/>
                <a:gd name="connsiteY617" fmla="*/ 1605534 h 1771650"/>
                <a:gd name="connsiteX618" fmla="*/ 768001 w 1676400"/>
                <a:gd name="connsiteY618" fmla="*/ 1604486 h 1771650"/>
                <a:gd name="connsiteX619" fmla="*/ 769334 w 1676400"/>
                <a:gd name="connsiteY619" fmla="*/ 1603915 h 1771650"/>
                <a:gd name="connsiteX620" fmla="*/ 775049 w 1676400"/>
                <a:gd name="connsiteY620" fmla="*/ 1605344 h 1771650"/>
                <a:gd name="connsiteX621" fmla="*/ 777145 w 1676400"/>
                <a:gd name="connsiteY621" fmla="*/ 1604486 h 1771650"/>
                <a:gd name="connsiteX622" fmla="*/ 780288 w 1676400"/>
                <a:gd name="connsiteY622" fmla="*/ 1604677 h 1771650"/>
                <a:gd name="connsiteX623" fmla="*/ 780764 w 1676400"/>
                <a:gd name="connsiteY623" fmla="*/ 1605248 h 1771650"/>
                <a:gd name="connsiteX624" fmla="*/ 782193 w 1676400"/>
                <a:gd name="connsiteY624" fmla="*/ 1600105 h 1771650"/>
                <a:gd name="connsiteX625" fmla="*/ 778288 w 1676400"/>
                <a:gd name="connsiteY625" fmla="*/ 1597247 h 1771650"/>
                <a:gd name="connsiteX626" fmla="*/ 774573 w 1676400"/>
                <a:gd name="connsiteY626" fmla="*/ 1602010 h 1771650"/>
                <a:gd name="connsiteX627" fmla="*/ 761333 w 1676400"/>
                <a:gd name="connsiteY627" fmla="*/ 1605058 h 1771650"/>
                <a:gd name="connsiteX628" fmla="*/ 760381 w 1676400"/>
                <a:gd name="connsiteY628" fmla="*/ 1616012 h 1771650"/>
                <a:gd name="connsiteX629" fmla="*/ 756857 w 1676400"/>
                <a:gd name="connsiteY629" fmla="*/ 1617631 h 1771650"/>
                <a:gd name="connsiteX630" fmla="*/ 756190 w 1676400"/>
                <a:gd name="connsiteY630" fmla="*/ 1622774 h 1771650"/>
                <a:gd name="connsiteX631" fmla="*/ 759619 w 1676400"/>
                <a:gd name="connsiteY631" fmla="*/ 1634014 h 1771650"/>
                <a:gd name="connsiteX632" fmla="*/ 757714 w 1676400"/>
                <a:gd name="connsiteY632" fmla="*/ 1637633 h 1771650"/>
                <a:gd name="connsiteX633" fmla="*/ 760285 w 1676400"/>
                <a:gd name="connsiteY633" fmla="*/ 1638681 h 1771650"/>
                <a:gd name="connsiteX634" fmla="*/ 756666 w 1676400"/>
                <a:gd name="connsiteY634" fmla="*/ 1642205 h 1771650"/>
                <a:gd name="connsiteX635" fmla="*/ 749903 w 1676400"/>
                <a:gd name="connsiteY635" fmla="*/ 1642301 h 1771650"/>
                <a:gd name="connsiteX636" fmla="*/ 739807 w 1676400"/>
                <a:gd name="connsiteY636" fmla="*/ 1634204 h 1771650"/>
                <a:gd name="connsiteX637" fmla="*/ 732472 w 1676400"/>
                <a:gd name="connsiteY637" fmla="*/ 1641920 h 1771650"/>
                <a:gd name="connsiteX638" fmla="*/ 733044 w 1676400"/>
                <a:gd name="connsiteY638" fmla="*/ 1663160 h 1771650"/>
                <a:gd name="connsiteX639" fmla="*/ 737807 w 1676400"/>
                <a:gd name="connsiteY639" fmla="*/ 1661541 h 1771650"/>
                <a:gd name="connsiteX640" fmla="*/ 744474 w 1676400"/>
                <a:gd name="connsiteY640" fmla="*/ 1663256 h 1771650"/>
                <a:gd name="connsiteX641" fmla="*/ 748093 w 1676400"/>
                <a:gd name="connsiteY641" fmla="*/ 1678686 h 1771650"/>
                <a:gd name="connsiteX642" fmla="*/ 760666 w 1676400"/>
                <a:gd name="connsiteY642" fmla="*/ 1676781 h 1771650"/>
                <a:gd name="connsiteX643" fmla="*/ 763905 w 1676400"/>
                <a:gd name="connsiteY643" fmla="*/ 1681448 h 1771650"/>
                <a:gd name="connsiteX644" fmla="*/ 761619 w 1676400"/>
                <a:gd name="connsiteY644" fmla="*/ 1685544 h 1771650"/>
                <a:gd name="connsiteX645" fmla="*/ 754856 w 1676400"/>
                <a:gd name="connsiteY645" fmla="*/ 1683830 h 1771650"/>
                <a:gd name="connsiteX646" fmla="*/ 754570 w 1676400"/>
                <a:gd name="connsiteY646" fmla="*/ 1688782 h 1771650"/>
                <a:gd name="connsiteX647" fmla="*/ 765334 w 1676400"/>
                <a:gd name="connsiteY647" fmla="*/ 1693450 h 1771650"/>
                <a:gd name="connsiteX648" fmla="*/ 762572 w 1676400"/>
                <a:gd name="connsiteY648" fmla="*/ 1699927 h 1771650"/>
                <a:gd name="connsiteX649" fmla="*/ 770191 w 1676400"/>
                <a:gd name="connsiteY649" fmla="*/ 1700879 h 1771650"/>
                <a:gd name="connsiteX650" fmla="*/ 774764 w 1676400"/>
                <a:gd name="connsiteY650" fmla="*/ 1705737 h 1771650"/>
                <a:gd name="connsiteX651" fmla="*/ 773335 w 1676400"/>
                <a:gd name="connsiteY651" fmla="*/ 1707737 h 1771650"/>
                <a:gd name="connsiteX652" fmla="*/ 793242 w 1676400"/>
                <a:gd name="connsiteY652" fmla="*/ 1723835 h 1771650"/>
                <a:gd name="connsiteX653" fmla="*/ 777526 w 1676400"/>
                <a:gd name="connsiteY653" fmla="*/ 1723453 h 1771650"/>
                <a:gd name="connsiteX654" fmla="*/ 777335 w 1676400"/>
                <a:gd name="connsiteY654" fmla="*/ 1726882 h 1771650"/>
                <a:gd name="connsiteX655" fmla="*/ 779812 w 1676400"/>
                <a:gd name="connsiteY655" fmla="*/ 1730121 h 1771650"/>
                <a:gd name="connsiteX656" fmla="*/ 778574 w 1676400"/>
                <a:gd name="connsiteY656" fmla="*/ 1731740 h 1771650"/>
                <a:gd name="connsiteX657" fmla="*/ 796862 w 1676400"/>
                <a:gd name="connsiteY657" fmla="*/ 1737455 h 1771650"/>
                <a:gd name="connsiteX658" fmla="*/ 792670 w 1676400"/>
                <a:gd name="connsiteY658" fmla="*/ 1741646 h 1771650"/>
                <a:gd name="connsiteX659" fmla="*/ 787527 w 1676400"/>
                <a:gd name="connsiteY659" fmla="*/ 1742313 h 1771650"/>
                <a:gd name="connsiteX660" fmla="*/ 786193 w 1676400"/>
                <a:gd name="connsiteY660" fmla="*/ 1740027 h 1771650"/>
                <a:gd name="connsiteX661" fmla="*/ 791051 w 1676400"/>
                <a:gd name="connsiteY661" fmla="*/ 1740313 h 1771650"/>
                <a:gd name="connsiteX662" fmla="*/ 793718 w 1676400"/>
                <a:gd name="connsiteY662" fmla="*/ 1737265 h 1771650"/>
                <a:gd name="connsiteX663" fmla="*/ 785146 w 1676400"/>
                <a:gd name="connsiteY663" fmla="*/ 1735265 h 1771650"/>
                <a:gd name="connsiteX664" fmla="*/ 785051 w 1676400"/>
                <a:gd name="connsiteY664" fmla="*/ 1741170 h 1771650"/>
                <a:gd name="connsiteX665" fmla="*/ 780383 w 1676400"/>
                <a:gd name="connsiteY665" fmla="*/ 1741837 h 1771650"/>
                <a:gd name="connsiteX666" fmla="*/ 779240 w 1676400"/>
                <a:gd name="connsiteY666" fmla="*/ 1744694 h 1771650"/>
                <a:gd name="connsiteX667" fmla="*/ 794957 w 1676400"/>
                <a:gd name="connsiteY667" fmla="*/ 1759172 h 1771650"/>
                <a:gd name="connsiteX668" fmla="*/ 791337 w 1676400"/>
                <a:gd name="connsiteY668" fmla="*/ 1763363 h 1771650"/>
                <a:gd name="connsiteX669" fmla="*/ 1511808 w 1676400"/>
                <a:gd name="connsiteY669" fmla="*/ 781145 h 1771650"/>
                <a:gd name="connsiteX670" fmla="*/ 1509617 w 1676400"/>
                <a:gd name="connsiteY670" fmla="*/ 761714 h 1771650"/>
                <a:gd name="connsiteX671" fmla="*/ 1492568 w 1676400"/>
                <a:gd name="connsiteY671" fmla="*/ 769144 h 1771650"/>
                <a:gd name="connsiteX672" fmla="*/ 1493139 w 1676400"/>
                <a:gd name="connsiteY672" fmla="*/ 778954 h 1771650"/>
                <a:gd name="connsiteX673" fmla="*/ 1496377 w 1676400"/>
                <a:gd name="connsiteY673" fmla="*/ 781336 h 1771650"/>
                <a:gd name="connsiteX674" fmla="*/ 1511808 w 1676400"/>
                <a:gd name="connsiteY674" fmla="*/ 781145 h 177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</a:cxnLst>
              <a:rect l="l" t="t" r="r" b="b"/>
              <a:pathLst>
                <a:path w="1676400" h="1771650">
                  <a:moveTo>
                    <a:pt x="791337" y="1763363"/>
                  </a:moveTo>
                  <a:lnTo>
                    <a:pt x="764381" y="1757267"/>
                  </a:lnTo>
                  <a:lnTo>
                    <a:pt x="761143" y="1747933"/>
                  </a:lnTo>
                  <a:lnTo>
                    <a:pt x="765810" y="1744504"/>
                  </a:lnTo>
                  <a:lnTo>
                    <a:pt x="764381" y="1736979"/>
                  </a:lnTo>
                  <a:lnTo>
                    <a:pt x="749808" y="1722025"/>
                  </a:lnTo>
                  <a:lnTo>
                    <a:pt x="739902" y="1705832"/>
                  </a:lnTo>
                  <a:lnTo>
                    <a:pt x="724472" y="1693640"/>
                  </a:lnTo>
                  <a:lnTo>
                    <a:pt x="715423" y="1690402"/>
                  </a:lnTo>
                  <a:lnTo>
                    <a:pt x="711613" y="1684020"/>
                  </a:lnTo>
                  <a:lnTo>
                    <a:pt x="688181" y="1673352"/>
                  </a:lnTo>
                  <a:lnTo>
                    <a:pt x="675608" y="1671161"/>
                  </a:lnTo>
                  <a:lnTo>
                    <a:pt x="666941" y="1689354"/>
                  </a:lnTo>
                  <a:lnTo>
                    <a:pt x="634937" y="1698689"/>
                  </a:lnTo>
                  <a:lnTo>
                    <a:pt x="634460" y="1693926"/>
                  </a:lnTo>
                  <a:lnTo>
                    <a:pt x="630841" y="1691545"/>
                  </a:lnTo>
                  <a:lnTo>
                    <a:pt x="618935" y="1671542"/>
                  </a:lnTo>
                  <a:lnTo>
                    <a:pt x="618839" y="1658779"/>
                  </a:lnTo>
                  <a:lnTo>
                    <a:pt x="615505" y="1653635"/>
                  </a:lnTo>
                  <a:lnTo>
                    <a:pt x="623030" y="1648111"/>
                  </a:lnTo>
                  <a:lnTo>
                    <a:pt x="607409" y="1640586"/>
                  </a:lnTo>
                  <a:lnTo>
                    <a:pt x="605504" y="1643253"/>
                  </a:lnTo>
                  <a:lnTo>
                    <a:pt x="601028" y="1641920"/>
                  </a:lnTo>
                  <a:lnTo>
                    <a:pt x="599408" y="1648016"/>
                  </a:lnTo>
                  <a:lnTo>
                    <a:pt x="578739" y="1643729"/>
                  </a:lnTo>
                  <a:lnTo>
                    <a:pt x="571310" y="1645539"/>
                  </a:lnTo>
                  <a:lnTo>
                    <a:pt x="564833" y="1647920"/>
                  </a:lnTo>
                  <a:lnTo>
                    <a:pt x="558355" y="1654302"/>
                  </a:lnTo>
                  <a:lnTo>
                    <a:pt x="535114" y="1661255"/>
                  </a:lnTo>
                  <a:lnTo>
                    <a:pt x="530924" y="1654588"/>
                  </a:lnTo>
                  <a:lnTo>
                    <a:pt x="530162" y="1642872"/>
                  </a:lnTo>
                  <a:lnTo>
                    <a:pt x="519494" y="1638395"/>
                  </a:lnTo>
                  <a:lnTo>
                    <a:pt x="515302" y="1633347"/>
                  </a:lnTo>
                  <a:lnTo>
                    <a:pt x="496538" y="1635252"/>
                  </a:lnTo>
                  <a:lnTo>
                    <a:pt x="491014" y="1639919"/>
                  </a:lnTo>
                  <a:lnTo>
                    <a:pt x="480727" y="1634585"/>
                  </a:lnTo>
                  <a:lnTo>
                    <a:pt x="476631" y="1629823"/>
                  </a:lnTo>
                  <a:lnTo>
                    <a:pt x="475012" y="1614297"/>
                  </a:lnTo>
                  <a:lnTo>
                    <a:pt x="472059" y="1612678"/>
                  </a:lnTo>
                  <a:lnTo>
                    <a:pt x="466915" y="1611820"/>
                  </a:lnTo>
                  <a:lnTo>
                    <a:pt x="459581" y="1620679"/>
                  </a:lnTo>
                  <a:lnTo>
                    <a:pt x="447008" y="1626013"/>
                  </a:lnTo>
                  <a:lnTo>
                    <a:pt x="442627" y="1623441"/>
                  </a:lnTo>
                  <a:lnTo>
                    <a:pt x="435007" y="1626489"/>
                  </a:lnTo>
                  <a:lnTo>
                    <a:pt x="425005" y="1623060"/>
                  </a:lnTo>
                  <a:lnTo>
                    <a:pt x="411956" y="1612392"/>
                  </a:lnTo>
                  <a:lnTo>
                    <a:pt x="409384" y="1607058"/>
                  </a:lnTo>
                  <a:lnTo>
                    <a:pt x="410242" y="1597724"/>
                  </a:lnTo>
                  <a:lnTo>
                    <a:pt x="417004" y="1581912"/>
                  </a:lnTo>
                  <a:lnTo>
                    <a:pt x="418719" y="1564100"/>
                  </a:lnTo>
                  <a:lnTo>
                    <a:pt x="421672" y="1557242"/>
                  </a:lnTo>
                  <a:lnTo>
                    <a:pt x="425958" y="1551813"/>
                  </a:lnTo>
                  <a:lnTo>
                    <a:pt x="440246" y="1543241"/>
                  </a:lnTo>
                  <a:lnTo>
                    <a:pt x="428149" y="1538478"/>
                  </a:lnTo>
                  <a:lnTo>
                    <a:pt x="413671" y="1539526"/>
                  </a:lnTo>
                  <a:lnTo>
                    <a:pt x="406051" y="1531525"/>
                  </a:lnTo>
                  <a:lnTo>
                    <a:pt x="413385" y="1526857"/>
                  </a:lnTo>
                  <a:lnTo>
                    <a:pt x="409384" y="1517809"/>
                  </a:lnTo>
                  <a:lnTo>
                    <a:pt x="398621" y="1509522"/>
                  </a:lnTo>
                  <a:lnTo>
                    <a:pt x="397288" y="1503807"/>
                  </a:lnTo>
                  <a:lnTo>
                    <a:pt x="393859" y="1501426"/>
                  </a:lnTo>
                  <a:lnTo>
                    <a:pt x="376142" y="1497997"/>
                  </a:lnTo>
                  <a:lnTo>
                    <a:pt x="373094" y="1493139"/>
                  </a:lnTo>
                  <a:lnTo>
                    <a:pt x="363093" y="1492663"/>
                  </a:lnTo>
                  <a:lnTo>
                    <a:pt x="355092" y="1504378"/>
                  </a:lnTo>
                  <a:lnTo>
                    <a:pt x="352711" y="1497520"/>
                  </a:lnTo>
                  <a:lnTo>
                    <a:pt x="359092" y="1490472"/>
                  </a:lnTo>
                  <a:lnTo>
                    <a:pt x="360997" y="1476185"/>
                  </a:lnTo>
                  <a:lnTo>
                    <a:pt x="358616" y="1472374"/>
                  </a:lnTo>
                  <a:lnTo>
                    <a:pt x="352806" y="1473327"/>
                  </a:lnTo>
                  <a:lnTo>
                    <a:pt x="354235" y="1464755"/>
                  </a:lnTo>
                  <a:lnTo>
                    <a:pt x="350329" y="1456658"/>
                  </a:lnTo>
                  <a:lnTo>
                    <a:pt x="351091" y="1450753"/>
                  </a:lnTo>
                  <a:lnTo>
                    <a:pt x="360521" y="1447705"/>
                  </a:lnTo>
                  <a:lnTo>
                    <a:pt x="367094" y="1437132"/>
                  </a:lnTo>
                  <a:lnTo>
                    <a:pt x="372237" y="1441323"/>
                  </a:lnTo>
                  <a:lnTo>
                    <a:pt x="380333" y="1435703"/>
                  </a:lnTo>
                  <a:lnTo>
                    <a:pt x="387763" y="1410748"/>
                  </a:lnTo>
                  <a:lnTo>
                    <a:pt x="386810" y="1400175"/>
                  </a:lnTo>
                  <a:lnTo>
                    <a:pt x="369475" y="1386649"/>
                  </a:lnTo>
                  <a:lnTo>
                    <a:pt x="363569" y="1393031"/>
                  </a:lnTo>
                  <a:lnTo>
                    <a:pt x="357664" y="1393127"/>
                  </a:lnTo>
                  <a:lnTo>
                    <a:pt x="334804" y="1381411"/>
                  </a:lnTo>
                  <a:lnTo>
                    <a:pt x="304705" y="1393412"/>
                  </a:lnTo>
                  <a:lnTo>
                    <a:pt x="303276" y="1389316"/>
                  </a:lnTo>
                  <a:lnTo>
                    <a:pt x="294227" y="1385507"/>
                  </a:lnTo>
                  <a:lnTo>
                    <a:pt x="294418" y="1381411"/>
                  </a:lnTo>
                  <a:lnTo>
                    <a:pt x="285845" y="1378839"/>
                  </a:lnTo>
                  <a:lnTo>
                    <a:pt x="279749" y="1381030"/>
                  </a:lnTo>
                  <a:lnTo>
                    <a:pt x="277654" y="1371886"/>
                  </a:lnTo>
                  <a:lnTo>
                    <a:pt x="256603" y="1370076"/>
                  </a:lnTo>
                  <a:lnTo>
                    <a:pt x="234601" y="1354645"/>
                  </a:lnTo>
                  <a:lnTo>
                    <a:pt x="210598" y="1367504"/>
                  </a:lnTo>
                  <a:lnTo>
                    <a:pt x="199834" y="1361123"/>
                  </a:lnTo>
                  <a:lnTo>
                    <a:pt x="176403" y="1371505"/>
                  </a:lnTo>
                  <a:lnTo>
                    <a:pt x="163258" y="1364552"/>
                  </a:lnTo>
                  <a:lnTo>
                    <a:pt x="148495" y="1366647"/>
                  </a:lnTo>
                  <a:lnTo>
                    <a:pt x="160306" y="1333310"/>
                  </a:lnTo>
                  <a:lnTo>
                    <a:pt x="157353" y="1327976"/>
                  </a:lnTo>
                  <a:lnTo>
                    <a:pt x="142875" y="1321022"/>
                  </a:lnTo>
                  <a:lnTo>
                    <a:pt x="140017" y="1299686"/>
                  </a:lnTo>
                  <a:lnTo>
                    <a:pt x="111728" y="1278541"/>
                  </a:lnTo>
                  <a:lnTo>
                    <a:pt x="98965" y="1280922"/>
                  </a:lnTo>
                  <a:lnTo>
                    <a:pt x="76676" y="1290447"/>
                  </a:lnTo>
                  <a:lnTo>
                    <a:pt x="59626" y="1278255"/>
                  </a:lnTo>
                  <a:lnTo>
                    <a:pt x="53149" y="1266253"/>
                  </a:lnTo>
                  <a:lnTo>
                    <a:pt x="82391" y="1223677"/>
                  </a:lnTo>
                  <a:lnTo>
                    <a:pt x="82296" y="1218914"/>
                  </a:lnTo>
                  <a:lnTo>
                    <a:pt x="76295" y="1209961"/>
                  </a:lnTo>
                  <a:lnTo>
                    <a:pt x="79343" y="1196721"/>
                  </a:lnTo>
                  <a:lnTo>
                    <a:pt x="75724" y="1187958"/>
                  </a:lnTo>
                  <a:lnTo>
                    <a:pt x="77819" y="1185101"/>
                  </a:lnTo>
                  <a:lnTo>
                    <a:pt x="68199" y="1175671"/>
                  </a:lnTo>
                  <a:lnTo>
                    <a:pt x="69818" y="1162431"/>
                  </a:lnTo>
                  <a:lnTo>
                    <a:pt x="66580" y="1150334"/>
                  </a:lnTo>
                  <a:lnTo>
                    <a:pt x="61722" y="1145857"/>
                  </a:lnTo>
                  <a:lnTo>
                    <a:pt x="54864" y="1147001"/>
                  </a:lnTo>
                  <a:lnTo>
                    <a:pt x="53626" y="1143000"/>
                  </a:lnTo>
                  <a:lnTo>
                    <a:pt x="37528" y="1137380"/>
                  </a:lnTo>
                  <a:lnTo>
                    <a:pt x="28194" y="1127474"/>
                  </a:lnTo>
                  <a:lnTo>
                    <a:pt x="31909" y="1122998"/>
                  </a:lnTo>
                  <a:lnTo>
                    <a:pt x="31337" y="1116235"/>
                  </a:lnTo>
                  <a:lnTo>
                    <a:pt x="36481" y="1102043"/>
                  </a:lnTo>
                  <a:lnTo>
                    <a:pt x="28765" y="1093375"/>
                  </a:lnTo>
                  <a:lnTo>
                    <a:pt x="30289" y="1079945"/>
                  </a:lnTo>
                  <a:lnTo>
                    <a:pt x="22669" y="1071182"/>
                  </a:lnTo>
                  <a:lnTo>
                    <a:pt x="16097" y="1069467"/>
                  </a:lnTo>
                  <a:lnTo>
                    <a:pt x="16954" y="1044226"/>
                  </a:lnTo>
                  <a:lnTo>
                    <a:pt x="9525" y="1010031"/>
                  </a:lnTo>
                  <a:lnTo>
                    <a:pt x="15716" y="988219"/>
                  </a:lnTo>
                  <a:lnTo>
                    <a:pt x="23241" y="986409"/>
                  </a:lnTo>
                  <a:lnTo>
                    <a:pt x="23146" y="974217"/>
                  </a:lnTo>
                  <a:lnTo>
                    <a:pt x="61341" y="959072"/>
                  </a:lnTo>
                  <a:lnTo>
                    <a:pt x="74485" y="944785"/>
                  </a:lnTo>
                  <a:lnTo>
                    <a:pt x="90964" y="912971"/>
                  </a:lnTo>
                  <a:lnTo>
                    <a:pt x="97917" y="905065"/>
                  </a:lnTo>
                  <a:lnTo>
                    <a:pt x="112490" y="899255"/>
                  </a:lnTo>
                  <a:lnTo>
                    <a:pt x="124396" y="886396"/>
                  </a:lnTo>
                  <a:lnTo>
                    <a:pt x="122968" y="884873"/>
                  </a:lnTo>
                  <a:lnTo>
                    <a:pt x="164497" y="872109"/>
                  </a:lnTo>
                  <a:lnTo>
                    <a:pt x="182785" y="872395"/>
                  </a:lnTo>
                  <a:lnTo>
                    <a:pt x="188214" y="856393"/>
                  </a:lnTo>
                  <a:lnTo>
                    <a:pt x="199358" y="847820"/>
                  </a:lnTo>
                  <a:lnTo>
                    <a:pt x="216789" y="848582"/>
                  </a:lnTo>
                  <a:lnTo>
                    <a:pt x="219456" y="841343"/>
                  </a:lnTo>
                  <a:lnTo>
                    <a:pt x="217741" y="830866"/>
                  </a:lnTo>
                  <a:lnTo>
                    <a:pt x="231267" y="827627"/>
                  </a:lnTo>
                  <a:lnTo>
                    <a:pt x="236410" y="815721"/>
                  </a:lnTo>
                  <a:lnTo>
                    <a:pt x="235553" y="807720"/>
                  </a:lnTo>
                  <a:lnTo>
                    <a:pt x="240506" y="788003"/>
                  </a:lnTo>
                  <a:lnTo>
                    <a:pt x="238411" y="777526"/>
                  </a:lnTo>
                  <a:lnTo>
                    <a:pt x="240506" y="773906"/>
                  </a:lnTo>
                  <a:lnTo>
                    <a:pt x="262033" y="777240"/>
                  </a:lnTo>
                  <a:lnTo>
                    <a:pt x="261842" y="780860"/>
                  </a:lnTo>
                  <a:lnTo>
                    <a:pt x="280130" y="781621"/>
                  </a:lnTo>
                  <a:lnTo>
                    <a:pt x="307276" y="773335"/>
                  </a:lnTo>
                  <a:lnTo>
                    <a:pt x="317468" y="776764"/>
                  </a:lnTo>
                  <a:lnTo>
                    <a:pt x="330136" y="761905"/>
                  </a:lnTo>
                  <a:lnTo>
                    <a:pt x="326803" y="752665"/>
                  </a:lnTo>
                  <a:lnTo>
                    <a:pt x="332327" y="741140"/>
                  </a:lnTo>
                  <a:lnTo>
                    <a:pt x="350901" y="735330"/>
                  </a:lnTo>
                  <a:lnTo>
                    <a:pt x="355092" y="725615"/>
                  </a:lnTo>
                  <a:lnTo>
                    <a:pt x="351187" y="719423"/>
                  </a:lnTo>
                  <a:lnTo>
                    <a:pt x="346138" y="720757"/>
                  </a:lnTo>
                  <a:lnTo>
                    <a:pt x="344233" y="714280"/>
                  </a:lnTo>
                  <a:lnTo>
                    <a:pt x="348424" y="710279"/>
                  </a:lnTo>
                  <a:lnTo>
                    <a:pt x="338899" y="705517"/>
                  </a:lnTo>
                  <a:lnTo>
                    <a:pt x="340042" y="703802"/>
                  </a:lnTo>
                  <a:lnTo>
                    <a:pt x="352139" y="709327"/>
                  </a:lnTo>
                  <a:lnTo>
                    <a:pt x="366141" y="707898"/>
                  </a:lnTo>
                  <a:lnTo>
                    <a:pt x="374047" y="709994"/>
                  </a:lnTo>
                  <a:lnTo>
                    <a:pt x="380428" y="721519"/>
                  </a:lnTo>
                  <a:lnTo>
                    <a:pt x="375952" y="739902"/>
                  </a:lnTo>
                  <a:lnTo>
                    <a:pt x="379000" y="745331"/>
                  </a:lnTo>
                  <a:lnTo>
                    <a:pt x="389668" y="748379"/>
                  </a:lnTo>
                  <a:lnTo>
                    <a:pt x="392239" y="752380"/>
                  </a:lnTo>
                  <a:lnTo>
                    <a:pt x="389953" y="776192"/>
                  </a:lnTo>
                  <a:lnTo>
                    <a:pt x="404622" y="781812"/>
                  </a:lnTo>
                  <a:lnTo>
                    <a:pt x="411956" y="782098"/>
                  </a:lnTo>
                  <a:lnTo>
                    <a:pt x="418624" y="776954"/>
                  </a:lnTo>
                  <a:lnTo>
                    <a:pt x="429673" y="754856"/>
                  </a:lnTo>
                  <a:lnTo>
                    <a:pt x="428530" y="716185"/>
                  </a:lnTo>
                  <a:lnTo>
                    <a:pt x="431387" y="710946"/>
                  </a:lnTo>
                  <a:lnTo>
                    <a:pt x="460534" y="706279"/>
                  </a:lnTo>
                  <a:lnTo>
                    <a:pt x="480727" y="714756"/>
                  </a:lnTo>
                  <a:lnTo>
                    <a:pt x="498348" y="713423"/>
                  </a:lnTo>
                  <a:lnTo>
                    <a:pt x="497681" y="715327"/>
                  </a:lnTo>
                  <a:lnTo>
                    <a:pt x="509778" y="720185"/>
                  </a:lnTo>
                  <a:lnTo>
                    <a:pt x="513683" y="727139"/>
                  </a:lnTo>
                  <a:lnTo>
                    <a:pt x="525018" y="724948"/>
                  </a:lnTo>
                  <a:lnTo>
                    <a:pt x="525304" y="727139"/>
                  </a:lnTo>
                  <a:lnTo>
                    <a:pt x="531590" y="728663"/>
                  </a:lnTo>
                  <a:lnTo>
                    <a:pt x="542735" y="710565"/>
                  </a:lnTo>
                  <a:lnTo>
                    <a:pt x="552545" y="711613"/>
                  </a:lnTo>
                  <a:lnTo>
                    <a:pt x="559403" y="707517"/>
                  </a:lnTo>
                  <a:lnTo>
                    <a:pt x="567595" y="712756"/>
                  </a:lnTo>
                  <a:lnTo>
                    <a:pt x="572072" y="704850"/>
                  </a:lnTo>
                  <a:lnTo>
                    <a:pt x="574929" y="706279"/>
                  </a:lnTo>
                  <a:lnTo>
                    <a:pt x="572834" y="710660"/>
                  </a:lnTo>
                  <a:lnTo>
                    <a:pt x="578168" y="712089"/>
                  </a:lnTo>
                  <a:lnTo>
                    <a:pt x="584359" y="719519"/>
                  </a:lnTo>
                  <a:lnTo>
                    <a:pt x="583120" y="721138"/>
                  </a:lnTo>
                  <a:lnTo>
                    <a:pt x="597599" y="730758"/>
                  </a:lnTo>
                  <a:lnTo>
                    <a:pt x="605504" y="732663"/>
                  </a:lnTo>
                  <a:lnTo>
                    <a:pt x="627412" y="728186"/>
                  </a:lnTo>
                  <a:lnTo>
                    <a:pt x="633412" y="722281"/>
                  </a:lnTo>
                  <a:lnTo>
                    <a:pt x="596837" y="698468"/>
                  </a:lnTo>
                  <a:lnTo>
                    <a:pt x="592836" y="687324"/>
                  </a:lnTo>
                  <a:lnTo>
                    <a:pt x="600170" y="685705"/>
                  </a:lnTo>
                  <a:lnTo>
                    <a:pt x="593122" y="673989"/>
                  </a:lnTo>
                  <a:lnTo>
                    <a:pt x="599408" y="665321"/>
                  </a:lnTo>
                  <a:lnTo>
                    <a:pt x="614743" y="658559"/>
                  </a:lnTo>
                  <a:lnTo>
                    <a:pt x="621983" y="658844"/>
                  </a:lnTo>
                  <a:lnTo>
                    <a:pt x="625316" y="653129"/>
                  </a:lnTo>
                  <a:lnTo>
                    <a:pt x="636080" y="668465"/>
                  </a:lnTo>
                  <a:lnTo>
                    <a:pt x="640366" y="661225"/>
                  </a:lnTo>
                  <a:lnTo>
                    <a:pt x="639509" y="657035"/>
                  </a:lnTo>
                  <a:lnTo>
                    <a:pt x="643414" y="655034"/>
                  </a:lnTo>
                  <a:lnTo>
                    <a:pt x="668845" y="665321"/>
                  </a:lnTo>
                  <a:lnTo>
                    <a:pt x="685800" y="656368"/>
                  </a:lnTo>
                  <a:lnTo>
                    <a:pt x="687038" y="645795"/>
                  </a:lnTo>
                  <a:lnTo>
                    <a:pt x="699230" y="616934"/>
                  </a:lnTo>
                  <a:lnTo>
                    <a:pt x="693896" y="613791"/>
                  </a:lnTo>
                  <a:lnTo>
                    <a:pt x="693039" y="606362"/>
                  </a:lnTo>
                  <a:lnTo>
                    <a:pt x="699421" y="603599"/>
                  </a:lnTo>
                  <a:lnTo>
                    <a:pt x="706945" y="591217"/>
                  </a:lnTo>
                  <a:lnTo>
                    <a:pt x="716470" y="587312"/>
                  </a:lnTo>
                  <a:lnTo>
                    <a:pt x="715899" y="574167"/>
                  </a:lnTo>
                  <a:lnTo>
                    <a:pt x="705612" y="571976"/>
                  </a:lnTo>
                  <a:lnTo>
                    <a:pt x="696944" y="565214"/>
                  </a:lnTo>
                  <a:lnTo>
                    <a:pt x="694563" y="553307"/>
                  </a:lnTo>
                  <a:lnTo>
                    <a:pt x="710089" y="542735"/>
                  </a:lnTo>
                  <a:lnTo>
                    <a:pt x="717042" y="522351"/>
                  </a:lnTo>
                  <a:lnTo>
                    <a:pt x="726948" y="515017"/>
                  </a:lnTo>
                  <a:lnTo>
                    <a:pt x="725710" y="506825"/>
                  </a:lnTo>
                  <a:lnTo>
                    <a:pt x="737235" y="502920"/>
                  </a:lnTo>
                  <a:lnTo>
                    <a:pt x="757047" y="481679"/>
                  </a:lnTo>
                  <a:lnTo>
                    <a:pt x="767905" y="477774"/>
                  </a:lnTo>
                  <a:lnTo>
                    <a:pt x="785146" y="500825"/>
                  </a:lnTo>
                  <a:lnTo>
                    <a:pt x="783431" y="501872"/>
                  </a:lnTo>
                  <a:lnTo>
                    <a:pt x="792766" y="508444"/>
                  </a:lnTo>
                  <a:lnTo>
                    <a:pt x="788289" y="514160"/>
                  </a:lnTo>
                  <a:lnTo>
                    <a:pt x="793433" y="516350"/>
                  </a:lnTo>
                  <a:lnTo>
                    <a:pt x="796957" y="512921"/>
                  </a:lnTo>
                  <a:lnTo>
                    <a:pt x="799052" y="514731"/>
                  </a:lnTo>
                  <a:lnTo>
                    <a:pt x="792956" y="520256"/>
                  </a:lnTo>
                  <a:lnTo>
                    <a:pt x="798576" y="521494"/>
                  </a:lnTo>
                  <a:lnTo>
                    <a:pt x="795242" y="539782"/>
                  </a:lnTo>
                  <a:lnTo>
                    <a:pt x="799624" y="552355"/>
                  </a:lnTo>
                  <a:lnTo>
                    <a:pt x="810959" y="543687"/>
                  </a:lnTo>
                  <a:lnTo>
                    <a:pt x="819626" y="547973"/>
                  </a:lnTo>
                  <a:lnTo>
                    <a:pt x="822484" y="536162"/>
                  </a:lnTo>
                  <a:lnTo>
                    <a:pt x="825722" y="535210"/>
                  </a:lnTo>
                  <a:lnTo>
                    <a:pt x="828008" y="539306"/>
                  </a:lnTo>
                  <a:lnTo>
                    <a:pt x="832485" y="537305"/>
                  </a:lnTo>
                  <a:lnTo>
                    <a:pt x="834962" y="545021"/>
                  </a:lnTo>
                  <a:lnTo>
                    <a:pt x="838486" y="543877"/>
                  </a:lnTo>
                  <a:lnTo>
                    <a:pt x="843343" y="548164"/>
                  </a:lnTo>
                  <a:lnTo>
                    <a:pt x="849059" y="545687"/>
                  </a:lnTo>
                  <a:lnTo>
                    <a:pt x="846201" y="537591"/>
                  </a:lnTo>
                  <a:lnTo>
                    <a:pt x="854107" y="528352"/>
                  </a:lnTo>
                  <a:lnTo>
                    <a:pt x="855535" y="518731"/>
                  </a:lnTo>
                  <a:lnTo>
                    <a:pt x="871442" y="513112"/>
                  </a:lnTo>
                  <a:lnTo>
                    <a:pt x="873824" y="491014"/>
                  </a:lnTo>
                  <a:lnTo>
                    <a:pt x="894016" y="490442"/>
                  </a:lnTo>
                  <a:lnTo>
                    <a:pt x="894302" y="487108"/>
                  </a:lnTo>
                  <a:lnTo>
                    <a:pt x="923353" y="481012"/>
                  </a:lnTo>
                  <a:lnTo>
                    <a:pt x="928973" y="474535"/>
                  </a:lnTo>
                  <a:lnTo>
                    <a:pt x="949357" y="470440"/>
                  </a:lnTo>
                  <a:lnTo>
                    <a:pt x="952405" y="467963"/>
                  </a:lnTo>
                  <a:lnTo>
                    <a:pt x="947166" y="460248"/>
                  </a:lnTo>
                  <a:lnTo>
                    <a:pt x="950690" y="456724"/>
                  </a:lnTo>
                  <a:lnTo>
                    <a:pt x="961739" y="456248"/>
                  </a:lnTo>
                  <a:lnTo>
                    <a:pt x="962882" y="452247"/>
                  </a:lnTo>
                  <a:lnTo>
                    <a:pt x="972979" y="448818"/>
                  </a:lnTo>
                  <a:lnTo>
                    <a:pt x="980503" y="442627"/>
                  </a:lnTo>
                  <a:lnTo>
                    <a:pt x="990314" y="443484"/>
                  </a:lnTo>
                  <a:lnTo>
                    <a:pt x="999268" y="449866"/>
                  </a:lnTo>
                  <a:lnTo>
                    <a:pt x="1010984" y="447675"/>
                  </a:lnTo>
                  <a:lnTo>
                    <a:pt x="1013841" y="444627"/>
                  </a:lnTo>
                  <a:lnTo>
                    <a:pt x="1022604" y="444437"/>
                  </a:lnTo>
                  <a:lnTo>
                    <a:pt x="1026414" y="435959"/>
                  </a:lnTo>
                  <a:lnTo>
                    <a:pt x="1020128" y="424529"/>
                  </a:lnTo>
                  <a:lnTo>
                    <a:pt x="1021270" y="397192"/>
                  </a:lnTo>
                  <a:lnTo>
                    <a:pt x="1027271" y="381381"/>
                  </a:lnTo>
                  <a:lnTo>
                    <a:pt x="1036701" y="372904"/>
                  </a:lnTo>
                  <a:lnTo>
                    <a:pt x="1043654" y="351758"/>
                  </a:lnTo>
                  <a:lnTo>
                    <a:pt x="1059561" y="349472"/>
                  </a:lnTo>
                  <a:lnTo>
                    <a:pt x="1070705" y="356235"/>
                  </a:lnTo>
                  <a:lnTo>
                    <a:pt x="1103185" y="340519"/>
                  </a:lnTo>
                  <a:lnTo>
                    <a:pt x="1135380" y="331660"/>
                  </a:lnTo>
                  <a:lnTo>
                    <a:pt x="1140523" y="312325"/>
                  </a:lnTo>
                  <a:lnTo>
                    <a:pt x="1137666" y="300895"/>
                  </a:lnTo>
                  <a:lnTo>
                    <a:pt x="1149668" y="290227"/>
                  </a:lnTo>
                  <a:lnTo>
                    <a:pt x="1149286" y="276892"/>
                  </a:lnTo>
                  <a:lnTo>
                    <a:pt x="1162717" y="262128"/>
                  </a:lnTo>
                  <a:lnTo>
                    <a:pt x="1184243" y="250317"/>
                  </a:lnTo>
                  <a:lnTo>
                    <a:pt x="1186148" y="240125"/>
                  </a:lnTo>
                  <a:lnTo>
                    <a:pt x="1199293" y="232696"/>
                  </a:lnTo>
                  <a:lnTo>
                    <a:pt x="1203293" y="226885"/>
                  </a:lnTo>
                  <a:lnTo>
                    <a:pt x="1204246" y="214884"/>
                  </a:lnTo>
                  <a:lnTo>
                    <a:pt x="1198531" y="212788"/>
                  </a:lnTo>
                  <a:lnTo>
                    <a:pt x="1204627" y="197072"/>
                  </a:lnTo>
                  <a:lnTo>
                    <a:pt x="1212914" y="186309"/>
                  </a:lnTo>
                  <a:lnTo>
                    <a:pt x="1213390" y="180213"/>
                  </a:lnTo>
                  <a:lnTo>
                    <a:pt x="1201960" y="177451"/>
                  </a:lnTo>
                  <a:lnTo>
                    <a:pt x="1191292" y="170497"/>
                  </a:lnTo>
                  <a:lnTo>
                    <a:pt x="1197007" y="166497"/>
                  </a:lnTo>
                  <a:lnTo>
                    <a:pt x="1201388" y="166973"/>
                  </a:lnTo>
                  <a:lnTo>
                    <a:pt x="1218248" y="160210"/>
                  </a:lnTo>
                  <a:lnTo>
                    <a:pt x="1224344" y="145828"/>
                  </a:lnTo>
                  <a:lnTo>
                    <a:pt x="1228915" y="144113"/>
                  </a:lnTo>
                  <a:lnTo>
                    <a:pt x="1230630" y="136017"/>
                  </a:lnTo>
                  <a:lnTo>
                    <a:pt x="1231011" y="114871"/>
                  </a:lnTo>
                  <a:lnTo>
                    <a:pt x="1225582" y="104775"/>
                  </a:lnTo>
                  <a:lnTo>
                    <a:pt x="1228344" y="104394"/>
                  </a:lnTo>
                  <a:lnTo>
                    <a:pt x="1229582" y="97250"/>
                  </a:lnTo>
                  <a:lnTo>
                    <a:pt x="1230154" y="91440"/>
                  </a:lnTo>
                  <a:lnTo>
                    <a:pt x="1225868" y="79057"/>
                  </a:lnTo>
                  <a:lnTo>
                    <a:pt x="1229011" y="69913"/>
                  </a:lnTo>
                  <a:lnTo>
                    <a:pt x="1223772" y="64103"/>
                  </a:lnTo>
                  <a:lnTo>
                    <a:pt x="1223581" y="54197"/>
                  </a:lnTo>
                  <a:lnTo>
                    <a:pt x="1214342" y="50006"/>
                  </a:lnTo>
                  <a:lnTo>
                    <a:pt x="1203579" y="38290"/>
                  </a:lnTo>
                  <a:lnTo>
                    <a:pt x="1209008" y="32766"/>
                  </a:lnTo>
                  <a:lnTo>
                    <a:pt x="1223391" y="28575"/>
                  </a:lnTo>
                  <a:lnTo>
                    <a:pt x="1257205" y="39243"/>
                  </a:lnTo>
                  <a:lnTo>
                    <a:pt x="1278160" y="32671"/>
                  </a:lnTo>
                  <a:lnTo>
                    <a:pt x="1302353" y="36766"/>
                  </a:lnTo>
                  <a:lnTo>
                    <a:pt x="1337691" y="23336"/>
                  </a:lnTo>
                  <a:lnTo>
                    <a:pt x="1356741" y="11620"/>
                  </a:lnTo>
                  <a:lnTo>
                    <a:pt x="1366552" y="9525"/>
                  </a:lnTo>
                  <a:lnTo>
                    <a:pt x="1395222" y="20193"/>
                  </a:lnTo>
                  <a:lnTo>
                    <a:pt x="1399889" y="19240"/>
                  </a:lnTo>
                  <a:lnTo>
                    <a:pt x="1407414" y="22288"/>
                  </a:lnTo>
                  <a:lnTo>
                    <a:pt x="1413224" y="26289"/>
                  </a:lnTo>
                  <a:lnTo>
                    <a:pt x="1413224" y="34385"/>
                  </a:lnTo>
                  <a:lnTo>
                    <a:pt x="1419035" y="36671"/>
                  </a:lnTo>
                  <a:lnTo>
                    <a:pt x="1422178" y="43148"/>
                  </a:lnTo>
                  <a:lnTo>
                    <a:pt x="1427988" y="47244"/>
                  </a:lnTo>
                  <a:lnTo>
                    <a:pt x="1436180" y="48006"/>
                  </a:lnTo>
                  <a:lnTo>
                    <a:pt x="1441704" y="44386"/>
                  </a:lnTo>
                  <a:lnTo>
                    <a:pt x="1458087" y="53721"/>
                  </a:lnTo>
                  <a:lnTo>
                    <a:pt x="1467802" y="48006"/>
                  </a:lnTo>
                  <a:lnTo>
                    <a:pt x="1470755" y="53530"/>
                  </a:lnTo>
                  <a:lnTo>
                    <a:pt x="1482471" y="54197"/>
                  </a:lnTo>
                  <a:lnTo>
                    <a:pt x="1490567" y="58198"/>
                  </a:lnTo>
                  <a:lnTo>
                    <a:pt x="1496663" y="64198"/>
                  </a:lnTo>
                  <a:lnTo>
                    <a:pt x="1518761" y="75343"/>
                  </a:lnTo>
                  <a:lnTo>
                    <a:pt x="1524095" y="82105"/>
                  </a:lnTo>
                  <a:lnTo>
                    <a:pt x="1523048" y="92583"/>
                  </a:lnTo>
                  <a:lnTo>
                    <a:pt x="1529620" y="95917"/>
                  </a:lnTo>
                  <a:lnTo>
                    <a:pt x="1537240" y="106966"/>
                  </a:lnTo>
                  <a:lnTo>
                    <a:pt x="1534477" y="118015"/>
                  </a:lnTo>
                  <a:lnTo>
                    <a:pt x="1524190" y="133921"/>
                  </a:lnTo>
                  <a:lnTo>
                    <a:pt x="1519619" y="164973"/>
                  </a:lnTo>
                  <a:lnTo>
                    <a:pt x="1513046" y="172212"/>
                  </a:lnTo>
                  <a:lnTo>
                    <a:pt x="1512856" y="177165"/>
                  </a:lnTo>
                  <a:lnTo>
                    <a:pt x="1502188" y="180880"/>
                  </a:lnTo>
                  <a:lnTo>
                    <a:pt x="1493806" y="179356"/>
                  </a:lnTo>
                  <a:lnTo>
                    <a:pt x="1485329" y="185356"/>
                  </a:lnTo>
                  <a:lnTo>
                    <a:pt x="1498473" y="193262"/>
                  </a:lnTo>
                  <a:lnTo>
                    <a:pt x="1519238" y="211836"/>
                  </a:lnTo>
                  <a:lnTo>
                    <a:pt x="1532287" y="211645"/>
                  </a:lnTo>
                  <a:lnTo>
                    <a:pt x="1537526" y="215075"/>
                  </a:lnTo>
                  <a:lnTo>
                    <a:pt x="1549527" y="215741"/>
                  </a:lnTo>
                  <a:lnTo>
                    <a:pt x="1586294" y="230314"/>
                  </a:lnTo>
                  <a:lnTo>
                    <a:pt x="1582484" y="246316"/>
                  </a:lnTo>
                  <a:lnTo>
                    <a:pt x="1592294" y="239839"/>
                  </a:lnTo>
                  <a:lnTo>
                    <a:pt x="1600962" y="237934"/>
                  </a:lnTo>
                  <a:lnTo>
                    <a:pt x="1600105" y="246697"/>
                  </a:lnTo>
                  <a:lnTo>
                    <a:pt x="1606391" y="246793"/>
                  </a:lnTo>
                  <a:lnTo>
                    <a:pt x="1606010" y="255841"/>
                  </a:lnTo>
                  <a:lnTo>
                    <a:pt x="1597819" y="260699"/>
                  </a:lnTo>
                  <a:lnTo>
                    <a:pt x="1598390" y="267367"/>
                  </a:lnTo>
                  <a:lnTo>
                    <a:pt x="1588960" y="269081"/>
                  </a:lnTo>
                  <a:lnTo>
                    <a:pt x="1589818" y="273463"/>
                  </a:lnTo>
                  <a:lnTo>
                    <a:pt x="1593723" y="274891"/>
                  </a:lnTo>
                  <a:lnTo>
                    <a:pt x="1588865" y="281273"/>
                  </a:lnTo>
                  <a:lnTo>
                    <a:pt x="1595056" y="297561"/>
                  </a:lnTo>
                  <a:lnTo>
                    <a:pt x="1607153" y="297371"/>
                  </a:lnTo>
                  <a:lnTo>
                    <a:pt x="1616297" y="301371"/>
                  </a:lnTo>
                  <a:lnTo>
                    <a:pt x="1617440" y="304800"/>
                  </a:lnTo>
                  <a:lnTo>
                    <a:pt x="1643825" y="302514"/>
                  </a:lnTo>
                  <a:lnTo>
                    <a:pt x="1658398" y="304895"/>
                  </a:lnTo>
                  <a:lnTo>
                    <a:pt x="1669923" y="315182"/>
                  </a:lnTo>
                  <a:lnTo>
                    <a:pt x="1669923" y="320516"/>
                  </a:lnTo>
                  <a:lnTo>
                    <a:pt x="1640681" y="324231"/>
                  </a:lnTo>
                  <a:lnTo>
                    <a:pt x="1639443" y="338614"/>
                  </a:lnTo>
                  <a:lnTo>
                    <a:pt x="1637633" y="338614"/>
                  </a:lnTo>
                  <a:lnTo>
                    <a:pt x="1637252" y="343948"/>
                  </a:lnTo>
                  <a:lnTo>
                    <a:pt x="1634871" y="344138"/>
                  </a:lnTo>
                  <a:lnTo>
                    <a:pt x="1636300" y="359092"/>
                  </a:lnTo>
                  <a:lnTo>
                    <a:pt x="1632014" y="361283"/>
                  </a:lnTo>
                  <a:lnTo>
                    <a:pt x="1636490" y="379381"/>
                  </a:lnTo>
                  <a:lnTo>
                    <a:pt x="1624489" y="389287"/>
                  </a:lnTo>
                  <a:lnTo>
                    <a:pt x="1622869" y="397573"/>
                  </a:lnTo>
                  <a:lnTo>
                    <a:pt x="1614202" y="401383"/>
                  </a:lnTo>
                  <a:lnTo>
                    <a:pt x="1615059" y="409385"/>
                  </a:lnTo>
                  <a:lnTo>
                    <a:pt x="1611344" y="425101"/>
                  </a:lnTo>
                  <a:lnTo>
                    <a:pt x="1599248" y="425291"/>
                  </a:lnTo>
                  <a:lnTo>
                    <a:pt x="1603724" y="431959"/>
                  </a:lnTo>
                  <a:lnTo>
                    <a:pt x="1616964" y="435007"/>
                  </a:lnTo>
                  <a:lnTo>
                    <a:pt x="1626965" y="443103"/>
                  </a:lnTo>
                  <a:lnTo>
                    <a:pt x="1613059" y="465106"/>
                  </a:lnTo>
                  <a:lnTo>
                    <a:pt x="1616869" y="475488"/>
                  </a:lnTo>
                  <a:lnTo>
                    <a:pt x="1614773" y="484441"/>
                  </a:lnTo>
                  <a:lnTo>
                    <a:pt x="1606106" y="490728"/>
                  </a:lnTo>
                  <a:lnTo>
                    <a:pt x="1604010" y="498253"/>
                  </a:lnTo>
                  <a:lnTo>
                    <a:pt x="1589437" y="498158"/>
                  </a:lnTo>
                  <a:lnTo>
                    <a:pt x="1587151" y="505301"/>
                  </a:lnTo>
                  <a:lnTo>
                    <a:pt x="1583531" y="527018"/>
                  </a:lnTo>
                  <a:lnTo>
                    <a:pt x="1587341" y="527018"/>
                  </a:lnTo>
                  <a:lnTo>
                    <a:pt x="1590865" y="540163"/>
                  </a:lnTo>
                  <a:lnTo>
                    <a:pt x="1587722" y="540258"/>
                  </a:lnTo>
                  <a:lnTo>
                    <a:pt x="1586865" y="544259"/>
                  </a:lnTo>
                  <a:lnTo>
                    <a:pt x="1580864" y="543973"/>
                  </a:lnTo>
                  <a:lnTo>
                    <a:pt x="1586008" y="557403"/>
                  </a:lnTo>
                  <a:lnTo>
                    <a:pt x="1582960" y="558641"/>
                  </a:lnTo>
                  <a:lnTo>
                    <a:pt x="1585055" y="572357"/>
                  </a:lnTo>
                  <a:lnTo>
                    <a:pt x="1590865" y="572167"/>
                  </a:lnTo>
                  <a:lnTo>
                    <a:pt x="1592009" y="577787"/>
                  </a:lnTo>
                  <a:lnTo>
                    <a:pt x="1572959" y="586073"/>
                  </a:lnTo>
                  <a:lnTo>
                    <a:pt x="1566863" y="592265"/>
                  </a:lnTo>
                  <a:lnTo>
                    <a:pt x="1567910" y="601790"/>
                  </a:lnTo>
                  <a:lnTo>
                    <a:pt x="1573054" y="608838"/>
                  </a:lnTo>
                  <a:lnTo>
                    <a:pt x="1577816" y="607981"/>
                  </a:lnTo>
                  <a:lnTo>
                    <a:pt x="1592580" y="615410"/>
                  </a:lnTo>
                  <a:lnTo>
                    <a:pt x="1597438" y="623506"/>
                  </a:lnTo>
                  <a:lnTo>
                    <a:pt x="1594104" y="625792"/>
                  </a:lnTo>
                  <a:lnTo>
                    <a:pt x="1600676" y="634365"/>
                  </a:lnTo>
                  <a:lnTo>
                    <a:pt x="1597438" y="637699"/>
                  </a:lnTo>
                  <a:lnTo>
                    <a:pt x="1612678" y="660464"/>
                  </a:lnTo>
                  <a:lnTo>
                    <a:pt x="1623060" y="671227"/>
                  </a:lnTo>
                  <a:lnTo>
                    <a:pt x="1624013" y="682181"/>
                  </a:lnTo>
                  <a:lnTo>
                    <a:pt x="1618107" y="687419"/>
                  </a:lnTo>
                  <a:lnTo>
                    <a:pt x="1590199" y="694277"/>
                  </a:lnTo>
                  <a:lnTo>
                    <a:pt x="1580674" y="705898"/>
                  </a:lnTo>
                  <a:lnTo>
                    <a:pt x="1573625" y="710184"/>
                  </a:lnTo>
                  <a:lnTo>
                    <a:pt x="1557623" y="712089"/>
                  </a:lnTo>
                  <a:lnTo>
                    <a:pt x="1551718" y="715327"/>
                  </a:lnTo>
                  <a:lnTo>
                    <a:pt x="1541145" y="713042"/>
                  </a:lnTo>
                  <a:lnTo>
                    <a:pt x="1539050" y="722090"/>
                  </a:lnTo>
                  <a:lnTo>
                    <a:pt x="1548860" y="723043"/>
                  </a:lnTo>
                  <a:lnTo>
                    <a:pt x="1550289" y="726186"/>
                  </a:lnTo>
                  <a:lnTo>
                    <a:pt x="1557814" y="723995"/>
                  </a:lnTo>
                  <a:lnTo>
                    <a:pt x="1573149" y="724471"/>
                  </a:lnTo>
                  <a:lnTo>
                    <a:pt x="1573244" y="726662"/>
                  </a:lnTo>
                  <a:lnTo>
                    <a:pt x="1577626" y="726948"/>
                  </a:lnTo>
                  <a:lnTo>
                    <a:pt x="1578673" y="742760"/>
                  </a:lnTo>
                  <a:lnTo>
                    <a:pt x="1565624" y="741902"/>
                  </a:lnTo>
                  <a:lnTo>
                    <a:pt x="1569339" y="753427"/>
                  </a:lnTo>
                  <a:lnTo>
                    <a:pt x="1580960" y="764191"/>
                  </a:lnTo>
                  <a:lnTo>
                    <a:pt x="1562005" y="754761"/>
                  </a:lnTo>
                  <a:lnTo>
                    <a:pt x="1545622" y="752094"/>
                  </a:lnTo>
                  <a:lnTo>
                    <a:pt x="1535811" y="745903"/>
                  </a:lnTo>
                  <a:lnTo>
                    <a:pt x="1536097" y="763429"/>
                  </a:lnTo>
                  <a:lnTo>
                    <a:pt x="1533144" y="762762"/>
                  </a:lnTo>
                  <a:lnTo>
                    <a:pt x="1533239" y="771906"/>
                  </a:lnTo>
                  <a:lnTo>
                    <a:pt x="1518190" y="768477"/>
                  </a:lnTo>
                  <a:lnTo>
                    <a:pt x="1517999" y="770192"/>
                  </a:lnTo>
                  <a:lnTo>
                    <a:pt x="1517904" y="780479"/>
                  </a:lnTo>
                  <a:lnTo>
                    <a:pt x="1559433" y="792861"/>
                  </a:lnTo>
                  <a:lnTo>
                    <a:pt x="1560671" y="801815"/>
                  </a:lnTo>
                  <a:lnTo>
                    <a:pt x="1555718" y="805910"/>
                  </a:lnTo>
                  <a:lnTo>
                    <a:pt x="1556956" y="813625"/>
                  </a:lnTo>
                  <a:lnTo>
                    <a:pt x="1561052" y="813340"/>
                  </a:lnTo>
                  <a:lnTo>
                    <a:pt x="1561624" y="815912"/>
                  </a:lnTo>
                  <a:lnTo>
                    <a:pt x="1556385" y="817531"/>
                  </a:lnTo>
                  <a:lnTo>
                    <a:pt x="1561624" y="832294"/>
                  </a:lnTo>
                  <a:lnTo>
                    <a:pt x="1565815" y="830294"/>
                  </a:lnTo>
                  <a:lnTo>
                    <a:pt x="1566101" y="832675"/>
                  </a:lnTo>
                  <a:lnTo>
                    <a:pt x="1563815" y="845248"/>
                  </a:lnTo>
                  <a:lnTo>
                    <a:pt x="1558195" y="852106"/>
                  </a:lnTo>
                  <a:lnTo>
                    <a:pt x="1555718" y="876967"/>
                  </a:lnTo>
                  <a:lnTo>
                    <a:pt x="1558861" y="879824"/>
                  </a:lnTo>
                  <a:lnTo>
                    <a:pt x="1567244" y="878205"/>
                  </a:lnTo>
                  <a:lnTo>
                    <a:pt x="1576673" y="871156"/>
                  </a:lnTo>
                  <a:lnTo>
                    <a:pt x="1581531" y="875062"/>
                  </a:lnTo>
                  <a:lnTo>
                    <a:pt x="1594580" y="909923"/>
                  </a:lnTo>
                  <a:lnTo>
                    <a:pt x="1596485" y="931736"/>
                  </a:lnTo>
                  <a:lnTo>
                    <a:pt x="1619345" y="957263"/>
                  </a:lnTo>
                  <a:lnTo>
                    <a:pt x="1627537" y="963263"/>
                  </a:lnTo>
                  <a:lnTo>
                    <a:pt x="1635823" y="965740"/>
                  </a:lnTo>
                  <a:lnTo>
                    <a:pt x="1637348" y="971455"/>
                  </a:lnTo>
                  <a:lnTo>
                    <a:pt x="1639252" y="979456"/>
                  </a:lnTo>
                  <a:lnTo>
                    <a:pt x="1633442" y="998791"/>
                  </a:lnTo>
                  <a:lnTo>
                    <a:pt x="1612773" y="1026128"/>
                  </a:lnTo>
                  <a:lnTo>
                    <a:pt x="1577054" y="1051274"/>
                  </a:lnTo>
                  <a:lnTo>
                    <a:pt x="1566386" y="1054703"/>
                  </a:lnTo>
                  <a:lnTo>
                    <a:pt x="1555814" y="1064133"/>
                  </a:lnTo>
                  <a:lnTo>
                    <a:pt x="1535621" y="1072515"/>
                  </a:lnTo>
                  <a:lnTo>
                    <a:pt x="1533811" y="1087184"/>
                  </a:lnTo>
                  <a:lnTo>
                    <a:pt x="1534954" y="1097852"/>
                  </a:lnTo>
                  <a:lnTo>
                    <a:pt x="1502378" y="1100423"/>
                  </a:lnTo>
                  <a:lnTo>
                    <a:pt x="1475804" y="1098137"/>
                  </a:lnTo>
                  <a:lnTo>
                    <a:pt x="1471136" y="1100899"/>
                  </a:lnTo>
                  <a:lnTo>
                    <a:pt x="1468755" y="1113949"/>
                  </a:lnTo>
                  <a:lnTo>
                    <a:pt x="1470946" y="1117759"/>
                  </a:lnTo>
                  <a:lnTo>
                    <a:pt x="1470089" y="1127474"/>
                  </a:lnTo>
                  <a:lnTo>
                    <a:pt x="1476947" y="1128427"/>
                  </a:lnTo>
                  <a:lnTo>
                    <a:pt x="1477709" y="1142810"/>
                  </a:lnTo>
                  <a:lnTo>
                    <a:pt x="1479614" y="1144715"/>
                  </a:lnTo>
                  <a:lnTo>
                    <a:pt x="1482852" y="1143381"/>
                  </a:lnTo>
                  <a:lnTo>
                    <a:pt x="1485805" y="1148048"/>
                  </a:lnTo>
                  <a:lnTo>
                    <a:pt x="1485900" y="1154620"/>
                  </a:lnTo>
                  <a:lnTo>
                    <a:pt x="1502664" y="1143381"/>
                  </a:lnTo>
                  <a:lnTo>
                    <a:pt x="1499997" y="1154240"/>
                  </a:lnTo>
                  <a:lnTo>
                    <a:pt x="1507046" y="1165098"/>
                  </a:lnTo>
                  <a:lnTo>
                    <a:pt x="1515713" y="1168241"/>
                  </a:lnTo>
                  <a:lnTo>
                    <a:pt x="1511236" y="1171575"/>
                  </a:lnTo>
                  <a:lnTo>
                    <a:pt x="1512094" y="1174052"/>
                  </a:lnTo>
                  <a:lnTo>
                    <a:pt x="1528572" y="1169765"/>
                  </a:lnTo>
                  <a:lnTo>
                    <a:pt x="1524762" y="1198626"/>
                  </a:lnTo>
                  <a:lnTo>
                    <a:pt x="1519809" y="1200150"/>
                  </a:lnTo>
                  <a:lnTo>
                    <a:pt x="1509808" y="1212152"/>
                  </a:lnTo>
                  <a:lnTo>
                    <a:pt x="1497902" y="1211485"/>
                  </a:lnTo>
                  <a:lnTo>
                    <a:pt x="1465802" y="1220629"/>
                  </a:lnTo>
                  <a:lnTo>
                    <a:pt x="1419225" y="1223677"/>
                  </a:lnTo>
                  <a:lnTo>
                    <a:pt x="1400651" y="1240822"/>
                  </a:lnTo>
                  <a:lnTo>
                    <a:pt x="1308926" y="1300544"/>
                  </a:lnTo>
                  <a:lnTo>
                    <a:pt x="1296543" y="1323785"/>
                  </a:lnTo>
                  <a:lnTo>
                    <a:pt x="1302258" y="1337977"/>
                  </a:lnTo>
                  <a:lnTo>
                    <a:pt x="1289304" y="1339024"/>
                  </a:lnTo>
                  <a:lnTo>
                    <a:pt x="1274635" y="1335405"/>
                  </a:lnTo>
                  <a:lnTo>
                    <a:pt x="1252347" y="1343692"/>
                  </a:lnTo>
                  <a:lnTo>
                    <a:pt x="1240631" y="1361027"/>
                  </a:lnTo>
                  <a:lnTo>
                    <a:pt x="1237774" y="1369790"/>
                  </a:lnTo>
                  <a:lnTo>
                    <a:pt x="1206056" y="1364552"/>
                  </a:lnTo>
                  <a:lnTo>
                    <a:pt x="1192625" y="1387602"/>
                  </a:lnTo>
                  <a:lnTo>
                    <a:pt x="1189196" y="1416558"/>
                  </a:lnTo>
                  <a:lnTo>
                    <a:pt x="1213676" y="1432274"/>
                  </a:lnTo>
                  <a:lnTo>
                    <a:pt x="1215676" y="1423892"/>
                  </a:lnTo>
                  <a:lnTo>
                    <a:pt x="1219581" y="1425131"/>
                  </a:lnTo>
                  <a:lnTo>
                    <a:pt x="1238726" y="1443038"/>
                  </a:lnTo>
                  <a:lnTo>
                    <a:pt x="1237393" y="1454849"/>
                  </a:lnTo>
                  <a:lnTo>
                    <a:pt x="1241108" y="1479709"/>
                  </a:lnTo>
                  <a:lnTo>
                    <a:pt x="1233678" y="1480185"/>
                  </a:lnTo>
                  <a:lnTo>
                    <a:pt x="1235011" y="1487519"/>
                  </a:lnTo>
                  <a:lnTo>
                    <a:pt x="1240631" y="1486662"/>
                  </a:lnTo>
                  <a:lnTo>
                    <a:pt x="1244156" y="1506855"/>
                  </a:lnTo>
                  <a:lnTo>
                    <a:pt x="1215771" y="1504474"/>
                  </a:lnTo>
                  <a:lnTo>
                    <a:pt x="1213294" y="1490663"/>
                  </a:lnTo>
                  <a:lnTo>
                    <a:pt x="1187291" y="1499330"/>
                  </a:lnTo>
                  <a:lnTo>
                    <a:pt x="1163193" y="1513523"/>
                  </a:lnTo>
                  <a:lnTo>
                    <a:pt x="1146905" y="1532001"/>
                  </a:lnTo>
                  <a:lnTo>
                    <a:pt x="1133189" y="1543145"/>
                  </a:lnTo>
                  <a:lnTo>
                    <a:pt x="1133570" y="1552099"/>
                  </a:lnTo>
                  <a:lnTo>
                    <a:pt x="1119569" y="1557147"/>
                  </a:lnTo>
                  <a:lnTo>
                    <a:pt x="1120235" y="1561719"/>
                  </a:lnTo>
                  <a:lnTo>
                    <a:pt x="1089184" y="1584007"/>
                  </a:lnTo>
                  <a:lnTo>
                    <a:pt x="1090613" y="1591628"/>
                  </a:lnTo>
                  <a:lnTo>
                    <a:pt x="1085183" y="1594390"/>
                  </a:lnTo>
                  <a:lnTo>
                    <a:pt x="1084707" y="1598676"/>
                  </a:lnTo>
                  <a:lnTo>
                    <a:pt x="1091375" y="1600486"/>
                  </a:lnTo>
                  <a:lnTo>
                    <a:pt x="1091756" y="1607534"/>
                  </a:lnTo>
                  <a:lnTo>
                    <a:pt x="1089660" y="1607820"/>
                  </a:lnTo>
                  <a:lnTo>
                    <a:pt x="1094042" y="1620012"/>
                  </a:lnTo>
                  <a:lnTo>
                    <a:pt x="1089851" y="1621917"/>
                  </a:lnTo>
                  <a:lnTo>
                    <a:pt x="1094042" y="1644872"/>
                  </a:lnTo>
                  <a:lnTo>
                    <a:pt x="1079849" y="1650778"/>
                  </a:lnTo>
                  <a:lnTo>
                    <a:pt x="1083088" y="1660017"/>
                  </a:lnTo>
                  <a:lnTo>
                    <a:pt x="1078897" y="1694688"/>
                  </a:lnTo>
                  <a:lnTo>
                    <a:pt x="1083183" y="1711262"/>
                  </a:lnTo>
                  <a:lnTo>
                    <a:pt x="1049179" y="1723453"/>
                  </a:lnTo>
                  <a:lnTo>
                    <a:pt x="1038797" y="1720977"/>
                  </a:lnTo>
                  <a:lnTo>
                    <a:pt x="1040511" y="1703451"/>
                  </a:lnTo>
                  <a:lnTo>
                    <a:pt x="1030129" y="1699832"/>
                  </a:lnTo>
                  <a:lnTo>
                    <a:pt x="1030224" y="1697355"/>
                  </a:lnTo>
                  <a:lnTo>
                    <a:pt x="1019842" y="1698689"/>
                  </a:lnTo>
                  <a:lnTo>
                    <a:pt x="1019747" y="1682687"/>
                  </a:lnTo>
                  <a:lnTo>
                    <a:pt x="1004602" y="1684687"/>
                  </a:lnTo>
                  <a:lnTo>
                    <a:pt x="1004316" y="1676019"/>
                  </a:lnTo>
                  <a:lnTo>
                    <a:pt x="994601" y="1679353"/>
                  </a:lnTo>
                  <a:lnTo>
                    <a:pt x="993267" y="1674209"/>
                  </a:lnTo>
                  <a:lnTo>
                    <a:pt x="990028" y="1675924"/>
                  </a:lnTo>
                  <a:lnTo>
                    <a:pt x="988505" y="1672590"/>
                  </a:lnTo>
                  <a:lnTo>
                    <a:pt x="986123" y="1672876"/>
                  </a:lnTo>
                  <a:lnTo>
                    <a:pt x="985837" y="1669542"/>
                  </a:lnTo>
                  <a:lnTo>
                    <a:pt x="994982" y="1668304"/>
                  </a:lnTo>
                  <a:lnTo>
                    <a:pt x="1005935" y="1660207"/>
                  </a:lnTo>
                  <a:lnTo>
                    <a:pt x="1005268" y="1656398"/>
                  </a:lnTo>
                  <a:lnTo>
                    <a:pt x="1009269" y="1653921"/>
                  </a:lnTo>
                  <a:lnTo>
                    <a:pt x="1008031" y="1651540"/>
                  </a:lnTo>
                  <a:lnTo>
                    <a:pt x="997744" y="1649159"/>
                  </a:lnTo>
                  <a:lnTo>
                    <a:pt x="978980" y="1652778"/>
                  </a:lnTo>
                  <a:lnTo>
                    <a:pt x="974884" y="1656016"/>
                  </a:lnTo>
                  <a:lnTo>
                    <a:pt x="969931" y="1652397"/>
                  </a:lnTo>
                  <a:lnTo>
                    <a:pt x="960025" y="1634299"/>
                  </a:lnTo>
                  <a:lnTo>
                    <a:pt x="955453" y="1632871"/>
                  </a:lnTo>
                  <a:lnTo>
                    <a:pt x="959168" y="1625537"/>
                  </a:lnTo>
                  <a:lnTo>
                    <a:pt x="957739" y="1614011"/>
                  </a:lnTo>
                  <a:lnTo>
                    <a:pt x="934974" y="1625822"/>
                  </a:lnTo>
                  <a:lnTo>
                    <a:pt x="921925" y="1627251"/>
                  </a:lnTo>
                  <a:lnTo>
                    <a:pt x="903827" y="1622203"/>
                  </a:lnTo>
                  <a:lnTo>
                    <a:pt x="909637" y="1604963"/>
                  </a:lnTo>
                  <a:lnTo>
                    <a:pt x="915257" y="1598200"/>
                  </a:lnTo>
                  <a:lnTo>
                    <a:pt x="911352" y="1589532"/>
                  </a:lnTo>
                  <a:lnTo>
                    <a:pt x="902589" y="1598105"/>
                  </a:lnTo>
                  <a:lnTo>
                    <a:pt x="882587" y="1597628"/>
                  </a:lnTo>
                  <a:lnTo>
                    <a:pt x="873157" y="1600105"/>
                  </a:lnTo>
                  <a:lnTo>
                    <a:pt x="868394" y="1604201"/>
                  </a:lnTo>
                  <a:lnTo>
                    <a:pt x="851630" y="1595247"/>
                  </a:lnTo>
                  <a:lnTo>
                    <a:pt x="848582" y="1587437"/>
                  </a:lnTo>
                  <a:lnTo>
                    <a:pt x="853440" y="1584674"/>
                  </a:lnTo>
                  <a:lnTo>
                    <a:pt x="843343" y="1583245"/>
                  </a:lnTo>
                  <a:lnTo>
                    <a:pt x="843915" y="1585055"/>
                  </a:lnTo>
                  <a:lnTo>
                    <a:pt x="836390" y="1589246"/>
                  </a:lnTo>
                  <a:lnTo>
                    <a:pt x="822389" y="1584770"/>
                  </a:lnTo>
                  <a:lnTo>
                    <a:pt x="804196" y="1598200"/>
                  </a:lnTo>
                  <a:lnTo>
                    <a:pt x="799719" y="1606582"/>
                  </a:lnTo>
                  <a:lnTo>
                    <a:pt x="786765" y="1602486"/>
                  </a:lnTo>
                  <a:lnTo>
                    <a:pt x="789908" y="1604963"/>
                  </a:lnTo>
                  <a:lnTo>
                    <a:pt x="788099" y="1609916"/>
                  </a:lnTo>
                  <a:lnTo>
                    <a:pt x="780478" y="1606582"/>
                  </a:lnTo>
                  <a:lnTo>
                    <a:pt x="780764" y="1605344"/>
                  </a:lnTo>
                  <a:lnTo>
                    <a:pt x="780193" y="1604963"/>
                  </a:lnTo>
                  <a:lnTo>
                    <a:pt x="774954" y="1605534"/>
                  </a:lnTo>
                  <a:lnTo>
                    <a:pt x="768001" y="1604486"/>
                  </a:lnTo>
                  <a:lnTo>
                    <a:pt x="769334" y="1603915"/>
                  </a:lnTo>
                  <a:lnTo>
                    <a:pt x="775049" y="1605344"/>
                  </a:lnTo>
                  <a:lnTo>
                    <a:pt x="777145" y="1604486"/>
                  </a:lnTo>
                  <a:lnTo>
                    <a:pt x="780288" y="1604677"/>
                  </a:lnTo>
                  <a:lnTo>
                    <a:pt x="780764" y="1605248"/>
                  </a:lnTo>
                  <a:lnTo>
                    <a:pt x="782193" y="1600105"/>
                  </a:lnTo>
                  <a:lnTo>
                    <a:pt x="778288" y="1597247"/>
                  </a:lnTo>
                  <a:lnTo>
                    <a:pt x="774573" y="1602010"/>
                  </a:lnTo>
                  <a:lnTo>
                    <a:pt x="761333" y="1605058"/>
                  </a:lnTo>
                  <a:lnTo>
                    <a:pt x="760381" y="1616012"/>
                  </a:lnTo>
                  <a:lnTo>
                    <a:pt x="756857" y="1617631"/>
                  </a:lnTo>
                  <a:lnTo>
                    <a:pt x="756190" y="1622774"/>
                  </a:lnTo>
                  <a:lnTo>
                    <a:pt x="759619" y="1634014"/>
                  </a:lnTo>
                  <a:lnTo>
                    <a:pt x="757714" y="1637633"/>
                  </a:lnTo>
                  <a:lnTo>
                    <a:pt x="760285" y="1638681"/>
                  </a:lnTo>
                  <a:lnTo>
                    <a:pt x="756666" y="1642205"/>
                  </a:lnTo>
                  <a:lnTo>
                    <a:pt x="749903" y="1642301"/>
                  </a:lnTo>
                  <a:lnTo>
                    <a:pt x="739807" y="1634204"/>
                  </a:lnTo>
                  <a:lnTo>
                    <a:pt x="732472" y="1641920"/>
                  </a:lnTo>
                  <a:lnTo>
                    <a:pt x="733044" y="1663160"/>
                  </a:lnTo>
                  <a:lnTo>
                    <a:pt x="737807" y="1661541"/>
                  </a:lnTo>
                  <a:lnTo>
                    <a:pt x="744474" y="1663256"/>
                  </a:lnTo>
                  <a:lnTo>
                    <a:pt x="748093" y="1678686"/>
                  </a:lnTo>
                  <a:lnTo>
                    <a:pt x="760666" y="1676781"/>
                  </a:lnTo>
                  <a:lnTo>
                    <a:pt x="763905" y="1681448"/>
                  </a:lnTo>
                  <a:lnTo>
                    <a:pt x="761619" y="1685544"/>
                  </a:lnTo>
                  <a:lnTo>
                    <a:pt x="754856" y="1683830"/>
                  </a:lnTo>
                  <a:lnTo>
                    <a:pt x="754570" y="1688782"/>
                  </a:lnTo>
                  <a:lnTo>
                    <a:pt x="765334" y="1693450"/>
                  </a:lnTo>
                  <a:lnTo>
                    <a:pt x="762572" y="1699927"/>
                  </a:lnTo>
                  <a:lnTo>
                    <a:pt x="770191" y="1700879"/>
                  </a:lnTo>
                  <a:lnTo>
                    <a:pt x="774764" y="1705737"/>
                  </a:lnTo>
                  <a:lnTo>
                    <a:pt x="773335" y="1707737"/>
                  </a:lnTo>
                  <a:lnTo>
                    <a:pt x="793242" y="1723835"/>
                  </a:lnTo>
                  <a:lnTo>
                    <a:pt x="777526" y="1723453"/>
                  </a:lnTo>
                  <a:lnTo>
                    <a:pt x="777335" y="1726882"/>
                  </a:lnTo>
                  <a:lnTo>
                    <a:pt x="779812" y="1730121"/>
                  </a:lnTo>
                  <a:lnTo>
                    <a:pt x="778574" y="1731740"/>
                  </a:lnTo>
                  <a:lnTo>
                    <a:pt x="796862" y="1737455"/>
                  </a:lnTo>
                  <a:lnTo>
                    <a:pt x="792670" y="1741646"/>
                  </a:lnTo>
                  <a:lnTo>
                    <a:pt x="787527" y="1742313"/>
                  </a:lnTo>
                  <a:lnTo>
                    <a:pt x="786193" y="1740027"/>
                  </a:lnTo>
                  <a:lnTo>
                    <a:pt x="791051" y="1740313"/>
                  </a:lnTo>
                  <a:lnTo>
                    <a:pt x="793718" y="1737265"/>
                  </a:lnTo>
                  <a:lnTo>
                    <a:pt x="785146" y="1735265"/>
                  </a:lnTo>
                  <a:lnTo>
                    <a:pt x="785051" y="1741170"/>
                  </a:lnTo>
                  <a:lnTo>
                    <a:pt x="780383" y="1741837"/>
                  </a:lnTo>
                  <a:lnTo>
                    <a:pt x="779240" y="1744694"/>
                  </a:lnTo>
                  <a:lnTo>
                    <a:pt x="794957" y="1759172"/>
                  </a:lnTo>
                  <a:lnTo>
                    <a:pt x="791337" y="1763363"/>
                  </a:lnTo>
                  <a:close/>
                  <a:moveTo>
                    <a:pt x="1511808" y="781145"/>
                  </a:moveTo>
                  <a:lnTo>
                    <a:pt x="1509617" y="761714"/>
                  </a:lnTo>
                  <a:lnTo>
                    <a:pt x="1492568" y="769144"/>
                  </a:lnTo>
                  <a:lnTo>
                    <a:pt x="1493139" y="778954"/>
                  </a:lnTo>
                  <a:lnTo>
                    <a:pt x="1496377" y="781336"/>
                  </a:lnTo>
                  <a:lnTo>
                    <a:pt x="1511808" y="78114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2" name="Freihandform: Form 201">
              <a:extLst>
                <a:ext uri="{FF2B5EF4-FFF2-40B4-BE49-F238E27FC236}">
                  <a16:creationId xmlns:a16="http://schemas.microsoft.com/office/drawing/2014/main" id="{118FB31F-A35E-4FCD-9884-D90A204B9F17}"/>
                </a:ext>
              </a:extLst>
            </p:cNvPr>
            <p:cNvSpPr/>
            <p:nvPr/>
          </p:nvSpPr>
          <p:spPr>
            <a:xfrm>
              <a:off x="1529922" y="2005064"/>
              <a:ext cx="886050" cy="712800"/>
            </a:xfrm>
            <a:custGeom>
              <a:avLst/>
              <a:gdLst>
                <a:gd name="connsiteX0" fmla="*/ 1561052 w 1704975"/>
                <a:gd name="connsiteY0" fmla="*/ 465201 h 1371600"/>
                <a:gd name="connsiteX1" fmla="*/ 1564005 w 1704975"/>
                <a:gd name="connsiteY1" fmla="*/ 467296 h 1371600"/>
                <a:gd name="connsiteX2" fmla="*/ 1559052 w 1704975"/>
                <a:gd name="connsiteY2" fmla="*/ 465487 h 1371600"/>
                <a:gd name="connsiteX3" fmla="*/ 1561052 w 1704975"/>
                <a:gd name="connsiteY3" fmla="*/ 465201 h 1371600"/>
                <a:gd name="connsiteX4" fmla="*/ 11430 w 1704975"/>
                <a:gd name="connsiteY4" fmla="*/ 1307878 h 1371600"/>
                <a:gd name="connsiteX5" fmla="*/ 9525 w 1704975"/>
                <a:gd name="connsiteY5" fmla="*/ 1301782 h 1371600"/>
                <a:gd name="connsiteX6" fmla="*/ 30004 w 1704975"/>
                <a:gd name="connsiteY6" fmla="*/ 1296543 h 1371600"/>
                <a:gd name="connsiteX7" fmla="*/ 28670 w 1704975"/>
                <a:gd name="connsiteY7" fmla="*/ 1276255 h 1371600"/>
                <a:gd name="connsiteX8" fmla="*/ 34290 w 1704975"/>
                <a:gd name="connsiteY8" fmla="*/ 1275778 h 1371600"/>
                <a:gd name="connsiteX9" fmla="*/ 31718 w 1704975"/>
                <a:gd name="connsiteY9" fmla="*/ 1255871 h 1371600"/>
                <a:gd name="connsiteX10" fmla="*/ 34290 w 1704975"/>
                <a:gd name="connsiteY10" fmla="*/ 1255014 h 1371600"/>
                <a:gd name="connsiteX11" fmla="*/ 27051 w 1704975"/>
                <a:gd name="connsiteY11" fmla="*/ 1227392 h 1371600"/>
                <a:gd name="connsiteX12" fmla="*/ 32766 w 1704975"/>
                <a:gd name="connsiteY12" fmla="*/ 1221105 h 1371600"/>
                <a:gd name="connsiteX13" fmla="*/ 27146 w 1704975"/>
                <a:gd name="connsiteY13" fmla="*/ 1210627 h 1371600"/>
                <a:gd name="connsiteX14" fmla="*/ 29813 w 1704975"/>
                <a:gd name="connsiteY14" fmla="*/ 1209389 h 1371600"/>
                <a:gd name="connsiteX15" fmla="*/ 30385 w 1704975"/>
                <a:gd name="connsiteY15" fmla="*/ 1197483 h 1371600"/>
                <a:gd name="connsiteX16" fmla="*/ 27241 w 1704975"/>
                <a:gd name="connsiteY16" fmla="*/ 1193197 h 1371600"/>
                <a:gd name="connsiteX17" fmla="*/ 35338 w 1704975"/>
                <a:gd name="connsiteY17" fmla="*/ 1187863 h 1371600"/>
                <a:gd name="connsiteX18" fmla="*/ 33242 w 1704975"/>
                <a:gd name="connsiteY18" fmla="*/ 1184910 h 1371600"/>
                <a:gd name="connsiteX19" fmla="*/ 34480 w 1704975"/>
                <a:gd name="connsiteY19" fmla="*/ 1175480 h 1371600"/>
                <a:gd name="connsiteX20" fmla="*/ 27527 w 1704975"/>
                <a:gd name="connsiteY20" fmla="*/ 1178909 h 1371600"/>
                <a:gd name="connsiteX21" fmla="*/ 21812 w 1704975"/>
                <a:gd name="connsiteY21" fmla="*/ 1168718 h 1371600"/>
                <a:gd name="connsiteX22" fmla="*/ 18383 w 1704975"/>
                <a:gd name="connsiteY22" fmla="*/ 1168527 h 1371600"/>
                <a:gd name="connsiteX23" fmla="*/ 14097 w 1704975"/>
                <a:gd name="connsiteY23" fmla="*/ 1158716 h 1371600"/>
                <a:gd name="connsiteX24" fmla="*/ 22383 w 1704975"/>
                <a:gd name="connsiteY24" fmla="*/ 1155287 h 1371600"/>
                <a:gd name="connsiteX25" fmla="*/ 21907 w 1704975"/>
                <a:gd name="connsiteY25" fmla="*/ 1150049 h 1371600"/>
                <a:gd name="connsiteX26" fmla="*/ 47530 w 1704975"/>
                <a:gd name="connsiteY26" fmla="*/ 1145286 h 1371600"/>
                <a:gd name="connsiteX27" fmla="*/ 76009 w 1704975"/>
                <a:gd name="connsiteY27" fmla="*/ 1133570 h 1371600"/>
                <a:gd name="connsiteX28" fmla="*/ 76962 w 1704975"/>
                <a:gd name="connsiteY28" fmla="*/ 1125569 h 1371600"/>
                <a:gd name="connsiteX29" fmla="*/ 79153 w 1704975"/>
                <a:gd name="connsiteY29" fmla="*/ 1125093 h 1371600"/>
                <a:gd name="connsiteX30" fmla="*/ 77533 w 1704975"/>
                <a:gd name="connsiteY30" fmla="*/ 1114806 h 1371600"/>
                <a:gd name="connsiteX31" fmla="*/ 83344 w 1704975"/>
                <a:gd name="connsiteY31" fmla="*/ 1110806 h 1371600"/>
                <a:gd name="connsiteX32" fmla="*/ 70675 w 1704975"/>
                <a:gd name="connsiteY32" fmla="*/ 1054418 h 1371600"/>
                <a:gd name="connsiteX33" fmla="*/ 61531 w 1704975"/>
                <a:gd name="connsiteY33" fmla="*/ 1058132 h 1371600"/>
                <a:gd name="connsiteX34" fmla="*/ 54292 w 1704975"/>
                <a:gd name="connsiteY34" fmla="*/ 1039749 h 1371600"/>
                <a:gd name="connsiteX35" fmla="*/ 60865 w 1704975"/>
                <a:gd name="connsiteY35" fmla="*/ 1033367 h 1371600"/>
                <a:gd name="connsiteX36" fmla="*/ 53245 w 1704975"/>
                <a:gd name="connsiteY36" fmla="*/ 1023461 h 1371600"/>
                <a:gd name="connsiteX37" fmla="*/ 55721 w 1704975"/>
                <a:gd name="connsiteY37" fmla="*/ 1022699 h 1371600"/>
                <a:gd name="connsiteX38" fmla="*/ 54102 w 1704975"/>
                <a:gd name="connsiteY38" fmla="*/ 1018127 h 1371600"/>
                <a:gd name="connsiteX39" fmla="*/ 51340 w 1704975"/>
                <a:gd name="connsiteY39" fmla="*/ 1018794 h 1371600"/>
                <a:gd name="connsiteX40" fmla="*/ 50292 w 1704975"/>
                <a:gd name="connsiteY40" fmla="*/ 996220 h 1371600"/>
                <a:gd name="connsiteX41" fmla="*/ 58007 w 1704975"/>
                <a:gd name="connsiteY41" fmla="*/ 994982 h 1371600"/>
                <a:gd name="connsiteX42" fmla="*/ 61531 w 1704975"/>
                <a:gd name="connsiteY42" fmla="*/ 987647 h 1371600"/>
                <a:gd name="connsiteX43" fmla="*/ 42577 w 1704975"/>
                <a:gd name="connsiteY43" fmla="*/ 903732 h 1371600"/>
                <a:gd name="connsiteX44" fmla="*/ 47149 w 1704975"/>
                <a:gd name="connsiteY44" fmla="*/ 902113 h 1371600"/>
                <a:gd name="connsiteX45" fmla="*/ 38671 w 1704975"/>
                <a:gd name="connsiteY45" fmla="*/ 876014 h 1371600"/>
                <a:gd name="connsiteX46" fmla="*/ 62579 w 1704975"/>
                <a:gd name="connsiteY46" fmla="*/ 865727 h 1371600"/>
                <a:gd name="connsiteX47" fmla="*/ 69723 w 1704975"/>
                <a:gd name="connsiteY47" fmla="*/ 874300 h 1371600"/>
                <a:gd name="connsiteX48" fmla="*/ 80772 w 1704975"/>
                <a:gd name="connsiteY48" fmla="*/ 872490 h 1371600"/>
                <a:gd name="connsiteX49" fmla="*/ 82677 w 1704975"/>
                <a:gd name="connsiteY49" fmla="*/ 869918 h 1371600"/>
                <a:gd name="connsiteX50" fmla="*/ 79057 w 1704975"/>
                <a:gd name="connsiteY50" fmla="*/ 871538 h 1371600"/>
                <a:gd name="connsiteX51" fmla="*/ 75914 w 1704975"/>
                <a:gd name="connsiteY51" fmla="*/ 865442 h 1371600"/>
                <a:gd name="connsiteX52" fmla="*/ 100965 w 1704975"/>
                <a:gd name="connsiteY52" fmla="*/ 850392 h 1371600"/>
                <a:gd name="connsiteX53" fmla="*/ 100489 w 1704975"/>
                <a:gd name="connsiteY53" fmla="*/ 837819 h 1371600"/>
                <a:gd name="connsiteX54" fmla="*/ 115443 w 1704975"/>
                <a:gd name="connsiteY54" fmla="*/ 843725 h 1371600"/>
                <a:gd name="connsiteX55" fmla="*/ 130778 w 1704975"/>
                <a:gd name="connsiteY55" fmla="*/ 840581 h 1371600"/>
                <a:gd name="connsiteX56" fmla="*/ 118967 w 1704975"/>
                <a:gd name="connsiteY56" fmla="*/ 810482 h 1371600"/>
                <a:gd name="connsiteX57" fmla="*/ 119062 w 1704975"/>
                <a:gd name="connsiteY57" fmla="*/ 802005 h 1371600"/>
                <a:gd name="connsiteX58" fmla="*/ 138970 w 1704975"/>
                <a:gd name="connsiteY58" fmla="*/ 804863 h 1371600"/>
                <a:gd name="connsiteX59" fmla="*/ 137922 w 1704975"/>
                <a:gd name="connsiteY59" fmla="*/ 791623 h 1371600"/>
                <a:gd name="connsiteX60" fmla="*/ 147256 w 1704975"/>
                <a:gd name="connsiteY60" fmla="*/ 792480 h 1371600"/>
                <a:gd name="connsiteX61" fmla="*/ 150114 w 1704975"/>
                <a:gd name="connsiteY61" fmla="*/ 785241 h 1371600"/>
                <a:gd name="connsiteX62" fmla="*/ 150781 w 1704975"/>
                <a:gd name="connsiteY62" fmla="*/ 777812 h 1371600"/>
                <a:gd name="connsiteX63" fmla="*/ 141065 w 1704975"/>
                <a:gd name="connsiteY63" fmla="*/ 777621 h 1371600"/>
                <a:gd name="connsiteX64" fmla="*/ 140303 w 1704975"/>
                <a:gd name="connsiteY64" fmla="*/ 766572 h 1371600"/>
                <a:gd name="connsiteX65" fmla="*/ 120300 w 1704975"/>
                <a:gd name="connsiteY65" fmla="*/ 763619 h 1371600"/>
                <a:gd name="connsiteX66" fmla="*/ 121444 w 1704975"/>
                <a:gd name="connsiteY66" fmla="*/ 713994 h 1371600"/>
                <a:gd name="connsiteX67" fmla="*/ 124587 w 1704975"/>
                <a:gd name="connsiteY67" fmla="*/ 713232 h 1371600"/>
                <a:gd name="connsiteX68" fmla="*/ 122206 w 1704975"/>
                <a:gd name="connsiteY68" fmla="*/ 704088 h 1371600"/>
                <a:gd name="connsiteX69" fmla="*/ 124587 w 1704975"/>
                <a:gd name="connsiteY69" fmla="*/ 700373 h 1371600"/>
                <a:gd name="connsiteX70" fmla="*/ 111633 w 1704975"/>
                <a:gd name="connsiteY70" fmla="*/ 661225 h 1371600"/>
                <a:gd name="connsiteX71" fmla="*/ 109252 w 1704975"/>
                <a:gd name="connsiteY71" fmla="*/ 645890 h 1371600"/>
                <a:gd name="connsiteX72" fmla="*/ 110204 w 1704975"/>
                <a:gd name="connsiteY72" fmla="*/ 643414 h 1371600"/>
                <a:gd name="connsiteX73" fmla="*/ 115729 w 1704975"/>
                <a:gd name="connsiteY73" fmla="*/ 642557 h 1371600"/>
                <a:gd name="connsiteX74" fmla="*/ 110014 w 1704975"/>
                <a:gd name="connsiteY74" fmla="*/ 642652 h 1371600"/>
                <a:gd name="connsiteX75" fmla="*/ 128016 w 1704975"/>
                <a:gd name="connsiteY75" fmla="*/ 639413 h 1371600"/>
                <a:gd name="connsiteX76" fmla="*/ 150495 w 1704975"/>
                <a:gd name="connsiteY76" fmla="*/ 629412 h 1371600"/>
                <a:gd name="connsiteX77" fmla="*/ 148875 w 1704975"/>
                <a:gd name="connsiteY77" fmla="*/ 619601 h 1371600"/>
                <a:gd name="connsiteX78" fmla="*/ 136303 w 1704975"/>
                <a:gd name="connsiteY78" fmla="*/ 614839 h 1371600"/>
                <a:gd name="connsiteX79" fmla="*/ 141351 w 1704975"/>
                <a:gd name="connsiteY79" fmla="*/ 582454 h 1371600"/>
                <a:gd name="connsiteX80" fmla="*/ 140494 w 1704975"/>
                <a:gd name="connsiteY80" fmla="*/ 565309 h 1371600"/>
                <a:gd name="connsiteX81" fmla="*/ 152686 w 1704975"/>
                <a:gd name="connsiteY81" fmla="*/ 566833 h 1371600"/>
                <a:gd name="connsiteX82" fmla="*/ 154686 w 1704975"/>
                <a:gd name="connsiteY82" fmla="*/ 529304 h 1371600"/>
                <a:gd name="connsiteX83" fmla="*/ 187071 w 1704975"/>
                <a:gd name="connsiteY83" fmla="*/ 527685 h 1371600"/>
                <a:gd name="connsiteX84" fmla="*/ 207454 w 1704975"/>
                <a:gd name="connsiteY84" fmla="*/ 534353 h 1371600"/>
                <a:gd name="connsiteX85" fmla="*/ 241078 w 1704975"/>
                <a:gd name="connsiteY85" fmla="*/ 529971 h 1371600"/>
                <a:gd name="connsiteX86" fmla="*/ 251460 w 1704975"/>
                <a:gd name="connsiteY86" fmla="*/ 525209 h 1371600"/>
                <a:gd name="connsiteX87" fmla="*/ 261556 w 1704975"/>
                <a:gd name="connsiteY87" fmla="*/ 524542 h 1371600"/>
                <a:gd name="connsiteX88" fmla="*/ 263271 w 1704975"/>
                <a:gd name="connsiteY88" fmla="*/ 534638 h 1371600"/>
                <a:gd name="connsiteX89" fmla="*/ 268796 w 1704975"/>
                <a:gd name="connsiteY89" fmla="*/ 536353 h 1371600"/>
                <a:gd name="connsiteX90" fmla="*/ 280606 w 1704975"/>
                <a:gd name="connsiteY90" fmla="*/ 549592 h 1371600"/>
                <a:gd name="connsiteX91" fmla="*/ 292703 w 1704975"/>
                <a:gd name="connsiteY91" fmla="*/ 550640 h 1371600"/>
                <a:gd name="connsiteX92" fmla="*/ 291846 w 1704975"/>
                <a:gd name="connsiteY92" fmla="*/ 513016 h 1371600"/>
                <a:gd name="connsiteX93" fmla="*/ 296132 w 1704975"/>
                <a:gd name="connsiteY93" fmla="*/ 478631 h 1371600"/>
                <a:gd name="connsiteX94" fmla="*/ 298609 w 1704975"/>
                <a:gd name="connsiteY94" fmla="*/ 479393 h 1371600"/>
                <a:gd name="connsiteX95" fmla="*/ 300228 w 1704975"/>
                <a:gd name="connsiteY95" fmla="*/ 470059 h 1371600"/>
                <a:gd name="connsiteX96" fmla="*/ 305467 w 1704975"/>
                <a:gd name="connsiteY96" fmla="*/ 470821 h 1371600"/>
                <a:gd name="connsiteX97" fmla="*/ 307657 w 1704975"/>
                <a:gd name="connsiteY97" fmla="*/ 463010 h 1371600"/>
                <a:gd name="connsiteX98" fmla="*/ 309562 w 1704975"/>
                <a:gd name="connsiteY98" fmla="*/ 463105 h 1371600"/>
                <a:gd name="connsiteX99" fmla="*/ 310324 w 1704975"/>
                <a:gd name="connsiteY99" fmla="*/ 454057 h 1371600"/>
                <a:gd name="connsiteX100" fmla="*/ 327469 w 1704975"/>
                <a:gd name="connsiteY100" fmla="*/ 455200 h 1371600"/>
                <a:gd name="connsiteX101" fmla="*/ 328136 w 1704975"/>
                <a:gd name="connsiteY101" fmla="*/ 449866 h 1371600"/>
                <a:gd name="connsiteX102" fmla="*/ 334423 w 1704975"/>
                <a:gd name="connsiteY102" fmla="*/ 450342 h 1371600"/>
                <a:gd name="connsiteX103" fmla="*/ 330613 w 1704975"/>
                <a:gd name="connsiteY103" fmla="*/ 473012 h 1371600"/>
                <a:gd name="connsiteX104" fmla="*/ 336613 w 1704975"/>
                <a:gd name="connsiteY104" fmla="*/ 474535 h 1371600"/>
                <a:gd name="connsiteX105" fmla="*/ 337566 w 1704975"/>
                <a:gd name="connsiteY105" fmla="*/ 450247 h 1371600"/>
                <a:gd name="connsiteX106" fmla="*/ 353092 w 1704975"/>
                <a:gd name="connsiteY106" fmla="*/ 450533 h 1371600"/>
                <a:gd name="connsiteX107" fmla="*/ 367189 w 1704975"/>
                <a:gd name="connsiteY107" fmla="*/ 455581 h 1371600"/>
                <a:gd name="connsiteX108" fmla="*/ 370046 w 1704975"/>
                <a:gd name="connsiteY108" fmla="*/ 439579 h 1371600"/>
                <a:gd name="connsiteX109" fmla="*/ 365569 w 1704975"/>
                <a:gd name="connsiteY109" fmla="*/ 433864 h 1371600"/>
                <a:gd name="connsiteX110" fmla="*/ 370713 w 1704975"/>
                <a:gd name="connsiteY110" fmla="*/ 434054 h 1371600"/>
                <a:gd name="connsiteX111" fmla="*/ 375190 w 1704975"/>
                <a:gd name="connsiteY111" fmla="*/ 401860 h 1371600"/>
                <a:gd name="connsiteX112" fmla="*/ 389382 w 1704975"/>
                <a:gd name="connsiteY112" fmla="*/ 405289 h 1371600"/>
                <a:gd name="connsiteX113" fmla="*/ 385477 w 1704975"/>
                <a:gd name="connsiteY113" fmla="*/ 387096 h 1371600"/>
                <a:gd name="connsiteX114" fmla="*/ 385096 w 1704975"/>
                <a:gd name="connsiteY114" fmla="*/ 368237 h 1371600"/>
                <a:gd name="connsiteX115" fmla="*/ 381476 w 1704975"/>
                <a:gd name="connsiteY115" fmla="*/ 348139 h 1371600"/>
                <a:gd name="connsiteX116" fmla="*/ 374428 w 1704975"/>
                <a:gd name="connsiteY116" fmla="*/ 349187 h 1371600"/>
                <a:gd name="connsiteX117" fmla="*/ 373189 w 1704975"/>
                <a:gd name="connsiteY117" fmla="*/ 340424 h 1371600"/>
                <a:gd name="connsiteX118" fmla="*/ 354997 w 1704975"/>
                <a:gd name="connsiteY118" fmla="*/ 345281 h 1371600"/>
                <a:gd name="connsiteX119" fmla="*/ 355854 w 1704975"/>
                <a:gd name="connsiteY119" fmla="*/ 336899 h 1371600"/>
                <a:gd name="connsiteX120" fmla="*/ 344614 w 1704975"/>
                <a:gd name="connsiteY120" fmla="*/ 338614 h 1371600"/>
                <a:gd name="connsiteX121" fmla="*/ 343662 w 1704975"/>
                <a:gd name="connsiteY121" fmla="*/ 328708 h 1371600"/>
                <a:gd name="connsiteX122" fmla="*/ 347091 w 1704975"/>
                <a:gd name="connsiteY122" fmla="*/ 322326 h 1371600"/>
                <a:gd name="connsiteX123" fmla="*/ 342043 w 1704975"/>
                <a:gd name="connsiteY123" fmla="*/ 322421 h 1371600"/>
                <a:gd name="connsiteX124" fmla="*/ 340709 w 1704975"/>
                <a:gd name="connsiteY124" fmla="*/ 314706 h 1371600"/>
                <a:gd name="connsiteX125" fmla="*/ 341471 w 1704975"/>
                <a:gd name="connsiteY125" fmla="*/ 309848 h 1371600"/>
                <a:gd name="connsiteX126" fmla="*/ 344996 w 1704975"/>
                <a:gd name="connsiteY126" fmla="*/ 309848 h 1371600"/>
                <a:gd name="connsiteX127" fmla="*/ 344710 w 1704975"/>
                <a:gd name="connsiteY127" fmla="*/ 305276 h 1371600"/>
                <a:gd name="connsiteX128" fmla="*/ 346424 w 1704975"/>
                <a:gd name="connsiteY128" fmla="*/ 305371 h 1371600"/>
                <a:gd name="connsiteX129" fmla="*/ 345853 w 1704975"/>
                <a:gd name="connsiteY129" fmla="*/ 286607 h 1371600"/>
                <a:gd name="connsiteX130" fmla="*/ 351091 w 1704975"/>
                <a:gd name="connsiteY130" fmla="*/ 282988 h 1371600"/>
                <a:gd name="connsiteX131" fmla="*/ 351758 w 1704975"/>
                <a:gd name="connsiteY131" fmla="*/ 276987 h 1371600"/>
                <a:gd name="connsiteX132" fmla="*/ 356235 w 1704975"/>
                <a:gd name="connsiteY132" fmla="*/ 276320 h 1371600"/>
                <a:gd name="connsiteX133" fmla="*/ 357664 w 1704975"/>
                <a:gd name="connsiteY133" fmla="*/ 269176 h 1371600"/>
                <a:gd name="connsiteX134" fmla="*/ 368808 w 1704975"/>
                <a:gd name="connsiteY134" fmla="*/ 258318 h 1371600"/>
                <a:gd name="connsiteX135" fmla="*/ 408146 w 1704975"/>
                <a:gd name="connsiteY135" fmla="*/ 249650 h 1371600"/>
                <a:gd name="connsiteX136" fmla="*/ 406432 w 1704975"/>
                <a:gd name="connsiteY136" fmla="*/ 234696 h 1371600"/>
                <a:gd name="connsiteX137" fmla="*/ 432625 w 1704975"/>
                <a:gd name="connsiteY137" fmla="*/ 238316 h 1371600"/>
                <a:gd name="connsiteX138" fmla="*/ 434816 w 1704975"/>
                <a:gd name="connsiteY138" fmla="*/ 227743 h 1371600"/>
                <a:gd name="connsiteX139" fmla="*/ 439198 w 1704975"/>
                <a:gd name="connsiteY139" fmla="*/ 227457 h 1371600"/>
                <a:gd name="connsiteX140" fmla="*/ 440150 w 1704975"/>
                <a:gd name="connsiteY140" fmla="*/ 207359 h 1371600"/>
                <a:gd name="connsiteX141" fmla="*/ 441960 w 1704975"/>
                <a:gd name="connsiteY141" fmla="*/ 207359 h 1371600"/>
                <a:gd name="connsiteX142" fmla="*/ 442436 w 1704975"/>
                <a:gd name="connsiteY142" fmla="*/ 203263 h 1371600"/>
                <a:gd name="connsiteX143" fmla="*/ 445484 w 1704975"/>
                <a:gd name="connsiteY143" fmla="*/ 203263 h 1371600"/>
                <a:gd name="connsiteX144" fmla="*/ 446246 w 1704975"/>
                <a:gd name="connsiteY144" fmla="*/ 194596 h 1371600"/>
                <a:gd name="connsiteX145" fmla="*/ 449294 w 1704975"/>
                <a:gd name="connsiteY145" fmla="*/ 194405 h 1371600"/>
                <a:gd name="connsiteX146" fmla="*/ 449008 w 1704975"/>
                <a:gd name="connsiteY146" fmla="*/ 187166 h 1371600"/>
                <a:gd name="connsiteX147" fmla="*/ 454628 w 1704975"/>
                <a:gd name="connsiteY147" fmla="*/ 186214 h 1371600"/>
                <a:gd name="connsiteX148" fmla="*/ 454438 w 1704975"/>
                <a:gd name="connsiteY148" fmla="*/ 178975 h 1371600"/>
                <a:gd name="connsiteX149" fmla="*/ 459581 w 1704975"/>
                <a:gd name="connsiteY149" fmla="*/ 177355 h 1371600"/>
                <a:gd name="connsiteX150" fmla="*/ 455390 w 1704975"/>
                <a:gd name="connsiteY150" fmla="*/ 167830 h 1371600"/>
                <a:gd name="connsiteX151" fmla="*/ 449771 w 1704975"/>
                <a:gd name="connsiteY151" fmla="*/ 169164 h 1371600"/>
                <a:gd name="connsiteX152" fmla="*/ 440150 w 1704975"/>
                <a:gd name="connsiteY152" fmla="*/ 153733 h 1371600"/>
                <a:gd name="connsiteX153" fmla="*/ 457771 w 1704975"/>
                <a:gd name="connsiteY153" fmla="*/ 145447 h 1371600"/>
                <a:gd name="connsiteX154" fmla="*/ 478155 w 1704975"/>
                <a:gd name="connsiteY154" fmla="*/ 142304 h 1371600"/>
                <a:gd name="connsiteX155" fmla="*/ 478536 w 1704975"/>
                <a:gd name="connsiteY155" fmla="*/ 146209 h 1371600"/>
                <a:gd name="connsiteX156" fmla="*/ 499872 w 1704975"/>
                <a:gd name="connsiteY156" fmla="*/ 144780 h 1371600"/>
                <a:gd name="connsiteX157" fmla="*/ 504539 w 1704975"/>
                <a:gd name="connsiteY157" fmla="*/ 142399 h 1371600"/>
                <a:gd name="connsiteX158" fmla="*/ 503587 w 1704975"/>
                <a:gd name="connsiteY158" fmla="*/ 133541 h 1371600"/>
                <a:gd name="connsiteX159" fmla="*/ 506635 w 1704975"/>
                <a:gd name="connsiteY159" fmla="*/ 133064 h 1371600"/>
                <a:gd name="connsiteX160" fmla="*/ 505301 w 1704975"/>
                <a:gd name="connsiteY160" fmla="*/ 127349 h 1371600"/>
                <a:gd name="connsiteX161" fmla="*/ 533400 w 1704975"/>
                <a:gd name="connsiteY161" fmla="*/ 117062 h 1371600"/>
                <a:gd name="connsiteX162" fmla="*/ 540544 w 1704975"/>
                <a:gd name="connsiteY162" fmla="*/ 119062 h 1371600"/>
                <a:gd name="connsiteX163" fmla="*/ 538353 w 1704975"/>
                <a:gd name="connsiteY163" fmla="*/ 116395 h 1371600"/>
                <a:gd name="connsiteX164" fmla="*/ 530828 w 1704975"/>
                <a:gd name="connsiteY164" fmla="*/ 116776 h 1371600"/>
                <a:gd name="connsiteX165" fmla="*/ 529685 w 1704975"/>
                <a:gd name="connsiteY165" fmla="*/ 111442 h 1371600"/>
                <a:gd name="connsiteX166" fmla="*/ 523208 w 1704975"/>
                <a:gd name="connsiteY166" fmla="*/ 109823 h 1371600"/>
                <a:gd name="connsiteX167" fmla="*/ 518922 w 1704975"/>
                <a:gd name="connsiteY167" fmla="*/ 81439 h 1371600"/>
                <a:gd name="connsiteX168" fmla="*/ 512540 w 1704975"/>
                <a:gd name="connsiteY168" fmla="*/ 76581 h 1371600"/>
                <a:gd name="connsiteX169" fmla="*/ 525208 w 1704975"/>
                <a:gd name="connsiteY169" fmla="*/ 65722 h 1371600"/>
                <a:gd name="connsiteX170" fmla="*/ 515112 w 1704975"/>
                <a:gd name="connsiteY170" fmla="*/ 63341 h 1371600"/>
                <a:gd name="connsiteX171" fmla="*/ 502539 w 1704975"/>
                <a:gd name="connsiteY171" fmla="*/ 52483 h 1371600"/>
                <a:gd name="connsiteX172" fmla="*/ 520160 w 1704975"/>
                <a:gd name="connsiteY172" fmla="*/ 47244 h 1371600"/>
                <a:gd name="connsiteX173" fmla="*/ 540448 w 1704975"/>
                <a:gd name="connsiteY173" fmla="*/ 34290 h 1371600"/>
                <a:gd name="connsiteX174" fmla="*/ 538829 w 1704975"/>
                <a:gd name="connsiteY174" fmla="*/ 9525 h 1371600"/>
                <a:gd name="connsiteX175" fmla="*/ 556546 w 1704975"/>
                <a:gd name="connsiteY175" fmla="*/ 12573 h 1371600"/>
                <a:gd name="connsiteX176" fmla="*/ 561594 w 1704975"/>
                <a:gd name="connsiteY176" fmla="*/ 16192 h 1371600"/>
                <a:gd name="connsiteX177" fmla="*/ 564166 w 1704975"/>
                <a:gd name="connsiteY177" fmla="*/ 22479 h 1371600"/>
                <a:gd name="connsiteX178" fmla="*/ 573405 w 1704975"/>
                <a:gd name="connsiteY178" fmla="*/ 22955 h 1371600"/>
                <a:gd name="connsiteX179" fmla="*/ 575119 w 1704975"/>
                <a:gd name="connsiteY179" fmla="*/ 26099 h 1371600"/>
                <a:gd name="connsiteX180" fmla="*/ 592836 w 1704975"/>
                <a:gd name="connsiteY180" fmla="*/ 30385 h 1371600"/>
                <a:gd name="connsiteX181" fmla="*/ 610171 w 1704975"/>
                <a:gd name="connsiteY181" fmla="*/ 39243 h 1371600"/>
                <a:gd name="connsiteX182" fmla="*/ 623602 w 1704975"/>
                <a:gd name="connsiteY182" fmla="*/ 50578 h 1371600"/>
                <a:gd name="connsiteX183" fmla="*/ 634460 w 1704975"/>
                <a:gd name="connsiteY183" fmla="*/ 47911 h 1371600"/>
                <a:gd name="connsiteX184" fmla="*/ 635698 w 1704975"/>
                <a:gd name="connsiteY184" fmla="*/ 53530 h 1371600"/>
                <a:gd name="connsiteX185" fmla="*/ 645033 w 1704975"/>
                <a:gd name="connsiteY185" fmla="*/ 56864 h 1371600"/>
                <a:gd name="connsiteX186" fmla="*/ 646271 w 1704975"/>
                <a:gd name="connsiteY186" fmla="*/ 65246 h 1371600"/>
                <a:gd name="connsiteX187" fmla="*/ 628745 w 1704975"/>
                <a:gd name="connsiteY187" fmla="*/ 63151 h 1371600"/>
                <a:gd name="connsiteX188" fmla="*/ 629602 w 1704975"/>
                <a:gd name="connsiteY188" fmla="*/ 78295 h 1371600"/>
                <a:gd name="connsiteX189" fmla="*/ 624935 w 1704975"/>
                <a:gd name="connsiteY189" fmla="*/ 100108 h 1371600"/>
                <a:gd name="connsiteX190" fmla="*/ 632841 w 1704975"/>
                <a:gd name="connsiteY190" fmla="*/ 102775 h 1371600"/>
                <a:gd name="connsiteX191" fmla="*/ 638175 w 1704975"/>
                <a:gd name="connsiteY191" fmla="*/ 101822 h 1371600"/>
                <a:gd name="connsiteX192" fmla="*/ 642747 w 1704975"/>
                <a:gd name="connsiteY192" fmla="*/ 100489 h 1371600"/>
                <a:gd name="connsiteX193" fmla="*/ 643699 w 1704975"/>
                <a:gd name="connsiteY193" fmla="*/ 96012 h 1371600"/>
                <a:gd name="connsiteX194" fmla="*/ 661892 w 1704975"/>
                <a:gd name="connsiteY194" fmla="*/ 100679 h 1371600"/>
                <a:gd name="connsiteX195" fmla="*/ 665512 w 1704975"/>
                <a:gd name="connsiteY195" fmla="*/ 125920 h 1371600"/>
                <a:gd name="connsiteX196" fmla="*/ 676370 w 1704975"/>
                <a:gd name="connsiteY196" fmla="*/ 123254 h 1371600"/>
                <a:gd name="connsiteX197" fmla="*/ 678847 w 1704975"/>
                <a:gd name="connsiteY197" fmla="*/ 129349 h 1371600"/>
                <a:gd name="connsiteX198" fmla="*/ 682371 w 1704975"/>
                <a:gd name="connsiteY198" fmla="*/ 157448 h 1371600"/>
                <a:gd name="connsiteX199" fmla="*/ 707803 w 1704975"/>
                <a:gd name="connsiteY199" fmla="*/ 154305 h 1371600"/>
                <a:gd name="connsiteX200" fmla="*/ 708279 w 1704975"/>
                <a:gd name="connsiteY200" fmla="*/ 161639 h 1371600"/>
                <a:gd name="connsiteX201" fmla="*/ 742379 w 1704975"/>
                <a:gd name="connsiteY201" fmla="*/ 159639 h 1371600"/>
                <a:gd name="connsiteX202" fmla="*/ 743236 w 1704975"/>
                <a:gd name="connsiteY202" fmla="*/ 173069 h 1371600"/>
                <a:gd name="connsiteX203" fmla="*/ 759714 w 1704975"/>
                <a:gd name="connsiteY203" fmla="*/ 168592 h 1371600"/>
                <a:gd name="connsiteX204" fmla="*/ 758380 w 1704975"/>
                <a:gd name="connsiteY204" fmla="*/ 170212 h 1371600"/>
                <a:gd name="connsiteX205" fmla="*/ 765619 w 1704975"/>
                <a:gd name="connsiteY205" fmla="*/ 176689 h 1371600"/>
                <a:gd name="connsiteX206" fmla="*/ 777716 w 1704975"/>
                <a:gd name="connsiteY206" fmla="*/ 163449 h 1371600"/>
                <a:gd name="connsiteX207" fmla="*/ 776573 w 1704975"/>
                <a:gd name="connsiteY207" fmla="*/ 166021 h 1371600"/>
                <a:gd name="connsiteX208" fmla="*/ 783812 w 1704975"/>
                <a:gd name="connsiteY208" fmla="*/ 168688 h 1371600"/>
                <a:gd name="connsiteX209" fmla="*/ 785527 w 1704975"/>
                <a:gd name="connsiteY209" fmla="*/ 180499 h 1371600"/>
                <a:gd name="connsiteX210" fmla="*/ 788098 w 1704975"/>
                <a:gd name="connsiteY210" fmla="*/ 183356 h 1371600"/>
                <a:gd name="connsiteX211" fmla="*/ 781240 w 1704975"/>
                <a:gd name="connsiteY211" fmla="*/ 178213 h 1371600"/>
                <a:gd name="connsiteX212" fmla="*/ 776764 w 1704975"/>
                <a:gd name="connsiteY212" fmla="*/ 182689 h 1371600"/>
                <a:gd name="connsiteX213" fmla="*/ 777049 w 1704975"/>
                <a:gd name="connsiteY213" fmla="*/ 186023 h 1371600"/>
                <a:gd name="connsiteX214" fmla="*/ 796957 w 1704975"/>
                <a:gd name="connsiteY214" fmla="*/ 211550 h 1371600"/>
                <a:gd name="connsiteX215" fmla="*/ 800100 w 1704975"/>
                <a:gd name="connsiteY215" fmla="*/ 210693 h 1371600"/>
                <a:gd name="connsiteX216" fmla="*/ 792956 w 1704975"/>
                <a:gd name="connsiteY216" fmla="*/ 240506 h 1371600"/>
                <a:gd name="connsiteX217" fmla="*/ 794861 w 1704975"/>
                <a:gd name="connsiteY217" fmla="*/ 244030 h 1371600"/>
                <a:gd name="connsiteX218" fmla="*/ 791337 w 1704975"/>
                <a:gd name="connsiteY218" fmla="*/ 246126 h 1371600"/>
                <a:gd name="connsiteX219" fmla="*/ 793432 w 1704975"/>
                <a:gd name="connsiteY219" fmla="*/ 247650 h 1371600"/>
                <a:gd name="connsiteX220" fmla="*/ 791337 w 1704975"/>
                <a:gd name="connsiteY220" fmla="*/ 249936 h 1371600"/>
                <a:gd name="connsiteX221" fmla="*/ 784669 w 1704975"/>
                <a:gd name="connsiteY221" fmla="*/ 251841 h 1371600"/>
                <a:gd name="connsiteX222" fmla="*/ 787908 w 1704975"/>
                <a:gd name="connsiteY222" fmla="*/ 256032 h 1371600"/>
                <a:gd name="connsiteX223" fmla="*/ 784765 w 1704975"/>
                <a:gd name="connsiteY223" fmla="*/ 265366 h 1371600"/>
                <a:gd name="connsiteX224" fmla="*/ 776288 w 1704975"/>
                <a:gd name="connsiteY224" fmla="*/ 263080 h 1371600"/>
                <a:gd name="connsiteX225" fmla="*/ 778764 w 1704975"/>
                <a:gd name="connsiteY225" fmla="*/ 271653 h 1371600"/>
                <a:gd name="connsiteX226" fmla="*/ 771620 w 1704975"/>
                <a:gd name="connsiteY226" fmla="*/ 275463 h 1371600"/>
                <a:gd name="connsiteX227" fmla="*/ 774382 w 1704975"/>
                <a:gd name="connsiteY227" fmla="*/ 278130 h 1371600"/>
                <a:gd name="connsiteX228" fmla="*/ 769048 w 1704975"/>
                <a:gd name="connsiteY228" fmla="*/ 290989 h 1371600"/>
                <a:gd name="connsiteX229" fmla="*/ 786955 w 1704975"/>
                <a:gd name="connsiteY229" fmla="*/ 297180 h 1371600"/>
                <a:gd name="connsiteX230" fmla="*/ 797147 w 1704975"/>
                <a:gd name="connsiteY230" fmla="*/ 303562 h 1371600"/>
                <a:gd name="connsiteX231" fmla="*/ 802386 w 1704975"/>
                <a:gd name="connsiteY231" fmla="*/ 291084 h 1371600"/>
                <a:gd name="connsiteX232" fmla="*/ 805339 w 1704975"/>
                <a:gd name="connsiteY232" fmla="*/ 292037 h 1371600"/>
                <a:gd name="connsiteX233" fmla="*/ 802672 w 1704975"/>
                <a:gd name="connsiteY233" fmla="*/ 298704 h 1371600"/>
                <a:gd name="connsiteX234" fmla="*/ 818007 w 1704975"/>
                <a:gd name="connsiteY234" fmla="*/ 305657 h 1371600"/>
                <a:gd name="connsiteX235" fmla="*/ 815816 w 1704975"/>
                <a:gd name="connsiteY235" fmla="*/ 309658 h 1371600"/>
                <a:gd name="connsiteX236" fmla="*/ 863346 w 1704975"/>
                <a:gd name="connsiteY236" fmla="*/ 323755 h 1371600"/>
                <a:gd name="connsiteX237" fmla="*/ 860393 w 1704975"/>
                <a:gd name="connsiteY237" fmla="*/ 334518 h 1371600"/>
                <a:gd name="connsiteX238" fmla="*/ 869061 w 1704975"/>
                <a:gd name="connsiteY238" fmla="*/ 336423 h 1371600"/>
                <a:gd name="connsiteX239" fmla="*/ 870109 w 1704975"/>
                <a:gd name="connsiteY239" fmla="*/ 331660 h 1371600"/>
                <a:gd name="connsiteX240" fmla="*/ 943642 w 1704975"/>
                <a:gd name="connsiteY240" fmla="*/ 354044 h 1371600"/>
                <a:gd name="connsiteX241" fmla="*/ 939355 w 1704975"/>
                <a:gd name="connsiteY241" fmla="*/ 375380 h 1371600"/>
                <a:gd name="connsiteX242" fmla="*/ 960501 w 1704975"/>
                <a:gd name="connsiteY242" fmla="*/ 380047 h 1371600"/>
                <a:gd name="connsiteX243" fmla="*/ 962787 w 1704975"/>
                <a:gd name="connsiteY243" fmla="*/ 357759 h 1371600"/>
                <a:gd name="connsiteX244" fmla="*/ 975455 w 1704975"/>
                <a:gd name="connsiteY244" fmla="*/ 359092 h 1371600"/>
                <a:gd name="connsiteX245" fmla="*/ 993838 w 1704975"/>
                <a:gd name="connsiteY245" fmla="*/ 327088 h 1371600"/>
                <a:gd name="connsiteX246" fmla="*/ 1011079 w 1704975"/>
                <a:gd name="connsiteY246" fmla="*/ 337566 h 1371600"/>
                <a:gd name="connsiteX247" fmla="*/ 1019461 w 1704975"/>
                <a:gd name="connsiteY247" fmla="*/ 337661 h 1371600"/>
                <a:gd name="connsiteX248" fmla="*/ 1024318 w 1704975"/>
                <a:gd name="connsiteY248" fmla="*/ 329755 h 1371600"/>
                <a:gd name="connsiteX249" fmla="*/ 1019461 w 1704975"/>
                <a:gd name="connsiteY249" fmla="*/ 322612 h 1371600"/>
                <a:gd name="connsiteX250" fmla="*/ 1044035 w 1704975"/>
                <a:gd name="connsiteY250" fmla="*/ 289370 h 1371600"/>
                <a:gd name="connsiteX251" fmla="*/ 1036320 w 1704975"/>
                <a:gd name="connsiteY251" fmla="*/ 284035 h 1371600"/>
                <a:gd name="connsiteX252" fmla="*/ 1041368 w 1704975"/>
                <a:gd name="connsiteY252" fmla="*/ 278987 h 1371600"/>
                <a:gd name="connsiteX253" fmla="*/ 1048226 w 1704975"/>
                <a:gd name="connsiteY253" fmla="*/ 281273 h 1371600"/>
                <a:gd name="connsiteX254" fmla="*/ 1054037 w 1704975"/>
                <a:gd name="connsiteY254" fmla="*/ 279273 h 1371600"/>
                <a:gd name="connsiteX255" fmla="*/ 1044512 w 1704975"/>
                <a:gd name="connsiteY255" fmla="*/ 264700 h 1371600"/>
                <a:gd name="connsiteX256" fmla="*/ 1054513 w 1704975"/>
                <a:gd name="connsiteY256" fmla="*/ 246316 h 1371600"/>
                <a:gd name="connsiteX257" fmla="*/ 1063752 w 1704975"/>
                <a:gd name="connsiteY257" fmla="*/ 250222 h 1371600"/>
                <a:gd name="connsiteX258" fmla="*/ 1065181 w 1704975"/>
                <a:gd name="connsiteY258" fmla="*/ 258223 h 1371600"/>
                <a:gd name="connsiteX259" fmla="*/ 1075277 w 1704975"/>
                <a:gd name="connsiteY259" fmla="*/ 259366 h 1371600"/>
                <a:gd name="connsiteX260" fmla="*/ 1076611 w 1704975"/>
                <a:gd name="connsiteY260" fmla="*/ 262985 h 1371600"/>
                <a:gd name="connsiteX261" fmla="*/ 1083183 w 1704975"/>
                <a:gd name="connsiteY261" fmla="*/ 264985 h 1371600"/>
                <a:gd name="connsiteX262" fmla="*/ 1088136 w 1704975"/>
                <a:gd name="connsiteY262" fmla="*/ 274987 h 1371600"/>
                <a:gd name="connsiteX263" fmla="*/ 1120521 w 1704975"/>
                <a:gd name="connsiteY263" fmla="*/ 294132 h 1371600"/>
                <a:gd name="connsiteX264" fmla="*/ 1115854 w 1704975"/>
                <a:gd name="connsiteY264" fmla="*/ 302038 h 1371600"/>
                <a:gd name="connsiteX265" fmla="*/ 1124998 w 1704975"/>
                <a:gd name="connsiteY265" fmla="*/ 306324 h 1371600"/>
                <a:gd name="connsiteX266" fmla="*/ 1131570 w 1704975"/>
                <a:gd name="connsiteY266" fmla="*/ 306324 h 1371600"/>
                <a:gd name="connsiteX267" fmla="*/ 1149096 w 1704975"/>
                <a:gd name="connsiteY267" fmla="*/ 324993 h 1371600"/>
                <a:gd name="connsiteX268" fmla="*/ 1165765 w 1704975"/>
                <a:gd name="connsiteY268" fmla="*/ 332422 h 1371600"/>
                <a:gd name="connsiteX269" fmla="*/ 1179005 w 1704975"/>
                <a:gd name="connsiteY269" fmla="*/ 332327 h 1371600"/>
                <a:gd name="connsiteX270" fmla="*/ 1185863 w 1704975"/>
                <a:gd name="connsiteY270" fmla="*/ 329184 h 1371600"/>
                <a:gd name="connsiteX271" fmla="*/ 1197007 w 1704975"/>
                <a:gd name="connsiteY271" fmla="*/ 310420 h 1371600"/>
                <a:gd name="connsiteX272" fmla="*/ 1217581 w 1704975"/>
                <a:gd name="connsiteY272" fmla="*/ 297847 h 1371600"/>
                <a:gd name="connsiteX273" fmla="*/ 1230535 w 1704975"/>
                <a:gd name="connsiteY273" fmla="*/ 271939 h 1371600"/>
                <a:gd name="connsiteX274" fmla="*/ 1241298 w 1704975"/>
                <a:gd name="connsiteY274" fmla="*/ 262033 h 1371600"/>
                <a:gd name="connsiteX275" fmla="*/ 1247775 w 1704975"/>
                <a:gd name="connsiteY275" fmla="*/ 244126 h 1371600"/>
                <a:gd name="connsiteX276" fmla="*/ 1242727 w 1704975"/>
                <a:gd name="connsiteY276" fmla="*/ 232505 h 1371600"/>
                <a:gd name="connsiteX277" fmla="*/ 1249966 w 1704975"/>
                <a:gd name="connsiteY277" fmla="*/ 211741 h 1371600"/>
                <a:gd name="connsiteX278" fmla="*/ 1238726 w 1704975"/>
                <a:gd name="connsiteY278" fmla="*/ 215741 h 1371600"/>
                <a:gd name="connsiteX279" fmla="*/ 1230249 w 1704975"/>
                <a:gd name="connsiteY279" fmla="*/ 215265 h 1371600"/>
                <a:gd name="connsiteX280" fmla="*/ 1234916 w 1704975"/>
                <a:gd name="connsiteY280" fmla="*/ 204025 h 1371600"/>
                <a:gd name="connsiteX281" fmla="*/ 1228915 w 1704975"/>
                <a:gd name="connsiteY281" fmla="*/ 202978 h 1371600"/>
                <a:gd name="connsiteX282" fmla="*/ 1221676 w 1704975"/>
                <a:gd name="connsiteY282" fmla="*/ 215741 h 1371600"/>
                <a:gd name="connsiteX283" fmla="*/ 1207103 w 1704975"/>
                <a:gd name="connsiteY283" fmla="*/ 219932 h 1371600"/>
                <a:gd name="connsiteX284" fmla="*/ 1205579 w 1704975"/>
                <a:gd name="connsiteY284" fmla="*/ 214884 h 1371600"/>
                <a:gd name="connsiteX285" fmla="*/ 1199102 w 1704975"/>
                <a:gd name="connsiteY285" fmla="*/ 217265 h 1371600"/>
                <a:gd name="connsiteX286" fmla="*/ 1188244 w 1704975"/>
                <a:gd name="connsiteY286" fmla="*/ 212026 h 1371600"/>
                <a:gd name="connsiteX287" fmla="*/ 1188053 w 1704975"/>
                <a:gd name="connsiteY287" fmla="*/ 206692 h 1371600"/>
                <a:gd name="connsiteX288" fmla="*/ 1195102 w 1704975"/>
                <a:gd name="connsiteY288" fmla="*/ 202597 h 1371600"/>
                <a:gd name="connsiteX289" fmla="*/ 1211104 w 1704975"/>
                <a:gd name="connsiteY289" fmla="*/ 201263 h 1371600"/>
                <a:gd name="connsiteX290" fmla="*/ 1210342 w 1704975"/>
                <a:gd name="connsiteY290" fmla="*/ 186309 h 1371600"/>
                <a:gd name="connsiteX291" fmla="*/ 1202626 w 1704975"/>
                <a:gd name="connsiteY291" fmla="*/ 177070 h 1371600"/>
                <a:gd name="connsiteX292" fmla="*/ 1201007 w 1704975"/>
                <a:gd name="connsiteY292" fmla="*/ 168402 h 1371600"/>
                <a:gd name="connsiteX293" fmla="*/ 1191577 w 1704975"/>
                <a:gd name="connsiteY293" fmla="*/ 158020 h 1371600"/>
                <a:gd name="connsiteX294" fmla="*/ 1192435 w 1704975"/>
                <a:gd name="connsiteY294" fmla="*/ 155638 h 1371600"/>
                <a:gd name="connsiteX295" fmla="*/ 1200055 w 1704975"/>
                <a:gd name="connsiteY295" fmla="*/ 149828 h 1371600"/>
                <a:gd name="connsiteX296" fmla="*/ 1207198 w 1704975"/>
                <a:gd name="connsiteY296" fmla="*/ 136398 h 1371600"/>
                <a:gd name="connsiteX297" fmla="*/ 1214247 w 1704975"/>
                <a:gd name="connsiteY297" fmla="*/ 133636 h 1371600"/>
                <a:gd name="connsiteX298" fmla="*/ 1228344 w 1704975"/>
                <a:gd name="connsiteY298" fmla="*/ 120777 h 1371600"/>
                <a:gd name="connsiteX299" fmla="*/ 1244060 w 1704975"/>
                <a:gd name="connsiteY299" fmla="*/ 137350 h 1371600"/>
                <a:gd name="connsiteX300" fmla="*/ 1260253 w 1704975"/>
                <a:gd name="connsiteY300" fmla="*/ 131350 h 1371600"/>
                <a:gd name="connsiteX301" fmla="*/ 1265206 w 1704975"/>
                <a:gd name="connsiteY301" fmla="*/ 138398 h 1371600"/>
                <a:gd name="connsiteX302" fmla="*/ 1272730 w 1704975"/>
                <a:gd name="connsiteY302" fmla="*/ 137636 h 1371600"/>
                <a:gd name="connsiteX303" fmla="*/ 1277017 w 1704975"/>
                <a:gd name="connsiteY303" fmla="*/ 146590 h 1371600"/>
                <a:gd name="connsiteX304" fmla="*/ 1273492 w 1704975"/>
                <a:gd name="connsiteY304" fmla="*/ 153543 h 1371600"/>
                <a:gd name="connsiteX305" fmla="*/ 1265491 w 1704975"/>
                <a:gd name="connsiteY305" fmla="*/ 159353 h 1371600"/>
                <a:gd name="connsiteX306" fmla="*/ 1244155 w 1704975"/>
                <a:gd name="connsiteY306" fmla="*/ 165925 h 1371600"/>
                <a:gd name="connsiteX307" fmla="*/ 1239298 w 1704975"/>
                <a:gd name="connsiteY307" fmla="*/ 174784 h 1371600"/>
                <a:gd name="connsiteX308" fmla="*/ 1257872 w 1704975"/>
                <a:gd name="connsiteY308" fmla="*/ 201739 h 1371600"/>
                <a:gd name="connsiteX309" fmla="*/ 1265206 w 1704975"/>
                <a:gd name="connsiteY309" fmla="*/ 197549 h 1371600"/>
                <a:gd name="connsiteX310" fmla="*/ 1273588 w 1704975"/>
                <a:gd name="connsiteY310" fmla="*/ 207645 h 1371600"/>
                <a:gd name="connsiteX311" fmla="*/ 1291304 w 1704975"/>
                <a:gd name="connsiteY311" fmla="*/ 198120 h 1371600"/>
                <a:gd name="connsiteX312" fmla="*/ 1302544 w 1704975"/>
                <a:gd name="connsiteY312" fmla="*/ 197739 h 1371600"/>
                <a:gd name="connsiteX313" fmla="*/ 1315974 w 1704975"/>
                <a:gd name="connsiteY313" fmla="*/ 202311 h 1371600"/>
                <a:gd name="connsiteX314" fmla="*/ 1314450 w 1704975"/>
                <a:gd name="connsiteY314" fmla="*/ 217741 h 1371600"/>
                <a:gd name="connsiteX315" fmla="*/ 1317498 w 1704975"/>
                <a:gd name="connsiteY315" fmla="*/ 219742 h 1371600"/>
                <a:gd name="connsiteX316" fmla="*/ 1316641 w 1704975"/>
                <a:gd name="connsiteY316" fmla="*/ 226314 h 1371600"/>
                <a:gd name="connsiteX317" fmla="*/ 1336453 w 1704975"/>
                <a:gd name="connsiteY317" fmla="*/ 226504 h 1371600"/>
                <a:gd name="connsiteX318" fmla="*/ 1338263 w 1704975"/>
                <a:gd name="connsiteY318" fmla="*/ 235267 h 1371600"/>
                <a:gd name="connsiteX319" fmla="*/ 1336643 w 1704975"/>
                <a:gd name="connsiteY319" fmla="*/ 250317 h 1371600"/>
                <a:gd name="connsiteX320" fmla="*/ 1329499 w 1704975"/>
                <a:gd name="connsiteY320" fmla="*/ 259175 h 1371600"/>
                <a:gd name="connsiteX321" fmla="*/ 1313879 w 1704975"/>
                <a:gd name="connsiteY321" fmla="*/ 266509 h 1371600"/>
                <a:gd name="connsiteX322" fmla="*/ 1316450 w 1704975"/>
                <a:gd name="connsiteY322" fmla="*/ 270129 h 1371600"/>
                <a:gd name="connsiteX323" fmla="*/ 1329499 w 1704975"/>
                <a:gd name="connsiteY323" fmla="*/ 279559 h 1371600"/>
                <a:gd name="connsiteX324" fmla="*/ 1333786 w 1704975"/>
                <a:gd name="connsiteY324" fmla="*/ 273939 h 1371600"/>
                <a:gd name="connsiteX325" fmla="*/ 1343501 w 1704975"/>
                <a:gd name="connsiteY325" fmla="*/ 271177 h 1371600"/>
                <a:gd name="connsiteX326" fmla="*/ 1343215 w 1704975"/>
                <a:gd name="connsiteY326" fmla="*/ 266795 h 1371600"/>
                <a:gd name="connsiteX327" fmla="*/ 1355503 w 1704975"/>
                <a:gd name="connsiteY327" fmla="*/ 276892 h 1371600"/>
                <a:gd name="connsiteX328" fmla="*/ 1364551 w 1704975"/>
                <a:gd name="connsiteY328" fmla="*/ 275654 h 1371600"/>
                <a:gd name="connsiteX329" fmla="*/ 1370552 w 1704975"/>
                <a:gd name="connsiteY329" fmla="*/ 279083 h 1371600"/>
                <a:gd name="connsiteX330" fmla="*/ 1375886 w 1704975"/>
                <a:gd name="connsiteY330" fmla="*/ 277654 h 1371600"/>
                <a:gd name="connsiteX331" fmla="*/ 1376648 w 1704975"/>
                <a:gd name="connsiteY331" fmla="*/ 280225 h 1371600"/>
                <a:gd name="connsiteX332" fmla="*/ 1384649 w 1704975"/>
                <a:gd name="connsiteY332" fmla="*/ 280035 h 1371600"/>
                <a:gd name="connsiteX333" fmla="*/ 1388555 w 1704975"/>
                <a:gd name="connsiteY333" fmla="*/ 275177 h 1371600"/>
                <a:gd name="connsiteX334" fmla="*/ 1390364 w 1704975"/>
                <a:gd name="connsiteY334" fmla="*/ 279083 h 1371600"/>
                <a:gd name="connsiteX335" fmla="*/ 1395222 w 1704975"/>
                <a:gd name="connsiteY335" fmla="*/ 273939 h 1371600"/>
                <a:gd name="connsiteX336" fmla="*/ 1400747 w 1704975"/>
                <a:gd name="connsiteY336" fmla="*/ 284035 h 1371600"/>
                <a:gd name="connsiteX337" fmla="*/ 1399604 w 1704975"/>
                <a:gd name="connsiteY337" fmla="*/ 289370 h 1371600"/>
                <a:gd name="connsiteX338" fmla="*/ 1405033 w 1704975"/>
                <a:gd name="connsiteY338" fmla="*/ 292703 h 1371600"/>
                <a:gd name="connsiteX339" fmla="*/ 1425892 w 1704975"/>
                <a:gd name="connsiteY339" fmla="*/ 287083 h 1371600"/>
                <a:gd name="connsiteX340" fmla="*/ 1423225 w 1704975"/>
                <a:gd name="connsiteY340" fmla="*/ 302704 h 1371600"/>
                <a:gd name="connsiteX341" fmla="*/ 1417510 w 1704975"/>
                <a:gd name="connsiteY341" fmla="*/ 313849 h 1371600"/>
                <a:gd name="connsiteX342" fmla="*/ 1413034 w 1704975"/>
                <a:gd name="connsiteY342" fmla="*/ 316611 h 1371600"/>
                <a:gd name="connsiteX343" fmla="*/ 1402080 w 1704975"/>
                <a:gd name="connsiteY343" fmla="*/ 321088 h 1371600"/>
                <a:gd name="connsiteX344" fmla="*/ 1394650 w 1704975"/>
                <a:gd name="connsiteY344" fmla="*/ 338709 h 1371600"/>
                <a:gd name="connsiteX345" fmla="*/ 1384744 w 1704975"/>
                <a:gd name="connsiteY345" fmla="*/ 346234 h 1371600"/>
                <a:gd name="connsiteX346" fmla="*/ 1391983 w 1704975"/>
                <a:gd name="connsiteY346" fmla="*/ 355283 h 1371600"/>
                <a:gd name="connsiteX347" fmla="*/ 1387792 w 1704975"/>
                <a:gd name="connsiteY347" fmla="*/ 359759 h 1371600"/>
                <a:gd name="connsiteX348" fmla="*/ 1385983 w 1704975"/>
                <a:gd name="connsiteY348" fmla="*/ 368903 h 1371600"/>
                <a:gd name="connsiteX349" fmla="*/ 1374839 w 1704975"/>
                <a:gd name="connsiteY349" fmla="*/ 384715 h 1371600"/>
                <a:gd name="connsiteX350" fmla="*/ 1368742 w 1704975"/>
                <a:gd name="connsiteY350" fmla="*/ 384715 h 1371600"/>
                <a:gd name="connsiteX351" fmla="*/ 1367695 w 1704975"/>
                <a:gd name="connsiteY351" fmla="*/ 391096 h 1371600"/>
                <a:gd name="connsiteX352" fmla="*/ 1363027 w 1704975"/>
                <a:gd name="connsiteY352" fmla="*/ 395002 h 1371600"/>
                <a:gd name="connsiteX353" fmla="*/ 1361980 w 1704975"/>
                <a:gd name="connsiteY353" fmla="*/ 412909 h 1371600"/>
                <a:gd name="connsiteX354" fmla="*/ 1357313 w 1704975"/>
                <a:gd name="connsiteY354" fmla="*/ 424910 h 1371600"/>
                <a:gd name="connsiteX355" fmla="*/ 1365409 w 1704975"/>
                <a:gd name="connsiteY355" fmla="*/ 426149 h 1371600"/>
                <a:gd name="connsiteX356" fmla="*/ 1376077 w 1704975"/>
                <a:gd name="connsiteY356" fmla="*/ 433007 h 1371600"/>
                <a:gd name="connsiteX357" fmla="*/ 1410557 w 1704975"/>
                <a:gd name="connsiteY357" fmla="*/ 433387 h 1371600"/>
                <a:gd name="connsiteX358" fmla="*/ 1427988 w 1704975"/>
                <a:gd name="connsiteY358" fmla="*/ 439769 h 1371600"/>
                <a:gd name="connsiteX359" fmla="*/ 1422654 w 1704975"/>
                <a:gd name="connsiteY359" fmla="*/ 447580 h 1371600"/>
                <a:gd name="connsiteX360" fmla="*/ 1430274 w 1704975"/>
                <a:gd name="connsiteY360" fmla="*/ 447675 h 1371600"/>
                <a:gd name="connsiteX361" fmla="*/ 1426559 w 1704975"/>
                <a:gd name="connsiteY361" fmla="*/ 452628 h 1371600"/>
                <a:gd name="connsiteX362" fmla="*/ 1425607 w 1704975"/>
                <a:gd name="connsiteY362" fmla="*/ 459391 h 1371600"/>
                <a:gd name="connsiteX363" fmla="*/ 1429702 w 1704975"/>
                <a:gd name="connsiteY363" fmla="*/ 469106 h 1371600"/>
                <a:gd name="connsiteX364" fmla="*/ 1421892 w 1704975"/>
                <a:gd name="connsiteY364" fmla="*/ 476631 h 1371600"/>
                <a:gd name="connsiteX365" fmla="*/ 1427512 w 1704975"/>
                <a:gd name="connsiteY365" fmla="*/ 483584 h 1371600"/>
                <a:gd name="connsiteX366" fmla="*/ 1431512 w 1704975"/>
                <a:gd name="connsiteY366" fmla="*/ 500825 h 1371600"/>
                <a:gd name="connsiteX367" fmla="*/ 1444180 w 1704975"/>
                <a:gd name="connsiteY367" fmla="*/ 498253 h 1371600"/>
                <a:gd name="connsiteX368" fmla="*/ 1450848 w 1704975"/>
                <a:gd name="connsiteY368" fmla="*/ 487680 h 1371600"/>
                <a:gd name="connsiteX369" fmla="*/ 1455896 w 1704975"/>
                <a:gd name="connsiteY369" fmla="*/ 487204 h 1371600"/>
                <a:gd name="connsiteX370" fmla="*/ 1460278 w 1704975"/>
                <a:gd name="connsiteY370" fmla="*/ 489109 h 1371600"/>
                <a:gd name="connsiteX371" fmla="*/ 1457801 w 1704975"/>
                <a:gd name="connsiteY371" fmla="*/ 498538 h 1371600"/>
                <a:gd name="connsiteX372" fmla="*/ 1472374 w 1704975"/>
                <a:gd name="connsiteY372" fmla="*/ 501967 h 1371600"/>
                <a:gd name="connsiteX373" fmla="*/ 1472660 w 1704975"/>
                <a:gd name="connsiteY373" fmla="*/ 498729 h 1371600"/>
                <a:gd name="connsiteX374" fmla="*/ 1477899 w 1704975"/>
                <a:gd name="connsiteY374" fmla="*/ 498062 h 1371600"/>
                <a:gd name="connsiteX375" fmla="*/ 1469898 w 1704975"/>
                <a:gd name="connsiteY375" fmla="*/ 481679 h 1371600"/>
                <a:gd name="connsiteX376" fmla="*/ 1494377 w 1704975"/>
                <a:gd name="connsiteY376" fmla="*/ 477964 h 1371600"/>
                <a:gd name="connsiteX377" fmla="*/ 1532287 w 1704975"/>
                <a:gd name="connsiteY377" fmla="*/ 457962 h 1371600"/>
                <a:gd name="connsiteX378" fmla="*/ 1539049 w 1704975"/>
                <a:gd name="connsiteY378" fmla="*/ 459010 h 1371600"/>
                <a:gd name="connsiteX379" fmla="*/ 1577149 w 1704975"/>
                <a:gd name="connsiteY379" fmla="*/ 473392 h 1371600"/>
                <a:gd name="connsiteX380" fmla="*/ 1580769 w 1704975"/>
                <a:gd name="connsiteY380" fmla="*/ 472630 h 1371600"/>
                <a:gd name="connsiteX381" fmla="*/ 1577912 w 1704975"/>
                <a:gd name="connsiteY381" fmla="*/ 491204 h 1371600"/>
                <a:gd name="connsiteX382" fmla="*/ 1581436 w 1704975"/>
                <a:gd name="connsiteY382" fmla="*/ 500443 h 1371600"/>
                <a:gd name="connsiteX383" fmla="*/ 1584007 w 1704975"/>
                <a:gd name="connsiteY383" fmla="*/ 500348 h 1371600"/>
                <a:gd name="connsiteX384" fmla="*/ 1586008 w 1704975"/>
                <a:gd name="connsiteY384" fmla="*/ 513588 h 1371600"/>
                <a:gd name="connsiteX385" fmla="*/ 1590580 w 1704975"/>
                <a:gd name="connsiteY385" fmla="*/ 513302 h 1371600"/>
                <a:gd name="connsiteX386" fmla="*/ 1592199 w 1704975"/>
                <a:gd name="connsiteY386" fmla="*/ 523494 h 1371600"/>
                <a:gd name="connsiteX387" fmla="*/ 1588960 w 1704975"/>
                <a:gd name="connsiteY387" fmla="*/ 525113 h 1371600"/>
                <a:gd name="connsiteX388" fmla="*/ 1592866 w 1704975"/>
                <a:gd name="connsiteY388" fmla="*/ 535591 h 1371600"/>
                <a:gd name="connsiteX389" fmla="*/ 1590675 w 1704975"/>
                <a:gd name="connsiteY389" fmla="*/ 538639 h 1371600"/>
                <a:gd name="connsiteX390" fmla="*/ 1594580 w 1704975"/>
                <a:gd name="connsiteY390" fmla="*/ 538353 h 1371600"/>
                <a:gd name="connsiteX391" fmla="*/ 1601819 w 1704975"/>
                <a:gd name="connsiteY391" fmla="*/ 544449 h 1371600"/>
                <a:gd name="connsiteX392" fmla="*/ 1607439 w 1704975"/>
                <a:gd name="connsiteY392" fmla="*/ 530066 h 1371600"/>
                <a:gd name="connsiteX393" fmla="*/ 1644587 w 1704975"/>
                <a:gd name="connsiteY393" fmla="*/ 540829 h 1371600"/>
                <a:gd name="connsiteX394" fmla="*/ 1648587 w 1704975"/>
                <a:gd name="connsiteY394" fmla="*/ 552164 h 1371600"/>
                <a:gd name="connsiteX395" fmla="*/ 1646968 w 1704975"/>
                <a:gd name="connsiteY395" fmla="*/ 562166 h 1371600"/>
                <a:gd name="connsiteX396" fmla="*/ 1649539 w 1704975"/>
                <a:gd name="connsiteY396" fmla="*/ 573024 h 1371600"/>
                <a:gd name="connsiteX397" fmla="*/ 1648777 w 1704975"/>
                <a:gd name="connsiteY397" fmla="*/ 580454 h 1371600"/>
                <a:gd name="connsiteX398" fmla="*/ 1640681 w 1704975"/>
                <a:gd name="connsiteY398" fmla="*/ 593693 h 1371600"/>
                <a:gd name="connsiteX399" fmla="*/ 1649539 w 1704975"/>
                <a:gd name="connsiteY399" fmla="*/ 593598 h 1371600"/>
                <a:gd name="connsiteX400" fmla="*/ 1654207 w 1704975"/>
                <a:gd name="connsiteY400" fmla="*/ 610171 h 1371600"/>
                <a:gd name="connsiteX401" fmla="*/ 1656016 w 1704975"/>
                <a:gd name="connsiteY401" fmla="*/ 619411 h 1371600"/>
                <a:gd name="connsiteX402" fmla="*/ 1652778 w 1704975"/>
                <a:gd name="connsiteY402" fmla="*/ 638366 h 1371600"/>
                <a:gd name="connsiteX403" fmla="*/ 1694116 w 1704975"/>
                <a:gd name="connsiteY403" fmla="*/ 644938 h 1371600"/>
                <a:gd name="connsiteX404" fmla="*/ 1692307 w 1704975"/>
                <a:gd name="connsiteY404" fmla="*/ 657606 h 1371600"/>
                <a:gd name="connsiteX405" fmla="*/ 1664780 w 1704975"/>
                <a:gd name="connsiteY405" fmla="*/ 657034 h 1371600"/>
                <a:gd name="connsiteX406" fmla="*/ 1665732 w 1704975"/>
                <a:gd name="connsiteY406" fmla="*/ 667988 h 1371600"/>
                <a:gd name="connsiteX407" fmla="*/ 1661827 w 1704975"/>
                <a:gd name="connsiteY407" fmla="*/ 672275 h 1371600"/>
                <a:gd name="connsiteX408" fmla="*/ 1662208 w 1704975"/>
                <a:gd name="connsiteY408" fmla="*/ 676751 h 1371600"/>
                <a:gd name="connsiteX409" fmla="*/ 1674209 w 1704975"/>
                <a:gd name="connsiteY409" fmla="*/ 680752 h 1371600"/>
                <a:gd name="connsiteX410" fmla="*/ 1678210 w 1704975"/>
                <a:gd name="connsiteY410" fmla="*/ 690086 h 1371600"/>
                <a:gd name="connsiteX411" fmla="*/ 1671447 w 1704975"/>
                <a:gd name="connsiteY411" fmla="*/ 709993 h 1371600"/>
                <a:gd name="connsiteX412" fmla="*/ 1667542 w 1704975"/>
                <a:gd name="connsiteY412" fmla="*/ 717899 h 1371600"/>
                <a:gd name="connsiteX413" fmla="*/ 1665446 w 1704975"/>
                <a:gd name="connsiteY413" fmla="*/ 717233 h 1371600"/>
                <a:gd name="connsiteX414" fmla="*/ 1659636 w 1704975"/>
                <a:gd name="connsiteY414" fmla="*/ 733044 h 1371600"/>
                <a:gd name="connsiteX415" fmla="*/ 1648587 w 1704975"/>
                <a:gd name="connsiteY415" fmla="*/ 730853 h 1371600"/>
                <a:gd name="connsiteX416" fmla="*/ 1647539 w 1704975"/>
                <a:gd name="connsiteY416" fmla="*/ 735425 h 1371600"/>
                <a:gd name="connsiteX417" fmla="*/ 1643729 w 1704975"/>
                <a:gd name="connsiteY417" fmla="*/ 733711 h 1371600"/>
                <a:gd name="connsiteX418" fmla="*/ 1643824 w 1704975"/>
                <a:gd name="connsiteY418" fmla="*/ 735425 h 1371600"/>
                <a:gd name="connsiteX419" fmla="*/ 1602676 w 1704975"/>
                <a:gd name="connsiteY419" fmla="*/ 740950 h 1371600"/>
                <a:gd name="connsiteX420" fmla="*/ 1605629 w 1704975"/>
                <a:gd name="connsiteY420" fmla="*/ 747713 h 1371600"/>
                <a:gd name="connsiteX421" fmla="*/ 1608582 w 1704975"/>
                <a:gd name="connsiteY421" fmla="*/ 746950 h 1371600"/>
                <a:gd name="connsiteX422" fmla="*/ 1610201 w 1704975"/>
                <a:gd name="connsiteY422" fmla="*/ 756761 h 1371600"/>
                <a:gd name="connsiteX423" fmla="*/ 1611916 w 1704975"/>
                <a:gd name="connsiteY423" fmla="*/ 756190 h 1371600"/>
                <a:gd name="connsiteX424" fmla="*/ 1619059 w 1704975"/>
                <a:gd name="connsiteY424" fmla="*/ 772287 h 1371600"/>
                <a:gd name="connsiteX425" fmla="*/ 1625441 w 1704975"/>
                <a:gd name="connsiteY425" fmla="*/ 779812 h 1371600"/>
                <a:gd name="connsiteX426" fmla="*/ 1629442 w 1704975"/>
                <a:gd name="connsiteY426" fmla="*/ 810959 h 1371600"/>
                <a:gd name="connsiteX427" fmla="*/ 1638872 w 1704975"/>
                <a:gd name="connsiteY427" fmla="*/ 810768 h 1371600"/>
                <a:gd name="connsiteX428" fmla="*/ 1638109 w 1704975"/>
                <a:gd name="connsiteY428" fmla="*/ 826579 h 1371600"/>
                <a:gd name="connsiteX429" fmla="*/ 1645253 w 1704975"/>
                <a:gd name="connsiteY429" fmla="*/ 823436 h 1371600"/>
                <a:gd name="connsiteX430" fmla="*/ 1645920 w 1704975"/>
                <a:gd name="connsiteY430" fmla="*/ 835438 h 1371600"/>
                <a:gd name="connsiteX431" fmla="*/ 1641824 w 1704975"/>
                <a:gd name="connsiteY431" fmla="*/ 862965 h 1371600"/>
                <a:gd name="connsiteX432" fmla="*/ 1646872 w 1704975"/>
                <a:gd name="connsiteY432" fmla="*/ 862393 h 1371600"/>
                <a:gd name="connsiteX433" fmla="*/ 1642015 w 1704975"/>
                <a:gd name="connsiteY433" fmla="*/ 887825 h 1371600"/>
                <a:gd name="connsiteX434" fmla="*/ 1659064 w 1704975"/>
                <a:gd name="connsiteY434" fmla="*/ 896588 h 1371600"/>
                <a:gd name="connsiteX435" fmla="*/ 1658779 w 1704975"/>
                <a:gd name="connsiteY435" fmla="*/ 899160 h 1371600"/>
                <a:gd name="connsiteX436" fmla="*/ 1663637 w 1704975"/>
                <a:gd name="connsiteY436" fmla="*/ 899636 h 1371600"/>
                <a:gd name="connsiteX437" fmla="*/ 1663446 w 1704975"/>
                <a:gd name="connsiteY437" fmla="*/ 901732 h 1371600"/>
                <a:gd name="connsiteX438" fmla="*/ 1681829 w 1704975"/>
                <a:gd name="connsiteY438" fmla="*/ 908304 h 1371600"/>
                <a:gd name="connsiteX439" fmla="*/ 1698784 w 1704975"/>
                <a:gd name="connsiteY439" fmla="*/ 906399 h 1371600"/>
                <a:gd name="connsiteX440" fmla="*/ 1700308 w 1704975"/>
                <a:gd name="connsiteY440" fmla="*/ 915638 h 1371600"/>
                <a:gd name="connsiteX441" fmla="*/ 1686497 w 1704975"/>
                <a:gd name="connsiteY441" fmla="*/ 919353 h 1371600"/>
                <a:gd name="connsiteX442" fmla="*/ 1689735 w 1704975"/>
                <a:gd name="connsiteY442" fmla="*/ 941737 h 1371600"/>
                <a:gd name="connsiteX443" fmla="*/ 1624108 w 1704975"/>
                <a:gd name="connsiteY443" fmla="*/ 957453 h 1371600"/>
                <a:gd name="connsiteX444" fmla="*/ 1596866 w 1704975"/>
                <a:gd name="connsiteY444" fmla="*/ 976789 h 1371600"/>
                <a:gd name="connsiteX445" fmla="*/ 1565624 w 1704975"/>
                <a:gd name="connsiteY445" fmla="*/ 990409 h 1371600"/>
                <a:gd name="connsiteX446" fmla="*/ 1564291 w 1704975"/>
                <a:gd name="connsiteY446" fmla="*/ 985838 h 1371600"/>
                <a:gd name="connsiteX447" fmla="*/ 1560195 w 1704975"/>
                <a:gd name="connsiteY447" fmla="*/ 983933 h 1371600"/>
                <a:gd name="connsiteX448" fmla="*/ 1553718 w 1704975"/>
                <a:gd name="connsiteY448" fmla="*/ 981456 h 1371600"/>
                <a:gd name="connsiteX449" fmla="*/ 1546955 w 1704975"/>
                <a:gd name="connsiteY449" fmla="*/ 982504 h 1371600"/>
                <a:gd name="connsiteX450" fmla="*/ 1548384 w 1704975"/>
                <a:gd name="connsiteY450" fmla="*/ 959263 h 1371600"/>
                <a:gd name="connsiteX451" fmla="*/ 1551051 w 1704975"/>
                <a:gd name="connsiteY451" fmla="*/ 959072 h 1371600"/>
                <a:gd name="connsiteX452" fmla="*/ 1549146 w 1704975"/>
                <a:gd name="connsiteY452" fmla="*/ 930974 h 1371600"/>
                <a:gd name="connsiteX453" fmla="*/ 1522190 w 1704975"/>
                <a:gd name="connsiteY453" fmla="*/ 932402 h 1371600"/>
                <a:gd name="connsiteX454" fmla="*/ 1518285 w 1704975"/>
                <a:gd name="connsiteY454" fmla="*/ 927735 h 1371600"/>
                <a:gd name="connsiteX455" fmla="*/ 1514951 w 1704975"/>
                <a:gd name="connsiteY455" fmla="*/ 929450 h 1371600"/>
                <a:gd name="connsiteX456" fmla="*/ 1508189 w 1704975"/>
                <a:gd name="connsiteY456" fmla="*/ 909447 h 1371600"/>
                <a:gd name="connsiteX457" fmla="*/ 1504188 w 1704975"/>
                <a:gd name="connsiteY457" fmla="*/ 909923 h 1371600"/>
                <a:gd name="connsiteX458" fmla="*/ 1504283 w 1704975"/>
                <a:gd name="connsiteY458" fmla="*/ 907447 h 1371600"/>
                <a:gd name="connsiteX459" fmla="*/ 1492472 w 1704975"/>
                <a:gd name="connsiteY459" fmla="*/ 906971 h 1371600"/>
                <a:gd name="connsiteX460" fmla="*/ 1491139 w 1704975"/>
                <a:gd name="connsiteY460" fmla="*/ 916305 h 1371600"/>
                <a:gd name="connsiteX461" fmla="*/ 1485614 w 1704975"/>
                <a:gd name="connsiteY461" fmla="*/ 915353 h 1371600"/>
                <a:gd name="connsiteX462" fmla="*/ 1482090 w 1704975"/>
                <a:gd name="connsiteY462" fmla="*/ 941356 h 1371600"/>
                <a:gd name="connsiteX463" fmla="*/ 1483519 w 1704975"/>
                <a:gd name="connsiteY463" fmla="*/ 950214 h 1371600"/>
                <a:gd name="connsiteX464" fmla="*/ 1468469 w 1704975"/>
                <a:gd name="connsiteY464" fmla="*/ 955929 h 1371600"/>
                <a:gd name="connsiteX465" fmla="*/ 1469231 w 1704975"/>
                <a:gd name="connsiteY465" fmla="*/ 961739 h 1371600"/>
                <a:gd name="connsiteX466" fmla="*/ 1450753 w 1704975"/>
                <a:gd name="connsiteY466" fmla="*/ 966978 h 1371600"/>
                <a:gd name="connsiteX467" fmla="*/ 1446371 w 1704975"/>
                <a:gd name="connsiteY467" fmla="*/ 954881 h 1371600"/>
                <a:gd name="connsiteX468" fmla="*/ 1420939 w 1704975"/>
                <a:gd name="connsiteY468" fmla="*/ 962311 h 1371600"/>
                <a:gd name="connsiteX469" fmla="*/ 1414367 w 1704975"/>
                <a:gd name="connsiteY469" fmla="*/ 947071 h 1371600"/>
                <a:gd name="connsiteX470" fmla="*/ 1409129 w 1704975"/>
                <a:gd name="connsiteY470" fmla="*/ 948880 h 1371600"/>
                <a:gd name="connsiteX471" fmla="*/ 1394746 w 1704975"/>
                <a:gd name="connsiteY471" fmla="*/ 943070 h 1371600"/>
                <a:gd name="connsiteX472" fmla="*/ 1393984 w 1704975"/>
                <a:gd name="connsiteY472" fmla="*/ 946309 h 1371600"/>
                <a:gd name="connsiteX473" fmla="*/ 1347597 w 1704975"/>
                <a:gd name="connsiteY473" fmla="*/ 956120 h 1371600"/>
                <a:gd name="connsiteX474" fmla="*/ 1348264 w 1704975"/>
                <a:gd name="connsiteY474" fmla="*/ 959263 h 1371600"/>
                <a:gd name="connsiteX475" fmla="*/ 1333690 w 1704975"/>
                <a:gd name="connsiteY475" fmla="*/ 957453 h 1371600"/>
                <a:gd name="connsiteX476" fmla="*/ 1333500 w 1704975"/>
                <a:gd name="connsiteY476" fmla="*/ 955738 h 1371600"/>
                <a:gd name="connsiteX477" fmla="*/ 1323308 w 1704975"/>
                <a:gd name="connsiteY477" fmla="*/ 956024 h 1371600"/>
                <a:gd name="connsiteX478" fmla="*/ 1293876 w 1704975"/>
                <a:gd name="connsiteY478" fmla="*/ 962120 h 1371600"/>
                <a:gd name="connsiteX479" fmla="*/ 1273969 w 1704975"/>
                <a:gd name="connsiteY479" fmla="*/ 963835 h 1371600"/>
                <a:gd name="connsiteX480" fmla="*/ 1273397 w 1704975"/>
                <a:gd name="connsiteY480" fmla="*/ 961834 h 1371600"/>
                <a:gd name="connsiteX481" fmla="*/ 1254538 w 1704975"/>
                <a:gd name="connsiteY481" fmla="*/ 965168 h 1371600"/>
                <a:gd name="connsiteX482" fmla="*/ 1254823 w 1704975"/>
                <a:gd name="connsiteY482" fmla="*/ 961739 h 1371600"/>
                <a:gd name="connsiteX483" fmla="*/ 1248823 w 1704975"/>
                <a:gd name="connsiteY483" fmla="*/ 961549 h 1371600"/>
                <a:gd name="connsiteX484" fmla="*/ 1233488 w 1704975"/>
                <a:gd name="connsiteY484" fmla="*/ 966025 h 1371600"/>
                <a:gd name="connsiteX485" fmla="*/ 1233392 w 1704975"/>
                <a:gd name="connsiteY485" fmla="*/ 958691 h 1371600"/>
                <a:gd name="connsiteX486" fmla="*/ 1227106 w 1704975"/>
                <a:gd name="connsiteY486" fmla="*/ 959644 h 1371600"/>
                <a:gd name="connsiteX487" fmla="*/ 1228344 w 1704975"/>
                <a:gd name="connsiteY487" fmla="*/ 954214 h 1371600"/>
                <a:gd name="connsiteX488" fmla="*/ 1211485 w 1704975"/>
                <a:gd name="connsiteY488" fmla="*/ 954976 h 1371600"/>
                <a:gd name="connsiteX489" fmla="*/ 1203389 w 1704975"/>
                <a:gd name="connsiteY489" fmla="*/ 952309 h 1371600"/>
                <a:gd name="connsiteX490" fmla="*/ 1196245 w 1704975"/>
                <a:gd name="connsiteY490" fmla="*/ 954500 h 1371600"/>
                <a:gd name="connsiteX491" fmla="*/ 1195388 w 1704975"/>
                <a:gd name="connsiteY491" fmla="*/ 951738 h 1371600"/>
                <a:gd name="connsiteX492" fmla="*/ 1176338 w 1704975"/>
                <a:gd name="connsiteY492" fmla="*/ 954405 h 1371600"/>
                <a:gd name="connsiteX493" fmla="*/ 1175956 w 1704975"/>
                <a:gd name="connsiteY493" fmla="*/ 950690 h 1371600"/>
                <a:gd name="connsiteX494" fmla="*/ 1161002 w 1704975"/>
                <a:gd name="connsiteY494" fmla="*/ 954310 h 1371600"/>
                <a:gd name="connsiteX495" fmla="*/ 1156525 w 1704975"/>
                <a:gd name="connsiteY495" fmla="*/ 951071 h 1371600"/>
                <a:gd name="connsiteX496" fmla="*/ 1150430 w 1704975"/>
                <a:gd name="connsiteY496" fmla="*/ 951167 h 1371600"/>
                <a:gd name="connsiteX497" fmla="*/ 1148048 w 1704975"/>
                <a:gd name="connsiteY497" fmla="*/ 942022 h 1371600"/>
                <a:gd name="connsiteX498" fmla="*/ 1133475 w 1704975"/>
                <a:gd name="connsiteY498" fmla="*/ 942975 h 1371600"/>
                <a:gd name="connsiteX499" fmla="*/ 1131760 w 1704975"/>
                <a:gd name="connsiteY499" fmla="*/ 951071 h 1371600"/>
                <a:gd name="connsiteX500" fmla="*/ 1124712 w 1704975"/>
                <a:gd name="connsiteY500" fmla="*/ 953548 h 1371600"/>
                <a:gd name="connsiteX501" fmla="*/ 1085374 w 1704975"/>
                <a:gd name="connsiteY501" fmla="*/ 954881 h 1371600"/>
                <a:gd name="connsiteX502" fmla="*/ 1083755 w 1704975"/>
                <a:gd name="connsiteY502" fmla="*/ 945928 h 1371600"/>
                <a:gd name="connsiteX503" fmla="*/ 1070039 w 1704975"/>
                <a:gd name="connsiteY503" fmla="*/ 948118 h 1371600"/>
                <a:gd name="connsiteX504" fmla="*/ 1065181 w 1704975"/>
                <a:gd name="connsiteY504" fmla="*/ 931926 h 1371600"/>
                <a:gd name="connsiteX505" fmla="*/ 1033272 w 1704975"/>
                <a:gd name="connsiteY505" fmla="*/ 940879 h 1371600"/>
                <a:gd name="connsiteX506" fmla="*/ 985552 w 1704975"/>
                <a:gd name="connsiteY506" fmla="*/ 947928 h 1371600"/>
                <a:gd name="connsiteX507" fmla="*/ 942784 w 1704975"/>
                <a:gd name="connsiteY507" fmla="*/ 943737 h 1371600"/>
                <a:gd name="connsiteX508" fmla="*/ 915067 w 1704975"/>
                <a:gd name="connsiteY508" fmla="*/ 946499 h 1371600"/>
                <a:gd name="connsiteX509" fmla="*/ 916686 w 1704975"/>
                <a:gd name="connsiteY509" fmla="*/ 959358 h 1371600"/>
                <a:gd name="connsiteX510" fmla="*/ 913066 w 1704975"/>
                <a:gd name="connsiteY510" fmla="*/ 959739 h 1371600"/>
                <a:gd name="connsiteX511" fmla="*/ 914686 w 1704975"/>
                <a:gd name="connsiteY511" fmla="*/ 965359 h 1371600"/>
                <a:gd name="connsiteX512" fmla="*/ 905542 w 1704975"/>
                <a:gd name="connsiteY512" fmla="*/ 990886 h 1371600"/>
                <a:gd name="connsiteX513" fmla="*/ 911066 w 1704975"/>
                <a:gd name="connsiteY513" fmla="*/ 1020794 h 1371600"/>
                <a:gd name="connsiteX514" fmla="*/ 905923 w 1704975"/>
                <a:gd name="connsiteY514" fmla="*/ 1023652 h 1371600"/>
                <a:gd name="connsiteX515" fmla="*/ 905065 w 1704975"/>
                <a:gd name="connsiteY515" fmla="*/ 1054894 h 1371600"/>
                <a:gd name="connsiteX516" fmla="*/ 906875 w 1704975"/>
                <a:gd name="connsiteY516" fmla="*/ 1055180 h 1371600"/>
                <a:gd name="connsiteX517" fmla="*/ 913162 w 1704975"/>
                <a:gd name="connsiteY517" fmla="*/ 1097090 h 1371600"/>
                <a:gd name="connsiteX518" fmla="*/ 913924 w 1704975"/>
                <a:gd name="connsiteY518" fmla="*/ 1099566 h 1371600"/>
                <a:gd name="connsiteX519" fmla="*/ 916210 w 1704975"/>
                <a:gd name="connsiteY519" fmla="*/ 1097375 h 1371600"/>
                <a:gd name="connsiteX520" fmla="*/ 918115 w 1704975"/>
                <a:gd name="connsiteY520" fmla="*/ 1109282 h 1371600"/>
                <a:gd name="connsiteX521" fmla="*/ 932879 w 1704975"/>
                <a:gd name="connsiteY521" fmla="*/ 1114520 h 1371600"/>
                <a:gd name="connsiteX522" fmla="*/ 930497 w 1704975"/>
                <a:gd name="connsiteY522" fmla="*/ 1131284 h 1371600"/>
                <a:gd name="connsiteX523" fmla="*/ 922591 w 1704975"/>
                <a:gd name="connsiteY523" fmla="*/ 1152620 h 1371600"/>
                <a:gd name="connsiteX524" fmla="*/ 926878 w 1704975"/>
                <a:gd name="connsiteY524" fmla="*/ 1156621 h 1371600"/>
                <a:gd name="connsiteX525" fmla="*/ 926116 w 1704975"/>
                <a:gd name="connsiteY525" fmla="*/ 1164050 h 1371600"/>
                <a:gd name="connsiteX526" fmla="*/ 924115 w 1704975"/>
                <a:gd name="connsiteY526" fmla="*/ 1164622 h 1371600"/>
                <a:gd name="connsiteX527" fmla="*/ 928116 w 1704975"/>
                <a:gd name="connsiteY527" fmla="*/ 1176052 h 1371600"/>
                <a:gd name="connsiteX528" fmla="*/ 939927 w 1704975"/>
                <a:gd name="connsiteY528" fmla="*/ 1194530 h 1371600"/>
                <a:gd name="connsiteX529" fmla="*/ 943070 w 1704975"/>
                <a:gd name="connsiteY529" fmla="*/ 1206722 h 1371600"/>
                <a:gd name="connsiteX530" fmla="*/ 949833 w 1704975"/>
                <a:gd name="connsiteY530" fmla="*/ 1206246 h 1371600"/>
                <a:gd name="connsiteX531" fmla="*/ 951929 w 1704975"/>
                <a:gd name="connsiteY531" fmla="*/ 1203865 h 1371600"/>
                <a:gd name="connsiteX532" fmla="*/ 953929 w 1704975"/>
                <a:gd name="connsiteY532" fmla="*/ 1208723 h 1371600"/>
                <a:gd name="connsiteX533" fmla="*/ 955167 w 1704975"/>
                <a:gd name="connsiteY533" fmla="*/ 1227582 h 1371600"/>
                <a:gd name="connsiteX534" fmla="*/ 947928 w 1704975"/>
                <a:gd name="connsiteY534" fmla="*/ 1227868 h 1371600"/>
                <a:gd name="connsiteX535" fmla="*/ 947071 w 1704975"/>
                <a:gd name="connsiteY535" fmla="*/ 1246156 h 1371600"/>
                <a:gd name="connsiteX536" fmla="*/ 980504 w 1704975"/>
                <a:gd name="connsiteY536" fmla="*/ 1255967 h 1371600"/>
                <a:gd name="connsiteX537" fmla="*/ 981456 w 1704975"/>
                <a:gd name="connsiteY537" fmla="*/ 1264444 h 1371600"/>
                <a:gd name="connsiteX538" fmla="*/ 955262 w 1704975"/>
                <a:gd name="connsiteY538" fmla="*/ 1280255 h 1371600"/>
                <a:gd name="connsiteX539" fmla="*/ 953548 w 1704975"/>
                <a:gd name="connsiteY539" fmla="*/ 1272445 h 1371600"/>
                <a:gd name="connsiteX540" fmla="*/ 948023 w 1704975"/>
                <a:gd name="connsiteY540" fmla="*/ 1273016 h 1371600"/>
                <a:gd name="connsiteX541" fmla="*/ 945928 w 1704975"/>
                <a:gd name="connsiteY541" fmla="*/ 1263491 h 1371600"/>
                <a:gd name="connsiteX542" fmla="*/ 944118 w 1704975"/>
                <a:gd name="connsiteY542" fmla="*/ 1264063 h 1371600"/>
                <a:gd name="connsiteX543" fmla="*/ 944404 w 1704975"/>
                <a:gd name="connsiteY543" fmla="*/ 1265968 h 1371600"/>
                <a:gd name="connsiteX544" fmla="*/ 934402 w 1704975"/>
                <a:gd name="connsiteY544" fmla="*/ 1270254 h 1371600"/>
                <a:gd name="connsiteX545" fmla="*/ 937736 w 1704975"/>
                <a:gd name="connsiteY545" fmla="*/ 1279493 h 1371600"/>
                <a:gd name="connsiteX546" fmla="*/ 934879 w 1704975"/>
                <a:gd name="connsiteY546" fmla="*/ 1280065 h 1371600"/>
                <a:gd name="connsiteX547" fmla="*/ 935355 w 1704975"/>
                <a:gd name="connsiteY547" fmla="*/ 1285875 h 1371600"/>
                <a:gd name="connsiteX548" fmla="*/ 924973 w 1704975"/>
                <a:gd name="connsiteY548" fmla="*/ 1286827 h 1371600"/>
                <a:gd name="connsiteX549" fmla="*/ 923734 w 1704975"/>
                <a:gd name="connsiteY549" fmla="*/ 1292924 h 1371600"/>
                <a:gd name="connsiteX550" fmla="*/ 882301 w 1704975"/>
                <a:gd name="connsiteY550" fmla="*/ 1298829 h 1371600"/>
                <a:gd name="connsiteX551" fmla="*/ 864775 w 1704975"/>
                <a:gd name="connsiteY551" fmla="*/ 1289114 h 1371600"/>
                <a:gd name="connsiteX552" fmla="*/ 853630 w 1704975"/>
                <a:gd name="connsiteY552" fmla="*/ 1320641 h 1371600"/>
                <a:gd name="connsiteX553" fmla="*/ 851916 w 1704975"/>
                <a:gd name="connsiteY553" fmla="*/ 1325785 h 1371600"/>
                <a:gd name="connsiteX554" fmla="*/ 807529 w 1704975"/>
                <a:gd name="connsiteY554" fmla="*/ 1328166 h 1371600"/>
                <a:gd name="connsiteX555" fmla="*/ 783050 w 1704975"/>
                <a:gd name="connsiteY555" fmla="*/ 1325309 h 1371600"/>
                <a:gd name="connsiteX556" fmla="*/ 792385 w 1704975"/>
                <a:gd name="connsiteY556" fmla="*/ 1329785 h 1371600"/>
                <a:gd name="connsiteX557" fmla="*/ 796576 w 1704975"/>
                <a:gd name="connsiteY557" fmla="*/ 1337024 h 1371600"/>
                <a:gd name="connsiteX558" fmla="*/ 769144 w 1704975"/>
                <a:gd name="connsiteY558" fmla="*/ 1342644 h 1371600"/>
                <a:gd name="connsiteX559" fmla="*/ 770858 w 1704975"/>
                <a:gd name="connsiteY559" fmla="*/ 1356932 h 1371600"/>
                <a:gd name="connsiteX560" fmla="*/ 726186 w 1704975"/>
                <a:gd name="connsiteY560" fmla="*/ 1365980 h 1371600"/>
                <a:gd name="connsiteX561" fmla="*/ 720662 w 1704975"/>
                <a:gd name="connsiteY561" fmla="*/ 1350455 h 1371600"/>
                <a:gd name="connsiteX562" fmla="*/ 728281 w 1704975"/>
                <a:gd name="connsiteY562" fmla="*/ 1348454 h 1371600"/>
                <a:gd name="connsiteX563" fmla="*/ 727043 w 1704975"/>
                <a:gd name="connsiteY563" fmla="*/ 1344549 h 1371600"/>
                <a:gd name="connsiteX564" fmla="*/ 734377 w 1704975"/>
                <a:gd name="connsiteY564" fmla="*/ 1342358 h 1371600"/>
                <a:gd name="connsiteX565" fmla="*/ 727424 w 1704975"/>
                <a:gd name="connsiteY565" fmla="*/ 1307497 h 1371600"/>
                <a:gd name="connsiteX566" fmla="*/ 715804 w 1704975"/>
                <a:gd name="connsiteY566" fmla="*/ 1305401 h 1371600"/>
                <a:gd name="connsiteX567" fmla="*/ 693801 w 1704975"/>
                <a:gd name="connsiteY567" fmla="*/ 1273683 h 1371600"/>
                <a:gd name="connsiteX568" fmla="*/ 690658 w 1704975"/>
                <a:gd name="connsiteY568" fmla="*/ 1270730 h 1371600"/>
                <a:gd name="connsiteX569" fmla="*/ 688562 w 1704975"/>
                <a:gd name="connsiteY569" fmla="*/ 1272635 h 1371600"/>
                <a:gd name="connsiteX570" fmla="*/ 686943 w 1704975"/>
                <a:gd name="connsiteY570" fmla="*/ 1271111 h 1371600"/>
                <a:gd name="connsiteX571" fmla="*/ 677894 w 1704975"/>
                <a:gd name="connsiteY571" fmla="*/ 1257300 h 1371600"/>
                <a:gd name="connsiteX572" fmla="*/ 662464 w 1704975"/>
                <a:gd name="connsiteY572" fmla="*/ 1259967 h 1371600"/>
                <a:gd name="connsiteX573" fmla="*/ 657606 w 1704975"/>
                <a:gd name="connsiteY573" fmla="*/ 1221105 h 1371600"/>
                <a:gd name="connsiteX574" fmla="*/ 650272 w 1704975"/>
                <a:gd name="connsiteY574" fmla="*/ 1190053 h 1371600"/>
                <a:gd name="connsiteX575" fmla="*/ 650557 w 1704975"/>
                <a:gd name="connsiteY575" fmla="*/ 1179005 h 1371600"/>
                <a:gd name="connsiteX576" fmla="*/ 637699 w 1704975"/>
                <a:gd name="connsiteY576" fmla="*/ 1181386 h 1371600"/>
                <a:gd name="connsiteX577" fmla="*/ 637889 w 1704975"/>
                <a:gd name="connsiteY577" fmla="*/ 1183576 h 1371600"/>
                <a:gd name="connsiteX578" fmla="*/ 623697 w 1704975"/>
                <a:gd name="connsiteY578" fmla="*/ 1184815 h 1371600"/>
                <a:gd name="connsiteX579" fmla="*/ 637699 w 1704975"/>
                <a:gd name="connsiteY579" fmla="*/ 1146810 h 1371600"/>
                <a:gd name="connsiteX580" fmla="*/ 625792 w 1704975"/>
                <a:gd name="connsiteY580" fmla="*/ 1143952 h 1371600"/>
                <a:gd name="connsiteX581" fmla="*/ 626745 w 1704975"/>
                <a:gd name="connsiteY581" fmla="*/ 1132427 h 1371600"/>
                <a:gd name="connsiteX582" fmla="*/ 632269 w 1704975"/>
                <a:gd name="connsiteY582" fmla="*/ 1123759 h 1371600"/>
                <a:gd name="connsiteX583" fmla="*/ 614077 w 1704975"/>
                <a:gd name="connsiteY583" fmla="*/ 1126522 h 1371600"/>
                <a:gd name="connsiteX584" fmla="*/ 604456 w 1704975"/>
                <a:gd name="connsiteY584" fmla="*/ 1124141 h 1371600"/>
                <a:gd name="connsiteX585" fmla="*/ 595693 w 1704975"/>
                <a:gd name="connsiteY585" fmla="*/ 1108996 h 1371600"/>
                <a:gd name="connsiteX586" fmla="*/ 597789 w 1704975"/>
                <a:gd name="connsiteY586" fmla="*/ 1098042 h 1371600"/>
                <a:gd name="connsiteX587" fmla="*/ 603885 w 1704975"/>
                <a:gd name="connsiteY587" fmla="*/ 1088231 h 1371600"/>
                <a:gd name="connsiteX588" fmla="*/ 579787 w 1704975"/>
                <a:gd name="connsiteY588" fmla="*/ 1084517 h 1371600"/>
                <a:gd name="connsiteX589" fmla="*/ 580358 w 1704975"/>
                <a:gd name="connsiteY589" fmla="*/ 1080230 h 1371600"/>
                <a:gd name="connsiteX590" fmla="*/ 575119 w 1704975"/>
                <a:gd name="connsiteY590" fmla="*/ 1079944 h 1371600"/>
                <a:gd name="connsiteX591" fmla="*/ 574738 w 1704975"/>
                <a:gd name="connsiteY591" fmla="*/ 1072515 h 1371600"/>
                <a:gd name="connsiteX592" fmla="*/ 561499 w 1704975"/>
                <a:gd name="connsiteY592" fmla="*/ 1072229 h 1371600"/>
                <a:gd name="connsiteX593" fmla="*/ 562165 w 1704975"/>
                <a:gd name="connsiteY593" fmla="*/ 1063847 h 1371600"/>
                <a:gd name="connsiteX594" fmla="*/ 507587 w 1704975"/>
                <a:gd name="connsiteY594" fmla="*/ 1074706 h 1371600"/>
                <a:gd name="connsiteX595" fmla="*/ 506730 w 1704975"/>
                <a:gd name="connsiteY595" fmla="*/ 1064514 h 1371600"/>
                <a:gd name="connsiteX596" fmla="*/ 499205 w 1704975"/>
                <a:gd name="connsiteY596" fmla="*/ 1064514 h 1371600"/>
                <a:gd name="connsiteX597" fmla="*/ 493014 w 1704975"/>
                <a:gd name="connsiteY597" fmla="*/ 1128712 h 1371600"/>
                <a:gd name="connsiteX598" fmla="*/ 483870 w 1704975"/>
                <a:gd name="connsiteY598" fmla="*/ 1125665 h 1371600"/>
                <a:gd name="connsiteX599" fmla="*/ 483298 w 1704975"/>
                <a:gd name="connsiteY599" fmla="*/ 1135285 h 1371600"/>
                <a:gd name="connsiteX600" fmla="*/ 480631 w 1704975"/>
                <a:gd name="connsiteY600" fmla="*/ 1135951 h 1371600"/>
                <a:gd name="connsiteX601" fmla="*/ 480250 w 1704975"/>
                <a:gd name="connsiteY601" fmla="*/ 1138904 h 1371600"/>
                <a:gd name="connsiteX602" fmla="*/ 473583 w 1704975"/>
                <a:gd name="connsiteY602" fmla="*/ 1138618 h 1371600"/>
                <a:gd name="connsiteX603" fmla="*/ 473773 w 1704975"/>
                <a:gd name="connsiteY603" fmla="*/ 1131951 h 1371600"/>
                <a:gd name="connsiteX604" fmla="*/ 468344 w 1704975"/>
                <a:gd name="connsiteY604" fmla="*/ 1126998 h 1371600"/>
                <a:gd name="connsiteX605" fmla="*/ 459105 w 1704975"/>
                <a:gd name="connsiteY605" fmla="*/ 1124712 h 1371600"/>
                <a:gd name="connsiteX606" fmla="*/ 453580 w 1704975"/>
                <a:gd name="connsiteY606" fmla="*/ 1120235 h 1371600"/>
                <a:gd name="connsiteX607" fmla="*/ 446532 w 1704975"/>
                <a:gd name="connsiteY607" fmla="*/ 1120521 h 1371600"/>
                <a:gd name="connsiteX608" fmla="*/ 446532 w 1704975"/>
                <a:gd name="connsiteY608" fmla="*/ 1123759 h 1371600"/>
                <a:gd name="connsiteX609" fmla="*/ 443579 w 1704975"/>
                <a:gd name="connsiteY609" fmla="*/ 1124902 h 1371600"/>
                <a:gd name="connsiteX610" fmla="*/ 443960 w 1704975"/>
                <a:gd name="connsiteY610" fmla="*/ 1138714 h 1371600"/>
                <a:gd name="connsiteX611" fmla="*/ 440817 w 1704975"/>
                <a:gd name="connsiteY611" fmla="*/ 1144905 h 1371600"/>
                <a:gd name="connsiteX612" fmla="*/ 435673 w 1704975"/>
                <a:gd name="connsiteY612" fmla="*/ 1151668 h 1371600"/>
                <a:gd name="connsiteX613" fmla="*/ 425672 w 1704975"/>
                <a:gd name="connsiteY613" fmla="*/ 1156049 h 1371600"/>
                <a:gd name="connsiteX614" fmla="*/ 413004 w 1704975"/>
                <a:gd name="connsiteY614" fmla="*/ 1153859 h 1371600"/>
                <a:gd name="connsiteX615" fmla="*/ 410623 w 1704975"/>
                <a:gd name="connsiteY615" fmla="*/ 1149477 h 1371600"/>
                <a:gd name="connsiteX616" fmla="*/ 404717 w 1704975"/>
                <a:gd name="connsiteY616" fmla="*/ 1152430 h 1371600"/>
                <a:gd name="connsiteX617" fmla="*/ 377571 w 1704975"/>
                <a:gd name="connsiteY617" fmla="*/ 1152334 h 1371600"/>
                <a:gd name="connsiteX618" fmla="*/ 369189 w 1704975"/>
                <a:gd name="connsiteY618" fmla="*/ 1157478 h 1371600"/>
                <a:gd name="connsiteX619" fmla="*/ 360902 w 1704975"/>
                <a:gd name="connsiteY619" fmla="*/ 1158621 h 1371600"/>
                <a:gd name="connsiteX620" fmla="*/ 355378 w 1704975"/>
                <a:gd name="connsiteY620" fmla="*/ 1118902 h 1371600"/>
                <a:gd name="connsiteX621" fmla="*/ 315658 w 1704975"/>
                <a:gd name="connsiteY621" fmla="*/ 1135094 h 1371600"/>
                <a:gd name="connsiteX622" fmla="*/ 318040 w 1704975"/>
                <a:gd name="connsiteY622" fmla="*/ 1144429 h 1371600"/>
                <a:gd name="connsiteX623" fmla="*/ 313372 w 1704975"/>
                <a:gd name="connsiteY623" fmla="*/ 1146048 h 1371600"/>
                <a:gd name="connsiteX624" fmla="*/ 316230 w 1704975"/>
                <a:gd name="connsiteY624" fmla="*/ 1156716 h 1371600"/>
                <a:gd name="connsiteX625" fmla="*/ 320516 w 1704975"/>
                <a:gd name="connsiteY625" fmla="*/ 1155573 h 1371600"/>
                <a:gd name="connsiteX626" fmla="*/ 322326 w 1704975"/>
                <a:gd name="connsiteY626" fmla="*/ 1172909 h 1371600"/>
                <a:gd name="connsiteX627" fmla="*/ 327184 w 1704975"/>
                <a:gd name="connsiteY627" fmla="*/ 1172147 h 1371600"/>
                <a:gd name="connsiteX628" fmla="*/ 330613 w 1704975"/>
                <a:gd name="connsiteY628" fmla="*/ 1190816 h 1371600"/>
                <a:gd name="connsiteX629" fmla="*/ 340423 w 1704975"/>
                <a:gd name="connsiteY629" fmla="*/ 1189006 h 1371600"/>
                <a:gd name="connsiteX630" fmla="*/ 346424 w 1704975"/>
                <a:gd name="connsiteY630" fmla="*/ 1227773 h 1371600"/>
                <a:gd name="connsiteX631" fmla="*/ 332899 w 1704975"/>
                <a:gd name="connsiteY631" fmla="*/ 1230440 h 1371600"/>
                <a:gd name="connsiteX632" fmla="*/ 330137 w 1704975"/>
                <a:gd name="connsiteY632" fmla="*/ 1232154 h 1371600"/>
                <a:gd name="connsiteX633" fmla="*/ 330898 w 1704975"/>
                <a:gd name="connsiteY633" fmla="*/ 1236440 h 1371600"/>
                <a:gd name="connsiteX634" fmla="*/ 307181 w 1704975"/>
                <a:gd name="connsiteY634" fmla="*/ 1238345 h 1371600"/>
                <a:gd name="connsiteX635" fmla="*/ 306229 w 1704975"/>
                <a:gd name="connsiteY635" fmla="*/ 1241203 h 1371600"/>
                <a:gd name="connsiteX636" fmla="*/ 298228 w 1704975"/>
                <a:gd name="connsiteY636" fmla="*/ 1240822 h 1371600"/>
                <a:gd name="connsiteX637" fmla="*/ 298704 w 1704975"/>
                <a:gd name="connsiteY637" fmla="*/ 1242536 h 1371600"/>
                <a:gd name="connsiteX638" fmla="*/ 294037 w 1704975"/>
                <a:gd name="connsiteY638" fmla="*/ 1243870 h 1371600"/>
                <a:gd name="connsiteX639" fmla="*/ 290227 w 1704975"/>
                <a:gd name="connsiteY639" fmla="*/ 1242441 h 1371600"/>
                <a:gd name="connsiteX640" fmla="*/ 291560 w 1704975"/>
                <a:gd name="connsiteY640" fmla="*/ 1248061 h 1371600"/>
                <a:gd name="connsiteX641" fmla="*/ 287941 w 1704975"/>
                <a:gd name="connsiteY641" fmla="*/ 1251585 h 1371600"/>
                <a:gd name="connsiteX642" fmla="*/ 283845 w 1704975"/>
                <a:gd name="connsiteY642" fmla="*/ 1248918 h 1371600"/>
                <a:gd name="connsiteX643" fmla="*/ 279940 w 1704975"/>
                <a:gd name="connsiteY643" fmla="*/ 1250347 h 1371600"/>
                <a:gd name="connsiteX644" fmla="*/ 281178 w 1704975"/>
                <a:gd name="connsiteY644" fmla="*/ 1252918 h 1371600"/>
                <a:gd name="connsiteX645" fmla="*/ 264604 w 1704975"/>
                <a:gd name="connsiteY645" fmla="*/ 1259681 h 1371600"/>
                <a:gd name="connsiteX646" fmla="*/ 265366 w 1704975"/>
                <a:gd name="connsiteY646" fmla="*/ 1263110 h 1371600"/>
                <a:gd name="connsiteX647" fmla="*/ 244316 w 1704975"/>
                <a:gd name="connsiteY647" fmla="*/ 1264920 h 1371600"/>
                <a:gd name="connsiteX648" fmla="*/ 243840 w 1704975"/>
                <a:gd name="connsiteY648" fmla="*/ 1269301 h 1371600"/>
                <a:gd name="connsiteX649" fmla="*/ 237077 w 1704975"/>
                <a:gd name="connsiteY649" fmla="*/ 1269016 h 1371600"/>
                <a:gd name="connsiteX650" fmla="*/ 237172 w 1704975"/>
                <a:gd name="connsiteY650" fmla="*/ 1273969 h 1371600"/>
                <a:gd name="connsiteX651" fmla="*/ 226409 w 1704975"/>
                <a:gd name="connsiteY651" fmla="*/ 1282351 h 1371600"/>
                <a:gd name="connsiteX652" fmla="*/ 206978 w 1704975"/>
                <a:gd name="connsiteY652" fmla="*/ 1283113 h 1371600"/>
                <a:gd name="connsiteX653" fmla="*/ 200692 w 1704975"/>
                <a:gd name="connsiteY653" fmla="*/ 1285684 h 1371600"/>
                <a:gd name="connsiteX654" fmla="*/ 199454 w 1704975"/>
                <a:gd name="connsiteY654" fmla="*/ 1297591 h 1371600"/>
                <a:gd name="connsiteX655" fmla="*/ 192976 w 1704975"/>
                <a:gd name="connsiteY655" fmla="*/ 1299686 h 1371600"/>
                <a:gd name="connsiteX656" fmla="*/ 195643 w 1704975"/>
                <a:gd name="connsiteY656" fmla="*/ 1307116 h 1371600"/>
                <a:gd name="connsiteX657" fmla="*/ 190976 w 1704975"/>
                <a:gd name="connsiteY657" fmla="*/ 1309307 h 1371600"/>
                <a:gd name="connsiteX658" fmla="*/ 192881 w 1704975"/>
                <a:gd name="connsiteY658" fmla="*/ 1314069 h 1371600"/>
                <a:gd name="connsiteX659" fmla="*/ 187738 w 1704975"/>
                <a:gd name="connsiteY659" fmla="*/ 1315593 h 1371600"/>
                <a:gd name="connsiteX660" fmla="*/ 195739 w 1704975"/>
                <a:gd name="connsiteY660" fmla="*/ 1341787 h 1371600"/>
                <a:gd name="connsiteX661" fmla="*/ 188404 w 1704975"/>
                <a:gd name="connsiteY661" fmla="*/ 1345120 h 1371600"/>
                <a:gd name="connsiteX662" fmla="*/ 179927 w 1704975"/>
                <a:gd name="connsiteY662" fmla="*/ 1357408 h 1371600"/>
                <a:gd name="connsiteX663" fmla="*/ 179832 w 1704975"/>
                <a:gd name="connsiteY663" fmla="*/ 1353693 h 1371600"/>
                <a:gd name="connsiteX664" fmla="*/ 172879 w 1704975"/>
                <a:gd name="connsiteY664" fmla="*/ 1356741 h 1371600"/>
                <a:gd name="connsiteX665" fmla="*/ 170783 w 1704975"/>
                <a:gd name="connsiteY665" fmla="*/ 1352264 h 1371600"/>
                <a:gd name="connsiteX666" fmla="*/ 148780 w 1704975"/>
                <a:gd name="connsiteY666" fmla="*/ 1354645 h 1371600"/>
                <a:gd name="connsiteX667" fmla="*/ 141160 w 1704975"/>
                <a:gd name="connsiteY667" fmla="*/ 1341310 h 1371600"/>
                <a:gd name="connsiteX668" fmla="*/ 143923 w 1704975"/>
                <a:gd name="connsiteY668" fmla="*/ 1335310 h 1371600"/>
                <a:gd name="connsiteX669" fmla="*/ 142970 w 1704975"/>
                <a:gd name="connsiteY669" fmla="*/ 1329023 h 1371600"/>
                <a:gd name="connsiteX670" fmla="*/ 126397 w 1704975"/>
                <a:gd name="connsiteY670" fmla="*/ 1329976 h 1371600"/>
                <a:gd name="connsiteX671" fmla="*/ 108966 w 1704975"/>
                <a:gd name="connsiteY671" fmla="*/ 1312069 h 1371600"/>
                <a:gd name="connsiteX672" fmla="*/ 101822 w 1704975"/>
                <a:gd name="connsiteY672" fmla="*/ 1315784 h 1371600"/>
                <a:gd name="connsiteX673" fmla="*/ 90487 w 1704975"/>
                <a:gd name="connsiteY673" fmla="*/ 1316831 h 1371600"/>
                <a:gd name="connsiteX674" fmla="*/ 64675 w 1704975"/>
                <a:gd name="connsiteY674" fmla="*/ 1313021 h 1371600"/>
                <a:gd name="connsiteX675" fmla="*/ 62103 w 1704975"/>
                <a:gd name="connsiteY675" fmla="*/ 1304068 h 1371600"/>
                <a:gd name="connsiteX676" fmla="*/ 48482 w 1704975"/>
                <a:gd name="connsiteY676" fmla="*/ 1300543 h 1371600"/>
                <a:gd name="connsiteX677" fmla="*/ 27337 w 1704975"/>
                <a:gd name="connsiteY677" fmla="*/ 1302068 h 1371600"/>
                <a:gd name="connsiteX678" fmla="*/ 11430 w 1704975"/>
                <a:gd name="connsiteY678" fmla="*/ 1307878 h 1371600"/>
                <a:gd name="connsiteX679" fmla="*/ 1570672 w 1704975"/>
                <a:gd name="connsiteY679" fmla="*/ 510540 h 1371600"/>
                <a:gd name="connsiteX680" fmla="*/ 1564957 w 1704975"/>
                <a:gd name="connsiteY680" fmla="*/ 511683 h 1371600"/>
                <a:gd name="connsiteX681" fmla="*/ 1565243 w 1704975"/>
                <a:gd name="connsiteY681" fmla="*/ 516446 h 1371600"/>
                <a:gd name="connsiteX682" fmla="*/ 1570196 w 1704975"/>
                <a:gd name="connsiteY682" fmla="*/ 516255 h 1371600"/>
                <a:gd name="connsiteX683" fmla="*/ 1570672 w 1704975"/>
                <a:gd name="connsiteY683" fmla="*/ 510540 h 1371600"/>
                <a:gd name="connsiteX684" fmla="*/ 1570291 w 1704975"/>
                <a:gd name="connsiteY684" fmla="*/ 516350 h 1371600"/>
                <a:gd name="connsiteX685" fmla="*/ 1573054 w 1704975"/>
                <a:gd name="connsiteY685" fmla="*/ 517588 h 1371600"/>
                <a:gd name="connsiteX686" fmla="*/ 1574768 w 1704975"/>
                <a:gd name="connsiteY686" fmla="*/ 516922 h 1371600"/>
                <a:gd name="connsiteX687" fmla="*/ 1575435 w 1704975"/>
                <a:gd name="connsiteY687" fmla="*/ 517588 h 1371600"/>
                <a:gd name="connsiteX688" fmla="*/ 1576388 w 1704975"/>
                <a:gd name="connsiteY688" fmla="*/ 516826 h 1371600"/>
                <a:gd name="connsiteX689" fmla="*/ 1577435 w 1704975"/>
                <a:gd name="connsiteY689" fmla="*/ 517112 h 1371600"/>
                <a:gd name="connsiteX690" fmla="*/ 1578769 w 1704975"/>
                <a:gd name="connsiteY690" fmla="*/ 516541 h 1371600"/>
                <a:gd name="connsiteX691" fmla="*/ 1576578 w 1704975"/>
                <a:gd name="connsiteY691" fmla="*/ 514445 h 1371600"/>
                <a:gd name="connsiteX692" fmla="*/ 1570291 w 1704975"/>
                <a:gd name="connsiteY692" fmla="*/ 516350 h 1371600"/>
                <a:gd name="connsiteX693" fmla="*/ 1582864 w 1704975"/>
                <a:gd name="connsiteY693" fmla="*/ 514159 h 1371600"/>
                <a:gd name="connsiteX694" fmla="*/ 1581626 w 1704975"/>
                <a:gd name="connsiteY694" fmla="*/ 514350 h 1371600"/>
                <a:gd name="connsiteX695" fmla="*/ 1581150 w 1704975"/>
                <a:gd name="connsiteY695" fmla="*/ 515683 h 1371600"/>
                <a:gd name="connsiteX696" fmla="*/ 1580007 w 1704975"/>
                <a:gd name="connsiteY696" fmla="*/ 515398 h 1371600"/>
                <a:gd name="connsiteX697" fmla="*/ 1579435 w 1704975"/>
                <a:gd name="connsiteY697" fmla="*/ 516160 h 1371600"/>
                <a:gd name="connsiteX698" fmla="*/ 1578388 w 1704975"/>
                <a:gd name="connsiteY698" fmla="*/ 516826 h 1371600"/>
                <a:gd name="connsiteX699" fmla="*/ 1577149 w 1704975"/>
                <a:gd name="connsiteY699" fmla="*/ 517112 h 1371600"/>
                <a:gd name="connsiteX700" fmla="*/ 1576292 w 1704975"/>
                <a:gd name="connsiteY700" fmla="*/ 516922 h 1371600"/>
                <a:gd name="connsiteX701" fmla="*/ 1575816 w 1704975"/>
                <a:gd name="connsiteY701" fmla="*/ 517398 h 1371600"/>
                <a:gd name="connsiteX702" fmla="*/ 1581340 w 1704975"/>
                <a:gd name="connsiteY702" fmla="*/ 535114 h 1371600"/>
                <a:gd name="connsiteX703" fmla="*/ 1587246 w 1704975"/>
                <a:gd name="connsiteY703" fmla="*/ 526256 h 1371600"/>
                <a:gd name="connsiteX704" fmla="*/ 1585436 w 1704975"/>
                <a:gd name="connsiteY704" fmla="*/ 514826 h 1371600"/>
                <a:gd name="connsiteX705" fmla="*/ 1582864 w 1704975"/>
                <a:gd name="connsiteY705" fmla="*/ 514159 h 1371600"/>
                <a:gd name="connsiteX706" fmla="*/ 622649 w 1704975"/>
                <a:gd name="connsiteY706" fmla="*/ 106013 h 1371600"/>
                <a:gd name="connsiteX707" fmla="*/ 618649 w 1704975"/>
                <a:gd name="connsiteY707" fmla="*/ 114395 h 1371600"/>
                <a:gd name="connsiteX708" fmla="*/ 618077 w 1704975"/>
                <a:gd name="connsiteY708" fmla="*/ 123825 h 1371600"/>
                <a:gd name="connsiteX709" fmla="*/ 630746 w 1704975"/>
                <a:gd name="connsiteY709" fmla="*/ 124111 h 1371600"/>
                <a:gd name="connsiteX710" fmla="*/ 627412 w 1704975"/>
                <a:gd name="connsiteY710" fmla="*/ 104966 h 1371600"/>
                <a:gd name="connsiteX711" fmla="*/ 622649 w 1704975"/>
                <a:gd name="connsiteY711" fmla="*/ 106013 h 1371600"/>
                <a:gd name="connsiteX712" fmla="*/ 622744 w 1704975"/>
                <a:gd name="connsiteY712" fmla="*/ 105823 h 1371600"/>
                <a:gd name="connsiteX713" fmla="*/ 627412 w 1704975"/>
                <a:gd name="connsiteY713" fmla="*/ 104775 h 1371600"/>
                <a:gd name="connsiteX714" fmla="*/ 626840 w 1704975"/>
                <a:gd name="connsiteY714" fmla="*/ 101251 h 1371600"/>
                <a:gd name="connsiteX715" fmla="*/ 624745 w 1704975"/>
                <a:gd name="connsiteY715" fmla="*/ 100584 h 1371600"/>
                <a:gd name="connsiteX716" fmla="*/ 622744 w 1704975"/>
                <a:gd name="connsiteY716" fmla="*/ 105823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</a:cxnLst>
              <a:rect l="l" t="t" r="r" b="b"/>
              <a:pathLst>
                <a:path w="1704975" h="1371600">
                  <a:moveTo>
                    <a:pt x="1561052" y="465201"/>
                  </a:moveTo>
                  <a:lnTo>
                    <a:pt x="1564005" y="467296"/>
                  </a:lnTo>
                  <a:lnTo>
                    <a:pt x="1559052" y="465487"/>
                  </a:lnTo>
                  <a:lnTo>
                    <a:pt x="1561052" y="465201"/>
                  </a:lnTo>
                  <a:close/>
                  <a:moveTo>
                    <a:pt x="11430" y="1307878"/>
                  </a:moveTo>
                  <a:lnTo>
                    <a:pt x="9525" y="1301782"/>
                  </a:lnTo>
                  <a:lnTo>
                    <a:pt x="30004" y="1296543"/>
                  </a:lnTo>
                  <a:lnTo>
                    <a:pt x="28670" y="1276255"/>
                  </a:lnTo>
                  <a:lnTo>
                    <a:pt x="34290" y="1275778"/>
                  </a:lnTo>
                  <a:lnTo>
                    <a:pt x="31718" y="1255871"/>
                  </a:lnTo>
                  <a:lnTo>
                    <a:pt x="34290" y="1255014"/>
                  </a:lnTo>
                  <a:lnTo>
                    <a:pt x="27051" y="1227392"/>
                  </a:lnTo>
                  <a:lnTo>
                    <a:pt x="32766" y="1221105"/>
                  </a:lnTo>
                  <a:lnTo>
                    <a:pt x="27146" y="1210627"/>
                  </a:lnTo>
                  <a:lnTo>
                    <a:pt x="29813" y="1209389"/>
                  </a:lnTo>
                  <a:lnTo>
                    <a:pt x="30385" y="1197483"/>
                  </a:lnTo>
                  <a:lnTo>
                    <a:pt x="27241" y="1193197"/>
                  </a:lnTo>
                  <a:lnTo>
                    <a:pt x="35338" y="1187863"/>
                  </a:lnTo>
                  <a:lnTo>
                    <a:pt x="33242" y="1184910"/>
                  </a:lnTo>
                  <a:lnTo>
                    <a:pt x="34480" y="1175480"/>
                  </a:lnTo>
                  <a:lnTo>
                    <a:pt x="27527" y="1178909"/>
                  </a:lnTo>
                  <a:lnTo>
                    <a:pt x="21812" y="1168718"/>
                  </a:lnTo>
                  <a:lnTo>
                    <a:pt x="18383" y="1168527"/>
                  </a:lnTo>
                  <a:lnTo>
                    <a:pt x="14097" y="1158716"/>
                  </a:lnTo>
                  <a:lnTo>
                    <a:pt x="22383" y="1155287"/>
                  </a:lnTo>
                  <a:lnTo>
                    <a:pt x="21907" y="1150049"/>
                  </a:lnTo>
                  <a:lnTo>
                    <a:pt x="47530" y="1145286"/>
                  </a:lnTo>
                  <a:lnTo>
                    <a:pt x="76009" y="1133570"/>
                  </a:lnTo>
                  <a:lnTo>
                    <a:pt x="76962" y="1125569"/>
                  </a:lnTo>
                  <a:lnTo>
                    <a:pt x="79153" y="1125093"/>
                  </a:lnTo>
                  <a:lnTo>
                    <a:pt x="77533" y="1114806"/>
                  </a:lnTo>
                  <a:lnTo>
                    <a:pt x="83344" y="1110806"/>
                  </a:lnTo>
                  <a:lnTo>
                    <a:pt x="70675" y="1054418"/>
                  </a:lnTo>
                  <a:lnTo>
                    <a:pt x="61531" y="1058132"/>
                  </a:lnTo>
                  <a:lnTo>
                    <a:pt x="54292" y="1039749"/>
                  </a:lnTo>
                  <a:lnTo>
                    <a:pt x="60865" y="1033367"/>
                  </a:lnTo>
                  <a:lnTo>
                    <a:pt x="53245" y="1023461"/>
                  </a:lnTo>
                  <a:lnTo>
                    <a:pt x="55721" y="1022699"/>
                  </a:lnTo>
                  <a:lnTo>
                    <a:pt x="54102" y="1018127"/>
                  </a:lnTo>
                  <a:lnTo>
                    <a:pt x="51340" y="1018794"/>
                  </a:lnTo>
                  <a:lnTo>
                    <a:pt x="50292" y="996220"/>
                  </a:lnTo>
                  <a:lnTo>
                    <a:pt x="58007" y="994982"/>
                  </a:lnTo>
                  <a:lnTo>
                    <a:pt x="61531" y="987647"/>
                  </a:lnTo>
                  <a:lnTo>
                    <a:pt x="42577" y="903732"/>
                  </a:lnTo>
                  <a:lnTo>
                    <a:pt x="47149" y="902113"/>
                  </a:lnTo>
                  <a:lnTo>
                    <a:pt x="38671" y="876014"/>
                  </a:lnTo>
                  <a:lnTo>
                    <a:pt x="62579" y="865727"/>
                  </a:lnTo>
                  <a:lnTo>
                    <a:pt x="69723" y="874300"/>
                  </a:lnTo>
                  <a:lnTo>
                    <a:pt x="80772" y="872490"/>
                  </a:lnTo>
                  <a:lnTo>
                    <a:pt x="82677" y="869918"/>
                  </a:lnTo>
                  <a:lnTo>
                    <a:pt x="79057" y="871538"/>
                  </a:lnTo>
                  <a:lnTo>
                    <a:pt x="75914" y="865442"/>
                  </a:lnTo>
                  <a:lnTo>
                    <a:pt x="100965" y="850392"/>
                  </a:lnTo>
                  <a:lnTo>
                    <a:pt x="100489" y="837819"/>
                  </a:lnTo>
                  <a:lnTo>
                    <a:pt x="115443" y="843725"/>
                  </a:lnTo>
                  <a:lnTo>
                    <a:pt x="130778" y="840581"/>
                  </a:lnTo>
                  <a:lnTo>
                    <a:pt x="118967" y="810482"/>
                  </a:lnTo>
                  <a:lnTo>
                    <a:pt x="119062" y="802005"/>
                  </a:lnTo>
                  <a:lnTo>
                    <a:pt x="138970" y="804863"/>
                  </a:lnTo>
                  <a:lnTo>
                    <a:pt x="137922" y="791623"/>
                  </a:lnTo>
                  <a:lnTo>
                    <a:pt x="147256" y="792480"/>
                  </a:lnTo>
                  <a:lnTo>
                    <a:pt x="150114" y="785241"/>
                  </a:lnTo>
                  <a:lnTo>
                    <a:pt x="150781" y="777812"/>
                  </a:lnTo>
                  <a:lnTo>
                    <a:pt x="141065" y="777621"/>
                  </a:lnTo>
                  <a:lnTo>
                    <a:pt x="140303" y="766572"/>
                  </a:lnTo>
                  <a:lnTo>
                    <a:pt x="120300" y="763619"/>
                  </a:lnTo>
                  <a:lnTo>
                    <a:pt x="121444" y="713994"/>
                  </a:lnTo>
                  <a:lnTo>
                    <a:pt x="124587" y="713232"/>
                  </a:lnTo>
                  <a:lnTo>
                    <a:pt x="122206" y="704088"/>
                  </a:lnTo>
                  <a:lnTo>
                    <a:pt x="124587" y="700373"/>
                  </a:lnTo>
                  <a:lnTo>
                    <a:pt x="111633" y="661225"/>
                  </a:lnTo>
                  <a:lnTo>
                    <a:pt x="109252" y="645890"/>
                  </a:lnTo>
                  <a:lnTo>
                    <a:pt x="110204" y="643414"/>
                  </a:lnTo>
                  <a:lnTo>
                    <a:pt x="115729" y="642557"/>
                  </a:lnTo>
                  <a:lnTo>
                    <a:pt x="110014" y="642652"/>
                  </a:lnTo>
                  <a:lnTo>
                    <a:pt x="128016" y="639413"/>
                  </a:lnTo>
                  <a:lnTo>
                    <a:pt x="150495" y="629412"/>
                  </a:lnTo>
                  <a:lnTo>
                    <a:pt x="148875" y="619601"/>
                  </a:lnTo>
                  <a:lnTo>
                    <a:pt x="136303" y="614839"/>
                  </a:lnTo>
                  <a:lnTo>
                    <a:pt x="141351" y="582454"/>
                  </a:lnTo>
                  <a:lnTo>
                    <a:pt x="140494" y="565309"/>
                  </a:lnTo>
                  <a:lnTo>
                    <a:pt x="152686" y="566833"/>
                  </a:lnTo>
                  <a:lnTo>
                    <a:pt x="154686" y="529304"/>
                  </a:lnTo>
                  <a:lnTo>
                    <a:pt x="187071" y="527685"/>
                  </a:lnTo>
                  <a:lnTo>
                    <a:pt x="207454" y="534353"/>
                  </a:lnTo>
                  <a:lnTo>
                    <a:pt x="241078" y="529971"/>
                  </a:lnTo>
                  <a:lnTo>
                    <a:pt x="251460" y="525209"/>
                  </a:lnTo>
                  <a:lnTo>
                    <a:pt x="261556" y="524542"/>
                  </a:lnTo>
                  <a:lnTo>
                    <a:pt x="263271" y="534638"/>
                  </a:lnTo>
                  <a:lnTo>
                    <a:pt x="268796" y="536353"/>
                  </a:lnTo>
                  <a:lnTo>
                    <a:pt x="280606" y="549592"/>
                  </a:lnTo>
                  <a:lnTo>
                    <a:pt x="292703" y="550640"/>
                  </a:lnTo>
                  <a:lnTo>
                    <a:pt x="291846" y="513016"/>
                  </a:lnTo>
                  <a:lnTo>
                    <a:pt x="296132" y="478631"/>
                  </a:lnTo>
                  <a:lnTo>
                    <a:pt x="298609" y="479393"/>
                  </a:lnTo>
                  <a:lnTo>
                    <a:pt x="300228" y="470059"/>
                  </a:lnTo>
                  <a:lnTo>
                    <a:pt x="305467" y="470821"/>
                  </a:lnTo>
                  <a:lnTo>
                    <a:pt x="307657" y="463010"/>
                  </a:lnTo>
                  <a:lnTo>
                    <a:pt x="309562" y="463105"/>
                  </a:lnTo>
                  <a:lnTo>
                    <a:pt x="310324" y="454057"/>
                  </a:lnTo>
                  <a:lnTo>
                    <a:pt x="327469" y="455200"/>
                  </a:lnTo>
                  <a:lnTo>
                    <a:pt x="328136" y="449866"/>
                  </a:lnTo>
                  <a:lnTo>
                    <a:pt x="334423" y="450342"/>
                  </a:lnTo>
                  <a:lnTo>
                    <a:pt x="330613" y="473012"/>
                  </a:lnTo>
                  <a:lnTo>
                    <a:pt x="336613" y="474535"/>
                  </a:lnTo>
                  <a:lnTo>
                    <a:pt x="337566" y="450247"/>
                  </a:lnTo>
                  <a:lnTo>
                    <a:pt x="353092" y="450533"/>
                  </a:lnTo>
                  <a:lnTo>
                    <a:pt x="367189" y="455581"/>
                  </a:lnTo>
                  <a:lnTo>
                    <a:pt x="370046" y="439579"/>
                  </a:lnTo>
                  <a:lnTo>
                    <a:pt x="365569" y="433864"/>
                  </a:lnTo>
                  <a:lnTo>
                    <a:pt x="370713" y="434054"/>
                  </a:lnTo>
                  <a:lnTo>
                    <a:pt x="375190" y="401860"/>
                  </a:lnTo>
                  <a:lnTo>
                    <a:pt x="389382" y="405289"/>
                  </a:lnTo>
                  <a:lnTo>
                    <a:pt x="385477" y="387096"/>
                  </a:lnTo>
                  <a:lnTo>
                    <a:pt x="385096" y="368237"/>
                  </a:lnTo>
                  <a:lnTo>
                    <a:pt x="381476" y="348139"/>
                  </a:lnTo>
                  <a:lnTo>
                    <a:pt x="374428" y="349187"/>
                  </a:lnTo>
                  <a:lnTo>
                    <a:pt x="373189" y="340424"/>
                  </a:lnTo>
                  <a:lnTo>
                    <a:pt x="354997" y="345281"/>
                  </a:lnTo>
                  <a:lnTo>
                    <a:pt x="355854" y="336899"/>
                  </a:lnTo>
                  <a:lnTo>
                    <a:pt x="344614" y="338614"/>
                  </a:lnTo>
                  <a:lnTo>
                    <a:pt x="343662" y="328708"/>
                  </a:lnTo>
                  <a:lnTo>
                    <a:pt x="347091" y="322326"/>
                  </a:lnTo>
                  <a:lnTo>
                    <a:pt x="342043" y="322421"/>
                  </a:lnTo>
                  <a:lnTo>
                    <a:pt x="340709" y="314706"/>
                  </a:lnTo>
                  <a:lnTo>
                    <a:pt x="341471" y="309848"/>
                  </a:lnTo>
                  <a:lnTo>
                    <a:pt x="344996" y="309848"/>
                  </a:lnTo>
                  <a:lnTo>
                    <a:pt x="344710" y="305276"/>
                  </a:lnTo>
                  <a:lnTo>
                    <a:pt x="346424" y="305371"/>
                  </a:lnTo>
                  <a:lnTo>
                    <a:pt x="345853" y="286607"/>
                  </a:lnTo>
                  <a:lnTo>
                    <a:pt x="351091" y="282988"/>
                  </a:lnTo>
                  <a:lnTo>
                    <a:pt x="351758" y="276987"/>
                  </a:lnTo>
                  <a:lnTo>
                    <a:pt x="356235" y="276320"/>
                  </a:lnTo>
                  <a:lnTo>
                    <a:pt x="357664" y="269176"/>
                  </a:lnTo>
                  <a:lnTo>
                    <a:pt x="368808" y="258318"/>
                  </a:lnTo>
                  <a:lnTo>
                    <a:pt x="408146" y="249650"/>
                  </a:lnTo>
                  <a:lnTo>
                    <a:pt x="406432" y="234696"/>
                  </a:lnTo>
                  <a:lnTo>
                    <a:pt x="432625" y="238316"/>
                  </a:lnTo>
                  <a:lnTo>
                    <a:pt x="434816" y="227743"/>
                  </a:lnTo>
                  <a:lnTo>
                    <a:pt x="439198" y="227457"/>
                  </a:lnTo>
                  <a:lnTo>
                    <a:pt x="440150" y="207359"/>
                  </a:lnTo>
                  <a:lnTo>
                    <a:pt x="441960" y="207359"/>
                  </a:lnTo>
                  <a:lnTo>
                    <a:pt x="442436" y="203263"/>
                  </a:lnTo>
                  <a:lnTo>
                    <a:pt x="445484" y="203263"/>
                  </a:lnTo>
                  <a:lnTo>
                    <a:pt x="446246" y="194596"/>
                  </a:lnTo>
                  <a:lnTo>
                    <a:pt x="449294" y="194405"/>
                  </a:lnTo>
                  <a:lnTo>
                    <a:pt x="449008" y="187166"/>
                  </a:lnTo>
                  <a:lnTo>
                    <a:pt x="454628" y="186214"/>
                  </a:lnTo>
                  <a:lnTo>
                    <a:pt x="454438" y="178975"/>
                  </a:lnTo>
                  <a:lnTo>
                    <a:pt x="459581" y="177355"/>
                  </a:lnTo>
                  <a:lnTo>
                    <a:pt x="455390" y="167830"/>
                  </a:lnTo>
                  <a:lnTo>
                    <a:pt x="449771" y="169164"/>
                  </a:lnTo>
                  <a:lnTo>
                    <a:pt x="440150" y="153733"/>
                  </a:lnTo>
                  <a:lnTo>
                    <a:pt x="457771" y="145447"/>
                  </a:lnTo>
                  <a:lnTo>
                    <a:pt x="478155" y="142304"/>
                  </a:lnTo>
                  <a:lnTo>
                    <a:pt x="478536" y="146209"/>
                  </a:lnTo>
                  <a:lnTo>
                    <a:pt x="499872" y="144780"/>
                  </a:lnTo>
                  <a:lnTo>
                    <a:pt x="504539" y="142399"/>
                  </a:lnTo>
                  <a:lnTo>
                    <a:pt x="503587" y="133541"/>
                  </a:lnTo>
                  <a:lnTo>
                    <a:pt x="506635" y="133064"/>
                  </a:lnTo>
                  <a:lnTo>
                    <a:pt x="505301" y="127349"/>
                  </a:lnTo>
                  <a:lnTo>
                    <a:pt x="533400" y="117062"/>
                  </a:lnTo>
                  <a:lnTo>
                    <a:pt x="540544" y="119062"/>
                  </a:lnTo>
                  <a:lnTo>
                    <a:pt x="538353" y="116395"/>
                  </a:lnTo>
                  <a:lnTo>
                    <a:pt x="530828" y="116776"/>
                  </a:lnTo>
                  <a:lnTo>
                    <a:pt x="529685" y="111442"/>
                  </a:lnTo>
                  <a:lnTo>
                    <a:pt x="523208" y="109823"/>
                  </a:lnTo>
                  <a:lnTo>
                    <a:pt x="518922" y="81439"/>
                  </a:lnTo>
                  <a:lnTo>
                    <a:pt x="512540" y="76581"/>
                  </a:lnTo>
                  <a:lnTo>
                    <a:pt x="525208" y="65722"/>
                  </a:lnTo>
                  <a:lnTo>
                    <a:pt x="515112" y="63341"/>
                  </a:lnTo>
                  <a:lnTo>
                    <a:pt x="502539" y="52483"/>
                  </a:lnTo>
                  <a:lnTo>
                    <a:pt x="520160" y="47244"/>
                  </a:lnTo>
                  <a:lnTo>
                    <a:pt x="540448" y="34290"/>
                  </a:lnTo>
                  <a:lnTo>
                    <a:pt x="538829" y="9525"/>
                  </a:lnTo>
                  <a:lnTo>
                    <a:pt x="556546" y="12573"/>
                  </a:lnTo>
                  <a:lnTo>
                    <a:pt x="561594" y="16192"/>
                  </a:lnTo>
                  <a:lnTo>
                    <a:pt x="564166" y="22479"/>
                  </a:lnTo>
                  <a:lnTo>
                    <a:pt x="573405" y="22955"/>
                  </a:lnTo>
                  <a:lnTo>
                    <a:pt x="575119" y="26099"/>
                  </a:lnTo>
                  <a:lnTo>
                    <a:pt x="592836" y="30385"/>
                  </a:lnTo>
                  <a:lnTo>
                    <a:pt x="610171" y="39243"/>
                  </a:lnTo>
                  <a:lnTo>
                    <a:pt x="623602" y="50578"/>
                  </a:lnTo>
                  <a:lnTo>
                    <a:pt x="634460" y="47911"/>
                  </a:lnTo>
                  <a:lnTo>
                    <a:pt x="635698" y="53530"/>
                  </a:lnTo>
                  <a:lnTo>
                    <a:pt x="645033" y="56864"/>
                  </a:lnTo>
                  <a:lnTo>
                    <a:pt x="646271" y="65246"/>
                  </a:lnTo>
                  <a:lnTo>
                    <a:pt x="628745" y="63151"/>
                  </a:lnTo>
                  <a:lnTo>
                    <a:pt x="629602" y="78295"/>
                  </a:lnTo>
                  <a:lnTo>
                    <a:pt x="624935" y="100108"/>
                  </a:lnTo>
                  <a:lnTo>
                    <a:pt x="632841" y="102775"/>
                  </a:lnTo>
                  <a:lnTo>
                    <a:pt x="638175" y="101822"/>
                  </a:lnTo>
                  <a:lnTo>
                    <a:pt x="642747" y="100489"/>
                  </a:lnTo>
                  <a:lnTo>
                    <a:pt x="643699" y="96012"/>
                  </a:lnTo>
                  <a:lnTo>
                    <a:pt x="661892" y="100679"/>
                  </a:lnTo>
                  <a:lnTo>
                    <a:pt x="665512" y="125920"/>
                  </a:lnTo>
                  <a:lnTo>
                    <a:pt x="676370" y="123254"/>
                  </a:lnTo>
                  <a:lnTo>
                    <a:pt x="678847" y="129349"/>
                  </a:lnTo>
                  <a:lnTo>
                    <a:pt x="682371" y="157448"/>
                  </a:lnTo>
                  <a:lnTo>
                    <a:pt x="707803" y="154305"/>
                  </a:lnTo>
                  <a:lnTo>
                    <a:pt x="708279" y="161639"/>
                  </a:lnTo>
                  <a:lnTo>
                    <a:pt x="742379" y="159639"/>
                  </a:lnTo>
                  <a:lnTo>
                    <a:pt x="743236" y="173069"/>
                  </a:lnTo>
                  <a:lnTo>
                    <a:pt x="759714" y="168592"/>
                  </a:lnTo>
                  <a:lnTo>
                    <a:pt x="758380" y="170212"/>
                  </a:lnTo>
                  <a:lnTo>
                    <a:pt x="765619" y="176689"/>
                  </a:lnTo>
                  <a:lnTo>
                    <a:pt x="777716" y="163449"/>
                  </a:lnTo>
                  <a:lnTo>
                    <a:pt x="776573" y="166021"/>
                  </a:lnTo>
                  <a:lnTo>
                    <a:pt x="783812" y="168688"/>
                  </a:lnTo>
                  <a:lnTo>
                    <a:pt x="785527" y="180499"/>
                  </a:lnTo>
                  <a:lnTo>
                    <a:pt x="788098" y="183356"/>
                  </a:lnTo>
                  <a:lnTo>
                    <a:pt x="781240" y="178213"/>
                  </a:lnTo>
                  <a:lnTo>
                    <a:pt x="776764" y="182689"/>
                  </a:lnTo>
                  <a:lnTo>
                    <a:pt x="777049" y="186023"/>
                  </a:lnTo>
                  <a:lnTo>
                    <a:pt x="796957" y="211550"/>
                  </a:lnTo>
                  <a:lnTo>
                    <a:pt x="800100" y="210693"/>
                  </a:lnTo>
                  <a:lnTo>
                    <a:pt x="792956" y="240506"/>
                  </a:lnTo>
                  <a:lnTo>
                    <a:pt x="794861" y="244030"/>
                  </a:lnTo>
                  <a:lnTo>
                    <a:pt x="791337" y="246126"/>
                  </a:lnTo>
                  <a:lnTo>
                    <a:pt x="793432" y="247650"/>
                  </a:lnTo>
                  <a:lnTo>
                    <a:pt x="791337" y="249936"/>
                  </a:lnTo>
                  <a:lnTo>
                    <a:pt x="784669" y="251841"/>
                  </a:lnTo>
                  <a:lnTo>
                    <a:pt x="787908" y="256032"/>
                  </a:lnTo>
                  <a:lnTo>
                    <a:pt x="784765" y="265366"/>
                  </a:lnTo>
                  <a:lnTo>
                    <a:pt x="776288" y="263080"/>
                  </a:lnTo>
                  <a:lnTo>
                    <a:pt x="778764" y="271653"/>
                  </a:lnTo>
                  <a:lnTo>
                    <a:pt x="771620" y="275463"/>
                  </a:lnTo>
                  <a:lnTo>
                    <a:pt x="774382" y="278130"/>
                  </a:lnTo>
                  <a:lnTo>
                    <a:pt x="769048" y="290989"/>
                  </a:lnTo>
                  <a:lnTo>
                    <a:pt x="786955" y="297180"/>
                  </a:lnTo>
                  <a:lnTo>
                    <a:pt x="797147" y="303562"/>
                  </a:lnTo>
                  <a:lnTo>
                    <a:pt x="802386" y="291084"/>
                  </a:lnTo>
                  <a:lnTo>
                    <a:pt x="805339" y="292037"/>
                  </a:lnTo>
                  <a:lnTo>
                    <a:pt x="802672" y="298704"/>
                  </a:lnTo>
                  <a:lnTo>
                    <a:pt x="818007" y="305657"/>
                  </a:lnTo>
                  <a:lnTo>
                    <a:pt x="815816" y="309658"/>
                  </a:lnTo>
                  <a:lnTo>
                    <a:pt x="863346" y="323755"/>
                  </a:lnTo>
                  <a:lnTo>
                    <a:pt x="860393" y="334518"/>
                  </a:lnTo>
                  <a:lnTo>
                    <a:pt x="869061" y="336423"/>
                  </a:lnTo>
                  <a:lnTo>
                    <a:pt x="870109" y="331660"/>
                  </a:lnTo>
                  <a:lnTo>
                    <a:pt x="943642" y="354044"/>
                  </a:lnTo>
                  <a:lnTo>
                    <a:pt x="939355" y="375380"/>
                  </a:lnTo>
                  <a:lnTo>
                    <a:pt x="960501" y="380047"/>
                  </a:lnTo>
                  <a:lnTo>
                    <a:pt x="962787" y="357759"/>
                  </a:lnTo>
                  <a:lnTo>
                    <a:pt x="975455" y="359092"/>
                  </a:lnTo>
                  <a:lnTo>
                    <a:pt x="993838" y="327088"/>
                  </a:lnTo>
                  <a:lnTo>
                    <a:pt x="1011079" y="337566"/>
                  </a:lnTo>
                  <a:lnTo>
                    <a:pt x="1019461" y="337661"/>
                  </a:lnTo>
                  <a:lnTo>
                    <a:pt x="1024318" y="329755"/>
                  </a:lnTo>
                  <a:lnTo>
                    <a:pt x="1019461" y="322612"/>
                  </a:lnTo>
                  <a:lnTo>
                    <a:pt x="1044035" y="289370"/>
                  </a:lnTo>
                  <a:lnTo>
                    <a:pt x="1036320" y="284035"/>
                  </a:lnTo>
                  <a:lnTo>
                    <a:pt x="1041368" y="278987"/>
                  </a:lnTo>
                  <a:lnTo>
                    <a:pt x="1048226" y="281273"/>
                  </a:lnTo>
                  <a:lnTo>
                    <a:pt x="1054037" y="279273"/>
                  </a:lnTo>
                  <a:lnTo>
                    <a:pt x="1044512" y="264700"/>
                  </a:lnTo>
                  <a:lnTo>
                    <a:pt x="1054513" y="246316"/>
                  </a:lnTo>
                  <a:lnTo>
                    <a:pt x="1063752" y="250222"/>
                  </a:lnTo>
                  <a:lnTo>
                    <a:pt x="1065181" y="258223"/>
                  </a:lnTo>
                  <a:lnTo>
                    <a:pt x="1075277" y="259366"/>
                  </a:lnTo>
                  <a:lnTo>
                    <a:pt x="1076611" y="262985"/>
                  </a:lnTo>
                  <a:lnTo>
                    <a:pt x="1083183" y="264985"/>
                  </a:lnTo>
                  <a:lnTo>
                    <a:pt x="1088136" y="274987"/>
                  </a:lnTo>
                  <a:lnTo>
                    <a:pt x="1120521" y="294132"/>
                  </a:lnTo>
                  <a:lnTo>
                    <a:pt x="1115854" y="302038"/>
                  </a:lnTo>
                  <a:lnTo>
                    <a:pt x="1124998" y="306324"/>
                  </a:lnTo>
                  <a:lnTo>
                    <a:pt x="1131570" y="306324"/>
                  </a:lnTo>
                  <a:lnTo>
                    <a:pt x="1149096" y="324993"/>
                  </a:lnTo>
                  <a:lnTo>
                    <a:pt x="1165765" y="332422"/>
                  </a:lnTo>
                  <a:lnTo>
                    <a:pt x="1179005" y="332327"/>
                  </a:lnTo>
                  <a:lnTo>
                    <a:pt x="1185863" y="329184"/>
                  </a:lnTo>
                  <a:lnTo>
                    <a:pt x="1197007" y="310420"/>
                  </a:lnTo>
                  <a:lnTo>
                    <a:pt x="1217581" y="297847"/>
                  </a:lnTo>
                  <a:lnTo>
                    <a:pt x="1230535" y="271939"/>
                  </a:lnTo>
                  <a:lnTo>
                    <a:pt x="1241298" y="262033"/>
                  </a:lnTo>
                  <a:lnTo>
                    <a:pt x="1247775" y="244126"/>
                  </a:lnTo>
                  <a:lnTo>
                    <a:pt x="1242727" y="232505"/>
                  </a:lnTo>
                  <a:lnTo>
                    <a:pt x="1249966" y="211741"/>
                  </a:lnTo>
                  <a:lnTo>
                    <a:pt x="1238726" y="215741"/>
                  </a:lnTo>
                  <a:lnTo>
                    <a:pt x="1230249" y="215265"/>
                  </a:lnTo>
                  <a:lnTo>
                    <a:pt x="1234916" y="204025"/>
                  </a:lnTo>
                  <a:lnTo>
                    <a:pt x="1228915" y="202978"/>
                  </a:lnTo>
                  <a:lnTo>
                    <a:pt x="1221676" y="215741"/>
                  </a:lnTo>
                  <a:lnTo>
                    <a:pt x="1207103" y="219932"/>
                  </a:lnTo>
                  <a:lnTo>
                    <a:pt x="1205579" y="214884"/>
                  </a:lnTo>
                  <a:lnTo>
                    <a:pt x="1199102" y="217265"/>
                  </a:lnTo>
                  <a:lnTo>
                    <a:pt x="1188244" y="212026"/>
                  </a:lnTo>
                  <a:lnTo>
                    <a:pt x="1188053" y="206692"/>
                  </a:lnTo>
                  <a:lnTo>
                    <a:pt x="1195102" y="202597"/>
                  </a:lnTo>
                  <a:lnTo>
                    <a:pt x="1211104" y="201263"/>
                  </a:lnTo>
                  <a:lnTo>
                    <a:pt x="1210342" y="186309"/>
                  </a:lnTo>
                  <a:lnTo>
                    <a:pt x="1202626" y="177070"/>
                  </a:lnTo>
                  <a:lnTo>
                    <a:pt x="1201007" y="168402"/>
                  </a:lnTo>
                  <a:lnTo>
                    <a:pt x="1191577" y="158020"/>
                  </a:lnTo>
                  <a:lnTo>
                    <a:pt x="1192435" y="155638"/>
                  </a:lnTo>
                  <a:lnTo>
                    <a:pt x="1200055" y="149828"/>
                  </a:lnTo>
                  <a:lnTo>
                    <a:pt x="1207198" y="136398"/>
                  </a:lnTo>
                  <a:lnTo>
                    <a:pt x="1214247" y="133636"/>
                  </a:lnTo>
                  <a:lnTo>
                    <a:pt x="1228344" y="120777"/>
                  </a:lnTo>
                  <a:lnTo>
                    <a:pt x="1244060" y="137350"/>
                  </a:lnTo>
                  <a:lnTo>
                    <a:pt x="1260253" y="131350"/>
                  </a:lnTo>
                  <a:lnTo>
                    <a:pt x="1265206" y="138398"/>
                  </a:lnTo>
                  <a:lnTo>
                    <a:pt x="1272730" y="137636"/>
                  </a:lnTo>
                  <a:lnTo>
                    <a:pt x="1277017" y="146590"/>
                  </a:lnTo>
                  <a:lnTo>
                    <a:pt x="1273492" y="153543"/>
                  </a:lnTo>
                  <a:lnTo>
                    <a:pt x="1265491" y="159353"/>
                  </a:lnTo>
                  <a:lnTo>
                    <a:pt x="1244155" y="165925"/>
                  </a:lnTo>
                  <a:lnTo>
                    <a:pt x="1239298" y="174784"/>
                  </a:lnTo>
                  <a:lnTo>
                    <a:pt x="1257872" y="201739"/>
                  </a:lnTo>
                  <a:lnTo>
                    <a:pt x="1265206" y="197549"/>
                  </a:lnTo>
                  <a:lnTo>
                    <a:pt x="1273588" y="207645"/>
                  </a:lnTo>
                  <a:lnTo>
                    <a:pt x="1291304" y="198120"/>
                  </a:lnTo>
                  <a:lnTo>
                    <a:pt x="1302544" y="197739"/>
                  </a:lnTo>
                  <a:lnTo>
                    <a:pt x="1315974" y="202311"/>
                  </a:lnTo>
                  <a:lnTo>
                    <a:pt x="1314450" y="217741"/>
                  </a:lnTo>
                  <a:lnTo>
                    <a:pt x="1317498" y="219742"/>
                  </a:lnTo>
                  <a:lnTo>
                    <a:pt x="1316641" y="226314"/>
                  </a:lnTo>
                  <a:lnTo>
                    <a:pt x="1336453" y="226504"/>
                  </a:lnTo>
                  <a:lnTo>
                    <a:pt x="1338263" y="235267"/>
                  </a:lnTo>
                  <a:lnTo>
                    <a:pt x="1336643" y="250317"/>
                  </a:lnTo>
                  <a:lnTo>
                    <a:pt x="1329499" y="259175"/>
                  </a:lnTo>
                  <a:lnTo>
                    <a:pt x="1313879" y="266509"/>
                  </a:lnTo>
                  <a:lnTo>
                    <a:pt x="1316450" y="270129"/>
                  </a:lnTo>
                  <a:lnTo>
                    <a:pt x="1329499" y="279559"/>
                  </a:lnTo>
                  <a:lnTo>
                    <a:pt x="1333786" y="273939"/>
                  </a:lnTo>
                  <a:lnTo>
                    <a:pt x="1343501" y="271177"/>
                  </a:lnTo>
                  <a:lnTo>
                    <a:pt x="1343215" y="266795"/>
                  </a:lnTo>
                  <a:lnTo>
                    <a:pt x="1355503" y="276892"/>
                  </a:lnTo>
                  <a:lnTo>
                    <a:pt x="1364551" y="275654"/>
                  </a:lnTo>
                  <a:lnTo>
                    <a:pt x="1370552" y="279083"/>
                  </a:lnTo>
                  <a:lnTo>
                    <a:pt x="1375886" y="277654"/>
                  </a:lnTo>
                  <a:lnTo>
                    <a:pt x="1376648" y="280225"/>
                  </a:lnTo>
                  <a:lnTo>
                    <a:pt x="1384649" y="280035"/>
                  </a:lnTo>
                  <a:lnTo>
                    <a:pt x="1388555" y="275177"/>
                  </a:lnTo>
                  <a:lnTo>
                    <a:pt x="1390364" y="279083"/>
                  </a:lnTo>
                  <a:lnTo>
                    <a:pt x="1395222" y="273939"/>
                  </a:lnTo>
                  <a:lnTo>
                    <a:pt x="1400747" y="284035"/>
                  </a:lnTo>
                  <a:lnTo>
                    <a:pt x="1399604" y="289370"/>
                  </a:lnTo>
                  <a:lnTo>
                    <a:pt x="1405033" y="292703"/>
                  </a:lnTo>
                  <a:lnTo>
                    <a:pt x="1425892" y="287083"/>
                  </a:lnTo>
                  <a:lnTo>
                    <a:pt x="1423225" y="302704"/>
                  </a:lnTo>
                  <a:lnTo>
                    <a:pt x="1417510" y="313849"/>
                  </a:lnTo>
                  <a:lnTo>
                    <a:pt x="1413034" y="316611"/>
                  </a:lnTo>
                  <a:lnTo>
                    <a:pt x="1402080" y="321088"/>
                  </a:lnTo>
                  <a:lnTo>
                    <a:pt x="1394650" y="338709"/>
                  </a:lnTo>
                  <a:lnTo>
                    <a:pt x="1384744" y="346234"/>
                  </a:lnTo>
                  <a:lnTo>
                    <a:pt x="1391983" y="355283"/>
                  </a:lnTo>
                  <a:lnTo>
                    <a:pt x="1387792" y="359759"/>
                  </a:lnTo>
                  <a:lnTo>
                    <a:pt x="1385983" y="368903"/>
                  </a:lnTo>
                  <a:lnTo>
                    <a:pt x="1374839" y="384715"/>
                  </a:lnTo>
                  <a:lnTo>
                    <a:pt x="1368742" y="384715"/>
                  </a:lnTo>
                  <a:lnTo>
                    <a:pt x="1367695" y="391096"/>
                  </a:lnTo>
                  <a:lnTo>
                    <a:pt x="1363027" y="395002"/>
                  </a:lnTo>
                  <a:lnTo>
                    <a:pt x="1361980" y="412909"/>
                  </a:lnTo>
                  <a:lnTo>
                    <a:pt x="1357313" y="424910"/>
                  </a:lnTo>
                  <a:lnTo>
                    <a:pt x="1365409" y="426149"/>
                  </a:lnTo>
                  <a:lnTo>
                    <a:pt x="1376077" y="433007"/>
                  </a:lnTo>
                  <a:lnTo>
                    <a:pt x="1410557" y="433387"/>
                  </a:lnTo>
                  <a:lnTo>
                    <a:pt x="1427988" y="439769"/>
                  </a:lnTo>
                  <a:lnTo>
                    <a:pt x="1422654" y="447580"/>
                  </a:lnTo>
                  <a:lnTo>
                    <a:pt x="1430274" y="447675"/>
                  </a:lnTo>
                  <a:lnTo>
                    <a:pt x="1426559" y="452628"/>
                  </a:lnTo>
                  <a:lnTo>
                    <a:pt x="1425607" y="459391"/>
                  </a:lnTo>
                  <a:lnTo>
                    <a:pt x="1429702" y="469106"/>
                  </a:lnTo>
                  <a:lnTo>
                    <a:pt x="1421892" y="476631"/>
                  </a:lnTo>
                  <a:lnTo>
                    <a:pt x="1427512" y="483584"/>
                  </a:lnTo>
                  <a:lnTo>
                    <a:pt x="1431512" y="500825"/>
                  </a:lnTo>
                  <a:lnTo>
                    <a:pt x="1444180" y="498253"/>
                  </a:lnTo>
                  <a:lnTo>
                    <a:pt x="1450848" y="487680"/>
                  </a:lnTo>
                  <a:lnTo>
                    <a:pt x="1455896" y="487204"/>
                  </a:lnTo>
                  <a:lnTo>
                    <a:pt x="1460278" y="489109"/>
                  </a:lnTo>
                  <a:lnTo>
                    <a:pt x="1457801" y="498538"/>
                  </a:lnTo>
                  <a:lnTo>
                    <a:pt x="1472374" y="501967"/>
                  </a:lnTo>
                  <a:lnTo>
                    <a:pt x="1472660" y="498729"/>
                  </a:lnTo>
                  <a:lnTo>
                    <a:pt x="1477899" y="498062"/>
                  </a:lnTo>
                  <a:lnTo>
                    <a:pt x="1469898" y="481679"/>
                  </a:lnTo>
                  <a:lnTo>
                    <a:pt x="1494377" y="477964"/>
                  </a:lnTo>
                  <a:lnTo>
                    <a:pt x="1532287" y="457962"/>
                  </a:lnTo>
                  <a:lnTo>
                    <a:pt x="1539049" y="459010"/>
                  </a:lnTo>
                  <a:lnTo>
                    <a:pt x="1577149" y="473392"/>
                  </a:lnTo>
                  <a:lnTo>
                    <a:pt x="1580769" y="472630"/>
                  </a:lnTo>
                  <a:lnTo>
                    <a:pt x="1577912" y="491204"/>
                  </a:lnTo>
                  <a:lnTo>
                    <a:pt x="1581436" y="500443"/>
                  </a:lnTo>
                  <a:lnTo>
                    <a:pt x="1584007" y="500348"/>
                  </a:lnTo>
                  <a:lnTo>
                    <a:pt x="1586008" y="513588"/>
                  </a:lnTo>
                  <a:lnTo>
                    <a:pt x="1590580" y="513302"/>
                  </a:lnTo>
                  <a:lnTo>
                    <a:pt x="1592199" y="523494"/>
                  </a:lnTo>
                  <a:lnTo>
                    <a:pt x="1588960" y="525113"/>
                  </a:lnTo>
                  <a:lnTo>
                    <a:pt x="1592866" y="535591"/>
                  </a:lnTo>
                  <a:lnTo>
                    <a:pt x="1590675" y="538639"/>
                  </a:lnTo>
                  <a:lnTo>
                    <a:pt x="1594580" y="538353"/>
                  </a:lnTo>
                  <a:lnTo>
                    <a:pt x="1601819" y="544449"/>
                  </a:lnTo>
                  <a:lnTo>
                    <a:pt x="1607439" y="530066"/>
                  </a:lnTo>
                  <a:lnTo>
                    <a:pt x="1644587" y="540829"/>
                  </a:lnTo>
                  <a:lnTo>
                    <a:pt x="1648587" y="552164"/>
                  </a:lnTo>
                  <a:lnTo>
                    <a:pt x="1646968" y="562166"/>
                  </a:lnTo>
                  <a:lnTo>
                    <a:pt x="1649539" y="573024"/>
                  </a:lnTo>
                  <a:lnTo>
                    <a:pt x="1648777" y="580454"/>
                  </a:lnTo>
                  <a:lnTo>
                    <a:pt x="1640681" y="593693"/>
                  </a:lnTo>
                  <a:lnTo>
                    <a:pt x="1649539" y="593598"/>
                  </a:lnTo>
                  <a:lnTo>
                    <a:pt x="1654207" y="610171"/>
                  </a:lnTo>
                  <a:lnTo>
                    <a:pt x="1656016" y="619411"/>
                  </a:lnTo>
                  <a:lnTo>
                    <a:pt x="1652778" y="638366"/>
                  </a:lnTo>
                  <a:lnTo>
                    <a:pt x="1694116" y="644938"/>
                  </a:lnTo>
                  <a:lnTo>
                    <a:pt x="1692307" y="657606"/>
                  </a:lnTo>
                  <a:lnTo>
                    <a:pt x="1664780" y="657034"/>
                  </a:lnTo>
                  <a:lnTo>
                    <a:pt x="1665732" y="667988"/>
                  </a:lnTo>
                  <a:lnTo>
                    <a:pt x="1661827" y="672275"/>
                  </a:lnTo>
                  <a:lnTo>
                    <a:pt x="1662208" y="676751"/>
                  </a:lnTo>
                  <a:lnTo>
                    <a:pt x="1674209" y="680752"/>
                  </a:lnTo>
                  <a:lnTo>
                    <a:pt x="1678210" y="690086"/>
                  </a:lnTo>
                  <a:lnTo>
                    <a:pt x="1671447" y="709993"/>
                  </a:lnTo>
                  <a:lnTo>
                    <a:pt x="1667542" y="717899"/>
                  </a:lnTo>
                  <a:lnTo>
                    <a:pt x="1665446" y="717233"/>
                  </a:lnTo>
                  <a:lnTo>
                    <a:pt x="1659636" y="733044"/>
                  </a:lnTo>
                  <a:lnTo>
                    <a:pt x="1648587" y="730853"/>
                  </a:lnTo>
                  <a:lnTo>
                    <a:pt x="1647539" y="735425"/>
                  </a:lnTo>
                  <a:lnTo>
                    <a:pt x="1643729" y="733711"/>
                  </a:lnTo>
                  <a:lnTo>
                    <a:pt x="1643824" y="735425"/>
                  </a:lnTo>
                  <a:lnTo>
                    <a:pt x="1602676" y="740950"/>
                  </a:lnTo>
                  <a:lnTo>
                    <a:pt x="1605629" y="747713"/>
                  </a:lnTo>
                  <a:lnTo>
                    <a:pt x="1608582" y="746950"/>
                  </a:lnTo>
                  <a:lnTo>
                    <a:pt x="1610201" y="756761"/>
                  </a:lnTo>
                  <a:lnTo>
                    <a:pt x="1611916" y="756190"/>
                  </a:lnTo>
                  <a:lnTo>
                    <a:pt x="1619059" y="772287"/>
                  </a:lnTo>
                  <a:lnTo>
                    <a:pt x="1625441" y="779812"/>
                  </a:lnTo>
                  <a:lnTo>
                    <a:pt x="1629442" y="810959"/>
                  </a:lnTo>
                  <a:lnTo>
                    <a:pt x="1638872" y="810768"/>
                  </a:lnTo>
                  <a:lnTo>
                    <a:pt x="1638109" y="826579"/>
                  </a:lnTo>
                  <a:lnTo>
                    <a:pt x="1645253" y="823436"/>
                  </a:lnTo>
                  <a:lnTo>
                    <a:pt x="1645920" y="835438"/>
                  </a:lnTo>
                  <a:lnTo>
                    <a:pt x="1641824" y="862965"/>
                  </a:lnTo>
                  <a:lnTo>
                    <a:pt x="1646872" y="862393"/>
                  </a:lnTo>
                  <a:lnTo>
                    <a:pt x="1642015" y="887825"/>
                  </a:lnTo>
                  <a:lnTo>
                    <a:pt x="1659064" y="896588"/>
                  </a:lnTo>
                  <a:lnTo>
                    <a:pt x="1658779" y="899160"/>
                  </a:lnTo>
                  <a:lnTo>
                    <a:pt x="1663637" y="899636"/>
                  </a:lnTo>
                  <a:lnTo>
                    <a:pt x="1663446" y="901732"/>
                  </a:lnTo>
                  <a:lnTo>
                    <a:pt x="1681829" y="908304"/>
                  </a:lnTo>
                  <a:lnTo>
                    <a:pt x="1698784" y="906399"/>
                  </a:lnTo>
                  <a:lnTo>
                    <a:pt x="1700308" y="915638"/>
                  </a:lnTo>
                  <a:lnTo>
                    <a:pt x="1686497" y="919353"/>
                  </a:lnTo>
                  <a:lnTo>
                    <a:pt x="1689735" y="941737"/>
                  </a:lnTo>
                  <a:lnTo>
                    <a:pt x="1624108" y="957453"/>
                  </a:lnTo>
                  <a:lnTo>
                    <a:pt x="1596866" y="976789"/>
                  </a:lnTo>
                  <a:lnTo>
                    <a:pt x="1565624" y="990409"/>
                  </a:lnTo>
                  <a:lnTo>
                    <a:pt x="1564291" y="985838"/>
                  </a:lnTo>
                  <a:lnTo>
                    <a:pt x="1560195" y="983933"/>
                  </a:lnTo>
                  <a:lnTo>
                    <a:pt x="1553718" y="981456"/>
                  </a:lnTo>
                  <a:lnTo>
                    <a:pt x="1546955" y="982504"/>
                  </a:lnTo>
                  <a:lnTo>
                    <a:pt x="1548384" y="959263"/>
                  </a:lnTo>
                  <a:lnTo>
                    <a:pt x="1551051" y="959072"/>
                  </a:lnTo>
                  <a:lnTo>
                    <a:pt x="1549146" y="930974"/>
                  </a:lnTo>
                  <a:lnTo>
                    <a:pt x="1522190" y="932402"/>
                  </a:lnTo>
                  <a:lnTo>
                    <a:pt x="1518285" y="927735"/>
                  </a:lnTo>
                  <a:lnTo>
                    <a:pt x="1514951" y="929450"/>
                  </a:lnTo>
                  <a:lnTo>
                    <a:pt x="1508189" y="909447"/>
                  </a:lnTo>
                  <a:lnTo>
                    <a:pt x="1504188" y="909923"/>
                  </a:lnTo>
                  <a:lnTo>
                    <a:pt x="1504283" y="907447"/>
                  </a:lnTo>
                  <a:lnTo>
                    <a:pt x="1492472" y="906971"/>
                  </a:lnTo>
                  <a:lnTo>
                    <a:pt x="1491139" y="916305"/>
                  </a:lnTo>
                  <a:lnTo>
                    <a:pt x="1485614" y="915353"/>
                  </a:lnTo>
                  <a:lnTo>
                    <a:pt x="1482090" y="941356"/>
                  </a:lnTo>
                  <a:lnTo>
                    <a:pt x="1483519" y="950214"/>
                  </a:lnTo>
                  <a:lnTo>
                    <a:pt x="1468469" y="955929"/>
                  </a:lnTo>
                  <a:lnTo>
                    <a:pt x="1469231" y="961739"/>
                  </a:lnTo>
                  <a:lnTo>
                    <a:pt x="1450753" y="966978"/>
                  </a:lnTo>
                  <a:lnTo>
                    <a:pt x="1446371" y="954881"/>
                  </a:lnTo>
                  <a:lnTo>
                    <a:pt x="1420939" y="962311"/>
                  </a:lnTo>
                  <a:lnTo>
                    <a:pt x="1414367" y="947071"/>
                  </a:lnTo>
                  <a:lnTo>
                    <a:pt x="1409129" y="948880"/>
                  </a:lnTo>
                  <a:lnTo>
                    <a:pt x="1394746" y="943070"/>
                  </a:lnTo>
                  <a:lnTo>
                    <a:pt x="1393984" y="946309"/>
                  </a:lnTo>
                  <a:lnTo>
                    <a:pt x="1347597" y="956120"/>
                  </a:lnTo>
                  <a:lnTo>
                    <a:pt x="1348264" y="959263"/>
                  </a:lnTo>
                  <a:lnTo>
                    <a:pt x="1333690" y="957453"/>
                  </a:lnTo>
                  <a:lnTo>
                    <a:pt x="1333500" y="955738"/>
                  </a:lnTo>
                  <a:lnTo>
                    <a:pt x="1323308" y="956024"/>
                  </a:lnTo>
                  <a:lnTo>
                    <a:pt x="1293876" y="962120"/>
                  </a:lnTo>
                  <a:lnTo>
                    <a:pt x="1273969" y="963835"/>
                  </a:lnTo>
                  <a:lnTo>
                    <a:pt x="1273397" y="961834"/>
                  </a:lnTo>
                  <a:lnTo>
                    <a:pt x="1254538" y="965168"/>
                  </a:lnTo>
                  <a:lnTo>
                    <a:pt x="1254823" y="961739"/>
                  </a:lnTo>
                  <a:lnTo>
                    <a:pt x="1248823" y="961549"/>
                  </a:lnTo>
                  <a:lnTo>
                    <a:pt x="1233488" y="966025"/>
                  </a:lnTo>
                  <a:lnTo>
                    <a:pt x="1233392" y="958691"/>
                  </a:lnTo>
                  <a:lnTo>
                    <a:pt x="1227106" y="959644"/>
                  </a:lnTo>
                  <a:lnTo>
                    <a:pt x="1228344" y="954214"/>
                  </a:lnTo>
                  <a:lnTo>
                    <a:pt x="1211485" y="954976"/>
                  </a:lnTo>
                  <a:lnTo>
                    <a:pt x="1203389" y="952309"/>
                  </a:lnTo>
                  <a:lnTo>
                    <a:pt x="1196245" y="954500"/>
                  </a:lnTo>
                  <a:lnTo>
                    <a:pt x="1195388" y="951738"/>
                  </a:lnTo>
                  <a:lnTo>
                    <a:pt x="1176338" y="954405"/>
                  </a:lnTo>
                  <a:lnTo>
                    <a:pt x="1175956" y="950690"/>
                  </a:lnTo>
                  <a:lnTo>
                    <a:pt x="1161002" y="954310"/>
                  </a:lnTo>
                  <a:lnTo>
                    <a:pt x="1156525" y="951071"/>
                  </a:lnTo>
                  <a:lnTo>
                    <a:pt x="1150430" y="951167"/>
                  </a:lnTo>
                  <a:lnTo>
                    <a:pt x="1148048" y="942022"/>
                  </a:lnTo>
                  <a:lnTo>
                    <a:pt x="1133475" y="942975"/>
                  </a:lnTo>
                  <a:lnTo>
                    <a:pt x="1131760" y="951071"/>
                  </a:lnTo>
                  <a:lnTo>
                    <a:pt x="1124712" y="953548"/>
                  </a:lnTo>
                  <a:lnTo>
                    <a:pt x="1085374" y="954881"/>
                  </a:lnTo>
                  <a:lnTo>
                    <a:pt x="1083755" y="945928"/>
                  </a:lnTo>
                  <a:lnTo>
                    <a:pt x="1070039" y="948118"/>
                  </a:lnTo>
                  <a:lnTo>
                    <a:pt x="1065181" y="931926"/>
                  </a:lnTo>
                  <a:lnTo>
                    <a:pt x="1033272" y="940879"/>
                  </a:lnTo>
                  <a:lnTo>
                    <a:pt x="985552" y="947928"/>
                  </a:lnTo>
                  <a:lnTo>
                    <a:pt x="942784" y="943737"/>
                  </a:lnTo>
                  <a:lnTo>
                    <a:pt x="915067" y="946499"/>
                  </a:lnTo>
                  <a:lnTo>
                    <a:pt x="916686" y="959358"/>
                  </a:lnTo>
                  <a:lnTo>
                    <a:pt x="913066" y="959739"/>
                  </a:lnTo>
                  <a:lnTo>
                    <a:pt x="914686" y="965359"/>
                  </a:lnTo>
                  <a:lnTo>
                    <a:pt x="905542" y="990886"/>
                  </a:lnTo>
                  <a:lnTo>
                    <a:pt x="911066" y="1020794"/>
                  </a:lnTo>
                  <a:lnTo>
                    <a:pt x="905923" y="1023652"/>
                  </a:lnTo>
                  <a:lnTo>
                    <a:pt x="905065" y="1054894"/>
                  </a:lnTo>
                  <a:lnTo>
                    <a:pt x="906875" y="1055180"/>
                  </a:lnTo>
                  <a:lnTo>
                    <a:pt x="913162" y="1097090"/>
                  </a:lnTo>
                  <a:lnTo>
                    <a:pt x="913924" y="1099566"/>
                  </a:lnTo>
                  <a:lnTo>
                    <a:pt x="916210" y="1097375"/>
                  </a:lnTo>
                  <a:lnTo>
                    <a:pt x="918115" y="1109282"/>
                  </a:lnTo>
                  <a:lnTo>
                    <a:pt x="932879" y="1114520"/>
                  </a:lnTo>
                  <a:lnTo>
                    <a:pt x="930497" y="1131284"/>
                  </a:lnTo>
                  <a:lnTo>
                    <a:pt x="922591" y="1152620"/>
                  </a:lnTo>
                  <a:lnTo>
                    <a:pt x="926878" y="1156621"/>
                  </a:lnTo>
                  <a:lnTo>
                    <a:pt x="926116" y="1164050"/>
                  </a:lnTo>
                  <a:lnTo>
                    <a:pt x="924115" y="1164622"/>
                  </a:lnTo>
                  <a:lnTo>
                    <a:pt x="928116" y="1176052"/>
                  </a:lnTo>
                  <a:lnTo>
                    <a:pt x="939927" y="1194530"/>
                  </a:lnTo>
                  <a:lnTo>
                    <a:pt x="943070" y="1206722"/>
                  </a:lnTo>
                  <a:lnTo>
                    <a:pt x="949833" y="1206246"/>
                  </a:lnTo>
                  <a:lnTo>
                    <a:pt x="951929" y="1203865"/>
                  </a:lnTo>
                  <a:lnTo>
                    <a:pt x="953929" y="1208723"/>
                  </a:lnTo>
                  <a:lnTo>
                    <a:pt x="955167" y="1227582"/>
                  </a:lnTo>
                  <a:lnTo>
                    <a:pt x="947928" y="1227868"/>
                  </a:lnTo>
                  <a:lnTo>
                    <a:pt x="947071" y="1246156"/>
                  </a:lnTo>
                  <a:lnTo>
                    <a:pt x="980504" y="1255967"/>
                  </a:lnTo>
                  <a:lnTo>
                    <a:pt x="981456" y="1264444"/>
                  </a:lnTo>
                  <a:lnTo>
                    <a:pt x="955262" y="1280255"/>
                  </a:lnTo>
                  <a:lnTo>
                    <a:pt x="953548" y="1272445"/>
                  </a:lnTo>
                  <a:lnTo>
                    <a:pt x="948023" y="1273016"/>
                  </a:lnTo>
                  <a:lnTo>
                    <a:pt x="945928" y="1263491"/>
                  </a:lnTo>
                  <a:lnTo>
                    <a:pt x="944118" y="1264063"/>
                  </a:lnTo>
                  <a:lnTo>
                    <a:pt x="944404" y="1265968"/>
                  </a:lnTo>
                  <a:lnTo>
                    <a:pt x="934402" y="1270254"/>
                  </a:lnTo>
                  <a:lnTo>
                    <a:pt x="937736" y="1279493"/>
                  </a:lnTo>
                  <a:lnTo>
                    <a:pt x="934879" y="1280065"/>
                  </a:lnTo>
                  <a:lnTo>
                    <a:pt x="935355" y="1285875"/>
                  </a:lnTo>
                  <a:lnTo>
                    <a:pt x="924973" y="1286827"/>
                  </a:lnTo>
                  <a:lnTo>
                    <a:pt x="923734" y="1292924"/>
                  </a:lnTo>
                  <a:lnTo>
                    <a:pt x="882301" y="1298829"/>
                  </a:lnTo>
                  <a:lnTo>
                    <a:pt x="864775" y="1289114"/>
                  </a:lnTo>
                  <a:lnTo>
                    <a:pt x="853630" y="1320641"/>
                  </a:lnTo>
                  <a:lnTo>
                    <a:pt x="851916" y="1325785"/>
                  </a:lnTo>
                  <a:lnTo>
                    <a:pt x="807529" y="1328166"/>
                  </a:lnTo>
                  <a:lnTo>
                    <a:pt x="783050" y="1325309"/>
                  </a:lnTo>
                  <a:lnTo>
                    <a:pt x="792385" y="1329785"/>
                  </a:lnTo>
                  <a:lnTo>
                    <a:pt x="796576" y="1337024"/>
                  </a:lnTo>
                  <a:lnTo>
                    <a:pt x="769144" y="1342644"/>
                  </a:lnTo>
                  <a:lnTo>
                    <a:pt x="770858" y="1356932"/>
                  </a:lnTo>
                  <a:lnTo>
                    <a:pt x="726186" y="1365980"/>
                  </a:lnTo>
                  <a:lnTo>
                    <a:pt x="720662" y="1350455"/>
                  </a:lnTo>
                  <a:lnTo>
                    <a:pt x="728281" y="1348454"/>
                  </a:lnTo>
                  <a:lnTo>
                    <a:pt x="727043" y="1344549"/>
                  </a:lnTo>
                  <a:lnTo>
                    <a:pt x="734377" y="1342358"/>
                  </a:lnTo>
                  <a:lnTo>
                    <a:pt x="727424" y="1307497"/>
                  </a:lnTo>
                  <a:lnTo>
                    <a:pt x="715804" y="1305401"/>
                  </a:lnTo>
                  <a:lnTo>
                    <a:pt x="693801" y="1273683"/>
                  </a:lnTo>
                  <a:lnTo>
                    <a:pt x="690658" y="1270730"/>
                  </a:lnTo>
                  <a:lnTo>
                    <a:pt x="688562" y="1272635"/>
                  </a:lnTo>
                  <a:lnTo>
                    <a:pt x="686943" y="1271111"/>
                  </a:lnTo>
                  <a:lnTo>
                    <a:pt x="677894" y="1257300"/>
                  </a:lnTo>
                  <a:lnTo>
                    <a:pt x="662464" y="1259967"/>
                  </a:lnTo>
                  <a:lnTo>
                    <a:pt x="657606" y="1221105"/>
                  </a:lnTo>
                  <a:lnTo>
                    <a:pt x="650272" y="1190053"/>
                  </a:lnTo>
                  <a:lnTo>
                    <a:pt x="650557" y="1179005"/>
                  </a:lnTo>
                  <a:lnTo>
                    <a:pt x="637699" y="1181386"/>
                  </a:lnTo>
                  <a:lnTo>
                    <a:pt x="637889" y="1183576"/>
                  </a:lnTo>
                  <a:lnTo>
                    <a:pt x="623697" y="1184815"/>
                  </a:lnTo>
                  <a:lnTo>
                    <a:pt x="637699" y="1146810"/>
                  </a:lnTo>
                  <a:lnTo>
                    <a:pt x="625792" y="1143952"/>
                  </a:lnTo>
                  <a:lnTo>
                    <a:pt x="626745" y="1132427"/>
                  </a:lnTo>
                  <a:lnTo>
                    <a:pt x="632269" y="1123759"/>
                  </a:lnTo>
                  <a:lnTo>
                    <a:pt x="614077" y="1126522"/>
                  </a:lnTo>
                  <a:lnTo>
                    <a:pt x="604456" y="1124141"/>
                  </a:lnTo>
                  <a:lnTo>
                    <a:pt x="595693" y="1108996"/>
                  </a:lnTo>
                  <a:lnTo>
                    <a:pt x="597789" y="1098042"/>
                  </a:lnTo>
                  <a:lnTo>
                    <a:pt x="603885" y="1088231"/>
                  </a:lnTo>
                  <a:lnTo>
                    <a:pt x="579787" y="1084517"/>
                  </a:lnTo>
                  <a:lnTo>
                    <a:pt x="580358" y="1080230"/>
                  </a:lnTo>
                  <a:lnTo>
                    <a:pt x="575119" y="1079944"/>
                  </a:lnTo>
                  <a:lnTo>
                    <a:pt x="574738" y="1072515"/>
                  </a:lnTo>
                  <a:lnTo>
                    <a:pt x="561499" y="1072229"/>
                  </a:lnTo>
                  <a:lnTo>
                    <a:pt x="562165" y="1063847"/>
                  </a:lnTo>
                  <a:lnTo>
                    <a:pt x="507587" y="1074706"/>
                  </a:lnTo>
                  <a:lnTo>
                    <a:pt x="506730" y="1064514"/>
                  </a:lnTo>
                  <a:lnTo>
                    <a:pt x="499205" y="1064514"/>
                  </a:lnTo>
                  <a:lnTo>
                    <a:pt x="493014" y="1128712"/>
                  </a:lnTo>
                  <a:lnTo>
                    <a:pt x="483870" y="1125665"/>
                  </a:lnTo>
                  <a:lnTo>
                    <a:pt x="483298" y="1135285"/>
                  </a:lnTo>
                  <a:lnTo>
                    <a:pt x="480631" y="1135951"/>
                  </a:lnTo>
                  <a:lnTo>
                    <a:pt x="480250" y="1138904"/>
                  </a:lnTo>
                  <a:lnTo>
                    <a:pt x="473583" y="1138618"/>
                  </a:lnTo>
                  <a:lnTo>
                    <a:pt x="473773" y="1131951"/>
                  </a:lnTo>
                  <a:lnTo>
                    <a:pt x="468344" y="1126998"/>
                  </a:lnTo>
                  <a:lnTo>
                    <a:pt x="459105" y="1124712"/>
                  </a:lnTo>
                  <a:lnTo>
                    <a:pt x="453580" y="1120235"/>
                  </a:lnTo>
                  <a:lnTo>
                    <a:pt x="446532" y="1120521"/>
                  </a:lnTo>
                  <a:lnTo>
                    <a:pt x="446532" y="1123759"/>
                  </a:lnTo>
                  <a:lnTo>
                    <a:pt x="443579" y="1124902"/>
                  </a:lnTo>
                  <a:lnTo>
                    <a:pt x="443960" y="1138714"/>
                  </a:lnTo>
                  <a:lnTo>
                    <a:pt x="440817" y="1144905"/>
                  </a:lnTo>
                  <a:lnTo>
                    <a:pt x="435673" y="1151668"/>
                  </a:lnTo>
                  <a:lnTo>
                    <a:pt x="425672" y="1156049"/>
                  </a:lnTo>
                  <a:lnTo>
                    <a:pt x="413004" y="1153859"/>
                  </a:lnTo>
                  <a:lnTo>
                    <a:pt x="410623" y="1149477"/>
                  </a:lnTo>
                  <a:lnTo>
                    <a:pt x="404717" y="1152430"/>
                  </a:lnTo>
                  <a:lnTo>
                    <a:pt x="377571" y="1152334"/>
                  </a:lnTo>
                  <a:lnTo>
                    <a:pt x="369189" y="1157478"/>
                  </a:lnTo>
                  <a:lnTo>
                    <a:pt x="360902" y="1158621"/>
                  </a:lnTo>
                  <a:lnTo>
                    <a:pt x="355378" y="1118902"/>
                  </a:lnTo>
                  <a:lnTo>
                    <a:pt x="315658" y="1135094"/>
                  </a:lnTo>
                  <a:lnTo>
                    <a:pt x="318040" y="1144429"/>
                  </a:lnTo>
                  <a:lnTo>
                    <a:pt x="313372" y="1146048"/>
                  </a:lnTo>
                  <a:lnTo>
                    <a:pt x="316230" y="1156716"/>
                  </a:lnTo>
                  <a:lnTo>
                    <a:pt x="320516" y="1155573"/>
                  </a:lnTo>
                  <a:lnTo>
                    <a:pt x="322326" y="1172909"/>
                  </a:lnTo>
                  <a:lnTo>
                    <a:pt x="327184" y="1172147"/>
                  </a:lnTo>
                  <a:lnTo>
                    <a:pt x="330613" y="1190816"/>
                  </a:lnTo>
                  <a:lnTo>
                    <a:pt x="340423" y="1189006"/>
                  </a:lnTo>
                  <a:lnTo>
                    <a:pt x="346424" y="1227773"/>
                  </a:lnTo>
                  <a:lnTo>
                    <a:pt x="332899" y="1230440"/>
                  </a:lnTo>
                  <a:lnTo>
                    <a:pt x="330137" y="1232154"/>
                  </a:lnTo>
                  <a:lnTo>
                    <a:pt x="330898" y="1236440"/>
                  </a:lnTo>
                  <a:lnTo>
                    <a:pt x="307181" y="1238345"/>
                  </a:lnTo>
                  <a:lnTo>
                    <a:pt x="306229" y="1241203"/>
                  </a:lnTo>
                  <a:lnTo>
                    <a:pt x="298228" y="1240822"/>
                  </a:lnTo>
                  <a:lnTo>
                    <a:pt x="298704" y="1242536"/>
                  </a:lnTo>
                  <a:lnTo>
                    <a:pt x="294037" y="1243870"/>
                  </a:lnTo>
                  <a:lnTo>
                    <a:pt x="290227" y="1242441"/>
                  </a:lnTo>
                  <a:lnTo>
                    <a:pt x="291560" y="1248061"/>
                  </a:lnTo>
                  <a:lnTo>
                    <a:pt x="287941" y="1251585"/>
                  </a:lnTo>
                  <a:lnTo>
                    <a:pt x="283845" y="1248918"/>
                  </a:lnTo>
                  <a:lnTo>
                    <a:pt x="279940" y="1250347"/>
                  </a:lnTo>
                  <a:lnTo>
                    <a:pt x="281178" y="1252918"/>
                  </a:lnTo>
                  <a:lnTo>
                    <a:pt x="264604" y="1259681"/>
                  </a:lnTo>
                  <a:lnTo>
                    <a:pt x="265366" y="1263110"/>
                  </a:lnTo>
                  <a:lnTo>
                    <a:pt x="244316" y="1264920"/>
                  </a:lnTo>
                  <a:lnTo>
                    <a:pt x="243840" y="1269301"/>
                  </a:lnTo>
                  <a:lnTo>
                    <a:pt x="237077" y="1269016"/>
                  </a:lnTo>
                  <a:lnTo>
                    <a:pt x="237172" y="1273969"/>
                  </a:lnTo>
                  <a:lnTo>
                    <a:pt x="226409" y="1282351"/>
                  </a:lnTo>
                  <a:lnTo>
                    <a:pt x="206978" y="1283113"/>
                  </a:lnTo>
                  <a:lnTo>
                    <a:pt x="200692" y="1285684"/>
                  </a:lnTo>
                  <a:lnTo>
                    <a:pt x="199454" y="1297591"/>
                  </a:lnTo>
                  <a:lnTo>
                    <a:pt x="192976" y="1299686"/>
                  </a:lnTo>
                  <a:lnTo>
                    <a:pt x="195643" y="1307116"/>
                  </a:lnTo>
                  <a:lnTo>
                    <a:pt x="190976" y="1309307"/>
                  </a:lnTo>
                  <a:lnTo>
                    <a:pt x="192881" y="1314069"/>
                  </a:lnTo>
                  <a:lnTo>
                    <a:pt x="187738" y="1315593"/>
                  </a:lnTo>
                  <a:lnTo>
                    <a:pt x="195739" y="1341787"/>
                  </a:lnTo>
                  <a:lnTo>
                    <a:pt x="188404" y="1345120"/>
                  </a:lnTo>
                  <a:lnTo>
                    <a:pt x="179927" y="1357408"/>
                  </a:lnTo>
                  <a:lnTo>
                    <a:pt x="179832" y="1353693"/>
                  </a:lnTo>
                  <a:lnTo>
                    <a:pt x="172879" y="1356741"/>
                  </a:lnTo>
                  <a:lnTo>
                    <a:pt x="170783" y="1352264"/>
                  </a:lnTo>
                  <a:lnTo>
                    <a:pt x="148780" y="1354645"/>
                  </a:lnTo>
                  <a:lnTo>
                    <a:pt x="141160" y="1341310"/>
                  </a:lnTo>
                  <a:lnTo>
                    <a:pt x="143923" y="1335310"/>
                  </a:lnTo>
                  <a:lnTo>
                    <a:pt x="142970" y="1329023"/>
                  </a:lnTo>
                  <a:lnTo>
                    <a:pt x="126397" y="1329976"/>
                  </a:lnTo>
                  <a:lnTo>
                    <a:pt x="108966" y="1312069"/>
                  </a:lnTo>
                  <a:lnTo>
                    <a:pt x="101822" y="1315784"/>
                  </a:lnTo>
                  <a:lnTo>
                    <a:pt x="90487" y="1316831"/>
                  </a:lnTo>
                  <a:lnTo>
                    <a:pt x="64675" y="1313021"/>
                  </a:lnTo>
                  <a:lnTo>
                    <a:pt x="62103" y="1304068"/>
                  </a:lnTo>
                  <a:lnTo>
                    <a:pt x="48482" y="1300543"/>
                  </a:lnTo>
                  <a:lnTo>
                    <a:pt x="27337" y="1302068"/>
                  </a:lnTo>
                  <a:lnTo>
                    <a:pt x="11430" y="1307878"/>
                  </a:lnTo>
                  <a:close/>
                  <a:moveTo>
                    <a:pt x="1570672" y="510540"/>
                  </a:moveTo>
                  <a:lnTo>
                    <a:pt x="1564957" y="511683"/>
                  </a:lnTo>
                  <a:lnTo>
                    <a:pt x="1565243" y="516446"/>
                  </a:lnTo>
                  <a:lnTo>
                    <a:pt x="1570196" y="516255"/>
                  </a:lnTo>
                  <a:lnTo>
                    <a:pt x="1570672" y="510540"/>
                  </a:lnTo>
                  <a:close/>
                  <a:moveTo>
                    <a:pt x="1570291" y="516350"/>
                  </a:moveTo>
                  <a:lnTo>
                    <a:pt x="1573054" y="517588"/>
                  </a:lnTo>
                  <a:lnTo>
                    <a:pt x="1574768" y="516922"/>
                  </a:lnTo>
                  <a:lnTo>
                    <a:pt x="1575435" y="517588"/>
                  </a:lnTo>
                  <a:lnTo>
                    <a:pt x="1576388" y="516826"/>
                  </a:lnTo>
                  <a:lnTo>
                    <a:pt x="1577435" y="517112"/>
                  </a:lnTo>
                  <a:lnTo>
                    <a:pt x="1578769" y="516541"/>
                  </a:lnTo>
                  <a:lnTo>
                    <a:pt x="1576578" y="514445"/>
                  </a:lnTo>
                  <a:lnTo>
                    <a:pt x="1570291" y="516350"/>
                  </a:lnTo>
                  <a:close/>
                  <a:moveTo>
                    <a:pt x="1582864" y="514159"/>
                  </a:moveTo>
                  <a:lnTo>
                    <a:pt x="1581626" y="514350"/>
                  </a:lnTo>
                  <a:lnTo>
                    <a:pt x="1581150" y="515683"/>
                  </a:lnTo>
                  <a:lnTo>
                    <a:pt x="1580007" y="515398"/>
                  </a:lnTo>
                  <a:lnTo>
                    <a:pt x="1579435" y="516160"/>
                  </a:lnTo>
                  <a:lnTo>
                    <a:pt x="1578388" y="516826"/>
                  </a:lnTo>
                  <a:lnTo>
                    <a:pt x="1577149" y="517112"/>
                  </a:lnTo>
                  <a:lnTo>
                    <a:pt x="1576292" y="516922"/>
                  </a:lnTo>
                  <a:lnTo>
                    <a:pt x="1575816" y="517398"/>
                  </a:lnTo>
                  <a:lnTo>
                    <a:pt x="1581340" y="535114"/>
                  </a:lnTo>
                  <a:lnTo>
                    <a:pt x="1587246" y="526256"/>
                  </a:lnTo>
                  <a:lnTo>
                    <a:pt x="1585436" y="514826"/>
                  </a:lnTo>
                  <a:lnTo>
                    <a:pt x="1582864" y="514159"/>
                  </a:lnTo>
                  <a:close/>
                  <a:moveTo>
                    <a:pt x="622649" y="106013"/>
                  </a:moveTo>
                  <a:lnTo>
                    <a:pt x="618649" y="114395"/>
                  </a:lnTo>
                  <a:lnTo>
                    <a:pt x="618077" y="123825"/>
                  </a:lnTo>
                  <a:lnTo>
                    <a:pt x="630746" y="124111"/>
                  </a:lnTo>
                  <a:lnTo>
                    <a:pt x="627412" y="104966"/>
                  </a:lnTo>
                  <a:lnTo>
                    <a:pt x="622649" y="106013"/>
                  </a:lnTo>
                  <a:close/>
                  <a:moveTo>
                    <a:pt x="622744" y="105823"/>
                  </a:moveTo>
                  <a:lnTo>
                    <a:pt x="627412" y="104775"/>
                  </a:lnTo>
                  <a:lnTo>
                    <a:pt x="626840" y="101251"/>
                  </a:lnTo>
                  <a:lnTo>
                    <a:pt x="624745" y="100584"/>
                  </a:lnTo>
                  <a:lnTo>
                    <a:pt x="622744" y="1058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3" name="Freihandform: Form 202">
              <a:extLst>
                <a:ext uri="{FF2B5EF4-FFF2-40B4-BE49-F238E27FC236}">
                  <a16:creationId xmlns:a16="http://schemas.microsoft.com/office/drawing/2014/main" id="{0D218749-39C1-4C70-8B61-5BBC78186935}"/>
                </a:ext>
              </a:extLst>
            </p:cNvPr>
            <p:cNvSpPr/>
            <p:nvPr/>
          </p:nvSpPr>
          <p:spPr>
            <a:xfrm>
              <a:off x="882165" y="2492589"/>
              <a:ext cx="806850" cy="900900"/>
            </a:xfrm>
            <a:custGeom>
              <a:avLst/>
              <a:gdLst>
                <a:gd name="connsiteX0" fmla="*/ 39815 w 1552575"/>
                <a:gd name="connsiteY0" fmla="*/ 1163764 h 1733550"/>
                <a:gd name="connsiteX1" fmla="*/ 21336 w 1552575"/>
                <a:gd name="connsiteY1" fmla="*/ 1144238 h 1733550"/>
                <a:gd name="connsiteX2" fmla="*/ 13335 w 1552575"/>
                <a:gd name="connsiteY2" fmla="*/ 1118902 h 1733550"/>
                <a:gd name="connsiteX3" fmla="*/ 13621 w 1552575"/>
                <a:gd name="connsiteY3" fmla="*/ 1112425 h 1733550"/>
                <a:gd name="connsiteX4" fmla="*/ 9525 w 1552575"/>
                <a:gd name="connsiteY4" fmla="*/ 1105757 h 1733550"/>
                <a:gd name="connsiteX5" fmla="*/ 22289 w 1552575"/>
                <a:gd name="connsiteY5" fmla="*/ 1093756 h 1733550"/>
                <a:gd name="connsiteX6" fmla="*/ 25051 w 1552575"/>
                <a:gd name="connsiteY6" fmla="*/ 1072610 h 1733550"/>
                <a:gd name="connsiteX7" fmla="*/ 39529 w 1552575"/>
                <a:gd name="connsiteY7" fmla="*/ 1051370 h 1733550"/>
                <a:gd name="connsiteX8" fmla="*/ 44863 w 1552575"/>
                <a:gd name="connsiteY8" fmla="*/ 1027747 h 1733550"/>
                <a:gd name="connsiteX9" fmla="*/ 57626 w 1552575"/>
                <a:gd name="connsiteY9" fmla="*/ 1001173 h 1733550"/>
                <a:gd name="connsiteX10" fmla="*/ 68675 w 1552575"/>
                <a:gd name="connsiteY10" fmla="*/ 991838 h 1733550"/>
                <a:gd name="connsiteX11" fmla="*/ 72199 w 1552575"/>
                <a:gd name="connsiteY11" fmla="*/ 985838 h 1733550"/>
                <a:gd name="connsiteX12" fmla="*/ 93821 w 1552575"/>
                <a:gd name="connsiteY12" fmla="*/ 979551 h 1733550"/>
                <a:gd name="connsiteX13" fmla="*/ 102394 w 1552575"/>
                <a:gd name="connsiteY13" fmla="*/ 973646 h 1733550"/>
                <a:gd name="connsiteX14" fmla="*/ 101156 w 1552575"/>
                <a:gd name="connsiteY14" fmla="*/ 964406 h 1733550"/>
                <a:gd name="connsiteX15" fmla="*/ 96012 w 1552575"/>
                <a:gd name="connsiteY15" fmla="*/ 956786 h 1733550"/>
                <a:gd name="connsiteX16" fmla="*/ 100584 w 1552575"/>
                <a:gd name="connsiteY16" fmla="*/ 943070 h 1733550"/>
                <a:gd name="connsiteX17" fmla="*/ 102775 w 1552575"/>
                <a:gd name="connsiteY17" fmla="*/ 942404 h 1733550"/>
                <a:gd name="connsiteX18" fmla="*/ 102013 w 1552575"/>
                <a:gd name="connsiteY18" fmla="*/ 932497 h 1733550"/>
                <a:gd name="connsiteX19" fmla="*/ 104394 w 1552575"/>
                <a:gd name="connsiteY19" fmla="*/ 928973 h 1733550"/>
                <a:gd name="connsiteX20" fmla="*/ 101727 w 1552575"/>
                <a:gd name="connsiteY20" fmla="*/ 922211 h 1733550"/>
                <a:gd name="connsiteX21" fmla="*/ 106585 w 1552575"/>
                <a:gd name="connsiteY21" fmla="*/ 915638 h 1733550"/>
                <a:gd name="connsiteX22" fmla="*/ 110109 w 1552575"/>
                <a:gd name="connsiteY22" fmla="*/ 917448 h 1733550"/>
                <a:gd name="connsiteX23" fmla="*/ 116205 w 1552575"/>
                <a:gd name="connsiteY23" fmla="*/ 911733 h 1733550"/>
                <a:gd name="connsiteX24" fmla="*/ 119158 w 1552575"/>
                <a:gd name="connsiteY24" fmla="*/ 903637 h 1733550"/>
                <a:gd name="connsiteX25" fmla="*/ 147733 w 1552575"/>
                <a:gd name="connsiteY25" fmla="*/ 901922 h 1733550"/>
                <a:gd name="connsiteX26" fmla="*/ 148400 w 1552575"/>
                <a:gd name="connsiteY26" fmla="*/ 896588 h 1733550"/>
                <a:gd name="connsiteX27" fmla="*/ 156591 w 1552575"/>
                <a:gd name="connsiteY27" fmla="*/ 896303 h 1733550"/>
                <a:gd name="connsiteX28" fmla="*/ 168688 w 1552575"/>
                <a:gd name="connsiteY28" fmla="*/ 890302 h 1733550"/>
                <a:gd name="connsiteX29" fmla="*/ 179546 w 1552575"/>
                <a:gd name="connsiteY29" fmla="*/ 894112 h 1733550"/>
                <a:gd name="connsiteX30" fmla="*/ 201263 w 1552575"/>
                <a:gd name="connsiteY30" fmla="*/ 892588 h 1733550"/>
                <a:gd name="connsiteX31" fmla="*/ 212122 w 1552575"/>
                <a:gd name="connsiteY31" fmla="*/ 887254 h 1733550"/>
                <a:gd name="connsiteX32" fmla="*/ 221933 w 1552575"/>
                <a:gd name="connsiteY32" fmla="*/ 865537 h 1733550"/>
                <a:gd name="connsiteX33" fmla="*/ 223171 w 1552575"/>
                <a:gd name="connsiteY33" fmla="*/ 893540 h 1733550"/>
                <a:gd name="connsiteX34" fmla="*/ 226124 w 1552575"/>
                <a:gd name="connsiteY34" fmla="*/ 896017 h 1733550"/>
                <a:gd name="connsiteX35" fmla="*/ 231458 w 1552575"/>
                <a:gd name="connsiteY35" fmla="*/ 895255 h 1733550"/>
                <a:gd name="connsiteX36" fmla="*/ 227266 w 1552575"/>
                <a:gd name="connsiteY36" fmla="*/ 903446 h 1733550"/>
                <a:gd name="connsiteX37" fmla="*/ 227552 w 1552575"/>
                <a:gd name="connsiteY37" fmla="*/ 918496 h 1733550"/>
                <a:gd name="connsiteX38" fmla="*/ 221170 w 1552575"/>
                <a:gd name="connsiteY38" fmla="*/ 941261 h 1733550"/>
                <a:gd name="connsiteX39" fmla="*/ 225266 w 1552575"/>
                <a:gd name="connsiteY39" fmla="*/ 951643 h 1733550"/>
                <a:gd name="connsiteX40" fmla="*/ 238506 w 1552575"/>
                <a:gd name="connsiteY40" fmla="*/ 960406 h 1733550"/>
                <a:gd name="connsiteX41" fmla="*/ 242792 w 1552575"/>
                <a:gd name="connsiteY41" fmla="*/ 966788 h 1733550"/>
                <a:gd name="connsiteX42" fmla="*/ 256985 w 1552575"/>
                <a:gd name="connsiteY42" fmla="*/ 953453 h 1733550"/>
                <a:gd name="connsiteX43" fmla="*/ 262414 w 1552575"/>
                <a:gd name="connsiteY43" fmla="*/ 961454 h 1733550"/>
                <a:gd name="connsiteX44" fmla="*/ 266795 w 1552575"/>
                <a:gd name="connsiteY44" fmla="*/ 957548 h 1733550"/>
                <a:gd name="connsiteX45" fmla="*/ 270605 w 1552575"/>
                <a:gd name="connsiteY45" fmla="*/ 947738 h 1733550"/>
                <a:gd name="connsiteX46" fmla="*/ 270510 w 1552575"/>
                <a:gd name="connsiteY46" fmla="*/ 938213 h 1733550"/>
                <a:gd name="connsiteX47" fmla="*/ 263652 w 1552575"/>
                <a:gd name="connsiteY47" fmla="*/ 924401 h 1733550"/>
                <a:gd name="connsiteX48" fmla="*/ 265557 w 1552575"/>
                <a:gd name="connsiteY48" fmla="*/ 911257 h 1733550"/>
                <a:gd name="connsiteX49" fmla="*/ 262604 w 1552575"/>
                <a:gd name="connsiteY49" fmla="*/ 904684 h 1733550"/>
                <a:gd name="connsiteX50" fmla="*/ 233172 w 1552575"/>
                <a:gd name="connsiteY50" fmla="*/ 893159 h 1733550"/>
                <a:gd name="connsiteX51" fmla="*/ 234887 w 1552575"/>
                <a:gd name="connsiteY51" fmla="*/ 880872 h 1733550"/>
                <a:gd name="connsiteX52" fmla="*/ 231267 w 1552575"/>
                <a:gd name="connsiteY52" fmla="*/ 855250 h 1733550"/>
                <a:gd name="connsiteX53" fmla="*/ 257651 w 1552575"/>
                <a:gd name="connsiteY53" fmla="*/ 842867 h 1733550"/>
                <a:gd name="connsiteX54" fmla="*/ 249555 w 1552575"/>
                <a:gd name="connsiteY54" fmla="*/ 834199 h 1733550"/>
                <a:gd name="connsiteX55" fmla="*/ 251841 w 1552575"/>
                <a:gd name="connsiteY55" fmla="*/ 815435 h 1733550"/>
                <a:gd name="connsiteX56" fmla="*/ 257366 w 1552575"/>
                <a:gd name="connsiteY56" fmla="*/ 804863 h 1733550"/>
                <a:gd name="connsiteX57" fmla="*/ 265938 w 1552575"/>
                <a:gd name="connsiteY57" fmla="*/ 797242 h 1733550"/>
                <a:gd name="connsiteX58" fmla="*/ 273653 w 1552575"/>
                <a:gd name="connsiteY58" fmla="*/ 799909 h 1733550"/>
                <a:gd name="connsiteX59" fmla="*/ 280130 w 1552575"/>
                <a:gd name="connsiteY59" fmla="*/ 789813 h 1733550"/>
                <a:gd name="connsiteX60" fmla="*/ 284131 w 1552575"/>
                <a:gd name="connsiteY60" fmla="*/ 777430 h 1733550"/>
                <a:gd name="connsiteX61" fmla="*/ 274796 w 1552575"/>
                <a:gd name="connsiteY61" fmla="*/ 776192 h 1733550"/>
                <a:gd name="connsiteX62" fmla="*/ 273558 w 1552575"/>
                <a:gd name="connsiteY62" fmla="*/ 755237 h 1733550"/>
                <a:gd name="connsiteX63" fmla="*/ 268796 w 1552575"/>
                <a:gd name="connsiteY63" fmla="*/ 744379 h 1733550"/>
                <a:gd name="connsiteX64" fmla="*/ 269367 w 1552575"/>
                <a:gd name="connsiteY64" fmla="*/ 728853 h 1733550"/>
                <a:gd name="connsiteX65" fmla="*/ 272891 w 1552575"/>
                <a:gd name="connsiteY65" fmla="*/ 729710 h 1733550"/>
                <a:gd name="connsiteX66" fmla="*/ 284512 w 1552575"/>
                <a:gd name="connsiteY66" fmla="*/ 702373 h 1733550"/>
                <a:gd name="connsiteX67" fmla="*/ 291656 w 1552575"/>
                <a:gd name="connsiteY67" fmla="*/ 705612 h 1733550"/>
                <a:gd name="connsiteX68" fmla="*/ 296323 w 1552575"/>
                <a:gd name="connsiteY68" fmla="*/ 694182 h 1733550"/>
                <a:gd name="connsiteX69" fmla="*/ 299180 w 1552575"/>
                <a:gd name="connsiteY69" fmla="*/ 695039 h 1733550"/>
                <a:gd name="connsiteX70" fmla="*/ 302704 w 1552575"/>
                <a:gd name="connsiteY70" fmla="*/ 684086 h 1733550"/>
                <a:gd name="connsiteX71" fmla="*/ 309658 w 1552575"/>
                <a:gd name="connsiteY71" fmla="*/ 680561 h 1733550"/>
                <a:gd name="connsiteX72" fmla="*/ 305848 w 1552575"/>
                <a:gd name="connsiteY72" fmla="*/ 674465 h 1733550"/>
                <a:gd name="connsiteX73" fmla="*/ 326803 w 1552575"/>
                <a:gd name="connsiteY73" fmla="*/ 653224 h 1733550"/>
                <a:gd name="connsiteX74" fmla="*/ 324612 w 1552575"/>
                <a:gd name="connsiteY74" fmla="*/ 648462 h 1733550"/>
                <a:gd name="connsiteX75" fmla="*/ 313277 w 1552575"/>
                <a:gd name="connsiteY75" fmla="*/ 653605 h 1733550"/>
                <a:gd name="connsiteX76" fmla="*/ 297847 w 1552575"/>
                <a:gd name="connsiteY76" fmla="*/ 656177 h 1733550"/>
                <a:gd name="connsiteX77" fmla="*/ 283274 w 1552575"/>
                <a:gd name="connsiteY77" fmla="*/ 656272 h 1733550"/>
                <a:gd name="connsiteX78" fmla="*/ 282702 w 1552575"/>
                <a:gd name="connsiteY78" fmla="*/ 652653 h 1733550"/>
                <a:gd name="connsiteX79" fmla="*/ 272796 w 1552575"/>
                <a:gd name="connsiteY79" fmla="*/ 652653 h 1733550"/>
                <a:gd name="connsiteX80" fmla="*/ 272606 w 1552575"/>
                <a:gd name="connsiteY80" fmla="*/ 649605 h 1733550"/>
                <a:gd name="connsiteX81" fmla="*/ 262509 w 1552575"/>
                <a:gd name="connsiteY81" fmla="*/ 650176 h 1733550"/>
                <a:gd name="connsiteX82" fmla="*/ 261747 w 1552575"/>
                <a:gd name="connsiteY82" fmla="*/ 653224 h 1733550"/>
                <a:gd name="connsiteX83" fmla="*/ 253556 w 1552575"/>
                <a:gd name="connsiteY83" fmla="*/ 647414 h 1733550"/>
                <a:gd name="connsiteX84" fmla="*/ 252317 w 1552575"/>
                <a:gd name="connsiteY84" fmla="*/ 648653 h 1733550"/>
                <a:gd name="connsiteX85" fmla="*/ 244221 w 1552575"/>
                <a:gd name="connsiteY85" fmla="*/ 639889 h 1733550"/>
                <a:gd name="connsiteX86" fmla="*/ 237744 w 1552575"/>
                <a:gd name="connsiteY86" fmla="*/ 640461 h 1733550"/>
                <a:gd name="connsiteX87" fmla="*/ 232696 w 1552575"/>
                <a:gd name="connsiteY87" fmla="*/ 631603 h 1733550"/>
                <a:gd name="connsiteX88" fmla="*/ 232600 w 1552575"/>
                <a:gd name="connsiteY88" fmla="*/ 626554 h 1733550"/>
                <a:gd name="connsiteX89" fmla="*/ 238030 w 1552575"/>
                <a:gd name="connsiteY89" fmla="*/ 623697 h 1733550"/>
                <a:gd name="connsiteX90" fmla="*/ 232886 w 1552575"/>
                <a:gd name="connsiteY90" fmla="*/ 610171 h 1733550"/>
                <a:gd name="connsiteX91" fmla="*/ 224885 w 1552575"/>
                <a:gd name="connsiteY91" fmla="*/ 614172 h 1733550"/>
                <a:gd name="connsiteX92" fmla="*/ 215360 w 1552575"/>
                <a:gd name="connsiteY92" fmla="*/ 601313 h 1733550"/>
                <a:gd name="connsiteX93" fmla="*/ 220028 w 1552575"/>
                <a:gd name="connsiteY93" fmla="*/ 598075 h 1733550"/>
                <a:gd name="connsiteX94" fmla="*/ 218504 w 1552575"/>
                <a:gd name="connsiteY94" fmla="*/ 580549 h 1733550"/>
                <a:gd name="connsiteX95" fmla="*/ 225743 w 1552575"/>
                <a:gd name="connsiteY95" fmla="*/ 576929 h 1733550"/>
                <a:gd name="connsiteX96" fmla="*/ 219170 w 1552575"/>
                <a:gd name="connsiteY96" fmla="*/ 564356 h 1733550"/>
                <a:gd name="connsiteX97" fmla="*/ 213836 w 1552575"/>
                <a:gd name="connsiteY97" fmla="*/ 562261 h 1733550"/>
                <a:gd name="connsiteX98" fmla="*/ 211836 w 1552575"/>
                <a:gd name="connsiteY98" fmla="*/ 553783 h 1733550"/>
                <a:gd name="connsiteX99" fmla="*/ 216599 w 1552575"/>
                <a:gd name="connsiteY99" fmla="*/ 534162 h 1733550"/>
                <a:gd name="connsiteX100" fmla="*/ 242316 w 1552575"/>
                <a:gd name="connsiteY100" fmla="*/ 534543 h 1733550"/>
                <a:gd name="connsiteX101" fmla="*/ 253175 w 1552575"/>
                <a:gd name="connsiteY101" fmla="*/ 532352 h 1733550"/>
                <a:gd name="connsiteX102" fmla="*/ 254222 w 1552575"/>
                <a:gd name="connsiteY102" fmla="*/ 537877 h 1733550"/>
                <a:gd name="connsiteX103" fmla="*/ 258890 w 1552575"/>
                <a:gd name="connsiteY103" fmla="*/ 540067 h 1733550"/>
                <a:gd name="connsiteX104" fmla="*/ 267843 w 1552575"/>
                <a:gd name="connsiteY104" fmla="*/ 533686 h 1733550"/>
                <a:gd name="connsiteX105" fmla="*/ 290322 w 1552575"/>
                <a:gd name="connsiteY105" fmla="*/ 524351 h 1733550"/>
                <a:gd name="connsiteX106" fmla="*/ 285655 w 1552575"/>
                <a:gd name="connsiteY106" fmla="*/ 511778 h 1733550"/>
                <a:gd name="connsiteX107" fmla="*/ 292608 w 1552575"/>
                <a:gd name="connsiteY107" fmla="*/ 509587 h 1733550"/>
                <a:gd name="connsiteX108" fmla="*/ 292132 w 1552575"/>
                <a:gd name="connsiteY108" fmla="*/ 507397 h 1733550"/>
                <a:gd name="connsiteX109" fmla="*/ 310039 w 1552575"/>
                <a:gd name="connsiteY109" fmla="*/ 494062 h 1733550"/>
                <a:gd name="connsiteX110" fmla="*/ 312515 w 1552575"/>
                <a:gd name="connsiteY110" fmla="*/ 493109 h 1733550"/>
                <a:gd name="connsiteX111" fmla="*/ 312991 w 1552575"/>
                <a:gd name="connsiteY111" fmla="*/ 499681 h 1733550"/>
                <a:gd name="connsiteX112" fmla="*/ 325088 w 1552575"/>
                <a:gd name="connsiteY112" fmla="*/ 499491 h 1733550"/>
                <a:gd name="connsiteX113" fmla="*/ 324136 w 1552575"/>
                <a:gd name="connsiteY113" fmla="*/ 488156 h 1733550"/>
                <a:gd name="connsiteX114" fmla="*/ 326327 w 1552575"/>
                <a:gd name="connsiteY114" fmla="*/ 486632 h 1733550"/>
                <a:gd name="connsiteX115" fmla="*/ 348329 w 1552575"/>
                <a:gd name="connsiteY115" fmla="*/ 483489 h 1733550"/>
                <a:gd name="connsiteX116" fmla="*/ 385667 w 1552575"/>
                <a:gd name="connsiteY116" fmla="*/ 466154 h 1733550"/>
                <a:gd name="connsiteX117" fmla="*/ 394525 w 1552575"/>
                <a:gd name="connsiteY117" fmla="*/ 457867 h 1733550"/>
                <a:gd name="connsiteX118" fmla="*/ 398431 w 1552575"/>
                <a:gd name="connsiteY118" fmla="*/ 462248 h 1733550"/>
                <a:gd name="connsiteX119" fmla="*/ 415957 w 1552575"/>
                <a:gd name="connsiteY119" fmla="*/ 448913 h 1733550"/>
                <a:gd name="connsiteX120" fmla="*/ 436150 w 1552575"/>
                <a:gd name="connsiteY120" fmla="*/ 441674 h 1733550"/>
                <a:gd name="connsiteX121" fmla="*/ 440817 w 1552575"/>
                <a:gd name="connsiteY121" fmla="*/ 424148 h 1733550"/>
                <a:gd name="connsiteX122" fmla="*/ 443579 w 1552575"/>
                <a:gd name="connsiteY122" fmla="*/ 423767 h 1733550"/>
                <a:gd name="connsiteX123" fmla="*/ 442627 w 1552575"/>
                <a:gd name="connsiteY123" fmla="*/ 413861 h 1733550"/>
                <a:gd name="connsiteX124" fmla="*/ 457200 w 1552575"/>
                <a:gd name="connsiteY124" fmla="*/ 406241 h 1733550"/>
                <a:gd name="connsiteX125" fmla="*/ 485585 w 1552575"/>
                <a:gd name="connsiteY125" fmla="*/ 402146 h 1733550"/>
                <a:gd name="connsiteX126" fmla="*/ 486728 w 1552575"/>
                <a:gd name="connsiteY126" fmla="*/ 411385 h 1733550"/>
                <a:gd name="connsiteX127" fmla="*/ 488061 w 1552575"/>
                <a:gd name="connsiteY127" fmla="*/ 403003 h 1733550"/>
                <a:gd name="connsiteX128" fmla="*/ 502158 w 1552575"/>
                <a:gd name="connsiteY128" fmla="*/ 407098 h 1733550"/>
                <a:gd name="connsiteX129" fmla="*/ 503491 w 1552575"/>
                <a:gd name="connsiteY129" fmla="*/ 403288 h 1733550"/>
                <a:gd name="connsiteX130" fmla="*/ 507587 w 1552575"/>
                <a:gd name="connsiteY130" fmla="*/ 402050 h 1733550"/>
                <a:gd name="connsiteX131" fmla="*/ 519398 w 1552575"/>
                <a:gd name="connsiteY131" fmla="*/ 402336 h 1733550"/>
                <a:gd name="connsiteX132" fmla="*/ 523589 w 1552575"/>
                <a:gd name="connsiteY132" fmla="*/ 394430 h 1733550"/>
                <a:gd name="connsiteX133" fmla="*/ 536924 w 1552575"/>
                <a:gd name="connsiteY133" fmla="*/ 394906 h 1733550"/>
                <a:gd name="connsiteX134" fmla="*/ 531495 w 1552575"/>
                <a:gd name="connsiteY134" fmla="*/ 392049 h 1733550"/>
                <a:gd name="connsiteX135" fmla="*/ 532257 w 1552575"/>
                <a:gd name="connsiteY135" fmla="*/ 387667 h 1733550"/>
                <a:gd name="connsiteX136" fmla="*/ 549402 w 1552575"/>
                <a:gd name="connsiteY136" fmla="*/ 373094 h 1733550"/>
                <a:gd name="connsiteX137" fmla="*/ 549497 w 1552575"/>
                <a:gd name="connsiteY137" fmla="*/ 363379 h 1733550"/>
                <a:gd name="connsiteX138" fmla="*/ 576929 w 1552575"/>
                <a:gd name="connsiteY138" fmla="*/ 331851 h 1733550"/>
                <a:gd name="connsiteX139" fmla="*/ 584168 w 1552575"/>
                <a:gd name="connsiteY139" fmla="*/ 335089 h 1733550"/>
                <a:gd name="connsiteX140" fmla="*/ 582644 w 1552575"/>
                <a:gd name="connsiteY140" fmla="*/ 329184 h 1733550"/>
                <a:gd name="connsiteX141" fmla="*/ 588264 w 1552575"/>
                <a:gd name="connsiteY141" fmla="*/ 328231 h 1733550"/>
                <a:gd name="connsiteX142" fmla="*/ 590836 w 1552575"/>
                <a:gd name="connsiteY142" fmla="*/ 335947 h 1733550"/>
                <a:gd name="connsiteX143" fmla="*/ 593122 w 1552575"/>
                <a:gd name="connsiteY143" fmla="*/ 335375 h 1733550"/>
                <a:gd name="connsiteX144" fmla="*/ 600456 w 1552575"/>
                <a:gd name="connsiteY144" fmla="*/ 343090 h 1733550"/>
                <a:gd name="connsiteX145" fmla="*/ 603980 w 1552575"/>
                <a:gd name="connsiteY145" fmla="*/ 341471 h 1733550"/>
                <a:gd name="connsiteX146" fmla="*/ 597884 w 1552575"/>
                <a:gd name="connsiteY146" fmla="*/ 356330 h 1733550"/>
                <a:gd name="connsiteX147" fmla="*/ 604075 w 1552575"/>
                <a:gd name="connsiteY147" fmla="*/ 361379 h 1733550"/>
                <a:gd name="connsiteX148" fmla="*/ 617601 w 1552575"/>
                <a:gd name="connsiteY148" fmla="*/ 360997 h 1733550"/>
                <a:gd name="connsiteX149" fmla="*/ 619125 w 1552575"/>
                <a:gd name="connsiteY149" fmla="*/ 358045 h 1733550"/>
                <a:gd name="connsiteX150" fmla="*/ 631603 w 1552575"/>
                <a:gd name="connsiteY150" fmla="*/ 353282 h 1733550"/>
                <a:gd name="connsiteX151" fmla="*/ 634651 w 1552575"/>
                <a:gd name="connsiteY151" fmla="*/ 359854 h 1733550"/>
                <a:gd name="connsiteX152" fmla="*/ 645604 w 1552575"/>
                <a:gd name="connsiteY152" fmla="*/ 359188 h 1733550"/>
                <a:gd name="connsiteX153" fmla="*/ 654272 w 1552575"/>
                <a:gd name="connsiteY153" fmla="*/ 356806 h 1733550"/>
                <a:gd name="connsiteX154" fmla="*/ 653320 w 1552575"/>
                <a:gd name="connsiteY154" fmla="*/ 354044 h 1733550"/>
                <a:gd name="connsiteX155" fmla="*/ 658178 w 1552575"/>
                <a:gd name="connsiteY155" fmla="*/ 352330 h 1733550"/>
                <a:gd name="connsiteX156" fmla="*/ 652272 w 1552575"/>
                <a:gd name="connsiteY156" fmla="*/ 338614 h 1733550"/>
                <a:gd name="connsiteX157" fmla="*/ 655606 w 1552575"/>
                <a:gd name="connsiteY157" fmla="*/ 334137 h 1733550"/>
                <a:gd name="connsiteX158" fmla="*/ 683324 w 1552575"/>
                <a:gd name="connsiteY158" fmla="*/ 328041 h 1733550"/>
                <a:gd name="connsiteX159" fmla="*/ 680275 w 1552575"/>
                <a:gd name="connsiteY159" fmla="*/ 318611 h 1733550"/>
                <a:gd name="connsiteX160" fmla="*/ 689134 w 1552575"/>
                <a:gd name="connsiteY160" fmla="*/ 314611 h 1733550"/>
                <a:gd name="connsiteX161" fmla="*/ 690848 w 1552575"/>
                <a:gd name="connsiteY161" fmla="*/ 319278 h 1733550"/>
                <a:gd name="connsiteX162" fmla="*/ 705421 w 1552575"/>
                <a:gd name="connsiteY162" fmla="*/ 314706 h 1733550"/>
                <a:gd name="connsiteX163" fmla="*/ 715518 w 1552575"/>
                <a:gd name="connsiteY163" fmla="*/ 330898 h 1733550"/>
                <a:gd name="connsiteX164" fmla="*/ 727424 w 1552575"/>
                <a:gd name="connsiteY164" fmla="*/ 332899 h 1733550"/>
                <a:gd name="connsiteX165" fmla="*/ 757047 w 1552575"/>
                <a:gd name="connsiteY165" fmla="*/ 328898 h 1733550"/>
                <a:gd name="connsiteX166" fmla="*/ 763334 w 1552575"/>
                <a:gd name="connsiteY166" fmla="*/ 320897 h 1733550"/>
                <a:gd name="connsiteX167" fmla="*/ 799624 w 1552575"/>
                <a:gd name="connsiteY167" fmla="*/ 296989 h 1733550"/>
                <a:gd name="connsiteX168" fmla="*/ 800576 w 1552575"/>
                <a:gd name="connsiteY168" fmla="*/ 292894 h 1733550"/>
                <a:gd name="connsiteX169" fmla="*/ 811625 w 1552575"/>
                <a:gd name="connsiteY169" fmla="*/ 288893 h 1733550"/>
                <a:gd name="connsiteX170" fmla="*/ 808577 w 1552575"/>
                <a:gd name="connsiteY170" fmla="*/ 280416 h 1733550"/>
                <a:gd name="connsiteX171" fmla="*/ 834676 w 1552575"/>
                <a:gd name="connsiteY171" fmla="*/ 268129 h 1733550"/>
                <a:gd name="connsiteX172" fmla="*/ 836104 w 1552575"/>
                <a:gd name="connsiteY172" fmla="*/ 271558 h 1733550"/>
                <a:gd name="connsiteX173" fmla="*/ 838771 w 1552575"/>
                <a:gd name="connsiteY173" fmla="*/ 269843 h 1733550"/>
                <a:gd name="connsiteX174" fmla="*/ 841820 w 1552575"/>
                <a:gd name="connsiteY174" fmla="*/ 266319 h 1733550"/>
                <a:gd name="connsiteX175" fmla="*/ 838200 w 1552575"/>
                <a:gd name="connsiteY175" fmla="*/ 262795 h 1733550"/>
                <a:gd name="connsiteX176" fmla="*/ 840105 w 1552575"/>
                <a:gd name="connsiteY176" fmla="*/ 260318 h 1733550"/>
                <a:gd name="connsiteX177" fmla="*/ 835247 w 1552575"/>
                <a:gd name="connsiteY177" fmla="*/ 246793 h 1733550"/>
                <a:gd name="connsiteX178" fmla="*/ 837343 w 1552575"/>
                <a:gd name="connsiteY178" fmla="*/ 245840 h 1733550"/>
                <a:gd name="connsiteX179" fmla="*/ 826961 w 1552575"/>
                <a:gd name="connsiteY179" fmla="*/ 216598 h 1733550"/>
                <a:gd name="connsiteX180" fmla="*/ 814102 w 1552575"/>
                <a:gd name="connsiteY180" fmla="*/ 193167 h 1733550"/>
                <a:gd name="connsiteX181" fmla="*/ 822389 w 1552575"/>
                <a:gd name="connsiteY181" fmla="*/ 186309 h 1733550"/>
                <a:gd name="connsiteX182" fmla="*/ 819817 w 1552575"/>
                <a:gd name="connsiteY182" fmla="*/ 179546 h 1733550"/>
                <a:gd name="connsiteX183" fmla="*/ 824103 w 1552575"/>
                <a:gd name="connsiteY183" fmla="*/ 175927 h 1733550"/>
                <a:gd name="connsiteX184" fmla="*/ 817436 w 1552575"/>
                <a:gd name="connsiteY184" fmla="*/ 166687 h 1733550"/>
                <a:gd name="connsiteX185" fmla="*/ 809149 w 1552575"/>
                <a:gd name="connsiteY185" fmla="*/ 170974 h 1733550"/>
                <a:gd name="connsiteX186" fmla="*/ 799433 w 1552575"/>
                <a:gd name="connsiteY186" fmla="*/ 152400 h 1733550"/>
                <a:gd name="connsiteX187" fmla="*/ 793909 w 1552575"/>
                <a:gd name="connsiteY187" fmla="*/ 155734 h 1733550"/>
                <a:gd name="connsiteX188" fmla="*/ 792099 w 1552575"/>
                <a:gd name="connsiteY188" fmla="*/ 149828 h 1733550"/>
                <a:gd name="connsiteX189" fmla="*/ 795242 w 1552575"/>
                <a:gd name="connsiteY189" fmla="*/ 148495 h 1733550"/>
                <a:gd name="connsiteX190" fmla="*/ 794385 w 1552575"/>
                <a:gd name="connsiteY190" fmla="*/ 143351 h 1733550"/>
                <a:gd name="connsiteX191" fmla="*/ 820579 w 1552575"/>
                <a:gd name="connsiteY191" fmla="*/ 118300 h 1733550"/>
                <a:gd name="connsiteX192" fmla="*/ 814007 w 1552575"/>
                <a:gd name="connsiteY192" fmla="*/ 84391 h 1733550"/>
                <a:gd name="connsiteX193" fmla="*/ 820198 w 1552575"/>
                <a:gd name="connsiteY193" fmla="*/ 82010 h 1733550"/>
                <a:gd name="connsiteX194" fmla="*/ 824675 w 1552575"/>
                <a:gd name="connsiteY194" fmla="*/ 75152 h 1733550"/>
                <a:gd name="connsiteX195" fmla="*/ 822579 w 1552575"/>
                <a:gd name="connsiteY195" fmla="*/ 69628 h 1733550"/>
                <a:gd name="connsiteX196" fmla="*/ 812483 w 1552575"/>
                <a:gd name="connsiteY196" fmla="*/ 70485 h 1733550"/>
                <a:gd name="connsiteX197" fmla="*/ 822674 w 1552575"/>
                <a:gd name="connsiteY197" fmla="*/ 55054 h 1733550"/>
                <a:gd name="connsiteX198" fmla="*/ 832009 w 1552575"/>
                <a:gd name="connsiteY198" fmla="*/ 48101 h 1733550"/>
                <a:gd name="connsiteX199" fmla="*/ 849535 w 1552575"/>
                <a:gd name="connsiteY199" fmla="*/ 44196 h 1733550"/>
                <a:gd name="connsiteX200" fmla="*/ 862870 w 1552575"/>
                <a:gd name="connsiteY200" fmla="*/ 34290 h 1733550"/>
                <a:gd name="connsiteX201" fmla="*/ 870680 w 1552575"/>
                <a:gd name="connsiteY201" fmla="*/ 32385 h 1733550"/>
                <a:gd name="connsiteX202" fmla="*/ 885444 w 1552575"/>
                <a:gd name="connsiteY202" fmla="*/ 14192 h 1733550"/>
                <a:gd name="connsiteX203" fmla="*/ 893540 w 1552575"/>
                <a:gd name="connsiteY203" fmla="*/ 9525 h 1733550"/>
                <a:gd name="connsiteX204" fmla="*/ 908590 w 1552575"/>
                <a:gd name="connsiteY204" fmla="*/ 11906 h 1733550"/>
                <a:gd name="connsiteX205" fmla="*/ 926402 w 1552575"/>
                <a:gd name="connsiteY205" fmla="*/ 10477 h 1733550"/>
                <a:gd name="connsiteX206" fmla="*/ 950404 w 1552575"/>
                <a:gd name="connsiteY206" fmla="*/ 19621 h 1733550"/>
                <a:gd name="connsiteX207" fmla="*/ 960215 w 1552575"/>
                <a:gd name="connsiteY207" fmla="*/ 28289 h 1733550"/>
                <a:gd name="connsiteX208" fmla="*/ 957358 w 1552575"/>
                <a:gd name="connsiteY208" fmla="*/ 34766 h 1733550"/>
                <a:gd name="connsiteX209" fmla="*/ 966502 w 1552575"/>
                <a:gd name="connsiteY209" fmla="*/ 37433 h 1733550"/>
                <a:gd name="connsiteX210" fmla="*/ 978122 w 1552575"/>
                <a:gd name="connsiteY210" fmla="*/ 35528 h 1733550"/>
                <a:gd name="connsiteX211" fmla="*/ 986885 w 1552575"/>
                <a:gd name="connsiteY211" fmla="*/ 56007 h 1733550"/>
                <a:gd name="connsiteX212" fmla="*/ 990029 w 1552575"/>
                <a:gd name="connsiteY212" fmla="*/ 54197 h 1733550"/>
                <a:gd name="connsiteX213" fmla="*/ 998887 w 1552575"/>
                <a:gd name="connsiteY213" fmla="*/ 89059 h 1733550"/>
                <a:gd name="connsiteX214" fmla="*/ 1013079 w 1552575"/>
                <a:gd name="connsiteY214" fmla="*/ 84201 h 1733550"/>
                <a:gd name="connsiteX215" fmla="*/ 1032701 w 1552575"/>
                <a:gd name="connsiteY215" fmla="*/ 82677 h 1733550"/>
                <a:gd name="connsiteX216" fmla="*/ 1054132 w 1552575"/>
                <a:gd name="connsiteY216" fmla="*/ 74581 h 1733550"/>
                <a:gd name="connsiteX217" fmla="*/ 1105948 w 1552575"/>
                <a:gd name="connsiteY217" fmla="*/ 64770 h 1733550"/>
                <a:gd name="connsiteX218" fmla="*/ 1182243 w 1552575"/>
                <a:gd name="connsiteY218" fmla="*/ 77914 h 1733550"/>
                <a:gd name="connsiteX219" fmla="*/ 1241679 w 1552575"/>
                <a:gd name="connsiteY219" fmla="*/ 66770 h 1733550"/>
                <a:gd name="connsiteX220" fmla="*/ 1266158 w 1552575"/>
                <a:gd name="connsiteY220" fmla="*/ 65341 h 1733550"/>
                <a:gd name="connsiteX221" fmla="*/ 1296734 w 1552575"/>
                <a:gd name="connsiteY221" fmla="*/ 58102 h 1733550"/>
                <a:gd name="connsiteX222" fmla="*/ 1297781 w 1552575"/>
                <a:gd name="connsiteY222" fmla="*/ 80677 h 1733550"/>
                <a:gd name="connsiteX223" fmla="*/ 1300544 w 1552575"/>
                <a:gd name="connsiteY223" fmla="*/ 80010 h 1733550"/>
                <a:gd name="connsiteX224" fmla="*/ 1302163 w 1552575"/>
                <a:gd name="connsiteY224" fmla="*/ 84582 h 1733550"/>
                <a:gd name="connsiteX225" fmla="*/ 1299686 w 1552575"/>
                <a:gd name="connsiteY225" fmla="*/ 85344 h 1733550"/>
                <a:gd name="connsiteX226" fmla="*/ 1307306 w 1552575"/>
                <a:gd name="connsiteY226" fmla="*/ 95250 h 1733550"/>
                <a:gd name="connsiteX227" fmla="*/ 1300734 w 1552575"/>
                <a:gd name="connsiteY227" fmla="*/ 101632 h 1733550"/>
                <a:gd name="connsiteX228" fmla="*/ 1307973 w 1552575"/>
                <a:gd name="connsiteY228" fmla="*/ 120015 h 1733550"/>
                <a:gd name="connsiteX229" fmla="*/ 1317117 w 1552575"/>
                <a:gd name="connsiteY229" fmla="*/ 116300 h 1733550"/>
                <a:gd name="connsiteX230" fmla="*/ 1329785 w 1552575"/>
                <a:gd name="connsiteY230" fmla="*/ 172688 h 1733550"/>
                <a:gd name="connsiteX231" fmla="*/ 1323975 w 1552575"/>
                <a:gd name="connsiteY231" fmla="*/ 176689 h 1733550"/>
                <a:gd name="connsiteX232" fmla="*/ 1325594 w 1552575"/>
                <a:gd name="connsiteY232" fmla="*/ 186976 h 1733550"/>
                <a:gd name="connsiteX233" fmla="*/ 1323404 w 1552575"/>
                <a:gd name="connsiteY233" fmla="*/ 187452 h 1733550"/>
                <a:gd name="connsiteX234" fmla="*/ 1322451 w 1552575"/>
                <a:gd name="connsiteY234" fmla="*/ 195453 h 1733550"/>
                <a:gd name="connsiteX235" fmla="*/ 1293971 w 1552575"/>
                <a:gd name="connsiteY235" fmla="*/ 207169 h 1733550"/>
                <a:gd name="connsiteX236" fmla="*/ 1268349 w 1552575"/>
                <a:gd name="connsiteY236" fmla="*/ 211931 h 1733550"/>
                <a:gd name="connsiteX237" fmla="*/ 1268825 w 1552575"/>
                <a:gd name="connsiteY237" fmla="*/ 217170 h 1733550"/>
                <a:gd name="connsiteX238" fmla="*/ 1260539 w 1552575"/>
                <a:gd name="connsiteY238" fmla="*/ 220599 h 1733550"/>
                <a:gd name="connsiteX239" fmla="*/ 1264825 w 1552575"/>
                <a:gd name="connsiteY239" fmla="*/ 230410 h 1733550"/>
                <a:gd name="connsiteX240" fmla="*/ 1268254 w 1552575"/>
                <a:gd name="connsiteY240" fmla="*/ 230600 h 1733550"/>
                <a:gd name="connsiteX241" fmla="*/ 1273969 w 1552575"/>
                <a:gd name="connsiteY241" fmla="*/ 240792 h 1733550"/>
                <a:gd name="connsiteX242" fmla="*/ 1280922 w 1552575"/>
                <a:gd name="connsiteY242" fmla="*/ 237363 h 1733550"/>
                <a:gd name="connsiteX243" fmla="*/ 1279684 w 1552575"/>
                <a:gd name="connsiteY243" fmla="*/ 246793 h 1733550"/>
                <a:gd name="connsiteX244" fmla="*/ 1281779 w 1552575"/>
                <a:gd name="connsiteY244" fmla="*/ 249745 h 1733550"/>
                <a:gd name="connsiteX245" fmla="*/ 1273683 w 1552575"/>
                <a:gd name="connsiteY245" fmla="*/ 255079 h 1733550"/>
                <a:gd name="connsiteX246" fmla="*/ 1276826 w 1552575"/>
                <a:gd name="connsiteY246" fmla="*/ 259366 h 1733550"/>
                <a:gd name="connsiteX247" fmla="*/ 1276255 w 1552575"/>
                <a:gd name="connsiteY247" fmla="*/ 271272 h 1733550"/>
                <a:gd name="connsiteX248" fmla="*/ 1273588 w 1552575"/>
                <a:gd name="connsiteY248" fmla="*/ 272510 h 1733550"/>
                <a:gd name="connsiteX249" fmla="*/ 1279208 w 1552575"/>
                <a:gd name="connsiteY249" fmla="*/ 282988 h 1733550"/>
                <a:gd name="connsiteX250" fmla="*/ 1273493 w 1552575"/>
                <a:gd name="connsiteY250" fmla="*/ 289274 h 1733550"/>
                <a:gd name="connsiteX251" fmla="*/ 1280731 w 1552575"/>
                <a:gd name="connsiteY251" fmla="*/ 316897 h 1733550"/>
                <a:gd name="connsiteX252" fmla="*/ 1278160 w 1552575"/>
                <a:gd name="connsiteY252" fmla="*/ 317754 h 1733550"/>
                <a:gd name="connsiteX253" fmla="*/ 1280731 w 1552575"/>
                <a:gd name="connsiteY253" fmla="*/ 337661 h 1733550"/>
                <a:gd name="connsiteX254" fmla="*/ 1275112 w 1552575"/>
                <a:gd name="connsiteY254" fmla="*/ 338137 h 1733550"/>
                <a:gd name="connsiteX255" fmla="*/ 1276445 w 1552575"/>
                <a:gd name="connsiteY255" fmla="*/ 358426 h 1733550"/>
                <a:gd name="connsiteX256" fmla="*/ 1255967 w 1552575"/>
                <a:gd name="connsiteY256" fmla="*/ 363664 h 1733550"/>
                <a:gd name="connsiteX257" fmla="*/ 1257872 w 1552575"/>
                <a:gd name="connsiteY257" fmla="*/ 369761 h 1733550"/>
                <a:gd name="connsiteX258" fmla="*/ 1236917 w 1552575"/>
                <a:gd name="connsiteY258" fmla="*/ 374237 h 1733550"/>
                <a:gd name="connsiteX259" fmla="*/ 1244727 w 1552575"/>
                <a:gd name="connsiteY259" fmla="*/ 428244 h 1733550"/>
                <a:gd name="connsiteX260" fmla="*/ 1260539 w 1552575"/>
                <a:gd name="connsiteY260" fmla="*/ 479203 h 1733550"/>
                <a:gd name="connsiteX261" fmla="*/ 1263777 w 1552575"/>
                <a:gd name="connsiteY261" fmla="*/ 482822 h 1733550"/>
                <a:gd name="connsiteX262" fmla="*/ 1267873 w 1552575"/>
                <a:gd name="connsiteY262" fmla="*/ 480631 h 1733550"/>
                <a:gd name="connsiteX263" fmla="*/ 1270064 w 1552575"/>
                <a:gd name="connsiteY263" fmla="*/ 484537 h 1733550"/>
                <a:gd name="connsiteX264" fmla="*/ 1282922 w 1552575"/>
                <a:gd name="connsiteY264" fmla="*/ 480917 h 1733550"/>
                <a:gd name="connsiteX265" fmla="*/ 1284732 w 1552575"/>
                <a:gd name="connsiteY265" fmla="*/ 484727 h 1733550"/>
                <a:gd name="connsiteX266" fmla="*/ 1306639 w 1552575"/>
                <a:gd name="connsiteY266" fmla="*/ 479584 h 1733550"/>
                <a:gd name="connsiteX267" fmla="*/ 1307878 w 1552575"/>
                <a:gd name="connsiteY267" fmla="*/ 483108 h 1733550"/>
                <a:gd name="connsiteX268" fmla="*/ 1317308 w 1552575"/>
                <a:gd name="connsiteY268" fmla="*/ 481584 h 1733550"/>
                <a:gd name="connsiteX269" fmla="*/ 1320165 w 1552575"/>
                <a:gd name="connsiteY269" fmla="*/ 486632 h 1733550"/>
                <a:gd name="connsiteX270" fmla="*/ 1323499 w 1552575"/>
                <a:gd name="connsiteY270" fmla="*/ 485870 h 1733550"/>
                <a:gd name="connsiteX271" fmla="*/ 1341692 w 1552575"/>
                <a:gd name="connsiteY271" fmla="*/ 526542 h 1733550"/>
                <a:gd name="connsiteX272" fmla="*/ 1324737 w 1552575"/>
                <a:gd name="connsiteY272" fmla="*/ 538067 h 1733550"/>
                <a:gd name="connsiteX273" fmla="*/ 1308259 w 1552575"/>
                <a:gd name="connsiteY273" fmla="*/ 561213 h 1733550"/>
                <a:gd name="connsiteX274" fmla="*/ 1291304 w 1552575"/>
                <a:gd name="connsiteY274" fmla="*/ 572929 h 1733550"/>
                <a:gd name="connsiteX275" fmla="*/ 1264825 w 1552575"/>
                <a:gd name="connsiteY275" fmla="*/ 583787 h 1733550"/>
                <a:gd name="connsiteX276" fmla="*/ 1275017 w 1552575"/>
                <a:gd name="connsiteY276" fmla="*/ 622649 h 1733550"/>
                <a:gd name="connsiteX277" fmla="*/ 1270921 w 1552575"/>
                <a:gd name="connsiteY277" fmla="*/ 623221 h 1733550"/>
                <a:gd name="connsiteX278" fmla="*/ 1270064 w 1552575"/>
                <a:gd name="connsiteY278" fmla="*/ 638937 h 1733550"/>
                <a:gd name="connsiteX279" fmla="*/ 1291304 w 1552575"/>
                <a:gd name="connsiteY279" fmla="*/ 636461 h 1733550"/>
                <a:gd name="connsiteX280" fmla="*/ 1292638 w 1552575"/>
                <a:gd name="connsiteY280" fmla="*/ 659701 h 1733550"/>
                <a:gd name="connsiteX281" fmla="*/ 1301877 w 1552575"/>
                <a:gd name="connsiteY281" fmla="*/ 661702 h 1733550"/>
                <a:gd name="connsiteX282" fmla="*/ 1305306 w 1552575"/>
                <a:gd name="connsiteY282" fmla="*/ 645033 h 1733550"/>
                <a:gd name="connsiteX283" fmla="*/ 1320832 w 1552575"/>
                <a:gd name="connsiteY283" fmla="*/ 653034 h 1733550"/>
                <a:gd name="connsiteX284" fmla="*/ 1349312 w 1552575"/>
                <a:gd name="connsiteY284" fmla="*/ 654748 h 1733550"/>
                <a:gd name="connsiteX285" fmla="*/ 1356836 w 1552575"/>
                <a:gd name="connsiteY285" fmla="*/ 691039 h 1733550"/>
                <a:gd name="connsiteX286" fmla="*/ 1359980 w 1552575"/>
                <a:gd name="connsiteY286" fmla="*/ 723709 h 1733550"/>
                <a:gd name="connsiteX287" fmla="*/ 1366171 w 1552575"/>
                <a:gd name="connsiteY287" fmla="*/ 722757 h 1733550"/>
                <a:gd name="connsiteX288" fmla="*/ 1369695 w 1552575"/>
                <a:gd name="connsiteY288" fmla="*/ 737997 h 1733550"/>
                <a:gd name="connsiteX289" fmla="*/ 1401699 w 1552575"/>
                <a:gd name="connsiteY289" fmla="*/ 737045 h 1733550"/>
                <a:gd name="connsiteX290" fmla="*/ 1415225 w 1552575"/>
                <a:gd name="connsiteY290" fmla="*/ 732187 h 1733550"/>
                <a:gd name="connsiteX291" fmla="*/ 1416748 w 1552575"/>
                <a:gd name="connsiteY291" fmla="*/ 739045 h 1733550"/>
                <a:gd name="connsiteX292" fmla="*/ 1446086 w 1552575"/>
                <a:gd name="connsiteY292" fmla="*/ 728377 h 1733550"/>
                <a:gd name="connsiteX293" fmla="*/ 1444085 w 1552575"/>
                <a:gd name="connsiteY293" fmla="*/ 719995 h 1733550"/>
                <a:gd name="connsiteX294" fmla="*/ 1447895 w 1552575"/>
                <a:gd name="connsiteY294" fmla="*/ 718947 h 1733550"/>
                <a:gd name="connsiteX295" fmla="*/ 1447229 w 1552575"/>
                <a:gd name="connsiteY295" fmla="*/ 715613 h 1733550"/>
                <a:gd name="connsiteX296" fmla="*/ 1472946 w 1552575"/>
                <a:gd name="connsiteY296" fmla="*/ 710374 h 1733550"/>
                <a:gd name="connsiteX297" fmla="*/ 1481804 w 1552575"/>
                <a:gd name="connsiteY297" fmla="*/ 719042 h 1733550"/>
                <a:gd name="connsiteX298" fmla="*/ 1482947 w 1552575"/>
                <a:gd name="connsiteY298" fmla="*/ 725233 h 1733550"/>
                <a:gd name="connsiteX299" fmla="*/ 1494187 w 1552575"/>
                <a:gd name="connsiteY299" fmla="*/ 726091 h 1733550"/>
                <a:gd name="connsiteX300" fmla="*/ 1494472 w 1552575"/>
                <a:gd name="connsiteY300" fmla="*/ 729996 h 1733550"/>
                <a:gd name="connsiteX301" fmla="*/ 1497997 w 1552575"/>
                <a:gd name="connsiteY301" fmla="*/ 730091 h 1733550"/>
                <a:gd name="connsiteX302" fmla="*/ 1497902 w 1552575"/>
                <a:gd name="connsiteY302" fmla="*/ 732091 h 1733550"/>
                <a:gd name="connsiteX303" fmla="*/ 1506855 w 1552575"/>
                <a:gd name="connsiteY303" fmla="*/ 731329 h 1733550"/>
                <a:gd name="connsiteX304" fmla="*/ 1513046 w 1552575"/>
                <a:gd name="connsiteY304" fmla="*/ 750094 h 1733550"/>
                <a:gd name="connsiteX305" fmla="*/ 1518380 w 1552575"/>
                <a:gd name="connsiteY305" fmla="*/ 748474 h 1733550"/>
                <a:gd name="connsiteX306" fmla="*/ 1520190 w 1552575"/>
                <a:gd name="connsiteY306" fmla="*/ 754475 h 1733550"/>
                <a:gd name="connsiteX307" fmla="*/ 1524000 w 1552575"/>
                <a:gd name="connsiteY307" fmla="*/ 753523 h 1733550"/>
                <a:gd name="connsiteX308" fmla="*/ 1526286 w 1552575"/>
                <a:gd name="connsiteY308" fmla="*/ 759619 h 1733550"/>
                <a:gd name="connsiteX309" fmla="*/ 1522000 w 1552575"/>
                <a:gd name="connsiteY309" fmla="*/ 763524 h 1733550"/>
                <a:gd name="connsiteX310" fmla="*/ 1522952 w 1552575"/>
                <a:gd name="connsiteY310" fmla="*/ 766286 h 1733550"/>
                <a:gd name="connsiteX311" fmla="*/ 1530382 w 1552575"/>
                <a:gd name="connsiteY311" fmla="*/ 763810 h 1733550"/>
                <a:gd name="connsiteX312" fmla="*/ 1536192 w 1552575"/>
                <a:gd name="connsiteY312" fmla="*/ 786289 h 1733550"/>
                <a:gd name="connsiteX313" fmla="*/ 1538954 w 1552575"/>
                <a:gd name="connsiteY313" fmla="*/ 785813 h 1733550"/>
                <a:gd name="connsiteX314" fmla="*/ 1542574 w 1552575"/>
                <a:gd name="connsiteY314" fmla="*/ 803148 h 1733550"/>
                <a:gd name="connsiteX315" fmla="*/ 1541336 w 1552575"/>
                <a:gd name="connsiteY315" fmla="*/ 811911 h 1733550"/>
                <a:gd name="connsiteX316" fmla="*/ 1545527 w 1552575"/>
                <a:gd name="connsiteY316" fmla="*/ 811721 h 1733550"/>
                <a:gd name="connsiteX317" fmla="*/ 1547336 w 1552575"/>
                <a:gd name="connsiteY317" fmla="*/ 818864 h 1733550"/>
                <a:gd name="connsiteX318" fmla="*/ 1536097 w 1552575"/>
                <a:gd name="connsiteY318" fmla="*/ 829246 h 1733550"/>
                <a:gd name="connsiteX319" fmla="*/ 1521714 w 1552575"/>
                <a:gd name="connsiteY319" fmla="*/ 836009 h 1733550"/>
                <a:gd name="connsiteX320" fmla="*/ 1522762 w 1552575"/>
                <a:gd name="connsiteY320" fmla="*/ 838200 h 1733550"/>
                <a:gd name="connsiteX321" fmla="*/ 1501521 w 1552575"/>
                <a:gd name="connsiteY321" fmla="*/ 854107 h 1733550"/>
                <a:gd name="connsiteX322" fmla="*/ 1489234 w 1552575"/>
                <a:gd name="connsiteY322" fmla="*/ 857821 h 1733550"/>
                <a:gd name="connsiteX323" fmla="*/ 1485614 w 1552575"/>
                <a:gd name="connsiteY323" fmla="*/ 860012 h 1733550"/>
                <a:gd name="connsiteX324" fmla="*/ 1486281 w 1552575"/>
                <a:gd name="connsiteY324" fmla="*/ 863251 h 1733550"/>
                <a:gd name="connsiteX325" fmla="*/ 1459325 w 1552575"/>
                <a:gd name="connsiteY325" fmla="*/ 872776 h 1733550"/>
                <a:gd name="connsiteX326" fmla="*/ 1461992 w 1552575"/>
                <a:gd name="connsiteY326" fmla="*/ 897064 h 1733550"/>
                <a:gd name="connsiteX327" fmla="*/ 1464088 w 1552575"/>
                <a:gd name="connsiteY327" fmla="*/ 896588 h 1733550"/>
                <a:gd name="connsiteX328" fmla="*/ 1465136 w 1552575"/>
                <a:gd name="connsiteY328" fmla="*/ 905256 h 1733550"/>
                <a:gd name="connsiteX329" fmla="*/ 1468469 w 1552575"/>
                <a:gd name="connsiteY329" fmla="*/ 905542 h 1733550"/>
                <a:gd name="connsiteX330" fmla="*/ 1472851 w 1552575"/>
                <a:gd name="connsiteY330" fmla="*/ 936688 h 1733550"/>
                <a:gd name="connsiteX331" fmla="*/ 1469898 w 1552575"/>
                <a:gd name="connsiteY331" fmla="*/ 937165 h 1733550"/>
                <a:gd name="connsiteX332" fmla="*/ 1471708 w 1552575"/>
                <a:gd name="connsiteY332" fmla="*/ 945166 h 1733550"/>
                <a:gd name="connsiteX333" fmla="*/ 1462754 w 1552575"/>
                <a:gd name="connsiteY333" fmla="*/ 946595 h 1733550"/>
                <a:gd name="connsiteX334" fmla="*/ 1440180 w 1552575"/>
                <a:gd name="connsiteY334" fmla="*/ 944499 h 1733550"/>
                <a:gd name="connsiteX335" fmla="*/ 1441609 w 1552575"/>
                <a:gd name="connsiteY335" fmla="*/ 932974 h 1733550"/>
                <a:gd name="connsiteX336" fmla="*/ 1433608 w 1552575"/>
                <a:gd name="connsiteY336" fmla="*/ 934783 h 1733550"/>
                <a:gd name="connsiteX337" fmla="*/ 1432560 w 1552575"/>
                <a:gd name="connsiteY337" fmla="*/ 937355 h 1733550"/>
                <a:gd name="connsiteX338" fmla="*/ 1413986 w 1552575"/>
                <a:gd name="connsiteY338" fmla="*/ 936879 h 1733550"/>
                <a:gd name="connsiteX339" fmla="*/ 1409986 w 1552575"/>
                <a:gd name="connsiteY339" fmla="*/ 926306 h 1733550"/>
                <a:gd name="connsiteX340" fmla="*/ 1401604 w 1552575"/>
                <a:gd name="connsiteY340" fmla="*/ 929449 h 1733550"/>
                <a:gd name="connsiteX341" fmla="*/ 1397508 w 1552575"/>
                <a:gd name="connsiteY341" fmla="*/ 919448 h 1733550"/>
                <a:gd name="connsiteX342" fmla="*/ 1389412 w 1552575"/>
                <a:gd name="connsiteY342" fmla="*/ 922496 h 1733550"/>
                <a:gd name="connsiteX343" fmla="*/ 1383221 w 1552575"/>
                <a:gd name="connsiteY343" fmla="*/ 912400 h 1733550"/>
                <a:gd name="connsiteX344" fmla="*/ 1379125 w 1552575"/>
                <a:gd name="connsiteY344" fmla="*/ 922211 h 1733550"/>
                <a:gd name="connsiteX345" fmla="*/ 1366552 w 1552575"/>
                <a:gd name="connsiteY345" fmla="*/ 938022 h 1733550"/>
                <a:gd name="connsiteX346" fmla="*/ 1369695 w 1552575"/>
                <a:gd name="connsiteY346" fmla="*/ 946213 h 1733550"/>
                <a:gd name="connsiteX347" fmla="*/ 1359027 w 1552575"/>
                <a:gd name="connsiteY347" fmla="*/ 959548 h 1733550"/>
                <a:gd name="connsiteX348" fmla="*/ 1354741 w 1552575"/>
                <a:gd name="connsiteY348" fmla="*/ 962787 h 1733550"/>
                <a:gd name="connsiteX349" fmla="*/ 1348454 w 1552575"/>
                <a:gd name="connsiteY349" fmla="*/ 954596 h 1733550"/>
                <a:gd name="connsiteX350" fmla="*/ 1338358 w 1552575"/>
                <a:gd name="connsiteY350" fmla="*/ 953929 h 1733550"/>
                <a:gd name="connsiteX351" fmla="*/ 1336453 w 1552575"/>
                <a:gd name="connsiteY351" fmla="*/ 978789 h 1733550"/>
                <a:gd name="connsiteX352" fmla="*/ 1339310 w 1552575"/>
                <a:gd name="connsiteY352" fmla="*/ 979265 h 1733550"/>
                <a:gd name="connsiteX353" fmla="*/ 1337501 w 1552575"/>
                <a:gd name="connsiteY353" fmla="*/ 982313 h 1733550"/>
                <a:gd name="connsiteX354" fmla="*/ 1314545 w 1552575"/>
                <a:gd name="connsiteY354" fmla="*/ 997839 h 1733550"/>
                <a:gd name="connsiteX355" fmla="*/ 1308640 w 1552575"/>
                <a:gd name="connsiteY355" fmla="*/ 1013460 h 1733550"/>
                <a:gd name="connsiteX356" fmla="*/ 1304068 w 1552575"/>
                <a:gd name="connsiteY356" fmla="*/ 1015270 h 1733550"/>
                <a:gd name="connsiteX357" fmla="*/ 1294447 w 1552575"/>
                <a:gd name="connsiteY357" fmla="*/ 1030510 h 1733550"/>
                <a:gd name="connsiteX358" fmla="*/ 1292447 w 1552575"/>
                <a:gd name="connsiteY358" fmla="*/ 1035558 h 1733550"/>
                <a:gd name="connsiteX359" fmla="*/ 1295876 w 1552575"/>
                <a:gd name="connsiteY359" fmla="*/ 1039558 h 1733550"/>
                <a:gd name="connsiteX360" fmla="*/ 1290352 w 1552575"/>
                <a:gd name="connsiteY360" fmla="*/ 1054227 h 1733550"/>
                <a:gd name="connsiteX361" fmla="*/ 1287685 w 1552575"/>
                <a:gd name="connsiteY361" fmla="*/ 1072515 h 1733550"/>
                <a:gd name="connsiteX362" fmla="*/ 1281017 w 1552575"/>
                <a:gd name="connsiteY362" fmla="*/ 1072039 h 1733550"/>
                <a:gd name="connsiteX363" fmla="*/ 1283303 w 1552575"/>
                <a:gd name="connsiteY363" fmla="*/ 1078039 h 1733550"/>
                <a:gd name="connsiteX364" fmla="*/ 1279112 w 1552575"/>
                <a:gd name="connsiteY364" fmla="*/ 1097566 h 1733550"/>
                <a:gd name="connsiteX365" fmla="*/ 1284256 w 1552575"/>
                <a:gd name="connsiteY365" fmla="*/ 1108139 h 1733550"/>
                <a:gd name="connsiteX366" fmla="*/ 1252823 w 1552575"/>
                <a:gd name="connsiteY366" fmla="*/ 1094899 h 1733550"/>
                <a:gd name="connsiteX367" fmla="*/ 1247585 w 1552575"/>
                <a:gd name="connsiteY367" fmla="*/ 1105662 h 1733550"/>
                <a:gd name="connsiteX368" fmla="*/ 1235107 w 1552575"/>
                <a:gd name="connsiteY368" fmla="*/ 1100899 h 1733550"/>
                <a:gd name="connsiteX369" fmla="*/ 1231297 w 1552575"/>
                <a:gd name="connsiteY369" fmla="*/ 1110520 h 1733550"/>
                <a:gd name="connsiteX370" fmla="*/ 1215580 w 1552575"/>
                <a:gd name="connsiteY370" fmla="*/ 1122902 h 1733550"/>
                <a:gd name="connsiteX371" fmla="*/ 1209389 w 1552575"/>
                <a:gd name="connsiteY371" fmla="*/ 1137666 h 1733550"/>
                <a:gd name="connsiteX372" fmla="*/ 1209199 w 1552575"/>
                <a:gd name="connsiteY372" fmla="*/ 1141095 h 1733550"/>
                <a:gd name="connsiteX373" fmla="*/ 1212723 w 1552575"/>
                <a:gd name="connsiteY373" fmla="*/ 1141095 h 1733550"/>
                <a:gd name="connsiteX374" fmla="*/ 1211104 w 1552575"/>
                <a:gd name="connsiteY374" fmla="*/ 1149667 h 1733550"/>
                <a:gd name="connsiteX375" fmla="*/ 1208342 w 1552575"/>
                <a:gd name="connsiteY375" fmla="*/ 1149763 h 1733550"/>
                <a:gd name="connsiteX376" fmla="*/ 1207580 w 1552575"/>
                <a:gd name="connsiteY376" fmla="*/ 1153382 h 1733550"/>
                <a:gd name="connsiteX377" fmla="*/ 1192149 w 1552575"/>
                <a:gd name="connsiteY377" fmla="*/ 1149572 h 1733550"/>
                <a:gd name="connsiteX378" fmla="*/ 1187577 w 1552575"/>
                <a:gd name="connsiteY378" fmla="*/ 1164812 h 1733550"/>
                <a:gd name="connsiteX379" fmla="*/ 1161860 w 1552575"/>
                <a:gd name="connsiteY379" fmla="*/ 1164050 h 1733550"/>
                <a:gd name="connsiteX380" fmla="*/ 1160812 w 1552575"/>
                <a:gd name="connsiteY380" fmla="*/ 1177195 h 1733550"/>
                <a:gd name="connsiteX381" fmla="*/ 1214247 w 1552575"/>
                <a:gd name="connsiteY381" fmla="*/ 1181767 h 1733550"/>
                <a:gd name="connsiteX382" fmla="*/ 1235393 w 1552575"/>
                <a:gd name="connsiteY382" fmla="*/ 1187482 h 1733550"/>
                <a:gd name="connsiteX383" fmla="*/ 1234916 w 1552575"/>
                <a:gd name="connsiteY383" fmla="*/ 1189863 h 1733550"/>
                <a:gd name="connsiteX384" fmla="*/ 1263491 w 1552575"/>
                <a:gd name="connsiteY384" fmla="*/ 1187387 h 1733550"/>
                <a:gd name="connsiteX385" fmla="*/ 1266158 w 1552575"/>
                <a:gd name="connsiteY385" fmla="*/ 1191101 h 1733550"/>
                <a:gd name="connsiteX386" fmla="*/ 1260253 w 1552575"/>
                <a:gd name="connsiteY386" fmla="*/ 1195578 h 1733550"/>
                <a:gd name="connsiteX387" fmla="*/ 1268921 w 1552575"/>
                <a:gd name="connsiteY387" fmla="*/ 1197769 h 1733550"/>
                <a:gd name="connsiteX388" fmla="*/ 1268539 w 1552575"/>
                <a:gd name="connsiteY388" fmla="*/ 1206627 h 1733550"/>
                <a:gd name="connsiteX389" fmla="*/ 1258253 w 1552575"/>
                <a:gd name="connsiteY389" fmla="*/ 1219009 h 1733550"/>
                <a:gd name="connsiteX390" fmla="*/ 1255871 w 1552575"/>
                <a:gd name="connsiteY390" fmla="*/ 1239774 h 1733550"/>
                <a:gd name="connsiteX391" fmla="*/ 1249680 w 1552575"/>
                <a:gd name="connsiteY391" fmla="*/ 1252823 h 1733550"/>
                <a:gd name="connsiteX392" fmla="*/ 1232059 w 1552575"/>
                <a:gd name="connsiteY392" fmla="*/ 1254823 h 1733550"/>
                <a:gd name="connsiteX393" fmla="*/ 1223201 w 1552575"/>
                <a:gd name="connsiteY393" fmla="*/ 1260157 h 1733550"/>
                <a:gd name="connsiteX394" fmla="*/ 1209199 w 1552575"/>
                <a:gd name="connsiteY394" fmla="*/ 1263110 h 1733550"/>
                <a:gd name="connsiteX395" fmla="*/ 1171099 w 1552575"/>
                <a:gd name="connsiteY395" fmla="*/ 1255966 h 1733550"/>
                <a:gd name="connsiteX396" fmla="*/ 1157002 w 1552575"/>
                <a:gd name="connsiteY396" fmla="*/ 1255966 h 1733550"/>
                <a:gd name="connsiteX397" fmla="*/ 1159383 w 1552575"/>
                <a:gd name="connsiteY397" fmla="*/ 1258443 h 1733550"/>
                <a:gd name="connsiteX398" fmla="*/ 1159097 w 1552575"/>
                <a:gd name="connsiteY398" fmla="*/ 1269587 h 1733550"/>
                <a:gd name="connsiteX399" fmla="*/ 1164812 w 1552575"/>
                <a:gd name="connsiteY399" fmla="*/ 1276255 h 1733550"/>
                <a:gd name="connsiteX400" fmla="*/ 1166051 w 1552575"/>
                <a:gd name="connsiteY400" fmla="*/ 1296067 h 1733550"/>
                <a:gd name="connsiteX401" fmla="*/ 1195578 w 1552575"/>
                <a:gd name="connsiteY401" fmla="*/ 1297305 h 1733550"/>
                <a:gd name="connsiteX402" fmla="*/ 1191006 w 1552575"/>
                <a:gd name="connsiteY402" fmla="*/ 1288066 h 1733550"/>
                <a:gd name="connsiteX403" fmla="*/ 1198150 w 1552575"/>
                <a:gd name="connsiteY403" fmla="*/ 1295590 h 1733550"/>
                <a:gd name="connsiteX404" fmla="*/ 1201674 w 1552575"/>
                <a:gd name="connsiteY404" fmla="*/ 1295686 h 1733550"/>
                <a:gd name="connsiteX405" fmla="*/ 1203293 w 1552575"/>
                <a:gd name="connsiteY405" fmla="*/ 1305020 h 1733550"/>
                <a:gd name="connsiteX406" fmla="*/ 1207675 w 1552575"/>
                <a:gd name="connsiteY406" fmla="*/ 1302734 h 1733550"/>
                <a:gd name="connsiteX407" fmla="*/ 1213295 w 1552575"/>
                <a:gd name="connsiteY407" fmla="*/ 1311783 h 1733550"/>
                <a:gd name="connsiteX408" fmla="*/ 1213295 w 1552575"/>
                <a:gd name="connsiteY408" fmla="*/ 1325880 h 1733550"/>
                <a:gd name="connsiteX409" fmla="*/ 1210723 w 1552575"/>
                <a:gd name="connsiteY409" fmla="*/ 1331881 h 1733550"/>
                <a:gd name="connsiteX410" fmla="*/ 1205960 w 1552575"/>
                <a:gd name="connsiteY410" fmla="*/ 1332738 h 1733550"/>
                <a:gd name="connsiteX411" fmla="*/ 1207961 w 1552575"/>
                <a:gd name="connsiteY411" fmla="*/ 1344073 h 1733550"/>
                <a:gd name="connsiteX412" fmla="*/ 1200436 w 1552575"/>
                <a:gd name="connsiteY412" fmla="*/ 1345025 h 1733550"/>
                <a:gd name="connsiteX413" fmla="*/ 1200150 w 1552575"/>
                <a:gd name="connsiteY413" fmla="*/ 1350740 h 1733550"/>
                <a:gd name="connsiteX414" fmla="*/ 1194149 w 1552575"/>
                <a:gd name="connsiteY414" fmla="*/ 1349407 h 1733550"/>
                <a:gd name="connsiteX415" fmla="*/ 1193102 w 1552575"/>
                <a:gd name="connsiteY415" fmla="*/ 1357979 h 1733550"/>
                <a:gd name="connsiteX416" fmla="*/ 1188530 w 1552575"/>
                <a:gd name="connsiteY416" fmla="*/ 1356836 h 1733550"/>
                <a:gd name="connsiteX417" fmla="*/ 1182053 w 1552575"/>
                <a:gd name="connsiteY417" fmla="*/ 1363504 h 1733550"/>
                <a:gd name="connsiteX418" fmla="*/ 1188053 w 1552575"/>
                <a:gd name="connsiteY418" fmla="*/ 1369409 h 1733550"/>
                <a:gd name="connsiteX419" fmla="*/ 1179386 w 1552575"/>
                <a:gd name="connsiteY419" fmla="*/ 1378363 h 1733550"/>
                <a:gd name="connsiteX420" fmla="*/ 1177195 w 1552575"/>
                <a:gd name="connsiteY420" fmla="*/ 1377220 h 1733550"/>
                <a:gd name="connsiteX421" fmla="*/ 1181767 w 1552575"/>
                <a:gd name="connsiteY421" fmla="*/ 1384268 h 1733550"/>
                <a:gd name="connsiteX422" fmla="*/ 1175766 w 1552575"/>
                <a:gd name="connsiteY422" fmla="*/ 1387888 h 1733550"/>
                <a:gd name="connsiteX423" fmla="*/ 1181481 w 1552575"/>
                <a:gd name="connsiteY423" fmla="*/ 1396460 h 1733550"/>
                <a:gd name="connsiteX424" fmla="*/ 1177195 w 1552575"/>
                <a:gd name="connsiteY424" fmla="*/ 1397032 h 1733550"/>
                <a:gd name="connsiteX425" fmla="*/ 1175290 w 1552575"/>
                <a:gd name="connsiteY425" fmla="*/ 1400080 h 1733550"/>
                <a:gd name="connsiteX426" fmla="*/ 1188339 w 1552575"/>
                <a:gd name="connsiteY426" fmla="*/ 1412462 h 1733550"/>
                <a:gd name="connsiteX427" fmla="*/ 1182434 w 1552575"/>
                <a:gd name="connsiteY427" fmla="*/ 1417320 h 1733550"/>
                <a:gd name="connsiteX428" fmla="*/ 1187482 w 1552575"/>
                <a:gd name="connsiteY428" fmla="*/ 1424464 h 1733550"/>
                <a:gd name="connsiteX429" fmla="*/ 1183958 w 1552575"/>
                <a:gd name="connsiteY429" fmla="*/ 1426273 h 1733550"/>
                <a:gd name="connsiteX430" fmla="*/ 1179671 w 1552575"/>
                <a:gd name="connsiteY430" fmla="*/ 1419511 h 1733550"/>
                <a:gd name="connsiteX431" fmla="*/ 1170718 w 1552575"/>
                <a:gd name="connsiteY431" fmla="*/ 1426464 h 1733550"/>
                <a:gd name="connsiteX432" fmla="*/ 1180814 w 1552575"/>
                <a:gd name="connsiteY432" fmla="*/ 1440275 h 1733550"/>
                <a:gd name="connsiteX433" fmla="*/ 1156335 w 1552575"/>
                <a:gd name="connsiteY433" fmla="*/ 1461802 h 1733550"/>
                <a:gd name="connsiteX434" fmla="*/ 1159859 w 1552575"/>
                <a:gd name="connsiteY434" fmla="*/ 1466279 h 1733550"/>
                <a:gd name="connsiteX435" fmla="*/ 1152620 w 1552575"/>
                <a:gd name="connsiteY435" fmla="*/ 1473708 h 1733550"/>
                <a:gd name="connsiteX436" fmla="*/ 1154049 w 1552575"/>
                <a:gd name="connsiteY436" fmla="*/ 1475708 h 1733550"/>
                <a:gd name="connsiteX437" fmla="*/ 1143095 w 1552575"/>
                <a:gd name="connsiteY437" fmla="*/ 1481614 h 1733550"/>
                <a:gd name="connsiteX438" fmla="*/ 1149382 w 1552575"/>
                <a:gd name="connsiteY438" fmla="*/ 1484376 h 1733550"/>
                <a:gd name="connsiteX439" fmla="*/ 1146334 w 1552575"/>
                <a:gd name="connsiteY439" fmla="*/ 1487805 h 1733550"/>
                <a:gd name="connsiteX440" fmla="*/ 1132237 w 1552575"/>
                <a:gd name="connsiteY440" fmla="*/ 1488091 h 1733550"/>
                <a:gd name="connsiteX441" fmla="*/ 1129665 w 1552575"/>
                <a:gd name="connsiteY441" fmla="*/ 1498949 h 1733550"/>
                <a:gd name="connsiteX442" fmla="*/ 1125760 w 1552575"/>
                <a:gd name="connsiteY442" fmla="*/ 1494187 h 1733550"/>
                <a:gd name="connsiteX443" fmla="*/ 1124617 w 1552575"/>
                <a:gd name="connsiteY443" fmla="*/ 1496758 h 1733550"/>
                <a:gd name="connsiteX444" fmla="*/ 1121473 w 1552575"/>
                <a:gd name="connsiteY444" fmla="*/ 1496187 h 1733550"/>
                <a:gd name="connsiteX445" fmla="*/ 1120140 w 1552575"/>
                <a:gd name="connsiteY445" fmla="*/ 1502283 h 1733550"/>
                <a:gd name="connsiteX446" fmla="*/ 1112044 w 1552575"/>
                <a:gd name="connsiteY446" fmla="*/ 1501045 h 1733550"/>
                <a:gd name="connsiteX447" fmla="*/ 1108805 w 1552575"/>
                <a:gd name="connsiteY447" fmla="*/ 1494568 h 1733550"/>
                <a:gd name="connsiteX448" fmla="*/ 1106614 w 1552575"/>
                <a:gd name="connsiteY448" fmla="*/ 1497806 h 1733550"/>
                <a:gd name="connsiteX449" fmla="*/ 1104233 w 1552575"/>
                <a:gd name="connsiteY449" fmla="*/ 1495711 h 1733550"/>
                <a:gd name="connsiteX450" fmla="*/ 1095947 w 1552575"/>
                <a:gd name="connsiteY450" fmla="*/ 1496568 h 1733550"/>
                <a:gd name="connsiteX451" fmla="*/ 1092232 w 1552575"/>
                <a:gd name="connsiteY451" fmla="*/ 1492663 h 1733550"/>
                <a:gd name="connsiteX452" fmla="*/ 1083278 w 1552575"/>
                <a:gd name="connsiteY452" fmla="*/ 1496663 h 1733550"/>
                <a:gd name="connsiteX453" fmla="*/ 1083088 w 1552575"/>
                <a:gd name="connsiteY453" fmla="*/ 1494472 h 1733550"/>
                <a:gd name="connsiteX454" fmla="*/ 1063847 w 1552575"/>
                <a:gd name="connsiteY454" fmla="*/ 1489043 h 1733550"/>
                <a:gd name="connsiteX455" fmla="*/ 1059180 w 1552575"/>
                <a:gd name="connsiteY455" fmla="*/ 1491234 h 1733550"/>
                <a:gd name="connsiteX456" fmla="*/ 1051941 w 1552575"/>
                <a:gd name="connsiteY456" fmla="*/ 1489043 h 1733550"/>
                <a:gd name="connsiteX457" fmla="*/ 1048988 w 1552575"/>
                <a:gd name="connsiteY457" fmla="*/ 1489234 h 1733550"/>
                <a:gd name="connsiteX458" fmla="*/ 1048036 w 1552575"/>
                <a:gd name="connsiteY458" fmla="*/ 1493615 h 1733550"/>
                <a:gd name="connsiteX459" fmla="*/ 1044702 w 1552575"/>
                <a:gd name="connsiteY459" fmla="*/ 1491520 h 1733550"/>
                <a:gd name="connsiteX460" fmla="*/ 1037463 w 1552575"/>
                <a:gd name="connsiteY460" fmla="*/ 1496949 h 1733550"/>
                <a:gd name="connsiteX461" fmla="*/ 1041845 w 1552575"/>
                <a:gd name="connsiteY461" fmla="*/ 1502569 h 1733550"/>
                <a:gd name="connsiteX462" fmla="*/ 1039654 w 1552575"/>
                <a:gd name="connsiteY462" fmla="*/ 1503997 h 1733550"/>
                <a:gd name="connsiteX463" fmla="*/ 1036892 w 1552575"/>
                <a:gd name="connsiteY463" fmla="*/ 1499711 h 1733550"/>
                <a:gd name="connsiteX464" fmla="*/ 1032796 w 1552575"/>
                <a:gd name="connsiteY464" fmla="*/ 1499045 h 1733550"/>
                <a:gd name="connsiteX465" fmla="*/ 1033081 w 1552575"/>
                <a:gd name="connsiteY465" fmla="*/ 1501902 h 1733550"/>
                <a:gd name="connsiteX466" fmla="*/ 1029843 w 1552575"/>
                <a:gd name="connsiteY466" fmla="*/ 1500188 h 1733550"/>
                <a:gd name="connsiteX467" fmla="*/ 1026986 w 1552575"/>
                <a:gd name="connsiteY467" fmla="*/ 1504093 h 1733550"/>
                <a:gd name="connsiteX468" fmla="*/ 1012412 w 1552575"/>
                <a:gd name="connsiteY468" fmla="*/ 1544764 h 1733550"/>
                <a:gd name="connsiteX469" fmla="*/ 1014889 w 1552575"/>
                <a:gd name="connsiteY469" fmla="*/ 1556956 h 1733550"/>
                <a:gd name="connsiteX470" fmla="*/ 1006412 w 1552575"/>
                <a:gd name="connsiteY470" fmla="*/ 1558385 h 1733550"/>
                <a:gd name="connsiteX471" fmla="*/ 1000792 w 1552575"/>
                <a:gd name="connsiteY471" fmla="*/ 1593342 h 1733550"/>
                <a:gd name="connsiteX472" fmla="*/ 994600 w 1552575"/>
                <a:gd name="connsiteY472" fmla="*/ 1603153 h 1733550"/>
                <a:gd name="connsiteX473" fmla="*/ 1002030 w 1552575"/>
                <a:gd name="connsiteY473" fmla="*/ 1617631 h 1733550"/>
                <a:gd name="connsiteX474" fmla="*/ 1004221 w 1552575"/>
                <a:gd name="connsiteY474" fmla="*/ 1631251 h 1733550"/>
                <a:gd name="connsiteX475" fmla="*/ 1002697 w 1552575"/>
                <a:gd name="connsiteY475" fmla="*/ 1636966 h 1733550"/>
                <a:gd name="connsiteX476" fmla="*/ 987552 w 1552575"/>
                <a:gd name="connsiteY476" fmla="*/ 1647444 h 1733550"/>
                <a:gd name="connsiteX477" fmla="*/ 989838 w 1552575"/>
                <a:gd name="connsiteY477" fmla="*/ 1649825 h 1733550"/>
                <a:gd name="connsiteX478" fmla="*/ 998315 w 1552575"/>
                <a:gd name="connsiteY478" fmla="*/ 1647920 h 1733550"/>
                <a:gd name="connsiteX479" fmla="*/ 982694 w 1552575"/>
                <a:gd name="connsiteY479" fmla="*/ 1690021 h 1733550"/>
                <a:gd name="connsiteX480" fmla="*/ 986695 w 1552575"/>
                <a:gd name="connsiteY480" fmla="*/ 1713262 h 1733550"/>
                <a:gd name="connsiteX481" fmla="*/ 982313 w 1552575"/>
                <a:gd name="connsiteY481" fmla="*/ 1716310 h 1733550"/>
                <a:gd name="connsiteX482" fmla="*/ 957548 w 1552575"/>
                <a:gd name="connsiteY482" fmla="*/ 1684687 h 1733550"/>
                <a:gd name="connsiteX483" fmla="*/ 945928 w 1552575"/>
                <a:gd name="connsiteY483" fmla="*/ 1679734 h 1733550"/>
                <a:gd name="connsiteX484" fmla="*/ 948785 w 1552575"/>
                <a:gd name="connsiteY484" fmla="*/ 1672685 h 1733550"/>
                <a:gd name="connsiteX485" fmla="*/ 946309 w 1552575"/>
                <a:gd name="connsiteY485" fmla="*/ 1667161 h 1733550"/>
                <a:gd name="connsiteX486" fmla="*/ 932212 w 1552575"/>
                <a:gd name="connsiteY486" fmla="*/ 1669828 h 1733550"/>
                <a:gd name="connsiteX487" fmla="*/ 921734 w 1552575"/>
                <a:gd name="connsiteY487" fmla="*/ 1665827 h 1733550"/>
                <a:gd name="connsiteX488" fmla="*/ 919067 w 1552575"/>
                <a:gd name="connsiteY488" fmla="*/ 1661827 h 1733550"/>
                <a:gd name="connsiteX489" fmla="*/ 921163 w 1552575"/>
                <a:gd name="connsiteY489" fmla="*/ 1656016 h 1733550"/>
                <a:gd name="connsiteX490" fmla="*/ 916972 w 1552575"/>
                <a:gd name="connsiteY490" fmla="*/ 1655350 h 1733550"/>
                <a:gd name="connsiteX491" fmla="*/ 913162 w 1552575"/>
                <a:gd name="connsiteY491" fmla="*/ 1646396 h 1733550"/>
                <a:gd name="connsiteX492" fmla="*/ 908114 w 1552575"/>
                <a:gd name="connsiteY492" fmla="*/ 1642015 h 1733550"/>
                <a:gd name="connsiteX493" fmla="*/ 905732 w 1552575"/>
                <a:gd name="connsiteY493" fmla="*/ 1632966 h 1733550"/>
                <a:gd name="connsiteX494" fmla="*/ 901732 w 1552575"/>
                <a:gd name="connsiteY494" fmla="*/ 1630871 h 1733550"/>
                <a:gd name="connsiteX495" fmla="*/ 891540 w 1552575"/>
                <a:gd name="connsiteY495" fmla="*/ 1641443 h 1733550"/>
                <a:gd name="connsiteX496" fmla="*/ 876491 w 1552575"/>
                <a:gd name="connsiteY496" fmla="*/ 1673352 h 1733550"/>
                <a:gd name="connsiteX497" fmla="*/ 879253 w 1552575"/>
                <a:gd name="connsiteY497" fmla="*/ 1672780 h 1733550"/>
                <a:gd name="connsiteX498" fmla="*/ 863156 w 1552575"/>
                <a:gd name="connsiteY498" fmla="*/ 1695164 h 1733550"/>
                <a:gd name="connsiteX499" fmla="*/ 865251 w 1552575"/>
                <a:gd name="connsiteY499" fmla="*/ 1708595 h 1733550"/>
                <a:gd name="connsiteX500" fmla="*/ 863346 w 1552575"/>
                <a:gd name="connsiteY500" fmla="*/ 1714976 h 1733550"/>
                <a:gd name="connsiteX501" fmla="*/ 852773 w 1552575"/>
                <a:gd name="connsiteY501" fmla="*/ 1726597 h 1733550"/>
                <a:gd name="connsiteX502" fmla="*/ 834390 w 1552575"/>
                <a:gd name="connsiteY502" fmla="*/ 1730883 h 1733550"/>
                <a:gd name="connsiteX503" fmla="*/ 799529 w 1552575"/>
                <a:gd name="connsiteY503" fmla="*/ 1728788 h 1733550"/>
                <a:gd name="connsiteX504" fmla="*/ 784479 w 1552575"/>
                <a:gd name="connsiteY504" fmla="*/ 1722691 h 1733550"/>
                <a:gd name="connsiteX505" fmla="*/ 775811 w 1552575"/>
                <a:gd name="connsiteY505" fmla="*/ 1713547 h 1733550"/>
                <a:gd name="connsiteX506" fmla="*/ 756380 w 1552575"/>
                <a:gd name="connsiteY506" fmla="*/ 1700498 h 1733550"/>
                <a:gd name="connsiteX507" fmla="*/ 718947 w 1552575"/>
                <a:gd name="connsiteY507" fmla="*/ 1699450 h 1733550"/>
                <a:gd name="connsiteX508" fmla="*/ 716090 w 1552575"/>
                <a:gd name="connsiteY508" fmla="*/ 1710690 h 1733550"/>
                <a:gd name="connsiteX509" fmla="*/ 705707 w 1552575"/>
                <a:gd name="connsiteY509" fmla="*/ 1723454 h 1733550"/>
                <a:gd name="connsiteX510" fmla="*/ 704945 w 1552575"/>
                <a:gd name="connsiteY510" fmla="*/ 1732312 h 1733550"/>
                <a:gd name="connsiteX511" fmla="*/ 692563 w 1552575"/>
                <a:gd name="connsiteY511" fmla="*/ 1714976 h 1733550"/>
                <a:gd name="connsiteX512" fmla="*/ 686848 w 1552575"/>
                <a:gd name="connsiteY512" fmla="*/ 1691545 h 1733550"/>
                <a:gd name="connsiteX513" fmla="*/ 680180 w 1552575"/>
                <a:gd name="connsiteY513" fmla="*/ 1681448 h 1733550"/>
                <a:gd name="connsiteX514" fmla="*/ 671894 w 1552575"/>
                <a:gd name="connsiteY514" fmla="*/ 1677257 h 1733550"/>
                <a:gd name="connsiteX515" fmla="*/ 648462 w 1552575"/>
                <a:gd name="connsiteY515" fmla="*/ 1674019 h 1733550"/>
                <a:gd name="connsiteX516" fmla="*/ 626269 w 1552575"/>
                <a:gd name="connsiteY516" fmla="*/ 1651635 h 1733550"/>
                <a:gd name="connsiteX517" fmla="*/ 611410 w 1552575"/>
                <a:gd name="connsiteY517" fmla="*/ 1642586 h 1733550"/>
                <a:gd name="connsiteX518" fmla="*/ 601694 w 1552575"/>
                <a:gd name="connsiteY518" fmla="*/ 1638586 h 1733550"/>
                <a:gd name="connsiteX519" fmla="*/ 592074 w 1552575"/>
                <a:gd name="connsiteY519" fmla="*/ 1638490 h 1733550"/>
                <a:gd name="connsiteX520" fmla="*/ 560451 w 1552575"/>
                <a:gd name="connsiteY520" fmla="*/ 1645920 h 1733550"/>
                <a:gd name="connsiteX521" fmla="*/ 524923 w 1552575"/>
                <a:gd name="connsiteY521" fmla="*/ 1647730 h 1733550"/>
                <a:gd name="connsiteX522" fmla="*/ 496824 w 1552575"/>
                <a:gd name="connsiteY522" fmla="*/ 1626775 h 1733550"/>
                <a:gd name="connsiteX523" fmla="*/ 491109 w 1552575"/>
                <a:gd name="connsiteY523" fmla="*/ 1605820 h 1733550"/>
                <a:gd name="connsiteX524" fmla="*/ 476345 w 1552575"/>
                <a:gd name="connsiteY524" fmla="*/ 1577435 h 1733550"/>
                <a:gd name="connsiteX525" fmla="*/ 474916 w 1552575"/>
                <a:gd name="connsiteY525" fmla="*/ 1568101 h 1733550"/>
                <a:gd name="connsiteX526" fmla="*/ 465582 w 1552575"/>
                <a:gd name="connsiteY526" fmla="*/ 1562100 h 1733550"/>
                <a:gd name="connsiteX527" fmla="*/ 462534 w 1552575"/>
                <a:gd name="connsiteY527" fmla="*/ 1542288 h 1733550"/>
                <a:gd name="connsiteX528" fmla="*/ 463391 w 1552575"/>
                <a:gd name="connsiteY528" fmla="*/ 1527715 h 1733550"/>
                <a:gd name="connsiteX529" fmla="*/ 460534 w 1552575"/>
                <a:gd name="connsiteY529" fmla="*/ 1518380 h 1733550"/>
                <a:gd name="connsiteX530" fmla="*/ 470630 w 1552575"/>
                <a:gd name="connsiteY530" fmla="*/ 1492567 h 1733550"/>
                <a:gd name="connsiteX531" fmla="*/ 464344 w 1552575"/>
                <a:gd name="connsiteY531" fmla="*/ 1481614 h 1733550"/>
                <a:gd name="connsiteX532" fmla="*/ 464153 w 1552575"/>
                <a:gd name="connsiteY532" fmla="*/ 1463802 h 1733550"/>
                <a:gd name="connsiteX533" fmla="*/ 457581 w 1552575"/>
                <a:gd name="connsiteY533" fmla="*/ 1451705 h 1733550"/>
                <a:gd name="connsiteX534" fmla="*/ 445961 w 1552575"/>
                <a:gd name="connsiteY534" fmla="*/ 1439513 h 1733550"/>
                <a:gd name="connsiteX535" fmla="*/ 418148 w 1552575"/>
                <a:gd name="connsiteY535" fmla="*/ 1442275 h 1733550"/>
                <a:gd name="connsiteX536" fmla="*/ 407289 w 1552575"/>
                <a:gd name="connsiteY536" fmla="*/ 1439799 h 1733550"/>
                <a:gd name="connsiteX537" fmla="*/ 399860 w 1552575"/>
                <a:gd name="connsiteY537" fmla="*/ 1447514 h 1733550"/>
                <a:gd name="connsiteX538" fmla="*/ 390620 w 1552575"/>
                <a:gd name="connsiteY538" fmla="*/ 1449514 h 1733550"/>
                <a:gd name="connsiteX539" fmla="*/ 388620 w 1552575"/>
                <a:gd name="connsiteY539" fmla="*/ 1431893 h 1733550"/>
                <a:gd name="connsiteX540" fmla="*/ 392811 w 1552575"/>
                <a:gd name="connsiteY540" fmla="*/ 1422845 h 1733550"/>
                <a:gd name="connsiteX541" fmla="*/ 391954 w 1552575"/>
                <a:gd name="connsiteY541" fmla="*/ 1416939 h 1733550"/>
                <a:gd name="connsiteX542" fmla="*/ 399383 w 1552575"/>
                <a:gd name="connsiteY542" fmla="*/ 1407033 h 1733550"/>
                <a:gd name="connsiteX543" fmla="*/ 394525 w 1552575"/>
                <a:gd name="connsiteY543" fmla="*/ 1392269 h 1733550"/>
                <a:gd name="connsiteX544" fmla="*/ 395859 w 1552575"/>
                <a:gd name="connsiteY544" fmla="*/ 1381601 h 1733550"/>
                <a:gd name="connsiteX545" fmla="*/ 405956 w 1552575"/>
                <a:gd name="connsiteY545" fmla="*/ 1370933 h 1733550"/>
                <a:gd name="connsiteX546" fmla="*/ 409480 w 1552575"/>
                <a:gd name="connsiteY546" fmla="*/ 1359503 h 1733550"/>
                <a:gd name="connsiteX547" fmla="*/ 406432 w 1552575"/>
                <a:gd name="connsiteY547" fmla="*/ 1343882 h 1733550"/>
                <a:gd name="connsiteX548" fmla="*/ 402812 w 1552575"/>
                <a:gd name="connsiteY548" fmla="*/ 1342072 h 1733550"/>
                <a:gd name="connsiteX549" fmla="*/ 397954 w 1552575"/>
                <a:gd name="connsiteY549" fmla="*/ 1327690 h 1733550"/>
                <a:gd name="connsiteX550" fmla="*/ 399860 w 1552575"/>
                <a:gd name="connsiteY550" fmla="*/ 1300448 h 1733550"/>
                <a:gd name="connsiteX551" fmla="*/ 394525 w 1552575"/>
                <a:gd name="connsiteY551" fmla="*/ 1290256 h 1733550"/>
                <a:gd name="connsiteX552" fmla="*/ 393859 w 1552575"/>
                <a:gd name="connsiteY552" fmla="*/ 1269682 h 1733550"/>
                <a:gd name="connsiteX553" fmla="*/ 385667 w 1552575"/>
                <a:gd name="connsiteY553" fmla="*/ 1255205 h 1733550"/>
                <a:gd name="connsiteX554" fmla="*/ 370808 w 1552575"/>
                <a:gd name="connsiteY554" fmla="*/ 1253680 h 1733550"/>
                <a:gd name="connsiteX555" fmla="*/ 351663 w 1552575"/>
                <a:gd name="connsiteY555" fmla="*/ 1229582 h 1733550"/>
                <a:gd name="connsiteX556" fmla="*/ 331756 w 1552575"/>
                <a:gd name="connsiteY556" fmla="*/ 1224820 h 1733550"/>
                <a:gd name="connsiteX557" fmla="*/ 324803 w 1552575"/>
                <a:gd name="connsiteY557" fmla="*/ 1215485 h 1733550"/>
                <a:gd name="connsiteX558" fmla="*/ 315563 w 1552575"/>
                <a:gd name="connsiteY558" fmla="*/ 1217581 h 1733550"/>
                <a:gd name="connsiteX559" fmla="*/ 312611 w 1552575"/>
                <a:gd name="connsiteY559" fmla="*/ 1223200 h 1733550"/>
                <a:gd name="connsiteX560" fmla="*/ 313468 w 1552575"/>
                <a:gd name="connsiteY560" fmla="*/ 1232345 h 1733550"/>
                <a:gd name="connsiteX561" fmla="*/ 282226 w 1552575"/>
                <a:gd name="connsiteY561" fmla="*/ 1231011 h 1733550"/>
                <a:gd name="connsiteX562" fmla="*/ 266700 w 1552575"/>
                <a:gd name="connsiteY562" fmla="*/ 1218057 h 1733550"/>
                <a:gd name="connsiteX563" fmla="*/ 252794 w 1552575"/>
                <a:gd name="connsiteY563" fmla="*/ 1198055 h 1733550"/>
                <a:gd name="connsiteX564" fmla="*/ 188119 w 1552575"/>
                <a:gd name="connsiteY564" fmla="*/ 1156716 h 1733550"/>
                <a:gd name="connsiteX565" fmla="*/ 169926 w 1552575"/>
                <a:gd name="connsiteY565" fmla="*/ 1161574 h 1733550"/>
                <a:gd name="connsiteX566" fmla="*/ 166402 w 1552575"/>
                <a:gd name="connsiteY566" fmla="*/ 1164336 h 1733550"/>
                <a:gd name="connsiteX567" fmla="*/ 161354 w 1552575"/>
                <a:gd name="connsiteY567" fmla="*/ 1176719 h 1733550"/>
                <a:gd name="connsiteX568" fmla="*/ 154972 w 1552575"/>
                <a:gd name="connsiteY568" fmla="*/ 1180529 h 1733550"/>
                <a:gd name="connsiteX569" fmla="*/ 130969 w 1552575"/>
                <a:gd name="connsiteY569" fmla="*/ 1181290 h 1733550"/>
                <a:gd name="connsiteX570" fmla="*/ 112490 w 1552575"/>
                <a:gd name="connsiteY570" fmla="*/ 1174718 h 1733550"/>
                <a:gd name="connsiteX571" fmla="*/ 110109 w 1552575"/>
                <a:gd name="connsiteY571" fmla="*/ 1185481 h 1733550"/>
                <a:gd name="connsiteX572" fmla="*/ 85916 w 1552575"/>
                <a:gd name="connsiteY572" fmla="*/ 1194530 h 1733550"/>
                <a:gd name="connsiteX573" fmla="*/ 78867 w 1552575"/>
                <a:gd name="connsiteY573" fmla="*/ 1194149 h 1733550"/>
                <a:gd name="connsiteX574" fmla="*/ 67151 w 1552575"/>
                <a:gd name="connsiteY574" fmla="*/ 1182338 h 1733550"/>
                <a:gd name="connsiteX575" fmla="*/ 60293 w 1552575"/>
                <a:gd name="connsiteY575" fmla="*/ 1181005 h 1733550"/>
                <a:gd name="connsiteX576" fmla="*/ 50387 w 1552575"/>
                <a:gd name="connsiteY576" fmla="*/ 1166146 h 1733550"/>
                <a:gd name="connsiteX577" fmla="*/ 39815 w 1552575"/>
                <a:gd name="connsiteY577" fmla="*/ 1163764 h 1733550"/>
                <a:gd name="connsiteX578" fmla="*/ 423196 w 1552575"/>
                <a:gd name="connsiteY578" fmla="*/ 1256538 h 1733550"/>
                <a:gd name="connsiteX579" fmla="*/ 427482 w 1552575"/>
                <a:gd name="connsiteY579" fmla="*/ 1255490 h 1733550"/>
                <a:gd name="connsiteX580" fmla="*/ 428339 w 1552575"/>
                <a:gd name="connsiteY580" fmla="*/ 1251871 h 1733550"/>
                <a:gd name="connsiteX581" fmla="*/ 423196 w 1552575"/>
                <a:gd name="connsiteY581" fmla="*/ 1256538 h 1733550"/>
                <a:gd name="connsiteX582" fmla="*/ 369284 w 1552575"/>
                <a:gd name="connsiteY582" fmla="*/ 1220724 h 1733550"/>
                <a:gd name="connsiteX583" fmla="*/ 362712 w 1552575"/>
                <a:gd name="connsiteY583" fmla="*/ 1215485 h 1733550"/>
                <a:gd name="connsiteX584" fmla="*/ 360426 w 1552575"/>
                <a:gd name="connsiteY584" fmla="*/ 1215199 h 1733550"/>
                <a:gd name="connsiteX585" fmla="*/ 364522 w 1552575"/>
                <a:gd name="connsiteY585" fmla="*/ 1217676 h 1733550"/>
                <a:gd name="connsiteX586" fmla="*/ 363569 w 1552575"/>
                <a:gd name="connsiteY586" fmla="*/ 1221962 h 1733550"/>
                <a:gd name="connsiteX587" fmla="*/ 368522 w 1552575"/>
                <a:gd name="connsiteY587" fmla="*/ 1225010 h 1733550"/>
                <a:gd name="connsiteX588" fmla="*/ 369284 w 1552575"/>
                <a:gd name="connsiteY588" fmla="*/ 1220724 h 1733550"/>
                <a:gd name="connsiteX589" fmla="*/ 330994 w 1552575"/>
                <a:gd name="connsiteY589" fmla="*/ 1220629 h 1733550"/>
                <a:gd name="connsiteX590" fmla="*/ 338804 w 1552575"/>
                <a:gd name="connsiteY590" fmla="*/ 1217866 h 1733550"/>
                <a:gd name="connsiteX591" fmla="*/ 338519 w 1552575"/>
                <a:gd name="connsiteY591" fmla="*/ 1215199 h 1733550"/>
                <a:gd name="connsiteX592" fmla="*/ 333375 w 1552575"/>
                <a:gd name="connsiteY592" fmla="*/ 1216914 h 1733550"/>
                <a:gd name="connsiteX593" fmla="*/ 330994 w 1552575"/>
                <a:gd name="connsiteY593" fmla="*/ 1220629 h 173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</a:cxnLst>
              <a:rect l="l" t="t" r="r" b="b"/>
              <a:pathLst>
                <a:path w="1552575" h="1733550">
                  <a:moveTo>
                    <a:pt x="39815" y="1163764"/>
                  </a:moveTo>
                  <a:lnTo>
                    <a:pt x="21336" y="1144238"/>
                  </a:lnTo>
                  <a:lnTo>
                    <a:pt x="13335" y="1118902"/>
                  </a:lnTo>
                  <a:lnTo>
                    <a:pt x="13621" y="1112425"/>
                  </a:lnTo>
                  <a:lnTo>
                    <a:pt x="9525" y="1105757"/>
                  </a:lnTo>
                  <a:lnTo>
                    <a:pt x="22289" y="1093756"/>
                  </a:lnTo>
                  <a:lnTo>
                    <a:pt x="25051" y="1072610"/>
                  </a:lnTo>
                  <a:lnTo>
                    <a:pt x="39529" y="1051370"/>
                  </a:lnTo>
                  <a:lnTo>
                    <a:pt x="44863" y="1027747"/>
                  </a:lnTo>
                  <a:lnTo>
                    <a:pt x="57626" y="1001173"/>
                  </a:lnTo>
                  <a:lnTo>
                    <a:pt x="68675" y="991838"/>
                  </a:lnTo>
                  <a:lnTo>
                    <a:pt x="72199" y="985838"/>
                  </a:lnTo>
                  <a:lnTo>
                    <a:pt x="93821" y="979551"/>
                  </a:lnTo>
                  <a:lnTo>
                    <a:pt x="102394" y="973646"/>
                  </a:lnTo>
                  <a:lnTo>
                    <a:pt x="101156" y="964406"/>
                  </a:lnTo>
                  <a:lnTo>
                    <a:pt x="96012" y="956786"/>
                  </a:lnTo>
                  <a:lnTo>
                    <a:pt x="100584" y="943070"/>
                  </a:lnTo>
                  <a:lnTo>
                    <a:pt x="102775" y="942404"/>
                  </a:lnTo>
                  <a:lnTo>
                    <a:pt x="102013" y="932497"/>
                  </a:lnTo>
                  <a:lnTo>
                    <a:pt x="104394" y="928973"/>
                  </a:lnTo>
                  <a:lnTo>
                    <a:pt x="101727" y="922211"/>
                  </a:lnTo>
                  <a:lnTo>
                    <a:pt x="106585" y="915638"/>
                  </a:lnTo>
                  <a:lnTo>
                    <a:pt x="110109" y="917448"/>
                  </a:lnTo>
                  <a:lnTo>
                    <a:pt x="116205" y="911733"/>
                  </a:lnTo>
                  <a:lnTo>
                    <a:pt x="119158" y="903637"/>
                  </a:lnTo>
                  <a:lnTo>
                    <a:pt x="147733" y="901922"/>
                  </a:lnTo>
                  <a:lnTo>
                    <a:pt x="148400" y="896588"/>
                  </a:lnTo>
                  <a:lnTo>
                    <a:pt x="156591" y="896303"/>
                  </a:lnTo>
                  <a:lnTo>
                    <a:pt x="168688" y="890302"/>
                  </a:lnTo>
                  <a:lnTo>
                    <a:pt x="179546" y="894112"/>
                  </a:lnTo>
                  <a:lnTo>
                    <a:pt x="201263" y="892588"/>
                  </a:lnTo>
                  <a:lnTo>
                    <a:pt x="212122" y="887254"/>
                  </a:lnTo>
                  <a:lnTo>
                    <a:pt x="221933" y="865537"/>
                  </a:lnTo>
                  <a:lnTo>
                    <a:pt x="223171" y="893540"/>
                  </a:lnTo>
                  <a:lnTo>
                    <a:pt x="226124" y="896017"/>
                  </a:lnTo>
                  <a:lnTo>
                    <a:pt x="231458" y="895255"/>
                  </a:lnTo>
                  <a:lnTo>
                    <a:pt x="227266" y="903446"/>
                  </a:lnTo>
                  <a:lnTo>
                    <a:pt x="227552" y="918496"/>
                  </a:lnTo>
                  <a:lnTo>
                    <a:pt x="221170" y="941261"/>
                  </a:lnTo>
                  <a:lnTo>
                    <a:pt x="225266" y="951643"/>
                  </a:lnTo>
                  <a:lnTo>
                    <a:pt x="238506" y="960406"/>
                  </a:lnTo>
                  <a:lnTo>
                    <a:pt x="242792" y="966788"/>
                  </a:lnTo>
                  <a:lnTo>
                    <a:pt x="256985" y="953453"/>
                  </a:lnTo>
                  <a:lnTo>
                    <a:pt x="262414" y="961454"/>
                  </a:lnTo>
                  <a:lnTo>
                    <a:pt x="266795" y="957548"/>
                  </a:lnTo>
                  <a:lnTo>
                    <a:pt x="270605" y="947738"/>
                  </a:lnTo>
                  <a:lnTo>
                    <a:pt x="270510" y="938213"/>
                  </a:lnTo>
                  <a:lnTo>
                    <a:pt x="263652" y="924401"/>
                  </a:lnTo>
                  <a:lnTo>
                    <a:pt x="265557" y="911257"/>
                  </a:lnTo>
                  <a:lnTo>
                    <a:pt x="262604" y="904684"/>
                  </a:lnTo>
                  <a:lnTo>
                    <a:pt x="233172" y="893159"/>
                  </a:lnTo>
                  <a:lnTo>
                    <a:pt x="234887" y="880872"/>
                  </a:lnTo>
                  <a:lnTo>
                    <a:pt x="231267" y="855250"/>
                  </a:lnTo>
                  <a:lnTo>
                    <a:pt x="257651" y="842867"/>
                  </a:lnTo>
                  <a:lnTo>
                    <a:pt x="249555" y="834199"/>
                  </a:lnTo>
                  <a:lnTo>
                    <a:pt x="251841" y="815435"/>
                  </a:lnTo>
                  <a:lnTo>
                    <a:pt x="257366" y="804863"/>
                  </a:lnTo>
                  <a:lnTo>
                    <a:pt x="265938" y="797242"/>
                  </a:lnTo>
                  <a:lnTo>
                    <a:pt x="273653" y="799909"/>
                  </a:lnTo>
                  <a:lnTo>
                    <a:pt x="280130" y="789813"/>
                  </a:lnTo>
                  <a:lnTo>
                    <a:pt x="284131" y="777430"/>
                  </a:lnTo>
                  <a:lnTo>
                    <a:pt x="274796" y="776192"/>
                  </a:lnTo>
                  <a:lnTo>
                    <a:pt x="273558" y="755237"/>
                  </a:lnTo>
                  <a:lnTo>
                    <a:pt x="268796" y="744379"/>
                  </a:lnTo>
                  <a:lnTo>
                    <a:pt x="269367" y="728853"/>
                  </a:lnTo>
                  <a:lnTo>
                    <a:pt x="272891" y="729710"/>
                  </a:lnTo>
                  <a:lnTo>
                    <a:pt x="284512" y="702373"/>
                  </a:lnTo>
                  <a:lnTo>
                    <a:pt x="291656" y="705612"/>
                  </a:lnTo>
                  <a:lnTo>
                    <a:pt x="296323" y="694182"/>
                  </a:lnTo>
                  <a:lnTo>
                    <a:pt x="299180" y="695039"/>
                  </a:lnTo>
                  <a:lnTo>
                    <a:pt x="302704" y="684086"/>
                  </a:lnTo>
                  <a:lnTo>
                    <a:pt x="309658" y="680561"/>
                  </a:lnTo>
                  <a:lnTo>
                    <a:pt x="305848" y="674465"/>
                  </a:lnTo>
                  <a:lnTo>
                    <a:pt x="326803" y="653224"/>
                  </a:lnTo>
                  <a:lnTo>
                    <a:pt x="324612" y="648462"/>
                  </a:lnTo>
                  <a:lnTo>
                    <a:pt x="313277" y="653605"/>
                  </a:lnTo>
                  <a:lnTo>
                    <a:pt x="297847" y="656177"/>
                  </a:lnTo>
                  <a:lnTo>
                    <a:pt x="283274" y="656272"/>
                  </a:lnTo>
                  <a:lnTo>
                    <a:pt x="282702" y="652653"/>
                  </a:lnTo>
                  <a:lnTo>
                    <a:pt x="272796" y="652653"/>
                  </a:lnTo>
                  <a:lnTo>
                    <a:pt x="272606" y="649605"/>
                  </a:lnTo>
                  <a:lnTo>
                    <a:pt x="262509" y="650176"/>
                  </a:lnTo>
                  <a:lnTo>
                    <a:pt x="261747" y="653224"/>
                  </a:lnTo>
                  <a:lnTo>
                    <a:pt x="253556" y="647414"/>
                  </a:lnTo>
                  <a:lnTo>
                    <a:pt x="252317" y="648653"/>
                  </a:lnTo>
                  <a:lnTo>
                    <a:pt x="244221" y="639889"/>
                  </a:lnTo>
                  <a:lnTo>
                    <a:pt x="237744" y="640461"/>
                  </a:lnTo>
                  <a:lnTo>
                    <a:pt x="232696" y="631603"/>
                  </a:lnTo>
                  <a:lnTo>
                    <a:pt x="232600" y="626554"/>
                  </a:lnTo>
                  <a:lnTo>
                    <a:pt x="238030" y="623697"/>
                  </a:lnTo>
                  <a:lnTo>
                    <a:pt x="232886" y="610171"/>
                  </a:lnTo>
                  <a:lnTo>
                    <a:pt x="224885" y="614172"/>
                  </a:lnTo>
                  <a:lnTo>
                    <a:pt x="215360" y="601313"/>
                  </a:lnTo>
                  <a:lnTo>
                    <a:pt x="220028" y="598075"/>
                  </a:lnTo>
                  <a:lnTo>
                    <a:pt x="218504" y="580549"/>
                  </a:lnTo>
                  <a:lnTo>
                    <a:pt x="225743" y="576929"/>
                  </a:lnTo>
                  <a:lnTo>
                    <a:pt x="219170" y="564356"/>
                  </a:lnTo>
                  <a:lnTo>
                    <a:pt x="213836" y="562261"/>
                  </a:lnTo>
                  <a:lnTo>
                    <a:pt x="211836" y="553783"/>
                  </a:lnTo>
                  <a:lnTo>
                    <a:pt x="216599" y="534162"/>
                  </a:lnTo>
                  <a:lnTo>
                    <a:pt x="242316" y="534543"/>
                  </a:lnTo>
                  <a:lnTo>
                    <a:pt x="253175" y="532352"/>
                  </a:lnTo>
                  <a:lnTo>
                    <a:pt x="254222" y="537877"/>
                  </a:lnTo>
                  <a:lnTo>
                    <a:pt x="258890" y="540067"/>
                  </a:lnTo>
                  <a:lnTo>
                    <a:pt x="267843" y="533686"/>
                  </a:lnTo>
                  <a:lnTo>
                    <a:pt x="290322" y="524351"/>
                  </a:lnTo>
                  <a:lnTo>
                    <a:pt x="285655" y="511778"/>
                  </a:lnTo>
                  <a:lnTo>
                    <a:pt x="292608" y="509587"/>
                  </a:lnTo>
                  <a:lnTo>
                    <a:pt x="292132" y="507397"/>
                  </a:lnTo>
                  <a:lnTo>
                    <a:pt x="310039" y="494062"/>
                  </a:lnTo>
                  <a:lnTo>
                    <a:pt x="312515" y="493109"/>
                  </a:lnTo>
                  <a:lnTo>
                    <a:pt x="312991" y="499681"/>
                  </a:lnTo>
                  <a:lnTo>
                    <a:pt x="325088" y="499491"/>
                  </a:lnTo>
                  <a:lnTo>
                    <a:pt x="324136" y="488156"/>
                  </a:lnTo>
                  <a:lnTo>
                    <a:pt x="326327" y="486632"/>
                  </a:lnTo>
                  <a:lnTo>
                    <a:pt x="348329" y="483489"/>
                  </a:lnTo>
                  <a:lnTo>
                    <a:pt x="385667" y="466154"/>
                  </a:lnTo>
                  <a:lnTo>
                    <a:pt x="394525" y="457867"/>
                  </a:lnTo>
                  <a:lnTo>
                    <a:pt x="398431" y="462248"/>
                  </a:lnTo>
                  <a:lnTo>
                    <a:pt x="415957" y="448913"/>
                  </a:lnTo>
                  <a:lnTo>
                    <a:pt x="436150" y="441674"/>
                  </a:lnTo>
                  <a:lnTo>
                    <a:pt x="440817" y="424148"/>
                  </a:lnTo>
                  <a:lnTo>
                    <a:pt x="443579" y="423767"/>
                  </a:lnTo>
                  <a:lnTo>
                    <a:pt x="442627" y="413861"/>
                  </a:lnTo>
                  <a:lnTo>
                    <a:pt x="457200" y="406241"/>
                  </a:lnTo>
                  <a:lnTo>
                    <a:pt x="485585" y="402146"/>
                  </a:lnTo>
                  <a:lnTo>
                    <a:pt x="486728" y="411385"/>
                  </a:lnTo>
                  <a:lnTo>
                    <a:pt x="488061" y="403003"/>
                  </a:lnTo>
                  <a:lnTo>
                    <a:pt x="502158" y="407098"/>
                  </a:lnTo>
                  <a:lnTo>
                    <a:pt x="503491" y="403288"/>
                  </a:lnTo>
                  <a:lnTo>
                    <a:pt x="507587" y="402050"/>
                  </a:lnTo>
                  <a:lnTo>
                    <a:pt x="519398" y="402336"/>
                  </a:lnTo>
                  <a:lnTo>
                    <a:pt x="523589" y="394430"/>
                  </a:lnTo>
                  <a:lnTo>
                    <a:pt x="536924" y="394906"/>
                  </a:lnTo>
                  <a:lnTo>
                    <a:pt x="531495" y="392049"/>
                  </a:lnTo>
                  <a:lnTo>
                    <a:pt x="532257" y="387667"/>
                  </a:lnTo>
                  <a:lnTo>
                    <a:pt x="549402" y="373094"/>
                  </a:lnTo>
                  <a:lnTo>
                    <a:pt x="549497" y="363379"/>
                  </a:lnTo>
                  <a:lnTo>
                    <a:pt x="576929" y="331851"/>
                  </a:lnTo>
                  <a:lnTo>
                    <a:pt x="584168" y="335089"/>
                  </a:lnTo>
                  <a:lnTo>
                    <a:pt x="582644" y="329184"/>
                  </a:lnTo>
                  <a:lnTo>
                    <a:pt x="588264" y="328231"/>
                  </a:lnTo>
                  <a:lnTo>
                    <a:pt x="590836" y="335947"/>
                  </a:lnTo>
                  <a:lnTo>
                    <a:pt x="593122" y="335375"/>
                  </a:lnTo>
                  <a:lnTo>
                    <a:pt x="600456" y="343090"/>
                  </a:lnTo>
                  <a:lnTo>
                    <a:pt x="603980" y="341471"/>
                  </a:lnTo>
                  <a:lnTo>
                    <a:pt x="597884" y="356330"/>
                  </a:lnTo>
                  <a:lnTo>
                    <a:pt x="604075" y="361379"/>
                  </a:lnTo>
                  <a:lnTo>
                    <a:pt x="617601" y="360997"/>
                  </a:lnTo>
                  <a:lnTo>
                    <a:pt x="619125" y="358045"/>
                  </a:lnTo>
                  <a:lnTo>
                    <a:pt x="631603" y="353282"/>
                  </a:lnTo>
                  <a:lnTo>
                    <a:pt x="634651" y="359854"/>
                  </a:lnTo>
                  <a:lnTo>
                    <a:pt x="645604" y="359188"/>
                  </a:lnTo>
                  <a:lnTo>
                    <a:pt x="654272" y="356806"/>
                  </a:lnTo>
                  <a:lnTo>
                    <a:pt x="653320" y="354044"/>
                  </a:lnTo>
                  <a:lnTo>
                    <a:pt x="658178" y="352330"/>
                  </a:lnTo>
                  <a:lnTo>
                    <a:pt x="652272" y="338614"/>
                  </a:lnTo>
                  <a:lnTo>
                    <a:pt x="655606" y="334137"/>
                  </a:lnTo>
                  <a:lnTo>
                    <a:pt x="683324" y="328041"/>
                  </a:lnTo>
                  <a:lnTo>
                    <a:pt x="680275" y="318611"/>
                  </a:lnTo>
                  <a:lnTo>
                    <a:pt x="689134" y="314611"/>
                  </a:lnTo>
                  <a:lnTo>
                    <a:pt x="690848" y="319278"/>
                  </a:lnTo>
                  <a:lnTo>
                    <a:pt x="705421" y="314706"/>
                  </a:lnTo>
                  <a:lnTo>
                    <a:pt x="715518" y="330898"/>
                  </a:lnTo>
                  <a:lnTo>
                    <a:pt x="727424" y="332899"/>
                  </a:lnTo>
                  <a:lnTo>
                    <a:pt x="757047" y="328898"/>
                  </a:lnTo>
                  <a:lnTo>
                    <a:pt x="763334" y="320897"/>
                  </a:lnTo>
                  <a:lnTo>
                    <a:pt x="799624" y="296989"/>
                  </a:lnTo>
                  <a:lnTo>
                    <a:pt x="800576" y="292894"/>
                  </a:lnTo>
                  <a:lnTo>
                    <a:pt x="811625" y="288893"/>
                  </a:lnTo>
                  <a:lnTo>
                    <a:pt x="808577" y="280416"/>
                  </a:lnTo>
                  <a:lnTo>
                    <a:pt x="834676" y="268129"/>
                  </a:lnTo>
                  <a:lnTo>
                    <a:pt x="836104" y="271558"/>
                  </a:lnTo>
                  <a:lnTo>
                    <a:pt x="838771" y="269843"/>
                  </a:lnTo>
                  <a:lnTo>
                    <a:pt x="841820" y="266319"/>
                  </a:lnTo>
                  <a:lnTo>
                    <a:pt x="838200" y="262795"/>
                  </a:lnTo>
                  <a:lnTo>
                    <a:pt x="840105" y="260318"/>
                  </a:lnTo>
                  <a:lnTo>
                    <a:pt x="835247" y="246793"/>
                  </a:lnTo>
                  <a:lnTo>
                    <a:pt x="837343" y="245840"/>
                  </a:lnTo>
                  <a:lnTo>
                    <a:pt x="826961" y="216598"/>
                  </a:lnTo>
                  <a:lnTo>
                    <a:pt x="814102" y="193167"/>
                  </a:lnTo>
                  <a:lnTo>
                    <a:pt x="822389" y="186309"/>
                  </a:lnTo>
                  <a:lnTo>
                    <a:pt x="819817" y="179546"/>
                  </a:lnTo>
                  <a:lnTo>
                    <a:pt x="824103" y="175927"/>
                  </a:lnTo>
                  <a:lnTo>
                    <a:pt x="817436" y="166687"/>
                  </a:lnTo>
                  <a:lnTo>
                    <a:pt x="809149" y="170974"/>
                  </a:lnTo>
                  <a:lnTo>
                    <a:pt x="799433" y="152400"/>
                  </a:lnTo>
                  <a:lnTo>
                    <a:pt x="793909" y="155734"/>
                  </a:lnTo>
                  <a:lnTo>
                    <a:pt x="792099" y="149828"/>
                  </a:lnTo>
                  <a:lnTo>
                    <a:pt x="795242" y="148495"/>
                  </a:lnTo>
                  <a:lnTo>
                    <a:pt x="794385" y="143351"/>
                  </a:lnTo>
                  <a:lnTo>
                    <a:pt x="820579" y="118300"/>
                  </a:lnTo>
                  <a:lnTo>
                    <a:pt x="814007" y="84391"/>
                  </a:lnTo>
                  <a:lnTo>
                    <a:pt x="820198" y="82010"/>
                  </a:lnTo>
                  <a:lnTo>
                    <a:pt x="824675" y="75152"/>
                  </a:lnTo>
                  <a:lnTo>
                    <a:pt x="822579" y="69628"/>
                  </a:lnTo>
                  <a:lnTo>
                    <a:pt x="812483" y="70485"/>
                  </a:lnTo>
                  <a:lnTo>
                    <a:pt x="822674" y="55054"/>
                  </a:lnTo>
                  <a:lnTo>
                    <a:pt x="832009" y="48101"/>
                  </a:lnTo>
                  <a:lnTo>
                    <a:pt x="849535" y="44196"/>
                  </a:lnTo>
                  <a:lnTo>
                    <a:pt x="862870" y="34290"/>
                  </a:lnTo>
                  <a:lnTo>
                    <a:pt x="870680" y="32385"/>
                  </a:lnTo>
                  <a:lnTo>
                    <a:pt x="885444" y="14192"/>
                  </a:lnTo>
                  <a:lnTo>
                    <a:pt x="893540" y="9525"/>
                  </a:lnTo>
                  <a:lnTo>
                    <a:pt x="908590" y="11906"/>
                  </a:lnTo>
                  <a:lnTo>
                    <a:pt x="926402" y="10477"/>
                  </a:lnTo>
                  <a:lnTo>
                    <a:pt x="950404" y="19621"/>
                  </a:lnTo>
                  <a:lnTo>
                    <a:pt x="960215" y="28289"/>
                  </a:lnTo>
                  <a:lnTo>
                    <a:pt x="957358" y="34766"/>
                  </a:lnTo>
                  <a:lnTo>
                    <a:pt x="966502" y="37433"/>
                  </a:lnTo>
                  <a:lnTo>
                    <a:pt x="978122" y="35528"/>
                  </a:lnTo>
                  <a:lnTo>
                    <a:pt x="986885" y="56007"/>
                  </a:lnTo>
                  <a:lnTo>
                    <a:pt x="990029" y="54197"/>
                  </a:lnTo>
                  <a:lnTo>
                    <a:pt x="998887" y="89059"/>
                  </a:lnTo>
                  <a:lnTo>
                    <a:pt x="1013079" y="84201"/>
                  </a:lnTo>
                  <a:lnTo>
                    <a:pt x="1032701" y="82677"/>
                  </a:lnTo>
                  <a:lnTo>
                    <a:pt x="1054132" y="74581"/>
                  </a:lnTo>
                  <a:lnTo>
                    <a:pt x="1105948" y="64770"/>
                  </a:lnTo>
                  <a:lnTo>
                    <a:pt x="1182243" y="77914"/>
                  </a:lnTo>
                  <a:lnTo>
                    <a:pt x="1241679" y="66770"/>
                  </a:lnTo>
                  <a:lnTo>
                    <a:pt x="1266158" y="65341"/>
                  </a:lnTo>
                  <a:lnTo>
                    <a:pt x="1296734" y="58102"/>
                  </a:lnTo>
                  <a:lnTo>
                    <a:pt x="1297781" y="80677"/>
                  </a:lnTo>
                  <a:lnTo>
                    <a:pt x="1300544" y="80010"/>
                  </a:lnTo>
                  <a:lnTo>
                    <a:pt x="1302163" y="84582"/>
                  </a:lnTo>
                  <a:lnTo>
                    <a:pt x="1299686" y="85344"/>
                  </a:lnTo>
                  <a:lnTo>
                    <a:pt x="1307306" y="95250"/>
                  </a:lnTo>
                  <a:lnTo>
                    <a:pt x="1300734" y="101632"/>
                  </a:lnTo>
                  <a:lnTo>
                    <a:pt x="1307973" y="120015"/>
                  </a:lnTo>
                  <a:lnTo>
                    <a:pt x="1317117" y="116300"/>
                  </a:lnTo>
                  <a:lnTo>
                    <a:pt x="1329785" y="172688"/>
                  </a:lnTo>
                  <a:lnTo>
                    <a:pt x="1323975" y="176689"/>
                  </a:lnTo>
                  <a:lnTo>
                    <a:pt x="1325594" y="186976"/>
                  </a:lnTo>
                  <a:lnTo>
                    <a:pt x="1323404" y="187452"/>
                  </a:lnTo>
                  <a:lnTo>
                    <a:pt x="1322451" y="195453"/>
                  </a:lnTo>
                  <a:lnTo>
                    <a:pt x="1293971" y="207169"/>
                  </a:lnTo>
                  <a:lnTo>
                    <a:pt x="1268349" y="211931"/>
                  </a:lnTo>
                  <a:lnTo>
                    <a:pt x="1268825" y="217170"/>
                  </a:lnTo>
                  <a:lnTo>
                    <a:pt x="1260539" y="220599"/>
                  </a:lnTo>
                  <a:lnTo>
                    <a:pt x="1264825" y="230410"/>
                  </a:lnTo>
                  <a:lnTo>
                    <a:pt x="1268254" y="230600"/>
                  </a:lnTo>
                  <a:lnTo>
                    <a:pt x="1273969" y="240792"/>
                  </a:lnTo>
                  <a:lnTo>
                    <a:pt x="1280922" y="237363"/>
                  </a:lnTo>
                  <a:lnTo>
                    <a:pt x="1279684" y="246793"/>
                  </a:lnTo>
                  <a:lnTo>
                    <a:pt x="1281779" y="249745"/>
                  </a:lnTo>
                  <a:lnTo>
                    <a:pt x="1273683" y="255079"/>
                  </a:lnTo>
                  <a:lnTo>
                    <a:pt x="1276826" y="259366"/>
                  </a:lnTo>
                  <a:lnTo>
                    <a:pt x="1276255" y="271272"/>
                  </a:lnTo>
                  <a:lnTo>
                    <a:pt x="1273588" y="272510"/>
                  </a:lnTo>
                  <a:lnTo>
                    <a:pt x="1279208" y="282988"/>
                  </a:lnTo>
                  <a:lnTo>
                    <a:pt x="1273493" y="289274"/>
                  </a:lnTo>
                  <a:lnTo>
                    <a:pt x="1280731" y="316897"/>
                  </a:lnTo>
                  <a:lnTo>
                    <a:pt x="1278160" y="317754"/>
                  </a:lnTo>
                  <a:lnTo>
                    <a:pt x="1280731" y="337661"/>
                  </a:lnTo>
                  <a:lnTo>
                    <a:pt x="1275112" y="338137"/>
                  </a:lnTo>
                  <a:lnTo>
                    <a:pt x="1276445" y="358426"/>
                  </a:lnTo>
                  <a:lnTo>
                    <a:pt x="1255967" y="363664"/>
                  </a:lnTo>
                  <a:lnTo>
                    <a:pt x="1257872" y="369761"/>
                  </a:lnTo>
                  <a:lnTo>
                    <a:pt x="1236917" y="374237"/>
                  </a:lnTo>
                  <a:lnTo>
                    <a:pt x="1244727" y="428244"/>
                  </a:lnTo>
                  <a:lnTo>
                    <a:pt x="1260539" y="479203"/>
                  </a:lnTo>
                  <a:lnTo>
                    <a:pt x="1263777" y="482822"/>
                  </a:lnTo>
                  <a:lnTo>
                    <a:pt x="1267873" y="480631"/>
                  </a:lnTo>
                  <a:lnTo>
                    <a:pt x="1270064" y="484537"/>
                  </a:lnTo>
                  <a:lnTo>
                    <a:pt x="1282922" y="480917"/>
                  </a:lnTo>
                  <a:lnTo>
                    <a:pt x="1284732" y="484727"/>
                  </a:lnTo>
                  <a:lnTo>
                    <a:pt x="1306639" y="479584"/>
                  </a:lnTo>
                  <a:lnTo>
                    <a:pt x="1307878" y="483108"/>
                  </a:lnTo>
                  <a:lnTo>
                    <a:pt x="1317308" y="481584"/>
                  </a:lnTo>
                  <a:lnTo>
                    <a:pt x="1320165" y="486632"/>
                  </a:lnTo>
                  <a:lnTo>
                    <a:pt x="1323499" y="485870"/>
                  </a:lnTo>
                  <a:lnTo>
                    <a:pt x="1341692" y="526542"/>
                  </a:lnTo>
                  <a:lnTo>
                    <a:pt x="1324737" y="538067"/>
                  </a:lnTo>
                  <a:lnTo>
                    <a:pt x="1308259" y="561213"/>
                  </a:lnTo>
                  <a:lnTo>
                    <a:pt x="1291304" y="572929"/>
                  </a:lnTo>
                  <a:lnTo>
                    <a:pt x="1264825" y="583787"/>
                  </a:lnTo>
                  <a:lnTo>
                    <a:pt x="1275017" y="622649"/>
                  </a:lnTo>
                  <a:lnTo>
                    <a:pt x="1270921" y="623221"/>
                  </a:lnTo>
                  <a:lnTo>
                    <a:pt x="1270064" y="638937"/>
                  </a:lnTo>
                  <a:lnTo>
                    <a:pt x="1291304" y="636461"/>
                  </a:lnTo>
                  <a:lnTo>
                    <a:pt x="1292638" y="659701"/>
                  </a:lnTo>
                  <a:lnTo>
                    <a:pt x="1301877" y="661702"/>
                  </a:lnTo>
                  <a:lnTo>
                    <a:pt x="1305306" y="645033"/>
                  </a:lnTo>
                  <a:lnTo>
                    <a:pt x="1320832" y="653034"/>
                  </a:lnTo>
                  <a:lnTo>
                    <a:pt x="1349312" y="654748"/>
                  </a:lnTo>
                  <a:lnTo>
                    <a:pt x="1356836" y="691039"/>
                  </a:lnTo>
                  <a:lnTo>
                    <a:pt x="1359980" y="723709"/>
                  </a:lnTo>
                  <a:lnTo>
                    <a:pt x="1366171" y="722757"/>
                  </a:lnTo>
                  <a:lnTo>
                    <a:pt x="1369695" y="737997"/>
                  </a:lnTo>
                  <a:lnTo>
                    <a:pt x="1401699" y="737045"/>
                  </a:lnTo>
                  <a:lnTo>
                    <a:pt x="1415225" y="732187"/>
                  </a:lnTo>
                  <a:lnTo>
                    <a:pt x="1416748" y="739045"/>
                  </a:lnTo>
                  <a:lnTo>
                    <a:pt x="1446086" y="728377"/>
                  </a:lnTo>
                  <a:lnTo>
                    <a:pt x="1444085" y="719995"/>
                  </a:lnTo>
                  <a:lnTo>
                    <a:pt x="1447895" y="718947"/>
                  </a:lnTo>
                  <a:lnTo>
                    <a:pt x="1447229" y="715613"/>
                  </a:lnTo>
                  <a:lnTo>
                    <a:pt x="1472946" y="710374"/>
                  </a:lnTo>
                  <a:lnTo>
                    <a:pt x="1481804" y="719042"/>
                  </a:lnTo>
                  <a:lnTo>
                    <a:pt x="1482947" y="725233"/>
                  </a:lnTo>
                  <a:lnTo>
                    <a:pt x="1494187" y="726091"/>
                  </a:lnTo>
                  <a:lnTo>
                    <a:pt x="1494472" y="729996"/>
                  </a:lnTo>
                  <a:lnTo>
                    <a:pt x="1497997" y="730091"/>
                  </a:lnTo>
                  <a:lnTo>
                    <a:pt x="1497902" y="732091"/>
                  </a:lnTo>
                  <a:lnTo>
                    <a:pt x="1506855" y="731329"/>
                  </a:lnTo>
                  <a:lnTo>
                    <a:pt x="1513046" y="750094"/>
                  </a:lnTo>
                  <a:lnTo>
                    <a:pt x="1518380" y="748474"/>
                  </a:lnTo>
                  <a:lnTo>
                    <a:pt x="1520190" y="754475"/>
                  </a:lnTo>
                  <a:lnTo>
                    <a:pt x="1524000" y="753523"/>
                  </a:lnTo>
                  <a:lnTo>
                    <a:pt x="1526286" y="759619"/>
                  </a:lnTo>
                  <a:lnTo>
                    <a:pt x="1522000" y="763524"/>
                  </a:lnTo>
                  <a:lnTo>
                    <a:pt x="1522952" y="766286"/>
                  </a:lnTo>
                  <a:lnTo>
                    <a:pt x="1530382" y="763810"/>
                  </a:lnTo>
                  <a:lnTo>
                    <a:pt x="1536192" y="786289"/>
                  </a:lnTo>
                  <a:lnTo>
                    <a:pt x="1538954" y="785813"/>
                  </a:lnTo>
                  <a:lnTo>
                    <a:pt x="1542574" y="803148"/>
                  </a:lnTo>
                  <a:lnTo>
                    <a:pt x="1541336" y="811911"/>
                  </a:lnTo>
                  <a:lnTo>
                    <a:pt x="1545527" y="811721"/>
                  </a:lnTo>
                  <a:lnTo>
                    <a:pt x="1547336" y="818864"/>
                  </a:lnTo>
                  <a:lnTo>
                    <a:pt x="1536097" y="829246"/>
                  </a:lnTo>
                  <a:lnTo>
                    <a:pt x="1521714" y="836009"/>
                  </a:lnTo>
                  <a:lnTo>
                    <a:pt x="1522762" y="838200"/>
                  </a:lnTo>
                  <a:lnTo>
                    <a:pt x="1501521" y="854107"/>
                  </a:lnTo>
                  <a:lnTo>
                    <a:pt x="1489234" y="857821"/>
                  </a:lnTo>
                  <a:lnTo>
                    <a:pt x="1485614" y="860012"/>
                  </a:lnTo>
                  <a:lnTo>
                    <a:pt x="1486281" y="863251"/>
                  </a:lnTo>
                  <a:lnTo>
                    <a:pt x="1459325" y="872776"/>
                  </a:lnTo>
                  <a:lnTo>
                    <a:pt x="1461992" y="897064"/>
                  </a:lnTo>
                  <a:lnTo>
                    <a:pt x="1464088" y="896588"/>
                  </a:lnTo>
                  <a:lnTo>
                    <a:pt x="1465136" y="905256"/>
                  </a:lnTo>
                  <a:lnTo>
                    <a:pt x="1468469" y="905542"/>
                  </a:lnTo>
                  <a:lnTo>
                    <a:pt x="1472851" y="936688"/>
                  </a:lnTo>
                  <a:lnTo>
                    <a:pt x="1469898" y="937165"/>
                  </a:lnTo>
                  <a:lnTo>
                    <a:pt x="1471708" y="945166"/>
                  </a:lnTo>
                  <a:lnTo>
                    <a:pt x="1462754" y="946595"/>
                  </a:lnTo>
                  <a:lnTo>
                    <a:pt x="1440180" y="944499"/>
                  </a:lnTo>
                  <a:lnTo>
                    <a:pt x="1441609" y="932974"/>
                  </a:lnTo>
                  <a:lnTo>
                    <a:pt x="1433608" y="934783"/>
                  </a:lnTo>
                  <a:lnTo>
                    <a:pt x="1432560" y="937355"/>
                  </a:lnTo>
                  <a:lnTo>
                    <a:pt x="1413986" y="936879"/>
                  </a:lnTo>
                  <a:lnTo>
                    <a:pt x="1409986" y="926306"/>
                  </a:lnTo>
                  <a:lnTo>
                    <a:pt x="1401604" y="929449"/>
                  </a:lnTo>
                  <a:lnTo>
                    <a:pt x="1397508" y="919448"/>
                  </a:lnTo>
                  <a:lnTo>
                    <a:pt x="1389412" y="922496"/>
                  </a:lnTo>
                  <a:lnTo>
                    <a:pt x="1383221" y="912400"/>
                  </a:lnTo>
                  <a:lnTo>
                    <a:pt x="1379125" y="922211"/>
                  </a:lnTo>
                  <a:lnTo>
                    <a:pt x="1366552" y="938022"/>
                  </a:lnTo>
                  <a:lnTo>
                    <a:pt x="1369695" y="946213"/>
                  </a:lnTo>
                  <a:lnTo>
                    <a:pt x="1359027" y="959548"/>
                  </a:lnTo>
                  <a:lnTo>
                    <a:pt x="1354741" y="962787"/>
                  </a:lnTo>
                  <a:lnTo>
                    <a:pt x="1348454" y="954596"/>
                  </a:lnTo>
                  <a:lnTo>
                    <a:pt x="1338358" y="953929"/>
                  </a:lnTo>
                  <a:lnTo>
                    <a:pt x="1336453" y="978789"/>
                  </a:lnTo>
                  <a:lnTo>
                    <a:pt x="1339310" y="979265"/>
                  </a:lnTo>
                  <a:lnTo>
                    <a:pt x="1337501" y="982313"/>
                  </a:lnTo>
                  <a:lnTo>
                    <a:pt x="1314545" y="997839"/>
                  </a:lnTo>
                  <a:lnTo>
                    <a:pt x="1308640" y="1013460"/>
                  </a:lnTo>
                  <a:lnTo>
                    <a:pt x="1304068" y="1015270"/>
                  </a:lnTo>
                  <a:lnTo>
                    <a:pt x="1294447" y="1030510"/>
                  </a:lnTo>
                  <a:lnTo>
                    <a:pt x="1292447" y="1035558"/>
                  </a:lnTo>
                  <a:lnTo>
                    <a:pt x="1295876" y="1039558"/>
                  </a:lnTo>
                  <a:lnTo>
                    <a:pt x="1290352" y="1054227"/>
                  </a:lnTo>
                  <a:lnTo>
                    <a:pt x="1287685" y="1072515"/>
                  </a:lnTo>
                  <a:lnTo>
                    <a:pt x="1281017" y="1072039"/>
                  </a:lnTo>
                  <a:lnTo>
                    <a:pt x="1283303" y="1078039"/>
                  </a:lnTo>
                  <a:lnTo>
                    <a:pt x="1279112" y="1097566"/>
                  </a:lnTo>
                  <a:lnTo>
                    <a:pt x="1284256" y="1108139"/>
                  </a:lnTo>
                  <a:lnTo>
                    <a:pt x="1252823" y="1094899"/>
                  </a:lnTo>
                  <a:lnTo>
                    <a:pt x="1247585" y="1105662"/>
                  </a:lnTo>
                  <a:lnTo>
                    <a:pt x="1235107" y="1100899"/>
                  </a:lnTo>
                  <a:lnTo>
                    <a:pt x="1231297" y="1110520"/>
                  </a:lnTo>
                  <a:lnTo>
                    <a:pt x="1215580" y="1122902"/>
                  </a:lnTo>
                  <a:lnTo>
                    <a:pt x="1209389" y="1137666"/>
                  </a:lnTo>
                  <a:lnTo>
                    <a:pt x="1209199" y="1141095"/>
                  </a:lnTo>
                  <a:lnTo>
                    <a:pt x="1212723" y="1141095"/>
                  </a:lnTo>
                  <a:lnTo>
                    <a:pt x="1211104" y="1149667"/>
                  </a:lnTo>
                  <a:lnTo>
                    <a:pt x="1208342" y="1149763"/>
                  </a:lnTo>
                  <a:lnTo>
                    <a:pt x="1207580" y="1153382"/>
                  </a:lnTo>
                  <a:lnTo>
                    <a:pt x="1192149" y="1149572"/>
                  </a:lnTo>
                  <a:lnTo>
                    <a:pt x="1187577" y="1164812"/>
                  </a:lnTo>
                  <a:lnTo>
                    <a:pt x="1161860" y="1164050"/>
                  </a:lnTo>
                  <a:lnTo>
                    <a:pt x="1160812" y="1177195"/>
                  </a:lnTo>
                  <a:lnTo>
                    <a:pt x="1214247" y="1181767"/>
                  </a:lnTo>
                  <a:lnTo>
                    <a:pt x="1235393" y="1187482"/>
                  </a:lnTo>
                  <a:lnTo>
                    <a:pt x="1234916" y="1189863"/>
                  </a:lnTo>
                  <a:lnTo>
                    <a:pt x="1263491" y="1187387"/>
                  </a:lnTo>
                  <a:lnTo>
                    <a:pt x="1266158" y="1191101"/>
                  </a:lnTo>
                  <a:lnTo>
                    <a:pt x="1260253" y="1195578"/>
                  </a:lnTo>
                  <a:lnTo>
                    <a:pt x="1268921" y="1197769"/>
                  </a:lnTo>
                  <a:lnTo>
                    <a:pt x="1268539" y="1206627"/>
                  </a:lnTo>
                  <a:lnTo>
                    <a:pt x="1258253" y="1219009"/>
                  </a:lnTo>
                  <a:lnTo>
                    <a:pt x="1255871" y="1239774"/>
                  </a:lnTo>
                  <a:lnTo>
                    <a:pt x="1249680" y="1252823"/>
                  </a:lnTo>
                  <a:lnTo>
                    <a:pt x="1232059" y="1254823"/>
                  </a:lnTo>
                  <a:lnTo>
                    <a:pt x="1223201" y="1260157"/>
                  </a:lnTo>
                  <a:lnTo>
                    <a:pt x="1209199" y="1263110"/>
                  </a:lnTo>
                  <a:lnTo>
                    <a:pt x="1171099" y="1255966"/>
                  </a:lnTo>
                  <a:lnTo>
                    <a:pt x="1157002" y="1255966"/>
                  </a:lnTo>
                  <a:lnTo>
                    <a:pt x="1159383" y="1258443"/>
                  </a:lnTo>
                  <a:lnTo>
                    <a:pt x="1159097" y="1269587"/>
                  </a:lnTo>
                  <a:lnTo>
                    <a:pt x="1164812" y="1276255"/>
                  </a:lnTo>
                  <a:lnTo>
                    <a:pt x="1166051" y="1296067"/>
                  </a:lnTo>
                  <a:lnTo>
                    <a:pt x="1195578" y="1297305"/>
                  </a:lnTo>
                  <a:lnTo>
                    <a:pt x="1191006" y="1288066"/>
                  </a:lnTo>
                  <a:lnTo>
                    <a:pt x="1198150" y="1295590"/>
                  </a:lnTo>
                  <a:lnTo>
                    <a:pt x="1201674" y="1295686"/>
                  </a:lnTo>
                  <a:lnTo>
                    <a:pt x="1203293" y="1305020"/>
                  </a:lnTo>
                  <a:lnTo>
                    <a:pt x="1207675" y="1302734"/>
                  </a:lnTo>
                  <a:lnTo>
                    <a:pt x="1213295" y="1311783"/>
                  </a:lnTo>
                  <a:lnTo>
                    <a:pt x="1213295" y="1325880"/>
                  </a:lnTo>
                  <a:lnTo>
                    <a:pt x="1210723" y="1331881"/>
                  </a:lnTo>
                  <a:lnTo>
                    <a:pt x="1205960" y="1332738"/>
                  </a:lnTo>
                  <a:lnTo>
                    <a:pt x="1207961" y="1344073"/>
                  </a:lnTo>
                  <a:lnTo>
                    <a:pt x="1200436" y="1345025"/>
                  </a:lnTo>
                  <a:lnTo>
                    <a:pt x="1200150" y="1350740"/>
                  </a:lnTo>
                  <a:lnTo>
                    <a:pt x="1194149" y="1349407"/>
                  </a:lnTo>
                  <a:lnTo>
                    <a:pt x="1193102" y="1357979"/>
                  </a:lnTo>
                  <a:lnTo>
                    <a:pt x="1188530" y="1356836"/>
                  </a:lnTo>
                  <a:lnTo>
                    <a:pt x="1182053" y="1363504"/>
                  </a:lnTo>
                  <a:lnTo>
                    <a:pt x="1188053" y="1369409"/>
                  </a:lnTo>
                  <a:lnTo>
                    <a:pt x="1179386" y="1378363"/>
                  </a:lnTo>
                  <a:lnTo>
                    <a:pt x="1177195" y="1377220"/>
                  </a:lnTo>
                  <a:lnTo>
                    <a:pt x="1181767" y="1384268"/>
                  </a:lnTo>
                  <a:lnTo>
                    <a:pt x="1175766" y="1387888"/>
                  </a:lnTo>
                  <a:lnTo>
                    <a:pt x="1181481" y="1396460"/>
                  </a:lnTo>
                  <a:lnTo>
                    <a:pt x="1177195" y="1397032"/>
                  </a:lnTo>
                  <a:lnTo>
                    <a:pt x="1175290" y="1400080"/>
                  </a:lnTo>
                  <a:lnTo>
                    <a:pt x="1188339" y="1412462"/>
                  </a:lnTo>
                  <a:lnTo>
                    <a:pt x="1182434" y="1417320"/>
                  </a:lnTo>
                  <a:lnTo>
                    <a:pt x="1187482" y="1424464"/>
                  </a:lnTo>
                  <a:lnTo>
                    <a:pt x="1183958" y="1426273"/>
                  </a:lnTo>
                  <a:lnTo>
                    <a:pt x="1179671" y="1419511"/>
                  </a:lnTo>
                  <a:lnTo>
                    <a:pt x="1170718" y="1426464"/>
                  </a:lnTo>
                  <a:lnTo>
                    <a:pt x="1180814" y="1440275"/>
                  </a:lnTo>
                  <a:lnTo>
                    <a:pt x="1156335" y="1461802"/>
                  </a:lnTo>
                  <a:lnTo>
                    <a:pt x="1159859" y="1466279"/>
                  </a:lnTo>
                  <a:lnTo>
                    <a:pt x="1152620" y="1473708"/>
                  </a:lnTo>
                  <a:lnTo>
                    <a:pt x="1154049" y="1475708"/>
                  </a:lnTo>
                  <a:lnTo>
                    <a:pt x="1143095" y="1481614"/>
                  </a:lnTo>
                  <a:lnTo>
                    <a:pt x="1149382" y="1484376"/>
                  </a:lnTo>
                  <a:lnTo>
                    <a:pt x="1146334" y="1487805"/>
                  </a:lnTo>
                  <a:lnTo>
                    <a:pt x="1132237" y="1488091"/>
                  </a:lnTo>
                  <a:lnTo>
                    <a:pt x="1129665" y="1498949"/>
                  </a:lnTo>
                  <a:lnTo>
                    <a:pt x="1125760" y="1494187"/>
                  </a:lnTo>
                  <a:lnTo>
                    <a:pt x="1124617" y="1496758"/>
                  </a:lnTo>
                  <a:lnTo>
                    <a:pt x="1121473" y="1496187"/>
                  </a:lnTo>
                  <a:lnTo>
                    <a:pt x="1120140" y="1502283"/>
                  </a:lnTo>
                  <a:lnTo>
                    <a:pt x="1112044" y="1501045"/>
                  </a:lnTo>
                  <a:lnTo>
                    <a:pt x="1108805" y="1494568"/>
                  </a:lnTo>
                  <a:lnTo>
                    <a:pt x="1106614" y="1497806"/>
                  </a:lnTo>
                  <a:lnTo>
                    <a:pt x="1104233" y="1495711"/>
                  </a:lnTo>
                  <a:lnTo>
                    <a:pt x="1095947" y="1496568"/>
                  </a:lnTo>
                  <a:lnTo>
                    <a:pt x="1092232" y="1492663"/>
                  </a:lnTo>
                  <a:lnTo>
                    <a:pt x="1083278" y="1496663"/>
                  </a:lnTo>
                  <a:lnTo>
                    <a:pt x="1083088" y="1494472"/>
                  </a:lnTo>
                  <a:lnTo>
                    <a:pt x="1063847" y="1489043"/>
                  </a:lnTo>
                  <a:lnTo>
                    <a:pt x="1059180" y="1491234"/>
                  </a:lnTo>
                  <a:lnTo>
                    <a:pt x="1051941" y="1489043"/>
                  </a:lnTo>
                  <a:lnTo>
                    <a:pt x="1048988" y="1489234"/>
                  </a:lnTo>
                  <a:lnTo>
                    <a:pt x="1048036" y="1493615"/>
                  </a:lnTo>
                  <a:lnTo>
                    <a:pt x="1044702" y="1491520"/>
                  </a:lnTo>
                  <a:lnTo>
                    <a:pt x="1037463" y="1496949"/>
                  </a:lnTo>
                  <a:lnTo>
                    <a:pt x="1041845" y="1502569"/>
                  </a:lnTo>
                  <a:lnTo>
                    <a:pt x="1039654" y="1503997"/>
                  </a:lnTo>
                  <a:lnTo>
                    <a:pt x="1036892" y="1499711"/>
                  </a:lnTo>
                  <a:lnTo>
                    <a:pt x="1032796" y="1499045"/>
                  </a:lnTo>
                  <a:lnTo>
                    <a:pt x="1033081" y="1501902"/>
                  </a:lnTo>
                  <a:lnTo>
                    <a:pt x="1029843" y="1500188"/>
                  </a:lnTo>
                  <a:lnTo>
                    <a:pt x="1026986" y="1504093"/>
                  </a:lnTo>
                  <a:lnTo>
                    <a:pt x="1012412" y="1544764"/>
                  </a:lnTo>
                  <a:lnTo>
                    <a:pt x="1014889" y="1556956"/>
                  </a:lnTo>
                  <a:lnTo>
                    <a:pt x="1006412" y="1558385"/>
                  </a:lnTo>
                  <a:lnTo>
                    <a:pt x="1000792" y="1593342"/>
                  </a:lnTo>
                  <a:lnTo>
                    <a:pt x="994600" y="1603153"/>
                  </a:lnTo>
                  <a:lnTo>
                    <a:pt x="1002030" y="1617631"/>
                  </a:lnTo>
                  <a:lnTo>
                    <a:pt x="1004221" y="1631251"/>
                  </a:lnTo>
                  <a:lnTo>
                    <a:pt x="1002697" y="1636966"/>
                  </a:lnTo>
                  <a:lnTo>
                    <a:pt x="987552" y="1647444"/>
                  </a:lnTo>
                  <a:lnTo>
                    <a:pt x="989838" y="1649825"/>
                  </a:lnTo>
                  <a:lnTo>
                    <a:pt x="998315" y="1647920"/>
                  </a:lnTo>
                  <a:lnTo>
                    <a:pt x="982694" y="1690021"/>
                  </a:lnTo>
                  <a:lnTo>
                    <a:pt x="986695" y="1713262"/>
                  </a:lnTo>
                  <a:lnTo>
                    <a:pt x="982313" y="1716310"/>
                  </a:lnTo>
                  <a:lnTo>
                    <a:pt x="957548" y="1684687"/>
                  </a:lnTo>
                  <a:lnTo>
                    <a:pt x="945928" y="1679734"/>
                  </a:lnTo>
                  <a:lnTo>
                    <a:pt x="948785" y="1672685"/>
                  </a:lnTo>
                  <a:lnTo>
                    <a:pt x="946309" y="1667161"/>
                  </a:lnTo>
                  <a:lnTo>
                    <a:pt x="932212" y="1669828"/>
                  </a:lnTo>
                  <a:lnTo>
                    <a:pt x="921734" y="1665827"/>
                  </a:lnTo>
                  <a:lnTo>
                    <a:pt x="919067" y="1661827"/>
                  </a:lnTo>
                  <a:lnTo>
                    <a:pt x="921163" y="1656016"/>
                  </a:lnTo>
                  <a:lnTo>
                    <a:pt x="916972" y="1655350"/>
                  </a:lnTo>
                  <a:lnTo>
                    <a:pt x="913162" y="1646396"/>
                  </a:lnTo>
                  <a:lnTo>
                    <a:pt x="908114" y="1642015"/>
                  </a:lnTo>
                  <a:lnTo>
                    <a:pt x="905732" y="1632966"/>
                  </a:lnTo>
                  <a:lnTo>
                    <a:pt x="901732" y="1630871"/>
                  </a:lnTo>
                  <a:lnTo>
                    <a:pt x="891540" y="1641443"/>
                  </a:lnTo>
                  <a:lnTo>
                    <a:pt x="876491" y="1673352"/>
                  </a:lnTo>
                  <a:lnTo>
                    <a:pt x="879253" y="1672780"/>
                  </a:lnTo>
                  <a:lnTo>
                    <a:pt x="863156" y="1695164"/>
                  </a:lnTo>
                  <a:lnTo>
                    <a:pt x="865251" y="1708595"/>
                  </a:lnTo>
                  <a:lnTo>
                    <a:pt x="863346" y="1714976"/>
                  </a:lnTo>
                  <a:lnTo>
                    <a:pt x="852773" y="1726597"/>
                  </a:lnTo>
                  <a:lnTo>
                    <a:pt x="834390" y="1730883"/>
                  </a:lnTo>
                  <a:lnTo>
                    <a:pt x="799529" y="1728788"/>
                  </a:lnTo>
                  <a:lnTo>
                    <a:pt x="784479" y="1722691"/>
                  </a:lnTo>
                  <a:lnTo>
                    <a:pt x="775811" y="1713547"/>
                  </a:lnTo>
                  <a:lnTo>
                    <a:pt x="756380" y="1700498"/>
                  </a:lnTo>
                  <a:lnTo>
                    <a:pt x="718947" y="1699450"/>
                  </a:lnTo>
                  <a:lnTo>
                    <a:pt x="716090" y="1710690"/>
                  </a:lnTo>
                  <a:lnTo>
                    <a:pt x="705707" y="1723454"/>
                  </a:lnTo>
                  <a:lnTo>
                    <a:pt x="704945" y="1732312"/>
                  </a:lnTo>
                  <a:lnTo>
                    <a:pt x="692563" y="1714976"/>
                  </a:lnTo>
                  <a:lnTo>
                    <a:pt x="686848" y="1691545"/>
                  </a:lnTo>
                  <a:lnTo>
                    <a:pt x="680180" y="1681448"/>
                  </a:lnTo>
                  <a:lnTo>
                    <a:pt x="671894" y="1677257"/>
                  </a:lnTo>
                  <a:lnTo>
                    <a:pt x="648462" y="1674019"/>
                  </a:lnTo>
                  <a:lnTo>
                    <a:pt x="626269" y="1651635"/>
                  </a:lnTo>
                  <a:lnTo>
                    <a:pt x="611410" y="1642586"/>
                  </a:lnTo>
                  <a:lnTo>
                    <a:pt x="601694" y="1638586"/>
                  </a:lnTo>
                  <a:lnTo>
                    <a:pt x="592074" y="1638490"/>
                  </a:lnTo>
                  <a:lnTo>
                    <a:pt x="560451" y="1645920"/>
                  </a:lnTo>
                  <a:lnTo>
                    <a:pt x="524923" y="1647730"/>
                  </a:lnTo>
                  <a:lnTo>
                    <a:pt x="496824" y="1626775"/>
                  </a:lnTo>
                  <a:lnTo>
                    <a:pt x="491109" y="1605820"/>
                  </a:lnTo>
                  <a:lnTo>
                    <a:pt x="476345" y="1577435"/>
                  </a:lnTo>
                  <a:lnTo>
                    <a:pt x="474916" y="1568101"/>
                  </a:lnTo>
                  <a:lnTo>
                    <a:pt x="465582" y="1562100"/>
                  </a:lnTo>
                  <a:lnTo>
                    <a:pt x="462534" y="1542288"/>
                  </a:lnTo>
                  <a:lnTo>
                    <a:pt x="463391" y="1527715"/>
                  </a:lnTo>
                  <a:lnTo>
                    <a:pt x="460534" y="1518380"/>
                  </a:lnTo>
                  <a:lnTo>
                    <a:pt x="470630" y="1492567"/>
                  </a:lnTo>
                  <a:lnTo>
                    <a:pt x="464344" y="1481614"/>
                  </a:lnTo>
                  <a:lnTo>
                    <a:pt x="464153" y="1463802"/>
                  </a:lnTo>
                  <a:lnTo>
                    <a:pt x="457581" y="1451705"/>
                  </a:lnTo>
                  <a:lnTo>
                    <a:pt x="445961" y="1439513"/>
                  </a:lnTo>
                  <a:lnTo>
                    <a:pt x="418148" y="1442275"/>
                  </a:lnTo>
                  <a:lnTo>
                    <a:pt x="407289" y="1439799"/>
                  </a:lnTo>
                  <a:lnTo>
                    <a:pt x="399860" y="1447514"/>
                  </a:lnTo>
                  <a:lnTo>
                    <a:pt x="390620" y="1449514"/>
                  </a:lnTo>
                  <a:lnTo>
                    <a:pt x="388620" y="1431893"/>
                  </a:lnTo>
                  <a:lnTo>
                    <a:pt x="392811" y="1422845"/>
                  </a:lnTo>
                  <a:lnTo>
                    <a:pt x="391954" y="1416939"/>
                  </a:lnTo>
                  <a:lnTo>
                    <a:pt x="399383" y="1407033"/>
                  </a:lnTo>
                  <a:lnTo>
                    <a:pt x="394525" y="1392269"/>
                  </a:lnTo>
                  <a:lnTo>
                    <a:pt x="395859" y="1381601"/>
                  </a:lnTo>
                  <a:lnTo>
                    <a:pt x="405956" y="1370933"/>
                  </a:lnTo>
                  <a:lnTo>
                    <a:pt x="409480" y="1359503"/>
                  </a:lnTo>
                  <a:lnTo>
                    <a:pt x="406432" y="1343882"/>
                  </a:lnTo>
                  <a:lnTo>
                    <a:pt x="402812" y="1342072"/>
                  </a:lnTo>
                  <a:lnTo>
                    <a:pt x="397954" y="1327690"/>
                  </a:lnTo>
                  <a:lnTo>
                    <a:pt x="399860" y="1300448"/>
                  </a:lnTo>
                  <a:lnTo>
                    <a:pt x="394525" y="1290256"/>
                  </a:lnTo>
                  <a:lnTo>
                    <a:pt x="393859" y="1269682"/>
                  </a:lnTo>
                  <a:lnTo>
                    <a:pt x="385667" y="1255205"/>
                  </a:lnTo>
                  <a:lnTo>
                    <a:pt x="370808" y="1253680"/>
                  </a:lnTo>
                  <a:lnTo>
                    <a:pt x="351663" y="1229582"/>
                  </a:lnTo>
                  <a:lnTo>
                    <a:pt x="331756" y="1224820"/>
                  </a:lnTo>
                  <a:lnTo>
                    <a:pt x="324803" y="1215485"/>
                  </a:lnTo>
                  <a:lnTo>
                    <a:pt x="315563" y="1217581"/>
                  </a:lnTo>
                  <a:lnTo>
                    <a:pt x="312611" y="1223200"/>
                  </a:lnTo>
                  <a:lnTo>
                    <a:pt x="313468" y="1232345"/>
                  </a:lnTo>
                  <a:lnTo>
                    <a:pt x="282226" y="1231011"/>
                  </a:lnTo>
                  <a:lnTo>
                    <a:pt x="266700" y="1218057"/>
                  </a:lnTo>
                  <a:lnTo>
                    <a:pt x="252794" y="1198055"/>
                  </a:lnTo>
                  <a:lnTo>
                    <a:pt x="188119" y="1156716"/>
                  </a:lnTo>
                  <a:lnTo>
                    <a:pt x="169926" y="1161574"/>
                  </a:lnTo>
                  <a:lnTo>
                    <a:pt x="166402" y="1164336"/>
                  </a:lnTo>
                  <a:lnTo>
                    <a:pt x="161354" y="1176719"/>
                  </a:lnTo>
                  <a:lnTo>
                    <a:pt x="154972" y="1180529"/>
                  </a:lnTo>
                  <a:lnTo>
                    <a:pt x="130969" y="1181290"/>
                  </a:lnTo>
                  <a:lnTo>
                    <a:pt x="112490" y="1174718"/>
                  </a:lnTo>
                  <a:lnTo>
                    <a:pt x="110109" y="1185481"/>
                  </a:lnTo>
                  <a:lnTo>
                    <a:pt x="85916" y="1194530"/>
                  </a:lnTo>
                  <a:lnTo>
                    <a:pt x="78867" y="1194149"/>
                  </a:lnTo>
                  <a:lnTo>
                    <a:pt x="67151" y="1182338"/>
                  </a:lnTo>
                  <a:lnTo>
                    <a:pt x="60293" y="1181005"/>
                  </a:lnTo>
                  <a:lnTo>
                    <a:pt x="50387" y="1166146"/>
                  </a:lnTo>
                  <a:lnTo>
                    <a:pt x="39815" y="1163764"/>
                  </a:lnTo>
                  <a:close/>
                  <a:moveTo>
                    <a:pt x="423196" y="1256538"/>
                  </a:moveTo>
                  <a:lnTo>
                    <a:pt x="427482" y="1255490"/>
                  </a:lnTo>
                  <a:lnTo>
                    <a:pt x="428339" y="1251871"/>
                  </a:lnTo>
                  <a:lnTo>
                    <a:pt x="423196" y="1256538"/>
                  </a:lnTo>
                  <a:close/>
                  <a:moveTo>
                    <a:pt x="369284" y="1220724"/>
                  </a:moveTo>
                  <a:lnTo>
                    <a:pt x="362712" y="1215485"/>
                  </a:lnTo>
                  <a:lnTo>
                    <a:pt x="360426" y="1215199"/>
                  </a:lnTo>
                  <a:lnTo>
                    <a:pt x="364522" y="1217676"/>
                  </a:lnTo>
                  <a:lnTo>
                    <a:pt x="363569" y="1221962"/>
                  </a:lnTo>
                  <a:lnTo>
                    <a:pt x="368522" y="1225010"/>
                  </a:lnTo>
                  <a:lnTo>
                    <a:pt x="369284" y="1220724"/>
                  </a:lnTo>
                  <a:close/>
                  <a:moveTo>
                    <a:pt x="330994" y="1220629"/>
                  </a:moveTo>
                  <a:lnTo>
                    <a:pt x="338804" y="1217866"/>
                  </a:lnTo>
                  <a:lnTo>
                    <a:pt x="338519" y="1215199"/>
                  </a:lnTo>
                  <a:lnTo>
                    <a:pt x="333375" y="1216914"/>
                  </a:lnTo>
                  <a:lnTo>
                    <a:pt x="330994" y="12206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4" name="Freihandform: Form 203">
              <a:extLst>
                <a:ext uri="{FF2B5EF4-FFF2-40B4-BE49-F238E27FC236}">
                  <a16:creationId xmlns:a16="http://schemas.microsoft.com/office/drawing/2014/main" id="{57C85AC2-875B-4ECD-8C68-24D1824AE58E}"/>
                </a:ext>
              </a:extLst>
            </p:cNvPr>
            <p:cNvSpPr/>
            <p:nvPr/>
          </p:nvSpPr>
          <p:spPr>
            <a:xfrm>
              <a:off x="971859" y="3608864"/>
              <a:ext cx="851400" cy="935550"/>
            </a:xfrm>
            <a:custGeom>
              <a:avLst/>
              <a:gdLst>
                <a:gd name="connsiteX0" fmla="*/ 1304639 w 1638300"/>
                <a:gd name="connsiteY0" fmla="*/ 213551 h 1800225"/>
                <a:gd name="connsiteX1" fmla="*/ 1310926 w 1638300"/>
                <a:gd name="connsiteY1" fmla="*/ 203073 h 1800225"/>
                <a:gd name="connsiteX2" fmla="*/ 1319403 w 1638300"/>
                <a:gd name="connsiteY2" fmla="*/ 204026 h 1800225"/>
                <a:gd name="connsiteX3" fmla="*/ 1317879 w 1638300"/>
                <a:gd name="connsiteY3" fmla="*/ 217170 h 1800225"/>
                <a:gd name="connsiteX4" fmla="*/ 1310830 w 1638300"/>
                <a:gd name="connsiteY4" fmla="*/ 212979 h 1800225"/>
                <a:gd name="connsiteX5" fmla="*/ 1310450 w 1638300"/>
                <a:gd name="connsiteY5" fmla="*/ 215932 h 1800225"/>
                <a:gd name="connsiteX6" fmla="*/ 1307497 w 1638300"/>
                <a:gd name="connsiteY6" fmla="*/ 216218 h 1800225"/>
                <a:gd name="connsiteX7" fmla="*/ 1304639 w 1638300"/>
                <a:gd name="connsiteY7" fmla="*/ 213551 h 1800225"/>
                <a:gd name="connsiteX8" fmla="*/ 9525 w 1638300"/>
                <a:gd name="connsiteY8" fmla="*/ 955263 h 1800225"/>
                <a:gd name="connsiteX9" fmla="*/ 18859 w 1638300"/>
                <a:gd name="connsiteY9" fmla="*/ 949262 h 1800225"/>
                <a:gd name="connsiteX10" fmla="*/ 28861 w 1638300"/>
                <a:gd name="connsiteY10" fmla="*/ 958215 h 1800225"/>
                <a:gd name="connsiteX11" fmla="*/ 38290 w 1638300"/>
                <a:gd name="connsiteY11" fmla="*/ 962692 h 1800225"/>
                <a:gd name="connsiteX12" fmla="*/ 38195 w 1638300"/>
                <a:gd name="connsiteY12" fmla="*/ 937451 h 1800225"/>
                <a:gd name="connsiteX13" fmla="*/ 49530 w 1638300"/>
                <a:gd name="connsiteY13" fmla="*/ 928878 h 1800225"/>
                <a:gd name="connsiteX14" fmla="*/ 67818 w 1638300"/>
                <a:gd name="connsiteY14" fmla="*/ 926021 h 1800225"/>
                <a:gd name="connsiteX15" fmla="*/ 68580 w 1638300"/>
                <a:gd name="connsiteY15" fmla="*/ 903827 h 1800225"/>
                <a:gd name="connsiteX16" fmla="*/ 80867 w 1638300"/>
                <a:gd name="connsiteY16" fmla="*/ 898970 h 1800225"/>
                <a:gd name="connsiteX17" fmla="*/ 97536 w 1638300"/>
                <a:gd name="connsiteY17" fmla="*/ 884111 h 1800225"/>
                <a:gd name="connsiteX18" fmla="*/ 94107 w 1638300"/>
                <a:gd name="connsiteY18" fmla="*/ 882968 h 1800225"/>
                <a:gd name="connsiteX19" fmla="*/ 101346 w 1638300"/>
                <a:gd name="connsiteY19" fmla="*/ 871442 h 1800225"/>
                <a:gd name="connsiteX20" fmla="*/ 93345 w 1638300"/>
                <a:gd name="connsiteY20" fmla="*/ 863346 h 1800225"/>
                <a:gd name="connsiteX21" fmla="*/ 92488 w 1638300"/>
                <a:gd name="connsiteY21" fmla="*/ 856393 h 1800225"/>
                <a:gd name="connsiteX22" fmla="*/ 94583 w 1638300"/>
                <a:gd name="connsiteY22" fmla="*/ 851154 h 1800225"/>
                <a:gd name="connsiteX23" fmla="*/ 93059 w 1638300"/>
                <a:gd name="connsiteY23" fmla="*/ 846297 h 1800225"/>
                <a:gd name="connsiteX24" fmla="*/ 95726 w 1638300"/>
                <a:gd name="connsiteY24" fmla="*/ 845344 h 1800225"/>
                <a:gd name="connsiteX25" fmla="*/ 94869 w 1638300"/>
                <a:gd name="connsiteY25" fmla="*/ 842106 h 1800225"/>
                <a:gd name="connsiteX26" fmla="*/ 98203 w 1638300"/>
                <a:gd name="connsiteY26" fmla="*/ 840963 h 1800225"/>
                <a:gd name="connsiteX27" fmla="*/ 99060 w 1638300"/>
                <a:gd name="connsiteY27" fmla="*/ 836200 h 1800225"/>
                <a:gd name="connsiteX28" fmla="*/ 81058 w 1638300"/>
                <a:gd name="connsiteY28" fmla="*/ 840105 h 1800225"/>
                <a:gd name="connsiteX29" fmla="*/ 85439 w 1638300"/>
                <a:gd name="connsiteY29" fmla="*/ 826104 h 1800225"/>
                <a:gd name="connsiteX30" fmla="*/ 79629 w 1638300"/>
                <a:gd name="connsiteY30" fmla="*/ 823913 h 1800225"/>
                <a:gd name="connsiteX31" fmla="*/ 79629 w 1638300"/>
                <a:gd name="connsiteY31" fmla="*/ 815245 h 1800225"/>
                <a:gd name="connsiteX32" fmla="*/ 84487 w 1638300"/>
                <a:gd name="connsiteY32" fmla="*/ 814483 h 1800225"/>
                <a:gd name="connsiteX33" fmla="*/ 97250 w 1638300"/>
                <a:gd name="connsiteY33" fmla="*/ 797147 h 1800225"/>
                <a:gd name="connsiteX34" fmla="*/ 105251 w 1638300"/>
                <a:gd name="connsiteY34" fmla="*/ 762571 h 1800225"/>
                <a:gd name="connsiteX35" fmla="*/ 111157 w 1638300"/>
                <a:gd name="connsiteY35" fmla="*/ 753904 h 1800225"/>
                <a:gd name="connsiteX36" fmla="*/ 110966 w 1638300"/>
                <a:gd name="connsiteY36" fmla="*/ 748855 h 1800225"/>
                <a:gd name="connsiteX37" fmla="*/ 114205 w 1638300"/>
                <a:gd name="connsiteY37" fmla="*/ 749618 h 1800225"/>
                <a:gd name="connsiteX38" fmla="*/ 124015 w 1638300"/>
                <a:gd name="connsiteY38" fmla="*/ 742760 h 1800225"/>
                <a:gd name="connsiteX39" fmla="*/ 132112 w 1638300"/>
                <a:gd name="connsiteY39" fmla="*/ 749522 h 1800225"/>
                <a:gd name="connsiteX40" fmla="*/ 148018 w 1638300"/>
                <a:gd name="connsiteY40" fmla="*/ 749237 h 1800225"/>
                <a:gd name="connsiteX41" fmla="*/ 148971 w 1638300"/>
                <a:gd name="connsiteY41" fmla="*/ 740473 h 1800225"/>
                <a:gd name="connsiteX42" fmla="*/ 153638 w 1638300"/>
                <a:gd name="connsiteY42" fmla="*/ 732568 h 1800225"/>
                <a:gd name="connsiteX43" fmla="*/ 165830 w 1638300"/>
                <a:gd name="connsiteY43" fmla="*/ 725710 h 1800225"/>
                <a:gd name="connsiteX44" fmla="*/ 176498 w 1638300"/>
                <a:gd name="connsiteY44" fmla="*/ 734568 h 1800225"/>
                <a:gd name="connsiteX45" fmla="*/ 171640 w 1638300"/>
                <a:gd name="connsiteY45" fmla="*/ 745331 h 1800225"/>
                <a:gd name="connsiteX46" fmla="*/ 172593 w 1638300"/>
                <a:gd name="connsiteY46" fmla="*/ 754571 h 1800225"/>
                <a:gd name="connsiteX47" fmla="*/ 168021 w 1638300"/>
                <a:gd name="connsiteY47" fmla="*/ 765810 h 1800225"/>
                <a:gd name="connsiteX48" fmla="*/ 179927 w 1638300"/>
                <a:gd name="connsiteY48" fmla="*/ 778097 h 1800225"/>
                <a:gd name="connsiteX49" fmla="*/ 208883 w 1638300"/>
                <a:gd name="connsiteY49" fmla="*/ 788670 h 1800225"/>
                <a:gd name="connsiteX50" fmla="*/ 222218 w 1638300"/>
                <a:gd name="connsiteY50" fmla="*/ 802005 h 1800225"/>
                <a:gd name="connsiteX51" fmla="*/ 236410 w 1638300"/>
                <a:gd name="connsiteY51" fmla="*/ 806577 h 1800225"/>
                <a:gd name="connsiteX52" fmla="*/ 258318 w 1638300"/>
                <a:gd name="connsiteY52" fmla="*/ 802863 h 1800225"/>
                <a:gd name="connsiteX53" fmla="*/ 289084 w 1638300"/>
                <a:gd name="connsiteY53" fmla="*/ 801529 h 1800225"/>
                <a:gd name="connsiteX54" fmla="*/ 289369 w 1638300"/>
                <a:gd name="connsiteY54" fmla="*/ 803243 h 1800225"/>
                <a:gd name="connsiteX55" fmla="*/ 300418 w 1638300"/>
                <a:gd name="connsiteY55" fmla="*/ 796290 h 1800225"/>
                <a:gd name="connsiteX56" fmla="*/ 313087 w 1638300"/>
                <a:gd name="connsiteY56" fmla="*/ 795052 h 1800225"/>
                <a:gd name="connsiteX57" fmla="*/ 314134 w 1638300"/>
                <a:gd name="connsiteY57" fmla="*/ 790194 h 1800225"/>
                <a:gd name="connsiteX58" fmla="*/ 327946 w 1638300"/>
                <a:gd name="connsiteY58" fmla="*/ 785241 h 1800225"/>
                <a:gd name="connsiteX59" fmla="*/ 331279 w 1638300"/>
                <a:gd name="connsiteY59" fmla="*/ 792289 h 1800225"/>
                <a:gd name="connsiteX60" fmla="*/ 334327 w 1638300"/>
                <a:gd name="connsiteY60" fmla="*/ 791528 h 1800225"/>
                <a:gd name="connsiteX61" fmla="*/ 341662 w 1638300"/>
                <a:gd name="connsiteY61" fmla="*/ 795528 h 1800225"/>
                <a:gd name="connsiteX62" fmla="*/ 349472 w 1638300"/>
                <a:gd name="connsiteY62" fmla="*/ 803243 h 1800225"/>
                <a:gd name="connsiteX63" fmla="*/ 356235 w 1638300"/>
                <a:gd name="connsiteY63" fmla="*/ 795433 h 1800225"/>
                <a:gd name="connsiteX64" fmla="*/ 354521 w 1638300"/>
                <a:gd name="connsiteY64" fmla="*/ 793147 h 1800225"/>
                <a:gd name="connsiteX65" fmla="*/ 357378 w 1638300"/>
                <a:gd name="connsiteY65" fmla="*/ 790099 h 1800225"/>
                <a:gd name="connsiteX66" fmla="*/ 374142 w 1638300"/>
                <a:gd name="connsiteY66" fmla="*/ 781145 h 1800225"/>
                <a:gd name="connsiteX67" fmla="*/ 372523 w 1638300"/>
                <a:gd name="connsiteY67" fmla="*/ 776192 h 1800225"/>
                <a:gd name="connsiteX68" fmla="*/ 376523 w 1638300"/>
                <a:gd name="connsiteY68" fmla="*/ 774764 h 1800225"/>
                <a:gd name="connsiteX69" fmla="*/ 380238 w 1638300"/>
                <a:gd name="connsiteY69" fmla="*/ 764191 h 1800225"/>
                <a:gd name="connsiteX70" fmla="*/ 374904 w 1638300"/>
                <a:gd name="connsiteY70" fmla="*/ 762286 h 1800225"/>
                <a:gd name="connsiteX71" fmla="*/ 375761 w 1638300"/>
                <a:gd name="connsiteY71" fmla="*/ 756381 h 1800225"/>
                <a:gd name="connsiteX72" fmla="*/ 370427 w 1638300"/>
                <a:gd name="connsiteY72" fmla="*/ 756476 h 1800225"/>
                <a:gd name="connsiteX73" fmla="*/ 369951 w 1638300"/>
                <a:gd name="connsiteY73" fmla="*/ 759619 h 1800225"/>
                <a:gd name="connsiteX74" fmla="*/ 362426 w 1638300"/>
                <a:gd name="connsiteY74" fmla="*/ 752951 h 1800225"/>
                <a:gd name="connsiteX75" fmla="*/ 370332 w 1638300"/>
                <a:gd name="connsiteY75" fmla="*/ 736759 h 1800225"/>
                <a:gd name="connsiteX76" fmla="*/ 357283 w 1638300"/>
                <a:gd name="connsiteY76" fmla="*/ 732663 h 1800225"/>
                <a:gd name="connsiteX77" fmla="*/ 359473 w 1638300"/>
                <a:gd name="connsiteY77" fmla="*/ 727139 h 1800225"/>
                <a:gd name="connsiteX78" fmla="*/ 348710 w 1638300"/>
                <a:gd name="connsiteY78" fmla="*/ 720376 h 1800225"/>
                <a:gd name="connsiteX79" fmla="*/ 339090 w 1638300"/>
                <a:gd name="connsiteY79" fmla="*/ 709232 h 1800225"/>
                <a:gd name="connsiteX80" fmla="*/ 347567 w 1638300"/>
                <a:gd name="connsiteY80" fmla="*/ 706850 h 1800225"/>
                <a:gd name="connsiteX81" fmla="*/ 344138 w 1638300"/>
                <a:gd name="connsiteY81" fmla="*/ 699897 h 1800225"/>
                <a:gd name="connsiteX82" fmla="*/ 345472 w 1638300"/>
                <a:gd name="connsiteY82" fmla="*/ 698088 h 1800225"/>
                <a:gd name="connsiteX83" fmla="*/ 341185 w 1638300"/>
                <a:gd name="connsiteY83" fmla="*/ 697802 h 1800225"/>
                <a:gd name="connsiteX84" fmla="*/ 346996 w 1638300"/>
                <a:gd name="connsiteY84" fmla="*/ 690563 h 1800225"/>
                <a:gd name="connsiteX85" fmla="*/ 343948 w 1638300"/>
                <a:gd name="connsiteY85" fmla="*/ 691134 h 1800225"/>
                <a:gd name="connsiteX86" fmla="*/ 343471 w 1638300"/>
                <a:gd name="connsiteY86" fmla="*/ 685705 h 1800225"/>
                <a:gd name="connsiteX87" fmla="*/ 340614 w 1638300"/>
                <a:gd name="connsiteY87" fmla="*/ 685229 h 1800225"/>
                <a:gd name="connsiteX88" fmla="*/ 340423 w 1638300"/>
                <a:gd name="connsiteY88" fmla="*/ 680466 h 1800225"/>
                <a:gd name="connsiteX89" fmla="*/ 336804 w 1638300"/>
                <a:gd name="connsiteY89" fmla="*/ 679228 h 1800225"/>
                <a:gd name="connsiteX90" fmla="*/ 331470 w 1638300"/>
                <a:gd name="connsiteY90" fmla="*/ 666465 h 1800225"/>
                <a:gd name="connsiteX91" fmla="*/ 332613 w 1638300"/>
                <a:gd name="connsiteY91" fmla="*/ 659797 h 1800225"/>
                <a:gd name="connsiteX92" fmla="*/ 339185 w 1638300"/>
                <a:gd name="connsiteY92" fmla="*/ 653987 h 1800225"/>
                <a:gd name="connsiteX93" fmla="*/ 333470 w 1638300"/>
                <a:gd name="connsiteY93" fmla="*/ 651129 h 1800225"/>
                <a:gd name="connsiteX94" fmla="*/ 342138 w 1638300"/>
                <a:gd name="connsiteY94" fmla="*/ 640747 h 1800225"/>
                <a:gd name="connsiteX95" fmla="*/ 333661 w 1638300"/>
                <a:gd name="connsiteY95" fmla="*/ 633413 h 1800225"/>
                <a:gd name="connsiteX96" fmla="*/ 329660 w 1638300"/>
                <a:gd name="connsiteY96" fmla="*/ 635889 h 1800225"/>
                <a:gd name="connsiteX97" fmla="*/ 324231 w 1638300"/>
                <a:gd name="connsiteY97" fmla="*/ 624745 h 1800225"/>
                <a:gd name="connsiteX98" fmla="*/ 321754 w 1638300"/>
                <a:gd name="connsiteY98" fmla="*/ 625412 h 1800225"/>
                <a:gd name="connsiteX99" fmla="*/ 319468 w 1638300"/>
                <a:gd name="connsiteY99" fmla="*/ 619696 h 1800225"/>
                <a:gd name="connsiteX100" fmla="*/ 309562 w 1638300"/>
                <a:gd name="connsiteY100" fmla="*/ 610267 h 1800225"/>
                <a:gd name="connsiteX101" fmla="*/ 302514 w 1638300"/>
                <a:gd name="connsiteY101" fmla="*/ 589693 h 1800225"/>
                <a:gd name="connsiteX102" fmla="*/ 291751 w 1638300"/>
                <a:gd name="connsiteY102" fmla="*/ 572834 h 1800225"/>
                <a:gd name="connsiteX103" fmla="*/ 281559 w 1638300"/>
                <a:gd name="connsiteY103" fmla="*/ 538449 h 1800225"/>
                <a:gd name="connsiteX104" fmla="*/ 286607 w 1638300"/>
                <a:gd name="connsiteY104" fmla="*/ 536163 h 1800225"/>
                <a:gd name="connsiteX105" fmla="*/ 295942 w 1638300"/>
                <a:gd name="connsiteY105" fmla="*/ 538734 h 1800225"/>
                <a:gd name="connsiteX106" fmla="*/ 313182 w 1638300"/>
                <a:gd name="connsiteY106" fmla="*/ 527495 h 1800225"/>
                <a:gd name="connsiteX107" fmla="*/ 317373 w 1638300"/>
                <a:gd name="connsiteY107" fmla="*/ 522541 h 1800225"/>
                <a:gd name="connsiteX108" fmla="*/ 320040 w 1638300"/>
                <a:gd name="connsiteY108" fmla="*/ 510445 h 1800225"/>
                <a:gd name="connsiteX109" fmla="*/ 329565 w 1638300"/>
                <a:gd name="connsiteY109" fmla="*/ 505396 h 1800225"/>
                <a:gd name="connsiteX110" fmla="*/ 330803 w 1638300"/>
                <a:gd name="connsiteY110" fmla="*/ 493014 h 1800225"/>
                <a:gd name="connsiteX111" fmla="*/ 335756 w 1638300"/>
                <a:gd name="connsiteY111" fmla="*/ 488538 h 1800225"/>
                <a:gd name="connsiteX112" fmla="*/ 328898 w 1638300"/>
                <a:gd name="connsiteY112" fmla="*/ 476345 h 1800225"/>
                <a:gd name="connsiteX113" fmla="*/ 331089 w 1638300"/>
                <a:gd name="connsiteY113" fmla="*/ 471583 h 1800225"/>
                <a:gd name="connsiteX114" fmla="*/ 327946 w 1638300"/>
                <a:gd name="connsiteY114" fmla="*/ 464534 h 1800225"/>
                <a:gd name="connsiteX115" fmla="*/ 348329 w 1638300"/>
                <a:gd name="connsiteY115" fmla="*/ 466440 h 1800225"/>
                <a:gd name="connsiteX116" fmla="*/ 362998 w 1638300"/>
                <a:gd name="connsiteY116" fmla="*/ 459772 h 1800225"/>
                <a:gd name="connsiteX117" fmla="*/ 361474 w 1638300"/>
                <a:gd name="connsiteY117" fmla="*/ 454057 h 1800225"/>
                <a:gd name="connsiteX118" fmla="*/ 353758 w 1638300"/>
                <a:gd name="connsiteY118" fmla="*/ 451485 h 1800225"/>
                <a:gd name="connsiteX119" fmla="*/ 348425 w 1638300"/>
                <a:gd name="connsiteY119" fmla="*/ 433387 h 1800225"/>
                <a:gd name="connsiteX120" fmla="*/ 350139 w 1638300"/>
                <a:gd name="connsiteY120" fmla="*/ 423672 h 1800225"/>
                <a:gd name="connsiteX121" fmla="*/ 361283 w 1638300"/>
                <a:gd name="connsiteY121" fmla="*/ 417005 h 1800225"/>
                <a:gd name="connsiteX122" fmla="*/ 364807 w 1638300"/>
                <a:gd name="connsiteY122" fmla="*/ 407194 h 1800225"/>
                <a:gd name="connsiteX123" fmla="*/ 363855 w 1638300"/>
                <a:gd name="connsiteY123" fmla="*/ 398145 h 1800225"/>
                <a:gd name="connsiteX124" fmla="*/ 357854 w 1638300"/>
                <a:gd name="connsiteY124" fmla="*/ 392811 h 1800225"/>
                <a:gd name="connsiteX125" fmla="*/ 359283 w 1638300"/>
                <a:gd name="connsiteY125" fmla="*/ 386429 h 1800225"/>
                <a:gd name="connsiteX126" fmla="*/ 355092 w 1638300"/>
                <a:gd name="connsiteY126" fmla="*/ 385762 h 1800225"/>
                <a:gd name="connsiteX127" fmla="*/ 356902 w 1638300"/>
                <a:gd name="connsiteY127" fmla="*/ 364522 h 1800225"/>
                <a:gd name="connsiteX128" fmla="*/ 325279 w 1638300"/>
                <a:gd name="connsiteY128" fmla="*/ 359664 h 1800225"/>
                <a:gd name="connsiteX129" fmla="*/ 324326 w 1638300"/>
                <a:gd name="connsiteY129" fmla="*/ 367189 h 1800225"/>
                <a:gd name="connsiteX130" fmla="*/ 334423 w 1638300"/>
                <a:gd name="connsiteY130" fmla="*/ 368808 h 1800225"/>
                <a:gd name="connsiteX131" fmla="*/ 330708 w 1638300"/>
                <a:gd name="connsiteY131" fmla="*/ 373856 h 1800225"/>
                <a:gd name="connsiteX132" fmla="*/ 322231 w 1638300"/>
                <a:gd name="connsiteY132" fmla="*/ 378047 h 1800225"/>
                <a:gd name="connsiteX133" fmla="*/ 316611 w 1638300"/>
                <a:gd name="connsiteY133" fmla="*/ 374428 h 1800225"/>
                <a:gd name="connsiteX134" fmla="*/ 321088 w 1638300"/>
                <a:gd name="connsiteY134" fmla="*/ 349377 h 1800225"/>
                <a:gd name="connsiteX135" fmla="*/ 318135 w 1638300"/>
                <a:gd name="connsiteY135" fmla="*/ 347662 h 1800225"/>
                <a:gd name="connsiteX136" fmla="*/ 318802 w 1638300"/>
                <a:gd name="connsiteY136" fmla="*/ 342138 h 1800225"/>
                <a:gd name="connsiteX137" fmla="*/ 314801 w 1638300"/>
                <a:gd name="connsiteY137" fmla="*/ 336709 h 1800225"/>
                <a:gd name="connsiteX138" fmla="*/ 301466 w 1638300"/>
                <a:gd name="connsiteY138" fmla="*/ 329184 h 1800225"/>
                <a:gd name="connsiteX139" fmla="*/ 294227 w 1638300"/>
                <a:gd name="connsiteY139" fmla="*/ 336137 h 1800225"/>
                <a:gd name="connsiteX140" fmla="*/ 288512 w 1638300"/>
                <a:gd name="connsiteY140" fmla="*/ 332042 h 1800225"/>
                <a:gd name="connsiteX141" fmla="*/ 286988 w 1638300"/>
                <a:gd name="connsiteY141" fmla="*/ 334423 h 1800225"/>
                <a:gd name="connsiteX142" fmla="*/ 279463 w 1638300"/>
                <a:gd name="connsiteY142" fmla="*/ 331184 h 1800225"/>
                <a:gd name="connsiteX143" fmla="*/ 271653 w 1638300"/>
                <a:gd name="connsiteY143" fmla="*/ 339185 h 1800225"/>
                <a:gd name="connsiteX144" fmla="*/ 264033 w 1638300"/>
                <a:gd name="connsiteY144" fmla="*/ 332137 h 1800225"/>
                <a:gd name="connsiteX145" fmla="*/ 255365 w 1638300"/>
                <a:gd name="connsiteY145" fmla="*/ 335566 h 1800225"/>
                <a:gd name="connsiteX146" fmla="*/ 251269 w 1638300"/>
                <a:gd name="connsiteY146" fmla="*/ 328899 h 1800225"/>
                <a:gd name="connsiteX147" fmla="*/ 257937 w 1638300"/>
                <a:gd name="connsiteY147" fmla="*/ 319564 h 1800225"/>
                <a:gd name="connsiteX148" fmla="*/ 240411 w 1638300"/>
                <a:gd name="connsiteY148" fmla="*/ 312896 h 1800225"/>
                <a:gd name="connsiteX149" fmla="*/ 236696 w 1638300"/>
                <a:gd name="connsiteY149" fmla="*/ 308801 h 1800225"/>
                <a:gd name="connsiteX150" fmla="*/ 226123 w 1638300"/>
                <a:gd name="connsiteY150" fmla="*/ 312230 h 1800225"/>
                <a:gd name="connsiteX151" fmla="*/ 206692 w 1638300"/>
                <a:gd name="connsiteY151" fmla="*/ 311658 h 1800225"/>
                <a:gd name="connsiteX152" fmla="*/ 208597 w 1638300"/>
                <a:gd name="connsiteY152" fmla="*/ 294989 h 1800225"/>
                <a:gd name="connsiteX153" fmla="*/ 237839 w 1638300"/>
                <a:gd name="connsiteY153" fmla="*/ 268796 h 1800225"/>
                <a:gd name="connsiteX154" fmla="*/ 270129 w 1638300"/>
                <a:gd name="connsiteY154" fmla="*/ 245078 h 1800225"/>
                <a:gd name="connsiteX155" fmla="*/ 267938 w 1638300"/>
                <a:gd name="connsiteY155" fmla="*/ 239554 h 1800225"/>
                <a:gd name="connsiteX156" fmla="*/ 270605 w 1638300"/>
                <a:gd name="connsiteY156" fmla="*/ 233649 h 1800225"/>
                <a:gd name="connsiteX157" fmla="*/ 265938 w 1638300"/>
                <a:gd name="connsiteY157" fmla="*/ 230029 h 1800225"/>
                <a:gd name="connsiteX158" fmla="*/ 273939 w 1638300"/>
                <a:gd name="connsiteY158" fmla="*/ 224314 h 1800225"/>
                <a:gd name="connsiteX159" fmla="*/ 267462 w 1638300"/>
                <a:gd name="connsiteY159" fmla="*/ 215551 h 1800225"/>
                <a:gd name="connsiteX160" fmla="*/ 264985 w 1638300"/>
                <a:gd name="connsiteY160" fmla="*/ 202502 h 1800225"/>
                <a:gd name="connsiteX161" fmla="*/ 279082 w 1638300"/>
                <a:gd name="connsiteY161" fmla="*/ 193072 h 1800225"/>
                <a:gd name="connsiteX162" fmla="*/ 289179 w 1638300"/>
                <a:gd name="connsiteY162" fmla="*/ 195929 h 1800225"/>
                <a:gd name="connsiteX163" fmla="*/ 298609 w 1638300"/>
                <a:gd name="connsiteY163" fmla="*/ 206693 h 1800225"/>
                <a:gd name="connsiteX164" fmla="*/ 305276 w 1638300"/>
                <a:gd name="connsiteY164" fmla="*/ 206502 h 1800225"/>
                <a:gd name="connsiteX165" fmla="*/ 305276 w 1638300"/>
                <a:gd name="connsiteY165" fmla="*/ 209836 h 1800225"/>
                <a:gd name="connsiteX166" fmla="*/ 314611 w 1638300"/>
                <a:gd name="connsiteY166" fmla="*/ 210217 h 1800225"/>
                <a:gd name="connsiteX167" fmla="*/ 314611 w 1638300"/>
                <a:gd name="connsiteY167" fmla="*/ 237839 h 1800225"/>
                <a:gd name="connsiteX168" fmla="*/ 326612 w 1638300"/>
                <a:gd name="connsiteY168" fmla="*/ 237077 h 1800225"/>
                <a:gd name="connsiteX169" fmla="*/ 333470 w 1638300"/>
                <a:gd name="connsiteY169" fmla="*/ 198311 h 1800225"/>
                <a:gd name="connsiteX170" fmla="*/ 339090 w 1638300"/>
                <a:gd name="connsiteY170" fmla="*/ 195072 h 1800225"/>
                <a:gd name="connsiteX171" fmla="*/ 349186 w 1638300"/>
                <a:gd name="connsiteY171" fmla="*/ 180880 h 1800225"/>
                <a:gd name="connsiteX172" fmla="*/ 350139 w 1638300"/>
                <a:gd name="connsiteY172" fmla="*/ 168593 h 1800225"/>
                <a:gd name="connsiteX173" fmla="*/ 359473 w 1638300"/>
                <a:gd name="connsiteY173" fmla="*/ 154115 h 1800225"/>
                <a:gd name="connsiteX174" fmla="*/ 369475 w 1638300"/>
                <a:gd name="connsiteY174" fmla="*/ 153257 h 1800225"/>
                <a:gd name="connsiteX175" fmla="*/ 368427 w 1638300"/>
                <a:gd name="connsiteY175" fmla="*/ 155162 h 1800225"/>
                <a:gd name="connsiteX176" fmla="*/ 399478 w 1638300"/>
                <a:gd name="connsiteY176" fmla="*/ 151543 h 1800225"/>
                <a:gd name="connsiteX177" fmla="*/ 409670 w 1638300"/>
                <a:gd name="connsiteY177" fmla="*/ 143542 h 1800225"/>
                <a:gd name="connsiteX178" fmla="*/ 425291 w 1638300"/>
                <a:gd name="connsiteY178" fmla="*/ 143923 h 1800225"/>
                <a:gd name="connsiteX179" fmla="*/ 431006 w 1638300"/>
                <a:gd name="connsiteY179" fmla="*/ 148685 h 1800225"/>
                <a:gd name="connsiteX180" fmla="*/ 435673 w 1638300"/>
                <a:gd name="connsiteY180" fmla="*/ 158591 h 1800225"/>
                <a:gd name="connsiteX181" fmla="*/ 433864 w 1638300"/>
                <a:gd name="connsiteY181" fmla="*/ 171260 h 1800225"/>
                <a:gd name="connsiteX182" fmla="*/ 447199 w 1638300"/>
                <a:gd name="connsiteY182" fmla="*/ 166021 h 1800225"/>
                <a:gd name="connsiteX183" fmla="*/ 449199 w 1638300"/>
                <a:gd name="connsiteY183" fmla="*/ 173260 h 1800225"/>
                <a:gd name="connsiteX184" fmla="*/ 465010 w 1638300"/>
                <a:gd name="connsiteY184" fmla="*/ 169641 h 1800225"/>
                <a:gd name="connsiteX185" fmla="*/ 489394 w 1638300"/>
                <a:gd name="connsiteY185" fmla="*/ 173641 h 1800225"/>
                <a:gd name="connsiteX186" fmla="*/ 527590 w 1638300"/>
                <a:gd name="connsiteY186" fmla="*/ 191072 h 1800225"/>
                <a:gd name="connsiteX187" fmla="*/ 537496 w 1638300"/>
                <a:gd name="connsiteY187" fmla="*/ 205169 h 1800225"/>
                <a:gd name="connsiteX188" fmla="*/ 559594 w 1638300"/>
                <a:gd name="connsiteY188" fmla="*/ 210884 h 1800225"/>
                <a:gd name="connsiteX189" fmla="*/ 560356 w 1638300"/>
                <a:gd name="connsiteY189" fmla="*/ 213551 h 1800225"/>
                <a:gd name="connsiteX190" fmla="*/ 552640 w 1638300"/>
                <a:gd name="connsiteY190" fmla="*/ 226124 h 1800225"/>
                <a:gd name="connsiteX191" fmla="*/ 551783 w 1638300"/>
                <a:gd name="connsiteY191" fmla="*/ 243269 h 1800225"/>
                <a:gd name="connsiteX192" fmla="*/ 566928 w 1638300"/>
                <a:gd name="connsiteY192" fmla="*/ 247460 h 1800225"/>
                <a:gd name="connsiteX193" fmla="*/ 570547 w 1638300"/>
                <a:gd name="connsiteY193" fmla="*/ 255461 h 1800225"/>
                <a:gd name="connsiteX194" fmla="*/ 576358 w 1638300"/>
                <a:gd name="connsiteY194" fmla="*/ 247269 h 1800225"/>
                <a:gd name="connsiteX195" fmla="*/ 589026 w 1638300"/>
                <a:gd name="connsiteY195" fmla="*/ 239744 h 1800225"/>
                <a:gd name="connsiteX196" fmla="*/ 606742 w 1638300"/>
                <a:gd name="connsiteY196" fmla="*/ 245269 h 1800225"/>
                <a:gd name="connsiteX197" fmla="*/ 614839 w 1638300"/>
                <a:gd name="connsiteY197" fmla="*/ 231553 h 1800225"/>
                <a:gd name="connsiteX198" fmla="*/ 625030 w 1638300"/>
                <a:gd name="connsiteY198" fmla="*/ 222504 h 1800225"/>
                <a:gd name="connsiteX199" fmla="*/ 640556 w 1638300"/>
                <a:gd name="connsiteY199" fmla="*/ 223552 h 1800225"/>
                <a:gd name="connsiteX200" fmla="*/ 659511 w 1638300"/>
                <a:gd name="connsiteY200" fmla="*/ 217646 h 1800225"/>
                <a:gd name="connsiteX201" fmla="*/ 673132 w 1638300"/>
                <a:gd name="connsiteY201" fmla="*/ 208502 h 1800225"/>
                <a:gd name="connsiteX202" fmla="*/ 661416 w 1638300"/>
                <a:gd name="connsiteY202" fmla="*/ 209741 h 1800225"/>
                <a:gd name="connsiteX203" fmla="*/ 653510 w 1638300"/>
                <a:gd name="connsiteY203" fmla="*/ 193167 h 1800225"/>
                <a:gd name="connsiteX204" fmla="*/ 655415 w 1638300"/>
                <a:gd name="connsiteY204" fmla="*/ 174403 h 1800225"/>
                <a:gd name="connsiteX205" fmla="*/ 665417 w 1638300"/>
                <a:gd name="connsiteY205" fmla="*/ 158210 h 1800225"/>
                <a:gd name="connsiteX206" fmla="*/ 669322 w 1638300"/>
                <a:gd name="connsiteY206" fmla="*/ 156972 h 1800225"/>
                <a:gd name="connsiteX207" fmla="*/ 674751 w 1638300"/>
                <a:gd name="connsiteY207" fmla="*/ 166402 h 1800225"/>
                <a:gd name="connsiteX208" fmla="*/ 679609 w 1638300"/>
                <a:gd name="connsiteY208" fmla="*/ 167831 h 1800225"/>
                <a:gd name="connsiteX209" fmla="*/ 674275 w 1638300"/>
                <a:gd name="connsiteY209" fmla="*/ 181261 h 1800225"/>
                <a:gd name="connsiteX210" fmla="*/ 672560 w 1638300"/>
                <a:gd name="connsiteY210" fmla="*/ 195739 h 1800225"/>
                <a:gd name="connsiteX211" fmla="*/ 678085 w 1638300"/>
                <a:gd name="connsiteY211" fmla="*/ 197263 h 1800225"/>
                <a:gd name="connsiteX212" fmla="*/ 680371 w 1638300"/>
                <a:gd name="connsiteY212" fmla="*/ 187547 h 1800225"/>
                <a:gd name="connsiteX213" fmla="*/ 686371 w 1638300"/>
                <a:gd name="connsiteY213" fmla="*/ 189071 h 1800225"/>
                <a:gd name="connsiteX214" fmla="*/ 700945 w 1638300"/>
                <a:gd name="connsiteY214" fmla="*/ 185452 h 1800225"/>
                <a:gd name="connsiteX215" fmla="*/ 707422 w 1638300"/>
                <a:gd name="connsiteY215" fmla="*/ 186595 h 1800225"/>
                <a:gd name="connsiteX216" fmla="*/ 708279 w 1638300"/>
                <a:gd name="connsiteY216" fmla="*/ 169831 h 1800225"/>
                <a:gd name="connsiteX217" fmla="*/ 714470 w 1638300"/>
                <a:gd name="connsiteY217" fmla="*/ 163449 h 1800225"/>
                <a:gd name="connsiteX218" fmla="*/ 723709 w 1638300"/>
                <a:gd name="connsiteY218" fmla="*/ 167640 h 1800225"/>
                <a:gd name="connsiteX219" fmla="*/ 733615 w 1638300"/>
                <a:gd name="connsiteY219" fmla="*/ 165449 h 1800225"/>
                <a:gd name="connsiteX220" fmla="*/ 736092 w 1638300"/>
                <a:gd name="connsiteY220" fmla="*/ 156782 h 1800225"/>
                <a:gd name="connsiteX221" fmla="*/ 728091 w 1638300"/>
                <a:gd name="connsiteY221" fmla="*/ 146114 h 1800225"/>
                <a:gd name="connsiteX222" fmla="*/ 727805 w 1638300"/>
                <a:gd name="connsiteY222" fmla="*/ 133160 h 1800225"/>
                <a:gd name="connsiteX223" fmla="*/ 735139 w 1638300"/>
                <a:gd name="connsiteY223" fmla="*/ 122301 h 1800225"/>
                <a:gd name="connsiteX224" fmla="*/ 753142 w 1638300"/>
                <a:gd name="connsiteY224" fmla="*/ 111919 h 1800225"/>
                <a:gd name="connsiteX225" fmla="*/ 753427 w 1638300"/>
                <a:gd name="connsiteY225" fmla="*/ 107633 h 1800225"/>
                <a:gd name="connsiteX226" fmla="*/ 761714 w 1638300"/>
                <a:gd name="connsiteY226" fmla="*/ 96869 h 1800225"/>
                <a:gd name="connsiteX227" fmla="*/ 763714 w 1638300"/>
                <a:gd name="connsiteY227" fmla="*/ 88964 h 1800225"/>
                <a:gd name="connsiteX228" fmla="*/ 762095 w 1638300"/>
                <a:gd name="connsiteY228" fmla="*/ 78677 h 1800225"/>
                <a:gd name="connsiteX229" fmla="*/ 766000 w 1638300"/>
                <a:gd name="connsiteY229" fmla="*/ 70961 h 1800225"/>
                <a:gd name="connsiteX230" fmla="*/ 779240 w 1638300"/>
                <a:gd name="connsiteY230" fmla="*/ 61912 h 1800225"/>
                <a:gd name="connsiteX231" fmla="*/ 790003 w 1638300"/>
                <a:gd name="connsiteY231" fmla="*/ 36957 h 1800225"/>
                <a:gd name="connsiteX232" fmla="*/ 788479 w 1638300"/>
                <a:gd name="connsiteY232" fmla="*/ 31147 h 1800225"/>
                <a:gd name="connsiteX233" fmla="*/ 794290 w 1638300"/>
                <a:gd name="connsiteY233" fmla="*/ 22193 h 1800225"/>
                <a:gd name="connsiteX234" fmla="*/ 789242 w 1638300"/>
                <a:gd name="connsiteY234" fmla="*/ 12383 h 1800225"/>
                <a:gd name="connsiteX235" fmla="*/ 797433 w 1638300"/>
                <a:gd name="connsiteY235" fmla="*/ 9525 h 1800225"/>
                <a:gd name="connsiteX236" fmla="*/ 803338 w 1638300"/>
                <a:gd name="connsiteY236" fmla="*/ 10763 h 1800225"/>
                <a:gd name="connsiteX237" fmla="*/ 806958 w 1638300"/>
                <a:gd name="connsiteY237" fmla="*/ 17526 h 1800225"/>
                <a:gd name="connsiteX238" fmla="*/ 812101 w 1638300"/>
                <a:gd name="connsiteY238" fmla="*/ 20003 h 1800225"/>
                <a:gd name="connsiteX239" fmla="*/ 826389 w 1638300"/>
                <a:gd name="connsiteY239" fmla="*/ 20860 h 1800225"/>
                <a:gd name="connsiteX240" fmla="*/ 838867 w 1638300"/>
                <a:gd name="connsiteY240" fmla="*/ 15907 h 1800225"/>
                <a:gd name="connsiteX241" fmla="*/ 859631 w 1638300"/>
                <a:gd name="connsiteY241" fmla="*/ 15621 h 1800225"/>
                <a:gd name="connsiteX242" fmla="*/ 862679 w 1638300"/>
                <a:gd name="connsiteY242" fmla="*/ 19526 h 1800225"/>
                <a:gd name="connsiteX243" fmla="*/ 865060 w 1638300"/>
                <a:gd name="connsiteY243" fmla="*/ 50673 h 1800225"/>
                <a:gd name="connsiteX244" fmla="*/ 871157 w 1638300"/>
                <a:gd name="connsiteY244" fmla="*/ 59436 h 1800225"/>
                <a:gd name="connsiteX245" fmla="*/ 883253 w 1638300"/>
                <a:gd name="connsiteY245" fmla="*/ 66294 h 1800225"/>
                <a:gd name="connsiteX246" fmla="*/ 883825 w 1638300"/>
                <a:gd name="connsiteY246" fmla="*/ 73628 h 1800225"/>
                <a:gd name="connsiteX247" fmla="*/ 877729 w 1638300"/>
                <a:gd name="connsiteY247" fmla="*/ 89249 h 1800225"/>
                <a:gd name="connsiteX248" fmla="*/ 880396 w 1638300"/>
                <a:gd name="connsiteY248" fmla="*/ 94679 h 1800225"/>
                <a:gd name="connsiteX249" fmla="*/ 891730 w 1638300"/>
                <a:gd name="connsiteY249" fmla="*/ 108585 h 1800225"/>
                <a:gd name="connsiteX250" fmla="*/ 900493 w 1638300"/>
                <a:gd name="connsiteY250" fmla="*/ 115062 h 1800225"/>
                <a:gd name="connsiteX251" fmla="*/ 902017 w 1638300"/>
                <a:gd name="connsiteY251" fmla="*/ 122968 h 1800225"/>
                <a:gd name="connsiteX252" fmla="*/ 918591 w 1638300"/>
                <a:gd name="connsiteY252" fmla="*/ 122206 h 1800225"/>
                <a:gd name="connsiteX253" fmla="*/ 918400 w 1638300"/>
                <a:gd name="connsiteY253" fmla="*/ 133445 h 1800225"/>
                <a:gd name="connsiteX254" fmla="*/ 928497 w 1638300"/>
                <a:gd name="connsiteY254" fmla="*/ 139541 h 1800225"/>
                <a:gd name="connsiteX255" fmla="*/ 927640 w 1638300"/>
                <a:gd name="connsiteY255" fmla="*/ 143732 h 1800225"/>
                <a:gd name="connsiteX256" fmla="*/ 932307 w 1638300"/>
                <a:gd name="connsiteY256" fmla="*/ 149352 h 1800225"/>
                <a:gd name="connsiteX257" fmla="*/ 955929 w 1638300"/>
                <a:gd name="connsiteY257" fmla="*/ 162687 h 1800225"/>
                <a:gd name="connsiteX258" fmla="*/ 964883 w 1638300"/>
                <a:gd name="connsiteY258" fmla="*/ 161544 h 1800225"/>
                <a:gd name="connsiteX259" fmla="*/ 971074 w 1638300"/>
                <a:gd name="connsiteY259" fmla="*/ 164402 h 1800225"/>
                <a:gd name="connsiteX260" fmla="*/ 977836 w 1638300"/>
                <a:gd name="connsiteY260" fmla="*/ 170688 h 1800225"/>
                <a:gd name="connsiteX261" fmla="*/ 981075 w 1638300"/>
                <a:gd name="connsiteY261" fmla="*/ 183166 h 1800225"/>
                <a:gd name="connsiteX262" fmla="*/ 991076 w 1638300"/>
                <a:gd name="connsiteY262" fmla="*/ 177927 h 1800225"/>
                <a:gd name="connsiteX263" fmla="*/ 992124 w 1638300"/>
                <a:gd name="connsiteY263" fmla="*/ 174784 h 1800225"/>
                <a:gd name="connsiteX264" fmla="*/ 990028 w 1638300"/>
                <a:gd name="connsiteY264" fmla="*/ 175165 h 1800225"/>
                <a:gd name="connsiteX265" fmla="*/ 989552 w 1638300"/>
                <a:gd name="connsiteY265" fmla="*/ 170307 h 1800225"/>
                <a:gd name="connsiteX266" fmla="*/ 1006792 w 1638300"/>
                <a:gd name="connsiteY266" fmla="*/ 155829 h 1800225"/>
                <a:gd name="connsiteX267" fmla="*/ 1007745 w 1638300"/>
                <a:gd name="connsiteY267" fmla="*/ 157353 h 1800225"/>
                <a:gd name="connsiteX268" fmla="*/ 1019842 w 1638300"/>
                <a:gd name="connsiteY268" fmla="*/ 154591 h 1800225"/>
                <a:gd name="connsiteX269" fmla="*/ 1033843 w 1638300"/>
                <a:gd name="connsiteY269" fmla="*/ 160973 h 1800225"/>
                <a:gd name="connsiteX270" fmla="*/ 1037558 w 1638300"/>
                <a:gd name="connsiteY270" fmla="*/ 155543 h 1800225"/>
                <a:gd name="connsiteX271" fmla="*/ 1034986 w 1638300"/>
                <a:gd name="connsiteY271" fmla="*/ 175260 h 1800225"/>
                <a:gd name="connsiteX272" fmla="*/ 1030415 w 1638300"/>
                <a:gd name="connsiteY272" fmla="*/ 185737 h 1800225"/>
                <a:gd name="connsiteX273" fmla="*/ 1031748 w 1638300"/>
                <a:gd name="connsiteY273" fmla="*/ 193358 h 1800225"/>
                <a:gd name="connsiteX274" fmla="*/ 1038892 w 1638300"/>
                <a:gd name="connsiteY274" fmla="*/ 202978 h 1800225"/>
                <a:gd name="connsiteX275" fmla="*/ 1055465 w 1638300"/>
                <a:gd name="connsiteY275" fmla="*/ 217456 h 1800225"/>
                <a:gd name="connsiteX276" fmla="*/ 1058513 w 1638300"/>
                <a:gd name="connsiteY276" fmla="*/ 235458 h 1800225"/>
                <a:gd name="connsiteX277" fmla="*/ 1061942 w 1638300"/>
                <a:gd name="connsiteY277" fmla="*/ 234315 h 1800225"/>
                <a:gd name="connsiteX278" fmla="*/ 1072991 w 1638300"/>
                <a:gd name="connsiteY278" fmla="*/ 211741 h 1800225"/>
                <a:gd name="connsiteX279" fmla="*/ 1069562 w 1638300"/>
                <a:gd name="connsiteY279" fmla="*/ 199549 h 1800225"/>
                <a:gd name="connsiteX280" fmla="*/ 1071277 w 1638300"/>
                <a:gd name="connsiteY280" fmla="*/ 185547 h 1800225"/>
                <a:gd name="connsiteX281" fmla="*/ 1083469 w 1638300"/>
                <a:gd name="connsiteY281" fmla="*/ 163544 h 1800225"/>
                <a:gd name="connsiteX282" fmla="*/ 1089851 w 1638300"/>
                <a:gd name="connsiteY282" fmla="*/ 164878 h 1800225"/>
                <a:gd name="connsiteX283" fmla="*/ 1089469 w 1638300"/>
                <a:gd name="connsiteY283" fmla="*/ 179356 h 1800225"/>
                <a:gd name="connsiteX284" fmla="*/ 1097185 w 1638300"/>
                <a:gd name="connsiteY284" fmla="*/ 182594 h 1800225"/>
                <a:gd name="connsiteX285" fmla="*/ 1097661 w 1638300"/>
                <a:gd name="connsiteY285" fmla="*/ 191167 h 1800225"/>
                <a:gd name="connsiteX286" fmla="*/ 1116711 w 1638300"/>
                <a:gd name="connsiteY286" fmla="*/ 183356 h 1800225"/>
                <a:gd name="connsiteX287" fmla="*/ 1117949 w 1638300"/>
                <a:gd name="connsiteY287" fmla="*/ 191929 h 1800225"/>
                <a:gd name="connsiteX288" fmla="*/ 1120997 w 1638300"/>
                <a:gd name="connsiteY288" fmla="*/ 191357 h 1800225"/>
                <a:gd name="connsiteX289" fmla="*/ 1123569 w 1638300"/>
                <a:gd name="connsiteY289" fmla="*/ 194977 h 1800225"/>
                <a:gd name="connsiteX290" fmla="*/ 1120997 w 1638300"/>
                <a:gd name="connsiteY290" fmla="*/ 200787 h 1800225"/>
                <a:gd name="connsiteX291" fmla="*/ 1124331 w 1638300"/>
                <a:gd name="connsiteY291" fmla="*/ 210788 h 1800225"/>
                <a:gd name="connsiteX292" fmla="*/ 1121283 w 1638300"/>
                <a:gd name="connsiteY292" fmla="*/ 214503 h 1800225"/>
                <a:gd name="connsiteX293" fmla="*/ 1115377 w 1638300"/>
                <a:gd name="connsiteY293" fmla="*/ 215741 h 1800225"/>
                <a:gd name="connsiteX294" fmla="*/ 1116235 w 1638300"/>
                <a:gd name="connsiteY294" fmla="*/ 218504 h 1800225"/>
                <a:gd name="connsiteX295" fmla="*/ 1107662 w 1638300"/>
                <a:gd name="connsiteY295" fmla="*/ 216599 h 1800225"/>
                <a:gd name="connsiteX296" fmla="*/ 1106329 w 1638300"/>
                <a:gd name="connsiteY296" fmla="*/ 220599 h 1800225"/>
                <a:gd name="connsiteX297" fmla="*/ 1131570 w 1638300"/>
                <a:gd name="connsiteY297" fmla="*/ 231172 h 1800225"/>
                <a:gd name="connsiteX298" fmla="*/ 1134046 w 1638300"/>
                <a:gd name="connsiteY298" fmla="*/ 216313 h 1800225"/>
                <a:gd name="connsiteX299" fmla="*/ 1141571 w 1638300"/>
                <a:gd name="connsiteY299" fmla="*/ 218599 h 1800225"/>
                <a:gd name="connsiteX300" fmla="*/ 1151287 w 1638300"/>
                <a:gd name="connsiteY300" fmla="*/ 196406 h 1800225"/>
                <a:gd name="connsiteX301" fmla="*/ 1145762 w 1638300"/>
                <a:gd name="connsiteY301" fmla="*/ 190214 h 1800225"/>
                <a:gd name="connsiteX302" fmla="*/ 1143191 w 1638300"/>
                <a:gd name="connsiteY302" fmla="*/ 192977 h 1800225"/>
                <a:gd name="connsiteX303" fmla="*/ 1144619 w 1638300"/>
                <a:gd name="connsiteY303" fmla="*/ 195167 h 1800225"/>
                <a:gd name="connsiteX304" fmla="*/ 1134713 w 1638300"/>
                <a:gd name="connsiteY304" fmla="*/ 191929 h 1800225"/>
                <a:gd name="connsiteX305" fmla="*/ 1135856 w 1638300"/>
                <a:gd name="connsiteY305" fmla="*/ 185452 h 1800225"/>
                <a:gd name="connsiteX306" fmla="*/ 1147096 w 1638300"/>
                <a:gd name="connsiteY306" fmla="*/ 180499 h 1800225"/>
                <a:gd name="connsiteX307" fmla="*/ 1151573 w 1638300"/>
                <a:gd name="connsiteY307" fmla="*/ 181547 h 1800225"/>
                <a:gd name="connsiteX308" fmla="*/ 1155763 w 1638300"/>
                <a:gd name="connsiteY308" fmla="*/ 173641 h 1800225"/>
                <a:gd name="connsiteX309" fmla="*/ 1162907 w 1638300"/>
                <a:gd name="connsiteY309" fmla="*/ 176308 h 1800225"/>
                <a:gd name="connsiteX310" fmla="*/ 1160812 w 1638300"/>
                <a:gd name="connsiteY310" fmla="*/ 174022 h 1800225"/>
                <a:gd name="connsiteX311" fmla="*/ 1162621 w 1638300"/>
                <a:gd name="connsiteY311" fmla="*/ 174403 h 1800225"/>
                <a:gd name="connsiteX312" fmla="*/ 1173385 w 1638300"/>
                <a:gd name="connsiteY312" fmla="*/ 159734 h 1800225"/>
                <a:gd name="connsiteX313" fmla="*/ 1175099 w 1638300"/>
                <a:gd name="connsiteY313" fmla="*/ 138303 h 1800225"/>
                <a:gd name="connsiteX314" fmla="*/ 1183291 w 1638300"/>
                <a:gd name="connsiteY314" fmla="*/ 125444 h 1800225"/>
                <a:gd name="connsiteX315" fmla="*/ 1179767 w 1638300"/>
                <a:gd name="connsiteY315" fmla="*/ 118491 h 1800225"/>
                <a:gd name="connsiteX316" fmla="*/ 1177195 w 1638300"/>
                <a:gd name="connsiteY316" fmla="*/ 104966 h 1800225"/>
                <a:gd name="connsiteX317" fmla="*/ 1179195 w 1638300"/>
                <a:gd name="connsiteY317" fmla="*/ 102203 h 1800225"/>
                <a:gd name="connsiteX318" fmla="*/ 1174337 w 1638300"/>
                <a:gd name="connsiteY318" fmla="*/ 84011 h 1800225"/>
                <a:gd name="connsiteX319" fmla="*/ 1188053 w 1638300"/>
                <a:gd name="connsiteY319" fmla="*/ 65627 h 1800225"/>
                <a:gd name="connsiteX320" fmla="*/ 1190053 w 1638300"/>
                <a:gd name="connsiteY320" fmla="*/ 58960 h 1800225"/>
                <a:gd name="connsiteX321" fmla="*/ 1207484 w 1638300"/>
                <a:gd name="connsiteY321" fmla="*/ 41910 h 1800225"/>
                <a:gd name="connsiteX322" fmla="*/ 1214818 w 1638300"/>
                <a:gd name="connsiteY322" fmla="*/ 28004 h 1800225"/>
                <a:gd name="connsiteX323" fmla="*/ 1221295 w 1638300"/>
                <a:gd name="connsiteY323" fmla="*/ 27623 h 1800225"/>
                <a:gd name="connsiteX324" fmla="*/ 1224248 w 1638300"/>
                <a:gd name="connsiteY324" fmla="*/ 28766 h 1800225"/>
                <a:gd name="connsiteX325" fmla="*/ 1225677 w 1638300"/>
                <a:gd name="connsiteY325" fmla="*/ 39434 h 1800225"/>
                <a:gd name="connsiteX326" fmla="*/ 1230535 w 1638300"/>
                <a:gd name="connsiteY326" fmla="*/ 43720 h 1800225"/>
                <a:gd name="connsiteX327" fmla="*/ 1229487 w 1638300"/>
                <a:gd name="connsiteY327" fmla="*/ 47149 h 1800225"/>
                <a:gd name="connsiteX328" fmla="*/ 1233678 w 1638300"/>
                <a:gd name="connsiteY328" fmla="*/ 60770 h 1800225"/>
                <a:gd name="connsiteX329" fmla="*/ 1238726 w 1638300"/>
                <a:gd name="connsiteY329" fmla="*/ 63437 h 1800225"/>
                <a:gd name="connsiteX330" fmla="*/ 1242536 w 1638300"/>
                <a:gd name="connsiteY330" fmla="*/ 71724 h 1800225"/>
                <a:gd name="connsiteX331" fmla="*/ 1251966 w 1638300"/>
                <a:gd name="connsiteY331" fmla="*/ 70961 h 1800225"/>
                <a:gd name="connsiteX332" fmla="*/ 1254347 w 1638300"/>
                <a:gd name="connsiteY332" fmla="*/ 75057 h 1800225"/>
                <a:gd name="connsiteX333" fmla="*/ 1252633 w 1638300"/>
                <a:gd name="connsiteY333" fmla="*/ 93726 h 1800225"/>
                <a:gd name="connsiteX334" fmla="*/ 1259300 w 1638300"/>
                <a:gd name="connsiteY334" fmla="*/ 103156 h 1800225"/>
                <a:gd name="connsiteX335" fmla="*/ 1277207 w 1638300"/>
                <a:gd name="connsiteY335" fmla="*/ 106966 h 1800225"/>
                <a:gd name="connsiteX336" fmla="*/ 1287209 w 1638300"/>
                <a:gd name="connsiteY336" fmla="*/ 104680 h 1800225"/>
                <a:gd name="connsiteX337" fmla="*/ 1291876 w 1638300"/>
                <a:gd name="connsiteY337" fmla="*/ 106394 h 1800225"/>
                <a:gd name="connsiteX338" fmla="*/ 1299210 w 1638300"/>
                <a:gd name="connsiteY338" fmla="*/ 115253 h 1800225"/>
                <a:gd name="connsiteX339" fmla="*/ 1294448 w 1638300"/>
                <a:gd name="connsiteY339" fmla="*/ 120301 h 1800225"/>
                <a:gd name="connsiteX340" fmla="*/ 1289590 w 1638300"/>
                <a:gd name="connsiteY340" fmla="*/ 115538 h 1800225"/>
                <a:gd name="connsiteX341" fmla="*/ 1283684 w 1638300"/>
                <a:gd name="connsiteY341" fmla="*/ 117539 h 1800225"/>
                <a:gd name="connsiteX342" fmla="*/ 1270921 w 1638300"/>
                <a:gd name="connsiteY342" fmla="*/ 146590 h 1800225"/>
                <a:gd name="connsiteX343" fmla="*/ 1270159 w 1638300"/>
                <a:gd name="connsiteY343" fmla="*/ 161449 h 1800225"/>
                <a:gd name="connsiteX344" fmla="*/ 1265873 w 1638300"/>
                <a:gd name="connsiteY344" fmla="*/ 166497 h 1800225"/>
                <a:gd name="connsiteX345" fmla="*/ 1262062 w 1638300"/>
                <a:gd name="connsiteY345" fmla="*/ 177641 h 1800225"/>
                <a:gd name="connsiteX346" fmla="*/ 1279112 w 1638300"/>
                <a:gd name="connsiteY346" fmla="*/ 194977 h 1800225"/>
                <a:gd name="connsiteX347" fmla="*/ 1279969 w 1638300"/>
                <a:gd name="connsiteY347" fmla="*/ 198787 h 1800225"/>
                <a:gd name="connsiteX348" fmla="*/ 1285399 w 1638300"/>
                <a:gd name="connsiteY348" fmla="*/ 198120 h 1800225"/>
                <a:gd name="connsiteX349" fmla="*/ 1290066 w 1638300"/>
                <a:gd name="connsiteY349" fmla="*/ 192977 h 1800225"/>
                <a:gd name="connsiteX350" fmla="*/ 1287685 w 1638300"/>
                <a:gd name="connsiteY350" fmla="*/ 191262 h 1800225"/>
                <a:gd name="connsiteX351" fmla="*/ 1281970 w 1638300"/>
                <a:gd name="connsiteY351" fmla="*/ 195262 h 1800225"/>
                <a:gd name="connsiteX352" fmla="*/ 1264253 w 1638300"/>
                <a:gd name="connsiteY352" fmla="*/ 177165 h 1800225"/>
                <a:gd name="connsiteX353" fmla="*/ 1273302 w 1638300"/>
                <a:gd name="connsiteY353" fmla="*/ 162306 h 1800225"/>
                <a:gd name="connsiteX354" fmla="*/ 1273111 w 1638300"/>
                <a:gd name="connsiteY354" fmla="*/ 146780 h 1800225"/>
                <a:gd name="connsiteX355" fmla="*/ 1283684 w 1638300"/>
                <a:gd name="connsiteY355" fmla="*/ 125540 h 1800225"/>
                <a:gd name="connsiteX356" fmla="*/ 1286256 w 1638300"/>
                <a:gd name="connsiteY356" fmla="*/ 128397 h 1800225"/>
                <a:gd name="connsiteX357" fmla="*/ 1284827 w 1638300"/>
                <a:gd name="connsiteY357" fmla="*/ 144780 h 1800225"/>
                <a:gd name="connsiteX358" fmla="*/ 1290066 w 1638300"/>
                <a:gd name="connsiteY358" fmla="*/ 144304 h 1800225"/>
                <a:gd name="connsiteX359" fmla="*/ 1290161 w 1638300"/>
                <a:gd name="connsiteY359" fmla="*/ 141351 h 1800225"/>
                <a:gd name="connsiteX360" fmla="*/ 1297115 w 1638300"/>
                <a:gd name="connsiteY360" fmla="*/ 155829 h 1800225"/>
                <a:gd name="connsiteX361" fmla="*/ 1302734 w 1638300"/>
                <a:gd name="connsiteY361" fmla="*/ 156305 h 1800225"/>
                <a:gd name="connsiteX362" fmla="*/ 1305973 w 1638300"/>
                <a:gd name="connsiteY362" fmla="*/ 152210 h 1800225"/>
                <a:gd name="connsiteX363" fmla="*/ 1309116 w 1638300"/>
                <a:gd name="connsiteY363" fmla="*/ 157734 h 1800225"/>
                <a:gd name="connsiteX364" fmla="*/ 1319022 w 1638300"/>
                <a:gd name="connsiteY364" fmla="*/ 160592 h 1800225"/>
                <a:gd name="connsiteX365" fmla="*/ 1315974 w 1638300"/>
                <a:gd name="connsiteY365" fmla="*/ 165830 h 1800225"/>
                <a:gd name="connsiteX366" fmla="*/ 1321022 w 1638300"/>
                <a:gd name="connsiteY366" fmla="*/ 165640 h 1800225"/>
                <a:gd name="connsiteX367" fmla="*/ 1320546 w 1638300"/>
                <a:gd name="connsiteY367" fmla="*/ 168402 h 1800225"/>
                <a:gd name="connsiteX368" fmla="*/ 1323213 w 1638300"/>
                <a:gd name="connsiteY368" fmla="*/ 169926 h 1800225"/>
                <a:gd name="connsiteX369" fmla="*/ 1313783 w 1638300"/>
                <a:gd name="connsiteY369" fmla="*/ 176975 h 1800225"/>
                <a:gd name="connsiteX370" fmla="*/ 1310164 w 1638300"/>
                <a:gd name="connsiteY370" fmla="*/ 174689 h 1800225"/>
                <a:gd name="connsiteX371" fmla="*/ 1315021 w 1638300"/>
                <a:gd name="connsiteY371" fmla="*/ 167450 h 1800225"/>
                <a:gd name="connsiteX372" fmla="*/ 1309592 w 1638300"/>
                <a:gd name="connsiteY372" fmla="*/ 163830 h 1800225"/>
                <a:gd name="connsiteX373" fmla="*/ 1312164 w 1638300"/>
                <a:gd name="connsiteY373" fmla="*/ 167640 h 1800225"/>
                <a:gd name="connsiteX374" fmla="*/ 1304830 w 1638300"/>
                <a:gd name="connsiteY374" fmla="*/ 174689 h 1800225"/>
                <a:gd name="connsiteX375" fmla="*/ 1308449 w 1638300"/>
                <a:gd name="connsiteY375" fmla="*/ 176212 h 1800225"/>
                <a:gd name="connsiteX376" fmla="*/ 1307497 w 1638300"/>
                <a:gd name="connsiteY376" fmla="*/ 178308 h 1800225"/>
                <a:gd name="connsiteX377" fmla="*/ 1313402 w 1638300"/>
                <a:gd name="connsiteY377" fmla="*/ 184595 h 1800225"/>
                <a:gd name="connsiteX378" fmla="*/ 1311974 w 1638300"/>
                <a:gd name="connsiteY378" fmla="*/ 186119 h 1800225"/>
                <a:gd name="connsiteX379" fmla="*/ 1318832 w 1638300"/>
                <a:gd name="connsiteY379" fmla="*/ 188024 h 1800225"/>
                <a:gd name="connsiteX380" fmla="*/ 1322260 w 1638300"/>
                <a:gd name="connsiteY380" fmla="*/ 183452 h 1800225"/>
                <a:gd name="connsiteX381" fmla="*/ 1319975 w 1638300"/>
                <a:gd name="connsiteY381" fmla="*/ 189167 h 1800225"/>
                <a:gd name="connsiteX382" fmla="*/ 1326737 w 1638300"/>
                <a:gd name="connsiteY382" fmla="*/ 195358 h 1800225"/>
                <a:gd name="connsiteX383" fmla="*/ 1317879 w 1638300"/>
                <a:gd name="connsiteY383" fmla="*/ 199073 h 1800225"/>
                <a:gd name="connsiteX384" fmla="*/ 1313212 w 1638300"/>
                <a:gd name="connsiteY384" fmla="*/ 195644 h 1800225"/>
                <a:gd name="connsiteX385" fmla="*/ 1305782 w 1638300"/>
                <a:gd name="connsiteY385" fmla="*/ 196215 h 1800225"/>
                <a:gd name="connsiteX386" fmla="*/ 1302639 w 1638300"/>
                <a:gd name="connsiteY386" fmla="*/ 212217 h 1800225"/>
                <a:gd name="connsiteX387" fmla="*/ 1304639 w 1638300"/>
                <a:gd name="connsiteY387" fmla="*/ 213551 h 1800225"/>
                <a:gd name="connsiteX388" fmla="*/ 1303687 w 1638300"/>
                <a:gd name="connsiteY388" fmla="*/ 217361 h 1800225"/>
                <a:gd name="connsiteX389" fmla="*/ 1316641 w 1638300"/>
                <a:gd name="connsiteY389" fmla="*/ 221933 h 1800225"/>
                <a:gd name="connsiteX390" fmla="*/ 1321499 w 1638300"/>
                <a:gd name="connsiteY390" fmla="*/ 212789 h 1800225"/>
                <a:gd name="connsiteX391" fmla="*/ 1327118 w 1638300"/>
                <a:gd name="connsiteY391" fmla="*/ 214884 h 1800225"/>
                <a:gd name="connsiteX392" fmla="*/ 1328166 w 1638300"/>
                <a:gd name="connsiteY392" fmla="*/ 209741 h 1800225"/>
                <a:gd name="connsiteX393" fmla="*/ 1327880 w 1638300"/>
                <a:gd name="connsiteY393" fmla="*/ 214312 h 1800225"/>
                <a:gd name="connsiteX394" fmla="*/ 1325309 w 1638300"/>
                <a:gd name="connsiteY394" fmla="*/ 218789 h 1800225"/>
                <a:gd name="connsiteX395" fmla="*/ 1326166 w 1638300"/>
                <a:gd name="connsiteY395" fmla="*/ 240506 h 1800225"/>
                <a:gd name="connsiteX396" fmla="*/ 1346454 w 1638300"/>
                <a:gd name="connsiteY396" fmla="*/ 278321 h 1800225"/>
                <a:gd name="connsiteX397" fmla="*/ 1353979 w 1638300"/>
                <a:gd name="connsiteY397" fmla="*/ 287465 h 1800225"/>
                <a:gd name="connsiteX398" fmla="*/ 1354360 w 1638300"/>
                <a:gd name="connsiteY398" fmla="*/ 291751 h 1800225"/>
                <a:gd name="connsiteX399" fmla="*/ 1371886 w 1638300"/>
                <a:gd name="connsiteY399" fmla="*/ 286607 h 1800225"/>
                <a:gd name="connsiteX400" fmla="*/ 1401127 w 1638300"/>
                <a:gd name="connsiteY400" fmla="*/ 271558 h 1800225"/>
                <a:gd name="connsiteX401" fmla="*/ 1419987 w 1638300"/>
                <a:gd name="connsiteY401" fmla="*/ 268129 h 1800225"/>
                <a:gd name="connsiteX402" fmla="*/ 1428559 w 1638300"/>
                <a:gd name="connsiteY402" fmla="*/ 269272 h 1800225"/>
                <a:gd name="connsiteX403" fmla="*/ 1427988 w 1638300"/>
                <a:gd name="connsiteY403" fmla="*/ 276892 h 1800225"/>
                <a:gd name="connsiteX404" fmla="*/ 1422559 w 1638300"/>
                <a:gd name="connsiteY404" fmla="*/ 281654 h 1800225"/>
                <a:gd name="connsiteX405" fmla="*/ 1424178 w 1638300"/>
                <a:gd name="connsiteY405" fmla="*/ 284988 h 1800225"/>
                <a:gd name="connsiteX406" fmla="*/ 1426654 w 1638300"/>
                <a:gd name="connsiteY406" fmla="*/ 284702 h 1800225"/>
                <a:gd name="connsiteX407" fmla="*/ 1427702 w 1638300"/>
                <a:gd name="connsiteY407" fmla="*/ 295561 h 1800225"/>
                <a:gd name="connsiteX408" fmla="*/ 1427702 w 1638300"/>
                <a:gd name="connsiteY408" fmla="*/ 303562 h 1800225"/>
                <a:gd name="connsiteX409" fmla="*/ 1423797 w 1638300"/>
                <a:gd name="connsiteY409" fmla="*/ 307943 h 1800225"/>
                <a:gd name="connsiteX410" fmla="*/ 1428083 w 1638300"/>
                <a:gd name="connsiteY410" fmla="*/ 306800 h 1800225"/>
                <a:gd name="connsiteX411" fmla="*/ 1427607 w 1638300"/>
                <a:gd name="connsiteY411" fmla="*/ 328232 h 1800225"/>
                <a:gd name="connsiteX412" fmla="*/ 1423035 w 1638300"/>
                <a:gd name="connsiteY412" fmla="*/ 330708 h 1800225"/>
                <a:gd name="connsiteX413" fmla="*/ 1429798 w 1638300"/>
                <a:gd name="connsiteY413" fmla="*/ 333566 h 1800225"/>
                <a:gd name="connsiteX414" fmla="*/ 1428464 w 1638300"/>
                <a:gd name="connsiteY414" fmla="*/ 330613 h 1800225"/>
                <a:gd name="connsiteX415" fmla="*/ 1436465 w 1638300"/>
                <a:gd name="connsiteY415" fmla="*/ 341091 h 1800225"/>
                <a:gd name="connsiteX416" fmla="*/ 1447514 w 1638300"/>
                <a:gd name="connsiteY416" fmla="*/ 345377 h 1800225"/>
                <a:gd name="connsiteX417" fmla="*/ 1461611 w 1638300"/>
                <a:gd name="connsiteY417" fmla="*/ 341852 h 1800225"/>
                <a:gd name="connsiteX418" fmla="*/ 1472565 w 1638300"/>
                <a:gd name="connsiteY418" fmla="*/ 335471 h 1800225"/>
                <a:gd name="connsiteX419" fmla="*/ 1487138 w 1638300"/>
                <a:gd name="connsiteY419" fmla="*/ 340805 h 1800225"/>
                <a:gd name="connsiteX420" fmla="*/ 1482661 w 1638300"/>
                <a:gd name="connsiteY420" fmla="*/ 354425 h 1800225"/>
                <a:gd name="connsiteX421" fmla="*/ 1484852 w 1638300"/>
                <a:gd name="connsiteY421" fmla="*/ 362331 h 1800225"/>
                <a:gd name="connsiteX422" fmla="*/ 1480566 w 1638300"/>
                <a:gd name="connsiteY422" fmla="*/ 373094 h 1800225"/>
                <a:gd name="connsiteX423" fmla="*/ 1486091 w 1638300"/>
                <a:gd name="connsiteY423" fmla="*/ 368903 h 1800225"/>
                <a:gd name="connsiteX424" fmla="*/ 1491139 w 1638300"/>
                <a:gd name="connsiteY424" fmla="*/ 375857 h 1800225"/>
                <a:gd name="connsiteX425" fmla="*/ 1497520 w 1638300"/>
                <a:gd name="connsiteY425" fmla="*/ 372428 h 1800225"/>
                <a:gd name="connsiteX426" fmla="*/ 1501807 w 1638300"/>
                <a:gd name="connsiteY426" fmla="*/ 376524 h 1800225"/>
                <a:gd name="connsiteX427" fmla="*/ 1497997 w 1638300"/>
                <a:gd name="connsiteY427" fmla="*/ 379381 h 1800225"/>
                <a:gd name="connsiteX428" fmla="*/ 1507045 w 1638300"/>
                <a:gd name="connsiteY428" fmla="*/ 410337 h 1800225"/>
                <a:gd name="connsiteX429" fmla="*/ 1524191 w 1638300"/>
                <a:gd name="connsiteY429" fmla="*/ 415576 h 1800225"/>
                <a:gd name="connsiteX430" fmla="*/ 1518190 w 1638300"/>
                <a:gd name="connsiteY430" fmla="*/ 429292 h 1800225"/>
                <a:gd name="connsiteX431" fmla="*/ 1520857 w 1638300"/>
                <a:gd name="connsiteY431" fmla="*/ 429959 h 1800225"/>
                <a:gd name="connsiteX432" fmla="*/ 1520285 w 1638300"/>
                <a:gd name="connsiteY432" fmla="*/ 431959 h 1800225"/>
                <a:gd name="connsiteX433" fmla="*/ 1501235 w 1638300"/>
                <a:gd name="connsiteY433" fmla="*/ 455009 h 1800225"/>
                <a:gd name="connsiteX434" fmla="*/ 1488091 w 1638300"/>
                <a:gd name="connsiteY434" fmla="*/ 462629 h 1800225"/>
                <a:gd name="connsiteX435" fmla="*/ 1477232 w 1638300"/>
                <a:gd name="connsiteY435" fmla="*/ 473107 h 1800225"/>
                <a:gd name="connsiteX436" fmla="*/ 1458182 w 1638300"/>
                <a:gd name="connsiteY436" fmla="*/ 483775 h 1800225"/>
                <a:gd name="connsiteX437" fmla="*/ 1453420 w 1638300"/>
                <a:gd name="connsiteY437" fmla="*/ 495967 h 1800225"/>
                <a:gd name="connsiteX438" fmla="*/ 1457801 w 1638300"/>
                <a:gd name="connsiteY438" fmla="*/ 510159 h 1800225"/>
                <a:gd name="connsiteX439" fmla="*/ 1472660 w 1638300"/>
                <a:gd name="connsiteY439" fmla="*/ 514160 h 1800225"/>
                <a:gd name="connsiteX440" fmla="*/ 1480376 w 1638300"/>
                <a:gd name="connsiteY440" fmla="*/ 510730 h 1800225"/>
                <a:gd name="connsiteX441" fmla="*/ 1488662 w 1638300"/>
                <a:gd name="connsiteY441" fmla="*/ 515398 h 1800225"/>
                <a:gd name="connsiteX442" fmla="*/ 1487234 w 1638300"/>
                <a:gd name="connsiteY442" fmla="*/ 525209 h 1800225"/>
                <a:gd name="connsiteX443" fmla="*/ 1489138 w 1638300"/>
                <a:gd name="connsiteY443" fmla="*/ 529400 h 1800225"/>
                <a:gd name="connsiteX444" fmla="*/ 1484281 w 1638300"/>
                <a:gd name="connsiteY444" fmla="*/ 537782 h 1800225"/>
                <a:gd name="connsiteX445" fmla="*/ 1490472 w 1638300"/>
                <a:gd name="connsiteY445" fmla="*/ 548069 h 1800225"/>
                <a:gd name="connsiteX446" fmla="*/ 1490091 w 1638300"/>
                <a:gd name="connsiteY446" fmla="*/ 555213 h 1800225"/>
                <a:gd name="connsiteX447" fmla="*/ 1485995 w 1638300"/>
                <a:gd name="connsiteY447" fmla="*/ 560070 h 1800225"/>
                <a:gd name="connsiteX448" fmla="*/ 1490948 w 1638300"/>
                <a:gd name="connsiteY448" fmla="*/ 569976 h 1800225"/>
                <a:gd name="connsiteX449" fmla="*/ 1490567 w 1638300"/>
                <a:gd name="connsiteY449" fmla="*/ 584168 h 1800225"/>
                <a:gd name="connsiteX450" fmla="*/ 1502378 w 1638300"/>
                <a:gd name="connsiteY450" fmla="*/ 593313 h 1800225"/>
                <a:gd name="connsiteX451" fmla="*/ 1512760 w 1638300"/>
                <a:gd name="connsiteY451" fmla="*/ 595217 h 1800225"/>
                <a:gd name="connsiteX452" fmla="*/ 1526953 w 1638300"/>
                <a:gd name="connsiteY452" fmla="*/ 589026 h 1800225"/>
                <a:gd name="connsiteX453" fmla="*/ 1544860 w 1638300"/>
                <a:gd name="connsiteY453" fmla="*/ 594360 h 1800225"/>
                <a:gd name="connsiteX454" fmla="*/ 1564481 w 1638300"/>
                <a:gd name="connsiteY454" fmla="*/ 580644 h 1800225"/>
                <a:gd name="connsiteX455" fmla="*/ 1571720 w 1638300"/>
                <a:gd name="connsiteY455" fmla="*/ 582168 h 1800225"/>
                <a:gd name="connsiteX456" fmla="*/ 1590675 w 1638300"/>
                <a:gd name="connsiteY456" fmla="*/ 597122 h 1800225"/>
                <a:gd name="connsiteX457" fmla="*/ 1607629 w 1638300"/>
                <a:gd name="connsiteY457" fmla="*/ 598837 h 1800225"/>
                <a:gd name="connsiteX458" fmla="*/ 1627918 w 1638300"/>
                <a:gd name="connsiteY458" fmla="*/ 605885 h 1800225"/>
                <a:gd name="connsiteX459" fmla="*/ 1634490 w 1638300"/>
                <a:gd name="connsiteY459" fmla="*/ 604838 h 1800225"/>
                <a:gd name="connsiteX460" fmla="*/ 1632013 w 1638300"/>
                <a:gd name="connsiteY460" fmla="*/ 611981 h 1800225"/>
                <a:gd name="connsiteX461" fmla="*/ 1635347 w 1638300"/>
                <a:gd name="connsiteY461" fmla="*/ 620268 h 1800225"/>
                <a:gd name="connsiteX462" fmla="*/ 1636014 w 1638300"/>
                <a:gd name="connsiteY462" fmla="*/ 632460 h 1800225"/>
                <a:gd name="connsiteX463" fmla="*/ 1628489 w 1638300"/>
                <a:gd name="connsiteY463" fmla="*/ 653605 h 1800225"/>
                <a:gd name="connsiteX464" fmla="*/ 1618298 w 1638300"/>
                <a:gd name="connsiteY464" fmla="*/ 654558 h 1800225"/>
                <a:gd name="connsiteX465" fmla="*/ 1602962 w 1638300"/>
                <a:gd name="connsiteY465" fmla="*/ 675608 h 1800225"/>
                <a:gd name="connsiteX466" fmla="*/ 1590484 w 1638300"/>
                <a:gd name="connsiteY466" fmla="*/ 683609 h 1800225"/>
                <a:gd name="connsiteX467" fmla="*/ 1584103 w 1638300"/>
                <a:gd name="connsiteY467" fmla="*/ 691420 h 1800225"/>
                <a:gd name="connsiteX468" fmla="*/ 1573911 w 1638300"/>
                <a:gd name="connsiteY468" fmla="*/ 695992 h 1800225"/>
                <a:gd name="connsiteX469" fmla="*/ 1568291 w 1638300"/>
                <a:gd name="connsiteY469" fmla="*/ 708184 h 1800225"/>
                <a:gd name="connsiteX470" fmla="*/ 1556099 w 1638300"/>
                <a:gd name="connsiteY470" fmla="*/ 718566 h 1800225"/>
                <a:gd name="connsiteX471" fmla="*/ 1536668 w 1638300"/>
                <a:gd name="connsiteY471" fmla="*/ 724853 h 1800225"/>
                <a:gd name="connsiteX472" fmla="*/ 1540193 w 1638300"/>
                <a:gd name="connsiteY472" fmla="*/ 731425 h 1800225"/>
                <a:gd name="connsiteX473" fmla="*/ 1524571 w 1638300"/>
                <a:gd name="connsiteY473" fmla="*/ 752380 h 1800225"/>
                <a:gd name="connsiteX474" fmla="*/ 1515523 w 1638300"/>
                <a:gd name="connsiteY474" fmla="*/ 759333 h 1800225"/>
                <a:gd name="connsiteX475" fmla="*/ 1508188 w 1638300"/>
                <a:gd name="connsiteY475" fmla="*/ 776192 h 1800225"/>
                <a:gd name="connsiteX476" fmla="*/ 1503998 w 1638300"/>
                <a:gd name="connsiteY476" fmla="*/ 776859 h 1800225"/>
                <a:gd name="connsiteX477" fmla="*/ 1495996 w 1638300"/>
                <a:gd name="connsiteY477" fmla="*/ 786384 h 1800225"/>
                <a:gd name="connsiteX478" fmla="*/ 1487615 w 1638300"/>
                <a:gd name="connsiteY478" fmla="*/ 786384 h 1800225"/>
                <a:gd name="connsiteX479" fmla="*/ 1472279 w 1638300"/>
                <a:gd name="connsiteY479" fmla="*/ 802005 h 1800225"/>
                <a:gd name="connsiteX480" fmla="*/ 1468184 w 1638300"/>
                <a:gd name="connsiteY480" fmla="*/ 799338 h 1800225"/>
                <a:gd name="connsiteX481" fmla="*/ 1456373 w 1638300"/>
                <a:gd name="connsiteY481" fmla="*/ 809435 h 1800225"/>
                <a:gd name="connsiteX482" fmla="*/ 1444180 w 1638300"/>
                <a:gd name="connsiteY482" fmla="*/ 825913 h 1800225"/>
                <a:gd name="connsiteX483" fmla="*/ 1443990 w 1638300"/>
                <a:gd name="connsiteY483" fmla="*/ 828485 h 1800225"/>
                <a:gd name="connsiteX484" fmla="*/ 1446467 w 1638300"/>
                <a:gd name="connsiteY484" fmla="*/ 828866 h 1800225"/>
                <a:gd name="connsiteX485" fmla="*/ 1445324 w 1638300"/>
                <a:gd name="connsiteY485" fmla="*/ 834962 h 1800225"/>
                <a:gd name="connsiteX486" fmla="*/ 1441609 w 1638300"/>
                <a:gd name="connsiteY486" fmla="*/ 830009 h 1800225"/>
                <a:gd name="connsiteX487" fmla="*/ 1441228 w 1638300"/>
                <a:gd name="connsiteY487" fmla="*/ 833724 h 1800225"/>
                <a:gd name="connsiteX488" fmla="*/ 1430845 w 1638300"/>
                <a:gd name="connsiteY488" fmla="*/ 833628 h 1800225"/>
                <a:gd name="connsiteX489" fmla="*/ 1424940 w 1638300"/>
                <a:gd name="connsiteY489" fmla="*/ 839534 h 1800225"/>
                <a:gd name="connsiteX490" fmla="*/ 1425321 w 1638300"/>
                <a:gd name="connsiteY490" fmla="*/ 845534 h 1800225"/>
                <a:gd name="connsiteX491" fmla="*/ 1423321 w 1638300"/>
                <a:gd name="connsiteY491" fmla="*/ 846297 h 1800225"/>
                <a:gd name="connsiteX492" fmla="*/ 1419701 w 1638300"/>
                <a:gd name="connsiteY492" fmla="*/ 861156 h 1800225"/>
                <a:gd name="connsiteX493" fmla="*/ 1415605 w 1638300"/>
                <a:gd name="connsiteY493" fmla="*/ 859536 h 1800225"/>
                <a:gd name="connsiteX494" fmla="*/ 1408652 w 1638300"/>
                <a:gd name="connsiteY494" fmla="*/ 862584 h 1800225"/>
                <a:gd name="connsiteX495" fmla="*/ 1401318 w 1638300"/>
                <a:gd name="connsiteY495" fmla="*/ 857726 h 1800225"/>
                <a:gd name="connsiteX496" fmla="*/ 1398365 w 1638300"/>
                <a:gd name="connsiteY496" fmla="*/ 859346 h 1800225"/>
                <a:gd name="connsiteX497" fmla="*/ 1396841 w 1638300"/>
                <a:gd name="connsiteY497" fmla="*/ 856488 h 1800225"/>
                <a:gd name="connsiteX498" fmla="*/ 1387793 w 1638300"/>
                <a:gd name="connsiteY498" fmla="*/ 860679 h 1800225"/>
                <a:gd name="connsiteX499" fmla="*/ 1383316 w 1638300"/>
                <a:gd name="connsiteY499" fmla="*/ 870395 h 1800225"/>
                <a:gd name="connsiteX500" fmla="*/ 1372934 w 1638300"/>
                <a:gd name="connsiteY500" fmla="*/ 863537 h 1800225"/>
                <a:gd name="connsiteX501" fmla="*/ 1369885 w 1638300"/>
                <a:gd name="connsiteY501" fmla="*/ 866585 h 1800225"/>
                <a:gd name="connsiteX502" fmla="*/ 1365885 w 1638300"/>
                <a:gd name="connsiteY502" fmla="*/ 866204 h 1800225"/>
                <a:gd name="connsiteX503" fmla="*/ 1363694 w 1638300"/>
                <a:gd name="connsiteY503" fmla="*/ 869728 h 1800225"/>
                <a:gd name="connsiteX504" fmla="*/ 1371314 w 1638300"/>
                <a:gd name="connsiteY504" fmla="*/ 883063 h 1800225"/>
                <a:gd name="connsiteX505" fmla="*/ 1369981 w 1638300"/>
                <a:gd name="connsiteY505" fmla="*/ 892302 h 1800225"/>
                <a:gd name="connsiteX506" fmla="*/ 1376458 w 1638300"/>
                <a:gd name="connsiteY506" fmla="*/ 892302 h 1800225"/>
                <a:gd name="connsiteX507" fmla="*/ 1387507 w 1638300"/>
                <a:gd name="connsiteY507" fmla="*/ 907732 h 1800225"/>
                <a:gd name="connsiteX508" fmla="*/ 1394174 w 1638300"/>
                <a:gd name="connsiteY508" fmla="*/ 902970 h 1800225"/>
                <a:gd name="connsiteX509" fmla="*/ 1395222 w 1638300"/>
                <a:gd name="connsiteY509" fmla="*/ 906018 h 1800225"/>
                <a:gd name="connsiteX510" fmla="*/ 1401604 w 1638300"/>
                <a:gd name="connsiteY510" fmla="*/ 904875 h 1800225"/>
                <a:gd name="connsiteX511" fmla="*/ 1403794 w 1638300"/>
                <a:gd name="connsiteY511" fmla="*/ 912114 h 1800225"/>
                <a:gd name="connsiteX512" fmla="*/ 1409033 w 1638300"/>
                <a:gd name="connsiteY512" fmla="*/ 910590 h 1800225"/>
                <a:gd name="connsiteX513" fmla="*/ 1409509 w 1638300"/>
                <a:gd name="connsiteY513" fmla="*/ 912876 h 1800225"/>
                <a:gd name="connsiteX514" fmla="*/ 1404557 w 1638300"/>
                <a:gd name="connsiteY514" fmla="*/ 924401 h 1800225"/>
                <a:gd name="connsiteX515" fmla="*/ 1414462 w 1638300"/>
                <a:gd name="connsiteY515" fmla="*/ 931164 h 1800225"/>
                <a:gd name="connsiteX516" fmla="*/ 1421035 w 1638300"/>
                <a:gd name="connsiteY516" fmla="*/ 929735 h 1800225"/>
                <a:gd name="connsiteX517" fmla="*/ 1419987 w 1638300"/>
                <a:gd name="connsiteY517" fmla="*/ 946785 h 1800225"/>
                <a:gd name="connsiteX518" fmla="*/ 1416082 w 1638300"/>
                <a:gd name="connsiteY518" fmla="*/ 946785 h 1800225"/>
                <a:gd name="connsiteX519" fmla="*/ 1413510 w 1638300"/>
                <a:gd name="connsiteY519" fmla="*/ 965359 h 1800225"/>
                <a:gd name="connsiteX520" fmla="*/ 1418939 w 1638300"/>
                <a:gd name="connsiteY520" fmla="*/ 968883 h 1800225"/>
                <a:gd name="connsiteX521" fmla="*/ 1391793 w 1638300"/>
                <a:gd name="connsiteY521" fmla="*/ 983552 h 1800225"/>
                <a:gd name="connsiteX522" fmla="*/ 1386840 w 1638300"/>
                <a:gd name="connsiteY522" fmla="*/ 989457 h 1800225"/>
                <a:gd name="connsiteX523" fmla="*/ 1387411 w 1638300"/>
                <a:gd name="connsiteY523" fmla="*/ 992791 h 1800225"/>
                <a:gd name="connsiteX524" fmla="*/ 1377886 w 1638300"/>
                <a:gd name="connsiteY524" fmla="*/ 989076 h 1800225"/>
                <a:gd name="connsiteX525" fmla="*/ 1360265 w 1638300"/>
                <a:gd name="connsiteY525" fmla="*/ 967740 h 1800225"/>
                <a:gd name="connsiteX526" fmla="*/ 1348645 w 1638300"/>
                <a:gd name="connsiteY526" fmla="*/ 966121 h 1800225"/>
                <a:gd name="connsiteX527" fmla="*/ 1311974 w 1638300"/>
                <a:gd name="connsiteY527" fmla="*/ 982789 h 1800225"/>
                <a:gd name="connsiteX528" fmla="*/ 1290733 w 1638300"/>
                <a:gd name="connsiteY528" fmla="*/ 999744 h 1800225"/>
                <a:gd name="connsiteX529" fmla="*/ 1281779 w 1638300"/>
                <a:gd name="connsiteY529" fmla="*/ 990695 h 1800225"/>
                <a:gd name="connsiteX530" fmla="*/ 1272254 w 1638300"/>
                <a:gd name="connsiteY530" fmla="*/ 999077 h 1800225"/>
                <a:gd name="connsiteX531" fmla="*/ 1255681 w 1638300"/>
                <a:gd name="connsiteY531" fmla="*/ 1003268 h 1800225"/>
                <a:gd name="connsiteX532" fmla="*/ 1239584 w 1638300"/>
                <a:gd name="connsiteY532" fmla="*/ 1022699 h 1800225"/>
                <a:gd name="connsiteX533" fmla="*/ 1234250 w 1638300"/>
                <a:gd name="connsiteY533" fmla="*/ 1019080 h 1800225"/>
                <a:gd name="connsiteX534" fmla="*/ 1220629 w 1638300"/>
                <a:gd name="connsiteY534" fmla="*/ 988695 h 1800225"/>
                <a:gd name="connsiteX535" fmla="*/ 1215485 w 1638300"/>
                <a:gd name="connsiteY535" fmla="*/ 986409 h 1800225"/>
                <a:gd name="connsiteX536" fmla="*/ 1222724 w 1638300"/>
                <a:gd name="connsiteY536" fmla="*/ 974598 h 1800225"/>
                <a:gd name="connsiteX537" fmla="*/ 1221581 w 1638300"/>
                <a:gd name="connsiteY537" fmla="*/ 969264 h 1800225"/>
                <a:gd name="connsiteX538" fmla="*/ 1203960 w 1638300"/>
                <a:gd name="connsiteY538" fmla="*/ 966121 h 1800225"/>
                <a:gd name="connsiteX539" fmla="*/ 1197007 w 1638300"/>
                <a:gd name="connsiteY539" fmla="*/ 968121 h 1800225"/>
                <a:gd name="connsiteX540" fmla="*/ 1190339 w 1638300"/>
                <a:gd name="connsiteY540" fmla="*/ 952405 h 1800225"/>
                <a:gd name="connsiteX541" fmla="*/ 1182815 w 1638300"/>
                <a:gd name="connsiteY541" fmla="*/ 952405 h 1800225"/>
                <a:gd name="connsiteX542" fmla="*/ 1169479 w 1638300"/>
                <a:gd name="connsiteY542" fmla="*/ 961835 h 1800225"/>
                <a:gd name="connsiteX543" fmla="*/ 1164241 w 1638300"/>
                <a:gd name="connsiteY543" fmla="*/ 972598 h 1800225"/>
                <a:gd name="connsiteX544" fmla="*/ 1163574 w 1638300"/>
                <a:gd name="connsiteY544" fmla="*/ 985171 h 1800225"/>
                <a:gd name="connsiteX545" fmla="*/ 1148048 w 1638300"/>
                <a:gd name="connsiteY545" fmla="*/ 992981 h 1800225"/>
                <a:gd name="connsiteX546" fmla="*/ 1121283 w 1638300"/>
                <a:gd name="connsiteY546" fmla="*/ 990886 h 1800225"/>
                <a:gd name="connsiteX547" fmla="*/ 1118044 w 1638300"/>
                <a:gd name="connsiteY547" fmla="*/ 981646 h 1800225"/>
                <a:gd name="connsiteX548" fmla="*/ 1078897 w 1638300"/>
                <a:gd name="connsiteY548" fmla="*/ 979265 h 1800225"/>
                <a:gd name="connsiteX549" fmla="*/ 1064228 w 1638300"/>
                <a:gd name="connsiteY549" fmla="*/ 972979 h 1800225"/>
                <a:gd name="connsiteX550" fmla="*/ 1045559 w 1638300"/>
                <a:gd name="connsiteY550" fmla="*/ 993553 h 1800225"/>
                <a:gd name="connsiteX551" fmla="*/ 1036510 w 1638300"/>
                <a:gd name="connsiteY551" fmla="*/ 1007840 h 1800225"/>
                <a:gd name="connsiteX552" fmla="*/ 1026985 w 1638300"/>
                <a:gd name="connsiteY552" fmla="*/ 1002888 h 1800225"/>
                <a:gd name="connsiteX553" fmla="*/ 1015936 w 1638300"/>
                <a:gd name="connsiteY553" fmla="*/ 1012413 h 1800225"/>
                <a:gd name="connsiteX554" fmla="*/ 1010888 w 1638300"/>
                <a:gd name="connsiteY554" fmla="*/ 1011460 h 1800225"/>
                <a:gd name="connsiteX555" fmla="*/ 1010031 w 1638300"/>
                <a:gd name="connsiteY555" fmla="*/ 1019175 h 1800225"/>
                <a:gd name="connsiteX556" fmla="*/ 993553 w 1638300"/>
                <a:gd name="connsiteY556" fmla="*/ 1033463 h 1800225"/>
                <a:gd name="connsiteX557" fmla="*/ 985075 w 1638300"/>
                <a:gd name="connsiteY557" fmla="*/ 1034415 h 1800225"/>
                <a:gd name="connsiteX558" fmla="*/ 975550 w 1638300"/>
                <a:gd name="connsiteY558" fmla="*/ 1028700 h 1800225"/>
                <a:gd name="connsiteX559" fmla="*/ 975360 w 1638300"/>
                <a:gd name="connsiteY559" fmla="*/ 1025080 h 1800225"/>
                <a:gd name="connsiteX560" fmla="*/ 967168 w 1638300"/>
                <a:gd name="connsiteY560" fmla="*/ 1025843 h 1800225"/>
                <a:gd name="connsiteX561" fmla="*/ 954024 w 1638300"/>
                <a:gd name="connsiteY561" fmla="*/ 1021652 h 1800225"/>
                <a:gd name="connsiteX562" fmla="*/ 940403 w 1638300"/>
                <a:gd name="connsiteY562" fmla="*/ 1008698 h 1800225"/>
                <a:gd name="connsiteX563" fmla="*/ 926973 w 1638300"/>
                <a:gd name="connsiteY563" fmla="*/ 1028129 h 1800225"/>
                <a:gd name="connsiteX564" fmla="*/ 909637 w 1638300"/>
                <a:gd name="connsiteY564" fmla="*/ 1066895 h 1800225"/>
                <a:gd name="connsiteX565" fmla="*/ 890207 w 1638300"/>
                <a:gd name="connsiteY565" fmla="*/ 1073468 h 1800225"/>
                <a:gd name="connsiteX566" fmla="*/ 885634 w 1638300"/>
                <a:gd name="connsiteY566" fmla="*/ 1068705 h 1800225"/>
                <a:gd name="connsiteX567" fmla="*/ 880682 w 1638300"/>
                <a:gd name="connsiteY567" fmla="*/ 1075087 h 1800225"/>
                <a:gd name="connsiteX568" fmla="*/ 879729 w 1638300"/>
                <a:gd name="connsiteY568" fmla="*/ 1077754 h 1800225"/>
                <a:gd name="connsiteX569" fmla="*/ 884873 w 1638300"/>
                <a:gd name="connsiteY569" fmla="*/ 1079088 h 1800225"/>
                <a:gd name="connsiteX570" fmla="*/ 877634 w 1638300"/>
                <a:gd name="connsiteY570" fmla="*/ 1083469 h 1800225"/>
                <a:gd name="connsiteX571" fmla="*/ 873061 w 1638300"/>
                <a:gd name="connsiteY571" fmla="*/ 1108901 h 1800225"/>
                <a:gd name="connsiteX572" fmla="*/ 857631 w 1638300"/>
                <a:gd name="connsiteY572" fmla="*/ 1128046 h 1800225"/>
                <a:gd name="connsiteX573" fmla="*/ 842296 w 1638300"/>
                <a:gd name="connsiteY573" fmla="*/ 1129475 h 1800225"/>
                <a:gd name="connsiteX574" fmla="*/ 812578 w 1638300"/>
                <a:gd name="connsiteY574" fmla="*/ 1107948 h 1800225"/>
                <a:gd name="connsiteX575" fmla="*/ 805339 w 1638300"/>
                <a:gd name="connsiteY575" fmla="*/ 1110710 h 1800225"/>
                <a:gd name="connsiteX576" fmla="*/ 803910 w 1638300"/>
                <a:gd name="connsiteY576" fmla="*/ 1107948 h 1800225"/>
                <a:gd name="connsiteX577" fmla="*/ 795718 w 1638300"/>
                <a:gd name="connsiteY577" fmla="*/ 1107091 h 1800225"/>
                <a:gd name="connsiteX578" fmla="*/ 783241 w 1638300"/>
                <a:gd name="connsiteY578" fmla="*/ 1110901 h 1800225"/>
                <a:gd name="connsiteX579" fmla="*/ 747713 w 1638300"/>
                <a:gd name="connsiteY579" fmla="*/ 1106234 h 1800225"/>
                <a:gd name="connsiteX580" fmla="*/ 746950 w 1638300"/>
                <a:gd name="connsiteY580" fmla="*/ 1113949 h 1800225"/>
                <a:gd name="connsiteX581" fmla="*/ 753237 w 1638300"/>
                <a:gd name="connsiteY581" fmla="*/ 1121855 h 1800225"/>
                <a:gd name="connsiteX582" fmla="*/ 752094 w 1638300"/>
                <a:gd name="connsiteY582" fmla="*/ 1132904 h 1800225"/>
                <a:gd name="connsiteX583" fmla="*/ 755428 w 1638300"/>
                <a:gd name="connsiteY583" fmla="*/ 1141857 h 1800225"/>
                <a:gd name="connsiteX584" fmla="*/ 740188 w 1638300"/>
                <a:gd name="connsiteY584" fmla="*/ 1146239 h 1800225"/>
                <a:gd name="connsiteX585" fmla="*/ 742474 w 1638300"/>
                <a:gd name="connsiteY585" fmla="*/ 1170051 h 1800225"/>
                <a:gd name="connsiteX586" fmla="*/ 745426 w 1638300"/>
                <a:gd name="connsiteY586" fmla="*/ 1170241 h 1800225"/>
                <a:gd name="connsiteX587" fmla="*/ 746284 w 1638300"/>
                <a:gd name="connsiteY587" fmla="*/ 1181958 h 1800225"/>
                <a:gd name="connsiteX588" fmla="*/ 752856 w 1638300"/>
                <a:gd name="connsiteY588" fmla="*/ 1176242 h 1800225"/>
                <a:gd name="connsiteX589" fmla="*/ 758857 w 1638300"/>
                <a:gd name="connsiteY589" fmla="*/ 1174814 h 1800225"/>
                <a:gd name="connsiteX590" fmla="*/ 759047 w 1638300"/>
                <a:gd name="connsiteY590" fmla="*/ 1170147 h 1800225"/>
                <a:gd name="connsiteX591" fmla="*/ 762667 w 1638300"/>
                <a:gd name="connsiteY591" fmla="*/ 1166908 h 1800225"/>
                <a:gd name="connsiteX592" fmla="*/ 773525 w 1638300"/>
                <a:gd name="connsiteY592" fmla="*/ 1170241 h 1800225"/>
                <a:gd name="connsiteX593" fmla="*/ 786289 w 1638300"/>
                <a:gd name="connsiteY593" fmla="*/ 1169575 h 1800225"/>
                <a:gd name="connsiteX594" fmla="*/ 786765 w 1638300"/>
                <a:gd name="connsiteY594" fmla="*/ 1174052 h 1800225"/>
                <a:gd name="connsiteX595" fmla="*/ 780955 w 1638300"/>
                <a:gd name="connsiteY595" fmla="*/ 1178243 h 1800225"/>
                <a:gd name="connsiteX596" fmla="*/ 788860 w 1638300"/>
                <a:gd name="connsiteY596" fmla="*/ 1187672 h 1800225"/>
                <a:gd name="connsiteX597" fmla="*/ 784098 w 1638300"/>
                <a:gd name="connsiteY597" fmla="*/ 1189768 h 1800225"/>
                <a:gd name="connsiteX598" fmla="*/ 785622 w 1638300"/>
                <a:gd name="connsiteY598" fmla="*/ 1194531 h 1800225"/>
                <a:gd name="connsiteX599" fmla="*/ 783050 w 1638300"/>
                <a:gd name="connsiteY599" fmla="*/ 1193388 h 1800225"/>
                <a:gd name="connsiteX600" fmla="*/ 782955 w 1638300"/>
                <a:gd name="connsiteY600" fmla="*/ 1204532 h 1800225"/>
                <a:gd name="connsiteX601" fmla="*/ 786575 w 1638300"/>
                <a:gd name="connsiteY601" fmla="*/ 1216343 h 1800225"/>
                <a:gd name="connsiteX602" fmla="*/ 776383 w 1638300"/>
                <a:gd name="connsiteY602" fmla="*/ 1228249 h 1800225"/>
                <a:gd name="connsiteX603" fmla="*/ 772096 w 1638300"/>
                <a:gd name="connsiteY603" fmla="*/ 1227391 h 1800225"/>
                <a:gd name="connsiteX604" fmla="*/ 772573 w 1638300"/>
                <a:gd name="connsiteY604" fmla="*/ 1231392 h 1800225"/>
                <a:gd name="connsiteX605" fmla="*/ 764000 w 1638300"/>
                <a:gd name="connsiteY605" fmla="*/ 1237965 h 1800225"/>
                <a:gd name="connsiteX606" fmla="*/ 750094 w 1638300"/>
                <a:gd name="connsiteY606" fmla="*/ 1239393 h 1800225"/>
                <a:gd name="connsiteX607" fmla="*/ 754094 w 1638300"/>
                <a:gd name="connsiteY607" fmla="*/ 1261206 h 1800225"/>
                <a:gd name="connsiteX608" fmla="*/ 748475 w 1638300"/>
                <a:gd name="connsiteY608" fmla="*/ 1273588 h 1800225"/>
                <a:gd name="connsiteX609" fmla="*/ 753999 w 1638300"/>
                <a:gd name="connsiteY609" fmla="*/ 1292067 h 1800225"/>
                <a:gd name="connsiteX610" fmla="*/ 764000 w 1638300"/>
                <a:gd name="connsiteY610" fmla="*/ 1295876 h 1800225"/>
                <a:gd name="connsiteX611" fmla="*/ 765715 w 1638300"/>
                <a:gd name="connsiteY611" fmla="*/ 1301687 h 1800225"/>
                <a:gd name="connsiteX612" fmla="*/ 770668 w 1638300"/>
                <a:gd name="connsiteY612" fmla="*/ 1303782 h 1800225"/>
                <a:gd name="connsiteX613" fmla="*/ 785908 w 1638300"/>
                <a:gd name="connsiteY613" fmla="*/ 1301782 h 1800225"/>
                <a:gd name="connsiteX614" fmla="*/ 812292 w 1638300"/>
                <a:gd name="connsiteY614" fmla="*/ 1319499 h 1800225"/>
                <a:gd name="connsiteX615" fmla="*/ 816292 w 1638300"/>
                <a:gd name="connsiteY615" fmla="*/ 1314545 h 1800225"/>
                <a:gd name="connsiteX616" fmla="*/ 826103 w 1638300"/>
                <a:gd name="connsiteY616" fmla="*/ 1311593 h 1800225"/>
                <a:gd name="connsiteX617" fmla="*/ 833342 w 1638300"/>
                <a:gd name="connsiteY617" fmla="*/ 1323785 h 1800225"/>
                <a:gd name="connsiteX618" fmla="*/ 841248 w 1638300"/>
                <a:gd name="connsiteY618" fmla="*/ 1328833 h 1800225"/>
                <a:gd name="connsiteX619" fmla="*/ 844867 w 1638300"/>
                <a:gd name="connsiteY619" fmla="*/ 1334072 h 1800225"/>
                <a:gd name="connsiteX620" fmla="*/ 843248 w 1638300"/>
                <a:gd name="connsiteY620" fmla="*/ 1335881 h 1800225"/>
                <a:gd name="connsiteX621" fmla="*/ 851725 w 1638300"/>
                <a:gd name="connsiteY621" fmla="*/ 1338644 h 1800225"/>
                <a:gd name="connsiteX622" fmla="*/ 855821 w 1638300"/>
                <a:gd name="connsiteY622" fmla="*/ 1350740 h 1800225"/>
                <a:gd name="connsiteX623" fmla="*/ 864394 w 1638300"/>
                <a:gd name="connsiteY623" fmla="*/ 1358742 h 1800225"/>
                <a:gd name="connsiteX624" fmla="*/ 867156 w 1638300"/>
                <a:gd name="connsiteY624" fmla="*/ 1357789 h 1800225"/>
                <a:gd name="connsiteX625" fmla="*/ 877443 w 1638300"/>
                <a:gd name="connsiteY625" fmla="*/ 1364647 h 1800225"/>
                <a:gd name="connsiteX626" fmla="*/ 885539 w 1638300"/>
                <a:gd name="connsiteY626" fmla="*/ 1386554 h 1800225"/>
                <a:gd name="connsiteX627" fmla="*/ 902017 w 1638300"/>
                <a:gd name="connsiteY627" fmla="*/ 1400080 h 1800225"/>
                <a:gd name="connsiteX628" fmla="*/ 905446 w 1638300"/>
                <a:gd name="connsiteY628" fmla="*/ 1409033 h 1800225"/>
                <a:gd name="connsiteX629" fmla="*/ 911066 w 1638300"/>
                <a:gd name="connsiteY629" fmla="*/ 1410081 h 1800225"/>
                <a:gd name="connsiteX630" fmla="*/ 917638 w 1638300"/>
                <a:gd name="connsiteY630" fmla="*/ 1406843 h 1800225"/>
                <a:gd name="connsiteX631" fmla="*/ 920305 w 1638300"/>
                <a:gd name="connsiteY631" fmla="*/ 1402080 h 1800225"/>
                <a:gd name="connsiteX632" fmla="*/ 934784 w 1638300"/>
                <a:gd name="connsiteY632" fmla="*/ 1402556 h 1800225"/>
                <a:gd name="connsiteX633" fmla="*/ 944404 w 1638300"/>
                <a:gd name="connsiteY633" fmla="*/ 1400080 h 1800225"/>
                <a:gd name="connsiteX634" fmla="*/ 953834 w 1638300"/>
                <a:gd name="connsiteY634" fmla="*/ 1404557 h 1800225"/>
                <a:gd name="connsiteX635" fmla="*/ 970598 w 1638300"/>
                <a:gd name="connsiteY635" fmla="*/ 1399127 h 1800225"/>
                <a:gd name="connsiteX636" fmla="*/ 970598 w 1638300"/>
                <a:gd name="connsiteY636" fmla="*/ 1397222 h 1800225"/>
                <a:gd name="connsiteX637" fmla="*/ 974122 w 1638300"/>
                <a:gd name="connsiteY637" fmla="*/ 1397413 h 1800225"/>
                <a:gd name="connsiteX638" fmla="*/ 976408 w 1638300"/>
                <a:gd name="connsiteY638" fmla="*/ 1403985 h 1800225"/>
                <a:gd name="connsiteX639" fmla="*/ 981932 w 1638300"/>
                <a:gd name="connsiteY639" fmla="*/ 1408462 h 1800225"/>
                <a:gd name="connsiteX640" fmla="*/ 997363 w 1638300"/>
                <a:gd name="connsiteY640" fmla="*/ 1411605 h 1800225"/>
                <a:gd name="connsiteX641" fmla="*/ 1002030 w 1638300"/>
                <a:gd name="connsiteY641" fmla="*/ 1416844 h 1800225"/>
                <a:gd name="connsiteX642" fmla="*/ 1002697 w 1638300"/>
                <a:gd name="connsiteY642" fmla="*/ 1425321 h 1800225"/>
                <a:gd name="connsiteX643" fmla="*/ 995743 w 1638300"/>
                <a:gd name="connsiteY643" fmla="*/ 1441609 h 1800225"/>
                <a:gd name="connsiteX644" fmla="*/ 999839 w 1638300"/>
                <a:gd name="connsiteY644" fmla="*/ 1445133 h 1800225"/>
                <a:gd name="connsiteX645" fmla="*/ 996029 w 1638300"/>
                <a:gd name="connsiteY645" fmla="*/ 1449896 h 1800225"/>
                <a:gd name="connsiteX646" fmla="*/ 1003268 w 1638300"/>
                <a:gd name="connsiteY646" fmla="*/ 1464945 h 1800225"/>
                <a:gd name="connsiteX647" fmla="*/ 1011460 w 1638300"/>
                <a:gd name="connsiteY647" fmla="*/ 1467993 h 1800225"/>
                <a:gd name="connsiteX648" fmla="*/ 1022033 w 1638300"/>
                <a:gd name="connsiteY648" fmla="*/ 1464850 h 1800225"/>
                <a:gd name="connsiteX649" fmla="*/ 1023842 w 1638300"/>
                <a:gd name="connsiteY649" fmla="*/ 1473613 h 1800225"/>
                <a:gd name="connsiteX650" fmla="*/ 1032415 w 1638300"/>
                <a:gd name="connsiteY650" fmla="*/ 1467517 h 1800225"/>
                <a:gd name="connsiteX651" fmla="*/ 1038701 w 1638300"/>
                <a:gd name="connsiteY651" fmla="*/ 1473422 h 1800225"/>
                <a:gd name="connsiteX652" fmla="*/ 1047559 w 1638300"/>
                <a:gd name="connsiteY652" fmla="*/ 1474851 h 1800225"/>
                <a:gd name="connsiteX653" fmla="*/ 1065276 w 1638300"/>
                <a:gd name="connsiteY653" fmla="*/ 1470470 h 1800225"/>
                <a:gd name="connsiteX654" fmla="*/ 1074801 w 1638300"/>
                <a:gd name="connsiteY654" fmla="*/ 1476375 h 1800225"/>
                <a:gd name="connsiteX655" fmla="*/ 1082040 w 1638300"/>
                <a:gd name="connsiteY655" fmla="*/ 1489139 h 1800225"/>
                <a:gd name="connsiteX656" fmla="*/ 1089755 w 1638300"/>
                <a:gd name="connsiteY656" fmla="*/ 1490853 h 1800225"/>
                <a:gd name="connsiteX657" fmla="*/ 1095470 w 1638300"/>
                <a:gd name="connsiteY657" fmla="*/ 1489901 h 1800225"/>
                <a:gd name="connsiteX658" fmla="*/ 1116806 w 1638300"/>
                <a:gd name="connsiteY658" fmla="*/ 1477899 h 1800225"/>
                <a:gd name="connsiteX659" fmla="*/ 1118330 w 1638300"/>
                <a:gd name="connsiteY659" fmla="*/ 1474851 h 1800225"/>
                <a:gd name="connsiteX660" fmla="*/ 1122045 w 1638300"/>
                <a:gd name="connsiteY660" fmla="*/ 1476851 h 1800225"/>
                <a:gd name="connsiteX661" fmla="*/ 1118330 w 1638300"/>
                <a:gd name="connsiteY661" fmla="*/ 1503807 h 1800225"/>
                <a:gd name="connsiteX662" fmla="*/ 1123093 w 1638300"/>
                <a:gd name="connsiteY662" fmla="*/ 1514094 h 1800225"/>
                <a:gd name="connsiteX663" fmla="*/ 1135856 w 1638300"/>
                <a:gd name="connsiteY663" fmla="*/ 1526572 h 1800225"/>
                <a:gd name="connsiteX664" fmla="*/ 1136999 w 1638300"/>
                <a:gd name="connsiteY664" fmla="*/ 1534954 h 1800225"/>
                <a:gd name="connsiteX665" fmla="*/ 1134332 w 1638300"/>
                <a:gd name="connsiteY665" fmla="*/ 1548860 h 1800225"/>
                <a:gd name="connsiteX666" fmla="*/ 1136237 w 1638300"/>
                <a:gd name="connsiteY666" fmla="*/ 1568196 h 1800225"/>
                <a:gd name="connsiteX667" fmla="*/ 1139571 w 1638300"/>
                <a:gd name="connsiteY667" fmla="*/ 1575816 h 1800225"/>
                <a:gd name="connsiteX668" fmla="*/ 1138904 w 1638300"/>
                <a:gd name="connsiteY668" fmla="*/ 1584103 h 1800225"/>
                <a:gd name="connsiteX669" fmla="*/ 1134427 w 1638300"/>
                <a:gd name="connsiteY669" fmla="*/ 1587532 h 1800225"/>
                <a:gd name="connsiteX670" fmla="*/ 1128427 w 1638300"/>
                <a:gd name="connsiteY670" fmla="*/ 1602296 h 1800225"/>
                <a:gd name="connsiteX671" fmla="*/ 1128236 w 1638300"/>
                <a:gd name="connsiteY671" fmla="*/ 1611630 h 1800225"/>
                <a:gd name="connsiteX672" fmla="*/ 1122426 w 1638300"/>
                <a:gd name="connsiteY672" fmla="*/ 1617631 h 1800225"/>
                <a:gd name="connsiteX673" fmla="*/ 1095566 w 1638300"/>
                <a:gd name="connsiteY673" fmla="*/ 1625727 h 1800225"/>
                <a:gd name="connsiteX674" fmla="*/ 1095661 w 1638300"/>
                <a:gd name="connsiteY674" fmla="*/ 1637538 h 1800225"/>
                <a:gd name="connsiteX675" fmla="*/ 1087279 w 1638300"/>
                <a:gd name="connsiteY675" fmla="*/ 1640205 h 1800225"/>
                <a:gd name="connsiteX676" fmla="*/ 1082897 w 1638300"/>
                <a:gd name="connsiteY676" fmla="*/ 1639062 h 1800225"/>
                <a:gd name="connsiteX677" fmla="*/ 1073753 w 1638300"/>
                <a:gd name="connsiteY677" fmla="*/ 1644682 h 1800225"/>
                <a:gd name="connsiteX678" fmla="*/ 1063847 w 1638300"/>
                <a:gd name="connsiteY678" fmla="*/ 1646397 h 1800225"/>
                <a:gd name="connsiteX679" fmla="*/ 1054036 w 1638300"/>
                <a:gd name="connsiteY679" fmla="*/ 1644301 h 1800225"/>
                <a:gd name="connsiteX680" fmla="*/ 1042607 w 1638300"/>
                <a:gd name="connsiteY680" fmla="*/ 1637919 h 1800225"/>
                <a:gd name="connsiteX681" fmla="*/ 1016317 w 1638300"/>
                <a:gd name="connsiteY681" fmla="*/ 1635538 h 1800225"/>
                <a:gd name="connsiteX682" fmla="*/ 1017556 w 1638300"/>
                <a:gd name="connsiteY682" fmla="*/ 1629918 h 1800225"/>
                <a:gd name="connsiteX683" fmla="*/ 1014127 w 1638300"/>
                <a:gd name="connsiteY683" fmla="*/ 1629537 h 1800225"/>
                <a:gd name="connsiteX684" fmla="*/ 1011841 w 1638300"/>
                <a:gd name="connsiteY684" fmla="*/ 1620870 h 1800225"/>
                <a:gd name="connsiteX685" fmla="*/ 1014698 w 1638300"/>
                <a:gd name="connsiteY685" fmla="*/ 1617536 h 1800225"/>
                <a:gd name="connsiteX686" fmla="*/ 1010221 w 1638300"/>
                <a:gd name="connsiteY686" fmla="*/ 1614774 h 1800225"/>
                <a:gd name="connsiteX687" fmla="*/ 1007459 w 1638300"/>
                <a:gd name="connsiteY687" fmla="*/ 1605249 h 1800225"/>
                <a:gd name="connsiteX688" fmla="*/ 995743 w 1638300"/>
                <a:gd name="connsiteY688" fmla="*/ 1586770 h 1800225"/>
                <a:gd name="connsiteX689" fmla="*/ 975074 w 1638300"/>
                <a:gd name="connsiteY689" fmla="*/ 1593056 h 1800225"/>
                <a:gd name="connsiteX690" fmla="*/ 966311 w 1638300"/>
                <a:gd name="connsiteY690" fmla="*/ 1589532 h 1800225"/>
                <a:gd name="connsiteX691" fmla="*/ 944594 w 1638300"/>
                <a:gd name="connsiteY691" fmla="*/ 1589532 h 1800225"/>
                <a:gd name="connsiteX692" fmla="*/ 952691 w 1638300"/>
                <a:gd name="connsiteY692" fmla="*/ 1600962 h 1800225"/>
                <a:gd name="connsiteX693" fmla="*/ 941165 w 1638300"/>
                <a:gd name="connsiteY693" fmla="*/ 1607725 h 1800225"/>
                <a:gd name="connsiteX694" fmla="*/ 935260 w 1638300"/>
                <a:gd name="connsiteY694" fmla="*/ 1618679 h 1800225"/>
                <a:gd name="connsiteX695" fmla="*/ 928878 w 1638300"/>
                <a:gd name="connsiteY695" fmla="*/ 1623632 h 1800225"/>
                <a:gd name="connsiteX696" fmla="*/ 924973 w 1638300"/>
                <a:gd name="connsiteY696" fmla="*/ 1622489 h 1800225"/>
                <a:gd name="connsiteX697" fmla="*/ 922973 w 1638300"/>
                <a:gd name="connsiteY697" fmla="*/ 1628585 h 1800225"/>
                <a:gd name="connsiteX698" fmla="*/ 917543 w 1638300"/>
                <a:gd name="connsiteY698" fmla="*/ 1629537 h 1800225"/>
                <a:gd name="connsiteX699" fmla="*/ 910304 w 1638300"/>
                <a:gd name="connsiteY699" fmla="*/ 1635823 h 1800225"/>
                <a:gd name="connsiteX700" fmla="*/ 902113 w 1638300"/>
                <a:gd name="connsiteY700" fmla="*/ 1630585 h 1800225"/>
                <a:gd name="connsiteX701" fmla="*/ 895731 w 1638300"/>
                <a:gd name="connsiteY701" fmla="*/ 1634395 h 1800225"/>
                <a:gd name="connsiteX702" fmla="*/ 880777 w 1638300"/>
                <a:gd name="connsiteY702" fmla="*/ 1629156 h 1800225"/>
                <a:gd name="connsiteX703" fmla="*/ 873061 w 1638300"/>
                <a:gd name="connsiteY703" fmla="*/ 1632966 h 1800225"/>
                <a:gd name="connsiteX704" fmla="*/ 865537 w 1638300"/>
                <a:gd name="connsiteY704" fmla="*/ 1631918 h 1800225"/>
                <a:gd name="connsiteX705" fmla="*/ 863060 w 1638300"/>
                <a:gd name="connsiteY705" fmla="*/ 1629251 h 1800225"/>
                <a:gd name="connsiteX706" fmla="*/ 859917 w 1638300"/>
                <a:gd name="connsiteY706" fmla="*/ 1631632 h 1800225"/>
                <a:gd name="connsiteX707" fmla="*/ 855821 w 1638300"/>
                <a:gd name="connsiteY707" fmla="*/ 1630871 h 1800225"/>
                <a:gd name="connsiteX708" fmla="*/ 852297 w 1638300"/>
                <a:gd name="connsiteY708" fmla="*/ 1623346 h 1800225"/>
                <a:gd name="connsiteX709" fmla="*/ 845534 w 1638300"/>
                <a:gd name="connsiteY709" fmla="*/ 1624203 h 1800225"/>
                <a:gd name="connsiteX710" fmla="*/ 844867 w 1638300"/>
                <a:gd name="connsiteY710" fmla="*/ 1620012 h 1800225"/>
                <a:gd name="connsiteX711" fmla="*/ 847630 w 1638300"/>
                <a:gd name="connsiteY711" fmla="*/ 1619917 h 1800225"/>
                <a:gd name="connsiteX712" fmla="*/ 851821 w 1638300"/>
                <a:gd name="connsiteY712" fmla="*/ 1607534 h 1800225"/>
                <a:gd name="connsiteX713" fmla="*/ 831818 w 1638300"/>
                <a:gd name="connsiteY713" fmla="*/ 1596295 h 1800225"/>
                <a:gd name="connsiteX714" fmla="*/ 806291 w 1638300"/>
                <a:gd name="connsiteY714" fmla="*/ 1590580 h 1800225"/>
                <a:gd name="connsiteX715" fmla="*/ 791813 w 1638300"/>
                <a:gd name="connsiteY715" fmla="*/ 1605629 h 1800225"/>
                <a:gd name="connsiteX716" fmla="*/ 791242 w 1638300"/>
                <a:gd name="connsiteY716" fmla="*/ 1609916 h 1800225"/>
                <a:gd name="connsiteX717" fmla="*/ 801243 w 1638300"/>
                <a:gd name="connsiteY717" fmla="*/ 1621822 h 1800225"/>
                <a:gd name="connsiteX718" fmla="*/ 800005 w 1638300"/>
                <a:gd name="connsiteY718" fmla="*/ 1630585 h 1800225"/>
                <a:gd name="connsiteX719" fmla="*/ 795052 w 1638300"/>
                <a:gd name="connsiteY719" fmla="*/ 1631156 h 1800225"/>
                <a:gd name="connsiteX720" fmla="*/ 795909 w 1638300"/>
                <a:gd name="connsiteY720" fmla="*/ 1633538 h 1800225"/>
                <a:gd name="connsiteX721" fmla="*/ 792385 w 1638300"/>
                <a:gd name="connsiteY721" fmla="*/ 1633919 h 1800225"/>
                <a:gd name="connsiteX722" fmla="*/ 792671 w 1638300"/>
                <a:gd name="connsiteY722" fmla="*/ 1637443 h 1800225"/>
                <a:gd name="connsiteX723" fmla="*/ 789813 w 1638300"/>
                <a:gd name="connsiteY723" fmla="*/ 1637252 h 1800225"/>
                <a:gd name="connsiteX724" fmla="*/ 795814 w 1638300"/>
                <a:gd name="connsiteY724" fmla="*/ 1647730 h 1800225"/>
                <a:gd name="connsiteX725" fmla="*/ 793813 w 1638300"/>
                <a:gd name="connsiteY725" fmla="*/ 1682115 h 1800225"/>
                <a:gd name="connsiteX726" fmla="*/ 800671 w 1638300"/>
                <a:gd name="connsiteY726" fmla="*/ 1683734 h 1800225"/>
                <a:gd name="connsiteX727" fmla="*/ 799433 w 1638300"/>
                <a:gd name="connsiteY727" fmla="*/ 1717739 h 1800225"/>
                <a:gd name="connsiteX728" fmla="*/ 807244 w 1638300"/>
                <a:gd name="connsiteY728" fmla="*/ 1758982 h 1800225"/>
                <a:gd name="connsiteX729" fmla="*/ 803434 w 1638300"/>
                <a:gd name="connsiteY729" fmla="*/ 1767174 h 1800225"/>
                <a:gd name="connsiteX730" fmla="*/ 789432 w 1638300"/>
                <a:gd name="connsiteY730" fmla="*/ 1782413 h 1800225"/>
                <a:gd name="connsiteX731" fmla="*/ 787241 w 1638300"/>
                <a:gd name="connsiteY731" fmla="*/ 1792700 h 1800225"/>
                <a:gd name="connsiteX732" fmla="*/ 769715 w 1638300"/>
                <a:gd name="connsiteY732" fmla="*/ 1796796 h 1800225"/>
                <a:gd name="connsiteX733" fmla="*/ 759238 w 1638300"/>
                <a:gd name="connsiteY733" fmla="*/ 1779461 h 1800225"/>
                <a:gd name="connsiteX734" fmla="*/ 747427 w 1638300"/>
                <a:gd name="connsiteY734" fmla="*/ 1772412 h 1800225"/>
                <a:gd name="connsiteX735" fmla="*/ 734473 w 1638300"/>
                <a:gd name="connsiteY735" fmla="*/ 1769364 h 1800225"/>
                <a:gd name="connsiteX736" fmla="*/ 728663 w 1638300"/>
                <a:gd name="connsiteY736" fmla="*/ 1770983 h 1800225"/>
                <a:gd name="connsiteX737" fmla="*/ 724376 w 1638300"/>
                <a:gd name="connsiteY737" fmla="*/ 1763839 h 1800225"/>
                <a:gd name="connsiteX738" fmla="*/ 720757 w 1638300"/>
                <a:gd name="connsiteY738" fmla="*/ 1762887 h 1800225"/>
                <a:gd name="connsiteX739" fmla="*/ 708565 w 1638300"/>
                <a:gd name="connsiteY739" fmla="*/ 1766411 h 1800225"/>
                <a:gd name="connsiteX740" fmla="*/ 693801 w 1638300"/>
                <a:gd name="connsiteY740" fmla="*/ 1742885 h 1800225"/>
                <a:gd name="connsiteX741" fmla="*/ 684752 w 1638300"/>
                <a:gd name="connsiteY741" fmla="*/ 1735170 h 1800225"/>
                <a:gd name="connsiteX742" fmla="*/ 679323 w 1638300"/>
                <a:gd name="connsiteY742" fmla="*/ 1720596 h 1800225"/>
                <a:gd name="connsiteX743" fmla="*/ 682657 w 1638300"/>
                <a:gd name="connsiteY743" fmla="*/ 1705642 h 1800225"/>
                <a:gd name="connsiteX744" fmla="*/ 666083 w 1638300"/>
                <a:gd name="connsiteY744" fmla="*/ 1715453 h 1800225"/>
                <a:gd name="connsiteX745" fmla="*/ 647795 w 1638300"/>
                <a:gd name="connsiteY745" fmla="*/ 1718215 h 1800225"/>
                <a:gd name="connsiteX746" fmla="*/ 643700 w 1638300"/>
                <a:gd name="connsiteY746" fmla="*/ 1724883 h 1800225"/>
                <a:gd name="connsiteX747" fmla="*/ 635603 w 1638300"/>
                <a:gd name="connsiteY747" fmla="*/ 1727264 h 1800225"/>
                <a:gd name="connsiteX748" fmla="*/ 617029 w 1638300"/>
                <a:gd name="connsiteY748" fmla="*/ 1724692 h 1800225"/>
                <a:gd name="connsiteX749" fmla="*/ 609886 w 1638300"/>
                <a:gd name="connsiteY749" fmla="*/ 1718596 h 1800225"/>
                <a:gd name="connsiteX750" fmla="*/ 601694 w 1638300"/>
                <a:gd name="connsiteY750" fmla="*/ 1717072 h 1800225"/>
                <a:gd name="connsiteX751" fmla="*/ 613791 w 1638300"/>
                <a:gd name="connsiteY751" fmla="*/ 1702880 h 1800225"/>
                <a:gd name="connsiteX752" fmla="*/ 611981 w 1638300"/>
                <a:gd name="connsiteY752" fmla="*/ 1694022 h 1800225"/>
                <a:gd name="connsiteX753" fmla="*/ 606647 w 1638300"/>
                <a:gd name="connsiteY753" fmla="*/ 1688402 h 1800225"/>
                <a:gd name="connsiteX754" fmla="*/ 606552 w 1638300"/>
                <a:gd name="connsiteY754" fmla="*/ 1682782 h 1800225"/>
                <a:gd name="connsiteX755" fmla="*/ 570833 w 1638300"/>
                <a:gd name="connsiteY755" fmla="*/ 1703356 h 1800225"/>
                <a:gd name="connsiteX756" fmla="*/ 562451 w 1638300"/>
                <a:gd name="connsiteY756" fmla="*/ 1705737 h 1800225"/>
                <a:gd name="connsiteX757" fmla="*/ 545497 w 1638300"/>
                <a:gd name="connsiteY757" fmla="*/ 1719644 h 1800225"/>
                <a:gd name="connsiteX758" fmla="*/ 540353 w 1638300"/>
                <a:gd name="connsiteY758" fmla="*/ 1721072 h 1800225"/>
                <a:gd name="connsiteX759" fmla="*/ 474345 w 1638300"/>
                <a:gd name="connsiteY759" fmla="*/ 1717643 h 1800225"/>
                <a:gd name="connsiteX760" fmla="*/ 473297 w 1638300"/>
                <a:gd name="connsiteY760" fmla="*/ 1711071 h 1800225"/>
                <a:gd name="connsiteX761" fmla="*/ 462629 w 1638300"/>
                <a:gd name="connsiteY761" fmla="*/ 1690497 h 1800225"/>
                <a:gd name="connsiteX762" fmla="*/ 460819 w 1638300"/>
                <a:gd name="connsiteY762" fmla="*/ 1674400 h 1800225"/>
                <a:gd name="connsiteX763" fmla="*/ 449104 w 1638300"/>
                <a:gd name="connsiteY763" fmla="*/ 1644682 h 1800225"/>
                <a:gd name="connsiteX764" fmla="*/ 431006 w 1638300"/>
                <a:gd name="connsiteY764" fmla="*/ 1623156 h 1800225"/>
                <a:gd name="connsiteX765" fmla="*/ 448818 w 1638300"/>
                <a:gd name="connsiteY765" fmla="*/ 1624299 h 1800225"/>
                <a:gd name="connsiteX766" fmla="*/ 468916 w 1638300"/>
                <a:gd name="connsiteY766" fmla="*/ 1610963 h 1800225"/>
                <a:gd name="connsiteX767" fmla="*/ 470630 w 1638300"/>
                <a:gd name="connsiteY767" fmla="*/ 1606963 h 1800225"/>
                <a:gd name="connsiteX768" fmla="*/ 470440 w 1638300"/>
                <a:gd name="connsiteY768" fmla="*/ 1600200 h 1800225"/>
                <a:gd name="connsiteX769" fmla="*/ 461962 w 1638300"/>
                <a:gd name="connsiteY769" fmla="*/ 1600772 h 1800225"/>
                <a:gd name="connsiteX770" fmla="*/ 455581 w 1638300"/>
                <a:gd name="connsiteY770" fmla="*/ 1592104 h 1800225"/>
                <a:gd name="connsiteX771" fmla="*/ 454438 w 1638300"/>
                <a:gd name="connsiteY771" fmla="*/ 1573435 h 1800225"/>
                <a:gd name="connsiteX772" fmla="*/ 450818 w 1638300"/>
                <a:gd name="connsiteY772" fmla="*/ 1566291 h 1800225"/>
                <a:gd name="connsiteX773" fmla="*/ 442055 w 1638300"/>
                <a:gd name="connsiteY773" fmla="*/ 1557624 h 1800225"/>
                <a:gd name="connsiteX774" fmla="*/ 434150 w 1638300"/>
                <a:gd name="connsiteY774" fmla="*/ 1555909 h 1800225"/>
                <a:gd name="connsiteX775" fmla="*/ 431863 w 1638300"/>
                <a:gd name="connsiteY775" fmla="*/ 1551432 h 1800225"/>
                <a:gd name="connsiteX776" fmla="*/ 435007 w 1638300"/>
                <a:gd name="connsiteY776" fmla="*/ 1535811 h 1800225"/>
                <a:gd name="connsiteX777" fmla="*/ 443103 w 1638300"/>
                <a:gd name="connsiteY777" fmla="*/ 1529429 h 1800225"/>
                <a:gd name="connsiteX778" fmla="*/ 444151 w 1638300"/>
                <a:gd name="connsiteY778" fmla="*/ 1518095 h 1800225"/>
                <a:gd name="connsiteX779" fmla="*/ 456819 w 1638300"/>
                <a:gd name="connsiteY779" fmla="*/ 1509999 h 1800225"/>
                <a:gd name="connsiteX780" fmla="*/ 448246 w 1638300"/>
                <a:gd name="connsiteY780" fmla="*/ 1514856 h 1800225"/>
                <a:gd name="connsiteX781" fmla="*/ 425672 w 1638300"/>
                <a:gd name="connsiteY781" fmla="*/ 1519238 h 1800225"/>
                <a:gd name="connsiteX782" fmla="*/ 418528 w 1638300"/>
                <a:gd name="connsiteY782" fmla="*/ 1523619 h 1800225"/>
                <a:gd name="connsiteX783" fmla="*/ 411194 w 1638300"/>
                <a:gd name="connsiteY783" fmla="*/ 1512284 h 1800225"/>
                <a:gd name="connsiteX784" fmla="*/ 416433 w 1638300"/>
                <a:gd name="connsiteY784" fmla="*/ 1501997 h 1800225"/>
                <a:gd name="connsiteX785" fmla="*/ 417385 w 1638300"/>
                <a:gd name="connsiteY785" fmla="*/ 1485805 h 1800225"/>
                <a:gd name="connsiteX786" fmla="*/ 426529 w 1638300"/>
                <a:gd name="connsiteY786" fmla="*/ 1473613 h 1800225"/>
                <a:gd name="connsiteX787" fmla="*/ 439198 w 1638300"/>
                <a:gd name="connsiteY787" fmla="*/ 1464279 h 1800225"/>
                <a:gd name="connsiteX788" fmla="*/ 437578 w 1638300"/>
                <a:gd name="connsiteY788" fmla="*/ 1457040 h 1800225"/>
                <a:gd name="connsiteX789" fmla="*/ 429863 w 1638300"/>
                <a:gd name="connsiteY789" fmla="*/ 1458563 h 1800225"/>
                <a:gd name="connsiteX790" fmla="*/ 426529 w 1638300"/>
                <a:gd name="connsiteY790" fmla="*/ 1445229 h 1800225"/>
                <a:gd name="connsiteX791" fmla="*/ 428149 w 1638300"/>
                <a:gd name="connsiteY791" fmla="*/ 1436561 h 1800225"/>
                <a:gd name="connsiteX792" fmla="*/ 439960 w 1638300"/>
                <a:gd name="connsiteY792" fmla="*/ 1432179 h 1800225"/>
                <a:gd name="connsiteX793" fmla="*/ 439579 w 1638300"/>
                <a:gd name="connsiteY793" fmla="*/ 1428845 h 1800225"/>
                <a:gd name="connsiteX794" fmla="*/ 448246 w 1638300"/>
                <a:gd name="connsiteY794" fmla="*/ 1419225 h 1800225"/>
                <a:gd name="connsiteX795" fmla="*/ 423386 w 1638300"/>
                <a:gd name="connsiteY795" fmla="*/ 1360265 h 1800225"/>
                <a:gd name="connsiteX796" fmla="*/ 414433 w 1638300"/>
                <a:gd name="connsiteY796" fmla="*/ 1361790 h 1800225"/>
                <a:gd name="connsiteX797" fmla="*/ 411671 w 1638300"/>
                <a:gd name="connsiteY797" fmla="*/ 1354550 h 1800225"/>
                <a:gd name="connsiteX798" fmla="*/ 411099 w 1638300"/>
                <a:gd name="connsiteY798" fmla="*/ 1341215 h 1800225"/>
                <a:gd name="connsiteX799" fmla="*/ 417290 w 1638300"/>
                <a:gd name="connsiteY799" fmla="*/ 1330833 h 1800225"/>
                <a:gd name="connsiteX800" fmla="*/ 415195 w 1638300"/>
                <a:gd name="connsiteY800" fmla="*/ 1322070 h 1800225"/>
                <a:gd name="connsiteX801" fmla="*/ 410527 w 1638300"/>
                <a:gd name="connsiteY801" fmla="*/ 1317307 h 1800225"/>
                <a:gd name="connsiteX802" fmla="*/ 420052 w 1638300"/>
                <a:gd name="connsiteY802" fmla="*/ 1305306 h 1800225"/>
                <a:gd name="connsiteX803" fmla="*/ 419290 w 1638300"/>
                <a:gd name="connsiteY803" fmla="*/ 1291304 h 1800225"/>
                <a:gd name="connsiteX804" fmla="*/ 434340 w 1638300"/>
                <a:gd name="connsiteY804" fmla="*/ 1242536 h 1800225"/>
                <a:gd name="connsiteX805" fmla="*/ 419195 w 1638300"/>
                <a:gd name="connsiteY805" fmla="*/ 1247966 h 1800225"/>
                <a:gd name="connsiteX806" fmla="*/ 400240 w 1638300"/>
                <a:gd name="connsiteY806" fmla="*/ 1242632 h 1800225"/>
                <a:gd name="connsiteX807" fmla="*/ 384143 w 1638300"/>
                <a:gd name="connsiteY807" fmla="*/ 1250156 h 1800225"/>
                <a:gd name="connsiteX808" fmla="*/ 378904 w 1638300"/>
                <a:gd name="connsiteY808" fmla="*/ 1242251 h 1800225"/>
                <a:gd name="connsiteX809" fmla="*/ 372999 w 1638300"/>
                <a:gd name="connsiteY809" fmla="*/ 1243679 h 1800225"/>
                <a:gd name="connsiteX810" fmla="*/ 368998 w 1638300"/>
                <a:gd name="connsiteY810" fmla="*/ 1236440 h 1800225"/>
                <a:gd name="connsiteX811" fmla="*/ 363855 w 1638300"/>
                <a:gd name="connsiteY811" fmla="*/ 1237965 h 1800225"/>
                <a:gd name="connsiteX812" fmla="*/ 359569 w 1638300"/>
                <a:gd name="connsiteY812" fmla="*/ 1232345 h 1800225"/>
                <a:gd name="connsiteX813" fmla="*/ 355473 w 1638300"/>
                <a:gd name="connsiteY813" fmla="*/ 1232345 h 1800225"/>
                <a:gd name="connsiteX814" fmla="*/ 349853 w 1638300"/>
                <a:gd name="connsiteY814" fmla="*/ 1227963 h 1800225"/>
                <a:gd name="connsiteX815" fmla="*/ 333375 w 1638300"/>
                <a:gd name="connsiteY815" fmla="*/ 1227297 h 1800225"/>
                <a:gd name="connsiteX816" fmla="*/ 324231 w 1638300"/>
                <a:gd name="connsiteY816" fmla="*/ 1230439 h 1800225"/>
                <a:gd name="connsiteX817" fmla="*/ 313372 w 1638300"/>
                <a:gd name="connsiteY817" fmla="*/ 1222439 h 1800225"/>
                <a:gd name="connsiteX818" fmla="*/ 304609 w 1638300"/>
                <a:gd name="connsiteY818" fmla="*/ 1213771 h 1800225"/>
                <a:gd name="connsiteX819" fmla="*/ 292036 w 1638300"/>
                <a:gd name="connsiteY819" fmla="*/ 1193578 h 1800225"/>
                <a:gd name="connsiteX820" fmla="*/ 289750 w 1638300"/>
                <a:gd name="connsiteY820" fmla="*/ 1178052 h 1800225"/>
                <a:gd name="connsiteX821" fmla="*/ 293941 w 1638300"/>
                <a:gd name="connsiteY821" fmla="*/ 1175766 h 1800225"/>
                <a:gd name="connsiteX822" fmla="*/ 292513 w 1638300"/>
                <a:gd name="connsiteY822" fmla="*/ 1169384 h 1800225"/>
                <a:gd name="connsiteX823" fmla="*/ 303752 w 1638300"/>
                <a:gd name="connsiteY823" fmla="*/ 1154239 h 1800225"/>
                <a:gd name="connsiteX824" fmla="*/ 301466 w 1638300"/>
                <a:gd name="connsiteY824" fmla="*/ 1146906 h 1800225"/>
                <a:gd name="connsiteX825" fmla="*/ 294322 w 1638300"/>
                <a:gd name="connsiteY825" fmla="*/ 1135666 h 1800225"/>
                <a:gd name="connsiteX826" fmla="*/ 273939 w 1638300"/>
                <a:gd name="connsiteY826" fmla="*/ 1114140 h 1800225"/>
                <a:gd name="connsiteX827" fmla="*/ 270510 w 1638300"/>
                <a:gd name="connsiteY827" fmla="*/ 1118045 h 1800225"/>
                <a:gd name="connsiteX828" fmla="*/ 253555 w 1638300"/>
                <a:gd name="connsiteY828" fmla="*/ 1122712 h 1800225"/>
                <a:gd name="connsiteX829" fmla="*/ 246697 w 1638300"/>
                <a:gd name="connsiteY829" fmla="*/ 1109949 h 1800225"/>
                <a:gd name="connsiteX830" fmla="*/ 244030 w 1638300"/>
                <a:gd name="connsiteY830" fmla="*/ 1108615 h 1800225"/>
                <a:gd name="connsiteX831" fmla="*/ 238887 w 1638300"/>
                <a:gd name="connsiteY831" fmla="*/ 1111092 h 1800225"/>
                <a:gd name="connsiteX832" fmla="*/ 230791 w 1638300"/>
                <a:gd name="connsiteY832" fmla="*/ 1122998 h 1800225"/>
                <a:gd name="connsiteX833" fmla="*/ 234982 w 1638300"/>
                <a:gd name="connsiteY833" fmla="*/ 1130332 h 1800225"/>
                <a:gd name="connsiteX834" fmla="*/ 230505 w 1638300"/>
                <a:gd name="connsiteY834" fmla="*/ 1130713 h 1800225"/>
                <a:gd name="connsiteX835" fmla="*/ 224409 w 1638300"/>
                <a:gd name="connsiteY835" fmla="*/ 1126998 h 1800225"/>
                <a:gd name="connsiteX836" fmla="*/ 222313 w 1638300"/>
                <a:gd name="connsiteY836" fmla="*/ 1132618 h 1800225"/>
                <a:gd name="connsiteX837" fmla="*/ 224790 w 1638300"/>
                <a:gd name="connsiteY837" fmla="*/ 1139667 h 1800225"/>
                <a:gd name="connsiteX838" fmla="*/ 216694 w 1638300"/>
                <a:gd name="connsiteY838" fmla="*/ 1151573 h 1800225"/>
                <a:gd name="connsiteX839" fmla="*/ 217646 w 1638300"/>
                <a:gd name="connsiteY839" fmla="*/ 1156716 h 1800225"/>
                <a:gd name="connsiteX840" fmla="*/ 202120 w 1638300"/>
                <a:gd name="connsiteY840" fmla="*/ 1159383 h 1800225"/>
                <a:gd name="connsiteX841" fmla="*/ 202692 w 1638300"/>
                <a:gd name="connsiteY841" fmla="*/ 1164146 h 1800225"/>
                <a:gd name="connsiteX842" fmla="*/ 197929 w 1638300"/>
                <a:gd name="connsiteY842" fmla="*/ 1164431 h 1800225"/>
                <a:gd name="connsiteX843" fmla="*/ 195358 w 1638300"/>
                <a:gd name="connsiteY843" fmla="*/ 1177480 h 1800225"/>
                <a:gd name="connsiteX844" fmla="*/ 192405 w 1638300"/>
                <a:gd name="connsiteY844" fmla="*/ 1178243 h 1800225"/>
                <a:gd name="connsiteX845" fmla="*/ 190690 w 1638300"/>
                <a:gd name="connsiteY845" fmla="*/ 1173289 h 1800225"/>
                <a:gd name="connsiteX846" fmla="*/ 190976 w 1638300"/>
                <a:gd name="connsiteY846" fmla="*/ 1160812 h 1800225"/>
                <a:gd name="connsiteX847" fmla="*/ 186595 w 1638300"/>
                <a:gd name="connsiteY847" fmla="*/ 1160622 h 1800225"/>
                <a:gd name="connsiteX848" fmla="*/ 186023 w 1638300"/>
                <a:gd name="connsiteY848" fmla="*/ 1135380 h 1800225"/>
                <a:gd name="connsiteX849" fmla="*/ 170593 w 1638300"/>
                <a:gd name="connsiteY849" fmla="*/ 1146143 h 1800225"/>
                <a:gd name="connsiteX850" fmla="*/ 171736 w 1638300"/>
                <a:gd name="connsiteY850" fmla="*/ 1150620 h 1800225"/>
                <a:gd name="connsiteX851" fmla="*/ 166783 w 1638300"/>
                <a:gd name="connsiteY851" fmla="*/ 1155764 h 1800225"/>
                <a:gd name="connsiteX852" fmla="*/ 168116 w 1638300"/>
                <a:gd name="connsiteY852" fmla="*/ 1159383 h 1800225"/>
                <a:gd name="connsiteX853" fmla="*/ 161163 w 1638300"/>
                <a:gd name="connsiteY853" fmla="*/ 1164907 h 1800225"/>
                <a:gd name="connsiteX854" fmla="*/ 159258 w 1638300"/>
                <a:gd name="connsiteY854" fmla="*/ 1160716 h 1800225"/>
                <a:gd name="connsiteX855" fmla="*/ 155353 w 1638300"/>
                <a:gd name="connsiteY855" fmla="*/ 1162431 h 1800225"/>
                <a:gd name="connsiteX856" fmla="*/ 157067 w 1638300"/>
                <a:gd name="connsiteY856" fmla="*/ 1160526 h 1800225"/>
                <a:gd name="connsiteX857" fmla="*/ 154591 w 1638300"/>
                <a:gd name="connsiteY857" fmla="*/ 1153478 h 1800225"/>
                <a:gd name="connsiteX858" fmla="*/ 150114 w 1638300"/>
                <a:gd name="connsiteY858" fmla="*/ 1155859 h 1800225"/>
                <a:gd name="connsiteX859" fmla="*/ 148018 w 1638300"/>
                <a:gd name="connsiteY859" fmla="*/ 1145381 h 1800225"/>
                <a:gd name="connsiteX860" fmla="*/ 141827 w 1638300"/>
                <a:gd name="connsiteY860" fmla="*/ 1151287 h 1800225"/>
                <a:gd name="connsiteX861" fmla="*/ 132969 w 1638300"/>
                <a:gd name="connsiteY861" fmla="*/ 1153287 h 1800225"/>
                <a:gd name="connsiteX862" fmla="*/ 133255 w 1638300"/>
                <a:gd name="connsiteY862" fmla="*/ 1157764 h 1800225"/>
                <a:gd name="connsiteX863" fmla="*/ 128587 w 1638300"/>
                <a:gd name="connsiteY863" fmla="*/ 1160431 h 1800225"/>
                <a:gd name="connsiteX864" fmla="*/ 128111 w 1638300"/>
                <a:gd name="connsiteY864" fmla="*/ 1154145 h 1800225"/>
                <a:gd name="connsiteX865" fmla="*/ 125635 w 1638300"/>
                <a:gd name="connsiteY865" fmla="*/ 1154145 h 1800225"/>
                <a:gd name="connsiteX866" fmla="*/ 125825 w 1638300"/>
                <a:gd name="connsiteY866" fmla="*/ 1142619 h 1800225"/>
                <a:gd name="connsiteX867" fmla="*/ 119443 w 1638300"/>
                <a:gd name="connsiteY867" fmla="*/ 1132237 h 1800225"/>
                <a:gd name="connsiteX868" fmla="*/ 121348 w 1638300"/>
                <a:gd name="connsiteY868" fmla="*/ 1129094 h 1800225"/>
                <a:gd name="connsiteX869" fmla="*/ 112204 w 1638300"/>
                <a:gd name="connsiteY869" fmla="*/ 1122522 h 1800225"/>
                <a:gd name="connsiteX870" fmla="*/ 124968 w 1638300"/>
                <a:gd name="connsiteY870" fmla="*/ 1120997 h 1800225"/>
                <a:gd name="connsiteX871" fmla="*/ 126682 w 1638300"/>
                <a:gd name="connsiteY871" fmla="*/ 1125760 h 1800225"/>
                <a:gd name="connsiteX872" fmla="*/ 129730 w 1638300"/>
                <a:gd name="connsiteY872" fmla="*/ 1125950 h 1800225"/>
                <a:gd name="connsiteX873" fmla="*/ 122396 w 1638300"/>
                <a:gd name="connsiteY873" fmla="*/ 1130046 h 1800225"/>
                <a:gd name="connsiteX874" fmla="*/ 130302 w 1638300"/>
                <a:gd name="connsiteY874" fmla="*/ 1126331 h 1800225"/>
                <a:gd name="connsiteX875" fmla="*/ 129254 w 1638300"/>
                <a:gd name="connsiteY875" fmla="*/ 1117092 h 1800225"/>
                <a:gd name="connsiteX876" fmla="*/ 139732 w 1638300"/>
                <a:gd name="connsiteY876" fmla="*/ 1111568 h 1800225"/>
                <a:gd name="connsiteX877" fmla="*/ 136398 w 1638300"/>
                <a:gd name="connsiteY877" fmla="*/ 1112234 h 1800225"/>
                <a:gd name="connsiteX878" fmla="*/ 133731 w 1638300"/>
                <a:gd name="connsiteY878" fmla="*/ 1107186 h 1800225"/>
                <a:gd name="connsiteX879" fmla="*/ 138303 w 1638300"/>
                <a:gd name="connsiteY879" fmla="*/ 1103662 h 1800225"/>
                <a:gd name="connsiteX880" fmla="*/ 134302 w 1638300"/>
                <a:gd name="connsiteY880" fmla="*/ 1094994 h 1800225"/>
                <a:gd name="connsiteX881" fmla="*/ 123920 w 1638300"/>
                <a:gd name="connsiteY881" fmla="*/ 1097471 h 1800225"/>
                <a:gd name="connsiteX882" fmla="*/ 116110 w 1638300"/>
                <a:gd name="connsiteY882" fmla="*/ 1074801 h 1800225"/>
                <a:gd name="connsiteX883" fmla="*/ 125825 w 1638300"/>
                <a:gd name="connsiteY883" fmla="*/ 1071944 h 1800225"/>
                <a:gd name="connsiteX884" fmla="*/ 125063 w 1638300"/>
                <a:gd name="connsiteY884" fmla="*/ 1070420 h 1800225"/>
                <a:gd name="connsiteX885" fmla="*/ 115443 w 1638300"/>
                <a:gd name="connsiteY885" fmla="*/ 1073182 h 1800225"/>
                <a:gd name="connsiteX886" fmla="*/ 114205 w 1638300"/>
                <a:gd name="connsiteY886" fmla="*/ 1069943 h 1800225"/>
                <a:gd name="connsiteX887" fmla="*/ 101155 w 1638300"/>
                <a:gd name="connsiteY887" fmla="*/ 1074325 h 1800225"/>
                <a:gd name="connsiteX888" fmla="*/ 96488 w 1638300"/>
                <a:gd name="connsiteY888" fmla="*/ 1079849 h 1800225"/>
                <a:gd name="connsiteX889" fmla="*/ 85249 w 1638300"/>
                <a:gd name="connsiteY889" fmla="*/ 1078325 h 1800225"/>
                <a:gd name="connsiteX890" fmla="*/ 75628 w 1638300"/>
                <a:gd name="connsiteY890" fmla="*/ 1082421 h 1800225"/>
                <a:gd name="connsiteX891" fmla="*/ 74676 w 1638300"/>
                <a:gd name="connsiteY891" fmla="*/ 1078230 h 1800225"/>
                <a:gd name="connsiteX892" fmla="*/ 71247 w 1638300"/>
                <a:gd name="connsiteY892" fmla="*/ 1078611 h 1800225"/>
                <a:gd name="connsiteX893" fmla="*/ 64579 w 1638300"/>
                <a:gd name="connsiteY893" fmla="*/ 1066038 h 1800225"/>
                <a:gd name="connsiteX894" fmla="*/ 57626 w 1638300"/>
                <a:gd name="connsiteY894" fmla="*/ 1060704 h 1800225"/>
                <a:gd name="connsiteX895" fmla="*/ 56388 w 1638300"/>
                <a:gd name="connsiteY895" fmla="*/ 1065466 h 1800225"/>
                <a:gd name="connsiteX896" fmla="*/ 53626 w 1638300"/>
                <a:gd name="connsiteY896" fmla="*/ 1061752 h 1800225"/>
                <a:gd name="connsiteX897" fmla="*/ 48387 w 1638300"/>
                <a:gd name="connsiteY897" fmla="*/ 1067276 h 1800225"/>
                <a:gd name="connsiteX898" fmla="*/ 42958 w 1638300"/>
                <a:gd name="connsiteY898" fmla="*/ 1052799 h 1800225"/>
                <a:gd name="connsiteX899" fmla="*/ 36195 w 1638300"/>
                <a:gd name="connsiteY899" fmla="*/ 1048417 h 1800225"/>
                <a:gd name="connsiteX900" fmla="*/ 38481 w 1638300"/>
                <a:gd name="connsiteY900" fmla="*/ 1043654 h 1800225"/>
                <a:gd name="connsiteX901" fmla="*/ 32671 w 1638300"/>
                <a:gd name="connsiteY901" fmla="*/ 1038035 h 1800225"/>
                <a:gd name="connsiteX902" fmla="*/ 36576 w 1638300"/>
                <a:gd name="connsiteY902" fmla="*/ 1017080 h 1800225"/>
                <a:gd name="connsiteX903" fmla="*/ 29527 w 1638300"/>
                <a:gd name="connsiteY903" fmla="*/ 1017080 h 1800225"/>
                <a:gd name="connsiteX904" fmla="*/ 21622 w 1638300"/>
                <a:gd name="connsiteY904" fmla="*/ 998125 h 1800225"/>
                <a:gd name="connsiteX905" fmla="*/ 16288 w 1638300"/>
                <a:gd name="connsiteY905" fmla="*/ 995553 h 1800225"/>
                <a:gd name="connsiteX906" fmla="*/ 18383 w 1638300"/>
                <a:gd name="connsiteY906" fmla="*/ 987171 h 1800225"/>
                <a:gd name="connsiteX907" fmla="*/ 23717 w 1638300"/>
                <a:gd name="connsiteY907" fmla="*/ 980027 h 1800225"/>
                <a:gd name="connsiteX908" fmla="*/ 17716 w 1638300"/>
                <a:gd name="connsiteY908" fmla="*/ 956977 h 1800225"/>
                <a:gd name="connsiteX909" fmla="*/ 13811 w 1638300"/>
                <a:gd name="connsiteY909" fmla="*/ 958405 h 1800225"/>
                <a:gd name="connsiteX910" fmla="*/ 9525 w 1638300"/>
                <a:gd name="connsiteY910" fmla="*/ 955263 h 1800225"/>
                <a:gd name="connsiteX911" fmla="*/ 1130236 w 1638300"/>
                <a:gd name="connsiteY911" fmla="*/ 233362 h 1800225"/>
                <a:gd name="connsiteX912" fmla="*/ 1134046 w 1638300"/>
                <a:gd name="connsiteY912" fmla="*/ 239459 h 1800225"/>
                <a:gd name="connsiteX913" fmla="*/ 1141000 w 1638300"/>
                <a:gd name="connsiteY913" fmla="*/ 237173 h 1800225"/>
                <a:gd name="connsiteX914" fmla="*/ 1144238 w 1638300"/>
                <a:gd name="connsiteY914" fmla="*/ 243174 h 1800225"/>
                <a:gd name="connsiteX915" fmla="*/ 1145381 w 1638300"/>
                <a:gd name="connsiteY915" fmla="*/ 241459 h 1800225"/>
                <a:gd name="connsiteX916" fmla="*/ 1149382 w 1638300"/>
                <a:gd name="connsiteY916" fmla="*/ 245269 h 1800225"/>
                <a:gd name="connsiteX917" fmla="*/ 1145762 w 1638300"/>
                <a:gd name="connsiteY917" fmla="*/ 239363 h 1800225"/>
                <a:gd name="connsiteX918" fmla="*/ 1135951 w 1638300"/>
                <a:gd name="connsiteY918" fmla="*/ 231934 h 1800225"/>
                <a:gd name="connsiteX919" fmla="*/ 1130236 w 1638300"/>
                <a:gd name="connsiteY919" fmla="*/ 23336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</a:cxnLst>
              <a:rect l="l" t="t" r="r" b="b"/>
              <a:pathLst>
                <a:path w="1638300" h="1800225">
                  <a:moveTo>
                    <a:pt x="1304639" y="213551"/>
                  </a:moveTo>
                  <a:lnTo>
                    <a:pt x="1310926" y="203073"/>
                  </a:lnTo>
                  <a:lnTo>
                    <a:pt x="1319403" y="204026"/>
                  </a:lnTo>
                  <a:lnTo>
                    <a:pt x="1317879" y="217170"/>
                  </a:lnTo>
                  <a:lnTo>
                    <a:pt x="1310830" y="212979"/>
                  </a:lnTo>
                  <a:lnTo>
                    <a:pt x="1310450" y="215932"/>
                  </a:lnTo>
                  <a:lnTo>
                    <a:pt x="1307497" y="216218"/>
                  </a:lnTo>
                  <a:lnTo>
                    <a:pt x="1304639" y="213551"/>
                  </a:lnTo>
                  <a:close/>
                  <a:moveTo>
                    <a:pt x="9525" y="955263"/>
                  </a:moveTo>
                  <a:lnTo>
                    <a:pt x="18859" y="949262"/>
                  </a:lnTo>
                  <a:lnTo>
                    <a:pt x="28861" y="958215"/>
                  </a:lnTo>
                  <a:lnTo>
                    <a:pt x="38290" y="962692"/>
                  </a:lnTo>
                  <a:lnTo>
                    <a:pt x="38195" y="937451"/>
                  </a:lnTo>
                  <a:lnTo>
                    <a:pt x="49530" y="928878"/>
                  </a:lnTo>
                  <a:lnTo>
                    <a:pt x="67818" y="926021"/>
                  </a:lnTo>
                  <a:lnTo>
                    <a:pt x="68580" y="903827"/>
                  </a:lnTo>
                  <a:lnTo>
                    <a:pt x="80867" y="898970"/>
                  </a:lnTo>
                  <a:lnTo>
                    <a:pt x="97536" y="884111"/>
                  </a:lnTo>
                  <a:lnTo>
                    <a:pt x="94107" y="882968"/>
                  </a:lnTo>
                  <a:lnTo>
                    <a:pt x="101346" y="871442"/>
                  </a:lnTo>
                  <a:lnTo>
                    <a:pt x="93345" y="863346"/>
                  </a:lnTo>
                  <a:lnTo>
                    <a:pt x="92488" y="856393"/>
                  </a:lnTo>
                  <a:lnTo>
                    <a:pt x="94583" y="851154"/>
                  </a:lnTo>
                  <a:lnTo>
                    <a:pt x="93059" y="846297"/>
                  </a:lnTo>
                  <a:lnTo>
                    <a:pt x="95726" y="845344"/>
                  </a:lnTo>
                  <a:lnTo>
                    <a:pt x="94869" y="842106"/>
                  </a:lnTo>
                  <a:lnTo>
                    <a:pt x="98203" y="840963"/>
                  </a:lnTo>
                  <a:lnTo>
                    <a:pt x="99060" y="836200"/>
                  </a:lnTo>
                  <a:lnTo>
                    <a:pt x="81058" y="840105"/>
                  </a:lnTo>
                  <a:lnTo>
                    <a:pt x="85439" y="826104"/>
                  </a:lnTo>
                  <a:lnTo>
                    <a:pt x="79629" y="823913"/>
                  </a:lnTo>
                  <a:lnTo>
                    <a:pt x="79629" y="815245"/>
                  </a:lnTo>
                  <a:lnTo>
                    <a:pt x="84487" y="814483"/>
                  </a:lnTo>
                  <a:lnTo>
                    <a:pt x="97250" y="797147"/>
                  </a:lnTo>
                  <a:lnTo>
                    <a:pt x="105251" y="762571"/>
                  </a:lnTo>
                  <a:lnTo>
                    <a:pt x="111157" y="753904"/>
                  </a:lnTo>
                  <a:lnTo>
                    <a:pt x="110966" y="748855"/>
                  </a:lnTo>
                  <a:lnTo>
                    <a:pt x="114205" y="749618"/>
                  </a:lnTo>
                  <a:lnTo>
                    <a:pt x="124015" y="742760"/>
                  </a:lnTo>
                  <a:lnTo>
                    <a:pt x="132112" y="749522"/>
                  </a:lnTo>
                  <a:lnTo>
                    <a:pt x="148018" y="749237"/>
                  </a:lnTo>
                  <a:lnTo>
                    <a:pt x="148971" y="740473"/>
                  </a:lnTo>
                  <a:lnTo>
                    <a:pt x="153638" y="732568"/>
                  </a:lnTo>
                  <a:lnTo>
                    <a:pt x="165830" y="725710"/>
                  </a:lnTo>
                  <a:lnTo>
                    <a:pt x="176498" y="734568"/>
                  </a:lnTo>
                  <a:lnTo>
                    <a:pt x="171640" y="745331"/>
                  </a:lnTo>
                  <a:lnTo>
                    <a:pt x="172593" y="754571"/>
                  </a:lnTo>
                  <a:lnTo>
                    <a:pt x="168021" y="765810"/>
                  </a:lnTo>
                  <a:lnTo>
                    <a:pt x="179927" y="778097"/>
                  </a:lnTo>
                  <a:lnTo>
                    <a:pt x="208883" y="788670"/>
                  </a:lnTo>
                  <a:lnTo>
                    <a:pt x="222218" y="802005"/>
                  </a:lnTo>
                  <a:lnTo>
                    <a:pt x="236410" y="806577"/>
                  </a:lnTo>
                  <a:lnTo>
                    <a:pt x="258318" y="802863"/>
                  </a:lnTo>
                  <a:lnTo>
                    <a:pt x="289084" y="801529"/>
                  </a:lnTo>
                  <a:lnTo>
                    <a:pt x="289369" y="803243"/>
                  </a:lnTo>
                  <a:lnTo>
                    <a:pt x="300418" y="796290"/>
                  </a:lnTo>
                  <a:lnTo>
                    <a:pt x="313087" y="795052"/>
                  </a:lnTo>
                  <a:lnTo>
                    <a:pt x="314134" y="790194"/>
                  </a:lnTo>
                  <a:lnTo>
                    <a:pt x="327946" y="785241"/>
                  </a:lnTo>
                  <a:lnTo>
                    <a:pt x="331279" y="792289"/>
                  </a:lnTo>
                  <a:lnTo>
                    <a:pt x="334327" y="791528"/>
                  </a:lnTo>
                  <a:lnTo>
                    <a:pt x="341662" y="795528"/>
                  </a:lnTo>
                  <a:lnTo>
                    <a:pt x="349472" y="803243"/>
                  </a:lnTo>
                  <a:lnTo>
                    <a:pt x="356235" y="795433"/>
                  </a:lnTo>
                  <a:lnTo>
                    <a:pt x="354521" y="793147"/>
                  </a:lnTo>
                  <a:lnTo>
                    <a:pt x="357378" y="790099"/>
                  </a:lnTo>
                  <a:lnTo>
                    <a:pt x="374142" y="781145"/>
                  </a:lnTo>
                  <a:lnTo>
                    <a:pt x="372523" y="776192"/>
                  </a:lnTo>
                  <a:lnTo>
                    <a:pt x="376523" y="774764"/>
                  </a:lnTo>
                  <a:lnTo>
                    <a:pt x="380238" y="764191"/>
                  </a:lnTo>
                  <a:lnTo>
                    <a:pt x="374904" y="762286"/>
                  </a:lnTo>
                  <a:lnTo>
                    <a:pt x="375761" y="756381"/>
                  </a:lnTo>
                  <a:lnTo>
                    <a:pt x="370427" y="756476"/>
                  </a:lnTo>
                  <a:lnTo>
                    <a:pt x="369951" y="759619"/>
                  </a:lnTo>
                  <a:lnTo>
                    <a:pt x="362426" y="752951"/>
                  </a:lnTo>
                  <a:lnTo>
                    <a:pt x="370332" y="736759"/>
                  </a:lnTo>
                  <a:lnTo>
                    <a:pt x="357283" y="732663"/>
                  </a:lnTo>
                  <a:lnTo>
                    <a:pt x="359473" y="727139"/>
                  </a:lnTo>
                  <a:lnTo>
                    <a:pt x="348710" y="720376"/>
                  </a:lnTo>
                  <a:lnTo>
                    <a:pt x="339090" y="709232"/>
                  </a:lnTo>
                  <a:lnTo>
                    <a:pt x="347567" y="706850"/>
                  </a:lnTo>
                  <a:lnTo>
                    <a:pt x="344138" y="699897"/>
                  </a:lnTo>
                  <a:lnTo>
                    <a:pt x="345472" y="698088"/>
                  </a:lnTo>
                  <a:lnTo>
                    <a:pt x="341185" y="697802"/>
                  </a:lnTo>
                  <a:lnTo>
                    <a:pt x="346996" y="690563"/>
                  </a:lnTo>
                  <a:lnTo>
                    <a:pt x="343948" y="691134"/>
                  </a:lnTo>
                  <a:lnTo>
                    <a:pt x="343471" y="685705"/>
                  </a:lnTo>
                  <a:lnTo>
                    <a:pt x="340614" y="685229"/>
                  </a:lnTo>
                  <a:lnTo>
                    <a:pt x="340423" y="680466"/>
                  </a:lnTo>
                  <a:lnTo>
                    <a:pt x="336804" y="679228"/>
                  </a:lnTo>
                  <a:lnTo>
                    <a:pt x="331470" y="666465"/>
                  </a:lnTo>
                  <a:lnTo>
                    <a:pt x="332613" y="659797"/>
                  </a:lnTo>
                  <a:lnTo>
                    <a:pt x="339185" y="653987"/>
                  </a:lnTo>
                  <a:lnTo>
                    <a:pt x="333470" y="651129"/>
                  </a:lnTo>
                  <a:lnTo>
                    <a:pt x="342138" y="640747"/>
                  </a:lnTo>
                  <a:lnTo>
                    <a:pt x="333661" y="633413"/>
                  </a:lnTo>
                  <a:lnTo>
                    <a:pt x="329660" y="635889"/>
                  </a:lnTo>
                  <a:lnTo>
                    <a:pt x="324231" y="624745"/>
                  </a:lnTo>
                  <a:lnTo>
                    <a:pt x="321754" y="625412"/>
                  </a:lnTo>
                  <a:lnTo>
                    <a:pt x="319468" y="619696"/>
                  </a:lnTo>
                  <a:lnTo>
                    <a:pt x="309562" y="610267"/>
                  </a:lnTo>
                  <a:lnTo>
                    <a:pt x="302514" y="589693"/>
                  </a:lnTo>
                  <a:lnTo>
                    <a:pt x="291751" y="572834"/>
                  </a:lnTo>
                  <a:lnTo>
                    <a:pt x="281559" y="538449"/>
                  </a:lnTo>
                  <a:lnTo>
                    <a:pt x="286607" y="536163"/>
                  </a:lnTo>
                  <a:lnTo>
                    <a:pt x="295942" y="538734"/>
                  </a:lnTo>
                  <a:lnTo>
                    <a:pt x="313182" y="527495"/>
                  </a:lnTo>
                  <a:lnTo>
                    <a:pt x="317373" y="522541"/>
                  </a:lnTo>
                  <a:lnTo>
                    <a:pt x="320040" y="510445"/>
                  </a:lnTo>
                  <a:lnTo>
                    <a:pt x="329565" y="505396"/>
                  </a:lnTo>
                  <a:lnTo>
                    <a:pt x="330803" y="493014"/>
                  </a:lnTo>
                  <a:lnTo>
                    <a:pt x="335756" y="488538"/>
                  </a:lnTo>
                  <a:lnTo>
                    <a:pt x="328898" y="476345"/>
                  </a:lnTo>
                  <a:lnTo>
                    <a:pt x="331089" y="471583"/>
                  </a:lnTo>
                  <a:lnTo>
                    <a:pt x="327946" y="464534"/>
                  </a:lnTo>
                  <a:lnTo>
                    <a:pt x="348329" y="466440"/>
                  </a:lnTo>
                  <a:lnTo>
                    <a:pt x="362998" y="459772"/>
                  </a:lnTo>
                  <a:lnTo>
                    <a:pt x="361474" y="454057"/>
                  </a:lnTo>
                  <a:lnTo>
                    <a:pt x="353758" y="451485"/>
                  </a:lnTo>
                  <a:lnTo>
                    <a:pt x="348425" y="433387"/>
                  </a:lnTo>
                  <a:lnTo>
                    <a:pt x="350139" y="423672"/>
                  </a:lnTo>
                  <a:lnTo>
                    <a:pt x="361283" y="417005"/>
                  </a:lnTo>
                  <a:lnTo>
                    <a:pt x="364807" y="407194"/>
                  </a:lnTo>
                  <a:lnTo>
                    <a:pt x="363855" y="398145"/>
                  </a:lnTo>
                  <a:lnTo>
                    <a:pt x="357854" y="392811"/>
                  </a:lnTo>
                  <a:lnTo>
                    <a:pt x="359283" y="386429"/>
                  </a:lnTo>
                  <a:lnTo>
                    <a:pt x="355092" y="385762"/>
                  </a:lnTo>
                  <a:lnTo>
                    <a:pt x="356902" y="364522"/>
                  </a:lnTo>
                  <a:lnTo>
                    <a:pt x="325279" y="359664"/>
                  </a:lnTo>
                  <a:lnTo>
                    <a:pt x="324326" y="367189"/>
                  </a:lnTo>
                  <a:lnTo>
                    <a:pt x="334423" y="368808"/>
                  </a:lnTo>
                  <a:lnTo>
                    <a:pt x="330708" y="373856"/>
                  </a:lnTo>
                  <a:lnTo>
                    <a:pt x="322231" y="378047"/>
                  </a:lnTo>
                  <a:lnTo>
                    <a:pt x="316611" y="374428"/>
                  </a:lnTo>
                  <a:lnTo>
                    <a:pt x="321088" y="349377"/>
                  </a:lnTo>
                  <a:lnTo>
                    <a:pt x="318135" y="347662"/>
                  </a:lnTo>
                  <a:lnTo>
                    <a:pt x="318802" y="342138"/>
                  </a:lnTo>
                  <a:lnTo>
                    <a:pt x="314801" y="336709"/>
                  </a:lnTo>
                  <a:lnTo>
                    <a:pt x="301466" y="329184"/>
                  </a:lnTo>
                  <a:lnTo>
                    <a:pt x="294227" y="336137"/>
                  </a:lnTo>
                  <a:lnTo>
                    <a:pt x="288512" y="332042"/>
                  </a:lnTo>
                  <a:lnTo>
                    <a:pt x="286988" y="334423"/>
                  </a:lnTo>
                  <a:lnTo>
                    <a:pt x="279463" y="331184"/>
                  </a:lnTo>
                  <a:lnTo>
                    <a:pt x="271653" y="339185"/>
                  </a:lnTo>
                  <a:lnTo>
                    <a:pt x="264033" y="332137"/>
                  </a:lnTo>
                  <a:lnTo>
                    <a:pt x="255365" y="335566"/>
                  </a:lnTo>
                  <a:lnTo>
                    <a:pt x="251269" y="328899"/>
                  </a:lnTo>
                  <a:lnTo>
                    <a:pt x="257937" y="319564"/>
                  </a:lnTo>
                  <a:lnTo>
                    <a:pt x="240411" y="312896"/>
                  </a:lnTo>
                  <a:lnTo>
                    <a:pt x="236696" y="308801"/>
                  </a:lnTo>
                  <a:lnTo>
                    <a:pt x="226123" y="312230"/>
                  </a:lnTo>
                  <a:lnTo>
                    <a:pt x="206692" y="311658"/>
                  </a:lnTo>
                  <a:lnTo>
                    <a:pt x="208597" y="294989"/>
                  </a:lnTo>
                  <a:lnTo>
                    <a:pt x="237839" y="268796"/>
                  </a:lnTo>
                  <a:lnTo>
                    <a:pt x="270129" y="245078"/>
                  </a:lnTo>
                  <a:lnTo>
                    <a:pt x="267938" y="239554"/>
                  </a:lnTo>
                  <a:lnTo>
                    <a:pt x="270605" y="233649"/>
                  </a:lnTo>
                  <a:lnTo>
                    <a:pt x="265938" y="230029"/>
                  </a:lnTo>
                  <a:lnTo>
                    <a:pt x="273939" y="224314"/>
                  </a:lnTo>
                  <a:lnTo>
                    <a:pt x="267462" y="215551"/>
                  </a:lnTo>
                  <a:lnTo>
                    <a:pt x="264985" y="202502"/>
                  </a:lnTo>
                  <a:lnTo>
                    <a:pt x="279082" y="193072"/>
                  </a:lnTo>
                  <a:lnTo>
                    <a:pt x="289179" y="195929"/>
                  </a:lnTo>
                  <a:lnTo>
                    <a:pt x="298609" y="206693"/>
                  </a:lnTo>
                  <a:lnTo>
                    <a:pt x="305276" y="206502"/>
                  </a:lnTo>
                  <a:lnTo>
                    <a:pt x="305276" y="209836"/>
                  </a:lnTo>
                  <a:lnTo>
                    <a:pt x="314611" y="210217"/>
                  </a:lnTo>
                  <a:lnTo>
                    <a:pt x="314611" y="237839"/>
                  </a:lnTo>
                  <a:lnTo>
                    <a:pt x="326612" y="237077"/>
                  </a:lnTo>
                  <a:lnTo>
                    <a:pt x="333470" y="198311"/>
                  </a:lnTo>
                  <a:lnTo>
                    <a:pt x="339090" y="195072"/>
                  </a:lnTo>
                  <a:lnTo>
                    <a:pt x="349186" y="180880"/>
                  </a:lnTo>
                  <a:lnTo>
                    <a:pt x="350139" y="168593"/>
                  </a:lnTo>
                  <a:lnTo>
                    <a:pt x="359473" y="154115"/>
                  </a:lnTo>
                  <a:lnTo>
                    <a:pt x="369475" y="153257"/>
                  </a:lnTo>
                  <a:lnTo>
                    <a:pt x="368427" y="155162"/>
                  </a:lnTo>
                  <a:lnTo>
                    <a:pt x="399478" y="151543"/>
                  </a:lnTo>
                  <a:lnTo>
                    <a:pt x="409670" y="143542"/>
                  </a:lnTo>
                  <a:lnTo>
                    <a:pt x="425291" y="143923"/>
                  </a:lnTo>
                  <a:lnTo>
                    <a:pt x="431006" y="148685"/>
                  </a:lnTo>
                  <a:lnTo>
                    <a:pt x="435673" y="158591"/>
                  </a:lnTo>
                  <a:lnTo>
                    <a:pt x="433864" y="171260"/>
                  </a:lnTo>
                  <a:lnTo>
                    <a:pt x="447199" y="166021"/>
                  </a:lnTo>
                  <a:lnTo>
                    <a:pt x="449199" y="173260"/>
                  </a:lnTo>
                  <a:lnTo>
                    <a:pt x="465010" y="169641"/>
                  </a:lnTo>
                  <a:lnTo>
                    <a:pt x="489394" y="173641"/>
                  </a:lnTo>
                  <a:lnTo>
                    <a:pt x="527590" y="191072"/>
                  </a:lnTo>
                  <a:lnTo>
                    <a:pt x="537496" y="205169"/>
                  </a:lnTo>
                  <a:lnTo>
                    <a:pt x="559594" y="210884"/>
                  </a:lnTo>
                  <a:lnTo>
                    <a:pt x="560356" y="213551"/>
                  </a:lnTo>
                  <a:lnTo>
                    <a:pt x="552640" y="226124"/>
                  </a:lnTo>
                  <a:lnTo>
                    <a:pt x="551783" y="243269"/>
                  </a:lnTo>
                  <a:lnTo>
                    <a:pt x="566928" y="247460"/>
                  </a:lnTo>
                  <a:lnTo>
                    <a:pt x="570547" y="255461"/>
                  </a:lnTo>
                  <a:lnTo>
                    <a:pt x="576358" y="247269"/>
                  </a:lnTo>
                  <a:lnTo>
                    <a:pt x="589026" y="239744"/>
                  </a:lnTo>
                  <a:lnTo>
                    <a:pt x="606742" y="245269"/>
                  </a:lnTo>
                  <a:lnTo>
                    <a:pt x="614839" y="231553"/>
                  </a:lnTo>
                  <a:lnTo>
                    <a:pt x="625030" y="222504"/>
                  </a:lnTo>
                  <a:lnTo>
                    <a:pt x="640556" y="223552"/>
                  </a:lnTo>
                  <a:lnTo>
                    <a:pt x="659511" y="217646"/>
                  </a:lnTo>
                  <a:lnTo>
                    <a:pt x="673132" y="208502"/>
                  </a:lnTo>
                  <a:lnTo>
                    <a:pt x="661416" y="209741"/>
                  </a:lnTo>
                  <a:lnTo>
                    <a:pt x="653510" y="193167"/>
                  </a:lnTo>
                  <a:lnTo>
                    <a:pt x="655415" y="174403"/>
                  </a:lnTo>
                  <a:lnTo>
                    <a:pt x="665417" y="158210"/>
                  </a:lnTo>
                  <a:lnTo>
                    <a:pt x="669322" y="156972"/>
                  </a:lnTo>
                  <a:lnTo>
                    <a:pt x="674751" y="166402"/>
                  </a:lnTo>
                  <a:lnTo>
                    <a:pt x="679609" y="167831"/>
                  </a:lnTo>
                  <a:lnTo>
                    <a:pt x="674275" y="181261"/>
                  </a:lnTo>
                  <a:lnTo>
                    <a:pt x="672560" y="195739"/>
                  </a:lnTo>
                  <a:lnTo>
                    <a:pt x="678085" y="197263"/>
                  </a:lnTo>
                  <a:lnTo>
                    <a:pt x="680371" y="187547"/>
                  </a:lnTo>
                  <a:lnTo>
                    <a:pt x="686371" y="189071"/>
                  </a:lnTo>
                  <a:lnTo>
                    <a:pt x="700945" y="185452"/>
                  </a:lnTo>
                  <a:lnTo>
                    <a:pt x="707422" y="186595"/>
                  </a:lnTo>
                  <a:lnTo>
                    <a:pt x="708279" y="169831"/>
                  </a:lnTo>
                  <a:lnTo>
                    <a:pt x="714470" y="163449"/>
                  </a:lnTo>
                  <a:lnTo>
                    <a:pt x="723709" y="167640"/>
                  </a:lnTo>
                  <a:lnTo>
                    <a:pt x="733615" y="165449"/>
                  </a:lnTo>
                  <a:lnTo>
                    <a:pt x="736092" y="156782"/>
                  </a:lnTo>
                  <a:lnTo>
                    <a:pt x="728091" y="146114"/>
                  </a:lnTo>
                  <a:lnTo>
                    <a:pt x="727805" y="133160"/>
                  </a:lnTo>
                  <a:lnTo>
                    <a:pt x="735139" y="122301"/>
                  </a:lnTo>
                  <a:lnTo>
                    <a:pt x="753142" y="111919"/>
                  </a:lnTo>
                  <a:lnTo>
                    <a:pt x="753427" y="107633"/>
                  </a:lnTo>
                  <a:lnTo>
                    <a:pt x="761714" y="96869"/>
                  </a:lnTo>
                  <a:lnTo>
                    <a:pt x="763714" y="88964"/>
                  </a:lnTo>
                  <a:lnTo>
                    <a:pt x="762095" y="78677"/>
                  </a:lnTo>
                  <a:lnTo>
                    <a:pt x="766000" y="70961"/>
                  </a:lnTo>
                  <a:lnTo>
                    <a:pt x="779240" y="61912"/>
                  </a:lnTo>
                  <a:lnTo>
                    <a:pt x="790003" y="36957"/>
                  </a:lnTo>
                  <a:lnTo>
                    <a:pt x="788479" y="31147"/>
                  </a:lnTo>
                  <a:lnTo>
                    <a:pt x="794290" y="22193"/>
                  </a:lnTo>
                  <a:lnTo>
                    <a:pt x="789242" y="12383"/>
                  </a:lnTo>
                  <a:lnTo>
                    <a:pt x="797433" y="9525"/>
                  </a:lnTo>
                  <a:lnTo>
                    <a:pt x="803338" y="10763"/>
                  </a:lnTo>
                  <a:lnTo>
                    <a:pt x="806958" y="17526"/>
                  </a:lnTo>
                  <a:lnTo>
                    <a:pt x="812101" y="20003"/>
                  </a:lnTo>
                  <a:lnTo>
                    <a:pt x="826389" y="20860"/>
                  </a:lnTo>
                  <a:lnTo>
                    <a:pt x="838867" y="15907"/>
                  </a:lnTo>
                  <a:lnTo>
                    <a:pt x="859631" y="15621"/>
                  </a:lnTo>
                  <a:lnTo>
                    <a:pt x="862679" y="19526"/>
                  </a:lnTo>
                  <a:lnTo>
                    <a:pt x="865060" y="50673"/>
                  </a:lnTo>
                  <a:lnTo>
                    <a:pt x="871157" y="59436"/>
                  </a:lnTo>
                  <a:lnTo>
                    <a:pt x="883253" y="66294"/>
                  </a:lnTo>
                  <a:lnTo>
                    <a:pt x="883825" y="73628"/>
                  </a:lnTo>
                  <a:lnTo>
                    <a:pt x="877729" y="89249"/>
                  </a:lnTo>
                  <a:lnTo>
                    <a:pt x="880396" y="94679"/>
                  </a:lnTo>
                  <a:lnTo>
                    <a:pt x="891730" y="108585"/>
                  </a:lnTo>
                  <a:lnTo>
                    <a:pt x="900493" y="115062"/>
                  </a:lnTo>
                  <a:lnTo>
                    <a:pt x="902017" y="122968"/>
                  </a:lnTo>
                  <a:lnTo>
                    <a:pt x="918591" y="122206"/>
                  </a:lnTo>
                  <a:lnTo>
                    <a:pt x="918400" y="133445"/>
                  </a:lnTo>
                  <a:lnTo>
                    <a:pt x="928497" y="139541"/>
                  </a:lnTo>
                  <a:lnTo>
                    <a:pt x="927640" y="143732"/>
                  </a:lnTo>
                  <a:lnTo>
                    <a:pt x="932307" y="149352"/>
                  </a:lnTo>
                  <a:lnTo>
                    <a:pt x="955929" y="162687"/>
                  </a:lnTo>
                  <a:lnTo>
                    <a:pt x="964883" y="161544"/>
                  </a:lnTo>
                  <a:lnTo>
                    <a:pt x="971074" y="164402"/>
                  </a:lnTo>
                  <a:lnTo>
                    <a:pt x="977836" y="170688"/>
                  </a:lnTo>
                  <a:lnTo>
                    <a:pt x="981075" y="183166"/>
                  </a:lnTo>
                  <a:lnTo>
                    <a:pt x="991076" y="177927"/>
                  </a:lnTo>
                  <a:lnTo>
                    <a:pt x="992124" y="174784"/>
                  </a:lnTo>
                  <a:lnTo>
                    <a:pt x="990028" y="175165"/>
                  </a:lnTo>
                  <a:lnTo>
                    <a:pt x="989552" y="170307"/>
                  </a:lnTo>
                  <a:lnTo>
                    <a:pt x="1006792" y="155829"/>
                  </a:lnTo>
                  <a:lnTo>
                    <a:pt x="1007745" y="157353"/>
                  </a:lnTo>
                  <a:lnTo>
                    <a:pt x="1019842" y="154591"/>
                  </a:lnTo>
                  <a:lnTo>
                    <a:pt x="1033843" y="160973"/>
                  </a:lnTo>
                  <a:lnTo>
                    <a:pt x="1037558" y="155543"/>
                  </a:lnTo>
                  <a:lnTo>
                    <a:pt x="1034986" y="175260"/>
                  </a:lnTo>
                  <a:lnTo>
                    <a:pt x="1030415" y="185737"/>
                  </a:lnTo>
                  <a:lnTo>
                    <a:pt x="1031748" y="193358"/>
                  </a:lnTo>
                  <a:lnTo>
                    <a:pt x="1038892" y="202978"/>
                  </a:lnTo>
                  <a:lnTo>
                    <a:pt x="1055465" y="217456"/>
                  </a:lnTo>
                  <a:lnTo>
                    <a:pt x="1058513" y="235458"/>
                  </a:lnTo>
                  <a:lnTo>
                    <a:pt x="1061942" y="234315"/>
                  </a:lnTo>
                  <a:lnTo>
                    <a:pt x="1072991" y="211741"/>
                  </a:lnTo>
                  <a:lnTo>
                    <a:pt x="1069562" y="199549"/>
                  </a:lnTo>
                  <a:lnTo>
                    <a:pt x="1071277" y="185547"/>
                  </a:lnTo>
                  <a:lnTo>
                    <a:pt x="1083469" y="163544"/>
                  </a:lnTo>
                  <a:lnTo>
                    <a:pt x="1089851" y="164878"/>
                  </a:lnTo>
                  <a:lnTo>
                    <a:pt x="1089469" y="179356"/>
                  </a:lnTo>
                  <a:lnTo>
                    <a:pt x="1097185" y="182594"/>
                  </a:lnTo>
                  <a:lnTo>
                    <a:pt x="1097661" y="191167"/>
                  </a:lnTo>
                  <a:lnTo>
                    <a:pt x="1116711" y="183356"/>
                  </a:lnTo>
                  <a:lnTo>
                    <a:pt x="1117949" y="191929"/>
                  </a:lnTo>
                  <a:lnTo>
                    <a:pt x="1120997" y="191357"/>
                  </a:lnTo>
                  <a:lnTo>
                    <a:pt x="1123569" y="194977"/>
                  </a:lnTo>
                  <a:lnTo>
                    <a:pt x="1120997" y="200787"/>
                  </a:lnTo>
                  <a:lnTo>
                    <a:pt x="1124331" y="210788"/>
                  </a:lnTo>
                  <a:lnTo>
                    <a:pt x="1121283" y="214503"/>
                  </a:lnTo>
                  <a:lnTo>
                    <a:pt x="1115377" y="215741"/>
                  </a:lnTo>
                  <a:lnTo>
                    <a:pt x="1116235" y="218504"/>
                  </a:lnTo>
                  <a:lnTo>
                    <a:pt x="1107662" y="216599"/>
                  </a:lnTo>
                  <a:lnTo>
                    <a:pt x="1106329" y="220599"/>
                  </a:lnTo>
                  <a:lnTo>
                    <a:pt x="1131570" y="231172"/>
                  </a:lnTo>
                  <a:lnTo>
                    <a:pt x="1134046" y="216313"/>
                  </a:lnTo>
                  <a:lnTo>
                    <a:pt x="1141571" y="218599"/>
                  </a:lnTo>
                  <a:lnTo>
                    <a:pt x="1151287" y="196406"/>
                  </a:lnTo>
                  <a:lnTo>
                    <a:pt x="1145762" y="190214"/>
                  </a:lnTo>
                  <a:lnTo>
                    <a:pt x="1143191" y="192977"/>
                  </a:lnTo>
                  <a:lnTo>
                    <a:pt x="1144619" y="195167"/>
                  </a:lnTo>
                  <a:lnTo>
                    <a:pt x="1134713" y="191929"/>
                  </a:lnTo>
                  <a:lnTo>
                    <a:pt x="1135856" y="185452"/>
                  </a:lnTo>
                  <a:lnTo>
                    <a:pt x="1147096" y="180499"/>
                  </a:lnTo>
                  <a:lnTo>
                    <a:pt x="1151573" y="181547"/>
                  </a:lnTo>
                  <a:lnTo>
                    <a:pt x="1155763" y="173641"/>
                  </a:lnTo>
                  <a:lnTo>
                    <a:pt x="1162907" y="176308"/>
                  </a:lnTo>
                  <a:lnTo>
                    <a:pt x="1160812" y="174022"/>
                  </a:lnTo>
                  <a:lnTo>
                    <a:pt x="1162621" y="174403"/>
                  </a:lnTo>
                  <a:lnTo>
                    <a:pt x="1173385" y="159734"/>
                  </a:lnTo>
                  <a:lnTo>
                    <a:pt x="1175099" y="138303"/>
                  </a:lnTo>
                  <a:lnTo>
                    <a:pt x="1183291" y="125444"/>
                  </a:lnTo>
                  <a:lnTo>
                    <a:pt x="1179767" y="118491"/>
                  </a:lnTo>
                  <a:lnTo>
                    <a:pt x="1177195" y="104966"/>
                  </a:lnTo>
                  <a:lnTo>
                    <a:pt x="1179195" y="102203"/>
                  </a:lnTo>
                  <a:lnTo>
                    <a:pt x="1174337" y="84011"/>
                  </a:lnTo>
                  <a:lnTo>
                    <a:pt x="1188053" y="65627"/>
                  </a:lnTo>
                  <a:lnTo>
                    <a:pt x="1190053" y="58960"/>
                  </a:lnTo>
                  <a:lnTo>
                    <a:pt x="1207484" y="41910"/>
                  </a:lnTo>
                  <a:lnTo>
                    <a:pt x="1214818" y="28004"/>
                  </a:lnTo>
                  <a:lnTo>
                    <a:pt x="1221295" y="27623"/>
                  </a:lnTo>
                  <a:lnTo>
                    <a:pt x="1224248" y="28766"/>
                  </a:lnTo>
                  <a:lnTo>
                    <a:pt x="1225677" y="39434"/>
                  </a:lnTo>
                  <a:lnTo>
                    <a:pt x="1230535" y="43720"/>
                  </a:lnTo>
                  <a:lnTo>
                    <a:pt x="1229487" y="47149"/>
                  </a:lnTo>
                  <a:lnTo>
                    <a:pt x="1233678" y="60770"/>
                  </a:lnTo>
                  <a:lnTo>
                    <a:pt x="1238726" y="63437"/>
                  </a:lnTo>
                  <a:lnTo>
                    <a:pt x="1242536" y="71724"/>
                  </a:lnTo>
                  <a:lnTo>
                    <a:pt x="1251966" y="70961"/>
                  </a:lnTo>
                  <a:lnTo>
                    <a:pt x="1254347" y="75057"/>
                  </a:lnTo>
                  <a:lnTo>
                    <a:pt x="1252633" y="93726"/>
                  </a:lnTo>
                  <a:lnTo>
                    <a:pt x="1259300" y="103156"/>
                  </a:lnTo>
                  <a:lnTo>
                    <a:pt x="1277207" y="106966"/>
                  </a:lnTo>
                  <a:lnTo>
                    <a:pt x="1287209" y="104680"/>
                  </a:lnTo>
                  <a:lnTo>
                    <a:pt x="1291876" y="106394"/>
                  </a:lnTo>
                  <a:lnTo>
                    <a:pt x="1299210" y="115253"/>
                  </a:lnTo>
                  <a:lnTo>
                    <a:pt x="1294448" y="120301"/>
                  </a:lnTo>
                  <a:lnTo>
                    <a:pt x="1289590" y="115538"/>
                  </a:lnTo>
                  <a:lnTo>
                    <a:pt x="1283684" y="117539"/>
                  </a:lnTo>
                  <a:lnTo>
                    <a:pt x="1270921" y="146590"/>
                  </a:lnTo>
                  <a:lnTo>
                    <a:pt x="1270159" y="161449"/>
                  </a:lnTo>
                  <a:lnTo>
                    <a:pt x="1265873" y="166497"/>
                  </a:lnTo>
                  <a:lnTo>
                    <a:pt x="1262062" y="177641"/>
                  </a:lnTo>
                  <a:lnTo>
                    <a:pt x="1279112" y="194977"/>
                  </a:lnTo>
                  <a:lnTo>
                    <a:pt x="1279969" y="198787"/>
                  </a:lnTo>
                  <a:lnTo>
                    <a:pt x="1285399" y="198120"/>
                  </a:lnTo>
                  <a:lnTo>
                    <a:pt x="1290066" y="192977"/>
                  </a:lnTo>
                  <a:lnTo>
                    <a:pt x="1287685" y="191262"/>
                  </a:lnTo>
                  <a:lnTo>
                    <a:pt x="1281970" y="195262"/>
                  </a:lnTo>
                  <a:lnTo>
                    <a:pt x="1264253" y="177165"/>
                  </a:lnTo>
                  <a:lnTo>
                    <a:pt x="1273302" y="162306"/>
                  </a:lnTo>
                  <a:lnTo>
                    <a:pt x="1273111" y="146780"/>
                  </a:lnTo>
                  <a:lnTo>
                    <a:pt x="1283684" y="125540"/>
                  </a:lnTo>
                  <a:lnTo>
                    <a:pt x="1286256" y="128397"/>
                  </a:lnTo>
                  <a:lnTo>
                    <a:pt x="1284827" y="144780"/>
                  </a:lnTo>
                  <a:lnTo>
                    <a:pt x="1290066" y="144304"/>
                  </a:lnTo>
                  <a:lnTo>
                    <a:pt x="1290161" y="141351"/>
                  </a:lnTo>
                  <a:lnTo>
                    <a:pt x="1297115" y="155829"/>
                  </a:lnTo>
                  <a:lnTo>
                    <a:pt x="1302734" y="156305"/>
                  </a:lnTo>
                  <a:lnTo>
                    <a:pt x="1305973" y="152210"/>
                  </a:lnTo>
                  <a:lnTo>
                    <a:pt x="1309116" y="157734"/>
                  </a:lnTo>
                  <a:lnTo>
                    <a:pt x="1319022" y="160592"/>
                  </a:lnTo>
                  <a:lnTo>
                    <a:pt x="1315974" y="165830"/>
                  </a:lnTo>
                  <a:lnTo>
                    <a:pt x="1321022" y="165640"/>
                  </a:lnTo>
                  <a:lnTo>
                    <a:pt x="1320546" y="168402"/>
                  </a:lnTo>
                  <a:lnTo>
                    <a:pt x="1323213" y="169926"/>
                  </a:lnTo>
                  <a:lnTo>
                    <a:pt x="1313783" y="176975"/>
                  </a:lnTo>
                  <a:lnTo>
                    <a:pt x="1310164" y="174689"/>
                  </a:lnTo>
                  <a:lnTo>
                    <a:pt x="1315021" y="167450"/>
                  </a:lnTo>
                  <a:lnTo>
                    <a:pt x="1309592" y="163830"/>
                  </a:lnTo>
                  <a:lnTo>
                    <a:pt x="1312164" y="167640"/>
                  </a:lnTo>
                  <a:lnTo>
                    <a:pt x="1304830" y="174689"/>
                  </a:lnTo>
                  <a:lnTo>
                    <a:pt x="1308449" y="176212"/>
                  </a:lnTo>
                  <a:lnTo>
                    <a:pt x="1307497" y="178308"/>
                  </a:lnTo>
                  <a:lnTo>
                    <a:pt x="1313402" y="184595"/>
                  </a:lnTo>
                  <a:lnTo>
                    <a:pt x="1311974" y="186119"/>
                  </a:lnTo>
                  <a:lnTo>
                    <a:pt x="1318832" y="188024"/>
                  </a:lnTo>
                  <a:lnTo>
                    <a:pt x="1322260" y="183452"/>
                  </a:lnTo>
                  <a:lnTo>
                    <a:pt x="1319975" y="189167"/>
                  </a:lnTo>
                  <a:lnTo>
                    <a:pt x="1326737" y="195358"/>
                  </a:lnTo>
                  <a:lnTo>
                    <a:pt x="1317879" y="199073"/>
                  </a:lnTo>
                  <a:lnTo>
                    <a:pt x="1313212" y="195644"/>
                  </a:lnTo>
                  <a:lnTo>
                    <a:pt x="1305782" y="196215"/>
                  </a:lnTo>
                  <a:lnTo>
                    <a:pt x="1302639" y="212217"/>
                  </a:lnTo>
                  <a:lnTo>
                    <a:pt x="1304639" y="213551"/>
                  </a:lnTo>
                  <a:lnTo>
                    <a:pt x="1303687" y="217361"/>
                  </a:lnTo>
                  <a:lnTo>
                    <a:pt x="1316641" y="221933"/>
                  </a:lnTo>
                  <a:lnTo>
                    <a:pt x="1321499" y="212789"/>
                  </a:lnTo>
                  <a:lnTo>
                    <a:pt x="1327118" y="214884"/>
                  </a:lnTo>
                  <a:lnTo>
                    <a:pt x="1328166" y="209741"/>
                  </a:lnTo>
                  <a:lnTo>
                    <a:pt x="1327880" y="214312"/>
                  </a:lnTo>
                  <a:lnTo>
                    <a:pt x="1325309" y="218789"/>
                  </a:lnTo>
                  <a:lnTo>
                    <a:pt x="1326166" y="240506"/>
                  </a:lnTo>
                  <a:lnTo>
                    <a:pt x="1346454" y="278321"/>
                  </a:lnTo>
                  <a:lnTo>
                    <a:pt x="1353979" y="287465"/>
                  </a:lnTo>
                  <a:lnTo>
                    <a:pt x="1354360" y="291751"/>
                  </a:lnTo>
                  <a:lnTo>
                    <a:pt x="1371886" y="286607"/>
                  </a:lnTo>
                  <a:lnTo>
                    <a:pt x="1401127" y="271558"/>
                  </a:lnTo>
                  <a:lnTo>
                    <a:pt x="1419987" y="268129"/>
                  </a:lnTo>
                  <a:lnTo>
                    <a:pt x="1428559" y="269272"/>
                  </a:lnTo>
                  <a:lnTo>
                    <a:pt x="1427988" y="276892"/>
                  </a:lnTo>
                  <a:lnTo>
                    <a:pt x="1422559" y="281654"/>
                  </a:lnTo>
                  <a:lnTo>
                    <a:pt x="1424178" y="284988"/>
                  </a:lnTo>
                  <a:lnTo>
                    <a:pt x="1426654" y="284702"/>
                  </a:lnTo>
                  <a:lnTo>
                    <a:pt x="1427702" y="295561"/>
                  </a:lnTo>
                  <a:lnTo>
                    <a:pt x="1427702" y="303562"/>
                  </a:lnTo>
                  <a:lnTo>
                    <a:pt x="1423797" y="307943"/>
                  </a:lnTo>
                  <a:lnTo>
                    <a:pt x="1428083" y="306800"/>
                  </a:lnTo>
                  <a:lnTo>
                    <a:pt x="1427607" y="328232"/>
                  </a:lnTo>
                  <a:lnTo>
                    <a:pt x="1423035" y="330708"/>
                  </a:lnTo>
                  <a:lnTo>
                    <a:pt x="1429798" y="333566"/>
                  </a:lnTo>
                  <a:lnTo>
                    <a:pt x="1428464" y="330613"/>
                  </a:lnTo>
                  <a:lnTo>
                    <a:pt x="1436465" y="341091"/>
                  </a:lnTo>
                  <a:lnTo>
                    <a:pt x="1447514" y="345377"/>
                  </a:lnTo>
                  <a:lnTo>
                    <a:pt x="1461611" y="341852"/>
                  </a:lnTo>
                  <a:lnTo>
                    <a:pt x="1472565" y="335471"/>
                  </a:lnTo>
                  <a:lnTo>
                    <a:pt x="1487138" y="340805"/>
                  </a:lnTo>
                  <a:lnTo>
                    <a:pt x="1482661" y="354425"/>
                  </a:lnTo>
                  <a:lnTo>
                    <a:pt x="1484852" y="362331"/>
                  </a:lnTo>
                  <a:lnTo>
                    <a:pt x="1480566" y="373094"/>
                  </a:lnTo>
                  <a:lnTo>
                    <a:pt x="1486091" y="368903"/>
                  </a:lnTo>
                  <a:lnTo>
                    <a:pt x="1491139" y="375857"/>
                  </a:lnTo>
                  <a:lnTo>
                    <a:pt x="1497520" y="372428"/>
                  </a:lnTo>
                  <a:lnTo>
                    <a:pt x="1501807" y="376524"/>
                  </a:lnTo>
                  <a:lnTo>
                    <a:pt x="1497997" y="379381"/>
                  </a:lnTo>
                  <a:lnTo>
                    <a:pt x="1507045" y="410337"/>
                  </a:lnTo>
                  <a:lnTo>
                    <a:pt x="1524191" y="415576"/>
                  </a:lnTo>
                  <a:lnTo>
                    <a:pt x="1518190" y="429292"/>
                  </a:lnTo>
                  <a:lnTo>
                    <a:pt x="1520857" y="429959"/>
                  </a:lnTo>
                  <a:lnTo>
                    <a:pt x="1520285" y="431959"/>
                  </a:lnTo>
                  <a:lnTo>
                    <a:pt x="1501235" y="455009"/>
                  </a:lnTo>
                  <a:lnTo>
                    <a:pt x="1488091" y="462629"/>
                  </a:lnTo>
                  <a:lnTo>
                    <a:pt x="1477232" y="473107"/>
                  </a:lnTo>
                  <a:lnTo>
                    <a:pt x="1458182" y="483775"/>
                  </a:lnTo>
                  <a:lnTo>
                    <a:pt x="1453420" y="495967"/>
                  </a:lnTo>
                  <a:lnTo>
                    <a:pt x="1457801" y="510159"/>
                  </a:lnTo>
                  <a:lnTo>
                    <a:pt x="1472660" y="514160"/>
                  </a:lnTo>
                  <a:lnTo>
                    <a:pt x="1480376" y="510730"/>
                  </a:lnTo>
                  <a:lnTo>
                    <a:pt x="1488662" y="515398"/>
                  </a:lnTo>
                  <a:lnTo>
                    <a:pt x="1487234" y="525209"/>
                  </a:lnTo>
                  <a:lnTo>
                    <a:pt x="1489138" y="529400"/>
                  </a:lnTo>
                  <a:lnTo>
                    <a:pt x="1484281" y="537782"/>
                  </a:lnTo>
                  <a:lnTo>
                    <a:pt x="1490472" y="548069"/>
                  </a:lnTo>
                  <a:lnTo>
                    <a:pt x="1490091" y="555213"/>
                  </a:lnTo>
                  <a:lnTo>
                    <a:pt x="1485995" y="560070"/>
                  </a:lnTo>
                  <a:lnTo>
                    <a:pt x="1490948" y="569976"/>
                  </a:lnTo>
                  <a:lnTo>
                    <a:pt x="1490567" y="584168"/>
                  </a:lnTo>
                  <a:lnTo>
                    <a:pt x="1502378" y="593313"/>
                  </a:lnTo>
                  <a:lnTo>
                    <a:pt x="1512760" y="595217"/>
                  </a:lnTo>
                  <a:lnTo>
                    <a:pt x="1526953" y="589026"/>
                  </a:lnTo>
                  <a:lnTo>
                    <a:pt x="1544860" y="594360"/>
                  </a:lnTo>
                  <a:lnTo>
                    <a:pt x="1564481" y="580644"/>
                  </a:lnTo>
                  <a:lnTo>
                    <a:pt x="1571720" y="582168"/>
                  </a:lnTo>
                  <a:lnTo>
                    <a:pt x="1590675" y="597122"/>
                  </a:lnTo>
                  <a:lnTo>
                    <a:pt x="1607629" y="598837"/>
                  </a:lnTo>
                  <a:lnTo>
                    <a:pt x="1627918" y="605885"/>
                  </a:lnTo>
                  <a:lnTo>
                    <a:pt x="1634490" y="604838"/>
                  </a:lnTo>
                  <a:lnTo>
                    <a:pt x="1632013" y="611981"/>
                  </a:lnTo>
                  <a:lnTo>
                    <a:pt x="1635347" y="620268"/>
                  </a:lnTo>
                  <a:lnTo>
                    <a:pt x="1636014" y="632460"/>
                  </a:lnTo>
                  <a:lnTo>
                    <a:pt x="1628489" y="653605"/>
                  </a:lnTo>
                  <a:lnTo>
                    <a:pt x="1618298" y="654558"/>
                  </a:lnTo>
                  <a:lnTo>
                    <a:pt x="1602962" y="675608"/>
                  </a:lnTo>
                  <a:lnTo>
                    <a:pt x="1590484" y="683609"/>
                  </a:lnTo>
                  <a:lnTo>
                    <a:pt x="1584103" y="691420"/>
                  </a:lnTo>
                  <a:lnTo>
                    <a:pt x="1573911" y="695992"/>
                  </a:lnTo>
                  <a:lnTo>
                    <a:pt x="1568291" y="708184"/>
                  </a:lnTo>
                  <a:lnTo>
                    <a:pt x="1556099" y="718566"/>
                  </a:lnTo>
                  <a:lnTo>
                    <a:pt x="1536668" y="724853"/>
                  </a:lnTo>
                  <a:lnTo>
                    <a:pt x="1540193" y="731425"/>
                  </a:lnTo>
                  <a:lnTo>
                    <a:pt x="1524571" y="752380"/>
                  </a:lnTo>
                  <a:lnTo>
                    <a:pt x="1515523" y="759333"/>
                  </a:lnTo>
                  <a:lnTo>
                    <a:pt x="1508188" y="776192"/>
                  </a:lnTo>
                  <a:lnTo>
                    <a:pt x="1503998" y="776859"/>
                  </a:lnTo>
                  <a:lnTo>
                    <a:pt x="1495996" y="786384"/>
                  </a:lnTo>
                  <a:lnTo>
                    <a:pt x="1487615" y="786384"/>
                  </a:lnTo>
                  <a:lnTo>
                    <a:pt x="1472279" y="802005"/>
                  </a:lnTo>
                  <a:lnTo>
                    <a:pt x="1468184" y="799338"/>
                  </a:lnTo>
                  <a:lnTo>
                    <a:pt x="1456373" y="809435"/>
                  </a:lnTo>
                  <a:lnTo>
                    <a:pt x="1444180" y="825913"/>
                  </a:lnTo>
                  <a:lnTo>
                    <a:pt x="1443990" y="828485"/>
                  </a:lnTo>
                  <a:lnTo>
                    <a:pt x="1446467" y="828866"/>
                  </a:lnTo>
                  <a:lnTo>
                    <a:pt x="1445324" y="834962"/>
                  </a:lnTo>
                  <a:lnTo>
                    <a:pt x="1441609" y="830009"/>
                  </a:lnTo>
                  <a:lnTo>
                    <a:pt x="1441228" y="833724"/>
                  </a:lnTo>
                  <a:lnTo>
                    <a:pt x="1430845" y="833628"/>
                  </a:lnTo>
                  <a:lnTo>
                    <a:pt x="1424940" y="839534"/>
                  </a:lnTo>
                  <a:lnTo>
                    <a:pt x="1425321" y="845534"/>
                  </a:lnTo>
                  <a:lnTo>
                    <a:pt x="1423321" y="846297"/>
                  </a:lnTo>
                  <a:lnTo>
                    <a:pt x="1419701" y="861156"/>
                  </a:lnTo>
                  <a:lnTo>
                    <a:pt x="1415605" y="859536"/>
                  </a:lnTo>
                  <a:lnTo>
                    <a:pt x="1408652" y="862584"/>
                  </a:lnTo>
                  <a:lnTo>
                    <a:pt x="1401318" y="857726"/>
                  </a:lnTo>
                  <a:lnTo>
                    <a:pt x="1398365" y="859346"/>
                  </a:lnTo>
                  <a:lnTo>
                    <a:pt x="1396841" y="856488"/>
                  </a:lnTo>
                  <a:lnTo>
                    <a:pt x="1387793" y="860679"/>
                  </a:lnTo>
                  <a:lnTo>
                    <a:pt x="1383316" y="870395"/>
                  </a:lnTo>
                  <a:lnTo>
                    <a:pt x="1372934" y="863537"/>
                  </a:lnTo>
                  <a:lnTo>
                    <a:pt x="1369885" y="866585"/>
                  </a:lnTo>
                  <a:lnTo>
                    <a:pt x="1365885" y="866204"/>
                  </a:lnTo>
                  <a:lnTo>
                    <a:pt x="1363694" y="869728"/>
                  </a:lnTo>
                  <a:lnTo>
                    <a:pt x="1371314" y="883063"/>
                  </a:lnTo>
                  <a:lnTo>
                    <a:pt x="1369981" y="892302"/>
                  </a:lnTo>
                  <a:lnTo>
                    <a:pt x="1376458" y="892302"/>
                  </a:lnTo>
                  <a:lnTo>
                    <a:pt x="1387507" y="907732"/>
                  </a:lnTo>
                  <a:lnTo>
                    <a:pt x="1394174" y="902970"/>
                  </a:lnTo>
                  <a:lnTo>
                    <a:pt x="1395222" y="906018"/>
                  </a:lnTo>
                  <a:lnTo>
                    <a:pt x="1401604" y="904875"/>
                  </a:lnTo>
                  <a:lnTo>
                    <a:pt x="1403794" y="912114"/>
                  </a:lnTo>
                  <a:lnTo>
                    <a:pt x="1409033" y="910590"/>
                  </a:lnTo>
                  <a:lnTo>
                    <a:pt x="1409509" y="912876"/>
                  </a:lnTo>
                  <a:lnTo>
                    <a:pt x="1404557" y="924401"/>
                  </a:lnTo>
                  <a:lnTo>
                    <a:pt x="1414462" y="931164"/>
                  </a:lnTo>
                  <a:lnTo>
                    <a:pt x="1421035" y="929735"/>
                  </a:lnTo>
                  <a:lnTo>
                    <a:pt x="1419987" y="946785"/>
                  </a:lnTo>
                  <a:lnTo>
                    <a:pt x="1416082" y="946785"/>
                  </a:lnTo>
                  <a:lnTo>
                    <a:pt x="1413510" y="965359"/>
                  </a:lnTo>
                  <a:lnTo>
                    <a:pt x="1418939" y="968883"/>
                  </a:lnTo>
                  <a:lnTo>
                    <a:pt x="1391793" y="983552"/>
                  </a:lnTo>
                  <a:lnTo>
                    <a:pt x="1386840" y="989457"/>
                  </a:lnTo>
                  <a:lnTo>
                    <a:pt x="1387411" y="992791"/>
                  </a:lnTo>
                  <a:lnTo>
                    <a:pt x="1377886" y="989076"/>
                  </a:lnTo>
                  <a:lnTo>
                    <a:pt x="1360265" y="967740"/>
                  </a:lnTo>
                  <a:lnTo>
                    <a:pt x="1348645" y="966121"/>
                  </a:lnTo>
                  <a:lnTo>
                    <a:pt x="1311974" y="982789"/>
                  </a:lnTo>
                  <a:lnTo>
                    <a:pt x="1290733" y="999744"/>
                  </a:lnTo>
                  <a:lnTo>
                    <a:pt x="1281779" y="990695"/>
                  </a:lnTo>
                  <a:lnTo>
                    <a:pt x="1272254" y="999077"/>
                  </a:lnTo>
                  <a:lnTo>
                    <a:pt x="1255681" y="1003268"/>
                  </a:lnTo>
                  <a:lnTo>
                    <a:pt x="1239584" y="1022699"/>
                  </a:lnTo>
                  <a:lnTo>
                    <a:pt x="1234250" y="1019080"/>
                  </a:lnTo>
                  <a:lnTo>
                    <a:pt x="1220629" y="988695"/>
                  </a:lnTo>
                  <a:lnTo>
                    <a:pt x="1215485" y="986409"/>
                  </a:lnTo>
                  <a:lnTo>
                    <a:pt x="1222724" y="974598"/>
                  </a:lnTo>
                  <a:lnTo>
                    <a:pt x="1221581" y="969264"/>
                  </a:lnTo>
                  <a:lnTo>
                    <a:pt x="1203960" y="966121"/>
                  </a:lnTo>
                  <a:lnTo>
                    <a:pt x="1197007" y="968121"/>
                  </a:lnTo>
                  <a:lnTo>
                    <a:pt x="1190339" y="952405"/>
                  </a:lnTo>
                  <a:lnTo>
                    <a:pt x="1182815" y="952405"/>
                  </a:lnTo>
                  <a:lnTo>
                    <a:pt x="1169479" y="961835"/>
                  </a:lnTo>
                  <a:lnTo>
                    <a:pt x="1164241" y="972598"/>
                  </a:lnTo>
                  <a:lnTo>
                    <a:pt x="1163574" y="985171"/>
                  </a:lnTo>
                  <a:lnTo>
                    <a:pt x="1148048" y="992981"/>
                  </a:lnTo>
                  <a:lnTo>
                    <a:pt x="1121283" y="990886"/>
                  </a:lnTo>
                  <a:lnTo>
                    <a:pt x="1118044" y="981646"/>
                  </a:lnTo>
                  <a:lnTo>
                    <a:pt x="1078897" y="979265"/>
                  </a:lnTo>
                  <a:lnTo>
                    <a:pt x="1064228" y="972979"/>
                  </a:lnTo>
                  <a:lnTo>
                    <a:pt x="1045559" y="993553"/>
                  </a:lnTo>
                  <a:lnTo>
                    <a:pt x="1036510" y="1007840"/>
                  </a:lnTo>
                  <a:lnTo>
                    <a:pt x="1026985" y="1002888"/>
                  </a:lnTo>
                  <a:lnTo>
                    <a:pt x="1015936" y="1012413"/>
                  </a:lnTo>
                  <a:lnTo>
                    <a:pt x="1010888" y="1011460"/>
                  </a:lnTo>
                  <a:lnTo>
                    <a:pt x="1010031" y="1019175"/>
                  </a:lnTo>
                  <a:lnTo>
                    <a:pt x="993553" y="1033463"/>
                  </a:lnTo>
                  <a:lnTo>
                    <a:pt x="985075" y="1034415"/>
                  </a:lnTo>
                  <a:lnTo>
                    <a:pt x="975550" y="1028700"/>
                  </a:lnTo>
                  <a:lnTo>
                    <a:pt x="975360" y="1025080"/>
                  </a:lnTo>
                  <a:lnTo>
                    <a:pt x="967168" y="1025843"/>
                  </a:lnTo>
                  <a:lnTo>
                    <a:pt x="954024" y="1021652"/>
                  </a:lnTo>
                  <a:lnTo>
                    <a:pt x="940403" y="1008698"/>
                  </a:lnTo>
                  <a:lnTo>
                    <a:pt x="926973" y="1028129"/>
                  </a:lnTo>
                  <a:lnTo>
                    <a:pt x="909637" y="1066895"/>
                  </a:lnTo>
                  <a:lnTo>
                    <a:pt x="890207" y="1073468"/>
                  </a:lnTo>
                  <a:lnTo>
                    <a:pt x="885634" y="1068705"/>
                  </a:lnTo>
                  <a:lnTo>
                    <a:pt x="880682" y="1075087"/>
                  </a:lnTo>
                  <a:lnTo>
                    <a:pt x="879729" y="1077754"/>
                  </a:lnTo>
                  <a:lnTo>
                    <a:pt x="884873" y="1079088"/>
                  </a:lnTo>
                  <a:lnTo>
                    <a:pt x="877634" y="1083469"/>
                  </a:lnTo>
                  <a:lnTo>
                    <a:pt x="873061" y="1108901"/>
                  </a:lnTo>
                  <a:lnTo>
                    <a:pt x="857631" y="1128046"/>
                  </a:lnTo>
                  <a:lnTo>
                    <a:pt x="842296" y="1129475"/>
                  </a:lnTo>
                  <a:lnTo>
                    <a:pt x="812578" y="1107948"/>
                  </a:lnTo>
                  <a:lnTo>
                    <a:pt x="805339" y="1110710"/>
                  </a:lnTo>
                  <a:lnTo>
                    <a:pt x="803910" y="1107948"/>
                  </a:lnTo>
                  <a:lnTo>
                    <a:pt x="795718" y="1107091"/>
                  </a:lnTo>
                  <a:lnTo>
                    <a:pt x="783241" y="1110901"/>
                  </a:lnTo>
                  <a:lnTo>
                    <a:pt x="747713" y="1106234"/>
                  </a:lnTo>
                  <a:lnTo>
                    <a:pt x="746950" y="1113949"/>
                  </a:lnTo>
                  <a:lnTo>
                    <a:pt x="753237" y="1121855"/>
                  </a:lnTo>
                  <a:lnTo>
                    <a:pt x="752094" y="1132904"/>
                  </a:lnTo>
                  <a:lnTo>
                    <a:pt x="755428" y="1141857"/>
                  </a:lnTo>
                  <a:lnTo>
                    <a:pt x="740188" y="1146239"/>
                  </a:lnTo>
                  <a:lnTo>
                    <a:pt x="742474" y="1170051"/>
                  </a:lnTo>
                  <a:lnTo>
                    <a:pt x="745426" y="1170241"/>
                  </a:lnTo>
                  <a:lnTo>
                    <a:pt x="746284" y="1181958"/>
                  </a:lnTo>
                  <a:lnTo>
                    <a:pt x="752856" y="1176242"/>
                  </a:lnTo>
                  <a:lnTo>
                    <a:pt x="758857" y="1174814"/>
                  </a:lnTo>
                  <a:lnTo>
                    <a:pt x="759047" y="1170147"/>
                  </a:lnTo>
                  <a:lnTo>
                    <a:pt x="762667" y="1166908"/>
                  </a:lnTo>
                  <a:lnTo>
                    <a:pt x="773525" y="1170241"/>
                  </a:lnTo>
                  <a:lnTo>
                    <a:pt x="786289" y="1169575"/>
                  </a:lnTo>
                  <a:lnTo>
                    <a:pt x="786765" y="1174052"/>
                  </a:lnTo>
                  <a:lnTo>
                    <a:pt x="780955" y="1178243"/>
                  </a:lnTo>
                  <a:lnTo>
                    <a:pt x="788860" y="1187672"/>
                  </a:lnTo>
                  <a:lnTo>
                    <a:pt x="784098" y="1189768"/>
                  </a:lnTo>
                  <a:lnTo>
                    <a:pt x="785622" y="1194531"/>
                  </a:lnTo>
                  <a:lnTo>
                    <a:pt x="783050" y="1193388"/>
                  </a:lnTo>
                  <a:lnTo>
                    <a:pt x="782955" y="1204532"/>
                  </a:lnTo>
                  <a:lnTo>
                    <a:pt x="786575" y="1216343"/>
                  </a:lnTo>
                  <a:lnTo>
                    <a:pt x="776383" y="1228249"/>
                  </a:lnTo>
                  <a:lnTo>
                    <a:pt x="772096" y="1227391"/>
                  </a:lnTo>
                  <a:lnTo>
                    <a:pt x="772573" y="1231392"/>
                  </a:lnTo>
                  <a:lnTo>
                    <a:pt x="764000" y="1237965"/>
                  </a:lnTo>
                  <a:lnTo>
                    <a:pt x="750094" y="1239393"/>
                  </a:lnTo>
                  <a:lnTo>
                    <a:pt x="754094" y="1261206"/>
                  </a:lnTo>
                  <a:lnTo>
                    <a:pt x="748475" y="1273588"/>
                  </a:lnTo>
                  <a:lnTo>
                    <a:pt x="753999" y="1292067"/>
                  </a:lnTo>
                  <a:lnTo>
                    <a:pt x="764000" y="1295876"/>
                  </a:lnTo>
                  <a:lnTo>
                    <a:pt x="765715" y="1301687"/>
                  </a:lnTo>
                  <a:lnTo>
                    <a:pt x="770668" y="1303782"/>
                  </a:lnTo>
                  <a:lnTo>
                    <a:pt x="785908" y="1301782"/>
                  </a:lnTo>
                  <a:lnTo>
                    <a:pt x="812292" y="1319499"/>
                  </a:lnTo>
                  <a:lnTo>
                    <a:pt x="816292" y="1314545"/>
                  </a:lnTo>
                  <a:lnTo>
                    <a:pt x="826103" y="1311593"/>
                  </a:lnTo>
                  <a:lnTo>
                    <a:pt x="833342" y="1323785"/>
                  </a:lnTo>
                  <a:lnTo>
                    <a:pt x="841248" y="1328833"/>
                  </a:lnTo>
                  <a:lnTo>
                    <a:pt x="844867" y="1334072"/>
                  </a:lnTo>
                  <a:lnTo>
                    <a:pt x="843248" y="1335881"/>
                  </a:lnTo>
                  <a:lnTo>
                    <a:pt x="851725" y="1338644"/>
                  </a:lnTo>
                  <a:lnTo>
                    <a:pt x="855821" y="1350740"/>
                  </a:lnTo>
                  <a:lnTo>
                    <a:pt x="864394" y="1358742"/>
                  </a:lnTo>
                  <a:lnTo>
                    <a:pt x="867156" y="1357789"/>
                  </a:lnTo>
                  <a:lnTo>
                    <a:pt x="877443" y="1364647"/>
                  </a:lnTo>
                  <a:lnTo>
                    <a:pt x="885539" y="1386554"/>
                  </a:lnTo>
                  <a:lnTo>
                    <a:pt x="902017" y="1400080"/>
                  </a:lnTo>
                  <a:lnTo>
                    <a:pt x="905446" y="1409033"/>
                  </a:lnTo>
                  <a:lnTo>
                    <a:pt x="911066" y="1410081"/>
                  </a:lnTo>
                  <a:lnTo>
                    <a:pt x="917638" y="1406843"/>
                  </a:lnTo>
                  <a:lnTo>
                    <a:pt x="920305" y="1402080"/>
                  </a:lnTo>
                  <a:lnTo>
                    <a:pt x="934784" y="1402556"/>
                  </a:lnTo>
                  <a:lnTo>
                    <a:pt x="944404" y="1400080"/>
                  </a:lnTo>
                  <a:lnTo>
                    <a:pt x="953834" y="1404557"/>
                  </a:lnTo>
                  <a:lnTo>
                    <a:pt x="970598" y="1399127"/>
                  </a:lnTo>
                  <a:lnTo>
                    <a:pt x="970598" y="1397222"/>
                  </a:lnTo>
                  <a:lnTo>
                    <a:pt x="974122" y="1397413"/>
                  </a:lnTo>
                  <a:lnTo>
                    <a:pt x="976408" y="1403985"/>
                  </a:lnTo>
                  <a:lnTo>
                    <a:pt x="981932" y="1408462"/>
                  </a:lnTo>
                  <a:lnTo>
                    <a:pt x="997363" y="1411605"/>
                  </a:lnTo>
                  <a:lnTo>
                    <a:pt x="1002030" y="1416844"/>
                  </a:lnTo>
                  <a:lnTo>
                    <a:pt x="1002697" y="1425321"/>
                  </a:lnTo>
                  <a:lnTo>
                    <a:pt x="995743" y="1441609"/>
                  </a:lnTo>
                  <a:lnTo>
                    <a:pt x="999839" y="1445133"/>
                  </a:lnTo>
                  <a:lnTo>
                    <a:pt x="996029" y="1449896"/>
                  </a:lnTo>
                  <a:lnTo>
                    <a:pt x="1003268" y="1464945"/>
                  </a:lnTo>
                  <a:lnTo>
                    <a:pt x="1011460" y="1467993"/>
                  </a:lnTo>
                  <a:lnTo>
                    <a:pt x="1022033" y="1464850"/>
                  </a:lnTo>
                  <a:lnTo>
                    <a:pt x="1023842" y="1473613"/>
                  </a:lnTo>
                  <a:lnTo>
                    <a:pt x="1032415" y="1467517"/>
                  </a:lnTo>
                  <a:lnTo>
                    <a:pt x="1038701" y="1473422"/>
                  </a:lnTo>
                  <a:lnTo>
                    <a:pt x="1047559" y="1474851"/>
                  </a:lnTo>
                  <a:lnTo>
                    <a:pt x="1065276" y="1470470"/>
                  </a:lnTo>
                  <a:lnTo>
                    <a:pt x="1074801" y="1476375"/>
                  </a:lnTo>
                  <a:lnTo>
                    <a:pt x="1082040" y="1489139"/>
                  </a:lnTo>
                  <a:lnTo>
                    <a:pt x="1089755" y="1490853"/>
                  </a:lnTo>
                  <a:lnTo>
                    <a:pt x="1095470" y="1489901"/>
                  </a:lnTo>
                  <a:lnTo>
                    <a:pt x="1116806" y="1477899"/>
                  </a:lnTo>
                  <a:lnTo>
                    <a:pt x="1118330" y="1474851"/>
                  </a:lnTo>
                  <a:lnTo>
                    <a:pt x="1122045" y="1476851"/>
                  </a:lnTo>
                  <a:lnTo>
                    <a:pt x="1118330" y="1503807"/>
                  </a:lnTo>
                  <a:lnTo>
                    <a:pt x="1123093" y="1514094"/>
                  </a:lnTo>
                  <a:lnTo>
                    <a:pt x="1135856" y="1526572"/>
                  </a:lnTo>
                  <a:lnTo>
                    <a:pt x="1136999" y="1534954"/>
                  </a:lnTo>
                  <a:lnTo>
                    <a:pt x="1134332" y="1548860"/>
                  </a:lnTo>
                  <a:lnTo>
                    <a:pt x="1136237" y="1568196"/>
                  </a:lnTo>
                  <a:lnTo>
                    <a:pt x="1139571" y="1575816"/>
                  </a:lnTo>
                  <a:lnTo>
                    <a:pt x="1138904" y="1584103"/>
                  </a:lnTo>
                  <a:lnTo>
                    <a:pt x="1134427" y="1587532"/>
                  </a:lnTo>
                  <a:lnTo>
                    <a:pt x="1128427" y="1602296"/>
                  </a:lnTo>
                  <a:lnTo>
                    <a:pt x="1128236" y="1611630"/>
                  </a:lnTo>
                  <a:lnTo>
                    <a:pt x="1122426" y="1617631"/>
                  </a:lnTo>
                  <a:lnTo>
                    <a:pt x="1095566" y="1625727"/>
                  </a:lnTo>
                  <a:lnTo>
                    <a:pt x="1095661" y="1637538"/>
                  </a:lnTo>
                  <a:lnTo>
                    <a:pt x="1087279" y="1640205"/>
                  </a:lnTo>
                  <a:lnTo>
                    <a:pt x="1082897" y="1639062"/>
                  </a:lnTo>
                  <a:lnTo>
                    <a:pt x="1073753" y="1644682"/>
                  </a:lnTo>
                  <a:lnTo>
                    <a:pt x="1063847" y="1646397"/>
                  </a:lnTo>
                  <a:lnTo>
                    <a:pt x="1054036" y="1644301"/>
                  </a:lnTo>
                  <a:lnTo>
                    <a:pt x="1042607" y="1637919"/>
                  </a:lnTo>
                  <a:lnTo>
                    <a:pt x="1016317" y="1635538"/>
                  </a:lnTo>
                  <a:lnTo>
                    <a:pt x="1017556" y="1629918"/>
                  </a:lnTo>
                  <a:lnTo>
                    <a:pt x="1014127" y="1629537"/>
                  </a:lnTo>
                  <a:lnTo>
                    <a:pt x="1011841" y="1620870"/>
                  </a:lnTo>
                  <a:lnTo>
                    <a:pt x="1014698" y="1617536"/>
                  </a:lnTo>
                  <a:lnTo>
                    <a:pt x="1010221" y="1614774"/>
                  </a:lnTo>
                  <a:lnTo>
                    <a:pt x="1007459" y="1605249"/>
                  </a:lnTo>
                  <a:lnTo>
                    <a:pt x="995743" y="1586770"/>
                  </a:lnTo>
                  <a:lnTo>
                    <a:pt x="975074" y="1593056"/>
                  </a:lnTo>
                  <a:lnTo>
                    <a:pt x="966311" y="1589532"/>
                  </a:lnTo>
                  <a:lnTo>
                    <a:pt x="944594" y="1589532"/>
                  </a:lnTo>
                  <a:lnTo>
                    <a:pt x="952691" y="1600962"/>
                  </a:lnTo>
                  <a:lnTo>
                    <a:pt x="941165" y="1607725"/>
                  </a:lnTo>
                  <a:lnTo>
                    <a:pt x="935260" y="1618679"/>
                  </a:lnTo>
                  <a:lnTo>
                    <a:pt x="928878" y="1623632"/>
                  </a:lnTo>
                  <a:lnTo>
                    <a:pt x="924973" y="1622489"/>
                  </a:lnTo>
                  <a:lnTo>
                    <a:pt x="922973" y="1628585"/>
                  </a:lnTo>
                  <a:lnTo>
                    <a:pt x="917543" y="1629537"/>
                  </a:lnTo>
                  <a:lnTo>
                    <a:pt x="910304" y="1635823"/>
                  </a:lnTo>
                  <a:lnTo>
                    <a:pt x="902113" y="1630585"/>
                  </a:lnTo>
                  <a:lnTo>
                    <a:pt x="895731" y="1634395"/>
                  </a:lnTo>
                  <a:lnTo>
                    <a:pt x="880777" y="1629156"/>
                  </a:lnTo>
                  <a:lnTo>
                    <a:pt x="873061" y="1632966"/>
                  </a:lnTo>
                  <a:lnTo>
                    <a:pt x="865537" y="1631918"/>
                  </a:lnTo>
                  <a:lnTo>
                    <a:pt x="863060" y="1629251"/>
                  </a:lnTo>
                  <a:lnTo>
                    <a:pt x="859917" y="1631632"/>
                  </a:lnTo>
                  <a:lnTo>
                    <a:pt x="855821" y="1630871"/>
                  </a:lnTo>
                  <a:lnTo>
                    <a:pt x="852297" y="1623346"/>
                  </a:lnTo>
                  <a:lnTo>
                    <a:pt x="845534" y="1624203"/>
                  </a:lnTo>
                  <a:lnTo>
                    <a:pt x="844867" y="1620012"/>
                  </a:lnTo>
                  <a:lnTo>
                    <a:pt x="847630" y="1619917"/>
                  </a:lnTo>
                  <a:lnTo>
                    <a:pt x="851821" y="1607534"/>
                  </a:lnTo>
                  <a:lnTo>
                    <a:pt x="831818" y="1596295"/>
                  </a:lnTo>
                  <a:lnTo>
                    <a:pt x="806291" y="1590580"/>
                  </a:lnTo>
                  <a:lnTo>
                    <a:pt x="791813" y="1605629"/>
                  </a:lnTo>
                  <a:lnTo>
                    <a:pt x="791242" y="1609916"/>
                  </a:lnTo>
                  <a:lnTo>
                    <a:pt x="801243" y="1621822"/>
                  </a:lnTo>
                  <a:lnTo>
                    <a:pt x="800005" y="1630585"/>
                  </a:lnTo>
                  <a:lnTo>
                    <a:pt x="795052" y="1631156"/>
                  </a:lnTo>
                  <a:lnTo>
                    <a:pt x="795909" y="1633538"/>
                  </a:lnTo>
                  <a:lnTo>
                    <a:pt x="792385" y="1633919"/>
                  </a:lnTo>
                  <a:lnTo>
                    <a:pt x="792671" y="1637443"/>
                  </a:lnTo>
                  <a:lnTo>
                    <a:pt x="789813" y="1637252"/>
                  </a:lnTo>
                  <a:lnTo>
                    <a:pt x="795814" y="1647730"/>
                  </a:lnTo>
                  <a:lnTo>
                    <a:pt x="793813" y="1682115"/>
                  </a:lnTo>
                  <a:lnTo>
                    <a:pt x="800671" y="1683734"/>
                  </a:lnTo>
                  <a:lnTo>
                    <a:pt x="799433" y="1717739"/>
                  </a:lnTo>
                  <a:lnTo>
                    <a:pt x="807244" y="1758982"/>
                  </a:lnTo>
                  <a:lnTo>
                    <a:pt x="803434" y="1767174"/>
                  </a:lnTo>
                  <a:lnTo>
                    <a:pt x="789432" y="1782413"/>
                  </a:lnTo>
                  <a:lnTo>
                    <a:pt x="787241" y="1792700"/>
                  </a:lnTo>
                  <a:lnTo>
                    <a:pt x="769715" y="1796796"/>
                  </a:lnTo>
                  <a:lnTo>
                    <a:pt x="759238" y="1779461"/>
                  </a:lnTo>
                  <a:lnTo>
                    <a:pt x="747427" y="1772412"/>
                  </a:lnTo>
                  <a:lnTo>
                    <a:pt x="734473" y="1769364"/>
                  </a:lnTo>
                  <a:lnTo>
                    <a:pt x="728663" y="1770983"/>
                  </a:lnTo>
                  <a:lnTo>
                    <a:pt x="724376" y="1763839"/>
                  </a:lnTo>
                  <a:lnTo>
                    <a:pt x="720757" y="1762887"/>
                  </a:lnTo>
                  <a:lnTo>
                    <a:pt x="708565" y="1766411"/>
                  </a:lnTo>
                  <a:lnTo>
                    <a:pt x="693801" y="1742885"/>
                  </a:lnTo>
                  <a:lnTo>
                    <a:pt x="684752" y="1735170"/>
                  </a:lnTo>
                  <a:lnTo>
                    <a:pt x="679323" y="1720596"/>
                  </a:lnTo>
                  <a:lnTo>
                    <a:pt x="682657" y="1705642"/>
                  </a:lnTo>
                  <a:lnTo>
                    <a:pt x="666083" y="1715453"/>
                  </a:lnTo>
                  <a:lnTo>
                    <a:pt x="647795" y="1718215"/>
                  </a:lnTo>
                  <a:lnTo>
                    <a:pt x="643700" y="1724883"/>
                  </a:lnTo>
                  <a:lnTo>
                    <a:pt x="635603" y="1727264"/>
                  </a:lnTo>
                  <a:lnTo>
                    <a:pt x="617029" y="1724692"/>
                  </a:lnTo>
                  <a:lnTo>
                    <a:pt x="609886" y="1718596"/>
                  </a:lnTo>
                  <a:lnTo>
                    <a:pt x="601694" y="1717072"/>
                  </a:lnTo>
                  <a:lnTo>
                    <a:pt x="613791" y="1702880"/>
                  </a:lnTo>
                  <a:lnTo>
                    <a:pt x="611981" y="1694022"/>
                  </a:lnTo>
                  <a:lnTo>
                    <a:pt x="606647" y="1688402"/>
                  </a:lnTo>
                  <a:lnTo>
                    <a:pt x="606552" y="1682782"/>
                  </a:lnTo>
                  <a:lnTo>
                    <a:pt x="570833" y="1703356"/>
                  </a:lnTo>
                  <a:lnTo>
                    <a:pt x="562451" y="1705737"/>
                  </a:lnTo>
                  <a:lnTo>
                    <a:pt x="545497" y="1719644"/>
                  </a:lnTo>
                  <a:lnTo>
                    <a:pt x="540353" y="1721072"/>
                  </a:lnTo>
                  <a:lnTo>
                    <a:pt x="474345" y="1717643"/>
                  </a:lnTo>
                  <a:lnTo>
                    <a:pt x="473297" y="1711071"/>
                  </a:lnTo>
                  <a:lnTo>
                    <a:pt x="462629" y="1690497"/>
                  </a:lnTo>
                  <a:lnTo>
                    <a:pt x="460819" y="1674400"/>
                  </a:lnTo>
                  <a:lnTo>
                    <a:pt x="449104" y="1644682"/>
                  </a:lnTo>
                  <a:lnTo>
                    <a:pt x="431006" y="1623156"/>
                  </a:lnTo>
                  <a:lnTo>
                    <a:pt x="448818" y="1624299"/>
                  </a:lnTo>
                  <a:lnTo>
                    <a:pt x="468916" y="1610963"/>
                  </a:lnTo>
                  <a:lnTo>
                    <a:pt x="470630" y="1606963"/>
                  </a:lnTo>
                  <a:lnTo>
                    <a:pt x="470440" y="1600200"/>
                  </a:lnTo>
                  <a:lnTo>
                    <a:pt x="461962" y="1600772"/>
                  </a:lnTo>
                  <a:lnTo>
                    <a:pt x="455581" y="1592104"/>
                  </a:lnTo>
                  <a:lnTo>
                    <a:pt x="454438" y="1573435"/>
                  </a:lnTo>
                  <a:lnTo>
                    <a:pt x="450818" y="1566291"/>
                  </a:lnTo>
                  <a:lnTo>
                    <a:pt x="442055" y="1557624"/>
                  </a:lnTo>
                  <a:lnTo>
                    <a:pt x="434150" y="1555909"/>
                  </a:lnTo>
                  <a:lnTo>
                    <a:pt x="431863" y="1551432"/>
                  </a:lnTo>
                  <a:lnTo>
                    <a:pt x="435007" y="1535811"/>
                  </a:lnTo>
                  <a:lnTo>
                    <a:pt x="443103" y="1529429"/>
                  </a:lnTo>
                  <a:lnTo>
                    <a:pt x="444151" y="1518095"/>
                  </a:lnTo>
                  <a:lnTo>
                    <a:pt x="456819" y="1509999"/>
                  </a:lnTo>
                  <a:lnTo>
                    <a:pt x="448246" y="1514856"/>
                  </a:lnTo>
                  <a:lnTo>
                    <a:pt x="425672" y="1519238"/>
                  </a:lnTo>
                  <a:lnTo>
                    <a:pt x="418528" y="1523619"/>
                  </a:lnTo>
                  <a:lnTo>
                    <a:pt x="411194" y="1512284"/>
                  </a:lnTo>
                  <a:lnTo>
                    <a:pt x="416433" y="1501997"/>
                  </a:lnTo>
                  <a:lnTo>
                    <a:pt x="417385" y="1485805"/>
                  </a:lnTo>
                  <a:lnTo>
                    <a:pt x="426529" y="1473613"/>
                  </a:lnTo>
                  <a:lnTo>
                    <a:pt x="439198" y="1464279"/>
                  </a:lnTo>
                  <a:lnTo>
                    <a:pt x="437578" y="1457040"/>
                  </a:lnTo>
                  <a:lnTo>
                    <a:pt x="429863" y="1458563"/>
                  </a:lnTo>
                  <a:lnTo>
                    <a:pt x="426529" y="1445229"/>
                  </a:lnTo>
                  <a:lnTo>
                    <a:pt x="428149" y="1436561"/>
                  </a:lnTo>
                  <a:lnTo>
                    <a:pt x="439960" y="1432179"/>
                  </a:lnTo>
                  <a:lnTo>
                    <a:pt x="439579" y="1428845"/>
                  </a:lnTo>
                  <a:lnTo>
                    <a:pt x="448246" y="1419225"/>
                  </a:lnTo>
                  <a:lnTo>
                    <a:pt x="423386" y="1360265"/>
                  </a:lnTo>
                  <a:lnTo>
                    <a:pt x="414433" y="1361790"/>
                  </a:lnTo>
                  <a:lnTo>
                    <a:pt x="411671" y="1354550"/>
                  </a:lnTo>
                  <a:lnTo>
                    <a:pt x="411099" y="1341215"/>
                  </a:lnTo>
                  <a:lnTo>
                    <a:pt x="417290" y="1330833"/>
                  </a:lnTo>
                  <a:lnTo>
                    <a:pt x="415195" y="1322070"/>
                  </a:lnTo>
                  <a:lnTo>
                    <a:pt x="410527" y="1317307"/>
                  </a:lnTo>
                  <a:lnTo>
                    <a:pt x="420052" y="1305306"/>
                  </a:lnTo>
                  <a:lnTo>
                    <a:pt x="419290" y="1291304"/>
                  </a:lnTo>
                  <a:lnTo>
                    <a:pt x="434340" y="1242536"/>
                  </a:lnTo>
                  <a:lnTo>
                    <a:pt x="419195" y="1247966"/>
                  </a:lnTo>
                  <a:lnTo>
                    <a:pt x="400240" y="1242632"/>
                  </a:lnTo>
                  <a:lnTo>
                    <a:pt x="384143" y="1250156"/>
                  </a:lnTo>
                  <a:lnTo>
                    <a:pt x="378904" y="1242251"/>
                  </a:lnTo>
                  <a:lnTo>
                    <a:pt x="372999" y="1243679"/>
                  </a:lnTo>
                  <a:lnTo>
                    <a:pt x="368998" y="1236440"/>
                  </a:lnTo>
                  <a:lnTo>
                    <a:pt x="363855" y="1237965"/>
                  </a:lnTo>
                  <a:lnTo>
                    <a:pt x="359569" y="1232345"/>
                  </a:lnTo>
                  <a:lnTo>
                    <a:pt x="355473" y="1232345"/>
                  </a:lnTo>
                  <a:lnTo>
                    <a:pt x="349853" y="1227963"/>
                  </a:lnTo>
                  <a:lnTo>
                    <a:pt x="333375" y="1227297"/>
                  </a:lnTo>
                  <a:lnTo>
                    <a:pt x="324231" y="1230439"/>
                  </a:lnTo>
                  <a:lnTo>
                    <a:pt x="313372" y="1222439"/>
                  </a:lnTo>
                  <a:lnTo>
                    <a:pt x="304609" y="1213771"/>
                  </a:lnTo>
                  <a:lnTo>
                    <a:pt x="292036" y="1193578"/>
                  </a:lnTo>
                  <a:lnTo>
                    <a:pt x="289750" y="1178052"/>
                  </a:lnTo>
                  <a:lnTo>
                    <a:pt x="293941" y="1175766"/>
                  </a:lnTo>
                  <a:lnTo>
                    <a:pt x="292513" y="1169384"/>
                  </a:lnTo>
                  <a:lnTo>
                    <a:pt x="303752" y="1154239"/>
                  </a:lnTo>
                  <a:lnTo>
                    <a:pt x="301466" y="1146906"/>
                  </a:lnTo>
                  <a:lnTo>
                    <a:pt x="294322" y="1135666"/>
                  </a:lnTo>
                  <a:lnTo>
                    <a:pt x="273939" y="1114140"/>
                  </a:lnTo>
                  <a:lnTo>
                    <a:pt x="270510" y="1118045"/>
                  </a:lnTo>
                  <a:lnTo>
                    <a:pt x="253555" y="1122712"/>
                  </a:lnTo>
                  <a:lnTo>
                    <a:pt x="246697" y="1109949"/>
                  </a:lnTo>
                  <a:lnTo>
                    <a:pt x="244030" y="1108615"/>
                  </a:lnTo>
                  <a:lnTo>
                    <a:pt x="238887" y="1111092"/>
                  </a:lnTo>
                  <a:lnTo>
                    <a:pt x="230791" y="1122998"/>
                  </a:lnTo>
                  <a:lnTo>
                    <a:pt x="234982" y="1130332"/>
                  </a:lnTo>
                  <a:lnTo>
                    <a:pt x="230505" y="1130713"/>
                  </a:lnTo>
                  <a:lnTo>
                    <a:pt x="224409" y="1126998"/>
                  </a:lnTo>
                  <a:lnTo>
                    <a:pt x="222313" y="1132618"/>
                  </a:lnTo>
                  <a:lnTo>
                    <a:pt x="224790" y="1139667"/>
                  </a:lnTo>
                  <a:lnTo>
                    <a:pt x="216694" y="1151573"/>
                  </a:lnTo>
                  <a:lnTo>
                    <a:pt x="217646" y="1156716"/>
                  </a:lnTo>
                  <a:lnTo>
                    <a:pt x="202120" y="1159383"/>
                  </a:lnTo>
                  <a:lnTo>
                    <a:pt x="202692" y="1164146"/>
                  </a:lnTo>
                  <a:lnTo>
                    <a:pt x="197929" y="1164431"/>
                  </a:lnTo>
                  <a:lnTo>
                    <a:pt x="195358" y="1177480"/>
                  </a:lnTo>
                  <a:lnTo>
                    <a:pt x="192405" y="1178243"/>
                  </a:lnTo>
                  <a:lnTo>
                    <a:pt x="190690" y="1173289"/>
                  </a:lnTo>
                  <a:lnTo>
                    <a:pt x="190976" y="1160812"/>
                  </a:lnTo>
                  <a:lnTo>
                    <a:pt x="186595" y="1160622"/>
                  </a:lnTo>
                  <a:lnTo>
                    <a:pt x="186023" y="1135380"/>
                  </a:lnTo>
                  <a:lnTo>
                    <a:pt x="170593" y="1146143"/>
                  </a:lnTo>
                  <a:lnTo>
                    <a:pt x="171736" y="1150620"/>
                  </a:lnTo>
                  <a:lnTo>
                    <a:pt x="166783" y="1155764"/>
                  </a:lnTo>
                  <a:lnTo>
                    <a:pt x="168116" y="1159383"/>
                  </a:lnTo>
                  <a:lnTo>
                    <a:pt x="161163" y="1164907"/>
                  </a:lnTo>
                  <a:lnTo>
                    <a:pt x="159258" y="1160716"/>
                  </a:lnTo>
                  <a:lnTo>
                    <a:pt x="155353" y="1162431"/>
                  </a:lnTo>
                  <a:lnTo>
                    <a:pt x="157067" y="1160526"/>
                  </a:lnTo>
                  <a:lnTo>
                    <a:pt x="154591" y="1153478"/>
                  </a:lnTo>
                  <a:lnTo>
                    <a:pt x="150114" y="1155859"/>
                  </a:lnTo>
                  <a:lnTo>
                    <a:pt x="148018" y="1145381"/>
                  </a:lnTo>
                  <a:lnTo>
                    <a:pt x="141827" y="1151287"/>
                  </a:lnTo>
                  <a:lnTo>
                    <a:pt x="132969" y="1153287"/>
                  </a:lnTo>
                  <a:lnTo>
                    <a:pt x="133255" y="1157764"/>
                  </a:lnTo>
                  <a:lnTo>
                    <a:pt x="128587" y="1160431"/>
                  </a:lnTo>
                  <a:lnTo>
                    <a:pt x="128111" y="1154145"/>
                  </a:lnTo>
                  <a:lnTo>
                    <a:pt x="125635" y="1154145"/>
                  </a:lnTo>
                  <a:lnTo>
                    <a:pt x="125825" y="1142619"/>
                  </a:lnTo>
                  <a:lnTo>
                    <a:pt x="119443" y="1132237"/>
                  </a:lnTo>
                  <a:lnTo>
                    <a:pt x="121348" y="1129094"/>
                  </a:lnTo>
                  <a:lnTo>
                    <a:pt x="112204" y="1122522"/>
                  </a:lnTo>
                  <a:lnTo>
                    <a:pt x="124968" y="1120997"/>
                  </a:lnTo>
                  <a:lnTo>
                    <a:pt x="126682" y="1125760"/>
                  </a:lnTo>
                  <a:lnTo>
                    <a:pt x="129730" y="1125950"/>
                  </a:lnTo>
                  <a:lnTo>
                    <a:pt x="122396" y="1130046"/>
                  </a:lnTo>
                  <a:lnTo>
                    <a:pt x="130302" y="1126331"/>
                  </a:lnTo>
                  <a:lnTo>
                    <a:pt x="129254" y="1117092"/>
                  </a:lnTo>
                  <a:lnTo>
                    <a:pt x="139732" y="1111568"/>
                  </a:lnTo>
                  <a:lnTo>
                    <a:pt x="136398" y="1112234"/>
                  </a:lnTo>
                  <a:lnTo>
                    <a:pt x="133731" y="1107186"/>
                  </a:lnTo>
                  <a:lnTo>
                    <a:pt x="138303" y="1103662"/>
                  </a:lnTo>
                  <a:lnTo>
                    <a:pt x="134302" y="1094994"/>
                  </a:lnTo>
                  <a:lnTo>
                    <a:pt x="123920" y="1097471"/>
                  </a:lnTo>
                  <a:lnTo>
                    <a:pt x="116110" y="1074801"/>
                  </a:lnTo>
                  <a:lnTo>
                    <a:pt x="125825" y="1071944"/>
                  </a:lnTo>
                  <a:lnTo>
                    <a:pt x="125063" y="1070420"/>
                  </a:lnTo>
                  <a:lnTo>
                    <a:pt x="115443" y="1073182"/>
                  </a:lnTo>
                  <a:lnTo>
                    <a:pt x="114205" y="1069943"/>
                  </a:lnTo>
                  <a:lnTo>
                    <a:pt x="101155" y="1074325"/>
                  </a:lnTo>
                  <a:lnTo>
                    <a:pt x="96488" y="1079849"/>
                  </a:lnTo>
                  <a:lnTo>
                    <a:pt x="85249" y="1078325"/>
                  </a:lnTo>
                  <a:lnTo>
                    <a:pt x="75628" y="1082421"/>
                  </a:lnTo>
                  <a:lnTo>
                    <a:pt x="74676" y="1078230"/>
                  </a:lnTo>
                  <a:lnTo>
                    <a:pt x="71247" y="1078611"/>
                  </a:lnTo>
                  <a:lnTo>
                    <a:pt x="64579" y="1066038"/>
                  </a:lnTo>
                  <a:lnTo>
                    <a:pt x="57626" y="1060704"/>
                  </a:lnTo>
                  <a:lnTo>
                    <a:pt x="56388" y="1065466"/>
                  </a:lnTo>
                  <a:lnTo>
                    <a:pt x="53626" y="1061752"/>
                  </a:lnTo>
                  <a:lnTo>
                    <a:pt x="48387" y="1067276"/>
                  </a:lnTo>
                  <a:lnTo>
                    <a:pt x="42958" y="1052799"/>
                  </a:lnTo>
                  <a:lnTo>
                    <a:pt x="36195" y="1048417"/>
                  </a:lnTo>
                  <a:lnTo>
                    <a:pt x="38481" y="1043654"/>
                  </a:lnTo>
                  <a:lnTo>
                    <a:pt x="32671" y="1038035"/>
                  </a:lnTo>
                  <a:lnTo>
                    <a:pt x="36576" y="1017080"/>
                  </a:lnTo>
                  <a:lnTo>
                    <a:pt x="29527" y="1017080"/>
                  </a:lnTo>
                  <a:lnTo>
                    <a:pt x="21622" y="998125"/>
                  </a:lnTo>
                  <a:lnTo>
                    <a:pt x="16288" y="995553"/>
                  </a:lnTo>
                  <a:lnTo>
                    <a:pt x="18383" y="987171"/>
                  </a:lnTo>
                  <a:lnTo>
                    <a:pt x="23717" y="980027"/>
                  </a:lnTo>
                  <a:lnTo>
                    <a:pt x="17716" y="956977"/>
                  </a:lnTo>
                  <a:lnTo>
                    <a:pt x="13811" y="958405"/>
                  </a:lnTo>
                  <a:lnTo>
                    <a:pt x="9525" y="955263"/>
                  </a:lnTo>
                  <a:close/>
                  <a:moveTo>
                    <a:pt x="1130236" y="233362"/>
                  </a:moveTo>
                  <a:lnTo>
                    <a:pt x="1134046" y="239459"/>
                  </a:lnTo>
                  <a:lnTo>
                    <a:pt x="1141000" y="237173"/>
                  </a:lnTo>
                  <a:lnTo>
                    <a:pt x="1144238" y="243174"/>
                  </a:lnTo>
                  <a:lnTo>
                    <a:pt x="1145381" y="241459"/>
                  </a:lnTo>
                  <a:lnTo>
                    <a:pt x="1149382" y="245269"/>
                  </a:lnTo>
                  <a:lnTo>
                    <a:pt x="1145762" y="239363"/>
                  </a:lnTo>
                  <a:lnTo>
                    <a:pt x="1135951" y="231934"/>
                  </a:lnTo>
                  <a:lnTo>
                    <a:pt x="1130236" y="2333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grpSp>
          <p:nvGrpSpPr>
            <p:cNvPr id="205" name="Gruppieren 204">
              <a:extLst>
                <a:ext uri="{FF2B5EF4-FFF2-40B4-BE49-F238E27FC236}">
                  <a16:creationId xmlns:a16="http://schemas.microsoft.com/office/drawing/2014/main" id="{592F9595-43D0-4A2D-B96A-AF0A65BE8425}"/>
                </a:ext>
              </a:extLst>
            </p:cNvPr>
            <p:cNvGrpSpPr/>
            <p:nvPr/>
          </p:nvGrpSpPr>
          <p:grpSpPr>
            <a:xfrm>
              <a:off x="2467216" y="4207963"/>
              <a:ext cx="1220066" cy="426802"/>
              <a:chOff x="667040" y="5742260"/>
              <a:chExt cx="1220066" cy="426802"/>
            </a:xfrm>
          </p:grpSpPr>
          <p:grpSp>
            <p:nvGrpSpPr>
              <p:cNvPr id="260" name="Gruppieren 259">
                <a:extLst>
                  <a:ext uri="{FF2B5EF4-FFF2-40B4-BE49-F238E27FC236}">
                    <a16:creationId xmlns:a16="http://schemas.microsoft.com/office/drawing/2014/main" id="{E72E5C79-E2B3-4897-8806-D7E28B363DB6}"/>
                  </a:ext>
                </a:extLst>
              </p:cNvPr>
              <p:cNvGrpSpPr/>
              <p:nvPr/>
            </p:nvGrpSpPr>
            <p:grpSpPr>
              <a:xfrm>
                <a:off x="667040" y="5742260"/>
                <a:ext cx="1220066" cy="426802"/>
                <a:chOff x="-2458693" y="5096274"/>
                <a:chExt cx="1220066" cy="426802"/>
              </a:xfrm>
            </p:grpSpPr>
            <p:sp>
              <p:nvSpPr>
                <p:cNvPr id="262" name="Freihandform 305">
                  <a:extLst>
                    <a:ext uri="{FF2B5EF4-FFF2-40B4-BE49-F238E27FC236}">
                      <a16:creationId xmlns:a16="http://schemas.microsoft.com/office/drawing/2014/main" id="{261C1775-C854-4CA3-8058-EC3037CA9CFF}"/>
                    </a:ext>
                  </a:extLst>
                </p:cNvPr>
                <p:cNvSpPr/>
                <p:nvPr/>
              </p:nvSpPr>
              <p:spPr>
                <a:xfrm>
                  <a:off x="-2121859" y="5310645"/>
                  <a:ext cx="883232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Kreisfreie Stadt</a:t>
                  </a:r>
                </a:p>
              </p:txBody>
            </p:sp>
            <p:sp>
              <p:nvSpPr>
                <p:cNvPr id="263" name="Freihandform 262">
                  <a:extLst>
                    <a:ext uri="{FF2B5EF4-FFF2-40B4-BE49-F238E27FC236}">
                      <a16:creationId xmlns:a16="http://schemas.microsoft.com/office/drawing/2014/main" id="{578116CB-C0C3-405A-B0E4-8A9B1985447E}"/>
                    </a:ext>
                  </a:extLst>
                </p:cNvPr>
                <p:cNvSpPr/>
                <p:nvPr/>
              </p:nvSpPr>
              <p:spPr>
                <a:xfrm>
                  <a:off x="-2113123" y="5096274"/>
                  <a:ext cx="729215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Kreisgrenze</a:t>
                  </a:r>
                  <a:endParaRPr lang="de-DE" sz="700" b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Microsoft YaHei" pitchFamily="2"/>
                    <a:cs typeface="Mangal" pitchFamily="2"/>
                  </a:endParaRPr>
                </a:p>
              </p:txBody>
            </p:sp>
            <p:sp>
              <p:nvSpPr>
                <p:cNvPr id="264" name="Gerader Verbinder 304">
                  <a:extLst>
                    <a:ext uri="{FF2B5EF4-FFF2-40B4-BE49-F238E27FC236}">
                      <a16:creationId xmlns:a16="http://schemas.microsoft.com/office/drawing/2014/main" id="{B3C0BFDB-67F1-4FA2-BC02-205944E41851}"/>
                    </a:ext>
                  </a:extLst>
                </p:cNvPr>
                <p:cNvSpPr/>
                <p:nvPr/>
              </p:nvSpPr>
              <p:spPr>
                <a:xfrm>
                  <a:off x="-2458693" y="5192754"/>
                  <a:ext cx="304560" cy="36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0"/>
                    <a:gd name="f8" fmla="abs f3"/>
                    <a:gd name="f9" fmla="abs f4"/>
                    <a:gd name="f10" fmla="abs f5"/>
                    <a:gd name="f11" fmla="*/ f7 f0 1"/>
                    <a:gd name="f12" fmla="?: f8 f3 1"/>
                    <a:gd name="f13" fmla="?: f9 f4 1"/>
                    <a:gd name="f14" fmla="?: f10 f5 1"/>
                    <a:gd name="f15" fmla="*/ f11 1 f2"/>
                    <a:gd name="f16" fmla="*/ f12 1 21600"/>
                    <a:gd name="f17" fmla="*/ f13 1 21600"/>
                    <a:gd name="f18" fmla="*/ 21600 f12 1"/>
                    <a:gd name="f19" fmla="*/ 21600 f13 1"/>
                    <a:gd name="f20" fmla="+- f15 0 f1"/>
                    <a:gd name="f21" fmla="min f17 f16"/>
                    <a:gd name="f22" fmla="*/ f18 1 f14"/>
                    <a:gd name="f23" fmla="*/ f19 1 f14"/>
                    <a:gd name="f24" fmla="val f22"/>
                    <a:gd name="f25" fmla="val f23"/>
                    <a:gd name="f26" fmla="*/ f6 f21 1"/>
                    <a:gd name="f27" fmla="*/ f24 f21 1"/>
                    <a:gd name="f28" fmla="*/ f25 f2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0">
                      <a:pos x="f26" y="f26"/>
                    </a:cxn>
                    <a:cxn ang="f20">
                      <a:pos x="f27" y="f28"/>
                    </a:cxn>
                  </a:cxnLst>
                  <a:rect l="f26" t="f26" r="f27" b="f28"/>
                  <a:pathLst>
                    <a:path>
                      <a:moveTo>
                        <a:pt x="f26" y="f26"/>
                      </a:moveTo>
                      <a:lnTo>
                        <a:pt x="f27" y="f28"/>
                      </a:lnTo>
                    </a:path>
                  </a:pathLst>
                </a:custGeom>
                <a:noFill/>
                <a:ln w="9360" cap="sq">
                  <a:solidFill>
                    <a:schemeClr val="tx1"/>
                  </a:solidFill>
                  <a:prstDash val="solid"/>
                  <a:miter/>
                </a:ln>
              </p:spPr>
              <p:txBody>
                <a:bodyPr vert="horz" wrap="none" lIns="90000" tIns="46800" rIns="90000" bIns="46800" anchor="ctr" anchorCtr="0" compatLnSpc="0">
                  <a:noAutofit/>
                </a:bodyPr>
                <a:lstStyle/>
                <a:p>
                  <a:pPr marL="0" marR="0" lvl="0" indent="0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</a:pPr>
                  <a:endParaRPr lang="de-DE" sz="1800" b="0" i="0" u="none" strike="noStrike" kern="1200" cap="none" dirty="0">
                    <a:ln>
                      <a:noFill/>
                    </a:ln>
                    <a:latin typeface="Liberation Sans" pitchFamily="18"/>
                    <a:ea typeface="Microsoft YaHei" pitchFamily="2"/>
                    <a:cs typeface="Mangal" pitchFamily="2"/>
                  </a:endParaRPr>
                </a:p>
              </p:txBody>
            </p:sp>
          </p:grpSp>
          <p:sp>
            <p:nvSpPr>
              <p:cNvPr id="261" name="Freihandform: Form 260">
                <a:extLst>
                  <a:ext uri="{FF2B5EF4-FFF2-40B4-BE49-F238E27FC236}">
                    <a16:creationId xmlns:a16="http://schemas.microsoft.com/office/drawing/2014/main" id="{3CD01901-6110-43C8-B2BC-8FF6F40FC164}"/>
                  </a:ext>
                </a:extLst>
              </p:cNvPr>
              <p:cNvSpPr/>
              <p:nvPr/>
            </p:nvSpPr>
            <p:spPr>
              <a:xfrm>
                <a:off x="738939" y="5986838"/>
                <a:ext cx="160653" cy="152016"/>
              </a:xfrm>
              <a:custGeom>
                <a:avLst/>
                <a:gdLst>
                  <a:gd name="connsiteX0" fmla="*/ 174597 w 636190"/>
                  <a:gd name="connsiteY0" fmla="*/ 588011 h 601986"/>
                  <a:gd name="connsiteX1" fmla="*/ 174384 w 636190"/>
                  <a:gd name="connsiteY1" fmla="*/ 587006 h 601986"/>
                  <a:gd name="connsiteX2" fmla="*/ 173865 w 636190"/>
                  <a:gd name="connsiteY2" fmla="*/ 584734 h 601986"/>
                  <a:gd name="connsiteX3" fmla="*/ 173386 w 636190"/>
                  <a:gd name="connsiteY3" fmla="*/ 582634 h 601986"/>
                  <a:gd name="connsiteX4" fmla="*/ 172729 w 636190"/>
                  <a:gd name="connsiteY4" fmla="*/ 579747 h 601986"/>
                  <a:gd name="connsiteX5" fmla="*/ 172845 w 636190"/>
                  <a:gd name="connsiteY5" fmla="*/ 579707 h 601986"/>
                  <a:gd name="connsiteX6" fmla="*/ 173427 w 636190"/>
                  <a:gd name="connsiteY6" fmla="*/ 579173 h 601986"/>
                  <a:gd name="connsiteX7" fmla="*/ 172189 w 636190"/>
                  <a:gd name="connsiteY7" fmla="*/ 570369 h 601986"/>
                  <a:gd name="connsiteX8" fmla="*/ 172154 w 636190"/>
                  <a:gd name="connsiteY8" fmla="*/ 570143 h 601986"/>
                  <a:gd name="connsiteX9" fmla="*/ 171464 w 636190"/>
                  <a:gd name="connsiteY9" fmla="*/ 565573 h 601986"/>
                  <a:gd name="connsiteX10" fmla="*/ 171135 w 636190"/>
                  <a:gd name="connsiteY10" fmla="*/ 565553 h 601986"/>
                  <a:gd name="connsiteX11" fmla="*/ 169049 w 636190"/>
                  <a:gd name="connsiteY11" fmla="*/ 565389 h 601986"/>
                  <a:gd name="connsiteX12" fmla="*/ 169021 w 636190"/>
                  <a:gd name="connsiteY12" fmla="*/ 565149 h 601986"/>
                  <a:gd name="connsiteX13" fmla="*/ 168317 w 636190"/>
                  <a:gd name="connsiteY13" fmla="*/ 559136 h 601986"/>
                  <a:gd name="connsiteX14" fmla="*/ 166826 w 636190"/>
                  <a:gd name="connsiteY14" fmla="*/ 559533 h 601986"/>
                  <a:gd name="connsiteX15" fmla="*/ 166237 w 636190"/>
                  <a:gd name="connsiteY15" fmla="*/ 554717 h 601986"/>
                  <a:gd name="connsiteX16" fmla="*/ 166217 w 636190"/>
                  <a:gd name="connsiteY16" fmla="*/ 554204 h 601986"/>
                  <a:gd name="connsiteX17" fmla="*/ 165594 w 636190"/>
                  <a:gd name="connsiteY17" fmla="*/ 549265 h 601986"/>
                  <a:gd name="connsiteX18" fmla="*/ 165485 w 636190"/>
                  <a:gd name="connsiteY18" fmla="*/ 546796 h 601986"/>
                  <a:gd name="connsiteX19" fmla="*/ 165382 w 636190"/>
                  <a:gd name="connsiteY19" fmla="*/ 545715 h 601986"/>
                  <a:gd name="connsiteX20" fmla="*/ 165204 w 636190"/>
                  <a:gd name="connsiteY20" fmla="*/ 544141 h 601986"/>
                  <a:gd name="connsiteX21" fmla="*/ 164985 w 636190"/>
                  <a:gd name="connsiteY21" fmla="*/ 542506 h 601986"/>
                  <a:gd name="connsiteX22" fmla="*/ 164855 w 636190"/>
                  <a:gd name="connsiteY22" fmla="*/ 542069 h 601986"/>
                  <a:gd name="connsiteX23" fmla="*/ 164938 w 636190"/>
                  <a:gd name="connsiteY23" fmla="*/ 542048 h 601986"/>
                  <a:gd name="connsiteX24" fmla="*/ 170410 w 636190"/>
                  <a:gd name="connsiteY24" fmla="*/ 539743 h 601986"/>
                  <a:gd name="connsiteX25" fmla="*/ 170807 w 636190"/>
                  <a:gd name="connsiteY25" fmla="*/ 539538 h 601986"/>
                  <a:gd name="connsiteX26" fmla="*/ 173146 w 636190"/>
                  <a:gd name="connsiteY26" fmla="*/ 538313 h 601986"/>
                  <a:gd name="connsiteX27" fmla="*/ 173427 w 636190"/>
                  <a:gd name="connsiteY27" fmla="*/ 538176 h 601986"/>
                  <a:gd name="connsiteX28" fmla="*/ 175417 w 636190"/>
                  <a:gd name="connsiteY28" fmla="*/ 537280 h 601986"/>
                  <a:gd name="connsiteX29" fmla="*/ 177230 w 636190"/>
                  <a:gd name="connsiteY29" fmla="*/ 536623 h 601986"/>
                  <a:gd name="connsiteX30" fmla="*/ 177470 w 636190"/>
                  <a:gd name="connsiteY30" fmla="*/ 537000 h 601986"/>
                  <a:gd name="connsiteX31" fmla="*/ 184263 w 636190"/>
                  <a:gd name="connsiteY31" fmla="*/ 535180 h 601986"/>
                  <a:gd name="connsiteX32" fmla="*/ 183777 w 636190"/>
                  <a:gd name="connsiteY32" fmla="*/ 533374 h 601986"/>
                  <a:gd name="connsiteX33" fmla="*/ 183955 w 636190"/>
                  <a:gd name="connsiteY33" fmla="*/ 533333 h 601986"/>
                  <a:gd name="connsiteX34" fmla="*/ 183791 w 636190"/>
                  <a:gd name="connsiteY34" fmla="*/ 532895 h 601986"/>
                  <a:gd name="connsiteX35" fmla="*/ 186568 w 636190"/>
                  <a:gd name="connsiteY35" fmla="*/ 532054 h 601986"/>
                  <a:gd name="connsiteX36" fmla="*/ 186390 w 636190"/>
                  <a:gd name="connsiteY36" fmla="*/ 531301 h 601986"/>
                  <a:gd name="connsiteX37" fmla="*/ 195174 w 636190"/>
                  <a:gd name="connsiteY37" fmla="*/ 528654 h 601986"/>
                  <a:gd name="connsiteX38" fmla="*/ 194941 w 636190"/>
                  <a:gd name="connsiteY38" fmla="*/ 528066 h 601986"/>
                  <a:gd name="connsiteX39" fmla="*/ 195126 w 636190"/>
                  <a:gd name="connsiteY39" fmla="*/ 527970 h 601986"/>
                  <a:gd name="connsiteX40" fmla="*/ 197650 w 636190"/>
                  <a:gd name="connsiteY40" fmla="*/ 526670 h 601986"/>
                  <a:gd name="connsiteX41" fmla="*/ 199066 w 636190"/>
                  <a:gd name="connsiteY41" fmla="*/ 525781 h 601986"/>
                  <a:gd name="connsiteX42" fmla="*/ 200174 w 636190"/>
                  <a:gd name="connsiteY42" fmla="*/ 524666 h 601986"/>
                  <a:gd name="connsiteX43" fmla="*/ 201631 w 636190"/>
                  <a:gd name="connsiteY43" fmla="*/ 523373 h 601986"/>
                  <a:gd name="connsiteX44" fmla="*/ 203164 w 636190"/>
                  <a:gd name="connsiteY44" fmla="*/ 522230 h 601986"/>
                  <a:gd name="connsiteX45" fmla="*/ 204600 w 636190"/>
                  <a:gd name="connsiteY45" fmla="*/ 521026 h 601986"/>
                  <a:gd name="connsiteX46" fmla="*/ 206037 w 636190"/>
                  <a:gd name="connsiteY46" fmla="*/ 519836 h 601986"/>
                  <a:gd name="connsiteX47" fmla="*/ 208520 w 636190"/>
                  <a:gd name="connsiteY47" fmla="*/ 518393 h 601986"/>
                  <a:gd name="connsiteX48" fmla="*/ 210456 w 636190"/>
                  <a:gd name="connsiteY48" fmla="*/ 517202 h 601986"/>
                  <a:gd name="connsiteX49" fmla="*/ 209697 w 636190"/>
                  <a:gd name="connsiteY49" fmla="*/ 515602 h 601986"/>
                  <a:gd name="connsiteX50" fmla="*/ 211393 w 636190"/>
                  <a:gd name="connsiteY50" fmla="*/ 514788 h 601986"/>
                  <a:gd name="connsiteX51" fmla="*/ 213219 w 636190"/>
                  <a:gd name="connsiteY51" fmla="*/ 514138 h 601986"/>
                  <a:gd name="connsiteX52" fmla="*/ 215730 w 636190"/>
                  <a:gd name="connsiteY52" fmla="*/ 513433 h 601986"/>
                  <a:gd name="connsiteX53" fmla="*/ 215675 w 636190"/>
                  <a:gd name="connsiteY53" fmla="*/ 512564 h 601986"/>
                  <a:gd name="connsiteX54" fmla="*/ 215586 w 636190"/>
                  <a:gd name="connsiteY54" fmla="*/ 511798 h 601986"/>
                  <a:gd name="connsiteX55" fmla="*/ 215573 w 636190"/>
                  <a:gd name="connsiteY55" fmla="*/ 511655 h 601986"/>
                  <a:gd name="connsiteX56" fmla="*/ 216743 w 636190"/>
                  <a:gd name="connsiteY56" fmla="*/ 511791 h 601986"/>
                  <a:gd name="connsiteX57" fmla="*/ 217304 w 636190"/>
                  <a:gd name="connsiteY57" fmla="*/ 511791 h 601986"/>
                  <a:gd name="connsiteX58" fmla="*/ 217960 w 636190"/>
                  <a:gd name="connsiteY58" fmla="*/ 511661 h 601986"/>
                  <a:gd name="connsiteX59" fmla="*/ 218514 w 636190"/>
                  <a:gd name="connsiteY59" fmla="*/ 511463 h 601986"/>
                  <a:gd name="connsiteX60" fmla="*/ 219055 w 636190"/>
                  <a:gd name="connsiteY60" fmla="*/ 511251 h 601986"/>
                  <a:gd name="connsiteX61" fmla="*/ 220026 w 636190"/>
                  <a:gd name="connsiteY61" fmla="*/ 510779 h 601986"/>
                  <a:gd name="connsiteX62" fmla="*/ 221962 w 636190"/>
                  <a:gd name="connsiteY62" fmla="*/ 509076 h 601986"/>
                  <a:gd name="connsiteX63" fmla="*/ 226409 w 636190"/>
                  <a:gd name="connsiteY63" fmla="*/ 504752 h 601986"/>
                  <a:gd name="connsiteX64" fmla="*/ 226511 w 636190"/>
                  <a:gd name="connsiteY64" fmla="*/ 504650 h 601986"/>
                  <a:gd name="connsiteX65" fmla="*/ 228119 w 636190"/>
                  <a:gd name="connsiteY65" fmla="*/ 503288 h 601986"/>
                  <a:gd name="connsiteX66" fmla="*/ 228009 w 636190"/>
                  <a:gd name="connsiteY66" fmla="*/ 502960 h 601986"/>
                  <a:gd name="connsiteX67" fmla="*/ 227695 w 636190"/>
                  <a:gd name="connsiteY67" fmla="*/ 501982 h 601986"/>
                  <a:gd name="connsiteX68" fmla="*/ 227599 w 636190"/>
                  <a:gd name="connsiteY68" fmla="*/ 501640 h 601986"/>
                  <a:gd name="connsiteX69" fmla="*/ 227394 w 636190"/>
                  <a:gd name="connsiteY69" fmla="*/ 500983 h 601986"/>
                  <a:gd name="connsiteX70" fmla="*/ 226826 w 636190"/>
                  <a:gd name="connsiteY70" fmla="*/ 498151 h 601986"/>
                  <a:gd name="connsiteX71" fmla="*/ 223795 w 636190"/>
                  <a:gd name="connsiteY71" fmla="*/ 498288 h 601986"/>
                  <a:gd name="connsiteX72" fmla="*/ 224192 w 636190"/>
                  <a:gd name="connsiteY72" fmla="*/ 497015 h 601986"/>
                  <a:gd name="connsiteX73" fmla="*/ 224500 w 636190"/>
                  <a:gd name="connsiteY73" fmla="*/ 495989 h 601986"/>
                  <a:gd name="connsiteX74" fmla="*/ 224541 w 636190"/>
                  <a:gd name="connsiteY74" fmla="*/ 494252 h 601986"/>
                  <a:gd name="connsiteX75" fmla="*/ 224664 w 636190"/>
                  <a:gd name="connsiteY75" fmla="*/ 491981 h 601986"/>
                  <a:gd name="connsiteX76" fmla="*/ 224480 w 636190"/>
                  <a:gd name="connsiteY76" fmla="*/ 490113 h 601986"/>
                  <a:gd name="connsiteX77" fmla="*/ 224124 w 636190"/>
                  <a:gd name="connsiteY77" fmla="*/ 486788 h 601986"/>
                  <a:gd name="connsiteX78" fmla="*/ 222975 w 636190"/>
                  <a:gd name="connsiteY78" fmla="*/ 482677 h 601986"/>
                  <a:gd name="connsiteX79" fmla="*/ 222845 w 636190"/>
                  <a:gd name="connsiteY79" fmla="*/ 482226 h 601986"/>
                  <a:gd name="connsiteX80" fmla="*/ 222270 w 636190"/>
                  <a:gd name="connsiteY80" fmla="*/ 480146 h 601986"/>
                  <a:gd name="connsiteX81" fmla="*/ 222092 w 636190"/>
                  <a:gd name="connsiteY81" fmla="*/ 479537 h 601986"/>
                  <a:gd name="connsiteX82" fmla="*/ 220088 w 636190"/>
                  <a:gd name="connsiteY82" fmla="*/ 479913 h 601986"/>
                  <a:gd name="connsiteX83" fmla="*/ 219616 w 636190"/>
                  <a:gd name="connsiteY83" fmla="*/ 478203 h 601986"/>
                  <a:gd name="connsiteX84" fmla="*/ 219041 w 636190"/>
                  <a:gd name="connsiteY84" fmla="*/ 476151 h 601986"/>
                  <a:gd name="connsiteX85" fmla="*/ 218528 w 636190"/>
                  <a:gd name="connsiteY85" fmla="*/ 473982 h 601986"/>
                  <a:gd name="connsiteX86" fmla="*/ 215908 w 636190"/>
                  <a:gd name="connsiteY86" fmla="*/ 463708 h 601986"/>
                  <a:gd name="connsiteX87" fmla="*/ 210586 w 636190"/>
                  <a:gd name="connsiteY87" fmla="*/ 465486 h 601986"/>
                  <a:gd name="connsiteX88" fmla="*/ 210278 w 636190"/>
                  <a:gd name="connsiteY88" fmla="*/ 464563 h 601986"/>
                  <a:gd name="connsiteX89" fmla="*/ 209909 w 636190"/>
                  <a:gd name="connsiteY89" fmla="*/ 463516 h 601986"/>
                  <a:gd name="connsiteX90" fmla="*/ 211988 w 636190"/>
                  <a:gd name="connsiteY90" fmla="*/ 461615 h 601986"/>
                  <a:gd name="connsiteX91" fmla="*/ 212994 w 636190"/>
                  <a:gd name="connsiteY91" fmla="*/ 460739 h 601986"/>
                  <a:gd name="connsiteX92" fmla="*/ 211318 w 636190"/>
                  <a:gd name="connsiteY92" fmla="*/ 456340 h 601986"/>
                  <a:gd name="connsiteX93" fmla="*/ 209833 w 636190"/>
                  <a:gd name="connsiteY93" fmla="*/ 456710 h 601986"/>
                  <a:gd name="connsiteX94" fmla="*/ 208595 w 636190"/>
                  <a:gd name="connsiteY94" fmla="*/ 456997 h 601986"/>
                  <a:gd name="connsiteX95" fmla="*/ 208219 w 636190"/>
                  <a:gd name="connsiteY95" fmla="*/ 455629 h 601986"/>
                  <a:gd name="connsiteX96" fmla="*/ 207740 w 636190"/>
                  <a:gd name="connsiteY96" fmla="*/ 454069 h 601986"/>
                  <a:gd name="connsiteX97" fmla="*/ 207337 w 636190"/>
                  <a:gd name="connsiteY97" fmla="*/ 452721 h 601986"/>
                  <a:gd name="connsiteX98" fmla="*/ 203471 w 636190"/>
                  <a:gd name="connsiteY98" fmla="*/ 453891 h 601986"/>
                  <a:gd name="connsiteX99" fmla="*/ 202616 w 636190"/>
                  <a:gd name="connsiteY99" fmla="*/ 451237 h 601986"/>
                  <a:gd name="connsiteX100" fmla="*/ 201686 w 636190"/>
                  <a:gd name="connsiteY100" fmla="*/ 448405 h 601986"/>
                  <a:gd name="connsiteX101" fmla="*/ 200749 w 636190"/>
                  <a:gd name="connsiteY101" fmla="*/ 445546 h 601986"/>
                  <a:gd name="connsiteX102" fmla="*/ 199866 w 636190"/>
                  <a:gd name="connsiteY102" fmla="*/ 442960 h 601986"/>
                  <a:gd name="connsiteX103" fmla="*/ 199025 w 636190"/>
                  <a:gd name="connsiteY103" fmla="*/ 440367 h 601986"/>
                  <a:gd name="connsiteX104" fmla="*/ 198868 w 636190"/>
                  <a:gd name="connsiteY104" fmla="*/ 440388 h 601986"/>
                  <a:gd name="connsiteX105" fmla="*/ 195536 w 636190"/>
                  <a:gd name="connsiteY105" fmla="*/ 440750 h 601986"/>
                  <a:gd name="connsiteX106" fmla="*/ 192622 w 636190"/>
                  <a:gd name="connsiteY106" fmla="*/ 440914 h 601986"/>
                  <a:gd name="connsiteX107" fmla="*/ 192649 w 636190"/>
                  <a:gd name="connsiteY107" fmla="*/ 439505 h 601986"/>
                  <a:gd name="connsiteX108" fmla="*/ 190146 w 636190"/>
                  <a:gd name="connsiteY108" fmla="*/ 439437 h 601986"/>
                  <a:gd name="connsiteX109" fmla="*/ 190016 w 636190"/>
                  <a:gd name="connsiteY109" fmla="*/ 437685 h 601986"/>
                  <a:gd name="connsiteX110" fmla="*/ 189927 w 636190"/>
                  <a:gd name="connsiteY110" fmla="*/ 436591 h 601986"/>
                  <a:gd name="connsiteX111" fmla="*/ 185836 w 636190"/>
                  <a:gd name="connsiteY111" fmla="*/ 437084 h 601986"/>
                  <a:gd name="connsiteX112" fmla="*/ 185597 w 636190"/>
                  <a:gd name="connsiteY112" fmla="*/ 435490 h 601986"/>
                  <a:gd name="connsiteX113" fmla="*/ 181855 w 636190"/>
                  <a:gd name="connsiteY113" fmla="*/ 436003 h 601986"/>
                  <a:gd name="connsiteX114" fmla="*/ 181335 w 636190"/>
                  <a:gd name="connsiteY114" fmla="*/ 433396 h 601986"/>
                  <a:gd name="connsiteX115" fmla="*/ 181164 w 636190"/>
                  <a:gd name="connsiteY115" fmla="*/ 432274 h 601986"/>
                  <a:gd name="connsiteX116" fmla="*/ 181123 w 636190"/>
                  <a:gd name="connsiteY116" fmla="*/ 432042 h 601986"/>
                  <a:gd name="connsiteX117" fmla="*/ 181054 w 636190"/>
                  <a:gd name="connsiteY117" fmla="*/ 431549 h 601986"/>
                  <a:gd name="connsiteX118" fmla="*/ 178599 w 636190"/>
                  <a:gd name="connsiteY118" fmla="*/ 430660 h 601986"/>
                  <a:gd name="connsiteX119" fmla="*/ 177394 w 636190"/>
                  <a:gd name="connsiteY119" fmla="*/ 428868 h 601986"/>
                  <a:gd name="connsiteX120" fmla="*/ 177285 w 636190"/>
                  <a:gd name="connsiteY120" fmla="*/ 428717 h 601986"/>
                  <a:gd name="connsiteX121" fmla="*/ 176088 w 636190"/>
                  <a:gd name="connsiteY121" fmla="*/ 426932 h 601986"/>
                  <a:gd name="connsiteX122" fmla="*/ 175397 w 636190"/>
                  <a:gd name="connsiteY122" fmla="*/ 426166 h 601986"/>
                  <a:gd name="connsiteX123" fmla="*/ 174658 w 636190"/>
                  <a:gd name="connsiteY123" fmla="*/ 425331 h 601986"/>
                  <a:gd name="connsiteX124" fmla="*/ 173577 w 636190"/>
                  <a:gd name="connsiteY124" fmla="*/ 425659 h 601986"/>
                  <a:gd name="connsiteX125" fmla="*/ 172141 w 636190"/>
                  <a:gd name="connsiteY125" fmla="*/ 426056 h 601986"/>
                  <a:gd name="connsiteX126" fmla="*/ 170957 w 636190"/>
                  <a:gd name="connsiteY126" fmla="*/ 426323 h 601986"/>
                  <a:gd name="connsiteX127" fmla="*/ 168228 w 636190"/>
                  <a:gd name="connsiteY127" fmla="*/ 427021 h 601986"/>
                  <a:gd name="connsiteX128" fmla="*/ 166018 w 636190"/>
                  <a:gd name="connsiteY128" fmla="*/ 427465 h 601986"/>
                  <a:gd name="connsiteX129" fmla="*/ 163200 w 636190"/>
                  <a:gd name="connsiteY129" fmla="*/ 427972 h 601986"/>
                  <a:gd name="connsiteX130" fmla="*/ 156195 w 636190"/>
                  <a:gd name="connsiteY130" fmla="*/ 429073 h 601986"/>
                  <a:gd name="connsiteX131" fmla="*/ 156667 w 636190"/>
                  <a:gd name="connsiteY131" fmla="*/ 431467 h 601986"/>
                  <a:gd name="connsiteX132" fmla="*/ 155251 w 636190"/>
                  <a:gd name="connsiteY132" fmla="*/ 431857 h 601986"/>
                  <a:gd name="connsiteX133" fmla="*/ 153951 w 636190"/>
                  <a:gd name="connsiteY133" fmla="*/ 432226 h 601986"/>
                  <a:gd name="connsiteX134" fmla="*/ 155367 w 636190"/>
                  <a:gd name="connsiteY134" fmla="*/ 438246 h 601986"/>
                  <a:gd name="connsiteX135" fmla="*/ 151085 w 636190"/>
                  <a:gd name="connsiteY135" fmla="*/ 439744 h 601986"/>
                  <a:gd name="connsiteX136" fmla="*/ 151181 w 636190"/>
                  <a:gd name="connsiteY136" fmla="*/ 440039 h 601986"/>
                  <a:gd name="connsiteX137" fmla="*/ 144702 w 636190"/>
                  <a:gd name="connsiteY137" fmla="*/ 442139 h 601986"/>
                  <a:gd name="connsiteX138" fmla="*/ 144826 w 636190"/>
                  <a:gd name="connsiteY138" fmla="*/ 442754 h 601986"/>
                  <a:gd name="connsiteX139" fmla="*/ 142055 w 636190"/>
                  <a:gd name="connsiteY139" fmla="*/ 443658 h 601986"/>
                  <a:gd name="connsiteX140" fmla="*/ 138724 w 636190"/>
                  <a:gd name="connsiteY140" fmla="*/ 444670 h 601986"/>
                  <a:gd name="connsiteX141" fmla="*/ 134277 w 636190"/>
                  <a:gd name="connsiteY141" fmla="*/ 445915 h 601986"/>
                  <a:gd name="connsiteX142" fmla="*/ 133217 w 636190"/>
                  <a:gd name="connsiteY142" fmla="*/ 441003 h 601986"/>
                  <a:gd name="connsiteX143" fmla="*/ 126540 w 636190"/>
                  <a:gd name="connsiteY143" fmla="*/ 443883 h 601986"/>
                  <a:gd name="connsiteX144" fmla="*/ 123469 w 636190"/>
                  <a:gd name="connsiteY144" fmla="*/ 444485 h 601986"/>
                  <a:gd name="connsiteX145" fmla="*/ 122723 w 636190"/>
                  <a:gd name="connsiteY145" fmla="*/ 444335 h 601986"/>
                  <a:gd name="connsiteX146" fmla="*/ 118454 w 636190"/>
                  <a:gd name="connsiteY146" fmla="*/ 444492 h 601986"/>
                  <a:gd name="connsiteX147" fmla="*/ 116587 w 636190"/>
                  <a:gd name="connsiteY147" fmla="*/ 444725 h 601986"/>
                  <a:gd name="connsiteX148" fmla="*/ 116272 w 636190"/>
                  <a:gd name="connsiteY148" fmla="*/ 444697 h 601986"/>
                  <a:gd name="connsiteX149" fmla="*/ 115834 w 636190"/>
                  <a:gd name="connsiteY149" fmla="*/ 444684 h 601986"/>
                  <a:gd name="connsiteX150" fmla="*/ 114418 w 636190"/>
                  <a:gd name="connsiteY150" fmla="*/ 444451 h 601986"/>
                  <a:gd name="connsiteX151" fmla="*/ 113837 w 636190"/>
                  <a:gd name="connsiteY151" fmla="*/ 444410 h 601986"/>
                  <a:gd name="connsiteX152" fmla="*/ 112216 w 636190"/>
                  <a:gd name="connsiteY152" fmla="*/ 444437 h 601986"/>
                  <a:gd name="connsiteX153" fmla="*/ 111244 w 636190"/>
                  <a:gd name="connsiteY153" fmla="*/ 444506 h 601986"/>
                  <a:gd name="connsiteX154" fmla="*/ 109473 w 636190"/>
                  <a:gd name="connsiteY154" fmla="*/ 444684 h 601986"/>
                  <a:gd name="connsiteX155" fmla="*/ 108556 w 636190"/>
                  <a:gd name="connsiteY155" fmla="*/ 444786 h 601986"/>
                  <a:gd name="connsiteX156" fmla="*/ 108057 w 636190"/>
                  <a:gd name="connsiteY156" fmla="*/ 444855 h 601986"/>
                  <a:gd name="connsiteX157" fmla="*/ 104958 w 636190"/>
                  <a:gd name="connsiteY157" fmla="*/ 445416 h 601986"/>
                  <a:gd name="connsiteX158" fmla="*/ 103788 w 636190"/>
                  <a:gd name="connsiteY158" fmla="*/ 444355 h 601986"/>
                  <a:gd name="connsiteX159" fmla="*/ 100491 w 636190"/>
                  <a:gd name="connsiteY159" fmla="*/ 445156 h 601986"/>
                  <a:gd name="connsiteX160" fmla="*/ 98562 w 636190"/>
                  <a:gd name="connsiteY160" fmla="*/ 437015 h 601986"/>
                  <a:gd name="connsiteX161" fmla="*/ 98309 w 636190"/>
                  <a:gd name="connsiteY161" fmla="*/ 435797 h 601986"/>
                  <a:gd name="connsiteX162" fmla="*/ 98021 w 636190"/>
                  <a:gd name="connsiteY162" fmla="*/ 434251 h 601986"/>
                  <a:gd name="connsiteX163" fmla="*/ 95230 w 636190"/>
                  <a:gd name="connsiteY163" fmla="*/ 434621 h 601986"/>
                  <a:gd name="connsiteX164" fmla="*/ 93547 w 636190"/>
                  <a:gd name="connsiteY164" fmla="*/ 434929 h 601986"/>
                  <a:gd name="connsiteX165" fmla="*/ 93431 w 636190"/>
                  <a:gd name="connsiteY165" fmla="*/ 434334 h 601986"/>
                  <a:gd name="connsiteX166" fmla="*/ 93349 w 636190"/>
                  <a:gd name="connsiteY166" fmla="*/ 433773 h 601986"/>
                  <a:gd name="connsiteX167" fmla="*/ 93130 w 636190"/>
                  <a:gd name="connsiteY167" fmla="*/ 432452 h 601986"/>
                  <a:gd name="connsiteX168" fmla="*/ 92699 w 636190"/>
                  <a:gd name="connsiteY168" fmla="*/ 428013 h 601986"/>
                  <a:gd name="connsiteX169" fmla="*/ 92425 w 636190"/>
                  <a:gd name="connsiteY169" fmla="*/ 424209 h 601986"/>
                  <a:gd name="connsiteX170" fmla="*/ 92542 w 636190"/>
                  <a:gd name="connsiteY170" fmla="*/ 423546 h 601986"/>
                  <a:gd name="connsiteX171" fmla="*/ 91974 w 636190"/>
                  <a:gd name="connsiteY171" fmla="*/ 417998 h 601986"/>
                  <a:gd name="connsiteX172" fmla="*/ 91454 w 636190"/>
                  <a:gd name="connsiteY172" fmla="*/ 413141 h 601986"/>
                  <a:gd name="connsiteX173" fmla="*/ 91454 w 636190"/>
                  <a:gd name="connsiteY173" fmla="*/ 412901 h 601986"/>
                  <a:gd name="connsiteX174" fmla="*/ 91290 w 636190"/>
                  <a:gd name="connsiteY174" fmla="*/ 411424 h 601986"/>
                  <a:gd name="connsiteX175" fmla="*/ 89190 w 636190"/>
                  <a:gd name="connsiteY175" fmla="*/ 398673 h 601986"/>
                  <a:gd name="connsiteX176" fmla="*/ 89169 w 636190"/>
                  <a:gd name="connsiteY176" fmla="*/ 398508 h 601986"/>
                  <a:gd name="connsiteX177" fmla="*/ 88903 w 636190"/>
                  <a:gd name="connsiteY177" fmla="*/ 396880 h 601986"/>
                  <a:gd name="connsiteX178" fmla="*/ 88882 w 636190"/>
                  <a:gd name="connsiteY178" fmla="*/ 396586 h 601986"/>
                  <a:gd name="connsiteX179" fmla="*/ 88731 w 636190"/>
                  <a:gd name="connsiteY179" fmla="*/ 395902 h 601986"/>
                  <a:gd name="connsiteX180" fmla="*/ 88704 w 636190"/>
                  <a:gd name="connsiteY180" fmla="*/ 395786 h 601986"/>
                  <a:gd name="connsiteX181" fmla="*/ 88184 w 636190"/>
                  <a:gd name="connsiteY181" fmla="*/ 393522 h 601986"/>
                  <a:gd name="connsiteX182" fmla="*/ 87288 w 636190"/>
                  <a:gd name="connsiteY182" fmla="*/ 389595 h 601986"/>
                  <a:gd name="connsiteX183" fmla="*/ 86611 w 636190"/>
                  <a:gd name="connsiteY183" fmla="*/ 386462 h 601986"/>
                  <a:gd name="connsiteX184" fmla="*/ 85968 w 636190"/>
                  <a:gd name="connsiteY184" fmla="*/ 385463 h 601986"/>
                  <a:gd name="connsiteX185" fmla="*/ 85872 w 636190"/>
                  <a:gd name="connsiteY185" fmla="*/ 385333 h 601986"/>
                  <a:gd name="connsiteX186" fmla="*/ 85482 w 636190"/>
                  <a:gd name="connsiteY186" fmla="*/ 385313 h 601986"/>
                  <a:gd name="connsiteX187" fmla="*/ 76001 w 636190"/>
                  <a:gd name="connsiteY187" fmla="*/ 384786 h 601986"/>
                  <a:gd name="connsiteX188" fmla="*/ 71397 w 636190"/>
                  <a:gd name="connsiteY188" fmla="*/ 384505 h 601986"/>
                  <a:gd name="connsiteX189" fmla="*/ 66027 w 636190"/>
                  <a:gd name="connsiteY189" fmla="*/ 384204 h 601986"/>
                  <a:gd name="connsiteX190" fmla="*/ 65425 w 636190"/>
                  <a:gd name="connsiteY190" fmla="*/ 384115 h 601986"/>
                  <a:gd name="connsiteX191" fmla="*/ 64912 w 636190"/>
                  <a:gd name="connsiteY191" fmla="*/ 383931 h 601986"/>
                  <a:gd name="connsiteX192" fmla="*/ 64255 w 636190"/>
                  <a:gd name="connsiteY192" fmla="*/ 383643 h 601986"/>
                  <a:gd name="connsiteX193" fmla="*/ 54247 w 636190"/>
                  <a:gd name="connsiteY193" fmla="*/ 378349 h 601986"/>
                  <a:gd name="connsiteX194" fmla="*/ 54179 w 636190"/>
                  <a:gd name="connsiteY194" fmla="*/ 378465 h 601986"/>
                  <a:gd name="connsiteX195" fmla="*/ 53707 w 636190"/>
                  <a:gd name="connsiteY195" fmla="*/ 379655 h 601986"/>
                  <a:gd name="connsiteX196" fmla="*/ 53378 w 636190"/>
                  <a:gd name="connsiteY196" fmla="*/ 381003 h 601986"/>
                  <a:gd name="connsiteX197" fmla="*/ 52742 w 636190"/>
                  <a:gd name="connsiteY197" fmla="*/ 383985 h 601986"/>
                  <a:gd name="connsiteX198" fmla="*/ 51805 w 636190"/>
                  <a:gd name="connsiteY198" fmla="*/ 390361 h 601986"/>
                  <a:gd name="connsiteX199" fmla="*/ 49992 w 636190"/>
                  <a:gd name="connsiteY199" fmla="*/ 389958 h 601986"/>
                  <a:gd name="connsiteX200" fmla="*/ 48022 w 636190"/>
                  <a:gd name="connsiteY200" fmla="*/ 389520 h 601986"/>
                  <a:gd name="connsiteX201" fmla="*/ 45170 w 636190"/>
                  <a:gd name="connsiteY201" fmla="*/ 388883 h 601986"/>
                  <a:gd name="connsiteX202" fmla="*/ 45566 w 636190"/>
                  <a:gd name="connsiteY202" fmla="*/ 386708 h 601986"/>
                  <a:gd name="connsiteX203" fmla="*/ 45272 w 636190"/>
                  <a:gd name="connsiteY203" fmla="*/ 386729 h 601986"/>
                  <a:gd name="connsiteX204" fmla="*/ 45375 w 636190"/>
                  <a:gd name="connsiteY204" fmla="*/ 383404 h 601986"/>
                  <a:gd name="connsiteX205" fmla="*/ 45395 w 636190"/>
                  <a:gd name="connsiteY205" fmla="*/ 382912 h 601986"/>
                  <a:gd name="connsiteX206" fmla="*/ 45409 w 636190"/>
                  <a:gd name="connsiteY206" fmla="*/ 382836 h 601986"/>
                  <a:gd name="connsiteX207" fmla="*/ 45443 w 636190"/>
                  <a:gd name="connsiteY207" fmla="*/ 381277 h 601986"/>
                  <a:gd name="connsiteX208" fmla="*/ 45491 w 636190"/>
                  <a:gd name="connsiteY208" fmla="*/ 380175 h 601986"/>
                  <a:gd name="connsiteX209" fmla="*/ 45491 w 636190"/>
                  <a:gd name="connsiteY209" fmla="*/ 379731 h 601986"/>
                  <a:gd name="connsiteX210" fmla="*/ 45368 w 636190"/>
                  <a:gd name="connsiteY210" fmla="*/ 379491 h 601986"/>
                  <a:gd name="connsiteX211" fmla="*/ 45320 w 636190"/>
                  <a:gd name="connsiteY211" fmla="*/ 378116 h 601986"/>
                  <a:gd name="connsiteX212" fmla="*/ 45217 w 636190"/>
                  <a:gd name="connsiteY212" fmla="*/ 376933 h 601986"/>
                  <a:gd name="connsiteX213" fmla="*/ 44834 w 636190"/>
                  <a:gd name="connsiteY213" fmla="*/ 373341 h 601986"/>
                  <a:gd name="connsiteX214" fmla="*/ 44294 w 636190"/>
                  <a:gd name="connsiteY214" fmla="*/ 372370 h 601986"/>
                  <a:gd name="connsiteX215" fmla="*/ 44212 w 636190"/>
                  <a:gd name="connsiteY215" fmla="*/ 372240 h 601986"/>
                  <a:gd name="connsiteX216" fmla="*/ 28977 w 636190"/>
                  <a:gd name="connsiteY216" fmla="*/ 373991 h 601986"/>
                  <a:gd name="connsiteX217" fmla="*/ 28977 w 636190"/>
                  <a:gd name="connsiteY217" fmla="*/ 373889 h 601986"/>
                  <a:gd name="connsiteX218" fmla="*/ 29073 w 636190"/>
                  <a:gd name="connsiteY218" fmla="*/ 373683 h 601986"/>
                  <a:gd name="connsiteX219" fmla="*/ 29921 w 636190"/>
                  <a:gd name="connsiteY219" fmla="*/ 373588 h 601986"/>
                  <a:gd name="connsiteX220" fmla="*/ 29867 w 636190"/>
                  <a:gd name="connsiteY220" fmla="*/ 371638 h 601986"/>
                  <a:gd name="connsiteX221" fmla="*/ 29812 w 636190"/>
                  <a:gd name="connsiteY221" fmla="*/ 369565 h 601986"/>
                  <a:gd name="connsiteX222" fmla="*/ 29730 w 636190"/>
                  <a:gd name="connsiteY222" fmla="*/ 367233 h 601986"/>
                  <a:gd name="connsiteX223" fmla="*/ 29655 w 636190"/>
                  <a:gd name="connsiteY223" fmla="*/ 365030 h 601986"/>
                  <a:gd name="connsiteX224" fmla="*/ 29573 w 636190"/>
                  <a:gd name="connsiteY224" fmla="*/ 362711 h 601986"/>
                  <a:gd name="connsiteX225" fmla="*/ 32500 w 636190"/>
                  <a:gd name="connsiteY225" fmla="*/ 362314 h 601986"/>
                  <a:gd name="connsiteX226" fmla="*/ 32076 w 636190"/>
                  <a:gd name="connsiteY226" fmla="*/ 360098 h 601986"/>
                  <a:gd name="connsiteX227" fmla="*/ 31139 w 636190"/>
                  <a:gd name="connsiteY227" fmla="*/ 355371 h 601986"/>
                  <a:gd name="connsiteX228" fmla="*/ 30633 w 636190"/>
                  <a:gd name="connsiteY228" fmla="*/ 352901 h 601986"/>
                  <a:gd name="connsiteX229" fmla="*/ 28882 w 636190"/>
                  <a:gd name="connsiteY229" fmla="*/ 352853 h 601986"/>
                  <a:gd name="connsiteX230" fmla="*/ 28587 w 636190"/>
                  <a:gd name="connsiteY230" fmla="*/ 351382 h 601986"/>
                  <a:gd name="connsiteX231" fmla="*/ 28410 w 636190"/>
                  <a:gd name="connsiteY231" fmla="*/ 350500 h 601986"/>
                  <a:gd name="connsiteX232" fmla="*/ 28245 w 636190"/>
                  <a:gd name="connsiteY232" fmla="*/ 349693 h 601986"/>
                  <a:gd name="connsiteX233" fmla="*/ 27917 w 636190"/>
                  <a:gd name="connsiteY233" fmla="*/ 348085 h 601986"/>
                  <a:gd name="connsiteX234" fmla="*/ 27370 w 636190"/>
                  <a:gd name="connsiteY234" fmla="*/ 345301 h 601986"/>
                  <a:gd name="connsiteX235" fmla="*/ 26823 w 636190"/>
                  <a:gd name="connsiteY235" fmla="*/ 342572 h 601986"/>
                  <a:gd name="connsiteX236" fmla="*/ 26433 w 636190"/>
                  <a:gd name="connsiteY236" fmla="*/ 340581 h 601986"/>
                  <a:gd name="connsiteX237" fmla="*/ 26050 w 636190"/>
                  <a:gd name="connsiteY237" fmla="*/ 338672 h 601986"/>
                  <a:gd name="connsiteX238" fmla="*/ 25236 w 636190"/>
                  <a:gd name="connsiteY238" fmla="*/ 334588 h 601986"/>
                  <a:gd name="connsiteX239" fmla="*/ 25208 w 636190"/>
                  <a:gd name="connsiteY239" fmla="*/ 334479 h 601986"/>
                  <a:gd name="connsiteX240" fmla="*/ 25188 w 636190"/>
                  <a:gd name="connsiteY240" fmla="*/ 334342 h 601986"/>
                  <a:gd name="connsiteX241" fmla="*/ 29969 w 636190"/>
                  <a:gd name="connsiteY241" fmla="*/ 332735 h 601986"/>
                  <a:gd name="connsiteX242" fmla="*/ 34293 w 636190"/>
                  <a:gd name="connsiteY242" fmla="*/ 330874 h 601986"/>
                  <a:gd name="connsiteX243" fmla="*/ 39697 w 636190"/>
                  <a:gd name="connsiteY243" fmla="*/ 328534 h 601986"/>
                  <a:gd name="connsiteX244" fmla="*/ 44232 w 636190"/>
                  <a:gd name="connsiteY244" fmla="*/ 326571 h 601986"/>
                  <a:gd name="connsiteX245" fmla="*/ 44663 w 636190"/>
                  <a:gd name="connsiteY245" fmla="*/ 326332 h 601986"/>
                  <a:gd name="connsiteX246" fmla="*/ 45012 w 636190"/>
                  <a:gd name="connsiteY246" fmla="*/ 326065 h 601986"/>
                  <a:gd name="connsiteX247" fmla="*/ 50143 w 636190"/>
                  <a:gd name="connsiteY247" fmla="*/ 321625 h 601986"/>
                  <a:gd name="connsiteX248" fmla="*/ 50533 w 636190"/>
                  <a:gd name="connsiteY248" fmla="*/ 321310 h 601986"/>
                  <a:gd name="connsiteX249" fmla="*/ 50888 w 636190"/>
                  <a:gd name="connsiteY249" fmla="*/ 321091 h 601986"/>
                  <a:gd name="connsiteX250" fmla="*/ 56368 w 636190"/>
                  <a:gd name="connsiteY250" fmla="*/ 318143 h 601986"/>
                  <a:gd name="connsiteX251" fmla="*/ 56669 w 636190"/>
                  <a:gd name="connsiteY251" fmla="*/ 317870 h 601986"/>
                  <a:gd name="connsiteX252" fmla="*/ 61950 w 636190"/>
                  <a:gd name="connsiteY252" fmla="*/ 311077 h 601986"/>
                  <a:gd name="connsiteX253" fmla="*/ 62271 w 636190"/>
                  <a:gd name="connsiteY253" fmla="*/ 310632 h 601986"/>
                  <a:gd name="connsiteX254" fmla="*/ 67888 w 636190"/>
                  <a:gd name="connsiteY254" fmla="*/ 301958 h 601986"/>
                  <a:gd name="connsiteX255" fmla="*/ 68236 w 636190"/>
                  <a:gd name="connsiteY255" fmla="*/ 301479 h 601986"/>
                  <a:gd name="connsiteX256" fmla="*/ 68989 w 636190"/>
                  <a:gd name="connsiteY256" fmla="*/ 300836 h 601986"/>
                  <a:gd name="connsiteX257" fmla="*/ 73846 w 636190"/>
                  <a:gd name="connsiteY257" fmla="*/ 297621 h 601986"/>
                  <a:gd name="connsiteX258" fmla="*/ 80413 w 636190"/>
                  <a:gd name="connsiteY258" fmla="*/ 293195 h 601986"/>
                  <a:gd name="connsiteX259" fmla="*/ 80345 w 636190"/>
                  <a:gd name="connsiteY259" fmla="*/ 293065 h 601986"/>
                  <a:gd name="connsiteX260" fmla="*/ 79640 w 636190"/>
                  <a:gd name="connsiteY260" fmla="*/ 291663 h 601986"/>
                  <a:gd name="connsiteX261" fmla="*/ 78470 w 636190"/>
                  <a:gd name="connsiteY261" fmla="*/ 289392 h 601986"/>
                  <a:gd name="connsiteX262" fmla="*/ 77034 w 636190"/>
                  <a:gd name="connsiteY262" fmla="*/ 286689 h 601986"/>
                  <a:gd name="connsiteX263" fmla="*/ 76569 w 636190"/>
                  <a:gd name="connsiteY263" fmla="*/ 285855 h 601986"/>
                  <a:gd name="connsiteX264" fmla="*/ 76377 w 636190"/>
                  <a:gd name="connsiteY264" fmla="*/ 285581 h 601986"/>
                  <a:gd name="connsiteX265" fmla="*/ 75543 w 636190"/>
                  <a:gd name="connsiteY265" fmla="*/ 284384 h 601986"/>
                  <a:gd name="connsiteX266" fmla="*/ 75207 w 636190"/>
                  <a:gd name="connsiteY266" fmla="*/ 283563 h 601986"/>
                  <a:gd name="connsiteX267" fmla="*/ 74763 w 636190"/>
                  <a:gd name="connsiteY267" fmla="*/ 282489 h 601986"/>
                  <a:gd name="connsiteX268" fmla="*/ 74106 w 636190"/>
                  <a:gd name="connsiteY268" fmla="*/ 280964 h 601986"/>
                  <a:gd name="connsiteX269" fmla="*/ 73032 w 636190"/>
                  <a:gd name="connsiteY269" fmla="*/ 278405 h 601986"/>
                  <a:gd name="connsiteX270" fmla="*/ 73128 w 636190"/>
                  <a:gd name="connsiteY270" fmla="*/ 278378 h 601986"/>
                  <a:gd name="connsiteX271" fmla="*/ 73073 w 636190"/>
                  <a:gd name="connsiteY271" fmla="*/ 278262 h 601986"/>
                  <a:gd name="connsiteX272" fmla="*/ 73005 w 636190"/>
                  <a:gd name="connsiteY272" fmla="*/ 278282 h 601986"/>
                  <a:gd name="connsiteX273" fmla="*/ 69926 w 636190"/>
                  <a:gd name="connsiteY273" fmla="*/ 270990 h 601986"/>
                  <a:gd name="connsiteX274" fmla="*/ 68319 w 636190"/>
                  <a:gd name="connsiteY274" fmla="*/ 267180 h 601986"/>
                  <a:gd name="connsiteX275" fmla="*/ 67675 w 636190"/>
                  <a:gd name="connsiteY275" fmla="*/ 265421 h 601986"/>
                  <a:gd name="connsiteX276" fmla="*/ 67354 w 636190"/>
                  <a:gd name="connsiteY276" fmla="*/ 263951 h 601986"/>
                  <a:gd name="connsiteX277" fmla="*/ 67245 w 636190"/>
                  <a:gd name="connsiteY277" fmla="*/ 263971 h 601986"/>
                  <a:gd name="connsiteX278" fmla="*/ 64953 w 636190"/>
                  <a:gd name="connsiteY278" fmla="*/ 264498 h 601986"/>
                  <a:gd name="connsiteX279" fmla="*/ 64200 w 636190"/>
                  <a:gd name="connsiteY279" fmla="*/ 261967 h 601986"/>
                  <a:gd name="connsiteX280" fmla="*/ 63291 w 636190"/>
                  <a:gd name="connsiteY280" fmla="*/ 262186 h 601986"/>
                  <a:gd name="connsiteX281" fmla="*/ 62928 w 636190"/>
                  <a:gd name="connsiteY281" fmla="*/ 260913 h 601986"/>
                  <a:gd name="connsiteX282" fmla="*/ 60397 w 636190"/>
                  <a:gd name="connsiteY282" fmla="*/ 261167 h 601986"/>
                  <a:gd name="connsiteX283" fmla="*/ 58776 w 636190"/>
                  <a:gd name="connsiteY283" fmla="*/ 261420 h 601986"/>
                  <a:gd name="connsiteX284" fmla="*/ 56115 w 636190"/>
                  <a:gd name="connsiteY284" fmla="*/ 261987 h 601986"/>
                  <a:gd name="connsiteX285" fmla="*/ 55260 w 636190"/>
                  <a:gd name="connsiteY285" fmla="*/ 259477 h 601986"/>
                  <a:gd name="connsiteX286" fmla="*/ 55219 w 636190"/>
                  <a:gd name="connsiteY286" fmla="*/ 259491 h 601986"/>
                  <a:gd name="connsiteX287" fmla="*/ 55020 w 636190"/>
                  <a:gd name="connsiteY287" fmla="*/ 259525 h 601986"/>
                  <a:gd name="connsiteX288" fmla="*/ 48214 w 636190"/>
                  <a:gd name="connsiteY288" fmla="*/ 260790 h 601986"/>
                  <a:gd name="connsiteX289" fmla="*/ 46811 w 636190"/>
                  <a:gd name="connsiteY289" fmla="*/ 261037 h 601986"/>
                  <a:gd name="connsiteX290" fmla="*/ 42249 w 636190"/>
                  <a:gd name="connsiteY290" fmla="*/ 262336 h 601986"/>
                  <a:gd name="connsiteX291" fmla="*/ 39533 w 636190"/>
                  <a:gd name="connsiteY291" fmla="*/ 263178 h 601986"/>
                  <a:gd name="connsiteX292" fmla="*/ 38226 w 636190"/>
                  <a:gd name="connsiteY292" fmla="*/ 260428 h 601986"/>
                  <a:gd name="connsiteX293" fmla="*/ 35394 w 636190"/>
                  <a:gd name="connsiteY293" fmla="*/ 261481 h 601986"/>
                  <a:gd name="connsiteX294" fmla="*/ 33656 w 636190"/>
                  <a:gd name="connsiteY294" fmla="*/ 262213 h 601986"/>
                  <a:gd name="connsiteX295" fmla="*/ 33027 w 636190"/>
                  <a:gd name="connsiteY295" fmla="*/ 261023 h 601986"/>
                  <a:gd name="connsiteX296" fmla="*/ 28943 w 636190"/>
                  <a:gd name="connsiteY296" fmla="*/ 262993 h 601986"/>
                  <a:gd name="connsiteX297" fmla="*/ 27377 w 636190"/>
                  <a:gd name="connsiteY297" fmla="*/ 260216 h 601986"/>
                  <a:gd name="connsiteX298" fmla="*/ 24428 w 636190"/>
                  <a:gd name="connsiteY298" fmla="*/ 261775 h 601986"/>
                  <a:gd name="connsiteX299" fmla="*/ 22609 w 636190"/>
                  <a:gd name="connsiteY299" fmla="*/ 258902 h 601986"/>
                  <a:gd name="connsiteX300" fmla="*/ 22102 w 636190"/>
                  <a:gd name="connsiteY300" fmla="*/ 259169 h 601986"/>
                  <a:gd name="connsiteX301" fmla="*/ 20543 w 636190"/>
                  <a:gd name="connsiteY301" fmla="*/ 256200 h 601986"/>
                  <a:gd name="connsiteX302" fmla="*/ 19831 w 636190"/>
                  <a:gd name="connsiteY302" fmla="*/ 254305 h 601986"/>
                  <a:gd name="connsiteX303" fmla="*/ 18853 w 636190"/>
                  <a:gd name="connsiteY303" fmla="*/ 251316 h 601986"/>
                  <a:gd name="connsiteX304" fmla="*/ 17820 w 636190"/>
                  <a:gd name="connsiteY304" fmla="*/ 247608 h 601986"/>
                  <a:gd name="connsiteX305" fmla="*/ 17020 w 636190"/>
                  <a:gd name="connsiteY305" fmla="*/ 244290 h 601986"/>
                  <a:gd name="connsiteX306" fmla="*/ 16096 w 636190"/>
                  <a:gd name="connsiteY306" fmla="*/ 240070 h 601986"/>
                  <a:gd name="connsiteX307" fmla="*/ 15617 w 636190"/>
                  <a:gd name="connsiteY307" fmla="*/ 237887 h 601986"/>
                  <a:gd name="connsiteX308" fmla="*/ 15173 w 636190"/>
                  <a:gd name="connsiteY308" fmla="*/ 235917 h 601986"/>
                  <a:gd name="connsiteX309" fmla="*/ 14591 w 636190"/>
                  <a:gd name="connsiteY309" fmla="*/ 233564 h 601986"/>
                  <a:gd name="connsiteX310" fmla="*/ 13955 w 636190"/>
                  <a:gd name="connsiteY310" fmla="*/ 230575 h 601986"/>
                  <a:gd name="connsiteX311" fmla="*/ 12751 w 636190"/>
                  <a:gd name="connsiteY311" fmla="*/ 226805 h 601986"/>
                  <a:gd name="connsiteX312" fmla="*/ 12512 w 636190"/>
                  <a:gd name="connsiteY312" fmla="*/ 226190 h 601986"/>
                  <a:gd name="connsiteX313" fmla="*/ 12149 w 636190"/>
                  <a:gd name="connsiteY313" fmla="*/ 225424 h 601986"/>
                  <a:gd name="connsiteX314" fmla="*/ 10877 w 636190"/>
                  <a:gd name="connsiteY314" fmla="*/ 223077 h 601986"/>
                  <a:gd name="connsiteX315" fmla="*/ 10754 w 636190"/>
                  <a:gd name="connsiteY315" fmla="*/ 222591 h 601986"/>
                  <a:gd name="connsiteX316" fmla="*/ 10692 w 636190"/>
                  <a:gd name="connsiteY316" fmla="*/ 222304 h 601986"/>
                  <a:gd name="connsiteX317" fmla="*/ 9960 w 636190"/>
                  <a:gd name="connsiteY317" fmla="*/ 217516 h 601986"/>
                  <a:gd name="connsiteX318" fmla="*/ 9427 w 636190"/>
                  <a:gd name="connsiteY318" fmla="*/ 214410 h 601986"/>
                  <a:gd name="connsiteX319" fmla="*/ 8804 w 636190"/>
                  <a:gd name="connsiteY319" fmla="*/ 211181 h 601986"/>
                  <a:gd name="connsiteX320" fmla="*/ 8257 w 636190"/>
                  <a:gd name="connsiteY320" fmla="*/ 208417 h 601986"/>
                  <a:gd name="connsiteX321" fmla="*/ 8209 w 636190"/>
                  <a:gd name="connsiteY321" fmla="*/ 208103 h 601986"/>
                  <a:gd name="connsiteX322" fmla="*/ 7703 w 636190"/>
                  <a:gd name="connsiteY322" fmla="*/ 204415 h 601986"/>
                  <a:gd name="connsiteX323" fmla="*/ 7627 w 636190"/>
                  <a:gd name="connsiteY323" fmla="*/ 203383 h 601986"/>
                  <a:gd name="connsiteX324" fmla="*/ 7395 w 636190"/>
                  <a:gd name="connsiteY324" fmla="*/ 200256 h 601986"/>
                  <a:gd name="connsiteX325" fmla="*/ 6889 w 636190"/>
                  <a:gd name="connsiteY325" fmla="*/ 196145 h 601986"/>
                  <a:gd name="connsiteX326" fmla="*/ 6423 w 636190"/>
                  <a:gd name="connsiteY326" fmla="*/ 192923 h 601986"/>
                  <a:gd name="connsiteX327" fmla="*/ 5951 w 636190"/>
                  <a:gd name="connsiteY327" fmla="*/ 189667 h 601986"/>
                  <a:gd name="connsiteX328" fmla="*/ 5329 w 636190"/>
                  <a:gd name="connsiteY328" fmla="*/ 185282 h 601986"/>
                  <a:gd name="connsiteX329" fmla="*/ 5131 w 636190"/>
                  <a:gd name="connsiteY329" fmla="*/ 183756 h 601986"/>
                  <a:gd name="connsiteX330" fmla="*/ 10295 w 636190"/>
                  <a:gd name="connsiteY330" fmla="*/ 182498 h 601986"/>
                  <a:gd name="connsiteX331" fmla="*/ 13312 w 636190"/>
                  <a:gd name="connsiteY331" fmla="*/ 182101 h 601986"/>
                  <a:gd name="connsiteX332" fmla="*/ 15693 w 636190"/>
                  <a:gd name="connsiteY332" fmla="*/ 181574 h 601986"/>
                  <a:gd name="connsiteX333" fmla="*/ 20201 w 636190"/>
                  <a:gd name="connsiteY333" fmla="*/ 180500 h 601986"/>
                  <a:gd name="connsiteX334" fmla="*/ 23717 w 636190"/>
                  <a:gd name="connsiteY334" fmla="*/ 179160 h 601986"/>
                  <a:gd name="connsiteX335" fmla="*/ 25598 w 636190"/>
                  <a:gd name="connsiteY335" fmla="*/ 178421 h 601986"/>
                  <a:gd name="connsiteX336" fmla="*/ 28882 w 636190"/>
                  <a:gd name="connsiteY336" fmla="*/ 177463 h 601986"/>
                  <a:gd name="connsiteX337" fmla="*/ 31604 w 636190"/>
                  <a:gd name="connsiteY337" fmla="*/ 176348 h 601986"/>
                  <a:gd name="connsiteX338" fmla="*/ 33020 w 636190"/>
                  <a:gd name="connsiteY338" fmla="*/ 176122 h 601986"/>
                  <a:gd name="connsiteX339" fmla="*/ 38000 w 636190"/>
                  <a:gd name="connsiteY339" fmla="*/ 175910 h 601986"/>
                  <a:gd name="connsiteX340" fmla="*/ 39854 w 636190"/>
                  <a:gd name="connsiteY340" fmla="*/ 176184 h 601986"/>
                  <a:gd name="connsiteX341" fmla="*/ 42508 w 636190"/>
                  <a:gd name="connsiteY341" fmla="*/ 175609 h 601986"/>
                  <a:gd name="connsiteX342" fmla="*/ 45826 w 636190"/>
                  <a:gd name="connsiteY342" fmla="*/ 175260 h 601986"/>
                  <a:gd name="connsiteX343" fmla="*/ 46804 w 636190"/>
                  <a:gd name="connsiteY343" fmla="*/ 175226 h 601986"/>
                  <a:gd name="connsiteX344" fmla="*/ 48631 w 636190"/>
                  <a:gd name="connsiteY344" fmla="*/ 175746 h 601986"/>
                  <a:gd name="connsiteX345" fmla="*/ 51340 w 636190"/>
                  <a:gd name="connsiteY345" fmla="*/ 176553 h 601986"/>
                  <a:gd name="connsiteX346" fmla="*/ 52024 w 636190"/>
                  <a:gd name="connsiteY346" fmla="*/ 176820 h 601986"/>
                  <a:gd name="connsiteX347" fmla="*/ 54110 w 636190"/>
                  <a:gd name="connsiteY347" fmla="*/ 177326 h 601986"/>
                  <a:gd name="connsiteX348" fmla="*/ 55184 w 636190"/>
                  <a:gd name="connsiteY348" fmla="*/ 177429 h 601986"/>
                  <a:gd name="connsiteX349" fmla="*/ 56573 w 636190"/>
                  <a:gd name="connsiteY349" fmla="*/ 177771 h 601986"/>
                  <a:gd name="connsiteX350" fmla="*/ 56559 w 636190"/>
                  <a:gd name="connsiteY350" fmla="*/ 178879 h 601986"/>
                  <a:gd name="connsiteX351" fmla="*/ 56744 w 636190"/>
                  <a:gd name="connsiteY351" fmla="*/ 180165 h 601986"/>
                  <a:gd name="connsiteX352" fmla="*/ 57763 w 636190"/>
                  <a:gd name="connsiteY352" fmla="*/ 183182 h 601986"/>
                  <a:gd name="connsiteX353" fmla="*/ 58119 w 636190"/>
                  <a:gd name="connsiteY353" fmla="*/ 184023 h 601986"/>
                  <a:gd name="connsiteX354" fmla="*/ 58420 w 636190"/>
                  <a:gd name="connsiteY354" fmla="*/ 184215 h 601986"/>
                  <a:gd name="connsiteX355" fmla="*/ 59200 w 636190"/>
                  <a:gd name="connsiteY355" fmla="*/ 184078 h 601986"/>
                  <a:gd name="connsiteX356" fmla="*/ 60479 w 636190"/>
                  <a:gd name="connsiteY356" fmla="*/ 183900 h 601986"/>
                  <a:gd name="connsiteX357" fmla="*/ 61491 w 636190"/>
                  <a:gd name="connsiteY357" fmla="*/ 184591 h 601986"/>
                  <a:gd name="connsiteX358" fmla="*/ 62114 w 636190"/>
                  <a:gd name="connsiteY358" fmla="*/ 184653 h 601986"/>
                  <a:gd name="connsiteX359" fmla="*/ 64064 w 636190"/>
                  <a:gd name="connsiteY359" fmla="*/ 184338 h 601986"/>
                  <a:gd name="connsiteX360" fmla="*/ 65863 w 636190"/>
                  <a:gd name="connsiteY360" fmla="*/ 184331 h 601986"/>
                  <a:gd name="connsiteX361" fmla="*/ 66855 w 636190"/>
                  <a:gd name="connsiteY361" fmla="*/ 184591 h 601986"/>
                  <a:gd name="connsiteX362" fmla="*/ 69413 w 636190"/>
                  <a:gd name="connsiteY362" fmla="*/ 185049 h 601986"/>
                  <a:gd name="connsiteX363" fmla="*/ 70891 w 636190"/>
                  <a:gd name="connsiteY363" fmla="*/ 184919 h 601986"/>
                  <a:gd name="connsiteX364" fmla="*/ 71424 w 636190"/>
                  <a:gd name="connsiteY364" fmla="*/ 184974 h 601986"/>
                  <a:gd name="connsiteX365" fmla="*/ 72286 w 636190"/>
                  <a:gd name="connsiteY365" fmla="*/ 185309 h 601986"/>
                  <a:gd name="connsiteX366" fmla="*/ 73634 w 636190"/>
                  <a:gd name="connsiteY366" fmla="*/ 185980 h 601986"/>
                  <a:gd name="connsiteX367" fmla="*/ 75098 w 636190"/>
                  <a:gd name="connsiteY367" fmla="*/ 186541 h 601986"/>
                  <a:gd name="connsiteX368" fmla="*/ 76042 w 636190"/>
                  <a:gd name="connsiteY368" fmla="*/ 186835 h 601986"/>
                  <a:gd name="connsiteX369" fmla="*/ 76999 w 636190"/>
                  <a:gd name="connsiteY369" fmla="*/ 186931 h 601986"/>
                  <a:gd name="connsiteX370" fmla="*/ 78251 w 636190"/>
                  <a:gd name="connsiteY370" fmla="*/ 186883 h 601986"/>
                  <a:gd name="connsiteX371" fmla="*/ 78778 w 636190"/>
                  <a:gd name="connsiteY371" fmla="*/ 186794 h 601986"/>
                  <a:gd name="connsiteX372" fmla="*/ 80481 w 636190"/>
                  <a:gd name="connsiteY372" fmla="*/ 185857 h 601986"/>
                  <a:gd name="connsiteX373" fmla="*/ 81193 w 636190"/>
                  <a:gd name="connsiteY373" fmla="*/ 185781 h 601986"/>
                  <a:gd name="connsiteX374" fmla="*/ 81986 w 636190"/>
                  <a:gd name="connsiteY374" fmla="*/ 185781 h 601986"/>
                  <a:gd name="connsiteX375" fmla="*/ 82718 w 636190"/>
                  <a:gd name="connsiteY375" fmla="*/ 185918 h 601986"/>
                  <a:gd name="connsiteX376" fmla="*/ 83649 w 636190"/>
                  <a:gd name="connsiteY376" fmla="*/ 186247 h 601986"/>
                  <a:gd name="connsiteX377" fmla="*/ 84381 w 636190"/>
                  <a:gd name="connsiteY377" fmla="*/ 186315 h 601986"/>
                  <a:gd name="connsiteX378" fmla="*/ 85120 w 636190"/>
                  <a:gd name="connsiteY378" fmla="*/ 186212 h 601986"/>
                  <a:gd name="connsiteX379" fmla="*/ 86358 w 636190"/>
                  <a:gd name="connsiteY379" fmla="*/ 185761 h 601986"/>
                  <a:gd name="connsiteX380" fmla="*/ 87206 w 636190"/>
                  <a:gd name="connsiteY380" fmla="*/ 185248 h 601986"/>
                  <a:gd name="connsiteX381" fmla="*/ 88246 w 636190"/>
                  <a:gd name="connsiteY381" fmla="*/ 184530 h 601986"/>
                  <a:gd name="connsiteX382" fmla="*/ 88868 w 636190"/>
                  <a:gd name="connsiteY382" fmla="*/ 184153 h 601986"/>
                  <a:gd name="connsiteX383" fmla="*/ 89381 w 636190"/>
                  <a:gd name="connsiteY383" fmla="*/ 183927 h 601986"/>
                  <a:gd name="connsiteX384" fmla="*/ 89669 w 636190"/>
                  <a:gd name="connsiteY384" fmla="*/ 183839 h 601986"/>
                  <a:gd name="connsiteX385" fmla="*/ 90236 w 636190"/>
                  <a:gd name="connsiteY385" fmla="*/ 183558 h 601986"/>
                  <a:gd name="connsiteX386" fmla="*/ 90209 w 636190"/>
                  <a:gd name="connsiteY386" fmla="*/ 183633 h 601986"/>
                  <a:gd name="connsiteX387" fmla="*/ 92952 w 636190"/>
                  <a:gd name="connsiteY387" fmla="*/ 185275 h 601986"/>
                  <a:gd name="connsiteX388" fmla="*/ 93746 w 636190"/>
                  <a:gd name="connsiteY388" fmla="*/ 186171 h 601986"/>
                  <a:gd name="connsiteX389" fmla="*/ 94744 w 636190"/>
                  <a:gd name="connsiteY389" fmla="*/ 187881 h 601986"/>
                  <a:gd name="connsiteX390" fmla="*/ 95900 w 636190"/>
                  <a:gd name="connsiteY390" fmla="*/ 190844 h 601986"/>
                  <a:gd name="connsiteX391" fmla="*/ 102782 w 636190"/>
                  <a:gd name="connsiteY391" fmla="*/ 196385 h 601986"/>
                  <a:gd name="connsiteX392" fmla="*/ 103740 w 636190"/>
                  <a:gd name="connsiteY392" fmla="*/ 196583 h 601986"/>
                  <a:gd name="connsiteX393" fmla="*/ 105984 w 636190"/>
                  <a:gd name="connsiteY393" fmla="*/ 196898 h 601986"/>
                  <a:gd name="connsiteX394" fmla="*/ 109336 w 636190"/>
                  <a:gd name="connsiteY394" fmla="*/ 196651 h 601986"/>
                  <a:gd name="connsiteX395" fmla="*/ 113823 w 636190"/>
                  <a:gd name="connsiteY395" fmla="*/ 195598 h 601986"/>
                  <a:gd name="connsiteX396" fmla="*/ 114692 w 636190"/>
                  <a:gd name="connsiteY396" fmla="*/ 195748 h 601986"/>
                  <a:gd name="connsiteX397" fmla="*/ 115246 w 636190"/>
                  <a:gd name="connsiteY397" fmla="*/ 196822 h 601986"/>
                  <a:gd name="connsiteX398" fmla="*/ 115404 w 636190"/>
                  <a:gd name="connsiteY398" fmla="*/ 198355 h 601986"/>
                  <a:gd name="connsiteX399" fmla="*/ 115369 w 636190"/>
                  <a:gd name="connsiteY399" fmla="*/ 200277 h 601986"/>
                  <a:gd name="connsiteX400" fmla="*/ 115301 w 636190"/>
                  <a:gd name="connsiteY400" fmla="*/ 200687 h 601986"/>
                  <a:gd name="connsiteX401" fmla="*/ 114672 w 636190"/>
                  <a:gd name="connsiteY401" fmla="*/ 202062 h 601986"/>
                  <a:gd name="connsiteX402" fmla="*/ 114070 w 636190"/>
                  <a:gd name="connsiteY402" fmla="*/ 203027 h 601986"/>
                  <a:gd name="connsiteX403" fmla="*/ 113851 w 636190"/>
                  <a:gd name="connsiteY403" fmla="*/ 203882 h 601986"/>
                  <a:gd name="connsiteX404" fmla="*/ 113591 w 636190"/>
                  <a:gd name="connsiteY404" fmla="*/ 204245 h 601986"/>
                  <a:gd name="connsiteX405" fmla="*/ 113358 w 636190"/>
                  <a:gd name="connsiteY405" fmla="*/ 204573 h 601986"/>
                  <a:gd name="connsiteX406" fmla="*/ 114925 w 636190"/>
                  <a:gd name="connsiteY406" fmla="*/ 208869 h 601986"/>
                  <a:gd name="connsiteX407" fmla="*/ 115315 w 636190"/>
                  <a:gd name="connsiteY407" fmla="*/ 209580 h 601986"/>
                  <a:gd name="connsiteX408" fmla="*/ 116211 w 636190"/>
                  <a:gd name="connsiteY408" fmla="*/ 211065 h 601986"/>
                  <a:gd name="connsiteX409" fmla="*/ 118817 w 636190"/>
                  <a:gd name="connsiteY409" fmla="*/ 214150 h 601986"/>
                  <a:gd name="connsiteX410" fmla="*/ 119754 w 636190"/>
                  <a:gd name="connsiteY410" fmla="*/ 213616 h 601986"/>
                  <a:gd name="connsiteX411" fmla="*/ 119946 w 636190"/>
                  <a:gd name="connsiteY411" fmla="*/ 213507 h 601986"/>
                  <a:gd name="connsiteX412" fmla="*/ 120240 w 636190"/>
                  <a:gd name="connsiteY412" fmla="*/ 214129 h 601986"/>
                  <a:gd name="connsiteX413" fmla="*/ 120513 w 636190"/>
                  <a:gd name="connsiteY413" fmla="*/ 214820 h 601986"/>
                  <a:gd name="connsiteX414" fmla="*/ 123681 w 636190"/>
                  <a:gd name="connsiteY414" fmla="*/ 213267 h 601986"/>
                  <a:gd name="connsiteX415" fmla="*/ 125042 w 636190"/>
                  <a:gd name="connsiteY415" fmla="*/ 212789 h 601986"/>
                  <a:gd name="connsiteX416" fmla="*/ 125514 w 636190"/>
                  <a:gd name="connsiteY416" fmla="*/ 212652 h 601986"/>
                  <a:gd name="connsiteX417" fmla="*/ 125630 w 636190"/>
                  <a:gd name="connsiteY417" fmla="*/ 212926 h 601986"/>
                  <a:gd name="connsiteX418" fmla="*/ 126239 w 636190"/>
                  <a:gd name="connsiteY418" fmla="*/ 213924 h 601986"/>
                  <a:gd name="connsiteX419" fmla="*/ 126356 w 636190"/>
                  <a:gd name="connsiteY419" fmla="*/ 214389 h 601986"/>
                  <a:gd name="connsiteX420" fmla="*/ 129858 w 636190"/>
                  <a:gd name="connsiteY420" fmla="*/ 213692 h 601986"/>
                  <a:gd name="connsiteX421" fmla="*/ 134619 w 636190"/>
                  <a:gd name="connsiteY421" fmla="*/ 212399 h 601986"/>
                  <a:gd name="connsiteX422" fmla="*/ 135365 w 636190"/>
                  <a:gd name="connsiteY422" fmla="*/ 213575 h 601986"/>
                  <a:gd name="connsiteX423" fmla="*/ 136172 w 636190"/>
                  <a:gd name="connsiteY423" fmla="*/ 215676 h 601986"/>
                  <a:gd name="connsiteX424" fmla="*/ 138300 w 636190"/>
                  <a:gd name="connsiteY424" fmla="*/ 214567 h 601986"/>
                  <a:gd name="connsiteX425" fmla="*/ 138833 w 636190"/>
                  <a:gd name="connsiteY425" fmla="*/ 214943 h 601986"/>
                  <a:gd name="connsiteX426" fmla="*/ 140126 w 636190"/>
                  <a:gd name="connsiteY426" fmla="*/ 214061 h 601986"/>
                  <a:gd name="connsiteX427" fmla="*/ 141152 w 636190"/>
                  <a:gd name="connsiteY427" fmla="*/ 213452 h 601986"/>
                  <a:gd name="connsiteX428" fmla="*/ 141823 w 636190"/>
                  <a:gd name="connsiteY428" fmla="*/ 214424 h 601986"/>
                  <a:gd name="connsiteX429" fmla="*/ 141727 w 636190"/>
                  <a:gd name="connsiteY429" fmla="*/ 215032 h 601986"/>
                  <a:gd name="connsiteX430" fmla="*/ 140995 w 636190"/>
                  <a:gd name="connsiteY430" fmla="*/ 215676 h 601986"/>
                  <a:gd name="connsiteX431" fmla="*/ 141241 w 636190"/>
                  <a:gd name="connsiteY431" fmla="*/ 216100 h 601986"/>
                  <a:gd name="connsiteX432" fmla="*/ 142979 w 636190"/>
                  <a:gd name="connsiteY432" fmla="*/ 215094 h 601986"/>
                  <a:gd name="connsiteX433" fmla="*/ 143820 w 636190"/>
                  <a:gd name="connsiteY433" fmla="*/ 214287 h 601986"/>
                  <a:gd name="connsiteX434" fmla="*/ 143143 w 636190"/>
                  <a:gd name="connsiteY434" fmla="*/ 213425 h 601986"/>
                  <a:gd name="connsiteX435" fmla="*/ 142814 w 636190"/>
                  <a:gd name="connsiteY435" fmla="*/ 212953 h 601986"/>
                  <a:gd name="connsiteX436" fmla="*/ 145804 w 636190"/>
                  <a:gd name="connsiteY436" fmla="*/ 208814 h 601986"/>
                  <a:gd name="connsiteX437" fmla="*/ 146207 w 636190"/>
                  <a:gd name="connsiteY437" fmla="*/ 208369 h 601986"/>
                  <a:gd name="connsiteX438" fmla="*/ 146981 w 636190"/>
                  <a:gd name="connsiteY438" fmla="*/ 207768 h 601986"/>
                  <a:gd name="connsiteX439" fmla="*/ 147370 w 636190"/>
                  <a:gd name="connsiteY439" fmla="*/ 207514 h 601986"/>
                  <a:gd name="connsiteX440" fmla="*/ 147275 w 636190"/>
                  <a:gd name="connsiteY440" fmla="*/ 207275 h 601986"/>
                  <a:gd name="connsiteX441" fmla="*/ 148034 w 636190"/>
                  <a:gd name="connsiteY441" fmla="*/ 206830 h 601986"/>
                  <a:gd name="connsiteX442" fmla="*/ 149067 w 636190"/>
                  <a:gd name="connsiteY442" fmla="*/ 206317 h 601986"/>
                  <a:gd name="connsiteX443" fmla="*/ 149279 w 636190"/>
                  <a:gd name="connsiteY443" fmla="*/ 206960 h 601986"/>
                  <a:gd name="connsiteX444" fmla="*/ 152604 w 636190"/>
                  <a:gd name="connsiteY444" fmla="*/ 204901 h 601986"/>
                  <a:gd name="connsiteX445" fmla="*/ 152015 w 636190"/>
                  <a:gd name="connsiteY445" fmla="*/ 201454 h 601986"/>
                  <a:gd name="connsiteX446" fmla="*/ 151605 w 636190"/>
                  <a:gd name="connsiteY446" fmla="*/ 200462 h 601986"/>
                  <a:gd name="connsiteX447" fmla="*/ 150182 w 636190"/>
                  <a:gd name="connsiteY447" fmla="*/ 195782 h 601986"/>
                  <a:gd name="connsiteX448" fmla="*/ 150079 w 636190"/>
                  <a:gd name="connsiteY448" fmla="*/ 195810 h 601986"/>
                  <a:gd name="connsiteX449" fmla="*/ 149142 w 636190"/>
                  <a:gd name="connsiteY449" fmla="*/ 196111 h 601986"/>
                  <a:gd name="connsiteX450" fmla="*/ 147343 w 636190"/>
                  <a:gd name="connsiteY450" fmla="*/ 191658 h 601986"/>
                  <a:gd name="connsiteX451" fmla="*/ 149108 w 636190"/>
                  <a:gd name="connsiteY451" fmla="*/ 190871 h 601986"/>
                  <a:gd name="connsiteX452" fmla="*/ 148089 w 636190"/>
                  <a:gd name="connsiteY452" fmla="*/ 188750 h 601986"/>
                  <a:gd name="connsiteX453" fmla="*/ 146830 w 636190"/>
                  <a:gd name="connsiteY453" fmla="*/ 186096 h 601986"/>
                  <a:gd name="connsiteX454" fmla="*/ 150449 w 636190"/>
                  <a:gd name="connsiteY454" fmla="*/ 185002 h 601986"/>
                  <a:gd name="connsiteX455" fmla="*/ 150503 w 636190"/>
                  <a:gd name="connsiteY455" fmla="*/ 184988 h 601986"/>
                  <a:gd name="connsiteX456" fmla="*/ 149279 w 636190"/>
                  <a:gd name="connsiteY456" fmla="*/ 181725 h 601986"/>
                  <a:gd name="connsiteX457" fmla="*/ 149224 w 636190"/>
                  <a:gd name="connsiteY457" fmla="*/ 181752 h 601986"/>
                  <a:gd name="connsiteX458" fmla="*/ 149149 w 636190"/>
                  <a:gd name="connsiteY458" fmla="*/ 181567 h 601986"/>
                  <a:gd name="connsiteX459" fmla="*/ 149744 w 636190"/>
                  <a:gd name="connsiteY459" fmla="*/ 181301 h 601986"/>
                  <a:gd name="connsiteX460" fmla="*/ 152193 w 636190"/>
                  <a:gd name="connsiteY460" fmla="*/ 180151 h 601986"/>
                  <a:gd name="connsiteX461" fmla="*/ 152522 w 636190"/>
                  <a:gd name="connsiteY461" fmla="*/ 179960 h 601986"/>
                  <a:gd name="connsiteX462" fmla="*/ 150613 w 636190"/>
                  <a:gd name="connsiteY462" fmla="*/ 174638 h 601986"/>
                  <a:gd name="connsiteX463" fmla="*/ 153862 w 636190"/>
                  <a:gd name="connsiteY463" fmla="*/ 173276 h 601986"/>
                  <a:gd name="connsiteX464" fmla="*/ 155135 w 636190"/>
                  <a:gd name="connsiteY464" fmla="*/ 173140 h 601986"/>
                  <a:gd name="connsiteX465" fmla="*/ 155230 w 636190"/>
                  <a:gd name="connsiteY465" fmla="*/ 173140 h 601986"/>
                  <a:gd name="connsiteX466" fmla="*/ 155559 w 636190"/>
                  <a:gd name="connsiteY466" fmla="*/ 168673 h 601986"/>
                  <a:gd name="connsiteX467" fmla="*/ 155607 w 636190"/>
                  <a:gd name="connsiteY467" fmla="*/ 167756 h 601986"/>
                  <a:gd name="connsiteX468" fmla="*/ 155634 w 636190"/>
                  <a:gd name="connsiteY468" fmla="*/ 167277 h 601986"/>
                  <a:gd name="connsiteX469" fmla="*/ 155867 w 636190"/>
                  <a:gd name="connsiteY469" fmla="*/ 165717 h 601986"/>
                  <a:gd name="connsiteX470" fmla="*/ 156202 w 636190"/>
                  <a:gd name="connsiteY470" fmla="*/ 164650 h 601986"/>
                  <a:gd name="connsiteX471" fmla="*/ 156127 w 636190"/>
                  <a:gd name="connsiteY471" fmla="*/ 164589 h 601986"/>
                  <a:gd name="connsiteX472" fmla="*/ 156373 w 636190"/>
                  <a:gd name="connsiteY472" fmla="*/ 164431 h 601986"/>
                  <a:gd name="connsiteX473" fmla="*/ 158001 w 636190"/>
                  <a:gd name="connsiteY473" fmla="*/ 163905 h 601986"/>
                  <a:gd name="connsiteX474" fmla="*/ 160272 w 636190"/>
                  <a:gd name="connsiteY474" fmla="*/ 162838 h 601986"/>
                  <a:gd name="connsiteX475" fmla="*/ 160621 w 636190"/>
                  <a:gd name="connsiteY475" fmla="*/ 162714 h 601986"/>
                  <a:gd name="connsiteX476" fmla="*/ 170048 w 636190"/>
                  <a:gd name="connsiteY476" fmla="*/ 162345 h 601986"/>
                  <a:gd name="connsiteX477" fmla="*/ 174617 w 636190"/>
                  <a:gd name="connsiteY477" fmla="*/ 162181 h 601986"/>
                  <a:gd name="connsiteX478" fmla="*/ 178079 w 636190"/>
                  <a:gd name="connsiteY478" fmla="*/ 159465 h 601986"/>
                  <a:gd name="connsiteX479" fmla="*/ 182313 w 636190"/>
                  <a:gd name="connsiteY479" fmla="*/ 156140 h 601986"/>
                  <a:gd name="connsiteX480" fmla="*/ 182423 w 636190"/>
                  <a:gd name="connsiteY480" fmla="*/ 155928 h 601986"/>
                  <a:gd name="connsiteX481" fmla="*/ 182292 w 636190"/>
                  <a:gd name="connsiteY481" fmla="*/ 152631 h 601986"/>
                  <a:gd name="connsiteX482" fmla="*/ 182429 w 636190"/>
                  <a:gd name="connsiteY482" fmla="*/ 152624 h 601986"/>
                  <a:gd name="connsiteX483" fmla="*/ 184796 w 636190"/>
                  <a:gd name="connsiteY483" fmla="*/ 152740 h 601986"/>
                  <a:gd name="connsiteX484" fmla="*/ 187026 w 636190"/>
                  <a:gd name="connsiteY484" fmla="*/ 152829 h 601986"/>
                  <a:gd name="connsiteX485" fmla="*/ 187095 w 636190"/>
                  <a:gd name="connsiteY485" fmla="*/ 152829 h 601986"/>
                  <a:gd name="connsiteX486" fmla="*/ 187485 w 636190"/>
                  <a:gd name="connsiteY486" fmla="*/ 151160 h 601986"/>
                  <a:gd name="connsiteX487" fmla="*/ 187676 w 636190"/>
                  <a:gd name="connsiteY487" fmla="*/ 150374 h 601986"/>
                  <a:gd name="connsiteX488" fmla="*/ 187471 w 636190"/>
                  <a:gd name="connsiteY488" fmla="*/ 149669 h 601986"/>
                  <a:gd name="connsiteX489" fmla="*/ 189345 w 636190"/>
                  <a:gd name="connsiteY489" fmla="*/ 148971 h 601986"/>
                  <a:gd name="connsiteX490" fmla="*/ 189667 w 636190"/>
                  <a:gd name="connsiteY490" fmla="*/ 149819 h 601986"/>
                  <a:gd name="connsiteX491" fmla="*/ 191664 w 636190"/>
                  <a:gd name="connsiteY491" fmla="*/ 149272 h 601986"/>
                  <a:gd name="connsiteX492" fmla="*/ 191917 w 636190"/>
                  <a:gd name="connsiteY492" fmla="*/ 149908 h 601986"/>
                  <a:gd name="connsiteX493" fmla="*/ 195618 w 636190"/>
                  <a:gd name="connsiteY493" fmla="*/ 149984 h 601986"/>
                  <a:gd name="connsiteX494" fmla="*/ 195796 w 636190"/>
                  <a:gd name="connsiteY494" fmla="*/ 149984 h 601986"/>
                  <a:gd name="connsiteX495" fmla="*/ 198197 w 636190"/>
                  <a:gd name="connsiteY495" fmla="*/ 149423 h 601986"/>
                  <a:gd name="connsiteX496" fmla="*/ 201994 w 636190"/>
                  <a:gd name="connsiteY496" fmla="*/ 148513 h 601986"/>
                  <a:gd name="connsiteX497" fmla="*/ 202603 w 636190"/>
                  <a:gd name="connsiteY497" fmla="*/ 148369 h 601986"/>
                  <a:gd name="connsiteX498" fmla="*/ 202049 w 636190"/>
                  <a:gd name="connsiteY498" fmla="*/ 145913 h 601986"/>
                  <a:gd name="connsiteX499" fmla="*/ 205914 w 636190"/>
                  <a:gd name="connsiteY499" fmla="*/ 144538 h 601986"/>
                  <a:gd name="connsiteX500" fmla="*/ 205879 w 636190"/>
                  <a:gd name="connsiteY500" fmla="*/ 143724 h 601986"/>
                  <a:gd name="connsiteX501" fmla="*/ 208992 w 636190"/>
                  <a:gd name="connsiteY501" fmla="*/ 142746 h 601986"/>
                  <a:gd name="connsiteX502" fmla="*/ 209204 w 636190"/>
                  <a:gd name="connsiteY502" fmla="*/ 142637 h 601986"/>
                  <a:gd name="connsiteX503" fmla="*/ 212235 w 636190"/>
                  <a:gd name="connsiteY503" fmla="*/ 141672 h 601986"/>
                  <a:gd name="connsiteX504" fmla="*/ 213952 w 636190"/>
                  <a:gd name="connsiteY504" fmla="*/ 141022 h 601986"/>
                  <a:gd name="connsiteX505" fmla="*/ 213404 w 636190"/>
                  <a:gd name="connsiteY505" fmla="*/ 139928 h 601986"/>
                  <a:gd name="connsiteX506" fmla="*/ 213049 w 636190"/>
                  <a:gd name="connsiteY506" fmla="*/ 139203 h 601986"/>
                  <a:gd name="connsiteX507" fmla="*/ 214875 w 636190"/>
                  <a:gd name="connsiteY507" fmla="*/ 138491 h 601986"/>
                  <a:gd name="connsiteX508" fmla="*/ 215874 w 636190"/>
                  <a:gd name="connsiteY508" fmla="*/ 138177 h 601986"/>
                  <a:gd name="connsiteX509" fmla="*/ 216031 w 636190"/>
                  <a:gd name="connsiteY509" fmla="*/ 138252 h 601986"/>
                  <a:gd name="connsiteX510" fmla="*/ 216120 w 636190"/>
                  <a:gd name="connsiteY510" fmla="*/ 138389 h 601986"/>
                  <a:gd name="connsiteX511" fmla="*/ 216530 w 636190"/>
                  <a:gd name="connsiteY511" fmla="*/ 138929 h 601986"/>
                  <a:gd name="connsiteX512" fmla="*/ 217693 w 636190"/>
                  <a:gd name="connsiteY512" fmla="*/ 140537 h 601986"/>
                  <a:gd name="connsiteX513" fmla="*/ 217899 w 636190"/>
                  <a:gd name="connsiteY513" fmla="*/ 140584 h 601986"/>
                  <a:gd name="connsiteX514" fmla="*/ 218822 w 636190"/>
                  <a:gd name="connsiteY514" fmla="*/ 140065 h 601986"/>
                  <a:gd name="connsiteX515" fmla="*/ 219239 w 636190"/>
                  <a:gd name="connsiteY515" fmla="*/ 139750 h 601986"/>
                  <a:gd name="connsiteX516" fmla="*/ 219787 w 636190"/>
                  <a:gd name="connsiteY516" fmla="*/ 139257 h 601986"/>
                  <a:gd name="connsiteX517" fmla="*/ 221387 w 636190"/>
                  <a:gd name="connsiteY517" fmla="*/ 137527 h 601986"/>
                  <a:gd name="connsiteX518" fmla="*/ 221408 w 636190"/>
                  <a:gd name="connsiteY518" fmla="*/ 137308 h 601986"/>
                  <a:gd name="connsiteX519" fmla="*/ 221018 w 636190"/>
                  <a:gd name="connsiteY519" fmla="*/ 136583 h 601986"/>
                  <a:gd name="connsiteX520" fmla="*/ 220922 w 636190"/>
                  <a:gd name="connsiteY520" fmla="*/ 136309 h 601986"/>
                  <a:gd name="connsiteX521" fmla="*/ 220888 w 636190"/>
                  <a:gd name="connsiteY521" fmla="*/ 136076 h 601986"/>
                  <a:gd name="connsiteX522" fmla="*/ 220929 w 636190"/>
                  <a:gd name="connsiteY522" fmla="*/ 136049 h 601986"/>
                  <a:gd name="connsiteX523" fmla="*/ 220861 w 636190"/>
                  <a:gd name="connsiteY523" fmla="*/ 135379 h 601986"/>
                  <a:gd name="connsiteX524" fmla="*/ 220861 w 636190"/>
                  <a:gd name="connsiteY524" fmla="*/ 134736 h 601986"/>
                  <a:gd name="connsiteX525" fmla="*/ 220532 w 636190"/>
                  <a:gd name="connsiteY525" fmla="*/ 133709 h 601986"/>
                  <a:gd name="connsiteX526" fmla="*/ 220423 w 636190"/>
                  <a:gd name="connsiteY526" fmla="*/ 133703 h 601986"/>
                  <a:gd name="connsiteX527" fmla="*/ 220416 w 636190"/>
                  <a:gd name="connsiteY527" fmla="*/ 133491 h 601986"/>
                  <a:gd name="connsiteX528" fmla="*/ 220505 w 636190"/>
                  <a:gd name="connsiteY528" fmla="*/ 133491 h 601986"/>
                  <a:gd name="connsiteX529" fmla="*/ 220683 w 636190"/>
                  <a:gd name="connsiteY529" fmla="*/ 133498 h 601986"/>
                  <a:gd name="connsiteX530" fmla="*/ 220772 w 636190"/>
                  <a:gd name="connsiteY530" fmla="*/ 133614 h 601986"/>
                  <a:gd name="connsiteX531" fmla="*/ 220785 w 636190"/>
                  <a:gd name="connsiteY531" fmla="*/ 133696 h 601986"/>
                  <a:gd name="connsiteX532" fmla="*/ 220881 w 636190"/>
                  <a:gd name="connsiteY532" fmla="*/ 133792 h 601986"/>
                  <a:gd name="connsiteX533" fmla="*/ 221011 w 636190"/>
                  <a:gd name="connsiteY533" fmla="*/ 133833 h 601986"/>
                  <a:gd name="connsiteX534" fmla="*/ 221141 w 636190"/>
                  <a:gd name="connsiteY534" fmla="*/ 133675 h 601986"/>
                  <a:gd name="connsiteX535" fmla="*/ 221319 w 636190"/>
                  <a:gd name="connsiteY535" fmla="*/ 133675 h 601986"/>
                  <a:gd name="connsiteX536" fmla="*/ 221476 w 636190"/>
                  <a:gd name="connsiteY536" fmla="*/ 133867 h 601986"/>
                  <a:gd name="connsiteX537" fmla="*/ 221730 w 636190"/>
                  <a:gd name="connsiteY537" fmla="*/ 133874 h 601986"/>
                  <a:gd name="connsiteX538" fmla="*/ 222003 w 636190"/>
                  <a:gd name="connsiteY538" fmla="*/ 133757 h 601986"/>
                  <a:gd name="connsiteX539" fmla="*/ 222202 w 636190"/>
                  <a:gd name="connsiteY539" fmla="*/ 133785 h 601986"/>
                  <a:gd name="connsiteX540" fmla="*/ 222359 w 636190"/>
                  <a:gd name="connsiteY540" fmla="*/ 133997 h 601986"/>
                  <a:gd name="connsiteX541" fmla="*/ 222503 w 636190"/>
                  <a:gd name="connsiteY541" fmla="*/ 134052 h 601986"/>
                  <a:gd name="connsiteX542" fmla="*/ 222803 w 636190"/>
                  <a:gd name="connsiteY542" fmla="*/ 134024 h 601986"/>
                  <a:gd name="connsiteX543" fmla="*/ 223016 w 636190"/>
                  <a:gd name="connsiteY543" fmla="*/ 134284 h 601986"/>
                  <a:gd name="connsiteX544" fmla="*/ 223125 w 636190"/>
                  <a:gd name="connsiteY544" fmla="*/ 134455 h 601986"/>
                  <a:gd name="connsiteX545" fmla="*/ 223193 w 636190"/>
                  <a:gd name="connsiteY545" fmla="*/ 134517 h 601986"/>
                  <a:gd name="connsiteX546" fmla="*/ 223330 w 636190"/>
                  <a:gd name="connsiteY546" fmla="*/ 134462 h 601986"/>
                  <a:gd name="connsiteX547" fmla="*/ 224151 w 636190"/>
                  <a:gd name="connsiteY547" fmla="*/ 133860 h 601986"/>
                  <a:gd name="connsiteX548" fmla="*/ 224329 w 636190"/>
                  <a:gd name="connsiteY548" fmla="*/ 133860 h 601986"/>
                  <a:gd name="connsiteX549" fmla="*/ 224739 w 636190"/>
                  <a:gd name="connsiteY549" fmla="*/ 134017 h 601986"/>
                  <a:gd name="connsiteX550" fmla="*/ 224863 w 636190"/>
                  <a:gd name="connsiteY550" fmla="*/ 133798 h 601986"/>
                  <a:gd name="connsiteX551" fmla="*/ 224952 w 636190"/>
                  <a:gd name="connsiteY551" fmla="*/ 133723 h 601986"/>
                  <a:gd name="connsiteX552" fmla="*/ 225109 w 636190"/>
                  <a:gd name="connsiteY552" fmla="*/ 133703 h 601986"/>
                  <a:gd name="connsiteX553" fmla="*/ 225471 w 636190"/>
                  <a:gd name="connsiteY553" fmla="*/ 133737 h 601986"/>
                  <a:gd name="connsiteX554" fmla="*/ 226491 w 636190"/>
                  <a:gd name="connsiteY554" fmla="*/ 133573 h 601986"/>
                  <a:gd name="connsiteX555" fmla="*/ 226285 w 636190"/>
                  <a:gd name="connsiteY555" fmla="*/ 133436 h 601986"/>
                  <a:gd name="connsiteX556" fmla="*/ 226203 w 636190"/>
                  <a:gd name="connsiteY556" fmla="*/ 133251 h 601986"/>
                  <a:gd name="connsiteX557" fmla="*/ 226121 w 636190"/>
                  <a:gd name="connsiteY557" fmla="*/ 132984 h 601986"/>
                  <a:gd name="connsiteX558" fmla="*/ 226073 w 636190"/>
                  <a:gd name="connsiteY558" fmla="*/ 132861 h 601986"/>
                  <a:gd name="connsiteX559" fmla="*/ 225964 w 636190"/>
                  <a:gd name="connsiteY559" fmla="*/ 132649 h 601986"/>
                  <a:gd name="connsiteX560" fmla="*/ 226176 w 636190"/>
                  <a:gd name="connsiteY560" fmla="*/ 132314 h 601986"/>
                  <a:gd name="connsiteX561" fmla="*/ 226292 w 636190"/>
                  <a:gd name="connsiteY561" fmla="*/ 132328 h 601986"/>
                  <a:gd name="connsiteX562" fmla="*/ 229870 w 636190"/>
                  <a:gd name="connsiteY562" fmla="*/ 132519 h 601986"/>
                  <a:gd name="connsiteX563" fmla="*/ 231950 w 636190"/>
                  <a:gd name="connsiteY563" fmla="*/ 132594 h 601986"/>
                  <a:gd name="connsiteX564" fmla="*/ 232059 w 636190"/>
                  <a:gd name="connsiteY564" fmla="*/ 132246 h 601986"/>
                  <a:gd name="connsiteX565" fmla="*/ 232599 w 636190"/>
                  <a:gd name="connsiteY565" fmla="*/ 130583 h 601986"/>
                  <a:gd name="connsiteX566" fmla="*/ 232900 w 636190"/>
                  <a:gd name="connsiteY566" fmla="*/ 130570 h 601986"/>
                  <a:gd name="connsiteX567" fmla="*/ 235069 w 636190"/>
                  <a:gd name="connsiteY567" fmla="*/ 130460 h 601986"/>
                  <a:gd name="connsiteX568" fmla="*/ 239433 w 636190"/>
                  <a:gd name="connsiteY568" fmla="*/ 130248 h 601986"/>
                  <a:gd name="connsiteX569" fmla="*/ 239536 w 636190"/>
                  <a:gd name="connsiteY569" fmla="*/ 131000 h 601986"/>
                  <a:gd name="connsiteX570" fmla="*/ 240692 w 636190"/>
                  <a:gd name="connsiteY570" fmla="*/ 130802 h 601986"/>
                  <a:gd name="connsiteX571" fmla="*/ 243401 w 636190"/>
                  <a:gd name="connsiteY571" fmla="*/ 130399 h 601986"/>
                  <a:gd name="connsiteX572" fmla="*/ 244256 w 636190"/>
                  <a:gd name="connsiteY572" fmla="*/ 130227 h 601986"/>
                  <a:gd name="connsiteX573" fmla="*/ 245214 w 636190"/>
                  <a:gd name="connsiteY573" fmla="*/ 130036 h 601986"/>
                  <a:gd name="connsiteX574" fmla="*/ 249414 w 636190"/>
                  <a:gd name="connsiteY574" fmla="*/ 129229 h 601986"/>
                  <a:gd name="connsiteX575" fmla="*/ 249626 w 636190"/>
                  <a:gd name="connsiteY575" fmla="*/ 129188 h 601986"/>
                  <a:gd name="connsiteX576" fmla="*/ 249065 w 636190"/>
                  <a:gd name="connsiteY576" fmla="*/ 126089 h 601986"/>
                  <a:gd name="connsiteX577" fmla="*/ 251158 w 636190"/>
                  <a:gd name="connsiteY577" fmla="*/ 125453 h 601986"/>
                  <a:gd name="connsiteX578" fmla="*/ 251049 w 636190"/>
                  <a:gd name="connsiteY578" fmla="*/ 124844 h 601986"/>
                  <a:gd name="connsiteX579" fmla="*/ 254196 w 636190"/>
                  <a:gd name="connsiteY579" fmla="*/ 123961 h 601986"/>
                  <a:gd name="connsiteX580" fmla="*/ 256132 w 636190"/>
                  <a:gd name="connsiteY580" fmla="*/ 123414 h 601986"/>
                  <a:gd name="connsiteX581" fmla="*/ 256330 w 636190"/>
                  <a:gd name="connsiteY581" fmla="*/ 123366 h 601986"/>
                  <a:gd name="connsiteX582" fmla="*/ 258492 w 636190"/>
                  <a:gd name="connsiteY582" fmla="*/ 122744 h 601986"/>
                  <a:gd name="connsiteX583" fmla="*/ 258546 w 636190"/>
                  <a:gd name="connsiteY583" fmla="*/ 123038 h 601986"/>
                  <a:gd name="connsiteX584" fmla="*/ 260804 w 636190"/>
                  <a:gd name="connsiteY584" fmla="*/ 122949 h 601986"/>
                  <a:gd name="connsiteX585" fmla="*/ 260763 w 636190"/>
                  <a:gd name="connsiteY585" fmla="*/ 121957 h 601986"/>
                  <a:gd name="connsiteX586" fmla="*/ 260462 w 636190"/>
                  <a:gd name="connsiteY586" fmla="*/ 118749 h 601986"/>
                  <a:gd name="connsiteX587" fmla="*/ 260065 w 636190"/>
                  <a:gd name="connsiteY587" fmla="*/ 115513 h 601986"/>
                  <a:gd name="connsiteX588" fmla="*/ 259470 w 636190"/>
                  <a:gd name="connsiteY588" fmla="*/ 111155 h 601986"/>
                  <a:gd name="connsiteX589" fmla="*/ 258533 w 636190"/>
                  <a:gd name="connsiteY589" fmla="*/ 103685 h 601986"/>
                  <a:gd name="connsiteX590" fmla="*/ 258259 w 636190"/>
                  <a:gd name="connsiteY590" fmla="*/ 101729 h 601986"/>
                  <a:gd name="connsiteX591" fmla="*/ 257849 w 636190"/>
                  <a:gd name="connsiteY591" fmla="*/ 99985 h 601986"/>
                  <a:gd name="connsiteX592" fmla="*/ 256487 w 636190"/>
                  <a:gd name="connsiteY592" fmla="*/ 95080 h 601986"/>
                  <a:gd name="connsiteX593" fmla="*/ 252869 w 636190"/>
                  <a:gd name="connsiteY593" fmla="*/ 95791 h 601986"/>
                  <a:gd name="connsiteX594" fmla="*/ 249414 w 636190"/>
                  <a:gd name="connsiteY594" fmla="*/ 96407 h 601986"/>
                  <a:gd name="connsiteX595" fmla="*/ 249394 w 636190"/>
                  <a:gd name="connsiteY595" fmla="*/ 96304 h 601986"/>
                  <a:gd name="connsiteX596" fmla="*/ 248634 w 636190"/>
                  <a:gd name="connsiteY596" fmla="*/ 91967 h 601986"/>
                  <a:gd name="connsiteX597" fmla="*/ 248244 w 636190"/>
                  <a:gd name="connsiteY597" fmla="*/ 89799 h 601986"/>
                  <a:gd name="connsiteX598" fmla="*/ 247054 w 636190"/>
                  <a:gd name="connsiteY598" fmla="*/ 83211 h 601986"/>
                  <a:gd name="connsiteX599" fmla="*/ 247034 w 636190"/>
                  <a:gd name="connsiteY599" fmla="*/ 83081 h 601986"/>
                  <a:gd name="connsiteX600" fmla="*/ 247013 w 636190"/>
                  <a:gd name="connsiteY600" fmla="*/ 82999 h 601986"/>
                  <a:gd name="connsiteX601" fmla="*/ 243545 w 636190"/>
                  <a:gd name="connsiteY601" fmla="*/ 83533 h 601986"/>
                  <a:gd name="connsiteX602" fmla="*/ 243504 w 636190"/>
                  <a:gd name="connsiteY602" fmla="*/ 83533 h 601986"/>
                  <a:gd name="connsiteX603" fmla="*/ 243497 w 636190"/>
                  <a:gd name="connsiteY603" fmla="*/ 83423 h 601986"/>
                  <a:gd name="connsiteX604" fmla="*/ 243305 w 636190"/>
                  <a:gd name="connsiteY604" fmla="*/ 80488 h 601986"/>
                  <a:gd name="connsiteX605" fmla="*/ 243271 w 636190"/>
                  <a:gd name="connsiteY605" fmla="*/ 80235 h 601986"/>
                  <a:gd name="connsiteX606" fmla="*/ 243251 w 636190"/>
                  <a:gd name="connsiteY606" fmla="*/ 79798 h 601986"/>
                  <a:gd name="connsiteX607" fmla="*/ 243230 w 636190"/>
                  <a:gd name="connsiteY607" fmla="*/ 79346 h 601986"/>
                  <a:gd name="connsiteX608" fmla="*/ 243223 w 636190"/>
                  <a:gd name="connsiteY608" fmla="*/ 79141 h 601986"/>
                  <a:gd name="connsiteX609" fmla="*/ 243182 w 636190"/>
                  <a:gd name="connsiteY609" fmla="*/ 78771 h 601986"/>
                  <a:gd name="connsiteX610" fmla="*/ 243155 w 636190"/>
                  <a:gd name="connsiteY610" fmla="*/ 78450 h 601986"/>
                  <a:gd name="connsiteX611" fmla="*/ 243018 w 636190"/>
                  <a:gd name="connsiteY611" fmla="*/ 77232 h 601986"/>
                  <a:gd name="connsiteX612" fmla="*/ 243004 w 636190"/>
                  <a:gd name="connsiteY612" fmla="*/ 76979 h 601986"/>
                  <a:gd name="connsiteX613" fmla="*/ 242902 w 636190"/>
                  <a:gd name="connsiteY613" fmla="*/ 76493 h 601986"/>
                  <a:gd name="connsiteX614" fmla="*/ 242861 w 636190"/>
                  <a:gd name="connsiteY614" fmla="*/ 75980 h 601986"/>
                  <a:gd name="connsiteX615" fmla="*/ 242833 w 636190"/>
                  <a:gd name="connsiteY615" fmla="*/ 75556 h 601986"/>
                  <a:gd name="connsiteX616" fmla="*/ 242792 w 636190"/>
                  <a:gd name="connsiteY616" fmla="*/ 75201 h 601986"/>
                  <a:gd name="connsiteX617" fmla="*/ 242751 w 636190"/>
                  <a:gd name="connsiteY617" fmla="*/ 74927 h 601986"/>
                  <a:gd name="connsiteX618" fmla="*/ 242601 w 636190"/>
                  <a:gd name="connsiteY618" fmla="*/ 74092 h 601986"/>
                  <a:gd name="connsiteX619" fmla="*/ 242519 w 636190"/>
                  <a:gd name="connsiteY619" fmla="*/ 73736 h 601986"/>
                  <a:gd name="connsiteX620" fmla="*/ 242505 w 636190"/>
                  <a:gd name="connsiteY620" fmla="*/ 73374 h 601986"/>
                  <a:gd name="connsiteX621" fmla="*/ 242491 w 636190"/>
                  <a:gd name="connsiteY621" fmla="*/ 73100 h 601986"/>
                  <a:gd name="connsiteX622" fmla="*/ 242477 w 636190"/>
                  <a:gd name="connsiteY622" fmla="*/ 72957 h 601986"/>
                  <a:gd name="connsiteX623" fmla="*/ 242437 w 636190"/>
                  <a:gd name="connsiteY623" fmla="*/ 72676 h 601986"/>
                  <a:gd name="connsiteX624" fmla="*/ 242416 w 636190"/>
                  <a:gd name="connsiteY624" fmla="*/ 72423 h 601986"/>
                  <a:gd name="connsiteX625" fmla="*/ 242361 w 636190"/>
                  <a:gd name="connsiteY625" fmla="*/ 72067 h 601986"/>
                  <a:gd name="connsiteX626" fmla="*/ 242313 w 636190"/>
                  <a:gd name="connsiteY626" fmla="*/ 71794 h 601986"/>
                  <a:gd name="connsiteX627" fmla="*/ 242245 w 636190"/>
                  <a:gd name="connsiteY627" fmla="*/ 71383 h 601986"/>
                  <a:gd name="connsiteX628" fmla="*/ 242190 w 636190"/>
                  <a:gd name="connsiteY628" fmla="*/ 71151 h 601986"/>
                  <a:gd name="connsiteX629" fmla="*/ 242163 w 636190"/>
                  <a:gd name="connsiteY629" fmla="*/ 71069 h 601986"/>
                  <a:gd name="connsiteX630" fmla="*/ 242088 w 636190"/>
                  <a:gd name="connsiteY630" fmla="*/ 70925 h 601986"/>
                  <a:gd name="connsiteX631" fmla="*/ 242040 w 636190"/>
                  <a:gd name="connsiteY631" fmla="*/ 70911 h 601986"/>
                  <a:gd name="connsiteX632" fmla="*/ 241917 w 636190"/>
                  <a:gd name="connsiteY632" fmla="*/ 70959 h 601986"/>
                  <a:gd name="connsiteX633" fmla="*/ 241075 w 636190"/>
                  <a:gd name="connsiteY633" fmla="*/ 71329 h 601986"/>
                  <a:gd name="connsiteX634" fmla="*/ 240692 w 636190"/>
                  <a:gd name="connsiteY634" fmla="*/ 71452 h 601986"/>
                  <a:gd name="connsiteX635" fmla="*/ 240507 w 636190"/>
                  <a:gd name="connsiteY635" fmla="*/ 71513 h 601986"/>
                  <a:gd name="connsiteX636" fmla="*/ 240336 w 636190"/>
                  <a:gd name="connsiteY636" fmla="*/ 71602 h 601986"/>
                  <a:gd name="connsiteX637" fmla="*/ 240022 w 636190"/>
                  <a:gd name="connsiteY637" fmla="*/ 71705 h 601986"/>
                  <a:gd name="connsiteX638" fmla="*/ 239796 w 636190"/>
                  <a:gd name="connsiteY638" fmla="*/ 71794 h 601986"/>
                  <a:gd name="connsiteX639" fmla="*/ 239659 w 636190"/>
                  <a:gd name="connsiteY639" fmla="*/ 71814 h 601986"/>
                  <a:gd name="connsiteX640" fmla="*/ 239502 w 636190"/>
                  <a:gd name="connsiteY640" fmla="*/ 71903 h 601986"/>
                  <a:gd name="connsiteX641" fmla="*/ 239324 w 636190"/>
                  <a:gd name="connsiteY641" fmla="*/ 71937 h 601986"/>
                  <a:gd name="connsiteX642" fmla="*/ 239139 w 636190"/>
                  <a:gd name="connsiteY642" fmla="*/ 71910 h 601986"/>
                  <a:gd name="connsiteX643" fmla="*/ 239091 w 636190"/>
                  <a:gd name="connsiteY643" fmla="*/ 71650 h 601986"/>
                  <a:gd name="connsiteX644" fmla="*/ 239057 w 636190"/>
                  <a:gd name="connsiteY644" fmla="*/ 71151 h 601986"/>
                  <a:gd name="connsiteX645" fmla="*/ 239044 w 636190"/>
                  <a:gd name="connsiteY645" fmla="*/ 70932 h 601986"/>
                  <a:gd name="connsiteX646" fmla="*/ 238968 w 636190"/>
                  <a:gd name="connsiteY646" fmla="*/ 70706 h 601986"/>
                  <a:gd name="connsiteX647" fmla="*/ 238893 w 636190"/>
                  <a:gd name="connsiteY647" fmla="*/ 70474 h 601986"/>
                  <a:gd name="connsiteX648" fmla="*/ 238825 w 636190"/>
                  <a:gd name="connsiteY648" fmla="*/ 70002 h 601986"/>
                  <a:gd name="connsiteX649" fmla="*/ 238783 w 636190"/>
                  <a:gd name="connsiteY649" fmla="*/ 69660 h 601986"/>
                  <a:gd name="connsiteX650" fmla="*/ 238578 w 636190"/>
                  <a:gd name="connsiteY650" fmla="*/ 68927 h 601986"/>
                  <a:gd name="connsiteX651" fmla="*/ 238441 w 636190"/>
                  <a:gd name="connsiteY651" fmla="*/ 68305 h 601986"/>
                  <a:gd name="connsiteX652" fmla="*/ 238264 w 636190"/>
                  <a:gd name="connsiteY652" fmla="*/ 67552 h 601986"/>
                  <a:gd name="connsiteX653" fmla="*/ 238216 w 636190"/>
                  <a:gd name="connsiteY653" fmla="*/ 67251 h 601986"/>
                  <a:gd name="connsiteX654" fmla="*/ 238113 w 636190"/>
                  <a:gd name="connsiteY654" fmla="*/ 66855 h 601986"/>
                  <a:gd name="connsiteX655" fmla="*/ 238058 w 636190"/>
                  <a:gd name="connsiteY655" fmla="*/ 66574 h 601986"/>
                  <a:gd name="connsiteX656" fmla="*/ 237744 w 636190"/>
                  <a:gd name="connsiteY656" fmla="*/ 66082 h 601986"/>
                  <a:gd name="connsiteX657" fmla="*/ 237381 w 636190"/>
                  <a:gd name="connsiteY657" fmla="*/ 65220 h 601986"/>
                  <a:gd name="connsiteX658" fmla="*/ 237299 w 636190"/>
                  <a:gd name="connsiteY658" fmla="*/ 64973 h 601986"/>
                  <a:gd name="connsiteX659" fmla="*/ 237183 w 636190"/>
                  <a:gd name="connsiteY659" fmla="*/ 64549 h 601986"/>
                  <a:gd name="connsiteX660" fmla="*/ 237107 w 636190"/>
                  <a:gd name="connsiteY660" fmla="*/ 64337 h 601986"/>
                  <a:gd name="connsiteX661" fmla="*/ 237087 w 636190"/>
                  <a:gd name="connsiteY661" fmla="*/ 64242 h 601986"/>
                  <a:gd name="connsiteX662" fmla="*/ 239132 w 636190"/>
                  <a:gd name="connsiteY662" fmla="*/ 63619 h 601986"/>
                  <a:gd name="connsiteX663" fmla="*/ 239645 w 636190"/>
                  <a:gd name="connsiteY663" fmla="*/ 63434 h 601986"/>
                  <a:gd name="connsiteX664" fmla="*/ 239864 w 636190"/>
                  <a:gd name="connsiteY664" fmla="*/ 63359 h 601986"/>
                  <a:gd name="connsiteX665" fmla="*/ 240056 w 636190"/>
                  <a:gd name="connsiteY665" fmla="*/ 63284 h 601986"/>
                  <a:gd name="connsiteX666" fmla="*/ 240343 w 636190"/>
                  <a:gd name="connsiteY666" fmla="*/ 63140 h 601986"/>
                  <a:gd name="connsiteX667" fmla="*/ 240391 w 636190"/>
                  <a:gd name="connsiteY667" fmla="*/ 63058 h 601986"/>
                  <a:gd name="connsiteX668" fmla="*/ 240384 w 636190"/>
                  <a:gd name="connsiteY668" fmla="*/ 63024 h 601986"/>
                  <a:gd name="connsiteX669" fmla="*/ 240220 w 636190"/>
                  <a:gd name="connsiteY669" fmla="*/ 62737 h 601986"/>
                  <a:gd name="connsiteX670" fmla="*/ 240104 w 636190"/>
                  <a:gd name="connsiteY670" fmla="*/ 62518 h 601986"/>
                  <a:gd name="connsiteX671" fmla="*/ 240028 w 636190"/>
                  <a:gd name="connsiteY671" fmla="*/ 62326 h 601986"/>
                  <a:gd name="connsiteX672" fmla="*/ 239981 w 636190"/>
                  <a:gd name="connsiteY672" fmla="*/ 62176 h 601986"/>
                  <a:gd name="connsiteX673" fmla="*/ 239488 w 636190"/>
                  <a:gd name="connsiteY673" fmla="*/ 60301 h 601986"/>
                  <a:gd name="connsiteX674" fmla="*/ 239413 w 636190"/>
                  <a:gd name="connsiteY674" fmla="*/ 59952 h 601986"/>
                  <a:gd name="connsiteX675" fmla="*/ 239365 w 636190"/>
                  <a:gd name="connsiteY675" fmla="*/ 59740 h 601986"/>
                  <a:gd name="connsiteX676" fmla="*/ 239317 w 636190"/>
                  <a:gd name="connsiteY676" fmla="*/ 59556 h 601986"/>
                  <a:gd name="connsiteX677" fmla="*/ 239255 w 636190"/>
                  <a:gd name="connsiteY677" fmla="*/ 59350 h 601986"/>
                  <a:gd name="connsiteX678" fmla="*/ 239132 w 636190"/>
                  <a:gd name="connsiteY678" fmla="*/ 58995 h 601986"/>
                  <a:gd name="connsiteX679" fmla="*/ 239030 w 636190"/>
                  <a:gd name="connsiteY679" fmla="*/ 58646 h 601986"/>
                  <a:gd name="connsiteX680" fmla="*/ 238982 w 636190"/>
                  <a:gd name="connsiteY680" fmla="*/ 58427 h 601986"/>
                  <a:gd name="connsiteX681" fmla="*/ 238968 w 636190"/>
                  <a:gd name="connsiteY681" fmla="*/ 58222 h 601986"/>
                  <a:gd name="connsiteX682" fmla="*/ 238934 w 636190"/>
                  <a:gd name="connsiteY682" fmla="*/ 57907 h 601986"/>
                  <a:gd name="connsiteX683" fmla="*/ 238886 w 636190"/>
                  <a:gd name="connsiteY683" fmla="*/ 57613 h 601986"/>
                  <a:gd name="connsiteX684" fmla="*/ 238866 w 636190"/>
                  <a:gd name="connsiteY684" fmla="*/ 57387 h 601986"/>
                  <a:gd name="connsiteX685" fmla="*/ 238831 w 636190"/>
                  <a:gd name="connsiteY685" fmla="*/ 57059 h 601986"/>
                  <a:gd name="connsiteX686" fmla="*/ 238770 w 636190"/>
                  <a:gd name="connsiteY686" fmla="*/ 56812 h 601986"/>
                  <a:gd name="connsiteX687" fmla="*/ 238736 w 636190"/>
                  <a:gd name="connsiteY687" fmla="*/ 56580 h 601986"/>
                  <a:gd name="connsiteX688" fmla="*/ 238715 w 636190"/>
                  <a:gd name="connsiteY688" fmla="*/ 56471 h 601986"/>
                  <a:gd name="connsiteX689" fmla="*/ 238729 w 636190"/>
                  <a:gd name="connsiteY689" fmla="*/ 56361 h 601986"/>
                  <a:gd name="connsiteX690" fmla="*/ 238838 w 636190"/>
                  <a:gd name="connsiteY690" fmla="*/ 56300 h 601986"/>
                  <a:gd name="connsiteX691" fmla="*/ 239433 w 636190"/>
                  <a:gd name="connsiteY691" fmla="*/ 56169 h 601986"/>
                  <a:gd name="connsiteX692" fmla="*/ 239420 w 636190"/>
                  <a:gd name="connsiteY692" fmla="*/ 56122 h 601986"/>
                  <a:gd name="connsiteX693" fmla="*/ 239474 w 636190"/>
                  <a:gd name="connsiteY693" fmla="*/ 56108 h 601986"/>
                  <a:gd name="connsiteX694" fmla="*/ 239433 w 636190"/>
                  <a:gd name="connsiteY694" fmla="*/ 55889 h 601986"/>
                  <a:gd name="connsiteX695" fmla="*/ 239563 w 636190"/>
                  <a:gd name="connsiteY695" fmla="*/ 55971 h 601986"/>
                  <a:gd name="connsiteX696" fmla="*/ 242101 w 636190"/>
                  <a:gd name="connsiteY696" fmla="*/ 55342 h 601986"/>
                  <a:gd name="connsiteX697" fmla="*/ 243517 w 636190"/>
                  <a:gd name="connsiteY697" fmla="*/ 54966 h 601986"/>
                  <a:gd name="connsiteX698" fmla="*/ 244632 w 636190"/>
                  <a:gd name="connsiteY698" fmla="*/ 54664 h 601986"/>
                  <a:gd name="connsiteX699" fmla="*/ 246178 w 636190"/>
                  <a:gd name="connsiteY699" fmla="*/ 53987 h 601986"/>
                  <a:gd name="connsiteX700" fmla="*/ 248935 w 636190"/>
                  <a:gd name="connsiteY700" fmla="*/ 52749 h 601986"/>
                  <a:gd name="connsiteX701" fmla="*/ 249763 w 636190"/>
                  <a:gd name="connsiteY701" fmla="*/ 52380 h 601986"/>
                  <a:gd name="connsiteX702" fmla="*/ 250235 w 636190"/>
                  <a:gd name="connsiteY702" fmla="*/ 52168 h 601986"/>
                  <a:gd name="connsiteX703" fmla="*/ 251453 w 636190"/>
                  <a:gd name="connsiteY703" fmla="*/ 51607 h 601986"/>
                  <a:gd name="connsiteX704" fmla="*/ 252294 w 636190"/>
                  <a:gd name="connsiteY704" fmla="*/ 51224 h 601986"/>
                  <a:gd name="connsiteX705" fmla="*/ 253984 w 636190"/>
                  <a:gd name="connsiteY705" fmla="*/ 50464 h 601986"/>
                  <a:gd name="connsiteX706" fmla="*/ 254305 w 636190"/>
                  <a:gd name="connsiteY706" fmla="*/ 50321 h 601986"/>
                  <a:gd name="connsiteX707" fmla="*/ 254688 w 636190"/>
                  <a:gd name="connsiteY707" fmla="*/ 50150 h 601986"/>
                  <a:gd name="connsiteX708" fmla="*/ 255064 w 636190"/>
                  <a:gd name="connsiteY708" fmla="*/ 49979 h 601986"/>
                  <a:gd name="connsiteX709" fmla="*/ 257165 w 636190"/>
                  <a:gd name="connsiteY709" fmla="*/ 49035 h 601986"/>
                  <a:gd name="connsiteX710" fmla="*/ 258594 w 636190"/>
                  <a:gd name="connsiteY710" fmla="*/ 48323 h 601986"/>
                  <a:gd name="connsiteX711" fmla="*/ 259935 w 636190"/>
                  <a:gd name="connsiteY711" fmla="*/ 47728 h 601986"/>
                  <a:gd name="connsiteX712" fmla="*/ 261399 w 636190"/>
                  <a:gd name="connsiteY712" fmla="*/ 47194 h 601986"/>
                  <a:gd name="connsiteX713" fmla="*/ 262001 w 636190"/>
                  <a:gd name="connsiteY713" fmla="*/ 46921 h 601986"/>
                  <a:gd name="connsiteX714" fmla="*/ 262562 w 636190"/>
                  <a:gd name="connsiteY714" fmla="*/ 46668 h 601986"/>
                  <a:gd name="connsiteX715" fmla="*/ 263397 w 636190"/>
                  <a:gd name="connsiteY715" fmla="*/ 46291 h 601986"/>
                  <a:gd name="connsiteX716" fmla="*/ 264204 w 636190"/>
                  <a:gd name="connsiteY716" fmla="*/ 45963 h 601986"/>
                  <a:gd name="connsiteX717" fmla="*/ 265367 w 636190"/>
                  <a:gd name="connsiteY717" fmla="*/ 45471 h 601986"/>
                  <a:gd name="connsiteX718" fmla="*/ 266249 w 636190"/>
                  <a:gd name="connsiteY718" fmla="*/ 45101 h 601986"/>
                  <a:gd name="connsiteX719" fmla="*/ 266988 w 636190"/>
                  <a:gd name="connsiteY719" fmla="*/ 44793 h 601986"/>
                  <a:gd name="connsiteX720" fmla="*/ 267241 w 636190"/>
                  <a:gd name="connsiteY720" fmla="*/ 44691 h 601986"/>
                  <a:gd name="connsiteX721" fmla="*/ 267262 w 636190"/>
                  <a:gd name="connsiteY721" fmla="*/ 44786 h 601986"/>
                  <a:gd name="connsiteX722" fmla="*/ 267357 w 636190"/>
                  <a:gd name="connsiteY722" fmla="*/ 44752 h 601986"/>
                  <a:gd name="connsiteX723" fmla="*/ 268041 w 636190"/>
                  <a:gd name="connsiteY723" fmla="*/ 48460 h 601986"/>
                  <a:gd name="connsiteX724" fmla="*/ 268390 w 636190"/>
                  <a:gd name="connsiteY724" fmla="*/ 50382 h 601986"/>
                  <a:gd name="connsiteX725" fmla="*/ 268767 w 636190"/>
                  <a:gd name="connsiteY725" fmla="*/ 52359 h 601986"/>
                  <a:gd name="connsiteX726" fmla="*/ 269375 w 636190"/>
                  <a:gd name="connsiteY726" fmla="*/ 57421 h 601986"/>
                  <a:gd name="connsiteX727" fmla="*/ 269724 w 636190"/>
                  <a:gd name="connsiteY727" fmla="*/ 60171 h 601986"/>
                  <a:gd name="connsiteX728" fmla="*/ 270100 w 636190"/>
                  <a:gd name="connsiteY728" fmla="*/ 63133 h 601986"/>
                  <a:gd name="connsiteX729" fmla="*/ 270128 w 636190"/>
                  <a:gd name="connsiteY729" fmla="*/ 63325 h 601986"/>
                  <a:gd name="connsiteX730" fmla="*/ 270148 w 636190"/>
                  <a:gd name="connsiteY730" fmla="*/ 63475 h 601986"/>
                  <a:gd name="connsiteX731" fmla="*/ 270559 w 636190"/>
                  <a:gd name="connsiteY731" fmla="*/ 66732 h 601986"/>
                  <a:gd name="connsiteX732" fmla="*/ 270887 w 636190"/>
                  <a:gd name="connsiteY732" fmla="*/ 70248 h 601986"/>
                  <a:gd name="connsiteX733" fmla="*/ 271209 w 636190"/>
                  <a:gd name="connsiteY733" fmla="*/ 73230 h 601986"/>
                  <a:gd name="connsiteX734" fmla="*/ 272317 w 636190"/>
                  <a:gd name="connsiteY734" fmla="*/ 73531 h 601986"/>
                  <a:gd name="connsiteX735" fmla="*/ 272700 w 636190"/>
                  <a:gd name="connsiteY735" fmla="*/ 73593 h 601986"/>
                  <a:gd name="connsiteX736" fmla="*/ 273411 w 636190"/>
                  <a:gd name="connsiteY736" fmla="*/ 73388 h 601986"/>
                  <a:gd name="connsiteX737" fmla="*/ 274780 w 636190"/>
                  <a:gd name="connsiteY737" fmla="*/ 73066 h 601986"/>
                  <a:gd name="connsiteX738" fmla="*/ 275094 w 636190"/>
                  <a:gd name="connsiteY738" fmla="*/ 72792 h 601986"/>
                  <a:gd name="connsiteX739" fmla="*/ 276045 w 636190"/>
                  <a:gd name="connsiteY739" fmla="*/ 72635 h 601986"/>
                  <a:gd name="connsiteX740" fmla="*/ 277133 w 636190"/>
                  <a:gd name="connsiteY740" fmla="*/ 72430 h 601986"/>
                  <a:gd name="connsiteX741" fmla="*/ 277824 w 636190"/>
                  <a:gd name="connsiteY741" fmla="*/ 72020 h 601986"/>
                  <a:gd name="connsiteX742" fmla="*/ 278398 w 636190"/>
                  <a:gd name="connsiteY742" fmla="*/ 71329 h 601986"/>
                  <a:gd name="connsiteX743" fmla="*/ 279821 w 636190"/>
                  <a:gd name="connsiteY743" fmla="*/ 69831 h 601986"/>
                  <a:gd name="connsiteX744" fmla="*/ 281928 w 636190"/>
                  <a:gd name="connsiteY744" fmla="*/ 69037 h 601986"/>
                  <a:gd name="connsiteX745" fmla="*/ 283187 w 636190"/>
                  <a:gd name="connsiteY745" fmla="*/ 68709 h 601986"/>
                  <a:gd name="connsiteX746" fmla="*/ 284630 w 636190"/>
                  <a:gd name="connsiteY746" fmla="*/ 69105 h 601986"/>
                  <a:gd name="connsiteX747" fmla="*/ 286361 w 636190"/>
                  <a:gd name="connsiteY747" fmla="*/ 69133 h 601986"/>
                  <a:gd name="connsiteX748" fmla="*/ 289569 w 636190"/>
                  <a:gd name="connsiteY748" fmla="*/ 68059 h 601986"/>
                  <a:gd name="connsiteX749" fmla="*/ 292696 w 636190"/>
                  <a:gd name="connsiteY749" fmla="*/ 68072 h 601986"/>
                  <a:gd name="connsiteX750" fmla="*/ 292860 w 636190"/>
                  <a:gd name="connsiteY750" fmla="*/ 68627 h 601986"/>
                  <a:gd name="connsiteX751" fmla="*/ 294659 w 636190"/>
                  <a:gd name="connsiteY751" fmla="*/ 68585 h 601986"/>
                  <a:gd name="connsiteX752" fmla="*/ 296266 w 636190"/>
                  <a:gd name="connsiteY752" fmla="*/ 68592 h 601986"/>
                  <a:gd name="connsiteX753" fmla="*/ 299338 w 636190"/>
                  <a:gd name="connsiteY753" fmla="*/ 68709 h 601986"/>
                  <a:gd name="connsiteX754" fmla="*/ 302225 w 636190"/>
                  <a:gd name="connsiteY754" fmla="*/ 68838 h 601986"/>
                  <a:gd name="connsiteX755" fmla="*/ 302635 w 636190"/>
                  <a:gd name="connsiteY755" fmla="*/ 68832 h 601986"/>
                  <a:gd name="connsiteX756" fmla="*/ 303128 w 636190"/>
                  <a:gd name="connsiteY756" fmla="*/ 68175 h 601986"/>
                  <a:gd name="connsiteX757" fmla="*/ 303545 w 636190"/>
                  <a:gd name="connsiteY757" fmla="*/ 67313 h 601986"/>
                  <a:gd name="connsiteX758" fmla="*/ 303620 w 636190"/>
                  <a:gd name="connsiteY758" fmla="*/ 67176 h 601986"/>
                  <a:gd name="connsiteX759" fmla="*/ 303695 w 636190"/>
                  <a:gd name="connsiteY759" fmla="*/ 67183 h 601986"/>
                  <a:gd name="connsiteX760" fmla="*/ 303648 w 636190"/>
                  <a:gd name="connsiteY760" fmla="*/ 67204 h 601986"/>
                  <a:gd name="connsiteX761" fmla="*/ 303634 w 636190"/>
                  <a:gd name="connsiteY761" fmla="*/ 67224 h 601986"/>
                  <a:gd name="connsiteX762" fmla="*/ 303607 w 636190"/>
                  <a:gd name="connsiteY762" fmla="*/ 67258 h 601986"/>
                  <a:gd name="connsiteX763" fmla="*/ 303607 w 636190"/>
                  <a:gd name="connsiteY763" fmla="*/ 67340 h 601986"/>
                  <a:gd name="connsiteX764" fmla="*/ 303798 w 636190"/>
                  <a:gd name="connsiteY764" fmla="*/ 67313 h 601986"/>
                  <a:gd name="connsiteX765" fmla="*/ 304277 w 636190"/>
                  <a:gd name="connsiteY765" fmla="*/ 67053 h 601986"/>
                  <a:gd name="connsiteX766" fmla="*/ 305112 w 636190"/>
                  <a:gd name="connsiteY766" fmla="*/ 66896 h 601986"/>
                  <a:gd name="connsiteX767" fmla="*/ 306172 w 636190"/>
                  <a:gd name="connsiteY767" fmla="*/ 66773 h 601986"/>
                  <a:gd name="connsiteX768" fmla="*/ 306918 w 636190"/>
                  <a:gd name="connsiteY768" fmla="*/ 66656 h 601986"/>
                  <a:gd name="connsiteX769" fmla="*/ 306883 w 636190"/>
                  <a:gd name="connsiteY769" fmla="*/ 67108 h 601986"/>
                  <a:gd name="connsiteX770" fmla="*/ 307355 w 636190"/>
                  <a:gd name="connsiteY770" fmla="*/ 67669 h 601986"/>
                  <a:gd name="connsiteX771" fmla="*/ 307807 w 636190"/>
                  <a:gd name="connsiteY771" fmla="*/ 68565 h 601986"/>
                  <a:gd name="connsiteX772" fmla="*/ 308053 w 636190"/>
                  <a:gd name="connsiteY772" fmla="*/ 69393 h 601986"/>
                  <a:gd name="connsiteX773" fmla="*/ 308101 w 636190"/>
                  <a:gd name="connsiteY773" fmla="*/ 69516 h 601986"/>
                  <a:gd name="connsiteX774" fmla="*/ 308593 w 636190"/>
                  <a:gd name="connsiteY774" fmla="*/ 69824 h 601986"/>
                  <a:gd name="connsiteX775" fmla="*/ 308860 w 636190"/>
                  <a:gd name="connsiteY775" fmla="*/ 69933 h 601986"/>
                  <a:gd name="connsiteX776" fmla="*/ 309278 w 636190"/>
                  <a:gd name="connsiteY776" fmla="*/ 69954 h 601986"/>
                  <a:gd name="connsiteX777" fmla="*/ 310379 w 636190"/>
                  <a:gd name="connsiteY777" fmla="*/ 70159 h 601986"/>
                  <a:gd name="connsiteX778" fmla="*/ 312199 w 636190"/>
                  <a:gd name="connsiteY778" fmla="*/ 70487 h 601986"/>
                  <a:gd name="connsiteX779" fmla="*/ 313977 w 636190"/>
                  <a:gd name="connsiteY779" fmla="*/ 70761 h 601986"/>
                  <a:gd name="connsiteX780" fmla="*/ 314641 w 636190"/>
                  <a:gd name="connsiteY780" fmla="*/ 70870 h 601986"/>
                  <a:gd name="connsiteX781" fmla="*/ 315338 w 636190"/>
                  <a:gd name="connsiteY781" fmla="*/ 71014 h 601986"/>
                  <a:gd name="connsiteX782" fmla="*/ 315858 w 636190"/>
                  <a:gd name="connsiteY782" fmla="*/ 71069 h 601986"/>
                  <a:gd name="connsiteX783" fmla="*/ 316043 w 636190"/>
                  <a:gd name="connsiteY783" fmla="*/ 71192 h 601986"/>
                  <a:gd name="connsiteX784" fmla="*/ 316125 w 636190"/>
                  <a:gd name="connsiteY784" fmla="*/ 71383 h 601986"/>
                  <a:gd name="connsiteX785" fmla="*/ 316139 w 636190"/>
                  <a:gd name="connsiteY785" fmla="*/ 71465 h 601986"/>
                  <a:gd name="connsiteX786" fmla="*/ 316166 w 636190"/>
                  <a:gd name="connsiteY786" fmla="*/ 71520 h 601986"/>
                  <a:gd name="connsiteX787" fmla="*/ 316529 w 636190"/>
                  <a:gd name="connsiteY787" fmla="*/ 71336 h 601986"/>
                  <a:gd name="connsiteX788" fmla="*/ 316686 w 636190"/>
                  <a:gd name="connsiteY788" fmla="*/ 71294 h 601986"/>
                  <a:gd name="connsiteX789" fmla="*/ 316802 w 636190"/>
                  <a:gd name="connsiteY789" fmla="*/ 71281 h 601986"/>
                  <a:gd name="connsiteX790" fmla="*/ 316919 w 636190"/>
                  <a:gd name="connsiteY790" fmla="*/ 71294 h 601986"/>
                  <a:gd name="connsiteX791" fmla="*/ 317076 w 636190"/>
                  <a:gd name="connsiteY791" fmla="*/ 71301 h 601986"/>
                  <a:gd name="connsiteX792" fmla="*/ 317452 w 636190"/>
                  <a:gd name="connsiteY792" fmla="*/ 71397 h 601986"/>
                  <a:gd name="connsiteX793" fmla="*/ 317548 w 636190"/>
                  <a:gd name="connsiteY793" fmla="*/ 71418 h 601986"/>
                  <a:gd name="connsiteX794" fmla="*/ 317623 w 636190"/>
                  <a:gd name="connsiteY794" fmla="*/ 71424 h 601986"/>
                  <a:gd name="connsiteX795" fmla="*/ 317712 w 636190"/>
                  <a:gd name="connsiteY795" fmla="*/ 71424 h 601986"/>
                  <a:gd name="connsiteX796" fmla="*/ 317869 w 636190"/>
                  <a:gd name="connsiteY796" fmla="*/ 71376 h 601986"/>
                  <a:gd name="connsiteX797" fmla="*/ 317986 w 636190"/>
                  <a:gd name="connsiteY797" fmla="*/ 71281 h 601986"/>
                  <a:gd name="connsiteX798" fmla="*/ 318123 w 636190"/>
                  <a:gd name="connsiteY798" fmla="*/ 71034 h 601986"/>
                  <a:gd name="connsiteX799" fmla="*/ 318143 w 636190"/>
                  <a:gd name="connsiteY799" fmla="*/ 71014 h 601986"/>
                  <a:gd name="connsiteX800" fmla="*/ 318177 w 636190"/>
                  <a:gd name="connsiteY800" fmla="*/ 70946 h 601986"/>
                  <a:gd name="connsiteX801" fmla="*/ 318225 w 636190"/>
                  <a:gd name="connsiteY801" fmla="*/ 70877 h 601986"/>
                  <a:gd name="connsiteX802" fmla="*/ 318280 w 636190"/>
                  <a:gd name="connsiteY802" fmla="*/ 70809 h 601986"/>
                  <a:gd name="connsiteX803" fmla="*/ 318328 w 636190"/>
                  <a:gd name="connsiteY803" fmla="*/ 70754 h 601986"/>
                  <a:gd name="connsiteX804" fmla="*/ 318383 w 636190"/>
                  <a:gd name="connsiteY804" fmla="*/ 70706 h 601986"/>
                  <a:gd name="connsiteX805" fmla="*/ 318506 w 636190"/>
                  <a:gd name="connsiteY805" fmla="*/ 70617 h 601986"/>
                  <a:gd name="connsiteX806" fmla="*/ 318622 w 636190"/>
                  <a:gd name="connsiteY806" fmla="*/ 70556 h 601986"/>
                  <a:gd name="connsiteX807" fmla="*/ 318998 w 636190"/>
                  <a:gd name="connsiteY807" fmla="*/ 70426 h 601986"/>
                  <a:gd name="connsiteX808" fmla="*/ 319039 w 636190"/>
                  <a:gd name="connsiteY808" fmla="*/ 70426 h 601986"/>
                  <a:gd name="connsiteX809" fmla="*/ 319080 w 636190"/>
                  <a:gd name="connsiteY809" fmla="*/ 70419 h 601986"/>
                  <a:gd name="connsiteX810" fmla="*/ 319115 w 636190"/>
                  <a:gd name="connsiteY810" fmla="*/ 70405 h 601986"/>
                  <a:gd name="connsiteX811" fmla="*/ 319149 w 636190"/>
                  <a:gd name="connsiteY811" fmla="*/ 70385 h 601986"/>
                  <a:gd name="connsiteX812" fmla="*/ 319176 w 636190"/>
                  <a:gd name="connsiteY812" fmla="*/ 70364 h 601986"/>
                  <a:gd name="connsiteX813" fmla="*/ 319203 w 636190"/>
                  <a:gd name="connsiteY813" fmla="*/ 70343 h 601986"/>
                  <a:gd name="connsiteX814" fmla="*/ 319258 w 636190"/>
                  <a:gd name="connsiteY814" fmla="*/ 70289 h 601986"/>
                  <a:gd name="connsiteX815" fmla="*/ 319272 w 636190"/>
                  <a:gd name="connsiteY815" fmla="*/ 70268 h 601986"/>
                  <a:gd name="connsiteX816" fmla="*/ 319292 w 636190"/>
                  <a:gd name="connsiteY816" fmla="*/ 70234 h 601986"/>
                  <a:gd name="connsiteX817" fmla="*/ 319313 w 636190"/>
                  <a:gd name="connsiteY817" fmla="*/ 70193 h 601986"/>
                  <a:gd name="connsiteX818" fmla="*/ 319327 w 636190"/>
                  <a:gd name="connsiteY818" fmla="*/ 70152 h 601986"/>
                  <a:gd name="connsiteX819" fmla="*/ 319340 w 636190"/>
                  <a:gd name="connsiteY819" fmla="*/ 70111 h 601986"/>
                  <a:gd name="connsiteX820" fmla="*/ 319354 w 636190"/>
                  <a:gd name="connsiteY820" fmla="*/ 70070 h 601986"/>
                  <a:gd name="connsiteX821" fmla="*/ 319361 w 636190"/>
                  <a:gd name="connsiteY821" fmla="*/ 70008 h 601986"/>
                  <a:gd name="connsiteX822" fmla="*/ 319354 w 636190"/>
                  <a:gd name="connsiteY822" fmla="*/ 69735 h 601986"/>
                  <a:gd name="connsiteX823" fmla="*/ 319354 w 636190"/>
                  <a:gd name="connsiteY823" fmla="*/ 69714 h 601986"/>
                  <a:gd name="connsiteX824" fmla="*/ 319368 w 636190"/>
                  <a:gd name="connsiteY824" fmla="*/ 69694 h 601986"/>
                  <a:gd name="connsiteX825" fmla="*/ 319381 w 636190"/>
                  <a:gd name="connsiteY825" fmla="*/ 69687 h 601986"/>
                  <a:gd name="connsiteX826" fmla="*/ 319416 w 636190"/>
                  <a:gd name="connsiteY826" fmla="*/ 69673 h 601986"/>
                  <a:gd name="connsiteX827" fmla="*/ 319436 w 636190"/>
                  <a:gd name="connsiteY827" fmla="*/ 69666 h 601986"/>
                  <a:gd name="connsiteX828" fmla="*/ 319498 w 636190"/>
                  <a:gd name="connsiteY828" fmla="*/ 69660 h 601986"/>
                  <a:gd name="connsiteX829" fmla="*/ 319525 w 636190"/>
                  <a:gd name="connsiteY829" fmla="*/ 69666 h 601986"/>
                  <a:gd name="connsiteX830" fmla="*/ 319552 w 636190"/>
                  <a:gd name="connsiteY830" fmla="*/ 69680 h 601986"/>
                  <a:gd name="connsiteX831" fmla="*/ 319587 w 636190"/>
                  <a:gd name="connsiteY831" fmla="*/ 69694 h 601986"/>
                  <a:gd name="connsiteX832" fmla="*/ 319648 w 636190"/>
                  <a:gd name="connsiteY832" fmla="*/ 69728 h 601986"/>
                  <a:gd name="connsiteX833" fmla="*/ 319710 w 636190"/>
                  <a:gd name="connsiteY833" fmla="*/ 69769 h 601986"/>
                  <a:gd name="connsiteX834" fmla="*/ 319792 w 636190"/>
                  <a:gd name="connsiteY834" fmla="*/ 69810 h 601986"/>
                  <a:gd name="connsiteX835" fmla="*/ 319894 w 636190"/>
                  <a:gd name="connsiteY835" fmla="*/ 69851 h 601986"/>
                  <a:gd name="connsiteX836" fmla="*/ 319949 w 636190"/>
                  <a:gd name="connsiteY836" fmla="*/ 69858 h 601986"/>
                  <a:gd name="connsiteX837" fmla="*/ 320011 w 636190"/>
                  <a:gd name="connsiteY837" fmla="*/ 69858 h 601986"/>
                  <a:gd name="connsiteX838" fmla="*/ 320079 w 636190"/>
                  <a:gd name="connsiteY838" fmla="*/ 69851 h 601986"/>
                  <a:gd name="connsiteX839" fmla="*/ 320113 w 636190"/>
                  <a:gd name="connsiteY839" fmla="*/ 69824 h 601986"/>
                  <a:gd name="connsiteX840" fmla="*/ 320148 w 636190"/>
                  <a:gd name="connsiteY840" fmla="*/ 69783 h 601986"/>
                  <a:gd name="connsiteX841" fmla="*/ 320209 w 636190"/>
                  <a:gd name="connsiteY841" fmla="*/ 69687 h 601986"/>
                  <a:gd name="connsiteX842" fmla="*/ 320236 w 636190"/>
                  <a:gd name="connsiteY842" fmla="*/ 69639 h 601986"/>
                  <a:gd name="connsiteX843" fmla="*/ 320250 w 636190"/>
                  <a:gd name="connsiteY843" fmla="*/ 69591 h 601986"/>
                  <a:gd name="connsiteX844" fmla="*/ 320271 w 636190"/>
                  <a:gd name="connsiteY844" fmla="*/ 69529 h 601986"/>
                  <a:gd name="connsiteX845" fmla="*/ 320305 w 636190"/>
                  <a:gd name="connsiteY845" fmla="*/ 69454 h 601986"/>
                  <a:gd name="connsiteX846" fmla="*/ 320353 w 636190"/>
                  <a:gd name="connsiteY846" fmla="*/ 69365 h 601986"/>
                  <a:gd name="connsiteX847" fmla="*/ 320435 w 636190"/>
                  <a:gd name="connsiteY847" fmla="*/ 69256 h 601986"/>
                  <a:gd name="connsiteX848" fmla="*/ 320462 w 636190"/>
                  <a:gd name="connsiteY848" fmla="*/ 69222 h 601986"/>
                  <a:gd name="connsiteX849" fmla="*/ 320489 w 636190"/>
                  <a:gd name="connsiteY849" fmla="*/ 69188 h 601986"/>
                  <a:gd name="connsiteX850" fmla="*/ 320524 w 636190"/>
                  <a:gd name="connsiteY850" fmla="*/ 69160 h 601986"/>
                  <a:gd name="connsiteX851" fmla="*/ 320551 w 636190"/>
                  <a:gd name="connsiteY851" fmla="*/ 69146 h 601986"/>
                  <a:gd name="connsiteX852" fmla="*/ 320599 w 636190"/>
                  <a:gd name="connsiteY852" fmla="*/ 69126 h 601986"/>
                  <a:gd name="connsiteX853" fmla="*/ 320647 w 636190"/>
                  <a:gd name="connsiteY853" fmla="*/ 69112 h 601986"/>
                  <a:gd name="connsiteX854" fmla="*/ 320688 w 636190"/>
                  <a:gd name="connsiteY854" fmla="*/ 69112 h 601986"/>
                  <a:gd name="connsiteX855" fmla="*/ 320750 w 636190"/>
                  <a:gd name="connsiteY855" fmla="*/ 69105 h 601986"/>
                  <a:gd name="connsiteX856" fmla="*/ 320825 w 636190"/>
                  <a:gd name="connsiteY856" fmla="*/ 69105 h 601986"/>
                  <a:gd name="connsiteX857" fmla="*/ 320879 w 636190"/>
                  <a:gd name="connsiteY857" fmla="*/ 69112 h 601986"/>
                  <a:gd name="connsiteX858" fmla="*/ 320927 w 636190"/>
                  <a:gd name="connsiteY858" fmla="*/ 69119 h 601986"/>
                  <a:gd name="connsiteX859" fmla="*/ 320975 w 636190"/>
                  <a:gd name="connsiteY859" fmla="*/ 69126 h 601986"/>
                  <a:gd name="connsiteX860" fmla="*/ 321023 w 636190"/>
                  <a:gd name="connsiteY860" fmla="*/ 69140 h 601986"/>
                  <a:gd name="connsiteX861" fmla="*/ 321331 w 636190"/>
                  <a:gd name="connsiteY861" fmla="*/ 69235 h 601986"/>
                  <a:gd name="connsiteX862" fmla="*/ 321393 w 636190"/>
                  <a:gd name="connsiteY862" fmla="*/ 69249 h 601986"/>
                  <a:gd name="connsiteX863" fmla="*/ 321440 w 636190"/>
                  <a:gd name="connsiteY863" fmla="*/ 69256 h 601986"/>
                  <a:gd name="connsiteX864" fmla="*/ 321488 w 636190"/>
                  <a:gd name="connsiteY864" fmla="*/ 69256 h 601986"/>
                  <a:gd name="connsiteX865" fmla="*/ 321543 w 636190"/>
                  <a:gd name="connsiteY865" fmla="*/ 69256 h 601986"/>
                  <a:gd name="connsiteX866" fmla="*/ 321591 w 636190"/>
                  <a:gd name="connsiteY866" fmla="*/ 69249 h 601986"/>
                  <a:gd name="connsiteX867" fmla="*/ 321646 w 636190"/>
                  <a:gd name="connsiteY867" fmla="*/ 69242 h 601986"/>
                  <a:gd name="connsiteX868" fmla="*/ 321748 w 636190"/>
                  <a:gd name="connsiteY868" fmla="*/ 69181 h 601986"/>
                  <a:gd name="connsiteX869" fmla="*/ 321837 w 636190"/>
                  <a:gd name="connsiteY869" fmla="*/ 69078 h 601986"/>
                  <a:gd name="connsiteX870" fmla="*/ 322029 w 636190"/>
                  <a:gd name="connsiteY870" fmla="*/ 68825 h 601986"/>
                  <a:gd name="connsiteX871" fmla="*/ 322063 w 636190"/>
                  <a:gd name="connsiteY871" fmla="*/ 68791 h 601986"/>
                  <a:gd name="connsiteX872" fmla="*/ 322097 w 636190"/>
                  <a:gd name="connsiteY872" fmla="*/ 68763 h 601986"/>
                  <a:gd name="connsiteX873" fmla="*/ 322138 w 636190"/>
                  <a:gd name="connsiteY873" fmla="*/ 68750 h 601986"/>
                  <a:gd name="connsiteX874" fmla="*/ 322179 w 636190"/>
                  <a:gd name="connsiteY874" fmla="*/ 68743 h 601986"/>
                  <a:gd name="connsiteX875" fmla="*/ 322227 w 636190"/>
                  <a:gd name="connsiteY875" fmla="*/ 68736 h 601986"/>
                  <a:gd name="connsiteX876" fmla="*/ 322268 w 636190"/>
                  <a:gd name="connsiteY876" fmla="*/ 68743 h 601986"/>
                  <a:gd name="connsiteX877" fmla="*/ 322295 w 636190"/>
                  <a:gd name="connsiteY877" fmla="*/ 68750 h 601986"/>
                  <a:gd name="connsiteX878" fmla="*/ 322364 w 636190"/>
                  <a:gd name="connsiteY878" fmla="*/ 68777 h 601986"/>
                  <a:gd name="connsiteX879" fmla="*/ 322487 w 636190"/>
                  <a:gd name="connsiteY879" fmla="*/ 68811 h 601986"/>
                  <a:gd name="connsiteX880" fmla="*/ 322528 w 636190"/>
                  <a:gd name="connsiteY880" fmla="*/ 68818 h 601986"/>
                  <a:gd name="connsiteX881" fmla="*/ 322555 w 636190"/>
                  <a:gd name="connsiteY881" fmla="*/ 68818 h 601986"/>
                  <a:gd name="connsiteX882" fmla="*/ 322590 w 636190"/>
                  <a:gd name="connsiteY882" fmla="*/ 68818 h 601986"/>
                  <a:gd name="connsiteX883" fmla="*/ 322624 w 636190"/>
                  <a:gd name="connsiteY883" fmla="*/ 68811 h 601986"/>
                  <a:gd name="connsiteX884" fmla="*/ 322685 w 636190"/>
                  <a:gd name="connsiteY884" fmla="*/ 68784 h 601986"/>
                  <a:gd name="connsiteX885" fmla="*/ 322747 w 636190"/>
                  <a:gd name="connsiteY885" fmla="*/ 68750 h 601986"/>
                  <a:gd name="connsiteX886" fmla="*/ 322795 w 636190"/>
                  <a:gd name="connsiteY886" fmla="*/ 68709 h 601986"/>
                  <a:gd name="connsiteX887" fmla="*/ 322850 w 636190"/>
                  <a:gd name="connsiteY887" fmla="*/ 68661 h 601986"/>
                  <a:gd name="connsiteX888" fmla="*/ 323075 w 636190"/>
                  <a:gd name="connsiteY888" fmla="*/ 68428 h 601986"/>
                  <a:gd name="connsiteX889" fmla="*/ 323110 w 636190"/>
                  <a:gd name="connsiteY889" fmla="*/ 68387 h 601986"/>
                  <a:gd name="connsiteX890" fmla="*/ 323157 w 636190"/>
                  <a:gd name="connsiteY890" fmla="*/ 68353 h 601986"/>
                  <a:gd name="connsiteX891" fmla="*/ 323205 w 636190"/>
                  <a:gd name="connsiteY891" fmla="*/ 68312 h 601986"/>
                  <a:gd name="connsiteX892" fmla="*/ 323246 w 636190"/>
                  <a:gd name="connsiteY892" fmla="*/ 68284 h 601986"/>
                  <a:gd name="connsiteX893" fmla="*/ 323315 w 636190"/>
                  <a:gd name="connsiteY893" fmla="*/ 68257 h 601986"/>
                  <a:gd name="connsiteX894" fmla="*/ 323363 w 636190"/>
                  <a:gd name="connsiteY894" fmla="*/ 68237 h 601986"/>
                  <a:gd name="connsiteX895" fmla="*/ 323417 w 636190"/>
                  <a:gd name="connsiteY895" fmla="*/ 68230 h 601986"/>
                  <a:gd name="connsiteX896" fmla="*/ 323472 w 636190"/>
                  <a:gd name="connsiteY896" fmla="*/ 68230 h 601986"/>
                  <a:gd name="connsiteX897" fmla="*/ 323513 w 636190"/>
                  <a:gd name="connsiteY897" fmla="*/ 68223 h 601986"/>
                  <a:gd name="connsiteX898" fmla="*/ 323568 w 636190"/>
                  <a:gd name="connsiteY898" fmla="*/ 68230 h 601986"/>
                  <a:gd name="connsiteX899" fmla="*/ 323698 w 636190"/>
                  <a:gd name="connsiteY899" fmla="*/ 68230 h 601986"/>
                  <a:gd name="connsiteX900" fmla="*/ 323848 w 636190"/>
                  <a:gd name="connsiteY900" fmla="*/ 68250 h 601986"/>
                  <a:gd name="connsiteX901" fmla="*/ 323896 w 636190"/>
                  <a:gd name="connsiteY901" fmla="*/ 68264 h 601986"/>
                  <a:gd name="connsiteX902" fmla="*/ 323992 w 636190"/>
                  <a:gd name="connsiteY902" fmla="*/ 68284 h 601986"/>
                  <a:gd name="connsiteX903" fmla="*/ 324040 w 636190"/>
                  <a:gd name="connsiteY903" fmla="*/ 68298 h 601986"/>
                  <a:gd name="connsiteX904" fmla="*/ 324136 w 636190"/>
                  <a:gd name="connsiteY904" fmla="*/ 68319 h 601986"/>
                  <a:gd name="connsiteX905" fmla="*/ 324197 w 636190"/>
                  <a:gd name="connsiteY905" fmla="*/ 68326 h 601986"/>
                  <a:gd name="connsiteX906" fmla="*/ 324272 w 636190"/>
                  <a:gd name="connsiteY906" fmla="*/ 68339 h 601986"/>
                  <a:gd name="connsiteX907" fmla="*/ 324361 w 636190"/>
                  <a:gd name="connsiteY907" fmla="*/ 68353 h 601986"/>
                  <a:gd name="connsiteX908" fmla="*/ 324450 w 636190"/>
                  <a:gd name="connsiteY908" fmla="*/ 68353 h 601986"/>
                  <a:gd name="connsiteX909" fmla="*/ 324539 w 636190"/>
                  <a:gd name="connsiteY909" fmla="*/ 68353 h 601986"/>
                  <a:gd name="connsiteX910" fmla="*/ 324628 w 636190"/>
                  <a:gd name="connsiteY910" fmla="*/ 68360 h 601986"/>
                  <a:gd name="connsiteX911" fmla="*/ 324724 w 636190"/>
                  <a:gd name="connsiteY911" fmla="*/ 68346 h 601986"/>
                  <a:gd name="connsiteX912" fmla="*/ 324813 w 636190"/>
                  <a:gd name="connsiteY912" fmla="*/ 68319 h 601986"/>
                  <a:gd name="connsiteX913" fmla="*/ 324902 w 636190"/>
                  <a:gd name="connsiteY913" fmla="*/ 68278 h 601986"/>
                  <a:gd name="connsiteX914" fmla="*/ 324950 w 636190"/>
                  <a:gd name="connsiteY914" fmla="*/ 68223 h 601986"/>
                  <a:gd name="connsiteX915" fmla="*/ 324998 w 636190"/>
                  <a:gd name="connsiteY915" fmla="*/ 68175 h 601986"/>
                  <a:gd name="connsiteX916" fmla="*/ 325039 w 636190"/>
                  <a:gd name="connsiteY916" fmla="*/ 68120 h 601986"/>
                  <a:gd name="connsiteX917" fmla="*/ 325312 w 636190"/>
                  <a:gd name="connsiteY917" fmla="*/ 67744 h 601986"/>
                  <a:gd name="connsiteX918" fmla="*/ 325497 w 636190"/>
                  <a:gd name="connsiteY918" fmla="*/ 67470 h 601986"/>
                  <a:gd name="connsiteX919" fmla="*/ 325593 w 636190"/>
                  <a:gd name="connsiteY919" fmla="*/ 67368 h 601986"/>
                  <a:gd name="connsiteX920" fmla="*/ 325723 w 636190"/>
                  <a:gd name="connsiteY920" fmla="*/ 67416 h 601986"/>
                  <a:gd name="connsiteX921" fmla="*/ 325873 w 636190"/>
                  <a:gd name="connsiteY921" fmla="*/ 67416 h 601986"/>
                  <a:gd name="connsiteX922" fmla="*/ 325990 w 636190"/>
                  <a:gd name="connsiteY922" fmla="*/ 67279 h 601986"/>
                  <a:gd name="connsiteX923" fmla="*/ 325969 w 636190"/>
                  <a:gd name="connsiteY923" fmla="*/ 67101 h 601986"/>
                  <a:gd name="connsiteX924" fmla="*/ 325887 w 636190"/>
                  <a:gd name="connsiteY924" fmla="*/ 66704 h 601986"/>
                  <a:gd name="connsiteX925" fmla="*/ 325928 w 636190"/>
                  <a:gd name="connsiteY925" fmla="*/ 66478 h 601986"/>
                  <a:gd name="connsiteX926" fmla="*/ 326017 w 636190"/>
                  <a:gd name="connsiteY926" fmla="*/ 66307 h 601986"/>
                  <a:gd name="connsiteX927" fmla="*/ 326167 w 636190"/>
                  <a:gd name="connsiteY927" fmla="*/ 66225 h 601986"/>
                  <a:gd name="connsiteX928" fmla="*/ 326297 w 636190"/>
                  <a:gd name="connsiteY928" fmla="*/ 66239 h 601986"/>
                  <a:gd name="connsiteX929" fmla="*/ 326578 w 636190"/>
                  <a:gd name="connsiteY929" fmla="*/ 66280 h 601986"/>
                  <a:gd name="connsiteX930" fmla="*/ 326824 w 636190"/>
                  <a:gd name="connsiteY930" fmla="*/ 66191 h 601986"/>
                  <a:gd name="connsiteX931" fmla="*/ 326920 w 636190"/>
                  <a:gd name="connsiteY931" fmla="*/ 66082 h 601986"/>
                  <a:gd name="connsiteX932" fmla="*/ 326988 w 636190"/>
                  <a:gd name="connsiteY932" fmla="*/ 65822 h 601986"/>
                  <a:gd name="connsiteX933" fmla="*/ 327029 w 636190"/>
                  <a:gd name="connsiteY933" fmla="*/ 65480 h 601986"/>
                  <a:gd name="connsiteX934" fmla="*/ 327111 w 636190"/>
                  <a:gd name="connsiteY934" fmla="*/ 65138 h 601986"/>
                  <a:gd name="connsiteX935" fmla="*/ 327207 w 636190"/>
                  <a:gd name="connsiteY935" fmla="*/ 64898 h 601986"/>
                  <a:gd name="connsiteX936" fmla="*/ 327337 w 636190"/>
                  <a:gd name="connsiteY936" fmla="*/ 64741 h 601986"/>
                  <a:gd name="connsiteX937" fmla="*/ 327488 w 636190"/>
                  <a:gd name="connsiteY937" fmla="*/ 64604 h 601986"/>
                  <a:gd name="connsiteX938" fmla="*/ 327789 w 636190"/>
                  <a:gd name="connsiteY938" fmla="*/ 64481 h 601986"/>
                  <a:gd name="connsiteX939" fmla="*/ 328007 w 636190"/>
                  <a:gd name="connsiteY939" fmla="*/ 64324 h 601986"/>
                  <a:gd name="connsiteX940" fmla="*/ 328151 w 636190"/>
                  <a:gd name="connsiteY940" fmla="*/ 64077 h 601986"/>
                  <a:gd name="connsiteX941" fmla="*/ 328302 w 636190"/>
                  <a:gd name="connsiteY941" fmla="*/ 63776 h 601986"/>
                  <a:gd name="connsiteX942" fmla="*/ 328452 w 636190"/>
                  <a:gd name="connsiteY942" fmla="*/ 63551 h 601986"/>
                  <a:gd name="connsiteX943" fmla="*/ 328596 w 636190"/>
                  <a:gd name="connsiteY943" fmla="*/ 63366 h 601986"/>
                  <a:gd name="connsiteX944" fmla="*/ 328760 w 636190"/>
                  <a:gd name="connsiteY944" fmla="*/ 63024 h 601986"/>
                  <a:gd name="connsiteX945" fmla="*/ 328869 w 636190"/>
                  <a:gd name="connsiteY945" fmla="*/ 62689 h 601986"/>
                  <a:gd name="connsiteX946" fmla="*/ 329040 w 636190"/>
                  <a:gd name="connsiteY946" fmla="*/ 62360 h 601986"/>
                  <a:gd name="connsiteX947" fmla="*/ 329266 w 636190"/>
                  <a:gd name="connsiteY947" fmla="*/ 62032 h 601986"/>
                  <a:gd name="connsiteX948" fmla="*/ 329506 w 636190"/>
                  <a:gd name="connsiteY948" fmla="*/ 61779 h 601986"/>
                  <a:gd name="connsiteX949" fmla="*/ 329663 w 636190"/>
                  <a:gd name="connsiteY949" fmla="*/ 61546 h 601986"/>
                  <a:gd name="connsiteX950" fmla="*/ 329759 w 636190"/>
                  <a:gd name="connsiteY950" fmla="*/ 61273 h 601986"/>
                  <a:gd name="connsiteX951" fmla="*/ 329868 w 636190"/>
                  <a:gd name="connsiteY951" fmla="*/ 61026 h 601986"/>
                  <a:gd name="connsiteX952" fmla="*/ 330032 w 636190"/>
                  <a:gd name="connsiteY952" fmla="*/ 60760 h 601986"/>
                  <a:gd name="connsiteX953" fmla="*/ 330272 w 636190"/>
                  <a:gd name="connsiteY953" fmla="*/ 60472 h 601986"/>
                  <a:gd name="connsiteX954" fmla="*/ 330409 w 636190"/>
                  <a:gd name="connsiteY954" fmla="*/ 60233 h 601986"/>
                  <a:gd name="connsiteX955" fmla="*/ 330498 w 636190"/>
                  <a:gd name="connsiteY955" fmla="*/ 59952 h 601986"/>
                  <a:gd name="connsiteX956" fmla="*/ 330545 w 636190"/>
                  <a:gd name="connsiteY956" fmla="*/ 59665 h 601986"/>
                  <a:gd name="connsiteX957" fmla="*/ 330634 w 636190"/>
                  <a:gd name="connsiteY957" fmla="*/ 59385 h 601986"/>
                  <a:gd name="connsiteX958" fmla="*/ 330764 w 636190"/>
                  <a:gd name="connsiteY958" fmla="*/ 59132 h 601986"/>
                  <a:gd name="connsiteX959" fmla="*/ 330833 w 636190"/>
                  <a:gd name="connsiteY959" fmla="*/ 58920 h 601986"/>
                  <a:gd name="connsiteX960" fmla="*/ 330840 w 636190"/>
                  <a:gd name="connsiteY960" fmla="*/ 58714 h 601986"/>
                  <a:gd name="connsiteX961" fmla="*/ 330785 w 636190"/>
                  <a:gd name="connsiteY961" fmla="*/ 58509 h 601986"/>
                  <a:gd name="connsiteX962" fmla="*/ 330614 w 636190"/>
                  <a:gd name="connsiteY962" fmla="*/ 58235 h 601986"/>
                  <a:gd name="connsiteX963" fmla="*/ 330539 w 636190"/>
                  <a:gd name="connsiteY963" fmla="*/ 58071 h 601986"/>
                  <a:gd name="connsiteX964" fmla="*/ 330539 w 636190"/>
                  <a:gd name="connsiteY964" fmla="*/ 57845 h 601986"/>
                  <a:gd name="connsiteX965" fmla="*/ 330607 w 636190"/>
                  <a:gd name="connsiteY965" fmla="*/ 57695 h 601986"/>
                  <a:gd name="connsiteX966" fmla="*/ 330710 w 636190"/>
                  <a:gd name="connsiteY966" fmla="*/ 57387 h 601986"/>
                  <a:gd name="connsiteX967" fmla="*/ 330737 w 636190"/>
                  <a:gd name="connsiteY967" fmla="*/ 57161 h 601986"/>
                  <a:gd name="connsiteX968" fmla="*/ 330737 w 636190"/>
                  <a:gd name="connsiteY968" fmla="*/ 56915 h 601986"/>
                  <a:gd name="connsiteX969" fmla="*/ 330662 w 636190"/>
                  <a:gd name="connsiteY969" fmla="*/ 56614 h 601986"/>
                  <a:gd name="connsiteX970" fmla="*/ 330689 w 636190"/>
                  <a:gd name="connsiteY970" fmla="*/ 56395 h 601986"/>
                  <a:gd name="connsiteX971" fmla="*/ 330922 w 636190"/>
                  <a:gd name="connsiteY971" fmla="*/ 55328 h 601986"/>
                  <a:gd name="connsiteX972" fmla="*/ 330956 w 636190"/>
                  <a:gd name="connsiteY972" fmla="*/ 55068 h 601986"/>
                  <a:gd name="connsiteX973" fmla="*/ 330983 w 636190"/>
                  <a:gd name="connsiteY973" fmla="*/ 54548 h 601986"/>
                  <a:gd name="connsiteX974" fmla="*/ 330928 w 636190"/>
                  <a:gd name="connsiteY974" fmla="*/ 54117 h 601986"/>
                  <a:gd name="connsiteX975" fmla="*/ 330846 w 636190"/>
                  <a:gd name="connsiteY975" fmla="*/ 53755 h 601986"/>
                  <a:gd name="connsiteX976" fmla="*/ 330771 w 636190"/>
                  <a:gd name="connsiteY976" fmla="*/ 53351 h 601986"/>
                  <a:gd name="connsiteX977" fmla="*/ 330778 w 636190"/>
                  <a:gd name="connsiteY977" fmla="*/ 53043 h 601986"/>
                  <a:gd name="connsiteX978" fmla="*/ 330928 w 636190"/>
                  <a:gd name="connsiteY978" fmla="*/ 52359 h 601986"/>
                  <a:gd name="connsiteX979" fmla="*/ 330956 w 636190"/>
                  <a:gd name="connsiteY979" fmla="*/ 52038 h 601986"/>
                  <a:gd name="connsiteX980" fmla="*/ 330853 w 636190"/>
                  <a:gd name="connsiteY980" fmla="*/ 51696 h 601986"/>
                  <a:gd name="connsiteX981" fmla="*/ 330778 w 636190"/>
                  <a:gd name="connsiteY981" fmla="*/ 51306 h 601986"/>
                  <a:gd name="connsiteX982" fmla="*/ 330710 w 636190"/>
                  <a:gd name="connsiteY982" fmla="*/ 50943 h 601986"/>
                  <a:gd name="connsiteX983" fmla="*/ 330669 w 636190"/>
                  <a:gd name="connsiteY983" fmla="*/ 50546 h 601986"/>
                  <a:gd name="connsiteX984" fmla="*/ 330641 w 636190"/>
                  <a:gd name="connsiteY984" fmla="*/ 50163 h 601986"/>
                  <a:gd name="connsiteX985" fmla="*/ 330655 w 636190"/>
                  <a:gd name="connsiteY985" fmla="*/ 49883 h 601986"/>
                  <a:gd name="connsiteX986" fmla="*/ 330682 w 636190"/>
                  <a:gd name="connsiteY986" fmla="*/ 49534 h 601986"/>
                  <a:gd name="connsiteX987" fmla="*/ 330621 w 636190"/>
                  <a:gd name="connsiteY987" fmla="*/ 49233 h 601986"/>
                  <a:gd name="connsiteX988" fmla="*/ 330580 w 636190"/>
                  <a:gd name="connsiteY988" fmla="*/ 49028 h 601986"/>
                  <a:gd name="connsiteX989" fmla="*/ 330682 w 636190"/>
                  <a:gd name="connsiteY989" fmla="*/ 48993 h 601986"/>
                  <a:gd name="connsiteX990" fmla="*/ 331633 w 636190"/>
                  <a:gd name="connsiteY990" fmla="*/ 48754 h 601986"/>
                  <a:gd name="connsiteX991" fmla="*/ 332345 w 636190"/>
                  <a:gd name="connsiteY991" fmla="*/ 48419 h 601986"/>
                  <a:gd name="connsiteX992" fmla="*/ 332659 w 636190"/>
                  <a:gd name="connsiteY992" fmla="*/ 48207 h 601986"/>
                  <a:gd name="connsiteX993" fmla="*/ 332721 w 636190"/>
                  <a:gd name="connsiteY993" fmla="*/ 47584 h 601986"/>
                  <a:gd name="connsiteX994" fmla="*/ 332926 w 636190"/>
                  <a:gd name="connsiteY994" fmla="*/ 46907 h 601986"/>
                  <a:gd name="connsiteX995" fmla="*/ 332741 w 636190"/>
                  <a:gd name="connsiteY995" fmla="*/ 46326 h 601986"/>
                  <a:gd name="connsiteX996" fmla="*/ 332721 w 636190"/>
                  <a:gd name="connsiteY996" fmla="*/ 45895 h 601986"/>
                  <a:gd name="connsiteX997" fmla="*/ 333364 w 636190"/>
                  <a:gd name="connsiteY997" fmla="*/ 45840 h 601986"/>
                  <a:gd name="connsiteX998" fmla="*/ 333973 w 636190"/>
                  <a:gd name="connsiteY998" fmla="*/ 45956 h 601986"/>
                  <a:gd name="connsiteX999" fmla="*/ 337126 w 636190"/>
                  <a:gd name="connsiteY999" fmla="*/ 45772 h 601986"/>
                  <a:gd name="connsiteX1000" fmla="*/ 337721 w 636190"/>
                  <a:gd name="connsiteY1000" fmla="*/ 45635 h 601986"/>
                  <a:gd name="connsiteX1001" fmla="*/ 338672 w 636190"/>
                  <a:gd name="connsiteY1001" fmla="*/ 46127 h 601986"/>
                  <a:gd name="connsiteX1002" fmla="*/ 339213 w 636190"/>
                  <a:gd name="connsiteY1002" fmla="*/ 46497 h 601986"/>
                  <a:gd name="connsiteX1003" fmla="*/ 340526 w 636190"/>
                  <a:gd name="connsiteY1003" fmla="*/ 47646 h 601986"/>
                  <a:gd name="connsiteX1004" fmla="*/ 341470 w 636190"/>
                  <a:gd name="connsiteY1004" fmla="*/ 48645 h 601986"/>
                  <a:gd name="connsiteX1005" fmla="*/ 341696 w 636190"/>
                  <a:gd name="connsiteY1005" fmla="*/ 48904 h 601986"/>
                  <a:gd name="connsiteX1006" fmla="*/ 341997 w 636190"/>
                  <a:gd name="connsiteY1006" fmla="*/ 48980 h 601986"/>
                  <a:gd name="connsiteX1007" fmla="*/ 343256 w 636190"/>
                  <a:gd name="connsiteY1007" fmla="*/ 49370 h 601986"/>
                  <a:gd name="connsiteX1008" fmla="*/ 345123 w 636190"/>
                  <a:gd name="connsiteY1008" fmla="*/ 49931 h 601986"/>
                  <a:gd name="connsiteX1009" fmla="*/ 346231 w 636190"/>
                  <a:gd name="connsiteY1009" fmla="*/ 50136 h 601986"/>
                  <a:gd name="connsiteX1010" fmla="*/ 347415 w 636190"/>
                  <a:gd name="connsiteY1010" fmla="*/ 50218 h 601986"/>
                  <a:gd name="connsiteX1011" fmla="*/ 348338 w 636190"/>
                  <a:gd name="connsiteY1011" fmla="*/ 50540 h 601986"/>
                  <a:gd name="connsiteX1012" fmla="*/ 348756 w 636190"/>
                  <a:gd name="connsiteY1012" fmla="*/ 51046 h 601986"/>
                  <a:gd name="connsiteX1013" fmla="*/ 349741 w 636190"/>
                  <a:gd name="connsiteY1013" fmla="*/ 51928 h 601986"/>
                  <a:gd name="connsiteX1014" fmla="*/ 349802 w 636190"/>
                  <a:gd name="connsiteY1014" fmla="*/ 52058 h 601986"/>
                  <a:gd name="connsiteX1015" fmla="*/ 349809 w 636190"/>
                  <a:gd name="connsiteY1015" fmla="*/ 52688 h 601986"/>
                  <a:gd name="connsiteX1016" fmla="*/ 350589 w 636190"/>
                  <a:gd name="connsiteY1016" fmla="*/ 53146 h 601986"/>
                  <a:gd name="connsiteX1017" fmla="*/ 351116 w 636190"/>
                  <a:gd name="connsiteY1017" fmla="*/ 53358 h 601986"/>
                  <a:gd name="connsiteX1018" fmla="*/ 351930 w 636190"/>
                  <a:gd name="connsiteY1018" fmla="*/ 53837 h 601986"/>
                  <a:gd name="connsiteX1019" fmla="*/ 352265 w 636190"/>
                  <a:gd name="connsiteY1019" fmla="*/ 54104 h 601986"/>
                  <a:gd name="connsiteX1020" fmla="*/ 352258 w 636190"/>
                  <a:gd name="connsiteY1020" fmla="*/ 54138 h 601986"/>
                  <a:gd name="connsiteX1021" fmla="*/ 352251 w 636190"/>
                  <a:gd name="connsiteY1021" fmla="*/ 54548 h 601986"/>
                  <a:gd name="connsiteX1022" fmla="*/ 352162 w 636190"/>
                  <a:gd name="connsiteY1022" fmla="*/ 55704 h 601986"/>
                  <a:gd name="connsiteX1023" fmla="*/ 352094 w 636190"/>
                  <a:gd name="connsiteY1023" fmla="*/ 56696 h 601986"/>
                  <a:gd name="connsiteX1024" fmla="*/ 352087 w 636190"/>
                  <a:gd name="connsiteY1024" fmla="*/ 58865 h 601986"/>
                  <a:gd name="connsiteX1025" fmla="*/ 354707 w 636190"/>
                  <a:gd name="connsiteY1025" fmla="*/ 58564 h 601986"/>
                  <a:gd name="connsiteX1026" fmla="*/ 354919 w 636190"/>
                  <a:gd name="connsiteY1026" fmla="*/ 58960 h 601986"/>
                  <a:gd name="connsiteX1027" fmla="*/ 355042 w 636190"/>
                  <a:gd name="connsiteY1027" fmla="*/ 58967 h 601986"/>
                  <a:gd name="connsiteX1028" fmla="*/ 355973 w 636190"/>
                  <a:gd name="connsiteY1028" fmla="*/ 59056 h 601986"/>
                  <a:gd name="connsiteX1029" fmla="*/ 356875 w 636190"/>
                  <a:gd name="connsiteY1029" fmla="*/ 59070 h 601986"/>
                  <a:gd name="connsiteX1030" fmla="*/ 357156 w 636190"/>
                  <a:gd name="connsiteY1030" fmla="*/ 56936 h 601986"/>
                  <a:gd name="connsiteX1031" fmla="*/ 359113 w 636190"/>
                  <a:gd name="connsiteY1031" fmla="*/ 56457 h 601986"/>
                  <a:gd name="connsiteX1032" fmla="*/ 359119 w 636190"/>
                  <a:gd name="connsiteY1032" fmla="*/ 56382 h 601986"/>
                  <a:gd name="connsiteX1033" fmla="*/ 359215 w 636190"/>
                  <a:gd name="connsiteY1033" fmla="*/ 54651 h 601986"/>
                  <a:gd name="connsiteX1034" fmla="*/ 359407 w 636190"/>
                  <a:gd name="connsiteY1034" fmla="*/ 51511 h 601986"/>
                  <a:gd name="connsiteX1035" fmla="*/ 359516 w 636190"/>
                  <a:gd name="connsiteY1035" fmla="*/ 49596 h 601986"/>
                  <a:gd name="connsiteX1036" fmla="*/ 361917 w 636190"/>
                  <a:gd name="connsiteY1036" fmla="*/ 50403 h 601986"/>
                  <a:gd name="connsiteX1037" fmla="*/ 364325 w 636190"/>
                  <a:gd name="connsiteY1037" fmla="*/ 51196 h 601986"/>
                  <a:gd name="connsiteX1038" fmla="*/ 366056 w 636190"/>
                  <a:gd name="connsiteY1038" fmla="*/ 51791 h 601986"/>
                  <a:gd name="connsiteX1039" fmla="*/ 366070 w 636190"/>
                  <a:gd name="connsiteY1039" fmla="*/ 51579 h 601986"/>
                  <a:gd name="connsiteX1040" fmla="*/ 366247 w 636190"/>
                  <a:gd name="connsiteY1040" fmla="*/ 48857 h 601986"/>
                  <a:gd name="connsiteX1041" fmla="*/ 366432 w 636190"/>
                  <a:gd name="connsiteY1041" fmla="*/ 45744 h 601986"/>
                  <a:gd name="connsiteX1042" fmla="*/ 366637 w 636190"/>
                  <a:gd name="connsiteY1042" fmla="*/ 42502 h 601986"/>
                  <a:gd name="connsiteX1043" fmla="*/ 366836 w 636190"/>
                  <a:gd name="connsiteY1043" fmla="*/ 39362 h 601986"/>
                  <a:gd name="connsiteX1044" fmla="*/ 367410 w 636190"/>
                  <a:gd name="connsiteY1044" fmla="*/ 39334 h 601986"/>
                  <a:gd name="connsiteX1045" fmla="*/ 367431 w 636190"/>
                  <a:gd name="connsiteY1045" fmla="*/ 38951 h 601986"/>
                  <a:gd name="connsiteX1046" fmla="*/ 367588 w 636190"/>
                  <a:gd name="connsiteY1046" fmla="*/ 36441 h 601986"/>
                  <a:gd name="connsiteX1047" fmla="*/ 367684 w 636190"/>
                  <a:gd name="connsiteY1047" fmla="*/ 34950 h 601986"/>
                  <a:gd name="connsiteX1048" fmla="*/ 367766 w 636190"/>
                  <a:gd name="connsiteY1048" fmla="*/ 33821 h 601986"/>
                  <a:gd name="connsiteX1049" fmla="*/ 368101 w 636190"/>
                  <a:gd name="connsiteY1049" fmla="*/ 28588 h 601986"/>
                  <a:gd name="connsiteX1050" fmla="*/ 368313 w 636190"/>
                  <a:gd name="connsiteY1050" fmla="*/ 25263 h 601986"/>
                  <a:gd name="connsiteX1051" fmla="*/ 368546 w 636190"/>
                  <a:gd name="connsiteY1051" fmla="*/ 21726 h 601986"/>
                  <a:gd name="connsiteX1052" fmla="*/ 368744 w 636190"/>
                  <a:gd name="connsiteY1052" fmla="*/ 18449 h 601986"/>
                  <a:gd name="connsiteX1053" fmla="*/ 369435 w 636190"/>
                  <a:gd name="connsiteY1053" fmla="*/ 13408 h 601986"/>
                  <a:gd name="connsiteX1054" fmla="*/ 369681 w 636190"/>
                  <a:gd name="connsiteY1054" fmla="*/ 11527 h 601986"/>
                  <a:gd name="connsiteX1055" fmla="*/ 369976 w 636190"/>
                  <a:gd name="connsiteY1055" fmla="*/ 9399 h 601986"/>
                  <a:gd name="connsiteX1056" fmla="*/ 370352 w 636190"/>
                  <a:gd name="connsiteY1056" fmla="*/ 6499 h 601986"/>
                  <a:gd name="connsiteX1057" fmla="*/ 370482 w 636190"/>
                  <a:gd name="connsiteY1057" fmla="*/ 5596 h 601986"/>
                  <a:gd name="connsiteX1058" fmla="*/ 370926 w 636190"/>
                  <a:gd name="connsiteY1058" fmla="*/ 5596 h 601986"/>
                  <a:gd name="connsiteX1059" fmla="*/ 375900 w 636190"/>
                  <a:gd name="connsiteY1059" fmla="*/ 5609 h 601986"/>
                  <a:gd name="connsiteX1060" fmla="*/ 376071 w 636190"/>
                  <a:gd name="connsiteY1060" fmla="*/ 8496 h 601986"/>
                  <a:gd name="connsiteX1061" fmla="*/ 376132 w 636190"/>
                  <a:gd name="connsiteY1061" fmla="*/ 9105 h 601986"/>
                  <a:gd name="connsiteX1062" fmla="*/ 376255 w 636190"/>
                  <a:gd name="connsiteY1062" fmla="*/ 10295 h 601986"/>
                  <a:gd name="connsiteX1063" fmla="*/ 376310 w 636190"/>
                  <a:gd name="connsiteY1063" fmla="*/ 10795 h 601986"/>
                  <a:gd name="connsiteX1064" fmla="*/ 376509 w 636190"/>
                  <a:gd name="connsiteY1064" fmla="*/ 12922 h 601986"/>
                  <a:gd name="connsiteX1065" fmla="*/ 376529 w 636190"/>
                  <a:gd name="connsiteY1065" fmla="*/ 12922 h 601986"/>
                  <a:gd name="connsiteX1066" fmla="*/ 376666 w 636190"/>
                  <a:gd name="connsiteY1066" fmla="*/ 12915 h 601986"/>
                  <a:gd name="connsiteX1067" fmla="*/ 378492 w 636190"/>
                  <a:gd name="connsiteY1067" fmla="*/ 12567 h 601986"/>
                  <a:gd name="connsiteX1068" fmla="*/ 380148 w 636190"/>
                  <a:gd name="connsiteY1068" fmla="*/ 12245 h 601986"/>
                  <a:gd name="connsiteX1069" fmla="*/ 383472 w 636190"/>
                  <a:gd name="connsiteY1069" fmla="*/ 11588 h 601986"/>
                  <a:gd name="connsiteX1070" fmla="*/ 384410 w 636190"/>
                  <a:gd name="connsiteY1070" fmla="*/ 11403 h 601986"/>
                  <a:gd name="connsiteX1071" fmla="*/ 386578 w 636190"/>
                  <a:gd name="connsiteY1071" fmla="*/ 10959 h 601986"/>
                  <a:gd name="connsiteX1072" fmla="*/ 389704 w 636190"/>
                  <a:gd name="connsiteY1072" fmla="*/ 10336 h 601986"/>
                  <a:gd name="connsiteX1073" fmla="*/ 391743 w 636190"/>
                  <a:gd name="connsiteY1073" fmla="*/ 9933 h 601986"/>
                  <a:gd name="connsiteX1074" fmla="*/ 407148 w 636190"/>
                  <a:gd name="connsiteY1074" fmla="*/ 6827 h 601986"/>
                  <a:gd name="connsiteX1075" fmla="*/ 408352 w 636190"/>
                  <a:gd name="connsiteY1075" fmla="*/ 6588 h 601986"/>
                  <a:gd name="connsiteX1076" fmla="*/ 414577 w 636190"/>
                  <a:gd name="connsiteY1076" fmla="*/ 5370 h 601986"/>
                  <a:gd name="connsiteX1077" fmla="*/ 415706 w 636190"/>
                  <a:gd name="connsiteY1077" fmla="*/ 5131 h 601986"/>
                  <a:gd name="connsiteX1078" fmla="*/ 415255 w 636190"/>
                  <a:gd name="connsiteY1078" fmla="*/ 11068 h 601986"/>
                  <a:gd name="connsiteX1079" fmla="*/ 415248 w 636190"/>
                  <a:gd name="connsiteY1079" fmla="*/ 11150 h 601986"/>
                  <a:gd name="connsiteX1080" fmla="*/ 420631 w 636190"/>
                  <a:gd name="connsiteY1080" fmla="*/ 11479 h 601986"/>
                  <a:gd name="connsiteX1081" fmla="*/ 423915 w 636190"/>
                  <a:gd name="connsiteY1081" fmla="*/ 11390 h 601986"/>
                  <a:gd name="connsiteX1082" fmla="*/ 424770 w 636190"/>
                  <a:gd name="connsiteY1082" fmla="*/ 11356 h 601986"/>
                  <a:gd name="connsiteX1083" fmla="*/ 424982 w 636190"/>
                  <a:gd name="connsiteY1083" fmla="*/ 14728 h 601986"/>
                  <a:gd name="connsiteX1084" fmla="*/ 425016 w 636190"/>
                  <a:gd name="connsiteY1084" fmla="*/ 16726 h 601986"/>
                  <a:gd name="connsiteX1085" fmla="*/ 426740 w 636190"/>
                  <a:gd name="connsiteY1085" fmla="*/ 16822 h 601986"/>
                  <a:gd name="connsiteX1086" fmla="*/ 428786 w 636190"/>
                  <a:gd name="connsiteY1086" fmla="*/ 16890 h 601986"/>
                  <a:gd name="connsiteX1087" fmla="*/ 428416 w 636190"/>
                  <a:gd name="connsiteY1087" fmla="*/ 20016 h 601986"/>
                  <a:gd name="connsiteX1088" fmla="*/ 431241 w 636190"/>
                  <a:gd name="connsiteY1088" fmla="*/ 20201 h 601986"/>
                  <a:gd name="connsiteX1089" fmla="*/ 434019 w 636190"/>
                  <a:gd name="connsiteY1089" fmla="*/ 20399 h 601986"/>
                  <a:gd name="connsiteX1090" fmla="*/ 433704 w 636190"/>
                  <a:gd name="connsiteY1090" fmla="*/ 21206 h 601986"/>
                  <a:gd name="connsiteX1091" fmla="*/ 433909 w 636190"/>
                  <a:gd name="connsiteY1091" fmla="*/ 21234 h 601986"/>
                  <a:gd name="connsiteX1092" fmla="*/ 435996 w 636190"/>
                  <a:gd name="connsiteY1092" fmla="*/ 21473 h 601986"/>
                  <a:gd name="connsiteX1093" fmla="*/ 438965 w 636190"/>
                  <a:gd name="connsiteY1093" fmla="*/ 21815 h 601986"/>
                  <a:gd name="connsiteX1094" fmla="*/ 441468 w 636190"/>
                  <a:gd name="connsiteY1094" fmla="*/ 22096 h 601986"/>
                  <a:gd name="connsiteX1095" fmla="*/ 444000 w 636190"/>
                  <a:gd name="connsiteY1095" fmla="*/ 22390 h 601986"/>
                  <a:gd name="connsiteX1096" fmla="*/ 445669 w 636190"/>
                  <a:gd name="connsiteY1096" fmla="*/ 22698 h 601986"/>
                  <a:gd name="connsiteX1097" fmla="*/ 444827 w 636190"/>
                  <a:gd name="connsiteY1097" fmla="*/ 26125 h 601986"/>
                  <a:gd name="connsiteX1098" fmla="*/ 441332 w 636190"/>
                  <a:gd name="connsiteY1098" fmla="*/ 29689 h 601986"/>
                  <a:gd name="connsiteX1099" fmla="*/ 439820 w 636190"/>
                  <a:gd name="connsiteY1099" fmla="*/ 37563 h 601986"/>
                  <a:gd name="connsiteX1100" fmla="*/ 441927 w 636190"/>
                  <a:gd name="connsiteY1100" fmla="*/ 42166 h 601986"/>
                  <a:gd name="connsiteX1101" fmla="*/ 446086 w 636190"/>
                  <a:gd name="connsiteY1101" fmla="*/ 48501 h 601986"/>
                  <a:gd name="connsiteX1102" fmla="*/ 453009 w 636190"/>
                  <a:gd name="connsiteY1102" fmla="*/ 50204 h 601986"/>
                  <a:gd name="connsiteX1103" fmla="*/ 463112 w 636190"/>
                  <a:gd name="connsiteY1103" fmla="*/ 49062 h 601986"/>
                  <a:gd name="connsiteX1104" fmla="*/ 466068 w 636190"/>
                  <a:gd name="connsiteY1104" fmla="*/ 48214 h 601986"/>
                  <a:gd name="connsiteX1105" fmla="*/ 466020 w 636190"/>
                  <a:gd name="connsiteY1105" fmla="*/ 48303 h 601986"/>
                  <a:gd name="connsiteX1106" fmla="*/ 466095 w 636190"/>
                  <a:gd name="connsiteY1106" fmla="*/ 49329 h 601986"/>
                  <a:gd name="connsiteX1107" fmla="*/ 465787 w 636190"/>
                  <a:gd name="connsiteY1107" fmla="*/ 49726 h 601986"/>
                  <a:gd name="connsiteX1108" fmla="*/ 465418 w 636190"/>
                  <a:gd name="connsiteY1108" fmla="*/ 50396 h 601986"/>
                  <a:gd name="connsiteX1109" fmla="*/ 464679 w 636190"/>
                  <a:gd name="connsiteY1109" fmla="*/ 52400 h 601986"/>
                  <a:gd name="connsiteX1110" fmla="*/ 463277 w 636190"/>
                  <a:gd name="connsiteY1110" fmla="*/ 53399 h 601986"/>
                  <a:gd name="connsiteX1111" fmla="*/ 462134 w 636190"/>
                  <a:gd name="connsiteY1111" fmla="*/ 54452 h 601986"/>
                  <a:gd name="connsiteX1112" fmla="*/ 462004 w 636190"/>
                  <a:gd name="connsiteY1112" fmla="*/ 56806 h 601986"/>
                  <a:gd name="connsiteX1113" fmla="*/ 461799 w 636190"/>
                  <a:gd name="connsiteY1113" fmla="*/ 58735 h 601986"/>
                  <a:gd name="connsiteX1114" fmla="*/ 461628 w 636190"/>
                  <a:gd name="connsiteY1114" fmla="*/ 60664 h 601986"/>
                  <a:gd name="connsiteX1115" fmla="*/ 461443 w 636190"/>
                  <a:gd name="connsiteY1115" fmla="*/ 62743 h 601986"/>
                  <a:gd name="connsiteX1116" fmla="*/ 464597 w 636190"/>
                  <a:gd name="connsiteY1116" fmla="*/ 63311 h 601986"/>
                  <a:gd name="connsiteX1117" fmla="*/ 464570 w 636190"/>
                  <a:gd name="connsiteY1117" fmla="*/ 63776 h 601986"/>
                  <a:gd name="connsiteX1118" fmla="*/ 469967 w 636190"/>
                  <a:gd name="connsiteY1118" fmla="*/ 64796 h 601986"/>
                  <a:gd name="connsiteX1119" fmla="*/ 469461 w 636190"/>
                  <a:gd name="connsiteY1119" fmla="*/ 66253 h 601986"/>
                  <a:gd name="connsiteX1120" fmla="*/ 468667 w 636190"/>
                  <a:gd name="connsiteY1120" fmla="*/ 68503 h 601986"/>
                  <a:gd name="connsiteX1121" fmla="*/ 467894 w 636190"/>
                  <a:gd name="connsiteY1121" fmla="*/ 70604 h 601986"/>
                  <a:gd name="connsiteX1122" fmla="*/ 465780 w 636190"/>
                  <a:gd name="connsiteY1122" fmla="*/ 75720 h 601986"/>
                  <a:gd name="connsiteX1123" fmla="*/ 465206 w 636190"/>
                  <a:gd name="connsiteY1123" fmla="*/ 77034 h 601986"/>
                  <a:gd name="connsiteX1124" fmla="*/ 465014 w 636190"/>
                  <a:gd name="connsiteY1124" fmla="*/ 77000 h 601986"/>
                  <a:gd name="connsiteX1125" fmla="*/ 464180 w 636190"/>
                  <a:gd name="connsiteY1125" fmla="*/ 79250 h 601986"/>
                  <a:gd name="connsiteX1126" fmla="*/ 463803 w 636190"/>
                  <a:gd name="connsiteY1126" fmla="*/ 80310 h 601986"/>
                  <a:gd name="connsiteX1127" fmla="*/ 463359 w 636190"/>
                  <a:gd name="connsiteY1127" fmla="*/ 81515 h 601986"/>
                  <a:gd name="connsiteX1128" fmla="*/ 462627 w 636190"/>
                  <a:gd name="connsiteY1128" fmla="*/ 83963 h 601986"/>
                  <a:gd name="connsiteX1129" fmla="*/ 462039 w 636190"/>
                  <a:gd name="connsiteY1129" fmla="*/ 85776 h 601986"/>
                  <a:gd name="connsiteX1130" fmla="*/ 461785 w 636190"/>
                  <a:gd name="connsiteY1130" fmla="*/ 86631 h 601986"/>
                  <a:gd name="connsiteX1131" fmla="*/ 461485 w 636190"/>
                  <a:gd name="connsiteY1131" fmla="*/ 87603 h 601986"/>
                  <a:gd name="connsiteX1132" fmla="*/ 460705 w 636190"/>
                  <a:gd name="connsiteY1132" fmla="*/ 89847 h 601986"/>
                  <a:gd name="connsiteX1133" fmla="*/ 460144 w 636190"/>
                  <a:gd name="connsiteY1133" fmla="*/ 91201 h 601986"/>
                  <a:gd name="connsiteX1134" fmla="*/ 460075 w 636190"/>
                  <a:gd name="connsiteY1134" fmla="*/ 91358 h 601986"/>
                  <a:gd name="connsiteX1135" fmla="*/ 459918 w 636190"/>
                  <a:gd name="connsiteY1135" fmla="*/ 92090 h 601986"/>
                  <a:gd name="connsiteX1136" fmla="*/ 461019 w 636190"/>
                  <a:gd name="connsiteY1136" fmla="*/ 91960 h 601986"/>
                  <a:gd name="connsiteX1137" fmla="*/ 465021 w 636190"/>
                  <a:gd name="connsiteY1137" fmla="*/ 91666 h 601986"/>
                  <a:gd name="connsiteX1138" fmla="*/ 467983 w 636190"/>
                  <a:gd name="connsiteY1138" fmla="*/ 91406 h 601986"/>
                  <a:gd name="connsiteX1139" fmla="*/ 470090 w 636190"/>
                  <a:gd name="connsiteY1139" fmla="*/ 91221 h 601986"/>
                  <a:gd name="connsiteX1140" fmla="*/ 470001 w 636190"/>
                  <a:gd name="connsiteY1140" fmla="*/ 89648 h 601986"/>
                  <a:gd name="connsiteX1141" fmla="*/ 473483 w 636190"/>
                  <a:gd name="connsiteY1141" fmla="*/ 89039 h 601986"/>
                  <a:gd name="connsiteX1142" fmla="*/ 475180 w 636190"/>
                  <a:gd name="connsiteY1142" fmla="*/ 88711 h 601986"/>
                  <a:gd name="connsiteX1143" fmla="*/ 479195 w 636190"/>
                  <a:gd name="connsiteY1143" fmla="*/ 87904 h 601986"/>
                  <a:gd name="connsiteX1144" fmla="*/ 479496 w 636190"/>
                  <a:gd name="connsiteY1144" fmla="*/ 90257 h 601986"/>
                  <a:gd name="connsiteX1145" fmla="*/ 479948 w 636190"/>
                  <a:gd name="connsiteY1145" fmla="*/ 91995 h 601986"/>
                  <a:gd name="connsiteX1146" fmla="*/ 478607 w 636190"/>
                  <a:gd name="connsiteY1146" fmla="*/ 92473 h 601986"/>
                  <a:gd name="connsiteX1147" fmla="*/ 479428 w 636190"/>
                  <a:gd name="connsiteY1147" fmla="*/ 95675 h 601986"/>
                  <a:gd name="connsiteX1148" fmla="*/ 479038 w 636190"/>
                  <a:gd name="connsiteY1148" fmla="*/ 95832 h 601986"/>
                  <a:gd name="connsiteX1149" fmla="*/ 479633 w 636190"/>
                  <a:gd name="connsiteY1149" fmla="*/ 97823 h 601986"/>
                  <a:gd name="connsiteX1150" fmla="*/ 480125 w 636190"/>
                  <a:gd name="connsiteY1150" fmla="*/ 99485 h 601986"/>
                  <a:gd name="connsiteX1151" fmla="*/ 480379 w 636190"/>
                  <a:gd name="connsiteY1151" fmla="*/ 102434 h 601986"/>
                  <a:gd name="connsiteX1152" fmla="*/ 480392 w 636190"/>
                  <a:gd name="connsiteY1152" fmla="*/ 102536 h 601986"/>
                  <a:gd name="connsiteX1153" fmla="*/ 480625 w 636190"/>
                  <a:gd name="connsiteY1153" fmla="*/ 103897 h 601986"/>
                  <a:gd name="connsiteX1154" fmla="*/ 480666 w 636190"/>
                  <a:gd name="connsiteY1154" fmla="*/ 104151 h 601986"/>
                  <a:gd name="connsiteX1155" fmla="*/ 480953 w 636190"/>
                  <a:gd name="connsiteY1155" fmla="*/ 105656 h 601986"/>
                  <a:gd name="connsiteX1156" fmla="*/ 481261 w 636190"/>
                  <a:gd name="connsiteY1156" fmla="*/ 106825 h 601986"/>
                  <a:gd name="connsiteX1157" fmla="*/ 481740 w 636190"/>
                  <a:gd name="connsiteY1157" fmla="*/ 108652 h 601986"/>
                  <a:gd name="connsiteX1158" fmla="*/ 481822 w 636190"/>
                  <a:gd name="connsiteY1158" fmla="*/ 108919 h 601986"/>
                  <a:gd name="connsiteX1159" fmla="*/ 482766 w 636190"/>
                  <a:gd name="connsiteY1159" fmla="*/ 111846 h 601986"/>
                  <a:gd name="connsiteX1160" fmla="*/ 482848 w 636190"/>
                  <a:gd name="connsiteY1160" fmla="*/ 112113 h 601986"/>
                  <a:gd name="connsiteX1161" fmla="*/ 483765 w 636190"/>
                  <a:gd name="connsiteY1161" fmla="*/ 115376 h 601986"/>
                  <a:gd name="connsiteX1162" fmla="*/ 483840 w 636190"/>
                  <a:gd name="connsiteY1162" fmla="*/ 115794 h 601986"/>
                  <a:gd name="connsiteX1163" fmla="*/ 484203 w 636190"/>
                  <a:gd name="connsiteY1163" fmla="*/ 117771 h 601986"/>
                  <a:gd name="connsiteX1164" fmla="*/ 484251 w 636190"/>
                  <a:gd name="connsiteY1164" fmla="*/ 118044 h 601986"/>
                  <a:gd name="connsiteX1165" fmla="*/ 484285 w 636190"/>
                  <a:gd name="connsiteY1165" fmla="*/ 118161 h 601986"/>
                  <a:gd name="connsiteX1166" fmla="*/ 484422 w 636190"/>
                  <a:gd name="connsiteY1166" fmla="*/ 118995 h 601986"/>
                  <a:gd name="connsiteX1167" fmla="*/ 484805 w 636190"/>
                  <a:gd name="connsiteY1167" fmla="*/ 121998 h 601986"/>
                  <a:gd name="connsiteX1168" fmla="*/ 485448 w 636190"/>
                  <a:gd name="connsiteY1168" fmla="*/ 128640 h 601986"/>
                  <a:gd name="connsiteX1169" fmla="*/ 485831 w 636190"/>
                  <a:gd name="connsiteY1169" fmla="*/ 131993 h 601986"/>
                  <a:gd name="connsiteX1170" fmla="*/ 486207 w 636190"/>
                  <a:gd name="connsiteY1170" fmla="*/ 135331 h 601986"/>
                  <a:gd name="connsiteX1171" fmla="*/ 486700 w 636190"/>
                  <a:gd name="connsiteY1171" fmla="*/ 138696 h 601986"/>
                  <a:gd name="connsiteX1172" fmla="*/ 486775 w 636190"/>
                  <a:gd name="connsiteY1172" fmla="*/ 139093 h 601986"/>
                  <a:gd name="connsiteX1173" fmla="*/ 487110 w 636190"/>
                  <a:gd name="connsiteY1173" fmla="*/ 142042 h 601986"/>
                  <a:gd name="connsiteX1174" fmla="*/ 487308 w 636190"/>
                  <a:gd name="connsiteY1174" fmla="*/ 143690 h 601986"/>
                  <a:gd name="connsiteX1175" fmla="*/ 487767 w 636190"/>
                  <a:gd name="connsiteY1175" fmla="*/ 146071 h 601986"/>
                  <a:gd name="connsiteX1176" fmla="*/ 488581 w 636190"/>
                  <a:gd name="connsiteY1176" fmla="*/ 146078 h 601986"/>
                  <a:gd name="connsiteX1177" fmla="*/ 489265 w 636190"/>
                  <a:gd name="connsiteY1177" fmla="*/ 145770 h 601986"/>
                  <a:gd name="connsiteX1178" fmla="*/ 489573 w 636190"/>
                  <a:gd name="connsiteY1178" fmla="*/ 146502 h 601986"/>
                  <a:gd name="connsiteX1179" fmla="*/ 491132 w 636190"/>
                  <a:gd name="connsiteY1179" fmla="*/ 145722 h 601986"/>
                  <a:gd name="connsiteX1180" fmla="*/ 493164 w 636190"/>
                  <a:gd name="connsiteY1180" fmla="*/ 145086 h 601986"/>
                  <a:gd name="connsiteX1181" fmla="*/ 494560 w 636190"/>
                  <a:gd name="connsiteY1181" fmla="*/ 144696 h 601986"/>
                  <a:gd name="connsiteX1182" fmla="*/ 495982 w 636190"/>
                  <a:gd name="connsiteY1182" fmla="*/ 144456 h 601986"/>
                  <a:gd name="connsiteX1183" fmla="*/ 497392 w 636190"/>
                  <a:gd name="connsiteY1183" fmla="*/ 144320 h 601986"/>
                  <a:gd name="connsiteX1184" fmla="*/ 498828 w 636190"/>
                  <a:gd name="connsiteY1184" fmla="*/ 144148 h 601986"/>
                  <a:gd name="connsiteX1185" fmla="*/ 498828 w 636190"/>
                  <a:gd name="connsiteY1185" fmla="*/ 144155 h 601986"/>
                  <a:gd name="connsiteX1186" fmla="*/ 501455 w 636190"/>
                  <a:gd name="connsiteY1186" fmla="*/ 147706 h 601986"/>
                  <a:gd name="connsiteX1187" fmla="*/ 504615 w 636190"/>
                  <a:gd name="connsiteY1187" fmla="*/ 152994 h 601986"/>
                  <a:gd name="connsiteX1188" fmla="*/ 505368 w 636190"/>
                  <a:gd name="connsiteY1188" fmla="*/ 154115 h 601986"/>
                  <a:gd name="connsiteX1189" fmla="*/ 506497 w 636190"/>
                  <a:gd name="connsiteY1189" fmla="*/ 155203 h 601986"/>
                  <a:gd name="connsiteX1190" fmla="*/ 508043 w 636190"/>
                  <a:gd name="connsiteY1190" fmla="*/ 153801 h 601986"/>
                  <a:gd name="connsiteX1191" fmla="*/ 509438 w 636190"/>
                  <a:gd name="connsiteY1191" fmla="*/ 155039 h 601986"/>
                  <a:gd name="connsiteX1192" fmla="*/ 510300 w 636190"/>
                  <a:gd name="connsiteY1192" fmla="*/ 155928 h 601986"/>
                  <a:gd name="connsiteX1193" fmla="*/ 510909 w 636190"/>
                  <a:gd name="connsiteY1193" fmla="*/ 156818 h 601986"/>
                  <a:gd name="connsiteX1194" fmla="*/ 510519 w 636190"/>
                  <a:gd name="connsiteY1194" fmla="*/ 157043 h 601986"/>
                  <a:gd name="connsiteX1195" fmla="*/ 511661 w 636190"/>
                  <a:gd name="connsiteY1195" fmla="*/ 158979 h 601986"/>
                  <a:gd name="connsiteX1196" fmla="*/ 513084 w 636190"/>
                  <a:gd name="connsiteY1196" fmla="*/ 161237 h 601986"/>
                  <a:gd name="connsiteX1197" fmla="*/ 514022 w 636190"/>
                  <a:gd name="connsiteY1197" fmla="*/ 162666 h 601986"/>
                  <a:gd name="connsiteX1198" fmla="*/ 514719 w 636190"/>
                  <a:gd name="connsiteY1198" fmla="*/ 163604 h 601986"/>
                  <a:gd name="connsiteX1199" fmla="*/ 515499 w 636190"/>
                  <a:gd name="connsiteY1199" fmla="*/ 164596 h 601986"/>
                  <a:gd name="connsiteX1200" fmla="*/ 516840 w 636190"/>
                  <a:gd name="connsiteY1200" fmla="*/ 166347 h 601986"/>
                  <a:gd name="connsiteX1201" fmla="*/ 518016 w 636190"/>
                  <a:gd name="connsiteY1201" fmla="*/ 167907 h 601986"/>
                  <a:gd name="connsiteX1202" fmla="*/ 518188 w 636190"/>
                  <a:gd name="connsiteY1202" fmla="*/ 168139 h 601986"/>
                  <a:gd name="connsiteX1203" fmla="*/ 520322 w 636190"/>
                  <a:gd name="connsiteY1203" fmla="*/ 170745 h 601986"/>
                  <a:gd name="connsiteX1204" fmla="*/ 521765 w 636190"/>
                  <a:gd name="connsiteY1204" fmla="*/ 172640 h 601986"/>
                  <a:gd name="connsiteX1205" fmla="*/ 522935 w 636190"/>
                  <a:gd name="connsiteY1205" fmla="*/ 174241 h 601986"/>
                  <a:gd name="connsiteX1206" fmla="*/ 524132 w 636190"/>
                  <a:gd name="connsiteY1206" fmla="*/ 175842 h 601986"/>
                  <a:gd name="connsiteX1207" fmla="*/ 525671 w 636190"/>
                  <a:gd name="connsiteY1207" fmla="*/ 178181 h 601986"/>
                  <a:gd name="connsiteX1208" fmla="*/ 525842 w 636190"/>
                  <a:gd name="connsiteY1208" fmla="*/ 178441 h 601986"/>
                  <a:gd name="connsiteX1209" fmla="*/ 525938 w 636190"/>
                  <a:gd name="connsiteY1209" fmla="*/ 178592 h 601986"/>
                  <a:gd name="connsiteX1210" fmla="*/ 526048 w 636190"/>
                  <a:gd name="connsiteY1210" fmla="*/ 178770 h 601986"/>
                  <a:gd name="connsiteX1211" fmla="*/ 530378 w 636190"/>
                  <a:gd name="connsiteY1211" fmla="*/ 179967 h 601986"/>
                  <a:gd name="connsiteX1212" fmla="*/ 531103 w 636190"/>
                  <a:gd name="connsiteY1212" fmla="*/ 180158 h 601986"/>
                  <a:gd name="connsiteX1213" fmla="*/ 532088 w 636190"/>
                  <a:gd name="connsiteY1213" fmla="*/ 180295 h 601986"/>
                  <a:gd name="connsiteX1214" fmla="*/ 532587 w 636190"/>
                  <a:gd name="connsiteY1214" fmla="*/ 180329 h 601986"/>
                  <a:gd name="connsiteX1215" fmla="*/ 533053 w 636190"/>
                  <a:gd name="connsiteY1215" fmla="*/ 180343 h 601986"/>
                  <a:gd name="connsiteX1216" fmla="*/ 533552 w 636190"/>
                  <a:gd name="connsiteY1216" fmla="*/ 180329 h 601986"/>
                  <a:gd name="connsiteX1217" fmla="*/ 534421 w 636190"/>
                  <a:gd name="connsiteY1217" fmla="*/ 180227 h 601986"/>
                  <a:gd name="connsiteX1218" fmla="*/ 534468 w 636190"/>
                  <a:gd name="connsiteY1218" fmla="*/ 180514 h 601986"/>
                  <a:gd name="connsiteX1219" fmla="*/ 534722 w 636190"/>
                  <a:gd name="connsiteY1219" fmla="*/ 181834 h 601986"/>
                  <a:gd name="connsiteX1220" fmla="*/ 535351 w 636190"/>
                  <a:gd name="connsiteY1220" fmla="*/ 184228 h 601986"/>
                  <a:gd name="connsiteX1221" fmla="*/ 535460 w 636190"/>
                  <a:gd name="connsiteY1221" fmla="*/ 184577 h 601986"/>
                  <a:gd name="connsiteX1222" fmla="*/ 536630 w 636190"/>
                  <a:gd name="connsiteY1222" fmla="*/ 188278 h 601986"/>
                  <a:gd name="connsiteX1223" fmla="*/ 537130 w 636190"/>
                  <a:gd name="connsiteY1223" fmla="*/ 190173 h 601986"/>
                  <a:gd name="connsiteX1224" fmla="*/ 537335 w 636190"/>
                  <a:gd name="connsiteY1224" fmla="*/ 191124 h 601986"/>
                  <a:gd name="connsiteX1225" fmla="*/ 537800 w 636190"/>
                  <a:gd name="connsiteY1225" fmla="*/ 193997 h 601986"/>
                  <a:gd name="connsiteX1226" fmla="*/ 538122 w 636190"/>
                  <a:gd name="connsiteY1226" fmla="*/ 197199 h 601986"/>
                  <a:gd name="connsiteX1227" fmla="*/ 538333 w 636190"/>
                  <a:gd name="connsiteY1227" fmla="*/ 199901 h 601986"/>
                  <a:gd name="connsiteX1228" fmla="*/ 538710 w 636190"/>
                  <a:gd name="connsiteY1228" fmla="*/ 201987 h 601986"/>
                  <a:gd name="connsiteX1229" fmla="*/ 539237 w 636190"/>
                  <a:gd name="connsiteY1229" fmla="*/ 204730 h 601986"/>
                  <a:gd name="connsiteX1230" fmla="*/ 539408 w 636190"/>
                  <a:gd name="connsiteY1230" fmla="*/ 205284 h 601986"/>
                  <a:gd name="connsiteX1231" fmla="*/ 534174 w 636190"/>
                  <a:gd name="connsiteY1231" fmla="*/ 206919 h 601986"/>
                  <a:gd name="connsiteX1232" fmla="*/ 535064 w 636190"/>
                  <a:gd name="connsiteY1232" fmla="*/ 209662 h 601986"/>
                  <a:gd name="connsiteX1233" fmla="*/ 534366 w 636190"/>
                  <a:gd name="connsiteY1233" fmla="*/ 209881 h 601986"/>
                  <a:gd name="connsiteX1234" fmla="*/ 534277 w 636190"/>
                  <a:gd name="connsiteY1234" fmla="*/ 209649 h 601986"/>
                  <a:gd name="connsiteX1235" fmla="*/ 529591 w 636190"/>
                  <a:gd name="connsiteY1235" fmla="*/ 211126 h 601986"/>
                  <a:gd name="connsiteX1236" fmla="*/ 530679 w 636190"/>
                  <a:gd name="connsiteY1236" fmla="*/ 214704 h 601986"/>
                  <a:gd name="connsiteX1237" fmla="*/ 531862 w 636190"/>
                  <a:gd name="connsiteY1237" fmla="*/ 217577 h 601986"/>
                  <a:gd name="connsiteX1238" fmla="*/ 532731 w 636190"/>
                  <a:gd name="connsiteY1238" fmla="*/ 219718 h 601986"/>
                  <a:gd name="connsiteX1239" fmla="*/ 533531 w 636190"/>
                  <a:gd name="connsiteY1239" fmla="*/ 222119 h 601986"/>
                  <a:gd name="connsiteX1240" fmla="*/ 533552 w 636190"/>
                  <a:gd name="connsiteY1240" fmla="*/ 222202 h 601986"/>
                  <a:gd name="connsiteX1241" fmla="*/ 533566 w 636190"/>
                  <a:gd name="connsiteY1241" fmla="*/ 222297 h 601986"/>
                  <a:gd name="connsiteX1242" fmla="*/ 534434 w 636190"/>
                  <a:gd name="connsiteY1242" fmla="*/ 222031 h 601986"/>
                  <a:gd name="connsiteX1243" fmla="*/ 537164 w 636190"/>
                  <a:gd name="connsiteY1243" fmla="*/ 221189 h 601986"/>
                  <a:gd name="connsiteX1244" fmla="*/ 539969 w 636190"/>
                  <a:gd name="connsiteY1244" fmla="*/ 220484 h 601986"/>
                  <a:gd name="connsiteX1245" fmla="*/ 542712 w 636190"/>
                  <a:gd name="connsiteY1245" fmla="*/ 220040 h 601986"/>
                  <a:gd name="connsiteX1246" fmla="*/ 545448 w 636190"/>
                  <a:gd name="connsiteY1246" fmla="*/ 219568 h 601986"/>
                  <a:gd name="connsiteX1247" fmla="*/ 548342 w 636190"/>
                  <a:gd name="connsiteY1247" fmla="*/ 219212 h 601986"/>
                  <a:gd name="connsiteX1248" fmla="*/ 550784 w 636190"/>
                  <a:gd name="connsiteY1248" fmla="*/ 218850 h 601986"/>
                  <a:gd name="connsiteX1249" fmla="*/ 553862 w 636190"/>
                  <a:gd name="connsiteY1249" fmla="*/ 217995 h 601986"/>
                  <a:gd name="connsiteX1250" fmla="*/ 557105 w 636190"/>
                  <a:gd name="connsiteY1250" fmla="*/ 217201 h 601986"/>
                  <a:gd name="connsiteX1251" fmla="*/ 564452 w 636190"/>
                  <a:gd name="connsiteY1251" fmla="*/ 215976 h 601986"/>
                  <a:gd name="connsiteX1252" fmla="*/ 565649 w 636190"/>
                  <a:gd name="connsiteY1252" fmla="*/ 215751 h 601986"/>
                  <a:gd name="connsiteX1253" fmla="*/ 565211 w 636190"/>
                  <a:gd name="connsiteY1253" fmla="*/ 212488 h 601986"/>
                  <a:gd name="connsiteX1254" fmla="*/ 564889 w 636190"/>
                  <a:gd name="connsiteY1254" fmla="*/ 209956 h 601986"/>
                  <a:gd name="connsiteX1255" fmla="*/ 564664 w 636190"/>
                  <a:gd name="connsiteY1255" fmla="*/ 207788 h 601986"/>
                  <a:gd name="connsiteX1256" fmla="*/ 564404 w 636190"/>
                  <a:gd name="connsiteY1256" fmla="*/ 205496 h 601986"/>
                  <a:gd name="connsiteX1257" fmla="*/ 575376 w 636190"/>
                  <a:gd name="connsiteY1257" fmla="*/ 203246 h 601986"/>
                  <a:gd name="connsiteX1258" fmla="*/ 576717 w 636190"/>
                  <a:gd name="connsiteY1258" fmla="*/ 202986 h 601986"/>
                  <a:gd name="connsiteX1259" fmla="*/ 578126 w 636190"/>
                  <a:gd name="connsiteY1259" fmla="*/ 202699 h 601986"/>
                  <a:gd name="connsiteX1260" fmla="*/ 583845 w 636190"/>
                  <a:gd name="connsiteY1260" fmla="*/ 201522 h 601986"/>
                  <a:gd name="connsiteX1261" fmla="*/ 584057 w 636190"/>
                  <a:gd name="connsiteY1261" fmla="*/ 201467 h 601986"/>
                  <a:gd name="connsiteX1262" fmla="*/ 583175 w 636190"/>
                  <a:gd name="connsiteY1262" fmla="*/ 199244 h 601986"/>
                  <a:gd name="connsiteX1263" fmla="*/ 583072 w 636190"/>
                  <a:gd name="connsiteY1263" fmla="*/ 198998 h 601986"/>
                  <a:gd name="connsiteX1264" fmla="*/ 582812 w 636190"/>
                  <a:gd name="connsiteY1264" fmla="*/ 198423 h 601986"/>
                  <a:gd name="connsiteX1265" fmla="*/ 582381 w 636190"/>
                  <a:gd name="connsiteY1265" fmla="*/ 197643 h 601986"/>
                  <a:gd name="connsiteX1266" fmla="*/ 582026 w 636190"/>
                  <a:gd name="connsiteY1266" fmla="*/ 197199 h 601986"/>
                  <a:gd name="connsiteX1267" fmla="*/ 581629 w 636190"/>
                  <a:gd name="connsiteY1267" fmla="*/ 196768 h 601986"/>
                  <a:gd name="connsiteX1268" fmla="*/ 581082 w 636190"/>
                  <a:gd name="connsiteY1268" fmla="*/ 196275 h 601986"/>
                  <a:gd name="connsiteX1269" fmla="*/ 580719 w 636190"/>
                  <a:gd name="connsiteY1269" fmla="*/ 196029 h 601986"/>
                  <a:gd name="connsiteX1270" fmla="*/ 580295 w 636190"/>
                  <a:gd name="connsiteY1270" fmla="*/ 195735 h 601986"/>
                  <a:gd name="connsiteX1271" fmla="*/ 579816 w 636190"/>
                  <a:gd name="connsiteY1271" fmla="*/ 195495 h 601986"/>
                  <a:gd name="connsiteX1272" fmla="*/ 579269 w 636190"/>
                  <a:gd name="connsiteY1272" fmla="*/ 195263 h 601986"/>
                  <a:gd name="connsiteX1273" fmla="*/ 578373 w 636190"/>
                  <a:gd name="connsiteY1273" fmla="*/ 194921 h 601986"/>
                  <a:gd name="connsiteX1274" fmla="*/ 577326 w 636190"/>
                  <a:gd name="connsiteY1274" fmla="*/ 194531 h 601986"/>
                  <a:gd name="connsiteX1275" fmla="*/ 576854 w 636190"/>
                  <a:gd name="connsiteY1275" fmla="*/ 194346 h 601986"/>
                  <a:gd name="connsiteX1276" fmla="*/ 575718 w 636190"/>
                  <a:gd name="connsiteY1276" fmla="*/ 193901 h 601986"/>
                  <a:gd name="connsiteX1277" fmla="*/ 574938 w 636190"/>
                  <a:gd name="connsiteY1277" fmla="*/ 193587 h 601986"/>
                  <a:gd name="connsiteX1278" fmla="*/ 574234 w 636190"/>
                  <a:gd name="connsiteY1278" fmla="*/ 193272 h 601986"/>
                  <a:gd name="connsiteX1279" fmla="*/ 574343 w 636190"/>
                  <a:gd name="connsiteY1279" fmla="*/ 193087 h 601986"/>
                  <a:gd name="connsiteX1280" fmla="*/ 574569 w 636190"/>
                  <a:gd name="connsiteY1280" fmla="*/ 193039 h 601986"/>
                  <a:gd name="connsiteX1281" fmla="*/ 574891 w 636190"/>
                  <a:gd name="connsiteY1281" fmla="*/ 193005 h 601986"/>
                  <a:gd name="connsiteX1282" fmla="*/ 576197 w 636190"/>
                  <a:gd name="connsiteY1282" fmla="*/ 192916 h 601986"/>
                  <a:gd name="connsiteX1283" fmla="*/ 578414 w 636190"/>
                  <a:gd name="connsiteY1283" fmla="*/ 192520 h 601986"/>
                  <a:gd name="connsiteX1284" fmla="*/ 578715 w 636190"/>
                  <a:gd name="connsiteY1284" fmla="*/ 192478 h 601986"/>
                  <a:gd name="connsiteX1285" fmla="*/ 579159 w 636190"/>
                  <a:gd name="connsiteY1285" fmla="*/ 192848 h 601986"/>
                  <a:gd name="connsiteX1286" fmla="*/ 580090 w 636190"/>
                  <a:gd name="connsiteY1286" fmla="*/ 193279 h 601986"/>
                  <a:gd name="connsiteX1287" fmla="*/ 582655 w 636190"/>
                  <a:gd name="connsiteY1287" fmla="*/ 193778 h 601986"/>
                  <a:gd name="connsiteX1288" fmla="*/ 585384 w 636190"/>
                  <a:gd name="connsiteY1288" fmla="*/ 194373 h 601986"/>
                  <a:gd name="connsiteX1289" fmla="*/ 588264 w 636190"/>
                  <a:gd name="connsiteY1289" fmla="*/ 194510 h 601986"/>
                  <a:gd name="connsiteX1290" fmla="*/ 589940 w 636190"/>
                  <a:gd name="connsiteY1290" fmla="*/ 194428 h 601986"/>
                  <a:gd name="connsiteX1291" fmla="*/ 591165 w 636190"/>
                  <a:gd name="connsiteY1291" fmla="*/ 194291 h 601986"/>
                  <a:gd name="connsiteX1292" fmla="*/ 591979 w 636190"/>
                  <a:gd name="connsiteY1292" fmla="*/ 195126 h 601986"/>
                  <a:gd name="connsiteX1293" fmla="*/ 593675 w 636190"/>
                  <a:gd name="connsiteY1293" fmla="*/ 194982 h 601986"/>
                  <a:gd name="connsiteX1294" fmla="*/ 596480 w 636190"/>
                  <a:gd name="connsiteY1294" fmla="*/ 194366 h 601986"/>
                  <a:gd name="connsiteX1295" fmla="*/ 599866 w 636190"/>
                  <a:gd name="connsiteY1295" fmla="*/ 194182 h 601986"/>
                  <a:gd name="connsiteX1296" fmla="*/ 601843 w 636190"/>
                  <a:gd name="connsiteY1296" fmla="*/ 194134 h 601986"/>
                  <a:gd name="connsiteX1297" fmla="*/ 603389 w 636190"/>
                  <a:gd name="connsiteY1297" fmla="*/ 194100 h 601986"/>
                  <a:gd name="connsiteX1298" fmla="*/ 609183 w 636190"/>
                  <a:gd name="connsiteY1298" fmla="*/ 194195 h 601986"/>
                  <a:gd name="connsiteX1299" fmla="*/ 612310 w 636190"/>
                  <a:gd name="connsiteY1299" fmla="*/ 194038 h 601986"/>
                  <a:gd name="connsiteX1300" fmla="*/ 615470 w 636190"/>
                  <a:gd name="connsiteY1300" fmla="*/ 193799 h 601986"/>
                  <a:gd name="connsiteX1301" fmla="*/ 616907 w 636190"/>
                  <a:gd name="connsiteY1301" fmla="*/ 193682 h 601986"/>
                  <a:gd name="connsiteX1302" fmla="*/ 623795 w 636190"/>
                  <a:gd name="connsiteY1302" fmla="*/ 193402 h 601986"/>
                  <a:gd name="connsiteX1303" fmla="*/ 624062 w 636190"/>
                  <a:gd name="connsiteY1303" fmla="*/ 192622 h 601986"/>
                  <a:gd name="connsiteX1304" fmla="*/ 624459 w 636190"/>
                  <a:gd name="connsiteY1304" fmla="*/ 191425 h 601986"/>
                  <a:gd name="connsiteX1305" fmla="*/ 624924 w 636190"/>
                  <a:gd name="connsiteY1305" fmla="*/ 190023 h 601986"/>
                  <a:gd name="connsiteX1306" fmla="*/ 625026 w 636190"/>
                  <a:gd name="connsiteY1306" fmla="*/ 189722 h 601986"/>
                  <a:gd name="connsiteX1307" fmla="*/ 626443 w 636190"/>
                  <a:gd name="connsiteY1307" fmla="*/ 189906 h 601986"/>
                  <a:gd name="connsiteX1308" fmla="*/ 629042 w 636190"/>
                  <a:gd name="connsiteY1308" fmla="*/ 190221 h 601986"/>
                  <a:gd name="connsiteX1309" fmla="*/ 631170 w 636190"/>
                  <a:gd name="connsiteY1309" fmla="*/ 190481 h 601986"/>
                  <a:gd name="connsiteX1310" fmla="*/ 631142 w 636190"/>
                  <a:gd name="connsiteY1310" fmla="*/ 190693 h 601986"/>
                  <a:gd name="connsiteX1311" fmla="*/ 630821 w 636190"/>
                  <a:gd name="connsiteY1311" fmla="*/ 193224 h 601986"/>
                  <a:gd name="connsiteX1312" fmla="*/ 630465 w 636190"/>
                  <a:gd name="connsiteY1312" fmla="*/ 196022 h 601986"/>
                  <a:gd name="connsiteX1313" fmla="*/ 629767 w 636190"/>
                  <a:gd name="connsiteY1313" fmla="*/ 201570 h 601986"/>
                  <a:gd name="connsiteX1314" fmla="*/ 629412 w 636190"/>
                  <a:gd name="connsiteY1314" fmla="*/ 204354 h 601986"/>
                  <a:gd name="connsiteX1315" fmla="*/ 629329 w 636190"/>
                  <a:gd name="connsiteY1315" fmla="*/ 205004 h 601986"/>
                  <a:gd name="connsiteX1316" fmla="*/ 629049 w 636190"/>
                  <a:gd name="connsiteY1316" fmla="*/ 207145 h 601986"/>
                  <a:gd name="connsiteX1317" fmla="*/ 628317 w 636190"/>
                  <a:gd name="connsiteY1317" fmla="*/ 212720 h 601986"/>
                  <a:gd name="connsiteX1318" fmla="*/ 627968 w 636190"/>
                  <a:gd name="connsiteY1318" fmla="*/ 215511 h 601986"/>
                  <a:gd name="connsiteX1319" fmla="*/ 627578 w 636190"/>
                  <a:gd name="connsiteY1319" fmla="*/ 218603 h 601986"/>
                  <a:gd name="connsiteX1320" fmla="*/ 626169 w 636190"/>
                  <a:gd name="connsiteY1320" fmla="*/ 218768 h 601986"/>
                  <a:gd name="connsiteX1321" fmla="*/ 623864 w 636190"/>
                  <a:gd name="connsiteY1321" fmla="*/ 219048 h 601986"/>
                  <a:gd name="connsiteX1322" fmla="*/ 621818 w 636190"/>
                  <a:gd name="connsiteY1322" fmla="*/ 218925 h 601986"/>
                  <a:gd name="connsiteX1323" fmla="*/ 621538 w 636190"/>
                  <a:gd name="connsiteY1323" fmla="*/ 218904 h 601986"/>
                  <a:gd name="connsiteX1324" fmla="*/ 621291 w 636190"/>
                  <a:gd name="connsiteY1324" fmla="*/ 218884 h 601986"/>
                  <a:gd name="connsiteX1325" fmla="*/ 619410 w 636190"/>
                  <a:gd name="connsiteY1325" fmla="*/ 218610 h 601986"/>
                  <a:gd name="connsiteX1326" fmla="*/ 616633 w 636190"/>
                  <a:gd name="connsiteY1326" fmla="*/ 218207 h 601986"/>
                  <a:gd name="connsiteX1327" fmla="*/ 614724 w 636190"/>
                  <a:gd name="connsiteY1327" fmla="*/ 217297 h 601986"/>
                  <a:gd name="connsiteX1328" fmla="*/ 614587 w 636190"/>
                  <a:gd name="connsiteY1328" fmla="*/ 217577 h 601986"/>
                  <a:gd name="connsiteX1329" fmla="*/ 614334 w 636190"/>
                  <a:gd name="connsiteY1329" fmla="*/ 217509 h 601986"/>
                  <a:gd name="connsiteX1330" fmla="*/ 614061 w 636190"/>
                  <a:gd name="connsiteY1330" fmla="*/ 217522 h 601986"/>
                  <a:gd name="connsiteX1331" fmla="*/ 613705 w 636190"/>
                  <a:gd name="connsiteY1331" fmla="*/ 217625 h 601986"/>
                  <a:gd name="connsiteX1332" fmla="*/ 613568 w 636190"/>
                  <a:gd name="connsiteY1332" fmla="*/ 217721 h 601986"/>
                  <a:gd name="connsiteX1333" fmla="*/ 613425 w 636190"/>
                  <a:gd name="connsiteY1333" fmla="*/ 217844 h 601986"/>
                  <a:gd name="connsiteX1334" fmla="*/ 613322 w 636190"/>
                  <a:gd name="connsiteY1334" fmla="*/ 217899 h 601986"/>
                  <a:gd name="connsiteX1335" fmla="*/ 613144 w 636190"/>
                  <a:gd name="connsiteY1335" fmla="*/ 218008 h 601986"/>
                  <a:gd name="connsiteX1336" fmla="*/ 612898 w 636190"/>
                  <a:gd name="connsiteY1336" fmla="*/ 218138 h 601986"/>
                  <a:gd name="connsiteX1337" fmla="*/ 612994 w 636190"/>
                  <a:gd name="connsiteY1337" fmla="*/ 226087 h 601986"/>
                  <a:gd name="connsiteX1338" fmla="*/ 613028 w 636190"/>
                  <a:gd name="connsiteY1338" fmla="*/ 228208 h 601986"/>
                  <a:gd name="connsiteX1339" fmla="*/ 613035 w 636190"/>
                  <a:gd name="connsiteY1339" fmla="*/ 228741 h 601986"/>
                  <a:gd name="connsiteX1340" fmla="*/ 613048 w 636190"/>
                  <a:gd name="connsiteY1340" fmla="*/ 229637 h 601986"/>
                  <a:gd name="connsiteX1341" fmla="*/ 613103 w 636190"/>
                  <a:gd name="connsiteY1341" fmla="*/ 233427 h 601986"/>
                  <a:gd name="connsiteX1342" fmla="*/ 613151 w 636190"/>
                  <a:gd name="connsiteY1342" fmla="*/ 236745 h 601986"/>
                  <a:gd name="connsiteX1343" fmla="*/ 612741 w 636190"/>
                  <a:gd name="connsiteY1343" fmla="*/ 236902 h 601986"/>
                  <a:gd name="connsiteX1344" fmla="*/ 612686 w 636190"/>
                  <a:gd name="connsiteY1344" fmla="*/ 237258 h 601986"/>
                  <a:gd name="connsiteX1345" fmla="*/ 612768 w 636190"/>
                  <a:gd name="connsiteY1345" fmla="*/ 240035 h 601986"/>
                  <a:gd name="connsiteX1346" fmla="*/ 613035 w 636190"/>
                  <a:gd name="connsiteY1346" fmla="*/ 240179 h 601986"/>
                  <a:gd name="connsiteX1347" fmla="*/ 614355 w 636190"/>
                  <a:gd name="connsiteY1347" fmla="*/ 240548 h 601986"/>
                  <a:gd name="connsiteX1348" fmla="*/ 615039 w 636190"/>
                  <a:gd name="connsiteY1348" fmla="*/ 240726 h 601986"/>
                  <a:gd name="connsiteX1349" fmla="*/ 615887 w 636190"/>
                  <a:gd name="connsiteY1349" fmla="*/ 240781 h 601986"/>
                  <a:gd name="connsiteX1350" fmla="*/ 616920 w 636190"/>
                  <a:gd name="connsiteY1350" fmla="*/ 240480 h 601986"/>
                  <a:gd name="connsiteX1351" fmla="*/ 617522 w 636190"/>
                  <a:gd name="connsiteY1351" fmla="*/ 240070 h 601986"/>
                  <a:gd name="connsiteX1352" fmla="*/ 618432 w 636190"/>
                  <a:gd name="connsiteY1352" fmla="*/ 239338 h 601986"/>
                  <a:gd name="connsiteX1353" fmla="*/ 618904 w 636190"/>
                  <a:gd name="connsiteY1353" fmla="*/ 239146 h 601986"/>
                  <a:gd name="connsiteX1354" fmla="*/ 618979 w 636190"/>
                  <a:gd name="connsiteY1354" fmla="*/ 239119 h 601986"/>
                  <a:gd name="connsiteX1355" fmla="*/ 619636 w 636190"/>
                  <a:gd name="connsiteY1355" fmla="*/ 240418 h 601986"/>
                  <a:gd name="connsiteX1356" fmla="*/ 620231 w 636190"/>
                  <a:gd name="connsiteY1356" fmla="*/ 241609 h 601986"/>
                  <a:gd name="connsiteX1357" fmla="*/ 620895 w 636190"/>
                  <a:gd name="connsiteY1357" fmla="*/ 243141 h 601986"/>
                  <a:gd name="connsiteX1358" fmla="*/ 621038 w 636190"/>
                  <a:gd name="connsiteY1358" fmla="*/ 243497 h 601986"/>
                  <a:gd name="connsiteX1359" fmla="*/ 621161 w 636190"/>
                  <a:gd name="connsiteY1359" fmla="*/ 243846 h 601986"/>
                  <a:gd name="connsiteX1360" fmla="*/ 621182 w 636190"/>
                  <a:gd name="connsiteY1360" fmla="*/ 243907 h 601986"/>
                  <a:gd name="connsiteX1361" fmla="*/ 621955 w 636190"/>
                  <a:gd name="connsiteY1361" fmla="*/ 246028 h 601986"/>
                  <a:gd name="connsiteX1362" fmla="*/ 622646 w 636190"/>
                  <a:gd name="connsiteY1362" fmla="*/ 245966 h 601986"/>
                  <a:gd name="connsiteX1363" fmla="*/ 622701 w 636190"/>
                  <a:gd name="connsiteY1363" fmla="*/ 246158 h 601986"/>
                  <a:gd name="connsiteX1364" fmla="*/ 623180 w 636190"/>
                  <a:gd name="connsiteY1364" fmla="*/ 247895 h 601986"/>
                  <a:gd name="connsiteX1365" fmla="*/ 623693 w 636190"/>
                  <a:gd name="connsiteY1365" fmla="*/ 249804 h 601986"/>
                  <a:gd name="connsiteX1366" fmla="*/ 624493 w 636190"/>
                  <a:gd name="connsiteY1366" fmla="*/ 252657 h 601986"/>
                  <a:gd name="connsiteX1367" fmla="*/ 624739 w 636190"/>
                  <a:gd name="connsiteY1367" fmla="*/ 253491 h 601986"/>
                  <a:gd name="connsiteX1368" fmla="*/ 625136 w 636190"/>
                  <a:gd name="connsiteY1368" fmla="*/ 254483 h 601986"/>
                  <a:gd name="connsiteX1369" fmla="*/ 625553 w 636190"/>
                  <a:gd name="connsiteY1369" fmla="*/ 255345 h 601986"/>
                  <a:gd name="connsiteX1370" fmla="*/ 625806 w 636190"/>
                  <a:gd name="connsiteY1370" fmla="*/ 255872 h 601986"/>
                  <a:gd name="connsiteX1371" fmla="*/ 628057 w 636190"/>
                  <a:gd name="connsiteY1371" fmla="*/ 259025 h 601986"/>
                  <a:gd name="connsiteX1372" fmla="*/ 628878 w 636190"/>
                  <a:gd name="connsiteY1372" fmla="*/ 260647 h 601986"/>
                  <a:gd name="connsiteX1373" fmla="*/ 630102 w 636190"/>
                  <a:gd name="connsiteY1373" fmla="*/ 263171 h 601986"/>
                  <a:gd name="connsiteX1374" fmla="*/ 631553 w 636190"/>
                  <a:gd name="connsiteY1374" fmla="*/ 266721 h 601986"/>
                  <a:gd name="connsiteX1375" fmla="*/ 632462 w 636190"/>
                  <a:gd name="connsiteY1375" fmla="*/ 268753 h 601986"/>
                  <a:gd name="connsiteX1376" fmla="*/ 633365 w 636190"/>
                  <a:gd name="connsiteY1376" fmla="*/ 270778 h 601986"/>
                  <a:gd name="connsiteX1377" fmla="*/ 634029 w 636190"/>
                  <a:gd name="connsiteY1377" fmla="*/ 272290 h 601986"/>
                  <a:gd name="connsiteX1378" fmla="*/ 635253 w 636190"/>
                  <a:gd name="connsiteY1378" fmla="*/ 275074 h 601986"/>
                  <a:gd name="connsiteX1379" fmla="*/ 636327 w 636190"/>
                  <a:gd name="connsiteY1379" fmla="*/ 277550 h 601986"/>
                  <a:gd name="connsiteX1380" fmla="*/ 636540 w 636190"/>
                  <a:gd name="connsiteY1380" fmla="*/ 278043 h 601986"/>
                  <a:gd name="connsiteX1381" fmla="*/ 636608 w 636190"/>
                  <a:gd name="connsiteY1381" fmla="*/ 278207 h 601986"/>
                  <a:gd name="connsiteX1382" fmla="*/ 636628 w 636190"/>
                  <a:gd name="connsiteY1382" fmla="*/ 278262 h 601986"/>
                  <a:gd name="connsiteX1383" fmla="*/ 636642 w 636190"/>
                  <a:gd name="connsiteY1383" fmla="*/ 278303 h 601986"/>
                  <a:gd name="connsiteX1384" fmla="*/ 636799 w 636190"/>
                  <a:gd name="connsiteY1384" fmla="*/ 278925 h 601986"/>
                  <a:gd name="connsiteX1385" fmla="*/ 636868 w 636190"/>
                  <a:gd name="connsiteY1385" fmla="*/ 279240 h 601986"/>
                  <a:gd name="connsiteX1386" fmla="*/ 636998 w 636190"/>
                  <a:gd name="connsiteY1386" fmla="*/ 279698 h 601986"/>
                  <a:gd name="connsiteX1387" fmla="*/ 637101 w 636190"/>
                  <a:gd name="connsiteY1387" fmla="*/ 280061 h 601986"/>
                  <a:gd name="connsiteX1388" fmla="*/ 637415 w 636190"/>
                  <a:gd name="connsiteY1388" fmla="*/ 281032 h 601986"/>
                  <a:gd name="connsiteX1389" fmla="*/ 637442 w 636190"/>
                  <a:gd name="connsiteY1389" fmla="*/ 281107 h 601986"/>
                  <a:gd name="connsiteX1390" fmla="*/ 629911 w 636190"/>
                  <a:gd name="connsiteY1390" fmla="*/ 282927 h 601986"/>
                  <a:gd name="connsiteX1391" fmla="*/ 631635 w 636190"/>
                  <a:gd name="connsiteY1391" fmla="*/ 289303 h 601986"/>
                  <a:gd name="connsiteX1392" fmla="*/ 626538 w 636190"/>
                  <a:gd name="connsiteY1392" fmla="*/ 290527 h 601986"/>
                  <a:gd name="connsiteX1393" fmla="*/ 626791 w 636190"/>
                  <a:gd name="connsiteY1393" fmla="*/ 290732 h 601986"/>
                  <a:gd name="connsiteX1394" fmla="*/ 627038 w 636190"/>
                  <a:gd name="connsiteY1394" fmla="*/ 290979 h 601986"/>
                  <a:gd name="connsiteX1395" fmla="*/ 627229 w 636190"/>
                  <a:gd name="connsiteY1395" fmla="*/ 291232 h 601986"/>
                  <a:gd name="connsiteX1396" fmla="*/ 627407 w 636190"/>
                  <a:gd name="connsiteY1396" fmla="*/ 291498 h 601986"/>
                  <a:gd name="connsiteX1397" fmla="*/ 627523 w 636190"/>
                  <a:gd name="connsiteY1397" fmla="*/ 291799 h 601986"/>
                  <a:gd name="connsiteX1398" fmla="*/ 627612 w 636190"/>
                  <a:gd name="connsiteY1398" fmla="*/ 292107 h 601986"/>
                  <a:gd name="connsiteX1399" fmla="*/ 627872 w 636190"/>
                  <a:gd name="connsiteY1399" fmla="*/ 293715 h 601986"/>
                  <a:gd name="connsiteX1400" fmla="*/ 628009 w 636190"/>
                  <a:gd name="connsiteY1400" fmla="*/ 294242 h 601986"/>
                  <a:gd name="connsiteX1401" fmla="*/ 628105 w 636190"/>
                  <a:gd name="connsiteY1401" fmla="*/ 294495 h 601986"/>
                  <a:gd name="connsiteX1402" fmla="*/ 628235 w 636190"/>
                  <a:gd name="connsiteY1402" fmla="*/ 294734 h 601986"/>
                  <a:gd name="connsiteX1403" fmla="*/ 628385 w 636190"/>
                  <a:gd name="connsiteY1403" fmla="*/ 294987 h 601986"/>
                  <a:gd name="connsiteX1404" fmla="*/ 621633 w 636190"/>
                  <a:gd name="connsiteY1404" fmla="*/ 296615 h 601986"/>
                  <a:gd name="connsiteX1405" fmla="*/ 622844 w 636190"/>
                  <a:gd name="connsiteY1405" fmla="*/ 301849 h 601986"/>
                  <a:gd name="connsiteX1406" fmla="*/ 623371 w 636190"/>
                  <a:gd name="connsiteY1406" fmla="*/ 303155 h 601986"/>
                  <a:gd name="connsiteX1407" fmla="*/ 623207 w 636190"/>
                  <a:gd name="connsiteY1407" fmla="*/ 303223 h 601986"/>
                  <a:gd name="connsiteX1408" fmla="*/ 623323 w 636190"/>
                  <a:gd name="connsiteY1408" fmla="*/ 303470 h 601986"/>
                  <a:gd name="connsiteX1409" fmla="*/ 617112 w 636190"/>
                  <a:gd name="connsiteY1409" fmla="*/ 305187 h 601986"/>
                  <a:gd name="connsiteX1410" fmla="*/ 617290 w 636190"/>
                  <a:gd name="connsiteY1410" fmla="*/ 306008 h 601986"/>
                  <a:gd name="connsiteX1411" fmla="*/ 617789 w 636190"/>
                  <a:gd name="connsiteY1411" fmla="*/ 307766 h 601986"/>
                  <a:gd name="connsiteX1412" fmla="*/ 616154 w 636190"/>
                  <a:gd name="connsiteY1412" fmla="*/ 308464 h 601986"/>
                  <a:gd name="connsiteX1413" fmla="*/ 612829 w 636190"/>
                  <a:gd name="connsiteY1413" fmla="*/ 309756 h 601986"/>
                  <a:gd name="connsiteX1414" fmla="*/ 611769 w 636190"/>
                  <a:gd name="connsiteY1414" fmla="*/ 310167 h 601986"/>
                  <a:gd name="connsiteX1415" fmla="*/ 610066 w 636190"/>
                  <a:gd name="connsiteY1415" fmla="*/ 310899 h 601986"/>
                  <a:gd name="connsiteX1416" fmla="*/ 607384 w 636190"/>
                  <a:gd name="connsiteY1416" fmla="*/ 312110 h 601986"/>
                  <a:gd name="connsiteX1417" fmla="*/ 605414 w 636190"/>
                  <a:gd name="connsiteY1417" fmla="*/ 308730 h 601986"/>
                  <a:gd name="connsiteX1418" fmla="*/ 603594 w 636190"/>
                  <a:gd name="connsiteY1418" fmla="*/ 309305 h 601986"/>
                  <a:gd name="connsiteX1419" fmla="*/ 603164 w 636190"/>
                  <a:gd name="connsiteY1419" fmla="*/ 308094 h 601986"/>
                  <a:gd name="connsiteX1420" fmla="*/ 601453 w 636190"/>
                  <a:gd name="connsiteY1420" fmla="*/ 308744 h 601986"/>
                  <a:gd name="connsiteX1421" fmla="*/ 597677 w 636190"/>
                  <a:gd name="connsiteY1421" fmla="*/ 309647 h 601986"/>
                  <a:gd name="connsiteX1422" fmla="*/ 599196 w 636190"/>
                  <a:gd name="connsiteY1422" fmla="*/ 314805 h 601986"/>
                  <a:gd name="connsiteX1423" fmla="*/ 600735 w 636190"/>
                  <a:gd name="connsiteY1423" fmla="*/ 319464 h 601986"/>
                  <a:gd name="connsiteX1424" fmla="*/ 600653 w 636190"/>
                  <a:gd name="connsiteY1424" fmla="*/ 319464 h 601986"/>
                  <a:gd name="connsiteX1425" fmla="*/ 598265 w 636190"/>
                  <a:gd name="connsiteY1425" fmla="*/ 319874 h 601986"/>
                  <a:gd name="connsiteX1426" fmla="*/ 594955 w 636190"/>
                  <a:gd name="connsiteY1426" fmla="*/ 320469 h 601986"/>
                  <a:gd name="connsiteX1427" fmla="*/ 591644 w 636190"/>
                  <a:gd name="connsiteY1427" fmla="*/ 321078 h 601986"/>
                  <a:gd name="connsiteX1428" fmla="*/ 591548 w 636190"/>
                  <a:gd name="connsiteY1428" fmla="*/ 321146 h 601986"/>
                  <a:gd name="connsiteX1429" fmla="*/ 590809 w 636190"/>
                  <a:gd name="connsiteY1429" fmla="*/ 321598 h 601986"/>
                  <a:gd name="connsiteX1430" fmla="*/ 589708 w 636190"/>
                  <a:gd name="connsiteY1430" fmla="*/ 322104 h 601986"/>
                  <a:gd name="connsiteX1431" fmla="*/ 587840 w 636190"/>
                  <a:gd name="connsiteY1431" fmla="*/ 323992 h 601986"/>
                  <a:gd name="connsiteX1432" fmla="*/ 586458 w 636190"/>
                  <a:gd name="connsiteY1432" fmla="*/ 325093 h 601986"/>
                  <a:gd name="connsiteX1433" fmla="*/ 586410 w 636190"/>
                  <a:gd name="connsiteY1433" fmla="*/ 325045 h 601986"/>
                  <a:gd name="connsiteX1434" fmla="*/ 585405 w 636190"/>
                  <a:gd name="connsiteY1434" fmla="*/ 324396 h 601986"/>
                  <a:gd name="connsiteX1435" fmla="*/ 584543 w 636190"/>
                  <a:gd name="connsiteY1435" fmla="*/ 324676 h 601986"/>
                  <a:gd name="connsiteX1436" fmla="*/ 583715 w 636190"/>
                  <a:gd name="connsiteY1436" fmla="*/ 324943 h 601986"/>
                  <a:gd name="connsiteX1437" fmla="*/ 582498 w 636190"/>
                  <a:gd name="connsiteY1437" fmla="*/ 325572 h 601986"/>
                  <a:gd name="connsiteX1438" fmla="*/ 580083 w 636190"/>
                  <a:gd name="connsiteY1438" fmla="*/ 326995 h 601986"/>
                  <a:gd name="connsiteX1439" fmla="*/ 578537 w 636190"/>
                  <a:gd name="connsiteY1439" fmla="*/ 327898 h 601986"/>
                  <a:gd name="connsiteX1440" fmla="*/ 576950 w 636190"/>
                  <a:gd name="connsiteY1440" fmla="*/ 328726 h 601986"/>
                  <a:gd name="connsiteX1441" fmla="*/ 576013 w 636190"/>
                  <a:gd name="connsiteY1441" fmla="*/ 326735 h 601986"/>
                  <a:gd name="connsiteX1442" fmla="*/ 572572 w 636190"/>
                  <a:gd name="connsiteY1442" fmla="*/ 328322 h 601986"/>
                  <a:gd name="connsiteX1443" fmla="*/ 570820 w 636190"/>
                  <a:gd name="connsiteY1443" fmla="*/ 329068 h 601986"/>
                  <a:gd name="connsiteX1444" fmla="*/ 568624 w 636190"/>
                  <a:gd name="connsiteY1444" fmla="*/ 329971 h 601986"/>
                  <a:gd name="connsiteX1445" fmla="*/ 567455 w 636190"/>
                  <a:gd name="connsiteY1445" fmla="*/ 330422 h 601986"/>
                  <a:gd name="connsiteX1446" fmla="*/ 565088 w 636190"/>
                  <a:gd name="connsiteY1446" fmla="*/ 331195 h 601986"/>
                  <a:gd name="connsiteX1447" fmla="*/ 563610 w 636190"/>
                  <a:gd name="connsiteY1447" fmla="*/ 331695 h 601986"/>
                  <a:gd name="connsiteX1448" fmla="*/ 561264 w 636190"/>
                  <a:gd name="connsiteY1448" fmla="*/ 332495 h 601986"/>
                  <a:gd name="connsiteX1449" fmla="*/ 561072 w 636190"/>
                  <a:gd name="connsiteY1449" fmla="*/ 332563 h 601986"/>
                  <a:gd name="connsiteX1450" fmla="*/ 560026 w 636190"/>
                  <a:gd name="connsiteY1450" fmla="*/ 333152 h 601986"/>
                  <a:gd name="connsiteX1451" fmla="*/ 559157 w 636190"/>
                  <a:gd name="connsiteY1451" fmla="*/ 333644 h 601986"/>
                  <a:gd name="connsiteX1452" fmla="*/ 557139 w 636190"/>
                  <a:gd name="connsiteY1452" fmla="*/ 334930 h 601986"/>
                  <a:gd name="connsiteX1453" fmla="*/ 558801 w 636190"/>
                  <a:gd name="connsiteY1453" fmla="*/ 336210 h 601986"/>
                  <a:gd name="connsiteX1454" fmla="*/ 560600 w 636190"/>
                  <a:gd name="connsiteY1454" fmla="*/ 337893 h 601986"/>
                  <a:gd name="connsiteX1455" fmla="*/ 562174 w 636190"/>
                  <a:gd name="connsiteY1455" fmla="*/ 341114 h 601986"/>
                  <a:gd name="connsiteX1456" fmla="*/ 560183 w 636190"/>
                  <a:gd name="connsiteY1456" fmla="*/ 342175 h 601986"/>
                  <a:gd name="connsiteX1457" fmla="*/ 561989 w 636190"/>
                  <a:gd name="connsiteY1457" fmla="*/ 345540 h 601986"/>
                  <a:gd name="connsiteX1458" fmla="*/ 559287 w 636190"/>
                  <a:gd name="connsiteY1458" fmla="*/ 347004 h 601986"/>
                  <a:gd name="connsiteX1459" fmla="*/ 559355 w 636190"/>
                  <a:gd name="connsiteY1459" fmla="*/ 347175 h 601986"/>
                  <a:gd name="connsiteX1460" fmla="*/ 561079 w 636190"/>
                  <a:gd name="connsiteY1460" fmla="*/ 351752 h 601986"/>
                  <a:gd name="connsiteX1461" fmla="*/ 563986 w 636190"/>
                  <a:gd name="connsiteY1461" fmla="*/ 359968 h 601986"/>
                  <a:gd name="connsiteX1462" fmla="*/ 563172 w 636190"/>
                  <a:gd name="connsiteY1462" fmla="*/ 360152 h 601986"/>
                  <a:gd name="connsiteX1463" fmla="*/ 563193 w 636190"/>
                  <a:gd name="connsiteY1463" fmla="*/ 360316 h 601986"/>
                  <a:gd name="connsiteX1464" fmla="*/ 563254 w 636190"/>
                  <a:gd name="connsiteY1464" fmla="*/ 360700 h 601986"/>
                  <a:gd name="connsiteX1465" fmla="*/ 563569 w 636190"/>
                  <a:gd name="connsiteY1465" fmla="*/ 362765 h 601986"/>
                  <a:gd name="connsiteX1466" fmla="*/ 563822 w 636190"/>
                  <a:gd name="connsiteY1466" fmla="*/ 364428 h 601986"/>
                  <a:gd name="connsiteX1467" fmla="*/ 558958 w 636190"/>
                  <a:gd name="connsiteY1467" fmla="*/ 365577 h 601986"/>
                  <a:gd name="connsiteX1468" fmla="*/ 558993 w 636190"/>
                  <a:gd name="connsiteY1468" fmla="*/ 365707 h 601986"/>
                  <a:gd name="connsiteX1469" fmla="*/ 559218 w 636190"/>
                  <a:gd name="connsiteY1469" fmla="*/ 366672 h 601986"/>
                  <a:gd name="connsiteX1470" fmla="*/ 559444 w 636190"/>
                  <a:gd name="connsiteY1470" fmla="*/ 367794 h 601986"/>
                  <a:gd name="connsiteX1471" fmla="*/ 559266 w 636190"/>
                  <a:gd name="connsiteY1471" fmla="*/ 367834 h 601986"/>
                  <a:gd name="connsiteX1472" fmla="*/ 559971 w 636190"/>
                  <a:gd name="connsiteY1472" fmla="*/ 372493 h 601986"/>
                  <a:gd name="connsiteX1473" fmla="*/ 560402 w 636190"/>
                  <a:gd name="connsiteY1473" fmla="*/ 375660 h 601986"/>
                  <a:gd name="connsiteX1474" fmla="*/ 560737 w 636190"/>
                  <a:gd name="connsiteY1474" fmla="*/ 378068 h 601986"/>
                  <a:gd name="connsiteX1475" fmla="*/ 561469 w 636190"/>
                  <a:gd name="connsiteY1475" fmla="*/ 382508 h 601986"/>
                  <a:gd name="connsiteX1476" fmla="*/ 561722 w 636190"/>
                  <a:gd name="connsiteY1476" fmla="*/ 384464 h 601986"/>
                  <a:gd name="connsiteX1477" fmla="*/ 561770 w 636190"/>
                  <a:gd name="connsiteY1477" fmla="*/ 384847 h 601986"/>
                  <a:gd name="connsiteX1478" fmla="*/ 561490 w 636190"/>
                  <a:gd name="connsiteY1478" fmla="*/ 384889 h 601986"/>
                  <a:gd name="connsiteX1479" fmla="*/ 561537 w 636190"/>
                  <a:gd name="connsiteY1479" fmla="*/ 385292 h 601986"/>
                  <a:gd name="connsiteX1480" fmla="*/ 560217 w 636190"/>
                  <a:gd name="connsiteY1480" fmla="*/ 385490 h 601986"/>
                  <a:gd name="connsiteX1481" fmla="*/ 560019 w 636190"/>
                  <a:gd name="connsiteY1481" fmla="*/ 385525 h 601986"/>
                  <a:gd name="connsiteX1482" fmla="*/ 560771 w 636190"/>
                  <a:gd name="connsiteY1482" fmla="*/ 392105 h 601986"/>
                  <a:gd name="connsiteX1483" fmla="*/ 560922 w 636190"/>
                  <a:gd name="connsiteY1483" fmla="*/ 393932 h 601986"/>
                  <a:gd name="connsiteX1484" fmla="*/ 561243 w 636190"/>
                  <a:gd name="connsiteY1484" fmla="*/ 397298 h 601986"/>
                  <a:gd name="connsiteX1485" fmla="*/ 561448 w 636190"/>
                  <a:gd name="connsiteY1485" fmla="*/ 398816 h 601986"/>
                  <a:gd name="connsiteX1486" fmla="*/ 561784 w 636190"/>
                  <a:gd name="connsiteY1486" fmla="*/ 400855 h 601986"/>
                  <a:gd name="connsiteX1487" fmla="*/ 562824 w 636190"/>
                  <a:gd name="connsiteY1487" fmla="*/ 404850 h 601986"/>
                  <a:gd name="connsiteX1488" fmla="*/ 563036 w 636190"/>
                  <a:gd name="connsiteY1488" fmla="*/ 405479 h 601986"/>
                  <a:gd name="connsiteX1489" fmla="*/ 564212 w 636190"/>
                  <a:gd name="connsiteY1489" fmla="*/ 408975 h 601986"/>
                  <a:gd name="connsiteX1490" fmla="*/ 564041 w 636190"/>
                  <a:gd name="connsiteY1490" fmla="*/ 409269 h 601986"/>
                  <a:gd name="connsiteX1491" fmla="*/ 566812 w 636190"/>
                  <a:gd name="connsiteY1491" fmla="*/ 410439 h 601986"/>
                  <a:gd name="connsiteX1492" fmla="*/ 568070 w 636190"/>
                  <a:gd name="connsiteY1492" fmla="*/ 411362 h 601986"/>
                  <a:gd name="connsiteX1493" fmla="*/ 569534 w 636190"/>
                  <a:gd name="connsiteY1493" fmla="*/ 413202 h 601986"/>
                  <a:gd name="connsiteX1494" fmla="*/ 571498 w 636190"/>
                  <a:gd name="connsiteY1494" fmla="*/ 415857 h 601986"/>
                  <a:gd name="connsiteX1495" fmla="*/ 571723 w 636190"/>
                  <a:gd name="connsiteY1495" fmla="*/ 416260 h 601986"/>
                  <a:gd name="connsiteX1496" fmla="*/ 572059 w 636190"/>
                  <a:gd name="connsiteY1496" fmla="*/ 416821 h 601986"/>
                  <a:gd name="connsiteX1497" fmla="*/ 573885 w 636190"/>
                  <a:gd name="connsiteY1497" fmla="*/ 415474 h 601986"/>
                  <a:gd name="connsiteX1498" fmla="*/ 574323 w 636190"/>
                  <a:gd name="connsiteY1498" fmla="*/ 416281 h 601986"/>
                  <a:gd name="connsiteX1499" fmla="*/ 575322 w 636190"/>
                  <a:gd name="connsiteY1499" fmla="*/ 418641 h 601986"/>
                  <a:gd name="connsiteX1500" fmla="*/ 575937 w 636190"/>
                  <a:gd name="connsiteY1500" fmla="*/ 421343 h 601986"/>
                  <a:gd name="connsiteX1501" fmla="*/ 576286 w 636190"/>
                  <a:gd name="connsiteY1501" fmla="*/ 423518 h 601986"/>
                  <a:gd name="connsiteX1502" fmla="*/ 576963 w 636190"/>
                  <a:gd name="connsiteY1502" fmla="*/ 426467 h 601986"/>
                  <a:gd name="connsiteX1503" fmla="*/ 578085 w 636190"/>
                  <a:gd name="connsiteY1503" fmla="*/ 428710 h 601986"/>
                  <a:gd name="connsiteX1504" fmla="*/ 579447 w 636190"/>
                  <a:gd name="connsiteY1504" fmla="*/ 432555 h 601986"/>
                  <a:gd name="connsiteX1505" fmla="*/ 579050 w 636190"/>
                  <a:gd name="connsiteY1505" fmla="*/ 435161 h 601986"/>
                  <a:gd name="connsiteX1506" fmla="*/ 581971 w 636190"/>
                  <a:gd name="connsiteY1506" fmla="*/ 435825 h 601986"/>
                  <a:gd name="connsiteX1507" fmla="*/ 583476 w 636190"/>
                  <a:gd name="connsiteY1507" fmla="*/ 436057 h 601986"/>
                  <a:gd name="connsiteX1508" fmla="*/ 585473 w 636190"/>
                  <a:gd name="connsiteY1508" fmla="*/ 436187 h 601986"/>
                  <a:gd name="connsiteX1509" fmla="*/ 586342 w 636190"/>
                  <a:gd name="connsiteY1509" fmla="*/ 437720 h 601986"/>
                  <a:gd name="connsiteX1510" fmla="*/ 586602 w 636190"/>
                  <a:gd name="connsiteY1510" fmla="*/ 438671 h 601986"/>
                  <a:gd name="connsiteX1511" fmla="*/ 586862 w 636190"/>
                  <a:gd name="connsiteY1511" fmla="*/ 439293 h 601986"/>
                  <a:gd name="connsiteX1512" fmla="*/ 587484 w 636190"/>
                  <a:gd name="connsiteY1512" fmla="*/ 440572 h 601986"/>
                  <a:gd name="connsiteX1513" fmla="*/ 588032 w 636190"/>
                  <a:gd name="connsiteY1513" fmla="*/ 441646 h 601986"/>
                  <a:gd name="connsiteX1514" fmla="*/ 588360 w 636190"/>
                  <a:gd name="connsiteY1514" fmla="*/ 442672 h 601986"/>
                  <a:gd name="connsiteX1515" fmla="*/ 588928 w 636190"/>
                  <a:gd name="connsiteY1515" fmla="*/ 443651 h 601986"/>
                  <a:gd name="connsiteX1516" fmla="*/ 589578 w 636190"/>
                  <a:gd name="connsiteY1516" fmla="*/ 445457 h 601986"/>
                  <a:gd name="connsiteX1517" fmla="*/ 590159 w 636190"/>
                  <a:gd name="connsiteY1517" fmla="*/ 447502 h 601986"/>
                  <a:gd name="connsiteX1518" fmla="*/ 590351 w 636190"/>
                  <a:gd name="connsiteY1518" fmla="*/ 448494 h 601986"/>
                  <a:gd name="connsiteX1519" fmla="*/ 590597 w 636190"/>
                  <a:gd name="connsiteY1519" fmla="*/ 450272 h 601986"/>
                  <a:gd name="connsiteX1520" fmla="*/ 590652 w 636190"/>
                  <a:gd name="connsiteY1520" fmla="*/ 451620 h 601986"/>
                  <a:gd name="connsiteX1521" fmla="*/ 590741 w 636190"/>
                  <a:gd name="connsiteY1521" fmla="*/ 453474 h 601986"/>
                  <a:gd name="connsiteX1522" fmla="*/ 590830 w 636190"/>
                  <a:gd name="connsiteY1522" fmla="*/ 454698 h 601986"/>
                  <a:gd name="connsiteX1523" fmla="*/ 591089 w 636190"/>
                  <a:gd name="connsiteY1523" fmla="*/ 455335 h 601986"/>
                  <a:gd name="connsiteX1524" fmla="*/ 592102 w 636190"/>
                  <a:gd name="connsiteY1524" fmla="*/ 455677 h 601986"/>
                  <a:gd name="connsiteX1525" fmla="*/ 592204 w 636190"/>
                  <a:gd name="connsiteY1525" fmla="*/ 455752 h 601986"/>
                  <a:gd name="connsiteX1526" fmla="*/ 592984 w 636190"/>
                  <a:gd name="connsiteY1526" fmla="*/ 456340 h 601986"/>
                  <a:gd name="connsiteX1527" fmla="*/ 593716 w 636190"/>
                  <a:gd name="connsiteY1527" fmla="*/ 456764 h 601986"/>
                  <a:gd name="connsiteX1528" fmla="*/ 594195 w 636190"/>
                  <a:gd name="connsiteY1528" fmla="*/ 457120 h 601986"/>
                  <a:gd name="connsiteX1529" fmla="*/ 594455 w 636190"/>
                  <a:gd name="connsiteY1529" fmla="*/ 457312 h 601986"/>
                  <a:gd name="connsiteX1530" fmla="*/ 595659 w 636190"/>
                  <a:gd name="connsiteY1530" fmla="*/ 458981 h 601986"/>
                  <a:gd name="connsiteX1531" fmla="*/ 596179 w 636190"/>
                  <a:gd name="connsiteY1531" fmla="*/ 462025 h 601986"/>
                  <a:gd name="connsiteX1532" fmla="*/ 596767 w 636190"/>
                  <a:gd name="connsiteY1532" fmla="*/ 463742 h 601986"/>
                  <a:gd name="connsiteX1533" fmla="*/ 598621 w 636190"/>
                  <a:gd name="connsiteY1533" fmla="*/ 467915 h 601986"/>
                  <a:gd name="connsiteX1534" fmla="*/ 598409 w 636190"/>
                  <a:gd name="connsiteY1534" fmla="*/ 468483 h 601986"/>
                  <a:gd name="connsiteX1535" fmla="*/ 598259 w 636190"/>
                  <a:gd name="connsiteY1535" fmla="*/ 470466 h 601986"/>
                  <a:gd name="connsiteX1536" fmla="*/ 598649 w 636190"/>
                  <a:gd name="connsiteY1536" fmla="*/ 471397 h 601986"/>
                  <a:gd name="connsiteX1537" fmla="*/ 599203 w 636190"/>
                  <a:gd name="connsiteY1537" fmla="*/ 472697 h 601986"/>
                  <a:gd name="connsiteX1538" fmla="*/ 599264 w 636190"/>
                  <a:gd name="connsiteY1538" fmla="*/ 474215 h 601986"/>
                  <a:gd name="connsiteX1539" fmla="*/ 599079 w 636190"/>
                  <a:gd name="connsiteY1539" fmla="*/ 475919 h 601986"/>
                  <a:gd name="connsiteX1540" fmla="*/ 598874 w 636190"/>
                  <a:gd name="connsiteY1540" fmla="*/ 477608 h 601986"/>
                  <a:gd name="connsiteX1541" fmla="*/ 598991 w 636190"/>
                  <a:gd name="connsiteY1541" fmla="*/ 479462 h 601986"/>
                  <a:gd name="connsiteX1542" fmla="*/ 599093 w 636190"/>
                  <a:gd name="connsiteY1542" fmla="*/ 481439 h 601986"/>
                  <a:gd name="connsiteX1543" fmla="*/ 599045 w 636190"/>
                  <a:gd name="connsiteY1543" fmla="*/ 481925 h 601986"/>
                  <a:gd name="connsiteX1544" fmla="*/ 599025 w 636190"/>
                  <a:gd name="connsiteY1544" fmla="*/ 482082 h 601986"/>
                  <a:gd name="connsiteX1545" fmla="*/ 597869 w 636190"/>
                  <a:gd name="connsiteY1545" fmla="*/ 481453 h 601986"/>
                  <a:gd name="connsiteX1546" fmla="*/ 596733 w 636190"/>
                  <a:gd name="connsiteY1546" fmla="*/ 483136 h 601986"/>
                  <a:gd name="connsiteX1547" fmla="*/ 596405 w 636190"/>
                  <a:gd name="connsiteY1547" fmla="*/ 483471 h 601986"/>
                  <a:gd name="connsiteX1548" fmla="*/ 595604 w 636190"/>
                  <a:gd name="connsiteY1548" fmla="*/ 483963 h 601986"/>
                  <a:gd name="connsiteX1549" fmla="*/ 595003 w 636190"/>
                  <a:gd name="connsiteY1549" fmla="*/ 484298 h 601986"/>
                  <a:gd name="connsiteX1550" fmla="*/ 593805 w 636190"/>
                  <a:gd name="connsiteY1550" fmla="*/ 484435 h 601986"/>
                  <a:gd name="connsiteX1551" fmla="*/ 593306 w 636190"/>
                  <a:gd name="connsiteY1551" fmla="*/ 484278 h 601986"/>
                  <a:gd name="connsiteX1552" fmla="*/ 592656 w 636190"/>
                  <a:gd name="connsiteY1552" fmla="*/ 483949 h 601986"/>
                  <a:gd name="connsiteX1553" fmla="*/ 591069 w 636190"/>
                  <a:gd name="connsiteY1553" fmla="*/ 483341 h 601986"/>
                  <a:gd name="connsiteX1554" fmla="*/ 588791 w 636190"/>
                  <a:gd name="connsiteY1554" fmla="*/ 483163 h 601986"/>
                  <a:gd name="connsiteX1555" fmla="*/ 585056 w 636190"/>
                  <a:gd name="connsiteY1555" fmla="*/ 481774 h 601986"/>
                  <a:gd name="connsiteX1556" fmla="*/ 584673 w 636190"/>
                  <a:gd name="connsiteY1556" fmla="*/ 481671 h 601986"/>
                  <a:gd name="connsiteX1557" fmla="*/ 583907 w 636190"/>
                  <a:gd name="connsiteY1557" fmla="*/ 482917 h 601986"/>
                  <a:gd name="connsiteX1558" fmla="*/ 582840 w 636190"/>
                  <a:gd name="connsiteY1558" fmla="*/ 482171 h 601986"/>
                  <a:gd name="connsiteX1559" fmla="*/ 582942 w 636190"/>
                  <a:gd name="connsiteY1559" fmla="*/ 482048 h 601986"/>
                  <a:gd name="connsiteX1560" fmla="*/ 579084 w 636190"/>
                  <a:gd name="connsiteY1560" fmla="*/ 479866 h 601986"/>
                  <a:gd name="connsiteX1561" fmla="*/ 576402 w 636190"/>
                  <a:gd name="connsiteY1561" fmla="*/ 478579 h 601986"/>
                  <a:gd name="connsiteX1562" fmla="*/ 575821 w 636190"/>
                  <a:gd name="connsiteY1562" fmla="*/ 478299 h 601986"/>
                  <a:gd name="connsiteX1563" fmla="*/ 575191 w 636190"/>
                  <a:gd name="connsiteY1563" fmla="*/ 478012 h 601986"/>
                  <a:gd name="connsiteX1564" fmla="*/ 574070 w 636190"/>
                  <a:gd name="connsiteY1564" fmla="*/ 477615 h 601986"/>
                  <a:gd name="connsiteX1565" fmla="*/ 573639 w 636190"/>
                  <a:gd name="connsiteY1565" fmla="*/ 477471 h 601986"/>
                  <a:gd name="connsiteX1566" fmla="*/ 571511 w 636190"/>
                  <a:gd name="connsiteY1566" fmla="*/ 476739 h 601986"/>
                  <a:gd name="connsiteX1567" fmla="*/ 568159 w 636190"/>
                  <a:gd name="connsiteY1567" fmla="*/ 472874 h 601986"/>
                  <a:gd name="connsiteX1568" fmla="*/ 567079 w 636190"/>
                  <a:gd name="connsiteY1568" fmla="*/ 472491 h 601986"/>
                  <a:gd name="connsiteX1569" fmla="*/ 567448 w 636190"/>
                  <a:gd name="connsiteY1569" fmla="*/ 472991 h 601986"/>
                  <a:gd name="connsiteX1570" fmla="*/ 568371 w 636190"/>
                  <a:gd name="connsiteY1570" fmla="*/ 474195 h 601986"/>
                  <a:gd name="connsiteX1571" fmla="*/ 570595 w 636190"/>
                  <a:gd name="connsiteY1571" fmla="*/ 476650 h 601986"/>
                  <a:gd name="connsiteX1572" fmla="*/ 571073 w 636190"/>
                  <a:gd name="connsiteY1572" fmla="*/ 477191 h 601986"/>
                  <a:gd name="connsiteX1573" fmla="*/ 569493 w 636190"/>
                  <a:gd name="connsiteY1573" fmla="*/ 478354 h 601986"/>
                  <a:gd name="connsiteX1574" fmla="*/ 569069 w 636190"/>
                  <a:gd name="connsiteY1574" fmla="*/ 478060 h 601986"/>
                  <a:gd name="connsiteX1575" fmla="*/ 566586 w 636190"/>
                  <a:gd name="connsiteY1575" fmla="*/ 476302 h 601986"/>
                  <a:gd name="connsiteX1576" fmla="*/ 566504 w 636190"/>
                  <a:gd name="connsiteY1576" fmla="*/ 476233 h 601986"/>
                  <a:gd name="connsiteX1577" fmla="*/ 566388 w 636190"/>
                  <a:gd name="connsiteY1577" fmla="*/ 476172 h 601986"/>
                  <a:gd name="connsiteX1578" fmla="*/ 564185 w 636190"/>
                  <a:gd name="connsiteY1578" fmla="*/ 475207 h 601986"/>
                  <a:gd name="connsiteX1579" fmla="*/ 562420 w 636190"/>
                  <a:gd name="connsiteY1579" fmla="*/ 474400 h 601986"/>
                  <a:gd name="connsiteX1580" fmla="*/ 559848 w 636190"/>
                  <a:gd name="connsiteY1580" fmla="*/ 474058 h 601986"/>
                  <a:gd name="connsiteX1581" fmla="*/ 559697 w 636190"/>
                  <a:gd name="connsiteY1581" fmla="*/ 473278 h 601986"/>
                  <a:gd name="connsiteX1582" fmla="*/ 558739 w 636190"/>
                  <a:gd name="connsiteY1582" fmla="*/ 472799 h 601986"/>
                  <a:gd name="connsiteX1583" fmla="*/ 558473 w 636190"/>
                  <a:gd name="connsiteY1583" fmla="*/ 472471 h 601986"/>
                  <a:gd name="connsiteX1584" fmla="*/ 558206 w 636190"/>
                  <a:gd name="connsiteY1584" fmla="*/ 472779 h 601986"/>
                  <a:gd name="connsiteX1585" fmla="*/ 556865 w 636190"/>
                  <a:gd name="connsiteY1585" fmla="*/ 473791 h 601986"/>
                  <a:gd name="connsiteX1586" fmla="*/ 555853 w 636190"/>
                  <a:gd name="connsiteY1586" fmla="*/ 474625 h 601986"/>
                  <a:gd name="connsiteX1587" fmla="*/ 554601 w 636190"/>
                  <a:gd name="connsiteY1587" fmla="*/ 475296 h 601986"/>
                  <a:gd name="connsiteX1588" fmla="*/ 554143 w 636190"/>
                  <a:gd name="connsiteY1588" fmla="*/ 475618 h 601986"/>
                  <a:gd name="connsiteX1589" fmla="*/ 553759 w 636190"/>
                  <a:gd name="connsiteY1589" fmla="*/ 475665 h 601986"/>
                  <a:gd name="connsiteX1590" fmla="*/ 553322 w 636190"/>
                  <a:gd name="connsiteY1590" fmla="*/ 474673 h 601986"/>
                  <a:gd name="connsiteX1591" fmla="*/ 551926 w 636190"/>
                  <a:gd name="connsiteY1591" fmla="*/ 474044 h 601986"/>
                  <a:gd name="connsiteX1592" fmla="*/ 551776 w 636190"/>
                  <a:gd name="connsiteY1592" fmla="*/ 473982 h 601986"/>
                  <a:gd name="connsiteX1593" fmla="*/ 551605 w 636190"/>
                  <a:gd name="connsiteY1593" fmla="*/ 473764 h 601986"/>
                  <a:gd name="connsiteX1594" fmla="*/ 551502 w 636190"/>
                  <a:gd name="connsiteY1594" fmla="*/ 473599 h 601986"/>
                  <a:gd name="connsiteX1595" fmla="*/ 551194 w 636190"/>
                  <a:gd name="connsiteY1595" fmla="*/ 473203 h 601986"/>
                  <a:gd name="connsiteX1596" fmla="*/ 550736 w 636190"/>
                  <a:gd name="connsiteY1596" fmla="*/ 472929 h 601986"/>
                  <a:gd name="connsiteX1597" fmla="*/ 550257 w 636190"/>
                  <a:gd name="connsiteY1597" fmla="*/ 472601 h 601986"/>
                  <a:gd name="connsiteX1598" fmla="*/ 550059 w 636190"/>
                  <a:gd name="connsiteY1598" fmla="*/ 472464 h 601986"/>
                  <a:gd name="connsiteX1599" fmla="*/ 549901 w 636190"/>
                  <a:gd name="connsiteY1599" fmla="*/ 472464 h 601986"/>
                  <a:gd name="connsiteX1600" fmla="*/ 549491 w 636190"/>
                  <a:gd name="connsiteY1600" fmla="*/ 472437 h 601986"/>
                  <a:gd name="connsiteX1601" fmla="*/ 549197 w 636190"/>
                  <a:gd name="connsiteY1601" fmla="*/ 472389 h 601986"/>
                  <a:gd name="connsiteX1602" fmla="*/ 548711 w 636190"/>
                  <a:gd name="connsiteY1602" fmla="*/ 472683 h 601986"/>
                  <a:gd name="connsiteX1603" fmla="*/ 548321 w 636190"/>
                  <a:gd name="connsiteY1603" fmla="*/ 472840 h 601986"/>
                  <a:gd name="connsiteX1604" fmla="*/ 547897 w 636190"/>
                  <a:gd name="connsiteY1604" fmla="*/ 472991 h 601986"/>
                  <a:gd name="connsiteX1605" fmla="*/ 547336 w 636190"/>
                  <a:gd name="connsiteY1605" fmla="*/ 473340 h 601986"/>
                  <a:gd name="connsiteX1606" fmla="*/ 546987 w 636190"/>
                  <a:gd name="connsiteY1606" fmla="*/ 473545 h 601986"/>
                  <a:gd name="connsiteX1607" fmla="*/ 546713 w 636190"/>
                  <a:gd name="connsiteY1607" fmla="*/ 473859 h 601986"/>
                  <a:gd name="connsiteX1608" fmla="*/ 546549 w 636190"/>
                  <a:gd name="connsiteY1608" fmla="*/ 474003 h 601986"/>
                  <a:gd name="connsiteX1609" fmla="*/ 546344 w 636190"/>
                  <a:gd name="connsiteY1609" fmla="*/ 474126 h 601986"/>
                  <a:gd name="connsiteX1610" fmla="*/ 545961 w 636190"/>
                  <a:gd name="connsiteY1610" fmla="*/ 474359 h 601986"/>
                  <a:gd name="connsiteX1611" fmla="*/ 545318 w 636190"/>
                  <a:gd name="connsiteY1611" fmla="*/ 474906 h 601986"/>
                  <a:gd name="connsiteX1612" fmla="*/ 544860 w 636190"/>
                  <a:gd name="connsiteY1612" fmla="*/ 475173 h 601986"/>
                  <a:gd name="connsiteX1613" fmla="*/ 544545 w 636190"/>
                  <a:gd name="connsiteY1613" fmla="*/ 475405 h 601986"/>
                  <a:gd name="connsiteX1614" fmla="*/ 543909 w 636190"/>
                  <a:gd name="connsiteY1614" fmla="*/ 475905 h 601986"/>
                  <a:gd name="connsiteX1615" fmla="*/ 543382 w 636190"/>
                  <a:gd name="connsiteY1615" fmla="*/ 476493 h 601986"/>
                  <a:gd name="connsiteX1616" fmla="*/ 542930 w 636190"/>
                  <a:gd name="connsiteY1616" fmla="*/ 477335 h 601986"/>
                  <a:gd name="connsiteX1617" fmla="*/ 542807 w 636190"/>
                  <a:gd name="connsiteY1617" fmla="*/ 477608 h 601986"/>
                  <a:gd name="connsiteX1618" fmla="*/ 542356 w 636190"/>
                  <a:gd name="connsiteY1618" fmla="*/ 478032 h 601986"/>
                  <a:gd name="connsiteX1619" fmla="*/ 542069 w 636190"/>
                  <a:gd name="connsiteY1619" fmla="*/ 477998 h 601986"/>
                  <a:gd name="connsiteX1620" fmla="*/ 541720 w 636190"/>
                  <a:gd name="connsiteY1620" fmla="*/ 477848 h 601986"/>
                  <a:gd name="connsiteX1621" fmla="*/ 541453 w 636190"/>
                  <a:gd name="connsiteY1621" fmla="*/ 477724 h 601986"/>
                  <a:gd name="connsiteX1622" fmla="*/ 540516 w 636190"/>
                  <a:gd name="connsiteY1622" fmla="*/ 477451 h 601986"/>
                  <a:gd name="connsiteX1623" fmla="*/ 539989 w 636190"/>
                  <a:gd name="connsiteY1623" fmla="*/ 477362 h 601986"/>
                  <a:gd name="connsiteX1624" fmla="*/ 539476 w 636190"/>
                  <a:gd name="connsiteY1624" fmla="*/ 477335 h 601986"/>
                  <a:gd name="connsiteX1625" fmla="*/ 538785 w 636190"/>
                  <a:gd name="connsiteY1625" fmla="*/ 477348 h 601986"/>
                  <a:gd name="connsiteX1626" fmla="*/ 538217 w 636190"/>
                  <a:gd name="connsiteY1626" fmla="*/ 477280 h 601986"/>
                  <a:gd name="connsiteX1627" fmla="*/ 538080 w 636190"/>
                  <a:gd name="connsiteY1627" fmla="*/ 477198 h 601986"/>
                  <a:gd name="connsiteX1628" fmla="*/ 537677 w 636190"/>
                  <a:gd name="connsiteY1628" fmla="*/ 476856 h 601986"/>
                  <a:gd name="connsiteX1629" fmla="*/ 537349 w 636190"/>
                  <a:gd name="connsiteY1629" fmla="*/ 476657 h 601986"/>
                  <a:gd name="connsiteX1630" fmla="*/ 536979 w 636190"/>
                  <a:gd name="connsiteY1630" fmla="*/ 476459 h 601986"/>
                  <a:gd name="connsiteX1631" fmla="*/ 536466 w 636190"/>
                  <a:gd name="connsiteY1631" fmla="*/ 476302 h 601986"/>
                  <a:gd name="connsiteX1632" fmla="*/ 535611 w 636190"/>
                  <a:gd name="connsiteY1632" fmla="*/ 476213 h 601986"/>
                  <a:gd name="connsiteX1633" fmla="*/ 534578 w 636190"/>
                  <a:gd name="connsiteY1633" fmla="*/ 476219 h 601986"/>
                  <a:gd name="connsiteX1634" fmla="*/ 534311 w 636190"/>
                  <a:gd name="connsiteY1634" fmla="*/ 476110 h 601986"/>
                  <a:gd name="connsiteX1635" fmla="*/ 534222 w 636190"/>
                  <a:gd name="connsiteY1635" fmla="*/ 480201 h 601986"/>
                  <a:gd name="connsiteX1636" fmla="*/ 533374 w 636190"/>
                  <a:gd name="connsiteY1636" fmla="*/ 483354 h 601986"/>
                  <a:gd name="connsiteX1637" fmla="*/ 529523 w 636190"/>
                  <a:gd name="connsiteY1637" fmla="*/ 481412 h 601986"/>
                  <a:gd name="connsiteX1638" fmla="*/ 528271 w 636190"/>
                  <a:gd name="connsiteY1638" fmla="*/ 480892 h 601986"/>
                  <a:gd name="connsiteX1639" fmla="*/ 527669 w 636190"/>
                  <a:gd name="connsiteY1639" fmla="*/ 480420 h 601986"/>
                  <a:gd name="connsiteX1640" fmla="*/ 526178 w 636190"/>
                  <a:gd name="connsiteY1640" fmla="*/ 478552 h 601986"/>
                  <a:gd name="connsiteX1641" fmla="*/ 524030 w 636190"/>
                  <a:gd name="connsiteY1641" fmla="*/ 476548 h 601986"/>
                  <a:gd name="connsiteX1642" fmla="*/ 522716 w 636190"/>
                  <a:gd name="connsiteY1642" fmla="*/ 475371 h 601986"/>
                  <a:gd name="connsiteX1643" fmla="*/ 521191 w 636190"/>
                  <a:gd name="connsiteY1643" fmla="*/ 473627 h 601986"/>
                  <a:gd name="connsiteX1644" fmla="*/ 520698 w 636190"/>
                  <a:gd name="connsiteY1644" fmla="*/ 473353 h 601986"/>
                  <a:gd name="connsiteX1645" fmla="*/ 519768 w 636190"/>
                  <a:gd name="connsiteY1645" fmla="*/ 472265 h 601986"/>
                  <a:gd name="connsiteX1646" fmla="*/ 518913 w 636190"/>
                  <a:gd name="connsiteY1646" fmla="*/ 470802 h 601986"/>
                  <a:gd name="connsiteX1647" fmla="*/ 518714 w 636190"/>
                  <a:gd name="connsiteY1647" fmla="*/ 469858 h 601986"/>
                  <a:gd name="connsiteX1648" fmla="*/ 517702 w 636190"/>
                  <a:gd name="connsiteY1648" fmla="*/ 469064 h 601986"/>
                  <a:gd name="connsiteX1649" fmla="*/ 517524 w 636190"/>
                  <a:gd name="connsiteY1649" fmla="*/ 468934 h 601986"/>
                  <a:gd name="connsiteX1650" fmla="*/ 517353 w 636190"/>
                  <a:gd name="connsiteY1650" fmla="*/ 469577 h 601986"/>
                  <a:gd name="connsiteX1651" fmla="*/ 515150 w 636190"/>
                  <a:gd name="connsiteY1651" fmla="*/ 471157 h 601986"/>
                  <a:gd name="connsiteX1652" fmla="*/ 515096 w 636190"/>
                  <a:gd name="connsiteY1652" fmla="*/ 471198 h 601986"/>
                  <a:gd name="connsiteX1653" fmla="*/ 513686 w 636190"/>
                  <a:gd name="connsiteY1653" fmla="*/ 472553 h 601986"/>
                  <a:gd name="connsiteX1654" fmla="*/ 511703 w 636190"/>
                  <a:gd name="connsiteY1654" fmla="*/ 475118 h 601986"/>
                  <a:gd name="connsiteX1655" fmla="*/ 509637 w 636190"/>
                  <a:gd name="connsiteY1655" fmla="*/ 477512 h 601986"/>
                  <a:gd name="connsiteX1656" fmla="*/ 508747 w 636190"/>
                  <a:gd name="connsiteY1656" fmla="*/ 479619 h 601986"/>
                  <a:gd name="connsiteX1657" fmla="*/ 508693 w 636190"/>
                  <a:gd name="connsiteY1657" fmla="*/ 481507 h 601986"/>
                  <a:gd name="connsiteX1658" fmla="*/ 510061 w 636190"/>
                  <a:gd name="connsiteY1658" fmla="*/ 486159 h 601986"/>
                  <a:gd name="connsiteX1659" fmla="*/ 509383 w 636190"/>
                  <a:gd name="connsiteY1659" fmla="*/ 486269 h 601986"/>
                  <a:gd name="connsiteX1660" fmla="*/ 510759 w 636190"/>
                  <a:gd name="connsiteY1660" fmla="*/ 489826 h 601986"/>
                  <a:gd name="connsiteX1661" fmla="*/ 510820 w 636190"/>
                  <a:gd name="connsiteY1661" fmla="*/ 492446 h 601986"/>
                  <a:gd name="connsiteX1662" fmla="*/ 510765 w 636190"/>
                  <a:gd name="connsiteY1662" fmla="*/ 495825 h 601986"/>
                  <a:gd name="connsiteX1663" fmla="*/ 510759 w 636190"/>
                  <a:gd name="connsiteY1663" fmla="*/ 498972 h 601986"/>
                  <a:gd name="connsiteX1664" fmla="*/ 511326 w 636190"/>
                  <a:gd name="connsiteY1664" fmla="*/ 503213 h 601986"/>
                  <a:gd name="connsiteX1665" fmla="*/ 511627 w 636190"/>
                  <a:gd name="connsiteY1665" fmla="*/ 504615 h 601986"/>
                  <a:gd name="connsiteX1666" fmla="*/ 512106 w 636190"/>
                  <a:gd name="connsiteY1666" fmla="*/ 506360 h 601986"/>
                  <a:gd name="connsiteX1667" fmla="*/ 513002 w 636190"/>
                  <a:gd name="connsiteY1667" fmla="*/ 509445 h 601986"/>
                  <a:gd name="connsiteX1668" fmla="*/ 513385 w 636190"/>
                  <a:gd name="connsiteY1668" fmla="*/ 512469 h 601986"/>
                  <a:gd name="connsiteX1669" fmla="*/ 514281 w 636190"/>
                  <a:gd name="connsiteY1669" fmla="*/ 515137 h 601986"/>
                  <a:gd name="connsiteX1670" fmla="*/ 516320 w 636190"/>
                  <a:gd name="connsiteY1670" fmla="*/ 520103 h 601986"/>
                  <a:gd name="connsiteX1671" fmla="*/ 516751 w 636190"/>
                  <a:gd name="connsiteY1671" fmla="*/ 521868 h 601986"/>
                  <a:gd name="connsiteX1672" fmla="*/ 516060 w 636190"/>
                  <a:gd name="connsiteY1672" fmla="*/ 521806 h 601986"/>
                  <a:gd name="connsiteX1673" fmla="*/ 514357 w 636190"/>
                  <a:gd name="connsiteY1673" fmla="*/ 521642 h 601986"/>
                  <a:gd name="connsiteX1674" fmla="*/ 512380 w 636190"/>
                  <a:gd name="connsiteY1674" fmla="*/ 521423 h 601986"/>
                  <a:gd name="connsiteX1675" fmla="*/ 510745 w 636190"/>
                  <a:gd name="connsiteY1675" fmla="*/ 521266 h 601986"/>
                  <a:gd name="connsiteX1676" fmla="*/ 509089 w 636190"/>
                  <a:gd name="connsiteY1676" fmla="*/ 521245 h 601986"/>
                  <a:gd name="connsiteX1677" fmla="*/ 507434 w 636190"/>
                  <a:gd name="connsiteY1677" fmla="*/ 521211 h 601986"/>
                  <a:gd name="connsiteX1678" fmla="*/ 505792 w 636190"/>
                  <a:gd name="connsiteY1678" fmla="*/ 521252 h 601986"/>
                  <a:gd name="connsiteX1679" fmla="*/ 504410 w 636190"/>
                  <a:gd name="connsiteY1679" fmla="*/ 521328 h 601986"/>
                  <a:gd name="connsiteX1680" fmla="*/ 503117 w 636190"/>
                  <a:gd name="connsiteY1680" fmla="*/ 521389 h 601986"/>
                  <a:gd name="connsiteX1681" fmla="*/ 501770 w 636190"/>
                  <a:gd name="connsiteY1681" fmla="*/ 521437 h 601986"/>
                  <a:gd name="connsiteX1682" fmla="*/ 500607 w 636190"/>
                  <a:gd name="connsiteY1682" fmla="*/ 521512 h 601986"/>
                  <a:gd name="connsiteX1683" fmla="*/ 499362 w 636190"/>
                  <a:gd name="connsiteY1683" fmla="*/ 521608 h 601986"/>
                  <a:gd name="connsiteX1684" fmla="*/ 497768 w 636190"/>
                  <a:gd name="connsiteY1684" fmla="*/ 521656 h 601986"/>
                  <a:gd name="connsiteX1685" fmla="*/ 496058 w 636190"/>
                  <a:gd name="connsiteY1685" fmla="*/ 521628 h 601986"/>
                  <a:gd name="connsiteX1686" fmla="*/ 494867 w 636190"/>
                  <a:gd name="connsiteY1686" fmla="*/ 521649 h 601986"/>
                  <a:gd name="connsiteX1687" fmla="*/ 493431 w 636190"/>
                  <a:gd name="connsiteY1687" fmla="*/ 521642 h 601986"/>
                  <a:gd name="connsiteX1688" fmla="*/ 492815 w 636190"/>
                  <a:gd name="connsiteY1688" fmla="*/ 521649 h 601986"/>
                  <a:gd name="connsiteX1689" fmla="*/ 490393 w 636190"/>
                  <a:gd name="connsiteY1689" fmla="*/ 522080 h 601986"/>
                  <a:gd name="connsiteX1690" fmla="*/ 488116 w 636190"/>
                  <a:gd name="connsiteY1690" fmla="*/ 522477 h 601986"/>
                  <a:gd name="connsiteX1691" fmla="*/ 485783 w 636190"/>
                  <a:gd name="connsiteY1691" fmla="*/ 522976 h 601986"/>
                  <a:gd name="connsiteX1692" fmla="*/ 483320 w 636190"/>
                  <a:gd name="connsiteY1692" fmla="*/ 523516 h 601986"/>
                  <a:gd name="connsiteX1693" fmla="*/ 481849 w 636190"/>
                  <a:gd name="connsiteY1693" fmla="*/ 524194 h 601986"/>
                  <a:gd name="connsiteX1694" fmla="*/ 479852 w 636190"/>
                  <a:gd name="connsiteY1694" fmla="*/ 525124 h 601986"/>
                  <a:gd name="connsiteX1695" fmla="*/ 478039 w 636190"/>
                  <a:gd name="connsiteY1695" fmla="*/ 525651 h 601986"/>
                  <a:gd name="connsiteX1696" fmla="*/ 476247 w 636190"/>
                  <a:gd name="connsiteY1696" fmla="*/ 526075 h 601986"/>
                  <a:gd name="connsiteX1697" fmla="*/ 473818 w 636190"/>
                  <a:gd name="connsiteY1697" fmla="*/ 526294 h 601986"/>
                  <a:gd name="connsiteX1698" fmla="*/ 469981 w 636190"/>
                  <a:gd name="connsiteY1698" fmla="*/ 526547 h 601986"/>
                  <a:gd name="connsiteX1699" fmla="*/ 469379 w 636190"/>
                  <a:gd name="connsiteY1699" fmla="*/ 526670 h 601986"/>
                  <a:gd name="connsiteX1700" fmla="*/ 467155 w 636190"/>
                  <a:gd name="connsiteY1700" fmla="*/ 526944 h 601986"/>
                  <a:gd name="connsiteX1701" fmla="*/ 464528 w 636190"/>
                  <a:gd name="connsiteY1701" fmla="*/ 527238 h 601986"/>
                  <a:gd name="connsiteX1702" fmla="*/ 462121 w 636190"/>
                  <a:gd name="connsiteY1702" fmla="*/ 527525 h 601986"/>
                  <a:gd name="connsiteX1703" fmla="*/ 460588 w 636190"/>
                  <a:gd name="connsiteY1703" fmla="*/ 527689 h 601986"/>
                  <a:gd name="connsiteX1704" fmla="*/ 457948 w 636190"/>
                  <a:gd name="connsiteY1704" fmla="*/ 527532 h 601986"/>
                  <a:gd name="connsiteX1705" fmla="*/ 453022 w 636190"/>
                  <a:gd name="connsiteY1705" fmla="*/ 527149 h 601986"/>
                  <a:gd name="connsiteX1706" fmla="*/ 452817 w 636190"/>
                  <a:gd name="connsiteY1706" fmla="*/ 527163 h 601986"/>
                  <a:gd name="connsiteX1707" fmla="*/ 451456 w 636190"/>
                  <a:gd name="connsiteY1707" fmla="*/ 527429 h 601986"/>
                  <a:gd name="connsiteX1708" fmla="*/ 449725 w 636190"/>
                  <a:gd name="connsiteY1708" fmla="*/ 527744 h 601986"/>
                  <a:gd name="connsiteX1709" fmla="*/ 447776 w 636190"/>
                  <a:gd name="connsiteY1709" fmla="*/ 528100 h 601986"/>
                  <a:gd name="connsiteX1710" fmla="*/ 447228 w 636190"/>
                  <a:gd name="connsiteY1710" fmla="*/ 528237 h 601986"/>
                  <a:gd name="connsiteX1711" fmla="*/ 446093 w 636190"/>
                  <a:gd name="connsiteY1711" fmla="*/ 528579 h 601986"/>
                  <a:gd name="connsiteX1712" fmla="*/ 444752 w 636190"/>
                  <a:gd name="connsiteY1712" fmla="*/ 528975 h 601986"/>
                  <a:gd name="connsiteX1713" fmla="*/ 444239 w 636190"/>
                  <a:gd name="connsiteY1713" fmla="*/ 529119 h 601986"/>
                  <a:gd name="connsiteX1714" fmla="*/ 443924 w 636190"/>
                  <a:gd name="connsiteY1714" fmla="*/ 529201 h 601986"/>
                  <a:gd name="connsiteX1715" fmla="*/ 441468 w 636190"/>
                  <a:gd name="connsiteY1715" fmla="*/ 529714 h 601986"/>
                  <a:gd name="connsiteX1716" fmla="*/ 437624 w 636190"/>
                  <a:gd name="connsiteY1716" fmla="*/ 530515 h 601986"/>
                  <a:gd name="connsiteX1717" fmla="*/ 436194 w 636190"/>
                  <a:gd name="connsiteY1717" fmla="*/ 530809 h 601986"/>
                  <a:gd name="connsiteX1718" fmla="*/ 434812 w 636190"/>
                  <a:gd name="connsiteY1718" fmla="*/ 531082 h 601986"/>
                  <a:gd name="connsiteX1719" fmla="*/ 431925 w 636190"/>
                  <a:gd name="connsiteY1719" fmla="*/ 531636 h 601986"/>
                  <a:gd name="connsiteX1720" fmla="*/ 430469 w 636190"/>
                  <a:gd name="connsiteY1720" fmla="*/ 531883 h 601986"/>
                  <a:gd name="connsiteX1721" fmla="*/ 428546 w 636190"/>
                  <a:gd name="connsiteY1721" fmla="*/ 532293 h 601986"/>
                  <a:gd name="connsiteX1722" fmla="*/ 426809 w 636190"/>
                  <a:gd name="connsiteY1722" fmla="*/ 532608 h 601986"/>
                  <a:gd name="connsiteX1723" fmla="*/ 424079 w 636190"/>
                  <a:gd name="connsiteY1723" fmla="*/ 532991 h 601986"/>
                  <a:gd name="connsiteX1724" fmla="*/ 423847 w 636190"/>
                  <a:gd name="connsiteY1724" fmla="*/ 533018 h 601986"/>
                  <a:gd name="connsiteX1725" fmla="*/ 421316 w 636190"/>
                  <a:gd name="connsiteY1725" fmla="*/ 533408 h 601986"/>
                  <a:gd name="connsiteX1726" fmla="*/ 420385 w 636190"/>
                  <a:gd name="connsiteY1726" fmla="*/ 533559 h 601986"/>
                  <a:gd name="connsiteX1727" fmla="*/ 420057 w 636190"/>
                  <a:gd name="connsiteY1727" fmla="*/ 533607 h 601986"/>
                  <a:gd name="connsiteX1728" fmla="*/ 418962 w 636190"/>
                  <a:gd name="connsiteY1728" fmla="*/ 533778 h 601986"/>
                  <a:gd name="connsiteX1729" fmla="*/ 415740 w 636190"/>
                  <a:gd name="connsiteY1729" fmla="*/ 534427 h 601986"/>
                  <a:gd name="connsiteX1730" fmla="*/ 414564 w 636190"/>
                  <a:gd name="connsiteY1730" fmla="*/ 534681 h 601986"/>
                  <a:gd name="connsiteX1731" fmla="*/ 414181 w 636190"/>
                  <a:gd name="connsiteY1731" fmla="*/ 534763 h 601986"/>
                  <a:gd name="connsiteX1732" fmla="*/ 413319 w 636190"/>
                  <a:gd name="connsiteY1732" fmla="*/ 534954 h 601986"/>
                  <a:gd name="connsiteX1733" fmla="*/ 411971 w 636190"/>
                  <a:gd name="connsiteY1733" fmla="*/ 535235 h 601986"/>
                  <a:gd name="connsiteX1734" fmla="*/ 411526 w 636190"/>
                  <a:gd name="connsiteY1734" fmla="*/ 535331 h 601986"/>
                  <a:gd name="connsiteX1735" fmla="*/ 410706 w 636190"/>
                  <a:gd name="connsiteY1735" fmla="*/ 535495 h 601986"/>
                  <a:gd name="connsiteX1736" fmla="*/ 408934 w 636190"/>
                  <a:gd name="connsiteY1736" fmla="*/ 535796 h 601986"/>
                  <a:gd name="connsiteX1737" fmla="*/ 408756 w 636190"/>
                  <a:gd name="connsiteY1737" fmla="*/ 535823 h 601986"/>
                  <a:gd name="connsiteX1738" fmla="*/ 406909 w 636190"/>
                  <a:gd name="connsiteY1738" fmla="*/ 535960 h 601986"/>
                  <a:gd name="connsiteX1739" fmla="*/ 403851 w 636190"/>
                  <a:gd name="connsiteY1739" fmla="*/ 536343 h 601986"/>
                  <a:gd name="connsiteX1740" fmla="*/ 401306 w 636190"/>
                  <a:gd name="connsiteY1740" fmla="*/ 536528 h 601986"/>
                  <a:gd name="connsiteX1741" fmla="*/ 399624 w 636190"/>
                  <a:gd name="connsiteY1741" fmla="*/ 536651 h 601986"/>
                  <a:gd name="connsiteX1742" fmla="*/ 396901 w 636190"/>
                  <a:gd name="connsiteY1742" fmla="*/ 536883 h 601986"/>
                  <a:gd name="connsiteX1743" fmla="*/ 395403 w 636190"/>
                  <a:gd name="connsiteY1743" fmla="*/ 537123 h 601986"/>
                  <a:gd name="connsiteX1744" fmla="*/ 393446 w 636190"/>
                  <a:gd name="connsiteY1744" fmla="*/ 537444 h 601986"/>
                  <a:gd name="connsiteX1745" fmla="*/ 390183 w 636190"/>
                  <a:gd name="connsiteY1745" fmla="*/ 537944 h 601986"/>
                  <a:gd name="connsiteX1746" fmla="*/ 386387 w 636190"/>
                  <a:gd name="connsiteY1746" fmla="*/ 538306 h 601986"/>
                  <a:gd name="connsiteX1747" fmla="*/ 382275 w 636190"/>
                  <a:gd name="connsiteY1747" fmla="*/ 538730 h 601986"/>
                  <a:gd name="connsiteX1748" fmla="*/ 380428 w 636190"/>
                  <a:gd name="connsiteY1748" fmla="*/ 538908 h 601986"/>
                  <a:gd name="connsiteX1749" fmla="*/ 376522 w 636190"/>
                  <a:gd name="connsiteY1749" fmla="*/ 539278 h 601986"/>
                  <a:gd name="connsiteX1750" fmla="*/ 375633 w 636190"/>
                  <a:gd name="connsiteY1750" fmla="*/ 539414 h 601986"/>
                  <a:gd name="connsiteX1751" fmla="*/ 374217 w 636190"/>
                  <a:gd name="connsiteY1751" fmla="*/ 539517 h 601986"/>
                  <a:gd name="connsiteX1752" fmla="*/ 370687 w 636190"/>
                  <a:gd name="connsiteY1752" fmla="*/ 540119 h 601986"/>
                  <a:gd name="connsiteX1753" fmla="*/ 369798 w 636190"/>
                  <a:gd name="connsiteY1753" fmla="*/ 540269 h 601986"/>
                  <a:gd name="connsiteX1754" fmla="*/ 363477 w 636190"/>
                  <a:gd name="connsiteY1754" fmla="*/ 541952 h 601986"/>
                  <a:gd name="connsiteX1755" fmla="*/ 357731 w 636190"/>
                  <a:gd name="connsiteY1755" fmla="*/ 543273 h 601986"/>
                  <a:gd name="connsiteX1756" fmla="*/ 355973 w 636190"/>
                  <a:gd name="connsiteY1756" fmla="*/ 543669 h 601986"/>
                  <a:gd name="connsiteX1757" fmla="*/ 351697 w 636190"/>
                  <a:gd name="connsiteY1757" fmla="*/ 544593 h 601986"/>
                  <a:gd name="connsiteX1758" fmla="*/ 346416 w 636190"/>
                  <a:gd name="connsiteY1758" fmla="*/ 545728 h 601986"/>
                  <a:gd name="connsiteX1759" fmla="*/ 340218 w 636190"/>
                  <a:gd name="connsiteY1759" fmla="*/ 547144 h 601986"/>
                  <a:gd name="connsiteX1760" fmla="*/ 339356 w 636190"/>
                  <a:gd name="connsiteY1760" fmla="*/ 547336 h 601986"/>
                  <a:gd name="connsiteX1761" fmla="*/ 338070 w 636190"/>
                  <a:gd name="connsiteY1761" fmla="*/ 547637 h 601986"/>
                  <a:gd name="connsiteX1762" fmla="*/ 336305 w 636190"/>
                  <a:gd name="connsiteY1762" fmla="*/ 547904 h 601986"/>
                  <a:gd name="connsiteX1763" fmla="*/ 333727 w 636190"/>
                  <a:gd name="connsiteY1763" fmla="*/ 548219 h 601986"/>
                  <a:gd name="connsiteX1764" fmla="*/ 330443 w 636190"/>
                  <a:gd name="connsiteY1764" fmla="*/ 548513 h 601986"/>
                  <a:gd name="connsiteX1765" fmla="*/ 327392 w 636190"/>
                  <a:gd name="connsiteY1765" fmla="*/ 548745 h 601986"/>
                  <a:gd name="connsiteX1766" fmla="*/ 325579 w 636190"/>
                  <a:gd name="connsiteY1766" fmla="*/ 548930 h 601986"/>
                  <a:gd name="connsiteX1767" fmla="*/ 322426 w 636190"/>
                  <a:gd name="connsiteY1767" fmla="*/ 549245 h 601986"/>
                  <a:gd name="connsiteX1768" fmla="*/ 320134 w 636190"/>
                  <a:gd name="connsiteY1768" fmla="*/ 549429 h 601986"/>
                  <a:gd name="connsiteX1769" fmla="*/ 319573 w 636190"/>
                  <a:gd name="connsiteY1769" fmla="*/ 549409 h 601986"/>
                  <a:gd name="connsiteX1770" fmla="*/ 318998 w 636190"/>
                  <a:gd name="connsiteY1770" fmla="*/ 549313 h 601986"/>
                  <a:gd name="connsiteX1771" fmla="*/ 317863 w 636190"/>
                  <a:gd name="connsiteY1771" fmla="*/ 549094 h 601986"/>
                  <a:gd name="connsiteX1772" fmla="*/ 318266 w 636190"/>
                  <a:gd name="connsiteY1772" fmla="*/ 551865 h 601986"/>
                  <a:gd name="connsiteX1773" fmla="*/ 315892 w 636190"/>
                  <a:gd name="connsiteY1773" fmla="*/ 553452 h 601986"/>
                  <a:gd name="connsiteX1774" fmla="*/ 314757 w 636190"/>
                  <a:gd name="connsiteY1774" fmla="*/ 554204 h 601986"/>
                  <a:gd name="connsiteX1775" fmla="*/ 313361 w 636190"/>
                  <a:gd name="connsiteY1775" fmla="*/ 555141 h 601986"/>
                  <a:gd name="connsiteX1776" fmla="*/ 310823 w 636190"/>
                  <a:gd name="connsiteY1776" fmla="*/ 556824 h 601986"/>
                  <a:gd name="connsiteX1777" fmla="*/ 310707 w 636190"/>
                  <a:gd name="connsiteY1777" fmla="*/ 556509 h 601986"/>
                  <a:gd name="connsiteX1778" fmla="*/ 309763 w 636190"/>
                  <a:gd name="connsiteY1778" fmla="*/ 554033 h 601986"/>
                  <a:gd name="connsiteX1779" fmla="*/ 309667 w 636190"/>
                  <a:gd name="connsiteY1779" fmla="*/ 553739 h 601986"/>
                  <a:gd name="connsiteX1780" fmla="*/ 308888 w 636190"/>
                  <a:gd name="connsiteY1780" fmla="*/ 551187 h 601986"/>
                  <a:gd name="connsiteX1781" fmla="*/ 308840 w 636190"/>
                  <a:gd name="connsiteY1781" fmla="*/ 551037 h 601986"/>
                  <a:gd name="connsiteX1782" fmla="*/ 308115 w 636190"/>
                  <a:gd name="connsiteY1782" fmla="*/ 548321 h 601986"/>
                  <a:gd name="connsiteX1783" fmla="*/ 307444 w 636190"/>
                  <a:gd name="connsiteY1783" fmla="*/ 545407 h 601986"/>
                  <a:gd name="connsiteX1784" fmla="*/ 304509 w 636190"/>
                  <a:gd name="connsiteY1784" fmla="*/ 545496 h 601986"/>
                  <a:gd name="connsiteX1785" fmla="*/ 303976 w 636190"/>
                  <a:gd name="connsiteY1785" fmla="*/ 543026 h 601986"/>
                  <a:gd name="connsiteX1786" fmla="*/ 301130 w 636190"/>
                  <a:gd name="connsiteY1786" fmla="*/ 543341 h 601986"/>
                  <a:gd name="connsiteX1787" fmla="*/ 298298 w 636190"/>
                  <a:gd name="connsiteY1787" fmla="*/ 543738 h 601986"/>
                  <a:gd name="connsiteX1788" fmla="*/ 298127 w 636190"/>
                  <a:gd name="connsiteY1788" fmla="*/ 542999 h 601986"/>
                  <a:gd name="connsiteX1789" fmla="*/ 295569 w 636190"/>
                  <a:gd name="connsiteY1789" fmla="*/ 543574 h 601986"/>
                  <a:gd name="connsiteX1790" fmla="*/ 292955 w 636190"/>
                  <a:gd name="connsiteY1790" fmla="*/ 544148 h 601986"/>
                  <a:gd name="connsiteX1791" fmla="*/ 293482 w 636190"/>
                  <a:gd name="connsiteY1791" fmla="*/ 546057 h 601986"/>
                  <a:gd name="connsiteX1792" fmla="*/ 289556 w 636190"/>
                  <a:gd name="connsiteY1792" fmla="*/ 547363 h 601986"/>
                  <a:gd name="connsiteX1793" fmla="*/ 285212 w 636190"/>
                  <a:gd name="connsiteY1793" fmla="*/ 548561 h 601986"/>
                  <a:gd name="connsiteX1794" fmla="*/ 282968 w 636190"/>
                  <a:gd name="connsiteY1794" fmla="*/ 549812 h 601986"/>
                  <a:gd name="connsiteX1795" fmla="*/ 280827 w 636190"/>
                  <a:gd name="connsiteY1795" fmla="*/ 551030 h 601986"/>
                  <a:gd name="connsiteX1796" fmla="*/ 280793 w 636190"/>
                  <a:gd name="connsiteY1796" fmla="*/ 551051 h 601986"/>
                  <a:gd name="connsiteX1797" fmla="*/ 279554 w 636190"/>
                  <a:gd name="connsiteY1797" fmla="*/ 552166 h 601986"/>
                  <a:gd name="connsiteX1798" fmla="*/ 277755 w 636190"/>
                  <a:gd name="connsiteY1798" fmla="*/ 552371 h 601986"/>
                  <a:gd name="connsiteX1799" fmla="*/ 275984 w 636190"/>
                  <a:gd name="connsiteY1799" fmla="*/ 552562 h 601986"/>
                  <a:gd name="connsiteX1800" fmla="*/ 273316 w 636190"/>
                  <a:gd name="connsiteY1800" fmla="*/ 552371 h 601986"/>
                  <a:gd name="connsiteX1801" fmla="*/ 271633 w 636190"/>
                  <a:gd name="connsiteY1801" fmla="*/ 552261 h 601986"/>
                  <a:gd name="connsiteX1802" fmla="*/ 271886 w 636190"/>
                  <a:gd name="connsiteY1802" fmla="*/ 553233 h 601986"/>
                  <a:gd name="connsiteX1803" fmla="*/ 269724 w 636190"/>
                  <a:gd name="connsiteY1803" fmla="*/ 553725 h 601986"/>
                  <a:gd name="connsiteX1804" fmla="*/ 267734 w 636190"/>
                  <a:gd name="connsiteY1804" fmla="*/ 554197 h 601986"/>
                  <a:gd name="connsiteX1805" fmla="*/ 265647 w 636190"/>
                  <a:gd name="connsiteY1805" fmla="*/ 554690 h 601986"/>
                  <a:gd name="connsiteX1806" fmla="*/ 260729 w 636190"/>
                  <a:gd name="connsiteY1806" fmla="*/ 555990 h 601986"/>
                  <a:gd name="connsiteX1807" fmla="*/ 260605 w 636190"/>
                  <a:gd name="connsiteY1807" fmla="*/ 556024 h 601986"/>
                  <a:gd name="connsiteX1808" fmla="*/ 260605 w 636190"/>
                  <a:gd name="connsiteY1808" fmla="*/ 556249 h 601986"/>
                  <a:gd name="connsiteX1809" fmla="*/ 260660 w 636190"/>
                  <a:gd name="connsiteY1809" fmla="*/ 558931 h 601986"/>
                  <a:gd name="connsiteX1810" fmla="*/ 260790 w 636190"/>
                  <a:gd name="connsiteY1810" fmla="*/ 560552 h 601986"/>
                  <a:gd name="connsiteX1811" fmla="*/ 260982 w 636190"/>
                  <a:gd name="connsiteY1811" fmla="*/ 562119 h 601986"/>
                  <a:gd name="connsiteX1812" fmla="*/ 261427 w 636190"/>
                  <a:gd name="connsiteY1812" fmla="*/ 564718 h 601986"/>
                  <a:gd name="connsiteX1813" fmla="*/ 261214 w 636190"/>
                  <a:gd name="connsiteY1813" fmla="*/ 564773 h 601986"/>
                  <a:gd name="connsiteX1814" fmla="*/ 259196 w 636190"/>
                  <a:gd name="connsiteY1814" fmla="*/ 565443 h 601986"/>
                  <a:gd name="connsiteX1815" fmla="*/ 259463 w 636190"/>
                  <a:gd name="connsiteY1815" fmla="*/ 566025 h 601986"/>
                  <a:gd name="connsiteX1816" fmla="*/ 258109 w 636190"/>
                  <a:gd name="connsiteY1816" fmla="*/ 566463 h 601986"/>
                  <a:gd name="connsiteX1817" fmla="*/ 258854 w 636190"/>
                  <a:gd name="connsiteY1817" fmla="*/ 568241 h 601986"/>
                  <a:gd name="connsiteX1818" fmla="*/ 258239 w 636190"/>
                  <a:gd name="connsiteY1818" fmla="*/ 568467 h 601986"/>
                  <a:gd name="connsiteX1819" fmla="*/ 259655 w 636190"/>
                  <a:gd name="connsiteY1819" fmla="*/ 571539 h 601986"/>
                  <a:gd name="connsiteX1820" fmla="*/ 255714 w 636190"/>
                  <a:gd name="connsiteY1820" fmla="*/ 572989 h 601986"/>
                  <a:gd name="connsiteX1821" fmla="*/ 256597 w 636190"/>
                  <a:gd name="connsiteY1821" fmla="*/ 574774 h 601986"/>
                  <a:gd name="connsiteX1822" fmla="*/ 250235 w 636190"/>
                  <a:gd name="connsiteY1822" fmla="*/ 577476 h 601986"/>
                  <a:gd name="connsiteX1823" fmla="*/ 247998 w 636190"/>
                  <a:gd name="connsiteY1823" fmla="*/ 578427 h 601986"/>
                  <a:gd name="connsiteX1824" fmla="*/ 245364 w 636190"/>
                  <a:gd name="connsiteY1824" fmla="*/ 579570 h 601986"/>
                  <a:gd name="connsiteX1825" fmla="*/ 246055 w 636190"/>
                  <a:gd name="connsiteY1825" fmla="*/ 580151 h 601986"/>
                  <a:gd name="connsiteX1826" fmla="*/ 244215 w 636190"/>
                  <a:gd name="connsiteY1826" fmla="*/ 582080 h 601986"/>
                  <a:gd name="connsiteX1827" fmla="*/ 242156 w 636190"/>
                  <a:gd name="connsiteY1827" fmla="*/ 584215 h 601986"/>
                  <a:gd name="connsiteX1828" fmla="*/ 243517 w 636190"/>
                  <a:gd name="connsiteY1828" fmla="*/ 585624 h 601986"/>
                  <a:gd name="connsiteX1829" fmla="*/ 244749 w 636190"/>
                  <a:gd name="connsiteY1829" fmla="*/ 587272 h 601986"/>
                  <a:gd name="connsiteX1830" fmla="*/ 245809 w 636190"/>
                  <a:gd name="connsiteY1830" fmla="*/ 588586 h 601986"/>
                  <a:gd name="connsiteX1831" fmla="*/ 245693 w 636190"/>
                  <a:gd name="connsiteY1831" fmla="*/ 588750 h 601986"/>
                  <a:gd name="connsiteX1832" fmla="*/ 248299 w 636190"/>
                  <a:gd name="connsiteY1832" fmla="*/ 591185 h 601986"/>
                  <a:gd name="connsiteX1833" fmla="*/ 248778 w 636190"/>
                  <a:gd name="connsiteY1833" fmla="*/ 592198 h 601986"/>
                  <a:gd name="connsiteX1834" fmla="*/ 249455 w 636190"/>
                  <a:gd name="connsiteY1834" fmla="*/ 593634 h 601986"/>
                  <a:gd name="connsiteX1835" fmla="*/ 250495 w 636190"/>
                  <a:gd name="connsiteY1835" fmla="*/ 594879 h 601986"/>
                  <a:gd name="connsiteX1836" fmla="*/ 251637 w 636190"/>
                  <a:gd name="connsiteY1836" fmla="*/ 595563 h 601986"/>
                  <a:gd name="connsiteX1837" fmla="*/ 251542 w 636190"/>
                  <a:gd name="connsiteY1837" fmla="*/ 595885 h 601986"/>
                  <a:gd name="connsiteX1838" fmla="*/ 251863 w 636190"/>
                  <a:gd name="connsiteY1838" fmla="*/ 596938 h 601986"/>
                  <a:gd name="connsiteX1839" fmla="*/ 251282 w 636190"/>
                  <a:gd name="connsiteY1839" fmla="*/ 597075 h 601986"/>
                  <a:gd name="connsiteX1840" fmla="*/ 251302 w 636190"/>
                  <a:gd name="connsiteY1840" fmla="*/ 597951 h 601986"/>
                  <a:gd name="connsiteX1841" fmla="*/ 248880 w 636190"/>
                  <a:gd name="connsiteY1841" fmla="*/ 597185 h 601986"/>
                  <a:gd name="connsiteX1842" fmla="*/ 247752 w 636190"/>
                  <a:gd name="connsiteY1842" fmla="*/ 596808 h 601986"/>
                  <a:gd name="connsiteX1843" fmla="*/ 246090 w 636190"/>
                  <a:gd name="connsiteY1843" fmla="*/ 596316 h 601986"/>
                  <a:gd name="connsiteX1844" fmla="*/ 243811 w 636190"/>
                  <a:gd name="connsiteY1844" fmla="*/ 595604 h 601986"/>
                  <a:gd name="connsiteX1845" fmla="*/ 239919 w 636190"/>
                  <a:gd name="connsiteY1845" fmla="*/ 594366 h 601986"/>
                  <a:gd name="connsiteX1846" fmla="*/ 239775 w 636190"/>
                  <a:gd name="connsiteY1846" fmla="*/ 594325 h 601986"/>
                  <a:gd name="connsiteX1847" fmla="*/ 239714 w 636190"/>
                  <a:gd name="connsiteY1847" fmla="*/ 594318 h 601986"/>
                  <a:gd name="connsiteX1848" fmla="*/ 239269 w 636190"/>
                  <a:gd name="connsiteY1848" fmla="*/ 592013 h 601986"/>
                  <a:gd name="connsiteX1849" fmla="*/ 237750 w 636190"/>
                  <a:gd name="connsiteY1849" fmla="*/ 592991 h 601986"/>
                  <a:gd name="connsiteX1850" fmla="*/ 231416 w 636190"/>
                  <a:gd name="connsiteY1850" fmla="*/ 593060 h 601986"/>
                  <a:gd name="connsiteX1851" fmla="*/ 228714 w 636190"/>
                  <a:gd name="connsiteY1851" fmla="*/ 593087 h 601986"/>
                  <a:gd name="connsiteX1852" fmla="*/ 229104 w 636190"/>
                  <a:gd name="connsiteY1852" fmla="*/ 598744 h 601986"/>
                  <a:gd name="connsiteX1853" fmla="*/ 225684 w 636190"/>
                  <a:gd name="connsiteY1853" fmla="*/ 598861 h 601986"/>
                  <a:gd name="connsiteX1854" fmla="*/ 225670 w 636190"/>
                  <a:gd name="connsiteY1854" fmla="*/ 598669 h 601986"/>
                  <a:gd name="connsiteX1855" fmla="*/ 225259 w 636190"/>
                  <a:gd name="connsiteY1855" fmla="*/ 598669 h 601986"/>
                  <a:gd name="connsiteX1856" fmla="*/ 225300 w 636190"/>
                  <a:gd name="connsiteY1856" fmla="*/ 597821 h 601986"/>
                  <a:gd name="connsiteX1857" fmla="*/ 224746 w 636190"/>
                  <a:gd name="connsiteY1857" fmla="*/ 597875 h 601986"/>
                  <a:gd name="connsiteX1858" fmla="*/ 223754 w 636190"/>
                  <a:gd name="connsiteY1858" fmla="*/ 587553 h 601986"/>
                  <a:gd name="connsiteX1859" fmla="*/ 223720 w 636190"/>
                  <a:gd name="connsiteY1859" fmla="*/ 587443 h 601986"/>
                  <a:gd name="connsiteX1860" fmla="*/ 222297 w 636190"/>
                  <a:gd name="connsiteY1860" fmla="*/ 587703 h 601986"/>
                  <a:gd name="connsiteX1861" fmla="*/ 221442 w 636190"/>
                  <a:gd name="connsiteY1861" fmla="*/ 587991 h 601986"/>
                  <a:gd name="connsiteX1862" fmla="*/ 220669 w 636190"/>
                  <a:gd name="connsiteY1862" fmla="*/ 588264 h 601986"/>
                  <a:gd name="connsiteX1863" fmla="*/ 218159 w 636190"/>
                  <a:gd name="connsiteY1863" fmla="*/ 589113 h 601986"/>
                  <a:gd name="connsiteX1864" fmla="*/ 216161 w 636190"/>
                  <a:gd name="connsiteY1864" fmla="*/ 589694 h 601986"/>
                  <a:gd name="connsiteX1865" fmla="*/ 215710 w 636190"/>
                  <a:gd name="connsiteY1865" fmla="*/ 589831 h 601986"/>
                  <a:gd name="connsiteX1866" fmla="*/ 214273 w 636190"/>
                  <a:gd name="connsiteY1866" fmla="*/ 590357 h 601986"/>
                  <a:gd name="connsiteX1867" fmla="*/ 212857 w 636190"/>
                  <a:gd name="connsiteY1867" fmla="*/ 590980 h 601986"/>
                  <a:gd name="connsiteX1868" fmla="*/ 210470 w 636190"/>
                  <a:gd name="connsiteY1868" fmla="*/ 592013 h 601986"/>
                  <a:gd name="connsiteX1869" fmla="*/ 205093 w 636190"/>
                  <a:gd name="connsiteY1869" fmla="*/ 594414 h 601986"/>
                  <a:gd name="connsiteX1870" fmla="*/ 203068 w 636190"/>
                  <a:gd name="connsiteY1870" fmla="*/ 595351 h 601986"/>
                  <a:gd name="connsiteX1871" fmla="*/ 200557 w 636190"/>
                  <a:gd name="connsiteY1871" fmla="*/ 596350 h 601986"/>
                  <a:gd name="connsiteX1872" fmla="*/ 198307 w 636190"/>
                  <a:gd name="connsiteY1872" fmla="*/ 596856 h 601986"/>
                  <a:gd name="connsiteX1873" fmla="*/ 197294 w 636190"/>
                  <a:gd name="connsiteY1873" fmla="*/ 597055 h 601986"/>
                  <a:gd name="connsiteX1874" fmla="*/ 197103 w 636190"/>
                  <a:gd name="connsiteY1874" fmla="*/ 596213 h 601986"/>
                  <a:gd name="connsiteX1875" fmla="*/ 196624 w 636190"/>
                  <a:gd name="connsiteY1875" fmla="*/ 594175 h 601986"/>
                  <a:gd name="connsiteX1876" fmla="*/ 196419 w 636190"/>
                  <a:gd name="connsiteY1876" fmla="*/ 593238 h 601986"/>
                  <a:gd name="connsiteX1877" fmla="*/ 196398 w 636190"/>
                  <a:gd name="connsiteY1877" fmla="*/ 593128 h 601986"/>
                  <a:gd name="connsiteX1878" fmla="*/ 196186 w 636190"/>
                  <a:gd name="connsiteY1878" fmla="*/ 592334 h 601986"/>
                  <a:gd name="connsiteX1879" fmla="*/ 196186 w 636190"/>
                  <a:gd name="connsiteY1879" fmla="*/ 592252 h 601986"/>
                  <a:gd name="connsiteX1880" fmla="*/ 188825 w 636190"/>
                  <a:gd name="connsiteY1880" fmla="*/ 592341 h 601986"/>
                  <a:gd name="connsiteX1881" fmla="*/ 182149 w 636190"/>
                  <a:gd name="connsiteY1881" fmla="*/ 590795 h 601986"/>
                  <a:gd name="connsiteX1882" fmla="*/ 181663 w 636190"/>
                  <a:gd name="connsiteY1882" fmla="*/ 590618 h 601986"/>
                  <a:gd name="connsiteX1883" fmla="*/ 174651 w 636190"/>
                  <a:gd name="connsiteY1883" fmla="*/ 588004 h 601986"/>
                  <a:gd name="connsiteX1884" fmla="*/ 174597 w 636190"/>
                  <a:gd name="connsiteY1884" fmla="*/ 588011 h 601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</a:cxnLst>
                <a:rect l="l" t="t" r="r" b="b"/>
                <a:pathLst>
                  <a:path w="636190" h="601986">
                    <a:moveTo>
                      <a:pt x="174597" y="588011"/>
                    </a:moveTo>
                    <a:lnTo>
                      <a:pt x="174384" y="587006"/>
                    </a:lnTo>
                    <a:lnTo>
                      <a:pt x="173865" y="584734"/>
                    </a:lnTo>
                    <a:lnTo>
                      <a:pt x="173386" y="582634"/>
                    </a:lnTo>
                    <a:lnTo>
                      <a:pt x="172729" y="579747"/>
                    </a:lnTo>
                    <a:lnTo>
                      <a:pt x="172845" y="579707"/>
                    </a:lnTo>
                    <a:lnTo>
                      <a:pt x="173427" y="579173"/>
                    </a:lnTo>
                    <a:lnTo>
                      <a:pt x="172189" y="570369"/>
                    </a:lnTo>
                    <a:lnTo>
                      <a:pt x="172154" y="570143"/>
                    </a:lnTo>
                    <a:lnTo>
                      <a:pt x="171464" y="565573"/>
                    </a:lnTo>
                    <a:lnTo>
                      <a:pt x="171135" y="565553"/>
                    </a:lnTo>
                    <a:lnTo>
                      <a:pt x="169049" y="565389"/>
                    </a:lnTo>
                    <a:lnTo>
                      <a:pt x="169021" y="565149"/>
                    </a:lnTo>
                    <a:lnTo>
                      <a:pt x="168317" y="559136"/>
                    </a:lnTo>
                    <a:lnTo>
                      <a:pt x="166826" y="559533"/>
                    </a:lnTo>
                    <a:lnTo>
                      <a:pt x="166237" y="554717"/>
                    </a:lnTo>
                    <a:lnTo>
                      <a:pt x="166217" y="554204"/>
                    </a:lnTo>
                    <a:lnTo>
                      <a:pt x="165594" y="549265"/>
                    </a:lnTo>
                    <a:lnTo>
                      <a:pt x="165485" y="546796"/>
                    </a:lnTo>
                    <a:lnTo>
                      <a:pt x="165382" y="545715"/>
                    </a:lnTo>
                    <a:lnTo>
                      <a:pt x="165204" y="544141"/>
                    </a:lnTo>
                    <a:lnTo>
                      <a:pt x="164985" y="542506"/>
                    </a:lnTo>
                    <a:lnTo>
                      <a:pt x="164855" y="542069"/>
                    </a:lnTo>
                    <a:lnTo>
                      <a:pt x="164938" y="542048"/>
                    </a:lnTo>
                    <a:lnTo>
                      <a:pt x="170410" y="539743"/>
                    </a:lnTo>
                    <a:lnTo>
                      <a:pt x="170807" y="539538"/>
                    </a:lnTo>
                    <a:lnTo>
                      <a:pt x="173146" y="538313"/>
                    </a:lnTo>
                    <a:lnTo>
                      <a:pt x="173427" y="538176"/>
                    </a:lnTo>
                    <a:lnTo>
                      <a:pt x="175417" y="537280"/>
                    </a:lnTo>
                    <a:lnTo>
                      <a:pt x="177230" y="536623"/>
                    </a:lnTo>
                    <a:lnTo>
                      <a:pt x="177470" y="537000"/>
                    </a:lnTo>
                    <a:lnTo>
                      <a:pt x="184263" y="535180"/>
                    </a:lnTo>
                    <a:lnTo>
                      <a:pt x="183777" y="533374"/>
                    </a:lnTo>
                    <a:lnTo>
                      <a:pt x="183955" y="533333"/>
                    </a:lnTo>
                    <a:lnTo>
                      <a:pt x="183791" y="532895"/>
                    </a:lnTo>
                    <a:lnTo>
                      <a:pt x="186568" y="532054"/>
                    </a:lnTo>
                    <a:lnTo>
                      <a:pt x="186390" y="531301"/>
                    </a:lnTo>
                    <a:lnTo>
                      <a:pt x="195174" y="528654"/>
                    </a:lnTo>
                    <a:lnTo>
                      <a:pt x="194941" y="528066"/>
                    </a:lnTo>
                    <a:lnTo>
                      <a:pt x="195126" y="527970"/>
                    </a:lnTo>
                    <a:lnTo>
                      <a:pt x="197650" y="526670"/>
                    </a:lnTo>
                    <a:lnTo>
                      <a:pt x="199066" y="525781"/>
                    </a:lnTo>
                    <a:lnTo>
                      <a:pt x="200174" y="524666"/>
                    </a:lnTo>
                    <a:lnTo>
                      <a:pt x="201631" y="523373"/>
                    </a:lnTo>
                    <a:lnTo>
                      <a:pt x="203164" y="522230"/>
                    </a:lnTo>
                    <a:lnTo>
                      <a:pt x="204600" y="521026"/>
                    </a:lnTo>
                    <a:lnTo>
                      <a:pt x="206037" y="519836"/>
                    </a:lnTo>
                    <a:lnTo>
                      <a:pt x="208520" y="518393"/>
                    </a:lnTo>
                    <a:lnTo>
                      <a:pt x="210456" y="517202"/>
                    </a:lnTo>
                    <a:lnTo>
                      <a:pt x="209697" y="515602"/>
                    </a:lnTo>
                    <a:lnTo>
                      <a:pt x="211393" y="514788"/>
                    </a:lnTo>
                    <a:lnTo>
                      <a:pt x="213219" y="514138"/>
                    </a:lnTo>
                    <a:lnTo>
                      <a:pt x="215730" y="513433"/>
                    </a:lnTo>
                    <a:lnTo>
                      <a:pt x="215675" y="512564"/>
                    </a:lnTo>
                    <a:lnTo>
                      <a:pt x="215586" y="511798"/>
                    </a:lnTo>
                    <a:lnTo>
                      <a:pt x="215573" y="511655"/>
                    </a:lnTo>
                    <a:lnTo>
                      <a:pt x="216743" y="511791"/>
                    </a:lnTo>
                    <a:lnTo>
                      <a:pt x="217304" y="511791"/>
                    </a:lnTo>
                    <a:lnTo>
                      <a:pt x="217960" y="511661"/>
                    </a:lnTo>
                    <a:lnTo>
                      <a:pt x="218514" y="511463"/>
                    </a:lnTo>
                    <a:lnTo>
                      <a:pt x="219055" y="511251"/>
                    </a:lnTo>
                    <a:lnTo>
                      <a:pt x="220026" y="510779"/>
                    </a:lnTo>
                    <a:lnTo>
                      <a:pt x="221962" y="509076"/>
                    </a:lnTo>
                    <a:lnTo>
                      <a:pt x="226409" y="504752"/>
                    </a:lnTo>
                    <a:lnTo>
                      <a:pt x="226511" y="504650"/>
                    </a:lnTo>
                    <a:lnTo>
                      <a:pt x="228119" y="503288"/>
                    </a:lnTo>
                    <a:lnTo>
                      <a:pt x="228009" y="502960"/>
                    </a:lnTo>
                    <a:lnTo>
                      <a:pt x="227695" y="501982"/>
                    </a:lnTo>
                    <a:lnTo>
                      <a:pt x="227599" y="501640"/>
                    </a:lnTo>
                    <a:lnTo>
                      <a:pt x="227394" y="500983"/>
                    </a:lnTo>
                    <a:lnTo>
                      <a:pt x="226826" y="498151"/>
                    </a:lnTo>
                    <a:lnTo>
                      <a:pt x="223795" y="498288"/>
                    </a:lnTo>
                    <a:lnTo>
                      <a:pt x="224192" y="497015"/>
                    </a:lnTo>
                    <a:lnTo>
                      <a:pt x="224500" y="495989"/>
                    </a:lnTo>
                    <a:lnTo>
                      <a:pt x="224541" y="494252"/>
                    </a:lnTo>
                    <a:lnTo>
                      <a:pt x="224664" y="491981"/>
                    </a:lnTo>
                    <a:lnTo>
                      <a:pt x="224480" y="490113"/>
                    </a:lnTo>
                    <a:lnTo>
                      <a:pt x="224124" y="486788"/>
                    </a:lnTo>
                    <a:lnTo>
                      <a:pt x="222975" y="482677"/>
                    </a:lnTo>
                    <a:lnTo>
                      <a:pt x="222845" y="482226"/>
                    </a:lnTo>
                    <a:lnTo>
                      <a:pt x="222270" y="480146"/>
                    </a:lnTo>
                    <a:lnTo>
                      <a:pt x="222092" y="479537"/>
                    </a:lnTo>
                    <a:lnTo>
                      <a:pt x="220088" y="479913"/>
                    </a:lnTo>
                    <a:lnTo>
                      <a:pt x="219616" y="478203"/>
                    </a:lnTo>
                    <a:lnTo>
                      <a:pt x="219041" y="476151"/>
                    </a:lnTo>
                    <a:lnTo>
                      <a:pt x="218528" y="473982"/>
                    </a:lnTo>
                    <a:lnTo>
                      <a:pt x="215908" y="463708"/>
                    </a:lnTo>
                    <a:lnTo>
                      <a:pt x="210586" y="465486"/>
                    </a:lnTo>
                    <a:lnTo>
                      <a:pt x="210278" y="464563"/>
                    </a:lnTo>
                    <a:lnTo>
                      <a:pt x="209909" y="463516"/>
                    </a:lnTo>
                    <a:lnTo>
                      <a:pt x="211988" y="461615"/>
                    </a:lnTo>
                    <a:lnTo>
                      <a:pt x="212994" y="460739"/>
                    </a:lnTo>
                    <a:lnTo>
                      <a:pt x="211318" y="456340"/>
                    </a:lnTo>
                    <a:lnTo>
                      <a:pt x="209833" y="456710"/>
                    </a:lnTo>
                    <a:lnTo>
                      <a:pt x="208595" y="456997"/>
                    </a:lnTo>
                    <a:lnTo>
                      <a:pt x="208219" y="455629"/>
                    </a:lnTo>
                    <a:lnTo>
                      <a:pt x="207740" y="454069"/>
                    </a:lnTo>
                    <a:lnTo>
                      <a:pt x="207337" y="452721"/>
                    </a:lnTo>
                    <a:lnTo>
                      <a:pt x="203471" y="453891"/>
                    </a:lnTo>
                    <a:lnTo>
                      <a:pt x="202616" y="451237"/>
                    </a:lnTo>
                    <a:lnTo>
                      <a:pt x="201686" y="448405"/>
                    </a:lnTo>
                    <a:lnTo>
                      <a:pt x="200749" y="445546"/>
                    </a:lnTo>
                    <a:lnTo>
                      <a:pt x="199866" y="442960"/>
                    </a:lnTo>
                    <a:lnTo>
                      <a:pt x="199025" y="440367"/>
                    </a:lnTo>
                    <a:lnTo>
                      <a:pt x="198868" y="440388"/>
                    </a:lnTo>
                    <a:lnTo>
                      <a:pt x="195536" y="440750"/>
                    </a:lnTo>
                    <a:lnTo>
                      <a:pt x="192622" y="440914"/>
                    </a:lnTo>
                    <a:lnTo>
                      <a:pt x="192649" y="439505"/>
                    </a:lnTo>
                    <a:lnTo>
                      <a:pt x="190146" y="439437"/>
                    </a:lnTo>
                    <a:lnTo>
                      <a:pt x="190016" y="437685"/>
                    </a:lnTo>
                    <a:lnTo>
                      <a:pt x="189927" y="436591"/>
                    </a:lnTo>
                    <a:lnTo>
                      <a:pt x="185836" y="437084"/>
                    </a:lnTo>
                    <a:lnTo>
                      <a:pt x="185597" y="435490"/>
                    </a:lnTo>
                    <a:lnTo>
                      <a:pt x="181855" y="436003"/>
                    </a:lnTo>
                    <a:lnTo>
                      <a:pt x="181335" y="433396"/>
                    </a:lnTo>
                    <a:lnTo>
                      <a:pt x="181164" y="432274"/>
                    </a:lnTo>
                    <a:lnTo>
                      <a:pt x="181123" y="432042"/>
                    </a:lnTo>
                    <a:lnTo>
                      <a:pt x="181054" y="431549"/>
                    </a:lnTo>
                    <a:lnTo>
                      <a:pt x="178599" y="430660"/>
                    </a:lnTo>
                    <a:lnTo>
                      <a:pt x="177394" y="428868"/>
                    </a:lnTo>
                    <a:lnTo>
                      <a:pt x="177285" y="428717"/>
                    </a:lnTo>
                    <a:lnTo>
                      <a:pt x="176088" y="426932"/>
                    </a:lnTo>
                    <a:lnTo>
                      <a:pt x="175397" y="426166"/>
                    </a:lnTo>
                    <a:lnTo>
                      <a:pt x="174658" y="425331"/>
                    </a:lnTo>
                    <a:lnTo>
                      <a:pt x="173577" y="425659"/>
                    </a:lnTo>
                    <a:lnTo>
                      <a:pt x="172141" y="426056"/>
                    </a:lnTo>
                    <a:lnTo>
                      <a:pt x="170957" y="426323"/>
                    </a:lnTo>
                    <a:lnTo>
                      <a:pt x="168228" y="427021"/>
                    </a:lnTo>
                    <a:lnTo>
                      <a:pt x="166018" y="427465"/>
                    </a:lnTo>
                    <a:lnTo>
                      <a:pt x="163200" y="427972"/>
                    </a:lnTo>
                    <a:lnTo>
                      <a:pt x="156195" y="429073"/>
                    </a:lnTo>
                    <a:lnTo>
                      <a:pt x="156667" y="431467"/>
                    </a:lnTo>
                    <a:lnTo>
                      <a:pt x="155251" y="431857"/>
                    </a:lnTo>
                    <a:lnTo>
                      <a:pt x="153951" y="432226"/>
                    </a:lnTo>
                    <a:lnTo>
                      <a:pt x="155367" y="438246"/>
                    </a:lnTo>
                    <a:lnTo>
                      <a:pt x="151085" y="439744"/>
                    </a:lnTo>
                    <a:lnTo>
                      <a:pt x="151181" y="440039"/>
                    </a:lnTo>
                    <a:lnTo>
                      <a:pt x="144702" y="442139"/>
                    </a:lnTo>
                    <a:lnTo>
                      <a:pt x="144826" y="442754"/>
                    </a:lnTo>
                    <a:lnTo>
                      <a:pt x="142055" y="443658"/>
                    </a:lnTo>
                    <a:lnTo>
                      <a:pt x="138724" y="444670"/>
                    </a:lnTo>
                    <a:lnTo>
                      <a:pt x="134277" y="445915"/>
                    </a:lnTo>
                    <a:lnTo>
                      <a:pt x="133217" y="441003"/>
                    </a:lnTo>
                    <a:lnTo>
                      <a:pt x="126540" y="443883"/>
                    </a:lnTo>
                    <a:lnTo>
                      <a:pt x="123469" y="444485"/>
                    </a:lnTo>
                    <a:lnTo>
                      <a:pt x="122723" y="444335"/>
                    </a:lnTo>
                    <a:lnTo>
                      <a:pt x="118454" y="444492"/>
                    </a:lnTo>
                    <a:lnTo>
                      <a:pt x="116587" y="444725"/>
                    </a:lnTo>
                    <a:lnTo>
                      <a:pt x="116272" y="444697"/>
                    </a:lnTo>
                    <a:lnTo>
                      <a:pt x="115834" y="444684"/>
                    </a:lnTo>
                    <a:lnTo>
                      <a:pt x="114418" y="444451"/>
                    </a:lnTo>
                    <a:lnTo>
                      <a:pt x="113837" y="444410"/>
                    </a:lnTo>
                    <a:lnTo>
                      <a:pt x="112216" y="444437"/>
                    </a:lnTo>
                    <a:lnTo>
                      <a:pt x="111244" y="444506"/>
                    </a:lnTo>
                    <a:lnTo>
                      <a:pt x="109473" y="444684"/>
                    </a:lnTo>
                    <a:lnTo>
                      <a:pt x="108556" y="444786"/>
                    </a:lnTo>
                    <a:lnTo>
                      <a:pt x="108057" y="444855"/>
                    </a:lnTo>
                    <a:lnTo>
                      <a:pt x="104958" y="445416"/>
                    </a:lnTo>
                    <a:lnTo>
                      <a:pt x="103788" y="444355"/>
                    </a:lnTo>
                    <a:lnTo>
                      <a:pt x="100491" y="445156"/>
                    </a:lnTo>
                    <a:lnTo>
                      <a:pt x="98562" y="437015"/>
                    </a:lnTo>
                    <a:lnTo>
                      <a:pt x="98309" y="435797"/>
                    </a:lnTo>
                    <a:lnTo>
                      <a:pt x="98021" y="434251"/>
                    </a:lnTo>
                    <a:lnTo>
                      <a:pt x="95230" y="434621"/>
                    </a:lnTo>
                    <a:lnTo>
                      <a:pt x="93547" y="434929"/>
                    </a:lnTo>
                    <a:lnTo>
                      <a:pt x="93431" y="434334"/>
                    </a:lnTo>
                    <a:lnTo>
                      <a:pt x="93349" y="433773"/>
                    </a:lnTo>
                    <a:lnTo>
                      <a:pt x="93130" y="432452"/>
                    </a:lnTo>
                    <a:lnTo>
                      <a:pt x="92699" y="428013"/>
                    </a:lnTo>
                    <a:lnTo>
                      <a:pt x="92425" y="424209"/>
                    </a:lnTo>
                    <a:lnTo>
                      <a:pt x="92542" y="423546"/>
                    </a:lnTo>
                    <a:lnTo>
                      <a:pt x="91974" y="417998"/>
                    </a:lnTo>
                    <a:lnTo>
                      <a:pt x="91454" y="413141"/>
                    </a:lnTo>
                    <a:lnTo>
                      <a:pt x="91454" y="412901"/>
                    </a:lnTo>
                    <a:lnTo>
                      <a:pt x="91290" y="411424"/>
                    </a:lnTo>
                    <a:lnTo>
                      <a:pt x="89190" y="398673"/>
                    </a:lnTo>
                    <a:lnTo>
                      <a:pt x="89169" y="398508"/>
                    </a:lnTo>
                    <a:lnTo>
                      <a:pt x="88903" y="396880"/>
                    </a:lnTo>
                    <a:lnTo>
                      <a:pt x="88882" y="396586"/>
                    </a:lnTo>
                    <a:lnTo>
                      <a:pt x="88731" y="395902"/>
                    </a:lnTo>
                    <a:lnTo>
                      <a:pt x="88704" y="395786"/>
                    </a:lnTo>
                    <a:lnTo>
                      <a:pt x="88184" y="393522"/>
                    </a:lnTo>
                    <a:lnTo>
                      <a:pt x="87288" y="389595"/>
                    </a:lnTo>
                    <a:lnTo>
                      <a:pt x="86611" y="386462"/>
                    </a:lnTo>
                    <a:lnTo>
                      <a:pt x="85968" y="385463"/>
                    </a:lnTo>
                    <a:lnTo>
                      <a:pt x="85872" y="385333"/>
                    </a:lnTo>
                    <a:lnTo>
                      <a:pt x="85482" y="385313"/>
                    </a:lnTo>
                    <a:lnTo>
                      <a:pt x="76001" y="384786"/>
                    </a:lnTo>
                    <a:lnTo>
                      <a:pt x="71397" y="384505"/>
                    </a:lnTo>
                    <a:lnTo>
                      <a:pt x="66027" y="384204"/>
                    </a:lnTo>
                    <a:lnTo>
                      <a:pt x="65425" y="384115"/>
                    </a:lnTo>
                    <a:lnTo>
                      <a:pt x="64912" y="383931"/>
                    </a:lnTo>
                    <a:lnTo>
                      <a:pt x="64255" y="383643"/>
                    </a:lnTo>
                    <a:lnTo>
                      <a:pt x="54247" y="378349"/>
                    </a:lnTo>
                    <a:lnTo>
                      <a:pt x="54179" y="378465"/>
                    </a:lnTo>
                    <a:lnTo>
                      <a:pt x="53707" y="379655"/>
                    </a:lnTo>
                    <a:lnTo>
                      <a:pt x="53378" y="381003"/>
                    </a:lnTo>
                    <a:lnTo>
                      <a:pt x="52742" y="383985"/>
                    </a:lnTo>
                    <a:lnTo>
                      <a:pt x="51805" y="390361"/>
                    </a:lnTo>
                    <a:lnTo>
                      <a:pt x="49992" y="389958"/>
                    </a:lnTo>
                    <a:lnTo>
                      <a:pt x="48022" y="389520"/>
                    </a:lnTo>
                    <a:lnTo>
                      <a:pt x="45170" y="388883"/>
                    </a:lnTo>
                    <a:lnTo>
                      <a:pt x="45566" y="386708"/>
                    </a:lnTo>
                    <a:lnTo>
                      <a:pt x="45272" y="386729"/>
                    </a:lnTo>
                    <a:lnTo>
                      <a:pt x="45375" y="383404"/>
                    </a:lnTo>
                    <a:lnTo>
                      <a:pt x="45395" y="382912"/>
                    </a:lnTo>
                    <a:lnTo>
                      <a:pt x="45409" y="382836"/>
                    </a:lnTo>
                    <a:lnTo>
                      <a:pt x="45443" y="381277"/>
                    </a:lnTo>
                    <a:lnTo>
                      <a:pt x="45491" y="380175"/>
                    </a:lnTo>
                    <a:lnTo>
                      <a:pt x="45491" y="379731"/>
                    </a:lnTo>
                    <a:lnTo>
                      <a:pt x="45368" y="379491"/>
                    </a:lnTo>
                    <a:lnTo>
                      <a:pt x="45320" y="378116"/>
                    </a:lnTo>
                    <a:lnTo>
                      <a:pt x="45217" y="376933"/>
                    </a:lnTo>
                    <a:lnTo>
                      <a:pt x="44834" y="373341"/>
                    </a:lnTo>
                    <a:lnTo>
                      <a:pt x="44294" y="372370"/>
                    </a:lnTo>
                    <a:lnTo>
                      <a:pt x="44212" y="372240"/>
                    </a:lnTo>
                    <a:lnTo>
                      <a:pt x="28977" y="373991"/>
                    </a:lnTo>
                    <a:lnTo>
                      <a:pt x="28977" y="373889"/>
                    </a:lnTo>
                    <a:lnTo>
                      <a:pt x="29073" y="373683"/>
                    </a:lnTo>
                    <a:lnTo>
                      <a:pt x="29921" y="373588"/>
                    </a:lnTo>
                    <a:lnTo>
                      <a:pt x="29867" y="371638"/>
                    </a:lnTo>
                    <a:lnTo>
                      <a:pt x="29812" y="369565"/>
                    </a:lnTo>
                    <a:lnTo>
                      <a:pt x="29730" y="367233"/>
                    </a:lnTo>
                    <a:lnTo>
                      <a:pt x="29655" y="365030"/>
                    </a:lnTo>
                    <a:lnTo>
                      <a:pt x="29573" y="362711"/>
                    </a:lnTo>
                    <a:lnTo>
                      <a:pt x="32500" y="362314"/>
                    </a:lnTo>
                    <a:lnTo>
                      <a:pt x="32076" y="360098"/>
                    </a:lnTo>
                    <a:lnTo>
                      <a:pt x="31139" y="355371"/>
                    </a:lnTo>
                    <a:lnTo>
                      <a:pt x="30633" y="352901"/>
                    </a:lnTo>
                    <a:lnTo>
                      <a:pt x="28882" y="352853"/>
                    </a:lnTo>
                    <a:lnTo>
                      <a:pt x="28587" y="351382"/>
                    </a:lnTo>
                    <a:lnTo>
                      <a:pt x="28410" y="350500"/>
                    </a:lnTo>
                    <a:lnTo>
                      <a:pt x="28245" y="349693"/>
                    </a:lnTo>
                    <a:lnTo>
                      <a:pt x="27917" y="348085"/>
                    </a:lnTo>
                    <a:lnTo>
                      <a:pt x="27370" y="345301"/>
                    </a:lnTo>
                    <a:lnTo>
                      <a:pt x="26823" y="342572"/>
                    </a:lnTo>
                    <a:lnTo>
                      <a:pt x="26433" y="340581"/>
                    </a:lnTo>
                    <a:lnTo>
                      <a:pt x="26050" y="338672"/>
                    </a:lnTo>
                    <a:lnTo>
                      <a:pt x="25236" y="334588"/>
                    </a:lnTo>
                    <a:lnTo>
                      <a:pt x="25208" y="334479"/>
                    </a:lnTo>
                    <a:lnTo>
                      <a:pt x="25188" y="334342"/>
                    </a:lnTo>
                    <a:lnTo>
                      <a:pt x="29969" y="332735"/>
                    </a:lnTo>
                    <a:lnTo>
                      <a:pt x="34293" y="330874"/>
                    </a:lnTo>
                    <a:lnTo>
                      <a:pt x="39697" y="328534"/>
                    </a:lnTo>
                    <a:lnTo>
                      <a:pt x="44232" y="326571"/>
                    </a:lnTo>
                    <a:lnTo>
                      <a:pt x="44663" y="326332"/>
                    </a:lnTo>
                    <a:lnTo>
                      <a:pt x="45012" y="326065"/>
                    </a:lnTo>
                    <a:lnTo>
                      <a:pt x="50143" y="321625"/>
                    </a:lnTo>
                    <a:lnTo>
                      <a:pt x="50533" y="321310"/>
                    </a:lnTo>
                    <a:lnTo>
                      <a:pt x="50888" y="321091"/>
                    </a:lnTo>
                    <a:lnTo>
                      <a:pt x="56368" y="318143"/>
                    </a:lnTo>
                    <a:lnTo>
                      <a:pt x="56669" y="317870"/>
                    </a:lnTo>
                    <a:lnTo>
                      <a:pt x="61950" y="311077"/>
                    </a:lnTo>
                    <a:lnTo>
                      <a:pt x="62271" y="310632"/>
                    </a:lnTo>
                    <a:lnTo>
                      <a:pt x="67888" y="301958"/>
                    </a:lnTo>
                    <a:lnTo>
                      <a:pt x="68236" y="301479"/>
                    </a:lnTo>
                    <a:lnTo>
                      <a:pt x="68989" y="300836"/>
                    </a:lnTo>
                    <a:lnTo>
                      <a:pt x="73846" y="297621"/>
                    </a:lnTo>
                    <a:lnTo>
                      <a:pt x="80413" y="293195"/>
                    </a:lnTo>
                    <a:lnTo>
                      <a:pt x="80345" y="293065"/>
                    </a:lnTo>
                    <a:lnTo>
                      <a:pt x="79640" y="291663"/>
                    </a:lnTo>
                    <a:lnTo>
                      <a:pt x="78470" y="289392"/>
                    </a:lnTo>
                    <a:lnTo>
                      <a:pt x="77034" y="286689"/>
                    </a:lnTo>
                    <a:lnTo>
                      <a:pt x="76569" y="285855"/>
                    </a:lnTo>
                    <a:lnTo>
                      <a:pt x="76377" y="285581"/>
                    </a:lnTo>
                    <a:lnTo>
                      <a:pt x="75543" y="284384"/>
                    </a:lnTo>
                    <a:lnTo>
                      <a:pt x="75207" y="283563"/>
                    </a:lnTo>
                    <a:lnTo>
                      <a:pt x="74763" y="282489"/>
                    </a:lnTo>
                    <a:lnTo>
                      <a:pt x="74106" y="280964"/>
                    </a:lnTo>
                    <a:lnTo>
                      <a:pt x="73032" y="278405"/>
                    </a:lnTo>
                    <a:lnTo>
                      <a:pt x="73128" y="278378"/>
                    </a:lnTo>
                    <a:lnTo>
                      <a:pt x="73073" y="278262"/>
                    </a:lnTo>
                    <a:lnTo>
                      <a:pt x="73005" y="278282"/>
                    </a:lnTo>
                    <a:lnTo>
                      <a:pt x="69926" y="270990"/>
                    </a:lnTo>
                    <a:lnTo>
                      <a:pt x="68319" y="267180"/>
                    </a:lnTo>
                    <a:lnTo>
                      <a:pt x="67675" y="265421"/>
                    </a:lnTo>
                    <a:lnTo>
                      <a:pt x="67354" y="263951"/>
                    </a:lnTo>
                    <a:lnTo>
                      <a:pt x="67245" y="263971"/>
                    </a:lnTo>
                    <a:lnTo>
                      <a:pt x="64953" y="264498"/>
                    </a:lnTo>
                    <a:lnTo>
                      <a:pt x="64200" y="261967"/>
                    </a:lnTo>
                    <a:lnTo>
                      <a:pt x="63291" y="262186"/>
                    </a:lnTo>
                    <a:lnTo>
                      <a:pt x="62928" y="260913"/>
                    </a:lnTo>
                    <a:lnTo>
                      <a:pt x="60397" y="261167"/>
                    </a:lnTo>
                    <a:lnTo>
                      <a:pt x="58776" y="261420"/>
                    </a:lnTo>
                    <a:lnTo>
                      <a:pt x="56115" y="261987"/>
                    </a:lnTo>
                    <a:lnTo>
                      <a:pt x="55260" y="259477"/>
                    </a:lnTo>
                    <a:lnTo>
                      <a:pt x="55219" y="259491"/>
                    </a:lnTo>
                    <a:lnTo>
                      <a:pt x="55020" y="259525"/>
                    </a:lnTo>
                    <a:lnTo>
                      <a:pt x="48214" y="260790"/>
                    </a:lnTo>
                    <a:lnTo>
                      <a:pt x="46811" y="261037"/>
                    </a:lnTo>
                    <a:lnTo>
                      <a:pt x="42249" y="262336"/>
                    </a:lnTo>
                    <a:lnTo>
                      <a:pt x="39533" y="263178"/>
                    </a:lnTo>
                    <a:lnTo>
                      <a:pt x="38226" y="260428"/>
                    </a:lnTo>
                    <a:lnTo>
                      <a:pt x="35394" y="261481"/>
                    </a:lnTo>
                    <a:lnTo>
                      <a:pt x="33656" y="262213"/>
                    </a:lnTo>
                    <a:lnTo>
                      <a:pt x="33027" y="261023"/>
                    </a:lnTo>
                    <a:lnTo>
                      <a:pt x="28943" y="262993"/>
                    </a:lnTo>
                    <a:lnTo>
                      <a:pt x="27377" y="260216"/>
                    </a:lnTo>
                    <a:lnTo>
                      <a:pt x="24428" y="261775"/>
                    </a:lnTo>
                    <a:lnTo>
                      <a:pt x="22609" y="258902"/>
                    </a:lnTo>
                    <a:lnTo>
                      <a:pt x="22102" y="259169"/>
                    </a:lnTo>
                    <a:lnTo>
                      <a:pt x="20543" y="256200"/>
                    </a:lnTo>
                    <a:lnTo>
                      <a:pt x="19831" y="254305"/>
                    </a:lnTo>
                    <a:lnTo>
                      <a:pt x="18853" y="251316"/>
                    </a:lnTo>
                    <a:lnTo>
                      <a:pt x="17820" y="247608"/>
                    </a:lnTo>
                    <a:lnTo>
                      <a:pt x="17020" y="244290"/>
                    </a:lnTo>
                    <a:lnTo>
                      <a:pt x="16096" y="240070"/>
                    </a:lnTo>
                    <a:lnTo>
                      <a:pt x="15617" y="237887"/>
                    </a:lnTo>
                    <a:lnTo>
                      <a:pt x="15173" y="235917"/>
                    </a:lnTo>
                    <a:lnTo>
                      <a:pt x="14591" y="233564"/>
                    </a:lnTo>
                    <a:lnTo>
                      <a:pt x="13955" y="230575"/>
                    </a:lnTo>
                    <a:lnTo>
                      <a:pt x="12751" y="226805"/>
                    </a:lnTo>
                    <a:lnTo>
                      <a:pt x="12512" y="226190"/>
                    </a:lnTo>
                    <a:lnTo>
                      <a:pt x="12149" y="225424"/>
                    </a:lnTo>
                    <a:lnTo>
                      <a:pt x="10877" y="223077"/>
                    </a:lnTo>
                    <a:lnTo>
                      <a:pt x="10754" y="222591"/>
                    </a:lnTo>
                    <a:lnTo>
                      <a:pt x="10692" y="222304"/>
                    </a:lnTo>
                    <a:lnTo>
                      <a:pt x="9960" y="217516"/>
                    </a:lnTo>
                    <a:lnTo>
                      <a:pt x="9427" y="214410"/>
                    </a:lnTo>
                    <a:lnTo>
                      <a:pt x="8804" y="211181"/>
                    </a:lnTo>
                    <a:lnTo>
                      <a:pt x="8257" y="208417"/>
                    </a:lnTo>
                    <a:lnTo>
                      <a:pt x="8209" y="208103"/>
                    </a:lnTo>
                    <a:lnTo>
                      <a:pt x="7703" y="204415"/>
                    </a:lnTo>
                    <a:lnTo>
                      <a:pt x="7627" y="203383"/>
                    </a:lnTo>
                    <a:lnTo>
                      <a:pt x="7395" y="200256"/>
                    </a:lnTo>
                    <a:lnTo>
                      <a:pt x="6889" y="196145"/>
                    </a:lnTo>
                    <a:lnTo>
                      <a:pt x="6423" y="192923"/>
                    </a:lnTo>
                    <a:lnTo>
                      <a:pt x="5951" y="189667"/>
                    </a:lnTo>
                    <a:lnTo>
                      <a:pt x="5329" y="185282"/>
                    </a:lnTo>
                    <a:lnTo>
                      <a:pt x="5131" y="183756"/>
                    </a:lnTo>
                    <a:lnTo>
                      <a:pt x="10295" y="182498"/>
                    </a:lnTo>
                    <a:lnTo>
                      <a:pt x="13312" y="182101"/>
                    </a:lnTo>
                    <a:lnTo>
                      <a:pt x="15693" y="181574"/>
                    </a:lnTo>
                    <a:lnTo>
                      <a:pt x="20201" y="180500"/>
                    </a:lnTo>
                    <a:lnTo>
                      <a:pt x="23717" y="179160"/>
                    </a:lnTo>
                    <a:lnTo>
                      <a:pt x="25598" y="178421"/>
                    </a:lnTo>
                    <a:lnTo>
                      <a:pt x="28882" y="177463"/>
                    </a:lnTo>
                    <a:lnTo>
                      <a:pt x="31604" y="176348"/>
                    </a:lnTo>
                    <a:lnTo>
                      <a:pt x="33020" y="176122"/>
                    </a:lnTo>
                    <a:lnTo>
                      <a:pt x="38000" y="175910"/>
                    </a:lnTo>
                    <a:lnTo>
                      <a:pt x="39854" y="176184"/>
                    </a:lnTo>
                    <a:lnTo>
                      <a:pt x="42508" y="175609"/>
                    </a:lnTo>
                    <a:lnTo>
                      <a:pt x="45826" y="175260"/>
                    </a:lnTo>
                    <a:lnTo>
                      <a:pt x="46804" y="175226"/>
                    </a:lnTo>
                    <a:lnTo>
                      <a:pt x="48631" y="175746"/>
                    </a:lnTo>
                    <a:lnTo>
                      <a:pt x="51340" y="176553"/>
                    </a:lnTo>
                    <a:lnTo>
                      <a:pt x="52024" y="176820"/>
                    </a:lnTo>
                    <a:lnTo>
                      <a:pt x="54110" y="177326"/>
                    </a:lnTo>
                    <a:lnTo>
                      <a:pt x="55184" y="177429"/>
                    </a:lnTo>
                    <a:lnTo>
                      <a:pt x="56573" y="177771"/>
                    </a:lnTo>
                    <a:lnTo>
                      <a:pt x="56559" y="178879"/>
                    </a:lnTo>
                    <a:lnTo>
                      <a:pt x="56744" y="180165"/>
                    </a:lnTo>
                    <a:lnTo>
                      <a:pt x="57763" y="183182"/>
                    </a:lnTo>
                    <a:lnTo>
                      <a:pt x="58119" y="184023"/>
                    </a:lnTo>
                    <a:lnTo>
                      <a:pt x="58420" y="184215"/>
                    </a:lnTo>
                    <a:lnTo>
                      <a:pt x="59200" y="184078"/>
                    </a:lnTo>
                    <a:lnTo>
                      <a:pt x="60479" y="183900"/>
                    </a:lnTo>
                    <a:lnTo>
                      <a:pt x="61491" y="184591"/>
                    </a:lnTo>
                    <a:lnTo>
                      <a:pt x="62114" y="184653"/>
                    </a:lnTo>
                    <a:lnTo>
                      <a:pt x="64064" y="184338"/>
                    </a:lnTo>
                    <a:lnTo>
                      <a:pt x="65863" y="184331"/>
                    </a:lnTo>
                    <a:lnTo>
                      <a:pt x="66855" y="184591"/>
                    </a:lnTo>
                    <a:lnTo>
                      <a:pt x="69413" y="185049"/>
                    </a:lnTo>
                    <a:lnTo>
                      <a:pt x="70891" y="184919"/>
                    </a:lnTo>
                    <a:lnTo>
                      <a:pt x="71424" y="184974"/>
                    </a:lnTo>
                    <a:lnTo>
                      <a:pt x="72286" y="185309"/>
                    </a:lnTo>
                    <a:lnTo>
                      <a:pt x="73634" y="185980"/>
                    </a:lnTo>
                    <a:lnTo>
                      <a:pt x="75098" y="186541"/>
                    </a:lnTo>
                    <a:lnTo>
                      <a:pt x="76042" y="186835"/>
                    </a:lnTo>
                    <a:lnTo>
                      <a:pt x="76999" y="186931"/>
                    </a:lnTo>
                    <a:lnTo>
                      <a:pt x="78251" y="186883"/>
                    </a:lnTo>
                    <a:lnTo>
                      <a:pt x="78778" y="186794"/>
                    </a:lnTo>
                    <a:lnTo>
                      <a:pt x="80481" y="185857"/>
                    </a:lnTo>
                    <a:lnTo>
                      <a:pt x="81193" y="185781"/>
                    </a:lnTo>
                    <a:lnTo>
                      <a:pt x="81986" y="185781"/>
                    </a:lnTo>
                    <a:lnTo>
                      <a:pt x="82718" y="185918"/>
                    </a:lnTo>
                    <a:lnTo>
                      <a:pt x="83649" y="186247"/>
                    </a:lnTo>
                    <a:lnTo>
                      <a:pt x="84381" y="186315"/>
                    </a:lnTo>
                    <a:lnTo>
                      <a:pt x="85120" y="186212"/>
                    </a:lnTo>
                    <a:lnTo>
                      <a:pt x="86358" y="185761"/>
                    </a:lnTo>
                    <a:lnTo>
                      <a:pt x="87206" y="185248"/>
                    </a:lnTo>
                    <a:lnTo>
                      <a:pt x="88246" y="184530"/>
                    </a:lnTo>
                    <a:lnTo>
                      <a:pt x="88868" y="184153"/>
                    </a:lnTo>
                    <a:lnTo>
                      <a:pt x="89381" y="183927"/>
                    </a:lnTo>
                    <a:lnTo>
                      <a:pt x="89669" y="183839"/>
                    </a:lnTo>
                    <a:lnTo>
                      <a:pt x="90236" y="183558"/>
                    </a:lnTo>
                    <a:lnTo>
                      <a:pt x="90209" y="183633"/>
                    </a:lnTo>
                    <a:lnTo>
                      <a:pt x="92952" y="185275"/>
                    </a:lnTo>
                    <a:lnTo>
                      <a:pt x="93746" y="186171"/>
                    </a:lnTo>
                    <a:lnTo>
                      <a:pt x="94744" y="187881"/>
                    </a:lnTo>
                    <a:lnTo>
                      <a:pt x="95900" y="190844"/>
                    </a:lnTo>
                    <a:lnTo>
                      <a:pt x="102782" y="196385"/>
                    </a:lnTo>
                    <a:lnTo>
                      <a:pt x="103740" y="196583"/>
                    </a:lnTo>
                    <a:lnTo>
                      <a:pt x="105984" y="196898"/>
                    </a:lnTo>
                    <a:lnTo>
                      <a:pt x="109336" y="196651"/>
                    </a:lnTo>
                    <a:lnTo>
                      <a:pt x="113823" y="195598"/>
                    </a:lnTo>
                    <a:lnTo>
                      <a:pt x="114692" y="195748"/>
                    </a:lnTo>
                    <a:lnTo>
                      <a:pt x="115246" y="196822"/>
                    </a:lnTo>
                    <a:lnTo>
                      <a:pt x="115404" y="198355"/>
                    </a:lnTo>
                    <a:lnTo>
                      <a:pt x="115369" y="200277"/>
                    </a:lnTo>
                    <a:lnTo>
                      <a:pt x="115301" y="200687"/>
                    </a:lnTo>
                    <a:lnTo>
                      <a:pt x="114672" y="202062"/>
                    </a:lnTo>
                    <a:lnTo>
                      <a:pt x="114070" y="203027"/>
                    </a:lnTo>
                    <a:lnTo>
                      <a:pt x="113851" y="203882"/>
                    </a:lnTo>
                    <a:lnTo>
                      <a:pt x="113591" y="204245"/>
                    </a:lnTo>
                    <a:lnTo>
                      <a:pt x="113358" y="204573"/>
                    </a:lnTo>
                    <a:lnTo>
                      <a:pt x="114925" y="208869"/>
                    </a:lnTo>
                    <a:lnTo>
                      <a:pt x="115315" y="209580"/>
                    </a:lnTo>
                    <a:lnTo>
                      <a:pt x="116211" y="211065"/>
                    </a:lnTo>
                    <a:lnTo>
                      <a:pt x="118817" y="214150"/>
                    </a:lnTo>
                    <a:lnTo>
                      <a:pt x="119754" y="213616"/>
                    </a:lnTo>
                    <a:lnTo>
                      <a:pt x="119946" y="213507"/>
                    </a:lnTo>
                    <a:lnTo>
                      <a:pt x="120240" y="214129"/>
                    </a:lnTo>
                    <a:lnTo>
                      <a:pt x="120513" y="214820"/>
                    </a:lnTo>
                    <a:lnTo>
                      <a:pt x="123681" y="213267"/>
                    </a:lnTo>
                    <a:lnTo>
                      <a:pt x="125042" y="212789"/>
                    </a:lnTo>
                    <a:lnTo>
                      <a:pt x="125514" y="212652"/>
                    </a:lnTo>
                    <a:lnTo>
                      <a:pt x="125630" y="212926"/>
                    </a:lnTo>
                    <a:lnTo>
                      <a:pt x="126239" y="213924"/>
                    </a:lnTo>
                    <a:lnTo>
                      <a:pt x="126356" y="214389"/>
                    </a:lnTo>
                    <a:lnTo>
                      <a:pt x="129858" y="213692"/>
                    </a:lnTo>
                    <a:lnTo>
                      <a:pt x="134619" y="212399"/>
                    </a:lnTo>
                    <a:lnTo>
                      <a:pt x="135365" y="213575"/>
                    </a:lnTo>
                    <a:lnTo>
                      <a:pt x="136172" y="215676"/>
                    </a:lnTo>
                    <a:lnTo>
                      <a:pt x="138300" y="214567"/>
                    </a:lnTo>
                    <a:lnTo>
                      <a:pt x="138833" y="214943"/>
                    </a:lnTo>
                    <a:lnTo>
                      <a:pt x="140126" y="214061"/>
                    </a:lnTo>
                    <a:lnTo>
                      <a:pt x="141152" y="213452"/>
                    </a:lnTo>
                    <a:lnTo>
                      <a:pt x="141823" y="214424"/>
                    </a:lnTo>
                    <a:lnTo>
                      <a:pt x="141727" y="215032"/>
                    </a:lnTo>
                    <a:lnTo>
                      <a:pt x="140995" y="215676"/>
                    </a:lnTo>
                    <a:lnTo>
                      <a:pt x="141241" y="216100"/>
                    </a:lnTo>
                    <a:lnTo>
                      <a:pt x="142979" y="215094"/>
                    </a:lnTo>
                    <a:lnTo>
                      <a:pt x="143820" y="214287"/>
                    </a:lnTo>
                    <a:lnTo>
                      <a:pt x="143143" y="213425"/>
                    </a:lnTo>
                    <a:lnTo>
                      <a:pt x="142814" y="212953"/>
                    </a:lnTo>
                    <a:lnTo>
                      <a:pt x="145804" y="208814"/>
                    </a:lnTo>
                    <a:lnTo>
                      <a:pt x="146207" y="208369"/>
                    </a:lnTo>
                    <a:lnTo>
                      <a:pt x="146981" y="207768"/>
                    </a:lnTo>
                    <a:lnTo>
                      <a:pt x="147370" y="207514"/>
                    </a:lnTo>
                    <a:lnTo>
                      <a:pt x="147275" y="207275"/>
                    </a:lnTo>
                    <a:lnTo>
                      <a:pt x="148034" y="206830"/>
                    </a:lnTo>
                    <a:lnTo>
                      <a:pt x="149067" y="206317"/>
                    </a:lnTo>
                    <a:lnTo>
                      <a:pt x="149279" y="206960"/>
                    </a:lnTo>
                    <a:lnTo>
                      <a:pt x="152604" y="204901"/>
                    </a:lnTo>
                    <a:lnTo>
                      <a:pt x="152015" y="201454"/>
                    </a:lnTo>
                    <a:lnTo>
                      <a:pt x="151605" y="200462"/>
                    </a:lnTo>
                    <a:lnTo>
                      <a:pt x="150182" y="195782"/>
                    </a:lnTo>
                    <a:lnTo>
                      <a:pt x="150079" y="195810"/>
                    </a:lnTo>
                    <a:lnTo>
                      <a:pt x="149142" y="196111"/>
                    </a:lnTo>
                    <a:lnTo>
                      <a:pt x="147343" y="191658"/>
                    </a:lnTo>
                    <a:lnTo>
                      <a:pt x="149108" y="190871"/>
                    </a:lnTo>
                    <a:lnTo>
                      <a:pt x="148089" y="188750"/>
                    </a:lnTo>
                    <a:lnTo>
                      <a:pt x="146830" y="186096"/>
                    </a:lnTo>
                    <a:lnTo>
                      <a:pt x="150449" y="185002"/>
                    </a:lnTo>
                    <a:lnTo>
                      <a:pt x="150503" y="184988"/>
                    </a:lnTo>
                    <a:lnTo>
                      <a:pt x="149279" y="181725"/>
                    </a:lnTo>
                    <a:lnTo>
                      <a:pt x="149224" y="181752"/>
                    </a:lnTo>
                    <a:lnTo>
                      <a:pt x="149149" y="181567"/>
                    </a:lnTo>
                    <a:lnTo>
                      <a:pt x="149744" y="181301"/>
                    </a:lnTo>
                    <a:lnTo>
                      <a:pt x="152193" y="180151"/>
                    </a:lnTo>
                    <a:lnTo>
                      <a:pt x="152522" y="179960"/>
                    </a:lnTo>
                    <a:lnTo>
                      <a:pt x="150613" y="174638"/>
                    </a:lnTo>
                    <a:lnTo>
                      <a:pt x="153862" y="173276"/>
                    </a:lnTo>
                    <a:lnTo>
                      <a:pt x="155135" y="173140"/>
                    </a:lnTo>
                    <a:lnTo>
                      <a:pt x="155230" y="173140"/>
                    </a:lnTo>
                    <a:lnTo>
                      <a:pt x="155559" y="168673"/>
                    </a:lnTo>
                    <a:lnTo>
                      <a:pt x="155607" y="167756"/>
                    </a:lnTo>
                    <a:lnTo>
                      <a:pt x="155634" y="167277"/>
                    </a:lnTo>
                    <a:lnTo>
                      <a:pt x="155867" y="165717"/>
                    </a:lnTo>
                    <a:lnTo>
                      <a:pt x="156202" y="164650"/>
                    </a:lnTo>
                    <a:lnTo>
                      <a:pt x="156127" y="164589"/>
                    </a:lnTo>
                    <a:lnTo>
                      <a:pt x="156373" y="164431"/>
                    </a:lnTo>
                    <a:lnTo>
                      <a:pt x="158001" y="163905"/>
                    </a:lnTo>
                    <a:lnTo>
                      <a:pt x="160272" y="162838"/>
                    </a:lnTo>
                    <a:lnTo>
                      <a:pt x="160621" y="162714"/>
                    </a:lnTo>
                    <a:lnTo>
                      <a:pt x="170048" y="162345"/>
                    </a:lnTo>
                    <a:lnTo>
                      <a:pt x="174617" y="162181"/>
                    </a:lnTo>
                    <a:lnTo>
                      <a:pt x="178079" y="159465"/>
                    </a:lnTo>
                    <a:lnTo>
                      <a:pt x="182313" y="156140"/>
                    </a:lnTo>
                    <a:lnTo>
                      <a:pt x="182423" y="155928"/>
                    </a:lnTo>
                    <a:lnTo>
                      <a:pt x="182292" y="152631"/>
                    </a:lnTo>
                    <a:lnTo>
                      <a:pt x="182429" y="152624"/>
                    </a:lnTo>
                    <a:lnTo>
                      <a:pt x="184796" y="152740"/>
                    </a:lnTo>
                    <a:lnTo>
                      <a:pt x="187026" y="152829"/>
                    </a:lnTo>
                    <a:lnTo>
                      <a:pt x="187095" y="152829"/>
                    </a:lnTo>
                    <a:lnTo>
                      <a:pt x="187485" y="151160"/>
                    </a:lnTo>
                    <a:lnTo>
                      <a:pt x="187676" y="150374"/>
                    </a:lnTo>
                    <a:lnTo>
                      <a:pt x="187471" y="149669"/>
                    </a:lnTo>
                    <a:lnTo>
                      <a:pt x="189345" y="148971"/>
                    </a:lnTo>
                    <a:lnTo>
                      <a:pt x="189667" y="149819"/>
                    </a:lnTo>
                    <a:lnTo>
                      <a:pt x="191664" y="149272"/>
                    </a:lnTo>
                    <a:lnTo>
                      <a:pt x="191917" y="149908"/>
                    </a:lnTo>
                    <a:lnTo>
                      <a:pt x="195618" y="149984"/>
                    </a:lnTo>
                    <a:lnTo>
                      <a:pt x="195796" y="149984"/>
                    </a:lnTo>
                    <a:lnTo>
                      <a:pt x="198197" y="149423"/>
                    </a:lnTo>
                    <a:lnTo>
                      <a:pt x="201994" y="148513"/>
                    </a:lnTo>
                    <a:lnTo>
                      <a:pt x="202603" y="148369"/>
                    </a:lnTo>
                    <a:lnTo>
                      <a:pt x="202049" y="145913"/>
                    </a:lnTo>
                    <a:lnTo>
                      <a:pt x="205914" y="144538"/>
                    </a:lnTo>
                    <a:lnTo>
                      <a:pt x="205879" y="143724"/>
                    </a:lnTo>
                    <a:lnTo>
                      <a:pt x="208992" y="142746"/>
                    </a:lnTo>
                    <a:lnTo>
                      <a:pt x="209204" y="142637"/>
                    </a:lnTo>
                    <a:lnTo>
                      <a:pt x="212235" y="141672"/>
                    </a:lnTo>
                    <a:lnTo>
                      <a:pt x="213952" y="141022"/>
                    </a:lnTo>
                    <a:lnTo>
                      <a:pt x="213404" y="139928"/>
                    </a:lnTo>
                    <a:lnTo>
                      <a:pt x="213049" y="139203"/>
                    </a:lnTo>
                    <a:lnTo>
                      <a:pt x="214875" y="138491"/>
                    </a:lnTo>
                    <a:lnTo>
                      <a:pt x="215874" y="138177"/>
                    </a:lnTo>
                    <a:lnTo>
                      <a:pt x="216031" y="138252"/>
                    </a:lnTo>
                    <a:lnTo>
                      <a:pt x="216120" y="138389"/>
                    </a:lnTo>
                    <a:lnTo>
                      <a:pt x="216530" y="138929"/>
                    </a:lnTo>
                    <a:lnTo>
                      <a:pt x="217693" y="140537"/>
                    </a:lnTo>
                    <a:lnTo>
                      <a:pt x="217899" y="140584"/>
                    </a:lnTo>
                    <a:lnTo>
                      <a:pt x="218822" y="140065"/>
                    </a:lnTo>
                    <a:lnTo>
                      <a:pt x="219239" y="139750"/>
                    </a:lnTo>
                    <a:lnTo>
                      <a:pt x="219787" y="139257"/>
                    </a:lnTo>
                    <a:lnTo>
                      <a:pt x="221387" y="137527"/>
                    </a:lnTo>
                    <a:lnTo>
                      <a:pt x="221408" y="137308"/>
                    </a:lnTo>
                    <a:lnTo>
                      <a:pt x="221018" y="136583"/>
                    </a:lnTo>
                    <a:lnTo>
                      <a:pt x="220922" y="136309"/>
                    </a:lnTo>
                    <a:lnTo>
                      <a:pt x="220888" y="136076"/>
                    </a:lnTo>
                    <a:lnTo>
                      <a:pt x="220929" y="136049"/>
                    </a:lnTo>
                    <a:lnTo>
                      <a:pt x="220861" y="135379"/>
                    </a:lnTo>
                    <a:lnTo>
                      <a:pt x="220861" y="134736"/>
                    </a:lnTo>
                    <a:lnTo>
                      <a:pt x="220532" y="133709"/>
                    </a:lnTo>
                    <a:lnTo>
                      <a:pt x="220423" y="133703"/>
                    </a:lnTo>
                    <a:lnTo>
                      <a:pt x="220416" y="133491"/>
                    </a:lnTo>
                    <a:lnTo>
                      <a:pt x="220505" y="133491"/>
                    </a:lnTo>
                    <a:lnTo>
                      <a:pt x="220683" y="133498"/>
                    </a:lnTo>
                    <a:lnTo>
                      <a:pt x="220772" y="133614"/>
                    </a:lnTo>
                    <a:lnTo>
                      <a:pt x="220785" y="133696"/>
                    </a:lnTo>
                    <a:lnTo>
                      <a:pt x="220881" y="133792"/>
                    </a:lnTo>
                    <a:lnTo>
                      <a:pt x="221011" y="133833"/>
                    </a:lnTo>
                    <a:lnTo>
                      <a:pt x="221141" y="133675"/>
                    </a:lnTo>
                    <a:lnTo>
                      <a:pt x="221319" y="133675"/>
                    </a:lnTo>
                    <a:lnTo>
                      <a:pt x="221476" y="133867"/>
                    </a:lnTo>
                    <a:lnTo>
                      <a:pt x="221730" y="133874"/>
                    </a:lnTo>
                    <a:lnTo>
                      <a:pt x="222003" y="133757"/>
                    </a:lnTo>
                    <a:lnTo>
                      <a:pt x="222202" y="133785"/>
                    </a:lnTo>
                    <a:lnTo>
                      <a:pt x="222359" y="133997"/>
                    </a:lnTo>
                    <a:lnTo>
                      <a:pt x="222503" y="134052"/>
                    </a:lnTo>
                    <a:lnTo>
                      <a:pt x="222803" y="134024"/>
                    </a:lnTo>
                    <a:lnTo>
                      <a:pt x="223016" y="134284"/>
                    </a:lnTo>
                    <a:lnTo>
                      <a:pt x="223125" y="134455"/>
                    </a:lnTo>
                    <a:lnTo>
                      <a:pt x="223193" y="134517"/>
                    </a:lnTo>
                    <a:lnTo>
                      <a:pt x="223330" y="134462"/>
                    </a:lnTo>
                    <a:lnTo>
                      <a:pt x="224151" y="133860"/>
                    </a:lnTo>
                    <a:lnTo>
                      <a:pt x="224329" y="133860"/>
                    </a:lnTo>
                    <a:lnTo>
                      <a:pt x="224739" y="134017"/>
                    </a:lnTo>
                    <a:lnTo>
                      <a:pt x="224863" y="133798"/>
                    </a:lnTo>
                    <a:lnTo>
                      <a:pt x="224952" y="133723"/>
                    </a:lnTo>
                    <a:lnTo>
                      <a:pt x="225109" y="133703"/>
                    </a:lnTo>
                    <a:lnTo>
                      <a:pt x="225471" y="133737"/>
                    </a:lnTo>
                    <a:lnTo>
                      <a:pt x="226491" y="133573"/>
                    </a:lnTo>
                    <a:lnTo>
                      <a:pt x="226285" y="133436"/>
                    </a:lnTo>
                    <a:lnTo>
                      <a:pt x="226203" y="133251"/>
                    </a:lnTo>
                    <a:lnTo>
                      <a:pt x="226121" y="132984"/>
                    </a:lnTo>
                    <a:lnTo>
                      <a:pt x="226073" y="132861"/>
                    </a:lnTo>
                    <a:lnTo>
                      <a:pt x="225964" y="132649"/>
                    </a:lnTo>
                    <a:lnTo>
                      <a:pt x="226176" y="132314"/>
                    </a:lnTo>
                    <a:lnTo>
                      <a:pt x="226292" y="132328"/>
                    </a:lnTo>
                    <a:lnTo>
                      <a:pt x="229870" y="132519"/>
                    </a:lnTo>
                    <a:lnTo>
                      <a:pt x="231950" y="132594"/>
                    </a:lnTo>
                    <a:lnTo>
                      <a:pt x="232059" y="132246"/>
                    </a:lnTo>
                    <a:lnTo>
                      <a:pt x="232599" y="130583"/>
                    </a:lnTo>
                    <a:lnTo>
                      <a:pt x="232900" y="130570"/>
                    </a:lnTo>
                    <a:lnTo>
                      <a:pt x="235069" y="130460"/>
                    </a:lnTo>
                    <a:lnTo>
                      <a:pt x="239433" y="130248"/>
                    </a:lnTo>
                    <a:lnTo>
                      <a:pt x="239536" y="131000"/>
                    </a:lnTo>
                    <a:lnTo>
                      <a:pt x="240692" y="130802"/>
                    </a:lnTo>
                    <a:lnTo>
                      <a:pt x="243401" y="130399"/>
                    </a:lnTo>
                    <a:lnTo>
                      <a:pt x="244256" y="130227"/>
                    </a:lnTo>
                    <a:lnTo>
                      <a:pt x="245214" y="130036"/>
                    </a:lnTo>
                    <a:lnTo>
                      <a:pt x="249414" y="129229"/>
                    </a:lnTo>
                    <a:lnTo>
                      <a:pt x="249626" y="129188"/>
                    </a:lnTo>
                    <a:lnTo>
                      <a:pt x="249065" y="126089"/>
                    </a:lnTo>
                    <a:lnTo>
                      <a:pt x="251158" y="125453"/>
                    </a:lnTo>
                    <a:lnTo>
                      <a:pt x="251049" y="124844"/>
                    </a:lnTo>
                    <a:lnTo>
                      <a:pt x="254196" y="123961"/>
                    </a:lnTo>
                    <a:lnTo>
                      <a:pt x="256132" y="123414"/>
                    </a:lnTo>
                    <a:lnTo>
                      <a:pt x="256330" y="123366"/>
                    </a:lnTo>
                    <a:lnTo>
                      <a:pt x="258492" y="122744"/>
                    </a:lnTo>
                    <a:lnTo>
                      <a:pt x="258546" y="123038"/>
                    </a:lnTo>
                    <a:lnTo>
                      <a:pt x="260804" y="122949"/>
                    </a:lnTo>
                    <a:lnTo>
                      <a:pt x="260763" y="121957"/>
                    </a:lnTo>
                    <a:lnTo>
                      <a:pt x="260462" y="118749"/>
                    </a:lnTo>
                    <a:lnTo>
                      <a:pt x="260065" y="115513"/>
                    </a:lnTo>
                    <a:lnTo>
                      <a:pt x="259470" y="111155"/>
                    </a:lnTo>
                    <a:lnTo>
                      <a:pt x="258533" y="103685"/>
                    </a:lnTo>
                    <a:lnTo>
                      <a:pt x="258259" y="101729"/>
                    </a:lnTo>
                    <a:lnTo>
                      <a:pt x="257849" y="99985"/>
                    </a:lnTo>
                    <a:lnTo>
                      <a:pt x="256487" y="95080"/>
                    </a:lnTo>
                    <a:lnTo>
                      <a:pt x="252869" y="95791"/>
                    </a:lnTo>
                    <a:lnTo>
                      <a:pt x="249414" y="96407"/>
                    </a:lnTo>
                    <a:lnTo>
                      <a:pt x="249394" y="96304"/>
                    </a:lnTo>
                    <a:lnTo>
                      <a:pt x="248634" y="91967"/>
                    </a:lnTo>
                    <a:lnTo>
                      <a:pt x="248244" y="89799"/>
                    </a:lnTo>
                    <a:lnTo>
                      <a:pt x="247054" y="83211"/>
                    </a:lnTo>
                    <a:lnTo>
                      <a:pt x="247034" y="83081"/>
                    </a:lnTo>
                    <a:lnTo>
                      <a:pt x="247013" y="82999"/>
                    </a:lnTo>
                    <a:lnTo>
                      <a:pt x="243545" y="83533"/>
                    </a:lnTo>
                    <a:lnTo>
                      <a:pt x="243504" y="83533"/>
                    </a:lnTo>
                    <a:lnTo>
                      <a:pt x="243497" y="83423"/>
                    </a:lnTo>
                    <a:lnTo>
                      <a:pt x="243305" y="80488"/>
                    </a:lnTo>
                    <a:lnTo>
                      <a:pt x="243271" y="80235"/>
                    </a:lnTo>
                    <a:lnTo>
                      <a:pt x="243251" y="79798"/>
                    </a:lnTo>
                    <a:lnTo>
                      <a:pt x="243230" y="79346"/>
                    </a:lnTo>
                    <a:lnTo>
                      <a:pt x="243223" y="79141"/>
                    </a:lnTo>
                    <a:lnTo>
                      <a:pt x="243182" y="78771"/>
                    </a:lnTo>
                    <a:lnTo>
                      <a:pt x="243155" y="78450"/>
                    </a:lnTo>
                    <a:lnTo>
                      <a:pt x="243018" y="77232"/>
                    </a:lnTo>
                    <a:lnTo>
                      <a:pt x="243004" y="76979"/>
                    </a:lnTo>
                    <a:lnTo>
                      <a:pt x="242902" y="76493"/>
                    </a:lnTo>
                    <a:lnTo>
                      <a:pt x="242861" y="75980"/>
                    </a:lnTo>
                    <a:lnTo>
                      <a:pt x="242833" y="75556"/>
                    </a:lnTo>
                    <a:lnTo>
                      <a:pt x="242792" y="75201"/>
                    </a:lnTo>
                    <a:lnTo>
                      <a:pt x="242751" y="74927"/>
                    </a:lnTo>
                    <a:lnTo>
                      <a:pt x="242601" y="74092"/>
                    </a:lnTo>
                    <a:lnTo>
                      <a:pt x="242519" y="73736"/>
                    </a:lnTo>
                    <a:lnTo>
                      <a:pt x="242505" y="73374"/>
                    </a:lnTo>
                    <a:lnTo>
                      <a:pt x="242491" y="73100"/>
                    </a:lnTo>
                    <a:lnTo>
                      <a:pt x="242477" y="72957"/>
                    </a:lnTo>
                    <a:lnTo>
                      <a:pt x="242437" y="72676"/>
                    </a:lnTo>
                    <a:lnTo>
                      <a:pt x="242416" y="72423"/>
                    </a:lnTo>
                    <a:lnTo>
                      <a:pt x="242361" y="72067"/>
                    </a:lnTo>
                    <a:lnTo>
                      <a:pt x="242313" y="71794"/>
                    </a:lnTo>
                    <a:lnTo>
                      <a:pt x="242245" y="71383"/>
                    </a:lnTo>
                    <a:lnTo>
                      <a:pt x="242190" y="71151"/>
                    </a:lnTo>
                    <a:lnTo>
                      <a:pt x="242163" y="71069"/>
                    </a:lnTo>
                    <a:lnTo>
                      <a:pt x="242088" y="70925"/>
                    </a:lnTo>
                    <a:lnTo>
                      <a:pt x="242040" y="70911"/>
                    </a:lnTo>
                    <a:lnTo>
                      <a:pt x="241917" y="70959"/>
                    </a:lnTo>
                    <a:lnTo>
                      <a:pt x="241075" y="71329"/>
                    </a:lnTo>
                    <a:lnTo>
                      <a:pt x="240692" y="71452"/>
                    </a:lnTo>
                    <a:lnTo>
                      <a:pt x="240507" y="71513"/>
                    </a:lnTo>
                    <a:lnTo>
                      <a:pt x="240336" y="71602"/>
                    </a:lnTo>
                    <a:lnTo>
                      <a:pt x="240022" y="71705"/>
                    </a:lnTo>
                    <a:lnTo>
                      <a:pt x="239796" y="71794"/>
                    </a:lnTo>
                    <a:lnTo>
                      <a:pt x="239659" y="71814"/>
                    </a:lnTo>
                    <a:lnTo>
                      <a:pt x="239502" y="71903"/>
                    </a:lnTo>
                    <a:lnTo>
                      <a:pt x="239324" y="71937"/>
                    </a:lnTo>
                    <a:lnTo>
                      <a:pt x="239139" y="71910"/>
                    </a:lnTo>
                    <a:lnTo>
                      <a:pt x="239091" y="71650"/>
                    </a:lnTo>
                    <a:lnTo>
                      <a:pt x="239057" y="71151"/>
                    </a:lnTo>
                    <a:lnTo>
                      <a:pt x="239044" y="70932"/>
                    </a:lnTo>
                    <a:lnTo>
                      <a:pt x="238968" y="70706"/>
                    </a:lnTo>
                    <a:lnTo>
                      <a:pt x="238893" y="70474"/>
                    </a:lnTo>
                    <a:lnTo>
                      <a:pt x="238825" y="70002"/>
                    </a:lnTo>
                    <a:lnTo>
                      <a:pt x="238783" y="69660"/>
                    </a:lnTo>
                    <a:lnTo>
                      <a:pt x="238578" y="68927"/>
                    </a:lnTo>
                    <a:lnTo>
                      <a:pt x="238441" y="68305"/>
                    </a:lnTo>
                    <a:lnTo>
                      <a:pt x="238264" y="67552"/>
                    </a:lnTo>
                    <a:lnTo>
                      <a:pt x="238216" y="67251"/>
                    </a:lnTo>
                    <a:lnTo>
                      <a:pt x="238113" y="66855"/>
                    </a:lnTo>
                    <a:lnTo>
                      <a:pt x="238058" y="66574"/>
                    </a:lnTo>
                    <a:lnTo>
                      <a:pt x="237744" y="66082"/>
                    </a:lnTo>
                    <a:lnTo>
                      <a:pt x="237381" y="65220"/>
                    </a:lnTo>
                    <a:lnTo>
                      <a:pt x="237299" y="64973"/>
                    </a:lnTo>
                    <a:lnTo>
                      <a:pt x="237183" y="64549"/>
                    </a:lnTo>
                    <a:lnTo>
                      <a:pt x="237107" y="64337"/>
                    </a:lnTo>
                    <a:lnTo>
                      <a:pt x="237087" y="64242"/>
                    </a:lnTo>
                    <a:lnTo>
                      <a:pt x="239132" y="63619"/>
                    </a:lnTo>
                    <a:lnTo>
                      <a:pt x="239645" y="63434"/>
                    </a:lnTo>
                    <a:lnTo>
                      <a:pt x="239864" y="63359"/>
                    </a:lnTo>
                    <a:lnTo>
                      <a:pt x="240056" y="63284"/>
                    </a:lnTo>
                    <a:lnTo>
                      <a:pt x="240343" y="63140"/>
                    </a:lnTo>
                    <a:lnTo>
                      <a:pt x="240391" y="63058"/>
                    </a:lnTo>
                    <a:lnTo>
                      <a:pt x="240384" y="63024"/>
                    </a:lnTo>
                    <a:lnTo>
                      <a:pt x="240220" y="62737"/>
                    </a:lnTo>
                    <a:lnTo>
                      <a:pt x="240104" y="62518"/>
                    </a:lnTo>
                    <a:lnTo>
                      <a:pt x="240028" y="62326"/>
                    </a:lnTo>
                    <a:lnTo>
                      <a:pt x="239981" y="62176"/>
                    </a:lnTo>
                    <a:lnTo>
                      <a:pt x="239488" y="60301"/>
                    </a:lnTo>
                    <a:lnTo>
                      <a:pt x="239413" y="59952"/>
                    </a:lnTo>
                    <a:lnTo>
                      <a:pt x="239365" y="59740"/>
                    </a:lnTo>
                    <a:lnTo>
                      <a:pt x="239317" y="59556"/>
                    </a:lnTo>
                    <a:lnTo>
                      <a:pt x="239255" y="59350"/>
                    </a:lnTo>
                    <a:lnTo>
                      <a:pt x="239132" y="58995"/>
                    </a:lnTo>
                    <a:lnTo>
                      <a:pt x="239030" y="58646"/>
                    </a:lnTo>
                    <a:lnTo>
                      <a:pt x="238982" y="58427"/>
                    </a:lnTo>
                    <a:lnTo>
                      <a:pt x="238968" y="58222"/>
                    </a:lnTo>
                    <a:lnTo>
                      <a:pt x="238934" y="57907"/>
                    </a:lnTo>
                    <a:lnTo>
                      <a:pt x="238886" y="57613"/>
                    </a:lnTo>
                    <a:lnTo>
                      <a:pt x="238866" y="57387"/>
                    </a:lnTo>
                    <a:lnTo>
                      <a:pt x="238831" y="57059"/>
                    </a:lnTo>
                    <a:lnTo>
                      <a:pt x="238770" y="56812"/>
                    </a:lnTo>
                    <a:lnTo>
                      <a:pt x="238736" y="56580"/>
                    </a:lnTo>
                    <a:lnTo>
                      <a:pt x="238715" y="56471"/>
                    </a:lnTo>
                    <a:lnTo>
                      <a:pt x="238729" y="56361"/>
                    </a:lnTo>
                    <a:lnTo>
                      <a:pt x="238838" y="56300"/>
                    </a:lnTo>
                    <a:lnTo>
                      <a:pt x="239433" y="56169"/>
                    </a:lnTo>
                    <a:lnTo>
                      <a:pt x="239420" y="56122"/>
                    </a:lnTo>
                    <a:lnTo>
                      <a:pt x="239474" y="56108"/>
                    </a:lnTo>
                    <a:lnTo>
                      <a:pt x="239433" y="55889"/>
                    </a:lnTo>
                    <a:lnTo>
                      <a:pt x="239563" y="55971"/>
                    </a:lnTo>
                    <a:lnTo>
                      <a:pt x="242101" y="55342"/>
                    </a:lnTo>
                    <a:lnTo>
                      <a:pt x="243517" y="54966"/>
                    </a:lnTo>
                    <a:lnTo>
                      <a:pt x="244632" y="54664"/>
                    </a:lnTo>
                    <a:lnTo>
                      <a:pt x="246178" y="53987"/>
                    </a:lnTo>
                    <a:lnTo>
                      <a:pt x="248935" y="52749"/>
                    </a:lnTo>
                    <a:lnTo>
                      <a:pt x="249763" y="52380"/>
                    </a:lnTo>
                    <a:lnTo>
                      <a:pt x="250235" y="52168"/>
                    </a:lnTo>
                    <a:lnTo>
                      <a:pt x="251453" y="51607"/>
                    </a:lnTo>
                    <a:lnTo>
                      <a:pt x="252294" y="51224"/>
                    </a:lnTo>
                    <a:lnTo>
                      <a:pt x="253984" y="50464"/>
                    </a:lnTo>
                    <a:lnTo>
                      <a:pt x="254305" y="50321"/>
                    </a:lnTo>
                    <a:lnTo>
                      <a:pt x="254688" y="50150"/>
                    </a:lnTo>
                    <a:lnTo>
                      <a:pt x="255064" y="49979"/>
                    </a:lnTo>
                    <a:lnTo>
                      <a:pt x="257165" y="49035"/>
                    </a:lnTo>
                    <a:lnTo>
                      <a:pt x="258594" y="48323"/>
                    </a:lnTo>
                    <a:lnTo>
                      <a:pt x="259935" y="47728"/>
                    </a:lnTo>
                    <a:lnTo>
                      <a:pt x="261399" y="47194"/>
                    </a:lnTo>
                    <a:lnTo>
                      <a:pt x="262001" y="46921"/>
                    </a:lnTo>
                    <a:lnTo>
                      <a:pt x="262562" y="46668"/>
                    </a:lnTo>
                    <a:lnTo>
                      <a:pt x="263397" y="46291"/>
                    </a:lnTo>
                    <a:lnTo>
                      <a:pt x="264204" y="45963"/>
                    </a:lnTo>
                    <a:lnTo>
                      <a:pt x="265367" y="45471"/>
                    </a:lnTo>
                    <a:lnTo>
                      <a:pt x="266249" y="45101"/>
                    </a:lnTo>
                    <a:lnTo>
                      <a:pt x="266988" y="44793"/>
                    </a:lnTo>
                    <a:lnTo>
                      <a:pt x="267241" y="44691"/>
                    </a:lnTo>
                    <a:lnTo>
                      <a:pt x="267262" y="44786"/>
                    </a:lnTo>
                    <a:lnTo>
                      <a:pt x="267357" y="44752"/>
                    </a:lnTo>
                    <a:lnTo>
                      <a:pt x="268041" y="48460"/>
                    </a:lnTo>
                    <a:lnTo>
                      <a:pt x="268390" y="50382"/>
                    </a:lnTo>
                    <a:lnTo>
                      <a:pt x="268767" y="52359"/>
                    </a:lnTo>
                    <a:lnTo>
                      <a:pt x="269375" y="57421"/>
                    </a:lnTo>
                    <a:lnTo>
                      <a:pt x="269724" y="60171"/>
                    </a:lnTo>
                    <a:lnTo>
                      <a:pt x="270100" y="63133"/>
                    </a:lnTo>
                    <a:lnTo>
                      <a:pt x="270128" y="63325"/>
                    </a:lnTo>
                    <a:lnTo>
                      <a:pt x="270148" y="63475"/>
                    </a:lnTo>
                    <a:lnTo>
                      <a:pt x="270559" y="66732"/>
                    </a:lnTo>
                    <a:lnTo>
                      <a:pt x="270887" y="70248"/>
                    </a:lnTo>
                    <a:lnTo>
                      <a:pt x="271209" y="73230"/>
                    </a:lnTo>
                    <a:lnTo>
                      <a:pt x="272317" y="73531"/>
                    </a:lnTo>
                    <a:lnTo>
                      <a:pt x="272700" y="73593"/>
                    </a:lnTo>
                    <a:lnTo>
                      <a:pt x="273411" y="73388"/>
                    </a:lnTo>
                    <a:lnTo>
                      <a:pt x="274780" y="73066"/>
                    </a:lnTo>
                    <a:lnTo>
                      <a:pt x="275094" y="72792"/>
                    </a:lnTo>
                    <a:lnTo>
                      <a:pt x="276045" y="72635"/>
                    </a:lnTo>
                    <a:lnTo>
                      <a:pt x="277133" y="72430"/>
                    </a:lnTo>
                    <a:lnTo>
                      <a:pt x="277824" y="72020"/>
                    </a:lnTo>
                    <a:lnTo>
                      <a:pt x="278398" y="71329"/>
                    </a:lnTo>
                    <a:lnTo>
                      <a:pt x="279821" y="69831"/>
                    </a:lnTo>
                    <a:lnTo>
                      <a:pt x="281928" y="69037"/>
                    </a:lnTo>
                    <a:lnTo>
                      <a:pt x="283187" y="68709"/>
                    </a:lnTo>
                    <a:lnTo>
                      <a:pt x="284630" y="69105"/>
                    </a:lnTo>
                    <a:lnTo>
                      <a:pt x="286361" y="69133"/>
                    </a:lnTo>
                    <a:lnTo>
                      <a:pt x="289569" y="68059"/>
                    </a:lnTo>
                    <a:lnTo>
                      <a:pt x="292696" y="68072"/>
                    </a:lnTo>
                    <a:lnTo>
                      <a:pt x="292860" y="68627"/>
                    </a:lnTo>
                    <a:lnTo>
                      <a:pt x="294659" y="68585"/>
                    </a:lnTo>
                    <a:lnTo>
                      <a:pt x="296266" y="68592"/>
                    </a:lnTo>
                    <a:lnTo>
                      <a:pt x="299338" y="68709"/>
                    </a:lnTo>
                    <a:lnTo>
                      <a:pt x="302225" y="68838"/>
                    </a:lnTo>
                    <a:lnTo>
                      <a:pt x="302635" y="68832"/>
                    </a:lnTo>
                    <a:lnTo>
                      <a:pt x="303128" y="68175"/>
                    </a:lnTo>
                    <a:lnTo>
                      <a:pt x="303545" y="67313"/>
                    </a:lnTo>
                    <a:lnTo>
                      <a:pt x="303620" y="67176"/>
                    </a:lnTo>
                    <a:lnTo>
                      <a:pt x="303695" y="67183"/>
                    </a:lnTo>
                    <a:lnTo>
                      <a:pt x="303648" y="67204"/>
                    </a:lnTo>
                    <a:lnTo>
                      <a:pt x="303634" y="67224"/>
                    </a:lnTo>
                    <a:lnTo>
                      <a:pt x="303607" y="67258"/>
                    </a:lnTo>
                    <a:lnTo>
                      <a:pt x="303607" y="67340"/>
                    </a:lnTo>
                    <a:lnTo>
                      <a:pt x="303798" y="67313"/>
                    </a:lnTo>
                    <a:lnTo>
                      <a:pt x="304277" y="67053"/>
                    </a:lnTo>
                    <a:lnTo>
                      <a:pt x="305112" y="66896"/>
                    </a:lnTo>
                    <a:lnTo>
                      <a:pt x="306172" y="66773"/>
                    </a:lnTo>
                    <a:lnTo>
                      <a:pt x="306918" y="66656"/>
                    </a:lnTo>
                    <a:lnTo>
                      <a:pt x="306883" y="67108"/>
                    </a:lnTo>
                    <a:lnTo>
                      <a:pt x="307355" y="67669"/>
                    </a:lnTo>
                    <a:lnTo>
                      <a:pt x="307807" y="68565"/>
                    </a:lnTo>
                    <a:lnTo>
                      <a:pt x="308053" y="69393"/>
                    </a:lnTo>
                    <a:lnTo>
                      <a:pt x="308101" y="69516"/>
                    </a:lnTo>
                    <a:lnTo>
                      <a:pt x="308593" y="69824"/>
                    </a:lnTo>
                    <a:lnTo>
                      <a:pt x="308860" y="69933"/>
                    </a:lnTo>
                    <a:lnTo>
                      <a:pt x="309278" y="69954"/>
                    </a:lnTo>
                    <a:lnTo>
                      <a:pt x="310379" y="70159"/>
                    </a:lnTo>
                    <a:lnTo>
                      <a:pt x="312199" y="70487"/>
                    </a:lnTo>
                    <a:lnTo>
                      <a:pt x="313977" y="70761"/>
                    </a:lnTo>
                    <a:lnTo>
                      <a:pt x="314641" y="70870"/>
                    </a:lnTo>
                    <a:lnTo>
                      <a:pt x="315338" y="71014"/>
                    </a:lnTo>
                    <a:lnTo>
                      <a:pt x="315858" y="71069"/>
                    </a:lnTo>
                    <a:lnTo>
                      <a:pt x="316043" y="71192"/>
                    </a:lnTo>
                    <a:lnTo>
                      <a:pt x="316125" y="71383"/>
                    </a:lnTo>
                    <a:lnTo>
                      <a:pt x="316139" y="71465"/>
                    </a:lnTo>
                    <a:lnTo>
                      <a:pt x="316166" y="71520"/>
                    </a:lnTo>
                    <a:lnTo>
                      <a:pt x="316529" y="71336"/>
                    </a:lnTo>
                    <a:lnTo>
                      <a:pt x="316686" y="71294"/>
                    </a:lnTo>
                    <a:lnTo>
                      <a:pt x="316802" y="71281"/>
                    </a:lnTo>
                    <a:lnTo>
                      <a:pt x="316919" y="71294"/>
                    </a:lnTo>
                    <a:lnTo>
                      <a:pt x="317076" y="71301"/>
                    </a:lnTo>
                    <a:lnTo>
                      <a:pt x="317452" y="71397"/>
                    </a:lnTo>
                    <a:lnTo>
                      <a:pt x="317548" y="71418"/>
                    </a:lnTo>
                    <a:lnTo>
                      <a:pt x="317623" y="71424"/>
                    </a:lnTo>
                    <a:lnTo>
                      <a:pt x="317712" y="71424"/>
                    </a:lnTo>
                    <a:lnTo>
                      <a:pt x="317869" y="71376"/>
                    </a:lnTo>
                    <a:lnTo>
                      <a:pt x="317986" y="71281"/>
                    </a:lnTo>
                    <a:lnTo>
                      <a:pt x="318123" y="71034"/>
                    </a:lnTo>
                    <a:lnTo>
                      <a:pt x="318143" y="71014"/>
                    </a:lnTo>
                    <a:lnTo>
                      <a:pt x="318177" y="70946"/>
                    </a:lnTo>
                    <a:lnTo>
                      <a:pt x="318225" y="70877"/>
                    </a:lnTo>
                    <a:lnTo>
                      <a:pt x="318280" y="70809"/>
                    </a:lnTo>
                    <a:lnTo>
                      <a:pt x="318328" y="70754"/>
                    </a:lnTo>
                    <a:lnTo>
                      <a:pt x="318383" y="70706"/>
                    </a:lnTo>
                    <a:lnTo>
                      <a:pt x="318506" y="70617"/>
                    </a:lnTo>
                    <a:lnTo>
                      <a:pt x="318622" y="70556"/>
                    </a:lnTo>
                    <a:lnTo>
                      <a:pt x="318998" y="70426"/>
                    </a:lnTo>
                    <a:lnTo>
                      <a:pt x="319039" y="70426"/>
                    </a:lnTo>
                    <a:lnTo>
                      <a:pt x="319080" y="70419"/>
                    </a:lnTo>
                    <a:lnTo>
                      <a:pt x="319115" y="70405"/>
                    </a:lnTo>
                    <a:lnTo>
                      <a:pt x="319149" y="70385"/>
                    </a:lnTo>
                    <a:lnTo>
                      <a:pt x="319176" y="70364"/>
                    </a:lnTo>
                    <a:lnTo>
                      <a:pt x="319203" y="70343"/>
                    </a:lnTo>
                    <a:lnTo>
                      <a:pt x="319258" y="70289"/>
                    </a:lnTo>
                    <a:lnTo>
                      <a:pt x="319272" y="70268"/>
                    </a:lnTo>
                    <a:lnTo>
                      <a:pt x="319292" y="70234"/>
                    </a:lnTo>
                    <a:lnTo>
                      <a:pt x="319313" y="70193"/>
                    </a:lnTo>
                    <a:lnTo>
                      <a:pt x="319327" y="70152"/>
                    </a:lnTo>
                    <a:lnTo>
                      <a:pt x="319340" y="70111"/>
                    </a:lnTo>
                    <a:lnTo>
                      <a:pt x="319354" y="70070"/>
                    </a:lnTo>
                    <a:lnTo>
                      <a:pt x="319361" y="70008"/>
                    </a:lnTo>
                    <a:lnTo>
                      <a:pt x="319354" y="69735"/>
                    </a:lnTo>
                    <a:lnTo>
                      <a:pt x="319354" y="69714"/>
                    </a:lnTo>
                    <a:lnTo>
                      <a:pt x="319368" y="69694"/>
                    </a:lnTo>
                    <a:lnTo>
                      <a:pt x="319381" y="69687"/>
                    </a:lnTo>
                    <a:lnTo>
                      <a:pt x="319416" y="69673"/>
                    </a:lnTo>
                    <a:lnTo>
                      <a:pt x="319436" y="69666"/>
                    </a:lnTo>
                    <a:lnTo>
                      <a:pt x="319498" y="69660"/>
                    </a:lnTo>
                    <a:lnTo>
                      <a:pt x="319525" y="69666"/>
                    </a:lnTo>
                    <a:lnTo>
                      <a:pt x="319552" y="69680"/>
                    </a:lnTo>
                    <a:lnTo>
                      <a:pt x="319587" y="69694"/>
                    </a:lnTo>
                    <a:lnTo>
                      <a:pt x="319648" y="69728"/>
                    </a:lnTo>
                    <a:lnTo>
                      <a:pt x="319710" y="69769"/>
                    </a:lnTo>
                    <a:lnTo>
                      <a:pt x="319792" y="69810"/>
                    </a:lnTo>
                    <a:lnTo>
                      <a:pt x="319894" y="69851"/>
                    </a:lnTo>
                    <a:lnTo>
                      <a:pt x="319949" y="69858"/>
                    </a:lnTo>
                    <a:lnTo>
                      <a:pt x="320011" y="69858"/>
                    </a:lnTo>
                    <a:lnTo>
                      <a:pt x="320079" y="69851"/>
                    </a:lnTo>
                    <a:lnTo>
                      <a:pt x="320113" y="69824"/>
                    </a:lnTo>
                    <a:lnTo>
                      <a:pt x="320148" y="69783"/>
                    </a:lnTo>
                    <a:lnTo>
                      <a:pt x="320209" y="69687"/>
                    </a:lnTo>
                    <a:lnTo>
                      <a:pt x="320236" y="69639"/>
                    </a:lnTo>
                    <a:lnTo>
                      <a:pt x="320250" y="69591"/>
                    </a:lnTo>
                    <a:lnTo>
                      <a:pt x="320271" y="69529"/>
                    </a:lnTo>
                    <a:lnTo>
                      <a:pt x="320305" y="69454"/>
                    </a:lnTo>
                    <a:lnTo>
                      <a:pt x="320353" y="69365"/>
                    </a:lnTo>
                    <a:lnTo>
                      <a:pt x="320435" y="69256"/>
                    </a:lnTo>
                    <a:lnTo>
                      <a:pt x="320462" y="69222"/>
                    </a:lnTo>
                    <a:lnTo>
                      <a:pt x="320489" y="69188"/>
                    </a:lnTo>
                    <a:lnTo>
                      <a:pt x="320524" y="69160"/>
                    </a:lnTo>
                    <a:lnTo>
                      <a:pt x="320551" y="69146"/>
                    </a:lnTo>
                    <a:lnTo>
                      <a:pt x="320599" y="69126"/>
                    </a:lnTo>
                    <a:lnTo>
                      <a:pt x="320647" y="69112"/>
                    </a:lnTo>
                    <a:lnTo>
                      <a:pt x="320688" y="69112"/>
                    </a:lnTo>
                    <a:lnTo>
                      <a:pt x="320750" y="69105"/>
                    </a:lnTo>
                    <a:lnTo>
                      <a:pt x="320825" y="69105"/>
                    </a:lnTo>
                    <a:lnTo>
                      <a:pt x="320879" y="69112"/>
                    </a:lnTo>
                    <a:lnTo>
                      <a:pt x="320927" y="69119"/>
                    </a:lnTo>
                    <a:lnTo>
                      <a:pt x="320975" y="69126"/>
                    </a:lnTo>
                    <a:lnTo>
                      <a:pt x="321023" y="69140"/>
                    </a:lnTo>
                    <a:lnTo>
                      <a:pt x="321331" y="69235"/>
                    </a:lnTo>
                    <a:lnTo>
                      <a:pt x="321393" y="69249"/>
                    </a:lnTo>
                    <a:lnTo>
                      <a:pt x="321440" y="69256"/>
                    </a:lnTo>
                    <a:lnTo>
                      <a:pt x="321488" y="69256"/>
                    </a:lnTo>
                    <a:lnTo>
                      <a:pt x="321543" y="69256"/>
                    </a:lnTo>
                    <a:lnTo>
                      <a:pt x="321591" y="69249"/>
                    </a:lnTo>
                    <a:lnTo>
                      <a:pt x="321646" y="69242"/>
                    </a:lnTo>
                    <a:lnTo>
                      <a:pt x="321748" y="69181"/>
                    </a:lnTo>
                    <a:lnTo>
                      <a:pt x="321837" y="69078"/>
                    </a:lnTo>
                    <a:lnTo>
                      <a:pt x="322029" y="68825"/>
                    </a:lnTo>
                    <a:lnTo>
                      <a:pt x="322063" y="68791"/>
                    </a:lnTo>
                    <a:lnTo>
                      <a:pt x="322097" y="68763"/>
                    </a:lnTo>
                    <a:lnTo>
                      <a:pt x="322138" y="68750"/>
                    </a:lnTo>
                    <a:lnTo>
                      <a:pt x="322179" y="68743"/>
                    </a:lnTo>
                    <a:lnTo>
                      <a:pt x="322227" y="68736"/>
                    </a:lnTo>
                    <a:lnTo>
                      <a:pt x="322268" y="68743"/>
                    </a:lnTo>
                    <a:lnTo>
                      <a:pt x="322295" y="68750"/>
                    </a:lnTo>
                    <a:lnTo>
                      <a:pt x="322364" y="68777"/>
                    </a:lnTo>
                    <a:lnTo>
                      <a:pt x="322487" y="68811"/>
                    </a:lnTo>
                    <a:lnTo>
                      <a:pt x="322528" y="68818"/>
                    </a:lnTo>
                    <a:lnTo>
                      <a:pt x="322555" y="68818"/>
                    </a:lnTo>
                    <a:lnTo>
                      <a:pt x="322590" y="68818"/>
                    </a:lnTo>
                    <a:lnTo>
                      <a:pt x="322624" y="68811"/>
                    </a:lnTo>
                    <a:lnTo>
                      <a:pt x="322685" y="68784"/>
                    </a:lnTo>
                    <a:lnTo>
                      <a:pt x="322747" y="68750"/>
                    </a:lnTo>
                    <a:lnTo>
                      <a:pt x="322795" y="68709"/>
                    </a:lnTo>
                    <a:lnTo>
                      <a:pt x="322850" y="68661"/>
                    </a:lnTo>
                    <a:lnTo>
                      <a:pt x="323075" y="68428"/>
                    </a:lnTo>
                    <a:lnTo>
                      <a:pt x="323110" y="68387"/>
                    </a:lnTo>
                    <a:lnTo>
                      <a:pt x="323157" y="68353"/>
                    </a:lnTo>
                    <a:lnTo>
                      <a:pt x="323205" y="68312"/>
                    </a:lnTo>
                    <a:lnTo>
                      <a:pt x="323246" y="68284"/>
                    </a:lnTo>
                    <a:lnTo>
                      <a:pt x="323315" y="68257"/>
                    </a:lnTo>
                    <a:lnTo>
                      <a:pt x="323363" y="68237"/>
                    </a:lnTo>
                    <a:lnTo>
                      <a:pt x="323417" y="68230"/>
                    </a:lnTo>
                    <a:lnTo>
                      <a:pt x="323472" y="68230"/>
                    </a:lnTo>
                    <a:lnTo>
                      <a:pt x="323513" y="68223"/>
                    </a:lnTo>
                    <a:lnTo>
                      <a:pt x="323568" y="68230"/>
                    </a:lnTo>
                    <a:lnTo>
                      <a:pt x="323698" y="68230"/>
                    </a:lnTo>
                    <a:lnTo>
                      <a:pt x="323848" y="68250"/>
                    </a:lnTo>
                    <a:lnTo>
                      <a:pt x="323896" y="68264"/>
                    </a:lnTo>
                    <a:lnTo>
                      <a:pt x="323992" y="68284"/>
                    </a:lnTo>
                    <a:lnTo>
                      <a:pt x="324040" y="68298"/>
                    </a:lnTo>
                    <a:lnTo>
                      <a:pt x="324136" y="68319"/>
                    </a:lnTo>
                    <a:lnTo>
                      <a:pt x="324197" y="68326"/>
                    </a:lnTo>
                    <a:lnTo>
                      <a:pt x="324272" y="68339"/>
                    </a:lnTo>
                    <a:lnTo>
                      <a:pt x="324361" y="68353"/>
                    </a:lnTo>
                    <a:lnTo>
                      <a:pt x="324450" y="68353"/>
                    </a:lnTo>
                    <a:lnTo>
                      <a:pt x="324539" y="68353"/>
                    </a:lnTo>
                    <a:lnTo>
                      <a:pt x="324628" y="68360"/>
                    </a:lnTo>
                    <a:lnTo>
                      <a:pt x="324724" y="68346"/>
                    </a:lnTo>
                    <a:lnTo>
                      <a:pt x="324813" y="68319"/>
                    </a:lnTo>
                    <a:lnTo>
                      <a:pt x="324902" y="68278"/>
                    </a:lnTo>
                    <a:lnTo>
                      <a:pt x="324950" y="68223"/>
                    </a:lnTo>
                    <a:lnTo>
                      <a:pt x="324998" y="68175"/>
                    </a:lnTo>
                    <a:lnTo>
                      <a:pt x="325039" y="68120"/>
                    </a:lnTo>
                    <a:lnTo>
                      <a:pt x="325312" y="67744"/>
                    </a:lnTo>
                    <a:lnTo>
                      <a:pt x="325497" y="67470"/>
                    </a:lnTo>
                    <a:lnTo>
                      <a:pt x="325593" y="67368"/>
                    </a:lnTo>
                    <a:lnTo>
                      <a:pt x="325723" y="67416"/>
                    </a:lnTo>
                    <a:lnTo>
                      <a:pt x="325873" y="67416"/>
                    </a:lnTo>
                    <a:lnTo>
                      <a:pt x="325990" y="67279"/>
                    </a:lnTo>
                    <a:lnTo>
                      <a:pt x="325969" y="67101"/>
                    </a:lnTo>
                    <a:lnTo>
                      <a:pt x="325887" y="66704"/>
                    </a:lnTo>
                    <a:lnTo>
                      <a:pt x="325928" y="66478"/>
                    </a:lnTo>
                    <a:lnTo>
                      <a:pt x="326017" y="66307"/>
                    </a:lnTo>
                    <a:lnTo>
                      <a:pt x="326167" y="66225"/>
                    </a:lnTo>
                    <a:lnTo>
                      <a:pt x="326297" y="66239"/>
                    </a:lnTo>
                    <a:lnTo>
                      <a:pt x="326578" y="66280"/>
                    </a:lnTo>
                    <a:lnTo>
                      <a:pt x="326824" y="66191"/>
                    </a:lnTo>
                    <a:lnTo>
                      <a:pt x="326920" y="66082"/>
                    </a:lnTo>
                    <a:lnTo>
                      <a:pt x="326988" y="65822"/>
                    </a:lnTo>
                    <a:lnTo>
                      <a:pt x="327029" y="65480"/>
                    </a:lnTo>
                    <a:lnTo>
                      <a:pt x="327111" y="65138"/>
                    </a:lnTo>
                    <a:lnTo>
                      <a:pt x="327207" y="64898"/>
                    </a:lnTo>
                    <a:lnTo>
                      <a:pt x="327337" y="64741"/>
                    </a:lnTo>
                    <a:lnTo>
                      <a:pt x="327488" y="64604"/>
                    </a:lnTo>
                    <a:lnTo>
                      <a:pt x="327789" y="64481"/>
                    </a:lnTo>
                    <a:lnTo>
                      <a:pt x="328007" y="64324"/>
                    </a:lnTo>
                    <a:lnTo>
                      <a:pt x="328151" y="64077"/>
                    </a:lnTo>
                    <a:lnTo>
                      <a:pt x="328302" y="63776"/>
                    </a:lnTo>
                    <a:lnTo>
                      <a:pt x="328452" y="63551"/>
                    </a:lnTo>
                    <a:lnTo>
                      <a:pt x="328596" y="63366"/>
                    </a:lnTo>
                    <a:lnTo>
                      <a:pt x="328760" y="63024"/>
                    </a:lnTo>
                    <a:lnTo>
                      <a:pt x="328869" y="62689"/>
                    </a:lnTo>
                    <a:lnTo>
                      <a:pt x="329040" y="62360"/>
                    </a:lnTo>
                    <a:lnTo>
                      <a:pt x="329266" y="62032"/>
                    </a:lnTo>
                    <a:lnTo>
                      <a:pt x="329506" y="61779"/>
                    </a:lnTo>
                    <a:lnTo>
                      <a:pt x="329663" y="61546"/>
                    </a:lnTo>
                    <a:lnTo>
                      <a:pt x="329759" y="61273"/>
                    </a:lnTo>
                    <a:lnTo>
                      <a:pt x="329868" y="61026"/>
                    </a:lnTo>
                    <a:lnTo>
                      <a:pt x="330032" y="60760"/>
                    </a:lnTo>
                    <a:lnTo>
                      <a:pt x="330272" y="60472"/>
                    </a:lnTo>
                    <a:lnTo>
                      <a:pt x="330409" y="60233"/>
                    </a:lnTo>
                    <a:lnTo>
                      <a:pt x="330498" y="59952"/>
                    </a:lnTo>
                    <a:lnTo>
                      <a:pt x="330545" y="59665"/>
                    </a:lnTo>
                    <a:lnTo>
                      <a:pt x="330634" y="59385"/>
                    </a:lnTo>
                    <a:lnTo>
                      <a:pt x="330764" y="59132"/>
                    </a:lnTo>
                    <a:lnTo>
                      <a:pt x="330833" y="58920"/>
                    </a:lnTo>
                    <a:lnTo>
                      <a:pt x="330840" y="58714"/>
                    </a:lnTo>
                    <a:lnTo>
                      <a:pt x="330785" y="58509"/>
                    </a:lnTo>
                    <a:lnTo>
                      <a:pt x="330614" y="58235"/>
                    </a:lnTo>
                    <a:lnTo>
                      <a:pt x="330539" y="58071"/>
                    </a:lnTo>
                    <a:lnTo>
                      <a:pt x="330539" y="57845"/>
                    </a:lnTo>
                    <a:lnTo>
                      <a:pt x="330607" y="57695"/>
                    </a:lnTo>
                    <a:lnTo>
                      <a:pt x="330710" y="57387"/>
                    </a:lnTo>
                    <a:lnTo>
                      <a:pt x="330737" y="57161"/>
                    </a:lnTo>
                    <a:lnTo>
                      <a:pt x="330737" y="56915"/>
                    </a:lnTo>
                    <a:lnTo>
                      <a:pt x="330662" y="56614"/>
                    </a:lnTo>
                    <a:lnTo>
                      <a:pt x="330689" y="56395"/>
                    </a:lnTo>
                    <a:lnTo>
                      <a:pt x="330922" y="55328"/>
                    </a:lnTo>
                    <a:lnTo>
                      <a:pt x="330956" y="55068"/>
                    </a:lnTo>
                    <a:lnTo>
                      <a:pt x="330983" y="54548"/>
                    </a:lnTo>
                    <a:lnTo>
                      <a:pt x="330928" y="54117"/>
                    </a:lnTo>
                    <a:lnTo>
                      <a:pt x="330846" y="53755"/>
                    </a:lnTo>
                    <a:lnTo>
                      <a:pt x="330771" y="53351"/>
                    </a:lnTo>
                    <a:lnTo>
                      <a:pt x="330778" y="53043"/>
                    </a:lnTo>
                    <a:lnTo>
                      <a:pt x="330928" y="52359"/>
                    </a:lnTo>
                    <a:lnTo>
                      <a:pt x="330956" y="52038"/>
                    </a:lnTo>
                    <a:lnTo>
                      <a:pt x="330853" y="51696"/>
                    </a:lnTo>
                    <a:lnTo>
                      <a:pt x="330778" y="51306"/>
                    </a:lnTo>
                    <a:lnTo>
                      <a:pt x="330710" y="50943"/>
                    </a:lnTo>
                    <a:lnTo>
                      <a:pt x="330669" y="50546"/>
                    </a:lnTo>
                    <a:lnTo>
                      <a:pt x="330641" y="50163"/>
                    </a:lnTo>
                    <a:lnTo>
                      <a:pt x="330655" y="49883"/>
                    </a:lnTo>
                    <a:lnTo>
                      <a:pt x="330682" y="49534"/>
                    </a:lnTo>
                    <a:lnTo>
                      <a:pt x="330621" y="49233"/>
                    </a:lnTo>
                    <a:lnTo>
                      <a:pt x="330580" y="49028"/>
                    </a:lnTo>
                    <a:lnTo>
                      <a:pt x="330682" y="48993"/>
                    </a:lnTo>
                    <a:lnTo>
                      <a:pt x="331633" y="48754"/>
                    </a:lnTo>
                    <a:lnTo>
                      <a:pt x="332345" y="48419"/>
                    </a:lnTo>
                    <a:lnTo>
                      <a:pt x="332659" y="48207"/>
                    </a:lnTo>
                    <a:lnTo>
                      <a:pt x="332721" y="47584"/>
                    </a:lnTo>
                    <a:lnTo>
                      <a:pt x="332926" y="46907"/>
                    </a:lnTo>
                    <a:lnTo>
                      <a:pt x="332741" y="46326"/>
                    </a:lnTo>
                    <a:lnTo>
                      <a:pt x="332721" y="45895"/>
                    </a:lnTo>
                    <a:lnTo>
                      <a:pt x="333364" y="45840"/>
                    </a:lnTo>
                    <a:lnTo>
                      <a:pt x="333973" y="45956"/>
                    </a:lnTo>
                    <a:lnTo>
                      <a:pt x="337126" y="45772"/>
                    </a:lnTo>
                    <a:lnTo>
                      <a:pt x="337721" y="45635"/>
                    </a:lnTo>
                    <a:lnTo>
                      <a:pt x="338672" y="46127"/>
                    </a:lnTo>
                    <a:lnTo>
                      <a:pt x="339213" y="46497"/>
                    </a:lnTo>
                    <a:lnTo>
                      <a:pt x="340526" y="47646"/>
                    </a:lnTo>
                    <a:lnTo>
                      <a:pt x="341470" y="48645"/>
                    </a:lnTo>
                    <a:lnTo>
                      <a:pt x="341696" y="48904"/>
                    </a:lnTo>
                    <a:lnTo>
                      <a:pt x="341997" y="48980"/>
                    </a:lnTo>
                    <a:lnTo>
                      <a:pt x="343256" y="49370"/>
                    </a:lnTo>
                    <a:lnTo>
                      <a:pt x="345123" y="49931"/>
                    </a:lnTo>
                    <a:lnTo>
                      <a:pt x="346231" y="50136"/>
                    </a:lnTo>
                    <a:lnTo>
                      <a:pt x="347415" y="50218"/>
                    </a:lnTo>
                    <a:lnTo>
                      <a:pt x="348338" y="50540"/>
                    </a:lnTo>
                    <a:lnTo>
                      <a:pt x="348756" y="51046"/>
                    </a:lnTo>
                    <a:lnTo>
                      <a:pt x="349741" y="51928"/>
                    </a:lnTo>
                    <a:lnTo>
                      <a:pt x="349802" y="52058"/>
                    </a:lnTo>
                    <a:lnTo>
                      <a:pt x="349809" y="52688"/>
                    </a:lnTo>
                    <a:lnTo>
                      <a:pt x="350589" y="53146"/>
                    </a:lnTo>
                    <a:lnTo>
                      <a:pt x="351116" y="53358"/>
                    </a:lnTo>
                    <a:lnTo>
                      <a:pt x="351930" y="53837"/>
                    </a:lnTo>
                    <a:lnTo>
                      <a:pt x="352265" y="54104"/>
                    </a:lnTo>
                    <a:lnTo>
                      <a:pt x="352258" y="54138"/>
                    </a:lnTo>
                    <a:lnTo>
                      <a:pt x="352251" y="54548"/>
                    </a:lnTo>
                    <a:lnTo>
                      <a:pt x="352162" y="55704"/>
                    </a:lnTo>
                    <a:lnTo>
                      <a:pt x="352094" y="56696"/>
                    </a:lnTo>
                    <a:lnTo>
                      <a:pt x="352087" y="58865"/>
                    </a:lnTo>
                    <a:lnTo>
                      <a:pt x="354707" y="58564"/>
                    </a:lnTo>
                    <a:lnTo>
                      <a:pt x="354919" y="58960"/>
                    </a:lnTo>
                    <a:lnTo>
                      <a:pt x="355042" y="58967"/>
                    </a:lnTo>
                    <a:lnTo>
                      <a:pt x="355973" y="59056"/>
                    </a:lnTo>
                    <a:lnTo>
                      <a:pt x="356875" y="59070"/>
                    </a:lnTo>
                    <a:lnTo>
                      <a:pt x="357156" y="56936"/>
                    </a:lnTo>
                    <a:lnTo>
                      <a:pt x="359113" y="56457"/>
                    </a:lnTo>
                    <a:lnTo>
                      <a:pt x="359119" y="56382"/>
                    </a:lnTo>
                    <a:lnTo>
                      <a:pt x="359215" y="54651"/>
                    </a:lnTo>
                    <a:lnTo>
                      <a:pt x="359407" y="51511"/>
                    </a:lnTo>
                    <a:lnTo>
                      <a:pt x="359516" y="49596"/>
                    </a:lnTo>
                    <a:lnTo>
                      <a:pt x="361917" y="50403"/>
                    </a:lnTo>
                    <a:lnTo>
                      <a:pt x="364325" y="51196"/>
                    </a:lnTo>
                    <a:lnTo>
                      <a:pt x="366056" y="51791"/>
                    </a:lnTo>
                    <a:lnTo>
                      <a:pt x="366070" y="51579"/>
                    </a:lnTo>
                    <a:lnTo>
                      <a:pt x="366247" y="48857"/>
                    </a:lnTo>
                    <a:lnTo>
                      <a:pt x="366432" y="45744"/>
                    </a:lnTo>
                    <a:lnTo>
                      <a:pt x="366637" y="42502"/>
                    </a:lnTo>
                    <a:lnTo>
                      <a:pt x="366836" y="39362"/>
                    </a:lnTo>
                    <a:lnTo>
                      <a:pt x="367410" y="39334"/>
                    </a:lnTo>
                    <a:lnTo>
                      <a:pt x="367431" y="38951"/>
                    </a:lnTo>
                    <a:lnTo>
                      <a:pt x="367588" y="36441"/>
                    </a:lnTo>
                    <a:lnTo>
                      <a:pt x="367684" y="34950"/>
                    </a:lnTo>
                    <a:lnTo>
                      <a:pt x="367766" y="33821"/>
                    </a:lnTo>
                    <a:lnTo>
                      <a:pt x="368101" y="28588"/>
                    </a:lnTo>
                    <a:lnTo>
                      <a:pt x="368313" y="25263"/>
                    </a:lnTo>
                    <a:lnTo>
                      <a:pt x="368546" y="21726"/>
                    </a:lnTo>
                    <a:lnTo>
                      <a:pt x="368744" y="18449"/>
                    </a:lnTo>
                    <a:lnTo>
                      <a:pt x="369435" y="13408"/>
                    </a:lnTo>
                    <a:lnTo>
                      <a:pt x="369681" y="11527"/>
                    </a:lnTo>
                    <a:lnTo>
                      <a:pt x="369976" y="9399"/>
                    </a:lnTo>
                    <a:lnTo>
                      <a:pt x="370352" y="6499"/>
                    </a:lnTo>
                    <a:lnTo>
                      <a:pt x="370482" y="5596"/>
                    </a:lnTo>
                    <a:lnTo>
                      <a:pt x="370926" y="5596"/>
                    </a:lnTo>
                    <a:lnTo>
                      <a:pt x="375900" y="5609"/>
                    </a:lnTo>
                    <a:lnTo>
                      <a:pt x="376071" y="8496"/>
                    </a:lnTo>
                    <a:lnTo>
                      <a:pt x="376132" y="9105"/>
                    </a:lnTo>
                    <a:lnTo>
                      <a:pt x="376255" y="10295"/>
                    </a:lnTo>
                    <a:lnTo>
                      <a:pt x="376310" y="10795"/>
                    </a:lnTo>
                    <a:lnTo>
                      <a:pt x="376509" y="12922"/>
                    </a:lnTo>
                    <a:lnTo>
                      <a:pt x="376529" y="12922"/>
                    </a:lnTo>
                    <a:lnTo>
                      <a:pt x="376666" y="12915"/>
                    </a:lnTo>
                    <a:lnTo>
                      <a:pt x="378492" y="12567"/>
                    </a:lnTo>
                    <a:lnTo>
                      <a:pt x="380148" y="12245"/>
                    </a:lnTo>
                    <a:lnTo>
                      <a:pt x="383472" y="11588"/>
                    </a:lnTo>
                    <a:lnTo>
                      <a:pt x="384410" y="11403"/>
                    </a:lnTo>
                    <a:lnTo>
                      <a:pt x="386578" y="10959"/>
                    </a:lnTo>
                    <a:lnTo>
                      <a:pt x="389704" y="10336"/>
                    </a:lnTo>
                    <a:lnTo>
                      <a:pt x="391743" y="9933"/>
                    </a:lnTo>
                    <a:lnTo>
                      <a:pt x="407148" y="6827"/>
                    </a:lnTo>
                    <a:lnTo>
                      <a:pt x="408352" y="6588"/>
                    </a:lnTo>
                    <a:lnTo>
                      <a:pt x="414577" y="5370"/>
                    </a:lnTo>
                    <a:lnTo>
                      <a:pt x="415706" y="5131"/>
                    </a:lnTo>
                    <a:lnTo>
                      <a:pt x="415255" y="11068"/>
                    </a:lnTo>
                    <a:lnTo>
                      <a:pt x="415248" y="11150"/>
                    </a:lnTo>
                    <a:lnTo>
                      <a:pt x="420631" y="11479"/>
                    </a:lnTo>
                    <a:lnTo>
                      <a:pt x="423915" y="11390"/>
                    </a:lnTo>
                    <a:lnTo>
                      <a:pt x="424770" y="11356"/>
                    </a:lnTo>
                    <a:lnTo>
                      <a:pt x="424982" y="14728"/>
                    </a:lnTo>
                    <a:lnTo>
                      <a:pt x="425016" y="16726"/>
                    </a:lnTo>
                    <a:lnTo>
                      <a:pt x="426740" y="16822"/>
                    </a:lnTo>
                    <a:lnTo>
                      <a:pt x="428786" y="16890"/>
                    </a:lnTo>
                    <a:lnTo>
                      <a:pt x="428416" y="20016"/>
                    </a:lnTo>
                    <a:lnTo>
                      <a:pt x="431241" y="20201"/>
                    </a:lnTo>
                    <a:lnTo>
                      <a:pt x="434019" y="20399"/>
                    </a:lnTo>
                    <a:lnTo>
                      <a:pt x="433704" y="21206"/>
                    </a:lnTo>
                    <a:lnTo>
                      <a:pt x="433909" y="21234"/>
                    </a:lnTo>
                    <a:lnTo>
                      <a:pt x="435996" y="21473"/>
                    </a:lnTo>
                    <a:lnTo>
                      <a:pt x="438965" y="21815"/>
                    </a:lnTo>
                    <a:lnTo>
                      <a:pt x="441468" y="22096"/>
                    </a:lnTo>
                    <a:lnTo>
                      <a:pt x="444000" y="22390"/>
                    </a:lnTo>
                    <a:lnTo>
                      <a:pt x="445669" y="22698"/>
                    </a:lnTo>
                    <a:lnTo>
                      <a:pt x="444827" y="26125"/>
                    </a:lnTo>
                    <a:lnTo>
                      <a:pt x="441332" y="29689"/>
                    </a:lnTo>
                    <a:lnTo>
                      <a:pt x="439820" y="37563"/>
                    </a:lnTo>
                    <a:lnTo>
                      <a:pt x="441927" y="42166"/>
                    </a:lnTo>
                    <a:lnTo>
                      <a:pt x="446086" y="48501"/>
                    </a:lnTo>
                    <a:lnTo>
                      <a:pt x="453009" y="50204"/>
                    </a:lnTo>
                    <a:lnTo>
                      <a:pt x="463112" y="49062"/>
                    </a:lnTo>
                    <a:lnTo>
                      <a:pt x="466068" y="48214"/>
                    </a:lnTo>
                    <a:lnTo>
                      <a:pt x="466020" y="48303"/>
                    </a:lnTo>
                    <a:lnTo>
                      <a:pt x="466095" y="49329"/>
                    </a:lnTo>
                    <a:lnTo>
                      <a:pt x="465787" y="49726"/>
                    </a:lnTo>
                    <a:lnTo>
                      <a:pt x="465418" y="50396"/>
                    </a:lnTo>
                    <a:lnTo>
                      <a:pt x="464679" y="52400"/>
                    </a:lnTo>
                    <a:lnTo>
                      <a:pt x="463277" y="53399"/>
                    </a:lnTo>
                    <a:lnTo>
                      <a:pt x="462134" y="54452"/>
                    </a:lnTo>
                    <a:lnTo>
                      <a:pt x="462004" y="56806"/>
                    </a:lnTo>
                    <a:lnTo>
                      <a:pt x="461799" y="58735"/>
                    </a:lnTo>
                    <a:lnTo>
                      <a:pt x="461628" y="60664"/>
                    </a:lnTo>
                    <a:lnTo>
                      <a:pt x="461443" y="62743"/>
                    </a:lnTo>
                    <a:lnTo>
                      <a:pt x="464597" y="63311"/>
                    </a:lnTo>
                    <a:lnTo>
                      <a:pt x="464570" y="63776"/>
                    </a:lnTo>
                    <a:lnTo>
                      <a:pt x="469967" y="64796"/>
                    </a:lnTo>
                    <a:lnTo>
                      <a:pt x="469461" y="66253"/>
                    </a:lnTo>
                    <a:lnTo>
                      <a:pt x="468667" y="68503"/>
                    </a:lnTo>
                    <a:lnTo>
                      <a:pt x="467894" y="70604"/>
                    </a:lnTo>
                    <a:lnTo>
                      <a:pt x="465780" y="75720"/>
                    </a:lnTo>
                    <a:lnTo>
                      <a:pt x="465206" y="77034"/>
                    </a:lnTo>
                    <a:lnTo>
                      <a:pt x="465014" y="77000"/>
                    </a:lnTo>
                    <a:lnTo>
                      <a:pt x="464180" y="79250"/>
                    </a:lnTo>
                    <a:lnTo>
                      <a:pt x="463803" y="80310"/>
                    </a:lnTo>
                    <a:lnTo>
                      <a:pt x="463359" y="81515"/>
                    </a:lnTo>
                    <a:lnTo>
                      <a:pt x="462627" y="83963"/>
                    </a:lnTo>
                    <a:lnTo>
                      <a:pt x="462039" y="85776"/>
                    </a:lnTo>
                    <a:lnTo>
                      <a:pt x="461785" y="86631"/>
                    </a:lnTo>
                    <a:lnTo>
                      <a:pt x="461485" y="87603"/>
                    </a:lnTo>
                    <a:lnTo>
                      <a:pt x="460705" y="89847"/>
                    </a:lnTo>
                    <a:lnTo>
                      <a:pt x="460144" y="91201"/>
                    </a:lnTo>
                    <a:lnTo>
                      <a:pt x="460075" y="91358"/>
                    </a:lnTo>
                    <a:lnTo>
                      <a:pt x="459918" y="92090"/>
                    </a:lnTo>
                    <a:lnTo>
                      <a:pt x="461019" y="91960"/>
                    </a:lnTo>
                    <a:lnTo>
                      <a:pt x="465021" y="91666"/>
                    </a:lnTo>
                    <a:lnTo>
                      <a:pt x="467983" y="91406"/>
                    </a:lnTo>
                    <a:lnTo>
                      <a:pt x="470090" y="91221"/>
                    </a:lnTo>
                    <a:lnTo>
                      <a:pt x="470001" y="89648"/>
                    </a:lnTo>
                    <a:lnTo>
                      <a:pt x="473483" y="89039"/>
                    </a:lnTo>
                    <a:lnTo>
                      <a:pt x="475180" y="88711"/>
                    </a:lnTo>
                    <a:lnTo>
                      <a:pt x="479195" y="87904"/>
                    </a:lnTo>
                    <a:lnTo>
                      <a:pt x="479496" y="90257"/>
                    </a:lnTo>
                    <a:lnTo>
                      <a:pt x="479948" y="91995"/>
                    </a:lnTo>
                    <a:lnTo>
                      <a:pt x="478607" y="92473"/>
                    </a:lnTo>
                    <a:lnTo>
                      <a:pt x="479428" y="95675"/>
                    </a:lnTo>
                    <a:lnTo>
                      <a:pt x="479038" y="95832"/>
                    </a:lnTo>
                    <a:lnTo>
                      <a:pt x="479633" y="97823"/>
                    </a:lnTo>
                    <a:lnTo>
                      <a:pt x="480125" y="99485"/>
                    </a:lnTo>
                    <a:lnTo>
                      <a:pt x="480379" y="102434"/>
                    </a:lnTo>
                    <a:lnTo>
                      <a:pt x="480392" y="102536"/>
                    </a:lnTo>
                    <a:lnTo>
                      <a:pt x="480625" y="103897"/>
                    </a:lnTo>
                    <a:lnTo>
                      <a:pt x="480666" y="104151"/>
                    </a:lnTo>
                    <a:lnTo>
                      <a:pt x="480953" y="105656"/>
                    </a:lnTo>
                    <a:lnTo>
                      <a:pt x="481261" y="106825"/>
                    </a:lnTo>
                    <a:lnTo>
                      <a:pt x="481740" y="108652"/>
                    </a:lnTo>
                    <a:lnTo>
                      <a:pt x="481822" y="108919"/>
                    </a:lnTo>
                    <a:lnTo>
                      <a:pt x="482766" y="111846"/>
                    </a:lnTo>
                    <a:lnTo>
                      <a:pt x="482848" y="112113"/>
                    </a:lnTo>
                    <a:lnTo>
                      <a:pt x="483765" y="115376"/>
                    </a:lnTo>
                    <a:lnTo>
                      <a:pt x="483840" y="115794"/>
                    </a:lnTo>
                    <a:lnTo>
                      <a:pt x="484203" y="117771"/>
                    </a:lnTo>
                    <a:lnTo>
                      <a:pt x="484251" y="118044"/>
                    </a:lnTo>
                    <a:lnTo>
                      <a:pt x="484285" y="118161"/>
                    </a:lnTo>
                    <a:lnTo>
                      <a:pt x="484422" y="118995"/>
                    </a:lnTo>
                    <a:lnTo>
                      <a:pt x="484805" y="121998"/>
                    </a:lnTo>
                    <a:lnTo>
                      <a:pt x="485448" y="128640"/>
                    </a:lnTo>
                    <a:lnTo>
                      <a:pt x="485831" y="131993"/>
                    </a:lnTo>
                    <a:lnTo>
                      <a:pt x="486207" y="135331"/>
                    </a:lnTo>
                    <a:lnTo>
                      <a:pt x="486700" y="138696"/>
                    </a:lnTo>
                    <a:lnTo>
                      <a:pt x="486775" y="139093"/>
                    </a:lnTo>
                    <a:lnTo>
                      <a:pt x="487110" y="142042"/>
                    </a:lnTo>
                    <a:lnTo>
                      <a:pt x="487308" y="143690"/>
                    </a:lnTo>
                    <a:lnTo>
                      <a:pt x="487767" y="146071"/>
                    </a:lnTo>
                    <a:lnTo>
                      <a:pt x="488581" y="146078"/>
                    </a:lnTo>
                    <a:lnTo>
                      <a:pt x="489265" y="145770"/>
                    </a:lnTo>
                    <a:lnTo>
                      <a:pt x="489573" y="146502"/>
                    </a:lnTo>
                    <a:lnTo>
                      <a:pt x="491132" y="145722"/>
                    </a:lnTo>
                    <a:lnTo>
                      <a:pt x="493164" y="145086"/>
                    </a:lnTo>
                    <a:lnTo>
                      <a:pt x="494560" y="144696"/>
                    </a:lnTo>
                    <a:lnTo>
                      <a:pt x="495982" y="144456"/>
                    </a:lnTo>
                    <a:lnTo>
                      <a:pt x="497392" y="144320"/>
                    </a:lnTo>
                    <a:lnTo>
                      <a:pt x="498828" y="144148"/>
                    </a:lnTo>
                    <a:lnTo>
                      <a:pt x="498828" y="144155"/>
                    </a:lnTo>
                    <a:lnTo>
                      <a:pt x="501455" y="147706"/>
                    </a:lnTo>
                    <a:lnTo>
                      <a:pt x="504615" y="152994"/>
                    </a:lnTo>
                    <a:lnTo>
                      <a:pt x="505368" y="154115"/>
                    </a:lnTo>
                    <a:lnTo>
                      <a:pt x="506497" y="155203"/>
                    </a:lnTo>
                    <a:lnTo>
                      <a:pt x="508043" y="153801"/>
                    </a:lnTo>
                    <a:lnTo>
                      <a:pt x="509438" y="155039"/>
                    </a:lnTo>
                    <a:lnTo>
                      <a:pt x="510300" y="155928"/>
                    </a:lnTo>
                    <a:lnTo>
                      <a:pt x="510909" y="156818"/>
                    </a:lnTo>
                    <a:lnTo>
                      <a:pt x="510519" y="157043"/>
                    </a:lnTo>
                    <a:lnTo>
                      <a:pt x="511661" y="158979"/>
                    </a:lnTo>
                    <a:lnTo>
                      <a:pt x="513084" y="161237"/>
                    </a:lnTo>
                    <a:lnTo>
                      <a:pt x="514022" y="162666"/>
                    </a:lnTo>
                    <a:lnTo>
                      <a:pt x="514719" y="163604"/>
                    </a:lnTo>
                    <a:lnTo>
                      <a:pt x="515499" y="164596"/>
                    </a:lnTo>
                    <a:lnTo>
                      <a:pt x="516840" y="166347"/>
                    </a:lnTo>
                    <a:lnTo>
                      <a:pt x="518016" y="167907"/>
                    </a:lnTo>
                    <a:lnTo>
                      <a:pt x="518188" y="168139"/>
                    </a:lnTo>
                    <a:lnTo>
                      <a:pt x="520322" y="170745"/>
                    </a:lnTo>
                    <a:lnTo>
                      <a:pt x="521765" y="172640"/>
                    </a:lnTo>
                    <a:lnTo>
                      <a:pt x="522935" y="174241"/>
                    </a:lnTo>
                    <a:lnTo>
                      <a:pt x="524132" y="175842"/>
                    </a:lnTo>
                    <a:lnTo>
                      <a:pt x="525671" y="178181"/>
                    </a:lnTo>
                    <a:lnTo>
                      <a:pt x="525842" y="178441"/>
                    </a:lnTo>
                    <a:lnTo>
                      <a:pt x="525938" y="178592"/>
                    </a:lnTo>
                    <a:lnTo>
                      <a:pt x="526048" y="178770"/>
                    </a:lnTo>
                    <a:lnTo>
                      <a:pt x="530378" y="179967"/>
                    </a:lnTo>
                    <a:lnTo>
                      <a:pt x="531103" y="180158"/>
                    </a:lnTo>
                    <a:lnTo>
                      <a:pt x="532088" y="180295"/>
                    </a:lnTo>
                    <a:lnTo>
                      <a:pt x="532587" y="180329"/>
                    </a:lnTo>
                    <a:lnTo>
                      <a:pt x="533053" y="180343"/>
                    </a:lnTo>
                    <a:lnTo>
                      <a:pt x="533552" y="180329"/>
                    </a:lnTo>
                    <a:lnTo>
                      <a:pt x="534421" y="180227"/>
                    </a:lnTo>
                    <a:lnTo>
                      <a:pt x="534468" y="180514"/>
                    </a:lnTo>
                    <a:lnTo>
                      <a:pt x="534722" y="181834"/>
                    </a:lnTo>
                    <a:lnTo>
                      <a:pt x="535351" y="184228"/>
                    </a:lnTo>
                    <a:lnTo>
                      <a:pt x="535460" y="184577"/>
                    </a:lnTo>
                    <a:lnTo>
                      <a:pt x="536630" y="188278"/>
                    </a:lnTo>
                    <a:lnTo>
                      <a:pt x="537130" y="190173"/>
                    </a:lnTo>
                    <a:lnTo>
                      <a:pt x="537335" y="191124"/>
                    </a:lnTo>
                    <a:lnTo>
                      <a:pt x="537800" y="193997"/>
                    </a:lnTo>
                    <a:lnTo>
                      <a:pt x="538122" y="197199"/>
                    </a:lnTo>
                    <a:lnTo>
                      <a:pt x="538333" y="199901"/>
                    </a:lnTo>
                    <a:lnTo>
                      <a:pt x="538710" y="201987"/>
                    </a:lnTo>
                    <a:lnTo>
                      <a:pt x="539237" y="204730"/>
                    </a:lnTo>
                    <a:lnTo>
                      <a:pt x="539408" y="205284"/>
                    </a:lnTo>
                    <a:lnTo>
                      <a:pt x="534174" y="206919"/>
                    </a:lnTo>
                    <a:lnTo>
                      <a:pt x="535064" y="209662"/>
                    </a:lnTo>
                    <a:lnTo>
                      <a:pt x="534366" y="209881"/>
                    </a:lnTo>
                    <a:lnTo>
                      <a:pt x="534277" y="209649"/>
                    </a:lnTo>
                    <a:lnTo>
                      <a:pt x="529591" y="211126"/>
                    </a:lnTo>
                    <a:lnTo>
                      <a:pt x="530679" y="214704"/>
                    </a:lnTo>
                    <a:lnTo>
                      <a:pt x="531862" y="217577"/>
                    </a:lnTo>
                    <a:lnTo>
                      <a:pt x="532731" y="219718"/>
                    </a:lnTo>
                    <a:lnTo>
                      <a:pt x="533531" y="222119"/>
                    </a:lnTo>
                    <a:lnTo>
                      <a:pt x="533552" y="222202"/>
                    </a:lnTo>
                    <a:lnTo>
                      <a:pt x="533566" y="222297"/>
                    </a:lnTo>
                    <a:lnTo>
                      <a:pt x="534434" y="222031"/>
                    </a:lnTo>
                    <a:lnTo>
                      <a:pt x="537164" y="221189"/>
                    </a:lnTo>
                    <a:lnTo>
                      <a:pt x="539969" y="220484"/>
                    </a:lnTo>
                    <a:lnTo>
                      <a:pt x="542712" y="220040"/>
                    </a:lnTo>
                    <a:lnTo>
                      <a:pt x="545448" y="219568"/>
                    </a:lnTo>
                    <a:lnTo>
                      <a:pt x="548342" y="219212"/>
                    </a:lnTo>
                    <a:lnTo>
                      <a:pt x="550784" y="218850"/>
                    </a:lnTo>
                    <a:lnTo>
                      <a:pt x="553862" y="217995"/>
                    </a:lnTo>
                    <a:lnTo>
                      <a:pt x="557105" y="217201"/>
                    </a:lnTo>
                    <a:lnTo>
                      <a:pt x="564452" y="215976"/>
                    </a:lnTo>
                    <a:lnTo>
                      <a:pt x="565649" y="215751"/>
                    </a:lnTo>
                    <a:lnTo>
                      <a:pt x="565211" y="212488"/>
                    </a:lnTo>
                    <a:lnTo>
                      <a:pt x="564889" y="209956"/>
                    </a:lnTo>
                    <a:lnTo>
                      <a:pt x="564664" y="207788"/>
                    </a:lnTo>
                    <a:lnTo>
                      <a:pt x="564404" y="205496"/>
                    </a:lnTo>
                    <a:lnTo>
                      <a:pt x="575376" y="203246"/>
                    </a:lnTo>
                    <a:lnTo>
                      <a:pt x="576717" y="202986"/>
                    </a:lnTo>
                    <a:lnTo>
                      <a:pt x="578126" y="202699"/>
                    </a:lnTo>
                    <a:lnTo>
                      <a:pt x="583845" y="201522"/>
                    </a:lnTo>
                    <a:lnTo>
                      <a:pt x="584057" y="201467"/>
                    </a:lnTo>
                    <a:lnTo>
                      <a:pt x="583175" y="199244"/>
                    </a:lnTo>
                    <a:lnTo>
                      <a:pt x="583072" y="198998"/>
                    </a:lnTo>
                    <a:lnTo>
                      <a:pt x="582812" y="198423"/>
                    </a:lnTo>
                    <a:lnTo>
                      <a:pt x="582381" y="197643"/>
                    </a:lnTo>
                    <a:lnTo>
                      <a:pt x="582026" y="197199"/>
                    </a:lnTo>
                    <a:lnTo>
                      <a:pt x="581629" y="196768"/>
                    </a:lnTo>
                    <a:lnTo>
                      <a:pt x="581082" y="196275"/>
                    </a:lnTo>
                    <a:lnTo>
                      <a:pt x="580719" y="196029"/>
                    </a:lnTo>
                    <a:lnTo>
                      <a:pt x="580295" y="195735"/>
                    </a:lnTo>
                    <a:lnTo>
                      <a:pt x="579816" y="195495"/>
                    </a:lnTo>
                    <a:lnTo>
                      <a:pt x="579269" y="195263"/>
                    </a:lnTo>
                    <a:lnTo>
                      <a:pt x="578373" y="194921"/>
                    </a:lnTo>
                    <a:lnTo>
                      <a:pt x="577326" y="194531"/>
                    </a:lnTo>
                    <a:lnTo>
                      <a:pt x="576854" y="194346"/>
                    </a:lnTo>
                    <a:lnTo>
                      <a:pt x="575718" y="193901"/>
                    </a:lnTo>
                    <a:lnTo>
                      <a:pt x="574938" y="193587"/>
                    </a:lnTo>
                    <a:lnTo>
                      <a:pt x="574234" y="193272"/>
                    </a:lnTo>
                    <a:lnTo>
                      <a:pt x="574343" y="193087"/>
                    </a:lnTo>
                    <a:lnTo>
                      <a:pt x="574569" y="193039"/>
                    </a:lnTo>
                    <a:lnTo>
                      <a:pt x="574891" y="193005"/>
                    </a:lnTo>
                    <a:lnTo>
                      <a:pt x="576197" y="192916"/>
                    </a:lnTo>
                    <a:lnTo>
                      <a:pt x="578414" y="192520"/>
                    </a:lnTo>
                    <a:lnTo>
                      <a:pt x="578715" y="192478"/>
                    </a:lnTo>
                    <a:lnTo>
                      <a:pt x="579159" y="192848"/>
                    </a:lnTo>
                    <a:lnTo>
                      <a:pt x="580090" y="193279"/>
                    </a:lnTo>
                    <a:lnTo>
                      <a:pt x="582655" y="193778"/>
                    </a:lnTo>
                    <a:lnTo>
                      <a:pt x="585384" y="194373"/>
                    </a:lnTo>
                    <a:lnTo>
                      <a:pt x="588264" y="194510"/>
                    </a:lnTo>
                    <a:lnTo>
                      <a:pt x="589940" y="194428"/>
                    </a:lnTo>
                    <a:lnTo>
                      <a:pt x="591165" y="194291"/>
                    </a:lnTo>
                    <a:lnTo>
                      <a:pt x="591979" y="195126"/>
                    </a:lnTo>
                    <a:lnTo>
                      <a:pt x="593675" y="194982"/>
                    </a:lnTo>
                    <a:lnTo>
                      <a:pt x="596480" y="194366"/>
                    </a:lnTo>
                    <a:lnTo>
                      <a:pt x="599866" y="194182"/>
                    </a:lnTo>
                    <a:lnTo>
                      <a:pt x="601843" y="194134"/>
                    </a:lnTo>
                    <a:lnTo>
                      <a:pt x="603389" y="194100"/>
                    </a:lnTo>
                    <a:lnTo>
                      <a:pt x="609183" y="194195"/>
                    </a:lnTo>
                    <a:lnTo>
                      <a:pt x="612310" y="194038"/>
                    </a:lnTo>
                    <a:lnTo>
                      <a:pt x="615470" y="193799"/>
                    </a:lnTo>
                    <a:lnTo>
                      <a:pt x="616907" y="193682"/>
                    </a:lnTo>
                    <a:lnTo>
                      <a:pt x="623795" y="193402"/>
                    </a:lnTo>
                    <a:lnTo>
                      <a:pt x="624062" y="192622"/>
                    </a:lnTo>
                    <a:lnTo>
                      <a:pt x="624459" y="191425"/>
                    </a:lnTo>
                    <a:lnTo>
                      <a:pt x="624924" y="190023"/>
                    </a:lnTo>
                    <a:lnTo>
                      <a:pt x="625026" y="189722"/>
                    </a:lnTo>
                    <a:lnTo>
                      <a:pt x="626443" y="189906"/>
                    </a:lnTo>
                    <a:lnTo>
                      <a:pt x="629042" y="190221"/>
                    </a:lnTo>
                    <a:lnTo>
                      <a:pt x="631170" y="190481"/>
                    </a:lnTo>
                    <a:lnTo>
                      <a:pt x="631142" y="190693"/>
                    </a:lnTo>
                    <a:lnTo>
                      <a:pt x="630821" y="193224"/>
                    </a:lnTo>
                    <a:lnTo>
                      <a:pt x="630465" y="196022"/>
                    </a:lnTo>
                    <a:lnTo>
                      <a:pt x="629767" y="201570"/>
                    </a:lnTo>
                    <a:lnTo>
                      <a:pt x="629412" y="204354"/>
                    </a:lnTo>
                    <a:lnTo>
                      <a:pt x="629329" y="205004"/>
                    </a:lnTo>
                    <a:lnTo>
                      <a:pt x="629049" y="207145"/>
                    </a:lnTo>
                    <a:lnTo>
                      <a:pt x="628317" y="212720"/>
                    </a:lnTo>
                    <a:lnTo>
                      <a:pt x="627968" y="215511"/>
                    </a:lnTo>
                    <a:lnTo>
                      <a:pt x="627578" y="218603"/>
                    </a:lnTo>
                    <a:lnTo>
                      <a:pt x="626169" y="218768"/>
                    </a:lnTo>
                    <a:lnTo>
                      <a:pt x="623864" y="219048"/>
                    </a:lnTo>
                    <a:lnTo>
                      <a:pt x="621818" y="218925"/>
                    </a:lnTo>
                    <a:lnTo>
                      <a:pt x="621538" y="218904"/>
                    </a:lnTo>
                    <a:lnTo>
                      <a:pt x="621291" y="218884"/>
                    </a:lnTo>
                    <a:lnTo>
                      <a:pt x="619410" y="218610"/>
                    </a:lnTo>
                    <a:lnTo>
                      <a:pt x="616633" y="218207"/>
                    </a:lnTo>
                    <a:lnTo>
                      <a:pt x="614724" y="217297"/>
                    </a:lnTo>
                    <a:lnTo>
                      <a:pt x="614587" y="217577"/>
                    </a:lnTo>
                    <a:lnTo>
                      <a:pt x="614334" y="217509"/>
                    </a:lnTo>
                    <a:lnTo>
                      <a:pt x="614061" y="217522"/>
                    </a:lnTo>
                    <a:lnTo>
                      <a:pt x="613705" y="217625"/>
                    </a:lnTo>
                    <a:lnTo>
                      <a:pt x="613568" y="217721"/>
                    </a:lnTo>
                    <a:lnTo>
                      <a:pt x="613425" y="217844"/>
                    </a:lnTo>
                    <a:lnTo>
                      <a:pt x="613322" y="217899"/>
                    </a:lnTo>
                    <a:lnTo>
                      <a:pt x="613144" y="218008"/>
                    </a:lnTo>
                    <a:lnTo>
                      <a:pt x="612898" y="218138"/>
                    </a:lnTo>
                    <a:lnTo>
                      <a:pt x="612994" y="226087"/>
                    </a:lnTo>
                    <a:lnTo>
                      <a:pt x="613028" y="228208"/>
                    </a:lnTo>
                    <a:lnTo>
                      <a:pt x="613035" y="228741"/>
                    </a:lnTo>
                    <a:lnTo>
                      <a:pt x="613048" y="229637"/>
                    </a:lnTo>
                    <a:lnTo>
                      <a:pt x="613103" y="233427"/>
                    </a:lnTo>
                    <a:lnTo>
                      <a:pt x="613151" y="236745"/>
                    </a:lnTo>
                    <a:lnTo>
                      <a:pt x="612741" y="236902"/>
                    </a:lnTo>
                    <a:lnTo>
                      <a:pt x="612686" y="237258"/>
                    </a:lnTo>
                    <a:lnTo>
                      <a:pt x="612768" y="240035"/>
                    </a:lnTo>
                    <a:lnTo>
                      <a:pt x="613035" y="240179"/>
                    </a:lnTo>
                    <a:lnTo>
                      <a:pt x="614355" y="240548"/>
                    </a:lnTo>
                    <a:lnTo>
                      <a:pt x="615039" y="240726"/>
                    </a:lnTo>
                    <a:lnTo>
                      <a:pt x="615887" y="240781"/>
                    </a:lnTo>
                    <a:lnTo>
                      <a:pt x="616920" y="240480"/>
                    </a:lnTo>
                    <a:lnTo>
                      <a:pt x="617522" y="240070"/>
                    </a:lnTo>
                    <a:lnTo>
                      <a:pt x="618432" y="239338"/>
                    </a:lnTo>
                    <a:lnTo>
                      <a:pt x="618904" y="239146"/>
                    </a:lnTo>
                    <a:lnTo>
                      <a:pt x="618979" y="239119"/>
                    </a:lnTo>
                    <a:lnTo>
                      <a:pt x="619636" y="240418"/>
                    </a:lnTo>
                    <a:lnTo>
                      <a:pt x="620231" y="241609"/>
                    </a:lnTo>
                    <a:lnTo>
                      <a:pt x="620895" y="243141"/>
                    </a:lnTo>
                    <a:lnTo>
                      <a:pt x="621038" y="243497"/>
                    </a:lnTo>
                    <a:lnTo>
                      <a:pt x="621161" y="243846"/>
                    </a:lnTo>
                    <a:lnTo>
                      <a:pt x="621182" y="243907"/>
                    </a:lnTo>
                    <a:lnTo>
                      <a:pt x="621955" y="246028"/>
                    </a:lnTo>
                    <a:lnTo>
                      <a:pt x="622646" y="245966"/>
                    </a:lnTo>
                    <a:lnTo>
                      <a:pt x="622701" y="246158"/>
                    </a:lnTo>
                    <a:lnTo>
                      <a:pt x="623180" y="247895"/>
                    </a:lnTo>
                    <a:lnTo>
                      <a:pt x="623693" y="249804"/>
                    </a:lnTo>
                    <a:lnTo>
                      <a:pt x="624493" y="252657"/>
                    </a:lnTo>
                    <a:lnTo>
                      <a:pt x="624739" y="253491"/>
                    </a:lnTo>
                    <a:lnTo>
                      <a:pt x="625136" y="254483"/>
                    </a:lnTo>
                    <a:lnTo>
                      <a:pt x="625553" y="255345"/>
                    </a:lnTo>
                    <a:lnTo>
                      <a:pt x="625806" y="255872"/>
                    </a:lnTo>
                    <a:lnTo>
                      <a:pt x="628057" y="259025"/>
                    </a:lnTo>
                    <a:lnTo>
                      <a:pt x="628878" y="260647"/>
                    </a:lnTo>
                    <a:lnTo>
                      <a:pt x="630102" y="263171"/>
                    </a:lnTo>
                    <a:lnTo>
                      <a:pt x="631553" y="266721"/>
                    </a:lnTo>
                    <a:lnTo>
                      <a:pt x="632462" y="268753"/>
                    </a:lnTo>
                    <a:lnTo>
                      <a:pt x="633365" y="270778"/>
                    </a:lnTo>
                    <a:lnTo>
                      <a:pt x="634029" y="272290"/>
                    </a:lnTo>
                    <a:lnTo>
                      <a:pt x="635253" y="275074"/>
                    </a:lnTo>
                    <a:lnTo>
                      <a:pt x="636327" y="277550"/>
                    </a:lnTo>
                    <a:lnTo>
                      <a:pt x="636540" y="278043"/>
                    </a:lnTo>
                    <a:lnTo>
                      <a:pt x="636608" y="278207"/>
                    </a:lnTo>
                    <a:lnTo>
                      <a:pt x="636628" y="278262"/>
                    </a:lnTo>
                    <a:lnTo>
                      <a:pt x="636642" y="278303"/>
                    </a:lnTo>
                    <a:lnTo>
                      <a:pt x="636799" y="278925"/>
                    </a:lnTo>
                    <a:lnTo>
                      <a:pt x="636868" y="279240"/>
                    </a:lnTo>
                    <a:lnTo>
                      <a:pt x="636998" y="279698"/>
                    </a:lnTo>
                    <a:lnTo>
                      <a:pt x="637101" y="280061"/>
                    </a:lnTo>
                    <a:lnTo>
                      <a:pt x="637415" y="281032"/>
                    </a:lnTo>
                    <a:lnTo>
                      <a:pt x="637442" y="281107"/>
                    </a:lnTo>
                    <a:lnTo>
                      <a:pt x="629911" y="282927"/>
                    </a:lnTo>
                    <a:lnTo>
                      <a:pt x="631635" y="289303"/>
                    </a:lnTo>
                    <a:lnTo>
                      <a:pt x="626538" y="290527"/>
                    </a:lnTo>
                    <a:lnTo>
                      <a:pt x="626791" y="290732"/>
                    </a:lnTo>
                    <a:lnTo>
                      <a:pt x="627038" y="290979"/>
                    </a:lnTo>
                    <a:lnTo>
                      <a:pt x="627229" y="291232"/>
                    </a:lnTo>
                    <a:lnTo>
                      <a:pt x="627407" y="291498"/>
                    </a:lnTo>
                    <a:lnTo>
                      <a:pt x="627523" y="291799"/>
                    </a:lnTo>
                    <a:lnTo>
                      <a:pt x="627612" y="292107"/>
                    </a:lnTo>
                    <a:lnTo>
                      <a:pt x="627872" y="293715"/>
                    </a:lnTo>
                    <a:lnTo>
                      <a:pt x="628009" y="294242"/>
                    </a:lnTo>
                    <a:lnTo>
                      <a:pt x="628105" y="294495"/>
                    </a:lnTo>
                    <a:lnTo>
                      <a:pt x="628235" y="294734"/>
                    </a:lnTo>
                    <a:lnTo>
                      <a:pt x="628385" y="294987"/>
                    </a:lnTo>
                    <a:lnTo>
                      <a:pt x="621633" y="296615"/>
                    </a:lnTo>
                    <a:lnTo>
                      <a:pt x="622844" y="301849"/>
                    </a:lnTo>
                    <a:lnTo>
                      <a:pt x="623371" y="303155"/>
                    </a:lnTo>
                    <a:lnTo>
                      <a:pt x="623207" y="303223"/>
                    </a:lnTo>
                    <a:lnTo>
                      <a:pt x="623323" y="303470"/>
                    </a:lnTo>
                    <a:lnTo>
                      <a:pt x="617112" y="305187"/>
                    </a:lnTo>
                    <a:lnTo>
                      <a:pt x="617290" y="306008"/>
                    </a:lnTo>
                    <a:lnTo>
                      <a:pt x="617789" y="307766"/>
                    </a:lnTo>
                    <a:lnTo>
                      <a:pt x="616154" y="308464"/>
                    </a:lnTo>
                    <a:lnTo>
                      <a:pt x="612829" y="309756"/>
                    </a:lnTo>
                    <a:lnTo>
                      <a:pt x="611769" y="310167"/>
                    </a:lnTo>
                    <a:lnTo>
                      <a:pt x="610066" y="310899"/>
                    </a:lnTo>
                    <a:lnTo>
                      <a:pt x="607384" y="312110"/>
                    </a:lnTo>
                    <a:lnTo>
                      <a:pt x="605414" y="308730"/>
                    </a:lnTo>
                    <a:lnTo>
                      <a:pt x="603594" y="309305"/>
                    </a:lnTo>
                    <a:lnTo>
                      <a:pt x="603164" y="308094"/>
                    </a:lnTo>
                    <a:lnTo>
                      <a:pt x="601453" y="308744"/>
                    </a:lnTo>
                    <a:lnTo>
                      <a:pt x="597677" y="309647"/>
                    </a:lnTo>
                    <a:lnTo>
                      <a:pt x="599196" y="314805"/>
                    </a:lnTo>
                    <a:lnTo>
                      <a:pt x="600735" y="319464"/>
                    </a:lnTo>
                    <a:lnTo>
                      <a:pt x="600653" y="319464"/>
                    </a:lnTo>
                    <a:lnTo>
                      <a:pt x="598265" y="319874"/>
                    </a:lnTo>
                    <a:lnTo>
                      <a:pt x="594955" y="320469"/>
                    </a:lnTo>
                    <a:lnTo>
                      <a:pt x="591644" y="321078"/>
                    </a:lnTo>
                    <a:lnTo>
                      <a:pt x="591548" y="321146"/>
                    </a:lnTo>
                    <a:lnTo>
                      <a:pt x="590809" y="321598"/>
                    </a:lnTo>
                    <a:lnTo>
                      <a:pt x="589708" y="322104"/>
                    </a:lnTo>
                    <a:lnTo>
                      <a:pt x="587840" y="323992"/>
                    </a:lnTo>
                    <a:lnTo>
                      <a:pt x="586458" y="325093"/>
                    </a:lnTo>
                    <a:lnTo>
                      <a:pt x="586410" y="325045"/>
                    </a:lnTo>
                    <a:lnTo>
                      <a:pt x="585405" y="324396"/>
                    </a:lnTo>
                    <a:lnTo>
                      <a:pt x="584543" y="324676"/>
                    </a:lnTo>
                    <a:lnTo>
                      <a:pt x="583715" y="324943"/>
                    </a:lnTo>
                    <a:lnTo>
                      <a:pt x="582498" y="325572"/>
                    </a:lnTo>
                    <a:lnTo>
                      <a:pt x="580083" y="326995"/>
                    </a:lnTo>
                    <a:lnTo>
                      <a:pt x="578537" y="327898"/>
                    </a:lnTo>
                    <a:lnTo>
                      <a:pt x="576950" y="328726"/>
                    </a:lnTo>
                    <a:lnTo>
                      <a:pt x="576013" y="326735"/>
                    </a:lnTo>
                    <a:lnTo>
                      <a:pt x="572572" y="328322"/>
                    </a:lnTo>
                    <a:lnTo>
                      <a:pt x="570820" y="329068"/>
                    </a:lnTo>
                    <a:lnTo>
                      <a:pt x="568624" y="329971"/>
                    </a:lnTo>
                    <a:lnTo>
                      <a:pt x="567455" y="330422"/>
                    </a:lnTo>
                    <a:lnTo>
                      <a:pt x="565088" y="331195"/>
                    </a:lnTo>
                    <a:lnTo>
                      <a:pt x="563610" y="331695"/>
                    </a:lnTo>
                    <a:lnTo>
                      <a:pt x="561264" y="332495"/>
                    </a:lnTo>
                    <a:lnTo>
                      <a:pt x="561072" y="332563"/>
                    </a:lnTo>
                    <a:lnTo>
                      <a:pt x="560026" y="333152"/>
                    </a:lnTo>
                    <a:lnTo>
                      <a:pt x="559157" y="333644"/>
                    </a:lnTo>
                    <a:lnTo>
                      <a:pt x="557139" y="334930"/>
                    </a:lnTo>
                    <a:lnTo>
                      <a:pt x="558801" y="336210"/>
                    </a:lnTo>
                    <a:lnTo>
                      <a:pt x="560600" y="337893"/>
                    </a:lnTo>
                    <a:lnTo>
                      <a:pt x="562174" y="341114"/>
                    </a:lnTo>
                    <a:lnTo>
                      <a:pt x="560183" y="342175"/>
                    </a:lnTo>
                    <a:lnTo>
                      <a:pt x="561989" y="345540"/>
                    </a:lnTo>
                    <a:lnTo>
                      <a:pt x="559287" y="347004"/>
                    </a:lnTo>
                    <a:lnTo>
                      <a:pt x="559355" y="347175"/>
                    </a:lnTo>
                    <a:lnTo>
                      <a:pt x="561079" y="351752"/>
                    </a:lnTo>
                    <a:lnTo>
                      <a:pt x="563986" y="359968"/>
                    </a:lnTo>
                    <a:lnTo>
                      <a:pt x="563172" y="360152"/>
                    </a:lnTo>
                    <a:lnTo>
                      <a:pt x="563193" y="360316"/>
                    </a:lnTo>
                    <a:lnTo>
                      <a:pt x="563254" y="360700"/>
                    </a:lnTo>
                    <a:lnTo>
                      <a:pt x="563569" y="362765"/>
                    </a:lnTo>
                    <a:lnTo>
                      <a:pt x="563822" y="364428"/>
                    </a:lnTo>
                    <a:lnTo>
                      <a:pt x="558958" y="365577"/>
                    </a:lnTo>
                    <a:lnTo>
                      <a:pt x="558993" y="365707"/>
                    </a:lnTo>
                    <a:lnTo>
                      <a:pt x="559218" y="366672"/>
                    </a:lnTo>
                    <a:lnTo>
                      <a:pt x="559444" y="367794"/>
                    </a:lnTo>
                    <a:lnTo>
                      <a:pt x="559266" y="367834"/>
                    </a:lnTo>
                    <a:lnTo>
                      <a:pt x="559971" y="372493"/>
                    </a:lnTo>
                    <a:lnTo>
                      <a:pt x="560402" y="375660"/>
                    </a:lnTo>
                    <a:lnTo>
                      <a:pt x="560737" y="378068"/>
                    </a:lnTo>
                    <a:lnTo>
                      <a:pt x="561469" y="382508"/>
                    </a:lnTo>
                    <a:lnTo>
                      <a:pt x="561722" y="384464"/>
                    </a:lnTo>
                    <a:lnTo>
                      <a:pt x="561770" y="384847"/>
                    </a:lnTo>
                    <a:lnTo>
                      <a:pt x="561490" y="384889"/>
                    </a:lnTo>
                    <a:lnTo>
                      <a:pt x="561537" y="385292"/>
                    </a:lnTo>
                    <a:lnTo>
                      <a:pt x="560217" y="385490"/>
                    </a:lnTo>
                    <a:lnTo>
                      <a:pt x="560019" y="385525"/>
                    </a:lnTo>
                    <a:lnTo>
                      <a:pt x="560771" y="392105"/>
                    </a:lnTo>
                    <a:lnTo>
                      <a:pt x="560922" y="393932"/>
                    </a:lnTo>
                    <a:lnTo>
                      <a:pt x="561243" y="397298"/>
                    </a:lnTo>
                    <a:lnTo>
                      <a:pt x="561448" y="398816"/>
                    </a:lnTo>
                    <a:lnTo>
                      <a:pt x="561784" y="400855"/>
                    </a:lnTo>
                    <a:lnTo>
                      <a:pt x="562824" y="404850"/>
                    </a:lnTo>
                    <a:lnTo>
                      <a:pt x="563036" y="405479"/>
                    </a:lnTo>
                    <a:lnTo>
                      <a:pt x="564212" y="408975"/>
                    </a:lnTo>
                    <a:lnTo>
                      <a:pt x="564041" y="409269"/>
                    </a:lnTo>
                    <a:lnTo>
                      <a:pt x="566812" y="410439"/>
                    </a:lnTo>
                    <a:lnTo>
                      <a:pt x="568070" y="411362"/>
                    </a:lnTo>
                    <a:lnTo>
                      <a:pt x="569534" y="413202"/>
                    </a:lnTo>
                    <a:lnTo>
                      <a:pt x="571498" y="415857"/>
                    </a:lnTo>
                    <a:lnTo>
                      <a:pt x="571723" y="416260"/>
                    </a:lnTo>
                    <a:lnTo>
                      <a:pt x="572059" y="416821"/>
                    </a:lnTo>
                    <a:lnTo>
                      <a:pt x="573885" y="415474"/>
                    </a:lnTo>
                    <a:lnTo>
                      <a:pt x="574323" y="416281"/>
                    </a:lnTo>
                    <a:lnTo>
                      <a:pt x="575322" y="418641"/>
                    </a:lnTo>
                    <a:lnTo>
                      <a:pt x="575937" y="421343"/>
                    </a:lnTo>
                    <a:lnTo>
                      <a:pt x="576286" y="423518"/>
                    </a:lnTo>
                    <a:lnTo>
                      <a:pt x="576963" y="426467"/>
                    </a:lnTo>
                    <a:lnTo>
                      <a:pt x="578085" y="428710"/>
                    </a:lnTo>
                    <a:lnTo>
                      <a:pt x="579447" y="432555"/>
                    </a:lnTo>
                    <a:lnTo>
                      <a:pt x="579050" y="435161"/>
                    </a:lnTo>
                    <a:lnTo>
                      <a:pt x="581971" y="435825"/>
                    </a:lnTo>
                    <a:lnTo>
                      <a:pt x="583476" y="436057"/>
                    </a:lnTo>
                    <a:lnTo>
                      <a:pt x="585473" y="436187"/>
                    </a:lnTo>
                    <a:lnTo>
                      <a:pt x="586342" y="437720"/>
                    </a:lnTo>
                    <a:lnTo>
                      <a:pt x="586602" y="438671"/>
                    </a:lnTo>
                    <a:lnTo>
                      <a:pt x="586862" y="439293"/>
                    </a:lnTo>
                    <a:lnTo>
                      <a:pt x="587484" y="440572"/>
                    </a:lnTo>
                    <a:lnTo>
                      <a:pt x="588032" y="441646"/>
                    </a:lnTo>
                    <a:lnTo>
                      <a:pt x="588360" y="442672"/>
                    </a:lnTo>
                    <a:lnTo>
                      <a:pt x="588928" y="443651"/>
                    </a:lnTo>
                    <a:lnTo>
                      <a:pt x="589578" y="445457"/>
                    </a:lnTo>
                    <a:lnTo>
                      <a:pt x="590159" y="447502"/>
                    </a:lnTo>
                    <a:lnTo>
                      <a:pt x="590351" y="448494"/>
                    </a:lnTo>
                    <a:lnTo>
                      <a:pt x="590597" y="450272"/>
                    </a:lnTo>
                    <a:lnTo>
                      <a:pt x="590652" y="451620"/>
                    </a:lnTo>
                    <a:lnTo>
                      <a:pt x="590741" y="453474"/>
                    </a:lnTo>
                    <a:lnTo>
                      <a:pt x="590830" y="454698"/>
                    </a:lnTo>
                    <a:lnTo>
                      <a:pt x="591089" y="455335"/>
                    </a:lnTo>
                    <a:lnTo>
                      <a:pt x="592102" y="455677"/>
                    </a:lnTo>
                    <a:lnTo>
                      <a:pt x="592204" y="455752"/>
                    </a:lnTo>
                    <a:lnTo>
                      <a:pt x="592984" y="456340"/>
                    </a:lnTo>
                    <a:lnTo>
                      <a:pt x="593716" y="456764"/>
                    </a:lnTo>
                    <a:lnTo>
                      <a:pt x="594195" y="457120"/>
                    </a:lnTo>
                    <a:lnTo>
                      <a:pt x="594455" y="457312"/>
                    </a:lnTo>
                    <a:lnTo>
                      <a:pt x="595659" y="458981"/>
                    </a:lnTo>
                    <a:lnTo>
                      <a:pt x="596179" y="462025"/>
                    </a:lnTo>
                    <a:lnTo>
                      <a:pt x="596767" y="463742"/>
                    </a:lnTo>
                    <a:lnTo>
                      <a:pt x="598621" y="467915"/>
                    </a:lnTo>
                    <a:lnTo>
                      <a:pt x="598409" y="468483"/>
                    </a:lnTo>
                    <a:lnTo>
                      <a:pt x="598259" y="470466"/>
                    </a:lnTo>
                    <a:lnTo>
                      <a:pt x="598649" y="471397"/>
                    </a:lnTo>
                    <a:lnTo>
                      <a:pt x="599203" y="472697"/>
                    </a:lnTo>
                    <a:lnTo>
                      <a:pt x="599264" y="474215"/>
                    </a:lnTo>
                    <a:lnTo>
                      <a:pt x="599079" y="475919"/>
                    </a:lnTo>
                    <a:lnTo>
                      <a:pt x="598874" y="477608"/>
                    </a:lnTo>
                    <a:lnTo>
                      <a:pt x="598991" y="479462"/>
                    </a:lnTo>
                    <a:lnTo>
                      <a:pt x="599093" y="481439"/>
                    </a:lnTo>
                    <a:lnTo>
                      <a:pt x="599045" y="481925"/>
                    </a:lnTo>
                    <a:lnTo>
                      <a:pt x="599025" y="482082"/>
                    </a:lnTo>
                    <a:lnTo>
                      <a:pt x="597869" y="481453"/>
                    </a:lnTo>
                    <a:lnTo>
                      <a:pt x="596733" y="483136"/>
                    </a:lnTo>
                    <a:lnTo>
                      <a:pt x="596405" y="483471"/>
                    </a:lnTo>
                    <a:lnTo>
                      <a:pt x="595604" y="483963"/>
                    </a:lnTo>
                    <a:lnTo>
                      <a:pt x="595003" y="484298"/>
                    </a:lnTo>
                    <a:lnTo>
                      <a:pt x="593805" y="484435"/>
                    </a:lnTo>
                    <a:lnTo>
                      <a:pt x="593306" y="484278"/>
                    </a:lnTo>
                    <a:lnTo>
                      <a:pt x="592656" y="483949"/>
                    </a:lnTo>
                    <a:lnTo>
                      <a:pt x="591069" y="483341"/>
                    </a:lnTo>
                    <a:lnTo>
                      <a:pt x="588791" y="483163"/>
                    </a:lnTo>
                    <a:lnTo>
                      <a:pt x="585056" y="481774"/>
                    </a:lnTo>
                    <a:lnTo>
                      <a:pt x="584673" y="481671"/>
                    </a:lnTo>
                    <a:lnTo>
                      <a:pt x="583907" y="482917"/>
                    </a:lnTo>
                    <a:lnTo>
                      <a:pt x="582840" y="482171"/>
                    </a:lnTo>
                    <a:lnTo>
                      <a:pt x="582942" y="482048"/>
                    </a:lnTo>
                    <a:lnTo>
                      <a:pt x="579084" y="479866"/>
                    </a:lnTo>
                    <a:lnTo>
                      <a:pt x="576402" y="478579"/>
                    </a:lnTo>
                    <a:lnTo>
                      <a:pt x="575821" y="478299"/>
                    </a:lnTo>
                    <a:lnTo>
                      <a:pt x="575191" y="478012"/>
                    </a:lnTo>
                    <a:lnTo>
                      <a:pt x="574070" y="477615"/>
                    </a:lnTo>
                    <a:lnTo>
                      <a:pt x="573639" y="477471"/>
                    </a:lnTo>
                    <a:lnTo>
                      <a:pt x="571511" y="476739"/>
                    </a:lnTo>
                    <a:lnTo>
                      <a:pt x="568159" y="472874"/>
                    </a:lnTo>
                    <a:lnTo>
                      <a:pt x="567079" y="472491"/>
                    </a:lnTo>
                    <a:lnTo>
                      <a:pt x="567448" y="472991"/>
                    </a:lnTo>
                    <a:lnTo>
                      <a:pt x="568371" y="474195"/>
                    </a:lnTo>
                    <a:lnTo>
                      <a:pt x="570595" y="476650"/>
                    </a:lnTo>
                    <a:lnTo>
                      <a:pt x="571073" y="477191"/>
                    </a:lnTo>
                    <a:lnTo>
                      <a:pt x="569493" y="478354"/>
                    </a:lnTo>
                    <a:lnTo>
                      <a:pt x="569069" y="478060"/>
                    </a:lnTo>
                    <a:lnTo>
                      <a:pt x="566586" y="476302"/>
                    </a:lnTo>
                    <a:lnTo>
                      <a:pt x="566504" y="476233"/>
                    </a:lnTo>
                    <a:lnTo>
                      <a:pt x="566388" y="476172"/>
                    </a:lnTo>
                    <a:lnTo>
                      <a:pt x="564185" y="475207"/>
                    </a:lnTo>
                    <a:lnTo>
                      <a:pt x="562420" y="474400"/>
                    </a:lnTo>
                    <a:lnTo>
                      <a:pt x="559848" y="474058"/>
                    </a:lnTo>
                    <a:lnTo>
                      <a:pt x="559697" y="473278"/>
                    </a:lnTo>
                    <a:lnTo>
                      <a:pt x="558739" y="472799"/>
                    </a:lnTo>
                    <a:lnTo>
                      <a:pt x="558473" y="472471"/>
                    </a:lnTo>
                    <a:lnTo>
                      <a:pt x="558206" y="472779"/>
                    </a:lnTo>
                    <a:lnTo>
                      <a:pt x="556865" y="473791"/>
                    </a:lnTo>
                    <a:lnTo>
                      <a:pt x="555853" y="474625"/>
                    </a:lnTo>
                    <a:lnTo>
                      <a:pt x="554601" y="475296"/>
                    </a:lnTo>
                    <a:lnTo>
                      <a:pt x="554143" y="475618"/>
                    </a:lnTo>
                    <a:lnTo>
                      <a:pt x="553759" y="475665"/>
                    </a:lnTo>
                    <a:lnTo>
                      <a:pt x="553322" y="474673"/>
                    </a:lnTo>
                    <a:lnTo>
                      <a:pt x="551926" y="474044"/>
                    </a:lnTo>
                    <a:lnTo>
                      <a:pt x="551776" y="473982"/>
                    </a:lnTo>
                    <a:lnTo>
                      <a:pt x="551605" y="473764"/>
                    </a:lnTo>
                    <a:lnTo>
                      <a:pt x="551502" y="473599"/>
                    </a:lnTo>
                    <a:lnTo>
                      <a:pt x="551194" y="473203"/>
                    </a:lnTo>
                    <a:lnTo>
                      <a:pt x="550736" y="472929"/>
                    </a:lnTo>
                    <a:lnTo>
                      <a:pt x="550257" y="472601"/>
                    </a:lnTo>
                    <a:lnTo>
                      <a:pt x="550059" y="472464"/>
                    </a:lnTo>
                    <a:lnTo>
                      <a:pt x="549901" y="472464"/>
                    </a:lnTo>
                    <a:lnTo>
                      <a:pt x="549491" y="472437"/>
                    </a:lnTo>
                    <a:lnTo>
                      <a:pt x="549197" y="472389"/>
                    </a:lnTo>
                    <a:lnTo>
                      <a:pt x="548711" y="472683"/>
                    </a:lnTo>
                    <a:lnTo>
                      <a:pt x="548321" y="472840"/>
                    </a:lnTo>
                    <a:lnTo>
                      <a:pt x="547897" y="472991"/>
                    </a:lnTo>
                    <a:lnTo>
                      <a:pt x="547336" y="473340"/>
                    </a:lnTo>
                    <a:lnTo>
                      <a:pt x="546987" y="473545"/>
                    </a:lnTo>
                    <a:lnTo>
                      <a:pt x="546713" y="473859"/>
                    </a:lnTo>
                    <a:lnTo>
                      <a:pt x="546549" y="474003"/>
                    </a:lnTo>
                    <a:lnTo>
                      <a:pt x="546344" y="474126"/>
                    </a:lnTo>
                    <a:lnTo>
                      <a:pt x="545961" y="474359"/>
                    </a:lnTo>
                    <a:lnTo>
                      <a:pt x="545318" y="474906"/>
                    </a:lnTo>
                    <a:lnTo>
                      <a:pt x="544860" y="475173"/>
                    </a:lnTo>
                    <a:lnTo>
                      <a:pt x="544545" y="475405"/>
                    </a:lnTo>
                    <a:lnTo>
                      <a:pt x="543909" y="475905"/>
                    </a:lnTo>
                    <a:lnTo>
                      <a:pt x="543382" y="476493"/>
                    </a:lnTo>
                    <a:lnTo>
                      <a:pt x="542930" y="477335"/>
                    </a:lnTo>
                    <a:lnTo>
                      <a:pt x="542807" y="477608"/>
                    </a:lnTo>
                    <a:lnTo>
                      <a:pt x="542356" y="478032"/>
                    </a:lnTo>
                    <a:lnTo>
                      <a:pt x="542069" y="477998"/>
                    </a:lnTo>
                    <a:lnTo>
                      <a:pt x="541720" y="477848"/>
                    </a:lnTo>
                    <a:lnTo>
                      <a:pt x="541453" y="477724"/>
                    </a:lnTo>
                    <a:lnTo>
                      <a:pt x="540516" y="477451"/>
                    </a:lnTo>
                    <a:lnTo>
                      <a:pt x="539989" y="477362"/>
                    </a:lnTo>
                    <a:lnTo>
                      <a:pt x="539476" y="477335"/>
                    </a:lnTo>
                    <a:lnTo>
                      <a:pt x="538785" y="477348"/>
                    </a:lnTo>
                    <a:lnTo>
                      <a:pt x="538217" y="477280"/>
                    </a:lnTo>
                    <a:lnTo>
                      <a:pt x="538080" y="477198"/>
                    </a:lnTo>
                    <a:lnTo>
                      <a:pt x="537677" y="476856"/>
                    </a:lnTo>
                    <a:lnTo>
                      <a:pt x="537349" y="476657"/>
                    </a:lnTo>
                    <a:lnTo>
                      <a:pt x="536979" y="476459"/>
                    </a:lnTo>
                    <a:lnTo>
                      <a:pt x="536466" y="476302"/>
                    </a:lnTo>
                    <a:lnTo>
                      <a:pt x="535611" y="476213"/>
                    </a:lnTo>
                    <a:lnTo>
                      <a:pt x="534578" y="476219"/>
                    </a:lnTo>
                    <a:lnTo>
                      <a:pt x="534311" y="476110"/>
                    </a:lnTo>
                    <a:lnTo>
                      <a:pt x="534222" y="480201"/>
                    </a:lnTo>
                    <a:lnTo>
                      <a:pt x="533374" y="483354"/>
                    </a:lnTo>
                    <a:lnTo>
                      <a:pt x="529523" y="481412"/>
                    </a:lnTo>
                    <a:lnTo>
                      <a:pt x="528271" y="480892"/>
                    </a:lnTo>
                    <a:lnTo>
                      <a:pt x="527669" y="480420"/>
                    </a:lnTo>
                    <a:lnTo>
                      <a:pt x="526178" y="478552"/>
                    </a:lnTo>
                    <a:lnTo>
                      <a:pt x="524030" y="476548"/>
                    </a:lnTo>
                    <a:lnTo>
                      <a:pt x="522716" y="475371"/>
                    </a:lnTo>
                    <a:lnTo>
                      <a:pt x="521191" y="473627"/>
                    </a:lnTo>
                    <a:lnTo>
                      <a:pt x="520698" y="473353"/>
                    </a:lnTo>
                    <a:lnTo>
                      <a:pt x="519768" y="472265"/>
                    </a:lnTo>
                    <a:lnTo>
                      <a:pt x="518913" y="470802"/>
                    </a:lnTo>
                    <a:lnTo>
                      <a:pt x="518714" y="469858"/>
                    </a:lnTo>
                    <a:lnTo>
                      <a:pt x="517702" y="469064"/>
                    </a:lnTo>
                    <a:lnTo>
                      <a:pt x="517524" y="468934"/>
                    </a:lnTo>
                    <a:lnTo>
                      <a:pt x="517353" y="469577"/>
                    </a:lnTo>
                    <a:lnTo>
                      <a:pt x="515150" y="471157"/>
                    </a:lnTo>
                    <a:lnTo>
                      <a:pt x="515096" y="471198"/>
                    </a:lnTo>
                    <a:lnTo>
                      <a:pt x="513686" y="472553"/>
                    </a:lnTo>
                    <a:lnTo>
                      <a:pt x="511703" y="475118"/>
                    </a:lnTo>
                    <a:lnTo>
                      <a:pt x="509637" y="477512"/>
                    </a:lnTo>
                    <a:lnTo>
                      <a:pt x="508747" y="479619"/>
                    </a:lnTo>
                    <a:lnTo>
                      <a:pt x="508693" y="481507"/>
                    </a:lnTo>
                    <a:lnTo>
                      <a:pt x="510061" y="486159"/>
                    </a:lnTo>
                    <a:lnTo>
                      <a:pt x="509383" y="486269"/>
                    </a:lnTo>
                    <a:lnTo>
                      <a:pt x="510759" y="489826"/>
                    </a:lnTo>
                    <a:lnTo>
                      <a:pt x="510820" y="492446"/>
                    </a:lnTo>
                    <a:lnTo>
                      <a:pt x="510765" y="495825"/>
                    </a:lnTo>
                    <a:lnTo>
                      <a:pt x="510759" y="498972"/>
                    </a:lnTo>
                    <a:lnTo>
                      <a:pt x="511326" y="503213"/>
                    </a:lnTo>
                    <a:lnTo>
                      <a:pt x="511627" y="504615"/>
                    </a:lnTo>
                    <a:lnTo>
                      <a:pt x="512106" y="506360"/>
                    </a:lnTo>
                    <a:lnTo>
                      <a:pt x="513002" y="509445"/>
                    </a:lnTo>
                    <a:lnTo>
                      <a:pt x="513385" y="512469"/>
                    </a:lnTo>
                    <a:lnTo>
                      <a:pt x="514281" y="515137"/>
                    </a:lnTo>
                    <a:lnTo>
                      <a:pt x="516320" y="520103"/>
                    </a:lnTo>
                    <a:lnTo>
                      <a:pt x="516751" y="521868"/>
                    </a:lnTo>
                    <a:lnTo>
                      <a:pt x="516060" y="521806"/>
                    </a:lnTo>
                    <a:lnTo>
                      <a:pt x="514357" y="521642"/>
                    </a:lnTo>
                    <a:lnTo>
                      <a:pt x="512380" y="521423"/>
                    </a:lnTo>
                    <a:lnTo>
                      <a:pt x="510745" y="521266"/>
                    </a:lnTo>
                    <a:lnTo>
                      <a:pt x="509089" y="521245"/>
                    </a:lnTo>
                    <a:lnTo>
                      <a:pt x="507434" y="521211"/>
                    </a:lnTo>
                    <a:lnTo>
                      <a:pt x="505792" y="521252"/>
                    </a:lnTo>
                    <a:lnTo>
                      <a:pt x="504410" y="521328"/>
                    </a:lnTo>
                    <a:lnTo>
                      <a:pt x="503117" y="521389"/>
                    </a:lnTo>
                    <a:lnTo>
                      <a:pt x="501770" y="521437"/>
                    </a:lnTo>
                    <a:lnTo>
                      <a:pt x="500607" y="521512"/>
                    </a:lnTo>
                    <a:lnTo>
                      <a:pt x="499362" y="521608"/>
                    </a:lnTo>
                    <a:lnTo>
                      <a:pt x="497768" y="521656"/>
                    </a:lnTo>
                    <a:lnTo>
                      <a:pt x="496058" y="521628"/>
                    </a:lnTo>
                    <a:lnTo>
                      <a:pt x="494867" y="521649"/>
                    </a:lnTo>
                    <a:lnTo>
                      <a:pt x="493431" y="521642"/>
                    </a:lnTo>
                    <a:lnTo>
                      <a:pt x="492815" y="521649"/>
                    </a:lnTo>
                    <a:lnTo>
                      <a:pt x="490393" y="522080"/>
                    </a:lnTo>
                    <a:lnTo>
                      <a:pt x="488116" y="522477"/>
                    </a:lnTo>
                    <a:lnTo>
                      <a:pt x="485783" y="522976"/>
                    </a:lnTo>
                    <a:lnTo>
                      <a:pt x="483320" y="523516"/>
                    </a:lnTo>
                    <a:lnTo>
                      <a:pt x="481849" y="524194"/>
                    </a:lnTo>
                    <a:lnTo>
                      <a:pt x="479852" y="525124"/>
                    </a:lnTo>
                    <a:lnTo>
                      <a:pt x="478039" y="525651"/>
                    </a:lnTo>
                    <a:lnTo>
                      <a:pt x="476247" y="526075"/>
                    </a:lnTo>
                    <a:lnTo>
                      <a:pt x="473818" y="526294"/>
                    </a:lnTo>
                    <a:lnTo>
                      <a:pt x="469981" y="526547"/>
                    </a:lnTo>
                    <a:lnTo>
                      <a:pt x="469379" y="526670"/>
                    </a:lnTo>
                    <a:lnTo>
                      <a:pt x="467155" y="526944"/>
                    </a:lnTo>
                    <a:lnTo>
                      <a:pt x="464528" y="527238"/>
                    </a:lnTo>
                    <a:lnTo>
                      <a:pt x="462121" y="527525"/>
                    </a:lnTo>
                    <a:lnTo>
                      <a:pt x="460588" y="527689"/>
                    </a:lnTo>
                    <a:lnTo>
                      <a:pt x="457948" y="527532"/>
                    </a:lnTo>
                    <a:lnTo>
                      <a:pt x="453022" y="527149"/>
                    </a:lnTo>
                    <a:lnTo>
                      <a:pt x="452817" y="527163"/>
                    </a:lnTo>
                    <a:lnTo>
                      <a:pt x="451456" y="527429"/>
                    </a:lnTo>
                    <a:lnTo>
                      <a:pt x="449725" y="527744"/>
                    </a:lnTo>
                    <a:lnTo>
                      <a:pt x="447776" y="528100"/>
                    </a:lnTo>
                    <a:lnTo>
                      <a:pt x="447228" y="528237"/>
                    </a:lnTo>
                    <a:lnTo>
                      <a:pt x="446093" y="528579"/>
                    </a:lnTo>
                    <a:lnTo>
                      <a:pt x="444752" y="528975"/>
                    </a:lnTo>
                    <a:lnTo>
                      <a:pt x="444239" y="529119"/>
                    </a:lnTo>
                    <a:lnTo>
                      <a:pt x="443924" y="529201"/>
                    </a:lnTo>
                    <a:lnTo>
                      <a:pt x="441468" y="529714"/>
                    </a:lnTo>
                    <a:lnTo>
                      <a:pt x="437624" y="530515"/>
                    </a:lnTo>
                    <a:lnTo>
                      <a:pt x="436194" y="530809"/>
                    </a:lnTo>
                    <a:lnTo>
                      <a:pt x="434812" y="531082"/>
                    </a:lnTo>
                    <a:lnTo>
                      <a:pt x="431925" y="531636"/>
                    </a:lnTo>
                    <a:lnTo>
                      <a:pt x="430469" y="531883"/>
                    </a:lnTo>
                    <a:lnTo>
                      <a:pt x="428546" y="532293"/>
                    </a:lnTo>
                    <a:lnTo>
                      <a:pt x="426809" y="532608"/>
                    </a:lnTo>
                    <a:lnTo>
                      <a:pt x="424079" y="532991"/>
                    </a:lnTo>
                    <a:lnTo>
                      <a:pt x="423847" y="533018"/>
                    </a:lnTo>
                    <a:lnTo>
                      <a:pt x="421316" y="533408"/>
                    </a:lnTo>
                    <a:lnTo>
                      <a:pt x="420385" y="533559"/>
                    </a:lnTo>
                    <a:lnTo>
                      <a:pt x="420057" y="533607"/>
                    </a:lnTo>
                    <a:lnTo>
                      <a:pt x="418962" y="533778"/>
                    </a:lnTo>
                    <a:lnTo>
                      <a:pt x="415740" y="534427"/>
                    </a:lnTo>
                    <a:lnTo>
                      <a:pt x="414564" y="534681"/>
                    </a:lnTo>
                    <a:lnTo>
                      <a:pt x="414181" y="534763"/>
                    </a:lnTo>
                    <a:lnTo>
                      <a:pt x="413319" y="534954"/>
                    </a:lnTo>
                    <a:lnTo>
                      <a:pt x="411971" y="535235"/>
                    </a:lnTo>
                    <a:lnTo>
                      <a:pt x="411526" y="535331"/>
                    </a:lnTo>
                    <a:lnTo>
                      <a:pt x="410706" y="535495"/>
                    </a:lnTo>
                    <a:lnTo>
                      <a:pt x="408934" y="535796"/>
                    </a:lnTo>
                    <a:lnTo>
                      <a:pt x="408756" y="535823"/>
                    </a:lnTo>
                    <a:lnTo>
                      <a:pt x="406909" y="535960"/>
                    </a:lnTo>
                    <a:lnTo>
                      <a:pt x="403851" y="536343"/>
                    </a:lnTo>
                    <a:lnTo>
                      <a:pt x="401306" y="536528"/>
                    </a:lnTo>
                    <a:lnTo>
                      <a:pt x="399624" y="536651"/>
                    </a:lnTo>
                    <a:lnTo>
                      <a:pt x="396901" y="536883"/>
                    </a:lnTo>
                    <a:lnTo>
                      <a:pt x="395403" y="537123"/>
                    </a:lnTo>
                    <a:lnTo>
                      <a:pt x="393446" y="537444"/>
                    </a:lnTo>
                    <a:lnTo>
                      <a:pt x="390183" y="537944"/>
                    </a:lnTo>
                    <a:lnTo>
                      <a:pt x="386387" y="538306"/>
                    </a:lnTo>
                    <a:lnTo>
                      <a:pt x="382275" y="538730"/>
                    </a:lnTo>
                    <a:lnTo>
                      <a:pt x="380428" y="538908"/>
                    </a:lnTo>
                    <a:lnTo>
                      <a:pt x="376522" y="539278"/>
                    </a:lnTo>
                    <a:lnTo>
                      <a:pt x="375633" y="539414"/>
                    </a:lnTo>
                    <a:lnTo>
                      <a:pt x="374217" y="539517"/>
                    </a:lnTo>
                    <a:lnTo>
                      <a:pt x="370687" y="540119"/>
                    </a:lnTo>
                    <a:lnTo>
                      <a:pt x="369798" y="540269"/>
                    </a:lnTo>
                    <a:lnTo>
                      <a:pt x="363477" y="541952"/>
                    </a:lnTo>
                    <a:lnTo>
                      <a:pt x="357731" y="543273"/>
                    </a:lnTo>
                    <a:lnTo>
                      <a:pt x="355973" y="543669"/>
                    </a:lnTo>
                    <a:lnTo>
                      <a:pt x="351697" y="544593"/>
                    </a:lnTo>
                    <a:lnTo>
                      <a:pt x="346416" y="545728"/>
                    </a:lnTo>
                    <a:lnTo>
                      <a:pt x="340218" y="547144"/>
                    </a:lnTo>
                    <a:lnTo>
                      <a:pt x="339356" y="547336"/>
                    </a:lnTo>
                    <a:lnTo>
                      <a:pt x="338070" y="547637"/>
                    </a:lnTo>
                    <a:lnTo>
                      <a:pt x="336305" y="547904"/>
                    </a:lnTo>
                    <a:lnTo>
                      <a:pt x="333727" y="548219"/>
                    </a:lnTo>
                    <a:lnTo>
                      <a:pt x="330443" y="548513"/>
                    </a:lnTo>
                    <a:lnTo>
                      <a:pt x="327392" y="548745"/>
                    </a:lnTo>
                    <a:lnTo>
                      <a:pt x="325579" y="548930"/>
                    </a:lnTo>
                    <a:lnTo>
                      <a:pt x="322426" y="549245"/>
                    </a:lnTo>
                    <a:lnTo>
                      <a:pt x="320134" y="549429"/>
                    </a:lnTo>
                    <a:lnTo>
                      <a:pt x="319573" y="549409"/>
                    </a:lnTo>
                    <a:lnTo>
                      <a:pt x="318998" y="549313"/>
                    </a:lnTo>
                    <a:lnTo>
                      <a:pt x="317863" y="549094"/>
                    </a:lnTo>
                    <a:lnTo>
                      <a:pt x="318266" y="551865"/>
                    </a:lnTo>
                    <a:lnTo>
                      <a:pt x="315892" y="553452"/>
                    </a:lnTo>
                    <a:lnTo>
                      <a:pt x="314757" y="554204"/>
                    </a:lnTo>
                    <a:lnTo>
                      <a:pt x="313361" y="555141"/>
                    </a:lnTo>
                    <a:lnTo>
                      <a:pt x="310823" y="556824"/>
                    </a:lnTo>
                    <a:lnTo>
                      <a:pt x="310707" y="556509"/>
                    </a:lnTo>
                    <a:lnTo>
                      <a:pt x="309763" y="554033"/>
                    </a:lnTo>
                    <a:lnTo>
                      <a:pt x="309667" y="553739"/>
                    </a:lnTo>
                    <a:lnTo>
                      <a:pt x="308888" y="551187"/>
                    </a:lnTo>
                    <a:lnTo>
                      <a:pt x="308840" y="551037"/>
                    </a:lnTo>
                    <a:lnTo>
                      <a:pt x="308115" y="548321"/>
                    </a:lnTo>
                    <a:lnTo>
                      <a:pt x="307444" y="545407"/>
                    </a:lnTo>
                    <a:lnTo>
                      <a:pt x="304509" y="545496"/>
                    </a:lnTo>
                    <a:lnTo>
                      <a:pt x="303976" y="543026"/>
                    </a:lnTo>
                    <a:lnTo>
                      <a:pt x="301130" y="543341"/>
                    </a:lnTo>
                    <a:lnTo>
                      <a:pt x="298298" y="543738"/>
                    </a:lnTo>
                    <a:lnTo>
                      <a:pt x="298127" y="542999"/>
                    </a:lnTo>
                    <a:lnTo>
                      <a:pt x="295569" y="543574"/>
                    </a:lnTo>
                    <a:lnTo>
                      <a:pt x="292955" y="544148"/>
                    </a:lnTo>
                    <a:lnTo>
                      <a:pt x="293482" y="546057"/>
                    </a:lnTo>
                    <a:lnTo>
                      <a:pt x="289556" y="547363"/>
                    </a:lnTo>
                    <a:lnTo>
                      <a:pt x="285212" y="548561"/>
                    </a:lnTo>
                    <a:lnTo>
                      <a:pt x="282968" y="549812"/>
                    </a:lnTo>
                    <a:lnTo>
                      <a:pt x="280827" y="551030"/>
                    </a:lnTo>
                    <a:lnTo>
                      <a:pt x="280793" y="551051"/>
                    </a:lnTo>
                    <a:lnTo>
                      <a:pt x="279554" y="552166"/>
                    </a:lnTo>
                    <a:lnTo>
                      <a:pt x="277755" y="552371"/>
                    </a:lnTo>
                    <a:lnTo>
                      <a:pt x="275984" y="552562"/>
                    </a:lnTo>
                    <a:lnTo>
                      <a:pt x="273316" y="552371"/>
                    </a:lnTo>
                    <a:lnTo>
                      <a:pt x="271633" y="552261"/>
                    </a:lnTo>
                    <a:lnTo>
                      <a:pt x="271886" y="553233"/>
                    </a:lnTo>
                    <a:lnTo>
                      <a:pt x="269724" y="553725"/>
                    </a:lnTo>
                    <a:lnTo>
                      <a:pt x="267734" y="554197"/>
                    </a:lnTo>
                    <a:lnTo>
                      <a:pt x="265647" y="554690"/>
                    </a:lnTo>
                    <a:lnTo>
                      <a:pt x="260729" y="555990"/>
                    </a:lnTo>
                    <a:lnTo>
                      <a:pt x="260605" y="556024"/>
                    </a:lnTo>
                    <a:lnTo>
                      <a:pt x="260605" y="556249"/>
                    </a:lnTo>
                    <a:lnTo>
                      <a:pt x="260660" y="558931"/>
                    </a:lnTo>
                    <a:lnTo>
                      <a:pt x="260790" y="560552"/>
                    </a:lnTo>
                    <a:lnTo>
                      <a:pt x="260982" y="562119"/>
                    </a:lnTo>
                    <a:lnTo>
                      <a:pt x="261427" y="564718"/>
                    </a:lnTo>
                    <a:lnTo>
                      <a:pt x="261214" y="564773"/>
                    </a:lnTo>
                    <a:lnTo>
                      <a:pt x="259196" y="565443"/>
                    </a:lnTo>
                    <a:lnTo>
                      <a:pt x="259463" y="566025"/>
                    </a:lnTo>
                    <a:lnTo>
                      <a:pt x="258109" y="566463"/>
                    </a:lnTo>
                    <a:lnTo>
                      <a:pt x="258854" y="568241"/>
                    </a:lnTo>
                    <a:lnTo>
                      <a:pt x="258239" y="568467"/>
                    </a:lnTo>
                    <a:lnTo>
                      <a:pt x="259655" y="571539"/>
                    </a:lnTo>
                    <a:lnTo>
                      <a:pt x="255714" y="572989"/>
                    </a:lnTo>
                    <a:lnTo>
                      <a:pt x="256597" y="574774"/>
                    </a:lnTo>
                    <a:lnTo>
                      <a:pt x="250235" y="577476"/>
                    </a:lnTo>
                    <a:lnTo>
                      <a:pt x="247998" y="578427"/>
                    </a:lnTo>
                    <a:lnTo>
                      <a:pt x="245364" y="579570"/>
                    </a:lnTo>
                    <a:lnTo>
                      <a:pt x="246055" y="580151"/>
                    </a:lnTo>
                    <a:lnTo>
                      <a:pt x="244215" y="582080"/>
                    </a:lnTo>
                    <a:lnTo>
                      <a:pt x="242156" y="584215"/>
                    </a:lnTo>
                    <a:lnTo>
                      <a:pt x="243517" y="585624"/>
                    </a:lnTo>
                    <a:lnTo>
                      <a:pt x="244749" y="587272"/>
                    </a:lnTo>
                    <a:lnTo>
                      <a:pt x="245809" y="588586"/>
                    </a:lnTo>
                    <a:lnTo>
                      <a:pt x="245693" y="588750"/>
                    </a:lnTo>
                    <a:lnTo>
                      <a:pt x="248299" y="591185"/>
                    </a:lnTo>
                    <a:lnTo>
                      <a:pt x="248778" y="592198"/>
                    </a:lnTo>
                    <a:lnTo>
                      <a:pt x="249455" y="593634"/>
                    </a:lnTo>
                    <a:lnTo>
                      <a:pt x="250495" y="594879"/>
                    </a:lnTo>
                    <a:lnTo>
                      <a:pt x="251637" y="595563"/>
                    </a:lnTo>
                    <a:lnTo>
                      <a:pt x="251542" y="595885"/>
                    </a:lnTo>
                    <a:lnTo>
                      <a:pt x="251863" y="596938"/>
                    </a:lnTo>
                    <a:lnTo>
                      <a:pt x="251282" y="597075"/>
                    </a:lnTo>
                    <a:lnTo>
                      <a:pt x="251302" y="597951"/>
                    </a:lnTo>
                    <a:lnTo>
                      <a:pt x="248880" y="597185"/>
                    </a:lnTo>
                    <a:lnTo>
                      <a:pt x="247752" y="596808"/>
                    </a:lnTo>
                    <a:lnTo>
                      <a:pt x="246090" y="596316"/>
                    </a:lnTo>
                    <a:lnTo>
                      <a:pt x="243811" y="595604"/>
                    </a:lnTo>
                    <a:lnTo>
                      <a:pt x="239919" y="594366"/>
                    </a:lnTo>
                    <a:lnTo>
                      <a:pt x="239775" y="594325"/>
                    </a:lnTo>
                    <a:lnTo>
                      <a:pt x="239714" y="594318"/>
                    </a:lnTo>
                    <a:lnTo>
                      <a:pt x="239269" y="592013"/>
                    </a:lnTo>
                    <a:lnTo>
                      <a:pt x="237750" y="592991"/>
                    </a:lnTo>
                    <a:lnTo>
                      <a:pt x="231416" y="593060"/>
                    </a:lnTo>
                    <a:lnTo>
                      <a:pt x="228714" y="593087"/>
                    </a:lnTo>
                    <a:lnTo>
                      <a:pt x="229104" y="598744"/>
                    </a:lnTo>
                    <a:lnTo>
                      <a:pt x="225684" y="598861"/>
                    </a:lnTo>
                    <a:lnTo>
                      <a:pt x="225670" y="598669"/>
                    </a:lnTo>
                    <a:lnTo>
                      <a:pt x="225259" y="598669"/>
                    </a:lnTo>
                    <a:lnTo>
                      <a:pt x="225300" y="597821"/>
                    </a:lnTo>
                    <a:lnTo>
                      <a:pt x="224746" y="597875"/>
                    </a:lnTo>
                    <a:lnTo>
                      <a:pt x="223754" y="587553"/>
                    </a:lnTo>
                    <a:lnTo>
                      <a:pt x="223720" y="587443"/>
                    </a:lnTo>
                    <a:lnTo>
                      <a:pt x="222297" y="587703"/>
                    </a:lnTo>
                    <a:lnTo>
                      <a:pt x="221442" y="587991"/>
                    </a:lnTo>
                    <a:lnTo>
                      <a:pt x="220669" y="588264"/>
                    </a:lnTo>
                    <a:lnTo>
                      <a:pt x="218159" y="589113"/>
                    </a:lnTo>
                    <a:lnTo>
                      <a:pt x="216161" y="589694"/>
                    </a:lnTo>
                    <a:lnTo>
                      <a:pt x="215710" y="589831"/>
                    </a:lnTo>
                    <a:lnTo>
                      <a:pt x="214273" y="590357"/>
                    </a:lnTo>
                    <a:lnTo>
                      <a:pt x="212857" y="590980"/>
                    </a:lnTo>
                    <a:lnTo>
                      <a:pt x="210470" y="592013"/>
                    </a:lnTo>
                    <a:lnTo>
                      <a:pt x="205093" y="594414"/>
                    </a:lnTo>
                    <a:lnTo>
                      <a:pt x="203068" y="595351"/>
                    </a:lnTo>
                    <a:lnTo>
                      <a:pt x="200557" y="596350"/>
                    </a:lnTo>
                    <a:lnTo>
                      <a:pt x="198307" y="596856"/>
                    </a:lnTo>
                    <a:lnTo>
                      <a:pt x="197294" y="597055"/>
                    </a:lnTo>
                    <a:lnTo>
                      <a:pt x="197103" y="596213"/>
                    </a:lnTo>
                    <a:lnTo>
                      <a:pt x="196624" y="594175"/>
                    </a:lnTo>
                    <a:lnTo>
                      <a:pt x="196419" y="593238"/>
                    </a:lnTo>
                    <a:lnTo>
                      <a:pt x="196398" y="593128"/>
                    </a:lnTo>
                    <a:lnTo>
                      <a:pt x="196186" y="592334"/>
                    </a:lnTo>
                    <a:lnTo>
                      <a:pt x="196186" y="592252"/>
                    </a:lnTo>
                    <a:lnTo>
                      <a:pt x="188825" y="592341"/>
                    </a:lnTo>
                    <a:lnTo>
                      <a:pt x="182149" y="590795"/>
                    </a:lnTo>
                    <a:lnTo>
                      <a:pt x="181663" y="590618"/>
                    </a:lnTo>
                    <a:lnTo>
                      <a:pt x="174651" y="588004"/>
                    </a:lnTo>
                    <a:lnTo>
                      <a:pt x="174597" y="58801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de-DE" dirty="0"/>
              </a:p>
            </p:txBody>
          </p:sp>
        </p:grpSp>
        <p:sp>
          <p:nvSpPr>
            <p:cNvPr id="206" name="Textfeld 205">
              <a:extLst>
                <a:ext uri="{FF2B5EF4-FFF2-40B4-BE49-F238E27FC236}">
                  <a16:creationId xmlns:a16="http://schemas.microsoft.com/office/drawing/2014/main" id="{6E6997F0-F376-47DA-AB5D-5D69E1EF6B9C}"/>
                </a:ext>
              </a:extLst>
            </p:cNvPr>
            <p:cNvSpPr txBox="1"/>
            <p:nvPr/>
          </p:nvSpPr>
          <p:spPr>
            <a:xfrm>
              <a:off x="2627494" y="1490425"/>
              <a:ext cx="87690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de-DE" sz="800" b="1" dirty="0"/>
                <a:t>A   </a:t>
              </a:r>
              <a:r>
                <a:rPr lang="de-DE" sz="800" dirty="0"/>
                <a:t>Erfurt</a:t>
              </a:r>
            </a:p>
            <a:p>
              <a:pPr algn="l"/>
              <a:r>
                <a:rPr lang="de-DE" sz="800" b="1" dirty="0"/>
                <a:t>B   </a:t>
              </a:r>
              <a:r>
                <a:rPr lang="de-DE" sz="800" dirty="0"/>
                <a:t>Weimar</a:t>
              </a:r>
            </a:p>
            <a:p>
              <a:pPr algn="l"/>
              <a:r>
                <a:rPr lang="de-DE" sz="800" b="1" dirty="0"/>
                <a:t>C   </a:t>
              </a:r>
              <a:r>
                <a:rPr lang="de-DE" sz="800" dirty="0"/>
                <a:t>Jena</a:t>
              </a:r>
            </a:p>
            <a:p>
              <a:pPr algn="l"/>
              <a:r>
                <a:rPr lang="de-DE" sz="800" b="1" dirty="0"/>
                <a:t>D  </a:t>
              </a:r>
              <a:r>
                <a:rPr lang="de-DE" sz="800" dirty="0"/>
                <a:t> Gera</a:t>
              </a:r>
            </a:p>
            <a:p>
              <a:pPr algn="l"/>
              <a:r>
                <a:rPr lang="de-DE" sz="800" b="1" dirty="0"/>
                <a:t>E  </a:t>
              </a:r>
              <a:r>
                <a:rPr lang="de-DE" sz="800" dirty="0"/>
                <a:t> Suhl</a:t>
              </a:r>
            </a:p>
          </p:txBody>
        </p:sp>
        <p:grpSp>
          <p:nvGrpSpPr>
            <p:cNvPr id="207" name="Gruppieren 206">
              <a:extLst>
                <a:ext uri="{FF2B5EF4-FFF2-40B4-BE49-F238E27FC236}">
                  <a16:creationId xmlns:a16="http://schemas.microsoft.com/office/drawing/2014/main" id="{81EE1F76-BB32-4461-B3B5-F0F00999A54A}"/>
                </a:ext>
              </a:extLst>
            </p:cNvPr>
            <p:cNvGrpSpPr/>
            <p:nvPr/>
          </p:nvGrpSpPr>
          <p:grpSpPr>
            <a:xfrm>
              <a:off x="348318" y="1592197"/>
              <a:ext cx="3590971" cy="2415251"/>
              <a:chOff x="533445" y="1953120"/>
              <a:chExt cx="4804774" cy="3231641"/>
            </a:xfrm>
          </p:grpSpPr>
          <p:sp>
            <p:nvSpPr>
              <p:cNvPr id="208" name="Freihandform 324">
                <a:extLst>
                  <a:ext uri="{FF2B5EF4-FFF2-40B4-BE49-F238E27FC236}">
                    <a16:creationId xmlns:a16="http://schemas.microsoft.com/office/drawing/2014/main" id="{A5892C4E-BA7D-40DB-A549-46A1CF44042C}"/>
                  </a:ext>
                </a:extLst>
              </p:cNvPr>
              <p:cNvSpPr/>
              <p:nvPr/>
            </p:nvSpPr>
            <p:spPr>
              <a:xfrm>
                <a:off x="1516423" y="19531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Nord-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209" name="LK GTH">
                <a:extLst>
                  <a:ext uri="{FF2B5EF4-FFF2-40B4-BE49-F238E27FC236}">
                    <a16:creationId xmlns:a16="http://schemas.microsoft.com/office/drawing/2014/main" id="{FD0B16D0-801B-4C9F-BCD6-5377148DA362}"/>
                  </a:ext>
                </a:extLst>
              </p:cNvPr>
              <p:cNvSpPr/>
              <p:nvPr/>
            </p:nvSpPr>
            <p:spPr>
              <a:xfrm>
                <a:off x="1482797" y="363318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Gotha</a:t>
                </a:r>
              </a:p>
            </p:txBody>
          </p:sp>
          <p:sp>
            <p:nvSpPr>
              <p:cNvPr id="210" name="Freihandform 324">
                <a:extLst>
                  <a:ext uri="{FF2B5EF4-FFF2-40B4-BE49-F238E27FC236}">
                    <a16:creationId xmlns:a16="http://schemas.microsoft.com/office/drawing/2014/main" id="{5AFA6B1A-C7CD-4BAD-B2DD-3FD86EF76F79}"/>
                  </a:ext>
                </a:extLst>
              </p:cNvPr>
              <p:cNvSpPr/>
              <p:nvPr/>
            </p:nvSpPr>
            <p:spPr>
              <a:xfrm>
                <a:off x="533445" y="237983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Eichsfeld</a:t>
                </a:r>
              </a:p>
            </p:txBody>
          </p:sp>
          <p:sp>
            <p:nvSpPr>
              <p:cNvPr id="211" name="Freihandform 324">
                <a:extLst>
                  <a:ext uri="{FF2B5EF4-FFF2-40B4-BE49-F238E27FC236}">
                    <a16:creationId xmlns:a16="http://schemas.microsoft.com/office/drawing/2014/main" id="{83C56C2C-719B-4806-AB27-267BED50A818}"/>
                  </a:ext>
                </a:extLst>
              </p:cNvPr>
              <p:cNvSpPr/>
              <p:nvPr/>
            </p:nvSpPr>
            <p:spPr>
              <a:xfrm>
                <a:off x="1740999" y="249055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Kyffhäuser-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12" name="Freihandform 324">
                <a:extLst>
                  <a:ext uri="{FF2B5EF4-FFF2-40B4-BE49-F238E27FC236}">
                    <a16:creationId xmlns:a16="http://schemas.microsoft.com/office/drawing/2014/main" id="{A6E001F2-6D8A-44A5-946D-735C44EBB6F6}"/>
                  </a:ext>
                </a:extLst>
              </p:cNvPr>
              <p:cNvSpPr/>
              <p:nvPr/>
            </p:nvSpPr>
            <p:spPr>
              <a:xfrm>
                <a:off x="2377998" y="2895919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Sömmerda</a:t>
                </a:r>
              </a:p>
            </p:txBody>
          </p:sp>
          <p:sp>
            <p:nvSpPr>
              <p:cNvPr id="213" name="Freihandform 324">
                <a:extLst>
                  <a:ext uri="{FF2B5EF4-FFF2-40B4-BE49-F238E27FC236}">
                    <a16:creationId xmlns:a16="http://schemas.microsoft.com/office/drawing/2014/main" id="{AE326B82-EDFF-464B-8A60-407EE1D5F189}"/>
                  </a:ext>
                </a:extLst>
              </p:cNvPr>
              <p:cNvSpPr/>
              <p:nvPr/>
            </p:nvSpPr>
            <p:spPr>
              <a:xfrm>
                <a:off x="1152576" y="286472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Unstrut-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Hainich-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14" name="Freihandform 324">
                <a:extLst>
                  <a:ext uri="{FF2B5EF4-FFF2-40B4-BE49-F238E27FC236}">
                    <a16:creationId xmlns:a16="http://schemas.microsoft.com/office/drawing/2014/main" id="{F991C18F-1655-4CA1-B2E9-56EC4099E1D3}"/>
                  </a:ext>
                </a:extLst>
              </p:cNvPr>
              <p:cNvSpPr/>
              <p:nvPr/>
            </p:nvSpPr>
            <p:spPr>
              <a:xfrm>
                <a:off x="2077222" y="405369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Ilm-Kreis</a:t>
                </a:r>
              </a:p>
            </p:txBody>
          </p:sp>
          <p:sp>
            <p:nvSpPr>
              <p:cNvPr id="242" name="Freihandform 324">
                <a:extLst>
                  <a:ext uri="{FF2B5EF4-FFF2-40B4-BE49-F238E27FC236}">
                    <a16:creationId xmlns:a16="http://schemas.microsoft.com/office/drawing/2014/main" id="{FF3F2DA7-7496-4916-A88C-E3D29B56160B}"/>
                  </a:ext>
                </a:extLst>
              </p:cNvPr>
              <p:cNvSpPr/>
              <p:nvPr/>
            </p:nvSpPr>
            <p:spPr>
              <a:xfrm>
                <a:off x="3504482" y="452895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Orla-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43" name="Freihandform 324">
                <a:extLst>
                  <a:ext uri="{FF2B5EF4-FFF2-40B4-BE49-F238E27FC236}">
                    <a16:creationId xmlns:a16="http://schemas.microsoft.com/office/drawing/2014/main" id="{74127088-9F8D-49C4-9D63-53D87CE6A640}"/>
                  </a:ext>
                </a:extLst>
              </p:cNvPr>
              <p:cNvSpPr/>
              <p:nvPr/>
            </p:nvSpPr>
            <p:spPr>
              <a:xfrm>
                <a:off x="4139508" y="419910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Greiz</a:t>
                </a:r>
              </a:p>
            </p:txBody>
          </p:sp>
          <p:sp>
            <p:nvSpPr>
              <p:cNvPr id="244" name="Freihandform 324">
                <a:extLst>
                  <a:ext uri="{FF2B5EF4-FFF2-40B4-BE49-F238E27FC236}">
                    <a16:creationId xmlns:a16="http://schemas.microsoft.com/office/drawing/2014/main" id="{1F489330-3C24-4D5B-981B-2037E58749B8}"/>
                  </a:ext>
                </a:extLst>
              </p:cNvPr>
              <p:cNvSpPr/>
              <p:nvPr/>
            </p:nvSpPr>
            <p:spPr>
              <a:xfrm>
                <a:off x="4724486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Alten-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burger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45" name="Freihandform 324">
                <a:extLst>
                  <a:ext uri="{FF2B5EF4-FFF2-40B4-BE49-F238E27FC236}">
                    <a16:creationId xmlns:a16="http://schemas.microsoft.com/office/drawing/2014/main" id="{6CB0CEBB-512B-46FE-A6E7-D98AC6589DE1}"/>
                  </a:ext>
                </a:extLst>
              </p:cNvPr>
              <p:cNvSpPr/>
              <p:nvPr/>
            </p:nvSpPr>
            <p:spPr>
              <a:xfrm>
                <a:off x="4134887" y="367214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D</a:t>
                </a:r>
              </a:p>
            </p:txBody>
          </p:sp>
          <p:sp>
            <p:nvSpPr>
              <p:cNvPr id="246" name="Freihandform 324">
                <a:extLst>
                  <a:ext uri="{FF2B5EF4-FFF2-40B4-BE49-F238E27FC236}">
                    <a16:creationId xmlns:a16="http://schemas.microsoft.com/office/drawing/2014/main" id="{004369B6-CC88-4A54-B80B-1389AAC6A5F1}"/>
                  </a:ext>
                </a:extLst>
              </p:cNvPr>
              <p:cNvSpPr/>
              <p:nvPr/>
            </p:nvSpPr>
            <p:spPr>
              <a:xfrm>
                <a:off x="3190313" y="35649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C</a:t>
                </a:r>
              </a:p>
            </p:txBody>
          </p:sp>
          <p:sp>
            <p:nvSpPr>
              <p:cNvPr id="247" name="Freihandform 324">
                <a:extLst>
                  <a:ext uri="{FF2B5EF4-FFF2-40B4-BE49-F238E27FC236}">
                    <a16:creationId xmlns:a16="http://schemas.microsoft.com/office/drawing/2014/main" id="{00D4964F-98D5-48C5-938E-AC6F40EFC51C}"/>
                  </a:ext>
                </a:extLst>
              </p:cNvPr>
              <p:cNvSpPr/>
              <p:nvPr/>
            </p:nvSpPr>
            <p:spPr>
              <a:xfrm>
                <a:off x="1012600" y="4293203"/>
                <a:ext cx="613733" cy="4215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Schmalkalden-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Meiningen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48" name="Freihandform 324">
                <a:extLst>
                  <a:ext uri="{FF2B5EF4-FFF2-40B4-BE49-F238E27FC236}">
                    <a16:creationId xmlns:a16="http://schemas.microsoft.com/office/drawing/2014/main" id="{D784E63F-C9C4-4B45-BEA4-4ECE9026D583}"/>
                  </a:ext>
                </a:extLst>
              </p:cNvPr>
              <p:cNvSpPr/>
              <p:nvPr/>
            </p:nvSpPr>
            <p:spPr>
              <a:xfrm>
                <a:off x="670084" y="365793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Wartburg-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49" name="Freihandform 324">
                <a:extLst>
                  <a:ext uri="{FF2B5EF4-FFF2-40B4-BE49-F238E27FC236}">
                    <a16:creationId xmlns:a16="http://schemas.microsoft.com/office/drawing/2014/main" id="{8D72AA0A-15F6-461D-AF91-8C6A487506B4}"/>
                  </a:ext>
                </a:extLst>
              </p:cNvPr>
              <p:cNvSpPr/>
              <p:nvPr/>
            </p:nvSpPr>
            <p:spPr>
              <a:xfrm>
                <a:off x="2654133" y="4323763"/>
                <a:ext cx="613733" cy="3837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Saalfeld-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Rudolstadt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50" name="Freihandform 324">
                <a:extLst>
                  <a:ext uri="{FF2B5EF4-FFF2-40B4-BE49-F238E27FC236}">
                    <a16:creationId xmlns:a16="http://schemas.microsoft.com/office/drawing/2014/main" id="{4A626984-F619-415C-B5CF-C98B036760A6}"/>
                  </a:ext>
                </a:extLst>
              </p:cNvPr>
              <p:cNvSpPr/>
              <p:nvPr/>
            </p:nvSpPr>
            <p:spPr>
              <a:xfrm>
                <a:off x="2681923" y="345053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</a:t>
                </a:r>
              </a:p>
            </p:txBody>
          </p:sp>
          <p:sp>
            <p:nvSpPr>
              <p:cNvPr id="251" name="Freihandform 324">
                <a:extLst>
                  <a:ext uri="{FF2B5EF4-FFF2-40B4-BE49-F238E27FC236}">
                    <a16:creationId xmlns:a16="http://schemas.microsoft.com/office/drawing/2014/main" id="{E4F4C4E3-F105-4ADF-9C9B-362E91F2E8A5}"/>
                  </a:ext>
                </a:extLst>
              </p:cNvPr>
              <p:cNvSpPr/>
              <p:nvPr/>
            </p:nvSpPr>
            <p:spPr>
              <a:xfrm>
                <a:off x="2039203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</a:t>
                </a:r>
              </a:p>
            </p:txBody>
          </p:sp>
          <p:sp>
            <p:nvSpPr>
              <p:cNvPr id="252" name="Freihandform 324">
                <a:extLst>
                  <a:ext uri="{FF2B5EF4-FFF2-40B4-BE49-F238E27FC236}">
                    <a16:creationId xmlns:a16="http://schemas.microsoft.com/office/drawing/2014/main" id="{2834E632-78AE-42E0-95ED-19CCA612871D}"/>
                  </a:ext>
                </a:extLst>
              </p:cNvPr>
              <p:cNvSpPr/>
              <p:nvPr/>
            </p:nvSpPr>
            <p:spPr>
              <a:xfrm>
                <a:off x="2845643" y="321668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Weimarer</a:t>
                </a:r>
              </a:p>
            </p:txBody>
          </p:sp>
          <p:sp>
            <p:nvSpPr>
              <p:cNvPr id="253" name="Freihandform 324">
                <a:extLst>
                  <a:ext uri="{FF2B5EF4-FFF2-40B4-BE49-F238E27FC236}">
                    <a16:creationId xmlns:a16="http://schemas.microsoft.com/office/drawing/2014/main" id="{793FBC09-93C4-48F1-AD3B-E8794D8A4C33}"/>
                  </a:ext>
                </a:extLst>
              </p:cNvPr>
              <p:cNvSpPr/>
              <p:nvPr/>
            </p:nvSpPr>
            <p:spPr>
              <a:xfrm>
                <a:off x="1877131" y="4490521"/>
                <a:ext cx="191288" cy="1577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square" lIns="0" tIns="0" rIns="0" bIns="0" anchor="ctr" anchorCtr="1" compatLnSpc="0">
                <a:sp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</a:t>
                </a:r>
              </a:p>
            </p:txBody>
          </p:sp>
          <p:sp>
            <p:nvSpPr>
              <p:cNvPr id="254" name="Freihandform 324">
                <a:extLst>
                  <a:ext uri="{FF2B5EF4-FFF2-40B4-BE49-F238E27FC236}">
                    <a16:creationId xmlns:a16="http://schemas.microsoft.com/office/drawing/2014/main" id="{2FC460A6-4B58-4775-9C8E-6705F1F9D5EA}"/>
                  </a:ext>
                </a:extLst>
              </p:cNvPr>
              <p:cNvSpPr/>
              <p:nvPr/>
            </p:nvSpPr>
            <p:spPr>
              <a:xfrm>
                <a:off x="1634500" y="49490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Hildburg-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255" name="Freihandform 324">
                <a:extLst>
                  <a:ext uri="{FF2B5EF4-FFF2-40B4-BE49-F238E27FC236}">
                    <a16:creationId xmlns:a16="http://schemas.microsoft.com/office/drawing/2014/main" id="{9833FD9A-981D-49FB-B2D3-27F07C0B9A0A}"/>
                  </a:ext>
                </a:extLst>
              </p:cNvPr>
              <p:cNvSpPr/>
              <p:nvPr/>
            </p:nvSpPr>
            <p:spPr>
              <a:xfrm>
                <a:off x="2358637" y="50217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Sonne-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berg</a:t>
                </a:r>
              </a:p>
            </p:txBody>
          </p:sp>
          <p:sp>
            <p:nvSpPr>
              <p:cNvPr id="256" name="Freihandform 324">
                <a:extLst>
                  <a:ext uri="{FF2B5EF4-FFF2-40B4-BE49-F238E27FC236}">
                    <a16:creationId xmlns:a16="http://schemas.microsoft.com/office/drawing/2014/main" id="{DFF7D6A6-A71F-4555-BA87-7AD70E38B935}"/>
                  </a:ext>
                </a:extLst>
              </p:cNvPr>
              <p:cNvSpPr/>
              <p:nvPr/>
            </p:nvSpPr>
            <p:spPr>
              <a:xfrm>
                <a:off x="3582023" y="3424148"/>
                <a:ext cx="613733" cy="10649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rtl="0" hangingPunct="1"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57" name="Freihandform 324">
                <a:extLst>
                  <a:ext uri="{FF2B5EF4-FFF2-40B4-BE49-F238E27FC236}">
                    <a16:creationId xmlns:a16="http://schemas.microsoft.com/office/drawing/2014/main" id="{A960A519-5F17-45F0-BDF8-FA5F1282AAC2}"/>
                  </a:ext>
                </a:extLst>
              </p:cNvPr>
              <p:cNvSpPr/>
              <p:nvPr/>
            </p:nvSpPr>
            <p:spPr>
              <a:xfrm>
                <a:off x="2624990" y="375574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58" name="Freihandform 324">
                <a:extLst>
                  <a:ext uri="{FF2B5EF4-FFF2-40B4-BE49-F238E27FC236}">
                    <a16:creationId xmlns:a16="http://schemas.microsoft.com/office/drawing/2014/main" id="{8029E175-D380-43D0-9047-3DC71DFDEE56}"/>
                  </a:ext>
                </a:extLst>
              </p:cNvPr>
              <p:cNvSpPr/>
              <p:nvPr/>
            </p:nvSpPr>
            <p:spPr>
              <a:xfrm>
                <a:off x="3180304" y="3914344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59" name="Freihandform 324">
                <a:extLst>
                  <a:ext uri="{FF2B5EF4-FFF2-40B4-BE49-F238E27FC236}">
                    <a16:creationId xmlns:a16="http://schemas.microsoft.com/office/drawing/2014/main" id="{0EEB2677-7CE1-4025-86EC-6A236C9A24B8}"/>
                  </a:ext>
                </a:extLst>
              </p:cNvPr>
              <p:cNvSpPr/>
              <p:nvPr/>
            </p:nvSpPr>
            <p:spPr>
              <a:xfrm>
                <a:off x="3560948" y="3396926"/>
                <a:ext cx="613733" cy="57850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Holz-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land-</a:t>
                </a:r>
              </a:p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36788008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BEB4EF45-0A8F-403E-AA57-A623BD30A871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492638" y="1528788"/>
            <a:ext cx="8229600" cy="375777"/>
          </a:xfrm>
          <a:prstGeom prst="rect">
            <a:avLst/>
          </a:prstGeom>
        </p:spPr>
        <p:txBody>
          <a:bodyPr/>
          <a:lstStyle/>
          <a:p>
            <a:r>
              <a:rPr lang="de-DE" sz="2000" dirty="0"/>
              <a:t>Gotha</a:t>
            </a:r>
          </a:p>
        </p:txBody>
      </p:sp>
      <p:grpSp>
        <p:nvGrpSpPr>
          <p:cNvPr id="3" name="Gruppieren 2">
            <a:extLst>
              <a:ext uri="{FF2B5EF4-FFF2-40B4-BE49-F238E27FC236}">
                <a16:creationId xmlns:a16="http://schemas.microsoft.com/office/drawing/2014/main" id="{7D25FA30-080F-45CE-AB49-F5E32D11F3A6}"/>
              </a:ext>
            </a:extLst>
          </p:cNvPr>
          <p:cNvGrpSpPr/>
          <p:nvPr/>
        </p:nvGrpSpPr>
        <p:grpSpPr>
          <a:xfrm>
            <a:off x="4248000" y="1656000"/>
            <a:ext cx="4407510" cy="4904347"/>
            <a:chOff x="4248000" y="1656000"/>
            <a:chExt cx="4407510" cy="4904347"/>
          </a:xfrm>
        </p:grpSpPr>
        <p:pic>
          <p:nvPicPr>
            <p:cNvPr id="278" name="Grafik 277">
              <a:extLst>
                <a:ext uri="{FF2B5EF4-FFF2-40B4-BE49-F238E27FC236}">
                  <a16:creationId xmlns:a16="http://schemas.microsoft.com/office/drawing/2014/main" id="{2C466AAA-D9D5-4295-A5D2-98114328E39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4248000" y="1656000"/>
              <a:ext cx="4374000" cy="4904347"/>
            </a:xfrm>
            <a:prstGeom prst="rect">
              <a:avLst/>
            </a:prstGeom>
          </p:spPr>
        </p:pic>
        <p:sp>
          <p:nvSpPr>
            <p:cNvPr id="160" name="Freihandform 324">
              <a:extLst>
                <a:ext uri="{FF2B5EF4-FFF2-40B4-BE49-F238E27FC236}">
                  <a16:creationId xmlns:a16="http://schemas.microsoft.com/office/drawing/2014/main" id="{68D3FEF8-C0EC-4EC1-9D02-8AB922453DB4}"/>
                </a:ext>
              </a:extLst>
            </p:cNvPr>
            <p:cNvSpPr/>
            <p:nvPr/>
          </p:nvSpPr>
          <p:spPr>
            <a:xfrm>
              <a:off x="5197896" y="3588028"/>
              <a:ext cx="901116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Hörsel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161" name="Freihandform 324">
              <a:extLst>
                <a:ext uri="{FF2B5EF4-FFF2-40B4-BE49-F238E27FC236}">
                  <a16:creationId xmlns:a16="http://schemas.microsoft.com/office/drawing/2014/main" id="{E462536E-DFE9-46E6-9989-D9ADA02E2E66}"/>
                </a:ext>
              </a:extLst>
            </p:cNvPr>
            <p:cNvSpPr/>
            <p:nvPr/>
          </p:nvSpPr>
          <p:spPr>
            <a:xfrm>
              <a:off x="6372038" y="3606335"/>
              <a:ext cx="600630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Gotha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162" name="Freihandform 324">
              <a:extLst>
                <a:ext uri="{FF2B5EF4-FFF2-40B4-BE49-F238E27FC236}">
                  <a16:creationId xmlns:a16="http://schemas.microsoft.com/office/drawing/2014/main" id="{815F0EB7-961A-4368-92B8-DD89B4D39578}"/>
                </a:ext>
              </a:extLst>
            </p:cNvPr>
            <p:cNvSpPr/>
            <p:nvPr/>
          </p:nvSpPr>
          <p:spPr>
            <a:xfrm>
              <a:off x="6948959" y="4121174"/>
              <a:ext cx="901116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Drei </a:t>
              </a:r>
            </a:p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Gleichen</a:t>
              </a:r>
            </a:p>
          </p:txBody>
        </p:sp>
        <p:sp>
          <p:nvSpPr>
            <p:cNvPr id="163" name="Freihandform 324">
              <a:extLst>
                <a:ext uri="{FF2B5EF4-FFF2-40B4-BE49-F238E27FC236}">
                  <a16:creationId xmlns:a16="http://schemas.microsoft.com/office/drawing/2014/main" id="{DA473247-E2F4-4F8B-876F-78EE7DD78C60}"/>
                </a:ext>
              </a:extLst>
            </p:cNvPr>
            <p:cNvSpPr/>
            <p:nvPr/>
          </p:nvSpPr>
          <p:spPr>
            <a:xfrm>
              <a:off x="6621187" y="4987021"/>
              <a:ext cx="901116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Ohrdruf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164" name="Freihandform 324">
              <a:extLst>
                <a:ext uri="{FF2B5EF4-FFF2-40B4-BE49-F238E27FC236}">
                  <a16:creationId xmlns:a16="http://schemas.microsoft.com/office/drawing/2014/main" id="{23763577-A6DB-43E3-BD75-C5B691F44AE4}"/>
                </a:ext>
              </a:extLst>
            </p:cNvPr>
            <p:cNvSpPr/>
            <p:nvPr/>
          </p:nvSpPr>
          <p:spPr>
            <a:xfrm>
              <a:off x="6174652" y="5996993"/>
              <a:ext cx="901116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Luisen-</a:t>
              </a:r>
            </a:p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thal</a:t>
              </a:r>
            </a:p>
          </p:txBody>
        </p:sp>
        <p:sp>
          <p:nvSpPr>
            <p:cNvPr id="165" name="Freihandform 324">
              <a:extLst>
                <a:ext uri="{FF2B5EF4-FFF2-40B4-BE49-F238E27FC236}">
                  <a16:creationId xmlns:a16="http://schemas.microsoft.com/office/drawing/2014/main" id="{52B6175E-805B-43A1-AF4B-C50DA542A28A}"/>
                </a:ext>
              </a:extLst>
            </p:cNvPr>
            <p:cNvSpPr/>
            <p:nvPr/>
          </p:nvSpPr>
          <p:spPr>
            <a:xfrm>
              <a:off x="5358657" y="5629757"/>
              <a:ext cx="901116" cy="42063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Tambach-</a:t>
              </a:r>
            </a:p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dirty="0" err="1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Dietharz</a:t>
              </a:r>
              <a:endParaRPr lang="de-DE" sz="800" dirty="0"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6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/Thür. Wald</a:t>
              </a:r>
            </a:p>
          </p:txBody>
        </p:sp>
        <p:sp>
          <p:nvSpPr>
            <p:cNvPr id="166" name="Freihandform 324">
              <a:extLst>
                <a:ext uri="{FF2B5EF4-FFF2-40B4-BE49-F238E27FC236}">
                  <a16:creationId xmlns:a16="http://schemas.microsoft.com/office/drawing/2014/main" id="{4AA09FB0-EFA1-4AE2-ACBF-E8B124CCE0DE}"/>
                </a:ext>
              </a:extLst>
            </p:cNvPr>
            <p:cNvSpPr/>
            <p:nvPr/>
          </p:nvSpPr>
          <p:spPr>
            <a:xfrm>
              <a:off x="5700759" y="4946934"/>
              <a:ext cx="901116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Georgen-</a:t>
              </a:r>
            </a:p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thal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167" name="Freihandform 324">
              <a:extLst>
                <a:ext uri="{FF2B5EF4-FFF2-40B4-BE49-F238E27FC236}">
                  <a16:creationId xmlns:a16="http://schemas.microsoft.com/office/drawing/2014/main" id="{00692423-F7B3-420F-954F-93112E6E1A4E}"/>
                </a:ext>
              </a:extLst>
            </p:cNvPr>
            <p:cNvSpPr/>
            <p:nvPr/>
          </p:nvSpPr>
          <p:spPr>
            <a:xfrm>
              <a:off x="5077419" y="4156012"/>
              <a:ext cx="901116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15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168" name="Freihandform 324">
              <a:extLst>
                <a:ext uri="{FF2B5EF4-FFF2-40B4-BE49-F238E27FC236}">
                  <a16:creationId xmlns:a16="http://schemas.microsoft.com/office/drawing/2014/main" id="{6C15B77E-E6E8-49A2-A95D-589A6B995DBC}"/>
                </a:ext>
              </a:extLst>
            </p:cNvPr>
            <p:cNvSpPr/>
            <p:nvPr/>
          </p:nvSpPr>
          <p:spPr>
            <a:xfrm>
              <a:off x="5613240" y="3063292"/>
              <a:ext cx="368159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8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203" name="Freihandform 324">
              <a:extLst>
                <a:ext uri="{FF2B5EF4-FFF2-40B4-BE49-F238E27FC236}">
                  <a16:creationId xmlns:a16="http://schemas.microsoft.com/office/drawing/2014/main" id="{3880EB82-C0F2-4219-9844-97D56682F5F8}"/>
                </a:ext>
              </a:extLst>
            </p:cNvPr>
            <p:cNvSpPr/>
            <p:nvPr/>
          </p:nvSpPr>
          <p:spPr>
            <a:xfrm>
              <a:off x="4592363" y="4551473"/>
              <a:ext cx="901116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Bad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dirty="0" err="1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Tabarz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204" name="Freihandform 324">
              <a:extLst>
                <a:ext uri="{FF2B5EF4-FFF2-40B4-BE49-F238E27FC236}">
                  <a16:creationId xmlns:a16="http://schemas.microsoft.com/office/drawing/2014/main" id="{AD52CF29-662E-4014-8AA3-59D2A6484DF8}"/>
                </a:ext>
              </a:extLst>
            </p:cNvPr>
            <p:cNvSpPr/>
            <p:nvPr/>
          </p:nvSpPr>
          <p:spPr>
            <a:xfrm>
              <a:off x="6147241" y="2775874"/>
              <a:ext cx="566146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Nessetal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205" name="Freihandform 324">
              <a:extLst>
                <a:ext uri="{FF2B5EF4-FFF2-40B4-BE49-F238E27FC236}">
                  <a16:creationId xmlns:a16="http://schemas.microsoft.com/office/drawing/2014/main" id="{7F924955-5C61-4389-9B4B-0F7C77D51E0F}"/>
                </a:ext>
              </a:extLst>
            </p:cNvPr>
            <p:cNvSpPr/>
            <p:nvPr/>
          </p:nvSpPr>
          <p:spPr>
            <a:xfrm>
              <a:off x="7209425" y="1914960"/>
              <a:ext cx="281134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1</a:t>
              </a:r>
            </a:p>
          </p:txBody>
        </p:sp>
        <p:sp>
          <p:nvSpPr>
            <p:cNvPr id="206" name="Freihandform 324">
              <a:extLst>
                <a:ext uri="{FF2B5EF4-FFF2-40B4-BE49-F238E27FC236}">
                  <a16:creationId xmlns:a16="http://schemas.microsoft.com/office/drawing/2014/main" id="{A0D3C9BA-6EBC-4482-A166-F59C28CB07A6}"/>
                </a:ext>
              </a:extLst>
            </p:cNvPr>
            <p:cNvSpPr/>
            <p:nvPr/>
          </p:nvSpPr>
          <p:spPr>
            <a:xfrm>
              <a:off x="6409878" y="1958431"/>
              <a:ext cx="901116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Tonna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207" name="Freihandform 324">
              <a:extLst>
                <a:ext uri="{FF2B5EF4-FFF2-40B4-BE49-F238E27FC236}">
                  <a16:creationId xmlns:a16="http://schemas.microsoft.com/office/drawing/2014/main" id="{9CD7A163-16CC-4412-9E84-9C5BAEDE4158}"/>
                </a:ext>
              </a:extLst>
            </p:cNvPr>
            <p:cNvSpPr/>
            <p:nvPr/>
          </p:nvSpPr>
          <p:spPr>
            <a:xfrm>
              <a:off x="7685320" y="1930574"/>
              <a:ext cx="138148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2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208" name="Freihandform 324">
              <a:extLst>
                <a:ext uri="{FF2B5EF4-FFF2-40B4-BE49-F238E27FC236}">
                  <a16:creationId xmlns:a16="http://schemas.microsoft.com/office/drawing/2014/main" id="{6A513A2F-6AD7-4B61-A3B0-51BECD7CD204}"/>
                </a:ext>
              </a:extLst>
            </p:cNvPr>
            <p:cNvSpPr/>
            <p:nvPr/>
          </p:nvSpPr>
          <p:spPr>
            <a:xfrm>
              <a:off x="7613348" y="2367309"/>
              <a:ext cx="152008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5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209" name="Freihandform 324">
              <a:extLst>
                <a:ext uri="{FF2B5EF4-FFF2-40B4-BE49-F238E27FC236}">
                  <a16:creationId xmlns:a16="http://schemas.microsoft.com/office/drawing/2014/main" id="{12F8BC57-D943-4B44-A25B-322A65A9FBD1}"/>
                </a:ext>
              </a:extLst>
            </p:cNvPr>
            <p:cNvSpPr/>
            <p:nvPr/>
          </p:nvSpPr>
          <p:spPr>
            <a:xfrm>
              <a:off x="7566778" y="2680322"/>
              <a:ext cx="117693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7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210" name="Freihandform 324">
              <a:extLst>
                <a:ext uri="{FF2B5EF4-FFF2-40B4-BE49-F238E27FC236}">
                  <a16:creationId xmlns:a16="http://schemas.microsoft.com/office/drawing/2014/main" id="{3EFCC8F8-A0B4-4823-A724-BEEDCD268022}"/>
                </a:ext>
              </a:extLst>
            </p:cNvPr>
            <p:cNvSpPr/>
            <p:nvPr/>
          </p:nvSpPr>
          <p:spPr>
            <a:xfrm>
              <a:off x="7650630" y="2965655"/>
              <a:ext cx="336710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11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211" name="Freihandform 324">
              <a:extLst>
                <a:ext uri="{FF2B5EF4-FFF2-40B4-BE49-F238E27FC236}">
                  <a16:creationId xmlns:a16="http://schemas.microsoft.com/office/drawing/2014/main" id="{A599DB2B-2DE6-48FF-8D80-1E40F18388BA}"/>
                </a:ext>
              </a:extLst>
            </p:cNvPr>
            <p:cNvSpPr/>
            <p:nvPr/>
          </p:nvSpPr>
          <p:spPr>
            <a:xfrm>
              <a:off x="4253809" y="4436029"/>
              <a:ext cx="901116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15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212" name="Freihandform 324">
              <a:extLst>
                <a:ext uri="{FF2B5EF4-FFF2-40B4-BE49-F238E27FC236}">
                  <a16:creationId xmlns:a16="http://schemas.microsoft.com/office/drawing/2014/main" id="{8D67F35F-7879-4C17-8F5F-0295384D504E}"/>
                </a:ext>
              </a:extLst>
            </p:cNvPr>
            <p:cNvSpPr/>
            <p:nvPr/>
          </p:nvSpPr>
          <p:spPr>
            <a:xfrm>
              <a:off x="7754394" y="3825560"/>
              <a:ext cx="901116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Nesse-</a:t>
              </a:r>
            </a:p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Apfelstädt</a:t>
              </a:r>
              <a:endParaRPr lang="de-DE" sz="8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213" name="Freihandform 324">
              <a:extLst>
                <a:ext uri="{FF2B5EF4-FFF2-40B4-BE49-F238E27FC236}">
                  <a16:creationId xmlns:a16="http://schemas.microsoft.com/office/drawing/2014/main" id="{AEA63F5E-357B-4EFC-AC33-6B633BAB212C}"/>
                </a:ext>
              </a:extLst>
            </p:cNvPr>
            <p:cNvSpPr/>
            <p:nvPr/>
          </p:nvSpPr>
          <p:spPr>
            <a:xfrm>
              <a:off x="5066396" y="4698066"/>
              <a:ext cx="901116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18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214" name="Freihandform 324">
              <a:extLst>
                <a:ext uri="{FF2B5EF4-FFF2-40B4-BE49-F238E27FC236}">
                  <a16:creationId xmlns:a16="http://schemas.microsoft.com/office/drawing/2014/main" id="{336C8550-B406-4B49-B55D-001A825A8825}"/>
                </a:ext>
              </a:extLst>
            </p:cNvPr>
            <p:cNvSpPr/>
            <p:nvPr/>
          </p:nvSpPr>
          <p:spPr>
            <a:xfrm>
              <a:off x="7566778" y="3204201"/>
              <a:ext cx="210257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13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215" name="Freihandform 324">
              <a:extLst>
                <a:ext uri="{FF2B5EF4-FFF2-40B4-BE49-F238E27FC236}">
                  <a16:creationId xmlns:a16="http://schemas.microsoft.com/office/drawing/2014/main" id="{5AC7A70F-27AA-4A44-B668-9A0A3B82C96A}"/>
                </a:ext>
              </a:extLst>
            </p:cNvPr>
            <p:cNvSpPr/>
            <p:nvPr/>
          </p:nvSpPr>
          <p:spPr>
            <a:xfrm>
              <a:off x="7147599" y="3510603"/>
              <a:ext cx="291121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14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216" name="Freihandform 324">
              <a:extLst>
                <a:ext uri="{FF2B5EF4-FFF2-40B4-BE49-F238E27FC236}">
                  <a16:creationId xmlns:a16="http://schemas.microsoft.com/office/drawing/2014/main" id="{9E30D28E-B4D5-4278-9B41-99B297D637EE}"/>
                </a:ext>
              </a:extLst>
            </p:cNvPr>
            <p:cNvSpPr/>
            <p:nvPr/>
          </p:nvSpPr>
          <p:spPr>
            <a:xfrm>
              <a:off x="6047480" y="4260477"/>
              <a:ext cx="901116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16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217" name="Freihandform 324">
              <a:extLst>
                <a:ext uri="{FF2B5EF4-FFF2-40B4-BE49-F238E27FC236}">
                  <a16:creationId xmlns:a16="http://schemas.microsoft.com/office/drawing/2014/main" id="{C7DC9FFB-2561-46ED-82B0-125A529E8109}"/>
                </a:ext>
              </a:extLst>
            </p:cNvPr>
            <p:cNvSpPr/>
            <p:nvPr/>
          </p:nvSpPr>
          <p:spPr>
            <a:xfrm>
              <a:off x="6359295" y="4223555"/>
              <a:ext cx="901116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17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222" name="Freihandform 324">
              <a:extLst>
                <a:ext uri="{FF2B5EF4-FFF2-40B4-BE49-F238E27FC236}">
                  <a16:creationId xmlns:a16="http://schemas.microsoft.com/office/drawing/2014/main" id="{C9840272-ABB9-4AF3-9599-C8B4B40CEA03}"/>
                </a:ext>
              </a:extLst>
            </p:cNvPr>
            <p:cNvSpPr/>
            <p:nvPr/>
          </p:nvSpPr>
          <p:spPr>
            <a:xfrm>
              <a:off x="7185769" y="2763306"/>
              <a:ext cx="145484" cy="20199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6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223" name="Freihandform 324">
              <a:extLst>
                <a:ext uri="{FF2B5EF4-FFF2-40B4-BE49-F238E27FC236}">
                  <a16:creationId xmlns:a16="http://schemas.microsoft.com/office/drawing/2014/main" id="{55A13ECF-0AE8-479F-B777-C675406B1620}"/>
                </a:ext>
              </a:extLst>
            </p:cNvPr>
            <p:cNvSpPr/>
            <p:nvPr/>
          </p:nvSpPr>
          <p:spPr>
            <a:xfrm>
              <a:off x="6972668" y="2446499"/>
              <a:ext cx="253491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4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224" name="Freihandform 324">
              <a:extLst>
                <a:ext uri="{FF2B5EF4-FFF2-40B4-BE49-F238E27FC236}">
                  <a16:creationId xmlns:a16="http://schemas.microsoft.com/office/drawing/2014/main" id="{841A43EC-B9AB-4896-9D42-751BA0AD889D}"/>
                </a:ext>
              </a:extLst>
            </p:cNvPr>
            <p:cNvSpPr/>
            <p:nvPr/>
          </p:nvSpPr>
          <p:spPr>
            <a:xfrm>
              <a:off x="7334977" y="3214007"/>
              <a:ext cx="224077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12</a:t>
              </a:r>
            </a:p>
          </p:txBody>
        </p:sp>
        <p:sp>
          <p:nvSpPr>
            <p:cNvPr id="225" name="Freihandform 324">
              <a:extLst>
                <a:ext uri="{FF2B5EF4-FFF2-40B4-BE49-F238E27FC236}">
                  <a16:creationId xmlns:a16="http://schemas.microsoft.com/office/drawing/2014/main" id="{D6FC7C17-E411-49D1-91A6-7C414A82CE46}"/>
                </a:ext>
              </a:extLst>
            </p:cNvPr>
            <p:cNvSpPr/>
            <p:nvPr/>
          </p:nvSpPr>
          <p:spPr>
            <a:xfrm>
              <a:off x="7319098" y="2993614"/>
              <a:ext cx="177027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10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226" name="Freihandform 324">
              <a:extLst>
                <a:ext uri="{FF2B5EF4-FFF2-40B4-BE49-F238E27FC236}">
                  <a16:creationId xmlns:a16="http://schemas.microsoft.com/office/drawing/2014/main" id="{4293F888-1942-4334-AC72-B8A8D84FC12C}"/>
                </a:ext>
              </a:extLst>
            </p:cNvPr>
            <p:cNvSpPr/>
            <p:nvPr/>
          </p:nvSpPr>
          <p:spPr>
            <a:xfrm>
              <a:off x="6994985" y="3203834"/>
              <a:ext cx="332269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9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227" name="Freihandform 324">
              <a:extLst>
                <a:ext uri="{FF2B5EF4-FFF2-40B4-BE49-F238E27FC236}">
                  <a16:creationId xmlns:a16="http://schemas.microsoft.com/office/drawing/2014/main" id="{228E5EC7-B906-417D-84F1-4D50041FF3D4}"/>
                </a:ext>
              </a:extLst>
            </p:cNvPr>
            <p:cNvSpPr/>
            <p:nvPr/>
          </p:nvSpPr>
          <p:spPr>
            <a:xfrm>
              <a:off x="7380012" y="2172205"/>
              <a:ext cx="192149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3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</p:grpSp>
      <p:sp>
        <p:nvSpPr>
          <p:cNvPr id="228" name="Textfeld 227">
            <a:extLst>
              <a:ext uri="{FF2B5EF4-FFF2-40B4-BE49-F238E27FC236}">
                <a16:creationId xmlns:a16="http://schemas.microsoft.com/office/drawing/2014/main" id="{BB8052BB-54B0-4792-B02D-1EF73E675EF6}"/>
              </a:ext>
            </a:extLst>
          </p:cNvPr>
          <p:cNvSpPr txBox="1"/>
          <p:nvPr/>
        </p:nvSpPr>
        <p:spPr>
          <a:xfrm>
            <a:off x="7866563" y="5166191"/>
            <a:ext cx="102591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de-DE" sz="800" dirty="0">
                <a:solidFill>
                  <a:srgbClr val="000000"/>
                </a:solidFill>
                <a:latin typeface="Arial" pitchFamily="18"/>
                <a:cs typeface="Arial" pitchFamily="2"/>
              </a:rPr>
              <a:t>11 </a:t>
            </a:r>
            <a:r>
              <a:rPr lang="de-DE" sz="800" dirty="0"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rPr>
              <a:t>Zimmernsupra</a:t>
            </a:r>
          </a:p>
          <a:p>
            <a:pPr algn="l"/>
            <a:r>
              <a:rPr lang="de-DE" sz="800" dirty="0">
                <a:solidFill>
                  <a:srgbClr val="000000"/>
                </a:solidFill>
                <a:latin typeface="Arial" pitchFamily="18"/>
                <a:cs typeface="Arial" pitchFamily="2"/>
              </a:rPr>
              <a:t>12 </a:t>
            </a:r>
            <a:r>
              <a:rPr lang="de-DE" sz="800" dirty="0"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rPr>
              <a:t>Pferdingsleben</a:t>
            </a:r>
            <a:endParaRPr lang="de-DE" sz="800" dirty="0">
              <a:solidFill>
                <a:srgbClr val="000000"/>
              </a:solidFill>
              <a:latin typeface="Arial" pitchFamily="18"/>
              <a:cs typeface="Arial" pitchFamily="2"/>
            </a:endParaRPr>
          </a:p>
          <a:p>
            <a:pPr algn="l"/>
            <a:r>
              <a:rPr lang="de-DE" sz="800" dirty="0">
                <a:solidFill>
                  <a:srgbClr val="000000"/>
                </a:solidFill>
                <a:latin typeface="Arial" pitchFamily="18"/>
                <a:cs typeface="Arial" pitchFamily="2"/>
              </a:rPr>
              <a:t>13 </a:t>
            </a:r>
            <a:r>
              <a:rPr lang="de-DE" sz="800" dirty="0"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rPr>
              <a:t>Nottleben</a:t>
            </a:r>
            <a:endParaRPr lang="de-DE" sz="800" dirty="0">
              <a:solidFill>
                <a:srgbClr val="000000"/>
              </a:solidFill>
              <a:latin typeface="Arial" pitchFamily="18"/>
              <a:cs typeface="Arial" pitchFamily="2"/>
            </a:endParaRPr>
          </a:p>
          <a:p>
            <a:pPr algn="l"/>
            <a:r>
              <a:rPr lang="de-DE" sz="800" dirty="0">
                <a:solidFill>
                  <a:srgbClr val="000000"/>
                </a:solidFill>
                <a:latin typeface="Arial" pitchFamily="18"/>
                <a:cs typeface="Arial" pitchFamily="2"/>
              </a:rPr>
              <a:t>14 </a:t>
            </a:r>
            <a:r>
              <a:rPr lang="de-DE" sz="800" dirty="0"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rPr>
              <a:t>Tüttleben</a:t>
            </a:r>
            <a:endParaRPr lang="de-DE" sz="800" dirty="0">
              <a:solidFill>
                <a:srgbClr val="000000"/>
              </a:solidFill>
              <a:latin typeface="Arial" pitchFamily="18"/>
              <a:cs typeface="Arial" pitchFamily="2"/>
            </a:endParaRPr>
          </a:p>
          <a:p>
            <a:pPr algn="l"/>
            <a:r>
              <a:rPr lang="de-DE" sz="800" dirty="0">
                <a:solidFill>
                  <a:srgbClr val="000000"/>
                </a:solidFill>
                <a:latin typeface="Arial" pitchFamily="18"/>
                <a:cs typeface="Arial" pitchFamily="2"/>
              </a:rPr>
              <a:t>15 Waltershausen</a:t>
            </a:r>
          </a:p>
          <a:p>
            <a:pPr algn="l"/>
            <a:r>
              <a:rPr lang="de-DE" sz="800" dirty="0">
                <a:solidFill>
                  <a:srgbClr val="000000"/>
                </a:solidFill>
                <a:latin typeface="Arial" pitchFamily="18"/>
                <a:cs typeface="Arial" pitchFamily="2"/>
              </a:rPr>
              <a:t>16 </a:t>
            </a:r>
            <a:r>
              <a:rPr lang="de-DE" sz="800" dirty="0"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rPr>
              <a:t>Emleben</a:t>
            </a:r>
            <a:endParaRPr lang="de-DE" sz="800" dirty="0">
              <a:solidFill>
                <a:srgbClr val="000000"/>
              </a:solidFill>
              <a:latin typeface="Arial" pitchFamily="18"/>
              <a:cs typeface="Arial" pitchFamily="2"/>
            </a:endParaRPr>
          </a:p>
          <a:p>
            <a:pPr algn="l"/>
            <a:r>
              <a:rPr lang="de-DE" sz="800" dirty="0">
                <a:solidFill>
                  <a:srgbClr val="000000"/>
                </a:solidFill>
                <a:latin typeface="Arial" pitchFamily="18"/>
                <a:cs typeface="Arial" pitchFamily="2"/>
              </a:rPr>
              <a:t>17 </a:t>
            </a:r>
            <a:r>
              <a:rPr lang="de-DE" sz="800" dirty="0"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rPr>
              <a:t>Schwabhausen</a:t>
            </a:r>
            <a:r>
              <a:rPr lang="de-DE" sz="800" dirty="0">
                <a:solidFill>
                  <a:srgbClr val="000000"/>
                </a:solidFill>
                <a:latin typeface="Arial" pitchFamily="18"/>
                <a:cs typeface="Arial" pitchFamily="2"/>
              </a:rPr>
              <a:t> </a:t>
            </a:r>
          </a:p>
          <a:p>
            <a:pPr algn="l"/>
            <a:r>
              <a:rPr lang="de-DE" sz="800" dirty="0">
                <a:solidFill>
                  <a:srgbClr val="000000"/>
                </a:solidFill>
                <a:latin typeface="Arial" pitchFamily="18"/>
                <a:cs typeface="Arial" pitchFamily="2"/>
              </a:rPr>
              <a:t>18 </a:t>
            </a:r>
            <a:r>
              <a:rPr lang="de-DE" sz="800" dirty="0"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rPr>
              <a:t>Friedrichroda</a:t>
            </a:r>
            <a:endParaRPr lang="de-DE" sz="800" dirty="0">
              <a:solidFill>
                <a:srgbClr val="000000"/>
              </a:solidFill>
              <a:latin typeface="Arial" pitchFamily="18"/>
              <a:cs typeface="Arial" pitchFamily="2"/>
            </a:endParaRPr>
          </a:p>
        </p:txBody>
      </p:sp>
      <p:sp>
        <p:nvSpPr>
          <p:cNvPr id="229" name="Textfeld 228">
            <a:extLst>
              <a:ext uri="{FF2B5EF4-FFF2-40B4-BE49-F238E27FC236}">
                <a16:creationId xmlns:a16="http://schemas.microsoft.com/office/drawing/2014/main" id="{9B4B0DB9-B8EC-4E5F-B341-70AE8A6A4FCC}"/>
              </a:ext>
            </a:extLst>
          </p:cNvPr>
          <p:cNvSpPr txBox="1"/>
          <p:nvPr/>
        </p:nvSpPr>
        <p:spPr>
          <a:xfrm>
            <a:off x="4248589" y="5164441"/>
            <a:ext cx="1109706" cy="14311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de-DE" sz="800" dirty="0"/>
              <a:t>  1 </a:t>
            </a:r>
            <a:r>
              <a:rPr lang="de-DE" sz="800" dirty="0"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rPr>
              <a:t>Döllstädt	</a:t>
            </a:r>
            <a:endParaRPr lang="de-DE" sz="800" dirty="0"/>
          </a:p>
          <a:p>
            <a:pPr algn="l"/>
            <a:r>
              <a:rPr lang="de-DE" sz="800" dirty="0"/>
              <a:t>  2 </a:t>
            </a:r>
            <a:r>
              <a:rPr lang="de-DE" sz="800" dirty="0"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rPr>
              <a:t>Dachwig	</a:t>
            </a:r>
            <a:endParaRPr lang="de-DE" sz="800" dirty="0"/>
          </a:p>
          <a:p>
            <a:pPr algn="l"/>
            <a:r>
              <a:rPr lang="de-DE" sz="800" dirty="0"/>
              <a:t>  3 </a:t>
            </a:r>
            <a:r>
              <a:rPr lang="de-DE" sz="800" dirty="0"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rPr>
              <a:t>Großfahner</a:t>
            </a:r>
            <a:r>
              <a:rPr lang="de-DE" sz="800" dirty="0"/>
              <a:t> 	</a:t>
            </a:r>
          </a:p>
          <a:p>
            <a:pPr algn="l"/>
            <a:r>
              <a:rPr lang="de-DE" sz="800" dirty="0"/>
              <a:t>  4 </a:t>
            </a:r>
            <a:r>
              <a:rPr lang="de-DE" sz="800" dirty="0"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rPr>
              <a:t>Eschenbergen	</a:t>
            </a:r>
            <a:endParaRPr lang="de-DE" sz="800" dirty="0"/>
          </a:p>
          <a:p>
            <a:pPr algn="l"/>
            <a:r>
              <a:rPr lang="de-DE" sz="800" dirty="0"/>
              <a:t>  5 </a:t>
            </a:r>
            <a:r>
              <a:rPr lang="de-DE" sz="800" dirty="0"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rPr>
              <a:t>Gierstädt	</a:t>
            </a:r>
            <a:endParaRPr lang="de-DE" sz="800" dirty="0"/>
          </a:p>
          <a:p>
            <a:pPr algn="l"/>
            <a:r>
              <a:rPr lang="de-DE" sz="800" dirty="0"/>
              <a:t>  6 </a:t>
            </a:r>
            <a:r>
              <a:rPr lang="de-DE" sz="800" dirty="0"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rPr>
              <a:t>Molschleben	</a:t>
            </a:r>
            <a:endParaRPr lang="de-DE" sz="800" dirty="0"/>
          </a:p>
          <a:p>
            <a:pPr algn="l"/>
            <a:r>
              <a:rPr lang="de-DE" sz="800" dirty="0"/>
              <a:t>  7 </a:t>
            </a:r>
            <a:r>
              <a:rPr lang="de-DE" sz="800" dirty="0"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rPr>
              <a:t>Bienstädt	</a:t>
            </a:r>
            <a:endParaRPr lang="de-DE" sz="800" dirty="0"/>
          </a:p>
          <a:p>
            <a:pPr algn="l"/>
            <a:r>
              <a:rPr lang="de-DE" sz="800" dirty="0"/>
              <a:t>  8 Sonneborn	</a:t>
            </a:r>
          </a:p>
          <a:p>
            <a:pPr algn="l"/>
            <a:r>
              <a:rPr lang="de-DE" sz="800" dirty="0"/>
              <a:t>  9 </a:t>
            </a:r>
            <a:r>
              <a:rPr lang="de-DE" sz="800" dirty="0"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rPr>
              <a:t>Friemar	</a:t>
            </a:r>
            <a:endParaRPr lang="de-DE" sz="800" dirty="0"/>
          </a:p>
          <a:p>
            <a:pPr algn="l"/>
            <a:r>
              <a:rPr lang="de-DE" sz="800" dirty="0"/>
              <a:t>10 </a:t>
            </a:r>
            <a:r>
              <a:rPr lang="de-DE" sz="800" dirty="0"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rPr>
              <a:t>Tröchtelborn</a:t>
            </a:r>
            <a:endParaRPr lang="de-DE" sz="800" dirty="0">
              <a:solidFill>
                <a:srgbClr val="000000"/>
              </a:solidFill>
              <a:latin typeface="Arial" pitchFamily="18"/>
              <a:cs typeface="Arial" pitchFamily="2"/>
            </a:endParaRPr>
          </a:p>
          <a:p>
            <a:r>
              <a:rPr lang="de-DE" sz="700" b="1" dirty="0">
                <a:solidFill>
                  <a:srgbClr val="000000"/>
                </a:solidFill>
                <a:latin typeface="Arial" pitchFamily="18"/>
                <a:cs typeface="Arial" pitchFamily="2"/>
              </a:rPr>
              <a:t> </a:t>
            </a:r>
            <a:endParaRPr lang="de-DE" sz="700" b="1" dirty="0"/>
          </a:p>
        </p:txBody>
      </p:sp>
      <p:pic>
        <p:nvPicPr>
          <p:cNvPr id="4" name="Grafik 3">
            <a:extLst>
              <a:ext uri="{FF2B5EF4-FFF2-40B4-BE49-F238E27FC236}">
                <a16:creationId xmlns:a16="http://schemas.microsoft.com/office/drawing/2014/main" id="{1EBE519E-1FA2-4347-9B93-24CFBA8D6C73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12949" y="1500676"/>
            <a:ext cx="395940" cy="432000"/>
          </a:xfrm>
          <a:prstGeom prst="rect">
            <a:avLst/>
          </a:prstGeom>
        </p:spPr>
      </p:pic>
      <p:sp>
        <p:nvSpPr>
          <p:cNvPr id="155" name="Foliennummernplatzhalter 2">
            <a:extLst>
              <a:ext uri="{FF2B5EF4-FFF2-40B4-BE49-F238E27FC236}">
                <a16:creationId xmlns:a16="http://schemas.microsoft.com/office/drawing/2014/main" id="{7D9936D5-1196-43DA-92E4-88EFD0148F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101013" y="6245225"/>
            <a:ext cx="647700" cy="279400"/>
          </a:xfrm>
        </p:spPr>
        <p:txBody>
          <a:bodyPr/>
          <a:lstStyle/>
          <a:p>
            <a:fld id="{07293DE5-4FA4-45D0-8624-B605E6E6C49E}" type="slidenum">
              <a:rPr lang="de-DE" altLang="de-DE" smtClean="0"/>
              <a:pPr/>
              <a:t>7</a:t>
            </a:fld>
            <a:endParaRPr lang="de-DE" altLang="de-DE" dirty="0"/>
          </a:p>
        </p:txBody>
      </p:sp>
      <p:grpSp>
        <p:nvGrpSpPr>
          <p:cNvPr id="158" name="Gruppieren 157">
            <a:extLst>
              <a:ext uri="{FF2B5EF4-FFF2-40B4-BE49-F238E27FC236}">
                <a16:creationId xmlns:a16="http://schemas.microsoft.com/office/drawing/2014/main" id="{0A724A9B-E5FE-4CC9-9D9C-136A6C89AEAB}"/>
              </a:ext>
            </a:extLst>
          </p:cNvPr>
          <p:cNvGrpSpPr/>
          <p:nvPr/>
        </p:nvGrpSpPr>
        <p:grpSpPr>
          <a:xfrm>
            <a:off x="338687" y="1827422"/>
            <a:ext cx="3956733" cy="3354183"/>
            <a:chOff x="139071" y="1280582"/>
            <a:chExt cx="3956733" cy="3354183"/>
          </a:xfrm>
        </p:grpSpPr>
        <p:sp>
          <p:nvSpPr>
            <p:cNvPr id="159" name="Freihandform: Form 158">
              <a:extLst>
                <a:ext uri="{FF2B5EF4-FFF2-40B4-BE49-F238E27FC236}">
                  <a16:creationId xmlns:a16="http://schemas.microsoft.com/office/drawing/2014/main" id="{5A937016-95E9-4696-9295-761B8C79FC6B}"/>
                </a:ext>
              </a:extLst>
            </p:cNvPr>
            <p:cNvSpPr/>
            <p:nvPr/>
          </p:nvSpPr>
          <p:spPr>
            <a:xfrm>
              <a:off x="977106" y="1764445"/>
              <a:ext cx="1410750" cy="529650"/>
            </a:xfrm>
            <a:custGeom>
              <a:avLst/>
              <a:gdLst>
                <a:gd name="connsiteX0" fmla="*/ 858202 w 2714625"/>
                <a:gd name="connsiteY0" fmla="*/ 940308 h 1019175"/>
                <a:gd name="connsiteX1" fmla="*/ 865918 w 2714625"/>
                <a:gd name="connsiteY1" fmla="*/ 938498 h 1019175"/>
                <a:gd name="connsiteX2" fmla="*/ 867346 w 2714625"/>
                <a:gd name="connsiteY2" fmla="*/ 944689 h 1019175"/>
                <a:gd name="connsiteX3" fmla="*/ 860203 w 2714625"/>
                <a:gd name="connsiteY3" fmla="*/ 946595 h 1019175"/>
                <a:gd name="connsiteX4" fmla="*/ 858202 w 2714625"/>
                <a:gd name="connsiteY4" fmla="*/ 940308 h 1019175"/>
                <a:gd name="connsiteX5" fmla="*/ 845534 w 2714625"/>
                <a:gd name="connsiteY5" fmla="*/ 946023 h 1019175"/>
                <a:gd name="connsiteX6" fmla="*/ 851344 w 2714625"/>
                <a:gd name="connsiteY6" fmla="*/ 943832 h 1019175"/>
                <a:gd name="connsiteX7" fmla="*/ 854011 w 2714625"/>
                <a:gd name="connsiteY7" fmla="*/ 952595 h 1019175"/>
                <a:gd name="connsiteX8" fmla="*/ 847725 w 2714625"/>
                <a:gd name="connsiteY8" fmla="*/ 952976 h 1019175"/>
                <a:gd name="connsiteX9" fmla="*/ 845534 w 2714625"/>
                <a:gd name="connsiteY9" fmla="*/ 946023 h 1019175"/>
                <a:gd name="connsiteX10" fmla="*/ 1686401 w 2714625"/>
                <a:gd name="connsiteY10" fmla="*/ 569024 h 1019175"/>
                <a:gd name="connsiteX11" fmla="*/ 1691164 w 2714625"/>
                <a:gd name="connsiteY11" fmla="*/ 567976 h 1019175"/>
                <a:gd name="connsiteX12" fmla="*/ 1694498 w 2714625"/>
                <a:gd name="connsiteY12" fmla="*/ 587121 h 1019175"/>
                <a:gd name="connsiteX13" fmla="*/ 1681829 w 2714625"/>
                <a:gd name="connsiteY13" fmla="*/ 586835 h 1019175"/>
                <a:gd name="connsiteX14" fmla="*/ 1682401 w 2714625"/>
                <a:gd name="connsiteY14" fmla="*/ 577405 h 1019175"/>
                <a:gd name="connsiteX15" fmla="*/ 1686401 w 2714625"/>
                <a:gd name="connsiteY15" fmla="*/ 569024 h 1019175"/>
                <a:gd name="connsiteX16" fmla="*/ 1686496 w 2714625"/>
                <a:gd name="connsiteY16" fmla="*/ 568833 h 1019175"/>
                <a:gd name="connsiteX17" fmla="*/ 1688497 w 2714625"/>
                <a:gd name="connsiteY17" fmla="*/ 563594 h 1019175"/>
                <a:gd name="connsiteX18" fmla="*/ 1690592 w 2714625"/>
                <a:gd name="connsiteY18" fmla="*/ 564261 h 1019175"/>
                <a:gd name="connsiteX19" fmla="*/ 1691164 w 2714625"/>
                <a:gd name="connsiteY19" fmla="*/ 567785 h 1019175"/>
                <a:gd name="connsiteX20" fmla="*/ 1686496 w 2714625"/>
                <a:gd name="connsiteY20" fmla="*/ 568833 h 1019175"/>
                <a:gd name="connsiteX21" fmla="*/ 1218438 w 2714625"/>
                <a:gd name="connsiteY21" fmla="*/ 992314 h 1019175"/>
                <a:gd name="connsiteX22" fmla="*/ 1143381 w 2714625"/>
                <a:gd name="connsiteY22" fmla="*/ 991934 h 1019175"/>
                <a:gd name="connsiteX23" fmla="*/ 1141667 w 2714625"/>
                <a:gd name="connsiteY23" fmla="*/ 940879 h 1019175"/>
                <a:gd name="connsiteX24" fmla="*/ 1108329 w 2714625"/>
                <a:gd name="connsiteY24" fmla="*/ 941832 h 1019175"/>
                <a:gd name="connsiteX25" fmla="*/ 1104709 w 2714625"/>
                <a:gd name="connsiteY25" fmla="*/ 942404 h 1019175"/>
                <a:gd name="connsiteX26" fmla="*/ 1104805 w 2714625"/>
                <a:gd name="connsiteY26" fmla="*/ 944689 h 1019175"/>
                <a:gd name="connsiteX27" fmla="*/ 1095375 w 2714625"/>
                <a:gd name="connsiteY27" fmla="*/ 945642 h 1019175"/>
                <a:gd name="connsiteX28" fmla="*/ 1090993 w 2714625"/>
                <a:gd name="connsiteY28" fmla="*/ 944023 h 1019175"/>
                <a:gd name="connsiteX29" fmla="*/ 1088231 w 2714625"/>
                <a:gd name="connsiteY29" fmla="*/ 933355 h 1019175"/>
                <a:gd name="connsiteX30" fmla="*/ 1070229 w 2714625"/>
                <a:gd name="connsiteY30" fmla="*/ 936117 h 1019175"/>
                <a:gd name="connsiteX31" fmla="*/ 1069562 w 2714625"/>
                <a:gd name="connsiteY31" fmla="*/ 930688 h 1019175"/>
                <a:gd name="connsiteX32" fmla="*/ 1066514 w 2714625"/>
                <a:gd name="connsiteY32" fmla="*/ 930878 h 1019175"/>
                <a:gd name="connsiteX33" fmla="*/ 1050989 w 2714625"/>
                <a:gd name="connsiteY33" fmla="*/ 937832 h 1019175"/>
                <a:gd name="connsiteX34" fmla="*/ 1050893 w 2714625"/>
                <a:gd name="connsiteY34" fmla="*/ 941070 h 1019175"/>
                <a:gd name="connsiteX35" fmla="*/ 1038892 w 2714625"/>
                <a:gd name="connsiteY35" fmla="*/ 944785 h 1019175"/>
                <a:gd name="connsiteX36" fmla="*/ 1030129 w 2714625"/>
                <a:gd name="connsiteY36" fmla="*/ 952500 h 1019175"/>
                <a:gd name="connsiteX37" fmla="*/ 1029271 w 2714625"/>
                <a:gd name="connsiteY37" fmla="*/ 932307 h 1019175"/>
                <a:gd name="connsiteX38" fmla="*/ 1019080 w 2714625"/>
                <a:gd name="connsiteY38" fmla="*/ 939070 h 1019175"/>
                <a:gd name="connsiteX39" fmla="*/ 1018889 w 2714625"/>
                <a:gd name="connsiteY39" fmla="*/ 935260 h 1019175"/>
                <a:gd name="connsiteX40" fmla="*/ 1001363 w 2714625"/>
                <a:gd name="connsiteY40" fmla="*/ 935450 h 1019175"/>
                <a:gd name="connsiteX41" fmla="*/ 1001173 w 2714625"/>
                <a:gd name="connsiteY41" fmla="*/ 929830 h 1019175"/>
                <a:gd name="connsiteX42" fmla="*/ 970502 w 2714625"/>
                <a:gd name="connsiteY42" fmla="*/ 929735 h 1019175"/>
                <a:gd name="connsiteX43" fmla="*/ 974026 w 2714625"/>
                <a:gd name="connsiteY43" fmla="*/ 924211 h 1019175"/>
                <a:gd name="connsiteX44" fmla="*/ 919162 w 2714625"/>
                <a:gd name="connsiteY44" fmla="*/ 926021 h 1019175"/>
                <a:gd name="connsiteX45" fmla="*/ 919162 w 2714625"/>
                <a:gd name="connsiteY45" fmla="*/ 928402 h 1019175"/>
                <a:gd name="connsiteX46" fmla="*/ 903732 w 2714625"/>
                <a:gd name="connsiteY46" fmla="*/ 930021 h 1019175"/>
                <a:gd name="connsiteX47" fmla="*/ 894778 w 2714625"/>
                <a:gd name="connsiteY47" fmla="*/ 934784 h 1019175"/>
                <a:gd name="connsiteX48" fmla="*/ 876205 w 2714625"/>
                <a:gd name="connsiteY48" fmla="*/ 934498 h 1019175"/>
                <a:gd name="connsiteX49" fmla="*/ 860679 w 2714625"/>
                <a:gd name="connsiteY49" fmla="*/ 938975 h 1019175"/>
                <a:gd name="connsiteX50" fmla="*/ 841343 w 2714625"/>
                <a:gd name="connsiteY50" fmla="*/ 947833 h 1019175"/>
                <a:gd name="connsiteX51" fmla="*/ 844106 w 2714625"/>
                <a:gd name="connsiteY51" fmla="*/ 964883 h 1019175"/>
                <a:gd name="connsiteX52" fmla="*/ 834771 w 2714625"/>
                <a:gd name="connsiteY52" fmla="*/ 965359 h 1019175"/>
                <a:gd name="connsiteX53" fmla="*/ 834676 w 2714625"/>
                <a:gd name="connsiteY53" fmla="*/ 971264 h 1019175"/>
                <a:gd name="connsiteX54" fmla="*/ 829437 w 2714625"/>
                <a:gd name="connsiteY54" fmla="*/ 972598 h 1019175"/>
                <a:gd name="connsiteX55" fmla="*/ 825151 w 2714625"/>
                <a:gd name="connsiteY55" fmla="*/ 958405 h 1019175"/>
                <a:gd name="connsiteX56" fmla="*/ 820484 w 2714625"/>
                <a:gd name="connsiteY56" fmla="*/ 958882 h 1019175"/>
                <a:gd name="connsiteX57" fmla="*/ 821817 w 2714625"/>
                <a:gd name="connsiteY57" fmla="*/ 968312 h 1019175"/>
                <a:gd name="connsiteX58" fmla="*/ 809911 w 2714625"/>
                <a:gd name="connsiteY58" fmla="*/ 967835 h 1019175"/>
                <a:gd name="connsiteX59" fmla="*/ 810577 w 2714625"/>
                <a:gd name="connsiteY59" fmla="*/ 975265 h 1019175"/>
                <a:gd name="connsiteX60" fmla="*/ 807815 w 2714625"/>
                <a:gd name="connsiteY60" fmla="*/ 975646 h 1019175"/>
                <a:gd name="connsiteX61" fmla="*/ 808196 w 2714625"/>
                <a:gd name="connsiteY61" fmla="*/ 980694 h 1019175"/>
                <a:gd name="connsiteX62" fmla="*/ 800005 w 2714625"/>
                <a:gd name="connsiteY62" fmla="*/ 980504 h 1019175"/>
                <a:gd name="connsiteX63" fmla="*/ 800386 w 2714625"/>
                <a:gd name="connsiteY63" fmla="*/ 994886 h 1019175"/>
                <a:gd name="connsiteX64" fmla="*/ 774668 w 2714625"/>
                <a:gd name="connsiteY64" fmla="*/ 1007364 h 1019175"/>
                <a:gd name="connsiteX65" fmla="*/ 773335 w 2714625"/>
                <a:gd name="connsiteY65" fmla="*/ 996505 h 1019175"/>
                <a:gd name="connsiteX66" fmla="*/ 775430 w 2714625"/>
                <a:gd name="connsiteY66" fmla="*/ 979742 h 1019175"/>
                <a:gd name="connsiteX67" fmla="*/ 769715 w 2714625"/>
                <a:gd name="connsiteY67" fmla="*/ 978313 h 1019175"/>
                <a:gd name="connsiteX68" fmla="*/ 771239 w 2714625"/>
                <a:gd name="connsiteY68" fmla="*/ 968121 h 1019175"/>
                <a:gd name="connsiteX69" fmla="*/ 772477 w 2714625"/>
                <a:gd name="connsiteY69" fmla="*/ 965168 h 1019175"/>
                <a:gd name="connsiteX70" fmla="*/ 782098 w 2714625"/>
                <a:gd name="connsiteY70" fmla="*/ 960120 h 1019175"/>
                <a:gd name="connsiteX71" fmla="*/ 778764 w 2714625"/>
                <a:gd name="connsiteY71" fmla="*/ 940213 h 1019175"/>
                <a:gd name="connsiteX72" fmla="*/ 771049 w 2714625"/>
                <a:gd name="connsiteY72" fmla="*/ 939260 h 1019175"/>
                <a:gd name="connsiteX73" fmla="*/ 769429 w 2714625"/>
                <a:gd name="connsiteY73" fmla="*/ 932117 h 1019175"/>
                <a:gd name="connsiteX74" fmla="*/ 753904 w 2714625"/>
                <a:gd name="connsiteY74" fmla="*/ 936784 h 1019175"/>
                <a:gd name="connsiteX75" fmla="*/ 753332 w 2714625"/>
                <a:gd name="connsiteY75" fmla="*/ 934498 h 1019175"/>
                <a:gd name="connsiteX76" fmla="*/ 743331 w 2714625"/>
                <a:gd name="connsiteY76" fmla="*/ 935069 h 1019175"/>
                <a:gd name="connsiteX77" fmla="*/ 743141 w 2714625"/>
                <a:gd name="connsiteY77" fmla="*/ 932879 h 1019175"/>
                <a:gd name="connsiteX78" fmla="*/ 735044 w 2714625"/>
                <a:gd name="connsiteY78" fmla="*/ 934784 h 1019175"/>
                <a:gd name="connsiteX79" fmla="*/ 735044 w 2714625"/>
                <a:gd name="connsiteY79" fmla="*/ 950214 h 1019175"/>
                <a:gd name="connsiteX80" fmla="*/ 723614 w 2714625"/>
                <a:gd name="connsiteY80" fmla="*/ 958977 h 1019175"/>
                <a:gd name="connsiteX81" fmla="*/ 708279 w 2714625"/>
                <a:gd name="connsiteY81" fmla="*/ 954119 h 1019175"/>
                <a:gd name="connsiteX82" fmla="*/ 705707 w 2714625"/>
                <a:gd name="connsiteY82" fmla="*/ 957358 h 1019175"/>
                <a:gd name="connsiteX83" fmla="*/ 702469 w 2714625"/>
                <a:gd name="connsiteY83" fmla="*/ 956120 h 1019175"/>
                <a:gd name="connsiteX84" fmla="*/ 700850 w 2714625"/>
                <a:gd name="connsiteY84" fmla="*/ 976027 h 1019175"/>
                <a:gd name="connsiteX85" fmla="*/ 678751 w 2714625"/>
                <a:gd name="connsiteY85" fmla="*/ 965740 h 1019175"/>
                <a:gd name="connsiteX86" fmla="*/ 667988 w 2714625"/>
                <a:gd name="connsiteY86" fmla="*/ 970693 h 1019175"/>
                <a:gd name="connsiteX87" fmla="*/ 655225 w 2714625"/>
                <a:gd name="connsiteY87" fmla="*/ 963644 h 1019175"/>
                <a:gd name="connsiteX88" fmla="*/ 632650 w 2714625"/>
                <a:gd name="connsiteY88" fmla="*/ 957929 h 1019175"/>
                <a:gd name="connsiteX89" fmla="*/ 641413 w 2714625"/>
                <a:gd name="connsiteY89" fmla="*/ 944594 h 1019175"/>
                <a:gd name="connsiteX90" fmla="*/ 625221 w 2714625"/>
                <a:gd name="connsiteY90" fmla="*/ 939070 h 1019175"/>
                <a:gd name="connsiteX91" fmla="*/ 626840 w 2714625"/>
                <a:gd name="connsiteY91" fmla="*/ 931926 h 1019175"/>
                <a:gd name="connsiteX92" fmla="*/ 616553 w 2714625"/>
                <a:gd name="connsiteY92" fmla="*/ 927735 h 1019175"/>
                <a:gd name="connsiteX93" fmla="*/ 616458 w 2714625"/>
                <a:gd name="connsiteY93" fmla="*/ 920591 h 1019175"/>
                <a:gd name="connsiteX94" fmla="*/ 612458 w 2714625"/>
                <a:gd name="connsiteY94" fmla="*/ 918782 h 1019175"/>
                <a:gd name="connsiteX95" fmla="*/ 616839 w 2714625"/>
                <a:gd name="connsiteY95" fmla="*/ 903065 h 1019175"/>
                <a:gd name="connsiteX96" fmla="*/ 616458 w 2714625"/>
                <a:gd name="connsiteY96" fmla="*/ 887730 h 1019175"/>
                <a:gd name="connsiteX97" fmla="*/ 614267 w 2714625"/>
                <a:gd name="connsiteY97" fmla="*/ 888397 h 1019175"/>
                <a:gd name="connsiteX98" fmla="*/ 593884 w 2714625"/>
                <a:gd name="connsiteY98" fmla="*/ 851440 h 1019175"/>
                <a:gd name="connsiteX99" fmla="*/ 595884 w 2714625"/>
                <a:gd name="connsiteY99" fmla="*/ 839914 h 1019175"/>
                <a:gd name="connsiteX100" fmla="*/ 593217 w 2714625"/>
                <a:gd name="connsiteY100" fmla="*/ 839438 h 1019175"/>
                <a:gd name="connsiteX101" fmla="*/ 592550 w 2714625"/>
                <a:gd name="connsiteY101" fmla="*/ 827532 h 1019175"/>
                <a:gd name="connsiteX102" fmla="*/ 587312 w 2714625"/>
                <a:gd name="connsiteY102" fmla="*/ 825437 h 1019175"/>
                <a:gd name="connsiteX103" fmla="*/ 587788 w 2714625"/>
                <a:gd name="connsiteY103" fmla="*/ 820579 h 1019175"/>
                <a:gd name="connsiteX104" fmla="*/ 589597 w 2714625"/>
                <a:gd name="connsiteY104" fmla="*/ 821055 h 1019175"/>
                <a:gd name="connsiteX105" fmla="*/ 586645 w 2714625"/>
                <a:gd name="connsiteY105" fmla="*/ 800291 h 1019175"/>
                <a:gd name="connsiteX106" fmla="*/ 580930 w 2714625"/>
                <a:gd name="connsiteY106" fmla="*/ 800576 h 1019175"/>
                <a:gd name="connsiteX107" fmla="*/ 579501 w 2714625"/>
                <a:gd name="connsiteY107" fmla="*/ 790956 h 1019175"/>
                <a:gd name="connsiteX108" fmla="*/ 576167 w 2714625"/>
                <a:gd name="connsiteY108" fmla="*/ 791718 h 1019175"/>
                <a:gd name="connsiteX109" fmla="*/ 574167 w 2714625"/>
                <a:gd name="connsiteY109" fmla="*/ 786098 h 1019175"/>
                <a:gd name="connsiteX110" fmla="*/ 566452 w 2714625"/>
                <a:gd name="connsiteY110" fmla="*/ 786860 h 1019175"/>
                <a:gd name="connsiteX111" fmla="*/ 557022 w 2714625"/>
                <a:gd name="connsiteY111" fmla="*/ 748379 h 1019175"/>
                <a:gd name="connsiteX112" fmla="*/ 555974 w 2714625"/>
                <a:gd name="connsiteY112" fmla="*/ 737902 h 1019175"/>
                <a:gd name="connsiteX113" fmla="*/ 559117 w 2714625"/>
                <a:gd name="connsiteY113" fmla="*/ 739330 h 1019175"/>
                <a:gd name="connsiteX114" fmla="*/ 557879 w 2714625"/>
                <a:gd name="connsiteY114" fmla="*/ 732758 h 1019175"/>
                <a:gd name="connsiteX115" fmla="*/ 549402 w 2714625"/>
                <a:gd name="connsiteY115" fmla="*/ 706850 h 1019175"/>
                <a:gd name="connsiteX116" fmla="*/ 542639 w 2714625"/>
                <a:gd name="connsiteY116" fmla="*/ 703136 h 1019175"/>
                <a:gd name="connsiteX117" fmla="*/ 540829 w 2714625"/>
                <a:gd name="connsiteY117" fmla="*/ 687229 h 1019175"/>
                <a:gd name="connsiteX118" fmla="*/ 523304 w 2714625"/>
                <a:gd name="connsiteY118" fmla="*/ 683609 h 1019175"/>
                <a:gd name="connsiteX119" fmla="*/ 523208 w 2714625"/>
                <a:gd name="connsiteY119" fmla="*/ 680847 h 1019175"/>
                <a:gd name="connsiteX120" fmla="*/ 517874 w 2714625"/>
                <a:gd name="connsiteY120" fmla="*/ 678561 h 1019175"/>
                <a:gd name="connsiteX121" fmla="*/ 518350 w 2714625"/>
                <a:gd name="connsiteY121" fmla="*/ 674561 h 1019175"/>
                <a:gd name="connsiteX122" fmla="*/ 503206 w 2714625"/>
                <a:gd name="connsiteY122" fmla="*/ 674846 h 1019175"/>
                <a:gd name="connsiteX123" fmla="*/ 488347 w 2714625"/>
                <a:gd name="connsiteY123" fmla="*/ 669036 h 1019175"/>
                <a:gd name="connsiteX124" fmla="*/ 487966 w 2714625"/>
                <a:gd name="connsiteY124" fmla="*/ 660273 h 1019175"/>
                <a:gd name="connsiteX125" fmla="*/ 483013 w 2714625"/>
                <a:gd name="connsiteY125" fmla="*/ 657701 h 1019175"/>
                <a:gd name="connsiteX126" fmla="*/ 480155 w 2714625"/>
                <a:gd name="connsiteY126" fmla="*/ 659035 h 1019175"/>
                <a:gd name="connsiteX127" fmla="*/ 478441 w 2714625"/>
                <a:gd name="connsiteY127" fmla="*/ 664654 h 1019175"/>
                <a:gd name="connsiteX128" fmla="*/ 473869 w 2714625"/>
                <a:gd name="connsiteY128" fmla="*/ 664845 h 1019175"/>
                <a:gd name="connsiteX129" fmla="*/ 450913 w 2714625"/>
                <a:gd name="connsiteY129" fmla="*/ 659416 h 1019175"/>
                <a:gd name="connsiteX130" fmla="*/ 446246 w 2714625"/>
                <a:gd name="connsiteY130" fmla="*/ 648176 h 1019175"/>
                <a:gd name="connsiteX131" fmla="*/ 439864 w 2714625"/>
                <a:gd name="connsiteY131" fmla="*/ 644652 h 1019175"/>
                <a:gd name="connsiteX132" fmla="*/ 430911 w 2714625"/>
                <a:gd name="connsiteY132" fmla="*/ 649700 h 1019175"/>
                <a:gd name="connsiteX133" fmla="*/ 423767 w 2714625"/>
                <a:gd name="connsiteY133" fmla="*/ 650558 h 1019175"/>
                <a:gd name="connsiteX134" fmla="*/ 413575 w 2714625"/>
                <a:gd name="connsiteY134" fmla="*/ 602456 h 1019175"/>
                <a:gd name="connsiteX135" fmla="*/ 408527 w 2714625"/>
                <a:gd name="connsiteY135" fmla="*/ 601694 h 1019175"/>
                <a:gd name="connsiteX136" fmla="*/ 409004 w 2714625"/>
                <a:gd name="connsiteY136" fmla="*/ 597122 h 1019175"/>
                <a:gd name="connsiteX137" fmla="*/ 397288 w 2714625"/>
                <a:gd name="connsiteY137" fmla="*/ 595598 h 1019175"/>
                <a:gd name="connsiteX138" fmla="*/ 398812 w 2714625"/>
                <a:gd name="connsiteY138" fmla="*/ 591121 h 1019175"/>
                <a:gd name="connsiteX139" fmla="*/ 390334 w 2714625"/>
                <a:gd name="connsiteY139" fmla="*/ 587597 h 1019175"/>
                <a:gd name="connsiteX140" fmla="*/ 394430 w 2714625"/>
                <a:gd name="connsiteY140" fmla="*/ 572071 h 1019175"/>
                <a:gd name="connsiteX141" fmla="*/ 365188 w 2714625"/>
                <a:gd name="connsiteY141" fmla="*/ 545211 h 1019175"/>
                <a:gd name="connsiteX142" fmla="*/ 365188 w 2714625"/>
                <a:gd name="connsiteY142" fmla="*/ 532543 h 1019175"/>
                <a:gd name="connsiteX143" fmla="*/ 356711 w 2714625"/>
                <a:gd name="connsiteY143" fmla="*/ 523494 h 1019175"/>
                <a:gd name="connsiteX144" fmla="*/ 339757 w 2714625"/>
                <a:gd name="connsiteY144" fmla="*/ 521494 h 1019175"/>
                <a:gd name="connsiteX145" fmla="*/ 338900 w 2714625"/>
                <a:gd name="connsiteY145" fmla="*/ 516636 h 1019175"/>
                <a:gd name="connsiteX146" fmla="*/ 314134 w 2714625"/>
                <a:gd name="connsiteY146" fmla="*/ 522351 h 1019175"/>
                <a:gd name="connsiteX147" fmla="*/ 283178 w 2714625"/>
                <a:gd name="connsiteY147" fmla="*/ 508825 h 1019175"/>
                <a:gd name="connsiteX148" fmla="*/ 270891 w 2714625"/>
                <a:gd name="connsiteY148" fmla="*/ 507587 h 1019175"/>
                <a:gd name="connsiteX149" fmla="*/ 254794 w 2714625"/>
                <a:gd name="connsiteY149" fmla="*/ 499682 h 1019175"/>
                <a:gd name="connsiteX150" fmla="*/ 246126 w 2714625"/>
                <a:gd name="connsiteY150" fmla="*/ 500062 h 1019175"/>
                <a:gd name="connsiteX151" fmla="*/ 242506 w 2714625"/>
                <a:gd name="connsiteY151" fmla="*/ 489204 h 1019175"/>
                <a:gd name="connsiteX152" fmla="*/ 223266 w 2714625"/>
                <a:gd name="connsiteY152" fmla="*/ 490918 h 1019175"/>
                <a:gd name="connsiteX153" fmla="*/ 218504 w 2714625"/>
                <a:gd name="connsiteY153" fmla="*/ 521208 h 1019175"/>
                <a:gd name="connsiteX154" fmla="*/ 214979 w 2714625"/>
                <a:gd name="connsiteY154" fmla="*/ 520255 h 1019175"/>
                <a:gd name="connsiteX155" fmla="*/ 214312 w 2714625"/>
                <a:gd name="connsiteY155" fmla="*/ 527304 h 1019175"/>
                <a:gd name="connsiteX156" fmla="*/ 204311 w 2714625"/>
                <a:gd name="connsiteY156" fmla="*/ 526447 h 1019175"/>
                <a:gd name="connsiteX157" fmla="*/ 200311 w 2714625"/>
                <a:gd name="connsiteY157" fmla="*/ 544068 h 1019175"/>
                <a:gd name="connsiteX158" fmla="*/ 186500 w 2714625"/>
                <a:gd name="connsiteY158" fmla="*/ 545878 h 1019175"/>
                <a:gd name="connsiteX159" fmla="*/ 186595 w 2714625"/>
                <a:gd name="connsiteY159" fmla="*/ 547973 h 1019175"/>
                <a:gd name="connsiteX160" fmla="*/ 182499 w 2714625"/>
                <a:gd name="connsiteY160" fmla="*/ 548830 h 1019175"/>
                <a:gd name="connsiteX161" fmla="*/ 181642 w 2714625"/>
                <a:gd name="connsiteY161" fmla="*/ 541401 h 1019175"/>
                <a:gd name="connsiteX162" fmla="*/ 174498 w 2714625"/>
                <a:gd name="connsiteY162" fmla="*/ 541020 h 1019175"/>
                <a:gd name="connsiteX163" fmla="*/ 175450 w 2714625"/>
                <a:gd name="connsiteY163" fmla="*/ 550736 h 1019175"/>
                <a:gd name="connsiteX164" fmla="*/ 153638 w 2714625"/>
                <a:gd name="connsiteY164" fmla="*/ 556070 h 1019175"/>
                <a:gd name="connsiteX165" fmla="*/ 152591 w 2714625"/>
                <a:gd name="connsiteY165" fmla="*/ 560737 h 1019175"/>
                <a:gd name="connsiteX166" fmla="*/ 150876 w 2714625"/>
                <a:gd name="connsiteY166" fmla="*/ 560261 h 1019175"/>
                <a:gd name="connsiteX167" fmla="*/ 148495 w 2714625"/>
                <a:gd name="connsiteY167" fmla="*/ 566452 h 1019175"/>
                <a:gd name="connsiteX168" fmla="*/ 145733 w 2714625"/>
                <a:gd name="connsiteY168" fmla="*/ 565785 h 1019175"/>
                <a:gd name="connsiteX169" fmla="*/ 141922 w 2714625"/>
                <a:gd name="connsiteY169" fmla="*/ 575596 h 1019175"/>
                <a:gd name="connsiteX170" fmla="*/ 136303 w 2714625"/>
                <a:gd name="connsiteY170" fmla="*/ 577691 h 1019175"/>
                <a:gd name="connsiteX171" fmla="*/ 133159 w 2714625"/>
                <a:gd name="connsiteY171" fmla="*/ 584740 h 1019175"/>
                <a:gd name="connsiteX172" fmla="*/ 121444 w 2714625"/>
                <a:gd name="connsiteY172" fmla="*/ 585502 h 1019175"/>
                <a:gd name="connsiteX173" fmla="*/ 67151 w 2714625"/>
                <a:gd name="connsiteY173" fmla="*/ 567785 h 1019175"/>
                <a:gd name="connsiteX174" fmla="*/ 61341 w 2714625"/>
                <a:gd name="connsiteY174" fmla="*/ 568738 h 1019175"/>
                <a:gd name="connsiteX175" fmla="*/ 44863 w 2714625"/>
                <a:gd name="connsiteY175" fmla="*/ 559879 h 1019175"/>
                <a:gd name="connsiteX176" fmla="*/ 52102 w 2714625"/>
                <a:gd name="connsiteY176" fmla="*/ 539496 h 1019175"/>
                <a:gd name="connsiteX177" fmla="*/ 52578 w 2714625"/>
                <a:gd name="connsiteY177" fmla="*/ 521113 h 1019175"/>
                <a:gd name="connsiteX178" fmla="*/ 61912 w 2714625"/>
                <a:gd name="connsiteY178" fmla="*/ 520637 h 1019175"/>
                <a:gd name="connsiteX179" fmla="*/ 71818 w 2714625"/>
                <a:gd name="connsiteY179" fmla="*/ 507111 h 1019175"/>
                <a:gd name="connsiteX180" fmla="*/ 75152 w 2714625"/>
                <a:gd name="connsiteY180" fmla="*/ 499872 h 1019175"/>
                <a:gd name="connsiteX181" fmla="*/ 75629 w 2714625"/>
                <a:gd name="connsiteY181" fmla="*/ 486442 h 1019175"/>
                <a:gd name="connsiteX182" fmla="*/ 59245 w 2714625"/>
                <a:gd name="connsiteY182" fmla="*/ 490442 h 1019175"/>
                <a:gd name="connsiteX183" fmla="*/ 58198 w 2714625"/>
                <a:gd name="connsiteY183" fmla="*/ 486537 h 1019175"/>
                <a:gd name="connsiteX184" fmla="*/ 50292 w 2714625"/>
                <a:gd name="connsiteY184" fmla="*/ 486823 h 1019175"/>
                <a:gd name="connsiteX185" fmla="*/ 49530 w 2714625"/>
                <a:gd name="connsiteY185" fmla="*/ 475774 h 1019175"/>
                <a:gd name="connsiteX186" fmla="*/ 52197 w 2714625"/>
                <a:gd name="connsiteY186" fmla="*/ 474631 h 1019175"/>
                <a:gd name="connsiteX187" fmla="*/ 49816 w 2714625"/>
                <a:gd name="connsiteY187" fmla="*/ 473583 h 1019175"/>
                <a:gd name="connsiteX188" fmla="*/ 50959 w 2714625"/>
                <a:gd name="connsiteY188" fmla="*/ 449199 h 1019175"/>
                <a:gd name="connsiteX189" fmla="*/ 54673 w 2714625"/>
                <a:gd name="connsiteY189" fmla="*/ 448818 h 1019175"/>
                <a:gd name="connsiteX190" fmla="*/ 55912 w 2714625"/>
                <a:gd name="connsiteY190" fmla="*/ 444913 h 1019175"/>
                <a:gd name="connsiteX191" fmla="*/ 50387 w 2714625"/>
                <a:gd name="connsiteY191" fmla="*/ 443198 h 1019175"/>
                <a:gd name="connsiteX192" fmla="*/ 45053 w 2714625"/>
                <a:gd name="connsiteY192" fmla="*/ 446627 h 1019175"/>
                <a:gd name="connsiteX193" fmla="*/ 35338 w 2714625"/>
                <a:gd name="connsiteY193" fmla="*/ 442341 h 1019175"/>
                <a:gd name="connsiteX194" fmla="*/ 34480 w 2714625"/>
                <a:gd name="connsiteY194" fmla="*/ 438912 h 1019175"/>
                <a:gd name="connsiteX195" fmla="*/ 24098 w 2714625"/>
                <a:gd name="connsiteY195" fmla="*/ 435483 h 1019175"/>
                <a:gd name="connsiteX196" fmla="*/ 20574 w 2714625"/>
                <a:gd name="connsiteY196" fmla="*/ 426625 h 1019175"/>
                <a:gd name="connsiteX197" fmla="*/ 9525 w 2714625"/>
                <a:gd name="connsiteY197" fmla="*/ 421100 h 1019175"/>
                <a:gd name="connsiteX198" fmla="*/ 11335 w 2714625"/>
                <a:gd name="connsiteY198" fmla="*/ 406432 h 1019175"/>
                <a:gd name="connsiteX199" fmla="*/ 31528 w 2714625"/>
                <a:gd name="connsiteY199" fmla="*/ 398050 h 1019175"/>
                <a:gd name="connsiteX200" fmla="*/ 42100 w 2714625"/>
                <a:gd name="connsiteY200" fmla="*/ 388620 h 1019175"/>
                <a:gd name="connsiteX201" fmla="*/ 52768 w 2714625"/>
                <a:gd name="connsiteY201" fmla="*/ 385191 h 1019175"/>
                <a:gd name="connsiteX202" fmla="*/ 88487 w 2714625"/>
                <a:gd name="connsiteY202" fmla="*/ 360045 h 1019175"/>
                <a:gd name="connsiteX203" fmla="*/ 109156 w 2714625"/>
                <a:gd name="connsiteY203" fmla="*/ 332708 h 1019175"/>
                <a:gd name="connsiteX204" fmla="*/ 114967 w 2714625"/>
                <a:gd name="connsiteY204" fmla="*/ 313372 h 1019175"/>
                <a:gd name="connsiteX205" fmla="*/ 113062 w 2714625"/>
                <a:gd name="connsiteY205" fmla="*/ 305371 h 1019175"/>
                <a:gd name="connsiteX206" fmla="*/ 121063 w 2714625"/>
                <a:gd name="connsiteY206" fmla="*/ 298609 h 1019175"/>
                <a:gd name="connsiteX207" fmla="*/ 124396 w 2714625"/>
                <a:gd name="connsiteY207" fmla="*/ 314896 h 1019175"/>
                <a:gd name="connsiteX208" fmla="*/ 129921 w 2714625"/>
                <a:gd name="connsiteY208" fmla="*/ 320040 h 1019175"/>
                <a:gd name="connsiteX209" fmla="*/ 130492 w 2714625"/>
                <a:gd name="connsiteY209" fmla="*/ 324707 h 1019175"/>
                <a:gd name="connsiteX210" fmla="*/ 132779 w 2714625"/>
                <a:gd name="connsiteY210" fmla="*/ 326517 h 1019175"/>
                <a:gd name="connsiteX211" fmla="*/ 145161 w 2714625"/>
                <a:gd name="connsiteY211" fmla="*/ 323279 h 1019175"/>
                <a:gd name="connsiteX212" fmla="*/ 149733 w 2714625"/>
                <a:gd name="connsiteY212" fmla="*/ 318802 h 1019175"/>
                <a:gd name="connsiteX213" fmla="*/ 152495 w 2714625"/>
                <a:gd name="connsiteY213" fmla="*/ 308991 h 1019175"/>
                <a:gd name="connsiteX214" fmla="*/ 156210 w 2714625"/>
                <a:gd name="connsiteY214" fmla="*/ 292989 h 1019175"/>
                <a:gd name="connsiteX215" fmla="*/ 153924 w 2714625"/>
                <a:gd name="connsiteY215" fmla="*/ 282797 h 1019175"/>
                <a:gd name="connsiteX216" fmla="*/ 156972 w 2714625"/>
                <a:gd name="connsiteY216" fmla="*/ 277749 h 1019175"/>
                <a:gd name="connsiteX217" fmla="*/ 180499 w 2714625"/>
                <a:gd name="connsiteY217" fmla="*/ 270986 h 1019175"/>
                <a:gd name="connsiteX218" fmla="*/ 186404 w 2714625"/>
                <a:gd name="connsiteY218" fmla="*/ 265748 h 1019175"/>
                <a:gd name="connsiteX219" fmla="*/ 188785 w 2714625"/>
                <a:gd name="connsiteY219" fmla="*/ 269938 h 1019175"/>
                <a:gd name="connsiteX220" fmla="*/ 191357 w 2714625"/>
                <a:gd name="connsiteY220" fmla="*/ 264890 h 1019175"/>
                <a:gd name="connsiteX221" fmla="*/ 188690 w 2714625"/>
                <a:gd name="connsiteY221" fmla="*/ 255270 h 1019175"/>
                <a:gd name="connsiteX222" fmla="*/ 190595 w 2714625"/>
                <a:gd name="connsiteY222" fmla="*/ 246888 h 1019175"/>
                <a:gd name="connsiteX223" fmla="*/ 177546 w 2714625"/>
                <a:gd name="connsiteY223" fmla="*/ 249174 h 1019175"/>
                <a:gd name="connsiteX224" fmla="*/ 190119 w 2714625"/>
                <a:gd name="connsiteY224" fmla="*/ 245650 h 1019175"/>
                <a:gd name="connsiteX225" fmla="*/ 187833 w 2714625"/>
                <a:gd name="connsiteY225" fmla="*/ 239363 h 1019175"/>
                <a:gd name="connsiteX226" fmla="*/ 188690 w 2714625"/>
                <a:gd name="connsiteY226" fmla="*/ 224885 h 1019175"/>
                <a:gd name="connsiteX227" fmla="*/ 184690 w 2714625"/>
                <a:gd name="connsiteY227" fmla="*/ 210788 h 1019175"/>
                <a:gd name="connsiteX228" fmla="*/ 189262 w 2714625"/>
                <a:gd name="connsiteY228" fmla="*/ 211169 h 1019175"/>
                <a:gd name="connsiteX229" fmla="*/ 195453 w 2714625"/>
                <a:gd name="connsiteY229" fmla="*/ 207454 h 1019175"/>
                <a:gd name="connsiteX230" fmla="*/ 194977 w 2714625"/>
                <a:gd name="connsiteY230" fmla="*/ 191167 h 1019175"/>
                <a:gd name="connsiteX231" fmla="*/ 200120 w 2714625"/>
                <a:gd name="connsiteY231" fmla="*/ 179927 h 1019175"/>
                <a:gd name="connsiteX232" fmla="*/ 207550 w 2714625"/>
                <a:gd name="connsiteY232" fmla="*/ 184880 h 1019175"/>
                <a:gd name="connsiteX233" fmla="*/ 225552 w 2714625"/>
                <a:gd name="connsiteY233" fmla="*/ 189071 h 1019175"/>
                <a:gd name="connsiteX234" fmla="*/ 232410 w 2714625"/>
                <a:gd name="connsiteY234" fmla="*/ 195739 h 1019175"/>
                <a:gd name="connsiteX235" fmla="*/ 244697 w 2714625"/>
                <a:gd name="connsiteY235" fmla="*/ 197453 h 1019175"/>
                <a:gd name="connsiteX236" fmla="*/ 256889 w 2714625"/>
                <a:gd name="connsiteY236" fmla="*/ 204025 h 1019175"/>
                <a:gd name="connsiteX237" fmla="*/ 297180 w 2714625"/>
                <a:gd name="connsiteY237" fmla="*/ 204025 h 1019175"/>
                <a:gd name="connsiteX238" fmla="*/ 302228 w 2714625"/>
                <a:gd name="connsiteY238" fmla="*/ 210693 h 1019175"/>
                <a:gd name="connsiteX239" fmla="*/ 296513 w 2714625"/>
                <a:gd name="connsiteY239" fmla="*/ 222694 h 1019175"/>
                <a:gd name="connsiteX240" fmla="*/ 301942 w 2714625"/>
                <a:gd name="connsiteY240" fmla="*/ 236791 h 1019175"/>
                <a:gd name="connsiteX241" fmla="*/ 322231 w 2714625"/>
                <a:gd name="connsiteY241" fmla="*/ 242506 h 1019175"/>
                <a:gd name="connsiteX242" fmla="*/ 335947 w 2714625"/>
                <a:gd name="connsiteY242" fmla="*/ 242887 h 1019175"/>
                <a:gd name="connsiteX243" fmla="*/ 353854 w 2714625"/>
                <a:gd name="connsiteY243" fmla="*/ 249364 h 1019175"/>
                <a:gd name="connsiteX244" fmla="*/ 360807 w 2714625"/>
                <a:gd name="connsiteY244" fmla="*/ 258223 h 1019175"/>
                <a:gd name="connsiteX245" fmla="*/ 363283 w 2714625"/>
                <a:gd name="connsiteY245" fmla="*/ 255270 h 1019175"/>
                <a:gd name="connsiteX246" fmla="*/ 360140 w 2714625"/>
                <a:gd name="connsiteY246" fmla="*/ 259556 h 1019175"/>
                <a:gd name="connsiteX247" fmla="*/ 349091 w 2714625"/>
                <a:gd name="connsiteY247" fmla="*/ 268224 h 1019175"/>
                <a:gd name="connsiteX248" fmla="*/ 334613 w 2714625"/>
                <a:gd name="connsiteY248" fmla="*/ 269558 h 1019175"/>
                <a:gd name="connsiteX249" fmla="*/ 330803 w 2714625"/>
                <a:gd name="connsiteY249" fmla="*/ 273844 h 1019175"/>
                <a:gd name="connsiteX250" fmla="*/ 348901 w 2714625"/>
                <a:gd name="connsiteY250" fmla="*/ 271558 h 1019175"/>
                <a:gd name="connsiteX251" fmla="*/ 369570 w 2714625"/>
                <a:gd name="connsiteY251" fmla="*/ 256985 h 1019175"/>
                <a:gd name="connsiteX252" fmla="*/ 373666 w 2714625"/>
                <a:gd name="connsiteY252" fmla="*/ 250508 h 1019175"/>
                <a:gd name="connsiteX253" fmla="*/ 382714 w 2714625"/>
                <a:gd name="connsiteY253" fmla="*/ 242506 h 1019175"/>
                <a:gd name="connsiteX254" fmla="*/ 394335 w 2714625"/>
                <a:gd name="connsiteY254" fmla="*/ 243554 h 1019175"/>
                <a:gd name="connsiteX255" fmla="*/ 395002 w 2714625"/>
                <a:gd name="connsiteY255" fmla="*/ 241459 h 1019175"/>
                <a:gd name="connsiteX256" fmla="*/ 399479 w 2714625"/>
                <a:gd name="connsiteY256" fmla="*/ 244602 h 1019175"/>
                <a:gd name="connsiteX257" fmla="*/ 393763 w 2714625"/>
                <a:gd name="connsiteY257" fmla="*/ 235172 h 1019175"/>
                <a:gd name="connsiteX258" fmla="*/ 393192 w 2714625"/>
                <a:gd name="connsiteY258" fmla="*/ 227171 h 1019175"/>
                <a:gd name="connsiteX259" fmla="*/ 383000 w 2714625"/>
                <a:gd name="connsiteY259" fmla="*/ 223075 h 1019175"/>
                <a:gd name="connsiteX260" fmla="*/ 376237 w 2714625"/>
                <a:gd name="connsiteY260" fmla="*/ 213169 h 1019175"/>
                <a:gd name="connsiteX261" fmla="*/ 376523 w 2714625"/>
                <a:gd name="connsiteY261" fmla="*/ 210598 h 1019175"/>
                <a:gd name="connsiteX262" fmla="*/ 391763 w 2714625"/>
                <a:gd name="connsiteY262" fmla="*/ 198501 h 1019175"/>
                <a:gd name="connsiteX263" fmla="*/ 397383 w 2714625"/>
                <a:gd name="connsiteY263" fmla="*/ 198787 h 1019175"/>
                <a:gd name="connsiteX264" fmla="*/ 403955 w 2714625"/>
                <a:gd name="connsiteY264" fmla="*/ 202883 h 1019175"/>
                <a:gd name="connsiteX265" fmla="*/ 413385 w 2714625"/>
                <a:gd name="connsiteY265" fmla="*/ 203168 h 1019175"/>
                <a:gd name="connsiteX266" fmla="*/ 436912 w 2714625"/>
                <a:gd name="connsiteY266" fmla="*/ 199454 h 1019175"/>
                <a:gd name="connsiteX267" fmla="*/ 440912 w 2714625"/>
                <a:gd name="connsiteY267" fmla="*/ 209740 h 1019175"/>
                <a:gd name="connsiteX268" fmla="*/ 468154 w 2714625"/>
                <a:gd name="connsiteY268" fmla="*/ 199644 h 1019175"/>
                <a:gd name="connsiteX269" fmla="*/ 471583 w 2714625"/>
                <a:gd name="connsiteY269" fmla="*/ 195739 h 1019175"/>
                <a:gd name="connsiteX270" fmla="*/ 482155 w 2714625"/>
                <a:gd name="connsiteY270" fmla="*/ 195834 h 1019175"/>
                <a:gd name="connsiteX271" fmla="*/ 492157 w 2714625"/>
                <a:gd name="connsiteY271" fmla="*/ 192119 h 1019175"/>
                <a:gd name="connsiteX272" fmla="*/ 511112 w 2714625"/>
                <a:gd name="connsiteY272" fmla="*/ 190214 h 1019175"/>
                <a:gd name="connsiteX273" fmla="*/ 551593 w 2714625"/>
                <a:gd name="connsiteY273" fmla="*/ 191548 h 1019175"/>
                <a:gd name="connsiteX274" fmla="*/ 562166 w 2714625"/>
                <a:gd name="connsiteY274" fmla="*/ 198882 h 1019175"/>
                <a:gd name="connsiteX275" fmla="*/ 560356 w 2714625"/>
                <a:gd name="connsiteY275" fmla="*/ 189547 h 1019175"/>
                <a:gd name="connsiteX276" fmla="*/ 577596 w 2714625"/>
                <a:gd name="connsiteY276" fmla="*/ 179260 h 1019175"/>
                <a:gd name="connsiteX277" fmla="*/ 604456 w 2714625"/>
                <a:gd name="connsiteY277" fmla="*/ 172783 h 1019175"/>
                <a:gd name="connsiteX278" fmla="*/ 617982 w 2714625"/>
                <a:gd name="connsiteY278" fmla="*/ 166497 h 1019175"/>
                <a:gd name="connsiteX279" fmla="*/ 639794 w 2714625"/>
                <a:gd name="connsiteY279" fmla="*/ 162877 h 1019175"/>
                <a:gd name="connsiteX280" fmla="*/ 641033 w 2714625"/>
                <a:gd name="connsiteY280" fmla="*/ 168592 h 1019175"/>
                <a:gd name="connsiteX281" fmla="*/ 646271 w 2714625"/>
                <a:gd name="connsiteY281" fmla="*/ 168402 h 1019175"/>
                <a:gd name="connsiteX282" fmla="*/ 642271 w 2714625"/>
                <a:gd name="connsiteY282" fmla="*/ 177737 h 1019175"/>
                <a:gd name="connsiteX283" fmla="*/ 645604 w 2714625"/>
                <a:gd name="connsiteY283" fmla="*/ 182213 h 1019175"/>
                <a:gd name="connsiteX284" fmla="*/ 654463 w 2714625"/>
                <a:gd name="connsiteY284" fmla="*/ 177546 h 1019175"/>
                <a:gd name="connsiteX285" fmla="*/ 663702 w 2714625"/>
                <a:gd name="connsiteY285" fmla="*/ 181642 h 1019175"/>
                <a:gd name="connsiteX286" fmla="*/ 672179 w 2714625"/>
                <a:gd name="connsiteY286" fmla="*/ 189929 h 1019175"/>
                <a:gd name="connsiteX287" fmla="*/ 689038 w 2714625"/>
                <a:gd name="connsiteY287" fmla="*/ 191548 h 1019175"/>
                <a:gd name="connsiteX288" fmla="*/ 705993 w 2714625"/>
                <a:gd name="connsiteY288" fmla="*/ 188690 h 1019175"/>
                <a:gd name="connsiteX289" fmla="*/ 700278 w 2714625"/>
                <a:gd name="connsiteY289" fmla="*/ 184690 h 1019175"/>
                <a:gd name="connsiteX290" fmla="*/ 706755 w 2714625"/>
                <a:gd name="connsiteY290" fmla="*/ 175355 h 1019175"/>
                <a:gd name="connsiteX291" fmla="*/ 715804 w 2714625"/>
                <a:gd name="connsiteY291" fmla="*/ 176784 h 1019175"/>
                <a:gd name="connsiteX292" fmla="*/ 719138 w 2714625"/>
                <a:gd name="connsiteY292" fmla="*/ 169735 h 1019175"/>
                <a:gd name="connsiteX293" fmla="*/ 727329 w 2714625"/>
                <a:gd name="connsiteY293" fmla="*/ 166402 h 1019175"/>
                <a:gd name="connsiteX294" fmla="*/ 728948 w 2714625"/>
                <a:gd name="connsiteY294" fmla="*/ 179260 h 1019175"/>
                <a:gd name="connsiteX295" fmla="*/ 734949 w 2714625"/>
                <a:gd name="connsiteY295" fmla="*/ 187928 h 1019175"/>
                <a:gd name="connsiteX296" fmla="*/ 733996 w 2714625"/>
                <a:gd name="connsiteY296" fmla="*/ 194215 h 1019175"/>
                <a:gd name="connsiteX297" fmla="*/ 736854 w 2714625"/>
                <a:gd name="connsiteY297" fmla="*/ 195453 h 1019175"/>
                <a:gd name="connsiteX298" fmla="*/ 736283 w 2714625"/>
                <a:gd name="connsiteY298" fmla="*/ 198977 h 1019175"/>
                <a:gd name="connsiteX299" fmla="*/ 752761 w 2714625"/>
                <a:gd name="connsiteY299" fmla="*/ 206978 h 1019175"/>
                <a:gd name="connsiteX300" fmla="*/ 762000 w 2714625"/>
                <a:gd name="connsiteY300" fmla="*/ 202787 h 1019175"/>
                <a:gd name="connsiteX301" fmla="*/ 764572 w 2714625"/>
                <a:gd name="connsiteY301" fmla="*/ 198596 h 1019175"/>
                <a:gd name="connsiteX302" fmla="*/ 780097 w 2714625"/>
                <a:gd name="connsiteY302" fmla="*/ 195453 h 1019175"/>
                <a:gd name="connsiteX303" fmla="*/ 782574 w 2714625"/>
                <a:gd name="connsiteY303" fmla="*/ 184594 h 1019175"/>
                <a:gd name="connsiteX304" fmla="*/ 797338 w 2714625"/>
                <a:gd name="connsiteY304" fmla="*/ 158401 h 1019175"/>
                <a:gd name="connsiteX305" fmla="*/ 792194 w 2714625"/>
                <a:gd name="connsiteY305" fmla="*/ 154114 h 1019175"/>
                <a:gd name="connsiteX306" fmla="*/ 793528 w 2714625"/>
                <a:gd name="connsiteY306" fmla="*/ 148495 h 1019175"/>
                <a:gd name="connsiteX307" fmla="*/ 807148 w 2714625"/>
                <a:gd name="connsiteY307" fmla="*/ 128397 h 1019175"/>
                <a:gd name="connsiteX308" fmla="*/ 812483 w 2714625"/>
                <a:gd name="connsiteY308" fmla="*/ 125539 h 1019175"/>
                <a:gd name="connsiteX309" fmla="*/ 814578 w 2714625"/>
                <a:gd name="connsiteY309" fmla="*/ 128683 h 1019175"/>
                <a:gd name="connsiteX310" fmla="*/ 817054 w 2714625"/>
                <a:gd name="connsiteY310" fmla="*/ 126397 h 1019175"/>
                <a:gd name="connsiteX311" fmla="*/ 819245 w 2714625"/>
                <a:gd name="connsiteY311" fmla="*/ 128492 h 1019175"/>
                <a:gd name="connsiteX312" fmla="*/ 823246 w 2714625"/>
                <a:gd name="connsiteY312" fmla="*/ 124301 h 1019175"/>
                <a:gd name="connsiteX313" fmla="*/ 832104 w 2714625"/>
                <a:gd name="connsiteY313" fmla="*/ 123730 h 1019175"/>
                <a:gd name="connsiteX314" fmla="*/ 862679 w 2714625"/>
                <a:gd name="connsiteY314" fmla="*/ 101822 h 1019175"/>
                <a:gd name="connsiteX315" fmla="*/ 876014 w 2714625"/>
                <a:gd name="connsiteY315" fmla="*/ 85630 h 1019175"/>
                <a:gd name="connsiteX316" fmla="*/ 878872 w 2714625"/>
                <a:gd name="connsiteY316" fmla="*/ 73628 h 1019175"/>
                <a:gd name="connsiteX317" fmla="*/ 909828 w 2714625"/>
                <a:gd name="connsiteY317" fmla="*/ 76771 h 1019175"/>
                <a:gd name="connsiteX318" fmla="*/ 910400 w 2714625"/>
                <a:gd name="connsiteY318" fmla="*/ 69152 h 1019175"/>
                <a:gd name="connsiteX319" fmla="*/ 932974 w 2714625"/>
                <a:gd name="connsiteY319" fmla="*/ 67913 h 1019175"/>
                <a:gd name="connsiteX320" fmla="*/ 934021 w 2714625"/>
                <a:gd name="connsiteY320" fmla="*/ 61246 h 1019175"/>
                <a:gd name="connsiteX321" fmla="*/ 948500 w 2714625"/>
                <a:gd name="connsiteY321" fmla="*/ 68866 h 1019175"/>
                <a:gd name="connsiteX322" fmla="*/ 962882 w 2714625"/>
                <a:gd name="connsiteY322" fmla="*/ 69628 h 1019175"/>
                <a:gd name="connsiteX323" fmla="*/ 972788 w 2714625"/>
                <a:gd name="connsiteY323" fmla="*/ 78772 h 1019175"/>
                <a:gd name="connsiteX324" fmla="*/ 980408 w 2714625"/>
                <a:gd name="connsiteY324" fmla="*/ 80581 h 1019175"/>
                <a:gd name="connsiteX325" fmla="*/ 1004697 w 2714625"/>
                <a:gd name="connsiteY325" fmla="*/ 109633 h 1019175"/>
                <a:gd name="connsiteX326" fmla="*/ 1025461 w 2714625"/>
                <a:gd name="connsiteY326" fmla="*/ 110395 h 1019175"/>
                <a:gd name="connsiteX327" fmla="*/ 1035653 w 2714625"/>
                <a:gd name="connsiteY327" fmla="*/ 108299 h 1019175"/>
                <a:gd name="connsiteX328" fmla="*/ 1050036 w 2714625"/>
                <a:gd name="connsiteY328" fmla="*/ 119062 h 1019175"/>
                <a:gd name="connsiteX329" fmla="*/ 1053751 w 2714625"/>
                <a:gd name="connsiteY329" fmla="*/ 117634 h 1019175"/>
                <a:gd name="connsiteX330" fmla="*/ 1073277 w 2714625"/>
                <a:gd name="connsiteY330" fmla="*/ 123539 h 1019175"/>
                <a:gd name="connsiteX331" fmla="*/ 1083469 w 2714625"/>
                <a:gd name="connsiteY331" fmla="*/ 121063 h 1019175"/>
                <a:gd name="connsiteX332" fmla="*/ 1087184 w 2714625"/>
                <a:gd name="connsiteY332" fmla="*/ 122968 h 1019175"/>
                <a:gd name="connsiteX333" fmla="*/ 1092136 w 2714625"/>
                <a:gd name="connsiteY333" fmla="*/ 141637 h 1019175"/>
                <a:gd name="connsiteX334" fmla="*/ 1123664 w 2714625"/>
                <a:gd name="connsiteY334" fmla="*/ 142304 h 1019175"/>
                <a:gd name="connsiteX335" fmla="*/ 1141571 w 2714625"/>
                <a:gd name="connsiteY335" fmla="*/ 146018 h 1019175"/>
                <a:gd name="connsiteX336" fmla="*/ 1149191 w 2714625"/>
                <a:gd name="connsiteY336" fmla="*/ 143065 h 1019175"/>
                <a:gd name="connsiteX337" fmla="*/ 1166717 w 2714625"/>
                <a:gd name="connsiteY337" fmla="*/ 146399 h 1019175"/>
                <a:gd name="connsiteX338" fmla="*/ 1169765 w 2714625"/>
                <a:gd name="connsiteY338" fmla="*/ 128873 h 1019175"/>
                <a:gd name="connsiteX339" fmla="*/ 1177861 w 2714625"/>
                <a:gd name="connsiteY339" fmla="*/ 132493 h 1019175"/>
                <a:gd name="connsiteX340" fmla="*/ 1182338 w 2714625"/>
                <a:gd name="connsiteY340" fmla="*/ 141256 h 1019175"/>
                <a:gd name="connsiteX341" fmla="*/ 1188244 w 2714625"/>
                <a:gd name="connsiteY341" fmla="*/ 134969 h 1019175"/>
                <a:gd name="connsiteX342" fmla="*/ 1192340 w 2714625"/>
                <a:gd name="connsiteY342" fmla="*/ 141922 h 1019175"/>
                <a:gd name="connsiteX343" fmla="*/ 1198531 w 2714625"/>
                <a:gd name="connsiteY343" fmla="*/ 135922 h 1019175"/>
                <a:gd name="connsiteX344" fmla="*/ 1215200 w 2714625"/>
                <a:gd name="connsiteY344" fmla="*/ 137731 h 1019175"/>
                <a:gd name="connsiteX345" fmla="*/ 1233487 w 2714625"/>
                <a:gd name="connsiteY345" fmla="*/ 124968 h 1019175"/>
                <a:gd name="connsiteX346" fmla="*/ 1262634 w 2714625"/>
                <a:gd name="connsiteY346" fmla="*/ 113824 h 1019175"/>
                <a:gd name="connsiteX347" fmla="*/ 1262253 w 2714625"/>
                <a:gd name="connsiteY347" fmla="*/ 101822 h 1019175"/>
                <a:gd name="connsiteX348" fmla="*/ 1274159 w 2714625"/>
                <a:gd name="connsiteY348" fmla="*/ 104108 h 1019175"/>
                <a:gd name="connsiteX349" fmla="*/ 1312069 w 2714625"/>
                <a:gd name="connsiteY349" fmla="*/ 72866 h 1019175"/>
                <a:gd name="connsiteX350" fmla="*/ 1340453 w 2714625"/>
                <a:gd name="connsiteY350" fmla="*/ 38290 h 1019175"/>
                <a:gd name="connsiteX351" fmla="*/ 1341692 w 2714625"/>
                <a:gd name="connsiteY351" fmla="*/ 26670 h 1019175"/>
                <a:gd name="connsiteX352" fmla="*/ 1343311 w 2714625"/>
                <a:gd name="connsiteY352" fmla="*/ 26956 h 1019175"/>
                <a:gd name="connsiteX353" fmla="*/ 1379125 w 2714625"/>
                <a:gd name="connsiteY353" fmla="*/ 32671 h 1019175"/>
                <a:gd name="connsiteX354" fmla="*/ 1389317 w 2714625"/>
                <a:gd name="connsiteY354" fmla="*/ 27337 h 1019175"/>
                <a:gd name="connsiteX355" fmla="*/ 1396936 w 2714625"/>
                <a:gd name="connsiteY355" fmla="*/ 18097 h 1019175"/>
                <a:gd name="connsiteX356" fmla="*/ 1420463 w 2714625"/>
                <a:gd name="connsiteY356" fmla="*/ 18193 h 1019175"/>
                <a:gd name="connsiteX357" fmla="*/ 1423797 w 2714625"/>
                <a:gd name="connsiteY357" fmla="*/ 15716 h 1019175"/>
                <a:gd name="connsiteX358" fmla="*/ 1427893 w 2714625"/>
                <a:gd name="connsiteY358" fmla="*/ 27718 h 1019175"/>
                <a:gd name="connsiteX359" fmla="*/ 1432179 w 2714625"/>
                <a:gd name="connsiteY359" fmla="*/ 27146 h 1019175"/>
                <a:gd name="connsiteX360" fmla="*/ 1433893 w 2714625"/>
                <a:gd name="connsiteY360" fmla="*/ 30480 h 1019175"/>
                <a:gd name="connsiteX361" fmla="*/ 1435418 w 2714625"/>
                <a:gd name="connsiteY361" fmla="*/ 39338 h 1019175"/>
                <a:gd name="connsiteX362" fmla="*/ 1424273 w 2714625"/>
                <a:gd name="connsiteY362" fmla="*/ 37814 h 1019175"/>
                <a:gd name="connsiteX363" fmla="*/ 1409986 w 2714625"/>
                <a:gd name="connsiteY363" fmla="*/ 40767 h 1019175"/>
                <a:gd name="connsiteX364" fmla="*/ 1407985 w 2714625"/>
                <a:gd name="connsiteY364" fmla="*/ 43624 h 1019175"/>
                <a:gd name="connsiteX365" fmla="*/ 1400175 w 2714625"/>
                <a:gd name="connsiteY365" fmla="*/ 39243 h 1019175"/>
                <a:gd name="connsiteX366" fmla="*/ 1391888 w 2714625"/>
                <a:gd name="connsiteY366" fmla="*/ 48387 h 1019175"/>
                <a:gd name="connsiteX367" fmla="*/ 1389412 w 2714625"/>
                <a:gd name="connsiteY367" fmla="*/ 55912 h 1019175"/>
                <a:gd name="connsiteX368" fmla="*/ 1384840 w 2714625"/>
                <a:gd name="connsiteY368" fmla="*/ 57340 h 1019175"/>
                <a:gd name="connsiteX369" fmla="*/ 1379220 w 2714625"/>
                <a:gd name="connsiteY369" fmla="*/ 64484 h 1019175"/>
                <a:gd name="connsiteX370" fmla="*/ 1390555 w 2714625"/>
                <a:gd name="connsiteY370" fmla="*/ 66199 h 1019175"/>
                <a:gd name="connsiteX371" fmla="*/ 1394746 w 2714625"/>
                <a:gd name="connsiteY371" fmla="*/ 64484 h 1019175"/>
                <a:gd name="connsiteX372" fmla="*/ 1421320 w 2714625"/>
                <a:gd name="connsiteY372" fmla="*/ 68961 h 1019175"/>
                <a:gd name="connsiteX373" fmla="*/ 1448371 w 2714625"/>
                <a:gd name="connsiteY373" fmla="*/ 66008 h 1019175"/>
                <a:gd name="connsiteX374" fmla="*/ 1454849 w 2714625"/>
                <a:gd name="connsiteY374" fmla="*/ 67532 h 1019175"/>
                <a:gd name="connsiteX375" fmla="*/ 1460659 w 2714625"/>
                <a:gd name="connsiteY375" fmla="*/ 61055 h 1019175"/>
                <a:gd name="connsiteX376" fmla="*/ 1468279 w 2714625"/>
                <a:gd name="connsiteY376" fmla="*/ 62960 h 1019175"/>
                <a:gd name="connsiteX377" fmla="*/ 1467517 w 2714625"/>
                <a:gd name="connsiteY377" fmla="*/ 55626 h 1019175"/>
                <a:gd name="connsiteX378" fmla="*/ 1471993 w 2714625"/>
                <a:gd name="connsiteY378" fmla="*/ 49339 h 1019175"/>
                <a:gd name="connsiteX379" fmla="*/ 1488662 w 2714625"/>
                <a:gd name="connsiteY379" fmla="*/ 44767 h 1019175"/>
                <a:gd name="connsiteX380" fmla="*/ 1499997 w 2714625"/>
                <a:gd name="connsiteY380" fmla="*/ 45339 h 1019175"/>
                <a:gd name="connsiteX381" fmla="*/ 1510665 w 2714625"/>
                <a:gd name="connsiteY381" fmla="*/ 35338 h 1019175"/>
                <a:gd name="connsiteX382" fmla="*/ 1513237 w 2714625"/>
                <a:gd name="connsiteY382" fmla="*/ 34862 h 1019175"/>
                <a:gd name="connsiteX383" fmla="*/ 1517237 w 2714625"/>
                <a:gd name="connsiteY383" fmla="*/ 39719 h 1019175"/>
                <a:gd name="connsiteX384" fmla="*/ 1521619 w 2714625"/>
                <a:gd name="connsiteY384" fmla="*/ 36100 h 1019175"/>
                <a:gd name="connsiteX385" fmla="*/ 1523048 w 2714625"/>
                <a:gd name="connsiteY385" fmla="*/ 42862 h 1019175"/>
                <a:gd name="connsiteX386" fmla="*/ 1527715 w 2714625"/>
                <a:gd name="connsiteY386" fmla="*/ 43624 h 1019175"/>
                <a:gd name="connsiteX387" fmla="*/ 1525334 w 2714625"/>
                <a:gd name="connsiteY387" fmla="*/ 46577 h 1019175"/>
                <a:gd name="connsiteX388" fmla="*/ 1528191 w 2714625"/>
                <a:gd name="connsiteY388" fmla="*/ 46768 h 1019175"/>
                <a:gd name="connsiteX389" fmla="*/ 1530382 w 2714625"/>
                <a:gd name="connsiteY389" fmla="*/ 43243 h 1019175"/>
                <a:gd name="connsiteX390" fmla="*/ 1540097 w 2714625"/>
                <a:gd name="connsiteY390" fmla="*/ 50578 h 1019175"/>
                <a:gd name="connsiteX391" fmla="*/ 1540764 w 2714625"/>
                <a:gd name="connsiteY391" fmla="*/ 47530 h 1019175"/>
                <a:gd name="connsiteX392" fmla="*/ 1527239 w 2714625"/>
                <a:gd name="connsiteY392" fmla="*/ 36195 h 1019175"/>
                <a:gd name="connsiteX393" fmla="*/ 1526095 w 2714625"/>
                <a:gd name="connsiteY393" fmla="*/ 29527 h 1019175"/>
                <a:gd name="connsiteX394" fmla="*/ 1528096 w 2714625"/>
                <a:gd name="connsiteY394" fmla="*/ 26194 h 1019175"/>
                <a:gd name="connsiteX395" fmla="*/ 1537335 w 2714625"/>
                <a:gd name="connsiteY395" fmla="*/ 23622 h 1019175"/>
                <a:gd name="connsiteX396" fmla="*/ 1536859 w 2714625"/>
                <a:gd name="connsiteY396" fmla="*/ 18097 h 1019175"/>
                <a:gd name="connsiteX397" fmla="*/ 1541621 w 2714625"/>
                <a:gd name="connsiteY397" fmla="*/ 13335 h 1019175"/>
                <a:gd name="connsiteX398" fmla="*/ 1549336 w 2714625"/>
                <a:gd name="connsiteY398" fmla="*/ 11811 h 1019175"/>
                <a:gd name="connsiteX399" fmla="*/ 1554861 w 2714625"/>
                <a:gd name="connsiteY399" fmla="*/ 20193 h 1019175"/>
                <a:gd name="connsiteX400" fmla="*/ 1557242 w 2714625"/>
                <a:gd name="connsiteY400" fmla="*/ 18002 h 1019175"/>
                <a:gd name="connsiteX401" fmla="*/ 1558576 w 2714625"/>
                <a:gd name="connsiteY401" fmla="*/ 20002 h 1019175"/>
                <a:gd name="connsiteX402" fmla="*/ 1567243 w 2714625"/>
                <a:gd name="connsiteY402" fmla="*/ 12478 h 1019175"/>
                <a:gd name="connsiteX403" fmla="*/ 1567529 w 2714625"/>
                <a:gd name="connsiteY403" fmla="*/ 9525 h 1019175"/>
                <a:gd name="connsiteX404" fmla="*/ 1595723 w 2714625"/>
                <a:gd name="connsiteY404" fmla="*/ 13335 h 1019175"/>
                <a:gd name="connsiteX405" fmla="*/ 1615154 w 2714625"/>
                <a:gd name="connsiteY405" fmla="*/ 23812 h 1019175"/>
                <a:gd name="connsiteX406" fmla="*/ 1614202 w 2714625"/>
                <a:gd name="connsiteY406" fmla="*/ 25813 h 1019175"/>
                <a:gd name="connsiteX407" fmla="*/ 1622298 w 2714625"/>
                <a:gd name="connsiteY407" fmla="*/ 28956 h 1019175"/>
                <a:gd name="connsiteX408" fmla="*/ 1623536 w 2714625"/>
                <a:gd name="connsiteY408" fmla="*/ 26765 h 1019175"/>
                <a:gd name="connsiteX409" fmla="*/ 1623632 w 2714625"/>
                <a:gd name="connsiteY409" fmla="*/ 29051 h 1019175"/>
                <a:gd name="connsiteX410" fmla="*/ 1632680 w 2714625"/>
                <a:gd name="connsiteY410" fmla="*/ 31242 h 1019175"/>
                <a:gd name="connsiteX411" fmla="*/ 1632966 w 2714625"/>
                <a:gd name="connsiteY411" fmla="*/ 35052 h 1019175"/>
                <a:gd name="connsiteX412" fmla="*/ 1637919 w 2714625"/>
                <a:gd name="connsiteY412" fmla="*/ 33814 h 1019175"/>
                <a:gd name="connsiteX413" fmla="*/ 1645634 w 2714625"/>
                <a:gd name="connsiteY413" fmla="*/ 39433 h 1019175"/>
                <a:gd name="connsiteX414" fmla="*/ 1652111 w 2714625"/>
                <a:gd name="connsiteY414" fmla="*/ 40481 h 1019175"/>
                <a:gd name="connsiteX415" fmla="*/ 1664208 w 2714625"/>
                <a:gd name="connsiteY415" fmla="*/ 48958 h 1019175"/>
                <a:gd name="connsiteX416" fmla="*/ 1662112 w 2714625"/>
                <a:gd name="connsiteY416" fmla="*/ 53245 h 1019175"/>
                <a:gd name="connsiteX417" fmla="*/ 1664779 w 2714625"/>
                <a:gd name="connsiteY417" fmla="*/ 54769 h 1019175"/>
                <a:gd name="connsiteX418" fmla="*/ 1671828 w 2714625"/>
                <a:gd name="connsiteY418" fmla="*/ 50101 h 1019175"/>
                <a:gd name="connsiteX419" fmla="*/ 1682020 w 2714625"/>
                <a:gd name="connsiteY419" fmla="*/ 50863 h 1019175"/>
                <a:gd name="connsiteX420" fmla="*/ 1684401 w 2714625"/>
                <a:gd name="connsiteY420" fmla="*/ 51721 h 1019175"/>
                <a:gd name="connsiteX421" fmla="*/ 1682020 w 2714625"/>
                <a:gd name="connsiteY421" fmla="*/ 61246 h 1019175"/>
                <a:gd name="connsiteX422" fmla="*/ 1707261 w 2714625"/>
                <a:gd name="connsiteY422" fmla="*/ 65722 h 1019175"/>
                <a:gd name="connsiteX423" fmla="*/ 1714691 w 2714625"/>
                <a:gd name="connsiteY423" fmla="*/ 71056 h 1019175"/>
                <a:gd name="connsiteX424" fmla="*/ 1720025 w 2714625"/>
                <a:gd name="connsiteY424" fmla="*/ 65818 h 1019175"/>
                <a:gd name="connsiteX425" fmla="*/ 1722596 w 2714625"/>
                <a:gd name="connsiteY425" fmla="*/ 67151 h 1019175"/>
                <a:gd name="connsiteX426" fmla="*/ 1725359 w 2714625"/>
                <a:gd name="connsiteY426" fmla="*/ 72199 h 1019175"/>
                <a:gd name="connsiteX427" fmla="*/ 1724311 w 2714625"/>
                <a:gd name="connsiteY427" fmla="*/ 77629 h 1019175"/>
                <a:gd name="connsiteX428" fmla="*/ 1717929 w 2714625"/>
                <a:gd name="connsiteY428" fmla="*/ 83629 h 1019175"/>
                <a:gd name="connsiteX429" fmla="*/ 1720120 w 2714625"/>
                <a:gd name="connsiteY429" fmla="*/ 86392 h 1019175"/>
                <a:gd name="connsiteX430" fmla="*/ 1731550 w 2714625"/>
                <a:gd name="connsiteY430" fmla="*/ 76486 h 1019175"/>
                <a:gd name="connsiteX431" fmla="*/ 1737741 w 2714625"/>
                <a:gd name="connsiteY431" fmla="*/ 79915 h 1019175"/>
                <a:gd name="connsiteX432" fmla="*/ 1744599 w 2714625"/>
                <a:gd name="connsiteY432" fmla="*/ 76962 h 1019175"/>
                <a:gd name="connsiteX433" fmla="*/ 1745551 w 2714625"/>
                <a:gd name="connsiteY433" fmla="*/ 74009 h 1019175"/>
                <a:gd name="connsiteX434" fmla="*/ 1749076 w 2714625"/>
                <a:gd name="connsiteY434" fmla="*/ 75152 h 1019175"/>
                <a:gd name="connsiteX435" fmla="*/ 1752791 w 2714625"/>
                <a:gd name="connsiteY435" fmla="*/ 92107 h 1019175"/>
                <a:gd name="connsiteX436" fmla="*/ 1747076 w 2714625"/>
                <a:gd name="connsiteY436" fmla="*/ 98965 h 1019175"/>
                <a:gd name="connsiteX437" fmla="*/ 1748314 w 2714625"/>
                <a:gd name="connsiteY437" fmla="*/ 100870 h 1019175"/>
                <a:gd name="connsiteX438" fmla="*/ 1761839 w 2714625"/>
                <a:gd name="connsiteY438" fmla="*/ 97536 h 1019175"/>
                <a:gd name="connsiteX439" fmla="*/ 1763173 w 2714625"/>
                <a:gd name="connsiteY439" fmla="*/ 114586 h 1019175"/>
                <a:gd name="connsiteX440" fmla="*/ 1772412 w 2714625"/>
                <a:gd name="connsiteY440" fmla="*/ 105156 h 1019175"/>
                <a:gd name="connsiteX441" fmla="*/ 1788890 w 2714625"/>
                <a:gd name="connsiteY441" fmla="*/ 111633 h 1019175"/>
                <a:gd name="connsiteX442" fmla="*/ 1788033 w 2714625"/>
                <a:gd name="connsiteY442" fmla="*/ 119443 h 1019175"/>
                <a:gd name="connsiteX443" fmla="*/ 1808702 w 2714625"/>
                <a:gd name="connsiteY443" fmla="*/ 113919 h 1019175"/>
                <a:gd name="connsiteX444" fmla="*/ 1818037 w 2714625"/>
                <a:gd name="connsiteY444" fmla="*/ 116014 h 1019175"/>
                <a:gd name="connsiteX445" fmla="*/ 1821180 w 2714625"/>
                <a:gd name="connsiteY445" fmla="*/ 123920 h 1019175"/>
                <a:gd name="connsiteX446" fmla="*/ 1833943 w 2714625"/>
                <a:gd name="connsiteY446" fmla="*/ 117348 h 1019175"/>
                <a:gd name="connsiteX447" fmla="*/ 1843564 w 2714625"/>
                <a:gd name="connsiteY447" fmla="*/ 118777 h 1019175"/>
                <a:gd name="connsiteX448" fmla="*/ 1846612 w 2714625"/>
                <a:gd name="connsiteY448" fmla="*/ 114967 h 1019175"/>
                <a:gd name="connsiteX449" fmla="*/ 1871662 w 2714625"/>
                <a:gd name="connsiteY449" fmla="*/ 108966 h 1019175"/>
                <a:gd name="connsiteX450" fmla="*/ 1871186 w 2714625"/>
                <a:gd name="connsiteY450" fmla="*/ 102584 h 1019175"/>
                <a:gd name="connsiteX451" fmla="*/ 1873472 w 2714625"/>
                <a:gd name="connsiteY451" fmla="*/ 102394 h 1019175"/>
                <a:gd name="connsiteX452" fmla="*/ 1903285 w 2714625"/>
                <a:gd name="connsiteY452" fmla="*/ 103441 h 1019175"/>
                <a:gd name="connsiteX453" fmla="*/ 1903571 w 2714625"/>
                <a:gd name="connsiteY453" fmla="*/ 116205 h 1019175"/>
                <a:gd name="connsiteX454" fmla="*/ 1925288 w 2714625"/>
                <a:gd name="connsiteY454" fmla="*/ 116110 h 1019175"/>
                <a:gd name="connsiteX455" fmla="*/ 1927384 w 2714625"/>
                <a:gd name="connsiteY455" fmla="*/ 115443 h 1019175"/>
                <a:gd name="connsiteX456" fmla="*/ 1929575 w 2714625"/>
                <a:gd name="connsiteY456" fmla="*/ 103060 h 1019175"/>
                <a:gd name="connsiteX457" fmla="*/ 1936337 w 2714625"/>
                <a:gd name="connsiteY457" fmla="*/ 104775 h 1019175"/>
                <a:gd name="connsiteX458" fmla="*/ 1939766 w 2714625"/>
                <a:gd name="connsiteY458" fmla="*/ 93726 h 1019175"/>
                <a:gd name="connsiteX459" fmla="*/ 1953387 w 2714625"/>
                <a:gd name="connsiteY459" fmla="*/ 102108 h 1019175"/>
                <a:gd name="connsiteX460" fmla="*/ 1954816 w 2714625"/>
                <a:gd name="connsiteY460" fmla="*/ 96679 h 1019175"/>
                <a:gd name="connsiteX461" fmla="*/ 1969294 w 2714625"/>
                <a:gd name="connsiteY461" fmla="*/ 97822 h 1019175"/>
                <a:gd name="connsiteX462" fmla="*/ 1968722 w 2714625"/>
                <a:gd name="connsiteY462" fmla="*/ 94107 h 1019175"/>
                <a:gd name="connsiteX463" fmla="*/ 1975485 w 2714625"/>
                <a:gd name="connsiteY463" fmla="*/ 92869 h 1019175"/>
                <a:gd name="connsiteX464" fmla="*/ 1973485 w 2714625"/>
                <a:gd name="connsiteY464" fmla="*/ 75438 h 1019175"/>
                <a:gd name="connsiteX465" fmla="*/ 2011680 w 2714625"/>
                <a:gd name="connsiteY465" fmla="*/ 67913 h 1019175"/>
                <a:gd name="connsiteX466" fmla="*/ 2020348 w 2714625"/>
                <a:gd name="connsiteY466" fmla="*/ 75057 h 1019175"/>
                <a:gd name="connsiteX467" fmla="*/ 2024825 w 2714625"/>
                <a:gd name="connsiteY467" fmla="*/ 85535 h 1019175"/>
                <a:gd name="connsiteX468" fmla="*/ 2032730 w 2714625"/>
                <a:gd name="connsiteY468" fmla="*/ 88392 h 1019175"/>
                <a:gd name="connsiteX469" fmla="*/ 2030349 w 2714625"/>
                <a:gd name="connsiteY469" fmla="*/ 101537 h 1019175"/>
                <a:gd name="connsiteX470" fmla="*/ 2049780 w 2714625"/>
                <a:gd name="connsiteY470" fmla="*/ 102679 h 1019175"/>
                <a:gd name="connsiteX471" fmla="*/ 2078831 w 2714625"/>
                <a:gd name="connsiteY471" fmla="*/ 99822 h 1019175"/>
                <a:gd name="connsiteX472" fmla="*/ 2074735 w 2714625"/>
                <a:gd name="connsiteY472" fmla="*/ 132588 h 1019175"/>
                <a:gd name="connsiteX473" fmla="*/ 2069687 w 2714625"/>
                <a:gd name="connsiteY473" fmla="*/ 136588 h 1019175"/>
                <a:gd name="connsiteX474" fmla="*/ 2081498 w 2714625"/>
                <a:gd name="connsiteY474" fmla="*/ 144304 h 1019175"/>
                <a:gd name="connsiteX475" fmla="*/ 2091404 w 2714625"/>
                <a:gd name="connsiteY475" fmla="*/ 120396 h 1019175"/>
                <a:gd name="connsiteX476" fmla="*/ 2149983 w 2714625"/>
                <a:gd name="connsiteY476" fmla="*/ 117634 h 1019175"/>
                <a:gd name="connsiteX477" fmla="*/ 2152269 w 2714625"/>
                <a:gd name="connsiteY477" fmla="*/ 100203 h 1019175"/>
                <a:gd name="connsiteX478" fmla="*/ 2176844 w 2714625"/>
                <a:gd name="connsiteY478" fmla="*/ 111538 h 1019175"/>
                <a:gd name="connsiteX479" fmla="*/ 2230469 w 2714625"/>
                <a:gd name="connsiteY479" fmla="*/ 92012 h 1019175"/>
                <a:gd name="connsiteX480" fmla="*/ 2236756 w 2714625"/>
                <a:gd name="connsiteY480" fmla="*/ 90583 h 1019175"/>
                <a:gd name="connsiteX481" fmla="*/ 2237994 w 2714625"/>
                <a:gd name="connsiteY481" fmla="*/ 93440 h 1019175"/>
                <a:gd name="connsiteX482" fmla="*/ 2246567 w 2714625"/>
                <a:gd name="connsiteY482" fmla="*/ 90392 h 1019175"/>
                <a:gd name="connsiteX483" fmla="*/ 2269236 w 2714625"/>
                <a:gd name="connsiteY483" fmla="*/ 79248 h 1019175"/>
                <a:gd name="connsiteX484" fmla="*/ 2276189 w 2714625"/>
                <a:gd name="connsiteY484" fmla="*/ 72485 h 1019175"/>
                <a:gd name="connsiteX485" fmla="*/ 2298954 w 2714625"/>
                <a:gd name="connsiteY485" fmla="*/ 116110 h 1019175"/>
                <a:gd name="connsiteX486" fmla="*/ 2305336 w 2714625"/>
                <a:gd name="connsiteY486" fmla="*/ 158210 h 1019175"/>
                <a:gd name="connsiteX487" fmla="*/ 2314766 w 2714625"/>
                <a:gd name="connsiteY487" fmla="*/ 161068 h 1019175"/>
                <a:gd name="connsiteX488" fmla="*/ 2331053 w 2714625"/>
                <a:gd name="connsiteY488" fmla="*/ 148495 h 1019175"/>
                <a:gd name="connsiteX489" fmla="*/ 2338007 w 2714625"/>
                <a:gd name="connsiteY489" fmla="*/ 161925 h 1019175"/>
                <a:gd name="connsiteX490" fmla="*/ 2337149 w 2714625"/>
                <a:gd name="connsiteY490" fmla="*/ 168307 h 1019175"/>
                <a:gd name="connsiteX491" fmla="*/ 2351627 w 2714625"/>
                <a:gd name="connsiteY491" fmla="*/ 182023 h 1019175"/>
                <a:gd name="connsiteX492" fmla="*/ 2358485 w 2714625"/>
                <a:gd name="connsiteY492" fmla="*/ 166402 h 1019175"/>
                <a:gd name="connsiteX493" fmla="*/ 2359057 w 2714625"/>
                <a:gd name="connsiteY493" fmla="*/ 168307 h 1019175"/>
                <a:gd name="connsiteX494" fmla="*/ 2376297 w 2714625"/>
                <a:gd name="connsiteY494" fmla="*/ 157639 h 1019175"/>
                <a:gd name="connsiteX495" fmla="*/ 2382965 w 2714625"/>
                <a:gd name="connsiteY495" fmla="*/ 182213 h 1019175"/>
                <a:gd name="connsiteX496" fmla="*/ 2389156 w 2714625"/>
                <a:gd name="connsiteY496" fmla="*/ 190405 h 1019175"/>
                <a:gd name="connsiteX497" fmla="*/ 2389918 w 2714625"/>
                <a:gd name="connsiteY497" fmla="*/ 186214 h 1019175"/>
                <a:gd name="connsiteX498" fmla="*/ 2399919 w 2714625"/>
                <a:gd name="connsiteY498" fmla="*/ 187357 h 1019175"/>
                <a:gd name="connsiteX499" fmla="*/ 2398776 w 2714625"/>
                <a:gd name="connsiteY499" fmla="*/ 176879 h 1019175"/>
                <a:gd name="connsiteX500" fmla="*/ 2408396 w 2714625"/>
                <a:gd name="connsiteY500" fmla="*/ 166211 h 1019175"/>
                <a:gd name="connsiteX501" fmla="*/ 2412397 w 2714625"/>
                <a:gd name="connsiteY501" fmla="*/ 177451 h 1019175"/>
                <a:gd name="connsiteX502" fmla="*/ 2418588 w 2714625"/>
                <a:gd name="connsiteY502" fmla="*/ 177927 h 1019175"/>
                <a:gd name="connsiteX503" fmla="*/ 2420017 w 2714625"/>
                <a:gd name="connsiteY503" fmla="*/ 173831 h 1019175"/>
                <a:gd name="connsiteX504" fmla="*/ 2434019 w 2714625"/>
                <a:gd name="connsiteY504" fmla="*/ 176022 h 1019175"/>
                <a:gd name="connsiteX505" fmla="*/ 2438876 w 2714625"/>
                <a:gd name="connsiteY505" fmla="*/ 169069 h 1019175"/>
                <a:gd name="connsiteX506" fmla="*/ 2460403 w 2714625"/>
                <a:gd name="connsiteY506" fmla="*/ 177927 h 1019175"/>
                <a:gd name="connsiteX507" fmla="*/ 2475928 w 2714625"/>
                <a:gd name="connsiteY507" fmla="*/ 180594 h 1019175"/>
                <a:gd name="connsiteX508" fmla="*/ 2477929 w 2714625"/>
                <a:gd name="connsiteY508" fmla="*/ 192310 h 1019175"/>
                <a:gd name="connsiteX509" fmla="*/ 2486025 w 2714625"/>
                <a:gd name="connsiteY509" fmla="*/ 192595 h 1019175"/>
                <a:gd name="connsiteX510" fmla="*/ 2488883 w 2714625"/>
                <a:gd name="connsiteY510" fmla="*/ 209740 h 1019175"/>
                <a:gd name="connsiteX511" fmla="*/ 2482882 w 2714625"/>
                <a:gd name="connsiteY511" fmla="*/ 228505 h 1019175"/>
                <a:gd name="connsiteX512" fmla="*/ 2471261 w 2714625"/>
                <a:gd name="connsiteY512" fmla="*/ 230219 h 1019175"/>
                <a:gd name="connsiteX513" fmla="*/ 2468785 w 2714625"/>
                <a:gd name="connsiteY513" fmla="*/ 239173 h 1019175"/>
                <a:gd name="connsiteX514" fmla="*/ 2471642 w 2714625"/>
                <a:gd name="connsiteY514" fmla="*/ 246221 h 1019175"/>
                <a:gd name="connsiteX515" fmla="*/ 2468023 w 2714625"/>
                <a:gd name="connsiteY515" fmla="*/ 251746 h 1019175"/>
                <a:gd name="connsiteX516" fmla="*/ 2473261 w 2714625"/>
                <a:gd name="connsiteY516" fmla="*/ 259556 h 1019175"/>
                <a:gd name="connsiteX517" fmla="*/ 2477357 w 2714625"/>
                <a:gd name="connsiteY517" fmla="*/ 260318 h 1019175"/>
                <a:gd name="connsiteX518" fmla="*/ 2473643 w 2714625"/>
                <a:gd name="connsiteY518" fmla="*/ 280987 h 1019175"/>
                <a:gd name="connsiteX519" fmla="*/ 2475071 w 2714625"/>
                <a:gd name="connsiteY519" fmla="*/ 285179 h 1019175"/>
                <a:gd name="connsiteX520" fmla="*/ 2479262 w 2714625"/>
                <a:gd name="connsiteY520" fmla="*/ 285655 h 1019175"/>
                <a:gd name="connsiteX521" fmla="*/ 2481739 w 2714625"/>
                <a:gd name="connsiteY521" fmla="*/ 292227 h 1019175"/>
                <a:gd name="connsiteX522" fmla="*/ 2478500 w 2714625"/>
                <a:gd name="connsiteY522" fmla="*/ 309562 h 1019175"/>
                <a:gd name="connsiteX523" fmla="*/ 2483644 w 2714625"/>
                <a:gd name="connsiteY523" fmla="*/ 309467 h 1019175"/>
                <a:gd name="connsiteX524" fmla="*/ 2490787 w 2714625"/>
                <a:gd name="connsiteY524" fmla="*/ 330137 h 1019175"/>
                <a:gd name="connsiteX525" fmla="*/ 2501836 w 2714625"/>
                <a:gd name="connsiteY525" fmla="*/ 329755 h 1019175"/>
                <a:gd name="connsiteX526" fmla="*/ 2498027 w 2714625"/>
                <a:gd name="connsiteY526" fmla="*/ 342614 h 1019175"/>
                <a:gd name="connsiteX527" fmla="*/ 2500979 w 2714625"/>
                <a:gd name="connsiteY527" fmla="*/ 345758 h 1019175"/>
                <a:gd name="connsiteX528" fmla="*/ 2498027 w 2714625"/>
                <a:gd name="connsiteY528" fmla="*/ 349567 h 1019175"/>
                <a:gd name="connsiteX529" fmla="*/ 2516981 w 2714625"/>
                <a:gd name="connsiteY529" fmla="*/ 360807 h 1019175"/>
                <a:gd name="connsiteX530" fmla="*/ 2513838 w 2714625"/>
                <a:gd name="connsiteY530" fmla="*/ 366332 h 1019175"/>
                <a:gd name="connsiteX531" fmla="*/ 2522792 w 2714625"/>
                <a:gd name="connsiteY531" fmla="*/ 369379 h 1019175"/>
                <a:gd name="connsiteX532" fmla="*/ 2530411 w 2714625"/>
                <a:gd name="connsiteY532" fmla="*/ 364141 h 1019175"/>
                <a:gd name="connsiteX533" fmla="*/ 2532793 w 2714625"/>
                <a:gd name="connsiteY533" fmla="*/ 357950 h 1019175"/>
                <a:gd name="connsiteX534" fmla="*/ 2564606 w 2714625"/>
                <a:gd name="connsiteY534" fmla="*/ 358521 h 1019175"/>
                <a:gd name="connsiteX535" fmla="*/ 2578036 w 2714625"/>
                <a:gd name="connsiteY535" fmla="*/ 356045 h 1019175"/>
                <a:gd name="connsiteX536" fmla="*/ 2577656 w 2714625"/>
                <a:gd name="connsiteY536" fmla="*/ 368617 h 1019175"/>
                <a:gd name="connsiteX537" fmla="*/ 2571464 w 2714625"/>
                <a:gd name="connsiteY537" fmla="*/ 384143 h 1019175"/>
                <a:gd name="connsiteX538" fmla="*/ 2554891 w 2714625"/>
                <a:gd name="connsiteY538" fmla="*/ 385096 h 1019175"/>
                <a:gd name="connsiteX539" fmla="*/ 2550700 w 2714625"/>
                <a:gd name="connsiteY539" fmla="*/ 402908 h 1019175"/>
                <a:gd name="connsiteX540" fmla="*/ 2565464 w 2714625"/>
                <a:gd name="connsiteY540" fmla="*/ 410623 h 1019175"/>
                <a:gd name="connsiteX541" fmla="*/ 2580608 w 2714625"/>
                <a:gd name="connsiteY541" fmla="*/ 424148 h 1019175"/>
                <a:gd name="connsiteX542" fmla="*/ 2572607 w 2714625"/>
                <a:gd name="connsiteY542" fmla="*/ 427196 h 1019175"/>
                <a:gd name="connsiteX543" fmla="*/ 2582704 w 2714625"/>
                <a:gd name="connsiteY543" fmla="*/ 439483 h 1019175"/>
                <a:gd name="connsiteX544" fmla="*/ 2596515 w 2714625"/>
                <a:gd name="connsiteY544" fmla="*/ 445675 h 1019175"/>
                <a:gd name="connsiteX545" fmla="*/ 2594896 w 2714625"/>
                <a:gd name="connsiteY545" fmla="*/ 451485 h 1019175"/>
                <a:gd name="connsiteX546" fmla="*/ 2602802 w 2714625"/>
                <a:gd name="connsiteY546" fmla="*/ 458153 h 1019175"/>
                <a:gd name="connsiteX547" fmla="*/ 2622709 w 2714625"/>
                <a:gd name="connsiteY547" fmla="*/ 462343 h 1019175"/>
                <a:gd name="connsiteX548" fmla="*/ 2631853 w 2714625"/>
                <a:gd name="connsiteY548" fmla="*/ 469678 h 1019175"/>
                <a:gd name="connsiteX549" fmla="*/ 2629662 w 2714625"/>
                <a:gd name="connsiteY549" fmla="*/ 486251 h 1019175"/>
                <a:gd name="connsiteX550" fmla="*/ 2640806 w 2714625"/>
                <a:gd name="connsiteY550" fmla="*/ 477298 h 1019175"/>
                <a:gd name="connsiteX551" fmla="*/ 2644807 w 2714625"/>
                <a:gd name="connsiteY551" fmla="*/ 481012 h 1019175"/>
                <a:gd name="connsiteX552" fmla="*/ 2642330 w 2714625"/>
                <a:gd name="connsiteY552" fmla="*/ 482917 h 1019175"/>
                <a:gd name="connsiteX553" fmla="*/ 2685098 w 2714625"/>
                <a:gd name="connsiteY553" fmla="*/ 515969 h 1019175"/>
                <a:gd name="connsiteX554" fmla="*/ 2710529 w 2714625"/>
                <a:gd name="connsiteY554" fmla="*/ 543401 h 1019175"/>
                <a:gd name="connsiteX555" fmla="*/ 2712339 w 2714625"/>
                <a:gd name="connsiteY555" fmla="*/ 555022 h 1019175"/>
                <a:gd name="connsiteX556" fmla="*/ 2702909 w 2714625"/>
                <a:gd name="connsiteY556" fmla="*/ 544449 h 1019175"/>
                <a:gd name="connsiteX557" fmla="*/ 2707767 w 2714625"/>
                <a:gd name="connsiteY557" fmla="*/ 559117 h 1019175"/>
                <a:gd name="connsiteX558" fmla="*/ 2692622 w 2714625"/>
                <a:gd name="connsiteY558" fmla="*/ 588359 h 1019175"/>
                <a:gd name="connsiteX559" fmla="*/ 2677287 w 2714625"/>
                <a:gd name="connsiteY559" fmla="*/ 579120 h 1019175"/>
                <a:gd name="connsiteX560" fmla="*/ 2670143 w 2714625"/>
                <a:gd name="connsiteY560" fmla="*/ 564166 h 1019175"/>
                <a:gd name="connsiteX561" fmla="*/ 2655951 w 2714625"/>
                <a:gd name="connsiteY561" fmla="*/ 597789 h 1019175"/>
                <a:gd name="connsiteX562" fmla="*/ 2656142 w 2714625"/>
                <a:gd name="connsiteY562" fmla="*/ 613124 h 1019175"/>
                <a:gd name="connsiteX563" fmla="*/ 2651760 w 2714625"/>
                <a:gd name="connsiteY563" fmla="*/ 620173 h 1019175"/>
                <a:gd name="connsiteX564" fmla="*/ 2656046 w 2714625"/>
                <a:gd name="connsiteY564" fmla="*/ 628555 h 1019175"/>
                <a:gd name="connsiteX565" fmla="*/ 2649093 w 2714625"/>
                <a:gd name="connsiteY565" fmla="*/ 622363 h 1019175"/>
                <a:gd name="connsiteX566" fmla="*/ 2660999 w 2714625"/>
                <a:gd name="connsiteY566" fmla="*/ 636937 h 1019175"/>
                <a:gd name="connsiteX567" fmla="*/ 2636520 w 2714625"/>
                <a:gd name="connsiteY567" fmla="*/ 664559 h 1019175"/>
                <a:gd name="connsiteX568" fmla="*/ 2622233 w 2714625"/>
                <a:gd name="connsiteY568" fmla="*/ 655511 h 1019175"/>
                <a:gd name="connsiteX569" fmla="*/ 2610326 w 2714625"/>
                <a:gd name="connsiteY569" fmla="*/ 675894 h 1019175"/>
                <a:gd name="connsiteX570" fmla="*/ 2622614 w 2714625"/>
                <a:gd name="connsiteY570" fmla="*/ 683609 h 1019175"/>
                <a:gd name="connsiteX571" fmla="*/ 2616136 w 2714625"/>
                <a:gd name="connsiteY571" fmla="*/ 697801 h 1019175"/>
                <a:gd name="connsiteX572" fmla="*/ 2618327 w 2714625"/>
                <a:gd name="connsiteY572" fmla="*/ 699040 h 1019175"/>
                <a:gd name="connsiteX573" fmla="*/ 2610993 w 2714625"/>
                <a:gd name="connsiteY573" fmla="*/ 711708 h 1019175"/>
                <a:gd name="connsiteX574" fmla="*/ 2608136 w 2714625"/>
                <a:gd name="connsiteY574" fmla="*/ 709993 h 1019175"/>
                <a:gd name="connsiteX575" fmla="*/ 2599277 w 2714625"/>
                <a:gd name="connsiteY575" fmla="*/ 724948 h 1019175"/>
                <a:gd name="connsiteX576" fmla="*/ 2602325 w 2714625"/>
                <a:gd name="connsiteY576" fmla="*/ 726758 h 1019175"/>
                <a:gd name="connsiteX577" fmla="*/ 2593848 w 2714625"/>
                <a:gd name="connsiteY577" fmla="*/ 739616 h 1019175"/>
                <a:gd name="connsiteX578" fmla="*/ 2587276 w 2714625"/>
                <a:gd name="connsiteY578" fmla="*/ 737330 h 1019175"/>
                <a:gd name="connsiteX579" fmla="*/ 2588324 w 2714625"/>
                <a:gd name="connsiteY579" fmla="*/ 733996 h 1019175"/>
                <a:gd name="connsiteX580" fmla="*/ 2583370 w 2714625"/>
                <a:gd name="connsiteY580" fmla="*/ 732663 h 1019175"/>
                <a:gd name="connsiteX581" fmla="*/ 2579179 w 2714625"/>
                <a:gd name="connsiteY581" fmla="*/ 735901 h 1019175"/>
                <a:gd name="connsiteX582" fmla="*/ 2563463 w 2714625"/>
                <a:gd name="connsiteY582" fmla="*/ 769906 h 1019175"/>
                <a:gd name="connsiteX583" fmla="*/ 2568035 w 2714625"/>
                <a:gd name="connsiteY583" fmla="*/ 774954 h 1019175"/>
                <a:gd name="connsiteX584" fmla="*/ 2550604 w 2714625"/>
                <a:gd name="connsiteY584" fmla="*/ 791623 h 1019175"/>
                <a:gd name="connsiteX585" fmla="*/ 2545747 w 2714625"/>
                <a:gd name="connsiteY585" fmla="*/ 802005 h 1019175"/>
                <a:gd name="connsiteX586" fmla="*/ 2537746 w 2714625"/>
                <a:gd name="connsiteY586" fmla="*/ 808482 h 1019175"/>
                <a:gd name="connsiteX587" fmla="*/ 2522411 w 2714625"/>
                <a:gd name="connsiteY587" fmla="*/ 813149 h 1019175"/>
                <a:gd name="connsiteX588" fmla="*/ 2513076 w 2714625"/>
                <a:gd name="connsiteY588" fmla="*/ 819150 h 1019175"/>
                <a:gd name="connsiteX589" fmla="*/ 2520315 w 2714625"/>
                <a:gd name="connsiteY589" fmla="*/ 792289 h 1019175"/>
                <a:gd name="connsiteX590" fmla="*/ 2478215 w 2714625"/>
                <a:gd name="connsiteY590" fmla="*/ 786955 h 1019175"/>
                <a:gd name="connsiteX591" fmla="*/ 2476786 w 2714625"/>
                <a:gd name="connsiteY591" fmla="*/ 779621 h 1019175"/>
                <a:gd name="connsiteX592" fmla="*/ 2481262 w 2714625"/>
                <a:gd name="connsiteY592" fmla="*/ 776859 h 1019175"/>
                <a:gd name="connsiteX593" fmla="*/ 2486978 w 2714625"/>
                <a:gd name="connsiteY593" fmla="*/ 765715 h 1019175"/>
                <a:gd name="connsiteX594" fmla="*/ 2489645 w 2714625"/>
                <a:gd name="connsiteY594" fmla="*/ 750094 h 1019175"/>
                <a:gd name="connsiteX595" fmla="*/ 2468785 w 2714625"/>
                <a:gd name="connsiteY595" fmla="*/ 755713 h 1019175"/>
                <a:gd name="connsiteX596" fmla="*/ 2463356 w 2714625"/>
                <a:gd name="connsiteY596" fmla="*/ 752380 h 1019175"/>
                <a:gd name="connsiteX597" fmla="*/ 2464499 w 2714625"/>
                <a:gd name="connsiteY597" fmla="*/ 747046 h 1019175"/>
                <a:gd name="connsiteX598" fmla="*/ 2458974 w 2714625"/>
                <a:gd name="connsiteY598" fmla="*/ 736949 h 1019175"/>
                <a:gd name="connsiteX599" fmla="*/ 2454116 w 2714625"/>
                <a:gd name="connsiteY599" fmla="*/ 742093 h 1019175"/>
                <a:gd name="connsiteX600" fmla="*/ 2452307 w 2714625"/>
                <a:gd name="connsiteY600" fmla="*/ 738188 h 1019175"/>
                <a:gd name="connsiteX601" fmla="*/ 2448401 w 2714625"/>
                <a:gd name="connsiteY601" fmla="*/ 743045 h 1019175"/>
                <a:gd name="connsiteX602" fmla="*/ 2440400 w 2714625"/>
                <a:gd name="connsiteY602" fmla="*/ 743236 h 1019175"/>
                <a:gd name="connsiteX603" fmla="*/ 2439638 w 2714625"/>
                <a:gd name="connsiteY603" fmla="*/ 740664 h 1019175"/>
                <a:gd name="connsiteX604" fmla="*/ 2434304 w 2714625"/>
                <a:gd name="connsiteY604" fmla="*/ 742093 h 1019175"/>
                <a:gd name="connsiteX605" fmla="*/ 2428303 w 2714625"/>
                <a:gd name="connsiteY605" fmla="*/ 738664 h 1019175"/>
                <a:gd name="connsiteX606" fmla="*/ 2419255 w 2714625"/>
                <a:gd name="connsiteY606" fmla="*/ 739902 h 1019175"/>
                <a:gd name="connsiteX607" fmla="*/ 2406968 w 2714625"/>
                <a:gd name="connsiteY607" fmla="*/ 729805 h 1019175"/>
                <a:gd name="connsiteX608" fmla="*/ 2407253 w 2714625"/>
                <a:gd name="connsiteY608" fmla="*/ 734187 h 1019175"/>
                <a:gd name="connsiteX609" fmla="*/ 2397538 w 2714625"/>
                <a:gd name="connsiteY609" fmla="*/ 736949 h 1019175"/>
                <a:gd name="connsiteX610" fmla="*/ 2393252 w 2714625"/>
                <a:gd name="connsiteY610" fmla="*/ 742569 h 1019175"/>
                <a:gd name="connsiteX611" fmla="*/ 2380202 w 2714625"/>
                <a:gd name="connsiteY611" fmla="*/ 733139 h 1019175"/>
                <a:gd name="connsiteX612" fmla="*/ 2377631 w 2714625"/>
                <a:gd name="connsiteY612" fmla="*/ 729520 h 1019175"/>
                <a:gd name="connsiteX613" fmla="*/ 2393252 w 2714625"/>
                <a:gd name="connsiteY613" fmla="*/ 722186 h 1019175"/>
                <a:gd name="connsiteX614" fmla="*/ 2400395 w 2714625"/>
                <a:gd name="connsiteY614" fmla="*/ 713327 h 1019175"/>
                <a:gd name="connsiteX615" fmla="*/ 2402015 w 2714625"/>
                <a:gd name="connsiteY615" fmla="*/ 698278 h 1019175"/>
                <a:gd name="connsiteX616" fmla="*/ 2400205 w 2714625"/>
                <a:gd name="connsiteY616" fmla="*/ 689515 h 1019175"/>
                <a:gd name="connsiteX617" fmla="*/ 2380393 w 2714625"/>
                <a:gd name="connsiteY617" fmla="*/ 689324 h 1019175"/>
                <a:gd name="connsiteX618" fmla="*/ 2381250 w 2714625"/>
                <a:gd name="connsiteY618" fmla="*/ 682752 h 1019175"/>
                <a:gd name="connsiteX619" fmla="*/ 2378202 w 2714625"/>
                <a:gd name="connsiteY619" fmla="*/ 680752 h 1019175"/>
                <a:gd name="connsiteX620" fmla="*/ 2379726 w 2714625"/>
                <a:gd name="connsiteY620" fmla="*/ 665321 h 1019175"/>
                <a:gd name="connsiteX621" fmla="*/ 2366296 w 2714625"/>
                <a:gd name="connsiteY621" fmla="*/ 660749 h 1019175"/>
                <a:gd name="connsiteX622" fmla="*/ 2355056 w 2714625"/>
                <a:gd name="connsiteY622" fmla="*/ 661130 h 1019175"/>
                <a:gd name="connsiteX623" fmla="*/ 2337340 w 2714625"/>
                <a:gd name="connsiteY623" fmla="*/ 670655 h 1019175"/>
                <a:gd name="connsiteX624" fmla="*/ 2328958 w 2714625"/>
                <a:gd name="connsiteY624" fmla="*/ 660559 h 1019175"/>
                <a:gd name="connsiteX625" fmla="*/ 2321624 w 2714625"/>
                <a:gd name="connsiteY625" fmla="*/ 664750 h 1019175"/>
                <a:gd name="connsiteX626" fmla="*/ 2303050 w 2714625"/>
                <a:gd name="connsiteY626" fmla="*/ 637794 h 1019175"/>
                <a:gd name="connsiteX627" fmla="*/ 2307908 w 2714625"/>
                <a:gd name="connsiteY627" fmla="*/ 628936 h 1019175"/>
                <a:gd name="connsiteX628" fmla="*/ 2329244 w 2714625"/>
                <a:gd name="connsiteY628" fmla="*/ 622363 h 1019175"/>
                <a:gd name="connsiteX629" fmla="*/ 2337245 w 2714625"/>
                <a:gd name="connsiteY629" fmla="*/ 616553 h 1019175"/>
                <a:gd name="connsiteX630" fmla="*/ 2340769 w 2714625"/>
                <a:gd name="connsiteY630" fmla="*/ 609600 h 1019175"/>
                <a:gd name="connsiteX631" fmla="*/ 2336483 w 2714625"/>
                <a:gd name="connsiteY631" fmla="*/ 600646 h 1019175"/>
                <a:gd name="connsiteX632" fmla="*/ 2328958 w 2714625"/>
                <a:gd name="connsiteY632" fmla="*/ 601409 h 1019175"/>
                <a:gd name="connsiteX633" fmla="*/ 2324005 w 2714625"/>
                <a:gd name="connsiteY633" fmla="*/ 594360 h 1019175"/>
                <a:gd name="connsiteX634" fmla="*/ 2307812 w 2714625"/>
                <a:gd name="connsiteY634" fmla="*/ 600361 h 1019175"/>
                <a:gd name="connsiteX635" fmla="*/ 2292096 w 2714625"/>
                <a:gd name="connsiteY635" fmla="*/ 583787 h 1019175"/>
                <a:gd name="connsiteX636" fmla="*/ 2277999 w 2714625"/>
                <a:gd name="connsiteY636" fmla="*/ 596646 h 1019175"/>
                <a:gd name="connsiteX637" fmla="*/ 2270951 w 2714625"/>
                <a:gd name="connsiteY637" fmla="*/ 599408 h 1019175"/>
                <a:gd name="connsiteX638" fmla="*/ 2263807 w 2714625"/>
                <a:gd name="connsiteY638" fmla="*/ 612838 h 1019175"/>
                <a:gd name="connsiteX639" fmla="*/ 2256187 w 2714625"/>
                <a:gd name="connsiteY639" fmla="*/ 618649 h 1019175"/>
                <a:gd name="connsiteX640" fmla="*/ 2255329 w 2714625"/>
                <a:gd name="connsiteY640" fmla="*/ 621030 h 1019175"/>
                <a:gd name="connsiteX641" fmla="*/ 2264759 w 2714625"/>
                <a:gd name="connsiteY641" fmla="*/ 631412 h 1019175"/>
                <a:gd name="connsiteX642" fmla="*/ 2266378 w 2714625"/>
                <a:gd name="connsiteY642" fmla="*/ 640080 h 1019175"/>
                <a:gd name="connsiteX643" fmla="*/ 2274094 w 2714625"/>
                <a:gd name="connsiteY643" fmla="*/ 649319 h 1019175"/>
                <a:gd name="connsiteX644" fmla="*/ 2274856 w 2714625"/>
                <a:gd name="connsiteY644" fmla="*/ 664274 h 1019175"/>
                <a:gd name="connsiteX645" fmla="*/ 2258854 w 2714625"/>
                <a:gd name="connsiteY645" fmla="*/ 665607 h 1019175"/>
                <a:gd name="connsiteX646" fmla="*/ 2251805 w 2714625"/>
                <a:gd name="connsiteY646" fmla="*/ 669703 h 1019175"/>
                <a:gd name="connsiteX647" fmla="*/ 2251996 w 2714625"/>
                <a:gd name="connsiteY647" fmla="*/ 675037 h 1019175"/>
                <a:gd name="connsiteX648" fmla="*/ 2262854 w 2714625"/>
                <a:gd name="connsiteY648" fmla="*/ 680275 h 1019175"/>
                <a:gd name="connsiteX649" fmla="*/ 2269331 w 2714625"/>
                <a:gd name="connsiteY649" fmla="*/ 677894 h 1019175"/>
                <a:gd name="connsiteX650" fmla="*/ 2270855 w 2714625"/>
                <a:gd name="connsiteY650" fmla="*/ 682942 h 1019175"/>
                <a:gd name="connsiteX651" fmla="*/ 2285428 w 2714625"/>
                <a:gd name="connsiteY651" fmla="*/ 678751 h 1019175"/>
                <a:gd name="connsiteX652" fmla="*/ 2292668 w 2714625"/>
                <a:gd name="connsiteY652" fmla="*/ 665988 h 1019175"/>
                <a:gd name="connsiteX653" fmla="*/ 2298668 w 2714625"/>
                <a:gd name="connsiteY653" fmla="*/ 667036 h 1019175"/>
                <a:gd name="connsiteX654" fmla="*/ 2294001 w 2714625"/>
                <a:gd name="connsiteY654" fmla="*/ 678275 h 1019175"/>
                <a:gd name="connsiteX655" fmla="*/ 2302478 w 2714625"/>
                <a:gd name="connsiteY655" fmla="*/ 678751 h 1019175"/>
                <a:gd name="connsiteX656" fmla="*/ 2313718 w 2714625"/>
                <a:gd name="connsiteY656" fmla="*/ 674751 h 1019175"/>
                <a:gd name="connsiteX657" fmla="*/ 2306479 w 2714625"/>
                <a:gd name="connsiteY657" fmla="*/ 695516 h 1019175"/>
                <a:gd name="connsiteX658" fmla="*/ 2311527 w 2714625"/>
                <a:gd name="connsiteY658" fmla="*/ 707136 h 1019175"/>
                <a:gd name="connsiteX659" fmla="*/ 2305050 w 2714625"/>
                <a:gd name="connsiteY659" fmla="*/ 725043 h 1019175"/>
                <a:gd name="connsiteX660" fmla="*/ 2294287 w 2714625"/>
                <a:gd name="connsiteY660" fmla="*/ 734949 h 1019175"/>
                <a:gd name="connsiteX661" fmla="*/ 2281333 w 2714625"/>
                <a:gd name="connsiteY661" fmla="*/ 760857 h 1019175"/>
                <a:gd name="connsiteX662" fmla="*/ 2260759 w 2714625"/>
                <a:gd name="connsiteY662" fmla="*/ 773430 h 1019175"/>
                <a:gd name="connsiteX663" fmla="*/ 2249615 w 2714625"/>
                <a:gd name="connsiteY663" fmla="*/ 792194 h 1019175"/>
                <a:gd name="connsiteX664" fmla="*/ 2242757 w 2714625"/>
                <a:gd name="connsiteY664" fmla="*/ 795338 h 1019175"/>
                <a:gd name="connsiteX665" fmla="*/ 2229517 w 2714625"/>
                <a:gd name="connsiteY665" fmla="*/ 795433 h 1019175"/>
                <a:gd name="connsiteX666" fmla="*/ 2212848 w 2714625"/>
                <a:gd name="connsiteY666" fmla="*/ 788003 h 1019175"/>
                <a:gd name="connsiteX667" fmla="*/ 2195322 w 2714625"/>
                <a:gd name="connsiteY667" fmla="*/ 769334 h 1019175"/>
                <a:gd name="connsiteX668" fmla="*/ 2188750 w 2714625"/>
                <a:gd name="connsiteY668" fmla="*/ 769334 h 1019175"/>
                <a:gd name="connsiteX669" fmla="*/ 2179606 w 2714625"/>
                <a:gd name="connsiteY669" fmla="*/ 765048 h 1019175"/>
                <a:gd name="connsiteX670" fmla="*/ 2184273 w 2714625"/>
                <a:gd name="connsiteY670" fmla="*/ 757142 h 1019175"/>
                <a:gd name="connsiteX671" fmla="*/ 2151888 w 2714625"/>
                <a:gd name="connsiteY671" fmla="*/ 737997 h 1019175"/>
                <a:gd name="connsiteX672" fmla="*/ 2146935 w 2714625"/>
                <a:gd name="connsiteY672" fmla="*/ 727996 h 1019175"/>
                <a:gd name="connsiteX673" fmla="*/ 2140363 w 2714625"/>
                <a:gd name="connsiteY673" fmla="*/ 725996 h 1019175"/>
                <a:gd name="connsiteX674" fmla="*/ 2139029 w 2714625"/>
                <a:gd name="connsiteY674" fmla="*/ 722376 h 1019175"/>
                <a:gd name="connsiteX675" fmla="*/ 2128933 w 2714625"/>
                <a:gd name="connsiteY675" fmla="*/ 721233 h 1019175"/>
                <a:gd name="connsiteX676" fmla="*/ 2127504 w 2714625"/>
                <a:gd name="connsiteY676" fmla="*/ 713232 h 1019175"/>
                <a:gd name="connsiteX677" fmla="*/ 2118265 w 2714625"/>
                <a:gd name="connsiteY677" fmla="*/ 709327 h 1019175"/>
                <a:gd name="connsiteX678" fmla="*/ 2108264 w 2714625"/>
                <a:gd name="connsiteY678" fmla="*/ 727710 h 1019175"/>
                <a:gd name="connsiteX679" fmla="*/ 2117789 w 2714625"/>
                <a:gd name="connsiteY679" fmla="*/ 742283 h 1019175"/>
                <a:gd name="connsiteX680" fmla="*/ 2111978 w 2714625"/>
                <a:gd name="connsiteY680" fmla="*/ 744284 h 1019175"/>
                <a:gd name="connsiteX681" fmla="*/ 2105120 w 2714625"/>
                <a:gd name="connsiteY681" fmla="*/ 741997 h 1019175"/>
                <a:gd name="connsiteX682" fmla="*/ 2100072 w 2714625"/>
                <a:gd name="connsiteY682" fmla="*/ 747046 h 1019175"/>
                <a:gd name="connsiteX683" fmla="*/ 2107787 w 2714625"/>
                <a:gd name="connsiteY683" fmla="*/ 752380 h 1019175"/>
                <a:gd name="connsiteX684" fmla="*/ 2083213 w 2714625"/>
                <a:gd name="connsiteY684" fmla="*/ 785622 h 1019175"/>
                <a:gd name="connsiteX685" fmla="*/ 2088070 w 2714625"/>
                <a:gd name="connsiteY685" fmla="*/ 792766 h 1019175"/>
                <a:gd name="connsiteX686" fmla="*/ 2083213 w 2714625"/>
                <a:gd name="connsiteY686" fmla="*/ 800671 h 1019175"/>
                <a:gd name="connsiteX687" fmla="*/ 2074831 w 2714625"/>
                <a:gd name="connsiteY687" fmla="*/ 800576 h 1019175"/>
                <a:gd name="connsiteX688" fmla="*/ 2057591 w 2714625"/>
                <a:gd name="connsiteY688" fmla="*/ 790099 h 1019175"/>
                <a:gd name="connsiteX689" fmla="*/ 2039207 w 2714625"/>
                <a:gd name="connsiteY689" fmla="*/ 822103 h 1019175"/>
                <a:gd name="connsiteX690" fmla="*/ 2026539 w 2714625"/>
                <a:gd name="connsiteY690" fmla="*/ 820769 h 1019175"/>
                <a:gd name="connsiteX691" fmla="*/ 2024253 w 2714625"/>
                <a:gd name="connsiteY691" fmla="*/ 843058 h 1019175"/>
                <a:gd name="connsiteX692" fmla="*/ 2003108 w 2714625"/>
                <a:gd name="connsiteY692" fmla="*/ 838391 h 1019175"/>
                <a:gd name="connsiteX693" fmla="*/ 2007394 w 2714625"/>
                <a:gd name="connsiteY693" fmla="*/ 817054 h 1019175"/>
                <a:gd name="connsiteX694" fmla="*/ 1933861 w 2714625"/>
                <a:gd name="connsiteY694" fmla="*/ 794671 h 1019175"/>
                <a:gd name="connsiteX695" fmla="*/ 1932813 w 2714625"/>
                <a:gd name="connsiteY695" fmla="*/ 799433 h 1019175"/>
                <a:gd name="connsiteX696" fmla="*/ 1924145 w 2714625"/>
                <a:gd name="connsiteY696" fmla="*/ 797528 h 1019175"/>
                <a:gd name="connsiteX697" fmla="*/ 1927098 w 2714625"/>
                <a:gd name="connsiteY697" fmla="*/ 786765 h 1019175"/>
                <a:gd name="connsiteX698" fmla="*/ 1879568 w 2714625"/>
                <a:gd name="connsiteY698" fmla="*/ 772668 h 1019175"/>
                <a:gd name="connsiteX699" fmla="*/ 1881759 w 2714625"/>
                <a:gd name="connsiteY699" fmla="*/ 768667 h 1019175"/>
                <a:gd name="connsiteX700" fmla="*/ 1866424 w 2714625"/>
                <a:gd name="connsiteY700" fmla="*/ 761714 h 1019175"/>
                <a:gd name="connsiteX701" fmla="*/ 1869091 w 2714625"/>
                <a:gd name="connsiteY701" fmla="*/ 755047 h 1019175"/>
                <a:gd name="connsiteX702" fmla="*/ 1866138 w 2714625"/>
                <a:gd name="connsiteY702" fmla="*/ 754094 h 1019175"/>
                <a:gd name="connsiteX703" fmla="*/ 1860899 w 2714625"/>
                <a:gd name="connsiteY703" fmla="*/ 766572 h 1019175"/>
                <a:gd name="connsiteX704" fmla="*/ 1850708 w 2714625"/>
                <a:gd name="connsiteY704" fmla="*/ 760190 h 1019175"/>
                <a:gd name="connsiteX705" fmla="*/ 1832801 w 2714625"/>
                <a:gd name="connsiteY705" fmla="*/ 753999 h 1019175"/>
                <a:gd name="connsiteX706" fmla="*/ 1838134 w 2714625"/>
                <a:gd name="connsiteY706" fmla="*/ 741140 h 1019175"/>
                <a:gd name="connsiteX707" fmla="*/ 1835372 w 2714625"/>
                <a:gd name="connsiteY707" fmla="*/ 738473 h 1019175"/>
                <a:gd name="connsiteX708" fmla="*/ 1842516 w 2714625"/>
                <a:gd name="connsiteY708" fmla="*/ 734663 h 1019175"/>
                <a:gd name="connsiteX709" fmla="*/ 1840040 w 2714625"/>
                <a:gd name="connsiteY709" fmla="*/ 726091 h 1019175"/>
                <a:gd name="connsiteX710" fmla="*/ 1848517 w 2714625"/>
                <a:gd name="connsiteY710" fmla="*/ 728377 h 1019175"/>
                <a:gd name="connsiteX711" fmla="*/ 1851660 w 2714625"/>
                <a:gd name="connsiteY711" fmla="*/ 719042 h 1019175"/>
                <a:gd name="connsiteX712" fmla="*/ 1848421 w 2714625"/>
                <a:gd name="connsiteY712" fmla="*/ 714851 h 1019175"/>
                <a:gd name="connsiteX713" fmla="*/ 1855089 w 2714625"/>
                <a:gd name="connsiteY713" fmla="*/ 712946 h 1019175"/>
                <a:gd name="connsiteX714" fmla="*/ 1857184 w 2714625"/>
                <a:gd name="connsiteY714" fmla="*/ 710660 h 1019175"/>
                <a:gd name="connsiteX715" fmla="*/ 1855089 w 2714625"/>
                <a:gd name="connsiteY715" fmla="*/ 709136 h 1019175"/>
                <a:gd name="connsiteX716" fmla="*/ 1858613 w 2714625"/>
                <a:gd name="connsiteY716" fmla="*/ 707041 h 1019175"/>
                <a:gd name="connsiteX717" fmla="*/ 1856708 w 2714625"/>
                <a:gd name="connsiteY717" fmla="*/ 703517 h 1019175"/>
                <a:gd name="connsiteX718" fmla="*/ 1863852 w 2714625"/>
                <a:gd name="connsiteY718" fmla="*/ 673703 h 1019175"/>
                <a:gd name="connsiteX719" fmla="*/ 1860709 w 2714625"/>
                <a:gd name="connsiteY719" fmla="*/ 674561 h 1019175"/>
                <a:gd name="connsiteX720" fmla="*/ 1840801 w 2714625"/>
                <a:gd name="connsiteY720" fmla="*/ 649034 h 1019175"/>
                <a:gd name="connsiteX721" fmla="*/ 1840516 w 2714625"/>
                <a:gd name="connsiteY721" fmla="*/ 645700 h 1019175"/>
                <a:gd name="connsiteX722" fmla="*/ 1844993 w 2714625"/>
                <a:gd name="connsiteY722" fmla="*/ 641223 h 1019175"/>
                <a:gd name="connsiteX723" fmla="*/ 1851851 w 2714625"/>
                <a:gd name="connsiteY723" fmla="*/ 646367 h 1019175"/>
                <a:gd name="connsiteX724" fmla="*/ 1849279 w 2714625"/>
                <a:gd name="connsiteY724" fmla="*/ 643509 h 1019175"/>
                <a:gd name="connsiteX725" fmla="*/ 1847564 w 2714625"/>
                <a:gd name="connsiteY725" fmla="*/ 631698 h 1019175"/>
                <a:gd name="connsiteX726" fmla="*/ 1840325 w 2714625"/>
                <a:gd name="connsiteY726" fmla="*/ 629031 h 1019175"/>
                <a:gd name="connsiteX727" fmla="*/ 1841468 w 2714625"/>
                <a:gd name="connsiteY727" fmla="*/ 626459 h 1019175"/>
                <a:gd name="connsiteX728" fmla="*/ 1829371 w 2714625"/>
                <a:gd name="connsiteY728" fmla="*/ 639699 h 1019175"/>
                <a:gd name="connsiteX729" fmla="*/ 1822133 w 2714625"/>
                <a:gd name="connsiteY729" fmla="*/ 633222 h 1019175"/>
                <a:gd name="connsiteX730" fmla="*/ 1823466 w 2714625"/>
                <a:gd name="connsiteY730" fmla="*/ 631603 h 1019175"/>
                <a:gd name="connsiteX731" fmla="*/ 1806988 w 2714625"/>
                <a:gd name="connsiteY731" fmla="*/ 636079 h 1019175"/>
                <a:gd name="connsiteX732" fmla="*/ 1806131 w 2714625"/>
                <a:gd name="connsiteY732" fmla="*/ 622649 h 1019175"/>
                <a:gd name="connsiteX733" fmla="*/ 1772031 w 2714625"/>
                <a:gd name="connsiteY733" fmla="*/ 624650 h 1019175"/>
                <a:gd name="connsiteX734" fmla="*/ 1771555 w 2714625"/>
                <a:gd name="connsiteY734" fmla="*/ 617315 h 1019175"/>
                <a:gd name="connsiteX735" fmla="*/ 1746123 w 2714625"/>
                <a:gd name="connsiteY735" fmla="*/ 620459 h 1019175"/>
                <a:gd name="connsiteX736" fmla="*/ 1742599 w 2714625"/>
                <a:gd name="connsiteY736" fmla="*/ 592360 h 1019175"/>
                <a:gd name="connsiteX737" fmla="*/ 1740122 w 2714625"/>
                <a:gd name="connsiteY737" fmla="*/ 586264 h 1019175"/>
                <a:gd name="connsiteX738" fmla="*/ 1729264 w 2714625"/>
                <a:gd name="connsiteY738" fmla="*/ 588931 h 1019175"/>
                <a:gd name="connsiteX739" fmla="*/ 1725644 w 2714625"/>
                <a:gd name="connsiteY739" fmla="*/ 563689 h 1019175"/>
                <a:gd name="connsiteX740" fmla="*/ 1707451 w 2714625"/>
                <a:gd name="connsiteY740" fmla="*/ 559022 h 1019175"/>
                <a:gd name="connsiteX741" fmla="*/ 1706499 w 2714625"/>
                <a:gd name="connsiteY741" fmla="*/ 563499 h 1019175"/>
                <a:gd name="connsiteX742" fmla="*/ 1701927 w 2714625"/>
                <a:gd name="connsiteY742" fmla="*/ 564833 h 1019175"/>
                <a:gd name="connsiteX743" fmla="*/ 1696593 w 2714625"/>
                <a:gd name="connsiteY743" fmla="*/ 565785 h 1019175"/>
                <a:gd name="connsiteX744" fmla="*/ 1688687 w 2714625"/>
                <a:gd name="connsiteY744" fmla="*/ 563118 h 1019175"/>
                <a:gd name="connsiteX745" fmla="*/ 1693354 w 2714625"/>
                <a:gd name="connsiteY745" fmla="*/ 541306 h 1019175"/>
                <a:gd name="connsiteX746" fmla="*/ 1692497 w 2714625"/>
                <a:gd name="connsiteY746" fmla="*/ 526161 h 1019175"/>
                <a:gd name="connsiteX747" fmla="*/ 1710023 w 2714625"/>
                <a:gd name="connsiteY747" fmla="*/ 528257 h 1019175"/>
                <a:gd name="connsiteX748" fmla="*/ 1708785 w 2714625"/>
                <a:gd name="connsiteY748" fmla="*/ 519875 h 1019175"/>
                <a:gd name="connsiteX749" fmla="*/ 1699451 w 2714625"/>
                <a:gd name="connsiteY749" fmla="*/ 516541 h 1019175"/>
                <a:gd name="connsiteX750" fmla="*/ 1698212 w 2714625"/>
                <a:gd name="connsiteY750" fmla="*/ 510921 h 1019175"/>
                <a:gd name="connsiteX751" fmla="*/ 1687354 w 2714625"/>
                <a:gd name="connsiteY751" fmla="*/ 513588 h 1019175"/>
                <a:gd name="connsiteX752" fmla="*/ 1673924 w 2714625"/>
                <a:gd name="connsiteY752" fmla="*/ 502253 h 1019175"/>
                <a:gd name="connsiteX753" fmla="*/ 1656588 w 2714625"/>
                <a:gd name="connsiteY753" fmla="*/ 493395 h 1019175"/>
                <a:gd name="connsiteX754" fmla="*/ 1638871 w 2714625"/>
                <a:gd name="connsiteY754" fmla="*/ 489109 h 1019175"/>
                <a:gd name="connsiteX755" fmla="*/ 1637157 w 2714625"/>
                <a:gd name="connsiteY755" fmla="*/ 485966 h 1019175"/>
                <a:gd name="connsiteX756" fmla="*/ 1627918 w 2714625"/>
                <a:gd name="connsiteY756" fmla="*/ 485489 h 1019175"/>
                <a:gd name="connsiteX757" fmla="*/ 1625346 w 2714625"/>
                <a:gd name="connsiteY757" fmla="*/ 479203 h 1019175"/>
                <a:gd name="connsiteX758" fmla="*/ 1620298 w 2714625"/>
                <a:gd name="connsiteY758" fmla="*/ 475583 h 1019175"/>
                <a:gd name="connsiteX759" fmla="*/ 1602581 w 2714625"/>
                <a:gd name="connsiteY759" fmla="*/ 472535 h 1019175"/>
                <a:gd name="connsiteX760" fmla="*/ 1604201 w 2714625"/>
                <a:gd name="connsiteY760" fmla="*/ 497300 h 1019175"/>
                <a:gd name="connsiteX761" fmla="*/ 1583912 w 2714625"/>
                <a:gd name="connsiteY761" fmla="*/ 510254 h 1019175"/>
                <a:gd name="connsiteX762" fmla="*/ 1566291 w 2714625"/>
                <a:gd name="connsiteY762" fmla="*/ 515493 h 1019175"/>
                <a:gd name="connsiteX763" fmla="*/ 1578864 w 2714625"/>
                <a:gd name="connsiteY763" fmla="*/ 526351 h 1019175"/>
                <a:gd name="connsiteX764" fmla="*/ 1588960 w 2714625"/>
                <a:gd name="connsiteY764" fmla="*/ 528733 h 1019175"/>
                <a:gd name="connsiteX765" fmla="*/ 1576292 w 2714625"/>
                <a:gd name="connsiteY765" fmla="*/ 539591 h 1019175"/>
                <a:gd name="connsiteX766" fmla="*/ 1582674 w 2714625"/>
                <a:gd name="connsiteY766" fmla="*/ 544449 h 1019175"/>
                <a:gd name="connsiteX767" fmla="*/ 1586960 w 2714625"/>
                <a:gd name="connsiteY767" fmla="*/ 572834 h 1019175"/>
                <a:gd name="connsiteX768" fmla="*/ 1593437 w 2714625"/>
                <a:gd name="connsiteY768" fmla="*/ 574453 h 1019175"/>
                <a:gd name="connsiteX769" fmla="*/ 1594580 w 2714625"/>
                <a:gd name="connsiteY769" fmla="*/ 579787 h 1019175"/>
                <a:gd name="connsiteX770" fmla="*/ 1602105 w 2714625"/>
                <a:gd name="connsiteY770" fmla="*/ 579406 h 1019175"/>
                <a:gd name="connsiteX771" fmla="*/ 1604296 w 2714625"/>
                <a:gd name="connsiteY771" fmla="*/ 582073 h 1019175"/>
                <a:gd name="connsiteX772" fmla="*/ 1597152 w 2714625"/>
                <a:gd name="connsiteY772" fmla="*/ 580072 h 1019175"/>
                <a:gd name="connsiteX773" fmla="*/ 1569053 w 2714625"/>
                <a:gd name="connsiteY773" fmla="*/ 590359 h 1019175"/>
                <a:gd name="connsiteX774" fmla="*/ 1570387 w 2714625"/>
                <a:gd name="connsiteY774" fmla="*/ 596075 h 1019175"/>
                <a:gd name="connsiteX775" fmla="*/ 1567339 w 2714625"/>
                <a:gd name="connsiteY775" fmla="*/ 596551 h 1019175"/>
                <a:gd name="connsiteX776" fmla="*/ 1568291 w 2714625"/>
                <a:gd name="connsiteY776" fmla="*/ 605409 h 1019175"/>
                <a:gd name="connsiteX777" fmla="*/ 1563624 w 2714625"/>
                <a:gd name="connsiteY777" fmla="*/ 607790 h 1019175"/>
                <a:gd name="connsiteX778" fmla="*/ 1542288 w 2714625"/>
                <a:gd name="connsiteY778" fmla="*/ 609219 h 1019175"/>
                <a:gd name="connsiteX779" fmla="*/ 1541907 w 2714625"/>
                <a:gd name="connsiteY779" fmla="*/ 605314 h 1019175"/>
                <a:gd name="connsiteX780" fmla="*/ 1521524 w 2714625"/>
                <a:gd name="connsiteY780" fmla="*/ 608457 h 1019175"/>
                <a:gd name="connsiteX781" fmla="*/ 1503902 w 2714625"/>
                <a:gd name="connsiteY781" fmla="*/ 616744 h 1019175"/>
                <a:gd name="connsiteX782" fmla="*/ 1513523 w 2714625"/>
                <a:gd name="connsiteY782" fmla="*/ 632174 h 1019175"/>
                <a:gd name="connsiteX783" fmla="*/ 1519142 w 2714625"/>
                <a:gd name="connsiteY783" fmla="*/ 630841 h 1019175"/>
                <a:gd name="connsiteX784" fmla="*/ 1523333 w 2714625"/>
                <a:gd name="connsiteY784" fmla="*/ 640366 h 1019175"/>
                <a:gd name="connsiteX785" fmla="*/ 1518190 w 2714625"/>
                <a:gd name="connsiteY785" fmla="*/ 641985 h 1019175"/>
                <a:gd name="connsiteX786" fmla="*/ 1518380 w 2714625"/>
                <a:gd name="connsiteY786" fmla="*/ 649224 h 1019175"/>
                <a:gd name="connsiteX787" fmla="*/ 1512760 w 2714625"/>
                <a:gd name="connsiteY787" fmla="*/ 650176 h 1019175"/>
                <a:gd name="connsiteX788" fmla="*/ 1513046 w 2714625"/>
                <a:gd name="connsiteY788" fmla="*/ 657416 h 1019175"/>
                <a:gd name="connsiteX789" fmla="*/ 1509998 w 2714625"/>
                <a:gd name="connsiteY789" fmla="*/ 657606 h 1019175"/>
                <a:gd name="connsiteX790" fmla="*/ 1509236 w 2714625"/>
                <a:gd name="connsiteY790" fmla="*/ 666274 h 1019175"/>
                <a:gd name="connsiteX791" fmla="*/ 1506188 w 2714625"/>
                <a:gd name="connsiteY791" fmla="*/ 666274 h 1019175"/>
                <a:gd name="connsiteX792" fmla="*/ 1505712 w 2714625"/>
                <a:gd name="connsiteY792" fmla="*/ 670370 h 1019175"/>
                <a:gd name="connsiteX793" fmla="*/ 1503902 w 2714625"/>
                <a:gd name="connsiteY793" fmla="*/ 670370 h 1019175"/>
                <a:gd name="connsiteX794" fmla="*/ 1502950 w 2714625"/>
                <a:gd name="connsiteY794" fmla="*/ 690467 h 1019175"/>
                <a:gd name="connsiteX795" fmla="*/ 1498568 w 2714625"/>
                <a:gd name="connsiteY795" fmla="*/ 690753 h 1019175"/>
                <a:gd name="connsiteX796" fmla="*/ 1496377 w 2714625"/>
                <a:gd name="connsiteY796" fmla="*/ 701326 h 1019175"/>
                <a:gd name="connsiteX797" fmla="*/ 1470184 w 2714625"/>
                <a:gd name="connsiteY797" fmla="*/ 697706 h 1019175"/>
                <a:gd name="connsiteX798" fmla="*/ 1471898 w 2714625"/>
                <a:gd name="connsiteY798" fmla="*/ 712661 h 1019175"/>
                <a:gd name="connsiteX799" fmla="*/ 1432560 w 2714625"/>
                <a:gd name="connsiteY799" fmla="*/ 721328 h 1019175"/>
                <a:gd name="connsiteX800" fmla="*/ 1421416 w 2714625"/>
                <a:gd name="connsiteY800" fmla="*/ 732187 h 1019175"/>
                <a:gd name="connsiteX801" fmla="*/ 1419987 w 2714625"/>
                <a:gd name="connsiteY801" fmla="*/ 739330 h 1019175"/>
                <a:gd name="connsiteX802" fmla="*/ 1415510 w 2714625"/>
                <a:gd name="connsiteY802" fmla="*/ 739997 h 1019175"/>
                <a:gd name="connsiteX803" fmla="*/ 1414843 w 2714625"/>
                <a:gd name="connsiteY803" fmla="*/ 745998 h 1019175"/>
                <a:gd name="connsiteX804" fmla="*/ 1409605 w 2714625"/>
                <a:gd name="connsiteY804" fmla="*/ 749617 h 1019175"/>
                <a:gd name="connsiteX805" fmla="*/ 1410176 w 2714625"/>
                <a:gd name="connsiteY805" fmla="*/ 768382 h 1019175"/>
                <a:gd name="connsiteX806" fmla="*/ 1408462 w 2714625"/>
                <a:gd name="connsiteY806" fmla="*/ 768287 h 1019175"/>
                <a:gd name="connsiteX807" fmla="*/ 1408748 w 2714625"/>
                <a:gd name="connsiteY807" fmla="*/ 772859 h 1019175"/>
                <a:gd name="connsiteX808" fmla="*/ 1405223 w 2714625"/>
                <a:gd name="connsiteY808" fmla="*/ 772859 h 1019175"/>
                <a:gd name="connsiteX809" fmla="*/ 1404461 w 2714625"/>
                <a:gd name="connsiteY809" fmla="*/ 777716 h 1019175"/>
                <a:gd name="connsiteX810" fmla="*/ 1405795 w 2714625"/>
                <a:gd name="connsiteY810" fmla="*/ 785432 h 1019175"/>
                <a:gd name="connsiteX811" fmla="*/ 1410843 w 2714625"/>
                <a:gd name="connsiteY811" fmla="*/ 785336 h 1019175"/>
                <a:gd name="connsiteX812" fmla="*/ 1407414 w 2714625"/>
                <a:gd name="connsiteY812" fmla="*/ 791718 h 1019175"/>
                <a:gd name="connsiteX813" fmla="*/ 1408367 w 2714625"/>
                <a:gd name="connsiteY813" fmla="*/ 801624 h 1019175"/>
                <a:gd name="connsiteX814" fmla="*/ 1419606 w 2714625"/>
                <a:gd name="connsiteY814" fmla="*/ 799909 h 1019175"/>
                <a:gd name="connsiteX815" fmla="*/ 1418749 w 2714625"/>
                <a:gd name="connsiteY815" fmla="*/ 808292 h 1019175"/>
                <a:gd name="connsiteX816" fmla="*/ 1436942 w 2714625"/>
                <a:gd name="connsiteY816" fmla="*/ 803434 h 1019175"/>
                <a:gd name="connsiteX817" fmla="*/ 1438180 w 2714625"/>
                <a:gd name="connsiteY817" fmla="*/ 812197 h 1019175"/>
                <a:gd name="connsiteX818" fmla="*/ 1445228 w 2714625"/>
                <a:gd name="connsiteY818" fmla="*/ 811149 h 1019175"/>
                <a:gd name="connsiteX819" fmla="*/ 1448848 w 2714625"/>
                <a:gd name="connsiteY819" fmla="*/ 831247 h 1019175"/>
                <a:gd name="connsiteX820" fmla="*/ 1449229 w 2714625"/>
                <a:gd name="connsiteY820" fmla="*/ 850106 h 1019175"/>
                <a:gd name="connsiteX821" fmla="*/ 1453134 w 2714625"/>
                <a:gd name="connsiteY821" fmla="*/ 868299 h 1019175"/>
                <a:gd name="connsiteX822" fmla="*/ 1438942 w 2714625"/>
                <a:gd name="connsiteY822" fmla="*/ 864870 h 1019175"/>
                <a:gd name="connsiteX823" fmla="*/ 1434465 w 2714625"/>
                <a:gd name="connsiteY823" fmla="*/ 897064 h 1019175"/>
                <a:gd name="connsiteX824" fmla="*/ 1429321 w 2714625"/>
                <a:gd name="connsiteY824" fmla="*/ 896874 h 1019175"/>
                <a:gd name="connsiteX825" fmla="*/ 1433798 w 2714625"/>
                <a:gd name="connsiteY825" fmla="*/ 902589 h 1019175"/>
                <a:gd name="connsiteX826" fmla="*/ 1430941 w 2714625"/>
                <a:gd name="connsiteY826" fmla="*/ 918591 h 1019175"/>
                <a:gd name="connsiteX827" fmla="*/ 1416844 w 2714625"/>
                <a:gd name="connsiteY827" fmla="*/ 913543 h 1019175"/>
                <a:gd name="connsiteX828" fmla="*/ 1401318 w 2714625"/>
                <a:gd name="connsiteY828" fmla="*/ 913257 h 1019175"/>
                <a:gd name="connsiteX829" fmla="*/ 1400366 w 2714625"/>
                <a:gd name="connsiteY829" fmla="*/ 937546 h 1019175"/>
                <a:gd name="connsiteX830" fmla="*/ 1394365 w 2714625"/>
                <a:gd name="connsiteY830" fmla="*/ 936022 h 1019175"/>
                <a:gd name="connsiteX831" fmla="*/ 1398175 w 2714625"/>
                <a:gd name="connsiteY831" fmla="*/ 913352 h 1019175"/>
                <a:gd name="connsiteX832" fmla="*/ 1391888 w 2714625"/>
                <a:gd name="connsiteY832" fmla="*/ 912876 h 1019175"/>
                <a:gd name="connsiteX833" fmla="*/ 1391221 w 2714625"/>
                <a:gd name="connsiteY833" fmla="*/ 918210 h 1019175"/>
                <a:gd name="connsiteX834" fmla="*/ 1374076 w 2714625"/>
                <a:gd name="connsiteY834" fmla="*/ 917067 h 1019175"/>
                <a:gd name="connsiteX835" fmla="*/ 1373315 w 2714625"/>
                <a:gd name="connsiteY835" fmla="*/ 926116 h 1019175"/>
                <a:gd name="connsiteX836" fmla="*/ 1371409 w 2714625"/>
                <a:gd name="connsiteY836" fmla="*/ 926021 h 1019175"/>
                <a:gd name="connsiteX837" fmla="*/ 1369219 w 2714625"/>
                <a:gd name="connsiteY837" fmla="*/ 933831 h 1019175"/>
                <a:gd name="connsiteX838" fmla="*/ 1363980 w 2714625"/>
                <a:gd name="connsiteY838" fmla="*/ 933069 h 1019175"/>
                <a:gd name="connsiteX839" fmla="*/ 1362361 w 2714625"/>
                <a:gd name="connsiteY839" fmla="*/ 942404 h 1019175"/>
                <a:gd name="connsiteX840" fmla="*/ 1359884 w 2714625"/>
                <a:gd name="connsiteY840" fmla="*/ 941642 h 1019175"/>
                <a:gd name="connsiteX841" fmla="*/ 1355598 w 2714625"/>
                <a:gd name="connsiteY841" fmla="*/ 976027 h 1019175"/>
                <a:gd name="connsiteX842" fmla="*/ 1356455 w 2714625"/>
                <a:gd name="connsiteY842" fmla="*/ 1013650 h 1019175"/>
                <a:gd name="connsiteX843" fmla="*/ 1344359 w 2714625"/>
                <a:gd name="connsiteY843" fmla="*/ 1012603 h 1019175"/>
                <a:gd name="connsiteX844" fmla="*/ 1332548 w 2714625"/>
                <a:gd name="connsiteY844" fmla="*/ 999363 h 1019175"/>
                <a:gd name="connsiteX845" fmla="*/ 1327023 w 2714625"/>
                <a:gd name="connsiteY845" fmla="*/ 997649 h 1019175"/>
                <a:gd name="connsiteX846" fmla="*/ 1325309 w 2714625"/>
                <a:gd name="connsiteY846" fmla="*/ 987552 h 1019175"/>
                <a:gd name="connsiteX847" fmla="*/ 1315212 w 2714625"/>
                <a:gd name="connsiteY847" fmla="*/ 988219 h 1019175"/>
                <a:gd name="connsiteX848" fmla="*/ 1304830 w 2714625"/>
                <a:gd name="connsiteY848" fmla="*/ 992981 h 1019175"/>
                <a:gd name="connsiteX849" fmla="*/ 1271207 w 2714625"/>
                <a:gd name="connsiteY849" fmla="*/ 997363 h 1019175"/>
                <a:gd name="connsiteX850" fmla="*/ 1250823 w 2714625"/>
                <a:gd name="connsiteY850" fmla="*/ 990695 h 1019175"/>
                <a:gd name="connsiteX851" fmla="*/ 1218438 w 2714625"/>
                <a:gd name="connsiteY851" fmla="*/ 992314 h 1019175"/>
                <a:gd name="connsiteX852" fmla="*/ 2537841 w 2714625"/>
                <a:gd name="connsiteY852" fmla="*/ 399097 h 1019175"/>
                <a:gd name="connsiteX853" fmla="*/ 2550224 w 2714625"/>
                <a:gd name="connsiteY853" fmla="*/ 403479 h 1019175"/>
                <a:gd name="connsiteX854" fmla="*/ 2554510 w 2714625"/>
                <a:gd name="connsiteY854" fmla="*/ 385382 h 1019175"/>
                <a:gd name="connsiteX855" fmla="*/ 2539936 w 2714625"/>
                <a:gd name="connsiteY855" fmla="*/ 394240 h 1019175"/>
                <a:gd name="connsiteX856" fmla="*/ 2537841 w 2714625"/>
                <a:gd name="connsiteY856" fmla="*/ 399097 h 10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</a:cxnLst>
              <a:rect l="l" t="t" r="r" b="b"/>
              <a:pathLst>
                <a:path w="2714625" h="1019175">
                  <a:moveTo>
                    <a:pt x="858202" y="940308"/>
                  </a:moveTo>
                  <a:lnTo>
                    <a:pt x="865918" y="938498"/>
                  </a:lnTo>
                  <a:lnTo>
                    <a:pt x="867346" y="944689"/>
                  </a:lnTo>
                  <a:lnTo>
                    <a:pt x="860203" y="946595"/>
                  </a:lnTo>
                  <a:lnTo>
                    <a:pt x="858202" y="940308"/>
                  </a:lnTo>
                  <a:close/>
                  <a:moveTo>
                    <a:pt x="845534" y="946023"/>
                  </a:moveTo>
                  <a:lnTo>
                    <a:pt x="851344" y="943832"/>
                  </a:lnTo>
                  <a:lnTo>
                    <a:pt x="854011" y="952595"/>
                  </a:lnTo>
                  <a:lnTo>
                    <a:pt x="847725" y="952976"/>
                  </a:lnTo>
                  <a:lnTo>
                    <a:pt x="845534" y="946023"/>
                  </a:lnTo>
                  <a:close/>
                  <a:moveTo>
                    <a:pt x="1686401" y="569024"/>
                  </a:moveTo>
                  <a:lnTo>
                    <a:pt x="1691164" y="567976"/>
                  </a:lnTo>
                  <a:lnTo>
                    <a:pt x="1694498" y="587121"/>
                  </a:lnTo>
                  <a:lnTo>
                    <a:pt x="1681829" y="586835"/>
                  </a:lnTo>
                  <a:lnTo>
                    <a:pt x="1682401" y="577405"/>
                  </a:lnTo>
                  <a:lnTo>
                    <a:pt x="1686401" y="569024"/>
                  </a:lnTo>
                  <a:close/>
                  <a:moveTo>
                    <a:pt x="1686496" y="568833"/>
                  </a:moveTo>
                  <a:lnTo>
                    <a:pt x="1688497" y="563594"/>
                  </a:lnTo>
                  <a:lnTo>
                    <a:pt x="1690592" y="564261"/>
                  </a:lnTo>
                  <a:lnTo>
                    <a:pt x="1691164" y="567785"/>
                  </a:lnTo>
                  <a:lnTo>
                    <a:pt x="1686496" y="568833"/>
                  </a:lnTo>
                  <a:close/>
                  <a:moveTo>
                    <a:pt x="1218438" y="992314"/>
                  </a:moveTo>
                  <a:lnTo>
                    <a:pt x="1143381" y="991934"/>
                  </a:lnTo>
                  <a:lnTo>
                    <a:pt x="1141667" y="940879"/>
                  </a:lnTo>
                  <a:lnTo>
                    <a:pt x="1108329" y="941832"/>
                  </a:lnTo>
                  <a:lnTo>
                    <a:pt x="1104709" y="942404"/>
                  </a:lnTo>
                  <a:lnTo>
                    <a:pt x="1104805" y="944689"/>
                  </a:lnTo>
                  <a:lnTo>
                    <a:pt x="1095375" y="945642"/>
                  </a:lnTo>
                  <a:lnTo>
                    <a:pt x="1090993" y="944023"/>
                  </a:lnTo>
                  <a:lnTo>
                    <a:pt x="1088231" y="933355"/>
                  </a:lnTo>
                  <a:lnTo>
                    <a:pt x="1070229" y="936117"/>
                  </a:lnTo>
                  <a:lnTo>
                    <a:pt x="1069562" y="930688"/>
                  </a:lnTo>
                  <a:lnTo>
                    <a:pt x="1066514" y="930878"/>
                  </a:lnTo>
                  <a:lnTo>
                    <a:pt x="1050989" y="937832"/>
                  </a:lnTo>
                  <a:lnTo>
                    <a:pt x="1050893" y="941070"/>
                  </a:lnTo>
                  <a:lnTo>
                    <a:pt x="1038892" y="944785"/>
                  </a:lnTo>
                  <a:lnTo>
                    <a:pt x="1030129" y="952500"/>
                  </a:lnTo>
                  <a:lnTo>
                    <a:pt x="1029271" y="932307"/>
                  </a:lnTo>
                  <a:lnTo>
                    <a:pt x="1019080" y="939070"/>
                  </a:lnTo>
                  <a:lnTo>
                    <a:pt x="1018889" y="935260"/>
                  </a:lnTo>
                  <a:lnTo>
                    <a:pt x="1001363" y="935450"/>
                  </a:lnTo>
                  <a:lnTo>
                    <a:pt x="1001173" y="929830"/>
                  </a:lnTo>
                  <a:lnTo>
                    <a:pt x="970502" y="929735"/>
                  </a:lnTo>
                  <a:lnTo>
                    <a:pt x="974026" y="924211"/>
                  </a:lnTo>
                  <a:lnTo>
                    <a:pt x="919162" y="926021"/>
                  </a:lnTo>
                  <a:lnTo>
                    <a:pt x="919162" y="928402"/>
                  </a:lnTo>
                  <a:lnTo>
                    <a:pt x="903732" y="930021"/>
                  </a:lnTo>
                  <a:lnTo>
                    <a:pt x="894778" y="934784"/>
                  </a:lnTo>
                  <a:lnTo>
                    <a:pt x="876205" y="934498"/>
                  </a:lnTo>
                  <a:lnTo>
                    <a:pt x="860679" y="938975"/>
                  </a:lnTo>
                  <a:lnTo>
                    <a:pt x="841343" y="947833"/>
                  </a:lnTo>
                  <a:lnTo>
                    <a:pt x="844106" y="964883"/>
                  </a:lnTo>
                  <a:lnTo>
                    <a:pt x="834771" y="965359"/>
                  </a:lnTo>
                  <a:lnTo>
                    <a:pt x="834676" y="971264"/>
                  </a:lnTo>
                  <a:lnTo>
                    <a:pt x="829437" y="972598"/>
                  </a:lnTo>
                  <a:lnTo>
                    <a:pt x="825151" y="958405"/>
                  </a:lnTo>
                  <a:lnTo>
                    <a:pt x="820484" y="958882"/>
                  </a:lnTo>
                  <a:lnTo>
                    <a:pt x="821817" y="968312"/>
                  </a:lnTo>
                  <a:lnTo>
                    <a:pt x="809911" y="967835"/>
                  </a:lnTo>
                  <a:lnTo>
                    <a:pt x="810577" y="975265"/>
                  </a:lnTo>
                  <a:lnTo>
                    <a:pt x="807815" y="975646"/>
                  </a:lnTo>
                  <a:lnTo>
                    <a:pt x="808196" y="980694"/>
                  </a:lnTo>
                  <a:lnTo>
                    <a:pt x="800005" y="980504"/>
                  </a:lnTo>
                  <a:lnTo>
                    <a:pt x="800386" y="994886"/>
                  </a:lnTo>
                  <a:lnTo>
                    <a:pt x="774668" y="1007364"/>
                  </a:lnTo>
                  <a:lnTo>
                    <a:pt x="773335" y="996505"/>
                  </a:lnTo>
                  <a:lnTo>
                    <a:pt x="775430" y="979742"/>
                  </a:lnTo>
                  <a:lnTo>
                    <a:pt x="769715" y="978313"/>
                  </a:lnTo>
                  <a:lnTo>
                    <a:pt x="771239" y="968121"/>
                  </a:lnTo>
                  <a:lnTo>
                    <a:pt x="772477" y="965168"/>
                  </a:lnTo>
                  <a:lnTo>
                    <a:pt x="782098" y="960120"/>
                  </a:lnTo>
                  <a:lnTo>
                    <a:pt x="778764" y="940213"/>
                  </a:lnTo>
                  <a:lnTo>
                    <a:pt x="771049" y="939260"/>
                  </a:lnTo>
                  <a:lnTo>
                    <a:pt x="769429" y="932117"/>
                  </a:lnTo>
                  <a:lnTo>
                    <a:pt x="753904" y="936784"/>
                  </a:lnTo>
                  <a:lnTo>
                    <a:pt x="753332" y="934498"/>
                  </a:lnTo>
                  <a:lnTo>
                    <a:pt x="743331" y="935069"/>
                  </a:lnTo>
                  <a:lnTo>
                    <a:pt x="743141" y="932879"/>
                  </a:lnTo>
                  <a:lnTo>
                    <a:pt x="735044" y="934784"/>
                  </a:lnTo>
                  <a:lnTo>
                    <a:pt x="735044" y="950214"/>
                  </a:lnTo>
                  <a:lnTo>
                    <a:pt x="723614" y="958977"/>
                  </a:lnTo>
                  <a:lnTo>
                    <a:pt x="708279" y="954119"/>
                  </a:lnTo>
                  <a:lnTo>
                    <a:pt x="705707" y="957358"/>
                  </a:lnTo>
                  <a:lnTo>
                    <a:pt x="702469" y="956120"/>
                  </a:lnTo>
                  <a:lnTo>
                    <a:pt x="700850" y="976027"/>
                  </a:lnTo>
                  <a:lnTo>
                    <a:pt x="678751" y="965740"/>
                  </a:lnTo>
                  <a:lnTo>
                    <a:pt x="667988" y="970693"/>
                  </a:lnTo>
                  <a:lnTo>
                    <a:pt x="655225" y="963644"/>
                  </a:lnTo>
                  <a:lnTo>
                    <a:pt x="632650" y="957929"/>
                  </a:lnTo>
                  <a:lnTo>
                    <a:pt x="641413" y="944594"/>
                  </a:lnTo>
                  <a:lnTo>
                    <a:pt x="625221" y="939070"/>
                  </a:lnTo>
                  <a:lnTo>
                    <a:pt x="626840" y="931926"/>
                  </a:lnTo>
                  <a:lnTo>
                    <a:pt x="616553" y="927735"/>
                  </a:lnTo>
                  <a:lnTo>
                    <a:pt x="616458" y="920591"/>
                  </a:lnTo>
                  <a:lnTo>
                    <a:pt x="612458" y="918782"/>
                  </a:lnTo>
                  <a:lnTo>
                    <a:pt x="616839" y="903065"/>
                  </a:lnTo>
                  <a:lnTo>
                    <a:pt x="616458" y="887730"/>
                  </a:lnTo>
                  <a:lnTo>
                    <a:pt x="614267" y="888397"/>
                  </a:lnTo>
                  <a:lnTo>
                    <a:pt x="593884" y="851440"/>
                  </a:lnTo>
                  <a:lnTo>
                    <a:pt x="595884" y="839914"/>
                  </a:lnTo>
                  <a:lnTo>
                    <a:pt x="593217" y="839438"/>
                  </a:lnTo>
                  <a:lnTo>
                    <a:pt x="592550" y="827532"/>
                  </a:lnTo>
                  <a:lnTo>
                    <a:pt x="587312" y="825437"/>
                  </a:lnTo>
                  <a:lnTo>
                    <a:pt x="587788" y="820579"/>
                  </a:lnTo>
                  <a:lnTo>
                    <a:pt x="589597" y="821055"/>
                  </a:lnTo>
                  <a:lnTo>
                    <a:pt x="586645" y="800291"/>
                  </a:lnTo>
                  <a:lnTo>
                    <a:pt x="580930" y="800576"/>
                  </a:lnTo>
                  <a:lnTo>
                    <a:pt x="579501" y="790956"/>
                  </a:lnTo>
                  <a:lnTo>
                    <a:pt x="576167" y="791718"/>
                  </a:lnTo>
                  <a:lnTo>
                    <a:pt x="574167" y="786098"/>
                  </a:lnTo>
                  <a:lnTo>
                    <a:pt x="566452" y="786860"/>
                  </a:lnTo>
                  <a:lnTo>
                    <a:pt x="557022" y="748379"/>
                  </a:lnTo>
                  <a:lnTo>
                    <a:pt x="555974" y="737902"/>
                  </a:lnTo>
                  <a:lnTo>
                    <a:pt x="559117" y="739330"/>
                  </a:lnTo>
                  <a:lnTo>
                    <a:pt x="557879" y="732758"/>
                  </a:lnTo>
                  <a:lnTo>
                    <a:pt x="549402" y="706850"/>
                  </a:lnTo>
                  <a:lnTo>
                    <a:pt x="542639" y="703136"/>
                  </a:lnTo>
                  <a:lnTo>
                    <a:pt x="540829" y="687229"/>
                  </a:lnTo>
                  <a:lnTo>
                    <a:pt x="523304" y="683609"/>
                  </a:lnTo>
                  <a:lnTo>
                    <a:pt x="523208" y="680847"/>
                  </a:lnTo>
                  <a:lnTo>
                    <a:pt x="517874" y="678561"/>
                  </a:lnTo>
                  <a:lnTo>
                    <a:pt x="518350" y="674561"/>
                  </a:lnTo>
                  <a:lnTo>
                    <a:pt x="503206" y="674846"/>
                  </a:lnTo>
                  <a:lnTo>
                    <a:pt x="488347" y="669036"/>
                  </a:lnTo>
                  <a:lnTo>
                    <a:pt x="487966" y="660273"/>
                  </a:lnTo>
                  <a:lnTo>
                    <a:pt x="483013" y="657701"/>
                  </a:lnTo>
                  <a:lnTo>
                    <a:pt x="480155" y="659035"/>
                  </a:lnTo>
                  <a:lnTo>
                    <a:pt x="478441" y="664654"/>
                  </a:lnTo>
                  <a:lnTo>
                    <a:pt x="473869" y="664845"/>
                  </a:lnTo>
                  <a:lnTo>
                    <a:pt x="450913" y="659416"/>
                  </a:lnTo>
                  <a:lnTo>
                    <a:pt x="446246" y="648176"/>
                  </a:lnTo>
                  <a:lnTo>
                    <a:pt x="439864" y="644652"/>
                  </a:lnTo>
                  <a:lnTo>
                    <a:pt x="430911" y="649700"/>
                  </a:lnTo>
                  <a:lnTo>
                    <a:pt x="423767" y="650558"/>
                  </a:lnTo>
                  <a:lnTo>
                    <a:pt x="413575" y="602456"/>
                  </a:lnTo>
                  <a:lnTo>
                    <a:pt x="408527" y="601694"/>
                  </a:lnTo>
                  <a:lnTo>
                    <a:pt x="409004" y="597122"/>
                  </a:lnTo>
                  <a:lnTo>
                    <a:pt x="397288" y="595598"/>
                  </a:lnTo>
                  <a:lnTo>
                    <a:pt x="398812" y="591121"/>
                  </a:lnTo>
                  <a:lnTo>
                    <a:pt x="390334" y="587597"/>
                  </a:lnTo>
                  <a:lnTo>
                    <a:pt x="394430" y="572071"/>
                  </a:lnTo>
                  <a:lnTo>
                    <a:pt x="365188" y="545211"/>
                  </a:lnTo>
                  <a:lnTo>
                    <a:pt x="365188" y="532543"/>
                  </a:lnTo>
                  <a:lnTo>
                    <a:pt x="356711" y="523494"/>
                  </a:lnTo>
                  <a:lnTo>
                    <a:pt x="339757" y="521494"/>
                  </a:lnTo>
                  <a:lnTo>
                    <a:pt x="338900" y="516636"/>
                  </a:lnTo>
                  <a:lnTo>
                    <a:pt x="314134" y="522351"/>
                  </a:lnTo>
                  <a:lnTo>
                    <a:pt x="283178" y="508825"/>
                  </a:lnTo>
                  <a:lnTo>
                    <a:pt x="270891" y="507587"/>
                  </a:lnTo>
                  <a:lnTo>
                    <a:pt x="254794" y="499682"/>
                  </a:lnTo>
                  <a:lnTo>
                    <a:pt x="246126" y="500062"/>
                  </a:lnTo>
                  <a:lnTo>
                    <a:pt x="242506" y="489204"/>
                  </a:lnTo>
                  <a:lnTo>
                    <a:pt x="223266" y="490918"/>
                  </a:lnTo>
                  <a:lnTo>
                    <a:pt x="218504" y="521208"/>
                  </a:lnTo>
                  <a:lnTo>
                    <a:pt x="214979" y="520255"/>
                  </a:lnTo>
                  <a:lnTo>
                    <a:pt x="214312" y="527304"/>
                  </a:lnTo>
                  <a:lnTo>
                    <a:pt x="204311" y="526447"/>
                  </a:lnTo>
                  <a:lnTo>
                    <a:pt x="200311" y="544068"/>
                  </a:lnTo>
                  <a:lnTo>
                    <a:pt x="186500" y="545878"/>
                  </a:lnTo>
                  <a:lnTo>
                    <a:pt x="186595" y="547973"/>
                  </a:lnTo>
                  <a:lnTo>
                    <a:pt x="182499" y="548830"/>
                  </a:lnTo>
                  <a:lnTo>
                    <a:pt x="181642" y="541401"/>
                  </a:lnTo>
                  <a:lnTo>
                    <a:pt x="174498" y="541020"/>
                  </a:lnTo>
                  <a:lnTo>
                    <a:pt x="175450" y="550736"/>
                  </a:lnTo>
                  <a:lnTo>
                    <a:pt x="153638" y="556070"/>
                  </a:lnTo>
                  <a:lnTo>
                    <a:pt x="152591" y="560737"/>
                  </a:lnTo>
                  <a:lnTo>
                    <a:pt x="150876" y="560261"/>
                  </a:lnTo>
                  <a:lnTo>
                    <a:pt x="148495" y="566452"/>
                  </a:lnTo>
                  <a:lnTo>
                    <a:pt x="145733" y="565785"/>
                  </a:lnTo>
                  <a:lnTo>
                    <a:pt x="141922" y="575596"/>
                  </a:lnTo>
                  <a:lnTo>
                    <a:pt x="136303" y="577691"/>
                  </a:lnTo>
                  <a:lnTo>
                    <a:pt x="133159" y="584740"/>
                  </a:lnTo>
                  <a:lnTo>
                    <a:pt x="121444" y="585502"/>
                  </a:lnTo>
                  <a:lnTo>
                    <a:pt x="67151" y="567785"/>
                  </a:lnTo>
                  <a:lnTo>
                    <a:pt x="61341" y="568738"/>
                  </a:lnTo>
                  <a:lnTo>
                    <a:pt x="44863" y="559879"/>
                  </a:lnTo>
                  <a:lnTo>
                    <a:pt x="52102" y="539496"/>
                  </a:lnTo>
                  <a:lnTo>
                    <a:pt x="52578" y="521113"/>
                  </a:lnTo>
                  <a:lnTo>
                    <a:pt x="61912" y="520637"/>
                  </a:lnTo>
                  <a:lnTo>
                    <a:pt x="71818" y="507111"/>
                  </a:lnTo>
                  <a:lnTo>
                    <a:pt x="75152" y="499872"/>
                  </a:lnTo>
                  <a:lnTo>
                    <a:pt x="75629" y="486442"/>
                  </a:lnTo>
                  <a:lnTo>
                    <a:pt x="59245" y="490442"/>
                  </a:lnTo>
                  <a:lnTo>
                    <a:pt x="58198" y="486537"/>
                  </a:lnTo>
                  <a:lnTo>
                    <a:pt x="50292" y="486823"/>
                  </a:lnTo>
                  <a:lnTo>
                    <a:pt x="49530" y="475774"/>
                  </a:lnTo>
                  <a:lnTo>
                    <a:pt x="52197" y="474631"/>
                  </a:lnTo>
                  <a:lnTo>
                    <a:pt x="49816" y="473583"/>
                  </a:lnTo>
                  <a:lnTo>
                    <a:pt x="50959" y="449199"/>
                  </a:lnTo>
                  <a:lnTo>
                    <a:pt x="54673" y="448818"/>
                  </a:lnTo>
                  <a:lnTo>
                    <a:pt x="55912" y="444913"/>
                  </a:lnTo>
                  <a:lnTo>
                    <a:pt x="50387" y="443198"/>
                  </a:lnTo>
                  <a:lnTo>
                    <a:pt x="45053" y="446627"/>
                  </a:lnTo>
                  <a:lnTo>
                    <a:pt x="35338" y="442341"/>
                  </a:lnTo>
                  <a:lnTo>
                    <a:pt x="34480" y="438912"/>
                  </a:lnTo>
                  <a:lnTo>
                    <a:pt x="24098" y="435483"/>
                  </a:lnTo>
                  <a:lnTo>
                    <a:pt x="20574" y="426625"/>
                  </a:lnTo>
                  <a:lnTo>
                    <a:pt x="9525" y="421100"/>
                  </a:lnTo>
                  <a:lnTo>
                    <a:pt x="11335" y="406432"/>
                  </a:lnTo>
                  <a:lnTo>
                    <a:pt x="31528" y="398050"/>
                  </a:lnTo>
                  <a:lnTo>
                    <a:pt x="42100" y="388620"/>
                  </a:lnTo>
                  <a:lnTo>
                    <a:pt x="52768" y="385191"/>
                  </a:lnTo>
                  <a:lnTo>
                    <a:pt x="88487" y="360045"/>
                  </a:lnTo>
                  <a:lnTo>
                    <a:pt x="109156" y="332708"/>
                  </a:lnTo>
                  <a:lnTo>
                    <a:pt x="114967" y="313372"/>
                  </a:lnTo>
                  <a:lnTo>
                    <a:pt x="113062" y="305371"/>
                  </a:lnTo>
                  <a:lnTo>
                    <a:pt x="121063" y="298609"/>
                  </a:lnTo>
                  <a:lnTo>
                    <a:pt x="124396" y="314896"/>
                  </a:lnTo>
                  <a:lnTo>
                    <a:pt x="129921" y="320040"/>
                  </a:lnTo>
                  <a:lnTo>
                    <a:pt x="130492" y="324707"/>
                  </a:lnTo>
                  <a:lnTo>
                    <a:pt x="132779" y="326517"/>
                  </a:lnTo>
                  <a:lnTo>
                    <a:pt x="145161" y="323279"/>
                  </a:lnTo>
                  <a:lnTo>
                    <a:pt x="149733" y="318802"/>
                  </a:lnTo>
                  <a:lnTo>
                    <a:pt x="152495" y="308991"/>
                  </a:lnTo>
                  <a:lnTo>
                    <a:pt x="156210" y="292989"/>
                  </a:lnTo>
                  <a:lnTo>
                    <a:pt x="153924" y="282797"/>
                  </a:lnTo>
                  <a:lnTo>
                    <a:pt x="156972" y="277749"/>
                  </a:lnTo>
                  <a:lnTo>
                    <a:pt x="180499" y="270986"/>
                  </a:lnTo>
                  <a:lnTo>
                    <a:pt x="186404" y="265748"/>
                  </a:lnTo>
                  <a:lnTo>
                    <a:pt x="188785" y="269938"/>
                  </a:lnTo>
                  <a:lnTo>
                    <a:pt x="191357" y="264890"/>
                  </a:lnTo>
                  <a:lnTo>
                    <a:pt x="188690" y="255270"/>
                  </a:lnTo>
                  <a:lnTo>
                    <a:pt x="190595" y="246888"/>
                  </a:lnTo>
                  <a:lnTo>
                    <a:pt x="177546" y="249174"/>
                  </a:lnTo>
                  <a:lnTo>
                    <a:pt x="190119" y="245650"/>
                  </a:lnTo>
                  <a:lnTo>
                    <a:pt x="187833" y="239363"/>
                  </a:lnTo>
                  <a:lnTo>
                    <a:pt x="188690" y="224885"/>
                  </a:lnTo>
                  <a:lnTo>
                    <a:pt x="184690" y="210788"/>
                  </a:lnTo>
                  <a:lnTo>
                    <a:pt x="189262" y="211169"/>
                  </a:lnTo>
                  <a:lnTo>
                    <a:pt x="195453" y="207454"/>
                  </a:lnTo>
                  <a:lnTo>
                    <a:pt x="194977" y="191167"/>
                  </a:lnTo>
                  <a:lnTo>
                    <a:pt x="200120" y="179927"/>
                  </a:lnTo>
                  <a:lnTo>
                    <a:pt x="207550" y="184880"/>
                  </a:lnTo>
                  <a:lnTo>
                    <a:pt x="225552" y="189071"/>
                  </a:lnTo>
                  <a:lnTo>
                    <a:pt x="232410" y="195739"/>
                  </a:lnTo>
                  <a:lnTo>
                    <a:pt x="244697" y="197453"/>
                  </a:lnTo>
                  <a:lnTo>
                    <a:pt x="256889" y="204025"/>
                  </a:lnTo>
                  <a:lnTo>
                    <a:pt x="297180" y="204025"/>
                  </a:lnTo>
                  <a:lnTo>
                    <a:pt x="302228" y="210693"/>
                  </a:lnTo>
                  <a:lnTo>
                    <a:pt x="296513" y="222694"/>
                  </a:lnTo>
                  <a:lnTo>
                    <a:pt x="301942" y="236791"/>
                  </a:lnTo>
                  <a:lnTo>
                    <a:pt x="322231" y="242506"/>
                  </a:lnTo>
                  <a:lnTo>
                    <a:pt x="335947" y="242887"/>
                  </a:lnTo>
                  <a:lnTo>
                    <a:pt x="353854" y="249364"/>
                  </a:lnTo>
                  <a:lnTo>
                    <a:pt x="360807" y="258223"/>
                  </a:lnTo>
                  <a:lnTo>
                    <a:pt x="363283" y="255270"/>
                  </a:lnTo>
                  <a:lnTo>
                    <a:pt x="360140" y="259556"/>
                  </a:lnTo>
                  <a:lnTo>
                    <a:pt x="349091" y="268224"/>
                  </a:lnTo>
                  <a:lnTo>
                    <a:pt x="334613" y="269558"/>
                  </a:lnTo>
                  <a:lnTo>
                    <a:pt x="330803" y="273844"/>
                  </a:lnTo>
                  <a:lnTo>
                    <a:pt x="348901" y="271558"/>
                  </a:lnTo>
                  <a:lnTo>
                    <a:pt x="369570" y="256985"/>
                  </a:lnTo>
                  <a:lnTo>
                    <a:pt x="373666" y="250508"/>
                  </a:lnTo>
                  <a:lnTo>
                    <a:pt x="382714" y="242506"/>
                  </a:lnTo>
                  <a:lnTo>
                    <a:pt x="394335" y="243554"/>
                  </a:lnTo>
                  <a:lnTo>
                    <a:pt x="395002" y="241459"/>
                  </a:lnTo>
                  <a:lnTo>
                    <a:pt x="399479" y="244602"/>
                  </a:lnTo>
                  <a:lnTo>
                    <a:pt x="393763" y="235172"/>
                  </a:lnTo>
                  <a:lnTo>
                    <a:pt x="393192" y="227171"/>
                  </a:lnTo>
                  <a:lnTo>
                    <a:pt x="383000" y="223075"/>
                  </a:lnTo>
                  <a:lnTo>
                    <a:pt x="376237" y="213169"/>
                  </a:lnTo>
                  <a:lnTo>
                    <a:pt x="376523" y="210598"/>
                  </a:lnTo>
                  <a:lnTo>
                    <a:pt x="391763" y="198501"/>
                  </a:lnTo>
                  <a:lnTo>
                    <a:pt x="397383" y="198787"/>
                  </a:lnTo>
                  <a:lnTo>
                    <a:pt x="403955" y="202883"/>
                  </a:lnTo>
                  <a:lnTo>
                    <a:pt x="413385" y="203168"/>
                  </a:lnTo>
                  <a:lnTo>
                    <a:pt x="436912" y="199454"/>
                  </a:lnTo>
                  <a:lnTo>
                    <a:pt x="440912" y="209740"/>
                  </a:lnTo>
                  <a:lnTo>
                    <a:pt x="468154" y="199644"/>
                  </a:lnTo>
                  <a:lnTo>
                    <a:pt x="471583" y="195739"/>
                  </a:lnTo>
                  <a:lnTo>
                    <a:pt x="482155" y="195834"/>
                  </a:lnTo>
                  <a:lnTo>
                    <a:pt x="492157" y="192119"/>
                  </a:lnTo>
                  <a:lnTo>
                    <a:pt x="511112" y="190214"/>
                  </a:lnTo>
                  <a:lnTo>
                    <a:pt x="551593" y="191548"/>
                  </a:lnTo>
                  <a:lnTo>
                    <a:pt x="562166" y="198882"/>
                  </a:lnTo>
                  <a:lnTo>
                    <a:pt x="560356" y="189547"/>
                  </a:lnTo>
                  <a:lnTo>
                    <a:pt x="577596" y="179260"/>
                  </a:lnTo>
                  <a:lnTo>
                    <a:pt x="604456" y="172783"/>
                  </a:lnTo>
                  <a:lnTo>
                    <a:pt x="617982" y="166497"/>
                  </a:lnTo>
                  <a:lnTo>
                    <a:pt x="639794" y="162877"/>
                  </a:lnTo>
                  <a:lnTo>
                    <a:pt x="641033" y="168592"/>
                  </a:lnTo>
                  <a:lnTo>
                    <a:pt x="646271" y="168402"/>
                  </a:lnTo>
                  <a:lnTo>
                    <a:pt x="642271" y="177737"/>
                  </a:lnTo>
                  <a:lnTo>
                    <a:pt x="645604" y="182213"/>
                  </a:lnTo>
                  <a:lnTo>
                    <a:pt x="654463" y="177546"/>
                  </a:lnTo>
                  <a:lnTo>
                    <a:pt x="663702" y="181642"/>
                  </a:lnTo>
                  <a:lnTo>
                    <a:pt x="672179" y="189929"/>
                  </a:lnTo>
                  <a:lnTo>
                    <a:pt x="689038" y="191548"/>
                  </a:lnTo>
                  <a:lnTo>
                    <a:pt x="705993" y="188690"/>
                  </a:lnTo>
                  <a:lnTo>
                    <a:pt x="700278" y="184690"/>
                  </a:lnTo>
                  <a:lnTo>
                    <a:pt x="706755" y="175355"/>
                  </a:lnTo>
                  <a:lnTo>
                    <a:pt x="715804" y="176784"/>
                  </a:lnTo>
                  <a:lnTo>
                    <a:pt x="719138" y="169735"/>
                  </a:lnTo>
                  <a:lnTo>
                    <a:pt x="727329" y="166402"/>
                  </a:lnTo>
                  <a:lnTo>
                    <a:pt x="728948" y="179260"/>
                  </a:lnTo>
                  <a:lnTo>
                    <a:pt x="734949" y="187928"/>
                  </a:lnTo>
                  <a:lnTo>
                    <a:pt x="733996" y="194215"/>
                  </a:lnTo>
                  <a:lnTo>
                    <a:pt x="736854" y="195453"/>
                  </a:lnTo>
                  <a:lnTo>
                    <a:pt x="736283" y="198977"/>
                  </a:lnTo>
                  <a:lnTo>
                    <a:pt x="752761" y="206978"/>
                  </a:lnTo>
                  <a:lnTo>
                    <a:pt x="762000" y="202787"/>
                  </a:lnTo>
                  <a:lnTo>
                    <a:pt x="764572" y="198596"/>
                  </a:lnTo>
                  <a:lnTo>
                    <a:pt x="780097" y="195453"/>
                  </a:lnTo>
                  <a:lnTo>
                    <a:pt x="782574" y="184594"/>
                  </a:lnTo>
                  <a:lnTo>
                    <a:pt x="797338" y="158401"/>
                  </a:lnTo>
                  <a:lnTo>
                    <a:pt x="792194" y="154114"/>
                  </a:lnTo>
                  <a:lnTo>
                    <a:pt x="793528" y="148495"/>
                  </a:lnTo>
                  <a:lnTo>
                    <a:pt x="807148" y="128397"/>
                  </a:lnTo>
                  <a:lnTo>
                    <a:pt x="812483" y="125539"/>
                  </a:lnTo>
                  <a:lnTo>
                    <a:pt x="814578" y="128683"/>
                  </a:lnTo>
                  <a:lnTo>
                    <a:pt x="817054" y="126397"/>
                  </a:lnTo>
                  <a:lnTo>
                    <a:pt x="819245" y="128492"/>
                  </a:lnTo>
                  <a:lnTo>
                    <a:pt x="823246" y="124301"/>
                  </a:lnTo>
                  <a:lnTo>
                    <a:pt x="832104" y="123730"/>
                  </a:lnTo>
                  <a:lnTo>
                    <a:pt x="862679" y="101822"/>
                  </a:lnTo>
                  <a:lnTo>
                    <a:pt x="876014" y="85630"/>
                  </a:lnTo>
                  <a:lnTo>
                    <a:pt x="878872" y="73628"/>
                  </a:lnTo>
                  <a:lnTo>
                    <a:pt x="909828" y="76771"/>
                  </a:lnTo>
                  <a:lnTo>
                    <a:pt x="910400" y="69152"/>
                  </a:lnTo>
                  <a:lnTo>
                    <a:pt x="932974" y="67913"/>
                  </a:lnTo>
                  <a:lnTo>
                    <a:pt x="934021" y="61246"/>
                  </a:lnTo>
                  <a:lnTo>
                    <a:pt x="948500" y="68866"/>
                  </a:lnTo>
                  <a:lnTo>
                    <a:pt x="962882" y="69628"/>
                  </a:lnTo>
                  <a:lnTo>
                    <a:pt x="972788" y="78772"/>
                  </a:lnTo>
                  <a:lnTo>
                    <a:pt x="980408" y="80581"/>
                  </a:lnTo>
                  <a:lnTo>
                    <a:pt x="1004697" y="109633"/>
                  </a:lnTo>
                  <a:lnTo>
                    <a:pt x="1025461" y="110395"/>
                  </a:lnTo>
                  <a:lnTo>
                    <a:pt x="1035653" y="108299"/>
                  </a:lnTo>
                  <a:lnTo>
                    <a:pt x="1050036" y="119062"/>
                  </a:lnTo>
                  <a:lnTo>
                    <a:pt x="1053751" y="117634"/>
                  </a:lnTo>
                  <a:lnTo>
                    <a:pt x="1073277" y="123539"/>
                  </a:lnTo>
                  <a:lnTo>
                    <a:pt x="1083469" y="121063"/>
                  </a:lnTo>
                  <a:lnTo>
                    <a:pt x="1087184" y="122968"/>
                  </a:lnTo>
                  <a:lnTo>
                    <a:pt x="1092136" y="141637"/>
                  </a:lnTo>
                  <a:lnTo>
                    <a:pt x="1123664" y="142304"/>
                  </a:lnTo>
                  <a:lnTo>
                    <a:pt x="1141571" y="146018"/>
                  </a:lnTo>
                  <a:lnTo>
                    <a:pt x="1149191" y="143065"/>
                  </a:lnTo>
                  <a:lnTo>
                    <a:pt x="1166717" y="146399"/>
                  </a:lnTo>
                  <a:lnTo>
                    <a:pt x="1169765" y="128873"/>
                  </a:lnTo>
                  <a:lnTo>
                    <a:pt x="1177861" y="132493"/>
                  </a:lnTo>
                  <a:lnTo>
                    <a:pt x="1182338" y="141256"/>
                  </a:lnTo>
                  <a:lnTo>
                    <a:pt x="1188244" y="134969"/>
                  </a:lnTo>
                  <a:lnTo>
                    <a:pt x="1192340" y="141922"/>
                  </a:lnTo>
                  <a:lnTo>
                    <a:pt x="1198531" y="135922"/>
                  </a:lnTo>
                  <a:lnTo>
                    <a:pt x="1215200" y="137731"/>
                  </a:lnTo>
                  <a:lnTo>
                    <a:pt x="1233487" y="124968"/>
                  </a:lnTo>
                  <a:lnTo>
                    <a:pt x="1262634" y="113824"/>
                  </a:lnTo>
                  <a:lnTo>
                    <a:pt x="1262253" y="101822"/>
                  </a:lnTo>
                  <a:lnTo>
                    <a:pt x="1274159" y="104108"/>
                  </a:lnTo>
                  <a:lnTo>
                    <a:pt x="1312069" y="72866"/>
                  </a:lnTo>
                  <a:lnTo>
                    <a:pt x="1340453" y="38290"/>
                  </a:lnTo>
                  <a:lnTo>
                    <a:pt x="1341692" y="26670"/>
                  </a:lnTo>
                  <a:lnTo>
                    <a:pt x="1343311" y="26956"/>
                  </a:lnTo>
                  <a:lnTo>
                    <a:pt x="1379125" y="32671"/>
                  </a:lnTo>
                  <a:lnTo>
                    <a:pt x="1389317" y="27337"/>
                  </a:lnTo>
                  <a:lnTo>
                    <a:pt x="1396936" y="18097"/>
                  </a:lnTo>
                  <a:lnTo>
                    <a:pt x="1420463" y="18193"/>
                  </a:lnTo>
                  <a:lnTo>
                    <a:pt x="1423797" y="15716"/>
                  </a:lnTo>
                  <a:lnTo>
                    <a:pt x="1427893" y="27718"/>
                  </a:lnTo>
                  <a:lnTo>
                    <a:pt x="1432179" y="27146"/>
                  </a:lnTo>
                  <a:lnTo>
                    <a:pt x="1433893" y="30480"/>
                  </a:lnTo>
                  <a:lnTo>
                    <a:pt x="1435418" y="39338"/>
                  </a:lnTo>
                  <a:lnTo>
                    <a:pt x="1424273" y="37814"/>
                  </a:lnTo>
                  <a:lnTo>
                    <a:pt x="1409986" y="40767"/>
                  </a:lnTo>
                  <a:lnTo>
                    <a:pt x="1407985" y="43624"/>
                  </a:lnTo>
                  <a:lnTo>
                    <a:pt x="1400175" y="39243"/>
                  </a:lnTo>
                  <a:lnTo>
                    <a:pt x="1391888" y="48387"/>
                  </a:lnTo>
                  <a:lnTo>
                    <a:pt x="1389412" y="55912"/>
                  </a:lnTo>
                  <a:lnTo>
                    <a:pt x="1384840" y="57340"/>
                  </a:lnTo>
                  <a:lnTo>
                    <a:pt x="1379220" y="64484"/>
                  </a:lnTo>
                  <a:lnTo>
                    <a:pt x="1390555" y="66199"/>
                  </a:lnTo>
                  <a:lnTo>
                    <a:pt x="1394746" y="64484"/>
                  </a:lnTo>
                  <a:lnTo>
                    <a:pt x="1421320" y="68961"/>
                  </a:lnTo>
                  <a:lnTo>
                    <a:pt x="1448371" y="66008"/>
                  </a:lnTo>
                  <a:lnTo>
                    <a:pt x="1454849" y="67532"/>
                  </a:lnTo>
                  <a:lnTo>
                    <a:pt x="1460659" y="61055"/>
                  </a:lnTo>
                  <a:lnTo>
                    <a:pt x="1468279" y="62960"/>
                  </a:lnTo>
                  <a:lnTo>
                    <a:pt x="1467517" y="55626"/>
                  </a:lnTo>
                  <a:lnTo>
                    <a:pt x="1471993" y="49339"/>
                  </a:lnTo>
                  <a:lnTo>
                    <a:pt x="1488662" y="44767"/>
                  </a:lnTo>
                  <a:lnTo>
                    <a:pt x="1499997" y="45339"/>
                  </a:lnTo>
                  <a:lnTo>
                    <a:pt x="1510665" y="35338"/>
                  </a:lnTo>
                  <a:lnTo>
                    <a:pt x="1513237" y="34862"/>
                  </a:lnTo>
                  <a:lnTo>
                    <a:pt x="1517237" y="39719"/>
                  </a:lnTo>
                  <a:lnTo>
                    <a:pt x="1521619" y="36100"/>
                  </a:lnTo>
                  <a:lnTo>
                    <a:pt x="1523048" y="42862"/>
                  </a:lnTo>
                  <a:lnTo>
                    <a:pt x="1527715" y="43624"/>
                  </a:lnTo>
                  <a:lnTo>
                    <a:pt x="1525334" y="46577"/>
                  </a:lnTo>
                  <a:lnTo>
                    <a:pt x="1528191" y="46768"/>
                  </a:lnTo>
                  <a:lnTo>
                    <a:pt x="1530382" y="43243"/>
                  </a:lnTo>
                  <a:lnTo>
                    <a:pt x="1540097" y="50578"/>
                  </a:lnTo>
                  <a:lnTo>
                    <a:pt x="1540764" y="47530"/>
                  </a:lnTo>
                  <a:lnTo>
                    <a:pt x="1527239" y="36195"/>
                  </a:lnTo>
                  <a:lnTo>
                    <a:pt x="1526095" y="29527"/>
                  </a:lnTo>
                  <a:lnTo>
                    <a:pt x="1528096" y="26194"/>
                  </a:lnTo>
                  <a:lnTo>
                    <a:pt x="1537335" y="23622"/>
                  </a:lnTo>
                  <a:lnTo>
                    <a:pt x="1536859" y="18097"/>
                  </a:lnTo>
                  <a:lnTo>
                    <a:pt x="1541621" y="13335"/>
                  </a:lnTo>
                  <a:lnTo>
                    <a:pt x="1549336" y="11811"/>
                  </a:lnTo>
                  <a:lnTo>
                    <a:pt x="1554861" y="20193"/>
                  </a:lnTo>
                  <a:lnTo>
                    <a:pt x="1557242" y="18002"/>
                  </a:lnTo>
                  <a:lnTo>
                    <a:pt x="1558576" y="20002"/>
                  </a:lnTo>
                  <a:lnTo>
                    <a:pt x="1567243" y="12478"/>
                  </a:lnTo>
                  <a:lnTo>
                    <a:pt x="1567529" y="9525"/>
                  </a:lnTo>
                  <a:lnTo>
                    <a:pt x="1595723" y="13335"/>
                  </a:lnTo>
                  <a:lnTo>
                    <a:pt x="1615154" y="23812"/>
                  </a:lnTo>
                  <a:lnTo>
                    <a:pt x="1614202" y="25813"/>
                  </a:lnTo>
                  <a:lnTo>
                    <a:pt x="1622298" y="28956"/>
                  </a:lnTo>
                  <a:lnTo>
                    <a:pt x="1623536" y="26765"/>
                  </a:lnTo>
                  <a:lnTo>
                    <a:pt x="1623632" y="29051"/>
                  </a:lnTo>
                  <a:lnTo>
                    <a:pt x="1632680" y="31242"/>
                  </a:lnTo>
                  <a:lnTo>
                    <a:pt x="1632966" y="35052"/>
                  </a:lnTo>
                  <a:lnTo>
                    <a:pt x="1637919" y="33814"/>
                  </a:lnTo>
                  <a:lnTo>
                    <a:pt x="1645634" y="39433"/>
                  </a:lnTo>
                  <a:lnTo>
                    <a:pt x="1652111" y="40481"/>
                  </a:lnTo>
                  <a:lnTo>
                    <a:pt x="1664208" y="48958"/>
                  </a:lnTo>
                  <a:lnTo>
                    <a:pt x="1662112" y="53245"/>
                  </a:lnTo>
                  <a:lnTo>
                    <a:pt x="1664779" y="54769"/>
                  </a:lnTo>
                  <a:lnTo>
                    <a:pt x="1671828" y="50101"/>
                  </a:lnTo>
                  <a:lnTo>
                    <a:pt x="1682020" y="50863"/>
                  </a:lnTo>
                  <a:lnTo>
                    <a:pt x="1684401" y="51721"/>
                  </a:lnTo>
                  <a:lnTo>
                    <a:pt x="1682020" y="61246"/>
                  </a:lnTo>
                  <a:lnTo>
                    <a:pt x="1707261" y="65722"/>
                  </a:lnTo>
                  <a:lnTo>
                    <a:pt x="1714691" y="71056"/>
                  </a:lnTo>
                  <a:lnTo>
                    <a:pt x="1720025" y="65818"/>
                  </a:lnTo>
                  <a:lnTo>
                    <a:pt x="1722596" y="67151"/>
                  </a:lnTo>
                  <a:lnTo>
                    <a:pt x="1725359" y="72199"/>
                  </a:lnTo>
                  <a:lnTo>
                    <a:pt x="1724311" y="77629"/>
                  </a:lnTo>
                  <a:lnTo>
                    <a:pt x="1717929" y="83629"/>
                  </a:lnTo>
                  <a:lnTo>
                    <a:pt x="1720120" y="86392"/>
                  </a:lnTo>
                  <a:lnTo>
                    <a:pt x="1731550" y="76486"/>
                  </a:lnTo>
                  <a:lnTo>
                    <a:pt x="1737741" y="79915"/>
                  </a:lnTo>
                  <a:lnTo>
                    <a:pt x="1744599" y="76962"/>
                  </a:lnTo>
                  <a:lnTo>
                    <a:pt x="1745551" y="74009"/>
                  </a:lnTo>
                  <a:lnTo>
                    <a:pt x="1749076" y="75152"/>
                  </a:lnTo>
                  <a:lnTo>
                    <a:pt x="1752791" y="92107"/>
                  </a:lnTo>
                  <a:lnTo>
                    <a:pt x="1747076" y="98965"/>
                  </a:lnTo>
                  <a:lnTo>
                    <a:pt x="1748314" y="100870"/>
                  </a:lnTo>
                  <a:lnTo>
                    <a:pt x="1761839" y="97536"/>
                  </a:lnTo>
                  <a:lnTo>
                    <a:pt x="1763173" y="114586"/>
                  </a:lnTo>
                  <a:lnTo>
                    <a:pt x="1772412" y="105156"/>
                  </a:lnTo>
                  <a:lnTo>
                    <a:pt x="1788890" y="111633"/>
                  </a:lnTo>
                  <a:lnTo>
                    <a:pt x="1788033" y="119443"/>
                  </a:lnTo>
                  <a:lnTo>
                    <a:pt x="1808702" y="113919"/>
                  </a:lnTo>
                  <a:lnTo>
                    <a:pt x="1818037" y="116014"/>
                  </a:lnTo>
                  <a:lnTo>
                    <a:pt x="1821180" y="123920"/>
                  </a:lnTo>
                  <a:lnTo>
                    <a:pt x="1833943" y="117348"/>
                  </a:lnTo>
                  <a:lnTo>
                    <a:pt x="1843564" y="118777"/>
                  </a:lnTo>
                  <a:lnTo>
                    <a:pt x="1846612" y="114967"/>
                  </a:lnTo>
                  <a:lnTo>
                    <a:pt x="1871662" y="108966"/>
                  </a:lnTo>
                  <a:lnTo>
                    <a:pt x="1871186" y="102584"/>
                  </a:lnTo>
                  <a:lnTo>
                    <a:pt x="1873472" y="102394"/>
                  </a:lnTo>
                  <a:lnTo>
                    <a:pt x="1903285" y="103441"/>
                  </a:lnTo>
                  <a:lnTo>
                    <a:pt x="1903571" y="116205"/>
                  </a:lnTo>
                  <a:lnTo>
                    <a:pt x="1925288" y="116110"/>
                  </a:lnTo>
                  <a:lnTo>
                    <a:pt x="1927384" y="115443"/>
                  </a:lnTo>
                  <a:lnTo>
                    <a:pt x="1929575" y="103060"/>
                  </a:lnTo>
                  <a:lnTo>
                    <a:pt x="1936337" y="104775"/>
                  </a:lnTo>
                  <a:lnTo>
                    <a:pt x="1939766" y="93726"/>
                  </a:lnTo>
                  <a:lnTo>
                    <a:pt x="1953387" y="102108"/>
                  </a:lnTo>
                  <a:lnTo>
                    <a:pt x="1954816" y="96679"/>
                  </a:lnTo>
                  <a:lnTo>
                    <a:pt x="1969294" y="97822"/>
                  </a:lnTo>
                  <a:lnTo>
                    <a:pt x="1968722" y="94107"/>
                  </a:lnTo>
                  <a:lnTo>
                    <a:pt x="1975485" y="92869"/>
                  </a:lnTo>
                  <a:lnTo>
                    <a:pt x="1973485" y="75438"/>
                  </a:lnTo>
                  <a:lnTo>
                    <a:pt x="2011680" y="67913"/>
                  </a:lnTo>
                  <a:lnTo>
                    <a:pt x="2020348" y="75057"/>
                  </a:lnTo>
                  <a:lnTo>
                    <a:pt x="2024825" y="85535"/>
                  </a:lnTo>
                  <a:lnTo>
                    <a:pt x="2032730" y="88392"/>
                  </a:lnTo>
                  <a:lnTo>
                    <a:pt x="2030349" y="101537"/>
                  </a:lnTo>
                  <a:lnTo>
                    <a:pt x="2049780" y="102679"/>
                  </a:lnTo>
                  <a:lnTo>
                    <a:pt x="2078831" y="99822"/>
                  </a:lnTo>
                  <a:lnTo>
                    <a:pt x="2074735" y="132588"/>
                  </a:lnTo>
                  <a:lnTo>
                    <a:pt x="2069687" y="136588"/>
                  </a:lnTo>
                  <a:lnTo>
                    <a:pt x="2081498" y="144304"/>
                  </a:lnTo>
                  <a:lnTo>
                    <a:pt x="2091404" y="120396"/>
                  </a:lnTo>
                  <a:lnTo>
                    <a:pt x="2149983" y="117634"/>
                  </a:lnTo>
                  <a:lnTo>
                    <a:pt x="2152269" y="100203"/>
                  </a:lnTo>
                  <a:lnTo>
                    <a:pt x="2176844" y="111538"/>
                  </a:lnTo>
                  <a:lnTo>
                    <a:pt x="2230469" y="92012"/>
                  </a:lnTo>
                  <a:lnTo>
                    <a:pt x="2236756" y="90583"/>
                  </a:lnTo>
                  <a:lnTo>
                    <a:pt x="2237994" y="93440"/>
                  </a:lnTo>
                  <a:lnTo>
                    <a:pt x="2246567" y="90392"/>
                  </a:lnTo>
                  <a:lnTo>
                    <a:pt x="2269236" y="79248"/>
                  </a:lnTo>
                  <a:lnTo>
                    <a:pt x="2276189" y="72485"/>
                  </a:lnTo>
                  <a:lnTo>
                    <a:pt x="2298954" y="116110"/>
                  </a:lnTo>
                  <a:lnTo>
                    <a:pt x="2305336" y="158210"/>
                  </a:lnTo>
                  <a:lnTo>
                    <a:pt x="2314766" y="161068"/>
                  </a:lnTo>
                  <a:lnTo>
                    <a:pt x="2331053" y="148495"/>
                  </a:lnTo>
                  <a:lnTo>
                    <a:pt x="2338007" y="161925"/>
                  </a:lnTo>
                  <a:lnTo>
                    <a:pt x="2337149" y="168307"/>
                  </a:lnTo>
                  <a:lnTo>
                    <a:pt x="2351627" y="182023"/>
                  </a:lnTo>
                  <a:lnTo>
                    <a:pt x="2358485" y="166402"/>
                  </a:lnTo>
                  <a:lnTo>
                    <a:pt x="2359057" y="168307"/>
                  </a:lnTo>
                  <a:lnTo>
                    <a:pt x="2376297" y="157639"/>
                  </a:lnTo>
                  <a:lnTo>
                    <a:pt x="2382965" y="182213"/>
                  </a:lnTo>
                  <a:lnTo>
                    <a:pt x="2389156" y="190405"/>
                  </a:lnTo>
                  <a:lnTo>
                    <a:pt x="2389918" y="186214"/>
                  </a:lnTo>
                  <a:lnTo>
                    <a:pt x="2399919" y="187357"/>
                  </a:lnTo>
                  <a:lnTo>
                    <a:pt x="2398776" y="176879"/>
                  </a:lnTo>
                  <a:lnTo>
                    <a:pt x="2408396" y="166211"/>
                  </a:lnTo>
                  <a:lnTo>
                    <a:pt x="2412397" y="177451"/>
                  </a:lnTo>
                  <a:lnTo>
                    <a:pt x="2418588" y="177927"/>
                  </a:lnTo>
                  <a:lnTo>
                    <a:pt x="2420017" y="173831"/>
                  </a:lnTo>
                  <a:lnTo>
                    <a:pt x="2434019" y="176022"/>
                  </a:lnTo>
                  <a:lnTo>
                    <a:pt x="2438876" y="169069"/>
                  </a:lnTo>
                  <a:lnTo>
                    <a:pt x="2460403" y="177927"/>
                  </a:lnTo>
                  <a:lnTo>
                    <a:pt x="2475928" y="180594"/>
                  </a:lnTo>
                  <a:lnTo>
                    <a:pt x="2477929" y="192310"/>
                  </a:lnTo>
                  <a:lnTo>
                    <a:pt x="2486025" y="192595"/>
                  </a:lnTo>
                  <a:lnTo>
                    <a:pt x="2488883" y="209740"/>
                  </a:lnTo>
                  <a:lnTo>
                    <a:pt x="2482882" y="228505"/>
                  </a:lnTo>
                  <a:lnTo>
                    <a:pt x="2471261" y="230219"/>
                  </a:lnTo>
                  <a:lnTo>
                    <a:pt x="2468785" y="239173"/>
                  </a:lnTo>
                  <a:lnTo>
                    <a:pt x="2471642" y="246221"/>
                  </a:lnTo>
                  <a:lnTo>
                    <a:pt x="2468023" y="251746"/>
                  </a:lnTo>
                  <a:lnTo>
                    <a:pt x="2473261" y="259556"/>
                  </a:lnTo>
                  <a:lnTo>
                    <a:pt x="2477357" y="260318"/>
                  </a:lnTo>
                  <a:lnTo>
                    <a:pt x="2473643" y="280987"/>
                  </a:lnTo>
                  <a:lnTo>
                    <a:pt x="2475071" y="285179"/>
                  </a:lnTo>
                  <a:lnTo>
                    <a:pt x="2479262" y="285655"/>
                  </a:lnTo>
                  <a:lnTo>
                    <a:pt x="2481739" y="292227"/>
                  </a:lnTo>
                  <a:lnTo>
                    <a:pt x="2478500" y="309562"/>
                  </a:lnTo>
                  <a:lnTo>
                    <a:pt x="2483644" y="309467"/>
                  </a:lnTo>
                  <a:lnTo>
                    <a:pt x="2490787" y="330137"/>
                  </a:lnTo>
                  <a:lnTo>
                    <a:pt x="2501836" y="329755"/>
                  </a:lnTo>
                  <a:lnTo>
                    <a:pt x="2498027" y="342614"/>
                  </a:lnTo>
                  <a:lnTo>
                    <a:pt x="2500979" y="345758"/>
                  </a:lnTo>
                  <a:lnTo>
                    <a:pt x="2498027" y="349567"/>
                  </a:lnTo>
                  <a:lnTo>
                    <a:pt x="2516981" y="360807"/>
                  </a:lnTo>
                  <a:lnTo>
                    <a:pt x="2513838" y="366332"/>
                  </a:lnTo>
                  <a:lnTo>
                    <a:pt x="2522792" y="369379"/>
                  </a:lnTo>
                  <a:lnTo>
                    <a:pt x="2530411" y="364141"/>
                  </a:lnTo>
                  <a:lnTo>
                    <a:pt x="2532793" y="357950"/>
                  </a:lnTo>
                  <a:lnTo>
                    <a:pt x="2564606" y="358521"/>
                  </a:lnTo>
                  <a:lnTo>
                    <a:pt x="2578036" y="356045"/>
                  </a:lnTo>
                  <a:lnTo>
                    <a:pt x="2577656" y="368617"/>
                  </a:lnTo>
                  <a:lnTo>
                    <a:pt x="2571464" y="384143"/>
                  </a:lnTo>
                  <a:lnTo>
                    <a:pt x="2554891" y="385096"/>
                  </a:lnTo>
                  <a:lnTo>
                    <a:pt x="2550700" y="402908"/>
                  </a:lnTo>
                  <a:lnTo>
                    <a:pt x="2565464" y="410623"/>
                  </a:lnTo>
                  <a:lnTo>
                    <a:pt x="2580608" y="424148"/>
                  </a:lnTo>
                  <a:lnTo>
                    <a:pt x="2572607" y="427196"/>
                  </a:lnTo>
                  <a:lnTo>
                    <a:pt x="2582704" y="439483"/>
                  </a:lnTo>
                  <a:lnTo>
                    <a:pt x="2596515" y="445675"/>
                  </a:lnTo>
                  <a:lnTo>
                    <a:pt x="2594896" y="451485"/>
                  </a:lnTo>
                  <a:lnTo>
                    <a:pt x="2602802" y="458153"/>
                  </a:lnTo>
                  <a:lnTo>
                    <a:pt x="2622709" y="462343"/>
                  </a:lnTo>
                  <a:lnTo>
                    <a:pt x="2631853" y="469678"/>
                  </a:lnTo>
                  <a:lnTo>
                    <a:pt x="2629662" y="486251"/>
                  </a:lnTo>
                  <a:lnTo>
                    <a:pt x="2640806" y="477298"/>
                  </a:lnTo>
                  <a:lnTo>
                    <a:pt x="2644807" y="481012"/>
                  </a:lnTo>
                  <a:lnTo>
                    <a:pt x="2642330" y="482917"/>
                  </a:lnTo>
                  <a:lnTo>
                    <a:pt x="2685098" y="515969"/>
                  </a:lnTo>
                  <a:lnTo>
                    <a:pt x="2710529" y="543401"/>
                  </a:lnTo>
                  <a:lnTo>
                    <a:pt x="2712339" y="555022"/>
                  </a:lnTo>
                  <a:lnTo>
                    <a:pt x="2702909" y="544449"/>
                  </a:lnTo>
                  <a:lnTo>
                    <a:pt x="2707767" y="559117"/>
                  </a:lnTo>
                  <a:lnTo>
                    <a:pt x="2692622" y="588359"/>
                  </a:lnTo>
                  <a:lnTo>
                    <a:pt x="2677287" y="579120"/>
                  </a:lnTo>
                  <a:lnTo>
                    <a:pt x="2670143" y="564166"/>
                  </a:lnTo>
                  <a:lnTo>
                    <a:pt x="2655951" y="597789"/>
                  </a:lnTo>
                  <a:lnTo>
                    <a:pt x="2656142" y="613124"/>
                  </a:lnTo>
                  <a:lnTo>
                    <a:pt x="2651760" y="620173"/>
                  </a:lnTo>
                  <a:lnTo>
                    <a:pt x="2656046" y="628555"/>
                  </a:lnTo>
                  <a:lnTo>
                    <a:pt x="2649093" y="622363"/>
                  </a:lnTo>
                  <a:lnTo>
                    <a:pt x="2660999" y="636937"/>
                  </a:lnTo>
                  <a:lnTo>
                    <a:pt x="2636520" y="664559"/>
                  </a:lnTo>
                  <a:lnTo>
                    <a:pt x="2622233" y="655511"/>
                  </a:lnTo>
                  <a:lnTo>
                    <a:pt x="2610326" y="675894"/>
                  </a:lnTo>
                  <a:lnTo>
                    <a:pt x="2622614" y="683609"/>
                  </a:lnTo>
                  <a:lnTo>
                    <a:pt x="2616136" y="697801"/>
                  </a:lnTo>
                  <a:lnTo>
                    <a:pt x="2618327" y="699040"/>
                  </a:lnTo>
                  <a:lnTo>
                    <a:pt x="2610993" y="711708"/>
                  </a:lnTo>
                  <a:lnTo>
                    <a:pt x="2608136" y="709993"/>
                  </a:lnTo>
                  <a:lnTo>
                    <a:pt x="2599277" y="724948"/>
                  </a:lnTo>
                  <a:lnTo>
                    <a:pt x="2602325" y="726758"/>
                  </a:lnTo>
                  <a:lnTo>
                    <a:pt x="2593848" y="739616"/>
                  </a:lnTo>
                  <a:lnTo>
                    <a:pt x="2587276" y="737330"/>
                  </a:lnTo>
                  <a:lnTo>
                    <a:pt x="2588324" y="733996"/>
                  </a:lnTo>
                  <a:lnTo>
                    <a:pt x="2583370" y="732663"/>
                  </a:lnTo>
                  <a:lnTo>
                    <a:pt x="2579179" y="735901"/>
                  </a:lnTo>
                  <a:lnTo>
                    <a:pt x="2563463" y="769906"/>
                  </a:lnTo>
                  <a:lnTo>
                    <a:pt x="2568035" y="774954"/>
                  </a:lnTo>
                  <a:lnTo>
                    <a:pt x="2550604" y="791623"/>
                  </a:lnTo>
                  <a:lnTo>
                    <a:pt x="2545747" y="802005"/>
                  </a:lnTo>
                  <a:lnTo>
                    <a:pt x="2537746" y="808482"/>
                  </a:lnTo>
                  <a:lnTo>
                    <a:pt x="2522411" y="813149"/>
                  </a:lnTo>
                  <a:lnTo>
                    <a:pt x="2513076" y="819150"/>
                  </a:lnTo>
                  <a:lnTo>
                    <a:pt x="2520315" y="792289"/>
                  </a:lnTo>
                  <a:lnTo>
                    <a:pt x="2478215" y="786955"/>
                  </a:lnTo>
                  <a:lnTo>
                    <a:pt x="2476786" y="779621"/>
                  </a:lnTo>
                  <a:lnTo>
                    <a:pt x="2481262" y="776859"/>
                  </a:lnTo>
                  <a:lnTo>
                    <a:pt x="2486978" y="765715"/>
                  </a:lnTo>
                  <a:lnTo>
                    <a:pt x="2489645" y="750094"/>
                  </a:lnTo>
                  <a:lnTo>
                    <a:pt x="2468785" y="755713"/>
                  </a:lnTo>
                  <a:lnTo>
                    <a:pt x="2463356" y="752380"/>
                  </a:lnTo>
                  <a:lnTo>
                    <a:pt x="2464499" y="747046"/>
                  </a:lnTo>
                  <a:lnTo>
                    <a:pt x="2458974" y="736949"/>
                  </a:lnTo>
                  <a:lnTo>
                    <a:pt x="2454116" y="742093"/>
                  </a:lnTo>
                  <a:lnTo>
                    <a:pt x="2452307" y="738188"/>
                  </a:lnTo>
                  <a:lnTo>
                    <a:pt x="2448401" y="743045"/>
                  </a:lnTo>
                  <a:lnTo>
                    <a:pt x="2440400" y="743236"/>
                  </a:lnTo>
                  <a:lnTo>
                    <a:pt x="2439638" y="740664"/>
                  </a:lnTo>
                  <a:lnTo>
                    <a:pt x="2434304" y="742093"/>
                  </a:lnTo>
                  <a:lnTo>
                    <a:pt x="2428303" y="738664"/>
                  </a:lnTo>
                  <a:lnTo>
                    <a:pt x="2419255" y="739902"/>
                  </a:lnTo>
                  <a:lnTo>
                    <a:pt x="2406968" y="729805"/>
                  </a:lnTo>
                  <a:lnTo>
                    <a:pt x="2407253" y="734187"/>
                  </a:lnTo>
                  <a:lnTo>
                    <a:pt x="2397538" y="736949"/>
                  </a:lnTo>
                  <a:lnTo>
                    <a:pt x="2393252" y="742569"/>
                  </a:lnTo>
                  <a:lnTo>
                    <a:pt x="2380202" y="733139"/>
                  </a:lnTo>
                  <a:lnTo>
                    <a:pt x="2377631" y="729520"/>
                  </a:lnTo>
                  <a:lnTo>
                    <a:pt x="2393252" y="722186"/>
                  </a:lnTo>
                  <a:lnTo>
                    <a:pt x="2400395" y="713327"/>
                  </a:lnTo>
                  <a:lnTo>
                    <a:pt x="2402015" y="698278"/>
                  </a:lnTo>
                  <a:lnTo>
                    <a:pt x="2400205" y="689515"/>
                  </a:lnTo>
                  <a:lnTo>
                    <a:pt x="2380393" y="689324"/>
                  </a:lnTo>
                  <a:lnTo>
                    <a:pt x="2381250" y="682752"/>
                  </a:lnTo>
                  <a:lnTo>
                    <a:pt x="2378202" y="680752"/>
                  </a:lnTo>
                  <a:lnTo>
                    <a:pt x="2379726" y="665321"/>
                  </a:lnTo>
                  <a:lnTo>
                    <a:pt x="2366296" y="660749"/>
                  </a:lnTo>
                  <a:lnTo>
                    <a:pt x="2355056" y="661130"/>
                  </a:lnTo>
                  <a:lnTo>
                    <a:pt x="2337340" y="670655"/>
                  </a:lnTo>
                  <a:lnTo>
                    <a:pt x="2328958" y="660559"/>
                  </a:lnTo>
                  <a:lnTo>
                    <a:pt x="2321624" y="664750"/>
                  </a:lnTo>
                  <a:lnTo>
                    <a:pt x="2303050" y="637794"/>
                  </a:lnTo>
                  <a:lnTo>
                    <a:pt x="2307908" y="628936"/>
                  </a:lnTo>
                  <a:lnTo>
                    <a:pt x="2329244" y="622363"/>
                  </a:lnTo>
                  <a:lnTo>
                    <a:pt x="2337245" y="616553"/>
                  </a:lnTo>
                  <a:lnTo>
                    <a:pt x="2340769" y="609600"/>
                  </a:lnTo>
                  <a:lnTo>
                    <a:pt x="2336483" y="600646"/>
                  </a:lnTo>
                  <a:lnTo>
                    <a:pt x="2328958" y="601409"/>
                  </a:lnTo>
                  <a:lnTo>
                    <a:pt x="2324005" y="594360"/>
                  </a:lnTo>
                  <a:lnTo>
                    <a:pt x="2307812" y="600361"/>
                  </a:lnTo>
                  <a:lnTo>
                    <a:pt x="2292096" y="583787"/>
                  </a:lnTo>
                  <a:lnTo>
                    <a:pt x="2277999" y="596646"/>
                  </a:lnTo>
                  <a:lnTo>
                    <a:pt x="2270951" y="599408"/>
                  </a:lnTo>
                  <a:lnTo>
                    <a:pt x="2263807" y="612838"/>
                  </a:lnTo>
                  <a:lnTo>
                    <a:pt x="2256187" y="618649"/>
                  </a:lnTo>
                  <a:lnTo>
                    <a:pt x="2255329" y="621030"/>
                  </a:lnTo>
                  <a:lnTo>
                    <a:pt x="2264759" y="631412"/>
                  </a:lnTo>
                  <a:lnTo>
                    <a:pt x="2266378" y="640080"/>
                  </a:lnTo>
                  <a:lnTo>
                    <a:pt x="2274094" y="649319"/>
                  </a:lnTo>
                  <a:lnTo>
                    <a:pt x="2274856" y="664274"/>
                  </a:lnTo>
                  <a:lnTo>
                    <a:pt x="2258854" y="665607"/>
                  </a:lnTo>
                  <a:lnTo>
                    <a:pt x="2251805" y="669703"/>
                  </a:lnTo>
                  <a:lnTo>
                    <a:pt x="2251996" y="675037"/>
                  </a:lnTo>
                  <a:lnTo>
                    <a:pt x="2262854" y="680275"/>
                  </a:lnTo>
                  <a:lnTo>
                    <a:pt x="2269331" y="677894"/>
                  </a:lnTo>
                  <a:lnTo>
                    <a:pt x="2270855" y="682942"/>
                  </a:lnTo>
                  <a:lnTo>
                    <a:pt x="2285428" y="678751"/>
                  </a:lnTo>
                  <a:lnTo>
                    <a:pt x="2292668" y="665988"/>
                  </a:lnTo>
                  <a:lnTo>
                    <a:pt x="2298668" y="667036"/>
                  </a:lnTo>
                  <a:lnTo>
                    <a:pt x="2294001" y="678275"/>
                  </a:lnTo>
                  <a:lnTo>
                    <a:pt x="2302478" y="678751"/>
                  </a:lnTo>
                  <a:lnTo>
                    <a:pt x="2313718" y="674751"/>
                  </a:lnTo>
                  <a:lnTo>
                    <a:pt x="2306479" y="695516"/>
                  </a:lnTo>
                  <a:lnTo>
                    <a:pt x="2311527" y="707136"/>
                  </a:lnTo>
                  <a:lnTo>
                    <a:pt x="2305050" y="725043"/>
                  </a:lnTo>
                  <a:lnTo>
                    <a:pt x="2294287" y="734949"/>
                  </a:lnTo>
                  <a:lnTo>
                    <a:pt x="2281333" y="760857"/>
                  </a:lnTo>
                  <a:lnTo>
                    <a:pt x="2260759" y="773430"/>
                  </a:lnTo>
                  <a:lnTo>
                    <a:pt x="2249615" y="792194"/>
                  </a:lnTo>
                  <a:lnTo>
                    <a:pt x="2242757" y="795338"/>
                  </a:lnTo>
                  <a:lnTo>
                    <a:pt x="2229517" y="795433"/>
                  </a:lnTo>
                  <a:lnTo>
                    <a:pt x="2212848" y="788003"/>
                  </a:lnTo>
                  <a:lnTo>
                    <a:pt x="2195322" y="769334"/>
                  </a:lnTo>
                  <a:lnTo>
                    <a:pt x="2188750" y="769334"/>
                  </a:lnTo>
                  <a:lnTo>
                    <a:pt x="2179606" y="765048"/>
                  </a:lnTo>
                  <a:lnTo>
                    <a:pt x="2184273" y="757142"/>
                  </a:lnTo>
                  <a:lnTo>
                    <a:pt x="2151888" y="737997"/>
                  </a:lnTo>
                  <a:lnTo>
                    <a:pt x="2146935" y="727996"/>
                  </a:lnTo>
                  <a:lnTo>
                    <a:pt x="2140363" y="725996"/>
                  </a:lnTo>
                  <a:lnTo>
                    <a:pt x="2139029" y="722376"/>
                  </a:lnTo>
                  <a:lnTo>
                    <a:pt x="2128933" y="721233"/>
                  </a:lnTo>
                  <a:lnTo>
                    <a:pt x="2127504" y="713232"/>
                  </a:lnTo>
                  <a:lnTo>
                    <a:pt x="2118265" y="709327"/>
                  </a:lnTo>
                  <a:lnTo>
                    <a:pt x="2108264" y="727710"/>
                  </a:lnTo>
                  <a:lnTo>
                    <a:pt x="2117789" y="742283"/>
                  </a:lnTo>
                  <a:lnTo>
                    <a:pt x="2111978" y="744284"/>
                  </a:lnTo>
                  <a:lnTo>
                    <a:pt x="2105120" y="741997"/>
                  </a:lnTo>
                  <a:lnTo>
                    <a:pt x="2100072" y="747046"/>
                  </a:lnTo>
                  <a:lnTo>
                    <a:pt x="2107787" y="752380"/>
                  </a:lnTo>
                  <a:lnTo>
                    <a:pt x="2083213" y="785622"/>
                  </a:lnTo>
                  <a:lnTo>
                    <a:pt x="2088070" y="792766"/>
                  </a:lnTo>
                  <a:lnTo>
                    <a:pt x="2083213" y="800671"/>
                  </a:lnTo>
                  <a:lnTo>
                    <a:pt x="2074831" y="800576"/>
                  </a:lnTo>
                  <a:lnTo>
                    <a:pt x="2057591" y="790099"/>
                  </a:lnTo>
                  <a:lnTo>
                    <a:pt x="2039207" y="822103"/>
                  </a:lnTo>
                  <a:lnTo>
                    <a:pt x="2026539" y="820769"/>
                  </a:lnTo>
                  <a:lnTo>
                    <a:pt x="2024253" y="843058"/>
                  </a:lnTo>
                  <a:lnTo>
                    <a:pt x="2003108" y="838391"/>
                  </a:lnTo>
                  <a:lnTo>
                    <a:pt x="2007394" y="817054"/>
                  </a:lnTo>
                  <a:lnTo>
                    <a:pt x="1933861" y="794671"/>
                  </a:lnTo>
                  <a:lnTo>
                    <a:pt x="1932813" y="799433"/>
                  </a:lnTo>
                  <a:lnTo>
                    <a:pt x="1924145" y="797528"/>
                  </a:lnTo>
                  <a:lnTo>
                    <a:pt x="1927098" y="786765"/>
                  </a:lnTo>
                  <a:lnTo>
                    <a:pt x="1879568" y="772668"/>
                  </a:lnTo>
                  <a:lnTo>
                    <a:pt x="1881759" y="768667"/>
                  </a:lnTo>
                  <a:lnTo>
                    <a:pt x="1866424" y="761714"/>
                  </a:lnTo>
                  <a:lnTo>
                    <a:pt x="1869091" y="755047"/>
                  </a:lnTo>
                  <a:lnTo>
                    <a:pt x="1866138" y="754094"/>
                  </a:lnTo>
                  <a:lnTo>
                    <a:pt x="1860899" y="766572"/>
                  </a:lnTo>
                  <a:lnTo>
                    <a:pt x="1850708" y="760190"/>
                  </a:lnTo>
                  <a:lnTo>
                    <a:pt x="1832801" y="753999"/>
                  </a:lnTo>
                  <a:lnTo>
                    <a:pt x="1838134" y="741140"/>
                  </a:lnTo>
                  <a:lnTo>
                    <a:pt x="1835372" y="738473"/>
                  </a:lnTo>
                  <a:lnTo>
                    <a:pt x="1842516" y="734663"/>
                  </a:lnTo>
                  <a:lnTo>
                    <a:pt x="1840040" y="726091"/>
                  </a:lnTo>
                  <a:lnTo>
                    <a:pt x="1848517" y="728377"/>
                  </a:lnTo>
                  <a:lnTo>
                    <a:pt x="1851660" y="719042"/>
                  </a:lnTo>
                  <a:lnTo>
                    <a:pt x="1848421" y="714851"/>
                  </a:lnTo>
                  <a:lnTo>
                    <a:pt x="1855089" y="712946"/>
                  </a:lnTo>
                  <a:lnTo>
                    <a:pt x="1857184" y="710660"/>
                  </a:lnTo>
                  <a:lnTo>
                    <a:pt x="1855089" y="709136"/>
                  </a:lnTo>
                  <a:lnTo>
                    <a:pt x="1858613" y="707041"/>
                  </a:lnTo>
                  <a:lnTo>
                    <a:pt x="1856708" y="703517"/>
                  </a:lnTo>
                  <a:lnTo>
                    <a:pt x="1863852" y="673703"/>
                  </a:lnTo>
                  <a:lnTo>
                    <a:pt x="1860709" y="674561"/>
                  </a:lnTo>
                  <a:lnTo>
                    <a:pt x="1840801" y="649034"/>
                  </a:lnTo>
                  <a:lnTo>
                    <a:pt x="1840516" y="645700"/>
                  </a:lnTo>
                  <a:lnTo>
                    <a:pt x="1844993" y="641223"/>
                  </a:lnTo>
                  <a:lnTo>
                    <a:pt x="1851851" y="646367"/>
                  </a:lnTo>
                  <a:lnTo>
                    <a:pt x="1849279" y="643509"/>
                  </a:lnTo>
                  <a:lnTo>
                    <a:pt x="1847564" y="631698"/>
                  </a:lnTo>
                  <a:lnTo>
                    <a:pt x="1840325" y="629031"/>
                  </a:lnTo>
                  <a:lnTo>
                    <a:pt x="1841468" y="626459"/>
                  </a:lnTo>
                  <a:lnTo>
                    <a:pt x="1829371" y="639699"/>
                  </a:lnTo>
                  <a:lnTo>
                    <a:pt x="1822133" y="633222"/>
                  </a:lnTo>
                  <a:lnTo>
                    <a:pt x="1823466" y="631603"/>
                  </a:lnTo>
                  <a:lnTo>
                    <a:pt x="1806988" y="636079"/>
                  </a:lnTo>
                  <a:lnTo>
                    <a:pt x="1806131" y="622649"/>
                  </a:lnTo>
                  <a:lnTo>
                    <a:pt x="1772031" y="624650"/>
                  </a:lnTo>
                  <a:lnTo>
                    <a:pt x="1771555" y="617315"/>
                  </a:lnTo>
                  <a:lnTo>
                    <a:pt x="1746123" y="620459"/>
                  </a:lnTo>
                  <a:lnTo>
                    <a:pt x="1742599" y="592360"/>
                  </a:lnTo>
                  <a:lnTo>
                    <a:pt x="1740122" y="586264"/>
                  </a:lnTo>
                  <a:lnTo>
                    <a:pt x="1729264" y="588931"/>
                  </a:lnTo>
                  <a:lnTo>
                    <a:pt x="1725644" y="563689"/>
                  </a:lnTo>
                  <a:lnTo>
                    <a:pt x="1707451" y="559022"/>
                  </a:lnTo>
                  <a:lnTo>
                    <a:pt x="1706499" y="563499"/>
                  </a:lnTo>
                  <a:lnTo>
                    <a:pt x="1701927" y="564833"/>
                  </a:lnTo>
                  <a:lnTo>
                    <a:pt x="1696593" y="565785"/>
                  </a:lnTo>
                  <a:lnTo>
                    <a:pt x="1688687" y="563118"/>
                  </a:lnTo>
                  <a:lnTo>
                    <a:pt x="1693354" y="541306"/>
                  </a:lnTo>
                  <a:lnTo>
                    <a:pt x="1692497" y="526161"/>
                  </a:lnTo>
                  <a:lnTo>
                    <a:pt x="1710023" y="528257"/>
                  </a:lnTo>
                  <a:lnTo>
                    <a:pt x="1708785" y="519875"/>
                  </a:lnTo>
                  <a:lnTo>
                    <a:pt x="1699451" y="516541"/>
                  </a:lnTo>
                  <a:lnTo>
                    <a:pt x="1698212" y="510921"/>
                  </a:lnTo>
                  <a:lnTo>
                    <a:pt x="1687354" y="513588"/>
                  </a:lnTo>
                  <a:lnTo>
                    <a:pt x="1673924" y="502253"/>
                  </a:lnTo>
                  <a:lnTo>
                    <a:pt x="1656588" y="493395"/>
                  </a:lnTo>
                  <a:lnTo>
                    <a:pt x="1638871" y="489109"/>
                  </a:lnTo>
                  <a:lnTo>
                    <a:pt x="1637157" y="485966"/>
                  </a:lnTo>
                  <a:lnTo>
                    <a:pt x="1627918" y="485489"/>
                  </a:lnTo>
                  <a:lnTo>
                    <a:pt x="1625346" y="479203"/>
                  </a:lnTo>
                  <a:lnTo>
                    <a:pt x="1620298" y="475583"/>
                  </a:lnTo>
                  <a:lnTo>
                    <a:pt x="1602581" y="472535"/>
                  </a:lnTo>
                  <a:lnTo>
                    <a:pt x="1604201" y="497300"/>
                  </a:lnTo>
                  <a:lnTo>
                    <a:pt x="1583912" y="510254"/>
                  </a:lnTo>
                  <a:lnTo>
                    <a:pt x="1566291" y="515493"/>
                  </a:lnTo>
                  <a:lnTo>
                    <a:pt x="1578864" y="526351"/>
                  </a:lnTo>
                  <a:lnTo>
                    <a:pt x="1588960" y="528733"/>
                  </a:lnTo>
                  <a:lnTo>
                    <a:pt x="1576292" y="539591"/>
                  </a:lnTo>
                  <a:lnTo>
                    <a:pt x="1582674" y="544449"/>
                  </a:lnTo>
                  <a:lnTo>
                    <a:pt x="1586960" y="572834"/>
                  </a:lnTo>
                  <a:lnTo>
                    <a:pt x="1593437" y="574453"/>
                  </a:lnTo>
                  <a:lnTo>
                    <a:pt x="1594580" y="579787"/>
                  </a:lnTo>
                  <a:lnTo>
                    <a:pt x="1602105" y="579406"/>
                  </a:lnTo>
                  <a:lnTo>
                    <a:pt x="1604296" y="582073"/>
                  </a:lnTo>
                  <a:lnTo>
                    <a:pt x="1597152" y="580072"/>
                  </a:lnTo>
                  <a:lnTo>
                    <a:pt x="1569053" y="590359"/>
                  </a:lnTo>
                  <a:lnTo>
                    <a:pt x="1570387" y="596075"/>
                  </a:lnTo>
                  <a:lnTo>
                    <a:pt x="1567339" y="596551"/>
                  </a:lnTo>
                  <a:lnTo>
                    <a:pt x="1568291" y="605409"/>
                  </a:lnTo>
                  <a:lnTo>
                    <a:pt x="1563624" y="607790"/>
                  </a:lnTo>
                  <a:lnTo>
                    <a:pt x="1542288" y="609219"/>
                  </a:lnTo>
                  <a:lnTo>
                    <a:pt x="1541907" y="605314"/>
                  </a:lnTo>
                  <a:lnTo>
                    <a:pt x="1521524" y="608457"/>
                  </a:lnTo>
                  <a:lnTo>
                    <a:pt x="1503902" y="616744"/>
                  </a:lnTo>
                  <a:lnTo>
                    <a:pt x="1513523" y="632174"/>
                  </a:lnTo>
                  <a:lnTo>
                    <a:pt x="1519142" y="630841"/>
                  </a:lnTo>
                  <a:lnTo>
                    <a:pt x="1523333" y="640366"/>
                  </a:lnTo>
                  <a:lnTo>
                    <a:pt x="1518190" y="641985"/>
                  </a:lnTo>
                  <a:lnTo>
                    <a:pt x="1518380" y="649224"/>
                  </a:lnTo>
                  <a:lnTo>
                    <a:pt x="1512760" y="650176"/>
                  </a:lnTo>
                  <a:lnTo>
                    <a:pt x="1513046" y="657416"/>
                  </a:lnTo>
                  <a:lnTo>
                    <a:pt x="1509998" y="657606"/>
                  </a:lnTo>
                  <a:lnTo>
                    <a:pt x="1509236" y="666274"/>
                  </a:lnTo>
                  <a:lnTo>
                    <a:pt x="1506188" y="666274"/>
                  </a:lnTo>
                  <a:lnTo>
                    <a:pt x="1505712" y="670370"/>
                  </a:lnTo>
                  <a:lnTo>
                    <a:pt x="1503902" y="670370"/>
                  </a:lnTo>
                  <a:lnTo>
                    <a:pt x="1502950" y="690467"/>
                  </a:lnTo>
                  <a:lnTo>
                    <a:pt x="1498568" y="690753"/>
                  </a:lnTo>
                  <a:lnTo>
                    <a:pt x="1496377" y="701326"/>
                  </a:lnTo>
                  <a:lnTo>
                    <a:pt x="1470184" y="697706"/>
                  </a:lnTo>
                  <a:lnTo>
                    <a:pt x="1471898" y="712661"/>
                  </a:lnTo>
                  <a:lnTo>
                    <a:pt x="1432560" y="721328"/>
                  </a:lnTo>
                  <a:lnTo>
                    <a:pt x="1421416" y="732187"/>
                  </a:lnTo>
                  <a:lnTo>
                    <a:pt x="1419987" y="739330"/>
                  </a:lnTo>
                  <a:lnTo>
                    <a:pt x="1415510" y="739997"/>
                  </a:lnTo>
                  <a:lnTo>
                    <a:pt x="1414843" y="745998"/>
                  </a:lnTo>
                  <a:lnTo>
                    <a:pt x="1409605" y="749617"/>
                  </a:lnTo>
                  <a:lnTo>
                    <a:pt x="1410176" y="768382"/>
                  </a:lnTo>
                  <a:lnTo>
                    <a:pt x="1408462" y="768287"/>
                  </a:lnTo>
                  <a:lnTo>
                    <a:pt x="1408748" y="772859"/>
                  </a:lnTo>
                  <a:lnTo>
                    <a:pt x="1405223" y="772859"/>
                  </a:lnTo>
                  <a:lnTo>
                    <a:pt x="1404461" y="777716"/>
                  </a:lnTo>
                  <a:lnTo>
                    <a:pt x="1405795" y="785432"/>
                  </a:lnTo>
                  <a:lnTo>
                    <a:pt x="1410843" y="785336"/>
                  </a:lnTo>
                  <a:lnTo>
                    <a:pt x="1407414" y="791718"/>
                  </a:lnTo>
                  <a:lnTo>
                    <a:pt x="1408367" y="801624"/>
                  </a:lnTo>
                  <a:lnTo>
                    <a:pt x="1419606" y="799909"/>
                  </a:lnTo>
                  <a:lnTo>
                    <a:pt x="1418749" y="808292"/>
                  </a:lnTo>
                  <a:lnTo>
                    <a:pt x="1436942" y="803434"/>
                  </a:lnTo>
                  <a:lnTo>
                    <a:pt x="1438180" y="812197"/>
                  </a:lnTo>
                  <a:lnTo>
                    <a:pt x="1445228" y="811149"/>
                  </a:lnTo>
                  <a:lnTo>
                    <a:pt x="1448848" y="831247"/>
                  </a:lnTo>
                  <a:lnTo>
                    <a:pt x="1449229" y="850106"/>
                  </a:lnTo>
                  <a:lnTo>
                    <a:pt x="1453134" y="868299"/>
                  </a:lnTo>
                  <a:lnTo>
                    <a:pt x="1438942" y="864870"/>
                  </a:lnTo>
                  <a:lnTo>
                    <a:pt x="1434465" y="897064"/>
                  </a:lnTo>
                  <a:lnTo>
                    <a:pt x="1429321" y="896874"/>
                  </a:lnTo>
                  <a:lnTo>
                    <a:pt x="1433798" y="902589"/>
                  </a:lnTo>
                  <a:lnTo>
                    <a:pt x="1430941" y="918591"/>
                  </a:lnTo>
                  <a:lnTo>
                    <a:pt x="1416844" y="913543"/>
                  </a:lnTo>
                  <a:lnTo>
                    <a:pt x="1401318" y="913257"/>
                  </a:lnTo>
                  <a:lnTo>
                    <a:pt x="1400366" y="937546"/>
                  </a:lnTo>
                  <a:lnTo>
                    <a:pt x="1394365" y="936022"/>
                  </a:lnTo>
                  <a:lnTo>
                    <a:pt x="1398175" y="913352"/>
                  </a:lnTo>
                  <a:lnTo>
                    <a:pt x="1391888" y="912876"/>
                  </a:lnTo>
                  <a:lnTo>
                    <a:pt x="1391221" y="918210"/>
                  </a:lnTo>
                  <a:lnTo>
                    <a:pt x="1374076" y="917067"/>
                  </a:lnTo>
                  <a:lnTo>
                    <a:pt x="1373315" y="926116"/>
                  </a:lnTo>
                  <a:lnTo>
                    <a:pt x="1371409" y="926021"/>
                  </a:lnTo>
                  <a:lnTo>
                    <a:pt x="1369219" y="933831"/>
                  </a:lnTo>
                  <a:lnTo>
                    <a:pt x="1363980" y="933069"/>
                  </a:lnTo>
                  <a:lnTo>
                    <a:pt x="1362361" y="942404"/>
                  </a:lnTo>
                  <a:lnTo>
                    <a:pt x="1359884" y="941642"/>
                  </a:lnTo>
                  <a:lnTo>
                    <a:pt x="1355598" y="976027"/>
                  </a:lnTo>
                  <a:lnTo>
                    <a:pt x="1356455" y="1013650"/>
                  </a:lnTo>
                  <a:lnTo>
                    <a:pt x="1344359" y="1012603"/>
                  </a:lnTo>
                  <a:lnTo>
                    <a:pt x="1332548" y="999363"/>
                  </a:lnTo>
                  <a:lnTo>
                    <a:pt x="1327023" y="997649"/>
                  </a:lnTo>
                  <a:lnTo>
                    <a:pt x="1325309" y="987552"/>
                  </a:lnTo>
                  <a:lnTo>
                    <a:pt x="1315212" y="988219"/>
                  </a:lnTo>
                  <a:lnTo>
                    <a:pt x="1304830" y="992981"/>
                  </a:lnTo>
                  <a:lnTo>
                    <a:pt x="1271207" y="997363"/>
                  </a:lnTo>
                  <a:lnTo>
                    <a:pt x="1250823" y="990695"/>
                  </a:lnTo>
                  <a:lnTo>
                    <a:pt x="1218438" y="992314"/>
                  </a:lnTo>
                  <a:close/>
                  <a:moveTo>
                    <a:pt x="2537841" y="399097"/>
                  </a:moveTo>
                  <a:lnTo>
                    <a:pt x="2550224" y="403479"/>
                  </a:lnTo>
                  <a:lnTo>
                    <a:pt x="2554510" y="385382"/>
                  </a:lnTo>
                  <a:lnTo>
                    <a:pt x="2539936" y="394240"/>
                  </a:lnTo>
                  <a:lnTo>
                    <a:pt x="2537841" y="39909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9" name="Freihandform: Form 168">
              <a:extLst>
                <a:ext uri="{FF2B5EF4-FFF2-40B4-BE49-F238E27FC236}">
                  <a16:creationId xmlns:a16="http://schemas.microsoft.com/office/drawing/2014/main" id="{14FF5A35-2A7B-49FE-887D-173B8B77AE4A}"/>
                </a:ext>
              </a:extLst>
            </p:cNvPr>
            <p:cNvSpPr/>
            <p:nvPr/>
          </p:nvSpPr>
          <p:spPr>
            <a:xfrm>
              <a:off x="369543" y="3088767"/>
              <a:ext cx="1029600" cy="1039500"/>
            </a:xfrm>
            <a:custGeom>
              <a:avLst/>
              <a:gdLst>
                <a:gd name="connsiteX0" fmla="*/ 478917 w 1981200"/>
                <a:gd name="connsiteY0" fmla="*/ 411480 h 2000250"/>
                <a:gd name="connsiteX1" fmla="*/ 475012 w 1981200"/>
                <a:gd name="connsiteY1" fmla="*/ 415385 h 2000250"/>
                <a:gd name="connsiteX2" fmla="*/ 472440 w 1981200"/>
                <a:gd name="connsiteY2" fmla="*/ 405003 h 2000250"/>
                <a:gd name="connsiteX3" fmla="*/ 477107 w 1981200"/>
                <a:gd name="connsiteY3" fmla="*/ 403574 h 2000250"/>
                <a:gd name="connsiteX4" fmla="*/ 478917 w 1981200"/>
                <a:gd name="connsiteY4" fmla="*/ 411480 h 2000250"/>
                <a:gd name="connsiteX5" fmla="*/ 1317403 w 1981200"/>
                <a:gd name="connsiteY5" fmla="*/ 73438 h 2000250"/>
                <a:gd name="connsiteX6" fmla="*/ 1319784 w 1981200"/>
                <a:gd name="connsiteY6" fmla="*/ 69723 h 2000250"/>
                <a:gd name="connsiteX7" fmla="*/ 1324928 w 1981200"/>
                <a:gd name="connsiteY7" fmla="*/ 68008 h 2000250"/>
                <a:gd name="connsiteX8" fmla="*/ 1325213 w 1981200"/>
                <a:gd name="connsiteY8" fmla="*/ 70675 h 2000250"/>
                <a:gd name="connsiteX9" fmla="*/ 1317403 w 1981200"/>
                <a:gd name="connsiteY9" fmla="*/ 73438 h 2000250"/>
                <a:gd name="connsiteX10" fmla="*/ 1409605 w 1981200"/>
                <a:gd name="connsiteY10" fmla="*/ 109347 h 2000250"/>
                <a:gd name="connsiteX11" fmla="*/ 1414748 w 1981200"/>
                <a:gd name="connsiteY11" fmla="*/ 104680 h 2000250"/>
                <a:gd name="connsiteX12" fmla="*/ 1413891 w 1981200"/>
                <a:gd name="connsiteY12" fmla="*/ 108299 h 2000250"/>
                <a:gd name="connsiteX13" fmla="*/ 1409605 w 1981200"/>
                <a:gd name="connsiteY13" fmla="*/ 109347 h 2000250"/>
                <a:gd name="connsiteX14" fmla="*/ 1355693 w 1981200"/>
                <a:gd name="connsiteY14" fmla="*/ 73533 h 2000250"/>
                <a:gd name="connsiteX15" fmla="*/ 1354931 w 1981200"/>
                <a:gd name="connsiteY15" fmla="*/ 77819 h 2000250"/>
                <a:gd name="connsiteX16" fmla="*/ 1349978 w 1981200"/>
                <a:gd name="connsiteY16" fmla="*/ 74771 h 2000250"/>
                <a:gd name="connsiteX17" fmla="*/ 1350931 w 1981200"/>
                <a:gd name="connsiteY17" fmla="*/ 70485 h 2000250"/>
                <a:gd name="connsiteX18" fmla="*/ 1346835 w 1981200"/>
                <a:gd name="connsiteY18" fmla="*/ 68008 h 2000250"/>
                <a:gd name="connsiteX19" fmla="*/ 1349121 w 1981200"/>
                <a:gd name="connsiteY19" fmla="*/ 68294 h 2000250"/>
                <a:gd name="connsiteX20" fmla="*/ 1355693 w 1981200"/>
                <a:gd name="connsiteY20" fmla="*/ 73533 h 2000250"/>
                <a:gd name="connsiteX21" fmla="*/ 1447991 w 1981200"/>
                <a:gd name="connsiteY21" fmla="*/ 1133570 h 2000250"/>
                <a:gd name="connsiteX22" fmla="*/ 1450943 w 1981200"/>
                <a:gd name="connsiteY22" fmla="*/ 1132713 h 2000250"/>
                <a:gd name="connsiteX23" fmla="*/ 1453134 w 1981200"/>
                <a:gd name="connsiteY23" fmla="*/ 1135666 h 2000250"/>
                <a:gd name="connsiteX24" fmla="*/ 1449896 w 1981200"/>
                <a:gd name="connsiteY24" fmla="*/ 1136999 h 2000250"/>
                <a:gd name="connsiteX25" fmla="*/ 1447991 w 1981200"/>
                <a:gd name="connsiteY25" fmla="*/ 1133570 h 2000250"/>
                <a:gd name="connsiteX26" fmla="*/ 1168527 w 1981200"/>
                <a:gd name="connsiteY26" fmla="*/ 1956054 h 2000250"/>
                <a:gd name="connsiteX27" fmla="*/ 1166622 w 1981200"/>
                <a:gd name="connsiteY27" fmla="*/ 1951768 h 2000250"/>
                <a:gd name="connsiteX28" fmla="*/ 1151382 w 1981200"/>
                <a:gd name="connsiteY28" fmla="*/ 1952815 h 2000250"/>
                <a:gd name="connsiteX29" fmla="*/ 1151001 w 1981200"/>
                <a:gd name="connsiteY29" fmla="*/ 1956720 h 2000250"/>
                <a:gd name="connsiteX30" fmla="*/ 1133761 w 1981200"/>
                <a:gd name="connsiteY30" fmla="*/ 1960435 h 2000250"/>
                <a:gd name="connsiteX31" fmla="*/ 1132332 w 1981200"/>
                <a:gd name="connsiteY31" fmla="*/ 1977866 h 2000250"/>
                <a:gd name="connsiteX32" fmla="*/ 1135285 w 1981200"/>
                <a:gd name="connsiteY32" fmla="*/ 1986153 h 2000250"/>
                <a:gd name="connsiteX33" fmla="*/ 1101947 w 1981200"/>
                <a:gd name="connsiteY33" fmla="*/ 1997774 h 2000250"/>
                <a:gd name="connsiteX34" fmla="*/ 1094518 w 1981200"/>
                <a:gd name="connsiteY34" fmla="*/ 1998726 h 2000250"/>
                <a:gd name="connsiteX35" fmla="*/ 1093565 w 1981200"/>
                <a:gd name="connsiteY35" fmla="*/ 1994059 h 2000250"/>
                <a:gd name="connsiteX36" fmla="*/ 1084040 w 1981200"/>
                <a:gd name="connsiteY36" fmla="*/ 1992154 h 2000250"/>
                <a:gd name="connsiteX37" fmla="*/ 1070229 w 1981200"/>
                <a:gd name="connsiteY37" fmla="*/ 1995678 h 2000250"/>
                <a:gd name="connsiteX38" fmla="*/ 1068133 w 1981200"/>
                <a:gd name="connsiteY38" fmla="*/ 1988249 h 2000250"/>
                <a:gd name="connsiteX39" fmla="*/ 1057751 w 1981200"/>
                <a:gd name="connsiteY39" fmla="*/ 1991296 h 2000250"/>
                <a:gd name="connsiteX40" fmla="*/ 1052703 w 1981200"/>
                <a:gd name="connsiteY40" fmla="*/ 1989772 h 2000250"/>
                <a:gd name="connsiteX41" fmla="*/ 1052513 w 1981200"/>
                <a:gd name="connsiteY41" fmla="*/ 1994820 h 2000250"/>
                <a:gd name="connsiteX42" fmla="*/ 1047274 w 1981200"/>
                <a:gd name="connsiteY42" fmla="*/ 1996154 h 2000250"/>
                <a:gd name="connsiteX43" fmla="*/ 1046893 w 1981200"/>
                <a:gd name="connsiteY43" fmla="*/ 1987296 h 2000250"/>
                <a:gd name="connsiteX44" fmla="*/ 1041654 w 1981200"/>
                <a:gd name="connsiteY44" fmla="*/ 1988249 h 2000250"/>
                <a:gd name="connsiteX45" fmla="*/ 1042892 w 1981200"/>
                <a:gd name="connsiteY45" fmla="*/ 1990535 h 2000250"/>
                <a:gd name="connsiteX46" fmla="*/ 1040416 w 1981200"/>
                <a:gd name="connsiteY46" fmla="*/ 1991487 h 2000250"/>
                <a:gd name="connsiteX47" fmla="*/ 1039273 w 1981200"/>
                <a:gd name="connsiteY47" fmla="*/ 1986058 h 2000250"/>
                <a:gd name="connsiteX48" fmla="*/ 1030510 w 1981200"/>
                <a:gd name="connsiteY48" fmla="*/ 1985105 h 2000250"/>
                <a:gd name="connsiteX49" fmla="*/ 1028414 w 1981200"/>
                <a:gd name="connsiteY49" fmla="*/ 1988725 h 2000250"/>
                <a:gd name="connsiteX50" fmla="*/ 1018984 w 1981200"/>
                <a:gd name="connsiteY50" fmla="*/ 1980628 h 2000250"/>
                <a:gd name="connsiteX51" fmla="*/ 1018223 w 1981200"/>
                <a:gd name="connsiteY51" fmla="*/ 1983486 h 2000250"/>
                <a:gd name="connsiteX52" fmla="*/ 1017841 w 1981200"/>
                <a:gd name="connsiteY52" fmla="*/ 1981295 h 2000250"/>
                <a:gd name="connsiteX53" fmla="*/ 1014698 w 1981200"/>
                <a:gd name="connsiteY53" fmla="*/ 1981200 h 2000250"/>
                <a:gd name="connsiteX54" fmla="*/ 1017841 w 1981200"/>
                <a:gd name="connsiteY54" fmla="*/ 1991011 h 2000250"/>
                <a:gd name="connsiteX55" fmla="*/ 1015079 w 1981200"/>
                <a:gd name="connsiteY55" fmla="*/ 1992725 h 2000250"/>
                <a:gd name="connsiteX56" fmla="*/ 1016794 w 1981200"/>
                <a:gd name="connsiteY56" fmla="*/ 1995202 h 2000250"/>
                <a:gd name="connsiteX57" fmla="*/ 1015174 w 1981200"/>
                <a:gd name="connsiteY57" fmla="*/ 1997012 h 2000250"/>
                <a:gd name="connsiteX58" fmla="*/ 1007840 w 1981200"/>
                <a:gd name="connsiteY58" fmla="*/ 1986439 h 2000250"/>
                <a:gd name="connsiteX59" fmla="*/ 1004507 w 1981200"/>
                <a:gd name="connsiteY59" fmla="*/ 1974437 h 2000250"/>
                <a:gd name="connsiteX60" fmla="*/ 1000030 w 1981200"/>
                <a:gd name="connsiteY60" fmla="*/ 1974914 h 2000250"/>
                <a:gd name="connsiteX61" fmla="*/ 1000887 w 1981200"/>
                <a:gd name="connsiteY61" fmla="*/ 1979009 h 2000250"/>
                <a:gd name="connsiteX62" fmla="*/ 997363 w 1981200"/>
                <a:gd name="connsiteY62" fmla="*/ 1979581 h 2000250"/>
                <a:gd name="connsiteX63" fmla="*/ 995648 w 1981200"/>
                <a:gd name="connsiteY63" fmla="*/ 1975580 h 2000250"/>
                <a:gd name="connsiteX64" fmla="*/ 993648 w 1981200"/>
                <a:gd name="connsiteY64" fmla="*/ 1975866 h 2000250"/>
                <a:gd name="connsiteX65" fmla="*/ 993267 w 1981200"/>
                <a:gd name="connsiteY65" fmla="*/ 1972913 h 2000250"/>
                <a:gd name="connsiteX66" fmla="*/ 995362 w 1981200"/>
                <a:gd name="connsiteY66" fmla="*/ 1972342 h 2000250"/>
                <a:gd name="connsiteX67" fmla="*/ 991838 w 1981200"/>
                <a:gd name="connsiteY67" fmla="*/ 1956720 h 2000250"/>
                <a:gd name="connsiteX68" fmla="*/ 985647 w 1981200"/>
                <a:gd name="connsiteY68" fmla="*/ 1956530 h 2000250"/>
                <a:gd name="connsiteX69" fmla="*/ 983742 w 1981200"/>
                <a:gd name="connsiteY69" fmla="*/ 1944719 h 2000250"/>
                <a:gd name="connsiteX70" fmla="*/ 987171 w 1981200"/>
                <a:gd name="connsiteY70" fmla="*/ 1942910 h 2000250"/>
                <a:gd name="connsiteX71" fmla="*/ 983552 w 1981200"/>
                <a:gd name="connsiteY71" fmla="*/ 1931575 h 2000250"/>
                <a:gd name="connsiteX72" fmla="*/ 999934 w 1981200"/>
                <a:gd name="connsiteY72" fmla="*/ 1926812 h 2000250"/>
                <a:gd name="connsiteX73" fmla="*/ 997553 w 1981200"/>
                <a:gd name="connsiteY73" fmla="*/ 1919383 h 2000250"/>
                <a:gd name="connsiteX74" fmla="*/ 1005554 w 1981200"/>
                <a:gd name="connsiteY74" fmla="*/ 1917097 h 2000250"/>
                <a:gd name="connsiteX75" fmla="*/ 1005173 w 1981200"/>
                <a:gd name="connsiteY75" fmla="*/ 1909762 h 2000250"/>
                <a:gd name="connsiteX76" fmla="*/ 1012412 w 1981200"/>
                <a:gd name="connsiteY76" fmla="*/ 1908524 h 2000250"/>
                <a:gd name="connsiteX77" fmla="*/ 1013365 w 1981200"/>
                <a:gd name="connsiteY77" fmla="*/ 1888331 h 2000250"/>
                <a:gd name="connsiteX78" fmla="*/ 1030224 w 1981200"/>
                <a:gd name="connsiteY78" fmla="*/ 1885474 h 2000250"/>
                <a:gd name="connsiteX79" fmla="*/ 1026795 w 1981200"/>
                <a:gd name="connsiteY79" fmla="*/ 1872329 h 2000250"/>
                <a:gd name="connsiteX80" fmla="*/ 1040511 w 1981200"/>
                <a:gd name="connsiteY80" fmla="*/ 1867471 h 2000250"/>
                <a:gd name="connsiteX81" fmla="*/ 1037463 w 1981200"/>
                <a:gd name="connsiteY81" fmla="*/ 1858328 h 2000250"/>
                <a:gd name="connsiteX82" fmla="*/ 1035463 w 1981200"/>
                <a:gd name="connsiteY82" fmla="*/ 1854232 h 2000250"/>
                <a:gd name="connsiteX83" fmla="*/ 1026890 w 1981200"/>
                <a:gd name="connsiteY83" fmla="*/ 1857851 h 2000250"/>
                <a:gd name="connsiteX84" fmla="*/ 1024319 w 1981200"/>
                <a:gd name="connsiteY84" fmla="*/ 1852898 h 2000250"/>
                <a:gd name="connsiteX85" fmla="*/ 1020699 w 1981200"/>
                <a:gd name="connsiteY85" fmla="*/ 1854327 h 2000250"/>
                <a:gd name="connsiteX86" fmla="*/ 1019461 w 1981200"/>
                <a:gd name="connsiteY86" fmla="*/ 1847945 h 2000250"/>
                <a:gd name="connsiteX87" fmla="*/ 1005078 w 1981200"/>
                <a:gd name="connsiteY87" fmla="*/ 1848993 h 2000250"/>
                <a:gd name="connsiteX88" fmla="*/ 1004792 w 1981200"/>
                <a:gd name="connsiteY88" fmla="*/ 1843087 h 2000250"/>
                <a:gd name="connsiteX89" fmla="*/ 987076 w 1981200"/>
                <a:gd name="connsiteY89" fmla="*/ 1844707 h 2000250"/>
                <a:gd name="connsiteX90" fmla="*/ 990124 w 1981200"/>
                <a:gd name="connsiteY90" fmla="*/ 1838896 h 2000250"/>
                <a:gd name="connsiteX91" fmla="*/ 968026 w 1981200"/>
                <a:gd name="connsiteY91" fmla="*/ 1840230 h 2000250"/>
                <a:gd name="connsiteX92" fmla="*/ 966407 w 1981200"/>
                <a:gd name="connsiteY92" fmla="*/ 1828419 h 2000250"/>
                <a:gd name="connsiteX93" fmla="*/ 944690 w 1981200"/>
                <a:gd name="connsiteY93" fmla="*/ 1831752 h 2000250"/>
                <a:gd name="connsiteX94" fmla="*/ 942784 w 1981200"/>
                <a:gd name="connsiteY94" fmla="*/ 1818799 h 2000250"/>
                <a:gd name="connsiteX95" fmla="*/ 950976 w 1981200"/>
                <a:gd name="connsiteY95" fmla="*/ 1817180 h 2000250"/>
                <a:gd name="connsiteX96" fmla="*/ 949262 w 1981200"/>
                <a:gd name="connsiteY96" fmla="*/ 1807845 h 2000250"/>
                <a:gd name="connsiteX97" fmla="*/ 959929 w 1981200"/>
                <a:gd name="connsiteY97" fmla="*/ 1808035 h 2000250"/>
                <a:gd name="connsiteX98" fmla="*/ 959644 w 1981200"/>
                <a:gd name="connsiteY98" fmla="*/ 1804035 h 2000250"/>
                <a:gd name="connsiteX99" fmla="*/ 972503 w 1981200"/>
                <a:gd name="connsiteY99" fmla="*/ 1802035 h 2000250"/>
                <a:gd name="connsiteX100" fmla="*/ 973645 w 1981200"/>
                <a:gd name="connsiteY100" fmla="*/ 1799082 h 2000250"/>
                <a:gd name="connsiteX101" fmla="*/ 958977 w 1981200"/>
                <a:gd name="connsiteY101" fmla="*/ 1793558 h 2000250"/>
                <a:gd name="connsiteX102" fmla="*/ 954215 w 1981200"/>
                <a:gd name="connsiteY102" fmla="*/ 1795367 h 2000250"/>
                <a:gd name="connsiteX103" fmla="*/ 953738 w 1981200"/>
                <a:gd name="connsiteY103" fmla="*/ 1799177 h 2000250"/>
                <a:gd name="connsiteX104" fmla="*/ 933259 w 1981200"/>
                <a:gd name="connsiteY104" fmla="*/ 1801939 h 2000250"/>
                <a:gd name="connsiteX105" fmla="*/ 930212 w 1981200"/>
                <a:gd name="connsiteY105" fmla="*/ 1792700 h 2000250"/>
                <a:gd name="connsiteX106" fmla="*/ 935545 w 1981200"/>
                <a:gd name="connsiteY106" fmla="*/ 1790319 h 2000250"/>
                <a:gd name="connsiteX107" fmla="*/ 932498 w 1981200"/>
                <a:gd name="connsiteY107" fmla="*/ 1784127 h 2000250"/>
                <a:gd name="connsiteX108" fmla="*/ 927735 w 1981200"/>
                <a:gd name="connsiteY108" fmla="*/ 1787557 h 2000250"/>
                <a:gd name="connsiteX109" fmla="*/ 924401 w 1981200"/>
                <a:gd name="connsiteY109" fmla="*/ 1778603 h 2000250"/>
                <a:gd name="connsiteX110" fmla="*/ 916495 w 1981200"/>
                <a:gd name="connsiteY110" fmla="*/ 1772888 h 2000250"/>
                <a:gd name="connsiteX111" fmla="*/ 918115 w 1981200"/>
                <a:gd name="connsiteY111" fmla="*/ 1765077 h 2000250"/>
                <a:gd name="connsiteX112" fmla="*/ 923544 w 1981200"/>
                <a:gd name="connsiteY112" fmla="*/ 1762982 h 2000250"/>
                <a:gd name="connsiteX113" fmla="*/ 914686 w 1981200"/>
                <a:gd name="connsiteY113" fmla="*/ 1758982 h 2000250"/>
                <a:gd name="connsiteX114" fmla="*/ 907447 w 1981200"/>
                <a:gd name="connsiteY114" fmla="*/ 1745266 h 2000250"/>
                <a:gd name="connsiteX115" fmla="*/ 906399 w 1981200"/>
                <a:gd name="connsiteY115" fmla="*/ 1733836 h 2000250"/>
                <a:gd name="connsiteX116" fmla="*/ 889730 w 1981200"/>
                <a:gd name="connsiteY116" fmla="*/ 1725168 h 2000250"/>
                <a:gd name="connsiteX117" fmla="*/ 877729 w 1981200"/>
                <a:gd name="connsiteY117" fmla="*/ 1706880 h 2000250"/>
                <a:gd name="connsiteX118" fmla="*/ 876967 w 1981200"/>
                <a:gd name="connsiteY118" fmla="*/ 1697164 h 2000250"/>
                <a:gd name="connsiteX119" fmla="*/ 863346 w 1981200"/>
                <a:gd name="connsiteY119" fmla="*/ 1696403 h 2000250"/>
                <a:gd name="connsiteX120" fmla="*/ 858583 w 1981200"/>
                <a:gd name="connsiteY120" fmla="*/ 1687830 h 2000250"/>
                <a:gd name="connsiteX121" fmla="*/ 846201 w 1981200"/>
                <a:gd name="connsiteY121" fmla="*/ 1685735 h 2000250"/>
                <a:gd name="connsiteX122" fmla="*/ 848011 w 1981200"/>
                <a:gd name="connsiteY122" fmla="*/ 1658493 h 2000250"/>
                <a:gd name="connsiteX123" fmla="*/ 854774 w 1981200"/>
                <a:gd name="connsiteY123" fmla="*/ 1644301 h 2000250"/>
                <a:gd name="connsiteX124" fmla="*/ 853249 w 1981200"/>
                <a:gd name="connsiteY124" fmla="*/ 1637061 h 2000250"/>
                <a:gd name="connsiteX125" fmla="*/ 859631 w 1981200"/>
                <a:gd name="connsiteY125" fmla="*/ 1610773 h 2000250"/>
                <a:gd name="connsiteX126" fmla="*/ 845820 w 1981200"/>
                <a:gd name="connsiteY126" fmla="*/ 1606582 h 2000250"/>
                <a:gd name="connsiteX127" fmla="*/ 837152 w 1981200"/>
                <a:gd name="connsiteY127" fmla="*/ 1596199 h 2000250"/>
                <a:gd name="connsiteX128" fmla="*/ 836581 w 1981200"/>
                <a:gd name="connsiteY128" fmla="*/ 1577816 h 2000250"/>
                <a:gd name="connsiteX129" fmla="*/ 829437 w 1981200"/>
                <a:gd name="connsiteY129" fmla="*/ 1570672 h 2000250"/>
                <a:gd name="connsiteX130" fmla="*/ 829342 w 1981200"/>
                <a:gd name="connsiteY130" fmla="*/ 1562481 h 2000250"/>
                <a:gd name="connsiteX131" fmla="*/ 816864 w 1981200"/>
                <a:gd name="connsiteY131" fmla="*/ 1561624 h 2000250"/>
                <a:gd name="connsiteX132" fmla="*/ 815245 w 1981200"/>
                <a:gd name="connsiteY132" fmla="*/ 1570196 h 2000250"/>
                <a:gd name="connsiteX133" fmla="*/ 802672 w 1981200"/>
                <a:gd name="connsiteY133" fmla="*/ 1570672 h 2000250"/>
                <a:gd name="connsiteX134" fmla="*/ 791146 w 1981200"/>
                <a:gd name="connsiteY134" fmla="*/ 1570292 h 2000250"/>
                <a:gd name="connsiteX135" fmla="*/ 771906 w 1981200"/>
                <a:gd name="connsiteY135" fmla="*/ 1563814 h 2000250"/>
                <a:gd name="connsiteX136" fmla="*/ 767620 w 1981200"/>
                <a:gd name="connsiteY136" fmla="*/ 1564958 h 2000250"/>
                <a:gd name="connsiteX137" fmla="*/ 762095 w 1981200"/>
                <a:gd name="connsiteY137" fmla="*/ 1572958 h 2000250"/>
                <a:gd name="connsiteX138" fmla="*/ 735806 w 1981200"/>
                <a:gd name="connsiteY138" fmla="*/ 1559052 h 2000250"/>
                <a:gd name="connsiteX139" fmla="*/ 721900 w 1981200"/>
                <a:gd name="connsiteY139" fmla="*/ 1556766 h 2000250"/>
                <a:gd name="connsiteX140" fmla="*/ 709708 w 1981200"/>
                <a:gd name="connsiteY140" fmla="*/ 1543717 h 2000250"/>
                <a:gd name="connsiteX141" fmla="*/ 701897 w 1981200"/>
                <a:gd name="connsiteY141" fmla="*/ 1540859 h 2000250"/>
                <a:gd name="connsiteX142" fmla="*/ 674846 w 1981200"/>
                <a:gd name="connsiteY142" fmla="*/ 1516951 h 2000250"/>
                <a:gd name="connsiteX143" fmla="*/ 663416 w 1981200"/>
                <a:gd name="connsiteY143" fmla="*/ 1517523 h 2000250"/>
                <a:gd name="connsiteX144" fmla="*/ 653129 w 1981200"/>
                <a:gd name="connsiteY144" fmla="*/ 1523238 h 2000250"/>
                <a:gd name="connsiteX145" fmla="*/ 634365 w 1981200"/>
                <a:gd name="connsiteY145" fmla="*/ 1503140 h 2000250"/>
                <a:gd name="connsiteX146" fmla="*/ 632174 w 1981200"/>
                <a:gd name="connsiteY146" fmla="*/ 1496663 h 2000250"/>
                <a:gd name="connsiteX147" fmla="*/ 622745 w 1981200"/>
                <a:gd name="connsiteY147" fmla="*/ 1485043 h 2000250"/>
                <a:gd name="connsiteX148" fmla="*/ 609695 w 1981200"/>
                <a:gd name="connsiteY148" fmla="*/ 1494186 h 2000250"/>
                <a:gd name="connsiteX149" fmla="*/ 600837 w 1981200"/>
                <a:gd name="connsiteY149" fmla="*/ 1486948 h 2000250"/>
                <a:gd name="connsiteX150" fmla="*/ 587216 w 1981200"/>
                <a:gd name="connsiteY150" fmla="*/ 1487329 h 2000250"/>
                <a:gd name="connsiteX151" fmla="*/ 587788 w 1981200"/>
                <a:gd name="connsiteY151" fmla="*/ 1477994 h 2000250"/>
                <a:gd name="connsiteX152" fmla="*/ 581406 w 1981200"/>
                <a:gd name="connsiteY152" fmla="*/ 1488091 h 2000250"/>
                <a:gd name="connsiteX153" fmla="*/ 565404 w 1981200"/>
                <a:gd name="connsiteY153" fmla="*/ 1492472 h 2000250"/>
                <a:gd name="connsiteX154" fmla="*/ 552545 w 1981200"/>
                <a:gd name="connsiteY154" fmla="*/ 1491234 h 2000250"/>
                <a:gd name="connsiteX155" fmla="*/ 549974 w 1981200"/>
                <a:gd name="connsiteY155" fmla="*/ 1494282 h 2000250"/>
                <a:gd name="connsiteX156" fmla="*/ 554260 w 1981200"/>
                <a:gd name="connsiteY156" fmla="*/ 1486376 h 2000250"/>
                <a:gd name="connsiteX157" fmla="*/ 552831 w 1981200"/>
                <a:gd name="connsiteY157" fmla="*/ 1479137 h 2000250"/>
                <a:gd name="connsiteX158" fmla="*/ 543973 w 1981200"/>
                <a:gd name="connsiteY158" fmla="*/ 1473899 h 2000250"/>
                <a:gd name="connsiteX159" fmla="*/ 537305 w 1981200"/>
                <a:gd name="connsiteY159" fmla="*/ 1463326 h 2000250"/>
                <a:gd name="connsiteX160" fmla="*/ 539401 w 1981200"/>
                <a:gd name="connsiteY160" fmla="*/ 1462278 h 2000250"/>
                <a:gd name="connsiteX161" fmla="*/ 543497 w 1981200"/>
                <a:gd name="connsiteY161" fmla="*/ 1443895 h 2000250"/>
                <a:gd name="connsiteX162" fmla="*/ 542163 w 1981200"/>
                <a:gd name="connsiteY162" fmla="*/ 1441133 h 2000250"/>
                <a:gd name="connsiteX163" fmla="*/ 547783 w 1981200"/>
                <a:gd name="connsiteY163" fmla="*/ 1428178 h 2000250"/>
                <a:gd name="connsiteX164" fmla="*/ 547497 w 1981200"/>
                <a:gd name="connsiteY164" fmla="*/ 1417130 h 2000250"/>
                <a:gd name="connsiteX165" fmla="*/ 553783 w 1981200"/>
                <a:gd name="connsiteY165" fmla="*/ 1407985 h 2000250"/>
                <a:gd name="connsiteX166" fmla="*/ 540449 w 1981200"/>
                <a:gd name="connsiteY166" fmla="*/ 1409414 h 2000250"/>
                <a:gd name="connsiteX167" fmla="*/ 533114 w 1981200"/>
                <a:gd name="connsiteY167" fmla="*/ 1413605 h 2000250"/>
                <a:gd name="connsiteX168" fmla="*/ 533019 w 1981200"/>
                <a:gd name="connsiteY168" fmla="*/ 1396841 h 2000250"/>
                <a:gd name="connsiteX169" fmla="*/ 522732 w 1981200"/>
                <a:gd name="connsiteY169" fmla="*/ 1374839 h 2000250"/>
                <a:gd name="connsiteX170" fmla="*/ 487204 w 1981200"/>
                <a:gd name="connsiteY170" fmla="*/ 1367980 h 2000250"/>
                <a:gd name="connsiteX171" fmla="*/ 485489 w 1981200"/>
                <a:gd name="connsiteY171" fmla="*/ 1359313 h 2000250"/>
                <a:gd name="connsiteX172" fmla="*/ 477869 w 1981200"/>
                <a:gd name="connsiteY172" fmla="*/ 1353979 h 2000250"/>
                <a:gd name="connsiteX173" fmla="*/ 475678 w 1981200"/>
                <a:gd name="connsiteY173" fmla="*/ 1348549 h 2000250"/>
                <a:gd name="connsiteX174" fmla="*/ 474250 w 1981200"/>
                <a:gd name="connsiteY174" fmla="*/ 1307211 h 2000250"/>
                <a:gd name="connsiteX175" fmla="*/ 461105 w 1981200"/>
                <a:gd name="connsiteY175" fmla="*/ 1313212 h 2000250"/>
                <a:gd name="connsiteX176" fmla="*/ 459105 w 1981200"/>
                <a:gd name="connsiteY176" fmla="*/ 1306925 h 2000250"/>
                <a:gd name="connsiteX177" fmla="*/ 451485 w 1981200"/>
                <a:gd name="connsiteY177" fmla="*/ 1305115 h 2000250"/>
                <a:gd name="connsiteX178" fmla="*/ 450151 w 1981200"/>
                <a:gd name="connsiteY178" fmla="*/ 1307878 h 2000250"/>
                <a:gd name="connsiteX179" fmla="*/ 445865 w 1981200"/>
                <a:gd name="connsiteY179" fmla="*/ 1306449 h 2000250"/>
                <a:gd name="connsiteX180" fmla="*/ 436531 w 1981200"/>
                <a:gd name="connsiteY180" fmla="*/ 1311973 h 2000250"/>
                <a:gd name="connsiteX181" fmla="*/ 428530 w 1981200"/>
                <a:gd name="connsiteY181" fmla="*/ 1310735 h 2000250"/>
                <a:gd name="connsiteX182" fmla="*/ 415290 w 1981200"/>
                <a:gd name="connsiteY182" fmla="*/ 1317307 h 2000250"/>
                <a:gd name="connsiteX183" fmla="*/ 402907 w 1981200"/>
                <a:gd name="connsiteY183" fmla="*/ 1319498 h 2000250"/>
                <a:gd name="connsiteX184" fmla="*/ 396049 w 1981200"/>
                <a:gd name="connsiteY184" fmla="*/ 1332833 h 2000250"/>
                <a:gd name="connsiteX185" fmla="*/ 393478 w 1981200"/>
                <a:gd name="connsiteY185" fmla="*/ 1346359 h 2000250"/>
                <a:gd name="connsiteX186" fmla="*/ 401193 w 1981200"/>
                <a:gd name="connsiteY186" fmla="*/ 1361694 h 2000250"/>
                <a:gd name="connsiteX187" fmla="*/ 373666 w 1981200"/>
                <a:gd name="connsiteY187" fmla="*/ 1341691 h 2000250"/>
                <a:gd name="connsiteX188" fmla="*/ 353187 w 1981200"/>
                <a:gd name="connsiteY188" fmla="*/ 1330547 h 2000250"/>
                <a:gd name="connsiteX189" fmla="*/ 331375 w 1981200"/>
                <a:gd name="connsiteY189" fmla="*/ 1329880 h 2000250"/>
                <a:gd name="connsiteX190" fmla="*/ 327565 w 1981200"/>
                <a:gd name="connsiteY190" fmla="*/ 1319498 h 2000250"/>
                <a:gd name="connsiteX191" fmla="*/ 318611 w 1981200"/>
                <a:gd name="connsiteY191" fmla="*/ 1330262 h 2000250"/>
                <a:gd name="connsiteX192" fmla="*/ 325850 w 1981200"/>
                <a:gd name="connsiteY192" fmla="*/ 1333976 h 2000250"/>
                <a:gd name="connsiteX193" fmla="*/ 316420 w 1981200"/>
                <a:gd name="connsiteY193" fmla="*/ 1347216 h 2000250"/>
                <a:gd name="connsiteX194" fmla="*/ 319183 w 1981200"/>
                <a:gd name="connsiteY194" fmla="*/ 1353883 h 2000250"/>
                <a:gd name="connsiteX195" fmla="*/ 317373 w 1981200"/>
                <a:gd name="connsiteY195" fmla="*/ 1357979 h 2000250"/>
                <a:gd name="connsiteX196" fmla="*/ 310420 w 1981200"/>
                <a:gd name="connsiteY196" fmla="*/ 1361789 h 2000250"/>
                <a:gd name="connsiteX197" fmla="*/ 295561 w 1981200"/>
                <a:gd name="connsiteY197" fmla="*/ 1360360 h 2000250"/>
                <a:gd name="connsiteX198" fmla="*/ 292703 w 1981200"/>
                <a:gd name="connsiteY198" fmla="*/ 1355598 h 2000250"/>
                <a:gd name="connsiteX199" fmla="*/ 290322 w 1981200"/>
                <a:gd name="connsiteY199" fmla="*/ 1361313 h 2000250"/>
                <a:gd name="connsiteX200" fmla="*/ 287464 w 1981200"/>
                <a:gd name="connsiteY200" fmla="*/ 1346454 h 2000250"/>
                <a:gd name="connsiteX201" fmla="*/ 279845 w 1981200"/>
                <a:gd name="connsiteY201" fmla="*/ 1343215 h 2000250"/>
                <a:gd name="connsiteX202" fmla="*/ 275844 w 1981200"/>
                <a:gd name="connsiteY202" fmla="*/ 1336262 h 2000250"/>
                <a:gd name="connsiteX203" fmla="*/ 271558 w 1981200"/>
                <a:gd name="connsiteY203" fmla="*/ 1335976 h 2000250"/>
                <a:gd name="connsiteX204" fmla="*/ 258128 w 1981200"/>
                <a:gd name="connsiteY204" fmla="*/ 1313307 h 2000250"/>
                <a:gd name="connsiteX205" fmla="*/ 244221 w 1981200"/>
                <a:gd name="connsiteY205" fmla="*/ 1305115 h 2000250"/>
                <a:gd name="connsiteX206" fmla="*/ 249745 w 1981200"/>
                <a:gd name="connsiteY206" fmla="*/ 1298353 h 2000250"/>
                <a:gd name="connsiteX207" fmla="*/ 248221 w 1981200"/>
                <a:gd name="connsiteY207" fmla="*/ 1296162 h 2000250"/>
                <a:gd name="connsiteX208" fmla="*/ 250126 w 1981200"/>
                <a:gd name="connsiteY208" fmla="*/ 1293400 h 2000250"/>
                <a:gd name="connsiteX209" fmla="*/ 254603 w 1981200"/>
                <a:gd name="connsiteY209" fmla="*/ 1291399 h 2000250"/>
                <a:gd name="connsiteX210" fmla="*/ 259937 w 1981200"/>
                <a:gd name="connsiteY210" fmla="*/ 1293971 h 2000250"/>
                <a:gd name="connsiteX211" fmla="*/ 262128 w 1981200"/>
                <a:gd name="connsiteY211" fmla="*/ 1288161 h 2000250"/>
                <a:gd name="connsiteX212" fmla="*/ 259366 w 1981200"/>
                <a:gd name="connsiteY212" fmla="*/ 1281303 h 2000250"/>
                <a:gd name="connsiteX213" fmla="*/ 243364 w 1981200"/>
                <a:gd name="connsiteY213" fmla="*/ 1267015 h 2000250"/>
                <a:gd name="connsiteX214" fmla="*/ 206311 w 1981200"/>
                <a:gd name="connsiteY214" fmla="*/ 1272254 h 2000250"/>
                <a:gd name="connsiteX215" fmla="*/ 185356 w 1981200"/>
                <a:gd name="connsiteY215" fmla="*/ 1296067 h 2000250"/>
                <a:gd name="connsiteX216" fmla="*/ 186214 w 1981200"/>
                <a:gd name="connsiteY216" fmla="*/ 1313593 h 2000250"/>
                <a:gd name="connsiteX217" fmla="*/ 182499 w 1981200"/>
                <a:gd name="connsiteY217" fmla="*/ 1322641 h 2000250"/>
                <a:gd name="connsiteX218" fmla="*/ 170402 w 1981200"/>
                <a:gd name="connsiteY218" fmla="*/ 1316450 h 2000250"/>
                <a:gd name="connsiteX219" fmla="*/ 171355 w 1981200"/>
                <a:gd name="connsiteY219" fmla="*/ 1339120 h 2000250"/>
                <a:gd name="connsiteX220" fmla="*/ 159353 w 1981200"/>
                <a:gd name="connsiteY220" fmla="*/ 1348930 h 2000250"/>
                <a:gd name="connsiteX221" fmla="*/ 157639 w 1981200"/>
                <a:gd name="connsiteY221" fmla="*/ 1352550 h 2000250"/>
                <a:gd name="connsiteX222" fmla="*/ 159829 w 1981200"/>
                <a:gd name="connsiteY222" fmla="*/ 1354360 h 2000250"/>
                <a:gd name="connsiteX223" fmla="*/ 145542 w 1981200"/>
                <a:gd name="connsiteY223" fmla="*/ 1361218 h 2000250"/>
                <a:gd name="connsiteX224" fmla="*/ 140208 w 1981200"/>
                <a:gd name="connsiteY224" fmla="*/ 1367218 h 2000250"/>
                <a:gd name="connsiteX225" fmla="*/ 122968 w 1981200"/>
                <a:gd name="connsiteY225" fmla="*/ 1371505 h 2000250"/>
                <a:gd name="connsiteX226" fmla="*/ 114681 w 1981200"/>
                <a:gd name="connsiteY226" fmla="*/ 1381506 h 2000250"/>
                <a:gd name="connsiteX227" fmla="*/ 113347 w 1981200"/>
                <a:gd name="connsiteY227" fmla="*/ 1392650 h 2000250"/>
                <a:gd name="connsiteX228" fmla="*/ 110109 w 1981200"/>
                <a:gd name="connsiteY228" fmla="*/ 1389126 h 2000250"/>
                <a:gd name="connsiteX229" fmla="*/ 104965 w 1981200"/>
                <a:gd name="connsiteY229" fmla="*/ 1396270 h 2000250"/>
                <a:gd name="connsiteX230" fmla="*/ 107632 w 1981200"/>
                <a:gd name="connsiteY230" fmla="*/ 1407414 h 2000250"/>
                <a:gd name="connsiteX231" fmla="*/ 100870 w 1981200"/>
                <a:gd name="connsiteY231" fmla="*/ 1419987 h 2000250"/>
                <a:gd name="connsiteX232" fmla="*/ 116491 w 1981200"/>
                <a:gd name="connsiteY232" fmla="*/ 1426559 h 2000250"/>
                <a:gd name="connsiteX233" fmla="*/ 116681 w 1981200"/>
                <a:gd name="connsiteY233" fmla="*/ 1429893 h 2000250"/>
                <a:gd name="connsiteX234" fmla="*/ 110395 w 1981200"/>
                <a:gd name="connsiteY234" fmla="*/ 1425512 h 2000250"/>
                <a:gd name="connsiteX235" fmla="*/ 109442 w 1981200"/>
                <a:gd name="connsiteY235" fmla="*/ 1427226 h 2000250"/>
                <a:gd name="connsiteX236" fmla="*/ 115062 w 1981200"/>
                <a:gd name="connsiteY236" fmla="*/ 1432751 h 2000250"/>
                <a:gd name="connsiteX237" fmla="*/ 95917 w 1981200"/>
                <a:gd name="connsiteY237" fmla="*/ 1424940 h 2000250"/>
                <a:gd name="connsiteX238" fmla="*/ 73533 w 1981200"/>
                <a:gd name="connsiteY238" fmla="*/ 1445990 h 2000250"/>
                <a:gd name="connsiteX239" fmla="*/ 55816 w 1981200"/>
                <a:gd name="connsiteY239" fmla="*/ 1467517 h 2000250"/>
                <a:gd name="connsiteX240" fmla="*/ 37624 w 1981200"/>
                <a:gd name="connsiteY240" fmla="*/ 1476946 h 2000250"/>
                <a:gd name="connsiteX241" fmla="*/ 26765 w 1981200"/>
                <a:gd name="connsiteY241" fmla="*/ 1479327 h 2000250"/>
                <a:gd name="connsiteX242" fmla="*/ 30289 w 1981200"/>
                <a:gd name="connsiteY242" fmla="*/ 1463230 h 2000250"/>
                <a:gd name="connsiteX243" fmla="*/ 29146 w 1981200"/>
                <a:gd name="connsiteY243" fmla="*/ 1450752 h 2000250"/>
                <a:gd name="connsiteX244" fmla="*/ 19812 w 1981200"/>
                <a:gd name="connsiteY244" fmla="*/ 1447324 h 2000250"/>
                <a:gd name="connsiteX245" fmla="*/ 20193 w 1981200"/>
                <a:gd name="connsiteY245" fmla="*/ 1428940 h 2000250"/>
                <a:gd name="connsiteX246" fmla="*/ 17907 w 1981200"/>
                <a:gd name="connsiteY246" fmla="*/ 1425797 h 2000250"/>
                <a:gd name="connsiteX247" fmla="*/ 21717 w 1981200"/>
                <a:gd name="connsiteY247" fmla="*/ 1409510 h 2000250"/>
                <a:gd name="connsiteX248" fmla="*/ 34671 w 1981200"/>
                <a:gd name="connsiteY248" fmla="*/ 1398365 h 2000250"/>
                <a:gd name="connsiteX249" fmla="*/ 43624 w 1981200"/>
                <a:gd name="connsiteY249" fmla="*/ 1380363 h 2000250"/>
                <a:gd name="connsiteX250" fmla="*/ 44577 w 1981200"/>
                <a:gd name="connsiteY250" fmla="*/ 1372648 h 2000250"/>
                <a:gd name="connsiteX251" fmla="*/ 41338 w 1981200"/>
                <a:gd name="connsiteY251" fmla="*/ 1367599 h 2000250"/>
                <a:gd name="connsiteX252" fmla="*/ 41529 w 1981200"/>
                <a:gd name="connsiteY252" fmla="*/ 1358837 h 2000250"/>
                <a:gd name="connsiteX253" fmla="*/ 44958 w 1981200"/>
                <a:gd name="connsiteY253" fmla="*/ 1346645 h 2000250"/>
                <a:gd name="connsiteX254" fmla="*/ 67342 w 1981200"/>
                <a:gd name="connsiteY254" fmla="*/ 1313402 h 2000250"/>
                <a:gd name="connsiteX255" fmla="*/ 80962 w 1981200"/>
                <a:gd name="connsiteY255" fmla="*/ 1304354 h 2000250"/>
                <a:gd name="connsiteX256" fmla="*/ 70866 w 1981200"/>
                <a:gd name="connsiteY256" fmla="*/ 1290542 h 2000250"/>
                <a:gd name="connsiteX257" fmla="*/ 58960 w 1981200"/>
                <a:gd name="connsiteY257" fmla="*/ 1288542 h 2000250"/>
                <a:gd name="connsiteX258" fmla="*/ 54388 w 1981200"/>
                <a:gd name="connsiteY258" fmla="*/ 1284446 h 2000250"/>
                <a:gd name="connsiteX259" fmla="*/ 49054 w 1981200"/>
                <a:gd name="connsiteY259" fmla="*/ 1265587 h 2000250"/>
                <a:gd name="connsiteX260" fmla="*/ 37243 w 1981200"/>
                <a:gd name="connsiteY260" fmla="*/ 1240441 h 2000250"/>
                <a:gd name="connsiteX261" fmla="*/ 33718 w 1981200"/>
                <a:gd name="connsiteY261" fmla="*/ 1224058 h 2000250"/>
                <a:gd name="connsiteX262" fmla="*/ 36195 w 1981200"/>
                <a:gd name="connsiteY262" fmla="*/ 1214628 h 2000250"/>
                <a:gd name="connsiteX263" fmla="*/ 35052 w 1981200"/>
                <a:gd name="connsiteY263" fmla="*/ 1202341 h 2000250"/>
                <a:gd name="connsiteX264" fmla="*/ 39433 w 1981200"/>
                <a:gd name="connsiteY264" fmla="*/ 1191006 h 2000250"/>
                <a:gd name="connsiteX265" fmla="*/ 46101 w 1981200"/>
                <a:gd name="connsiteY265" fmla="*/ 1183957 h 2000250"/>
                <a:gd name="connsiteX266" fmla="*/ 38957 w 1981200"/>
                <a:gd name="connsiteY266" fmla="*/ 1141381 h 2000250"/>
                <a:gd name="connsiteX267" fmla="*/ 42958 w 1981200"/>
                <a:gd name="connsiteY267" fmla="*/ 1135666 h 2000250"/>
                <a:gd name="connsiteX268" fmla="*/ 43243 w 1981200"/>
                <a:gd name="connsiteY268" fmla="*/ 1123950 h 2000250"/>
                <a:gd name="connsiteX269" fmla="*/ 34957 w 1981200"/>
                <a:gd name="connsiteY269" fmla="*/ 1109948 h 2000250"/>
                <a:gd name="connsiteX270" fmla="*/ 26765 w 1981200"/>
                <a:gd name="connsiteY270" fmla="*/ 1106710 h 2000250"/>
                <a:gd name="connsiteX271" fmla="*/ 19050 w 1981200"/>
                <a:gd name="connsiteY271" fmla="*/ 1097947 h 2000250"/>
                <a:gd name="connsiteX272" fmla="*/ 9620 w 1981200"/>
                <a:gd name="connsiteY272" fmla="*/ 1070705 h 2000250"/>
                <a:gd name="connsiteX273" fmla="*/ 9525 w 1981200"/>
                <a:gd name="connsiteY273" fmla="*/ 1062895 h 2000250"/>
                <a:gd name="connsiteX274" fmla="*/ 12192 w 1981200"/>
                <a:gd name="connsiteY274" fmla="*/ 1055275 h 2000250"/>
                <a:gd name="connsiteX275" fmla="*/ 13906 w 1981200"/>
                <a:gd name="connsiteY275" fmla="*/ 1055751 h 2000250"/>
                <a:gd name="connsiteX276" fmla="*/ 20764 w 1981200"/>
                <a:gd name="connsiteY276" fmla="*/ 1045369 h 2000250"/>
                <a:gd name="connsiteX277" fmla="*/ 29527 w 1981200"/>
                <a:gd name="connsiteY277" fmla="*/ 1042606 h 2000250"/>
                <a:gd name="connsiteX278" fmla="*/ 38481 w 1981200"/>
                <a:gd name="connsiteY278" fmla="*/ 1032796 h 2000250"/>
                <a:gd name="connsiteX279" fmla="*/ 31909 w 1981200"/>
                <a:gd name="connsiteY279" fmla="*/ 1024890 h 2000250"/>
                <a:gd name="connsiteX280" fmla="*/ 45053 w 1981200"/>
                <a:gd name="connsiteY280" fmla="*/ 1014031 h 2000250"/>
                <a:gd name="connsiteX281" fmla="*/ 58864 w 1981200"/>
                <a:gd name="connsiteY281" fmla="*/ 1013079 h 2000250"/>
                <a:gd name="connsiteX282" fmla="*/ 67437 w 1981200"/>
                <a:gd name="connsiteY282" fmla="*/ 1001173 h 2000250"/>
                <a:gd name="connsiteX283" fmla="*/ 90964 w 1981200"/>
                <a:gd name="connsiteY283" fmla="*/ 1007364 h 2000250"/>
                <a:gd name="connsiteX284" fmla="*/ 92964 w 1981200"/>
                <a:gd name="connsiteY284" fmla="*/ 1021556 h 2000250"/>
                <a:gd name="connsiteX285" fmla="*/ 107442 w 1981200"/>
                <a:gd name="connsiteY285" fmla="*/ 1030891 h 2000250"/>
                <a:gd name="connsiteX286" fmla="*/ 114109 w 1981200"/>
                <a:gd name="connsiteY286" fmla="*/ 1033081 h 2000250"/>
                <a:gd name="connsiteX287" fmla="*/ 116776 w 1981200"/>
                <a:gd name="connsiteY287" fmla="*/ 1027557 h 2000250"/>
                <a:gd name="connsiteX288" fmla="*/ 131254 w 1981200"/>
                <a:gd name="connsiteY288" fmla="*/ 1029271 h 2000250"/>
                <a:gd name="connsiteX289" fmla="*/ 132302 w 1981200"/>
                <a:gd name="connsiteY289" fmla="*/ 981170 h 2000250"/>
                <a:gd name="connsiteX290" fmla="*/ 135064 w 1981200"/>
                <a:gd name="connsiteY290" fmla="*/ 969454 h 2000250"/>
                <a:gd name="connsiteX291" fmla="*/ 122872 w 1981200"/>
                <a:gd name="connsiteY291" fmla="*/ 965740 h 2000250"/>
                <a:gd name="connsiteX292" fmla="*/ 125063 w 1981200"/>
                <a:gd name="connsiteY292" fmla="*/ 960691 h 2000250"/>
                <a:gd name="connsiteX293" fmla="*/ 117824 w 1981200"/>
                <a:gd name="connsiteY293" fmla="*/ 949738 h 2000250"/>
                <a:gd name="connsiteX294" fmla="*/ 104584 w 1981200"/>
                <a:gd name="connsiteY294" fmla="*/ 912685 h 2000250"/>
                <a:gd name="connsiteX295" fmla="*/ 97345 w 1981200"/>
                <a:gd name="connsiteY295" fmla="*/ 872490 h 2000250"/>
                <a:gd name="connsiteX296" fmla="*/ 89916 w 1981200"/>
                <a:gd name="connsiteY296" fmla="*/ 868299 h 2000250"/>
                <a:gd name="connsiteX297" fmla="*/ 90868 w 1981200"/>
                <a:gd name="connsiteY297" fmla="*/ 863537 h 2000250"/>
                <a:gd name="connsiteX298" fmla="*/ 87535 w 1981200"/>
                <a:gd name="connsiteY298" fmla="*/ 856107 h 2000250"/>
                <a:gd name="connsiteX299" fmla="*/ 90964 w 1981200"/>
                <a:gd name="connsiteY299" fmla="*/ 852202 h 2000250"/>
                <a:gd name="connsiteX300" fmla="*/ 77152 w 1981200"/>
                <a:gd name="connsiteY300" fmla="*/ 838962 h 2000250"/>
                <a:gd name="connsiteX301" fmla="*/ 72676 w 1981200"/>
                <a:gd name="connsiteY301" fmla="*/ 842296 h 2000250"/>
                <a:gd name="connsiteX302" fmla="*/ 76962 w 1981200"/>
                <a:gd name="connsiteY302" fmla="*/ 838771 h 2000250"/>
                <a:gd name="connsiteX303" fmla="*/ 72866 w 1981200"/>
                <a:gd name="connsiteY303" fmla="*/ 833533 h 2000250"/>
                <a:gd name="connsiteX304" fmla="*/ 72104 w 1981200"/>
                <a:gd name="connsiteY304" fmla="*/ 826103 h 2000250"/>
                <a:gd name="connsiteX305" fmla="*/ 68961 w 1981200"/>
                <a:gd name="connsiteY305" fmla="*/ 827627 h 2000250"/>
                <a:gd name="connsiteX306" fmla="*/ 68389 w 1981200"/>
                <a:gd name="connsiteY306" fmla="*/ 822388 h 2000250"/>
                <a:gd name="connsiteX307" fmla="*/ 60674 w 1981200"/>
                <a:gd name="connsiteY307" fmla="*/ 824674 h 2000250"/>
                <a:gd name="connsiteX308" fmla="*/ 60484 w 1981200"/>
                <a:gd name="connsiteY308" fmla="*/ 824293 h 2000250"/>
                <a:gd name="connsiteX309" fmla="*/ 62389 w 1981200"/>
                <a:gd name="connsiteY309" fmla="*/ 823817 h 2000250"/>
                <a:gd name="connsiteX310" fmla="*/ 55054 w 1981200"/>
                <a:gd name="connsiteY310" fmla="*/ 815816 h 2000250"/>
                <a:gd name="connsiteX311" fmla="*/ 59341 w 1981200"/>
                <a:gd name="connsiteY311" fmla="*/ 807053 h 2000250"/>
                <a:gd name="connsiteX312" fmla="*/ 70485 w 1981200"/>
                <a:gd name="connsiteY312" fmla="*/ 817054 h 2000250"/>
                <a:gd name="connsiteX313" fmla="*/ 89440 w 1981200"/>
                <a:gd name="connsiteY313" fmla="*/ 810482 h 2000250"/>
                <a:gd name="connsiteX314" fmla="*/ 91059 w 1981200"/>
                <a:gd name="connsiteY314" fmla="*/ 813054 h 2000250"/>
                <a:gd name="connsiteX315" fmla="*/ 100870 w 1981200"/>
                <a:gd name="connsiteY315" fmla="*/ 806482 h 2000250"/>
                <a:gd name="connsiteX316" fmla="*/ 105442 w 1981200"/>
                <a:gd name="connsiteY316" fmla="*/ 820198 h 2000250"/>
                <a:gd name="connsiteX317" fmla="*/ 120777 w 1981200"/>
                <a:gd name="connsiteY317" fmla="*/ 817816 h 2000250"/>
                <a:gd name="connsiteX318" fmla="*/ 121634 w 1981200"/>
                <a:gd name="connsiteY318" fmla="*/ 821341 h 2000250"/>
                <a:gd name="connsiteX319" fmla="*/ 127349 w 1981200"/>
                <a:gd name="connsiteY319" fmla="*/ 820674 h 2000250"/>
                <a:gd name="connsiteX320" fmla="*/ 143542 w 1981200"/>
                <a:gd name="connsiteY320" fmla="*/ 828961 h 2000250"/>
                <a:gd name="connsiteX321" fmla="*/ 134683 w 1981200"/>
                <a:gd name="connsiteY321" fmla="*/ 832580 h 2000250"/>
                <a:gd name="connsiteX322" fmla="*/ 129540 w 1981200"/>
                <a:gd name="connsiteY322" fmla="*/ 830008 h 2000250"/>
                <a:gd name="connsiteX323" fmla="*/ 117253 w 1981200"/>
                <a:gd name="connsiteY323" fmla="*/ 833056 h 2000250"/>
                <a:gd name="connsiteX324" fmla="*/ 117443 w 1981200"/>
                <a:gd name="connsiteY324" fmla="*/ 837724 h 2000250"/>
                <a:gd name="connsiteX325" fmla="*/ 111633 w 1981200"/>
                <a:gd name="connsiteY325" fmla="*/ 838390 h 2000250"/>
                <a:gd name="connsiteX326" fmla="*/ 111728 w 1981200"/>
                <a:gd name="connsiteY326" fmla="*/ 841343 h 2000250"/>
                <a:gd name="connsiteX327" fmla="*/ 107537 w 1981200"/>
                <a:gd name="connsiteY327" fmla="*/ 841343 h 2000250"/>
                <a:gd name="connsiteX328" fmla="*/ 106299 w 1981200"/>
                <a:gd name="connsiteY328" fmla="*/ 843534 h 2000250"/>
                <a:gd name="connsiteX329" fmla="*/ 98774 w 1981200"/>
                <a:gd name="connsiteY329" fmla="*/ 865632 h 2000250"/>
                <a:gd name="connsiteX330" fmla="*/ 101346 w 1981200"/>
                <a:gd name="connsiteY330" fmla="*/ 867251 h 2000250"/>
                <a:gd name="connsiteX331" fmla="*/ 100012 w 1981200"/>
                <a:gd name="connsiteY331" fmla="*/ 871918 h 2000250"/>
                <a:gd name="connsiteX332" fmla="*/ 106870 w 1981200"/>
                <a:gd name="connsiteY332" fmla="*/ 904875 h 2000250"/>
                <a:gd name="connsiteX333" fmla="*/ 111347 w 1981200"/>
                <a:gd name="connsiteY333" fmla="*/ 892016 h 2000250"/>
                <a:gd name="connsiteX334" fmla="*/ 120682 w 1981200"/>
                <a:gd name="connsiteY334" fmla="*/ 892016 h 2000250"/>
                <a:gd name="connsiteX335" fmla="*/ 129064 w 1981200"/>
                <a:gd name="connsiteY335" fmla="*/ 896493 h 2000250"/>
                <a:gd name="connsiteX336" fmla="*/ 140875 w 1981200"/>
                <a:gd name="connsiteY336" fmla="*/ 894493 h 2000250"/>
                <a:gd name="connsiteX337" fmla="*/ 139827 w 1981200"/>
                <a:gd name="connsiteY337" fmla="*/ 899160 h 2000250"/>
                <a:gd name="connsiteX338" fmla="*/ 146018 w 1981200"/>
                <a:gd name="connsiteY338" fmla="*/ 903256 h 2000250"/>
                <a:gd name="connsiteX339" fmla="*/ 152209 w 1981200"/>
                <a:gd name="connsiteY339" fmla="*/ 893540 h 2000250"/>
                <a:gd name="connsiteX340" fmla="*/ 154972 w 1981200"/>
                <a:gd name="connsiteY340" fmla="*/ 894397 h 2000250"/>
                <a:gd name="connsiteX341" fmla="*/ 158877 w 1981200"/>
                <a:gd name="connsiteY341" fmla="*/ 889921 h 2000250"/>
                <a:gd name="connsiteX342" fmla="*/ 166592 w 1981200"/>
                <a:gd name="connsiteY342" fmla="*/ 895540 h 2000250"/>
                <a:gd name="connsiteX343" fmla="*/ 173831 w 1981200"/>
                <a:gd name="connsiteY343" fmla="*/ 884777 h 2000250"/>
                <a:gd name="connsiteX344" fmla="*/ 173831 w 1981200"/>
                <a:gd name="connsiteY344" fmla="*/ 878491 h 2000250"/>
                <a:gd name="connsiteX345" fmla="*/ 182118 w 1981200"/>
                <a:gd name="connsiteY345" fmla="*/ 882682 h 2000250"/>
                <a:gd name="connsiteX346" fmla="*/ 176593 w 1981200"/>
                <a:gd name="connsiteY346" fmla="*/ 892778 h 2000250"/>
                <a:gd name="connsiteX347" fmla="*/ 170402 w 1981200"/>
                <a:gd name="connsiteY347" fmla="*/ 894302 h 2000250"/>
                <a:gd name="connsiteX348" fmla="*/ 171640 w 1981200"/>
                <a:gd name="connsiteY348" fmla="*/ 906018 h 2000250"/>
                <a:gd name="connsiteX349" fmla="*/ 187738 w 1981200"/>
                <a:gd name="connsiteY349" fmla="*/ 893921 h 2000250"/>
                <a:gd name="connsiteX350" fmla="*/ 187357 w 1981200"/>
                <a:gd name="connsiteY350" fmla="*/ 883539 h 2000250"/>
                <a:gd name="connsiteX351" fmla="*/ 183451 w 1981200"/>
                <a:gd name="connsiteY351" fmla="*/ 877443 h 2000250"/>
                <a:gd name="connsiteX352" fmla="*/ 188881 w 1981200"/>
                <a:gd name="connsiteY352" fmla="*/ 864203 h 2000250"/>
                <a:gd name="connsiteX353" fmla="*/ 200025 w 1981200"/>
                <a:gd name="connsiteY353" fmla="*/ 860298 h 2000250"/>
                <a:gd name="connsiteX354" fmla="*/ 204216 w 1981200"/>
                <a:gd name="connsiteY354" fmla="*/ 863917 h 2000250"/>
                <a:gd name="connsiteX355" fmla="*/ 213741 w 1981200"/>
                <a:gd name="connsiteY355" fmla="*/ 859250 h 2000250"/>
                <a:gd name="connsiteX356" fmla="*/ 215646 w 1981200"/>
                <a:gd name="connsiteY356" fmla="*/ 867251 h 2000250"/>
                <a:gd name="connsiteX357" fmla="*/ 220123 w 1981200"/>
                <a:gd name="connsiteY357" fmla="*/ 872966 h 2000250"/>
                <a:gd name="connsiteX358" fmla="*/ 227838 w 1981200"/>
                <a:gd name="connsiteY358" fmla="*/ 859726 h 2000250"/>
                <a:gd name="connsiteX359" fmla="*/ 224695 w 1981200"/>
                <a:gd name="connsiteY359" fmla="*/ 872014 h 2000250"/>
                <a:gd name="connsiteX360" fmla="*/ 235363 w 1981200"/>
                <a:gd name="connsiteY360" fmla="*/ 875252 h 2000250"/>
                <a:gd name="connsiteX361" fmla="*/ 240220 w 1981200"/>
                <a:gd name="connsiteY361" fmla="*/ 893445 h 2000250"/>
                <a:gd name="connsiteX362" fmla="*/ 241840 w 1981200"/>
                <a:gd name="connsiteY362" fmla="*/ 894779 h 2000250"/>
                <a:gd name="connsiteX363" fmla="*/ 246221 w 1981200"/>
                <a:gd name="connsiteY363" fmla="*/ 891254 h 2000250"/>
                <a:gd name="connsiteX364" fmla="*/ 251746 w 1981200"/>
                <a:gd name="connsiteY364" fmla="*/ 899636 h 2000250"/>
                <a:gd name="connsiteX365" fmla="*/ 248126 w 1981200"/>
                <a:gd name="connsiteY365" fmla="*/ 914781 h 2000250"/>
                <a:gd name="connsiteX366" fmla="*/ 250888 w 1981200"/>
                <a:gd name="connsiteY366" fmla="*/ 913257 h 2000250"/>
                <a:gd name="connsiteX367" fmla="*/ 253936 w 1981200"/>
                <a:gd name="connsiteY367" fmla="*/ 919258 h 2000250"/>
                <a:gd name="connsiteX368" fmla="*/ 254794 w 1981200"/>
                <a:gd name="connsiteY368" fmla="*/ 911257 h 2000250"/>
                <a:gd name="connsiteX369" fmla="*/ 256508 w 1981200"/>
                <a:gd name="connsiteY369" fmla="*/ 914305 h 2000250"/>
                <a:gd name="connsiteX370" fmla="*/ 268510 w 1981200"/>
                <a:gd name="connsiteY370" fmla="*/ 919829 h 2000250"/>
                <a:gd name="connsiteX371" fmla="*/ 271081 w 1981200"/>
                <a:gd name="connsiteY371" fmla="*/ 896874 h 2000250"/>
                <a:gd name="connsiteX372" fmla="*/ 261556 w 1981200"/>
                <a:gd name="connsiteY372" fmla="*/ 894207 h 2000250"/>
                <a:gd name="connsiteX373" fmla="*/ 264604 w 1981200"/>
                <a:gd name="connsiteY373" fmla="*/ 879634 h 2000250"/>
                <a:gd name="connsiteX374" fmla="*/ 281083 w 1981200"/>
                <a:gd name="connsiteY374" fmla="*/ 860679 h 2000250"/>
                <a:gd name="connsiteX375" fmla="*/ 296037 w 1981200"/>
                <a:gd name="connsiteY375" fmla="*/ 852297 h 2000250"/>
                <a:gd name="connsiteX376" fmla="*/ 296989 w 1981200"/>
                <a:gd name="connsiteY376" fmla="*/ 838295 h 2000250"/>
                <a:gd name="connsiteX377" fmla="*/ 315182 w 1981200"/>
                <a:gd name="connsiteY377" fmla="*/ 829628 h 2000250"/>
                <a:gd name="connsiteX378" fmla="*/ 338328 w 1981200"/>
                <a:gd name="connsiteY378" fmla="*/ 814102 h 2000250"/>
                <a:gd name="connsiteX379" fmla="*/ 349949 w 1981200"/>
                <a:gd name="connsiteY379" fmla="*/ 811816 h 2000250"/>
                <a:gd name="connsiteX380" fmla="*/ 354235 w 1981200"/>
                <a:gd name="connsiteY380" fmla="*/ 802767 h 2000250"/>
                <a:gd name="connsiteX381" fmla="*/ 361950 w 1981200"/>
                <a:gd name="connsiteY381" fmla="*/ 817816 h 2000250"/>
                <a:gd name="connsiteX382" fmla="*/ 369760 w 1981200"/>
                <a:gd name="connsiteY382" fmla="*/ 818102 h 2000250"/>
                <a:gd name="connsiteX383" fmla="*/ 371380 w 1981200"/>
                <a:gd name="connsiteY383" fmla="*/ 813340 h 2000250"/>
                <a:gd name="connsiteX384" fmla="*/ 362522 w 1981200"/>
                <a:gd name="connsiteY384" fmla="*/ 809720 h 2000250"/>
                <a:gd name="connsiteX385" fmla="*/ 363379 w 1981200"/>
                <a:gd name="connsiteY385" fmla="*/ 806387 h 2000250"/>
                <a:gd name="connsiteX386" fmla="*/ 367665 w 1981200"/>
                <a:gd name="connsiteY386" fmla="*/ 808101 h 2000250"/>
                <a:gd name="connsiteX387" fmla="*/ 364045 w 1981200"/>
                <a:gd name="connsiteY387" fmla="*/ 808863 h 2000250"/>
                <a:gd name="connsiteX388" fmla="*/ 370808 w 1981200"/>
                <a:gd name="connsiteY388" fmla="*/ 811816 h 2000250"/>
                <a:gd name="connsiteX389" fmla="*/ 376237 w 1981200"/>
                <a:gd name="connsiteY389" fmla="*/ 800290 h 2000250"/>
                <a:gd name="connsiteX390" fmla="*/ 381953 w 1981200"/>
                <a:gd name="connsiteY390" fmla="*/ 801433 h 2000250"/>
                <a:gd name="connsiteX391" fmla="*/ 382619 w 1981200"/>
                <a:gd name="connsiteY391" fmla="*/ 797719 h 2000250"/>
                <a:gd name="connsiteX392" fmla="*/ 385477 w 1981200"/>
                <a:gd name="connsiteY392" fmla="*/ 798385 h 2000250"/>
                <a:gd name="connsiteX393" fmla="*/ 387191 w 1981200"/>
                <a:gd name="connsiteY393" fmla="*/ 796004 h 2000250"/>
                <a:gd name="connsiteX394" fmla="*/ 389763 w 1981200"/>
                <a:gd name="connsiteY394" fmla="*/ 797814 h 2000250"/>
                <a:gd name="connsiteX395" fmla="*/ 385762 w 1981200"/>
                <a:gd name="connsiteY395" fmla="*/ 803338 h 2000250"/>
                <a:gd name="connsiteX396" fmla="*/ 388239 w 1981200"/>
                <a:gd name="connsiteY396" fmla="*/ 804386 h 2000250"/>
                <a:gd name="connsiteX397" fmla="*/ 389287 w 1981200"/>
                <a:gd name="connsiteY397" fmla="*/ 810006 h 2000250"/>
                <a:gd name="connsiteX398" fmla="*/ 396240 w 1981200"/>
                <a:gd name="connsiteY398" fmla="*/ 800481 h 2000250"/>
                <a:gd name="connsiteX399" fmla="*/ 397288 w 1981200"/>
                <a:gd name="connsiteY399" fmla="*/ 788860 h 2000250"/>
                <a:gd name="connsiteX400" fmla="*/ 410623 w 1981200"/>
                <a:gd name="connsiteY400" fmla="*/ 771620 h 2000250"/>
                <a:gd name="connsiteX401" fmla="*/ 422053 w 1981200"/>
                <a:gd name="connsiteY401" fmla="*/ 736949 h 2000250"/>
                <a:gd name="connsiteX402" fmla="*/ 434340 w 1981200"/>
                <a:gd name="connsiteY402" fmla="*/ 727329 h 2000250"/>
                <a:gd name="connsiteX403" fmla="*/ 426244 w 1981200"/>
                <a:gd name="connsiteY403" fmla="*/ 722852 h 2000250"/>
                <a:gd name="connsiteX404" fmla="*/ 420624 w 1981200"/>
                <a:gd name="connsiteY404" fmla="*/ 711041 h 2000250"/>
                <a:gd name="connsiteX405" fmla="*/ 409384 w 1981200"/>
                <a:gd name="connsiteY405" fmla="*/ 704564 h 2000250"/>
                <a:gd name="connsiteX406" fmla="*/ 411004 w 1981200"/>
                <a:gd name="connsiteY406" fmla="*/ 699992 h 2000250"/>
                <a:gd name="connsiteX407" fmla="*/ 419195 w 1981200"/>
                <a:gd name="connsiteY407" fmla="*/ 705326 h 2000250"/>
                <a:gd name="connsiteX408" fmla="*/ 436435 w 1981200"/>
                <a:gd name="connsiteY408" fmla="*/ 695706 h 2000250"/>
                <a:gd name="connsiteX409" fmla="*/ 429673 w 1981200"/>
                <a:gd name="connsiteY409" fmla="*/ 687324 h 2000250"/>
                <a:gd name="connsiteX410" fmla="*/ 417766 w 1981200"/>
                <a:gd name="connsiteY410" fmla="*/ 685038 h 2000250"/>
                <a:gd name="connsiteX411" fmla="*/ 416814 w 1981200"/>
                <a:gd name="connsiteY411" fmla="*/ 689134 h 2000250"/>
                <a:gd name="connsiteX412" fmla="*/ 408337 w 1981200"/>
                <a:gd name="connsiteY412" fmla="*/ 687991 h 2000250"/>
                <a:gd name="connsiteX413" fmla="*/ 407479 w 1981200"/>
                <a:gd name="connsiteY413" fmla="*/ 685229 h 2000250"/>
                <a:gd name="connsiteX414" fmla="*/ 408718 w 1981200"/>
                <a:gd name="connsiteY414" fmla="*/ 677989 h 2000250"/>
                <a:gd name="connsiteX415" fmla="*/ 414528 w 1981200"/>
                <a:gd name="connsiteY415" fmla="*/ 670655 h 2000250"/>
                <a:gd name="connsiteX416" fmla="*/ 415195 w 1981200"/>
                <a:gd name="connsiteY416" fmla="*/ 660845 h 2000250"/>
                <a:gd name="connsiteX417" fmla="*/ 403098 w 1981200"/>
                <a:gd name="connsiteY417" fmla="*/ 658558 h 2000250"/>
                <a:gd name="connsiteX418" fmla="*/ 408908 w 1981200"/>
                <a:gd name="connsiteY418" fmla="*/ 638365 h 2000250"/>
                <a:gd name="connsiteX419" fmla="*/ 400907 w 1981200"/>
                <a:gd name="connsiteY419" fmla="*/ 637889 h 2000250"/>
                <a:gd name="connsiteX420" fmla="*/ 401669 w 1981200"/>
                <a:gd name="connsiteY420" fmla="*/ 634651 h 2000250"/>
                <a:gd name="connsiteX421" fmla="*/ 398335 w 1981200"/>
                <a:gd name="connsiteY421" fmla="*/ 634651 h 2000250"/>
                <a:gd name="connsiteX422" fmla="*/ 397859 w 1981200"/>
                <a:gd name="connsiteY422" fmla="*/ 630269 h 2000250"/>
                <a:gd name="connsiteX423" fmla="*/ 407003 w 1981200"/>
                <a:gd name="connsiteY423" fmla="*/ 630460 h 2000250"/>
                <a:gd name="connsiteX424" fmla="*/ 406432 w 1981200"/>
                <a:gd name="connsiteY424" fmla="*/ 626554 h 2000250"/>
                <a:gd name="connsiteX425" fmla="*/ 413195 w 1981200"/>
                <a:gd name="connsiteY425" fmla="*/ 623221 h 2000250"/>
                <a:gd name="connsiteX426" fmla="*/ 407194 w 1981200"/>
                <a:gd name="connsiteY426" fmla="*/ 598360 h 2000250"/>
                <a:gd name="connsiteX427" fmla="*/ 437483 w 1981200"/>
                <a:gd name="connsiteY427" fmla="*/ 589026 h 2000250"/>
                <a:gd name="connsiteX428" fmla="*/ 442531 w 1981200"/>
                <a:gd name="connsiteY428" fmla="*/ 593979 h 2000250"/>
                <a:gd name="connsiteX429" fmla="*/ 468535 w 1981200"/>
                <a:gd name="connsiteY429" fmla="*/ 579406 h 2000250"/>
                <a:gd name="connsiteX430" fmla="*/ 493490 w 1981200"/>
                <a:gd name="connsiteY430" fmla="*/ 557022 h 2000250"/>
                <a:gd name="connsiteX431" fmla="*/ 510349 w 1981200"/>
                <a:gd name="connsiteY431" fmla="*/ 525875 h 2000250"/>
                <a:gd name="connsiteX432" fmla="*/ 511111 w 1981200"/>
                <a:gd name="connsiteY432" fmla="*/ 515493 h 2000250"/>
                <a:gd name="connsiteX433" fmla="*/ 521875 w 1981200"/>
                <a:gd name="connsiteY433" fmla="*/ 519874 h 2000250"/>
                <a:gd name="connsiteX434" fmla="*/ 500253 w 1981200"/>
                <a:gd name="connsiteY434" fmla="*/ 508730 h 2000250"/>
                <a:gd name="connsiteX435" fmla="*/ 495967 w 1981200"/>
                <a:gd name="connsiteY435" fmla="*/ 502634 h 2000250"/>
                <a:gd name="connsiteX436" fmla="*/ 484346 w 1981200"/>
                <a:gd name="connsiteY436" fmla="*/ 495395 h 2000250"/>
                <a:gd name="connsiteX437" fmla="*/ 500634 w 1981200"/>
                <a:gd name="connsiteY437" fmla="*/ 478060 h 2000250"/>
                <a:gd name="connsiteX438" fmla="*/ 508445 w 1981200"/>
                <a:gd name="connsiteY438" fmla="*/ 459772 h 2000250"/>
                <a:gd name="connsiteX439" fmla="*/ 499110 w 1981200"/>
                <a:gd name="connsiteY439" fmla="*/ 445960 h 2000250"/>
                <a:gd name="connsiteX440" fmla="*/ 487204 w 1981200"/>
                <a:gd name="connsiteY440" fmla="*/ 441865 h 2000250"/>
                <a:gd name="connsiteX441" fmla="*/ 483489 w 1981200"/>
                <a:gd name="connsiteY441" fmla="*/ 435578 h 2000250"/>
                <a:gd name="connsiteX442" fmla="*/ 481774 w 1981200"/>
                <a:gd name="connsiteY442" fmla="*/ 436340 h 2000250"/>
                <a:gd name="connsiteX443" fmla="*/ 475012 w 1981200"/>
                <a:gd name="connsiteY443" fmla="*/ 417290 h 2000250"/>
                <a:gd name="connsiteX444" fmla="*/ 478917 w 1981200"/>
                <a:gd name="connsiteY444" fmla="*/ 411480 h 2000250"/>
                <a:gd name="connsiteX445" fmla="*/ 477583 w 1981200"/>
                <a:gd name="connsiteY445" fmla="*/ 402050 h 2000250"/>
                <a:gd name="connsiteX446" fmla="*/ 466439 w 1981200"/>
                <a:gd name="connsiteY446" fmla="*/ 384429 h 2000250"/>
                <a:gd name="connsiteX447" fmla="*/ 457867 w 1981200"/>
                <a:gd name="connsiteY447" fmla="*/ 345948 h 2000250"/>
                <a:gd name="connsiteX448" fmla="*/ 454724 w 1981200"/>
                <a:gd name="connsiteY448" fmla="*/ 341185 h 2000250"/>
                <a:gd name="connsiteX449" fmla="*/ 449675 w 1981200"/>
                <a:gd name="connsiteY449" fmla="*/ 339376 h 2000250"/>
                <a:gd name="connsiteX450" fmla="*/ 454914 w 1981200"/>
                <a:gd name="connsiteY450" fmla="*/ 340900 h 2000250"/>
                <a:gd name="connsiteX451" fmla="*/ 458057 w 1981200"/>
                <a:gd name="connsiteY451" fmla="*/ 345472 h 2000250"/>
                <a:gd name="connsiteX452" fmla="*/ 460438 w 1981200"/>
                <a:gd name="connsiteY452" fmla="*/ 357092 h 2000250"/>
                <a:gd name="connsiteX453" fmla="*/ 463391 w 1981200"/>
                <a:gd name="connsiteY453" fmla="*/ 357568 h 2000250"/>
                <a:gd name="connsiteX454" fmla="*/ 465487 w 1981200"/>
                <a:gd name="connsiteY454" fmla="*/ 354425 h 2000250"/>
                <a:gd name="connsiteX455" fmla="*/ 487108 w 1981200"/>
                <a:gd name="connsiteY455" fmla="*/ 360426 h 2000250"/>
                <a:gd name="connsiteX456" fmla="*/ 489776 w 1981200"/>
                <a:gd name="connsiteY456" fmla="*/ 357568 h 2000250"/>
                <a:gd name="connsiteX457" fmla="*/ 503396 w 1981200"/>
                <a:gd name="connsiteY457" fmla="*/ 355473 h 2000250"/>
                <a:gd name="connsiteX458" fmla="*/ 503872 w 1981200"/>
                <a:gd name="connsiteY458" fmla="*/ 353473 h 2000250"/>
                <a:gd name="connsiteX459" fmla="*/ 511683 w 1981200"/>
                <a:gd name="connsiteY459" fmla="*/ 353758 h 2000250"/>
                <a:gd name="connsiteX460" fmla="*/ 511683 w 1981200"/>
                <a:gd name="connsiteY460" fmla="*/ 350901 h 2000250"/>
                <a:gd name="connsiteX461" fmla="*/ 524351 w 1981200"/>
                <a:gd name="connsiteY461" fmla="*/ 351377 h 2000250"/>
                <a:gd name="connsiteX462" fmla="*/ 526542 w 1981200"/>
                <a:gd name="connsiteY462" fmla="*/ 355949 h 2000250"/>
                <a:gd name="connsiteX463" fmla="*/ 518922 w 1981200"/>
                <a:gd name="connsiteY463" fmla="*/ 358426 h 2000250"/>
                <a:gd name="connsiteX464" fmla="*/ 541591 w 1981200"/>
                <a:gd name="connsiteY464" fmla="*/ 360045 h 2000250"/>
                <a:gd name="connsiteX465" fmla="*/ 536543 w 1981200"/>
                <a:gd name="connsiteY465" fmla="*/ 367379 h 2000250"/>
                <a:gd name="connsiteX466" fmla="*/ 536639 w 1981200"/>
                <a:gd name="connsiteY466" fmla="*/ 372046 h 2000250"/>
                <a:gd name="connsiteX467" fmla="*/ 544163 w 1981200"/>
                <a:gd name="connsiteY467" fmla="*/ 377762 h 2000250"/>
                <a:gd name="connsiteX468" fmla="*/ 549402 w 1981200"/>
                <a:gd name="connsiteY468" fmla="*/ 385953 h 2000250"/>
                <a:gd name="connsiteX469" fmla="*/ 551402 w 1981200"/>
                <a:gd name="connsiteY469" fmla="*/ 382810 h 2000250"/>
                <a:gd name="connsiteX470" fmla="*/ 553022 w 1981200"/>
                <a:gd name="connsiteY470" fmla="*/ 386048 h 2000250"/>
                <a:gd name="connsiteX471" fmla="*/ 560070 w 1981200"/>
                <a:gd name="connsiteY471" fmla="*/ 388429 h 2000250"/>
                <a:gd name="connsiteX472" fmla="*/ 564070 w 1981200"/>
                <a:gd name="connsiteY472" fmla="*/ 366808 h 2000250"/>
                <a:gd name="connsiteX473" fmla="*/ 565499 w 1981200"/>
                <a:gd name="connsiteY473" fmla="*/ 369475 h 2000250"/>
                <a:gd name="connsiteX474" fmla="*/ 562070 w 1981200"/>
                <a:gd name="connsiteY474" fmla="*/ 378238 h 2000250"/>
                <a:gd name="connsiteX475" fmla="*/ 564261 w 1981200"/>
                <a:gd name="connsiteY475" fmla="*/ 380238 h 2000250"/>
                <a:gd name="connsiteX476" fmla="*/ 566356 w 1981200"/>
                <a:gd name="connsiteY476" fmla="*/ 375475 h 2000250"/>
                <a:gd name="connsiteX477" fmla="*/ 573976 w 1981200"/>
                <a:gd name="connsiteY477" fmla="*/ 370237 h 2000250"/>
                <a:gd name="connsiteX478" fmla="*/ 565214 w 1981200"/>
                <a:gd name="connsiteY478" fmla="*/ 350139 h 2000250"/>
                <a:gd name="connsiteX479" fmla="*/ 568357 w 1981200"/>
                <a:gd name="connsiteY479" fmla="*/ 350996 h 2000250"/>
                <a:gd name="connsiteX480" fmla="*/ 582168 w 1981200"/>
                <a:gd name="connsiteY480" fmla="*/ 361855 h 2000250"/>
                <a:gd name="connsiteX481" fmla="*/ 574167 w 1981200"/>
                <a:gd name="connsiteY481" fmla="*/ 378904 h 2000250"/>
                <a:gd name="connsiteX482" fmla="*/ 572262 w 1981200"/>
                <a:gd name="connsiteY482" fmla="*/ 390906 h 2000250"/>
                <a:gd name="connsiteX483" fmla="*/ 583216 w 1981200"/>
                <a:gd name="connsiteY483" fmla="*/ 397383 h 2000250"/>
                <a:gd name="connsiteX484" fmla="*/ 597218 w 1981200"/>
                <a:gd name="connsiteY484" fmla="*/ 398431 h 2000250"/>
                <a:gd name="connsiteX485" fmla="*/ 606647 w 1981200"/>
                <a:gd name="connsiteY485" fmla="*/ 395954 h 2000250"/>
                <a:gd name="connsiteX486" fmla="*/ 622364 w 1981200"/>
                <a:gd name="connsiteY486" fmla="*/ 397859 h 2000250"/>
                <a:gd name="connsiteX487" fmla="*/ 623983 w 1981200"/>
                <a:gd name="connsiteY487" fmla="*/ 391478 h 2000250"/>
                <a:gd name="connsiteX488" fmla="*/ 634651 w 1981200"/>
                <a:gd name="connsiteY488" fmla="*/ 381571 h 2000250"/>
                <a:gd name="connsiteX489" fmla="*/ 640175 w 1981200"/>
                <a:gd name="connsiteY489" fmla="*/ 372523 h 2000250"/>
                <a:gd name="connsiteX490" fmla="*/ 665988 w 1981200"/>
                <a:gd name="connsiteY490" fmla="*/ 374523 h 2000250"/>
                <a:gd name="connsiteX491" fmla="*/ 675322 w 1981200"/>
                <a:gd name="connsiteY491" fmla="*/ 370522 h 2000250"/>
                <a:gd name="connsiteX492" fmla="*/ 674941 w 1981200"/>
                <a:gd name="connsiteY492" fmla="*/ 361569 h 2000250"/>
                <a:gd name="connsiteX493" fmla="*/ 682371 w 1981200"/>
                <a:gd name="connsiteY493" fmla="*/ 355663 h 2000250"/>
                <a:gd name="connsiteX494" fmla="*/ 686086 w 1981200"/>
                <a:gd name="connsiteY494" fmla="*/ 344233 h 2000250"/>
                <a:gd name="connsiteX495" fmla="*/ 690658 w 1981200"/>
                <a:gd name="connsiteY495" fmla="*/ 338137 h 2000250"/>
                <a:gd name="connsiteX496" fmla="*/ 700564 w 1981200"/>
                <a:gd name="connsiteY496" fmla="*/ 332137 h 2000250"/>
                <a:gd name="connsiteX497" fmla="*/ 702469 w 1981200"/>
                <a:gd name="connsiteY497" fmla="*/ 335566 h 2000250"/>
                <a:gd name="connsiteX498" fmla="*/ 714661 w 1981200"/>
                <a:gd name="connsiteY498" fmla="*/ 339947 h 2000250"/>
                <a:gd name="connsiteX499" fmla="*/ 724091 w 1981200"/>
                <a:gd name="connsiteY499" fmla="*/ 355378 h 2000250"/>
                <a:gd name="connsiteX500" fmla="*/ 731520 w 1981200"/>
                <a:gd name="connsiteY500" fmla="*/ 356902 h 2000250"/>
                <a:gd name="connsiteX501" fmla="*/ 732282 w 1981200"/>
                <a:gd name="connsiteY501" fmla="*/ 351949 h 2000250"/>
                <a:gd name="connsiteX502" fmla="*/ 738473 w 1981200"/>
                <a:gd name="connsiteY502" fmla="*/ 347758 h 2000250"/>
                <a:gd name="connsiteX503" fmla="*/ 729710 w 1981200"/>
                <a:gd name="connsiteY503" fmla="*/ 332518 h 2000250"/>
                <a:gd name="connsiteX504" fmla="*/ 729710 w 1981200"/>
                <a:gd name="connsiteY504" fmla="*/ 323755 h 2000250"/>
                <a:gd name="connsiteX505" fmla="*/ 723043 w 1981200"/>
                <a:gd name="connsiteY505" fmla="*/ 322612 h 2000250"/>
                <a:gd name="connsiteX506" fmla="*/ 732472 w 1981200"/>
                <a:gd name="connsiteY506" fmla="*/ 320040 h 2000250"/>
                <a:gd name="connsiteX507" fmla="*/ 733330 w 1981200"/>
                <a:gd name="connsiteY507" fmla="*/ 326993 h 2000250"/>
                <a:gd name="connsiteX508" fmla="*/ 736378 w 1981200"/>
                <a:gd name="connsiteY508" fmla="*/ 328231 h 2000250"/>
                <a:gd name="connsiteX509" fmla="*/ 738568 w 1981200"/>
                <a:gd name="connsiteY509" fmla="*/ 319183 h 2000250"/>
                <a:gd name="connsiteX510" fmla="*/ 742474 w 1981200"/>
                <a:gd name="connsiteY510" fmla="*/ 319183 h 2000250"/>
                <a:gd name="connsiteX511" fmla="*/ 742378 w 1981200"/>
                <a:gd name="connsiteY511" fmla="*/ 324707 h 2000250"/>
                <a:gd name="connsiteX512" fmla="*/ 753237 w 1981200"/>
                <a:gd name="connsiteY512" fmla="*/ 327088 h 2000250"/>
                <a:gd name="connsiteX513" fmla="*/ 760381 w 1981200"/>
                <a:gd name="connsiteY513" fmla="*/ 322516 h 2000250"/>
                <a:gd name="connsiteX514" fmla="*/ 753618 w 1981200"/>
                <a:gd name="connsiteY514" fmla="*/ 315373 h 2000250"/>
                <a:gd name="connsiteX515" fmla="*/ 796957 w 1981200"/>
                <a:gd name="connsiteY515" fmla="*/ 287560 h 2000250"/>
                <a:gd name="connsiteX516" fmla="*/ 811530 w 1981200"/>
                <a:gd name="connsiteY516" fmla="*/ 293846 h 2000250"/>
                <a:gd name="connsiteX517" fmla="*/ 821150 w 1981200"/>
                <a:gd name="connsiteY517" fmla="*/ 304800 h 2000250"/>
                <a:gd name="connsiteX518" fmla="*/ 822579 w 1981200"/>
                <a:gd name="connsiteY518" fmla="*/ 310229 h 2000250"/>
                <a:gd name="connsiteX519" fmla="*/ 836962 w 1981200"/>
                <a:gd name="connsiteY519" fmla="*/ 316135 h 2000250"/>
                <a:gd name="connsiteX520" fmla="*/ 840486 w 1981200"/>
                <a:gd name="connsiteY520" fmla="*/ 324517 h 2000250"/>
                <a:gd name="connsiteX521" fmla="*/ 852487 w 1981200"/>
                <a:gd name="connsiteY521" fmla="*/ 319754 h 2000250"/>
                <a:gd name="connsiteX522" fmla="*/ 860203 w 1981200"/>
                <a:gd name="connsiteY522" fmla="*/ 319659 h 2000250"/>
                <a:gd name="connsiteX523" fmla="*/ 868966 w 1981200"/>
                <a:gd name="connsiteY523" fmla="*/ 324421 h 2000250"/>
                <a:gd name="connsiteX524" fmla="*/ 871442 w 1981200"/>
                <a:gd name="connsiteY524" fmla="*/ 322707 h 2000250"/>
                <a:gd name="connsiteX525" fmla="*/ 877919 w 1981200"/>
                <a:gd name="connsiteY525" fmla="*/ 328612 h 2000250"/>
                <a:gd name="connsiteX526" fmla="*/ 884111 w 1981200"/>
                <a:gd name="connsiteY526" fmla="*/ 323088 h 2000250"/>
                <a:gd name="connsiteX527" fmla="*/ 893159 w 1981200"/>
                <a:gd name="connsiteY527" fmla="*/ 324803 h 2000250"/>
                <a:gd name="connsiteX528" fmla="*/ 898779 w 1981200"/>
                <a:gd name="connsiteY528" fmla="*/ 318992 h 2000250"/>
                <a:gd name="connsiteX529" fmla="*/ 898684 w 1981200"/>
                <a:gd name="connsiteY529" fmla="*/ 311182 h 2000250"/>
                <a:gd name="connsiteX530" fmla="*/ 900494 w 1981200"/>
                <a:gd name="connsiteY530" fmla="*/ 313563 h 2000250"/>
                <a:gd name="connsiteX531" fmla="*/ 923163 w 1981200"/>
                <a:gd name="connsiteY531" fmla="*/ 306229 h 2000250"/>
                <a:gd name="connsiteX532" fmla="*/ 926497 w 1981200"/>
                <a:gd name="connsiteY532" fmla="*/ 314801 h 2000250"/>
                <a:gd name="connsiteX533" fmla="*/ 931164 w 1981200"/>
                <a:gd name="connsiteY533" fmla="*/ 314801 h 2000250"/>
                <a:gd name="connsiteX534" fmla="*/ 926973 w 1981200"/>
                <a:gd name="connsiteY534" fmla="*/ 313849 h 2000250"/>
                <a:gd name="connsiteX535" fmla="*/ 925163 w 1981200"/>
                <a:gd name="connsiteY535" fmla="*/ 304800 h 2000250"/>
                <a:gd name="connsiteX536" fmla="*/ 927830 w 1981200"/>
                <a:gd name="connsiteY536" fmla="*/ 303371 h 2000250"/>
                <a:gd name="connsiteX537" fmla="*/ 930212 w 1981200"/>
                <a:gd name="connsiteY537" fmla="*/ 308134 h 2000250"/>
                <a:gd name="connsiteX538" fmla="*/ 931545 w 1981200"/>
                <a:gd name="connsiteY538" fmla="*/ 305943 h 2000250"/>
                <a:gd name="connsiteX539" fmla="*/ 940879 w 1981200"/>
                <a:gd name="connsiteY539" fmla="*/ 304705 h 2000250"/>
                <a:gd name="connsiteX540" fmla="*/ 942403 w 1981200"/>
                <a:gd name="connsiteY540" fmla="*/ 297466 h 2000250"/>
                <a:gd name="connsiteX541" fmla="*/ 939355 w 1981200"/>
                <a:gd name="connsiteY541" fmla="*/ 297466 h 2000250"/>
                <a:gd name="connsiteX542" fmla="*/ 939641 w 1981200"/>
                <a:gd name="connsiteY542" fmla="*/ 293846 h 2000250"/>
                <a:gd name="connsiteX543" fmla="*/ 953453 w 1981200"/>
                <a:gd name="connsiteY543" fmla="*/ 293084 h 2000250"/>
                <a:gd name="connsiteX544" fmla="*/ 947261 w 1981200"/>
                <a:gd name="connsiteY544" fmla="*/ 278892 h 2000250"/>
                <a:gd name="connsiteX545" fmla="*/ 940689 w 1981200"/>
                <a:gd name="connsiteY545" fmla="*/ 273558 h 2000250"/>
                <a:gd name="connsiteX546" fmla="*/ 940784 w 1981200"/>
                <a:gd name="connsiteY546" fmla="*/ 270986 h 2000250"/>
                <a:gd name="connsiteX547" fmla="*/ 938403 w 1981200"/>
                <a:gd name="connsiteY547" fmla="*/ 274415 h 2000250"/>
                <a:gd name="connsiteX548" fmla="*/ 930878 w 1981200"/>
                <a:gd name="connsiteY548" fmla="*/ 270224 h 2000250"/>
                <a:gd name="connsiteX549" fmla="*/ 935641 w 1981200"/>
                <a:gd name="connsiteY549" fmla="*/ 266129 h 2000250"/>
                <a:gd name="connsiteX550" fmla="*/ 939927 w 1981200"/>
                <a:gd name="connsiteY550" fmla="*/ 268033 h 2000250"/>
                <a:gd name="connsiteX551" fmla="*/ 939927 w 1981200"/>
                <a:gd name="connsiteY551" fmla="*/ 266319 h 2000250"/>
                <a:gd name="connsiteX552" fmla="*/ 932212 w 1981200"/>
                <a:gd name="connsiteY552" fmla="*/ 262699 h 2000250"/>
                <a:gd name="connsiteX553" fmla="*/ 926497 w 1981200"/>
                <a:gd name="connsiteY553" fmla="*/ 251841 h 2000250"/>
                <a:gd name="connsiteX554" fmla="*/ 936974 w 1981200"/>
                <a:gd name="connsiteY554" fmla="*/ 243459 h 2000250"/>
                <a:gd name="connsiteX555" fmla="*/ 939451 w 1981200"/>
                <a:gd name="connsiteY555" fmla="*/ 247745 h 2000250"/>
                <a:gd name="connsiteX556" fmla="*/ 950214 w 1981200"/>
                <a:gd name="connsiteY556" fmla="*/ 245173 h 2000250"/>
                <a:gd name="connsiteX557" fmla="*/ 945166 w 1981200"/>
                <a:gd name="connsiteY557" fmla="*/ 226695 h 2000250"/>
                <a:gd name="connsiteX558" fmla="*/ 952595 w 1981200"/>
                <a:gd name="connsiteY558" fmla="*/ 219170 h 2000250"/>
                <a:gd name="connsiteX559" fmla="*/ 968692 w 1981200"/>
                <a:gd name="connsiteY559" fmla="*/ 221361 h 2000250"/>
                <a:gd name="connsiteX560" fmla="*/ 969264 w 1981200"/>
                <a:gd name="connsiteY560" fmla="*/ 217360 h 2000250"/>
                <a:gd name="connsiteX561" fmla="*/ 954310 w 1981200"/>
                <a:gd name="connsiteY561" fmla="*/ 210979 h 2000250"/>
                <a:gd name="connsiteX562" fmla="*/ 940879 w 1981200"/>
                <a:gd name="connsiteY562" fmla="*/ 210312 h 2000250"/>
                <a:gd name="connsiteX563" fmla="*/ 938879 w 1981200"/>
                <a:gd name="connsiteY563" fmla="*/ 205549 h 2000250"/>
                <a:gd name="connsiteX564" fmla="*/ 968407 w 1981200"/>
                <a:gd name="connsiteY564" fmla="*/ 190214 h 2000250"/>
                <a:gd name="connsiteX565" fmla="*/ 975932 w 1981200"/>
                <a:gd name="connsiteY565" fmla="*/ 188785 h 2000250"/>
                <a:gd name="connsiteX566" fmla="*/ 978694 w 1981200"/>
                <a:gd name="connsiteY566" fmla="*/ 168783 h 2000250"/>
                <a:gd name="connsiteX567" fmla="*/ 974598 w 1981200"/>
                <a:gd name="connsiteY567" fmla="*/ 166497 h 2000250"/>
                <a:gd name="connsiteX568" fmla="*/ 982028 w 1981200"/>
                <a:gd name="connsiteY568" fmla="*/ 161544 h 2000250"/>
                <a:gd name="connsiteX569" fmla="*/ 1002792 w 1981200"/>
                <a:gd name="connsiteY569" fmla="*/ 163925 h 2000250"/>
                <a:gd name="connsiteX570" fmla="*/ 1006888 w 1981200"/>
                <a:gd name="connsiteY570" fmla="*/ 166402 h 2000250"/>
                <a:gd name="connsiteX571" fmla="*/ 1008888 w 1981200"/>
                <a:gd name="connsiteY571" fmla="*/ 162878 h 2000250"/>
                <a:gd name="connsiteX572" fmla="*/ 1008793 w 1981200"/>
                <a:gd name="connsiteY572" fmla="*/ 154591 h 2000250"/>
                <a:gd name="connsiteX573" fmla="*/ 1012127 w 1981200"/>
                <a:gd name="connsiteY573" fmla="*/ 146399 h 2000250"/>
                <a:gd name="connsiteX574" fmla="*/ 1009555 w 1981200"/>
                <a:gd name="connsiteY574" fmla="*/ 137160 h 2000250"/>
                <a:gd name="connsiteX575" fmla="*/ 1012031 w 1981200"/>
                <a:gd name="connsiteY575" fmla="*/ 123349 h 2000250"/>
                <a:gd name="connsiteX576" fmla="*/ 1008031 w 1981200"/>
                <a:gd name="connsiteY576" fmla="*/ 118586 h 2000250"/>
                <a:gd name="connsiteX577" fmla="*/ 1006792 w 1981200"/>
                <a:gd name="connsiteY577" fmla="*/ 110395 h 2000250"/>
                <a:gd name="connsiteX578" fmla="*/ 1009650 w 1981200"/>
                <a:gd name="connsiteY578" fmla="*/ 99441 h 2000250"/>
                <a:gd name="connsiteX579" fmla="*/ 1009459 w 1981200"/>
                <a:gd name="connsiteY579" fmla="*/ 77629 h 2000250"/>
                <a:gd name="connsiteX580" fmla="*/ 1021652 w 1981200"/>
                <a:gd name="connsiteY580" fmla="*/ 47530 h 2000250"/>
                <a:gd name="connsiteX581" fmla="*/ 1024509 w 1981200"/>
                <a:gd name="connsiteY581" fmla="*/ 33623 h 2000250"/>
                <a:gd name="connsiteX582" fmla="*/ 1023557 w 1981200"/>
                <a:gd name="connsiteY582" fmla="*/ 18479 h 2000250"/>
                <a:gd name="connsiteX583" fmla="*/ 1026224 w 1981200"/>
                <a:gd name="connsiteY583" fmla="*/ 16573 h 2000250"/>
                <a:gd name="connsiteX584" fmla="*/ 1036796 w 1981200"/>
                <a:gd name="connsiteY584" fmla="*/ 18955 h 2000250"/>
                <a:gd name="connsiteX585" fmla="*/ 1046702 w 1981200"/>
                <a:gd name="connsiteY585" fmla="*/ 33814 h 2000250"/>
                <a:gd name="connsiteX586" fmla="*/ 1053560 w 1981200"/>
                <a:gd name="connsiteY586" fmla="*/ 35147 h 2000250"/>
                <a:gd name="connsiteX587" fmla="*/ 1065276 w 1981200"/>
                <a:gd name="connsiteY587" fmla="*/ 46958 h 2000250"/>
                <a:gd name="connsiteX588" fmla="*/ 1072325 w 1981200"/>
                <a:gd name="connsiteY588" fmla="*/ 47339 h 2000250"/>
                <a:gd name="connsiteX589" fmla="*/ 1096518 w 1981200"/>
                <a:gd name="connsiteY589" fmla="*/ 38290 h 2000250"/>
                <a:gd name="connsiteX590" fmla="*/ 1098899 w 1981200"/>
                <a:gd name="connsiteY590" fmla="*/ 27527 h 2000250"/>
                <a:gd name="connsiteX591" fmla="*/ 1117378 w 1981200"/>
                <a:gd name="connsiteY591" fmla="*/ 34099 h 2000250"/>
                <a:gd name="connsiteX592" fmla="*/ 1141381 w 1981200"/>
                <a:gd name="connsiteY592" fmla="*/ 33337 h 2000250"/>
                <a:gd name="connsiteX593" fmla="*/ 1147763 w 1981200"/>
                <a:gd name="connsiteY593" fmla="*/ 29528 h 2000250"/>
                <a:gd name="connsiteX594" fmla="*/ 1152811 w 1981200"/>
                <a:gd name="connsiteY594" fmla="*/ 17145 h 2000250"/>
                <a:gd name="connsiteX595" fmla="*/ 1156335 w 1981200"/>
                <a:gd name="connsiteY595" fmla="*/ 14383 h 2000250"/>
                <a:gd name="connsiteX596" fmla="*/ 1174528 w 1981200"/>
                <a:gd name="connsiteY596" fmla="*/ 9525 h 2000250"/>
                <a:gd name="connsiteX597" fmla="*/ 1239203 w 1981200"/>
                <a:gd name="connsiteY597" fmla="*/ 50863 h 2000250"/>
                <a:gd name="connsiteX598" fmla="*/ 1253109 w 1981200"/>
                <a:gd name="connsiteY598" fmla="*/ 70866 h 2000250"/>
                <a:gd name="connsiteX599" fmla="*/ 1268635 w 1981200"/>
                <a:gd name="connsiteY599" fmla="*/ 83820 h 2000250"/>
                <a:gd name="connsiteX600" fmla="*/ 1299877 w 1981200"/>
                <a:gd name="connsiteY600" fmla="*/ 85154 h 2000250"/>
                <a:gd name="connsiteX601" fmla="*/ 1299020 w 1981200"/>
                <a:gd name="connsiteY601" fmla="*/ 76009 h 2000250"/>
                <a:gd name="connsiteX602" fmla="*/ 1301972 w 1981200"/>
                <a:gd name="connsiteY602" fmla="*/ 70390 h 2000250"/>
                <a:gd name="connsiteX603" fmla="*/ 1311212 w 1981200"/>
                <a:gd name="connsiteY603" fmla="*/ 68294 h 2000250"/>
                <a:gd name="connsiteX604" fmla="*/ 1318165 w 1981200"/>
                <a:gd name="connsiteY604" fmla="*/ 77629 h 2000250"/>
                <a:gd name="connsiteX605" fmla="*/ 1338072 w 1981200"/>
                <a:gd name="connsiteY605" fmla="*/ 82391 h 2000250"/>
                <a:gd name="connsiteX606" fmla="*/ 1357217 w 1981200"/>
                <a:gd name="connsiteY606" fmla="*/ 106489 h 2000250"/>
                <a:gd name="connsiteX607" fmla="*/ 1372076 w 1981200"/>
                <a:gd name="connsiteY607" fmla="*/ 108013 h 2000250"/>
                <a:gd name="connsiteX608" fmla="*/ 1380268 w 1981200"/>
                <a:gd name="connsiteY608" fmla="*/ 122491 h 2000250"/>
                <a:gd name="connsiteX609" fmla="*/ 1380934 w 1981200"/>
                <a:gd name="connsiteY609" fmla="*/ 143065 h 2000250"/>
                <a:gd name="connsiteX610" fmla="*/ 1386269 w 1981200"/>
                <a:gd name="connsiteY610" fmla="*/ 153257 h 2000250"/>
                <a:gd name="connsiteX611" fmla="*/ 1384363 w 1981200"/>
                <a:gd name="connsiteY611" fmla="*/ 180499 h 2000250"/>
                <a:gd name="connsiteX612" fmla="*/ 1389221 w 1981200"/>
                <a:gd name="connsiteY612" fmla="*/ 194881 h 2000250"/>
                <a:gd name="connsiteX613" fmla="*/ 1392841 w 1981200"/>
                <a:gd name="connsiteY613" fmla="*/ 196691 h 2000250"/>
                <a:gd name="connsiteX614" fmla="*/ 1395889 w 1981200"/>
                <a:gd name="connsiteY614" fmla="*/ 212312 h 2000250"/>
                <a:gd name="connsiteX615" fmla="*/ 1392365 w 1981200"/>
                <a:gd name="connsiteY615" fmla="*/ 223742 h 2000250"/>
                <a:gd name="connsiteX616" fmla="*/ 1382268 w 1981200"/>
                <a:gd name="connsiteY616" fmla="*/ 234410 h 2000250"/>
                <a:gd name="connsiteX617" fmla="*/ 1380934 w 1981200"/>
                <a:gd name="connsiteY617" fmla="*/ 245078 h 2000250"/>
                <a:gd name="connsiteX618" fmla="*/ 1385792 w 1981200"/>
                <a:gd name="connsiteY618" fmla="*/ 259842 h 2000250"/>
                <a:gd name="connsiteX619" fmla="*/ 1378363 w 1981200"/>
                <a:gd name="connsiteY619" fmla="*/ 269748 h 2000250"/>
                <a:gd name="connsiteX620" fmla="*/ 1379220 w 1981200"/>
                <a:gd name="connsiteY620" fmla="*/ 275654 h 2000250"/>
                <a:gd name="connsiteX621" fmla="*/ 1375029 w 1981200"/>
                <a:gd name="connsiteY621" fmla="*/ 284702 h 2000250"/>
                <a:gd name="connsiteX622" fmla="*/ 1377029 w 1981200"/>
                <a:gd name="connsiteY622" fmla="*/ 302323 h 2000250"/>
                <a:gd name="connsiteX623" fmla="*/ 1386269 w 1981200"/>
                <a:gd name="connsiteY623" fmla="*/ 300323 h 2000250"/>
                <a:gd name="connsiteX624" fmla="*/ 1393698 w 1981200"/>
                <a:gd name="connsiteY624" fmla="*/ 292608 h 2000250"/>
                <a:gd name="connsiteX625" fmla="*/ 1404557 w 1981200"/>
                <a:gd name="connsiteY625" fmla="*/ 295084 h 2000250"/>
                <a:gd name="connsiteX626" fmla="*/ 1432370 w 1981200"/>
                <a:gd name="connsiteY626" fmla="*/ 292322 h 2000250"/>
                <a:gd name="connsiteX627" fmla="*/ 1443990 w 1981200"/>
                <a:gd name="connsiteY627" fmla="*/ 304514 h 2000250"/>
                <a:gd name="connsiteX628" fmla="*/ 1450562 w 1981200"/>
                <a:gd name="connsiteY628" fmla="*/ 316611 h 2000250"/>
                <a:gd name="connsiteX629" fmla="*/ 1450753 w 1981200"/>
                <a:gd name="connsiteY629" fmla="*/ 334423 h 2000250"/>
                <a:gd name="connsiteX630" fmla="*/ 1457039 w 1981200"/>
                <a:gd name="connsiteY630" fmla="*/ 345376 h 2000250"/>
                <a:gd name="connsiteX631" fmla="*/ 1446943 w 1981200"/>
                <a:gd name="connsiteY631" fmla="*/ 371189 h 2000250"/>
                <a:gd name="connsiteX632" fmla="*/ 1449800 w 1981200"/>
                <a:gd name="connsiteY632" fmla="*/ 380524 h 2000250"/>
                <a:gd name="connsiteX633" fmla="*/ 1448943 w 1981200"/>
                <a:gd name="connsiteY633" fmla="*/ 395097 h 2000250"/>
                <a:gd name="connsiteX634" fmla="*/ 1451991 w 1981200"/>
                <a:gd name="connsiteY634" fmla="*/ 414909 h 2000250"/>
                <a:gd name="connsiteX635" fmla="*/ 1461325 w 1981200"/>
                <a:gd name="connsiteY635" fmla="*/ 420910 h 2000250"/>
                <a:gd name="connsiteX636" fmla="*/ 1462754 w 1981200"/>
                <a:gd name="connsiteY636" fmla="*/ 430244 h 2000250"/>
                <a:gd name="connsiteX637" fmla="*/ 1477518 w 1981200"/>
                <a:gd name="connsiteY637" fmla="*/ 458629 h 2000250"/>
                <a:gd name="connsiteX638" fmla="*/ 1483233 w 1981200"/>
                <a:gd name="connsiteY638" fmla="*/ 479584 h 2000250"/>
                <a:gd name="connsiteX639" fmla="*/ 1511332 w 1981200"/>
                <a:gd name="connsiteY639" fmla="*/ 500539 h 2000250"/>
                <a:gd name="connsiteX640" fmla="*/ 1546860 w 1981200"/>
                <a:gd name="connsiteY640" fmla="*/ 498729 h 2000250"/>
                <a:gd name="connsiteX641" fmla="*/ 1578483 w 1981200"/>
                <a:gd name="connsiteY641" fmla="*/ 491299 h 2000250"/>
                <a:gd name="connsiteX642" fmla="*/ 1588103 w 1981200"/>
                <a:gd name="connsiteY642" fmla="*/ 491395 h 2000250"/>
                <a:gd name="connsiteX643" fmla="*/ 1597819 w 1981200"/>
                <a:gd name="connsiteY643" fmla="*/ 495395 h 2000250"/>
                <a:gd name="connsiteX644" fmla="*/ 1612678 w 1981200"/>
                <a:gd name="connsiteY644" fmla="*/ 504444 h 2000250"/>
                <a:gd name="connsiteX645" fmla="*/ 1634871 w 1981200"/>
                <a:gd name="connsiteY645" fmla="*/ 526828 h 2000250"/>
                <a:gd name="connsiteX646" fmla="*/ 1658303 w 1981200"/>
                <a:gd name="connsiteY646" fmla="*/ 530066 h 2000250"/>
                <a:gd name="connsiteX647" fmla="*/ 1666589 w 1981200"/>
                <a:gd name="connsiteY647" fmla="*/ 534257 h 2000250"/>
                <a:gd name="connsiteX648" fmla="*/ 1673257 w 1981200"/>
                <a:gd name="connsiteY648" fmla="*/ 544354 h 2000250"/>
                <a:gd name="connsiteX649" fmla="*/ 1678972 w 1981200"/>
                <a:gd name="connsiteY649" fmla="*/ 567785 h 2000250"/>
                <a:gd name="connsiteX650" fmla="*/ 1691354 w 1981200"/>
                <a:gd name="connsiteY650" fmla="*/ 585121 h 2000250"/>
                <a:gd name="connsiteX651" fmla="*/ 1692116 w 1981200"/>
                <a:gd name="connsiteY651" fmla="*/ 576263 h 2000250"/>
                <a:gd name="connsiteX652" fmla="*/ 1702499 w 1981200"/>
                <a:gd name="connsiteY652" fmla="*/ 563499 h 2000250"/>
                <a:gd name="connsiteX653" fmla="*/ 1705356 w 1981200"/>
                <a:gd name="connsiteY653" fmla="*/ 552259 h 2000250"/>
                <a:gd name="connsiteX654" fmla="*/ 1742789 w 1981200"/>
                <a:gd name="connsiteY654" fmla="*/ 553307 h 2000250"/>
                <a:gd name="connsiteX655" fmla="*/ 1762220 w 1981200"/>
                <a:gd name="connsiteY655" fmla="*/ 566356 h 2000250"/>
                <a:gd name="connsiteX656" fmla="*/ 1770888 w 1981200"/>
                <a:gd name="connsiteY656" fmla="*/ 575500 h 2000250"/>
                <a:gd name="connsiteX657" fmla="*/ 1785938 w 1981200"/>
                <a:gd name="connsiteY657" fmla="*/ 581596 h 2000250"/>
                <a:gd name="connsiteX658" fmla="*/ 1820799 w 1981200"/>
                <a:gd name="connsiteY658" fmla="*/ 583692 h 2000250"/>
                <a:gd name="connsiteX659" fmla="*/ 1839182 w 1981200"/>
                <a:gd name="connsiteY659" fmla="*/ 579406 h 2000250"/>
                <a:gd name="connsiteX660" fmla="*/ 1849755 w 1981200"/>
                <a:gd name="connsiteY660" fmla="*/ 567785 h 2000250"/>
                <a:gd name="connsiteX661" fmla="*/ 1851660 w 1981200"/>
                <a:gd name="connsiteY661" fmla="*/ 561404 h 2000250"/>
                <a:gd name="connsiteX662" fmla="*/ 1849565 w 1981200"/>
                <a:gd name="connsiteY662" fmla="*/ 547973 h 2000250"/>
                <a:gd name="connsiteX663" fmla="*/ 1865662 w 1981200"/>
                <a:gd name="connsiteY663" fmla="*/ 525589 h 2000250"/>
                <a:gd name="connsiteX664" fmla="*/ 1862900 w 1981200"/>
                <a:gd name="connsiteY664" fmla="*/ 526161 h 2000250"/>
                <a:gd name="connsiteX665" fmla="*/ 1877949 w 1981200"/>
                <a:gd name="connsiteY665" fmla="*/ 494252 h 2000250"/>
                <a:gd name="connsiteX666" fmla="*/ 1888141 w 1981200"/>
                <a:gd name="connsiteY666" fmla="*/ 483679 h 2000250"/>
                <a:gd name="connsiteX667" fmla="*/ 1892141 w 1981200"/>
                <a:gd name="connsiteY667" fmla="*/ 485775 h 2000250"/>
                <a:gd name="connsiteX668" fmla="*/ 1894523 w 1981200"/>
                <a:gd name="connsiteY668" fmla="*/ 494824 h 2000250"/>
                <a:gd name="connsiteX669" fmla="*/ 1899571 w 1981200"/>
                <a:gd name="connsiteY669" fmla="*/ 499205 h 2000250"/>
                <a:gd name="connsiteX670" fmla="*/ 1903381 w 1981200"/>
                <a:gd name="connsiteY670" fmla="*/ 508159 h 2000250"/>
                <a:gd name="connsiteX671" fmla="*/ 1907572 w 1981200"/>
                <a:gd name="connsiteY671" fmla="*/ 508825 h 2000250"/>
                <a:gd name="connsiteX672" fmla="*/ 1905476 w 1981200"/>
                <a:gd name="connsiteY672" fmla="*/ 514636 h 2000250"/>
                <a:gd name="connsiteX673" fmla="*/ 1908143 w 1981200"/>
                <a:gd name="connsiteY673" fmla="*/ 518636 h 2000250"/>
                <a:gd name="connsiteX674" fmla="*/ 1918621 w 1981200"/>
                <a:gd name="connsiteY674" fmla="*/ 522637 h 2000250"/>
                <a:gd name="connsiteX675" fmla="*/ 1932718 w 1981200"/>
                <a:gd name="connsiteY675" fmla="*/ 519970 h 2000250"/>
                <a:gd name="connsiteX676" fmla="*/ 1935194 w 1981200"/>
                <a:gd name="connsiteY676" fmla="*/ 525494 h 2000250"/>
                <a:gd name="connsiteX677" fmla="*/ 1932337 w 1981200"/>
                <a:gd name="connsiteY677" fmla="*/ 532543 h 2000250"/>
                <a:gd name="connsiteX678" fmla="*/ 1943957 w 1981200"/>
                <a:gd name="connsiteY678" fmla="*/ 537496 h 2000250"/>
                <a:gd name="connsiteX679" fmla="*/ 1968722 w 1981200"/>
                <a:gd name="connsiteY679" fmla="*/ 569119 h 2000250"/>
                <a:gd name="connsiteX680" fmla="*/ 1973104 w 1981200"/>
                <a:gd name="connsiteY680" fmla="*/ 566071 h 2000250"/>
                <a:gd name="connsiteX681" fmla="*/ 1979295 w 1981200"/>
                <a:gd name="connsiteY681" fmla="*/ 579882 h 2000250"/>
                <a:gd name="connsiteX682" fmla="*/ 1976914 w 1981200"/>
                <a:gd name="connsiteY682" fmla="*/ 614553 h 2000250"/>
                <a:gd name="connsiteX683" fmla="*/ 1958912 w 1981200"/>
                <a:gd name="connsiteY683" fmla="*/ 623888 h 2000250"/>
                <a:gd name="connsiteX684" fmla="*/ 1953578 w 1981200"/>
                <a:gd name="connsiteY684" fmla="*/ 629793 h 2000250"/>
                <a:gd name="connsiteX685" fmla="*/ 1958340 w 1981200"/>
                <a:gd name="connsiteY685" fmla="*/ 637984 h 2000250"/>
                <a:gd name="connsiteX686" fmla="*/ 1953673 w 1981200"/>
                <a:gd name="connsiteY686" fmla="*/ 642080 h 2000250"/>
                <a:gd name="connsiteX687" fmla="*/ 1956435 w 1981200"/>
                <a:gd name="connsiteY687" fmla="*/ 645509 h 2000250"/>
                <a:gd name="connsiteX688" fmla="*/ 1952244 w 1981200"/>
                <a:gd name="connsiteY688" fmla="*/ 658082 h 2000250"/>
                <a:gd name="connsiteX689" fmla="*/ 1954149 w 1981200"/>
                <a:gd name="connsiteY689" fmla="*/ 660082 h 2000250"/>
                <a:gd name="connsiteX690" fmla="*/ 1952720 w 1981200"/>
                <a:gd name="connsiteY690" fmla="*/ 690753 h 2000250"/>
                <a:gd name="connsiteX691" fmla="*/ 1961864 w 1981200"/>
                <a:gd name="connsiteY691" fmla="*/ 699230 h 2000250"/>
                <a:gd name="connsiteX692" fmla="*/ 1977390 w 1981200"/>
                <a:gd name="connsiteY692" fmla="*/ 703421 h 2000250"/>
                <a:gd name="connsiteX693" fmla="*/ 1967103 w 1981200"/>
                <a:gd name="connsiteY693" fmla="*/ 713994 h 2000250"/>
                <a:gd name="connsiteX694" fmla="*/ 1966246 w 1981200"/>
                <a:gd name="connsiteY694" fmla="*/ 721900 h 2000250"/>
                <a:gd name="connsiteX695" fmla="*/ 1969770 w 1981200"/>
                <a:gd name="connsiteY695" fmla="*/ 738473 h 2000250"/>
                <a:gd name="connsiteX696" fmla="*/ 1967484 w 1981200"/>
                <a:gd name="connsiteY696" fmla="*/ 753904 h 2000250"/>
                <a:gd name="connsiteX697" fmla="*/ 1958245 w 1981200"/>
                <a:gd name="connsiteY697" fmla="*/ 770477 h 2000250"/>
                <a:gd name="connsiteX698" fmla="*/ 1959864 w 1981200"/>
                <a:gd name="connsiteY698" fmla="*/ 786003 h 2000250"/>
                <a:gd name="connsiteX699" fmla="*/ 1948434 w 1981200"/>
                <a:gd name="connsiteY699" fmla="*/ 799814 h 2000250"/>
                <a:gd name="connsiteX700" fmla="*/ 1937575 w 1981200"/>
                <a:gd name="connsiteY700" fmla="*/ 793337 h 2000250"/>
                <a:gd name="connsiteX701" fmla="*/ 1928432 w 1981200"/>
                <a:gd name="connsiteY701" fmla="*/ 798004 h 2000250"/>
                <a:gd name="connsiteX702" fmla="*/ 1927384 w 1981200"/>
                <a:gd name="connsiteY702" fmla="*/ 807053 h 2000250"/>
                <a:gd name="connsiteX703" fmla="*/ 1911477 w 1981200"/>
                <a:gd name="connsiteY703" fmla="*/ 808387 h 2000250"/>
                <a:gd name="connsiteX704" fmla="*/ 1868710 w 1981200"/>
                <a:gd name="connsiteY704" fmla="*/ 794195 h 2000250"/>
                <a:gd name="connsiteX705" fmla="*/ 1847755 w 1981200"/>
                <a:gd name="connsiteY705" fmla="*/ 801910 h 2000250"/>
                <a:gd name="connsiteX706" fmla="*/ 1831848 w 1981200"/>
                <a:gd name="connsiteY706" fmla="*/ 821436 h 2000250"/>
                <a:gd name="connsiteX707" fmla="*/ 1831372 w 1981200"/>
                <a:gd name="connsiteY707" fmla="*/ 837629 h 2000250"/>
                <a:gd name="connsiteX708" fmla="*/ 1819656 w 1981200"/>
                <a:gd name="connsiteY708" fmla="*/ 845058 h 2000250"/>
                <a:gd name="connsiteX709" fmla="*/ 1818608 w 1981200"/>
                <a:gd name="connsiteY709" fmla="*/ 852392 h 2000250"/>
                <a:gd name="connsiteX710" fmla="*/ 1825942 w 1981200"/>
                <a:gd name="connsiteY710" fmla="*/ 882015 h 2000250"/>
                <a:gd name="connsiteX711" fmla="*/ 1823180 w 1981200"/>
                <a:gd name="connsiteY711" fmla="*/ 892492 h 2000250"/>
                <a:gd name="connsiteX712" fmla="*/ 1827943 w 1981200"/>
                <a:gd name="connsiteY712" fmla="*/ 900970 h 2000250"/>
                <a:gd name="connsiteX713" fmla="*/ 1823847 w 1981200"/>
                <a:gd name="connsiteY713" fmla="*/ 926592 h 2000250"/>
                <a:gd name="connsiteX714" fmla="*/ 1825562 w 1981200"/>
                <a:gd name="connsiteY714" fmla="*/ 930878 h 2000250"/>
                <a:gd name="connsiteX715" fmla="*/ 1822609 w 1981200"/>
                <a:gd name="connsiteY715" fmla="*/ 933164 h 2000250"/>
                <a:gd name="connsiteX716" fmla="*/ 1815275 w 1981200"/>
                <a:gd name="connsiteY716" fmla="*/ 927163 h 2000250"/>
                <a:gd name="connsiteX717" fmla="*/ 1811083 w 1981200"/>
                <a:gd name="connsiteY717" fmla="*/ 930497 h 2000250"/>
                <a:gd name="connsiteX718" fmla="*/ 1810417 w 1981200"/>
                <a:gd name="connsiteY718" fmla="*/ 935926 h 2000250"/>
                <a:gd name="connsiteX719" fmla="*/ 1810798 w 1981200"/>
                <a:gd name="connsiteY719" fmla="*/ 937831 h 2000250"/>
                <a:gd name="connsiteX720" fmla="*/ 1816513 w 1981200"/>
                <a:gd name="connsiteY720" fmla="*/ 938498 h 2000250"/>
                <a:gd name="connsiteX721" fmla="*/ 1820513 w 1981200"/>
                <a:gd name="connsiteY721" fmla="*/ 947261 h 2000250"/>
                <a:gd name="connsiteX722" fmla="*/ 1825942 w 1981200"/>
                <a:gd name="connsiteY722" fmla="*/ 947547 h 2000250"/>
                <a:gd name="connsiteX723" fmla="*/ 1826895 w 1981200"/>
                <a:gd name="connsiteY723" fmla="*/ 954500 h 2000250"/>
                <a:gd name="connsiteX724" fmla="*/ 1825562 w 1981200"/>
                <a:gd name="connsiteY724" fmla="*/ 962120 h 2000250"/>
                <a:gd name="connsiteX725" fmla="*/ 1820418 w 1981200"/>
                <a:gd name="connsiteY725" fmla="*/ 954691 h 2000250"/>
                <a:gd name="connsiteX726" fmla="*/ 1815560 w 1981200"/>
                <a:gd name="connsiteY726" fmla="*/ 953357 h 2000250"/>
                <a:gd name="connsiteX727" fmla="*/ 1815560 w 1981200"/>
                <a:gd name="connsiteY727" fmla="*/ 958310 h 2000250"/>
                <a:gd name="connsiteX728" fmla="*/ 1810321 w 1981200"/>
                <a:gd name="connsiteY728" fmla="*/ 963168 h 2000250"/>
                <a:gd name="connsiteX729" fmla="*/ 1813655 w 1981200"/>
                <a:gd name="connsiteY729" fmla="*/ 964406 h 2000250"/>
                <a:gd name="connsiteX730" fmla="*/ 1815846 w 1981200"/>
                <a:gd name="connsiteY730" fmla="*/ 960406 h 2000250"/>
                <a:gd name="connsiteX731" fmla="*/ 1821466 w 1981200"/>
                <a:gd name="connsiteY731" fmla="*/ 961739 h 2000250"/>
                <a:gd name="connsiteX732" fmla="*/ 1824133 w 1981200"/>
                <a:gd name="connsiteY732" fmla="*/ 969550 h 2000250"/>
                <a:gd name="connsiteX733" fmla="*/ 1821180 w 1981200"/>
                <a:gd name="connsiteY733" fmla="*/ 970597 h 2000250"/>
                <a:gd name="connsiteX734" fmla="*/ 1809941 w 1981200"/>
                <a:gd name="connsiteY734" fmla="*/ 964978 h 2000250"/>
                <a:gd name="connsiteX735" fmla="*/ 1803845 w 1981200"/>
                <a:gd name="connsiteY735" fmla="*/ 967740 h 2000250"/>
                <a:gd name="connsiteX736" fmla="*/ 1801273 w 1981200"/>
                <a:gd name="connsiteY736" fmla="*/ 964597 h 2000250"/>
                <a:gd name="connsiteX737" fmla="*/ 1798415 w 1981200"/>
                <a:gd name="connsiteY737" fmla="*/ 977646 h 2000250"/>
                <a:gd name="connsiteX738" fmla="*/ 1795748 w 1981200"/>
                <a:gd name="connsiteY738" fmla="*/ 976027 h 2000250"/>
                <a:gd name="connsiteX739" fmla="*/ 1796034 w 1981200"/>
                <a:gd name="connsiteY739" fmla="*/ 971645 h 2000250"/>
                <a:gd name="connsiteX740" fmla="*/ 1788509 w 1981200"/>
                <a:gd name="connsiteY740" fmla="*/ 972217 h 2000250"/>
                <a:gd name="connsiteX741" fmla="*/ 1785747 w 1981200"/>
                <a:gd name="connsiteY741" fmla="*/ 967835 h 2000250"/>
                <a:gd name="connsiteX742" fmla="*/ 1773650 w 1981200"/>
                <a:gd name="connsiteY742" fmla="*/ 960787 h 2000250"/>
                <a:gd name="connsiteX743" fmla="*/ 1762601 w 1981200"/>
                <a:gd name="connsiteY743" fmla="*/ 958501 h 2000250"/>
                <a:gd name="connsiteX744" fmla="*/ 1764125 w 1981200"/>
                <a:gd name="connsiteY744" fmla="*/ 952976 h 2000250"/>
                <a:gd name="connsiteX745" fmla="*/ 1769936 w 1981200"/>
                <a:gd name="connsiteY745" fmla="*/ 952214 h 2000250"/>
                <a:gd name="connsiteX746" fmla="*/ 1779651 w 1981200"/>
                <a:gd name="connsiteY746" fmla="*/ 944213 h 2000250"/>
                <a:gd name="connsiteX747" fmla="*/ 1789176 w 1981200"/>
                <a:gd name="connsiteY747" fmla="*/ 949452 h 2000250"/>
                <a:gd name="connsiteX748" fmla="*/ 1796701 w 1981200"/>
                <a:gd name="connsiteY748" fmla="*/ 943737 h 2000250"/>
                <a:gd name="connsiteX749" fmla="*/ 1811465 w 1981200"/>
                <a:gd name="connsiteY749" fmla="*/ 944594 h 2000250"/>
                <a:gd name="connsiteX750" fmla="*/ 1788509 w 1981200"/>
                <a:gd name="connsiteY750" fmla="*/ 938213 h 2000250"/>
                <a:gd name="connsiteX751" fmla="*/ 1780127 w 1981200"/>
                <a:gd name="connsiteY751" fmla="*/ 939832 h 2000250"/>
                <a:gd name="connsiteX752" fmla="*/ 1777460 w 1981200"/>
                <a:gd name="connsiteY752" fmla="*/ 943832 h 2000250"/>
                <a:gd name="connsiteX753" fmla="*/ 1774698 w 1981200"/>
                <a:gd name="connsiteY753" fmla="*/ 943070 h 2000250"/>
                <a:gd name="connsiteX754" fmla="*/ 1769459 w 1981200"/>
                <a:gd name="connsiteY754" fmla="*/ 948976 h 2000250"/>
                <a:gd name="connsiteX755" fmla="*/ 1762220 w 1981200"/>
                <a:gd name="connsiteY755" fmla="*/ 949642 h 2000250"/>
                <a:gd name="connsiteX756" fmla="*/ 1761268 w 1981200"/>
                <a:gd name="connsiteY756" fmla="*/ 952309 h 2000250"/>
                <a:gd name="connsiteX757" fmla="*/ 1755743 w 1981200"/>
                <a:gd name="connsiteY757" fmla="*/ 951166 h 2000250"/>
                <a:gd name="connsiteX758" fmla="*/ 1754696 w 1981200"/>
                <a:gd name="connsiteY758" fmla="*/ 957834 h 2000250"/>
                <a:gd name="connsiteX759" fmla="*/ 1753743 w 1981200"/>
                <a:gd name="connsiteY759" fmla="*/ 946975 h 2000250"/>
                <a:gd name="connsiteX760" fmla="*/ 1742218 w 1981200"/>
                <a:gd name="connsiteY760" fmla="*/ 931450 h 2000250"/>
                <a:gd name="connsiteX761" fmla="*/ 1737074 w 1981200"/>
                <a:gd name="connsiteY761" fmla="*/ 929640 h 2000250"/>
                <a:gd name="connsiteX762" fmla="*/ 1732407 w 1981200"/>
                <a:gd name="connsiteY762" fmla="*/ 921734 h 2000250"/>
                <a:gd name="connsiteX763" fmla="*/ 1709547 w 1981200"/>
                <a:gd name="connsiteY763" fmla="*/ 911162 h 2000250"/>
                <a:gd name="connsiteX764" fmla="*/ 1704023 w 1981200"/>
                <a:gd name="connsiteY764" fmla="*/ 901922 h 2000250"/>
                <a:gd name="connsiteX765" fmla="*/ 1698593 w 1981200"/>
                <a:gd name="connsiteY765" fmla="*/ 899446 h 2000250"/>
                <a:gd name="connsiteX766" fmla="*/ 1699070 w 1981200"/>
                <a:gd name="connsiteY766" fmla="*/ 890873 h 2000250"/>
                <a:gd name="connsiteX767" fmla="*/ 1696307 w 1981200"/>
                <a:gd name="connsiteY767" fmla="*/ 886492 h 2000250"/>
                <a:gd name="connsiteX768" fmla="*/ 1685354 w 1981200"/>
                <a:gd name="connsiteY768" fmla="*/ 882872 h 2000250"/>
                <a:gd name="connsiteX769" fmla="*/ 1662779 w 1981200"/>
                <a:gd name="connsiteY769" fmla="*/ 898588 h 2000250"/>
                <a:gd name="connsiteX770" fmla="*/ 1652778 w 1981200"/>
                <a:gd name="connsiteY770" fmla="*/ 894588 h 2000250"/>
                <a:gd name="connsiteX771" fmla="*/ 1644777 w 1981200"/>
                <a:gd name="connsiteY771" fmla="*/ 906685 h 2000250"/>
                <a:gd name="connsiteX772" fmla="*/ 1635252 w 1981200"/>
                <a:gd name="connsiteY772" fmla="*/ 914400 h 2000250"/>
                <a:gd name="connsiteX773" fmla="*/ 1629728 w 1981200"/>
                <a:gd name="connsiteY773" fmla="*/ 927925 h 2000250"/>
                <a:gd name="connsiteX774" fmla="*/ 1631823 w 1981200"/>
                <a:gd name="connsiteY774" fmla="*/ 933355 h 2000250"/>
                <a:gd name="connsiteX775" fmla="*/ 1630299 w 1981200"/>
                <a:gd name="connsiteY775" fmla="*/ 940975 h 2000250"/>
                <a:gd name="connsiteX776" fmla="*/ 1638205 w 1981200"/>
                <a:gd name="connsiteY776" fmla="*/ 952976 h 2000250"/>
                <a:gd name="connsiteX777" fmla="*/ 1624584 w 1981200"/>
                <a:gd name="connsiteY777" fmla="*/ 970407 h 2000250"/>
                <a:gd name="connsiteX778" fmla="*/ 1606582 w 1981200"/>
                <a:gd name="connsiteY778" fmla="*/ 970979 h 2000250"/>
                <a:gd name="connsiteX779" fmla="*/ 1603438 w 1981200"/>
                <a:gd name="connsiteY779" fmla="*/ 968312 h 2000250"/>
                <a:gd name="connsiteX780" fmla="*/ 1603058 w 1981200"/>
                <a:gd name="connsiteY780" fmla="*/ 963835 h 2000250"/>
                <a:gd name="connsiteX781" fmla="*/ 1600009 w 1981200"/>
                <a:gd name="connsiteY781" fmla="*/ 962978 h 2000250"/>
                <a:gd name="connsiteX782" fmla="*/ 1585341 w 1981200"/>
                <a:gd name="connsiteY782" fmla="*/ 977741 h 2000250"/>
                <a:gd name="connsiteX783" fmla="*/ 1575054 w 1981200"/>
                <a:gd name="connsiteY783" fmla="*/ 983361 h 2000250"/>
                <a:gd name="connsiteX784" fmla="*/ 1570577 w 1981200"/>
                <a:gd name="connsiteY784" fmla="*/ 982313 h 2000250"/>
                <a:gd name="connsiteX785" fmla="*/ 1562291 w 1981200"/>
                <a:gd name="connsiteY785" fmla="*/ 973360 h 2000250"/>
                <a:gd name="connsiteX786" fmla="*/ 1561338 w 1981200"/>
                <a:gd name="connsiteY786" fmla="*/ 987838 h 2000250"/>
                <a:gd name="connsiteX787" fmla="*/ 1575530 w 1981200"/>
                <a:gd name="connsiteY787" fmla="*/ 1003363 h 2000250"/>
                <a:gd name="connsiteX788" fmla="*/ 1564386 w 1981200"/>
                <a:gd name="connsiteY788" fmla="*/ 1001458 h 2000250"/>
                <a:gd name="connsiteX789" fmla="*/ 1557147 w 1981200"/>
                <a:gd name="connsiteY789" fmla="*/ 1003078 h 2000250"/>
                <a:gd name="connsiteX790" fmla="*/ 1553432 w 1981200"/>
                <a:gd name="connsiteY790" fmla="*/ 1000887 h 2000250"/>
                <a:gd name="connsiteX791" fmla="*/ 1553623 w 1981200"/>
                <a:gd name="connsiteY791" fmla="*/ 1003459 h 2000250"/>
                <a:gd name="connsiteX792" fmla="*/ 1545050 w 1981200"/>
                <a:gd name="connsiteY792" fmla="*/ 1010317 h 2000250"/>
                <a:gd name="connsiteX793" fmla="*/ 1551051 w 1981200"/>
                <a:gd name="connsiteY793" fmla="*/ 1023175 h 2000250"/>
                <a:gd name="connsiteX794" fmla="*/ 1549527 w 1981200"/>
                <a:gd name="connsiteY794" fmla="*/ 1030796 h 2000250"/>
                <a:gd name="connsiteX795" fmla="*/ 1545146 w 1981200"/>
                <a:gd name="connsiteY795" fmla="*/ 1032986 h 2000250"/>
                <a:gd name="connsiteX796" fmla="*/ 1547622 w 1981200"/>
                <a:gd name="connsiteY796" fmla="*/ 1038701 h 2000250"/>
                <a:gd name="connsiteX797" fmla="*/ 1545622 w 1981200"/>
                <a:gd name="connsiteY797" fmla="*/ 1041654 h 2000250"/>
                <a:gd name="connsiteX798" fmla="*/ 1537907 w 1981200"/>
                <a:gd name="connsiteY798" fmla="*/ 1038320 h 2000250"/>
                <a:gd name="connsiteX799" fmla="*/ 1537145 w 1981200"/>
                <a:gd name="connsiteY799" fmla="*/ 1030796 h 2000250"/>
                <a:gd name="connsiteX800" fmla="*/ 1540383 w 1981200"/>
                <a:gd name="connsiteY800" fmla="*/ 1026604 h 2000250"/>
                <a:gd name="connsiteX801" fmla="*/ 1535430 w 1981200"/>
                <a:gd name="connsiteY801" fmla="*/ 1028129 h 2000250"/>
                <a:gd name="connsiteX802" fmla="*/ 1536002 w 1981200"/>
                <a:gd name="connsiteY802" fmla="*/ 1042702 h 2000250"/>
                <a:gd name="connsiteX803" fmla="*/ 1532668 w 1981200"/>
                <a:gd name="connsiteY803" fmla="*/ 1044797 h 2000250"/>
                <a:gd name="connsiteX804" fmla="*/ 1525810 w 1981200"/>
                <a:gd name="connsiteY804" fmla="*/ 1043273 h 2000250"/>
                <a:gd name="connsiteX805" fmla="*/ 1517999 w 1981200"/>
                <a:gd name="connsiteY805" fmla="*/ 1027366 h 2000250"/>
                <a:gd name="connsiteX806" fmla="*/ 1509998 w 1981200"/>
                <a:gd name="connsiteY806" fmla="*/ 1021175 h 2000250"/>
                <a:gd name="connsiteX807" fmla="*/ 1492853 w 1981200"/>
                <a:gd name="connsiteY807" fmla="*/ 1024985 h 2000250"/>
                <a:gd name="connsiteX808" fmla="*/ 1484376 w 1981200"/>
                <a:gd name="connsiteY808" fmla="*/ 1034224 h 2000250"/>
                <a:gd name="connsiteX809" fmla="*/ 1473613 w 1981200"/>
                <a:gd name="connsiteY809" fmla="*/ 1027081 h 2000250"/>
                <a:gd name="connsiteX810" fmla="*/ 1464850 w 1981200"/>
                <a:gd name="connsiteY810" fmla="*/ 1030033 h 2000250"/>
                <a:gd name="connsiteX811" fmla="*/ 1462183 w 1981200"/>
                <a:gd name="connsiteY811" fmla="*/ 1032986 h 2000250"/>
                <a:gd name="connsiteX812" fmla="*/ 1461135 w 1981200"/>
                <a:gd name="connsiteY812" fmla="*/ 1043178 h 2000250"/>
                <a:gd name="connsiteX813" fmla="*/ 1442371 w 1981200"/>
                <a:gd name="connsiteY813" fmla="*/ 1044226 h 2000250"/>
                <a:gd name="connsiteX814" fmla="*/ 1433513 w 1981200"/>
                <a:gd name="connsiteY814" fmla="*/ 1048512 h 2000250"/>
                <a:gd name="connsiteX815" fmla="*/ 1430750 w 1981200"/>
                <a:gd name="connsiteY815" fmla="*/ 1051655 h 2000250"/>
                <a:gd name="connsiteX816" fmla="*/ 1435989 w 1981200"/>
                <a:gd name="connsiteY816" fmla="*/ 1052703 h 2000250"/>
                <a:gd name="connsiteX817" fmla="*/ 1432560 w 1981200"/>
                <a:gd name="connsiteY817" fmla="*/ 1064800 h 2000250"/>
                <a:gd name="connsiteX818" fmla="*/ 1435608 w 1981200"/>
                <a:gd name="connsiteY818" fmla="*/ 1072991 h 2000250"/>
                <a:gd name="connsiteX819" fmla="*/ 1432941 w 1981200"/>
                <a:gd name="connsiteY819" fmla="*/ 1090803 h 2000250"/>
                <a:gd name="connsiteX820" fmla="*/ 1437418 w 1981200"/>
                <a:gd name="connsiteY820" fmla="*/ 1098899 h 2000250"/>
                <a:gd name="connsiteX821" fmla="*/ 1446276 w 1981200"/>
                <a:gd name="connsiteY821" fmla="*/ 1104138 h 2000250"/>
                <a:gd name="connsiteX822" fmla="*/ 1449324 w 1981200"/>
                <a:gd name="connsiteY822" fmla="*/ 1098995 h 2000250"/>
                <a:gd name="connsiteX823" fmla="*/ 1457706 w 1981200"/>
                <a:gd name="connsiteY823" fmla="*/ 1094613 h 2000250"/>
                <a:gd name="connsiteX824" fmla="*/ 1468946 w 1981200"/>
                <a:gd name="connsiteY824" fmla="*/ 1103471 h 2000250"/>
                <a:gd name="connsiteX825" fmla="*/ 1479042 w 1981200"/>
                <a:gd name="connsiteY825" fmla="*/ 1099947 h 2000250"/>
                <a:gd name="connsiteX826" fmla="*/ 1480185 w 1981200"/>
                <a:gd name="connsiteY826" fmla="*/ 1103185 h 2000250"/>
                <a:gd name="connsiteX827" fmla="*/ 1483233 w 1981200"/>
                <a:gd name="connsiteY827" fmla="*/ 1102042 h 2000250"/>
                <a:gd name="connsiteX828" fmla="*/ 1470470 w 1981200"/>
                <a:gd name="connsiteY828" fmla="*/ 1107757 h 2000250"/>
                <a:gd name="connsiteX829" fmla="*/ 1454849 w 1981200"/>
                <a:gd name="connsiteY829" fmla="*/ 1119378 h 2000250"/>
                <a:gd name="connsiteX830" fmla="*/ 1458278 w 1981200"/>
                <a:gd name="connsiteY830" fmla="*/ 1121759 h 2000250"/>
                <a:gd name="connsiteX831" fmla="*/ 1456182 w 1981200"/>
                <a:gd name="connsiteY831" fmla="*/ 1122997 h 2000250"/>
                <a:gd name="connsiteX832" fmla="*/ 1457611 w 1981200"/>
                <a:gd name="connsiteY832" fmla="*/ 1125664 h 2000250"/>
                <a:gd name="connsiteX833" fmla="*/ 1455039 w 1981200"/>
                <a:gd name="connsiteY833" fmla="*/ 1129093 h 2000250"/>
                <a:gd name="connsiteX834" fmla="*/ 1453134 w 1981200"/>
                <a:gd name="connsiteY834" fmla="*/ 1127950 h 2000250"/>
                <a:gd name="connsiteX835" fmla="*/ 1447419 w 1981200"/>
                <a:gd name="connsiteY835" fmla="*/ 1131475 h 2000250"/>
                <a:gd name="connsiteX836" fmla="*/ 1449419 w 1981200"/>
                <a:gd name="connsiteY836" fmla="*/ 1138714 h 2000250"/>
                <a:gd name="connsiteX837" fmla="*/ 1452372 w 1981200"/>
                <a:gd name="connsiteY837" fmla="*/ 1140428 h 2000250"/>
                <a:gd name="connsiteX838" fmla="*/ 1463992 w 1981200"/>
                <a:gd name="connsiteY838" fmla="*/ 1136904 h 2000250"/>
                <a:gd name="connsiteX839" fmla="*/ 1468660 w 1981200"/>
                <a:gd name="connsiteY839" fmla="*/ 1139571 h 2000250"/>
                <a:gd name="connsiteX840" fmla="*/ 1468565 w 1981200"/>
                <a:gd name="connsiteY840" fmla="*/ 1141857 h 2000250"/>
                <a:gd name="connsiteX841" fmla="*/ 1473517 w 1981200"/>
                <a:gd name="connsiteY841" fmla="*/ 1142047 h 2000250"/>
                <a:gd name="connsiteX842" fmla="*/ 1474661 w 1981200"/>
                <a:gd name="connsiteY842" fmla="*/ 1133856 h 2000250"/>
                <a:gd name="connsiteX843" fmla="*/ 1479233 w 1981200"/>
                <a:gd name="connsiteY843" fmla="*/ 1134428 h 2000250"/>
                <a:gd name="connsiteX844" fmla="*/ 1488662 w 1981200"/>
                <a:gd name="connsiteY844" fmla="*/ 1138904 h 2000250"/>
                <a:gd name="connsiteX845" fmla="*/ 1487710 w 1981200"/>
                <a:gd name="connsiteY845" fmla="*/ 1141476 h 2000250"/>
                <a:gd name="connsiteX846" fmla="*/ 1491044 w 1981200"/>
                <a:gd name="connsiteY846" fmla="*/ 1145000 h 2000250"/>
                <a:gd name="connsiteX847" fmla="*/ 1498378 w 1981200"/>
                <a:gd name="connsiteY847" fmla="*/ 1145191 h 2000250"/>
                <a:gd name="connsiteX848" fmla="*/ 1505998 w 1981200"/>
                <a:gd name="connsiteY848" fmla="*/ 1154621 h 2000250"/>
                <a:gd name="connsiteX849" fmla="*/ 1518475 w 1981200"/>
                <a:gd name="connsiteY849" fmla="*/ 1154906 h 2000250"/>
                <a:gd name="connsiteX850" fmla="*/ 1509141 w 1981200"/>
                <a:gd name="connsiteY850" fmla="*/ 1169384 h 2000250"/>
                <a:gd name="connsiteX851" fmla="*/ 1508188 w 1981200"/>
                <a:gd name="connsiteY851" fmla="*/ 1181672 h 2000250"/>
                <a:gd name="connsiteX852" fmla="*/ 1498092 w 1981200"/>
                <a:gd name="connsiteY852" fmla="*/ 1195864 h 2000250"/>
                <a:gd name="connsiteX853" fmla="*/ 1492472 w 1981200"/>
                <a:gd name="connsiteY853" fmla="*/ 1199102 h 2000250"/>
                <a:gd name="connsiteX854" fmla="*/ 1485614 w 1981200"/>
                <a:gd name="connsiteY854" fmla="*/ 1237869 h 2000250"/>
                <a:gd name="connsiteX855" fmla="*/ 1473613 w 1981200"/>
                <a:gd name="connsiteY855" fmla="*/ 1238631 h 2000250"/>
                <a:gd name="connsiteX856" fmla="*/ 1473613 w 1981200"/>
                <a:gd name="connsiteY856" fmla="*/ 1211008 h 2000250"/>
                <a:gd name="connsiteX857" fmla="*/ 1464278 w 1981200"/>
                <a:gd name="connsiteY857" fmla="*/ 1210628 h 2000250"/>
                <a:gd name="connsiteX858" fmla="*/ 1464278 w 1981200"/>
                <a:gd name="connsiteY858" fmla="*/ 1207294 h 2000250"/>
                <a:gd name="connsiteX859" fmla="*/ 1457611 w 1981200"/>
                <a:gd name="connsiteY859" fmla="*/ 1207484 h 2000250"/>
                <a:gd name="connsiteX860" fmla="*/ 1448181 w 1981200"/>
                <a:gd name="connsiteY860" fmla="*/ 1196721 h 2000250"/>
                <a:gd name="connsiteX861" fmla="*/ 1438084 w 1981200"/>
                <a:gd name="connsiteY861" fmla="*/ 1193864 h 2000250"/>
                <a:gd name="connsiteX862" fmla="*/ 1423988 w 1981200"/>
                <a:gd name="connsiteY862" fmla="*/ 1203293 h 2000250"/>
                <a:gd name="connsiteX863" fmla="*/ 1426464 w 1981200"/>
                <a:gd name="connsiteY863" fmla="*/ 1216342 h 2000250"/>
                <a:gd name="connsiteX864" fmla="*/ 1432941 w 1981200"/>
                <a:gd name="connsiteY864" fmla="*/ 1225105 h 2000250"/>
                <a:gd name="connsiteX865" fmla="*/ 1424940 w 1981200"/>
                <a:gd name="connsiteY865" fmla="*/ 1230821 h 2000250"/>
                <a:gd name="connsiteX866" fmla="*/ 1429607 w 1981200"/>
                <a:gd name="connsiteY866" fmla="*/ 1234440 h 2000250"/>
                <a:gd name="connsiteX867" fmla="*/ 1426940 w 1981200"/>
                <a:gd name="connsiteY867" fmla="*/ 1240346 h 2000250"/>
                <a:gd name="connsiteX868" fmla="*/ 1429131 w 1981200"/>
                <a:gd name="connsiteY868" fmla="*/ 1245870 h 2000250"/>
                <a:gd name="connsiteX869" fmla="*/ 1396841 w 1981200"/>
                <a:gd name="connsiteY869" fmla="*/ 1269587 h 2000250"/>
                <a:gd name="connsiteX870" fmla="*/ 1367600 w 1981200"/>
                <a:gd name="connsiteY870" fmla="*/ 1295781 h 2000250"/>
                <a:gd name="connsiteX871" fmla="*/ 1365695 w 1981200"/>
                <a:gd name="connsiteY871" fmla="*/ 1312450 h 2000250"/>
                <a:gd name="connsiteX872" fmla="*/ 1385125 w 1981200"/>
                <a:gd name="connsiteY872" fmla="*/ 1313021 h 2000250"/>
                <a:gd name="connsiteX873" fmla="*/ 1395698 w 1981200"/>
                <a:gd name="connsiteY873" fmla="*/ 1309592 h 2000250"/>
                <a:gd name="connsiteX874" fmla="*/ 1399413 w 1981200"/>
                <a:gd name="connsiteY874" fmla="*/ 1313688 h 2000250"/>
                <a:gd name="connsiteX875" fmla="*/ 1416939 w 1981200"/>
                <a:gd name="connsiteY875" fmla="*/ 1320355 h 2000250"/>
                <a:gd name="connsiteX876" fmla="*/ 1410271 w 1981200"/>
                <a:gd name="connsiteY876" fmla="*/ 1329690 h 2000250"/>
                <a:gd name="connsiteX877" fmla="*/ 1414367 w 1981200"/>
                <a:gd name="connsiteY877" fmla="*/ 1336357 h 2000250"/>
                <a:gd name="connsiteX878" fmla="*/ 1423035 w 1981200"/>
                <a:gd name="connsiteY878" fmla="*/ 1332929 h 2000250"/>
                <a:gd name="connsiteX879" fmla="*/ 1430655 w 1981200"/>
                <a:gd name="connsiteY879" fmla="*/ 1339977 h 2000250"/>
                <a:gd name="connsiteX880" fmla="*/ 1438466 w 1981200"/>
                <a:gd name="connsiteY880" fmla="*/ 1331976 h 2000250"/>
                <a:gd name="connsiteX881" fmla="*/ 1445990 w 1981200"/>
                <a:gd name="connsiteY881" fmla="*/ 1335214 h 2000250"/>
                <a:gd name="connsiteX882" fmla="*/ 1447514 w 1981200"/>
                <a:gd name="connsiteY882" fmla="*/ 1332833 h 2000250"/>
                <a:gd name="connsiteX883" fmla="*/ 1453229 w 1981200"/>
                <a:gd name="connsiteY883" fmla="*/ 1336929 h 2000250"/>
                <a:gd name="connsiteX884" fmla="*/ 1460468 w 1981200"/>
                <a:gd name="connsiteY884" fmla="*/ 1329976 h 2000250"/>
                <a:gd name="connsiteX885" fmla="*/ 1473803 w 1981200"/>
                <a:gd name="connsiteY885" fmla="*/ 1337500 h 2000250"/>
                <a:gd name="connsiteX886" fmla="*/ 1477804 w 1981200"/>
                <a:gd name="connsiteY886" fmla="*/ 1342930 h 2000250"/>
                <a:gd name="connsiteX887" fmla="*/ 1477137 w 1981200"/>
                <a:gd name="connsiteY887" fmla="*/ 1348454 h 2000250"/>
                <a:gd name="connsiteX888" fmla="*/ 1480090 w 1981200"/>
                <a:gd name="connsiteY888" fmla="*/ 1350169 h 2000250"/>
                <a:gd name="connsiteX889" fmla="*/ 1475613 w 1981200"/>
                <a:gd name="connsiteY889" fmla="*/ 1375220 h 2000250"/>
                <a:gd name="connsiteX890" fmla="*/ 1481233 w 1981200"/>
                <a:gd name="connsiteY890" fmla="*/ 1378839 h 2000250"/>
                <a:gd name="connsiteX891" fmla="*/ 1489710 w 1981200"/>
                <a:gd name="connsiteY891" fmla="*/ 1374648 h 2000250"/>
                <a:gd name="connsiteX892" fmla="*/ 1493425 w 1981200"/>
                <a:gd name="connsiteY892" fmla="*/ 1369600 h 2000250"/>
                <a:gd name="connsiteX893" fmla="*/ 1483328 w 1981200"/>
                <a:gd name="connsiteY893" fmla="*/ 1367980 h 2000250"/>
                <a:gd name="connsiteX894" fmla="*/ 1484281 w 1981200"/>
                <a:gd name="connsiteY894" fmla="*/ 1360456 h 2000250"/>
                <a:gd name="connsiteX895" fmla="*/ 1515904 w 1981200"/>
                <a:gd name="connsiteY895" fmla="*/ 1365314 h 2000250"/>
                <a:gd name="connsiteX896" fmla="*/ 1514094 w 1981200"/>
                <a:gd name="connsiteY896" fmla="*/ 1386554 h 2000250"/>
                <a:gd name="connsiteX897" fmla="*/ 1518285 w 1981200"/>
                <a:gd name="connsiteY897" fmla="*/ 1387221 h 2000250"/>
                <a:gd name="connsiteX898" fmla="*/ 1516856 w 1981200"/>
                <a:gd name="connsiteY898" fmla="*/ 1393603 h 2000250"/>
                <a:gd name="connsiteX899" fmla="*/ 1522857 w 1981200"/>
                <a:gd name="connsiteY899" fmla="*/ 1398936 h 2000250"/>
                <a:gd name="connsiteX900" fmla="*/ 1523809 w 1981200"/>
                <a:gd name="connsiteY900" fmla="*/ 1407985 h 2000250"/>
                <a:gd name="connsiteX901" fmla="*/ 1520285 w 1981200"/>
                <a:gd name="connsiteY901" fmla="*/ 1417796 h 2000250"/>
                <a:gd name="connsiteX902" fmla="*/ 1509141 w 1981200"/>
                <a:gd name="connsiteY902" fmla="*/ 1424464 h 2000250"/>
                <a:gd name="connsiteX903" fmla="*/ 1507427 w 1981200"/>
                <a:gd name="connsiteY903" fmla="*/ 1434179 h 2000250"/>
                <a:gd name="connsiteX904" fmla="*/ 1512761 w 1981200"/>
                <a:gd name="connsiteY904" fmla="*/ 1452277 h 2000250"/>
                <a:gd name="connsiteX905" fmla="*/ 1520476 w 1981200"/>
                <a:gd name="connsiteY905" fmla="*/ 1454849 h 2000250"/>
                <a:gd name="connsiteX906" fmla="*/ 1522000 w 1981200"/>
                <a:gd name="connsiteY906" fmla="*/ 1460564 h 2000250"/>
                <a:gd name="connsiteX907" fmla="*/ 1507331 w 1981200"/>
                <a:gd name="connsiteY907" fmla="*/ 1467231 h 2000250"/>
                <a:gd name="connsiteX908" fmla="*/ 1486948 w 1981200"/>
                <a:gd name="connsiteY908" fmla="*/ 1465326 h 2000250"/>
                <a:gd name="connsiteX909" fmla="*/ 1490091 w 1981200"/>
                <a:gd name="connsiteY909" fmla="*/ 1472374 h 2000250"/>
                <a:gd name="connsiteX910" fmla="*/ 1487900 w 1981200"/>
                <a:gd name="connsiteY910" fmla="*/ 1477137 h 2000250"/>
                <a:gd name="connsiteX911" fmla="*/ 1494758 w 1981200"/>
                <a:gd name="connsiteY911" fmla="*/ 1489329 h 2000250"/>
                <a:gd name="connsiteX912" fmla="*/ 1489805 w 1981200"/>
                <a:gd name="connsiteY912" fmla="*/ 1493806 h 2000250"/>
                <a:gd name="connsiteX913" fmla="*/ 1488567 w 1981200"/>
                <a:gd name="connsiteY913" fmla="*/ 1506188 h 2000250"/>
                <a:gd name="connsiteX914" fmla="*/ 1479042 w 1981200"/>
                <a:gd name="connsiteY914" fmla="*/ 1511237 h 2000250"/>
                <a:gd name="connsiteX915" fmla="*/ 1476375 w 1981200"/>
                <a:gd name="connsiteY915" fmla="*/ 1523333 h 2000250"/>
                <a:gd name="connsiteX916" fmla="*/ 1472184 w 1981200"/>
                <a:gd name="connsiteY916" fmla="*/ 1528286 h 2000250"/>
                <a:gd name="connsiteX917" fmla="*/ 1454944 w 1981200"/>
                <a:gd name="connsiteY917" fmla="*/ 1539526 h 2000250"/>
                <a:gd name="connsiteX918" fmla="*/ 1445609 w 1981200"/>
                <a:gd name="connsiteY918" fmla="*/ 1536954 h 2000250"/>
                <a:gd name="connsiteX919" fmla="*/ 1440561 w 1981200"/>
                <a:gd name="connsiteY919" fmla="*/ 1539240 h 2000250"/>
                <a:gd name="connsiteX920" fmla="*/ 1450753 w 1981200"/>
                <a:gd name="connsiteY920" fmla="*/ 1573625 h 2000250"/>
                <a:gd name="connsiteX921" fmla="*/ 1461516 w 1981200"/>
                <a:gd name="connsiteY921" fmla="*/ 1590485 h 2000250"/>
                <a:gd name="connsiteX922" fmla="*/ 1468565 w 1981200"/>
                <a:gd name="connsiteY922" fmla="*/ 1611058 h 2000250"/>
                <a:gd name="connsiteX923" fmla="*/ 1478471 w 1981200"/>
                <a:gd name="connsiteY923" fmla="*/ 1620488 h 2000250"/>
                <a:gd name="connsiteX924" fmla="*/ 1480757 w 1981200"/>
                <a:gd name="connsiteY924" fmla="*/ 1626203 h 2000250"/>
                <a:gd name="connsiteX925" fmla="*/ 1483233 w 1981200"/>
                <a:gd name="connsiteY925" fmla="*/ 1625537 h 2000250"/>
                <a:gd name="connsiteX926" fmla="*/ 1488662 w 1981200"/>
                <a:gd name="connsiteY926" fmla="*/ 1636681 h 2000250"/>
                <a:gd name="connsiteX927" fmla="*/ 1492663 w 1981200"/>
                <a:gd name="connsiteY927" fmla="*/ 1634204 h 2000250"/>
                <a:gd name="connsiteX928" fmla="*/ 1501140 w 1981200"/>
                <a:gd name="connsiteY928" fmla="*/ 1641539 h 2000250"/>
                <a:gd name="connsiteX929" fmla="*/ 1492472 w 1981200"/>
                <a:gd name="connsiteY929" fmla="*/ 1651920 h 2000250"/>
                <a:gd name="connsiteX930" fmla="*/ 1498187 w 1981200"/>
                <a:gd name="connsiteY930" fmla="*/ 1654778 h 2000250"/>
                <a:gd name="connsiteX931" fmla="*/ 1491615 w 1981200"/>
                <a:gd name="connsiteY931" fmla="*/ 1660589 h 2000250"/>
                <a:gd name="connsiteX932" fmla="*/ 1490472 w 1981200"/>
                <a:gd name="connsiteY932" fmla="*/ 1667256 h 2000250"/>
                <a:gd name="connsiteX933" fmla="*/ 1495806 w 1981200"/>
                <a:gd name="connsiteY933" fmla="*/ 1680019 h 2000250"/>
                <a:gd name="connsiteX934" fmla="*/ 1499425 w 1981200"/>
                <a:gd name="connsiteY934" fmla="*/ 1681258 h 2000250"/>
                <a:gd name="connsiteX935" fmla="*/ 1499616 w 1981200"/>
                <a:gd name="connsiteY935" fmla="*/ 1686020 h 2000250"/>
                <a:gd name="connsiteX936" fmla="*/ 1502474 w 1981200"/>
                <a:gd name="connsiteY936" fmla="*/ 1686496 h 2000250"/>
                <a:gd name="connsiteX937" fmla="*/ 1502950 w 1981200"/>
                <a:gd name="connsiteY937" fmla="*/ 1691926 h 2000250"/>
                <a:gd name="connsiteX938" fmla="*/ 1505998 w 1981200"/>
                <a:gd name="connsiteY938" fmla="*/ 1691354 h 2000250"/>
                <a:gd name="connsiteX939" fmla="*/ 1500188 w 1981200"/>
                <a:gd name="connsiteY939" fmla="*/ 1698593 h 2000250"/>
                <a:gd name="connsiteX940" fmla="*/ 1504474 w 1981200"/>
                <a:gd name="connsiteY940" fmla="*/ 1698879 h 2000250"/>
                <a:gd name="connsiteX941" fmla="*/ 1503140 w 1981200"/>
                <a:gd name="connsiteY941" fmla="*/ 1700689 h 2000250"/>
                <a:gd name="connsiteX942" fmla="*/ 1506569 w 1981200"/>
                <a:gd name="connsiteY942" fmla="*/ 1707642 h 2000250"/>
                <a:gd name="connsiteX943" fmla="*/ 1498092 w 1981200"/>
                <a:gd name="connsiteY943" fmla="*/ 1710023 h 2000250"/>
                <a:gd name="connsiteX944" fmla="*/ 1507712 w 1981200"/>
                <a:gd name="connsiteY944" fmla="*/ 1721167 h 2000250"/>
                <a:gd name="connsiteX945" fmla="*/ 1518475 w 1981200"/>
                <a:gd name="connsiteY945" fmla="*/ 1727930 h 2000250"/>
                <a:gd name="connsiteX946" fmla="*/ 1516285 w 1981200"/>
                <a:gd name="connsiteY946" fmla="*/ 1733455 h 2000250"/>
                <a:gd name="connsiteX947" fmla="*/ 1529334 w 1981200"/>
                <a:gd name="connsiteY947" fmla="*/ 1737551 h 2000250"/>
                <a:gd name="connsiteX948" fmla="*/ 1521428 w 1981200"/>
                <a:gd name="connsiteY948" fmla="*/ 1753743 h 2000250"/>
                <a:gd name="connsiteX949" fmla="*/ 1528953 w 1981200"/>
                <a:gd name="connsiteY949" fmla="*/ 1760410 h 2000250"/>
                <a:gd name="connsiteX950" fmla="*/ 1529429 w 1981200"/>
                <a:gd name="connsiteY950" fmla="*/ 1757267 h 2000250"/>
                <a:gd name="connsiteX951" fmla="*/ 1534763 w 1981200"/>
                <a:gd name="connsiteY951" fmla="*/ 1757172 h 2000250"/>
                <a:gd name="connsiteX952" fmla="*/ 1533906 w 1981200"/>
                <a:gd name="connsiteY952" fmla="*/ 1763078 h 2000250"/>
                <a:gd name="connsiteX953" fmla="*/ 1539240 w 1981200"/>
                <a:gd name="connsiteY953" fmla="*/ 1764983 h 2000250"/>
                <a:gd name="connsiteX954" fmla="*/ 1535525 w 1981200"/>
                <a:gd name="connsiteY954" fmla="*/ 1775555 h 2000250"/>
                <a:gd name="connsiteX955" fmla="*/ 1531525 w 1981200"/>
                <a:gd name="connsiteY955" fmla="*/ 1776984 h 2000250"/>
                <a:gd name="connsiteX956" fmla="*/ 1533144 w 1981200"/>
                <a:gd name="connsiteY956" fmla="*/ 1781937 h 2000250"/>
                <a:gd name="connsiteX957" fmla="*/ 1516380 w 1981200"/>
                <a:gd name="connsiteY957" fmla="*/ 1790890 h 2000250"/>
                <a:gd name="connsiteX958" fmla="*/ 1513523 w 1981200"/>
                <a:gd name="connsiteY958" fmla="*/ 1793939 h 2000250"/>
                <a:gd name="connsiteX959" fmla="*/ 1515237 w 1981200"/>
                <a:gd name="connsiteY959" fmla="*/ 1796224 h 2000250"/>
                <a:gd name="connsiteX960" fmla="*/ 1508474 w 1981200"/>
                <a:gd name="connsiteY960" fmla="*/ 1804035 h 2000250"/>
                <a:gd name="connsiteX961" fmla="*/ 1500664 w 1981200"/>
                <a:gd name="connsiteY961" fmla="*/ 1796320 h 2000250"/>
                <a:gd name="connsiteX962" fmla="*/ 1493329 w 1981200"/>
                <a:gd name="connsiteY962" fmla="*/ 1792319 h 2000250"/>
                <a:gd name="connsiteX963" fmla="*/ 1490282 w 1981200"/>
                <a:gd name="connsiteY963" fmla="*/ 1793081 h 2000250"/>
                <a:gd name="connsiteX964" fmla="*/ 1486948 w 1981200"/>
                <a:gd name="connsiteY964" fmla="*/ 1786033 h 2000250"/>
                <a:gd name="connsiteX965" fmla="*/ 1473137 w 1981200"/>
                <a:gd name="connsiteY965" fmla="*/ 1790986 h 2000250"/>
                <a:gd name="connsiteX966" fmla="*/ 1472089 w 1981200"/>
                <a:gd name="connsiteY966" fmla="*/ 1795844 h 2000250"/>
                <a:gd name="connsiteX967" fmla="*/ 1459421 w 1981200"/>
                <a:gd name="connsiteY967" fmla="*/ 1797082 h 2000250"/>
                <a:gd name="connsiteX968" fmla="*/ 1448371 w 1981200"/>
                <a:gd name="connsiteY968" fmla="*/ 1804035 h 2000250"/>
                <a:gd name="connsiteX969" fmla="*/ 1448086 w 1981200"/>
                <a:gd name="connsiteY969" fmla="*/ 1802321 h 2000250"/>
                <a:gd name="connsiteX970" fmla="*/ 1417320 w 1981200"/>
                <a:gd name="connsiteY970" fmla="*/ 1803654 h 2000250"/>
                <a:gd name="connsiteX971" fmla="*/ 1395413 w 1981200"/>
                <a:gd name="connsiteY971" fmla="*/ 1807368 h 2000250"/>
                <a:gd name="connsiteX972" fmla="*/ 1381220 w 1981200"/>
                <a:gd name="connsiteY972" fmla="*/ 1802797 h 2000250"/>
                <a:gd name="connsiteX973" fmla="*/ 1367885 w 1981200"/>
                <a:gd name="connsiteY973" fmla="*/ 1789461 h 2000250"/>
                <a:gd name="connsiteX974" fmla="*/ 1338929 w 1981200"/>
                <a:gd name="connsiteY974" fmla="*/ 1778889 h 2000250"/>
                <a:gd name="connsiteX975" fmla="*/ 1327023 w 1981200"/>
                <a:gd name="connsiteY975" fmla="*/ 1766602 h 2000250"/>
                <a:gd name="connsiteX976" fmla="*/ 1331595 w 1981200"/>
                <a:gd name="connsiteY976" fmla="*/ 1755362 h 2000250"/>
                <a:gd name="connsiteX977" fmla="*/ 1330642 w 1981200"/>
                <a:gd name="connsiteY977" fmla="*/ 1746123 h 2000250"/>
                <a:gd name="connsiteX978" fmla="*/ 1335500 w 1981200"/>
                <a:gd name="connsiteY978" fmla="*/ 1735360 h 2000250"/>
                <a:gd name="connsiteX979" fmla="*/ 1324832 w 1981200"/>
                <a:gd name="connsiteY979" fmla="*/ 1726501 h 2000250"/>
                <a:gd name="connsiteX980" fmla="*/ 1312640 w 1981200"/>
                <a:gd name="connsiteY980" fmla="*/ 1733360 h 2000250"/>
                <a:gd name="connsiteX981" fmla="*/ 1307973 w 1981200"/>
                <a:gd name="connsiteY981" fmla="*/ 1741265 h 2000250"/>
                <a:gd name="connsiteX982" fmla="*/ 1307021 w 1981200"/>
                <a:gd name="connsiteY982" fmla="*/ 1750028 h 2000250"/>
                <a:gd name="connsiteX983" fmla="*/ 1291114 w 1981200"/>
                <a:gd name="connsiteY983" fmla="*/ 1750314 h 2000250"/>
                <a:gd name="connsiteX984" fmla="*/ 1283017 w 1981200"/>
                <a:gd name="connsiteY984" fmla="*/ 1743551 h 2000250"/>
                <a:gd name="connsiteX985" fmla="*/ 1273207 w 1981200"/>
                <a:gd name="connsiteY985" fmla="*/ 1750409 h 2000250"/>
                <a:gd name="connsiteX986" fmla="*/ 1269968 w 1981200"/>
                <a:gd name="connsiteY986" fmla="*/ 1749647 h 2000250"/>
                <a:gd name="connsiteX987" fmla="*/ 1270159 w 1981200"/>
                <a:gd name="connsiteY987" fmla="*/ 1754696 h 2000250"/>
                <a:gd name="connsiteX988" fmla="*/ 1264253 w 1981200"/>
                <a:gd name="connsiteY988" fmla="*/ 1763363 h 2000250"/>
                <a:gd name="connsiteX989" fmla="*/ 1256252 w 1981200"/>
                <a:gd name="connsiteY989" fmla="*/ 1797939 h 2000250"/>
                <a:gd name="connsiteX990" fmla="*/ 1243489 w 1981200"/>
                <a:gd name="connsiteY990" fmla="*/ 1815274 h 2000250"/>
                <a:gd name="connsiteX991" fmla="*/ 1238631 w 1981200"/>
                <a:gd name="connsiteY991" fmla="*/ 1816037 h 2000250"/>
                <a:gd name="connsiteX992" fmla="*/ 1238631 w 1981200"/>
                <a:gd name="connsiteY992" fmla="*/ 1824704 h 2000250"/>
                <a:gd name="connsiteX993" fmla="*/ 1244441 w 1981200"/>
                <a:gd name="connsiteY993" fmla="*/ 1826895 h 2000250"/>
                <a:gd name="connsiteX994" fmla="*/ 1240060 w 1981200"/>
                <a:gd name="connsiteY994" fmla="*/ 1840897 h 2000250"/>
                <a:gd name="connsiteX995" fmla="*/ 1258062 w 1981200"/>
                <a:gd name="connsiteY995" fmla="*/ 1836992 h 2000250"/>
                <a:gd name="connsiteX996" fmla="*/ 1257205 w 1981200"/>
                <a:gd name="connsiteY996" fmla="*/ 1841754 h 2000250"/>
                <a:gd name="connsiteX997" fmla="*/ 1253871 w 1981200"/>
                <a:gd name="connsiteY997" fmla="*/ 1842897 h 2000250"/>
                <a:gd name="connsiteX998" fmla="*/ 1254728 w 1981200"/>
                <a:gd name="connsiteY998" fmla="*/ 1846135 h 2000250"/>
                <a:gd name="connsiteX999" fmla="*/ 1252061 w 1981200"/>
                <a:gd name="connsiteY999" fmla="*/ 1847088 h 2000250"/>
                <a:gd name="connsiteX1000" fmla="*/ 1253585 w 1981200"/>
                <a:gd name="connsiteY1000" fmla="*/ 1851945 h 2000250"/>
                <a:gd name="connsiteX1001" fmla="*/ 1251490 w 1981200"/>
                <a:gd name="connsiteY1001" fmla="*/ 1857185 h 2000250"/>
                <a:gd name="connsiteX1002" fmla="*/ 1252347 w 1981200"/>
                <a:gd name="connsiteY1002" fmla="*/ 1864138 h 2000250"/>
                <a:gd name="connsiteX1003" fmla="*/ 1260348 w 1981200"/>
                <a:gd name="connsiteY1003" fmla="*/ 1872234 h 2000250"/>
                <a:gd name="connsiteX1004" fmla="*/ 1253109 w 1981200"/>
                <a:gd name="connsiteY1004" fmla="*/ 1883759 h 2000250"/>
                <a:gd name="connsiteX1005" fmla="*/ 1256538 w 1981200"/>
                <a:gd name="connsiteY1005" fmla="*/ 1884902 h 2000250"/>
                <a:gd name="connsiteX1006" fmla="*/ 1239869 w 1981200"/>
                <a:gd name="connsiteY1006" fmla="*/ 1899761 h 2000250"/>
                <a:gd name="connsiteX1007" fmla="*/ 1227582 w 1981200"/>
                <a:gd name="connsiteY1007" fmla="*/ 1904619 h 2000250"/>
                <a:gd name="connsiteX1008" fmla="*/ 1226820 w 1981200"/>
                <a:gd name="connsiteY1008" fmla="*/ 1926812 h 2000250"/>
                <a:gd name="connsiteX1009" fmla="*/ 1208532 w 1981200"/>
                <a:gd name="connsiteY1009" fmla="*/ 1929670 h 2000250"/>
                <a:gd name="connsiteX1010" fmla="*/ 1197197 w 1981200"/>
                <a:gd name="connsiteY1010" fmla="*/ 1938242 h 2000250"/>
                <a:gd name="connsiteX1011" fmla="*/ 1197292 w 1981200"/>
                <a:gd name="connsiteY1011" fmla="*/ 1963483 h 2000250"/>
                <a:gd name="connsiteX1012" fmla="*/ 1187863 w 1981200"/>
                <a:gd name="connsiteY1012" fmla="*/ 1959007 h 2000250"/>
                <a:gd name="connsiteX1013" fmla="*/ 1177862 w 1981200"/>
                <a:gd name="connsiteY1013" fmla="*/ 1950053 h 2000250"/>
                <a:gd name="connsiteX1014" fmla="*/ 1168527 w 1981200"/>
                <a:gd name="connsiteY1014" fmla="*/ 1956054 h 2000250"/>
                <a:gd name="connsiteX1015" fmla="*/ 690753 w 1981200"/>
                <a:gd name="connsiteY1015" fmla="*/ 338899 h 2000250"/>
                <a:gd name="connsiteX1016" fmla="*/ 698278 w 1981200"/>
                <a:gd name="connsiteY1016" fmla="*/ 339090 h 2000250"/>
                <a:gd name="connsiteX1017" fmla="*/ 697420 w 1981200"/>
                <a:gd name="connsiteY1017" fmla="*/ 335566 h 2000250"/>
                <a:gd name="connsiteX1018" fmla="*/ 690753 w 1981200"/>
                <a:gd name="connsiteY1018" fmla="*/ 338899 h 2000250"/>
                <a:gd name="connsiteX1019" fmla="*/ 138684 w 1981200"/>
                <a:gd name="connsiteY1019" fmla="*/ 812387 h 2000250"/>
                <a:gd name="connsiteX1020" fmla="*/ 138208 w 1981200"/>
                <a:gd name="connsiteY1020" fmla="*/ 817531 h 2000250"/>
                <a:gd name="connsiteX1021" fmla="*/ 126301 w 1981200"/>
                <a:gd name="connsiteY1021" fmla="*/ 812768 h 2000250"/>
                <a:gd name="connsiteX1022" fmla="*/ 126968 w 1981200"/>
                <a:gd name="connsiteY1022" fmla="*/ 806863 h 2000250"/>
                <a:gd name="connsiteX1023" fmla="*/ 138684 w 1981200"/>
                <a:gd name="connsiteY1023" fmla="*/ 812387 h 200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</a:cxnLst>
              <a:rect l="l" t="t" r="r" b="b"/>
              <a:pathLst>
                <a:path w="1981200" h="2000250">
                  <a:moveTo>
                    <a:pt x="478917" y="411480"/>
                  </a:moveTo>
                  <a:lnTo>
                    <a:pt x="475012" y="415385"/>
                  </a:lnTo>
                  <a:lnTo>
                    <a:pt x="472440" y="405003"/>
                  </a:lnTo>
                  <a:lnTo>
                    <a:pt x="477107" y="403574"/>
                  </a:lnTo>
                  <a:lnTo>
                    <a:pt x="478917" y="411480"/>
                  </a:lnTo>
                  <a:close/>
                  <a:moveTo>
                    <a:pt x="1317403" y="73438"/>
                  </a:moveTo>
                  <a:lnTo>
                    <a:pt x="1319784" y="69723"/>
                  </a:lnTo>
                  <a:lnTo>
                    <a:pt x="1324928" y="68008"/>
                  </a:lnTo>
                  <a:lnTo>
                    <a:pt x="1325213" y="70675"/>
                  </a:lnTo>
                  <a:lnTo>
                    <a:pt x="1317403" y="73438"/>
                  </a:lnTo>
                  <a:close/>
                  <a:moveTo>
                    <a:pt x="1409605" y="109347"/>
                  </a:moveTo>
                  <a:lnTo>
                    <a:pt x="1414748" y="104680"/>
                  </a:lnTo>
                  <a:lnTo>
                    <a:pt x="1413891" y="108299"/>
                  </a:lnTo>
                  <a:lnTo>
                    <a:pt x="1409605" y="109347"/>
                  </a:lnTo>
                  <a:close/>
                  <a:moveTo>
                    <a:pt x="1355693" y="73533"/>
                  </a:moveTo>
                  <a:lnTo>
                    <a:pt x="1354931" y="77819"/>
                  </a:lnTo>
                  <a:lnTo>
                    <a:pt x="1349978" y="74771"/>
                  </a:lnTo>
                  <a:lnTo>
                    <a:pt x="1350931" y="70485"/>
                  </a:lnTo>
                  <a:lnTo>
                    <a:pt x="1346835" y="68008"/>
                  </a:lnTo>
                  <a:lnTo>
                    <a:pt x="1349121" y="68294"/>
                  </a:lnTo>
                  <a:lnTo>
                    <a:pt x="1355693" y="73533"/>
                  </a:lnTo>
                  <a:close/>
                  <a:moveTo>
                    <a:pt x="1447991" y="1133570"/>
                  </a:moveTo>
                  <a:lnTo>
                    <a:pt x="1450943" y="1132713"/>
                  </a:lnTo>
                  <a:lnTo>
                    <a:pt x="1453134" y="1135666"/>
                  </a:lnTo>
                  <a:lnTo>
                    <a:pt x="1449896" y="1136999"/>
                  </a:lnTo>
                  <a:lnTo>
                    <a:pt x="1447991" y="1133570"/>
                  </a:lnTo>
                  <a:close/>
                  <a:moveTo>
                    <a:pt x="1168527" y="1956054"/>
                  </a:moveTo>
                  <a:lnTo>
                    <a:pt x="1166622" y="1951768"/>
                  </a:lnTo>
                  <a:lnTo>
                    <a:pt x="1151382" y="1952815"/>
                  </a:lnTo>
                  <a:lnTo>
                    <a:pt x="1151001" y="1956720"/>
                  </a:lnTo>
                  <a:lnTo>
                    <a:pt x="1133761" y="1960435"/>
                  </a:lnTo>
                  <a:lnTo>
                    <a:pt x="1132332" y="1977866"/>
                  </a:lnTo>
                  <a:lnTo>
                    <a:pt x="1135285" y="1986153"/>
                  </a:lnTo>
                  <a:lnTo>
                    <a:pt x="1101947" y="1997774"/>
                  </a:lnTo>
                  <a:lnTo>
                    <a:pt x="1094518" y="1998726"/>
                  </a:lnTo>
                  <a:lnTo>
                    <a:pt x="1093565" y="1994059"/>
                  </a:lnTo>
                  <a:lnTo>
                    <a:pt x="1084040" y="1992154"/>
                  </a:lnTo>
                  <a:lnTo>
                    <a:pt x="1070229" y="1995678"/>
                  </a:lnTo>
                  <a:lnTo>
                    <a:pt x="1068133" y="1988249"/>
                  </a:lnTo>
                  <a:lnTo>
                    <a:pt x="1057751" y="1991296"/>
                  </a:lnTo>
                  <a:lnTo>
                    <a:pt x="1052703" y="1989772"/>
                  </a:lnTo>
                  <a:lnTo>
                    <a:pt x="1052513" y="1994820"/>
                  </a:lnTo>
                  <a:lnTo>
                    <a:pt x="1047274" y="1996154"/>
                  </a:lnTo>
                  <a:lnTo>
                    <a:pt x="1046893" y="1987296"/>
                  </a:lnTo>
                  <a:lnTo>
                    <a:pt x="1041654" y="1988249"/>
                  </a:lnTo>
                  <a:lnTo>
                    <a:pt x="1042892" y="1990535"/>
                  </a:lnTo>
                  <a:lnTo>
                    <a:pt x="1040416" y="1991487"/>
                  </a:lnTo>
                  <a:lnTo>
                    <a:pt x="1039273" y="1986058"/>
                  </a:lnTo>
                  <a:lnTo>
                    <a:pt x="1030510" y="1985105"/>
                  </a:lnTo>
                  <a:lnTo>
                    <a:pt x="1028414" y="1988725"/>
                  </a:lnTo>
                  <a:lnTo>
                    <a:pt x="1018984" y="1980628"/>
                  </a:lnTo>
                  <a:lnTo>
                    <a:pt x="1018223" y="1983486"/>
                  </a:lnTo>
                  <a:lnTo>
                    <a:pt x="1017841" y="1981295"/>
                  </a:lnTo>
                  <a:lnTo>
                    <a:pt x="1014698" y="1981200"/>
                  </a:lnTo>
                  <a:lnTo>
                    <a:pt x="1017841" y="1991011"/>
                  </a:lnTo>
                  <a:lnTo>
                    <a:pt x="1015079" y="1992725"/>
                  </a:lnTo>
                  <a:lnTo>
                    <a:pt x="1016794" y="1995202"/>
                  </a:lnTo>
                  <a:lnTo>
                    <a:pt x="1015174" y="1997012"/>
                  </a:lnTo>
                  <a:lnTo>
                    <a:pt x="1007840" y="1986439"/>
                  </a:lnTo>
                  <a:lnTo>
                    <a:pt x="1004507" y="1974437"/>
                  </a:lnTo>
                  <a:lnTo>
                    <a:pt x="1000030" y="1974914"/>
                  </a:lnTo>
                  <a:lnTo>
                    <a:pt x="1000887" y="1979009"/>
                  </a:lnTo>
                  <a:lnTo>
                    <a:pt x="997363" y="1979581"/>
                  </a:lnTo>
                  <a:lnTo>
                    <a:pt x="995648" y="1975580"/>
                  </a:lnTo>
                  <a:lnTo>
                    <a:pt x="993648" y="1975866"/>
                  </a:lnTo>
                  <a:lnTo>
                    <a:pt x="993267" y="1972913"/>
                  </a:lnTo>
                  <a:lnTo>
                    <a:pt x="995362" y="1972342"/>
                  </a:lnTo>
                  <a:lnTo>
                    <a:pt x="991838" y="1956720"/>
                  </a:lnTo>
                  <a:lnTo>
                    <a:pt x="985647" y="1956530"/>
                  </a:lnTo>
                  <a:lnTo>
                    <a:pt x="983742" y="1944719"/>
                  </a:lnTo>
                  <a:lnTo>
                    <a:pt x="987171" y="1942910"/>
                  </a:lnTo>
                  <a:lnTo>
                    <a:pt x="983552" y="1931575"/>
                  </a:lnTo>
                  <a:lnTo>
                    <a:pt x="999934" y="1926812"/>
                  </a:lnTo>
                  <a:lnTo>
                    <a:pt x="997553" y="1919383"/>
                  </a:lnTo>
                  <a:lnTo>
                    <a:pt x="1005554" y="1917097"/>
                  </a:lnTo>
                  <a:lnTo>
                    <a:pt x="1005173" y="1909762"/>
                  </a:lnTo>
                  <a:lnTo>
                    <a:pt x="1012412" y="1908524"/>
                  </a:lnTo>
                  <a:lnTo>
                    <a:pt x="1013365" y="1888331"/>
                  </a:lnTo>
                  <a:lnTo>
                    <a:pt x="1030224" y="1885474"/>
                  </a:lnTo>
                  <a:lnTo>
                    <a:pt x="1026795" y="1872329"/>
                  </a:lnTo>
                  <a:lnTo>
                    <a:pt x="1040511" y="1867471"/>
                  </a:lnTo>
                  <a:lnTo>
                    <a:pt x="1037463" y="1858328"/>
                  </a:lnTo>
                  <a:lnTo>
                    <a:pt x="1035463" y="1854232"/>
                  </a:lnTo>
                  <a:lnTo>
                    <a:pt x="1026890" y="1857851"/>
                  </a:lnTo>
                  <a:lnTo>
                    <a:pt x="1024319" y="1852898"/>
                  </a:lnTo>
                  <a:lnTo>
                    <a:pt x="1020699" y="1854327"/>
                  </a:lnTo>
                  <a:lnTo>
                    <a:pt x="1019461" y="1847945"/>
                  </a:lnTo>
                  <a:lnTo>
                    <a:pt x="1005078" y="1848993"/>
                  </a:lnTo>
                  <a:lnTo>
                    <a:pt x="1004792" y="1843087"/>
                  </a:lnTo>
                  <a:lnTo>
                    <a:pt x="987076" y="1844707"/>
                  </a:lnTo>
                  <a:lnTo>
                    <a:pt x="990124" y="1838896"/>
                  </a:lnTo>
                  <a:lnTo>
                    <a:pt x="968026" y="1840230"/>
                  </a:lnTo>
                  <a:lnTo>
                    <a:pt x="966407" y="1828419"/>
                  </a:lnTo>
                  <a:lnTo>
                    <a:pt x="944690" y="1831752"/>
                  </a:lnTo>
                  <a:lnTo>
                    <a:pt x="942784" y="1818799"/>
                  </a:lnTo>
                  <a:lnTo>
                    <a:pt x="950976" y="1817180"/>
                  </a:lnTo>
                  <a:lnTo>
                    <a:pt x="949262" y="1807845"/>
                  </a:lnTo>
                  <a:lnTo>
                    <a:pt x="959929" y="1808035"/>
                  </a:lnTo>
                  <a:lnTo>
                    <a:pt x="959644" y="1804035"/>
                  </a:lnTo>
                  <a:lnTo>
                    <a:pt x="972503" y="1802035"/>
                  </a:lnTo>
                  <a:lnTo>
                    <a:pt x="973645" y="1799082"/>
                  </a:lnTo>
                  <a:lnTo>
                    <a:pt x="958977" y="1793558"/>
                  </a:lnTo>
                  <a:lnTo>
                    <a:pt x="954215" y="1795367"/>
                  </a:lnTo>
                  <a:lnTo>
                    <a:pt x="953738" y="1799177"/>
                  </a:lnTo>
                  <a:lnTo>
                    <a:pt x="933259" y="1801939"/>
                  </a:lnTo>
                  <a:lnTo>
                    <a:pt x="930212" y="1792700"/>
                  </a:lnTo>
                  <a:lnTo>
                    <a:pt x="935545" y="1790319"/>
                  </a:lnTo>
                  <a:lnTo>
                    <a:pt x="932498" y="1784127"/>
                  </a:lnTo>
                  <a:lnTo>
                    <a:pt x="927735" y="1787557"/>
                  </a:lnTo>
                  <a:lnTo>
                    <a:pt x="924401" y="1778603"/>
                  </a:lnTo>
                  <a:lnTo>
                    <a:pt x="916495" y="1772888"/>
                  </a:lnTo>
                  <a:lnTo>
                    <a:pt x="918115" y="1765077"/>
                  </a:lnTo>
                  <a:lnTo>
                    <a:pt x="923544" y="1762982"/>
                  </a:lnTo>
                  <a:lnTo>
                    <a:pt x="914686" y="1758982"/>
                  </a:lnTo>
                  <a:lnTo>
                    <a:pt x="907447" y="1745266"/>
                  </a:lnTo>
                  <a:lnTo>
                    <a:pt x="906399" y="1733836"/>
                  </a:lnTo>
                  <a:lnTo>
                    <a:pt x="889730" y="1725168"/>
                  </a:lnTo>
                  <a:lnTo>
                    <a:pt x="877729" y="1706880"/>
                  </a:lnTo>
                  <a:lnTo>
                    <a:pt x="876967" y="1697164"/>
                  </a:lnTo>
                  <a:lnTo>
                    <a:pt x="863346" y="1696403"/>
                  </a:lnTo>
                  <a:lnTo>
                    <a:pt x="858583" y="1687830"/>
                  </a:lnTo>
                  <a:lnTo>
                    <a:pt x="846201" y="1685735"/>
                  </a:lnTo>
                  <a:lnTo>
                    <a:pt x="848011" y="1658493"/>
                  </a:lnTo>
                  <a:lnTo>
                    <a:pt x="854774" y="1644301"/>
                  </a:lnTo>
                  <a:lnTo>
                    <a:pt x="853249" y="1637061"/>
                  </a:lnTo>
                  <a:lnTo>
                    <a:pt x="859631" y="1610773"/>
                  </a:lnTo>
                  <a:lnTo>
                    <a:pt x="845820" y="1606582"/>
                  </a:lnTo>
                  <a:lnTo>
                    <a:pt x="837152" y="1596199"/>
                  </a:lnTo>
                  <a:lnTo>
                    <a:pt x="836581" y="1577816"/>
                  </a:lnTo>
                  <a:lnTo>
                    <a:pt x="829437" y="1570672"/>
                  </a:lnTo>
                  <a:lnTo>
                    <a:pt x="829342" y="1562481"/>
                  </a:lnTo>
                  <a:lnTo>
                    <a:pt x="816864" y="1561624"/>
                  </a:lnTo>
                  <a:lnTo>
                    <a:pt x="815245" y="1570196"/>
                  </a:lnTo>
                  <a:lnTo>
                    <a:pt x="802672" y="1570672"/>
                  </a:lnTo>
                  <a:lnTo>
                    <a:pt x="791146" y="1570292"/>
                  </a:lnTo>
                  <a:lnTo>
                    <a:pt x="771906" y="1563814"/>
                  </a:lnTo>
                  <a:lnTo>
                    <a:pt x="767620" y="1564958"/>
                  </a:lnTo>
                  <a:lnTo>
                    <a:pt x="762095" y="1572958"/>
                  </a:lnTo>
                  <a:lnTo>
                    <a:pt x="735806" y="1559052"/>
                  </a:lnTo>
                  <a:lnTo>
                    <a:pt x="721900" y="1556766"/>
                  </a:lnTo>
                  <a:lnTo>
                    <a:pt x="709708" y="1543717"/>
                  </a:lnTo>
                  <a:lnTo>
                    <a:pt x="701897" y="1540859"/>
                  </a:lnTo>
                  <a:lnTo>
                    <a:pt x="674846" y="1516951"/>
                  </a:lnTo>
                  <a:lnTo>
                    <a:pt x="663416" y="1517523"/>
                  </a:lnTo>
                  <a:lnTo>
                    <a:pt x="653129" y="1523238"/>
                  </a:lnTo>
                  <a:lnTo>
                    <a:pt x="634365" y="1503140"/>
                  </a:lnTo>
                  <a:lnTo>
                    <a:pt x="632174" y="1496663"/>
                  </a:lnTo>
                  <a:lnTo>
                    <a:pt x="622745" y="1485043"/>
                  </a:lnTo>
                  <a:lnTo>
                    <a:pt x="609695" y="1494186"/>
                  </a:lnTo>
                  <a:lnTo>
                    <a:pt x="600837" y="1486948"/>
                  </a:lnTo>
                  <a:lnTo>
                    <a:pt x="587216" y="1487329"/>
                  </a:lnTo>
                  <a:lnTo>
                    <a:pt x="587788" y="1477994"/>
                  </a:lnTo>
                  <a:lnTo>
                    <a:pt x="581406" y="1488091"/>
                  </a:lnTo>
                  <a:lnTo>
                    <a:pt x="565404" y="1492472"/>
                  </a:lnTo>
                  <a:lnTo>
                    <a:pt x="552545" y="1491234"/>
                  </a:lnTo>
                  <a:lnTo>
                    <a:pt x="549974" y="1494282"/>
                  </a:lnTo>
                  <a:lnTo>
                    <a:pt x="554260" y="1486376"/>
                  </a:lnTo>
                  <a:lnTo>
                    <a:pt x="552831" y="1479137"/>
                  </a:lnTo>
                  <a:lnTo>
                    <a:pt x="543973" y="1473899"/>
                  </a:lnTo>
                  <a:lnTo>
                    <a:pt x="537305" y="1463326"/>
                  </a:lnTo>
                  <a:lnTo>
                    <a:pt x="539401" y="1462278"/>
                  </a:lnTo>
                  <a:lnTo>
                    <a:pt x="543497" y="1443895"/>
                  </a:lnTo>
                  <a:lnTo>
                    <a:pt x="542163" y="1441133"/>
                  </a:lnTo>
                  <a:lnTo>
                    <a:pt x="547783" y="1428178"/>
                  </a:lnTo>
                  <a:lnTo>
                    <a:pt x="547497" y="1417130"/>
                  </a:lnTo>
                  <a:lnTo>
                    <a:pt x="553783" y="1407985"/>
                  </a:lnTo>
                  <a:lnTo>
                    <a:pt x="540449" y="1409414"/>
                  </a:lnTo>
                  <a:lnTo>
                    <a:pt x="533114" y="1413605"/>
                  </a:lnTo>
                  <a:lnTo>
                    <a:pt x="533019" y="1396841"/>
                  </a:lnTo>
                  <a:lnTo>
                    <a:pt x="522732" y="1374839"/>
                  </a:lnTo>
                  <a:lnTo>
                    <a:pt x="487204" y="1367980"/>
                  </a:lnTo>
                  <a:lnTo>
                    <a:pt x="485489" y="1359313"/>
                  </a:lnTo>
                  <a:lnTo>
                    <a:pt x="477869" y="1353979"/>
                  </a:lnTo>
                  <a:lnTo>
                    <a:pt x="475678" y="1348549"/>
                  </a:lnTo>
                  <a:lnTo>
                    <a:pt x="474250" y="1307211"/>
                  </a:lnTo>
                  <a:lnTo>
                    <a:pt x="461105" y="1313212"/>
                  </a:lnTo>
                  <a:lnTo>
                    <a:pt x="459105" y="1306925"/>
                  </a:lnTo>
                  <a:lnTo>
                    <a:pt x="451485" y="1305115"/>
                  </a:lnTo>
                  <a:lnTo>
                    <a:pt x="450151" y="1307878"/>
                  </a:lnTo>
                  <a:lnTo>
                    <a:pt x="445865" y="1306449"/>
                  </a:lnTo>
                  <a:lnTo>
                    <a:pt x="436531" y="1311973"/>
                  </a:lnTo>
                  <a:lnTo>
                    <a:pt x="428530" y="1310735"/>
                  </a:lnTo>
                  <a:lnTo>
                    <a:pt x="415290" y="1317307"/>
                  </a:lnTo>
                  <a:lnTo>
                    <a:pt x="402907" y="1319498"/>
                  </a:lnTo>
                  <a:lnTo>
                    <a:pt x="396049" y="1332833"/>
                  </a:lnTo>
                  <a:lnTo>
                    <a:pt x="393478" y="1346359"/>
                  </a:lnTo>
                  <a:lnTo>
                    <a:pt x="401193" y="1361694"/>
                  </a:lnTo>
                  <a:lnTo>
                    <a:pt x="373666" y="1341691"/>
                  </a:lnTo>
                  <a:lnTo>
                    <a:pt x="353187" y="1330547"/>
                  </a:lnTo>
                  <a:lnTo>
                    <a:pt x="331375" y="1329880"/>
                  </a:lnTo>
                  <a:lnTo>
                    <a:pt x="327565" y="1319498"/>
                  </a:lnTo>
                  <a:lnTo>
                    <a:pt x="318611" y="1330262"/>
                  </a:lnTo>
                  <a:lnTo>
                    <a:pt x="325850" y="1333976"/>
                  </a:lnTo>
                  <a:lnTo>
                    <a:pt x="316420" y="1347216"/>
                  </a:lnTo>
                  <a:lnTo>
                    <a:pt x="319183" y="1353883"/>
                  </a:lnTo>
                  <a:lnTo>
                    <a:pt x="317373" y="1357979"/>
                  </a:lnTo>
                  <a:lnTo>
                    <a:pt x="310420" y="1361789"/>
                  </a:lnTo>
                  <a:lnTo>
                    <a:pt x="295561" y="1360360"/>
                  </a:lnTo>
                  <a:lnTo>
                    <a:pt x="292703" y="1355598"/>
                  </a:lnTo>
                  <a:lnTo>
                    <a:pt x="290322" y="1361313"/>
                  </a:lnTo>
                  <a:lnTo>
                    <a:pt x="287464" y="1346454"/>
                  </a:lnTo>
                  <a:lnTo>
                    <a:pt x="279845" y="1343215"/>
                  </a:lnTo>
                  <a:lnTo>
                    <a:pt x="275844" y="1336262"/>
                  </a:lnTo>
                  <a:lnTo>
                    <a:pt x="271558" y="1335976"/>
                  </a:lnTo>
                  <a:lnTo>
                    <a:pt x="258128" y="1313307"/>
                  </a:lnTo>
                  <a:lnTo>
                    <a:pt x="244221" y="1305115"/>
                  </a:lnTo>
                  <a:lnTo>
                    <a:pt x="249745" y="1298353"/>
                  </a:lnTo>
                  <a:lnTo>
                    <a:pt x="248221" y="1296162"/>
                  </a:lnTo>
                  <a:lnTo>
                    <a:pt x="250126" y="1293400"/>
                  </a:lnTo>
                  <a:lnTo>
                    <a:pt x="254603" y="1291399"/>
                  </a:lnTo>
                  <a:lnTo>
                    <a:pt x="259937" y="1293971"/>
                  </a:lnTo>
                  <a:lnTo>
                    <a:pt x="262128" y="1288161"/>
                  </a:lnTo>
                  <a:lnTo>
                    <a:pt x="259366" y="1281303"/>
                  </a:lnTo>
                  <a:lnTo>
                    <a:pt x="243364" y="1267015"/>
                  </a:lnTo>
                  <a:lnTo>
                    <a:pt x="206311" y="1272254"/>
                  </a:lnTo>
                  <a:lnTo>
                    <a:pt x="185356" y="1296067"/>
                  </a:lnTo>
                  <a:lnTo>
                    <a:pt x="186214" y="1313593"/>
                  </a:lnTo>
                  <a:lnTo>
                    <a:pt x="182499" y="1322641"/>
                  </a:lnTo>
                  <a:lnTo>
                    <a:pt x="170402" y="1316450"/>
                  </a:lnTo>
                  <a:lnTo>
                    <a:pt x="171355" y="1339120"/>
                  </a:lnTo>
                  <a:lnTo>
                    <a:pt x="159353" y="1348930"/>
                  </a:lnTo>
                  <a:lnTo>
                    <a:pt x="157639" y="1352550"/>
                  </a:lnTo>
                  <a:lnTo>
                    <a:pt x="159829" y="1354360"/>
                  </a:lnTo>
                  <a:lnTo>
                    <a:pt x="145542" y="1361218"/>
                  </a:lnTo>
                  <a:lnTo>
                    <a:pt x="140208" y="1367218"/>
                  </a:lnTo>
                  <a:lnTo>
                    <a:pt x="122968" y="1371505"/>
                  </a:lnTo>
                  <a:lnTo>
                    <a:pt x="114681" y="1381506"/>
                  </a:lnTo>
                  <a:lnTo>
                    <a:pt x="113347" y="1392650"/>
                  </a:lnTo>
                  <a:lnTo>
                    <a:pt x="110109" y="1389126"/>
                  </a:lnTo>
                  <a:lnTo>
                    <a:pt x="104965" y="1396270"/>
                  </a:lnTo>
                  <a:lnTo>
                    <a:pt x="107632" y="1407414"/>
                  </a:lnTo>
                  <a:lnTo>
                    <a:pt x="100870" y="1419987"/>
                  </a:lnTo>
                  <a:lnTo>
                    <a:pt x="116491" y="1426559"/>
                  </a:lnTo>
                  <a:lnTo>
                    <a:pt x="116681" y="1429893"/>
                  </a:lnTo>
                  <a:lnTo>
                    <a:pt x="110395" y="1425512"/>
                  </a:lnTo>
                  <a:lnTo>
                    <a:pt x="109442" y="1427226"/>
                  </a:lnTo>
                  <a:lnTo>
                    <a:pt x="115062" y="1432751"/>
                  </a:lnTo>
                  <a:lnTo>
                    <a:pt x="95917" y="1424940"/>
                  </a:lnTo>
                  <a:lnTo>
                    <a:pt x="73533" y="1445990"/>
                  </a:lnTo>
                  <a:lnTo>
                    <a:pt x="55816" y="1467517"/>
                  </a:lnTo>
                  <a:lnTo>
                    <a:pt x="37624" y="1476946"/>
                  </a:lnTo>
                  <a:lnTo>
                    <a:pt x="26765" y="1479327"/>
                  </a:lnTo>
                  <a:lnTo>
                    <a:pt x="30289" y="1463230"/>
                  </a:lnTo>
                  <a:lnTo>
                    <a:pt x="29146" y="1450752"/>
                  </a:lnTo>
                  <a:lnTo>
                    <a:pt x="19812" y="1447324"/>
                  </a:lnTo>
                  <a:lnTo>
                    <a:pt x="20193" y="1428940"/>
                  </a:lnTo>
                  <a:lnTo>
                    <a:pt x="17907" y="1425797"/>
                  </a:lnTo>
                  <a:lnTo>
                    <a:pt x="21717" y="1409510"/>
                  </a:lnTo>
                  <a:lnTo>
                    <a:pt x="34671" y="1398365"/>
                  </a:lnTo>
                  <a:lnTo>
                    <a:pt x="43624" y="1380363"/>
                  </a:lnTo>
                  <a:lnTo>
                    <a:pt x="44577" y="1372648"/>
                  </a:lnTo>
                  <a:lnTo>
                    <a:pt x="41338" y="1367599"/>
                  </a:lnTo>
                  <a:lnTo>
                    <a:pt x="41529" y="1358837"/>
                  </a:lnTo>
                  <a:lnTo>
                    <a:pt x="44958" y="1346645"/>
                  </a:lnTo>
                  <a:lnTo>
                    <a:pt x="67342" y="1313402"/>
                  </a:lnTo>
                  <a:lnTo>
                    <a:pt x="80962" y="1304354"/>
                  </a:lnTo>
                  <a:lnTo>
                    <a:pt x="70866" y="1290542"/>
                  </a:lnTo>
                  <a:lnTo>
                    <a:pt x="58960" y="1288542"/>
                  </a:lnTo>
                  <a:lnTo>
                    <a:pt x="54388" y="1284446"/>
                  </a:lnTo>
                  <a:lnTo>
                    <a:pt x="49054" y="1265587"/>
                  </a:lnTo>
                  <a:lnTo>
                    <a:pt x="37243" y="1240441"/>
                  </a:lnTo>
                  <a:lnTo>
                    <a:pt x="33718" y="1224058"/>
                  </a:lnTo>
                  <a:lnTo>
                    <a:pt x="36195" y="1214628"/>
                  </a:lnTo>
                  <a:lnTo>
                    <a:pt x="35052" y="1202341"/>
                  </a:lnTo>
                  <a:lnTo>
                    <a:pt x="39433" y="1191006"/>
                  </a:lnTo>
                  <a:lnTo>
                    <a:pt x="46101" y="1183957"/>
                  </a:lnTo>
                  <a:lnTo>
                    <a:pt x="38957" y="1141381"/>
                  </a:lnTo>
                  <a:lnTo>
                    <a:pt x="42958" y="1135666"/>
                  </a:lnTo>
                  <a:lnTo>
                    <a:pt x="43243" y="1123950"/>
                  </a:lnTo>
                  <a:lnTo>
                    <a:pt x="34957" y="1109948"/>
                  </a:lnTo>
                  <a:lnTo>
                    <a:pt x="26765" y="1106710"/>
                  </a:lnTo>
                  <a:lnTo>
                    <a:pt x="19050" y="1097947"/>
                  </a:lnTo>
                  <a:lnTo>
                    <a:pt x="9620" y="1070705"/>
                  </a:lnTo>
                  <a:lnTo>
                    <a:pt x="9525" y="1062895"/>
                  </a:lnTo>
                  <a:lnTo>
                    <a:pt x="12192" y="1055275"/>
                  </a:lnTo>
                  <a:lnTo>
                    <a:pt x="13906" y="1055751"/>
                  </a:lnTo>
                  <a:lnTo>
                    <a:pt x="20764" y="1045369"/>
                  </a:lnTo>
                  <a:lnTo>
                    <a:pt x="29527" y="1042606"/>
                  </a:lnTo>
                  <a:lnTo>
                    <a:pt x="38481" y="1032796"/>
                  </a:lnTo>
                  <a:lnTo>
                    <a:pt x="31909" y="1024890"/>
                  </a:lnTo>
                  <a:lnTo>
                    <a:pt x="45053" y="1014031"/>
                  </a:lnTo>
                  <a:lnTo>
                    <a:pt x="58864" y="1013079"/>
                  </a:lnTo>
                  <a:lnTo>
                    <a:pt x="67437" y="1001173"/>
                  </a:lnTo>
                  <a:lnTo>
                    <a:pt x="90964" y="1007364"/>
                  </a:lnTo>
                  <a:lnTo>
                    <a:pt x="92964" y="1021556"/>
                  </a:lnTo>
                  <a:lnTo>
                    <a:pt x="107442" y="1030891"/>
                  </a:lnTo>
                  <a:lnTo>
                    <a:pt x="114109" y="1033081"/>
                  </a:lnTo>
                  <a:lnTo>
                    <a:pt x="116776" y="1027557"/>
                  </a:lnTo>
                  <a:lnTo>
                    <a:pt x="131254" y="1029271"/>
                  </a:lnTo>
                  <a:lnTo>
                    <a:pt x="132302" y="981170"/>
                  </a:lnTo>
                  <a:lnTo>
                    <a:pt x="135064" y="969454"/>
                  </a:lnTo>
                  <a:lnTo>
                    <a:pt x="122872" y="965740"/>
                  </a:lnTo>
                  <a:lnTo>
                    <a:pt x="125063" y="960691"/>
                  </a:lnTo>
                  <a:lnTo>
                    <a:pt x="117824" y="949738"/>
                  </a:lnTo>
                  <a:lnTo>
                    <a:pt x="104584" y="912685"/>
                  </a:lnTo>
                  <a:lnTo>
                    <a:pt x="97345" y="872490"/>
                  </a:lnTo>
                  <a:lnTo>
                    <a:pt x="89916" y="868299"/>
                  </a:lnTo>
                  <a:lnTo>
                    <a:pt x="90868" y="863537"/>
                  </a:lnTo>
                  <a:lnTo>
                    <a:pt x="87535" y="856107"/>
                  </a:lnTo>
                  <a:lnTo>
                    <a:pt x="90964" y="852202"/>
                  </a:lnTo>
                  <a:lnTo>
                    <a:pt x="77152" y="838962"/>
                  </a:lnTo>
                  <a:lnTo>
                    <a:pt x="72676" y="842296"/>
                  </a:lnTo>
                  <a:lnTo>
                    <a:pt x="76962" y="838771"/>
                  </a:lnTo>
                  <a:lnTo>
                    <a:pt x="72866" y="833533"/>
                  </a:lnTo>
                  <a:lnTo>
                    <a:pt x="72104" y="826103"/>
                  </a:lnTo>
                  <a:lnTo>
                    <a:pt x="68961" y="827627"/>
                  </a:lnTo>
                  <a:lnTo>
                    <a:pt x="68389" y="822388"/>
                  </a:lnTo>
                  <a:lnTo>
                    <a:pt x="60674" y="824674"/>
                  </a:lnTo>
                  <a:lnTo>
                    <a:pt x="60484" y="824293"/>
                  </a:lnTo>
                  <a:lnTo>
                    <a:pt x="62389" y="823817"/>
                  </a:lnTo>
                  <a:lnTo>
                    <a:pt x="55054" y="815816"/>
                  </a:lnTo>
                  <a:lnTo>
                    <a:pt x="59341" y="807053"/>
                  </a:lnTo>
                  <a:lnTo>
                    <a:pt x="70485" y="817054"/>
                  </a:lnTo>
                  <a:lnTo>
                    <a:pt x="89440" y="810482"/>
                  </a:lnTo>
                  <a:lnTo>
                    <a:pt x="91059" y="813054"/>
                  </a:lnTo>
                  <a:lnTo>
                    <a:pt x="100870" y="806482"/>
                  </a:lnTo>
                  <a:lnTo>
                    <a:pt x="105442" y="820198"/>
                  </a:lnTo>
                  <a:lnTo>
                    <a:pt x="120777" y="817816"/>
                  </a:lnTo>
                  <a:lnTo>
                    <a:pt x="121634" y="821341"/>
                  </a:lnTo>
                  <a:lnTo>
                    <a:pt x="127349" y="820674"/>
                  </a:lnTo>
                  <a:lnTo>
                    <a:pt x="143542" y="828961"/>
                  </a:lnTo>
                  <a:lnTo>
                    <a:pt x="134683" y="832580"/>
                  </a:lnTo>
                  <a:lnTo>
                    <a:pt x="129540" y="830008"/>
                  </a:lnTo>
                  <a:lnTo>
                    <a:pt x="117253" y="833056"/>
                  </a:lnTo>
                  <a:lnTo>
                    <a:pt x="117443" y="837724"/>
                  </a:lnTo>
                  <a:lnTo>
                    <a:pt x="111633" y="838390"/>
                  </a:lnTo>
                  <a:lnTo>
                    <a:pt x="111728" y="841343"/>
                  </a:lnTo>
                  <a:lnTo>
                    <a:pt x="107537" y="841343"/>
                  </a:lnTo>
                  <a:lnTo>
                    <a:pt x="106299" y="843534"/>
                  </a:lnTo>
                  <a:lnTo>
                    <a:pt x="98774" y="865632"/>
                  </a:lnTo>
                  <a:lnTo>
                    <a:pt x="101346" y="867251"/>
                  </a:lnTo>
                  <a:lnTo>
                    <a:pt x="100012" y="871918"/>
                  </a:lnTo>
                  <a:lnTo>
                    <a:pt x="106870" y="904875"/>
                  </a:lnTo>
                  <a:lnTo>
                    <a:pt x="111347" y="892016"/>
                  </a:lnTo>
                  <a:lnTo>
                    <a:pt x="120682" y="892016"/>
                  </a:lnTo>
                  <a:lnTo>
                    <a:pt x="129064" y="896493"/>
                  </a:lnTo>
                  <a:lnTo>
                    <a:pt x="140875" y="894493"/>
                  </a:lnTo>
                  <a:lnTo>
                    <a:pt x="139827" y="899160"/>
                  </a:lnTo>
                  <a:lnTo>
                    <a:pt x="146018" y="903256"/>
                  </a:lnTo>
                  <a:lnTo>
                    <a:pt x="152209" y="893540"/>
                  </a:lnTo>
                  <a:lnTo>
                    <a:pt x="154972" y="894397"/>
                  </a:lnTo>
                  <a:lnTo>
                    <a:pt x="158877" y="889921"/>
                  </a:lnTo>
                  <a:lnTo>
                    <a:pt x="166592" y="895540"/>
                  </a:lnTo>
                  <a:lnTo>
                    <a:pt x="173831" y="884777"/>
                  </a:lnTo>
                  <a:lnTo>
                    <a:pt x="173831" y="878491"/>
                  </a:lnTo>
                  <a:lnTo>
                    <a:pt x="182118" y="882682"/>
                  </a:lnTo>
                  <a:lnTo>
                    <a:pt x="176593" y="892778"/>
                  </a:lnTo>
                  <a:lnTo>
                    <a:pt x="170402" y="894302"/>
                  </a:lnTo>
                  <a:lnTo>
                    <a:pt x="171640" y="906018"/>
                  </a:lnTo>
                  <a:lnTo>
                    <a:pt x="187738" y="893921"/>
                  </a:lnTo>
                  <a:lnTo>
                    <a:pt x="187357" y="883539"/>
                  </a:lnTo>
                  <a:lnTo>
                    <a:pt x="183451" y="877443"/>
                  </a:lnTo>
                  <a:lnTo>
                    <a:pt x="188881" y="864203"/>
                  </a:lnTo>
                  <a:lnTo>
                    <a:pt x="200025" y="860298"/>
                  </a:lnTo>
                  <a:lnTo>
                    <a:pt x="204216" y="863917"/>
                  </a:lnTo>
                  <a:lnTo>
                    <a:pt x="213741" y="859250"/>
                  </a:lnTo>
                  <a:lnTo>
                    <a:pt x="215646" y="867251"/>
                  </a:lnTo>
                  <a:lnTo>
                    <a:pt x="220123" y="872966"/>
                  </a:lnTo>
                  <a:lnTo>
                    <a:pt x="227838" y="859726"/>
                  </a:lnTo>
                  <a:lnTo>
                    <a:pt x="224695" y="872014"/>
                  </a:lnTo>
                  <a:lnTo>
                    <a:pt x="235363" y="875252"/>
                  </a:lnTo>
                  <a:lnTo>
                    <a:pt x="240220" y="893445"/>
                  </a:lnTo>
                  <a:lnTo>
                    <a:pt x="241840" y="894779"/>
                  </a:lnTo>
                  <a:lnTo>
                    <a:pt x="246221" y="891254"/>
                  </a:lnTo>
                  <a:lnTo>
                    <a:pt x="251746" y="899636"/>
                  </a:lnTo>
                  <a:lnTo>
                    <a:pt x="248126" y="914781"/>
                  </a:lnTo>
                  <a:lnTo>
                    <a:pt x="250888" y="913257"/>
                  </a:lnTo>
                  <a:lnTo>
                    <a:pt x="253936" y="919258"/>
                  </a:lnTo>
                  <a:lnTo>
                    <a:pt x="254794" y="911257"/>
                  </a:lnTo>
                  <a:lnTo>
                    <a:pt x="256508" y="914305"/>
                  </a:lnTo>
                  <a:lnTo>
                    <a:pt x="268510" y="919829"/>
                  </a:lnTo>
                  <a:lnTo>
                    <a:pt x="271081" y="896874"/>
                  </a:lnTo>
                  <a:lnTo>
                    <a:pt x="261556" y="894207"/>
                  </a:lnTo>
                  <a:lnTo>
                    <a:pt x="264604" y="879634"/>
                  </a:lnTo>
                  <a:lnTo>
                    <a:pt x="281083" y="860679"/>
                  </a:lnTo>
                  <a:lnTo>
                    <a:pt x="296037" y="852297"/>
                  </a:lnTo>
                  <a:lnTo>
                    <a:pt x="296989" y="838295"/>
                  </a:lnTo>
                  <a:lnTo>
                    <a:pt x="315182" y="829628"/>
                  </a:lnTo>
                  <a:lnTo>
                    <a:pt x="338328" y="814102"/>
                  </a:lnTo>
                  <a:lnTo>
                    <a:pt x="349949" y="811816"/>
                  </a:lnTo>
                  <a:lnTo>
                    <a:pt x="354235" y="802767"/>
                  </a:lnTo>
                  <a:lnTo>
                    <a:pt x="361950" y="817816"/>
                  </a:lnTo>
                  <a:lnTo>
                    <a:pt x="369760" y="818102"/>
                  </a:lnTo>
                  <a:lnTo>
                    <a:pt x="371380" y="813340"/>
                  </a:lnTo>
                  <a:lnTo>
                    <a:pt x="362522" y="809720"/>
                  </a:lnTo>
                  <a:lnTo>
                    <a:pt x="363379" y="806387"/>
                  </a:lnTo>
                  <a:lnTo>
                    <a:pt x="367665" y="808101"/>
                  </a:lnTo>
                  <a:lnTo>
                    <a:pt x="364045" y="808863"/>
                  </a:lnTo>
                  <a:lnTo>
                    <a:pt x="370808" y="811816"/>
                  </a:lnTo>
                  <a:lnTo>
                    <a:pt x="376237" y="800290"/>
                  </a:lnTo>
                  <a:lnTo>
                    <a:pt x="381953" y="801433"/>
                  </a:lnTo>
                  <a:lnTo>
                    <a:pt x="382619" y="797719"/>
                  </a:lnTo>
                  <a:lnTo>
                    <a:pt x="385477" y="798385"/>
                  </a:lnTo>
                  <a:lnTo>
                    <a:pt x="387191" y="796004"/>
                  </a:lnTo>
                  <a:lnTo>
                    <a:pt x="389763" y="797814"/>
                  </a:lnTo>
                  <a:lnTo>
                    <a:pt x="385762" y="803338"/>
                  </a:lnTo>
                  <a:lnTo>
                    <a:pt x="388239" y="804386"/>
                  </a:lnTo>
                  <a:lnTo>
                    <a:pt x="389287" y="810006"/>
                  </a:lnTo>
                  <a:lnTo>
                    <a:pt x="396240" y="800481"/>
                  </a:lnTo>
                  <a:lnTo>
                    <a:pt x="397288" y="788860"/>
                  </a:lnTo>
                  <a:lnTo>
                    <a:pt x="410623" y="771620"/>
                  </a:lnTo>
                  <a:lnTo>
                    <a:pt x="422053" y="736949"/>
                  </a:lnTo>
                  <a:lnTo>
                    <a:pt x="434340" y="727329"/>
                  </a:lnTo>
                  <a:lnTo>
                    <a:pt x="426244" y="722852"/>
                  </a:lnTo>
                  <a:lnTo>
                    <a:pt x="420624" y="711041"/>
                  </a:lnTo>
                  <a:lnTo>
                    <a:pt x="409384" y="704564"/>
                  </a:lnTo>
                  <a:lnTo>
                    <a:pt x="411004" y="699992"/>
                  </a:lnTo>
                  <a:lnTo>
                    <a:pt x="419195" y="705326"/>
                  </a:lnTo>
                  <a:lnTo>
                    <a:pt x="436435" y="695706"/>
                  </a:lnTo>
                  <a:lnTo>
                    <a:pt x="429673" y="687324"/>
                  </a:lnTo>
                  <a:lnTo>
                    <a:pt x="417766" y="685038"/>
                  </a:lnTo>
                  <a:lnTo>
                    <a:pt x="416814" y="689134"/>
                  </a:lnTo>
                  <a:lnTo>
                    <a:pt x="408337" y="687991"/>
                  </a:lnTo>
                  <a:lnTo>
                    <a:pt x="407479" y="685229"/>
                  </a:lnTo>
                  <a:lnTo>
                    <a:pt x="408718" y="677989"/>
                  </a:lnTo>
                  <a:lnTo>
                    <a:pt x="414528" y="670655"/>
                  </a:lnTo>
                  <a:lnTo>
                    <a:pt x="415195" y="660845"/>
                  </a:lnTo>
                  <a:lnTo>
                    <a:pt x="403098" y="658558"/>
                  </a:lnTo>
                  <a:lnTo>
                    <a:pt x="408908" y="638365"/>
                  </a:lnTo>
                  <a:lnTo>
                    <a:pt x="400907" y="637889"/>
                  </a:lnTo>
                  <a:lnTo>
                    <a:pt x="401669" y="634651"/>
                  </a:lnTo>
                  <a:lnTo>
                    <a:pt x="398335" y="634651"/>
                  </a:lnTo>
                  <a:lnTo>
                    <a:pt x="397859" y="630269"/>
                  </a:lnTo>
                  <a:lnTo>
                    <a:pt x="407003" y="630460"/>
                  </a:lnTo>
                  <a:lnTo>
                    <a:pt x="406432" y="626554"/>
                  </a:lnTo>
                  <a:lnTo>
                    <a:pt x="413195" y="623221"/>
                  </a:lnTo>
                  <a:lnTo>
                    <a:pt x="407194" y="598360"/>
                  </a:lnTo>
                  <a:lnTo>
                    <a:pt x="437483" y="589026"/>
                  </a:lnTo>
                  <a:lnTo>
                    <a:pt x="442531" y="593979"/>
                  </a:lnTo>
                  <a:lnTo>
                    <a:pt x="468535" y="579406"/>
                  </a:lnTo>
                  <a:lnTo>
                    <a:pt x="493490" y="557022"/>
                  </a:lnTo>
                  <a:lnTo>
                    <a:pt x="510349" y="525875"/>
                  </a:lnTo>
                  <a:lnTo>
                    <a:pt x="511111" y="515493"/>
                  </a:lnTo>
                  <a:lnTo>
                    <a:pt x="521875" y="519874"/>
                  </a:lnTo>
                  <a:lnTo>
                    <a:pt x="500253" y="508730"/>
                  </a:lnTo>
                  <a:lnTo>
                    <a:pt x="495967" y="502634"/>
                  </a:lnTo>
                  <a:lnTo>
                    <a:pt x="484346" y="495395"/>
                  </a:lnTo>
                  <a:lnTo>
                    <a:pt x="500634" y="478060"/>
                  </a:lnTo>
                  <a:lnTo>
                    <a:pt x="508445" y="459772"/>
                  </a:lnTo>
                  <a:lnTo>
                    <a:pt x="499110" y="445960"/>
                  </a:lnTo>
                  <a:lnTo>
                    <a:pt x="487204" y="441865"/>
                  </a:lnTo>
                  <a:lnTo>
                    <a:pt x="483489" y="435578"/>
                  </a:lnTo>
                  <a:lnTo>
                    <a:pt x="481774" y="436340"/>
                  </a:lnTo>
                  <a:lnTo>
                    <a:pt x="475012" y="417290"/>
                  </a:lnTo>
                  <a:lnTo>
                    <a:pt x="478917" y="411480"/>
                  </a:lnTo>
                  <a:lnTo>
                    <a:pt x="477583" y="402050"/>
                  </a:lnTo>
                  <a:lnTo>
                    <a:pt x="466439" y="384429"/>
                  </a:lnTo>
                  <a:lnTo>
                    <a:pt x="457867" y="345948"/>
                  </a:lnTo>
                  <a:lnTo>
                    <a:pt x="454724" y="341185"/>
                  </a:lnTo>
                  <a:lnTo>
                    <a:pt x="449675" y="339376"/>
                  </a:lnTo>
                  <a:lnTo>
                    <a:pt x="454914" y="340900"/>
                  </a:lnTo>
                  <a:lnTo>
                    <a:pt x="458057" y="345472"/>
                  </a:lnTo>
                  <a:lnTo>
                    <a:pt x="460438" y="357092"/>
                  </a:lnTo>
                  <a:lnTo>
                    <a:pt x="463391" y="357568"/>
                  </a:lnTo>
                  <a:lnTo>
                    <a:pt x="465487" y="354425"/>
                  </a:lnTo>
                  <a:lnTo>
                    <a:pt x="487108" y="360426"/>
                  </a:lnTo>
                  <a:lnTo>
                    <a:pt x="489776" y="357568"/>
                  </a:lnTo>
                  <a:lnTo>
                    <a:pt x="503396" y="355473"/>
                  </a:lnTo>
                  <a:lnTo>
                    <a:pt x="503872" y="353473"/>
                  </a:lnTo>
                  <a:lnTo>
                    <a:pt x="511683" y="353758"/>
                  </a:lnTo>
                  <a:lnTo>
                    <a:pt x="511683" y="350901"/>
                  </a:lnTo>
                  <a:lnTo>
                    <a:pt x="524351" y="351377"/>
                  </a:lnTo>
                  <a:lnTo>
                    <a:pt x="526542" y="355949"/>
                  </a:lnTo>
                  <a:lnTo>
                    <a:pt x="518922" y="358426"/>
                  </a:lnTo>
                  <a:lnTo>
                    <a:pt x="541591" y="360045"/>
                  </a:lnTo>
                  <a:lnTo>
                    <a:pt x="536543" y="367379"/>
                  </a:lnTo>
                  <a:lnTo>
                    <a:pt x="536639" y="372046"/>
                  </a:lnTo>
                  <a:lnTo>
                    <a:pt x="544163" y="377762"/>
                  </a:lnTo>
                  <a:lnTo>
                    <a:pt x="549402" y="385953"/>
                  </a:lnTo>
                  <a:lnTo>
                    <a:pt x="551402" y="382810"/>
                  </a:lnTo>
                  <a:lnTo>
                    <a:pt x="553022" y="386048"/>
                  </a:lnTo>
                  <a:lnTo>
                    <a:pt x="560070" y="388429"/>
                  </a:lnTo>
                  <a:lnTo>
                    <a:pt x="564070" y="366808"/>
                  </a:lnTo>
                  <a:lnTo>
                    <a:pt x="565499" y="369475"/>
                  </a:lnTo>
                  <a:lnTo>
                    <a:pt x="562070" y="378238"/>
                  </a:lnTo>
                  <a:lnTo>
                    <a:pt x="564261" y="380238"/>
                  </a:lnTo>
                  <a:lnTo>
                    <a:pt x="566356" y="375475"/>
                  </a:lnTo>
                  <a:lnTo>
                    <a:pt x="573976" y="370237"/>
                  </a:lnTo>
                  <a:lnTo>
                    <a:pt x="565214" y="350139"/>
                  </a:lnTo>
                  <a:lnTo>
                    <a:pt x="568357" y="350996"/>
                  </a:lnTo>
                  <a:lnTo>
                    <a:pt x="582168" y="361855"/>
                  </a:lnTo>
                  <a:lnTo>
                    <a:pt x="574167" y="378904"/>
                  </a:lnTo>
                  <a:lnTo>
                    <a:pt x="572262" y="390906"/>
                  </a:lnTo>
                  <a:lnTo>
                    <a:pt x="583216" y="397383"/>
                  </a:lnTo>
                  <a:lnTo>
                    <a:pt x="597218" y="398431"/>
                  </a:lnTo>
                  <a:lnTo>
                    <a:pt x="606647" y="395954"/>
                  </a:lnTo>
                  <a:lnTo>
                    <a:pt x="622364" y="397859"/>
                  </a:lnTo>
                  <a:lnTo>
                    <a:pt x="623983" y="391478"/>
                  </a:lnTo>
                  <a:lnTo>
                    <a:pt x="634651" y="381571"/>
                  </a:lnTo>
                  <a:lnTo>
                    <a:pt x="640175" y="372523"/>
                  </a:lnTo>
                  <a:lnTo>
                    <a:pt x="665988" y="374523"/>
                  </a:lnTo>
                  <a:lnTo>
                    <a:pt x="675322" y="370522"/>
                  </a:lnTo>
                  <a:lnTo>
                    <a:pt x="674941" y="361569"/>
                  </a:lnTo>
                  <a:lnTo>
                    <a:pt x="682371" y="355663"/>
                  </a:lnTo>
                  <a:lnTo>
                    <a:pt x="686086" y="344233"/>
                  </a:lnTo>
                  <a:lnTo>
                    <a:pt x="690658" y="338137"/>
                  </a:lnTo>
                  <a:lnTo>
                    <a:pt x="700564" y="332137"/>
                  </a:lnTo>
                  <a:lnTo>
                    <a:pt x="702469" y="335566"/>
                  </a:lnTo>
                  <a:lnTo>
                    <a:pt x="714661" y="339947"/>
                  </a:lnTo>
                  <a:lnTo>
                    <a:pt x="724091" y="355378"/>
                  </a:lnTo>
                  <a:lnTo>
                    <a:pt x="731520" y="356902"/>
                  </a:lnTo>
                  <a:lnTo>
                    <a:pt x="732282" y="351949"/>
                  </a:lnTo>
                  <a:lnTo>
                    <a:pt x="738473" y="347758"/>
                  </a:lnTo>
                  <a:lnTo>
                    <a:pt x="729710" y="332518"/>
                  </a:lnTo>
                  <a:lnTo>
                    <a:pt x="729710" y="323755"/>
                  </a:lnTo>
                  <a:lnTo>
                    <a:pt x="723043" y="322612"/>
                  </a:lnTo>
                  <a:lnTo>
                    <a:pt x="732472" y="320040"/>
                  </a:lnTo>
                  <a:lnTo>
                    <a:pt x="733330" y="326993"/>
                  </a:lnTo>
                  <a:lnTo>
                    <a:pt x="736378" y="328231"/>
                  </a:lnTo>
                  <a:lnTo>
                    <a:pt x="738568" y="319183"/>
                  </a:lnTo>
                  <a:lnTo>
                    <a:pt x="742474" y="319183"/>
                  </a:lnTo>
                  <a:lnTo>
                    <a:pt x="742378" y="324707"/>
                  </a:lnTo>
                  <a:lnTo>
                    <a:pt x="753237" y="327088"/>
                  </a:lnTo>
                  <a:lnTo>
                    <a:pt x="760381" y="322516"/>
                  </a:lnTo>
                  <a:lnTo>
                    <a:pt x="753618" y="315373"/>
                  </a:lnTo>
                  <a:lnTo>
                    <a:pt x="796957" y="287560"/>
                  </a:lnTo>
                  <a:lnTo>
                    <a:pt x="811530" y="293846"/>
                  </a:lnTo>
                  <a:lnTo>
                    <a:pt x="821150" y="304800"/>
                  </a:lnTo>
                  <a:lnTo>
                    <a:pt x="822579" y="310229"/>
                  </a:lnTo>
                  <a:lnTo>
                    <a:pt x="836962" y="316135"/>
                  </a:lnTo>
                  <a:lnTo>
                    <a:pt x="840486" y="324517"/>
                  </a:lnTo>
                  <a:lnTo>
                    <a:pt x="852487" y="319754"/>
                  </a:lnTo>
                  <a:lnTo>
                    <a:pt x="860203" y="319659"/>
                  </a:lnTo>
                  <a:lnTo>
                    <a:pt x="868966" y="324421"/>
                  </a:lnTo>
                  <a:lnTo>
                    <a:pt x="871442" y="322707"/>
                  </a:lnTo>
                  <a:lnTo>
                    <a:pt x="877919" y="328612"/>
                  </a:lnTo>
                  <a:lnTo>
                    <a:pt x="884111" y="323088"/>
                  </a:lnTo>
                  <a:lnTo>
                    <a:pt x="893159" y="324803"/>
                  </a:lnTo>
                  <a:lnTo>
                    <a:pt x="898779" y="318992"/>
                  </a:lnTo>
                  <a:lnTo>
                    <a:pt x="898684" y="311182"/>
                  </a:lnTo>
                  <a:lnTo>
                    <a:pt x="900494" y="313563"/>
                  </a:lnTo>
                  <a:lnTo>
                    <a:pt x="923163" y="306229"/>
                  </a:lnTo>
                  <a:lnTo>
                    <a:pt x="926497" y="314801"/>
                  </a:lnTo>
                  <a:lnTo>
                    <a:pt x="931164" y="314801"/>
                  </a:lnTo>
                  <a:lnTo>
                    <a:pt x="926973" y="313849"/>
                  </a:lnTo>
                  <a:lnTo>
                    <a:pt x="925163" y="304800"/>
                  </a:lnTo>
                  <a:lnTo>
                    <a:pt x="927830" y="303371"/>
                  </a:lnTo>
                  <a:lnTo>
                    <a:pt x="930212" y="308134"/>
                  </a:lnTo>
                  <a:lnTo>
                    <a:pt x="931545" y="305943"/>
                  </a:lnTo>
                  <a:lnTo>
                    <a:pt x="940879" y="304705"/>
                  </a:lnTo>
                  <a:lnTo>
                    <a:pt x="942403" y="297466"/>
                  </a:lnTo>
                  <a:lnTo>
                    <a:pt x="939355" y="297466"/>
                  </a:lnTo>
                  <a:lnTo>
                    <a:pt x="939641" y="293846"/>
                  </a:lnTo>
                  <a:lnTo>
                    <a:pt x="953453" y="293084"/>
                  </a:lnTo>
                  <a:lnTo>
                    <a:pt x="947261" y="278892"/>
                  </a:lnTo>
                  <a:lnTo>
                    <a:pt x="940689" y="273558"/>
                  </a:lnTo>
                  <a:lnTo>
                    <a:pt x="940784" y="270986"/>
                  </a:lnTo>
                  <a:lnTo>
                    <a:pt x="938403" y="274415"/>
                  </a:lnTo>
                  <a:lnTo>
                    <a:pt x="930878" y="270224"/>
                  </a:lnTo>
                  <a:lnTo>
                    <a:pt x="935641" y="266129"/>
                  </a:lnTo>
                  <a:lnTo>
                    <a:pt x="939927" y="268033"/>
                  </a:lnTo>
                  <a:lnTo>
                    <a:pt x="939927" y="266319"/>
                  </a:lnTo>
                  <a:lnTo>
                    <a:pt x="932212" y="262699"/>
                  </a:lnTo>
                  <a:lnTo>
                    <a:pt x="926497" y="251841"/>
                  </a:lnTo>
                  <a:lnTo>
                    <a:pt x="936974" y="243459"/>
                  </a:lnTo>
                  <a:lnTo>
                    <a:pt x="939451" y="247745"/>
                  </a:lnTo>
                  <a:lnTo>
                    <a:pt x="950214" y="245173"/>
                  </a:lnTo>
                  <a:lnTo>
                    <a:pt x="945166" y="226695"/>
                  </a:lnTo>
                  <a:lnTo>
                    <a:pt x="952595" y="219170"/>
                  </a:lnTo>
                  <a:lnTo>
                    <a:pt x="968692" y="221361"/>
                  </a:lnTo>
                  <a:lnTo>
                    <a:pt x="969264" y="217360"/>
                  </a:lnTo>
                  <a:lnTo>
                    <a:pt x="954310" y="210979"/>
                  </a:lnTo>
                  <a:lnTo>
                    <a:pt x="940879" y="210312"/>
                  </a:lnTo>
                  <a:lnTo>
                    <a:pt x="938879" y="205549"/>
                  </a:lnTo>
                  <a:lnTo>
                    <a:pt x="968407" y="190214"/>
                  </a:lnTo>
                  <a:lnTo>
                    <a:pt x="975932" y="188785"/>
                  </a:lnTo>
                  <a:lnTo>
                    <a:pt x="978694" y="168783"/>
                  </a:lnTo>
                  <a:lnTo>
                    <a:pt x="974598" y="166497"/>
                  </a:lnTo>
                  <a:lnTo>
                    <a:pt x="982028" y="161544"/>
                  </a:lnTo>
                  <a:lnTo>
                    <a:pt x="1002792" y="163925"/>
                  </a:lnTo>
                  <a:lnTo>
                    <a:pt x="1006888" y="166402"/>
                  </a:lnTo>
                  <a:lnTo>
                    <a:pt x="1008888" y="162878"/>
                  </a:lnTo>
                  <a:lnTo>
                    <a:pt x="1008793" y="154591"/>
                  </a:lnTo>
                  <a:lnTo>
                    <a:pt x="1012127" y="146399"/>
                  </a:lnTo>
                  <a:lnTo>
                    <a:pt x="1009555" y="137160"/>
                  </a:lnTo>
                  <a:lnTo>
                    <a:pt x="1012031" y="123349"/>
                  </a:lnTo>
                  <a:lnTo>
                    <a:pt x="1008031" y="118586"/>
                  </a:lnTo>
                  <a:lnTo>
                    <a:pt x="1006792" y="110395"/>
                  </a:lnTo>
                  <a:lnTo>
                    <a:pt x="1009650" y="99441"/>
                  </a:lnTo>
                  <a:lnTo>
                    <a:pt x="1009459" y="77629"/>
                  </a:lnTo>
                  <a:lnTo>
                    <a:pt x="1021652" y="47530"/>
                  </a:lnTo>
                  <a:lnTo>
                    <a:pt x="1024509" y="33623"/>
                  </a:lnTo>
                  <a:lnTo>
                    <a:pt x="1023557" y="18479"/>
                  </a:lnTo>
                  <a:lnTo>
                    <a:pt x="1026224" y="16573"/>
                  </a:lnTo>
                  <a:lnTo>
                    <a:pt x="1036796" y="18955"/>
                  </a:lnTo>
                  <a:lnTo>
                    <a:pt x="1046702" y="33814"/>
                  </a:lnTo>
                  <a:lnTo>
                    <a:pt x="1053560" y="35147"/>
                  </a:lnTo>
                  <a:lnTo>
                    <a:pt x="1065276" y="46958"/>
                  </a:lnTo>
                  <a:lnTo>
                    <a:pt x="1072325" y="47339"/>
                  </a:lnTo>
                  <a:lnTo>
                    <a:pt x="1096518" y="38290"/>
                  </a:lnTo>
                  <a:lnTo>
                    <a:pt x="1098899" y="27527"/>
                  </a:lnTo>
                  <a:lnTo>
                    <a:pt x="1117378" y="34099"/>
                  </a:lnTo>
                  <a:lnTo>
                    <a:pt x="1141381" y="33337"/>
                  </a:lnTo>
                  <a:lnTo>
                    <a:pt x="1147763" y="29528"/>
                  </a:lnTo>
                  <a:lnTo>
                    <a:pt x="1152811" y="17145"/>
                  </a:lnTo>
                  <a:lnTo>
                    <a:pt x="1156335" y="14383"/>
                  </a:lnTo>
                  <a:lnTo>
                    <a:pt x="1174528" y="9525"/>
                  </a:lnTo>
                  <a:lnTo>
                    <a:pt x="1239203" y="50863"/>
                  </a:lnTo>
                  <a:lnTo>
                    <a:pt x="1253109" y="70866"/>
                  </a:lnTo>
                  <a:lnTo>
                    <a:pt x="1268635" y="83820"/>
                  </a:lnTo>
                  <a:lnTo>
                    <a:pt x="1299877" y="85154"/>
                  </a:lnTo>
                  <a:lnTo>
                    <a:pt x="1299020" y="76009"/>
                  </a:lnTo>
                  <a:lnTo>
                    <a:pt x="1301972" y="70390"/>
                  </a:lnTo>
                  <a:lnTo>
                    <a:pt x="1311212" y="68294"/>
                  </a:lnTo>
                  <a:lnTo>
                    <a:pt x="1318165" y="77629"/>
                  </a:lnTo>
                  <a:lnTo>
                    <a:pt x="1338072" y="82391"/>
                  </a:lnTo>
                  <a:lnTo>
                    <a:pt x="1357217" y="106489"/>
                  </a:lnTo>
                  <a:lnTo>
                    <a:pt x="1372076" y="108013"/>
                  </a:lnTo>
                  <a:lnTo>
                    <a:pt x="1380268" y="122491"/>
                  </a:lnTo>
                  <a:lnTo>
                    <a:pt x="1380934" y="143065"/>
                  </a:lnTo>
                  <a:lnTo>
                    <a:pt x="1386269" y="153257"/>
                  </a:lnTo>
                  <a:lnTo>
                    <a:pt x="1384363" y="180499"/>
                  </a:lnTo>
                  <a:lnTo>
                    <a:pt x="1389221" y="194881"/>
                  </a:lnTo>
                  <a:lnTo>
                    <a:pt x="1392841" y="196691"/>
                  </a:lnTo>
                  <a:lnTo>
                    <a:pt x="1395889" y="212312"/>
                  </a:lnTo>
                  <a:lnTo>
                    <a:pt x="1392365" y="223742"/>
                  </a:lnTo>
                  <a:lnTo>
                    <a:pt x="1382268" y="234410"/>
                  </a:lnTo>
                  <a:lnTo>
                    <a:pt x="1380934" y="245078"/>
                  </a:lnTo>
                  <a:lnTo>
                    <a:pt x="1385792" y="259842"/>
                  </a:lnTo>
                  <a:lnTo>
                    <a:pt x="1378363" y="269748"/>
                  </a:lnTo>
                  <a:lnTo>
                    <a:pt x="1379220" y="275654"/>
                  </a:lnTo>
                  <a:lnTo>
                    <a:pt x="1375029" y="284702"/>
                  </a:lnTo>
                  <a:lnTo>
                    <a:pt x="1377029" y="302323"/>
                  </a:lnTo>
                  <a:lnTo>
                    <a:pt x="1386269" y="300323"/>
                  </a:lnTo>
                  <a:lnTo>
                    <a:pt x="1393698" y="292608"/>
                  </a:lnTo>
                  <a:lnTo>
                    <a:pt x="1404557" y="295084"/>
                  </a:lnTo>
                  <a:lnTo>
                    <a:pt x="1432370" y="292322"/>
                  </a:lnTo>
                  <a:lnTo>
                    <a:pt x="1443990" y="304514"/>
                  </a:lnTo>
                  <a:lnTo>
                    <a:pt x="1450562" y="316611"/>
                  </a:lnTo>
                  <a:lnTo>
                    <a:pt x="1450753" y="334423"/>
                  </a:lnTo>
                  <a:lnTo>
                    <a:pt x="1457039" y="345376"/>
                  </a:lnTo>
                  <a:lnTo>
                    <a:pt x="1446943" y="371189"/>
                  </a:lnTo>
                  <a:lnTo>
                    <a:pt x="1449800" y="380524"/>
                  </a:lnTo>
                  <a:lnTo>
                    <a:pt x="1448943" y="395097"/>
                  </a:lnTo>
                  <a:lnTo>
                    <a:pt x="1451991" y="414909"/>
                  </a:lnTo>
                  <a:lnTo>
                    <a:pt x="1461325" y="420910"/>
                  </a:lnTo>
                  <a:lnTo>
                    <a:pt x="1462754" y="430244"/>
                  </a:lnTo>
                  <a:lnTo>
                    <a:pt x="1477518" y="458629"/>
                  </a:lnTo>
                  <a:lnTo>
                    <a:pt x="1483233" y="479584"/>
                  </a:lnTo>
                  <a:lnTo>
                    <a:pt x="1511332" y="500539"/>
                  </a:lnTo>
                  <a:lnTo>
                    <a:pt x="1546860" y="498729"/>
                  </a:lnTo>
                  <a:lnTo>
                    <a:pt x="1578483" y="491299"/>
                  </a:lnTo>
                  <a:lnTo>
                    <a:pt x="1588103" y="491395"/>
                  </a:lnTo>
                  <a:lnTo>
                    <a:pt x="1597819" y="495395"/>
                  </a:lnTo>
                  <a:lnTo>
                    <a:pt x="1612678" y="504444"/>
                  </a:lnTo>
                  <a:lnTo>
                    <a:pt x="1634871" y="526828"/>
                  </a:lnTo>
                  <a:lnTo>
                    <a:pt x="1658303" y="530066"/>
                  </a:lnTo>
                  <a:lnTo>
                    <a:pt x="1666589" y="534257"/>
                  </a:lnTo>
                  <a:lnTo>
                    <a:pt x="1673257" y="544354"/>
                  </a:lnTo>
                  <a:lnTo>
                    <a:pt x="1678972" y="567785"/>
                  </a:lnTo>
                  <a:lnTo>
                    <a:pt x="1691354" y="585121"/>
                  </a:lnTo>
                  <a:lnTo>
                    <a:pt x="1692116" y="576263"/>
                  </a:lnTo>
                  <a:lnTo>
                    <a:pt x="1702499" y="563499"/>
                  </a:lnTo>
                  <a:lnTo>
                    <a:pt x="1705356" y="552259"/>
                  </a:lnTo>
                  <a:lnTo>
                    <a:pt x="1742789" y="553307"/>
                  </a:lnTo>
                  <a:lnTo>
                    <a:pt x="1762220" y="566356"/>
                  </a:lnTo>
                  <a:lnTo>
                    <a:pt x="1770888" y="575500"/>
                  </a:lnTo>
                  <a:lnTo>
                    <a:pt x="1785938" y="581596"/>
                  </a:lnTo>
                  <a:lnTo>
                    <a:pt x="1820799" y="583692"/>
                  </a:lnTo>
                  <a:lnTo>
                    <a:pt x="1839182" y="579406"/>
                  </a:lnTo>
                  <a:lnTo>
                    <a:pt x="1849755" y="567785"/>
                  </a:lnTo>
                  <a:lnTo>
                    <a:pt x="1851660" y="561404"/>
                  </a:lnTo>
                  <a:lnTo>
                    <a:pt x="1849565" y="547973"/>
                  </a:lnTo>
                  <a:lnTo>
                    <a:pt x="1865662" y="525589"/>
                  </a:lnTo>
                  <a:lnTo>
                    <a:pt x="1862900" y="526161"/>
                  </a:lnTo>
                  <a:lnTo>
                    <a:pt x="1877949" y="494252"/>
                  </a:lnTo>
                  <a:lnTo>
                    <a:pt x="1888141" y="483679"/>
                  </a:lnTo>
                  <a:lnTo>
                    <a:pt x="1892141" y="485775"/>
                  </a:lnTo>
                  <a:lnTo>
                    <a:pt x="1894523" y="494824"/>
                  </a:lnTo>
                  <a:lnTo>
                    <a:pt x="1899571" y="499205"/>
                  </a:lnTo>
                  <a:lnTo>
                    <a:pt x="1903381" y="508159"/>
                  </a:lnTo>
                  <a:lnTo>
                    <a:pt x="1907572" y="508825"/>
                  </a:lnTo>
                  <a:lnTo>
                    <a:pt x="1905476" y="514636"/>
                  </a:lnTo>
                  <a:lnTo>
                    <a:pt x="1908143" y="518636"/>
                  </a:lnTo>
                  <a:lnTo>
                    <a:pt x="1918621" y="522637"/>
                  </a:lnTo>
                  <a:lnTo>
                    <a:pt x="1932718" y="519970"/>
                  </a:lnTo>
                  <a:lnTo>
                    <a:pt x="1935194" y="525494"/>
                  </a:lnTo>
                  <a:lnTo>
                    <a:pt x="1932337" y="532543"/>
                  </a:lnTo>
                  <a:lnTo>
                    <a:pt x="1943957" y="537496"/>
                  </a:lnTo>
                  <a:lnTo>
                    <a:pt x="1968722" y="569119"/>
                  </a:lnTo>
                  <a:lnTo>
                    <a:pt x="1973104" y="566071"/>
                  </a:lnTo>
                  <a:lnTo>
                    <a:pt x="1979295" y="579882"/>
                  </a:lnTo>
                  <a:lnTo>
                    <a:pt x="1976914" y="614553"/>
                  </a:lnTo>
                  <a:lnTo>
                    <a:pt x="1958912" y="623888"/>
                  </a:lnTo>
                  <a:lnTo>
                    <a:pt x="1953578" y="629793"/>
                  </a:lnTo>
                  <a:lnTo>
                    <a:pt x="1958340" y="637984"/>
                  </a:lnTo>
                  <a:lnTo>
                    <a:pt x="1953673" y="642080"/>
                  </a:lnTo>
                  <a:lnTo>
                    <a:pt x="1956435" y="645509"/>
                  </a:lnTo>
                  <a:lnTo>
                    <a:pt x="1952244" y="658082"/>
                  </a:lnTo>
                  <a:lnTo>
                    <a:pt x="1954149" y="660082"/>
                  </a:lnTo>
                  <a:lnTo>
                    <a:pt x="1952720" y="690753"/>
                  </a:lnTo>
                  <a:lnTo>
                    <a:pt x="1961864" y="699230"/>
                  </a:lnTo>
                  <a:lnTo>
                    <a:pt x="1977390" y="703421"/>
                  </a:lnTo>
                  <a:lnTo>
                    <a:pt x="1967103" y="713994"/>
                  </a:lnTo>
                  <a:lnTo>
                    <a:pt x="1966246" y="721900"/>
                  </a:lnTo>
                  <a:lnTo>
                    <a:pt x="1969770" y="738473"/>
                  </a:lnTo>
                  <a:lnTo>
                    <a:pt x="1967484" y="753904"/>
                  </a:lnTo>
                  <a:lnTo>
                    <a:pt x="1958245" y="770477"/>
                  </a:lnTo>
                  <a:lnTo>
                    <a:pt x="1959864" y="786003"/>
                  </a:lnTo>
                  <a:lnTo>
                    <a:pt x="1948434" y="799814"/>
                  </a:lnTo>
                  <a:lnTo>
                    <a:pt x="1937575" y="793337"/>
                  </a:lnTo>
                  <a:lnTo>
                    <a:pt x="1928432" y="798004"/>
                  </a:lnTo>
                  <a:lnTo>
                    <a:pt x="1927384" y="807053"/>
                  </a:lnTo>
                  <a:lnTo>
                    <a:pt x="1911477" y="808387"/>
                  </a:lnTo>
                  <a:lnTo>
                    <a:pt x="1868710" y="794195"/>
                  </a:lnTo>
                  <a:lnTo>
                    <a:pt x="1847755" y="801910"/>
                  </a:lnTo>
                  <a:lnTo>
                    <a:pt x="1831848" y="821436"/>
                  </a:lnTo>
                  <a:lnTo>
                    <a:pt x="1831372" y="837629"/>
                  </a:lnTo>
                  <a:lnTo>
                    <a:pt x="1819656" y="845058"/>
                  </a:lnTo>
                  <a:lnTo>
                    <a:pt x="1818608" y="852392"/>
                  </a:lnTo>
                  <a:lnTo>
                    <a:pt x="1825942" y="882015"/>
                  </a:lnTo>
                  <a:lnTo>
                    <a:pt x="1823180" y="892492"/>
                  </a:lnTo>
                  <a:lnTo>
                    <a:pt x="1827943" y="900970"/>
                  </a:lnTo>
                  <a:lnTo>
                    <a:pt x="1823847" y="926592"/>
                  </a:lnTo>
                  <a:lnTo>
                    <a:pt x="1825562" y="930878"/>
                  </a:lnTo>
                  <a:lnTo>
                    <a:pt x="1822609" y="933164"/>
                  </a:lnTo>
                  <a:lnTo>
                    <a:pt x="1815275" y="927163"/>
                  </a:lnTo>
                  <a:lnTo>
                    <a:pt x="1811083" y="930497"/>
                  </a:lnTo>
                  <a:lnTo>
                    <a:pt x="1810417" y="935926"/>
                  </a:lnTo>
                  <a:lnTo>
                    <a:pt x="1810798" y="937831"/>
                  </a:lnTo>
                  <a:lnTo>
                    <a:pt x="1816513" y="938498"/>
                  </a:lnTo>
                  <a:lnTo>
                    <a:pt x="1820513" y="947261"/>
                  </a:lnTo>
                  <a:lnTo>
                    <a:pt x="1825942" y="947547"/>
                  </a:lnTo>
                  <a:lnTo>
                    <a:pt x="1826895" y="954500"/>
                  </a:lnTo>
                  <a:lnTo>
                    <a:pt x="1825562" y="962120"/>
                  </a:lnTo>
                  <a:lnTo>
                    <a:pt x="1820418" y="954691"/>
                  </a:lnTo>
                  <a:lnTo>
                    <a:pt x="1815560" y="953357"/>
                  </a:lnTo>
                  <a:lnTo>
                    <a:pt x="1815560" y="958310"/>
                  </a:lnTo>
                  <a:lnTo>
                    <a:pt x="1810321" y="963168"/>
                  </a:lnTo>
                  <a:lnTo>
                    <a:pt x="1813655" y="964406"/>
                  </a:lnTo>
                  <a:lnTo>
                    <a:pt x="1815846" y="960406"/>
                  </a:lnTo>
                  <a:lnTo>
                    <a:pt x="1821466" y="961739"/>
                  </a:lnTo>
                  <a:lnTo>
                    <a:pt x="1824133" y="969550"/>
                  </a:lnTo>
                  <a:lnTo>
                    <a:pt x="1821180" y="970597"/>
                  </a:lnTo>
                  <a:lnTo>
                    <a:pt x="1809941" y="964978"/>
                  </a:lnTo>
                  <a:lnTo>
                    <a:pt x="1803845" y="967740"/>
                  </a:lnTo>
                  <a:lnTo>
                    <a:pt x="1801273" y="964597"/>
                  </a:lnTo>
                  <a:lnTo>
                    <a:pt x="1798415" y="977646"/>
                  </a:lnTo>
                  <a:lnTo>
                    <a:pt x="1795748" y="976027"/>
                  </a:lnTo>
                  <a:lnTo>
                    <a:pt x="1796034" y="971645"/>
                  </a:lnTo>
                  <a:lnTo>
                    <a:pt x="1788509" y="972217"/>
                  </a:lnTo>
                  <a:lnTo>
                    <a:pt x="1785747" y="967835"/>
                  </a:lnTo>
                  <a:lnTo>
                    <a:pt x="1773650" y="960787"/>
                  </a:lnTo>
                  <a:lnTo>
                    <a:pt x="1762601" y="958501"/>
                  </a:lnTo>
                  <a:lnTo>
                    <a:pt x="1764125" y="952976"/>
                  </a:lnTo>
                  <a:lnTo>
                    <a:pt x="1769936" y="952214"/>
                  </a:lnTo>
                  <a:lnTo>
                    <a:pt x="1779651" y="944213"/>
                  </a:lnTo>
                  <a:lnTo>
                    <a:pt x="1789176" y="949452"/>
                  </a:lnTo>
                  <a:lnTo>
                    <a:pt x="1796701" y="943737"/>
                  </a:lnTo>
                  <a:lnTo>
                    <a:pt x="1811465" y="944594"/>
                  </a:lnTo>
                  <a:lnTo>
                    <a:pt x="1788509" y="938213"/>
                  </a:lnTo>
                  <a:lnTo>
                    <a:pt x="1780127" y="939832"/>
                  </a:lnTo>
                  <a:lnTo>
                    <a:pt x="1777460" y="943832"/>
                  </a:lnTo>
                  <a:lnTo>
                    <a:pt x="1774698" y="943070"/>
                  </a:lnTo>
                  <a:lnTo>
                    <a:pt x="1769459" y="948976"/>
                  </a:lnTo>
                  <a:lnTo>
                    <a:pt x="1762220" y="949642"/>
                  </a:lnTo>
                  <a:lnTo>
                    <a:pt x="1761268" y="952309"/>
                  </a:lnTo>
                  <a:lnTo>
                    <a:pt x="1755743" y="951166"/>
                  </a:lnTo>
                  <a:lnTo>
                    <a:pt x="1754696" y="957834"/>
                  </a:lnTo>
                  <a:lnTo>
                    <a:pt x="1753743" y="946975"/>
                  </a:lnTo>
                  <a:lnTo>
                    <a:pt x="1742218" y="931450"/>
                  </a:lnTo>
                  <a:lnTo>
                    <a:pt x="1737074" y="929640"/>
                  </a:lnTo>
                  <a:lnTo>
                    <a:pt x="1732407" y="921734"/>
                  </a:lnTo>
                  <a:lnTo>
                    <a:pt x="1709547" y="911162"/>
                  </a:lnTo>
                  <a:lnTo>
                    <a:pt x="1704023" y="901922"/>
                  </a:lnTo>
                  <a:lnTo>
                    <a:pt x="1698593" y="899446"/>
                  </a:lnTo>
                  <a:lnTo>
                    <a:pt x="1699070" y="890873"/>
                  </a:lnTo>
                  <a:lnTo>
                    <a:pt x="1696307" y="886492"/>
                  </a:lnTo>
                  <a:lnTo>
                    <a:pt x="1685354" y="882872"/>
                  </a:lnTo>
                  <a:lnTo>
                    <a:pt x="1662779" y="898588"/>
                  </a:lnTo>
                  <a:lnTo>
                    <a:pt x="1652778" y="894588"/>
                  </a:lnTo>
                  <a:lnTo>
                    <a:pt x="1644777" y="906685"/>
                  </a:lnTo>
                  <a:lnTo>
                    <a:pt x="1635252" y="914400"/>
                  </a:lnTo>
                  <a:lnTo>
                    <a:pt x="1629728" y="927925"/>
                  </a:lnTo>
                  <a:lnTo>
                    <a:pt x="1631823" y="933355"/>
                  </a:lnTo>
                  <a:lnTo>
                    <a:pt x="1630299" y="940975"/>
                  </a:lnTo>
                  <a:lnTo>
                    <a:pt x="1638205" y="952976"/>
                  </a:lnTo>
                  <a:lnTo>
                    <a:pt x="1624584" y="970407"/>
                  </a:lnTo>
                  <a:lnTo>
                    <a:pt x="1606582" y="970979"/>
                  </a:lnTo>
                  <a:lnTo>
                    <a:pt x="1603438" y="968312"/>
                  </a:lnTo>
                  <a:lnTo>
                    <a:pt x="1603058" y="963835"/>
                  </a:lnTo>
                  <a:lnTo>
                    <a:pt x="1600009" y="962978"/>
                  </a:lnTo>
                  <a:lnTo>
                    <a:pt x="1585341" y="977741"/>
                  </a:lnTo>
                  <a:lnTo>
                    <a:pt x="1575054" y="983361"/>
                  </a:lnTo>
                  <a:lnTo>
                    <a:pt x="1570577" y="982313"/>
                  </a:lnTo>
                  <a:lnTo>
                    <a:pt x="1562291" y="973360"/>
                  </a:lnTo>
                  <a:lnTo>
                    <a:pt x="1561338" y="987838"/>
                  </a:lnTo>
                  <a:lnTo>
                    <a:pt x="1575530" y="1003363"/>
                  </a:lnTo>
                  <a:lnTo>
                    <a:pt x="1564386" y="1001458"/>
                  </a:lnTo>
                  <a:lnTo>
                    <a:pt x="1557147" y="1003078"/>
                  </a:lnTo>
                  <a:lnTo>
                    <a:pt x="1553432" y="1000887"/>
                  </a:lnTo>
                  <a:lnTo>
                    <a:pt x="1553623" y="1003459"/>
                  </a:lnTo>
                  <a:lnTo>
                    <a:pt x="1545050" y="1010317"/>
                  </a:lnTo>
                  <a:lnTo>
                    <a:pt x="1551051" y="1023175"/>
                  </a:lnTo>
                  <a:lnTo>
                    <a:pt x="1549527" y="1030796"/>
                  </a:lnTo>
                  <a:lnTo>
                    <a:pt x="1545146" y="1032986"/>
                  </a:lnTo>
                  <a:lnTo>
                    <a:pt x="1547622" y="1038701"/>
                  </a:lnTo>
                  <a:lnTo>
                    <a:pt x="1545622" y="1041654"/>
                  </a:lnTo>
                  <a:lnTo>
                    <a:pt x="1537907" y="1038320"/>
                  </a:lnTo>
                  <a:lnTo>
                    <a:pt x="1537145" y="1030796"/>
                  </a:lnTo>
                  <a:lnTo>
                    <a:pt x="1540383" y="1026604"/>
                  </a:lnTo>
                  <a:lnTo>
                    <a:pt x="1535430" y="1028129"/>
                  </a:lnTo>
                  <a:lnTo>
                    <a:pt x="1536002" y="1042702"/>
                  </a:lnTo>
                  <a:lnTo>
                    <a:pt x="1532668" y="1044797"/>
                  </a:lnTo>
                  <a:lnTo>
                    <a:pt x="1525810" y="1043273"/>
                  </a:lnTo>
                  <a:lnTo>
                    <a:pt x="1517999" y="1027366"/>
                  </a:lnTo>
                  <a:lnTo>
                    <a:pt x="1509998" y="1021175"/>
                  </a:lnTo>
                  <a:lnTo>
                    <a:pt x="1492853" y="1024985"/>
                  </a:lnTo>
                  <a:lnTo>
                    <a:pt x="1484376" y="1034224"/>
                  </a:lnTo>
                  <a:lnTo>
                    <a:pt x="1473613" y="1027081"/>
                  </a:lnTo>
                  <a:lnTo>
                    <a:pt x="1464850" y="1030033"/>
                  </a:lnTo>
                  <a:lnTo>
                    <a:pt x="1462183" y="1032986"/>
                  </a:lnTo>
                  <a:lnTo>
                    <a:pt x="1461135" y="1043178"/>
                  </a:lnTo>
                  <a:lnTo>
                    <a:pt x="1442371" y="1044226"/>
                  </a:lnTo>
                  <a:lnTo>
                    <a:pt x="1433513" y="1048512"/>
                  </a:lnTo>
                  <a:lnTo>
                    <a:pt x="1430750" y="1051655"/>
                  </a:lnTo>
                  <a:lnTo>
                    <a:pt x="1435989" y="1052703"/>
                  </a:lnTo>
                  <a:lnTo>
                    <a:pt x="1432560" y="1064800"/>
                  </a:lnTo>
                  <a:lnTo>
                    <a:pt x="1435608" y="1072991"/>
                  </a:lnTo>
                  <a:lnTo>
                    <a:pt x="1432941" y="1090803"/>
                  </a:lnTo>
                  <a:lnTo>
                    <a:pt x="1437418" y="1098899"/>
                  </a:lnTo>
                  <a:lnTo>
                    <a:pt x="1446276" y="1104138"/>
                  </a:lnTo>
                  <a:lnTo>
                    <a:pt x="1449324" y="1098995"/>
                  </a:lnTo>
                  <a:lnTo>
                    <a:pt x="1457706" y="1094613"/>
                  </a:lnTo>
                  <a:lnTo>
                    <a:pt x="1468946" y="1103471"/>
                  </a:lnTo>
                  <a:lnTo>
                    <a:pt x="1479042" y="1099947"/>
                  </a:lnTo>
                  <a:lnTo>
                    <a:pt x="1480185" y="1103185"/>
                  </a:lnTo>
                  <a:lnTo>
                    <a:pt x="1483233" y="1102042"/>
                  </a:lnTo>
                  <a:lnTo>
                    <a:pt x="1470470" y="1107757"/>
                  </a:lnTo>
                  <a:lnTo>
                    <a:pt x="1454849" y="1119378"/>
                  </a:lnTo>
                  <a:lnTo>
                    <a:pt x="1458278" y="1121759"/>
                  </a:lnTo>
                  <a:lnTo>
                    <a:pt x="1456182" y="1122997"/>
                  </a:lnTo>
                  <a:lnTo>
                    <a:pt x="1457611" y="1125664"/>
                  </a:lnTo>
                  <a:lnTo>
                    <a:pt x="1455039" y="1129093"/>
                  </a:lnTo>
                  <a:lnTo>
                    <a:pt x="1453134" y="1127950"/>
                  </a:lnTo>
                  <a:lnTo>
                    <a:pt x="1447419" y="1131475"/>
                  </a:lnTo>
                  <a:lnTo>
                    <a:pt x="1449419" y="1138714"/>
                  </a:lnTo>
                  <a:lnTo>
                    <a:pt x="1452372" y="1140428"/>
                  </a:lnTo>
                  <a:lnTo>
                    <a:pt x="1463992" y="1136904"/>
                  </a:lnTo>
                  <a:lnTo>
                    <a:pt x="1468660" y="1139571"/>
                  </a:lnTo>
                  <a:lnTo>
                    <a:pt x="1468565" y="1141857"/>
                  </a:lnTo>
                  <a:lnTo>
                    <a:pt x="1473517" y="1142047"/>
                  </a:lnTo>
                  <a:lnTo>
                    <a:pt x="1474661" y="1133856"/>
                  </a:lnTo>
                  <a:lnTo>
                    <a:pt x="1479233" y="1134428"/>
                  </a:lnTo>
                  <a:lnTo>
                    <a:pt x="1488662" y="1138904"/>
                  </a:lnTo>
                  <a:lnTo>
                    <a:pt x="1487710" y="1141476"/>
                  </a:lnTo>
                  <a:lnTo>
                    <a:pt x="1491044" y="1145000"/>
                  </a:lnTo>
                  <a:lnTo>
                    <a:pt x="1498378" y="1145191"/>
                  </a:lnTo>
                  <a:lnTo>
                    <a:pt x="1505998" y="1154621"/>
                  </a:lnTo>
                  <a:lnTo>
                    <a:pt x="1518475" y="1154906"/>
                  </a:lnTo>
                  <a:lnTo>
                    <a:pt x="1509141" y="1169384"/>
                  </a:lnTo>
                  <a:lnTo>
                    <a:pt x="1508188" y="1181672"/>
                  </a:lnTo>
                  <a:lnTo>
                    <a:pt x="1498092" y="1195864"/>
                  </a:lnTo>
                  <a:lnTo>
                    <a:pt x="1492472" y="1199102"/>
                  </a:lnTo>
                  <a:lnTo>
                    <a:pt x="1485614" y="1237869"/>
                  </a:lnTo>
                  <a:lnTo>
                    <a:pt x="1473613" y="1238631"/>
                  </a:lnTo>
                  <a:lnTo>
                    <a:pt x="1473613" y="1211008"/>
                  </a:lnTo>
                  <a:lnTo>
                    <a:pt x="1464278" y="1210628"/>
                  </a:lnTo>
                  <a:lnTo>
                    <a:pt x="1464278" y="1207294"/>
                  </a:lnTo>
                  <a:lnTo>
                    <a:pt x="1457611" y="1207484"/>
                  </a:lnTo>
                  <a:lnTo>
                    <a:pt x="1448181" y="1196721"/>
                  </a:lnTo>
                  <a:lnTo>
                    <a:pt x="1438084" y="1193864"/>
                  </a:lnTo>
                  <a:lnTo>
                    <a:pt x="1423988" y="1203293"/>
                  </a:lnTo>
                  <a:lnTo>
                    <a:pt x="1426464" y="1216342"/>
                  </a:lnTo>
                  <a:lnTo>
                    <a:pt x="1432941" y="1225105"/>
                  </a:lnTo>
                  <a:lnTo>
                    <a:pt x="1424940" y="1230821"/>
                  </a:lnTo>
                  <a:lnTo>
                    <a:pt x="1429607" y="1234440"/>
                  </a:lnTo>
                  <a:lnTo>
                    <a:pt x="1426940" y="1240346"/>
                  </a:lnTo>
                  <a:lnTo>
                    <a:pt x="1429131" y="1245870"/>
                  </a:lnTo>
                  <a:lnTo>
                    <a:pt x="1396841" y="1269587"/>
                  </a:lnTo>
                  <a:lnTo>
                    <a:pt x="1367600" y="1295781"/>
                  </a:lnTo>
                  <a:lnTo>
                    <a:pt x="1365695" y="1312450"/>
                  </a:lnTo>
                  <a:lnTo>
                    <a:pt x="1385125" y="1313021"/>
                  </a:lnTo>
                  <a:lnTo>
                    <a:pt x="1395698" y="1309592"/>
                  </a:lnTo>
                  <a:lnTo>
                    <a:pt x="1399413" y="1313688"/>
                  </a:lnTo>
                  <a:lnTo>
                    <a:pt x="1416939" y="1320355"/>
                  </a:lnTo>
                  <a:lnTo>
                    <a:pt x="1410271" y="1329690"/>
                  </a:lnTo>
                  <a:lnTo>
                    <a:pt x="1414367" y="1336357"/>
                  </a:lnTo>
                  <a:lnTo>
                    <a:pt x="1423035" y="1332929"/>
                  </a:lnTo>
                  <a:lnTo>
                    <a:pt x="1430655" y="1339977"/>
                  </a:lnTo>
                  <a:lnTo>
                    <a:pt x="1438466" y="1331976"/>
                  </a:lnTo>
                  <a:lnTo>
                    <a:pt x="1445990" y="1335214"/>
                  </a:lnTo>
                  <a:lnTo>
                    <a:pt x="1447514" y="1332833"/>
                  </a:lnTo>
                  <a:lnTo>
                    <a:pt x="1453229" y="1336929"/>
                  </a:lnTo>
                  <a:lnTo>
                    <a:pt x="1460468" y="1329976"/>
                  </a:lnTo>
                  <a:lnTo>
                    <a:pt x="1473803" y="1337500"/>
                  </a:lnTo>
                  <a:lnTo>
                    <a:pt x="1477804" y="1342930"/>
                  </a:lnTo>
                  <a:lnTo>
                    <a:pt x="1477137" y="1348454"/>
                  </a:lnTo>
                  <a:lnTo>
                    <a:pt x="1480090" y="1350169"/>
                  </a:lnTo>
                  <a:lnTo>
                    <a:pt x="1475613" y="1375220"/>
                  </a:lnTo>
                  <a:lnTo>
                    <a:pt x="1481233" y="1378839"/>
                  </a:lnTo>
                  <a:lnTo>
                    <a:pt x="1489710" y="1374648"/>
                  </a:lnTo>
                  <a:lnTo>
                    <a:pt x="1493425" y="1369600"/>
                  </a:lnTo>
                  <a:lnTo>
                    <a:pt x="1483328" y="1367980"/>
                  </a:lnTo>
                  <a:lnTo>
                    <a:pt x="1484281" y="1360456"/>
                  </a:lnTo>
                  <a:lnTo>
                    <a:pt x="1515904" y="1365314"/>
                  </a:lnTo>
                  <a:lnTo>
                    <a:pt x="1514094" y="1386554"/>
                  </a:lnTo>
                  <a:lnTo>
                    <a:pt x="1518285" y="1387221"/>
                  </a:lnTo>
                  <a:lnTo>
                    <a:pt x="1516856" y="1393603"/>
                  </a:lnTo>
                  <a:lnTo>
                    <a:pt x="1522857" y="1398936"/>
                  </a:lnTo>
                  <a:lnTo>
                    <a:pt x="1523809" y="1407985"/>
                  </a:lnTo>
                  <a:lnTo>
                    <a:pt x="1520285" y="1417796"/>
                  </a:lnTo>
                  <a:lnTo>
                    <a:pt x="1509141" y="1424464"/>
                  </a:lnTo>
                  <a:lnTo>
                    <a:pt x="1507427" y="1434179"/>
                  </a:lnTo>
                  <a:lnTo>
                    <a:pt x="1512761" y="1452277"/>
                  </a:lnTo>
                  <a:lnTo>
                    <a:pt x="1520476" y="1454849"/>
                  </a:lnTo>
                  <a:lnTo>
                    <a:pt x="1522000" y="1460564"/>
                  </a:lnTo>
                  <a:lnTo>
                    <a:pt x="1507331" y="1467231"/>
                  </a:lnTo>
                  <a:lnTo>
                    <a:pt x="1486948" y="1465326"/>
                  </a:lnTo>
                  <a:lnTo>
                    <a:pt x="1490091" y="1472374"/>
                  </a:lnTo>
                  <a:lnTo>
                    <a:pt x="1487900" y="1477137"/>
                  </a:lnTo>
                  <a:lnTo>
                    <a:pt x="1494758" y="1489329"/>
                  </a:lnTo>
                  <a:lnTo>
                    <a:pt x="1489805" y="1493806"/>
                  </a:lnTo>
                  <a:lnTo>
                    <a:pt x="1488567" y="1506188"/>
                  </a:lnTo>
                  <a:lnTo>
                    <a:pt x="1479042" y="1511237"/>
                  </a:lnTo>
                  <a:lnTo>
                    <a:pt x="1476375" y="1523333"/>
                  </a:lnTo>
                  <a:lnTo>
                    <a:pt x="1472184" y="1528286"/>
                  </a:lnTo>
                  <a:lnTo>
                    <a:pt x="1454944" y="1539526"/>
                  </a:lnTo>
                  <a:lnTo>
                    <a:pt x="1445609" y="1536954"/>
                  </a:lnTo>
                  <a:lnTo>
                    <a:pt x="1440561" y="1539240"/>
                  </a:lnTo>
                  <a:lnTo>
                    <a:pt x="1450753" y="1573625"/>
                  </a:lnTo>
                  <a:lnTo>
                    <a:pt x="1461516" y="1590485"/>
                  </a:lnTo>
                  <a:lnTo>
                    <a:pt x="1468565" y="1611058"/>
                  </a:lnTo>
                  <a:lnTo>
                    <a:pt x="1478471" y="1620488"/>
                  </a:lnTo>
                  <a:lnTo>
                    <a:pt x="1480757" y="1626203"/>
                  </a:lnTo>
                  <a:lnTo>
                    <a:pt x="1483233" y="1625537"/>
                  </a:lnTo>
                  <a:lnTo>
                    <a:pt x="1488662" y="1636681"/>
                  </a:lnTo>
                  <a:lnTo>
                    <a:pt x="1492663" y="1634204"/>
                  </a:lnTo>
                  <a:lnTo>
                    <a:pt x="1501140" y="1641539"/>
                  </a:lnTo>
                  <a:lnTo>
                    <a:pt x="1492472" y="1651920"/>
                  </a:lnTo>
                  <a:lnTo>
                    <a:pt x="1498187" y="1654778"/>
                  </a:lnTo>
                  <a:lnTo>
                    <a:pt x="1491615" y="1660589"/>
                  </a:lnTo>
                  <a:lnTo>
                    <a:pt x="1490472" y="1667256"/>
                  </a:lnTo>
                  <a:lnTo>
                    <a:pt x="1495806" y="1680019"/>
                  </a:lnTo>
                  <a:lnTo>
                    <a:pt x="1499425" y="1681258"/>
                  </a:lnTo>
                  <a:lnTo>
                    <a:pt x="1499616" y="1686020"/>
                  </a:lnTo>
                  <a:lnTo>
                    <a:pt x="1502474" y="1686496"/>
                  </a:lnTo>
                  <a:lnTo>
                    <a:pt x="1502950" y="1691926"/>
                  </a:lnTo>
                  <a:lnTo>
                    <a:pt x="1505998" y="1691354"/>
                  </a:lnTo>
                  <a:lnTo>
                    <a:pt x="1500188" y="1698593"/>
                  </a:lnTo>
                  <a:lnTo>
                    <a:pt x="1504474" y="1698879"/>
                  </a:lnTo>
                  <a:lnTo>
                    <a:pt x="1503140" y="1700689"/>
                  </a:lnTo>
                  <a:lnTo>
                    <a:pt x="1506569" y="1707642"/>
                  </a:lnTo>
                  <a:lnTo>
                    <a:pt x="1498092" y="1710023"/>
                  </a:lnTo>
                  <a:lnTo>
                    <a:pt x="1507712" y="1721167"/>
                  </a:lnTo>
                  <a:lnTo>
                    <a:pt x="1518475" y="1727930"/>
                  </a:lnTo>
                  <a:lnTo>
                    <a:pt x="1516285" y="1733455"/>
                  </a:lnTo>
                  <a:lnTo>
                    <a:pt x="1529334" y="1737551"/>
                  </a:lnTo>
                  <a:lnTo>
                    <a:pt x="1521428" y="1753743"/>
                  </a:lnTo>
                  <a:lnTo>
                    <a:pt x="1528953" y="1760410"/>
                  </a:lnTo>
                  <a:lnTo>
                    <a:pt x="1529429" y="1757267"/>
                  </a:lnTo>
                  <a:lnTo>
                    <a:pt x="1534763" y="1757172"/>
                  </a:lnTo>
                  <a:lnTo>
                    <a:pt x="1533906" y="1763078"/>
                  </a:lnTo>
                  <a:lnTo>
                    <a:pt x="1539240" y="1764983"/>
                  </a:lnTo>
                  <a:lnTo>
                    <a:pt x="1535525" y="1775555"/>
                  </a:lnTo>
                  <a:lnTo>
                    <a:pt x="1531525" y="1776984"/>
                  </a:lnTo>
                  <a:lnTo>
                    <a:pt x="1533144" y="1781937"/>
                  </a:lnTo>
                  <a:lnTo>
                    <a:pt x="1516380" y="1790890"/>
                  </a:lnTo>
                  <a:lnTo>
                    <a:pt x="1513523" y="1793939"/>
                  </a:lnTo>
                  <a:lnTo>
                    <a:pt x="1515237" y="1796224"/>
                  </a:lnTo>
                  <a:lnTo>
                    <a:pt x="1508474" y="1804035"/>
                  </a:lnTo>
                  <a:lnTo>
                    <a:pt x="1500664" y="1796320"/>
                  </a:lnTo>
                  <a:lnTo>
                    <a:pt x="1493329" y="1792319"/>
                  </a:lnTo>
                  <a:lnTo>
                    <a:pt x="1490282" y="1793081"/>
                  </a:lnTo>
                  <a:lnTo>
                    <a:pt x="1486948" y="1786033"/>
                  </a:lnTo>
                  <a:lnTo>
                    <a:pt x="1473137" y="1790986"/>
                  </a:lnTo>
                  <a:lnTo>
                    <a:pt x="1472089" y="1795844"/>
                  </a:lnTo>
                  <a:lnTo>
                    <a:pt x="1459421" y="1797082"/>
                  </a:lnTo>
                  <a:lnTo>
                    <a:pt x="1448371" y="1804035"/>
                  </a:lnTo>
                  <a:lnTo>
                    <a:pt x="1448086" y="1802321"/>
                  </a:lnTo>
                  <a:lnTo>
                    <a:pt x="1417320" y="1803654"/>
                  </a:lnTo>
                  <a:lnTo>
                    <a:pt x="1395413" y="1807368"/>
                  </a:lnTo>
                  <a:lnTo>
                    <a:pt x="1381220" y="1802797"/>
                  </a:lnTo>
                  <a:lnTo>
                    <a:pt x="1367885" y="1789461"/>
                  </a:lnTo>
                  <a:lnTo>
                    <a:pt x="1338929" y="1778889"/>
                  </a:lnTo>
                  <a:lnTo>
                    <a:pt x="1327023" y="1766602"/>
                  </a:lnTo>
                  <a:lnTo>
                    <a:pt x="1331595" y="1755362"/>
                  </a:lnTo>
                  <a:lnTo>
                    <a:pt x="1330642" y="1746123"/>
                  </a:lnTo>
                  <a:lnTo>
                    <a:pt x="1335500" y="1735360"/>
                  </a:lnTo>
                  <a:lnTo>
                    <a:pt x="1324832" y="1726501"/>
                  </a:lnTo>
                  <a:lnTo>
                    <a:pt x="1312640" y="1733360"/>
                  </a:lnTo>
                  <a:lnTo>
                    <a:pt x="1307973" y="1741265"/>
                  </a:lnTo>
                  <a:lnTo>
                    <a:pt x="1307021" y="1750028"/>
                  </a:lnTo>
                  <a:lnTo>
                    <a:pt x="1291114" y="1750314"/>
                  </a:lnTo>
                  <a:lnTo>
                    <a:pt x="1283017" y="1743551"/>
                  </a:lnTo>
                  <a:lnTo>
                    <a:pt x="1273207" y="1750409"/>
                  </a:lnTo>
                  <a:lnTo>
                    <a:pt x="1269968" y="1749647"/>
                  </a:lnTo>
                  <a:lnTo>
                    <a:pt x="1270159" y="1754696"/>
                  </a:lnTo>
                  <a:lnTo>
                    <a:pt x="1264253" y="1763363"/>
                  </a:lnTo>
                  <a:lnTo>
                    <a:pt x="1256252" y="1797939"/>
                  </a:lnTo>
                  <a:lnTo>
                    <a:pt x="1243489" y="1815274"/>
                  </a:lnTo>
                  <a:lnTo>
                    <a:pt x="1238631" y="1816037"/>
                  </a:lnTo>
                  <a:lnTo>
                    <a:pt x="1238631" y="1824704"/>
                  </a:lnTo>
                  <a:lnTo>
                    <a:pt x="1244441" y="1826895"/>
                  </a:lnTo>
                  <a:lnTo>
                    <a:pt x="1240060" y="1840897"/>
                  </a:lnTo>
                  <a:lnTo>
                    <a:pt x="1258062" y="1836992"/>
                  </a:lnTo>
                  <a:lnTo>
                    <a:pt x="1257205" y="1841754"/>
                  </a:lnTo>
                  <a:lnTo>
                    <a:pt x="1253871" y="1842897"/>
                  </a:lnTo>
                  <a:lnTo>
                    <a:pt x="1254728" y="1846135"/>
                  </a:lnTo>
                  <a:lnTo>
                    <a:pt x="1252061" y="1847088"/>
                  </a:lnTo>
                  <a:lnTo>
                    <a:pt x="1253585" y="1851945"/>
                  </a:lnTo>
                  <a:lnTo>
                    <a:pt x="1251490" y="1857185"/>
                  </a:lnTo>
                  <a:lnTo>
                    <a:pt x="1252347" y="1864138"/>
                  </a:lnTo>
                  <a:lnTo>
                    <a:pt x="1260348" y="1872234"/>
                  </a:lnTo>
                  <a:lnTo>
                    <a:pt x="1253109" y="1883759"/>
                  </a:lnTo>
                  <a:lnTo>
                    <a:pt x="1256538" y="1884902"/>
                  </a:lnTo>
                  <a:lnTo>
                    <a:pt x="1239869" y="1899761"/>
                  </a:lnTo>
                  <a:lnTo>
                    <a:pt x="1227582" y="1904619"/>
                  </a:lnTo>
                  <a:lnTo>
                    <a:pt x="1226820" y="1926812"/>
                  </a:lnTo>
                  <a:lnTo>
                    <a:pt x="1208532" y="1929670"/>
                  </a:lnTo>
                  <a:lnTo>
                    <a:pt x="1197197" y="1938242"/>
                  </a:lnTo>
                  <a:lnTo>
                    <a:pt x="1197292" y="1963483"/>
                  </a:lnTo>
                  <a:lnTo>
                    <a:pt x="1187863" y="1959007"/>
                  </a:lnTo>
                  <a:lnTo>
                    <a:pt x="1177862" y="1950053"/>
                  </a:lnTo>
                  <a:lnTo>
                    <a:pt x="1168527" y="1956054"/>
                  </a:lnTo>
                  <a:close/>
                  <a:moveTo>
                    <a:pt x="690753" y="338899"/>
                  </a:moveTo>
                  <a:lnTo>
                    <a:pt x="698278" y="339090"/>
                  </a:lnTo>
                  <a:lnTo>
                    <a:pt x="697420" y="335566"/>
                  </a:lnTo>
                  <a:lnTo>
                    <a:pt x="690753" y="338899"/>
                  </a:lnTo>
                  <a:close/>
                  <a:moveTo>
                    <a:pt x="138684" y="812387"/>
                  </a:moveTo>
                  <a:lnTo>
                    <a:pt x="138208" y="817531"/>
                  </a:lnTo>
                  <a:lnTo>
                    <a:pt x="126301" y="812768"/>
                  </a:lnTo>
                  <a:lnTo>
                    <a:pt x="126968" y="806863"/>
                  </a:lnTo>
                  <a:lnTo>
                    <a:pt x="138684" y="81238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0" name="Freihandform: Form 169">
              <a:extLst>
                <a:ext uri="{FF2B5EF4-FFF2-40B4-BE49-F238E27FC236}">
                  <a16:creationId xmlns:a16="http://schemas.microsoft.com/office/drawing/2014/main" id="{67F26190-5A5F-42DD-BA9C-7BEF28E75063}"/>
                </a:ext>
              </a:extLst>
            </p:cNvPr>
            <p:cNvSpPr/>
            <p:nvPr/>
          </p:nvSpPr>
          <p:spPr>
            <a:xfrm>
              <a:off x="139071" y="2413439"/>
              <a:ext cx="1049400" cy="1197900"/>
            </a:xfrm>
            <a:custGeom>
              <a:avLst/>
              <a:gdLst>
                <a:gd name="connsiteX0" fmla="*/ 533400 w 2019300"/>
                <a:gd name="connsiteY0" fmla="*/ 2167795 h 2305050"/>
                <a:gd name="connsiteX1" fmla="*/ 526637 w 2019300"/>
                <a:gd name="connsiteY1" fmla="*/ 2160080 h 2305050"/>
                <a:gd name="connsiteX2" fmla="*/ 524447 w 2019300"/>
                <a:gd name="connsiteY2" fmla="*/ 2160842 h 2305050"/>
                <a:gd name="connsiteX3" fmla="*/ 507016 w 2019300"/>
                <a:gd name="connsiteY3" fmla="*/ 2136553 h 2305050"/>
                <a:gd name="connsiteX4" fmla="*/ 504158 w 2019300"/>
                <a:gd name="connsiteY4" fmla="*/ 2124170 h 2305050"/>
                <a:gd name="connsiteX5" fmla="*/ 511874 w 2019300"/>
                <a:gd name="connsiteY5" fmla="*/ 2121884 h 2305050"/>
                <a:gd name="connsiteX6" fmla="*/ 512445 w 2019300"/>
                <a:gd name="connsiteY6" fmla="*/ 2127123 h 2305050"/>
                <a:gd name="connsiteX7" fmla="*/ 515588 w 2019300"/>
                <a:gd name="connsiteY7" fmla="*/ 2125599 h 2305050"/>
                <a:gd name="connsiteX8" fmla="*/ 516350 w 2019300"/>
                <a:gd name="connsiteY8" fmla="*/ 2133028 h 2305050"/>
                <a:gd name="connsiteX9" fmla="*/ 520446 w 2019300"/>
                <a:gd name="connsiteY9" fmla="*/ 2138267 h 2305050"/>
                <a:gd name="connsiteX10" fmla="*/ 516160 w 2019300"/>
                <a:gd name="connsiteY10" fmla="*/ 2141792 h 2305050"/>
                <a:gd name="connsiteX11" fmla="*/ 520636 w 2019300"/>
                <a:gd name="connsiteY11" fmla="*/ 2138458 h 2305050"/>
                <a:gd name="connsiteX12" fmla="*/ 534448 w 2019300"/>
                <a:gd name="connsiteY12" fmla="*/ 2151698 h 2305050"/>
                <a:gd name="connsiteX13" fmla="*/ 531019 w 2019300"/>
                <a:gd name="connsiteY13" fmla="*/ 2155603 h 2305050"/>
                <a:gd name="connsiteX14" fmla="*/ 534352 w 2019300"/>
                <a:gd name="connsiteY14" fmla="*/ 2163032 h 2305050"/>
                <a:gd name="connsiteX15" fmla="*/ 533400 w 2019300"/>
                <a:gd name="connsiteY15" fmla="*/ 2167795 h 2305050"/>
                <a:gd name="connsiteX16" fmla="*/ 503968 w 2019300"/>
                <a:gd name="connsiteY16" fmla="*/ 2123789 h 2305050"/>
                <a:gd name="connsiteX17" fmla="*/ 495681 w 2019300"/>
                <a:gd name="connsiteY17" fmla="*/ 2119312 h 2305050"/>
                <a:gd name="connsiteX18" fmla="*/ 493776 w 2019300"/>
                <a:gd name="connsiteY18" fmla="*/ 2111026 h 2305050"/>
                <a:gd name="connsiteX19" fmla="*/ 496633 w 2019300"/>
                <a:gd name="connsiteY19" fmla="*/ 2108168 h 2305050"/>
                <a:gd name="connsiteX20" fmla="*/ 487013 w 2019300"/>
                <a:gd name="connsiteY20" fmla="*/ 2097024 h 2305050"/>
                <a:gd name="connsiteX21" fmla="*/ 434816 w 2019300"/>
                <a:gd name="connsiteY21" fmla="*/ 2089499 h 2305050"/>
                <a:gd name="connsiteX22" fmla="*/ 420433 w 2019300"/>
                <a:gd name="connsiteY22" fmla="*/ 2097119 h 2305050"/>
                <a:gd name="connsiteX23" fmla="*/ 406241 w 2019300"/>
                <a:gd name="connsiteY23" fmla="*/ 2100644 h 2305050"/>
                <a:gd name="connsiteX24" fmla="*/ 352901 w 2019300"/>
                <a:gd name="connsiteY24" fmla="*/ 2085880 h 2305050"/>
                <a:gd name="connsiteX25" fmla="*/ 312420 w 2019300"/>
                <a:gd name="connsiteY25" fmla="*/ 2099215 h 2305050"/>
                <a:gd name="connsiteX26" fmla="*/ 284321 w 2019300"/>
                <a:gd name="connsiteY26" fmla="*/ 2123408 h 2305050"/>
                <a:gd name="connsiteX27" fmla="*/ 277654 w 2019300"/>
                <a:gd name="connsiteY27" fmla="*/ 2121694 h 2305050"/>
                <a:gd name="connsiteX28" fmla="*/ 275177 w 2019300"/>
                <a:gd name="connsiteY28" fmla="*/ 2133600 h 2305050"/>
                <a:gd name="connsiteX29" fmla="*/ 268605 w 2019300"/>
                <a:gd name="connsiteY29" fmla="*/ 2133410 h 2305050"/>
                <a:gd name="connsiteX30" fmla="*/ 262795 w 2019300"/>
                <a:gd name="connsiteY30" fmla="*/ 2127123 h 2305050"/>
                <a:gd name="connsiteX31" fmla="*/ 245269 w 2019300"/>
                <a:gd name="connsiteY31" fmla="*/ 2131600 h 2305050"/>
                <a:gd name="connsiteX32" fmla="*/ 238506 w 2019300"/>
                <a:gd name="connsiteY32" fmla="*/ 2123313 h 2305050"/>
                <a:gd name="connsiteX33" fmla="*/ 230505 w 2019300"/>
                <a:gd name="connsiteY33" fmla="*/ 2132552 h 2305050"/>
                <a:gd name="connsiteX34" fmla="*/ 227552 w 2019300"/>
                <a:gd name="connsiteY34" fmla="*/ 2129504 h 2305050"/>
                <a:gd name="connsiteX35" fmla="*/ 214027 w 2019300"/>
                <a:gd name="connsiteY35" fmla="*/ 2134076 h 2305050"/>
                <a:gd name="connsiteX36" fmla="*/ 203454 w 2019300"/>
                <a:gd name="connsiteY36" fmla="*/ 2150078 h 2305050"/>
                <a:gd name="connsiteX37" fmla="*/ 212503 w 2019300"/>
                <a:gd name="connsiteY37" fmla="*/ 2158556 h 2305050"/>
                <a:gd name="connsiteX38" fmla="*/ 207073 w 2019300"/>
                <a:gd name="connsiteY38" fmla="*/ 2168843 h 2305050"/>
                <a:gd name="connsiteX39" fmla="*/ 209169 w 2019300"/>
                <a:gd name="connsiteY39" fmla="*/ 2177129 h 2305050"/>
                <a:gd name="connsiteX40" fmla="*/ 248888 w 2019300"/>
                <a:gd name="connsiteY40" fmla="*/ 2220373 h 2305050"/>
                <a:gd name="connsiteX41" fmla="*/ 262699 w 2019300"/>
                <a:gd name="connsiteY41" fmla="*/ 2240566 h 2305050"/>
                <a:gd name="connsiteX42" fmla="*/ 240220 w 2019300"/>
                <a:gd name="connsiteY42" fmla="*/ 2264950 h 2305050"/>
                <a:gd name="connsiteX43" fmla="*/ 242316 w 2019300"/>
                <a:gd name="connsiteY43" fmla="*/ 2275808 h 2305050"/>
                <a:gd name="connsiteX44" fmla="*/ 241268 w 2019300"/>
                <a:gd name="connsiteY44" fmla="*/ 2292858 h 2305050"/>
                <a:gd name="connsiteX45" fmla="*/ 226600 w 2019300"/>
                <a:gd name="connsiteY45" fmla="*/ 2293525 h 2305050"/>
                <a:gd name="connsiteX46" fmla="*/ 225361 w 2019300"/>
                <a:gd name="connsiteY46" fmla="*/ 2296763 h 2305050"/>
                <a:gd name="connsiteX47" fmla="*/ 220218 w 2019300"/>
                <a:gd name="connsiteY47" fmla="*/ 2293906 h 2305050"/>
                <a:gd name="connsiteX48" fmla="*/ 201358 w 2019300"/>
                <a:gd name="connsiteY48" fmla="*/ 2304383 h 2305050"/>
                <a:gd name="connsiteX49" fmla="*/ 194977 w 2019300"/>
                <a:gd name="connsiteY49" fmla="*/ 2299716 h 2305050"/>
                <a:gd name="connsiteX50" fmla="*/ 184309 w 2019300"/>
                <a:gd name="connsiteY50" fmla="*/ 2298097 h 2305050"/>
                <a:gd name="connsiteX51" fmla="*/ 185071 w 2019300"/>
                <a:gd name="connsiteY51" fmla="*/ 2296192 h 2305050"/>
                <a:gd name="connsiteX52" fmla="*/ 168688 w 2019300"/>
                <a:gd name="connsiteY52" fmla="*/ 2296192 h 2305050"/>
                <a:gd name="connsiteX53" fmla="*/ 162211 w 2019300"/>
                <a:gd name="connsiteY53" fmla="*/ 2292858 h 2305050"/>
                <a:gd name="connsiteX54" fmla="*/ 155734 w 2019300"/>
                <a:gd name="connsiteY54" fmla="*/ 2295335 h 2305050"/>
                <a:gd name="connsiteX55" fmla="*/ 147923 w 2019300"/>
                <a:gd name="connsiteY55" fmla="*/ 2291429 h 2305050"/>
                <a:gd name="connsiteX56" fmla="*/ 141827 w 2019300"/>
                <a:gd name="connsiteY56" fmla="*/ 2277809 h 2305050"/>
                <a:gd name="connsiteX57" fmla="*/ 135255 w 2019300"/>
                <a:gd name="connsiteY57" fmla="*/ 2271998 h 2305050"/>
                <a:gd name="connsiteX58" fmla="*/ 120110 w 2019300"/>
                <a:gd name="connsiteY58" fmla="*/ 2263616 h 2305050"/>
                <a:gd name="connsiteX59" fmla="*/ 101155 w 2019300"/>
                <a:gd name="connsiteY59" fmla="*/ 2263235 h 2305050"/>
                <a:gd name="connsiteX60" fmla="*/ 93916 w 2019300"/>
                <a:gd name="connsiteY60" fmla="*/ 2250091 h 2305050"/>
                <a:gd name="connsiteX61" fmla="*/ 89154 w 2019300"/>
                <a:gd name="connsiteY61" fmla="*/ 2246948 h 2305050"/>
                <a:gd name="connsiteX62" fmla="*/ 76390 w 2019300"/>
                <a:gd name="connsiteY62" fmla="*/ 2253996 h 2305050"/>
                <a:gd name="connsiteX63" fmla="*/ 71533 w 2019300"/>
                <a:gd name="connsiteY63" fmla="*/ 2263331 h 2305050"/>
                <a:gd name="connsiteX64" fmla="*/ 51530 w 2019300"/>
                <a:gd name="connsiteY64" fmla="*/ 2268950 h 2305050"/>
                <a:gd name="connsiteX65" fmla="*/ 40005 w 2019300"/>
                <a:gd name="connsiteY65" fmla="*/ 2275237 h 2305050"/>
                <a:gd name="connsiteX66" fmla="*/ 23527 w 2019300"/>
                <a:gd name="connsiteY66" fmla="*/ 2275237 h 2305050"/>
                <a:gd name="connsiteX67" fmla="*/ 14192 w 2019300"/>
                <a:gd name="connsiteY67" fmla="*/ 2271046 h 2305050"/>
                <a:gd name="connsiteX68" fmla="*/ 14668 w 2019300"/>
                <a:gd name="connsiteY68" fmla="*/ 2255806 h 2305050"/>
                <a:gd name="connsiteX69" fmla="*/ 10668 w 2019300"/>
                <a:gd name="connsiteY69" fmla="*/ 2254853 h 2305050"/>
                <a:gd name="connsiteX70" fmla="*/ 9525 w 2019300"/>
                <a:gd name="connsiteY70" fmla="*/ 2233994 h 2305050"/>
                <a:gd name="connsiteX71" fmla="*/ 12573 w 2019300"/>
                <a:gd name="connsiteY71" fmla="*/ 2236661 h 2305050"/>
                <a:gd name="connsiteX72" fmla="*/ 12763 w 2019300"/>
                <a:gd name="connsiteY72" fmla="*/ 2229136 h 2305050"/>
                <a:gd name="connsiteX73" fmla="*/ 25908 w 2019300"/>
                <a:gd name="connsiteY73" fmla="*/ 2213420 h 2305050"/>
                <a:gd name="connsiteX74" fmla="*/ 28670 w 2019300"/>
                <a:gd name="connsiteY74" fmla="*/ 2198561 h 2305050"/>
                <a:gd name="connsiteX75" fmla="*/ 32956 w 2019300"/>
                <a:gd name="connsiteY75" fmla="*/ 2193893 h 2305050"/>
                <a:gd name="connsiteX76" fmla="*/ 26098 w 2019300"/>
                <a:gd name="connsiteY76" fmla="*/ 2172653 h 2305050"/>
                <a:gd name="connsiteX77" fmla="*/ 24955 w 2019300"/>
                <a:gd name="connsiteY77" fmla="*/ 2155317 h 2305050"/>
                <a:gd name="connsiteX78" fmla="*/ 17907 w 2019300"/>
                <a:gd name="connsiteY78" fmla="*/ 2138744 h 2305050"/>
                <a:gd name="connsiteX79" fmla="*/ 14573 w 2019300"/>
                <a:gd name="connsiteY79" fmla="*/ 2136553 h 2305050"/>
                <a:gd name="connsiteX80" fmla="*/ 17812 w 2019300"/>
                <a:gd name="connsiteY80" fmla="*/ 2127790 h 2305050"/>
                <a:gd name="connsiteX81" fmla="*/ 22288 w 2019300"/>
                <a:gd name="connsiteY81" fmla="*/ 2124266 h 2305050"/>
                <a:gd name="connsiteX82" fmla="*/ 13525 w 2019300"/>
                <a:gd name="connsiteY82" fmla="*/ 2118551 h 2305050"/>
                <a:gd name="connsiteX83" fmla="*/ 22765 w 2019300"/>
                <a:gd name="connsiteY83" fmla="*/ 2114550 h 2305050"/>
                <a:gd name="connsiteX84" fmla="*/ 21050 w 2019300"/>
                <a:gd name="connsiteY84" fmla="*/ 2109026 h 2305050"/>
                <a:gd name="connsiteX85" fmla="*/ 23527 w 2019300"/>
                <a:gd name="connsiteY85" fmla="*/ 2108073 h 2305050"/>
                <a:gd name="connsiteX86" fmla="*/ 19526 w 2019300"/>
                <a:gd name="connsiteY86" fmla="*/ 2104263 h 2305050"/>
                <a:gd name="connsiteX87" fmla="*/ 26289 w 2019300"/>
                <a:gd name="connsiteY87" fmla="*/ 2102168 h 2305050"/>
                <a:gd name="connsiteX88" fmla="*/ 39338 w 2019300"/>
                <a:gd name="connsiteY88" fmla="*/ 2089309 h 2305050"/>
                <a:gd name="connsiteX89" fmla="*/ 50578 w 2019300"/>
                <a:gd name="connsiteY89" fmla="*/ 2063972 h 2305050"/>
                <a:gd name="connsiteX90" fmla="*/ 55435 w 2019300"/>
                <a:gd name="connsiteY90" fmla="*/ 2058067 h 2305050"/>
                <a:gd name="connsiteX91" fmla="*/ 69818 w 2019300"/>
                <a:gd name="connsiteY91" fmla="*/ 2065020 h 2305050"/>
                <a:gd name="connsiteX92" fmla="*/ 75914 w 2019300"/>
                <a:gd name="connsiteY92" fmla="*/ 2056924 h 2305050"/>
                <a:gd name="connsiteX93" fmla="*/ 81915 w 2019300"/>
                <a:gd name="connsiteY93" fmla="*/ 2058734 h 2305050"/>
                <a:gd name="connsiteX94" fmla="*/ 87439 w 2019300"/>
                <a:gd name="connsiteY94" fmla="*/ 2056543 h 2305050"/>
                <a:gd name="connsiteX95" fmla="*/ 105442 w 2019300"/>
                <a:gd name="connsiteY95" fmla="*/ 2038350 h 2305050"/>
                <a:gd name="connsiteX96" fmla="*/ 103251 w 2019300"/>
                <a:gd name="connsiteY96" fmla="*/ 2036159 h 2305050"/>
                <a:gd name="connsiteX97" fmla="*/ 103251 w 2019300"/>
                <a:gd name="connsiteY97" fmla="*/ 2028444 h 2305050"/>
                <a:gd name="connsiteX98" fmla="*/ 109061 w 2019300"/>
                <a:gd name="connsiteY98" fmla="*/ 2030635 h 2305050"/>
                <a:gd name="connsiteX99" fmla="*/ 111633 w 2019300"/>
                <a:gd name="connsiteY99" fmla="*/ 2014918 h 2305050"/>
                <a:gd name="connsiteX100" fmla="*/ 122872 w 2019300"/>
                <a:gd name="connsiteY100" fmla="*/ 2011109 h 2305050"/>
                <a:gd name="connsiteX101" fmla="*/ 123349 w 2019300"/>
                <a:gd name="connsiteY101" fmla="*/ 2015109 h 2305050"/>
                <a:gd name="connsiteX102" fmla="*/ 133731 w 2019300"/>
                <a:gd name="connsiteY102" fmla="*/ 2012347 h 2305050"/>
                <a:gd name="connsiteX103" fmla="*/ 132683 w 2019300"/>
                <a:gd name="connsiteY103" fmla="*/ 2008823 h 2305050"/>
                <a:gd name="connsiteX104" fmla="*/ 135922 w 2019300"/>
                <a:gd name="connsiteY104" fmla="*/ 2007680 h 2305050"/>
                <a:gd name="connsiteX105" fmla="*/ 134969 w 2019300"/>
                <a:gd name="connsiteY105" fmla="*/ 2005775 h 2305050"/>
                <a:gd name="connsiteX106" fmla="*/ 128873 w 2019300"/>
                <a:gd name="connsiteY106" fmla="*/ 2007870 h 2305050"/>
                <a:gd name="connsiteX107" fmla="*/ 125920 w 2019300"/>
                <a:gd name="connsiteY107" fmla="*/ 1999774 h 2305050"/>
                <a:gd name="connsiteX108" fmla="*/ 127921 w 2019300"/>
                <a:gd name="connsiteY108" fmla="*/ 1997393 h 2305050"/>
                <a:gd name="connsiteX109" fmla="*/ 120777 w 2019300"/>
                <a:gd name="connsiteY109" fmla="*/ 2000345 h 2305050"/>
                <a:gd name="connsiteX110" fmla="*/ 118681 w 2019300"/>
                <a:gd name="connsiteY110" fmla="*/ 1994059 h 2305050"/>
                <a:gd name="connsiteX111" fmla="*/ 111157 w 2019300"/>
                <a:gd name="connsiteY111" fmla="*/ 1990344 h 2305050"/>
                <a:gd name="connsiteX112" fmla="*/ 109537 w 2019300"/>
                <a:gd name="connsiteY112" fmla="*/ 1986629 h 2305050"/>
                <a:gd name="connsiteX113" fmla="*/ 94012 w 2019300"/>
                <a:gd name="connsiteY113" fmla="*/ 1983391 h 2305050"/>
                <a:gd name="connsiteX114" fmla="*/ 90392 w 2019300"/>
                <a:gd name="connsiteY114" fmla="*/ 1973961 h 2305050"/>
                <a:gd name="connsiteX115" fmla="*/ 101346 w 2019300"/>
                <a:gd name="connsiteY115" fmla="*/ 1949672 h 2305050"/>
                <a:gd name="connsiteX116" fmla="*/ 114967 w 2019300"/>
                <a:gd name="connsiteY116" fmla="*/ 1932718 h 2305050"/>
                <a:gd name="connsiteX117" fmla="*/ 153448 w 2019300"/>
                <a:gd name="connsiteY117" fmla="*/ 1891093 h 2305050"/>
                <a:gd name="connsiteX118" fmla="*/ 165640 w 2019300"/>
                <a:gd name="connsiteY118" fmla="*/ 1882711 h 2305050"/>
                <a:gd name="connsiteX119" fmla="*/ 162401 w 2019300"/>
                <a:gd name="connsiteY119" fmla="*/ 1873568 h 2305050"/>
                <a:gd name="connsiteX120" fmla="*/ 165925 w 2019300"/>
                <a:gd name="connsiteY120" fmla="*/ 1866519 h 2305050"/>
                <a:gd name="connsiteX121" fmla="*/ 165544 w 2019300"/>
                <a:gd name="connsiteY121" fmla="*/ 1859756 h 2305050"/>
                <a:gd name="connsiteX122" fmla="*/ 171926 w 2019300"/>
                <a:gd name="connsiteY122" fmla="*/ 1852708 h 2305050"/>
                <a:gd name="connsiteX123" fmla="*/ 167068 w 2019300"/>
                <a:gd name="connsiteY123" fmla="*/ 1851279 h 2305050"/>
                <a:gd name="connsiteX124" fmla="*/ 172688 w 2019300"/>
                <a:gd name="connsiteY124" fmla="*/ 1844993 h 2305050"/>
                <a:gd name="connsiteX125" fmla="*/ 167068 w 2019300"/>
                <a:gd name="connsiteY125" fmla="*/ 1839659 h 2305050"/>
                <a:gd name="connsiteX126" fmla="*/ 175927 w 2019300"/>
                <a:gd name="connsiteY126" fmla="*/ 1828800 h 2305050"/>
                <a:gd name="connsiteX127" fmla="*/ 175069 w 2019300"/>
                <a:gd name="connsiteY127" fmla="*/ 1822514 h 2305050"/>
                <a:gd name="connsiteX128" fmla="*/ 182118 w 2019300"/>
                <a:gd name="connsiteY128" fmla="*/ 1817084 h 2305050"/>
                <a:gd name="connsiteX129" fmla="*/ 178403 w 2019300"/>
                <a:gd name="connsiteY129" fmla="*/ 1806607 h 2305050"/>
                <a:gd name="connsiteX130" fmla="*/ 181642 w 2019300"/>
                <a:gd name="connsiteY130" fmla="*/ 1805654 h 2305050"/>
                <a:gd name="connsiteX131" fmla="*/ 180118 w 2019300"/>
                <a:gd name="connsiteY131" fmla="*/ 1799558 h 2305050"/>
                <a:gd name="connsiteX132" fmla="*/ 174022 w 2019300"/>
                <a:gd name="connsiteY132" fmla="*/ 1797844 h 2305050"/>
                <a:gd name="connsiteX133" fmla="*/ 179451 w 2019300"/>
                <a:gd name="connsiteY133" fmla="*/ 1780794 h 2305050"/>
                <a:gd name="connsiteX134" fmla="*/ 176689 w 2019300"/>
                <a:gd name="connsiteY134" fmla="*/ 1778222 h 2305050"/>
                <a:gd name="connsiteX135" fmla="*/ 175546 w 2019300"/>
                <a:gd name="connsiteY135" fmla="*/ 1758220 h 2305050"/>
                <a:gd name="connsiteX136" fmla="*/ 172593 w 2019300"/>
                <a:gd name="connsiteY136" fmla="*/ 1755743 h 2305050"/>
                <a:gd name="connsiteX137" fmla="*/ 175355 w 2019300"/>
                <a:gd name="connsiteY137" fmla="*/ 1744790 h 2305050"/>
                <a:gd name="connsiteX138" fmla="*/ 160877 w 2019300"/>
                <a:gd name="connsiteY138" fmla="*/ 1737265 h 2305050"/>
                <a:gd name="connsiteX139" fmla="*/ 157639 w 2019300"/>
                <a:gd name="connsiteY139" fmla="*/ 1739170 h 2305050"/>
                <a:gd name="connsiteX140" fmla="*/ 155448 w 2019300"/>
                <a:gd name="connsiteY140" fmla="*/ 1735741 h 2305050"/>
                <a:gd name="connsiteX141" fmla="*/ 150781 w 2019300"/>
                <a:gd name="connsiteY141" fmla="*/ 1741932 h 2305050"/>
                <a:gd name="connsiteX142" fmla="*/ 147066 w 2019300"/>
                <a:gd name="connsiteY142" fmla="*/ 1738979 h 2305050"/>
                <a:gd name="connsiteX143" fmla="*/ 139446 w 2019300"/>
                <a:gd name="connsiteY143" fmla="*/ 1743266 h 2305050"/>
                <a:gd name="connsiteX144" fmla="*/ 127540 w 2019300"/>
                <a:gd name="connsiteY144" fmla="*/ 1738122 h 2305050"/>
                <a:gd name="connsiteX145" fmla="*/ 121920 w 2019300"/>
                <a:gd name="connsiteY145" fmla="*/ 1730121 h 2305050"/>
                <a:gd name="connsiteX146" fmla="*/ 130873 w 2019300"/>
                <a:gd name="connsiteY146" fmla="*/ 1706785 h 2305050"/>
                <a:gd name="connsiteX147" fmla="*/ 138208 w 2019300"/>
                <a:gd name="connsiteY147" fmla="*/ 1696307 h 2305050"/>
                <a:gd name="connsiteX148" fmla="*/ 136398 w 2019300"/>
                <a:gd name="connsiteY148" fmla="*/ 1693545 h 2305050"/>
                <a:gd name="connsiteX149" fmla="*/ 145161 w 2019300"/>
                <a:gd name="connsiteY149" fmla="*/ 1685544 h 2305050"/>
                <a:gd name="connsiteX150" fmla="*/ 141160 w 2019300"/>
                <a:gd name="connsiteY150" fmla="*/ 1677067 h 2305050"/>
                <a:gd name="connsiteX151" fmla="*/ 142494 w 2019300"/>
                <a:gd name="connsiteY151" fmla="*/ 1669733 h 2305050"/>
                <a:gd name="connsiteX152" fmla="*/ 136493 w 2019300"/>
                <a:gd name="connsiteY152" fmla="*/ 1665923 h 2305050"/>
                <a:gd name="connsiteX153" fmla="*/ 146971 w 2019300"/>
                <a:gd name="connsiteY153" fmla="*/ 1652587 h 2305050"/>
                <a:gd name="connsiteX154" fmla="*/ 162592 w 2019300"/>
                <a:gd name="connsiteY154" fmla="*/ 1659541 h 2305050"/>
                <a:gd name="connsiteX155" fmla="*/ 169069 w 2019300"/>
                <a:gd name="connsiteY155" fmla="*/ 1665351 h 2305050"/>
                <a:gd name="connsiteX156" fmla="*/ 168973 w 2019300"/>
                <a:gd name="connsiteY156" fmla="*/ 1660589 h 2305050"/>
                <a:gd name="connsiteX157" fmla="*/ 171069 w 2019300"/>
                <a:gd name="connsiteY157" fmla="*/ 1659445 h 2305050"/>
                <a:gd name="connsiteX158" fmla="*/ 180118 w 2019300"/>
                <a:gd name="connsiteY158" fmla="*/ 1661065 h 2305050"/>
                <a:gd name="connsiteX159" fmla="*/ 182213 w 2019300"/>
                <a:gd name="connsiteY159" fmla="*/ 1653064 h 2305050"/>
                <a:gd name="connsiteX160" fmla="*/ 187738 w 2019300"/>
                <a:gd name="connsiteY160" fmla="*/ 1650778 h 2305050"/>
                <a:gd name="connsiteX161" fmla="*/ 189738 w 2019300"/>
                <a:gd name="connsiteY161" fmla="*/ 1643158 h 2305050"/>
                <a:gd name="connsiteX162" fmla="*/ 193072 w 2019300"/>
                <a:gd name="connsiteY162" fmla="*/ 1644968 h 2305050"/>
                <a:gd name="connsiteX163" fmla="*/ 193357 w 2019300"/>
                <a:gd name="connsiteY163" fmla="*/ 1643062 h 2305050"/>
                <a:gd name="connsiteX164" fmla="*/ 199358 w 2019300"/>
                <a:gd name="connsiteY164" fmla="*/ 1643062 h 2305050"/>
                <a:gd name="connsiteX165" fmla="*/ 196024 w 2019300"/>
                <a:gd name="connsiteY165" fmla="*/ 1658874 h 2305050"/>
                <a:gd name="connsiteX166" fmla="*/ 185833 w 2019300"/>
                <a:gd name="connsiteY166" fmla="*/ 1677638 h 2305050"/>
                <a:gd name="connsiteX167" fmla="*/ 195358 w 2019300"/>
                <a:gd name="connsiteY167" fmla="*/ 1676972 h 2305050"/>
                <a:gd name="connsiteX168" fmla="*/ 197834 w 2019300"/>
                <a:gd name="connsiteY168" fmla="*/ 1673447 h 2305050"/>
                <a:gd name="connsiteX169" fmla="*/ 201549 w 2019300"/>
                <a:gd name="connsiteY169" fmla="*/ 1676305 h 2305050"/>
                <a:gd name="connsiteX170" fmla="*/ 208788 w 2019300"/>
                <a:gd name="connsiteY170" fmla="*/ 1666208 h 2305050"/>
                <a:gd name="connsiteX171" fmla="*/ 206692 w 2019300"/>
                <a:gd name="connsiteY171" fmla="*/ 1647825 h 2305050"/>
                <a:gd name="connsiteX172" fmla="*/ 209550 w 2019300"/>
                <a:gd name="connsiteY172" fmla="*/ 1644586 h 2305050"/>
                <a:gd name="connsiteX173" fmla="*/ 212979 w 2019300"/>
                <a:gd name="connsiteY173" fmla="*/ 1645539 h 2305050"/>
                <a:gd name="connsiteX174" fmla="*/ 213550 w 2019300"/>
                <a:gd name="connsiteY174" fmla="*/ 1643062 h 2305050"/>
                <a:gd name="connsiteX175" fmla="*/ 205264 w 2019300"/>
                <a:gd name="connsiteY175" fmla="*/ 1641348 h 2305050"/>
                <a:gd name="connsiteX176" fmla="*/ 205645 w 2019300"/>
                <a:gd name="connsiteY176" fmla="*/ 1639443 h 2305050"/>
                <a:gd name="connsiteX177" fmla="*/ 201454 w 2019300"/>
                <a:gd name="connsiteY177" fmla="*/ 1640110 h 2305050"/>
                <a:gd name="connsiteX178" fmla="*/ 201358 w 2019300"/>
                <a:gd name="connsiteY178" fmla="*/ 1636585 h 2305050"/>
                <a:gd name="connsiteX179" fmla="*/ 209074 w 2019300"/>
                <a:gd name="connsiteY179" fmla="*/ 1623917 h 2305050"/>
                <a:gd name="connsiteX180" fmla="*/ 210693 w 2019300"/>
                <a:gd name="connsiteY180" fmla="*/ 1616488 h 2305050"/>
                <a:gd name="connsiteX181" fmla="*/ 215455 w 2019300"/>
                <a:gd name="connsiteY181" fmla="*/ 1613630 h 2305050"/>
                <a:gd name="connsiteX182" fmla="*/ 200501 w 2019300"/>
                <a:gd name="connsiteY182" fmla="*/ 1603819 h 2305050"/>
                <a:gd name="connsiteX183" fmla="*/ 197739 w 2019300"/>
                <a:gd name="connsiteY183" fmla="*/ 1591056 h 2305050"/>
                <a:gd name="connsiteX184" fmla="*/ 186309 w 2019300"/>
                <a:gd name="connsiteY184" fmla="*/ 1579531 h 2305050"/>
                <a:gd name="connsiteX185" fmla="*/ 184023 w 2019300"/>
                <a:gd name="connsiteY185" fmla="*/ 1564576 h 2305050"/>
                <a:gd name="connsiteX186" fmla="*/ 189833 w 2019300"/>
                <a:gd name="connsiteY186" fmla="*/ 1546479 h 2305050"/>
                <a:gd name="connsiteX187" fmla="*/ 210693 w 2019300"/>
                <a:gd name="connsiteY187" fmla="*/ 1518476 h 2305050"/>
                <a:gd name="connsiteX188" fmla="*/ 219742 w 2019300"/>
                <a:gd name="connsiteY188" fmla="*/ 1511236 h 2305050"/>
                <a:gd name="connsiteX189" fmla="*/ 214503 w 2019300"/>
                <a:gd name="connsiteY189" fmla="*/ 1504093 h 2305050"/>
                <a:gd name="connsiteX190" fmla="*/ 221742 w 2019300"/>
                <a:gd name="connsiteY190" fmla="*/ 1499235 h 2305050"/>
                <a:gd name="connsiteX191" fmla="*/ 218027 w 2019300"/>
                <a:gd name="connsiteY191" fmla="*/ 1489519 h 2305050"/>
                <a:gd name="connsiteX192" fmla="*/ 222790 w 2019300"/>
                <a:gd name="connsiteY192" fmla="*/ 1487043 h 2305050"/>
                <a:gd name="connsiteX193" fmla="*/ 221266 w 2019300"/>
                <a:gd name="connsiteY193" fmla="*/ 1484757 h 2305050"/>
                <a:gd name="connsiteX194" fmla="*/ 204406 w 2019300"/>
                <a:gd name="connsiteY194" fmla="*/ 1489139 h 2305050"/>
                <a:gd name="connsiteX195" fmla="*/ 201168 w 2019300"/>
                <a:gd name="connsiteY195" fmla="*/ 1483805 h 2305050"/>
                <a:gd name="connsiteX196" fmla="*/ 201358 w 2019300"/>
                <a:gd name="connsiteY196" fmla="*/ 1478280 h 2305050"/>
                <a:gd name="connsiteX197" fmla="*/ 207550 w 2019300"/>
                <a:gd name="connsiteY197" fmla="*/ 1467517 h 2305050"/>
                <a:gd name="connsiteX198" fmla="*/ 206978 w 2019300"/>
                <a:gd name="connsiteY198" fmla="*/ 1459706 h 2305050"/>
                <a:gd name="connsiteX199" fmla="*/ 234315 w 2019300"/>
                <a:gd name="connsiteY199" fmla="*/ 1446848 h 2305050"/>
                <a:gd name="connsiteX200" fmla="*/ 232981 w 2019300"/>
                <a:gd name="connsiteY200" fmla="*/ 1444181 h 2305050"/>
                <a:gd name="connsiteX201" fmla="*/ 246793 w 2019300"/>
                <a:gd name="connsiteY201" fmla="*/ 1435989 h 2305050"/>
                <a:gd name="connsiteX202" fmla="*/ 256508 w 2019300"/>
                <a:gd name="connsiteY202" fmla="*/ 1420559 h 2305050"/>
                <a:gd name="connsiteX203" fmla="*/ 273272 w 2019300"/>
                <a:gd name="connsiteY203" fmla="*/ 1406366 h 2305050"/>
                <a:gd name="connsiteX204" fmla="*/ 282797 w 2019300"/>
                <a:gd name="connsiteY204" fmla="*/ 1413986 h 2305050"/>
                <a:gd name="connsiteX205" fmla="*/ 288703 w 2019300"/>
                <a:gd name="connsiteY205" fmla="*/ 1415606 h 2305050"/>
                <a:gd name="connsiteX206" fmla="*/ 289560 w 2019300"/>
                <a:gd name="connsiteY206" fmla="*/ 1411129 h 2305050"/>
                <a:gd name="connsiteX207" fmla="*/ 294418 w 2019300"/>
                <a:gd name="connsiteY207" fmla="*/ 1412939 h 2305050"/>
                <a:gd name="connsiteX208" fmla="*/ 293275 w 2019300"/>
                <a:gd name="connsiteY208" fmla="*/ 1421416 h 2305050"/>
                <a:gd name="connsiteX209" fmla="*/ 296227 w 2019300"/>
                <a:gd name="connsiteY209" fmla="*/ 1421701 h 2305050"/>
                <a:gd name="connsiteX210" fmla="*/ 296037 w 2019300"/>
                <a:gd name="connsiteY210" fmla="*/ 1424178 h 2305050"/>
                <a:gd name="connsiteX211" fmla="*/ 305657 w 2019300"/>
                <a:gd name="connsiteY211" fmla="*/ 1424559 h 2305050"/>
                <a:gd name="connsiteX212" fmla="*/ 309753 w 2019300"/>
                <a:gd name="connsiteY212" fmla="*/ 1429417 h 2305050"/>
                <a:gd name="connsiteX213" fmla="*/ 309372 w 2019300"/>
                <a:gd name="connsiteY213" fmla="*/ 1425797 h 2305050"/>
                <a:gd name="connsiteX214" fmla="*/ 314134 w 2019300"/>
                <a:gd name="connsiteY214" fmla="*/ 1423987 h 2305050"/>
                <a:gd name="connsiteX215" fmla="*/ 325374 w 2019300"/>
                <a:gd name="connsiteY215" fmla="*/ 1439323 h 2305050"/>
                <a:gd name="connsiteX216" fmla="*/ 328327 w 2019300"/>
                <a:gd name="connsiteY216" fmla="*/ 1438561 h 2305050"/>
                <a:gd name="connsiteX217" fmla="*/ 332613 w 2019300"/>
                <a:gd name="connsiteY217" fmla="*/ 1434370 h 2305050"/>
                <a:gd name="connsiteX218" fmla="*/ 331089 w 2019300"/>
                <a:gd name="connsiteY218" fmla="*/ 1430845 h 2305050"/>
                <a:gd name="connsiteX219" fmla="*/ 342233 w 2019300"/>
                <a:gd name="connsiteY219" fmla="*/ 1425416 h 2305050"/>
                <a:gd name="connsiteX220" fmla="*/ 343186 w 2019300"/>
                <a:gd name="connsiteY220" fmla="*/ 1421511 h 2305050"/>
                <a:gd name="connsiteX221" fmla="*/ 340424 w 2019300"/>
                <a:gd name="connsiteY221" fmla="*/ 1419416 h 2305050"/>
                <a:gd name="connsiteX222" fmla="*/ 352044 w 2019300"/>
                <a:gd name="connsiteY222" fmla="*/ 1387697 h 2305050"/>
                <a:gd name="connsiteX223" fmla="*/ 361474 w 2019300"/>
                <a:gd name="connsiteY223" fmla="*/ 1399794 h 2305050"/>
                <a:gd name="connsiteX224" fmla="*/ 384429 w 2019300"/>
                <a:gd name="connsiteY224" fmla="*/ 1403509 h 2305050"/>
                <a:gd name="connsiteX225" fmla="*/ 401288 w 2019300"/>
                <a:gd name="connsiteY225" fmla="*/ 1416272 h 2305050"/>
                <a:gd name="connsiteX226" fmla="*/ 406051 w 2019300"/>
                <a:gd name="connsiteY226" fmla="*/ 1413034 h 2305050"/>
                <a:gd name="connsiteX227" fmla="*/ 416052 w 2019300"/>
                <a:gd name="connsiteY227" fmla="*/ 1391602 h 2305050"/>
                <a:gd name="connsiteX228" fmla="*/ 414052 w 2019300"/>
                <a:gd name="connsiteY228" fmla="*/ 1374648 h 2305050"/>
                <a:gd name="connsiteX229" fmla="*/ 409384 w 2019300"/>
                <a:gd name="connsiteY229" fmla="*/ 1372552 h 2305050"/>
                <a:gd name="connsiteX230" fmla="*/ 416528 w 2019300"/>
                <a:gd name="connsiteY230" fmla="*/ 1368552 h 2305050"/>
                <a:gd name="connsiteX231" fmla="*/ 431006 w 2019300"/>
                <a:gd name="connsiteY231" fmla="*/ 1365504 h 2305050"/>
                <a:gd name="connsiteX232" fmla="*/ 432911 w 2019300"/>
                <a:gd name="connsiteY232" fmla="*/ 1358170 h 2305050"/>
                <a:gd name="connsiteX233" fmla="*/ 430435 w 2019300"/>
                <a:gd name="connsiteY233" fmla="*/ 1356169 h 2305050"/>
                <a:gd name="connsiteX234" fmla="*/ 440531 w 2019300"/>
                <a:gd name="connsiteY234" fmla="*/ 1353788 h 2305050"/>
                <a:gd name="connsiteX235" fmla="*/ 435102 w 2019300"/>
                <a:gd name="connsiteY235" fmla="*/ 1345978 h 2305050"/>
                <a:gd name="connsiteX236" fmla="*/ 439579 w 2019300"/>
                <a:gd name="connsiteY236" fmla="*/ 1328452 h 2305050"/>
                <a:gd name="connsiteX237" fmla="*/ 438055 w 2019300"/>
                <a:gd name="connsiteY237" fmla="*/ 1326547 h 2305050"/>
                <a:gd name="connsiteX238" fmla="*/ 443008 w 2019300"/>
                <a:gd name="connsiteY238" fmla="*/ 1319308 h 2305050"/>
                <a:gd name="connsiteX239" fmla="*/ 433483 w 2019300"/>
                <a:gd name="connsiteY239" fmla="*/ 1317117 h 2305050"/>
                <a:gd name="connsiteX240" fmla="*/ 411385 w 2019300"/>
                <a:gd name="connsiteY240" fmla="*/ 1328737 h 2305050"/>
                <a:gd name="connsiteX241" fmla="*/ 400526 w 2019300"/>
                <a:gd name="connsiteY241" fmla="*/ 1342930 h 2305050"/>
                <a:gd name="connsiteX242" fmla="*/ 396907 w 2019300"/>
                <a:gd name="connsiteY242" fmla="*/ 1342549 h 2305050"/>
                <a:gd name="connsiteX243" fmla="*/ 393763 w 2019300"/>
                <a:gd name="connsiteY243" fmla="*/ 1324356 h 2305050"/>
                <a:gd name="connsiteX244" fmla="*/ 387667 w 2019300"/>
                <a:gd name="connsiteY244" fmla="*/ 1308830 h 2305050"/>
                <a:gd name="connsiteX245" fmla="*/ 386620 w 2019300"/>
                <a:gd name="connsiteY245" fmla="*/ 1296543 h 2305050"/>
                <a:gd name="connsiteX246" fmla="*/ 395192 w 2019300"/>
                <a:gd name="connsiteY246" fmla="*/ 1270349 h 2305050"/>
                <a:gd name="connsiteX247" fmla="*/ 401383 w 2019300"/>
                <a:gd name="connsiteY247" fmla="*/ 1258634 h 2305050"/>
                <a:gd name="connsiteX248" fmla="*/ 434435 w 2019300"/>
                <a:gd name="connsiteY248" fmla="*/ 1242632 h 2305050"/>
                <a:gd name="connsiteX249" fmla="*/ 443008 w 2019300"/>
                <a:gd name="connsiteY249" fmla="*/ 1228534 h 2305050"/>
                <a:gd name="connsiteX250" fmla="*/ 450913 w 2019300"/>
                <a:gd name="connsiteY250" fmla="*/ 1226915 h 2305050"/>
                <a:gd name="connsiteX251" fmla="*/ 462534 w 2019300"/>
                <a:gd name="connsiteY251" fmla="*/ 1215009 h 2305050"/>
                <a:gd name="connsiteX252" fmla="*/ 478346 w 2019300"/>
                <a:gd name="connsiteY252" fmla="*/ 1204532 h 2305050"/>
                <a:gd name="connsiteX253" fmla="*/ 488061 w 2019300"/>
                <a:gd name="connsiteY253" fmla="*/ 1201579 h 2305050"/>
                <a:gd name="connsiteX254" fmla="*/ 486632 w 2019300"/>
                <a:gd name="connsiteY254" fmla="*/ 1198245 h 2305050"/>
                <a:gd name="connsiteX255" fmla="*/ 493776 w 2019300"/>
                <a:gd name="connsiteY255" fmla="*/ 1194530 h 2305050"/>
                <a:gd name="connsiteX256" fmla="*/ 496538 w 2019300"/>
                <a:gd name="connsiteY256" fmla="*/ 1189958 h 2305050"/>
                <a:gd name="connsiteX257" fmla="*/ 490156 w 2019300"/>
                <a:gd name="connsiteY257" fmla="*/ 1187196 h 2305050"/>
                <a:gd name="connsiteX258" fmla="*/ 491776 w 2019300"/>
                <a:gd name="connsiteY258" fmla="*/ 1178624 h 2305050"/>
                <a:gd name="connsiteX259" fmla="*/ 499015 w 2019300"/>
                <a:gd name="connsiteY259" fmla="*/ 1178052 h 2305050"/>
                <a:gd name="connsiteX260" fmla="*/ 490061 w 2019300"/>
                <a:gd name="connsiteY260" fmla="*/ 1172909 h 2305050"/>
                <a:gd name="connsiteX261" fmla="*/ 493681 w 2019300"/>
                <a:gd name="connsiteY261" fmla="*/ 1169765 h 2305050"/>
                <a:gd name="connsiteX262" fmla="*/ 488632 w 2019300"/>
                <a:gd name="connsiteY262" fmla="*/ 1170242 h 2305050"/>
                <a:gd name="connsiteX263" fmla="*/ 495681 w 2019300"/>
                <a:gd name="connsiteY263" fmla="*/ 1158811 h 2305050"/>
                <a:gd name="connsiteX264" fmla="*/ 481679 w 2019300"/>
                <a:gd name="connsiteY264" fmla="*/ 1151858 h 2305050"/>
                <a:gd name="connsiteX265" fmla="*/ 479393 w 2019300"/>
                <a:gd name="connsiteY265" fmla="*/ 1146524 h 2305050"/>
                <a:gd name="connsiteX266" fmla="*/ 478631 w 2019300"/>
                <a:gd name="connsiteY266" fmla="*/ 1153097 h 2305050"/>
                <a:gd name="connsiteX267" fmla="*/ 482155 w 2019300"/>
                <a:gd name="connsiteY267" fmla="*/ 1155478 h 2305050"/>
                <a:gd name="connsiteX268" fmla="*/ 480631 w 2019300"/>
                <a:gd name="connsiteY268" fmla="*/ 1158716 h 2305050"/>
                <a:gd name="connsiteX269" fmla="*/ 470535 w 2019300"/>
                <a:gd name="connsiteY269" fmla="*/ 1154430 h 2305050"/>
                <a:gd name="connsiteX270" fmla="*/ 465868 w 2019300"/>
                <a:gd name="connsiteY270" fmla="*/ 1158050 h 2305050"/>
                <a:gd name="connsiteX271" fmla="*/ 467963 w 2019300"/>
                <a:gd name="connsiteY271" fmla="*/ 1163765 h 2305050"/>
                <a:gd name="connsiteX272" fmla="*/ 465010 w 2019300"/>
                <a:gd name="connsiteY272" fmla="*/ 1164812 h 2305050"/>
                <a:gd name="connsiteX273" fmla="*/ 456152 w 2019300"/>
                <a:gd name="connsiteY273" fmla="*/ 1153287 h 2305050"/>
                <a:gd name="connsiteX274" fmla="*/ 447008 w 2019300"/>
                <a:gd name="connsiteY274" fmla="*/ 1147096 h 2305050"/>
                <a:gd name="connsiteX275" fmla="*/ 460534 w 2019300"/>
                <a:gd name="connsiteY275" fmla="*/ 1136904 h 2305050"/>
                <a:gd name="connsiteX276" fmla="*/ 462344 w 2019300"/>
                <a:gd name="connsiteY276" fmla="*/ 1126045 h 2305050"/>
                <a:gd name="connsiteX277" fmla="*/ 474154 w 2019300"/>
                <a:gd name="connsiteY277" fmla="*/ 1121759 h 2305050"/>
                <a:gd name="connsiteX278" fmla="*/ 474154 w 2019300"/>
                <a:gd name="connsiteY278" fmla="*/ 1114997 h 2305050"/>
                <a:gd name="connsiteX279" fmla="*/ 465868 w 2019300"/>
                <a:gd name="connsiteY279" fmla="*/ 1113663 h 2305050"/>
                <a:gd name="connsiteX280" fmla="*/ 463582 w 2019300"/>
                <a:gd name="connsiteY280" fmla="*/ 1115663 h 2305050"/>
                <a:gd name="connsiteX281" fmla="*/ 450342 w 2019300"/>
                <a:gd name="connsiteY281" fmla="*/ 1108043 h 2305050"/>
                <a:gd name="connsiteX282" fmla="*/ 445389 w 2019300"/>
                <a:gd name="connsiteY282" fmla="*/ 1109186 h 2305050"/>
                <a:gd name="connsiteX283" fmla="*/ 446627 w 2019300"/>
                <a:gd name="connsiteY283" fmla="*/ 1106995 h 2305050"/>
                <a:gd name="connsiteX284" fmla="*/ 436054 w 2019300"/>
                <a:gd name="connsiteY284" fmla="*/ 1101090 h 2305050"/>
                <a:gd name="connsiteX285" fmla="*/ 441865 w 2019300"/>
                <a:gd name="connsiteY285" fmla="*/ 1096137 h 2305050"/>
                <a:gd name="connsiteX286" fmla="*/ 436531 w 2019300"/>
                <a:gd name="connsiteY286" fmla="*/ 1094518 h 2305050"/>
                <a:gd name="connsiteX287" fmla="*/ 433673 w 2019300"/>
                <a:gd name="connsiteY287" fmla="*/ 1088803 h 2305050"/>
                <a:gd name="connsiteX288" fmla="*/ 435388 w 2019300"/>
                <a:gd name="connsiteY288" fmla="*/ 1088041 h 2305050"/>
                <a:gd name="connsiteX289" fmla="*/ 426434 w 2019300"/>
                <a:gd name="connsiteY289" fmla="*/ 1078135 h 2305050"/>
                <a:gd name="connsiteX290" fmla="*/ 428720 w 2019300"/>
                <a:gd name="connsiteY290" fmla="*/ 1072420 h 2305050"/>
                <a:gd name="connsiteX291" fmla="*/ 411671 w 2019300"/>
                <a:gd name="connsiteY291" fmla="*/ 1072325 h 2305050"/>
                <a:gd name="connsiteX292" fmla="*/ 400907 w 2019300"/>
                <a:gd name="connsiteY292" fmla="*/ 1064038 h 2305050"/>
                <a:gd name="connsiteX293" fmla="*/ 401193 w 2019300"/>
                <a:gd name="connsiteY293" fmla="*/ 1054703 h 2305050"/>
                <a:gd name="connsiteX294" fmla="*/ 394335 w 2019300"/>
                <a:gd name="connsiteY294" fmla="*/ 1052893 h 2305050"/>
                <a:gd name="connsiteX295" fmla="*/ 393192 w 2019300"/>
                <a:gd name="connsiteY295" fmla="*/ 1050226 h 2305050"/>
                <a:gd name="connsiteX296" fmla="*/ 384620 w 2019300"/>
                <a:gd name="connsiteY296" fmla="*/ 1046893 h 2305050"/>
                <a:gd name="connsiteX297" fmla="*/ 385000 w 2019300"/>
                <a:gd name="connsiteY297" fmla="*/ 1044892 h 2305050"/>
                <a:gd name="connsiteX298" fmla="*/ 374237 w 2019300"/>
                <a:gd name="connsiteY298" fmla="*/ 1043750 h 2305050"/>
                <a:gd name="connsiteX299" fmla="*/ 370523 w 2019300"/>
                <a:gd name="connsiteY299" fmla="*/ 1027652 h 2305050"/>
                <a:gd name="connsiteX300" fmla="*/ 364807 w 2019300"/>
                <a:gd name="connsiteY300" fmla="*/ 1031272 h 2305050"/>
                <a:gd name="connsiteX301" fmla="*/ 355282 w 2019300"/>
                <a:gd name="connsiteY301" fmla="*/ 1030605 h 2305050"/>
                <a:gd name="connsiteX302" fmla="*/ 342138 w 2019300"/>
                <a:gd name="connsiteY302" fmla="*/ 1024509 h 2305050"/>
                <a:gd name="connsiteX303" fmla="*/ 338137 w 2019300"/>
                <a:gd name="connsiteY303" fmla="*/ 1029367 h 2305050"/>
                <a:gd name="connsiteX304" fmla="*/ 329660 w 2019300"/>
                <a:gd name="connsiteY304" fmla="*/ 1032224 h 2305050"/>
                <a:gd name="connsiteX305" fmla="*/ 295084 w 2019300"/>
                <a:gd name="connsiteY305" fmla="*/ 1072134 h 2305050"/>
                <a:gd name="connsiteX306" fmla="*/ 292513 w 2019300"/>
                <a:gd name="connsiteY306" fmla="*/ 1087184 h 2305050"/>
                <a:gd name="connsiteX307" fmla="*/ 284226 w 2019300"/>
                <a:gd name="connsiteY307" fmla="*/ 1093280 h 2305050"/>
                <a:gd name="connsiteX308" fmla="*/ 273463 w 2019300"/>
                <a:gd name="connsiteY308" fmla="*/ 1095375 h 2305050"/>
                <a:gd name="connsiteX309" fmla="*/ 254698 w 2019300"/>
                <a:gd name="connsiteY309" fmla="*/ 1087184 h 2305050"/>
                <a:gd name="connsiteX310" fmla="*/ 250507 w 2019300"/>
                <a:gd name="connsiteY310" fmla="*/ 1074801 h 2305050"/>
                <a:gd name="connsiteX311" fmla="*/ 245935 w 2019300"/>
                <a:gd name="connsiteY311" fmla="*/ 1070705 h 2305050"/>
                <a:gd name="connsiteX312" fmla="*/ 247745 w 2019300"/>
                <a:gd name="connsiteY312" fmla="*/ 1063276 h 2305050"/>
                <a:gd name="connsiteX313" fmla="*/ 258985 w 2019300"/>
                <a:gd name="connsiteY313" fmla="*/ 1046798 h 2305050"/>
                <a:gd name="connsiteX314" fmla="*/ 278701 w 2019300"/>
                <a:gd name="connsiteY314" fmla="*/ 1029272 h 2305050"/>
                <a:gd name="connsiteX315" fmla="*/ 282511 w 2019300"/>
                <a:gd name="connsiteY315" fmla="*/ 1032034 h 2305050"/>
                <a:gd name="connsiteX316" fmla="*/ 292798 w 2019300"/>
                <a:gd name="connsiteY316" fmla="*/ 1011460 h 2305050"/>
                <a:gd name="connsiteX317" fmla="*/ 289560 w 2019300"/>
                <a:gd name="connsiteY317" fmla="*/ 1009650 h 2305050"/>
                <a:gd name="connsiteX318" fmla="*/ 292036 w 2019300"/>
                <a:gd name="connsiteY318" fmla="*/ 996696 h 2305050"/>
                <a:gd name="connsiteX319" fmla="*/ 298228 w 2019300"/>
                <a:gd name="connsiteY319" fmla="*/ 997077 h 2305050"/>
                <a:gd name="connsiteX320" fmla="*/ 298323 w 2019300"/>
                <a:gd name="connsiteY320" fmla="*/ 990791 h 2305050"/>
                <a:gd name="connsiteX321" fmla="*/ 295180 w 2019300"/>
                <a:gd name="connsiteY321" fmla="*/ 991362 h 2305050"/>
                <a:gd name="connsiteX322" fmla="*/ 295846 w 2019300"/>
                <a:gd name="connsiteY322" fmla="*/ 986885 h 2305050"/>
                <a:gd name="connsiteX323" fmla="*/ 301657 w 2019300"/>
                <a:gd name="connsiteY323" fmla="*/ 981837 h 2305050"/>
                <a:gd name="connsiteX324" fmla="*/ 299942 w 2019300"/>
                <a:gd name="connsiteY324" fmla="*/ 975169 h 2305050"/>
                <a:gd name="connsiteX325" fmla="*/ 296418 w 2019300"/>
                <a:gd name="connsiteY325" fmla="*/ 976408 h 2305050"/>
                <a:gd name="connsiteX326" fmla="*/ 296037 w 2019300"/>
                <a:gd name="connsiteY326" fmla="*/ 973645 h 2305050"/>
                <a:gd name="connsiteX327" fmla="*/ 307276 w 2019300"/>
                <a:gd name="connsiteY327" fmla="*/ 971359 h 2305050"/>
                <a:gd name="connsiteX328" fmla="*/ 309658 w 2019300"/>
                <a:gd name="connsiteY328" fmla="*/ 969455 h 2305050"/>
                <a:gd name="connsiteX329" fmla="*/ 308991 w 2019300"/>
                <a:gd name="connsiteY329" fmla="*/ 966025 h 2305050"/>
                <a:gd name="connsiteX330" fmla="*/ 307086 w 2019300"/>
                <a:gd name="connsiteY330" fmla="*/ 963740 h 2305050"/>
                <a:gd name="connsiteX331" fmla="*/ 290227 w 2019300"/>
                <a:gd name="connsiteY331" fmla="*/ 976789 h 2305050"/>
                <a:gd name="connsiteX332" fmla="*/ 282511 w 2019300"/>
                <a:gd name="connsiteY332" fmla="*/ 979742 h 2305050"/>
                <a:gd name="connsiteX333" fmla="*/ 280797 w 2019300"/>
                <a:gd name="connsiteY333" fmla="*/ 977836 h 2305050"/>
                <a:gd name="connsiteX334" fmla="*/ 257080 w 2019300"/>
                <a:gd name="connsiteY334" fmla="*/ 980123 h 2305050"/>
                <a:gd name="connsiteX335" fmla="*/ 242697 w 2019300"/>
                <a:gd name="connsiteY335" fmla="*/ 971169 h 2305050"/>
                <a:gd name="connsiteX336" fmla="*/ 238506 w 2019300"/>
                <a:gd name="connsiteY336" fmla="*/ 971931 h 2305050"/>
                <a:gd name="connsiteX337" fmla="*/ 232029 w 2019300"/>
                <a:gd name="connsiteY337" fmla="*/ 979742 h 2305050"/>
                <a:gd name="connsiteX338" fmla="*/ 234886 w 2019300"/>
                <a:gd name="connsiteY338" fmla="*/ 989076 h 2305050"/>
                <a:gd name="connsiteX339" fmla="*/ 239839 w 2019300"/>
                <a:gd name="connsiteY339" fmla="*/ 989552 h 2305050"/>
                <a:gd name="connsiteX340" fmla="*/ 238887 w 2019300"/>
                <a:gd name="connsiteY340" fmla="*/ 993553 h 2305050"/>
                <a:gd name="connsiteX341" fmla="*/ 227362 w 2019300"/>
                <a:gd name="connsiteY341" fmla="*/ 1003744 h 2305050"/>
                <a:gd name="connsiteX342" fmla="*/ 224028 w 2019300"/>
                <a:gd name="connsiteY342" fmla="*/ 1014032 h 2305050"/>
                <a:gd name="connsiteX343" fmla="*/ 206788 w 2019300"/>
                <a:gd name="connsiteY343" fmla="*/ 1023747 h 2305050"/>
                <a:gd name="connsiteX344" fmla="*/ 194500 w 2019300"/>
                <a:gd name="connsiteY344" fmla="*/ 1013746 h 2305050"/>
                <a:gd name="connsiteX345" fmla="*/ 194024 w 2019300"/>
                <a:gd name="connsiteY345" fmla="*/ 1000601 h 2305050"/>
                <a:gd name="connsiteX346" fmla="*/ 200501 w 2019300"/>
                <a:gd name="connsiteY346" fmla="*/ 1002411 h 2305050"/>
                <a:gd name="connsiteX347" fmla="*/ 203644 w 2019300"/>
                <a:gd name="connsiteY347" fmla="*/ 998887 h 2305050"/>
                <a:gd name="connsiteX348" fmla="*/ 209550 w 2019300"/>
                <a:gd name="connsiteY348" fmla="*/ 987742 h 2305050"/>
                <a:gd name="connsiteX349" fmla="*/ 208312 w 2019300"/>
                <a:gd name="connsiteY349" fmla="*/ 980789 h 2305050"/>
                <a:gd name="connsiteX350" fmla="*/ 212788 w 2019300"/>
                <a:gd name="connsiteY350" fmla="*/ 972598 h 2305050"/>
                <a:gd name="connsiteX351" fmla="*/ 207835 w 2019300"/>
                <a:gd name="connsiteY351" fmla="*/ 960787 h 2305050"/>
                <a:gd name="connsiteX352" fmla="*/ 208693 w 2019300"/>
                <a:gd name="connsiteY352" fmla="*/ 957548 h 2305050"/>
                <a:gd name="connsiteX353" fmla="*/ 199739 w 2019300"/>
                <a:gd name="connsiteY353" fmla="*/ 952405 h 2305050"/>
                <a:gd name="connsiteX354" fmla="*/ 200311 w 2019300"/>
                <a:gd name="connsiteY354" fmla="*/ 943832 h 2305050"/>
                <a:gd name="connsiteX355" fmla="*/ 196786 w 2019300"/>
                <a:gd name="connsiteY355" fmla="*/ 943642 h 2305050"/>
                <a:gd name="connsiteX356" fmla="*/ 198215 w 2019300"/>
                <a:gd name="connsiteY356" fmla="*/ 940499 h 2305050"/>
                <a:gd name="connsiteX357" fmla="*/ 195358 w 2019300"/>
                <a:gd name="connsiteY357" fmla="*/ 941832 h 2305050"/>
                <a:gd name="connsiteX358" fmla="*/ 194310 w 2019300"/>
                <a:gd name="connsiteY358" fmla="*/ 926497 h 2305050"/>
                <a:gd name="connsiteX359" fmla="*/ 200120 w 2019300"/>
                <a:gd name="connsiteY359" fmla="*/ 925449 h 2305050"/>
                <a:gd name="connsiteX360" fmla="*/ 204025 w 2019300"/>
                <a:gd name="connsiteY360" fmla="*/ 928497 h 2305050"/>
                <a:gd name="connsiteX361" fmla="*/ 211074 w 2019300"/>
                <a:gd name="connsiteY361" fmla="*/ 928497 h 2305050"/>
                <a:gd name="connsiteX362" fmla="*/ 211264 w 2019300"/>
                <a:gd name="connsiteY362" fmla="*/ 931831 h 2305050"/>
                <a:gd name="connsiteX363" fmla="*/ 225076 w 2019300"/>
                <a:gd name="connsiteY363" fmla="*/ 931069 h 2305050"/>
                <a:gd name="connsiteX364" fmla="*/ 244316 w 2019300"/>
                <a:gd name="connsiteY364" fmla="*/ 939451 h 2305050"/>
                <a:gd name="connsiteX365" fmla="*/ 262699 w 2019300"/>
                <a:gd name="connsiteY365" fmla="*/ 930402 h 2305050"/>
                <a:gd name="connsiteX366" fmla="*/ 263271 w 2019300"/>
                <a:gd name="connsiteY366" fmla="*/ 936403 h 2305050"/>
                <a:gd name="connsiteX367" fmla="*/ 275368 w 2019300"/>
                <a:gd name="connsiteY367" fmla="*/ 938975 h 2305050"/>
                <a:gd name="connsiteX368" fmla="*/ 282130 w 2019300"/>
                <a:gd name="connsiteY368" fmla="*/ 948500 h 2305050"/>
                <a:gd name="connsiteX369" fmla="*/ 297180 w 2019300"/>
                <a:gd name="connsiteY369" fmla="*/ 937450 h 2305050"/>
                <a:gd name="connsiteX370" fmla="*/ 308705 w 2019300"/>
                <a:gd name="connsiteY370" fmla="*/ 940689 h 2305050"/>
                <a:gd name="connsiteX371" fmla="*/ 303085 w 2019300"/>
                <a:gd name="connsiteY371" fmla="*/ 931545 h 2305050"/>
                <a:gd name="connsiteX372" fmla="*/ 306324 w 2019300"/>
                <a:gd name="connsiteY372" fmla="*/ 929354 h 2305050"/>
                <a:gd name="connsiteX373" fmla="*/ 315563 w 2019300"/>
                <a:gd name="connsiteY373" fmla="*/ 941070 h 2305050"/>
                <a:gd name="connsiteX374" fmla="*/ 326993 w 2019300"/>
                <a:gd name="connsiteY374" fmla="*/ 946785 h 2305050"/>
                <a:gd name="connsiteX375" fmla="*/ 325946 w 2019300"/>
                <a:gd name="connsiteY375" fmla="*/ 951262 h 2305050"/>
                <a:gd name="connsiteX376" fmla="*/ 329755 w 2019300"/>
                <a:gd name="connsiteY376" fmla="*/ 958786 h 2305050"/>
                <a:gd name="connsiteX377" fmla="*/ 339185 w 2019300"/>
                <a:gd name="connsiteY377" fmla="*/ 949071 h 2305050"/>
                <a:gd name="connsiteX378" fmla="*/ 340804 w 2019300"/>
                <a:gd name="connsiteY378" fmla="*/ 941356 h 2305050"/>
                <a:gd name="connsiteX379" fmla="*/ 362617 w 2019300"/>
                <a:gd name="connsiteY379" fmla="*/ 965835 h 2305050"/>
                <a:gd name="connsiteX380" fmla="*/ 368713 w 2019300"/>
                <a:gd name="connsiteY380" fmla="*/ 966502 h 2305050"/>
                <a:gd name="connsiteX381" fmla="*/ 379762 w 2019300"/>
                <a:gd name="connsiteY381" fmla="*/ 955929 h 2305050"/>
                <a:gd name="connsiteX382" fmla="*/ 376142 w 2019300"/>
                <a:gd name="connsiteY382" fmla="*/ 945356 h 2305050"/>
                <a:gd name="connsiteX383" fmla="*/ 388334 w 2019300"/>
                <a:gd name="connsiteY383" fmla="*/ 938689 h 2305050"/>
                <a:gd name="connsiteX384" fmla="*/ 397002 w 2019300"/>
                <a:gd name="connsiteY384" fmla="*/ 938117 h 2305050"/>
                <a:gd name="connsiteX385" fmla="*/ 399002 w 2019300"/>
                <a:gd name="connsiteY385" fmla="*/ 926687 h 2305050"/>
                <a:gd name="connsiteX386" fmla="*/ 405765 w 2019300"/>
                <a:gd name="connsiteY386" fmla="*/ 928021 h 2305050"/>
                <a:gd name="connsiteX387" fmla="*/ 410432 w 2019300"/>
                <a:gd name="connsiteY387" fmla="*/ 939356 h 2305050"/>
                <a:gd name="connsiteX388" fmla="*/ 408051 w 2019300"/>
                <a:gd name="connsiteY388" fmla="*/ 942118 h 2305050"/>
                <a:gd name="connsiteX389" fmla="*/ 411766 w 2019300"/>
                <a:gd name="connsiteY389" fmla="*/ 947833 h 2305050"/>
                <a:gd name="connsiteX390" fmla="*/ 412432 w 2019300"/>
                <a:gd name="connsiteY390" fmla="*/ 955262 h 2305050"/>
                <a:gd name="connsiteX391" fmla="*/ 414909 w 2019300"/>
                <a:gd name="connsiteY391" fmla="*/ 954405 h 2305050"/>
                <a:gd name="connsiteX392" fmla="*/ 413956 w 2019300"/>
                <a:gd name="connsiteY392" fmla="*/ 950309 h 2305050"/>
                <a:gd name="connsiteX393" fmla="*/ 419386 w 2019300"/>
                <a:gd name="connsiteY393" fmla="*/ 947452 h 2305050"/>
                <a:gd name="connsiteX394" fmla="*/ 424625 w 2019300"/>
                <a:gd name="connsiteY394" fmla="*/ 946880 h 2305050"/>
                <a:gd name="connsiteX395" fmla="*/ 425958 w 2019300"/>
                <a:gd name="connsiteY395" fmla="*/ 950024 h 2305050"/>
                <a:gd name="connsiteX396" fmla="*/ 440055 w 2019300"/>
                <a:gd name="connsiteY396" fmla="*/ 946499 h 2305050"/>
                <a:gd name="connsiteX397" fmla="*/ 454342 w 2019300"/>
                <a:gd name="connsiteY397" fmla="*/ 946214 h 2305050"/>
                <a:gd name="connsiteX398" fmla="*/ 467201 w 2019300"/>
                <a:gd name="connsiteY398" fmla="*/ 949261 h 2305050"/>
                <a:gd name="connsiteX399" fmla="*/ 473297 w 2019300"/>
                <a:gd name="connsiteY399" fmla="*/ 945451 h 2305050"/>
                <a:gd name="connsiteX400" fmla="*/ 478346 w 2019300"/>
                <a:gd name="connsiteY400" fmla="*/ 945833 h 2305050"/>
                <a:gd name="connsiteX401" fmla="*/ 485108 w 2019300"/>
                <a:gd name="connsiteY401" fmla="*/ 941927 h 2305050"/>
                <a:gd name="connsiteX402" fmla="*/ 486156 w 2019300"/>
                <a:gd name="connsiteY402" fmla="*/ 936974 h 2305050"/>
                <a:gd name="connsiteX403" fmla="*/ 497300 w 2019300"/>
                <a:gd name="connsiteY403" fmla="*/ 933641 h 2305050"/>
                <a:gd name="connsiteX404" fmla="*/ 502349 w 2019300"/>
                <a:gd name="connsiteY404" fmla="*/ 927830 h 2305050"/>
                <a:gd name="connsiteX405" fmla="*/ 508825 w 2019300"/>
                <a:gd name="connsiteY405" fmla="*/ 917924 h 2305050"/>
                <a:gd name="connsiteX406" fmla="*/ 498824 w 2019300"/>
                <a:gd name="connsiteY406" fmla="*/ 906685 h 2305050"/>
                <a:gd name="connsiteX407" fmla="*/ 477774 w 2019300"/>
                <a:gd name="connsiteY407" fmla="*/ 913638 h 2305050"/>
                <a:gd name="connsiteX408" fmla="*/ 477107 w 2019300"/>
                <a:gd name="connsiteY408" fmla="*/ 915638 h 2305050"/>
                <a:gd name="connsiteX409" fmla="*/ 461677 w 2019300"/>
                <a:gd name="connsiteY409" fmla="*/ 916495 h 2305050"/>
                <a:gd name="connsiteX410" fmla="*/ 462344 w 2019300"/>
                <a:gd name="connsiteY410" fmla="*/ 909733 h 2305050"/>
                <a:gd name="connsiteX411" fmla="*/ 453676 w 2019300"/>
                <a:gd name="connsiteY411" fmla="*/ 910685 h 2305050"/>
                <a:gd name="connsiteX412" fmla="*/ 453200 w 2019300"/>
                <a:gd name="connsiteY412" fmla="*/ 905066 h 2305050"/>
                <a:gd name="connsiteX413" fmla="*/ 447580 w 2019300"/>
                <a:gd name="connsiteY413" fmla="*/ 905447 h 2305050"/>
                <a:gd name="connsiteX414" fmla="*/ 448818 w 2019300"/>
                <a:gd name="connsiteY414" fmla="*/ 898303 h 2305050"/>
                <a:gd name="connsiteX415" fmla="*/ 455962 w 2019300"/>
                <a:gd name="connsiteY415" fmla="*/ 895731 h 2305050"/>
                <a:gd name="connsiteX416" fmla="*/ 453580 w 2019300"/>
                <a:gd name="connsiteY416" fmla="*/ 889349 h 2305050"/>
                <a:gd name="connsiteX417" fmla="*/ 449961 w 2019300"/>
                <a:gd name="connsiteY417" fmla="*/ 889921 h 2305050"/>
                <a:gd name="connsiteX418" fmla="*/ 449199 w 2019300"/>
                <a:gd name="connsiteY418" fmla="*/ 887730 h 2305050"/>
                <a:gd name="connsiteX419" fmla="*/ 447675 w 2019300"/>
                <a:gd name="connsiteY419" fmla="*/ 871252 h 2305050"/>
                <a:gd name="connsiteX420" fmla="*/ 442722 w 2019300"/>
                <a:gd name="connsiteY420" fmla="*/ 865537 h 2305050"/>
                <a:gd name="connsiteX421" fmla="*/ 417290 w 2019300"/>
                <a:gd name="connsiteY421" fmla="*/ 859822 h 2305050"/>
                <a:gd name="connsiteX422" fmla="*/ 442341 w 2019300"/>
                <a:gd name="connsiteY422" fmla="*/ 823055 h 2305050"/>
                <a:gd name="connsiteX423" fmla="*/ 439483 w 2019300"/>
                <a:gd name="connsiteY423" fmla="*/ 817912 h 2305050"/>
                <a:gd name="connsiteX424" fmla="*/ 420814 w 2019300"/>
                <a:gd name="connsiteY424" fmla="*/ 805625 h 2305050"/>
                <a:gd name="connsiteX425" fmla="*/ 420052 w 2019300"/>
                <a:gd name="connsiteY425" fmla="*/ 796290 h 2305050"/>
                <a:gd name="connsiteX426" fmla="*/ 396430 w 2019300"/>
                <a:gd name="connsiteY426" fmla="*/ 786098 h 2305050"/>
                <a:gd name="connsiteX427" fmla="*/ 393668 w 2019300"/>
                <a:gd name="connsiteY427" fmla="*/ 777050 h 2305050"/>
                <a:gd name="connsiteX428" fmla="*/ 382048 w 2019300"/>
                <a:gd name="connsiteY428" fmla="*/ 767239 h 2305050"/>
                <a:gd name="connsiteX429" fmla="*/ 381572 w 2019300"/>
                <a:gd name="connsiteY429" fmla="*/ 762572 h 2305050"/>
                <a:gd name="connsiteX430" fmla="*/ 394145 w 2019300"/>
                <a:gd name="connsiteY430" fmla="*/ 747332 h 2305050"/>
                <a:gd name="connsiteX431" fmla="*/ 385953 w 2019300"/>
                <a:gd name="connsiteY431" fmla="*/ 709612 h 2305050"/>
                <a:gd name="connsiteX432" fmla="*/ 389287 w 2019300"/>
                <a:gd name="connsiteY432" fmla="*/ 702088 h 2305050"/>
                <a:gd name="connsiteX433" fmla="*/ 396430 w 2019300"/>
                <a:gd name="connsiteY433" fmla="*/ 697040 h 2305050"/>
                <a:gd name="connsiteX434" fmla="*/ 397383 w 2019300"/>
                <a:gd name="connsiteY434" fmla="*/ 688943 h 2305050"/>
                <a:gd name="connsiteX435" fmla="*/ 405860 w 2019300"/>
                <a:gd name="connsiteY435" fmla="*/ 669893 h 2305050"/>
                <a:gd name="connsiteX436" fmla="*/ 403098 w 2019300"/>
                <a:gd name="connsiteY436" fmla="*/ 654082 h 2305050"/>
                <a:gd name="connsiteX437" fmla="*/ 414433 w 2019300"/>
                <a:gd name="connsiteY437" fmla="*/ 637032 h 2305050"/>
                <a:gd name="connsiteX438" fmla="*/ 427958 w 2019300"/>
                <a:gd name="connsiteY438" fmla="*/ 628555 h 2305050"/>
                <a:gd name="connsiteX439" fmla="*/ 441960 w 2019300"/>
                <a:gd name="connsiteY439" fmla="*/ 626650 h 2305050"/>
                <a:gd name="connsiteX440" fmla="*/ 452247 w 2019300"/>
                <a:gd name="connsiteY440" fmla="*/ 630365 h 2305050"/>
                <a:gd name="connsiteX441" fmla="*/ 462915 w 2019300"/>
                <a:gd name="connsiteY441" fmla="*/ 625126 h 2305050"/>
                <a:gd name="connsiteX442" fmla="*/ 484537 w 2019300"/>
                <a:gd name="connsiteY442" fmla="*/ 626935 h 2305050"/>
                <a:gd name="connsiteX443" fmla="*/ 498538 w 2019300"/>
                <a:gd name="connsiteY443" fmla="*/ 633889 h 2305050"/>
                <a:gd name="connsiteX444" fmla="*/ 505111 w 2019300"/>
                <a:gd name="connsiteY444" fmla="*/ 641033 h 2305050"/>
                <a:gd name="connsiteX445" fmla="*/ 521589 w 2019300"/>
                <a:gd name="connsiteY445" fmla="*/ 633127 h 2305050"/>
                <a:gd name="connsiteX446" fmla="*/ 532067 w 2019300"/>
                <a:gd name="connsiteY446" fmla="*/ 632841 h 2305050"/>
                <a:gd name="connsiteX447" fmla="*/ 539401 w 2019300"/>
                <a:gd name="connsiteY447" fmla="*/ 636651 h 2305050"/>
                <a:gd name="connsiteX448" fmla="*/ 558737 w 2019300"/>
                <a:gd name="connsiteY448" fmla="*/ 638461 h 2305050"/>
                <a:gd name="connsiteX449" fmla="*/ 576929 w 2019300"/>
                <a:gd name="connsiteY449" fmla="*/ 646557 h 2305050"/>
                <a:gd name="connsiteX450" fmla="*/ 591217 w 2019300"/>
                <a:gd name="connsiteY450" fmla="*/ 649319 h 2305050"/>
                <a:gd name="connsiteX451" fmla="*/ 591026 w 2019300"/>
                <a:gd name="connsiteY451" fmla="*/ 651700 h 2305050"/>
                <a:gd name="connsiteX452" fmla="*/ 602933 w 2019300"/>
                <a:gd name="connsiteY452" fmla="*/ 654463 h 2305050"/>
                <a:gd name="connsiteX453" fmla="*/ 611029 w 2019300"/>
                <a:gd name="connsiteY453" fmla="*/ 665702 h 2305050"/>
                <a:gd name="connsiteX454" fmla="*/ 612172 w 2019300"/>
                <a:gd name="connsiteY454" fmla="*/ 657511 h 2305050"/>
                <a:gd name="connsiteX455" fmla="*/ 620077 w 2019300"/>
                <a:gd name="connsiteY455" fmla="*/ 651224 h 2305050"/>
                <a:gd name="connsiteX456" fmla="*/ 617411 w 2019300"/>
                <a:gd name="connsiteY456" fmla="*/ 643604 h 2305050"/>
                <a:gd name="connsiteX457" fmla="*/ 620173 w 2019300"/>
                <a:gd name="connsiteY457" fmla="*/ 639413 h 2305050"/>
                <a:gd name="connsiteX458" fmla="*/ 632936 w 2019300"/>
                <a:gd name="connsiteY458" fmla="*/ 635603 h 2305050"/>
                <a:gd name="connsiteX459" fmla="*/ 641985 w 2019300"/>
                <a:gd name="connsiteY459" fmla="*/ 627031 h 2305050"/>
                <a:gd name="connsiteX460" fmla="*/ 656749 w 2019300"/>
                <a:gd name="connsiteY460" fmla="*/ 625792 h 2305050"/>
                <a:gd name="connsiteX461" fmla="*/ 677799 w 2019300"/>
                <a:gd name="connsiteY461" fmla="*/ 637984 h 2305050"/>
                <a:gd name="connsiteX462" fmla="*/ 683133 w 2019300"/>
                <a:gd name="connsiteY462" fmla="*/ 651605 h 2305050"/>
                <a:gd name="connsiteX463" fmla="*/ 692277 w 2019300"/>
                <a:gd name="connsiteY463" fmla="*/ 658177 h 2305050"/>
                <a:gd name="connsiteX464" fmla="*/ 689419 w 2019300"/>
                <a:gd name="connsiteY464" fmla="*/ 663797 h 2305050"/>
                <a:gd name="connsiteX465" fmla="*/ 680561 w 2019300"/>
                <a:gd name="connsiteY465" fmla="*/ 665226 h 2305050"/>
                <a:gd name="connsiteX466" fmla="*/ 676846 w 2019300"/>
                <a:gd name="connsiteY466" fmla="*/ 670274 h 2305050"/>
                <a:gd name="connsiteX467" fmla="*/ 677513 w 2019300"/>
                <a:gd name="connsiteY467" fmla="*/ 679228 h 2305050"/>
                <a:gd name="connsiteX468" fmla="*/ 688943 w 2019300"/>
                <a:gd name="connsiteY468" fmla="*/ 684371 h 2305050"/>
                <a:gd name="connsiteX469" fmla="*/ 687991 w 2019300"/>
                <a:gd name="connsiteY469" fmla="*/ 692277 h 2305050"/>
                <a:gd name="connsiteX470" fmla="*/ 693706 w 2019300"/>
                <a:gd name="connsiteY470" fmla="*/ 692658 h 2305050"/>
                <a:gd name="connsiteX471" fmla="*/ 696754 w 2019300"/>
                <a:gd name="connsiteY471" fmla="*/ 699135 h 2305050"/>
                <a:gd name="connsiteX472" fmla="*/ 725138 w 2019300"/>
                <a:gd name="connsiteY472" fmla="*/ 707326 h 2305050"/>
                <a:gd name="connsiteX473" fmla="*/ 736759 w 2019300"/>
                <a:gd name="connsiteY473" fmla="*/ 705707 h 2305050"/>
                <a:gd name="connsiteX474" fmla="*/ 759333 w 2019300"/>
                <a:gd name="connsiteY474" fmla="*/ 694468 h 2305050"/>
                <a:gd name="connsiteX475" fmla="*/ 781621 w 2019300"/>
                <a:gd name="connsiteY475" fmla="*/ 688943 h 2305050"/>
                <a:gd name="connsiteX476" fmla="*/ 785813 w 2019300"/>
                <a:gd name="connsiteY476" fmla="*/ 681323 h 2305050"/>
                <a:gd name="connsiteX477" fmla="*/ 785717 w 2019300"/>
                <a:gd name="connsiteY477" fmla="*/ 671322 h 2305050"/>
                <a:gd name="connsiteX478" fmla="*/ 790861 w 2019300"/>
                <a:gd name="connsiteY478" fmla="*/ 667417 h 2305050"/>
                <a:gd name="connsiteX479" fmla="*/ 797242 w 2019300"/>
                <a:gd name="connsiteY479" fmla="*/ 669798 h 2305050"/>
                <a:gd name="connsiteX480" fmla="*/ 802862 w 2019300"/>
                <a:gd name="connsiteY480" fmla="*/ 676084 h 2305050"/>
                <a:gd name="connsiteX481" fmla="*/ 800957 w 2019300"/>
                <a:gd name="connsiteY481" fmla="*/ 679323 h 2305050"/>
                <a:gd name="connsiteX482" fmla="*/ 792480 w 2019300"/>
                <a:gd name="connsiteY482" fmla="*/ 683038 h 2305050"/>
                <a:gd name="connsiteX483" fmla="*/ 793718 w 2019300"/>
                <a:gd name="connsiteY483" fmla="*/ 692182 h 2305050"/>
                <a:gd name="connsiteX484" fmla="*/ 799148 w 2019300"/>
                <a:gd name="connsiteY484" fmla="*/ 693420 h 2305050"/>
                <a:gd name="connsiteX485" fmla="*/ 803053 w 2019300"/>
                <a:gd name="connsiteY485" fmla="*/ 684181 h 2305050"/>
                <a:gd name="connsiteX486" fmla="*/ 806387 w 2019300"/>
                <a:gd name="connsiteY486" fmla="*/ 683038 h 2305050"/>
                <a:gd name="connsiteX487" fmla="*/ 811530 w 2019300"/>
                <a:gd name="connsiteY487" fmla="*/ 687419 h 2305050"/>
                <a:gd name="connsiteX488" fmla="*/ 811816 w 2019300"/>
                <a:gd name="connsiteY488" fmla="*/ 694468 h 2305050"/>
                <a:gd name="connsiteX489" fmla="*/ 814578 w 2019300"/>
                <a:gd name="connsiteY489" fmla="*/ 694753 h 2305050"/>
                <a:gd name="connsiteX490" fmla="*/ 823531 w 2019300"/>
                <a:gd name="connsiteY490" fmla="*/ 683800 h 2305050"/>
                <a:gd name="connsiteX491" fmla="*/ 829913 w 2019300"/>
                <a:gd name="connsiteY491" fmla="*/ 685514 h 2305050"/>
                <a:gd name="connsiteX492" fmla="*/ 837724 w 2019300"/>
                <a:gd name="connsiteY492" fmla="*/ 679514 h 2305050"/>
                <a:gd name="connsiteX493" fmla="*/ 842772 w 2019300"/>
                <a:gd name="connsiteY493" fmla="*/ 679418 h 2305050"/>
                <a:gd name="connsiteX494" fmla="*/ 842963 w 2019300"/>
                <a:gd name="connsiteY494" fmla="*/ 677037 h 2305050"/>
                <a:gd name="connsiteX495" fmla="*/ 851630 w 2019300"/>
                <a:gd name="connsiteY495" fmla="*/ 678085 h 2305050"/>
                <a:gd name="connsiteX496" fmla="*/ 854297 w 2019300"/>
                <a:gd name="connsiteY496" fmla="*/ 667702 h 2305050"/>
                <a:gd name="connsiteX497" fmla="*/ 863346 w 2019300"/>
                <a:gd name="connsiteY497" fmla="*/ 667417 h 2305050"/>
                <a:gd name="connsiteX498" fmla="*/ 860965 w 2019300"/>
                <a:gd name="connsiteY498" fmla="*/ 657701 h 2305050"/>
                <a:gd name="connsiteX499" fmla="*/ 889540 w 2019300"/>
                <a:gd name="connsiteY499" fmla="*/ 644652 h 2305050"/>
                <a:gd name="connsiteX500" fmla="*/ 882206 w 2019300"/>
                <a:gd name="connsiteY500" fmla="*/ 637699 h 2305050"/>
                <a:gd name="connsiteX501" fmla="*/ 880872 w 2019300"/>
                <a:gd name="connsiteY501" fmla="*/ 627412 h 2305050"/>
                <a:gd name="connsiteX502" fmla="*/ 882872 w 2019300"/>
                <a:gd name="connsiteY502" fmla="*/ 625792 h 2305050"/>
                <a:gd name="connsiteX503" fmla="*/ 880586 w 2019300"/>
                <a:gd name="connsiteY503" fmla="*/ 625507 h 2305050"/>
                <a:gd name="connsiteX504" fmla="*/ 878586 w 2019300"/>
                <a:gd name="connsiteY504" fmla="*/ 615220 h 2305050"/>
                <a:gd name="connsiteX505" fmla="*/ 859060 w 2019300"/>
                <a:gd name="connsiteY505" fmla="*/ 607505 h 2305050"/>
                <a:gd name="connsiteX506" fmla="*/ 857917 w 2019300"/>
                <a:gd name="connsiteY506" fmla="*/ 598742 h 2305050"/>
                <a:gd name="connsiteX507" fmla="*/ 854297 w 2019300"/>
                <a:gd name="connsiteY507" fmla="*/ 595408 h 2305050"/>
                <a:gd name="connsiteX508" fmla="*/ 860298 w 2019300"/>
                <a:gd name="connsiteY508" fmla="*/ 585407 h 2305050"/>
                <a:gd name="connsiteX509" fmla="*/ 872395 w 2019300"/>
                <a:gd name="connsiteY509" fmla="*/ 588645 h 2305050"/>
                <a:gd name="connsiteX510" fmla="*/ 882967 w 2019300"/>
                <a:gd name="connsiteY510" fmla="*/ 595027 h 2305050"/>
                <a:gd name="connsiteX511" fmla="*/ 886206 w 2019300"/>
                <a:gd name="connsiteY511" fmla="*/ 588169 h 2305050"/>
                <a:gd name="connsiteX512" fmla="*/ 897065 w 2019300"/>
                <a:gd name="connsiteY512" fmla="*/ 593789 h 2305050"/>
                <a:gd name="connsiteX513" fmla="*/ 903732 w 2019300"/>
                <a:gd name="connsiteY513" fmla="*/ 585502 h 2305050"/>
                <a:gd name="connsiteX514" fmla="*/ 913543 w 2019300"/>
                <a:gd name="connsiteY514" fmla="*/ 565404 h 2305050"/>
                <a:gd name="connsiteX515" fmla="*/ 891159 w 2019300"/>
                <a:gd name="connsiteY515" fmla="*/ 549211 h 2305050"/>
                <a:gd name="connsiteX516" fmla="*/ 892683 w 2019300"/>
                <a:gd name="connsiteY516" fmla="*/ 547116 h 2305050"/>
                <a:gd name="connsiteX517" fmla="*/ 889254 w 2019300"/>
                <a:gd name="connsiteY517" fmla="*/ 543782 h 2305050"/>
                <a:gd name="connsiteX518" fmla="*/ 878300 w 2019300"/>
                <a:gd name="connsiteY518" fmla="*/ 541496 h 2305050"/>
                <a:gd name="connsiteX519" fmla="*/ 886396 w 2019300"/>
                <a:gd name="connsiteY519" fmla="*/ 531114 h 2305050"/>
                <a:gd name="connsiteX520" fmla="*/ 886777 w 2019300"/>
                <a:gd name="connsiteY520" fmla="*/ 524161 h 2305050"/>
                <a:gd name="connsiteX521" fmla="*/ 881348 w 2019300"/>
                <a:gd name="connsiteY521" fmla="*/ 524351 h 2305050"/>
                <a:gd name="connsiteX522" fmla="*/ 878300 w 2019300"/>
                <a:gd name="connsiteY522" fmla="*/ 514064 h 2305050"/>
                <a:gd name="connsiteX523" fmla="*/ 868490 w 2019300"/>
                <a:gd name="connsiteY523" fmla="*/ 508635 h 2305050"/>
                <a:gd name="connsiteX524" fmla="*/ 869633 w 2019300"/>
                <a:gd name="connsiteY524" fmla="*/ 501777 h 2305050"/>
                <a:gd name="connsiteX525" fmla="*/ 860298 w 2019300"/>
                <a:gd name="connsiteY525" fmla="*/ 498539 h 2305050"/>
                <a:gd name="connsiteX526" fmla="*/ 856869 w 2019300"/>
                <a:gd name="connsiteY526" fmla="*/ 492442 h 2305050"/>
                <a:gd name="connsiteX527" fmla="*/ 852488 w 2019300"/>
                <a:gd name="connsiteY527" fmla="*/ 493585 h 2305050"/>
                <a:gd name="connsiteX528" fmla="*/ 839343 w 2019300"/>
                <a:gd name="connsiteY528" fmla="*/ 486727 h 2305050"/>
                <a:gd name="connsiteX529" fmla="*/ 839819 w 2019300"/>
                <a:gd name="connsiteY529" fmla="*/ 483108 h 2305050"/>
                <a:gd name="connsiteX530" fmla="*/ 830009 w 2019300"/>
                <a:gd name="connsiteY530" fmla="*/ 478345 h 2305050"/>
                <a:gd name="connsiteX531" fmla="*/ 830390 w 2019300"/>
                <a:gd name="connsiteY531" fmla="*/ 463772 h 2305050"/>
                <a:gd name="connsiteX532" fmla="*/ 821627 w 2019300"/>
                <a:gd name="connsiteY532" fmla="*/ 468344 h 2305050"/>
                <a:gd name="connsiteX533" fmla="*/ 794480 w 2019300"/>
                <a:gd name="connsiteY533" fmla="*/ 463772 h 2305050"/>
                <a:gd name="connsiteX534" fmla="*/ 748379 w 2019300"/>
                <a:gd name="connsiteY534" fmla="*/ 439865 h 2305050"/>
                <a:gd name="connsiteX535" fmla="*/ 736187 w 2019300"/>
                <a:gd name="connsiteY535" fmla="*/ 437769 h 2305050"/>
                <a:gd name="connsiteX536" fmla="*/ 724471 w 2019300"/>
                <a:gd name="connsiteY536" fmla="*/ 439579 h 2305050"/>
                <a:gd name="connsiteX537" fmla="*/ 722567 w 2019300"/>
                <a:gd name="connsiteY537" fmla="*/ 432054 h 2305050"/>
                <a:gd name="connsiteX538" fmla="*/ 708660 w 2019300"/>
                <a:gd name="connsiteY538" fmla="*/ 424243 h 2305050"/>
                <a:gd name="connsiteX539" fmla="*/ 710184 w 2019300"/>
                <a:gd name="connsiteY539" fmla="*/ 416338 h 2305050"/>
                <a:gd name="connsiteX540" fmla="*/ 718756 w 2019300"/>
                <a:gd name="connsiteY540" fmla="*/ 416433 h 2305050"/>
                <a:gd name="connsiteX541" fmla="*/ 725424 w 2019300"/>
                <a:gd name="connsiteY541" fmla="*/ 411766 h 2305050"/>
                <a:gd name="connsiteX542" fmla="*/ 726281 w 2019300"/>
                <a:gd name="connsiteY542" fmla="*/ 403384 h 2305050"/>
                <a:gd name="connsiteX543" fmla="*/ 720376 w 2019300"/>
                <a:gd name="connsiteY543" fmla="*/ 398431 h 2305050"/>
                <a:gd name="connsiteX544" fmla="*/ 717994 w 2019300"/>
                <a:gd name="connsiteY544" fmla="*/ 392335 h 2305050"/>
                <a:gd name="connsiteX545" fmla="*/ 738092 w 2019300"/>
                <a:gd name="connsiteY545" fmla="*/ 376523 h 2305050"/>
                <a:gd name="connsiteX546" fmla="*/ 746188 w 2019300"/>
                <a:gd name="connsiteY546" fmla="*/ 377571 h 2305050"/>
                <a:gd name="connsiteX547" fmla="*/ 747903 w 2019300"/>
                <a:gd name="connsiteY547" fmla="*/ 372142 h 2305050"/>
                <a:gd name="connsiteX548" fmla="*/ 742093 w 2019300"/>
                <a:gd name="connsiteY548" fmla="*/ 370523 h 2305050"/>
                <a:gd name="connsiteX549" fmla="*/ 743712 w 2019300"/>
                <a:gd name="connsiteY549" fmla="*/ 363760 h 2305050"/>
                <a:gd name="connsiteX550" fmla="*/ 736187 w 2019300"/>
                <a:gd name="connsiteY550" fmla="*/ 362045 h 2305050"/>
                <a:gd name="connsiteX551" fmla="*/ 739616 w 2019300"/>
                <a:gd name="connsiteY551" fmla="*/ 355473 h 2305050"/>
                <a:gd name="connsiteX552" fmla="*/ 732949 w 2019300"/>
                <a:gd name="connsiteY552" fmla="*/ 351568 h 2305050"/>
                <a:gd name="connsiteX553" fmla="*/ 736854 w 2019300"/>
                <a:gd name="connsiteY553" fmla="*/ 346043 h 2305050"/>
                <a:gd name="connsiteX554" fmla="*/ 725424 w 2019300"/>
                <a:gd name="connsiteY554" fmla="*/ 336518 h 2305050"/>
                <a:gd name="connsiteX555" fmla="*/ 729710 w 2019300"/>
                <a:gd name="connsiteY555" fmla="*/ 326231 h 2305050"/>
                <a:gd name="connsiteX556" fmla="*/ 724090 w 2019300"/>
                <a:gd name="connsiteY556" fmla="*/ 322326 h 2305050"/>
                <a:gd name="connsiteX557" fmla="*/ 727900 w 2019300"/>
                <a:gd name="connsiteY557" fmla="*/ 315277 h 2305050"/>
                <a:gd name="connsiteX558" fmla="*/ 715709 w 2019300"/>
                <a:gd name="connsiteY558" fmla="*/ 309753 h 2305050"/>
                <a:gd name="connsiteX559" fmla="*/ 719328 w 2019300"/>
                <a:gd name="connsiteY559" fmla="*/ 309086 h 2305050"/>
                <a:gd name="connsiteX560" fmla="*/ 723614 w 2019300"/>
                <a:gd name="connsiteY560" fmla="*/ 299180 h 2305050"/>
                <a:gd name="connsiteX561" fmla="*/ 739902 w 2019300"/>
                <a:gd name="connsiteY561" fmla="*/ 286417 h 2305050"/>
                <a:gd name="connsiteX562" fmla="*/ 746569 w 2019300"/>
                <a:gd name="connsiteY562" fmla="*/ 276320 h 2305050"/>
                <a:gd name="connsiteX563" fmla="*/ 752380 w 2019300"/>
                <a:gd name="connsiteY563" fmla="*/ 257366 h 2305050"/>
                <a:gd name="connsiteX564" fmla="*/ 774763 w 2019300"/>
                <a:gd name="connsiteY564" fmla="*/ 246031 h 2305050"/>
                <a:gd name="connsiteX565" fmla="*/ 774192 w 2019300"/>
                <a:gd name="connsiteY565" fmla="*/ 241935 h 2305050"/>
                <a:gd name="connsiteX566" fmla="*/ 769620 w 2019300"/>
                <a:gd name="connsiteY566" fmla="*/ 238411 h 2305050"/>
                <a:gd name="connsiteX567" fmla="*/ 768953 w 2019300"/>
                <a:gd name="connsiteY567" fmla="*/ 228695 h 2305050"/>
                <a:gd name="connsiteX568" fmla="*/ 763429 w 2019300"/>
                <a:gd name="connsiteY568" fmla="*/ 223933 h 2305050"/>
                <a:gd name="connsiteX569" fmla="*/ 757619 w 2019300"/>
                <a:gd name="connsiteY569" fmla="*/ 225552 h 2305050"/>
                <a:gd name="connsiteX570" fmla="*/ 756285 w 2019300"/>
                <a:gd name="connsiteY570" fmla="*/ 223647 h 2305050"/>
                <a:gd name="connsiteX571" fmla="*/ 759809 w 2019300"/>
                <a:gd name="connsiteY571" fmla="*/ 208788 h 2305050"/>
                <a:gd name="connsiteX572" fmla="*/ 764191 w 2019300"/>
                <a:gd name="connsiteY572" fmla="*/ 206788 h 2305050"/>
                <a:gd name="connsiteX573" fmla="*/ 769906 w 2019300"/>
                <a:gd name="connsiteY573" fmla="*/ 209550 h 2305050"/>
                <a:gd name="connsiteX574" fmla="*/ 779431 w 2019300"/>
                <a:gd name="connsiteY574" fmla="*/ 209169 h 2305050"/>
                <a:gd name="connsiteX575" fmla="*/ 791337 w 2019300"/>
                <a:gd name="connsiteY575" fmla="*/ 220789 h 2305050"/>
                <a:gd name="connsiteX576" fmla="*/ 800862 w 2019300"/>
                <a:gd name="connsiteY576" fmla="*/ 214217 h 2305050"/>
                <a:gd name="connsiteX577" fmla="*/ 800862 w 2019300"/>
                <a:gd name="connsiteY577" fmla="*/ 200406 h 2305050"/>
                <a:gd name="connsiteX578" fmla="*/ 794671 w 2019300"/>
                <a:gd name="connsiteY578" fmla="*/ 194596 h 2305050"/>
                <a:gd name="connsiteX579" fmla="*/ 797623 w 2019300"/>
                <a:gd name="connsiteY579" fmla="*/ 170116 h 2305050"/>
                <a:gd name="connsiteX580" fmla="*/ 791527 w 2019300"/>
                <a:gd name="connsiteY580" fmla="*/ 167259 h 2305050"/>
                <a:gd name="connsiteX581" fmla="*/ 792671 w 2019300"/>
                <a:gd name="connsiteY581" fmla="*/ 163735 h 2305050"/>
                <a:gd name="connsiteX582" fmla="*/ 785813 w 2019300"/>
                <a:gd name="connsiteY582" fmla="*/ 161449 h 2305050"/>
                <a:gd name="connsiteX583" fmla="*/ 757904 w 2019300"/>
                <a:gd name="connsiteY583" fmla="*/ 159258 h 2305050"/>
                <a:gd name="connsiteX584" fmla="*/ 749332 w 2019300"/>
                <a:gd name="connsiteY584" fmla="*/ 163925 h 2305050"/>
                <a:gd name="connsiteX585" fmla="*/ 735997 w 2019300"/>
                <a:gd name="connsiteY585" fmla="*/ 165163 h 2305050"/>
                <a:gd name="connsiteX586" fmla="*/ 721138 w 2019300"/>
                <a:gd name="connsiteY586" fmla="*/ 144875 h 2305050"/>
                <a:gd name="connsiteX587" fmla="*/ 720185 w 2019300"/>
                <a:gd name="connsiteY587" fmla="*/ 132397 h 2305050"/>
                <a:gd name="connsiteX588" fmla="*/ 713613 w 2019300"/>
                <a:gd name="connsiteY588" fmla="*/ 137732 h 2305050"/>
                <a:gd name="connsiteX589" fmla="*/ 711803 w 2019300"/>
                <a:gd name="connsiteY589" fmla="*/ 135255 h 2305050"/>
                <a:gd name="connsiteX590" fmla="*/ 706946 w 2019300"/>
                <a:gd name="connsiteY590" fmla="*/ 139351 h 2305050"/>
                <a:gd name="connsiteX591" fmla="*/ 705802 w 2019300"/>
                <a:gd name="connsiteY591" fmla="*/ 135731 h 2305050"/>
                <a:gd name="connsiteX592" fmla="*/ 702373 w 2019300"/>
                <a:gd name="connsiteY592" fmla="*/ 137827 h 2305050"/>
                <a:gd name="connsiteX593" fmla="*/ 701231 w 2019300"/>
                <a:gd name="connsiteY593" fmla="*/ 124206 h 2305050"/>
                <a:gd name="connsiteX594" fmla="*/ 696944 w 2019300"/>
                <a:gd name="connsiteY594" fmla="*/ 124396 h 2305050"/>
                <a:gd name="connsiteX595" fmla="*/ 696754 w 2019300"/>
                <a:gd name="connsiteY595" fmla="*/ 121539 h 2305050"/>
                <a:gd name="connsiteX596" fmla="*/ 690372 w 2019300"/>
                <a:gd name="connsiteY596" fmla="*/ 116110 h 2305050"/>
                <a:gd name="connsiteX597" fmla="*/ 685610 w 2019300"/>
                <a:gd name="connsiteY597" fmla="*/ 100679 h 2305050"/>
                <a:gd name="connsiteX598" fmla="*/ 676656 w 2019300"/>
                <a:gd name="connsiteY598" fmla="*/ 92488 h 2305050"/>
                <a:gd name="connsiteX599" fmla="*/ 672084 w 2019300"/>
                <a:gd name="connsiteY599" fmla="*/ 96012 h 2305050"/>
                <a:gd name="connsiteX600" fmla="*/ 668846 w 2019300"/>
                <a:gd name="connsiteY600" fmla="*/ 91821 h 2305050"/>
                <a:gd name="connsiteX601" fmla="*/ 670179 w 2019300"/>
                <a:gd name="connsiteY601" fmla="*/ 88868 h 2305050"/>
                <a:gd name="connsiteX602" fmla="*/ 668846 w 2019300"/>
                <a:gd name="connsiteY602" fmla="*/ 90392 h 2305050"/>
                <a:gd name="connsiteX603" fmla="*/ 656177 w 2019300"/>
                <a:gd name="connsiteY603" fmla="*/ 84106 h 2305050"/>
                <a:gd name="connsiteX604" fmla="*/ 649986 w 2019300"/>
                <a:gd name="connsiteY604" fmla="*/ 86678 h 2305050"/>
                <a:gd name="connsiteX605" fmla="*/ 642080 w 2019300"/>
                <a:gd name="connsiteY605" fmla="*/ 72295 h 2305050"/>
                <a:gd name="connsiteX606" fmla="*/ 648938 w 2019300"/>
                <a:gd name="connsiteY606" fmla="*/ 72580 h 2305050"/>
                <a:gd name="connsiteX607" fmla="*/ 656558 w 2019300"/>
                <a:gd name="connsiteY607" fmla="*/ 67723 h 2305050"/>
                <a:gd name="connsiteX608" fmla="*/ 654844 w 2019300"/>
                <a:gd name="connsiteY608" fmla="*/ 65437 h 2305050"/>
                <a:gd name="connsiteX609" fmla="*/ 668084 w 2019300"/>
                <a:gd name="connsiteY609" fmla="*/ 55340 h 2305050"/>
                <a:gd name="connsiteX610" fmla="*/ 661988 w 2019300"/>
                <a:gd name="connsiteY610" fmla="*/ 44767 h 2305050"/>
                <a:gd name="connsiteX611" fmla="*/ 719138 w 2019300"/>
                <a:gd name="connsiteY611" fmla="*/ 51054 h 2305050"/>
                <a:gd name="connsiteX612" fmla="*/ 720566 w 2019300"/>
                <a:gd name="connsiteY612" fmla="*/ 47149 h 2305050"/>
                <a:gd name="connsiteX613" fmla="*/ 731806 w 2019300"/>
                <a:gd name="connsiteY613" fmla="*/ 38957 h 2305050"/>
                <a:gd name="connsiteX614" fmla="*/ 735330 w 2019300"/>
                <a:gd name="connsiteY614" fmla="*/ 32290 h 2305050"/>
                <a:gd name="connsiteX615" fmla="*/ 750475 w 2019300"/>
                <a:gd name="connsiteY615" fmla="*/ 36004 h 2305050"/>
                <a:gd name="connsiteX616" fmla="*/ 763048 w 2019300"/>
                <a:gd name="connsiteY616" fmla="*/ 23146 h 2305050"/>
                <a:gd name="connsiteX617" fmla="*/ 772382 w 2019300"/>
                <a:gd name="connsiteY617" fmla="*/ 18193 h 2305050"/>
                <a:gd name="connsiteX618" fmla="*/ 769048 w 2019300"/>
                <a:gd name="connsiteY618" fmla="*/ 9525 h 2305050"/>
                <a:gd name="connsiteX619" fmla="*/ 774002 w 2019300"/>
                <a:gd name="connsiteY619" fmla="*/ 10858 h 2305050"/>
                <a:gd name="connsiteX620" fmla="*/ 799814 w 2019300"/>
                <a:gd name="connsiteY620" fmla="*/ 36862 h 2305050"/>
                <a:gd name="connsiteX621" fmla="*/ 803148 w 2019300"/>
                <a:gd name="connsiteY621" fmla="*/ 62674 h 2305050"/>
                <a:gd name="connsiteX622" fmla="*/ 808196 w 2019300"/>
                <a:gd name="connsiteY622" fmla="*/ 62389 h 2305050"/>
                <a:gd name="connsiteX623" fmla="*/ 808863 w 2019300"/>
                <a:gd name="connsiteY623" fmla="*/ 65818 h 2305050"/>
                <a:gd name="connsiteX624" fmla="*/ 824865 w 2019300"/>
                <a:gd name="connsiteY624" fmla="*/ 64199 h 2305050"/>
                <a:gd name="connsiteX625" fmla="*/ 827627 w 2019300"/>
                <a:gd name="connsiteY625" fmla="*/ 76486 h 2305050"/>
                <a:gd name="connsiteX626" fmla="*/ 820579 w 2019300"/>
                <a:gd name="connsiteY626" fmla="*/ 78867 h 2305050"/>
                <a:gd name="connsiteX627" fmla="*/ 826579 w 2019300"/>
                <a:gd name="connsiteY627" fmla="*/ 102108 h 2305050"/>
                <a:gd name="connsiteX628" fmla="*/ 811244 w 2019300"/>
                <a:gd name="connsiteY628" fmla="*/ 107918 h 2305050"/>
                <a:gd name="connsiteX629" fmla="*/ 816197 w 2019300"/>
                <a:gd name="connsiteY629" fmla="*/ 114967 h 2305050"/>
                <a:gd name="connsiteX630" fmla="*/ 808577 w 2019300"/>
                <a:gd name="connsiteY630" fmla="*/ 119348 h 2305050"/>
                <a:gd name="connsiteX631" fmla="*/ 809720 w 2019300"/>
                <a:gd name="connsiteY631" fmla="*/ 123730 h 2305050"/>
                <a:gd name="connsiteX632" fmla="*/ 838200 w 2019300"/>
                <a:gd name="connsiteY632" fmla="*/ 147352 h 2305050"/>
                <a:gd name="connsiteX633" fmla="*/ 834962 w 2019300"/>
                <a:gd name="connsiteY633" fmla="*/ 156782 h 2305050"/>
                <a:gd name="connsiteX634" fmla="*/ 836295 w 2019300"/>
                <a:gd name="connsiteY634" fmla="*/ 169164 h 2305050"/>
                <a:gd name="connsiteX635" fmla="*/ 842391 w 2019300"/>
                <a:gd name="connsiteY635" fmla="*/ 178022 h 2305050"/>
                <a:gd name="connsiteX636" fmla="*/ 860869 w 2019300"/>
                <a:gd name="connsiteY636" fmla="*/ 189547 h 2305050"/>
                <a:gd name="connsiteX637" fmla="*/ 867727 w 2019300"/>
                <a:gd name="connsiteY637" fmla="*/ 185737 h 2305050"/>
                <a:gd name="connsiteX638" fmla="*/ 873347 w 2019300"/>
                <a:gd name="connsiteY638" fmla="*/ 176689 h 2305050"/>
                <a:gd name="connsiteX639" fmla="*/ 885730 w 2019300"/>
                <a:gd name="connsiteY639" fmla="*/ 170497 h 2305050"/>
                <a:gd name="connsiteX640" fmla="*/ 885730 w 2019300"/>
                <a:gd name="connsiteY640" fmla="*/ 163354 h 2305050"/>
                <a:gd name="connsiteX641" fmla="*/ 892588 w 2019300"/>
                <a:gd name="connsiteY641" fmla="*/ 163639 h 2305050"/>
                <a:gd name="connsiteX642" fmla="*/ 884777 w 2019300"/>
                <a:gd name="connsiteY642" fmla="*/ 145733 h 2305050"/>
                <a:gd name="connsiteX643" fmla="*/ 892492 w 2019300"/>
                <a:gd name="connsiteY643" fmla="*/ 142875 h 2305050"/>
                <a:gd name="connsiteX644" fmla="*/ 892778 w 2019300"/>
                <a:gd name="connsiteY644" fmla="*/ 129445 h 2305050"/>
                <a:gd name="connsiteX645" fmla="*/ 883063 w 2019300"/>
                <a:gd name="connsiteY645" fmla="*/ 127159 h 2305050"/>
                <a:gd name="connsiteX646" fmla="*/ 876110 w 2019300"/>
                <a:gd name="connsiteY646" fmla="*/ 99346 h 2305050"/>
                <a:gd name="connsiteX647" fmla="*/ 878396 w 2019300"/>
                <a:gd name="connsiteY647" fmla="*/ 89630 h 2305050"/>
                <a:gd name="connsiteX648" fmla="*/ 876014 w 2019300"/>
                <a:gd name="connsiteY648" fmla="*/ 88106 h 2305050"/>
                <a:gd name="connsiteX649" fmla="*/ 876300 w 2019300"/>
                <a:gd name="connsiteY649" fmla="*/ 81724 h 2305050"/>
                <a:gd name="connsiteX650" fmla="*/ 884396 w 2019300"/>
                <a:gd name="connsiteY650" fmla="*/ 76676 h 2305050"/>
                <a:gd name="connsiteX651" fmla="*/ 888683 w 2019300"/>
                <a:gd name="connsiteY651" fmla="*/ 68485 h 2305050"/>
                <a:gd name="connsiteX652" fmla="*/ 894017 w 2019300"/>
                <a:gd name="connsiteY652" fmla="*/ 66104 h 2305050"/>
                <a:gd name="connsiteX653" fmla="*/ 891826 w 2019300"/>
                <a:gd name="connsiteY653" fmla="*/ 62389 h 2305050"/>
                <a:gd name="connsiteX654" fmla="*/ 894874 w 2019300"/>
                <a:gd name="connsiteY654" fmla="*/ 58388 h 2305050"/>
                <a:gd name="connsiteX655" fmla="*/ 891731 w 2019300"/>
                <a:gd name="connsiteY655" fmla="*/ 54483 h 2305050"/>
                <a:gd name="connsiteX656" fmla="*/ 897922 w 2019300"/>
                <a:gd name="connsiteY656" fmla="*/ 49625 h 2305050"/>
                <a:gd name="connsiteX657" fmla="*/ 909638 w 2019300"/>
                <a:gd name="connsiteY657" fmla="*/ 47149 h 2305050"/>
                <a:gd name="connsiteX658" fmla="*/ 923449 w 2019300"/>
                <a:gd name="connsiteY658" fmla="*/ 35433 h 2305050"/>
                <a:gd name="connsiteX659" fmla="*/ 956691 w 2019300"/>
                <a:gd name="connsiteY659" fmla="*/ 40672 h 2305050"/>
                <a:gd name="connsiteX660" fmla="*/ 970217 w 2019300"/>
                <a:gd name="connsiteY660" fmla="*/ 45815 h 2305050"/>
                <a:gd name="connsiteX661" fmla="*/ 983266 w 2019300"/>
                <a:gd name="connsiteY661" fmla="*/ 42291 h 2305050"/>
                <a:gd name="connsiteX662" fmla="*/ 989838 w 2019300"/>
                <a:gd name="connsiteY662" fmla="*/ 35242 h 2305050"/>
                <a:gd name="connsiteX663" fmla="*/ 1014603 w 2019300"/>
                <a:gd name="connsiteY663" fmla="*/ 38195 h 2305050"/>
                <a:gd name="connsiteX664" fmla="*/ 1022128 w 2019300"/>
                <a:gd name="connsiteY664" fmla="*/ 35814 h 2305050"/>
                <a:gd name="connsiteX665" fmla="*/ 1021747 w 2019300"/>
                <a:gd name="connsiteY665" fmla="*/ 29051 h 2305050"/>
                <a:gd name="connsiteX666" fmla="*/ 1017461 w 2019300"/>
                <a:gd name="connsiteY666" fmla="*/ 21622 h 2305050"/>
                <a:gd name="connsiteX667" fmla="*/ 1033367 w 2019300"/>
                <a:gd name="connsiteY667" fmla="*/ 16383 h 2305050"/>
                <a:gd name="connsiteX668" fmla="*/ 1046893 w 2019300"/>
                <a:gd name="connsiteY668" fmla="*/ 18479 h 2305050"/>
                <a:gd name="connsiteX669" fmla="*/ 1049846 w 2019300"/>
                <a:gd name="connsiteY669" fmla="*/ 25146 h 2305050"/>
                <a:gd name="connsiteX670" fmla="*/ 1043178 w 2019300"/>
                <a:gd name="connsiteY670" fmla="*/ 28766 h 2305050"/>
                <a:gd name="connsiteX671" fmla="*/ 1046226 w 2019300"/>
                <a:gd name="connsiteY671" fmla="*/ 33623 h 2305050"/>
                <a:gd name="connsiteX672" fmla="*/ 1043845 w 2019300"/>
                <a:gd name="connsiteY672" fmla="*/ 37814 h 2305050"/>
                <a:gd name="connsiteX673" fmla="*/ 1045083 w 2019300"/>
                <a:gd name="connsiteY673" fmla="*/ 47149 h 2305050"/>
                <a:gd name="connsiteX674" fmla="*/ 1066133 w 2019300"/>
                <a:gd name="connsiteY674" fmla="*/ 43148 h 2305050"/>
                <a:gd name="connsiteX675" fmla="*/ 1087374 w 2019300"/>
                <a:gd name="connsiteY675" fmla="*/ 30575 h 2305050"/>
                <a:gd name="connsiteX676" fmla="*/ 1089279 w 2019300"/>
                <a:gd name="connsiteY676" fmla="*/ 33147 h 2305050"/>
                <a:gd name="connsiteX677" fmla="*/ 1089851 w 2019300"/>
                <a:gd name="connsiteY677" fmla="*/ 39148 h 2305050"/>
                <a:gd name="connsiteX678" fmla="*/ 1064705 w 2019300"/>
                <a:gd name="connsiteY678" fmla="*/ 65341 h 2305050"/>
                <a:gd name="connsiteX679" fmla="*/ 1064895 w 2019300"/>
                <a:gd name="connsiteY679" fmla="*/ 85439 h 2305050"/>
                <a:gd name="connsiteX680" fmla="*/ 1072039 w 2019300"/>
                <a:gd name="connsiteY680" fmla="*/ 78200 h 2305050"/>
                <a:gd name="connsiteX681" fmla="*/ 1088327 w 2019300"/>
                <a:gd name="connsiteY681" fmla="*/ 87249 h 2305050"/>
                <a:gd name="connsiteX682" fmla="*/ 1102805 w 2019300"/>
                <a:gd name="connsiteY682" fmla="*/ 81629 h 2305050"/>
                <a:gd name="connsiteX683" fmla="*/ 1104614 w 2019300"/>
                <a:gd name="connsiteY683" fmla="*/ 75343 h 2305050"/>
                <a:gd name="connsiteX684" fmla="*/ 1099566 w 2019300"/>
                <a:gd name="connsiteY684" fmla="*/ 56674 h 2305050"/>
                <a:gd name="connsiteX685" fmla="*/ 1099852 w 2019300"/>
                <a:gd name="connsiteY685" fmla="*/ 46006 h 2305050"/>
                <a:gd name="connsiteX686" fmla="*/ 1111568 w 2019300"/>
                <a:gd name="connsiteY686" fmla="*/ 38671 h 2305050"/>
                <a:gd name="connsiteX687" fmla="*/ 1115378 w 2019300"/>
                <a:gd name="connsiteY687" fmla="*/ 38957 h 2305050"/>
                <a:gd name="connsiteX688" fmla="*/ 1136142 w 2019300"/>
                <a:gd name="connsiteY688" fmla="*/ 24098 h 2305050"/>
                <a:gd name="connsiteX689" fmla="*/ 1149668 w 2019300"/>
                <a:gd name="connsiteY689" fmla="*/ 26860 h 2305050"/>
                <a:gd name="connsiteX690" fmla="*/ 1149572 w 2019300"/>
                <a:gd name="connsiteY690" fmla="*/ 35147 h 2305050"/>
                <a:gd name="connsiteX691" fmla="*/ 1157383 w 2019300"/>
                <a:gd name="connsiteY691" fmla="*/ 48196 h 2305050"/>
                <a:gd name="connsiteX692" fmla="*/ 1174814 w 2019300"/>
                <a:gd name="connsiteY692" fmla="*/ 59912 h 2305050"/>
                <a:gd name="connsiteX693" fmla="*/ 1185005 w 2019300"/>
                <a:gd name="connsiteY693" fmla="*/ 95631 h 2305050"/>
                <a:gd name="connsiteX694" fmla="*/ 1193959 w 2019300"/>
                <a:gd name="connsiteY694" fmla="*/ 102489 h 2305050"/>
                <a:gd name="connsiteX695" fmla="*/ 1209199 w 2019300"/>
                <a:gd name="connsiteY695" fmla="*/ 89440 h 2305050"/>
                <a:gd name="connsiteX696" fmla="*/ 1224534 w 2019300"/>
                <a:gd name="connsiteY696" fmla="*/ 90297 h 2305050"/>
                <a:gd name="connsiteX697" fmla="*/ 1226058 w 2019300"/>
                <a:gd name="connsiteY697" fmla="*/ 95631 h 2305050"/>
                <a:gd name="connsiteX698" fmla="*/ 1226534 w 2019300"/>
                <a:gd name="connsiteY698" fmla="*/ 85916 h 2305050"/>
                <a:gd name="connsiteX699" fmla="*/ 1227392 w 2019300"/>
                <a:gd name="connsiteY699" fmla="*/ 96107 h 2305050"/>
                <a:gd name="connsiteX700" fmla="*/ 1229773 w 2019300"/>
                <a:gd name="connsiteY700" fmla="*/ 94012 h 2305050"/>
                <a:gd name="connsiteX701" fmla="*/ 1228439 w 2019300"/>
                <a:gd name="connsiteY701" fmla="*/ 90678 h 2305050"/>
                <a:gd name="connsiteX702" fmla="*/ 1230916 w 2019300"/>
                <a:gd name="connsiteY702" fmla="*/ 91059 h 2305050"/>
                <a:gd name="connsiteX703" fmla="*/ 1228249 w 2019300"/>
                <a:gd name="connsiteY703" fmla="*/ 84963 h 2305050"/>
                <a:gd name="connsiteX704" fmla="*/ 1231011 w 2019300"/>
                <a:gd name="connsiteY704" fmla="*/ 86392 h 2305050"/>
                <a:gd name="connsiteX705" fmla="*/ 1240822 w 2019300"/>
                <a:gd name="connsiteY705" fmla="*/ 74962 h 2305050"/>
                <a:gd name="connsiteX706" fmla="*/ 1244727 w 2019300"/>
                <a:gd name="connsiteY706" fmla="*/ 73819 h 2305050"/>
                <a:gd name="connsiteX707" fmla="*/ 1254062 w 2019300"/>
                <a:gd name="connsiteY707" fmla="*/ 85534 h 2305050"/>
                <a:gd name="connsiteX708" fmla="*/ 1255490 w 2019300"/>
                <a:gd name="connsiteY708" fmla="*/ 98298 h 2305050"/>
                <a:gd name="connsiteX709" fmla="*/ 1265682 w 2019300"/>
                <a:gd name="connsiteY709" fmla="*/ 108013 h 2305050"/>
                <a:gd name="connsiteX710" fmla="*/ 1271588 w 2019300"/>
                <a:gd name="connsiteY710" fmla="*/ 131540 h 2305050"/>
                <a:gd name="connsiteX711" fmla="*/ 1278446 w 2019300"/>
                <a:gd name="connsiteY711" fmla="*/ 134207 h 2305050"/>
                <a:gd name="connsiteX712" fmla="*/ 1285875 w 2019300"/>
                <a:gd name="connsiteY712" fmla="*/ 128587 h 2305050"/>
                <a:gd name="connsiteX713" fmla="*/ 1297305 w 2019300"/>
                <a:gd name="connsiteY713" fmla="*/ 131540 h 2305050"/>
                <a:gd name="connsiteX714" fmla="*/ 1307783 w 2019300"/>
                <a:gd name="connsiteY714" fmla="*/ 127445 h 2305050"/>
                <a:gd name="connsiteX715" fmla="*/ 1313593 w 2019300"/>
                <a:gd name="connsiteY715" fmla="*/ 122206 h 2305050"/>
                <a:gd name="connsiteX716" fmla="*/ 1310068 w 2019300"/>
                <a:gd name="connsiteY716" fmla="*/ 132874 h 2305050"/>
                <a:gd name="connsiteX717" fmla="*/ 1320832 w 2019300"/>
                <a:gd name="connsiteY717" fmla="*/ 132683 h 2305050"/>
                <a:gd name="connsiteX718" fmla="*/ 1335310 w 2019300"/>
                <a:gd name="connsiteY718" fmla="*/ 154591 h 2305050"/>
                <a:gd name="connsiteX719" fmla="*/ 1330357 w 2019300"/>
                <a:gd name="connsiteY719" fmla="*/ 171259 h 2305050"/>
                <a:gd name="connsiteX720" fmla="*/ 1332738 w 2019300"/>
                <a:gd name="connsiteY720" fmla="*/ 180213 h 2305050"/>
                <a:gd name="connsiteX721" fmla="*/ 1327023 w 2019300"/>
                <a:gd name="connsiteY721" fmla="*/ 187547 h 2305050"/>
                <a:gd name="connsiteX722" fmla="*/ 1334643 w 2019300"/>
                <a:gd name="connsiteY722" fmla="*/ 189166 h 2305050"/>
                <a:gd name="connsiteX723" fmla="*/ 1332643 w 2019300"/>
                <a:gd name="connsiteY723" fmla="*/ 201835 h 2305050"/>
                <a:gd name="connsiteX724" fmla="*/ 1319593 w 2019300"/>
                <a:gd name="connsiteY724" fmla="*/ 211550 h 2305050"/>
                <a:gd name="connsiteX725" fmla="*/ 1324547 w 2019300"/>
                <a:gd name="connsiteY725" fmla="*/ 218027 h 2305050"/>
                <a:gd name="connsiteX726" fmla="*/ 1333119 w 2019300"/>
                <a:gd name="connsiteY726" fmla="*/ 213550 h 2305050"/>
                <a:gd name="connsiteX727" fmla="*/ 1337215 w 2019300"/>
                <a:gd name="connsiteY727" fmla="*/ 224123 h 2305050"/>
                <a:gd name="connsiteX728" fmla="*/ 1345216 w 2019300"/>
                <a:gd name="connsiteY728" fmla="*/ 227933 h 2305050"/>
                <a:gd name="connsiteX729" fmla="*/ 1343025 w 2019300"/>
                <a:gd name="connsiteY729" fmla="*/ 237172 h 2305050"/>
                <a:gd name="connsiteX730" fmla="*/ 1348168 w 2019300"/>
                <a:gd name="connsiteY730" fmla="*/ 239173 h 2305050"/>
                <a:gd name="connsiteX731" fmla="*/ 1363123 w 2019300"/>
                <a:gd name="connsiteY731" fmla="*/ 234029 h 2305050"/>
                <a:gd name="connsiteX732" fmla="*/ 1375124 w 2019300"/>
                <a:gd name="connsiteY732" fmla="*/ 234791 h 2305050"/>
                <a:gd name="connsiteX733" fmla="*/ 1384935 w 2019300"/>
                <a:gd name="connsiteY733" fmla="*/ 240792 h 2305050"/>
                <a:gd name="connsiteX734" fmla="*/ 1391222 w 2019300"/>
                <a:gd name="connsiteY734" fmla="*/ 250984 h 2305050"/>
                <a:gd name="connsiteX735" fmla="*/ 1396746 w 2019300"/>
                <a:gd name="connsiteY735" fmla="*/ 251936 h 2305050"/>
                <a:gd name="connsiteX736" fmla="*/ 1395127 w 2019300"/>
                <a:gd name="connsiteY736" fmla="*/ 262223 h 2305050"/>
                <a:gd name="connsiteX737" fmla="*/ 1401318 w 2019300"/>
                <a:gd name="connsiteY737" fmla="*/ 278130 h 2305050"/>
                <a:gd name="connsiteX738" fmla="*/ 1401032 w 2019300"/>
                <a:gd name="connsiteY738" fmla="*/ 284226 h 2305050"/>
                <a:gd name="connsiteX739" fmla="*/ 1398365 w 2019300"/>
                <a:gd name="connsiteY739" fmla="*/ 290132 h 2305050"/>
                <a:gd name="connsiteX740" fmla="*/ 1372743 w 2019300"/>
                <a:gd name="connsiteY740" fmla="*/ 306229 h 2305050"/>
                <a:gd name="connsiteX741" fmla="*/ 1370933 w 2019300"/>
                <a:gd name="connsiteY741" fmla="*/ 322802 h 2305050"/>
                <a:gd name="connsiteX742" fmla="*/ 1377315 w 2019300"/>
                <a:gd name="connsiteY742" fmla="*/ 324898 h 2305050"/>
                <a:gd name="connsiteX743" fmla="*/ 1380839 w 2019300"/>
                <a:gd name="connsiteY743" fmla="*/ 330041 h 2305050"/>
                <a:gd name="connsiteX744" fmla="*/ 1395984 w 2019300"/>
                <a:gd name="connsiteY744" fmla="*/ 328803 h 2305050"/>
                <a:gd name="connsiteX745" fmla="*/ 1414367 w 2019300"/>
                <a:gd name="connsiteY745" fmla="*/ 335661 h 2305050"/>
                <a:gd name="connsiteX746" fmla="*/ 1421035 w 2019300"/>
                <a:gd name="connsiteY746" fmla="*/ 345948 h 2305050"/>
                <a:gd name="connsiteX747" fmla="*/ 1429703 w 2019300"/>
                <a:gd name="connsiteY747" fmla="*/ 347567 h 2305050"/>
                <a:gd name="connsiteX748" fmla="*/ 1437894 w 2019300"/>
                <a:gd name="connsiteY748" fmla="*/ 353377 h 2305050"/>
                <a:gd name="connsiteX749" fmla="*/ 1435513 w 2019300"/>
                <a:gd name="connsiteY749" fmla="*/ 359283 h 2305050"/>
                <a:gd name="connsiteX750" fmla="*/ 1449419 w 2019300"/>
                <a:gd name="connsiteY750" fmla="*/ 357759 h 2305050"/>
                <a:gd name="connsiteX751" fmla="*/ 1445895 w 2019300"/>
                <a:gd name="connsiteY751" fmla="*/ 362902 h 2305050"/>
                <a:gd name="connsiteX752" fmla="*/ 1450467 w 2019300"/>
                <a:gd name="connsiteY752" fmla="*/ 371380 h 2305050"/>
                <a:gd name="connsiteX753" fmla="*/ 1482376 w 2019300"/>
                <a:gd name="connsiteY753" fmla="*/ 349663 h 2305050"/>
                <a:gd name="connsiteX754" fmla="*/ 1475232 w 2019300"/>
                <a:gd name="connsiteY754" fmla="*/ 362236 h 2305050"/>
                <a:gd name="connsiteX755" fmla="*/ 1475232 w 2019300"/>
                <a:gd name="connsiteY755" fmla="*/ 370523 h 2305050"/>
                <a:gd name="connsiteX756" fmla="*/ 1460087 w 2019300"/>
                <a:gd name="connsiteY756" fmla="*/ 375475 h 2305050"/>
                <a:gd name="connsiteX757" fmla="*/ 1454849 w 2019300"/>
                <a:gd name="connsiteY757" fmla="*/ 380143 h 2305050"/>
                <a:gd name="connsiteX758" fmla="*/ 1457611 w 2019300"/>
                <a:gd name="connsiteY758" fmla="*/ 382619 h 2305050"/>
                <a:gd name="connsiteX759" fmla="*/ 1461707 w 2019300"/>
                <a:gd name="connsiteY759" fmla="*/ 381191 h 2305050"/>
                <a:gd name="connsiteX760" fmla="*/ 1464659 w 2019300"/>
                <a:gd name="connsiteY760" fmla="*/ 385572 h 2305050"/>
                <a:gd name="connsiteX761" fmla="*/ 1473232 w 2019300"/>
                <a:gd name="connsiteY761" fmla="*/ 390239 h 2305050"/>
                <a:gd name="connsiteX762" fmla="*/ 1479423 w 2019300"/>
                <a:gd name="connsiteY762" fmla="*/ 399955 h 2305050"/>
                <a:gd name="connsiteX763" fmla="*/ 1479423 w 2019300"/>
                <a:gd name="connsiteY763" fmla="*/ 409003 h 2305050"/>
                <a:gd name="connsiteX764" fmla="*/ 1492568 w 2019300"/>
                <a:gd name="connsiteY764" fmla="*/ 422624 h 2305050"/>
                <a:gd name="connsiteX765" fmla="*/ 1506950 w 2019300"/>
                <a:gd name="connsiteY765" fmla="*/ 428434 h 2305050"/>
                <a:gd name="connsiteX766" fmla="*/ 1513999 w 2019300"/>
                <a:gd name="connsiteY766" fmla="*/ 426244 h 2305050"/>
                <a:gd name="connsiteX767" fmla="*/ 1508379 w 2019300"/>
                <a:gd name="connsiteY767" fmla="*/ 438150 h 2305050"/>
                <a:gd name="connsiteX768" fmla="*/ 1511141 w 2019300"/>
                <a:gd name="connsiteY768" fmla="*/ 442627 h 2305050"/>
                <a:gd name="connsiteX769" fmla="*/ 1509617 w 2019300"/>
                <a:gd name="connsiteY769" fmla="*/ 445675 h 2305050"/>
                <a:gd name="connsiteX770" fmla="*/ 1514951 w 2019300"/>
                <a:gd name="connsiteY770" fmla="*/ 449866 h 2305050"/>
                <a:gd name="connsiteX771" fmla="*/ 1520190 w 2019300"/>
                <a:gd name="connsiteY771" fmla="*/ 442912 h 2305050"/>
                <a:gd name="connsiteX772" fmla="*/ 1526286 w 2019300"/>
                <a:gd name="connsiteY772" fmla="*/ 442817 h 2305050"/>
                <a:gd name="connsiteX773" fmla="*/ 1540193 w 2019300"/>
                <a:gd name="connsiteY773" fmla="*/ 431864 h 2305050"/>
                <a:gd name="connsiteX774" fmla="*/ 1535716 w 2019300"/>
                <a:gd name="connsiteY774" fmla="*/ 418148 h 2305050"/>
                <a:gd name="connsiteX775" fmla="*/ 1546193 w 2019300"/>
                <a:gd name="connsiteY775" fmla="*/ 408241 h 2305050"/>
                <a:gd name="connsiteX776" fmla="*/ 1547432 w 2019300"/>
                <a:gd name="connsiteY776" fmla="*/ 401860 h 2305050"/>
                <a:gd name="connsiteX777" fmla="*/ 1553718 w 2019300"/>
                <a:gd name="connsiteY777" fmla="*/ 393097 h 2305050"/>
                <a:gd name="connsiteX778" fmla="*/ 1559052 w 2019300"/>
                <a:gd name="connsiteY778" fmla="*/ 390144 h 2305050"/>
                <a:gd name="connsiteX779" fmla="*/ 1554956 w 2019300"/>
                <a:gd name="connsiteY779" fmla="*/ 384429 h 2305050"/>
                <a:gd name="connsiteX780" fmla="*/ 1554194 w 2019300"/>
                <a:gd name="connsiteY780" fmla="*/ 378142 h 2305050"/>
                <a:gd name="connsiteX781" fmla="*/ 1541145 w 2019300"/>
                <a:gd name="connsiteY781" fmla="*/ 370237 h 2305050"/>
                <a:gd name="connsiteX782" fmla="*/ 1549527 w 2019300"/>
                <a:gd name="connsiteY782" fmla="*/ 362141 h 2305050"/>
                <a:gd name="connsiteX783" fmla="*/ 1553337 w 2019300"/>
                <a:gd name="connsiteY783" fmla="*/ 351949 h 2305050"/>
                <a:gd name="connsiteX784" fmla="*/ 1542859 w 2019300"/>
                <a:gd name="connsiteY784" fmla="*/ 350234 h 2305050"/>
                <a:gd name="connsiteX785" fmla="*/ 1527620 w 2019300"/>
                <a:gd name="connsiteY785" fmla="*/ 339471 h 2305050"/>
                <a:gd name="connsiteX786" fmla="*/ 1528001 w 2019300"/>
                <a:gd name="connsiteY786" fmla="*/ 327279 h 2305050"/>
                <a:gd name="connsiteX787" fmla="*/ 1554861 w 2019300"/>
                <a:gd name="connsiteY787" fmla="*/ 327946 h 2305050"/>
                <a:gd name="connsiteX788" fmla="*/ 1574578 w 2019300"/>
                <a:gd name="connsiteY788" fmla="*/ 332041 h 2305050"/>
                <a:gd name="connsiteX789" fmla="*/ 1598771 w 2019300"/>
                <a:gd name="connsiteY789" fmla="*/ 329184 h 2305050"/>
                <a:gd name="connsiteX790" fmla="*/ 1627442 w 2019300"/>
                <a:gd name="connsiteY790" fmla="*/ 311563 h 2305050"/>
                <a:gd name="connsiteX791" fmla="*/ 1643634 w 2019300"/>
                <a:gd name="connsiteY791" fmla="*/ 296513 h 2305050"/>
                <a:gd name="connsiteX792" fmla="*/ 1650683 w 2019300"/>
                <a:gd name="connsiteY792" fmla="*/ 306800 h 2305050"/>
                <a:gd name="connsiteX793" fmla="*/ 1656588 w 2019300"/>
                <a:gd name="connsiteY793" fmla="*/ 326041 h 2305050"/>
                <a:gd name="connsiteX794" fmla="*/ 1653445 w 2019300"/>
                <a:gd name="connsiteY794" fmla="*/ 327755 h 2305050"/>
                <a:gd name="connsiteX795" fmla="*/ 1655636 w 2019300"/>
                <a:gd name="connsiteY795" fmla="*/ 333756 h 2305050"/>
                <a:gd name="connsiteX796" fmla="*/ 1661732 w 2019300"/>
                <a:gd name="connsiteY796" fmla="*/ 335090 h 2305050"/>
                <a:gd name="connsiteX797" fmla="*/ 1697831 w 2019300"/>
                <a:gd name="connsiteY797" fmla="*/ 330422 h 2305050"/>
                <a:gd name="connsiteX798" fmla="*/ 1728216 w 2019300"/>
                <a:gd name="connsiteY798" fmla="*/ 320231 h 2305050"/>
                <a:gd name="connsiteX799" fmla="*/ 1734407 w 2019300"/>
                <a:gd name="connsiteY799" fmla="*/ 333184 h 2305050"/>
                <a:gd name="connsiteX800" fmla="*/ 1735931 w 2019300"/>
                <a:gd name="connsiteY800" fmla="*/ 332423 h 2305050"/>
                <a:gd name="connsiteX801" fmla="*/ 1746790 w 2019300"/>
                <a:gd name="connsiteY801" fmla="*/ 349186 h 2305050"/>
                <a:gd name="connsiteX802" fmla="*/ 1744789 w 2019300"/>
                <a:gd name="connsiteY802" fmla="*/ 351568 h 2305050"/>
                <a:gd name="connsiteX803" fmla="*/ 1752695 w 2019300"/>
                <a:gd name="connsiteY803" fmla="*/ 366332 h 2305050"/>
                <a:gd name="connsiteX804" fmla="*/ 1756315 w 2019300"/>
                <a:gd name="connsiteY804" fmla="*/ 388715 h 2305050"/>
                <a:gd name="connsiteX805" fmla="*/ 1783651 w 2019300"/>
                <a:gd name="connsiteY805" fmla="*/ 384048 h 2305050"/>
                <a:gd name="connsiteX806" fmla="*/ 1814893 w 2019300"/>
                <a:gd name="connsiteY806" fmla="*/ 397288 h 2305050"/>
                <a:gd name="connsiteX807" fmla="*/ 1837563 w 2019300"/>
                <a:gd name="connsiteY807" fmla="*/ 391192 h 2305050"/>
                <a:gd name="connsiteX808" fmla="*/ 1840801 w 2019300"/>
                <a:gd name="connsiteY808" fmla="*/ 396240 h 2305050"/>
                <a:gd name="connsiteX809" fmla="*/ 1900333 w 2019300"/>
                <a:gd name="connsiteY809" fmla="*/ 403289 h 2305050"/>
                <a:gd name="connsiteX810" fmla="*/ 1940528 w 2019300"/>
                <a:gd name="connsiteY810" fmla="*/ 411099 h 2305050"/>
                <a:gd name="connsiteX811" fmla="*/ 1941671 w 2019300"/>
                <a:gd name="connsiteY811" fmla="*/ 414147 h 2305050"/>
                <a:gd name="connsiteX812" fmla="*/ 1947767 w 2019300"/>
                <a:gd name="connsiteY812" fmla="*/ 412433 h 2305050"/>
                <a:gd name="connsiteX813" fmla="*/ 1949863 w 2019300"/>
                <a:gd name="connsiteY813" fmla="*/ 418909 h 2305050"/>
                <a:gd name="connsiteX814" fmla="*/ 1979771 w 2019300"/>
                <a:gd name="connsiteY814" fmla="*/ 410623 h 2305050"/>
                <a:gd name="connsiteX815" fmla="*/ 1980724 w 2019300"/>
                <a:gd name="connsiteY815" fmla="*/ 412718 h 2305050"/>
                <a:gd name="connsiteX816" fmla="*/ 2004155 w 2019300"/>
                <a:gd name="connsiteY816" fmla="*/ 400145 h 2305050"/>
                <a:gd name="connsiteX817" fmla="*/ 2010156 w 2019300"/>
                <a:gd name="connsiteY817" fmla="*/ 401288 h 2305050"/>
                <a:gd name="connsiteX818" fmla="*/ 2012537 w 2019300"/>
                <a:gd name="connsiteY818" fmla="*/ 410337 h 2305050"/>
                <a:gd name="connsiteX819" fmla="*/ 1987487 w 2019300"/>
                <a:gd name="connsiteY819" fmla="*/ 422148 h 2305050"/>
                <a:gd name="connsiteX820" fmla="*/ 1991201 w 2019300"/>
                <a:gd name="connsiteY820" fmla="*/ 431768 h 2305050"/>
                <a:gd name="connsiteX821" fmla="*/ 1987487 w 2019300"/>
                <a:gd name="connsiteY821" fmla="*/ 433102 h 2305050"/>
                <a:gd name="connsiteX822" fmla="*/ 1988915 w 2019300"/>
                <a:gd name="connsiteY822" fmla="*/ 436245 h 2305050"/>
                <a:gd name="connsiteX823" fmla="*/ 1977580 w 2019300"/>
                <a:gd name="connsiteY823" fmla="*/ 444151 h 2305050"/>
                <a:gd name="connsiteX824" fmla="*/ 1979105 w 2019300"/>
                <a:gd name="connsiteY824" fmla="*/ 456343 h 2305050"/>
                <a:gd name="connsiteX825" fmla="*/ 1995011 w 2019300"/>
                <a:gd name="connsiteY825" fmla="*/ 463867 h 2305050"/>
                <a:gd name="connsiteX826" fmla="*/ 2006822 w 2019300"/>
                <a:gd name="connsiteY826" fmla="*/ 484156 h 2305050"/>
                <a:gd name="connsiteX827" fmla="*/ 1979390 w 2019300"/>
                <a:gd name="connsiteY827" fmla="*/ 515683 h 2305050"/>
                <a:gd name="connsiteX828" fmla="*/ 1979295 w 2019300"/>
                <a:gd name="connsiteY828" fmla="*/ 525399 h 2305050"/>
                <a:gd name="connsiteX829" fmla="*/ 1962150 w 2019300"/>
                <a:gd name="connsiteY829" fmla="*/ 539972 h 2305050"/>
                <a:gd name="connsiteX830" fmla="*/ 1961388 w 2019300"/>
                <a:gd name="connsiteY830" fmla="*/ 544354 h 2305050"/>
                <a:gd name="connsiteX831" fmla="*/ 1966817 w 2019300"/>
                <a:gd name="connsiteY831" fmla="*/ 547211 h 2305050"/>
                <a:gd name="connsiteX832" fmla="*/ 1953482 w 2019300"/>
                <a:gd name="connsiteY832" fmla="*/ 546735 h 2305050"/>
                <a:gd name="connsiteX833" fmla="*/ 1949291 w 2019300"/>
                <a:gd name="connsiteY833" fmla="*/ 554641 h 2305050"/>
                <a:gd name="connsiteX834" fmla="*/ 1937480 w 2019300"/>
                <a:gd name="connsiteY834" fmla="*/ 554355 h 2305050"/>
                <a:gd name="connsiteX835" fmla="*/ 1933384 w 2019300"/>
                <a:gd name="connsiteY835" fmla="*/ 555593 h 2305050"/>
                <a:gd name="connsiteX836" fmla="*/ 1932051 w 2019300"/>
                <a:gd name="connsiteY836" fmla="*/ 559403 h 2305050"/>
                <a:gd name="connsiteX837" fmla="*/ 1917954 w 2019300"/>
                <a:gd name="connsiteY837" fmla="*/ 555308 h 2305050"/>
                <a:gd name="connsiteX838" fmla="*/ 1916621 w 2019300"/>
                <a:gd name="connsiteY838" fmla="*/ 563690 h 2305050"/>
                <a:gd name="connsiteX839" fmla="*/ 1915478 w 2019300"/>
                <a:gd name="connsiteY839" fmla="*/ 554450 h 2305050"/>
                <a:gd name="connsiteX840" fmla="*/ 1887093 w 2019300"/>
                <a:gd name="connsiteY840" fmla="*/ 558546 h 2305050"/>
                <a:gd name="connsiteX841" fmla="*/ 1872520 w 2019300"/>
                <a:gd name="connsiteY841" fmla="*/ 566166 h 2305050"/>
                <a:gd name="connsiteX842" fmla="*/ 1873472 w 2019300"/>
                <a:gd name="connsiteY842" fmla="*/ 576072 h 2305050"/>
                <a:gd name="connsiteX843" fmla="*/ 1870710 w 2019300"/>
                <a:gd name="connsiteY843" fmla="*/ 576453 h 2305050"/>
                <a:gd name="connsiteX844" fmla="*/ 1866043 w 2019300"/>
                <a:gd name="connsiteY844" fmla="*/ 593979 h 2305050"/>
                <a:gd name="connsiteX845" fmla="*/ 1845850 w 2019300"/>
                <a:gd name="connsiteY845" fmla="*/ 601218 h 2305050"/>
                <a:gd name="connsiteX846" fmla="*/ 1828324 w 2019300"/>
                <a:gd name="connsiteY846" fmla="*/ 614553 h 2305050"/>
                <a:gd name="connsiteX847" fmla="*/ 1824418 w 2019300"/>
                <a:gd name="connsiteY847" fmla="*/ 610172 h 2305050"/>
                <a:gd name="connsiteX848" fmla="*/ 1815560 w 2019300"/>
                <a:gd name="connsiteY848" fmla="*/ 618458 h 2305050"/>
                <a:gd name="connsiteX849" fmla="*/ 1778222 w 2019300"/>
                <a:gd name="connsiteY849" fmla="*/ 635794 h 2305050"/>
                <a:gd name="connsiteX850" fmla="*/ 1756220 w 2019300"/>
                <a:gd name="connsiteY850" fmla="*/ 638937 h 2305050"/>
                <a:gd name="connsiteX851" fmla="*/ 1754029 w 2019300"/>
                <a:gd name="connsiteY851" fmla="*/ 640461 h 2305050"/>
                <a:gd name="connsiteX852" fmla="*/ 1754981 w 2019300"/>
                <a:gd name="connsiteY852" fmla="*/ 651796 h 2305050"/>
                <a:gd name="connsiteX853" fmla="*/ 1742884 w 2019300"/>
                <a:gd name="connsiteY853" fmla="*/ 651986 h 2305050"/>
                <a:gd name="connsiteX854" fmla="*/ 1742408 w 2019300"/>
                <a:gd name="connsiteY854" fmla="*/ 645414 h 2305050"/>
                <a:gd name="connsiteX855" fmla="*/ 1739932 w 2019300"/>
                <a:gd name="connsiteY855" fmla="*/ 646367 h 2305050"/>
                <a:gd name="connsiteX856" fmla="*/ 1722025 w 2019300"/>
                <a:gd name="connsiteY856" fmla="*/ 659701 h 2305050"/>
                <a:gd name="connsiteX857" fmla="*/ 1722501 w 2019300"/>
                <a:gd name="connsiteY857" fmla="*/ 661892 h 2305050"/>
                <a:gd name="connsiteX858" fmla="*/ 1715548 w 2019300"/>
                <a:gd name="connsiteY858" fmla="*/ 664083 h 2305050"/>
                <a:gd name="connsiteX859" fmla="*/ 1720215 w 2019300"/>
                <a:gd name="connsiteY859" fmla="*/ 676656 h 2305050"/>
                <a:gd name="connsiteX860" fmla="*/ 1697736 w 2019300"/>
                <a:gd name="connsiteY860" fmla="*/ 685991 h 2305050"/>
                <a:gd name="connsiteX861" fmla="*/ 1688783 w 2019300"/>
                <a:gd name="connsiteY861" fmla="*/ 692372 h 2305050"/>
                <a:gd name="connsiteX862" fmla="*/ 1684115 w 2019300"/>
                <a:gd name="connsiteY862" fmla="*/ 690182 h 2305050"/>
                <a:gd name="connsiteX863" fmla="*/ 1683068 w 2019300"/>
                <a:gd name="connsiteY863" fmla="*/ 684657 h 2305050"/>
                <a:gd name="connsiteX864" fmla="*/ 1672209 w 2019300"/>
                <a:gd name="connsiteY864" fmla="*/ 686848 h 2305050"/>
                <a:gd name="connsiteX865" fmla="*/ 1646492 w 2019300"/>
                <a:gd name="connsiteY865" fmla="*/ 686467 h 2305050"/>
                <a:gd name="connsiteX866" fmla="*/ 1641729 w 2019300"/>
                <a:gd name="connsiteY866" fmla="*/ 706088 h 2305050"/>
                <a:gd name="connsiteX867" fmla="*/ 1643729 w 2019300"/>
                <a:gd name="connsiteY867" fmla="*/ 714566 h 2305050"/>
                <a:gd name="connsiteX868" fmla="*/ 1649063 w 2019300"/>
                <a:gd name="connsiteY868" fmla="*/ 716661 h 2305050"/>
                <a:gd name="connsiteX869" fmla="*/ 1655636 w 2019300"/>
                <a:gd name="connsiteY869" fmla="*/ 729234 h 2305050"/>
                <a:gd name="connsiteX870" fmla="*/ 1648397 w 2019300"/>
                <a:gd name="connsiteY870" fmla="*/ 732853 h 2305050"/>
                <a:gd name="connsiteX871" fmla="*/ 1649921 w 2019300"/>
                <a:gd name="connsiteY871" fmla="*/ 750380 h 2305050"/>
                <a:gd name="connsiteX872" fmla="*/ 1645253 w 2019300"/>
                <a:gd name="connsiteY872" fmla="*/ 753618 h 2305050"/>
                <a:gd name="connsiteX873" fmla="*/ 1654778 w 2019300"/>
                <a:gd name="connsiteY873" fmla="*/ 766477 h 2305050"/>
                <a:gd name="connsiteX874" fmla="*/ 1662779 w 2019300"/>
                <a:gd name="connsiteY874" fmla="*/ 762476 h 2305050"/>
                <a:gd name="connsiteX875" fmla="*/ 1667923 w 2019300"/>
                <a:gd name="connsiteY875" fmla="*/ 776002 h 2305050"/>
                <a:gd name="connsiteX876" fmla="*/ 1662493 w 2019300"/>
                <a:gd name="connsiteY876" fmla="*/ 778859 h 2305050"/>
                <a:gd name="connsiteX877" fmla="*/ 1662589 w 2019300"/>
                <a:gd name="connsiteY877" fmla="*/ 783908 h 2305050"/>
                <a:gd name="connsiteX878" fmla="*/ 1667637 w 2019300"/>
                <a:gd name="connsiteY878" fmla="*/ 792766 h 2305050"/>
                <a:gd name="connsiteX879" fmla="*/ 1674114 w 2019300"/>
                <a:gd name="connsiteY879" fmla="*/ 792194 h 2305050"/>
                <a:gd name="connsiteX880" fmla="*/ 1682210 w 2019300"/>
                <a:gd name="connsiteY880" fmla="*/ 800957 h 2305050"/>
                <a:gd name="connsiteX881" fmla="*/ 1683449 w 2019300"/>
                <a:gd name="connsiteY881" fmla="*/ 799719 h 2305050"/>
                <a:gd name="connsiteX882" fmla="*/ 1691640 w 2019300"/>
                <a:gd name="connsiteY882" fmla="*/ 805529 h 2305050"/>
                <a:gd name="connsiteX883" fmla="*/ 1692402 w 2019300"/>
                <a:gd name="connsiteY883" fmla="*/ 802481 h 2305050"/>
                <a:gd name="connsiteX884" fmla="*/ 1702499 w 2019300"/>
                <a:gd name="connsiteY884" fmla="*/ 801910 h 2305050"/>
                <a:gd name="connsiteX885" fmla="*/ 1702689 w 2019300"/>
                <a:gd name="connsiteY885" fmla="*/ 804958 h 2305050"/>
                <a:gd name="connsiteX886" fmla="*/ 1712595 w 2019300"/>
                <a:gd name="connsiteY886" fmla="*/ 804958 h 2305050"/>
                <a:gd name="connsiteX887" fmla="*/ 1713167 w 2019300"/>
                <a:gd name="connsiteY887" fmla="*/ 808577 h 2305050"/>
                <a:gd name="connsiteX888" fmla="*/ 1727740 w 2019300"/>
                <a:gd name="connsiteY888" fmla="*/ 808482 h 2305050"/>
                <a:gd name="connsiteX889" fmla="*/ 1743170 w 2019300"/>
                <a:gd name="connsiteY889" fmla="*/ 805910 h 2305050"/>
                <a:gd name="connsiteX890" fmla="*/ 1754505 w 2019300"/>
                <a:gd name="connsiteY890" fmla="*/ 800767 h 2305050"/>
                <a:gd name="connsiteX891" fmla="*/ 1756696 w 2019300"/>
                <a:gd name="connsiteY891" fmla="*/ 805529 h 2305050"/>
                <a:gd name="connsiteX892" fmla="*/ 1735741 w 2019300"/>
                <a:gd name="connsiteY892" fmla="*/ 826770 h 2305050"/>
                <a:gd name="connsiteX893" fmla="*/ 1739551 w 2019300"/>
                <a:gd name="connsiteY893" fmla="*/ 832866 h 2305050"/>
                <a:gd name="connsiteX894" fmla="*/ 1732597 w 2019300"/>
                <a:gd name="connsiteY894" fmla="*/ 836390 h 2305050"/>
                <a:gd name="connsiteX895" fmla="*/ 1729073 w 2019300"/>
                <a:gd name="connsiteY895" fmla="*/ 847344 h 2305050"/>
                <a:gd name="connsiteX896" fmla="*/ 1726216 w 2019300"/>
                <a:gd name="connsiteY896" fmla="*/ 846487 h 2305050"/>
                <a:gd name="connsiteX897" fmla="*/ 1721549 w 2019300"/>
                <a:gd name="connsiteY897" fmla="*/ 857917 h 2305050"/>
                <a:gd name="connsiteX898" fmla="*/ 1714405 w 2019300"/>
                <a:gd name="connsiteY898" fmla="*/ 854678 h 2305050"/>
                <a:gd name="connsiteX899" fmla="*/ 1702784 w 2019300"/>
                <a:gd name="connsiteY899" fmla="*/ 882015 h 2305050"/>
                <a:gd name="connsiteX900" fmla="*/ 1699260 w 2019300"/>
                <a:gd name="connsiteY900" fmla="*/ 881158 h 2305050"/>
                <a:gd name="connsiteX901" fmla="*/ 1698689 w 2019300"/>
                <a:gd name="connsiteY901" fmla="*/ 896684 h 2305050"/>
                <a:gd name="connsiteX902" fmla="*/ 1703451 w 2019300"/>
                <a:gd name="connsiteY902" fmla="*/ 907542 h 2305050"/>
                <a:gd name="connsiteX903" fmla="*/ 1704689 w 2019300"/>
                <a:gd name="connsiteY903" fmla="*/ 928497 h 2305050"/>
                <a:gd name="connsiteX904" fmla="*/ 1714024 w 2019300"/>
                <a:gd name="connsiteY904" fmla="*/ 929735 h 2305050"/>
                <a:gd name="connsiteX905" fmla="*/ 1710023 w 2019300"/>
                <a:gd name="connsiteY905" fmla="*/ 942118 h 2305050"/>
                <a:gd name="connsiteX906" fmla="*/ 1703546 w 2019300"/>
                <a:gd name="connsiteY906" fmla="*/ 952214 h 2305050"/>
                <a:gd name="connsiteX907" fmla="*/ 1695831 w 2019300"/>
                <a:gd name="connsiteY907" fmla="*/ 949547 h 2305050"/>
                <a:gd name="connsiteX908" fmla="*/ 1687259 w 2019300"/>
                <a:gd name="connsiteY908" fmla="*/ 957167 h 2305050"/>
                <a:gd name="connsiteX909" fmla="*/ 1681734 w 2019300"/>
                <a:gd name="connsiteY909" fmla="*/ 967740 h 2305050"/>
                <a:gd name="connsiteX910" fmla="*/ 1679448 w 2019300"/>
                <a:gd name="connsiteY910" fmla="*/ 986504 h 2305050"/>
                <a:gd name="connsiteX911" fmla="*/ 1687544 w 2019300"/>
                <a:gd name="connsiteY911" fmla="*/ 995172 h 2305050"/>
                <a:gd name="connsiteX912" fmla="*/ 1661160 w 2019300"/>
                <a:gd name="connsiteY912" fmla="*/ 1007555 h 2305050"/>
                <a:gd name="connsiteX913" fmla="*/ 1664780 w 2019300"/>
                <a:gd name="connsiteY913" fmla="*/ 1033177 h 2305050"/>
                <a:gd name="connsiteX914" fmla="*/ 1663065 w 2019300"/>
                <a:gd name="connsiteY914" fmla="*/ 1045464 h 2305050"/>
                <a:gd name="connsiteX915" fmla="*/ 1692497 w 2019300"/>
                <a:gd name="connsiteY915" fmla="*/ 1056989 h 2305050"/>
                <a:gd name="connsiteX916" fmla="*/ 1695450 w 2019300"/>
                <a:gd name="connsiteY916" fmla="*/ 1063561 h 2305050"/>
                <a:gd name="connsiteX917" fmla="*/ 1693545 w 2019300"/>
                <a:gd name="connsiteY917" fmla="*/ 1076706 h 2305050"/>
                <a:gd name="connsiteX918" fmla="*/ 1700403 w 2019300"/>
                <a:gd name="connsiteY918" fmla="*/ 1090517 h 2305050"/>
                <a:gd name="connsiteX919" fmla="*/ 1700498 w 2019300"/>
                <a:gd name="connsiteY919" fmla="*/ 1100042 h 2305050"/>
                <a:gd name="connsiteX920" fmla="*/ 1696688 w 2019300"/>
                <a:gd name="connsiteY920" fmla="*/ 1109853 h 2305050"/>
                <a:gd name="connsiteX921" fmla="*/ 1692307 w 2019300"/>
                <a:gd name="connsiteY921" fmla="*/ 1113758 h 2305050"/>
                <a:gd name="connsiteX922" fmla="*/ 1686878 w 2019300"/>
                <a:gd name="connsiteY922" fmla="*/ 1105757 h 2305050"/>
                <a:gd name="connsiteX923" fmla="*/ 1672685 w 2019300"/>
                <a:gd name="connsiteY923" fmla="*/ 1119092 h 2305050"/>
                <a:gd name="connsiteX924" fmla="*/ 1668399 w 2019300"/>
                <a:gd name="connsiteY924" fmla="*/ 1112710 h 2305050"/>
                <a:gd name="connsiteX925" fmla="*/ 1655159 w 2019300"/>
                <a:gd name="connsiteY925" fmla="*/ 1103948 h 2305050"/>
                <a:gd name="connsiteX926" fmla="*/ 1651064 w 2019300"/>
                <a:gd name="connsiteY926" fmla="*/ 1093565 h 2305050"/>
                <a:gd name="connsiteX927" fmla="*/ 1657445 w 2019300"/>
                <a:gd name="connsiteY927" fmla="*/ 1070801 h 2305050"/>
                <a:gd name="connsiteX928" fmla="*/ 1657159 w 2019300"/>
                <a:gd name="connsiteY928" fmla="*/ 1055751 h 2305050"/>
                <a:gd name="connsiteX929" fmla="*/ 1661351 w 2019300"/>
                <a:gd name="connsiteY929" fmla="*/ 1047559 h 2305050"/>
                <a:gd name="connsiteX930" fmla="*/ 1656017 w 2019300"/>
                <a:gd name="connsiteY930" fmla="*/ 1048322 h 2305050"/>
                <a:gd name="connsiteX931" fmla="*/ 1653064 w 2019300"/>
                <a:gd name="connsiteY931" fmla="*/ 1045845 h 2305050"/>
                <a:gd name="connsiteX932" fmla="*/ 1651826 w 2019300"/>
                <a:gd name="connsiteY932" fmla="*/ 1017842 h 2305050"/>
                <a:gd name="connsiteX933" fmla="*/ 1642015 w 2019300"/>
                <a:gd name="connsiteY933" fmla="*/ 1039559 h 2305050"/>
                <a:gd name="connsiteX934" fmla="*/ 1631156 w 2019300"/>
                <a:gd name="connsiteY934" fmla="*/ 1044892 h 2305050"/>
                <a:gd name="connsiteX935" fmla="*/ 1609439 w 2019300"/>
                <a:gd name="connsiteY935" fmla="*/ 1046417 h 2305050"/>
                <a:gd name="connsiteX936" fmla="*/ 1598581 w 2019300"/>
                <a:gd name="connsiteY936" fmla="*/ 1042607 h 2305050"/>
                <a:gd name="connsiteX937" fmla="*/ 1586484 w 2019300"/>
                <a:gd name="connsiteY937" fmla="*/ 1048607 h 2305050"/>
                <a:gd name="connsiteX938" fmla="*/ 1578293 w 2019300"/>
                <a:gd name="connsiteY938" fmla="*/ 1048893 h 2305050"/>
                <a:gd name="connsiteX939" fmla="*/ 1577626 w 2019300"/>
                <a:gd name="connsiteY939" fmla="*/ 1054227 h 2305050"/>
                <a:gd name="connsiteX940" fmla="*/ 1549051 w 2019300"/>
                <a:gd name="connsiteY940" fmla="*/ 1055942 h 2305050"/>
                <a:gd name="connsiteX941" fmla="*/ 1546098 w 2019300"/>
                <a:gd name="connsiteY941" fmla="*/ 1064038 h 2305050"/>
                <a:gd name="connsiteX942" fmla="*/ 1540002 w 2019300"/>
                <a:gd name="connsiteY942" fmla="*/ 1069753 h 2305050"/>
                <a:gd name="connsiteX943" fmla="*/ 1536478 w 2019300"/>
                <a:gd name="connsiteY943" fmla="*/ 1067943 h 2305050"/>
                <a:gd name="connsiteX944" fmla="*/ 1531620 w 2019300"/>
                <a:gd name="connsiteY944" fmla="*/ 1074515 h 2305050"/>
                <a:gd name="connsiteX945" fmla="*/ 1534287 w 2019300"/>
                <a:gd name="connsiteY945" fmla="*/ 1081278 h 2305050"/>
                <a:gd name="connsiteX946" fmla="*/ 1531906 w 2019300"/>
                <a:gd name="connsiteY946" fmla="*/ 1084802 h 2305050"/>
                <a:gd name="connsiteX947" fmla="*/ 1532668 w 2019300"/>
                <a:gd name="connsiteY947" fmla="*/ 1094708 h 2305050"/>
                <a:gd name="connsiteX948" fmla="*/ 1530477 w 2019300"/>
                <a:gd name="connsiteY948" fmla="*/ 1095375 h 2305050"/>
                <a:gd name="connsiteX949" fmla="*/ 1525905 w 2019300"/>
                <a:gd name="connsiteY949" fmla="*/ 1109091 h 2305050"/>
                <a:gd name="connsiteX950" fmla="*/ 1531049 w 2019300"/>
                <a:gd name="connsiteY950" fmla="*/ 1116711 h 2305050"/>
                <a:gd name="connsiteX951" fmla="*/ 1532287 w 2019300"/>
                <a:gd name="connsiteY951" fmla="*/ 1125950 h 2305050"/>
                <a:gd name="connsiteX952" fmla="*/ 1523714 w 2019300"/>
                <a:gd name="connsiteY952" fmla="*/ 1131856 h 2305050"/>
                <a:gd name="connsiteX953" fmla="*/ 1502093 w 2019300"/>
                <a:gd name="connsiteY953" fmla="*/ 1138142 h 2305050"/>
                <a:gd name="connsiteX954" fmla="*/ 1498568 w 2019300"/>
                <a:gd name="connsiteY954" fmla="*/ 1144143 h 2305050"/>
                <a:gd name="connsiteX955" fmla="*/ 1487519 w 2019300"/>
                <a:gd name="connsiteY955" fmla="*/ 1153477 h 2305050"/>
                <a:gd name="connsiteX956" fmla="*/ 1474756 w 2019300"/>
                <a:gd name="connsiteY956" fmla="*/ 1180052 h 2305050"/>
                <a:gd name="connsiteX957" fmla="*/ 1469422 w 2019300"/>
                <a:gd name="connsiteY957" fmla="*/ 1203674 h 2305050"/>
                <a:gd name="connsiteX958" fmla="*/ 1454944 w 2019300"/>
                <a:gd name="connsiteY958" fmla="*/ 1224915 h 2305050"/>
                <a:gd name="connsiteX959" fmla="*/ 1452182 w 2019300"/>
                <a:gd name="connsiteY959" fmla="*/ 1246060 h 2305050"/>
                <a:gd name="connsiteX960" fmla="*/ 1439418 w 2019300"/>
                <a:gd name="connsiteY960" fmla="*/ 1258062 h 2305050"/>
                <a:gd name="connsiteX961" fmla="*/ 1443514 w 2019300"/>
                <a:gd name="connsiteY961" fmla="*/ 1264730 h 2305050"/>
                <a:gd name="connsiteX962" fmla="*/ 1443228 w 2019300"/>
                <a:gd name="connsiteY962" fmla="*/ 1271207 h 2305050"/>
                <a:gd name="connsiteX963" fmla="*/ 1451229 w 2019300"/>
                <a:gd name="connsiteY963" fmla="*/ 1296543 h 2305050"/>
                <a:gd name="connsiteX964" fmla="*/ 1469708 w 2019300"/>
                <a:gd name="connsiteY964" fmla="*/ 1316069 h 2305050"/>
                <a:gd name="connsiteX965" fmla="*/ 1467041 w 2019300"/>
                <a:gd name="connsiteY965" fmla="*/ 1317974 h 2305050"/>
                <a:gd name="connsiteX966" fmla="*/ 1467993 w 2019300"/>
                <a:gd name="connsiteY966" fmla="*/ 1333119 h 2305050"/>
                <a:gd name="connsiteX967" fmla="*/ 1465136 w 2019300"/>
                <a:gd name="connsiteY967" fmla="*/ 1347026 h 2305050"/>
                <a:gd name="connsiteX968" fmla="*/ 1452943 w 2019300"/>
                <a:gd name="connsiteY968" fmla="*/ 1377125 h 2305050"/>
                <a:gd name="connsiteX969" fmla="*/ 1453134 w 2019300"/>
                <a:gd name="connsiteY969" fmla="*/ 1398937 h 2305050"/>
                <a:gd name="connsiteX970" fmla="*/ 1450276 w 2019300"/>
                <a:gd name="connsiteY970" fmla="*/ 1409891 h 2305050"/>
                <a:gd name="connsiteX971" fmla="*/ 1451515 w 2019300"/>
                <a:gd name="connsiteY971" fmla="*/ 1418082 h 2305050"/>
                <a:gd name="connsiteX972" fmla="*/ 1455515 w 2019300"/>
                <a:gd name="connsiteY972" fmla="*/ 1422844 h 2305050"/>
                <a:gd name="connsiteX973" fmla="*/ 1453039 w 2019300"/>
                <a:gd name="connsiteY973" fmla="*/ 1436656 h 2305050"/>
                <a:gd name="connsiteX974" fmla="*/ 1455611 w 2019300"/>
                <a:gd name="connsiteY974" fmla="*/ 1445895 h 2305050"/>
                <a:gd name="connsiteX975" fmla="*/ 1452277 w 2019300"/>
                <a:gd name="connsiteY975" fmla="*/ 1454086 h 2305050"/>
                <a:gd name="connsiteX976" fmla="*/ 1452372 w 2019300"/>
                <a:gd name="connsiteY976" fmla="*/ 1462373 h 2305050"/>
                <a:gd name="connsiteX977" fmla="*/ 1450372 w 2019300"/>
                <a:gd name="connsiteY977" fmla="*/ 1465898 h 2305050"/>
                <a:gd name="connsiteX978" fmla="*/ 1446276 w 2019300"/>
                <a:gd name="connsiteY978" fmla="*/ 1463421 h 2305050"/>
                <a:gd name="connsiteX979" fmla="*/ 1425512 w 2019300"/>
                <a:gd name="connsiteY979" fmla="*/ 1461040 h 2305050"/>
                <a:gd name="connsiteX980" fmla="*/ 1418082 w 2019300"/>
                <a:gd name="connsiteY980" fmla="*/ 1465993 h 2305050"/>
                <a:gd name="connsiteX981" fmla="*/ 1422178 w 2019300"/>
                <a:gd name="connsiteY981" fmla="*/ 1468279 h 2305050"/>
                <a:gd name="connsiteX982" fmla="*/ 1419416 w 2019300"/>
                <a:gd name="connsiteY982" fmla="*/ 1488281 h 2305050"/>
                <a:gd name="connsiteX983" fmla="*/ 1411891 w 2019300"/>
                <a:gd name="connsiteY983" fmla="*/ 1489710 h 2305050"/>
                <a:gd name="connsiteX984" fmla="*/ 1382363 w 2019300"/>
                <a:gd name="connsiteY984" fmla="*/ 1505045 h 2305050"/>
                <a:gd name="connsiteX985" fmla="*/ 1384364 w 2019300"/>
                <a:gd name="connsiteY985" fmla="*/ 1509808 h 2305050"/>
                <a:gd name="connsiteX986" fmla="*/ 1397794 w 2019300"/>
                <a:gd name="connsiteY986" fmla="*/ 1510475 h 2305050"/>
                <a:gd name="connsiteX987" fmla="*/ 1412748 w 2019300"/>
                <a:gd name="connsiteY987" fmla="*/ 1516856 h 2305050"/>
                <a:gd name="connsiteX988" fmla="*/ 1412176 w 2019300"/>
                <a:gd name="connsiteY988" fmla="*/ 1520857 h 2305050"/>
                <a:gd name="connsiteX989" fmla="*/ 1396079 w 2019300"/>
                <a:gd name="connsiteY989" fmla="*/ 1518666 h 2305050"/>
                <a:gd name="connsiteX990" fmla="*/ 1388650 w 2019300"/>
                <a:gd name="connsiteY990" fmla="*/ 1526191 h 2305050"/>
                <a:gd name="connsiteX991" fmla="*/ 1393698 w 2019300"/>
                <a:gd name="connsiteY991" fmla="*/ 1544669 h 2305050"/>
                <a:gd name="connsiteX992" fmla="*/ 1382935 w 2019300"/>
                <a:gd name="connsiteY992" fmla="*/ 1547241 h 2305050"/>
                <a:gd name="connsiteX993" fmla="*/ 1380458 w 2019300"/>
                <a:gd name="connsiteY993" fmla="*/ 1542955 h 2305050"/>
                <a:gd name="connsiteX994" fmla="*/ 1369981 w 2019300"/>
                <a:gd name="connsiteY994" fmla="*/ 1551337 h 2305050"/>
                <a:gd name="connsiteX995" fmla="*/ 1375696 w 2019300"/>
                <a:gd name="connsiteY995" fmla="*/ 1562195 h 2305050"/>
                <a:gd name="connsiteX996" fmla="*/ 1383411 w 2019300"/>
                <a:gd name="connsiteY996" fmla="*/ 1565815 h 2305050"/>
                <a:gd name="connsiteX997" fmla="*/ 1383411 w 2019300"/>
                <a:gd name="connsiteY997" fmla="*/ 1567529 h 2305050"/>
                <a:gd name="connsiteX998" fmla="*/ 1379125 w 2019300"/>
                <a:gd name="connsiteY998" fmla="*/ 1565624 h 2305050"/>
                <a:gd name="connsiteX999" fmla="*/ 1374362 w 2019300"/>
                <a:gd name="connsiteY999" fmla="*/ 1569720 h 2305050"/>
                <a:gd name="connsiteX1000" fmla="*/ 1381887 w 2019300"/>
                <a:gd name="connsiteY1000" fmla="*/ 1573911 h 2305050"/>
                <a:gd name="connsiteX1001" fmla="*/ 1384268 w 2019300"/>
                <a:gd name="connsiteY1001" fmla="*/ 1570482 h 2305050"/>
                <a:gd name="connsiteX1002" fmla="*/ 1384173 w 2019300"/>
                <a:gd name="connsiteY1002" fmla="*/ 1573054 h 2305050"/>
                <a:gd name="connsiteX1003" fmla="*/ 1390745 w 2019300"/>
                <a:gd name="connsiteY1003" fmla="*/ 1578388 h 2305050"/>
                <a:gd name="connsiteX1004" fmla="*/ 1396937 w 2019300"/>
                <a:gd name="connsiteY1004" fmla="*/ 1592580 h 2305050"/>
                <a:gd name="connsiteX1005" fmla="*/ 1383125 w 2019300"/>
                <a:gd name="connsiteY1005" fmla="*/ 1593342 h 2305050"/>
                <a:gd name="connsiteX1006" fmla="*/ 1382839 w 2019300"/>
                <a:gd name="connsiteY1006" fmla="*/ 1596961 h 2305050"/>
                <a:gd name="connsiteX1007" fmla="*/ 1385888 w 2019300"/>
                <a:gd name="connsiteY1007" fmla="*/ 1596961 h 2305050"/>
                <a:gd name="connsiteX1008" fmla="*/ 1384364 w 2019300"/>
                <a:gd name="connsiteY1008" fmla="*/ 1604201 h 2305050"/>
                <a:gd name="connsiteX1009" fmla="*/ 1375029 w 2019300"/>
                <a:gd name="connsiteY1009" fmla="*/ 1605439 h 2305050"/>
                <a:gd name="connsiteX1010" fmla="*/ 1373696 w 2019300"/>
                <a:gd name="connsiteY1010" fmla="*/ 1607630 h 2305050"/>
                <a:gd name="connsiteX1011" fmla="*/ 1371314 w 2019300"/>
                <a:gd name="connsiteY1011" fmla="*/ 1602867 h 2305050"/>
                <a:gd name="connsiteX1012" fmla="*/ 1368647 w 2019300"/>
                <a:gd name="connsiteY1012" fmla="*/ 1604296 h 2305050"/>
                <a:gd name="connsiteX1013" fmla="*/ 1370457 w 2019300"/>
                <a:gd name="connsiteY1013" fmla="*/ 1613344 h 2305050"/>
                <a:gd name="connsiteX1014" fmla="*/ 1374648 w 2019300"/>
                <a:gd name="connsiteY1014" fmla="*/ 1614297 h 2305050"/>
                <a:gd name="connsiteX1015" fmla="*/ 1369981 w 2019300"/>
                <a:gd name="connsiteY1015" fmla="*/ 1614297 h 2305050"/>
                <a:gd name="connsiteX1016" fmla="*/ 1366647 w 2019300"/>
                <a:gd name="connsiteY1016" fmla="*/ 1605725 h 2305050"/>
                <a:gd name="connsiteX1017" fmla="*/ 1343978 w 2019300"/>
                <a:gd name="connsiteY1017" fmla="*/ 1613059 h 2305050"/>
                <a:gd name="connsiteX1018" fmla="*/ 1342168 w 2019300"/>
                <a:gd name="connsiteY1018" fmla="*/ 1610677 h 2305050"/>
                <a:gd name="connsiteX1019" fmla="*/ 1342263 w 2019300"/>
                <a:gd name="connsiteY1019" fmla="*/ 1618488 h 2305050"/>
                <a:gd name="connsiteX1020" fmla="*/ 1336643 w 2019300"/>
                <a:gd name="connsiteY1020" fmla="*/ 1624298 h 2305050"/>
                <a:gd name="connsiteX1021" fmla="*/ 1327595 w 2019300"/>
                <a:gd name="connsiteY1021" fmla="*/ 1622584 h 2305050"/>
                <a:gd name="connsiteX1022" fmla="*/ 1321403 w 2019300"/>
                <a:gd name="connsiteY1022" fmla="*/ 1628108 h 2305050"/>
                <a:gd name="connsiteX1023" fmla="*/ 1314926 w 2019300"/>
                <a:gd name="connsiteY1023" fmla="*/ 1622203 h 2305050"/>
                <a:gd name="connsiteX1024" fmla="*/ 1312450 w 2019300"/>
                <a:gd name="connsiteY1024" fmla="*/ 1623917 h 2305050"/>
                <a:gd name="connsiteX1025" fmla="*/ 1303687 w 2019300"/>
                <a:gd name="connsiteY1025" fmla="*/ 1619155 h 2305050"/>
                <a:gd name="connsiteX1026" fmla="*/ 1295972 w 2019300"/>
                <a:gd name="connsiteY1026" fmla="*/ 1619250 h 2305050"/>
                <a:gd name="connsiteX1027" fmla="*/ 1283970 w 2019300"/>
                <a:gd name="connsiteY1027" fmla="*/ 1624012 h 2305050"/>
                <a:gd name="connsiteX1028" fmla="*/ 1280446 w 2019300"/>
                <a:gd name="connsiteY1028" fmla="*/ 1615631 h 2305050"/>
                <a:gd name="connsiteX1029" fmla="*/ 1266063 w 2019300"/>
                <a:gd name="connsiteY1029" fmla="*/ 1609725 h 2305050"/>
                <a:gd name="connsiteX1030" fmla="*/ 1264634 w 2019300"/>
                <a:gd name="connsiteY1030" fmla="*/ 1604296 h 2305050"/>
                <a:gd name="connsiteX1031" fmla="*/ 1255014 w 2019300"/>
                <a:gd name="connsiteY1031" fmla="*/ 1593342 h 2305050"/>
                <a:gd name="connsiteX1032" fmla="*/ 1240441 w 2019300"/>
                <a:gd name="connsiteY1032" fmla="*/ 1587056 h 2305050"/>
                <a:gd name="connsiteX1033" fmla="*/ 1197102 w 2019300"/>
                <a:gd name="connsiteY1033" fmla="*/ 1614868 h 2305050"/>
                <a:gd name="connsiteX1034" fmla="*/ 1203865 w 2019300"/>
                <a:gd name="connsiteY1034" fmla="*/ 1622012 h 2305050"/>
                <a:gd name="connsiteX1035" fmla="*/ 1196721 w 2019300"/>
                <a:gd name="connsiteY1035" fmla="*/ 1626584 h 2305050"/>
                <a:gd name="connsiteX1036" fmla="*/ 1185863 w 2019300"/>
                <a:gd name="connsiteY1036" fmla="*/ 1624203 h 2305050"/>
                <a:gd name="connsiteX1037" fmla="*/ 1185958 w 2019300"/>
                <a:gd name="connsiteY1037" fmla="*/ 1618678 h 2305050"/>
                <a:gd name="connsiteX1038" fmla="*/ 1182053 w 2019300"/>
                <a:gd name="connsiteY1038" fmla="*/ 1618678 h 2305050"/>
                <a:gd name="connsiteX1039" fmla="*/ 1179862 w 2019300"/>
                <a:gd name="connsiteY1039" fmla="*/ 1627727 h 2305050"/>
                <a:gd name="connsiteX1040" fmla="*/ 1176814 w 2019300"/>
                <a:gd name="connsiteY1040" fmla="*/ 1626489 h 2305050"/>
                <a:gd name="connsiteX1041" fmla="*/ 1175957 w 2019300"/>
                <a:gd name="connsiteY1041" fmla="*/ 1619536 h 2305050"/>
                <a:gd name="connsiteX1042" fmla="*/ 1166527 w 2019300"/>
                <a:gd name="connsiteY1042" fmla="*/ 1622108 h 2305050"/>
                <a:gd name="connsiteX1043" fmla="*/ 1173194 w 2019300"/>
                <a:gd name="connsiteY1043" fmla="*/ 1623251 h 2305050"/>
                <a:gd name="connsiteX1044" fmla="*/ 1173194 w 2019300"/>
                <a:gd name="connsiteY1044" fmla="*/ 1632014 h 2305050"/>
                <a:gd name="connsiteX1045" fmla="*/ 1181957 w 2019300"/>
                <a:gd name="connsiteY1045" fmla="*/ 1647253 h 2305050"/>
                <a:gd name="connsiteX1046" fmla="*/ 1175766 w 2019300"/>
                <a:gd name="connsiteY1046" fmla="*/ 1651444 h 2305050"/>
                <a:gd name="connsiteX1047" fmla="*/ 1175004 w 2019300"/>
                <a:gd name="connsiteY1047" fmla="*/ 1656398 h 2305050"/>
                <a:gd name="connsiteX1048" fmla="*/ 1167575 w 2019300"/>
                <a:gd name="connsiteY1048" fmla="*/ 1654874 h 2305050"/>
                <a:gd name="connsiteX1049" fmla="*/ 1158145 w 2019300"/>
                <a:gd name="connsiteY1049" fmla="*/ 1639443 h 2305050"/>
                <a:gd name="connsiteX1050" fmla="*/ 1145953 w 2019300"/>
                <a:gd name="connsiteY1050" fmla="*/ 1635061 h 2305050"/>
                <a:gd name="connsiteX1051" fmla="*/ 1144048 w 2019300"/>
                <a:gd name="connsiteY1051" fmla="*/ 1631633 h 2305050"/>
                <a:gd name="connsiteX1052" fmla="*/ 1134142 w 2019300"/>
                <a:gd name="connsiteY1052" fmla="*/ 1637633 h 2305050"/>
                <a:gd name="connsiteX1053" fmla="*/ 1129570 w 2019300"/>
                <a:gd name="connsiteY1053" fmla="*/ 1643729 h 2305050"/>
                <a:gd name="connsiteX1054" fmla="*/ 1125855 w 2019300"/>
                <a:gd name="connsiteY1054" fmla="*/ 1655159 h 2305050"/>
                <a:gd name="connsiteX1055" fmla="*/ 1118426 w 2019300"/>
                <a:gd name="connsiteY1055" fmla="*/ 1661065 h 2305050"/>
                <a:gd name="connsiteX1056" fmla="*/ 1118807 w 2019300"/>
                <a:gd name="connsiteY1056" fmla="*/ 1670018 h 2305050"/>
                <a:gd name="connsiteX1057" fmla="*/ 1109472 w 2019300"/>
                <a:gd name="connsiteY1057" fmla="*/ 1674019 h 2305050"/>
                <a:gd name="connsiteX1058" fmla="*/ 1083659 w 2019300"/>
                <a:gd name="connsiteY1058" fmla="*/ 1672018 h 2305050"/>
                <a:gd name="connsiteX1059" fmla="*/ 1078135 w 2019300"/>
                <a:gd name="connsiteY1059" fmla="*/ 1681067 h 2305050"/>
                <a:gd name="connsiteX1060" fmla="*/ 1067467 w 2019300"/>
                <a:gd name="connsiteY1060" fmla="*/ 1690973 h 2305050"/>
                <a:gd name="connsiteX1061" fmla="*/ 1065848 w 2019300"/>
                <a:gd name="connsiteY1061" fmla="*/ 1697355 h 2305050"/>
                <a:gd name="connsiteX1062" fmla="*/ 1050131 w 2019300"/>
                <a:gd name="connsiteY1062" fmla="*/ 1695450 h 2305050"/>
                <a:gd name="connsiteX1063" fmla="*/ 1040702 w 2019300"/>
                <a:gd name="connsiteY1063" fmla="*/ 1697926 h 2305050"/>
                <a:gd name="connsiteX1064" fmla="*/ 1026700 w 2019300"/>
                <a:gd name="connsiteY1064" fmla="*/ 1696879 h 2305050"/>
                <a:gd name="connsiteX1065" fmla="*/ 1015746 w 2019300"/>
                <a:gd name="connsiteY1065" fmla="*/ 1690402 h 2305050"/>
                <a:gd name="connsiteX1066" fmla="*/ 1017651 w 2019300"/>
                <a:gd name="connsiteY1066" fmla="*/ 1678400 h 2305050"/>
                <a:gd name="connsiteX1067" fmla="*/ 1025652 w 2019300"/>
                <a:gd name="connsiteY1067" fmla="*/ 1661351 h 2305050"/>
                <a:gd name="connsiteX1068" fmla="*/ 1011841 w 2019300"/>
                <a:gd name="connsiteY1068" fmla="*/ 1650492 h 2305050"/>
                <a:gd name="connsiteX1069" fmla="*/ 1008698 w 2019300"/>
                <a:gd name="connsiteY1069" fmla="*/ 1649635 h 2305050"/>
                <a:gd name="connsiteX1070" fmla="*/ 1017461 w 2019300"/>
                <a:gd name="connsiteY1070" fmla="*/ 1669733 h 2305050"/>
                <a:gd name="connsiteX1071" fmla="*/ 1009840 w 2019300"/>
                <a:gd name="connsiteY1071" fmla="*/ 1674971 h 2305050"/>
                <a:gd name="connsiteX1072" fmla="*/ 1007745 w 2019300"/>
                <a:gd name="connsiteY1072" fmla="*/ 1679734 h 2305050"/>
                <a:gd name="connsiteX1073" fmla="*/ 1005554 w 2019300"/>
                <a:gd name="connsiteY1073" fmla="*/ 1677734 h 2305050"/>
                <a:gd name="connsiteX1074" fmla="*/ 1008983 w 2019300"/>
                <a:gd name="connsiteY1074" fmla="*/ 1668970 h 2305050"/>
                <a:gd name="connsiteX1075" fmla="*/ 1007554 w 2019300"/>
                <a:gd name="connsiteY1075" fmla="*/ 1666303 h 2305050"/>
                <a:gd name="connsiteX1076" fmla="*/ 1003554 w 2019300"/>
                <a:gd name="connsiteY1076" fmla="*/ 1687925 h 2305050"/>
                <a:gd name="connsiteX1077" fmla="*/ 996506 w 2019300"/>
                <a:gd name="connsiteY1077" fmla="*/ 1685544 h 2305050"/>
                <a:gd name="connsiteX1078" fmla="*/ 994886 w 2019300"/>
                <a:gd name="connsiteY1078" fmla="*/ 1682306 h 2305050"/>
                <a:gd name="connsiteX1079" fmla="*/ 992886 w 2019300"/>
                <a:gd name="connsiteY1079" fmla="*/ 1685449 h 2305050"/>
                <a:gd name="connsiteX1080" fmla="*/ 987647 w 2019300"/>
                <a:gd name="connsiteY1080" fmla="*/ 1677257 h 2305050"/>
                <a:gd name="connsiteX1081" fmla="*/ 980123 w 2019300"/>
                <a:gd name="connsiteY1081" fmla="*/ 1671542 h 2305050"/>
                <a:gd name="connsiteX1082" fmla="*/ 980027 w 2019300"/>
                <a:gd name="connsiteY1082" fmla="*/ 1666875 h 2305050"/>
                <a:gd name="connsiteX1083" fmla="*/ 985075 w 2019300"/>
                <a:gd name="connsiteY1083" fmla="*/ 1659541 h 2305050"/>
                <a:gd name="connsiteX1084" fmla="*/ 962406 w 2019300"/>
                <a:gd name="connsiteY1084" fmla="*/ 1657922 h 2305050"/>
                <a:gd name="connsiteX1085" fmla="*/ 970026 w 2019300"/>
                <a:gd name="connsiteY1085" fmla="*/ 1655445 h 2305050"/>
                <a:gd name="connsiteX1086" fmla="*/ 967835 w 2019300"/>
                <a:gd name="connsiteY1086" fmla="*/ 1650873 h 2305050"/>
                <a:gd name="connsiteX1087" fmla="*/ 955167 w 2019300"/>
                <a:gd name="connsiteY1087" fmla="*/ 1650397 h 2305050"/>
                <a:gd name="connsiteX1088" fmla="*/ 955167 w 2019300"/>
                <a:gd name="connsiteY1088" fmla="*/ 1653254 h 2305050"/>
                <a:gd name="connsiteX1089" fmla="*/ 947356 w 2019300"/>
                <a:gd name="connsiteY1089" fmla="*/ 1652968 h 2305050"/>
                <a:gd name="connsiteX1090" fmla="*/ 946880 w 2019300"/>
                <a:gd name="connsiteY1090" fmla="*/ 1654969 h 2305050"/>
                <a:gd name="connsiteX1091" fmla="*/ 933260 w 2019300"/>
                <a:gd name="connsiteY1091" fmla="*/ 1657064 h 2305050"/>
                <a:gd name="connsiteX1092" fmla="*/ 930592 w 2019300"/>
                <a:gd name="connsiteY1092" fmla="*/ 1659922 h 2305050"/>
                <a:gd name="connsiteX1093" fmla="*/ 908971 w 2019300"/>
                <a:gd name="connsiteY1093" fmla="*/ 1653921 h 2305050"/>
                <a:gd name="connsiteX1094" fmla="*/ 906875 w 2019300"/>
                <a:gd name="connsiteY1094" fmla="*/ 1657064 h 2305050"/>
                <a:gd name="connsiteX1095" fmla="*/ 903923 w 2019300"/>
                <a:gd name="connsiteY1095" fmla="*/ 1656588 h 2305050"/>
                <a:gd name="connsiteX1096" fmla="*/ 901541 w 2019300"/>
                <a:gd name="connsiteY1096" fmla="*/ 1644968 h 2305050"/>
                <a:gd name="connsiteX1097" fmla="*/ 898398 w 2019300"/>
                <a:gd name="connsiteY1097" fmla="*/ 1640395 h 2305050"/>
                <a:gd name="connsiteX1098" fmla="*/ 893159 w 2019300"/>
                <a:gd name="connsiteY1098" fmla="*/ 1638872 h 2305050"/>
                <a:gd name="connsiteX1099" fmla="*/ 898208 w 2019300"/>
                <a:gd name="connsiteY1099" fmla="*/ 1640681 h 2305050"/>
                <a:gd name="connsiteX1100" fmla="*/ 901351 w 2019300"/>
                <a:gd name="connsiteY1100" fmla="*/ 1645444 h 2305050"/>
                <a:gd name="connsiteX1101" fmla="*/ 909923 w 2019300"/>
                <a:gd name="connsiteY1101" fmla="*/ 1683925 h 2305050"/>
                <a:gd name="connsiteX1102" fmla="*/ 921067 w 2019300"/>
                <a:gd name="connsiteY1102" fmla="*/ 1701546 h 2305050"/>
                <a:gd name="connsiteX1103" fmla="*/ 922401 w 2019300"/>
                <a:gd name="connsiteY1103" fmla="*/ 1710976 h 2305050"/>
                <a:gd name="connsiteX1104" fmla="*/ 918496 w 2019300"/>
                <a:gd name="connsiteY1104" fmla="*/ 1716786 h 2305050"/>
                <a:gd name="connsiteX1105" fmla="*/ 925259 w 2019300"/>
                <a:gd name="connsiteY1105" fmla="*/ 1735836 h 2305050"/>
                <a:gd name="connsiteX1106" fmla="*/ 926973 w 2019300"/>
                <a:gd name="connsiteY1106" fmla="*/ 1735074 h 2305050"/>
                <a:gd name="connsiteX1107" fmla="*/ 930688 w 2019300"/>
                <a:gd name="connsiteY1107" fmla="*/ 1741360 h 2305050"/>
                <a:gd name="connsiteX1108" fmla="*/ 942594 w 2019300"/>
                <a:gd name="connsiteY1108" fmla="*/ 1745456 h 2305050"/>
                <a:gd name="connsiteX1109" fmla="*/ 951929 w 2019300"/>
                <a:gd name="connsiteY1109" fmla="*/ 1759268 h 2305050"/>
                <a:gd name="connsiteX1110" fmla="*/ 944118 w 2019300"/>
                <a:gd name="connsiteY1110" fmla="*/ 1777556 h 2305050"/>
                <a:gd name="connsiteX1111" fmla="*/ 927830 w 2019300"/>
                <a:gd name="connsiteY1111" fmla="*/ 1794891 h 2305050"/>
                <a:gd name="connsiteX1112" fmla="*/ 939451 w 2019300"/>
                <a:gd name="connsiteY1112" fmla="*/ 1802130 h 2305050"/>
                <a:gd name="connsiteX1113" fmla="*/ 943737 w 2019300"/>
                <a:gd name="connsiteY1113" fmla="*/ 1808226 h 2305050"/>
                <a:gd name="connsiteX1114" fmla="*/ 965359 w 2019300"/>
                <a:gd name="connsiteY1114" fmla="*/ 1819370 h 2305050"/>
                <a:gd name="connsiteX1115" fmla="*/ 954596 w 2019300"/>
                <a:gd name="connsiteY1115" fmla="*/ 1814989 h 2305050"/>
                <a:gd name="connsiteX1116" fmla="*/ 953834 w 2019300"/>
                <a:gd name="connsiteY1116" fmla="*/ 1825371 h 2305050"/>
                <a:gd name="connsiteX1117" fmla="*/ 936974 w 2019300"/>
                <a:gd name="connsiteY1117" fmla="*/ 1856518 h 2305050"/>
                <a:gd name="connsiteX1118" fmla="*/ 912019 w 2019300"/>
                <a:gd name="connsiteY1118" fmla="*/ 1878901 h 2305050"/>
                <a:gd name="connsiteX1119" fmla="*/ 886015 w 2019300"/>
                <a:gd name="connsiteY1119" fmla="*/ 1893475 h 2305050"/>
                <a:gd name="connsiteX1120" fmla="*/ 880967 w 2019300"/>
                <a:gd name="connsiteY1120" fmla="*/ 1888522 h 2305050"/>
                <a:gd name="connsiteX1121" fmla="*/ 850678 w 2019300"/>
                <a:gd name="connsiteY1121" fmla="*/ 1897856 h 2305050"/>
                <a:gd name="connsiteX1122" fmla="*/ 856679 w 2019300"/>
                <a:gd name="connsiteY1122" fmla="*/ 1922717 h 2305050"/>
                <a:gd name="connsiteX1123" fmla="*/ 849916 w 2019300"/>
                <a:gd name="connsiteY1123" fmla="*/ 1926050 h 2305050"/>
                <a:gd name="connsiteX1124" fmla="*/ 850487 w 2019300"/>
                <a:gd name="connsiteY1124" fmla="*/ 1929956 h 2305050"/>
                <a:gd name="connsiteX1125" fmla="*/ 841343 w 2019300"/>
                <a:gd name="connsiteY1125" fmla="*/ 1929765 h 2305050"/>
                <a:gd name="connsiteX1126" fmla="*/ 841819 w 2019300"/>
                <a:gd name="connsiteY1126" fmla="*/ 1934147 h 2305050"/>
                <a:gd name="connsiteX1127" fmla="*/ 845153 w 2019300"/>
                <a:gd name="connsiteY1127" fmla="*/ 1934147 h 2305050"/>
                <a:gd name="connsiteX1128" fmla="*/ 844391 w 2019300"/>
                <a:gd name="connsiteY1128" fmla="*/ 1937385 h 2305050"/>
                <a:gd name="connsiteX1129" fmla="*/ 852392 w 2019300"/>
                <a:gd name="connsiteY1129" fmla="*/ 1937861 h 2305050"/>
                <a:gd name="connsiteX1130" fmla="*/ 846582 w 2019300"/>
                <a:gd name="connsiteY1130" fmla="*/ 1958054 h 2305050"/>
                <a:gd name="connsiteX1131" fmla="*/ 858679 w 2019300"/>
                <a:gd name="connsiteY1131" fmla="*/ 1960340 h 2305050"/>
                <a:gd name="connsiteX1132" fmla="*/ 858012 w 2019300"/>
                <a:gd name="connsiteY1132" fmla="*/ 1970151 h 2305050"/>
                <a:gd name="connsiteX1133" fmla="*/ 852202 w 2019300"/>
                <a:gd name="connsiteY1133" fmla="*/ 1977485 h 2305050"/>
                <a:gd name="connsiteX1134" fmla="*/ 850963 w 2019300"/>
                <a:gd name="connsiteY1134" fmla="*/ 1984724 h 2305050"/>
                <a:gd name="connsiteX1135" fmla="*/ 851821 w 2019300"/>
                <a:gd name="connsiteY1135" fmla="*/ 1987486 h 2305050"/>
                <a:gd name="connsiteX1136" fmla="*/ 860298 w 2019300"/>
                <a:gd name="connsiteY1136" fmla="*/ 1988630 h 2305050"/>
                <a:gd name="connsiteX1137" fmla="*/ 861250 w 2019300"/>
                <a:gd name="connsiteY1137" fmla="*/ 1984534 h 2305050"/>
                <a:gd name="connsiteX1138" fmla="*/ 873157 w 2019300"/>
                <a:gd name="connsiteY1138" fmla="*/ 1986820 h 2305050"/>
                <a:gd name="connsiteX1139" fmla="*/ 879919 w 2019300"/>
                <a:gd name="connsiteY1139" fmla="*/ 1995202 h 2305050"/>
                <a:gd name="connsiteX1140" fmla="*/ 862679 w 2019300"/>
                <a:gd name="connsiteY1140" fmla="*/ 2004822 h 2305050"/>
                <a:gd name="connsiteX1141" fmla="*/ 854488 w 2019300"/>
                <a:gd name="connsiteY1141" fmla="*/ 1999488 h 2305050"/>
                <a:gd name="connsiteX1142" fmla="*/ 852869 w 2019300"/>
                <a:gd name="connsiteY1142" fmla="*/ 2004060 h 2305050"/>
                <a:gd name="connsiteX1143" fmla="*/ 864108 w 2019300"/>
                <a:gd name="connsiteY1143" fmla="*/ 2010537 h 2305050"/>
                <a:gd name="connsiteX1144" fmla="*/ 869728 w 2019300"/>
                <a:gd name="connsiteY1144" fmla="*/ 2022348 h 2305050"/>
                <a:gd name="connsiteX1145" fmla="*/ 877824 w 2019300"/>
                <a:gd name="connsiteY1145" fmla="*/ 2026825 h 2305050"/>
                <a:gd name="connsiteX1146" fmla="*/ 865537 w 2019300"/>
                <a:gd name="connsiteY1146" fmla="*/ 2036445 h 2305050"/>
                <a:gd name="connsiteX1147" fmla="*/ 854107 w 2019300"/>
                <a:gd name="connsiteY1147" fmla="*/ 2071116 h 2305050"/>
                <a:gd name="connsiteX1148" fmla="*/ 840772 w 2019300"/>
                <a:gd name="connsiteY1148" fmla="*/ 2088356 h 2305050"/>
                <a:gd name="connsiteX1149" fmla="*/ 839724 w 2019300"/>
                <a:gd name="connsiteY1149" fmla="*/ 2099977 h 2305050"/>
                <a:gd name="connsiteX1150" fmla="*/ 832771 w 2019300"/>
                <a:gd name="connsiteY1150" fmla="*/ 2109502 h 2305050"/>
                <a:gd name="connsiteX1151" fmla="*/ 831723 w 2019300"/>
                <a:gd name="connsiteY1151" fmla="*/ 2103882 h 2305050"/>
                <a:gd name="connsiteX1152" fmla="*/ 829246 w 2019300"/>
                <a:gd name="connsiteY1152" fmla="*/ 2102834 h 2305050"/>
                <a:gd name="connsiteX1153" fmla="*/ 833247 w 2019300"/>
                <a:gd name="connsiteY1153" fmla="*/ 2097310 h 2305050"/>
                <a:gd name="connsiteX1154" fmla="*/ 830675 w 2019300"/>
                <a:gd name="connsiteY1154" fmla="*/ 2095500 h 2305050"/>
                <a:gd name="connsiteX1155" fmla="*/ 828961 w 2019300"/>
                <a:gd name="connsiteY1155" fmla="*/ 2097881 h 2305050"/>
                <a:gd name="connsiteX1156" fmla="*/ 826103 w 2019300"/>
                <a:gd name="connsiteY1156" fmla="*/ 2097215 h 2305050"/>
                <a:gd name="connsiteX1157" fmla="*/ 825437 w 2019300"/>
                <a:gd name="connsiteY1157" fmla="*/ 2100929 h 2305050"/>
                <a:gd name="connsiteX1158" fmla="*/ 819721 w 2019300"/>
                <a:gd name="connsiteY1158" fmla="*/ 2099786 h 2305050"/>
                <a:gd name="connsiteX1159" fmla="*/ 814292 w 2019300"/>
                <a:gd name="connsiteY1159" fmla="*/ 2111311 h 2305050"/>
                <a:gd name="connsiteX1160" fmla="*/ 807529 w 2019300"/>
                <a:gd name="connsiteY1160" fmla="*/ 2108359 h 2305050"/>
                <a:gd name="connsiteX1161" fmla="*/ 811149 w 2019300"/>
                <a:gd name="connsiteY1161" fmla="*/ 2107597 h 2305050"/>
                <a:gd name="connsiteX1162" fmla="*/ 806863 w 2019300"/>
                <a:gd name="connsiteY1162" fmla="*/ 2105882 h 2305050"/>
                <a:gd name="connsiteX1163" fmla="*/ 806006 w 2019300"/>
                <a:gd name="connsiteY1163" fmla="*/ 2109216 h 2305050"/>
                <a:gd name="connsiteX1164" fmla="*/ 814864 w 2019300"/>
                <a:gd name="connsiteY1164" fmla="*/ 2112836 h 2305050"/>
                <a:gd name="connsiteX1165" fmla="*/ 813244 w 2019300"/>
                <a:gd name="connsiteY1165" fmla="*/ 2117598 h 2305050"/>
                <a:gd name="connsiteX1166" fmla="*/ 805434 w 2019300"/>
                <a:gd name="connsiteY1166" fmla="*/ 2117312 h 2305050"/>
                <a:gd name="connsiteX1167" fmla="*/ 797719 w 2019300"/>
                <a:gd name="connsiteY1167" fmla="*/ 2102263 h 2305050"/>
                <a:gd name="connsiteX1168" fmla="*/ 793433 w 2019300"/>
                <a:gd name="connsiteY1168" fmla="*/ 2111311 h 2305050"/>
                <a:gd name="connsiteX1169" fmla="*/ 781812 w 2019300"/>
                <a:gd name="connsiteY1169" fmla="*/ 2113598 h 2305050"/>
                <a:gd name="connsiteX1170" fmla="*/ 758666 w 2019300"/>
                <a:gd name="connsiteY1170" fmla="*/ 2129123 h 2305050"/>
                <a:gd name="connsiteX1171" fmla="*/ 740473 w 2019300"/>
                <a:gd name="connsiteY1171" fmla="*/ 2137791 h 2305050"/>
                <a:gd name="connsiteX1172" fmla="*/ 739521 w 2019300"/>
                <a:gd name="connsiteY1172" fmla="*/ 2151793 h 2305050"/>
                <a:gd name="connsiteX1173" fmla="*/ 724567 w 2019300"/>
                <a:gd name="connsiteY1173" fmla="*/ 2160175 h 2305050"/>
                <a:gd name="connsiteX1174" fmla="*/ 708088 w 2019300"/>
                <a:gd name="connsiteY1174" fmla="*/ 2179130 h 2305050"/>
                <a:gd name="connsiteX1175" fmla="*/ 705040 w 2019300"/>
                <a:gd name="connsiteY1175" fmla="*/ 2193703 h 2305050"/>
                <a:gd name="connsiteX1176" fmla="*/ 714565 w 2019300"/>
                <a:gd name="connsiteY1176" fmla="*/ 2196370 h 2305050"/>
                <a:gd name="connsiteX1177" fmla="*/ 711994 w 2019300"/>
                <a:gd name="connsiteY1177" fmla="*/ 2219325 h 2305050"/>
                <a:gd name="connsiteX1178" fmla="*/ 699992 w 2019300"/>
                <a:gd name="connsiteY1178" fmla="*/ 2213801 h 2305050"/>
                <a:gd name="connsiteX1179" fmla="*/ 698278 w 2019300"/>
                <a:gd name="connsiteY1179" fmla="*/ 2210753 h 2305050"/>
                <a:gd name="connsiteX1180" fmla="*/ 697421 w 2019300"/>
                <a:gd name="connsiteY1180" fmla="*/ 2218753 h 2305050"/>
                <a:gd name="connsiteX1181" fmla="*/ 694373 w 2019300"/>
                <a:gd name="connsiteY1181" fmla="*/ 2212753 h 2305050"/>
                <a:gd name="connsiteX1182" fmla="*/ 691610 w 2019300"/>
                <a:gd name="connsiteY1182" fmla="*/ 2214277 h 2305050"/>
                <a:gd name="connsiteX1183" fmla="*/ 695230 w 2019300"/>
                <a:gd name="connsiteY1183" fmla="*/ 2199132 h 2305050"/>
                <a:gd name="connsiteX1184" fmla="*/ 689705 w 2019300"/>
                <a:gd name="connsiteY1184" fmla="*/ 2190750 h 2305050"/>
                <a:gd name="connsiteX1185" fmla="*/ 685324 w 2019300"/>
                <a:gd name="connsiteY1185" fmla="*/ 2194274 h 2305050"/>
                <a:gd name="connsiteX1186" fmla="*/ 683704 w 2019300"/>
                <a:gd name="connsiteY1186" fmla="*/ 2192941 h 2305050"/>
                <a:gd name="connsiteX1187" fmla="*/ 678847 w 2019300"/>
                <a:gd name="connsiteY1187" fmla="*/ 2174748 h 2305050"/>
                <a:gd name="connsiteX1188" fmla="*/ 668179 w 2019300"/>
                <a:gd name="connsiteY1188" fmla="*/ 2171510 h 2305050"/>
                <a:gd name="connsiteX1189" fmla="*/ 671322 w 2019300"/>
                <a:gd name="connsiteY1189" fmla="*/ 2159222 h 2305050"/>
                <a:gd name="connsiteX1190" fmla="*/ 663607 w 2019300"/>
                <a:gd name="connsiteY1190" fmla="*/ 2172462 h 2305050"/>
                <a:gd name="connsiteX1191" fmla="*/ 659130 w 2019300"/>
                <a:gd name="connsiteY1191" fmla="*/ 2166747 h 2305050"/>
                <a:gd name="connsiteX1192" fmla="*/ 657225 w 2019300"/>
                <a:gd name="connsiteY1192" fmla="*/ 2158746 h 2305050"/>
                <a:gd name="connsiteX1193" fmla="*/ 647700 w 2019300"/>
                <a:gd name="connsiteY1193" fmla="*/ 2163413 h 2305050"/>
                <a:gd name="connsiteX1194" fmla="*/ 643509 w 2019300"/>
                <a:gd name="connsiteY1194" fmla="*/ 2159794 h 2305050"/>
                <a:gd name="connsiteX1195" fmla="*/ 632365 w 2019300"/>
                <a:gd name="connsiteY1195" fmla="*/ 2163699 h 2305050"/>
                <a:gd name="connsiteX1196" fmla="*/ 626936 w 2019300"/>
                <a:gd name="connsiteY1196" fmla="*/ 2176939 h 2305050"/>
                <a:gd name="connsiteX1197" fmla="*/ 630841 w 2019300"/>
                <a:gd name="connsiteY1197" fmla="*/ 2183035 h 2305050"/>
                <a:gd name="connsiteX1198" fmla="*/ 631222 w 2019300"/>
                <a:gd name="connsiteY1198" fmla="*/ 2193417 h 2305050"/>
                <a:gd name="connsiteX1199" fmla="*/ 615125 w 2019300"/>
                <a:gd name="connsiteY1199" fmla="*/ 2205514 h 2305050"/>
                <a:gd name="connsiteX1200" fmla="*/ 613886 w 2019300"/>
                <a:gd name="connsiteY1200" fmla="*/ 2193798 h 2305050"/>
                <a:gd name="connsiteX1201" fmla="*/ 620077 w 2019300"/>
                <a:gd name="connsiteY1201" fmla="*/ 2192274 h 2305050"/>
                <a:gd name="connsiteX1202" fmla="*/ 625602 w 2019300"/>
                <a:gd name="connsiteY1202" fmla="*/ 2182178 h 2305050"/>
                <a:gd name="connsiteX1203" fmla="*/ 617315 w 2019300"/>
                <a:gd name="connsiteY1203" fmla="*/ 2177986 h 2305050"/>
                <a:gd name="connsiteX1204" fmla="*/ 617315 w 2019300"/>
                <a:gd name="connsiteY1204" fmla="*/ 2184273 h 2305050"/>
                <a:gd name="connsiteX1205" fmla="*/ 610076 w 2019300"/>
                <a:gd name="connsiteY1205" fmla="*/ 2195036 h 2305050"/>
                <a:gd name="connsiteX1206" fmla="*/ 602361 w 2019300"/>
                <a:gd name="connsiteY1206" fmla="*/ 2189417 h 2305050"/>
                <a:gd name="connsiteX1207" fmla="*/ 598456 w 2019300"/>
                <a:gd name="connsiteY1207" fmla="*/ 2193893 h 2305050"/>
                <a:gd name="connsiteX1208" fmla="*/ 595694 w 2019300"/>
                <a:gd name="connsiteY1208" fmla="*/ 2193036 h 2305050"/>
                <a:gd name="connsiteX1209" fmla="*/ 589502 w 2019300"/>
                <a:gd name="connsiteY1209" fmla="*/ 2202752 h 2305050"/>
                <a:gd name="connsiteX1210" fmla="*/ 583311 w 2019300"/>
                <a:gd name="connsiteY1210" fmla="*/ 2198656 h 2305050"/>
                <a:gd name="connsiteX1211" fmla="*/ 584359 w 2019300"/>
                <a:gd name="connsiteY1211" fmla="*/ 2193989 h 2305050"/>
                <a:gd name="connsiteX1212" fmla="*/ 572548 w 2019300"/>
                <a:gd name="connsiteY1212" fmla="*/ 2195989 h 2305050"/>
                <a:gd name="connsiteX1213" fmla="*/ 564166 w 2019300"/>
                <a:gd name="connsiteY1213" fmla="*/ 2191512 h 2305050"/>
                <a:gd name="connsiteX1214" fmla="*/ 554831 w 2019300"/>
                <a:gd name="connsiteY1214" fmla="*/ 2191512 h 2305050"/>
                <a:gd name="connsiteX1215" fmla="*/ 550354 w 2019300"/>
                <a:gd name="connsiteY1215" fmla="*/ 2204371 h 2305050"/>
                <a:gd name="connsiteX1216" fmla="*/ 543497 w 2019300"/>
                <a:gd name="connsiteY1216" fmla="*/ 2171414 h 2305050"/>
                <a:gd name="connsiteX1217" fmla="*/ 544830 w 2019300"/>
                <a:gd name="connsiteY1217" fmla="*/ 2166747 h 2305050"/>
                <a:gd name="connsiteX1218" fmla="*/ 542258 w 2019300"/>
                <a:gd name="connsiteY1218" fmla="*/ 2165128 h 2305050"/>
                <a:gd name="connsiteX1219" fmla="*/ 549783 w 2019300"/>
                <a:gd name="connsiteY1219" fmla="*/ 2143030 h 2305050"/>
                <a:gd name="connsiteX1220" fmla="*/ 551021 w 2019300"/>
                <a:gd name="connsiteY1220" fmla="*/ 2140839 h 2305050"/>
                <a:gd name="connsiteX1221" fmla="*/ 555212 w 2019300"/>
                <a:gd name="connsiteY1221" fmla="*/ 2140839 h 2305050"/>
                <a:gd name="connsiteX1222" fmla="*/ 555117 w 2019300"/>
                <a:gd name="connsiteY1222" fmla="*/ 2137886 h 2305050"/>
                <a:gd name="connsiteX1223" fmla="*/ 560927 w 2019300"/>
                <a:gd name="connsiteY1223" fmla="*/ 2137220 h 2305050"/>
                <a:gd name="connsiteX1224" fmla="*/ 560737 w 2019300"/>
                <a:gd name="connsiteY1224" fmla="*/ 2132552 h 2305050"/>
                <a:gd name="connsiteX1225" fmla="*/ 573024 w 2019300"/>
                <a:gd name="connsiteY1225" fmla="*/ 2129504 h 2305050"/>
                <a:gd name="connsiteX1226" fmla="*/ 578168 w 2019300"/>
                <a:gd name="connsiteY1226" fmla="*/ 2132076 h 2305050"/>
                <a:gd name="connsiteX1227" fmla="*/ 587026 w 2019300"/>
                <a:gd name="connsiteY1227" fmla="*/ 2128457 h 2305050"/>
                <a:gd name="connsiteX1228" fmla="*/ 570833 w 2019300"/>
                <a:gd name="connsiteY1228" fmla="*/ 2120170 h 2305050"/>
                <a:gd name="connsiteX1229" fmla="*/ 565118 w 2019300"/>
                <a:gd name="connsiteY1229" fmla="*/ 2120836 h 2305050"/>
                <a:gd name="connsiteX1230" fmla="*/ 564261 w 2019300"/>
                <a:gd name="connsiteY1230" fmla="*/ 2117312 h 2305050"/>
                <a:gd name="connsiteX1231" fmla="*/ 548926 w 2019300"/>
                <a:gd name="connsiteY1231" fmla="*/ 2119694 h 2305050"/>
                <a:gd name="connsiteX1232" fmla="*/ 544354 w 2019300"/>
                <a:gd name="connsiteY1232" fmla="*/ 2105978 h 2305050"/>
                <a:gd name="connsiteX1233" fmla="*/ 534543 w 2019300"/>
                <a:gd name="connsiteY1233" fmla="*/ 2112550 h 2305050"/>
                <a:gd name="connsiteX1234" fmla="*/ 532924 w 2019300"/>
                <a:gd name="connsiteY1234" fmla="*/ 2109978 h 2305050"/>
                <a:gd name="connsiteX1235" fmla="*/ 513969 w 2019300"/>
                <a:gd name="connsiteY1235" fmla="*/ 2116550 h 2305050"/>
                <a:gd name="connsiteX1236" fmla="*/ 502825 w 2019300"/>
                <a:gd name="connsiteY1236" fmla="*/ 2106549 h 2305050"/>
                <a:gd name="connsiteX1237" fmla="*/ 498538 w 2019300"/>
                <a:gd name="connsiteY1237" fmla="*/ 2115312 h 2305050"/>
                <a:gd name="connsiteX1238" fmla="*/ 505873 w 2019300"/>
                <a:gd name="connsiteY1238" fmla="*/ 2123313 h 2305050"/>
                <a:gd name="connsiteX1239" fmla="*/ 503968 w 2019300"/>
                <a:gd name="connsiteY1239" fmla="*/ 2123789 h 2305050"/>
                <a:gd name="connsiteX1240" fmla="*/ 922401 w 2019300"/>
                <a:gd name="connsiteY1240" fmla="*/ 1710976 h 2305050"/>
                <a:gd name="connsiteX1241" fmla="*/ 920591 w 2019300"/>
                <a:gd name="connsiteY1241" fmla="*/ 1703070 h 2305050"/>
                <a:gd name="connsiteX1242" fmla="*/ 915924 w 2019300"/>
                <a:gd name="connsiteY1242" fmla="*/ 1704499 h 2305050"/>
                <a:gd name="connsiteX1243" fmla="*/ 918496 w 2019300"/>
                <a:gd name="connsiteY1243" fmla="*/ 1714881 h 2305050"/>
                <a:gd name="connsiteX1244" fmla="*/ 922401 w 2019300"/>
                <a:gd name="connsiteY1244" fmla="*/ 1710976 h 2305050"/>
                <a:gd name="connsiteX1245" fmla="*/ 582168 w 2019300"/>
                <a:gd name="connsiteY1245" fmla="*/ 2111883 h 2305050"/>
                <a:gd name="connsiteX1246" fmla="*/ 570452 w 2019300"/>
                <a:gd name="connsiteY1246" fmla="*/ 2106359 h 2305050"/>
                <a:gd name="connsiteX1247" fmla="*/ 569786 w 2019300"/>
                <a:gd name="connsiteY1247" fmla="*/ 2112264 h 2305050"/>
                <a:gd name="connsiteX1248" fmla="*/ 581692 w 2019300"/>
                <a:gd name="connsiteY1248" fmla="*/ 2117027 h 2305050"/>
                <a:gd name="connsiteX1249" fmla="*/ 582168 w 2019300"/>
                <a:gd name="connsiteY1249" fmla="*/ 2111883 h 2305050"/>
                <a:gd name="connsiteX1250" fmla="*/ 1134237 w 2019300"/>
                <a:gd name="connsiteY1250" fmla="*/ 1638395 h 2305050"/>
                <a:gd name="connsiteX1251" fmla="*/ 1140905 w 2019300"/>
                <a:gd name="connsiteY1251" fmla="*/ 1635061 h 2305050"/>
                <a:gd name="connsiteX1252" fmla="*/ 1141762 w 2019300"/>
                <a:gd name="connsiteY1252" fmla="*/ 1638586 h 2305050"/>
                <a:gd name="connsiteX1253" fmla="*/ 1134237 w 2019300"/>
                <a:gd name="connsiteY1253" fmla="*/ 1638395 h 2305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</a:cxnLst>
              <a:rect l="l" t="t" r="r" b="b"/>
              <a:pathLst>
                <a:path w="2019300" h="2305050">
                  <a:moveTo>
                    <a:pt x="533400" y="2167795"/>
                  </a:moveTo>
                  <a:lnTo>
                    <a:pt x="526637" y="2160080"/>
                  </a:lnTo>
                  <a:lnTo>
                    <a:pt x="524447" y="2160842"/>
                  </a:lnTo>
                  <a:lnTo>
                    <a:pt x="507016" y="2136553"/>
                  </a:lnTo>
                  <a:lnTo>
                    <a:pt x="504158" y="2124170"/>
                  </a:lnTo>
                  <a:lnTo>
                    <a:pt x="511874" y="2121884"/>
                  </a:lnTo>
                  <a:lnTo>
                    <a:pt x="512445" y="2127123"/>
                  </a:lnTo>
                  <a:lnTo>
                    <a:pt x="515588" y="2125599"/>
                  </a:lnTo>
                  <a:lnTo>
                    <a:pt x="516350" y="2133028"/>
                  </a:lnTo>
                  <a:lnTo>
                    <a:pt x="520446" y="2138267"/>
                  </a:lnTo>
                  <a:lnTo>
                    <a:pt x="516160" y="2141792"/>
                  </a:lnTo>
                  <a:lnTo>
                    <a:pt x="520636" y="2138458"/>
                  </a:lnTo>
                  <a:lnTo>
                    <a:pt x="534448" y="2151698"/>
                  </a:lnTo>
                  <a:lnTo>
                    <a:pt x="531019" y="2155603"/>
                  </a:lnTo>
                  <a:lnTo>
                    <a:pt x="534352" y="2163032"/>
                  </a:lnTo>
                  <a:lnTo>
                    <a:pt x="533400" y="2167795"/>
                  </a:lnTo>
                  <a:close/>
                  <a:moveTo>
                    <a:pt x="503968" y="2123789"/>
                  </a:moveTo>
                  <a:lnTo>
                    <a:pt x="495681" y="2119312"/>
                  </a:lnTo>
                  <a:lnTo>
                    <a:pt x="493776" y="2111026"/>
                  </a:lnTo>
                  <a:lnTo>
                    <a:pt x="496633" y="2108168"/>
                  </a:lnTo>
                  <a:lnTo>
                    <a:pt x="487013" y="2097024"/>
                  </a:lnTo>
                  <a:lnTo>
                    <a:pt x="434816" y="2089499"/>
                  </a:lnTo>
                  <a:lnTo>
                    <a:pt x="420433" y="2097119"/>
                  </a:lnTo>
                  <a:lnTo>
                    <a:pt x="406241" y="2100644"/>
                  </a:lnTo>
                  <a:lnTo>
                    <a:pt x="352901" y="2085880"/>
                  </a:lnTo>
                  <a:lnTo>
                    <a:pt x="312420" y="2099215"/>
                  </a:lnTo>
                  <a:lnTo>
                    <a:pt x="284321" y="2123408"/>
                  </a:lnTo>
                  <a:lnTo>
                    <a:pt x="277654" y="2121694"/>
                  </a:lnTo>
                  <a:lnTo>
                    <a:pt x="275177" y="2133600"/>
                  </a:lnTo>
                  <a:lnTo>
                    <a:pt x="268605" y="2133410"/>
                  </a:lnTo>
                  <a:lnTo>
                    <a:pt x="262795" y="2127123"/>
                  </a:lnTo>
                  <a:lnTo>
                    <a:pt x="245269" y="2131600"/>
                  </a:lnTo>
                  <a:lnTo>
                    <a:pt x="238506" y="2123313"/>
                  </a:lnTo>
                  <a:lnTo>
                    <a:pt x="230505" y="2132552"/>
                  </a:lnTo>
                  <a:lnTo>
                    <a:pt x="227552" y="2129504"/>
                  </a:lnTo>
                  <a:lnTo>
                    <a:pt x="214027" y="2134076"/>
                  </a:lnTo>
                  <a:lnTo>
                    <a:pt x="203454" y="2150078"/>
                  </a:lnTo>
                  <a:lnTo>
                    <a:pt x="212503" y="2158556"/>
                  </a:lnTo>
                  <a:lnTo>
                    <a:pt x="207073" y="2168843"/>
                  </a:lnTo>
                  <a:lnTo>
                    <a:pt x="209169" y="2177129"/>
                  </a:lnTo>
                  <a:lnTo>
                    <a:pt x="248888" y="2220373"/>
                  </a:lnTo>
                  <a:lnTo>
                    <a:pt x="262699" y="2240566"/>
                  </a:lnTo>
                  <a:lnTo>
                    <a:pt x="240220" y="2264950"/>
                  </a:lnTo>
                  <a:lnTo>
                    <a:pt x="242316" y="2275808"/>
                  </a:lnTo>
                  <a:lnTo>
                    <a:pt x="241268" y="2292858"/>
                  </a:lnTo>
                  <a:lnTo>
                    <a:pt x="226600" y="2293525"/>
                  </a:lnTo>
                  <a:lnTo>
                    <a:pt x="225361" y="2296763"/>
                  </a:lnTo>
                  <a:lnTo>
                    <a:pt x="220218" y="2293906"/>
                  </a:lnTo>
                  <a:lnTo>
                    <a:pt x="201358" y="2304383"/>
                  </a:lnTo>
                  <a:lnTo>
                    <a:pt x="194977" y="2299716"/>
                  </a:lnTo>
                  <a:lnTo>
                    <a:pt x="184309" y="2298097"/>
                  </a:lnTo>
                  <a:lnTo>
                    <a:pt x="185071" y="2296192"/>
                  </a:lnTo>
                  <a:lnTo>
                    <a:pt x="168688" y="2296192"/>
                  </a:lnTo>
                  <a:lnTo>
                    <a:pt x="162211" y="2292858"/>
                  </a:lnTo>
                  <a:lnTo>
                    <a:pt x="155734" y="2295335"/>
                  </a:lnTo>
                  <a:lnTo>
                    <a:pt x="147923" y="2291429"/>
                  </a:lnTo>
                  <a:lnTo>
                    <a:pt x="141827" y="2277809"/>
                  </a:lnTo>
                  <a:lnTo>
                    <a:pt x="135255" y="2271998"/>
                  </a:lnTo>
                  <a:lnTo>
                    <a:pt x="120110" y="2263616"/>
                  </a:lnTo>
                  <a:lnTo>
                    <a:pt x="101155" y="2263235"/>
                  </a:lnTo>
                  <a:lnTo>
                    <a:pt x="93916" y="2250091"/>
                  </a:lnTo>
                  <a:lnTo>
                    <a:pt x="89154" y="2246948"/>
                  </a:lnTo>
                  <a:lnTo>
                    <a:pt x="76390" y="2253996"/>
                  </a:lnTo>
                  <a:lnTo>
                    <a:pt x="71533" y="2263331"/>
                  </a:lnTo>
                  <a:lnTo>
                    <a:pt x="51530" y="2268950"/>
                  </a:lnTo>
                  <a:lnTo>
                    <a:pt x="40005" y="2275237"/>
                  </a:lnTo>
                  <a:lnTo>
                    <a:pt x="23527" y="2275237"/>
                  </a:lnTo>
                  <a:lnTo>
                    <a:pt x="14192" y="2271046"/>
                  </a:lnTo>
                  <a:lnTo>
                    <a:pt x="14668" y="2255806"/>
                  </a:lnTo>
                  <a:lnTo>
                    <a:pt x="10668" y="2254853"/>
                  </a:lnTo>
                  <a:lnTo>
                    <a:pt x="9525" y="2233994"/>
                  </a:lnTo>
                  <a:lnTo>
                    <a:pt x="12573" y="2236661"/>
                  </a:lnTo>
                  <a:lnTo>
                    <a:pt x="12763" y="2229136"/>
                  </a:lnTo>
                  <a:lnTo>
                    <a:pt x="25908" y="2213420"/>
                  </a:lnTo>
                  <a:lnTo>
                    <a:pt x="28670" y="2198561"/>
                  </a:lnTo>
                  <a:lnTo>
                    <a:pt x="32956" y="2193893"/>
                  </a:lnTo>
                  <a:lnTo>
                    <a:pt x="26098" y="2172653"/>
                  </a:lnTo>
                  <a:lnTo>
                    <a:pt x="24955" y="2155317"/>
                  </a:lnTo>
                  <a:lnTo>
                    <a:pt x="17907" y="2138744"/>
                  </a:lnTo>
                  <a:lnTo>
                    <a:pt x="14573" y="2136553"/>
                  </a:lnTo>
                  <a:lnTo>
                    <a:pt x="17812" y="2127790"/>
                  </a:lnTo>
                  <a:lnTo>
                    <a:pt x="22288" y="2124266"/>
                  </a:lnTo>
                  <a:lnTo>
                    <a:pt x="13525" y="2118551"/>
                  </a:lnTo>
                  <a:lnTo>
                    <a:pt x="22765" y="2114550"/>
                  </a:lnTo>
                  <a:lnTo>
                    <a:pt x="21050" y="2109026"/>
                  </a:lnTo>
                  <a:lnTo>
                    <a:pt x="23527" y="2108073"/>
                  </a:lnTo>
                  <a:lnTo>
                    <a:pt x="19526" y="2104263"/>
                  </a:lnTo>
                  <a:lnTo>
                    <a:pt x="26289" y="2102168"/>
                  </a:lnTo>
                  <a:lnTo>
                    <a:pt x="39338" y="2089309"/>
                  </a:lnTo>
                  <a:lnTo>
                    <a:pt x="50578" y="2063972"/>
                  </a:lnTo>
                  <a:lnTo>
                    <a:pt x="55435" y="2058067"/>
                  </a:lnTo>
                  <a:lnTo>
                    <a:pt x="69818" y="2065020"/>
                  </a:lnTo>
                  <a:lnTo>
                    <a:pt x="75914" y="2056924"/>
                  </a:lnTo>
                  <a:lnTo>
                    <a:pt x="81915" y="2058734"/>
                  </a:lnTo>
                  <a:lnTo>
                    <a:pt x="87439" y="2056543"/>
                  </a:lnTo>
                  <a:lnTo>
                    <a:pt x="105442" y="2038350"/>
                  </a:lnTo>
                  <a:lnTo>
                    <a:pt x="103251" y="2036159"/>
                  </a:lnTo>
                  <a:lnTo>
                    <a:pt x="103251" y="2028444"/>
                  </a:lnTo>
                  <a:lnTo>
                    <a:pt x="109061" y="2030635"/>
                  </a:lnTo>
                  <a:lnTo>
                    <a:pt x="111633" y="2014918"/>
                  </a:lnTo>
                  <a:lnTo>
                    <a:pt x="122872" y="2011109"/>
                  </a:lnTo>
                  <a:lnTo>
                    <a:pt x="123349" y="2015109"/>
                  </a:lnTo>
                  <a:lnTo>
                    <a:pt x="133731" y="2012347"/>
                  </a:lnTo>
                  <a:lnTo>
                    <a:pt x="132683" y="2008823"/>
                  </a:lnTo>
                  <a:lnTo>
                    <a:pt x="135922" y="2007680"/>
                  </a:lnTo>
                  <a:lnTo>
                    <a:pt x="134969" y="2005775"/>
                  </a:lnTo>
                  <a:lnTo>
                    <a:pt x="128873" y="2007870"/>
                  </a:lnTo>
                  <a:lnTo>
                    <a:pt x="125920" y="1999774"/>
                  </a:lnTo>
                  <a:lnTo>
                    <a:pt x="127921" y="1997393"/>
                  </a:lnTo>
                  <a:lnTo>
                    <a:pt x="120777" y="2000345"/>
                  </a:lnTo>
                  <a:lnTo>
                    <a:pt x="118681" y="1994059"/>
                  </a:lnTo>
                  <a:lnTo>
                    <a:pt x="111157" y="1990344"/>
                  </a:lnTo>
                  <a:lnTo>
                    <a:pt x="109537" y="1986629"/>
                  </a:lnTo>
                  <a:lnTo>
                    <a:pt x="94012" y="1983391"/>
                  </a:lnTo>
                  <a:lnTo>
                    <a:pt x="90392" y="1973961"/>
                  </a:lnTo>
                  <a:lnTo>
                    <a:pt x="101346" y="1949672"/>
                  </a:lnTo>
                  <a:lnTo>
                    <a:pt x="114967" y="1932718"/>
                  </a:lnTo>
                  <a:lnTo>
                    <a:pt x="153448" y="1891093"/>
                  </a:lnTo>
                  <a:lnTo>
                    <a:pt x="165640" y="1882711"/>
                  </a:lnTo>
                  <a:lnTo>
                    <a:pt x="162401" y="1873568"/>
                  </a:lnTo>
                  <a:lnTo>
                    <a:pt x="165925" y="1866519"/>
                  </a:lnTo>
                  <a:lnTo>
                    <a:pt x="165544" y="1859756"/>
                  </a:lnTo>
                  <a:lnTo>
                    <a:pt x="171926" y="1852708"/>
                  </a:lnTo>
                  <a:lnTo>
                    <a:pt x="167068" y="1851279"/>
                  </a:lnTo>
                  <a:lnTo>
                    <a:pt x="172688" y="1844993"/>
                  </a:lnTo>
                  <a:lnTo>
                    <a:pt x="167068" y="1839659"/>
                  </a:lnTo>
                  <a:lnTo>
                    <a:pt x="175927" y="1828800"/>
                  </a:lnTo>
                  <a:lnTo>
                    <a:pt x="175069" y="1822514"/>
                  </a:lnTo>
                  <a:lnTo>
                    <a:pt x="182118" y="1817084"/>
                  </a:lnTo>
                  <a:lnTo>
                    <a:pt x="178403" y="1806607"/>
                  </a:lnTo>
                  <a:lnTo>
                    <a:pt x="181642" y="1805654"/>
                  </a:lnTo>
                  <a:lnTo>
                    <a:pt x="180118" y="1799558"/>
                  </a:lnTo>
                  <a:lnTo>
                    <a:pt x="174022" y="1797844"/>
                  </a:lnTo>
                  <a:lnTo>
                    <a:pt x="179451" y="1780794"/>
                  </a:lnTo>
                  <a:lnTo>
                    <a:pt x="176689" y="1778222"/>
                  </a:lnTo>
                  <a:lnTo>
                    <a:pt x="175546" y="1758220"/>
                  </a:lnTo>
                  <a:lnTo>
                    <a:pt x="172593" y="1755743"/>
                  </a:lnTo>
                  <a:lnTo>
                    <a:pt x="175355" y="1744790"/>
                  </a:lnTo>
                  <a:lnTo>
                    <a:pt x="160877" y="1737265"/>
                  </a:lnTo>
                  <a:lnTo>
                    <a:pt x="157639" y="1739170"/>
                  </a:lnTo>
                  <a:lnTo>
                    <a:pt x="155448" y="1735741"/>
                  </a:lnTo>
                  <a:lnTo>
                    <a:pt x="150781" y="1741932"/>
                  </a:lnTo>
                  <a:lnTo>
                    <a:pt x="147066" y="1738979"/>
                  </a:lnTo>
                  <a:lnTo>
                    <a:pt x="139446" y="1743266"/>
                  </a:lnTo>
                  <a:lnTo>
                    <a:pt x="127540" y="1738122"/>
                  </a:lnTo>
                  <a:lnTo>
                    <a:pt x="121920" y="1730121"/>
                  </a:lnTo>
                  <a:lnTo>
                    <a:pt x="130873" y="1706785"/>
                  </a:lnTo>
                  <a:lnTo>
                    <a:pt x="138208" y="1696307"/>
                  </a:lnTo>
                  <a:lnTo>
                    <a:pt x="136398" y="1693545"/>
                  </a:lnTo>
                  <a:lnTo>
                    <a:pt x="145161" y="1685544"/>
                  </a:lnTo>
                  <a:lnTo>
                    <a:pt x="141160" y="1677067"/>
                  </a:lnTo>
                  <a:lnTo>
                    <a:pt x="142494" y="1669733"/>
                  </a:lnTo>
                  <a:lnTo>
                    <a:pt x="136493" y="1665923"/>
                  </a:lnTo>
                  <a:lnTo>
                    <a:pt x="146971" y="1652587"/>
                  </a:lnTo>
                  <a:lnTo>
                    <a:pt x="162592" y="1659541"/>
                  </a:lnTo>
                  <a:lnTo>
                    <a:pt x="169069" y="1665351"/>
                  </a:lnTo>
                  <a:lnTo>
                    <a:pt x="168973" y="1660589"/>
                  </a:lnTo>
                  <a:lnTo>
                    <a:pt x="171069" y="1659445"/>
                  </a:lnTo>
                  <a:lnTo>
                    <a:pt x="180118" y="1661065"/>
                  </a:lnTo>
                  <a:lnTo>
                    <a:pt x="182213" y="1653064"/>
                  </a:lnTo>
                  <a:lnTo>
                    <a:pt x="187738" y="1650778"/>
                  </a:lnTo>
                  <a:lnTo>
                    <a:pt x="189738" y="1643158"/>
                  </a:lnTo>
                  <a:lnTo>
                    <a:pt x="193072" y="1644968"/>
                  </a:lnTo>
                  <a:lnTo>
                    <a:pt x="193357" y="1643062"/>
                  </a:lnTo>
                  <a:lnTo>
                    <a:pt x="199358" y="1643062"/>
                  </a:lnTo>
                  <a:lnTo>
                    <a:pt x="196024" y="1658874"/>
                  </a:lnTo>
                  <a:lnTo>
                    <a:pt x="185833" y="1677638"/>
                  </a:lnTo>
                  <a:lnTo>
                    <a:pt x="195358" y="1676972"/>
                  </a:lnTo>
                  <a:lnTo>
                    <a:pt x="197834" y="1673447"/>
                  </a:lnTo>
                  <a:lnTo>
                    <a:pt x="201549" y="1676305"/>
                  </a:lnTo>
                  <a:lnTo>
                    <a:pt x="208788" y="1666208"/>
                  </a:lnTo>
                  <a:lnTo>
                    <a:pt x="206692" y="1647825"/>
                  </a:lnTo>
                  <a:lnTo>
                    <a:pt x="209550" y="1644586"/>
                  </a:lnTo>
                  <a:lnTo>
                    <a:pt x="212979" y="1645539"/>
                  </a:lnTo>
                  <a:lnTo>
                    <a:pt x="213550" y="1643062"/>
                  </a:lnTo>
                  <a:lnTo>
                    <a:pt x="205264" y="1641348"/>
                  </a:lnTo>
                  <a:lnTo>
                    <a:pt x="205645" y="1639443"/>
                  </a:lnTo>
                  <a:lnTo>
                    <a:pt x="201454" y="1640110"/>
                  </a:lnTo>
                  <a:lnTo>
                    <a:pt x="201358" y="1636585"/>
                  </a:lnTo>
                  <a:lnTo>
                    <a:pt x="209074" y="1623917"/>
                  </a:lnTo>
                  <a:lnTo>
                    <a:pt x="210693" y="1616488"/>
                  </a:lnTo>
                  <a:lnTo>
                    <a:pt x="215455" y="1613630"/>
                  </a:lnTo>
                  <a:lnTo>
                    <a:pt x="200501" y="1603819"/>
                  </a:lnTo>
                  <a:lnTo>
                    <a:pt x="197739" y="1591056"/>
                  </a:lnTo>
                  <a:lnTo>
                    <a:pt x="186309" y="1579531"/>
                  </a:lnTo>
                  <a:lnTo>
                    <a:pt x="184023" y="1564576"/>
                  </a:lnTo>
                  <a:lnTo>
                    <a:pt x="189833" y="1546479"/>
                  </a:lnTo>
                  <a:lnTo>
                    <a:pt x="210693" y="1518476"/>
                  </a:lnTo>
                  <a:lnTo>
                    <a:pt x="219742" y="1511236"/>
                  </a:lnTo>
                  <a:lnTo>
                    <a:pt x="214503" y="1504093"/>
                  </a:lnTo>
                  <a:lnTo>
                    <a:pt x="221742" y="1499235"/>
                  </a:lnTo>
                  <a:lnTo>
                    <a:pt x="218027" y="1489519"/>
                  </a:lnTo>
                  <a:lnTo>
                    <a:pt x="222790" y="1487043"/>
                  </a:lnTo>
                  <a:lnTo>
                    <a:pt x="221266" y="1484757"/>
                  </a:lnTo>
                  <a:lnTo>
                    <a:pt x="204406" y="1489139"/>
                  </a:lnTo>
                  <a:lnTo>
                    <a:pt x="201168" y="1483805"/>
                  </a:lnTo>
                  <a:lnTo>
                    <a:pt x="201358" y="1478280"/>
                  </a:lnTo>
                  <a:lnTo>
                    <a:pt x="207550" y="1467517"/>
                  </a:lnTo>
                  <a:lnTo>
                    <a:pt x="206978" y="1459706"/>
                  </a:lnTo>
                  <a:lnTo>
                    <a:pt x="234315" y="1446848"/>
                  </a:lnTo>
                  <a:lnTo>
                    <a:pt x="232981" y="1444181"/>
                  </a:lnTo>
                  <a:lnTo>
                    <a:pt x="246793" y="1435989"/>
                  </a:lnTo>
                  <a:lnTo>
                    <a:pt x="256508" y="1420559"/>
                  </a:lnTo>
                  <a:lnTo>
                    <a:pt x="273272" y="1406366"/>
                  </a:lnTo>
                  <a:lnTo>
                    <a:pt x="282797" y="1413986"/>
                  </a:lnTo>
                  <a:lnTo>
                    <a:pt x="288703" y="1415606"/>
                  </a:lnTo>
                  <a:lnTo>
                    <a:pt x="289560" y="1411129"/>
                  </a:lnTo>
                  <a:lnTo>
                    <a:pt x="294418" y="1412939"/>
                  </a:lnTo>
                  <a:lnTo>
                    <a:pt x="293275" y="1421416"/>
                  </a:lnTo>
                  <a:lnTo>
                    <a:pt x="296227" y="1421701"/>
                  </a:lnTo>
                  <a:lnTo>
                    <a:pt x="296037" y="1424178"/>
                  </a:lnTo>
                  <a:lnTo>
                    <a:pt x="305657" y="1424559"/>
                  </a:lnTo>
                  <a:lnTo>
                    <a:pt x="309753" y="1429417"/>
                  </a:lnTo>
                  <a:lnTo>
                    <a:pt x="309372" y="1425797"/>
                  </a:lnTo>
                  <a:lnTo>
                    <a:pt x="314134" y="1423987"/>
                  </a:lnTo>
                  <a:lnTo>
                    <a:pt x="325374" y="1439323"/>
                  </a:lnTo>
                  <a:lnTo>
                    <a:pt x="328327" y="1438561"/>
                  </a:lnTo>
                  <a:lnTo>
                    <a:pt x="332613" y="1434370"/>
                  </a:lnTo>
                  <a:lnTo>
                    <a:pt x="331089" y="1430845"/>
                  </a:lnTo>
                  <a:lnTo>
                    <a:pt x="342233" y="1425416"/>
                  </a:lnTo>
                  <a:lnTo>
                    <a:pt x="343186" y="1421511"/>
                  </a:lnTo>
                  <a:lnTo>
                    <a:pt x="340424" y="1419416"/>
                  </a:lnTo>
                  <a:lnTo>
                    <a:pt x="352044" y="1387697"/>
                  </a:lnTo>
                  <a:lnTo>
                    <a:pt x="361474" y="1399794"/>
                  </a:lnTo>
                  <a:lnTo>
                    <a:pt x="384429" y="1403509"/>
                  </a:lnTo>
                  <a:lnTo>
                    <a:pt x="401288" y="1416272"/>
                  </a:lnTo>
                  <a:lnTo>
                    <a:pt x="406051" y="1413034"/>
                  </a:lnTo>
                  <a:lnTo>
                    <a:pt x="416052" y="1391602"/>
                  </a:lnTo>
                  <a:lnTo>
                    <a:pt x="414052" y="1374648"/>
                  </a:lnTo>
                  <a:lnTo>
                    <a:pt x="409384" y="1372552"/>
                  </a:lnTo>
                  <a:lnTo>
                    <a:pt x="416528" y="1368552"/>
                  </a:lnTo>
                  <a:lnTo>
                    <a:pt x="431006" y="1365504"/>
                  </a:lnTo>
                  <a:lnTo>
                    <a:pt x="432911" y="1358170"/>
                  </a:lnTo>
                  <a:lnTo>
                    <a:pt x="430435" y="1356169"/>
                  </a:lnTo>
                  <a:lnTo>
                    <a:pt x="440531" y="1353788"/>
                  </a:lnTo>
                  <a:lnTo>
                    <a:pt x="435102" y="1345978"/>
                  </a:lnTo>
                  <a:lnTo>
                    <a:pt x="439579" y="1328452"/>
                  </a:lnTo>
                  <a:lnTo>
                    <a:pt x="438055" y="1326547"/>
                  </a:lnTo>
                  <a:lnTo>
                    <a:pt x="443008" y="1319308"/>
                  </a:lnTo>
                  <a:lnTo>
                    <a:pt x="433483" y="1317117"/>
                  </a:lnTo>
                  <a:lnTo>
                    <a:pt x="411385" y="1328737"/>
                  </a:lnTo>
                  <a:lnTo>
                    <a:pt x="400526" y="1342930"/>
                  </a:lnTo>
                  <a:lnTo>
                    <a:pt x="396907" y="1342549"/>
                  </a:lnTo>
                  <a:lnTo>
                    <a:pt x="393763" y="1324356"/>
                  </a:lnTo>
                  <a:lnTo>
                    <a:pt x="387667" y="1308830"/>
                  </a:lnTo>
                  <a:lnTo>
                    <a:pt x="386620" y="1296543"/>
                  </a:lnTo>
                  <a:lnTo>
                    <a:pt x="395192" y="1270349"/>
                  </a:lnTo>
                  <a:lnTo>
                    <a:pt x="401383" y="1258634"/>
                  </a:lnTo>
                  <a:lnTo>
                    <a:pt x="434435" y="1242632"/>
                  </a:lnTo>
                  <a:lnTo>
                    <a:pt x="443008" y="1228534"/>
                  </a:lnTo>
                  <a:lnTo>
                    <a:pt x="450913" y="1226915"/>
                  </a:lnTo>
                  <a:lnTo>
                    <a:pt x="462534" y="1215009"/>
                  </a:lnTo>
                  <a:lnTo>
                    <a:pt x="478346" y="1204532"/>
                  </a:lnTo>
                  <a:lnTo>
                    <a:pt x="488061" y="1201579"/>
                  </a:lnTo>
                  <a:lnTo>
                    <a:pt x="486632" y="1198245"/>
                  </a:lnTo>
                  <a:lnTo>
                    <a:pt x="493776" y="1194530"/>
                  </a:lnTo>
                  <a:lnTo>
                    <a:pt x="496538" y="1189958"/>
                  </a:lnTo>
                  <a:lnTo>
                    <a:pt x="490156" y="1187196"/>
                  </a:lnTo>
                  <a:lnTo>
                    <a:pt x="491776" y="1178624"/>
                  </a:lnTo>
                  <a:lnTo>
                    <a:pt x="499015" y="1178052"/>
                  </a:lnTo>
                  <a:lnTo>
                    <a:pt x="490061" y="1172909"/>
                  </a:lnTo>
                  <a:lnTo>
                    <a:pt x="493681" y="1169765"/>
                  </a:lnTo>
                  <a:lnTo>
                    <a:pt x="488632" y="1170242"/>
                  </a:lnTo>
                  <a:lnTo>
                    <a:pt x="495681" y="1158811"/>
                  </a:lnTo>
                  <a:lnTo>
                    <a:pt x="481679" y="1151858"/>
                  </a:lnTo>
                  <a:lnTo>
                    <a:pt x="479393" y="1146524"/>
                  </a:lnTo>
                  <a:lnTo>
                    <a:pt x="478631" y="1153097"/>
                  </a:lnTo>
                  <a:lnTo>
                    <a:pt x="482155" y="1155478"/>
                  </a:lnTo>
                  <a:lnTo>
                    <a:pt x="480631" y="1158716"/>
                  </a:lnTo>
                  <a:lnTo>
                    <a:pt x="470535" y="1154430"/>
                  </a:lnTo>
                  <a:lnTo>
                    <a:pt x="465868" y="1158050"/>
                  </a:lnTo>
                  <a:lnTo>
                    <a:pt x="467963" y="1163765"/>
                  </a:lnTo>
                  <a:lnTo>
                    <a:pt x="465010" y="1164812"/>
                  </a:lnTo>
                  <a:lnTo>
                    <a:pt x="456152" y="1153287"/>
                  </a:lnTo>
                  <a:lnTo>
                    <a:pt x="447008" y="1147096"/>
                  </a:lnTo>
                  <a:lnTo>
                    <a:pt x="460534" y="1136904"/>
                  </a:lnTo>
                  <a:lnTo>
                    <a:pt x="462344" y="1126045"/>
                  </a:lnTo>
                  <a:lnTo>
                    <a:pt x="474154" y="1121759"/>
                  </a:lnTo>
                  <a:lnTo>
                    <a:pt x="474154" y="1114997"/>
                  </a:lnTo>
                  <a:lnTo>
                    <a:pt x="465868" y="1113663"/>
                  </a:lnTo>
                  <a:lnTo>
                    <a:pt x="463582" y="1115663"/>
                  </a:lnTo>
                  <a:lnTo>
                    <a:pt x="450342" y="1108043"/>
                  </a:lnTo>
                  <a:lnTo>
                    <a:pt x="445389" y="1109186"/>
                  </a:lnTo>
                  <a:lnTo>
                    <a:pt x="446627" y="1106995"/>
                  </a:lnTo>
                  <a:lnTo>
                    <a:pt x="436054" y="1101090"/>
                  </a:lnTo>
                  <a:lnTo>
                    <a:pt x="441865" y="1096137"/>
                  </a:lnTo>
                  <a:lnTo>
                    <a:pt x="436531" y="1094518"/>
                  </a:lnTo>
                  <a:lnTo>
                    <a:pt x="433673" y="1088803"/>
                  </a:lnTo>
                  <a:lnTo>
                    <a:pt x="435388" y="1088041"/>
                  </a:lnTo>
                  <a:lnTo>
                    <a:pt x="426434" y="1078135"/>
                  </a:lnTo>
                  <a:lnTo>
                    <a:pt x="428720" y="1072420"/>
                  </a:lnTo>
                  <a:lnTo>
                    <a:pt x="411671" y="1072325"/>
                  </a:lnTo>
                  <a:lnTo>
                    <a:pt x="400907" y="1064038"/>
                  </a:lnTo>
                  <a:lnTo>
                    <a:pt x="401193" y="1054703"/>
                  </a:lnTo>
                  <a:lnTo>
                    <a:pt x="394335" y="1052893"/>
                  </a:lnTo>
                  <a:lnTo>
                    <a:pt x="393192" y="1050226"/>
                  </a:lnTo>
                  <a:lnTo>
                    <a:pt x="384620" y="1046893"/>
                  </a:lnTo>
                  <a:lnTo>
                    <a:pt x="385000" y="1044892"/>
                  </a:lnTo>
                  <a:lnTo>
                    <a:pt x="374237" y="1043750"/>
                  </a:lnTo>
                  <a:lnTo>
                    <a:pt x="370523" y="1027652"/>
                  </a:lnTo>
                  <a:lnTo>
                    <a:pt x="364807" y="1031272"/>
                  </a:lnTo>
                  <a:lnTo>
                    <a:pt x="355282" y="1030605"/>
                  </a:lnTo>
                  <a:lnTo>
                    <a:pt x="342138" y="1024509"/>
                  </a:lnTo>
                  <a:lnTo>
                    <a:pt x="338137" y="1029367"/>
                  </a:lnTo>
                  <a:lnTo>
                    <a:pt x="329660" y="1032224"/>
                  </a:lnTo>
                  <a:lnTo>
                    <a:pt x="295084" y="1072134"/>
                  </a:lnTo>
                  <a:lnTo>
                    <a:pt x="292513" y="1087184"/>
                  </a:lnTo>
                  <a:lnTo>
                    <a:pt x="284226" y="1093280"/>
                  </a:lnTo>
                  <a:lnTo>
                    <a:pt x="273463" y="1095375"/>
                  </a:lnTo>
                  <a:lnTo>
                    <a:pt x="254698" y="1087184"/>
                  </a:lnTo>
                  <a:lnTo>
                    <a:pt x="250507" y="1074801"/>
                  </a:lnTo>
                  <a:lnTo>
                    <a:pt x="245935" y="1070705"/>
                  </a:lnTo>
                  <a:lnTo>
                    <a:pt x="247745" y="1063276"/>
                  </a:lnTo>
                  <a:lnTo>
                    <a:pt x="258985" y="1046798"/>
                  </a:lnTo>
                  <a:lnTo>
                    <a:pt x="278701" y="1029272"/>
                  </a:lnTo>
                  <a:lnTo>
                    <a:pt x="282511" y="1032034"/>
                  </a:lnTo>
                  <a:lnTo>
                    <a:pt x="292798" y="1011460"/>
                  </a:lnTo>
                  <a:lnTo>
                    <a:pt x="289560" y="1009650"/>
                  </a:lnTo>
                  <a:lnTo>
                    <a:pt x="292036" y="996696"/>
                  </a:lnTo>
                  <a:lnTo>
                    <a:pt x="298228" y="997077"/>
                  </a:lnTo>
                  <a:lnTo>
                    <a:pt x="298323" y="990791"/>
                  </a:lnTo>
                  <a:lnTo>
                    <a:pt x="295180" y="991362"/>
                  </a:lnTo>
                  <a:lnTo>
                    <a:pt x="295846" y="986885"/>
                  </a:lnTo>
                  <a:lnTo>
                    <a:pt x="301657" y="981837"/>
                  </a:lnTo>
                  <a:lnTo>
                    <a:pt x="299942" y="975169"/>
                  </a:lnTo>
                  <a:lnTo>
                    <a:pt x="296418" y="976408"/>
                  </a:lnTo>
                  <a:lnTo>
                    <a:pt x="296037" y="973645"/>
                  </a:lnTo>
                  <a:lnTo>
                    <a:pt x="307276" y="971359"/>
                  </a:lnTo>
                  <a:lnTo>
                    <a:pt x="309658" y="969455"/>
                  </a:lnTo>
                  <a:lnTo>
                    <a:pt x="308991" y="966025"/>
                  </a:lnTo>
                  <a:lnTo>
                    <a:pt x="307086" y="963740"/>
                  </a:lnTo>
                  <a:lnTo>
                    <a:pt x="290227" y="976789"/>
                  </a:lnTo>
                  <a:lnTo>
                    <a:pt x="282511" y="979742"/>
                  </a:lnTo>
                  <a:lnTo>
                    <a:pt x="280797" y="977836"/>
                  </a:lnTo>
                  <a:lnTo>
                    <a:pt x="257080" y="980123"/>
                  </a:lnTo>
                  <a:lnTo>
                    <a:pt x="242697" y="971169"/>
                  </a:lnTo>
                  <a:lnTo>
                    <a:pt x="238506" y="971931"/>
                  </a:lnTo>
                  <a:lnTo>
                    <a:pt x="232029" y="979742"/>
                  </a:lnTo>
                  <a:lnTo>
                    <a:pt x="234886" y="989076"/>
                  </a:lnTo>
                  <a:lnTo>
                    <a:pt x="239839" y="989552"/>
                  </a:lnTo>
                  <a:lnTo>
                    <a:pt x="238887" y="993553"/>
                  </a:lnTo>
                  <a:lnTo>
                    <a:pt x="227362" y="1003744"/>
                  </a:lnTo>
                  <a:lnTo>
                    <a:pt x="224028" y="1014032"/>
                  </a:lnTo>
                  <a:lnTo>
                    <a:pt x="206788" y="1023747"/>
                  </a:lnTo>
                  <a:lnTo>
                    <a:pt x="194500" y="1013746"/>
                  </a:lnTo>
                  <a:lnTo>
                    <a:pt x="194024" y="1000601"/>
                  </a:lnTo>
                  <a:lnTo>
                    <a:pt x="200501" y="1002411"/>
                  </a:lnTo>
                  <a:lnTo>
                    <a:pt x="203644" y="998887"/>
                  </a:lnTo>
                  <a:lnTo>
                    <a:pt x="209550" y="987742"/>
                  </a:lnTo>
                  <a:lnTo>
                    <a:pt x="208312" y="980789"/>
                  </a:lnTo>
                  <a:lnTo>
                    <a:pt x="212788" y="972598"/>
                  </a:lnTo>
                  <a:lnTo>
                    <a:pt x="207835" y="960787"/>
                  </a:lnTo>
                  <a:lnTo>
                    <a:pt x="208693" y="957548"/>
                  </a:lnTo>
                  <a:lnTo>
                    <a:pt x="199739" y="952405"/>
                  </a:lnTo>
                  <a:lnTo>
                    <a:pt x="200311" y="943832"/>
                  </a:lnTo>
                  <a:lnTo>
                    <a:pt x="196786" y="943642"/>
                  </a:lnTo>
                  <a:lnTo>
                    <a:pt x="198215" y="940499"/>
                  </a:lnTo>
                  <a:lnTo>
                    <a:pt x="195358" y="941832"/>
                  </a:lnTo>
                  <a:lnTo>
                    <a:pt x="194310" y="926497"/>
                  </a:lnTo>
                  <a:lnTo>
                    <a:pt x="200120" y="925449"/>
                  </a:lnTo>
                  <a:lnTo>
                    <a:pt x="204025" y="928497"/>
                  </a:lnTo>
                  <a:lnTo>
                    <a:pt x="211074" y="928497"/>
                  </a:lnTo>
                  <a:lnTo>
                    <a:pt x="211264" y="931831"/>
                  </a:lnTo>
                  <a:lnTo>
                    <a:pt x="225076" y="931069"/>
                  </a:lnTo>
                  <a:lnTo>
                    <a:pt x="244316" y="939451"/>
                  </a:lnTo>
                  <a:lnTo>
                    <a:pt x="262699" y="930402"/>
                  </a:lnTo>
                  <a:lnTo>
                    <a:pt x="263271" y="936403"/>
                  </a:lnTo>
                  <a:lnTo>
                    <a:pt x="275368" y="938975"/>
                  </a:lnTo>
                  <a:lnTo>
                    <a:pt x="282130" y="948500"/>
                  </a:lnTo>
                  <a:lnTo>
                    <a:pt x="297180" y="937450"/>
                  </a:lnTo>
                  <a:lnTo>
                    <a:pt x="308705" y="940689"/>
                  </a:lnTo>
                  <a:lnTo>
                    <a:pt x="303085" y="931545"/>
                  </a:lnTo>
                  <a:lnTo>
                    <a:pt x="306324" y="929354"/>
                  </a:lnTo>
                  <a:lnTo>
                    <a:pt x="315563" y="941070"/>
                  </a:lnTo>
                  <a:lnTo>
                    <a:pt x="326993" y="946785"/>
                  </a:lnTo>
                  <a:lnTo>
                    <a:pt x="325946" y="951262"/>
                  </a:lnTo>
                  <a:lnTo>
                    <a:pt x="329755" y="958786"/>
                  </a:lnTo>
                  <a:lnTo>
                    <a:pt x="339185" y="949071"/>
                  </a:lnTo>
                  <a:lnTo>
                    <a:pt x="340804" y="941356"/>
                  </a:lnTo>
                  <a:lnTo>
                    <a:pt x="362617" y="965835"/>
                  </a:lnTo>
                  <a:lnTo>
                    <a:pt x="368713" y="966502"/>
                  </a:lnTo>
                  <a:lnTo>
                    <a:pt x="379762" y="955929"/>
                  </a:lnTo>
                  <a:lnTo>
                    <a:pt x="376142" y="945356"/>
                  </a:lnTo>
                  <a:lnTo>
                    <a:pt x="388334" y="938689"/>
                  </a:lnTo>
                  <a:lnTo>
                    <a:pt x="397002" y="938117"/>
                  </a:lnTo>
                  <a:lnTo>
                    <a:pt x="399002" y="926687"/>
                  </a:lnTo>
                  <a:lnTo>
                    <a:pt x="405765" y="928021"/>
                  </a:lnTo>
                  <a:lnTo>
                    <a:pt x="410432" y="939356"/>
                  </a:lnTo>
                  <a:lnTo>
                    <a:pt x="408051" y="942118"/>
                  </a:lnTo>
                  <a:lnTo>
                    <a:pt x="411766" y="947833"/>
                  </a:lnTo>
                  <a:lnTo>
                    <a:pt x="412432" y="955262"/>
                  </a:lnTo>
                  <a:lnTo>
                    <a:pt x="414909" y="954405"/>
                  </a:lnTo>
                  <a:lnTo>
                    <a:pt x="413956" y="950309"/>
                  </a:lnTo>
                  <a:lnTo>
                    <a:pt x="419386" y="947452"/>
                  </a:lnTo>
                  <a:lnTo>
                    <a:pt x="424625" y="946880"/>
                  </a:lnTo>
                  <a:lnTo>
                    <a:pt x="425958" y="950024"/>
                  </a:lnTo>
                  <a:lnTo>
                    <a:pt x="440055" y="946499"/>
                  </a:lnTo>
                  <a:lnTo>
                    <a:pt x="454342" y="946214"/>
                  </a:lnTo>
                  <a:lnTo>
                    <a:pt x="467201" y="949261"/>
                  </a:lnTo>
                  <a:lnTo>
                    <a:pt x="473297" y="945451"/>
                  </a:lnTo>
                  <a:lnTo>
                    <a:pt x="478346" y="945833"/>
                  </a:lnTo>
                  <a:lnTo>
                    <a:pt x="485108" y="941927"/>
                  </a:lnTo>
                  <a:lnTo>
                    <a:pt x="486156" y="936974"/>
                  </a:lnTo>
                  <a:lnTo>
                    <a:pt x="497300" y="933641"/>
                  </a:lnTo>
                  <a:lnTo>
                    <a:pt x="502349" y="927830"/>
                  </a:lnTo>
                  <a:lnTo>
                    <a:pt x="508825" y="917924"/>
                  </a:lnTo>
                  <a:lnTo>
                    <a:pt x="498824" y="906685"/>
                  </a:lnTo>
                  <a:lnTo>
                    <a:pt x="477774" y="913638"/>
                  </a:lnTo>
                  <a:lnTo>
                    <a:pt x="477107" y="915638"/>
                  </a:lnTo>
                  <a:lnTo>
                    <a:pt x="461677" y="916495"/>
                  </a:lnTo>
                  <a:lnTo>
                    <a:pt x="462344" y="909733"/>
                  </a:lnTo>
                  <a:lnTo>
                    <a:pt x="453676" y="910685"/>
                  </a:lnTo>
                  <a:lnTo>
                    <a:pt x="453200" y="905066"/>
                  </a:lnTo>
                  <a:lnTo>
                    <a:pt x="447580" y="905447"/>
                  </a:lnTo>
                  <a:lnTo>
                    <a:pt x="448818" y="898303"/>
                  </a:lnTo>
                  <a:lnTo>
                    <a:pt x="455962" y="895731"/>
                  </a:lnTo>
                  <a:lnTo>
                    <a:pt x="453580" y="889349"/>
                  </a:lnTo>
                  <a:lnTo>
                    <a:pt x="449961" y="889921"/>
                  </a:lnTo>
                  <a:lnTo>
                    <a:pt x="449199" y="887730"/>
                  </a:lnTo>
                  <a:lnTo>
                    <a:pt x="447675" y="871252"/>
                  </a:lnTo>
                  <a:lnTo>
                    <a:pt x="442722" y="865537"/>
                  </a:lnTo>
                  <a:lnTo>
                    <a:pt x="417290" y="859822"/>
                  </a:lnTo>
                  <a:lnTo>
                    <a:pt x="442341" y="823055"/>
                  </a:lnTo>
                  <a:lnTo>
                    <a:pt x="439483" y="817912"/>
                  </a:lnTo>
                  <a:lnTo>
                    <a:pt x="420814" y="805625"/>
                  </a:lnTo>
                  <a:lnTo>
                    <a:pt x="420052" y="796290"/>
                  </a:lnTo>
                  <a:lnTo>
                    <a:pt x="396430" y="786098"/>
                  </a:lnTo>
                  <a:lnTo>
                    <a:pt x="393668" y="777050"/>
                  </a:lnTo>
                  <a:lnTo>
                    <a:pt x="382048" y="767239"/>
                  </a:lnTo>
                  <a:lnTo>
                    <a:pt x="381572" y="762572"/>
                  </a:lnTo>
                  <a:lnTo>
                    <a:pt x="394145" y="747332"/>
                  </a:lnTo>
                  <a:lnTo>
                    <a:pt x="385953" y="709612"/>
                  </a:lnTo>
                  <a:lnTo>
                    <a:pt x="389287" y="702088"/>
                  </a:lnTo>
                  <a:lnTo>
                    <a:pt x="396430" y="697040"/>
                  </a:lnTo>
                  <a:lnTo>
                    <a:pt x="397383" y="688943"/>
                  </a:lnTo>
                  <a:lnTo>
                    <a:pt x="405860" y="669893"/>
                  </a:lnTo>
                  <a:lnTo>
                    <a:pt x="403098" y="654082"/>
                  </a:lnTo>
                  <a:lnTo>
                    <a:pt x="414433" y="637032"/>
                  </a:lnTo>
                  <a:lnTo>
                    <a:pt x="427958" y="628555"/>
                  </a:lnTo>
                  <a:lnTo>
                    <a:pt x="441960" y="626650"/>
                  </a:lnTo>
                  <a:lnTo>
                    <a:pt x="452247" y="630365"/>
                  </a:lnTo>
                  <a:lnTo>
                    <a:pt x="462915" y="625126"/>
                  </a:lnTo>
                  <a:lnTo>
                    <a:pt x="484537" y="626935"/>
                  </a:lnTo>
                  <a:lnTo>
                    <a:pt x="498538" y="633889"/>
                  </a:lnTo>
                  <a:lnTo>
                    <a:pt x="505111" y="641033"/>
                  </a:lnTo>
                  <a:lnTo>
                    <a:pt x="521589" y="633127"/>
                  </a:lnTo>
                  <a:lnTo>
                    <a:pt x="532067" y="632841"/>
                  </a:lnTo>
                  <a:lnTo>
                    <a:pt x="539401" y="636651"/>
                  </a:lnTo>
                  <a:lnTo>
                    <a:pt x="558737" y="638461"/>
                  </a:lnTo>
                  <a:lnTo>
                    <a:pt x="576929" y="646557"/>
                  </a:lnTo>
                  <a:lnTo>
                    <a:pt x="591217" y="649319"/>
                  </a:lnTo>
                  <a:lnTo>
                    <a:pt x="591026" y="651700"/>
                  </a:lnTo>
                  <a:lnTo>
                    <a:pt x="602933" y="654463"/>
                  </a:lnTo>
                  <a:lnTo>
                    <a:pt x="611029" y="665702"/>
                  </a:lnTo>
                  <a:lnTo>
                    <a:pt x="612172" y="657511"/>
                  </a:lnTo>
                  <a:lnTo>
                    <a:pt x="620077" y="651224"/>
                  </a:lnTo>
                  <a:lnTo>
                    <a:pt x="617411" y="643604"/>
                  </a:lnTo>
                  <a:lnTo>
                    <a:pt x="620173" y="639413"/>
                  </a:lnTo>
                  <a:lnTo>
                    <a:pt x="632936" y="635603"/>
                  </a:lnTo>
                  <a:lnTo>
                    <a:pt x="641985" y="627031"/>
                  </a:lnTo>
                  <a:lnTo>
                    <a:pt x="656749" y="625792"/>
                  </a:lnTo>
                  <a:lnTo>
                    <a:pt x="677799" y="637984"/>
                  </a:lnTo>
                  <a:lnTo>
                    <a:pt x="683133" y="651605"/>
                  </a:lnTo>
                  <a:lnTo>
                    <a:pt x="692277" y="658177"/>
                  </a:lnTo>
                  <a:lnTo>
                    <a:pt x="689419" y="663797"/>
                  </a:lnTo>
                  <a:lnTo>
                    <a:pt x="680561" y="665226"/>
                  </a:lnTo>
                  <a:lnTo>
                    <a:pt x="676846" y="670274"/>
                  </a:lnTo>
                  <a:lnTo>
                    <a:pt x="677513" y="679228"/>
                  </a:lnTo>
                  <a:lnTo>
                    <a:pt x="688943" y="684371"/>
                  </a:lnTo>
                  <a:lnTo>
                    <a:pt x="687991" y="692277"/>
                  </a:lnTo>
                  <a:lnTo>
                    <a:pt x="693706" y="692658"/>
                  </a:lnTo>
                  <a:lnTo>
                    <a:pt x="696754" y="699135"/>
                  </a:lnTo>
                  <a:lnTo>
                    <a:pt x="725138" y="707326"/>
                  </a:lnTo>
                  <a:lnTo>
                    <a:pt x="736759" y="705707"/>
                  </a:lnTo>
                  <a:lnTo>
                    <a:pt x="759333" y="694468"/>
                  </a:lnTo>
                  <a:lnTo>
                    <a:pt x="781621" y="688943"/>
                  </a:lnTo>
                  <a:lnTo>
                    <a:pt x="785813" y="681323"/>
                  </a:lnTo>
                  <a:lnTo>
                    <a:pt x="785717" y="671322"/>
                  </a:lnTo>
                  <a:lnTo>
                    <a:pt x="790861" y="667417"/>
                  </a:lnTo>
                  <a:lnTo>
                    <a:pt x="797242" y="669798"/>
                  </a:lnTo>
                  <a:lnTo>
                    <a:pt x="802862" y="676084"/>
                  </a:lnTo>
                  <a:lnTo>
                    <a:pt x="800957" y="679323"/>
                  </a:lnTo>
                  <a:lnTo>
                    <a:pt x="792480" y="683038"/>
                  </a:lnTo>
                  <a:lnTo>
                    <a:pt x="793718" y="692182"/>
                  </a:lnTo>
                  <a:lnTo>
                    <a:pt x="799148" y="693420"/>
                  </a:lnTo>
                  <a:lnTo>
                    <a:pt x="803053" y="684181"/>
                  </a:lnTo>
                  <a:lnTo>
                    <a:pt x="806387" y="683038"/>
                  </a:lnTo>
                  <a:lnTo>
                    <a:pt x="811530" y="687419"/>
                  </a:lnTo>
                  <a:lnTo>
                    <a:pt x="811816" y="694468"/>
                  </a:lnTo>
                  <a:lnTo>
                    <a:pt x="814578" y="694753"/>
                  </a:lnTo>
                  <a:lnTo>
                    <a:pt x="823531" y="683800"/>
                  </a:lnTo>
                  <a:lnTo>
                    <a:pt x="829913" y="685514"/>
                  </a:lnTo>
                  <a:lnTo>
                    <a:pt x="837724" y="679514"/>
                  </a:lnTo>
                  <a:lnTo>
                    <a:pt x="842772" y="679418"/>
                  </a:lnTo>
                  <a:lnTo>
                    <a:pt x="842963" y="677037"/>
                  </a:lnTo>
                  <a:lnTo>
                    <a:pt x="851630" y="678085"/>
                  </a:lnTo>
                  <a:lnTo>
                    <a:pt x="854297" y="667702"/>
                  </a:lnTo>
                  <a:lnTo>
                    <a:pt x="863346" y="667417"/>
                  </a:lnTo>
                  <a:lnTo>
                    <a:pt x="860965" y="657701"/>
                  </a:lnTo>
                  <a:lnTo>
                    <a:pt x="889540" y="644652"/>
                  </a:lnTo>
                  <a:lnTo>
                    <a:pt x="882206" y="637699"/>
                  </a:lnTo>
                  <a:lnTo>
                    <a:pt x="880872" y="627412"/>
                  </a:lnTo>
                  <a:lnTo>
                    <a:pt x="882872" y="625792"/>
                  </a:lnTo>
                  <a:lnTo>
                    <a:pt x="880586" y="625507"/>
                  </a:lnTo>
                  <a:lnTo>
                    <a:pt x="878586" y="615220"/>
                  </a:lnTo>
                  <a:lnTo>
                    <a:pt x="859060" y="607505"/>
                  </a:lnTo>
                  <a:lnTo>
                    <a:pt x="857917" y="598742"/>
                  </a:lnTo>
                  <a:lnTo>
                    <a:pt x="854297" y="595408"/>
                  </a:lnTo>
                  <a:lnTo>
                    <a:pt x="860298" y="585407"/>
                  </a:lnTo>
                  <a:lnTo>
                    <a:pt x="872395" y="588645"/>
                  </a:lnTo>
                  <a:lnTo>
                    <a:pt x="882967" y="595027"/>
                  </a:lnTo>
                  <a:lnTo>
                    <a:pt x="886206" y="588169"/>
                  </a:lnTo>
                  <a:lnTo>
                    <a:pt x="897065" y="593789"/>
                  </a:lnTo>
                  <a:lnTo>
                    <a:pt x="903732" y="585502"/>
                  </a:lnTo>
                  <a:lnTo>
                    <a:pt x="913543" y="565404"/>
                  </a:lnTo>
                  <a:lnTo>
                    <a:pt x="891159" y="549211"/>
                  </a:lnTo>
                  <a:lnTo>
                    <a:pt x="892683" y="547116"/>
                  </a:lnTo>
                  <a:lnTo>
                    <a:pt x="889254" y="543782"/>
                  </a:lnTo>
                  <a:lnTo>
                    <a:pt x="878300" y="541496"/>
                  </a:lnTo>
                  <a:lnTo>
                    <a:pt x="886396" y="531114"/>
                  </a:lnTo>
                  <a:lnTo>
                    <a:pt x="886777" y="524161"/>
                  </a:lnTo>
                  <a:lnTo>
                    <a:pt x="881348" y="524351"/>
                  </a:lnTo>
                  <a:lnTo>
                    <a:pt x="878300" y="514064"/>
                  </a:lnTo>
                  <a:lnTo>
                    <a:pt x="868490" y="508635"/>
                  </a:lnTo>
                  <a:lnTo>
                    <a:pt x="869633" y="501777"/>
                  </a:lnTo>
                  <a:lnTo>
                    <a:pt x="860298" y="498539"/>
                  </a:lnTo>
                  <a:lnTo>
                    <a:pt x="856869" y="492442"/>
                  </a:lnTo>
                  <a:lnTo>
                    <a:pt x="852488" y="493585"/>
                  </a:lnTo>
                  <a:lnTo>
                    <a:pt x="839343" y="486727"/>
                  </a:lnTo>
                  <a:lnTo>
                    <a:pt x="839819" y="483108"/>
                  </a:lnTo>
                  <a:lnTo>
                    <a:pt x="830009" y="478345"/>
                  </a:lnTo>
                  <a:lnTo>
                    <a:pt x="830390" y="463772"/>
                  </a:lnTo>
                  <a:lnTo>
                    <a:pt x="821627" y="468344"/>
                  </a:lnTo>
                  <a:lnTo>
                    <a:pt x="794480" y="463772"/>
                  </a:lnTo>
                  <a:lnTo>
                    <a:pt x="748379" y="439865"/>
                  </a:lnTo>
                  <a:lnTo>
                    <a:pt x="736187" y="437769"/>
                  </a:lnTo>
                  <a:lnTo>
                    <a:pt x="724471" y="439579"/>
                  </a:lnTo>
                  <a:lnTo>
                    <a:pt x="722567" y="432054"/>
                  </a:lnTo>
                  <a:lnTo>
                    <a:pt x="708660" y="424243"/>
                  </a:lnTo>
                  <a:lnTo>
                    <a:pt x="710184" y="416338"/>
                  </a:lnTo>
                  <a:lnTo>
                    <a:pt x="718756" y="416433"/>
                  </a:lnTo>
                  <a:lnTo>
                    <a:pt x="725424" y="411766"/>
                  </a:lnTo>
                  <a:lnTo>
                    <a:pt x="726281" y="403384"/>
                  </a:lnTo>
                  <a:lnTo>
                    <a:pt x="720376" y="398431"/>
                  </a:lnTo>
                  <a:lnTo>
                    <a:pt x="717994" y="392335"/>
                  </a:lnTo>
                  <a:lnTo>
                    <a:pt x="738092" y="376523"/>
                  </a:lnTo>
                  <a:lnTo>
                    <a:pt x="746188" y="377571"/>
                  </a:lnTo>
                  <a:lnTo>
                    <a:pt x="747903" y="372142"/>
                  </a:lnTo>
                  <a:lnTo>
                    <a:pt x="742093" y="370523"/>
                  </a:lnTo>
                  <a:lnTo>
                    <a:pt x="743712" y="363760"/>
                  </a:lnTo>
                  <a:lnTo>
                    <a:pt x="736187" y="362045"/>
                  </a:lnTo>
                  <a:lnTo>
                    <a:pt x="739616" y="355473"/>
                  </a:lnTo>
                  <a:lnTo>
                    <a:pt x="732949" y="351568"/>
                  </a:lnTo>
                  <a:lnTo>
                    <a:pt x="736854" y="346043"/>
                  </a:lnTo>
                  <a:lnTo>
                    <a:pt x="725424" y="336518"/>
                  </a:lnTo>
                  <a:lnTo>
                    <a:pt x="729710" y="326231"/>
                  </a:lnTo>
                  <a:lnTo>
                    <a:pt x="724090" y="322326"/>
                  </a:lnTo>
                  <a:lnTo>
                    <a:pt x="727900" y="315277"/>
                  </a:lnTo>
                  <a:lnTo>
                    <a:pt x="715709" y="309753"/>
                  </a:lnTo>
                  <a:lnTo>
                    <a:pt x="719328" y="309086"/>
                  </a:lnTo>
                  <a:lnTo>
                    <a:pt x="723614" y="299180"/>
                  </a:lnTo>
                  <a:lnTo>
                    <a:pt x="739902" y="286417"/>
                  </a:lnTo>
                  <a:lnTo>
                    <a:pt x="746569" y="276320"/>
                  </a:lnTo>
                  <a:lnTo>
                    <a:pt x="752380" y="257366"/>
                  </a:lnTo>
                  <a:lnTo>
                    <a:pt x="774763" y="246031"/>
                  </a:lnTo>
                  <a:lnTo>
                    <a:pt x="774192" y="241935"/>
                  </a:lnTo>
                  <a:lnTo>
                    <a:pt x="769620" y="238411"/>
                  </a:lnTo>
                  <a:lnTo>
                    <a:pt x="768953" y="228695"/>
                  </a:lnTo>
                  <a:lnTo>
                    <a:pt x="763429" y="223933"/>
                  </a:lnTo>
                  <a:lnTo>
                    <a:pt x="757619" y="225552"/>
                  </a:lnTo>
                  <a:lnTo>
                    <a:pt x="756285" y="223647"/>
                  </a:lnTo>
                  <a:lnTo>
                    <a:pt x="759809" y="208788"/>
                  </a:lnTo>
                  <a:lnTo>
                    <a:pt x="764191" y="206788"/>
                  </a:lnTo>
                  <a:lnTo>
                    <a:pt x="769906" y="209550"/>
                  </a:lnTo>
                  <a:lnTo>
                    <a:pt x="779431" y="209169"/>
                  </a:lnTo>
                  <a:lnTo>
                    <a:pt x="791337" y="220789"/>
                  </a:lnTo>
                  <a:lnTo>
                    <a:pt x="800862" y="214217"/>
                  </a:lnTo>
                  <a:lnTo>
                    <a:pt x="800862" y="200406"/>
                  </a:lnTo>
                  <a:lnTo>
                    <a:pt x="794671" y="194596"/>
                  </a:lnTo>
                  <a:lnTo>
                    <a:pt x="797623" y="170116"/>
                  </a:lnTo>
                  <a:lnTo>
                    <a:pt x="791527" y="167259"/>
                  </a:lnTo>
                  <a:lnTo>
                    <a:pt x="792671" y="163735"/>
                  </a:lnTo>
                  <a:lnTo>
                    <a:pt x="785813" y="161449"/>
                  </a:lnTo>
                  <a:lnTo>
                    <a:pt x="757904" y="159258"/>
                  </a:lnTo>
                  <a:lnTo>
                    <a:pt x="749332" y="163925"/>
                  </a:lnTo>
                  <a:lnTo>
                    <a:pt x="735997" y="165163"/>
                  </a:lnTo>
                  <a:lnTo>
                    <a:pt x="721138" y="144875"/>
                  </a:lnTo>
                  <a:lnTo>
                    <a:pt x="720185" y="132397"/>
                  </a:lnTo>
                  <a:lnTo>
                    <a:pt x="713613" y="137732"/>
                  </a:lnTo>
                  <a:lnTo>
                    <a:pt x="711803" y="135255"/>
                  </a:lnTo>
                  <a:lnTo>
                    <a:pt x="706946" y="139351"/>
                  </a:lnTo>
                  <a:lnTo>
                    <a:pt x="705802" y="135731"/>
                  </a:lnTo>
                  <a:lnTo>
                    <a:pt x="702373" y="137827"/>
                  </a:lnTo>
                  <a:lnTo>
                    <a:pt x="701231" y="124206"/>
                  </a:lnTo>
                  <a:lnTo>
                    <a:pt x="696944" y="124396"/>
                  </a:lnTo>
                  <a:lnTo>
                    <a:pt x="696754" y="121539"/>
                  </a:lnTo>
                  <a:lnTo>
                    <a:pt x="690372" y="116110"/>
                  </a:lnTo>
                  <a:lnTo>
                    <a:pt x="685610" y="100679"/>
                  </a:lnTo>
                  <a:lnTo>
                    <a:pt x="676656" y="92488"/>
                  </a:lnTo>
                  <a:lnTo>
                    <a:pt x="672084" y="96012"/>
                  </a:lnTo>
                  <a:lnTo>
                    <a:pt x="668846" y="91821"/>
                  </a:lnTo>
                  <a:lnTo>
                    <a:pt x="670179" y="88868"/>
                  </a:lnTo>
                  <a:lnTo>
                    <a:pt x="668846" y="90392"/>
                  </a:lnTo>
                  <a:lnTo>
                    <a:pt x="656177" y="84106"/>
                  </a:lnTo>
                  <a:lnTo>
                    <a:pt x="649986" y="86678"/>
                  </a:lnTo>
                  <a:lnTo>
                    <a:pt x="642080" y="72295"/>
                  </a:lnTo>
                  <a:lnTo>
                    <a:pt x="648938" y="72580"/>
                  </a:lnTo>
                  <a:lnTo>
                    <a:pt x="656558" y="67723"/>
                  </a:lnTo>
                  <a:lnTo>
                    <a:pt x="654844" y="65437"/>
                  </a:lnTo>
                  <a:lnTo>
                    <a:pt x="668084" y="55340"/>
                  </a:lnTo>
                  <a:lnTo>
                    <a:pt x="661988" y="44767"/>
                  </a:lnTo>
                  <a:lnTo>
                    <a:pt x="719138" y="51054"/>
                  </a:lnTo>
                  <a:lnTo>
                    <a:pt x="720566" y="47149"/>
                  </a:lnTo>
                  <a:lnTo>
                    <a:pt x="731806" y="38957"/>
                  </a:lnTo>
                  <a:lnTo>
                    <a:pt x="735330" y="32290"/>
                  </a:lnTo>
                  <a:lnTo>
                    <a:pt x="750475" y="36004"/>
                  </a:lnTo>
                  <a:lnTo>
                    <a:pt x="763048" y="23146"/>
                  </a:lnTo>
                  <a:lnTo>
                    <a:pt x="772382" y="18193"/>
                  </a:lnTo>
                  <a:lnTo>
                    <a:pt x="769048" y="9525"/>
                  </a:lnTo>
                  <a:lnTo>
                    <a:pt x="774002" y="10858"/>
                  </a:lnTo>
                  <a:lnTo>
                    <a:pt x="799814" y="36862"/>
                  </a:lnTo>
                  <a:lnTo>
                    <a:pt x="803148" y="62674"/>
                  </a:lnTo>
                  <a:lnTo>
                    <a:pt x="808196" y="62389"/>
                  </a:lnTo>
                  <a:lnTo>
                    <a:pt x="808863" y="65818"/>
                  </a:lnTo>
                  <a:lnTo>
                    <a:pt x="824865" y="64199"/>
                  </a:lnTo>
                  <a:lnTo>
                    <a:pt x="827627" y="76486"/>
                  </a:lnTo>
                  <a:lnTo>
                    <a:pt x="820579" y="78867"/>
                  </a:lnTo>
                  <a:lnTo>
                    <a:pt x="826579" y="102108"/>
                  </a:lnTo>
                  <a:lnTo>
                    <a:pt x="811244" y="107918"/>
                  </a:lnTo>
                  <a:lnTo>
                    <a:pt x="816197" y="114967"/>
                  </a:lnTo>
                  <a:lnTo>
                    <a:pt x="808577" y="119348"/>
                  </a:lnTo>
                  <a:lnTo>
                    <a:pt x="809720" y="123730"/>
                  </a:lnTo>
                  <a:lnTo>
                    <a:pt x="838200" y="147352"/>
                  </a:lnTo>
                  <a:lnTo>
                    <a:pt x="834962" y="156782"/>
                  </a:lnTo>
                  <a:lnTo>
                    <a:pt x="836295" y="169164"/>
                  </a:lnTo>
                  <a:lnTo>
                    <a:pt x="842391" y="178022"/>
                  </a:lnTo>
                  <a:lnTo>
                    <a:pt x="860869" y="189547"/>
                  </a:lnTo>
                  <a:lnTo>
                    <a:pt x="867727" y="185737"/>
                  </a:lnTo>
                  <a:lnTo>
                    <a:pt x="873347" y="176689"/>
                  </a:lnTo>
                  <a:lnTo>
                    <a:pt x="885730" y="170497"/>
                  </a:lnTo>
                  <a:lnTo>
                    <a:pt x="885730" y="163354"/>
                  </a:lnTo>
                  <a:lnTo>
                    <a:pt x="892588" y="163639"/>
                  </a:lnTo>
                  <a:lnTo>
                    <a:pt x="884777" y="145733"/>
                  </a:lnTo>
                  <a:lnTo>
                    <a:pt x="892492" y="142875"/>
                  </a:lnTo>
                  <a:lnTo>
                    <a:pt x="892778" y="129445"/>
                  </a:lnTo>
                  <a:lnTo>
                    <a:pt x="883063" y="127159"/>
                  </a:lnTo>
                  <a:lnTo>
                    <a:pt x="876110" y="99346"/>
                  </a:lnTo>
                  <a:lnTo>
                    <a:pt x="878396" y="89630"/>
                  </a:lnTo>
                  <a:lnTo>
                    <a:pt x="876014" y="88106"/>
                  </a:lnTo>
                  <a:lnTo>
                    <a:pt x="876300" y="81724"/>
                  </a:lnTo>
                  <a:lnTo>
                    <a:pt x="884396" y="76676"/>
                  </a:lnTo>
                  <a:lnTo>
                    <a:pt x="888683" y="68485"/>
                  </a:lnTo>
                  <a:lnTo>
                    <a:pt x="894017" y="66104"/>
                  </a:lnTo>
                  <a:lnTo>
                    <a:pt x="891826" y="62389"/>
                  </a:lnTo>
                  <a:lnTo>
                    <a:pt x="894874" y="58388"/>
                  </a:lnTo>
                  <a:lnTo>
                    <a:pt x="891731" y="54483"/>
                  </a:lnTo>
                  <a:lnTo>
                    <a:pt x="897922" y="49625"/>
                  </a:lnTo>
                  <a:lnTo>
                    <a:pt x="909638" y="47149"/>
                  </a:lnTo>
                  <a:lnTo>
                    <a:pt x="923449" y="35433"/>
                  </a:lnTo>
                  <a:lnTo>
                    <a:pt x="956691" y="40672"/>
                  </a:lnTo>
                  <a:lnTo>
                    <a:pt x="970217" y="45815"/>
                  </a:lnTo>
                  <a:lnTo>
                    <a:pt x="983266" y="42291"/>
                  </a:lnTo>
                  <a:lnTo>
                    <a:pt x="989838" y="35242"/>
                  </a:lnTo>
                  <a:lnTo>
                    <a:pt x="1014603" y="38195"/>
                  </a:lnTo>
                  <a:lnTo>
                    <a:pt x="1022128" y="35814"/>
                  </a:lnTo>
                  <a:lnTo>
                    <a:pt x="1021747" y="29051"/>
                  </a:lnTo>
                  <a:lnTo>
                    <a:pt x="1017461" y="21622"/>
                  </a:lnTo>
                  <a:lnTo>
                    <a:pt x="1033367" y="16383"/>
                  </a:lnTo>
                  <a:lnTo>
                    <a:pt x="1046893" y="18479"/>
                  </a:lnTo>
                  <a:lnTo>
                    <a:pt x="1049846" y="25146"/>
                  </a:lnTo>
                  <a:lnTo>
                    <a:pt x="1043178" y="28766"/>
                  </a:lnTo>
                  <a:lnTo>
                    <a:pt x="1046226" y="33623"/>
                  </a:lnTo>
                  <a:lnTo>
                    <a:pt x="1043845" y="37814"/>
                  </a:lnTo>
                  <a:lnTo>
                    <a:pt x="1045083" y="47149"/>
                  </a:lnTo>
                  <a:lnTo>
                    <a:pt x="1066133" y="43148"/>
                  </a:lnTo>
                  <a:lnTo>
                    <a:pt x="1087374" y="30575"/>
                  </a:lnTo>
                  <a:lnTo>
                    <a:pt x="1089279" y="33147"/>
                  </a:lnTo>
                  <a:lnTo>
                    <a:pt x="1089851" y="39148"/>
                  </a:lnTo>
                  <a:lnTo>
                    <a:pt x="1064705" y="65341"/>
                  </a:lnTo>
                  <a:lnTo>
                    <a:pt x="1064895" y="85439"/>
                  </a:lnTo>
                  <a:lnTo>
                    <a:pt x="1072039" y="78200"/>
                  </a:lnTo>
                  <a:lnTo>
                    <a:pt x="1088327" y="87249"/>
                  </a:lnTo>
                  <a:lnTo>
                    <a:pt x="1102805" y="81629"/>
                  </a:lnTo>
                  <a:lnTo>
                    <a:pt x="1104614" y="75343"/>
                  </a:lnTo>
                  <a:lnTo>
                    <a:pt x="1099566" y="56674"/>
                  </a:lnTo>
                  <a:lnTo>
                    <a:pt x="1099852" y="46006"/>
                  </a:lnTo>
                  <a:lnTo>
                    <a:pt x="1111568" y="38671"/>
                  </a:lnTo>
                  <a:lnTo>
                    <a:pt x="1115378" y="38957"/>
                  </a:lnTo>
                  <a:lnTo>
                    <a:pt x="1136142" y="24098"/>
                  </a:lnTo>
                  <a:lnTo>
                    <a:pt x="1149668" y="26860"/>
                  </a:lnTo>
                  <a:lnTo>
                    <a:pt x="1149572" y="35147"/>
                  </a:lnTo>
                  <a:lnTo>
                    <a:pt x="1157383" y="48196"/>
                  </a:lnTo>
                  <a:lnTo>
                    <a:pt x="1174814" y="59912"/>
                  </a:lnTo>
                  <a:lnTo>
                    <a:pt x="1185005" y="95631"/>
                  </a:lnTo>
                  <a:lnTo>
                    <a:pt x="1193959" y="102489"/>
                  </a:lnTo>
                  <a:lnTo>
                    <a:pt x="1209199" y="89440"/>
                  </a:lnTo>
                  <a:lnTo>
                    <a:pt x="1224534" y="90297"/>
                  </a:lnTo>
                  <a:lnTo>
                    <a:pt x="1226058" y="95631"/>
                  </a:lnTo>
                  <a:lnTo>
                    <a:pt x="1226534" y="85916"/>
                  </a:lnTo>
                  <a:lnTo>
                    <a:pt x="1227392" y="96107"/>
                  </a:lnTo>
                  <a:lnTo>
                    <a:pt x="1229773" y="94012"/>
                  </a:lnTo>
                  <a:lnTo>
                    <a:pt x="1228439" y="90678"/>
                  </a:lnTo>
                  <a:lnTo>
                    <a:pt x="1230916" y="91059"/>
                  </a:lnTo>
                  <a:lnTo>
                    <a:pt x="1228249" y="84963"/>
                  </a:lnTo>
                  <a:lnTo>
                    <a:pt x="1231011" y="86392"/>
                  </a:lnTo>
                  <a:lnTo>
                    <a:pt x="1240822" y="74962"/>
                  </a:lnTo>
                  <a:lnTo>
                    <a:pt x="1244727" y="73819"/>
                  </a:lnTo>
                  <a:lnTo>
                    <a:pt x="1254062" y="85534"/>
                  </a:lnTo>
                  <a:lnTo>
                    <a:pt x="1255490" y="98298"/>
                  </a:lnTo>
                  <a:lnTo>
                    <a:pt x="1265682" y="108013"/>
                  </a:lnTo>
                  <a:lnTo>
                    <a:pt x="1271588" y="131540"/>
                  </a:lnTo>
                  <a:lnTo>
                    <a:pt x="1278446" y="134207"/>
                  </a:lnTo>
                  <a:lnTo>
                    <a:pt x="1285875" y="128587"/>
                  </a:lnTo>
                  <a:lnTo>
                    <a:pt x="1297305" y="131540"/>
                  </a:lnTo>
                  <a:lnTo>
                    <a:pt x="1307783" y="127445"/>
                  </a:lnTo>
                  <a:lnTo>
                    <a:pt x="1313593" y="122206"/>
                  </a:lnTo>
                  <a:lnTo>
                    <a:pt x="1310068" y="132874"/>
                  </a:lnTo>
                  <a:lnTo>
                    <a:pt x="1320832" y="132683"/>
                  </a:lnTo>
                  <a:lnTo>
                    <a:pt x="1335310" y="154591"/>
                  </a:lnTo>
                  <a:lnTo>
                    <a:pt x="1330357" y="171259"/>
                  </a:lnTo>
                  <a:lnTo>
                    <a:pt x="1332738" y="180213"/>
                  </a:lnTo>
                  <a:lnTo>
                    <a:pt x="1327023" y="187547"/>
                  </a:lnTo>
                  <a:lnTo>
                    <a:pt x="1334643" y="189166"/>
                  </a:lnTo>
                  <a:lnTo>
                    <a:pt x="1332643" y="201835"/>
                  </a:lnTo>
                  <a:lnTo>
                    <a:pt x="1319593" y="211550"/>
                  </a:lnTo>
                  <a:lnTo>
                    <a:pt x="1324547" y="218027"/>
                  </a:lnTo>
                  <a:lnTo>
                    <a:pt x="1333119" y="213550"/>
                  </a:lnTo>
                  <a:lnTo>
                    <a:pt x="1337215" y="224123"/>
                  </a:lnTo>
                  <a:lnTo>
                    <a:pt x="1345216" y="227933"/>
                  </a:lnTo>
                  <a:lnTo>
                    <a:pt x="1343025" y="237172"/>
                  </a:lnTo>
                  <a:lnTo>
                    <a:pt x="1348168" y="239173"/>
                  </a:lnTo>
                  <a:lnTo>
                    <a:pt x="1363123" y="234029"/>
                  </a:lnTo>
                  <a:lnTo>
                    <a:pt x="1375124" y="234791"/>
                  </a:lnTo>
                  <a:lnTo>
                    <a:pt x="1384935" y="240792"/>
                  </a:lnTo>
                  <a:lnTo>
                    <a:pt x="1391222" y="250984"/>
                  </a:lnTo>
                  <a:lnTo>
                    <a:pt x="1396746" y="251936"/>
                  </a:lnTo>
                  <a:lnTo>
                    <a:pt x="1395127" y="262223"/>
                  </a:lnTo>
                  <a:lnTo>
                    <a:pt x="1401318" y="278130"/>
                  </a:lnTo>
                  <a:lnTo>
                    <a:pt x="1401032" y="284226"/>
                  </a:lnTo>
                  <a:lnTo>
                    <a:pt x="1398365" y="290132"/>
                  </a:lnTo>
                  <a:lnTo>
                    <a:pt x="1372743" y="306229"/>
                  </a:lnTo>
                  <a:lnTo>
                    <a:pt x="1370933" y="322802"/>
                  </a:lnTo>
                  <a:lnTo>
                    <a:pt x="1377315" y="324898"/>
                  </a:lnTo>
                  <a:lnTo>
                    <a:pt x="1380839" y="330041"/>
                  </a:lnTo>
                  <a:lnTo>
                    <a:pt x="1395984" y="328803"/>
                  </a:lnTo>
                  <a:lnTo>
                    <a:pt x="1414367" y="335661"/>
                  </a:lnTo>
                  <a:lnTo>
                    <a:pt x="1421035" y="345948"/>
                  </a:lnTo>
                  <a:lnTo>
                    <a:pt x="1429703" y="347567"/>
                  </a:lnTo>
                  <a:lnTo>
                    <a:pt x="1437894" y="353377"/>
                  </a:lnTo>
                  <a:lnTo>
                    <a:pt x="1435513" y="359283"/>
                  </a:lnTo>
                  <a:lnTo>
                    <a:pt x="1449419" y="357759"/>
                  </a:lnTo>
                  <a:lnTo>
                    <a:pt x="1445895" y="362902"/>
                  </a:lnTo>
                  <a:lnTo>
                    <a:pt x="1450467" y="371380"/>
                  </a:lnTo>
                  <a:lnTo>
                    <a:pt x="1482376" y="349663"/>
                  </a:lnTo>
                  <a:lnTo>
                    <a:pt x="1475232" y="362236"/>
                  </a:lnTo>
                  <a:lnTo>
                    <a:pt x="1475232" y="370523"/>
                  </a:lnTo>
                  <a:lnTo>
                    <a:pt x="1460087" y="375475"/>
                  </a:lnTo>
                  <a:lnTo>
                    <a:pt x="1454849" y="380143"/>
                  </a:lnTo>
                  <a:lnTo>
                    <a:pt x="1457611" y="382619"/>
                  </a:lnTo>
                  <a:lnTo>
                    <a:pt x="1461707" y="381191"/>
                  </a:lnTo>
                  <a:lnTo>
                    <a:pt x="1464659" y="385572"/>
                  </a:lnTo>
                  <a:lnTo>
                    <a:pt x="1473232" y="390239"/>
                  </a:lnTo>
                  <a:lnTo>
                    <a:pt x="1479423" y="399955"/>
                  </a:lnTo>
                  <a:lnTo>
                    <a:pt x="1479423" y="409003"/>
                  </a:lnTo>
                  <a:lnTo>
                    <a:pt x="1492568" y="422624"/>
                  </a:lnTo>
                  <a:lnTo>
                    <a:pt x="1506950" y="428434"/>
                  </a:lnTo>
                  <a:lnTo>
                    <a:pt x="1513999" y="426244"/>
                  </a:lnTo>
                  <a:lnTo>
                    <a:pt x="1508379" y="438150"/>
                  </a:lnTo>
                  <a:lnTo>
                    <a:pt x="1511141" y="442627"/>
                  </a:lnTo>
                  <a:lnTo>
                    <a:pt x="1509617" y="445675"/>
                  </a:lnTo>
                  <a:lnTo>
                    <a:pt x="1514951" y="449866"/>
                  </a:lnTo>
                  <a:lnTo>
                    <a:pt x="1520190" y="442912"/>
                  </a:lnTo>
                  <a:lnTo>
                    <a:pt x="1526286" y="442817"/>
                  </a:lnTo>
                  <a:lnTo>
                    <a:pt x="1540193" y="431864"/>
                  </a:lnTo>
                  <a:lnTo>
                    <a:pt x="1535716" y="418148"/>
                  </a:lnTo>
                  <a:lnTo>
                    <a:pt x="1546193" y="408241"/>
                  </a:lnTo>
                  <a:lnTo>
                    <a:pt x="1547432" y="401860"/>
                  </a:lnTo>
                  <a:lnTo>
                    <a:pt x="1553718" y="393097"/>
                  </a:lnTo>
                  <a:lnTo>
                    <a:pt x="1559052" y="390144"/>
                  </a:lnTo>
                  <a:lnTo>
                    <a:pt x="1554956" y="384429"/>
                  </a:lnTo>
                  <a:lnTo>
                    <a:pt x="1554194" y="378142"/>
                  </a:lnTo>
                  <a:lnTo>
                    <a:pt x="1541145" y="370237"/>
                  </a:lnTo>
                  <a:lnTo>
                    <a:pt x="1549527" y="362141"/>
                  </a:lnTo>
                  <a:lnTo>
                    <a:pt x="1553337" y="351949"/>
                  </a:lnTo>
                  <a:lnTo>
                    <a:pt x="1542859" y="350234"/>
                  </a:lnTo>
                  <a:lnTo>
                    <a:pt x="1527620" y="339471"/>
                  </a:lnTo>
                  <a:lnTo>
                    <a:pt x="1528001" y="327279"/>
                  </a:lnTo>
                  <a:lnTo>
                    <a:pt x="1554861" y="327946"/>
                  </a:lnTo>
                  <a:lnTo>
                    <a:pt x="1574578" y="332041"/>
                  </a:lnTo>
                  <a:lnTo>
                    <a:pt x="1598771" y="329184"/>
                  </a:lnTo>
                  <a:lnTo>
                    <a:pt x="1627442" y="311563"/>
                  </a:lnTo>
                  <a:lnTo>
                    <a:pt x="1643634" y="296513"/>
                  </a:lnTo>
                  <a:lnTo>
                    <a:pt x="1650683" y="306800"/>
                  </a:lnTo>
                  <a:lnTo>
                    <a:pt x="1656588" y="326041"/>
                  </a:lnTo>
                  <a:lnTo>
                    <a:pt x="1653445" y="327755"/>
                  </a:lnTo>
                  <a:lnTo>
                    <a:pt x="1655636" y="333756"/>
                  </a:lnTo>
                  <a:lnTo>
                    <a:pt x="1661732" y="335090"/>
                  </a:lnTo>
                  <a:lnTo>
                    <a:pt x="1697831" y="330422"/>
                  </a:lnTo>
                  <a:lnTo>
                    <a:pt x="1728216" y="320231"/>
                  </a:lnTo>
                  <a:lnTo>
                    <a:pt x="1734407" y="333184"/>
                  </a:lnTo>
                  <a:lnTo>
                    <a:pt x="1735931" y="332423"/>
                  </a:lnTo>
                  <a:lnTo>
                    <a:pt x="1746790" y="349186"/>
                  </a:lnTo>
                  <a:lnTo>
                    <a:pt x="1744789" y="351568"/>
                  </a:lnTo>
                  <a:lnTo>
                    <a:pt x="1752695" y="366332"/>
                  </a:lnTo>
                  <a:lnTo>
                    <a:pt x="1756315" y="388715"/>
                  </a:lnTo>
                  <a:lnTo>
                    <a:pt x="1783651" y="384048"/>
                  </a:lnTo>
                  <a:lnTo>
                    <a:pt x="1814893" y="397288"/>
                  </a:lnTo>
                  <a:lnTo>
                    <a:pt x="1837563" y="391192"/>
                  </a:lnTo>
                  <a:lnTo>
                    <a:pt x="1840801" y="396240"/>
                  </a:lnTo>
                  <a:lnTo>
                    <a:pt x="1900333" y="403289"/>
                  </a:lnTo>
                  <a:lnTo>
                    <a:pt x="1940528" y="411099"/>
                  </a:lnTo>
                  <a:lnTo>
                    <a:pt x="1941671" y="414147"/>
                  </a:lnTo>
                  <a:lnTo>
                    <a:pt x="1947767" y="412433"/>
                  </a:lnTo>
                  <a:lnTo>
                    <a:pt x="1949863" y="418909"/>
                  </a:lnTo>
                  <a:lnTo>
                    <a:pt x="1979771" y="410623"/>
                  </a:lnTo>
                  <a:lnTo>
                    <a:pt x="1980724" y="412718"/>
                  </a:lnTo>
                  <a:lnTo>
                    <a:pt x="2004155" y="400145"/>
                  </a:lnTo>
                  <a:lnTo>
                    <a:pt x="2010156" y="401288"/>
                  </a:lnTo>
                  <a:lnTo>
                    <a:pt x="2012537" y="410337"/>
                  </a:lnTo>
                  <a:lnTo>
                    <a:pt x="1987487" y="422148"/>
                  </a:lnTo>
                  <a:lnTo>
                    <a:pt x="1991201" y="431768"/>
                  </a:lnTo>
                  <a:lnTo>
                    <a:pt x="1987487" y="433102"/>
                  </a:lnTo>
                  <a:lnTo>
                    <a:pt x="1988915" y="436245"/>
                  </a:lnTo>
                  <a:lnTo>
                    <a:pt x="1977580" y="444151"/>
                  </a:lnTo>
                  <a:lnTo>
                    <a:pt x="1979105" y="456343"/>
                  </a:lnTo>
                  <a:lnTo>
                    <a:pt x="1995011" y="463867"/>
                  </a:lnTo>
                  <a:lnTo>
                    <a:pt x="2006822" y="484156"/>
                  </a:lnTo>
                  <a:lnTo>
                    <a:pt x="1979390" y="515683"/>
                  </a:lnTo>
                  <a:lnTo>
                    <a:pt x="1979295" y="525399"/>
                  </a:lnTo>
                  <a:lnTo>
                    <a:pt x="1962150" y="539972"/>
                  </a:lnTo>
                  <a:lnTo>
                    <a:pt x="1961388" y="544354"/>
                  </a:lnTo>
                  <a:lnTo>
                    <a:pt x="1966817" y="547211"/>
                  </a:lnTo>
                  <a:lnTo>
                    <a:pt x="1953482" y="546735"/>
                  </a:lnTo>
                  <a:lnTo>
                    <a:pt x="1949291" y="554641"/>
                  </a:lnTo>
                  <a:lnTo>
                    <a:pt x="1937480" y="554355"/>
                  </a:lnTo>
                  <a:lnTo>
                    <a:pt x="1933384" y="555593"/>
                  </a:lnTo>
                  <a:lnTo>
                    <a:pt x="1932051" y="559403"/>
                  </a:lnTo>
                  <a:lnTo>
                    <a:pt x="1917954" y="555308"/>
                  </a:lnTo>
                  <a:lnTo>
                    <a:pt x="1916621" y="563690"/>
                  </a:lnTo>
                  <a:lnTo>
                    <a:pt x="1915478" y="554450"/>
                  </a:lnTo>
                  <a:lnTo>
                    <a:pt x="1887093" y="558546"/>
                  </a:lnTo>
                  <a:lnTo>
                    <a:pt x="1872520" y="566166"/>
                  </a:lnTo>
                  <a:lnTo>
                    <a:pt x="1873472" y="576072"/>
                  </a:lnTo>
                  <a:lnTo>
                    <a:pt x="1870710" y="576453"/>
                  </a:lnTo>
                  <a:lnTo>
                    <a:pt x="1866043" y="593979"/>
                  </a:lnTo>
                  <a:lnTo>
                    <a:pt x="1845850" y="601218"/>
                  </a:lnTo>
                  <a:lnTo>
                    <a:pt x="1828324" y="614553"/>
                  </a:lnTo>
                  <a:lnTo>
                    <a:pt x="1824418" y="610172"/>
                  </a:lnTo>
                  <a:lnTo>
                    <a:pt x="1815560" y="618458"/>
                  </a:lnTo>
                  <a:lnTo>
                    <a:pt x="1778222" y="635794"/>
                  </a:lnTo>
                  <a:lnTo>
                    <a:pt x="1756220" y="638937"/>
                  </a:lnTo>
                  <a:lnTo>
                    <a:pt x="1754029" y="640461"/>
                  </a:lnTo>
                  <a:lnTo>
                    <a:pt x="1754981" y="651796"/>
                  </a:lnTo>
                  <a:lnTo>
                    <a:pt x="1742884" y="651986"/>
                  </a:lnTo>
                  <a:lnTo>
                    <a:pt x="1742408" y="645414"/>
                  </a:lnTo>
                  <a:lnTo>
                    <a:pt x="1739932" y="646367"/>
                  </a:lnTo>
                  <a:lnTo>
                    <a:pt x="1722025" y="659701"/>
                  </a:lnTo>
                  <a:lnTo>
                    <a:pt x="1722501" y="661892"/>
                  </a:lnTo>
                  <a:lnTo>
                    <a:pt x="1715548" y="664083"/>
                  </a:lnTo>
                  <a:lnTo>
                    <a:pt x="1720215" y="676656"/>
                  </a:lnTo>
                  <a:lnTo>
                    <a:pt x="1697736" y="685991"/>
                  </a:lnTo>
                  <a:lnTo>
                    <a:pt x="1688783" y="692372"/>
                  </a:lnTo>
                  <a:lnTo>
                    <a:pt x="1684115" y="690182"/>
                  </a:lnTo>
                  <a:lnTo>
                    <a:pt x="1683068" y="684657"/>
                  </a:lnTo>
                  <a:lnTo>
                    <a:pt x="1672209" y="686848"/>
                  </a:lnTo>
                  <a:lnTo>
                    <a:pt x="1646492" y="686467"/>
                  </a:lnTo>
                  <a:lnTo>
                    <a:pt x="1641729" y="706088"/>
                  </a:lnTo>
                  <a:lnTo>
                    <a:pt x="1643729" y="714566"/>
                  </a:lnTo>
                  <a:lnTo>
                    <a:pt x="1649063" y="716661"/>
                  </a:lnTo>
                  <a:lnTo>
                    <a:pt x="1655636" y="729234"/>
                  </a:lnTo>
                  <a:lnTo>
                    <a:pt x="1648397" y="732853"/>
                  </a:lnTo>
                  <a:lnTo>
                    <a:pt x="1649921" y="750380"/>
                  </a:lnTo>
                  <a:lnTo>
                    <a:pt x="1645253" y="753618"/>
                  </a:lnTo>
                  <a:lnTo>
                    <a:pt x="1654778" y="766477"/>
                  </a:lnTo>
                  <a:lnTo>
                    <a:pt x="1662779" y="762476"/>
                  </a:lnTo>
                  <a:lnTo>
                    <a:pt x="1667923" y="776002"/>
                  </a:lnTo>
                  <a:lnTo>
                    <a:pt x="1662493" y="778859"/>
                  </a:lnTo>
                  <a:lnTo>
                    <a:pt x="1662589" y="783908"/>
                  </a:lnTo>
                  <a:lnTo>
                    <a:pt x="1667637" y="792766"/>
                  </a:lnTo>
                  <a:lnTo>
                    <a:pt x="1674114" y="792194"/>
                  </a:lnTo>
                  <a:lnTo>
                    <a:pt x="1682210" y="800957"/>
                  </a:lnTo>
                  <a:lnTo>
                    <a:pt x="1683449" y="799719"/>
                  </a:lnTo>
                  <a:lnTo>
                    <a:pt x="1691640" y="805529"/>
                  </a:lnTo>
                  <a:lnTo>
                    <a:pt x="1692402" y="802481"/>
                  </a:lnTo>
                  <a:lnTo>
                    <a:pt x="1702499" y="801910"/>
                  </a:lnTo>
                  <a:lnTo>
                    <a:pt x="1702689" y="804958"/>
                  </a:lnTo>
                  <a:lnTo>
                    <a:pt x="1712595" y="804958"/>
                  </a:lnTo>
                  <a:lnTo>
                    <a:pt x="1713167" y="808577"/>
                  </a:lnTo>
                  <a:lnTo>
                    <a:pt x="1727740" y="808482"/>
                  </a:lnTo>
                  <a:lnTo>
                    <a:pt x="1743170" y="805910"/>
                  </a:lnTo>
                  <a:lnTo>
                    <a:pt x="1754505" y="800767"/>
                  </a:lnTo>
                  <a:lnTo>
                    <a:pt x="1756696" y="805529"/>
                  </a:lnTo>
                  <a:lnTo>
                    <a:pt x="1735741" y="826770"/>
                  </a:lnTo>
                  <a:lnTo>
                    <a:pt x="1739551" y="832866"/>
                  </a:lnTo>
                  <a:lnTo>
                    <a:pt x="1732597" y="836390"/>
                  </a:lnTo>
                  <a:lnTo>
                    <a:pt x="1729073" y="847344"/>
                  </a:lnTo>
                  <a:lnTo>
                    <a:pt x="1726216" y="846487"/>
                  </a:lnTo>
                  <a:lnTo>
                    <a:pt x="1721549" y="857917"/>
                  </a:lnTo>
                  <a:lnTo>
                    <a:pt x="1714405" y="854678"/>
                  </a:lnTo>
                  <a:lnTo>
                    <a:pt x="1702784" y="882015"/>
                  </a:lnTo>
                  <a:lnTo>
                    <a:pt x="1699260" y="881158"/>
                  </a:lnTo>
                  <a:lnTo>
                    <a:pt x="1698689" y="896684"/>
                  </a:lnTo>
                  <a:lnTo>
                    <a:pt x="1703451" y="907542"/>
                  </a:lnTo>
                  <a:lnTo>
                    <a:pt x="1704689" y="928497"/>
                  </a:lnTo>
                  <a:lnTo>
                    <a:pt x="1714024" y="929735"/>
                  </a:lnTo>
                  <a:lnTo>
                    <a:pt x="1710023" y="942118"/>
                  </a:lnTo>
                  <a:lnTo>
                    <a:pt x="1703546" y="952214"/>
                  </a:lnTo>
                  <a:lnTo>
                    <a:pt x="1695831" y="949547"/>
                  </a:lnTo>
                  <a:lnTo>
                    <a:pt x="1687259" y="957167"/>
                  </a:lnTo>
                  <a:lnTo>
                    <a:pt x="1681734" y="967740"/>
                  </a:lnTo>
                  <a:lnTo>
                    <a:pt x="1679448" y="986504"/>
                  </a:lnTo>
                  <a:lnTo>
                    <a:pt x="1687544" y="995172"/>
                  </a:lnTo>
                  <a:lnTo>
                    <a:pt x="1661160" y="1007555"/>
                  </a:lnTo>
                  <a:lnTo>
                    <a:pt x="1664780" y="1033177"/>
                  </a:lnTo>
                  <a:lnTo>
                    <a:pt x="1663065" y="1045464"/>
                  </a:lnTo>
                  <a:lnTo>
                    <a:pt x="1692497" y="1056989"/>
                  </a:lnTo>
                  <a:lnTo>
                    <a:pt x="1695450" y="1063561"/>
                  </a:lnTo>
                  <a:lnTo>
                    <a:pt x="1693545" y="1076706"/>
                  </a:lnTo>
                  <a:lnTo>
                    <a:pt x="1700403" y="1090517"/>
                  </a:lnTo>
                  <a:lnTo>
                    <a:pt x="1700498" y="1100042"/>
                  </a:lnTo>
                  <a:lnTo>
                    <a:pt x="1696688" y="1109853"/>
                  </a:lnTo>
                  <a:lnTo>
                    <a:pt x="1692307" y="1113758"/>
                  </a:lnTo>
                  <a:lnTo>
                    <a:pt x="1686878" y="1105757"/>
                  </a:lnTo>
                  <a:lnTo>
                    <a:pt x="1672685" y="1119092"/>
                  </a:lnTo>
                  <a:lnTo>
                    <a:pt x="1668399" y="1112710"/>
                  </a:lnTo>
                  <a:lnTo>
                    <a:pt x="1655159" y="1103948"/>
                  </a:lnTo>
                  <a:lnTo>
                    <a:pt x="1651064" y="1093565"/>
                  </a:lnTo>
                  <a:lnTo>
                    <a:pt x="1657445" y="1070801"/>
                  </a:lnTo>
                  <a:lnTo>
                    <a:pt x="1657159" y="1055751"/>
                  </a:lnTo>
                  <a:lnTo>
                    <a:pt x="1661351" y="1047559"/>
                  </a:lnTo>
                  <a:lnTo>
                    <a:pt x="1656017" y="1048322"/>
                  </a:lnTo>
                  <a:lnTo>
                    <a:pt x="1653064" y="1045845"/>
                  </a:lnTo>
                  <a:lnTo>
                    <a:pt x="1651826" y="1017842"/>
                  </a:lnTo>
                  <a:lnTo>
                    <a:pt x="1642015" y="1039559"/>
                  </a:lnTo>
                  <a:lnTo>
                    <a:pt x="1631156" y="1044892"/>
                  </a:lnTo>
                  <a:lnTo>
                    <a:pt x="1609439" y="1046417"/>
                  </a:lnTo>
                  <a:lnTo>
                    <a:pt x="1598581" y="1042607"/>
                  </a:lnTo>
                  <a:lnTo>
                    <a:pt x="1586484" y="1048607"/>
                  </a:lnTo>
                  <a:lnTo>
                    <a:pt x="1578293" y="1048893"/>
                  </a:lnTo>
                  <a:lnTo>
                    <a:pt x="1577626" y="1054227"/>
                  </a:lnTo>
                  <a:lnTo>
                    <a:pt x="1549051" y="1055942"/>
                  </a:lnTo>
                  <a:lnTo>
                    <a:pt x="1546098" y="1064038"/>
                  </a:lnTo>
                  <a:lnTo>
                    <a:pt x="1540002" y="1069753"/>
                  </a:lnTo>
                  <a:lnTo>
                    <a:pt x="1536478" y="1067943"/>
                  </a:lnTo>
                  <a:lnTo>
                    <a:pt x="1531620" y="1074515"/>
                  </a:lnTo>
                  <a:lnTo>
                    <a:pt x="1534287" y="1081278"/>
                  </a:lnTo>
                  <a:lnTo>
                    <a:pt x="1531906" y="1084802"/>
                  </a:lnTo>
                  <a:lnTo>
                    <a:pt x="1532668" y="1094708"/>
                  </a:lnTo>
                  <a:lnTo>
                    <a:pt x="1530477" y="1095375"/>
                  </a:lnTo>
                  <a:lnTo>
                    <a:pt x="1525905" y="1109091"/>
                  </a:lnTo>
                  <a:lnTo>
                    <a:pt x="1531049" y="1116711"/>
                  </a:lnTo>
                  <a:lnTo>
                    <a:pt x="1532287" y="1125950"/>
                  </a:lnTo>
                  <a:lnTo>
                    <a:pt x="1523714" y="1131856"/>
                  </a:lnTo>
                  <a:lnTo>
                    <a:pt x="1502093" y="1138142"/>
                  </a:lnTo>
                  <a:lnTo>
                    <a:pt x="1498568" y="1144143"/>
                  </a:lnTo>
                  <a:lnTo>
                    <a:pt x="1487519" y="1153477"/>
                  </a:lnTo>
                  <a:lnTo>
                    <a:pt x="1474756" y="1180052"/>
                  </a:lnTo>
                  <a:lnTo>
                    <a:pt x="1469422" y="1203674"/>
                  </a:lnTo>
                  <a:lnTo>
                    <a:pt x="1454944" y="1224915"/>
                  </a:lnTo>
                  <a:lnTo>
                    <a:pt x="1452182" y="1246060"/>
                  </a:lnTo>
                  <a:lnTo>
                    <a:pt x="1439418" y="1258062"/>
                  </a:lnTo>
                  <a:lnTo>
                    <a:pt x="1443514" y="1264730"/>
                  </a:lnTo>
                  <a:lnTo>
                    <a:pt x="1443228" y="1271207"/>
                  </a:lnTo>
                  <a:lnTo>
                    <a:pt x="1451229" y="1296543"/>
                  </a:lnTo>
                  <a:lnTo>
                    <a:pt x="1469708" y="1316069"/>
                  </a:lnTo>
                  <a:lnTo>
                    <a:pt x="1467041" y="1317974"/>
                  </a:lnTo>
                  <a:lnTo>
                    <a:pt x="1467993" y="1333119"/>
                  </a:lnTo>
                  <a:lnTo>
                    <a:pt x="1465136" y="1347026"/>
                  </a:lnTo>
                  <a:lnTo>
                    <a:pt x="1452943" y="1377125"/>
                  </a:lnTo>
                  <a:lnTo>
                    <a:pt x="1453134" y="1398937"/>
                  </a:lnTo>
                  <a:lnTo>
                    <a:pt x="1450276" y="1409891"/>
                  </a:lnTo>
                  <a:lnTo>
                    <a:pt x="1451515" y="1418082"/>
                  </a:lnTo>
                  <a:lnTo>
                    <a:pt x="1455515" y="1422844"/>
                  </a:lnTo>
                  <a:lnTo>
                    <a:pt x="1453039" y="1436656"/>
                  </a:lnTo>
                  <a:lnTo>
                    <a:pt x="1455611" y="1445895"/>
                  </a:lnTo>
                  <a:lnTo>
                    <a:pt x="1452277" y="1454086"/>
                  </a:lnTo>
                  <a:lnTo>
                    <a:pt x="1452372" y="1462373"/>
                  </a:lnTo>
                  <a:lnTo>
                    <a:pt x="1450372" y="1465898"/>
                  </a:lnTo>
                  <a:lnTo>
                    <a:pt x="1446276" y="1463421"/>
                  </a:lnTo>
                  <a:lnTo>
                    <a:pt x="1425512" y="1461040"/>
                  </a:lnTo>
                  <a:lnTo>
                    <a:pt x="1418082" y="1465993"/>
                  </a:lnTo>
                  <a:lnTo>
                    <a:pt x="1422178" y="1468279"/>
                  </a:lnTo>
                  <a:lnTo>
                    <a:pt x="1419416" y="1488281"/>
                  </a:lnTo>
                  <a:lnTo>
                    <a:pt x="1411891" y="1489710"/>
                  </a:lnTo>
                  <a:lnTo>
                    <a:pt x="1382363" y="1505045"/>
                  </a:lnTo>
                  <a:lnTo>
                    <a:pt x="1384364" y="1509808"/>
                  </a:lnTo>
                  <a:lnTo>
                    <a:pt x="1397794" y="1510475"/>
                  </a:lnTo>
                  <a:lnTo>
                    <a:pt x="1412748" y="1516856"/>
                  </a:lnTo>
                  <a:lnTo>
                    <a:pt x="1412176" y="1520857"/>
                  </a:lnTo>
                  <a:lnTo>
                    <a:pt x="1396079" y="1518666"/>
                  </a:lnTo>
                  <a:lnTo>
                    <a:pt x="1388650" y="1526191"/>
                  </a:lnTo>
                  <a:lnTo>
                    <a:pt x="1393698" y="1544669"/>
                  </a:lnTo>
                  <a:lnTo>
                    <a:pt x="1382935" y="1547241"/>
                  </a:lnTo>
                  <a:lnTo>
                    <a:pt x="1380458" y="1542955"/>
                  </a:lnTo>
                  <a:lnTo>
                    <a:pt x="1369981" y="1551337"/>
                  </a:lnTo>
                  <a:lnTo>
                    <a:pt x="1375696" y="1562195"/>
                  </a:lnTo>
                  <a:lnTo>
                    <a:pt x="1383411" y="1565815"/>
                  </a:lnTo>
                  <a:lnTo>
                    <a:pt x="1383411" y="1567529"/>
                  </a:lnTo>
                  <a:lnTo>
                    <a:pt x="1379125" y="1565624"/>
                  </a:lnTo>
                  <a:lnTo>
                    <a:pt x="1374362" y="1569720"/>
                  </a:lnTo>
                  <a:lnTo>
                    <a:pt x="1381887" y="1573911"/>
                  </a:lnTo>
                  <a:lnTo>
                    <a:pt x="1384268" y="1570482"/>
                  </a:lnTo>
                  <a:lnTo>
                    <a:pt x="1384173" y="1573054"/>
                  </a:lnTo>
                  <a:lnTo>
                    <a:pt x="1390745" y="1578388"/>
                  </a:lnTo>
                  <a:lnTo>
                    <a:pt x="1396937" y="1592580"/>
                  </a:lnTo>
                  <a:lnTo>
                    <a:pt x="1383125" y="1593342"/>
                  </a:lnTo>
                  <a:lnTo>
                    <a:pt x="1382839" y="1596961"/>
                  </a:lnTo>
                  <a:lnTo>
                    <a:pt x="1385888" y="1596961"/>
                  </a:lnTo>
                  <a:lnTo>
                    <a:pt x="1384364" y="1604201"/>
                  </a:lnTo>
                  <a:lnTo>
                    <a:pt x="1375029" y="1605439"/>
                  </a:lnTo>
                  <a:lnTo>
                    <a:pt x="1373696" y="1607630"/>
                  </a:lnTo>
                  <a:lnTo>
                    <a:pt x="1371314" y="1602867"/>
                  </a:lnTo>
                  <a:lnTo>
                    <a:pt x="1368647" y="1604296"/>
                  </a:lnTo>
                  <a:lnTo>
                    <a:pt x="1370457" y="1613344"/>
                  </a:lnTo>
                  <a:lnTo>
                    <a:pt x="1374648" y="1614297"/>
                  </a:lnTo>
                  <a:lnTo>
                    <a:pt x="1369981" y="1614297"/>
                  </a:lnTo>
                  <a:lnTo>
                    <a:pt x="1366647" y="1605725"/>
                  </a:lnTo>
                  <a:lnTo>
                    <a:pt x="1343978" y="1613059"/>
                  </a:lnTo>
                  <a:lnTo>
                    <a:pt x="1342168" y="1610677"/>
                  </a:lnTo>
                  <a:lnTo>
                    <a:pt x="1342263" y="1618488"/>
                  </a:lnTo>
                  <a:lnTo>
                    <a:pt x="1336643" y="1624298"/>
                  </a:lnTo>
                  <a:lnTo>
                    <a:pt x="1327595" y="1622584"/>
                  </a:lnTo>
                  <a:lnTo>
                    <a:pt x="1321403" y="1628108"/>
                  </a:lnTo>
                  <a:lnTo>
                    <a:pt x="1314926" y="1622203"/>
                  </a:lnTo>
                  <a:lnTo>
                    <a:pt x="1312450" y="1623917"/>
                  </a:lnTo>
                  <a:lnTo>
                    <a:pt x="1303687" y="1619155"/>
                  </a:lnTo>
                  <a:lnTo>
                    <a:pt x="1295972" y="1619250"/>
                  </a:lnTo>
                  <a:lnTo>
                    <a:pt x="1283970" y="1624012"/>
                  </a:lnTo>
                  <a:lnTo>
                    <a:pt x="1280446" y="1615631"/>
                  </a:lnTo>
                  <a:lnTo>
                    <a:pt x="1266063" y="1609725"/>
                  </a:lnTo>
                  <a:lnTo>
                    <a:pt x="1264634" y="1604296"/>
                  </a:lnTo>
                  <a:lnTo>
                    <a:pt x="1255014" y="1593342"/>
                  </a:lnTo>
                  <a:lnTo>
                    <a:pt x="1240441" y="1587056"/>
                  </a:lnTo>
                  <a:lnTo>
                    <a:pt x="1197102" y="1614868"/>
                  </a:lnTo>
                  <a:lnTo>
                    <a:pt x="1203865" y="1622012"/>
                  </a:lnTo>
                  <a:lnTo>
                    <a:pt x="1196721" y="1626584"/>
                  </a:lnTo>
                  <a:lnTo>
                    <a:pt x="1185863" y="1624203"/>
                  </a:lnTo>
                  <a:lnTo>
                    <a:pt x="1185958" y="1618678"/>
                  </a:lnTo>
                  <a:lnTo>
                    <a:pt x="1182053" y="1618678"/>
                  </a:lnTo>
                  <a:lnTo>
                    <a:pt x="1179862" y="1627727"/>
                  </a:lnTo>
                  <a:lnTo>
                    <a:pt x="1176814" y="1626489"/>
                  </a:lnTo>
                  <a:lnTo>
                    <a:pt x="1175957" y="1619536"/>
                  </a:lnTo>
                  <a:lnTo>
                    <a:pt x="1166527" y="1622108"/>
                  </a:lnTo>
                  <a:lnTo>
                    <a:pt x="1173194" y="1623251"/>
                  </a:lnTo>
                  <a:lnTo>
                    <a:pt x="1173194" y="1632014"/>
                  </a:lnTo>
                  <a:lnTo>
                    <a:pt x="1181957" y="1647253"/>
                  </a:lnTo>
                  <a:lnTo>
                    <a:pt x="1175766" y="1651444"/>
                  </a:lnTo>
                  <a:lnTo>
                    <a:pt x="1175004" y="1656398"/>
                  </a:lnTo>
                  <a:lnTo>
                    <a:pt x="1167575" y="1654874"/>
                  </a:lnTo>
                  <a:lnTo>
                    <a:pt x="1158145" y="1639443"/>
                  </a:lnTo>
                  <a:lnTo>
                    <a:pt x="1145953" y="1635061"/>
                  </a:lnTo>
                  <a:lnTo>
                    <a:pt x="1144048" y="1631633"/>
                  </a:lnTo>
                  <a:lnTo>
                    <a:pt x="1134142" y="1637633"/>
                  </a:lnTo>
                  <a:lnTo>
                    <a:pt x="1129570" y="1643729"/>
                  </a:lnTo>
                  <a:lnTo>
                    <a:pt x="1125855" y="1655159"/>
                  </a:lnTo>
                  <a:lnTo>
                    <a:pt x="1118426" y="1661065"/>
                  </a:lnTo>
                  <a:lnTo>
                    <a:pt x="1118807" y="1670018"/>
                  </a:lnTo>
                  <a:lnTo>
                    <a:pt x="1109472" y="1674019"/>
                  </a:lnTo>
                  <a:lnTo>
                    <a:pt x="1083659" y="1672018"/>
                  </a:lnTo>
                  <a:lnTo>
                    <a:pt x="1078135" y="1681067"/>
                  </a:lnTo>
                  <a:lnTo>
                    <a:pt x="1067467" y="1690973"/>
                  </a:lnTo>
                  <a:lnTo>
                    <a:pt x="1065848" y="1697355"/>
                  </a:lnTo>
                  <a:lnTo>
                    <a:pt x="1050131" y="1695450"/>
                  </a:lnTo>
                  <a:lnTo>
                    <a:pt x="1040702" y="1697926"/>
                  </a:lnTo>
                  <a:lnTo>
                    <a:pt x="1026700" y="1696879"/>
                  </a:lnTo>
                  <a:lnTo>
                    <a:pt x="1015746" y="1690402"/>
                  </a:lnTo>
                  <a:lnTo>
                    <a:pt x="1017651" y="1678400"/>
                  </a:lnTo>
                  <a:lnTo>
                    <a:pt x="1025652" y="1661351"/>
                  </a:lnTo>
                  <a:lnTo>
                    <a:pt x="1011841" y="1650492"/>
                  </a:lnTo>
                  <a:lnTo>
                    <a:pt x="1008698" y="1649635"/>
                  </a:lnTo>
                  <a:lnTo>
                    <a:pt x="1017461" y="1669733"/>
                  </a:lnTo>
                  <a:lnTo>
                    <a:pt x="1009840" y="1674971"/>
                  </a:lnTo>
                  <a:lnTo>
                    <a:pt x="1007745" y="1679734"/>
                  </a:lnTo>
                  <a:lnTo>
                    <a:pt x="1005554" y="1677734"/>
                  </a:lnTo>
                  <a:lnTo>
                    <a:pt x="1008983" y="1668970"/>
                  </a:lnTo>
                  <a:lnTo>
                    <a:pt x="1007554" y="1666303"/>
                  </a:lnTo>
                  <a:lnTo>
                    <a:pt x="1003554" y="1687925"/>
                  </a:lnTo>
                  <a:lnTo>
                    <a:pt x="996506" y="1685544"/>
                  </a:lnTo>
                  <a:lnTo>
                    <a:pt x="994886" y="1682306"/>
                  </a:lnTo>
                  <a:lnTo>
                    <a:pt x="992886" y="1685449"/>
                  </a:lnTo>
                  <a:lnTo>
                    <a:pt x="987647" y="1677257"/>
                  </a:lnTo>
                  <a:lnTo>
                    <a:pt x="980123" y="1671542"/>
                  </a:lnTo>
                  <a:lnTo>
                    <a:pt x="980027" y="1666875"/>
                  </a:lnTo>
                  <a:lnTo>
                    <a:pt x="985075" y="1659541"/>
                  </a:lnTo>
                  <a:lnTo>
                    <a:pt x="962406" y="1657922"/>
                  </a:lnTo>
                  <a:lnTo>
                    <a:pt x="970026" y="1655445"/>
                  </a:lnTo>
                  <a:lnTo>
                    <a:pt x="967835" y="1650873"/>
                  </a:lnTo>
                  <a:lnTo>
                    <a:pt x="955167" y="1650397"/>
                  </a:lnTo>
                  <a:lnTo>
                    <a:pt x="955167" y="1653254"/>
                  </a:lnTo>
                  <a:lnTo>
                    <a:pt x="947356" y="1652968"/>
                  </a:lnTo>
                  <a:lnTo>
                    <a:pt x="946880" y="1654969"/>
                  </a:lnTo>
                  <a:lnTo>
                    <a:pt x="933260" y="1657064"/>
                  </a:lnTo>
                  <a:lnTo>
                    <a:pt x="930592" y="1659922"/>
                  </a:lnTo>
                  <a:lnTo>
                    <a:pt x="908971" y="1653921"/>
                  </a:lnTo>
                  <a:lnTo>
                    <a:pt x="906875" y="1657064"/>
                  </a:lnTo>
                  <a:lnTo>
                    <a:pt x="903923" y="1656588"/>
                  </a:lnTo>
                  <a:lnTo>
                    <a:pt x="901541" y="1644968"/>
                  </a:lnTo>
                  <a:lnTo>
                    <a:pt x="898398" y="1640395"/>
                  </a:lnTo>
                  <a:lnTo>
                    <a:pt x="893159" y="1638872"/>
                  </a:lnTo>
                  <a:lnTo>
                    <a:pt x="898208" y="1640681"/>
                  </a:lnTo>
                  <a:lnTo>
                    <a:pt x="901351" y="1645444"/>
                  </a:lnTo>
                  <a:lnTo>
                    <a:pt x="909923" y="1683925"/>
                  </a:lnTo>
                  <a:lnTo>
                    <a:pt x="921067" y="1701546"/>
                  </a:lnTo>
                  <a:lnTo>
                    <a:pt x="922401" y="1710976"/>
                  </a:lnTo>
                  <a:lnTo>
                    <a:pt x="918496" y="1716786"/>
                  </a:lnTo>
                  <a:lnTo>
                    <a:pt x="925259" y="1735836"/>
                  </a:lnTo>
                  <a:lnTo>
                    <a:pt x="926973" y="1735074"/>
                  </a:lnTo>
                  <a:lnTo>
                    <a:pt x="930688" y="1741360"/>
                  </a:lnTo>
                  <a:lnTo>
                    <a:pt x="942594" y="1745456"/>
                  </a:lnTo>
                  <a:lnTo>
                    <a:pt x="951929" y="1759268"/>
                  </a:lnTo>
                  <a:lnTo>
                    <a:pt x="944118" y="1777556"/>
                  </a:lnTo>
                  <a:lnTo>
                    <a:pt x="927830" y="1794891"/>
                  </a:lnTo>
                  <a:lnTo>
                    <a:pt x="939451" y="1802130"/>
                  </a:lnTo>
                  <a:lnTo>
                    <a:pt x="943737" y="1808226"/>
                  </a:lnTo>
                  <a:lnTo>
                    <a:pt x="965359" y="1819370"/>
                  </a:lnTo>
                  <a:lnTo>
                    <a:pt x="954596" y="1814989"/>
                  </a:lnTo>
                  <a:lnTo>
                    <a:pt x="953834" y="1825371"/>
                  </a:lnTo>
                  <a:lnTo>
                    <a:pt x="936974" y="1856518"/>
                  </a:lnTo>
                  <a:lnTo>
                    <a:pt x="912019" y="1878901"/>
                  </a:lnTo>
                  <a:lnTo>
                    <a:pt x="886015" y="1893475"/>
                  </a:lnTo>
                  <a:lnTo>
                    <a:pt x="880967" y="1888522"/>
                  </a:lnTo>
                  <a:lnTo>
                    <a:pt x="850678" y="1897856"/>
                  </a:lnTo>
                  <a:lnTo>
                    <a:pt x="856679" y="1922717"/>
                  </a:lnTo>
                  <a:lnTo>
                    <a:pt x="849916" y="1926050"/>
                  </a:lnTo>
                  <a:lnTo>
                    <a:pt x="850487" y="1929956"/>
                  </a:lnTo>
                  <a:lnTo>
                    <a:pt x="841343" y="1929765"/>
                  </a:lnTo>
                  <a:lnTo>
                    <a:pt x="841819" y="1934147"/>
                  </a:lnTo>
                  <a:lnTo>
                    <a:pt x="845153" y="1934147"/>
                  </a:lnTo>
                  <a:lnTo>
                    <a:pt x="844391" y="1937385"/>
                  </a:lnTo>
                  <a:lnTo>
                    <a:pt x="852392" y="1937861"/>
                  </a:lnTo>
                  <a:lnTo>
                    <a:pt x="846582" y="1958054"/>
                  </a:lnTo>
                  <a:lnTo>
                    <a:pt x="858679" y="1960340"/>
                  </a:lnTo>
                  <a:lnTo>
                    <a:pt x="858012" y="1970151"/>
                  </a:lnTo>
                  <a:lnTo>
                    <a:pt x="852202" y="1977485"/>
                  </a:lnTo>
                  <a:lnTo>
                    <a:pt x="850963" y="1984724"/>
                  </a:lnTo>
                  <a:lnTo>
                    <a:pt x="851821" y="1987486"/>
                  </a:lnTo>
                  <a:lnTo>
                    <a:pt x="860298" y="1988630"/>
                  </a:lnTo>
                  <a:lnTo>
                    <a:pt x="861250" y="1984534"/>
                  </a:lnTo>
                  <a:lnTo>
                    <a:pt x="873157" y="1986820"/>
                  </a:lnTo>
                  <a:lnTo>
                    <a:pt x="879919" y="1995202"/>
                  </a:lnTo>
                  <a:lnTo>
                    <a:pt x="862679" y="2004822"/>
                  </a:lnTo>
                  <a:lnTo>
                    <a:pt x="854488" y="1999488"/>
                  </a:lnTo>
                  <a:lnTo>
                    <a:pt x="852869" y="2004060"/>
                  </a:lnTo>
                  <a:lnTo>
                    <a:pt x="864108" y="2010537"/>
                  </a:lnTo>
                  <a:lnTo>
                    <a:pt x="869728" y="2022348"/>
                  </a:lnTo>
                  <a:lnTo>
                    <a:pt x="877824" y="2026825"/>
                  </a:lnTo>
                  <a:lnTo>
                    <a:pt x="865537" y="2036445"/>
                  </a:lnTo>
                  <a:lnTo>
                    <a:pt x="854107" y="2071116"/>
                  </a:lnTo>
                  <a:lnTo>
                    <a:pt x="840772" y="2088356"/>
                  </a:lnTo>
                  <a:lnTo>
                    <a:pt x="839724" y="2099977"/>
                  </a:lnTo>
                  <a:lnTo>
                    <a:pt x="832771" y="2109502"/>
                  </a:lnTo>
                  <a:lnTo>
                    <a:pt x="831723" y="2103882"/>
                  </a:lnTo>
                  <a:lnTo>
                    <a:pt x="829246" y="2102834"/>
                  </a:lnTo>
                  <a:lnTo>
                    <a:pt x="833247" y="2097310"/>
                  </a:lnTo>
                  <a:lnTo>
                    <a:pt x="830675" y="2095500"/>
                  </a:lnTo>
                  <a:lnTo>
                    <a:pt x="828961" y="2097881"/>
                  </a:lnTo>
                  <a:lnTo>
                    <a:pt x="826103" y="2097215"/>
                  </a:lnTo>
                  <a:lnTo>
                    <a:pt x="825437" y="2100929"/>
                  </a:lnTo>
                  <a:lnTo>
                    <a:pt x="819721" y="2099786"/>
                  </a:lnTo>
                  <a:lnTo>
                    <a:pt x="814292" y="2111311"/>
                  </a:lnTo>
                  <a:lnTo>
                    <a:pt x="807529" y="2108359"/>
                  </a:lnTo>
                  <a:lnTo>
                    <a:pt x="811149" y="2107597"/>
                  </a:lnTo>
                  <a:lnTo>
                    <a:pt x="806863" y="2105882"/>
                  </a:lnTo>
                  <a:lnTo>
                    <a:pt x="806006" y="2109216"/>
                  </a:lnTo>
                  <a:lnTo>
                    <a:pt x="814864" y="2112836"/>
                  </a:lnTo>
                  <a:lnTo>
                    <a:pt x="813244" y="2117598"/>
                  </a:lnTo>
                  <a:lnTo>
                    <a:pt x="805434" y="2117312"/>
                  </a:lnTo>
                  <a:lnTo>
                    <a:pt x="797719" y="2102263"/>
                  </a:lnTo>
                  <a:lnTo>
                    <a:pt x="793433" y="2111311"/>
                  </a:lnTo>
                  <a:lnTo>
                    <a:pt x="781812" y="2113598"/>
                  </a:lnTo>
                  <a:lnTo>
                    <a:pt x="758666" y="2129123"/>
                  </a:lnTo>
                  <a:lnTo>
                    <a:pt x="740473" y="2137791"/>
                  </a:lnTo>
                  <a:lnTo>
                    <a:pt x="739521" y="2151793"/>
                  </a:lnTo>
                  <a:lnTo>
                    <a:pt x="724567" y="2160175"/>
                  </a:lnTo>
                  <a:lnTo>
                    <a:pt x="708088" y="2179130"/>
                  </a:lnTo>
                  <a:lnTo>
                    <a:pt x="705040" y="2193703"/>
                  </a:lnTo>
                  <a:lnTo>
                    <a:pt x="714565" y="2196370"/>
                  </a:lnTo>
                  <a:lnTo>
                    <a:pt x="711994" y="2219325"/>
                  </a:lnTo>
                  <a:lnTo>
                    <a:pt x="699992" y="2213801"/>
                  </a:lnTo>
                  <a:lnTo>
                    <a:pt x="698278" y="2210753"/>
                  </a:lnTo>
                  <a:lnTo>
                    <a:pt x="697421" y="2218753"/>
                  </a:lnTo>
                  <a:lnTo>
                    <a:pt x="694373" y="2212753"/>
                  </a:lnTo>
                  <a:lnTo>
                    <a:pt x="691610" y="2214277"/>
                  </a:lnTo>
                  <a:lnTo>
                    <a:pt x="695230" y="2199132"/>
                  </a:lnTo>
                  <a:lnTo>
                    <a:pt x="689705" y="2190750"/>
                  </a:lnTo>
                  <a:lnTo>
                    <a:pt x="685324" y="2194274"/>
                  </a:lnTo>
                  <a:lnTo>
                    <a:pt x="683704" y="2192941"/>
                  </a:lnTo>
                  <a:lnTo>
                    <a:pt x="678847" y="2174748"/>
                  </a:lnTo>
                  <a:lnTo>
                    <a:pt x="668179" y="2171510"/>
                  </a:lnTo>
                  <a:lnTo>
                    <a:pt x="671322" y="2159222"/>
                  </a:lnTo>
                  <a:lnTo>
                    <a:pt x="663607" y="2172462"/>
                  </a:lnTo>
                  <a:lnTo>
                    <a:pt x="659130" y="2166747"/>
                  </a:lnTo>
                  <a:lnTo>
                    <a:pt x="657225" y="2158746"/>
                  </a:lnTo>
                  <a:lnTo>
                    <a:pt x="647700" y="2163413"/>
                  </a:lnTo>
                  <a:lnTo>
                    <a:pt x="643509" y="2159794"/>
                  </a:lnTo>
                  <a:lnTo>
                    <a:pt x="632365" y="2163699"/>
                  </a:lnTo>
                  <a:lnTo>
                    <a:pt x="626936" y="2176939"/>
                  </a:lnTo>
                  <a:lnTo>
                    <a:pt x="630841" y="2183035"/>
                  </a:lnTo>
                  <a:lnTo>
                    <a:pt x="631222" y="2193417"/>
                  </a:lnTo>
                  <a:lnTo>
                    <a:pt x="615125" y="2205514"/>
                  </a:lnTo>
                  <a:lnTo>
                    <a:pt x="613886" y="2193798"/>
                  </a:lnTo>
                  <a:lnTo>
                    <a:pt x="620077" y="2192274"/>
                  </a:lnTo>
                  <a:lnTo>
                    <a:pt x="625602" y="2182178"/>
                  </a:lnTo>
                  <a:lnTo>
                    <a:pt x="617315" y="2177986"/>
                  </a:lnTo>
                  <a:lnTo>
                    <a:pt x="617315" y="2184273"/>
                  </a:lnTo>
                  <a:lnTo>
                    <a:pt x="610076" y="2195036"/>
                  </a:lnTo>
                  <a:lnTo>
                    <a:pt x="602361" y="2189417"/>
                  </a:lnTo>
                  <a:lnTo>
                    <a:pt x="598456" y="2193893"/>
                  </a:lnTo>
                  <a:lnTo>
                    <a:pt x="595694" y="2193036"/>
                  </a:lnTo>
                  <a:lnTo>
                    <a:pt x="589502" y="2202752"/>
                  </a:lnTo>
                  <a:lnTo>
                    <a:pt x="583311" y="2198656"/>
                  </a:lnTo>
                  <a:lnTo>
                    <a:pt x="584359" y="2193989"/>
                  </a:lnTo>
                  <a:lnTo>
                    <a:pt x="572548" y="2195989"/>
                  </a:lnTo>
                  <a:lnTo>
                    <a:pt x="564166" y="2191512"/>
                  </a:lnTo>
                  <a:lnTo>
                    <a:pt x="554831" y="2191512"/>
                  </a:lnTo>
                  <a:lnTo>
                    <a:pt x="550354" y="2204371"/>
                  </a:lnTo>
                  <a:lnTo>
                    <a:pt x="543497" y="2171414"/>
                  </a:lnTo>
                  <a:lnTo>
                    <a:pt x="544830" y="2166747"/>
                  </a:lnTo>
                  <a:lnTo>
                    <a:pt x="542258" y="2165128"/>
                  </a:lnTo>
                  <a:lnTo>
                    <a:pt x="549783" y="2143030"/>
                  </a:lnTo>
                  <a:lnTo>
                    <a:pt x="551021" y="2140839"/>
                  </a:lnTo>
                  <a:lnTo>
                    <a:pt x="555212" y="2140839"/>
                  </a:lnTo>
                  <a:lnTo>
                    <a:pt x="555117" y="2137886"/>
                  </a:lnTo>
                  <a:lnTo>
                    <a:pt x="560927" y="2137220"/>
                  </a:lnTo>
                  <a:lnTo>
                    <a:pt x="560737" y="2132552"/>
                  </a:lnTo>
                  <a:lnTo>
                    <a:pt x="573024" y="2129504"/>
                  </a:lnTo>
                  <a:lnTo>
                    <a:pt x="578168" y="2132076"/>
                  </a:lnTo>
                  <a:lnTo>
                    <a:pt x="587026" y="2128457"/>
                  </a:lnTo>
                  <a:lnTo>
                    <a:pt x="570833" y="2120170"/>
                  </a:lnTo>
                  <a:lnTo>
                    <a:pt x="565118" y="2120836"/>
                  </a:lnTo>
                  <a:lnTo>
                    <a:pt x="564261" y="2117312"/>
                  </a:lnTo>
                  <a:lnTo>
                    <a:pt x="548926" y="2119694"/>
                  </a:lnTo>
                  <a:lnTo>
                    <a:pt x="544354" y="2105978"/>
                  </a:lnTo>
                  <a:lnTo>
                    <a:pt x="534543" y="2112550"/>
                  </a:lnTo>
                  <a:lnTo>
                    <a:pt x="532924" y="2109978"/>
                  </a:lnTo>
                  <a:lnTo>
                    <a:pt x="513969" y="2116550"/>
                  </a:lnTo>
                  <a:lnTo>
                    <a:pt x="502825" y="2106549"/>
                  </a:lnTo>
                  <a:lnTo>
                    <a:pt x="498538" y="2115312"/>
                  </a:lnTo>
                  <a:lnTo>
                    <a:pt x="505873" y="2123313"/>
                  </a:lnTo>
                  <a:lnTo>
                    <a:pt x="503968" y="2123789"/>
                  </a:lnTo>
                  <a:close/>
                  <a:moveTo>
                    <a:pt x="922401" y="1710976"/>
                  </a:moveTo>
                  <a:lnTo>
                    <a:pt x="920591" y="1703070"/>
                  </a:lnTo>
                  <a:lnTo>
                    <a:pt x="915924" y="1704499"/>
                  </a:lnTo>
                  <a:lnTo>
                    <a:pt x="918496" y="1714881"/>
                  </a:lnTo>
                  <a:lnTo>
                    <a:pt x="922401" y="1710976"/>
                  </a:lnTo>
                  <a:close/>
                  <a:moveTo>
                    <a:pt x="582168" y="2111883"/>
                  </a:moveTo>
                  <a:lnTo>
                    <a:pt x="570452" y="2106359"/>
                  </a:lnTo>
                  <a:lnTo>
                    <a:pt x="569786" y="2112264"/>
                  </a:lnTo>
                  <a:lnTo>
                    <a:pt x="581692" y="2117027"/>
                  </a:lnTo>
                  <a:lnTo>
                    <a:pt x="582168" y="2111883"/>
                  </a:lnTo>
                  <a:close/>
                  <a:moveTo>
                    <a:pt x="1134237" y="1638395"/>
                  </a:moveTo>
                  <a:lnTo>
                    <a:pt x="1140905" y="1635061"/>
                  </a:lnTo>
                  <a:lnTo>
                    <a:pt x="1141762" y="1638586"/>
                  </a:lnTo>
                  <a:lnTo>
                    <a:pt x="1134237" y="163839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1" name="Freihandform: Form 170">
              <a:extLst>
                <a:ext uri="{FF2B5EF4-FFF2-40B4-BE49-F238E27FC236}">
                  <a16:creationId xmlns:a16="http://schemas.microsoft.com/office/drawing/2014/main" id="{8C3C439F-A489-4CEB-8AEC-9AED4D5E7B8E}"/>
                </a:ext>
              </a:extLst>
            </p:cNvPr>
            <p:cNvSpPr/>
            <p:nvPr/>
          </p:nvSpPr>
          <p:spPr>
            <a:xfrm>
              <a:off x="560662" y="1978334"/>
              <a:ext cx="1054350" cy="702900"/>
            </a:xfrm>
            <a:custGeom>
              <a:avLst/>
              <a:gdLst>
                <a:gd name="connsiteX0" fmla="*/ 1195578 w 2028825"/>
                <a:gd name="connsiteY0" fmla="*/ 1321403 h 1352550"/>
                <a:gd name="connsiteX1" fmla="*/ 1183767 w 2028825"/>
                <a:gd name="connsiteY1" fmla="*/ 1301115 h 1352550"/>
                <a:gd name="connsiteX2" fmla="*/ 1167860 w 2028825"/>
                <a:gd name="connsiteY2" fmla="*/ 1293590 h 1352550"/>
                <a:gd name="connsiteX3" fmla="*/ 1166336 w 2028825"/>
                <a:gd name="connsiteY3" fmla="*/ 1281398 h 1352550"/>
                <a:gd name="connsiteX4" fmla="*/ 1177671 w 2028825"/>
                <a:gd name="connsiteY4" fmla="*/ 1273493 h 1352550"/>
                <a:gd name="connsiteX5" fmla="*/ 1176242 w 2028825"/>
                <a:gd name="connsiteY5" fmla="*/ 1270349 h 1352550"/>
                <a:gd name="connsiteX6" fmla="*/ 1179957 w 2028825"/>
                <a:gd name="connsiteY6" fmla="*/ 1269016 h 1352550"/>
                <a:gd name="connsiteX7" fmla="*/ 1176242 w 2028825"/>
                <a:gd name="connsiteY7" fmla="*/ 1259395 h 1352550"/>
                <a:gd name="connsiteX8" fmla="*/ 1201293 w 2028825"/>
                <a:gd name="connsiteY8" fmla="*/ 1247584 h 1352550"/>
                <a:gd name="connsiteX9" fmla="*/ 1198912 w 2028825"/>
                <a:gd name="connsiteY9" fmla="*/ 1238536 h 1352550"/>
                <a:gd name="connsiteX10" fmla="*/ 1192911 w 2028825"/>
                <a:gd name="connsiteY10" fmla="*/ 1237393 h 1352550"/>
                <a:gd name="connsiteX11" fmla="*/ 1169480 w 2028825"/>
                <a:gd name="connsiteY11" fmla="*/ 1249966 h 1352550"/>
                <a:gd name="connsiteX12" fmla="*/ 1168527 w 2028825"/>
                <a:gd name="connsiteY12" fmla="*/ 1247870 h 1352550"/>
                <a:gd name="connsiteX13" fmla="*/ 1138619 w 2028825"/>
                <a:gd name="connsiteY13" fmla="*/ 1256157 h 1352550"/>
                <a:gd name="connsiteX14" fmla="*/ 1136523 w 2028825"/>
                <a:gd name="connsiteY14" fmla="*/ 1249680 h 1352550"/>
                <a:gd name="connsiteX15" fmla="*/ 1130427 w 2028825"/>
                <a:gd name="connsiteY15" fmla="*/ 1251394 h 1352550"/>
                <a:gd name="connsiteX16" fmla="*/ 1129284 w 2028825"/>
                <a:gd name="connsiteY16" fmla="*/ 1248346 h 1352550"/>
                <a:gd name="connsiteX17" fmla="*/ 1089089 w 2028825"/>
                <a:gd name="connsiteY17" fmla="*/ 1240536 h 1352550"/>
                <a:gd name="connsiteX18" fmla="*/ 1029557 w 2028825"/>
                <a:gd name="connsiteY18" fmla="*/ 1233487 h 1352550"/>
                <a:gd name="connsiteX19" fmla="*/ 1026319 w 2028825"/>
                <a:gd name="connsiteY19" fmla="*/ 1228439 h 1352550"/>
                <a:gd name="connsiteX20" fmla="*/ 1003649 w 2028825"/>
                <a:gd name="connsiteY20" fmla="*/ 1234535 h 1352550"/>
                <a:gd name="connsiteX21" fmla="*/ 972407 w 2028825"/>
                <a:gd name="connsiteY21" fmla="*/ 1221295 h 1352550"/>
                <a:gd name="connsiteX22" fmla="*/ 945071 w 2028825"/>
                <a:gd name="connsiteY22" fmla="*/ 1225963 h 1352550"/>
                <a:gd name="connsiteX23" fmla="*/ 941451 w 2028825"/>
                <a:gd name="connsiteY23" fmla="*/ 1203579 h 1352550"/>
                <a:gd name="connsiteX24" fmla="*/ 933545 w 2028825"/>
                <a:gd name="connsiteY24" fmla="*/ 1188815 h 1352550"/>
                <a:gd name="connsiteX25" fmla="*/ 935546 w 2028825"/>
                <a:gd name="connsiteY25" fmla="*/ 1186434 h 1352550"/>
                <a:gd name="connsiteX26" fmla="*/ 924687 w 2028825"/>
                <a:gd name="connsiteY26" fmla="*/ 1169670 h 1352550"/>
                <a:gd name="connsiteX27" fmla="*/ 923163 w 2028825"/>
                <a:gd name="connsiteY27" fmla="*/ 1170432 h 1352550"/>
                <a:gd name="connsiteX28" fmla="*/ 916972 w 2028825"/>
                <a:gd name="connsiteY28" fmla="*/ 1157478 h 1352550"/>
                <a:gd name="connsiteX29" fmla="*/ 886587 w 2028825"/>
                <a:gd name="connsiteY29" fmla="*/ 1167670 h 1352550"/>
                <a:gd name="connsiteX30" fmla="*/ 850487 w 2028825"/>
                <a:gd name="connsiteY30" fmla="*/ 1172337 h 1352550"/>
                <a:gd name="connsiteX31" fmla="*/ 844391 w 2028825"/>
                <a:gd name="connsiteY31" fmla="*/ 1171003 h 1352550"/>
                <a:gd name="connsiteX32" fmla="*/ 842200 w 2028825"/>
                <a:gd name="connsiteY32" fmla="*/ 1165003 h 1352550"/>
                <a:gd name="connsiteX33" fmla="*/ 845344 w 2028825"/>
                <a:gd name="connsiteY33" fmla="*/ 1163288 h 1352550"/>
                <a:gd name="connsiteX34" fmla="*/ 839438 w 2028825"/>
                <a:gd name="connsiteY34" fmla="*/ 1144048 h 1352550"/>
                <a:gd name="connsiteX35" fmla="*/ 832390 w 2028825"/>
                <a:gd name="connsiteY35" fmla="*/ 1133761 h 1352550"/>
                <a:gd name="connsiteX36" fmla="*/ 816197 w 2028825"/>
                <a:gd name="connsiteY36" fmla="*/ 1148810 h 1352550"/>
                <a:gd name="connsiteX37" fmla="*/ 787527 w 2028825"/>
                <a:gd name="connsiteY37" fmla="*/ 1166432 h 1352550"/>
                <a:gd name="connsiteX38" fmla="*/ 763334 w 2028825"/>
                <a:gd name="connsiteY38" fmla="*/ 1169289 h 1352550"/>
                <a:gd name="connsiteX39" fmla="*/ 743617 w 2028825"/>
                <a:gd name="connsiteY39" fmla="*/ 1165193 h 1352550"/>
                <a:gd name="connsiteX40" fmla="*/ 716756 w 2028825"/>
                <a:gd name="connsiteY40" fmla="*/ 1164526 h 1352550"/>
                <a:gd name="connsiteX41" fmla="*/ 716375 w 2028825"/>
                <a:gd name="connsiteY41" fmla="*/ 1176718 h 1352550"/>
                <a:gd name="connsiteX42" fmla="*/ 731615 w 2028825"/>
                <a:gd name="connsiteY42" fmla="*/ 1187482 h 1352550"/>
                <a:gd name="connsiteX43" fmla="*/ 742093 w 2028825"/>
                <a:gd name="connsiteY43" fmla="*/ 1189196 h 1352550"/>
                <a:gd name="connsiteX44" fmla="*/ 738283 w 2028825"/>
                <a:gd name="connsiteY44" fmla="*/ 1199388 h 1352550"/>
                <a:gd name="connsiteX45" fmla="*/ 729901 w 2028825"/>
                <a:gd name="connsiteY45" fmla="*/ 1207484 h 1352550"/>
                <a:gd name="connsiteX46" fmla="*/ 742950 w 2028825"/>
                <a:gd name="connsiteY46" fmla="*/ 1215390 h 1352550"/>
                <a:gd name="connsiteX47" fmla="*/ 743712 w 2028825"/>
                <a:gd name="connsiteY47" fmla="*/ 1221676 h 1352550"/>
                <a:gd name="connsiteX48" fmla="*/ 747808 w 2028825"/>
                <a:gd name="connsiteY48" fmla="*/ 1227392 h 1352550"/>
                <a:gd name="connsiteX49" fmla="*/ 742474 w 2028825"/>
                <a:gd name="connsiteY49" fmla="*/ 1230344 h 1352550"/>
                <a:gd name="connsiteX50" fmla="*/ 736187 w 2028825"/>
                <a:gd name="connsiteY50" fmla="*/ 1239107 h 1352550"/>
                <a:gd name="connsiteX51" fmla="*/ 734949 w 2028825"/>
                <a:gd name="connsiteY51" fmla="*/ 1245489 h 1352550"/>
                <a:gd name="connsiteX52" fmla="*/ 724471 w 2028825"/>
                <a:gd name="connsiteY52" fmla="*/ 1255395 h 1352550"/>
                <a:gd name="connsiteX53" fmla="*/ 728948 w 2028825"/>
                <a:gd name="connsiteY53" fmla="*/ 1269111 h 1352550"/>
                <a:gd name="connsiteX54" fmla="*/ 715042 w 2028825"/>
                <a:gd name="connsiteY54" fmla="*/ 1280065 h 1352550"/>
                <a:gd name="connsiteX55" fmla="*/ 708946 w 2028825"/>
                <a:gd name="connsiteY55" fmla="*/ 1280160 h 1352550"/>
                <a:gd name="connsiteX56" fmla="*/ 703707 w 2028825"/>
                <a:gd name="connsiteY56" fmla="*/ 1287113 h 1352550"/>
                <a:gd name="connsiteX57" fmla="*/ 698373 w 2028825"/>
                <a:gd name="connsiteY57" fmla="*/ 1282922 h 1352550"/>
                <a:gd name="connsiteX58" fmla="*/ 699897 w 2028825"/>
                <a:gd name="connsiteY58" fmla="*/ 1279874 h 1352550"/>
                <a:gd name="connsiteX59" fmla="*/ 697135 w 2028825"/>
                <a:gd name="connsiteY59" fmla="*/ 1275397 h 1352550"/>
                <a:gd name="connsiteX60" fmla="*/ 702754 w 2028825"/>
                <a:gd name="connsiteY60" fmla="*/ 1263491 h 1352550"/>
                <a:gd name="connsiteX61" fmla="*/ 695706 w 2028825"/>
                <a:gd name="connsiteY61" fmla="*/ 1265682 h 1352550"/>
                <a:gd name="connsiteX62" fmla="*/ 681323 w 2028825"/>
                <a:gd name="connsiteY62" fmla="*/ 1259872 h 1352550"/>
                <a:gd name="connsiteX63" fmla="*/ 668179 w 2028825"/>
                <a:gd name="connsiteY63" fmla="*/ 1246251 h 1352550"/>
                <a:gd name="connsiteX64" fmla="*/ 668179 w 2028825"/>
                <a:gd name="connsiteY64" fmla="*/ 1237202 h 1352550"/>
                <a:gd name="connsiteX65" fmla="*/ 661988 w 2028825"/>
                <a:gd name="connsiteY65" fmla="*/ 1227487 h 1352550"/>
                <a:gd name="connsiteX66" fmla="*/ 653415 w 2028825"/>
                <a:gd name="connsiteY66" fmla="*/ 1222819 h 1352550"/>
                <a:gd name="connsiteX67" fmla="*/ 650462 w 2028825"/>
                <a:gd name="connsiteY67" fmla="*/ 1218438 h 1352550"/>
                <a:gd name="connsiteX68" fmla="*/ 646367 w 2028825"/>
                <a:gd name="connsiteY68" fmla="*/ 1219867 h 1352550"/>
                <a:gd name="connsiteX69" fmla="*/ 643604 w 2028825"/>
                <a:gd name="connsiteY69" fmla="*/ 1217390 h 1352550"/>
                <a:gd name="connsiteX70" fmla="*/ 648843 w 2028825"/>
                <a:gd name="connsiteY70" fmla="*/ 1212723 h 1352550"/>
                <a:gd name="connsiteX71" fmla="*/ 663988 w 2028825"/>
                <a:gd name="connsiteY71" fmla="*/ 1207770 h 1352550"/>
                <a:gd name="connsiteX72" fmla="*/ 663988 w 2028825"/>
                <a:gd name="connsiteY72" fmla="*/ 1199483 h 1352550"/>
                <a:gd name="connsiteX73" fmla="*/ 671132 w 2028825"/>
                <a:gd name="connsiteY73" fmla="*/ 1186910 h 1352550"/>
                <a:gd name="connsiteX74" fmla="*/ 639223 w 2028825"/>
                <a:gd name="connsiteY74" fmla="*/ 1208627 h 1352550"/>
                <a:gd name="connsiteX75" fmla="*/ 634651 w 2028825"/>
                <a:gd name="connsiteY75" fmla="*/ 1200150 h 1352550"/>
                <a:gd name="connsiteX76" fmla="*/ 638175 w 2028825"/>
                <a:gd name="connsiteY76" fmla="*/ 1195007 h 1352550"/>
                <a:gd name="connsiteX77" fmla="*/ 624269 w 2028825"/>
                <a:gd name="connsiteY77" fmla="*/ 1196530 h 1352550"/>
                <a:gd name="connsiteX78" fmla="*/ 626650 w 2028825"/>
                <a:gd name="connsiteY78" fmla="*/ 1190625 h 1352550"/>
                <a:gd name="connsiteX79" fmla="*/ 618458 w 2028825"/>
                <a:gd name="connsiteY79" fmla="*/ 1184815 h 1352550"/>
                <a:gd name="connsiteX80" fmla="*/ 609791 w 2028825"/>
                <a:gd name="connsiteY80" fmla="*/ 1183195 h 1352550"/>
                <a:gd name="connsiteX81" fmla="*/ 603123 w 2028825"/>
                <a:gd name="connsiteY81" fmla="*/ 1172909 h 1352550"/>
                <a:gd name="connsiteX82" fmla="*/ 584740 w 2028825"/>
                <a:gd name="connsiteY82" fmla="*/ 1166051 h 1352550"/>
                <a:gd name="connsiteX83" fmla="*/ 569595 w 2028825"/>
                <a:gd name="connsiteY83" fmla="*/ 1167289 h 1352550"/>
                <a:gd name="connsiteX84" fmla="*/ 566071 w 2028825"/>
                <a:gd name="connsiteY84" fmla="*/ 1162145 h 1352550"/>
                <a:gd name="connsiteX85" fmla="*/ 559689 w 2028825"/>
                <a:gd name="connsiteY85" fmla="*/ 1160050 h 1352550"/>
                <a:gd name="connsiteX86" fmla="*/ 561499 w 2028825"/>
                <a:gd name="connsiteY86" fmla="*/ 1143476 h 1352550"/>
                <a:gd name="connsiteX87" fmla="*/ 587121 w 2028825"/>
                <a:gd name="connsiteY87" fmla="*/ 1127379 h 1352550"/>
                <a:gd name="connsiteX88" fmla="*/ 589788 w 2028825"/>
                <a:gd name="connsiteY88" fmla="*/ 1121474 h 1352550"/>
                <a:gd name="connsiteX89" fmla="*/ 590074 w 2028825"/>
                <a:gd name="connsiteY89" fmla="*/ 1115377 h 1352550"/>
                <a:gd name="connsiteX90" fmla="*/ 583883 w 2028825"/>
                <a:gd name="connsiteY90" fmla="*/ 1099471 h 1352550"/>
                <a:gd name="connsiteX91" fmla="*/ 585502 w 2028825"/>
                <a:gd name="connsiteY91" fmla="*/ 1089184 h 1352550"/>
                <a:gd name="connsiteX92" fmla="*/ 579977 w 2028825"/>
                <a:gd name="connsiteY92" fmla="*/ 1088231 h 1352550"/>
                <a:gd name="connsiteX93" fmla="*/ 573691 w 2028825"/>
                <a:gd name="connsiteY93" fmla="*/ 1078039 h 1352550"/>
                <a:gd name="connsiteX94" fmla="*/ 563880 w 2028825"/>
                <a:gd name="connsiteY94" fmla="*/ 1072039 h 1352550"/>
                <a:gd name="connsiteX95" fmla="*/ 551879 w 2028825"/>
                <a:gd name="connsiteY95" fmla="*/ 1071277 h 1352550"/>
                <a:gd name="connsiteX96" fmla="*/ 536924 w 2028825"/>
                <a:gd name="connsiteY96" fmla="*/ 1076420 h 1352550"/>
                <a:gd name="connsiteX97" fmla="*/ 531781 w 2028825"/>
                <a:gd name="connsiteY97" fmla="*/ 1074420 h 1352550"/>
                <a:gd name="connsiteX98" fmla="*/ 533971 w 2028825"/>
                <a:gd name="connsiteY98" fmla="*/ 1065181 h 1352550"/>
                <a:gd name="connsiteX99" fmla="*/ 525971 w 2028825"/>
                <a:gd name="connsiteY99" fmla="*/ 1061371 h 1352550"/>
                <a:gd name="connsiteX100" fmla="*/ 521875 w 2028825"/>
                <a:gd name="connsiteY100" fmla="*/ 1050798 h 1352550"/>
                <a:gd name="connsiteX101" fmla="*/ 513302 w 2028825"/>
                <a:gd name="connsiteY101" fmla="*/ 1055275 h 1352550"/>
                <a:gd name="connsiteX102" fmla="*/ 508349 w 2028825"/>
                <a:gd name="connsiteY102" fmla="*/ 1048798 h 1352550"/>
                <a:gd name="connsiteX103" fmla="*/ 521399 w 2028825"/>
                <a:gd name="connsiteY103" fmla="*/ 1039082 h 1352550"/>
                <a:gd name="connsiteX104" fmla="*/ 523399 w 2028825"/>
                <a:gd name="connsiteY104" fmla="*/ 1026414 h 1352550"/>
                <a:gd name="connsiteX105" fmla="*/ 515779 w 2028825"/>
                <a:gd name="connsiteY105" fmla="*/ 1024795 h 1352550"/>
                <a:gd name="connsiteX106" fmla="*/ 521494 w 2028825"/>
                <a:gd name="connsiteY106" fmla="*/ 1017460 h 1352550"/>
                <a:gd name="connsiteX107" fmla="*/ 519112 w 2028825"/>
                <a:gd name="connsiteY107" fmla="*/ 1008507 h 1352550"/>
                <a:gd name="connsiteX108" fmla="*/ 524066 w 2028825"/>
                <a:gd name="connsiteY108" fmla="*/ 991838 h 1352550"/>
                <a:gd name="connsiteX109" fmla="*/ 509587 w 2028825"/>
                <a:gd name="connsiteY109" fmla="*/ 969931 h 1352550"/>
                <a:gd name="connsiteX110" fmla="*/ 498824 w 2028825"/>
                <a:gd name="connsiteY110" fmla="*/ 970121 h 1352550"/>
                <a:gd name="connsiteX111" fmla="*/ 502349 w 2028825"/>
                <a:gd name="connsiteY111" fmla="*/ 959453 h 1352550"/>
                <a:gd name="connsiteX112" fmla="*/ 496538 w 2028825"/>
                <a:gd name="connsiteY112" fmla="*/ 964692 h 1352550"/>
                <a:gd name="connsiteX113" fmla="*/ 486061 w 2028825"/>
                <a:gd name="connsiteY113" fmla="*/ 968788 h 1352550"/>
                <a:gd name="connsiteX114" fmla="*/ 474631 w 2028825"/>
                <a:gd name="connsiteY114" fmla="*/ 965835 h 1352550"/>
                <a:gd name="connsiteX115" fmla="*/ 467201 w 2028825"/>
                <a:gd name="connsiteY115" fmla="*/ 971455 h 1352550"/>
                <a:gd name="connsiteX116" fmla="*/ 460343 w 2028825"/>
                <a:gd name="connsiteY116" fmla="*/ 968788 h 1352550"/>
                <a:gd name="connsiteX117" fmla="*/ 454438 w 2028825"/>
                <a:gd name="connsiteY117" fmla="*/ 945261 h 1352550"/>
                <a:gd name="connsiteX118" fmla="*/ 444246 w 2028825"/>
                <a:gd name="connsiteY118" fmla="*/ 935545 h 1352550"/>
                <a:gd name="connsiteX119" fmla="*/ 442817 w 2028825"/>
                <a:gd name="connsiteY119" fmla="*/ 922782 h 1352550"/>
                <a:gd name="connsiteX120" fmla="*/ 433483 w 2028825"/>
                <a:gd name="connsiteY120" fmla="*/ 911066 h 1352550"/>
                <a:gd name="connsiteX121" fmla="*/ 429578 w 2028825"/>
                <a:gd name="connsiteY121" fmla="*/ 912209 h 1352550"/>
                <a:gd name="connsiteX122" fmla="*/ 419767 w 2028825"/>
                <a:gd name="connsiteY122" fmla="*/ 923639 h 1352550"/>
                <a:gd name="connsiteX123" fmla="*/ 417004 w 2028825"/>
                <a:gd name="connsiteY123" fmla="*/ 922210 h 1352550"/>
                <a:gd name="connsiteX124" fmla="*/ 419671 w 2028825"/>
                <a:gd name="connsiteY124" fmla="*/ 928306 h 1352550"/>
                <a:gd name="connsiteX125" fmla="*/ 417195 w 2028825"/>
                <a:gd name="connsiteY125" fmla="*/ 927925 h 1352550"/>
                <a:gd name="connsiteX126" fmla="*/ 418529 w 2028825"/>
                <a:gd name="connsiteY126" fmla="*/ 931259 h 1352550"/>
                <a:gd name="connsiteX127" fmla="*/ 416147 w 2028825"/>
                <a:gd name="connsiteY127" fmla="*/ 933355 h 1352550"/>
                <a:gd name="connsiteX128" fmla="*/ 415290 w 2028825"/>
                <a:gd name="connsiteY128" fmla="*/ 923163 h 1352550"/>
                <a:gd name="connsiteX129" fmla="*/ 414814 w 2028825"/>
                <a:gd name="connsiteY129" fmla="*/ 932878 h 1352550"/>
                <a:gd name="connsiteX130" fmla="*/ 413290 w 2028825"/>
                <a:gd name="connsiteY130" fmla="*/ 927544 h 1352550"/>
                <a:gd name="connsiteX131" fmla="*/ 397954 w 2028825"/>
                <a:gd name="connsiteY131" fmla="*/ 926687 h 1352550"/>
                <a:gd name="connsiteX132" fmla="*/ 382714 w 2028825"/>
                <a:gd name="connsiteY132" fmla="*/ 939736 h 1352550"/>
                <a:gd name="connsiteX133" fmla="*/ 373761 w 2028825"/>
                <a:gd name="connsiteY133" fmla="*/ 932878 h 1352550"/>
                <a:gd name="connsiteX134" fmla="*/ 363569 w 2028825"/>
                <a:gd name="connsiteY134" fmla="*/ 897160 h 1352550"/>
                <a:gd name="connsiteX135" fmla="*/ 346139 w 2028825"/>
                <a:gd name="connsiteY135" fmla="*/ 885444 h 1352550"/>
                <a:gd name="connsiteX136" fmla="*/ 338328 w 2028825"/>
                <a:gd name="connsiteY136" fmla="*/ 872395 h 1352550"/>
                <a:gd name="connsiteX137" fmla="*/ 338423 w 2028825"/>
                <a:gd name="connsiteY137" fmla="*/ 864108 h 1352550"/>
                <a:gd name="connsiteX138" fmla="*/ 324898 w 2028825"/>
                <a:gd name="connsiteY138" fmla="*/ 861346 h 1352550"/>
                <a:gd name="connsiteX139" fmla="*/ 304133 w 2028825"/>
                <a:gd name="connsiteY139" fmla="*/ 876205 h 1352550"/>
                <a:gd name="connsiteX140" fmla="*/ 300323 w 2028825"/>
                <a:gd name="connsiteY140" fmla="*/ 875919 h 1352550"/>
                <a:gd name="connsiteX141" fmla="*/ 288608 w 2028825"/>
                <a:gd name="connsiteY141" fmla="*/ 883253 h 1352550"/>
                <a:gd name="connsiteX142" fmla="*/ 288322 w 2028825"/>
                <a:gd name="connsiteY142" fmla="*/ 893921 h 1352550"/>
                <a:gd name="connsiteX143" fmla="*/ 293370 w 2028825"/>
                <a:gd name="connsiteY143" fmla="*/ 912590 h 1352550"/>
                <a:gd name="connsiteX144" fmla="*/ 291560 w 2028825"/>
                <a:gd name="connsiteY144" fmla="*/ 918877 h 1352550"/>
                <a:gd name="connsiteX145" fmla="*/ 277082 w 2028825"/>
                <a:gd name="connsiteY145" fmla="*/ 924496 h 1352550"/>
                <a:gd name="connsiteX146" fmla="*/ 260795 w 2028825"/>
                <a:gd name="connsiteY146" fmla="*/ 915448 h 1352550"/>
                <a:gd name="connsiteX147" fmla="*/ 253651 w 2028825"/>
                <a:gd name="connsiteY147" fmla="*/ 922687 h 1352550"/>
                <a:gd name="connsiteX148" fmla="*/ 253460 w 2028825"/>
                <a:gd name="connsiteY148" fmla="*/ 902589 h 1352550"/>
                <a:gd name="connsiteX149" fmla="*/ 278606 w 2028825"/>
                <a:gd name="connsiteY149" fmla="*/ 876395 h 1352550"/>
                <a:gd name="connsiteX150" fmla="*/ 278035 w 2028825"/>
                <a:gd name="connsiteY150" fmla="*/ 870394 h 1352550"/>
                <a:gd name="connsiteX151" fmla="*/ 276130 w 2028825"/>
                <a:gd name="connsiteY151" fmla="*/ 867823 h 1352550"/>
                <a:gd name="connsiteX152" fmla="*/ 254889 w 2028825"/>
                <a:gd name="connsiteY152" fmla="*/ 880396 h 1352550"/>
                <a:gd name="connsiteX153" fmla="*/ 233839 w 2028825"/>
                <a:gd name="connsiteY153" fmla="*/ 884396 h 1352550"/>
                <a:gd name="connsiteX154" fmla="*/ 232600 w 2028825"/>
                <a:gd name="connsiteY154" fmla="*/ 875062 h 1352550"/>
                <a:gd name="connsiteX155" fmla="*/ 234982 w 2028825"/>
                <a:gd name="connsiteY155" fmla="*/ 870871 h 1352550"/>
                <a:gd name="connsiteX156" fmla="*/ 231934 w 2028825"/>
                <a:gd name="connsiteY156" fmla="*/ 866013 h 1352550"/>
                <a:gd name="connsiteX157" fmla="*/ 238601 w 2028825"/>
                <a:gd name="connsiteY157" fmla="*/ 862393 h 1352550"/>
                <a:gd name="connsiteX158" fmla="*/ 235649 w 2028825"/>
                <a:gd name="connsiteY158" fmla="*/ 855726 h 1352550"/>
                <a:gd name="connsiteX159" fmla="*/ 222123 w 2028825"/>
                <a:gd name="connsiteY159" fmla="*/ 853630 h 1352550"/>
                <a:gd name="connsiteX160" fmla="*/ 206216 w 2028825"/>
                <a:gd name="connsiteY160" fmla="*/ 858869 h 1352550"/>
                <a:gd name="connsiteX161" fmla="*/ 210502 w 2028825"/>
                <a:gd name="connsiteY161" fmla="*/ 866299 h 1352550"/>
                <a:gd name="connsiteX162" fmla="*/ 210883 w 2028825"/>
                <a:gd name="connsiteY162" fmla="*/ 873061 h 1352550"/>
                <a:gd name="connsiteX163" fmla="*/ 203359 w 2028825"/>
                <a:gd name="connsiteY163" fmla="*/ 875443 h 1352550"/>
                <a:gd name="connsiteX164" fmla="*/ 178594 w 2028825"/>
                <a:gd name="connsiteY164" fmla="*/ 872490 h 1352550"/>
                <a:gd name="connsiteX165" fmla="*/ 172022 w 2028825"/>
                <a:gd name="connsiteY165" fmla="*/ 879538 h 1352550"/>
                <a:gd name="connsiteX166" fmla="*/ 158972 w 2028825"/>
                <a:gd name="connsiteY166" fmla="*/ 883063 h 1352550"/>
                <a:gd name="connsiteX167" fmla="*/ 145447 w 2028825"/>
                <a:gd name="connsiteY167" fmla="*/ 877919 h 1352550"/>
                <a:gd name="connsiteX168" fmla="*/ 112204 w 2028825"/>
                <a:gd name="connsiteY168" fmla="*/ 872680 h 1352550"/>
                <a:gd name="connsiteX169" fmla="*/ 98393 w 2028825"/>
                <a:gd name="connsiteY169" fmla="*/ 884396 h 1352550"/>
                <a:gd name="connsiteX170" fmla="*/ 86677 w 2028825"/>
                <a:gd name="connsiteY170" fmla="*/ 886873 h 1352550"/>
                <a:gd name="connsiteX171" fmla="*/ 80486 w 2028825"/>
                <a:gd name="connsiteY171" fmla="*/ 891730 h 1352550"/>
                <a:gd name="connsiteX172" fmla="*/ 79248 w 2028825"/>
                <a:gd name="connsiteY172" fmla="*/ 887825 h 1352550"/>
                <a:gd name="connsiteX173" fmla="*/ 76676 w 2028825"/>
                <a:gd name="connsiteY173" fmla="*/ 891064 h 1352550"/>
                <a:gd name="connsiteX174" fmla="*/ 59150 w 2028825"/>
                <a:gd name="connsiteY174" fmla="*/ 873538 h 1352550"/>
                <a:gd name="connsiteX175" fmla="*/ 54769 w 2028825"/>
                <a:gd name="connsiteY175" fmla="*/ 863441 h 1352550"/>
                <a:gd name="connsiteX176" fmla="*/ 57722 w 2028825"/>
                <a:gd name="connsiteY176" fmla="*/ 855440 h 1352550"/>
                <a:gd name="connsiteX177" fmla="*/ 74485 w 2028825"/>
                <a:gd name="connsiteY177" fmla="*/ 840581 h 1352550"/>
                <a:gd name="connsiteX178" fmla="*/ 72390 w 2028825"/>
                <a:gd name="connsiteY178" fmla="*/ 798100 h 1352550"/>
                <a:gd name="connsiteX179" fmla="*/ 132493 w 2028825"/>
                <a:gd name="connsiteY179" fmla="*/ 755047 h 1352550"/>
                <a:gd name="connsiteX180" fmla="*/ 143447 w 2028825"/>
                <a:gd name="connsiteY180" fmla="*/ 734949 h 1352550"/>
                <a:gd name="connsiteX181" fmla="*/ 149543 w 2028825"/>
                <a:gd name="connsiteY181" fmla="*/ 716280 h 1352550"/>
                <a:gd name="connsiteX182" fmla="*/ 147923 w 2028825"/>
                <a:gd name="connsiteY182" fmla="*/ 704659 h 1352550"/>
                <a:gd name="connsiteX183" fmla="*/ 150304 w 2028825"/>
                <a:gd name="connsiteY183" fmla="*/ 701897 h 1352550"/>
                <a:gd name="connsiteX184" fmla="*/ 145256 w 2028825"/>
                <a:gd name="connsiteY184" fmla="*/ 698659 h 1352550"/>
                <a:gd name="connsiteX185" fmla="*/ 130207 w 2028825"/>
                <a:gd name="connsiteY185" fmla="*/ 696182 h 1352550"/>
                <a:gd name="connsiteX186" fmla="*/ 105537 w 2028825"/>
                <a:gd name="connsiteY186" fmla="*/ 706850 h 1352550"/>
                <a:gd name="connsiteX187" fmla="*/ 90964 w 2028825"/>
                <a:gd name="connsiteY187" fmla="*/ 701611 h 1352550"/>
                <a:gd name="connsiteX188" fmla="*/ 81629 w 2028825"/>
                <a:gd name="connsiteY188" fmla="*/ 686943 h 1352550"/>
                <a:gd name="connsiteX189" fmla="*/ 75152 w 2028825"/>
                <a:gd name="connsiteY189" fmla="*/ 689419 h 1352550"/>
                <a:gd name="connsiteX190" fmla="*/ 68389 w 2028825"/>
                <a:gd name="connsiteY190" fmla="*/ 685705 h 1352550"/>
                <a:gd name="connsiteX191" fmla="*/ 72009 w 2028825"/>
                <a:gd name="connsiteY191" fmla="*/ 681514 h 1352550"/>
                <a:gd name="connsiteX192" fmla="*/ 56293 w 2028825"/>
                <a:gd name="connsiteY192" fmla="*/ 667036 h 1352550"/>
                <a:gd name="connsiteX193" fmla="*/ 57436 w 2028825"/>
                <a:gd name="connsiteY193" fmla="*/ 664178 h 1352550"/>
                <a:gd name="connsiteX194" fmla="*/ 62103 w 2028825"/>
                <a:gd name="connsiteY194" fmla="*/ 663511 h 1352550"/>
                <a:gd name="connsiteX195" fmla="*/ 62198 w 2028825"/>
                <a:gd name="connsiteY195" fmla="*/ 657606 h 1352550"/>
                <a:gd name="connsiteX196" fmla="*/ 70771 w 2028825"/>
                <a:gd name="connsiteY196" fmla="*/ 659606 h 1352550"/>
                <a:gd name="connsiteX197" fmla="*/ 68104 w 2028825"/>
                <a:gd name="connsiteY197" fmla="*/ 662654 h 1352550"/>
                <a:gd name="connsiteX198" fmla="*/ 63246 w 2028825"/>
                <a:gd name="connsiteY198" fmla="*/ 662368 h 1352550"/>
                <a:gd name="connsiteX199" fmla="*/ 64579 w 2028825"/>
                <a:gd name="connsiteY199" fmla="*/ 664654 h 1352550"/>
                <a:gd name="connsiteX200" fmla="*/ 69723 w 2028825"/>
                <a:gd name="connsiteY200" fmla="*/ 663988 h 1352550"/>
                <a:gd name="connsiteX201" fmla="*/ 73914 w 2028825"/>
                <a:gd name="connsiteY201" fmla="*/ 659797 h 1352550"/>
                <a:gd name="connsiteX202" fmla="*/ 55626 w 2028825"/>
                <a:gd name="connsiteY202" fmla="*/ 654082 h 1352550"/>
                <a:gd name="connsiteX203" fmla="*/ 56864 w 2028825"/>
                <a:gd name="connsiteY203" fmla="*/ 652463 h 1352550"/>
                <a:gd name="connsiteX204" fmla="*/ 54388 w 2028825"/>
                <a:gd name="connsiteY204" fmla="*/ 649224 h 1352550"/>
                <a:gd name="connsiteX205" fmla="*/ 54578 w 2028825"/>
                <a:gd name="connsiteY205" fmla="*/ 645795 h 1352550"/>
                <a:gd name="connsiteX206" fmla="*/ 70295 w 2028825"/>
                <a:gd name="connsiteY206" fmla="*/ 646176 h 1352550"/>
                <a:gd name="connsiteX207" fmla="*/ 50387 w 2028825"/>
                <a:gd name="connsiteY207" fmla="*/ 630079 h 1352550"/>
                <a:gd name="connsiteX208" fmla="*/ 51816 w 2028825"/>
                <a:gd name="connsiteY208" fmla="*/ 628078 h 1352550"/>
                <a:gd name="connsiteX209" fmla="*/ 47244 w 2028825"/>
                <a:gd name="connsiteY209" fmla="*/ 623221 h 1352550"/>
                <a:gd name="connsiteX210" fmla="*/ 39624 w 2028825"/>
                <a:gd name="connsiteY210" fmla="*/ 622268 h 1352550"/>
                <a:gd name="connsiteX211" fmla="*/ 42386 w 2028825"/>
                <a:gd name="connsiteY211" fmla="*/ 615791 h 1352550"/>
                <a:gd name="connsiteX212" fmla="*/ 31623 w 2028825"/>
                <a:gd name="connsiteY212" fmla="*/ 611124 h 1352550"/>
                <a:gd name="connsiteX213" fmla="*/ 31909 w 2028825"/>
                <a:gd name="connsiteY213" fmla="*/ 606171 h 1352550"/>
                <a:gd name="connsiteX214" fmla="*/ 38672 w 2028825"/>
                <a:gd name="connsiteY214" fmla="*/ 607885 h 1352550"/>
                <a:gd name="connsiteX215" fmla="*/ 40958 w 2028825"/>
                <a:gd name="connsiteY215" fmla="*/ 603790 h 1352550"/>
                <a:gd name="connsiteX216" fmla="*/ 37719 w 2028825"/>
                <a:gd name="connsiteY216" fmla="*/ 599122 h 1352550"/>
                <a:gd name="connsiteX217" fmla="*/ 25146 w 2028825"/>
                <a:gd name="connsiteY217" fmla="*/ 601027 h 1352550"/>
                <a:gd name="connsiteX218" fmla="*/ 21526 w 2028825"/>
                <a:gd name="connsiteY218" fmla="*/ 585597 h 1352550"/>
                <a:gd name="connsiteX219" fmla="*/ 14859 w 2028825"/>
                <a:gd name="connsiteY219" fmla="*/ 583882 h 1352550"/>
                <a:gd name="connsiteX220" fmla="*/ 10097 w 2028825"/>
                <a:gd name="connsiteY220" fmla="*/ 585502 h 1352550"/>
                <a:gd name="connsiteX221" fmla="*/ 9525 w 2028825"/>
                <a:gd name="connsiteY221" fmla="*/ 564261 h 1352550"/>
                <a:gd name="connsiteX222" fmla="*/ 16859 w 2028825"/>
                <a:gd name="connsiteY222" fmla="*/ 556546 h 1352550"/>
                <a:gd name="connsiteX223" fmla="*/ 26956 w 2028825"/>
                <a:gd name="connsiteY223" fmla="*/ 564642 h 1352550"/>
                <a:gd name="connsiteX224" fmla="*/ 33718 w 2028825"/>
                <a:gd name="connsiteY224" fmla="*/ 564547 h 1352550"/>
                <a:gd name="connsiteX225" fmla="*/ 37338 w 2028825"/>
                <a:gd name="connsiteY225" fmla="*/ 561022 h 1352550"/>
                <a:gd name="connsiteX226" fmla="*/ 34766 w 2028825"/>
                <a:gd name="connsiteY226" fmla="*/ 559975 h 1352550"/>
                <a:gd name="connsiteX227" fmla="*/ 36671 w 2028825"/>
                <a:gd name="connsiteY227" fmla="*/ 556355 h 1352550"/>
                <a:gd name="connsiteX228" fmla="*/ 33242 w 2028825"/>
                <a:gd name="connsiteY228" fmla="*/ 545116 h 1352550"/>
                <a:gd name="connsiteX229" fmla="*/ 33909 w 2028825"/>
                <a:gd name="connsiteY229" fmla="*/ 539972 h 1352550"/>
                <a:gd name="connsiteX230" fmla="*/ 37433 w 2028825"/>
                <a:gd name="connsiteY230" fmla="*/ 538353 h 1352550"/>
                <a:gd name="connsiteX231" fmla="*/ 38386 w 2028825"/>
                <a:gd name="connsiteY231" fmla="*/ 527399 h 1352550"/>
                <a:gd name="connsiteX232" fmla="*/ 51625 w 2028825"/>
                <a:gd name="connsiteY232" fmla="*/ 524351 h 1352550"/>
                <a:gd name="connsiteX233" fmla="*/ 55340 w 2028825"/>
                <a:gd name="connsiteY233" fmla="*/ 519589 h 1352550"/>
                <a:gd name="connsiteX234" fmla="*/ 59245 w 2028825"/>
                <a:gd name="connsiteY234" fmla="*/ 522446 h 1352550"/>
                <a:gd name="connsiteX235" fmla="*/ 57817 w 2028825"/>
                <a:gd name="connsiteY235" fmla="*/ 527590 h 1352550"/>
                <a:gd name="connsiteX236" fmla="*/ 57341 w 2028825"/>
                <a:gd name="connsiteY236" fmla="*/ 527018 h 1352550"/>
                <a:gd name="connsiteX237" fmla="*/ 54197 w 2028825"/>
                <a:gd name="connsiteY237" fmla="*/ 526828 h 1352550"/>
                <a:gd name="connsiteX238" fmla="*/ 52102 w 2028825"/>
                <a:gd name="connsiteY238" fmla="*/ 527685 h 1352550"/>
                <a:gd name="connsiteX239" fmla="*/ 46387 w 2028825"/>
                <a:gd name="connsiteY239" fmla="*/ 526256 h 1352550"/>
                <a:gd name="connsiteX240" fmla="*/ 45053 w 2028825"/>
                <a:gd name="connsiteY240" fmla="*/ 526828 h 1352550"/>
                <a:gd name="connsiteX241" fmla="*/ 52006 w 2028825"/>
                <a:gd name="connsiteY241" fmla="*/ 527875 h 1352550"/>
                <a:gd name="connsiteX242" fmla="*/ 57245 w 2028825"/>
                <a:gd name="connsiteY242" fmla="*/ 527304 h 1352550"/>
                <a:gd name="connsiteX243" fmla="*/ 57817 w 2028825"/>
                <a:gd name="connsiteY243" fmla="*/ 527685 h 1352550"/>
                <a:gd name="connsiteX244" fmla="*/ 57531 w 2028825"/>
                <a:gd name="connsiteY244" fmla="*/ 528923 h 1352550"/>
                <a:gd name="connsiteX245" fmla="*/ 65151 w 2028825"/>
                <a:gd name="connsiteY245" fmla="*/ 532257 h 1352550"/>
                <a:gd name="connsiteX246" fmla="*/ 66961 w 2028825"/>
                <a:gd name="connsiteY246" fmla="*/ 527304 h 1352550"/>
                <a:gd name="connsiteX247" fmla="*/ 63818 w 2028825"/>
                <a:gd name="connsiteY247" fmla="*/ 524827 h 1352550"/>
                <a:gd name="connsiteX248" fmla="*/ 76772 w 2028825"/>
                <a:gd name="connsiteY248" fmla="*/ 528923 h 1352550"/>
                <a:gd name="connsiteX249" fmla="*/ 81248 w 2028825"/>
                <a:gd name="connsiteY249" fmla="*/ 520541 h 1352550"/>
                <a:gd name="connsiteX250" fmla="*/ 99441 w 2028825"/>
                <a:gd name="connsiteY250" fmla="*/ 507111 h 1352550"/>
                <a:gd name="connsiteX251" fmla="*/ 113443 w 2028825"/>
                <a:gd name="connsiteY251" fmla="*/ 511588 h 1352550"/>
                <a:gd name="connsiteX252" fmla="*/ 120968 w 2028825"/>
                <a:gd name="connsiteY252" fmla="*/ 507397 h 1352550"/>
                <a:gd name="connsiteX253" fmla="*/ 120396 w 2028825"/>
                <a:gd name="connsiteY253" fmla="*/ 505587 h 1352550"/>
                <a:gd name="connsiteX254" fmla="*/ 130493 w 2028825"/>
                <a:gd name="connsiteY254" fmla="*/ 507016 h 1352550"/>
                <a:gd name="connsiteX255" fmla="*/ 125635 w 2028825"/>
                <a:gd name="connsiteY255" fmla="*/ 509778 h 1352550"/>
                <a:gd name="connsiteX256" fmla="*/ 128683 w 2028825"/>
                <a:gd name="connsiteY256" fmla="*/ 517588 h 1352550"/>
                <a:gd name="connsiteX257" fmla="*/ 145447 w 2028825"/>
                <a:gd name="connsiteY257" fmla="*/ 526542 h 1352550"/>
                <a:gd name="connsiteX258" fmla="*/ 150209 w 2028825"/>
                <a:gd name="connsiteY258" fmla="*/ 522446 h 1352550"/>
                <a:gd name="connsiteX259" fmla="*/ 159639 w 2028825"/>
                <a:gd name="connsiteY259" fmla="*/ 519970 h 1352550"/>
                <a:gd name="connsiteX260" fmla="*/ 179641 w 2028825"/>
                <a:gd name="connsiteY260" fmla="*/ 520446 h 1352550"/>
                <a:gd name="connsiteX261" fmla="*/ 188404 w 2028825"/>
                <a:gd name="connsiteY261" fmla="*/ 511873 h 1352550"/>
                <a:gd name="connsiteX262" fmla="*/ 192310 w 2028825"/>
                <a:gd name="connsiteY262" fmla="*/ 520541 h 1352550"/>
                <a:gd name="connsiteX263" fmla="*/ 186690 w 2028825"/>
                <a:gd name="connsiteY263" fmla="*/ 527304 h 1352550"/>
                <a:gd name="connsiteX264" fmla="*/ 180880 w 2028825"/>
                <a:gd name="connsiteY264" fmla="*/ 544544 h 1352550"/>
                <a:gd name="connsiteX265" fmla="*/ 198977 w 2028825"/>
                <a:gd name="connsiteY265" fmla="*/ 549592 h 1352550"/>
                <a:gd name="connsiteX266" fmla="*/ 212027 w 2028825"/>
                <a:gd name="connsiteY266" fmla="*/ 548164 h 1352550"/>
                <a:gd name="connsiteX267" fmla="*/ 234791 w 2028825"/>
                <a:gd name="connsiteY267" fmla="*/ 536353 h 1352550"/>
                <a:gd name="connsiteX268" fmla="*/ 236220 w 2028825"/>
                <a:gd name="connsiteY268" fmla="*/ 547878 h 1352550"/>
                <a:gd name="connsiteX269" fmla="*/ 232505 w 2028825"/>
                <a:gd name="connsiteY269" fmla="*/ 555212 h 1352550"/>
                <a:gd name="connsiteX270" fmla="*/ 237077 w 2028825"/>
                <a:gd name="connsiteY270" fmla="*/ 556641 h 1352550"/>
                <a:gd name="connsiteX271" fmla="*/ 246983 w 2028825"/>
                <a:gd name="connsiteY271" fmla="*/ 574738 h 1352550"/>
                <a:gd name="connsiteX272" fmla="*/ 251936 w 2028825"/>
                <a:gd name="connsiteY272" fmla="*/ 578358 h 1352550"/>
                <a:gd name="connsiteX273" fmla="*/ 256032 w 2028825"/>
                <a:gd name="connsiteY273" fmla="*/ 575119 h 1352550"/>
                <a:gd name="connsiteX274" fmla="*/ 274796 w 2028825"/>
                <a:gd name="connsiteY274" fmla="*/ 571500 h 1352550"/>
                <a:gd name="connsiteX275" fmla="*/ 285083 w 2028825"/>
                <a:gd name="connsiteY275" fmla="*/ 573881 h 1352550"/>
                <a:gd name="connsiteX276" fmla="*/ 286322 w 2028825"/>
                <a:gd name="connsiteY276" fmla="*/ 576263 h 1352550"/>
                <a:gd name="connsiteX277" fmla="*/ 282321 w 2028825"/>
                <a:gd name="connsiteY277" fmla="*/ 578739 h 1352550"/>
                <a:gd name="connsiteX278" fmla="*/ 282988 w 2028825"/>
                <a:gd name="connsiteY278" fmla="*/ 582549 h 1352550"/>
                <a:gd name="connsiteX279" fmla="*/ 272034 w 2028825"/>
                <a:gd name="connsiteY279" fmla="*/ 590645 h 1352550"/>
                <a:gd name="connsiteX280" fmla="*/ 262890 w 2028825"/>
                <a:gd name="connsiteY280" fmla="*/ 591884 h 1352550"/>
                <a:gd name="connsiteX281" fmla="*/ 263176 w 2028825"/>
                <a:gd name="connsiteY281" fmla="*/ 595217 h 1352550"/>
                <a:gd name="connsiteX282" fmla="*/ 265557 w 2028825"/>
                <a:gd name="connsiteY282" fmla="*/ 594931 h 1352550"/>
                <a:gd name="connsiteX283" fmla="*/ 267081 w 2028825"/>
                <a:gd name="connsiteY283" fmla="*/ 598265 h 1352550"/>
                <a:gd name="connsiteX284" fmla="*/ 270320 w 2028825"/>
                <a:gd name="connsiteY284" fmla="*/ 596551 h 1352550"/>
                <a:gd name="connsiteX285" fmla="*/ 271653 w 2028825"/>
                <a:gd name="connsiteY285" fmla="*/ 601694 h 1352550"/>
                <a:gd name="connsiteX286" fmla="*/ 281369 w 2028825"/>
                <a:gd name="connsiteY286" fmla="*/ 598360 h 1352550"/>
                <a:gd name="connsiteX287" fmla="*/ 281654 w 2028825"/>
                <a:gd name="connsiteY287" fmla="*/ 607028 h 1352550"/>
                <a:gd name="connsiteX288" fmla="*/ 296799 w 2028825"/>
                <a:gd name="connsiteY288" fmla="*/ 605028 h 1352550"/>
                <a:gd name="connsiteX289" fmla="*/ 296894 w 2028825"/>
                <a:gd name="connsiteY289" fmla="*/ 621030 h 1352550"/>
                <a:gd name="connsiteX290" fmla="*/ 307277 w 2028825"/>
                <a:gd name="connsiteY290" fmla="*/ 619696 h 1352550"/>
                <a:gd name="connsiteX291" fmla="*/ 307181 w 2028825"/>
                <a:gd name="connsiteY291" fmla="*/ 622173 h 1352550"/>
                <a:gd name="connsiteX292" fmla="*/ 317564 w 2028825"/>
                <a:gd name="connsiteY292" fmla="*/ 625792 h 1352550"/>
                <a:gd name="connsiteX293" fmla="*/ 315849 w 2028825"/>
                <a:gd name="connsiteY293" fmla="*/ 643318 h 1352550"/>
                <a:gd name="connsiteX294" fmla="*/ 326231 w 2028825"/>
                <a:gd name="connsiteY294" fmla="*/ 645795 h 1352550"/>
                <a:gd name="connsiteX295" fmla="*/ 360235 w 2028825"/>
                <a:gd name="connsiteY295" fmla="*/ 633603 h 1352550"/>
                <a:gd name="connsiteX296" fmla="*/ 355949 w 2028825"/>
                <a:gd name="connsiteY296" fmla="*/ 617029 h 1352550"/>
                <a:gd name="connsiteX297" fmla="*/ 360140 w 2028825"/>
                <a:gd name="connsiteY297" fmla="*/ 582359 h 1352550"/>
                <a:gd name="connsiteX298" fmla="*/ 356902 w 2028825"/>
                <a:gd name="connsiteY298" fmla="*/ 573119 h 1352550"/>
                <a:gd name="connsiteX299" fmla="*/ 371094 w 2028825"/>
                <a:gd name="connsiteY299" fmla="*/ 567214 h 1352550"/>
                <a:gd name="connsiteX300" fmla="*/ 366903 w 2028825"/>
                <a:gd name="connsiteY300" fmla="*/ 544259 h 1352550"/>
                <a:gd name="connsiteX301" fmla="*/ 371094 w 2028825"/>
                <a:gd name="connsiteY301" fmla="*/ 542353 h 1352550"/>
                <a:gd name="connsiteX302" fmla="*/ 366712 w 2028825"/>
                <a:gd name="connsiteY302" fmla="*/ 530161 h 1352550"/>
                <a:gd name="connsiteX303" fmla="*/ 368808 w 2028825"/>
                <a:gd name="connsiteY303" fmla="*/ 529876 h 1352550"/>
                <a:gd name="connsiteX304" fmla="*/ 368427 w 2028825"/>
                <a:gd name="connsiteY304" fmla="*/ 522827 h 1352550"/>
                <a:gd name="connsiteX305" fmla="*/ 361760 w 2028825"/>
                <a:gd name="connsiteY305" fmla="*/ 521017 h 1352550"/>
                <a:gd name="connsiteX306" fmla="*/ 362236 w 2028825"/>
                <a:gd name="connsiteY306" fmla="*/ 516731 h 1352550"/>
                <a:gd name="connsiteX307" fmla="*/ 367665 w 2028825"/>
                <a:gd name="connsiteY307" fmla="*/ 513969 h 1352550"/>
                <a:gd name="connsiteX308" fmla="*/ 366236 w 2028825"/>
                <a:gd name="connsiteY308" fmla="*/ 506349 h 1352550"/>
                <a:gd name="connsiteX309" fmla="*/ 397288 w 2028825"/>
                <a:gd name="connsiteY309" fmla="*/ 484060 h 1352550"/>
                <a:gd name="connsiteX310" fmla="*/ 396621 w 2028825"/>
                <a:gd name="connsiteY310" fmla="*/ 479488 h 1352550"/>
                <a:gd name="connsiteX311" fmla="*/ 410623 w 2028825"/>
                <a:gd name="connsiteY311" fmla="*/ 474440 h 1352550"/>
                <a:gd name="connsiteX312" fmla="*/ 410242 w 2028825"/>
                <a:gd name="connsiteY312" fmla="*/ 465487 h 1352550"/>
                <a:gd name="connsiteX313" fmla="*/ 423958 w 2028825"/>
                <a:gd name="connsiteY313" fmla="*/ 454342 h 1352550"/>
                <a:gd name="connsiteX314" fmla="*/ 440246 w 2028825"/>
                <a:gd name="connsiteY314" fmla="*/ 435864 h 1352550"/>
                <a:gd name="connsiteX315" fmla="*/ 464344 w 2028825"/>
                <a:gd name="connsiteY315" fmla="*/ 421672 h 1352550"/>
                <a:gd name="connsiteX316" fmla="*/ 490347 w 2028825"/>
                <a:gd name="connsiteY316" fmla="*/ 413004 h 1352550"/>
                <a:gd name="connsiteX317" fmla="*/ 492824 w 2028825"/>
                <a:gd name="connsiteY317" fmla="*/ 426815 h 1352550"/>
                <a:gd name="connsiteX318" fmla="*/ 521208 w 2028825"/>
                <a:gd name="connsiteY318" fmla="*/ 429196 h 1352550"/>
                <a:gd name="connsiteX319" fmla="*/ 517684 w 2028825"/>
                <a:gd name="connsiteY319" fmla="*/ 409003 h 1352550"/>
                <a:gd name="connsiteX320" fmla="*/ 512064 w 2028825"/>
                <a:gd name="connsiteY320" fmla="*/ 409861 h 1352550"/>
                <a:gd name="connsiteX321" fmla="*/ 510730 w 2028825"/>
                <a:gd name="connsiteY321" fmla="*/ 402526 h 1352550"/>
                <a:gd name="connsiteX322" fmla="*/ 518160 w 2028825"/>
                <a:gd name="connsiteY322" fmla="*/ 402050 h 1352550"/>
                <a:gd name="connsiteX323" fmla="*/ 514445 w 2028825"/>
                <a:gd name="connsiteY323" fmla="*/ 377190 h 1352550"/>
                <a:gd name="connsiteX324" fmla="*/ 515779 w 2028825"/>
                <a:gd name="connsiteY324" fmla="*/ 365379 h 1352550"/>
                <a:gd name="connsiteX325" fmla="*/ 496633 w 2028825"/>
                <a:gd name="connsiteY325" fmla="*/ 347472 h 1352550"/>
                <a:gd name="connsiteX326" fmla="*/ 492728 w 2028825"/>
                <a:gd name="connsiteY326" fmla="*/ 346234 h 1352550"/>
                <a:gd name="connsiteX327" fmla="*/ 490728 w 2028825"/>
                <a:gd name="connsiteY327" fmla="*/ 354616 h 1352550"/>
                <a:gd name="connsiteX328" fmla="*/ 466249 w 2028825"/>
                <a:gd name="connsiteY328" fmla="*/ 338899 h 1352550"/>
                <a:gd name="connsiteX329" fmla="*/ 469678 w 2028825"/>
                <a:gd name="connsiteY329" fmla="*/ 309943 h 1352550"/>
                <a:gd name="connsiteX330" fmla="*/ 483108 w 2028825"/>
                <a:gd name="connsiteY330" fmla="*/ 286893 h 1352550"/>
                <a:gd name="connsiteX331" fmla="*/ 514826 w 2028825"/>
                <a:gd name="connsiteY331" fmla="*/ 292132 h 1352550"/>
                <a:gd name="connsiteX332" fmla="*/ 517684 w 2028825"/>
                <a:gd name="connsiteY332" fmla="*/ 283369 h 1352550"/>
                <a:gd name="connsiteX333" fmla="*/ 529400 w 2028825"/>
                <a:gd name="connsiteY333" fmla="*/ 266033 h 1352550"/>
                <a:gd name="connsiteX334" fmla="*/ 551688 w 2028825"/>
                <a:gd name="connsiteY334" fmla="*/ 257746 h 1352550"/>
                <a:gd name="connsiteX335" fmla="*/ 566357 w 2028825"/>
                <a:gd name="connsiteY335" fmla="*/ 261366 h 1352550"/>
                <a:gd name="connsiteX336" fmla="*/ 579311 w 2028825"/>
                <a:gd name="connsiteY336" fmla="*/ 260318 h 1352550"/>
                <a:gd name="connsiteX337" fmla="*/ 573596 w 2028825"/>
                <a:gd name="connsiteY337" fmla="*/ 246126 h 1352550"/>
                <a:gd name="connsiteX338" fmla="*/ 585978 w 2028825"/>
                <a:gd name="connsiteY338" fmla="*/ 222885 h 1352550"/>
                <a:gd name="connsiteX339" fmla="*/ 677704 w 2028825"/>
                <a:gd name="connsiteY339" fmla="*/ 163163 h 1352550"/>
                <a:gd name="connsiteX340" fmla="*/ 696278 w 2028825"/>
                <a:gd name="connsiteY340" fmla="*/ 146018 h 1352550"/>
                <a:gd name="connsiteX341" fmla="*/ 742855 w 2028825"/>
                <a:gd name="connsiteY341" fmla="*/ 142970 h 1352550"/>
                <a:gd name="connsiteX342" fmla="*/ 774954 w 2028825"/>
                <a:gd name="connsiteY342" fmla="*/ 133826 h 1352550"/>
                <a:gd name="connsiteX343" fmla="*/ 786860 w 2028825"/>
                <a:gd name="connsiteY343" fmla="*/ 134493 h 1352550"/>
                <a:gd name="connsiteX344" fmla="*/ 796862 w 2028825"/>
                <a:gd name="connsiteY344" fmla="*/ 122491 h 1352550"/>
                <a:gd name="connsiteX345" fmla="*/ 801815 w 2028825"/>
                <a:gd name="connsiteY345" fmla="*/ 120967 h 1352550"/>
                <a:gd name="connsiteX346" fmla="*/ 805625 w 2028825"/>
                <a:gd name="connsiteY346" fmla="*/ 92107 h 1352550"/>
                <a:gd name="connsiteX347" fmla="*/ 789146 w 2028825"/>
                <a:gd name="connsiteY347" fmla="*/ 96393 h 1352550"/>
                <a:gd name="connsiteX348" fmla="*/ 788289 w 2028825"/>
                <a:gd name="connsiteY348" fmla="*/ 93916 h 1352550"/>
                <a:gd name="connsiteX349" fmla="*/ 792766 w 2028825"/>
                <a:gd name="connsiteY349" fmla="*/ 90583 h 1352550"/>
                <a:gd name="connsiteX350" fmla="*/ 784098 w 2028825"/>
                <a:gd name="connsiteY350" fmla="*/ 87439 h 1352550"/>
                <a:gd name="connsiteX351" fmla="*/ 777050 w 2028825"/>
                <a:gd name="connsiteY351" fmla="*/ 76581 h 1352550"/>
                <a:gd name="connsiteX352" fmla="*/ 779717 w 2028825"/>
                <a:gd name="connsiteY352" fmla="*/ 65722 h 1352550"/>
                <a:gd name="connsiteX353" fmla="*/ 762953 w 2028825"/>
                <a:gd name="connsiteY353" fmla="*/ 76962 h 1352550"/>
                <a:gd name="connsiteX354" fmla="*/ 762857 w 2028825"/>
                <a:gd name="connsiteY354" fmla="*/ 70390 h 1352550"/>
                <a:gd name="connsiteX355" fmla="*/ 759904 w 2028825"/>
                <a:gd name="connsiteY355" fmla="*/ 65722 h 1352550"/>
                <a:gd name="connsiteX356" fmla="*/ 756666 w 2028825"/>
                <a:gd name="connsiteY356" fmla="*/ 67056 h 1352550"/>
                <a:gd name="connsiteX357" fmla="*/ 754761 w 2028825"/>
                <a:gd name="connsiteY357" fmla="*/ 65151 h 1352550"/>
                <a:gd name="connsiteX358" fmla="*/ 753999 w 2028825"/>
                <a:gd name="connsiteY358" fmla="*/ 50768 h 1352550"/>
                <a:gd name="connsiteX359" fmla="*/ 747141 w 2028825"/>
                <a:gd name="connsiteY359" fmla="*/ 49816 h 1352550"/>
                <a:gd name="connsiteX360" fmla="*/ 747998 w 2028825"/>
                <a:gd name="connsiteY360" fmla="*/ 40100 h 1352550"/>
                <a:gd name="connsiteX361" fmla="*/ 745808 w 2028825"/>
                <a:gd name="connsiteY361" fmla="*/ 36290 h 1352550"/>
                <a:gd name="connsiteX362" fmla="*/ 748189 w 2028825"/>
                <a:gd name="connsiteY362" fmla="*/ 23241 h 1352550"/>
                <a:gd name="connsiteX363" fmla="*/ 752856 w 2028825"/>
                <a:gd name="connsiteY363" fmla="*/ 20479 h 1352550"/>
                <a:gd name="connsiteX364" fmla="*/ 779431 w 2028825"/>
                <a:gd name="connsiteY364" fmla="*/ 22765 h 1352550"/>
                <a:gd name="connsiteX365" fmla="*/ 812006 w 2028825"/>
                <a:gd name="connsiteY365" fmla="*/ 20193 h 1352550"/>
                <a:gd name="connsiteX366" fmla="*/ 810863 w 2028825"/>
                <a:gd name="connsiteY366" fmla="*/ 9525 h 1352550"/>
                <a:gd name="connsiteX367" fmla="*/ 821912 w 2028825"/>
                <a:gd name="connsiteY367" fmla="*/ 15049 h 1352550"/>
                <a:gd name="connsiteX368" fmla="*/ 825437 w 2028825"/>
                <a:gd name="connsiteY368" fmla="*/ 23908 h 1352550"/>
                <a:gd name="connsiteX369" fmla="*/ 835819 w 2028825"/>
                <a:gd name="connsiteY369" fmla="*/ 27337 h 1352550"/>
                <a:gd name="connsiteX370" fmla="*/ 836676 w 2028825"/>
                <a:gd name="connsiteY370" fmla="*/ 30766 h 1352550"/>
                <a:gd name="connsiteX371" fmla="*/ 846392 w 2028825"/>
                <a:gd name="connsiteY371" fmla="*/ 35052 h 1352550"/>
                <a:gd name="connsiteX372" fmla="*/ 851725 w 2028825"/>
                <a:gd name="connsiteY372" fmla="*/ 31623 h 1352550"/>
                <a:gd name="connsiteX373" fmla="*/ 857250 w 2028825"/>
                <a:gd name="connsiteY373" fmla="*/ 33337 h 1352550"/>
                <a:gd name="connsiteX374" fmla="*/ 856012 w 2028825"/>
                <a:gd name="connsiteY374" fmla="*/ 37243 h 1352550"/>
                <a:gd name="connsiteX375" fmla="*/ 852297 w 2028825"/>
                <a:gd name="connsiteY375" fmla="*/ 37624 h 1352550"/>
                <a:gd name="connsiteX376" fmla="*/ 851154 w 2028825"/>
                <a:gd name="connsiteY376" fmla="*/ 62008 h 1352550"/>
                <a:gd name="connsiteX377" fmla="*/ 853535 w 2028825"/>
                <a:gd name="connsiteY377" fmla="*/ 63055 h 1352550"/>
                <a:gd name="connsiteX378" fmla="*/ 850868 w 2028825"/>
                <a:gd name="connsiteY378" fmla="*/ 64198 h 1352550"/>
                <a:gd name="connsiteX379" fmla="*/ 851630 w 2028825"/>
                <a:gd name="connsiteY379" fmla="*/ 75247 h 1352550"/>
                <a:gd name="connsiteX380" fmla="*/ 859536 w 2028825"/>
                <a:gd name="connsiteY380" fmla="*/ 74962 h 1352550"/>
                <a:gd name="connsiteX381" fmla="*/ 860584 w 2028825"/>
                <a:gd name="connsiteY381" fmla="*/ 78867 h 1352550"/>
                <a:gd name="connsiteX382" fmla="*/ 876967 w 2028825"/>
                <a:gd name="connsiteY382" fmla="*/ 74866 h 1352550"/>
                <a:gd name="connsiteX383" fmla="*/ 876491 w 2028825"/>
                <a:gd name="connsiteY383" fmla="*/ 88297 h 1352550"/>
                <a:gd name="connsiteX384" fmla="*/ 873157 w 2028825"/>
                <a:gd name="connsiteY384" fmla="*/ 95536 h 1352550"/>
                <a:gd name="connsiteX385" fmla="*/ 863251 w 2028825"/>
                <a:gd name="connsiteY385" fmla="*/ 109061 h 1352550"/>
                <a:gd name="connsiteX386" fmla="*/ 853916 w 2028825"/>
                <a:gd name="connsiteY386" fmla="*/ 109537 h 1352550"/>
                <a:gd name="connsiteX387" fmla="*/ 853440 w 2028825"/>
                <a:gd name="connsiteY387" fmla="*/ 127921 h 1352550"/>
                <a:gd name="connsiteX388" fmla="*/ 846201 w 2028825"/>
                <a:gd name="connsiteY388" fmla="*/ 148304 h 1352550"/>
                <a:gd name="connsiteX389" fmla="*/ 862679 w 2028825"/>
                <a:gd name="connsiteY389" fmla="*/ 157162 h 1352550"/>
                <a:gd name="connsiteX390" fmla="*/ 868490 w 2028825"/>
                <a:gd name="connsiteY390" fmla="*/ 156210 h 1352550"/>
                <a:gd name="connsiteX391" fmla="*/ 922782 w 2028825"/>
                <a:gd name="connsiteY391" fmla="*/ 173926 h 1352550"/>
                <a:gd name="connsiteX392" fmla="*/ 934498 w 2028825"/>
                <a:gd name="connsiteY392" fmla="*/ 173164 h 1352550"/>
                <a:gd name="connsiteX393" fmla="*/ 937641 w 2028825"/>
                <a:gd name="connsiteY393" fmla="*/ 166116 h 1352550"/>
                <a:gd name="connsiteX394" fmla="*/ 943261 w 2028825"/>
                <a:gd name="connsiteY394" fmla="*/ 164020 h 1352550"/>
                <a:gd name="connsiteX395" fmla="*/ 947071 w 2028825"/>
                <a:gd name="connsiteY395" fmla="*/ 154210 h 1352550"/>
                <a:gd name="connsiteX396" fmla="*/ 949833 w 2028825"/>
                <a:gd name="connsiteY396" fmla="*/ 154876 h 1352550"/>
                <a:gd name="connsiteX397" fmla="*/ 952214 w 2028825"/>
                <a:gd name="connsiteY397" fmla="*/ 148685 h 1352550"/>
                <a:gd name="connsiteX398" fmla="*/ 953929 w 2028825"/>
                <a:gd name="connsiteY398" fmla="*/ 149161 h 1352550"/>
                <a:gd name="connsiteX399" fmla="*/ 954976 w 2028825"/>
                <a:gd name="connsiteY399" fmla="*/ 144494 h 1352550"/>
                <a:gd name="connsiteX400" fmla="*/ 976789 w 2028825"/>
                <a:gd name="connsiteY400" fmla="*/ 139160 h 1352550"/>
                <a:gd name="connsiteX401" fmla="*/ 975836 w 2028825"/>
                <a:gd name="connsiteY401" fmla="*/ 129445 h 1352550"/>
                <a:gd name="connsiteX402" fmla="*/ 982980 w 2028825"/>
                <a:gd name="connsiteY402" fmla="*/ 129826 h 1352550"/>
                <a:gd name="connsiteX403" fmla="*/ 983837 w 2028825"/>
                <a:gd name="connsiteY403" fmla="*/ 137255 h 1352550"/>
                <a:gd name="connsiteX404" fmla="*/ 987933 w 2028825"/>
                <a:gd name="connsiteY404" fmla="*/ 136398 h 1352550"/>
                <a:gd name="connsiteX405" fmla="*/ 987838 w 2028825"/>
                <a:gd name="connsiteY405" fmla="*/ 134302 h 1352550"/>
                <a:gd name="connsiteX406" fmla="*/ 1001649 w 2028825"/>
                <a:gd name="connsiteY406" fmla="*/ 132493 h 1352550"/>
                <a:gd name="connsiteX407" fmla="*/ 1005650 w 2028825"/>
                <a:gd name="connsiteY407" fmla="*/ 114871 h 1352550"/>
                <a:gd name="connsiteX408" fmla="*/ 1015651 w 2028825"/>
                <a:gd name="connsiteY408" fmla="*/ 115729 h 1352550"/>
                <a:gd name="connsiteX409" fmla="*/ 1016317 w 2028825"/>
                <a:gd name="connsiteY409" fmla="*/ 108680 h 1352550"/>
                <a:gd name="connsiteX410" fmla="*/ 1019842 w 2028825"/>
                <a:gd name="connsiteY410" fmla="*/ 109633 h 1352550"/>
                <a:gd name="connsiteX411" fmla="*/ 1024604 w 2028825"/>
                <a:gd name="connsiteY411" fmla="*/ 79343 h 1352550"/>
                <a:gd name="connsiteX412" fmla="*/ 1043845 w 2028825"/>
                <a:gd name="connsiteY412" fmla="*/ 77629 h 1352550"/>
                <a:gd name="connsiteX413" fmla="*/ 1047464 w 2028825"/>
                <a:gd name="connsiteY413" fmla="*/ 88487 h 1352550"/>
                <a:gd name="connsiteX414" fmla="*/ 1056132 w 2028825"/>
                <a:gd name="connsiteY414" fmla="*/ 88106 h 1352550"/>
                <a:gd name="connsiteX415" fmla="*/ 1072229 w 2028825"/>
                <a:gd name="connsiteY415" fmla="*/ 96012 h 1352550"/>
                <a:gd name="connsiteX416" fmla="*/ 1084517 w 2028825"/>
                <a:gd name="connsiteY416" fmla="*/ 97250 h 1352550"/>
                <a:gd name="connsiteX417" fmla="*/ 1115473 w 2028825"/>
                <a:gd name="connsiteY417" fmla="*/ 110776 h 1352550"/>
                <a:gd name="connsiteX418" fmla="*/ 1140238 w 2028825"/>
                <a:gd name="connsiteY418" fmla="*/ 105061 h 1352550"/>
                <a:gd name="connsiteX419" fmla="*/ 1141095 w 2028825"/>
                <a:gd name="connsiteY419" fmla="*/ 109918 h 1352550"/>
                <a:gd name="connsiteX420" fmla="*/ 1158050 w 2028825"/>
                <a:gd name="connsiteY420" fmla="*/ 111919 h 1352550"/>
                <a:gd name="connsiteX421" fmla="*/ 1166527 w 2028825"/>
                <a:gd name="connsiteY421" fmla="*/ 120967 h 1352550"/>
                <a:gd name="connsiteX422" fmla="*/ 1166527 w 2028825"/>
                <a:gd name="connsiteY422" fmla="*/ 133636 h 1352550"/>
                <a:gd name="connsiteX423" fmla="*/ 1195769 w 2028825"/>
                <a:gd name="connsiteY423" fmla="*/ 160496 h 1352550"/>
                <a:gd name="connsiteX424" fmla="*/ 1191673 w 2028825"/>
                <a:gd name="connsiteY424" fmla="*/ 176022 h 1352550"/>
                <a:gd name="connsiteX425" fmla="*/ 1200150 w 2028825"/>
                <a:gd name="connsiteY425" fmla="*/ 179546 h 1352550"/>
                <a:gd name="connsiteX426" fmla="*/ 1198626 w 2028825"/>
                <a:gd name="connsiteY426" fmla="*/ 184023 h 1352550"/>
                <a:gd name="connsiteX427" fmla="*/ 1210342 w 2028825"/>
                <a:gd name="connsiteY427" fmla="*/ 185547 h 1352550"/>
                <a:gd name="connsiteX428" fmla="*/ 1209866 w 2028825"/>
                <a:gd name="connsiteY428" fmla="*/ 190119 h 1352550"/>
                <a:gd name="connsiteX429" fmla="*/ 1214914 w 2028825"/>
                <a:gd name="connsiteY429" fmla="*/ 190881 h 1352550"/>
                <a:gd name="connsiteX430" fmla="*/ 1225105 w 2028825"/>
                <a:gd name="connsiteY430" fmla="*/ 238982 h 1352550"/>
                <a:gd name="connsiteX431" fmla="*/ 1232249 w 2028825"/>
                <a:gd name="connsiteY431" fmla="*/ 238125 h 1352550"/>
                <a:gd name="connsiteX432" fmla="*/ 1241203 w 2028825"/>
                <a:gd name="connsiteY432" fmla="*/ 233077 h 1352550"/>
                <a:gd name="connsiteX433" fmla="*/ 1247584 w 2028825"/>
                <a:gd name="connsiteY433" fmla="*/ 236601 h 1352550"/>
                <a:gd name="connsiteX434" fmla="*/ 1252252 w 2028825"/>
                <a:gd name="connsiteY434" fmla="*/ 247840 h 1352550"/>
                <a:gd name="connsiteX435" fmla="*/ 1275207 w 2028825"/>
                <a:gd name="connsiteY435" fmla="*/ 253270 h 1352550"/>
                <a:gd name="connsiteX436" fmla="*/ 1279779 w 2028825"/>
                <a:gd name="connsiteY436" fmla="*/ 253079 h 1352550"/>
                <a:gd name="connsiteX437" fmla="*/ 1281494 w 2028825"/>
                <a:gd name="connsiteY437" fmla="*/ 247459 h 1352550"/>
                <a:gd name="connsiteX438" fmla="*/ 1284351 w 2028825"/>
                <a:gd name="connsiteY438" fmla="*/ 246126 h 1352550"/>
                <a:gd name="connsiteX439" fmla="*/ 1289304 w 2028825"/>
                <a:gd name="connsiteY439" fmla="*/ 248698 h 1352550"/>
                <a:gd name="connsiteX440" fmla="*/ 1289685 w 2028825"/>
                <a:gd name="connsiteY440" fmla="*/ 257461 h 1352550"/>
                <a:gd name="connsiteX441" fmla="*/ 1304544 w 2028825"/>
                <a:gd name="connsiteY441" fmla="*/ 263271 h 1352550"/>
                <a:gd name="connsiteX442" fmla="*/ 1319689 w 2028825"/>
                <a:gd name="connsiteY442" fmla="*/ 262985 h 1352550"/>
                <a:gd name="connsiteX443" fmla="*/ 1319213 w 2028825"/>
                <a:gd name="connsiteY443" fmla="*/ 266986 h 1352550"/>
                <a:gd name="connsiteX444" fmla="*/ 1324547 w 2028825"/>
                <a:gd name="connsiteY444" fmla="*/ 269272 h 1352550"/>
                <a:gd name="connsiteX445" fmla="*/ 1324642 w 2028825"/>
                <a:gd name="connsiteY445" fmla="*/ 272034 h 1352550"/>
                <a:gd name="connsiteX446" fmla="*/ 1342168 w 2028825"/>
                <a:gd name="connsiteY446" fmla="*/ 275653 h 1352550"/>
                <a:gd name="connsiteX447" fmla="*/ 1343978 w 2028825"/>
                <a:gd name="connsiteY447" fmla="*/ 291560 h 1352550"/>
                <a:gd name="connsiteX448" fmla="*/ 1350740 w 2028825"/>
                <a:gd name="connsiteY448" fmla="*/ 295275 h 1352550"/>
                <a:gd name="connsiteX449" fmla="*/ 1359218 w 2028825"/>
                <a:gd name="connsiteY449" fmla="*/ 321183 h 1352550"/>
                <a:gd name="connsiteX450" fmla="*/ 1360456 w 2028825"/>
                <a:gd name="connsiteY450" fmla="*/ 327755 h 1352550"/>
                <a:gd name="connsiteX451" fmla="*/ 1357313 w 2028825"/>
                <a:gd name="connsiteY451" fmla="*/ 326326 h 1352550"/>
                <a:gd name="connsiteX452" fmla="*/ 1358360 w 2028825"/>
                <a:gd name="connsiteY452" fmla="*/ 336804 h 1352550"/>
                <a:gd name="connsiteX453" fmla="*/ 1367790 w 2028825"/>
                <a:gd name="connsiteY453" fmla="*/ 375285 h 1352550"/>
                <a:gd name="connsiteX454" fmla="*/ 1375505 w 2028825"/>
                <a:gd name="connsiteY454" fmla="*/ 374523 h 1352550"/>
                <a:gd name="connsiteX455" fmla="*/ 1377505 w 2028825"/>
                <a:gd name="connsiteY455" fmla="*/ 380143 h 1352550"/>
                <a:gd name="connsiteX456" fmla="*/ 1380839 w 2028825"/>
                <a:gd name="connsiteY456" fmla="*/ 379381 h 1352550"/>
                <a:gd name="connsiteX457" fmla="*/ 1382268 w 2028825"/>
                <a:gd name="connsiteY457" fmla="*/ 389001 h 1352550"/>
                <a:gd name="connsiteX458" fmla="*/ 1387983 w 2028825"/>
                <a:gd name="connsiteY458" fmla="*/ 388715 h 1352550"/>
                <a:gd name="connsiteX459" fmla="*/ 1390936 w 2028825"/>
                <a:gd name="connsiteY459" fmla="*/ 409480 h 1352550"/>
                <a:gd name="connsiteX460" fmla="*/ 1389126 w 2028825"/>
                <a:gd name="connsiteY460" fmla="*/ 409003 h 1352550"/>
                <a:gd name="connsiteX461" fmla="*/ 1388650 w 2028825"/>
                <a:gd name="connsiteY461" fmla="*/ 413861 h 1352550"/>
                <a:gd name="connsiteX462" fmla="*/ 1393889 w 2028825"/>
                <a:gd name="connsiteY462" fmla="*/ 415957 h 1352550"/>
                <a:gd name="connsiteX463" fmla="*/ 1394555 w 2028825"/>
                <a:gd name="connsiteY463" fmla="*/ 427863 h 1352550"/>
                <a:gd name="connsiteX464" fmla="*/ 1397222 w 2028825"/>
                <a:gd name="connsiteY464" fmla="*/ 428339 h 1352550"/>
                <a:gd name="connsiteX465" fmla="*/ 1395222 w 2028825"/>
                <a:gd name="connsiteY465" fmla="*/ 439864 h 1352550"/>
                <a:gd name="connsiteX466" fmla="*/ 1415605 w 2028825"/>
                <a:gd name="connsiteY466" fmla="*/ 476821 h 1352550"/>
                <a:gd name="connsiteX467" fmla="*/ 1417796 w 2028825"/>
                <a:gd name="connsiteY467" fmla="*/ 476155 h 1352550"/>
                <a:gd name="connsiteX468" fmla="*/ 1418177 w 2028825"/>
                <a:gd name="connsiteY468" fmla="*/ 491490 h 1352550"/>
                <a:gd name="connsiteX469" fmla="*/ 1413796 w 2028825"/>
                <a:gd name="connsiteY469" fmla="*/ 507206 h 1352550"/>
                <a:gd name="connsiteX470" fmla="*/ 1417796 w 2028825"/>
                <a:gd name="connsiteY470" fmla="*/ 509016 h 1352550"/>
                <a:gd name="connsiteX471" fmla="*/ 1417892 w 2028825"/>
                <a:gd name="connsiteY471" fmla="*/ 516160 h 1352550"/>
                <a:gd name="connsiteX472" fmla="*/ 1428179 w 2028825"/>
                <a:gd name="connsiteY472" fmla="*/ 520351 h 1352550"/>
                <a:gd name="connsiteX473" fmla="*/ 1426559 w 2028825"/>
                <a:gd name="connsiteY473" fmla="*/ 527494 h 1352550"/>
                <a:gd name="connsiteX474" fmla="*/ 1442752 w 2028825"/>
                <a:gd name="connsiteY474" fmla="*/ 533019 h 1352550"/>
                <a:gd name="connsiteX475" fmla="*/ 1433989 w 2028825"/>
                <a:gd name="connsiteY475" fmla="*/ 546354 h 1352550"/>
                <a:gd name="connsiteX476" fmla="*/ 1456563 w 2028825"/>
                <a:gd name="connsiteY476" fmla="*/ 552069 h 1352550"/>
                <a:gd name="connsiteX477" fmla="*/ 1469326 w 2028825"/>
                <a:gd name="connsiteY477" fmla="*/ 559117 h 1352550"/>
                <a:gd name="connsiteX478" fmla="*/ 1480090 w 2028825"/>
                <a:gd name="connsiteY478" fmla="*/ 554164 h 1352550"/>
                <a:gd name="connsiteX479" fmla="*/ 1502188 w 2028825"/>
                <a:gd name="connsiteY479" fmla="*/ 564451 h 1352550"/>
                <a:gd name="connsiteX480" fmla="*/ 1503807 w 2028825"/>
                <a:gd name="connsiteY480" fmla="*/ 544544 h 1352550"/>
                <a:gd name="connsiteX481" fmla="*/ 1507046 w 2028825"/>
                <a:gd name="connsiteY481" fmla="*/ 545782 h 1352550"/>
                <a:gd name="connsiteX482" fmla="*/ 1509617 w 2028825"/>
                <a:gd name="connsiteY482" fmla="*/ 542544 h 1352550"/>
                <a:gd name="connsiteX483" fmla="*/ 1524953 w 2028825"/>
                <a:gd name="connsiteY483" fmla="*/ 547402 h 1352550"/>
                <a:gd name="connsiteX484" fmla="*/ 1536383 w 2028825"/>
                <a:gd name="connsiteY484" fmla="*/ 538639 h 1352550"/>
                <a:gd name="connsiteX485" fmla="*/ 1536383 w 2028825"/>
                <a:gd name="connsiteY485" fmla="*/ 523208 h 1352550"/>
                <a:gd name="connsiteX486" fmla="*/ 1544479 w 2028825"/>
                <a:gd name="connsiteY486" fmla="*/ 521303 h 1352550"/>
                <a:gd name="connsiteX487" fmla="*/ 1544669 w 2028825"/>
                <a:gd name="connsiteY487" fmla="*/ 523494 h 1352550"/>
                <a:gd name="connsiteX488" fmla="*/ 1554671 w 2028825"/>
                <a:gd name="connsiteY488" fmla="*/ 522922 h 1352550"/>
                <a:gd name="connsiteX489" fmla="*/ 1555242 w 2028825"/>
                <a:gd name="connsiteY489" fmla="*/ 525209 h 1352550"/>
                <a:gd name="connsiteX490" fmla="*/ 1570768 w 2028825"/>
                <a:gd name="connsiteY490" fmla="*/ 520541 h 1352550"/>
                <a:gd name="connsiteX491" fmla="*/ 1572387 w 2028825"/>
                <a:gd name="connsiteY491" fmla="*/ 527685 h 1352550"/>
                <a:gd name="connsiteX492" fmla="*/ 1580102 w 2028825"/>
                <a:gd name="connsiteY492" fmla="*/ 528638 h 1352550"/>
                <a:gd name="connsiteX493" fmla="*/ 1583436 w 2028825"/>
                <a:gd name="connsiteY493" fmla="*/ 548545 h 1352550"/>
                <a:gd name="connsiteX494" fmla="*/ 1573816 w 2028825"/>
                <a:gd name="connsiteY494" fmla="*/ 553593 h 1352550"/>
                <a:gd name="connsiteX495" fmla="*/ 1572578 w 2028825"/>
                <a:gd name="connsiteY495" fmla="*/ 556546 h 1352550"/>
                <a:gd name="connsiteX496" fmla="*/ 1571054 w 2028825"/>
                <a:gd name="connsiteY496" fmla="*/ 566738 h 1352550"/>
                <a:gd name="connsiteX497" fmla="*/ 1576769 w 2028825"/>
                <a:gd name="connsiteY497" fmla="*/ 568166 h 1352550"/>
                <a:gd name="connsiteX498" fmla="*/ 1574673 w 2028825"/>
                <a:gd name="connsiteY498" fmla="*/ 584930 h 1352550"/>
                <a:gd name="connsiteX499" fmla="*/ 1576007 w 2028825"/>
                <a:gd name="connsiteY499" fmla="*/ 595789 h 1352550"/>
                <a:gd name="connsiteX500" fmla="*/ 1601724 w 2028825"/>
                <a:gd name="connsiteY500" fmla="*/ 583311 h 1352550"/>
                <a:gd name="connsiteX501" fmla="*/ 1601343 w 2028825"/>
                <a:gd name="connsiteY501" fmla="*/ 568928 h 1352550"/>
                <a:gd name="connsiteX502" fmla="*/ 1609534 w 2028825"/>
                <a:gd name="connsiteY502" fmla="*/ 569119 h 1352550"/>
                <a:gd name="connsiteX503" fmla="*/ 1609154 w 2028825"/>
                <a:gd name="connsiteY503" fmla="*/ 564070 h 1352550"/>
                <a:gd name="connsiteX504" fmla="*/ 1611916 w 2028825"/>
                <a:gd name="connsiteY504" fmla="*/ 563689 h 1352550"/>
                <a:gd name="connsiteX505" fmla="*/ 1611249 w 2028825"/>
                <a:gd name="connsiteY505" fmla="*/ 556260 h 1352550"/>
                <a:gd name="connsiteX506" fmla="*/ 1623155 w 2028825"/>
                <a:gd name="connsiteY506" fmla="*/ 556736 h 1352550"/>
                <a:gd name="connsiteX507" fmla="*/ 1621822 w 2028825"/>
                <a:gd name="connsiteY507" fmla="*/ 547306 h 1352550"/>
                <a:gd name="connsiteX508" fmla="*/ 1626489 w 2028825"/>
                <a:gd name="connsiteY508" fmla="*/ 546830 h 1352550"/>
                <a:gd name="connsiteX509" fmla="*/ 1630775 w 2028825"/>
                <a:gd name="connsiteY509" fmla="*/ 561022 h 1352550"/>
                <a:gd name="connsiteX510" fmla="*/ 1636014 w 2028825"/>
                <a:gd name="connsiteY510" fmla="*/ 559689 h 1352550"/>
                <a:gd name="connsiteX511" fmla="*/ 1636109 w 2028825"/>
                <a:gd name="connsiteY511" fmla="*/ 553784 h 1352550"/>
                <a:gd name="connsiteX512" fmla="*/ 1645444 w 2028825"/>
                <a:gd name="connsiteY512" fmla="*/ 553307 h 1352550"/>
                <a:gd name="connsiteX513" fmla="*/ 1642682 w 2028825"/>
                <a:gd name="connsiteY513" fmla="*/ 536257 h 1352550"/>
                <a:gd name="connsiteX514" fmla="*/ 1662017 w 2028825"/>
                <a:gd name="connsiteY514" fmla="*/ 527399 h 1352550"/>
                <a:gd name="connsiteX515" fmla="*/ 1677543 w 2028825"/>
                <a:gd name="connsiteY515" fmla="*/ 522922 h 1352550"/>
                <a:gd name="connsiteX516" fmla="*/ 1696117 w 2028825"/>
                <a:gd name="connsiteY516" fmla="*/ 523208 h 1352550"/>
                <a:gd name="connsiteX517" fmla="*/ 1705070 w 2028825"/>
                <a:gd name="connsiteY517" fmla="*/ 518446 h 1352550"/>
                <a:gd name="connsiteX518" fmla="*/ 1720501 w 2028825"/>
                <a:gd name="connsiteY518" fmla="*/ 516826 h 1352550"/>
                <a:gd name="connsiteX519" fmla="*/ 1720501 w 2028825"/>
                <a:gd name="connsiteY519" fmla="*/ 514445 h 1352550"/>
                <a:gd name="connsiteX520" fmla="*/ 1775365 w 2028825"/>
                <a:gd name="connsiteY520" fmla="*/ 512635 h 1352550"/>
                <a:gd name="connsiteX521" fmla="*/ 1771841 w 2028825"/>
                <a:gd name="connsiteY521" fmla="*/ 518160 h 1352550"/>
                <a:gd name="connsiteX522" fmla="*/ 1802511 w 2028825"/>
                <a:gd name="connsiteY522" fmla="*/ 518255 h 1352550"/>
                <a:gd name="connsiteX523" fmla="*/ 1802701 w 2028825"/>
                <a:gd name="connsiteY523" fmla="*/ 523875 h 1352550"/>
                <a:gd name="connsiteX524" fmla="*/ 1820227 w 2028825"/>
                <a:gd name="connsiteY524" fmla="*/ 523684 h 1352550"/>
                <a:gd name="connsiteX525" fmla="*/ 1820418 w 2028825"/>
                <a:gd name="connsiteY525" fmla="*/ 527494 h 1352550"/>
                <a:gd name="connsiteX526" fmla="*/ 1830610 w 2028825"/>
                <a:gd name="connsiteY526" fmla="*/ 520732 h 1352550"/>
                <a:gd name="connsiteX527" fmla="*/ 1831467 w 2028825"/>
                <a:gd name="connsiteY527" fmla="*/ 540925 h 1352550"/>
                <a:gd name="connsiteX528" fmla="*/ 1840230 w 2028825"/>
                <a:gd name="connsiteY528" fmla="*/ 533209 h 1352550"/>
                <a:gd name="connsiteX529" fmla="*/ 1852232 w 2028825"/>
                <a:gd name="connsiteY529" fmla="*/ 529495 h 1352550"/>
                <a:gd name="connsiteX530" fmla="*/ 1852327 w 2028825"/>
                <a:gd name="connsiteY530" fmla="*/ 526256 h 1352550"/>
                <a:gd name="connsiteX531" fmla="*/ 1867852 w 2028825"/>
                <a:gd name="connsiteY531" fmla="*/ 519303 h 1352550"/>
                <a:gd name="connsiteX532" fmla="*/ 1870901 w 2028825"/>
                <a:gd name="connsiteY532" fmla="*/ 519112 h 1352550"/>
                <a:gd name="connsiteX533" fmla="*/ 1871567 w 2028825"/>
                <a:gd name="connsiteY533" fmla="*/ 524542 h 1352550"/>
                <a:gd name="connsiteX534" fmla="*/ 1889569 w 2028825"/>
                <a:gd name="connsiteY534" fmla="*/ 521779 h 1352550"/>
                <a:gd name="connsiteX535" fmla="*/ 1892332 w 2028825"/>
                <a:gd name="connsiteY535" fmla="*/ 532447 h 1352550"/>
                <a:gd name="connsiteX536" fmla="*/ 1896713 w 2028825"/>
                <a:gd name="connsiteY536" fmla="*/ 534067 h 1352550"/>
                <a:gd name="connsiteX537" fmla="*/ 1906143 w 2028825"/>
                <a:gd name="connsiteY537" fmla="*/ 533114 h 1352550"/>
                <a:gd name="connsiteX538" fmla="*/ 1906048 w 2028825"/>
                <a:gd name="connsiteY538" fmla="*/ 530828 h 1352550"/>
                <a:gd name="connsiteX539" fmla="*/ 1909667 w 2028825"/>
                <a:gd name="connsiteY539" fmla="*/ 530257 h 1352550"/>
                <a:gd name="connsiteX540" fmla="*/ 1943005 w 2028825"/>
                <a:gd name="connsiteY540" fmla="*/ 529304 h 1352550"/>
                <a:gd name="connsiteX541" fmla="*/ 1944719 w 2028825"/>
                <a:gd name="connsiteY541" fmla="*/ 580358 h 1352550"/>
                <a:gd name="connsiteX542" fmla="*/ 2019776 w 2028825"/>
                <a:gd name="connsiteY542" fmla="*/ 580739 h 1352550"/>
                <a:gd name="connsiteX543" fmla="*/ 2017776 w 2028825"/>
                <a:gd name="connsiteY543" fmla="*/ 618268 h 1352550"/>
                <a:gd name="connsiteX544" fmla="*/ 2005584 w 2028825"/>
                <a:gd name="connsiteY544" fmla="*/ 616744 h 1352550"/>
                <a:gd name="connsiteX545" fmla="*/ 2006441 w 2028825"/>
                <a:gd name="connsiteY545" fmla="*/ 633889 h 1352550"/>
                <a:gd name="connsiteX546" fmla="*/ 2001393 w 2028825"/>
                <a:gd name="connsiteY546" fmla="*/ 666274 h 1352550"/>
                <a:gd name="connsiteX547" fmla="*/ 2013966 w 2028825"/>
                <a:gd name="connsiteY547" fmla="*/ 671036 h 1352550"/>
                <a:gd name="connsiteX548" fmla="*/ 2015585 w 2028825"/>
                <a:gd name="connsiteY548" fmla="*/ 680847 h 1352550"/>
                <a:gd name="connsiteX549" fmla="*/ 1993106 w 2028825"/>
                <a:gd name="connsiteY549" fmla="*/ 690848 h 1352550"/>
                <a:gd name="connsiteX550" fmla="*/ 1975104 w 2028825"/>
                <a:gd name="connsiteY550" fmla="*/ 694087 h 1352550"/>
                <a:gd name="connsiteX551" fmla="*/ 1980819 w 2028825"/>
                <a:gd name="connsiteY551" fmla="*/ 693992 h 1352550"/>
                <a:gd name="connsiteX552" fmla="*/ 1975294 w 2028825"/>
                <a:gd name="connsiteY552" fmla="*/ 694849 h 1352550"/>
                <a:gd name="connsiteX553" fmla="*/ 1974342 w 2028825"/>
                <a:gd name="connsiteY553" fmla="*/ 697325 h 1352550"/>
                <a:gd name="connsiteX554" fmla="*/ 1976723 w 2028825"/>
                <a:gd name="connsiteY554" fmla="*/ 712660 h 1352550"/>
                <a:gd name="connsiteX555" fmla="*/ 1989677 w 2028825"/>
                <a:gd name="connsiteY555" fmla="*/ 751808 h 1352550"/>
                <a:gd name="connsiteX556" fmla="*/ 1987296 w 2028825"/>
                <a:gd name="connsiteY556" fmla="*/ 755523 h 1352550"/>
                <a:gd name="connsiteX557" fmla="*/ 1989677 w 2028825"/>
                <a:gd name="connsiteY557" fmla="*/ 764667 h 1352550"/>
                <a:gd name="connsiteX558" fmla="*/ 1986534 w 2028825"/>
                <a:gd name="connsiteY558" fmla="*/ 765429 h 1352550"/>
                <a:gd name="connsiteX559" fmla="*/ 1985391 w 2028825"/>
                <a:gd name="connsiteY559" fmla="*/ 815054 h 1352550"/>
                <a:gd name="connsiteX560" fmla="*/ 2005393 w 2028825"/>
                <a:gd name="connsiteY560" fmla="*/ 818007 h 1352550"/>
                <a:gd name="connsiteX561" fmla="*/ 2006156 w 2028825"/>
                <a:gd name="connsiteY561" fmla="*/ 829056 h 1352550"/>
                <a:gd name="connsiteX562" fmla="*/ 2015871 w 2028825"/>
                <a:gd name="connsiteY562" fmla="*/ 829246 h 1352550"/>
                <a:gd name="connsiteX563" fmla="*/ 2015204 w 2028825"/>
                <a:gd name="connsiteY563" fmla="*/ 836676 h 1352550"/>
                <a:gd name="connsiteX564" fmla="*/ 2012347 w 2028825"/>
                <a:gd name="connsiteY564" fmla="*/ 843915 h 1352550"/>
                <a:gd name="connsiteX565" fmla="*/ 2003012 w 2028825"/>
                <a:gd name="connsiteY565" fmla="*/ 843058 h 1352550"/>
                <a:gd name="connsiteX566" fmla="*/ 2004060 w 2028825"/>
                <a:gd name="connsiteY566" fmla="*/ 856297 h 1352550"/>
                <a:gd name="connsiteX567" fmla="*/ 1984153 w 2028825"/>
                <a:gd name="connsiteY567" fmla="*/ 853440 h 1352550"/>
                <a:gd name="connsiteX568" fmla="*/ 1984058 w 2028825"/>
                <a:gd name="connsiteY568" fmla="*/ 861917 h 1352550"/>
                <a:gd name="connsiteX569" fmla="*/ 1995868 w 2028825"/>
                <a:gd name="connsiteY569" fmla="*/ 892016 h 1352550"/>
                <a:gd name="connsiteX570" fmla="*/ 1980533 w 2028825"/>
                <a:gd name="connsiteY570" fmla="*/ 895159 h 1352550"/>
                <a:gd name="connsiteX571" fmla="*/ 1965579 w 2028825"/>
                <a:gd name="connsiteY571" fmla="*/ 889254 h 1352550"/>
                <a:gd name="connsiteX572" fmla="*/ 1966055 w 2028825"/>
                <a:gd name="connsiteY572" fmla="*/ 901827 h 1352550"/>
                <a:gd name="connsiteX573" fmla="*/ 1941005 w 2028825"/>
                <a:gd name="connsiteY573" fmla="*/ 916876 h 1352550"/>
                <a:gd name="connsiteX574" fmla="*/ 1944148 w 2028825"/>
                <a:gd name="connsiteY574" fmla="*/ 922972 h 1352550"/>
                <a:gd name="connsiteX575" fmla="*/ 1947767 w 2028825"/>
                <a:gd name="connsiteY575" fmla="*/ 921353 h 1352550"/>
                <a:gd name="connsiteX576" fmla="*/ 1945862 w 2028825"/>
                <a:gd name="connsiteY576" fmla="*/ 923925 h 1352550"/>
                <a:gd name="connsiteX577" fmla="*/ 1934813 w 2028825"/>
                <a:gd name="connsiteY577" fmla="*/ 925735 h 1352550"/>
                <a:gd name="connsiteX578" fmla="*/ 1927669 w 2028825"/>
                <a:gd name="connsiteY578" fmla="*/ 917162 h 1352550"/>
                <a:gd name="connsiteX579" fmla="*/ 1903762 w 2028825"/>
                <a:gd name="connsiteY579" fmla="*/ 927449 h 1352550"/>
                <a:gd name="connsiteX580" fmla="*/ 1912239 w 2028825"/>
                <a:gd name="connsiteY580" fmla="*/ 953548 h 1352550"/>
                <a:gd name="connsiteX581" fmla="*/ 1907667 w 2028825"/>
                <a:gd name="connsiteY581" fmla="*/ 955167 h 1352550"/>
                <a:gd name="connsiteX582" fmla="*/ 1926622 w 2028825"/>
                <a:gd name="connsiteY582" fmla="*/ 1039082 h 1352550"/>
                <a:gd name="connsiteX583" fmla="*/ 1923098 w 2028825"/>
                <a:gd name="connsiteY583" fmla="*/ 1046417 h 1352550"/>
                <a:gd name="connsiteX584" fmla="*/ 1915382 w 2028825"/>
                <a:gd name="connsiteY584" fmla="*/ 1047655 h 1352550"/>
                <a:gd name="connsiteX585" fmla="*/ 1884807 w 2028825"/>
                <a:gd name="connsiteY585" fmla="*/ 1054894 h 1352550"/>
                <a:gd name="connsiteX586" fmla="*/ 1860328 w 2028825"/>
                <a:gd name="connsiteY586" fmla="*/ 1056322 h 1352550"/>
                <a:gd name="connsiteX587" fmla="*/ 1800892 w 2028825"/>
                <a:gd name="connsiteY587" fmla="*/ 1067467 h 1352550"/>
                <a:gd name="connsiteX588" fmla="*/ 1724597 w 2028825"/>
                <a:gd name="connsiteY588" fmla="*/ 1054322 h 1352550"/>
                <a:gd name="connsiteX589" fmla="*/ 1672781 w 2028825"/>
                <a:gd name="connsiteY589" fmla="*/ 1064133 h 1352550"/>
                <a:gd name="connsiteX590" fmla="*/ 1651349 w 2028825"/>
                <a:gd name="connsiteY590" fmla="*/ 1072229 h 1352550"/>
                <a:gd name="connsiteX591" fmla="*/ 1631728 w 2028825"/>
                <a:gd name="connsiteY591" fmla="*/ 1073753 h 1352550"/>
                <a:gd name="connsiteX592" fmla="*/ 1617536 w 2028825"/>
                <a:gd name="connsiteY592" fmla="*/ 1078611 h 1352550"/>
                <a:gd name="connsiteX593" fmla="*/ 1608677 w 2028825"/>
                <a:gd name="connsiteY593" fmla="*/ 1043749 h 1352550"/>
                <a:gd name="connsiteX594" fmla="*/ 1605534 w 2028825"/>
                <a:gd name="connsiteY594" fmla="*/ 1045559 h 1352550"/>
                <a:gd name="connsiteX595" fmla="*/ 1596771 w 2028825"/>
                <a:gd name="connsiteY595" fmla="*/ 1025080 h 1352550"/>
                <a:gd name="connsiteX596" fmla="*/ 1585151 w 2028825"/>
                <a:gd name="connsiteY596" fmla="*/ 1026985 h 1352550"/>
                <a:gd name="connsiteX597" fmla="*/ 1576007 w 2028825"/>
                <a:gd name="connsiteY597" fmla="*/ 1024318 h 1352550"/>
                <a:gd name="connsiteX598" fmla="*/ 1578864 w 2028825"/>
                <a:gd name="connsiteY598" fmla="*/ 1017842 h 1352550"/>
                <a:gd name="connsiteX599" fmla="*/ 1569053 w 2028825"/>
                <a:gd name="connsiteY599" fmla="*/ 1009174 h 1352550"/>
                <a:gd name="connsiteX600" fmla="*/ 1545050 w 2028825"/>
                <a:gd name="connsiteY600" fmla="*/ 1000030 h 1352550"/>
                <a:gd name="connsiteX601" fmla="*/ 1527239 w 2028825"/>
                <a:gd name="connsiteY601" fmla="*/ 1001459 h 1352550"/>
                <a:gd name="connsiteX602" fmla="*/ 1512189 w 2028825"/>
                <a:gd name="connsiteY602" fmla="*/ 999077 h 1352550"/>
                <a:gd name="connsiteX603" fmla="*/ 1504093 w 2028825"/>
                <a:gd name="connsiteY603" fmla="*/ 1003744 h 1352550"/>
                <a:gd name="connsiteX604" fmla="*/ 1489329 w 2028825"/>
                <a:gd name="connsiteY604" fmla="*/ 1021937 h 1352550"/>
                <a:gd name="connsiteX605" fmla="*/ 1481519 w 2028825"/>
                <a:gd name="connsiteY605" fmla="*/ 1023842 h 1352550"/>
                <a:gd name="connsiteX606" fmla="*/ 1468184 w 2028825"/>
                <a:gd name="connsiteY606" fmla="*/ 1033748 h 1352550"/>
                <a:gd name="connsiteX607" fmla="*/ 1450658 w 2028825"/>
                <a:gd name="connsiteY607" fmla="*/ 1037653 h 1352550"/>
                <a:gd name="connsiteX608" fmla="*/ 1441323 w 2028825"/>
                <a:gd name="connsiteY608" fmla="*/ 1044607 h 1352550"/>
                <a:gd name="connsiteX609" fmla="*/ 1431131 w 2028825"/>
                <a:gd name="connsiteY609" fmla="*/ 1060037 h 1352550"/>
                <a:gd name="connsiteX610" fmla="*/ 1441228 w 2028825"/>
                <a:gd name="connsiteY610" fmla="*/ 1059180 h 1352550"/>
                <a:gd name="connsiteX611" fmla="*/ 1443323 w 2028825"/>
                <a:gd name="connsiteY611" fmla="*/ 1064705 h 1352550"/>
                <a:gd name="connsiteX612" fmla="*/ 1438847 w 2028825"/>
                <a:gd name="connsiteY612" fmla="*/ 1071563 h 1352550"/>
                <a:gd name="connsiteX613" fmla="*/ 1432655 w 2028825"/>
                <a:gd name="connsiteY613" fmla="*/ 1073944 h 1352550"/>
                <a:gd name="connsiteX614" fmla="*/ 1439228 w 2028825"/>
                <a:gd name="connsiteY614" fmla="*/ 1107853 h 1352550"/>
                <a:gd name="connsiteX615" fmla="*/ 1413034 w 2028825"/>
                <a:gd name="connsiteY615" fmla="*/ 1132903 h 1352550"/>
                <a:gd name="connsiteX616" fmla="*/ 1413891 w 2028825"/>
                <a:gd name="connsiteY616" fmla="*/ 1138047 h 1352550"/>
                <a:gd name="connsiteX617" fmla="*/ 1410748 w 2028825"/>
                <a:gd name="connsiteY617" fmla="*/ 1139380 h 1352550"/>
                <a:gd name="connsiteX618" fmla="*/ 1412558 w 2028825"/>
                <a:gd name="connsiteY618" fmla="*/ 1145286 h 1352550"/>
                <a:gd name="connsiteX619" fmla="*/ 1418082 w 2028825"/>
                <a:gd name="connsiteY619" fmla="*/ 1141952 h 1352550"/>
                <a:gd name="connsiteX620" fmla="*/ 1427798 w 2028825"/>
                <a:gd name="connsiteY620" fmla="*/ 1160526 h 1352550"/>
                <a:gd name="connsiteX621" fmla="*/ 1436084 w 2028825"/>
                <a:gd name="connsiteY621" fmla="*/ 1156240 h 1352550"/>
                <a:gd name="connsiteX622" fmla="*/ 1442752 w 2028825"/>
                <a:gd name="connsiteY622" fmla="*/ 1165479 h 1352550"/>
                <a:gd name="connsiteX623" fmla="*/ 1438466 w 2028825"/>
                <a:gd name="connsiteY623" fmla="*/ 1169099 h 1352550"/>
                <a:gd name="connsiteX624" fmla="*/ 1441037 w 2028825"/>
                <a:gd name="connsiteY624" fmla="*/ 1175861 h 1352550"/>
                <a:gd name="connsiteX625" fmla="*/ 1432751 w 2028825"/>
                <a:gd name="connsiteY625" fmla="*/ 1182719 h 1352550"/>
                <a:gd name="connsiteX626" fmla="*/ 1445609 w 2028825"/>
                <a:gd name="connsiteY626" fmla="*/ 1206151 h 1352550"/>
                <a:gd name="connsiteX627" fmla="*/ 1455992 w 2028825"/>
                <a:gd name="connsiteY627" fmla="*/ 1235393 h 1352550"/>
                <a:gd name="connsiteX628" fmla="*/ 1453896 w 2028825"/>
                <a:gd name="connsiteY628" fmla="*/ 1236345 h 1352550"/>
                <a:gd name="connsiteX629" fmla="*/ 1458754 w 2028825"/>
                <a:gd name="connsiteY629" fmla="*/ 1249870 h 1352550"/>
                <a:gd name="connsiteX630" fmla="*/ 1456849 w 2028825"/>
                <a:gd name="connsiteY630" fmla="*/ 1252347 h 1352550"/>
                <a:gd name="connsiteX631" fmla="*/ 1460468 w 2028825"/>
                <a:gd name="connsiteY631" fmla="*/ 1255871 h 1352550"/>
                <a:gd name="connsiteX632" fmla="*/ 1457420 w 2028825"/>
                <a:gd name="connsiteY632" fmla="*/ 1259395 h 1352550"/>
                <a:gd name="connsiteX633" fmla="*/ 1454753 w 2028825"/>
                <a:gd name="connsiteY633" fmla="*/ 1261110 h 1352550"/>
                <a:gd name="connsiteX634" fmla="*/ 1453325 w 2028825"/>
                <a:gd name="connsiteY634" fmla="*/ 1257681 h 1352550"/>
                <a:gd name="connsiteX635" fmla="*/ 1427226 w 2028825"/>
                <a:gd name="connsiteY635" fmla="*/ 1269968 h 1352550"/>
                <a:gd name="connsiteX636" fmla="*/ 1430274 w 2028825"/>
                <a:gd name="connsiteY636" fmla="*/ 1278445 h 1352550"/>
                <a:gd name="connsiteX637" fmla="*/ 1419225 w 2028825"/>
                <a:gd name="connsiteY637" fmla="*/ 1282446 h 1352550"/>
                <a:gd name="connsiteX638" fmla="*/ 1418273 w 2028825"/>
                <a:gd name="connsiteY638" fmla="*/ 1286542 h 1352550"/>
                <a:gd name="connsiteX639" fmla="*/ 1381982 w 2028825"/>
                <a:gd name="connsiteY639" fmla="*/ 1310450 h 1352550"/>
                <a:gd name="connsiteX640" fmla="*/ 1375696 w 2028825"/>
                <a:gd name="connsiteY640" fmla="*/ 1318451 h 1352550"/>
                <a:gd name="connsiteX641" fmla="*/ 1346073 w 2028825"/>
                <a:gd name="connsiteY641" fmla="*/ 1322451 h 1352550"/>
                <a:gd name="connsiteX642" fmla="*/ 1334167 w 2028825"/>
                <a:gd name="connsiteY642" fmla="*/ 1320451 h 1352550"/>
                <a:gd name="connsiteX643" fmla="*/ 1324070 w 2028825"/>
                <a:gd name="connsiteY643" fmla="*/ 1304258 h 1352550"/>
                <a:gd name="connsiteX644" fmla="*/ 1309497 w 2028825"/>
                <a:gd name="connsiteY644" fmla="*/ 1308830 h 1352550"/>
                <a:gd name="connsiteX645" fmla="*/ 1307783 w 2028825"/>
                <a:gd name="connsiteY645" fmla="*/ 1304163 h 1352550"/>
                <a:gd name="connsiteX646" fmla="*/ 1298924 w 2028825"/>
                <a:gd name="connsiteY646" fmla="*/ 1308163 h 1352550"/>
                <a:gd name="connsiteX647" fmla="*/ 1301972 w 2028825"/>
                <a:gd name="connsiteY647" fmla="*/ 1317593 h 1352550"/>
                <a:gd name="connsiteX648" fmla="*/ 1274255 w 2028825"/>
                <a:gd name="connsiteY648" fmla="*/ 1323689 h 1352550"/>
                <a:gd name="connsiteX649" fmla="*/ 1270921 w 2028825"/>
                <a:gd name="connsiteY649" fmla="*/ 1328166 h 1352550"/>
                <a:gd name="connsiteX650" fmla="*/ 1276826 w 2028825"/>
                <a:gd name="connsiteY650" fmla="*/ 1341882 h 1352550"/>
                <a:gd name="connsiteX651" fmla="*/ 1271969 w 2028825"/>
                <a:gd name="connsiteY651" fmla="*/ 1343596 h 1352550"/>
                <a:gd name="connsiteX652" fmla="*/ 1272921 w 2028825"/>
                <a:gd name="connsiteY652" fmla="*/ 1346359 h 1352550"/>
                <a:gd name="connsiteX653" fmla="*/ 1264253 w 2028825"/>
                <a:gd name="connsiteY653" fmla="*/ 1348740 h 1352550"/>
                <a:gd name="connsiteX654" fmla="*/ 1253300 w 2028825"/>
                <a:gd name="connsiteY654" fmla="*/ 1349407 h 1352550"/>
                <a:gd name="connsiteX655" fmla="*/ 1250251 w 2028825"/>
                <a:gd name="connsiteY655" fmla="*/ 1342834 h 1352550"/>
                <a:gd name="connsiteX656" fmla="*/ 1237774 w 2028825"/>
                <a:gd name="connsiteY656" fmla="*/ 1347597 h 1352550"/>
                <a:gd name="connsiteX657" fmla="*/ 1236250 w 2028825"/>
                <a:gd name="connsiteY657" fmla="*/ 1350550 h 1352550"/>
                <a:gd name="connsiteX658" fmla="*/ 1222724 w 2028825"/>
                <a:gd name="connsiteY658" fmla="*/ 1350931 h 1352550"/>
                <a:gd name="connsiteX659" fmla="*/ 1216533 w 2028825"/>
                <a:gd name="connsiteY659" fmla="*/ 1345883 h 1352550"/>
                <a:gd name="connsiteX660" fmla="*/ 1222629 w 2028825"/>
                <a:gd name="connsiteY660" fmla="*/ 1331024 h 1352550"/>
                <a:gd name="connsiteX661" fmla="*/ 1219105 w 2028825"/>
                <a:gd name="connsiteY661" fmla="*/ 1332643 h 1352550"/>
                <a:gd name="connsiteX662" fmla="*/ 1211771 w 2028825"/>
                <a:gd name="connsiteY662" fmla="*/ 1324927 h 1352550"/>
                <a:gd name="connsiteX663" fmla="*/ 1209484 w 2028825"/>
                <a:gd name="connsiteY663" fmla="*/ 1325499 h 1352550"/>
                <a:gd name="connsiteX664" fmla="*/ 1206913 w 2028825"/>
                <a:gd name="connsiteY664" fmla="*/ 1317784 h 1352550"/>
                <a:gd name="connsiteX665" fmla="*/ 1201293 w 2028825"/>
                <a:gd name="connsiteY665" fmla="*/ 1318736 h 1352550"/>
                <a:gd name="connsiteX666" fmla="*/ 1202817 w 2028825"/>
                <a:gd name="connsiteY666" fmla="*/ 1324642 h 1352550"/>
                <a:gd name="connsiteX667" fmla="*/ 1195578 w 2028825"/>
                <a:gd name="connsiteY667" fmla="*/ 1321403 h 1352550"/>
                <a:gd name="connsiteX668" fmla="*/ 1646873 w 2028825"/>
                <a:gd name="connsiteY668" fmla="*/ 534448 h 1352550"/>
                <a:gd name="connsiteX669" fmla="*/ 1649063 w 2028825"/>
                <a:gd name="connsiteY669" fmla="*/ 541401 h 1352550"/>
                <a:gd name="connsiteX670" fmla="*/ 1655350 w 2028825"/>
                <a:gd name="connsiteY670" fmla="*/ 541020 h 1352550"/>
                <a:gd name="connsiteX671" fmla="*/ 1652683 w 2028825"/>
                <a:gd name="connsiteY671" fmla="*/ 532257 h 1352550"/>
                <a:gd name="connsiteX672" fmla="*/ 1646873 w 2028825"/>
                <a:gd name="connsiteY672" fmla="*/ 534448 h 1352550"/>
                <a:gd name="connsiteX673" fmla="*/ 1659541 w 2028825"/>
                <a:gd name="connsiteY673" fmla="*/ 528733 h 1352550"/>
                <a:gd name="connsiteX674" fmla="*/ 1661541 w 2028825"/>
                <a:gd name="connsiteY674" fmla="*/ 535019 h 1352550"/>
                <a:gd name="connsiteX675" fmla="*/ 1668685 w 2028825"/>
                <a:gd name="connsiteY675" fmla="*/ 533114 h 1352550"/>
                <a:gd name="connsiteX676" fmla="*/ 1667256 w 2028825"/>
                <a:gd name="connsiteY676" fmla="*/ 526923 h 1352550"/>
                <a:gd name="connsiteX677" fmla="*/ 1659541 w 2028825"/>
                <a:gd name="connsiteY677" fmla="*/ 528733 h 135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</a:cxnLst>
              <a:rect l="l" t="t" r="r" b="b"/>
              <a:pathLst>
                <a:path w="2028825" h="1352550">
                  <a:moveTo>
                    <a:pt x="1195578" y="1321403"/>
                  </a:moveTo>
                  <a:lnTo>
                    <a:pt x="1183767" y="1301115"/>
                  </a:lnTo>
                  <a:lnTo>
                    <a:pt x="1167860" y="1293590"/>
                  </a:lnTo>
                  <a:lnTo>
                    <a:pt x="1166336" y="1281398"/>
                  </a:lnTo>
                  <a:lnTo>
                    <a:pt x="1177671" y="1273493"/>
                  </a:lnTo>
                  <a:lnTo>
                    <a:pt x="1176242" y="1270349"/>
                  </a:lnTo>
                  <a:lnTo>
                    <a:pt x="1179957" y="1269016"/>
                  </a:lnTo>
                  <a:lnTo>
                    <a:pt x="1176242" y="1259395"/>
                  </a:lnTo>
                  <a:lnTo>
                    <a:pt x="1201293" y="1247584"/>
                  </a:lnTo>
                  <a:lnTo>
                    <a:pt x="1198912" y="1238536"/>
                  </a:lnTo>
                  <a:lnTo>
                    <a:pt x="1192911" y="1237393"/>
                  </a:lnTo>
                  <a:lnTo>
                    <a:pt x="1169480" y="1249966"/>
                  </a:lnTo>
                  <a:lnTo>
                    <a:pt x="1168527" y="1247870"/>
                  </a:lnTo>
                  <a:lnTo>
                    <a:pt x="1138619" y="1256157"/>
                  </a:lnTo>
                  <a:lnTo>
                    <a:pt x="1136523" y="1249680"/>
                  </a:lnTo>
                  <a:lnTo>
                    <a:pt x="1130427" y="1251394"/>
                  </a:lnTo>
                  <a:lnTo>
                    <a:pt x="1129284" y="1248346"/>
                  </a:lnTo>
                  <a:lnTo>
                    <a:pt x="1089089" y="1240536"/>
                  </a:lnTo>
                  <a:lnTo>
                    <a:pt x="1029557" y="1233487"/>
                  </a:lnTo>
                  <a:lnTo>
                    <a:pt x="1026319" y="1228439"/>
                  </a:lnTo>
                  <a:lnTo>
                    <a:pt x="1003649" y="1234535"/>
                  </a:lnTo>
                  <a:lnTo>
                    <a:pt x="972407" y="1221295"/>
                  </a:lnTo>
                  <a:lnTo>
                    <a:pt x="945071" y="1225963"/>
                  </a:lnTo>
                  <a:lnTo>
                    <a:pt x="941451" y="1203579"/>
                  </a:lnTo>
                  <a:lnTo>
                    <a:pt x="933545" y="1188815"/>
                  </a:lnTo>
                  <a:lnTo>
                    <a:pt x="935546" y="1186434"/>
                  </a:lnTo>
                  <a:lnTo>
                    <a:pt x="924687" y="1169670"/>
                  </a:lnTo>
                  <a:lnTo>
                    <a:pt x="923163" y="1170432"/>
                  </a:lnTo>
                  <a:lnTo>
                    <a:pt x="916972" y="1157478"/>
                  </a:lnTo>
                  <a:lnTo>
                    <a:pt x="886587" y="1167670"/>
                  </a:lnTo>
                  <a:lnTo>
                    <a:pt x="850487" y="1172337"/>
                  </a:lnTo>
                  <a:lnTo>
                    <a:pt x="844391" y="1171003"/>
                  </a:lnTo>
                  <a:lnTo>
                    <a:pt x="842200" y="1165003"/>
                  </a:lnTo>
                  <a:lnTo>
                    <a:pt x="845344" y="1163288"/>
                  </a:lnTo>
                  <a:lnTo>
                    <a:pt x="839438" y="1144048"/>
                  </a:lnTo>
                  <a:lnTo>
                    <a:pt x="832390" y="1133761"/>
                  </a:lnTo>
                  <a:lnTo>
                    <a:pt x="816197" y="1148810"/>
                  </a:lnTo>
                  <a:lnTo>
                    <a:pt x="787527" y="1166432"/>
                  </a:lnTo>
                  <a:lnTo>
                    <a:pt x="763334" y="1169289"/>
                  </a:lnTo>
                  <a:lnTo>
                    <a:pt x="743617" y="1165193"/>
                  </a:lnTo>
                  <a:lnTo>
                    <a:pt x="716756" y="1164526"/>
                  </a:lnTo>
                  <a:lnTo>
                    <a:pt x="716375" y="1176718"/>
                  </a:lnTo>
                  <a:lnTo>
                    <a:pt x="731615" y="1187482"/>
                  </a:lnTo>
                  <a:lnTo>
                    <a:pt x="742093" y="1189196"/>
                  </a:lnTo>
                  <a:lnTo>
                    <a:pt x="738283" y="1199388"/>
                  </a:lnTo>
                  <a:lnTo>
                    <a:pt x="729901" y="1207484"/>
                  </a:lnTo>
                  <a:lnTo>
                    <a:pt x="742950" y="1215390"/>
                  </a:lnTo>
                  <a:lnTo>
                    <a:pt x="743712" y="1221676"/>
                  </a:lnTo>
                  <a:lnTo>
                    <a:pt x="747808" y="1227392"/>
                  </a:lnTo>
                  <a:lnTo>
                    <a:pt x="742474" y="1230344"/>
                  </a:lnTo>
                  <a:lnTo>
                    <a:pt x="736187" y="1239107"/>
                  </a:lnTo>
                  <a:lnTo>
                    <a:pt x="734949" y="1245489"/>
                  </a:lnTo>
                  <a:lnTo>
                    <a:pt x="724471" y="1255395"/>
                  </a:lnTo>
                  <a:lnTo>
                    <a:pt x="728948" y="1269111"/>
                  </a:lnTo>
                  <a:lnTo>
                    <a:pt x="715042" y="1280065"/>
                  </a:lnTo>
                  <a:lnTo>
                    <a:pt x="708946" y="1280160"/>
                  </a:lnTo>
                  <a:lnTo>
                    <a:pt x="703707" y="1287113"/>
                  </a:lnTo>
                  <a:lnTo>
                    <a:pt x="698373" y="1282922"/>
                  </a:lnTo>
                  <a:lnTo>
                    <a:pt x="699897" y="1279874"/>
                  </a:lnTo>
                  <a:lnTo>
                    <a:pt x="697135" y="1275397"/>
                  </a:lnTo>
                  <a:lnTo>
                    <a:pt x="702754" y="1263491"/>
                  </a:lnTo>
                  <a:lnTo>
                    <a:pt x="695706" y="1265682"/>
                  </a:lnTo>
                  <a:lnTo>
                    <a:pt x="681323" y="1259872"/>
                  </a:lnTo>
                  <a:lnTo>
                    <a:pt x="668179" y="1246251"/>
                  </a:lnTo>
                  <a:lnTo>
                    <a:pt x="668179" y="1237202"/>
                  </a:lnTo>
                  <a:lnTo>
                    <a:pt x="661988" y="1227487"/>
                  </a:lnTo>
                  <a:lnTo>
                    <a:pt x="653415" y="1222819"/>
                  </a:lnTo>
                  <a:lnTo>
                    <a:pt x="650462" y="1218438"/>
                  </a:lnTo>
                  <a:lnTo>
                    <a:pt x="646367" y="1219867"/>
                  </a:lnTo>
                  <a:lnTo>
                    <a:pt x="643604" y="1217390"/>
                  </a:lnTo>
                  <a:lnTo>
                    <a:pt x="648843" y="1212723"/>
                  </a:lnTo>
                  <a:lnTo>
                    <a:pt x="663988" y="1207770"/>
                  </a:lnTo>
                  <a:lnTo>
                    <a:pt x="663988" y="1199483"/>
                  </a:lnTo>
                  <a:lnTo>
                    <a:pt x="671132" y="1186910"/>
                  </a:lnTo>
                  <a:lnTo>
                    <a:pt x="639223" y="1208627"/>
                  </a:lnTo>
                  <a:lnTo>
                    <a:pt x="634651" y="1200150"/>
                  </a:lnTo>
                  <a:lnTo>
                    <a:pt x="638175" y="1195007"/>
                  </a:lnTo>
                  <a:lnTo>
                    <a:pt x="624269" y="1196530"/>
                  </a:lnTo>
                  <a:lnTo>
                    <a:pt x="626650" y="1190625"/>
                  </a:lnTo>
                  <a:lnTo>
                    <a:pt x="618458" y="1184815"/>
                  </a:lnTo>
                  <a:lnTo>
                    <a:pt x="609791" y="1183195"/>
                  </a:lnTo>
                  <a:lnTo>
                    <a:pt x="603123" y="1172909"/>
                  </a:lnTo>
                  <a:lnTo>
                    <a:pt x="584740" y="1166051"/>
                  </a:lnTo>
                  <a:lnTo>
                    <a:pt x="569595" y="1167289"/>
                  </a:lnTo>
                  <a:lnTo>
                    <a:pt x="566071" y="1162145"/>
                  </a:lnTo>
                  <a:lnTo>
                    <a:pt x="559689" y="1160050"/>
                  </a:lnTo>
                  <a:lnTo>
                    <a:pt x="561499" y="1143476"/>
                  </a:lnTo>
                  <a:lnTo>
                    <a:pt x="587121" y="1127379"/>
                  </a:lnTo>
                  <a:lnTo>
                    <a:pt x="589788" y="1121474"/>
                  </a:lnTo>
                  <a:lnTo>
                    <a:pt x="590074" y="1115377"/>
                  </a:lnTo>
                  <a:lnTo>
                    <a:pt x="583883" y="1099471"/>
                  </a:lnTo>
                  <a:lnTo>
                    <a:pt x="585502" y="1089184"/>
                  </a:lnTo>
                  <a:lnTo>
                    <a:pt x="579977" y="1088231"/>
                  </a:lnTo>
                  <a:lnTo>
                    <a:pt x="573691" y="1078039"/>
                  </a:lnTo>
                  <a:lnTo>
                    <a:pt x="563880" y="1072039"/>
                  </a:lnTo>
                  <a:lnTo>
                    <a:pt x="551879" y="1071277"/>
                  </a:lnTo>
                  <a:lnTo>
                    <a:pt x="536924" y="1076420"/>
                  </a:lnTo>
                  <a:lnTo>
                    <a:pt x="531781" y="1074420"/>
                  </a:lnTo>
                  <a:lnTo>
                    <a:pt x="533971" y="1065181"/>
                  </a:lnTo>
                  <a:lnTo>
                    <a:pt x="525971" y="1061371"/>
                  </a:lnTo>
                  <a:lnTo>
                    <a:pt x="521875" y="1050798"/>
                  </a:lnTo>
                  <a:lnTo>
                    <a:pt x="513302" y="1055275"/>
                  </a:lnTo>
                  <a:lnTo>
                    <a:pt x="508349" y="1048798"/>
                  </a:lnTo>
                  <a:lnTo>
                    <a:pt x="521399" y="1039082"/>
                  </a:lnTo>
                  <a:lnTo>
                    <a:pt x="523399" y="1026414"/>
                  </a:lnTo>
                  <a:lnTo>
                    <a:pt x="515779" y="1024795"/>
                  </a:lnTo>
                  <a:lnTo>
                    <a:pt x="521494" y="1017460"/>
                  </a:lnTo>
                  <a:lnTo>
                    <a:pt x="519112" y="1008507"/>
                  </a:lnTo>
                  <a:lnTo>
                    <a:pt x="524066" y="991838"/>
                  </a:lnTo>
                  <a:lnTo>
                    <a:pt x="509587" y="969931"/>
                  </a:lnTo>
                  <a:lnTo>
                    <a:pt x="498824" y="970121"/>
                  </a:lnTo>
                  <a:lnTo>
                    <a:pt x="502349" y="959453"/>
                  </a:lnTo>
                  <a:lnTo>
                    <a:pt x="496538" y="964692"/>
                  </a:lnTo>
                  <a:lnTo>
                    <a:pt x="486061" y="968788"/>
                  </a:lnTo>
                  <a:lnTo>
                    <a:pt x="474631" y="965835"/>
                  </a:lnTo>
                  <a:lnTo>
                    <a:pt x="467201" y="971455"/>
                  </a:lnTo>
                  <a:lnTo>
                    <a:pt x="460343" y="968788"/>
                  </a:lnTo>
                  <a:lnTo>
                    <a:pt x="454438" y="945261"/>
                  </a:lnTo>
                  <a:lnTo>
                    <a:pt x="444246" y="935545"/>
                  </a:lnTo>
                  <a:lnTo>
                    <a:pt x="442817" y="922782"/>
                  </a:lnTo>
                  <a:lnTo>
                    <a:pt x="433483" y="911066"/>
                  </a:lnTo>
                  <a:lnTo>
                    <a:pt x="429578" y="912209"/>
                  </a:lnTo>
                  <a:lnTo>
                    <a:pt x="419767" y="923639"/>
                  </a:lnTo>
                  <a:lnTo>
                    <a:pt x="417004" y="922210"/>
                  </a:lnTo>
                  <a:lnTo>
                    <a:pt x="419671" y="928306"/>
                  </a:lnTo>
                  <a:lnTo>
                    <a:pt x="417195" y="927925"/>
                  </a:lnTo>
                  <a:lnTo>
                    <a:pt x="418529" y="931259"/>
                  </a:lnTo>
                  <a:lnTo>
                    <a:pt x="416147" y="933355"/>
                  </a:lnTo>
                  <a:lnTo>
                    <a:pt x="415290" y="923163"/>
                  </a:lnTo>
                  <a:lnTo>
                    <a:pt x="414814" y="932878"/>
                  </a:lnTo>
                  <a:lnTo>
                    <a:pt x="413290" y="927544"/>
                  </a:lnTo>
                  <a:lnTo>
                    <a:pt x="397954" y="926687"/>
                  </a:lnTo>
                  <a:lnTo>
                    <a:pt x="382714" y="939736"/>
                  </a:lnTo>
                  <a:lnTo>
                    <a:pt x="373761" y="932878"/>
                  </a:lnTo>
                  <a:lnTo>
                    <a:pt x="363569" y="897160"/>
                  </a:lnTo>
                  <a:lnTo>
                    <a:pt x="346139" y="885444"/>
                  </a:lnTo>
                  <a:lnTo>
                    <a:pt x="338328" y="872395"/>
                  </a:lnTo>
                  <a:lnTo>
                    <a:pt x="338423" y="864108"/>
                  </a:lnTo>
                  <a:lnTo>
                    <a:pt x="324898" y="861346"/>
                  </a:lnTo>
                  <a:lnTo>
                    <a:pt x="304133" y="876205"/>
                  </a:lnTo>
                  <a:lnTo>
                    <a:pt x="300323" y="875919"/>
                  </a:lnTo>
                  <a:lnTo>
                    <a:pt x="288608" y="883253"/>
                  </a:lnTo>
                  <a:lnTo>
                    <a:pt x="288322" y="893921"/>
                  </a:lnTo>
                  <a:lnTo>
                    <a:pt x="293370" y="912590"/>
                  </a:lnTo>
                  <a:lnTo>
                    <a:pt x="291560" y="918877"/>
                  </a:lnTo>
                  <a:lnTo>
                    <a:pt x="277082" y="924496"/>
                  </a:lnTo>
                  <a:lnTo>
                    <a:pt x="260795" y="915448"/>
                  </a:lnTo>
                  <a:lnTo>
                    <a:pt x="253651" y="922687"/>
                  </a:lnTo>
                  <a:lnTo>
                    <a:pt x="253460" y="902589"/>
                  </a:lnTo>
                  <a:lnTo>
                    <a:pt x="278606" y="876395"/>
                  </a:lnTo>
                  <a:lnTo>
                    <a:pt x="278035" y="870394"/>
                  </a:lnTo>
                  <a:lnTo>
                    <a:pt x="276130" y="867823"/>
                  </a:lnTo>
                  <a:lnTo>
                    <a:pt x="254889" y="880396"/>
                  </a:lnTo>
                  <a:lnTo>
                    <a:pt x="233839" y="884396"/>
                  </a:lnTo>
                  <a:lnTo>
                    <a:pt x="232600" y="875062"/>
                  </a:lnTo>
                  <a:lnTo>
                    <a:pt x="234982" y="870871"/>
                  </a:lnTo>
                  <a:lnTo>
                    <a:pt x="231934" y="866013"/>
                  </a:lnTo>
                  <a:lnTo>
                    <a:pt x="238601" y="862393"/>
                  </a:lnTo>
                  <a:lnTo>
                    <a:pt x="235649" y="855726"/>
                  </a:lnTo>
                  <a:lnTo>
                    <a:pt x="222123" y="853630"/>
                  </a:lnTo>
                  <a:lnTo>
                    <a:pt x="206216" y="858869"/>
                  </a:lnTo>
                  <a:lnTo>
                    <a:pt x="210502" y="866299"/>
                  </a:lnTo>
                  <a:lnTo>
                    <a:pt x="210883" y="873061"/>
                  </a:lnTo>
                  <a:lnTo>
                    <a:pt x="203359" y="875443"/>
                  </a:lnTo>
                  <a:lnTo>
                    <a:pt x="178594" y="872490"/>
                  </a:lnTo>
                  <a:lnTo>
                    <a:pt x="172022" y="879538"/>
                  </a:lnTo>
                  <a:lnTo>
                    <a:pt x="158972" y="883063"/>
                  </a:lnTo>
                  <a:lnTo>
                    <a:pt x="145447" y="877919"/>
                  </a:lnTo>
                  <a:lnTo>
                    <a:pt x="112204" y="872680"/>
                  </a:lnTo>
                  <a:lnTo>
                    <a:pt x="98393" y="884396"/>
                  </a:lnTo>
                  <a:lnTo>
                    <a:pt x="86677" y="886873"/>
                  </a:lnTo>
                  <a:lnTo>
                    <a:pt x="80486" y="891730"/>
                  </a:lnTo>
                  <a:lnTo>
                    <a:pt x="79248" y="887825"/>
                  </a:lnTo>
                  <a:lnTo>
                    <a:pt x="76676" y="891064"/>
                  </a:lnTo>
                  <a:lnTo>
                    <a:pt x="59150" y="873538"/>
                  </a:lnTo>
                  <a:lnTo>
                    <a:pt x="54769" y="863441"/>
                  </a:lnTo>
                  <a:lnTo>
                    <a:pt x="57722" y="855440"/>
                  </a:lnTo>
                  <a:lnTo>
                    <a:pt x="74485" y="840581"/>
                  </a:lnTo>
                  <a:lnTo>
                    <a:pt x="72390" y="798100"/>
                  </a:lnTo>
                  <a:lnTo>
                    <a:pt x="132493" y="755047"/>
                  </a:lnTo>
                  <a:lnTo>
                    <a:pt x="143447" y="734949"/>
                  </a:lnTo>
                  <a:lnTo>
                    <a:pt x="149543" y="716280"/>
                  </a:lnTo>
                  <a:lnTo>
                    <a:pt x="147923" y="704659"/>
                  </a:lnTo>
                  <a:lnTo>
                    <a:pt x="150304" y="701897"/>
                  </a:lnTo>
                  <a:lnTo>
                    <a:pt x="145256" y="698659"/>
                  </a:lnTo>
                  <a:lnTo>
                    <a:pt x="130207" y="696182"/>
                  </a:lnTo>
                  <a:lnTo>
                    <a:pt x="105537" y="706850"/>
                  </a:lnTo>
                  <a:lnTo>
                    <a:pt x="90964" y="701611"/>
                  </a:lnTo>
                  <a:lnTo>
                    <a:pt x="81629" y="686943"/>
                  </a:lnTo>
                  <a:lnTo>
                    <a:pt x="75152" y="689419"/>
                  </a:lnTo>
                  <a:lnTo>
                    <a:pt x="68389" y="685705"/>
                  </a:lnTo>
                  <a:lnTo>
                    <a:pt x="72009" y="681514"/>
                  </a:lnTo>
                  <a:lnTo>
                    <a:pt x="56293" y="667036"/>
                  </a:lnTo>
                  <a:lnTo>
                    <a:pt x="57436" y="664178"/>
                  </a:lnTo>
                  <a:lnTo>
                    <a:pt x="62103" y="663511"/>
                  </a:lnTo>
                  <a:lnTo>
                    <a:pt x="62198" y="657606"/>
                  </a:lnTo>
                  <a:lnTo>
                    <a:pt x="70771" y="659606"/>
                  </a:lnTo>
                  <a:lnTo>
                    <a:pt x="68104" y="662654"/>
                  </a:lnTo>
                  <a:lnTo>
                    <a:pt x="63246" y="662368"/>
                  </a:lnTo>
                  <a:lnTo>
                    <a:pt x="64579" y="664654"/>
                  </a:lnTo>
                  <a:lnTo>
                    <a:pt x="69723" y="663988"/>
                  </a:lnTo>
                  <a:lnTo>
                    <a:pt x="73914" y="659797"/>
                  </a:lnTo>
                  <a:lnTo>
                    <a:pt x="55626" y="654082"/>
                  </a:lnTo>
                  <a:lnTo>
                    <a:pt x="56864" y="652463"/>
                  </a:lnTo>
                  <a:lnTo>
                    <a:pt x="54388" y="649224"/>
                  </a:lnTo>
                  <a:lnTo>
                    <a:pt x="54578" y="645795"/>
                  </a:lnTo>
                  <a:lnTo>
                    <a:pt x="70295" y="646176"/>
                  </a:lnTo>
                  <a:lnTo>
                    <a:pt x="50387" y="630079"/>
                  </a:lnTo>
                  <a:lnTo>
                    <a:pt x="51816" y="628078"/>
                  </a:lnTo>
                  <a:lnTo>
                    <a:pt x="47244" y="623221"/>
                  </a:lnTo>
                  <a:lnTo>
                    <a:pt x="39624" y="622268"/>
                  </a:lnTo>
                  <a:lnTo>
                    <a:pt x="42386" y="615791"/>
                  </a:lnTo>
                  <a:lnTo>
                    <a:pt x="31623" y="611124"/>
                  </a:lnTo>
                  <a:lnTo>
                    <a:pt x="31909" y="606171"/>
                  </a:lnTo>
                  <a:lnTo>
                    <a:pt x="38672" y="607885"/>
                  </a:lnTo>
                  <a:lnTo>
                    <a:pt x="40958" y="603790"/>
                  </a:lnTo>
                  <a:lnTo>
                    <a:pt x="37719" y="599122"/>
                  </a:lnTo>
                  <a:lnTo>
                    <a:pt x="25146" y="601027"/>
                  </a:lnTo>
                  <a:lnTo>
                    <a:pt x="21526" y="585597"/>
                  </a:lnTo>
                  <a:lnTo>
                    <a:pt x="14859" y="583882"/>
                  </a:lnTo>
                  <a:lnTo>
                    <a:pt x="10097" y="585502"/>
                  </a:lnTo>
                  <a:lnTo>
                    <a:pt x="9525" y="564261"/>
                  </a:lnTo>
                  <a:lnTo>
                    <a:pt x="16859" y="556546"/>
                  </a:lnTo>
                  <a:lnTo>
                    <a:pt x="26956" y="564642"/>
                  </a:lnTo>
                  <a:lnTo>
                    <a:pt x="33718" y="564547"/>
                  </a:lnTo>
                  <a:lnTo>
                    <a:pt x="37338" y="561022"/>
                  </a:lnTo>
                  <a:lnTo>
                    <a:pt x="34766" y="559975"/>
                  </a:lnTo>
                  <a:lnTo>
                    <a:pt x="36671" y="556355"/>
                  </a:lnTo>
                  <a:lnTo>
                    <a:pt x="33242" y="545116"/>
                  </a:lnTo>
                  <a:lnTo>
                    <a:pt x="33909" y="539972"/>
                  </a:lnTo>
                  <a:lnTo>
                    <a:pt x="37433" y="538353"/>
                  </a:lnTo>
                  <a:lnTo>
                    <a:pt x="38386" y="527399"/>
                  </a:lnTo>
                  <a:lnTo>
                    <a:pt x="51625" y="524351"/>
                  </a:lnTo>
                  <a:lnTo>
                    <a:pt x="55340" y="519589"/>
                  </a:lnTo>
                  <a:lnTo>
                    <a:pt x="59245" y="522446"/>
                  </a:lnTo>
                  <a:lnTo>
                    <a:pt x="57817" y="527590"/>
                  </a:lnTo>
                  <a:lnTo>
                    <a:pt x="57341" y="527018"/>
                  </a:lnTo>
                  <a:lnTo>
                    <a:pt x="54197" y="526828"/>
                  </a:lnTo>
                  <a:lnTo>
                    <a:pt x="52102" y="527685"/>
                  </a:lnTo>
                  <a:lnTo>
                    <a:pt x="46387" y="526256"/>
                  </a:lnTo>
                  <a:lnTo>
                    <a:pt x="45053" y="526828"/>
                  </a:lnTo>
                  <a:lnTo>
                    <a:pt x="52006" y="527875"/>
                  </a:lnTo>
                  <a:lnTo>
                    <a:pt x="57245" y="527304"/>
                  </a:lnTo>
                  <a:lnTo>
                    <a:pt x="57817" y="527685"/>
                  </a:lnTo>
                  <a:lnTo>
                    <a:pt x="57531" y="528923"/>
                  </a:lnTo>
                  <a:lnTo>
                    <a:pt x="65151" y="532257"/>
                  </a:lnTo>
                  <a:lnTo>
                    <a:pt x="66961" y="527304"/>
                  </a:lnTo>
                  <a:lnTo>
                    <a:pt x="63818" y="524827"/>
                  </a:lnTo>
                  <a:lnTo>
                    <a:pt x="76772" y="528923"/>
                  </a:lnTo>
                  <a:lnTo>
                    <a:pt x="81248" y="520541"/>
                  </a:lnTo>
                  <a:lnTo>
                    <a:pt x="99441" y="507111"/>
                  </a:lnTo>
                  <a:lnTo>
                    <a:pt x="113443" y="511588"/>
                  </a:lnTo>
                  <a:lnTo>
                    <a:pt x="120968" y="507397"/>
                  </a:lnTo>
                  <a:lnTo>
                    <a:pt x="120396" y="505587"/>
                  </a:lnTo>
                  <a:lnTo>
                    <a:pt x="130493" y="507016"/>
                  </a:lnTo>
                  <a:lnTo>
                    <a:pt x="125635" y="509778"/>
                  </a:lnTo>
                  <a:lnTo>
                    <a:pt x="128683" y="517588"/>
                  </a:lnTo>
                  <a:lnTo>
                    <a:pt x="145447" y="526542"/>
                  </a:lnTo>
                  <a:lnTo>
                    <a:pt x="150209" y="522446"/>
                  </a:lnTo>
                  <a:lnTo>
                    <a:pt x="159639" y="519970"/>
                  </a:lnTo>
                  <a:lnTo>
                    <a:pt x="179641" y="520446"/>
                  </a:lnTo>
                  <a:lnTo>
                    <a:pt x="188404" y="511873"/>
                  </a:lnTo>
                  <a:lnTo>
                    <a:pt x="192310" y="520541"/>
                  </a:lnTo>
                  <a:lnTo>
                    <a:pt x="186690" y="527304"/>
                  </a:lnTo>
                  <a:lnTo>
                    <a:pt x="180880" y="544544"/>
                  </a:lnTo>
                  <a:lnTo>
                    <a:pt x="198977" y="549592"/>
                  </a:lnTo>
                  <a:lnTo>
                    <a:pt x="212027" y="548164"/>
                  </a:lnTo>
                  <a:lnTo>
                    <a:pt x="234791" y="536353"/>
                  </a:lnTo>
                  <a:lnTo>
                    <a:pt x="236220" y="547878"/>
                  </a:lnTo>
                  <a:lnTo>
                    <a:pt x="232505" y="555212"/>
                  </a:lnTo>
                  <a:lnTo>
                    <a:pt x="237077" y="556641"/>
                  </a:lnTo>
                  <a:lnTo>
                    <a:pt x="246983" y="574738"/>
                  </a:lnTo>
                  <a:lnTo>
                    <a:pt x="251936" y="578358"/>
                  </a:lnTo>
                  <a:lnTo>
                    <a:pt x="256032" y="575119"/>
                  </a:lnTo>
                  <a:lnTo>
                    <a:pt x="274796" y="571500"/>
                  </a:lnTo>
                  <a:lnTo>
                    <a:pt x="285083" y="573881"/>
                  </a:lnTo>
                  <a:lnTo>
                    <a:pt x="286322" y="576263"/>
                  </a:lnTo>
                  <a:lnTo>
                    <a:pt x="282321" y="578739"/>
                  </a:lnTo>
                  <a:lnTo>
                    <a:pt x="282988" y="582549"/>
                  </a:lnTo>
                  <a:lnTo>
                    <a:pt x="272034" y="590645"/>
                  </a:lnTo>
                  <a:lnTo>
                    <a:pt x="262890" y="591884"/>
                  </a:lnTo>
                  <a:lnTo>
                    <a:pt x="263176" y="595217"/>
                  </a:lnTo>
                  <a:lnTo>
                    <a:pt x="265557" y="594931"/>
                  </a:lnTo>
                  <a:lnTo>
                    <a:pt x="267081" y="598265"/>
                  </a:lnTo>
                  <a:lnTo>
                    <a:pt x="270320" y="596551"/>
                  </a:lnTo>
                  <a:lnTo>
                    <a:pt x="271653" y="601694"/>
                  </a:lnTo>
                  <a:lnTo>
                    <a:pt x="281369" y="598360"/>
                  </a:lnTo>
                  <a:lnTo>
                    <a:pt x="281654" y="607028"/>
                  </a:lnTo>
                  <a:lnTo>
                    <a:pt x="296799" y="605028"/>
                  </a:lnTo>
                  <a:lnTo>
                    <a:pt x="296894" y="621030"/>
                  </a:lnTo>
                  <a:lnTo>
                    <a:pt x="307277" y="619696"/>
                  </a:lnTo>
                  <a:lnTo>
                    <a:pt x="307181" y="622173"/>
                  </a:lnTo>
                  <a:lnTo>
                    <a:pt x="317564" y="625792"/>
                  </a:lnTo>
                  <a:lnTo>
                    <a:pt x="315849" y="643318"/>
                  </a:lnTo>
                  <a:lnTo>
                    <a:pt x="326231" y="645795"/>
                  </a:lnTo>
                  <a:lnTo>
                    <a:pt x="360235" y="633603"/>
                  </a:lnTo>
                  <a:lnTo>
                    <a:pt x="355949" y="617029"/>
                  </a:lnTo>
                  <a:lnTo>
                    <a:pt x="360140" y="582359"/>
                  </a:lnTo>
                  <a:lnTo>
                    <a:pt x="356902" y="573119"/>
                  </a:lnTo>
                  <a:lnTo>
                    <a:pt x="371094" y="567214"/>
                  </a:lnTo>
                  <a:lnTo>
                    <a:pt x="366903" y="544259"/>
                  </a:lnTo>
                  <a:lnTo>
                    <a:pt x="371094" y="542353"/>
                  </a:lnTo>
                  <a:lnTo>
                    <a:pt x="366712" y="530161"/>
                  </a:lnTo>
                  <a:lnTo>
                    <a:pt x="368808" y="529876"/>
                  </a:lnTo>
                  <a:lnTo>
                    <a:pt x="368427" y="522827"/>
                  </a:lnTo>
                  <a:lnTo>
                    <a:pt x="361760" y="521017"/>
                  </a:lnTo>
                  <a:lnTo>
                    <a:pt x="362236" y="516731"/>
                  </a:lnTo>
                  <a:lnTo>
                    <a:pt x="367665" y="513969"/>
                  </a:lnTo>
                  <a:lnTo>
                    <a:pt x="366236" y="506349"/>
                  </a:lnTo>
                  <a:lnTo>
                    <a:pt x="397288" y="484060"/>
                  </a:lnTo>
                  <a:lnTo>
                    <a:pt x="396621" y="479488"/>
                  </a:lnTo>
                  <a:lnTo>
                    <a:pt x="410623" y="474440"/>
                  </a:lnTo>
                  <a:lnTo>
                    <a:pt x="410242" y="465487"/>
                  </a:lnTo>
                  <a:lnTo>
                    <a:pt x="423958" y="454342"/>
                  </a:lnTo>
                  <a:lnTo>
                    <a:pt x="440246" y="435864"/>
                  </a:lnTo>
                  <a:lnTo>
                    <a:pt x="464344" y="421672"/>
                  </a:lnTo>
                  <a:lnTo>
                    <a:pt x="490347" y="413004"/>
                  </a:lnTo>
                  <a:lnTo>
                    <a:pt x="492824" y="426815"/>
                  </a:lnTo>
                  <a:lnTo>
                    <a:pt x="521208" y="429196"/>
                  </a:lnTo>
                  <a:lnTo>
                    <a:pt x="517684" y="409003"/>
                  </a:lnTo>
                  <a:lnTo>
                    <a:pt x="512064" y="409861"/>
                  </a:lnTo>
                  <a:lnTo>
                    <a:pt x="510730" y="402526"/>
                  </a:lnTo>
                  <a:lnTo>
                    <a:pt x="518160" y="402050"/>
                  </a:lnTo>
                  <a:lnTo>
                    <a:pt x="514445" y="377190"/>
                  </a:lnTo>
                  <a:lnTo>
                    <a:pt x="515779" y="365379"/>
                  </a:lnTo>
                  <a:lnTo>
                    <a:pt x="496633" y="347472"/>
                  </a:lnTo>
                  <a:lnTo>
                    <a:pt x="492728" y="346234"/>
                  </a:lnTo>
                  <a:lnTo>
                    <a:pt x="490728" y="354616"/>
                  </a:lnTo>
                  <a:lnTo>
                    <a:pt x="466249" y="338899"/>
                  </a:lnTo>
                  <a:lnTo>
                    <a:pt x="469678" y="309943"/>
                  </a:lnTo>
                  <a:lnTo>
                    <a:pt x="483108" y="286893"/>
                  </a:lnTo>
                  <a:lnTo>
                    <a:pt x="514826" y="292132"/>
                  </a:lnTo>
                  <a:lnTo>
                    <a:pt x="517684" y="283369"/>
                  </a:lnTo>
                  <a:lnTo>
                    <a:pt x="529400" y="266033"/>
                  </a:lnTo>
                  <a:lnTo>
                    <a:pt x="551688" y="257746"/>
                  </a:lnTo>
                  <a:lnTo>
                    <a:pt x="566357" y="261366"/>
                  </a:lnTo>
                  <a:lnTo>
                    <a:pt x="579311" y="260318"/>
                  </a:lnTo>
                  <a:lnTo>
                    <a:pt x="573596" y="246126"/>
                  </a:lnTo>
                  <a:lnTo>
                    <a:pt x="585978" y="222885"/>
                  </a:lnTo>
                  <a:lnTo>
                    <a:pt x="677704" y="163163"/>
                  </a:lnTo>
                  <a:lnTo>
                    <a:pt x="696278" y="146018"/>
                  </a:lnTo>
                  <a:lnTo>
                    <a:pt x="742855" y="142970"/>
                  </a:lnTo>
                  <a:lnTo>
                    <a:pt x="774954" y="133826"/>
                  </a:lnTo>
                  <a:lnTo>
                    <a:pt x="786860" y="134493"/>
                  </a:lnTo>
                  <a:lnTo>
                    <a:pt x="796862" y="122491"/>
                  </a:lnTo>
                  <a:lnTo>
                    <a:pt x="801815" y="120967"/>
                  </a:lnTo>
                  <a:lnTo>
                    <a:pt x="805625" y="92107"/>
                  </a:lnTo>
                  <a:lnTo>
                    <a:pt x="789146" y="96393"/>
                  </a:lnTo>
                  <a:lnTo>
                    <a:pt x="788289" y="93916"/>
                  </a:lnTo>
                  <a:lnTo>
                    <a:pt x="792766" y="90583"/>
                  </a:lnTo>
                  <a:lnTo>
                    <a:pt x="784098" y="87439"/>
                  </a:lnTo>
                  <a:lnTo>
                    <a:pt x="777050" y="76581"/>
                  </a:lnTo>
                  <a:lnTo>
                    <a:pt x="779717" y="65722"/>
                  </a:lnTo>
                  <a:lnTo>
                    <a:pt x="762953" y="76962"/>
                  </a:lnTo>
                  <a:lnTo>
                    <a:pt x="762857" y="70390"/>
                  </a:lnTo>
                  <a:lnTo>
                    <a:pt x="759904" y="65722"/>
                  </a:lnTo>
                  <a:lnTo>
                    <a:pt x="756666" y="67056"/>
                  </a:lnTo>
                  <a:lnTo>
                    <a:pt x="754761" y="65151"/>
                  </a:lnTo>
                  <a:lnTo>
                    <a:pt x="753999" y="50768"/>
                  </a:lnTo>
                  <a:lnTo>
                    <a:pt x="747141" y="49816"/>
                  </a:lnTo>
                  <a:lnTo>
                    <a:pt x="747998" y="40100"/>
                  </a:lnTo>
                  <a:lnTo>
                    <a:pt x="745808" y="36290"/>
                  </a:lnTo>
                  <a:lnTo>
                    <a:pt x="748189" y="23241"/>
                  </a:lnTo>
                  <a:lnTo>
                    <a:pt x="752856" y="20479"/>
                  </a:lnTo>
                  <a:lnTo>
                    <a:pt x="779431" y="22765"/>
                  </a:lnTo>
                  <a:lnTo>
                    <a:pt x="812006" y="20193"/>
                  </a:lnTo>
                  <a:lnTo>
                    <a:pt x="810863" y="9525"/>
                  </a:lnTo>
                  <a:lnTo>
                    <a:pt x="821912" y="15049"/>
                  </a:lnTo>
                  <a:lnTo>
                    <a:pt x="825437" y="23908"/>
                  </a:lnTo>
                  <a:lnTo>
                    <a:pt x="835819" y="27337"/>
                  </a:lnTo>
                  <a:lnTo>
                    <a:pt x="836676" y="30766"/>
                  </a:lnTo>
                  <a:lnTo>
                    <a:pt x="846392" y="35052"/>
                  </a:lnTo>
                  <a:lnTo>
                    <a:pt x="851725" y="31623"/>
                  </a:lnTo>
                  <a:lnTo>
                    <a:pt x="857250" y="33337"/>
                  </a:lnTo>
                  <a:lnTo>
                    <a:pt x="856012" y="37243"/>
                  </a:lnTo>
                  <a:lnTo>
                    <a:pt x="852297" y="37624"/>
                  </a:lnTo>
                  <a:lnTo>
                    <a:pt x="851154" y="62008"/>
                  </a:lnTo>
                  <a:lnTo>
                    <a:pt x="853535" y="63055"/>
                  </a:lnTo>
                  <a:lnTo>
                    <a:pt x="850868" y="64198"/>
                  </a:lnTo>
                  <a:lnTo>
                    <a:pt x="851630" y="75247"/>
                  </a:lnTo>
                  <a:lnTo>
                    <a:pt x="859536" y="74962"/>
                  </a:lnTo>
                  <a:lnTo>
                    <a:pt x="860584" y="78867"/>
                  </a:lnTo>
                  <a:lnTo>
                    <a:pt x="876967" y="74866"/>
                  </a:lnTo>
                  <a:lnTo>
                    <a:pt x="876491" y="88297"/>
                  </a:lnTo>
                  <a:lnTo>
                    <a:pt x="873157" y="95536"/>
                  </a:lnTo>
                  <a:lnTo>
                    <a:pt x="863251" y="109061"/>
                  </a:lnTo>
                  <a:lnTo>
                    <a:pt x="853916" y="109537"/>
                  </a:lnTo>
                  <a:lnTo>
                    <a:pt x="853440" y="127921"/>
                  </a:lnTo>
                  <a:lnTo>
                    <a:pt x="846201" y="148304"/>
                  </a:lnTo>
                  <a:lnTo>
                    <a:pt x="862679" y="157162"/>
                  </a:lnTo>
                  <a:lnTo>
                    <a:pt x="868490" y="156210"/>
                  </a:lnTo>
                  <a:lnTo>
                    <a:pt x="922782" y="173926"/>
                  </a:lnTo>
                  <a:lnTo>
                    <a:pt x="934498" y="173164"/>
                  </a:lnTo>
                  <a:lnTo>
                    <a:pt x="937641" y="166116"/>
                  </a:lnTo>
                  <a:lnTo>
                    <a:pt x="943261" y="164020"/>
                  </a:lnTo>
                  <a:lnTo>
                    <a:pt x="947071" y="154210"/>
                  </a:lnTo>
                  <a:lnTo>
                    <a:pt x="949833" y="154876"/>
                  </a:lnTo>
                  <a:lnTo>
                    <a:pt x="952214" y="148685"/>
                  </a:lnTo>
                  <a:lnTo>
                    <a:pt x="953929" y="149161"/>
                  </a:lnTo>
                  <a:lnTo>
                    <a:pt x="954976" y="144494"/>
                  </a:lnTo>
                  <a:lnTo>
                    <a:pt x="976789" y="139160"/>
                  </a:lnTo>
                  <a:lnTo>
                    <a:pt x="975836" y="129445"/>
                  </a:lnTo>
                  <a:lnTo>
                    <a:pt x="982980" y="129826"/>
                  </a:lnTo>
                  <a:lnTo>
                    <a:pt x="983837" y="137255"/>
                  </a:lnTo>
                  <a:lnTo>
                    <a:pt x="987933" y="136398"/>
                  </a:lnTo>
                  <a:lnTo>
                    <a:pt x="987838" y="134302"/>
                  </a:lnTo>
                  <a:lnTo>
                    <a:pt x="1001649" y="132493"/>
                  </a:lnTo>
                  <a:lnTo>
                    <a:pt x="1005650" y="114871"/>
                  </a:lnTo>
                  <a:lnTo>
                    <a:pt x="1015651" y="115729"/>
                  </a:lnTo>
                  <a:lnTo>
                    <a:pt x="1016317" y="108680"/>
                  </a:lnTo>
                  <a:lnTo>
                    <a:pt x="1019842" y="109633"/>
                  </a:lnTo>
                  <a:lnTo>
                    <a:pt x="1024604" y="79343"/>
                  </a:lnTo>
                  <a:lnTo>
                    <a:pt x="1043845" y="77629"/>
                  </a:lnTo>
                  <a:lnTo>
                    <a:pt x="1047464" y="88487"/>
                  </a:lnTo>
                  <a:lnTo>
                    <a:pt x="1056132" y="88106"/>
                  </a:lnTo>
                  <a:lnTo>
                    <a:pt x="1072229" y="96012"/>
                  </a:lnTo>
                  <a:lnTo>
                    <a:pt x="1084517" y="97250"/>
                  </a:lnTo>
                  <a:lnTo>
                    <a:pt x="1115473" y="110776"/>
                  </a:lnTo>
                  <a:lnTo>
                    <a:pt x="1140238" y="105061"/>
                  </a:lnTo>
                  <a:lnTo>
                    <a:pt x="1141095" y="109918"/>
                  </a:lnTo>
                  <a:lnTo>
                    <a:pt x="1158050" y="111919"/>
                  </a:lnTo>
                  <a:lnTo>
                    <a:pt x="1166527" y="120967"/>
                  </a:lnTo>
                  <a:lnTo>
                    <a:pt x="1166527" y="133636"/>
                  </a:lnTo>
                  <a:lnTo>
                    <a:pt x="1195769" y="160496"/>
                  </a:lnTo>
                  <a:lnTo>
                    <a:pt x="1191673" y="176022"/>
                  </a:lnTo>
                  <a:lnTo>
                    <a:pt x="1200150" y="179546"/>
                  </a:lnTo>
                  <a:lnTo>
                    <a:pt x="1198626" y="184023"/>
                  </a:lnTo>
                  <a:lnTo>
                    <a:pt x="1210342" y="185547"/>
                  </a:lnTo>
                  <a:lnTo>
                    <a:pt x="1209866" y="190119"/>
                  </a:lnTo>
                  <a:lnTo>
                    <a:pt x="1214914" y="190881"/>
                  </a:lnTo>
                  <a:lnTo>
                    <a:pt x="1225105" y="238982"/>
                  </a:lnTo>
                  <a:lnTo>
                    <a:pt x="1232249" y="238125"/>
                  </a:lnTo>
                  <a:lnTo>
                    <a:pt x="1241203" y="233077"/>
                  </a:lnTo>
                  <a:lnTo>
                    <a:pt x="1247584" y="236601"/>
                  </a:lnTo>
                  <a:lnTo>
                    <a:pt x="1252252" y="247840"/>
                  </a:lnTo>
                  <a:lnTo>
                    <a:pt x="1275207" y="253270"/>
                  </a:lnTo>
                  <a:lnTo>
                    <a:pt x="1279779" y="253079"/>
                  </a:lnTo>
                  <a:lnTo>
                    <a:pt x="1281494" y="247459"/>
                  </a:lnTo>
                  <a:lnTo>
                    <a:pt x="1284351" y="246126"/>
                  </a:lnTo>
                  <a:lnTo>
                    <a:pt x="1289304" y="248698"/>
                  </a:lnTo>
                  <a:lnTo>
                    <a:pt x="1289685" y="257461"/>
                  </a:lnTo>
                  <a:lnTo>
                    <a:pt x="1304544" y="263271"/>
                  </a:lnTo>
                  <a:lnTo>
                    <a:pt x="1319689" y="262985"/>
                  </a:lnTo>
                  <a:lnTo>
                    <a:pt x="1319213" y="266986"/>
                  </a:lnTo>
                  <a:lnTo>
                    <a:pt x="1324547" y="269272"/>
                  </a:lnTo>
                  <a:lnTo>
                    <a:pt x="1324642" y="272034"/>
                  </a:lnTo>
                  <a:lnTo>
                    <a:pt x="1342168" y="275653"/>
                  </a:lnTo>
                  <a:lnTo>
                    <a:pt x="1343978" y="291560"/>
                  </a:lnTo>
                  <a:lnTo>
                    <a:pt x="1350740" y="295275"/>
                  </a:lnTo>
                  <a:lnTo>
                    <a:pt x="1359218" y="321183"/>
                  </a:lnTo>
                  <a:lnTo>
                    <a:pt x="1360456" y="327755"/>
                  </a:lnTo>
                  <a:lnTo>
                    <a:pt x="1357313" y="326326"/>
                  </a:lnTo>
                  <a:lnTo>
                    <a:pt x="1358360" y="336804"/>
                  </a:lnTo>
                  <a:lnTo>
                    <a:pt x="1367790" y="375285"/>
                  </a:lnTo>
                  <a:lnTo>
                    <a:pt x="1375505" y="374523"/>
                  </a:lnTo>
                  <a:lnTo>
                    <a:pt x="1377505" y="380143"/>
                  </a:lnTo>
                  <a:lnTo>
                    <a:pt x="1380839" y="379381"/>
                  </a:lnTo>
                  <a:lnTo>
                    <a:pt x="1382268" y="389001"/>
                  </a:lnTo>
                  <a:lnTo>
                    <a:pt x="1387983" y="388715"/>
                  </a:lnTo>
                  <a:lnTo>
                    <a:pt x="1390936" y="409480"/>
                  </a:lnTo>
                  <a:lnTo>
                    <a:pt x="1389126" y="409003"/>
                  </a:lnTo>
                  <a:lnTo>
                    <a:pt x="1388650" y="413861"/>
                  </a:lnTo>
                  <a:lnTo>
                    <a:pt x="1393889" y="415957"/>
                  </a:lnTo>
                  <a:lnTo>
                    <a:pt x="1394555" y="427863"/>
                  </a:lnTo>
                  <a:lnTo>
                    <a:pt x="1397222" y="428339"/>
                  </a:lnTo>
                  <a:lnTo>
                    <a:pt x="1395222" y="439864"/>
                  </a:lnTo>
                  <a:lnTo>
                    <a:pt x="1415605" y="476821"/>
                  </a:lnTo>
                  <a:lnTo>
                    <a:pt x="1417796" y="476155"/>
                  </a:lnTo>
                  <a:lnTo>
                    <a:pt x="1418177" y="491490"/>
                  </a:lnTo>
                  <a:lnTo>
                    <a:pt x="1413796" y="507206"/>
                  </a:lnTo>
                  <a:lnTo>
                    <a:pt x="1417796" y="509016"/>
                  </a:lnTo>
                  <a:lnTo>
                    <a:pt x="1417892" y="516160"/>
                  </a:lnTo>
                  <a:lnTo>
                    <a:pt x="1428179" y="520351"/>
                  </a:lnTo>
                  <a:lnTo>
                    <a:pt x="1426559" y="527494"/>
                  </a:lnTo>
                  <a:lnTo>
                    <a:pt x="1442752" y="533019"/>
                  </a:lnTo>
                  <a:lnTo>
                    <a:pt x="1433989" y="546354"/>
                  </a:lnTo>
                  <a:lnTo>
                    <a:pt x="1456563" y="552069"/>
                  </a:lnTo>
                  <a:lnTo>
                    <a:pt x="1469326" y="559117"/>
                  </a:lnTo>
                  <a:lnTo>
                    <a:pt x="1480090" y="554164"/>
                  </a:lnTo>
                  <a:lnTo>
                    <a:pt x="1502188" y="564451"/>
                  </a:lnTo>
                  <a:lnTo>
                    <a:pt x="1503807" y="544544"/>
                  </a:lnTo>
                  <a:lnTo>
                    <a:pt x="1507046" y="545782"/>
                  </a:lnTo>
                  <a:lnTo>
                    <a:pt x="1509617" y="542544"/>
                  </a:lnTo>
                  <a:lnTo>
                    <a:pt x="1524953" y="547402"/>
                  </a:lnTo>
                  <a:lnTo>
                    <a:pt x="1536383" y="538639"/>
                  </a:lnTo>
                  <a:lnTo>
                    <a:pt x="1536383" y="523208"/>
                  </a:lnTo>
                  <a:lnTo>
                    <a:pt x="1544479" y="521303"/>
                  </a:lnTo>
                  <a:lnTo>
                    <a:pt x="1544669" y="523494"/>
                  </a:lnTo>
                  <a:lnTo>
                    <a:pt x="1554671" y="522922"/>
                  </a:lnTo>
                  <a:lnTo>
                    <a:pt x="1555242" y="525209"/>
                  </a:lnTo>
                  <a:lnTo>
                    <a:pt x="1570768" y="520541"/>
                  </a:lnTo>
                  <a:lnTo>
                    <a:pt x="1572387" y="527685"/>
                  </a:lnTo>
                  <a:lnTo>
                    <a:pt x="1580102" y="528638"/>
                  </a:lnTo>
                  <a:lnTo>
                    <a:pt x="1583436" y="548545"/>
                  </a:lnTo>
                  <a:lnTo>
                    <a:pt x="1573816" y="553593"/>
                  </a:lnTo>
                  <a:lnTo>
                    <a:pt x="1572578" y="556546"/>
                  </a:lnTo>
                  <a:lnTo>
                    <a:pt x="1571054" y="566738"/>
                  </a:lnTo>
                  <a:lnTo>
                    <a:pt x="1576769" y="568166"/>
                  </a:lnTo>
                  <a:lnTo>
                    <a:pt x="1574673" y="584930"/>
                  </a:lnTo>
                  <a:lnTo>
                    <a:pt x="1576007" y="595789"/>
                  </a:lnTo>
                  <a:lnTo>
                    <a:pt x="1601724" y="583311"/>
                  </a:lnTo>
                  <a:lnTo>
                    <a:pt x="1601343" y="568928"/>
                  </a:lnTo>
                  <a:lnTo>
                    <a:pt x="1609534" y="569119"/>
                  </a:lnTo>
                  <a:lnTo>
                    <a:pt x="1609154" y="564070"/>
                  </a:lnTo>
                  <a:lnTo>
                    <a:pt x="1611916" y="563689"/>
                  </a:lnTo>
                  <a:lnTo>
                    <a:pt x="1611249" y="556260"/>
                  </a:lnTo>
                  <a:lnTo>
                    <a:pt x="1623155" y="556736"/>
                  </a:lnTo>
                  <a:lnTo>
                    <a:pt x="1621822" y="547306"/>
                  </a:lnTo>
                  <a:lnTo>
                    <a:pt x="1626489" y="546830"/>
                  </a:lnTo>
                  <a:lnTo>
                    <a:pt x="1630775" y="561022"/>
                  </a:lnTo>
                  <a:lnTo>
                    <a:pt x="1636014" y="559689"/>
                  </a:lnTo>
                  <a:lnTo>
                    <a:pt x="1636109" y="553784"/>
                  </a:lnTo>
                  <a:lnTo>
                    <a:pt x="1645444" y="553307"/>
                  </a:lnTo>
                  <a:lnTo>
                    <a:pt x="1642682" y="536257"/>
                  </a:lnTo>
                  <a:lnTo>
                    <a:pt x="1662017" y="527399"/>
                  </a:lnTo>
                  <a:lnTo>
                    <a:pt x="1677543" y="522922"/>
                  </a:lnTo>
                  <a:lnTo>
                    <a:pt x="1696117" y="523208"/>
                  </a:lnTo>
                  <a:lnTo>
                    <a:pt x="1705070" y="518446"/>
                  </a:lnTo>
                  <a:lnTo>
                    <a:pt x="1720501" y="516826"/>
                  </a:lnTo>
                  <a:lnTo>
                    <a:pt x="1720501" y="514445"/>
                  </a:lnTo>
                  <a:lnTo>
                    <a:pt x="1775365" y="512635"/>
                  </a:lnTo>
                  <a:lnTo>
                    <a:pt x="1771841" y="518160"/>
                  </a:lnTo>
                  <a:lnTo>
                    <a:pt x="1802511" y="518255"/>
                  </a:lnTo>
                  <a:lnTo>
                    <a:pt x="1802701" y="523875"/>
                  </a:lnTo>
                  <a:lnTo>
                    <a:pt x="1820227" y="523684"/>
                  </a:lnTo>
                  <a:lnTo>
                    <a:pt x="1820418" y="527494"/>
                  </a:lnTo>
                  <a:lnTo>
                    <a:pt x="1830610" y="520732"/>
                  </a:lnTo>
                  <a:lnTo>
                    <a:pt x="1831467" y="540925"/>
                  </a:lnTo>
                  <a:lnTo>
                    <a:pt x="1840230" y="533209"/>
                  </a:lnTo>
                  <a:lnTo>
                    <a:pt x="1852232" y="529495"/>
                  </a:lnTo>
                  <a:lnTo>
                    <a:pt x="1852327" y="526256"/>
                  </a:lnTo>
                  <a:lnTo>
                    <a:pt x="1867852" y="519303"/>
                  </a:lnTo>
                  <a:lnTo>
                    <a:pt x="1870901" y="519112"/>
                  </a:lnTo>
                  <a:lnTo>
                    <a:pt x="1871567" y="524542"/>
                  </a:lnTo>
                  <a:lnTo>
                    <a:pt x="1889569" y="521779"/>
                  </a:lnTo>
                  <a:lnTo>
                    <a:pt x="1892332" y="532447"/>
                  </a:lnTo>
                  <a:lnTo>
                    <a:pt x="1896713" y="534067"/>
                  </a:lnTo>
                  <a:lnTo>
                    <a:pt x="1906143" y="533114"/>
                  </a:lnTo>
                  <a:lnTo>
                    <a:pt x="1906048" y="530828"/>
                  </a:lnTo>
                  <a:lnTo>
                    <a:pt x="1909667" y="530257"/>
                  </a:lnTo>
                  <a:lnTo>
                    <a:pt x="1943005" y="529304"/>
                  </a:lnTo>
                  <a:lnTo>
                    <a:pt x="1944719" y="580358"/>
                  </a:lnTo>
                  <a:lnTo>
                    <a:pt x="2019776" y="580739"/>
                  </a:lnTo>
                  <a:lnTo>
                    <a:pt x="2017776" y="618268"/>
                  </a:lnTo>
                  <a:lnTo>
                    <a:pt x="2005584" y="616744"/>
                  </a:lnTo>
                  <a:lnTo>
                    <a:pt x="2006441" y="633889"/>
                  </a:lnTo>
                  <a:lnTo>
                    <a:pt x="2001393" y="666274"/>
                  </a:lnTo>
                  <a:lnTo>
                    <a:pt x="2013966" y="671036"/>
                  </a:lnTo>
                  <a:lnTo>
                    <a:pt x="2015585" y="680847"/>
                  </a:lnTo>
                  <a:lnTo>
                    <a:pt x="1993106" y="690848"/>
                  </a:lnTo>
                  <a:lnTo>
                    <a:pt x="1975104" y="694087"/>
                  </a:lnTo>
                  <a:lnTo>
                    <a:pt x="1980819" y="693992"/>
                  </a:lnTo>
                  <a:lnTo>
                    <a:pt x="1975294" y="694849"/>
                  </a:lnTo>
                  <a:lnTo>
                    <a:pt x="1974342" y="697325"/>
                  </a:lnTo>
                  <a:lnTo>
                    <a:pt x="1976723" y="712660"/>
                  </a:lnTo>
                  <a:lnTo>
                    <a:pt x="1989677" y="751808"/>
                  </a:lnTo>
                  <a:lnTo>
                    <a:pt x="1987296" y="755523"/>
                  </a:lnTo>
                  <a:lnTo>
                    <a:pt x="1989677" y="764667"/>
                  </a:lnTo>
                  <a:lnTo>
                    <a:pt x="1986534" y="765429"/>
                  </a:lnTo>
                  <a:lnTo>
                    <a:pt x="1985391" y="815054"/>
                  </a:lnTo>
                  <a:lnTo>
                    <a:pt x="2005393" y="818007"/>
                  </a:lnTo>
                  <a:lnTo>
                    <a:pt x="2006156" y="829056"/>
                  </a:lnTo>
                  <a:lnTo>
                    <a:pt x="2015871" y="829246"/>
                  </a:lnTo>
                  <a:lnTo>
                    <a:pt x="2015204" y="836676"/>
                  </a:lnTo>
                  <a:lnTo>
                    <a:pt x="2012347" y="843915"/>
                  </a:lnTo>
                  <a:lnTo>
                    <a:pt x="2003012" y="843058"/>
                  </a:lnTo>
                  <a:lnTo>
                    <a:pt x="2004060" y="856297"/>
                  </a:lnTo>
                  <a:lnTo>
                    <a:pt x="1984153" y="853440"/>
                  </a:lnTo>
                  <a:lnTo>
                    <a:pt x="1984058" y="861917"/>
                  </a:lnTo>
                  <a:lnTo>
                    <a:pt x="1995868" y="892016"/>
                  </a:lnTo>
                  <a:lnTo>
                    <a:pt x="1980533" y="895159"/>
                  </a:lnTo>
                  <a:lnTo>
                    <a:pt x="1965579" y="889254"/>
                  </a:lnTo>
                  <a:lnTo>
                    <a:pt x="1966055" y="901827"/>
                  </a:lnTo>
                  <a:lnTo>
                    <a:pt x="1941005" y="916876"/>
                  </a:lnTo>
                  <a:lnTo>
                    <a:pt x="1944148" y="922972"/>
                  </a:lnTo>
                  <a:lnTo>
                    <a:pt x="1947767" y="921353"/>
                  </a:lnTo>
                  <a:lnTo>
                    <a:pt x="1945862" y="923925"/>
                  </a:lnTo>
                  <a:lnTo>
                    <a:pt x="1934813" y="925735"/>
                  </a:lnTo>
                  <a:lnTo>
                    <a:pt x="1927669" y="917162"/>
                  </a:lnTo>
                  <a:lnTo>
                    <a:pt x="1903762" y="927449"/>
                  </a:lnTo>
                  <a:lnTo>
                    <a:pt x="1912239" y="953548"/>
                  </a:lnTo>
                  <a:lnTo>
                    <a:pt x="1907667" y="955167"/>
                  </a:lnTo>
                  <a:lnTo>
                    <a:pt x="1926622" y="1039082"/>
                  </a:lnTo>
                  <a:lnTo>
                    <a:pt x="1923098" y="1046417"/>
                  </a:lnTo>
                  <a:lnTo>
                    <a:pt x="1915382" y="1047655"/>
                  </a:lnTo>
                  <a:lnTo>
                    <a:pt x="1884807" y="1054894"/>
                  </a:lnTo>
                  <a:lnTo>
                    <a:pt x="1860328" y="1056322"/>
                  </a:lnTo>
                  <a:lnTo>
                    <a:pt x="1800892" y="1067467"/>
                  </a:lnTo>
                  <a:lnTo>
                    <a:pt x="1724597" y="1054322"/>
                  </a:lnTo>
                  <a:lnTo>
                    <a:pt x="1672781" y="1064133"/>
                  </a:lnTo>
                  <a:lnTo>
                    <a:pt x="1651349" y="1072229"/>
                  </a:lnTo>
                  <a:lnTo>
                    <a:pt x="1631728" y="1073753"/>
                  </a:lnTo>
                  <a:lnTo>
                    <a:pt x="1617536" y="1078611"/>
                  </a:lnTo>
                  <a:lnTo>
                    <a:pt x="1608677" y="1043749"/>
                  </a:lnTo>
                  <a:lnTo>
                    <a:pt x="1605534" y="1045559"/>
                  </a:lnTo>
                  <a:lnTo>
                    <a:pt x="1596771" y="1025080"/>
                  </a:lnTo>
                  <a:lnTo>
                    <a:pt x="1585151" y="1026985"/>
                  </a:lnTo>
                  <a:lnTo>
                    <a:pt x="1576007" y="1024318"/>
                  </a:lnTo>
                  <a:lnTo>
                    <a:pt x="1578864" y="1017842"/>
                  </a:lnTo>
                  <a:lnTo>
                    <a:pt x="1569053" y="1009174"/>
                  </a:lnTo>
                  <a:lnTo>
                    <a:pt x="1545050" y="1000030"/>
                  </a:lnTo>
                  <a:lnTo>
                    <a:pt x="1527239" y="1001459"/>
                  </a:lnTo>
                  <a:lnTo>
                    <a:pt x="1512189" y="999077"/>
                  </a:lnTo>
                  <a:lnTo>
                    <a:pt x="1504093" y="1003744"/>
                  </a:lnTo>
                  <a:lnTo>
                    <a:pt x="1489329" y="1021937"/>
                  </a:lnTo>
                  <a:lnTo>
                    <a:pt x="1481519" y="1023842"/>
                  </a:lnTo>
                  <a:lnTo>
                    <a:pt x="1468184" y="1033748"/>
                  </a:lnTo>
                  <a:lnTo>
                    <a:pt x="1450658" y="1037653"/>
                  </a:lnTo>
                  <a:lnTo>
                    <a:pt x="1441323" y="1044607"/>
                  </a:lnTo>
                  <a:lnTo>
                    <a:pt x="1431131" y="1060037"/>
                  </a:lnTo>
                  <a:lnTo>
                    <a:pt x="1441228" y="1059180"/>
                  </a:lnTo>
                  <a:lnTo>
                    <a:pt x="1443323" y="1064705"/>
                  </a:lnTo>
                  <a:lnTo>
                    <a:pt x="1438847" y="1071563"/>
                  </a:lnTo>
                  <a:lnTo>
                    <a:pt x="1432655" y="1073944"/>
                  </a:lnTo>
                  <a:lnTo>
                    <a:pt x="1439228" y="1107853"/>
                  </a:lnTo>
                  <a:lnTo>
                    <a:pt x="1413034" y="1132903"/>
                  </a:lnTo>
                  <a:lnTo>
                    <a:pt x="1413891" y="1138047"/>
                  </a:lnTo>
                  <a:lnTo>
                    <a:pt x="1410748" y="1139380"/>
                  </a:lnTo>
                  <a:lnTo>
                    <a:pt x="1412558" y="1145286"/>
                  </a:lnTo>
                  <a:lnTo>
                    <a:pt x="1418082" y="1141952"/>
                  </a:lnTo>
                  <a:lnTo>
                    <a:pt x="1427798" y="1160526"/>
                  </a:lnTo>
                  <a:lnTo>
                    <a:pt x="1436084" y="1156240"/>
                  </a:lnTo>
                  <a:lnTo>
                    <a:pt x="1442752" y="1165479"/>
                  </a:lnTo>
                  <a:lnTo>
                    <a:pt x="1438466" y="1169099"/>
                  </a:lnTo>
                  <a:lnTo>
                    <a:pt x="1441037" y="1175861"/>
                  </a:lnTo>
                  <a:lnTo>
                    <a:pt x="1432751" y="1182719"/>
                  </a:lnTo>
                  <a:lnTo>
                    <a:pt x="1445609" y="1206151"/>
                  </a:lnTo>
                  <a:lnTo>
                    <a:pt x="1455992" y="1235393"/>
                  </a:lnTo>
                  <a:lnTo>
                    <a:pt x="1453896" y="1236345"/>
                  </a:lnTo>
                  <a:lnTo>
                    <a:pt x="1458754" y="1249870"/>
                  </a:lnTo>
                  <a:lnTo>
                    <a:pt x="1456849" y="1252347"/>
                  </a:lnTo>
                  <a:lnTo>
                    <a:pt x="1460468" y="1255871"/>
                  </a:lnTo>
                  <a:lnTo>
                    <a:pt x="1457420" y="1259395"/>
                  </a:lnTo>
                  <a:lnTo>
                    <a:pt x="1454753" y="1261110"/>
                  </a:lnTo>
                  <a:lnTo>
                    <a:pt x="1453325" y="1257681"/>
                  </a:lnTo>
                  <a:lnTo>
                    <a:pt x="1427226" y="1269968"/>
                  </a:lnTo>
                  <a:lnTo>
                    <a:pt x="1430274" y="1278445"/>
                  </a:lnTo>
                  <a:lnTo>
                    <a:pt x="1419225" y="1282446"/>
                  </a:lnTo>
                  <a:lnTo>
                    <a:pt x="1418273" y="1286542"/>
                  </a:lnTo>
                  <a:lnTo>
                    <a:pt x="1381982" y="1310450"/>
                  </a:lnTo>
                  <a:lnTo>
                    <a:pt x="1375696" y="1318451"/>
                  </a:lnTo>
                  <a:lnTo>
                    <a:pt x="1346073" y="1322451"/>
                  </a:lnTo>
                  <a:lnTo>
                    <a:pt x="1334167" y="1320451"/>
                  </a:lnTo>
                  <a:lnTo>
                    <a:pt x="1324070" y="1304258"/>
                  </a:lnTo>
                  <a:lnTo>
                    <a:pt x="1309497" y="1308830"/>
                  </a:lnTo>
                  <a:lnTo>
                    <a:pt x="1307783" y="1304163"/>
                  </a:lnTo>
                  <a:lnTo>
                    <a:pt x="1298924" y="1308163"/>
                  </a:lnTo>
                  <a:lnTo>
                    <a:pt x="1301972" y="1317593"/>
                  </a:lnTo>
                  <a:lnTo>
                    <a:pt x="1274255" y="1323689"/>
                  </a:lnTo>
                  <a:lnTo>
                    <a:pt x="1270921" y="1328166"/>
                  </a:lnTo>
                  <a:lnTo>
                    <a:pt x="1276826" y="1341882"/>
                  </a:lnTo>
                  <a:lnTo>
                    <a:pt x="1271969" y="1343596"/>
                  </a:lnTo>
                  <a:lnTo>
                    <a:pt x="1272921" y="1346359"/>
                  </a:lnTo>
                  <a:lnTo>
                    <a:pt x="1264253" y="1348740"/>
                  </a:lnTo>
                  <a:lnTo>
                    <a:pt x="1253300" y="1349407"/>
                  </a:lnTo>
                  <a:lnTo>
                    <a:pt x="1250251" y="1342834"/>
                  </a:lnTo>
                  <a:lnTo>
                    <a:pt x="1237774" y="1347597"/>
                  </a:lnTo>
                  <a:lnTo>
                    <a:pt x="1236250" y="1350550"/>
                  </a:lnTo>
                  <a:lnTo>
                    <a:pt x="1222724" y="1350931"/>
                  </a:lnTo>
                  <a:lnTo>
                    <a:pt x="1216533" y="1345883"/>
                  </a:lnTo>
                  <a:lnTo>
                    <a:pt x="1222629" y="1331024"/>
                  </a:lnTo>
                  <a:lnTo>
                    <a:pt x="1219105" y="1332643"/>
                  </a:lnTo>
                  <a:lnTo>
                    <a:pt x="1211771" y="1324927"/>
                  </a:lnTo>
                  <a:lnTo>
                    <a:pt x="1209484" y="1325499"/>
                  </a:lnTo>
                  <a:lnTo>
                    <a:pt x="1206913" y="1317784"/>
                  </a:lnTo>
                  <a:lnTo>
                    <a:pt x="1201293" y="1318736"/>
                  </a:lnTo>
                  <a:lnTo>
                    <a:pt x="1202817" y="1324642"/>
                  </a:lnTo>
                  <a:lnTo>
                    <a:pt x="1195578" y="1321403"/>
                  </a:lnTo>
                  <a:close/>
                  <a:moveTo>
                    <a:pt x="1646873" y="534448"/>
                  </a:moveTo>
                  <a:lnTo>
                    <a:pt x="1649063" y="541401"/>
                  </a:lnTo>
                  <a:lnTo>
                    <a:pt x="1655350" y="541020"/>
                  </a:lnTo>
                  <a:lnTo>
                    <a:pt x="1652683" y="532257"/>
                  </a:lnTo>
                  <a:lnTo>
                    <a:pt x="1646873" y="534448"/>
                  </a:lnTo>
                  <a:close/>
                  <a:moveTo>
                    <a:pt x="1659541" y="528733"/>
                  </a:moveTo>
                  <a:lnTo>
                    <a:pt x="1661541" y="535019"/>
                  </a:lnTo>
                  <a:lnTo>
                    <a:pt x="1668685" y="533114"/>
                  </a:lnTo>
                  <a:lnTo>
                    <a:pt x="1667256" y="526923"/>
                  </a:lnTo>
                  <a:lnTo>
                    <a:pt x="1659541" y="5287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2" name="Freihandform: Form 171">
              <a:extLst>
                <a:ext uri="{FF2B5EF4-FFF2-40B4-BE49-F238E27FC236}">
                  <a16:creationId xmlns:a16="http://schemas.microsoft.com/office/drawing/2014/main" id="{6A92D5AB-30E5-4A87-BC06-6465914558C5}"/>
                </a:ext>
              </a:extLst>
            </p:cNvPr>
            <p:cNvSpPr/>
            <p:nvPr/>
          </p:nvSpPr>
          <p:spPr>
            <a:xfrm>
              <a:off x="951910" y="1280582"/>
              <a:ext cx="727650" cy="658350"/>
            </a:xfrm>
            <a:custGeom>
              <a:avLst/>
              <a:gdLst>
                <a:gd name="connsiteX0" fmla="*/ 36004 w 1400175"/>
                <a:gd name="connsiteY0" fmla="*/ 1046131 h 1266825"/>
                <a:gd name="connsiteX1" fmla="*/ 20574 w 1400175"/>
                <a:gd name="connsiteY1" fmla="*/ 1046321 h 1266825"/>
                <a:gd name="connsiteX2" fmla="*/ 17335 w 1400175"/>
                <a:gd name="connsiteY2" fmla="*/ 1043940 h 1266825"/>
                <a:gd name="connsiteX3" fmla="*/ 16764 w 1400175"/>
                <a:gd name="connsiteY3" fmla="*/ 1034129 h 1266825"/>
                <a:gd name="connsiteX4" fmla="*/ 33814 w 1400175"/>
                <a:gd name="connsiteY4" fmla="*/ 1026700 h 1266825"/>
                <a:gd name="connsiteX5" fmla="*/ 36004 w 1400175"/>
                <a:gd name="connsiteY5" fmla="*/ 1046131 h 1266825"/>
                <a:gd name="connsiteX6" fmla="*/ 1118521 w 1400175"/>
                <a:gd name="connsiteY6" fmla="*/ 301752 h 1266825"/>
                <a:gd name="connsiteX7" fmla="*/ 1122140 w 1400175"/>
                <a:gd name="connsiteY7" fmla="*/ 304514 h 1266825"/>
                <a:gd name="connsiteX8" fmla="*/ 1120997 w 1400175"/>
                <a:gd name="connsiteY8" fmla="*/ 307372 h 1266825"/>
                <a:gd name="connsiteX9" fmla="*/ 1117378 w 1400175"/>
                <a:gd name="connsiteY9" fmla="*/ 305657 h 1266825"/>
                <a:gd name="connsiteX10" fmla="*/ 1118521 w 1400175"/>
                <a:gd name="connsiteY10" fmla="*/ 301752 h 1266825"/>
                <a:gd name="connsiteX11" fmla="*/ 1212533 w 1400175"/>
                <a:gd name="connsiteY11" fmla="*/ 145637 h 1266825"/>
                <a:gd name="connsiteX12" fmla="*/ 1215580 w 1400175"/>
                <a:gd name="connsiteY12" fmla="*/ 146685 h 1266825"/>
                <a:gd name="connsiteX13" fmla="*/ 1214342 w 1400175"/>
                <a:gd name="connsiteY13" fmla="*/ 154972 h 1266825"/>
                <a:gd name="connsiteX14" fmla="*/ 1208342 w 1400175"/>
                <a:gd name="connsiteY14" fmla="*/ 152209 h 1266825"/>
                <a:gd name="connsiteX15" fmla="*/ 1208627 w 1400175"/>
                <a:gd name="connsiteY15" fmla="*/ 148209 h 1266825"/>
                <a:gd name="connsiteX16" fmla="*/ 1206341 w 1400175"/>
                <a:gd name="connsiteY16" fmla="*/ 147066 h 1266825"/>
                <a:gd name="connsiteX17" fmla="*/ 1210437 w 1400175"/>
                <a:gd name="connsiteY17" fmla="*/ 144399 h 1266825"/>
                <a:gd name="connsiteX18" fmla="*/ 1212533 w 1400175"/>
                <a:gd name="connsiteY18" fmla="*/ 145637 h 1266825"/>
                <a:gd name="connsiteX19" fmla="*/ 161544 w 1400175"/>
                <a:gd name="connsiteY19" fmla="*/ 1236440 h 1266825"/>
                <a:gd name="connsiteX20" fmla="*/ 160020 w 1400175"/>
                <a:gd name="connsiteY20" fmla="*/ 1230725 h 1266825"/>
                <a:gd name="connsiteX21" fmla="*/ 151733 w 1400175"/>
                <a:gd name="connsiteY21" fmla="*/ 1228249 h 1266825"/>
                <a:gd name="connsiteX22" fmla="*/ 143542 w 1400175"/>
                <a:gd name="connsiteY22" fmla="*/ 1222248 h 1266825"/>
                <a:gd name="connsiteX23" fmla="*/ 120682 w 1400175"/>
                <a:gd name="connsiteY23" fmla="*/ 1196721 h 1266825"/>
                <a:gd name="connsiteX24" fmla="*/ 118777 w 1400175"/>
                <a:gd name="connsiteY24" fmla="*/ 1174909 h 1266825"/>
                <a:gd name="connsiteX25" fmla="*/ 105727 w 1400175"/>
                <a:gd name="connsiteY25" fmla="*/ 1140047 h 1266825"/>
                <a:gd name="connsiteX26" fmla="*/ 100870 w 1400175"/>
                <a:gd name="connsiteY26" fmla="*/ 1136142 h 1266825"/>
                <a:gd name="connsiteX27" fmla="*/ 91440 w 1400175"/>
                <a:gd name="connsiteY27" fmla="*/ 1143191 h 1266825"/>
                <a:gd name="connsiteX28" fmla="*/ 83058 w 1400175"/>
                <a:gd name="connsiteY28" fmla="*/ 1144810 h 1266825"/>
                <a:gd name="connsiteX29" fmla="*/ 79915 w 1400175"/>
                <a:gd name="connsiteY29" fmla="*/ 1141952 h 1266825"/>
                <a:gd name="connsiteX30" fmla="*/ 82391 w 1400175"/>
                <a:gd name="connsiteY30" fmla="*/ 1117092 h 1266825"/>
                <a:gd name="connsiteX31" fmla="*/ 88011 w 1400175"/>
                <a:gd name="connsiteY31" fmla="*/ 1110234 h 1266825"/>
                <a:gd name="connsiteX32" fmla="*/ 90297 w 1400175"/>
                <a:gd name="connsiteY32" fmla="*/ 1097661 h 1266825"/>
                <a:gd name="connsiteX33" fmla="*/ 90011 w 1400175"/>
                <a:gd name="connsiteY33" fmla="*/ 1095280 h 1266825"/>
                <a:gd name="connsiteX34" fmla="*/ 85820 w 1400175"/>
                <a:gd name="connsiteY34" fmla="*/ 1097280 h 1266825"/>
                <a:gd name="connsiteX35" fmla="*/ 80581 w 1400175"/>
                <a:gd name="connsiteY35" fmla="*/ 1082516 h 1266825"/>
                <a:gd name="connsiteX36" fmla="*/ 85820 w 1400175"/>
                <a:gd name="connsiteY36" fmla="*/ 1080897 h 1266825"/>
                <a:gd name="connsiteX37" fmla="*/ 85249 w 1400175"/>
                <a:gd name="connsiteY37" fmla="*/ 1078325 h 1266825"/>
                <a:gd name="connsiteX38" fmla="*/ 81153 w 1400175"/>
                <a:gd name="connsiteY38" fmla="*/ 1078611 h 1266825"/>
                <a:gd name="connsiteX39" fmla="*/ 79915 w 1400175"/>
                <a:gd name="connsiteY39" fmla="*/ 1070896 h 1266825"/>
                <a:gd name="connsiteX40" fmla="*/ 84868 w 1400175"/>
                <a:gd name="connsiteY40" fmla="*/ 1066800 h 1266825"/>
                <a:gd name="connsiteX41" fmla="*/ 83629 w 1400175"/>
                <a:gd name="connsiteY41" fmla="*/ 1057847 h 1266825"/>
                <a:gd name="connsiteX42" fmla="*/ 42100 w 1400175"/>
                <a:gd name="connsiteY42" fmla="*/ 1045464 h 1266825"/>
                <a:gd name="connsiteX43" fmla="*/ 42196 w 1400175"/>
                <a:gd name="connsiteY43" fmla="*/ 1035177 h 1266825"/>
                <a:gd name="connsiteX44" fmla="*/ 42386 w 1400175"/>
                <a:gd name="connsiteY44" fmla="*/ 1033463 h 1266825"/>
                <a:gd name="connsiteX45" fmla="*/ 57436 w 1400175"/>
                <a:gd name="connsiteY45" fmla="*/ 1036892 h 1266825"/>
                <a:gd name="connsiteX46" fmla="*/ 57340 w 1400175"/>
                <a:gd name="connsiteY46" fmla="*/ 1027748 h 1266825"/>
                <a:gd name="connsiteX47" fmla="*/ 60293 w 1400175"/>
                <a:gd name="connsiteY47" fmla="*/ 1028414 h 1266825"/>
                <a:gd name="connsiteX48" fmla="*/ 60007 w 1400175"/>
                <a:gd name="connsiteY48" fmla="*/ 1010888 h 1266825"/>
                <a:gd name="connsiteX49" fmla="*/ 69818 w 1400175"/>
                <a:gd name="connsiteY49" fmla="*/ 1017079 h 1266825"/>
                <a:gd name="connsiteX50" fmla="*/ 86201 w 1400175"/>
                <a:gd name="connsiteY50" fmla="*/ 1019746 h 1266825"/>
                <a:gd name="connsiteX51" fmla="*/ 105156 w 1400175"/>
                <a:gd name="connsiteY51" fmla="*/ 1029176 h 1266825"/>
                <a:gd name="connsiteX52" fmla="*/ 93535 w 1400175"/>
                <a:gd name="connsiteY52" fmla="*/ 1018413 h 1266825"/>
                <a:gd name="connsiteX53" fmla="*/ 89821 w 1400175"/>
                <a:gd name="connsiteY53" fmla="*/ 1006888 h 1266825"/>
                <a:gd name="connsiteX54" fmla="*/ 102870 w 1400175"/>
                <a:gd name="connsiteY54" fmla="*/ 1007745 h 1266825"/>
                <a:gd name="connsiteX55" fmla="*/ 101822 w 1400175"/>
                <a:gd name="connsiteY55" fmla="*/ 991934 h 1266825"/>
                <a:gd name="connsiteX56" fmla="*/ 97441 w 1400175"/>
                <a:gd name="connsiteY56" fmla="*/ 991648 h 1266825"/>
                <a:gd name="connsiteX57" fmla="*/ 97345 w 1400175"/>
                <a:gd name="connsiteY57" fmla="*/ 989457 h 1266825"/>
                <a:gd name="connsiteX58" fmla="*/ 82010 w 1400175"/>
                <a:gd name="connsiteY58" fmla="*/ 988981 h 1266825"/>
                <a:gd name="connsiteX59" fmla="*/ 74485 w 1400175"/>
                <a:gd name="connsiteY59" fmla="*/ 991171 h 1266825"/>
                <a:gd name="connsiteX60" fmla="*/ 73057 w 1400175"/>
                <a:gd name="connsiteY60" fmla="*/ 988028 h 1266825"/>
                <a:gd name="connsiteX61" fmla="*/ 63246 w 1400175"/>
                <a:gd name="connsiteY61" fmla="*/ 987076 h 1266825"/>
                <a:gd name="connsiteX62" fmla="*/ 65341 w 1400175"/>
                <a:gd name="connsiteY62" fmla="*/ 978027 h 1266825"/>
                <a:gd name="connsiteX63" fmla="*/ 75914 w 1400175"/>
                <a:gd name="connsiteY63" fmla="*/ 980313 h 1266825"/>
                <a:gd name="connsiteX64" fmla="*/ 81820 w 1400175"/>
                <a:gd name="connsiteY64" fmla="*/ 977075 h 1266825"/>
                <a:gd name="connsiteX65" fmla="*/ 97822 w 1400175"/>
                <a:gd name="connsiteY65" fmla="*/ 975169 h 1266825"/>
                <a:gd name="connsiteX66" fmla="*/ 104870 w 1400175"/>
                <a:gd name="connsiteY66" fmla="*/ 970883 h 1266825"/>
                <a:gd name="connsiteX67" fmla="*/ 114395 w 1400175"/>
                <a:gd name="connsiteY67" fmla="*/ 959263 h 1266825"/>
                <a:gd name="connsiteX68" fmla="*/ 142303 w 1400175"/>
                <a:gd name="connsiteY68" fmla="*/ 952405 h 1266825"/>
                <a:gd name="connsiteX69" fmla="*/ 148209 w 1400175"/>
                <a:gd name="connsiteY69" fmla="*/ 947166 h 1266825"/>
                <a:gd name="connsiteX70" fmla="*/ 147256 w 1400175"/>
                <a:gd name="connsiteY70" fmla="*/ 936212 h 1266825"/>
                <a:gd name="connsiteX71" fmla="*/ 136874 w 1400175"/>
                <a:gd name="connsiteY71" fmla="*/ 925449 h 1266825"/>
                <a:gd name="connsiteX72" fmla="*/ 121634 w 1400175"/>
                <a:gd name="connsiteY72" fmla="*/ 902684 h 1266825"/>
                <a:gd name="connsiteX73" fmla="*/ 124873 w 1400175"/>
                <a:gd name="connsiteY73" fmla="*/ 899350 h 1266825"/>
                <a:gd name="connsiteX74" fmla="*/ 118300 w 1400175"/>
                <a:gd name="connsiteY74" fmla="*/ 890778 h 1266825"/>
                <a:gd name="connsiteX75" fmla="*/ 121634 w 1400175"/>
                <a:gd name="connsiteY75" fmla="*/ 888492 h 1266825"/>
                <a:gd name="connsiteX76" fmla="*/ 116776 w 1400175"/>
                <a:gd name="connsiteY76" fmla="*/ 880396 h 1266825"/>
                <a:gd name="connsiteX77" fmla="*/ 102013 w 1400175"/>
                <a:gd name="connsiteY77" fmla="*/ 872966 h 1266825"/>
                <a:gd name="connsiteX78" fmla="*/ 97250 w 1400175"/>
                <a:gd name="connsiteY78" fmla="*/ 873823 h 1266825"/>
                <a:gd name="connsiteX79" fmla="*/ 92107 w 1400175"/>
                <a:gd name="connsiteY79" fmla="*/ 866775 h 1266825"/>
                <a:gd name="connsiteX80" fmla="*/ 91059 w 1400175"/>
                <a:gd name="connsiteY80" fmla="*/ 857250 h 1266825"/>
                <a:gd name="connsiteX81" fmla="*/ 97155 w 1400175"/>
                <a:gd name="connsiteY81" fmla="*/ 851059 h 1266825"/>
                <a:gd name="connsiteX82" fmla="*/ 116205 w 1400175"/>
                <a:gd name="connsiteY82" fmla="*/ 842772 h 1266825"/>
                <a:gd name="connsiteX83" fmla="*/ 115062 w 1400175"/>
                <a:gd name="connsiteY83" fmla="*/ 837152 h 1266825"/>
                <a:gd name="connsiteX84" fmla="*/ 109252 w 1400175"/>
                <a:gd name="connsiteY84" fmla="*/ 837343 h 1266825"/>
                <a:gd name="connsiteX85" fmla="*/ 107156 w 1400175"/>
                <a:gd name="connsiteY85" fmla="*/ 823627 h 1266825"/>
                <a:gd name="connsiteX86" fmla="*/ 110204 w 1400175"/>
                <a:gd name="connsiteY86" fmla="*/ 822388 h 1266825"/>
                <a:gd name="connsiteX87" fmla="*/ 105061 w 1400175"/>
                <a:gd name="connsiteY87" fmla="*/ 808958 h 1266825"/>
                <a:gd name="connsiteX88" fmla="*/ 111061 w 1400175"/>
                <a:gd name="connsiteY88" fmla="*/ 809244 h 1266825"/>
                <a:gd name="connsiteX89" fmla="*/ 111919 w 1400175"/>
                <a:gd name="connsiteY89" fmla="*/ 805244 h 1266825"/>
                <a:gd name="connsiteX90" fmla="*/ 115062 w 1400175"/>
                <a:gd name="connsiteY90" fmla="*/ 805148 h 1266825"/>
                <a:gd name="connsiteX91" fmla="*/ 111538 w 1400175"/>
                <a:gd name="connsiteY91" fmla="*/ 792004 h 1266825"/>
                <a:gd name="connsiteX92" fmla="*/ 107728 w 1400175"/>
                <a:gd name="connsiteY92" fmla="*/ 792004 h 1266825"/>
                <a:gd name="connsiteX93" fmla="*/ 111347 w 1400175"/>
                <a:gd name="connsiteY93" fmla="*/ 770287 h 1266825"/>
                <a:gd name="connsiteX94" fmla="*/ 113633 w 1400175"/>
                <a:gd name="connsiteY94" fmla="*/ 763143 h 1266825"/>
                <a:gd name="connsiteX95" fmla="*/ 128206 w 1400175"/>
                <a:gd name="connsiteY95" fmla="*/ 763238 h 1266825"/>
                <a:gd name="connsiteX96" fmla="*/ 130302 w 1400175"/>
                <a:gd name="connsiteY96" fmla="*/ 755713 h 1266825"/>
                <a:gd name="connsiteX97" fmla="*/ 138970 w 1400175"/>
                <a:gd name="connsiteY97" fmla="*/ 749427 h 1266825"/>
                <a:gd name="connsiteX98" fmla="*/ 141065 w 1400175"/>
                <a:gd name="connsiteY98" fmla="*/ 740473 h 1266825"/>
                <a:gd name="connsiteX99" fmla="*/ 137255 w 1400175"/>
                <a:gd name="connsiteY99" fmla="*/ 730091 h 1266825"/>
                <a:gd name="connsiteX100" fmla="*/ 151162 w 1400175"/>
                <a:gd name="connsiteY100" fmla="*/ 708088 h 1266825"/>
                <a:gd name="connsiteX101" fmla="*/ 141160 w 1400175"/>
                <a:gd name="connsiteY101" fmla="*/ 699992 h 1266825"/>
                <a:gd name="connsiteX102" fmla="*/ 127921 w 1400175"/>
                <a:gd name="connsiteY102" fmla="*/ 696944 h 1266825"/>
                <a:gd name="connsiteX103" fmla="*/ 123444 w 1400175"/>
                <a:gd name="connsiteY103" fmla="*/ 690277 h 1266825"/>
                <a:gd name="connsiteX104" fmla="*/ 135541 w 1400175"/>
                <a:gd name="connsiteY104" fmla="*/ 690086 h 1266825"/>
                <a:gd name="connsiteX105" fmla="*/ 139255 w 1400175"/>
                <a:gd name="connsiteY105" fmla="*/ 674370 h 1266825"/>
                <a:gd name="connsiteX106" fmla="*/ 138398 w 1400175"/>
                <a:gd name="connsiteY106" fmla="*/ 666369 h 1266825"/>
                <a:gd name="connsiteX107" fmla="*/ 147066 w 1400175"/>
                <a:gd name="connsiteY107" fmla="*/ 662559 h 1266825"/>
                <a:gd name="connsiteX108" fmla="*/ 148685 w 1400175"/>
                <a:gd name="connsiteY108" fmla="*/ 654272 h 1266825"/>
                <a:gd name="connsiteX109" fmla="*/ 160687 w 1400175"/>
                <a:gd name="connsiteY109" fmla="*/ 644366 h 1266825"/>
                <a:gd name="connsiteX110" fmla="*/ 156210 w 1400175"/>
                <a:gd name="connsiteY110" fmla="*/ 626269 h 1266825"/>
                <a:gd name="connsiteX111" fmla="*/ 160496 w 1400175"/>
                <a:gd name="connsiteY111" fmla="*/ 624078 h 1266825"/>
                <a:gd name="connsiteX112" fmla="*/ 159067 w 1400175"/>
                <a:gd name="connsiteY112" fmla="*/ 609124 h 1266825"/>
                <a:gd name="connsiteX113" fmla="*/ 161449 w 1400175"/>
                <a:gd name="connsiteY113" fmla="*/ 608933 h 1266825"/>
                <a:gd name="connsiteX114" fmla="*/ 161830 w 1400175"/>
                <a:gd name="connsiteY114" fmla="*/ 603599 h 1266825"/>
                <a:gd name="connsiteX115" fmla="*/ 163639 w 1400175"/>
                <a:gd name="connsiteY115" fmla="*/ 603599 h 1266825"/>
                <a:gd name="connsiteX116" fmla="*/ 164878 w 1400175"/>
                <a:gd name="connsiteY116" fmla="*/ 589217 h 1266825"/>
                <a:gd name="connsiteX117" fmla="*/ 194119 w 1400175"/>
                <a:gd name="connsiteY117" fmla="*/ 585502 h 1266825"/>
                <a:gd name="connsiteX118" fmla="*/ 194119 w 1400175"/>
                <a:gd name="connsiteY118" fmla="*/ 580168 h 1266825"/>
                <a:gd name="connsiteX119" fmla="*/ 182594 w 1400175"/>
                <a:gd name="connsiteY119" fmla="*/ 569881 h 1266825"/>
                <a:gd name="connsiteX120" fmla="*/ 168021 w 1400175"/>
                <a:gd name="connsiteY120" fmla="*/ 567500 h 1266825"/>
                <a:gd name="connsiteX121" fmla="*/ 141637 w 1400175"/>
                <a:gd name="connsiteY121" fmla="*/ 569786 h 1266825"/>
                <a:gd name="connsiteX122" fmla="*/ 140494 w 1400175"/>
                <a:gd name="connsiteY122" fmla="*/ 566356 h 1266825"/>
                <a:gd name="connsiteX123" fmla="*/ 131350 w 1400175"/>
                <a:gd name="connsiteY123" fmla="*/ 562356 h 1266825"/>
                <a:gd name="connsiteX124" fmla="*/ 119253 w 1400175"/>
                <a:gd name="connsiteY124" fmla="*/ 562547 h 1266825"/>
                <a:gd name="connsiteX125" fmla="*/ 113062 w 1400175"/>
                <a:gd name="connsiteY125" fmla="*/ 546259 h 1266825"/>
                <a:gd name="connsiteX126" fmla="*/ 117919 w 1400175"/>
                <a:gd name="connsiteY126" fmla="*/ 539877 h 1266825"/>
                <a:gd name="connsiteX127" fmla="*/ 114014 w 1400175"/>
                <a:gd name="connsiteY127" fmla="*/ 538448 h 1266825"/>
                <a:gd name="connsiteX128" fmla="*/ 113157 w 1400175"/>
                <a:gd name="connsiteY128" fmla="*/ 534067 h 1266825"/>
                <a:gd name="connsiteX129" fmla="*/ 122587 w 1400175"/>
                <a:gd name="connsiteY129" fmla="*/ 532352 h 1266825"/>
                <a:gd name="connsiteX130" fmla="*/ 122015 w 1400175"/>
                <a:gd name="connsiteY130" fmla="*/ 525685 h 1266825"/>
                <a:gd name="connsiteX131" fmla="*/ 130207 w 1400175"/>
                <a:gd name="connsiteY131" fmla="*/ 520827 h 1266825"/>
                <a:gd name="connsiteX132" fmla="*/ 130588 w 1400175"/>
                <a:gd name="connsiteY132" fmla="*/ 511778 h 1266825"/>
                <a:gd name="connsiteX133" fmla="*/ 124301 w 1400175"/>
                <a:gd name="connsiteY133" fmla="*/ 511683 h 1266825"/>
                <a:gd name="connsiteX134" fmla="*/ 125158 w 1400175"/>
                <a:gd name="connsiteY134" fmla="*/ 502920 h 1266825"/>
                <a:gd name="connsiteX135" fmla="*/ 116491 w 1400175"/>
                <a:gd name="connsiteY135" fmla="*/ 504825 h 1266825"/>
                <a:gd name="connsiteX136" fmla="*/ 106680 w 1400175"/>
                <a:gd name="connsiteY136" fmla="*/ 511302 h 1266825"/>
                <a:gd name="connsiteX137" fmla="*/ 110490 w 1400175"/>
                <a:gd name="connsiteY137" fmla="*/ 495300 h 1266825"/>
                <a:gd name="connsiteX138" fmla="*/ 73723 w 1400175"/>
                <a:gd name="connsiteY138" fmla="*/ 480727 h 1266825"/>
                <a:gd name="connsiteX139" fmla="*/ 61722 w 1400175"/>
                <a:gd name="connsiteY139" fmla="*/ 480060 h 1266825"/>
                <a:gd name="connsiteX140" fmla="*/ 56483 w 1400175"/>
                <a:gd name="connsiteY140" fmla="*/ 476631 h 1266825"/>
                <a:gd name="connsiteX141" fmla="*/ 43434 w 1400175"/>
                <a:gd name="connsiteY141" fmla="*/ 476822 h 1266825"/>
                <a:gd name="connsiteX142" fmla="*/ 22669 w 1400175"/>
                <a:gd name="connsiteY142" fmla="*/ 458248 h 1266825"/>
                <a:gd name="connsiteX143" fmla="*/ 9525 w 1400175"/>
                <a:gd name="connsiteY143" fmla="*/ 450342 h 1266825"/>
                <a:gd name="connsiteX144" fmla="*/ 18002 w 1400175"/>
                <a:gd name="connsiteY144" fmla="*/ 444341 h 1266825"/>
                <a:gd name="connsiteX145" fmla="*/ 26384 w 1400175"/>
                <a:gd name="connsiteY145" fmla="*/ 445865 h 1266825"/>
                <a:gd name="connsiteX146" fmla="*/ 37052 w 1400175"/>
                <a:gd name="connsiteY146" fmla="*/ 442150 h 1266825"/>
                <a:gd name="connsiteX147" fmla="*/ 37243 w 1400175"/>
                <a:gd name="connsiteY147" fmla="*/ 437198 h 1266825"/>
                <a:gd name="connsiteX148" fmla="*/ 43815 w 1400175"/>
                <a:gd name="connsiteY148" fmla="*/ 429958 h 1266825"/>
                <a:gd name="connsiteX149" fmla="*/ 48387 w 1400175"/>
                <a:gd name="connsiteY149" fmla="*/ 398907 h 1266825"/>
                <a:gd name="connsiteX150" fmla="*/ 58674 w 1400175"/>
                <a:gd name="connsiteY150" fmla="*/ 383000 h 1266825"/>
                <a:gd name="connsiteX151" fmla="*/ 61436 w 1400175"/>
                <a:gd name="connsiteY151" fmla="*/ 371951 h 1266825"/>
                <a:gd name="connsiteX152" fmla="*/ 53816 w 1400175"/>
                <a:gd name="connsiteY152" fmla="*/ 360902 h 1266825"/>
                <a:gd name="connsiteX153" fmla="*/ 47244 w 1400175"/>
                <a:gd name="connsiteY153" fmla="*/ 357569 h 1266825"/>
                <a:gd name="connsiteX154" fmla="*/ 48292 w 1400175"/>
                <a:gd name="connsiteY154" fmla="*/ 347091 h 1266825"/>
                <a:gd name="connsiteX155" fmla="*/ 70009 w 1400175"/>
                <a:gd name="connsiteY155" fmla="*/ 357473 h 1266825"/>
                <a:gd name="connsiteX156" fmla="*/ 85249 w 1400175"/>
                <a:gd name="connsiteY156" fmla="*/ 381762 h 1266825"/>
                <a:gd name="connsiteX157" fmla="*/ 92583 w 1400175"/>
                <a:gd name="connsiteY157" fmla="*/ 402336 h 1266825"/>
                <a:gd name="connsiteX158" fmla="*/ 99822 w 1400175"/>
                <a:gd name="connsiteY158" fmla="*/ 397478 h 1266825"/>
                <a:gd name="connsiteX159" fmla="*/ 103918 w 1400175"/>
                <a:gd name="connsiteY159" fmla="*/ 404717 h 1266825"/>
                <a:gd name="connsiteX160" fmla="*/ 109823 w 1400175"/>
                <a:gd name="connsiteY160" fmla="*/ 427673 h 1266825"/>
                <a:gd name="connsiteX161" fmla="*/ 135255 w 1400175"/>
                <a:gd name="connsiteY161" fmla="*/ 438817 h 1266825"/>
                <a:gd name="connsiteX162" fmla="*/ 144589 w 1400175"/>
                <a:gd name="connsiteY162" fmla="*/ 431578 h 1266825"/>
                <a:gd name="connsiteX163" fmla="*/ 150685 w 1400175"/>
                <a:gd name="connsiteY163" fmla="*/ 431578 h 1266825"/>
                <a:gd name="connsiteX164" fmla="*/ 166116 w 1400175"/>
                <a:gd name="connsiteY164" fmla="*/ 424910 h 1266825"/>
                <a:gd name="connsiteX165" fmla="*/ 174688 w 1400175"/>
                <a:gd name="connsiteY165" fmla="*/ 414337 h 1266825"/>
                <a:gd name="connsiteX166" fmla="*/ 205930 w 1400175"/>
                <a:gd name="connsiteY166" fmla="*/ 429387 h 1266825"/>
                <a:gd name="connsiteX167" fmla="*/ 243268 w 1400175"/>
                <a:gd name="connsiteY167" fmla="*/ 423196 h 1266825"/>
                <a:gd name="connsiteX168" fmla="*/ 260604 w 1400175"/>
                <a:gd name="connsiteY168" fmla="*/ 411194 h 1266825"/>
                <a:gd name="connsiteX169" fmla="*/ 272320 w 1400175"/>
                <a:gd name="connsiteY169" fmla="*/ 394145 h 1266825"/>
                <a:gd name="connsiteX170" fmla="*/ 289750 w 1400175"/>
                <a:gd name="connsiteY170" fmla="*/ 396335 h 1266825"/>
                <a:gd name="connsiteX171" fmla="*/ 291751 w 1400175"/>
                <a:gd name="connsiteY171" fmla="*/ 382524 h 1266825"/>
                <a:gd name="connsiteX172" fmla="*/ 309181 w 1400175"/>
                <a:gd name="connsiteY172" fmla="*/ 381381 h 1266825"/>
                <a:gd name="connsiteX173" fmla="*/ 314420 w 1400175"/>
                <a:gd name="connsiteY173" fmla="*/ 383953 h 1266825"/>
                <a:gd name="connsiteX174" fmla="*/ 314896 w 1400175"/>
                <a:gd name="connsiteY174" fmla="*/ 368617 h 1266825"/>
                <a:gd name="connsiteX175" fmla="*/ 321564 w 1400175"/>
                <a:gd name="connsiteY175" fmla="*/ 368903 h 1266825"/>
                <a:gd name="connsiteX176" fmla="*/ 322231 w 1400175"/>
                <a:gd name="connsiteY176" fmla="*/ 366141 h 1266825"/>
                <a:gd name="connsiteX177" fmla="*/ 326993 w 1400175"/>
                <a:gd name="connsiteY177" fmla="*/ 368808 h 1266825"/>
                <a:gd name="connsiteX178" fmla="*/ 331470 w 1400175"/>
                <a:gd name="connsiteY178" fmla="*/ 354616 h 1266825"/>
                <a:gd name="connsiteX179" fmla="*/ 332137 w 1400175"/>
                <a:gd name="connsiteY179" fmla="*/ 342519 h 1266825"/>
                <a:gd name="connsiteX180" fmla="*/ 341662 w 1400175"/>
                <a:gd name="connsiteY180" fmla="*/ 336995 h 1266825"/>
                <a:gd name="connsiteX181" fmla="*/ 354901 w 1400175"/>
                <a:gd name="connsiteY181" fmla="*/ 322516 h 1266825"/>
                <a:gd name="connsiteX182" fmla="*/ 362617 w 1400175"/>
                <a:gd name="connsiteY182" fmla="*/ 321278 h 1266825"/>
                <a:gd name="connsiteX183" fmla="*/ 384619 w 1400175"/>
                <a:gd name="connsiteY183" fmla="*/ 322516 h 1266825"/>
                <a:gd name="connsiteX184" fmla="*/ 410813 w 1400175"/>
                <a:gd name="connsiteY184" fmla="*/ 336518 h 1266825"/>
                <a:gd name="connsiteX185" fmla="*/ 408908 w 1400175"/>
                <a:gd name="connsiteY185" fmla="*/ 340042 h 1266825"/>
                <a:gd name="connsiteX186" fmla="*/ 421195 w 1400175"/>
                <a:gd name="connsiteY186" fmla="*/ 346329 h 1266825"/>
                <a:gd name="connsiteX187" fmla="*/ 427958 w 1400175"/>
                <a:gd name="connsiteY187" fmla="*/ 353473 h 1266825"/>
                <a:gd name="connsiteX188" fmla="*/ 421291 w 1400175"/>
                <a:gd name="connsiteY188" fmla="*/ 363950 h 1266825"/>
                <a:gd name="connsiteX189" fmla="*/ 423767 w 1400175"/>
                <a:gd name="connsiteY189" fmla="*/ 371380 h 1266825"/>
                <a:gd name="connsiteX190" fmla="*/ 431673 w 1400175"/>
                <a:gd name="connsiteY190" fmla="*/ 372332 h 1266825"/>
                <a:gd name="connsiteX191" fmla="*/ 441007 w 1400175"/>
                <a:gd name="connsiteY191" fmla="*/ 378047 h 1266825"/>
                <a:gd name="connsiteX192" fmla="*/ 445389 w 1400175"/>
                <a:gd name="connsiteY192" fmla="*/ 383286 h 1266825"/>
                <a:gd name="connsiteX193" fmla="*/ 445389 w 1400175"/>
                <a:gd name="connsiteY193" fmla="*/ 388810 h 1266825"/>
                <a:gd name="connsiteX194" fmla="*/ 452533 w 1400175"/>
                <a:gd name="connsiteY194" fmla="*/ 390049 h 1266825"/>
                <a:gd name="connsiteX195" fmla="*/ 451485 w 1400175"/>
                <a:gd name="connsiteY195" fmla="*/ 395002 h 1266825"/>
                <a:gd name="connsiteX196" fmla="*/ 459867 w 1400175"/>
                <a:gd name="connsiteY196" fmla="*/ 394811 h 1266825"/>
                <a:gd name="connsiteX197" fmla="*/ 460534 w 1400175"/>
                <a:gd name="connsiteY197" fmla="*/ 392621 h 1266825"/>
                <a:gd name="connsiteX198" fmla="*/ 469201 w 1400175"/>
                <a:gd name="connsiteY198" fmla="*/ 390334 h 1266825"/>
                <a:gd name="connsiteX199" fmla="*/ 476917 w 1400175"/>
                <a:gd name="connsiteY199" fmla="*/ 391477 h 1266825"/>
                <a:gd name="connsiteX200" fmla="*/ 474631 w 1400175"/>
                <a:gd name="connsiteY200" fmla="*/ 405575 h 1266825"/>
                <a:gd name="connsiteX201" fmla="*/ 478155 w 1400175"/>
                <a:gd name="connsiteY201" fmla="*/ 405955 h 1266825"/>
                <a:gd name="connsiteX202" fmla="*/ 477869 w 1400175"/>
                <a:gd name="connsiteY202" fmla="*/ 408623 h 1266825"/>
                <a:gd name="connsiteX203" fmla="*/ 492728 w 1400175"/>
                <a:gd name="connsiteY203" fmla="*/ 411766 h 1266825"/>
                <a:gd name="connsiteX204" fmla="*/ 495776 w 1400175"/>
                <a:gd name="connsiteY204" fmla="*/ 402241 h 1266825"/>
                <a:gd name="connsiteX205" fmla="*/ 500634 w 1400175"/>
                <a:gd name="connsiteY205" fmla="*/ 407860 h 1266825"/>
                <a:gd name="connsiteX206" fmla="*/ 507492 w 1400175"/>
                <a:gd name="connsiteY206" fmla="*/ 410623 h 1266825"/>
                <a:gd name="connsiteX207" fmla="*/ 512445 w 1400175"/>
                <a:gd name="connsiteY207" fmla="*/ 403098 h 1266825"/>
                <a:gd name="connsiteX208" fmla="*/ 512254 w 1400175"/>
                <a:gd name="connsiteY208" fmla="*/ 397669 h 1266825"/>
                <a:gd name="connsiteX209" fmla="*/ 516826 w 1400175"/>
                <a:gd name="connsiteY209" fmla="*/ 399859 h 1266825"/>
                <a:gd name="connsiteX210" fmla="*/ 517493 w 1400175"/>
                <a:gd name="connsiteY210" fmla="*/ 396621 h 1266825"/>
                <a:gd name="connsiteX211" fmla="*/ 514826 w 1400175"/>
                <a:gd name="connsiteY211" fmla="*/ 385572 h 1266825"/>
                <a:gd name="connsiteX212" fmla="*/ 512254 w 1400175"/>
                <a:gd name="connsiteY212" fmla="*/ 386429 h 1266825"/>
                <a:gd name="connsiteX213" fmla="*/ 510349 w 1400175"/>
                <a:gd name="connsiteY213" fmla="*/ 372904 h 1266825"/>
                <a:gd name="connsiteX214" fmla="*/ 521017 w 1400175"/>
                <a:gd name="connsiteY214" fmla="*/ 354806 h 1266825"/>
                <a:gd name="connsiteX215" fmla="*/ 521684 w 1400175"/>
                <a:gd name="connsiteY215" fmla="*/ 349663 h 1266825"/>
                <a:gd name="connsiteX216" fmla="*/ 529495 w 1400175"/>
                <a:gd name="connsiteY216" fmla="*/ 339757 h 1266825"/>
                <a:gd name="connsiteX217" fmla="*/ 530733 w 1400175"/>
                <a:gd name="connsiteY217" fmla="*/ 333089 h 1266825"/>
                <a:gd name="connsiteX218" fmla="*/ 528352 w 1400175"/>
                <a:gd name="connsiteY218" fmla="*/ 330136 h 1266825"/>
                <a:gd name="connsiteX219" fmla="*/ 530638 w 1400175"/>
                <a:gd name="connsiteY219" fmla="*/ 324898 h 1266825"/>
                <a:gd name="connsiteX220" fmla="*/ 524637 w 1400175"/>
                <a:gd name="connsiteY220" fmla="*/ 323088 h 1266825"/>
                <a:gd name="connsiteX221" fmla="*/ 525970 w 1400175"/>
                <a:gd name="connsiteY221" fmla="*/ 319469 h 1266825"/>
                <a:gd name="connsiteX222" fmla="*/ 521494 w 1400175"/>
                <a:gd name="connsiteY222" fmla="*/ 314515 h 1266825"/>
                <a:gd name="connsiteX223" fmla="*/ 487775 w 1400175"/>
                <a:gd name="connsiteY223" fmla="*/ 309372 h 1266825"/>
                <a:gd name="connsiteX224" fmla="*/ 480917 w 1400175"/>
                <a:gd name="connsiteY224" fmla="*/ 303943 h 1266825"/>
                <a:gd name="connsiteX225" fmla="*/ 470344 w 1400175"/>
                <a:gd name="connsiteY225" fmla="*/ 301466 h 1266825"/>
                <a:gd name="connsiteX226" fmla="*/ 469392 w 1400175"/>
                <a:gd name="connsiteY226" fmla="*/ 297847 h 1266825"/>
                <a:gd name="connsiteX227" fmla="*/ 462343 w 1400175"/>
                <a:gd name="connsiteY227" fmla="*/ 300609 h 1266825"/>
                <a:gd name="connsiteX228" fmla="*/ 454533 w 1400175"/>
                <a:gd name="connsiteY228" fmla="*/ 298990 h 1266825"/>
                <a:gd name="connsiteX229" fmla="*/ 454819 w 1400175"/>
                <a:gd name="connsiteY229" fmla="*/ 278416 h 1266825"/>
                <a:gd name="connsiteX230" fmla="*/ 448627 w 1400175"/>
                <a:gd name="connsiteY230" fmla="*/ 260699 h 1266825"/>
                <a:gd name="connsiteX231" fmla="*/ 443198 w 1400175"/>
                <a:gd name="connsiteY231" fmla="*/ 257461 h 1266825"/>
                <a:gd name="connsiteX232" fmla="*/ 439388 w 1400175"/>
                <a:gd name="connsiteY232" fmla="*/ 248793 h 1266825"/>
                <a:gd name="connsiteX233" fmla="*/ 441769 w 1400175"/>
                <a:gd name="connsiteY233" fmla="*/ 246983 h 1266825"/>
                <a:gd name="connsiteX234" fmla="*/ 438436 w 1400175"/>
                <a:gd name="connsiteY234" fmla="*/ 238792 h 1266825"/>
                <a:gd name="connsiteX235" fmla="*/ 441293 w 1400175"/>
                <a:gd name="connsiteY235" fmla="*/ 226219 h 1266825"/>
                <a:gd name="connsiteX236" fmla="*/ 434530 w 1400175"/>
                <a:gd name="connsiteY236" fmla="*/ 220408 h 1266825"/>
                <a:gd name="connsiteX237" fmla="*/ 435483 w 1400175"/>
                <a:gd name="connsiteY237" fmla="*/ 214789 h 1266825"/>
                <a:gd name="connsiteX238" fmla="*/ 444436 w 1400175"/>
                <a:gd name="connsiteY238" fmla="*/ 206978 h 1266825"/>
                <a:gd name="connsiteX239" fmla="*/ 443484 w 1400175"/>
                <a:gd name="connsiteY239" fmla="*/ 202787 h 1266825"/>
                <a:gd name="connsiteX240" fmla="*/ 438340 w 1400175"/>
                <a:gd name="connsiteY240" fmla="*/ 199358 h 1266825"/>
                <a:gd name="connsiteX241" fmla="*/ 439769 w 1400175"/>
                <a:gd name="connsiteY241" fmla="*/ 195643 h 1266825"/>
                <a:gd name="connsiteX242" fmla="*/ 458724 w 1400175"/>
                <a:gd name="connsiteY242" fmla="*/ 199453 h 1266825"/>
                <a:gd name="connsiteX243" fmla="*/ 470440 w 1400175"/>
                <a:gd name="connsiteY243" fmla="*/ 195739 h 1266825"/>
                <a:gd name="connsiteX244" fmla="*/ 481489 w 1400175"/>
                <a:gd name="connsiteY244" fmla="*/ 201835 h 1266825"/>
                <a:gd name="connsiteX245" fmla="*/ 478250 w 1400175"/>
                <a:gd name="connsiteY245" fmla="*/ 193167 h 1266825"/>
                <a:gd name="connsiteX246" fmla="*/ 465963 w 1400175"/>
                <a:gd name="connsiteY246" fmla="*/ 179832 h 1266825"/>
                <a:gd name="connsiteX247" fmla="*/ 464344 w 1400175"/>
                <a:gd name="connsiteY247" fmla="*/ 172879 h 1266825"/>
                <a:gd name="connsiteX248" fmla="*/ 455771 w 1400175"/>
                <a:gd name="connsiteY248" fmla="*/ 165449 h 1266825"/>
                <a:gd name="connsiteX249" fmla="*/ 453295 w 1400175"/>
                <a:gd name="connsiteY249" fmla="*/ 159734 h 1266825"/>
                <a:gd name="connsiteX250" fmla="*/ 455581 w 1400175"/>
                <a:gd name="connsiteY250" fmla="*/ 151924 h 1266825"/>
                <a:gd name="connsiteX251" fmla="*/ 451199 w 1400175"/>
                <a:gd name="connsiteY251" fmla="*/ 146971 h 1266825"/>
                <a:gd name="connsiteX252" fmla="*/ 456819 w 1400175"/>
                <a:gd name="connsiteY252" fmla="*/ 135541 h 1266825"/>
                <a:gd name="connsiteX253" fmla="*/ 461105 w 1400175"/>
                <a:gd name="connsiteY253" fmla="*/ 133064 h 1266825"/>
                <a:gd name="connsiteX254" fmla="*/ 472535 w 1400175"/>
                <a:gd name="connsiteY254" fmla="*/ 133540 h 1266825"/>
                <a:gd name="connsiteX255" fmla="*/ 500158 w 1400175"/>
                <a:gd name="connsiteY255" fmla="*/ 124587 h 1266825"/>
                <a:gd name="connsiteX256" fmla="*/ 506635 w 1400175"/>
                <a:gd name="connsiteY256" fmla="*/ 116776 h 1266825"/>
                <a:gd name="connsiteX257" fmla="*/ 543877 w 1400175"/>
                <a:gd name="connsiteY257" fmla="*/ 101251 h 1266825"/>
                <a:gd name="connsiteX258" fmla="*/ 561403 w 1400175"/>
                <a:gd name="connsiteY258" fmla="*/ 106108 h 1266825"/>
                <a:gd name="connsiteX259" fmla="*/ 570071 w 1400175"/>
                <a:gd name="connsiteY259" fmla="*/ 102965 h 1266825"/>
                <a:gd name="connsiteX260" fmla="*/ 566928 w 1400175"/>
                <a:gd name="connsiteY260" fmla="*/ 99155 h 1266825"/>
                <a:gd name="connsiteX261" fmla="*/ 557689 w 1400175"/>
                <a:gd name="connsiteY261" fmla="*/ 96107 h 1266825"/>
                <a:gd name="connsiteX262" fmla="*/ 553784 w 1400175"/>
                <a:gd name="connsiteY262" fmla="*/ 91154 h 1266825"/>
                <a:gd name="connsiteX263" fmla="*/ 549497 w 1400175"/>
                <a:gd name="connsiteY263" fmla="*/ 73057 h 1266825"/>
                <a:gd name="connsiteX264" fmla="*/ 553402 w 1400175"/>
                <a:gd name="connsiteY264" fmla="*/ 62008 h 1266825"/>
                <a:gd name="connsiteX265" fmla="*/ 570262 w 1400175"/>
                <a:gd name="connsiteY265" fmla="*/ 62770 h 1266825"/>
                <a:gd name="connsiteX266" fmla="*/ 584168 w 1400175"/>
                <a:gd name="connsiteY266" fmla="*/ 55816 h 1266825"/>
                <a:gd name="connsiteX267" fmla="*/ 593788 w 1400175"/>
                <a:gd name="connsiteY267" fmla="*/ 54197 h 1266825"/>
                <a:gd name="connsiteX268" fmla="*/ 611695 w 1400175"/>
                <a:gd name="connsiteY268" fmla="*/ 55626 h 1266825"/>
                <a:gd name="connsiteX269" fmla="*/ 620268 w 1400175"/>
                <a:gd name="connsiteY269" fmla="*/ 49530 h 1266825"/>
                <a:gd name="connsiteX270" fmla="*/ 643318 w 1400175"/>
                <a:gd name="connsiteY270" fmla="*/ 50768 h 1266825"/>
                <a:gd name="connsiteX271" fmla="*/ 686657 w 1400175"/>
                <a:gd name="connsiteY271" fmla="*/ 31242 h 1266825"/>
                <a:gd name="connsiteX272" fmla="*/ 702945 w 1400175"/>
                <a:gd name="connsiteY272" fmla="*/ 32575 h 1266825"/>
                <a:gd name="connsiteX273" fmla="*/ 715709 w 1400175"/>
                <a:gd name="connsiteY273" fmla="*/ 27337 h 1266825"/>
                <a:gd name="connsiteX274" fmla="*/ 720185 w 1400175"/>
                <a:gd name="connsiteY274" fmla="*/ 35719 h 1266825"/>
                <a:gd name="connsiteX275" fmla="*/ 749141 w 1400175"/>
                <a:gd name="connsiteY275" fmla="*/ 47339 h 1266825"/>
                <a:gd name="connsiteX276" fmla="*/ 760952 w 1400175"/>
                <a:gd name="connsiteY276" fmla="*/ 44863 h 1266825"/>
                <a:gd name="connsiteX277" fmla="*/ 767810 w 1400175"/>
                <a:gd name="connsiteY277" fmla="*/ 40672 h 1266825"/>
                <a:gd name="connsiteX278" fmla="*/ 764667 w 1400175"/>
                <a:gd name="connsiteY278" fmla="*/ 29718 h 1266825"/>
                <a:gd name="connsiteX279" fmla="*/ 778573 w 1400175"/>
                <a:gd name="connsiteY279" fmla="*/ 21526 h 1266825"/>
                <a:gd name="connsiteX280" fmla="*/ 784955 w 1400175"/>
                <a:gd name="connsiteY280" fmla="*/ 9525 h 1266825"/>
                <a:gd name="connsiteX281" fmla="*/ 802195 w 1400175"/>
                <a:gd name="connsiteY281" fmla="*/ 22288 h 1266825"/>
                <a:gd name="connsiteX282" fmla="*/ 801719 w 1400175"/>
                <a:gd name="connsiteY282" fmla="*/ 25432 h 1266825"/>
                <a:gd name="connsiteX283" fmla="*/ 804958 w 1400175"/>
                <a:gd name="connsiteY283" fmla="*/ 28384 h 1266825"/>
                <a:gd name="connsiteX284" fmla="*/ 835438 w 1400175"/>
                <a:gd name="connsiteY284" fmla="*/ 33909 h 1266825"/>
                <a:gd name="connsiteX285" fmla="*/ 846296 w 1400175"/>
                <a:gd name="connsiteY285" fmla="*/ 40957 h 1266825"/>
                <a:gd name="connsiteX286" fmla="*/ 901541 w 1400175"/>
                <a:gd name="connsiteY286" fmla="*/ 42958 h 1266825"/>
                <a:gd name="connsiteX287" fmla="*/ 917543 w 1400175"/>
                <a:gd name="connsiteY287" fmla="*/ 51054 h 1266825"/>
                <a:gd name="connsiteX288" fmla="*/ 925735 w 1400175"/>
                <a:gd name="connsiteY288" fmla="*/ 50101 h 1266825"/>
                <a:gd name="connsiteX289" fmla="*/ 924306 w 1400175"/>
                <a:gd name="connsiteY289" fmla="*/ 62960 h 1266825"/>
                <a:gd name="connsiteX290" fmla="*/ 933069 w 1400175"/>
                <a:gd name="connsiteY290" fmla="*/ 72866 h 1266825"/>
                <a:gd name="connsiteX291" fmla="*/ 936498 w 1400175"/>
                <a:gd name="connsiteY291" fmla="*/ 81629 h 1266825"/>
                <a:gd name="connsiteX292" fmla="*/ 933259 w 1400175"/>
                <a:gd name="connsiteY292" fmla="*/ 85439 h 1266825"/>
                <a:gd name="connsiteX293" fmla="*/ 936879 w 1400175"/>
                <a:gd name="connsiteY293" fmla="*/ 92773 h 1266825"/>
                <a:gd name="connsiteX294" fmla="*/ 933355 w 1400175"/>
                <a:gd name="connsiteY294" fmla="*/ 96583 h 1266825"/>
                <a:gd name="connsiteX295" fmla="*/ 937260 w 1400175"/>
                <a:gd name="connsiteY295" fmla="*/ 113252 h 1266825"/>
                <a:gd name="connsiteX296" fmla="*/ 952024 w 1400175"/>
                <a:gd name="connsiteY296" fmla="*/ 116110 h 1266825"/>
                <a:gd name="connsiteX297" fmla="*/ 959167 w 1400175"/>
                <a:gd name="connsiteY297" fmla="*/ 104584 h 1266825"/>
                <a:gd name="connsiteX298" fmla="*/ 964501 w 1400175"/>
                <a:gd name="connsiteY298" fmla="*/ 101536 h 1266825"/>
                <a:gd name="connsiteX299" fmla="*/ 971455 w 1400175"/>
                <a:gd name="connsiteY299" fmla="*/ 101346 h 1266825"/>
                <a:gd name="connsiteX300" fmla="*/ 972026 w 1400175"/>
                <a:gd name="connsiteY300" fmla="*/ 91440 h 1266825"/>
                <a:gd name="connsiteX301" fmla="*/ 976503 w 1400175"/>
                <a:gd name="connsiteY301" fmla="*/ 84106 h 1266825"/>
                <a:gd name="connsiteX302" fmla="*/ 989457 w 1400175"/>
                <a:gd name="connsiteY302" fmla="*/ 84487 h 1266825"/>
                <a:gd name="connsiteX303" fmla="*/ 997363 w 1400175"/>
                <a:gd name="connsiteY303" fmla="*/ 79915 h 1266825"/>
                <a:gd name="connsiteX304" fmla="*/ 1005364 w 1400175"/>
                <a:gd name="connsiteY304" fmla="*/ 83439 h 1266825"/>
                <a:gd name="connsiteX305" fmla="*/ 1012222 w 1400175"/>
                <a:gd name="connsiteY305" fmla="*/ 81724 h 1266825"/>
                <a:gd name="connsiteX306" fmla="*/ 1019842 w 1400175"/>
                <a:gd name="connsiteY306" fmla="*/ 84296 h 1266825"/>
                <a:gd name="connsiteX307" fmla="*/ 1026128 w 1400175"/>
                <a:gd name="connsiteY307" fmla="*/ 81915 h 1266825"/>
                <a:gd name="connsiteX308" fmla="*/ 1028986 w 1400175"/>
                <a:gd name="connsiteY308" fmla="*/ 77819 h 1266825"/>
                <a:gd name="connsiteX309" fmla="*/ 1046512 w 1400175"/>
                <a:gd name="connsiteY309" fmla="*/ 73533 h 1266825"/>
                <a:gd name="connsiteX310" fmla="*/ 1065181 w 1400175"/>
                <a:gd name="connsiteY310" fmla="*/ 86582 h 1266825"/>
                <a:gd name="connsiteX311" fmla="*/ 1072039 w 1400175"/>
                <a:gd name="connsiteY311" fmla="*/ 94964 h 1266825"/>
                <a:gd name="connsiteX312" fmla="*/ 1072229 w 1400175"/>
                <a:gd name="connsiteY312" fmla="*/ 100774 h 1266825"/>
                <a:gd name="connsiteX313" fmla="*/ 1089184 w 1400175"/>
                <a:gd name="connsiteY313" fmla="*/ 116776 h 1266825"/>
                <a:gd name="connsiteX314" fmla="*/ 1096423 w 1400175"/>
                <a:gd name="connsiteY314" fmla="*/ 120205 h 1266825"/>
                <a:gd name="connsiteX315" fmla="*/ 1095946 w 1400175"/>
                <a:gd name="connsiteY315" fmla="*/ 128302 h 1266825"/>
                <a:gd name="connsiteX316" fmla="*/ 1103567 w 1400175"/>
                <a:gd name="connsiteY316" fmla="*/ 137922 h 1266825"/>
                <a:gd name="connsiteX317" fmla="*/ 1106234 w 1400175"/>
                <a:gd name="connsiteY317" fmla="*/ 136684 h 1266825"/>
                <a:gd name="connsiteX318" fmla="*/ 1113282 w 1400175"/>
                <a:gd name="connsiteY318" fmla="*/ 139446 h 1266825"/>
                <a:gd name="connsiteX319" fmla="*/ 1109282 w 1400175"/>
                <a:gd name="connsiteY319" fmla="*/ 141732 h 1266825"/>
                <a:gd name="connsiteX320" fmla="*/ 1120902 w 1400175"/>
                <a:gd name="connsiteY320" fmla="*/ 152400 h 1266825"/>
                <a:gd name="connsiteX321" fmla="*/ 1122521 w 1400175"/>
                <a:gd name="connsiteY321" fmla="*/ 161639 h 1266825"/>
                <a:gd name="connsiteX322" fmla="*/ 1143857 w 1400175"/>
                <a:gd name="connsiteY322" fmla="*/ 168021 h 1266825"/>
                <a:gd name="connsiteX323" fmla="*/ 1149858 w 1400175"/>
                <a:gd name="connsiteY323" fmla="*/ 162115 h 1266825"/>
                <a:gd name="connsiteX324" fmla="*/ 1161478 w 1400175"/>
                <a:gd name="connsiteY324" fmla="*/ 163544 h 1266825"/>
                <a:gd name="connsiteX325" fmla="*/ 1194816 w 1400175"/>
                <a:gd name="connsiteY325" fmla="*/ 143351 h 1266825"/>
                <a:gd name="connsiteX326" fmla="*/ 1216819 w 1400175"/>
                <a:gd name="connsiteY326" fmla="*/ 136874 h 1266825"/>
                <a:gd name="connsiteX327" fmla="*/ 1217485 w 1400175"/>
                <a:gd name="connsiteY327" fmla="*/ 139827 h 1266825"/>
                <a:gd name="connsiteX328" fmla="*/ 1213866 w 1400175"/>
                <a:gd name="connsiteY328" fmla="*/ 141351 h 1266825"/>
                <a:gd name="connsiteX329" fmla="*/ 1202341 w 1400175"/>
                <a:gd name="connsiteY329" fmla="*/ 149828 h 1266825"/>
                <a:gd name="connsiteX330" fmla="*/ 1195292 w 1400175"/>
                <a:gd name="connsiteY330" fmla="*/ 162592 h 1266825"/>
                <a:gd name="connsiteX331" fmla="*/ 1195292 w 1400175"/>
                <a:gd name="connsiteY331" fmla="*/ 167164 h 1266825"/>
                <a:gd name="connsiteX332" fmla="*/ 1212056 w 1400175"/>
                <a:gd name="connsiteY332" fmla="*/ 173260 h 1266825"/>
                <a:gd name="connsiteX333" fmla="*/ 1224153 w 1400175"/>
                <a:gd name="connsiteY333" fmla="*/ 181070 h 1266825"/>
                <a:gd name="connsiteX334" fmla="*/ 1248537 w 1400175"/>
                <a:gd name="connsiteY334" fmla="*/ 184785 h 1266825"/>
                <a:gd name="connsiteX335" fmla="*/ 1256633 w 1400175"/>
                <a:gd name="connsiteY335" fmla="*/ 188976 h 1266825"/>
                <a:gd name="connsiteX336" fmla="*/ 1260919 w 1400175"/>
                <a:gd name="connsiteY336" fmla="*/ 194500 h 1266825"/>
                <a:gd name="connsiteX337" fmla="*/ 1262062 w 1400175"/>
                <a:gd name="connsiteY337" fmla="*/ 202025 h 1266825"/>
                <a:gd name="connsiteX338" fmla="*/ 1256824 w 1400175"/>
                <a:gd name="connsiteY338" fmla="*/ 214884 h 1266825"/>
                <a:gd name="connsiteX339" fmla="*/ 1258062 w 1400175"/>
                <a:gd name="connsiteY339" fmla="*/ 222599 h 1266825"/>
                <a:gd name="connsiteX340" fmla="*/ 1241488 w 1400175"/>
                <a:gd name="connsiteY340" fmla="*/ 240411 h 1266825"/>
                <a:gd name="connsiteX341" fmla="*/ 1243679 w 1400175"/>
                <a:gd name="connsiteY341" fmla="*/ 252127 h 1266825"/>
                <a:gd name="connsiteX342" fmla="*/ 1241679 w 1400175"/>
                <a:gd name="connsiteY342" fmla="*/ 248888 h 1266825"/>
                <a:gd name="connsiteX343" fmla="*/ 1227677 w 1400175"/>
                <a:gd name="connsiteY343" fmla="*/ 242221 h 1266825"/>
                <a:gd name="connsiteX344" fmla="*/ 1217676 w 1400175"/>
                <a:gd name="connsiteY344" fmla="*/ 241363 h 1266825"/>
                <a:gd name="connsiteX345" fmla="*/ 1200055 w 1400175"/>
                <a:gd name="connsiteY345" fmla="*/ 244602 h 1266825"/>
                <a:gd name="connsiteX346" fmla="*/ 1186625 w 1400175"/>
                <a:gd name="connsiteY346" fmla="*/ 240411 h 1266825"/>
                <a:gd name="connsiteX347" fmla="*/ 1179862 w 1400175"/>
                <a:gd name="connsiteY347" fmla="*/ 235077 h 1266825"/>
                <a:gd name="connsiteX348" fmla="*/ 1181195 w 1400175"/>
                <a:gd name="connsiteY348" fmla="*/ 238125 h 1266825"/>
                <a:gd name="connsiteX349" fmla="*/ 1176147 w 1400175"/>
                <a:gd name="connsiteY349" fmla="*/ 236220 h 1266825"/>
                <a:gd name="connsiteX350" fmla="*/ 1168622 w 1400175"/>
                <a:gd name="connsiteY350" fmla="*/ 240506 h 1266825"/>
                <a:gd name="connsiteX351" fmla="*/ 1151763 w 1400175"/>
                <a:gd name="connsiteY351" fmla="*/ 229648 h 1266825"/>
                <a:gd name="connsiteX352" fmla="*/ 1147667 w 1400175"/>
                <a:gd name="connsiteY352" fmla="*/ 216313 h 1266825"/>
                <a:gd name="connsiteX353" fmla="*/ 1147953 w 1400175"/>
                <a:gd name="connsiteY353" fmla="*/ 205359 h 1266825"/>
                <a:gd name="connsiteX354" fmla="*/ 1142428 w 1400175"/>
                <a:gd name="connsiteY354" fmla="*/ 211455 h 1266825"/>
                <a:gd name="connsiteX355" fmla="*/ 1142524 w 1400175"/>
                <a:gd name="connsiteY355" fmla="*/ 221932 h 1266825"/>
                <a:gd name="connsiteX356" fmla="*/ 1129475 w 1400175"/>
                <a:gd name="connsiteY356" fmla="*/ 229552 h 1266825"/>
                <a:gd name="connsiteX357" fmla="*/ 1132046 w 1400175"/>
                <a:gd name="connsiteY357" fmla="*/ 237172 h 1266825"/>
                <a:gd name="connsiteX358" fmla="*/ 1127188 w 1400175"/>
                <a:gd name="connsiteY358" fmla="*/ 258032 h 1266825"/>
                <a:gd name="connsiteX359" fmla="*/ 1128332 w 1400175"/>
                <a:gd name="connsiteY359" fmla="*/ 269462 h 1266825"/>
                <a:gd name="connsiteX360" fmla="*/ 1121474 w 1400175"/>
                <a:gd name="connsiteY360" fmla="*/ 280416 h 1266825"/>
                <a:gd name="connsiteX361" fmla="*/ 1122331 w 1400175"/>
                <a:gd name="connsiteY361" fmla="*/ 286226 h 1266825"/>
                <a:gd name="connsiteX362" fmla="*/ 1116901 w 1400175"/>
                <a:gd name="connsiteY362" fmla="*/ 305657 h 1266825"/>
                <a:gd name="connsiteX363" fmla="*/ 1119378 w 1400175"/>
                <a:gd name="connsiteY363" fmla="*/ 307372 h 1266825"/>
                <a:gd name="connsiteX364" fmla="*/ 1135380 w 1400175"/>
                <a:gd name="connsiteY364" fmla="*/ 310801 h 1266825"/>
                <a:gd name="connsiteX365" fmla="*/ 1139476 w 1400175"/>
                <a:gd name="connsiteY365" fmla="*/ 304609 h 1266825"/>
                <a:gd name="connsiteX366" fmla="*/ 1140428 w 1400175"/>
                <a:gd name="connsiteY366" fmla="*/ 309277 h 1266825"/>
                <a:gd name="connsiteX367" fmla="*/ 1146810 w 1400175"/>
                <a:gd name="connsiteY367" fmla="*/ 314230 h 1266825"/>
                <a:gd name="connsiteX368" fmla="*/ 1147667 w 1400175"/>
                <a:gd name="connsiteY368" fmla="*/ 324612 h 1266825"/>
                <a:gd name="connsiteX369" fmla="*/ 1143286 w 1400175"/>
                <a:gd name="connsiteY369" fmla="*/ 331184 h 1266825"/>
                <a:gd name="connsiteX370" fmla="*/ 1144810 w 1400175"/>
                <a:gd name="connsiteY370" fmla="*/ 339376 h 1266825"/>
                <a:gd name="connsiteX371" fmla="*/ 1151382 w 1400175"/>
                <a:gd name="connsiteY371" fmla="*/ 348425 h 1266825"/>
                <a:gd name="connsiteX372" fmla="*/ 1150620 w 1400175"/>
                <a:gd name="connsiteY372" fmla="*/ 354425 h 1266825"/>
                <a:gd name="connsiteX373" fmla="*/ 1165098 w 1400175"/>
                <a:gd name="connsiteY373" fmla="*/ 366141 h 1266825"/>
                <a:gd name="connsiteX374" fmla="*/ 1165003 w 1400175"/>
                <a:gd name="connsiteY374" fmla="*/ 381857 h 1266825"/>
                <a:gd name="connsiteX375" fmla="*/ 1157668 w 1400175"/>
                <a:gd name="connsiteY375" fmla="*/ 384715 h 1266825"/>
                <a:gd name="connsiteX376" fmla="*/ 1151668 w 1400175"/>
                <a:gd name="connsiteY376" fmla="*/ 398907 h 1266825"/>
                <a:gd name="connsiteX377" fmla="*/ 1155859 w 1400175"/>
                <a:gd name="connsiteY377" fmla="*/ 413671 h 1266825"/>
                <a:gd name="connsiteX378" fmla="*/ 1165098 w 1400175"/>
                <a:gd name="connsiteY378" fmla="*/ 425291 h 1266825"/>
                <a:gd name="connsiteX379" fmla="*/ 1179481 w 1400175"/>
                <a:gd name="connsiteY379" fmla="*/ 434340 h 1266825"/>
                <a:gd name="connsiteX380" fmla="*/ 1183195 w 1400175"/>
                <a:gd name="connsiteY380" fmla="*/ 421767 h 1266825"/>
                <a:gd name="connsiteX381" fmla="*/ 1193101 w 1400175"/>
                <a:gd name="connsiteY381" fmla="*/ 418148 h 1266825"/>
                <a:gd name="connsiteX382" fmla="*/ 1192054 w 1400175"/>
                <a:gd name="connsiteY382" fmla="*/ 410051 h 1266825"/>
                <a:gd name="connsiteX383" fmla="*/ 1193959 w 1400175"/>
                <a:gd name="connsiteY383" fmla="*/ 405955 h 1266825"/>
                <a:gd name="connsiteX384" fmla="*/ 1192911 w 1400175"/>
                <a:gd name="connsiteY384" fmla="*/ 411861 h 1266825"/>
                <a:gd name="connsiteX385" fmla="*/ 1200150 w 1400175"/>
                <a:gd name="connsiteY385" fmla="*/ 429292 h 1266825"/>
                <a:gd name="connsiteX386" fmla="*/ 1209199 w 1400175"/>
                <a:gd name="connsiteY386" fmla="*/ 437102 h 1266825"/>
                <a:gd name="connsiteX387" fmla="*/ 1207579 w 1400175"/>
                <a:gd name="connsiteY387" fmla="*/ 438912 h 1266825"/>
                <a:gd name="connsiteX388" fmla="*/ 1209770 w 1400175"/>
                <a:gd name="connsiteY388" fmla="*/ 440722 h 1266825"/>
                <a:gd name="connsiteX389" fmla="*/ 1215104 w 1400175"/>
                <a:gd name="connsiteY389" fmla="*/ 442912 h 1266825"/>
                <a:gd name="connsiteX390" fmla="*/ 1214057 w 1400175"/>
                <a:gd name="connsiteY390" fmla="*/ 440246 h 1266825"/>
                <a:gd name="connsiteX391" fmla="*/ 1231487 w 1400175"/>
                <a:gd name="connsiteY391" fmla="*/ 449199 h 1266825"/>
                <a:gd name="connsiteX392" fmla="*/ 1235011 w 1400175"/>
                <a:gd name="connsiteY392" fmla="*/ 447770 h 1266825"/>
                <a:gd name="connsiteX393" fmla="*/ 1242632 w 1400175"/>
                <a:gd name="connsiteY393" fmla="*/ 456057 h 1266825"/>
                <a:gd name="connsiteX394" fmla="*/ 1248061 w 1400175"/>
                <a:gd name="connsiteY394" fmla="*/ 457581 h 1266825"/>
                <a:gd name="connsiteX395" fmla="*/ 1254824 w 1400175"/>
                <a:gd name="connsiteY395" fmla="*/ 455485 h 1266825"/>
                <a:gd name="connsiteX396" fmla="*/ 1273969 w 1400175"/>
                <a:gd name="connsiteY396" fmla="*/ 461486 h 1266825"/>
                <a:gd name="connsiteX397" fmla="*/ 1285970 w 1400175"/>
                <a:gd name="connsiteY397" fmla="*/ 476250 h 1266825"/>
                <a:gd name="connsiteX398" fmla="*/ 1297115 w 1400175"/>
                <a:gd name="connsiteY398" fmla="*/ 481108 h 1266825"/>
                <a:gd name="connsiteX399" fmla="*/ 1297115 w 1400175"/>
                <a:gd name="connsiteY399" fmla="*/ 498253 h 1266825"/>
                <a:gd name="connsiteX400" fmla="*/ 1288923 w 1400175"/>
                <a:gd name="connsiteY400" fmla="*/ 496824 h 1266825"/>
                <a:gd name="connsiteX401" fmla="*/ 1287494 w 1400175"/>
                <a:gd name="connsiteY401" fmla="*/ 492157 h 1266825"/>
                <a:gd name="connsiteX402" fmla="*/ 1275207 w 1400175"/>
                <a:gd name="connsiteY402" fmla="*/ 490156 h 1266825"/>
                <a:gd name="connsiteX403" fmla="*/ 1259681 w 1400175"/>
                <a:gd name="connsiteY403" fmla="*/ 503301 h 1266825"/>
                <a:gd name="connsiteX404" fmla="*/ 1262348 w 1400175"/>
                <a:gd name="connsiteY404" fmla="*/ 504444 h 1266825"/>
                <a:gd name="connsiteX405" fmla="*/ 1260348 w 1400175"/>
                <a:gd name="connsiteY405" fmla="*/ 530924 h 1266825"/>
                <a:gd name="connsiteX406" fmla="*/ 1261967 w 1400175"/>
                <a:gd name="connsiteY406" fmla="*/ 531495 h 1266825"/>
                <a:gd name="connsiteX407" fmla="*/ 1258919 w 1400175"/>
                <a:gd name="connsiteY407" fmla="*/ 556165 h 1266825"/>
                <a:gd name="connsiteX408" fmla="*/ 1249204 w 1400175"/>
                <a:gd name="connsiteY408" fmla="*/ 552736 h 1266825"/>
                <a:gd name="connsiteX409" fmla="*/ 1246060 w 1400175"/>
                <a:gd name="connsiteY409" fmla="*/ 555022 h 1266825"/>
                <a:gd name="connsiteX410" fmla="*/ 1242727 w 1400175"/>
                <a:gd name="connsiteY410" fmla="*/ 552355 h 1266825"/>
                <a:gd name="connsiteX411" fmla="*/ 1241774 w 1400175"/>
                <a:gd name="connsiteY411" fmla="*/ 555498 h 1266825"/>
                <a:gd name="connsiteX412" fmla="*/ 1260919 w 1400175"/>
                <a:gd name="connsiteY412" fmla="*/ 562166 h 1266825"/>
                <a:gd name="connsiteX413" fmla="*/ 1254728 w 1400175"/>
                <a:gd name="connsiteY413" fmla="*/ 566738 h 1266825"/>
                <a:gd name="connsiteX414" fmla="*/ 1254824 w 1400175"/>
                <a:gd name="connsiteY414" fmla="*/ 570357 h 1266825"/>
                <a:gd name="connsiteX415" fmla="*/ 1258348 w 1400175"/>
                <a:gd name="connsiteY415" fmla="*/ 566928 h 1266825"/>
                <a:gd name="connsiteX416" fmla="*/ 1265587 w 1400175"/>
                <a:gd name="connsiteY416" fmla="*/ 566547 h 1266825"/>
                <a:gd name="connsiteX417" fmla="*/ 1264729 w 1400175"/>
                <a:gd name="connsiteY417" fmla="*/ 581597 h 1266825"/>
                <a:gd name="connsiteX418" fmla="*/ 1269206 w 1400175"/>
                <a:gd name="connsiteY418" fmla="*/ 585883 h 1266825"/>
                <a:gd name="connsiteX419" fmla="*/ 1267111 w 1400175"/>
                <a:gd name="connsiteY419" fmla="*/ 589883 h 1266825"/>
                <a:gd name="connsiteX420" fmla="*/ 1268635 w 1400175"/>
                <a:gd name="connsiteY420" fmla="*/ 592550 h 1266825"/>
                <a:gd name="connsiteX421" fmla="*/ 1285684 w 1400175"/>
                <a:gd name="connsiteY421" fmla="*/ 607409 h 1266825"/>
                <a:gd name="connsiteX422" fmla="*/ 1292352 w 1400175"/>
                <a:gd name="connsiteY422" fmla="*/ 616934 h 1266825"/>
                <a:gd name="connsiteX423" fmla="*/ 1293971 w 1400175"/>
                <a:gd name="connsiteY423" fmla="*/ 615791 h 1266825"/>
                <a:gd name="connsiteX424" fmla="*/ 1290161 w 1400175"/>
                <a:gd name="connsiteY424" fmla="*/ 619792 h 1266825"/>
                <a:gd name="connsiteX425" fmla="*/ 1294543 w 1400175"/>
                <a:gd name="connsiteY425" fmla="*/ 628364 h 1266825"/>
                <a:gd name="connsiteX426" fmla="*/ 1282732 w 1400175"/>
                <a:gd name="connsiteY426" fmla="*/ 633413 h 1266825"/>
                <a:gd name="connsiteX427" fmla="*/ 1279017 w 1400175"/>
                <a:gd name="connsiteY427" fmla="*/ 641985 h 1266825"/>
                <a:gd name="connsiteX428" fmla="*/ 1281112 w 1400175"/>
                <a:gd name="connsiteY428" fmla="*/ 640842 h 1266825"/>
                <a:gd name="connsiteX429" fmla="*/ 1285970 w 1400175"/>
                <a:gd name="connsiteY429" fmla="*/ 646938 h 1266825"/>
                <a:gd name="connsiteX430" fmla="*/ 1296829 w 1400175"/>
                <a:gd name="connsiteY430" fmla="*/ 649319 h 1266825"/>
                <a:gd name="connsiteX431" fmla="*/ 1301401 w 1400175"/>
                <a:gd name="connsiteY431" fmla="*/ 637985 h 1266825"/>
                <a:gd name="connsiteX432" fmla="*/ 1304449 w 1400175"/>
                <a:gd name="connsiteY432" fmla="*/ 638651 h 1266825"/>
                <a:gd name="connsiteX433" fmla="*/ 1307116 w 1400175"/>
                <a:gd name="connsiteY433" fmla="*/ 649700 h 1266825"/>
                <a:gd name="connsiteX434" fmla="*/ 1312259 w 1400175"/>
                <a:gd name="connsiteY434" fmla="*/ 648271 h 1266825"/>
                <a:gd name="connsiteX435" fmla="*/ 1318355 w 1400175"/>
                <a:gd name="connsiteY435" fmla="*/ 651605 h 1266825"/>
                <a:gd name="connsiteX436" fmla="*/ 1312926 w 1400175"/>
                <a:gd name="connsiteY436" fmla="*/ 657796 h 1266825"/>
                <a:gd name="connsiteX437" fmla="*/ 1312069 w 1400175"/>
                <a:gd name="connsiteY437" fmla="*/ 663988 h 1266825"/>
                <a:gd name="connsiteX438" fmla="*/ 1328833 w 1400175"/>
                <a:gd name="connsiteY438" fmla="*/ 672179 h 1266825"/>
                <a:gd name="connsiteX439" fmla="*/ 1352550 w 1400175"/>
                <a:gd name="connsiteY439" fmla="*/ 705993 h 1266825"/>
                <a:gd name="connsiteX440" fmla="*/ 1370362 w 1400175"/>
                <a:gd name="connsiteY440" fmla="*/ 719804 h 1266825"/>
                <a:gd name="connsiteX441" fmla="*/ 1366076 w 1400175"/>
                <a:gd name="connsiteY441" fmla="*/ 721804 h 1266825"/>
                <a:gd name="connsiteX442" fmla="*/ 1338929 w 1400175"/>
                <a:gd name="connsiteY442" fmla="*/ 767620 h 1266825"/>
                <a:gd name="connsiteX443" fmla="*/ 1347502 w 1400175"/>
                <a:gd name="connsiteY443" fmla="*/ 777716 h 1266825"/>
                <a:gd name="connsiteX444" fmla="*/ 1346740 w 1400175"/>
                <a:gd name="connsiteY444" fmla="*/ 788289 h 1266825"/>
                <a:gd name="connsiteX445" fmla="*/ 1341406 w 1400175"/>
                <a:gd name="connsiteY445" fmla="*/ 802481 h 1266825"/>
                <a:gd name="connsiteX446" fmla="*/ 1349407 w 1400175"/>
                <a:gd name="connsiteY446" fmla="*/ 802577 h 1266825"/>
                <a:gd name="connsiteX447" fmla="*/ 1346263 w 1400175"/>
                <a:gd name="connsiteY447" fmla="*/ 814292 h 1266825"/>
                <a:gd name="connsiteX448" fmla="*/ 1365409 w 1400175"/>
                <a:gd name="connsiteY448" fmla="*/ 823150 h 1266825"/>
                <a:gd name="connsiteX449" fmla="*/ 1362551 w 1400175"/>
                <a:gd name="connsiteY449" fmla="*/ 840677 h 1266825"/>
                <a:gd name="connsiteX450" fmla="*/ 1373315 w 1400175"/>
                <a:gd name="connsiteY450" fmla="*/ 844106 h 1266825"/>
                <a:gd name="connsiteX451" fmla="*/ 1373124 w 1400175"/>
                <a:gd name="connsiteY451" fmla="*/ 852773 h 1266825"/>
                <a:gd name="connsiteX452" fmla="*/ 1364456 w 1400175"/>
                <a:gd name="connsiteY452" fmla="*/ 864298 h 1266825"/>
                <a:gd name="connsiteX453" fmla="*/ 1358741 w 1400175"/>
                <a:gd name="connsiteY453" fmla="*/ 878872 h 1266825"/>
                <a:gd name="connsiteX454" fmla="*/ 1366171 w 1400175"/>
                <a:gd name="connsiteY454" fmla="*/ 881920 h 1266825"/>
                <a:gd name="connsiteX455" fmla="*/ 1365409 w 1400175"/>
                <a:gd name="connsiteY455" fmla="*/ 893254 h 1266825"/>
                <a:gd name="connsiteX456" fmla="*/ 1371314 w 1400175"/>
                <a:gd name="connsiteY456" fmla="*/ 892873 h 1266825"/>
                <a:gd name="connsiteX457" fmla="*/ 1360551 w 1400175"/>
                <a:gd name="connsiteY457" fmla="*/ 935831 h 1266825"/>
                <a:gd name="connsiteX458" fmla="*/ 1396555 w 1400175"/>
                <a:gd name="connsiteY458" fmla="*/ 936974 h 1266825"/>
                <a:gd name="connsiteX459" fmla="*/ 1393317 w 1400175"/>
                <a:gd name="connsiteY459" fmla="*/ 943546 h 1266825"/>
                <a:gd name="connsiteX460" fmla="*/ 1391793 w 1400175"/>
                <a:gd name="connsiteY460" fmla="*/ 958025 h 1266825"/>
                <a:gd name="connsiteX461" fmla="*/ 1390174 w 1400175"/>
                <a:gd name="connsiteY461" fmla="*/ 957739 h 1266825"/>
                <a:gd name="connsiteX462" fmla="*/ 1388935 w 1400175"/>
                <a:gd name="connsiteY462" fmla="*/ 969359 h 1266825"/>
                <a:gd name="connsiteX463" fmla="*/ 1360551 w 1400175"/>
                <a:gd name="connsiteY463" fmla="*/ 1003935 h 1266825"/>
                <a:gd name="connsiteX464" fmla="*/ 1322642 w 1400175"/>
                <a:gd name="connsiteY464" fmla="*/ 1035177 h 1266825"/>
                <a:gd name="connsiteX465" fmla="*/ 1310735 w 1400175"/>
                <a:gd name="connsiteY465" fmla="*/ 1032891 h 1266825"/>
                <a:gd name="connsiteX466" fmla="*/ 1311116 w 1400175"/>
                <a:gd name="connsiteY466" fmla="*/ 1044892 h 1266825"/>
                <a:gd name="connsiteX467" fmla="*/ 1281970 w 1400175"/>
                <a:gd name="connsiteY467" fmla="*/ 1056037 h 1266825"/>
                <a:gd name="connsiteX468" fmla="*/ 1263682 w 1400175"/>
                <a:gd name="connsiteY468" fmla="*/ 1068800 h 1266825"/>
                <a:gd name="connsiteX469" fmla="*/ 1247013 w 1400175"/>
                <a:gd name="connsiteY469" fmla="*/ 1066991 h 1266825"/>
                <a:gd name="connsiteX470" fmla="*/ 1240822 w 1400175"/>
                <a:gd name="connsiteY470" fmla="*/ 1072991 h 1266825"/>
                <a:gd name="connsiteX471" fmla="*/ 1236726 w 1400175"/>
                <a:gd name="connsiteY471" fmla="*/ 1066038 h 1266825"/>
                <a:gd name="connsiteX472" fmla="*/ 1230820 w 1400175"/>
                <a:gd name="connsiteY472" fmla="*/ 1072325 h 1266825"/>
                <a:gd name="connsiteX473" fmla="*/ 1226344 w 1400175"/>
                <a:gd name="connsiteY473" fmla="*/ 1063562 h 1266825"/>
                <a:gd name="connsiteX474" fmla="*/ 1218247 w 1400175"/>
                <a:gd name="connsiteY474" fmla="*/ 1059942 h 1266825"/>
                <a:gd name="connsiteX475" fmla="*/ 1215200 w 1400175"/>
                <a:gd name="connsiteY475" fmla="*/ 1077468 h 1266825"/>
                <a:gd name="connsiteX476" fmla="*/ 1197674 w 1400175"/>
                <a:gd name="connsiteY476" fmla="*/ 1074134 h 1266825"/>
                <a:gd name="connsiteX477" fmla="*/ 1190053 w 1400175"/>
                <a:gd name="connsiteY477" fmla="*/ 1077087 h 1266825"/>
                <a:gd name="connsiteX478" fmla="*/ 1172146 w 1400175"/>
                <a:gd name="connsiteY478" fmla="*/ 1073372 h 1266825"/>
                <a:gd name="connsiteX479" fmla="*/ 1140619 w 1400175"/>
                <a:gd name="connsiteY479" fmla="*/ 1072706 h 1266825"/>
                <a:gd name="connsiteX480" fmla="*/ 1135666 w 1400175"/>
                <a:gd name="connsiteY480" fmla="*/ 1054037 h 1266825"/>
                <a:gd name="connsiteX481" fmla="*/ 1131951 w 1400175"/>
                <a:gd name="connsiteY481" fmla="*/ 1052132 h 1266825"/>
                <a:gd name="connsiteX482" fmla="*/ 1121759 w 1400175"/>
                <a:gd name="connsiteY482" fmla="*/ 1054608 h 1266825"/>
                <a:gd name="connsiteX483" fmla="*/ 1102233 w 1400175"/>
                <a:gd name="connsiteY483" fmla="*/ 1048703 h 1266825"/>
                <a:gd name="connsiteX484" fmla="*/ 1098518 w 1400175"/>
                <a:gd name="connsiteY484" fmla="*/ 1050131 h 1266825"/>
                <a:gd name="connsiteX485" fmla="*/ 1084135 w 1400175"/>
                <a:gd name="connsiteY485" fmla="*/ 1039368 h 1266825"/>
                <a:gd name="connsiteX486" fmla="*/ 1073944 w 1400175"/>
                <a:gd name="connsiteY486" fmla="*/ 1041463 h 1266825"/>
                <a:gd name="connsiteX487" fmla="*/ 1053179 w 1400175"/>
                <a:gd name="connsiteY487" fmla="*/ 1040702 h 1266825"/>
                <a:gd name="connsiteX488" fmla="*/ 1028891 w 1400175"/>
                <a:gd name="connsiteY488" fmla="*/ 1011650 h 1266825"/>
                <a:gd name="connsiteX489" fmla="*/ 1021270 w 1400175"/>
                <a:gd name="connsiteY489" fmla="*/ 1009840 h 1266825"/>
                <a:gd name="connsiteX490" fmla="*/ 1011365 w 1400175"/>
                <a:gd name="connsiteY490" fmla="*/ 1000696 h 1266825"/>
                <a:gd name="connsiteX491" fmla="*/ 996982 w 1400175"/>
                <a:gd name="connsiteY491" fmla="*/ 999935 h 1266825"/>
                <a:gd name="connsiteX492" fmla="*/ 982504 w 1400175"/>
                <a:gd name="connsiteY492" fmla="*/ 992315 h 1266825"/>
                <a:gd name="connsiteX493" fmla="*/ 981456 w 1400175"/>
                <a:gd name="connsiteY493" fmla="*/ 998982 h 1266825"/>
                <a:gd name="connsiteX494" fmla="*/ 958882 w 1400175"/>
                <a:gd name="connsiteY494" fmla="*/ 1000220 h 1266825"/>
                <a:gd name="connsiteX495" fmla="*/ 958310 w 1400175"/>
                <a:gd name="connsiteY495" fmla="*/ 1007840 h 1266825"/>
                <a:gd name="connsiteX496" fmla="*/ 927354 w 1400175"/>
                <a:gd name="connsiteY496" fmla="*/ 1004697 h 1266825"/>
                <a:gd name="connsiteX497" fmla="*/ 924496 w 1400175"/>
                <a:gd name="connsiteY497" fmla="*/ 1016698 h 1266825"/>
                <a:gd name="connsiteX498" fmla="*/ 911161 w 1400175"/>
                <a:gd name="connsiteY498" fmla="*/ 1032891 h 1266825"/>
                <a:gd name="connsiteX499" fmla="*/ 880586 w 1400175"/>
                <a:gd name="connsiteY499" fmla="*/ 1054799 h 1266825"/>
                <a:gd name="connsiteX500" fmla="*/ 871728 w 1400175"/>
                <a:gd name="connsiteY500" fmla="*/ 1055370 h 1266825"/>
                <a:gd name="connsiteX501" fmla="*/ 867727 w 1400175"/>
                <a:gd name="connsiteY501" fmla="*/ 1059561 h 1266825"/>
                <a:gd name="connsiteX502" fmla="*/ 865537 w 1400175"/>
                <a:gd name="connsiteY502" fmla="*/ 1057466 h 1266825"/>
                <a:gd name="connsiteX503" fmla="*/ 863060 w 1400175"/>
                <a:gd name="connsiteY503" fmla="*/ 1059752 h 1266825"/>
                <a:gd name="connsiteX504" fmla="*/ 860965 w 1400175"/>
                <a:gd name="connsiteY504" fmla="*/ 1056608 h 1266825"/>
                <a:gd name="connsiteX505" fmla="*/ 855631 w 1400175"/>
                <a:gd name="connsiteY505" fmla="*/ 1059466 h 1266825"/>
                <a:gd name="connsiteX506" fmla="*/ 842010 w 1400175"/>
                <a:gd name="connsiteY506" fmla="*/ 1079564 h 1266825"/>
                <a:gd name="connsiteX507" fmla="*/ 840676 w 1400175"/>
                <a:gd name="connsiteY507" fmla="*/ 1085183 h 1266825"/>
                <a:gd name="connsiteX508" fmla="*/ 845820 w 1400175"/>
                <a:gd name="connsiteY508" fmla="*/ 1089470 h 1266825"/>
                <a:gd name="connsiteX509" fmla="*/ 831056 w 1400175"/>
                <a:gd name="connsiteY509" fmla="*/ 1115663 h 1266825"/>
                <a:gd name="connsiteX510" fmla="*/ 828580 w 1400175"/>
                <a:gd name="connsiteY510" fmla="*/ 1126522 h 1266825"/>
                <a:gd name="connsiteX511" fmla="*/ 813054 w 1400175"/>
                <a:gd name="connsiteY511" fmla="*/ 1129665 h 1266825"/>
                <a:gd name="connsiteX512" fmla="*/ 810482 w 1400175"/>
                <a:gd name="connsiteY512" fmla="*/ 1133856 h 1266825"/>
                <a:gd name="connsiteX513" fmla="*/ 801243 w 1400175"/>
                <a:gd name="connsiteY513" fmla="*/ 1138047 h 1266825"/>
                <a:gd name="connsiteX514" fmla="*/ 784765 w 1400175"/>
                <a:gd name="connsiteY514" fmla="*/ 1130046 h 1266825"/>
                <a:gd name="connsiteX515" fmla="*/ 785336 w 1400175"/>
                <a:gd name="connsiteY515" fmla="*/ 1126522 h 1266825"/>
                <a:gd name="connsiteX516" fmla="*/ 782479 w 1400175"/>
                <a:gd name="connsiteY516" fmla="*/ 1125284 h 1266825"/>
                <a:gd name="connsiteX517" fmla="*/ 783431 w 1400175"/>
                <a:gd name="connsiteY517" fmla="*/ 1118997 h 1266825"/>
                <a:gd name="connsiteX518" fmla="*/ 777430 w 1400175"/>
                <a:gd name="connsiteY518" fmla="*/ 1110329 h 1266825"/>
                <a:gd name="connsiteX519" fmla="*/ 775811 w 1400175"/>
                <a:gd name="connsiteY519" fmla="*/ 1097471 h 1266825"/>
                <a:gd name="connsiteX520" fmla="*/ 767620 w 1400175"/>
                <a:gd name="connsiteY520" fmla="*/ 1100804 h 1266825"/>
                <a:gd name="connsiteX521" fmla="*/ 764286 w 1400175"/>
                <a:gd name="connsiteY521" fmla="*/ 1107853 h 1266825"/>
                <a:gd name="connsiteX522" fmla="*/ 755237 w 1400175"/>
                <a:gd name="connsiteY522" fmla="*/ 1106424 h 1266825"/>
                <a:gd name="connsiteX523" fmla="*/ 748760 w 1400175"/>
                <a:gd name="connsiteY523" fmla="*/ 1115759 h 1266825"/>
                <a:gd name="connsiteX524" fmla="*/ 754475 w 1400175"/>
                <a:gd name="connsiteY524" fmla="*/ 1119759 h 1266825"/>
                <a:gd name="connsiteX525" fmla="*/ 737521 w 1400175"/>
                <a:gd name="connsiteY525" fmla="*/ 1122617 h 1266825"/>
                <a:gd name="connsiteX526" fmla="*/ 720661 w 1400175"/>
                <a:gd name="connsiteY526" fmla="*/ 1120997 h 1266825"/>
                <a:gd name="connsiteX527" fmla="*/ 712184 w 1400175"/>
                <a:gd name="connsiteY527" fmla="*/ 1112711 h 1266825"/>
                <a:gd name="connsiteX528" fmla="*/ 702945 w 1400175"/>
                <a:gd name="connsiteY528" fmla="*/ 1108615 h 1266825"/>
                <a:gd name="connsiteX529" fmla="*/ 694087 w 1400175"/>
                <a:gd name="connsiteY529" fmla="*/ 1113282 h 1266825"/>
                <a:gd name="connsiteX530" fmla="*/ 690753 w 1400175"/>
                <a:gd name="connsiteY530" fmla="*/ 1108805 h 1266825"/>
                <a:gd name="connsiteX531" fmla="*/ 694753 w 1400175"/>
                <a:gd name="connsiteY531" fmla="*/ 1099471 h 1266825"/>
                <a:gd name="connsiteX532" fmla="*/ 689515 w 1400175"/>
                <a:gd name="connsiteY532" fmla="*/ 1099661 h 1266825"/>
                <a:gd name="connsiteX533" fmla="*/ 688276 w 1400175"/>
                <a:gd name="connsiteY533" fmla="*/ 1093946 h 1266825"/>
                <a:gd name="connsiteX534" fmla="*/ 666464 w 1400175"/>
                <a:gd name="connsiteY534" fmla="*/ 1097566 h 1266825"/>
                <a:gd name="connsiteX535" fmla="*/ 652939 w 1400175"/>
                <a:gd name="connsiteY535" fmla="*/ 1103852 h 1266825"/>
                <a:gd name="connsiteX536" fmla="*/ 626078 w 1400175"/>
                <a:gd name="connsiteY536" fmla="*/ 1110329 h 1266825"/>
                <a:gd name="connsiteX537" fmla="*/ 608838 w 1400175"/>
                <a:gd name="connsiteY537" fmla="*/ 1120616 h 1266825"/>
                <a:gd name="connsiteX538" fmla="*/ 610648 w 1400175"/>
                <a:gd name="connsiteY538" fmla="*/ 1129951 h 1266825"/>
                <a:gd name="connsiteX539" fmla="*/ 600075 w 1400175"/>
                <a:gd name="connsiteY539" fmla="*/ 1122617 h 1266825"/>
                <a:gd name="connsiteX540" fmla="*/ 559594 w 1400175"/>
                <a:gd name="connsiteY540" fmla="*/ 1121283 h 1266825"/>
                <a:gd name="connsiteX541" fmla="*/ 540639 w 1400175"/>
                <a:gd name="connsiteY541" fmla="*/ 1123188 h 1266825"/>
                <a:gd name="connsiteX542" fmla="*/ 530638 w 1400175"/>
                <a:gd name="connsiteY542" fmla="*/ 1126903 h 1266825"/>
                <a:gd name="connsiteX543" fmla="*/ 520065 w 1400175"/>
                <a:gd name="connsiteY543" fmla="*/ 1126808 h 1266825"/>
                <a:gd name="connsiteX544" fmla="*/ 516636 w 1400175"/>
                <a:gd name="connsiteY544" fmla="*/ 1130713 h 1266825"/>
                <a:gd name="connsiteX545" fmla="*/ 489394 w 1400175"/>
                <a:gd name="connsiteY545" fmla="*/ 1140809 h 1266825"/>
                <a:gd name="connsiteX546" fmla="*/ 485394 w 1400175"/>
                <a:gd name="connsiteY546" fmla="*/ 1130522 h 1266825"/>
                <a:gd name="connsiteX547" fmla="*/ 461867 w 1400175"/>
                <a:gd name="connsiteY547" fmla="*/ 1134237 h 1266825"/>
                <a:gd name="connsiteX548" fmla="*/ 452437 w 1400175"/>
                <a:gd name="connsiteY548" fmla="*/ 1133951 h 1266825"/>
                <a:gd name="connsiteX549" fmla="*/ 445865 w 1400175"/>
                <a:gd name="connsiteY549" fmla="*/ 1129856 h 1266825"/>
                <a:gd name="connsiteX550" fmla="*/ 440245 w 1400175"/>
                <a:gd name="connsiteY550" fmla="*/ 1129570 h 1266825"/>
                <a:gd name="connsiteX551" fmla="*/ 425005 w 1400175"/>
                <a:gd name="connsiteY551" fmla="*/ 1141667 h 1266825"/>
                <a:gd name="connsiteX552" fmla="*/ 424720 w 1400175"/>
                <a:gd name="connsiteY552" fmla="*/ 1144238 h 1266825"/>
                <a:gd name="connsiteX553" fmla="*/ 431482 w 1400175"/>
                <a:gd name="connsiteY553" fmla="*/ 1154144 h 1266825"/>
                <a:gd name="connsiteX554" fmla="*/ 441674 w 1400175"/>
                <a:gd name="connsiteY554" fmla="*/ 1158240 h 1266825"/>
                <a:gd name="connsiteX555" fmla="*/ 442246 w 1400175"/>
                <a:gd name="connsiteY555" fmla="*/ 1166241 h 1266825"/>
                <a:gd name="connsiteX556" fmla="*/ 447961 w 1400175"/>
                <a:gd name="connsiteY556" fmla="*/ 1175671 h 1266825"/>
                <a:gd name="connsiteX557" fmla="*/ 443484 w 1400175"/>
                <a:gd name="connsiteY557" fmla="*/ 1172528 h 1266825"/>
                <a:gd name="connsiteX558" fmla="*/ 442817 w 1400175"/>
                <a:gd name="connsiteY558" fmla="*/ 1174623 h 1266825"/>
                <a:gd name="connsiteX559" fmla="*/ 431197 w 1400175"/>
                <a:gd name="connsiteY559" fmla="*/ 1173575 h 1266825"/>
                <a:gd name="connsiteX560" fmla="*/ 422148 w 1400175"/>
                <a:gd name="connsiteY560" fmla="*/ 1181576 h 1266825"/>
                <a:gd name="connsiteX561" fmla="*/ 418052 w 1400175"/>
                <a:gd name="connsiteY561" fmla="*/ 1188053 h 1266825"/>
                <a:gd name="connsiteX562" fmla="*/ 397383 w 1400175"/>
                <a:gd name="connsiteY562" fmla="*/ 1202627 h 1266825"/>
                <a:gd name="connsiteX563" fmla="*/ 379285 w 1400175"/>
                <a:gd name="connsiteY563" fmla="*/ 1204913 h 1266825"/>
                <a:gd name="connsiteX564" fmla="*/ 383095 w 1400175"/>
                <a:gd name="connsiteY564" fmla="*/ 1200626 h 1266825"/>
                <a:gd name="connsiteX565" fmla="*/ 397573 w 1400175"/>
                <a:gd name="connsiteY565" fmla="*/ 1199293 h 1266825"/>
                <a:gd name="connsiteX566" fmla="*/ 408622 w 1400175"/>
                <a:gd name="connsiteY566" fmla="*/ 1190625 h 1266825"/>
                <a:gd name="connsiteX567" fmla="*/ 411766 w 1400175"/>
                <a:gd name="connsiteY567" fmla="*/ 1186339 h 1266825"/>
                <a:gd name="connsiteX568" fmla="*/ 409289 w 1400175"/>
                <a:gd name="connsiteY568" fmla="*/ 1189292 h 1266825"/>
                <a:gd name="connsiteX569" fmla="*/ 402336 w 1400175"/>
                <a:gd name="connsiteY569" fmla="*/ 1180433 h 1266825"/>
                <a:gd name="connsiteX570" fmla="*/ 384429 w 1400175"/>
                <a:gd name="connsiteY570" fmla="*/ 1173956 h 1266825"/>
                <a:gd name="connsiteX571" fmla="*/ 370713 w 1400175"/>
                <a:gd name="connsiteY571" fmla="*/ 1173575 h 1266825"/>
                <a:gd name="connsiteX572" fmla="*/ 350425 w 1400175"/>
                <a:gd name="connsiteY572" fmla="*/ 1167860 h 1266825"/>
                <a:gd name="connsiteX573" fmla="*/ 344995 w 1400175"/>
                <a:gd name="connsiteY573" fmla="*/ 1153763 h 1266825"/>
                <a:gd name="connsiteX574" fmla="*/ 350710 w 1400175"/>
                <a:gd name="connsiteY574" fmla="*/ 1141762 h 1266825"/>
                <a:gd name="connsiteX575" fmla="*/ 345662 w 1400175"/>
                <a:gd name="connsiteY575" fmla="*/ 1135094 h 1266825"/>
                <a:gd name="connsiteX576" fmla="*/ 305371 w 1400175"/>
                <a:gd name="connsiteY576" fmla="*/ 1135094 h 1266825"/>
                <a:gd name="connsiteX577" fmla="*/ 293179 w 1400175"/>
                <a:gd name="connsiteY577" fmla="*/ 1128522 h 1266825"/>
                <a:gd name="connsiteX578" fmla="*/ 280892 w 1400175"/>
                <a:gd name="connsiteY578" fmla="*/ 1126808 h 1266825"/>
                <a:gd name="connsiteX579" fmla="*/ 274034 w 1400175"/>
                <a:gd name="connsiteY579" fmla="*/ 1120140 h 1266825"/>
                <a:gd name="connsiteX580" fmla="*/ 256032 w 1400175"/>
                <a:gd name="connsiteY580" fmla="*/ 1115949 h 1266825"/>
                <a:gd name="connsiteX581" fmla="*/ 248602 w 1400175"/>
                <a:gd name="connsiteY581" fmla="*/ 1110996 h 1266825"/>
                <a:gd name="connsiteX582" fmla="*/ 243459 w 1400175"/>
                <a:gd name="connsiteY582" fmla="*/ 1122236 h 1266825"/>
                <a:gd name="connsiteX583" fmla="*/ 243935 w 1400175"/>
                <a:gd name="connsiteY583" fmla="*/ 1138523 h 1266825"/>
                <a:gd name="connsiteX584" fmla="*/ 237744 w 1400175"/>
                <a:gd name="connsiteY584" fmla="*/ 1142238 h 1266825"/>
                <a:gd name="connsiteX585" fmla="*/ 233172 w 1400175"/>
                <a:gd name="connsiteY585" fmla="*/ 1141857 h 1266825"/>
                <a:gd name="connsiteX586" fmla="*/ 237172 w 1400175"/>
                <a:gd name="connsiteY586" fmla="*/ 1155954 h 1266825"/>
                <a:gd name="connsiteX587" fmla="*/ 236315 w 1400175"/>
                <a:gd name="connsiteY587" fmla="*/ 1170432 h 1266825"/>
                <a:gd name="connsiteX588" fmla="*/ 238601 w 1400175"/>
                <a:gd name="connsiteY588" fmla="*/ 1176719 h 1266825"/>
                <a:gd name="connsiteX589" fmla="*/ 226028 w 1400175"/>
                <a:gd name="connsiteY589" fmla="*/ 1180243 h 1266825"/>
                <a:gd name="connsiteX590" fmla="*/ 239077 w 1400175"/>
                <a:gd name="connsiteY590" fmla="*/ 1177957 h 1266825"/>
                <a:gd name="connsiteX591" fmla="*/ 237172 w 1400175"/>
                <a:gd name="connsiteY591" fmla="*/ 1186339 h 1266825"/>
                <a:gd name="connsiteX592" fmla="*/ 239839 w 1400175"/>
                <a:gd name="connsiteY592" fmla="*/ 1195959 h 1266825"/>
                <a:gd name="connsiteX593" fmla="*/ 237268 w 1400175"/>
                <a:gd name="connsiteY593" fmla="*/ 1201007 h 1266825"/>
                <a:gd name="connsiteX594" fmla="*/ 234886 w 1400175"/>
                <a:gd name="connsiteY594" fmla="*/ 1196816 h 1266825"/>
                <a:gd name="connsiteX595" fmla="*/ 228981 w 1400175"/>
                <a:gd name="connsiteY595" fmla="*/ 1202055 h 1266825"/>
                <a:gd name="connsiteX596" fmla="*/ 205454 w 1400175"/>
                <a:gd name="connsiteY596" fmla="*/ 1208818 h 1266825"/>
                <a:gd name="connsiteX597" fmla="*/ 202406 w 1400175"/>
                <a:gd name="connsiteY597" fmla="*/ 1213866 h 1266825"/>
                <a:gd name="connsiteX598" fmla="*/ 204692 w 1400175"/>
                <a:gd name="connsiteY598" fmla="*/ 1224058 h 1266825"/>
                <a:gd name="connsiteX599" fmla="*/ 200977 w 1400175"/>
                <a:gd name="connsiteY599" fmla="*/ 1240060 h 1266825"/>
                <a:gd name="connsiteX600" fmla="*/ 198215 w 1400175"/>
                <a:gd name="connsiteY600" fmla="*/ 1249871 h 1266825"/>
                <a:gd name="connsiteX601" fmla="*/ 193643 w 1400175"/>
                <a:gd name="connsiteY601" fmla="*/ 1254347 h 1266825"/>
                <a:gd name="connsiteX602" fmla="*/ 181261 w 1400175"/>
                <a:gd name="connsiteY602" fmla="*/ 1257586 h 1266825"/>
                <a:gd name="connsiteX603" fmla="*/ 178975 w 1400175"/>
                <a:gd name="connsiteY603" fmla="*/ 1255776 h 1266825"/>
                <a:gd name="connsiteX604" fmla="*/ 178403 w 1400175"/>
                <a:gd name="connsiteY604" fmla="*/ 1251109 h 1266825"/>
                <a:gd name="connsiteX605" fmla="*/ 172879 w 1400175"/>
                <a:gd name="connsiteY605" fmla="*/ 1245965 h 1266825"/>
                <a:gd name="connsiteX606" fmla="*/ 169545 w 1400175"/>
                <a:gd name="connsiteY606" fmla="*/ 1229678 h 1266825"/>
                <a:gd name="connsiteX607" fmla="*/ 161544 w 1400175"/>
                <a:gd name="connsiteY607" fmla="*/ 1236440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1400175" h="1266825">
                  <a:moveTo>
                    <a:pt x="36004" y="1046131"/>
                  </a:moveTo>
                  <a:lnTo>
                    <a:pt x="20574" y="1046321"/>
                  </a:lnTo>
                  <a:lnTo>
                    <a:pt x="17335" y="1043940"/>
                  </a:lnTo>
                  <a:lnTo>
                    <a:pt x="16764" y="1034129"/>
                  </a:lnTo>
                  <a:lnTo>
                    <a:pt x="33814" y="1026700"/>
                  </a:lnTo>
                  <a:lnTo>
                    <a:pt x="36004" y="1046131"/>
                  </a:lnTo>
                  <a:close/>
                  <a:moveTo>
                    <a:pt x="1118521" y="301752"/>
                  </a:moveTo>
                  <a:lnTo>
                    <a:pt x="1122140" y="304514"/>
                  </a:lnTo>
                  <a:lnTo>
                    <a:pt x="1120997" y="307372"/>
                  </a:lnTo>
                  <a:lnTo>
                    <a:pt x="1117378" y="305657"/>
                  </a:lnTo>
                  <a:lnTo>
                    <a:pt x="1118521" y="301752"/>
                  </a:lnTo>
                  <a:close/>
                  <a:moveTo>
                    <a:pt x="1212533" y="145637"/>
                  </a:moveTo>
                  <a:lnTo>
                    <a:pt x="1215580" y="146685"/>
                  </a:lnTo>
                  <a:lnTo>
                    <a:pt x="1214342" y="154972"/>
                  </a:lnTo>
                  <a:lnTo>
                    <a:pt x="1208342" y="152209"/>
                  </a:lnTo>
                  <a:lnTo>
                    <a:pt x="1208627" y="148209"/>
                  </a:lnTo>
                  <a:lnTo>
                    <a:pt x="1206341" y="147066"/>
                  </a:lnTo>
                  <a:lnTo>
                    <a:pt x="1210437" y="144399"/>
                  </a:lnTo>
                  <a:lnTo>
                    <a:pt x="1212533" y="145637"/>
                  </a:lnTo>
                  <a:close/>
                  <a:moveTo>
                    <a:pt x="161544" y="1236440"/>
                  </a:moveTo>
                  <a:lnTo>
                    <a:pt x="160020" y="1230725"/>
                  </a:lnTo>
                  <a:lnTo>
                    <a:pt x="151733" y="1228249"/>
                  </a:lnTo>
                  <a:lnTo>
                    <a:pt x="143542" y="1222248"/>
                  </a:lnTo>
                  <a:lnTo>
                    <a:pt x="120682" y="1196721"/>
                  </a:lnTo>
                  <a:lnTo>
                    <a:pt x="118777" y="1174909"/>
                  </a:lnTo>
                  <a:lnTo>
                    <a:pt x="105727" y="1140047"/>
                  </a:lnTo>
                  <a:lnTo>
                    <a:pt x="100870" y="1136142"/>
                  </a:lnTo>
                  <a:lnTo>
                    <a:pt x="91440" y="1143191"/>
                  </a:lnTo>
                  <a:lnTo>
                    <a:pt x="83058" y="1144810"/>
                  </a:lnTo>
                  <a:lnTo>
                    <a:pt x="79915" y="1141952"/>
                  </a:lnTo>
                  <a:lnTo>
                    <a:pt x="82391" y="1117092"/>
                  </a:lnTo>
                  <a:lnTo>
                    <a:pt x="88011" y="1110234"/>
                  </a:lnTo>
                  <a:lnTo>
                    <a:pt x="90297" y="1097661"/>
                  </a:lnTo>
                  <a:lnTo>
                    <a:pt x="90011" y="1095280"/>
                  </a:lnTo>
                  <a:lnTo>
                    <a:pt x="85820" y="1097280"/>
                  </a:lnTo>
                  <a:lnTo>
                    <a:pt x="80581" y="1082516"/>
                  </a:lnTo>
                  <a:lnTo>
                    <a:pt x="85820" y="1080897"/>
                  </a:lnTo>
                  <a:lnTo>
                    <a:pt x="85249" y="1078325"/>
                  </a:lnTo>
                  <a:lnTo>
                    <a:pt x="81153" y="1078611"/>
                  </a:lnTo>
                  <a:lnTo>
                    <a:pt x="79915" y="1070896"/>
                  </a:lnTo>
                  <a:lnTo>
                    <a:pt x="84868" y="1066800"/>
                  </a:lnTo>
                  <a:lnTo>
                    <a:pt x="83629" y="1057847"/>
                  </a:lnTo>
                  <a:lnTo>
                    <a:pt x="42100" y="1045464"/>
                  </a:lnTo>
                  <a:lnTo>
                    <a:pt x="42196" y="1035177"/>
                  </a:lnTo>
                  <a:lnTo>
                    <a:pt x="42386" y="1033463"/>
                  </a:lnTo>
                  <a:lnTo>
                    <a:pt x="57436" y="1036892"/>
                  </a:lnTo>
                  <a:lnTo>
                    <a:pt x="57340" y="1027748"/>
                  </a:lnTo>
                  <a:lnTo>
                    <a:pt x="60293" y="1028414"/>
                  </a:lnTo>
                  <a:lnTo>
                    <a:pt x="60007" y="1010888"/>
                  </a:lnTo>
                  <a:lnTo>
                    <a:pt x="69818" y="1017079"/>
                  </a:lnTo>
                  <a:lnTo>
                    <a:pt x="86201" y="1019746"/>
                  </a:lnTo>
                  <a:lnTo>
                    <a:pt x="105156" y="1029176"/>
                  </a:lnTo>
                  <a:lnTo>
                    <a:pt x="93535" y="1018413"/>
                  </a:lnTo>
                  <a:lnTo>
                    <a:pt x="89821" y="1006888"/>
                  </a:lnTo>
                  <a:lnTo>
                    <a:pt x="102870" y="1007745"/>
                  </a:lnTo>
                  <a:lnTo>
                    <a:pt x="101822" y="991934"/>
                  </a:lnTo>
                  <a:lnTo>
                    <a:pt x="97441" y="991648"/>
                  </a:lnTo>
                  <a:lnTo>
                    <a:pt x="97345" y="989457"/>
                  </a:lnTo>
                  <a:lnTo>
                    <a:pt x="82010" y="988981"/>
                  </a:lnTo>
                  <a:lnTo>
                    <a:pt x="74485" y="991171"/>
                  </a:lnTo>
                  <a:lnTo>
                    <a:pt x="73057" y="988028"/>
                  </a:lnTo>
                  <a:lnTo>
                    <a:pt x="63246" y="987076"/>
                  </a:lnTo>
                  <a:lnTo>
                    <a:pt x="65341" y="978027"/>
                  </a:lnTo>
                  <a:lnTo>
                    <a:pt x="75914" y="980313"/>
                  </a:lnTo>
                  <a:lnTo>
                    <a:pt x="81820" y="977075"/>
                  </a:lnTo>
                  <a:lnTo>
                    <a:pt x="97822" y="975169"/>
                  </a:lnTo>
                  <a:lnTo>
                    <a:pt x="104870" y="970883"/>
                  </a:lnTo>
                  <a:lnTo>
                    <a:pt x="114395" y="959263"/>
                  </a:lnTo>
                  <a:lnTo>
                    <a:pt x="142303" y="952405"/>
                  </a:lnTo>
                  <a:lnTo>
                    <a:pt x="148209" y="947166"/>
                  </a:lnTo>
                  <a:lnTo>
                    <a:pt x="147256" y="936212"/>
                  </a:lnTo>
                  <a:lnTo>
                    <a:pt x="136874" y="925449"/>
                  </a:lnTo>
                  <a:lnTo>
                    <a:pt x="121634" y="902684"/>
                  </a:lnTo>
                  <a:lnTo>
                    <a:pt x="124873" y="899350"/>
                  </a:lnTo>
                  <a:lnTo>
                    <a:pt x="118300" y="890778"/>
                  </a:lnTo>
                  <a:lnTo>
                    <a:pt x="121634" y="888492"/>
                  </a:lnTo>
                  <a:lnTo>
                    <a:pt x="116776" y="880396"/>
                  </a:lnTo>
                  <a:lnTo>
                    <a:pt x="102013" y="872966"/>
                  </a:lnTo>
                  <a:lnTo>
                    <a:pt x="97250" y="873823"/>
                  </a:lnTo>
                  <a:lnTo>
                    <a:pt x="92107" y="866775"/>
                  </a:lnTo>
                  <a:lnTo>
                    <a:pt x="91059" y="857250"/>
                  </a:lnTo>
                  <a:lnTo>
                    <a:pt x="97155" y="851059"/>
                  </a:lnTo>
                  <a:lnTo>
                    <a:pt x="116205" y="842772"/>
                  </a:lnTo>
                  <a:lnTo>
                    <a:pt x="115062" y="837152"/>
                  </a:lnTo>
                  <a:lnTo>
                    <a:pt x="109252" y="837343"/>
                  </a:lnTo>
                  <a:lnTo>
                    <a:pt x="107156" y="823627"/>
                  </a:lnTo>
                  <a:lnTo>
                    <a:pt x="110204" y="822388"/>
                  </a:lnTo>
                  <a:lnTo>
                    <a:pt x="105061" y="808958"/>
                  </a:lnTo>
                  <a:lnTo>
                    <a:pt x="111061" y="809244"/>
                  </a:lnTo>
                  <a:lnTo>
                    <a:pt x="111919" y="805244"/>
                  </a:lnTo>
                  <a:lnTo>
                    <a:pt x="115062" y="805148"/>
                  </a:lnTo>
                  <a:lnTo>
                    <a:pt x="111538" y="792004"/>
                  </a:lnTo>
                  <a:lnTo>
                    <a:pt x="107728" y="792004"/>
                  </a:lnTo>
                  <a:lnTo>
                    <a:pt x="111347" y="770287"/>
                  </a:lnTo>
                  <a:lnTo>
                    <a:pt x="113633" y="763143"/>
                  </a:lnTo>
                  <a:lnTo>
                    <a:pt x="128206" y="763238"/>
                  </a:lnTo>
                  <a:lnTo>
                    <a:pt x="130302" y="755713"/>
                  </a:lnTo>
                  <a:lnTo>
                    <a:pt x="138970" y="749427"/>
                  </a:lnTo>
                  <a:lnTo>
                    <a:pt x="141065" y="740473"/>
                  </a:lnTo>
                  <a:lnTo>
                    <a:pt x="137255" y="730091"/>
                  </a:lnTo>
                  <a:lnTo>
                    <a:pt x="151162" y="708088"/>
                  </a:lnTo>
                  <a:lnTo>
                    <a:pt x="141160" y="699992"/>
                  </a:lnTo>
                  <a:lnTo>
                    <a:pt x="127921" y="696944"/>
                  </a:lnTo>
                  <a:lnTo>
                    <a:pt x="123444" y="690277"/>
                  </a:lnTo>
                  <a:lnTo>
                    <a:pt x="135541" y="690086"/>
                  </a:lnTo>
                  <a:lnTo>
                    <a:pt x="139255" y="674370"/>
                  </a:lnTo>
                  <a:lnTo>
                    <a:pt x="138398" y="666369"/>
                  </a:lnTo>
                  <a:lnTo>
                    <a:pt x="147066" y="662559"/>
                  </a:lnTo>
                  <a:lnTo>
                    <a:pt x="148685" y="654272"/>
                  </a:lnTo>
                  <a:lnTo>
                    <a:pt x="160687" y="644366"/>
                  </a:lnTo>
                  <a:lnTo>
                    <a:pt x="156210" y="626269"/>
                  </a:lnTo>
                  <a:lnTo>
                    <a:pt x="160496" y="624078"/>
                  </a:lnTo>
                  <a:lnTo>
                    <a:pt x="159067" y="609124"/>
                  </a:lnTo>
                  <a:lnTo>
                    <a:pt x="161449" y="608933"/>
                  </a:lnTo>
                  <a:lnTo>
                    <a:pt x="161830" y="603599"/>
                  </a:lnTo>
                  <a:lnTo>
                    <a:pt x="163639" y="603599"/>
                  </a:lnTo>
                  <a:lnTo>
                    <a:pt x="164878" y="589217"/>
                  </a:lnTo>
                  <a:lnTo>
                    <a:pt x="194119" y="585502"/>
                  </a:lnTo>
                  <a:lnTo>
                    <a:pt x="194119" y="580168"/>
                  </a:lnTo>
                  <a:lnTo>
                    <a:pt x="182594" y="569881"/>
                  </a:lnTo>
                  <a:lnTo>
                    <a:pt x="168021" y="567500"/>
                  </a:lnTo>
                  <a:lnTo>
                    <a:pt x="141637" y="569786"/>
                  </a:lnTo>
                  <a:lnTo>
                    <a:pt x="140494" y="566356"/>
                  </a:lnTo>
                  <a:lnTo>
                    <a:pt x="131350" y="562356"/>
                  </a:lnTo>
                  <a:lnTo>
                    <a:pt x="119253" y="562547"/>
                  </a:lnTo>
                  <a:lnTo>
                    <a:pt x="113062" y="546259"/>
                  </a:lnTo>
                  <a:lnTo>
                    <a:pt x="117919" y="539877"/>
                  </a:lnTo>
                  <a:lnTo>
                    <a:pt x="114014" y="538448"/>
                  </a:lnTo>
                  <a:lnTo>
                    <a:pt x="113157" y="534067"/>
                  </a:lnTo>
                  <a:lnTo>
                    <a:pt x="122587" y="532352"/>
                  </a:lnTo>
                  <a:lnTo>
                    <a:pt x="122015" y="525685"/>
                  </a:lnTo>
                  <a:lnTo>
                    <a:pt x="130207" y="520827"/>
                  </a:lnTo>
                  <a:lnTo>
                    <a:pt x="130588" y="511778"/>
                  </a:lnTo>
                  <a:lnTo>
                    <a:pt x="124301" y="511683"/>
                  </a:lnTo>
                  <a:lnTo>
                    <a:pt x="125158" y="502920"/>
                  </a:lnTo>
                  <a:lnTo>
                    <a:pt x="116491" y="504825"/>
                  </a:lnTo>
                  <a:lnTo>
                    <a:pt x="106680" y="511302"/>
                  </a:lnTo>
                  <a:lnTo>
                    <a:pt x="110490" y="495300"/>
                  </a:lnTo>
                  <a:lnTo>
                    <a:pt x="73723" y="480727"/>
                  </a:lnTo>
                  <a:lnTo>
                    <a:pt x="61722" y="480060"/>
                  </a:lnTo>
                  <a:lnTo>
                    <a:pt x="56483" y="476631"/>
                  </a:lnTo>
                  <a:lnTo>
                    <a:pt x="43434" y="476822"/>
                  </a:lnTo>
                  <a:lnTo>
                    <a:pt x="22669" y="458248"/>
                  </a:lnTo>
                  <a:lnTo>
                    <a:pt x="9525" y="450342"/>
                  </a:lnTo>
                  <a:lnTo>
                    <a:pt x="18002" y="444341"/>
                  </a:lnTo>
                  <a:lnTo>
                    <a:pt x="26384" y="445865"/>
                  </a:lnTo>
                  <a:lnTo>
                    <a:pt x="37052" y="442150"/>
                  </a:lnTo>
                  <a:lnTo>
                    <a:pt x="37243" y="437198"/>
                  </a:lnTo>
                  <a:lnTo>
                    <a:pt x="43815" y="429958"/>
                  </a:lnTo>
                  <a:lnTo>
                    <a:pt x="48387" y="398907"/>
                  </a:lnTo>
                  <a:lnTo>
                    <a:pt x="58674" y="383000"/>
                  </a:lnTo>
                  <a:lnTo>
                    <a:pt x="61436" y="371951"/>
                  </a:lnTo>
                  <a:lnTo>
                    <a:pt x="53816" y="360902"/>
                  </a:lnTo>
                  <a:lnTo>
                    <a:pt x="47244" y="357569"/>
                  </a:lnTo>
                  <a:lnTo>
                    <a:pt x="48292" y="347091"/>
                  </a:lnTo>
                  <a:lnTo>
                    <a:pt x="70009" y="357473"/>
                  </a:lnTo>
                  <a:lnTo>
                    <a:pt x="85249" y="381762"/>
                  </a:lnTo>
                  <a:lnTo>
                    <a:pt x="92583" y="402336"/>
                  </a:lnTo>
                  <a:lnTo>
                    <a:pt x="99822" y="397478"/>
                  </a:lnTo>
                  <a:lnTo>
                    <a:pt x="103918" y="404717"/>
                  </a:lnTo>
                  <a:lnTo>
                    <a:pt x="109823" y="427673"/>
                  </a:lnTo>
                  <a:lnTo>
                    <a:pt x="135255" y="438817"/>
                  </a:lnTo>
                  <a:lnTo>
                    <a:pt x="144589" y="431578"/>
                  </a:lnTo>
                  <a:lnTo>
                    <a:pt x="150685" y="431578"/>
                  </a:lnTo>
                  <a:lnTo>
                    <a:pt x="166116" y="424910"/>
                  </a:lnTo>
                  <a:lnTo>
                    <a:pt x="174688" y="414337"/>
                  </a:lnTo>
                  <a:lnTo>
                    <a:pt x="205930" y="429387"/>
                  </a:lnTo>
                  <a:lnTo>
                    <a:pt x="243268" y="423196"/>
                  </a:lnTo>
                  <a:lnTo>
                    <a:pt x="260604" y="411194"/>
                  </a:lnTo>
                  <a:lnTo>
                    <a:pt x="272320" y="394145"/>
                  </a:lnTo>
                  <a:lnTo>
                    <a:pt x="289750" y="396335"/>
                  </a:lnTo>
                  <a:lnTo>
                    <a:pt x="291751" y="382524"/>
                  </a:lnTo>
                  <a:lnTo>
                    <a:pt x="309181" y="381381"/>
                  </a:lnTo>
                  <a:lnTo>
                    <a:pt x="314420" y="383953"/>
                  </a:lnTo>
                  <a:lnTo>
                    <a:pt x="314896" y="368617"/>
                  </a:lnTo>
                  <a:lnTo>
                    <a:pt x="321564" y="368903"/>
                  </a:lnTo>
                  <a:lnTo>
                    <a:pt x="322231" y="366141"/>
                  </a:lnTo>
                  <a:lnTo>
                    <a:pt x="326993" y="368808"/>
                  </a:lnTo>
                  <a:lnTo>
                    <a:pt x="331470" y="354616"/>
                  </a:lnTo>
                  <a:lnTo>
                    <a:pt x="332137" y="342519"/>
                  </a:lnTo>
                  <a:lnTo>
                    <a:pt x="341662" y="336995"/>
                  </a:lnTo>
                  <a:lnTo>
                    <a:pt x="354901" y="322516"/>
                  </a:lnTo>
                  <a:lnTo>
                    <a:pt x="362617" y="321278"/>
                  </a:lnTo>
                  <a:lnTo>
                    <a:pt x="384619" y="322516"/>
                  </a:lnTo>
                  <a:lnTo>
                    <a:pt x="410813" y="336518"/>
                  </a:lnTo>
                  <a:lnTo>
                    <a:pt x="408908" y="340042"/>
                  </a:lnTo>
                  <a:lnTo>
                    <a:pt x="421195" y="346329"/>
                  </a:lnTo>
                  <a:lnTo>
                    <a:pt x="427958" y="353473"/>
                  </a:lnTo>
                  <a:lnTo>
                    <a:pt x="421291" y="363950"/>
                  </a:lnTo>
                  <a:lnTo>
                    <a:pt x="423767" y="371380"/>
                  </a:lnTo>
                  <a:lnTo>
                    <a:pt x="431673" y="372332"/>
                  </a:lnTo>
                  <a:lnTo>
                    <a:pt x="441007" y="378047"/>
                  </a:lnTo>
                  <a:lnTo>
                    <a:pt x="445389" y="383286"/>
                  </a:lnTo>
                  <a:lnTo>
                    <a:pt x="445389" y="388810"/>
                  </a:lnTo>
                  <a:lnTo>
                    <a:pt x="452533" y="390049"/>
                  </a:lnTo>
                  <a:lnTo>
                    <a:pt x="451485" y="395002"/>
                  </a:lnTo>
                  <a:lnTo>
                    <a:pt x="459867" y="394811"/>
                  </a:lnTo>
                  <a:lnTo>
                    <a:pt x="460534" y="392621"/>
                  </a:lnTo>
                  <a:lnTo>
                    <a:pt x="469201" y="390334"/>
                  </a:lnTo>
                  <a:lnTo>
                    <a:pt x="476917" y="391477"/>
                  </a:lnTo>
                  <a:lnTo>
                    <a:pt x="474631" y="405575"/>
                  </a:lnTo>
                  <a:lnTo>
                    <a:pt x="478155" y="405955"/>
                  </a:lnTo>
                  <a:lnTo>
                    <a:pt x="477869" y="408623"/>
                  </a:lnTo>
                  <a:lnTo>
                    <a:pt x="492728" y="411766"/>
                  </a:lnTo>
                  <a:lnTo>
                    <a:pt x="495776" y="402241"/>
                  </a:lnTo>
                  <a:lnTo>
                    <a:pt x="500634" y="407860"/>
                  </a:lnTo>
                  <a:lnTo>
                    <a:pt x="507492" y="410623"/>
                  </a:lnTo>
                  <a:lnTo>
                    <a:pt x="512445" y="403098"/>
                  </a:lnTo>
                  <a:lnTo>
                    <a:pt x="512254" y="397669"/>
                  </a:lnTo>
                  <a:lnTo>
                    <a:pt x="516826" y="399859"/>
                  </a:lnTo>
                  <a:lnTo>
                    <a:pt x="517493" y="396621"/>
                  </a:lnTo>
                  <a:lnTo>
                    <a:pt x="514826" y="385572"/>
                  </a:lnTo>
                  <a:lnTo>
                    <a:pt x="512254" y="386429"/>
                  </a:lnTo>
                  <a:lnTo>
                    <a:pt x="510349" y="372904"/>
                  </a:lnTo>
                  <a:lnTo>
                    <a:pt x="521017" y="354806"/>
                  </a:lnTo>
                  <a:lnTo>
                    <a:pt x="521684" y="349663"/>
                  </a:lnTo>
                  <a:lnTo>
                    <a:pt x="529495" y="339757"/>
                  </a:lnTo>
                  <a:lnTo>
                    <a:pt x="530733" y="333089"/>
                  </a:lnTo>
                  <a:lnTo>
                    <a:pt x="528352" y="330136"/>
                  </a:lnTo>
                  <a:lnTo>
                    <a:pt x="530638" y="324898"/>
                  </a:lnTo>
                  <a:lnTo>
                    <a:pt x="524637" y="323088"/>
                  </a:lnTo>
                  <a:lnTo>
                    <a:pt x="525970" y="319469"/>
                  </a:lnTo>
                  <a:lnTo>
                    <a:pt x="521494" y="314515"/>
                  </a:lnTo>
                  <a:lnTo>
                    <a:pt x="487775" y="309372"/>
                  </a:lnTo>
                  <a:lnTo>
                    <a:pt x="480917" y="303943"/>
                  </a:lnTo>
                  <a:lnTo>
                    <a:pt x="470344" y="301466"/>
                  </a:lnTo>
                  <a:lnTo>
                    <a:pt x="469392" y="297847"/>
                  </a:lnTo>
                  <a:lnTo>
                    <a:pt x="462343" y="300609"/>
                  </a:lnTo>
                  <a:lnTo>
                    <a:pt x="454533" y="298990"/>
                  </a:lnTo>
                  <a:lnTo>
                    <a:pt x="454819" y="278416"/>
                  </a:lnTo>
                  <a:lnTo>
                    <a:pt x="448627" y="260699"/>
                  </a:lnTo>
                  <a:lnTo>
                    <a:pt x="443198" y="257461"/>
                  </a:lnTo>
                  <a:lnTo>
                    <a:pt x="439388" y="248793"/>
                  </a:lnTo>
                  <a:lnTo>
                    <a:pt x="441769" y="246983"/>
                  </a:lnTo>
                  <a:lnTo>
                    <a:pt x="438436" y="238792"/>
                  </a:lnTo>
                  <a:lnTo>
                    <a:pt x="441293" y="226219"/>
                  </a:lnTo>
                  <a:lnTo>
                    <a:pt x="434530" y="220408"/>
                  </a:lnTo>
                  <a:lnTo>
                    <a:pt x="435483" y="214789"/>
                  </a:lnTo>
                  <a:lnTo>
                    <a:pt x="444436" y="206978"/>
                  </a:lnTo>
                  <a:lnTo>
                    <a:pt x="443484" y="202787"/>
                  </a:lnTo>
                  <a:lnTo>
                    <a:pt x="438340" y="199358"/>
                  </a:lnTo>
                  <a:lnTo>
                    <a:pt x="439769" y="195643"/>
                  </a:lnTo>
                  <a:lnTo>
                    <a:pt x="458724" y="199453"/>
                  </a:lnTo>
                  <a:lnTo>
                    <a:pt x="470440" y="195739"/>
                  </a:lnTo>
                  <a:lnTo>
                    <a:pt x="481489" y="201835"/>
                  </a:lnTo>
                  <a:lnTo>
                    <a:pt x="478250" y="193167"/>
                  </a:lnTo>
                  <a:lnTo>
                    <a:pt x="465963" y="179832"/>
                  </a:lnTo>
                  <a:lnTo>
                    <a:pt x="464344" y="172879"/>
                  </a:lnTo>
                  <a:lnTo>
                    <a:pt x="455771" y="165449"/>
                  </a:lnTo>
                  <a:lnTo>
                    <a:pt x="453295" y="159734"/>
                  </a:lnTo>
                  <a:lnTo>
                    <a:pt x="455581" y="151924"/>
                  </a:lnTo>
                  <a:lnTo>
                    <a:pt x="451199" y="146971"/>
                  </a:lnTo>
                  <a:lnTo>
                    <a:pt x="456819" y="135541"/>
                  </a:lnTo>
                  <a:lnTo>
                    <a:pt x="461105" y="133064"/>
                  </a:lnTo>
                  <a:lnTo>
                    <a:pt x="472535" y="133540"/>
                  </a:lnTo>
                  <a:lnTo>
                    <a:pt x="500158" y="124587"/>
                  </a:lnTo>
                  <a:lnTo>
                    <a:pt x="506635" y="116776"/>
                  </a:lnTo>
                  <a:lnTo>
                    <a:pt x="543877" y="101251"/>
                  </a:lnTo>
                  <a:lnTo>
                    <a:pt x="561403" y="106108"/>
                  </a:lnTo>
                  <a:lnTo>
                    <a:pt x="570071" y="102965"/>
                  </a:lnTo>
                  <a:lnTo>
                    <a:pt x="566928" y="99155"/>
                  </a:lnTo>
                  <a:lnTo>
                    <a:pt x="557689" y="96107"/>
                  </a:lnTo>
                  <a:lnTo>
                    <a:pt x="553784" y="91154"/>
                  </a:lnTo>
                  <a:lnTo>
                    <a:pt x="549497" y="73057"/>
                  </a:lnTo>
                  <a:lnTo>
                    <a:pt x="553402" y="62008"/>
                  </a:lnTo>
                  <a:lnTo>
                    <a:pt x="570262" y="62770"/>
                  </a:lnTo>
                  <a:lnTo>
                    <a:pt x="584168" y="55816"/>
                  </a:lnTo>
                  <a:lnTo>
                    <a:pt x="593788" y="54197"/>
                  </a:lnTo>
                  <a:lnTo>
                    <a:pt x="611695" y="55626"/>
                  </a:lnTo>
                  <a:lnTo>
                    <a:pt x="620268" y="49530"/>
                  </a:lnTo>
                  <a:lnTo>
                    <a:pt x="643318" y="50768"/>
                  </a:lnTo>
                  <a:lnTo>
                    <a:pt x="686657" y="31242"/>
                  </a:lnTo>
                  <a:lnTo>
                    <a:pt x="702945" y="32575"/>
                  </a:lnTo>
                  <a:lnTo>
                    <a:pt x="715709" y="27337"/>
                  </a:lnTo>
                  <a:lnTo>
                    <a:pt x="720185" y="35719"/>
                  </a:lnTo>
                  <a:lnTo>
                    <a:pt x="749141" y="47339"/>
                  </a:lnTo>
                  <a:lnTo>
                    <a:pt x="760952" y="44863"/>
                  </a:lnTo>
                  <a:lnTo>
                    <a:pt x="767810" y="40672"/>
                  </a:lnTo>
                  <a:lnTo>
                    <a:pt x="764667" y="29718"/>
                  </a:lnTo>
                  <a:lnTo>
                    <a:pt x="778573" y="21526"/>
                  </a:lnTo>
                  <a:lnTo>
                    <a:pt x="784955" y="9525"/>
                  </a:lnTo>
                  <a:lnTo>
                    <a:pt x="802195" y="22288"/>
                  </a:lnTo>
                  <a:lnTo>
                    <a:pt x="801719" y="25432"/>
                  </a:lnTo>
                  <a:lnTo>
                    <a:pt x="804958" y="28384"/>
                  </a:lnTo>
                  <a:lnTo>
                    <a:pt x="835438" y="33909"/>
                  </a:lnTo>
                  <a:lnTo>
                    <a:pt x="846296" y="40957"/>
                  </a:lnTo>
                  <a:lnTo>
                    <a:pt x="901541" y="42958"/>
                  </a:lnTo>
                  <a:lnTo>
                    <a:pt x="917543" y="51054"/>
                  </a:lnTo>
                  <a:lnTo>
                    <a:pt x="925735" y="50101"/>
                  </a:lnTo>
                  <a:lnTo>
                    <a:pt x="924306" y="62960"/>
                  </a:lnTo>
                  <a:lnTo>
                    <a:pt x="933069" y="72866"/>
                  </a:lnTo>
                  <a:lnTo>
                    <a:pt x="936498" y="81629"/>
                  </a:lnTo>
                  <a:lnTo>
                    <a:pt x="933259" y="85439"/>
                  </a:lnTo>
                  <a:lnTo>
                    <a:pt x="936879" y="92773"/>
                  </a:lnTo>
                  <a:lnTo>
                    <a:pt x="933355" y="96583"/>
                  </a:lnTo>
                  <a:lnTo>
                    <a:pt x="937260" y="113252"/>
                  </a:lnTo>
                  <a:lnTo>
                    <a:pt x="952024" y="116110"/>
                  </a:lnTo>
                  <a:lnTo>
                    <a:pt x="959167" y="104584"/>
                  </a:lnTo>
                  <a:lnTo>
                    <a:pt x="964501" y="101536"/>
                  </a:lnTo>
                  <a:lnTo>
                    <a:pt x="971455" y="101346"/>
                  </a:lnTo>
                  <a:lnTo>
                    <a:pt x="972026" y="91440"/>
                  </a:lnTo>
                  <a:lnTo>
                    <a:pt x="976503" y="84106"/>
                  </a:lnTo>
                  <a:lnTo>
                    <a:pt x="989457" y="84487"/>
                  </a:lnTo>
                  <a:lnTo>
                    <a:pt x="997363" y="79915"/>
                  </a:lnTo>
                  <a:lnTo>
                    <a:pt x="1005364" y="83439"/>
                  </a:lnTo>
                  <a:lnTo>
                    <a:pt x="1012222" y="81724"/>
                  </a:lnTo>
                  <a:lnTo>
                    <a:pt x="1019842" y="84296"/>
                  </a:lnTo>
                  <a:lnTo>
                    <a:pt x="1026128" y="81915"/>
                  </a:lnTo>
                  <a:lnTo>
                    <a:pt x="1028986" y="77819"/>
                  </a:lnTo>
                  <a:lnTo>
                    <a:pt x="1046512" y="73533"/>
                  </a:lnTo>
                  <a:lnTo>
                    <a:pt x="1065181" y="86582"/>
                  </a:lnTo>
                  <a:lnTo>
                    <a:pt x="1072039" y="94964"/>
                  </a:lnTo>
                  <a:lnTo>
                    <a:pt x="1072229" y="100774"/>
                  </a:lnTo>
                  <a:lnTo>
                    <a:pt x="1089184" y="116776"/>
                  </a:lnTo>
                  <a:lnTo>
                    <a:pt x="1096423" y="120205"/>
                  </a:lnTo>
                  <a:lnTo>
                    <a:pt x="1095946" y="128302"/>
                  </a:lnTo>
                  <a:lnTo>
                    <a:pt x="1103567" y="137922"/>
                  </a:lnTo>
                  <a:lnTo>
                    <a:pt x="1106234" y="136684"/>
                  </a:lnTo>
                  <a:lnTo>
                    <a:pt x="1113282" y="139446"/>
                  </a:lnTo>
                  <a:lnTo>
                    <a:pt x="1109282" y="141732"/>
                  </a:lnTo>
                  <a:lnTo>
                    <a:pt x="1120902" y="152400"/>
                  </a:lnTo>
                  <a:lnTo>
                    <a:pt x="1122521" y="161639"/>
                  </a:lnTo>
                  <a:lnTo>
                    <a:pt x="1143857" y="168021"/>
                  </a:lnTo>
                  <a:lnTo>
                    <a:pt x="1149858" y="162115"/>
                  </a:lnTo>
                  <a:lnTo>
                    <a:pt x="1161478" y="163544"/>
                  </a:lnTo>
                  <a:lnTo>
                    <a:pt x="1194816" y="143351"/>
                  </a:lnTo>
                  <a:lnTo>
                    <a:pt x="1216819" y="136874"/>
                  </a:lnTo>
                  <a:lnTo>
                    <a:pt x="1217485" y="139827"/>
                  </a:lnTo>
                  <a:lnTo>
                    <a:pt x="1213866" y="141351"/>
                  </a:lnTo>
                  <a:lnTo>
                    <a:pt x="1202341" y="149828"/>
                  </a:lnTo>
                  <a:lnTo>
                    <a:pt x="1195292" y="162592"/>
                  </a:lnTo>
                  <a:lnTo>
                    <a:pt x="1195292" y="167164"/>
                  </a:lnTo>
                  <a:lnTo>
                    <a:pt x="1212056" y="173260"/>
                  </a:lnTo>
                  <a:lnTo>
                    <a:pt x="1224153" y="181070"/>
                  </a:lnTo>
                  <a:lnTo>
                    <a:pt x="1248537" y="184785"/>
                  </a:lnTo>
                  <a:lnTo>
                    <a:pt x="1256633" y="188976"/>
                  </a:lnTo>
                  <a:lnTo>
                    <a:pt x="1260919" y="194500"/>
                  </a:lnTo>
                  <a:lnTo>
                    <a:pt x="1262062" y="202025"/>
                  </a:lnTo>
                  <a:lnTo>
                    <a:pt x="1256824" y="214884"/>
                  </a:lnTo>
                  <a:lnTo>
                    <a:pt x="1258062" y="222599"/>
                  </a:lnTo>
                  <a:lnTo>
                    <a:pt x="1241488" y="240411"/>
                  </a:lnTo>
                  <a:lnTo>
                    <a:pt x="1243679" y="252127"/>
                  </a:lnTo>
                  <a:lnTo>
                    <a:pt x="1241679" y="248888"/>
                  </a:lnTo>
                  <a:lnTo>
                    <a:pt x="1227677" y="242221"/>
                  </a:lnTo>
                  <a:lnTo>
                    <a:pt x="1217676" y="241363"/>
                  </a:lnTo>
                  <a:lnTo>
                    <a:pt x="1200055" y="244602"/>
                  </a:lnTo>
                  <a:lnTo>
                    <a:pt x="1186625" y="240411"/>
                  </a:lnTo>
                  <a:lnTo>
                    <a:pt x="1179862" y="235077"/>
                  </a:lnTo>
                  <a:lnTo>
                    <a:pt x="1181195" y="238125"/>
                  </a:lnTo>
                  <a:lnTo>
                    <a:pt x="1176147" y="236220"/>
                  </a:lnTo>
                  <a:lnTo>
                    <a:pt x="1168622" y="240506"/>
                  </a:lnTo>
                  <a:lnTo>
                    <a:pt x="1151763" y="229648"/>
                  </a:lnTo>
                  <a:lnTo>
                    <a:pt x="1147667" y="216313"/>
                  </a:lnTo>
                  <a:lnTo>
                    <a:pt x="1147953" y="205359"/>
                  </a:lnTo>
                  <a:lnTo>
                    <a:pt x="1142428" y="211455"/>
                  </a:lnTo>
                  <a:lnTo>
                    <a:pt x="1142524" y="221932"/>
                  </a:lnTo>
                  <a:lnTo>
                    <a:pt x="1129475" y="229552"/>
                  </a:lnTo>
                  <a:lnTo>
                    <a:pt x="1132046" y="237172"/>
                  </a:lnTo>
                  <a:lnTo>
                    <a:pt x="1127188" y="258032"/>
                  </a:lnTo>
                  <a:lnTo>
                    <a:pt x="1128332" y="269462"/>
                  </a:lnTo>
                  <a:lnTo>
                    <a:pt x="1121474" y="280416"/>
                  </a:lnTo>
                  <a:lnTo>
                    <a:pt x="1122331" y="286226"/>
                  </a:lnTo>
                  <a:lnTo>
                    <a:pt x="1116901" y="305657"/>
                  </a:lnTo>
                  <a:lnTo>
                    <a:pt x="1119378" y="307372"/>
                  </a:lnTo>
                  <a:lnTo>
                    <a:pt x="1135380" y="310801"/>
                  </a:lnTo>
                  <a:lnTo>
                    <a:pt x="1139476" y="304609"/>
                  </a:lnTo>
                  <a:lnTo>
                    <a:pt x="1140428" y="309277"/>
                  </a:lnTo>
                  <a:lnTo>
                    <a:pt x="1146810" y="314230"/>
                  </a:lnTo>
                  <a:lnTo>
                    <a:pt x="1147667" y="324612"/>
                  </a:lnTo>
                  <a:lnTo>
                    <a:pt x="1143286" y="331184"/>
                  </a:lnTo>
                  <a:lnTo>
                    <a:pt x="1144810" y="339376"/>
                  </a:lnTo>
                  <a:lnTo>
                    <a:pt x="1151382" y="348425"/>
                  </a:lnTo>
                  <a:lnTo>
                    <a:pt x="1150620" y="354425"/>
                  </a:lnTo>
                  <a:lnTo>
                    <a:pt x="1165098" y="366141"/>
                  </a:lnTo>
                  <a:lnTo>
                    <a:pt x="1165003" y="381857"/>
                  </a:lnTo>
                  <a:lnTo>
                    <a:pt x="1157668" y="384715"/>
                  </a:lnTo>
                  <a:lnTo>
                    <a:pt x="1151668" y="398907"/>
                  </a:lnTo>
                  <a:lnTo>
                    <a:pt x="1155859" y="413671"/>
                  </a:lnTo>
                  <a:lnTo>
                    <a:pt x="1165098" y="425291"/>
                  </a:lnTo>
                  <a:lnTo>
                    <a:pt x="1179481" y="434340"/>
                  </a:lnTo>
                  <a:lnTo>
                    <a:pt x="1183195" y="421767"/>
                  </a:lnTo>
                  <a:lnTo>
                    <a:pt x="1193101" y="418148"/>
                  </a:lnTo>
                  <a:lnTo>
                    <a:pt x="1192054" y="410051"/>
                  </a:lnTo>
                  <a:lnTo>
                    <a:pt x="1193959" y="405955"/>
                  </a:lnTo>
                  <a:lnTo>
                    <a:pt x="1192911" y="411861"/>
                  </a:lnTo>
                  <a:lnTo>
                    <a:pt x="1200150" y="429292"/>
                  </a:lnTo>
                  <a:lnTo>
                    <a:pt x="1209199" y="437102"/>
                  </a:lnTo>
                  <a:lnTo>
                    <a:pt x="1207579" y="438912"/>
                  </a:lnTo>
                  <a:lnTo>
                    <a:pt x="1209770" y="440722"/>
                  </a:lnTo>
                  <a:lnTo>
                    <a:pt x="1215104" y="442912"/>
                  </a:lnTo>
                  <a:lnTo>
                    <a:pt x="1214057" y="440246"/>
                  </a:lnTo>
                  <a:lnTo>
                    <a:pt x="1231487" y="449199"/>
                  </a:lnTo>
                  <a:lnTo>
                    <a:pt x="1235011" y="447770"/>
                  </a:lnTo>
                  <a:lnTo>
                    <a:pt x="1242632" y="456057"/>
                  </a:lnTo>
                  <a:lnTo>
                    <a:pt x="1248061" y="457581"/>
                  </a:lnTo>
                  <a:lnTo>
                    <a:pt x="1254824" y="455485"/>
                  </a:lnTo>
                  <a:lnTo>
                    <a:pt x="1273969" y="461486"/>
                  </a:lnTo>
                  <a:lnTo>
                    <a:pt x="1285970" y="476250"/>
                  </a:lnTo>
                  <a:lnTo>
                    <a:pt x="1297115" y="481108"/>
                  </a:lnTo>
                  <a:lnTo>
                    <a:pt x="1297115" y="498253"/>
                  </a:lnTo>
                  <a:lnTo>
                    <a:pt x="1288923" y="496824"/>
                  </a:lnTo>
                  <a:lnTo>
                    <a:pt x="1287494" y="492157"/>
                  </a:lnTo>
                  <a:lnTo>
                    <a:pt x="1275207" y="490156"/>
                  </a:lnTo>
                  <a:lnTo>
                    <a:pt x="1259681" y="503301"/>
                  </a:lnTo>
                  <a:lnTo>
                    <a:pt x="1262348" y="504444"/>
                  </a:lnTo>
                  <a:lnTo>
                    <a:pt x="1260348" y="530924"/>
                  </a:lnTo>
                  <a:lnTo>
                    <a:pt x="1261967" y="531495"/>
                  </a:lnTo>
                  <a:lnTo>
                    <a:pt x="1258919" y="556165"/>
                  </a:lnTo>
                  <a:lnTo>
                    <a:pt x="1249204" y="552736"/>
                  </a:lnTo>
                  <a:lnTo>
                    <a:pt x="1246060" y="555022"/>
                  </a:lnTo>
                  <a:lnTo>
                    <a:pt x="1242727" y="552355"/>
                  </a:lnTo>
                  <a:lnTo>
                    <a:pt x="1241774" y="555498"/>
                  </a:lnTo>
                  <a:lnTo>
                    <a:pt x="1260919" y="562166"/>
                  </a:lnTo>
                  <a:lnTo>
                    <a:pt x="1254728" y="566738"/>
                  </a:lnTo>
                  <a:lnTo>
                    <a:pt x="1254824" y="570357"/>
                  </a:lnTo>
                  <a:lnTo>
                    <a:pt x="1258348" y="566928"/>
                  </a:lnTo>
                  <a:lnTo>
                    <a:pt x="1265587" y="566547"/>
                  </a:lnTo>
                  <a:lnTo>
                    <a:pt x="1264729" y="581597"/>
                  </a:lnTo>
                  <a:lnTo>
                    <a:pt x="1269206" y="585883"/>
                  </a:lnTo>
                  <a:lnTo>
                    <a:pt x="1267111" y="589883"/>
                  </a:lnTo>
                  <a:lnTo>
                    <a:pt x="1268635" y="592550"/>
                  </a:lnTo>
                  <a:lnTo>
                    <a:pt x="1285684" y="607409"/>
                  </a:lnTo>
                  <a:lnTo>
                    <a:pt x="1292352" y="616934"/>
                  </a:lnTo>
                  <a:lnTo>
                    <a:pt x="1293971" y="615791"/>
                  </a:lnTo>
                  <a:lnTo>
                    <a:pt x="1290161" y="619792"/>
                  </a:lnTo>
                  <a:lnTo>
                    <a:pt x="1294543" y="628364"/>
                  </a:lnTo>
                  <a:lnTo>
                    <a:pt x="1282732" y="633413"/>
                  </a:lnTo>
                  <a:lnTo>
                    <a:pt x="1279017" y="641985"/>
                  </a:lnTo>
                  <a:lnTo>
                    <a:pt x="1281112" y="640842"/>
                  </a:lnTo>
                  <a:lnTo>
                    <a:pt x="1285970" y="646938"/>
                  </a:lnTo>
                  <a:lnTo>
                    <a:pt x="1296829" y="649319"/>
                  </a:lnTo>
                  <a:lnTo>
                    <a:pt x="1301401" y="637985"/>
                  </a:lnTo>
                  <a:lnTo>
                    <a:pt x="1304449" y="638651"/>
                  </a:lnTo>
                  <a:lnTo>
                    <a:pt x="1307116" y="649700"/>
                  </a:lnTo>
                  <a:lnTo>
                    <a:pt x="1312259" y="648271"/>
                  </a:lnTo>
                  <a:lnTo>
                    <a:pt x="1318355" y="651605"/>
                  </a:lnTo>
                  <a:lnTo>
                    <a:pt x="1312926" y="657796"/>
                  </a:lnTo>
                  <a:lnTo>
                    <a:pt x="1312069" y="663988"/>
                  </a:lnTo>
                  <a:lnTo>
                    <a:pt x="1328833" y="672179"/>
                  </a:lnTo>
                  <a:lnTo>
                    <a:pt x="1352550" y="705993"/>
                  </a:lnTo>
                  <a:lnTo>
                    <a:pt x="1370362" y="719804"/>
                  </a:lnTo>
                  <a:lnTo>
                    <a:pt x="1366076" y="721804"/>
                  </a:lnTo>
                  <a:lnTo>
                    <a:pt x="1338929" y="767620"/>
                  </a:lnTo>
                  <a:lnTo>
                    <a:pt x="1347502" y="777716"/>
                  </a:lnTo>
                  <a:lnTo>
                    <a:pt x="1346740" y="788289"/>
                  </a:lnTo>
                  <a:lnTo>
                    <a:pt x="1341406" y="802481"/>
                  </a:lnTo>
                  <a:lnTo>
                    <a:pt x="1349407" y="802577"/>
                  </a:lnTo>
                  <a:lnTo>
                    <a:pt x="1346263" y="814292"/>
                  </a:lnTo>
                  <a:lnTo>
                    <a:pt x="1365409" y="823150"/>
                  </a:lnTo>
                  <a:lnTo>
                    <a:pt x="1362551" y="840677"/>
                  </a:lnTo>
                  <a:lnTo>
                    <a:pt x="1373315" y="844106"/>
                  </a:lnTo>
                  <a:lnTo>
                    <a:pt x="1373124" y="852773"/>
                  </a:lnTo>
                  <a:lnTo>
                    <a:pt x="1364456" y="864298"/>
                  </a:lnTo>
                  <a:lnTo>
                    <a:pt x="1358741" y="878872"/>
                  </a:lnTo>
                  <a:lnTo>
                    <a:pt x="1366171" y="881920"/>
                  </a:lnTo>
                  <a:lnTo>
                    <a:pt x="1365409" y="893254"/>
                  </a:lnTo>
                  <a:lnTo>
                    <a:pt x="1371314" y="892873"/>
                  </a:lnTo>
                  <a:lnTo>
                    <a:pt x="1360551" y="935831"/>
                  </a:lnTo>
                  <a:lnTo>
                    <a:pt x="1396555" y="936974"/>
                  </a:lnTo>
                  <a:lnTo>
                    <a:pt x="1393317" y="943546"/>
                  </a:lnTo>
                  <a:lnTo>
                    <a:pt x="1391793" y="958025"/>
                  </a:lnTo>
                  <a:lnTo>
                    <a:pt x="1390174" y="957739"/>
                  </a:lnTo>
                  <a:lnTo>
                    <a:pt x="1388935" y="969359"/>
                  </a:lnTo>
                  <a:lnTo>
                    <a:pt x="1360551" y="1003935"/>
                  </a:lnTo>
                  <a:lnTo>
                    <a:pt x="1322642" y="1035177"/>
                  </a:lnTo>
                  <a:lnTo>
                    <a:pt x="1310735" y="1032891"/>
                  </a:lnTo>
                  <a:lnTo>
                    <a:pt x="1311116" y="1044892"/>
                  </a:lnTo>
                  <a:lnTo>
                    <a:pt x="1281970" y="1056037"/>
                  </a:lnTo>
                  <a:lnTo>
                    <a:pt x="1263682" y="1068800"/>
                  </a:lnTo>
                  <a:lnTo>
                    <a:pt x="1247013" y="1066991"/>
                  </a:lnTo>
                  <a:lnTo>
                    <a:pt x="1240822" y="1072991"/>
                  </a:lnTo>
                  <a:lnTo>
                    <a:pt x="1236726" y="1066038"/>
                  </a:lnTo>
                  <a:lnTo>
                    <a:pt x="1230820" y="1072325"/>
                  </a:lnTo>
                  <a:lnTo>
                    <a:pt x="1226344" y="1063562"/>
                  </a:lnTo>
                  <a:lnTo>
                    <a:pt x="1218247" y="1059942"/>
                  </a:lnTo>
                  <a:lnTo>
                    <a:pt x="1215200" y="1077468"/>
                  </a:lnTo>
                  <a:lnTo>
                    <a:pt x="1197674" y="1074134"/>
                  </a:lnTo>
                  <a:lnTo>
                    <a:pt x="1190053" y="1077087"/>
                  </a:lnTo>
                  <a:lnTo>
                    <a:pt x="1172146" y="1073372"/>
                  </a:lnTo>
                  <a:lnTo>
                    <a:pt x="1140619" y="1072706"/>
                  </a:lnTo>
                  <a:lnTo>
                    <a:pt x="1135666" y="1054037"/>
                  </a:lnTo>
                  <a:lnTo>
                    <a:pt x="1131951" y="1052132"/>
                  </a:lnTo>
                  <a:lnTo>
                    <a:pt x="1121759" y="1054608"/>
                  </a:lnTo>
                  <a:lnTo>
                    <a:pt x="1102233" y="1048703"/>
                  </a:lnTo>
                  <a:lnTo>
                    <a:pt x="1098518" y="1050131"/>
                  </a:lnTo>
                  <a:lnTo>
                    <a:pt x="1084135" y="1039368"/>
                  </a:lnTo>
                  <a:lnTo>
                    <a:pt x="1073944" y="1041463"/>
                  </a:lnTo>
                  <a:lnTo>
                    <a:pt x="1053179" y="1040702"/>
                  </a:lnTo>
                  <a:lnTo>
                    <a:pt x="1028891" y="1011650"/>
                  </a:lnTo>
                  <a:lnTo>
                    <a:pt x="1021270" y="1009840"/>
                  </a:lnTo>
                  <a:lnTo>
                    <a:pt x="1011365" y="1000696"/>
                  </a:lnTo>
                  <a:lnTo>
                    <a:pt x="996982" y="999935"/>
                  </a:lnTo>
                  <a:lnTo>
                    <a:pt x="982504" y="992315"/>
                  </a:lnTo>
                  <a:lnTo>
                    <a:pt x="981456" y="998982"/>
                  </a:lnTo>
                  <a:lnTo>
                    <a:pt x="958882" y="1000220"/>
                  </a:lnTo>
                  <a:lnTo>
                    <a:pt x="958310" y="1007840"/>
                  </a:lnTo>
                  <a:lnTo>
                    <a:pt x="927354" y="1004697"/>
                  </a:lnTo>
                  <a:lnTo>
                    <a:pt x="924496" y="1016698"/>
                  </a:lnTo>
                  <a:lnTo>
                    <a:pt x="911161" y="1032891"/>
                  </a:lnTo>
                  <a:lnTo>
                    <a:pt x="880586" y="1054799"/>
                  </a:lnTo>
                  <a:lnTo>
                    <a:pt x="871728" y="1055370"/>
                  </a:lnTo>
                  <a:lnTo>
                    <a:pt x="867727" y="1059561"/>
                  </a:lnTo>
                  <a:lnTo>
                    <a:pt x="865537" y="1057466"/>
                  </a:lnTo>
                  <a:lnTo>
                    <a:pt x="863060" y="1059752"/>
                  </a:lnTo>
                  <a:lnTo>
                    <a:pt x="860965" y="1056608"/>
                  </a:lnTo>
                  <a:lnTo>
                    <a:pt x="855631" y="1059466"/>
                  </a:lnTo>
                  <a:lnTo>
                    <a:pt x="842010" y="1079564"/>
                  </a:lnTo>
                  <a:lnTo>
                    <a:pt x="840676" y="1085183"/>
                  </a:lnTo>
                  <a:lnTo>
                    <a:pt x="845820" y="1089470"/>
                  </a:lnTo>
                  <a:lnTo>
                    <a:pt x="831056" y="1115663"/>
                  </a:lnTo>
                  <a:lnTo>
                    <a:pt x="828580" y="1126522"/>
                  </a:lnTo>
                  <a:lnTo>
                    <a:pt x="813054" y="1129665"/>
                  </a:lnTo>
                  <a:lnTo>
                    <a:pt x="810482" y="1133856"/>
                  </a:lnTo>
                  <a:lnTo>
                    <a:pt x="801243" y="1138047"/>
                  </a:lnTo>
                  <a:lnTo>
                    <a:pt x="784765" y="1130046"/>
                  </a:lnTo>
                  <a:lnTo>
                    <a:pt x="785336" y="1126522"/>
                  </a:lnTo>
                  <a:lnTo>
                    <a:pt x="782479" y="1125284"/>
                  </a:lnTo>
                  <a:lnTo>
                    <a:pt x="783431" y="1118997"/>
                  </a:lnTo>
                  <a:lnTo>
                    <a:pt x="777430" y="1110329"/>
                  </a:lnTo>
                  <a:lnTo>
                    <a:pt x="775811" y="1097471"/>
                  </a:lnTo>
                  <a:lnTo>
                    <a:pt x="767620" y="1100804"/>
                  </a:lnTo>
                  <a:lnTo>
                    <a:pt x="764286" y="1107853"/>
                  </a:lnTo>
                  <a:lnTo>
                    <a:pt x="755237" y="1106424"/>
                  </a:lnTo>
                  <a:lnTo>
                    <a:pt x="748760" y="1115759"/>
                  </a:lnTo>
                  <a:lnTo>
                    <a:pt x="754475" y="1119759"/>
                  </a:lnTo>
                  <a:lnTo>
                    <a:pt x="737521" y="1122617"/>
                  </a:lnTo>
                  <a:lnTo>
                    <a:pt x="720661" y="1120997"/>
                  </a:lnTo>
                  <a:lnTo>
                    <a:pt x="712184" y="1112711"/>
                  </a:lnTo>
                  <a:lnTo>
                    <a:pt x="702945" y="1108615"/>
                  </a:lnTo>
                  <a:lnTo>
                    <a:pt x="694087" y="1113282"/>
                  </a:lnTo>
                  <a:lnTo>
                    <a:pt x="690753" y="1108805"/>
                  </a:lnTo>
                  <a:lnTo>
                    <a:pt x="694753" y="1099471"/>
                  </a:lnTo>
                  <a:lnTo>
                    <a:pt x="689515" y="1099661"/>
                  </a:lnTo>
                  <a:lnTo>
                    <a:pt x="688276" y="1093946"/>
                  </a:lnTo>
                  <a:lnTo>
                    <a:pt x="666464" y="1097566"/>
                  </a:lnTo>
                  <a:lnTo>
                    <a:pt x="652939" y="1103852"/>
                  </a:lnTo>
                  <a:lnTo>
                    <a:pt x="626078" y="1110329"/>
                  </a:lnTo>
                  <a:lnTo>
                    <a:pt x="608838" y="1120616"/>
                  </a:lnTo>
                  <a:lnTo>
                    <a:pt x="610648" y="1129951"/>
                  </a:lnTo>
                  <a:lnTo>
                    <a:pt x="600075" y="1122617"/>
                  </a:lnTo>
                  <a:lnTo>
                    <a:pt x="559594" y="1121283"/>
                  </a:lnTo>
                  <a:lnTo>
                    <a:pt x="540639" y="1123188"/>
                  </a:lnTo>
                  <a:lnTo>
                    <a:pt x="530638" y="1126903"/>
                  </a:lnTo>
                  <a:lnTo>
                    <a:pt x="520065" y="1126808"/>
                  </a:lnTo>
                  <a:lnTo>
                    <a:pt x="516636" y="1130713"/>
                  </a:lnTo>
                  <a:lnTo>
                    <a:pt x="489394" y="1140809"/>
                  </a:lnTo>
                  <a:lnTo>
                    <a:pt x="485394" y="1130522"/>
                  </a:lnTo>
                  <a:lnTo>
                    <a:pt x="461867" y="1134237"/>
                  </a:lnTo>
                  <a:lnTo>
                    <a:pt x="452437" y="1133951"/>
                  </a:lnTo>
                  <a:lnTo>
                    <a:pt x="445865" y="1129856"/>
                  </a:lnTo>
                  <a:lnTo>
                    <a:pt x="440245" y="1129570"/>
                  </a:lnTo>
                  <a:lnTo>
                    <a:pt x="425005" y="1141667"/>
                  </a:lnTo>
                  <a:lnTo>
                    <a:pt x="424720" y="1144238"/>
                  </a:lnTo>
                  <a:lnTo>
                    <a:pt x="431482" y="1154144"/>
                  </a:lnTo>
                  <a:lnTo>
                    <a:pt x="441674" y="1158240"/>
                  </a:lnTo>
                  <a:lnTo>
                    <a:pt x="442246" y="1166241"/>
                  </a:lnTo>
                  <a:lnTo>
                    <a:pt x="447961" y="1175671"/>
                  </a:lnTo>
                  <a:lnTo>
                    <a:pt x="443484" y="1172528"/>
                  </a:lnTo>
                  <a:lnTo>
                    <a:pt x="442817" y="1174623"/>
                  </a:lnTo>
                  <a:lnTo>
                    <a:pt x="431197" y="1173575"/>
                  </a:lnTo>
                  <a:lnTo>
                    <a:pt x="422148" y="1181576"/>
                  </a:lnTo>
                  <a:lnTo>
                    <a:pt x="418052" y="1188053"/>
                  </a:lnTo>
                  <a:lnTo>
                    <a:pt x="397383" y="1202627"/>
                  </a:lnTo>
                  <a:lnTo>
                    <a:pt x="379285" y="1204913"/>
                  </a:lnTo>
                  <a:lnTo>
                    <a:pt x="383095" y="1200626"/>
                  </a:lnTo>
                  <a:lnTo>
                    <a:pt x="397573" y="1199293"/>
                  </a:lnTo>
                  <a:lnTo>
                    <a:pt x="408622" y="1190625"/>
                  </a:lnTo>
                  <a:lnTo>
                    <a:pt x="411766" y="1186339"/>
                  </a:lnTo>
                  <a:lnTo>
                    <a:pt x="409289" y="1189292"/>
                  </a:lnTo>
                  <a:lnTo>
                    <a:pt x="402336" y="1180433"/>
                  </a:lnTo>
                  <a:lnTo>
                    <a:pt x="384429" y="1173956"/>
                  </a:lnTo>
                  <a:lnTo>
                    <a:pt x="370713" y="1173575"/>
                  </a:lnTo>
                  <a:lnTo>
                    <a:pt x="350425" y="1167860"/>
                  </a:lnTo>
                  <a:lnTo>
                    <a:pt x="344995" y="1153763"/>
                  </a:lnTo>
                  <a:lnTo>
                    <a:pt x="350710" y="1141762"/>
                  </a:lnTo>
                  <a:lnTo>
                    <a:pt x="345662" y="1135094"/>
                  </a:lnTo>
                  <a:lnTo>
                    <a:pt x="305371" y="1135094"/>
                  </a:lnTo>
                  <a:lnTo>
                    <a:pt x="293179" y="1128522"/>
                  </a:lnTo>
                  <a:lnTo>
                    <a:pt x="280892" y="1126808"/>
                  </a:lnTo>
                  <a:lnTo>
                    <a:pt x="274034" y="1120140"/>
                  </a:lnTo>
                  <a:lnTo>
                    <a:pt x="256032" y="1115949"/>
                  </a:lnTo>
                  <a:lnTo>
                    <a:pt x="248602" y="1110996"/>
                  </a:lnTo>
                  <a:lnTo>
                    <a:pt x="243459" y="1122236"/>
                  </a:lnTo>
                  <a:lnTo>
                    <a:pt x="243935" y="1138523"/>
                  </a:lnTo>
                  <a:lnTo>
                    <a:pt x="237744" y="1142238"/>
                  </a:lnTo>
                  <a:lnTo>
                    <a:pt x="233172" y="1141857"/>
                  </a:lnTo>
                  <a:lnTo>
                    <a:pt x="237172" y="1155954"/>
                  </a:lnTo>
                  <a:lnTo>
                    <a:pt x="236315" y="1170432"/>
                  </a:lnTo>
                  <a:lnTo>
                    <a:pt x="238601" y="1176719"/>
                  </a:lnTo>
                  <a:lnTo>
                    <a:pt x="226028" y="1180243"/>
                  </a:lnTo>
                  <a:lnTo>
                    <a:pt x="239077" y="1177957"/>
                  </a:lnTo>
                  <a:lnTo>
                    <a:pt x="237172" y="1186339"/>
                  </a:lnTo>
                  <a:lnTo>
                    <a:pt x="239839" y="1195959"/>
                  </a:lnTo>
                  <a:lnTo>
                    <a:pt x="237268" y="1201007"/>
                  </a:lnTo>
                  <a:lnTo>
                    <a:pt x="234886" y="1196816"/>
                  </a:lnTo>
                  <a:lnTo>
                    <a:pt x="228981" y="1202055"/>
                  </a:lnTo>
                  <a:lnTo>
                    <a:pt x="205454" y="1208818"/>
                  </a:lnTo>
                  <a:lnTo>
                    <a:pt x="202406" y="1213866"/>
                  </a:lnTo>
                  <a:lnTo>
                    <a:pt x="204692" y="1224058"/>
                  </a:lnTo>
                  <a:lnTo>
                    <a:pt x="200977" y="1240060"/>
                  </a:lnTo>
                  <a:lnTo>
                    <a:pt x="198215" y="1249871"/>
                  </a:lnTo>
                  <a:lnTo>
                    <a:pt x="193643" y="1254347"/>
                  </a:lnTo>
                  <a:lnTo>
                    <a:pt x="181261" y="1257586"/>
                  </a:lnTo>
                  <a:lnTo>
                    <a:pt x="178975" y="1255776"/>
                  </a:lnTo>
                  <a:lnTo>
                    <a:pt x="178403" y="1251109"/>
                  </a:lnTo>
                  <a:lnTo>
                    <a:pt x="172879" y="1245965"/>
                  </a:lnTo>
                  <a:lnTo>
                    <a:pt x="169545" y="1229678"/>
                  </a:lnTo>
                  <a:lnTo>
                    <a:pt x="161544" y="12364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3" name="Freihandform: Form 172">
              <a:extLst>
                <a:ext uri="{FF2B5EF4-FFF2-40B4-BE49-F238E27FC236}">
                  <a16:creationId xmlns:a16="http://schemas.microsoft.com/office/drawing/2014/main" id="{8BCC310D-1E5A-4C0A-8635-E066019FEF22}"/>
                </a:ext>
              </a:extLst>
            </p:cNvPr>
            <p:cNvSpPr/>
            <p:nvPr/>
          </p:nvSpPr>
          <p:spPr>
            <a:xfrm>
              <a:off x="1884392" y="2438090"/>
              <a:ext cx="836550" cy="757350"/>
            </a:xfrm>
            <a:custGeom>
              <a:avLst/>
              <a:gdLst>
                <a:gd name="connsiteX0" fmla="*/ 340138 w 1609725"/>
                <a:gd name="connsiteY0" fmla="*/ 1414177 h 1457325"/>
                <a:gd name="connsiteX1" fmla="*/ 316897 w 1609725"/>
                <a:gd name="connsiteY1" fmla="*/ 1413320 h 1457325"/>
                <a:gd name="connsiteX2" fmla="*/ 299180 w 1609725"/>
                <a:gd name="connsiteY2" fmla="*/ 1406938 h 1457325"/>
                <a:gd name="connsiteX3" fmla="*/ 299942 w 1609725"/>
                <a:gd name="connsiteY3" fmla="*/ 1394365 h 1457325"/>
                <a:gd name="connsiteX4" fmla="*/ 281369 w 1609725"/>
                <a:gd name="connsiteY4" fmla="*/ 1401318 h 1457325"/>
                <a:gd name="connsiteX5" fmla="*/ 281559 w 1609725"/>
                <a:gd name="connsiteY5" fmla="*/ 1391031 h 1457325"/>
                <a:gd name="connsiteX6" fmla="*/ 273844 w 1609725"/>
                <a:gd name="connsiteY6" fmla="*/ 1392841 h 1457325"/>
                <a:gd name="connsiteX7" fmla="*/ 268034 w 1609725"/>
                <a:gd name="connsiteY7" fmla="*/ 1383792 h 1457325"/>
                <a:gd name="connsiteX8" fmla="*/ 270320 w 1609725"/>
                <a:gd name="connsiteY8" fmla="*/ 1381792 h 1457325"/>
                <a:gd name="connsiteX9" fmla="*/ 266414 w 1609725"/>
                <a:gd name="connsiteY9" fmla="*/ 1374648 h 1457325"/>
                <a:gd name="connsiteX10" fmla="*/ 267843 w 1609725"/>
                <a:gd name="connsiteY10" fmla="*/ 1363980 h 1457325"/>
                <a:gd name="connsiteX11" fmla="*/ 258889 w 1609725"/>
                <a:gd name="connsiteY11" fmla="*/ 1364266 h 1457325"/>
                <a:gd name="connsiteX12" fmla="*/ 268129 w 1609725"/>
                <a:gd name="connsiteY12" fmla="*/ 1362742 h 1457325"/>
                <a:gd name="connsiteX13" fmla="*/ 269843 w 1609725"/>
                <a:gd name="connsiteY13" fmla="*/ 1358455 h 1457325"/>
                <a:gd name="connsiteX14" fmla="*/ 255270 w 1609725"/>
                <a:gd name="connsiteY14" fmla="*/ 1357027 h 1457325"/>
                <a:gd name="connsiteX15" fmla="*/ 255651 w 1609725"/>
                <a:gd name="connsiteY15" fmla="*/ 1352645 h 1457325"/>
                <a:gd name="connsiteX16" fmla="*/ 243078 w 1609725"/>
                <a:gd name="connsiteY16" fmla="*/ 1355979 h 1457325"/>
                <a:gd name="connsiteX17" fmla="*/ 228505 w 1609725"/>
                <a:gd name="connsiteY17" fmla="*/ 1352169 h 1457325"/>
                <a:gd name="connsiteX18" fmla="*/ 225552 w 1609725"/>
                <a:gd name="connsiteY18" fmla="*/ 1359598 h 1457325"/>
                <a:gd name="connsiteX19" fmla="*/ 226886 w 1609725"/>
                <a:gd name="connsiteY19" fmla="*/ 1368266 h 1457325"/>
                <a:gd name="connsiteX20" fmla="*/ 221266 w 1609725"/>
                <a:gd name="connsiteY20" fmla="*/ 1370838 h 1457325"/>
                <a:gd name="connsiteX21" fmla="*/ 221552 w 1609725"/>
                <a:gd name="connsiteY21" fmla="*/ 1355408 h 1457325"/>
                <a:gd name="connsiteX22" fmla="*/ 217361 w 1609725"/>
                <a:gd name="connsiteY22" fmla="*/ 1347311 h 1457325"/>
                <a:gd name="connsiteX23" fmla="*/ 204883 w 1609725"/>
                <a:gd name="connsiteY23" fmla="*/ 1345692 h 1457325"/>
                <a:gd name="connsiteX24" fmla="*/ 203930 w 1609725"/>
                <a:gd name="connsiteY24" fmla="*/ 1341406 h 1457325"/>
                <a:gd name="connsiteX25" fmla="*/ 198596 w 1609725"/>
                <a:gd name="connsiteY25" fmla="*/ 1342549 h 1457325"/>
                <a:gd name="connsiteX26" fmla="*/ 197548 w 1609725"/>
                <a:gd name="connsiteY26" fmla="*/ 1338644 h 1457325"/>
                <a:gd name="connsiteX27" fmla="*/ 184118 w 1609725"/>
                <a:gd name="connsiteY27" fmla="*/ 1339787 h 1457325"/>
                <a:gd name="connsiteX28" fmla="*/ 184213 w 1609725"/>
                <a:gd name="connsiteY28" fmla="*/ 1334548 h 1457325"/>
                <a:gd name="connsiteX29" fmla="*/ 191929 w 1609725"/>
                <a:gd name="connsiteY29" fmla="*/ 1333500 h 1457325"/>
                <a:gd name="connsiteX30" fmla="*/ 189452 w 1609725"/>
                <a:gd name="connsiteY30" fmla="*/ 1329023 h 1457325"/>
                <a:gd name="connsiteX31" fmla="*/ 184690 w 1609725"/>
                <a:gd name="connsiteY31" fmla="*/ 1328928 h 1457325"/>
                <a:gd name="connsiteX32" fmla="*/ 184404 w 1609725"/>
                <a:gd name="connsiteY32" fmla="*/ 1325213 h 1457325"/>
                <a:gd name="connsiteX33" fmla="*/ 186500 w 1609725"/>
                <a:gd name="connsiteY33" fmla="*/ 1325023 h 1457325"/>
                <a:gd name="connsiteX34" fmla="*/ 184499 w 1609725"/>
                <a:gd name="connsiteY34" fmla="*/ 1308449 h 1457325"/>
                <a:gd name="connsiteX35" fmla="*/ 157067 w 1609725"/>
                <a:gd name="connsiteY35" fmla="*/ 1310069 h 1457325"/>
                <a:gd name="connsiteX36" fmla="*/ 152019 w 1609725"/>
                <a:gd name="connsiteY36" fmla="*/ 1294829 h 1457325"/>
                <a:gd name="connsiteX37" fmla="*/ 153543 w 1609725"/>
                <a:gd name="connsiteY37" fmla="*/ 1291400 h 1457325"/>
                <a:gd name="connsiteX38" fmla="*/ 170783 w 1609725"/>
                <a:gd name="connsiteY38" fmla="*/ 1278350 h 1457325"/>
                <a:gd name="connsiteX39" fmla="*/ 166687 w 1609725"/>
                <a:gd name="connsiteY39" fmla="*/ 1274350 h 1457325"/>
                <a:gd name="connsiteX40" fmla="*/ 174879 w 1609725"/>
                <a:gd name="connsiteY40" fmla="*/ 1271111 h 1457325"/>
                <a:gd name="connsiteX41" fmla="*/ 161068 w 1609725"/>
                <a:gd name="connsiteY41" fmla="*/ 1265682 h 1457325"/>
                <a:gd name="connsiteX42" fmla="*/ 153829 w 1609725"/>
                <a:gd name="connsiteY42" fmla="*/ 1241489 h 1457325"/>
                <a:gd name="connsiteX43" fmla="*/ 188023 w 1609725"/>
                <a:gd name="connsiteY43" fmla="*/ 1222343 h 1457325"/>
                <a:gd name="connsiteX44" fmla="*/ 197548 w 1609725"/>
                <a:gd name="connsiteY44" fmla="*/ 1210056 h 1457325"/>
                <a:gd name="connsiteX45" fmla="*/ 212979 w 1609725"/>
                <a:gd name="connsiteY45" fmla="*/ 1205960 h 1457325"/>
                <a:gd name="connsiteX46" fmla="*/ 207836 w 1609725"/>
                <a:gd name="connsiteY46" fmla="*/ 1182434 h 1457325"/>
                <a:gd name="connsiteX47" fmla="*/ 183261 w 1609725"/>
                <a:gd name="connsiteY47" fmla="*/ 1187005 h 1457325"/>
                <a:gd name="connsiteX48" fmla="*/ 177546 w 1609725"/>
                <a:gd name="connsiteY48" fmla="*/ 1176242 h 1457325"/>
                <a:gd name="connsiteX49" fmla="*/ 174022 w 1609725"/>
                <a:gd name="connsiteY49" fmla="*/ 1160240 h 1457325"/>
                <a:gd name="connsiteX50" fmla="*/ 160115 w 1609725"/>
                <a:gd name="connsiteY50" fmla="*/ 1159478 h 1457325"/>
                <a:gd name="connsiteX51" fmla="*/ 164878 w 1609725"/>
                <a:gd name="connsiteY51" fmla="*/ 1137761 h 1457325"/>
                <a:gd name="connsiteX52" fmla="*/ 174308 w 1609725"/>
                <a:gd name="connsiteY52" fmla="*/ 1121950 h 1457325"/>
                <a:gd name="connsiteX53" fmla="*/ 144685 w 1609725"/>
                <a:gd name="connsiteY53" fmla="*/ 1116139 h 1457325"/>
                <a:gd name="connsiteX54" fmla="*/ 121348 w 1609725"/>
                <a:gd name="connsiteY54" fmla="*/ 1117664 h 1457325"/>
                <a:gd name="connsiteX55" fmla="*/ 92869 w 1609725"/>
                <a:gd name="connsiteY55" fmla="*/ 1110996 h 1457325"/>
                <a:gd name="connsiteX56" fmla="*/ 88773 w 1609725"/>
                <a:gd name="connsiteY56" fmla="*/ 1116139 h 1457325"/>
                <a:gd name="connsiteX57" fmla="*/ 83248 w 1609725"/>
                <a:gd name="connsiteY57" fmla="*/ 1114711 h 1457325"/>
                <a:gd name="connsiteX58" fmla="*/ 75247 w 1609725"/>
                <a:gd name="connsiteY58" fmla="*/ 1083755 h 1457325"/>
                <a:gd name="connsiteX59" fmla="*/ 62675 w 1609725"/>
                <a:gd name="connsiteY59" fmla="*/ 1058323 h 1457325"/>
                <a:gd name="connsiteX60" fmla="*/ 75438 w 1609725"/>
                <a:gd name="connsiteY60" fmla="*/ 1051941 h 1457325"/>
                <a:gd name="connsiteX61" fmla="*/ 73533 w 1609725"/>
                <a:gd name="connsiteY61" fmla="*/ 1046226 h 1457325"/>
                <a:gd name="connsiteX62" fmla="*/ 89154 w 1609725"/>
                <a:gd name="connsiteY62" fmla="*/ 1013841 h 1457325"/>
                <a:gd name="connsiteX63" fmla="*/ 75152 w 1609725"/>
                <a:gd name="connsiteY63" fmla="*/ 998411 h 1457325"/>
                <a:gd name="connsiteX64" fmla="*/ 71247 w 1609725"/>
                <a:gd name="connsiteY64" fmla="*/ 989933 h 1457325"/>
                <a:gd name="connsiteX65" fmla="*/ 58103 w 1609725"/>
                <a:gd name="connsiteY65" fmla="*/ 1003840 h 1457325"/>
                <a:gd name="connsiteX66" fmla="*/ 33052 w 1609725"/>
                <a:gd name="connsiteY66" fmla="*/ 1018604 h 1457325"/>
                <a:gd name="connsiteX67" fmla="*/ 35623 w 1609725"/>
                <a:gd name="connsiteY67" fmla="*/ 998887 h 1457325"/>
                <a:gd name="connsiteX68" fmla="*/ 19812 w 1609725"/>
                <a:gd name="connsiteY68" fmla="*/ 949452 h 1457325"/>
                <a:gd name="connsiteX69" fmla="*/ 13145 w 1609725"/>
                <a:gd name="connsiteY69" fmla="*/ 923639 h 1457325"/>
                <a:gd name="connsiteX70" fmla="*/ 9525 w 1609725"/>
                <a:gd name="connsiteY70" fmla="*/ 893445 h 1457325"/>
                <a:gd name="connsiteX71" fmla="*/ 10859 w 1609725"/>
                <a:gd name="connsiteY71" fmla="*/ 887825 h 1457325"/>
                <a:gd name="connsiteX72" fmla="*/ 21812 w 1609725"/>
                <a:gd name="connsiteY72" fmla="*/ 875919 h 1457325"/>
                <a:gd name="connsiteX73" fmla="*/ 35909 w 1609725"/>
                <a:gd name="connsiteY73" fmla="*/ 891921 h 1457325"/>
                <a:gd name="connsiteX74" fmla="*/ 43910 w 1609725"/>
                <a:gd name="connsiteY74" fmla="*/ 896017 h 1457325"/>
                <a:gd name="connsiteX75" fmla="*/ 45148 w 1609725"/>
                <a:gd name="connsiteY75" fmla="*/ 885920 h 1457325"/>
                <a:gd name="connsiteX76" fmla="*/ 56388 w 1609725"/>
                <a:gd name="connsiteY76" fmla="*/ 888587 h 1457325"/>
                <a:gd name="connsiteX77" fmla="*/ 65913 w 1609725"/>
                <a:gd name="connsiteY77" fmla="*/ 880681 h 1457325"/>
                <a:gd name="connsiteX78" fmla="*/ 72295 w 1609725"/>
                <a:gd name="connsiteY78" fmla="*/ 885254 h 1457325"/>
                <a:gd name="connsiteX79" fmla="*/ 78867 w 1609725"/>
                <a:gd name="connsiteY79" fmla="*/ 880872 h 1457325"/>
                <a:gd name="connsiteX80" fmla="*/ 94202 w 1609725"/>
                <a:gd name="connsiteY80" fmla="*/ 889063 h 1457325"/>
                <a:gd name="connsiteX81" fmla="*/ 96393 w 1609725"/>
                <a:gd name="connsiteY81" fmla="*/ 887444 h 1457325"/>
                <a:gd name="connsiteX82" fmla="*/ 90773 w 1609725"/>
                <a:gd name="connsiteY82" fmla="*/ 880872 h 1457325"/>
                <a:gd name="connsiteX83" fmla="*/ 96964 w 1609725"/>
                <a:gd name="connsiteY83" fmla="*/ 886778 h 1457325"/>
                <a:gd name="connsiteX84" fmla="*/ 114205 w 1609725"/>
                <a:gd name="connsiteY84" fmla="*/ 895350 h 1457325"/>
                <a:gd name="connsiteX85" fmla="*/ 115348 w 1609725"/>
                <a:gd name="connsiteY85" fmla="*/ 893636 h 1457325"/>
                <a:gd name="connsiteX86" fmla="*/ 128016 w 1609725"/>
                <a:gd name="connsiteY86" fmla="*/ 897446 h 1457325"/>
                <a:gd name="connsiteX87" fmla="*/ 135255 w 1609725"/>
                <a:gd name="connsiteY87" fmla="*/ 894207 h 1457325"/>
                <a:gd name="connsiteX88" fmla="*/ 134779 w 1609725"/>
                <a:gd name="connsiteY88" fmla="*/ 874490 h 1457325"/>
                <a:gd name="connsiteX89" fmla="*/ 130588 w 1609725"/>
                <a:gd name="connsiteY89" fmla="*/ 862108 h 1457325"/>
                <a:gd name="connsiteX90" fmla="*/ 123920 w 1609725"/>
                <a:gd name="connsiteY90" fmla="*/ 856107 h 1457325"/>
                <a:gd name="connsiteX91" fmla="*/ 122968 w 1609725"/>
                <a:gd name="connsiteY91" fmla="*/ 846106 h 1457325"/>
                <a:gd name="connsiteX92" fmla="*/ 117634 w 1609725"/>
                <a:gd name="connsiteY92" fmla="*/ 832485 h 1457325"/>
                <a:gd name="connsiteX93" fmla="*/ 107442 w 1609725"/>
                <a:gd name="connsiteY93" fmla="*/ 828961 h 1457325"/>
                <a:gd name="connsiteX94" fmla="*/ 100298 w 1609725"/>
                <a:gd name="connsiteY94" fmla="*/ 801529 h 1457325"/>
                <a:gd name="connsiteX95" fmla="*/ 97727 w 1609725"/>
                <a:gd name="connsiteY95" fmla="*/ 803434 h 1457325"/>
                <a:gd name="connsiteX96" fmla="*/ 92202 w 1609725"/>
                <a:gd name="connsiteY96" fmla="*/ 795814 h 1457325"/>
                <a:gd name="connsiteX97" fmla="*/ 86582 w 1609725"/>
                <a:gd name="connsiteY97" fmla="*/ 792861 h 1457325"/>
                <a:gd name="connsiteX98" fmla="*/ 82677 w 1609725"/>
                <a:gd name="connsiteY98" fmla="*/ 776192 h 1457325"/>
                <a:gd name="connsiteX99" fmla="*/ 80962 w 1609725"/>
                <a:gd name="connsiteY99" fmla="*/ 759904 h 1457325"/>
                <a:gd name="connsiteX100" fmla="*/ 83439 w 1609725"/>
                <a:gd name="connsiteY100" fmla="*/ 758952 h 1457325"/>
                <a:gd name="connsiteX101" fmla="*/ 79534 w 1609725"/>
                <a:gd name="connsiteY101" fmla="*/ 732092 h 1457325"/>
                <a:gd name="connsiteX102" fmla="*/ 86296 w 1609725"/>
                <a:gd name="connsiteY102" fmla="*/ 730472 h 1457325"/>
                <a:gd name="connsiteX103" fmla="*/ 86487 w 1609725"/>
                <a:gd name="connsiteY103" fmla="*/ 724281 h 1457325"/>
                <a:gd name="connsiteX104" fmla="*/ 80010 w 1609725"/>
                <a:gd name="connsiteY104" fmla="*/ 706279 h 1457325"/>
                <a:gd name="connsiteX105" fmla="*/ 83725 w 1609725"/>
                <a:gd name="connsiteY105" fmla="*/ 704183 h 1457325"/>
                <a:gd name="connsiteX106" fmla="*/ 81248 w 1609725"/>
                <a:gd name="connsiteY106" fmla="*/ 699516 h 1457325"/>
                <a:gd name="connsiteX107" fmla="*/ 84011 w 1609725"/>
                <a:gd name="connsiteY107" fmla="*/ 698087 h 1457325"/>
                <a:gd name="connsiteX108" fmla="*/ 76962 w 1609725"/>
                <a:gd name="connsiteY108" fmla="*/ 689420 h 1457325"/>
                <a:gd name="connsiteX109" fmla="*/ 103251 w 1609725"/>
                <a:gd name="connsiteY109" fmla="*/ 678085 h 1457325"/>
                <a:gd name="connsiteX110" fmla="*/ 104585 w 1609725"/>
                <a:gd name="connsiteY110" fmla="*/ 680847 h 1457325"/>
                <a:gd name="connsiteX111" fmla="*/ 117824 w 1609725"/>
                <a:gd name="connsiteY111" fmla="*/ 675799 h 1457325"/>
                <a:gd name="connsiteX112" fmla="*/ 125063 w 1609725"/>
                <a:gd name="connsiteY112" fmla="*/ 670179 h 1457325"/>
                <a:gd name="connsiteX113" fmla="*/ 137636 w 1609725"/>
                <a:gd name="connsiteY113" fmla="*/ 667988 h 1457325"/>
                <a:gd name="connsiteX114" fmla="*/ 133445 w 1609725"/>
                <a:gd name="connsiteY114" fmla="*/ 654272 h 1457325"/>
                <a:gd name="connsiteX115" fmla="*/ 141065 w 1609725"/>
                <a:gd name="connsiteY115" fmla="*/ 652081 h 1457325"/>
                <a:gd name="connsiteX116" fmla="*/ 146971 w 1609725"/>
                <a:gd name="connsiteY116" fmla="*/ 657701 h 1457325"/>
                <a:gd name="connsiteX117" fmla="*/ 161449 w 1609725"/>
                <a:gd name="connsiteY117" fmla="*/ 651701 h 1457325"/>
                <a:gd name="connsiteX118" fmla="*/ 160496 w 1609725"/>
                <a:gd name="connsiteY118" fmla="*/ 648081 h 1457325"/>
                <a:gd name="connsiteX119" fmla="*/ 169164 w 1609725"/>
                <a:gd name="connsiteY119" fmla="*/ 645700 h 1457325"/>
                <a:gd name="connsiteX120" fmla="*/ 166783 w 1609725"/>
                <a:gd name="connsiteY120" fmla="*/ 636175 h 1457325"/>
                <a:gd name="connsiteX121" fmla="*/ 176212 w 1609725"/>
                <a:gd name="connsiteY121" fmla="*/ 633889 h 1457325"/>
                <a:gd name="connsiteX122" fmla="*/ 173641 w 1609725"/>
                <a:gd name="connsiteY122" fmla="*/ 627697 h 1457325"/>
                <a:gd name="connsiteX123" fmla="*/ 180689 w 1609725"/>
                <a:gd name="connsiteY123" fmla="*/ 625983 h 1457325"/>
                <a:gd name="connsiteX124" fmla="*/ 178308 w 1609725"/>
                <a:gd name="connsiteY124" fmla="*/ 617125 h 1457325"/>
                <a:gd name="connsiteX125" fmla="*/ 188786 w 1609725"/>
                <a:gd name="connsiteY125" fmla="*/ 614553 h 1457325"/>
                <a:gd name="connsiteX126" fmla="*/ 163068 w 1609725"/>
                <a:gd name="connsiteY126" fmla="*/ 556165 h 1457325"/>
                <a:gd name="connsiteX127" fmla="*/ 158782 w 1609725"/>
                <a:gd name="connsiteY127" fmla="*/ 558451 h 1457325"/>
                <a:gd name="connsiteX128" fmla="*/ 154400 w 1609725"/>
                <a:gd name="connsiteY128" fmla="*/ 557403 h 1457325"/>
                <a:gd name="connsiteX129" fmla="*/ 154591 w 1609725"/>
                <a:gd name="connsiteY129" fmla="*/ 526923 h 1457325"/>
                <a:gd name="connsiteX130" fmla="*/ 175070 w 1609725"/>
                <a:gd name="connsiteY130" fmla="*/ 527590 h 1457325"/>
                <a:gd name="connsiteX131" fmla="*/ 180022 w 1609725"/>
                <a:gd name="connsiteY131" fmla="*/ 488442 h 1457325"/>
                <a:gd name="connsiteX132" fmla="*/ 171545 w 1609725"/>
                <a:gd name="connsiteY132" fmla="*/ 487394 h 1457325"/>
                <a:gd name="connsiteX133" fmla="*/ 182689 w 1609725"/>
                <a:gd name="connsiteY133" fmla="*/ 455867 h 1457325"/>
                <a:gd name="connsiteX134" fmla="*/ 200215 w 1609725"/>
                <a:gd name="connsiteY134" fmla="*/ 465582 h 1457325"/>
                <a:gd name="connsiteX135" fmla="*/ 241649 w 1609725"/>
                <a:gd name="connsiteY135" fmla="*/ 459677 h 1457325"/>
                <a:gd name="connsiteX136" fmla="*/ 242887 w 1609725"/>
                <a:gd name="connsiteY136" fmla="*/ 453580 h 1457325"/>
                <a:gd name="connsiteX137" fmla="*/ 253270 w 1609725"/>
                <a:gd name="connsiteY137" fmla="*/ 452628 h 1457325"/>
                <a:gd name="connsiteX138" fmla="*/ 252794 w 1609725"/>
                <a:gd name="connsiteY138" fmla="*/ 446818 h 1457325"/>
                <a:gd name="connsiteX139" fmla="*/ 255651 w 1609725"/>
                <a:gd name="connsiteY139" fmla="*/ 446246 h 1457325"/>
                <a:gd name="connsiteX140" fmla="*/ 252317 w 1609725"/>
                <a:gd name="connsiteY140" fmla="*/ 437007 h 1457325"/>
                <a:gd name="connsiteX141" fmla="*/ 262319 w 1609725"/>
                <a:gd name="connsiteY141" fmla="*/ 432721 h 1457325"/>
                <a:gd name="connsiteX142" fmla="*/ 262033 w 1609725"/>
                <a:gd name="connsiteY142" fmla="*/ 430816 h 1457325"/>
                <a:gd name="connsiteX143" fmla="*/ 263843 w 1609725"/>
                <a:gd name="connsiteY143" fmla="*/ 430244 h 1457325"/>
                <a:gd name="connsiteX144" fmla="*/ 265938 w 1609725"/>
                <a:gd name="connsiteY144" fmla="*/ 439769 h 1457325"/>
                <a:gd name="connsiteX145" fmla="*/ 271462 w 1609725"/>
                <a:gd name="connsiteY145" fmla="*/ 439198 h 1457325"/>
                <a:gd name="connsiteX146" fmla="*/ 273177 w 1609725"/>
                <a:gd name="connsiteY146" fmla="*/ 447008 h 1457325"/>
                <a:gd name="connsiteX147" fmla="*/ 299371 w 1609725"/>
                <a:gd name="connsiteY147" fmla="*/ 431197 h 1457325"/>
                <a:gd name="connsiteX148" fmla="*/ 298418 w 1609725"/>
                <a:gd name="connsiteY148" fmla="*/ 422720 h 1457325"/>
                <a:gd name="connsiteX149" fmla="*/ 264986 w 1609725"/>
                <a:gd name="connsiteY149" fmla="*/ 412909 h 1457325"/>
                <a:gd name="connsiteX150" fmla="*/ 265843 w 1609725"/>
                <a:gd name="connsiteY150" fmla="*/ 394621 h 1457325"/>
                <a:gd name="connsiteX151" fmla="*/ 273082 w 1609725"/>
                <a:gd name="connsiteY151" fmla="*/ 394335 h 1457325"/>
                <a:gd name="connsiteX152" fmla="*/ 271844 w 1609725"/>
                <a:gd name="connsiteY152" fmla="*/ 375476 h 1457325"/>
                <a:gd name="connsiteX153" fmla="*/ 269843 w 1609725"/>
                <a:gd name="connsiteY153" fmla="*/ 370618 h 1457325"/>
                <a:gd name="connsiteX154" fmla="*/ 267748 w 1609725"/>
                <a:gd name="connsiteY154" fmla="*/ 372999 h 1457325"/>
                <a:gd name="connsiteX155" fmla="*/ 260985 w 1609725"/>
                <a:gd name="connsiteY155" fmla="*/ 373475 h 1457325"/>
                <a:gd name="connsiteX156" fmla="*/ 257842 w 1609725"/>
                <a:gd name="connsiteY156" fmla="*/ 361283 h 1457325"/>
                <a:gd name="connsiteX157" fmla="*/ 246031 w 1609725"/>
                <a:gd name="connsiteY157" fmla="*/ 342805 h 1457325"/>
                <a:gd name="connsiteX158" fmla="*/ 242030 w 1609725"/>
                <a:gd name="connsiteY158" fmla="*/ 331375 h 1457325"/>
                <a:gd name="connsiteX159" fmla="*/ 244030 w 1609725"/>
                <a:gd name="connsiteY159" fmla="*/ 330803 h 1457325"/>
                <a:gd name="connsiteX160" fmla="*/ 244793 w 1609725"/>
                <a:gd name="connsiteY160" fmla="*/ 323374 h 1457325"/>
                <a:gd name="connsiteX161" fmla="*/ 240506 w 1609725"/>
                <a:gd name="connsiteY161" fmla="*/ 319373 h 1457325"/>
                <a:gd name="connsiteX162" fmla="*/ 248412 w 1609725"/>
                <a:gd name="connsiteY162" fmla="*/ 298037 h 1457325"/>
                <a:gd name="connsiteX163" fmla="*/ 250793 w 1609725"/>
                <a:gd name="connsiteY163" fmla="*/ 281273 h 1457325"/>
                <a:gd name="connsiteX164" fmla="*/ 236029 w 1609725"/>
                <a:gd name="connsiteY164" fmla="*/ 276035 h 1457325"/>
                <a:gd name="connsiteX165" fmla="*/ 234125 w 1609725"/>
                <a:gd name="connsiteY165" fmla="*/ 264128 h 1457325"/>
                <a:gd name="connsiteX166" fmla="*/ 231838 w 1609725"/>
                <a:gd name="connsiteY166" fmla="*/ 266319 h 1457325"/>
                <a:gd name="connsiteX167" fmla="*/ 231077 w 1609725"/>
                <a:gd name="connsiteY167" fmla="*/ 263843 h 1457325"/>
                <a:gd name="connsiteX168" fmla="*/ 224790 w 1609725"/>
                <a:gd name="connsiteY168" fmla="*/ 221933 h 1457325"/>
                <a:gd name="connsiteX169" fmla="*/ 222980 w 1609725"/>
                <a:gd name="connsiteY169" fmla="*/ 221647 h 1457325"/>
                <a:gd name="connsiteX170" fmla="*/ 223837 w 1609725"/>
                <a:gd name="connsiteY170" fmla="*/ 190405 h 1457325"/>
                <a:gd name="connsiteX171" fmla="*/ 228981 w 1609725"/>
                <a:gd name="connsiteY171" fmla="*/ 187547 h 1457325"/>
                <a:gd name="connsiteX172" fmla="*/ 223456 w 1609725"/>
                <a:gd name="connsiteY172" fmla="*/ 157639 h 1457325"/>
                <a:gd name="connsiteX173" fmla="*/ 232601 w 1609725"/>
                <a:gd name="connsiteY173" fmla="*/ 132112 h 1457325"/>
                <a:gd name="connsiteX174" fmla="*/ 230981 w 1609725"/>
                <a:gd name="connsiteY174" fmla="*/ 126492 h 1457325"/>
                <a:gd name="connsiteX175" fmla="*/ 234601 w 1609725"/>
                <a:gd name="connsiteY175" fmla="*/ 126111 h 1457325"/>
                <a:gd name="connsiteX176" fmla="*/ 232981 w 1609725"/>
                <a:gd name="connsiteY176" fmla="*/ 113252 h 1457325"/>
                <a:gd name="connsiteX177" fmla="*/ 260699 w 1609725"/>
                <a:gd name="connsiteY177" fmla="*/ 110490 h 1457325"/>
                <a:gd name="connsiteX178" fmla="*/ 303467 w 1609725"/>
                <a:gd name="connsiteY178" fmla="*/ 114681 h 1457325"/>
                <a:gd name="connsiteX179" fmla="*/ 351187 w 1609725"/>
                <a:gd name="connsiteY179" fmla="*/ 107633 h 1457325"/>
                <a:gd name="connsiteX180" fmla="*/ 383096 w 1609725"/>
                <a:gd name="connsiteY180" fmla="*/ 98679 h 1457325"/>
                <a:gd name="connsiteX181" fmla="*/ 387953 w 1609725"/>
                <a:gd name="connsiteY181" fmla="*/ 114871 h 1457325"/>
                <a:gd name="connsiteX182" fmla="*/ 401669 w 1609725"/>
                <a:gd name="connsiteY182" fmla="*/ 112681 h 1457325"/>
                <a:gd name="connsiteX183" fmla="*/ 403288 w 1609725"/>
                <a:gd name="connsiteY183" fmla="*/ 121634 h 1457325"/>
                <a:gd name="connsiteX184" fmla="*/ 442627 w 1609725"/>
                <a:gd name="connsiteY184" fmla="*/ 120301 h 1457325"/>
                <a:gd name="connsiteX185" fmla="*/ 449675 w 1609725"/>
                <a:gd name="connsiteY185" fmla="*/ 117824 h 1457325"/>
                <a:gd name="connsiteX186" fmla="*/ 451390 w 1609725"/>
                <a:gd name="connsiteY186" fmla="*/ 109728 h 1457325"/>
                <a:gd name="connsiteX187" fmla="*/ 465963 w 1609725"/>
                <a:gd name="connsiteY187" fmla="*/ 108775 h 1457325"/>
                <a:gd name="connsiteX188" fmla="*/ 468344 w 1609725"/>
                <a:gd name="connsiteY188" fmla="*/ 117920 h 1457325"/>
                <a:gd name="connsiteX189" fmla="*/ 474440 w 1609725"/>
                <a:gd name="connsiteY189" fmla="*/ 117824 h 1457325"/>
                <a:gd name="connsiteX190" fmla="*/ 478917 w 1609725"/>
                <a:gd name="connsiteY190" fmla="*/ 121063 h 1457325"/>
                <a:gd name="connsiteX191" fmla="*/ 493871 w 1609725"/>
                <a:gd name="connsiteY191" fmla="*/ 117443 h 1457325"/>
                <a:gd name="connsiteX192" fmla="*/ 494252 w 1609725"/>
                <a:gd name="connsiteY192" fmla="*/ 121158 h 1457325"/>
                <a:gd name="connsiteX193" fmla="*/ 513302 w 1609725"/>
                <a:gd name="connsiteY193" fmla="*/ 118491 h 1457325"/>
                <a:gd name="connsiteX194" fmla="*/ 514160 w 1609725"/>
                <a:gd name="connsiteY194" fmla="*/ 121253 h 1457325"/>
                <a:gd name="connsiteX195" fmla="*/ 521303 w 1609725"/>
                <a:gd name="connsiteY195" fmla="*/ 119062 h 1457325"/>
                <a:gd name="connsiteX196" fmla="*/ 529400 w 1609725"/>
                <a:gd name="connsiteY196" fmla="*/ 121729 h 1457325"/>
                <a:gd name="connsiteX197" fmla="*/ 546259 w 1609725"/>
                <a:gd name="connsiteY197" fmla="*/ 120967 h 1457325"/>
                <a:gd name="connsiteX198" fmla="*/ 545021 w 1609725"/>
                <a:gd name="connsiteY198" fmla="*/ 126397 h 1457325"/>
                <a:gd name="connsiteX199" fmla="*/ 551307 w 1609725"/>
                <a:gd name="connsiteY199" fmla="*/ 125444 h 1457325"/>
                <a:gd name="connsiteX200" fmla="*/ 551402 w 1609725"/>
                <a:gd name="connsiteY200" fmla="*/ 132779 h 1457325"/>
                <a:gd name="connsiteX201" fmla="*/ 566738 w 1609725"/>
                <a:gd name="connsiteY201" fmla="*/ 128302 h 1457325"/>
                <a:gd name="connsiteX202" fmla="*/ 572738 w 1609725"/>
                <a:gd name="connsiteY202" fmla="*/ 128492 h 1457325"/>
                <a:gd name="connsiteX203" fmla="*/ 572453 w 1609725"/>
                <a:gd name="connsiteY203" fmla="*/ 131921 h 1457325"/>
                <a:gd name="connsiteX204" fmla="*/ 591312 w 1609725"/>
                <a:gd name="connsiteY204" fmla="*/ 128587 h 1457325"/>
                <a:gd name="connsiteX205" fmla="*/ 591884 w 1609725"/>
                <a:gd name="connsiteY205" fmla="*/ 130588 h 1457325"/>
                <a:gd name="connsiteX206" fmla="*/ 611791 w 1609725"/>
                <a:gd name="connsiteY206" fmla="*/ 128873 h 1457325"/>
                <a:gd name="connsiteX207" fmla="*/ 641223 w 1609725"/>
                <a:gd name="connsiteY207" fmla="*/ 122777 h 1457325"/>
                <a:gd name="connsiteX208" fmla="*/ 651415 w 1609725"/>
                <a:gd name="connsiteY208" fmla="*/ 122491 h 1457325"/>
                <a:gd name="connsiteX209" fmla="*/ 651605 w 1609725"/>
                <a:gd name="connsiteY209" fmla="*/ 124206 h 1457325"/>
                <a:gd name="connsiteX210" fmla="*/ 666179 w 1609725"/>
                <a:gd name="connsiteY210" fmla="*/ 126016 h 1457325"/>
                <a:gd name="connsiteX211" fmla="*/ 665512 w 1609725"/>
                <a:gd name="connsiteY211" fmla="*/ 122873 h 1457325"/>
                <a:gd name="connsiteX212" fmla="*/ 711898 w 1609725"/>
                <a:gd name="connsiteY212" fmla="*/ 113062 h 1457325"/>
                <a:gd name="connsiteX213" fmla="*/ 712661 w 1609725"/>
                <a:gd name="connsiteY213" fmla="*/ 109823 h 1457325"/>
                <a:gd name="connsiteX214" fmla="*/ 727043 w 1609725"/>
                <a:gd name="connsiteY214" fmla="*/ 115633 h 1457325"/>
                <a:gd name="connsiteX215" fmla="*/ 732282 w 1609725"/>
                <a:gd name="connsiteY215" fmla="*/ 113824 h 1457325"/>
                <a:gd name="connsiteX216" fmla="*/ 738854 w 1609725"/>
                <a:gd name="connsiteY216" fmla="*/ 129064 h 1457325"/>
                <a:gd name="connsiteX217" fmla="*/ 764286 w 1609725"/>
                <a:gd name="connsiteY217" fmla="*/ 121634 h 1457325"/>
                <a:gd name="connsiteX218" fmla="*/ 768668 w 1609725"/>
                <a:gd name="connsiteY218" fmla="*/ 133731 h 1457325"/>
                <a:gd name="connsiteX219" fmla="*/ 787146 w 1609725"/>
                <a:gd name="connsiteY219" fmla="*/ 128492 h 1457325"/>
                <a:gd name="connsiteX220" fmla="*/ 786384 w 1609725"/>
                <a:gd name="connsiteY220" fmla="*/ 122682 h 1457325"/>
                <a:gd name="connsiteX221" fmla="*/ 801434 w 1609725"/>
                <a:gd name="connsiteY221" fmla="*/ 116967 h 1457325"/>
                <a:gd name="connsiteX222" fmla="*/ 800005 w 1609725"/>
                <a:gd name="connsiteY222" fmla="*/ 108109 h 1457325"/>
                <a:gd name="connsiteX223" fmla="*/ 803529 w 1609725"/>
                <a:gd name="connsiteY223" fmla="*/ 82106 h 1457325"/>
                <a:gd name="connsiteX224" fmla="*/ 809054 w 1609725"/>
                <a:gd name="connsiteY224" fmla="*/ 83058 h 1457325"/>
                <a:gd name="connsiteX225" fmla="*/ 810387 w 1609725"/>
                <a:gd name="connsiteY225" fmla="*/ 73724 h 1457325"/>
                <a:gd name="connsiteX226" fmla="*/ 822198 w 1609725"/>
                <a:gd name="connsiteY226" fmla="*/ 74200 h 1457325"/>
                <a:gd name="connsiteX227" fmla="*/ 822103 w 1609725"/>
                <a:gd name="connsiteY227" fmla="*/ 76676 h 1457325"/>
                <a:gd name="connsiteX228" fmla="*/ 826103 w 1609725"/>
                <a:gd name="connsiteY228" fmla="*/ 76200 h 1457325"/>
                <a:gd name="connsiteX229" fmla="*/ 832866 w 1609725"/>
                <a:gd name="connsiteY229" fmla="*/ 96203 h 1457325"/>
                <a:gd name="connsiteX230" fmla="*/ 836200 w 1609725"/>
                <a:gd name="connsiteY230" fmla="*/ 94488 h 1457325"/>
                <a:gd name="connsiteX231" fmla="*/ 840105 w 1609725"/>
                <a:gd name="connsiteY231" fmla="*/ 99155 h 1457325"/>
                <a:gd name="connsiteX232" fmla="*/ 867061 w 1609725"/>
                <a:gd name="connsiteY232" fmla="*/ 97727 h 1457325"/>
                <a:gd name="connsiteX233" fmla="*/ 868966 w 1609725"/>
                <a:gd name="connsiteY233" fmla="*/ 125825 h 1457325"/>
                <a:gd name="connsiteX234" fmla="*/ 866299 w 1609725"/>
                <a:gd name="connsiteY234" fmla="*/ 126016 h 1457325"/>
                <a:gd name="connsiteX235" fmla="*/ 864870 w 1609725"/>
                <a:gd name="connsiteY235" fmla="*/ 149257 h 1457325"/>
                <a:gd name="connsiteX236" fmla="*/ 871633 w 1609725"/>
                <a:gd name="connsiteY236" fmla="*/ 148209 h 1457325"/>
                <a:gd name="connsiteX237" fmla="*/ 878110 w 1609725"/>
                <a:gd name="connsiteY237" fmla="*/ 150686 h 1457325"/>
                <a:gd name="connsiteX238" fmla="*/ 882205 w 1609725"/>
                <a:gd name="connsiteY238" fmla="*/ 152591 h 1457325"/>
                <a:gd name="connsiteX239" fmla="*/ 883539 w 1609725"/>
                <a:gd name="connsiteY239" fmla="*/ 157162 h 1457325"/>
                <a:gd name="connsiteX240" fmla="*/ 914781 w 1609725"/>
                <a:gd name="connsiteY240" fmla="*/ 143542 h 1457325"/>
                <a:gd name="connsiteX241" fmla="*/ 942022 w 1609725"/>
                <a:gd name="connsiteY241" fmla="*/ 124206 h 1457325"/>
                <a:gd name="connsiteX242" fmla="*/ 1007650 w 1609725"/>
                <a:gd name="connsiteY242" fmla="*/ 108490 h 1457325"/>
                <a:gd name="connsiteX243" fmla="*/ 1004411 w 1609725"/>
                <a:gd name="connsiteY243" fmla="*/ 86106 h 1457325"/>
                <a:gd name="connsiteX244" fmla="*/ 1018222 w 1609725"/>
                <a:gd name="connsiteY244" fmla="*/ 82391 h 1457325"/>
                <a:gd name="connsiteX245" fmla="*/ 1020699 w 1609725"/>
                <a:gd name="connsiteY245" fmla="*/ 96298 h 1457325"/>
                <a:gd name="connsiteX246" fmla="*/ 1074515 w 1609725"/>
                <a:gd name="connsiteY246" fmla="*/ 94393 h 1457325"/>
                <a:gd name="connsiteX247" fmla="*/ 1074515 w 1609725"/>
                <a:gd name="connsiteY247" fmla="*/ 87249 h 1457325"/>
                <a:gd name="connsiteX248" fmla="*/ 1089755 w 1609725"/>
                <a:gd name="connsiteY248" fmla="*/ 91726 h 1457325"/>
                <a:gd name="connsiteX249" fmla="*/ 1092898 w 1609725"/>
                <a:gd name="connsiteY249" fmla="*/ 70104 h 1457325"/>
                <a:gd name="connsiteX250" fmla="*/ 1124331 w 1609725"/>
                <a:gd name="connsiteY250" fmla="*/ 82201 h 1457325"/>
                <a:gd name="connsiteX251" fmla="*/ 1184910 w 1609725"/>
                <a:gd name="connsiteY251" fmla="*/ 90869 h 1457325"/>
                <a:gd name="connsiteX252" fmla="*/ 1188625 w 1609725"/>
                <a:gd name="connsiteY252" fmla="*/ 67342 h 1457325"/>
                <a:gd name="connsiteX253" fmla="*/ 1192911 w 1609725"/>
                <a:gd name="connsiteY253" fmla="*/ 68294 h 1457325"/>
                <a:gd name="connsiteX254" fmla="*/ 1194340 w 1609725"/>
                <a:gd name="connsiteY254" fmla="*/ 62770 h 1457325"/>
                <a:gd name="connsiteX255" fmla="*/ 1189577 w 1609725"/>
                <a:gd name="connsiteY255" fmla="*/ 60674 h 1457325"/>
                <a:gd name="connsiteX256" fmla="*/ 1190435 w 1609725"/>
                <a:gd name="connsiteY256" fmla="*/ 50959 h 1457325"/>
                <a:gd name="connsiteX257" fmla="*/ 1196054 w 1609725"/>
                <a:gd name="connsiteY257" fmla="*/ 52102 h 1457325"/>
                <a:gd name="connsiteX258" fmla="*/ 1196435 w 1609725"/>
                <a:gd name="connsiteY258" fmla="*/ 48863 h 1457325"/>
                <a:gd name="connsiteX259" fmla="*/ 1211104 w 1609725"/>
                <a:gd name="connsiteY259" fmla="*/ 51435 h 1457325"/>
                <a:gd name="connsiteX260" fmla="*/ 1208151 w 1609725"/>
                <a:gd name="connsiteY260" fmla="*/ 59817 h 1457325"/>
                <a:gd name="connsiteX261" fmla="*/ 1218724 w 1609725"/>
                <a:gd name="connsiteY261" fmla="*/ 61817 h 1457325"/>
                <a:gd name="connsiteX262" fmla="*/ 1224344 w 1609725"/>
                <a:gd name="connsiteY262" fmla="*/ 46958 h 1457325"/>
                <a:gd name="connsiteX263" fmla="*/ 1229963 w 1609725"/>
                <a:gd name="connsiteY263" fmla="*/ 50197 h 1457325"/>
                <a:gd name="connsiteX264" fmla="*/ 1244918 w 1609725"/>
                <a:gd name="connsiteY264" fmla="*/ 19431 h 1457325"/>
                <a:gd name="connsiteX265" fmla="*/ 1255490 w 1609725"/>
                <a:gd name="connsiteY265" fmla="*/ 11430 h 1457325"/>
                <a:gd name="connsiteX266" fmla="*/ 1254347 w 1609725"/>
                <a:gd name="connsiteY266" fmla="*/ 9525 h 1457325"/>
                <a:gd name="connsiteX267" fmla="*/ 1278827 w 1609725"/>
                <a:gd name="connsiteY267" fmla="*/ 14478 h 1457325"/>
                <a:gd name="connsiteX268" fmla="*/ 1298258 w 1609725"/>
                <a:gd name="connsiteY268" fmla="*/ 25146 h 1457325"/>
                <a:gd name="connsiteX269" fmla="*/ 1317593 w 1609725"/>
                <a:gd name="connsiteY269" fmla="*/ 26670 h 1457325"/>
                <a:gd name="connsiteX270" fmla="*/ 1333976 w 1609725"/>
                <a:gd name="connsiteY270" fmla="*/ 32385 h 1457325"/>
                <a:gd name="connsiteX271" fmla="*/ 1353312 w 1609725"/>
                <a:gd name="connsiteY271" fmla="*/ 45053 h 1457325"/>
                <a:gd name="connsiteX272" fmla="*/ 1350169 w 1609725"/>
                <a:gd name="connsiteY272" fmla="*/ 49054 h 1457325"/>
                <a:gd name="connsiteX273" fmla="*/ 1371219 w 1609725"/>
                <a:gd name="connsiteY273" fmla="*/ 58007 h 1457325"/>
                <a:gd name="connsiteX274" fmla="*/ 1384649 w 1609725"/>
                <a:gd name="connsiteY274" fmla="*/ 71152 h 1457325"/>
                <a:gd name="connsiteX275" fmla="*/ 1389983 w 1609725"/>
                <a:gd name="connsiteY275" fmla="*/ 73247 h 1457325"/>
                <a:gd name="connsiteX276" fmla="*/ 1386078 w 1609725"/>
                <a:gd name="connsiteY276" fmla="*/ 85154 h 1457325"/>
                <a:gd name="connsiteX277" fmla="*/ 1383221 w 1609725"/>
                <a:gd name="connsiteY277" fmla="*/ 86011 h 1457325"/>
                <a:gd name="connsiteX278" fmla="*/ 1381697 w 1609725"/>
                <a:gd name="connsiteY278" fmla="*/ 99155 h 1457325"/>
                <a:gd name="connsiteX279" fmla="*/ 1376553 w 1609725"/>
                <a:gd name="connsiteY279" fmla="*/ 104394 h 1457325"/>
                <a:gd name="connsiteX280" fmla="*/ 1381982 w 1609725"/>
                <a:gd name="connsiteY280" fmla="*/ 107347 h 1457325"/>
                <a:gd name="connsiteX281" fmla="*/ 1393317 w 1609725"/>
                <a:gd name="connsiteY281" fmla="*/ 106394 h 1457325"/>
                <a:gd name="connsiteX282" fmla="*/ 1389602 w 1609725"/>
                <a:gd name="connsiteY282" fmla="*/ 99822 h 1457325"/>
                <a:gd name="connsiteX283" fmla="*/ 1394936 w 1609725"/>
                <a:gd name="connsiteY283" fmla="*/ 94583 h 1457325"/>
                <a:gd name="connsiteX284" fmla="*/ 1393031 w 1609725"/>
                <a:gd name="connsiteY284" fmla="*/ 90678 h 1457325"/>
                <a:gd name="connsiteX285" fmla="*/ 1398461 w 1609725"/>
                <a:gd name="connsiteY285" fmla="*/ 78486 h 1457325"/>
                <a:gd name="connsiteX286" fmla="*/ 1409795 w 1609725"/>
                <a:gd name="connsiteY286" fmla="*/ 70295 h 1457325"/>
                <a:gd name="connsiteX287" fmla="*/ 1417225 w 1609725"/>
                <a:gd name="connsiteY287" fmla="*/ 70104 h 1457325"/>
                <a:gd name="connsiteX288" fmla="*/ 1422940 w 1609725"/>
                <a:gd name="connsiteY288" fmla="*/ 64294 h 1457325"/>
                <a:gd name="connsiteX289" fmla="*/ 1433131 w 1609725"/>
                <a:gd name="connsiteY289" fmla="*/ 61246 h 1457325"/>
                <a:gd name="connsiteX290" fmla="*/ 1429988 w 1609725"/>
                <a:gd name="connsiteY290" fmla="*/ 55054 h 1457325"/>
                <a:gd name="connsiteX291" fmla="*/ 1436942 w 1609725"/>
                <a:gd name="connsiteY291" fmla="*/ 45815 h 1457325"/>
                <a:gd name="connsiteX292" fmla="*/ 1439132 w 1609725"/>
                <a:gd name="connsiteY292" fmla="*/ 45339 h 1457325"/>
                <a:gd name="connsiteX293" fmla="*/ 1444562 w 1609725"/>
                <a:gd name="connsiteY293" fmla="*/ 51816 h 1457325"/>
                <a:gd name="connsiteX294" fmla="*/ 1451896 w 1609725"/>
                <a:gd name="connsiteY294" fmla="*/ 49625 h 1457325"/>
                <a:gd name="connsiteX295" fmla="*/ 1454277 w 1609725"/>
                <a:gd name="connsiteY295" fmla="*/ 46196 h 1457325"/>
                <a:gd name="connsiteX296" fmla="*/ 1464373 w 1609725"/>
                <a:gd name="connsiteY296" fmla="*/ 52102 h 1457325"/>
                <a:gd name="connsiteX297" fmla="*/ 1461611 w 1609725"/>
                <a:gd name="connsiteY297" fmla="*/ 61532 h 1457325"/>
                <a:gd name="connsiteX298" fmla="*/ 1478375 w 1609725"/>
                <a:gd name="connsiteY298" fmla="*/ 48292 h 1457325"/>
                <a:gd name="connsiteX299" fmla="*/ 1479328 w 1609725"/>
                <a:gd name="connsiteY299" fmla="*/ 50387 h 1457325"/>
                <a:gd name="connsiteX300" fmla="*/ 1489139 w 1609725"/>
                <a:gd name="connsiteY300" fmla="*/ 49625 h 1457325"/>
                <a:gd name="connsiteX301" fmla="*/ 1490281 w 1609725"/>
                <a:gd name="connsiteY301" fmla="*/ 46958 h 1457325"/>
                <a:gd name="connsiteX302" fmla="*/ 1504093 w 1609725"/>
                <a:gd name="connsiteY302" fmla="*/ 42196 h 1457325"/>
                <a:gd name="connsiteX303" fmla="*/ 1501330 w 1609725"/>
                <a:gd name="connsiteY303" fmla="*/ 49435 h 1457325"/>
                <a:gd name="connsiteX304" fmla="*/ 1507331 w 1609725"/>
                <a:gd name="connsiteY304" fmla="*/ 50959 h 1457325"/>
                <a:gd name="connsiteX305" fmla="*/ 1518952 w 1609725"/>
                <a:gd name="connsiteY305" fmla="*/ 44291 h 1457325"/>
                <a:gd name="connsiteX306" fmla="*/ 1522191 w 1609725"/>
                <a:gd name="connsiteY306" fmla="*/ 47816 h 1457325"/>
                <a:gd name="connsiteX307" fmla="*/ 1512856 w 1609725"/>
                <a:gd name="connsiteY307" fmla="*/ 54483 h 1457325"/>
                <a:gd name="connsiteX308" fmla="*/ 1527525 w 1609725"/>
                <a:gd name="connsiteY308" fmla="*/ 78105 h 1457325"/>
                <a:gd name="connsiteX309" fmla="*/ 1539335 w 1609725"/>
                <a:gd name="connsiteY309" fmla="*/ 70485 h 1457325"/>
                <a:gd name="connsiteX310" fmla="*/ 1556766 w 1609725"/>
                <a:gd name="connsiteY310" fmla="*/ 82963 h 1457325"/>
                <a:gd name="connsiteX311" fmla="*/ 1578292 w 1609725"/>
                <a:gd name="connsiteY311" fmla="*/ 93154 h 1457325"/>
                <a:gd name="connsiteX312" fmla="*/ 1580102 w 1609725"/>
                <a:gd name="connsiteY312" fmla="*/ 93726 h 1457325"/>
                <a:gd name="connsiteX313" fmla="*/ 1577054 w 1609725"/>
                <a:gd name="connsiteY313" fmla="*/ 84773 h 1457325"/>
                <a:gd name="connsiteX314" fmla="*/ 1583055 w 1609725"/>
                <a:gd name="connsiteY314" fmla="*/ 88583 h 1457325"/>
                <a:gd name="connsiteX315" fmla="*/ 1587056 w 1609725"/>
                <a:gd name="connsiteY315" fmla="*/ 87820 h 1457325"/>
                <a:gd name="connsiteX316" fmla="*/ 1589913 w 1609725"/>
                <a:gd name="connsiteY316" fmla="*/ 97727 h 1457325"/>
                <a:gd name="connsiteX317" fmla="*/ 1584579 w 1609725"/>
                <a:gd name="connsiteY317" fmla="*/ 98108 h 1457325"/>
                <a:gd name="connsiteX318" fmla="*/ 1586008 w 1609725"/>
                <a:gd name="connsiteY318" fmla="*/ 104299 h 1457325"/>
                <a:gd name="connsiteX319" fmla="*/ 1588389 w 1609725"/>
                <a:gd name="connsiteY319" fmla="*/ 108680 h 1457325"/>
                <a:gd name="connsiteX320" fmla="*/ 1594104 w 1609725"/>
                <a:gd name="connsiteY320" fmla="*/ 111157 h 1457325"/>
                <a:gd name="connsiteX321" fmla="*/ 1591628 w 1609725"/>
                <a:gd name="connsiteY321" fmla="*/ 117634 h 1457325"/>
                <a:gd name="connsiteX322" fmla="*/ 1601057 w 1609725"/>
                <a:gd name="connsiteY322" fmla="*/ 124778 h 1457325"/>
                <a:gd name="connsiteX323" fmla="*/ 1595914 w 1609725"/>
                <a:gd name="connsiteY323" fmla="*/ 131731 h 1457325"/>
                <a:gd name="connsiteX324" fmla="*/ 1599534 w 1609725"/>
                <a:gd name="connsiteY324" fmla="*/ 140970 h 1457325"/>
                <a:gd name="connsiteX325" fmla="*/ 1573435 w 1609725"/>
                <a:gd name="connsiteY325" fmla="*/ 153162 h 1457325"/>
                <a:gd name="connsiteX326" fmla="*/ 1565910 w 1609725"/>
                <a:gd name="connsiteY326" fmla="*/ 160782 h 1457325"/>
                <a:gd name="connsiteX327" fmla="*/ 1559909 w 1609725"/>
                <a:gd name="connsiteY327" fmla="*/ 158210 h 1457325"/>
                <a:gd name="connsiteX328" fmla="*/ 1559909 w 1609725"/>
                <a:gd name="connsiteY328" fmla="*/ 168783 h 1457325"/>
                <a:gd name="connsiteX329" fmla="*/ 1571054 w 1609725"/>
                <a:gd name="connsiteY329" fmla="*/ 170021 h 1457325"/>
                <a:gd name="connsiteX330" fmla="*/ 1569244 w 1609725"/>
                <a:gd name="connsiteY330" fmla="*/ 173927 h 1457325"/>
                <a:gd name="connsiteX331" fmla="*/ 1573244 w 1609725"/>
                <a:gd name="connsiteY331" fmla="*/ 176879 h 1457325"/>
                <a:gd name="connsiteX332" fmla="*/ 1567339 w 1609725"/>
                <a:gd name="connsiteY332" fmla="*/ 187357 h 1457325"/>
                <a:gd name="connsiteX333" fmla="*/ 1567910 w 1609725"/>
                <a:gd name="connsiteY333" fmla="*/ 190405 h 1457325"/>
                <a:gd name="connsiteX334" fmla="*/ 1577435 w 1609725"/>
                <a:gd name="connsiteY334" fmla="*/ 186976 h 1457325"/>
                <a:gd name="connsiteX335" fmla="*/ 1578198 w 1609725"/>
                <a:gd name="connsiteY335" fmla="*/ 189738 h 1457325"/>
                <a:gd name="connsiteX336" fmla="*/ 1575150 w 1609725"/>
                <a:gd name="connsiteY336" fmla="*/ 189262 h 1457325"/>
                <a:gd name="connsiteX337" fmla="*/ 1573911 w 1609725"/>
                <a:gd name="connsiteY337" fmla="*/ 193929 h 1457325"/>
                <a:gd name="connsiteX338" fmla="*/ 1579721 w 1609725"/>
                <a:gd name="connsiteY338" fmla="*/ 195072 h 1457325"/>
                <a:gd name="connsiteX339" fmla="*/ 1582483 w 1609725"/>
                <a:gd name="connsiteY339" fmla="*/ 198882 h 1457325"/>
                <a:gd name="connsiteX340" fmla="*/ 1576197 w 1609725"/>
                <a:gd name="connsiteY340" fmla="*/ 204407 h 1457325"/>
                <a:gd name="connsiteX341" fmla="*/ 1580007 w 1609725"/>
                <a:gd name="connsiteY341" fmla="*/ 208598 h 1457325"/>
                <a:gd name="connsiteX342" fmla="*/ 1579341 w 1609725"/>
                <a:gd name="connsiteY342" fmla="*/ 213170 h 1457325"/>
                <a:gd name="connsiteX343" fmla="*/ 1572101 w 1609725"/>
                <a:gd name="connsiteY343" fmla="*/ 220885 h 1457325"/>
                <a:gd name="connsiteX344" fmla="*/ 1574673 w 1609725"/>
                <a:gd name="connsiteY344" fmla="*/ 226695 h 1457325"/>
                <a:gd name="connsiteX345" fmla="*/ 1573244 w 1609725"/>
                <a:gd name="connsiteY345" fmla="*/ 232220 h 1457325"/>
                <a:gd name="connsiteX346" fmla="*/ 1579721 w 1609725"/>
                <a:gd name="connsiteY346" fmla="*/ 230124 h 1457325"/>
                <a:gd name="connsiteX347" fmla="*/ 1577245 w 1609725"/>
                <a:gd name="connsiteY347" fmla="*/ 231267 h 1457325"/>
                <a:gd name="connsiteX348" fmla="*/ 1579341 w 1609725"/>
                <a:gd name="connsiteY348" fmla="*/ 233839 h 1457325"/>
                <a:gd name="connsiteX349" fmla="*/ 1575054 w 1609725"/>
                <a:gd name="connsiteY349" fmla="*/ 236601 h 1457325"/>
                <a:gd name="connsiteX350" fmla="*/ 1583341 w 1609725"/>
                <a:gd name="connsiteY350" fmla="*/ 245745 h 1457325"/>
                <a:gd name="connsiteX351" fmla="*/ 1580960 w 1609725"/>
                <a:gd name="connsiteY351" fmla="*/ 246888 h 1457325"/>
                <a:gd name="connsiteX352" fmla="*/ 1582293 w 1609725"/>
                <a:gd name="connsiteY352" fmla="*/ 253746 h 1457325"/>
                <a:gd name="connsiteX353" fmla="*/ 1567624 w 1609725"/>
                <a:gd name="connsiteY353" fmla="*/ 253365 h 1457325"/>
                <a:gd name="connsiteX354" fmla="*/ 1567339 w 1609725"/>
                <a:gd name="connsiteY354" fmla="*/ 256794 h 1457325"/>
                <a:gd name="connsiteX355" fmla="*/ 1557433 w 1609725"/>
                <a:gd name="connsiteY355" fmla="*/ 254127 h 1457325"/>
                <a:gd name="connsiteX356" fmla="*/ 1554385 w 1609725"/>
                <a:gd name="connsiteY356" fmla="*/ 259747 h 1457325"/>
                <a:gd name="connsiteX357" fmla="*/ 1571149 w 1609725"/>
                <a:gd name="connsiteY357" fmla="*/ 283464 h 1457325"/>
                <a:gd name="connsiteX358" fmla="*/ 1578483 w 1609725"/>
                <a:gd name="connsiteY358" fmla="*/ 281369 h 1457325"/>
                <a:gd name="connsiteX359" fmla="*/ 1576864 w 1609725"/>
                <a:gd name="connsiteY359" fmla="*/ 300323 h 1457325"/>
                <a:gd name="connsiteX360" fmla="*/ 1557433 w 1609725"/>
                <a:gd name="connsiteY360" fmla="*/ 305467 h 1457325"/>
                <a:gd name="connsiteX361" fmla="*/ 1558481 w 1609725"/>
                <a:gd name="connsiteY361" fmla="*/ 309848 h 1457325"/>
                <a:gd name="connsiteX362" fmla="*/ 1550480 w 1609725"/>
                <a:gd name="connsiteY362" fmla="*/ 315278 h 1457325"/>
                <a:gd name="connsiteX363" fmla="*/ 1544288 w 1609725"/>
                <a:gd name="connsiteY363" fmla="*/ 324136 h 1457325"/>
                <a:gd name="connsiteX364" fmla="*/ 1546193 w 1609725"/>
                <a:gd name="connsiteY364" fmla="*/ 325469 h 1457325"/>
                <a:gd name="connsiteX365" fmla="*/ 1544383 w 1609725"/>
                <a:gd name="connsiteY365" fmla="*/ 332232 h 1457325"/>
                <a:gd name="connsiteX366" fmla="*/ 1531620 w 1609725"/>
                <a:gd name="connsiteY366" fmla="*/ 335947 h 1457325"/>
                <a:gd name="connsiteX367" fmla="*/ 1530096 w 1609725"/>
                <a:gd name="connsiteY367" fmla="*/ 344424 h 1457325"/>
                <a:gd name="connsiteX368" fmla="*/ 1541145 w 1609725"/>
                <a:gd name="connsiteY368" fmla="*/ 346043 h 1457325"/>
                <a:gd name="connsiteX369" fmla="*/ 1549241 w 1609725"/>
                <a:gd name="connsiteY369" fmla="*/ 364236 h 1457325"/>
                <a:gd name="connsiteX370" fmla="*/ 1535335 w 1609725"/>
                <a:gd name="connsiteY370" fmla="*/ 369665 h 1457325"/>
                <a:gd name="connsiteX371" fmla="*/ 1523047 w 1609725"/>
                <a:gd name="connsiteY371" fmla="*/ 391859 h 1457325"/>
                <a:gd name="connsiteX372" fmla="*/ 1518285 w 1609725"/>
                <a:gd name="connsiteY372" fmla="*/ 396050 h 1457325"/>
                <a:gd name="connsiteX373" fmla="*/ 1502664 w 1609725"/>
                <a:gd name="connsiteY373" fmla="*/ 401764 h 1457325"/>
                <a:gd name="connsiteX374" fmla="*/ 1504760 w 1609725"/>
                <a:gd name="connsiteY374" fmla="*/ 407289 h 1457325"/>
                <a:gd name="connsiteX375" fmla="*/ 1492568 w 1609725"/>
                <a:gd name="connsiteY375" fmla="*/ 413290 h 1457325"/>
                <a:gd name="connsiteX376" fmla="*/ 1487043 w 1609725"/>
                <a:gd name="connsiteY376" fmla="*/ 421291 h 1457325"/>
                <a:gd name="connsiteX377" fmla="*/ 1475042 w 1609725"/>
                <a:gd name="connsiteY377" fmla="*/ 421767 h 1457325"/>
                <a:gd name="connsiteX378" fmla="*/ 1471898 w 1609725"/>
                <a:gd name="connsiteY378" fmla="*/ 412147 h 1457325"/>
                <a:gd name="connsiteX379" fmla="*/ 1461040 w 1609725"/>
                <a:gd name="connsiteY379" fmla="*/ 416528 h 1457325"/>
                <a:gd name="connsiteX380" fmla="*/ 1444085 w 1609725"/>
                <a:gd name="connsiteY380" fmla="*/ 418814 h 1457325"/>
                <a:gd name="connsiteX381" fmla="*/ 1438370 w 1609725"/>
                <a:gd name="connsiteY381" fmla="*/ 406622 h 1457325"/>
                <a:gd name="connsiteX382" fmla="*/ 1423892 w 1609725"/>
                <a:gd name="connsiteY382" fmla="*/ 412147 h 1457325"/>
                <a:gd name="connsiteX383" fmla="*/ 1426464 w 1609725"/>
                <a:gd name="connsiteY383" fmla="*/ 417862 h 1457325"/>
                <a:gd name="connsiteX384" fmla="*/ 1422845 w 1609725"/>
                <a:gd name="connsiteY384" fmla="*/ 418338 h 1457325"/>
                <a:gd name="connsiteX385" fmla="*/ 1421225 w 1609725"/>
                <a:gd name="connsiteY385" fmla="*/ 413480 h 1457325"/>
                <a:gd name="connsiteX386" fmla="*/ 1417701 w 1609725"/>
                <a:gd name="connsiteY386" fmla="*/ 415290 h 1457325"/>
                <a:gd name="connsiteX387" fmla="*/ 1412558 w 1609725"/>
                <a:gd name="connsiteY387" fmla="*/ 403003 h 1457325"/>
                <a:gd name="connsiteX388" fmla="*/ 1401223 w 1609725"/>
                <a:gd name="connsiteY388" fmla="*/ 407956 h 1457325"/>
                <a:gd name="connsiteX389" fmla="*/ 1409319 w 1609725"/>
                <a:gd name="connsiteY389" fmla="*/ 438531 h 1457325"/>
                <a:gd name="connsiteX390" fmla="*/ 1384554 w 1609725"/>
                <a:gd name="connsiteY390" fmla="*/ 444151 h 1457325"/>
                <a:gd name="connsiteX391" fmla="*/ 1387126 w 1609725"/>
                <a:gd name="connsiteY391" fmla="*/ 459200 h 1457325"/>
                <a:gd name="connsiteX392" fmla="*/ 1376363 w 1609725"/>
                <a:gd name="connsiteY392" fmla="*/ 460438 h 1457325"/>
                <a:gd name="connsiteX393" fmla="*/ 1377601 w 1609725"/>
                <a:gd name="connsiteY393" fmla="*/ 465296 h 1457325"/>
                <a:gd name="connsiteX394" fmla="*/ 1348264 w 1609725"/>
                <a:gd name="connsiteY394" fmla="*/ 467296 h 1457325"/>
                <a:gd name="connsiteX395" fmla="*/ 1353598 w 1609725"/>
                <a:gd name="connsiteY395" fmla="*/ 473297 h 1457325"/>
                <a:gd name="connsiteX396" fmla="*/ 1361504 w 1609725"/>
                <a:gd name="connsiteY396" fmla="*/ 505682 h 1457325"/>
                <a:gd name="connsiteX397" fmla="*/ 1339215 w 1609725"/>
                <a:gd name="connsiteY397" fmla="*/ 511683 h 1457325"/>
                <a:gd name="connsiteX398" fmla="*/ 1301972 w 1609725"/>
                <a:gd name="connsiteY398" fmla="*/ 516827 h 1457325"/>
                <a:gd name="connsiteX399" fmla="*/ 1281208 w 1609725"/>
                <a:gd name="connsiteY399" fmla="*/ 524446 h 1457325"/>
                <a:gd name="connsiteX400" fmla="*/ 1286065 w 1609725"/>
                <a:gd name="connsiteY400" fmla="*/ 533210 h 1457325"/>
                <a:gd name="connsiteX401" fmla="*/ 1278064 w 1609725"/>
                <a:gd name="connsiteY401" fmla="*/ 544163 h 1457325"/>
                <a:gd name="connsiteX402" fmla="*/ 1271302 w 1609725"/>
                <a:gd name="connsiteY402" fmla="*/ 544735 h 1457325"/>
                <a:gd name="connsiteX403" fmla="*/ 1271778 w 1609725"/>
                <a:gd name="connsiteY403" fmla="*/ 549497 h 1457325"/>
                <a:gd name="connsiteX404" fmla="*/ 1217486 w 1609725"/>
                <a:gd name="connsiteY404" fmla="*/ 563689 h 1457325"/>
                <a:gd name="connsiteX405" fmla="*/ 1220629 w 1609725"/>
                <a:gd name="connsiteY405" fmla="*/ 572834 h 1457325"/>
                <a:gd name="connsiteX406" fmla="*/ 1206246 w 1609725"/>
                <a:gd name="connsiteY406" fmla="*/ 578072 h 1457325"/>
                <a:gd name="connsiteX407" fmla="*/ 1207484 w 1609725"/>
                <a:gd name="connsiteY407" fmla="*/ 581501 h 1457325"/>
                <a:gd name="connsiteX408" fmla="*/ 1204627 w 1609725"/>
                <a:gd name="connsiteY408" fmla="*/ 582739 h 1457325"/>
                <a:gd name="connsiteX409" fmla="*/ 1207008 w 1609725"/>
                <a:gd name="connsiteY409" fmla="*/ 589693 h 1457325"/>
                <a:gd name="connsiteX410" fmla="*/ 1187672 w 1609725"/>
                <a:gd name="connsiteY410" fmla="*/ 596551 h 1457325"/>
                <a:gd name="connsiteX411" fmla="*/ 1189482 w 1609725"/>
                <a:gd name="connsiteY411" fmla="*/ 600551 h 1457325"/>
                <a:gd name="connsiteX412" fmla="*/ 1165574 w 1609725"/>
                <a:gd name="connsiteY412" fmla="*/ 610362 h 1457325"/>
                <a:gd name="connsiteX413" fmla="*/ 1164527 w 1609725"/>
                <a:gd name="connsiteY413" fmla="*/ 608076 h 1457325"/>
                <a:gd name="connsiteX414" fmla="*/ 1156526 w 1609725"/>
                <a:gd name="connsiteY414" fmla="*/ 612743 h 1457325"/>
                <a:gd name="connsiteX415" fmla="*/ 1156430 w 1609725"/>
                <a:gd name="connsiteY415" fmla="*/ 617601 h 1457325"/>
                <a:gd name="connsiteX416" fmla="*/ 1146334 w 1609725"/>
                <a:gd name="connsiteY416" fmla="*/ 621983 h 1457325"/>
                <a:gd name="connsiteX417" fmla="*/ 1151858 w 1609725"/>
                <a:gd name="connsiteY417" fmla="*/ 640937 h 1457325"/>
                <a:gd name="connsiteX418" fmla="*/ 1144524 w 1609725"/>
                <a:gd name="connsiteY418" fmla="*/ 644271 h 1457325"/>
                <a:gd name="connsiteX419" fmla="*/ 1145572 w 1609725"/>
                <a:gd name="connsiteY419" fmla="*/ 646176 h 1457325"/>
                <a:gd name="connsiteX420" fmla="*/ 1143286 w 1609725"/>
                <a:gd name="connsiteY420" fmla="*/ 647414 h 1457325"/>
                <a:gd name="connsiteX421" fmla="*/ 1146810 w 1609725"/>
                <a:gd name="connsiteY421" fmla="*/ 654463 h 1457325"/>
                <a:gd name="connsiteX422" fmla="*/ 1141476 w 1609725"/>
                <a:gd name="connsiteY422" fmla="*/ 657225 h 1457325"/>
                <a:gd name="connsiteX423" fmla="*/ 1143857 w 1609725"/>
                <a:gd name="connsiteY423" fmla="*/ 663416 h 1457325"/>
                <a:gd name="connsiteX424" fmla="*/ 1105090 w 1609725"/>
                <a:gd name="connsiteY424" fmla="*/ 679609 h 1457325"/>
                <a:gd name="connsiteX425" fmla="*/ 1089374 w 1609725"/>
                <a:gd name="connsiteY425" fmla="*/ 681704 h 1457325"/>
                <a:gd name="connsiteX426" fmla="*/ 1089755 w 1609725"/>
                <a:gd name="connsiteY426" fmla="*/ 690467 h 1457325"/>
                <a:gd name="connsiteX427" fmla="*/ 1093184 w 1609725"/>
                <a:gd name="connsiteY427" fmla="*/ 690277 h 1457325"/>
                <a:gd name="connsiteX428" fmla="*/ 1094994 w 1609725"/>
                <a:gd name="connsiteY428" fmla="*/ 702564 h 1457325"/>
                <a:gd name="connsiteX429" fmla="*/ 1088041 w 1609725"/>
                <a:gd name="connsiteY429" fmla="*/ 703421 h 1457325"/>
                <a:gd name="connsiteX430" fmla="*/ 1089279 w 1609725"/>
                <a:gd name="connsiteY430" fmla="*/ 711327 h 1457325"/>
                <a:gd name="connsiteX431" fmla="*/ 1085850 w 1609725"/>
                <a:gd name="connsiteY431" fmla="*/ 711613 h 1457325"/>
                <a:gd name="connsiteX432" fmla="*/ 1083278 w 1609725"/>
                <a:gd name="connsiteY432" fmla="*/ 723233 h 1457325"/>
                <a:gd name="connsiteX433" fmla="*/ 1085088 w 1609725"/>
                <a:gd name="connsiteY433" fmla="*/ 740759 h 1457325"/>
                <a:gd name="connsiteX434" fmla="*/ 1081469 w 1609725"/>
                <a:gd name="connsiteY434" fmla="*/ 740950 h 1457325"/>
                <a:gd name="connsiteX435" fmla="*/ 1079659 w 1609725"/>
                <a:gd name="connsiteY435" fmla="*/ 745141 h 1457325"/>
                <a:gd name="connsiteX436" fmla="*/ 1088517 w 1609725"/>
                <a:gd name="connsiteY436" fmla="*/ 778669 h 1457325"/>
                <a:gd name="connsiteX437" fmla="*/ 1103947 w 1609725"/>
                <a:gd name="connsiteY437" fmla="*/ 774763 h 1457325"/>
                <a:gd name="connsiteX438" fmla="*/ 1119664 w 1609725"/>
                <a:gd name="connsiteY438" fmla="*/ 765810 h 1457325"/>
                <a:gd name="connsiteX439" fmla="*/ 1120807 w 1609725"/>
                <a:gd name="connsiteY439" fmla="*/ 768477 h 1457325"/>
                <a:gd name="connsiteX440" fmla="*/ 1138523 w 1609725"/>
                <a:gd name="connsiteY440" fmla="*/ 763429 h 1457325"/>
                <a:gd name="connsiteX441" fmla="*/ 1142429 w 1609725"/>
                <a:gd name="connsiteY441" fmla="*/ 771430 h 1457325"/>
                <a:gd name="connsiteX442" fmla="*/ 1173671 w 1609725"/>
                <a:gd name="connsiteY442" fmla="*/ 770572 h 1457325"/>
                <a:gd name="connsiteX443" fmla="*/ 1176338 w 1609725"/>
                <a:gd name="connsiteY443" fmla="*/ 773430 h 1457325"/>
                <a:gd name="connsiteX444" fmla="*/ 1175480 w 1609725"/>
                <a:gd name="connsiteY444" fmla="*/ 780860 h 1457325"/>
                <a:gd name="connsiteX445" fmla="*/ 1177671 w 1609725"/>
                <a:gd name="connsiteY445" fmla="*/ 784479 h 1457325"/>
                <a:gd name="connsiteX446" fmla="*/ 1188244 w 1609725"/>
                <a:gd name="connsiteY446" fmla="*/ 786955 h 1457325"/>
                <a:gd name="connsiteX447" fmla="*/ 1186148 w 1609725"/>
                <a:gd name="connsiteY447" fmla="*/ 786575 h 1457325"/>
                <a:gd name="connsiteX448" fmla="*/ 1184815 w 1609725"/>
                <a:gd name="connsiteY448" fmla="*/ 790480 h 1457325"/>
                <a:gd name="connsiteX449" fmla="*/ 1185386 w 1609725"/>
                <a:gd name="connsiteY449" fmla="*/ 796957 h 1457325"/>
                <a:gd name="connsiteX450" fmla="*/ 1181957 w 1609725"/>
                <a:gd name="connsiteY450" fmla="*/ 797147 h 1457325"/>
                <a:gd name="connsiteX451" fmla="*/ 1180910 w 1609725"/>
                <a:gd name="connsiteY451" fmla="*/ 800481 h 1457325"/>
                <a:gd name="connsiteX452" fmla="*/ 1172147 w 1609725"/>
                <a:gd name="connsiteY452" fmla="*/ 802577 h 1457325"/>
                <a:gd name="connsiteX453" fmla="*/ 1149001 w 1609725"/>
                <a:gd name="connsiteY453" fmla="*/ 796480 h 1457325"/>
                <a:gd name="connsiteX454" fmla="*/ 1137380 w 1609725"/>
                <a:gd name="connsiteY454" fmla="*/ 801529 h 1457325"/>
                <a:gd name="connsiteX455" fmla="*/ 1128236 w 1609725"/>
                <a:gd name="connsiteY455" fmla="*/ 801529 h 1457325"/>
                <a:gd name="connsiteX456" fmla="*/ 1130713 w 1609725"/>
                <a:gd name="connsiteY456" fmla="*/ 811721 h 1457325"/>
                <a:gd name="connsiteX457" fmla="*/ 1105472 w 1609725"/>
                <a:gd name="connsiteY457" fmla="*/ 814769 h 1457325"/>
                <a:gd name="connsiteX458" fmla="*/ 1106614 w 1609725"/>
                <a:gd name="connsiteY458" fmla="*/ 827056 h 1457325"/>
                <a:gd name="connsiteX459" fmla="*/ 1096328 w 1609725"/>
                <a:gd name="connsiteY459" fmla="*/ 830771 h 1457325"/>
                <a:gd name="connsiteX460" fmla="*/ 1104710 w 1609725"/>
                <a:gd name="connsiteY460" fmla="*/ 854678 h 1457325"/>
                <a:gd name="connsiteX461" fmla="*/ 1106043 w 1609725"/>
                <a:gd name="connsiteY461" fmla="*/ 872680 h 1457325"/>
                <a:gd name="connsiteX462" fmla="*/ 1100423 w 1609725"/>
                <a:gd name="connsiteY462" fmla="*/ 873919 h 1457325"/>
                <a:gd name="connsiteX463" fmla="*/ 1101662 w 1609725"/>
                <a:gd name="connsiteY463" fmla="*/ 880110 h 1457325"/>
                <a:gd name="connsiteX464" fmla="*/ 1114520 w 1609725"/>
                <a:gd name="connsiteY464" fmla="*/ 897446 h 1457325"/>
                <a:gd name="connsiteX465" fmla="*/ 1114615 w 1609725"/>
                <a:gd name="connsiteY465" fmla="*/ 905637 h 1457325"/>
                <a:gd name="connsiteX466" fmla="*/ 1108710 w 1609725"/>
                <a:gd name="connsiteY466" fmla="*/ 911638 h 1457325"/>
                <a:gd name="connsiteX467" fmla="*/ 1108710 w 1609725"/>
                <a:gd name="connsiteY467" fmla="*/ 925449 h 1457325"/>
                <a:gd name="connsiteX468" fmla="*/ 1100900 w 1609725"/>
                <a:gd name="connsiteY468" fmla="*/ 940689 h 1457325"/>
                <a:gd name="connsiteX469" fmla="*/ 1101757 w 1609725"/>
                <a:gd name="connsiteY469" fmla="*/ 946976 h 1457325"/>
                <a:gd name="connsiteX470" fmla="*/ 1078325 w 1609725"/>
                <a:gd name="connsiteY470" fmla="*/ 957358 h 1457325"/>
                <a:gd name="connsiteX471" fmla="*/ 1075658 w 1609725"/>
                <a:gd name="connsiteY471" fmla="*/ 962025 h 1457325"/>
                <a:gd name="connsiteX472" fmla="*/ 1063752 w 1609725"/>
                <a:gd name="connsiteY472" fmla="*/ 968121 h 1457325"/>
                <a:gd name="connsiteX473" fmla="*/ 1064038 w 1609725"/>
                <a:gd name="connsiteY473" fmla="*/ 981265 h 1457325"/>
                <a:gd name="connsiteX474" fmla="*/ 1070039 w 1609725"/>
                <a:gd name="connsiteY474" fmla="*/ 994220 h 1457325"/>
                <a:gd name="connsiteX475" fmla="*/ 1080040 w 1609725"/>
                <a:gd name="connsiteY475" fmla="*/ 991457 h 1457325"/>
                <a:gd name="connsiteX476" fmla="*/ 1077659 w 1609725"/>
                <a:gd name="connsiteY476" fmla="*/ 1007650 h 1457325"/>
                <a:gd name="connsiteX477" fmla="*/ 1074896 w 1609725"/>
                <a:gd name="connsiteY477" fmla="*/ 1012031 h 1457325"/>
                <a:gd name="connsiteX478" fmla="*/ 1085374 w 1609725"/>
                <a:gd name="connsiteY478" fmla="*/ 1014508 h 1457325"/>
                <a:gd name="connsiteX479" fmla="*/ 1072325 w 1609725"/>
                <a:gd name="connsiteY479" fmla="*/ 1030414 h 1457325"/>
                <a:gd name="connsiteX480" fmla="*/ 1059942 w 1609725"/>
                <a:gd name="connsiteY480" fmla="*/ 1056704 h 1457325"/>
                <a:gd name="connsiteX481" fmla="*/ 1051179 w 1609725"/>
                <a:gd name="connsiteY481" fmla="*/ 1051941 h 1457325"/>
                <a:gd name="connsiteX482" fmla="*/ 1045559 w 1609725"/>
                <a:gd name="connsiteY482" fmla="*/ 1061942 h 1457325"/>
                <a:gd name="connsiteX483" fmla="*/ 1041654 w 1609725"/>
                <a:gd name="connsiteY483" fmla="*/ 1059942 h 1457325"/>
                <a:gd name="connsiteX484" fmla="*/ 1039463 w 1609725"/>
                <a:gd name="connsiteY484" fmla="*/ 1063276 h 1457325"/>
                <a:gd name="connsiteX485" fmla="*/ 1018699 w 1609725"/>
                <a:gd name="connsiteY485" fmla="*/ 1061466 h 1457325"/>
                <a:gd name="connsiteX486" fmla="*/ 1014984 w 1609725"/>
                <a:gd name="connsiteY486" fmla="*/ 1073372 h 1457325"/>
                <a:gd name="connsiteX487" fmla="*/ 1012793 w 1609725"/>
                <a:gd name="connsiteY487" fmla="*/ 1073468 h 1457325"/>
                <a:gd name="connsiteX488" fmla="*/ 1010793 w 1609725"/>
                <a:gd name="connsiteY488" fmla="*/ 1068610 h 1457325"/>
                <a:gd name="connsiteX489" fmla="*/ 988219 w 1609725"/>
                <a:gd name="connsiteY489" fmla="*/ 1072229 h 1457325"/>
                <a:gd name="connsiteX490" fmla="*/ 987933 w 1609725"/>
                <a:gd name="connsiteY490" fmla="*/ 1099756 h 1457325"/>
                <a:gd name="connsiteX491" fmla="*/ 992029 w 1609725"/>
                <a:gd name="connsiteY491" fmla="*/ 1123379 h 1457325"/>
                <a:gd name="connsiteX492" fmla="*/ 990410 w 1609725"/>
                <a:gd name="connsiteY492" fmla="*/ 1124236 h 1457325"/>
                <a:gd name="connsiteX493" fmla="*/ 987743 w 1609725"/>
                <a:gd name="connsiteY493" fmla="*/ 1115568 h 1457325"/>
                <a:gd name="connsiteX494" fmla="*/ 979646 w 1609725"/>
                <a:gd name="connsiteY494" fmla="*/ 1117473 h 1457325"/>
                <a:gd name="connsiteX495" fmla="*/ 975170 w 1609725"/>
                <a:gd name="connsiteY495" fmla="*/ 1111568 h 1457325"/>
                <a:gd name="connsiteX496" fmla="*/ 978979 w 1609725"/>
                <a:gd name="connsiteY496" fmla="*/ 1106996 h 1457325"/>
                <a:gd name="connsiteX497" fmla="*/ 975360 w 1609725"/>
                <a:gd name="connsiteY497" fmla="*/ 1104043 h 1457325"/>
                <a:gd name="connsiteX498" fmla="*/ 968407 w 1609725"/>
                <a:gd name="connsiteY498" fmla="*/ 1109663 h 1457325"/>
                <a:gd name="connsiteX499" fmla="*/ 977360 w 1609725"/>
                <a:gd name="connsiteY499" fmla="*/ 1120616 h 1457325"/>
                <a:gd name="connsiteX500" fmla="*/ 974884 w 1609725"/>
                <a:gd name="connsiteY500" fmla="*/ 1123188 h 1457325"/>
                <a:gd name="connsiteX501" fmla="*/ 964025 w 1609725"/>
                <a:gd name="connsiteY501" fmla="*/ 1122236 h 1457325"/>
                <a:gd name="connsiteX502" fmla="*/ 945737 w 1609725"/>
                <a:gd name="connsiteY502" fmla="*/ 1127760 h 1457325"/>
                <a:gd name="connsiteX503" fmla="*/ 938975 w 1609725"/>
                <a:gd name="connsiteY503" fmla="*/ 1125569 h 1457325"/>
                <a:gd name="connsiteX504" fmla="*/ 928688 w 1609725"/>
                <a:gd name="connsiteY504" fmla="*/ 1131856 h 1457325"/>
                <a:gd name="connsiteX505" fmla="*/ 934688 w 1609725"/>
                <a:gd name="connsiteY505" fmla="*/ 1140714 h 1457325"/>
                <a:gd name="connsiteX506" fmla="*/ 936212 w 1609725"/>
                <a:gd name="connsiteY506" fmla="*/ 1151382 h 1457325"/>
                <a:gd name="connsiteX507" fmla="*/ 931545 w 1609725"/>
                <a:gd name="connsiteY507" fmla="*/ 1154430 h 1457325"/>
                <a:gd name="connsiteX508" fmla="*/ 935831 w 1609725"/>
                <a:gd name="connsiteY508" fmla="*/ 1163193 h 1457325"/>
                <a:gd name="connsiteX509" fmla="*/ 943928 w 1609725"/>
                <a:gd name="connsiteY509" fmla="*/ 1162431 h 1457325"/>
                <a:gd name="connsiteX510" fmla="*/ 946595 w 1609725"/>
                <a:gd name="connsiteY510" fmla="*/ 1172337 h 1457325"/>
                <a:gd name="connsiteX511" fmla="*/ 953738 w 1609725"/>
                <a:gd name="connsiteY511" fmla="*/ 1169765 h 1457325"/>
                <a:gd name="connsiteX512" fmla="*/ 956120 w 1609725"/>
                <a:gd name="connsiteY512" fmla="*/ 1179195 h 1457325"/>
                <a:gd name="connsiteX513" fmla="*/ 958025 w 1609725"/>
                <a:gd name="connsiteY513" fmla="*/ 1178433 h 1457325"/>
                <a:gd name="connsiteX514" fmla="*/ 960596 w 1609725"/>
                <a:gd name="connsiteY514" fmla="*/ 1188148 h 1457325"/>
                <a:gd name="connsiteX515" fmla="*/ 962120 w 1609725"/>
                <a:gd name="connsiteY515" fmla="*/ 1187387 h 1457325"/>
                <a:gd name="connsiteX516" fmla="*/ 969740 w 1609725"/>
                <a:gd name="connsiteY516" fmla="*/ 1207675 h 1457325"/>
                <a:gd name="connsiteX517" fmla="*/ 960501 w 1609725"/>
                <a:gd name="connsiteY517" fmla="*/ 1210723 h 1457325"/>
                <a:gd name="connsiteX518" fmla="*/ 969931 w 1609725"/>
                <a:gd name="connsiteY518" fmla="*/ 1237679 h 1457325"/>
                <a:gd name="connsiteX519" fmla="*/ 983456 w 1609725"/>
                <a:gd name="connsiteY519" fmla="*/ 1233297 h 1457325"/>
                <a:gd name="connsiteX520" fmla="*/ 984980 w 1609725"/>
                <a:gd name="connsiteY520" fmla="*/ 1239107 h 1457325"/>
                <a:gd name="connsiteX521" fmla="*/ 990600 w 1609725"/>
                <a:gd name="connsiteY521" fmla="*/ 1237583 h 1457325"/>
                <a:gd name="connsiteX522" fmla="*/ 991362 w 1609725"/>
                <a:gd name="connsiteY522" fmla="*/ 1246632 h 1457325"/>
                <a:gd name="connsiteX523" fmla="*/ 986600 w 1609725"/>
                <a:gd name="connsiteY523" fmla="*/ 1265206 h 1457325"/>
                <a:gd name="connsiteX524" fmla="*/ 984218 w 1609725"/>
                <a:gd name="connsiteY524" fmla="*/ 1265111 h 1457325"/>
                <a:gd name="connsiteX525" fmla="*/ 983361 w 1609725"/>
                <a:gd name="connsiteY525" fmla="*/ 1272826 h 1457325"/>
                <a:gd name="connsiteX526" fmla="*/ 986600 w 1609725"/>
                <a:gd name="connsiteY526" fmla="*/ 1273873 h 1457325"/>
                <a:gd name="connsiteX527" fmla="*/ 985266 w 1609725"/>
                <a:gd name="connsiteY527" fmla="*/ 1279303 h 1457325"/>
                <a:gd name="connsiteX528" fmla="*/ 977646 w 1609725"/>
                <a:gd name="connsiteY528" fmla="*/ 1277684 h 1457325"/>
                <a:gd name="connsiteX529" fmla="*/ 981075 w 1609725"/>
                <a:gd name="connsiteY529" fmla="*/ 1281017 h 1457325"/>
                <a:gd name="connsiteX530" fmla="*/ 977075 w 1609725"/>
                <a:gd name="connsiteY530" fmla="*/ 1290923 h 1457325"/>
                <a:gd name="connsiteX531" fmla="*/ 966406 w 1609725"/>
                <a:gd name="connsiteY531" fmla="*/ 1289590 h 1457325"/>
                <a:gd name="connsiteX532" fmla="*/ 941261 w 1609725"/>
                <a:gd name="connsiteY532" fmla="*/ 1273016 h 1457325"/>
                <a:gd name="connsiteX533" fmla="*/ 933545 w 1609725"/>
                <a:gd name="connsiteY533" fmla="*/ 1273683 h 1457325"/>
                <a:gd name="connsiteX534" fmla="*/ 927354 w 1609725"/>
                <a:gd name="connsiteY534" fmla="*/ 1279112 h 1457325"/>
                <a:gd name="connsiteX535" fmla="*/ 924306 w 1609725"/>
                <a:gd name="connsiteY535" fmla="*/ 1274064 h 1457325"/>
                <a:gd name="connsiteX536" fmla="*/ 913447 w 1609725"/>
                <a:gd name="connsiteY536" fmla="*/ 1279208 h 1457325"/>
                <a:gd name="connsiteX537" fmla="*/ 914971 w 1609725"/>
                <a:gd name="connsiteY537" fmla="*/ 1282732 h 1457325"/>
                <a:gd name="connsiteX538" fmla="*/ 910876 w 1609725"/>
                <a:gd name="connsiteY538" fmla="*/ 1284351 h 1457325"/>
                <a:gd name="connsiteX539" fmla="*/ 924401 w 1609725"/>
                <a:gd name="connsiteY539" fmla="*/ 1312926 h 1457325"/>
                <a:gd name="connsiteX540" fmla="*/ 912495 w 1609725"/>
                <a:gd name="connsiteY540" fmla="*/ 1328261 h 1457325"/>
                <a:gd name="connsiteX541" fmla="*/ 911733 w 1609725"/>
                <a:gd name="connsiteY541" fmla="*/ 1333024 h 1457325"/>
                <a:gd name="connsiteX542" fmla="*/ 917543 w 1609725"/>
                <a:gd name="connsiteY542" fmla="*/ 1340548 h 1457325"/>
                <a:gd name="connsiteX543" fmla="*/ 925068 w 1609725"/>
                <a:gd name="connsiteY543" fmla="*/ 1344739 h 1457325"/>
                <a:gd name="connsiteX544" fmla="*/ 914781 w 1609725"/>
                <a:gd name="connsiteY544" fmla="*/ 1342739 h 1457325"/>
                <a:gd name="connsiteX545" fmla="*/ 901446 w 1609725"/>
                <a:gd name="connsiteY545" fmla="*/ 1334929 h 1457325"/>
                <a:gd name="connsiteX546" fmla="*/ 893921 w 1609725"/>
                <a:gd name="connsiteY546" fmla="*/ 1379792 h 1457325"/>
                <a:gd name="connsiteX547" fmla="*/ 881348 w 1609725"/>
                <a:gd name="connsiteY547" fmla="*/ 1375601 h 1457325"/>
                <a:gd name="connsiteX548" fmla="*/ 873538 w 1609725"/>
                <a:gd name="connsiteY548" fmla="*/ 1383221 h 1457325"/>
                <a:gd name="connsiteX549" fmla="*/ 872585 w 1609725"/>
                <a:gd name="connsiteY549" fmla="*/ 1394555 h 1457325"/>
                <a:gd name="connsiteX550" fmla="*/ 870680 w 1609725"/>
                <a:gd name="connsiteY550" fmla="*/ 1390650 h 1457325"/>
                <a:gd name="connsiteX551" fmla="*/ 860679 w 1609725"/>
                <a:gd name="connsiteY551" fmla="*/ 1388364 h 1457325"/>
                <a:gd name="connsiteX552" fmla="*/ 847344 w 1609725"/>
                <a:gd name="connsiteY552" fmla="*/ 1395508 h 1457325"/>
                <a:gd name="connsiteX553" fmla="*/ 839248 w 1609725"/>
                <a:gd name="connsiteY553" fmla="*/ 1389602 h 1457325"/>
                <a:gd name="connsiteX554" fmla="*/ 836962 w 1609725"/>
                <a:gd name="connsiteY554" fmla="*/ 1398270 h 1457325"/>
                <a:gd name="connsiteX555" fmla="*/ 829818 w 1609725"/>
                <a:gd name="connsiteY555" fmla="*/ 1398556 h 1457325"/>
                <a:gd name="connsiteX556" fmla="*/ 829628 w 1609725"/>
                <a:gd name="connsiteY556" fmla="*/ 1405223 h 1457325"/>
                <a:gd name="connsiteX557" fmla="*/ 821150 w 1609725"/>
                <a:gd name="connsiteY557" fmla="*/ 1402271 h 1457325"/>
                <a:gd name="connsiteX558" fmla="*/ 820960 w 1609725"/>
                <a:gd name="connsiteY558" fmla="*/ 1398556 h 1457325"/>
                <a:gd name="connsiteX559" fmla="*/ 818483 w 1609725"/>
                <a:gd name="connsiteY559" fmla="*/ 1398175 h 1457325"/>
                <a:gd name="connsiteX560" fmla="*/ 817340 w 1609725"/>
                <a:gd name="connsiteY560" fmla="*/ 1401794 h 1457325"/>
                <a:gd name="connsiteX561" fmla="*/ 810482 w 1609725"/>
                <a:gd name="connsiteY561" fmla="*/ 1398746 h 1457325"/>
                <a:gd name="connsiteX562" fmla="*/ 804291 w 1609725"/>
                <a:gd name="connsiteY562" fmla="*/ 1403985 h 1457325"/>
                <a:gd name="connsiteX563" fmla="*/ 795719 w 1609725"/>
                <a:gd name="connsiteY563" fmla="*/ 1403604 h 1457325"/>
                <a:gd name="connsiteX564" fmla="*/ 791146 w 1609725"/>
                <a:gd name="connsiteY564" fmla="*/ 1401889 h 1457325"/>
                <a:gd name="connsiteX565" fmla="*/ 793337 w 1609725"/>
                <a:gd name="connsiteY565" fmla="*/ 1392174 h 1457325"/>
                <a:gd name="connsiteX566" fmla="*/ 802291 w 1609725"/>
                <a:gd name="connsiteY566" fmla="*/ 1389412 h 1457325"/>
                <a:gd name="connsiteX567" fmla="*/ 817912 w 1609725"/>
                <a:gd name="connsiteY567" fmla="*/ 1378268 h 1457325"/>
                <a:gd name="connsiteX568" fmla="*/ 811816 w 1609725"/>
                <a:gd name="connsiteY568" fmla="*/ 1372172 h 1457325"/>
                <a:gd name="connsiteX569" fmla="*/ 799243 w 1609725"/>
                <a:gd name="connsiteY569" fmla="*/ 1380077 h 1457325"/>
                <a:gd name="connsiteX570" fmla="*/ 798290 w 1609725"/>
                <a:gd name="connsiteY570" fmla="*/ 1377696 h 1457325"/>
                <a:gd name="connsiteX571" fmla="*/ 803053 w 1609725"/>
                <a:gd name="connsiteY571" fmla="*/ 1375601 h 1457325"/>
                <a:gd name="connsiteX572" fmla="*/ 799624 w 1609725"/>
                <a:gd name="connsiteY572" fmla="*/ 1368171 h 1457325"/>
                <a:gd name="connsiteX573" fmla="*/ 800862 w 1609725"/>
                <a:gd name="connsiteY573" fmla="*/ 1355598 h 1457325"/>
                <a:gd name="connsiteX574" fmla="*/ 792575 w 1609725"/>
                <a:gd name="connsiteY574" fmla="*/ 1352455 h 1457325"/>
                <a:gd name="connsiteX575" fmla="*/ 805148 w 1609725"/>
                <a:gd name="connsiteY575" fmla="*/ 1336929 h 1457325"/>
                <a:gd name="connsiteX576" fmla="*/ 798671 w 1609725"/>
                <a:gd name="connsiteY576" fmla="*/ 1335119 h 1457325"/>
                <a:gd name="connsiteX577" fmla="*/ 791337 w 1609725"/>
                <a:gd name="connsiteY577" fmla="*/ 1338453 h 1457325"/>
                <a:gd name="connsiteX578" fmla="*/ 773525 w 1609725"/>
                <a:gd name="connsiteY578" fmla="*/ 1339215 h 1457325"/>
                <a:gd name="connsiteX579" fmla="*/ 747331 w 1609725"/>
                <a:gd name="connsiteY579" fmla="*/ 1349502 h 1457325"/>
                <a:gd name="connsiteX580" fmla="*/ 723900 w 1609725"/>
                <a:gd name="connsiteY580" fmla="*/ 1352074 h 1457325"/>
                <a:gd name="connsiteX581" fmla="*/ 729996 w 1609725"/>
                <a:gd name="connsiteY581" fmla="*/ 1393793 h 1457325"/>
                <a:gd name="connsiteX582" fmla="*/ 726377 w 1609725"/>
                <a:gd name="connsiteY582" fmla="*/ 1407128 h 1457325"/>
                <a:gd name="connsiteX583" fmla="*/ 727138 w 1609725"/>
                <a:gd name="connsiteY583" fmla="*/ 1418939 h 1457325"/>
                <a:gd name="connsiteX584" fmla="*/ 718661 w 1609725"/>
                <a:gd name="connsiteY584" fmla="*/ 1426464 h 1457325"/>
                <a:gd name="connsiteX585" fmla="*/ 715518 w 1609725"/>
                <a:gd name="connsiteY585" fmla="*/ 1425416 h 1457325"/>
                <a:gd name="connsiteX586" fmla="*/ 713994 w 1609725"/>
                <a:gd name="connsiteY586" fmla="*/ 1428655 h 1457325"/>
                <a:gd name="connsiteX587" fmla="*/ 668179 w 1609725"/>
                <a:gd name="connsiteY587" fmla="*/ 1448276 h 1457325"/>
                <a:gd name="connsiteX588" fmla="*/ 664083 w 1609725"/>
                <a:gd name="connsiteY588" fmla="*/ 1449038 h 1457325"/>
                <a:gd name="connsiteX589" fmla="*/ 659702 w 1609725"/>
                <a:gd name="connsiteY589" fmla="*/ 1444657 h 1457325"/>
                <a:gd name="connsiteX590" fmla="*/ 650938 w 1609725"/>
                <a:gd name="connsiteY590" fmla="*/ 1445228 h 1457325"/>
                <a:gd name="connsiteX591" fmla="*/ 650558 w 1609725"/>
                <a:gd name="connsiteY591" fmla="*/ 1440847 h 1457325"/>
                <a:gd name="connsiteX592" fmla="*/ 640175 w 1609725"/>
                <a:gd name="connsiteY592" fmla="*/ 1440561 h 1457325"/>
                <a:gd name="connsiteX593" fmla="*/ 634270 w 1609725"/>
                <a:gd name="connsiteY593" fmla="*/ 1441704 h 1457325"/>
                <a:gd name="connsiteX594" fmla="*/ 634746 w 1609725"/>
                <a:gd name="connsiteY594" fmla="*/ 1444466 h 1457325"/>
                <a:gd name="connsiteX595" fmla="*/ 630746 w 1609725"/>
                <a:gd name="connsiteY595" fmla="*/ 1448657 h 1457325"/>
                <a:gd name="connsiteX596" fmla="*/ 621221 w 1609725"/>
                <a:gd name="connsiteY596" fmla="*/ 1445705 h 1457325"/>
                <a:gd name="connsiteX597" fmla="*/ 615505 w 1609725"/>
                <a:gd name="connsiteY597" fmla="*/ 1449134 h 1457325"/>
                <a:gd name="connsiteX598" fmla="*/ 610553 w 1609725"/>
                <a:gd name="connsiteY598" fmla="*/ 1437227 h 1457325"/>
                <a:gd name="connsiteX599" fmla="*/ 613029 w 1609725"/>
                <a:gd name="connsiteY599" fmla="*/ 1431608 h 1457325"/>
                <a:gd name="connsiteX600" fmla="*/ 607219 w 1609725"/>
                <a:gd name="connsiteY600" fmla="*/ 1410557 h 1457325"/>
                <a:gd name="connsiteX601" fmla="*/ 584740 w 1609725"/>
                <a:gd name="connsiteY601" fmla="*/ 1413891 h 1457325"/>
                <a:gd name="connsiteX602" fmla="*/ 583025 w 1609725"/>
                <a:gd name="connsiteY602" fmla="*/ 1409414 h 1457325"/>
                <a:gd name="connsiteX603" fmla="*/ 578453 w 1609725"/>
                <a:gd name="connsiteY603" fmla="*/ 1412367 h 1457325"/>
                <a:gd name="connsiteX604" fmla="*/ 575120 w 1609725"/>
                <a:gd name="connsiteY604" fmla="*/ 1403795 h 1457325"/>
                <a:gd name="connsiteX605" fmla="*/ 564452 w 1609725"/>
                <a:gd name="connsiteY605" fmla="*/ 1405985 h 1457325"/>
                <a:gd name="connsiteX606" fmla="*/ 554641 w 1609725"/>
                <a:gd name="connsiteY606" fmla="*/ 1371981 h 1457325"/>
                <a:gd name="connsiteX607" fmla="*/ 546640 w 1609725"/>
                <a:gd name="connsiteY607" fmla="*/ 1377887 h 1457325"/>
                <a:gd name="connsiteX608" fmla="*/ 538067 w 1609725"/>
                <a:gd name="connsiteY608" fmla="*/ 1380268 h 1457325"/>
                <a:gd name="connsiteX609" fmla="*/ 551212 w 1609725"/>
                <a:gd name="connsiteY609" fmla="*/ 1372838 h 1457325"/>
                <a:gd name="connsiteX610" fmla="*/ 521113 w 1609725"/>
                <a:gd name="connsiteY610" fmla="*/ 1380172 h 1457325"/>
                <a:gd name="connsiteX611" fmla="*/ 520065 w 1609725"/>
                <a:gd name="connsiteY611" fmla="*/ 1377220 h 1457325"/>
                <a:gd name="connsiteX612" fmla="*/ 523970 w 1609725"/>
                <a:gd name="connsiteY612" fmla="*/ 1375601 h 1457325"/>
                <a:gd name="connsiteX613" fmla="*/ 522922 w 1609725"/>
                <a:gd name="connsiteY613" fmla="*/ 1372267 h 1457325"/>
                <a:gd name="connsiteX614" fmla="*/ 529209 w 1609725"/>
                <a:gd name="connsiteY614" fmla="*/ 1368457 h 1457325"/>
                <a:gd name="connsiteX615" fmla="*/ 533210 w 1609725"/>
                <a:gd name="connsiteY615" fmla="*/ 1367600 h 1457325"/>
                <a:gd name="connsiteX616" fmla="*/ 535305 w 1609725"/>
                <a:gd name="connsiteY616" fmla="*/ 1373600 h 1457325"/>
                <a:gd name="connsiteX617" fmla="*/ 554831 w 1609725"/>
                <a:gd name="connsiteY617" fmla="*/ 1368647 h 1457325"/>
                <a:gd name="connsiteX618" fmla="*/ 552831 w 1609725"/>
                <a:gd name="connsiteY618" fmla="*/ 1362932 h 1457325"/>
                <a:gd name="connsiteX619" fmla="*/ 526256 w 1609725"/>
                <a:gd name="connsiteY619" fmla="*/ 1363218 h 1457325"/>
                <a:gd name="connsiteX620" fmla="*/ 525304 w 1609725"/>
                <a:gd name="connsiteY620" fmla="*/ 1354550 h 1457325"/>
                <a:gd name="connsiteX621" fmla="*/ 515779 w 1609725"/>
                <a:gd name="connsiteY621" fmla="*/ 1354360 h 1457325"/>
                <a:gd name="connsiteX622" fmla="*/ 512636 w 1609725"/>
                <a:gd name="connsiteY622" fmla="*/ 1349597 h 1457325"/>
                <a:gd name="connsiteX623" fmla="*/ 515493 w 1609725"/>
                <a:gd name="connsiteY623" fmla="*/ 1347788 h 1457325"/>
                <a:gd name="connsiteX624" fmla="*/ 499872 w 1609725"/>
                <a:gd name="connsiteY624" fmla="*/ 1335596 h 1457325"/>
                <a:gd name="connsiteX625" fmla="*/ 494252 w 1609725"/>
                <a:gd name="connsiteY625" fmla="*/ 1341596 h 1457325"/>
                <a:gd name="connsiteX626" fmla="*/ 483965 w 1609725"/>
                <a:gd name="connsiteY626" fmla="*/ 1343120 h 1457325"/>
                <a:gd name="connsiteX627" fmla="*/ 482727 w 1609725"/>
                <a:gd name="connsiteY627" fmla="*/ 1333690 h 1457325"/>
                <a:gd name="connsiteX628" fmla="*/ 487013 w 1609725"/>
                <a:gd name="connsiteY628" fmla="*/ 1314736 h 1457325"/>
                <a:gd name="connsiteX629" fmla="*/ 487299 w 1609725"/>
                <a:gd name="connsiteY629" fmla="*/ 1295686 h 1457325"/>
                <a:gd name="connsiteX630" fmla="*/ 484918 w 1609725"/>
                <a:gd name="connsiteY630" fmla="*/ 1294638 h 1457325"/>
                <a:gd name="connsiteX631" fmla="*/ 474345 w 1609725"/>
                <a:gd name="connsiteY631" fmla="*/ 1311688 h 1457325"/>
                <a:gd name="connsiteX632" fmla="*/ 456533 w 1609725"/>
                <a:gd name="connsiteY632" fmla="*/ 1286065 h 1457325"/>
                <a:gd name="connsiteX633" fmla="*/ 449675 w 1609725"/>
                <a:gd name="connsiteY633" fmla="*/ 1283208 h 1457325"/>
                <a:gd name="connsiteX634" fmla="*/ 448818 w 1609725"/>
                <a:gd name="connsiteY634" fmla="*/ 1274636 h 1457325"/>
                <a:gd name="connsiteX635" fmla="*/ 415862 w 1609725"/>
                <a:gd name="connsiteY635" fmla="*/ 1279684 h 1457325"/>
                <a:gd name="connsiteX636" fmla="*/ 415385 w 1609725"/>
                <a:gd name="connsiteY636" fmla="*/ 1294067 h 1457325"/>
                <a:gd name="connsiteX637" fmla="*/ 421577 w 1609725"/>
                <a:gd name="connsiteY637" fmla="*/ 1316069 h 1457325"/>
                <a:gd name="connsiteX638" fmla="*/ 419957 w 1609725"/>
                <a:gd name="connsiteY638" fmla="*/ 1321689 h 1457325"/>
                <a:gd name="connsiteX639" fmla="*/ 427482 w 1609725"/>
                <a:gd name="connsiteY639" fmla="*/ 1327976 h 1457325"/>
                <a:gd name="connsiteX640" fmla="*/ 431292 w 1609725"/>
                <a:gd name="connsiteY640" fmla="*/ 1350836 h 1457325"/>
                <a:gd name="connsiteX641" fmla="*/ 434626 w 1609725"/>
                <a:gd name="connsiteY641" fmla="*/ 1351502 h 1457325"/>
                <a:gd name="connsiteX642" fmla="*/ 436531 w 1609725"/>
                <a:gd name="connsiteY642" fmla="*/ 1362170 h 1457325"/>
                <a:gd name="connsiteX643" fmla="*/ 433292 w 1609725"/>
                <a:gd name="connsiteY643" fmla="*/ 1362456 h 1457325"/>
                <a:gd name="connsiteX644" fmla="*/ 428720 w 1609725"/>
                <a:gd name="connsiteY644" fmla="*/ 1370743 h 1457325"/>
                <a:gd name="connsiteX645" fmla="*/ 424434 w 1609725"/>
                <a:gd name="connsiteY645" fmla="*/ 1369314 h 1457325"/>
                <a:gd name="connsiteX646" fmla="*/ 423672 w 1609725"/>
                <a:gd name="connsiteY646" fmla="*/ 1376172 h 1457325"/>
                <a:gd name="connsiteX647" fmla="*/ 381571 w 1609725"/>
                <a:gd name="connsiteY647" fmla="*/ 1383030 h 1457325"/>
                <a:gd name="connsiteX648" fmla="*/ 360331 w 1609725"/>
                <a:gd name="connsiteY648" fmla="*/ 1390840 h 1457325"/>
                <a:gd name="connsiteX649" fmla="*/ 347472 w 1609725"/>
                <a:gd name="connsiteY649" fmla="*/ 1399985 h 1457325"/>
                <a:gd name="connsiteX650" fmla="*/ 340138 w 1609725"/>
                <a:gd name="connsiteY650" fmla="*/ 1414177 h 1457325"/>
                <a:gd name="connsiteX651" fmla="*/ 352330 w 1609725"/>
                <a:gd name="connsiteY651" fmla="*/ 468059 h 1457325"/>
                <a:gd name="connsiteX652" fmla="*/ 347567 w 1609725"/>
                <a:gd name="connsiteY652" fmla="*/ 478917 h 1457325"/>
                <a:gd name="connsiteX653" fmla="*/ 363474 w 1609725"/>
                <a:gd name="connsiteY653" fmla="*/ 489109 h 1457325"/>
                <a:gd name="connsiteX654" fmla="*/ 370808 w 1609725"/>
                <a:gd name="connsiteY654" fmla="*/ 486346 h 1457325"/>
                <a:gd name="connsiteX655" fmla="*/ 373094 w 1609725"/>
                <a:gd name="connsiteY655" fmla="*/ 492443 h 1457325"/>
                <a:gd name="connsiteX656" fmla="*/ 383667 w 1609725"/>
                <a:gd name="connsiteY656" fmla="*/ 498634 h 1457325"/>
                <a:gd name="connsiteX657" fmla="*/ 377666 w 1609725"/>
                <a:gd name="connsiteY657" fmla="*/ 507968 h 1457325"/>
                <a:gd name="connsiteX658" fmla="*/ 384620 w 1609725"/>
                <a:gd name="connsiteY658" fmla="*/ 518922 h 1457325"/>
                <a:gd name="connsiteX659" fmla="*/ 380905 w 1609725"/>
                <a:gd name="connsiteY659" fmla="*/ 528923 h 1457325"/>
                <a:gd name="connsiteX660" fmla="*/ 417481 w 1609725"/>
                <a:gd name="connsiteY660" fmla="*/ 539305 h 1457325"/>
                <a:gd name="connsiteX661" fmla="*/ 422720 w 1609725"/>
                <a:gd name="connsiteY661" fmla="*/ 539687 h 1457325"/>
                <a:gd name="connsiteX662" fmla="*/ 424625 w 1609725"/>
                <a:gd name="connsiteY662" fmla="*/ 535019 h 1457325"/>
                <a:gd name="connsiteX663" fmla="*/ 425863 w 1609725"/>
                <a:gd name="connsiteY663" fmla="*/ 538163 h 1457325"/>
                <a:gd name="connsiteX664" fmla="*/ 438436 w 1609725"/>
                <a:gd name="connsiteY664" fmla="*/ 543115 h 1457325"/>
                <a:gd name="connsiteX665" fmla="*/ 439388 w 1609725"/>
                <a:gd name="connsiteY665" fmla="*/ 567214 h 1457325"/>
                <a:gd name="connsiteX666" fmla="*/ 435578 w 1609725"/>
                <a:gd name="connsiteY666" fmla="*/ 592836 h 1457325"/>
                <a:gd name="connsiteX667" fmla="*/ 432721 w 1609725"/>
                <a:gd name="connsiteY667" fmla="*/ 593027 h 1457325"/>
                <a:gd name="connsiteX668" fmla="*/ 432054 w 1609725"/>
                <a:gd name="connsiteY668" fmla="*/ 599122 h 1457325"/>
                <a:gd name="connsiteX669" fmla="*/ 425863 w 1609725"/>
                <a:gd name="connsiteY669" fmla="*/ 598837 h 1457325"/>
                <a:gd name="connsiteX670" fmla="*/ 424148 w 1609725"/>
                <a:gd name="connsiteY670" fmla="*/ 612077 h 1457325"/>
                <a:gd name="connsiteX671" fmla="*/ 424244 w 1609725"/>
                <a:gd name="connsiteY671" fmla="*/ 616077 h 1457325"/>
                <a:gd name="connsiteX672" fmla="*/ 433578 w 1609725"/>
                <a:gd name="connsiteY672" fmla="*/ 626078 h 1457325"/>
                <a:gd name="connsiteX673" fmla="*/ 439484 w 1609725"/>
                <a:gd name="connsiteY673" fmla="*/ 644080 h 1457325"/>
                <a:gd name="connsiteX674" fmla="*/ 440436 w 1609725"/>
                <a:gd name="connsiteY674" fmla="*/ 663988 h 1457325"/>
                <a:gd name="connsiteX675" fmla="*/ 437007 w 1609725"/>
                <a:gd name="connsiteY675" fmla="*/ 671036 h 1457325"/>
                <a:gd name="connsiteX676" fmla="*/ 438436 w 1609725"/>
                <a:gd name="connsiteY676" fmla="*/ 680752 h 1457325"/>
                <a:gd name="connsiteX677" fmla="*/ 443579 w 1609725"/>
                <a:gd name="connsiteY677" fmla="*/ 699040 h 1457325"/>
                <a:gd name="connsiteX678" fmla="*/ 446532 w 1609725"/>
                <a:gd name="connsiteY678" fmla="*/ 697897 h 1457325"/>
                <a:gd name="connsiteX679" fmla="*/ 460915 w 1609725"/>
                <a:gd name="connsiteY679" fmla="*/ 736283 h 1457325"/>
                <a:gd name="connsiteX680" fmla="*/ 469106 w 1609725"/>
                <a:gd name="connsiteY680" fmla="*/ 750856 h 1457325"/>
                <a:gd name="connsiteX681" fmla="*/ 476917 w 1609725"/>
                <a:gd name="connsiteY681" fmla="*/ 782384 h 1457325"/>
                <a:gd name="connsiteX682" fmla="*/ 497491 w 1609725"/>
                <a:gd name="connsiteY682" fmla="*/ 790194 h 1457325"/>
                <a:gd name="connsiteX683" fmla="*/ 492062 w 1609725"/>
                <a:gd name="connsiteY683" fmla="*/ 796671 h 1457325"/>
                <a:gd name="connsiteX684" fmla="*/ 491776 w 1609725"/>
                <a:gd name="connsiteY684" fmla="*/ 802386 h 1457325"/>
                <a:gd name="connsiteX685" fmla="*/ 480631 w 1609725"/>
                <a:gd name="connsiteY685" fmla="*/ 801053 h 1457325"/>
                <a:gd name="connsiteX686" fmla="*/ 466439 w 1609725"/>
                <a:gd name="connsiteY686" fmla="*/ 805625 h 1457325"/>
                <a:gd name="connsiteX687" fmla="*/ 465011 w 1609725"/>
                <a:gd name="connsiteY687" fmla="*/ 817531 h 1457325"/>
                <a:gd name="connsiteX688" fmla="*/ 430149 w 1609725"/>
                <a:gd name="connsiteY688" fmla="*/ 815816 h 1457325"/>
                <a:gd name="connsiteX689" fmla="*/ 422624 w 1609725"/>
                <a:gd name="connsiteY689" fmla="*/ 816769 h 1457325"/>
                <a:gd name="connsiteX690" fmla="*/ 422910 w 1609725"/>
                <a:gd name="connsiteY690" fmla="*/ 819340 h 1457325"/>
                <a:gd name="connsiteX691" fmla="*/ 427101 w 1609725"/>
                <a:gd name="connsiteY691" fmla="*/ 818864 h 1457325"/>
                <a:gd name="connsiteX692" fmla="*/ 431006 w 1609725"/>
                <a:gd name="connsiteY692" fmla="*/ 830294 h 1457325"/>
                <a:gd name="connsiteX693" fmla="*/ 449675 w 1609725"/>
                <a:gd name="connsiteY693" fmla="*/ 822293 h 1457325"/>
                <a:gd name="connsiteX694" fmla="*/ 448532 w 1609725"/>
                <a:gd name="connsiteY694" fmla="*/ 840200 h 1457325"/>
                <a:gd name="connsiteX695" fmla="*/ 463201 w 1609725"/>
                <a:gd name="connsiteY695" fmla="*/ 839248 h 1457325"/>
                <a:gd name="connsiteX696" fmla="*/ 476536 w 1609725"/>
                <a:gd name="connsiteY696" fmla="*/ 864203 h 1457325"/>
                <a:gd name="connsiteX697" fmla="*/ 479584 w 1609725"/>
                <a:gd name="connsiteY697" fmla="*/ 876871 h 1457325"/>
                <a:gd name="connsiteX698" fmla="*/ 489395 w 1609725"/>
                <a:gd name="connsiteY698" fmla="*/ 874109 h 1457325"/>
                <a:gd name="connsiteX699" fmla="*/ 494062 w 1609725"/>
                <a:gd name="connsiteY699" fmla="*/ 868585 h 1457325"/>
                <a:gd name="connsiteX700" fmla="*/ 508349 w 1609725"/>
                <a:gd name="connsiteY700" fmla="*/ 876300 h 1457325"/>
                <a:gd name="connsiteX701" fmla="*/ 506730 w 1609725"/>
                <a:gd name="connsiteY701" fmla="*/ 889635 h 1457325"/>
                <a:gd name="connsiteX702" fmla="*/ 502920 w 1609725"/>
                <a:gd name="connsiteY702" fmla="*/ 895350 h 1457325"/>
                <a:gd name="connsiteX703" fmla="*/ 510064 w 1609725"/>
                <a:gd name="connsiteY703" fmla="*/ 906780 h 1457325"/>
                <a:gd name="connsiteX704" fmla="*/ 517398 w 1609725"/>
                <a:gd name="connsiteY704" fmla="*/ 909256 h 1457325"/>
                <a:gd name="connsiteX705" fmla="*/ 516636 w 1609725"/>
                <a:gd name="connsiteY705" fmla="*/ 911352 h 1457325"/>
                <a:gd name="connsiteX706" fmla="*/ 520446 w 1609725"/>
                <a:gd name="connsiteY706" fmla="*/ 914971 h 1457325"/>
                <a:gd name="connsiteX707" fmla="*/ 530066 w 1609725"/>
                <a:gd name="connsiteY707" fmla="*/ 910685 h 1457325"/>
                <a:gd name="connsiteX708" fmla="*/ 537591 w 1609725"/>
                <a:gd name="connsiteY708" fmla="*/ 916019 h 1457325"/>
                <a:gd name="connsiteX709" fmla="*/ 543211 w 1609725"/>
                <a:gd name="connsiteY709" fmla="*/ 914686 h 1457325"/>
                <a:gd name="connsiteX710" fmla="*/ 536448 w 1609725"/>
                <a:gd name="connsiteY710" fmla="*/ 909161 h 1457325"/>
                <a:gd name="connsiteX711" fmla="*/ 533876 w 1609725"/>
                <a:gd name="connsiteY711" fmla="*/ 898779 h 1457325"/>
                <a:gd name="connsiteX712" fmla="*/ 525875 w 1609725"/>
                <a:gd name="connsiteY712" fmla="*/ 893064 h 1457325"/>
                <a:gd name="connsiteX713" fmla="*/ 541401 w 1609725"/>
                <a:gd name="connsiteY713" fmla="*/ 898779 h 1457325"/>
                <a:gd name="connsiteX714" fmla="*/ 543878 w 1609725"/>
                <a:gd name="connsiteY714" fmla="*/ 910304 h 1457325"/>
                <a:gd name="connsiteX715" fmla="*/ 549307 w 1609725"/>
                <a:gd name="connsiteY715" fmla="*/ 913447 h 1457325"/>
                <a:gd name="connsiteX716" fmla="*/ 555212 w 1609725"/>
                <a:gd name="connsiteY716" fmla="*/ 905256 h 1457325"/>
                <a:gd name="connsiteX717" fmla="*/ 560927 w 1609725"/>
                <a:gd name="connsiteY717" fmla="*/ 906113 h 1457325"/>
                <a:gd name="connsiteX718" fmla="*/ 566738 w 1609725"/>
                <a:gd name="connsiteY718" fmla="*/ 902494 h 1457325"/>
                <a:gd name="connsiteX719" fmla="*/ 575024 w 1609725"/>
                <a:gd name="connsiteY719" fmla="*/ 906113 h 1457325"/>
                <a:gd name="connsiteX720" fmla="*/ 594741 w 1609725"/>
                <a:gd name="connsiteY720" fmla="*/ 907637 h 1457325"/>
                <a:gd name="connsiteX721" fmla="*/ 590931 w 1609725"/>
                <a:gd name="connsiteY721" fmla="*/ 902303 h 1457325"/>
                <a:gd name="connsiteX722" fmla="*/ 598361 w 1609725"/>
                <a:gd name="connsiteY722" fmla="*/ 892397 h 1457325"/>
                <a:gd name="connsiteX723" fmla="*/ 596455 w 1609725"/>
                <a:gd name="connsiteY723" fmla="*/ 888778 h 1457325"/>
                <a:gd name="connsiteX724" fmla="*/ 627126 w 1609725"/>
                <a:gd name="connsiteY724" fmla="*/ 870680 h 1457325"/>
                <a:gd name="connsiteX725" fmla="*/ 624173 w 1609725"/>
                <a:gd name="connsiteY725" fmla="*/ 865061 h 1457325"/>
                <a:gd name="connsiteX726" fmla="*/ 617792 w 1609725"/>
                <a:gd name="connsiteY726" fmla="*/ 860774 h 1457325"/>
                <a:gd name="connsiteX727" fmla="*/ 611219 w 1609725"/>
                <a:gd name="connsiteY727" fmla="*/ 837819 h 1457325"/>
                <a:gd name="connsiteX728" fmla="*/ 609600 w 1609725"/>
                <a:gd name="connsiteY728" fmla="*/ 822388 h 1457325"/>
                <a:gd name="connsiteX729" fmla="*/ 617220 w 1609725"/>
                <a:gd name="connsiteY729" fmla="*/ 821341 h 1457325"/>
                <a:gd name="connsiteX730" fmla="*/ 616934 w 1609725"/>
                <a:gd name="connsiteY730" fmla="*/ 818293 h 1457325"/>
                <a:gd name="connsiteX731" fmla="*/ 621221 w 1609725"/>
                <a:gd name="connsiteY731" fmla="*/ 817721 h 1457325"/>
                <a:gd name="connsiteX732" fmla="*/ 620363 w 1609725"/>
                <a:gd name="connsiteY732" fmla="*/ 808292 h 1457325"/>
                <a:gd name="connsiteX733" fmla="*/ 646462 w 1609725"/>
                <a:gd name="connsiteY733" fmla="*/ 801243 h 1457325"/>
                <a:gd name="connsiteX734" fmla="*/ 654558 w 1609725"/>
                <a:gd name="connsiteY734" fmla="*/ 804863 h 1457325"/>
                <a:gd name="connsiteX735" fmla="*/ 685610 w 1609725"/>
                <a:gd name="connsiteY735" fmla="*/ 805720 h 1457325"/>
                <a:gd name="connsiteX736" fmla="*/ 684181 w 1609725"/>
                <a:gd name="connsiteY736" fmla="*/ 824960 h 1457325"/>
                <a:gd name="connsiteX737" fmla="*/ 691705 w 1609725"/>
                <a:gd name="connsiteY737" fmla="*/ 823531 h 1457325"/>
                <a:gd name="connsiteX738" fmla="*/ 691134 w 1609725"/>
                <a:gd name="connsiteY738" fmla="*/ 818864 h 1457325"/>
                <a:gd name="connsiteX739" fmla="*/ 699040 w 1609725"/>
                <a:gd name="connsiteY739" fmla="*/ 819245 h 1457325"/>
                <a:gd name="connsiteX740" fmla="*/ 701135 w 1609725"/>
                <a:gd name="connsiteY740" fmla="*/ 810863 h 1457325"/>
                <a:gd name="connsiteX741" fmla="*/ 721043 w 1609725"/>
                <a:gd name="connsiteY741" fmla="*/ 810959 h 1457325"/>
                <a:gd name="connsiteX742" fmla="*/ 724090 w 1609725"/>
                <a:gd name="connsiteY742" fmla="*/ 800290 h 1457325"/>
                <a:gd name="connsiteX743" fmla="*/ 739045 w 1609725"/>
                <a:gd name="connsiteY743" fmla="*/ 783146 h 1457325"/>
                <a:gd name="connsiteX744" fmla="*/ 743045 w 1609725"/>
                <a:gd name="connsiteY744" fmla="*/ 787718 h 1457325"/>
                <a:gd name="connsiteX745" fmla="*/ 749046 w 1609725"/>
                <a:gd name="connsiteY745" fmla="*/ 780860 h 1457325"/>
                <a:gd name="connsiteX746" fmla="*/ 750570 w 1609725"/>
                <a:gd name="connsiteY746" fmla="*/ 783336 h 1457325"/>
                <a:gd name="connsiteX747" fmla="*/ 758571 w 1609725"/>
                <a:gd name="connsiteY747" fmla="*/ 784193 h 1457325"/>
                <a:gd name="connsiteX748" fmla="*/ 760381 w 1609725"/>
                <a:gd name="connsiteY748" fmla="*/ 775716 h 1457325"/>
                <a:gd name="connsiteX749" fmla="*/ 765620 w 1609725"/>
                <a:gd name="connsiteY749" fmla="*/ 780002 h 1457325"/>
                <a:gd name="connsiteX750" fmla="*/ 787337 w 1609725"/>
                <a:gd name="connsiteY750" fmla="*/ 747236 h 1457325"/>
                <a:gd name="connsiteX751" fmla="*/ 792956 w 1609725"/>
                <a:gd name="connsiteY751" fmla="*/ 742188 h 1457325"/>
                <a:gd name="connsiteX752" fmla="*/ 803434 w 1609725"/>
                <a:gd name="connsiteY752" fmla="*/ 742188 h 1457325"/>
                <a:gd name="connsiteX753" fmla="*/ 813245 w 1609725"/>
                <a:gd name="connsiteY753" fmla="*/ 702088 h 1457325"/>
                <a:gd name="connsiteX754" fmla="*/ 801624 w 1609725"/>
                <a:gd name="connsiteY754" fmla="*/ 700469 h 1457325"/>
                <a:gd name="connsiteX755" fmla="*/ 800386 w 1609725"/>
                <a:gd name="connsiteY755" fmla="*/ 689896 h 1457325"/>
                <a:gd name="connsiteX756" fmla="*/ 790194 w 1609725"/>
                <a:gd name="connsiteY756" fmla="*/ 687896 h 1457325"/>
                <a:gd name="connsiteX757" fmla="*/ 789718 w 1609725"/>
                <a:gd name="connsiteY757" fmla="*/ 691039 h 1457325"/>
                <a:gd name="connsiteX758" fmla="*/ 775716 w 1609725"/>
                <a:gd name="connsiteY758" fmla="*/ 691991 h 1457325"/>
                <a:gd name="connsiteX759" fmla="*/ 773621 w 1609725"/>
                <a:gd name="connsiteY759" fmla="*/ 671513 h 1457325"/>
                <a:gd name="connsiteX760" fmla="*/ 783622 w 1609725"/>
                <a:gd name="connsiteY760" fmla="*/ 668560 h 1457325"/>
                <a:gd name="connsiteX761" fmla="*/ 784003 w 1609725"/>
                <a:gd name="connsiteY761" fmla="*/ 649605 h 1457325"/>
                <a:gd name="connsiteX762" fmla="*/ 786098 w 1609725"/>
                <a:gd name="connsiteY762" fmla="*/ 650081 h 1457325"/>
                <a:gd name="connsiteX763" fmla="*/ 788003 w 1609725"/>
                <a:gd name="connsiteY763" fmla="*/ 629698 h 1457325"/>
                <a:gd name="connsiteX764" fmla="*/ 794766 w 1609725"/>
                <a:gd name="connsiteY764" fmla="*/ 619220 h 1457325"/>
                <a:gd name="connsiteX765" fmla="*/ 784098 w 1609725"/>
                <a:gd name="connsiteY765" fmla="*/ 589788 h 1457325"/>
                <a:gd name="connsiteX766" fmla="*/ 777335 w 1609725"/>
                <a:gd name="connsiteY766" fmla="*/ 591503 h 1457325"/>
                <a:gd name="connsiteX767" fmla="*/ 774287 w 1609725"/>
                <a:gd name="connsiteY767" fmla="*/ 583216 h 1457325"/>
                <a:gd name="connsiteX768" fmla="*/ 784860 w 1609725"/>
                <a:gd name="connsiteY768" fmla="*/ 565880 h 1457325"/>
                <a:gd name="connsiteX769" fmla="*/ 758952 w 1609725"/>
                <a:gd name="connsiteY769" fmla="*/ 577596 h 1457325"/>
                <a:gd name="connsiteX770" fmla="*/ 747808 w 1609725"/>
                <a:gd name="connsiteY770" fmla="*/ 588454 h 1457325"/>
                <a:gd name="connsiteX771" fmla="*/ 731711 w 1609725"/>
                <a:gd name="connsiteY771" fmla="*/ 596075 h 1457325"/>
                <a:gd name="connsiteX772" fmla="*/ 732568 w 1609725"/>
                <a:gd name="connsiteY772" fmla="*/ 600456 h 1457325"/>
                <a:gd name="connsiteX773" fmla="*/ 729139 w 1609725"/>
                <a:gd name="connsiteY773" fmla="*/ 600456 h 1457325"/>
                <a:gd name="connsiteX774" fmla="*/ 732758 w 1609725"/>
                <a:gd name="connsiteY774" fmla="*/ 614077 h 1457325"/>
                <a:gd name="connsiteX775" fmla="*/ 723043 w 1609725"/>
                <a:gd name="connsiteY775" fmla="*/ 618744 h 1457325"/>
                <a:gd name="connsiteX776" fmla="*/ 715423 w 1609725"/>
                <a:gd name="connsiteY776" fmla="*/ 612267 h 1457325"/>
                <a:gd name="connsiteX777" fmla="*/ 706564 w 1609725"/>
                <a:gd name="connsiteY777" fmla="*/ 591312 h 1457325"/>
                <a:gd name="connsiteX778" fmla="*/ 717328 w 1609725"/>
                <a:gd name="connsiteY778" fmla="*/ 582168 h 1457325"/>
                <a:gd name="connsiteX779" fmla="*/ 715613 w 1609725"/>
                <a:gd name="connsiteY779" fmla="*/ 571976 h 1457325"/>
                <a:gd name="connsiteX780" fmla="*/ 704374 w 1609725"/>
                <a:gd name="connsiteY780" fmla="*/ 565595 h 1457325"/>
                <a:gd name="connsiteX781" fmla="*/ 703326 w 1609725"/>
                <a:gd name="connsiteY781" fmla="*/ 567500 h 1457325"/>
                <a:gd name="connsiteX782" fmla="*/ 692848 w 1609725"/>
                <a:gd name="connsiteY782" fmla="*/ 563404 h 1457325"/>
                <a:gd name="connsiteX783" fmla="*/ 689801 w 1609725"/>
                <a:gd name="connsiteY783" fmla="*/ 567500 h 1457325"/>
                <a:gd name="connsiteX784" fmla="*/ 684467 w 1609725"/>
                <a:gd name="connsiteY784" fmla="*/ 563785 h 1457325"/>
                <a:gd name="connsiteX785" fmla="*/ 682562 w 1609725"/>
                <a:gd name="connsiteY785" fmla="*/ 555688 h 1457325"/>
                <a:gd name="connsiteX786" fmla="*/ 685514 w 1609725"/>
                <a:gd name="connsiteY786" fmla="*/ 551402 h 1457325"/>
                <a:gd name="connsiteX787" fmla="*/ 675989 w 1609725"/>
                <a:gd name="connsiteY787" fmla="*/ 553403 h 1457325"/>
                <a:gd name="connsiteX788" fmla="*/ 657701 w 1609725"/>
                <a:gd name="connsiteY788" fmla="*/ 518351 h 1457325"/>
                <a:gd name="connsiteX789" fmla="*/ 670941 w 1609725"/>
                <a:gd name="connsiteY789" fmla="*/ 504158 h 1457325"/>
                <a:gd name="connsiteX790" fmla="*/ 674275 w 1609725"/>
                <a:gd name="connsiteY790" fmla="*/ 502158 h 1457325"/>
                <a:gd name="connsiteX791" fmla="*/ 675322 w 1609725"/>
                <a:gd name="connsiteY791" fmla="*/ 504825 h 1457325"/>
                <a:gd name="connsiteX792" fmla="*/ 681800 w 1609725"/>
                <a:gd name="connsiteY792" fmla="*/ 501015 h 1457325"/>
                <a:gd name="connsiteX793" fmla="*/ 682085 w 1609725"/>
                <a:gd name="connsiteY793" fmla="*/ 494729 h 1457325"/>
                <a:gd name="connsiteX794" fmla="*/ 699230 w 1609725"/>
                <a:gd name="connsiteY794" fmla="*/ 489585 h 1457325"/>
                <a:gd name="connsiteX795" fmla="*/ 720662 w 1609725"/>
                <a:gd name="connsiteY795" fmla="*/ 477964 h 1457325"/>
                <a:gd name="connsiteX796" fmla="*/ 725329 w 1609725"/>
                <a:gd name="connsiteY796" fmla="*/ 472250 h 1457325"/>
                <a:gd name="connsiteX797" fmla="*/ 727043 w 1609725"/>
                <a:gd name="connsiteY797" fmla="*/ 463105 h 1457325"/>
                <a:gd name="connsiteX798" fmla="*/ 691991 w 1609725"/>
                <a:gd name="connsiteY798" fmla="*/ 470535 h 1457325"/>
                <a:gd name="connsiteX799" fmla="*/ 691991 w 1609725"/>
                <a:gd name="connsiteY799" fmla="*/ 467678 h 1457325"/>
                <a:gd name="connsiteX800" fmla="*/ 666845 w 1609725"/>
                <a:gd name="connsiteY800" fmla="*/ 458724 h 1457325"/>
                <a:gd name="connsiteX801" fmla="*/ 648748 w 1609725"/>
                <a:gd name="connsiteY801" fmla="*/ 466249 h 1457325"/>
                <a:gd name="connsiteX802" fmla="*/ 636175 w 1609725"/>
                <a:gd name="connsiteY802" fmla="*/ 466725 h 1457325"/>
                <a:gd name="connsiteX803" fmla="*/ 630936 w 1609725"/>
                <a:gd name="connsiteY803" fmla="*/ 464439 h 1457325"/>
                <a:gd name="connsiteX804" fmla="*/ 615601 w 1609725"/>
                <a:gd name="connsiteY804" fmla="*/ 469868 h 1457325"/>
                <a:gd name="connsiteX805" fmla="*/ 607886 w 1609725"/>
                <a:gd name="connsiteY805" fmla="*/ 454057 h 1457325"/>
                <a:gd name="connsiteX806" fmla="*/ 600646 w 1609725"/>
                <a:gd name="connsiteY806" fmla="*/ 445389 h 1457325"/>
                <a:gd name="connsiteX807" fmla="*/ 595122 w 1609725"/>
                <a:gd name="connsiteY807" fmla="*/ 444437 h 1457325"/>
                <a:gd name="connsiteX808" fmla="*/ 581596 w 1609725"/>
                <a:gd name="connsiteY808" fmla="*/ 461296 h 1457325"/>
                <a:gd name="connsiteX809" fmla="*/ 576739 w 1609725"/>
                <a:gd name="connsiteY809" fmla="*/ 451676 h 1457325"/>
                <a:gd name="connsiteX810" fmla="*/ 566261 w 1609725"/>
                <a:gd name="connsiteY810" fmla="*/ 441388 h 1457325"/>
                <a:gd name="connsiteX811" fmla="*/ 540639 w 1609725"/>
                <a:gd name="connsiteY811" fmla="*/ 465011 h 1457325"/>
                <a:gd name="connsiteX812" fmla="*/ 534067 w 1609725"/>
                <a:gd name="connsiteY812" fmla="*/ 475012 h 1457325"/>
                <a:gd name="connsiteX813" fmla="*/ 532447 w 1609725"/>
                <a:gd name="connsiteY813" fmla="*/ 469202 h 1457325"/>
                <a:gd name="connsiteX814" fmla="*/ 535591 w 1609725"/>
                <a:gd name="connsiteY814" fmla="*/ 467011 h 1457325"/>
                <a:gd name="connsiteX815" fmla="*/ 538353 w 1609725"/>
                <a:gd name="connsiteY815" fmla="*/ 456724 h 1457325"/>
                <a:gd name="connsiteX816" fmla="*/ 534543 w 1609725"/>
                <a:gd name="connsiteY816" fmla="*/ 443103 h 1457325"/>
                <a:gd name="connsiteX817" fmla="*/ 527590 w 1609725"/>
                <a:gd name="connsiteY817" fmla="*/ 447104 h 1457325"/>
                <a:gd name="connsiteX818" fmla="*/ 530162 w 1609725"/>
                <a:gd name="connsiteY818" fmla="*/ 461201 h 1457325"/>
                <a:gd name="connsiteX819" fmla="*/ 526828 w 1609725"/>
                <a:gd name="connsiteY819" fmla="*/ 448723 h 1457325"/>
                <a:gd name="connsiteX820" fmla="*/ 515684 w 1609725"/>
                <a:gd name="connsiteY820" fmla="*/ 455009 h 1457325"/>
                <a:gd name="connsiteX821" fmla="*/ 513588 w 1609725"/>
                <a:gd name="connsiteY821" fmla="*/ 448628 h 1457325"/>
                <a:gd name="connsiteX822" fmla="*/ 524542 w 1609725"/>
                <a:gd name="connsiteY822" fmla="*/ 439484 h 1457325"/>
                <a:gd name="connsiteX823" fmla="*/ 510730 w 1609725"/>
                <a:gd name="connsiteY823" fmla="*/ 421196 h 1457325"/>
                <a:gd name="connsiteX824" fmla="*/ 488823 w 1609725"/>
                <a:gd name="connsiteY824" fmla="*/ 416052 h 1457325"/>
                <a:gd name="connsiteX825" fmla="*/ 457390 w 1609725"/>
                <a:gd name="connsiteY825" fmla="*/ 447294 h 1457325"/>
                <a:gd name="connsiteX826" fmla="*/ 452342 w 1609725"/>
                <a:gd name="connsiteY826" fmla="*/ 445294 h 1457325"/>
                <a:gd name="connsiteX827" fmla="*/ 447770 w 1609725"/>
                <a:gd name="connsiteY827" fmla="*/ 447104 h 1457325"/>
                <a:gd name="connsiteX828" fmla="*/ 424910 w 1609725"/>
                <a:gd name="connsiteY828" fmla="*/ 419767 h 1457325"/>
                <a:gd name="connsiteX829" fmla="*/ 409861 w 1609725"/>
                <a:gd name="connsiteY829" fmla="*/ 415004 h 1457325"/>
                <a:gd name="connsiteX830" fmla="*/ 406241 w 1609725"/>
                <a:gd name="connsiteY830" fmla="*/ 421291 h 1457325"/>
                <a:gd name="connsiteX831" fmla="*/ 394049 w 1609725"/>
                <a:gd name="connsiteY831" fmla="*/ 419862 h 1457325"/>
                <a:gd name="connsiteX832" fmla="*/ 399860 w 1609725"/>
                <a:gd name="connsiteY832" fmla="*/ 417290 h 1457325"/>
                <a:gd name="connsiteX833" fmla="*/ 396812 w 1609725"/>
                <a:gd name="connsiteY833" fmla="*/ 409575 h 1457325"/>
                <a:gd name="connsiteX834" fmla="*/ 392906 w 1609725"/>
                <a:gd name="connsiteY834" fmla="*/ 411385 h 1457325"/>
                <a:gd name="connsiteX835" fmla="*/ 388525 w 1609725"/>
                <a:gd name="connsiteY835" fmla="*/ 401098 h 1457325"/>
                <a:gd name="connsiteX836" fmla="*/ 384620 w 1609725"/>
                <a:gd name="connsiteY836" fmla="*/ 402717 h 1457325"/>
                <a:gd name="connsiteX837" fmla="*/ 381762 w 1609725"/>
                <a:gd name="connsiteY837" fmla="*/ 436340 h 1457325"/>
                <a:gd name="connsiteX838" fmla="*/ 379190 w 1609725"/>
                <a:gd name="connsiteY838" fmla="*/ 441103 h 1457325"/>
                <a:gd name="connsiteX839" fmla="*/ 370808 w 1609725"/>
                <a:gd name="connsiteY839" fmla="*/ 434054 h 1457325"/>
                <a:gd name="connsiteX840" fmla="*/ 363950 w 1609725"/>
                <a:gd name="connsiteY840" fmla="*/ 455200 h 1457325"/>
                <a:gd name="connsiteX841" fmla="*/ 359950 w 1609725"/>
                <a:gd name="connsiteY841" fmla="*/ 454438 h 1457325"/>
                <a:gd name="connsiteX842" fmla="*/ 360997 w 1609725"/>
                <a:gd name="connsiteY842" fmla="*/ 463296 h 1457325"/>
                <a:gd name="connsiteX843" fmla="*/ 352330 w 1609725"/>
                <a:gd name="connsiteY843" fmla="*/ 468059 h 14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</a:cxnLst>
              <a:rect l="l" t="t" r="r" b="b"/>
              <a:pathLst>
                <a:path w="1609725" h="1457325">
                  <a:moveTo>
                    <a:pt x="340138" y="1414177"/>
                  </a:moveTo>
                  <a:lnTo>
                    <a:pt x="316897" y="1413320"/>
                  </a:lnTo>
                  <a:lnTo>
                    <a:pt x="299180" y="1406938"/>
                  </a:lnTo>
                  <a:lnTo>
                    <a:pt x="299942" y="1394365"/>
                  </a:lnTo>
                  <a:lnTo>
                    <a:pt x="281369" y="1401318"/>
                  </a:lnTo>
                  <a:lnTo>
                    <a:pt x="281559" y="1391031"/>
                  </a:lnTo>
                  <a:lnTo>
                    <a:pt x="273844" y="1392841"/>
                  </a:lnTo>
                  <a:lnTo>
                    <a:pt x="268034" y="1383792"/>
                  </a:lnTo>
                  <a:lnTo>
                    <a:pt x="270320" y="1381792"/>
                  </a:lnTo>
                  <a:lnTo>
                    <a:pt x="266414" y="1374648"/>
                  </a:lnTo>
                  <a:lnTo>
                    <a:pt x="267843" y="1363980"/>
                  </a:lnTo>
                  <a:lnTo>
                    <a:pt x="258889" y="1364266"/>
                  </a:lnTo>
                  <a:lnTo>
                    <a:pt x="268129" y="1362742"/>
                  </a:lnTo>
                  <a:lnTo>
                    <a:pt x="269843" y="1358455"/>
                  </a:lnTo>
                  <a:lnTo>
                    <a:pt x="255270" y="1357027"/>
                  </a:lnTo>
                  <a:lnTo>
                    <a:pt x="255651" y="1352645"/>
                  </a:lnTo>
                  <a:lnTo>
                    <a:pt x="243078" y="1355979"/>
                  </a:lnTo>
                  <a:lnTo>
                    <a:pt x="228505" y="1352169"/>
                  </a:lnTo>
                  <a:lnTo>
                    <a:pt x="225552" y="1359598"/>
                  </a:lnTo>
                  <a:lnTo>
                    <a:pt x="226886" y="1368266"/>
                  </a:lnTo>
                  <a:lnTo>
                    <a:pt x="221266" y="1370838"/>
                  </a:lnTo>
                  <a:lnTo>
                    <a:pt x="221552" y="1355408"/>
                  </a:lnTo>
                  <a:lnTo>
                    <a:pt x="217361" y="1347311"/>
                  </a:lnTo>
                  <a:lnTo>
                    <a:pt x="204883" y="1345692"/>
                  </a:lnTo>
                  <a:lnTo>
                    <a:pt x="203930" y="1341406"/>
                  </a:lnTo>
                  <a:lnTo>
                    <a:pt x="198596" y="1342549"/>
                  </a:lnTo>
                  <a:lnTo>
                    <a:pt x="197548" y="1338644"/>
                  </a:lnTo>
                  <a:lnTo>
                    <a:pt x="184118" y="1339787"/>
                  </a:lnTo>
                  <a:lnTo>
                    <a:pt x="184213" y="1334548"/>
                  </a:lnTo>
                  <a:lnTo>
                    <a:pt x="191929" y="1333500"/>
                  </a:lnTo>
                  <a:lnTo>
                    <a:pt x="189452" y="1329023"/>
                  </a:lnTo>
                  <a:lnTo>
                    <a:pt x="184690" y="1328928"/>
                  </a:lnTo>
                  <a:lnTo>
                    <a:pt x="184404" y="1325213"/>
                  </a:lnTo>
                  <a:lnTo>
                    <a:pt x="186500" y="1325023"/>
                  </a:lnTo>
                  <a:lnTo>
                    <a:pt x="184499" y="1308449"/>
                  </a:lnTo>
                  <a:lnTo>
                    <a:pt x="157067" y="1310069"/>
                  </a:lnTo>
                  <a:lnTo>
                    <a:pt x="152019" y="1294829"/>
                  </a:lnTo>
                  <a:lnTo>
                    <a:pt x="153543" y="1291400"/>
                  </a:lnTo>
                  <a:lnTo>
                    <a:pt x="170783" y="1278350"/>
                  </a:lnTo>
                  <a:lnTo>
                    <a:pt x="166687" y="1274350"/>
                  </a:lnTo>
                  <a:lnTo>
                    <a:pt x="174879" y="1271111"/>
                  </a:lnTo>
                  <a:lnTo>
                    <a:pt x="161068" y="1265682"/>
                  </a:lnTo>
                  <a:lnTo>
                    <a:pt x="153829" y="1241489"/>
                  </a:lnTo>
                  <a:lnTo>
                    <a:pt x="188023" y="1222343"/>
                  </a:lnTo>
                  <a:lnTo>
                    <a:pt x="197548" y="1210056"/>
                  </a:lnTo>
                  <a:lnTo>
                    <a:pt x="212979" y="1205960"/>
                  </a:lnTo>
                  <a:lnTo>
                    <a:pt x="207836" y="1182434"/>
                  </a:lnTo>
                  <a:lnTo>
                    <a:pt x="183261" y="1187005"/>
                  </a:lnTo>
                  <a:lnTo>
                    <a:pt x="177546" y="1176242"/>
                  </a:lnTo>
                  <a:lnTo>
                    <a:pt x="174022" y="1160240"/>
                  </a:lnTo>
                  <a:lnTo>
                    <a:pt x="160115" y="1159478"/>
                  </a:lnTo>
                  <a:lnTo>
                    <a:pt x="164878" y="1137761"/>
                  </a:lnTo>
                  <a:lnTo>
                    <a:pt x="174308" y="1121950"/>
                  </a:lnTo>
                  <a:lnTo>
                    <a:pt x="144685" y="1116139"/>
                  </a:lnTo>
                  <a:lnTo>
                    <a:pt x="121348" y="1117664"/>
                  </a:lnTo>
                  <a:lnTo>
                    <a:pt x="92869" y="1110996"/>
                  </a:lnTo>
                  <a:lnTo>
                    <a:pt x="88773" y="1116139"/>
                  </a:lnTo>
                  <a:lnTo>
                    <a:pt x="83248" y="1114711"/>
                  </a:lnTo>
                  <a:lnTo>
                    <a:pt x="75247" y="1083755"/>
                  </a:lnTo>
                  <a:lnTo>
                    <a:pt x="62675" y="1058323"/>
                  </a:lnTo>
                  <a:lnTo>
                    <a:pt x="75438" y="1051941"/>
                  </a:lnTo>
                  <a:lnTo>
                    <a:pt x="73533" y="1046226"/>
                  </a:lnTo>
                  <a:lnTo>
                    <a:pt x="89154" y="1013841"/>
                  </a:lnTo>
                  <a:lnTo>
                    <a:pt x="75152" y="998411"/>
                  </a:lnTo>
                  <a:lnTo>
                    <a:pt x="71247" y="989933"/>
                  </a:lnTo>
                  <a:lnTo>
                    <a:pt x="58103" y="1003840"/>
                  </a:lnTo>
                  <a:lnTo>
                    <a:pt x="33052" y="1018604"/>
                  </a:lnTo>
                  <a:lnTo>
                    <a:pt x="35623" y="998887"/>
                  </a:lnTo>
                  <a:lnTo>
                    <a:pt x="19812" y="949452"/>
                  </a:lnTo>
                  <a:lnTo>
                    <a:pt x="13145" y="923639"/>
                  </a:lnTo>
                  <a:lnTo>
                    <a:pt x="9525" y="893445"/>
                  </a:lnTo>
                  <a:lnTo>
                    <a:pt x="10859" y="887825"/>
                  </a:lnTo>
                  <a:lnTo>
                    <a:pt x="21812" y="875919"/>
                  </a:lnTo>
                  <a:lnTo>
                    <a:pt x="35909" y="891921"/>
                  </a:lnTo>
                  <a:lnTo>
                    <a:pt x="43910" y="896017"/>
                  </a:lnTo>
                  <a:lnTo>
                    <a:pt x="45148" y="885920"/>
                  </a:lnTo>
                  <a:lnTo>
                    <a:pt x="56388" y="888587"/>
                  </a:lnTo>
                  <a:lnTo>
                    <a:pt x="65913" y="880681"/>
                  </a:lnTo>
                  <a:lnTo>
                    <a:pt x="72295" y="885254"/>
                  </a:lnTo>
                  <a:lnTo>
                    <a:pt x="78867" y="880872"/>
                  </a:lnTo>
                  <a:lnTo>
                    <a:pt x="94202" y="889063"/>
                  </a:lnTo>
                  <a:lnTo>
                    <a:pt x="96393" y="887444"/>
                  </a:lnTo>
                  <a:lnTo>
                    <a:pt x="90773" y="880872"/>
                  </a:lnTo>
                  <a:lnTo>
                    <a:pt x="96964" y="886778"/>
                  </a:lnTo>
                  <a:lnTo>
                    <a:pt x="114205" y="895350"/>
                  </a:lnTo>
                  <a:lnTo>
                    <a:pt x="115348" y="893636"/>
                  </a:lnTo>
                  <a:lnTo>
                    <a:pt x="128016" y="897446"/>
                  </a:lnTo>
                  <a:lnTo>
                    <a:pt x="135255" y="894207"/>
                  </a:lnTo>
                  <a:lnTo>
                    <a:pt x="134779" y="874490"/>
                  </a:lnTo>
                  <a:lnTo>
                    <a:pt x="130588" y="862108"/>
                  </a:lnTo>
                  <a:lnTo>
                    <a:pt x="123920" y="856107"/>
                  </a:lnTo>
                  <a:lnTo>
                    <a:pt x="122968" y="846106"/>
                  </a:lnTo>
                  <a:lnTo>
                    <a:pt x="117634" y="832485"/>
                  </a:lnTo>
                  <a:lnTo>
                    <a:pt x="107442" y="828961"/>
                  </a:lnTo>
                  <a:lnTo>
                    <a:pt x="100298" y="801529"/>
                  </a:lnTo>
                  <a:lnTo>
                    <a:pt x="97727" y="803434"/>
                  </a:lnTo>
                  <a:lnTo>
                    <a:pt x="92202" y="795814"/>
                  </a:lnTo>
                  <a:lnTo>
                    <a:pt x="86582" y="792861"/>
                  </a:lnTo>
                  <a:lnTo>
                    <a:pt x="82677" y="776192"/>
                  </a:lnTo>
                  <a:lnTo>
                    <a:pt x="80962" y="759904"/>
                  </a:lnTo>
                  <a:lnTo>
                    <a:pt x="83439" y="758952"/>
                  </a:lnTo>
                  <a:lnTo>
                    <a:pt x="79534" y="732092"/>
                  </a:lnTo>
                  <a:lnTo>
                    <a:pt x="86296" y="730472"/>
                  </a:lnTo>
                  <a:lnTo>
                    <a:pt x="86487" y="724281"/>
                  </a:lnTo>
                  <a:lnTo>
                    <a:pt x="80010" y="706279"/>
                  </a:lnTo>
                  <a:lnTo>
                    <a:pt x="83725" y="704183"/>
                  </a:lnTo>
                  <a:lnTo>
                    <a:pt x="81248" y="699516"/>
                  </a:lnTo>
                  <a:lnTo>
                    <a:pt x="84011" y="698087"/>
                  </a:lnTo>
                  <a:lnTo>
                    <a:pt x="76962" y="689420"/>
                  </a:lnTo>
                  <a:lnTo>
                    <a:pt x="103251" y="678085"/>
                  </a:lnTo>
                  <a:lnTo>
                    <a:pt x="104585" y="680847"/>
                  </a:lnTo>
                  <a:lnTo>
                    <a:pt x="117824" y="675799"/>
                  </a:lnTo>
                  <a:lnTo>
                    <a:pt x="125063" y="670179"/>
                  </a:lnTo>
                  <a:lnTo>
                    <a:pt x="137636" y="667988"/>
                  </a:lnTo>
                  <a:lnTo>
                    <a:pt x="133445" y="654272"/>
                  </a:lnTo>
                  <a:lnTo>
                    <a:pt x="141065" y="652081"/>
                  </a:lnTo>
                  <a:lnTo>
                    <a:pt x="146971" y="657701"/>
                  </a:lnTo>
                  <a:lnTo>
                    <a:pt x="161449" y="651701"/>
                  </a:lnTo>
                  <a:lnTo>
                    <a:pt x="160496" y="648081"/>
                  </a:lnTo>
                  <a:lnTo>
                    <a:pt x="169164" y="645700"/>
                  </a:lnTo>
                  <a:lnTo>
                    <a:pt x="166783" y="636175"/>
                  </a:lnTo>
                  <a:lnTo>
                    <a:pt x="176212" y="633889"/>
                  </a:lnTo>
                  <a:lnTo>
                    <a:pt x="173641" y="627697"/>
                  </a:lnTo>
                  <a:lnTo>
                    <a:pt x="180689" y="625983"/>
                  </a:lnTo>
                  <a:lnTo>
                    <a:pt x="178308" y="617125"/>
                  </a:lnTo>
                  <a:lnTo>
                    <a:pt x="188786" y="614553"/>
                  </a:lnTo>
                  <a:lnTo>
                    <a:pt x="163068" y="556165"/>
                  </a:lnTo>
                  <a:lnTo>
                    <a:pt x="158782" y="558451"/>
                  </a:lnTo>
                  <a:lnTo>
                    <a:pt x="154400" y="557403"/>
                  </a:lnTo>
                  <a:lnTo>
                    <a:pt x="154591" y="526923"/>
                  </a:lnTo>
                  <a:lnTo>
                    <a:pt x="175070" y="527590"/>
                  </a:lnTo>
                  <a:lnTo>
                    <a:pt x="180022" y="488442"/>
                  </a:lnTo>
                  <a:lnTo>
                    <a:pt x="171545" y="487394"/>
                  </a:lnTo>
                  <a:lnTo>
                    <a:pt x="182689" y="455867"/>
                  </a:lnTo>
                  <a:lnTo>
                    <a:pt x="200215" y="465582"/>
                  </a:lnTo>
                  <a:lnTo>
                    <a:pt x="241649" y="459677"/>
                  </a:lnTo>
                  <a:lnTo>
                    <a:pt x="242887" y="453580"/>
                  </a:lnTo>
                  <a:lnTo>
                    <a:pt x="253270" y="452628"/>
                  </a:lnTo>
                  <a:lnTo>
                    <a:pt x="252794" y="446818"/>
                  </a:lnTo>
                  <a:lnTo>
                    <a:pt x="255651" y="446246"/>
                  </a:lnTo>
                  <a:lnTo>
                    <a:pt x="252317" y="437007"/>
                  </a:lnTo>
                  <a:lnTo>
                    <a:pt x="262319" y="432721"/>
                  </a:lnTo>
                  <a:lnTo>
                    <a:pt x="262033" y="430816"/>
                  </a:lnTo>
                  <a:lnTo>
                    <a:pt x="263843" y="430244"/>
                  </a:lnTo>
                  <a:lnTo>
                    <a:pt x="265938" y="439769"/>
                  </a:lnTo>
                  <a:lnTo>
                    <a:pt x="271462" y="439198"/>
                  </a:lnTo>
                  <a:lnTo>
                    <a:pt x="273177" y="447008"/>
                  </a:lnTo>
                  <a:lnTo>
                    <a:pt x="299371" y="431197"/>
                  </a:lnTo>
                  <a:lnTo>
                    <a:pt x="298418" y="422720"/>
                  </a:lnTo>
                  <a:lnTo>
                    <a:pt x="264986" y="412909"/>
                  </a:lnTo>
                  <a:lnTo>
                    <a:pt x="265843" y="394621"/>
                  </a:lnTo>
                  <a:lnTo>
                    <a:pt x="273082" y="394335"/>
                  </a:lnTo>
                  <a:lnTo>
                    <a:pt x="271844" y="375476"/>
                  </a:lnTo>
                  <a:lnTo>
                    <a:pt x="269843" y="370618"/>
                  </a:lnTo>
                  <a:lnTo>
                    <a:pt x="267748" y="372999"/>
                  </a:lnTo>
                  <a:lnTo>
                    <a:pt x="260985" y="373475"/>
                  </a:lnTo>
                  <a:lnTo>
                    <a:pt x="257842" y="361283"/>
                  </a:lnTo>
                  <a:lnTo>
                    <a:pt x="246031" y="342805"/>
                  </a:lnTo>
                  <a:lnTo>
                    <a:pt x="242030" y="331375"/>
                  </a:lnTo>
                  <a:lnTo>
                    <a:pt x="244030" y="330803"/>
                  </a:lnTo>
                  <a:lnTo>
                    <a:pt x="244793" y="323374"/>
                  </a:lnTo>
                  <a:lnTo>
                    <a:pt x="240506" y="319373"/>
                  </a:lnTo>
                  <a:lnTo>
                    <a:pt x="248412" y="298037"/>
                  </a:lnTo>
                  <a:lnTo>
                    <a:pt x="250793" y="281273"/>
                  </a:lnTo>
                  <a:lnTo>
                    <a:pt x="236029" y="276035"/>
                  </a:lnTo>
                  <a:lnTo>
                    <a:pt x="234125" y="264128"/>
                  </a:lnTo>
                  <a:lnTo>
                    <a:pt x="231838" y="266319"/>
                  </a:lnTo>
                  <a:lnTo>
                    <a:pt x="231077" y="263843"/>
                  </a:lnTo>
                  <a:lnTo>
                    <a:pt x="224790" y="221933"/>
                  </a:lnTo>
                  <a:lnTo>
                    <a:pt x="222980" y="221647"/>
                  </a:lnTo>
                  <a:lnTo>
                    <a:pt x="223837" y="190405"/>
                  </a:lnTo>
                  <a:lnTo>
                    <a:pt x="228981" y="187547"/>
                  </a:lnTo>
                  <a:lnTo>
                    <a:pt x="223456" y="157639"/>
                  </a:lnTo>
                  <a:lnTo>
                    <a:pt x="232601" y="132112"/>
                  </a:lnTo>
                  <a:lnTo>
                    <a:pt x="230981" y="126492"/>
                  </a:lnTo>
                  <a:lnTo>
                    <a:pt x="234601" y="126111"/>
                  </a:lnTo>
                  <a:lnTo>
                    <a:pt x="232981" y="113252"/>
                  </a:lnTo>
                  <a:lnTo>
                    <a:pt x="260699" y="110490"/>
                  </a:lnTo>
                  <a:lnTo>
                    <a:pt x="303467" y="114681"/>
                  </a:lnTo>
                  <a:lnTo>
                    <a:pt x="351187" y="107633"/>
                  </a:lnTo>
                  <a:lnTo>
                    <a:pt x="383096" y="98679"/>
                  </a:lnTo>
                  <a:lnTo>
                    <a:pt x="387953" y="114871"/>
                  </a:lnTo>
                  <a:lnTo>
                    <a:pt x="401669" y="112681"/>
                  </a:lnTo>
                  <a:lnTo>
                    <a:pt x="403288" y="121634"/>
                  </a:lnTo>
                  <a:lnTo>
                    <a:pt x="442627" y="120301"/>
                  </a:lnTo>
                  <a:lnTo>
                    <a:pt x="449675" y="117824"/>
                  </a:lnTo>
                  <a:lnTo>
                    <a:pt x="451390" y="109728"/>
                  </a:lnTo>
                  <a:lnTo>
                    <a:pt x="465963" y="108775"/>
                  </a:lnTo>
                  <a:lnTo>
                    <a:pt x="468344" y="117920"/>
                  </a:lnTo>
                  <a:lnTo>
                    <a:pt x="474440" y="117824"/>
                  </a:lnTo>
                  <a:lnTo>
                    <a:pt x="478917" y="121063"/>
                  </a:lnTo>
                  <a:lnTo>
                    <a:pt x="493871" y="117443"/>
                  </a:lnTo>
                  <a:lnTo>
                    <a:pt x="494252" y="121158"/>
                  </a:lnTo>
                  <a:lnTo>
                    <a:pt x="513302" y="118491"/>
                  </a:lnTo>
                  <a:lnTo>
                    <a:pt x="514160" y="121253"/>
                  </a:lnTo>
                  <a:lnTo>
                    <a:pt x="521303" y="119062"/>
                  </a:lnTo>
                  <a:lnTo>
                    <a:pt x="529400" y="121729"/>
                  </a:lnTo>
                  <a:lnTo>
                    <a:pt x="546259" y="120967"/>
                  </a:lnTo>
                  <a:lnTo>
                    <a:pt x="545021" y="126397"/>
                  </a:lnTo>
                  <a:lnTo>
                    <a:pt x="551307" y="125444"/>
                  </a:lnTo>
                  <a:lnTo>
                    <a:pt x="551402" y="132779"/>
                  </a:lnTo>
                  <a:lnTo>
                    <a:pt x="566738" y="128302"/>
                  </a:lnTo>
                  <a:lnTo>
                    <a:pt x="572738" y="128492"/>
                  </a:lnTo>
                  <a:lnTo>
                    <a:pt x="572453" y="131921"/>
                  </a:lnTo>
                  <a:lnTo>
                    <a:pt x="591312" y="128587"/>
                  </a:lnTo>
                  <a:lnTo>
                    <a:pt x="591884" y="130588"/>
                  </a:lnTo>
                  <a:lnTo>
                    <a:pt x="611791" y="128873"/>
                  </a:lnTo>
                  <a:lnTo>
                    <a:pt x="641223" y="122777"/>
                  </a:lnTo>
                  <a:lnTo>
                    <a:pt x="651415" y="122491"/>
                  </a:lnTo>
                  <a:lnTo>
                    <a:pt x="651605" y="124206"/>
                  </a:lnTo>
                  <a:lnTo>
                    <a:pt x="666179" y="126016"/>
                  </a:lnTo>
                  <a:lnTo>
                    <a:pt x="665512" y="122873"/>
                  </a:lnTo>
                  <a:lnTo>
                    <a:pt x="711898" y="113062"/>
                  </a:lnTo>
                  <a:lnTo>
                    <a:pt x="712661" y="109823"/>
                  </a:lnTo>
                  <a:lnTo>
                    <a:pt x="727043" y="115633"/>
                  </a:lnTo>
                  <a:lnTo>
                    <a:pt x="732282" y="113824"/>
                  </a:lnTo>
                  <a:lnTo>
                    <a:pt x="738854" y="129064"/>
                  </a:lnTo>
                  <a:lnTo>
                    <a:pt x="764286" y="121634"/>
                  </a:lnTo>
                  <a:lnTo>
                    <a:pt x="768668" y="133731"/>
                  </a:lnTo>
                  <a:lnTo>
                    <a:pt x="787146" y="128492"/>
                  </a:lnTo>
                  <a:lnTo>
                    <a:pt x="786384" y="122682"/>
                  </a:lnTo>
                  <a:lnTo>
                    <a:pt x="801434" y="116967"/>
                  </a:lnTo>
                  <a:lnTo>
                    <a:pt x="800005" y="108109"/>
                  </a:lnTo>
                  <a:lnTo>
                    <a:pt x="803529" y="82106"/>
                  </a:lnTo>
                  <a:lnTo>
                    <a:pt x="809054" y="83058"/>
                  </a:lnTo>
                  <a:lnTo>
                    <a:pt x="810387" y="73724"/>
                  </a:lnTo>
                  <a:lnTo>
                    <a:pt x="822198" y="74200"/>
                  </a:lnTo>
                  <a:lnTo>
                    <a:pt x="822103" y="76676"/>
                  </a:lnTo>
                  <a:lnTo>
                    <a:pt x="826103" y="76200"/>
                  </a:lnTo>
                  <a:lnTo>
                    <a:pt x="832866" y="96203"/>
                  </a:lnTo>
                  <a:lnTo>
                    <a:pt x="836200" y="94488"/>
                  </a:lnTo>
                  <a:lnTo>
                    <a:pt x="840105" y="99155"/>
                  </a:lnTo>
                  <a:lnTo>
                    <a:pt x="867061" y="97727"/>
                  </a:lnTo>
                  <a:lnTo>
                    <a:pt x="868966" y="125825"/>
                  </a:lnTo>
                  <a:lnTo>
                    <a:pt x="866299" y="126016"/>
                  </a:lnTo>
                  <a:lnTo>
                    <a:pt x="864870" y="149257"/>
                  </a:lnTo>
                  <a:lnTo>
                    <a:pt x="871633" y="148209"/>
                  </a:lnTo>
                  <a:lnTo>
                    <a:pt x="878110" y="150686"/>
                  </a:lnTo>
                  <a:lnTo>
                    <a:pt x="882205" y="152591"/>
                  </a:lnTo>
                  <a:lnTo>
                    <a:pt x="883539" y="157162"/>
                  </a:lnTo>
                  <a:lnTo>
                    <a:pt x="914781" y="143542"/>
                  </a:lnTo>
                  <a:lnTo>
                    <a:pt x="942022" y="124206"/>
                  </a:lnTo>
                  <a:lnTo>
                    <a:pt x="1007650" y="108490"/>
                  </a:lnTo>
                  <a:lnTo>
                    <a:pt x="1004411" y="86106"/>
                  </a:lnTo>
                  <a:lnTo>
                    <a:pt x="1018222" y="82391"/>
                  </a:lnTo>
                  <a:lnTo>
                    <a:pt x="1020699" y="96298"/>
                  </a:lnTo>
                  <a:lnTo>
                    <a:pt x="1074515" y="94393"/>
                  </a:lnTo>
                  <a:lnTo>
                    <a:pt x="1074515" y="87249"/>
                  </a:lnTo>
                  <a:lnTo>
                    <a:pt x="1089755" y="91726"/>
                  </a:lnTo>
                  <a:lnTo>
                    <a:pt x="1092898" y="70104"/>
                  </a:lnTo>
                  <a:lnTo>
                    <a:pt x="1124331" y="82201"/>
                  </a:lnTo>
                  <a:lnTo>
                    <a:pt x="1184910" y="90869"/>
                  </a:lnTo>
                  <a:lnTo>
                    <a:pt x="1188625" y="67342"/>
                  </a:lnTo>
                  <a:lnTo>
                    <a:pt x="1192911" y="68294"/>
                  </a:lnTo>
                  <a:lnTo>
                    <a:pt x="1194340" y="62770"/>
                  </a:lnTo>
                  <a:lnTo>
                    <a:pt x="1189577" y="60674"/>
                  </a:lnTo>
                  <a:lnTo>
                    <a:pt x="1190435" y="50959"/>
                  </a:lnTo>
                  <a:lnTo>
                    <a:pt x="1196054" y="52102"/>
                  </a:lnTo>
                  <a:lnTo>
                    <a:pt x="1196435" y="48863"/>
                  </a:lnTo>
                  <a:lnTo>
                    <a:pt x="1211104" y="51435"/>
                  </a:lnTo>
                  <a:lnTo>
                    <a:pt x="1208151" y="59817"/>
                  </a:lnTo>
                  <a:lnTo>
                    <a:pt x="1218724" y="61817"/>
                  </a:lnTo>
                  <a:lnTo>
                    <a:pt x="1224344" y="46958"/>
                  </a:lnTo>
                  <a:lnTo>
                    <a:pt x="1229963" y="50197"/>
                  </a:lnTo>
                  <a:lnTo>
                    <a:pt x="1244918" y="19431"/>
                  </a:lnTo>
                  <a:lnTo>
                    <a:pt x="1255490" y="11430"/>
                  </a:lnTo>
                  <a:lnTo>
                    <a:pt x="1254347" y="9525"/>
                  </a:lnTo>
                  <a:lnTo>
                    <a:pt x="1278827" y="14478"/>
                  </a:lnTo>
                  <a:lnTo>
                    <a:pt x="1298258" y="25146"/>
                  </a:lnTo>
                  <a:lnTo>
                    <a:pt x="1317593" y="26670"/>
                  </a:lnTo>
                  <a:lnTo>
                    <a:pt x="1333976" y="32385"/>
                  </a:lnTo>
                  <a:lnTo>
                    <a:pt x="1353312" y="45053"/>
                  </a:lnTo>
                  <a:lnTo>
                    <a:pt x="1350169" y="49054"/>
                  </a:lnTo>
                  <a:lnTo>
                    <a:pt x="1371219" y="58007"/>
                  </a:lnTo>
                  <a:lnTo>
                    <a:pt x="1384649" y="71152"/>
                  </a:lnTo>
                  <a:lnTo>
                    <a:pt x="1389983" y="73247"/>
                  </a:lnTo>
                  <a:lnTo>
                    <a:pt x="1386078" y="85154"/>
                  </a:lnTo>
                  <a:lnTo>
                    <a:pt x="1383221" y="86011"/>
                  </a:lnTo>
                  <a:lnTo>
                    <a:pt x="1381697" y="99155"/>
                  </a:lnTo>
                  <a:lnTo>
                    <a:pt x="1376553" y="104394"/>
                  </a:lnTo>
                  <a:lnTo>
                    <a:pt x="1381982" y="107347"/>
                  </a:lnTo>
                  <a:lnTo>
                    <a:pt x="1393317" y="106394"/>
                  </a:lnTo>
                  <a:lnTo>
                    <a:pt x="1389602" y="99822"/>
                  </a:lnTo>
                  <a:lnTo>
                    <a:pt x="1394936" y="94583"/>
                  </a:lnTo>
                  <a:lnTo>
                    <a:pt x="1393031" y="90678"/>
                  </a:lnTo>
                  <a:lnTo>
                    <a:pt x="1398461" y="78486"/>
                  </a:lnTo>
                  <a:lnTo>
                    <a:pt x="1409795" y="70295"/>
                  </a:lnTo>
                  <a:lnTo>
                    <a:pt x="1417225" y="70104"/>
                  </a:lnTo>
                  <a:lnTo>
                    <a:pt x="1422940" y="64294"/>
                  </a:lnTo>
                  <a:lnTo>
                    <a:pt x="1433131" y="61246"/>
                  </a:lnTo>
                  <a:lnTo>
                    <a:pt x="1429988" y="55054"/>
                  </a:lnTo>
                  <a:lnTo>
                    <a:pt x="1436942" y="45815"/>
                  </a:lnTo>
                  <a:lnTo>
                    <a:pt x="1439132" y="45339"/>
                  </a:lnTo>
                  <a:lnTo>
                    <a:pt x="1444562" y="51816"/>
                  </a:lnTo>
                  <a:lnTo>
                    <a:pt x="1451896" y="49625"/>
                  </a:lnTo>
                  <a:lnTo>
                    <a:pt x="1454277" y="46196"/>
                  </a:lnTo>
                  <a:lnTo>
                    <a:pt x="1464373" y="52102"/>
                  </a:lnTo>
                  <a:lnTo>
                    <a:pt x="1461611" y="61532"/>
                  </a:lnTo>
                  <a:lnTo>
                    <a:pt x="1478375" y="48292"/>
                  </a:lnTo>
                  <a:lnTo>
                    <a:pt x="1479328" y="50387"/>
                  </a:lnTo>
                  <a:lnTo>
                    <a:pt x="1489139" y="49625"/>
                  </a:lnTo>
                  <a:lnTo>
                    <a:pt x="1490281" y="46958"/>
                  </a:lnTo>
                  <a:lnTo>
                    <a:pt x="1504093" y="42196"/>
                  </a:lnTo>
                  <a:lnTo>
                    <a:pt x="1501330" y="49435"/>
                  </a:lnTo>
                  <a:lnTo>
                    <a:pt x="1507331" y="50959"/>
                  </a:lnTo>
                  <a:lnTo>
                    <a:pt x="1518952" y="44291"/>
                  </a:lnTo>
                  <a:lnTo>
                    <a:pt x="1522191" y="47816"/>
                  </a:lnTo>
                  <a:lnTo>
                    <a:pt x="1512856" y="54483"/>
                  </a:lnTo>
                  <a:lnTo>
                    <a:pt x="1527525" y="78105"/>
                  </a:lnTo>
                  <a:lnTo>
                    <a:pt x="1539335" y="70485"/>
                  </a:lnTo>
                  <a:lnTo>
                    <a:pt x="1556766" y="82963"/>
                  </a:lnTo>
                  <a:lnTo>
                    <a:pt x="1578292" y="93154"/>
                  </a:lnTo>
                  <a:lnTo>
                    <a:pt x="1580102" y="93726"/>
                  </a:lnTo>
                  <a:lnTo>
                    <a:pt x="1577054" y="84773"/>
                  </a:lnTo>
                  <a:lnTo>
                    <a:pt x="1583055" y="88583"/>
                  </a:lnTo>
                  <a:lnTo>
                    <a:pt x="1587056" y="87820"/>
                  </a:lnTo>
                  <a:lnTo>
                    <a:pt x="1589913" y="97727"/>
                  </a:lnTo>
                  <a:lnTo>
                    <a:pt x="1584579" y="98108"/>
                  </a:lnTo>
                  <a:lnTo>
                    <a:pt x="1586008" y="104299"/>
                  </a:lnTo>
                  <a:lnTo>
                    <a:pt x="1588389" y="108680"/>
                  </a:lnTo>
                  <a:lnTo>
                    <a:pt x="1594104" y="111157"/>
                  </a:lnTo>
                  <a:lnTo>
                    <a:pt x="1591628" y="117634"/>
                  </a:lnTo>
                  <a:lnTo>
                    <a:pt x="1601057" y="124778"/>
                  </a:lnTo>
                  <a:lnTo>
                    <a:pt x="1595914" y="131731"/>
                  </a:lnTo>
                  <a:lnTo>
                    <a:pt x="1599534" y="140970"/>
                  </a:lnTo>
                  <a:lnTo>
                    <a:pt x="1573435" y="153162"/>
                  </a:lnTo>
                  <a:lnTo>
                    <a:pt x="1565910" y="160782"/>
                  </a:lnTo>
                  <a:lnTo>
                    <a:pt x="1559909" y="158210"/>
                  </a:lnTo>
                  <a:lnTo>
                    <a:pt x="1559909" y="168783"/>
                  </a:lnTo>
                  <a:lnTo>
                    <a:pt x="1571054" y="170021"/>
                  </a:lnTo>
                  <a:lnTo>
                    <a:pt x="1569244" y="173927"/>
                  </a:lnTo>
                  <a:lnTo>
                    <a:pt x="1573244" y="176879"/>
                  </a:lnTo>
                  <a:lnTo>
                    <a:pt x="1567339" y="187357"/>
                  </a:lnTo>
                  <a:lnTo>
                    <a:pt x="1567910" y="190405"/>
                  </a:lnTo>
                  <a:lnTo>
                    <a:pt x="1577435" y="186976"/>
                  </a:lnTo>
                  <a:lnTo>
                    <a:pt x="1578198" y="189738"/>
                  </a:lnTo>
                  <a:lnTo>
                    <a:pt x="1575150" y="189262"/>
                  </a:lnTo>
                  <a:lnTo>
                    <a:pt x="1573911" y="193929"/>
                  </a:lnTo>
                  <a:lnTo>
                    <a:pt x="1579721" y="195072"/>
                  </a:lnTo>
                  <a:lnTo>
                    <a:pt x="1582483" y="198882"/>
                  </a:lnTo>
                  <a:lnTo>
                    <a:pt x="1576197" y="204407"/>
                  </a:lnTo>
                  <a:lnTo>
                    <a:pt x="1580007" y="208598"/>
                  </a:lnTo>
                  <a:lnTo>
                    <a:pt x="1579341" y="213170"/>
                  </a:lnTo>
                  <a:lnTo>
                    <a:pt x="1572101" y="220885"/>
                  </a:lnTo>
                  <a:lnTo>
                    <a:pt x="1574673" y="226695"/>
                  </a:lnTo>
                  <a:lnTo>
                    <a:pt x="1573244" y="232220"/>
                  </a:lnTo>
                  <a:lnTo>
                    <a:pt x="1579721" y="230124"/>
                  </a:lnTo>
                  <a:lnTo>
                    <a:pt x="1577245" y="231267"/>
                  </a:lnTo>
                  <a:lnTo>
                    <a:pt x="1579341" y="233839"/>
                  </a:lnTo>
                  <a:lnTo>
                    <a:pt x="1575054" y="236601"/>
                  </a:lnTo>
                  <a:lnTo>
                    <a:pt x="1583341" y="245745"/>
                  </a:lnTo>
                  <a:lnTo>
                    <a:pt x="1580960" y="246888"/>
                  </a:lnTo>
                  <a:lnTo>
                    <a:pt x="1582293" y="253746"/>
                  </a:lnTo>
                  <a:lnTo>
                    <a:pt x="1567624" y="253365"/>
                  </a:lnTo>
                  <a:lnTo>
                    <a:pt x="1567339" y="256794"/>
                  </a:lnTo>
                  <a:lnTo>
                    <a:pt x="1557433" y="254127"/>
                  </a:lnTo>
                  <a:lnTo>
                    <a:pt x="1554385" y="259747"/>
                  </a:lnTo>
                  <a:lnTo>
                    <a:pt x="1571149" y="283464"/>
                  </a:lnTo>
                  <a:lnTo>
                    <a:pt x="1578483" y="281369"/>
                  </a:lnTo>
                  <a:lnTo>
                    <a:pt x="1576864" y="300323"/>
                  </a:lnTo>
                  <a:lnTo>
                    <a:pt x="1557433" y="305467"/>
                  </a:lnTo>
                  <a:lnTo>
                    <a:pt x="1558481" y="309848"/>
                  </a:lnTo>
                  <a:lnTo>
                    <a:pt x="1550480" y="315278"/>
                  </a:lnTo>
                  <a:lnTo>
                    <a:pt x="1544288" y="324136"/>
                  </a:lnTo>
                  <a:lnTo>
                    <a:pt x="1546193" y="325469"/>
                  </a:lnTo>
                  <a:lnTo>
                    <a:pt x="1544383" y="332232"/>
                  </a:lnTo>
                  <a:lnTo>
                    <a:pt x="1531620" y="335947"/>
                  </a:lnTo>
                  <a:lnTo>
                    <a:pt x="1530096" y="344424"/>
                  </a:lnTo>
                  <a:lnTo>
                    <a:pt x="1541145" y="346043"/>
                  </a:lnTo>
                  <a:lnTo>
                    <a:pt x="1549241" y="364236"/>
                  </a:lnTo>
                  <a:lnTo>
                    <a:pt x="1535335" y="369665"/>
                  </a:lnTo>
                  <a:lnTo>
                    <a:pt x="1523047" y="391859"/>
                  </a:lnTo>
                  <a:lnTo>
                    <a:pt x="1518285" y="396050"/>
                  </a:lnTo>
                  <a:lnTo>
                    <a:pt x="1502664" y="401764"/>
                  </a:lnTo>
                  <a:lnTo>
                    <a:pt x="1504760" y="407289"/>
                  </a:lnTo>
                  <a:lnTo>
                    <a:pt x="1492568" y="413290"/>
                  </a:lnTo>
                  <a:lnTo>
                    <a:pt x="1487043" y="421291"/>
                  </a:lnTo>
                  <a:lnTo>
                    <a:pt x="1475042" y="421767"/>
                  </a:lnTo>
                  <a:lnTo>
                    <a:pt x="1471898" y="412147"/>
                  </a:lnTo>
                  <a:lnTo>
                    <a:pt x="1461040" y="416528"/>
                  </a:lnTo>
                  <a:lnTo>
                    <a:pt x="1444085" y="418814"/>
                  </a:lnTo>
                  <a:lnTo>
                    <a:pt x="1438370" y="406622"/>
                  </a:lnTo>
                  <a:lnTo>
                    <a:pt x="1423892" y="412147"/>
                  </a:lnTo>
                  <a:lnTo>
                    <a:pt x="1426464" y="417862"/>
                  </a:lnTo>
                  <a:lnTo>
                    <a:pt x="1422845" y="418338"/>
                  </a:lnTo>
                  <a:lnTo>
                    <a:pt x="1421225" y="413480"/>
                  </a:lnTo>
                  <a:lnTo>
                    <a:pt x="1417701" y="415290"/>
                  </a:lnTo>
                  <a:lnTo>
                    <a:pt x="1412558" y="403003"/>
                  </a:lnTo>
                  <a:lnTo>
                    <a:pt x="1401223" y="407956"/>
                  </a:lnTo>
                  <a:lnTo>
                    <a:pt x="1409319" y="438531"/>
                  </a:lnTo>
                  <a:lnTo>
                    <a:pt x="1384554" y="444151"/>
                  </a:lnTo>
                  <a:lnTo>
                    <a:pt x="1387126" y="459200"/>
                  </a:lnTo>
                  <a:lnTo>
                    <a:pt x="1376363" y="460438"/>
                  </a:lnTo>
                  <a:lnTo>
                    <a:pt x="1377601" y="465296"/>
                  </a:lnTo>
                  <a:lnTo>
                    <a:pt x="1348264" y="467296"/>
                  </a:lnTo>
                  <a:lnTo>
                    <a:pt x="1353598" y="473297"/>
                  </a:lnTo>
                  <a:lnTo>
                    <a:pt x="1361504" y="505682"/>
                  </a:lnTo>
                  <a:lnTo>
                    <a:pt x="1339215" y="511683"/>
                  </a:lnTo>
                  <a:lnTo>
                    <a:pt x="1301972" y="516827"/>
                  </a:lnTo>
                  <a:lnTo>
                    <a:pt x="1281208" y="524446"/>
                  </a:lnTo>
                  <a:lnTo>
                    <a:pt x="1286065" y="533210"/>
                  </a:lnTo>
                  <a:lnTo>
                    <a:pt x="1278064" y="544163"/>
                  </a:lnTo>
                  <a:lnTo>
                    <a:pt x="1271302" y="544735"/>
                  </a:lnTo>
                  <a:lnTo>
                    <a:pt x="1271778" y="549497"/>
                  </a:lnTo>
                  <a:lnTo>
                    <a:pt x="1217486" y="563689"/>
                  </a:lnTo>
                  <a:lnTo>
                    <a:pt x="1220629" y="572834"/>
                  </a:lnTo>
                  <a:lnTo>
                    <a:pt x="1206246" y="578072"/>
                  </a:lnTo>
                  <a:lnTo>
                    <a:pt x="1207484" y="581501"/>
                  </a:lnTo>
                  <a:lnTo>
                    <a:pt x="1204627" y="582739"/>
                  </a:lnTo>
                  <a:lnTo>
                    <a:pt x="1207008" y="589693"/>
                  </a:lnTo>
                  <a:lnTo>
                    <a:pt x="1187672" y="596551"/>
                  </a:lnTo>
                  <a:lnTo>
                    <a:pt x="1189482" y="600551"/>
                  </a:lnTo>
                  <a:lnTo>
                    <a:pt x="1165574" y="610362"/>
                  </a:lnTo>
                  <a:lnTo>
                    <a:pt x="1164527" y="608076"/>
                  </a:lnTo>
                  <a:lnTo>
                    <a:pt x="1156526" y="612743"/>
                  </a:lnTo>
                  <a:lnTo>
                    <a:pt x="1156430" y="617601"/>
                  </a:lnTo>
                  <a:lnTo>
                    <a:pt x="1146334" y="621983"/>
                  </a:lnTo>
                  <a:lnTo>
                    <a:pt x="1151858" y="640937"/>
                  </a:lnTo>
                  <a:lnTo>
                    <a:pt x="1144524" y="644271"/>
                  </a:lnTo>
                  <a:lnTo>
                    <a:pt x="1145572" y="646176"/>
                  </a:lnTo>
                  <a:lnTo>
                    <a:pt x="1143286" y="647414"/>
                  </a:lnTo>
                  <a:lnTo>
                    <a:pt x="1146810" y="654463"/>
                  </a:lnTo>
                  <a:lnTo>
                    <a:pt x="1141476" y="657225"/>
                  </a:lnTo>
                  <a:lnTo>
                    <a:pt x="1143857" y="663416"/>
                  </a:lnTo>
                  <a:lnTo>
                    <a:pt x="1105090" y="679609"/>
                  </a:lnTo>
                  <a:lnTo>
                    <a:pt x="1089374" y="681704"/>
                  </a:lnTo>
                  <a:lnTo>
                    <a:pt x="1089755" y="690467"/>
                  </a:lnTo>
                  <a:lnTo>
                    <a:pt x="1093184" y="690277"/>
                  </a:lnTo>
                  <a:lnTo>
                    <a:pt x="1094994" y="702564"/>
                  </a:lnTo>
                  <a:lnTo>
                    <a:pt x="1088041" y="703421"/>
                  </a:lnTo>
                  <a:lnTo>
                    <a:pt x="1089279" y="711327"/>
                  </a:lnTo>
                  <a:lnTo>
                    <a:pt x="1085850" y="711613"/>
                  </a:lnTo>
                  <a:lnTo>
                    <a:pt x="1083278" y="723233"/>
                  </a:lnTo>
                  <a:lnTo>
                    <a:pt x="1085088" y="740759"/>
                  </a:lnTo>
                  <a:lnTo>
                    <a:pt x="1081469" y="740950"/>
                  </a:lnTo>
                  <a:lnTo>
                    <a:pt x="1079659" y="745141"/>
                  </a:lnTo>
                  <a:lnTo>
                    <a:pt x="1088517" y="778669"/>
                  </a:lnTo>
                  <a:lnTo>
                    <a:pt x="1103947" y="774763"/>
                  </a:lnTo>
                  <a:lnTo>
                    <a:pt x="1119664" y="765810"/>
                  </a:lnTo>
                  <a:lnTo>
                    <a:pt x="1120807" y="768477"/>
                  </a:lnTo>
                  <a:lnTo>
                    <a:pt x="1138523" y="763429"/>
                  </a:lnTo>
                  <a:lnTo>
                    <a:pt x="1142429" y="771430"/>
                  </a:lnTo>
                  <a:lnTo>
                    <a:pt x="1173671" y="770572"/>
                  </a:lnTo>
                  <a:lnTo>
                    <a:pt x="1176338" y="773430"/>
                  </a:lnTo>
                  <a:lnTo>
                    <a:pt x="1175480" y="780860"/>
                  </a:lnTo>
                  <a:lnTo>
                    <a:pt x="1177671" y="784479"/>
                  </a:lnTo>
                  <a:lnTo>
                    <a:pt x="1188244" y="786955"/>
                  </a:lnTo>
                  <a:lnTo>
                    <a:pt x="1186148" y="786575"/>
                  </a:lnTo>
                  <a:lnTo>
                    <a:pt x="1184815" y="790480"/>
                  </a:lnTo>
                  <a:lnTo>
                    <a:pt x="1185386" y="796957"/>
                  </a:lnTo>
                  <a:lnTo>
                    <a:pt x="1181957" y="797147"/>
                  </a:lnTo>
                  <a:lnTo>
                    <a:pt x="1180910" y="800481"/>
                  </a:lnTo>
                  <a:lnTo>
                    <a:pt x="1172147" y="802577"/>
                  </a:lnTo>
                  <a:lnTo>
                    <a:pt x="1149001" y="796480"/>
                  </a:lnTo>
                  <a:lnTo>
                    <a:pt x="1137380" y="801529"/>
                  </a:lnTo>
                  <a:lnTo>
                    <a:pt x="1128236" y="801529"/>
                  </a:lnTo>
                  <a:lnTo>
                    <a:pt x="1130713" y="811721"/>
                  </a:lnTo>
                  <a:lnTo>
                    <a:pt x="1105472" y="814769"/>
                  </a:lnTo>
                  <a:lnTo>
                    <a:pt x="1106614" y="827056"/>
                  </a:lnTo>
                  <a:lnTo>
                    <a:pt x="1096328" y="830771"/>
                  </a:lnTo>
                  <a:lnTo>
                    <a:pt x="1104710" y="854678"/>
                  </a:lnTo>
                  <a:lnTo>
                    <a:pt x="1106043" y="872680"/>
                  </a:lnTo>
                  <a:lnTo>
                    <a:pt x="1100423" y="873919"/>
                  </a:lnTo>
                  <a:lnTo>
                    <a:pt x="1101662" y="880110"/>
                  </a:lnTo>
                  <a:lnTo>
                    <a:pt x="1114520" y="897446"/>
                  </a:lnTo>
                  <a:lnTo>
                    <a:pt x="1114615" y="905637"/>
                  </a:lnTo>
                  <a:lnTo>
                    <a:pt x="1108710" y="911638"/>
                  </a:lnTo>
                  <a:lnTo>
                    <a:pt x="1108710" y="925449"/>
                  </a:lnTo>
                  <a:lnTo>
                    <a:pt x="1100900" y="940689"/>
                  </a:lnTo>
                  <a:lnTo>
                    <a:pt x="1101757" y="946976"/>
                  </a:lnTo>
                  <a:lnTo>
                    <a:pt x="1078325" y="957358"/>
                  </a:lnTo>
                  <a:lnTo>
                    <a:pt x="1075658" y="962025"/>
                  </a:lnTo>
                  <a:lnTo>
                    <a:pt x="1063752" y="968121"/>
                  </a:lnTo>
                  <a:lnTo>
                    <a:pt x="1064038" y="981265"/>
                  </a:lnTo>
                  <a:lnTo>
                    <a:pt x="1070039" y="994220"/>
                  </a:lnTo>
                  <a:lnTo>
                    <a:pt x="1080040" y="991457"/>
                  </a:lnTo>
                  <a:lnTo>
                    <a:pt x="1077659" y="1007650"/>
                  </a:lnTo>
                  <a:lnTo>
                    <a:pt x="1074896" y="1012031"/>
                  </a:lnTo>
                  <a:lnTo>
                    <a:pt x="1085374" y="1014508"/>
                  </a:lnTo>
                  <a:lnTo>
                    <a:pt x="1072325" y="1030414"/>
                  </a:lnTo>
                  <a:lnTo>
                    <a:pt x="1059942" y="1056704"/>
                  </a:lnTo>
                  <a:lnTo>
                    <a:pt x="1051179" y="1051941"/>
                  </a:lnTo>
                  <a:lnTo>
                    <a:pt x="1045559" y="1061942"/>
                  </a:lnTo>
                  <a:lnTo>
                    <a:pt x="1041654" y="1059942"/>
                  </a:lnTo>
                  <a:lnTo>
                    <a:pt x="1039463" y="1063276"/>
                  </a:lnTo>
                  <a:lnTo>
                    <a:pt x="1018699" y="1061466"/>
                  </a:lnTo>
                  <a:lnTo>
                    <a:pt x="1014984" y="1073372"/>
                  </a:lnTo>
                  <a:lnTo>
                    <a:pt x="1012793" y="1073468"/>
                  </a:lnTo>
                  <a:lnTo>
                    <a:pt x="1010793" y="1068610"/>
                  </a:lnTo>
                  <a:lnTo>
                    <a:pt x="988219" y="1072229"/>
                  </a:lnTo>
                  <a:lnTo>
                    <a:pt x="987933" y="1099756"/>
                  </a:lnTo>
                  <a:lnTo>
                    <a:pt x="992029" y="1123379"/>
                  </a:lnTo>
                  <a:lnTo>
                    <a:pt x="990410" y="1124236"/>
                  </a:lnTo>
                  <a:lnTo>
                    <a:pt x="987743" y="1115568"/>
                  </a:lnTo>
                  <a:lnTo>
                    <a:pt x="979646" y="1117473"/>
                  </a:lnTo>
                  <a:lnTo>
                    <a:pt x="975170" y="1111568"/>
                  </a:lnTo>
                  <a:lnTo>
                    <a:pt x="978979" y="1106996"/>
                  </a:lnTo>
                  <a:lnTo>
                    <a:pt x="975360" y="1104043"/>
                  </a:lnTo>
                  <a:lnTo>
                    <a:pt x="968407" y="1109663"/>
                  </a:lnTo>
                  <a:lnTo>
                    <a:pt x="977360" y="1120616"/>
                  </a:lnTo>
                  <a:lnTo>
                    <a:pt x="974884" y="1123188"/>
                  </a:lnTo>
                  <a:lnTo>
                    <a:pt x="964025" y="1122236"/>
                  </a:lnTo>
                  <a:lnTo>
                    <a:pt x="945737" y="1127760"/>
                  </a:lnTo>
                  <a:lnTo>
                    <a:pt x="938975" y="1125569"/>
                  </a:lnTo>
                  <a:lnTo>
                    <a:pt x="928688" y="1131856"/>
                  </a:lnTo>
                  <a:lnTo>
                    <a:pt x="934688" y="1140714"/>
                  </a:lnTo>
                  <a:lnTo>
                    <a:pt x="936212" y="1151382"/>
                  </a:lnTo>
                  <a:lnTo>
                    <a:pt x="931545" y="1154430"/>
                  </a:lnTo>
                  <a:lnTo>
                    <a:pt x="935831" y="1163193"/>
                  </a:lnTo>
                  <a:lnTo>
                    <a:pt x="943928" y="1162431"/>
                  </a:lnTo>
                  <a:lnTo>
                    <a:pt x="946595" y="1172337"/>
                  </a:lnTo>
                  <a:lnTo>
                    <a:pt x="953738" y="1169765"/>
                  </a:lnTo>
                  <a:lnTo>
                    <a:pt x="956120" y="1179195"/>
                  </a:lnTo>
                  <a:lnTo>
                    <a:pt x="958025" y="1178433"/>
                  </a:lnTo>
                  <a:lnTo>
                    <a:pt x="960596" y="1188148"/>
                  </a:lnTo>
                  <a:lnTo>
                    <a:pt x="962120" y="1187387"/>
                  </a:lnTo>
                  <a:lnTo>
                    <a:pt x="969740" y="1207675"/>
                  </a:lnTo>
                  <a:lnTo>
                    <a:pt x="960501" y="1210723"/>
                  </a:lnTo>
                  <a:lnTo>
                    <a:pt x="969931" y="1237679"/>
                  </a:lnTo>
                  <a:lnTo>
                    <a:pt x="983456" y="1233297"/>
                  </a:lnTo>
                  <a:lnTo>
                    <a:pt x="984980" y="1239107"/>
                  </a:lnTo>
                  <a:lnTo>
                    <a:pt x="990600" y="1237583"/>
                  </a:lnTo>
                  <a:lnTo>
                    <a:pt x="991362" y="1246632"/>
                  </a:lnTo>
                  <a:lnTo>
                    <a:pt x="986600" y="1265206"/>
                  </a:lnTo>
                  <a:lnTo>
                    <a:pt x="984218" y="1265111"/>
                  </a:lnTo>
                  <a:lnTo>
                    <a:pt x="983361" y="1272826"/>
                  </a:lnTo>
                  <a:lnTo>
                    <a:pt x="986600" y="1273873"/>
                  </a:lnTo>
                  <a:lnTo>
                    <a:pt x="985266" y="1279303"/>
                  </a:lnTo>
                  <a:lnTo>
                    <a:pt x="977646" y="1277684"/>
                  </a:lnTo>
                  <a:lnTo>
                    <a:pt x="981075" y="1281017"/>
                  </a:lnTo>
                  <a:lnTo>
                    <a:pt x="977075" y="1290923"/>
                  </a:lnTo>
                  <a:lnTo>
                    <a:pt x="966406" y="1289590"/>
                  </a:lnTo>
                  <a:lnTo>
                    <a:pt x="941261" y="1273016"/>
                  </a:lnTo>
                  <a:lnTo>
                    <a:pt x="933545" y="1273683"/>
                  </a:lnTo>
                  <a:lnTo>
                    <a:pt x="927354" y="1279112"/>
                  </a:lnTo>
                  <a:lnTo>
                    <a:pt x="924306" y="1274064"/>
                  </a:lnTo>
                  <a:lnTo>
                    <a:pt x="913447" y="1279208"/>
                  </a:lnTo>
                  <a:lnTo>
                    <a:pt x="914971" y="1282732"/>
                  </a:lnTo>
                  <a:lnTo>
                    <a:pt x="910876" y="1284351"/>
                  </a:lnTo>
                  <a:lnTo>
                    <a:pt x="924401" y="1312926"/>
                  </a:lnTo>
                  <a:lnTo>
                    <a:pt x="912495" y="1328261"/>
                  </a:lnTo>
                  <a:lnTo>
                    <a:pt x="911733" y="1333024"/>
                  </a:lnTo>
                  <a:lnTo>
                    <a:pt x="917543" y="1340548"/>
                  </a:lnTo>
                  <a:lnTo>
                    <a:pt x="925068" y="1344739"/>
                  </a:lnTo>
                  <a:lnTo>
                    <a:pt x="914781" y="1342739"/>
                  </a:lnTo>
                  <a:lnTo>
                    <a:pt x="901446" y="1334929"/>
                  </a:lnTo>
                  <a:lnTo>
                    <a:pt x="893921" y="1379792"/>
                  </a:lnTo>
                  <a:lnTo>
                    <a:pt x="881348" y="1375601"/>
                  </a:lnTo>
                  <a:lnTo>
                    <a:pt x="873538" y="1383221"/>
                  </a:lnTo>
                  <a:lnTo>
                    <a:pt x="872585" y="1394555"/>
                  </a:lnTo>
                  <a:lnTo>
                    <a:pt x="870680" y="1390650"/>
                  </a:lnTo>
                  <a:lnTo>
                    <a:pt x="860679" y="1388364"/>
                  </a:lnTo>
                  <a:lnTo>
                    <a:pt x="847344" y="1395508"/>
                  </a:lnTo>
                  <a:lnTo>
                    <a:pt x="839248" y="1389602"/>
                  </a:lnTo>
                  <a:lnTo>
                    <a:pt x="836962" y="1398270"/>
                  </a:lnTo>
                  <a:lnTo>
                    <a:pt x="829818" y="1398556"/>
                  </a:lnTo>
                  <a:lnTo>
                    <a:pt x="829628" y="1405223"/>
                  </a:lnTo>
                  <a:lnTo>
                    <a:pt x="821150" y="1402271"/>
                  </a:lnTo>
                  <a:lnTo>
                    <a:pt x="820960" y="1398556"/>
                  </a:lnTo>
                  <a:lnTo>
                    <a:pt x="818483" y="1398175"/>
                  </a:lnTo>
                  <a:lnTo>
                    <a:pt x="817340" y="1401794"/>
                  </a:lnTo>
                  <a:lnTo>
                    <a:pt x="810482" y="1398746"/>
                  </a:lnTo>
                  <a:lnTo>
                    <a:pt x="804291" y="1403985"/>
                  </a:lnTo>
                  <a:lnTo>
                    <a:pt x="795719" y="1403604"/>
                  </a:lnTo>
                  <a:lnTo>
                    <a:pt x="791146" y="1401889"/>
                  </a:lnTo>
                  <a:lnTo>
                    <a:pt x="793337" y="1392174"/>
                  </a:lnTo>
                  <a:lnTo>
                    <a:pt x="802291" y="1389412"/>
                  </a:lnTo>
                  <a:lnTo>
                    <a:pt x="817912" y="1378268"/>
                  </a:lnTo>
                  <a:lnTo>
                    <a:pt x="811816" y="1372172"/>
                  </a:lnTo>
                  <a:lnTo>
                    <a:pt x="799243" y="1380077"/>
                  </a:lnTo>
                  <a:lnTo>
                    <a:pt x="798290" y="1377696"/>
                  </a:lnTo>
                  <a:lnTo>
                    <a:pt x="803053" y="1375601"/>
                  </a:lnTo>
                  <a:lnTo>
                    <a:pt x="799624" y="1368171"/>
                  </a:lnTo>
                  <a:lnTo>
                    <a:pt x="800862" y="1355598"/>
                  </a:lnTo>
                  <a:lnTo>
                    <a:pt x="792575" y="1352455"/>
                  </a:lnTo>
                  <a:lnTo>
                    <a:pt x="805148" y="1336929"/>
                  </a:lnTo>
                  <a:lnTo>
                    <a:pt x="798671" y="1335119"/>
                  </a:lnTo>
                  <a:lnTo>
                    <a:pt x="791337" y="1338453"/>
                  </a:lnTo>
                  <a:lnTo>
                    <a:pt x="773525" y="1339215"/>
                  </a:lnTo>
                  <a:lnTo>
                    <a:pt x="747331" y="1349502"/>
                  </a:lnTo>
                  <a:lnTo>
                    <a:pt x="723900" y="1352074"/>
                  </a:lnTo>
                  <a:lnTo>
                    <a:pt x="729996" y="1393793"/>
                  </a:lnTo>
                  <a:lnTo>
                    <a:pt x="726377" y="1407128"/>
                  </a:lnTo>
                  <a:lnTo>
                    <a:pt x="727138" y="1418939"/>
                  </a:lnTo>
                  <a:lnTo>
                    <a:pt x="718661" y="1426464"/>
                  </a:lnTo>
                  <a:lnTo>
                    <a:pt x="715518" y="1425416"/>
                  </a:lnTo>
                  <a:lnTo>
                    <a:pt x="713994" y="1428655"/>
                  </a:lnTo>
                  <a:lnTo>
                    <a:pt x="668179" y="1448276"/>
                  </a:lnTo>
                  <a:lnTo>
                    <a:pt x="664083" y="1449038"/>
                  </a:lnTo>
                  <a:lnTo>
                    <a:pt x="659702" y="1444657"/>
                  </a:lnTo>
                  <a:lnTo>
                    <a:pt x="650938" y="1445228"/>
                  </a:lnTo>
                  <a:lnTo>
                    <a:pt x="650558" y="1440847"/>
                  </a:lnTo>
                  <a:lnTo>
                    <a:pt x="640175" y="1440561"/>
                  </a:lnTo>
                  <a:lnTo>
                    <a:pt x="634270" y="1441704"/>
                  </a:lnTo>
                  <a:lnTo>
                    <a:pt x="634746" y="1444466"/>
                  </a:lnTo>
                  <a:lnTo>
                    <a:pt x="630746" y="1448657"/>
                  </a:lnTo>
                  <a:lnTo>
                    <a:pt x="621221" y="1445705"/>
                  </a:lnTo>
                  <a:lnTo>
                    <a:pt x="615505" y="1449134"/>
                  </a:lnTo>
                  <a:lnTo>
                    <a:pt x="610553" y="1437227"/>
                  </a:lnTo>
                  <a:lnTo>
                    <a:pt x="613029" y="1431608"/>
                  </a:lnTo>
                  <a:lnTo>
                    <a:pt x="607219" y="1410557"/>
                  </a:lnTo>
                  <a:lnTo>
                    <a:pt x="584740" y="1413891"/>
                  </a:lnTo>
                  <a:lnTo>
                    <a:pt x="583025" y="1409414"/>
                  </a:lnTo>
                  <a:lnTo>
                    <a:pt x="578453" y="1412367"/>
                  </a:lnTo>
                  <a:lnTo>
                    <a:pt x="575120" y="1403795"/>
                  </a:lnTo>
                  <a:lnTo>
                    <a:pt x="564452" y="1405985"/>
                  </a:lnTo>
                  <a:lnTo>
                    <a:pt x="554641" y="1371981"/>
                  </a:lnTo>
                  <a:lnTo>
                    <a:pt x="546640" y="1377887"/>
                  </a:lnTo>
                  <a:lnTo>
                    <a:pt x="538067" y="1380268"/>
                  </a:lnTo>
                  <a:lnTo>
                    <a:pt x="551212" y="1372838"/>
                  </a:lnTo>
                  <a:lnTo>
                    <a:pt x="521113" y="1380172"/>
                  </a:lnTo>
                  <a:lnTo>
                    <a:pt x="520065" y="1377220"/>
                  </a:lnTo>
                  <a:lnTo>
                    <a:pt x="523970" y="1375601"/>
                  </a:lnTo>
                  <a:lnTo>
                    <a:pt x="522922" y="1372267"/>
                  </a:lnTo>
                  <a:lnTo>
                    <a:pt x="529209" y="1368457"/>
                  </a:lnTo>
                  <a:lnTo>
                    <a:pt x="533210" y="1367600"/>
                  </a:lnTo>
                  <a:lnTo>
                    <a:pt x="535305" y="1373600"/>
                  </a:lnTo>
                  <a:lnTo>
                    <a:pt x="554831" y="1368647"/>
                  </a:lnTo>
                  <a:lnTo>
                    <a:pt x="552831" y="1362932"/>
                  </a:lnTo>
                  <a:lnTo>
                    <a:pt x="526256" y="1363218"/>
                  </a:lnTo>
                  <a:lnTo>
                    <a:pt x="525304" y="1354550"/>
                  </a:lnTo>
                  <a:lnTo>
                    <a:pt x="515779" y="1354360"/>
                  </a:lnTo>
                  <a:lnTo>
                    <a:pt x="512636" y="1349597"/>
                  </a:lnTo>
                  <a:lnTo>
                    <a:pt x="515493" y="1347788"/>
                  </a:lnTo>
                  <a:lnTo>
                    <a:pt x="499872" y="1335596"/>
                  </a:lnTo>
                  <a:lnTo>
                    <a:pt x="494252" y="1341596"/>
                  </a:lnTo>
                  <a:lnTo>
                    <a:pt x="483965" y="1343120"/>
                  </a:lnTo>
                  <a:lnTo>
                    <a:pt x="482727" y="1333690"/>
                  </a:lnTo>
                  <a:lnTo>
                    <a:pt x="487013" y="1314736"/>
                  </a:lnTo>
                  <a:lnTo>
                    <a:pt x="487299" y="1295686"/>
                  </a:lnTo>
                  <a:lnTo>
                    <a:pt x="484918" y="1294638"/>
                  </a:lnTo>
                  <a:lnTo>
                    <a:pt x="474345" y="1311688"/>
                  </a:lnTo>
                  <a:lnTo>
                    <a:pt x="456533" y="1286065"/>
                  </a:lnTo>
                  <a:lnTo>
                    <a:pt x="449675" y="1283208"/>
                  </a:lnTo>
                  <a:lnTo>
                    <a:pt x="448818" y="1274636"/>
                  </a:lnTo>
                  <a:lnTo>
                    <a:pt x="415862" y="1279684"/>
                  </a:lnTo>
                  <a:lnTo>
                    <a:pt x="415385" y="1294067"/>
                  </a:lnTo>
                  <a:lnTo>
                    <a:pt x="421577" y="1316069"/>
                  </a:lnTo>
                  <a:lnTo>
                    <a:pt x="419957" y="1321689"/>
                  </a:lnTo>
                  <a:lnTo>
                    <a:pt x="427482" y="1327976"/>
                  </a:lnTo>
                  <a:lnTo>
                    <a:pt x="431292" y="1350836"/>
                  </a:lnTo>
                  <a:lnTo>
                    <a:pt x="434626" y="1351502"/>
                  </a:lnTo>
                  <a:lnTo>
                    <a:pt x="436531" y="1362170"/>
                  </a:lnTo>
                  <a:lnTo>
                    <a:pt x="433292" y="1362456"/>
                  </a:lnTo>
                  <a:lnTo>
                    <a:pt x="428720" y="1370743"/>
                  </a:lnTo>
                  <a:lnTo>
                    <a:pt x="424434" y="1369314"/>
                  </a:lnTo>
                  <a:lnTo>
                    <a:pt x="423672" y="1376172"/>
                  </a:lnTo>
                  <a:lnTo>
                    <a:pt x="381571" y="1383030"/>
                  </a:lnTo>
                  <a:lnTo>
                    <a:pt x="360331" y="1390840"/>
                  </a:lnTo>
                  <a:lnTo>
                    <a:pt x="347472" y="1399985"/>
                  </a:lnTo>
                  <a:lnTo>
                    <a:pt x="340138" y="1414177"/>
                  </a:lnTo>
                  <a:close/>
                  <a:moveTo>
                    <a:pt x="352330" y="468059"/>
                  </a:moveTo>
                  <a:lnTo>
                    <a:pt x="347567" y="478917"/>
                  </a:lnTo>
                  <a:lnTo>
                    <a:pt x="363474" y="489109"/>
                  </a:lnTo>
                  <a:lnTo>
                    <a:pt x="370808" y="486346"/>
                  </a:lnTo>
                  <a:lnTo>
                    <a:pt x="373094" y="492443"/>
                  </a:lnTo>
                  <a:lnTo>
                    <a:pt x="383667" y="498634"/>
                  </a:lnTo>
                  <a:lnTo>
                    <a:pt x="377666" y="507968"/>
                  </a:lnTo>
                  <a:lnTo>
                    <a:pt x="384620" y="518922"/>
                  </a:lnTo>
                  <a:lnTo>
                    <a:pt x="380905" y="528923"/>
                  </a:lnTo>
                  <a:lnTo>
                    <a:pt x="417481" y="539305"/>
                  </a:lnTo>
                  <a:lnTo>
                    <a:pt x="422720" y="539687"/>
                  </a:lnTo>
                  <a:lnTo>
                    <a:pt x="424625" y="535019"/>
                  </a:lnTo>
                  <a:lnTo>
                    <a:pt x="425863" y="538163"/>
                  </a:lnTo>
                  <a:lnTo>
                    <a:pt x="438436" y="543115"/>
                  </a:lnTo>
                  <a:lnTo>
                    <a:pt x="439388" y="567214"/>
                  </a:lnTo>
                  <a:lnTo>
                    <a:pt x="435578" y="592836"/>
                  </a:lnTo>
                  <a:lnTo>
                    <a:pt x="432721" y="593027"/>
                  </a:lnTo>
                  <a:lnTo>
                    <a:pt x="432054" y="599122"/>
                  </a:lnTo>
                  <a:lnTo>
                    <a:pt x="425863" y="598837"/>
                  </a:lnTo>
                  <a:lnTo>
                    <a:pt x="424148" y="612077"/>
                  </a:lnTo>
                  <a:lnTo>
                    <a:pt x="424244" y="616077"/>
                  </a:lnTo>
                  <a:lnTo>
                    <a:pt x="433578" y="626078"/>
                  </a:lnTo>
                  <a:lnTo>
                    <a:pt x="439484" y="644080"/>
                  </a:lnTo>
                  <a:lnTo>
                    <a:pt x="440436" y="663988"/>
                  </a:lnTo>
                  <a:lnTo>
                    <a:pt x="437007" y="671036"/>
                  </a:lnTo>
                  <a:lnTo>
                    <a:pt x="438436" y="680752"/>
                  </a:lnTo>
                  <a:lnTo>
                    <a:pt x="443579" y="699040"/>
                  </a:lnTo>
                  <a:lnTo>
                    <a:pt x="446532" y="697897"/>
                  </a:lnTo>
                  <a:lnTo>
                    <a:pt x="460915" y="736283"/>
                  </a:lnTo>
                  <a:lnTo>
                    <a:pt x="469106" y="750856"/>
                  </a:lnTo>
                  <a:lnTo>
                    <a:pt x="476917" y="782384"/>
                  </a:lnTo>
                  <a:lnTo>
                    <a:pt x="497491" y="790194"/>
                  </a:lnTo>
                  <a:lnTo>
                    <a:pt x="492062" y="796671"/>
                  </a:lnTo>
                  <a:lnTo>
                    <a:pt x="491776" y="802386"/>
                  </a:lnTo>
                  <a:lnTo>
                    <a:pt x="480631" y="801053"/>
                  </a:lnTo>
                  <a:lnTo>
                    <a:pt x="466439" y="805625"/>
                  </a:lnTo>
                  <a:lnTo>
                    <a:pt x="465011" y="817531"/>
                  </a:lnTo>
                  <a:lnTo>
                    <a:pt x="430149" y="815816"/>
                  </a:lnTo>
                  <a:lnTo>
                    <a:pt x="422624" y="816769"/>
                  </a:lnTo>
                  <a:lnTo>
                    <a:pt x="422910" y="819340"/>
                  </a:lnTo>
                  <a:lnTo>
                    <a:pt x="427101" y="818864"/>
                  </a:lnTo>
                  <a:lnTo>
                    <a:pt x="431006" y="830294"/>
                  </a:lnTo>
                  <a:lnTo>
                    <a:pt x="449675" y="822293"/>
                  </a:lnTo>
                  <a:lnTo>
                    <a:pt x="448532" y="840200"/>
                  </a:lnTo>
                  <a:lnTo>
                    <a:pt x="463201" y="839248"/>
                  </a:lnTo>
                  <a:lnTo>
                    <a:pt x="476536" y="864203"/>
                  </a:lnTo>
                  <a:lnTo>
                    <a:pt x="479584" y="876871"/>
                  </a:lnTo>
                  <a:lnTo>
                    <a:pt x="489395" y="874109"/>
                  </a:lnTo>
                  <a:lnTo>
                    <a:pt x="494062" y="868585"/>
                  </a:lnTo>
                  <a:lnTo>
                    <a:pt x="508349" y="876300"/>
                  </a:lnTo>
                  <a:lnTo>
                    <a:pt x="506730" y="889635"/>
                  </a:lnTo>
                  <a:lnTo>
                    <a:pt x="502920" y="895350"/>
                  </a:lnTo>
                  <a:lnTo>
                    <a:pt x="510064" y="906780"/>
                  </a:lnTo>
                  <a:lnTo>
                    <a:pt x="517398" y="909256"/>
                  </a:lnTo>
                  <a:lnTo>
                    <a:pt x="516636" y="911352"/>
                  </a:lnTo>
                  <a:lnTo>
                    <a:pt x="520446" y="914971"/>
                  </a:lnTo>
                  <a:lnTo>
                    <a:pt x="530066" y="910685"/>
                  </a:lnTo>
                  <a:lnTo>
                    <a:pt x="537591" y="916019"/>
                  </a:lnTo>
                  <a:lnTo>
                    <a:pt x="543211" y="914686"/>
                  </a:lnTo>
                  <a:lnTo>
                    <a:pt x="536448" y="909161"/>
                  </a:lnTo>
                  <a:lnTo>
                    <a:pt x="533876" y="898779"/>
                  </a:lnTo>
                  <a:lnTo>
                    <a:pt x="525875" y="893064"/>
                  </a:lnTo>
                  <a:lnTo>
                    <a:pt x="541401" y="898779"/>
                  </a:lnTo>
                  <a:lnTo>
                    <a:pt x="543878" y="910304"/>
                  </a:lnTo>
                  <a:lnTo>
                    <a:pt x="549307" y="913447"/>
                  </a:lnTo>
                  <a:lnTo>
                    <a:pt x="555212" y="905256"/>
                  </a:lnTo>
                  <a:lnTo>
                    <a:pt x="560927" y="906113"/>
                  </a:lnTo>
                  <a:lnTo>
                    <a:pt x="566738" y="902494"/>
                  </a:lnTo>
                  <a:lnTo>
                    <a:pt x="575024" y="906113"/>
                  </a:lnTo>
                  <a:lnTo>
                    <a:pt x="594741" y="907637"/>
                  </a:lnTo>
                  <a:lnTo>
                    <a:pt x="590931" y="902303"/>
                  </a:lnTo>
                  <a:lnTo>
                    <a:pt x="598361" y="892397"/>
                  </a:lnTo>
                  <a:lnTo>
                    <a:pt x="596455" y="888778"/>
                  </a:lnTo>
                  <a:lnTo>
                    <a:pt x="627126" y="870680"/>
                  </a:lnTo>
                  <a:lnTo>
                    <a:pt x="624173" y="865061"/>
                  </a:lnTo>
                  <a:lnTo>
                    <a:pt x="617792" y="860774"/>
                  </a:lnTo>
                  <a:lnTo>
                    <a:pt x="611219" y="837819"/>
                  </a:lnTo>
                  <a:lnTo>
                    <a:pt x="609600" y="822388"/>
                  </a:lnTo>
                  <a:lnTo>
                    <a:pt x="617220" y="821341"/>
                  </a:lnTo>
                  <a:lnTo>
                    <a:pt x="616934" y="818293"/>
                  </a:lnTo>
                  <a:lnTo>
                    <a:pt x="621221" y="817721"/>
                  </a:lnTo>
                  <a:lnTo>
                    <a:pt x="620363" y="808292"/>
                  </a:lnTo>
                  <a:lnTo>
                    <a:pt x="646462" y="801243"/>
                  </a:lnTo>
                  <a:lnTo>
                    <a:pt x="654558" y="804863"/>
                  </a:lnTo>
                  <a:lnTo>
                    <a:pt x="685610" y="805720"/>
                  </a:lnTo>
                  <a:lnTo>
                    <a:pt x="684181" y="824960"/>
                  </a:lnTo>
                  <a:lnTo>
                    <a:pt x="691705" y="823531"/>
                  </a:lnTo>
                  <a:lnTo>
                    <a:pt x="691134" y="818864"/>
                  </a:lnTo>
                  <a:lnTo>
                    <a:pt x="699040" y="819245"/>
                  </a:lnTo>
                  <a:lnTo>
                    <a:pt x="701135" y="810863"/>
                  </a:lnTo>
                  <a:lnTo>
                    <a:pt x="721043" y="810959"/>
                  </a:lnTo>
                  <a:lnTo>
                    <a:pt x="724090" y="800290"/>
                  </a:lnTo>
                  <a:lnTo>
                    <a:pt x="739045" y="783146"/>
                  </a:lnTo>
                  <a:lnTo>
                    <a:pt x="743045" y="787718"/>
                  </a:lnTo>
                  <a:lnTo>
                    <a:pt x="749046" y="780860"/>
                  </a:lnTo>
                  <a:lnTo>
                    <a:pt x="750570" y="783336"/>
                  </a:lnTo>
                  <a:lnTo>
                    <a:pt x="758571" y="784193"/>
                  </a:lnTo>
                  <a:lnTo>
                    <a:pt x="760381" y="775716"/>
                  </a:lnTo>
                  <a:lnTo>
                    <a:pt x="765620" y="780002"/>
                  </a:lnTo>
                  <a:lnTo>
                    <a:pt x="787337" y="747236"/>
                  </a:lnTo>
                  <a:lnTo>
                    <a:pt x="792956" y="742188"/>
                  </a:lnTo>
                  <a:lnTo>
                    <a:pt x="803434" y="742188"/>
                  </a:lnTo>
                  <a:lnTo>
                    <a:pt x="813245" y="702088"/>
                  </a:lnTo>
                  <a:lnTo>
                    <a:pt x="801624" y="700469"/>
                  </a:lnTo>
                  <a:lnTo>
                    <a:pt x="800386" y="689896"/>
                  </a:lnTo>
                  <a:lnTo>
                    <a:pt x="790194" y="687896"/>
                  </a:lnTo>
                  <a:lnTo>
                    <a:pt x="789718" y="691039"/>
                  </a:lnTo>
                  <a:lnTo>
                    <a:pt x="775716" y="691991"/>
                  </a:lnTo>
                  <a:lnTo>
                    <a:pt x="773621" y="671513"/>
                  </a:lnTo>
                  <a:lnTo>
                    <a:pt x="783622" y="668560"/>
                  </a:lnTo>
                  <a:lnTo>
                    <a:pt x="784003" y="649605"/>
                  </a:lnTo>
                  <a:lnTo>
                    <a:pt x="786098" y="650081"/>
                  </a:lnTo>
                  <a:lnTo>
                    <a:pt x="788003" y="629698"/>
                  </a:lnTo>
                  <a:lnTo>
                    <a:pt x="794766" y="619220"/>
                  </a:lnTo>
                  <a:lnTo>
                    <a:pt x="784098" y="589788"/>
                  </a:lnTo>
                  <a:lnTo>
                    <a:pt x="777335" y="591503"/>
                  </a:lnTo>
                  <a:lnTo>
                    <a:pt x="774287" y="583216"/>
                  </a:lnTo>
                  <a:lnTo>
                    <a:pt x="784860" y="565880"/>
                  </a:lnTo>
                  <a:lnTo>
                    <a:pt x="758952" y="577596"/>
                  </a:lnTo>
                  <a:lnTo>
                    <a:pt x="747808" y="588454"/>
                  </a:lnTo>
                  <a:lnTo>
                    <a:pt x="731711" y="596075"/>
                  </a:lnTo>
                  <a:lnTo>
                    <a:pt x="732568" y="600456"/>
                  </a:lnTo>
                  <a:lnTo>
                    <a:pt x="729139" y="600456"/>
                  </a:lnTo>
                  <a:lnTo>
                    <a:pt x="732758" y="614077"/>
                  </a:lnTo>
                  <a:lnTo>
                    <a:pt x="723043" y="618744"/>
                  </a:lnTo>
                  <a:lnTo>
                    <a:pt x="715423" y="612267"/>
                  </a:lnTo>
                  <a:lnTo>
                    <a:pt x="706564" y="591312"/>
                  </a:lnTo>
                  <a:lnTo>
                    <a:pt x="717328" y="582168"/>
                  </a:lnTo>
                  <a:lnTo>
                    <a:pt x="715613" y="571976"/>
                  </a:lnTo>
                  <a:lnTo>
                    <a:pt x="704374" y="565595"/>
                  </a:lnTo>
                  <a:lnTo>
                    <a:pt x="703326" y="567500"/>
                  </a:lnTo>
                  <a:lnTo>
                    <a:pt x="692848" y="563404"/>
                  </a:lnTo>
                  <a:lnTo>
                    <a:pt x="689801" y="567500"/>
                  </a:lnTo>
                  <a:lnTo>
                    <a:pt x="684467" y="563785"/>
                  </a:lnTo>
                  <a:lnTo>
                    <a:pt x="682562" y="555688"/>
                  </a:lnTo>
                  <a:lnTo>
                    <a:pt x="685514" y="551402"/>
                  </a:lnTo>
                  <a:lnTo>
                    <a:pt x="675989" y="553403"/>
                  </a:lnTo>
                  <a:lnTo>
                    <a:pt x="657701" y="518351"/>
                  </a:lnTo>
                  <a:lnTo>
                    <a:pt x="670941" y="504158"/>
                  </a:lnTo>
                  <a:lnTo>
                    <a:pt x="674275" y="502158"/>
                  </a:lnTo>
                  <a:lnTo>
                    <a:pt x="675322" y="504825"/>
                  </a:lnTo>
                  <a:lnTo>
                    <a:pt x="681800" y="501015"/>
                  </a:lnTo>
                  <a:lnTo>
                    <a:pt x="682085" y="494729"/>
                  </a:lnTo>
                  <a:lnTo>
                    <a:pt x="699230" y="489585"/>
                  </a:lnTo>
                  <a:lnTo>
                    <a:pt x="720662" y="477964"/>
                  </a:lnTo>
                  <a:lnTo>
                    <a:pt x="725329" y="472250"/>
                  </a:lnTo>
                  <a:lnTo>
                    <a:pt x="727043" y="463105"/>
                  </a:lnTo>
                  <a:lnTo>
                    <a:pt x="691991" y="470535"/>
                  </a:lnTo>
                  <a:lnTo>
                    <a:pt x="691991" y="467678"/>
                  </a:lnTo>
                  <a:lnTo>
                    <a:pt x="666845" y="458724"/>
                  </a:lnTo>
                  <a:lnTo>
                    <a:pt x="648748" y="466249"/>
                  </a:lnTo>
                  <a:lnTo>
                    <a:pt x="636175" y="466725"/>
                  </a:lnTo>
                  <a:lnTo>
                    <a:pt x="630936" y="464439"/>
                  </a:lnTo>
                  <a:lnTo>
                    <a:pt x="615601" y="469868"/>
                  </a:lnTo>
                  <a:lnTo>
                    <a:pt x="607886" y="454057"/>
                  </a:lnTo>
                  <a:lnTo>
                    <a:pt x="600646" y="445389"/>
                  </a:lnTo>
                  <a:lnTo>
                    <a:pt x="595122" y="444437"/>
                  </a:lnTo>
                  <a:lnTo>
                    <a:pt x="581596" y="461296"/>
                  </a:lnTo>
                  <a:lnTo>
                    <a:pt x="576739" y="451676"/>
                  </a:lnTo>
                  <a:lnTo>
                    <a:pt x="566261" y="441388"/>
                  </a:lnTo>
                  <a:lnTo>
                    <a:pt x="540639" y="465011"/>
                  </a:lnTo>
                  <a:lnTo>
                    <a:pt x="534067" y="475012"/>
                  </a:lnTo>
                  <a:lnTo>
                    <a:pt x="532447" y="469202"/>
                  </a:lnTo>
                  <a:lnTo>
                    <a:pt x="535591" y="467011"/>
                  </a:lnTo>
                  <a:lnTo>
                    <a:pt x="538353" y="456724"/>
                  </a:lnTo>
                  <a:lnTo>
                    <a:pt x="534543" y="443103"/>
                  </a:lnTo>
                  <a:lnTo>
                    <a:pt x="527590" y="447104"/>
                  </a:lnTo>
                  <a:lnTo>
                    <a:pt x="530162" y="461201"/>
                  </a:lnTo>
                  <a:lnTo>
                    <a:pt x="526828" y="448723"/>
                  </a:lnTo>
                  <a:lnTo>
                    <a:pt x="515684" y="455009"/>
                  </a:lnTo>
                  <a:lnTo>
                    <a:pt x="513588" y="448628"/>
                  </a:lnTo>
                  <a:lnTo>
                    <a:pt x="524542" y="439484"/>
                  </a:lnTo>
                  <a:lnTo>
                    <a:pt x="510730" y="421196"/>
                  </a:lnTo>
                  <a:lnTo>
                    <a:pt x="488823" y="416052"/>
                  </a:lnTo>
                  <a:lnTo>
                    <a:pt x="457390" y="447294"/>
                  </a:lnTo>
                  <a:lnTo>
                    <a:pt x="452342" y="445294"/>
                  </a:lnTo>
                  <a:lnTo>
                    <a:pt x="447770" y="447104"/>
                  </a:lnTo>
                  <a:lnTo>
                    <a:pt x="424910" y="419767"/>
                  </a:lnTo>
                  <a:lnTo>
                    <a:pt x="409861" y="415004"/>
                  </a:lnTo>
                  <a:lnTo>
                    <a:pt x="406241" y="421291"/>
                  </a:lnTo>
                  <a:lnTo>
                    <a:pt x="394049" y="419862"/>
                  </a:lnTo>
                  <a:lnTo>
                    <a:pt x="399860" y="417290"/>
                  </a:lnTo>
                  <a:lnTo>
                    <a:pt x="396812" y="409575"/>
                  </a:lnTo>
                  <a:lnTo>
                    <a:pt x="392906" y="411385"/>
                  </a:lnTo>
                  <a:lnTo>
                    <a:pt x="388525" y="401098"/>
                  </a:lnTo>
                  <a:lnTo>
                    <a:pt x="384620" y="402717"/>
                  </a:lnTo>
                  <a:lnTo>
                    <a:pt x="381762" y="436340"/>
                  </a:lnTo>
                  <a:lnTo>
                    <a:pt x="379190" y="441103"/>
                  </a:lnTo>
                  <a:lnTo>
                    <a:pt x="370808" y="434054"/>
                  </a:lnTo>
                  <a:lnTo>
                    <a:pt x="363950" y="455200"/>
                  </a:lnTo>
                  <a:lnTo>
                    <a:pt x="359950" y="454438"/>
                  </a:lnTo>
                  <a:lnTo>
                    <a:pt x="360997" y="463296"/>
                  </a:lnTo>
                  <a:lnTo>
                    <a:pt x="352330" y="46805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4" name="Freihandform: Form 173">
              <a:extLst>
                <a:ext uri="{FF2B5EF4-FFF2-40B4-BE49-F238E27FC236}">
                  <a16:creationId xmlns:a16="http://schemas.microsoft.com/office/drawing/2014/main" id="{004076D3-735B-48EC-B473-2863452B553E}"/>
                </a:ext>
              </a:extLst>
            </p:cNvPr>
            <p:cNvSpPr/>
            <p:nvPr/>
          </p:nvSpPr>
          <p:spPr>
            <a:xfrm>
              <a:off x="1379145" y="2926457"/>
              <a:ext cx="688050" cy="836550"/>
            </a:xfrm>
            <a:custGeom>
              <a:avLst/>
              <a:gdLst>
                <a:gd name="connsiteX0" fmla="*/ 644842 w 1323975"/>
                <a:gd name="connsiteY0" fmla="*/ 1582388 h 1609725"/>
                <a:gd name="connsiteX1" fmla="*/ 636270 w 1323975"/>
                <a:gd name="connsiteY1" fmla="*/ 1581245 h 1609725"/>
                <a:gd name="connsiteX2" fmla="*/ 617410 w 1323975"/>
                <a:gd name="connsiteY2" fmla="*/ 1584674 h 1609725"/>
                <a:gd name="connsiteX3" fmla="*/ 588169 w 1323975"/>
                <a:gd name="connsiteY3" fmla="*/ 1599724 h 1609725"/>
                <a:gd name="connsiteX4" fmla="*/ 570643 w 1323975"/>
                <a:gd name="connsiteY4" fmla="*/ 1604867 h 1609725"/>
                <a:gd name="connsiteX5" fmla="*/ 570262 w 1323975"/>
                <a:gd name="connsiteY5" fmla="*/ 1600581 h 1609725"/>
                <a:gd name="connsiteX6" fmla="*/ 562737 w 1323975"/>
                <a:gd name="connsiteY6" fmla="*/ 1591437 h 1609725"/>
                <a:gd name="connsiteX7" fmla="*/ 542449 w 1323975"/>
                <a:gd name="connsiteY7" fmla="*/ 1553623 h 1609725"/>
                <a:gd name="connsiteX8" fmla="*/ 541592 w 1323975"/>
                <a:gd name="connsiteY8" fmla="*/ 1531906 h 1609725"/>
                <a:gd name="connsiteX9" fmla="*/ 544163 w 1323975"/>
                <a:gd name="connsiteY9" fmla="*/ 1527429 h 1609725"/>
                <a:gd name="connsiteX10" fmla="*/ 544449 w 1323975"/>
                <a:gd name="connsiteY10" fmla="*/ 1522857 h 1609725"/>
                <a:gd name="connsiteX11" fmla="*/ 543401 w 1323975"/>
                <a:gd name="connsiteY11" fmla="*/ 1528001 h 1609725"/>
                <a:gd name="connsiteX12" fmla="*/ 537782 w 1323975"/>
                <a:gd name="connsiteY12" fmla="*/ 1525905 h 1609725"/>
                <a:gd name="connsiteX13" fmla="*/ 532924 w 1323975"/>
                <a:gd name="connsiteY13" fmla="*/ 1535049 h 1609725"/>
                <a:gd name="connsiteX14" fmla="*/ 519970 w 1323975"/>
                <a:gd name="connsiteY14" fmla="*/ 1530477 h 1609725"/>
                <a:gd name="connsiteX15" fmla="*/ 520922 w 1323975"/>
                <a:gd name="connsiteY15" fmla="*/ 1526667 h 1609725"/>
                <a:gd name="connsiteX16" fmla="*/ 518922 w 1323975"/>
                <a:gd name="connsiteY16" fmla="*/ 1525334 h 1609725"/>
                <a:gd name="connsiteX17" fmla="*/ 522065 w 1323975"/>
                <a:gd name="connsiteY17" fmla="*/ 1509331 h 1609725"/>
                <a:gd name="connsiteX18" fmla="*/ 529495 w 1323975"/>
                <a:gd name="connsiteY18" fmla="*/ 1508760 h 1609725"/>
                <a:gd name="connsiteX19" fmla="*/ 534162 w 1323975"/>
                <a:gd name="connsiteY19" fmla="*/ 1512189 h 1609725"/>
                <a:gd name="connsiteX20" fmla="*/ 543020 w 1323975"/>
                <a:gd name="connsiteY20" fmla="*/ 1508474 h 1609725"/>
                <a:gd name="connsiteX21" fmla="*/ 536258 w 1323975"/>
                <a:gd name="connsiteY21" fmla="*/ 1502283 h 1609725"/>
                <a:gd name="connsiteX22" fmla="*/ 538543 w 1323975"/>
                <a:gd name="connsiteY22" fmla="*/ 1496568 h 1609725"/>
                <a:gd name="connsiteX23" fmla="*/ 535115 w 1323975"/>
                <a:gd name="connsiteY23" fmla="*/ 1501140 h 1609725"/>
                <a:gd name="connsiteX24" fmla="*/ 528257 w 1323975"/>
                <a:gd name="connsiteY24" fmla="*/ 1499235 h 1609725"/>
                <a:gd name="connsiteX25" fmla="*/ 529685 w 1323975"/>
                <a:gd name="connsiteY25" fmla="*/ 1497711 h 1609725"/>
                <a:gd name="connsiteX26" fmla="*/ 523780 w 1323975"/>
                <a:gd name="connsiteY26" fmla="*/ 1491424 h 1609725"/>
                <a:gd name="connsiteX27" fmla="*/ 524732 w 1323975"/>
                <a:gd name="connsiteY27" fmla="*/ 1489329 h 1609725"/>
                <a:gd name="connsiteX28" fmla="*/ 521113 w 1323975"/>
                <a:gd name="connsiteY28" fmla="*/ 1487805 h 1609725"/>
                <a:gd name="connsiteX29" fmla="*/ 528447 w 1323975"/>
                <a:gd name="connsiteY29" fmla="*/ 1480756 h 1609725"/>
                <a:gd name="connsiteX30" fmla="*/ 525875 w 1323975"/>
                <a:gd name="connsiteY30" fmla="*/ 1476947 h 1609725"/>
                <a:gd name="connsiteX31" fmla="*/ 531304 w 1323975"/>
                <a:gd name="connsiteY31" fmla="*/ 1480566 h 1609725"/>
                <a:gd name="connsiteX32" fmla="*/ 526447 w 1323975"/>
                <a:gd name="connsiteY32" fmla="*/ 1487805 h 1609725"/>
                <a:gd name="connsiteX33" fmla="*/ 530066 w 1323975"/>
                <a:gd name="connsiteY33" fmla="*/ 1490091 h 1609725"/>
                <a:gd name="connsiteX34" fmla="*/ 539496 w 1323975"/>
                <a:gd name="connsiteY34" fmla="*/ 1483043 h 1609725"/>
                <a:gd name="connsiteX35" fmla="*/ 536829 w 1323975"/>
                <a:gd name="connsiteY35" fmla="*/ 1481519 h 1609725"/>
                <a:gd name="connsiteX36" fmla="*/ 537305 w 1323975"/>
                <a:gd name="connsiteY36" fmla="*/ 1478756 h 1609725"/>
                <a:gd name="connsiteX37" fmla="*/ 532257 w 1323975"/>
                <a:gd name="connsiteY37" fmla="*/ 1478947 h 1609725"/>
                <a:gd name="connsiteX38" fmla="*/ 535305 w 1323975"/>
                <a:gd name="connsiteY38" fmla="*/ 1473708 h 1609725"/>
                <a:gd name="connsiteX39" fmla="*/ 525399 w 1323975"/>
                <a:gd name="connsiteY39" fmla="*/ 1470851 h 1609725"/>
                <a:gd name="connsiteX40" fmla="*/ 522256 w 1323975"/>
                <a:gd name="connsiteY40" fmla="*/ 1465326 h 1609725"/>
                <a:gd name="connsiteX41" fmla="*/ 519017 w 1323975"/>
                <a:gd name="connsiteY41" fmla="*/ 1469422 h 1609725"/>
                <a:gd name="connsiteX42" fmla="*/ 513398 w 1323975"/>
                <a:gd name="connsiteY42" fmla="*/ 1468946 h 1609725"/>
                <a:gd name="connsiteX43" fmla="*/ 506444 w 1323975"/>
                <a:gd name="connsiteY43" fmla="*/ 1454468 h 1609725"/>
                <a:gd name="connsiteX44" fmla="*/ 506349 w 1323975"/>
                <a:gd name="connsiteY44" fmla="*/ 1457420 h 1609725"/>
                <a:gd name="connsiteX45" fmla="*/ 501110 w 1323975"/>
                <a:gd name="connsiteY45" fmla="*/ 1457897 h 1609725"/>
                <a:gd name="connsiteX46" fmla="*/ 502539 w 1323975"/>
                <a:gd name="connsiteY46" fmla="*/ 1441514 h 1609725"/>
                <a:gd name="connsiteX47" fmla="*/ 499967 w 1323975"/>
                <a:gd name="connsiteY47" fmla="*/ 1438656 h 1609725"/>
                <a:gd name="connsiteX48" fmla="*/ 489394 w 1323975"/>
                <a:gd name="connsiteY48" fmla="*/ 1459897 h 1609725"/>
                <a:gd name="connsiteX49" fmla="*/ 489585 w 1323975"/>
                <a:gd name="connsiteY49" fmla="*/ 1475422 h 1609725"/>
                <a:gd name="connsiteX50" fmla="*/ 480536 w 1323975"/>
                <a:gd name="connsiteY50" fmla="*/ 1490281 h 1609725"/>
                <a:gd name="connsiteX51" fmla="*/ 498253 w 1323975"/>
                <a:gd name="connsiteY51" fmla="*/ 1508379 h 1609725"/>
                <a:gd name="connsiteX52" fmla="*/ 503968 w 1323975"/>
                <a:gd name="connsiteY52" fmla="*/ 1504379 h 1609725"/>
                <a:gd name="connsiteX53" fmla="*/ 506349 w 1323975"/>
                <a:gd name="connsiteY53" fmla="*/ 1506093 h 1609725"/>
                <a:gd name="connsiteX54" fmla="*/ 501682 w 1323975"/>
                <a:gd name="connsiteY54" fmla="*/ 1511237 h 1609725"/>
                <a:gd name="connsiteX55" fmla="*/ 496252 w 1323975"/>
                <a:gd name="connsiteY55" fmla="*/ 1511903 h 1609725"/>
                <a:gd name="connsiteX56" fmla="*/ 495395 w 1323975"/>
                <a:gd name="connsiteY56" fmla="*/ 1508093 h 1609725"/>
                <a:gd name="connsiteX57" fmla="*/ 478345 w 1323975"/>
                <a:gd name="connsiteY57" fmla="*/ 1490758 h 1609725"/>
                <a:gd name="connsiteX58" fmla="*/ 482156 w 1323975"/>
                <a:gd name="connsiteY58" fmla="*/ 1479614 h 1609725"/>
                <a:gd name="connsiteX59" fmla="*/ 486442 w 1323975"/>
                <a:gd name="connsiteY59" fmla="*/ 1474565 h 1609725"/>
                <a:gd name="connsiteX60" fmla="*/ 487204 w 1323975"/>
                <a:gd name="connsiteY60" fmla="*/ 1459706 h 1609725"/>
                <a:gd name="connsiteX61" fmla="*/ 499967 w 1323975"/>
                <a:gd name="connsiteY61" fmla="*/ 1430655 h 1609725"/>
                <a:gd name="connsiteX62" fmla="*/ 505873 w 1323975"/>
                <a:gd name="connsiteY62" fmla="*/ 1428655 h 1609725"/>
                <a:gd name="connsiteX63" fmla="*/ 510731 w 1323975"/>
                <a:gd name="connsiteY63" fmla="*/ 1433417 h 1609725"/>
                <a:gd name="connsiteX64" fmla="*/ 515493 w 1323975"/>
                <a:gd name="connsiteY64" fmla="*/ 1428369 h 1609725"/>
                <a:gd name="connsiteX65" fmla="*/ 508159 w 1323975"/>
                <a:gd name="connsiteY65" fmla="*/ 1419511 h 1609725"/>
                <a:gd name="connsiteX66" fmla="*/ 503491 w 1323975"/>
                <a:gd name="connsiteY66" fmla="*/ 1417796 h 1609725"/>
                <a:gd name="connsiteX67" fmla="*/ 493490 w 1323975"/>
                <a:gd name="connsiteY67" fmla="*/ 1420082 h 1609725"/>
                <a:gd name="connsiteX68" fmla="*/ 475583 w 1323975"/>
                <a:gd name="connsiteY68" fmla="*/ 1416272 h 1609725"/>
                <a:gd name="connsiteX69" fmla="*/ 468916 w 1323975"/>
                <a:gd name="connsiteY69" fmla="*/ 1406843 h 1609725"/>
                <a:gd name="connsiteX70" fmla="*/ 470630 w 1323975"/>
                <a:gd name="connsiteY70" fmla="*/ 1388173 h 1609725"/>
                <a:gd name="connsiteX71" fmla="*/ 468249 w 1323975"/>
                <a:gd name="connsiteY71" fmla="*/ 1384078 h 1609725"/>
                <a:gd name="connsiteX72" fmla="*/ 458819 w 1323975"/>
                <a:gd name="connsiteY72" fmla="*/ 1384840 h 1609725"/>
                <a:gd name="connsiteX73" fmla="*/ 455009 w 1323975"/>
                <a:gd name="connsiteY73" fmla="*/ 1376553 h 1609725"/>
                <a:gd name="connsiteX74" fmla="*/ 449961 w 1323975"/>
                <a:gd name="connsiteY74" fmla="*/ 1373886 h 1609725"/>
                <a:gd name="connsiteX75" fmla="*/ 445770 w 1323975"/>
                <a:gd name="connsiteY75" fmla="*/ 1360265 h 1609725"/>
                <a:gd name="connsiteX76" fmla="*/ 446818 w 1323975"/>
                <a:gd name="connsiteY76" fmla="*/ 1356836 h 1609725"/>
                <a:gd name="connsiteX77" fmla="*/ 441960 w 1323975"/>
                <a:gd name="connsiteY77" fmla="*/ 1352550 h 1609725"/>
                <a:gd name="connsiteX78" fmla="*/ 440531 w 1323975"/>
                <a:gd name="connsiteY78" fmla="*/ 1341882 h 1609725"/>
                <a:gd name="connsiteX79" fmla="*/ 437578 w 1323975"/>
                <a:gd name="connsiteY79" fmla="*/ 1340739 h 1609725"/>
                <a:gd name="connsiteX80" fmla="*/ 431101 w 1323975"/>
                <a:gd name="connsiteY80" fmla="*/ 1341120 h 1609725"/>
                <a:gd name="connsiteX81" fmla="*/ 423767 w 1323975"/>
                <a:gd name="connsiteY81" fmla="*/ 1355027 h 1609725"/>
                <a:gd name="connsiteX82" fmla="*/ 406336 w 1323975"/>
                <a:gd name="connsiteY82" fmla="*/ 1372076 h 1609725"/>
                <a:gd name="connsiteX83" fmla="*/ 404336 w 1323975"/>
                <a:gd name="connsiteY83" fmla="*/ 1378744 h 1609725"/>
                <a:gd name="connsiteX84" fmla="*/ 390620 w 1323975"/>
                <a:gd name="connsiteY84" fmla="*/ 1397127 h 1609725"/>
                <a:gd name="connsiteX85" fmla="*/ 395478 w 1323975"/>
                <a:gd name="connsiteY85" fmla="*/ 1415320 h 1609725"/>
                <a:gd name="connsiteX86" fmla="*/ 393478 w 1323975"/>
                <a:gd name="connsiteY86" fmla="*/ 1418082 h 1609725"/>
                <a:gd name="connsiteX87" fmla="*/ 396050 w 1323975"/>
                <a:gd name="connsiteY87" fmla="*/ 1431607 h 1609725"/>
                <a:gd name="connsiteX88" fmla="*/ 399574 w 1323975"/>
                <a:gd name="connsiteY88" fmla="*/ 1438561 h 1609725"/>
                <a:gd name="connsiteX89" fmla="*/ 391382 w 1323975"/>
                <a:gd name="connsiteY89" fmla="*/ 1451420 h 1609725"/>
                <a:gd name="connsiteX90" fmla="*/ 389668 w 1323975"/>
                <a:gd name="connsiteY90" fmla="*/ 1472851 h 1609725"/>
                <a:gd name="connsiteX91" fmla="*/ 378904 w 1323975"/>
                <a:gd name="connsiteY91" fmla="*/ 1487519 h 1609725"/>
                <a:gd name="connsiteX92" fmla="*/ 377095 w 1323975"/>
                <a:gd name="connsiteY92" fmla="*/ 1487138 h 1609725"/>
                <a:gd name="connsiteX93" fmla="*/ 379190 w 1323975"/>
                <a:gd name="connsiteY93" fmla="*/ 1489424 h 1609725"/>
                <a:gd name="connsiteX94" fmla="*/ 372046 w 1323975"/>
                <a:gd name="connsiteY94" fmla="*/ 1486757 h 1609725"/>
                <a:gd name="connsiteX95" fmla="*/ 367856 w 1323975"/>
                <a:gd name="connsiteY95" fmla="*/ 1494663 h 1609725"/>
                <a:gd name="connsiteX96" fmla="*/ 363379 w 1323975"/>
                <a:gd name="connsiteY96" fmla="*/ 1493615 h 1609725"/>
                <a:gd name="connsiteX97" fmla="*/ 352139 w 1323975"/>
                <a:gd name="connsiteY97" fmla="*/ 1498568 h 1609725"/>
                <a:gd name="connsiteX98" fmla="*/ 350996 w 1323975"/>
                <a:gd name="connsiteY98" fmla="*/ 1505045 h 1609725"/>
                <a:gd name="connsiteX99" fmla="*/ 360902 w 1323975"/>
                <a:gd name="connsiteY99" fmla="*/ 1508284 h 1609725"/>
                <a:gd name="connsiteX100" fmla="*/ 359474 w 1323975"/>
                <a:gd name="connsiteY100" fmla="*/ 1506093 h 1609725"/>
                <a:gd name="connsiteX101" fmla="*/ 362045 w 1323975"/>
                <a:gd name="connsiteY101" fmla="*/ 1503331 h 1609725"/>
                <a:gd name="connsiteX102" fmla="*/ 367570 w 1323975"/>
                <a:gd name="connsiteY102" fmla="*/ 1509522 h 1609725"/>
                <a:gd name="connsiteX103" fmla="*/ 357854 w 1323975"/>
                <a:gd name="connsiteY103" fmla="*/ 1531715 h 1609725"/>
                <a:gd name="connsiteX104" fmla="*/ 350329 w 1323975"/>
                <a:gd name="connsiteY104" fmla="*/ 1529429 h 1609725"/>
                <a:gd name="connsiteX105" fmla="*/ 347853 w 1323975"/>
                <a:gd name="connsiteY105" fmla="*/ 1544288 h 1609725"/>
                <a:gd name="connsiteX106" fmla="*/ 322612 w 1323975"/>
                <a:gd name="connsiteY106" fmla="*/ 1533715 h 1609725"/>
                <a:gd name="connsiteX107" fmla="*/ 323945 w 1323975"/>
                <a:gd name="connsiteY107" fmla="*/ 1529715 h 1609725"/>
                <a:gd name="connsiteX108" fmla="*/ 332518 w 1323975"/>
                <a:gd name="connsiteY108" fmla="*/ 1531620 h 1609725"/>
                <a:gd name="connsiteX109" fmla="*/ 331660 w 1323975"/>
                <a:gd name="connsiteY109" fmla="*/ 1528858 h 1609725"/>
                <a:gd name="connsiteX110" fmla="*/ 337566 w 1323975"/>
                <a:gd name="connsiteY110" fmla="*/ 1527620 h 1609725"/>
                <a:gd name="connsiteX111" fmla="*/ 340614 w 1323975"/>
                <a:gd name="connsiteY111" fmla="*/ 1523905 h 1609725"/>
                <a:gd name="connsiteX112" fmla="*/ 337280 w 1323975"/>
                <a:gd name="connsiteY112" fmla="*/ 1513904 h 1609725"/>
                <a:gd name="connsiteX113" fmla="*/ 339852 w 1323975"/>
                <a:gd name="connsiteY113" fmla="*/ 1508093 h 1609725"/>
                <a:gd name="connsiteX114" fmla="*/ 337280 w 1323975"/>
                <a:gd name="connsiteY114" fmla="*/ 1504474 h 1609725"/>
                <a:gd name="connsiteX115" fmla="*/ 334232 w 1323975"/>
                <a:gd name="connsiteY115" fmla="*/ 1505045 h 1609725"/>
                <a:gd name="connsiteX116" fmla="*/ 332994 w 1323975"/>
                <a:gd name="connsiteY116" fmla="*/ 1496473 h 1609725"/>
                <a:gd name="connsiteX117" fmla="*/ 313944 w 1323975"/>
                <a:gd name="connsiteY117" fmla="*/ 1504283 h 1609725"/>
                <a:gd name="connsiteX118" fmla="*/ 313468 w 1323975"/>
                <a:gd name="connsiteY118" fmla="*/ 1495711 h 1609725"/>
                <a:gd name="connsiteX119" fmla="*/ 305752 w 1323975"/>
                <a:gd name="connsiteY119" fmla="*/ 1492472 h 1609725"/>
                <a:gd name="connsiteX120" fmla="*/ 306133 w 1323975"/>
                <a:gd name="connsiteY120" fmla="*/ 1477994 h 1609725"/>
                <a:gd name="connsiteX121" fmla="*/ 299752 w 1323975"/>
                <a:gd name="connsiteY121" fmla="*/ 1476661 h 1609725"/>
                <a:gd name="connsiteX122" fmla="*/ 287560 w 1323975"/>
                <a:gd name="connsiteY122" fmla="*/ 1498664 h 1609725"/>
                <a:gd name="connsiteX123" fmla="*/ 285845 w 1323975"/>
                <a:gd name="connsiteY123" fmla="*/ 1512665 h 1609725"/>
                <a:gd name="connsiteX124" fmla="*/ 289274 w 1323975"/>
                <a:gd name="connsiteY124" fmla="*/ 1524857 h 1609725"/>
                <a:gd name="connsiteX125" fmla="*/ 278225 w 1323975"/>
                <a:gd name="connsiteY125" fmla="*/ 1547431 h 1609725"/>
                <a:gd name="connsiteX126" fmla="*/ 274796 w 1323975"/>
                <a:gd name="connsiteY126" fmla="*/ 1548574 h 1609725"/>
                <a:gd name="connsiteX127" fmla="*/ 271748 w 1323975"/>
                <a:gd name="connsiteY127" fmla="*/ 1530572 h 1609725"/>
                <a:gd name="connsiteX128" fmla="*/ 255175 w 1323975"/>
                <a:gd name="connsiteY128" fmla="*/ 1516094 h 1609725"/>
                <a:gd name="connsiteX129" fmla="*/ 248031 w 1323975"/>
                <a:gd name="connsiteY129" fmla="*/ 1506474 h 1609725"/>
                <a:gd name="connsiteX130" fmla="*/ 246698 w 1323975"/>
                <a:gd name="connsiteY130" fmla="*/ 1498854 h 1609725"/>
                <a:gd name="connsiteX131" fmla="*/ 251269 w 1323975"/>
                <a:gd name="connsiteY131" fmla="*/ 1488377 h 1609725"/>
                <a:gd name="connsiteX132" fmla="*/ 253841 w 1323975"/>
                <a:gd name="connsiteY132" fmla="*/ 1468660 h 1609725"/>
                <a:gd name="connsiteX133" fmla="*/ 253936 w 1323975"/>
                <a:gd name="connsiteY133" fmla="*/ 1454277 h 1609725"/>
                <a:gd name="connsiteX134" fmla="*/ 247078 w 1323975"/>
                <a:gd name="connsiteY134" fmla="*/ 1436561 h 1609725"/>
                <a:gd name="connsiteX135" fmla="*/ 248602 w 1323975"/>
                <a:gd name="connsiteY135" fmla="*/ 1428464 h 1609725"/>
                <a:gd name="connsiteX136" fmla="*/ 252698 w 1323975"/>
                <a:gd name="connsiteY136" fmla="*/ 1418368 h 1609725"/>
                <a:gd name="connsiteX137" fmla="*/ 254699 w 1323975"/>
                <a:gd name="connsiteY137" fmla="*/ 1419035 h 1609725"/>
                <a:gd name="connsiteX138" fmla="*/ 254032 w 1323975"/>
                <a:gd name="connsiteY138" fmla="*/ 1414844 h 1609725"/>
                <a:gd name="connsiteX139" fmla="*/ 258794 w 1323975"/>
                <a:gd name="connsiteY139" fmla="*/ 1402271 h 1609725"/>
                <a:gd name="connsiteX140" fmla="*/ 270034 w 1323975"/>
                <a:gd name="connsiteY140" fmla="*/ 1401318 h 1609725"/>
                <a:gd name="connsiteX141" fmla="*/ 276130 w 1323975"/>
                <a:gd name="connsiteY141" fmla="*/ 1395889 h 1609725"/>
                <a:gd name="connsiteX142" fmla="*/ 281464 w 1323975"/>
                <a:gd name="connsiteY142" fmla="*/ 1395603 h 1609725"/>
                <a:gd name="connsiteX143" fmla="*/ 281464 w 1323975"/>
                <a:gd name="connsiteY143" fmla="*/ 1390079 h 1609725"/>
                <a:gd name="connsiteX144" fmla="*/ 278987 w 1323975"/>
                <a:gd name="connsiteY144" fmla="*/ 1388364 h 1609725"/>
                <a:gd name="connsiteX145" fmla="*/ 283940 w 1323975"/>
                <a:gd name="connsiteY145" fmla="*/ 1382554 h 1609725"/>
                <a:gd name="connsiteX146" fmla="*/ 279844 w 1323975"/>
                <a:gd name="connsiteY146" fmla="*/ 1380363 h 1609725"/>
                <a:gd name="connsiteX147" fmla="*/ 278035 w 1323975"/>
                <a:gd name="connsiteY147" fmla="*/ 1372172 h 1609725"/>
                <a:gd name="connsiteX148" fmla="*/ 289274 w 1323975"/>
                <a:gd name="connsiteY148" fmla="*/ 1367980 h 1609725"/>
                <a:gd name="connsiteX149" fmla="*/ 294132 w 1323975"/>
                <a:gd name="connsiteY149" fmla="*/ 1363123 h 1609725"/>
                <a:gd name="connsiteX150" fmla="*/ 290132 w 1323975"/>
                <a:gd name="connsiteY150" fmla="*/ 1354550 h 1609725"/>
                <a:gd name="connsiteX151" fmla="*/ 290798 w 1323975"/>
                <a:gd name="connsiteY151" fmla="*/ 1342072 h 1609725"/>
                <a:gd name="connsiteX152" fmla="*/ 288131 w 1323975"/>
                <a:gd name="connsiteY152" fmla="*/ 1334834 h 1609725"/>
                <a:gd name="connsiteX153" fmla="*/ 265557 w 1323975"/>
                <a:gd name="connsiteY153" fmla="*/ 1316831 h 1609725"/>
                <a:gd name="connsiteX154" fmla="*/ 254603 w 1323975"/>
                <a:gd name="connsiteY154" fmla="*/ 1304830 h 1609725"/>
                <a:gd name="connsiteX155" fmla="*/ 248126 w 1323975"/>
                <a:gd name="connsiteY155" fmla="*/ 1279589 h 1609725"/>
                <a:gd name="connsiteX156" fmla="*/ 240316 w 1323975"/>
                <a:gd name="connsiteY156" fmla="*/ 1274540 h 1609725"/>
                <a:gd name="connsiteX157" fmla="*/ 249650 w 1323975"/>
                <a:gd name="connsiteY157" fmla="*/ 1240441 h 1609725"/>
                <a:gd name="connsiteX158" fmla="*/ 257842 w 1323975"/>
                <a:gd name="connsiteY158" fmla="*/ 1233202 h 1609725"/>
                <a:gd name="connsiteX159" fmla="*/ 260033 w 1323975"/>
                <a:gd name="connsiteY159" fmla="*/ 1235964 h 1609725"/>
                <a:gd name="connsiteX160" fmla="*/ 262604 w 1323975"/>
                <a:gd name="connsiteY160" fmla="*/ 1233488 h 1609725"/>
                <a:gd name="connsiteX161" fmla="*/ 261842 w 1323975"/>
                <a:gd name="connsiteY161" fmla="*/ 1226058 h 1609725"/>
                <a:gd name="connsiteX162" fmla="*/ 254603 w 1323975"/>
                <a:gd name="connsiteY162" fmla="*/ 1226153 h 1609725"/>
                <a:gd name="connsiteX163" fmla="*/ 267176 w 1323975"/>
                <a:gd name="connsiteY163" fmla="*/ 1223963 h 1609725"/>
                <a:gd name="connsiteX164" fmla="*/ 268224 w 1323975"/>
                <a:gd name="connsiteY164" fmla="*/ 1217486 h 1609725"/>
                <a:gd name="connsiteX165" fmla="*/ 265366 w 1323975"/>
                <a:gd name="connsiteY165" fmla="*/ 1207008 h 1609725"/>
                <a:gd name="connsiteX166" fmla="*/ 272320 w 1323975"/>
                <a:gd name="connsiteY166" fmla="*/ 1201388 h 1609725"/>
                <a:gd name="connsiteX167" fmla="*/ 269462 w 1323975"/>
                <a:gd name="connsiteY167" fmla="*/ 1198721 h 1609725"/>
                <a:gd name="connsiteX168" fmla="*/ 267176 w 1323975"/>
                <a:gd name="connsiteY168" fmla="*/ 1202150 h 1609725"/>
                <a:gd name="connsiteX169" fmla="*/ 265557 w 1323975"/>
                <a:gd name="connsiteY169" fmla="*/ 1198721 h 1609725"/>
                <a:gd name="connsiteX170" fmla="*/ 270319 w 1323975"/>
                <a:gd name="connsiteY170" fmla="*/ 1196149 h 1609725"/>
                <a:gd name="connsiteX171" fmla="*/ 277463 w 1323975"/>
                <a:gd name="connsiteY171" fmla="*/ 1186434 h 1609725"/>
                <a:gd name="connsiteX172" fmla="*/ 261461 w 1323975"/>
                <a:gd name="connsiteY172" fmla="*/ 1186529 h 1609725"/>
                <a:gd name="connsiteX173" fmla="*/ 246602 w 1323975"/>
                <a:gd name="connsiteY173" fmla="*/ 1172909 h 1609725"/>
                <a:gd name="connsiteX174" fmla="*/ 248412 w 1323975"/>
                <a:gd name="connsiteY174" fmla="*/ 1168337 h 1609725"/>
                <a:gd name="connsiteX175" fmla="*/ 244316 w 1323975"/>
                <a:gd name="connsiteY175" fmla="*/ 1162812 h 1609725"/>
                <a:gd name="connsiteX176" fmla="*/ 247078 w 1323975"/>
                <a:gd name="connsiteY176" fmla="*/ 1155859 h 1609725"/>
                <a:gd name="connsiteX177" fmla="*/ 234410 w 1323975"/>
                <a:gd name="connsiteY177" fmla="*/ 1131284 h 1609725"/>
                <a:gd name="connsiteX178" fmla="*/ 226600 w 1323975"/>
                <a:gd name="connsiteY178" fmla="*/ 1126807 h 1609725"/>
                <a:gd name="connsiteX179" fmla="*/ 224885 w 1323975"/>
                <a:gd name="connsiteY179" fmla="*/ 1128236 h 1609725"/>
                <a:gd name="connsiteX180" fmla="*/ 217741 w 1323975"/>
                <a:gd name="connsiteY180" fmla="*/ 1125474 h 1609725"/>
                <a:gd name="connsiteX181" fmla="*/ 214789 w 1323975"/>
                <a:gd name="connsiteY181" fmla="*/ 1122331 h 1609725"/>
                <a:gd name="connsiteX182" fmla="*/ 218027 w 1323975"/>
                <a:gd name="connsiteY182" fmla="*/ 1117568 h 1609725"/>
                <a:gd name="connsiteX183" fmla="*/ 216313 w 1323975"/>
                <a:gd name="connsiteY183" fmla="*/ 1113472 h 1609725"/>
                <a:gd name="connsiteX184" fmla="*/ 207169 w 1323975"/>
                <a:gd name="connsiteY184" fmla="*/ 1111568 h 1609725"/>
                <a:gd name="connsiteX185" fmla="*/ 194310 w 1323975"/>
                <a:gd name="connsiteY185" fmla="*/ 1101947 h 1609725"/>
                <a:gd name="connsiteX186" fmla="*/ 209645 w 1323975"/>
                <a:gd name="connsiteY186" fmla="*/ 1088422 h 1609725"/>
                <a:gd name="connsiteX187" fmla="*/ 210502 w 1323975"/>
                <a:gd name="connsiteY187" fmla="*/ 1080135 h 1609725"/>
                <a:gd name="connsiteX188" fmla="*/ 195834 w 1323975"/>
                <a:gd name="connsiteY188" fmla="*/ 1060895 h 1609725"/>
                <a:gd name="connsiteX189" fmla="*/ 183070 w 1323975"/>
                <a:gd name="connsiteY189" fmla="*/ 1055465 h 1609725"/>
                <a:gd name="connsiteX190" fmla="*/ 175927 w 1323975"/>
                <a:gd name="connsiteY190" fmla="*/ 1044321 h 1609725"/>
                <a:gd name="connsiteX191" fmla="*/ 170974 w 1323975"/>
                <a:gd name="connsiteY191" fmla="*/ 1040892 h 1609725"/>
                <a:gd name="connsiteX192" fmla="*/ 166497 w 1323975"/>
                <a:gd name="connsiteY192" fmla="*/ 1032986 h 1609725"/>
                <a:gd name="connsiteX193" fmla="*/ 163830 w 1323975"/>
                <a:gd name="connsiteY193" fmla="*/ 1020318 h 1609725"/>
                <a:gd name="connsiteX194" fmla="*/ 161544 w 1323975"/>
                <a:gd name="connsiteY194" fmla="*/ 1020413 h 1609725"/>
                <a:gd name="connsiteX195" fmla="*/ 161353 w 1323975"/>
                <a:gd name="connsiteY195" fmla="*/ 1025557 h 1609725"/>
                <a:gd name="connsiteX196" fmla="*/ 151924 w 1323975"/>
                <a:gd name="connsiteY196" fmla="*/ 1038320 h 1609725"/>
                <a:gd name="connsiteX197" fmla="*/ 148590 w 1323975"/>
                <a:gd name="connsiteY197" fmla="*/ 1022985 h 1609725"/>
                <a:gd name="connsiteX198" fmla="*/ 146209 w 1323975"/>
                <a:gd name="connsiteY198" fmla="*/ 1020032 h 1609725"/>
                <a:gd name="connsiteX199" fmla="*/ 142494 w 1323975"/>
                <a:gd name="connsiteY199" fmla="*/ 1024604 h 1609725"/>
                <a:gd name="connsiteX200" fmla="*/ 138970 w 1323975"/>
                <a:gd name="connsiteY200" fmla="*/ 1021842 h 1609725"/>
                <a:gd name="connsiteX201" fmla="*/ 132874 w 1323975"/>
                <a:gd name="connsiteY201" fmla="*/ 1013746 h 1609725"/>
                <a:gd name="connsiteX202" fmla="*/ 133541 w 1323975"/>
                <a:gd name="connsiteY202" fmla="*/ 1008031 h 1609725"/>
                <a:gd name="connsiteX203" fmla="*/ 125444 w 1323975"/>
                <a:gd name="connsiteY203" fmla="*/ 1018699 h 1609725"/>
                <a:gd name="connsiteX204" fmla="*/ 108585 w 1323975"/>
                <a:gd name="connsiteY204" fmla="*/ 1027843 h 1609725"/>
                <a:gd name="connsiteX205" fmla="*/ 84963 w 1323975"/>
                <a:gd name="connsiteY205" fmla="*/ 1026223 h 1609725"/>
                <a:gd name="connsiteX206" fmla="*/ 67723 w 1323975"/>
                <a:gd name="connsiteY206" fmla="*/ 1028033 h 1609725"/>
                <a:gd name="connsiteX207" fmla="*/ 62293 w 1323975"/>
                <a:gd name="connsiteY207" fmla="*/ 1026223 h 1609725"/>
                <a:gd name="connsiteX208" fmla="*/ 51816 w 1323975"/>
                <a:gd name="connsiteY208" fmla="*/ 1014127 h 1609725"/>
                <a:gd name="connsiteX209" fmla="*/ 43053 w 1323975"/>
                <a:gd name="connsiteY209" fmla="*/ 1012603 h 1609725"/>
                <a:gd name="connsiteX210" fmla="*/ 34671 w 1323975"/>
                <a:gd name="connsiteY210" fmla="*/ 1015746 h 1609725"/>
                <a:gd name="connsiteX211" fmla="*/ 19145 w 1323975"/>
                <a:gd name="connsiteY211" fmla="*/ 1011555 h 1609725"/>
                <a:gd name="connsiteX212" fmla="*/ 10001 w 1323975"/>
                <a:gd name="connsiteY212" fmla="*/ 1003078 h 1609725"/>
                <a:gd name="connsiteX213" fmla="*/ 11430 w 1323975"/>
                <a:gd name="connsiteY213" fmla="*/ 972407 h 1609725"/>
                <a:gd name="connsiteX214" fmla="*/ 9525 w 1323975"/>
                <a:gd name="connsiteY214" fmla="*/ 970407 h 1609725"/>
                <a:gd name="connsiteX215" fmla="*/ 13716 w 1323975"/>
                <a:gd name="connsiteY215" fmla="*/ 957834 h 1609725"/>
                <a:gd name="connsiteX216" fmla="*/ 10954 w 1323975"/>
                <a:gd name="connsiteY216" fmla="*/ 954405 h 1609725"/>
                <a:gd name="connsiteX217" fmla="*/ 15621 w 1323975"/>
                <a:gd name="connsiteY217" fmla="*/ 950309 h 1609725"/>
                <a:gd name="connsiteX218" fmla="*/ 10858 w 1323975"/>
                <a:gd name="connsiteY218" fmla="*/ 942118 h 1609725"/>
                <a:gd name="connsiteX219" fmla="*/ 16192 w 1323975"/>
                <a:gd name="connsiteY219" fmla="*/ 936212 h 1609725"/>
                <a:gd name="connsiteX220" fmla="*/ 34195 w 1323975"/>
                <a:gd name="connsiteY220" fmla="*/ 926878 h 1609725"/>
                <a:gd name="connsiteX221" fmla="*/ 36576 w 1323975"/>
                <a:gd name="connsiteY221" fmla="*/ 892207 h 1609725"/>
                <a:gd name="connsiteX222" fmla="*/ 30385 w 1323975"/>
                <a:gd name="connsiteY222" fmla="*/ 878396 h 1609725"/>
                <a:gd name="connsiteX223" fmla="*/ 26384 w 1323975"/>
                <a:gd name="connsiteY223" fmla="*/ 855154 h 1609725"/>
                <a:gd name="connsiteX224" fmla="*/ 42005 w 1323975"/>
                <a:gd name="connsiteY224" fmla="*/ 813054 h 1609725"/>
                <a:gd name="connsiteX225" fmla="*/ 33528 w 1323975"/>
                <a:gd name="connsiteY225" fmla="*/ 814959 h 1609725"/>
                <a:gd name="connsiteX226" fmla="*/ 31242 w 1323975"/>
                <a:gd name="connsiteY226" fmla="*/ 812578 h 1609725"/>
                <a:gd name="connsiteX227" fmla="*/ 46387 w 1323975"/>
                <a:gd name="connsiteY227" fmla="*/ 802100 h 1609725"/>
                <a:gd name="connsiteX228" fmla="*/ 47911 w 1323975"/>
                <a:gd name="connsiteY228" fmla="*/ 796385 h 1609725"/>
                <a:gd name="connsiteX229" fmla="*/ 45720 w 1323975"/>
                <a:gd name="connsiteY229" fmla="*/ 782764 h 1609725"/>
                <a:gd name="connsiteX230" fmla="*/ 38290 w 1323975"/>
                <a:gd name="connsiteY230" fmla="*/ 768287 h 1609725"/>
                <a:gd name="connsiteX231" fmla="*/ 44482 w 1323975"/>
                <a:gd name="connsiteY231" fmla="*/ 758476 h 1609725"/>
                <a:gd name="connsiteX232" fmla="*/ 50101 w 1323975"/>
                <a:gd name="connsiteY232" fmla="*/ 723519 h 1609725"/>
                <a:gd name="connsiteX233" fmla="*/ 58579 w 1323975"/>
                <a:gd name="connsiteY233" fmla="*/ 722090 h 1609725"/>
                <a:gd name="connsiteX234" fmla="*/ 56102 w 1323975"/>
                <a:gd name="connsiteY234" fmla="*/ 709898 h 1609725"/>
                <a:gd name="connsiteX235" fmla="*/ 70675 w 1323975"/>
                <a:gd name="connsiteY235" fmla="*/ 669227 h 1609725"/>
                <a:gd name="connsiteX236" fmla="*/ 73533 w 1323975"/>
                <a:gd name="connsiteY236" fmla="*/ 665321 h 1609725"/>
                <a:gd name="connsiteX237" fmla="*/ 76771 w 1323975"/>
                <a:gd name="connsiteY237" fmla="*/ 667036 h 1609725"/>
                <a:gd name="connsiteX238" fmla="*/ 76486 w 1323975"/>
                <a:gd name="connsiteY238" fmla="*/ 664178 h 1609725"/>
                <a:gd name="connsiteX239" fmla="*/ 80582 w 1323975"/>
                <a:gd name="connsiteY239" fmla="*/ 664845 h 1609725"/>
                <a:gd name="connsiteX240" fmla="*/ 83344 w 1323975"/>
                <a:gd name="connsiteY240" fmla="*/ 669131 h 1609725"/>
                <a:gd name="connsiteX241" fmla="*/ 85534 w 1323975"/>
                <a:gd name="connsiteY241" fmla="*/ 667703 h 1609725"/>
                <a:gd name="connsiteX242" fmla="*/ 81153 w 1323975"/>
                <a:gd name="connsiteY242" fmla="*/ 662083 h 1609725"/>
                <a:gd name="connsiteX243" fmla="*/ 88392 w 1323975"/>
                <a:gd name="connsiteY243" fmla="*/ 656654 h 1609725"/>
                <a:gd name="connsiteX244" fmla="*/ 91726 w 1323975"/>
                <a:gd name="connsiteY244" fmla="*/ 658749 h 1609725"/>
                <a:gd name="connsiteX245" fmla="*/ 92678 w 1323975"/>
                <a:gd name="connsiteY245" fmla="*/ 654368 h 1609725"/>
                <a:gd name="connsiteX246" fmla="*/ 95631 w 1323975"/>
                <a:gd name="connsiteY246" fmla="*/ 654177 h 1609725"/>
                <a:gd name="connsiteX247" fmla="*/ 102870 w 1323975"/>
                <a:gd name="connsiteY247" fmla="*/ 656368 h 1609725"/>
                <a:gd name="connsiteX248" fmla="*/ 107537 w 1323975"/>
                <a:gd name="connsiteY248" fmla="*/ 654177 h 1609725"/>
                <a:gd name="connsiteX249" fmla="*/ 126778 w 1323975"/>
                <a:gd name="connsiteY249" fmla="*/ 659606 h 1609725"/>
                <a:gd name="connsiteX250" fmla="*/ 126968 w 1323975"/>
                <a:gd name="connsiteY250" fmla="*/ 661797 h 1609725"/>
                <a:gd name="connsiteX251" fmla="*/ 135922 w 1323975"/>
                <a:gd name="connsiteY251" fmla="*/ 657796 h 1609725"/>
                <a:gd name="connsiteX252" fmla="*/ 139636 w 1323975"/>
                <a:gd name="connsiteY252" fmla="*/ 661702 h 1609725"/>
                <a:gd name="connsiteX253" fmla="*/ 147923 w 1323975"/>
                <a:gd name="connsiteY253" fmla="*/ 660845 h 1609725"/>
                <a:gd name="connsiteX254" fmla="*/ 150304 w 1323975"/>
                <a:gd name="connsiteY254" fmla="*/ 662940 h 1609725"/>
                <a:gd name="connsiteX255" fmla="*/ 152495 w 1323975"/>
                <a:gd name="connsiteY255" fmla="*/ 659702 h 1609725"/>
                <a:gd name="connsiteX256" fmla="*/ 155734 w 1323975"/>
                <a:gd name="connsiteY256" fmla="*/ 666179 h 1609725"/>
                <a:gd name="connsiteX257" fmla="*/ 163830 w 1323975"/>
                <a:gd name="connsiteY257" fmla="*/ 667417 h 1609725"/>
                <a:gd name="connsiteX258" fmla="*/ 165163 w 1323975"/>
                <a:gd name="connsiteY258" fmla="*/ 661321 h 1609725"/>
                <a:gd name="connsiteX259" fmla="*/ 168307 w 1323975"/>
                <a:gd name="connsiteY259" fmla="*/ 661892 h 1609725"/>
                <a:gd name="connsiteX260" fmla="*/ 169450 w 1323975"/>
                <a:gd name="connsiteY260" fmla="*/ 659321 h 1609725"/>
                <a:gd name="connsiteX261" fmla="*/ 173355 w 1323975"/>
                <a:gd name="connsiteY261" fmla="*/ 664083 h 1609725"/>
                <a:gd name="connsiteX262" fmla="*/ 175927 w 1323975"/>
                <a:gd name="connsiteY262" fmla="*/ 653224 h 1609725"/>
                <a:gd name="connsiteX263" fmla="*/ 190024 w 1323975"/>
                <a:gd name="connsiteY263" fmla="*/ 652939 h 1609725"/>
                <a:gd name="connsiteX264" fmla="*/ 193072 w 1323975"/>
                <a:gd name="connsiteY264" fmla="*/ 649510 h 1609725"/>
                <a:gd name="connsiteX265" fmla="*/ 186785 w 1323975"/>
                <a:gd name="connsiteY265" fmla="*/ 646747 h 1609725"/>
                <a:gd name="connsiteX266" fmla="*/ 197739 w 1323975"/>
                <a:gd name="connsiteY266" fmla="*/ 640842 h 1609725"/>
                <a:gd name="connsiteX267" fmla="*/ 196310 w 1323975"/>
                <a:gd name="connsiteY267" fmla="*/ 638842 h 1609725"/>
                <a:gd name="connsiteX268" fmla="*/ 203549 w 1323975"/>
                <a:gd name="connsiteY268" fmla="*/ 631412 h 1609725"/>
                <a:gd name="connsiteX269" fmla="*/ 200025 w 1323975"/>
                <a:gd name="connsiteY269" fmla="*/ 626936 h 1609725"/>
                <a:gd name="connsiteX270" fmla="*/ 224504 w 1323975"/>
                <a:gd name="connsiteY270" fmla="*/ 605409 h 1609725"/>
                <a:gd name="connsiteX271" fmla="*/ 214408 w 1323975"/>
                <a:gd name="connsiteY271" fmla="*/ 591598 h 1609725"/>
                <a:gd name="connsiteX272" fmla="*/ 223361 w 1323975"/>
                <a:gd name="connsiteY272" fmla="*/ 584645 h 1609725"/>
                <a:gd name="connsiteX273" fmla="*/ 227648 w 1323975"/>
                <a:gd name="connsiteY273" fmla="*/ 591407 h 1609725"/>
                <a:gd name="connsiteX274" fmla="*/ 231172 w 1323975"/>
                <a:gd name="connsiteY274" fmla="*/ 589597 h 1609725"/>
                <a:gd name="connsiteX275" fmla="*/ 226124 w 1323975"/>
                <a:gd name="connsiteY275" fmla="*/ 582454 h 1609725"/>
                <a:gd name="connsiteX276" fmla="*/ 232029 w 1323975"/>
                <a:gd name="connsiteY276" fmla="*/ 577596 h 1609725"/>
                <a:gd name="connsiteX277" fmla="*/ 218980 w 1323975"/>
                <a:gd name="connsiteY277" fmla="*/ 565213 h 1609725"/>
                <a:gd name="connsiteX278" fmla="*/ 220885 w 1323975"/>
                <a:gd name="connsiteY278" fmla="*/ 562165 h 1609725"/>
                <a:gd name="connsiteX279" fmla="*/ 225171 w 1323975"/>
                <a:gd name="connsiteY279" fmla="*/ 561594 h 1609725"/>
                <a:gd name="connsiteX280" fmla="*/ 219456 w 1323975"/>
                <a:gd name="connsiteY280" fmla="*/ 553021 h 1609725"/>
                <a:gd name="connsiteX281" fmla="*/ 225457 w 1323975"/>
                <a:gd name="connsiteY281" fmla="*/ 549402 h 1609725"/>
                <a:gd name="connsiteX282" fmla="*/ 220885 w 1323975"/>
                <a:gd name="connsiteY282" fmla="*/ 542354 h 1609725"/>
                <a:gd name="connsiteX283" fmla="*/ 223075 w 1323975"/>
                <a:gd name="connsiteY283" fmla="*/ 543496 h 1609725"/>
                <a:gd name="connsiteX284" fmla="*/ 231743 w 1323975"/>
                <a:gd name="connsiteY284" fmla="*/ 534543 h 1609725"/>
                <a:gd name="connsiteX285" fmla="*/ 225742 w 1323975"/>
                <a:gd name="connsiteY285" fmla="*/ 528638 h 1609725"/>
                <a:gd name="connsiteX286" fmla="*/ 232219 w 1323975"/>
                <a:gd name="connsiteY286" fmla="*/ 521970 h 1609725"/>
                <a:gd name="connsiteX287" fmla="*/ 236791 w 1323975"/>
                <a:gd name="connsiteY287" fmla="*/ 523113 h 1609725"/>
                <a:gd name="connsiteX288" fmla="*/ 237839 w 1323975"/>
                <a:gd name="connsiteY288" fmla="*/ 514540 h 1609725"/>
                <a:gd name="connsiteX289" fmla="*/ 243840 w 1323975"/>
                <a:gd name="connsiteY289" fmla="*/ 515874 h 1609725"/>
                <a:gd name="connsiteX290" fmla="*/ 244126 w 1323975"/>
                <a:gd name="connsiteY290" fmla="*/ 510159 h 1609725"/>
                <a:gd name="connsiteX291" fmla="*/ 251650 w 1323975"/>
                <a:gd name="connsiteY291" fmla="*/ 509206 h 1609725"/>
                <a:gd name="connsiteX292" fmla="*/ 249650 w 1323975"/>
                <a:gd name="connsiteY292" fmla="*/ 497872 h 1609725"/>
                <a:gd name="connsiteX293" fmla="*/ 254413 w 1323975"/>
                <a:gd name="connsiteY293" fmla="*/ 497014 h 1609725"/>
                <a:gd name="connsiteX294" fmla="*/ 256984 w 1323975"/>
                <a:gd name="connsiteY294" fmla="*/ 491014 h 1609725"/>
                <a:gd name="connsiteX295" fmla="*/ 256984 w 1323975"/>
                <a:gd name="connsiteY295" fmla="*/ 476917 h 1609725"/>
                <a:gd name="connsiteX296" fmla="*/ 251365 w 1323975"/>
                <a:gd name="connsiteY296" fmla="*/ 467868 h 1609725"/>
                <a:gd name="connsiteX297" fmla="*/ 246983 w 1323975"/>
                <a:gd name="connsiteY297" fmla="*/ 470154 h 1609725"/>
                <a:gd name="connsiteX298" fmla="*/ 245364 w 1323975"/>
                <a:gd name="connsiteY298" fmla="*/ 460820 h 1609725"/>
                <a:gd name="connsiteX299" fmla="*/ 241840 w 1323975"/>
                <a:gd name="connsiteY299" fmla="*/ 460724 h 1609725"/>
                <a:gd name="connsiteX300" fmla="*/ 234696 w 1323975"/>
                <a:gd name="connsiteY300" fmla="*/ 453199 h 1609725"/>
                <a:gd name="connsiteX301" fmla="*/ 239268 w 1323975"/>
                <a:gd name="connsiteY301" fmla="*/ 462439 h 1609725"/>
                <a:gd name="connsiteX302" fmla="*/ 209741 w 1323975"/>
                <a:gd name="connsiteY302" fmla="*/ 461201 h 1609725"/>
                <a:gd name="connsiteX303" fmla="*/ 208502 w 1323975"/>
                <a:gd name="connsiteY303" fmla="*/ 441388 h 1609725"/>
                <a:gd name="connsiteX304" fmla="*/ 202787 w 1323975"/>
                <a:gd name="connsiteY304" fmla="*/ 434721 h 1609725"/>
                <a:gd name="connsiteX305" fmla="*/ 203073 w 1323975"/>
                <a:gd name="connsiteY305" fmla="*/ 423577 h 1609725"/>
                <a:gd name="connsiteX306" fmla="*/ 200692 w 1323975"/>
                <a:gd name="connsiteY306" fmla="*/ 421100 h 1609725"/>
                <a:gd name="connsiteX307" fmla="*/ 214789 w 1323975"/>
                <a:gd name="connsiteY307" fmla="*/ 421100 h 1609725"/>
                <a:gd name="connsiteX308" fmla="*/ 252889 w 1323975"/>
                <a:gd name="connsiteY308" fmla="*/ 428244 h 1609725"/>
                <a:gd name="connsiteX309" fmla="*/ 266891 w 1323975"/>
                <a:gd name="connsiteY309" fmla="*/ 425291 h 1609725"/>
                <a:gd name="connsiteX310" fmla="*/ 275749 w 1323975"/>
                <a:gd name="connsiteY310" fmla="*/ 419957 h 1609725"/>
                <a:gd name="connsiteX311" fmla="*/ 293370 w 1323975"/>
                <a:gd name="connsiteY311" fmla="*/ 417957 h 1609725"/>
                <a:gd name="connsiteX312" fmla="*/ 299561 w 1323975"/>
                <a:gd name="connsiteY312" fmla="*/ 404908 h 1609725"/>
                <a:gd name="connsiteX313" fmla="*/ 301942 w 1323975"/>
                <a:gd name="connsiteY313" fmla="*/ 384143 h 1609725"/>
                <a:gd name="connsiteX314" fmla="*/ 312229 w 1323975"/>
                <a:gd name="connsiteY314" fmla="*/ 371761 h 1609725"/>
                <a:gd name="connsiteX315" fmla="*/ 312610 w 1323975"/>
                <a:gd name="connsiteY315" fmla="*/ 362903 h 1609725"/>
                <a:gd name="connsiteX316" fmla="*/ 303943 w 1323975"/>
                <a:gd name="connsiteY316" fmla="*/ 360712 h 1609725"/>
                <a:gd name="connsiteX317" fmla="*/ 309848 w 1323975"/>
                <a:gd name="connsiteY317" fmla="*/ 356235 h 1609725"/>
                <a:gd name="connsiteX318" fmla="*/ 307181 w 1323975"/>
                <a:gd name="connsiteY318" fmla="*/ 352520 h 1609725"/>
                <a:gd name="connsiteX319" fmla="*/ 278606 w 1323975"/>
                <a:gd name="connsiteY319" fmla="*/ 354997 h 1609725"/>
                <a:gd name="connsiteX320" fmla="*/ 279083 w 1323975"/>
                <a:gd name="connsiteY320" fmla="*/ 352615 h 1609725"/>
                <a:gd name="connsiteX321" fmla="*/ 257937 w 1323975"/>
                <a:gd name="connsiteY321" fmla="*/ 346901 h 1609725"/>
                <a:gd name="connsiteX322" fmla="*/ 204502 w 1323975"/>
                <a:gd name="connsiteY322" fmla="*/ 342329 h 1609725"/>
                <a:gd name="connsiteX323" fmla="*/ 205550 w 1323975"/>
                <a:gd name="connsiteY323" fmla="*/ 329184 h 1609725"/>
                <a:gd name="connsiteX324" fmla="*/ 231267 w 1323975"/>
                <a:gd name="connsiteY324" fmla="*/ 329946 h 1609725"/>
                <a:gd name="connsiteX325" fmla="*/ 235839 w 1323975"/>
                <a:gd name="connsiteY325" fmla="*/ 314706 h 1609725"/>
                <a:gd name="connsiteX326" fmla="*/ 251269 w 1323975"/>
                <a:gd name="connsiteY326" fmla="*/ 318516 h 1609725"/>
                <a:gd name="connsiteX327" fmla="*/ 252032 w 1323975"/>
                <a:gd name="connsiteY327" fmla="*/ 314896 h 1609725"/>
                <a:gd name="connsiteX328" fmla="*/ 254794 w 1323975"/>
                <a:gd name="connsiteY328" fmla="*/ 314801 h 1609725"/>
                <a:gd name="connsiteX329" fmla="*/ 256413 w 1323975"/>
                <a:gd name="connsiteY329" fmla="*/ 306229 h 1609725"/>
                <a:gd name="connsiteX330" fmla="*/ 252889 w 1323975"/>
                <a:gd name="connsiteY330" fmla="*/ 306229 h 1609725"/>
                <a:gd name="connsiteX331" fmla="*/ 253079 w 1323975"/>
                <a:gd name="connsiteY331" fmla="*/ 302800 h 1609725"/>
                <a:gd name="connsiteX332" fmla="*/ 259270 w 1323975"/>
                <a:gd name="connsiteY332" fmla="*/ 288036 h 1609725"/>
                <a:gd name="connsiteX333" fmla="*/ 274987 w 1323975"/>
                <a:gd name="connsiteY333" fmla="*/ 275654 h 1609725"/>
                <a:gd name="connsiteX334" fmla="*/ 278797 w 1323975"/>
                <a:gd name="connsiteY334" fmla="*/ 266033 h 1609725"/>
                <a:gd name="connsiteX335" fmla="*/ 291275 w 1323975"/>
                <a:gd name="connsiteY335" fmla="*/ 270796 h 1609725"/>
                <a:gd name="connsiteX336" fmla="*/ 296513 w 1323975"/>
                <a:gd name="connsiteY336" fmla="*/ 260032 h 1609725"/>
                <a:gd name="connsiteX337" fmla="*/ 327946 w 1323975"/>
                <a:gd name="connsiteY337" fmla="*/ 273272 h 1609725"/>
                <a:gd name="connsiteX338" fmla="*/ 322802 w 1323975"/>
                <a:gd name="connsiteY338" fmla="*/ 262699 h 1609725"/>
                <a:gd name="connsiteX339" fmla="*/ 326993 w 1323975"/>
                <a:gd name="connsiteY339" fmla="*/ 243173 h 1609725"/>
                <a:gd name="connsiteX340" fmla="*/ 324707 w 1323975"/>
                <a:gd name="connsiteY340" fmla="*/ 237172 h 1609725"/>
                <a:gd name="connsiteX341" fmla="*/ 331375 w 1323975"/>
                <a:gd name="connsiteY341" fmla="*/ 237649 h 1609725"/>
                <a:gd name="connsiteX342" fmla="*/ 334042 w 1323975"/>
                <a:gd name="connsiteY342" fmla="*/ 219361 h 1609725"/>
                <a:gd name="connsiteX343" fmla="*/ 339566 w 1323975"/>
                <a:gd name="connsiteY343" fmla="*/ 204692 h 1609725"/>
                <a:gd name="connsiteX344" fmla="*/ 336137 w 1323975"/>
                <a:gd name="connsiteY344" fmla="*/ 200692 h 1609725"/>
                <a:gd name="connsiteX345" fmla="*/ 338137 w 1323975"/>
                <a:gd name="connsiteY345" fmla="*/ 195644 h 1609725"/>
                <a:gd name="connsiteX346" fmla="*/ 347758 w 1323975"/>
                <a:gd name="connsiteY346" fmla="*/ 180404 h 1609725"/>
                <a:gd name="connsiteX347" fmla="*/ 352330 w 1323975"/>
                <a:gd name="connsiteY347" fmla="*/ 178594 h 1609725"/>
                <a:gd name="connsiteX348" fmla="*/ 358235 w 1323975"/>
                <a:gd name="connsiteY348" fmla="*/ 162973 h 1609725"/>
                <a:gd name="connsiteX349" fmla="*/ 381191 w 1323975"/>
                <a:gd name="connsiteY349" fmla="*/ 147447 h 1609725"/>
                <a:gd name="connsiteX350" fmla="*/ 383000 w 1323975"/>
                <a:gd name="connsiteY350" fmla="*/ 144399 h 1609725"/>
                <a:gd name="connsiteX351" fmla="*/ 380143 w 1323975"/>
                <a:gd name="connsiteY351" fmla="*/ 143923 h 1609725"/>
                <a:gd name="connsiteX352" fmla="*/ 382048 w 1323975"/>
                <a:gd name="connsiteY352" fmla="*/ 119062 h 1609725"/>
                <a:gd name="connsiteX353" fmla="*/ 392144 w 1323975"/>
                <a:gd name="connsiteY353" fmla="*/ 119729 h 1609725"/>
                <a:gd name="connsiteX354" fmla="*/ 398431 w 1323975"/>
                <a:gd name="connsiteY354" fmla="*/ 127921 h 1609725"/>
                <a:gd name="connsiteX355" fmla="*/ 402717 w 1323975"/>
                <a:gd name="connsiteY355" fmla="*/ 124682 h 1609725"/>
                <a:gd name="connsiteX356" fmla="*/ 413385 w 1323975"/>
                <a:gd name="connsiteY356" fmla="*/ 111347 h 1609725"/>
                <a:gd name="connsiteX357" fmla="*/ 410242 w 1323975"/>
                <a:gd name="connsiteY357" fmla="*/ 103156 h 1609725"/>
                <a:gd name="connsiteX358" fmla="*/ 422815 w 1323975"/>
                <a:gd name="connsiteY358" fmla="*/ 87344 h 1609725"/>
                <a:gd name="connsiteX359" fmla="*/ 426910 w 1323975"/>
                <a:gd name="connsiteY359" fmla="*/ 77534 h 1609725"/>
                <a:gd name="connsiteX360" fmla="*/ 433102 w 1323975"/>
                <a:gd name="connsiteY360" fmla="*/ 87630 h 1609725"/>
                <a:gd name="connsiteX361" fmla="*/ 441198 w 1323975"/>
                <a:gd name="connsiteY361" fmla="*/ 84582 h 1609725"/>
                <a:gd name="connsiteX362" fmla="*/ 445294 w 1323975"/>
                <a:gd name="connsiteY362" fmla="*/ 94583 h 1609725"/>
                <a:gd name="connsiteX363" fmla="*/ 453676 w 1323975"/>
                <a:gd name="connsiteY363" fmla="*/ 91440 h 1609725"/>
                <a:gd name="connsiteX364" fmla="*/ 457676 w 1323975"/>
                <a:gd name="connsiteY364" fmla="*/ 102013 h 1609725"/>
                <a:gd name="connsiteX365" fmla="*/ 476250 w 1323975"/>
                <a:gd name="connsiteY365" fmla="*/ 102489 h 1609725"/>
                <a:gd name="connsiteX366" fmla="*/ 477298 w 1323975"/>
                <a:gd name="connsiteY366" fmla="*/ 99917 h 1609725"/>
                <a:gd name="connsiteX367" fmla="*/ 485299 w 1323975"/>
                <a:gd name="connsiteY367" fmla="*/ 98107 h 1609725"/>
                <a:gd name="connsiteX368" fmla="*/ 483870 w 1323975"/>
                <a:gd name="connsiteY368" fmla="*/ 109633 h 1609725"/>
                <a:gd name="connsiteX369" fmla="*/ 506444 w 1323975"/>
                <a:gd name="connsiteY369" fmla="*/ 111728 h 1609725"/>
                <a:gd name="connsiteX370" fmla="*/ 515398 w 1323975"/>
                <a:gd name="connsiteY370" fmla="*/ 110299 h 1609725"/>
                <a:gd name="connsiteX371" fmla="*/ 513588 w 1323975"/>
                <a:gd name="connsiteY371" fmla="*/ 102298 h 1609725"/>
                <a:gd name="connsiteX372" fmla="*/ 516541 w 1323975"/>
                <a:gd name="connsiteY372" fmla="*/ 101822 h 1609725"/>
                <a:gd name="connsiteX373" fmla="*/ 536353 w 1323975"/>
                <a:gd name="connsiteY373" fmla="*/ 107918 h 1609725"/>
                <a:gd name="connsiteX374" fmla="*/ 546544 w 1323975"/>
                <a:gd name="connsiteY374" fmla="*/ 107728 h 1609725"/>
                <a:gd name="connsiteX375" fmla="*/ 548164 w 1323975"/>
                <a:gd name="connsiteY375" fmla="*/ 114490 h 1609725"/>
                <a:gd name="connsiteX376" fmla="*/ 584930 w 1323975"/>
                <a:gd name="connsiteY376" fmla="*/ 101060 h 1609725"/>
                <a:gd name="connsiteX377" fmla="*/ 587692 w 1323975"/>
                <a:gd name="connsiteY377" fmla="*/ 116967 h 1609725"/>
                <a:gd name="connsiteX378" fmla="*/ 592455 w 1323975"/>
                <a:gd name="connsiteY378" fmla="*/ 116777 h 1609725"/>
                <a:gd name="connsiteX379" fmla="*/ 591884 w 1323975"/>
                <a:gd name="connsiteY379" fmla="*/ 108966 h 1609725"/>
                <a:gd name="connsiteX380" fmla="*/ 606552 w 1323975"/>
                <a:gd name="connsiteY380" fmla="*/ 107442 h 1609725"/>
                <a:gd name="connsiteX381" fmla="*/ 607219 w 1323975"/>
                <a:gd name="connsiteY381" fmla="*/ 110680 h 1609725"/>
                <a:gd name="connsiteX382" fmla="*/ 623316 w 1323975"/>
                <a:gd name="connsiteY382" fmla="*/ 115729 h 1609725"/>
                <a:gd name="connsiteX383" fmla="*/ 623792 w 1323975"/>
                <a:gd name="connsiteY383" fmla="*/ 112395 h 1609725"/>
                <a:gd name="connsiteX384" fmla="*/ 610648 w 1323975"/>
                <a:gd name="connsiteY384" fmla="*/ 96584 h 1609725"/>
                <a:gd name="connsiteX385" fmla="*/ 615029 w 1323975"/>
                <a:gd name="connsiteY385" fmla="*/ 90106 h 1609725"/>
                <a:gd name="connsiteX386" fmla="*/ 630745 w 1323975"/>
                <a:gd name="connsiteY386" fmla="*/ 83439 h 1609725"/>
                <a:gd name="connsiteX387" fmla="*/ 629507 w 1323975"/>
                <a:gd name="connsiteY387" fmla="*/ 80962 h 1609725"/>
                <a:gd name="connsiteX388" fmla="*/ 634936 w 1323975"/>
                <a:gd name="connsiteY388" fmla="*/ 78962 h 1609725"/>
                <a:gd name="connsiteX389" fmla="*/ 632841 w 1323975"/>
                <a:gd name="connsiteY389" fmla="*/ 71914 h 1609725"/>
                <a:gd name="connsiteX390" fmla="*/ 637413 w 1323975"/>
                <a:gd name="connsiteY390" fmla="*/ 69437 h 1609725"/>
                <a:gd name="connsiteX391" fmla="*/ 636270 w 1323975"/>
                <a:gd name="connsiteY391" fmla="*/ 57340 h 1609725"/>
                <a:gd name="connsiteX392" fmla="*/ 651605 w 1323975"/>
                <a:gd name="connsiteY392" fmla="*/ 52102 h 1609725"/>
                <a:gd name="connsiteX393" fmla="*/ 662654 w 1323975"/>
                <a:gd name="connsiteY393" fmla="*/ 52102 h 1609725"/>
                <a:gd name="connsiteX394" fmla="*/ 682085 w 1323975"/>
                <a:gd name="connsiteY394" fmla="*/ 43529 h 1609725"/>
                <a:gd name="connsiteX395" fmla="*/ 681323 w 1323975"/>
                <a:gd name="connsiteY395" fmla="*/ 40862 h 1609725"/>
                <a:gd name="connsiteX396" fmla="*/ 696659 w 1323975"/>
                <a:gd name="connsiteY396" fmla="*/ 39243 h 1609725"/>
                <a:gd name="connsiteX397" fmla="*/ 697420 w 1323975"/>
                <a:gd name="connsiteY397" fmla="*/ 42672 h 1609725"/>
                <a:gd name="connsiteX398" fmla="*/ 701516 w 1323975"/>
                <a:gd name="connsiteY398" fmla="*/ 42577 h 1609725"/>
                <a:gd name="connsiteX399" fmla="*/ 706184 w 1323975"/>
                <a:gd name="connsiteY399" fmla="*/ 58484 h 1609725"/>
                <a:gd name="connsiteX400" fmla="*/ 716566 w 1323975"/>
                <a:gd name="connsiteY400" fmla="*/ 51530 h 1609725"/>
                <a:gd name="connsiteX401" fmla="*/ 715994 w 1323975"/>
                <a:gd name="connsiteY401" fmla="*/ 47720 h 1609725"/>
                <a:gd name="connsiteX402" fmla="*/ 744188 w 1323975"/>
                <a:gd name="connsiteY402" fmla="*/ 45720 h 1609725"/>
                <a:gd name="connsiteX403" fmla="*/ 788384 w 1323975"/>
                <a:gd name="connsiteY403" fmla="*/ 35433 h 1609725"/>
                <a:gd name="connsiteX404" fmla="*/ 842867 w 1323975"/>
                <a:gd name="connsiteY404" fmla="*/ 29242 h 1609725"/>
                <a:gd name="connsiteX405" fmla="*/ 903923 w 1323975"/>
                <a:gd name="connsiteY405" fmla="*/ 17240 h 1609725"/>
                <a:gd name="connsiteX406" fmla="*/ 936593 w 1323975"/>
                <a:gd name="connsiteY406" fmla="*/ 15716 h 1609725"/>
                <a:gd name="connsiteX407" fmla="*/ 959644 w 1323975"/>
                <a:gd name="connsiteY407" fmla="*/ 9525 h 1609725"/>
                <a:gd name="connsiteX408" fmla="*/ 992029 w 1323975"/>
                <a:gd name="connsiteY408" fmla="*/ 9715 h 1609725"/>
                <a:gd name="connsiteX409" fmla="*/ 1007840 w 1323975"/>
                <a:gd name="connsiteY409" fmla="*/ 59150 h 1609725"/>
                <a:gd name="connsiteX410" fmla="*/ 1005268 w 1323975"/>
                <a:gd name="connsiteY410" fmla="*/ 78867 h 1609725"/>
                <a:gd name="connsiteX411" fmla="*/ 1030319 w 1323975"/>
                <a:gd name="connsiteY411" fmla="*/ 64103 h 1609725"/>
                <a:gd name="connsiteX412" fmla="*/ 1043464 w 1323975"/>
                <a:gd name="connsiteY412" fmla="*/ 50197 h 1609725"/>
                <a:gd name="connsiteX413" fmla="*/ 1047369 w 1323975"/>
                <a:gd name="connsiteY413" fmla="*/ 58674 h 1609725"/>
                <a:gd name="connsiteX414" fmla="*/ 1061371 w 1323975"/>
                <a:gd name="connsiteY414" fmla="*/ 74104 h 1609725"/>
                <a:gd name="connsiteX415" fmla="*/ 1045750 w 1323975"/>
                <a:gd name="connsiteY415" fmla="*/ 106489 h 1609725"/>
                <a:gd name="connsiteX416" fmla="*/ 1047655 w 1323975"/>
                <a:gd name="connsiteY416" fmla="*/ 112204 h 1609725"/>
                <a:gd name="connsiteX417" fmla="*/ 1034891 w 1323975"/>
                <a:gd name="connsiteY417" fmla="*/ 118586 h 1609725"/>
                <a:gd name="connsiteX418" fmla="*/ 1047464 w 1323975"/>
                <a:gd name="connsiteY418" fmla="*/ 144018 h 1609725"/>
                <a:gd name="connsiteX419" fmla="*/ 1055465 w 1323975"/>
                <a:gd name="connsiteY419" fmla="*/ 174974 h 1609725"/>
                <a:gd name="connsiteX420" fmla="*/ 1060990 w 1323975"/>
                <a:gd name="connsiteY420" fmla="*/ 176403 h 1609725"/>
                <a:gd name="connsiteX421" fmla="*/ 1065085 w 1323975"/>
                <a:gd name="connsiteY421" fmla="*/ 171260 h 1609725"/>
                <a:gd name="connsiteX422" fmla="*/ 1093565 w 1323975"/>
                <a:gd name="connsiteY422" fmla="*/ 177927 h 1609725"/>
                <a:gd name="connsiteX423" fmla="*/ 1116901 w 1323975"/>
                <a:gd name="connsiteY423" fmla="*/ 176403 h 1609725"/>
                <a:gd name="connsiteX424" fmla="*/ 1146524 w 1323975"/>
                <a:gd name="connsiteY424" fmla="*/ 182213 h 1609725"/>
                <a:gd name="connsiteX425" fmla="*/ 1137094 w 1323975"/>
                <a:gd name="connsiteY425" fmla="*/ 198025 h 1609725"/>
                <a:gd name="connsiteX426" fmla="*/ 1132332 w 1323975"/>
                <a:gd name="connsiteY426" fmla="*/ 219742 h 1609725"/>
                <a:gd name="connsiteX427" fmla="*/ 1146238 w 1323975"/>
                <a:gd name="connsiteY427" fmla="*/ 220504 h 1609725"/>
                <a:gd name="connsiteX428" fmla="*/ 1149763 w 1323975"/>
                <a:gd name="connsiteY428" fmla="*/ 236506 h 1609725"/>
                <a:gd name="connsiteX429" fmla="*/ 1155478 w 1323975"/>
                <a:gd name="connsiteY429" fmla="*/ 247269 h 1609725"/>
                <a:gd name="connsiteX430" fmla="*/ 1180052 w 1323975"/>
                <a:gd name="connsiteY430" fmla="*/ 242697 h 1609725"/>
                <a:gd name="connsiteX431" fmla="*/ 1185196 w 1323975"/>
                <a:gd name="connsiteY431" fmla="*/ 266224 h 1609725"/>
                <a:gd name="connsiteX432" fmla="*/ 1169765 w 1323975"/>
                <a:gd name="connsiteY432" fmla="*/ 270320 h 1609725"/>
                <a:gd name="connsiteX433" fmla="*/ 1160240 w 1323975"/>
                <a:gd name="connsiteY433" fmla="*/ 282607 h 1609725"/>
                <a:gd name="connsiteX434" fmla="*/ 1126045 w 1323975"/>
                <a:gd name="connsiteY434" fmla="*/ 301752 h 1609725"/>
                <a:gd name="connsiteX435" fmla="*/ 1133284 w 1323975"/>
                <a:gd name="connsiteY435" fmla="*/ 325946 h 1609725"/>
                <a:gd name="connsiteX436" fmla="*/ 1147096 w 1323975"/>
                <a:gd name="connsiteY436" fmla="*/ 331375 h 1609725"/>
                <a:gd name="connsiteX437" fmla="*/ 1138904 w 1323975"/>
                <a:gd name="connsiteY437" fmla="*/ 334613 h 1609725"/>
                <a:gd name="connsiteX438" fmla="*/ 1143000 w 1323975"/>
                <a:gd name="connsiteY438" fmla="*/ 338614 h 1609725"/>
                <a:gd name="connsiteX439" fmla="*/ 1125760 w 1323975"/>
                <a:gd name="connsiteY439" fmla="*/ 351663 h 1609725"/>
                <a:gd name="connsiteX440" fmla="*/ 1124236 w 1323975"/>
                <a:gd name="connsiteY440" fmla="*/ 355092 h 1609725"/>
                <a:gd name="connsiteX441" fmla="*/ 1129284 w 1323975"/>
                <a:gd name="connsiteY441" fmla="*/ 370332 h 1609725"/>
                <a:gd name="connsiteX442" fmla="*/ 1156716 w 1323975"/>
                <a:gd name="connsiteY442" fmla="*/ 368713 h 1609725"/>
                <a:gd name="connsiteX443" fmla="*/ 1158716 w 1323975"/>
                <a:gd name="connsiteY443" fmla="*/ 385286 h 1609725"/>
                <a:gd name="connsiteX444" fmla="*/ 1156621 w 1323975"/>
                <a:gd name="connsiteY444" fmla="*/ 385477 h 1609725"/>
                <a:gd name="connsiteX445" fmla="*/ 1156907 w 1323975"/>
                <a:gd name="connsiteY445" fmla="*/ 389191 h 1609725"/>
                <a:gd name="connsiteX446" fmla="*/ 1161669 w 1323975"/>
                <a:gd name="connsiteY446" fmla="*/ 389287 h 1609725"/>
                <a:gd name="connsiteX447" fmla="*/ 1164145 w 1323975"/>
                <a:gd name="connsiteY447" fmla="*/ 393763 h 1609725"/>
                <a:gd name="connsiteX448" fmla="*/ 1156430 w 1323975"/>
                <a:gd name="connsiteY448" fmla="*/ 394811 h 1609725"/>
                <a:gd name="connsiteX449" fmla="*/ 1156335 w 1323975"/>
                <a:gd name="connsiteY449" fmla="*/ 400050 h 1609725"/>
                <a:gd name="connsiteX450" fmla="*/ 1169765 w 1323975"/>
                <a:gd name="connsiteY450" fmla="*/ 398907 h 1609725"/>
                <a:gd name="connsiteX451" fmla="*/ 1170813 w 1323975"/>
                <a:gd name="connsiteY451" fmla="*/ 402812 h 1609725"/>
                <a:gd name="connsiteX452" fmla="*/ 1176147 w 1323975"/>
                <a:gd name="connsiteY452" fmla="*/ 401669 h 1609725"/>
                <a:gd name="connsiteX453" fmla="*/ 1177100 w 1323975"/>
                <a:gd name="connsiteY453" fmla="*/ 405955 h 1609725"/>
                <a:gd name="connsiteX454" fmla="*/ 1189577 w 1323975"/>
                <a:gd name="connsiteY454" fmla="*/ 407575 h 1609725"/>
                <a:gd name="connsiteX455" fmla="*/ 1193768 w 1323975"/>
                <a:gd name="connsiteY455" fmla="*/ 415671 h 1609725"/>
                <a:gd name="connsiteX456" fmla="*/ 1193483 w 1323975"/>
                <a:gd name="connsiteY456" fmla="*/ 431102 h 1609725"/>
                <a:gd name="connsiteX457" fmla="*/ 1199102 w 1323975"/>
                <a:gd name="connsiteY457" fmla="*/ 428530 h 1609725"/>
                <a:gd name="connsiteX458" fmla="*/ 1197769 w 1323975"/>
                <a:gd name="connsiteY458" fmla="*/ 419862 h 1609725"/>
                <a:gd name="connsiteX459" fmla="*/ 1200721 w 1323975"/>
                <a:gd name="connsiteY459" fmla="*/ 412432 h 1609725"/>
                <a:gd name="connsiteX460" fmla="*/ 1215295 w 1323975"/>
                <a:gd name="connsiteY460" fmla="*/ 416243 h 1609725"/>
                <a:gd name="connsiteX461" fmla="*/ 1227868 w 1323975"/>
                <a:gd name="connsiteY461" fmla="*/ 412909 h 1609725"/>
                <a:gd name="connsiteX462" fmla="*/ 1227487 w 1323975"/>
                <a:gd name="connsiteY462" fmla="*/ 417290 h 1609725"/>
                <a:gd name="connsiteX463" fmla="*/ 1242060 w 1323975"/>
                <a:gd name="connsiteY463" fmla="*/ 418719 h 1609725"/>
                <a:gd name="connsiteX464" fmla="*/ 1240345 w 1323975"/>
                <a:gd name="connsiteY464" fmla="*/ 423005 h 1609725"/>
                <a:gd name="connsiteX465" fmla="*/ 1231106 w 1323975"/>
                <a:gd name="connsiteY465" fmla="*/ 424529 h 1609725"/>
                <a:gd name="connsiteX466" fmla="*/ 1240060 w 1323975"/>
                <a:gd name="connsiteY466" fmla="*/ 424244 h 1609725"/>
                <a:gd name="connsiteX467" fmla="*/ 1238631 w 1323975"/>
                <a:gd name="connsiteY467" fmla="*/ 434912 h 1609725"/>
                <a:gd name="connsiteX468" fmla="*/ 1242536 w 1323975"/>
                <a:gd name="connsiteY468" fmla="*/ 442055 h 1609725"/>
                <a:gd name="connsiteX469" fmla="*/ 1240250 w 1323975"/>
                <a:gd name="connsiteY469" fmla="*/ 444055 h 1609725"/>
                <a:gd name="connsiteX470" fmla="*/ 1246060 w 1323975"/>
                <a:gd name="connsiteY470" fmla="*/ 453104 h 1609725"/>
                <a:gd name="connsiteX471" fmla="*/ 1253776 w 1323975"/>
                <a:gd name="connsiteY471" fmla="*/ 451295 h 1609725"/>
                <a:gd name="connsiteX472" fmla="*/ 1253585 w 1323975"/>
                <a:gd name="connsiteY472" fmla="*/ 461581 h 1609725"/>
                <a:gd name="connsiteX473" fmla="*/ 1272159 w 1323975"/>
                <a:gd name="connsiteY473" fmla="*/ 454628 h 1609725"/>
                <a:gd name="connsiteX474" fmla="*/ 1271397 w 1323975"/>
                <a:gd name="connsiteY474" fmla="*/ 467201 h 1609725"/>
                <a:gd name="connsiteX475" fmla="*/ 1289113 w 1323975"/>
                <a:gd name="connsiteY475" fmla="*/ 473583 h 1609725"/>
                <a:gd name="connsiteX476" fmla="*/ 1312354 w 1323975"/>
                <a:gd name="connsiteY476" fmla="*/ 474440 h 1609725"/>
                <a:gd name="connsiteX477" fmla="*/ 1316260 w 1323975"/>
                <a:gd name="connsiteY477" fmla="*/ 472821 h 1609725"/>
                <a:gd name="connsiteX478" fmla="*/ 1319022 w 1323975"/>
                <a:gd name="connsiteY478" fmla="*/ 491299 h 1609725"/>
                <a:gd name="connsiteX479" fmla="*/ 1316069 w 1323975"/>
                <a:gd name="connsiteY479" fmla="*/ 491776 h 1609725"/>
                <a:gd name="connsiteX480" fmla="*/ 1314831 w 1323975"/>
                <a:gd name="connsiteY480" fmla="*/ 487966 h 1609725"/>
                <a:gd name="connsiteX481" fmla="*/ 1306354 w 1323975"/>
                <a:gd name="connsiteY481" fmla="*/ 487966 h 1609725"/>
                <a:gd name="connsiteX482" fmla="*/ 1292161 w 1323975"/>
                <a:gd name="connsiteY482" fmla="*/ 492919 h 1609725"/>
                <a:gd name="connsiteX483" fmla="*/ 1278826 w 1323975"/>
                <a:gd name="connsiteY483" fmla="*/ 492157 h 1609725"/>
                <a:gd name="connsiteX484" fmla="*/ 1260634 w 1323975"/>
                <a:gd name="connsiteY484" fmla="*/ 488156 h 1609725"/>
                <a:gd name="connsiteX485" fmla="*/ 1258824 w 1323975"/>
                <a:gd name="connsiteY485" fmla="*/ 485013 h 1609725"/>
                <a:gd name="connsiteX486" fmla="*/ 1236535 w 1323975"/>
                <a:gd name="connsiteY486" fmla="*/ 484918 h 1609725"/>
                <a:gd name="connsiteX487" fmla="*/ 1232630 w 1323975"/>
                <a:gd name="connsiteY487" fmla="*/ 485489 h 1609725"/>
                <a:gd name="connsiteX488" fmla="*/ 1223391 w 1323975"/>
                <a:gd name="connsiteY488" fmla="*/ 495871 h 1609725"/>
                <a:gd name="connsiteX489" fmla="*/ 1228916 w 1323975"/>
                <a:gd name="connsiteY489" fmla="*/ 499301 h 1609725"/>
                <a:gd name="connsiteX490" fmla="*/ 1233202 w 1323975"/>
                <a:gd name="connsiteY490" fmla="*/ 507587 h 1609725"/>
                <a:gd name="connsiteX491" fmla="*/ 1251299 w 1323975"/>
                <a:gd name="connsiteY491" fmla="*/ 501205 h 1609725"/>
                <a:gd name="connsiteX492" fmla="*/ 1270254 w 1323975"/>
                <a:gd name="connsiteY492" fmla="*/ 509969 h 1609725"/>
                <a:gd name="connsiteX493" fmla="*/ 1282732 w 1323975"/>
                <a:gd name="connsiteY493" fmla="*/ 511778 h 1609725"/>
                <a:gd name="connsiteX494" fmla="*/ 1277017 w 1323975"/>
                <a:gd name="connsiteY494" fmla="*/ 512254 h 1609725"/>
                <a:gd name="connsiteX495" fmla="*/ 1276159 w 1323975"/>
                <a:gd name="connsiteY495" fmla="*/ 525399 h 1609725"/>
                <a:gd name="connsiteX496" fmla="*/ 1261777 w 1323975"/>
                <a:gd name="connsiteY496" fmla="*/ 523304 h 1609725"/>
                <a:gd name="connsiteX497" fmla="*/ 1248918 w 1323975"/>
                <a:gd name="connsiteY497" fmla="*/ 516541 h 1609725"/>
                <a:gd name="connsiteX498" fmla="*/ 1228630 w 1323975"/>
                <a:gd name="connsiteY498" fmla="*/ 531209 h 1609725"/>
                <a:gd name="connsiteX499" fmla="*/ 1233868 w 1323975"/>
                <a:gd name="connsiteY499" fmla="*/ 535019 h 1609725"/>
                <a:gd name="connsiteX500" fmla="*/ 1213485 w 1323975"/>
                <a:gd name="connsiteY500" fmla="*/ 557403 h 1609725"/>
                <a:gd name="connsiteX501" fmla="*/ 1222819 w 1323975"/>
                <a:gd name="connsiteY501" fmla="*/ 565118 h 1609725"/>
                <a:gd name="connsiteX502" fmla="*/ 1217009 w 1323975"/>
                <a:gd name="connsiteY502" fmla="*/ 569023 h 1609725"/>
                <a:gd name="connsiteX503" fmla="*/ 1214152 w 1323975"/>
                <a:gd name="connsiteY503" fmla="*/ 575120 h 1609725"/>
                <a:gd name="connsiteX504" fmla="*/ 1210532 w 1323975"/>
                <a:gd name="connsiteY504" fmla="*/ 594265 h 1609725"/>
                <a:gd name="connsiteX505" fmla="*/ 1205293 w 1323975"/>
                <a:gd name="connsiteY505" fmla="*/ 593407 h 1609725"/>
                <a:gd name="connsiteX506" fmla="*/ 1204341 w 1323975"/>
                <a:gd name="connsiteY506" fmla="*/ 602266 h 1609725"/>
                <a:gd name="connsiteX507" fmla="*/ 1198435 w 1323975"/>
                <a:gd name="connsiteY507" fmla="*/ 603409 h 1609725"/>
                <a:gd name="connsiteX508" fmla="*/ 1199483 w 1323975"/>
                <a:gd name="connsiteY508" fmla="*/ 615791 h 1609725"/>
                <a:gd name="connsiteX509" fmla="*/ 1187386 w 1323975"/>
                <a:gd name="connsiteY509" fmla="*/ 615887 h 1609725"/>
                <a:gd name="connsiteX510" fmla="*/ 1197674 w 1323975"/>
                <a:gd name="connsiteY510" fmla="*/ 651034 h 1609725"/>
                <a:gd name="connsiteX511" fmla="*/ 1204912 w 1323975"/>
                <a:gd name="connsiteY511" fmla="*/ 650367 h 1609725"/>
                <a:gd name="connsiteX512" fmla="*/ 1205770 w 1323975"/>
                <a:gd name="connsiteY512" fmla="*/ 653510 h 1609725"/>
                <a:gd name="connsiteX513" fmla="*/ 1211009 w 1323975"/>
                <a:gd name="connsiteY513" fmla="*/ 653129 h 1609725"/>
                <a:gd name="connsiteX514" fmla="*/ 1225677 w 1323975"/>
                <a:gd name="connsiteY514" fmla="*/ 689324 h 1609725"/>
                <a:gd name="connsiteX515" fmla="*/ 1233107 w 1323975"/>
                <a:gd name="connsiteY515" fmla="*/ 687324 h 1609725"/>
                <a:gd name="connsiteX516" fmla="*/ 1233583 w 1323975"/>
                <a:gd name="connsiteY516" fmla="*/ 692372 h 1609725"/>
                <a:gd name="connsiteX517" fmla="*/ 1225391 w 1323975"/>
                <a:gd name="connsiteY517" fmla="*/ 693039 h 1609725"/>
                <a:gd name="connsiteX518" fmla="*/ 1224058 w 1323975"/>
                <a:gd name="connsiteY518" fmla="*/ 709327 h 1609725"/>
                <a:gd name="connsiteX519" fmla="*/ 1228058 w 1323975"/>
                <a:gd name="connsiteY519" fmla="*/ 716566 h 1609725"/>
                <a:gd name="connsiteX520" fmla="*/ 1224248 w 1323975"/>
                <a:gd name="connsiteY520" fmla="*/ 718661 h 1609725"/>
                <a:gd name="connsiteX521" fmla="*/ 1227487 w 1323975"/>
                <a:gd name="connsiteY521" fmla="*/ 734473 h 1609725"/>
                <a:gd name="connsiteX522" fmla="*/ 1231963 w 1323975"/>
                <a:gd name="connsiteY522" fmla="*/ 740950 h 1609725"/>
                <a:gd name="connsiteX523" fmla="*/ 1233773 w 1323975"/>
                <a:gd name="connsiteY523" fmla="*/ 772478 h 1609725"/>
                <a:gd name="connsiteX524" fmla="*/ 1194816 w 1323975"/>
                <a:gd name="connsiteY524" fmla="*/ 786289 h 1609725"/>
                <a:gd name="connsiteX525" fmla="*/ 1196531 w 1323975"/>
                <a:gd name="connsiteY525" fmla="*/ 798671 h 1609725"/>
                <a:gd name="connsiteX526" fmla="*/ 1181291 w 1323975"/>
                <a:gd name="connsiteY526" fmla="*/ 804005 h 1609725"/>
                <a:gd name="connsiteX527" fmla="*/ 1172909 w 1323975"/>
                <a:gd name="connsiteY527" fmla="*/ 804577 h 1609725"/>
                <a:gd name="connsiteX528" fmla="*/ 1173194 w 1323975"/>
                <a:gd name="connsiteY528" fmla="*/ 797147 h 1609725"/>
                <a:gd name="connsiteX529" fmla="*/ 1162526 w 1323975"/>
                <a:gd name="connsiteY529" fmla="*/ 800481 h 1609725"/>
                <a:gd name="connsiteX530" fmla="*/ 1138904 w 1323975"/>
                <a:gd name="connsiteY530" fmla="*/ 799719 h 1609725"/>
                <a:gd name="connsiteX531" fmla="*/ 1137571 w 1323975"/>
                <a:gd name="connsiteY531" fmla="*/ 801910 h 1609725"/>
                <a:gd name="connsiteX532" fmla="*/ 1126141 w 1323975"/>
                <a:gd name="connsiteY532" fmla="*/ 785813 h 1609725"/>
                <a:gd name="connsiteX533" fmla="*/ 1124617 w 1323975"/>
                <a:gd name="connsiteY533" fmla="*/ 796385 h 1609725"/>
                <a:gd name="connsiteX534" fmla="*/ 1107281 w 1323975"/>
                <a:gd name="connsiteY534" fmla="*/ 804958 h 1609725"/>
                <a:gd name="connsiteX535" fmla="*/ 1094994 w 1323975"/>
                <a:gd name="connsiteY535" fmla="*/ 820960 h 1609725"/>
                <a:gd name="connsiteX536" fmla="*/ 1087184 w 1323975"/>
                <a:gd name="connsiteY536" fmla="*/ 841057 h 1609725"/>
                <a:gd name="connsiteX537" fmla="*/ 1097185 w 1323975"/>
                <a:gd name="connsiteY537" fmla="*/ 841629 h 1609725"/>
                <a:gd name="connsiteX538" fmla="*/ 1089088 w 1323975"/>
                <a:gd name="connsiteY538" fmla="*/ 849535 h 1609725"/>
                <a:gd name="connsiteX539" fmla="*/ 1079659 w 1323975"/>
                <a:gd name="connsiteY539" fmla="*/ 845248 h 1609725"/>
                <a:gd name="connsiteX540" fmla="*/ 1083088 w 1323975"/>
                <a:gd name="connsiteY540" fmla="*/ 835628 h 1609725"/>
                <a:gd name="connsiteX541" fmla="*/ 1090517 w 1323975"/>
                <a:gd name="connsiteY541" fmla="*/ 828389 h 1609725"/>
                <a:gd name="connsiteX542" fmla="*/ 1086231 w 1323975"/>
                <a:gd name="connsiteY542" fmla="*/ 825627 h 1609725"/>
                <a:gd name="connsiteX543" fmla="*/ 1089755 w 1323975"/>
                <a:gd name="connsiteY543" fmla="*/ 820103 h 1609725"/>
                <a:gd name="connsiteX544" fmla="*/ 1075753 w 1323975"/>
                <a:gd name="connsiteY544" fmla="*/ 816769 h 1609725"/>
                <a:gd name="connsiteX545" fmla="*/ 1043750 w 1323975"/>
                <a:gd name="connsiteY545" fmla="*/ 802577 h 1609725"/>
                <a:gd name="connsiteX546" fmla="*/ 1035177 w 1323975"/>
                <a:gd name="connsiteY546" fmla="*/ 794576 h 1609725"/>
                <a:gd name="connsiteX547" fmla="*/ 1028700 w 1323975"/>
                <a:gd name="connsiteY547" fmla="*/ 792671 h 1609725"/>
                <a:gd name="connsiteX548" fmla="*/ 1017175 w 1323975"/>
                <a:gd name="connsiteY548" fmla="*/ 794671 h 1609725"/>
                <a:gd name="connsiteX549" fmla="*/ 1014412 w 1323975"/>
                <a:gd name="connsiteY549" fmla="*/ 790575 h 1609725"/>
                <a:gd name="connsiteX550" fmla="*/ 1004030 w 1323975"/>
                <a:gd name="connsiteY550" fmla="*/ 796766 h 1609725"/>
                <a:gd name="connsiteX551" fmla="*/ 1000411 w 1323975"/>
                <a:gd name="connsiteY551" fmla="*/ 796004 h 1609725"/>
                <a:gd name="connsiteX552" fmla="*/ 984599 w 1323975"/>
                <a:gd name="connsiteY552" fmla="*/ 805148 h 1609725"/>
                <a:gd name="connsiteX553" fmla="*/ 979075 w 1323975"/>
                <a:gd name="connsiteY553" fmla="*/ 812482 h 1609725"/>
                <a:gd name="connsiteX554" fmla="*/ 980789 w 1323975"/>
                <a:gd name="connsiteY554" fmla="*/ 825246 h 1609725"/>
                <a:gd name="connsiteX555" fmla="*/ 986218 w 1323975"/>
                <a:gd name="connsiteY555" fmla="*/ 832485 h 1609725"/>
                <a:gd name="connsiteX556" fmla="*/ 984313 w 1323975"/>
                <a:gd name="connsiteY556" fmla="*/ 836200 h 1609725"/>
                <a:gd name="connsiteX557" fmla="*/ 986790 w 1323975"/>
                <a:gd name="connsiteY557" fmla="*/ 841820 h 1609725"/>
                <a:gd name="connsiteX558" fmla="*/ 984980 w 1323975"/>
                <a:gd name="connsiteY558" fmla="*/ 842581 h 1609725"/>
                <a:gd name="connsiteX559" fmla="*/ 988695 w 1323975"/>
                <a:gd name="connsiteY559" fmla="*/ 852869 h 1609725"/>
                <a:gd name="connsiteX560" fmla="*/ 983266 w 1323975"/>
                <a:gd name="connsiteY560" fmla="*/ 846201 h 1609725"/>
                <a:gd name="connsiteX561" fmla="*/ 977170 w 1323975"/>
                <a:gd name="connsiteY561" fmla="*/ 850487 h 1609725"/>
                <a:gd name="connsiteX562" fmla="*/ 978599 w 1323975"/>
                <a:gd name="connsiteY562" fmla="*/ 868775 h 1609725"/>
                <a:gd name="connsiteX563" fmla="*/ 969359 w 1323975"/>
                <a:gd name="connsiteY563" fmla="*/ 876586 h 1609725"/>
                <a:gd name="connsiteX564" fmla="*/ 966597 w 1323975"/>
                <a:gd name="connsiteY564" fmla="*/ 883158 h 1609725"/>
                <a:gd name="connsiteX565" fmla="*/ 966407 w 1323975"/>
                <a:gd name="connsiteY565" fmla="*/ 889540 h 1609725"/>
                <a:gd name="connsiteX566" fmla="*/ 971645 w 1323975"/>
                <a:gd name="connsiteY566" fmla="*/ 904685 h 1609725"/>
                <a:gd name="connsiteX567" fmla="*/ 968121 w 1323975"/>
                <a:gd name="connsiteY567" fmla="*/ 906494 h 1609725"/>
                <a:gd name="connsiteX568" fmla="*/ 969835 w 1323975"/>
                <a:gd name="connsiteY568" fmla="*/ 914114 h 1609725"/>
                <a:gd name="connsiteX569" fmla="*/ 967740 w 1323975"/>
                <a:gd name="connsiteY569" fmla="*/ 922687 h 1609725"/>
                <a:gd name="connsiteX570" fmla="*/ 977170 w 1323975"/>
                <a:gd name="connsiteY570" fmla="*/ 942880 h 1609725"/>
                <a:gd name="connsiteX571" fmla="*/ 975836 w 1323975"/>
                <a:gd name="connsiteY571" fmla="*/ 944309 h 1609725"/>
                <a:gd name="connsiteX572" fmla="*/ 959834 w 1323975"/>
                <a:gd name="connsiteY572" fmla="*/ 948214 h 1609725"/>
                <a:gd name="connsiteX573" fmla="*/ 949547 w 1323975"/>
                <a:gd name="connsiteY573" fmla="*/ 948119 h 1609725"/>
                <a:gd name="connsiteX574" fmla="*/ 930021 w 1323975"/>
                <a:gd name="connsiteY574" fmla="*/ 961072 h 1609725"/>
                <a:gd name="connsiteX575" fmla="*/ 913352 w 1323975"/>
                <a:gd name="connsiteY575" fmla="*/ 959739 h 1609725"/>
                <a:gd name="connsiteX576" fmla="*/ 916972 w 1323975"/>
                <a:gd name="connsiteY576" fmla="*/ 946880 h 1609725"/>
                <a:gd name="connsiteX577" fmla="*/ 910304 w 1323975"/>
                <a:gd name="connsiteY577" fmla="*/ 939737 h 1609725"/>
                <a:gd name="connsiteX578" fmla="*/ 910876 w 1323975"/>
                <a:gd name="connsiteY578" fmla="*/ 919734 h 1609725"/>
                <a:gd name="connsiteX579" fmla="*/ 916305 w 1323975"/>
                <a:gd name="connsiteY579" fmla="*/ 903065 h 1609725"/>
                <a:gd name="connsiteX580" fmla="*/ 913828 w 1323975"/>
                <a:gd name="connsiteY580" fmla="*/ 892969 h 1609725"/>
                <a:gd name="connsiteX581" fmla="*/ 914495 w 1323975"/>
                <a:gd name="connsiteY581" fmla="*/ 878967 h 1609725"/>
                <a:gd name="connsiteX582" fmla="*/ 918591 w 1323975"/>
                <a:gd name="connsiteY582" fmla="*/ 862013 h 1609725"/>
                <a:gd name="connsiteX583" fmla="*/ 906780 w 1323975"/>
                <a:gd name="connsiteY583" fmla="*/ 850487 h 1609725"/>
                <a:gd name="connsiteX584" fmla="*/ 880682 w 1323975"/>
                <a:gd name="connsiteY584" fmla="*/ 872585 h 1609725"/>
                <a:gd name="connsiteX585" fmla="*/ 881158 w 1323975"/>
                <a:gd name="connsiteY585" fmla="*/ 888778 h 1609725"/>
                <a:gd name="connsiteX586" fmla="*/ 889444 w 1323975"/>
                <a:gd name="connsiteY586" fmla="*/ 894112 h 1609725"/>
                <a:gd name="connsiteX587" fmla="*/ 896588 w 1323975"/>
                <a:gd name="connsiteY587" fmla="*/ 890683 h 1609725"/>
                <a:gd name="connsiteX588" fmla="*/ 898779 w 1323975"/>
                <a:gd name="connsiteY588" fmla="*/ 895160 h 1609725"/>
                <a:gd name="connsiteX589" fmla="*/ 889635 w 1323975"/>
                <a:gd name="connsiteY589" fmla="*/ 897827 h 1609725"/>
                <a:gd name="connsiteX590" fmla="*/ 886492 w 1323975"/>
                <a:gd name="connsiteY590" fmla="*/ 895826 h 1609725"/>
                <a:gd name="connsiteX591" fmla="*/ 882491 w 1323975"/>
                <a:gd name="connsiteY591" fmla="*/ 900970 h 1609725"/>
                <a:gd name="connsiteX592" fmla="*/ 875062 w 1323975"/>
                <a:gd name="connsiteY592" fmla="*/ 903827 h 1609725"/>
                <a:gd name="connsiteX593" fmla="*/ 859250 w 1323975"/>
                <a:gd name="connsiteY593" fmla="*/ 902113 h 1609725"/>
                <a:gd name="connsiteX594" fmla="*/ 857155 w 1323975"/>
                <a:gd name="connsiteY594" fmla="*/ 927259 h 1609725"/>
                <a:gd name="connsiteX595" fmla="*/ 865346 w 1323975"/>
                <a:gd name="connsiteY595" fmla="*/ 944975 h 1609725"/>
                <a:gd name="connsiteX596" fmla="*/ 874490 w 1323975"/>
                <a:gd name="connsiteY596" fmla="*/ 956405 h 1609725"/>
                <a:gd name="connsiteX597" fmla="*/ 871537 w 1323975"/>
                <a:gd name="connsiteY597" fmla="*/ 976313 h 1609725"/>
                <a:gd name="connsiteX598" fmla="*/ 873157 w 1323975"/>
                <a:gd name="connsiteY598" fmla="*/ 993934 h 1609725"/>
                <a:gd name="connsiteX599" fmla="*/ 857441 w 1323975"/>
                <a:gd name="connsiteY599" fmla="*/ 996887 h 1609725"/>
                <a:gd name="connsiteX600" fmla="*/ 838962 w 1323975"/>
                <a:gd name="connsiteY600" fmla="*/ 987076 h 1609725"/>
                <a:gd name="connsiteX601" fmla="*/ 816388 w 1323975"/>
                <a:gd name="connsiteY601" fmla="*/ 978503 h 1609725"/>
                <a:gd name="connsiteX602" fmla="*/ 808863 w 1323975"/>
                <a:gd name="connsiteY602" fmla="*/ 977932 h 1609725"/>
                <a:gd name="connsiteX603" fmla="*/ 807149 w 1323975"/>
                <a:gd name="connsiteY603" fmla="*/ 998601 h 1609725"/>
                <a:gd name="connsiteX604" fmla="*/ 794957 w 1323975"/>
                <a:gd name="connsiteY604" fmla="*/ 1003840 h 1609725"/>
                <a:gd name="connsiteX605" fmla="*/ 792670 w 1323975"/>
                <a:gd name="connsiteY605" fmla="*/ 996887 h 1609725"/>
                <a:gd name="connsiteX606" fmla="*/ 778288 w 1323975"/>
                <a:gd name="connsiteY606" fmla="*/ 998125 h 1609725"/>
                <a:gd name="connsiteX607" fmla="*/ 775335 w 1323975"/>
                <a:gd name="connsiteY607" fmla="*/ 988695 h 1609725"/>
                <a:gd name="connsiteX608" fmla="*/ 761333 w 1323975"/>
                <a:gd name="connsiteY608" fmla="*/ 987457 h 1609725"/>
                <a:gd name="connsiteX609" fmla="*/ 749427 w 1323975"/>
                <a:gd name="connsiteY609" fmla="*/ 980408 h 1609725"/>
                <a:gd name="connsiteX610" fmla="*/ 740759 w 1323975"/>
                <a:gd name="connsiteY610" fmla="*/ 994601 h 1609725"/>
                <a:gd name="connsiteX611" fmla="*/ 763715 w 1323975"/>
                <a:gd name="connsiteY611" fmla="*/ 1002697 h 1609725"/>
                <a:gd name="connsiteX612" fmla="*/ 762000 w 1323975"/>
                <a:gd name="connsiteY612" fmla="*/ 1007364 h 1609725"/>
                <a:gd name="connsiteX613" fmla="*/ 766858 w 1323975"/>
                <a:gd name="connsiteY613" fmla="*/ 1007173 h 1609725"/>
                <a:gd name="connsiteX614" fmla="*/ 768001 w 1323975"/>
                <a:gd name="connsiteY614" fmla="*/ 1011746 h 1609725"/>
                <a:gd name="connsiteX615" fmla="*/ 773811 w 1323975"/>
                <a:gd name="connsiteY615" fmla="*/ 1014889 h 1609725"/>
                <a:gd name="connsiteX616" fmla="*/ 772096 w 1323975"/>
                <a:gd name="connsiteY616" fmla="*/ 1017461 h 1609725"/>
                <a:gd name="connsiteX617" fmla="*/ 758761 w 1323975"/>
                <a:gd name="connsiteY617" fmla="*/ 1007364 h 1609725"/>
                <a:gd name="connsiteX618" fmla="*/ 756857 w 1323975"/>
                <a:gd name="connsiteY618" fmla="*/ 1013174 h 1609725"/>
                <a:gd name="connsiteX619" fmla="*/ 768572 w 1323975"/>
                <a:gd name="connsiteY619" fmla="*/ 1020889 h 1609725"/>
                <a:gd name="connsiteX620" fmla="*/ 783431 w 1323975"/>
                <a:gd name="connsiteY620" fmla="*/ 1042035 h 1609725"/>
                <a:gd name="connsiteX621" fmla="*/ 787241 w 1323975"/>
                <a:gd name="connsiteY621" fmla="*/ 1055370 h 1609725"/>
                <a:gd name="connsiteX622" fmla="*/ 784288 w 1323975"/>
                <a:gd name="connsiteY622" fmla="*/ 1074991 h 1609725"/>
                <a:gd name="connsiteX623" fmla="*/ 798004 w 1323975"/>
                <a:gd name="connsiteY623" fmla="*/ 1074991 h 1609725"/>
                <a:gd name="connsiteX624" fmla="*/ 798862 w 1323975"/>
                <a:gd name="connsiteY624" fmla="*/ 1064323 h 1609725"/>
                <a:gd name="connsiteX625" fmla="*/ 802195 w 1323975"/>
                <a:gd name="connsiteY625" fmla="*/ 1063085 h 1609725"/>
                <a:gd name="connsiteX626" fmla="*/ 810959 w 1323975"/>
                <a:gd name="connsiteY626" fmla="*/ 1049560 h 1609725"/>
                <a:gd name="connsiteX627" fmla="*/ 820674 w 1323975"/>
                <a:gd name="connsiteY627" fmla="*/ 1044893 h 1609725"/>
                <a:gd name="connsiteX628" fmla="*/ 828961 w 1323975"/>
                <a:gd name="connsiteY628" fmla="*/ 1030986 h 1609725"/>
                <a:gd name="connsiteX629" fmla="*/ 835342 w 1323975"/>
                <a:gd name="connsiteY629" fmla="*/ 1027081 h 1609725"/>
                <a:gd name="connsiteX630" fmla="*/ 853631 w 1323975"/>
                <a:gd name="connsiteY630" fmla="*/ 1034034 h 1609725"/>
                <a:gd name="connsiteX631" fmla="*/ 865156 w 1323975"/>
                <a:gd name="connsiteY631" fmla="*/ 1043559 h 1609725"/>
                <a:gd name="connsiteX632" fmla="*/ 878681 w 1323975"/>
                <a:gd name="connsiteY632" fmla="*/ 1040225 h 1609725"/>
                <a:gd name="connsiteX633" fmla="*/ 891731 w 1323975"/>
                <a:gd name="connsiteY633" fmla="*/ 1044702 h 1609725"/>
                <a:gd name="connsiteX634" fmla="*/ 878015 w 1323975"/>
                <a:gd name="connsiteY634" fmla="*/ 1053846 h 1609725"/>
                <a:gd name="connsiteX635" fmla="*/ 871633 w 1323975"/>
                <a:gd name="connsiteY635" fmla="*/ 1067943 h 1609725"/>
                <a:gd name="connsiteX636" fmla="*/ 872204 w 1323975"/>
                <a:gd name="connsiteY636" fmla="*/ 1086803 h 1609725"/>
                <a:gd name="connsiteX637" fmla="*/ 879062 w 1323975"/>
                <a:gd name="connsiteY637" fmla="*/ 1084993 h 1609725"/>
                <a:gd name="connsiteX638" fmla="*/ 881729 w 1323975"/>
                <a:gd name="connsiteY638" fmla="*/ 1090517 h 1609725"/>
                <a:gd name="connsiteX639" fmla="*/ 889444 w 1323975"/>
                <a:gd name="connsiteY639" fmla="*/ 1080706 h 1609725"/>
                <a:gd name="connsiteX640" fmla="*/ 900112 w 1323975"/>
                <a:gd name="connsiteY640" fmla="*/ 1086993 h 1609725"/>
                <a:gd name="connsiteX641" fmla="*/ 898017 w 1323975"/>
                <a:gd name="connsiteY641" fmla="*/ 1091184 h 1609725"/>
                <a:gd name="connsiteX642" fmla="*/ 900970 w 1323975"/>
                <a:gd name="connsiteY642" fmla="*/ 1098423 h 1609725"/>
                <a:gd name="connsiteX643" fmla="*/ 891921 w 1323975"/>
                <a:gd name="connsiteY643" fmla="*/ 1109281 h 1609725"/>
                <a:gd name="connsiteX644" fmla="*/ 898112 w 1323975"/>
                <a:gd name="connsiteY644" fmla="*/ 1109853 h 1609725"/>
                <a:gd name="connsiteX645" fmla="*/ 902779 w 1323975"/>
                <a:gd name="connsiteY645" fmla="*/ 1120807 h 1609725"/>
                <a:gd name="connsiteX646" fmla="*/ 887254 w 1323975"/>
                <a:gd name="connsiteY646" fmla="*/ 1136714 h 1609725"/>
                <a:gd name="connsiteX647" fmla="*/ 886587 w 1323975"/>
                <a:gd name="connsiteY647" fmla="*/ 1149096 h 1609725"/>
                <a:gd name="connsiteX648" fmla="*/ 878681 w 1323975"/>
                <a:gd name="connsiteY648" fmla="*/ 1155478 h 1609725"/>
                <a:gd name="connsiteX649" fmla="*/ 889921 w 1323975"/>
                <a:gd name="connsiteY649" fmla="*/ 1162526 h 1609725"/>
                <a:gd name="connsiteX650" fmla="*/ 881634 w 1323975"/>
                <a:gd name="connsiteY650" fmla="*/ 1176433 h 1609725"/>
                <a:gd name="connsiteX651" fmla="*/ 888397 w 1323975"/>
                <a:gd name="connsiteY651" fmla="*/ 1179481 h 1609725"/>
                <a:gd name="connsiteX652" fmla="*/ 886777 w 1323975"/>
                <a:gd name="connsiteY652" fmla="*/ 1185958 h 1609725"/>
                <a:gd name="connsiteX653" fmla="*/ 892588 w 1323975"/>
                <a:gd name="connsiteY653" fmla="*/ 1191578 h 1609725"/>
                <a:gd name="connsiteX654" fmla="*/ 887825 w 1323975"/>
                <a:gd name="connsiteY654" fmla="*/ 1197102 h 1609725"/>
                <a:gd name="connsiteX655" fmla="*/ 901256 w 1323975"/>
                <a:gd name="connsiteY655" fmla="*/ 1208818 h 1609725"/>
                <a:gd name="connsiteX656" fmla="*/ 897065 w 1323975"/>
                <a:gd name="connsiteY656" fmla="*/ 1212152 h 1609725"/>
                <a:gd name="connsiteX657" fmla="*/ 896779 w 1323975"/>
                <a:gd name="connsiteY657" fmla="*/ 1225487 h 1609725"/>
                <a:gd name="connsiteX658" fmla="*/ 892874 w 1323975"/>
                <a:gd name="connsiteY658" fmla="*/ 1236440 h 1609725"/>
                <a:gd name="connsiteX659" fmla="*/ 895064 w 1323975"/>
                <a:gd name="connsiteY659" fmla="*/ 1242060 h 1609725"/>
                <a:gd name="connsiteX660" fmla="*/ 882872 w 1323975"/>
                <a:gd name="connsiteY660" fmla="*/ 1248728 h 1609725"/>
                <a:gd name="connsiteX661" fmla="*/ 883825 w 1323975"/>
                <a:gd name="connsiteY661" fmla="*/ 1252823 h 1609725"/>
                <a:gd name="connsiteX662" fmla="*/ 894302 w 1323975"/>
                <a:gd name="connsiteY662" fmla="*/ 1254919 h 1609725"/>
                <a:gd name="connsiteX663" fmla="*/ 892874 w 1323975"/>
                <a:gd name="connsiteY663" fmla="*/ 1260348 h 1609725"/>
                <a:gd name="connsiteX664" fmla="*/ 895541 w 1323975"/>
                <a:gd name="connsiteY664" fmla="*/ 1263110 h 1609725"/>
                <a:gd name="connsiteX665" fmla="*/ 899922 w 1323975"/>
                <a:gd name="connsiteY665" fmla="*/ 1262729 h 1609725"/>
                <a:gd name="connsiteX666" fmla="*/ 898684 w 1323975"/>
                <a:gd name="connsiteY666" fmla="*/ 1266254 h 1609725"/>
                <a:gd name="connsiteX667" fmla="*/ 904399 w 1323975"/>
                <a:gd name="connsiteY667" fmla="*/ 1270635 h 1609725"/>
                <a:gd name="connsiteX668" fmla="*/ 904589 w 1323975"/>
                <a:gd name="connsiteY668" fmla="*/ 1275969 h 1609725"/>
                <a:gd name="connsiteX669" fmla="*/ 913352 w 1323975"/>
                <a:gd name="connsiteY669" fmla="*/ 1277969 h 1609725"/>
                <a:gd name="connsiteX670" fmla="*/ 918210 w 1323975"/>
                <a:gd name="connsiteY670" fmla="*/ 1283875 h 1609725"/>
                <a:gd name="connsiteX671" fmla="*/ 935831 w 1323975"/>
                <a:gd name="connsiteY671" fmla="*/ 1287018 h 1609725"/>
                <a:gd name="connsiteX672" fmla="*/ 942499 w 1323975"/>
                <a:gd name="connsiteY672" fmla="*/ 1304925 h 1609725"/>
                <a:gd name="connsiteX673" fmla="*/ 967073 w 1323975"/>
                <a:gd name="connsiteY673" fmla="*/ 1319498 h 1609725"/>
                <a:gd name="connsiteX674" fmla="*/ 975741 w 1323975"/>
                <a:gd name="connsiteY674" fmla="*/ 1338453 h 1609725"/>
                <a:gd name="connsiteX675" fmla="*/ 969264 w 1323975"/>
                <a:gd name="connsiteY675" fmla="*/ 1338548 h 1609725"/>
                <a:gd name="connsiteX676" fmla="*/ 968121 w 1323975"/>
                <a:gd name="connsiteY676" fmla="*/ 1353026 h 1609725"/>
                <a:gd name="connsiteX677" fmla="*/ 956596 w 1323975"/>
                <a:gd name="connsiteY677" fmla="*/ 1364171 h 1609725"/>
                <a:gd name="connsiteX678" fmla="*/ 953071 w 1323975"/>
                <a:gd name="connsiteY678" fmla="*/ 1363123 h 1609725"/>
                <a:gd name="connsiteX679" fmla="*/ 950881 w 1323975"/>
                <a:gd name="connsiteY679" fmla="*/ 1365790 h 1609725"/>
                <a:gd name="connsiteX680" fmla="*/ 948023 w 1323975"/>
                <a:gd name="connsiteY680" fmla="*/ 1377696 h 1609725"/>
                <a:gd name="connsiteX681" fmla="*/ 954976 w 1323975"/>
                <a:gd name="connsiteY681" fmla="*/ 1395794 h 1609725"/>
                <a:gd name="connsiteX682" fmla="*/ 953738 w 1323975"/>
                <a:gd name="connsiteY682" fmla="*/ 1403318 h 1609725"/>
                <a:gd name="connsiteX683" fmla="*/ 945166 w 1323975"/>
                <a:gd name="connsiteY683" fmla="*/ 1410653 h 1609725"/>
                <a:gd name="connsiteX684" fmla="*/ 933736 w 1323975"/>
                <a:gd name="connsiteY684" fmla="*/ 1403509 h 1609725"/>
                <a:gd name="connsiteX685" fmla="*/ 944785 w 1323975"/>
                <a:gd name="connsiteY685" fmla="*/ 1410843 h 1609725"/>
                <a:gd name="connsiteX686" fmla="*/ 935831 w 1323975"/>
                <a:gd name="connsiteY686" fmla="*/ 1420178 h 1609725"/>
                <a:gd name="connsiteX687" fmla="*/ 934974 w 1323975"/>
                <a:gd name="connsiteY687" fmla="*/ 1425321 h 1609725"/>
                <a:gd name="connsiteX688" fmla="*/ 942023 w 1323975"/>
                <a:gd name="connsiteY688" fmla="*/ 1435989 h 1609725"/>
                <a:gd name="connsiteX689" fmla="*/ 939832 w 1323975"/>
                <a:gd name="connsiteY689" fmla="*/ 1433989 h 1609725"/>
                <a:gd name="connsiteX690" fmla="*/ 943261 w 1323975"/>
                <a:gd name="connsiteY690" fmla="*/ 1444847 h 1609725"/>
                <a:gd name="connsiteX691" fmla="*/ 945166 w 1323975"/>
                <a:gd name="connsiteY691" fmla="*/ 1443990 h 1609725"/>
                <a:gd name="connsiteX692" fmla="*/ 939641 w 1323975"/>
                <a:gd name="connsiteY692" fmla="*/ 1447800 h 1609725"/>
                <a:gd name="connsiteX693" fmla="*/ 929164 w 1323975"/>
                <a:gd name="connsiteY693" fmla="*/ 1450467 h 1609725"/>
                <a:gd name="connsiteX694" fmla="*/ 927735 w 1323975"/>
                <a:gd name="connsiteY694" fmla="*/ 1453039 h 1609725"/>
                <a:gd name="connsiteX695" fmla="*/ 936688 w 1323975"/>
                <a:gd name="connsiteY695" fmla="*/ 1463230 h 1609725"/>
                <a:gd name="connsiteX696" fmla="*/ 939641 w 1323975"/>
                <a:gd name="connsiteY696" fmla="*/ 1458754 h 1609725"/>
                <a:gd name="connsiteX697" fmla="*/ 926306 w 1323975"/>
                <a:gd name="connsiteY697" fmla="*/ 1481804 h 1609725"/>
                <a:gd name="connsiteX698" fmla="*/ 921353 w 1323975"/>
                <a:gd name="connsiteY698" fmla="*/ 1504093 h 1609725"/>
                <a:gd name="connsiteX699" fmla="*/ 922687 w 1323975"/>
                <a:gd name="connsiteY699" fmla="*/ 1523238 h 1609725"/>
                <a:gd name="connsiteX700" fmla="*/ 915734 w 1323975"/>
                <a:gd name="connsiteY700" fmla="*/ 1530287 h 1609725"/>
                <a:gd name="connsiteX701" fmla="*/ 895255 w 1323975"/>
                <a:gd name="connsiteY701" fmla="*/ 1536859 h 1609725"/>
                <a:gd name="connsiteX702" fmla="*/ 885634 w 1323975"/>
                <a:gd name="connsiteY702" fmla="*/ 1548289 h 1609725"/>
                <a:gd name="connsiteX703" fmla="*/ 871347 w 1323975"/>
                <a:gd name="connsiteY703" fmla="*/ 1555242 h 1609725"/>
                <a:gd name="connsiteX704" fmla="*/ 872871 w 1323975"/>
                <a:gd name="connsiteY704" fmla="*/ 1556671 h 1609725"/>
                <a:gd name="connsiteX705" fmla="*/ 865918 w 1323975"/>
                <a:gd name="connsiteY705" fmla="*/ 1571625 h 1609725"/>
                <a:gd name="connsiteX706" fmla="*/ 867251 w 1323975"/>
                <a:gd name="connsiteY706" fmla="*/ 1573911 h 1609725"/>
                <a:gd name="connsiteX707" fmla="*/ 858298 w 1323975"/>
                <a:gd name="connsiteY707" fmla="*/ 1572387 h 1609725"/>
                <a:gd name="connsiteX708" fmla="*/ 857536 w 1323975"/>
                <a:gd name="connsiteY708" fmla="*/ 1574102 h 1609725"/>
                <a:gd name="connsiteX709" fmla="*/ 864965 w 1323975"/>
                <a:gd name="connsiteY709" fmla="*/ 1577721 h 1609725"/>
                <a:gd name="connsiteX710" fmla="*/ 869347 w 1323975"/>
                <a:gd name="connsiteY710" fmla="*/ 1590675 h 1609725"/>
                <a:gd name="connsiteX711" fmla="*/ 846201 w 1323975"/>
                <a:gd name="connsiteY711" fmla="*/ 1592104 h 1609725"/>
                <a:gd name="connsiteX712" fmla="*/ 845820 w 1323975"/>
                <a:gd name="connsiteY712" fmla="*/ 1589056 h 1609725"/>
                <a:gd name="connsiteX713" fmla="*/ 845534 w 1323975"/>
                <a:gd name="connsiteY713" fmla="*/ 1592485 h 1609725"/>
                <a:gd name="connsiteX714" fmla="*/ 834009 w 1323975"/>
                <a:gd name="connsiteY714" fmla="*/ 1578483 h 1609725"/>
                <a:gd name="connsiteX715" fmla="*/ 826484 w 1323975"/>
                <a:gd name="connsiteY715" fmla="*/ 1576578 h 1609725"/>
                <a:gd name="connsiteX716" fmla="*/ 825246 w 1323975"/>
                <a:gd name="connsiteY716" fmla="*/ 1579816 h 1609725"/>
                <a:gd name="connsiteX717" fmla="*/ 814959 w 1323975"/>
                <a:gd name="connsiteY717" fmla="*/ 1580102 h 1609725"/>
                <a:gd name="connsiteX718" fmla="*/ 818483 w 1323975"/>
                <a:gd name="connsiteY718" fmla="*/ 1578769 h 1609725"/>
                <a:gd name="connsiteX719" fmla="*/ 812959 w 1323975"/>
                <a:gd name="connsiteY719" fmla="*/ 1577340 h 1609725"/>
                <a:gd name="connsiteX720" fmla="*/ 793337 w 1323975"/>
                <a:gd name="connsiteY720" fmla="*/ 1588484 h 1609725"/>
                <a:gd name="connsiteX721" fmla="*/ 790766 w 1323975"/>
                <a:gd name="connsiteY721" fmla="*/ 1582579 h 1609725"/>
                <a:gd name="connsiteX722" fmla="*/ 781621 w 1323975"/>
                <a:gd name="connsiteY722" fmla="*/ 1577149 h 1609725"/>
                <a:gd name="connsiteX723" fmla="*/ 768953 w 1323975"/>
                <a:gd name="connsiteY723" fmla="*/ 1576388 h 1609725"/>
                <a:gd name="connsiteX724" fmla="*/ 765905 w 1323975"/>
                <a:gd name="connsiteY724" fmla="*/ 1566101 h 1609725"/>
                <a:gd name="connsiteX725" fmla="*/ 756857 w 1323975"/>
                <a:gd name="connsiteY725" fmla="*/ 1556956 h 1609725"/>
                <a:gd name="connsiteX726" fmla="*/ 759238 w 1323975"/>
                <a:gd name="connsiteY726" fmla="*/ 1567910 h 1609725"/>
                <a:gd name="connsiteX727" fmla="*/ 749999 w 1323975"/>
                <a:gd name="connsiteY727" fmla="*/ 1566672 h 1609725"/>
                <a:gd name="connsiteX728" fmla="*/ 743998 w 1323975"/>
                <a:gd name="connsiteY728" fmla="*/ 1573149 h 1609725"/>
                <a:gd name="connsiteX729" fmla="*/ 734949 w 1323975"/>
                <a:gd name="connsiteY729" fmla="*/ 1575245 h 1609725"/>
                <a:gd name="connsiteX730" fmla="*/ 727043 w 1323975"/>
                <a:gd name="connsiteY730" fmla="*/ 1586960 h 1609725"/>
                <a:gd name="connsiteX731" fmla="*/ 714280 w 1323975"/>
                <a:gd name="connsiteY731" fmla="*/ 1592961 h 1609725"/>
                <a:gd name="connsiteX732" fmla="*/ 706660 w 1323975"/>
                <a:gd name="connsiteY732" fmla="*/ 1602772 h 1609725"/>
                <a:gd name="connsiteX733" fmla="*/ 693325 w 1323975"/>
                <a:gd name="connsiteY733" fmla="*/ 1607534 h 1609725"/>
                <a:gd name="connsiteX734" fmla="*/ 685991 w 1323975"/>
                <a:gd name="connsiteY734" fmla="*/ 1606487 h 1609725"/>
                <a:gd name="connsiteX735" fmla="*/ 680085 w 1323975"/>
                <a:gd name="connsiteY735" fmla="*/ 1598295 h 1609725"/>
                <a:gd name="connsiteX736" fmla="*/ 644842 w 1323975"/>
                <a:gd name="connsiteY736" fmla="*/ 1582388 h 1609725"/>
                <a:gd name="connsiteX737" fmla="*/ 520922 w 1323975"/>
                <a:gd name="connsiteY737" fmla="*/ 1526667 h 1609725"/>
                <a:gd name="connsiteX738" fmla="*/ 523780 w 1323975"/>
                <a:gd name="connsiteY738" fmla="*/ 1529334 h 1609725"/>
                <a:gd name="connsiteX739" fmla="*/ 526733 w 1323975"/>
                <a:gd name="connsiteY739" fmla="*/ 1529048 h 1609725"/>
                <a:gd name="connsiteX740" fmla="*/ 527113 w 1323975"/>
                <a:gd name="connsiteY740" fmla="*/ 1526096 h 1609725"/>
                <a:gd name="connsiteX741" fmla="*/ 534162 w 1323975"/>
                <a:gd name="connsiteY741" fmla="*/ 1530287 h 1609725"/>
                <a:gd name="connsiteX742" fmla="*/ 535686 w 1323975"/>
                <a:gd name="connsiteY742" fmla="*/ 1517142 h 1609725"/>
                <a:gd name="connsiteX743" fmla="*/ 527209 w 1323975"/>
                <a:gd name="connsiteY743" fmla="*/ 1516189 h 1609725"/>
                <a:gd name="connsiteX744" fmla="*/ 520922 w 1323975"/>
                <a:gd name="connsiteY744" fmla="*/ 1526667 h 1609725"/>
                <a:gd name="connsiteX745" fmla="*/ 838486 w 1323975"/>
                <a:gd name="connsiteY745" fmla="*/ 1582484 h 1609725"/>
                <a:gd name="connsiteX746" fmla="*/ 843439 w 1323975"/>
                <a:gd name="connsiteY746" fmla="*/ 1584960 h 1609725"/>
                <a:gd name="connsiteX747" fmla="*/ 841248 w 1323975"/>
                <a:gd name="connsiteY747" fmla="*/ 1581055 h 1609725"/>
                <a:gd name="connsiteX748" fmla="*/ 838486 w 1323975"/>
                <a:gd name="connsiteY748" fmla="*/ 1582484 h 1609725"/>
                <a:gd name="connsiteX749" fmla="*/ 346519 w 1323975"/>
                <a:gd name="connsiteY749" fmla="*/ 1546479 h 1609725"/>
                <a:gd name="connsiteX750" fmla="*/ 352234 w 1323975"/>
                <a:gd name="connsiteY750" fmla="*/ 1545050 h 1609725"/>
                <a:gd name="connsiteX751" fmla="*/ 362045 w 1323975"/>
                <a:gd name="connsiteY751" fmla="*/ 1552480 h 1609725"/>
                <a:gd name="connsiteX752" fmla="*/ 365665 w 1323975"/>
                <a:gd name="connsiteY752" fmla="*/ 1558385 h 1609725"/>
                <a:gd name="connsiteX753" fmla="*/ 361664 w 1323975"/>
                <a:gd name="connsiteY753" fmla="*/ 1554575 h 1609725"/>
                <a:gd name="connsiteX754" fmla="*/ 360521 w 1323975"/>
                <a:gd name="connsiteY754" fmla="*/ 1556290 h 1609725"/>
                <a:gd name="connsiteX755" fmla="*/ 357283 w 1323975"/>
                <a:gd name="connsiteY755" fmla="*/ 1550289 h 1609725"/>
                <a:gd name="connsiteX756" fmla="*/ 350329 w 1323975"/>
                <a:gd name="connsiteY756" fmla="*/ 1552575 h 1609725"/>
                <a:gd name="connsiteX757" fmla="*/ 346519 w 1323975"/>
                <a:gd name="connsiteY757" fmla="*/ 1546479 h 160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</a:cxnLst>
              <a:rect l="l" t="t" r="r" b="b"/>
              <a:pathLst>
                <a:path w="1323975" h="1609725">
                  <a:moveTo>
                    <a:pt x="644842" y="1582388"/>
                  </a:moveTo>
                  <a:lnTo>
                    <a:pt x="636270" y="1581245"/>
                  </a:lnTo>
                  <a:lnTo>
                    <a:pt x="617410" y="1584674"/>
                  </a:lnTo>
                  <a:lnTo>
                    <a:pt x="588169" y="1599724"/>
                  </a:lnTo>
                  <a:lnTo>
                    <a:pt x="570643" y="1604867"/>
                  </a:lnTo>
                  <a:lnTo>
                    <a:pt x="570262" y="1600581"/>
                  </a:lnTo>
                  <a:lnTo>
                    <a:pt x="562737" y="1591437"/>
                  </a:lnTo>
                  <a:lnTo>
                    <a:pt x="542449" y="1553623"/>
                  </a:lnTo>
                  <a:lnTo>
                    <a:pt x="541592" y="1531906"/>
                  </a:lnTo>
                  <a:lnTo>
                    <a:pt x="544163" y="1527429"/>
                  </a:lnTo>
                  <a:lnTo>
                    <a:pt x="544449" y="1522857"/>
                  </a:lnTo>
                  <a:lnTo>
                    <a:pt x="543401" y="1528001"/>
                  </a:lnTo>
                  <a:lnTo>
                    <a:pt x="537782" y="1525905"/>
                  </a:lnTo>
                  <a:lnTo>
                    <a:pt x="532924" y="1535049"/>
                  </a:lnTo>
                  <a:lnTo>
                    <a:pt x="519970" y="1530477"/>
                  </a:lnTo>
                  <a:lnTo>
                    <a:pt x="520922" y="1526667"/>
                  </a:lnTo>
                  <a:lnTo>
                    <a:pt x="518922" y="1525334"/>
                  </a:lnTo>
                  <a:lnTo>
                    <a:pt x="522065" y="1509331"/>
                  </a:lnTo>
                  <a:lnTo>
                    <a:pt x="529495" y="1508760"/>
                  </a:lnTo>
                  <a:lnTo>
                    <a:pt x="534162" y="1512189"/>
                  </a:lnTo>
                  <a:lnTo>
                    <a:pt x="543020" y="1508474"/>
                  </a:lnTo>
                  <a:lnTo>
                    <a:pt x="536258" y="1502283"/>
                  </a:lnTo>
                  <a:lnTo>
                    <a:pt x="538543" y="1496568"/>
                  </a:lnTo>
                  <a:lnTo>
                    <a:pt x="535115" y="1501140"/>
                  </a:lnTo>
                  <a:lnTo>
                    <a:pt x="528257" y="1499235"/>
                  </a:lnTo>
                  <a:lnTo>
                    <a:pt x="529685" y="1497711"/>
                  </a:lnTo>
                  <a:lnTo>
                    <a:pt x="523780" y="1491424"/>
                  </a:lnTo>
                  <a:lnTo>
                    <a:pt x="524732" y="1489329"/>
                  </a:lnTo>
                  <a:lnTo>
                    <a:pt x="521113" y="1487805"/>
                  </a:lnTo>
                  <a:lnTo>
                    <a:pt x="528447" y="1480756"/>
                  </a:lnTo>
                  <a:lnTo>
                    <a:pt x="525875" y="1476947"/>
                  </a:lnTo>
                  <a:lnTo>
                    <a:pt x="531304" y="1480566"/>
                  </a:lnTo>
                  <a:lnTo>
                    <a:pt x="526447" y="1487805"/>
                  </a:lnTo>
                  <a:lnTo>
                    <a:pt x="530066" y="1490091"/>
                  </a:lnTo>
                  <a:lnTo>
                    <a:pt x="539496" y="1483043"/>
                  </a:lnTo>
                  <a:lnTo>
                    <a:pt x="536829" y="1481519"/>
                  </a:lnTo>
                  <a:lnTo>
                    <a:pt x="537305" y="1478756"/>
                  </a:lnTo>
                  <a:lnTo>
                    <a:pt x="532257" y="1478947"/>
                  </a:lnTo>
                  <a:lnTo>
                    <a:pt x="535305" y="1473708"/>
                  </a:lnTo>
                  <a:lnTo>
                    <a:pt x="525399" y="1470851"/>
                  </a:lnTo>
                  <a:lnTo>
                    <a:pt x="522256" y="1465326"/>
                  </a:lnTo>
                  <a:lnTo>
                    <a:pt x="519017" y="1469422"/>
                  </a:lnTo>
                  <a:lnTo>
                    <a:pt x="513398" y="1468946"/>
                  </a:lnTo>
                  <a:lnTo>
                    <a:pt x="506444" y="1454468"/>
                  </a:lnTo>
                  <a:lnTo>
                    <a:pt x="506349" y="1457420"/>
                  </a:lnTo>
                  <a:lnTo>
                    <a:pt x="501110" y="1457897"/>
                  </a:lnTo>
                  <a:lnTo>
                    <a:pt x="502539" y="1441514"/>
                  </a:lnTo>
                  <a:lnTo>
                    <a:pt x="499967" y="1438656"/>
                  </a:lnTo>
                  <a:lnTo>
                    <a:pt x="489394" y="1459897"/>
                  </a:lnTo>
                  <a:lnTo>
                    <a:pt x="489585" y="1475422"/>
                  </a:lnTo>
                  <a:lnTo>
                    <a:pt x="480536" y="1490281"/>
                  </a:lnTo>
                  <a:lnTo>
                    <a:pt x="498253" y="1508379"/>
                  </a:lnTo>
                  <a:lnTo>
                    <a:pt x="503968" y="1504379"/>
                  </a:lnTo>
                  <a:lnTo>
                    <a:pt x="506349" y="1506093"/>
                  </a:lnTo>
                  <a:lnTo>
                    <a:pt x="501682" y="1511237"/>
                  </a:lnTo>
                  <a:lnTo>
                    <a:pt x="496252" y="1511903"/>
                  </a:lnTo>
                  <a:lnTo>
                    <a:pt x="495395" y="1508093"/>
                  </a:lnTo>
                  <a:lnTo>
                    <a:pt x="478345" y="1490758"/>
                  </a:lnTo>
                  <a:lnTo>
                    <a:pt x="482156" y="1479614"/>
                  </a:lnTo>
                  <a:lnTo>
                    <a:pt x="486442" y="1474565"/>
                  </a:lnTo>
                  <a:lnTo>
                    <a:pt x="487204" y="1459706"/>
                  </a:lnTo>
                  <a:lnTo>
                    <a:pt x="499967" y="1430655"/>
                  </a:lnTo>
                  <a:lnTo>
                    <a:pt x="505873" y="1428655"/>
                  </a:lnTo>
                  <a:lnTo>
                    <a:pt x="510731" y="1433417"/>
                  </a:lnTo>
                  <a:lnTo>
                    <a:pt x="515493" y="1428369"/>
                  </a:lnTo>
                  <a:lnTo>
                    <a:pt x="508159" y="1419511"/>
                  </a:lnTo>
                  <a:lnTo>
                    <a:pt x="503491" y="1417796"/>
                  </a:lnTo>
                  <a:lnTo>
                    <a:pt x="493490" y="1420082"/>
                  </a:lnTo>
                  <a:lnTo>
                    <a:pt x="475583" y="1416272"/>
                  </a:lnTo>
                  <a:lnTo>
                    <a:pt x="468916" y="1406843"/>
                  </a:lnTo>
                  <a:lnTo>
                    <a:pt x="470630" y="1388173"/>
                  </a:lnTo>
                  <a:lnTo>
                    <a:pt x="468249" y="1384078"/>
                  </a:lnTo>
                  <a:lnTo>
                    <a:pt x="458819" y="1384840"/>
                  </a:lnTo>
                  <a:lnTo>
                    <a:pt x="455009" y="1376553"/>
                  </a:lnTo>
                  <a:lnTo>
                    <a:pt x="449961" y="1373886"/>
                  </a:lnTo>
                  <a:lnTo>
                    <a:pt x="445770" y="1360265"/>
                  </a:lnTo>
                  <a:lnTo>
                    <a:pt x="446818" y="1356836"/>
                  </a:lnTo>
                  <a:lnTo>
                    <a:pt x="441960" y="1352550"/>
                  </a:lnTo>
                  <a:lnTo>
                    <a:pt x="440531" y="1341882"/>
                  </a:lnTo>
                  <a:lnTo>
                    <a:pt x="437578" y="1340739"/>
                  </a:lnTo>
                  <a:lnTo>
                    <a:pt x="431101" y="1341120"/>
                  </a:lnTo>
                  <a:lnTo>
                    <a:pt x="423767" y="1355027"/>
                  </a:lnTo>
                  <a:lnTo>
                    <a:pt x="406336" y="1372076"/>
                  </a:lnTo>
                  <a:lnTo>
                    <a:pt x="404336" y="1378744"/>
                  </a:lnTo>
                  <a:lnTo>
                    <a:pt x="390620" y="1397127"/>
                  </a:lnTo>
                  <a:lnTo>
                    <a:pt x="395478" y="1415320"/>
                  </a:lnTo>
                  <a:lnTo>
                    <a:pt x="393478" y="1418082"/>
                  </a:lnTo>
                  <a:lnTo>
                    <a:pt x="396050" y="1431607"/>
                  </a:lnTo>
                  <a:lnTo>
                    <a:pt x="399574" y="1438561"/>
                  </a:lnTo>
                  <a:lnTo>
                    <a:pt x="391382" y="1451420"/>
                  </a:lnTo>
                  <a:lnTo>
                    <a:pt x="389668" y="1472851"/>
                  </a:lnTo>
                  <a:lnTo>
                    <a:pt x="378904" y="1487519"/>
                  </a:lnTo>
                  <a:lnTo>
                    <a:pt x="377095" y="1487138"/>
                  </a:lnTo>
                  <a:lnTo>
                    <a:pt x="379190" y="1489424"/>
                  </a:lnTo>
                  <a:lnTo>
                    <a:pt x="372046" y="1486757"/>
                  </a:lnTo>
                  <a:lnTo>
                    <a:pt x="367856" y="1494663"/>
                  </a:lnTo>
                  <a:lnTo>
                    <a:pt x="363379" y="1493615"/>
                  </a:lnTo>
                  <a:lnTo>
                    <a:pt x="352139" y="1498568"/>
                  </a:lnTo>
                  <a:lnTo>
                    <a:pt x="350996" y="1505045"/>
                  </a:lnTo>
                  <a:lnTo>
                    <a:pt x="360902" y="1508284"/>
                  </a:lnTo>
                  <a:lnTo>
                    <a:pt x="359474" y="1506093"/>
                  </a:lnTo>
                  <a:lnTo>
                    <a:pt x="362045" y="1503331"/>
                  </a:lnTo>
                  <a:lnTo>
                    <a:pt x="367570" y="1509522"/>
                  </a:lnTo>
                  <a:lnTo>
                    <a:pt x="357854" y="1531715"/>
                  </a:lnTo>
                  <a:lnTo>
                    <a:pt x="350329" y="1529429"/>
                  </a:lnTo>
                  <a:lnTo>
                    <a:pt x="347853" y="1544288"/>
                  </a:lnTo>
                  <a:lnTo>
                    <a:pt x="322612" y="1533715"/>
                  </a:lnTo>
                  <a:lnTo>
                    <a:pt x="323945" y="1529715"/>
                  </a:lnTo>
                  <a:lnTo>
                    <a:pt x="332518" y="1531620"/>
                  </a:lnTo>
                  <a:lnTo>
                    <a:pt x="331660" y="1528858"/>
                  </a:lnTo>
                  <a:lnTo>
                    <a:pt x="337566" y="1527620"/>
                  </a:lnTo>
                  <a:lnTo>
                    <a:pt x="340614" y="1523905"/>
                  </a:lnTo>
                  <a:lnTo>
                    <a:pt x="337280" y="1513904"/>
                  </a:lnTo>
                  <a:lnTo>
                    <a:pt x="339852" y="1508093"/>
                  </a:lnTo>
                  <a:lnTo>
                    <a:pt x="337280" y="1504474"/>
                  </a:lnTo>
                  <a:lnTo>
                    <a:pt x="334232" y="1505045"/>
                  </a:lnTo>
                  <a:lnTo>
                    <a:pt x="332994" y="1496473"/>
                  </a:lnTo>
                  <a:lnTo>
                    <a:pt x="313944" y="1504283"/>
                  </a:lnTo>
                  <a:lnTo>
                    <a:pt x="313468" y="1495711"/>
                  </a:lnTo>
                  <a:lnTo>
                    <a:pt x="305752" y="1492472"/>
                  </a:lnTo>
                  <a:lnTo>
                    <a:pt x="306133" y="1477994"/>
                  </a:lnTo>
                  <a:lnTo>
                    <a:pt x="299752" y="1476661"/>
                  </a:lnTo>
                  <a:lnTo>
                    <a:pt x="287560" y="1498664"/>
                  </a:lnTo>
                  <a:lnTo>
                    <a:pt x="285845" y="1512665"/>
                  </a:lnTo>
                  <a:lnTo>
                    <a:pt x="289274" y="1524857"/>
                  </a:lnTo>
                  <a:lnTo>
                    <a:pt x="278225" y="1547431"/>
                  </a:lnTo>
                  <a:lnTo>
                    <a:pt x="274796" y="1548574"/>
                  </a:lnTo>
                  <a:lnTo>
                    <a:pt x="271748" y="1530572"/>
                  </a:lnTo>
                  <a:lnTo>
                    <a:pt x="255175" y="1516094"/>
                  </a:lnTo>
                  <a:lnTo>
                    <a:pt x="248031" y="1506474"/>
                  </a:lnTo>
                  <a:lnTo>
                    <a:pt x="246698" y="1498854"/>
                  </a:lnTo>
                  <a:lnTo>
                    <a:pt x="251269" y="1488377"/>
                  </a:lnTo>
                  <a:lnTo>
                    <a:pt x="253841" y="1468660"/>
                  </a:lnTo>
                  <a:lnTo>
                    <a:pt x="253936" y="1454277"/>
                  </a:lnTo>
                  <a:lnTo>
                    <a:pt x="247078" y="1436561"/>
                  </a:lnTo>
                  <a:lnTo>
                    <a:pt x="248602" y="1428464"/>
                  </a:lnTo>
                  <a:lnTo>
                    <a:pt x="252698" y="1418368"/>
                  </a:lnTo>
                  <a:lnTo>
                    <a:pt x="254699" y="1419035"/>
                  </a:lnTo>
                  <a:lnTo>
                    <a:pt x="254032" y="1414844"/>
                  </a:lnTo>
                  <a:lnTo>
                    <a:pt x="258794" y="1402271"/>
                  </a:lnTo>
                  <a:lnTo>
                    <a:pt x="270034" y="1401318"/>
                  </a:lnTo>
                  <a:lnTo>
                    <a:pt x="276130" y="1395889"/>
                  </a:lnTo>
                  <a:lnTo>
                    <a:pt x="281464" y="1395603"/>
                  </a:lnTo>
                  <a:lnTo>
                    <a:pt x="281464" y="1390079"/>
                  </a:lnTo>
                  <a:lnTo>
                    <a:pt x="278987" y="1388364"/>
                  </a:lnTo>
                  <a:lnTo>
                    <a:pt x="283940" y="1382554"/>
                  </a:lnTo>
                  <a:lnTo>
                    <a:pt x="279844" y="1380363"/>
                  </a:lnTo>
                  <a:lnTo>
                    <a:pt x="278035" y="1372172"/>
                  </a:lnTo>
                  <a:lnTo>
                    <a:pt x="289274" y="1367980"/>
                  </a:lnTo>
                  <a:lnTo>
                    <a:pt x="294132" y="1363123"/>
                  </a:lnTo>
                  <a:lnTo>
                    <a:pt x="290132" y="1354550"/>
                  </a:lnTo>
                  <a:lnTo>
                    <a:pt x="290798" y="1342072"/>
                  </a:lnTo>
                  <a:lnTo>
                    <a:pt x="288131" y="1334834"/>
                  </a:lnTo>
                  <a:lnTo>
                    <a:pt x="265557" y="1316831"/>
                  </a:lnTo>
                  <a:lnTo>
                    <a:pt x="254603" y="1304830"/>
                  </a:lnTo>
                  <a:lnTo>
                    <a:pt x="248126" y="1279589"/>
                  </a:lnTo>
                  <a:lnTo>
                    <a:pt x="240316" y="1274540"/>
                  </a:lnTo>
                  <a:lnTo>
                    <a:pt x="249650" y="1240441"/>
                  </a:lnTo>
                  <a:lnTo>
                    <a:pt x="257842" y="1233202"/>
                  </a:lnTo>
                  <a:lnTo>
                    <a:pt x="260033" y="1235964"/>
                  </a:lnTo>
                  <a:lnTo>
                    <a:pt x="262604" y="1233488"/>
                  </a:lnTo>
                  <a:lnTo>
                    <a:pt x="261842" y="1226058"/>
                  </a:lnTo>
                  <a:lnTo>
                    <a:pt x="254603" y="1226153"/>
                  </a:lnTo>
                  <a:lnTo>
                    <a:pt x="267176" y="1223963"/>
                  </a:lnTo>
                  <a:lnTo>
                    <a:pt x="268224" y="1217486"/>
                  </a:lnTo>
                  <a:lnTo>
                    <a:pt x="265366" y="1207008"/>
                  </a:lnTo>
                  <a:lnTo>
                    <a:pt x="272320" y="1201388"/>
                  </a:lnTo>
                  <a:lnTo>
                    <a:pt x="269462" y="1198721"/>
                  </a:lnTo>
                  <a:lnTo>
                    <a:pt x="267176" y="1202150"/>
                  </a:lnTo>
                  <a:lnTo>
                    <a:pt x="265557" y="1198721"/>
                  </a:lnTo>
                  <a:lnTo>
                    <a:pt x="270319" y="1196149"/>
                  </a:lnTo>
                  <a:lnTo>
                    <a:pt x="277463" y="1186434"/>
                  </a:lnTo>
                  <a:lnTo>
                    <a:pt x="261461" y="1186529"/>
                  </a:lnTo>
                  <a:lnTo>
                    <a:pt x="246602" y="1172909"/>
                  </a:lnTo>
                  <a:lnTo>
                    <a:pt x="248412" y="1168337"/>
                  </a:lnTo>
                  <a:lnTo>
                    <a:pt x="244316" y="1162812"/>
                  </a:lnTo>
                  <a:lnTo>
                    <a:pt x="247078" y="1155859"/>
                  </a:lnTo>
                  <a:lnTo>
                    <a:pt x="234410" y="1131284"/>
                  </a:lnTo>
                  <a:lnTo>
                    <a:pt x="226600" y="1126807"/>
                  </a:lnTo>
                  <a:lnTo>
                    <a:pt x="224885" y="1128236"/>
                  </a:lnTo>
                  <a:lnTo>
                    <a:pt x="217741" y="1125474"/>
                  </a:lnTo>
                  <a:lnTo>
                    <a:pt x="214789" y="1122331"/>
                  </a:lnTo>
                  <a:lnTo>
                    <a:pt x="218027" y="1117568"/>
                  </a:lnTo>
                  <a:lnTo>
                    <a:pt x="216313" y="1113472"/>
                  </a:lnTo>
                  <a:lnTo>
                    <a:pt x="207169" y="1111568"/>
                  </a:lnTo>
                  <a:lnTo>
                    <a:pt x="194310" y="1101947"/>
                  </a:lnTo>
                  <a:lnTo>
                    <a:pt x="209645" y="1088422"/>
                  </a:lnTo>
                  <a:lnTo>
                    <a:pt x="210502" y="1080135"/>
                  </a:lnTo>
                  <a:lnTo>
                    <a:pt x="195834" y="1060895"/>
                  </a:lnTo>
                  <a:lnTo>
                    <a:pt x="183070" y="1055465"/>
                  </a:lnTo>
                  <a:lnTo>
                    <a:pt x="175927" y="1044321"/>
                  </a:lnTo>
                  <a:lnTo>
                    <a:pt x="170974" y="1040892"/>
                  </a:lnTo>
                  <a:lnTo>
                    <a:pt x="166497" y="1032986"/>
                  </a:lnTo>
                  <a:lnTo>
                    <a:pt x="163830" y="1020318"/>
                  </a:lnTo>
                  <a:lnTo>
                    <a:pt x="161544" y="1020413"/>
                  </a:lnTo>
                  <a:lnTo>
                    <a:pt x="161353" y="1025557"/>
                  </a:lnTo>
                  <a:lnTo>
                    <a:pt x="151924" y="1038320"/>
                  </a:lnTo>
                  <a:lnTo>
                    <a:pt x="148590" y="1022985"/>
                  </a:lnTo>
                  <a:lnTo>
                    <a:pt x="146209" y="1020032"/>
                  </a:lnTo>
                  <a:lnTo>
                    <a:pt x="142494" y="1024604"/>
                  </a:lnTo>
                  <a:lnTo>
                    <a:pt x="138970" y="1021842"/>
                  </a:lnTo>
                  <a:lnTo>
                    <a:pt x="132874" y="1013746"/>
                  </a:lnTo>
                  <a:lnTo>
                    <a:pt x="133541" y="1008031"/>
                  </a:lnTo>
                  <a:lnTo>
                    <a:pt x="125444" y="1018699"/>
                  </a:lnTo>
                  <a:lnTo>
                    <a:pt x="108585" y="1027843"/>
                  </a:lnTo>
                  <a:lnTo>
                    <a:pt x="84963" y="1026223"/>
                  </a:lnTo>
                  <a:lnTo>
                    <a:pt x="67723" y="1028033"/>
                  </a:lnTo>
                  <a:lnTo>
                    <a:pt x="62293" y="1026223"/>
                  </a:lnTo>
                  <a:lnTo>
                    <a:pt x="51816" y="1014127"/>
                  </a:lnTo>
                  <a:lnTo>
                    <a:pt x="43053" y="1012603"/>
                  </a:lnTo>
                  <a:lnTo>
                    <a:pt x="34671" y="1015746"/>
                  </a:lnTo>
                  <a:lnTo>
                    <a:pt x="19145" y="1011555"/>
                  </a:lnTo>
                  <a:lnTo>
                    <a:pt x="10001" y="1003078"/>
                  </a:lnTo>
                  <a:lnTo>
                    <a:pt x="11430" y="972407"/>
                  </a:lnTo>
                  <a:lnTo>
                    <a:pt x="9525" y="970407"/>
                  </a:lnTo>
                  <a:lnTo>
                    <a:pt x="13716" y="957834"/>
                  </a:lnTo>
                  <a:lnTo>
                    <a:pt x="10954" y="954405"/>
                  </a:lnTo>
                  <a:lnTo>
                    <a:pt x="15621" y="950309"/>
                  </a:lnTo>
                  <a:lnTo>
                    <a:pt x="10858" y="942118"/>
                  </a:lnTo>
                  <a:lnTo>
                    <a:pt x="16192" y="936212"/>
                  </a:lnTo>
                  <a:lnTo>
                    <a:pt x="34195" y="926878"/>
                  </a:lnTo>
                  <a:lnTo>
                    <a:pt x="36576" y="892207"/>
                  </a:lnTo>
                  <a:lnTo>
                    <a:pt x="30385" y="878396"/>
                  </a:lnTo>
                  <a:lnTo>
                    <a:pt x="26384" y="855154"/>
                  </a:lnTo>
                  <a:lnTo>
                    <a:pt x="42005" y="813054"/>
                  </a:lnTo>
                  <a:lnTo>
                    <a:pt x="33528" y="814959"/>
                  </a:lnTo>
                  <a:lnTo>
                    <a:pt x="31242" y="812578"/>
                  </a:lnTo>
                  <a:lnTo>
                    <a:pt x="46387" y="802100"/>
                  </a:lnTo>
                  <a:lnTo>
                    <a:pt x="47911" y="796385"/>
                  </a:lnTo>
                  <a:lnTo>
                    <a:pt x="45720" y="782764"/>
                  </a:lnTo>
                  <a:lnTo>
                    <a:pt x="38290" y="768287"/>
                  </a:lnTo>
                  <a:lnTo>
                    <a:pt x="44482" y="758476"/>
                  </a:lnTo>
                  <a:lnTo>
                    <a:pt x="50101" y="723519"/>
                  </a:lnTo>
                  <a:lnTo>
                    <a:pt x="58579" y="722090"/>
                  </a:lnTo>
                  <a:lnTo>
                    <a:pt x="56102" y="709898"/>
                  </a:lnTo>
                  <a:lnTo>
                    <a:pt x="70675" y="669227"/>
                  </a:lnTo>
                  <a:lnTo>
                    <a:pt x="73533" y="665321"/>
                  </a:lnTo>
                  <a:lnTo>
                    <a:pt x="76771" y="667036"/>
                  </a:lnTo>
                  <a:lnTo>
                    <a:pt x="76486" y="664178"/>
                  </a:lnTo>
                  <a:lnTo>
                    <a:pt x="80582" y="664845"/>
                  </a:lnTo>
                  <a:lnTo>
                    <a:pt x="83344" y="669131"/>
                  </a:lnTo>
                  <a:lnTo>
                    <a:pt x="85534" y="667703"/>
                  </a:lnTo>
                  <a:lnTo>
                    <a:pt x="81153" y="662083"/>
                  </a:lnTo>
                  <a:lnTo>
                    <a:pt x="88392" y="656654"/>
                  </a:lnTo>
                  <a:lnTo>
                    <a:pt x="91726" y="658749"/>
                  </a:lnTo>
                  <a:lnTo>
                    <a:pt x="92678" y="654368"/>
                  </a:lnTo>
                  <a:lnTo>
                    <a:pt x="95631" y="654177"/>
                  </a:lnTo>
                  <a:lnTo>
                    <a:pt x="102870" y="656368"/>
                  </a:lnTo>
                  <a:lnTo>
                    <a:pt x="107537" y="654177"/>
                  </a:lnTo>
                  <a:lnTo>
                    <a:pt x="126778" y="659606"/>
                  </a:lnTo>
                  <a:lnTo>
                    <a:pt x="126968" y="661797"/>
                  </a:lnTo>
                  <a:lnTo>
                    <a:pt x="135922" y="657796"/>
                  </a:lnTo>
                  <a:lnTo>
                    <a:pt x="139636" y="661702"/>
                  </a:lnTo>
                  <a:lnTo>
                    <a:pt x="147923" y="660845"/>
                  </a:lnTo>
                  <a:lnTo>
                    <a:pt x="150304" y="662940"/>
                  </a:lnTo>
                  <a:lnTo>
                    <a:pt x="152495" y="659702"/>
                  </a:lnTo>
                  <a:lnTo>
                    <a:pt x="155734" y="666179"/>
                  </a:lnTo>
                  <a:lnTo>
                    <a:pt x="163830" y="667417"/>
                  </a:lnTo>
                  <a:lnTo>
                    <a:pt x="165163" y="661321"/>
                  </a:lnTo>
                  <a:lnTo>
                    <a:pt x="168307" y="661892"/>
                  </a:lnTo>
                  <a:lnTo>
                    <a:pt x="169450" y="659321"/>
                  </a:lnTo>
                  <a:lnTo>
                    <a:pt x="173355" y="664083"/>
                  </a:lnTo>
                  <a:lnTo>
                    <a:pt x="175927" y="653224"/>
                  </a:lnTo>
                  <a:lnTo>
                    <a:pt x="190024" y="652939"/>
                  </a:lnTo>
                  <a:lnTo>
                    <a:pt x="193072" y="649510"/>
                  </a:lnTo>
                  <a:lnTo>
                    <a:pt x="186785" y="646747"/>
                  </a:lnTo>
                  <a:lnTo>
                    <a:pt x="197739" y="640842"/>
                  </a:lnTo>
                  <a:lnTo>
                    <a:pt x="196310" y="638842"/>
                  </a:lnTo>
                  <a:lnTo>
                    <a:pt x="203549" y="631412"/>
                  </a:lnTo>
                  <a:lnTo>
                    <a:pt x="200025" y="626936"/>
                  </a:lnTo>
                  <a:lnTo>
                    <a:pt x="224504" y="605409"/>
                  </a:lnTo>
                  <a:lnTo>
                    <a:pt x="214408" y="591598"/>
                  </a:lnTo>
                  <a:lnTo>
                    <a:pt x="223361" y="584645"/>
                  </a:lnTo>
                  <a:lnTo>
                    <a:pt x="227648" y="591407"/>
                  </a:lnTo>
                  <a:lnTo>
                    <a:pt x="231172" y="589597"/>
                  </a:lnTo>
                  <a:lnTo>
                    <a:pt x="226124" y="582454"/>
                  </a:lnTo>
                  <a:lnTo>
                    <a:pt x="232029" y="577596"/>
                  </a:lnTo>
                  <a:lnTo>
                    <a:pt x="218980" y="565213"/>
                  </a:lnTo>
                  <a:lnTo>
                    <a:pt x="220885" y="562165"/>
                  </a:lnTo>
                  <a:lnTo>
                    <a:pt x="225171" y="561594"/>
                  </a:lnTo>
                  <a:lnTo>
                    <a:pt x="219456" y="553021"/>
                  </a:lnTo>
                  <a:lnTo>
                    <a:pt x="225457" y="549402"/>
                  </a:lnTo>
                  <a:lnTo>
                    <a:pt x="220885" y="542354"/>
                  </a:lnTo>
                  <a:lnTo>
                    <a:pt x="223075" y="543496"/>
                  </a:lnTo>
                  <a:lnTo>
                    <a:pt x="231743" y="534543"/>
                  </a:lnTo>
                  <a:lnTo>
                    <a:pt x="225742" y="528638"/>
                  </a:lnTo>
                  <a:lnTo>
                    <a:pt x="232219" y="521970"/>
                  </a:lnTo>
                  <a:lnTo>
                    <a:pt x="236791" y="523113"/>
                  </a:lnTo>
                  <a:lnTo>
                    <a:pt x="237839" y="514540"/>
                  </a:lnTo>
                  <a:lnTo>
                    <a:pt x="243840" y="515874"/>
                  </a:lnTo>
                  <a:lnTo>
                    <a:pt x="244126" y="510159"/>
                  </a:lnTo>
                  <a:lnTo>
                    <a:pt x="251650" y="509206"/>
                  </a:lnTo>
                  <a:lnTo>
                    <a:pt x="249650" y="497872"/>
                  </a:lnTo>
                  <a:lnTo>
                    <a:pt x="254413" y="497014"/>
                  </a:lnTo>
                  <a:lnTo>
                    <a:pt x="256984" y="491014"/>
                  </a:lnTo>
                  <a:lnTo>
                    <a:pt x="256984" y="476917"/>
                  </a:lnTo>
                  <a:lnTo>
                    <a:pt x="251365" y="467868"/>
                  </a:lnTo>
                  <a:lnTo>
                    <a:pt x="246983" y="470154"/>
                  </a:lnTo>
                  <a:lnTo>
                    <a:pt x="245364" y="460820"/>
                  </a:lnTo>
                  <a:lnTo>
                    <a:pt x="241840" y="460724"/>
                  </a:lnTo>
                  <a:lnTo>
                    <a:pt x="234696" y="453199"/>
                  </a:lnTo>
                  <a:lnTo>
                    <a:pt x="239268" y="462439"/>
                  </a:lnTo>
                  <a:lnTo>
                    <a:pt x="209741" y="461201"/>
                  </a:lnTo>
                  <a:lnTo>
                    <a:pt x="208502" y="441388"/>
                  </a:lnTo>
                  <a:lnTo>
                    <a:pt x="202787" y="434721"/>
                  </a:lnTo>
                  <a:lnTo>
                    <a:pt x="203073" y="423577"/>
                  </a:lnTo>
                  <a:lnTo>
                    <a:pt x="200692" y="421100"/>
                  </a:lnTo>
                  <a:lnTo>
                    <a:pt x="214789" y="421100"/>
                  </a:lnTo>
                  <a:lnTo>
                    <a:pt x="252889" y="428244"/>
                  </a:lnTo>
                  <a:lnTo>
                    <a:pt x="266891" y="425291"/>
                  </a:lnTo>
                  <a:lnTo>
                    <a:pt x="275749" y="419957"/>
                  </a:lnTo>
                  <a:lnTo>
                    <a:pt x="293370" y="417957"/>
                  </a:lnTo>
                  <a:lnTo>
                    <a:pt x="299561" y="404908"/>
                  </a:lnTo>
                  <a:lnTo>
                    <a:pt x="301942" y="384143"/>
                  </a:lnTo>
                  <a:lnTo>
                    <a:pt x="312229" y="371761"/>
                  </a:lnTo>
                  <a:lnTo>
                    <a:pt x="312610" y="362903"/>
                  </a:lnTo>
                  <a:lnTo>
                    <a:pt x="303943" y="360712"/>
                  </a:lnTo>
                  <a:lnTo>
                    <a:pt x="309848" y="356235"/>
                  </a:lnTo>
                  <a:lnTo>
                    <a:pt x="307181" y="352520"/>
                  </a:lnTo>
                  <a:lnTo>
                    <a:pt x="278606" y="354997"/>
                  </a:lnTo>
                  <a:lnTo>
                    <a:pt x="279083" y="352615"/>
                  </a:lnTo>
                  <a:lnTo>
                    <a:pt x="257937" y="346901"/>
                  </a:lnTo>
                  <a:lnTo>
                    <a:pt x="204502" y="342329"/>
                  </a:lnTo>
                  <a:lnTo>
                    <a:pt x="205550" y="329184"/>
                  </a:lnTo>
                  <a:lnTo>
                    <a:pt x="231267" y="329946"/>
                  </a:lnTo>
                  <a:lnTo>
                    <a:pt x="235839" y="314706"/>
                  </a:lnTo>
                  <a:lnTo>
                    <a:pt x="251269" y="318516"/>
                  </a:lnTo>
                  <a:lnTo>
                    <a:pt x="252032" y="314896"/>
                  </a:lnTo>
                  <a:lnTo>
                    <a:pt x="254794" y="314801"/>
                  </a:lnTo>
                  <a:lnTo>
                    <a:pt x="256413" y="306229"/>
                  </a:lnTo>
                  <a:lnTo>
                    <a:pt x="252889" y="306229"/>
                  </a:lnTo>
                  <a:lnTo>
                    <a:pt x="253079" y="302800"/>
                  </a:lnTo>
                  <a:lnTo>
                    <a:pt x="259270" y="288036"/>
                  </a:lnTo>
                  <a:lnTo>
                    <a:pt x="274987" y="275654"/>
                  </a:lnTo>
                  <a:lnTo>
                    <a:pt x="278797" y="266033"/>
                  </a:lnTo>
                  <a:lnTo>
                    <a:pt x="291275" y="270796"/>
                  </a:lnTo>
                  <a:lnTo>
                    <a:pt x="296513" y="260032"/>
                  </a:lnTo>
                  <a:lnTo>
                    <a:pt x="327946" y="273272"/>
                  </a:lnTo>
                  <a:lnTo>
                    <a:pt x="322802" y="262699"/>
                  </a:lnTo>
                  <a:lnTo>
                    <a:pt x="326993" y="243173"/>
                  </a:lnTo>
                  <a:lnTo>
                    <a:pt x="324707" y="237172"/>
                  </a:lnTo>
                  <a:lnTo>
                    <a:pt x="331375" y="237649"/>
                  </a:lnTo>
                  <a:lnTo>
                    <a:pt x="334042" y="219361"/>
                  </a:lnTo>
                  <a:lnTo>
                    <a:pt x="339566" y="204692"/>
                  </a:lnTo>
                  <a:lnTo>
                    <a:pt x="336137" y="200692"/>
                  </a:lnTo>
                  <a:lnTo>
                    <a:pt x="338137" y="195644"/>
                  </a:lnTo>
                  <a:lnTo>
                    <a:pt x="347758" y="180404"/>
                  </a:lnTo>
                  <a:lnTo>
                    <a:pt x="352330" y="178594"/>
                  </a:lnTo>
                  <a:lnTo>
                    <a:pt x="358235" y="162973"/>
                  </a:lnTo>
                  <a:lnTo>
                    <a:pt x="381191" y="147447"/>
                  </a:lnTo>
                  <a:lnTo>
                    <a:pt x="383000" y="144399"/>
                  </a:lnTo>
                  <a:lnTo>
                    <a:pt x="380143" y="143923"/>
                  </a:lnTo>
                  <a:lnTo>
                    <a:pt x="382048" y="119062"/>
                  </a:lnTo>
                  <a:lnTo>
                    <a:pt x="392144" y="119729"/>
                  </a:lnTo>
                  <a:lnTo>
                    <a:pt x="398431" y="127921"/>
                  </a:lnTo>
                  <a:lnTo>
                    <a:pt x="402717" y="124682"/>
                  </a:lnTo>
                  <a:lnTo>
                    <a:pt x="413385" y="111347"/>
                  </a:lnTo>
                  <a:lnTo>
                    <a:pt x="410242" y="103156"/>
                  </a:lnTo>
                  <a:lnTo>
                    <a:pt x="422815" y="87344"/>
                  </a:lnTo>
                  <a:lnTo>
                    <a:pt x="426910" y="77534"/>
                  </a:lnTo>
                  <a:lnTo>
                    <a:pt x="433102" y="87630"/>
                  </a:lnTo>
                  <a:lnTo>
                    <a:pt x="441198" y="84582"/>
                  </a:lnTo>
                  <a:lnTo>
                    <a:pt x="445294" y="94583"/>
                  </a:lnTo>
                  <a:lnTo>
                    <a:pt x="453676" y="91440"/>
                  </a:lnTo>
                  <a:lnTo>
                    <a:pt x="457676" y="102013"/>
                  </a:lnTo>
                  <a:lnTo>
                    <a:pt x="476250" y="102489"/>
                  </a:lnTo>
                  <a:lnTo>
                    <a:pt x="477298" y="99917"/>
                  </a:lnTo>
                  <a:lnTo>
                    <a:pt x="485299" y="98107"/>
                  </a:lnTo>
                  <a:lnTo>
                    <a:pt x="483870" y="109633"/>
                  </a:lnTo>
                  <a:lnTo>
                    <a:pt x="506444" y="111728"/>
                  </a:lnTo>
                  <a:lnTo>
                    <a:pt x="515398" y="110299"/>
                  </a:lnTo>
                  <a:lnTo>
                    <a:pt x="513588" y="102298"/>
                  </a:lnTo>
                  <a:lnTo>
                    <a:pt x="516541" y="101822"/>
                  </a:lnTo>
                  <a:lnTo>
                    <a:pt x="536353" y="107918"/>
                  </a:lnTo>
                  <a:lnTo>
                    <a:pt x="546544" y="107728"/>
                  </a:lnTo>
                  <a:lnTo>
                    <a:pt x="548164" y="114490"/>
                  </a:lnTo>
                  <a:lnTo>
                    <a:pt x="584930" y="101060"/>
                  </a:lnTo>
                  <a:lnTo>
                    <a:pt x="587692" y="116967"/>
                  </a:lnTo>
                  <a:lnTo>
                    <a:pt x="592455" y="116777"/>
                  </a:lnTo>
                  <a:lnTo>
                    <a:pt x="591884" y="108966"/>
                  </a:lnTo>
                  <a:lnTo>
                    <a:pt x="606552" y="107442"/>
                  </a:lnTo>
                  <a:lnTo>
                    <a:pt x="607219" y="110680"/>
                  </a:lnTo>
                  <a:lnTo>
                    <a:pt x="623316" y="115729"/>
                  </a:lnTo>
                  <a:lnTo>
                    <a:pt x="623792" y="112395"/>
                  </a:lnTo>
                  <a:lnTo>
                    <a:pt x="610648" y="96584"/>
                  </a:lnTo>
                  <a:lnTo>
                    <a:pt x="615029" y="90106"/>
                  </a:lnTo>
                  <a:lnTo>
                    <a:pt x="630745" y="83439"/>
                  </a:lnTo>
                  <a:lnTo>
                    <a:pt x="629507" y="80962"/>
                  </a:lnTo>
                  <a:lnTo>
                    <a:pt x="634936" y="78962"/>
                  </a:lnTo>
                  <a:lnTo>
                    <a:pt x="632841" y="71914"/>
                  </a:lnTo>
                  <a:lnTo>
                    <a:pt x="637413" y="69437"/>
                  </a:lnTo>
                  <a:lnTo>
                    <a:pt x="636270" y="57340"/>
                  </a:lnTo>
                  <a:lnTo>
                    <a:pt x="651605" y="52102"/>
                  </a:lnTo>
                  <a:lnTo>
                    <a:pt x="662654" y="52102"/>
                  </a:lnTo>
                  <a:lnTo>
                    <a:pt x="682085" y="43529"/>
                  </a:lnTo>
                  <a:lnTo>
                    <a:pt x="681323" y="40862"/>
                  </a:lnTo>
                  <a:lnTo>
                    <a:pt x="696659" y="39243"/>
                  </a:lnTo>
                  <a:lnTo>
                    <a:pt x="697420" y="42672"/>
                  </a:lnTo>
                  <a:lnTo>
                    <a:pt x="701516" y="42577"/>
                  </a:lnTo>
                  <a:lnTo>
                    <a:pt x="706184" y="58484"/>
                  </a:lnTo>
                  <a:lnTo>
                    <a:pt x="716566" y="51530"/>
                  </a:lnTo>
                  <a:lnTo>
                    <a:pt x="715994" y="47720"/>
                  </a:lnTo>
                  <a:lnTo>
                    <a:pt x="744188" y="45720"/>
                  </a:lnTo>
                  <a:lnTo>
                    <a:pt x="788384" y="35433"/>
                  </a:lnTo>
                  <a:lnTo>
                    <a:pt x="842867" y="29242"/>
                  </a:lnTo>
                  <a:lnTo>
                    <a:pt x="903923" y="17240"/>
                  </a:lnTo>
                  <a:lnTo>
                    <a:pt x="936593" y="15716"/>
                  </a:lnTo>
                  <a:lnTo>
                    <a:pt x="959644" y="9525"/>
                  </a:lnTo>
                  <a:lnTo>
                    <a:pt x="992029" y="9715"/>
                  </a:lnTo>
                  <a:lnTo>
                    <a:pt x="1007840" y="59150"/>
                  </a:lnTo>
                  <a:lnTo>
                    <a:pt x="1005268" y="78867"/>
                  </a:lnTo>
                  <a:lnTo>
                    <a:pt x="1030319" y="64103"/>
                  </a:lnTo>
                  <a:lnTo>
                    <a:pt x="1043464" y="50197"/>
                  </a:lnTo>
                  <a:lnTo>
                    <a:pt x="1047369" y="58674"/>
                  </a:lnTo>
                  <a:lnTo>
                    <a:pt x="1061371" y="74104"/>
                  </a:lnTo>
                  <a:lnTo>
                    <a:pt x="1045750" y="106489"/>
                  </a:lnTo>
                  <a:lnTo>
                    <a:pt x="1047655" y="112204"/>
                  </a:lnTo>
                  <a:lnTo>
                    <a:pt x="1034891" y="118586"/>
                  </a:lnTo>
                  <a:lnTo>
                    <a:pt x="1047464" y="144018"/>
                  </a:lnTo>
                  <a:lnTo>
                    <a:pt x="1055465" y="174974"/>
                  </a:lnTo>
                  <a:lnTo>
                    <a:pt x="1060990" y="176403"/>
                  </a:lnTo>
                  <a:lnTo>
                    <a:pt x="1065085" y="171260"/>
                  </a:lnTo>
                  <a:lnTo>
                    <a:pt x="1093565" y="177927"/>
                  </a:lnTo>
                  <a:lnTo>
                    <a:pt x="1116901" y="176403"/>
                  </a:lnTo>
                  <a:lnTo>
                    <a:pt x="1146524" y="182213"/>
                  </a:lnTo>
                  <a:lnTo>
                    <a:pt x="1137094" y="198025"/>
                  </a:lnTo>
                  <a:lnTo>
                    <a:pt x="1132332" y="219742"/>
                  </a:lnTo>
                  <a:lnTo>
                    <a:pt x="1146238" y="220504"/>
                  </a:lnTo>
                  <a:lnTo>
                    <a:pt x="1149763" y="236506"/>
                  </a:lnTo>
                  <a:lnTo>
                    <a:pt x="1155478" y="247269"/>
                  </a:lnTo>
                  <a:lnTo>
                    <a:pt x="1180052" y="242697"/>
                  </a:lnTo>
                  <a:lnTo>
                    <a:pt x="1185196" y="266224"/>
                  </a:lnTo>
                  <a:lnTo>
                    <a:pt x="1169765" y="270320"/>
                  </a:lnTo>
                  <a:lnTo>
                    <a:pt x="1160240" y="282607"/>
                  </a:lnTo>
                  <a:lnTo>
                    <a:pt x="1126045" y="301752"/>
                  </a:lnTo>
                  <a:lnTo>
                    <a:pt x="1133284" y="325946"/>
                  </a:lnTo>
                  <a:lnTo>
                    <a:pt x="1147096" y="331375"/>
                  </a:lnTo>
                  <a:lnTo>
                    <a:pt x="1138904" y="334613"/>
                  </a:lnTo>
                  <a:lnTo>
                    <a:pt x="1143000" y="338614"/>
                  </a:lnTo>
                  <a:lnTo>
                    <a:pt x="1125760" y="351663"/>
                  </a:lnTo>
                  <a:lnTo>
                    <a:pt x="1124236" y="355092"/>
                  </a:lnTo>
                  <a:lnTo>
                    <a:pt x="1129284" y="370332"/>
                  </a:lnTo>
                  <a:lnTo>
                    <a:pt x="1156716" y="368713"/>
                  </a:lnTo>
                  <a:lnTo>
                    <a:pt x="1158716" y="385286"/>
                  </a:lnTo>
                  <a:lnTo>
                    <a:pt x="1156621" y="385477"/>
                  </a:lnTo>
                  <a:lnTo>
                    <a:pt x="1156907" y="389191"/>
                  </a:lnTo>
                  <a:lnTo>
                    <a:pt x="1161669" y="389287"/>
                  </a:lnTo>
                  <a:lnTo>
                    <a:pt x="1164145" y="393763"/>
                  </a:lnTo>
                  <a:lnTo>
                    <a:pt x="1156430" y="394811"/>
                  </a:lnTo>
                  <a:lnTo>
                    <a:pt x="1156335" y="400050"/>
                  </a:lnTo>
                  <a:lnTo>
                    <a:pt x="1169765" y="398907"/>
                  </a:lnTo>
                  <a:lnTo>
                    <a:pt x="1170813" y="402812"/>
                  </a:lnTo>
                  <a:lnTo>
                    <a:pt x="1176147" y="401669"/>
                  </a:lnTo>
                  <a:lnTo>
                    <a:pt x="1177100" y="405955"/>
                  </a:lnTo>
                  <a:lnTo>
                    <a:pt x="1189577" y="407575"/>
                  </a:lnTo>
                  <a:lnTo>
                    <a:pt x="1193768" y="415671"/>
                  </a:lnTo>
                  <a:lnTo>
                    <a:pt x="1193483" y="431102"/>
                  </a:lnTo>
                  <a:lnTo>
                    <a:pt x="1199102" y="428530"/>
                  </a:lnTo>
                  <a:lnTo>
                    <a:pt x="1197769" y="419862"/>
                  </a:lnTo>
                  <a:lnTo>
                    <a:pt x="1200721" y="412432"/>
                  </a:lnTo>
                  <a:lnTo>
                    <a:pt x="1215295" y="416243"/>
                  </a:lnTo>
                  <a:lnTo>
                    <a:pt x="1227868" y="412909"/>
                  </a:lnTo>
                  <a:lnTo>
                    <a:pt x="1227487" y="417290"/>
                  </a:lnTo>
                  <a:lnTo>
                    <a:pt x="1242060" y="418719"/>
                  </a:lnTo>
                  <a:lnTo>
                    <a:pt x="1240345" y="423005"/>
                  </a:lnTo>
                  <a:lnTo>
                    <a:pt x="1231106" y="424529"/>
                  </a:lnTo>
                  <a:lnTo>
                    <a:pt x="1240060" y="424244"/>
                  </a:lnTo>
                  <a:lnTo>
                    <a:pt x="1238631" y="434912"/>
                  </a:lnTo>
                  <a:lnTo>
                    <a:pt x="1242536" y="442055"/>
                  </a:lnTo>
                  <a:lnTo>
                    <a:pt x="1240250" y="444055"/>
                  </a:lnTo>
                  <a:lnTo>
                    <a:pt x="1246060" y="453104"/>
                  </a:lnTo>
                  <a:lnTo>
                    <a:pt x="1253776" y="451295"/>
                  </a:lnTo>
                  <a:lnTo>
                    <a:pt x="1253585" y="461581"/>
                  </a:lnTo>
                  <a:lnTo>
                    <a:pt x="1272159" y="454628"/>
                  </a:lnTo>
                  <a:lnTo>
                    <a:pt x="1271397" y="467201"/>
                  </a:lnTo>
                  <a:lnTo>
                    <a:pt x="1289113" y="473583"/>
                  </a:lnTo>
                  <a:lnTo>
                    <a:pt x="1312354" y="474440"/>
                  </a:lnTo>
                  <a:lnTo>
                    <a:pt x="1316260" y="472821"/>
                  </a:lnTo>
                  <a:lnTo>
                    <a:pt x="1319022" y="491299"/>
                  </a:lnTo>
                  <a:lnTo>
                    <a:pt x="1316069" y="491776"/>
                  </a:lnTo>
                  <a:lnTo>
                    <a:pt x="1314831" y="487966"/>
                  </a:lnTo>
                  <a:lnTo>
                    <a:pt x="1306354" y="487966"/>
                  </a:lnTo>
                  <a:lnTo>
                    <a:pt x="1292161" y="492919"/>
                  </a:lnTo>
                  <a:lnTo>
                    <a:pt x="1278826" y="492157"/>
                  </a:lnTo>
                  <a:lnTo>
                    <a:pt x="1260634" y="488156"/>
                  </a:lnTo>
                  <a:lnTo>
                    <a:pt x="1258824" y="485013"/>
                  </a:lnTo>
                  <a:lnTo>
                    <a:pt x="1236535" y="484918"/>
                  </a:lnTo>
                  <a:lnTo>
                    <a:pt x="1232630" y="485489"/>
                  </a:lnTo>
                  <a:lnTo>
                    <a:pt x="1223391" y="495871"/>
                  </a:lnTo>
                  <a:lnTo>
                    <a:pt x="1228916" y="499301"/>
                  </a:lnTo>
                  <a:lnTo>
                    <a:pt x="1233202" y="507587"/>
                  </a:lnTo>
                  <a:lnTo>
                    <a:pt x="1251299" y="501205"/>
                  </a:lnTo>
                  <a:lnTo>
                    <a:pt x="1270254" y="509969"/>
                  </a:lnTo>
                  <a:lnTo>
                    <a:pt x="1282732" y="511778"/>
                  </a:lnTo>
                  <a:lnTo>
                    <a:pt x="1277017" y="512254"/>
                  </a:lnTo>
                  <a:lnTo>
                    <a:pt x="1276159" y="525399"/>
                  </a:lnTo>
                  <a:lnTo>
                    <a:pt x="1261777" y="523304"/>
                  </a:lnTo>
                  <a:lnTo>
                    <a:pt x="1248918" y="516541"/>
                  </a:lnTo>
                  <a:lnTo>
                    <a:pt x="1228630" y="531209"/>
                  </a:lnTo>
                  <a:lnTo>
                    <a:pt x="1233868" y="535019"/>
                  </a:lnTo>
                  <a:lnTo>
                    <a:pt x="1213485" y="557403"/>
                  </a:lnTo>
                  <a:lnTo>
                    <a:pt x="1222819" y="565118"/>
                  </a:lnTo>
                  <a:lnTo>
                    <a:pt x="1217009" y="569023"/>
                  </a:lnTo>
                  <a:lnTo>
                    <a:pt x="1214152" y="575120"/>
                  </a:lnTo>
                  <a:lnTo>
                    <a:pt x="1210532" y="594265"/>
                  </a:lnTo>
                  <a:lnTo>
                    <a:pt x="1205293" y="593407"/>
                  </a:lnTo>
                  <a:lnTo>
                    <a:pt x="1204341" y="602266"/>
                  </a:lnTo>
                  <a:lnTo>
                    <a:pt x="1198435" y="603409"/>
                  </a:lnTo>
                  <a:lnTo>
                    <a:pt x="1199483" y="615791"/>
                  </a:lnTo>
                  <a:lnTo>
                    <a:pt x="1187386" y="615887"/>
                  </a:lnTo>
                  <a:lnTo>
                    <a:pt x="1197674" y="651034"/>
                  </a:lnTo>
                  <a:lnTo>
                    <a:pt x="1204912" y="650367"/>
                  </a:lnTo>
                  <a:lnTo>
                    <a:pt x="1205770" y="653510"/>
                  </a:lnTo>
                  <a:lnTo>
                    <a:pt x="1211009" y="653129"/>
                  </a:lnTo>
                  <a:lnTo>
                    <a:pt x="1225677" y="689324"/>
                  </a:lnTo>
                  <a:lnTo>
                    <a:pt x="1233107" y="687324"/>
                  </a:lnTo>
                  <a:lnTo>
                    <a:pt x="1233583" y="692372"/>
                  </a:lnTo>
                  <a:lnTo>
                    <a:pt x="1225391" y="693039"/>
                  </a:lnTo>
                  <a:lnTo>
                    <a:pt x="1224058" y="709327"/>
                  </a:lnTo>
                  <a:lnTo>
                    <a:pt x="1228058" y="716566"/>
                  </a:lnTo>
                  <a:lnTo>
                    <a:pt x="1224248" y="718661"/>
                  </a:lnTo>
                  <a:lnTo>
                    <a:pt x="1227487" y="734473"/>
                  </a:lnTo>
                  <a:lnTo>
                    <a:pt x="1231963" y="740950"/>
                  </a:lnTo>
                  <a:lnTo>
                    <a:pt x="1233773" y="772478"/>
                  </a:lnTo>
                  <a:lnTo>
                    <a:pt x="1194816" y="786289"/>
                  </a:lnTo>
                  <a:lnTo>
                    <a:pt x="1196531" y="798671"/>
                  </a:lnTo>
                  <a:lnTo>
                    <a:pt x="1181291" y="804005"/>
                  </a:lnTo>
                  <a:lnTo>
                    <a:pt x="1172909" y="804577"/>
                  </a:lnTo>
                  <a:lnTo>
                    <a:pt x="1173194" y="797147"/>
                  </a:lnTo>
                  <a:lnTo>
                    <a:pt x="1162526" y="800481"/>
                  </a:lnTo>
                  <a:lnTo>
                    <a:pt x="1138904" y="799719"/>
                  </a:lnTo>
                  <a:lnTo>
                    <a:pt x="1137571" y="801910"/>
                  </a:lnTo>
                  <a:lnTo>
                    <a:pt x="1126141" y="785813"/>
                  </a:lnTo>
                  <a:lnTo>
                    <a:pt x="1124617" y="796385"/>
                  </a:lnTo>
                  <a:lnTo>
                    <a:pt x="1107281" y="804958"/>
                  </a:lnTo>
                  <a:lnTo>
                    <a:pt x="1094994" y="820960"/>
                  </a:lnTo>
                  <a:lnTo>
                    <a:pt x="1087184" y="841057"/>
                  </a:lnTo>
                  <a:lnTo>
                    <a:pt x="1097185" y="841629"/>
                  </a:lnTo>
                  <a:lnTo>
                    <a:pt x="1089088" y="849535"/>
                  </a:lnTo>
                  <a:lnTo>
                    <a:pt x="1079659" y="845248"/>
                  </a:lnTo>
                  <a:lnTo>
                    <a:pt x="1083088" y="835628"/>
                  </a:lnTo>
                  <a:lnTo>
                    <a:pt x="1090517" y="828389"/>
                  </a:lnTo>
                  <a:lnTo>
                    <a:pt x="1086231" y="825627"/>
                  </a:lnTo>
                  <a:lnTo>
                    <a:pt x="1089755" y="820103"/>
                  </a:lnTo>
                  <a:lnTo>
                    <a:pt x="1075753" y="816769"/>
                  </a:lnTo>
                  <a:lnTo>
                    <a:pt x="1043750" y="802577"/>
                  </a:lnTo>
                  <a:lnTo>
                    <a:pt x="1035177" y="794576"/>
                  </a:lnTo>
                  <a:lnTo>
                    <a:pt x="1028700" y="792671"/>
                  </a:lnTo>
                  <a:lnTo>
                    <a:pt x="1017175" y="794671"/>
                  </a:lnTo>
                  <a:lnTo>
                    <a:pt x="1014412" y="790575"/>
                  </a:lnTo>
                  <a:lnTo>
                    <a:pt x="1004030" y="796766"/>
                  </a:lnTo>
                  <a:lnTo>
                    <a:pt x="1000411" y="796004"/>
                  </a:lnTo>
                  <a:lnTo>
                    <a:pt x="984599" y="805148"/>
                  </a:lnTo>
                  <a:lnTo>
                    <a:pt x="979075" y="812482"/>
                  </a:lnTo>
                  <a:lnTo>
                    <a:pt x="980789" y="825246"/>
                  </a:lnTo>
                  <a:lnTo>
                    <a:pt x="986218" y="832485"/>
                  </a:lnTo>
                  <a:lnTo>
                    <a:pt x="984313" y="836200"/>
                  </a:lnTo>
                  <a:lnTo>
                    <a:pt x="986790" y="841820"/>
                  </a:lnTo>
                  <a:lnTo>
                    <a:pt x="984980" y="842581"/>
                  </a:lnTo>
                  <a:lnTo>
                    <a:pt x="988695" y="852869"/>
                  </a:lnTo>
                  <a:lnTo>
                    <a:pt x="983266" y="846201"/>
                  </a:lnTo>
                  <a:lnTo>
                    <a:pt x="977170" y="850487"/>
                  </a:lnTo>
                  <a:lnTo>
                    <a:pt x="978599" y="868775"/>
                  </a:lnTo>
                  <a:lnTo>
                    <a:pt x="969359" y="876586"/>
                  </a:lnTo>
                  <a:lnTo>
                    <a:pt x="966597" y="883158"/>
                  </a:lnTo>
                  <a:lnTo>
                    <a:pt x="966407" y="889540"/>
                  </a:lnTo>
                  <a:lnTo>
                    <a:pt x="971645" y="904685"/>
                  </a:lnTo>
                  <a:lnTo>
                    <a:pt x="968121" y="906494"/>
                  </a:lnTo>
                  <a:lnTo>
                    <a:pt x="969835" y="914114"/>
                  </a:lnTo>
                  <a:lnTo>
                    <a:pt x="967740" y="922687"/>
                  </a:lnTo>
                  <a:lnTo>
                    <a:pt x="977170" y="942880"/>
                  </a:lnTo>
                  <a:lnTo>
                    <a:pt x="975836" y="944309"/>
                  </a:lnTo>
                  <a:lnTo>
                    <a:pt x="959834" y="948214"/>
                  </a:lnTo>
                  <a:lnTo>
                    <a:pt x="949547" y="948119"/>
                  </a:lnTo>
                  <a:lnTo>
                    <a:pt x="930021" y="961072"/>
                  </a:lnTo>
                  <a:lnTo>
                    <a:pt x="913352" y="959739"/>
                  </a:lnTo>
                  <a:lnTo>
                    <a:pt x="916972" y="946880"/>
                  </a:lnTo>
                  <a:lnTo>
                    <a:pt x="910304" y="939737"/>
                  </a:lnTo>
                  <a:lnTo>
                    <a:pt x="910876" y="919734"/>
                  </a:lnTo>
                  <a:lnTo>
                    <a:pt x="916305" y="903065"/>
                  </a:lnTo>
                  <a:lnTo>
                    <a:pt x="913828" y="892969"/>
                  </a:lnTo>
                  <a:lnTo>
                    <a:pt x="914495" y="878967"/>
                  </a:lnTo>
                  <a:lnTo>
                    <a:pt x="918591" y="862013"/>
                  </a:lnTo>
                  <a:lnTo>
                    <a:pt x="906780" y="850487"/>
                  </a:lnTo>
                  <a:lnTo>
                    <a:pt x="880682" y="872585"/>
                  </a:lnTo>
                  <a:lnTo>
                    <a:pt x="881158" y="888778"/>
                  </a:lnTo>
                  <a:lnTo>
                    <a:pt x="889444" y="894112"/>
                  </a:lnTo>
                  <a:lnTo>
                    <a:pt x="896588" y="890683"/>
                  </a:lnTo>
                  <a:lnTo>
                    <a:pt x="898779" y="895160"/>
                  </a:lnTo>
                  <a:lnTo>
                    <a:pt x="889635" y="897827"/>
                  </a:lnTo>
                  <a:lnTo>
                    <a:pt x="886492" y="895826"/>
                  </a:lnTo>
                  <a:lnTo>
                    <a:pt x="882491" y="900970"/>
                  </a:lnTo>
                  <a:lnTo>
                    <a:pt x="875062" y="903827"/>
                  </a:lnTo>
                  <a:lnTo>
                    <a:pt x="859250" y="902113"/>
                  </a:lnTo>
                  <a:lnTo>
                    <a:pt x="857155" y="927259"/>
                  </a:lnTo>
                  <a:lnTo>
                    <a:pt x="865346" y="944975"/>
                  </a:lnTo>
                  <a:lnTo>
                    <a:pt x="874490" y="956405"/>
                  </a:lnTo>
                  <a:lnTo>
                    <a:pt x="871537" y="976313"/>
                  </a:lnTo>
                  <a:lnTo>
                    <a:pt x="873157" y="993934"/>
                  </a:lnTo>
                  <a:lnTo>
                    <a:pt x="857441" y="996887"/>
                  </a:lnTo>
                  <a:lnTo>
                    <a:pt x="838962" y="987076"/>
                  </a:lnTo>
                  <a:lnTo>
                    <a:pt x="816388" y="978503"/>
                  </a:lnTo>
                  <a:lnTo>
                    <a:pt x="808863" y="977932"/>
                  </a:lnTo>
                  <a:lnTo>
                    <a:pt x="807149" y="998601"/>
                  </a:lnTo>
                  <a:lnTo>
                    <a:pt x="794957" y="1003840"/>
                  </a:lnTo>
                  <a:lnTo>
                    <a:pt x="792670" y="996887"/>
                  </a:lnTo>
                  <a:lnTo>
                    <a:pt x="778288" y="998125"/>
                  </a:lnTo>
                  <a:lnTo>
                    <a:pt x="775335" y="988695"/>
                  </a:lnTo>
                  <a:lnTo>
                    <a:pt x="761333" y="987457"/>
                  </a:lnTo>
                  <a:lnTo>
                    <a:pt x="749427" y="980408"/>
                  </a:lnTo>
                  <a:lnTo>
                    <a:pt x="740759" y="994601"/>
                  </a:lnTo>
                  <a:lnTo>
                    <a:pt x="763715" y="1002697"/>
                  </a:lnTo>
                  <a:lnTo>
                    <a:pt x="762000" y="1007364"/>
                  </a:lnTo>
                  <a:lnTo>
                    <a:pt x="766858" y="1007173"/>
                  </a:lnTo>
                  <a:lnTo>
                    <a:pt x="768001" y="1011746"/>
                  </a:lnTo>
                  <a:lnTo>
                    <a:pt x="773811" y="1014889"/>
                  </a:lnTo>
                  <a:lnTo>
                    <a:pt x="772096" y="1017461"/>
                  </a:lnTo>
                  <a:lnTo>
                    <a:pt x="758761" y="1007364"/>
                  </a:lnTo>
                  <a:lnTo>
                    <a:pt x="756857" y="1013174"/>
                  </a:lnTo>
                  <a:lnTo>
                    <a:pt x="768572" y="1020889"/>
                  </a:lnTo>
                  <a:lnTo>
                    <a:pt x="783431" y="1042035"/>
                  </a:lnTo>
                  <a:lnTo>
                    <a:pt x="787241" y="1055370"/>
                  </a:lnTo>
                  <a:lnTo>
                    <a:pt x="784288" y="1074991"/>
                  </a:lnTo>
                  <a:lnTo>
                    <a:pt x="798004" y="1074991"/>
                  </a:lnTo>
                  <a:lnTo>
                    <a:pt x="798862" y="1064323"/>
                  </a:lnTo>
                  <a:lnTo>
                    <a:pt x="802195" y="1063085"/>
                  </a:lnTo>
                  <a:lnTo>
                    <a:pt x="810959" y="1049560"/>
                  </a:lnTo>
                  <a:lnTo>
                    <a:pt x="820674" y="1044893"/>
                  </a:lnTo>
                  <a:lnTo>
                    <a:pt x="828961" y="1030986"/>
                  </a:lnTo>
                  <a:lnTo>
                    <a:pt x="835342" y="1027081"/>
                  </a:lnTo>
                  <a:lnTo>
                    <a:pt x="853631" y="1034034"/>
                  </a:lnTo>
                  <a:lnTo>
                    <a:pt x="865156" y="1043559"/>
                  </a:lnTo>
                  <a:lnTo>
                    <a:pt x="878681" y="1040225"/>
                  </a:lnTo>
                  <a:lnTo>
                    <a:pt x="891731" y="1044702"/>
                  </a:lnTo>
                  <a:lnTo>
                    <a:pt x="878015" y="1053846"/>
                  </a:lnTo>
                  <a:lnTo>
                    <a:pt x="871633" y="1067943"/>
                  </a:lnTo>
                  <a:lnTo>
                    <a:pt x="872204" y="1086803"/>
                  </a:lnTo>
                  <a:lnTo>
                    <a:pt x="879062" y="1084993"/>
                  </a:lnTo>
                  <a:lnTo>
                    <a:pt x="881729" y="1090517"/>
                  </a:lnTo>
                  <a:lnTo>
                    <a:pt x="889444" y="1080706"/>
                  </a:lnTo>
                  <a:lnTo>
                    <a:pt x="900112" y="1086993"/>
                  </a:lnTo>
                  <a:lnTo>
                    <a:pt x="898017" y="1091184"/>
                  </a:lnTo>
                  <a:lnTo>
                    <a:pt x="900970" y="1098423"/>
                  </a:lnTo>
                  <a:lnTo>
                    <a:pt x="891921" y="1109281"/>
                  </a:lnTo>
                  <a:lnTo>
                    <a:pt x="898112" y="1109853"/>
                  </a:lnTo>
                  <a:lnTo>
                    <a:pt x="902779" y="1120807"/>
                  </a:lnTo>
                  <a:lnTo>
                    <a:pt x="887254" y="1136714"/>
                  </a:lnTo>
                  <a:lnTo>
                    <a:pt x="886587" y="1149096"/>
                  </a:lnTo>
                  <a:lnTo>
                    <a:pt x="878681" y="1155478"/>
                  </a:lnTo>
                  <a:lnTo>
                    <a:pt x="889921" y="1162526"/>
                  </a:lnTo>
                  <a:lnTo>
                    <a:pt x="881634" y="1176433"/>
                  </a:lnTo>
                  <a:lnTo>
                    <a:pt x="888397" y="1179481"/>
                  </a:lnTo>
                  <a:lnTo>
                    <a:pt x="886777" y="1185958"/>
                  </a:lnTo>
                  <a:lnTo>
                    <a:pt x="892588" y="1191578"/>
                  </a:lnTo>
                  <a:lnTo>
                    <a:pt x="887825" y="1197102"/>
                  </a:lnTo>
                  <a:lnTo>
                    <a:pt x="901256" y="1208818"/>
                  </a:lnTo>
                  <a:lnTo>
                    <a:pt x="897065" y="1212152"/>
                  </a:lnTo>
                  <a:lnTo>
                    <a:pt x="896779" y="1225487"/>
                  </a:lnTo>
                  <a:lnTo>
                    <a:pt x="892874" y="1236440"/>
                  </a:lnTo>
                  <a:lnTo>
                    <a:pt x="895064" y="1242060"/>
                  </a:lnTo>
                  <a:lnTo>
                    <a:pt x="882872" y="1248728"/>
                  </a:lnTo>
                  <a:lnTo>
                    <a:pt x="883825" y="1252823"/>
                  </a:lnTo>
                  <a:lnTo>
                    <a:pt x="894302" y="1254919"/>
                  </a:lnTo>
                  <a:lnTo>
                    <a:pt x="892874" y="1260348"/>
                  </a:lnTo>
                  <a:lnTo>
                    <a:pt x="895541" y="1263110"/>
                  </a:lnTo>
                  <a:lnTo>
                    <a:pt x="899922" y="1262729"/>
                  </a:lnTo>
                  <a:lnTo>
                    <a:pt x="898684" y="1266254"/>
                  </a:lnTo>
                  <a:lnTo>
                    <a:pt x="904399" y="1270635"/>
                  </a:lnTo>
                  <a:lnTo>
                    <a:pt x="904589" y="1275969"/>
                  </a:lnTo>
                  <a:lnTo>
                    <a:pt x="913352" y="1277969"/>
                  </a:lnTo>
                  <a:lnTo>
                    <a:pt x="918210" y="1283875"/>
                  </a:lnTo>
                  <a:lnTo>
                    <a:pt x="935831" y="1287018"/>
                  </a:lnTo>
                  <a:lnTo>
                    <a:pt x="942499" y="1304925"/>
                  </a:lnTo>
                  <a:lnTo>
                    <a:pt x="967073" y="1319498"/>
                  </a:lnTo>
                  <a:lnTo>
                    <a:pt x="975741" y="1338453"/>
                  </a:lnTo>
                  <a:lnTo>
                    <a:pt x="969264" y="1338548"/>
                  </a:lnTo>
                  <a:lnTo>
                    <a:pt x="968121" y="1353026"/>
                  </a:lnTo>
                  <a:lnTo>
                    <a:pt x="956596" y="1364171"/>
                  </a:lnTo>
                  <a:lnTo>
                    <a:pt x="953071" y="1363123"/>
                  </a:lnTo>
                  <a:lnTo>
                    <a:pt x="950881" y="1365790"/>
                  </a:lnTo>
                  <a:lnTo>
                    <a:pt x="948023" y="1377696"/>
                  </a:lnTo>
                  <a:lnTo>
                    <a:pt x="954976" y="1395794"/>
                  </a:lnTo>
                  <a:lnTo>
                    <a:pt x="953738" y="1403318"/>
                  </a:lnTo>
                  <a:lnTo>
                    <a:pt x="945166" y="1410653"/>
                  </a:lnTo>
                  <a:lnTo>
                    <a:pt x="933736" y="1403509"/>
                  </a:lnTo>
                  <a:lnTo>
                    <a:pt x="944785" y="1410843"/>
                  </a:lnTo>
                  <a:lnTo>
                    <a:pt x="935831" y="1420178"/>
                  </a:lnTo>
                  <a:lnTo>
                    <a:pt x="934974" y="1425321"/>
                  </a:lnTo>
                  <a:lnTo>
                    <a:pt x="942023" y="1435989"/>
                  </a:lnTo>
                  <a:lnTo>
                    <a:pt x="939832" y="1433989"/>
                  </a:lnTo>
                  <a:lnTo>
                    <a:pt x="943261" y="1444847"/>
                  </a:lnTo>
                  <a:lnTo>
                    <a:pt x="945166" y="1443990"/>
                  </a:lnTo>
                  <a:lnTo>
                    <a:pt x="939641" y="1447800"/>
                  </a:lnTo>
                  <a:lnTo>
                    <a:pt x="929164" y="1450467"/>
                  </a:lnTo>
                  <a:lnTo>
                    <a:pt x="927735" y="1453039"/>
                  </a:lnTo>
                  <a:lnTo>
                    <a:pt x="936688" y="1463230"/>
                  </a:lnTo>
                  <a:lnTo>
                    <a:pt x="939641" y="1458754"/>
                  </a:lnTo>
                  <a:lnTo>
                    <a:pt x="926306" y="1481804"/>
                  </a:lnTo>
                  <a:lnTo>
                    <a:pt x="921353" y="1504093"/>
                  </a:lnTo>
                  <a:lnTo>
                    <a:pt x="922687" y="1523238"/>
                  </a:lnTo>
                  <a:lnTo>
                    <a:pt x="915734" y="1530287"/>
                  </a:lnTo>
                  <a:lnTo>
                    <a:pt x="895255" y="1536859"/>
                  </a:lnTo>
                  <a:lnTo>
                    <a:pt x="885634" y="1548289"/>
                  </a:lnTo>
                  <a:lnTo>
                    <a:pt x="871347" y="1555242"/>
                  </a:lnTo>
                  <a:lnTo>
                    <a:pt x="872871" y="1556671"/>
                  </a:lnTo>
                  <a:lnTo>
                    <a:pt x="865918" y="1571625"/>
                  </a:lnTo>
                  <a:lnTo>
                    <a:pt x="867251" y="1573911"/>
                  </a:lnTo>
                  <a:lnTo>
                    <a:pt x="858298" y="1572387"/>
                  </a:lnTo>
                  <a:lnTo>
                    <a:pt x="857536" y="1574102"/>
                  </a:lnTo>
                  <a:lnTo>
                    <a:pt x="864965" y="1577721"/>
                  </a:lnTo>
                  <a:lnTo>
                    <a:pt x="869347" y="1590675"/>
                  </a:lnTo>
                  <a:lnTo>
                    <a:pt x="846201" y="1592104"/>
                  </a:lnTo>
                  <a:lnTo>
                    <a:pt x="845820" y="1589056"/>
                  </a:lnTo>
                  <a:lnTo>
                    <a:pt x="845534" y="1592485"/>
                  </a:lnTo>
                  <a:lnTo>
                    <a:pt x="834009" y="1578483"/>
                  </a:lnTo>
                  <a:lnTo>
                    <a:pt x="826484" y="1576578"/>
                  </a:lnTo>
                  <a:lnTo>
                    <a:pt x="825246" y="1579816"/>
                  </a:lnTo>
                  <a:lnTo>
                    <a:pt x="814959" y="1580102"/>
                  </a:lnTo>
                  <a:lnTo>
                    <a:pt x="818483" y="1578769"/>
                  </a:lnTo>
                  <a:lnTo>
                    <a:pt x="812959" y="1577340"/>
                  </a:lnTo>
                  <a:lnTo>
                    <a:pt x="793337" y="1588484"/>
                  </a:lnTo>
                  <a:lnTo>
                    <a:pt x="790766" y="1582579"/>
                  </a:lnTo>
                  <a:lnTo>
                    <a:pt x="781621" y="1577149"/>
                  </a:lnTo>
                  <a:lnTo>
                    <a:pt x="768953" y="1576388"/>
                  </a:lnTo>
                  <a:lnTo>
                    <a:pt x="765905" y="1566101"/>
                  </a:lnTo>
                  <a:lnTo>
                    <a:pt x="756857" y="1556956"/>
                  </a:lnTo>
                  <a:lnTo>
                    <a:pt x="759238" y="1567910"/>
                  </a:lnTo>
                  <a:lnTo>
                    <a:pt x="749999" y="1566672"/>
                  </a:lnTo>
                  <a:lnTo>
                    <a:pt x="743998" y="1573149"/>
                  </a:lnTo>
                  <a:lnTo>
                    <a:pt x="734949" y="1575245"/>
                  </a:lnTo>
                  <a:lnTo>
                    <a:pt x="727043" y="1586960"/>
                  </a:lnTo>
                  <a:lnTo>
                    <a:pt x="714280" y="1592961"/>
                  </a:lnTo>
                  <a:lnTo>
                    <a:pt x="706660" y="1602772"/>
                  </a:lnTo>
                  <a:lnTo>
                    <a:pt x="693325" y="1607534"/>
                  </a:lnTo>
                  <a:lnTo>
                    <a:pt x="685991" y="1606487"/>
                  </a:lnTo>
                  <a:lnTo>
                    <a:pt x="680085" y="1598295"/>
                  </a:lnTo>
                  <a:lnTo>
                    <a:pt x="644842" y="1582388"/>
                  </a:lnTo>
                  <a:close/>
                  <a:moveTo>
                    <a:pt x="520922" y="1526667"/>
                  </a:moveTo>
                  <a:lnTo>
                    <a:pt x="523780" y="1529334"/>
                  </a:lnTo>
                  <a:lnTo>
                    <a:pt x="526733" y="1529048"/>
                  </a:lnTo>
                  <a:lnTo>
                    <a:pt x="527113" y="1526096"/>
                  </a:lnTo>
                  <a:lnTo>
                    <a:pt x="534162" y="1530287"/>
                  </a:lnTo>
                  <a:lnTo>
                    <a:pt x="535686" y="1517142"/>
                  </a:lnTo>
                  <a:lnTo>
                    <a:pt x="527209" y="1516189"/>
                  </a:lnTo>
                  <a:lnTo>
                    <a:pt x="520922" y="1526667"/>
                  </a:lnTo>
                  <a:close/>
                  <a:moveTo>
                    <a:pt x="838486" y="1582484"/>
                  </a:moveTo>
                  <a:lnTo>
                    <a:pt x="843439" y="1584960"/>
                  </a:lnTo>
                  <a:lnTo>
                    <a:pt x="841248" y="1581055"/>
                  </a:lnTo>
                  <a:lnTo>
                    <a:pt x="838486" y="1582484"/>
                  </a:lnTo>
                  <a:close/>
                  <a:moveTo>
                    <a:pt x="346519" y="1546479"/>
                  </a:moveTo>
                  <a:lnTo>
                    <a:pt x="352234" y="1545050"/>
                  </a:lnTo>
                  <a:lnTo>
                    <a:pt x="362045" y="1552480"/>
                  </a:lnTo>
                  <a:lnTo>
                    <a:pt x="365665" y="1558385"/>
                  </a:lnTo>
                  <a:lnTo>
                    <a:pt x="361664" y="1554575"/>
                  </a:lnTo>
                  <a:lnTo>
                    <a:pt x="360521" y="1556290"/>
                  </a:lnTo>
                  <a:lnTo>
                    <a:pt x="357283" y="1550289"/>
                  </a:lnTo>
                  <a:lnTo>
                    <a:pt x="350329" y="1552575"/>
                  </a:lnTo>
                  <a:lnTo>
                    <a:pt x="346519" y="15464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5" name="Freihandform: Form 174">
              <a:extLst>
                <a:ext uri="{FF2B5EF4-FFF2-40B4-BE49-F238E27FC236}">
                  <a16:creationId xmlns:a16="http://schemas.microsoft.com/office/drawing/2014/main" id="{2BAB3E6F-2684-40C6-8CA6-D3E834B25208}"/>
                </a:ext>
              </a:extLst>
            </p:cNvPr>
            <p:cNvSpPr/>
            <p:nvPr/>
          </p:nvSpPr>
          <p:spPr>
            <a:xfrm>
              <a:off x="1706192" y="3095549"/>
              <a:ext cx="960300" cy="935550"/>
            </a:xfrm>
            <a:custGeom>
              <a:avLst/>
              <a:gdLst>
                <a:gd name="connsiteX0" fmla="*/ 844963 w 1847850"/>
                <a:gd name="connsiteY0" fmla="*/ 1549146 h 1800225"/>
                <a:gd name="connsiteX1" fmla="*/ 854583 w 1847850"/>
                <a:gd name="connsiteY1" fmla="*/ 1541050 h 1800225"/>
                <a:gd name="connsiteX2" fmla="*/ 859536 w 1847850"/>
                <a:gd name="connsiteY2" fmla="*/ 1529429 h 1800225"/>
                <a:gd name="connsiteX3" fmla="*/ 876395 w 1847850"/>
                <a:gd name="connsiteY3" fmla="*/ 1530191 h 1800225"/>
                <a:gd name="connsiteX4" fmla="*/ 885158 w 1847850"/>
                <a:gd name="connsiteY4" fmla="*/ 1525048 h 1800225"/>
                <a:gd name="connsiteX5" fmla="*/ 886206 w 1847850"/>
                <a:gd name="connsiteY5" fmla="*/ 1517714 h 1800225"/>
                <a:gd name="connsiteX6" fmla="*/ 888492 w 1847850"/>
                <a:gd name="connsiteY6" fmla="*/ 1517904 h 1800225"/>
                <a:gd name="connsiteX7" fmla="*/ 892969 w 1847850"/>
                <a:gd name="connsiteY7" fmla="*/ 1508951 h 1800225"/>
                <a:gd name="connsiteX8" fmla="*/ 888492 w 1847850"/>
                <a:gd name="connsiteY8" fmla="*/ 1505140 h 1800225"/>
                <a:gd name="connsiteX9" fmla="*/ 889826 w 1847850"/>
                <a:gd name="connsiteY9" fmla="*/ 1499235 h 1800225"/>
                <a:gd name="connsiteX10" fmla="*/ 897827 w 1847850"/>
                <a:gd name="connsiteY10" fmla="*/ 1492949 h 1800225"/>
                <a:gd name="connsiteX11" fmla="*/ 896874 w 1847850"/>
                <a:gd name="connsiteY11" fmla="*/ 1487900 h 1800225"/>
                <a:gd name="connsiteX12" fmla="*/ 892873 w 1847850"/>
                <a:gd name="connsiteY12" fmla="*/ 1484185 h 1800225"/>
                <a:gd name="connsiteX13" fmla="*/ 904875 w 1847850"/>
                <a:gd name="connsiteY13" fmla="*/ 1478185 h 1800225"/>
                <a:gd name="connsiteX14" fmla="*/ 898398 w 1847850"/>
                <a:gd name="connsiteY14" fmla="*/ 1479900 h 1800225"/>
                <a:gd name="connsiteX15" fmla="*/ 897541 w 1847850"/>
                <a:gd name="connsiteY15" fmla="*/ 1476565 h 1800225"/>
                <a:gd name="connsiteX16" fmla="*/ 885920 w 1847850"/>
                <a:gd name="connsiteY16" fmla="*/ 1480185 h 1800225"/>
                <a:gd name="connsiteX17" fmla="*/ 857821 w 1847850"/>
                <a:gd name="connsiteY17" fmla="*/ 1498854 h 1800225"/>
                <a:gd name="connsiteX18" fmla="*/ 847820 w 1847850"/>
                <a:gd name="connsiteY18" fmla="*/ 1501807 h 1800225"/>
                <a:gd name="connsiteX19" fmla="*/ 850297 w 1847850"/>
                <a:gd name="connsiteY19" fmla="*/ 1488662 h 1800225"/>
                <a:gd name="connsiteX20" fmla="*/ 864013 w 1847850"/>
                <a:gd name="connsiteY20" fmla="*/ 1476851 h 1800225"/>
                <a:gd name="connsiteX21" fmla="*/ 867442 w 1847850"/>
                <a:gd name="connsiteY21" fmla="*/ 1466564 h 1800225"/>
                <a:gd name="connsiteX22" fmla="*/ 863251 w 1847850"/>
                <a:gd name="connsiteY22" fmla="*/ 1461230 h 1800225"/>
                <a:gd name="connsiteX23" fmla="*/ 852106 w 1847850"/>
                <a:gd name="connsiteY23" fmla="*/ 1463707 h 1800225"/>
                <a:gd name="connsiteX24" fmla="*/ 844391 w 1847850"/>
                <a:gd name="connsiteY24" fmla="*/ 1462087 h 1800225"/>
                <a:gd name="connsiteX25" fmla="*/ 840296 w 1847850"/>
                <a:gd name="connsiteY25" fmla="*/ 1457801 h 1800225"/>
                <a:gd name="connsiteX26" fmla="*/ 842010 w 1847850"/>
                <a:gd name="connsiteY26" fmla="*/ 1455610 h 1800225"/>
                <a:gd name="connsiteX27" fmla="*/ 838581 w 1847850"/>
                <a:gd name="connsiteY27" fmla="*/ 1452658 h 1800225"/>
                <a:gd name="connsiteX28" fmla="*/ 840010 w 1847850"/>
                <a:gd name="connsiteY28" fmla="*/ 1450276 h 1800225"/>
                <a:gd name="connsiteX29" fmla="*/ 833152 w 1847850"/>
                <a:gd name="connsiteY29" fmla="*/ 1450658 h 1800225"/>
                <a:gd name="connsiteX30" fmla="*/ 828485 w 1847850"/>
                <a:gd name="connsiteY30" fmla="*/ 1453896 h 1800225"/>
                <a:gd name="connsiteX31" fmla="*/ 812959 w 1847850"/>
                <a:gd name="connsiteY31" fmla="*/ 1445990 h 1800225"/>
                <a:gd name="connsiteX32" fmla="*/ 804101 w 1847850"/>
                <a:gd name="connsiteY32" fmla="*/ 1447800 h 1800225"/>
                <a:gd name="connsiteX33" fmla="*/ 797147 w 1847850"/>
                <a:gd name="connsiteY33" fmla="*/ 1439894 h 1800225"/>
                <a:gd name="connsiteX34" fmla="*/ 791146 w 1847850"/>
                <a:gd name="connsiteY34" fmla="*/ 1442085 h 1800225"/>
                <a:gd name="connsiteX35" fmla="*/ 790289 w 1847850"/>
                <a:gd name="connsiteY35" fmla="*/ 1430846 h 1800225"/>
                <a:gd name="connsiteX36" fmla="*/ 781621 w 1847850"/>
                <a:gd name="connsiteY36" fmla="*/ 1432465 h 1800225"/>
                <a:gd name="connsiteX37" fmla="*/ 775240 w 1847850"/>
                <a:gd name="connsiteY37" fmla="*/ 1442752 h 1800225"/>
                <a:gd name="connsiteX38" fmla="*/ 760857 w 1847850"/>
                <a:gd name="connsiteY38" fmla="*/ 1433227 h 1800225"/>
                <a:gd name="connsiteX39" fmla="*/ 753618 w 1847850"/>
                <a:gd name="connsiteY39" fmla="*/ 1433036 h 1800225"/>
                <a:gd name="connsiteX40" fmla="*/ 749427 w 1847850"/>
                <a:gd name="connsiteY40" fmla="*/ 1419987 h 1800225"/>
                <a:gd name="connsiteX41" fmla="*/ 740283 w 1847850"/>
                <a:gd name="connsiteY41" fmla="*/ 1414748 h 1800225"/>
                <a:gd name="connsiteX42" fmla="*/ 722757 w 1847850"/>
                <a:gd name="connsiteY42" fmla="*/ 1398175 h 1800225"/>
                <a:gd name="connsiteX43" fmla="*/ 728091 w 1847850"/>
                <a:gd name="connsiteY43" fmla="*/ 1384173 h 1800225"/>
                <a:gd name="connsiteX44" fmla="*/ 725900 w 1847850"/>
                <a:gd name="connsiteY44" fmla="*/ 1384459 h 1800225"/>
                <a:gd name="connsiteX45" fmla="*/ 725234 w 1847850"/>
                <a:gd name="connsiteY45" fmla="*/ 1373124 h 1800225"/>
                <a:gd name="connsiteX46" fmla="*/ 729044 w 1847850"/>
                <a:gd name="connsiteY46" fmla="*/ 1372648 h 1800225"/>
                <a:gd name="connsiteX47" fmla="*/ 731425 w 1847850"/>
                <a:gd name="connsiteY47" fmla="*/ 1359694 h 1800225"/>
                <a:gd name="connsiteX48" fmla="*/ 736092 w 1847850"/>
                <a:gd name="connsiteY48" fmla="*/ 1353598 h 1800225"/>
                <a:gd name="connsiteX49" fmla="*/ 730282 w 1847850"/>
                <a:gd name="connsiteY49" fmla="*/ 1351026 h 1800225"/>
                <a:gd name="connsiteX50" fmla="*/ 729329 w 1847850"/>
                <a:gd name="connsiteY50" fmla="*/ 1344835 h 1800225"/>
                <a:gd name="connsiteX51" fmla="*/ 725138 w 1847850"/>
                <a:gd name="connsiteY51" fmla="*/ 1345692 h 1800225"/>
                <a:gd name="connsiteX52" fmla="*/ 723424 w 1847850"/>
                <a:gd name="connsiteY52" fmla="*/ 1351121 h 1800225"/>
                <a:gd name="connsiteX53" fmla="*/ 716185 w 1847850"/>
                <a:gd name="connsiteY53" fmla="*/ 1345978 h 1800225"/>
                <a:gd name="connsiteX54" fmla="*/ 717995 w 1847850"/>
                <a:gd name="connsiteY54" fmla="*/ 1340739 h 1800225"/>
                <a:gd name="connsiteX55" fmla="*/ 714565 w 1847850"/>
                <a:gd name="connsiteY55" fmla="*/ 1337786 h 1800225"/>
                <a:gd name="connsiteX56" fmla="*/ 712756 w 1847850"/>
                <a:gd name="connsiteY56" fmla="*/ 1340358 h 1800225"/>
                <a:gd name="connsiteX57" fmla="*/ 706088 w 1847850"/>
                <a:gd name="connsiteY57" fmla="*/ 1340263 h 1800225"/>
                <a:gd name="connsiteX58" fmla="*/ 705898 w 1847850"/>
                <a:gd name="connsiteY58" fmla="*/ 1337405 h 1800225"/>
                <a:gd name="connsiteX59" fmla="*/ 700564 w 1847850"/>
                <a:gd name="connsiteY59" fmla="*/ 1343501 h 1800225"/>
                <a:gd name="connsiteX60" fmla="*/ 695420 w 1847850"/>
                <a:gd name="connsiteY60" fmla="*/ 1345406 h 1800225"/>
                <a:gd name="connsiteX61" fmla="*/ 693706 w 1847850"/>
                <a:gd name="connsiteY61" fmla="*/ 1350836 h 1800225"/>
                <a:gd name="connsiteX62" fmla="*/ 685705 w 1847850"/>
                <a:gd name="connsiteY62" fmla="*/ 1355693 h 1800225"/>
                <a:gd name="connsiteX63" fmla="*/ 670941 w 1847850"/>
                <a:gd name="connsiteY63" fmla="*/ 1349502 h 1800225"/>
                <a:gd name="connsiteX64" fmla="*/ 672179 w 1847850"/>
                <a:gd name="connsiteY64" fmla="*/ 1347121 h 1800225"/>
                <a:gd name="connsiteX65" fmla="*/ 679609 w 1847850"/>
                <a:gd name="connsiteY65" fmla="*/ 1347502 h 1800225"/>
                <a:gd name="connsiteX66" fmla="*/ 688943 w 1847850"/>
                <a:gd name="connsiteY66" fmla="*/ 1344168 h 1800225"/>
                <a:gd name="connsiteX67" fmla="*/ 687896 w 1847850"/>
                <a:gd name="connsiteY67" fmla="*/ 1341691 h 1800225"/>
                <a:gd name="connsiteX68" fmla="*/ 691039 w 1847850"/>
                <a:gd name="connsiteY68" fmla="*/ 1339882 h 1800225"/>
                <a:gd name="connsiteX69" fmla="*/ 688943 w 1847850"/>
                <a:gd name="connsiteY69" fmla="*/ 1337691 h 1800225"/>
                <a:gd name="connsiteX70" fmla="*/ 683133 w 1847850"/>
                <a:gd name="connsiteY70" fmla="*/ 1340263 h 1800225"/>
                <a:gd name="connsiteX71" fmla="*/ 674465 w 1847850"/>
                <a:gd name="connsiteY71" fmla="*/ 1330833 h 1800225"/>
                <a:gd name="connsiteX72" fmla="*/ 668941 w 1847850"/>
                <a:gd name="connsiteY72" fmla="*/ 1335119 h 1800225"/>
                <a:gd name="connsiteX73" fmla="*/ 665702 w 1847850"/>
                <a:gd name="connsiteY73" fmla="*/ 1327595 h 1800225"/>
                <a:gd name="connsiteX74" fmla="*/ 668750 w 1847850"/>
                <a:gd name="connsiteY74" fmla="*/ 1318736 h 1800225"/>
                <a:gd name="connsiteX75" fmla="*/ 675322 w 1847850"/>
                <a:gd name="connsiteY75" fmla="*/ 1313402 h 1800225"/>
                <a:gd name="connsiteX76" fmla="*/ 669131 w 1847850"/>
                <a:gd name="connsiteY76" fmla="*/ 1317403 h 1800225"/>
                <a:gd name="connsiteX77" fmla="*/ 664750 w 1847850"/>
                <a:gd name="connsiteY77" fmla="*/ 1317212 h 1800225"/>
                <a:gd name="connsiteX78" fmla="*/ 672465 w 1847850"/>
                <a:gd name="connsiteY78" fmla="*/ 1298639 h 1800225"/>
                <a:gd name="connsiteX79" fmla="*/ 671227 w 1847850"/>
                <a:gd name="connsiteY79" fmla="*/ 1296257 h 1800225"/>
                <a:gd name="connsiteX80" fmla="*/ 652177 w 1847850"/>
                <a:gd name="connsiteY80" fmla="*/ 1289685 h 1800225"/>
                <a:gd name="connsiteX81" fmla="*/ 650938 w 1847850"/>
                <a:gd name="connsiteY81" fmla="*/ 1268825 h 1800225"/>
                <a:gd name="connsiteX82" fmla="*/ 654653 w 1847850"/>
                <a:gd name="connsiteY82" fmla="*/ 1266349 h 1800225"/>
                <a:gd name="connsiteX83" fmla="*/ 653701 w 1847850"/>
                <a:gd name="connsiteY83" fmla="*/ 1262634 h 1800225"/>
                <a:gd name="connsiteX84" fmla="*/ 665321 w 1847850"/>
                <a:gd name="connsiteY84" fmla="*/ 1262158 h 1800225"/>
                <a:gd name="connsiteX85" fmla="*/ 670179 w 1847850"/>
                <a:gd name="connsiteY85" fmla="*/ 1257110 h 1800225"/>
                <a:gd name="connsiteX86" fmla="*/ 687419 w 1847850"/>
                <a:gd name="connsiteY86" fmla="*/ 1249489 h 1800225"/>
                <a:gd name="connsiteX87" fmla="*/ 674275 w 1847850"/>
                <a:gd name="connsiteY87" fmla="*/ 1238345 h 1800225"/>
                <a:gd name="connsiteX88" fmla="*/ 663512 w 1847850"/>
                <a:gd name="connsiteY88" fmla="*/ 1233678 h 1800225"/>
                <a:gd name="connsiteX89" fmla="*/ 663321 w 1847850"/>
                <a:gd name="connsiteY89" fmla="*/ 1223391 h 1800225"/>
                <a:gd name="connsiteX90" fmla="*/ 661035 w 1847850"/>
                <a:gd name="connsiteY90" fmla="*/ 1220343 h 1800225"/>
                <a:gd name="connsiteX91" fmla="*/ 645033 w 1847850"/>
                <a:gd name="connsiteY91" fmla="*/ 1217771 h 1800225"/>
                <a:gd name="connsiteX92" fmla="*/ 640461 w 1847850"/>
                <a:gd name="connsiteY92" fmla="*/ 1219772 h 1800225"/>
                <a:gd name="connsiteX93" fmla="*/ 637794 w 1847850"/>
                <a:gd name="connsiteY93" fmla="*/ 1205389 h 1800225"/>
                <a:gd name="connsiteX94" fmla="*/ 633413 w 1847850"/>
                <a:gd name="connsiteY94" fmla="*/ 1198721 h 1800225"/>
                <a:gd name="connsiteX95" fmla="*/ 625602 w 1847850"/>
                <a:gd name="connsiteY95" fmla="*/ 1200626 h 1800225"/>
                <a:gd name="connsiteX96" fmla="*/ 619315 w 1847850"/>
                <a:gd name="connsiteY96" fmla="*/ 1198055 h 1800225"/>
                <a:gd name="connsiteX97" fmla="*/ 608933 w 1847850"/>
                <a:gd name="connsiteY97" fmla="*/ 1201293 h 1800225"/>
                <a:gd name="connsiteX98" fmla="*/ 593408 w 1847850"/>
                <a:gd name="connsiteY98" fmla="*/ 1196435 h 1800225"/>
                <a:gd name="connsiteX99" fmla="*/ 590645 w 1847850"/>
                <a:gd name="connsiteY99" fmla="*/ 1192530 h 1800225"/>
                <a:gd name="connsiteX100" fmla="*/ 593884 w 1847850"/>
                <a:gd name="connsiteY100" fmla="*/ 1185196 h 1800225"/>
                <a:gd name="connsiteX101" fmla="*/ 591503 w 1847850"/>
                <a:gd name="connsiteY101" fmla="*/ 1181957 h 1800225"/>
                <a:gd name="connsiteX102" fmla="*/ 580644 w 1847850"/>
                <a:gd name="connsiteY102" fmla="*/ 1185863 h 1800225"/>
                <a:gd name="connsiteX103" fmla="*/ 567214 w 1847850"/>
                <a:gd name="connsiteY103" fmla="*/ 1181957 h 1800225"/>
                <a:gd name="connsiteX104" fmla="*/ 554927 w 1847850"/>
                <a:gd name="connsiteY104" fmla="*/ 1210532 h 1800225"/>
                <a:gd name="connsiteX105" fmla="*/ 555308 w 1847850"/>
                <a:gd name="connsiteY105" fmla="*/ 1226248 h 1800225"/>
                <a:gd name="connsiteX106" fmla="*/ 548545 w 1847850"/>
                <a:gd name="connsiteY106" fmla="*/ 1252728 h 1800225"/>
                <a:gd name="connsiteX107" fmla="*/ 546735 w 1847850"/>
                <a:gd name="connsiteY107" fmla="*/ 1252252 h 1800225"/>
                <a:gd name="connsiteX108" fmla="*/ 544925 w 1847850"/>
                <a:gd name="connsiteY108" fmla="*/ 1257872 h 1800225"/>
                <a:gd name="connsiteX109" fmla="*/ 542544 w 1847850"/>
                <a:gd name="connsiteY109" fmla="*/ 1271111 h 1800225"/>
                <a:gd name="connsiteX110" fmla="*/ 536448 w 1847850"/>
                <a:gd name="connsiteY110" fmla="*/ 1278541 h 1800225"/>
                <a:gd name="connsiteX111" fmla="*/ 519684 w 1847850"/>
                <a:gd name="connsiteY111" fmla="*/ 1280446 h 1800225"/>
                <a:gd name="connsiteX112" fmla="*/ 500825 w 1847850"/>
                <a:gd name="connsiteY112" fmla="*/ 1292542 h 1800225"/>
                <a:gd name="connsiteX113" fmla="*/ 482155 w 1847850"/>
                <a:gd name="connsiteY113" fmla="*/ 1296733 h 1800225"/>
                <a:gd name="connsiteX114" fmla="*/ 475869 w 1847850"/>
                <a:gd name="connsiteY114" fmla="*/ 1295686 h 1800225"/>
                <a:gd name="connsiteX115" fmla="*/ 469963 w 1847850"/>
                <a:gd name="connsiteY115" fmla="*/ 1299210 h 1800225"/>
                <a:gd name="connsiteX116" fmla="*/ 468725 w 1847850"/>
                <a:gd name="connsiteY116" fmla="*/ 1315403 h 1800225"/>
                <a:gd name="connsiteX117" fmla="*/ 476917 w 1847850"/>
                <a:gd name="connsiteY117" fmla="*/ 1341215 h 1800225"/>
                <a:gd name="connsiteX118" fmla="*/ 469011 w 1847850"/>
                <a:gd name="connsiteY118" fmla="*/ 1336357 h 1800225"/>
                <a:gd name="connsiteX119" fmla="*/ 458629 w 1847850"/>
                <a:gd name="connsiteY119" fmla="*/ 1335596 h 1800225"/>
                <a:gd name="connsiteX120" fmla="*/ 449580 w 1847850"/>
                <a:gd name="connsiteY120" fmla="*/ 1338167 h 1800225"/>
                <a:gd name="connsiteX121" fmla="*/ 435578 w 1847850"/>
                <a:gd name="connsiteY121" fmla="*/ 1330166 h 1800225"/>
                <a:gd name="connsiteX122" fmla="*/ 426148 w 1847850"/>
                <a:gd name="connsiteY122" fmla="*/ 1321403 h 1800225"/>
                <a:gd name="connsiteX123" fmla="*/ 407479 w 1847850"/>
                <a:gd name="connsiteY123" fmla="*/ 1312831 h 1800225"/>
                <a:gd name="connsiteX124" fmla="*/ 403479 w 1847850"/>
                <a:gd name="connsiteY124" fmla="*/ 1313974 h 1800225"/>
                <a:gd name="connsiteX125" fmla="*/ 394430 w 1847850"/>
                <a:gd name="connsiteY125" fmla="*/ 1325689 h 1800225"/>
                <a:gd name="connsiteX126" fmla="*/ 378619 w 1847850"/>
                <a:gd name="connsiteY126" fmla="*/ 1337215 h 1800225"/>
                <a:gd name="connsiteX127" fmla="*/ 365474 w 1847850"/>
                <a:gd name="connsiteY127" fmla="*/ 1340834 h 1800225"/>
                <a:gd name="connsiteX128" fmla="*/ 360997 w 1847850"/>
                <a:gd name="connsiteY128" fmla="*/ 1339215 h 1800225"/>
                <a:gd name="connsiteX129" fmla="*/ 359569 w 1847850"/>
                <a:gd name="connsiteY129" fmla="*/ 1346073 h 1800225"/>
                <a:gd name="connsiteX130" fmla="*/ 361760 w 1847850"/>
                <a:gd name="connsiteY130" fmla="*/ 1355217 h 1800225"/>
                <a:gd name="connsiteX131" fmla="*/ 356330 w 1847850"/>
                <a:gd name="connsiteY131" fmla="*/ 1388840 h 1800225"/>
                <a:gd name="connsiteX132" fmla="*/ 364903 w 1847850"/>
                <a:gd name="connsiteY132" fmla="*/ 1403509 h 1800225"/>
                <a:gd name="connsiteX133" fmla="*/ 365570 w 1847850"/>
                <a:gd name="connsiteY133" fmla="*/ 1411129 h 1800225"/>
                <a:gd name="connsiteX134" fmla="*/ 361379 w 1847850"/>
                <a:gd name="connsiteY134" fmla="*/ 1418177 h 1800225"/>
                <a:gd name="connsiteX135" fmla="*/ 339376 w 1847850"/>
                <a:gd name="connsiteY135" fmla="*/ 1433512 h 1800225"/>
                <a:gd name="connsiteX136" fmla="*/ 317754 w 1847850"/>
                <a:gd name="connsiteY136" fmla="*/ 1429798 h 1800225"/>
                <a:gd name="connsiteX137" fmla="*/ 299847 w 1847850"/>
                <a:gd name="connsiteY137" fmla="*/ 1423226 h 1800225"/>
                <a:gd name="connsiteX138" fmla="*/ 290036 w 1847850"/>
                <a:gd name="connsiteY138" fmla="*/ 1413701 h 1800225"/>
                <a:gd name="connsiteX139" fmla="*/ 292798 w 1847850"/>
                <a:gd name="connsiteY139" fmla="*/ 1404461 h 1800225"/>
                <a:gd name="connsiteX140" fmla="*/ 292037 w 1847850"/>
                <a:gd name="connsiteY140" fmla="*/ 1396174 h 1800225"/>
                <a:gd name="connsiteX141" fmla="*/ 296894 w 1847850"/>
                <a:gd name="connsiteY141" fmla="*/ 1383221 h 1800225"/>
                <a:gd name="connsiteX142" fmla="*/ 293465 w 1847850"/>
                <a:gd name="connsiteY142" fmla="*/ 1371790 h 1800225"/>
                <a:gd name="connsiteX143" fmla="*/ 278606 w 1847850"/>
                <a:gd name="connsiteY143" fmla="*/ 1374077 h 1800225"/>
                <a:gd name="connsiteX144" fmla="*/ 268605 w 1847850"/>
                <a:gd name="connsiteY144" fmla="*/ 1372838 h 1800225"/>
                <a:gd name="connsiteX145" fmla="*/ 258699 w 1847850"/>
                <a:gd name="connsiteY145" fmla="*/ 1383030 h 1800225"/>
                <a:gd name="connsiteX146" fmla="*/ 254984 w 1847850"/>
                <a:gd name="connsiteY146" fmla="*/ 1383697 h 1800225"/>
                <a:gd name="connsiteX147" fmla="*/ 252317 w 1847850"/>
                <a:gd name="connsiteY147" fmla="*/ 1389507 h 1800225"/>
                <a:gd name="connsiteX148" fmla="*/ 244697 w 1847850"/>
                <a:gd name="connsiteY148" fmla="*/ 1383221 h 1800225"/>
                <a:gd name="connsiteX149" fmla="*/ 241268 w 1847850"/>
                <a:gd name="connsiteY149" fmla="*/ 1375791 h 1800225"/>
                <a:gd name="connsiteX150" fmla="*/ 226790 w 1847850"/>
                <a:gd name="connsiteY150" fmla="*/ 1375696 h 1800225"/>
                <a:gd name="connsiteX151" fmla="*/ 226314 w 1847850"/>
                <a:gd name="connsiteY151" fmla="*/ 1366933 h 1800225"/>
                <a:gd name="connsiteX152" fmla="*/ 209836 w 1847850"/>
                <a:gd name="connsiteY152" fmla="*/ 1364552 h 1800225"/>
                <a:gd name="connsiteX153" fmla="*/ 210312 w 1847850"/>
                <a:gd name="connsiteY153" fmla="*/ 1379982 h 1800225"/>
                <a:gd name="connsiteX154" fmla="*/ 203073 w 1847850"/>
                <a:gd name="connsiteY154" fmla="*/ 1374172 h 1800225"/>
                <a:gd name="connsiteX155" fmla="*/ 185356 w 1847850"/>
                <a:gd name="connsiteY155" fmla="*/ 1372648 h 1800225"/>
                <a:gd name="connsiteX156" fmla="*/ 183642 w 1847850"/>
                <a:gd name="connsiteY156" fmla="*/ 1368933 h 1800225"/>
                <a:gd name="connsiteX157" fmla="*/ 168307 w 1847850"/>
                <a:gd name="connsiteY157" fmla="*/ 1362170 h 1800225"/>
                <a:gd name="connsiteX158" fmla="*/ 147161 w 1847850"/>
                <a:gd name="connsiteY158" fmla="*/ 1362265 h 1800225"/>
                <a:gd name="connsiteX159" fmla="*/ 144018 w 1847850"/>
                <a:gd name="connsiteY159" fmla="*/ 1353407 h 1800225"/>
                <a:gd name="connsiteX160" fmla="*/ 140494 w 1847850"/>
                <a:gd name="connsiteY160" fmla="*/ 1352360 h 1800225"/>
                <a:gd name="connsiteX161" fmla="*/ 141256 w 1847850"/>
                <a:gd name="connsiteY161" fmla="*/ 1368171 h 1800225"/>
                <a:gd name="connsiteX162" fmla="*/ 126683 w 1847850"/>
                <a:gd name="connsiteY162" fmla="*/ 1378458 h 1800225"/>
                <a:gd name="connsiteX163" fmla="*/ 119348 w 1847850"/>
                <a:gd name="connsiteY163" fmla="*/ 1370076 h 1800225"/>
                <a:gd name="connsiteX164" fmla="*/ 119158 w 1847850"/>
                <a:gd name="connsiteY164" fmla="*/ 1363980 h 1800225"/>
                <a:gd name="connsiteX165" fmla="*/ 115253 w 1847850"/>
                <a:gd name="connsiteY165" fmla="*/ 1358932 h 1800225"/>
                <a:gd name="connsiteX166" fmla="*/ 111919 w 1847850"/>
                <a:gd name="connsiteY166" fmla="*/ 1355598 h 1800225"/>
                <a:gd name="connsiteX167" fmla="*/ 108490 w 1847850"/>
                <a:gd name="connsiteY167" fmla="*/ 1357979 h 1800225"/>
                <a:gd name="connsiteX168" fmla="*/ 106489 w 1847850"/>
                <a:gd name="connsiteY168" fmla="*/ 1356265 h 1800225"/>
                <a:gd name="connsiteX169" fmla="*/ 106680 w 1847850"/>
                <a:gd name="connsiteY169" fmla="*/ 1349121 h 1800225"/>
                <a:gd name="connsiteX170" fmla="*/ 84487 w 1847850"/>
                <a:gd name="connsiteY170" fmla="*/ 1360170 h 1800225"/>
                <a:gd name="connsiteX171" fmla="*/ 78105 w 1847850"/>
                <a:gd name="connsiteY171" fmla="*/ 1363599 h 1800225"/>
                <a:gd name="connsiteX172" fmla="*/ 73057 w 1847850"/>
                <a:gd name="connsiteY172" fmla="*/ 1356646 h 1800225"/>
                <a:gd name="connsiteX173" fmla="*/ 67532 w 1847850"/>
                <a:gd name="connsiteY173" fmla="*/ 1360837 h 1800225"/>
                <a:gd name="connsiteX174" fmla="*/ 71819 w 1847850"/>
                <a:gd name="connsiteY174" fmla="*/ 1350073 h 1800225"/>
                <a:gd name="connsiteX175" fmla="*/ 69628 w 1847850"/>
                <a:gd name="connsiteY175" fmla="*/ 1342168 h 1800225"/>
                <a:gd name="connsiteX176" fmla="*/ 74104 w 1847850"/>
                <a:gd name="connsiteY176" fmla="*/ 1328547 h 1800225"/>
                <a:gd name="connsiteX177" fmla="*/ 59531 w 1847850"/>
                <a:gd name="connsiteY177" fmla="*/ 1323213 h 1800225"/>
                <a:gd name="connsiteX178" fmla="*/ 48578 w 1847850"/>
                <a:gd name="connsiteY178" fmla="*/ 1329595 h 1800225"/>
                <a:gd name="connsiteX179" fmla="*/ 34480 w 1847850"/>
                <a:gd name="connsiteY179" fmla="*/ 1333119 h 1800225"/>
                <a:gd name="connsiteX180" fmla="*/ 23431 w 1847850"/>
                <a:gd name="connsiteY180" fmla="*/ 1328833 h 1800225"/>
                <a:gd name="connsiteX181" fmla="*/ 15430 w 1847850"/>
                <a:gd name="connsiteY181" fmla="*/ 1318355 h 1800225"/>
                <a:gd name="connsiteX182" fmla="*/ 16764 w 1847850"/>
                <a:gd name="connsiteY182" fmla="*/ 1321308 h 1800225"/>
                <a:gd name="connsiteX183" fmla="*/ 10001 w 1847850"/>
                <a:gd name="connsiteY183" fmla="*/ 1318450 h 1800225"/>
                <a:gd name="connsiteX184" fmla="*/ 14573 w 1847850"/>
                <a:gd name="connsiteY184" fmla="*/ 1315974 h 1800225"/>
                <a:gd name="connsiteX185" fmla="*/ 15050 w 1847850"/>
                <a:gd name="connsiteY185" fmla="*/ 1294543 h 1800225"/>
                <a:gd name="connsiteX186" fmla="*/ 10763 w 1847850"/>
                <a:gd name="connsiteY186" fmla="*/ 1295686 h 1800225"/>
                <a:gd name="connsiteX187" fmla="*/ 14669 w 1847850"/>
                <a:gd name="connsiteY187" fmla="*/ 1291304 h 1800225"/>
                <a:gd name="connsiteX188" fmla="*/ 14669 w 1847850"/>
                <a:gd name="connsiteY188" fmla="*/ 1283303 h 1800225"/>
                <a:gd name="connsiteX189" fmla="*/ 13621 w 1847850"/>
                <a:gd name="connsiteY189" fmla="*/ 1272445 h 1800225"/>
                <a:gd name="connsiteX190" fmla="*/ 11144 w 1847850"/>
                <a:gd name="connsiteY190" fmla="*/ 1272730 h 1800225"/>
                <a:gd name="connsiteX191" fmla="*/ 9525 w 1847850"/>
                <a:gd name="connsiteY191" fmla="*/ 1269397 h 1800225"/>
                <a:gd name="connsiteX192" fmla="*/ 14954 w 1847850"/>
                <a:gd name="connsiteY192" fmla="*/ 1264634 h 1800225"/>
                <a:gd name="connsiteX193" fmla="*/ 15526 w 1847850"/>
                <a:gd name="connsiteY193" fmla="*/ 1257014 h 1800225"/>
                <a:gd name="connsiteX194" fmla="*/ 50768 w 1847850"/>
                <a:gd name="connsiteY194" fmla="*/ 1272921 h 1800225"/>
                <a:gd name="connsiteX195" fmla="*/ 56674 w 1847850"/>
                <a:gd name="connsiteY195" fmla="*/ 1281113 h 1800225"/>
                <a:gd name="connsiteX196" fmla="*/ 64008 w 1847850"/>
                <a:gd name="connsiteY196" fmla="*/ 1282160 h 1800225"/>
                <a:gd name="connsiteX197" fmla="*/ 77343 w 1847850"/>
                <a:gd name="connsiteY197" fmla="*/ 1277398 h 1800225"/>
                <a:gd name="connsiteX198" fmla="*/ 84963 w 1847850"/>
                <a:gd name="connsiteY198" fmla="*/ 1267587 h 1800225"/>
                <a:gd name="connsiteX199" fmla="*/ 97727 w 1847850"/>
                <a:gd name="connsiteY199" fmla="*/ 1261586 h 1800225"/>
                <a:gd name="connsiteX200" fmla="*/ 105632 w 1847850"/>
                <a:gd name="connsiteY200" fmla="*/ 1249871 h 1800225"/>
                <a:gd name="connsiteX201" fmla="*/ 114681 w 1847850"/>
                <a:gd name="connsiteY201" fmla="*/ 1247775 h 1800225"/>
                <a:gd name="connsiteX202" fmla="*/ 120682 w 1847850"/>
                <a:gd name="connsiteY202" fmla="*/ 1241298 h 1800225"/>
                <a:gd name="connsiteX203" fmla="*/ 129921 w 1847850"/>
                <a:gd name="connsiteY203" fmla="*/ 1242536 h 1800225"/>
                <a:gd name="connsiteX204" fmla="*/ 127540 w 1847850"/>
                <a:gd name="connsiteY204" fmla="*/ 1231582 h 1800225"/>
                <a:gd name="connsiteX205" fmla="*/ 136588 w 1847850"/>
                <a:gd name="connsiteY205" fmla="*/ 1240727 h 1800225"/>
                <a:gd name="connsiteX206" fmla="*/ 139637 w 1847850"/>
                <a:gd name="connsiteY206" fmla="*/ 1251014 h 1800225"/>
                <a:gd name="connsiteX207" fmla="*/ 152305 w 1847850"/>
                <a:gd name="connsiteY207" fmla="*/ 1251775 h 1800225"/>
                <a:gd name="connsiteX208" fmla="*/ 161449 w 1847850"/>
                <a:gd name="connsiteY208" fmla="*/ 1257205 h 1800225"/>
                <a:gd name="connsiteX209" fmla="*/ 164020 w 1847850"/>
                <a:gd name="connsiteY209" fmla="*/ 1263110 h 1800225"/>
                <a:gd name="connsiteX210" fmla="*/ 183642 w 1847850"/>
                <a:gd name="connsiteY210" fmla="*/ 1251966 h 1800225"/>
                <a:gd name="connsiteX211" fmla="*/ 189167 w 1847850"/>
                <a:gd name="connsiteY211" fmla="*/ 1253395 h 1800225"/>
                <a:gd name="connsiteX212" fmla="*/ 185642 w 1847850"/>
                <a:gd name="connsiteY212" fmla="*/ 1254728 h 1800225"/>
                <a:gd name="connsiteX213" fmla="*/ 195929 w 1847850"/>
                <a:gd name="connsiteY213" fmla="*/ 1254442 h 1800225"/>
                <a:gd name="connsiteX214" fmla="*/ 197168 w 1847850"/>
                <a:gd name="connsiteY214" fmla="*/ 1251204 h 1800225"/>
                <a:gd name="connsiteX215" fmla="*/ 204692 w 1847850"/>
                <a:gd name="connsiteY215" fmla="*/ 1253109 h 1800225"/>
                <a:gd name="connsiteX216" fmla="*/ 216218 w 1847850"/>
                <a:gd name="connsiteY216" fmla="*/ 1267111 h 1800225"/>
                <a:gd name="connsiteX217" fmla="*/ 216503 w 1847850"/>
                <a:gd name="connsiteY217" fmla="*/ 1263682 h 1800225"/>
                <a:gd name="connsiteX218" fmla="*/ 216884 w 1847850"/>
                <a:gd name="connsiteY218" fmla="*/ 1266730 h 1800225"/>
                <a:gd name="connsiteX219" fmla="*/ 240030 w 1847850"/>
                <a:gd name="connsiteY219" fmla="*/ 1265301 h 1800225"/>
                <a:gd name="connsiteX220" fmla="*/ 235648 w 1847850"/>
                <a:gd name="connsiteY220" fmla="*/ 1252347 h 1800225"/>
                <a:gd name="connsiteX221" fmla="*/ 228219 w 1847850"/>
                <a:gd name="connsiteY221" fmla="*/ 1248728 h 1800225"/>
                <a:gd name="connsiteX222" fmla="*/ 228981 w 1847850"/>
                <a:gd name="connsiteY222" fmla="*/ 1247013 h 1800225"/>
                <a:gd name="connsiteX223" fmla="*/ 237935 w 1847850"/>
                <a:gd name="connsiteY223" fmla="*/ 1248537 h 1800225"/>
                <a:gd name="connsiteX224" fmla="*/ 236601 w 1847850"/>
                <a:gd name="connsiteY224" fmla="*/ 1246251 h 1800225"/>
                <a:gd name="connsiteX225" fmla="*/ 243554 w 1847850"/>
                <a:gd name="connsiteY225" fmla="*/ 1231297 h 1800225"/>
                <a:gd name="connsiteX226" fmla="*/ 242030 w 1847850"/>
                <a:gd name="connsiteY226" fmla="*/ 1229868 h 1800225"/>
                <a:gd name="connsiteX227" fmla="*/ 256318 w 1847850"/>
                <a:gd name="connsiteY227" fmla="*/ 1222915 h 1800225"/>
                <a:gd name="connsiteX228" fmla="*/ 265938 w 1847850"/>
                <a:gd name="connsiteY228" fmla="*/ 1211485 h 1800225"/>
                <a:gd name="connsiteX229" fmla="*/ 286417 w 1847850"/>
                <a:gd name="connsiteY229" fmla="*/ 1204913 h 1800225"/>
                <a:gd name="connsiteX230" fmla="*/ 293370 w 1847850"/>
                <a:gd name="connsiteY230" fmla="*/ 1197864 h 1800225"/>
                <a:gd name="connsiteX231" fmla="*/ 292037 w 1847850"/>
                <a:gd name="connsiteY231" fmla="*/ 1178719 h 1800225"/>
                <a:gd name="connsiteX232" fmla="*/ 296989 w 1847850"/>
                <a:gd name="connsiteY232" fmla="*/ 1156430 h 1800225"/>
                <a:gd name="connsiteX233" fmla="*/ 310325 w 1847850"/>
                <a:gd name="connsiteY233" fmla="*/ 1133380 h 1800225"/>
                <a:gd name="connsiteX234" fmla="*/ 307372 w 1847850"/>
                <a:gd name="connsiteY234" fmla="*/ 1137856 h 1800225"/>
                <a:gd name="connsiteX235" fmla="*/ 298418 w 1847850"/>
                <a:gd name="connsiteY235" fmla="*/ 1127665 h 1800225"/>
                <a:gd name="connsiteX236" fmla="*/ 299847 w 1847850"/>
                <a:gd name="connsiteY236" fmla="*/ 1125093 h 1800225"/>
                <a:gd name="connsiteX237" fmla="*/ 310325 w 1847850"/>
                <a:gd name="connsiteY237" fmla="*/ 1122426 h 1800225"/>
                <a:gd name="connsiteX238" fmla="*/ 315849 w 1847850"/>
                <a:gd name="connsiteY238" fmla="*/ 1118616 h 1800225"/>
                <a:gd name="connsiteX239" fmla="*/ 313944 w 1847850"/>
                <a:gd name="connsiteY239" fmla="*/ 1119473 h 1800225"/>
                <a:gd name="connsiteX240" fmla="*/ 310515 w 1847850"/>
                <a:gd name="connsiteY240" fmla="*/ 1108615 h 1800225"/>
                <a:gd name="connsiteX241" fmla="*/ 312706 w 1847850"/>
                <a:gd name="connsiteY241" fmla="*/ 1110615 h 1800225"/>
                <a:gd name="connsiteX242" fmla="*/ 305657 w 1847850"/>
                <a:gd name="connsiteY242" fmla="*/ 1099947 h 1800225"/>
                <a:gd name="connsiteX243" fmla="*/ 306514 w 1847850"/>
                <a:gd name="connsiteY243" fmla="*/ 1094804 h 1800225"/>
                <a:gd name="connsiteX244" fmla="*/ 315468 w 1847850"/>
                <a:gd name="connsiteY244" fmla="*/ 1085469 h 1800225"/>
                <a:gd name="connsiteX245" fmla="*/ 304419 w 1847850"/>
                <a:gd name="connsiteY245" fmla="*/ 1078135 h 1800225"/>
                <a:gd name="connsiteX246" fmla="*/ 315849 w 1847850"/>
                <a:gd name="connsiteY246" fmla="*/ 1085279 h 1800225"/>
                <a:gd name="connsiteX247" fmla="*/ 324421 w 1847850"/>
                <a:gd name="connsiteY247" fmla="*/ 1077944 h 1800225"/>
                <a:gd name="connsiteX248" fmla="*/ 325660 w 1847850"/>
                <a:gd name="connsiteY248" fmla="*/ 1070420 h 1800225"/>
                <a:gd name="connsiteX249" fmla="*/ 318706 w 1847850"/>
                <a:gd name="connsiteY249" fmla="*/ 1052322 h 1800225"/>
                <a:gd name="connsiteX250" fmla="*/ 321564 w 1847850"/>
                <a:gd name="connsiteY250" fmla="*/ 1040416 h 1800225"/>
                <a:gd name="connsiteX251" fmla="*/ 323755 w 1847850"/>
                <a:gd name="connsiteY251" fmla="*/ 1037749 h 1800225"/>
                <a:gd name="connsiteX252" fmla="*/ 327279 w 1847850"/>
                <a:gd name="connsiteY252" fmla="*/ 1038796 h 1800225"/>
                <a:gd name="connsiteX253" fmla="*/ 338804 w 1847850"/>
                <a:gd name="connsiteY253" fmla="*/ 1027652 h 1800225"/>
                <a:gd name="connsiteX254" fmla="*/ 339947 w 1847850"/>
                <a:gd name="connsiteY254" fmla="*/ 1013174 h 1800225"/>
                <a:gd name="connsiteX255" fmla="*/ 346424 w 1847850"/>
                <a:gd name="connsiteY255" fmla="*/ 1013079 h 1800225"/>
                <a:gd name="connsiteX256" fmla="*/ 337756 w 1847850"/>
                <a:gd name="connsiteY256" fmla="*/ 994124 h 1800225"/>
                <a:gd name="connsiteX257" fmla="*/ 313182 w 1847850"/>
                <a:gd name="connsiteY257" fmla="*/ 979551 h 1800225"/>
                <a:gd name="connsiteX258" fmla="*/ 306514 w 1847850"/>
                <a:gd name="connsiteY258" fmla="*/ 961644 h 1800225"/>
                <a:gd name="connsiteX259" fmla="*/ 288893 w 1847850"/>
                <a:gd name="connsiteY259" fmla="*/ 958501 h 1800225"/>
                <a:gd name="connsiteX260" fmla="*/ 284036 w 1847850"/>
                <a:gd name="connsiteY260" fmla="*/ 952595 h 1800225"/>
                <a:gd name="connsiteX261" fmla="*/ 275272 w 1847850"/>
                <a:gd name="connsiteY261" fmla="*/ 950595 h 1800225"/>
                <a:gd name="connsiteX262" fmla="*/ 275082 w 1847850"/>
                <a:gd name="connsiteY262" fmla="*/ 945261 h 1800225"/>
                <a:gd name="connsiteX263" fmla="*/ 269367 w 1847850"/>
                <a:gd name="connsiteY263" fmla="*/ 940879 h 1800225"/>
                <a:gd name="connsiteX264" fmla="*/ 270605 w 1847850"/>
                <a:gd name="connsiteY264" fmla="*/ 937355 h 1800225"/>
                <a:gd name="connsiteX265" fmla="*/ 266224 w 1847850"/>
                <a:gd name="connsiteY265" fmla="*/ 937736 h 1800225"/>
                <a:gd name="connsiteX266" fmla="*/ 263557 w 1847850"/>
                <a:gd name="connsiteY266" fmla="*/ 934974 h 1800225"/>
                <a:gd name="connsiteX267" fmla="*/ 264986 w 1847850"/>
                <a:gd name="connsiteY267" fmla="*/ 929545 h 1800225"/>
                <a:gd name="connsiteX268" fmla="*/ 254508 w 1847850"/>
                <a:gd name="connsiteY268" fmla="*/ 927449 h 1800225"/>
                <a:gd name="connsiteX269" fmla="*/ 253555 w 1847850"/>
                <a:gd name="connsiteY269" fmla="*/ 923354 h 1800225"/>
                <a:gd name="connsiteX270" fmla="*/ 265747 w 1847850"/>
                <a:gd name="connsiteY270" fmla="*/ 916686 h 1800225"/>
                <a:gd name="connsiteX271" fmla="*/ 263557 w 1847850"/>
                <a:gd name="connsiteY271" fmla="*/ 911066 h 1800225"/>
                <a:gd name="connsiteX272" fmla="*/ 267462 w 1847850"/>
                <a:gd name="connsiteY272" fmla="*/ 900113 h 1800225"/>
                <a:gd name="connsiteX273" fmla="*/ 267748 w 1847850"/>
                <a:gd name="connsiteY273" fmla="*/ 886778 h 1800225"/>
                <a:gd name="connsiteX274" fmla="*/ 271939 w 1847850"/>
                <a:gd name="connsiteY274" fmla="*/ 883444 h 1800225"/>
                <a:gd name="connsiteX275" fmla="*/ 258509 w 1847850"/>
                <a:gd name="connsiteY275" fmla="*/ 871728 h 1800225"/>
                <a:gd name="connsiteX276" fmla="*/ 263271 w 1847850"/>
                <a:gd name="connsiteY276" fmla="*/ 866204 h 1800225"/>
                <a:gd name="connsiteX277" fmla="*/ 257461 w 1847850"/>
                <a:gd name="connsiteY277" fmla="*/ 860584 h 1800225"/>
                <a:gd name="connsiteX278" fmla="*/ 259080 w 1847850"/>
                <a:gd name="connsiteY278" fmla="*/ 854107 h 1800225"/>
                <a:gd name="connsiteX279" fmla="*/ 252317 w 1847850"/>
                <a:gd name="connsiteY279" fmla="*/ 851059 h 1800225"/>
                <a:gd name="connsiteX280" fmla="*/ 260604 w 1847850"/>
                <a:gd name="connsiteY280" fmla="*/ 837152 h 1800225"/>
                <a:gd name="connsiteX281" fmla="*/ 249364 w 1847850"/>
                <a:gd name="connsiteY281" fmla="*/ 830104 h 1800225"/>
                <a:gd name="connsiteX282" fmla="*/ 257270 w 1847850"/>
                <a:gd name="connsiteY282" fmla="*/ 823722 h 1800225"/>
                <a:gd name="connsiteX283" fmla="*/ 257937 w 1847850"/>
                <a:gd name="connsiteY283" fmla="*/ 811339 h 1800225"/>
                <a:gd name="connsiteX284" fmla="*/ 273463 w 1847850"/>
                <a:gd name="connsiteY284" fmla="*/ 795433 h 1800225"/>
                <a:gd name="connsiteX285" fmla="*/ 268796 w 1847850"/>
                <a:gd name="connsiteY285" fmla="*/ 784479 h 1800225"/>
                <a:gd name="connsiteX286" fmla="*/ 262604 w 1847850"/>
                <a:gd name="connsiteY286" fmla="*/ 783907 h 1800225"/>
                <a:gd name="connsiteX287" fmla="*/ 271653 w 1847850"/>
                <a:gd name="connsiteY287" fmla="*/ 773049 h 1800225"/>
                <a:gd name="connsiteX288" fmla="*/ 268700 w 1847850"/>
                <a:gd name="connsiteY288" fmla="*/ 765810 h 1800225"/>
                <a:gd name="connsiteX289" fmla="*/ 270796 w 1847850"/>
                <a:gd name="connsiteY289" fmla="*/ 761619 h 1800225"/>
                <a:gd name="connsiteX290" fmla="*/ 260128 w 1847850"/>
                <a:gd name="connsiteY290" fmla="*/ 755332 h 1800225"/>
                <a:gd name="connsiteX291" fmla="*/ 252412 w 1847850"/>
                <a:gd name="connsiteY291" fmla="*/ 765143 h 1800225"/>
                <a:gd name="connsiteX292" fmla="*/ 249745 w 1847850"/>
                <a:gd name="connsiteY292" fmla="*/ 759619 h 1800225"/>
                <a:gd name="connsiteX293" fmla="*/ 242887 w 1847850"/>
                <a:gd name="connsiteY293" fmla="*/ 761429 h 1800225"/>
                <a:gd name="connsiteX294" fmla="*/ 242316 w 1847850"/>
                <a:gd name="connsiteY294" fmla="*/ 742569 h 1800225"/>
                <a:gd name="connsiteX295" fmla="*/ 248698 w 1847850"/>
                <a:gd name="connsiteY295" fmla="*/ 728472 h 1800225"/>
                <a:gd name="connsiteX296" fmla="*/ 262414 w 1847850"/>
                <a:gd name="connsiteY296" fmla="*/ 719328 h 1800225"/>
                <a:gd name="connsiteX297" fmla="*/ 249364 w 1847850"/>
                <a:gd name="connsiteY297" fmla="*/ 714851 h 1800225"/>
                <a:gd name="connsiteX298" fmla="*/ 235839 w 1847850"/>
                <a:gd name="connsiteY298" fmla="*/ 718185 h 1800225"/>
                <a:gd name="connsiteX299" fmla="*/ 224314 w 1847850"/>
                <a:gd name="connsiteY299" fmla="*/ 708660 h 1800225"/>
                <a:gd name="connsiteX300" fmla="*/ 206026 w 1847850"/>
                <a:gd name="connsiteY300" fmla="*/ 701707 h 1800225"/>
                <a:gd name="connsiteX301" fmla="*/ 199644 w 1847850"/>
                <a:gd name="connsiteY301" fmla="*/ 705612 h 1800225"/>
                <a:gd name="connsiteX302" fmla="*/ 191357 w 1847850"/>
                <a:gd name="connsiteY302" fmla="*/ 719519 h 1800225"/>
                <a:gd name="connsiteX303" fmla="*/ 181642 w 1847850"/>
                <a:gd name="connsiteY303" fmla="*/ 724186 h 1800225"/>
                <a:gd name="connsiteX304" fmla="*/ 172879 w 1847850"/>
                <a:gd name="connsiteY304" fmla="*/ 737711 h 1800225"/>
                <a:gd name="connsiteX305" fmla="*/ 169545 w 1847850"/>
                <a:gd name="connsiteY305" fmla="*/ 738949 h 1800225"/>
                <a:gd name="connsiteX306" fmla="*/ 168688 w 1847850"/>
                <a:gd name="connsiteY306" fmla="*/ 749617 h 1800225"/>
                <a:gd name="connsiteX307" fmla="*/ 154972 w 1847850"/>
                <a:gd name="connsiteY307" fmla="*/ 749617 h 1800225"/>
                <a:gd name="connsiteX308" fmla="*/ 157925 w 1847850"/>
                <a:gd name="connsiteY308" fmla="*/ 729996 h 1800225"/>
                <a:gd name="connsiteX309" fmla="*/ 154114 w 1847850"/>
                <a:gd name="connsiteY309" fmla="*/ 716661 h 1800225"/>
                <a:gd name="connsiteX310" fmla="*/ 139255 w 1847850"/>
                <a:gd name="connsiteY310" fmla="*/ 695515 h 1800225"/>
                <a:gd name="connsiteX311" fmla="*/ 127540 w 1847850"/>
                <a:gd name="connsiteY311" fmla="*/ 687800 h 1800225"/>
                <a:gd name="connsiteX312" fmla="*/ 129445 w 1847850"/>
                <a:gd name="connsiteY312" fmla="*/ 681990 h 1800225"/>
                <a:gd name="connsiteX313" fmla="*/ 142780 w 1847850"/>
                <a:gd name="connsiteY313" fmla="*/ 692087 h 1800225"/>
                <a:gd name="connsiteX314" fmla="*/ 144494 w 1847850"/>
                <a:gd name="connsiteY314" fmla="*/ 689515 h 1800225"/>
                <a:gd name="connsiteX315" fmla="*/ 138684 w 1847850"/>
                <a:gd name="connsiteY315" fmla="*/ 686371 h 1800225"/>
                <a:gd name="connsiteX316" fmla="*/ 137541 w 1847850"/>
                <a:gd name="connsiteY316" fmla="*/ 681799 h 1800225"/>
                <a:gd name="connsiteX317" fmla="*/ 132683 w 1847850"/>
                <a:gd name="connsiteY317" fmla="*/ 681990 h 1800225"/>
                <a:gd name="connsiteX318" fmla="*/ 134398 w 1847850"/>
                <a:gd name="connsiteY318" fmla="*/ 677323 h 1800225"/>
                <a:gd name="connsiteX319" fmla="*/ 111443 w 1847850"/>
                <a:gd name="connsiteY319" fmla="*/ 669227 h 1800225"/>
                <a:gd name="connsiteX320" fmla="*/ 120110 w 1847850"/>
                <a:gd name="connsiteY320" fmla="*/ 655034 h 1800225"/>
                <a:gd name="connsiteX321" fmla="*/ 132017 w 1847850"/>
                <a:gd name="connsiteY321" fmla="*/ 662083 h 1800225"/>
                <a:gd name="connsiteX322" fmla="*/ 146018 w 1847850"/>
                <a:gd name="connsiteY322" fmla="*/ 663321 h 1800225"/>
                <a:gd name="connsiteX323" fmla="*/ 148971 w 1847850"/>
                <a:gd name="connsiteY323" fmla="*/ 672751 h 1800225"/>
                <a:gd name="connsiteX324" fmla="*/ 163354 w 1847850"/>
                <a:gd name="connsiteY324" fmla="*/ 671513 h 1800225"/>
                <a:gd name="connsiteX325" fmla="*/ 165640 w 1847850"/>
                <a:gd name="connsiteY325" fmla="*/ 678466 h 1800225"/>
                <a:gd name="connsiteX326" fmla="*/ 177832 w 1847850"/>
                <a:gd name="connsiteY326" fmla="*/ 673227 h 1800225"/>
                <a:gd name="connsiteX327" fmla="*/ 179546 w 1847850"/>
                <a:gd name="connsiteY327" fmla="*/ 652558 h 1800225"/>
                <a:gd name="connsiteX328" fmla="*/ 187071 w 1847850"/>
                <a:gd name="connsiteY328" fmla="*/ 653129 h 1800225"/>
                <a:gd name="connsiteX329" fmla="*/ 209645 w 1847850"/>
                <a:gd name="connsiteY329" fmla="*/ 661702 h 1800225"/>
                <a:gd name="connsiteX330" fmla="*/ 228124 w 1847850"/>
                <a:gd name="connsiteY330" fmla="*/ 671513 h 1800225"/>
                <a:gd name="connsiteX331" fmla="*/ 243840 w 1847850"/>
                <a:gd name="connsiteY331" fmla="*/ 668560 h 1800225"/>
                <a:gd name="connsiteX332" fmla="*/ 242221 w 1847850"/>
                <a:gd name="connsiteY332" fmla="*/ 650938 h 1800225"/>
                <a:gd name="connsiteX333" fmla="*/ 245173 w 1847850"/>
                <a:gd name="connsiteY333" fmla="*/ 631031 h 1800225"/>
                <a:gd name="connsiteX334" fmla="*/ 236029 w 1847850"/>
                <a:gd name="connsiteY334" fmla="*/ 619601 h 1800225"/>
                <a:gd name="connsiteX335" fmla="*/ 227838 w 1847850"/>
                <a:gd name="connsiteY335" fmla="*/ 601885 h 1800225"/>
                <a:gd name="connsiteX336" fmla="*/ 229934 w 1847850"/>
                <a:gd name="connsiteY336" fmla="*/ 576739 h 1800225"/>
                <a:gd name="connsiteX337" fmla="*/ 245745 w 1847850"/>
                <a:gd name="connsiteY337" fmla="*/ 578453 h 1800225"/>
                <a:gd name="connsiteX338" fmla="*/ 253175 w 1847850"/>
                <a:gd name="connsiteY338" fmla="*/ 575596 h 1800225"/>
                <a:gd name="connsiteX339" fmla="*/ 257175 w 1847850"/>
                <a:gd name="connsiteY339" fmla="*/ 570452 h 1800225"/>
                <a:gd name="connsiteX340" fmla="*/ 260318 w 1847850"/>
                <a:gd name="connsiteY340" fmla="*/ 572453 h 1800225"/>
                <a:gd name="connsiteX341" fmla="*/ 269462 w 1847850"/>
                <a:gd name="connsiteY341" fmla="*/ 569786 h 1800225"/>
                <a:gd name="connsiteX342" fmla="*/ 267271 w 1847850"/>
                <a:gd name="connsiteY342" fmla="*/ 565309 h 1800225"/>
                <a:gd name="connsiteX343" fmla="*/ 260128 w 1847850"/>
                <a:gd name="connsiteY343" fmla="*/ 568738 h 1800225"/>
                <a:gd name="connsiteX344" fmla="*/ 251841 w 1847850"/>
                <a:gd name="connsiteY344" fmla="*/ 563404 h 1800225"/>
                <a:gd name="connsiteX345" fmla="*/ 251365 w 1847850"/>
                <a:gd name="connsiteY345" fmla="*/ 547211 h 1800225"/>
                <a:gd name="connsiteX346" fmla="*/ 277463 w 1847850"/>
                <a:gd name="connsiteY346" fmla="*/ 525113 h 1800225"/>
                <a:gd name="connsiteX347" fmla="*/ 289274 w 1847850"/>
                <a:gd name="connsiteY347" fmla="*/ 536638 h 1800225"/>
                <a:gd name="connsiteX348" fmla="*/ 285179 w 1847850"/>
                <a:gd name="connsiteY348" fmla="*/ 553593 h 1800225"/>
                <a:gd name="connsiteX349" fmla="*/ 284512 w 1847850"/>
                <a:gd name="connsiteY349" fmla="*/ 567595 h 1800225"/>
                <a:gd name="connsiteX350" fmla="*/ 286988 w 1847850"/>
                <a:gd name="connsiteY350" fmla="*/ 577691 h 1800225"/>
                <a:gd name="connsiteX351" fmla="*/ 281559 w 1847850"/>
                <a:gd name="connsiteY351" fmla="*/ 594360 h 1800225"/>
                <a:gd name="connsiteX352" fmla="*/ 280987 w 1847850"/>
                <a:gd name="connsiteY352" fmla="*/ 614363 h 1800225"/>
                <a:gd name="connsiteX353" fmla="*/ 287655 w 1847850"/>
                <a:gd name="connsiteY353" fmla="*/ 621506 h 1800225"/>
                <a:gd name="connsiteX354" fmla="*/ 284036 w 1847850"/>
                <a:gd name="connsiteY354" fmla="*/ 634365 h 1800225"/>
                <a:gd name="connsiteX355" fmla="*/ 300704 w 1847850"/>
                <a:gd name="connsiteY355" fmla="*/ 635698 h 1800225"/>
                <a:gd name="connsiteX356" fmla="*/ 320230 w 1847850"/>
                <a:gd name="connsiteY356" fmla="*/ 622745 h 1800225"/>
                <a:gd name="connsiteX357" fmla="*/ 330518 w 1847850"/>
                <a:gd name="connsiteY357" fmla="*/ 622840 h 1800225"/>
                <a:gd name="connsiteX358" fmla="*/ 346520 w 1847850"/>
                <a:gd name="connsiteY358" fmla="*/ 618935 h 1800225"/>
                <a:gd name="connsiteX359" fmla="*/ 347853 w 1847850"/>
                <a:gd name="connsiteY359" fmla="*/ 617506 h 1800225"/>
                <a:gd name="connsiteX360" fmla="*/ 338423 w 1847850"/>
                <a:gd name="connsiteY360" fmla="*/ 597313 h 1800225"/>
                <a:gd name="connsiteX361" fmla="*/ 340519 w 1847850"/>
                <a:gd name="connsiteY361" fmla="*/ 588740 h 1800225"/>
                <a:gd name="connsiteX362" fmla="*/ 338804 w 1847850"/>
                <a:gd name="connsiteY362" fmla="*/ 581120 h 1800225"/>
                <a:gd name="connsiteX363" fmla="*/ 342329 w 1847850"/>
                <a:gd name="connsiteY363" fmla="*/ 579311 h 1800225"/>
                <a:gd name="connsiteX364" fmla="*/ 337090 w 1847850"/>
                <a:gd name="connsiteY364" fmla="*/ 564166 h 1800225"/>
                <a:gd name="connsiteX365" fmla="*/ 337280 w 1847850"/>
                <a:gd name="connsiteY365" fmla="*/ 557784 h 1800225"/>
                <a:gd name="connsiteX366" fmla="*/ 340043 w 1847850"/>
                <a:gd name="connsiteY366" fmla="*/ 551212 h 1800225"/>
                <a:gd name="connsiteX367" fmla="*/ 349282 w 1847850"/>
                <a:gd name="connsiteY367" fmla="*/ 543401 h 1800225"/>
                <a:gd name="connsiteX368" fmla="*/ 347853 w 1847850"/>
                <a:gd name="connsiteY368" fmla="*/ 525113 h 1800225"/>
                <a:gd name="connsiteX369" fmla="*/ 353949 w 1847850"/>
                <a:gd name="connsiteY369" fmla="*/ 520827 h 1800225"/>
                <a:gd name="connsiteX370" fmla="*/ 359378 w 1847850"/>
                <a:gd name="connsiteY370" fmla="*/ 527495 h 1800225"/>
                <a:gd name="connsiteX371" fmla="*/ 355663 w 1847850"/>
                <a:gd name="connsiteY371" fmla="*/ 517207 h 1800225"/>
                <a:gd name="connsiteX372" fmla="*/ 357473 w 1847850"/>
                <a:gd name="connsiteY372" fmla="*/ 516446 h 1800225"/>
                <a:gd name="connsiteX373" fmla="*/ 354997 w 1847850"/>
                <a:gd name="connsiteY373" fmla="*/ 510826 h 1800225"/>
                <a:gd name="connsiteX374" fmla="*/ 356902 w 1847850"/>
                <a:gd name="connsiteY374" fmla="*/ 507111 h 1800225"/>
                <a:gd name="connsiteX375" fmla="*/ 351472 w 1847850"/>
                <a:gd name="connsiteY375" fmla="*/ 499872 h 1800225"/>
                <a:gd name="connsiteX376" fmla="*/ 349758 w 1847850"/>
                <a:gd name="connsiteY376" fmla="*/ 487108 h 1800225"/>
                <a:gd name="connsiteX377" fmla="*/ 355283 w 1847850"/>
                <a:gd name="connsiteY377" fmla="*/ 479774 h 1800225"/>
                <a:gd name="connsiteX378" fmla="*/ 371094 w 1847850"/>
                <a:gd name="connsiteY378" fmla="*/ 470630 h 1800225"/>
                <a:gd name="connsiteX379" fmla="*/ 374713 w 1847850"/>
                <a:gd name="connsiteY379" fmla="*/ 471392 h 1800225"/>
                <a:gd name="connsiteX380" fmla="*/ 385096 w 1847850"/>
                <a:gd name="connsiteY380" fmla="*/ 465201 h 1800225"/>
                <a:gd name="connsiteX381" fmla="*/ 387858 w 1847850"/>
                <a:gd name="connsiteY381" fmla="*/ 469297 h 1800225"/>
                <a:gd name="connsiteX382" fmla="*/ 399383 w 1847850"/>
                <a:gd name="connsiteY382" fmla="*/ 467296 h 1800225"/>
                <a:gd name="connsiteX383" fmla="*/ 405860 w 1847850"/>
                <a:gd name="connsiteY383" fmla="*/ 469202 h 1800225"/>
                <a:gd name="connsiteX384" fmla="*/ 414433 w 1847850"/>
                <a:gd name="connsiteY384" fmla="*/ 477203 h 1800225"/>
                <a:gd name="connsiteX385" fmla="*/ 446437 w 1847850"/>
                <a:gd name="connsiteY385" fmla="*/ 491395 h 1800225"/>
                <a:gd name="connsiteX386" fmla="*/ 460438 w 1847850"/>
                <a:gd name="connsiteY386" fmla="*/ 494729 h 1800225"/>
                <a:gd name="connsiteX387" fmla="*/ 456914 w 1847850"/>
                <a:gd name="connsiteY387" fmla="*/ 500253 h 1800225"/>
                <a:gd name="connsiteX388" fmla="*/ 461201 w 1847850"/>
                <a:gd name="connsiteY388" fmla="*/ 503015 h 1800225"/>
                <a:gd name="connsiteX389" fmla="*/ 453771 w 1847850"/>
                <a:gd name="connsiteY389" fmla="*/ 510254 h 1800225"/>
                <a:gd name="connsiteX390" fmla="*/ 450342 w 1847850"/>
                <a:gd name="connsiteY390" fmla="*/ 519874 h 1800225"/>
                <a:gd name="connsiteX391" fmla="*/ 459772 w 1847850"/>
                <a:gd name="connsiteY391" fmla="*/ 524161 h 1800225"/>
                <a:gd name="connsiteX392" fmla="*/ 467868 w 1847850"/>
                <a:gd name="connsiteY392" fmla="*/ 516255 h 1800225"/>
                <a:gd name="connsiteX393" fmla="*/ 457867 w 1847850"/>
                <a:gd name="connsiteY393" fmla="*/ 515683 h 1800225"/>
                <a:gd name="connsiteX394" fmla="*/ 465677 w 1847850"/>
                <a:gd name="connsiteY394" fmla="*/ 495586 h 1800225"/>
                <a:gd name="connsiteX395" fmla="*/ 477964 w 1847850"/>
                <a:gd name="connsiteY395" fmla="*/ 479584 h 1800225"/>
                <a:gd name="connsiteX396" fmla="*/ 495300 w 1847850"/>
                <a:gd name="connsiteY396" fmla="*/ 471011 h 1800225"/>
                <a:gd name="connsiteX397" fmla="*/ 496824 w 1847850"/>
                <a:gd name="connsiteY397" fmla="*/ 460438 h 1800225"/>
                <a:gd name="connsiteX398" fmla="*/ 508254 w 1847850"/>
                <a:gd name="connsiteY398" fmla="*/ 476536 h 1800225"/>
                <a:gd name="connsiteX399" fmla="*/ 509587 w 1847850"/>
                <a:gd name="connsiteY399" fmla="*/ 474345 h 1800225"/>
                <a:gd name="connsiteX400" fmla="*/ 533210 w 1847850"/>
                <a:gd name="connsiteY400" fmla="*/ 475107 h 1800225"/>
                <a:gd name="connsiteX401" fmla="*/ 543878 w 1847850"/>
                <a:gd name="connsiteY401" fmla="*/ 471773 h 1800225"/>
                <a:gd name="connsiteX402" fmla="*/ 543592 w 1847850"/>
                <a:gd name="connsiteY402" fmla="*/ 479203 h 1800225"/>
                <a:gd name="connsiteX403" fmla="*/ 551974 w 1847850"/>
                <a:gd name="connsiteY403" fmla="*/ 478631 h 1800225"/>
                <a:gd name="connsiteX404" fmla="*/ 567214 w 1847850"/>
                <a:gd name="connsiteY404" fmla="*/ 473297 h 1800225"/>
                <a:gd name="connsiteX405" fmla="*/ 565499 w 1847850"/>
                <a:gd name="connsiteY405" fmla="*/ 460915 h 1800225"/>
                <a:gd name="connsiteX406" fmla="*/ 604456 w 1847850"/>
                <a:gd name="connsiteY406" fmla="*/ 447104 h 1800225"/>
                <a:gd name="connsiteX407" fmla="*/ 602647 w 1847850"/>
                <a:gd name="connsiteY407" fmla="*/ 415576 h 1800225"/>
                <a:gd name="connsiteX408" fmla="*/ 598170 w 1847850"/>
                <a:gd name="connsiteY408" fmla="*/ 409099 h 1800225"/>
                <a:gd name="connsiteX409" fmla="*/ 594931 w 1847850"/>
                <a:gd name="connsiteY409" fmla="*/ 393287 h 1800225"/>
                <a:gd name="connsiteX410" fmla="*/ 598742 w 1847850"/>
                <a:gd name="connsiteY410" fmla="*/ 391192 h 1800225"/>
                <a:gd name="connsiteX411" fmla="*/ 594741 w 1847850"/>
                <a:gd name="connsiteY411" fmla="*/ 383953 h 1800225"/>
                <a:gd name="connsiteX412" fmla="*/ 596075 w 1847850"/>
                <a:gd name="connsiteY412" fmla="*/ 367665 h 1800225"/>
                <a:gd name="connsiteX413" fmla="*/ 604266 w 1847850"/>
                <a:gd name="connsiteY413" fmla="*/ 366998 h 1800225"/>
                <a:gd name="connsiteX414" fmla="*/ 603790 w 1847850"/>
                <a:gd name="connsiteY414" fmla="*/ 361950 h 1800225"/>
                <a:gd name="connsiteX415" fmla="*/ 596360 w 1847850"/>
                <a:gd name="connsiteY415" fmla="*/ 363950 h 1800225"/>
                <a:gd name="connsiteX416" fmla="*/ 581692 w 1847850"/>
                <a:gd name="connsiteY416" fmla="*/ 327755 h 1800225"/>
                <a:gd name="connsiteX417" fmla="*/ 576453 w 1847850"/>
                <a:gd name="connsiteY417" fmla="*/ 328136 h 1800225"/>
                <a:gd name="connsiteX418" fmla="*/ 575596 w 1847850"/>
                <a:gd name="connsiteY418" fmla="*/ 324993 h 1800225"/>
                <a:gd name="connsiteX419" fmla="*/ 568357 w 1847850"/>
                <a:gd name="connsiteY419" fmla="*/ 325660 h 1800225"/>
                <a:gd name="connsiteX420" fmla="*/ 558070 w 1847850"/>
                <a:gd name="connsiteY420" fmla="*/ 290512 h 1800225"/>
                <a:gd name="connsiteX421" fmla="*/ 570167 w 1847850"/>
                <a:gd name="connsiteY421" fmla="*/ 290417 h 1800225"/>
                <a:gd name="connsiteX422" fmla="*/ 569119 w 1847850"/>
                <a:gd name="connsiteY422" fmla="*/ 278035 h 1800225"/>
                <a:gd name="connsiteX423" fmla="*/ 575024 w 1847850"/>
                <a:gd name="connsiteY423" fmla="*/ 276892 h 1800225"/>
                <a:gd name="connsiteX424" fmla="*/ 575977 w 1847850"/>
                <a:gd name="connsiteY424" fmla="*/ 268033 h 1800225"/>
                <a:gd name="connsiteX425" fmla="*/ 581215 w 1847850"/>
                <a:gd name="connsiteY425" fmla="*/ 268891 h 1800225"/>
                <a:gd name="connsiteX426" fmla="*/ 584835 w 1847850"/>
                <a:gd name="connsiteY426" fmla="*/ 249745 h 1800225"/>
                <a:gd name="connsiteX427" fmla="*/ 587693 w 1847850"/>
                <a:gd name="connsiteY427" fmla="*/ 243649 h 1800225"/>
                <a:gd name="connsiteX428" fmla="*/ 593503 w 1847850"/>
                <a:gd name="connsiteY428" fmla="*/ 239744 h 1800225"/>
                <a:gd name="connsiteX429" fmla="*/ 584168 w 1847850"/>
                <a:gd name="connsiteY429" fmla="*/ 232029 h 1800225"/>
                <a:gd name="connsiteX430" fmla="*/ 604552 w 1847850"/>
                <a:gd name="connsiteY430" fmla="*/ 209645 h 1800225"/>
                <a:gd name="connsiteX431" fmla="*/ 599313 w 1847850"/>
                <a:gd name="connsiteY431" fmla="*/ 205835 h 1800225"/>
                <a:gd name="connsiteX432" fmla="*/ 619601 w 1847850"/>
                <a:gd name="connsiteY432" fmla="*/ 191167 h 1800225"/>
                <a:gd name="connsiteX433" fmla="*/ 632460 w 1847850"/>
                <a:gd name="connsiteY433" fmla="*/ 197929 h 1800225"/>
                <a:gd name="connsiteX434" fmla="*/ 646843 w 1847850"/>
                <a:gd name="connsiteY434" fmla="*/ 200025 h 1800225"/>
                <a:gd name="connsiteX435" fmla="*/ 647700 w 1847850"/>
                <a:gd name="connsiteY435" fmla="*/ 186880 h 1800225"/>
                <a:gd name="connsiteX436" fmla="*/ 653415 w 1847850"/>
                <a:gd name="connsiteY436" fmla="*/ 186404 h 1800225"/>
                <a:gd name="connsiteX437" fmla="*/ 640937 w 1847850"/>
                <a:gd name="connsiteY437" fmla="*/ 184595 h 1800225"/>
                <a:gd name="connsiteX438" fmla="*/ 621983 w 1847850"/>
                <a:gd name="connsiteY438" fmla="*/ 175831 h 1800225"/>
                <a:gd name="connsiteX439" fmla="*/ 603885 w 1847850"/>
                <a:gd name="connsiteY439" fmla="*/ 182213 h 1800225"/>
                <a:gd name="connsiteX440" fmla="*/ 599599 w 1847850"/>
                <a:gd name="connsiteY440" fmla="*/ 173927 h 1800225"/>
                <a:gd name="connsiteX441" fmla="*/ 594074 w 1847850"/>
                <a:gd name="connsiteY441" fmla="*/ 170497 h 1800225"/>
                <a:gd name="connsiteX442" fmla="*/ 603313 w 1847850"/>
                <a:gd name="connsiteY442" fmla="*/ 160115 h 1800225"/>
                <a:gd name="connsiteX443" fmla="*/ 607219 w 1847850"/>
                <a:gd name="connsiteY443" fmla="*/ 159544 h 1800225"/>
                <a:gd name="connsiteX444" fmla="*/ 629507 w 1847850"/>
                <a:gd name="connsiteY444" fmla="*/ 159639 h 1800225"/>
                <a:gd name="connsiteX445" fmla="*/ 631317 w 1847850"/>
                <a:gd name="connsiteY445" fmla="*/ 162782 h 1800225"/>
                <a:gd name="connsiteX446" fmla="*/ 649510 w 1847850"/>
                <a:gd name="connsiteY446" fmla="*/ 166783 h 1800225"/>
                <a:gd name="connsiteX447" fmla="*/ 662845 w 1847850"/>
                <a:gd name="connsiteY447" fmla="*/ 167545 h 1800225"/>
                <a:gd name="connsiteX448" fmla="*/ 677037 w 1847850"/>
                <a:gd name="connsiteY448" fmla="*/ 162592 h 1800225"/>
                <a:gd name="connsiteX449" fmla="*/ 685514 w 1847850"/>
                <a:gd name="connsiteY449" fmla="*/ 162592 h 1800225"/>
                <a:gd name="connsiteX450" fmla="*/ 686753 w 1847850"/>
                <a:gd name="connsiteY450" fmla="*/ 166402 h 1800225"/>
                <a:gd name="connsiteX451" fmla="*/ 689705 w 1847850"/>
                <a:gd name="connsiteY451" fmla="*/ 165925 h 1800225"/>
                <a:gd name="connsiteX452" fmla="*/ 686943 w 1847850"/>
                <a:gd name="connsiteY452" fmla="*/ 147447 h 1800225"/>
                <a:gd name="connsiteX453" fmla="*/ 683038 w 1847850"/>
                <a:gd name="connsiteY453" fmla="*/ 149066 h 1800225"/>
                <a:gd name="connsiteX454" fmla="*/ 690372 w 1847850"/>
                <a:gd name="connsiteY454" fmla="*/ 134874 h 1800225"/>
                <a:gd name="connsiteX455" fmla="*/ 703231 w 1847850"/>
                <a:gd name="connsiteY455" fmla="*/ 125730 h 1800225"/>
                <a:gd name="connsiteX456" fmla="*/ 724471 w 1847850"/>
                <a:gd name="connsiteY456" fmla="*/ 117920 h 1800225"/>
                <a:gd name="connsiteX457" fmla="*/ 766572 w 1847850"/>
                <a:gd name="connsiteY457" fmla="*/ 111062 h 1800225"/>
                <a:gd name="connsiteX458" fmla="*/ 767334 w 1847850"/>
                <a:gd name="connsiteY458" fmla="*/ 104204 h 1800225"/>
                <a:gd name="connsiteX459" fmla="*/ 771620 w 1847850"/>
                <a:gd name="connsiteY459" fmla="*/ 105632 h 1800225"/>
                <a:gd name="connsiteX460" fmla="*/ 776192 w 1847850"/>
                <a:gd name="connsiteY460" fmla="*/ 97345 h 1800225"/>
                <a:gd name="connsiteX461" fmla="*/ 779431 w 1847850"/>
                <a:gd name="connsiteY461" fmla="*/ 97060 h 1800225"/>
                <a:gd name="connsiteX462" fmla="*/ 777526 w 1847850"/>
                <a:gd name="connsiteY462" fmla="*/ 86392 h 1800225"/>
                <a:gd name="connsiteX463" fmla="*/ 774192 w 1847850"/>
                <a:gd name="connsiteY463" fmla="*/ 85725 h 1800225"/>
                <a:gd name="connsiteX464" fmla="*/ 770382 w 1847850"/>
                <a:gd name="connsiteY464" fmla="*/ 62865 h 1800225"/>
                <a:gd name="connsiteX465" fmla="*/ 762857 w 1847850"/>
                <a:gd name="connsiteY465" fmla="*/ 56579 h 1800225"/>
                <a:gd name="connsiteX466" fmla="*/ 764477 w 1847850"/>
                <a:gd name="connsiteY466" fmla="*/ 50959 h 1800225"/>
                <a:gd name="connsiteX467" fmla="*/ 758285 w 1847850"/>
                <a:gd name="connsiteY467" fmla="*/ 28956 h 1800225"/>
                <a:gd name="connsiteX468" fmla="*/ 758762 w 1847850"/>
                <a:gd name="connsiteY468" fmla="*/ 14573 h 1800225"/>
                <a:gd name="connsiteX469" fmla="*/ 791718 w 1847850"/>
                <a:gd name="connsiteY469" fmla="*/ 9525 h 1800225"/>
                <a:gd name="connsiteX470" fmla="*/ 792575 w 1847850"/>
                <a:gd name="connsiteY470" fmla="*/ 18097 h 1800225"/>
                <a:gd name="connsiteX471" fmla="*/ 799433 w 1847850"/>
                <a:gd name="connsiteY471" fmla="*/ 20955 h 1800225"/>
                <a:gd name="connsiteX472" fmla="*/ 817245 w 1847850"/>
                <a:gd name="connsiteY472" fmla="*/ 46577 h 1800225"/>
                <a:gd name="connsiteX473" fmla="*/ 827818 w 1847850"/>
                <a:gd name="connsiteY473" fmla="*/ 29528 h 1800225"/>
                <a:gd name="connsiteX474" fmla="*/ 830199 w 1847850"/>
                <a:gd name="connsiteY474" fmla="*/ 30575 h 1800225"/>
                <a:gd name="connsiteX475" fmla="*/ 829913 w 1847850"/>
                <a:gd name="connsiteY475" fmla="*/ 49625 h 1800225"/>
                <a:gd name="connsiteX476" fmla="*/ 825627 w 1847850"/>
                <a:gd name="connsiteY476" fmla="*/ 68580 h 1800225"/>
                <a:gd name="connsiteX477" fmla="*/ 826865 w 1847850"/>
                <a:gd name="connsiteY477" fmla="*/ 78010 h 1800225"/>
                <a:gd name="connsiteX478" fmla="*/ 837152 w 1847850"/>
                <a:gd name="connsiteY478" fmla="*/ 76486 h 1800225"/>
                <a:gd name="connsiteX479" fmla="*/ 842772 w 1847850"/>
                <a:gd name="connsiteY479" fmla="*/ 70485 h 1800225"/>
                <a:gd name="connsiteX480" fmla="*/ 858393 w 1847850"/>
                <a:gd name="connsiteY480" fmla="*/ 82677 h 1800225"/>
                <a:gd name="connsiteX481" fmla="*/ 855536 w 1847850"/>
                <a:gd name="connsiteY481" fmla="*/ 84487 h 1800225"/>
                <a:gd name="connsiteX482" fmla="*/ 858679 w 1847850"/>
                <a:gd name="connsiteY482" fmla="*/ 89249 h 1800225"/>
                <a:gd name="connsiteX483" fmla="*/ 868204 w 1847850"/>
                <a:gd name="connsiteY483" fmla="*/ 89440 h 1800225"/>
                <a:gd name="connsiteX484" fmla="*/ 869156 w 1847850"/>
                <a:gd name="connsiteY484" fmla="*/ 98107 h 1800225"/>
                <a:gd name="connsiteX485" fmla="*/ 895731 w 1847850"/>
                <a:gd name="connsiteY485" fmla="*/ 97822 h 1800225"/>
                <a:gd name="connsiteX486" fmla="*/ 897731 w 1847850"/>
                <a:gd name="connsiteY486" fmla="*/ 103537 h 1800225"/>
                <a:gd name="connsiteX487" fmla="*/ 878205 w 1847850"/>
                <a:gd name="connsiteY487" fmla="*/ 108490 h 1800225"/>
                <a:gd name="connsiteX488" fmla="*/ 876110 w 1847850"/>
                <a:gd name="connsiteY488" fmla="*/ 102489 h 1800225"/>
                <a:gd name="connsiteX489" fmla="*/ 872109 w 1847850"/>
                <a:gd name="connsiteY489" fmla="*/ 103346 h 1800225"/>
                <a:gd name="connsiteX490" fmla="*/ 865822 w 1847850"/>
                <a:gd name="connsiteY490" fmla="*/ 107156 h 1800225"/>
                <a:gd name="connsiteX491" fmla="*/ 866870 w 1847850"/>
                <a:gd name="connsiteY491" fmla="*/ 110490 h 1800225"/>
                <a:gd name="connsiteX492" fmla="*/ 862965 w 1847850"/>
                <a:gd name="connsiteY492" fmla="*/ 112109 h 1800225"/>
                <a:gd name="connsiteX493" fmla="*/ 864013 w 1847850"/>
                <a:gd name="connsiteY493" fmla="*/ 115062 h 1800225"/>
                <a:gd name="connsiteX494" fmla="*/ 894112 w 1847850"/>
                <a:gd name="connsiteY494" fmla="*/ 107728 h 1800225"/>
                <a:gd name="connsiteX495" fmla="*/ 880967 w 1847850"/>
                <a:gd name="connsiteY495" fmla="*/ 115157 h 1800225"/>
                <a:gd name="connsiteX496" fmla="*/ 889540 w 1847850"/>
                <a:gd name="connsiteY496" fmla="*/ 112776 h 1800225"/>
                <a:gd name="connsiteX497" fmla="*/ 897541 w 1847850"/>
                <a:gd name="connsiteY497" fmla="*/ 106870 h 1800225"/>
                <a:gd name="connsiteX498" fmla="*/ 907352 w 1847850"/>
                <a:gd name="connsiteY498" fmla="*/ 140875 h 1800225"/>
                <a:gd name="connsiteX499" fmla="*/ 918020 w 1847850"/>
                <a:gd name="connsiteY499" fmla="*/ 138684 h 1800225"/>
                <a:gd name="connsiteX500" fmla="*/ 921353 w 1847850"/>
                <a:gd name="connsiteY500" fmla="*/ 147256 h 1800225"/>
                <a:gd name="connsiteX501" fmla="*/ 925925 w 1847850"/>
                <a:gd name="connsiteY501" fmla="*/ 144304 h 1800225"/>
                <a:gd name="connsiteX502" fmla="*/ 927640 w 1847850"/>
                <a:gd name="connsiteY502" fmla="*/ 148780 h 1800225"/>
                <a:gd name="connsiteX503" fmla="*/ 950119 w 1847850"/>
                <a:gd name="connsiteY503" fmla="*/ 145447 h 1800225"/>
                <a:gd name="connsiteX504" fmla="*/ 955929 w 1847850"/>
                <a:gd name="connsiteY504" fmla="*/ 166497 h 1800225"/>
                <a:gd name="connsiteX505" fmla="*/ 953453 w 1847850"/>
                <a:gd name="connsiteY505" fmla="*/ 172117 h 1800225"/>
                <a:gd name="connsiteX506" fmla="*/ 958405 w 1847850"/>
                <a:gd name="connsiteY506" fmla="*/ 184023 h 1800225"/>
                <a:gd name="connsiteX507" fmla="*/ 964121 w 1847850"/>
                <a:gd name="connsiteY507" fmla="*/ 180594 h 1800225"/>
                <a:gd name="connsiteX508" fmla="*/ 973646 w 1847850"/>
                <a:gd name="connsiteY508" fmla="*/ 183547 h 1800225"/>
                <a:gd name="connsiteX509" fmla="*/ 977646 w 1847850"/>
                <a:gd name="connsiteY509" fmla="*/ 179356 h 1800225"/>
                <a:gd name="connsiteX510" fmla="*/ 977170 w 1847850"/>
                <a:gd name="connsiteY510" fmla="*/ 176594 h 1800225"/>
                <a:gd name="connsiteX511" fmla="*/ 983075 w 1847850"/>
                <a:gd name="connsiteY511" fmla="*/ 175450 h 1800225"/>
                <a:gd name="connsiteX512" fmla="*/ 993458 w 1847850"/>
                <a:gd name="connsiteY512" fmla="*/ 175736 h 1800225"/>
                <a:gd name="connsiteX513" fmla="*/ 993838 w 1847850"/>
                <a:gd name="connsiteY513" fmla="*/ 180118 h 1800225"/>
                <a:gd name="connsiteX514" fmla="*/ 1002602 w 1847850"/>
                <a:gd name="connsiteY514" fmla="*/ 179546 h 1800225"/>
                <a:gd name="connsiteX515" fmla="*/ 1006983 w 1847850"/>
                <a:gd name="connsiteY515" fmla="*/ 183928 h 1800225"/>
                <a:gd name="connsiteX516" fmla="*/ 1011079 w 1847850"/>
                <a:gd name="connsiteY516" fmla="*/ 183166 h 1800225"/>
                <a:gd name="connsiteX517" fmla="*/ 1056894 w 1847850"/>
                <a:gd name="connsiteY517" fmla="*/ 163544 h 1800225"/>
                <a:gd name="connsiteX518" fmla="*/ 1058418 w 1847850"/>
                <a:gd name="connsiteY518" fmla="*/ 160306 h 1800225"/>
                <a:gd name="connsiteX519" fmla="*/ 1061561 w 1847850"/>
                <a:gd name="connsiteY519" fmla="*/ 161354 h 1800225"/>
                <a:gd name="connsiteX520" fmla="*/ 1070039 w 1847850"/>
                <a:gd name="connsiteY520" fmla="*/ 153829 h 1800225"/>
                <a:gd name="connsiteX521" fmla="*/ 1069277 w 1847850"/>
                <a:gd name="connsiteY521" fmla="*/ 142018 h 1800225"/>
                <a:gd name="connsiteX522" fmla="*/ 1072896 w 1847850"/>
                <a:gd name="connsiteY522" fmla="*/ 128683 h 1800225"/>
                <a:gd name="connsiteX523" fmla="*/ 1066800 w 1847850"/>
                <a:gd name="connsiteY523" fmla="*/ 86963 h 1800225"/>
                <a:gd name="connsiteX524" fmla="*/ 1090231 w 1847850"/>
                <a:gd name="connsiteY524" fmla="*/ 84391 h 1800225"/>
                <a:gd name="connsiteX525" fmla="*/ 1116425 w 1847850"/>
                <a:gd name="connsiteY525" fmla="*/ 74104 h 1800225"/>
                <a:gd name="connsiteX526" fmla="*/ 1134237 w 1847850"/>
                <a:gd name="connsiteY526" fmla="*/ 73342 h 1800225"/>
                <a:gd name="connsiteX527" fmla="*/ 1141571 w 1847850"/>
                <a:gd name="connsiteY527" fmla="*/ 70009 h 1800225"/>
                <a:gd name="connsiteX528" fmla="*/ 1148048 w 1847850"/>
                <a:gd name="connsiteY528" fmla="*/ 71819 h 1800225"/>
                <a:gd name="connsiteX529" fmla="*/ 1135475 w 1847850"/>
                <a:gd name="connsiteY529" fmla="*/ 87344 h 1800225"/>
                <a:gd name="connsiteX530" fmla="*/ 1143762 w 1847850"/>
                <a:gd name="connsiteY530" fmla="*/ 90487 h 1800225"/>
                <a:gd name="connsiteX531" fmla="*/ 1142524 w 1847850"/>
                <a:gd name="connsiteY531" fmla="*/ 103061 h 1800225"/>
                <a:gd name="connsiteX532" fmla="*/ 1145953 w 1847850"/>
                <a:gd name="connsiteY532" fmla="*/ 110490 h 1800225"/>
                <a:gd name="connsiteX533" fmla="*/ 1141190 w 1847850"/>
                <a:gd name="connsiteY533" fmla="*/ 112586 h 1800225"/>
                <a:gd name="connsiteX534" fmla="*/ 1142143 w 1847850"/>
                <a:gd name="connsiteY534" fmla="*/ 114967 h 1800225"/>
                <a:gd name="connsiteX535" fmla="*/ 1154716 w 1847850"/>
                <a:gd name="connsiteY535" fmla="*/ 107061 h 1800225"/>
                <a:gd name="connsiteX536" fmla="*/ 1160812 w 1847850"/>
                <a:gd name="connsiteY536" fmla="*/ 113157 h 1800225"/>
                <a:gd name="connsiteX537" fmla="*/ 1145191 w 1847850"/>
                <a:gd name="connsiteY537" fmla="*/ 124301 h 1800225"/>
                <a:gd name="connsiteX538" fmla="*/ 1136237 w 1847850"/>
                <a:gd name="connsiteY538" fmla="*/ 127063 h 1800225"/>
                <a:gd name="connsiteX539" fmla="*/ 1134047 w 1847850"/>
                <a:gd name="connsiteY539" fmla="*/ 136779 h 1800225"/>
                <a:gd name="connsiteX540" fmla="*/ 1138619 w 1847850"/>
                <a:gd name="connsiteY540" fmla="*/ 138494 h 1800225"/>
                <a:gd name="connsiteX541" fmla="*/ 1147191 w 1847850"/>
                <a:gd name="connsiteY541" fmla="*/ 138874 h 1800225"/>
                <a:gd name="connsiteX542" fmla="*/ 1153382 w 1847850"/>
                <a:gd name="connsiteY542" fmla="*/ 133636 h 1800225"/>
                <a:gd name="connsiteX543" fmla="*/ 1160240 w 1847850"/>
                <a:gd name="connsiteY543" fmla="*/ 136684 h 1800225"/>
                <a:gd name="connsiteX544" fmla="*/ 1161383 w 1847850"/>
                <a:gd name="connsiteY544" fmla="*/ 133064 h 1800225"/>
                <a:gd name="connsiteX545" fmla="*/ 1163860 w 1847850"/>
                <a:gd name="connsiteY545" fmla="*/ 133445 h 1800225"/>
                <a:gd name="connsiteX546" fmla="*/ 1164050 w 1847850"/>
                <a:gd name="connsiteY546" fmla="*/ 137160 h 1800225"/>
                <a:gd name="connsiteX547" fmla="*/ 1172528 w 1847850"/>
                <a:gd name="connsiteY547" fmla="*/ 140113 h 1800225"/>
                <a:gd name="connsiteX548" fmla="*/ 1172718 w 1847850"/>
                <a:gd name="connsiteY548" fmla="*/ 133445 h 1800225"/>
                <a:gd name="connsiteX549" fmla="*/ 1179862 w 1847850"/>
                <a:gd name="connsiteY549" fmla="*/ 133160 h 1800225"/>
                <a:gd name="connsiteX550" fmla="*/ 1182148 w 1847850"/>
                <a:gd name="connsiteY550" fmla="*/ 124492 h 1800225"/>
                <a:gd name="connsiteX551" fmla="*/ 1190244 w 1847850"/>
                <a:gd name="connsiteY551" fmla="*/ 130397 h 1800225"/>
                <a:gd name="connsiteX552" fmla="*/ 1203579 w 1847850"/>
                <a:gd name="connsiteY552" fmla="*/ 123254 h 1800225"/>
                <a:gd name="connsiteX553" fmla="*/ 1213580 w 1847850"/>
                <a:gd name="connsiteY553" fmla="*/ 125539 h 1800225"/>
                <a:gd name="connsiteX554" fmla="*/ 1215485 w 1847850"/>
                <a:gd name="connsiteY554" fmla="*/ 129445 h 1800225"/>
                <a:gd name="connsiteX555" fmla="*/ 1216438 w 1847850"/>
                <a:gd name="connsiteY555" fmla="*/ 118110 h 1800225"/>
                <a:gd name="connsiteX556" fmla="*/ 1224248 w 1847850"/>
                <a:gd name="connsiteY556" fmla="*/ 110490 h 1800225"/>
                <a:gd name="connsiteX557" fmla="*/ 1236821 w 1847850"/>
                <a:gd name="connsiteY557" fmla="*/ 114681 h 1800225"/>
                <a:gd name="connsiteX558" fmla="*/ 1235297 w 1847850"/>
                <a:gd name="connsiteY558" fmla="*/ 128778 h 1800225"/>
                <a:gd name="connsiteX559" fmla="*/ 1227772 w 1847850"/>
                <a:gd name="connsiteY559" fmla="*/ 134303 h 1800225"/>
                <a:gd name="connsiteX560" fmla="*/ 1238060 w 1847850"/>
                <a:gd name="connsiteY560" fmla="*/ 142494 h 1800225"/>
                <a:gd name="connsiteX561" fmla="*/ 1248347 w 1847850"/>
                <a:gd name="connsiteY561" fmla="*/ 144399 h 1800225"/>
                <a:gd name="connsiteX562" fmla="*/ 1247965 w 1847850"/>
                <a:gd name="connsiteY562" fmla="*/ 157639 h 1800225"/>
                <a:gd name="connsiteX563" fmla="*/ 1258253 w 1847850"/>
                <a:gd name="connsiteY563" fmla="*/ 160401 h 1800225"/>
                <a:gd name="connsiteX564" fmla="*/ 1270635 w 1847850"/>
                <a:gd name="connsiteY564" fmla="*/ 170116 h 1800225"/>
                <a:gd name="connsiteX565" fmla="*/ 1271588 w 1847850"/>
                <a:gd name="connsiteY565" fmla="*/ 164497 h 1800225"/>
                <a:gd name="connsiteX566" fmla="*/ 1281970 w 1847850"/>
                <a:gd name="connsiteY566" fmla="*/ 164973 h 1800225"/>
                <a:gd name="connsiteX567" fmla="*/ 1286161 w 1847850"/>
                <a:gd name="connsiteY567" fmla="*/ 151447 h 1800225"/>
                <a:gd name="connsiteX568" fmla="*/ 1297305 w 1847850"/>
                <a:gd name="connsiteY568" fmla="*/ 142875 h 1800225"/>
                <a:gd name="connsiteX569" fmla="*/ 1300163 w 1847850"/>
                <a:gd name="connsiteY569" fmla="*/ 151257 h 1800225"/>
                <a:gd name="connsiteX570" fmla="*/ 1304449 w 1847850"/>
                <a:gd name="connsiteY570" fmla="*/ 148780 h 1800225"/>
                <a:gd name="connsiteX571" fmla="*/ 1306925 w 1847850"/>
                <a:gd name="connsiteY571" fmla="*/ 156400 h 1800225"/>
                <a:gd name="connsiteX572" fmla="*/ 1308735 w 1847850"/>
                <a:gd name="connsiteY572" fmla="*/ 151162 h 1800225"/>
                <a:gd name="connsiteX573" fmla="*/ 1314069 w 1847850"/>
                <a:gd name="connsiteY573" fmla="*/ 148685 h 1800225"/>
                <a:gd name="connsiteX574" fmla="*/ 1318355 w 1847850"/>
                <a:gd name="connsiteY574" fmla="*/ 152686 h 1800225"/>
                <a:gd name="connsiteX575" fmla="*/ 1319403 w 1847850"/>
                <a:gd name="connsiteY575" fmla="*/ 159734 h 1800225"/>
                <a:gd name="connsiteX576" fmla="*/ 1325689 w 1847850"/>
                <a:gd name="connsiteY576" fmla="*/ 164687 h 1800225"/>
                <a:gd name="connsiteX577" fmla="*/ 1326261 w 1847850"/>
                <a:gd name="connsiteY577" fmla="*/ 176689 h 1800225"/>
                <a:gd name="connsiteX578" fmla="*/ 1337786 w 1847850"/>
                <a:gd name="connsiteY578" fmla="*/ 177927 h 1800225"/>
                <a:gd name="connsiteX579" fmla="*/ 1336262 w 1847850"/>
                <a:gd name="connsiteY579" fmla="*/ 187642 h 1800225"/>
                <a:gd name="connsiteX580" fmla="*/ 1338358 w 1847850"/>
                <a:gd name="connsiteY580" fmla="*/ 192214 h 1800225"/>
                <a:gd name="connsiteX581" fmla="*/ 1345121 w 1847850"/>
                <a:gd name="connsiteY581" fmla="*/ 191929 h 1800225"/>
                <a:gd name="connsiteX582" fmla="*/ 1346930 w 1847850"/>
                <a:gd name="connsiteY582" fmla="*/ 194024 h 1800225"/>
                <a:gd name="connsiteX583" fmla="*/ 1341501 w 1847850"/>
                <a:gd name="connsiteY583" fmla="*/ 212217 h 1800225"/>
                <a:gd name="connsiteX584" fmla="*/ 1348454 w 1847850"/>
                <a:gd name="connsiteY584" fmla="*/ 207645 h 1800225"/>
                <a:gd name="connsiteX585" fmla="*/ 1349216 w 1847850"/>
                <a:gd name="connsiteY585" fmla="*/ 215455 h 1800225"/>
                <a:gd name="connsiteX586" fmla="*/ 1368266 w 1847850"/>
                <a:gd name="connsiteY586" fmla="*/ 218313 h 1800225"/>
                <a:gd name="connsiteX587" fmla="*/ 1376744 w 1847850"/>
                <a:gd name="connsiteY587" fmla="*/ 222218 h 1800225"/>
                <a:gd name="connsiteX588" fmla="*/ 1376363 w 1847850"/>
                <a:gd name="connsiteY588" fmla="*/ 226886 h 1800225"/>
                <a:gd name="connsiteX589" fmla="*/ 1393508 w 1847850"/>
                <a:gd name="connsiteY589" fmla="*/ 221266 h 1800225"/>
                <a:gd name="connsiteX590" fmla="*/ 1407605 w 1847850"/>
                <a:gd name="connsiteY590" fmla="*/ 227552 h 1800225"/>
                <a:gd name="connsiteX591" fmla="*/ 1415415 w 1847850"/>
                <a:gd name="connsiteY591" fmla="*/ 241268 h 1800225"/>
                <a:gd name="connsiteX592" fmla="*/ 1415510 w 1847850"/>
                <a:gd name="connsiteY592" fmla="*/ 271653 h 1800225"/>
                <a:gd name="connsiteX593" fmla="*/ 1417511 w 1847850"/>
                <a:gd name="connsiteY593" fmla="*/ 270796 h 1800225"/>
                <a:gd name="connsiteX594" fmla="*/ 1418939 w 1847850"/>
                <a:gd name="connsiteY594" fmla="*/ 279940 h 1800225"/>
                <a:gd name="connsiteX595" fmla="*/ 1420463 w 1847850"/>
                <a:gd name="connsiteY595" fmla="*/ 281940 h 1800225"/>
                <a:gd name="connsiteX596" fmla="*/ 1431227 w 1847850"/>
                <a:gd name="connsiteY596" fmla="*/ 280130 h 1800225"/>
                <a:gd name="connsiteX597" fmla="*/ 1431322 w 1847850"/>
                <a:gd name="connsiteY597" fmla="*/ 285083 h 1800225"/>
                <a:gd name="connsiteX598" fmla="*/ 1434560 w 1847850"/>
                <a:gd name="connsiteY598" fmla="*/ 284893 h 1800225"/>
                <a:gd name="connsiteX599" fmla="*/ 1434751 w 1847850"/>
                <a:gd name="connsiteY599" fmla="*/ 288798 h 1800225"/>
                <a:gd name="connsiteX600" fmla="*/ 1441514 w 1847850"/>
                <a:gd name="connsiteY600" fmla="*/ 289941 h 1800225"/>
                <a:gd name="connsiteX601" fmla="*/ 1440847 w 1847850"/>
                <a:gd name="connsiteY601" fmla="*/ 296894 h 1800225"/>
                <a:gd name="connsiteX602" fmla="*/ 1468946 w 1847850"/>
                <a:gd name="connsiteY602" fmla="*/ 296037 h 1800225"/>
                <a:gd name="connsiteX603" fmla="*/ 1478661 w 1847850"/>
                <a:gd name="connsiteY603" fmla="*/ 296989 h 1800225"/>
                <a:gd name="connsiteX604" fmla="*/ 1485329 w 1847850"/>
                <a:gd name="connsiteY604" fmla="*/ 301276 h 1800225"/>
                <a:gd name="connsiteX605" fmla="*/ 1489901 w 1847850"/>
                <a:gd name="connsiteY605" fmla="*/ 295085 h 1800225"/>
                <a:gd name="connsiteX606" fmla="*/ 1498664 w 1847850"/>
                <a:gd name="connsiteY606" fmla="*/ 297847 h 1800225"/>
                <a:gd name="connsiteX607" fmla="*/ 1505140 w 1847850"/>
                <a:gd name="connsiteY607" fmla="*/ 295275 h 1800225"/>
                <a:gd name="connsiteX608" fmla="*/ 1509141 w 1847850"/>
                <a:gd name="connsiteY608" fmla="*/ 289560 h 1800225"/>
                <a:gd name="connsiteX609" fmla="*/ 1509427 w 1847850"/>
                <a:gd name="connsiteY609" fmla="*/ 277654 h 1800225"/>
                <a:gd name="connsiteX610" fmla="*/ 1521143 w 1847850"/>
                <a:gd name="connsiteY610" fmla="*/ 282988 h 1800225"/>
                <a:gd name="connsiteX611" fmla="*/ 1533049 w 1847850"/>
                <a:gd name="connsiteY611" fmla="*/ 279940 h 1800225"/>
                <a:gd name="connsiteX612" fmla="*/ 1532763 w 1847850"/>
                <a:gd name="connsiteY612" fmla="*/ 286417 h 1800225"/>
                <a:gd name="connsiteX613" fmla="*/ 1540955 w 1847850"/>
                <a:gd name="connsiteY613" fmla="*/ 290322 h 1800225"/>
                <a:gd name="connsiteX614" fmla="*/ 1548479 w 1847850"/>
                <a:gd name="connsiteY614" fmla="*/ 299085 h 1800225"/>
                <a:gd name="connsiteX615" fmla="*/ 1546765 w 1847850"/>
                <a:gd name="connsiteY615" fmla="*/ 303276 h 1800225"/>
                <a:gd name="connsiteX616" fmla="*/ 1554766 w 1847850"/>
                <a:gd name="connsiteY616" fmla="*/ 299275 h 1800225"/>
                <a:gd name="connsiteX617" fmla="*/ 1563434 w 1847850"/>
                <a:gd name="connsiteY617" fmla="*/ 311467 h 1800225"/>
                <a:gd name="connsiteX618" fmla="*/ 1569244 w 1847850"/>
                <a:gd name="connsiteY618" fmla="*/ 327946 h 1800225"/>
                <a:gd name="connsiteX619" fmla="*/ 1567529 w 1847850"/>
                <a:gd name="connsiteY619" fmla="*/ 341281 h 1800225"/>
                <a:gd name="connsiteX620" fmla="*/ 1570577 w 1847850"/>
                <a:gd name="connsiteY620" fmla="*/ 346900 h 1800225"/>
                <a:gd name="connsiteX621" fmla="*/ 1574673 w 1847850"/>
                <a:gd name="connsiteY621" fmla="*/ 345091 h 1800225"/>
                <a:gd name="connsiteX622" fmla="*/ 1579245 w 1847850"/>
                <a:gd name="connsiteY622" fmla="*/ 350425 h 1800225"/>
                <a:gd name="connsiteX623" fmla="*/ 1574673 w 1847850"/>
                <a:gd name="connsiteY623" fmla="*/ 353949 h 1800225"/>
                <a:gd name="connsiteX624" fmla="*/ 1585151 w 1847850"/>
                <a:gd name="connsiteY624" fmla="*/ 364998 h 1800225"/>
                <a:gd name="connsiteX625" fmla="*/ 1592389 w 1847850"/>
                <a:gd name="connsiteY625" fmla="*/ 383572 h 1800225"/>
                <a:gd name="connsiteX626" fmla="*/ 1583912 w 1847850"/>
                <a:gd name="connsiteY626" fmla="*/ 387382 h 1800225"/>
                <a:gd name="connsiteX627" fmla="*/ 1564862 w 1847850"/>
                <a:gd name="connsiteY627" fmla="*/ 387667 h 1800225"/>
                <a:gd name="connsiteX628" fmla="*/ 1550003 w 1847850"/>
                <a:gd name="connsiteY628" fmla="*/ 392716 h 1800225"/>
                <a:gd name="connsiteX629" fmla="*/ 1540573 w 1847850"/>
                <a:gd name="connsiteY629" fmla="*/ 431197 h 1800225"/>
                <a:gd name="connsiteX630" fmla="*/ 1523047 w 1847850"/>
                <a:gd name="connsiteY630" fmla="*/ 445008 h 1800225"/>
                <a:gd name="connsiteX631" fmla="*/ 1521047 w 1847850"/>
                <a:gd name="connsiteY631" fmla="*/ 449485 h 1800225"/>
                <a:gd name="connsiteX632" fmla="*/ 1488853 w 1847850"/>
                <a:gd name="connsiteY632" fmla="*/ 430625 h 1800225"/>
                <a:gd name="connsiteX633" fmla="*/ 1472755 w 1847850"/>
                <a:gd name="connsiteY633" fmla="*/ 436150 h 1800225"/>
                <a:gd name="connsiteX634" fmla="*/ 1460659 w 1847850"/>
                <a:gd name="connsiteY634" fmla="*/ 445008 h 1800225"/>
                <a:gd name="connsiteX635" fmla="*/ 1450277 w 1847850"/>
                <a:gd name="connsiteY635" fmla="*/ 446532 h 1800225"/>
                <a:gd name="connsiteX636" fmla="*/ 1439418 w 1847850"/>
                <a:gd name="connsiteY636" fmla="*/ 452723 h 1800225"/>
                <a:gd name="connsiteX637" fmla="*/ 1419892 w 1847850"/>
                <a:gd name="connsiteY637" fmla="*/ 470345 h 1800225"/>
                <a:gd name="connsiteX638" fmla="*/ 1396270 w 1847850"/>
                <a:gd name="connsiteY638" fmla="*/ 499110 h 1800225"/>
                <a:gd name="connsiteX639" fmla="*/ 1391603 w 1847850"/>
                <a:gd name="connsiteY639" fmla="*/ 508540 h 1800225"/>
                <a:gd name="connsiteX640" fmla="*/ 1387412 w 1847850"/>
                <a:gd name="connsiteY640" fmla="*/ 504444 h 1800225"/>
                <a:gd name="connsiteX641" fmla="*/ 1386173 w 1847850"/>
                <a:gd name="connsiteY641" fmla="*/ 545878 h 1800225"/>
                <a:gd name="connsiteX642" fmla="*/ 1372743 w 1847850"/>
                <a:gd name="connsiteY642" fmla="*/ 569309 h 1800225"/>
                <a:gd name="connsiteX643" fmla="*/ 1355217 w 1847850"/>
                <a:gd name="connsiteY643" fmla="*/ 584073 h 1800225"/>
                <a:gd name="connsiteX644" fmla="*/ 1354836 w 1847850"/>
                <a:gd name="connsiteY644" fmla="*/ 590360 h 1800225"/>
                <a:gd name="connsiteX645" fmla="*/ 1360742 w 1847850"/>
                <a:gd name="connsiteY645" fmla="*/ 597884 h 1800225"/>
                <a:gd name="connsiteX646" fmla="*/ 1410557 w 1847850"/>
                <a:gd name="connsiteY646" fmla="*/ 585502 h 1800225"/>
                <a:gd name="connsiteX647" fmla="*/ 1423702 w 1847850"/>
                <a:gd name="connsiteY647" fmla="*/ 576548 h 1800225"/>
                <a:gd name="connsiteX648" fmla="*/ 1424464 w 1847850"/>
                <a:gd name="connsiteY648" fmla="*/ 584549 h 1800225"/>
                <a:gd name="connsiteX649" fmla="*/ 1418939 w 1847850"/>
                <a:gd name="connsiteY649" fmla="*/ 593312 h 1800225"/>
                <a:gd name="connsiteX650" fmla="*/ 1420749 w 1847850"/>
                <a:gd name="connsiteY650" fmla="*/ 601885 h 1800225"/>
                <a:gd name="connsiteX651" fmla="*/ 1419225 w 1847850"/>
                <a:gd name="connsiteY651" fmla="*/ 609314 h 1800225"/>
                <a:gd name="connsiteX652" fmla="*/ 1423702 w 1847850"/>
                <a:gd name="connsiteY652" fmla="*/ 625412 h 1800225"/>
                <a:gd name="connsiteX653" fmla="*/ 1444085 w 1847850"/>
                <a:gd name="connsiteY653" fmla="*/ 621030 h 1800225"/>
                <a:gd name="connsiteX654" fmla="*/ 1444657 w 1847850"/>
                <a:gd name="connsiteY654" fmla="*/ 631031 h 1800225"/>
                <a:gd name="connsiteX655" fmla="*/ 1449229 w 1847850"/>
                <a:gd name="connsiteY655" fmla="*/ 642842 h 1800225"/>
                <a:gd name="connsiteX656" fmla="*/ 1458278 w 1847850"/>
                <a:gd name="connsiteY656" fmla="*/ 647033 h 1800225"/>
                <a:gd name="connsiteX657" fmla="*/ 1461802 w 1847850"/>
                <a:gd name="connsiteY657" fmla="*/ 661892 h 1800225"/>
                <a:gd name="connsiteX658" fmla="*/ 1487519 w 1847850"/>
                <a:gd name="connsiteY658" fmla="*/ 708184 h 1800225"/>
                <a:gd name="connsiteX659" fmla="*/ 1466945 w 1847850"/>
                <a:gd name="connsiteY659" fmla="*/ 719804 h 1800225"/>
                <a:gd name="connsiteX660" fmla="*/ 1471231 w 1847850"/>
                <a:gd name="connsiteY660" fmla="*/ 726567 h 1800225"/>
                <a:gd name="connsiteX661" fmla="*/ 1459325 w 1847850"/>
                <a:gd name="connsiteY661" fmla="*/ 737330 h 1800225"/>
                <a:gd name="connsiteX662" fmla="*/ 1469041 w 1847850"/>
                <a:gd name="connsiteY662" fmla="*/ 752189 h 1800225"/>
                <a:gd name="connsiteX663" fmla="*/ 1472946 w 1847850"/>
                <a:gd name="connsiteY663" fmla="*/ 786098 h 1800225"/>
                <a:gd name="connsiteX664" fmla="*/ 1484567 w 1847850"/>
                <a:gd name="connsiteY664" fmla="*/ 783622 h 1800225"/>
                <a:gd name="connsiteX665" fmla="*/ 1493330 w 1847850"/>
                <a:gd name="connsiteY665" fmla="*/ 802386 h 1800225"/>
                <a:gd name="connsiteX666" fmla="*/ 1506474 w 1847850"/>
                <a:gd name="connsiteY666" fmla="*/ 799147 h 1800225"/>
                <a:gd name="connsiteX667" fmla="*/ 1506855 w 1847850"/>
                <a:gd name="connsiteY667" fmla="*/ 813340 h 1800225"/>
                <a:gd name="connsiteX668" fmla="*/ 1515332 w 1847850"/>
                <a:gd name="connsiteY668" fmla="*/ 811530 h 1800225"/>
                <a:gd name="connsiteX669" fmla="*/ 1519142 w 1847850"/>
                <a:gd name="connsiteY669" fmla="*/ 813911 h 1800225"/>
                <a:gd name="connsiteX670" fmla="*/ 1521047 w 1847850"/>
                <a:gd name="connsiteY670" fmla="*/ 830199 h 1800225"/>
                <a:gd name="connsiteX671" fmla="*/ 1508379 w 1847850"/>
                <a:gd name="connsiteY671" fmla="*/ 853630 h 1800225"/>
                <a:gd name="connsiteX672" fmla="*/ 1506760 w 1847850"/>
                <a:gd name="connsiteY672" fmla="*/ 871252 h 1800225"/>
                <a:gd name="connsiteX673" fmla="*/ 1524857 w 1847850"/>
                <a:gd name="connsiteY673" fmla="*/ 907352 h 1800225"/>
                <a:gd name="connsiteX674" fmla="*/ 1526191 w 1847850"/>
                <a:gd name="connsiteY674" fmla="*/ 922211 h 1800225"/>
                <a:gd name="connsiteX675" fmla="*/ 1533620 w 1847850"/>
                <a:gd name="connsiteY675" fmla="*/ 927925 h 1800225"/>
                <a:gd name="connsiteX676" fmla="*/ 1546098 w 1847850"/>
                <a:gd name="connsiteY676" fmla="*/ 923639 h 1800225"/>
                <a:gd name="connsiteX677" fmla="*/ 1567720 w 1847850"/>
                <a:gd name="connsiteY677" fmla="*/ 910209 h 1800225"/>
                <a:gd name="connsiteX678" fmla="*/ 1578769 w 1847850"/>
                <a:gd name="connsiteY678" fmla="*/ 910209 h 1800225"/>
                <a:gd name="connsiteX679" fmla="*/ 1583246 w 1847850"/>
                <a:gd name="connsiteY679" fmla="*/ 914400 h 1800225"/>
                <a:gd name="connsiteX680" fmla="*/ 1576864 w 1847850"/>
                <a:gd name="connsiteY680" fmla="*/ 927449 h 1800225"/>
                <a:gd name="connsiteX681" fmla="*/ 1554956 w 1847850"/>
                <a:gd name="connsiteY681" fmla="*/ 944785 h 1800225"/>
                <a:gd name="connsiteX682" fmla="*/ 1554671 w 1847850"/>
                <a:gd name="connsiteY682" fmla="*/ 960215 h 1800225"/>
                <a:gd name="connsiteX683" fmla="*/ 1560386 w 1847850"/>
                <a:gd name="connsiteY683" fmla="*/ 973264 h 1800225"/>
                <a:gd name="connsiteX684" fmla="*/ 1574197 w 1847850"/>
                <a:gd name="connsiteY684" fmla="*/ 978789 h 1800225"/>
                <a:gd name="connsiteX685" fmla="*/ 1596962 w 1847850"/>
                <a:gd name="connsiteY685" fmla="*/ 976598 h 1800225"/>
                <a:gd name="connsiteX686" fmla="*/ 1599724 w 1847850"/>
                <a:gd name="connsiteY686" fmla="*/ 972026 h 1800225"/>
                <a:gd name="connsiteX687" fmla="*/ 1599724 w 1847850"/>
                <a:gd name="connsiteY687" fmla="*/ 955072 h 1800225"/>
                <a:gd name="connsiteX688" fmla="*/ 1606772 w 1847850"/>
                <a:gd name="connsiteY688" fmla="*/ 949071 h 1800225"/>
                <a:gd name="connsiteX689" fmla="*/ 1610773 w 1847850"/>
                <a:gd name="connsiteY689" fmla="*/ 954310 h 1800225"/>
                <a:gd name="connsiteX690" fmla="*/ 1613345 w 1847850"/>
                <a:gd name="connsiteY690" fmla="*/ 969931 h 1800225"/>
                <a:gd name="connsiteX691" fmla="*/ 1616773 w 1847850"/>
                <a:gd name="connsiteY691" fmla="*/ 971836 h 1800225"/>
                <a:gd name="connsiteX692" fmla="*/ 1647063 w 1847850"/>
                <a:gd name="connsiteY692" fmla="*/ 958977 h 1800225"/>
                <a:gd name="connsiteX693" fmla="*/ 1656683 w 1847850"/>
                <a:gd name="connsiteY693" fmla="*/ 961168 h 1800225"/>
                <a:gd name="connsiteX694" fmla="*/ 1693736 w 1847850"/>
                <a:gd name="connsiteY694" fmla="*/ 1005173 h 1800225"/>
                <a:gd name="connsiteX695" fmla="*/ 1710785 w 1847850"/>
                <a:gd name="connsiteY695" fmla="*/ 1014603 h 1800225"/>
                <a:gd name="connsiteX696" fmla="*/ 1716500 w 1847850"/>
                <a:gd name="connsiteY696" fmla="*/ 1012412 h 1800225"/>
                <a:gd name="connsiteX697" fmla="*/ 1716786 w 1847850"/>
                <a:gd name="connsiteY697" fmla="*/ 1008126 h 1800225"/>
                <a:gd name="connsiteX698" fmla="*/ 1708214 w 1847850"/>
                <a:gd name="connsiteY698" fmla="*/ 1004983 h 1800225"/>
                <a:gd name="connsiteX699" fmla="*/ 1695450 w 1847850"/>
                <a:gd name="connsiteY699" fmla="*/ 988314 h 1800225"/>
                <a:gd name="connsiteX700" fmla="*/ 1696688 w 1847850"/>
                <a:gd name="connsiteY700" fmla="*/ 983361 h 1800225"/>
                <a:gd name="connsiteX701" fmla="*/ 1706975 w 1847850"/>
                <a:gd name="connsiteY701" fmla="*/ 975360 h 1800225"/>
                <a:gd name="connsiteX702" fmla="*/ 1714690 w 1847850"/>
                <a:gd name="connsiteY702" fmla="*/ 982123 h 1800225"/>
                <a:gd name="connsiteX703" fmla="*/ 1726978 w 1847850"/>
                <a:gd name="connsiteY703" fmla="*/ 1003935 h 1800225"/>
                <a:gd name="connsiteX704" fmla="*/ 1742599 w 1847850"/>
                <a:gd name="connsiteY704" fmla="*/ 1012317 h 1800225"/>
                <a:gd name="connsiteX705" fmla="*/ 1748409 w 1847850"/>
                <a:gd name="connsiteY705" fmla="*/ 1006697 h 1800225"/>
                <a:gd name="connsiteX706" fmla="*/ 1754314 w 1847850"/>
                <a:gd name="connsiteY706" fmla="*/ 981361 h 1800225"/>
                <a:gd name="connsiteX707" fmla="*/ 1758029 w 1847850"/>
                <a:gd name="connsiteY707" fmla="*/ 976503 h 1800225"/>
                <a:gd name="connsiteX708" fmla="*/ 1769840 w 1847850"/>
                <a:gd name="connsiteY708" fmla="*/ 973836 h 1800225"/>
                <a:gd name="connsiteX709" fmla="*/ 1781080 w 1847850"/>
                <a:gd name="connsiteY709" fmla="*/ 976408 h 1800225"/>
                <a:gd name="connsiteX710" fmla="*/ 1788605 w 1847850"/>
                <a:gd name="connsiteY710" fmla="*/ 981456 h 1800225"/>
                <a:gd name="connsiteX711" fmla="*/ 1798320 w 1847850"/>
                <a:gd name="connsiteY711" fmla="*/ 979741 h 1800225"/>
                <a:gd name="connsiteX712" fmla="*/ 1822037 w 1847850"/>
                <a:gd name="connsiteY712" fmla="*/ 947547 h 1800225"/>
                <a:gd name="connsiteX713" fmla="*/ 1837944 w 1847850"/>
                <a:gd name="connsiteY713" fmla="*/ 941070 h 1800225"/>
                <a:gd name="connsiteX714" fmla="*/ 1844230 w 1847850"/>
                <a:gd name="connsiteY714" fmla="*/ 943070 h 1800225"/>
                <a:gd name="connsiteX715" fmla="*/ 1845659 w 1847850"/>
                <a:gd name="connsiteY715" fmla="*/ 948404 h 1800225"/>
                <a:gd name="connsiteX716" fmla="*/ 1833467 w 1847850"/>
                <a:gd name="connsiteY716" fmla="*/ 965263 h 1800225"/>
                <a:gd name="connsiteX717" fmla="*/ 1830991 w 1847850"/>
                <a:gd name="connsiteY717" fmla="*/ 978503 h 1800225"/>
                <a:gd name="connsiteX718" fmla="*/ 1833658 w 1847850"/>
                <a:gd name="connsiteY718" fmla="*/ 988314 h 1800225"/>
                <a:gd name="connsiteX719" fmla="*/ 1845850 w 1847850"/>
                <a:gd name="connsiteY719" fmla="*/ 1001173 h 1800225"/>
                <a:gd name="connsiteX720" fmla="*/ 1847374 w 1847850"/>
                <a:gd name="connsiteY720" fmla="*/ 1009555 h 1800225"/>
                <a:gd name="connsiteX721" fmla="*/ 1845564 w 1847850"/>
                <a:gd name="connsiteY721" fmla="*/ 1029843 h 1800225"/>
                <a:gd name="connsiteX722" fmla="*/ 1840611 w 1847850"/>
                <a:gd name="connsiteY722" fmla="*/ 1036320 h 1800225"/>
                <a:gd name="connsiteX723" fmla="*/ 1829943 w 1847850"/>
                <a:gd name="connsiteY723" fmla="*/ 1043178 h 1800225"/>
                <a:gd name="connsiteX724" fmla="*/ 1826323 w 1847850"/>
                <a:gd name="connsiteY724" fmla="*/ 1050131 h 1800225"/>
                <a:gd name="connsiteX725" fmla="*/ 1825752 w 1847850"/>
                <a:gd name="connsiteY725" fmla="*/ 1062514 h 1800225"/>
                <a:gd name="connsiteX726" fmla="*/ 1819085 w 1847850"/>
                <a:gd name="connsiteY726" fmla="*/ 1068514 h 1800225"/>
                <a:gd name="connsiteX727" fmla="*/ 1797463 w 1847850"/>
                <a:gd name="connsiteY727" fmla="*/ 1066610 h 1800225"/>
                <a:gd name="connsiteX728" fmla="*/ 1793558 w 1847850"/>
                <a:gd name="connsiteY728" fmla="*/ 1076801 h 1800225"/>
                <a:gd name="connsiteX729" fmla="*/ 1783747 w 1847850"/>
                <a:gd name="connsiteY729" fmla="*/ 1076897 h 1800225"/>
                <a:gd name="connsiteX730" fmla="*/ 1779270 w 1847850"/>
                <a:gd name="connsiteY730" fmla="*/ 1093756 h 1800225"/>
                <a:gd name="connsiteX731" fmla="*/ 1780604 w 1847850"/>
                <a:gd name="connsiteY731" fmla="*/ 1095947 h 1800225"/>
                <a:gd name="connsiteX732" fmla="*/ 1776508 w 1847850"/>
                <a:gd name="connsiteY732" fmla="*/ 1101852 h 1800225"/>
                <a:gd name="connsiteX733" fmla="*/ 1773650 w 1847850"/>
                <a:gd name="connsiteY733" fmla="*/ 1123474 h 1800225"/>
                <a:gd name="connsiteX734" fmla="*/ 1752886 w 1847850"/>
                <a:gd name="connsiteY734" fmla="*/ 1140809 h 1800225"/>
                <a:gd name="connsiteX735" fmla="*/ 1745456 w 1847850"/>
                <a:gd name="connsiteY735" fmla="*/ 1156049 h 1800225"/>
                <a:gd name="connsiteX736" fmla="*/ 1742980 w 1847850"/>
                <a:gd name="connsiteY736" fmla="*/ 1153858 h 1800225"/>
                <a:gd name="connsiteX737" fmla="*/ 1712214 w 1847850"/>
                <a:gd name="connsiteY737" fmla="*/ 1175861 h 1800225"/>
                <a:gd name="connsiteX738" fmla="*/ 1700975 w 1847850"/>
                <a:gd name="connsiteY738" fmla="*/ 1180910 h 1800225"/>
                <a:gd name="connsiteX739" fmla="*/ 1685735 w 1847850"/>
                <a:gd name="connsiteY739" fmla="*/ 1194911 h 1800225"/>
                <a:gd name="connsiteX740" fmla="*/ 1688687 w 1847850"/>
                <a:gd name="connsiteY740" fmla="*/ 1205198 h 1800225"/>
                <a:gd name="connsiteX741" fmla="*/ 1683163 w 1847850"/>
                <a:gd name="connsiteY741" fmla="*/ 1208437 h 1800225"/>
                <a:gd name="connsiteX742" fmla="*/ 1691545 w 1847850"/>
                <a:gd name="connsiteY742" fmla="*/ 1216533 h 1800225"/>
                <a:gd name="connsiteX743" fmla="*/ 1690021 w 1847850"/>
                <a:gd name="connsiteY743" fmla="*/ 1220343 h 1800225"/>
                <a:gd name="connsiteX744" fmla="*/ 1678686 w 1847850"/>
                <a:gd name="connsiteY744" fmla="*/ 1225582 h 1800225"/>
                <a:gd name="connsiteX745" fmla="*/ 1677543 w 1847850"/>
                <a:gd name="connsiteY745" fmla="*/ 1223772 h 1800225"/>
                <a:gd name="connsiteX746" fmla="*/ 1661827 w 1847850"/>
                <a:gd name="connsiteY746" fmla="*/ 1229201 h 1800225"/>
                <a:gd name="connsiteX747" fmla="*/ 1655731 w 1847850"/>
                <a:gd name="connsiteY747" fmla="*/ 1220629 h 1800225"/>
                <a:gd name="connsiteX748" fmla="*/ 1653350 w 1847850"/>
                <a:gd name="connsiteY748" fmla="*/ 1211771 h 1800225"/>
                <a:gd name="connsiteX749" fmla="*/ 1661827 w 1847850"/>
                <a:gd name="connsiteY749" fmla="*/ 1207961 h 1800225"/>
                <a:gd name="connsiteX750" fmla="*/ 1664875 w 1847850"/>
                <a:gd name="connsiteY750" fmla="*/ 1205674 h 1800225"/>
                <a:gd name="connsiteX751" fmla="*/ 1663637 w 1847850"/>
                <a:gd name="connsiteY751" fmla="*/ 1204341 h 1800225"/>
                <a:gd name="connsiteX752" fmla="*/ 1651254 w 1847850"/>
                <a:gd name="connsiteY752" fmla="*/ 1206151 h 1800225"/>
                <a:gd name="connsiteX753" fmla="*/ 1644205 w 1847850"/>
                <a:gd name="connsiteY753" fmla="*/ 1193197 h 1800225"/>
                <a:gd name="connsiteX754" fmla="*/ 1637729 w 1847850"/>
                <a:gd name="connsiteY754" fmla="*/ 1187005 h 1800225"/>
                <a:gd name="connsiteX755" fmla="*/ 1636300 w 1847850"/>
                <a:gd name="connsiteY755" fmla="*/ 1189768 h 1800225"/>
                <a:gd name="connsiteX756" fmla="*/ 1618964 w 1847850"/>
                <a:gd name="connsiteY756" fmla="*/ 1191292 h 1800225"/>
                <a:gd name="connsiteX757" fmla="*/ 1612678 w 1847850"/>
                <a:gd name="connsiteY757" fmla="*/ 1190054 h 1800225"/>
                <a:gd name="connsiteX758" fmla="*/ 1611249 w 1847850"/>
                <a:gd name="connsiteY758" fmla="*/ 1186148 h 1800225"/>
                <a:gd name="connsiteX759" fmla="*/ 1564196 w 1847850"/>
                <a:gd name="connsiteY759" fmla="*/ 1197102 h 1800225"/>
                <a:gd name="connsiteX760" fmla="*/ 1549146 w 1847850"/>
                <a:gd name="connsiteY760" fmla="*/ 1209294 h 1800225"/>
                <a:gd name="connsiteX761" fmla="*/ 1552670 w 1847850"/>
                <a:gd name="connsiteY761" fmla="*/ 1224153 h 1800225"/>
                <a:gd name="connsiteX762" fmla="*/ 1565815 w 1847850"/>
                <a:gd name="connsiteY762" fmla="*/ 1228915 h 1800225"/>
                <a:gd name="connsiteX763" fmla="*/ 1566101 w 1847850"/>
                <a:gd name="connsiteY763" fmla="*/ 1231392 h 1800225"/>
                <a:gd name="connsiteX764" fmla="*/ 1562767 w 1847850"/>
                <a:gd name="connsiteY764" fmla="*/ 1243489 h 1800225"/>
                <a:gd name="connsiteX765" fmla="*/ 1544288 w 1847850"/>
                <a:gd name="connsiteY765" fmla="*/ 1255300 h 1800225"/>
                <a:gd name="connsiteX766" fmla="*/ 1526762 w 1847850"/>
                <a:gd name="connsiteY766" fmla="*/ 1262824 h 1800225"/>
                <a:gd name="connsiteX767" fmla="*/ 1523047 w 1847850"/>
                <a:gd name="connsiteY767" fmla="*/ 1258253 h 1800225"/>
                <a:gd name="connsiteX768" fmla="*/ 1511713 w 1847850"/>
                <a:gd name="connsiteY768" fmla="*/ 1261491 h 1800225"/>
                <a:gd name="connsiteX769" fmla="*/ 1507617 w 1847850"/>
                <a:gd name="connsiteY769" fmla="*/ 1257395 h 1800225"/>
                <a:gd name="connsiteX770" fmla="*/ 1499616 w 1847850"/>
                <a:gd name="connsiteY770" fmla="*/ 1258348 h 1800225"/>
                <a:gd name="connsiteX771" fmla="*/ 1489615 w 1847850"/>
                <a:gd name="connsiteY771" fmla="*/ 1253204 h 1800225"/>
                <a:gd name="connsiteX772" fmla="*/ 1469517 w 1847850"/>
                <a:gd name="connsiteY772" fmla="*/ 1254919 h 1800225"/>
                <a:gd name="connsiteX773" fmla="*/ 1460945 w 1847850"/>
                <a:gd name="connsiteY773" fmla="*/ 1248251 h 1800225"/>
                <a:gd name="connsiteX774" fmla="*/ 1450658 w 1847850"/>
                <a:gd name="connsiteY774" fmla="*/ 1257490 h 1800225"/>
                <a:gd name="connsiteX775" fmla="*/ 1453325 w 1847850"/>
                <a:gd name="connsiteY775" fmla="*/ 1261205 h 1800225"/>
                <a:gd name="connsiteX776" fmla="*/ 1448372 w 1847850"/>
                <a:gd name="connsiteY776" fmla="*/ 1263015 h 1800225"/>
                <a:gd name="connsiteX777" fmla="*/ 1449229 w 1847850"/>
                <a:gd name="connsiteY777" fmla="*/ 1275016 h 1800225"/>
                <a:gd name="connsiteX778" fmla="*/ 1463135 w 1847850"/>
                <a:gd name="connsiteY778" fmla="*/ 1281208 h 1800225"/>
                <a:gd name="connsiteX779" fmla="*/ 1466660 w 1847850"/>
                <a:gd name="connsiteY779" fmla="*/ 1285208 h 1800225"/>
                <a:gd name="connsiteX780" fmla="*/ 1462278 w 1847850"/>
                <a:gd name="connsiteY780" fmla="*/ 1290828 h 1800225"/>
                <a:gd name="connsiteX781" fmla="*/ 1467422 w 1847850"/>
                <a:gd name="connsiteY781" fmla="*/ 1292542 h 1800225"/>
                <a:gd name="connsiteX782" fmla="*/ 1462088 w 1847850"/>
                <a:gd name="connsiteY782" fmla="*/ 1300829 h 1800225"/>
                <a:gd name="connsiteX783" fmla="*/ 1457325 w 1847850"/>
                <a:gd name="connsiteY783" fmla="*/ 1319308 h 1800225"/>
                <a:gd name="connsiteX784" fmla="*/ 1437227 w 1847850"/>
                <a:gd name="connsiteY784" fmla="*/ 1331690 h 1800225"/>
                <a:gd name="connsiteX785" fmla="*/ 1442561 w 1847850"/>
                <a:gd name="connsiteY785" fmla="*/ 1338739 h 1800225"/>
                <a:gd name="connsiteX786" fmla="*/ 1440371 w 1847850"/>
                <a:gd name="connsiteY786" fmla="*/ 1338072 h 1800225"/>
                <a:gd name="connsiteX787" fmla="*/ 1437132 w 1847850"/>
                <a:gd name="connsiteY787" fmla="*/ 1349502 h 1800225"/>
                <a:gd name="connsiteX788" fmla="*/ 1442085 w 1847850"/>
                <a:gd name="connsiteY788" fmla="*/ 1361599 h 1800225"/>
                <a:gd name="connsiteX789" fmla="*/ 1440275 w 1847850"/>
                <a:gd name="connsiteY789" fmla="*/ 1382649 h 1800225"/>
                <a:gd name="connsiteX790" fmla="*/ 1442942 w 1847850"/>
                <a:gd name="connsiteY790" fmla="*/ 1392936 h 1800225"/>
                <a:gd name="connsiteX791" fmla="*/ 1452467 w 1847850"/>
                <a:gd name="connsiteY791" fmla="*/ 1401318 h 1800225"/>
                <a:gd name="connsiteX792" fmla="*/ 1451324 w 1847850"/>
                <a:gd name="connsiteY792" fmla="*/ 1409795 h 1800225"/>
                <a:gd name="connsiteX793" fmla="*/ 1456754 w 1847850"/>
                <a:gd name="connsiteY793" fmla="*/ 1428274 h 1800225"/>
                <a:gd name="connsiteX794" fmla="*/ 1470660 w 1847850"/>
                <a:gd name="connsiteY794" fmla="*/ 1448753 h 1800225"/>
                <a:gd name="connsiteX795" fmla="*/ 1472089 w 1847850"/>
                <a:gd name="connsiteY795" fmla="*/ 1455230 h 1800225"/>
                <a:gd name="connsiteX796" fmla="*/ 1477613 w 1847850"/>
                <a:gd name="connsiteY796" fmla="*/ 1459230 h 1800225"/>
                <a:gd name="connsiteX797" fmla="*/ 1476756 w 1847850"/>
                <a:gd name="connsiteY797" fmla="*/ 1465040 h 1800225"/>
                <a:gd name="connsiteX798" fmla="*/ 1480566 w 1847850"/>
                <a:gd name="connsiteY798" fmla="*/ 1469612 h 1800225"/>
                <a:gd name="connsiteX799" fmla="*/ 1484567 w 1847850"/>
                <a:gd name="connsiteY799" fmla="*/ 1488567 h 1800225"/>
                <a:gd name="connsiteX800" fmla="*/ 1492568 w 1847850"/>
                <a:gd name="connsiteY800" fmla="*/ 1501712 h 1800225"/>
                <a:gd name="connsiteX801" fmla="*/ 1488758 w 1847850"/>
                <a:gd name="connsiteY801" fmla="*/ 1510951 h 1800225"/>
                <a:gd name="connsiteX802" fmla="*/ 1486853 w 1847850"/>
                <a:gd name="connsiteY802" fmla="*/ 1511713 h 1800225"/>
                <a:gd name="connsiteX803" fmla="*/ 1489424 w 1847850"/>
                <a:gd name="connsiteY803" fmla="*/ 1505998 h 1800225"/>
                <a:gd name="connsiteX804" fmla="*/ 1487519 w 1847850"/>
                <a:gd name="connsiteY804" fmla="*/ 1503235 h 1800225"/>
                <a:gd name="connsiteX805" fmla="*/ 1479042 w 1847850"/>
                <a:gd name="connsiteY805" fmla="*/ 1510474 h 1800225"/>
                <a:gd name="connsiteX806" fmla="*/ 1470946 w 1847850"/>
                <a:gd name="connsiteY806" fmla="*/ 1523143 h 1800225"/>
                <a:gd name="connsiteX807" fmla="*/ 1466660 w 1847850"/>
                <a:gd name="connsiteY807" fmla="*/ 1523714 h 1800225"/>
                <a:gd name="connsiteX808" fmla="*/ 1466088 w 1847850"/>
                <a:gd name="connsiteY808" fmla="*/ 1528381 h 1800225"/>
                <a:gd name="connsiteX809" fmla="*/ 1445419 w 1847850"/>
                <a:gd name="connsiteY809" fmla="*/ 1544669 h 1800225"/>
                <a:gd name="connsiteX810" fmla="*/ 1449134 w 1847850"/>
                <a:gd name="connsiteY810" fmla="*/ 1547336 h 1800225"/>
                <a:gd name="connsiteX811" fmla="*/ 1447038 w 1847850"/>
                <a:gd name="connsiteY811" fmla="*/ 1550099 h 1800225"/>
                <a:gd name="connsiteX812" fmla="*/ 1451801 w 1847850"/>
                <a:gd name="connsiteY812" fmla="*/ 1554671 h 1800225"/>
                <a:gd name="connsiteX813" fmla="*/ 1444085 w 1847850"/>
                <a:gd name="connsiteY813" fmla="*/ 1564196 h 1800225"/>
                <a:gd name="connsiteX814" fmla="*/ 1458849 w 1847850"/>
                <a:gd name="connsiteY814" fmla="*/ 1556766 h 1800225"/>
                <a:gd name="connsiteX815" fmla="*/ 1465231 w 1847850"/>
                <a:gd name="connsiteY815" fmla="*/ 1559624 h 1800225"/>
                <a:gd name="connsiteX816" fmla="*/ 1468184 w 1847850"/>
                <a:gd name="connsiteY816" fmla="*/ 1557719 h 1800225"/>
                <a:gd name="connsiteX817" fmla="*/ 1471422 w 1847850"/>
                <a:gd name="connsiteY817" fmla="*/ 1562290 h 1800225"/>
                <a:gd name="connsiteX818" fmla="*/ 1468469 w 1847850"/>
                <a:gd name="connsiteY818" fmla="*/ 1565910 h 1800225"/>
                <a:gd name="connsiteX819" fmla="*/ 1474470 w 1847850"/>
                <a:gd name="connsiteY819" fmla="*/ 1566672 h 1800225"/>
                <a:gd name="connsiteX820" fmla="*/ 1475613 w 1847850"/>
                <a:gd name="connsiteY820" fmla="*/ 1569339 h 1800225"/>
                <a:gd name="connsiteX821" fmla="*/ 1468564 w 1847850"/>
                <a:gd name="connsiteY821" fmla="*/ 1586484 h 1800225"/>
                <a:gd name="connsiteX822" fmla="*/ 1463802 w 1847850"/>
                <a:gd name="connsiteY822" fmla="*/ 1585246 h 1800225"/>
                <a:gd name="connsiteX823" fmla="*/ 1461611 w 1847850"/>
                <a:gd name="connsiteY823" fmla="*/ 1589627 h 1800225"/>
                <a:gd name="connsiteX824" fmla="*/ 1466755 w 1847850"/>
                <a:gd name="connsiteY824" fmla="*/ 1594200 h 1800225"/>
                <a:gd name="connsiteX825" fmla="*/ 1469612 w 1847850"/>
                <a:gd name="connsiteY825" fmla="*/ 1594200 h 1800225"/>
                <a:gd name="connsiteX826" fmla="*/ 1471231 w 1847850"/>
                <a:gd name="connsiteY826" fmla="*/ 1590389 h 1800225"/>
                <a:gd name="connsiteX827" fmla="*/ 1480280 w 1847850"/>
                <a:gd name="connsiteY827" fmla="*/ 1593247 h 1800225"/>
                <a:gd name="connsiteX828" fmla="*/ 1475708 w 1847850"/>
                <a:gd name="connsiteY828" fmla="*/ 1609153 h 1800225"/>
                <a:gd name="connsiteX829" fmla="*/ 1470184 w 1847850"/>
                <a:gd name="connsiteY829" fmla="*/ 1609153 h 1800225"/>
                <a:gd name="connsiteX830" fmla="*/ 1448086 w 1847850"/>
                <a:gd name="connsiteY830" fmla="*/ 1621822 h 1800225"/>
                <a:gd name="connsiteX831" fmla="*/ 1446371 w 1847850"/>
                <a:gd name="connsiteY831" fmla="*/ 1620488 h 1800225"/>
                <a:gd name="connsiteX832" fmla="*/ 1443228 w 1847850"/>
                <a:gd name="connsiteY832" fmla="*/ 1627346 h 1800225"/>
                <a:gd name="connsiteX833" fmla="*/ 1446752 w 1847850"/>
                <a:gd name="connsiteY833" fmla="*/ 1625917 h 1800225"/>
                <a:gd name="connsiteX834" fmla="*/ 1451039 w 1847850"/>
                <a:gd name="connsiteY834" fmla="*/ 1634681 h 1800225"/>
                <a:gd name="connsiteX835" fmla="*/ 1449514 w 1847850"/>
                <a:gd name="connsiteY835" fmla="*/ 1641539 h 1800225"/>
                <a:gd name="connsiteX836" fmla="*/ 1441037 w 1847850"/>
                <a:gd name="connsiteY836" fmla="*/ 1643729 h 1800225"/>
                <a:gd name="connsiteX837" fmla="*/ 1441514 w 1847850"/>
                <a:gd name="connsiteY837" fmla="*/ 1656684 h 1800225"/>
                <a:gd name="connsiteX838" fmla="*/ 1453705 w 1847850"/>
                <a:gd name="connsiteY838" fmla="*/ 1668971 h 1800225"/>
                <a:gd name="connsiteX839" fmla="*/ 1457611 w 1847850"/>
                <a:gd name="connsiteY839" fmla="*/ 1683163 h 1800225"/>
                <a:gd name="connsiteX840" fmla="*/ 1461992 w 1847850"/>
                <a:gd name="connsiteY840" fmla="*/ 1685735 h 1800225"/>
                <a:gd name="connsiteX841" fmla="*/ 1474565 w 1847850"/>
                <a:gd name="connsiteY841" fmla="*/ 1686020 h 1800225"/>
                <a:gd name="connsiteX842" fmla="*/ 1469803 w 1847850"/>
                <a:gd name="connsiteY842" fmla="*/ 1691259 h 1800225"/>
                <a:gd name="connsiteX843" fmla="*/ 1469422 w 1847850"/>
                <a:gd name="connsiteY843" fmla="*/ 1695926 h 1800225"/>
                <a:gd name="connsiteX844" fmla="*/ 1456849 w 1847850"/>
                <a:gd name="connsiteY844" fmla="*/ 1709261 h 1800225"/>
                <a:gd name="connsiteX845" fmla="*/ 1460754 w 1847850"/>
                <a:gd name="connsiteY845" fmla="*/ 1730121 h 1800225"/>
                <a:gd name="connsiteX846" fmla="*/ 1452181 w 1847850"/>
                <a:gd name="connsiteY846" fmla="*/ 1739551 h 1800225"/>
                <a:gd name="connsiteX847" fmla="*/ 1433894 w 1847850"/>
                <a:gd name="connsiteY847" fmla="*/ 1731835 h 1800225"/>
                <a:gd name="connsiteX848" fmla="*/ 1433798 w 1847850"/>
                <a:gd name="connsiteY848" fmla="*/ 1740217 h 1800225"/>
                <a:gd name="connsiteX849" fmla="*/ 1420463 w 1847850"/>
                <a:gd name="connsiteY849" fmla="*/ 1741456 h 1800225"/>
                <a:gd name="connsiteX850" fmla="*/ 1407700 w 1847850"/>
                <a:gd name="connsiteY850" fmla="*/ 1736884 h 1800225"/>
                <a:gd name="connsiteX851" fmla="*/ 1401223 w 1847850"/>
                <a:gd name="connsiteY851" fmla="*/ 1738789 h 1800225"/>
                <a:gd name="connsiteX852" fmla="*/ 1397889 w 1847850"/>
                <a:gd name="connsiteY852" fmla="*/ 1740980 h 1800225"/>
                <a:gd name="connsiteX853" fmla="*/ 1394651 w 1847850"/>
                <a:gd name="connsiteY853" fmla="*/ 1754124 h 1800225"/>
                <a:gd name="connsiteX854" fmla="*/ 1387316 w 1847850"/>
                <a:gd name="connsiteY854" fmla="*/ 1759172 h 1800225"/>
                <a:gd name="connsiteX855" fmla="*/ 1363504 w 1847850"/>
                <a:gd name="connsiteY855" fmla="*/ 1766983 h 1800225"/>
                <a:gd name="connsiteX856" fmla="*/ 1350550 w 1847850"/>
                <a:gd name="connsiteY856" fmla="*/ 1777270 h 1800225"/>
                <a:gd name="connsiteX857" fmla="*/ 1347597 w 1847850"/>
                <a:gd name="connsiteY857" fmla="*/ 1791081 h 1800225"/>
                <a:gd name="connsiteX858" fmla="*/ 1345121 w 1847850"/>
                <a:gd name="connsiteY858" fmla="*/ 1785271 h 1800225"/>
                <a:gd name="connsiteX859" fmla="*/ 1349788 w 1847850"/>
                <a:gd name="connsiteY859" fmla="*/ 1773365 h 1800225"/>
                <a:gd name="connsiteX860" fmla="*/ 1364742 w 1847850"/>
                <a:gd name="connsiteY860" fmla="*/ 1756886 h 1800225"/>
                <a:gd name="connsiteX861" fmla="*/ 1367885 w 1847850"/>
                <a:gd name="connsiteY861" fmla="*/ 1744123 h 1800225"/>
                <a:gd name="connsiteX862" fmla="*/ 1352550 w 1847850"/>
                <a:gd name="connsiteY862" fmla="*/ 1732502 h 1800225"/>
                <a:gd name="connsiteX863" fmla="*/ 1337786 w 1847850"/>
                <a:gd name="connsiteY863" fmla="*/ 1713071 h 1800225"/>
                <a:gd name="connsiteX864" fmla="*/ 1314260 w 1847850"/>
                <a:gd name="connsiteY864" fmla="*/ 1706785 h 1800225"/>
                <a:gd name="connsiteX865" fmla="*/ 1303306 w 1847850"/>
                <a:gd name="connsiteY865" fmla="*/ 1706594 h 1800225"/>
                <a:gd name="connsiteX866" fmla="*/ 1280731 w 1847850"/>
                <a:gd name="connsiteY866" fmla="*/ 1694212 h 1800225"/>
                <a:gd name="connsiteX867" fmla="*/ 1275302 w 1847850"/>
                <a:gd name="connsiteY867" fmla="*/ 1675734 h 1800225"/>
                <a:gd name="connsiteX868" fmla="*/ 1275874 w 1847850"/>
                <a:gd name="connsiteY868" fmla="*/ 1645825 h 1800225"/>
                <a:gd name="connsiteX869" fmla="*/ 1285780 w 1847850"/>
                <a:gd name="connsiteY869" fmla="*/ 1621536 h 1800225"/>
                <a:gd name="connsiteX870" fmla="*/ 1286542 w 1847850"/>
                <a:gd name="connsiteY870" fmla="*/ 1611058 h 1800225"/>
                <a:gd name="connsiteX871" fmla="*/ 1281017 w 1847850"/>
                <a:gd name="connsiteY871" fmla="*/ 1603725 h 1800225"/>
                <a:gd name="connsiteX872" fmla="*/ 1269968 w 1847850"/>
                <a:gd name="connsiteY872" fmla="*/ 1599724 h 1800225"/>
                <a:gd name="connsiteX873" fmla="*/ 1263015 w 1847850"/>
                <a:gd name="connsiteY873" fmla="*/ 1587246 h 1800225"/>
                <a:gd name="connsiteX874" fmla="*/ 1267301 w 1847850"/>
                <a:gd name="connsiteY874" fmla="*/ 1578959 h 1800225"/>
                <a:gd name="connsiteX875" fmla="*/ 1272350 w 1847850"/>
                <a:gd name="connsiteY875" fmla="*/ 1575626 h 1800225"/>
                <a:gd name="connsiteX876" fmla="*/ 1276445 w 1847850"/>
                <a:gd name="connsiteY876" fmla="*/ 1564005 h 1800225"/>
                <a:gd name="connsiteX877" fmla="*/ 1275112 w 1847850"/>
                <a:gd name="connsiteY877" fmla="*/ 1538954 h 1800225"/>
                <a:gd name="connsiteX878" fmla="*/ 1267397 w 1847850"/>
                <a:gd name="connsiteY878" fmla="*/ 1528191 h 1800225"/>
                <a:gd name="connsiteX879" fmla="*/ 1281875 w 1847850"/>
                <a:gd name="connsiteY879" fmla="*/ 1522095 h 1800225"/>
                <a:gd name="connsiteX880" fmla="*/ 1289971 w 1847850"/>
                <a:gd name="connsiteY880" fmla="*/ 1515332 h 1800225"/>
                <a:gd name="connsiteX881" fmla="*/ 1282446 w 1847850"/>
                <a:gd name="connsiteY881" fmla="*/ 1514475 h 1800225"/>
                <a:gd name="connsiteX882" fmla="*/ 1276922 w 1847850"/>
                <a:gd name="connsiteY882" fmla="*/ 1509522 h 1800225"/>
                <a:gd name="connsiteX883" fmla="*/ 1279493 w 1847850"/>
                <a:gd name="connsiteY883" fmla="*/ 1496092 h 1800225"/>
                <a:gd name="connsiteX884" fmla="*/ 1273683 w 1847850"/>
                <a:gd name="connsiteY884" fmla="*/ 1494187 h 1800225"/>
                <a:gd name="connsiteX885" fmla="*/ 1271778 w 1847850"/>
                <a:gd name="connsiteY885" fmla="*/ 1478661 h 1800225"/>
                <a:gd name="connsiteX886" fmla="*/ 1268921 w 1847850"/>
                <a:gd name="connsiteY886" fmla="*/ 1477518 h 1800225"/>
                <a:gd name="connsiteX887" fmla="*/ 1270921 w 1847850"/>
                <a:gd name="connsiteY887" fmla="*/ 1471803 h 1800225"/>
                <a:gd name="connsiteX888" fmla="*/ 1289590 w 1847850"/>
                <a:gd name="connsiteY888" fmla="*/ 1479994 h 1800225"/>
                <a:gd name="connsiteX889" fmla="*/ 1315117 w 1847850"/>
                <a:gd name="connsiteY889" fmla="*/ 1481423 h 1800225"/>
                <a:gd name="connsiteX890" fmla="*/ 1327690 w 1847850"/>
                <a:gd name="connsiteY890" fmla="*/ 1457515 h 1800225"/>
                <a:gd name="connsiteX891" fmla="*/ 1329214 w 1847850"/>
                <a:gd name="connsiteY891" fmla="*/ 1445895 h 1800225"/>
                <a:gd name="connsiteX892" fmla="*/ 1318641 w 1847850"/>
                <a:gd name="connsiteY892" fmla="*/ 1433608 h 1800225"/>
                <a:gd name="connsiteX893" fmla="*/ 1310735 w 1847850"/>
                <a:gd name="connsiteY893" fmla="*/ 1430369 h 1800225"/>
                <a:gd name="connsiteX894" fmla="*/ 1307497 w 1847850"/>
                <a:gd name="connsiteY894" fmla="*/ 1413129 h 1800225"/>
                <a:gd name="connsiteX895" fmla="*/ 1299496 w 1847850"/>
                <a:gd name="connsiteY895" fmla="*/ 1405890 h 1800225"/>
                <a:gd name="connsiteX896" fmla="*/ 1297972 w 1847850"/>
                <a:gd name="connsiteY896" fmla="*/ 1397889 h 1800225"/>
                <a:gd name="connsiteX897" fmla="*/ 1288923 w 1847850"/>
                <a:gd name="connsiteY897" fmla="*/ 1386173 h 1800225"/>
                <a:gd name="connsiteX898" fmla="*/ 1277779 w 1847850"/>
                <a:gd name="connsiteY898" fmla="*/ 1378363 h 1800225"/>
                <a:gd name="connsiteX899" fmla="*/ 1250061 w 1847850"/>
                <a:gd name="connsiteY899" fmla="*/ 1381887 h 1800225"/>
                <a:gd name="connsiteX900" fmla="*/ 1238440 w 1847850"/>
                <a:gd name="connsiteY900" fmla="*/ 1386078 h 1800225"/>
                <a:gd name="connsiteX901" fmla="*/ 1205389 w 1847850"/>
                <a:gd name="connsiteY901" fmla="*/ 1379506 h 1800225"/>
                <a:gd name="connsiteX902" fmla="*/ 1199674 w 1847850"/>
                <a:gd name="connsiteY902" fmla="*/ 1373124 h 1800225"/>
                <a:gd name="connsiteX903" fmla="*/ 1202246 w 1847850"/>
                <a:gd name="connsiteY903" fmla="*/ 1365980 h 1800225"/>
                <a:gd name="connsiteX904" fmla="*/ 1196530 w 1847850"/>
                <a:gd name="connsiteY904" fmla="*/ 1367790 h 1800225"/>
                <a:gd name="connsiteX905" fmla="*/ 1184339 w 1847850"/>
                <a:gd name="connsiteY905" fmla="*/ 1379030 h 1800225"/>
                <a:gd name="connsiteX906" fmla="*/ 1183577 w 1847850"/>
                <a:gd name="connsiteY906" fmla="*/ 1382935 h 1800225"/>
                <a:gd name="connsiteX907" fmla="*/ 1179957 w 1847850"/>
                <a:gd name="connsiteY907" fmla="*/ 1384173 h 1800225"/>
                <a:gd name="connsiteX908" fmla="*/ 1169194 w 1847850"/>
                <a:gd name="connsiteY908" fmla="*/ 1378458 h 1800225"/>
                <a:gd name="connsiteX909" fmla="*/ 1154144 w 1847850"/>
                <a:gd name="connsiteY909" fmla="*/ 1361599 h 1800225"/>
                <a:gd name="connsiteX910" fmla="*/ 1146810 w 1847850"/>
                <a:gd name="connsiteY910" fmla="*/ 1359217 h 1800225"/>
                <a:gd name="connsiteX911" fmla="*/ 1142619 w 1847850"/>
                <a:gd name="connsiteY911" fmla="*/ 1354550 h 1800225"/>
                <a:gd name="connsiteX912" fmla="*/ 1140143 w 1847850"/>
                <a:gd name="connsiteY912" fmla="*/ 1355884 h 1800225"/>
                <a:gd name="connsiteX913" fmla="*/ 1129665 w 1847850"/>
                <a:gd name="connsiteY913" fmla="*/ 1352645 h 1800225"/>
                <a:gd name="connsiteX914" fmla="*/ 1116521 w 1847850"/>
                <a:gd name="connsiteY914" fmla="*/ 1362361 h 1800225"/>
                <a:gd name="connsiteX915" fmla="*/ 1107281 w 1847850"/>
                <a:gd name="connsiteY915" fmla="*/ 1364456 h 1800225"/>
                <a:gd name="connsiteX916" fmla="*/ 1101947 w 1847850"/>
                <a:gd name="connsiteY916" fmla="*/ 1362647 h 1800225"/>
                <a:gd name="connsiteX917" fmla="*/ 1096328 w 1847850"/>
                <a:gd name="connsiteY917" fmla="*/ 1367980 h 1800225"/>
                <a:gd name="connsiteX918" fmla="*/ 1073563 w 1847850"/>
                <a:gd name="connsiteY918" fmla="*/ 1365409 h 1800225"/>
                <a:gd name="connsiteX919" fmla="*/ 1069467 w 1847850"/>
                <a:gd name="connsiteY919" fmla="*/ 1368171 h 1800225"/>
                <a:gd name="connsiteX920" fmla="*/ 1065371 w 1847850"/>
                <a:gd name="connsiteY920" fmla="*/ 1362361 h 1800225"/>
                <a:gd name="connsiteX921" fmla="*/ 1056989 w 1847850"/>
                <a:gd name="connsiteY921" fmla="*/ 1367219 h 1800225"/>
                <a:gd name="connsiteX922" fmla="*/ 1055942 w 1847850"/>
                <a:gd name="connsiteY922" fmla="*/ 1374077 h 1800225"/>
                <a:gd name="connsiteX923" fmla="*/ 1065086 w 1847850"/>
                <a:gd name="connsiteY923" fmla="*/ 1387697 h 1800225"/>
                <a:gd name="connsiteX924" fmla="*/ 1067467 w 1847850"/>
                <a:gd name="connsiteY924" fmla="*/ 1405128 h 1800225"/>
                <a:gd name="connsiteX925" fmla="*/ 1060323 w 1847850"/>
                <a:gd name="connsiteY925" fmla="*/ 1407509 h 1800225"/>
                <a:gd name="connsiteX926" fmla="*/ 1057370 w 1847850"/>
                <a:gd name="connsiteY926" fmla="*/ 1411796 h 1800225"/>
                <a:gd name="connsiteX927" fmla="*/ 1050131 w 1847850"/>
                <a:gd name="connsiteY927" fmla="*/ 1409224 h 1800225"/>
                <a:gd name="connsiteX928" fmla="*/ 1035748 w 1847850"/>
                <a:gd name="connsiteY928" fmla="*/ 1414748 h 1800225"/>
                <a:gd name="connsiteX929" fmla="*/ 1007650 w 1847850"/>
                <a:gd name="connsiteY929" fmla="*/ 1412748 h 1800225"/>
                <a:gd name="connsiteX930" fmla="*/ 996696 w 1847850"/>
                <a:gd name="connsiteY930" fmla="*/ 1420368 h 1800225"/>
                <a:gd name="connsiteX931" fmla="*/ 996601 w 1847850"/>
                <a:gd name="connsiteY931" fmla="*/ 1433417 h 1800225"/>
                <a:gd name="connsiteX932" fmla="*/ 1002697 w 1847850"/>
                <a:gd name="connsiteY932" fmla="*/ 1445895 h 1800225"/>
                <a:gd name="connsiteX933" fmla="*/ 1001649 w 1847850"/>
                <a:gd name="connsiteY933" fmla="*/ 1457896 h 1800225"/>
                <a:gd name="connsiteX934" fmla="*/ 1008602 w 1847850"/>
                <a:gd name="connsiteY934" fmla="*/ 1464088 h 1800225"/>
                <a:gd name="connsiteX935" fmla="*/ 1008983 w 1847850"/>
                <a:gd name="connsiteY935" fmla="*/ 1468565 h 1800225"/>
                <a:gd name="connsiteX936" fmla="*/ 1008507 w 1847850"/>
                <a:gd name="connsiteY936" fmla="*/ 1482090 h 1800225"/>
                <a:gd name="connsiteX937" fmla="*/ 1003459 w 1847850"/>
                <a:gd name="connsiteY937" fmla="*/ 1487805 h 1800225"/>
                <a:gd name="connsiteX938" fmla="*/ 1005078 w 1847850"/>
                <a:gd name="connsiteY938" fmla="*/ 1496378 h 1800225"/>
                <a:gd name="connsiteX939" fmla="*/ 997744 w 1847850"/>
                <a:gd name="connsiteY939" fmla="*/ 1506093 h 1800225"/>
                <a:gd name="connsiteX940" fmla="*/ 975455 w 1847850"/>
                <a:gd name="connsiteY940" fmla="*/ 1504855 h 1800225"/>
                <a:gd name="connsiteX941" fmla="*/ 962120 w 1847850"/>
                <a:gd name="connsiteY941" fmla="*/ 1507998 h 1800225"/>
                <a:gd name="connsiteX942" fmla="*/ 953071 w 1847850"/>
                <a:gd name="connsiteY942" fmla="*/ 1506379 h 1800225"/>
                <a:gd name="connsiteX943" fmla="*/ 942404 w 1847850"/>
                <a:gd name="connsiteY943" fmla="*/ 1509998 h 1800225"/>
                <a:gd name="connsiteX944" fmla="*/ 939355 w 1847850"/>
                <a:gd name="connsiteY944" fmla="*/ 1514094 h 1800225"/>
                <a:gd name="connsiteX945" fmla="*/ 949452 w 1847850"/>
                <a:gd name="connsiteY945" fmla="*/ 1517333 h 1800225"/>
                <a:gd name="connsiteX946" fmla="*/ 944785 w 1847850"/>
                <a:gd name="connsiteY946" fmla="*/ 1528096 h 1800225"/>
                <a:gd name="connsiteX947" fmla="*/ 936022 w 1847850"/>
                <a:gd name="connsiteY947" fmla="*/ 1535240 h 1800225"/>
                <a:gd name="connsiteX948" fmla="*/ 938022 w 1847850"/>
                <a:gd name="connsiteY948" fmla="*/ 1537430 h 1800225"/>
                <a:gd name="connsiteX949" fmla="*/ 935260 w 1847850"/>
                <a:gd name="connsiteY949" fmla="*/ 1544193 h 1800225"/>
                <a:gd name="connsiteX950" fmla="*/ 930497 w 1847850"/>
                <a:gd name="connsiteY950" fmla="*/ 1539907 h 1800225"/>
                <a:gd name="connsiteX951" fmla="*/ 923830 w 1847850"/>
                <a:gd name="connsiteY951" fmla="*/ 1550575 h 1800225"/>
                <a:gd name="connsiteX952" fmla="*/ 919448 w 1847850"/>
                <a:gd name="connsiteY952" fmla="*/ 1568006 h 1800225"/>
                <a:gd name="connsiteX953" fmla="*/ 914781 w 1847850"/>
                <a:gd name="connsiteY953" fmla="*/ 1562195 h 1800225"/>
                <a:gd name="connsiteX954" fmla="*/ 919544 w 1847850"/>
                <a:gd name="connsiteY954" fmla="*/ 1551909 h 1800225"/>
                <a:gd name="connsiteX955" fmla="*/ 915067 w 1847850"/>
                <a:gd name="connsiteY955" fmla="*/ 1538287 h 1800225"/>
                <a:gd name="connsiteX956" fmla="*/ 915543 w 1847850"/>
                <a:gd name="connsiteY956" fmla="*/ 1531525 h 1800225"/>
                <a:gd name="connsiteX957" fmla="*/ 911066 w 1847850"/>
                <a:gd name="connsiteY957" fmla="*/ 1523143 h 1800225"/>
                <a:gd name="connsiteX958" fmla="*/ 894683 w 1847850"/>
                <a:gd name="connsiteY958" fmla="*/ 1527143 h 1800225"/>
                <a:gd name="connsiteX959" fmla="*/ 893350 w 1847850"/>
                <a:gd name="connsiteY959" fmla="*/ 1531620 h 1800225"/>
                <a:gd name="connsiteX960" fmla="*/ 892969 w 1847850"/>
                <a:gd name="connsiteY960" fmla="*/ 1528762 h 1800225"/>
                <a:gd name="connsiteX961" fmla="*/ 880491 w 1847850"/>
                <a:gd name="connsiteY961" fmla="*/ 1533906 h 1800225"/>
                <a:gd name="connsiteX962" fmla="*/ 883920 w 1847850"/>
                <a:gd name="connsiteY962" fmla="*/ 1541717 h 1800225"/>
                <a:gd name="connsiteX963" fmla="*/ 873538 w 1847850"/>
                <a:gd name="connsiteY963" fmla="*/ 1539621 h 1800225"/>
                <a:gd name="connsiteX964" fmla="*/ 870109 w 1847850"/>
                <a:gd name="connsiteY964" fmla="*/ 1535430 h 1800225"/>
                <a:gd name="connsiteX965" fmla="*/ 863346 w 1847850"/>
                <a:gd name="connsiteY965" fmla="*/ 1538383 h 1800225"/>
                <a:gd name="connsiteX966" fmla="*/ 848392 w 1847850"/>
                <a:gd name="connsiteY966" fmla="*/ 1553813 h 1800225"/>
                <a:gd name="connsiteX967" fmla="*/ 844963 w 1847850"/>
                <a:gd name="connsiteY967" fmla="*/ 1549146 h 1800225"/>
                <a:gd name="connsiteX968" fmla="*/ 209169 w 1847850"/>
                <a:gd name="connsiteY968" fmla="*/ 1257110 h 1800225"/>
                <a:gd name="connsiteX969" fmla="*/ 211931 w 1847850"/>
                <a:gd name="connsiteY969" fmla="*/ 1255681 h 1800225"/>
                <a:gd name="connsiteX970" fmla="*/ 214122 w 1847850"/>
                <a:gd name="connsiteY970" fmla="*/ 1259586 h 1800225"/>
                <a:gd name="connsiteX971" fmla="*/ 209169 w 1847850"/>
                <a:gd name="connsiteY971" fmla="*/ 1257110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</a:cxnLst>
              <a:rect l="l" t="t" r="r" b="b"/>
              <a:pathLst>
                <a:path w="1847850" h="1800225">
                  <a:moveTo>
                    <a:pt x="844963" y="1549146"/>
                  </a:moveTo>
                  <a:lnTo>
                    <a:pt x="854583" y="1541050"/>
                  </a:lnTo>
                  <a:lnTo>
                    <a:pt x="859536" y="1529429"/>
                  </a:lnTo>
                  <a:lnTo>
                    <a:pt x="876395" y="1530191"/>
                  </a:lnTo>
                  <a:lnTo>
                    <a:pt x="885158" y="1525048"/>
                  </a:lnTo>
                  <a:lnTo>
                    <a:pt x="886206" y="1517714"/>
                  </a:lnTo>
                  <a:lnTo>
                    <a:pt x="888492" y="1517904"/>
                  </a:lnTo>
                  <a:lnTo>
                    <a:pt x="892969" y="1508951"/>
                  </a:lnTo>
                  <a:lnTo>
                    <a:pt x="888492" y="1505140"/>
                  </a:lnTo>
                  <a:lnTo>
                    <a:pt x="889826" y="1499235"/>
                  </a:lnTo>
                  <a:lnTo>
                    <a:pt x="897827" y="1492949"/>
                  </a:lnTo>
                  <a:lnTo>
                    <a:pt x="896874" y="1487900"/>
                  </a:lnTo>
                  <a:lnTo>
                    <a:pt x="892873" y="1484185"/>
                  </a:lnTo>
                  <a:lnTo>
                    <a:pt x="904875" y="1478185"/>
                  </a:lnTo>
                  <a:lnTo>
                    <a:pt x="898398" y="1479900"/>
                  </a:lnTo>
                  <a:lnTo>
                    <a:pt x="897541" y="1476565"/>
                  </a:lnTo>
                  <a:lnTo>
                    <a:pt x="885920" y="1480185"/>
                  </a:lnTo>
                  <a:lnTo>
                    <a:pt x="857821" y="1498854"/>
                  </a:lnTo>
                  <a:lnTo>
                    <a:pt x="847820" y="1501807"/>
                  </a:lnTo>
                  <a:lnTo>
                    <a:pt x="850297" y="1488662"/>
                  </a:lnTo>
                  <a:lnTo>
                    <a:pt x="864013" y="1476851"/>
                  </a:lnTo>
                  <a:lnTo>
                    <a:pt x="867442" y="1466564"/>
                  </a:lnTo>
                  <a:lnTo>
                    <a:pt x="863251" y="1461230"/>
                  </a:lnTo>
                  <a:lnTo>
                    <a:pt x="852106" y="1463707"/>
                  </a:lnTo>
                  <a:lnTo>
                    <a:pt x="844391" y="1462087"/>
                  </a:lnTo>
                  <a:lnTo>
                    <a:pt x="840296" y="1457801"/>
                  </a:lnTo>
                  <a:lnTo>
                    <a:pt x="842010" y="1455610"/>
                  </a:lnTo>
                  <a:lnTo>
                    <a:pt x="838581" y="1452658"/>
                  </a:lnTo>
                  <a:lnTo>
                    <a:pt x="840010" y="1450276"/>
                  </a:lnTo>
                  <a:lnTo>
                    <a:pt x="833152" y="1450658"/>
                  </a:lnTo>
                  <a:lnTo>
                    <a:pt x="828485" y="1453896"/>
                  </a:lnTo>
                  <a:lnTo>
                    <a:pt x="812959" y="1445990"/>
                  </a:lnTo>
                  <a:lnTo>
                    <a:pt x="804101" y="1447800"/>
                  </a:lnTo>
                  <a:lnTo>
                    <a:pt x="797147" y="1439894"/>
                  </a:lnTo>
                  <a:lnTo>
                    <a:pt x="791146" y="1442085"/>
                  </a:lnTo>
                  <a:lnTo>
                    <a:pt x="790289" y="1430846"/>
                  </a:lnTo>
                  <a:lnTo>
                    <a:pt x="781621" y="1432465"/>
                  </a:lnTo>
                  <a:lnTo>
                    <a:pt x="775240" y="1442752"/>
                  </a:lnTo>
                  <a:lnTo>
                    <a:pt x="760857" y="1433227"/>
                  </a:lnTo>
                  <a:lnTo>
                    <a:pt x="753618" y="1433036"/>
                  </a:lnTo>
                  <a:lnTo>
                    <a:pt x="749427" y="1419987"/>
                  </a:lnTo>
                  <a:lnTo>
                    <a:pt x="740283" y="1414748"/>
                  </a:lnTo>
                  <a:lnTo>
                    <a:pt x="722757" y="1398175"/>
                  </a:lnTo>
                  <a:lnTo>
                    <a:pt x="728091" y="1384173"/>
                  </a:lnTo>
                  <a:lnTo>
                    <a:pt x="725900" y="1384459"/>
                  </a:lnTo>
                  <a:lnTo>
                    <a:pt x="725234" y="1373124"/>
                  </a:lnTo>
                  <a:lnTo>
                    <a:pt x="729044" y="1372648"/>
                  </a:lnTo>
                  <a:lnTo>
                    <a:pt x="731425" y="1359694"/>
                  </a:lnTo>
                  <a:lnTo>
                    <a:pt x="736092" y="1353598"/>
                  </a:lnTo>
                  <a:lnTo>
                    <a:pt x="730282" y="1351026"/>
                  </a:lnTo>
                  <a:lnTo>
                    <a:pt x="729329" y="1344835"/>
                  </a:lnTo>
                  <a:lnTo>
                    <a:pt x="725138" y="1345692"/>
                  </a:lnTo>
                  <a:lnTo>
                    <a:pt x="723424" y="1351121"/>
                  </a:lnTo>
                  <a:lnTo>
                    <a:pt x="716185" y="1345978"/>
                  </a:lnTo>
                  <a:lnTo>
                    <a:pt x="717995" y="1340739"/>
                  </a:lnTo>
                  <a:lnTo>
                    <a:pt x="714565" y="1337786"/>
                  </a:lnTo>
                  <a:lnTo>
                    <a:pt x="712756" y="1340358"/>
                  </a:lnTo>
                  <a:lnTo>
                    <a:pt x="706088" y="1340263"/>
                  </a:lnTo>
                  <a:lnTo>
                    <a:pt x="705898" y="1337405"/>
                  </a:lnTo>
                  <a:lnTo>
                    <a:pt x="700564" y="1343501"/>
                  </a:lnTo>
                  <a:lnTo>
                    <a:pt x="695420" y="1345406"/>
                  </a:lnTo>
                  <a:lnTo>
                    <a:pt x="693706" y="1350836"/>
                  </a:lnTo>
                  <a:lnTo>
                    <a:pt x="685705" y="1355693"/>
                  </a:lnTo>
                  <a:lnTo>
                    <a:pt x="670941" y="1349502"/>
                  </a:lnTo>
                  <a:lnTo>
                    <a:pt x="672179" y="1347121"/>
                  </a:lnTo>
                  <a:lnTo>
                    <a:pt x="679609" y="1347502"/>
                  </a:lnTo>
                  <a:lnTo>
                    <a:pt x="688943" y="1344168"/>
                  </a:lnTo>
                  <a:lnTo>
                    <a:pt x="687896" y="1341691"/>
                  </a:lnTo>
                  <a:lnTo>
                    <a:pt x="691039" y="1339882"/>
                  </a:lnTo>
                  <a:lnTo>
                    <a:pt x="688943" y="1337691"/>
                  </a:lnTo>
                  <a:lnTo>
                    <a:pt x="683133" y="1340263"/>
                  </a:lnTo>
                  <a:lnTo>
                    <a:pt x="674465" y="1330833"/>
                  </a:lnTo>
                  <a:lnTo>
                    <a:pt x="668941" y="1335119"/>
                  </a:lnTo>
                  <a:lnTo>
                    <a:pt x="665702" y="1327595"/>
                  </a:lnTo>
                  <a:lnTo>
                    <a:pt x="668750" y="1318736"/>
                  </a:lnTo>
                  <a:lnTo>
                    <a:pt x="675322" y="1313402"/>
                  </a:lnTo>
                  <a:lnTo>
                    <a:pt x="669131" y="1317403"/>
                  </a:lnTo>
                  <a:lnTo>
                    <a:pt x="664750" y="1317212"/>
                  </a:lnTo>
                  <a:lnTo>
                    <a:pt x="672465" y="1298639"/>
                  </a:lnTo>
                  <a:lnTo>
                    <a:pt x="671227" y="1296257"/>
                  </a:lnTo>
                  <a:lnTo>
                    <a:pt x="652177" y="1289685"/>
                  </a:lnTo>
                  <a:lnTo>
                    <a:pt x="650938" y="1268825"/>
                  </a:lnTo>
                  <a:lnTo>
                    <a:pt x="654653" y="1266349"/>
                  </a:lnTo>
                  <a:lnTo>
                    <a:pt x="653701" y="1262634"/>
                  </a:lnTo>
                  <a:lnTo>
                    <a:pt x="665321" y="1262158"/>
                  </a:lnTo>
                  <a:lnTo>
                    <a:pt x="670179" y="1257110"/>
                  </a:lnTo>
                  <a:lnTo>
                    <a:pt x="687419" y="1249489"/>
                  </a:lnTo>
                  <a:lnTo>
                    <a:pt x="674275" y="1238345"/>
                  </a:lnTo>
                  <a:lnTo>
                    <a:pt x="663512" y="1233678"/>
                  </a:lnTo>
                  <a:lnTo>
                    <a:pt x="663321" y="1223391"/>
                  </a:lnTo>
                  <a:lnTo>
                    <a:pt x="661035" y="1220343"/>
                  </a:lnTo>
                  <a:lnTo>
                    <a:pt x="645033" y="1217771"/>
                  </a:lnTo>
                  <a:lnTo>
                    <a:pt x="640461" y="1219772"/>
                  </a:lnTo>
                  <a:lnTo>
                    <a:pt x="637794" y="1205389"/>
                  </a:lnTo>
                  <a:lnTo>
                    <a:pt x="633413" y="1198721"/>
                  </a:lnTo>
                  <a:lnTo>
                    <a:pt x="625602" y="1200626"/>
                  </a:lnTo>
                  <a:lnTo>
                    <a:pt x="619315" y="1198055"/>
                  </a:lnTo>
                  <a:lnTo>
                    <a:pt x="608933" y="1201293"/>
                  </a:lnTo>
                  <a:lnTo>
                    <a:pt x="593408" y="1196435"/>
                  </a:lnTo>
                  <a:lnTo>
                    <a:pt x="590645" y="1192530"/>
                  </a:lnTo>
                  <a:lnTo>
                    <a:pt x="593884" y="1185196"/>
                  </a:lnTo>
                  <a:lnTo>
                    <a:pt x="591503" y="1181957"/>
                  </a:lnTo>
                  <a:lnTo>
                    <a:pt x="580644" y="1185863"/>
                  </a:lnTo>
                  <a:lnTo>
                    <a:pt x="567214" y="1181957"/>
                  </a:lnTo>
                  <a:lnTo>
                    <a:pt x="554927" y="1210532"/>
                  </a:lnTo>
                  <a:lnTo>
                    <a:pt x="555308" y="1226248"/>
                  </a:lnTo>
                  <a:lnTo>
                    <a:pt x="548545" y="1252728"/>
                  </a:lnTo>
                  <a:lnTo>
                    <a:pt x="546735" y="1252252"/>
                  </a:lnTo>
                  <a:lnTo>
                    <a:pt x="544925" y="1257872"/>
                  </a:lnTo>
                  <a:lnTo>
                    <a:pt x="542544" y="1271111"/>
                  </a:lnTo>
                  <a:lnTo>
                    <a:pt x="536448" y="1278541"/>
                  </a:lnTo>
                  <a:lnTo>
                    <a:pt x="519684" y="1280446"/>
                  </a:lnTo>
                  <a:lnTo>
                    <a:pt x="500825" y="1292542"/>
                  </a:lnTo>
                  <a:lnTo>
                    <a:pt x="482155" y="1296733"/>
                  </a:lnTo>
                  <a:lnTo>
                    <a:pt x="475869" y="1295686"/>
                  </a:lnTo>
                  <a:lnTo>
                    <a:pt x="469963" y="1299210"/>
                  </a:lnTo>
                  <a:lnTo>
                    <a:pt x="468725" y="1315403"/>
                  </a:lnTo>
                  <a:lnTo>
                    <a:pt x="476917" y="1341215"/>
                  </a:lnTo>
                  <a:lnTo>
                    <a:pt x="469011" y="1336357"/>
                  </a:lnTo>
                  <a:lnTo>
                    <a:pt x="458629" y="1335596"/>
                  </a:lnTo>
                  <a:lnTo>
                    <a:pt x="449580" y="1338167"/>
                  </a:lnTo>
                  <a:lnTo>
                    <a:pt x="435578" y="1330166"/>
                  </a:lnTo>
                  <a:lnTo>
                    <a:pt x="426148" y="1321403"/>
                  </a:lnTo>
                  <a:lnTo>
                    <a:pt x="407479" y="1312831"/>
                  </a:lnTo>
                  <a:lnTo>
                    <a:pt x="403479" y="1313974"/>
                  </a:lnTo>
                  <a:lnTo>
                    <a:pt x="394430" y="1325689"/>
                  </a:lnTo>
                  <a:lnTo>
                    <a:pt x="378619" y="1337215"/>
                  </a:lnTo>
                  <a:lnTo>
                    <a:pt x="365474" y="1340834"/>
                  </a:lnTo>
                  <a:lnTo>
                    <a:pt x="360997" y="1339215"/>
                  </a:lnTo>
                  <a:lnTo>
                    <a:pt x="359569" y="1346073"/>
                  </a:lnTo>
                  <a:lnTo>
                    <a:pt x="361760" y="1355217"/>
                  </a:lnTo>
                  <a:lnTo>
                    <a:pt x="356330" y="1388840"/>
                  </a:lnTo>
                  <a:lnTo>
                    <a:pt x="364903" y="1403509"/>
                  </a:lnTo>
                  <a:lnTo>
                    <a:pt x="365570" y="1411129"/>
                  </a:lnTo>
                  <a:lnTo>
                    <a:pt x="361379" y="1418177"/>
                  </a:lnTo>
                  <a:lnTo>
                    <a:pt x="339376" y="1433512"/>
                  </a:lnTo>
                  <a:lnTo>
                    <a:pt x="317754" y="1429798"/>
                  </a:lnTo>
                  <a:lnTo>
                    <a:pt x="299847" y="1423226"/>
                  </a:lnTo>
                  <a:lnTo>
                    <a:pt x="290036" y="1413701"/>
                  </a:lnTo>
                  <a:lnTo>
                    <a:pt x="292798" y="1404461"/>
                  </a:lnTo>
                  <a:lnTo>
                    <a:pt x="292037" y="1396174"/>
                  </a:lnTo>
                  <a:lnTo>
                    <a:pt x="296894" y="1383221"/>
                  </a:lnTo>
                  <a:lnTo>
                    <a:pt x="293465" y="1371790"/>
                  </a:lnTo>
                  <a:lnTo>
                    <a:pt x="278606" y="1374077"/>
                  </a:lnTo>
                  <a:lnTo>
                    <a:pt x="268605" y="1372838"/>
                  </a:lnTo>
                  <a:lnTo>
                    <a:pt x="258699" y="1383030"/>
                  </a:lnTo>
                  <a:lnTo>
                    <a:pt x="254984" y="1383697"/>
                  </a:lnTo>
                  <a:lnTo>
                    <a:pt x="252317" y="1389507"/>
                  </a:lnTo>
                  <a:lnTo>
                    <a:pt x="244697" y="1383221"/>
                  </a:lnTo>
                  <a:lnTo>
                    <a:pt x="241268" y="1375791"/>
                  </a:lnTo>
                  <a:lnTo>
                    <a:pt x="226790" y="1375696"/>
                  </a:lnTo>
                  <a:lnTo>
                    <a:pt x="226314" y="1366933"/>
                  </a:lnTo>
                  <a:lnTo>
                    <a:pt x="209836" y="1364552"/>
                  </a:lnTo>
                  <a:lnTo>
                    <a:pt x="210312" y="1379982"/>
                  </a:lnTo>
                  <a:lnTo>
                    <a:pt x="203073" y="1374172"/>
                  </a:lnTo>
                  <a:lnTo>
                    <a:pt x="185356" y="1372648"/>
                  </a:lnTo>
                  <a:lnTo>
                    <a:pt x="183642" y="1368933"/>
                  </a:lnTo>
                  <a:lnTo>
                    <a:pt x="168307" y="1362170"/>
                  </a:lnTo>
                  <a:lnTo>
                    <a:pt x="147161" y="1362265"/>
                  </a:lnTo>
                  <a:lnTo>
                    <a:pt x="144018" y="1353407"/>
                  </a:lnTo>
                  <a:lnTo>
                    <a:pt x="140494" y="1352360"/>
                  </a:lnTo>
                  <a:lnTo>
                    <a:pt x="141256" y="1368171"/>
                  </a:lnTo>
                  <a:lnTo>
                    <a:pt x="126683" y="1378458"/>
                  </a:lnTo>
                  <a:lnTo>
                    <a:pt x="119348" y="1370076"/>
                  </a:lnTo>
                  <a:lnTo>
                    <a:pt x="119158" y="1363980"/>
                  </a:lnTo>
                  <a:lnTo>
                    <a:pt x="115253" y="1358932"/>
                  </a:lnTo>
                  <a:lnTo>
                    <a:pt x="111919" y="1355598"/>
                  </a:lnTo>
                  <a:lnTo>
                    <a:pt x="108490" y="1357979"/>
                  </a:lnTo>
                  <a:lnTo>
                    <a:pt x="106489" y="1356265"/>
                  </a:lnTo>
                  <a:lnTo>
                    <a:pt x="106680" y="1349121"/>
                  </a:lnTo>
                  <a:lnTo>
                    <a:pt x="84487" y="1360170"/>
                  </a:lnTo>
                  <a:lnTo>
                    <a:pt x="78105" y="1363599"/>
                  </a:lnTo>
                  <a:lnTo>
                    <a:pt x="73057" y="1356646"/>
                  </a:lnTo>
                  <a:lnTo>
                    <a:pt x="67532" y="1360837"/>
                  </a:lnTo>
                  <a:lnTo>
                    <a:pt x="71819" y="1350073"/>
                  </a:lnTo>
                  <a:lnTo>
                    <a:pt x="69628" y="1342168"/>
                  </a:lnTo>
                  <a:lnTo>
                    <a:pt x="74104" y="1328547"/>
                  </a:lnTo>
                  <a:lnTo>
                    <a:pt x="59531" y="1323213"/>
                  </a:lnTo>
                  <a:lnTo>
                    <a:pt x="48578" y="1329595"/>
                  </a:lnTo>
                  <a:lnTo>
                    <a:pt x="34480" y="1333119"/>
                  </a:lnTo>
                  <a:lnTo>
                    <a:pt x="23431" y="1328833"/>
                  </a:lnTo>
                  <a:lnTo>
                    <a:pt x="15430" y="1318355"/>
                  </a:lnTo>
                  <a:lnTo>
                    <a:pt x="16764" y="1321308"/>
                  </a:lnTo>
                  <a:lnTo>
                    <a:pt x="10001" y="1318450"/>
                  </a:lnTo>
                  <a:lnTo>
                    <a:pt x="14573" y="1315974"/>
                  </a:lnTo>
                  <a:lnTo>
                    <a:pt x="15050" y="1294543"/>
                  </a:lnTo>
                  <a:lnTo>
                    <a:pt x="10763" y="1295686"/>
                  </a:lnTo>
                  <a:lnTo>
                    <a:pt x="14669" y="1291304"/>
                  </a:lnTo>
                  <a:lnTo>
                    <a:pt x="14669" y="1283303"/>
                  </a:lnTo>
                  <a:lnTo>
                    <a:pt x="13621" y="1272445"/>
                  </a:lnTo>
                  <a:lnTo>
                    <a:pt x="11144" y="1272730"/>
                  </a:lnTo>
                  <a:lnTo>
                    <a:pt x="9525" y="1269397"/>
                  </a:lnTo>
                  <a:lnTo>
                    <a:pt x="14954" y="1264634"/>
                  </a:lnTo>
                  <a:lnTo>
                    <a:pt x="15526" y="1257014"/>
                  </a:lnTo>
                  <a:lnTo>
                    <a:pt x="50768" y="1272921"/>
                  </a:lnTo>
                  <a:lnTo>
                    <a:pt x="56674" y="1281113"/>
                  </a:lnTo>
                  <a:lnTo>
                    <a:pt x="64008" y="1282160"/>
                  </a:lnTo>
                  <a:lnTo>
                    <a:pt x="77343" y="1277398"/>
                  </a:lnTo>
                  <a:lnTo>
                    <a:pt x="84963" y="1267587"/>
                  </a:lnTo>
                  <a:lnTo>
                    <a:pt x="97727" y="1261586"/>
                  </a:lnTo>
                  <a:lnTo>
                    <a:pt x="105632" y="1249871"/>
                  </a:lnTo>
                  <a:lnTo>
                    <a:pt x="114681" y="1247775"/>
                  </a:lnTo>
                  <a:lnTo>
                    <a:pt x="120682" y="1241298"/>
                  </a:lnTo>
                  <a:lnTo>
                    <a:pt x="129921" y="1242536"/>
                  </a:lnTo>
                  <a:lnTo>
                    <a:pt x="127540" y="1231582"/>
                  </a:lnTo>
                  <a:lnTo>
                    <a:pt x="136588" y="1240727"/>
                  </a:lnTo>
                  <a:lnTo>
                    <a:pt x="139637" y="1251014"/>
                  </a:lnTo>
                  <a:lnTo>
                    <a:pt x="152305" y="1251775"/>
                  </a:lnTo>
                  <a:lnTo>
                    <a:pt x="161449" y="1257205"/>
                  </a:lnTo>
                  <a:lnTo>
                    <a:pt x="164020" y="1263110"/>
                  </a:lnTo>
                  <a:lnTo>
                    <a:pt x="183642" y="1251966"/>
                  </a:lnTo>
                  <a:lnTo>
                    <a:pt x="189167" y="1253395"/>
                  </a:lnTo>
                  <a:lnTo>
                    <a:pt x="185642" y="1254728"/>
                  </a:lnTo>
                  <a:lnTo>
                    <a:pt x="195929" y="1254442"/>
                  </a:lnTo>
                  <a:lnTo>
                    <a:pt x="197168" y="1251204"/>
                  </a:lnTo>
                  <a:lnTo>
                    <a:pt x="204692" y="1253109"/>
                  </a:lnTo>
                  <a:lnTo>
                    <a:pt x="216218" y="1267111"/>
                  </a:lnTo>
                  <a:lnTo>
                    <a:pt x="216503" y="1263682"/>
                  </a:lnTo>
                  <a:lnTo>
                    <a:pt x="216884" y="1266730"/>
                  </a:lnTo>
                  <a:lnTo>
                    <a:pt x="240030" y="1265301"/>
                  </a:lnTo>
                  <a:lnTo>
                    <a:pt x="235648" y="1252347"/>
                  </a:lnTo>
                  <a:lnTo>
                    <a:pt x="228219" y="1248728"/>
                  </a:lnTo>
                  <a:lnTo>
                    <a:pt x="228981" y="1247013"/>
                  </a:lnTo>
                  <a:lnTo>
                    <a:pt x="237935" y="1248537"/>
                  </a:lnTo>
                  <a:lnTo>
                    <a:pt x="236601" y="1246251"/>
                  </a:lnTo>
                  <a:lnTo>
                    <a:pt x="243554" y="1231297"/>
                  </a:lnTo>
                  <a:lnTo>
                    <a:pt x="242030" y="1229868"/>
                  </a:lnTo>
                  <a:lnTo>
                    <a:pt x="256318" y="1222915"/>
                  </a:lnTo>
                  <a:lnTo>
                    <a:pt x="265938" y="1211485"/>
                  </a:lnTo>
                  <a:lnTo>
                    <a:pt x="286417" y="1204913"/>
                  </a:lnTo>
                  <a:lnTo>
                    <a:pt x="293370" y="1197864"/>
                  </a:lnTo>
                  <a:lnTo>
                    <a:pt x="292037" y="1178719"/>
                  </a:lnTo>
                  <a:lnTo>
                    <a:pt x="296989" y="1156430"/>
                  </a:lnTo>
                  <a:lnTo>
                    <a:pt x="310325" y="1133380"/>
                  </a:lnTo>
                  <a:lnTo>
                    <a:pt x="307372" y="1137856"/>
                  </a:lnTo>
                  <a:lnTo>
                    <a:pt x="298418" y="1127665"/>
                  </a:lnTo>
                  <a:lnTo>
                    <a:pt x="299847" y="1125093"/>
                  </a:lnTo>
                  <a:lnTo>
                    <a:pt x="310325" y="1122426"/>
                  </a:lnTo>
                  <a:lnTo>
                    <a:pt x="315849" y="1118616"/>
                  </a:lnTo>
                  <a:lnTo>
                    <a:pt x="313944" y="1119473"/>
                  </a:lnTo>
                  <a:lnTo>
                    <a:pt x="310515" y="1108615"/>
                  </a:lnTo>
                  <a:lnTo>
                    <a:pt x="312706" y="1110615"/>
                  </a:lnTo>
                  <a:lnTo>
                    <a:pt x="305657" y="1099947"/>
                  </a:lnTo>
                  <a:lnTo>
                    <a:pt x="306514" y="1094804"/>
                  </a:lnTo>
                  <a:lnTo>
                    <a:pt x="315468" y="1085469"/>
                  </a:lnTo>
                  <a:lnTo>
                    <a:pt x="304419" y="1078135"/>
                  </a:lnTo>
                  <a:lnTo>
                    <a:pt x="315849" y="1085279"/>
                  </a:lnTo>
                  <a:lnTo>
                    <a:pt x="324421" y="1077944"/>
                  </a:lnTo>
                  <a:lnTo>
                    <a:pt x="325660" y="1070420"/>
                  </a:lnTo>
                  <a:lnTo>
                    <a:pt x="318706" y="1052322"/>
                  </a:lnTo>
                  <a:lnTo>
                    <a:pt x="321564" y="1040416"/>
                  </a:lnTo>
                  <a:lnTo>
                    <a:pt x="323755" y="1037749"/>
                  </a:lnTo>
                  <a:lnTo>
                    <a:pt x="327279" y="1038796"/>
                  </a:lnTo>
                  <a:lnTo>
                    <a:pt x="338804" y="1027652"/>
                  </a:lnTo>
                  <a:lnTo>
                    <a:pt x="339947" y="1013174"/>
                  </a:lnTo>
                  <a:lnTo>
                    <a:pt x="346424" y="1013079"/>
                  </a:lnTo>
                  <a:lnTo>
                    <a:pt x="337756" y="994124"/>
                  </a:lnTo>
                  <a:lnTo>
                    <a:pt x="313182" y="979551"/>
                  </a:lnTo>
                  <a:lnTo>
                    <a:pt x="306514" y="961644"/>
                  </a:lnTo>
                  <a:lnTo>
                    <a:pt x="288893" y="958501"/>
                  </a:lnTo>
                  <a:lnTo>
                    <a:pt x="284036" y="952595"/>
                  </a:lnTo>
                  <a:lnTo>
                    <a:pt x="275272" y="950595"/>
                  </a:lnTo>
                  <a:lnTo>
                    <a:pt x="275082" y="945261"/>
                  </a:lnTo>
                  <a:lnTo>
                    <a:pt x="269367" y="940879"/>
                  </a:lnTo>
                  <a:lnTo>
                    <a:pt x="270605" y="937355"/>
                  </a:lnTo>
                  <a:lnTo>
                    <a:pt x="266224" y="937736"/>
                  </a:lnTo>
                  <a:lnTo>
                    <a:pt x="263557" y="934974"/>
                  </a:lnTo>
                  <a:lnTo>
                    <a:pt x="264986" y="929545"/>
                  </a:lnTo>
                  <a:lnTo>
                    <a:pt x="254508" y="927449"/>
                  </a:lnTo>
                  <a:lnTo>
                    <a:pt x="253555" y="923354"/>
                  </a:lnTo>
                  <a:lnTo>
                    <a:pt x="265747" y="916686"/>
                  </a:lnTo>
                  <a:lnTo>
                    <a:pt x="263557" y="911066"/>
                  </a:lnTo>
                  <a:lnTo>
                    <a:pt x="267462" y="900113"/>
                  </a:lnTo>
                  <a:lnTo>
                    <a:pt x="267748" y="886778"/>
                  </a:lnTo>
                  <a:lnTo>
                    <a:pt x="271939" y="883444"/>
                  </a:lnTo>
                  <a:lnTo>
                    <a:pt x="258509" y="871728"/>
                  </a:lnTo>
                  <a:lnTo>
                    <a:pt x="263271" y="866204"/>
                  </a:lnTo>
                  <a:lnTo>
                    <a:pt x="257461" y="860584"/>
                  </a:lnTo>
                  <a:lnTo>
                    <a:pt x="259080" y="854107"/>
                  </a:lnTo>
                  <a:lnTo>
                    <a:pt x="252317" y="851059"/>
                  </a:lnTo>
                  <a:lnTo>
                    <a:pt x="260604" y="837152"/>
                  </a:lnTo>
                  <a:lnTo>
                    <a:pt x="249364" y="830104"/>
                  </a:lnTo>
                  <a:lnTo>
                    <a:pt x="257270" y="823722"/>
                  </a:lnTo>
                  <a:lnTo>
                    <a:pt x="257937" y="811339"/>
                  </a:lnTo>
                  <a:lnTo>
                    <a:pt x="273463" y="795433"/>
                  </a:lnTo>
                  <a:lnTo>
                    <a:pt x="268796" y="784479"/>
                  </a:lnTo>
                  <a:lnTo>
                    <a:pt x="262604" y="783907"/>
                  </a:lnTo>
                  <a:lnTo>
                    <a:pt x="271653" y="773049"/>
                  </a:lnTo>
                  <a:lnTo>
                    <a:pt x="268700" y="765810"/>
                  </a:lnTo>
                  <a:lnTo>
                    <a:pt x="270796" y="761619"/>
                  </a:lnTo>
                  <a:lnTo>
                    <a:pt x="260128" y="755332"/>
                  </a:lnTo>
                  <a:lnTo>
                    <a:pt x="252412" y="765143"/>
                  </a:lnTo>
                  <a:lnTo>
                    <a:pt x="249745" y="759619"/>
                  </a:lnTo>
                  <a:lnTo>
                    <a:pt x="242887" y="761429"/>
                  </a:lnTo>
                  <a:lnTo>
                    <a:pt x="242316" y="742569"/>
                  </a:lnTo>
                  <a:lnTo>
                    <a:pt x="248698" y="728472"/>
                  </a:lnTo>
                  <a:lnTo>
                    <a:pt x="262414" y="719328"/>
                  </a:lnTo>
                  <a:lnTo>
                    <a:pt x="249364" y="714851"/>
                  </a:lnTo>
                  <a:lnTo>
                    <a:pt x="235839" y="718185"/>
                  </a:lnTo>
                  <a:lnTo>
                    <a:pt x="224314" y="708660"/>
                  </a:lnTo>
                  <a:lnTo>
                    <a:pt x="206026" y="701707"/>
                  </a:lnTo>
                  <a:lnTo>
                    <a:pt x="199644" y="705612"/>
                  </a:lnTo>
                  <a:lnTo>
                    <a:pt x="191357" y="719519"/>
                  </a:lnTo>
                  <a:lnTo>
                    <a:pt x="181642" y="724186"/>
                  </a:lnTo>
                  <a:lnTo>
                    <a:pt x="172879" y="737711"/>
                  </a:lnTo>
                  <a:lnTo>
                    <a:pt x="169545" y="738949"/>
                  </a:lnTo>
                  <a:lnTo>
                    <a:pt x="168688" y="749617"/>
                  </a:lnTo>
                  <a:lnTo>
                    <a:pt x="154972" y="749617"/>
                  </a:lnTo>
                  <a:lnTo>
                    <a:pt x="157925" y="729996"/>
                  </a:lnTo>
                  <a:lnTo>
                    <a:pt x="154114" y="716661"/>
                  </a:lnTo>
                  <a:lnTo>
                    <a:pt x="139255" y="695515"/>
                  </a:lnTo>
                  <a:lnTo>
                    <a:pt x="127540" y="687800"/>
                  </a:lnTo>
                  <a:lnTo>
                    <a:pt x="129445" y="681990"/>
                  </a:lnTo>
                  <a:lnTo>
                    <a:pt x="142780" y="692087"/>
                  </a:lnTo>
                  <a:lnTo>
                    <a:pt x="144494" y="689515"/>
                  </a:lnTo>
                  <a:lnTo>
                    <a:pt x="138684" y="686371"/>
                  </a:lnTo>
                  <a:lnTo>
                    <a:pt x="137541" y="681799"/>
                  </a:lnTo>
                  <a:lnTo>
                    <a:pt x="132683" y="681990"/>
                  </a:lnTo>
                  <a:lnTo>
                    <a:pt x="134398" y="677323"/>
                  </a:lnTo>
                  <a:lnTo>
                    <a:pt x="111443" y="669227"/>
                  </a:lnTo>
                  <a:lnTo>
                    <a:pt x="120110" y="655034"/>
                  </a:lnTo>
                  <a:lnTo>
                    <a:pt x="132017" y="662083"/>
                  </a:lnTo>
                  <a:lnTo>
                    <a:pt x="146018" y="663321"/>
                  </a:lnTo>
                  <a:lnTo>
                    <a:pt x="148971" y="672751"/>
                  </a:lnTo>
                  <a:lnTo>
                    <a:pt x="163354" y="671513"/>
                  </a:lnTo>
                  <a:lnTo>
                    <a:pt x="165640" y="678466"/>
                  </a:lnTo>
                  <a:lnTo>
                    <a:pt x="177832" y="673227"/>
                  </a:lnTo>
                  <a:lnTo>
                    <a:pt x="179546" y="652558"/>
                  </a:lnTo>
                  <a:lnTo>
                    <a:pt x="187071" y="653129"/>
                  </a:lnTo>
                  <a:lnTo>
                    <a:pt x="209645" y="661702"/>
                  </a:lnTo>
                  <a:lnTo>
                    <a:pt x="228124" y="671513"/>
                  </a:lnTo>
                  <a:lnTo>
                    <a:pt x="243840" y="668560"/>
                  </a:lnTo>
                  <a:lnTo>
                    <a:pt x="242221" y="650938"/>
                  </a:lnTo>
                  <a:lnTo>
                    <a:pt x="245173" y="631031"/>
                  </a:lnTo>
                  <a:lnTo>
                    <a:pt x="236029" y="619601"/>
                  </a:lnTo>
                  <a:lnTo>
                    <a:pt x="227838" y="601885"/>
                  </a:lnTo>
                  <a:lnTo>
                    <a:pt x="229934" y="576739"/>
                  </a:lnTo>
                  <a:lnTo>
                    <a:pt x="245745" y="578453"/>
                  </a:lnTo>
                  <a:lnTo>
                    <a:pt x="253175" y="575596"/>
                  </a:lnTo>
                  <a:lnTo>
                    <a:pt x="257175" y="570452"/>
                  </a:lnTo>
                  <a:lnTo>
                    <a:pt x="260318" y="572453"/>
                  </a:lnTo>
                  <a:lnTo>
                    <a:pt x="269462" y="569786"/>
                  </a:lnTo>
                  <a:lnTo>
                    <a:pt x="267271" y="565309"/>
                  </a:lnTo>
                  <a:lnTo>
                    <a:pt x="260128" y="568738"/>
                  </a:lnTo>
                  <a:lnTo>
                    <a:pt x="251841" y="563404"/>
                  </a:lnTo>
                  <a:lnTo>
                    <a:pt x="251365" y="547211"/>
                  </a:lnTo>
                  <a:lnTo>
                    <a:pt x="277463" y="525113"/>
                  </a:lnTo>
                  <a:lnTo>
                    <a:pt x="289274" y="536638"/>
                  </a:lnTo>
                  <a:lnTo>
                    <a:pt x="285179" y="553593"/>
                  </a:lnTo>
                  <a:lnTo>
                    <a:pt x="284512" y="567595"/>
                  </a:lnTo>
                  <a:lnTo>
                    <a:pt x="286988" y="577691"/>
                  </a:lnTo>
                  <a:lnTo>
                    <a:pt x="281559" y="594360"/>
                  </a:lnTo>
                  <a:lnTo>
                    <a:pt x="280987" y="614363"/>
                  </a:lnTo>
                  <a:lnTo>
                    <a:pt x="287655" y="621506"/>
                  </a:lnTo>
                  <a:lnTo>
                    <a:pt x="284036" y="634365"/>
                  </a:lnTo>
                  <a:lnTo>
                    <a:pt x="300704" y="635698"/>
                  </a:lnTo>
                  <a:lnTo>
                    <a:pt x="320230" y="622745"/>
                  </a:lnTo>
                  <a:lnTo>
                    <a:pt x="330518" y="622840"/>
                  </a:lnTo>
                  <a:lnTo>
                    <a:pt x="346520" y="618935"/>
                  </a:lnTo>
                  <a:lnTo>
                    <a:pt x="347853" y="617506"/>
                  </a:lnTo>
                  <a:lnTo>
                    <a:pt x="338423" y="597313"/>
                  </a:lnTo>
                  <a:lnTo>
                    <a:pt x="340519" y="588740"/>
                  </a:lnTo>
                  <a:lnTo>
                    <a:pt x="338804" y="581120"/>
                  </a:lnTo>
                  <a:lnTo>
                    <a:pt x="342329" y="579311"/>
                  </a:lnTo>
                  <a:lnTo>
                    <a:pt x="337090" y="564166"/>
                  </a:lnTo>
                  <a:lnTo>
                    <a:pt x="337280" y="557784"/>
                  </a:lnTo>
                  <a:lnTo>
                    <a:pt x="340043" y="551212"/>
                  </a:lnTo>
                  <a:lnTo>
                    <a:pt x="349282" y="543401"/>
                  </a:lnTo>
                  <a:lnTo>
                    <a:pt x="347853" y="525113"/>
                  </a:lnTo>
                  <a:lnTo>
                    <a:pt x="353949" y="520827"/>
                  </a:lnTo>
                  <a:lnTo>
                    <a:pt x="359378" y="527495"/>
                  </a:lnTo>
                  <a:lnTo>
                    <a:pt x="355663" y="517207"/>
                  </a:lnTo>
                  <a:lnTo>
                    <a:pt x="357473" y="516446"/>
                  </a:lnTo>
                  <a:lnTo>
                    <a:pt x="354997" y="510826"/>
                  </a:lnTo>
                  <a:lnTo>
                    <a:pt x="356902" y="507111"/>
                  </a:lnTo>
                  <a:lnTo>
                    <a:pt x="351472" y="499872"/>
                  </a:lnTo>
                  <a:lnTo>
                    <a:pt x="349758" y="487108"/>
                  </a:lnTo>
                  <a:lnTo>
                    <a:pt x="355283" y="479774"/>
                  </a:lnTo>
                  <a:lnTo>
                    <a:pt x="371094" y="470630"/>
                  </a:lnTo>
                  <a:lnTo>
                    <a:pt x="374713" y="471392"/>
                  </a:lnTo>
                  <a:lnTo>
                    <a:pt x="385096" y="465201"/>
                  </a:lnTo>
                  <a:lnTo>
                    <a:pt x="387858" y="469297"/>
                  </a:lnTo>
                  <a:lnTo>
                    <a:pt x="399383" y="467296"/>
                  </a:lnTo>
                  <a:lnTo>
                    <a:pt x="405860" y="469202"/>
                  </a:lnTo>
                  <a:lnTo>
                    <a:pt x="414433" y="477203"/>
                  </a:lnTo>
                  <a:lnTo>
                    <a:pt x="446437" y="491395"/>
                  </a:lnTo>
                  <a:lnTo>
                    <a:pt x="460438" y="494729"/>
                  </a:lnTo>
                  <a:lnTo>
                    <a:pt x="456914" y="500253"/>
                  </a:lnTo>
                  <a:lnTo>
                    <a:pt x="461201" y="503015"/>
                  </a:lnTo>
                  <a:lnTo>
                    <a:pt x="453771" y="510254"/>
                  </a:lnTo>
                  <a:lnTo>
                    <a:pt x="450342" y="519874"/>
                  </a:lnTo>
                  <a:lnTo>
                    <a:pt x="459772" y="524161"/>
                  </a:lnTo>
                  <a:lnTo>
                    <a:pt x="467868" y="516255"/>
                  </a:lnTo>
                  <a:lnTo>
                    <a:pt x="457867" y="515683"/>
                  </a:lnTo>
                  <a:lnTo>
                    <a:pt x="465677" y="495586"/>
                  </a:lnTo>
                  <a:lnTo>
                    <a:pt x="477964" y="479584"/>
                  </a:lnTo>
                  <a:lnTo>
                    <a:pt x="495300" y="471011"/>
                  </a:lnTo>
                  <a:lnTo>
                    <a:pt x="496824" y="460438"/>
                  </a:lnTo>
                  <a:lnTo>
                    <a:pt x="508254" y="476536"/>
                  </a:lnTo>
                  <a:lnTo>
                    <a:pt x="509587" y="474345"/>
                  </a:lnTo>
                  <a:lnTo>
                    <a:pt x="533210" y="475107"/>
                  </a:lnTo>
                  <a:lnTo>
                    <a:pt x="543878" y="471773"/>
                  </a:lnTo>
                  <a:lnTo>
                    <a:pt x="543592" y="479203"/>
                  </a:lnTo>
                  <a:lnTo>
                    <a:pt x="551974" y="478631"/>
                  </a:lnTo>
                  <a:lnTo>
                    <a:pt x="567214" y="473297"/>
                  </a:lnTo>
                  <a:lnTo>
                    <a:pt x="565499" y="460915"/>
                  </a:lnTo>
                  <a:lnTo>
                    <a:pt x="604456" y="447104"/>
                  </a:lnTo>
                  <a:lnTo>
                    <a:pt x="602647" y="415576"/>
                  </a:lnTo>
                  <a:lnTo>
                    <a:pt x="598170" y="409099"/>
                  </a:lnTo>
                  <a:lnTo>
                    <a:pt x="594931" y="393287"/>
                  </a:lnTo>
                  <a:lnTo>
                    <a:pt x="598742" y="391192"/>
                  </a:lnTo>
                  <a:lnTo>
                    <a:pt x="594741" y="383953"/>
                  </a:lnTo>
                  <a:lnTo>
                    <a:pt x="596075" y="367665"/>
                  </a:lnTo>
                  <a:lnTo>
                    <a:pt x="604266" y="366998"/>
                  </a:lnTo>
                  <a:lnTo>
                    <a:pt x="603790" y="361950"/>
                  </a:lnTo>
                  <a:lnTo>
                    <a:pt x="596360" y="363950"/>
                  </a:lnTo>
                  <a:lnTo>
                    <a:pt x="581692" y="327755"/>
                  </a:lnTo>
                  <a:lnTo>
                    <a:pt x="576453" y="328136"/>
                  </a:lnTo>
                  <a:lnTo>
                    <a:pt x="575596" y="324993"/>
                  </a:lnTo>
                  <a:lnTo>
                    <a:pt x="568357" y="325660"/>
                  </a:lnTo>
                  <a:lnTo>
                    <a:pt x="558070" y="290512"/>
                  </a:lnTo>
                  <a:lnTo>
                    <a:pt x="570167" y="290417"/>
                  </a:lnTo>
                  <a:lnTo>
                    <a:pt x="569119" y="278035"/>
                  </a:lnTo>
                  <a:lnTo>
                    <a:pt x="575024" y="276892"/>
                  </a:lnTo>
                  <a:lnTo>
                    <a:pt x="575977" y="268033"/>
                  </a:lnTo>
                  <a:lnTo>
                    <a:pt x="581215" y="268891"/>
                  </a:lnTo>
                  <a:lnTo>
                    <a:pt x="584835" y="249745"/>
                  </a:lnTo>
                  <a:lnTo>
                    <a:pt x="587693" y="243649"/>
                  </a:lnTo>
                  <a:lnTo>
                    <a:pt x="593503" y="239744"/>
                  </a:lnTo>
                  <a:lnTo>
                    <a:pt x="584168" y="232029"/>
                  </a:lnTo>
                  <a:lnTo>
                    <a:pt x="604552" y="209645"/>
                  </a:lnTo>
                  <a:lnTo>
                    <a:pt x="599313" y="205835"/>
                  </a:lnTo>
                  <a:lnTo>
                    <a:pt x="619601" y="191167"/>
                  </a:lnTo>
                  <a:lnTo>
                    <a:pt x="632460" y="197929"/>
                  </a:lnTo>
                  <a:lnTo>
                    <a:pt x="646843" y="200025"/>
                  </a:lnTo>
                  <a:lnTo>
                    <a:pt x="647700" y="186880"/>
                  </a:lnTo>
                  <a:lnTo>
                    <a:pt x="653415" y="186404"/>
                  </a:lnTo>
                  <a:lnTo>
                    <a:pt x="640937" y="184595"/>
                  </a:lnTo>
                  <a:lnTo>
                    <a:pt x="621983" y="175831"/>
                  </a:lnTo>
                  <a:lnTo>
                    <a:pt x="603885" y="182213"/>
                  </a:lnTo>
                  <a:lnTo>
                    <a:pt x="599599" y="173927"/>
                  </a:lnTo>
                  <a:lnTo>
                    <a:pt x="594074" y="170497"/>
                  </a:lnTo>
                  <a:lnTo>
                    <a:pt x="603313" y="160115"/>
                  </a:lnTo>
                  <a:lnTo>
                    <a:pt x="607219" y="159544"/>
                  </a:lnTo>
                  <a:lnTo>
                    <a:pt x="629507" y="159639"/>
                  </a:lnTo>
                  <a:lnTo>
                    <a:pt x="631317" y="162782"/>
                  </a:lnTo>
                  <a:lnTo>
                    <a:pt x="649510" y="166783"/>
                  </a:lnTo>
                  <a:lnTo>
                    <a:pt x="662845" y="167545"/>
                  </a:lnTo>
                  <a:lnTo>
                    <a:pt x="677037" y="162592"/>
                  </a:lnTo>
                  <a:lnTo>
                    <a:pt x="685514" y="162592"/>
                  </a:lnTo>
                  <a:lnTo>
                    <a:pt x="686753" y="166402"/>
                  </a:lnTo>
                  <a:lnTo>
                    <a:pt x="689705" y="165925"/>
                  </a:lnTo>
                  <a:lnTo>
                    <a:pt x="686943" y="147447"/>
                  </a:lnTo>
                  <a:lnTo>
                    <a:pt x="683038" y="149066"/>
                  </a:lnTo>
                  <a:lnTo>
                    <a:pt x="690372" y="134874"/>
                  </a:lnTo>
                  <a:lnTo>
                    <a:pt x="703231" y="125730"/>
                  </a:lnTo>
                  <a:lnTo>
                    <a:pt x="724471" y="117920"/>
                  </a:lnTo>
                  <a:lnTo>
                    <a:pt x="766572" y="111062"/>
                  </a:lnTo>
                  <a:lnTo>
                    <a:pt x="767334" y="104204"/>
                  </a:lnTo>
                  <a:lnTo>
                    <a:pt x="771620" y="105632"/>
                  </a:lnTo>
                  <a:lnTo>
                    <a:pt x="776192" y="97345"/>
                  </a:lnTo>
                  <a:lnTo>
                    <a:pt x="779431" y="97060"/>
                  </a:lnTo>
                  <a:lnTo>
                    <a:pt x="777526" y="86392"/>
                  </a:lnTo>
                  <a:lnTo>
                    <a:pt x="774192" y="85725"/>
                  </a:lnTo>
                  <a:lnTo>
                    <a:pt x="770382" y="62865"/>
                  </a:lnTo>
                  <a:lnTo>
                    <a:pt x="762857" y="56579"/>
                  </a:lnTo>
                  <a:lnTo>
                    <a:pt x="764477" y="50959"/>
                  </a:lnTo>
                  <a:lnTo>
                    <a:pt x="758285" y="28956"/>
                  </a:lnTo>
                  <a:lnTo>
                    <a:pt x="758762" y="14573"/>
                  </a:lnTo>
                  <a:lnTo>
                    <a:pt x="791718" y="9525"/>
                  </a:lnTo>
                  <a:lnTo>
                    <a:pt x="792575" y="18097"/>
                  </a:lnTo>
                  <a:lnTo>
                    <a:pt x="799433" y="20955"/>
                  </a:lnTo>
                  <a:lnTo>
                    <a:pt x="817245" y="46577"/>
                  </a:lnTo>
                  <a:lnTo>
                    <a:pt x="827818" y="29528"/>
                  </a:lnTo>
                  <a:lnTo>
                    <a:pt x="830199" y="30575"/>
                  </a:lnTo>
                  <a:lnTo>
                    <a:pt x="829913" y="49625"/>
                  </a:lnTo>
                  <a:lnTo>
                    <a:pt x="825627" y="68580"/>
                  </a:lnTo>
                  <a:lnTo>
                    <a:pt x="826865" y="78010"/>
                  </a:lnTo>
                  <a:lnTo>
                    <a:pt x="837152" y="76486"/>
                  </a:lnTo>
                  <a:lnTo>
                    <a:pt x="842772" y="70485"/>
                  </a:lnTo>
                  <a:lnTo>
                    <a:pt x="858393" y="82677"/>
                  </a:lnTo>
                  <a:lnTo>
                    <a:pt x="855536" y="84487"/>
                  </a:lnTo>
                  <a:lnTo>
                    <a:pt x="858679" y="89249"/>
                  </a:lnTo>
                  <a:lnTo>
                    <a:pt x="868204" y="89440"/>
                  </a:lnTo>
                  <a:lnTo>
                    <a:pt x="869156" y="98107"/>
                  </a:lnTo>
                  <a:lnTo>
                    <a:pt x="895731" y="97822"/>
                  </a:lnTo>
                  <a:lnTo>
                    <a:pt x="897731" y="103537"/>
                  </a:lnTo>
                  <a:lnTo>
                    <a:pt x="878205" y="108490"/>
                  </a:lnTo>
                  <a:lnTo>
                    <a:pt x="876110" y="102489"/>
                  </a:lnTo>
                  <a:lnTo>
                    <a:pt x="872109" y="103346"/>
                  </a:lnTo>
                  <a:lnTo>
                    <a:pt x="865822" y="107156"/>
                  </a:lnTo>
                  <a:lnTo>
                    <a:pt x="866870" y="110490"/>
                  </a:lnTo>
                  <a:lnTo>
                    <a:pt x="862965" y="112109"/>
                  </a:lnTo>
                  <a:lnTo>
                    <a:pt x="864013" y="115062"/>
                  </a:lnTo>
                  <a:lnTo>
                    <a:pt x="894112" y="107728"/>
                  </a:lnTo>
                  <a:lnTo>
                    <a:pt x="880967" y="115157"/>
                  </a:lnTo>
                  <a:lnTo>
                    <a:pt x="889540" y="112776"/>
                  </a:lnTo>
                  <a:lnTo>
                    <a:pt x="897541" y="106870"/>
                  </a:lnTo>
                  <a:lnTo>
                    <a:pt x="907352" y="140875"/>
                  </a:lnTo>
                  <a:lnTo>
                    <a:pt x="918020" y="138684"/>
                  </a:lnTo>
                  <a:lnTo>
                    <a:pt x="921353" y="147256"/>
                  </a:lnTo>
                  <a:lnTo>
                    <a:pt x="925925" y="144304"/>
                  </a:lnTo>
                  <a:lnTo>
                    <a:pt x="927640" y="148780"/>
                  </a:lnTo>
                  <a:lnTo>
                    <a:pt x="950119" y="145447"/>
                  </a:lnTo>
                  <a:lnTo>
                    <a:pt x="955929" y="166497"/>
                  </a:lnTo>
                  <a:lnTo>
                    <a:pt x="953453" y="172117"/>
                  </a:lnTo>
                  <a:lnTo>
                    <a:pt x="958405" y="184023"/>
                  </a:lnTo>
                  <a:lnTo>
                    <a:pt x="964121" y="180594"/>
                  </a:lnTo>
                  <a:lnTo>
                    <a:pt x="973646" y="183547"/>
                  </a:lnTo>
                  <a:lnTo>
                    <a:pt x="977646" y="179356"/>
                  </a:lnTo>
                  <a:lnTo>
                    <a:pt x="977170" y="176594"/>
                  </a:lnTo>
                  <a:lnTo>
                    <a:pt x="983075" y="175450"/>
                  </a:lnTo>
                  <a:lnTo>
                    <a:pt x="993458" y="175736"/>
                  </a:lnTo>
                  <a:lnTo>
                    <a:pt x="993838" y="180118"/>
                  </a:lnTo>
                  <a:lnTo>
                    <a:pt x="1002602" y="179546"/>
                  </a:lnTo>
                  <a:lnTo>
                    <a:pt x="1006983" y="183928"/>
                  </a:lnTo>
                  <a:lnTo>
                    <a:pt x="1011079" y="183166"/>
                  </a:lnTo>
                  <a:lnTo>
                    <a:pt x="1056894" y="163544"/>
                  </a:lnTo>
                  <a:lnTo>
                    <a:pt x="1058418" y="160306"/>
                  </a:lnTo>
                  <a:lnTo>
                    <a:pt x="1061561" y="161354"/>
                  </a:lnTo>
                  <a:lnTo>
                    <a:pt x="1070039" y="153829"/>
                  </a:lnTo>
                  <a:lnTo>
                    <a:pt x="1069277" y="142018"/>
                  </a:lnTo>
                  <a:lnTo>
                    <a:pt x="1072896" y="128683"/>
                  </a:lnTo>
                  <a:lnTo>
                    <a:pt x="1066800" y="86963"/>
                  </a:lnTo>
                  <a:lnTo>
                    <a:pt x="1090231" y="84391"/>
                  </a:lnTo>
                  <a:lnTo>
                    <a:pt x="1116425" y="74104"/>
                  </a:lnTo>
                  <a:lnTo>
                    <a:pt x="1134237" y="73342"/>
                  </a:lnTo>
                  <a:lnTo>
                    <a:pt x="1141571" y="70009"/>
                  </a:lnTo>
                  <a:lnTo>
                    <a:pt x="1148048" y="71819"/>
                  </a:lnTo>
                  <a:lnTo>
                    <a:pt x="1135475" y="87344"/>
                  </a:lnTo>
                  <a:lnTo>
                    <a:pt x="1143762" y="90487"/>
                  </a:lnTo>
                  <a:lnTo>
                    <a:pt x="1142524" y="103061"/>
                  </a:lnTo>
                  <a:lnTo>
                    <a:pt x="1145953" y="110490"/>
                  </a:lnTo>
                  <a:lnTo>
                    <a:pt x="1141190" y="112586"/>
                  </a:lnTo>
                  <a:lnTo>
                    <a:pt x="1142143" y="114967"/>
                  </a:lnTo>
                  <a:lnTo>
                    <a:pt x="1154716" y="107061"/>
                  </a:lnTo>
                  <a:lnTo>
                    <a:pt x="1160812" y="113157"/>
                  </a:lnTo>
                  <a:lnTo>
                    <a:pt x="1145191" y="124301"/>
                  </a:lnTo>
                  <a:lnTo>
                    <a:pt x="1136237" y="127063"/>
                  </a:lnTo>
                  <a:lnTo>
                    <a:pt x="1134047" y="136779"/>
                  </a:lnTo>
                  <a:lnTo>
                    <a:pt x="1138619" y="138494"/>
                  </a:lnTo>
                  <a:lnTo>
                    <a:pt x="1147191" y="138874"/>
                  </a:lnTo>
                  <a:lnTo>
                    <a:pt x="1153382" y="133636"/>
                  </a:lnTo>
                  <a:lnTo>
                    <a:pt x="1160240" y="136684"/>
                  </a:lnTo>
                  <a:lnTo>
                    <a:pt x="1161383" y="133064"/>
                  </a:lnTo>
                  <a:lnTo>
                    <a:pt x="1163860" y="133445"/>
                  </a:lnTo>
                  <a:lnTo>
                    <a:pt x="1164050" y="137160"/>
                  </a:lnTo>
                  <a:lnTo>
                    <a:pt x="1172528" y="140113"/>
                  </a:lnTo>
                  <a:lnTo>
                    <a:pt x="1172718" y="133445"/>
                  </a:lnTo>
                  <a:lnTo>
                    <a:pt x="1179862" y="133160"/>
                  </a:lnTo>
                  <a:lnTo>
                    <a:pt x="1182148" y="124492"/>
                  </a:lnTo>
                  <a:lnTo>
                    <a:pt x="1190244" y="130397"/>
                  </a:lnTo>
                  <a:lnTo>
                    <a:pt x="1203579" y="123254"/>
                  </a:lnTo>
                  <a:lnTo>
                    <a:pt x="1213580" y="125539"/>
                  </a:lnTo>
                  <a:lnTo>
                    <a:pt x="1215485" y="129445"/>
                  </a:lnTo>
                  <a:lnTo>
                    <a:pt x="1216438" y="118110"/>
                  </a:lnTo>
                  <a:lnTo>
                    <a:pt x="1224248" y="110490"/>
                  </a:lnTo>
                  <a:lnTo>
                    <a:pt x="1236821" y="114681"/>
                  </a:lnTo>
                  <a:lnTo>
                    <a:pt x="1235297" y="128778"/>
                  </a:lnTo>
                  <a:lnTo>
                    <a:pt x="1227772" y="134303"/>
                  </a:lnTo>
                  <a:lnTo>
                    <a:pt x="1238060" y="142494"/>
                  </a:lnTo>
                  <a:lnTo>
                    <a:pt x="1248347" y="144399"/>
                  </a:lnTo>
                  <a:lnTo>
                    <a:pt x="1247965" y="157639"/>
                  </a:lnTo>
                  <a:lnTo>
                    <a:pt x="1258253" y="160401"/>
                  </a:lnTo>
                  <a:lnTo>
                    <a:pt x="1270635" y="170116"/>
                  </a:lnTo>
                  <a:lnTo>
                    <a:pt x="1271588" y="164497"/>
                  </a:lnTo>
                  <a:lnTo>
                    <a:pt x="1281970" y="164973"/>
                  </a:lnTo>
                  <a:lnTo>
                    <a:pt x="1286161" y="151447"/>
                  </a:lnTo>
                  <a:lnTo>
                    <a:pt x="1297305" y="142875"/>
                  </a:lnTo>
                  <a:lnTo>
                    <a:pt x="1300163" y="151257"/>
                  </a:lnTo>
                  <a:lnTo>
                    <a:pt x="1304449" y="148780"/>
                  </a:lnTo>
                  <a:lnTo>
                    <a:pt x="1306925" y="156400"/>
                  </a:lnTo>
                  <a:lnTo>
                    <a:pt x="1308735" y="151162"/>
                  </a:lnTo>
                  <a:lnTo>
                    <a:pt x="1314069" y="148685"/>
                  </a:lnTo>
                  <a:lnTo>
                    <a:pt x="1318355" y="152686"/>
                  </a:lnTo>
                  <a:lnTo>
                    <a:pt x="1319403" y="159734"/>
                  </a:lnTo>
                  <a:lnTo>
                    <a:pt x="1325689" y="164687"/>
                  </a:lnTo>
                  <a:lnTo>
                    <a:pt x="1326261" y="176689"/>
                  </a:lnTo>
                  <a:lnTo>
                    <a:pt x="1337786" y="177927"/>
                  </a:lnTo>
                  <a:lnTo>
                    <a:pt x="1336262" y="187642"/>
                  </a:lnTo>
                  <a:lnTo>
                    <a:pt x="1338358" y="192214"/>
                  </a:lnTo>
                  <a:lnTo>
                    <a:pt x="1345121" y="191929"/>
                  </a:lnTo>
                  <a:lnTo>
                    <a:pt x="1346930" y="194024"/>
                  </a:lnTo>
                  <a:lnTo>
                    <a:pt x="1341501" y="212217"/>
                  </a:lnTo>
                  <a:lnTo>
                    <a:pt x="1348454" y="207645"/>
                  </a:lnTo>
                  <a:lnTo>
                    <a:pt x="1349216" y="215455"/>
                  </a:lnTo>
                  <a:lnTo>
                    <a:pt x="1368266" y="218313"/>
                  </a:lnTo>
                  <a:lnTo>
                    <a:pt x="1376744" y="222218"/>
                  </a:lnTo>
                  <a:lnTo>
                    <a:pt x="1376363" y="226886"/>
                  </a:lnTo>
                  <a:lnTo>
                    <a:pt x="1393508" y="221266"/>
                  </a:lnTo>
                  <a:lnTo>
                    <a:pt x="1407605" y="227552"/>
                  </a:lnTo>
                  <a:lnTo>
                    <a:pt x="1415415" y="241268"/>
                  </a:lnTo>
                  <a:lnTo>
                    <a:pt x="1415510" y="271653"/>
                  </a:lnTo>
                  <a:lnTo>
                    <a:pt x="1417511" y="270796"/>
                  </a:lnTo>
                  <a:lnTo>
                    <a:pt x="1418939" y="279940"/>
                  </a:lnTo>
                  <a:lnTo>
                    <a:pt x="1420463" y="281940"/>
                  </a:lnTo>
                  <a:lnTo>
                    <a:pt x="1431227" y="280130"/>
                  </a:lnTo>
                  <a:lnTo>
                    <a:pt x="1431322" y="285083"/>
                  </a:lnTo>
                  <a:lnTo>
                    <a:pt x="1434560" y="284893"/>
                  </a:lnTo>
                  <a:lnTo>
                    <a:pt x="1434751" y="288798"/>
                  </a:lnTo>
                  <a:lnTo>
                    <a:pt x="1441514" y="289941"/>
                  </a:lnTo>
                  <a:lnTo>
                    <a:pt x="1440847" y="296894"/>
                  </a:lnTo>
                  <a:lnTo>
                    <a:pt x="1468946" y="296037"/>
                  </a:lnTo>
                  <a:lnTo>
                    <a:pt x="1478661" y="296989"/>
                  </a:lnTo>
                  <a:lnTo>
                    <a:pt x="1485329" y="301276"/>
                  </a:lnTo>
                  <a:lnTo>
                    <a:pt x="1489901" y="295085"/>
                  </a:lnTo>
                  <a:lnTo>
                    <a:pt x="1498664" y="297847"/>
                  </a:lnTo>
                  <a:lnTo>
                    <a:pt x="1505140" y="295275"/>
                  </a:lnTo>
                  <a:lnTo>
                    <a:pt x="1509141" y="289560"/>
                  </a:lnTo>
                  <a:lnTo>
                    <a:pt x="1509427" y="277654"/>
                  </a:lnTo>
                  <a:lnTo>
                    <a:pt x="1521143" y="282988"/>
                  </a:lnTo>
                  <a:lnTo>
                    <a:pt x="1533049" y="279940"/>
                  </a:lnTo>
                  <a:lnTo>
                    <a:pt x="1532763" y="286417"/>
                  </a:lnTo>
                  <a:lnTo>
                    <a:pt x="1540955" y="290322"/>
                  </a:lnTo>
                  <a:lnTo>
                    <a:pt x="1548479" y="299085"/>
                  </a:lnTo>
                  <a:lnTo>
                    <a:pt x="1546765" y="303276"/>
                  </a:lnTo>
                  <a:lnTo>
                    <a:pt x="1554766" y="299275"/>
                  </a:lnTo>
                  <a:lnTo>
                    <a:pt x="1563434" y="311467"/>
                  </a:lnTo>
                  <a:lnTo>
                    <a:pt x="1569244" y="327946"/>
                  </a:lnTo>
                  <a:lnTo>
                    <a:pt x="1567529" y="341281"/>
                  </a:lnTo>
                  <a:lnTo>
                    <a:pt x="1570577" y="346900"/>
                  </a:lnTo>
                  <a:lnTo>
                    <a:pt x="1574673" y="345091"/>
                  </a:lnTo>
                  <a:lnTo>
                    <a:pt x="1579245" y="350425"/>
                  </a:lnTo>
                  <a:lnTo>
                    <a:pt x="1574673" y="353949"/>
                  </a:lnTo>
                  <a:lnTo>
                    <a:pt x="1585151" y="364998"/>
                  </a:lnTo>
                  <a:lnTo>
                    <a:pt x="1592389" y="383572"/>
                  </a:lnTo>
                  <a:lnTo>
                    <a:pt x="1583912" y="387382"/>
                  </a:lnTo>
                  <a:lnTo>
                    <a:pt x="1564862" y="387667"/>
                  </a:lnTo>
                  <a:lnTo>
                    <a:pt x="1550003" y="392716"/>
                  </a:lnTo>
                  <a:lnTo>
                    <a:pt x="1540573" y="431197"/>
                  </a:lnTo>
                  <a:lnTo>
                    <a:pt x="1523047" y="445008"/>
                  </a:lnTo>
                  <a:lnTo>
                    <a:pt x="1521047" y="449485"/>
                  </a:lnTo>
                  <a:lnTo>
                    <a:pt x="1488853" y="430625"/>
                  </a:lnTo>
                  <a:lnTo>
                    <a:pt x="1472755" y="436150"/>
                  </a:lnTo>
                  <a:lnTo>
                    <a:pt x="1460659" y="445008"/>
                  </a:lnTo>
                  <a:lnTo>
                    <a:pt x="1450277" y="446532"/>
                  </a:lnTo>
                  <a:lnTo>
                    <a:pt x="1439418" y="452723"/>
                  </a:lnTo>
                  <a:lnTo>
                    <a:pt x="1419892" y="470345"/>
                  </a:lnTo>
                  <a:lnTo>
                    <a:pt x="1396270" y="499110"/>
                  </a:lnTo>
                  <a:lnTo>
                    <a:pt x="1391603" y="508540"/>
                  </a:lnTo>
                  <a:lnTo>
                    <a:pt x="1387412" y="504444"/>
                  </a:lnTo>
                  <a:lnTo>
                    <a:pt x="1386173" y="545878"/>
                  </a:lnTo>
                  <a:lnTo>
                    <a:pt x="1372743" y="569309"/>
                  </a:lnTo>
                  <a:lnTo>
                    <a:pt x="1355217" y="584073"/>
                  </a:lnTo>
                  <a:lnTo>
                    <a:pt x="1354836" y="590360"/>
                  </a:lnTo>
                  <a:lnTo>
                    <a:pt x="1360742" y="597884"/>
                  </a:lnTo>
                  <a:lnTo>
                    <a:pt x="1410557" y="585502"/>
                  </a:lnTo>
                  <a:lnTo>
                    <a:pt x="1423702" y="576548"/>
                  </a:lnTo>
                  <a:lnTo>
                    <a:pt x="1424464" y="584549"/>
                  </a:lnTo>
                  <a:lnTo>
                    <a:pt x="1418939" y="593312"/>
                  </a:lnTo>
                  <a:lnTo>
                    <a:pt x="1420749" y="601885"/>
                  </a:lnTo>
                  <a:lnTo>
                    <a:pt x="1419225" y="609314"/>
                  </a:lnTo>
                  <a:lnTo>
                    <a:pt x="1423702" y="625412"/>
                  </a:lnTo>
                  <a:lnTo>
                    <a:pt x="1444085" y="621030"/>
                  </a:lnTo>
                  <a:lnTo>
                    <a:pt x="1444657" y="631031"/>
                  </a:lnTo>
                  <a:lnTo>
                    <a:pt x="1449229" y="642842"/>
                  </a:lnTo>
                  <a:lnTo>
                    <a:pt x="1458278" y="647033"/>
                  </a:lnTo>
                  <a:lnTo>
                    <a:pt x="1461802" y="661892"/>
                  </a:lnTo>
                  <a:lnTo>
                    <a:pt x="1487519" y="708184"/>
                  </a:lnTo>
                  <a:lnTo>
                    <a:pt x="1466945" y="719804"/>
                  </a:lnTo>
                  <a:lnTo>
                    <a:pt x="1471231" y="726567"/>
                  </a:lnTo>
                  <a:lnTo>
                    <a:pt x="1459325" y="737330"/>
                  </a:lnTo>
                  <a:lnTo>
                    <a:pt x="1469041" y="752189"/>
                  </a:lnTo>
                  <a:lnTo>
                    <a:pt x="1472946" y="786098"/>
                  </a:lnTo>
                  <a:lnTo>
                    <a:pt x="1484567" y="783622"/>
                  </a:lnTo>
                  <a:lnTo>
                    <a:pt x="1493330" y="802386"/>
                  </a:lnTo>
                  <a:lnTo>
                    <a:pt x="1506474" y="799147"/>
                  </a:lnTo>
                  <a:lnTo>
                    <a:pt x="1506855" y="813340"/>
                  </a:lnTo>
                  <a:lnTo>
                    <a:pt x="1515332" y="811530"/>
                  </a:lnTo>
                  <a:lnTo>
                    <a:pt x="1519142" y="813911"/>
                  </a:lnTo>
                  <a:lnTo>
                    <a:pt x="1521047" y="830199"/>
                  </a:lnTo>
                  <a:lnTo>
                    <a:pt x="1508379" y="853630"/>
                  </a:lnTo>
                  <a:lnTo>
                    <a:pt x="1506760" y="871252"/>
                  </a:lnTo>
                  <a:lnTo>
                    <a:pt x="1524857" y="907352"/>
                  </a:lnTo>
                  <a:lnTo>
                    <a:pt x="1526191" y="922211"/>
                  </a:lnTo>
                  <a:lnTo>
                    <a:pt x="1533620" y="927925"/>
                  </a:lnTo>
                  <a:lnTo>
                    <a:pt x="1546098" y="923639"/>
                  </a:lnTo>
                  <a:lnTo>
                    <a:pt x="1567720" y="910209"/>
                  </a:lnTo>
                  <a:lnTo>
                    <a:pt x="1578769" y="910209"/>
                  </a:lnTo>
                  <a:lnTo>
                    <a:pt x="1583246" y="914400"/>
                  </a:lnTo>
                  <a:lnTo>
                    <a:pt x="1576864" y="927449"/>
                  </a:lnTo>
                  <a:lnTo>
                    <a:pt x="1554956" y="944785"/>
                  </a:lnTo>
                  <a:lnTo>
                    <a:pt x="1554671" y="960215"/>
                  </a:lnTo>
                  <a:lnTo>
                    <a:pt x="1560386" y="973264"/>
                  </a:lnTo>
                  <a:lnTo>
                    <a:pt x="1574197" y="978789"/>
                  </a:lnTo>
                  <a:lnTo>
                    <a:pt x="1596962" y="976598"/>
                  </a:lnTo>
                  <a:lnTo>
                    <a:pt x="1599724" y="972026"/>
                  </a:lnTo>
                  <a:lnTo>
                    <a:pt x="1599724" y="955072"/>
                  </a:lnTo>
                  <a:lnTo>
                    <a:pt x="1606772" y="949071"/>
                  </a:lnTo>
                  <a:lnTo>
                    <a:pt x="1610773" y="954310"/>
                  </a:lnTo>
                  <a:lnTo>
                    <a:pt x="1613345" y="969931"/>
                  </a:lnTo>
                  <a:lnTo>
                    <a:pt x="1616773" y="971836"/>
                  </a:lnTo>
                  <a:lnTo>
                    <a:pt x="1647063" y="958977"/>
                  </a:lnTo>
                  <a:lnTo>
                    <a:pt x="1656683" y="961168"/>
                  </a:lnTo>
                  <a:lnTo>
                    <a:pt x="1693736" y="1005173"/>
                  </a:lnTo>
                  <a:lnTo>
                    <a:pt x="1710785" y="1014603"/>
                  </a:lnTo>
                  <a:lnTo>
                    <a:pt x="1716500" y="1012412"/>
                  </a:lnTo>
                  <a:lnTo>
                    <a:pt x="1716786" y="1008126"/>
                  </a:lnTo>
                  <a:lnTo>
                    <a:pt x="1708214" y="1004983"/>
                  </a:lnTo>
                  <a:lnTo>
                    <a:pt x="1695450" y="988314"/>
                  </a:lnTo>
                  <a:lnTo>
                    <a:pt x="1696688" y="983361"/>
                  </a:lnTo>
                  <a:lnTo>
                    <a:pt x="1706975" y="975360"/>
                  </a:lnTo>
                  <a:lnTo>
                    <a:pt x="1714690" y="982123"/>
                  </a:lnTo>
                  <a:lnTo>
                    <a:pt x="1726978" y="1003935"/>
                  </a:lnTo>
                  <a:lnTo>
                    <a:pt x="1742599" y="1012317"/>
                  </a:lnTo>
                  <a:lnTo>
                    <a:pt x="1748409" y="1006697"/>
                  </a:lnTo>
                  <a:lnTo>
                    <a:pt x="1754314" y="981361"/>
                  </a:lnTo>
                  <a:lnTo>
                    <a:pt x="1758029" y="976503"/>
                  </a:lnTo>
                  <a:lnTo>
                    <a:pt x="1769840" y="973836"/>
                  </a:lnTo>
                  <a:lnTo>
                    <a:pt x="1781080" y="976408"/>
                  </a:lnTo>
                  <a:lnTo>
                    <a:pt x="1788605" y="981456"/>
                  </a:lnTo>
                  <a:lnTo>
                    <a:pt x="1798320" y="979741"/>
                  </a:lnTo>
                  <a:lnTo>
                    <a:pt x="1822037" y="947547"/>
                  </a:lnTo>
                  <a:lnTo>
                    <a:pt x="1837944" y="941070"/>
                  </a:lnTo>
                  <a:lnTo>
                    <a:pt x="1844230" y="943070"/>
                  </a:lnTo>
                  <a:lnTo>
                    <a:pt x="1845659" y="948404"/>
                  </a:lnTo>
                  <a:lnTo>
                    <a:pt x="1833467" y="965263"/>
                  </a:lnTo>
                  <a:lnTo>
                    <a:pt x="1830991" y="978503"/>
                  </a:lnTo>
                  <a:lnTo>
                    <a:pt x="1833658" y="988314"/>
                  </a:lnTo>
                  <a:lnTo>
                    <a:pt x="1845850" y="1001173"/>
                  </a:lnTo>
                  <a:lnTo>
                    <a:pt x="1847374" y="1009555"/>
                  </a:lnTo>
                  <a:lnTo>
                    <a:pt x="1845564" y="1029843"/>
                  </a:lnTo>
                  <a:lnTo>
                    <a:pt x="1840611" y="1036320"/>
                  </a:lnTo>
                  <a:lnTo>
                    <a:pt x="1829943" y="1043178"/>
                  </a:lnTo>
                  <a:lnTo>
                    <a:pt x="1826323" y="1050131"/>
                  </a:lnTo>
                  <a:lnTo>
                    <a:pt x="1825752" y="1062514"/>
                  </a:lnTo>
                  <a:lnTo>
                    <a:pt x="1819085" y="1068514"/>
                  </a:lnTo>
                  <a:lnTo>
                    <a:pt x="1797463" y="1066610"/>
                  </a:lnTo>
                  <a:lnTo>
                    <a:pt x="1793558" y="1076801"/>
                  </a:lnTo>
                  <a:lnTo>
                    <a:pt x="1783747" y="1076897"/>
                  </a:lnTo>
                  <a:lnTo>
                    <a:pt x="1779270" y="1093756"/>
                  </a:lnTo>
                  <a:lnTo>
                    <a:pt x="1780604" y="1095947"/>
                  </a:lnTo>
                  <a:lnTo>
                    <a:pt x="1776508" y="1101852"/>
                  </a:lnTo>
                  <a:lnTo>
                    <a:pt x="1773650" y="1123474"/>
                  </a:lnTo>
                  <a:lnTo>
                    <a:pt x="1752886" y="1140809"/>
                  </a:lnTo>
                  <a:lnTo>
                    <a:pt x="1745456" y="1156049"/>
                  </a:lnTo>
                  <a:lnTo>
                    <a:pt x="1742980" y="1153858"/>
                  </a:lnTo>
                  <a:lnTo>
                    <a:pt x="1712214" y="1175861"/>
                  </a:lnTo>
                  <a:lnTo>
                    <a:pt x="1700975" y="1180910"/>
                  </a:lnTo>
                  <a:lnTo>
                    <a:pt x="1685735" y="1194911"/>
                  </a:lnTo>
                  <a:lnTo>
                    <a:pt x="1688687" y="1205198"/>
                  </a:lnTo>
                  <a:lnTo>
                    <a:pt x="1683163" y="1208437"/>
                  </a:lnTo>
                  <a:lnTo>
                    <a:pt x="1691545" y="1216533"/>
                  </a:lnTo>
                  <a:lnTo>
                    <a:pt x="1690021" y="1220343"/>
                  </a:lnTo>
                  <a:lnTo>
                    <a:pt x="1678686" y="1225582"/>
                  </a:lnTo>
                  <a:lnTo>
                    <a:pt x="1677543" y="1223772"/>
                  </a:lnTo>
                  <a:lnTo>
                    <a:pt x="1661827" y="1229201"/>
                  </a:lnTo>
                  <a:lnTo>
                    <a:pt x="1655731" y="1220629"/>
                  </a:lnTo>
                  <a:lnTo>
                    <a:pt x="1653350" y="1211771"/>
                  </a:lnTo>
                  <a:lnTo>
                    <a:pt x="1661827" y="1207961"/>
                  </a:lnTo>
                  <a:lnTo>
                    <a:pt x="1664875" y="1205674"/>
                  </a:lnTo>
                  <a:lnTo>
                    <a:pt x="1663637" y="1204341"/>
                  </a:lnTo>
                  <a:lnTo>
                    <a:pt x="1651254" y="1206151"/>
                  </a:lnTo>
                  <a:lnTo>
                    <a:pt x="1644205" y="1193197"/>
                  </a:lnTo>
                  <a:lnTo>
                    <a:pt x="1637729" y="1187005"/>
                  </a:lnTo>
                  <a:lnTo>
                    <a:pt x="1636300" y="1189768"/>
                  </a:lnTo>
                  <a:lnTo>
                    <a:pt x="1618964" y="1191292"/>
                  </a:lnTo>
                  <a:lnTo>
                    <a:pt x="1612678" y="1190054"/>
                  </a:lnTo>
                  <a:lnTo>
                    <a:pt x="1611249" y="1186148"/>
                  </a:lnTo>
                  <a:lnTo>
                    <a:pt x="1564196" y="1197102"/>
                  </a:lnTo>
                  <a:lnTo>
                    <a:pt x="1549146" y="1209294"/>
                  </a:lnTo>
                  <a:lnTo>
                    <a:pt x="1552670" y="1224153"/>
                  </a:lnTo>
                  <a:lnTo>
                    <a:pt x="1565815" y="1228915"/>
                  </a:lnTo>
                  <a:lnTo>
                    <a:pt x="1566101" y="1231392"/>
                  </a:lnTo>
                  <a:lnTo>
                    <a:pt x="1562767" y="1243489"/>
                  </a:lnTo>
                  <a:lnTo>
                    <a:pt x="1544288" y="1255300"/>
                  </a:lnTo>
                  <a:lnTo>
                    <a:pt x="1526762" y="1262824"/>
                  </a:lnTo>
                  <a:lnTo>
                    <a:pt x="1523047" y="1258253"/>
                  </a:lnTo>
                  <a:lnTo>
                    <a:pt x="1511713" y="1261491"/>
                  </a:lnTo>
                  <a:lnTo>
                    <a:pt x="1507617" y="1257395"/>
                  </a:lnTo>
                  <a:lnTo>
                    <a:pt x="1499616" y="1258348"/>
                  </a:lnTo>
                  <a:lnTo>
                    <a:pt x="1489615" y="1253204"/>
                  </a:lnTo>
                  <a:lnTo>
                    <a:pt x="1469517" y="1254919"/>
                  </a:lnTo>
                  <a:lnTo>
                    <a:pt x="1460945" y="1248251"/>
                  </a:lnTo>
                  <a:lnTo>
                    <a:pt x="1450658" y="1257490"/>
                  </a:lnTo>
                  <a:lnTo>
                    <a:pt x="1453325" y="1261205"/>
                  </a:lnTo>
                  <a:lnTo>
                    <a:pt x="1448372" y="1263015"/>
                  </a:lnTo>
                  <a:lnTo>
                    <a:pt x="1449229" y="1275016"/>
                  </a:lnTo>
                  <a:lnTo>
                    <a:pt x="1463135" y="1281208"/>
                  </a:lnTo>
                  <a:lnTo>
                    <a:pt x="1466660" y="1285208"/>
                  </a:lnTo>
                  <a:lnTo>
                    <a:pt x="1462278" y="1290828"/>
                  </a:lnTo>
                  <a:lnTo>
                    <a:pt x="1467422" y="1292542"/>
                  </a:lnTo>
                  <a:lnTo>
                    <a:pt x="1462088" y="1300829"/>
                  </a:lnTo>
                  <a:lnTo>
                    <a:pt x="1457325" y="1319308"/>
                  </a:lnTo>
                  <a:lnTo>
                    <a:pt x="1437227" y="1331690"/>
                  </a:lnTo>
                  <a:lnTo>
                    <a:pt x="1442561" y="1338739"/>
                  </a:lnTo>
                  <a:lnTo>
                    <a:pt x="1440371" y="1338072"/>
                  </a:lnTo>
                  <a:lnTo>
                    <a:pt x="1437132" y="1349502"/>
                  </a:lnTo>
                  <a:lnTo>
                    <a:pt x="1442085" y="1361599"/>
                  </a:lnTo>
                  <a:lnTo>
                    <a:pt x="1440275" y="1382649"/>
                  </a:lnTo>
                  <a:lnTo>
                    <a:pt x="1442942" y="1392936"/>
                  </a:lnTo>
                  <a:lnTo>
                    <a:pt x="1452467" y="1401318"/>
                  </a:lnTo>
                  <a:lnTo>
                    <a:pt x="1451324" y="1409795"/>
                  </a:lnTo>
                  <a:lnTo>
                    <a:pt x="1456754" y="1428274"/>
                  </a:lnTo>
                  <a:lnTo>
                    <a:pt x="1470660" y="1448753"/>
                  </a:lnTo>
                  <a:lnTo>
                    <a:pt x="1472089" y="1455230"/>
                  </a:lnTo>
                  <a:lnTo>
                    <a:pt x="1477613" y="1459230"/>
                  </a:lnTo>
                  <a:lnTo>
                    <a:pt x="1476756" y="1465040"/>
                  </a:lnTo>
                  <a:lnTo>
                    <a:pt x="1480566" y="1469612"/>
                  </a:lnTo>
                  <a:lnTo>
                    <a:pt x="1484567" y="1488567"/>
                  </a:lnTo>
                  <a:lnTo>
                    <a:pt x="1492568" y="1501712"/>
                  </a:lnTo>
                  <a:lnTo>
                    <a:pt x="1488758" y="1510951"/>
                  </a:lnTo>
                  <a:lnTo>
                    <a:pt x="1486853" y="1511713"/>
                  </a:lnTo>
                  <a:lnTo>
                    <a:pt x="1489424" y="1505998"/>
                  </a:lnTo>
                  <a:lnTo>
                    <a:pt x="1487519" y="1503235"/>
                  </a:lnTo>
                  <a:lnTo>
                    <a:pt x="1479042" y="1510474"/>
                  </a:lnTo>
                  <a:lnTo>
                    <a:pt x="1470946" y="1523143"/>
                  </a:lnTo>
                  <a:lnTo>
                    <a:pt x="1466660" y="1523714"/>
                  </a:lnTo>
                  <a:lnTo>
                    <a:pt x="1466088" y="1528381"/>
                  </a:lnTo>
                  <a:lnTo>
                    <a:pt x="1445419" y="1544669"/>
                  </a:lnTo>
                  <a:lnTo>
                    <a:pt x="1449134" y="1547336"/>
                  </a:lnTo>
                  <a:lnTo>
                    <a:pt x="1447038" y="1550099"/>
                  </a:lnTo>
                  <a:lnTo>
                    <a:pt x="1451801" y="1554671"/>
                  </a:lnTo>
                  <a:lnTo>
                    <a:pt x="1444085" y="1564196"/>
                  </a:lnTo>
                  <a:lnTo>
                    <a:pt x="1458849" y="1556766"/>
                  </a:lnTo>
                  <a:lnTo>
                    <a:pt x="1465231" y="1559624"/>
                  </a:lnTo>
                  <a:lnTo>
                    <a:pt x="1468184" y="1557719"/>
                  </a:lnTo>
                  <a:lnTo>
                    <a:pt x="1471422" y="1562290"/>
                  </a:lnTo>
                  <a:lnTo>
                    <a:pt x="1468469" y="1565910"/>
                  </a:lnTo>
                  <a:lnTo>
                    <a:pt x="1474470" y="1566672"/>
                  </a:lnTo>
                  <a:lnTo>
                    <a:pt x="1475613" y="1569339"/>
                  </a:lnTo>
                  <a:lnTo>
                    <a:pt x="1468564" y="1586484"/>
                  </a:lnTo>
                  <a:lnTo>
                    <a:pt x="1463802" y="1585246"/>
                  </a:lnTo>
                  <a:lnTo>
                    <a:pt x="1461611" y="1589627"/>
                  </a:lnTo>
                  <a:lnTo>
                    <a:pt x="1466755" y="1594200"/>
                  </a:lnTo>
                  <a:lnTo>
                    <a:pt x="1469612" y="1594200"/>
                  </a:lnTo>
                  <a:lnTo>
                    <a:pt x="1471231" y="1590389"/>
                  </a:lnTo>
                  <a:lnTo>
                    <a:pt x="1480280" y="1593247"/>
                  </a:lnTo>
                  <a:lnTo>
                    <a:pt x="1475708" y="1609153"/>
                  </a:lnTo>
                  <a:lnTo>
                    <a:pt x="1470184" y="1609153"/>
                  </a:lnTo>
                  <a:lnTo>
                    <a:pt x="1448086" y="1621822"/>
                  </a:lnTo>
                  <a:lnTo>
                    <a:pt x="1446371" y="1620488"/>
                  </a:lnTo>
                  <a:lnTo>
                    <a:pt x="1443228" y="1627346"/>
                  </a:lnTo>
                  <a:lnTo>
                    <a:pt x="1446752" y="1625917"/>
                  </a:lnTo>
                  <a:lnTo>
                    <a:pt x="1451039" y="1634681"/>
                  </a:lnTo>
                  <a:lnTo>
                    <a:pt x="1449514" y="1641539"/>
                  </a:lnTo>
                  <a:lnTo>
                    <a:pt x="1441037" y="1643729"/>
                  </a:lnTo>
                  <a:lnTo>
                    <a:pt x="1441514" y="1656684"/>
                  </a:lnTo>
                  <a:lnTo>
                    <a:pt x="1453705" y="1668971"/>
                  </a:lnTo>
                  <a:lnTo>
                    <a:pt x="1457611" y="1683163"/>
                  </a:lnTo>
                  <a:lnTo>
                    <a:pt x="1461992" y="1685735"/>
                  </a:lnTo>
                  <a:lnTo>
                    <a:pt x="1474565" y="1686020"/>
                  </a:lnTo>
                  <a:lnTo>
                    <a:pt x="1469803" y="1691259"/>
                  </a:lnTo>
                  <a:lnTo>
                    <a:pt x="1469422" y="1695926"/>
                  </a:lnTo>
                  <a:lnTo>
                    <a:pt x="1456849" y="1709261"/>
                  </a:lnTo>
                  <a:lnTo>
                    <a:pt x="1460754" y="1730121"/>
                  </a:lnTo>
                  <a:lnTo>
                    <a:pt x="1452181" y="1739551"/>
                  </a:lnTo>
                  <a:lnTo>
                    <a:pt x="1433894" y="1731835"/>
                  </a:lnTo>
                  <a:lnTo>
                    <a:pt x="1433798" y="1740217"/>
                  </a:lnTo>
                  <a:lnTo>
                    <a:pt x="1420463" y="1741456"/>
                  </a:lnTo>
                  <a:lnTo>
                    <a:pt x="1407700" y="1736884"/>
                  </a:lnTo>
                  <a:lnTo>
                    <a:pt x="1401223" y="1738789"/>
                  </a:lnTo>
                  <a:lnTo>
                    <a:pt x="1397889" y="1740980"/>
                  </a:lnTo>
                  <a:lnTo>
                    <a:pt x="1394651" y="1754124"/>
                  </a:lnTo>
                  <a:lnTo>
                    <a:pt x="1387316" y="1759172"/>
                  </a:lnTo>
                  <a:lnTo>
                    <a:pt x="1363504" y="1766983"/>
                  </a:lnTo>
                  <a:lnTo>
                    <a:pt x="1350550" y="1777270"/>
                  </a:lnTo>
                  <a:lnTo>
                    <a:pt x="1347597" y="1791081"/>
                  </a:lnTo>
                  <a:lnTo>
                    <a:pt x="1345121" y="1785271"/>
                  </a:lnTo>
                  <a:lnTo>
                    <a:pt x="1349788" y="1773365"/>
                  </a:lnTo>
                  <a:lnTo>
                    <a:pt x="1364742" y="1756886"/>
                  </a:lnTo>
                  <a:lnTo>
                    <a:pt x="1367885" y="1744123"/>
                  </a:lnTo>
                  <a:lnTo>
                    <a:pt x="1352550" y="1732502"/>
                  </a:lnTo>
                  <a:lnTo>
                    <a:pt x="1337786" y="1713071"/>
                  </a:lnTo>
                  <a:lnTo>
                    <a:pt x="1314260" y="1706785"/>
                  </a:lnTo>
                  <a:lnTo>
                    <a:pt x="1303306" y="1706594"/>
                  </a:lnTo>
                  <a:lnTo>
                    <a:pt x="1280731" y="1694212"/>
                  </a:lnTo>
                  <a:lnTo>
                    <a:pt x="1275302" y="1675734"/>
                  </a:lnTo>
                  <a:lnTo>
                    <a:pt x="1275874" y="1645825"/>
                  </a:lnTo>
                  <a:lnTo>
                    <a:pt x="1285780" y="1621536"/>
                  </a:lnTo>
                  <a:lnTo>
                    <a:pt x="1286542" y="1611058"/>
                  </a:lnTo>
                  <a:lnTo>
                    <a:pt x="1281017" y="1603725"/>
                  </a:lnTo>
                  <a:lnTo>
                    <a:pt x="1269968" y="1599724"/>
                  </a:lnTo>
                  <a:lnTo>
                    <a:pt x="1263015" y="1587246"/>
                  </a:lnTo>
                  <a:lnTo>
                    <a:pt x="1267301" y="1578959"/>
                  </a:lnTo>
                  <a:lnTo>
                    <a:pt x="1272350" y="1575626"/>
                  </a:lnTo>
                  <a:lnTo>
                    <a:pt x="1276445" y="1564005"/>
                  </a:lnTo>
                  <a:lnTo>
                    <a:pt x="1275112" y="1538954"/>
                  </a:lnTo>
                  <a:lnTo>
                    <a:pt x="1267397" y="1528191"/>
                  </a:lnTo>
                  <a:lnTo>
                    <a:pt x="1281875" y="1522095"/>
                  </a:lnTo>
                  <a:lnTo>
                    <a:pt x="1289971" y="1515332"/>
                  </a:lnTo>
                  <a:lnTo>
                    <a:pt x="1282446" y="1514475"/>
                  </a:lnTo>
                  <a:lnTo>
                    <a:pt x="1276922" y="1509522"/>
                  </a:lnTo>
                  <a:lnTo>
                    <a:pt x="1279493" y="1496092"/>
                  </a:lnTo>
                  <a:lnTo>
                    <a:pt x="1273683" y="1494187"/>
                  </a:lnTo>
                  <a:lnTo>
                    <a:pt x="1271778" y="1478661"/>
                  </a:lnTo>
                  <a:lnTo>
                    <a:pt x="1268921" y="1477518"/>
                  </a:lnTo>
                  <a:lnTo>
                    <a:pt x="1270921" y="1471803"/>
                  </a:lnTo>
                  <a:lnTo>
                    <a:pt x="1289590" y="1479994"/>
                  </a:lnTo>
                  <a:lnTo>
                    <a:pt x="1315117" y="1481423"/>
                  </a:lnTo>
                  <a:lnTo>
                    <a:pt x="1327690" y="1457515"/>
                  </a:lnTo>
                  <a:lnTo>
                    <a:pt x="1329214" y="1445895"/>
                  </a:lnTo>
                  <a:lnTo>
                    <a:pt x="1318641" y="1433608"/>
                  </a:lnTo>
                  <a:lnTo>
                    <a:pt x="1310735" y="1430369"/>
                  </a:lnTo>
                  <a:lnTo>
                    <a:pt x="1307497" y="1413129"/>
                  </a:lnTo>
                  <a:lnTo>
                    <a:pt x="1299496" y="1405890"/>
                  </a:lnTo>
                  <a:lnTo>
                    <a:pt x="1297972" y="1397889"/>
                  </a:lnTo>
                  <a:lnTo>
                    <a:pt x="1288923" y="1386173"/>
                  </a:lnTo>
                  <a:lnTo>
                    <a:pt x="1277779" y="1378363"/>
                  </a:lnTo>
                  <a:lnTo>
                    <a:pt x="1250061" y="1381887"/>
                  </a:lnTo>
                  <a:lnTo>
                    <a:pt x="1238440" y="1386078"/>
                  </a:lnTo>
                  <a:lnTo>
                    <a:pt x="1205389" y="1379506"/>
                  </a:lnTo>
                  <a:lnTo>
                    <a:pt x="1199674" y="1373124"/>
                  </a:lnTo>
                  <a:lnTo>
                    <a:pt x="1202246" y="1365980"/>
                  </a:lnTo>
                  <a:lnTo>
                    <a:pt x="1196530" y="1367790"/>
                  </a:lnTo>
                  <a:lnTo>
                    <a:pt x="1184339" y="1379030"/>
                  </a:lnTo>
                  <a:lnTo>
                    <a:pt x="1183577" y="1382935"/>
                  </a:lnTo>
                  <a:lnTo>
                    <a:pt x="1179957" y="1384173"/>
                  </a:lnTo>
                  <a:lnTo>
                    <a:pt x="1169194" y="1378458"/>
                  </a:lnTo>
                  <a:lnTo>
                    <a:pt x="1154144" y="1361599"/>
                  </a:lnTo>
                  <a:lnTo>
                    <a:pt x="1146810" y="1359217"/>
                  </a:lnTo>
                  <a:lnTo>
                    <a:pt x="1142619" y="1354550"/>
                  </a:lnTo>
                  <a:lnTo>
                    <a:pt x="1140143" y="1355884"/>
                  </a:lnTo>
                  <a:lnTo>
                    <a:pt x="1129665" y="1352645"/>
                  </a:lnTo>
                  <a:lnTo>
                    <a:pt x="1116521" y="1362361"/>
                  </a:lnTo>
                  <a:lnTo>
                    <a:pt x="1107281" y="1364456"/>
                  </a:lnTo>
                  <a:lnTo>
                    <a:pt x="1101947" y="1362647"/>
                  </a:lnTo>
                  <a:lnTo>
                    <a:pt x="1096328" y="1367980"/>
                  </a:lnTo>
                  <a:lnTo>
                    <a:pt x="1073563" y="1365409"/>
                  </a:lnTo>
                  <a:lnTo>
                    <a:pt x="1069467" y="1368171"/>
                  </a:lnTo>
                  <a:lnTo>
                    <a:pt x="1065371" y="1362361"/>
                  </a:lnTo>
                  <a:lnTo>
                    <a:pt x="1056989" y="1367219"/>
                  </a:lnTo>
                  <a:lnTo>
                    <a:pt x="1055942" y="1374077"/>
                  </a:lnTo>
                  <a:lnTo>
                    <a:pt x="1065086" y="1387697"/>
                  </a:lnTo>
                  <a:lnTo>
                    <a:pt x="1067467" y="1405128"/>
                  </a:lnTo>
                  <a:lnTo>
                    <a:pt x="1060323" y="1407509"/>
                  </a:lnTo>
                  <a:lnTo>
                    <a:pt x="1057370" y="1411796"/>
                  </a:lnTo>
                  <a:lnTo>
                    <a:pt x="1050131" y="1409224"/>
                  </a:lnTo>
                  <a:lnTo>
                    <a:pt x="1035748" y="1414748"/>
                  </a:lnTo>
                  <a:lnTo>
                    <a:pt x="1007650" y="1412748"/>
                  </a:lnTo>
                  <a:lnTo>
                    <a:pt x="996696" y="1420368"/>
                  </a:lnTo>
                  <a:lnTo>
                    <a:pt x="996601" y="1433417"/>
                  </a:lnTo>
                  <a:lnTo>
                    <a:pt x="1002697" y="1445895"/>
                  </a:lnTo>
                  <a:lnTo>
                    <a:pt x="1001649" y="1457896"/>
                  </a:lnTo>
                  <a:lnTo>
                    <a:pt x="1008602" y="1464088"/>
                  </a:lnTo>
                  <a:lnTo>
                    <a:pt x="1008983" y="1468565"/>
                  </a:lnTo>
                  <a:lnTo>
                    <a:pt x="1008507" y="1482090"/>
                  </a:lnTo>
                  <a:lnTo>
                    <a:pt x="1003459" y="1487805"/>
                  </a:lnTo>
                  <a:lnTo>
                    <a:pt x="1005078" y="1496378"/>
                  </a:lnTo>
                  <a:lnTo>
                    <a:pt x="997744" y="1506093"/>
                  </a:lnTo>
                  <a:lnTo>
                    <a:pt x="975455" y="1504855"/>
                  </a:lnTo>
                  <a:lnTo>
                    <a:pt x="962120" y="1507998"/>
                  </a:lnTo>
                  <a:lnTo>
                    <a:pt x="953071" y="1506379"/>
                  </a:lnTo>
                  <a:lnTo>
                    <a:pt x="942404" y="1509998"/>
                  </a:lnTo>
                  <a:lnTo>
                    <a:pt x="939355" y="1514094"/>
                  </a:lnTo>
                  <a:lnTo>
                    <a:pt x="949452" y="1517333"/>
                  </a:lnTo>
                  <a:lnTo>
                    <a:pt x="944785" y="1528096"/>
                  </a:lnTo>
                  <a:lnTo>
                    <a:pt x="936022" y="1535240"/>
                  </a:lnTo>
                  <a:lnTo>
                    <a:pt x="938022" y="1537430"/>
                  </a:lnTo>
                  <a:lnTo>
                    <a:pt x="935260" y="1544193"/>
                  </a:lnTo>
                  <a:lnTo>
                    <a:pt x="930497" y="1539907"/>
                  </a:lnTo>
                  <a:lnTo>
                    <a:pt x="923830" y="1550575"/>
                  </a:lnTo>
                  <a:lnTo>
                    <a:pt x="919448" y="1568006"/>
                  </a:lnTo>
                  <a:lnTo>
                    <a:pt x="914781" y="1562195"/>
                  </a:lnTo>
                  <a:lnTo>
                    <a:pt x="919544" y="1551909"/>
                  </a:lnTo>
                  <a:lnTo>
                    <a:pt x="915067" y="1538287"/>
                  </a:lnTo>
                  <a:lnTo>
                    <a:pt x="915543" y="1531525"/>
                  </a:lnTo>
                  <a:lnTo>
                    <a:pt x="911066" y="1523143"/>
                  </a:lnTo>
                  <a:lnTo>
                    <a:pt x="894683" y="1527143"/>
                  </a:lnTo>
                  <a:lnTo>
                    <a:pt x="893350" y="1531620"/>
                  </a:lnTo>
                  <a:lnTo>
                    <a:pt x="892969" y="1528762"/>
                  </a:lnTo>
                  <a:lnTo>
                    <a:pt x="880491" y="1533906"/>
                  </a:lnTo>
                  <a:lnTo>
                    <a:pt x="883920" y="1541717"/>
                  </a:lnTo>
                  <a:lnTo>
                    <a:pt x="873538" y="1539621"/>
                  </a:lnTo>
                  <a:lnTo>
                    <a:pt x="870109" y="1535430"/>
                  </a:lnTo>
                  <a:lnTo>
                    <a:pt x="863346" y="1538383"/>
                  </a:lnTo>
                  <a:lnTo>
                    <a:pt x="848392" y="1553813"/>
                  </a:lnTo>
                  <a:lnTo>
                    <a:pt x="844963" y="1549146"/>
                  </a:lnTo>
                  <a:close/>
                  <a:moveTo>
                    <a:pt x="209169" y="1257110"/>
                  </a:moveTo>
                  <a:lnTo>
                    <a:pt x="211931" y="1255681"/>
                  </a:lnTo>
                  <a:lnTo>
                    <a:pt x="214122" y="1259586"/>
                  </a:lnTo>
                  <a:lnTo>
                    <a:pt x="209169" y="12571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6" name="Freihandform: Form 175">
              <a:extLst>
                <a:ext uri="{FF2B5EF4-FFF2-40B4-BE49-F238E27FC236}">
                  <a16:creationId xmlns:a16="http://schemas.microsoft.com/office/drawing/2014/main" id="{C098BA5A-552F-4A71-9A33-5E53DF32AEEE}"/>
                </a:ext>
              </a:extLst>
            </p:cNvPr>
            <p:cNvSpPr/>
            <p:nvPr/>
          </p:nvSpPr>
          <p:spPr>
            <a:xfrm>
              <a:off x="1675600" y="3704845"/>
              <a:ext cx="509850" cy="678150"/>
            </a:xfrm>
            <a:custGeom>
              <a:avLst/>
              <a:gdLst>
                <a:gd name="connsiteX0" fmla="*/ 33242 w 981075"/>
                <a:gd name="connsiteY0" fmla="*/ 808101 h 1304925"/>
                <a:gd name="connsiteX1" fmla="*/ 32671 w 981075"/>
                <a:gd name="connsiteY1" fmla="*/ 804767 h 1304925"/>
                <a:gd name="connsiteX2" fmla="*/ 37624 w 981075"/>
                <a:gd name="connsiteY2" fmla="*/ 798862 h 1304925"/>
                <a:gd name="connsiteX3" fmla="*/ 64770 w 981075"/>
                <a:gd name="connsiteY3" fmla="*/ 784193 h 1304925"/>
                <a:gd name="connsiteX4" fmla="*/ 59341 w 981075"/>
                <a:gd name="connsiteY4" fmla="*/ 780669 h 1304925"/>
                <a:gd name="connsiteX5" fmla="*/ 61912 w 981075"/>
                <a:gd name="connsiteY5" fmla="*/ 762095 h 1304925"/>
                <a:gd name="connsiteX6" fmla="*/ 65818 w 981075"/>
                <a:gd name="connsiteY6" fmla="*/ 762095 h 1304925"/>
                <a:gd name="connsiteX7" fmla="*/ 66865 w 981075"/>
                <a:gd name="connsiteY7" fmla="*/ 745045 h 1304925"/>
                <a:gd name="connsiteX8" fmla="*/ 60293 w 981075"/>
                <a:gd name="connsiteY8" fmla="*/ 746474 h 1304925"/>
                <a:gd name="connsiteX9" fmla="*/ 50387 w 981075"/>
                <a:gd name="connsiteY9" fmla="*/ 739711 h 1304925"/>
                <a:gd name="connsiteX10" fmla="*/ 55340 w 981075"/>
                <a:gd name="connsiteY10" fmla="*/ 728186 h 1304925"/>
                <a:gd name="connsiteX11" fmla="*/ 54864 w 981075"/>
                <a:gd name="connsiteY11" fmla="*/ 725900 h 1304925"/>
                <a:gd name="connsiteX12" fmla="*/ 49625 w 981075"/>
                <a:gd name="connsiteY12" fmla="*/ 727424 h 1304925"/>
                <a:gd name="connsiteX13" fmla="*/ 47435 w 981075"/>
                <a:gd name="connsiteY13" fmla="*/ 720185 h 1304925"/>
                <a:gd name="connsiteX14" fmla="*/ 41053 w 981075"/>
                <a:gd name="connsiteY14" fmla="*/ 721328 h 1304925"/>
                <a:gd name="connsiteX15" fmla="*/ 40005 w 981075"/>
                <a:gd name="connsiteY15" fmla="*/ 718280 h 1304925"/>
                <a:gd name="connsiteX16" fmla="*/ 33337 w 981075"/>
                <a:gd name="connsiteY16" fmla="*/ 723043 h 1304925"/>
                <a:gd name="connsiteX17" fmla="*/ 22288 w 981075"/>
                <a:gd name="connsiteY17" fmla="*/ 707612 h 1304925"/>
                <a:gd name="connsiteX18" fmla="*/ 15812 w 981075"/>
                <a:gd name="connsiteY18" fmla="*/ 707612 h 1304925"/>
                <a:gd name="connsiteX19" fmla="*/ 17145 w 981075"/>
                <a:gd name="connsiteY19" fmla="*/ 698373 h 1304925"/>
                <a:gd name="connsiteX20" fmla="*/ 9525 w 981075"/>
                <a:gd name="connsiteY20" fmla="*/ 685038 h 1304925"/>
                <a:gd name="connsiteX21" fmla="*/ 11716 w 981075"/>
                <a:gd name="connsiteY21" fmla="*/ 681514 h 1304925"/>
                <a:gd name="connsiteX22" fmla="*/ 15716 w 981075"/>
                <a:gd name="connsiteY22" fmla="*/ 681895 h 1304925"/>
                <a:gd name="connsiteX23" fmla="*/ 18764 w 981075"/>
                <a:gd name="connsiteY23" fmla="*/ 678847 h 1304925"/>
                <a:gd name="connsiteX24" fmla="*/ 29146 w 981075"/>
                <a:gd name="connsiteY24" fmla="*/ 685705 h 1304925"/>
                <a:gd name="connsiteX25" fmla="*/ 33623 w 981075"/>
                <a:gd name="connsiteY25" fmla="*/ 675989 h 1304925"/>
                <a:gd name="connsiteX26" fmla="*/ 42672 w 981075"/>
                <a:gd name="connsiteY26" fmla="*/ 671799 h 1304925"/>
                <a:gd name="connsiteX27" fmla="*/ 44196 w 981075"/>
                <a:gd name="connsiteY27" fmla="*/ 674656 h 1304925"/>
                <a:gd name="connsiteX28" fmla="*/ 47149 w 981075"/>
                <a:gd name="connsiteY28" fmla="*/ 673036 h 1304925"/>
                <a:gd name="connsiteX29" fmla="*/ 54483 w 981075"/>
                <a:gd name="connsiteY29" fmla="*/ 677894 h 1304925"/>
                <a:gd name="connsiteX30" fmla="*/ 61436 w 981075"/>
                <a:gd name="connsiteY30" fmla="*/ 674846 h 1304925"/>
                <a:gd name="connsiteX31" fmla="*/ 65532 w 981075"/>
                <a:gd name="connsiteY31" fmla="*/ 676466 h 1304925"/>
                <a:gd name="connsiteX32" fmla="*/ 69152 w 981075"/>
                <a:gd name="connsiteY32" fmla="*/ 661607 h 1304925"/>
                <a:gd name="connsiteX33" fmla="*/ 71152 w 981075"/>
                <a:gd name="connsiteY33" fmla="*/ 660845 h 1304925"/>
                <a:gd name="connsiteX34" fmla="*/ 70771 w 981075"/>
                <a:gd name="connsiteY34" fmla="*/ 654844 h 1304925"/>
                <a:gd name="connsiteX35" fmla="*/ 76676 w 981075"/>
                <a:gd name="connsiteY35" fmla="*/ 648938 h 1304925"/>
                <a:gd name="connsiteX36" fmla="*/ 87058 w 981075"/>
                <a:gd name="connsiteY36" fmla="*/ 649034 h 1304925"/>
                <a:gd name="connsiteX37" fmla="*/ 87439 w 981075"/>
                <a:gd name="connsiteY37" fmla="*/ 645319 h 1304925"/>
                <a:gd name="connsiteX38" fmla="*/ 91154 w 981075"/>
                <a:gd name="connsiteY38" fmla="*/ 650272 h 1304925"/>
                <a:gd name="connsiteX39" fmla="*/ 92297 w 981075"/>
                <a:gd name="connsiteY39" fmla="*/ 644176 h 1304925"/>
                <a:gd name="connsiteX40" fmla="*/ 89821 w 981075"/>
                <a:gd name="connsiteY40" fmla="*/ 643795 h 1304925"/>
                <a:gd name="connsiteX41" fmla="*/ 90011 w 981075"/>
                <a:gd name="connsiteY41" fmla="*/ 641223 h 1304925"/>
                <a:gd name="connsiteX42" fmla="*/ 102203 w 981075"/>
                <a:gd name="connsiteY42" fmla="*/ 624745 h 1304925"/>
                <a:gd name="connsiteX43" fmla="*/ 114014 w 981075"/>
                <a:gd name="connsiteY43" fmla="*/ 614649 h 1304925"/>
                <a:gd name="connsiteX44" fmla="*/ 118110 w 981075"/>
                <a:gd name="connsiteY44" fmla="*/ 617315 h 1304925"/>
                <a:gd name="connsiteX45" fmla="*/ 133445 w 981075"/>
                <a:gd name="connsiteY45" fmla="*/ 601694 h 1304925"/>
                <a:gd name="connsiteX46" fmla="*/ 141827 w 981075"/>
                <a:gd name="connsiteY46" fmla="*/ 601694 h 1304925"/>
                <a:gd name="connsiteX47" fmla="*/ 149828 w 981075"/>
                <a:gd name="connsiteY47" fmla="*/ 592169 h 1304925"/>
                <a:gd name="connsiteX48" fmla="*/ 154019 w 981075"/>
                <a:gd name="connsiteY48" fmla="*/ 591502 h 1304925"/>
                <a:gd name="connsiteX49" fmla="*/ 161354 w 981075"/>
                <a:gd name="connsiteY49" fmla="*/ 574643 h 1304925"/>
                <a:gd name="connsiteX50" fmla="*/ 170402 w 981075"/>
                <a:gd name="connsiteY50" fmla="*/ 567690 h 1304925"/>
                <a:gd name="connsiteX51" fmla="*/ 186023 w 981075"/>
                <a:gd name="connsiteY51" fmla="*/ 546735 h 1304925"/>
                <a:gd name="connsiteX52" fmla="*/ 182499 w 981075"/>
                <a:gd name="connsiteY52" fmla="*/ 540163 h 1304925"/>
                <a:gd name="connsiteX53" fmla="*/ 201930 w 981075"/>
                <a:gd name="connsiteY53" fmla="*/ 533876 h 1304925"/>
                <a:gd name="connsiteX54" fmla="*/ 214122 w 981075"/>
                <a:gd name="connsiteY54" fmla="*/ 523494 h 1304925"/>
                <a:gd name="connsiteX55" fmla="*/ 219742 w 981075"/>
                <a:gd name="connsiteY55" fmla="*/ 511302 h 1304925"/>
                <a:gd name="connsiteX56" fmla="*/ 229933 w 981075"/>
                <a:gd name="connsiteY56" fmla="*/ 506730 h 1304925"/>
                <a:gd name="connsiteX57" fmla="*/ 236315 w 981075"/>
                <a:gd name="connsiteY57" fmla="*/ 498920 h 1304925"/>
                <a:gd name="connsiteX58" fmla="*/ 248793 w 981075"/>
                <a:gd name="connsiteY58" fmla="*/ 490918 h 1304925"/>
                <a:gd name="connsiteX59" fmla="*/ 264128 w 981075"/>
                <a:gd name="connsiteY59" fmla="*/ 469868 h 1304925"/>
                <a:gd name="connsiteX60" fmla="*/ 274320 w 981075"/>
                <a:gd name="connsiteY60" fmla="*/ 468916 h 1304925"/>
                <a:gd name="connsiteX61" fmla="*/ 281845 w 981075"/>
                <a:gd name="connsiteY61" fmla="*/ 447770 h 1304925"/>
                <a:gd name="connsiteX62" fmla="*/ 281178 w 981075"/>
                <a:gd name="connsiteY62" fmla="*/ 435578 h 1304925"/>
                <a:gd name="connsiteX63" fmla="*/ 277844 w 981075"/>
                <a:gd name="connsiteY63" fmla="*/ 427291 h 1304925"/>
                <a:gd name="connsiteX64" fmla="*/ 280321 w 981075"/>
                <a:gd name="connsiteY64" fmla="*/ 420148 h 1304925"/>
                <a:gd name="connsiteX65" fmla="*/ 273748 w 981075"/>
                <a:gd name="connsiteY65" fmla="*/ 421195 h 1304925"/>
                <a:gd name="connsiteX66" fmla="*/ 253460 w 981075"/>
                <a:gd name="connsiteY66" fmla="*/ 414147 h 1304925"/>
                <a:gd name="connsiteX67" fmla="*/ 236506 w 981075"/>
                <a:gd name="connsiteY67" fmla="*/ 412432 h 1304925"/>
                <a:gd name="connsiteX68" fmla="*/ 217551 w 981075"/>
                <a:gd name="connsiteY68" fmla="*/ 397478 h 1304925"/>
                <a:gd name="connsiteX69" fmla="*/ 210312 w 981075"/>
                <a:gd name="connsiteY69" fmla="*/ 395954 h 1304925"/>
                <a:gd name="connsiteX70" fmla="*/ 190690 w 981075"/>
                <a:gd name="connsiteY70" fmla="*/ 409670 h 1304925"/>
                <a:gd name="connsiteX71" fmla="*/ 172783 w 981075"/>
                <a:gd name="connsiteY71" fmla="*/ 404336 h 1304925"/>
                <a:gd name="connsiteX72" fmla="*/ 158591 w 981075"/>
                <a:gd name="connsiteY72" fmla="*/ 410527 h 1304925"/>
                <a:gd name="connsiteX73" fmla="*/ 148209 w 981075"/>
                <a:gd name="connsiteY73" fmla="*/ 408623 h 1304925"/>
                <a:gd name="connsiteX74" fmla="*/ 136398 w 981075"/>
                <a:gd name="connsiteY74" fmla="*/ 399479 h 1304925"/>
                <a:gd name="connsiteX75" fmla="*/ 136779 w 981075"/>
                <a:gd name="connsiteY75" fmla="*/ 385286 h 1304925"/>
                <a:gd name="connsiteX76" fmla="*/ 131826 w 981075"/>
                <a:gd name="connsiteY76" fmla="*/ 375380 h 1304925"/>
                <a:gd name="connsiteX77" fmla="*/ 135922 w 981075"/>
                <a:gd name="connsiteY77" fmla="*/ 370523 h 1304925"/>
                <a:gd name="connsiteX78" fmla="*/ 136303 w 981075"/>
                <a:gd name="connsiteY78" fmla="*/ 363379 h 1304925"/>
                <a:gd name="connsiteX79" fmla="*/ 130112 w 981075"/>
                <a:gd name="connsiteY79" fmla="*/ 353092 h 1304925"/>
                <a:gd name="connsiteX80" fmla="*/ 134969 w 981075"/>
                <a:gd name="connsiteY80" fmla="*/ 344710 h 1304925"/>
                <a:gd name="connsiteX81" fmla="*/ 133064 w 981075"/>
                <a:gd name="connsiteY81" fmla="*/ 340519 h 1304925"/>
                <a:gd name="connsiteX82" fmla="*/ 134493 w 981075"/>
                <a:gd name="connsiteY82" fmla="*/ 330708 h 1304925"/>
                <a:gd name="connsiteX83" fmla="*/ 126206 w 981075"/>
                <a:gd name="connsiteY83" fmla="*/ 326041 h 1304925"/>
                <a:gd name="connsiteX84" fmla="*/ 118491 w 981075"/>
                <a:gd name="connsiteY84" fmla="*/ 329470 h 1304925"/>
                <a:gd name="connsiteX85" fmla="*/ 103632 w 981075"/>
                <a:gd name="connsiteY85" fmla="*/ 325469 h 1304925"/>
                <a:gd name="connsiteX86" fmla="*/ 99250 w 981075"/>
                <a:gd name="connsiteY86" fmla="*/ 311277 h 1304925"/>
                <a:gd name="connsiteX87" fmla="*/ 104013 w 981075"/>
                <a:gd name="connsiteY87" fmla="*/ 299085 h 1304925"/>
                <a:gd name="connsiteX88" fmla="*/ 123063 w 981075"/>
                <a:gd name="connsiteY88" fmla="*/ 288417 h 1304925"/>
                <a:gd name="connsiteX89" fmla="*/ 133921 w 981075"/>
                <a:gd name="connsiteY89" fmla="*/ 277939 h 1304925"/>
                <a:gd name="connsiteX90" fmla="*/ 147066 w 981075"/>
                <a:gd name="connsiteY90" fmla="*/ 270320 h 1304925"/>
                <a:gd name="connsiteX91" fmla="*/ 166116 w 981075"/>
                <a:gd name="connsiteY91" fmla="*/ 247269 h 1304925"/>
                <a:gd name="connsiteX92" fmla="*/ 166687 w 981075"/>
                <a:gd name="connsiteY92" fmla="*/ 245269 h 1304925"/>
                <a:gd name="connsiteX93" fmla="*/ 164020 w 981075"/>
                <a:gd name="connsiteY93" fmla="*/ 244602 h 1304925"/>
                <a:gd name="connsiteX94" fmla="*/ 170021 w 981075"/>
                <a:gd name="connsiteY94" fmla="*/ 230886 h 1304925"/>
                <a:gd name="connsiteX95" fmla="*/ 152876 w 981075"/>
                <a:gd name="connsiteY95" fmla="*/ 225647 h 1304925"/>
                <a:gd name="connsiteX96" fmla="*/ 143828 w 981075"/>
                <a:gd name="connsiteY96" fmla="*/ 194691 h 1304925"/>
                <a:gd name="connsiteX97" fmla="*/ 147637 w 981075"/>
                <a:gd name="connsiteY97" fmla="*/ 191834 h 1304925"/>
                <a:gd name="connsiteX98" fmla="*/ 143351 w 981075"/>
                <a:gd name="connsiteY98" fmla="*/ 187738 h 1304925"/>
                <a:gd name="connsiteX99" fmla="*/ 165545 w 981075"/>
                <a:gd name="connsiteY99" fmla="*/ 176689 h 1304925"/>
                <a:gd name="connsiteX100" fmla="*/ 165354 w 981075"/>
                <a:gd name="connsiteY100" fmla="*/ 183832 h 1304925"/>
                <a:gd name="connsiteX101" fmla="*/ 167354 w 981075"/>
                <a:gd name="connsiteY101" fmla="*/ 185547 h 1304925"/>
                <a:gd name="connsiteX102" fmla="*/ 170783 w 981075"/>
                <a:gd name="connsiteY102" fmla="*/ 183166 h 1304925"/>
                <a:gd name="connsiteX103" fmla="*/ 174117 w 981075"/>
                <a:gd name="connsiteY103" fmla="*/ 186499 h 1304925"/>
                <a:gd name="connsiteX104" fmla="*/ 178022 w 981075"/>
                <a:gd name="connsiteY104" fmla="*/ 191548 h 1304925"/>
                <a:gd name="connsiteX105" fmla="*/ 178213 w 981075"/>
                <a:gd name="connsiteY105" fmla="*/ 197644 h 1304925"/>
                <a:gd name="connsiteX106" fmla="*/ 185547 w 981075"/>
                <a:gd name="connsiteY106" fmla="*/ 206026 h 1304925"/>
                <a:gd name="connsiteX107" fmla="*/ 200120 w 981075"/>
                <a:gd name="connsiteY107" fmla="*/ 195739 h 1304925"/>
                <a:gd name="connsiteX108" fmla="*/ 199358 w 981075"/>
                <a:gd name="connsiteY108" fmla="*/ 179927 h 1304925"/>
                <a:gd name="connsiteX109" fmla="*/ 202882 w 981075"/>
                <a:gd name="connsiteY109" fmla="*/ 180975 h 1304925"/>
                <a:gd name="connsiteX110" fmla="*/ 206026 w 981075"/>
                <a:gd name="connsiteY110" fmla="*/ 189833 h 1304925"/>
                <a:gd name="connsiteX111" fmla="*/ 227171 w 981075"/>
                <a:gd name="connsiteY111" fmla="*/ 189738 h 1304925"/>
                <a:gd name="connsiteX112" fmla="*/ 242506 w 981075"/>
                <a:gd name="connsiteY112" fmla="*/ 196501 h 1304925"/>
                <a:gd name="connsiteX113" fmla="*/ 244221 w 981075"/>
                <a:gd name="connsiteY113" fmla="*/ 200215 h 1304925"/>
                <a:gd name="connsiteX114" fmla="*/ 261937 w 981075"/>
                <a:gd name="connsiteY114" fmla="*/ 201739 h 1304925"/>
                <a:gd name="connsiteX115" fmla="*/ 269177 w 981075"/>
                <a:gd name="connsiteY115" fmla="*/ 207550 h 1304925"/>
                <a:gd name="connsiteX116" fmla="*/ 268700 w 981075"/>
                <a:gd name="connsiteY116" fmla="*/ 192119 h 1304925"/>
                <a:gd name="connsiteX117" fmla="*/ 285179 w 981075"/>
                <a:gd name="connsiteY117" fmla="*/ 194501 h 1304925"/>
                <a:gd name="connsiteX118" fmla="*/ 285655 w 981075"/>
                <a:gd name="connsiteY118" fmla="*/ 203263 h 1304925"/>
                <a:gd name="connsiteX119" fmla="*/ 300133 w 981075"/>
                <a:gd name="connsiteY119" fmla="*/ 203359 h 1304925"/>
                <a:gd name="connsiteX120" fmla="*/ 303562 w 981075"/>
                <a:gd name="connsiteY120" fmla="*/ 210788 h 1304925"/>
                <a:gd name="connsiteX121" fmla="*/ 311182 w 981075"/>
                <a:gd name="connsiteY121" fmla="*/ 217075 h 1304925"/>
                <a:gd name="connsiteX122" fmla="*/ 313849 w 981075"/>
                <a:gd name="connsiteY122" fmla="*/ 211264 h 1304925"/>
                <a:gd name="connsiteX123" fmla="*/ 317563 w 981075"/>
                <a:gd name="connsiteY123" fmla="*/ 210598 h 1304925"/>
                <a:gd name="connsiteX124" fmla="*/ 327470 w 981075"/>
                <a:gd name="connsiteY124" fmla="*/ 200406 h 1304925"/>
                <a:gd name="connsiteX125" fmla="*/ 337471 w 981075"/>
                <a:gd name="connsiteY125" fmla="*/ 201644 h 1304925"/>
                <a:gd name="connsiteX126" fmla="*/ 352330 w 981075"/>
                <a:gd name="connsiteY126" fmla="*/ 199358 h 1304925"/>
                <a:gd name="connsiteX127" fmla="*/ 355759 w 981075"/>
                <a:gd name="connsiteY127" fmla="*/ 210788 h 1304925"/>
                <a:gd name="connsiteX128" fmla="*/ 350901 w 981075"/>
                <a:gd name="connsiteY128" fmla="*/ 223742 h 1304925"/>
                <a:gd name="connsiteX129" fmla="*/ 351663 w 981075"/>
                <a:gd name="connsiteY129" fmla="*/ 232029 h 1304925"/>
                <a:gd name="connsiteX130" fmla="*/ 348901 w 981075"/>
                <a:gd name="connsiteY130" fmla="*/ 241268 h 1304925"/>
                <a:gd name="connsiteX131" fmla="*/ 358712 w 981075"/>
                <a:gd name="connsiteY131" fmla="*/ 250793 h 1304925"/>
                <a:gd name="connsiteX132" fmla="*/ 376619 w 981075"/>
                <a:gd name="connsiteY132" fmla="*/ 257366 h 1304925"/>
                <a:gd name="connsiteX133" fmla="*/ 398240 w 981075"/>
                <a:gd name="connsiteY133" fmla="*/ 261080 h 1304925"/>
                <a:gd name="connsiteX134" fmla="*/ 420243 w 981075"/>
                <a:gd name="connsiteY134" fmla="*/ 245745 h 1304925"/>
                <a:gd name="connsiteX135" fmla="*/ 424434 w 981075"/>
                <a:gd name="connsiteY135" fmla="*/ 238696 h 1304925"/>
                <a:gd name="connsiteX136" fmla="*/ 423767 w 981075"/>
                <a:gd name="connsiteY136" fmla="*/ 231077 h 1304925"/>
                <a:gd name="connsiteX137" fmla="*/ 415195 w 981075"/>
                <a:gd name="connsiteY137" fmla="*/ 216408 h 1304925"/>
                <a:gd name="connsiteX138" fmla="*/ 420624 w 981075"/>
                <a:gd name="connsiteY138" fmla="*/ 182785 h 1304925"/>
                <a:gd name="connsiteX139" fmla="*/ 418433 w 981075"/>
                <a:gd name="connsiteY139" fmla="*/ 173641 h 1304925"/>
                <a:gd name="connsiteX140" fmla="*/ 419862 w 981075"/>
                <a:gd name="connsiteY140" fmla="*/ 166783 h 1304925"/>
                <a:gd name="connsiteX141" fmla="*/ 424339 w 981075"/>
                <a:gd name="connsiteY141" fmla="*/ 168402 h 1304925"/>
                <a:gd name="connsiteX142" fmla="*/ 437483 w 981075"/>
                <a:gd name="connsiteY142" fmla="*/ 164782 h 1304925"/>
                <a:gd name="connsiteX143" fmla="*/ 453295 w 981075"/>
                <a:gd name="connsiteY143" fmla="*/ 153257 h 1304925"/>
                <a:gd name="connsiteX144" fmla="*/ 462344 w 981075"/>
                <a:gd name="connsiteY144" fmla="*/ 141541 h 1304925"/>
                <a:gd name="connsiteX145" fmla="*/ 466344 w 981075"/>
                <a:gd name="connsiteY145" fmla="*/ 140398 h 1304925"/>
                <a:gd name="connsiteX146" fmla="*/ 485013 w 981075"/>
                <a:gd name="connsiteY146" fmla="*/ 148971 h 1304925"/>
                <a:gd name="connsiteX147" fmla="*/ 494443 w 981075"/>
                <a:gd name="connsiteY147" fmla="*/ 157734 h 1304925"/>
                <a:gd name="connsiteX148" fmla="*/ 508445 w 981075"/>
                <a:gd name="connsiteY148" fmla="*/ 165735 h 1304925"/>
                <a:gd name="connsiteX149" fmla="*/ 517493 w 981075"/>
                <a:gd name="connsiteY149" fmla="*/ 163163 h 1304925"/>
                <a:gd name="connsiteX150" fmla="*/ 527875 w 981075"/>
                <a:gd name="connsiteY150" fmla="*/ 163925 h 1304925"/>
                <a:gd name="connsiteX151" fmla="*/ 535781 w 981075"/>
                <a:gd name="connsiteY151" fmla="*/ 168783 h 1304925"/>
                <a:gd name="connsiteX152" fmla="*/ 527590 w 981075"/>
                <a:gd name="connsiteY152" fmla="*/ 142970 h 1304925"/>
                <a:gd name="connsiteX153" fmla="*/ 528828 w 981075"/>
                <a:gd name="connsiteY153" fmla="*/ 126778 h 1304925"/>
                <a:gd name="connsiteX154" fmla="*/ 534733 w 981075"/>
                <a:gd name="connsiteY154" fmla="*/ 123254 h 1304925"/>
                <a:gd name="connsiteX155" fmla="*/ 541020 w 981075"/>
                <a:gd name="connsiteY155" fmla="*/ 124301 h 1304925"/>
                <a:gd name="connsiteX156" fmla="*/ 559689 w 981075"/>
                <a:gd name="connsiteY156" fmla="*/ 120110 h 1304925"/>
                <a:gd name="connsiteX157" fmla="*/ 578548 w 981075"/>
                <a:gd name="connsiteY157" fmla="*/ 108013 h 1304925"/>
                <a:gd name="connsiteX158" fmla="*/ 595313 w 981075"/>
                <a:gd name="connsiteY158" fmla="*/ 106109 h 1304925"/>
                <a:gd name="connsiteX159" fmla="*/ 601408 w 981075"/>
                <a:gd name="connsiteY159" fmla="*/ 98679 h 1304925"/>
                <a:gd name="connsiteX160" fmla="*/ 603790 w 981075"/>
                <a:gd name="connsiteY160" fmla="*/ 85439 h 1304925"/>
                <a:gd name="connsiteX161" fmla="*/ 605599 w 981075"/>
                <a:gd name="connsiteY161" fmla="*/ 79820 h 1304925"/>
                <a:gd name="connsiteX162" fmla="*/ 607409 w 981075"/>
                <a:gd name="connsiteY162" fmla="*/ 80296 h 1304925"/>
                <a:gd name="connsiteX163" fmla="*/ 614172 w 981075"/>
                <a:gd name="connsiteY163" fmla="*/ 53816 h 1304925"/>
                <a:gd name="connsiteX164" fmla="*/ 613791 w 981075"/>
                <a:gd name="connsiteY164" fmla="*/ 38100 h 1304925"/>
                <a:gd name="connsiteX165" fmla="*/ 626078 w 981075"/>
                <a:gd name="connsiteY165" fmla="*/ 9525 h 1304925"/>
                <a:gd name="connsiteX166" fmla="*/ 639508 w 981075"/>
                <a:gd name="connsiteY166" fmla="*/ 13430 h 1304925"/>
                <a:gd name="connsiteX167" fmla="*/ 650367 w 981075"/>
                <a:gd name="connsiteY167" fmla="*/ 9525 h 1304925"/>
                <a:gd name="connsiteX168" fmla="*/ 652748 w 981075"/>
                <a:gd name="connsiteY168" fmla="*/ 12763 h 1304925"/>
                <a:gd name="connsiteX169" fmla="*/ 649510 w 981075"/>
                <a:gd name="connsiteY169" fmla="*/ 20098 h 1304925"/>
                <a:gd name="connsiteX170" fmla="*/ 652272 w 981075"/>
                <a:gd name="connsiteY170" fmla="*/ 24003 h 1304925"/>
                <a:gd name="connsiteX171" fmla="*/ 667798 w 981075"/>
                <a:gd name="connsiteY171" fmla="*/ 28861 h 1304925"/>
                <a:gd name="connsiteX172" fmla="*/ 678180 w 981075"/>
                <a:gd name="connsiteY172" fmla="*/ 25622 h 1304925"/>
                <a:gd name="connsiteX173" fmla="*/ 684466 w 981075"/>
                <a:gd name="connsiteY173" fmla="*/ 28194 h 1304925"/>
                <a:gd name="connsiteX174" fmla="*/ 692277 w 981075"/>
                <a:gd name="connsiteY174" fmla="*/ 26289 h 1304925"/>
                <a:gd name="connsiteX175" fmla="*/ 696658 w 981075"/>
                <a:gd name="connsiteY175" fmla="*/ 32956 h 1304925"/>
                <a:gd name="connsiteX176" fmla="*/ 699325 w 981075"/>
                <a:gd name="connsiteY176" fmla="*/ 47339 h 1304925"/>
                <a:gd name="connsiteX177" fmla="*/ 703897 w 981075"/>
                <a:gd name="connsiteY177" fmla="*/ 45339 h 1304925"/>
                <a:gd name="connsiteX178" fmla="*/ 719899 w 981075"/>
                <a:gd name="connsiteY178" fmla="*/ 47911 h 1304925"/>
                <a:gd name="connsiteX179" fmla="*/ 722186 w 981075"/>
                <a:gd name="connsiteY179" fmla="*/ 50959 h 1304925"/>
                <a:gd name="connsiteX180" fmla="*/ 722376 w 981075"/>
                <a:gd name="connsiteY180" fmla="*/ 61246 h 1304925"/>
                <a:gd name="connsiteX181" fmla="*/ 733139 w 981075"/>
                <a:gd name="connsiteY181" fmla="*/ 65913 h 1304925"/>
                <a:gd name="connsiteX182" fmla="*/ 746284 w 981075"/>
                <a:gd name="connsiteY182" fmla="*/ 77057 h 1304925"/>
                <a:gd name="connsiteX183" fmla="*/ 729044 w 981075"/>
                <a:gd name="connsiteY183" fmla="*/ 84677 h 1304925"/>
                <a:gd name="connsiteX184" fmla="*/ 724186 w 981075"/>
                <a:gd name="connsiteY184" fmla="*/ 89726 h 1304925"/>
                <a:gd name="connsiteX185" fmla="*/ 712565 w 981075"/>
                <a:gd name="connsiteY185" fmla="*/ 90202 h 1304925"/>
                <a:gd name="connsiteX186" fmla="*/ 713518 w 981075"/>
                <a:gd name="connsiteY186" fmla="*/ 93916 h 1304925"/>
                <a:gd name="connsiteX187" fmla="*/ 709803 w 981075"/>
                <a:gd name="connsiteY187" fmla="*/ 96393 h 1304925"/>
                <a:gd name="connsiteX188" fmla="*/ 711041 w 981075"/>
                <a:gd name="connsiteY188" fmla="*/ 117253 h 1304925"/>
                <a:gd name="connsiteX189" fmla="*/ 730091 w 981075"/>
                <a:gd name="connsiteY189" fmla="*/ 123825 h 1304925"/>
                <a:gd name="connsiteX190" fmla="*/ 731329 w 981075"/>
                <a:gd name="connsiteY190" fmla="*/ 126206 h 1304925"/>
                <a:gd name="connsiteX191" fmla="*/ 723614 w 981075"/>
                <a:gd name="connsiteY191" fmla="*/ 144780 h 1304925"/>
                <a:gd name="connsiteX192" fmla="*/ 727996 w 981075"/>
                <a:gd name="connsiteY192" fmla="*/ 144970 h 1304925"/>
                <a:gd name="connsiteX193" fmla="*/ 734187 w 981075"/>
                <a:gd name="connsiteY193" fmla="*/ 140970 h 1304925"/>
                <a:gd name="connsiteX194" fmla="*/ 727615 w 981075"/>
                <a:gd name="connsiteY194" fmla="*/ 146304 h 1304925"/>
                <a:gd name="connsiteX195" fmla="*/ 724567 w 981075"/>
                <a:gd name="connsiteY195" fmla="*/ 155162 h 1304925"/>
                <a:gd name="connsiteX196" fmla="*/ 727805 w 981075"/>
                <a:gd name="connsiteY196" fmla="*/ 162687 h 1304925"/>
                <a:gd name="connsiteX197" fmla="*/ 733330 w 981075"/>
                <a:gd name="connsiteY197" fmla="*/ 158401 h 1304925"/>
                <a:gd name="connsiteX198" fmla="*/ 741997 w 981075"/>
                <a:gd name="connsiteY198" fmla="*/ 167830 h 1304925"/>
                <a:gd name="connsiteX199" fmla="*/ 747808 w 981075"/>
                <a:gd name="connsiteY199" fmla="*/ 165259 h 1304925"/>
                <a:gd name="connsiteX200" fmla="*/ 749903 w 981075"/>
                <a:gd name="connsiteY200" fmla="*/ 167449 h 1304925"/>
                <a:gd name="connsiteX201" fmla="*/ 746760 w 981075"/>
                <a:gd name="connsiteY201" fmla="*/ 169259 h 1304925"/>
                <a:gd name="connsiteX202" fmla="*/ 747808 w 981075"/>
                <a:gd name="connsiteY202" fmla="*/ 171736 h 1304925"/>
                <a:gd name="connsiteX203" fmla="*/ 738473 w 981075"/>
                <a:gd name="connsiteY203" fmla="*/ 175070 h 1304925"/>
                <a:gd name="connsiteX204" fmla="*/ 731044 w 981075"/>
                <a:gd name="connsiteY204" fmla="*/ 174688 h 1304925"/>
                <a:gd name="connsiteX205" fmla="*/ 729805 w 981075"/>
                <a:gd name="connsiteY205" fmla="*/ 177070 h 1304925"/>
                <a:gd name="connsiteX206" fmla="*/ 744569 w 981075"/>
                <a:gd name="connsiteY206" fmla="*/ 183261 h 1304925"/>
                <a:gd name="connsiteX207" fmla="*/ 752570 w 981075"/>
                <a:gd name="connsiteY207" fmla="*/ 178403 h 1304925"/>
                <a:gd name="connsiteX208" fmla="*/ 754285 w 981075"/>
                <a:gd name="connsiteY208" fmla="*/ 172974 h 1304925"/>
                <a:gd name="connsiteX209" fmla="*/ 759428 w 981075"/>
                <a:gd name="connsiteY209" fmla="*/ 171069 h 1304925"/>
                <a:gd name="connsiteX210" fmla="*/ 764762 w 981075"/>
                <a:gd name="connsiteY210" fmla="*/ 164973 h 1304925"/>
                <a:gd name="connsiteX211" fmla="*/ 764953 w 981075"/>
                <a:gd name="connsiteY211" fmla="*/ 167830 h 1304925"/>
                <a:gd name="connsiteX212" fmla="*/ 771620 w 981075"/>
                <a:gd name="connsiteY212" fmla="*/ 167926 h 1304925"/>
                <a:gd name="connsiteX213" fmla="*/ 773430 w 981075"/>
                <a:gd name="connsiteY213" fmla="*/ 165354 h 1304925"/>
                <a:gd name="connsiteX214" fmla="*/ 776859 w 981075"/>
                <a:gd name="connsiteY214" fmla="*/ 168307 h 1304925"/>
                <a:gd name="connsiteX215" fmla="*/ 775049 w 981075"/>
                <a:gd name="connsiteY215" fmla="*/ 173545 h 1304925"/>
                <a:gd name="connsiteX216" fmla="*/ 782288 w 981075"/>
                <a:gd name="connsiteY216" fmla="*/ 178689 h 1304925"/>
                <a:gd name="connsiteX217" fmla="*/ 784003 w 981075"/>
                <a:gd name="connsiteY217" fmla="*/ 173260 h 1304925"/>
                <a:gd name="connsiteX218" fmla="*/ 788194 w 981075"/>
                <a:gd name="connsiteY218" fmla="*/ 172403 h 1304925"/>
                <a:gd name="connsiteX219" fmla="*/ 789146 w 981075"/>
                <a:gd name="connsiteY219" fmla="*/ 178594 h 1304925"/>
                <a:gd name="connsiteX220" fmla="*/ 794956 w 981075"/>
                <a:gd name="connsiteY220" fmla="*/ 181165 h 1304925"/>
                <a:gd name="connsiteX221" fmla="*/ 790289 w 981075"/>
                <a:gd name="connsiteY221" fmla="*/ 187262 h 1304925"/>
                <a:gd name="connsiteX222" fmla="*/ 787908 w 981075"/>
                <a:gd name="connsiteY222" fmla="*/ 200215 h 1304925"/>
                <a:gd name="connsiteX223" fmla="*/ 784098 w 981075"/>
                <a:gd name="connsiteY223" fmla="*/ 200692 h 1304925"/>
                <a:gd name="connsiteX224" fmla="*/ 784765 w 981075"/>
                <a:gd name="connsiteY224" fmla="*/ 212027 h 1304925"/>
                <a:gd name="connsiteX225" fmla="*/ 786955 w 981075"/>
                <a:gd name="connsiteY225" fmla="*/ 211741 h 1304925"/>
                <a:gd name="connsiteX226" fmla="*/ 781621 w 981075"/>
                <a:gd name="connsiteY226" fmla="*/ 225743 h 1304925"/>
                <a:gd name="connsiteX227" fmla="*/ 799147 w 981075"/>
                <a:gd name="connsiteY227" fmla="*/ 242316 h 1304925"/>
                <a:gd name="connsiteX228" fmla="*/ 808291 w 981075"/>
                <a:gd name="connsiteY228" fmla="*/ 247555 h 1304925"/>
                <a:gd name="connsiteX229" fmla="*/ 812482 w 981075"/>
                <a:gd name="connsiteY229" fmla="*/ 260604 h 1304925"/>
                <a:gd name="connsiteX230" fmla="*/ 819721 w 981075"/>
                <a:gd name="connsiteY230" fmla="*/ 260795 h 1304925"/>
                <a:gd name="connsiteX231" fmla="*/ 834104 w 981075"/>
                <a:gd name="connsiteY231" fmla="*/ 270320 h 1304925"/>
                <a:gd name="connsiteX232" fmla="*/ 840486 w 981075"/>
                <a:gd name="connsiteY232" fmla="*/ 260032 h 1304925"/>
                <a:gd name="connsiteX233" fmla="*/ 849154 w 981075"/>
                <a:gd name="connsiteY233" fmla="*/ 258413 h 1304925"/>
                <a:gd name="connsiteX234" fmla="*/ 850011 w 981075"/>
                <a:gd name="connsiteY234" fmla="*/ 269653 h 1304925"/>
                <a:gd name="connsiteX235" fmla="*/ 856012 w 981075"/>
                <a:gd name="connsiteY235" fmla="*/ 267462 h 1304925"/>
                <a:gd name="connsiteX236" fmla="*/ 862965 w 981075"/>
                <a:gd name="connsiteY236" fmla="*/ 275367 h 1304925"/>
                <a:gd name="connsiteX237" fmla="*/ 871823 w 981075"/>
                <a:gd name="connsiteY237" fmla="*/ 273558 h 1304925"/>
                <a:gd name="connsiteX238" fmla="*/ 887349 w 981075"/>
                <a:gd name="connsiteY238" fmla="*/ 281464 h 1304925"/>
                <a:gd name="connsiteX239" fmla="*/ 892016 w 981075"/>
                <a:gd name="connsiteY239" fmla="*/ 278225 h 1304925"/>
                <a:gd name="connsiteX240" fmla="*/ 898874 w 981075"/>
                <a:gd name="connsiteY240" fmla="*/ 277844 h 1304925"/>
                <a:gd name="connsiteX241" fmla="*/ 897446 w 981075"/>
                <a:gd name="connsiteY241" fmla="*/ 280225 h 1304925"/>
                <a:gd name="connsiteX242" fmla="*/ 900874 w 981075"/>
                <a:gd name="connsiteY242" fmla="*/ 283178 h 1304925"/>
                <a:gd name="connsiteX243" fmla="*/ 899160 w 981075"/>
                <a:gd name="connsiteY243" fmla="*/ 285369 h 1304925"/>
                <a:gd name="connsiteX244" fmla="*/ 903256 w 981075"/>
                <a:gd name="connsiteY244" fmla="*/ 289655 h 1304925"/>
                <a:gd name="connsiteX245" fmla="*/ 910971 w 981075"/>
                <a:gd name="connsiteY245" fmla="*/ 291275 h 1304925"/>
                <a:gd name="connsiteX246" fmla="*/ 922115 w 981075"/>
                <a:gd name="connsiteY246" fmla="*/ 288798 h 1304925"/>
                <a:gd name="connsiteX247" fmla="*/ 926306 w 981075"/>
                <a:gd name="connsiteY247" fmla="*/ 294132 h 1304925"/>
                <a:gd name="connsiteX248" fmla="*/ 922877 w 981075"/>
                <a:gd name="connsiteY248" fmla="*/ 304419 h 1304925"/>
                <a:gd name="connsiteX249" fmla="*/ 909161 w 981075"/>
                <a:gd name="connsiteY249" fmla="*/ 316230 h 1304925"/>
                <a:gd name="connsiteX250" fmla="*/ 906685 w 981075"/>
                <a:gd name="connsiteY250" fmla="*/ 329375 h 1304925"/>
                <a:gd name="connsiteX251" fmla="*/ 916686 w 981075"/>
                <a:gd name="connsiteY251" fmla="*/ 326422 h 1304925"/>
                <a:gd name="connsiteX252" fmla="*/ 944785 w 981075"/>
                <a:gd name="connsiteY252" fmla="*/ 307753 h 1304925"/>
                <a:gd name="connsiteX253" fmla="*/ 956405 w 981075"/>
                <a:gd name="connsiteY253" fmla="*/ 304133 h 1304925"/>
                <a:gd name="connsiteX254" fmla="*/ 957263 w 981075"/>
                <a:gd name="connsiteY254" fmla="*/ 307467 h 1304925"/>
                <a:gd name="connsiteX255" fmla="*/ 963739 w 981075"/>
                <a:gd name="connsiteY255" fmla="*/ 305752 h 1304925"/>
                <a:gd name="connsiteX256" fmla="*/ 951738 w 981075"/>
                <a:gd name="connsiteY256" fmla="*/ 311753 h 1304925"/>
                <a:gd name="connsiteX257" fmla="*/ 955738 w 981075"/>
                <a:gd name="connsiteY257" fmla="*/ 315468 h 1304925"/>
                <a:gd name="connsiteX258" fmla="*/ 956691 w 981075"/>
                <a:gd name="connsiteY258" fmla="*/ 320516 h 1304925"/>
                <a:gd name="connsiteX259" fmla="*/ 948690 w 981075"/>
                <a:gd name="connsiteY259" fmla="*/ 326803 h 1304925"/>
                <a:gd name="connsiteX260" fmla="*/ 947356 w 981075"/>
                <a:gd name="connsiteY260" fmla="*/ 332708 h 1304925"/>
                <a:gd name="connsiteX261" fmla="*/ 951833 w 981075"/>
                <a:gd name="connsiteY261" fmla="*/ 336518 h 1304925"/>
                <a:gd name="connsiteX262" fmla="*/ 947356 w 981075"/>
                <a:gd name="connsiteY262" fmla="*/ 345472 h 1304925"/>
                <a:gd name="connsiteX263" fmla="*/ 945071 w 981075"/>
                <a:gd name="connsiteY263" fmla="*/ 345281 h 1304925"/>
                <a:gd name="connsiteX264" fmla="*/ 944023 w 981075"/>
                <a:gd name="connsiteY264" fmla="*/ 352616 h 1304925"/>
                <a:gd name="connsiteX265" fmla="*/ 935260 w 981075"/>
                <a:gd name="connsiteY265" fmla="*/ 357759 h 1304925"/>
                <a:gd name="connsiteX266" fmla="*/ 918400 w 981075"/>
                <a:gd name="connsiteY266" fmla="*/ 356997 h 1304925"/>
                <a:gd name="connsiteX267" fmla="*/ 913447 w 981075"/>
                <a:gd name="connsiteY267" fmla="*/ 368618 h 1304925"/>
                <a:gd name="connsiteX268" fmla="*/ 903827 w 981075"/>
                <a:gd name="connsiteY268" fmla="*/ 376714 h 1304925"/>
                <a:gd name="connsiteX269" fmla="*/ 902208 w 981075"/>
                <a:gd name="connsiteY269" fmla="*/ 373856 h 1304925"/>
                <a:gd name="connsiteX270" fmla="*/ 881539 w 981075"/>
                <a:gd name="connsiteY270" fmla="*/ 369284 h 1304925"/>
                <a:gd name="connsiteX271" fmla="*/ 865251 w 981075"/>
                <a:gd name="connsiteY271" fmla="*/ 374809 h 1304925"/>
                <a:gd name="connsiteX272" fmla="*/ 855250 w 981075"/>
                <a:gd name="connsiteY272" fmla="*/ 386905 h 1304925"/>
                <a:gd name="connsiteX273" fmla="*/ 855631 w 981075"/>
                <a:gd name="connsiteY273" fmla="*/ 397002 h 1304925"/>
                <a:gd name="connsiteX274" fmla="*/ 849630 w 981075"/>
                <a:gd name="connsiteY274" fmla="*/ 418814 h 1304925"/>
                <a:gd name="connsiteX275" fmla="*/ 856107 w 981075"/>
                <a:gd name="connsiteY275" fmla="*/ 431673 h 1304925"/>
                <a:gd name="connsiteX276" fmla="*/ 870680 w 981075"/>
                <a:gd name="connsiteY276" fmla="*/ 449866 h 1304925"/>
                <a:gd name="connsiteX277" fmla="*/ 871633 w 981075"/>
                <a:gd name="connsiteY277" fmla="*/ 461391 h 1304925"/>
                <a:gd name="connsiteX278" fmla="*/ 879348 w 981075"/>
                <a:gd name="connsiteY278" fmla="*/ 478155 h 1304925"/>
                <a:gd name="connsiteX279" fmla="*/ 877824 w 981075"/>
                <a:gd name="connsiteY279" fmla="*/ 482536 h 1304925"/>
                <a:gd name="connsiteX280" fmla="*/ 855154 w 981075"/>
                <a:gd name="connsiteY280" fmla="*/ 507302 h 1304925"/>
                <a:gd name="connsiteX281" fmla="*/ 855536 w 981075"/>
                <a:gd name="connsiteY281" fmla="*/ 511873 h 1304925"/>
                <a:gd name="connsiteX282" fmla="*/ 878396 w 981075"/>
                <a:gd name="connsiteY282" fmla="*/ 523208 h 1304925"/>
                <a:gd name="connsiteX283" fmla="*/ 886206 w 981075"/>
                <a:gd name="connsiteY283" fmla="*/ 532162 h 1304925"/>
                <a:gd name="connsiteX284" fmla="*/ 904875 w 981075"/>
                <a:gd name="connsiteY284" fmla="*/ 538163 h 1304925"/>
                <a:gd name="connsiteX285" fmla="*/ 905732 w 981075"/>
                <a:gd name="connsiteY285" fmla="*/ 545782 h 1304925"/>
                <a:gd name="connsiteX286" fmla="*/ 910590 w 981075"/>
                <a:gd name="connsiteY286" fmla="*/ 554927 h 1304925"/>
                <a:gd name="connsiteX287" fmla="*/ 908780 w 981075"/>
                <a:gd name="connsiteY287" fmla="*/ 559498 h 1304925"/>
                <a:gd name="connsiteX288" fmla="*/ 913543 w 981075"/>
                <a:gd name="connsiteY288" fmla="*/ 565404 h 1304925"/>
                <a:gd name="connsiteX289" fmla="*/ 912495 w 981075"/>
                <a:gd name="connsiteY289" fmla="*/ 568261 h 1304925"/>
                <a:gd name="connsiteX290" fmla="*/ 918115 w 981075"/>
                <a:gd name="connsiteY290" fmla="*/ 573214 h 1304925"/>
                <a:gd name="connsiteX291" fmla="*/ 918210 w 981075"/>
                <a:gd name="connsiteY291" fmla="*/ 577405 h 1304925"/>
                <a:gd name="connsiteX292" fmla="*/ 915543 w 981075"/>
                <a:gd name="connsiteY292" fmla="*/ 578930 h 1304925"/>
                <a:gd name="connsiteX293" fmla="*/ 919639 w 981075"/>
                <a:gd name="connsiteY293" fmla="*/ 590645 h 1304925"/>
                <a:gd name="connsiteX294" fmla="*/ 914686 w 981075"/>
                <a:gd name="connsiteY294" fmla="*/ 603218 h 1304925"/>
                <a:gd name="connsiteX295" fmla="*/ 917543 w 981075"/>
                <a:gd name="connsiteY295" fmla="*/ 613886 h 1304925"/>
                <a:gd name="connsiteX296" fmla="*/ 916114 w 981075"/>
                <a:gd name="connsiteY296" fmla="*/ 625221 h 1304925"/>
                <a:gd name="connsiteX297" fmla="*/ 922115 w 981075"/>
                <a:gd name="connsiteY297" fmla="*/ 631889 h 1304925"/>
                <a:gd name="connsiteX298" fmla="*/ 923639 w 981075"/>
                <a:gd name="connsiteY298" fmla="*/ 639223 h 1304925"/>
                <a:gd name="connsiteX299" fmla="*/ 916877 w 981075"/>
                <a:gd name="connsiteY299" fmla="*/ 650748 h 1304925"/>
                <a:gd name="connsiteX300" fmla="*/ 916400 w 981075"/>
                <a:gd name="connsiteY300" fmla="*/ 660559 h 1304925"/>
                <a:gd name="connsiteX301" fmla="*/ 911447 w 981075"/>
                <a:gd name="connsiteY301" fmla="*/ 669131 h 1304925"/>
                <a:gd name="connsiteX302" fmla="*/ 908304 w 981075"/>
                <a:gd name="connsiteY302" fmla="*/ 694468 h 1304925"/>
                <a:gd name="connsiteX303" fmla="*/ 901827 w 981075"/>
                <a:gd name="connsiteY303" fmla="*/ 704183 h 1304925"/>
                <a:gd name="connsiteX304" fmla="*/ 903161 w 981075"/>
                <a:gd name="connsiteY304" fmla="*/ 715899 h 1304925"/>
                <a:gd name="connsiteX305" fmla="*/ 895826 w 981075"/>
                <a:gd name="connsiteY305" fmla="*/ 724758 h 1304925"/>
                <a:gd name="connsiteX306" fmla="*/ 906875 w 981075"/>
                <a:gd name="connsiteY306" fmla="*/ 734283 h 1304925"/>
                <a:gd name="connsiteX307" fmla="*/ 915448 w 981075"/>
                <a:gd name="connsiteY307" fmla="*/ 735616 h 1304925"/>
                <a:gd name="connsiteX308" fmla="*/ 930878 w 981075"/>
                <a:gd name="connsiteY308" fmla="*/ 749046 h 1304925"/>
                <a:gd name="connsiteX309" fmla="*/ 919353 w 981075"/>
                <a:gd name="connsiteY309" fmla="*/ 753333 h 1304925"/>
                <a:gd name="connsiteX310" fmla="*/ 914400 w 981075"/>
                <a:gd name="connsiteY310" fmla="*/ 760190 h 1304925"/>
                <a:gd name="connsiteX311" fmla="*/ 913638 w 981075"/>
                <a:gd name="connsiteY311" fmla="*/ 779907 h 1304925"/>
                <a:gd name="connsiteX312" fmla="*/ 922020 w 981075"/>
                <a:gd name="connsiteY312" fmla="*/ 778097 h 1304925"/>
                <a:gd name="connsiteX313" fmla="*/ 936212 w 981075"/>
                <a:gd name="connsiteY313" fmla="*/ 785813 h 1304925"/>
                <a:gd name="connsiteX314" fmla="*/ 948785 w 981075"/>
                <a:gd name="connsiteY314" fmla="*/ 806863 h 1304925"/>
                <a:gd name="connsiteX315" fmla="*/ 951071 w 981075"/>
                <a:gd name="connsiteY315" fmla="*/ 829151 h 1304925"/>
                <a:gd name="connsiteX316" fmla="*/ 954596 w 981075"/>
                <a:gd name="connsiteY316" fmla="*/ 839534 h 1304925"/>
                <a:gd name="connsiteX317" fmla="*/ 961835 w 981075"/>
                <a:gd name="connsiteY317" fmla="*/ 846296 h 1304925"/>
                <a:gd name="connsiteX318" fmla="*/ 958024 w 981075"/>
                <a:gd name="connsiteY318" fmla="*/ 865251 h 1304925"/>
                <a:gd name="connsiteX319" fmla="*/ 972598 w 981075"/>
                <a:gd name="connsiteY319" fmla="*/ 892302 h 1304925"/>
                <a:gd name="connsiteX320" fmla="*/ 958882 w 981075"/>
                <a:gd name="connsiteY320" fmla="*/ 913543 h 1304925"/>
                <a:gd name="connsiteX321" fmla="*/ 937450 w 981075"/>
                <a:gd name="connsiteY321" fmla="*/ 918020 h 1304925"/>
                <a:gd name="connsiteX322" fmla="*/ 912971 w 981075"/>
                <a:gd name="connsiteY322" fmla="*/ 930307 h 1304925"/>
                <a:gd name="connsiteX323" fmla="*/ 914210 w 981075"/>
                <a:gd name="connsiteY323" fmla="*/ 934974 h 1304925"/>
                <a:gd name="connsiteX324" fmla="*/ 924401 w 981075"/>
                <a:gd name="connsiteY324" fmla="*/ 932021 h 1304925"/>
                <a:gd name="connsiteX325" fmla="*/ 956120 w 981075"/>
                <a:gd name="connsiteY325" fmla="*/ 999839 h 1304925"/>
                <a:gd name="connsiteX326" fmla="*/ 935831 w 981075"/>
                <a:gd name="connsiteY326" fmla="*/ 995743 h 1304925"/>
                <a:gd name="connsiteX327" fmla="*/ 931450 w 981075"/>
                <a:gd name="connsiteY327" fmla="*/ 997172 h 1304925"/>
                <a:gd name="connsiteX328" fmla="*/ 925354 w 981075"/>
                <a:gd name="connsiteY328" fmla="*/ 991076 h 1304925"/>
                <a:gd name="connsiteX329" fmla="*/ 912209 w 981075"/>
                <a:gd name="connsiteY329" fmla="*/ 992981 h 1304925"/>
                <a:gd name="connsiteX330" fmla="*/ 914971 w 981075"/>
                <a:gd name="connsiteY330" fmla="*/ 1002316 h 1304925"/>
                <a:gd name="connsiteX331" fmla="*/ 911733 w 981075"/>
                <a:gd name="connsiteY331" fmla="*/ 1027176 h 1304925"/>
                <a:gd name="connsiteX332" fmla="*/ 917353 w 981075"/>
                <a:gd name="connsiteY332" fmla="*/ 1048036 h 1304925"/>
                <a:gd name="connsiteX333" fmla="*/ 911066 w 981075"/>
                <a:gd name="connsiteY333" fmla="*/ 1053942 h 1304925"/>
                <a:gd name="connsiteX334" fmla="*/ 900970 w 981075"/>
                <a:gd name="connsiteY334" fmla="*/ 1057751 h 1304925"/>
                <a:gd name="connsiteX335" fmla="*/ 900684 w 981075"/>
                <a:gd name="connsiteY335" fmla="*/ 1061275 h 1304925"/>
                <a:gd name="connsiteX336" fmla="*/ 917353 w 981075"/>
                <a:gd name="connsiteY336" fmla="*/ 1079278 h 1304925"/>
                <a:gd name="connsiteX337" fmla="*/ 922115 w 981075"/>
                <a:gd name="connsiteY337" fmla="*/ 1098804 h 1304925"/>
                <a:gd name="connsiteX338" fmla="*/ 923925 w 981075"/>
                <a:gd name="connsiteY338" fmla="*/ 1102138 h 1304925"/>
                <a:gd name="connsiteX339" fmla="*/ 930402 w 981075"/>
                <a:gd name="connsiteY339" fmla="*/ 1104138 h 1304925"/>
                <a:gd name="connsiteX340" fmla="*/ 930402 w 981075"/>
                <a:gd name="connsiteY340" fmla="*/ 1114901 h 1304925"/>
                <a:gd name="connsiteX341" fmla="*/ 941546 w 981075"/>
                <a:gd name="connsiteY341" fmla="*/ 1126141 h 1304925"/>
                <a:gd name="connsiteX342" fmla="*/ 929449 w 981075"/>
                <a:gd name="connsiteY342" fmla="*/ 1145381 h 1304925"/>
                <a:gd name="connsiteX343" fmla="*/ 921067 w 981075"/>
                <a:gd name="connsiteY343" fmla="*/ 1146905 h 1304925"/>
                <a:gd name="connsiteX344" fmla="*/ 914495 w 981075"/>
                <a:gd name="connsiteY344" fmla="*/ 1157288 h 1304925"/>
                <a:gd name="connsiteX345" fmla="*/ 889635 w 981075"/>
                <a:gd name="connsiteY345" fmla="*/ 1162812 h 1304925"/>
                <a:gd name="connsiteX346" fmla="*/ 897541 w 981075"/>
                <a:gd name="connsiteY346" fmla="*/ 1172433 h 1304925"/>
                <a:gd name="connsiteX347" fmla="*/ 897160 w 981075"/>
                <a:gd name="connsiteY347" fmla="*/ 1180433 h 1304925"/>
                <a:gd name="connsiteX348" fmla="*/ 891826 w 981075"/>
                <a:gd name="connsiteY348" fmla="*/ 1186815 h 1304925"/>
                <a:gd name="connsiteX349" fmla="*/ 913829 w 981075"/>
                <a:gd name="connsiteY349" fmla="*/ 1201388 h 1304925"/>
                <a:gd name="connsiteX350" fmla="*/ 911733 w 981075"/>
                <a:gd name="connsiteY350" fmla="*/ 1205389 h 1304925"/>
                <a:gd name="connsiteX351" fmla="*/ 907828 w 981075"/>
                <a:gd name="connsiteY351" fmla="*/ 1203770 h 1304925"/>
                <a:gd name="connsiteX352" fmla="*/ 907352 w 981075"/>
                <a:gd name="connsiteY352" fmla="*/ 1208056 h 1304925"/>
                <a:gd name="connsiteX353" fmla="*/ 916877 w 981075"/>
                <a:gd name="connsiteY353" fmla="*/ 1213009 h 1304925"/>
                <a:gd name="connsiteX354" fmla="*/ 914210 w 981075"/>
                <a:gd name="connsiteY354" fmla="*/ 1220534 h 1304925"/>
                <a:gd name="connsiteX355" fmla="*/ 915924 w 981075"/>
                <a:gd name="connsiteY355" fmla="*/ 1250061 h 1304925"/>
                <a:gd name="connsiteX356" fmla="*/ 923354 w 981075"/>
                <a:gd name="connsiteY356" fmla="*/ 1267397 h 1304925"/>
                <a:gd name="connsiteX357" fmla="*/ 912781 w 981075"/>
                <a:gd name="connsiteY357" fmla="*/ 1271683 h 1304925"/>
                <a:gd name="connsiteX358" fmla="*/ 909447 w 981075"/>
                <a:gd name="connsiteY358" fmla="*/ 1278731 h 1304925"/>
                <a:gd name="connsiteX359" fmla="*/ 904970 w 981075"/>
                <a:gd name="connsiteY359" fmla="*/ 1281208 h 1304925"/>
                <a:gd name="connsiteX360" fmla="*/ 902494 w 981075"/>
                <a:gd name="connsiteY360" fmla="*/ 1292923 h 1304925"/>
                <a:gd name="connsiteX361" fmla="*/ 897160 w 981075"/>
                <a:gd name="connsiteY361" fmla="*/ 1297972 h 1304925"/>
                <a:gd name="connsiteX362" fmla="*/ 884872 w 981075"/>
                <a:gd name="connsiteY362" fmla="*/ 1302258 h 1304925"/>
                <a:gd name="connsiteX363" fmla="*/ 882396 w 981075"/>
                <a:gd name="connsiteY363" fmla="*/ 1294543 h 1304925"/>
                <a:gd name="connsiteX364" fmla="*/ 871919 w 981075"/>
                <a:gd name="connsiteY364" fmla="*/ 1289495 h 1304925"/>
                <a:gd name="connsiteX365" fmla="*/ 865156 w 981075"/>
                <a:gd name="connsiteY365" fmla="*/ 1282351 h 1304925"/>
                <a:gd name="connsiteX366" fmla="*/ 856202 w 981075"/>
                <a:gd name="connsiteY366" fmla="*/ 1279303 h 1304925"/>
                <a:gd name="connsiteX367" fmla="*/ 855250 w 981075"/>
                <a:gd name="connsiteY367" fmla="*/ 1273302 h 1304925"/>
                <a:gd name="connsiteX368" fmla="*/ 849154 w 981075"/>
                <a:gd name="connsiteY368" fmla="*/ 1266063 h 1304925"/>
                <a:gd name="connsiteX369" fmla="*/ 820579 w 981075"/>
                <a:gd name="connsiteY369" fmla="*/ 1260443 h 1304925"/>
                <a:gd name="connsiteX370" fmla="*/ 809244 w 981075"/>
                <a:gd name="connsiteY370" fmla="*/ 1246537 h 1304925"/>
                <a:gd name="connsiteX371" fmla="*/ 802481 w 981075"/>
                <a:gd name="connsiteY371" fmla="*/ 1241870 h 1304925"/>
                <a:gd name="connsiteX372" fmla="*/ 794195 w 981075"/>
                <a:gd name="connsiteY372" fmla="*/ 1239679 h 1304925"/>
                <a:gd name="connsiteX373" fmla="*/ 790480 w 981075"/>
                <a:gd name="connsiteY373" fmla="*/ 1244632 h 1304925"/>
                <a:gd name="connsiteX374" fmla="*/ 794480 w 981075"/>
                <a:gd name="connsiteY374" fmla="*/ 1230154 h 1304925"/>
                <a:gd name="connsiteX375" fmla="*/ 780288 w 981075"/>
                <a:gd name="connsiteY375" fmla="*/ 1227773 h 1304925"/>
                <a:gd name="connsiteX376" fmla="*/ 742093 w 981075"/>
                <a:gd name="connsiteY376" fmla="*/ 1198245 h 1304925"/>
                <a:gd name="connsiteX377" fmla="*/ 738188 w 981075"/>
                <a:gd name="connsiteY377" fmla="*/ 1204055 h 1304925"/>
                <a:gd name="connsiteX378" fmla="*/ 739521 w 981075"/>
                <a:gd name="connsiteY378" fmla="*/ 1208627 h 1304925"/>
                <a:gd name="connsiteX379" fmla="*/ 733996 w 981075"/>
                <a:gd name="connsiteY379" fmla="*/ 1214152 h 1304925"/>
                <a:gd name="connsiteX380" fmla="*/ 731615 w 981075"/>
                <a:gd name="connsiteY380" fmla="*/ 1229392 h 1304925"/>
                <a:gd name="connsiteX381" fmla="*/ 725519 w 981075"/>
                <a:gd name="connsiteY381" fmla="*/ 1235488 h 1304925"/>
                <a:gd name="connsiteX382" fmla="*/ 722376 w 981075"/>
                <a:gd name="connsiteY382" fmla="*/ 1243108 h 1304925"/>
                <a:gd name="connsiteX383" fmla="*/ 722376 w 981075"/>
                <a:gd name="connsiteY383" fmla="*/ 1258062 h 1304925"/>
                <a:gd name="connsiteX384" fmla="*/ 726377 w 981075"/>
                <a:gd name="connsiteY384" fmla="*/ 1260824 h 1304925"/>
                <a:gd name="connsiteX385" fmla="*/ 720566 w 981075"/>
                <a:gd name="connsiteY385" fmla="*/ 1272254 h 1304925"/>
                <a:gd name="connsiteX386" fmla="*/ 726186 w 981075"/>
                <a:gd name="connsiteY386" fmla="*/ 1275683 h 1304925"/>
                <a:gd name="connsiteX387" fmla="*/ 722566 w 981075"/>
                <a:gd name="connsiteY387" fmla="*/ 1289304 h 1304925"/>
                <a:gd name="connsiteX388" fmla="*/ 717518 w 981075"/>
                <a:gd name="connsiteY388" fmla="*/ 1296734 h 1304925"/>
                <a:gd name="connsiteX389" fmla="*/ 700849 w 981075"/>
                <a:gd name="connsiteY389" fmla="*/ 1291876 h 1304925"/>
                <a:gd name="connsiteX390" fmla="*/ 682942 w 981075"/>
                <a:gd name="connsiteY390" fmla="*/ 1298257 h 1304925"/>
                <a:gd name="connsiteX391" fmla="*/ 677132 w 981075"/>
                <a:gd name="connsiteY391" fmla="*/ 1291114 h 1304925"/>
                <a:gd name="connsiteX392" fmla="*/ 681323 w 981075"/>
                <a:gd name="connsiteY392" fmla="*/ 1284256 h 1304925"/>
                <a:gd name="connsiteX393" fmla="*/ 684086 w 981075"/>
                <a:gd name="connsiteY393" fmla="*/ 1270064 h 1304925"/>
                <a:gd name="connsiteX394" fmla="*/ 691420 w 981075"/>
                <a:gd name="connsiteY394" fmla="*/ 1274540 h 1304925"/>
                <a:gd name="connsiteX395" fmla="*/ 704564 w 981075"/>
                <a:gd name="connsiteY395" fmla="*/ 1245870 h 1304925"/>
                <a:gd name="connsiteX396" fmla="*/ 686181 w 981075"/>
                <a:gd name="connsiteY396" fmla="*/ 1245680 h 1304925"/>
                <a:gd name="connsiteX397" fmla="*/ 671989 w 981075"/>
                <a:gd name="connsiteY397" fmla="*/ 1236821 h 1304925"/>
                <a:gd name="connsiteX398" fmla="*/ 662178 w 981075"/>
                <a:gd name="connsiteY398" fmla="*/ 1236631 h 1304925"/>
                <a:gd name="connsiteX399" fmla="*/ 656558 w 981075"/>
                <a:gd name="connsiteY399" fmla="*/ 1240536 h 1304925"/>
                <a:gd name="connsiteX400" fmla="*/ 650462 w 981075"/>
                <a:gd name="connsiteY400" fmla="*/ 1239298 h 1304925"/>
                <a:gd name="connsiteX401" fmla="*/ 635127 w 981075"/>
                <a:gd name="connsiteY401" fmla="*/ 1225392 h 1304925"/>
                <a:gd name="connsiteX402" fmla="*/ 632460 w 981075"/>
                <a:gd name="connsiteY402" fmla="*/ 1213104 h 1304925"/>
                <a:gd name="connsiteX403" fmla="*/ 623411 w 981075"/>
                <a:gd name="connsiteY403" fmla="*/ 1226534 h 1304925"/>
                <a:gd name="connsiteX404" fmla="*/ 622078 w 981075"/>
                <a:gd name="connsiteY404" fmla="*/ 1237679 h 1304925"/>
                <a:gd name="connsiteX405" fmla="*/ 614172 w 981075"/>
                <a:gd name="connsiteY405" fmla="*/ 1226725 h 1304925"/>
                <a:gd name="connsiteX406" fmla="*/ 598741 w 981075"/>
                <a:gd name="connsiteY406" fmla="*/ 1232154 h 1304925"/>
                <a:gd name="connsiteX407" fmla="*/ 596455 w 981075"/>
                <a:gd name="connsiteY407" fmla="*/ 1230535 h 1304925"/>
                <a:gd name="connsiteX408" fmla="*/ 594836 w 981075"/>
                <a:gd name="connsiteY408" fmla="*/ 1225486 h 1304925"/>
                <a:gd name="connsiteX409" fmla="*/ 584073 w 981075"/>
                <a:gd name="connsiteY409" fmla="*/ 1213675 h 1304925"/>
                <a:gd name="connsiteX410" fmla="*/ 588931 w 981075"/>
                <a:gd name="connsiteY410" fmla="*/ 1208341 h 1304925"/>
                <a:gd name="connsiteX411" fmla="*/ 589216 w 981075"/>
                <a:gd name="connsiteY411" fmla="*/ 1196245 h 1304925"/>
                <a:gd name="connsiteX412" fmla="*/ 580358 w 981075"/>
                <a:gd name="connsiteY412" fmla="*/ 1197388 h 1304925"/>
                <a:gd name="connsiteX413" fmla="*/ 581215 w 981075"/>
                <a:gd name="connsiteY413" fmla="*/ 1187386 h 1304925"/>
                <a:gd name="connsiteX414" fmla="*/ 575024 w 981075"/>
                <a:gd name="connsiteY414" fmla="*/ 1170718 h 1304925"/>
                <a:gd name="connsiteX415" fmla="*/ 573214 w 981075"/>
                <a:gd name="connsiteY415" fmla="*/ 1168146 h 1304925"/>
                <a:gd name="connsiteX416" fmla="*/ 558451 w 981075"/>
                <a:gd name="connsiteY416" fmla="*/ 1166622 h 1304925"/>
                <a:gd name="connsiteX417" fmla="*/ 552831 w 981075"/>
                <a:gd name="connsiteY417" fmla="*/ 1141381 h 1304925"/>
                <a:gd name="connsiteX418" fmla="*/ 554260 w 981075"/>
                <a:gd name="connsiteY418" fmla="*/ 1128332 h 1304925"/>
                <a:gd name="connsiteX419" fmla="*/ 556736 w 981075"/>
                <a:gd name="connsiteY419" fmla="*/ 1116711 h 1304925"/>
                <a:gd name="connsiteX420" fmla="*/ 561499 w 981075"/>
                <a:gd name="connsiteY420" fmla="*/ 1111758 h 1304925"/>
                <a:gd name="connsiteX421" fmla="*/ 566356 w 981075"/>
                <a:gd name="connsiteY421" fmla="*/ 1112044 h 1304925"/>
                <a:gd name="connsiteX422" fmla="*/ 563023 w 981075"/>
                <a:gd name="connsiteY422" fmla="*/ 1108615 h 1304925"/>
                <a:gd name="connsiteX423" fmla="*/ 587978 w 981075"/>
                <a:gd name="connsiteY423" fmla="*/ 1083469 h 1304925"/>
                <a:gd name="connsiteX424" fmla="*/ 606838 w 981075"/>
                <a:gd name="connsiteY424" fmla="*/ 1074801 h 1304925"/>
                <a:gd name="connsiteX425" fmla="*/ 611410 w 981075"/>
                <a:gd name="connsiteY425" fmla="*/ 1065848 h 1304925"/>
                <a:gd name="connsiteX426" fmla="*/ 616744 w 981075"/>
                <a:gd name="connsiteY426" fmla="*/ 1067752 h 1304925"/>
                <a:gd name="connsiteX427" fmla="*/ 620268 w 981075"/>
                <a:gd name="connsiteY427" fmla="*/ 1062324 h 1304925"/>
                <a:gd name="connsiteX428" fmla="*/ 627412 w 981075"/>
                <a:gd name="connsiteY428" fmla="*/ 1062418 h 1304925"/>
                <a:gd name="connsiteX429" fmla="*/ 629888 w 981075"/>
                <a:gd name="connsiteY429" fmla="*/ 1055180 h 1304925"/>
                <a:gd name="connsiteX430" fmla="*/ 624935 w 981075"/>
                <a:gd name="connsiteY430" fmla="*/ 1050703 h 1304925"/>
                <a:gd name="connsiteX431" fmla="*/ 630555 w 981075"/>
                <a:gd name="connsiteY431" fmla="*/ 1034415 h 1304925"/>
                <a:gd name="connsiteX432" fmla="*/ 611886 w 981075"/>
                <a:gd name="connsiteY432" fmla="*/ 1015079 h 1304925"/>
                <a:gd name="connsiteX433" fmla="*/ 594074 w 981075"/>
                <a:gd name="connsiteY433" fmla="*/ 988505 h 1304925"/>
                <a:gd name="connsiteX434" fmla="*/ 588359 w 981075"/>
                <a:gd name="connsiteY434" fmla="*/ 987171 h 1304925"/>
                <a:gd name="connsiteX435" fmla="*/ 578072 w 981075"/>
                <a:gd name="connsiteY435" fmla="*/ 969645 h 1304925"/>
                <a:gd name="connsiteX436" fmla="*/ 563689 w 981075"/>
                <a:gd name="connsiteY436" fmla="*/ 953071 h 1304925"/>
                <a:gd name="connsiteX437" fmla="*/ 568071 w 981075"/>
                <a:gd name="connsiteY437" fmla="*/ 947166 h 1304925"/>
                <a:gd name="connsiteX438" fmla="*/ 566547 w 981075"/>
                <a:gd name="connsiteY438" fmla="*/ 939355 h 1304925"/>
                <a:gd name="connsiteX439" fmla="*/ 571214 w 981075"/>
                <a:gd name="connsiteY439" fmla="*/ 934688 h 1304925"/>
                <a:gd name="connsiteX440" fmla="*/ 561594 w 981075"/>
                <a:gd name="connsiteY440" fmla="*/ 936689 h 1304925"/>
                <a:gd name="connsiteX441" fmla="*/ 550640 w 981075"/>
                <a:gd name="connsiteY441" fmla="*/ 928974 h 1304925"/>
                <a:gd name="connsiteX442" fmla="*/ 536448 w 981075"/>
                <a:gd name="connsiteY442" fmla="*/ 924496 h 1304925"/>
                <a:gd name="connsiteX443" fmla="*/ 536257 w 981075"/>
                <a:gd name="connsiteY443" fmla="*/ 927545 h 1304925"/>
                <a:gd name="connsiteX444" fmla="*/ 532162 w 981075"/>
                <a:gd name="connsiteY444" fmla="*/ 927925 h 1304925"/>
                <a:gd name="connsiteX445" fmla="*/ 527685 w 981075"/>
                <a:gd name="connsiteY445" fmla="*/ 941927 h 1304925"/>
                <a:gd name="connsiteX446" fmla="*/ 528066 w 981075"/>
                <a:gd name="connsiteY446" fmla="*/ 949166 h 1304925"/>
                <a:gd name="connsiteX447" fmla="*/ 524161 w 981075"/>
                <a:gd name="connsiteY447" fmla="*/ 955262 h 1304925"/>
                <a:gd name="connsiteX448" fmla="*/ 516350 w 981075"/>
                <a:gd name="connsiteY448" fmla="*/ 958310 h 1304925"/>
                <a:gd name="connsiteX449" fmla="*/ 507682 w 981075"/>
                <a:gd name="connsiteY449" fmla="*/ 952976 h 1304925"/>
                <a:gd name="connsiteX450" fmla="*/ 502063 w 981075"/>
                <a:gd name="connsiteY450" fmla="*/ 940689 h 1304925"/>
                <a:gd name="connsiteX451" fmla="*/ 508540 w 981075"/>
                <a:gd name="connsiteY451" fmla="*/ 935927 h 1304925"/>
                <a:gd name="connsiteX452" fmla="*/ 515779 w 981075"/>
                <a:gd name="connsiteY452" fmla="*/ 913162 h 1304925"/>
                <a:gd name="connsiteX453" fmla="*/ 508159 w 981075"/>
                <a:gd name="connsiteY453" fmla="*/ 889730 h 1304925"/>
                <a:gd name="connsiteX454" fmla="*/ 503206 w 981075"/>
                <a:gd name="connsiteY454" fmla="*/ 886111 h 1304925"/>
                <a:gd name="connsiteX455" fmla="*/ 503587 w 981075"/>
                <a:gd name="connsiteY455" fmla="*/ 878777 h 1304925"/>
                <a:gd name="connsiteX456" fmla="*/ 498443 w 981075"/>
                <a:gd name="connsiteY456" fmla="*/ 877348 h 1304925"/>
                <a:gd name="connsiteX457" fmla="*/ 487108 w 981075"/>
                <a:gd name="connsiteY457" fmla="*/ 880682 h 1304925"/>
                <a:gd name="connsiteX458" fmla="*/ 481679 w 981075"/>
                <a:gd name="connsiteY458" fmla="*/ 878014 h 1304925"/>
                <a:gd name="connsiteX459" fmla="*/ 461010 w 981075"/>
                <a:gd name="connsiteY459" fmla="*/ 877634 h 1304925"/>
                <a:gd name="connsiteX460" fmla="*/ 452152 w 981075"/>
                <a:gd name="connsiteY460" fmla="*/ 882968 h 1304925"/>
                <a:gd name="connsiteX461" fmla="*/ 453009 w 981075"/>
                <a:gd name="connsiteY461" fmla="*/ 886206 h 1304925"/>
                <a:gd name="connsiteX462" fmla="*/ 432149 w 981075"/>
                <a:gd name="connsiteY462" fmla="*/ 885349 h 1304925"/>
                <a:gd name="connsiteX463" fmla="*/ 426529 w 981075"/>
                <a:gd name="connsiteY463" fmla="*/ 890301 h 1304925"/>
                <a:gd name="connsiteX464" fmla="*/ 427768 w 981075"/>
                <a:gd name="connsiteY464" fmla="*/ 898779 h 1304925"/>
                <a:gd name="connsiteX465" fmla="*/ 421577 w 981075"/>
                <a:gd name="connsiteY465" fmla="*/ 902303 h 1304925"/>
                <a:gd name="connsiteX466" fmla="*/ 420910 w 981075"/>
                <a:gd name="connsiteY466" fmla="*/ 908590 h 1304925"/>
                <a:gd name="connsiteX467" fmla="*/ 424434 w 981075"/>
                <a:gd name="connsiteY467" fmla="*/ 914781 h 1304925"/>
                <a:gd name="connsiteX468" fmla="*/ 415766 w 981075"/>
                <a:gd name="connsiteY468" fmla="*/ 925354 h 1304925"/>
                <a:gd name="connsiteX469" fmla="*/ 412147 w 981075"/>
                <a:gd name="connsiteY469" fmla="*/ 938784 h 1304925"/>
                <a:gd name="connsiteX470" fmla="*/ 423862 w 981075"/>
                <a:gd name="connsiteY470" fmla="*/ 944880 h 1304925"/>
                <a:gd name="connsiteX471" fmla="*/ 409861 w 981075"/>
                <a:gd name="connsiteY471" fmla="*/ 947833 h 1304925"/>
                <a:gd name="connsiteX472" fmla="*/ 388334 w 981075"/>
                <a:gd name="connsiteY472" fmla="*/ 939451 h 1304925"/>
                <a:gd name="connsiteX473" fmla="*/ 384715 w 981075"/>
                <a:gd name="connsiteY473" fmla="*/ 948118 h 1304925"/>
                <a:gd name="connsiteX474" fmla="*/ 371285 w 981075"/>
                <a:gd name="connsiteY474" fmla="*/ 952405 h 1304925"/>
                <a:gd name="connsiteX475" fmla="*/ 364046 w 981075"/>
                <a:gd name="connsiteY475" fmla="*/ 960120 h 1304925"/>
                <a:gd name="connsiteX476" fmla="*/ 349282 w 981075"/>
                <a:gd name="connsiteY476" fmla="*/ 959548 h 1304925"/>
                <a:gd name="connsiteX477" fmla="*/ 334423 w 981075"/>
                <a:gd name="connsiteY477" fmla="*/ 967359 h 1304925"/>
                <a:gd name="connsiteX478" fmla="*/ 312706 w 981075"/>
                <a:gd name="connsiteY478" fmla="*/ 974312 h 1304925"/>
                <a:gd name="connsiteX479" fmla="*/ 305276 w 981075"/>
                <a:gd name="connsiteY479" fmla="*/ 980694 h 1304925"/>
                <a:gd name="connsiteX480" fmla="*/ 300037 w 981075"/>
                <a:gd name="connsiteY480" fmla="*/ 972502 h 1304925"/>
                <a:gd name="connsiteX481" fmla="*/ 288131 w 981075"/>
                <a:gd name="connsiteY481" fmla="*/ 979170 h 1304925"/>
                <a:gd name="connsiteX482" fmla="*/ 282892 w 981075"/>
                <a:gd name="connsiteY482" fmla="*/ 964597 h 1304925"/>
                <a:gd name="connsiteX483" fmla="*/ 275082 w 981075"/>
                <a:gd name="connsiteY483" fmla="*/ 955643 h 1304925"/>
                <a:gd name="connsiteX484" fmla="*/ 268510 w 981075"/>
                <a:gd name="connsiteY484" fmla="*/ 953071 h 1304925"/>
                <a:gd name="connsiteX485" fmla="*/ 268319 w 981075"/>
                <a:gd name="connsiteY485" fmla="*/ 951262 h 1304925"/>
                <a:gd name="connsiteX486" fmla="*/ 275082 w 981075"/>
                <a:gd name="connsiteY486" fmla="*/ 952405 h 1304925"/>
                <a:gd name="connsiteX487" fmla="*/ 287274 w 981075"/>
                <a:gd name="connsiteY487" fmla="*/ 946404 h 1304925"/>
                <a:gd name="connsiteX488" fmla="*/ 305467 w 981075"/>
                <a:gd name="connsiteY488" fmla="*/ 947547 h 1304925"/>
                <a:gd name="connsiteX489" fmla="*/ 304990 w 981075"/>
                <a:gd name="connsiteY489" fmla="*/ 943261 h 1304925"/>
                <a:gd name="connsiteX490" fmla="*/ 281940 w 981075"/>
                <a:gd name="connsiteY490" fmla="*/ 940213 h 1304925"/>
                <a:gd name="connsiteX491" fmla="*/ 273939 w 981075"/>
                <a:gd name="connsiteY491" fmla="*/ 936784 h 1304925"/>
                <a:gd name="connsiteX492" fmla="*/ 272224 w 981075"/>
                <a:gd name="connsiteY492" fmla="*/ 941546 h 1304925"/>
                <a:gd name="connsiteX493" fmla="*/ 271558 w 981075"/>
                <a:gd name="connsiteY493" fmla="*/ 938213 h 1304925"/>
                <a:gd name="connsiteX494" fmla="*/ 276225 w 981075"/>
                <a:gd name="connsiteY494" fmla="*/ 933164 h 1304925"/>
                <a:gd name="connsiteX495" fmla="*/ 276320 w 981075"/>
                <a:gd name="connsiteY495" fmla="*/ 926878 h 1304925"/>
                <a:gd name="connsiteX496" fmla="*/ 285179 w 981075"/>
                <a:gd name="connsiteY496" fmla="*/ 921258 h 1304925"/>
                <a:gd name="connsiteX497" fmla="*/ 282988 w 981075"/>
                <a:gd name="connsiteY497" fmla="*/ 919639 h 1304925"/>
                <a:gd name="connsiteX498" fmla="*/ 283940 w 981075"/>
                <a:gd name="connsiteY498" fmla="*/ 915067 h 1304925"/>
                <a:gd name="connsiteX499" fmla="*/ 276606 w 981075"/>
                <a:gd name="connsiteY499" fmla="*/ 909351 h 1304925"/>
                <a:gd name="connsiteX500" fmla="*/ 274511 w 981075"/>
                <a:gd name="connsiteY500" fmla="*/ 914114 h 1304925"/>
                <a:gd name="connsiteX501" fmla="*/ 267748 w 981075"/>
                <a:gd name="connsiteY501" fmla="*/ 911543 h 1304925"/>
                <a:gd name="connsiteX502" fmla="*/ 262128 w 981075"/>
                <a:gd name="connsiteY502" fmla="*/ 913448 h 1304925"/>
                <a:gd name="connsiteX503" fmla="*/ 259556 w 981075"/>
                <a:gd name="connsiteY503" fmla="*/ 909733 h 1304925"/>
                <a:gd name="connsiteX504" fmla="*/ 251365 w 981075"/>
                <a:gd name="connsiteY504" fmla="*/ 913829 h 1304925"/>
                <a:gd name="connsiteX505" fmla="*/ 249745 w 981075"/>
                <a:gd name="connsiteY505" fmla="*/ 910114 h 1304925"/>
                <a:gd name="connsiteX506" fmla="*/ 245269 w 981075"/>
                <a:gd name="connsiteY506" fmla="*/ 910876 h 1304925"/>
                <a:gd name="connsiteX507" fmla="*/ 243459 w 981075"/>
                <a:gd name="connsiteY507" fmla="*/ 907066 h 1304925"/>
                <a:gd name="connsiteX508" fmla="*/ 239173 w 981075"/>
                <a:gd name="connsiteY508" fmla="*/ 906399 h 1304925"/>
                <a:gd name="connsiteX509" fmla="*/ 238030 w 981075"/>
                <a:gd name="connsiteY509" fmla="*/ 912686 h 1304925"/>
                <a:gd name="connsiteX510" fmla="*/ 226123 w 981075"/>
                <a:gd name="connsiteY510" fmla="*/ 903446 h 1304925"/>
                <a:gd name="connsiteX511" fmla="*/ 224219 w 981075"/>
                <a:gd name="connsiteY511" fmla="*/ 907542 h 1304925"/>
                <a:gd name="connsiteX512" fmla="*/ 206026 w 981075"/>
                <a:gd name="connsiteY512" fmla="*/ 894874 h 1304925"/>
                <a:gd name="connsiteX513" fmla="*/ 188500 w 981075"/>
                <a:gd name="connsiteY513" fmla="*/ 899160 h 1304925"/>
                <a:gd name="connsiteX514" fmla="*/ 178498 w 981075"/>
                <a:gd name="connsiteY514" fmla="*/ 893255 h 1304925"/>
                <a:gd name="connsiteX515" fmla="*/ 165163 w 981075"/>
                <a:gd name="connsiteY515" fmla="*/ 895064 h 1304925"/>
                <a:gd name="connsiteX516" fmla="*/ 164116 w 981075"/>
                <a:gd name="connsiteY516" fmla="*/ 897731 h 1304925"/>
                <a:gd name="connsiteX517" fmla="*/ 166973 w 981075"/>
                <a:gd name="connsiteY517" fmla="*/ 900399 h 1304925"/>
                <a:gd name="connsiteX518" fmla="*/ 164306 w 981075"/>
                <a:gd name="connsiteY518" fmla="*/ 903351 h 1304925"/>
                <a:gd name="connsiteX519" fmla="*/ 162687 w 981075"/>
                <a:gd name="connsiteY519" fmla="*/ 916495 h 1304925"/>
                <a:gd name="connsiteX520" fmla="*/ 165068 w 981075"/>
                <a:gd name="connsiteY520" fmla="*/ 918020 h 1304925"/>
                <a:gd name="connsiteX521" fmla="*/ 167640 w 981075"/>
                <a:gd name="connsiteY521" fmla="*/ 928783 h 1304925"/>
                <a:gd name="connsiteX522" fmla="*/ 165830 w 981075"/>
                <a:gd name="connsiteY522" fmla="*/ 938879 h 1304925"/>
                <a:gd name="connsiteX523" fmla="*/ 169069 w 981075"/>
                <a:gd name="connsiteY523" fmla="*/ 946214 h 1304925"/>
                <a:gd name="connsiteX524" fmla="*/ 178784 w 981075"/>
                <a:gd name="connsiteY524" fmla="*/ 944594 h 1304925"/>
                <a:gd name="connsiteX525" fmla="*/ 180213 w 981075"/>
                <a:gd name="connsiteY525" fmla="*/ 952214 h 1304925"/>
                <a:gd name="connsiteX526" fmla="*/ 183452 w 981075"/>
                <a:gd name="connsiteY526" fmla="*/ 952691 h 1304925"/>
                <a:gd name="connsiteX527" fmla="*/ 182785 w 981075"/>
                <a:gd name="connsiteY527" fmla="*/ 957739 h 1304925"/>
                <a:gd name="connsiteX528" fmla="*/ 174974 w 981075"/>
                <a:gd name="connsiteY528" fmla="*/ 975836 h 1304925"/>
                <a:gd name="connsiteX529" fmla="*/ 165163 w 981075"/>
                <a:gd name="connsiteY529" fmla="*/ 965454 h 1304925"/>
                <a:gd name="connsiteX530" fmla="*/ 158115 w 981075"/>
                <a:gd name="connsiteY530" fmla="*/ 971074 h 1304925"/>
                <a:gd name="connsiteX531" fmla="*/ 146495 w 981075"/>
                <a:gd name="connsiteY531" fmla="*/ 973836 h 1304925"/>
                <a:gd name="connsiteX532" fmla="*/ 137541 w 981075"/>
                <a:gd name="connsiteY532" fmla="*/ 960311 h 1304925"/>
                <a:gd name="connsiteX533" fmla="*/ 136684 w 981075"/>
                <a:gd name="connsiteY533" fmla="*/ 954024 h 1304925"/>
                <a:gd name="connsiteX534" fmla="*/ 110966 w 981075"/>
                <a:gd name="connsiteY534" fmla="*/ 929450 h 1304925"/>
                <a:gd name="connsiteX535" fmla="*/ 96298 w 981075"/>
                <a:gd name="connsiteY535" fmla="*/ 908971 h 1304925"/>
                <a:gd name="connsiteX536" fmla="*/ 80200 w 981075"/>
                <a:gd name="connsiteY536" fmla="*/ 895064 h 1304925"/>
                <a:gd name="connsiteX537" fmla="*/ 77153 w 981075"/>
                <a:gd name="connsiteY537" fmla="*/ 886968 h 1304925"/>
                <a:gd name="connsiteX538" fmla="*/ 71914 w 981075"/>
                <a:gd name="connsiteY538" fmla="*/ 889159 h 1304925"/>
                <a:gd name="connsiteX539" fmla="*/ 62389 w 981075"/>
                <a:gd name="connsiteY539" fmla="*/ 883920 h 1304925"/>
                <a:gd name="connsiteX540" fmla="*/ 79534 w 981075"/>
                <a:gd name="connsiteY540" fmla="*/ 869347 h 1304925"/>
                <a:gd name="connsiteX541" fmla="*/ 80772 w 981075"/>
                <a:gd name="connsiteY541" fmla="*/ 853345 h 1304925"/>
                <a:gd name="connsiteX542" fmla="*/ 78105 w 981075"/>
                <a:gd name="connsiteY542" fmla="*/ 846677 h 1304925"/>
                <a:gd name="connsiteX543" fmla="*/ 73723 w 981075"/>
                <a:gd name="connsiteY543" fmla="*/ 844201 h 1304925"/>
                <a:gd name="connsiteX544" fmla="*/ 70580 w 981075"/>
                <a:gd name="connsiteY544" fmla="*/ 854678 h 1304925"/>
                <a:gd name="connsiteX545" fmla="*/ 60960 w 981075"/>
                <a:gd name="connsiteY545" fmla="*/ 844296 h 1304925"/>
                <a:gd name="connsiteX546" fmla="*/ 39243 w 981075"/>
                <a:gd name="connsiteY546" fmla="*/ 828580 h 1304925"/>
                <a:gd name="connsiteX547" fmla="*/ 41720 w 981075"/>
                <a:gd name="connsiteY547" fmla="*/ 818864 h 1304925"/>
                <a:gd name="connsiteX548" fmla="*/ 33242 w 981075"/>
                <a:gd name="connsiteY548" fmla="*/ 808101 h 13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</a:cxnLst>
              <a:rect l="l" t="t" r="r" b="b"/>
              <a:pathLst>
                <a:path w="981075" h="1304925">
                  <a:moveTo>
                    <a:pt x="33242" y="808101"/>
                  </a:moveTo>
                  <a:lnTo>
                    <a:pt x="32671" y="804767"/>
                  </a:lnTo>
                  <a:lnTo>
                    <a:pt x="37624" y="798862"/>
                  </a:lnTo>
                  <a:lnTo>
                    <a:pt x="64770" y="784193"/>
                  </a:lnTo>
                  <a:lnTo>
                    <a:pt x="59341" y="780669"/>
                  </a:lnTo>
                  <a:lnTo>
                    <a:pt x="61912" y="762095"/>
                  </a:lnTo>
                  <a:lnTo>
                    <a:pt x="65818" y="762095"/>
                  </a:lnTo>
                  <a:lnTo>
                    <a:pt x="66865" y="745045"/>
                  </a:lnTo>
                  <a:lnTo>
                    <a:pt x="60293" y="746474"/>
                  </a:lnTo>
                  <a:lnTo>
                    <a:pt x="50387" y="739711"/>
                  </a:lnTo>
                  <a:lnTo>
                    <a:pt x="55340" y="728186"/>
                  </a:lnTo>
                  <a:lnTo>
                    <a:pt x="54864" y="725900"/>
                  </a:lnTo>
                  <a:lnTo>
                    <a:pt x="49625" y="727424"/>
                  </a:lnTo>
                  <a:lnTo>
                    <a:pt x="47435" y="720185"/>
                  </a:lnTo>
                  <a:lnTo>
                    <a:pt x="41053" y="721328"/>
                  </a:lnTo>
                  <a:lnTo>
                    <a:pt x="40005" y="718280"/>
                  </a:lnTo>
                  <a:lnTo>
                    <a:pt x="33337" y="723043"/>
                  </a:lnTo>
                  <a:lnTo>
                    <a:pt x="22288" y="707612"/>
                  </a:lnTo>
                  <a:lnTo>
                    <a:pt x="15812" y="707612"/>
                  </a:lnTo>
                  <a:lnTo>
                    <a:pt x="17145" y="698373"/>
                  </a:lnTo>
                  <a:lnTo>
                    <a:pt x="9525" y="685038"/>
                  </a:lnTo>
                  <a:lnTo>
                    <a:pt x="11716" y="681514"/>
                  </a:lnTo>
                  <a:lnTo>
                    <a:pt x="15716" y="681895"/>
                  </a:lnTo>
                  <a:lnTo>
                    <a:pt x="18764" y="678847"/>
                  </a:lnTo>
                  <a:lnTo>
                    <a:pt x="29146" y="685705"/>
                  </a:lnTo>
                  <a:lnTo>
                    <a:pt x="33623" y="675989"/>
                  </a:lnTo>
                  <a:lnTo>
                    <a:pt x="42672" y="671799"/>
                  </a:lnTo>
                  <a:lnTo>
                    <a:pt x="44196" y="674656"/>
                  </a:lnTo>
                  <a:lnTo>
                    <a:pt x="47149" y="673036"/>
                  </a:lnTo>
                  <a:lnTo>
                    <a:pt x="54483" y="677894"/>
                  </a:lnTo>
                  <a:lnTo>
                    <a:pt x="61436" y="674846"/>
                  </a:lnTo>
                  <a:lnTo>
                    <a:pt x="65532" y="676466"/>
                  </a:lnTo>
                  <a:lnTo>
                    <a:pt x="69152" y="661607"/>
                  </a:lnTo>
                  <a:lnTo>
                    <a:pt x="71152" y="660845"/>
                  </a:lnTo>
                  <a:lnTo>
                    <a:pt x="70771" y="654844"/>
                  </a:lnTo>
                  <a:lnTo>
                    <a:pt x="76676" y="648938"/>
                  </a:lnTo>
                  <a:lnTo>
                    <a:pt x="87058" y="649034"/>
                  </a:lnTo>
                  <a:lnTo>
                    <a:pt x="87439" y="645319"/>
                  </a:lnTo>
                  <a:lnTo>
                    <a:pt x="91154" y="650272"/>
                  </a:lnTo>
                  <a:lnTo>
                    <a:pt x="92297" y="644176"/>
                  </a:lnTo>
                  <a:lnTo>
                    <a:pt x="89821" y="643795"/>
                  </a:lnTo>
                  <a:lnTo>
                    <a:pt x="90011" y="641223"/>
                  </a:lnTo>
                  <a:lnTo>
                    <a:pt x="102203" y="624745"/>
                  </a:lnTo>
                  <a:lnTo>
                    <a:pt x="114014" y="614649"/>
                  </a:lnTo>
                  <a:lnTo>
                    <a:pt x="118110" y="617315"/>
                  </a:lnTo>
                  <a:lnTo>
                    <a:pt x="133445" y="601694"/>
                  </a:lnTo>
                  <a:lnTo>
                    <a:pt x="141827" y="601694"/>
                  </a:lnTo>
                  <a:lnTo>
                    <a:pt x="149828" y="592169"/>
                  </a:lnTo>
                  <a:lnTo>
                    <a:pt x="154019" y="591502"/>
                  </a:lnTo>
                  <a:lnTo>
                    <a:pt x="161354" y="574643"/>
                  </a:lnTo>
                  <a:lnTo>
                    <a:pt x="170402" y="567690"/>
                  </a:lnTo>
                  <a:lnTo>
                    <a:pt x="186023" y="546735"/>
                  </a:lnTo>
                  <a:lnTo>
                    <a:pt x="182499" y="540163"/>
                  </a:lnTo>
                  <a:lnTo>
                    <a:pt x="201930" y="533876"/>
                  </a:lnTo>
                  <a:lnTo>
                    <a:pt x="214122" y="523494"/>
                  </a:lnTo>
                  <a:lnTo>
                    <a:pt x="219742" y="511302"/>
                  </a:lnTo>
                  <a:lnTo>
                    <a:pt x="229933" y="506730"/>
                  </a:lnTo>
                  <a:lnTo>
                    <a:pt x="236315" y="498920"/>
                  </a:lnTo>
                  <a:lnTo>
                    <a:pt x="248793" y="490918"/>
                  </a:lnTo>
                  <a:lnTo>
                    <a:pt x="264128" y="469868"/>
                  </a:lnTo>
                  <a:lnTo>
                    <a:pt x="274320" y="468916"/>
                  </a:lnTo>
                  <a:lnTo>
                    <a:pt x="281845" y="447770"/>
                  </a:lnTo>
                  <a:lnTo>
                    <a:pt x="281178" y="435578"/>
                  </a:lnTo>
                  <a:lnTo>
                    <a:pt x="277844" y="427291"/>
                  </a:lnTo>
                  <a:lnTo>
                    <a:pt x="280321" y="420148"/>
                  </a:lnTo>
                  <a:lnTo>
                    <a:pt x="273748" y="421195"/>
                  </a:lnTo>
                  <a:lnTo>
                    <a:pt x="253460" y="414147"/>
                  </a:lnTo>
                  <a:lnTo>
                    <a:pt x="236506" y="412432"/>
                  </a:lnTo>
                  <a:lnTo>
                    <a:pt x="217551" y="397478"/>
                  </a:lnTo>
                  <a:lnTo>
                    <a:pt x="210312" y="395954"/>
                  </a:lnTo>
                  <a:lnTo>
                    <a:pt x="190690" y="409670"/>
                  </a:lnTo>
                  <a:lnTo>
                    <a:pt x="172783" y="404336"/>
                  </a:lnTo>
                  <a:lnTo>
                    <a:pt x="158591" y="410527"/>
                  </a:lnTo>
                  <a:lnTo>
                    <a:pt x="148209" y="408623"/>
                  </a:lnTo>
                  <a:lnTo>
                    <a:pt x="136398" y="399479"/>
                  </a:lnTo>
                  <a:lnTo>
                    <a:pt x="136779" y="385286"/>
                  </a:lnTo>
                  <a:lnTo>
                    <a:pt x="131826" y="375380"/>
                  </a:lnTo>
                  <a:lnTo>
                    <a:pt x="135922" y="370523"/>
                  </a:lnTo>
                  <a:lnTo>
                    <a:pt x="136303" y="363379"/>
                  </a:lnTo>
                  <a:lnTo>
                    <a:pt x="130112" y="353092"/>
                  </a:lnTo>
                  <a:lnTo>
                    <a:pt x="134969" y="344710"/>
                  </a:lnTo>
                  <a:lnTo>
                    <a:pt x="133064" y="340519"/>
                  </a:lnTo>
                  <a:lnTo>
                    <a:pt x="134493" y="330708"/>
                  </a:lnTo>
                  <a:lnTo>
                    <a:pt x="126206" y="326041"/>
                  </a:lnTo>
                  <a:lnTo>
                    <a:pt x="118491" y="329470"/>
                  </a:lnTo>
                  <a:lnTo>
                    <a:pt x="103632" y="325469"/>
                  </a:lnTo>
                  <a:lnTo>
                    <a:pt x="99250" y="311277"/>
                  </a:lnTo>
                  <a:lnTo>
                    <a:pt x="104013" y="299085"/>
                  </a:lnTo>
                  <a:lnTo>
                    <a:pt x="123063" y="288417"/>
                  </a:lnTo>
                  <a:lnTo>
                    <a:pt x="133921" y="277939"/>
                  </a:lnTo>
                  <a:lnTo>
                    <a:pt x="147066" y="270320"/>
                  </a:lnTo>
                  <a:lnTo>
                    <a:pt x="166116" y="247269"/>
                  </a:lnTo>
                  <a:lnTo>
                    <a:pt x="166687" y="245269"/>
                  </a:lnTo>
                  <a:lnTo>
                    <a:pt x="164020" y="244602"/>
                  </a:lnTo>
                  <a:lnTo>
                    <a:pt x="170021" y="230886"/>
                  </a:lnTo>
                  <a:lnTo>
                    <a:pt x="152876" y="225647"/>
                  </a:lnTo>
                  <a:lnTo>
                    <a:pt x="143828" y="194691"/>
                  </a:lnTo>
                  <a:lnTo>
                    <a:pt x="147637" y="191834"/>
                  </a:lnTo>
                  <a:lnTo>
                    <a:pt x="143351" y="187738"/>
                  </a:lnTo>
                  <a:lnTo>
                    <a:pt x="165545" y="176689"/>
                  </a:lnTo>
                  <a:lnTo>
                    <a:pt x="165354" y="183832"/>
                  </a:lnTo>
                  <a:lnTo>
                    <a:pt x="167354" y="185547"/>
                  </a:lnTo>
                  <a:lnTo>
                    <a:pt x="170783" y="183166"/>
                  </a:lnTo>
                  <a:lnTo>
                    <a:pt x="174117" y="186499"/>
                  </a:lnTo>
                  <a:lnTo>
                    <a:pt x="178022" y="191548"/>
                  </a:lnTo>
                  <a:lnTo>
                    <a:pt x="178213" y="197644"/>
                  </a:lnTo>
                  <a:lnTo>
                    <a:pt x="185547" y="206026"/>
                  </a:lnTo>
                  <a:lnTo>
                    <a:pt x="200120" y="195739"/>
                  </a:lnTo>
                  <a:lnTo>
                    <a:pt x="199358" y="179927"/>
                  </a:lnTo>
                  <a:lnTo>
                    <a:pt x="202882" y="180975"/>
                  </a:lnTo>
                  <a:lnTo>
                    <a:pt x="206026" y="189833"/>
                  </a:lnTo>
                  <a:lnTo>
                    <a:pt x="227171" y="189738"/>
                  </a:lnTo>
                  <a:lnTo>
                    <a:pt x="242506" y="196501"/>
                  </a:lnTo>
                  <a:lnTo>
                    <a:pt x="244221" y="200215"/>
                  </a:lnTo>
                  <a:lnTo>
                    <a:pt x="261937" y="201739"/>
                  </a:lnTo>
                  <a:lnTo>
                    <a:pt x="269177" y="207550"/>
                  </a:lnTo>
                  <a:lnTo>
                    <a:pt x="268700" y="192119"/>
                  </a:lnTo>
                  <a:lnTo>
                    <a:pt x="285179" y="194501"/>
                  </a:lnTo>
                  <a:lnTo>
                    <a:pt x="285655" y="203263"/>
                  </a:lnTo>
                  <a:lnTo>
                    <a:pt x="300133" y="203359"/>
                  </a:lnTo>
                  <a:lnTo>
                    <a:pt x="303562" y="210788"/>
                  </a:lnTo>
                  <a:lnTo>
                    <a:pt x="311182" y="217075"/>
                  </a:lnTo>
                  <a:lnTo>
                    <a:pt x="313849" y="211264"/>
                  </a:lnTo>
                  <a:lnTo>
                    <a:pt x="317563" y="210598"/>
                  </a:lnTo>
                  <a:lnTo>
                    <a:pt x="327470" y="200406"/>
                  </a:lnTo>
                  <a:lnTo>
                    <a:pt x="337471" y="201644"/>
                  </a:lnTo>
                  <a:lnTo>
                    <a:pt x="352330" y="199358"/>
                  </a:lnTo>
                  <a:lnTo>
                    <a:pt x="355759" y="210788"/>
                  </a:lnTo>
                  <a:lnTo>
                    <a:pt x="350901" y="223742"/>
                  </a:lnTo>
                  <a:lnTo>
                    <a:pt x="351663" y="232029"/>
                  </a:lnTo>
                  <a:lnTo>
                    <a:pt x="348901" y="241268"/>
                  </a:lnTo>
                  <a:lnTo>
                    <a:pt x="358712" y="250793"/>
                  </a:lnTo>
                  <a:lnTo>
                    <a:pt x="376619" y="257366"/>
                  </a:lnTo>
                  <a:lnTo>
                    <a:pt x="398240" y="261080"/>
                  </a:lnTo>
                  <a:lnTo>
                    <a:pt x="420243" y="245745"/>
                  </a:lnTo>
                  <a:lnTo>
                    <a:pt x="424434" y="238696"/>
                  </a:lnTo>
                  <a:lnTo>
                    <a:pt x="423767" y="231077"/>
                  </a:lnTo>
                  <a:lnTo>
                    <a:pt x="415195" y="216408"/>
                  </a:lnTo>
                  <a:lnTo>
                    <a:pt x="420624" y="182785"/>
                  </a:lnTo>
                  <a:lnTo>
                    <a:pt x="418433" y="173641"/>
                  </a:lnTo>
                  <a:lnTo>
                    <a:pt x="419862" y="166783"/>
                  </a:lnTo>
                  <a:lnTo>
                    <a:pt x="424339" y="168402"/>
                  </a:lnTo>
                  <a:lnTo>
                    <a:pt x="437483" y="164782"/>
                  </a:lnTo>
                  <a:lnTo>
                    <a:pt x="453295" y="153257"/>
                  </a:lnTo>
                  <a:lnTo>
                    <a:pt x="462344" y="141541"/>
                  </a:lnTo>
                  <a:lnTo>
                    <a:pt x="466344" y="140398"/>
                  </a:lnTo>
                  <a:lnTo>
                    <a:pt x="485013" y="148971"/>
                  </a:lnTo>
                  <a:lnTo>
                    <a:pt x="494443" y="157734"/>
                  </a:lnTo>
                  <a:lnTo>
                    <a:pt x="508445" y="165735"/>
                  </a:lnTo>
                  <a:lnTo>
                    <a:pt x="517493" y="163163"/>
                  </a:lnTo>
                  <a:lnTo>
                    <a:pt x="527875" y="163925"/>
                  </a:lnTo>
                  <a:lnTo>
                    <a:pt x="535781" y="168783"/>
                  </a:lnTo>
                  <a:lnTo>
                    <a:pt x="527590" y="142970"/>
                  </a:lnTo>
                  <a:lnTo>
                    <a:pt x="528828" y="126778"/>
                  </a:lnTo>
                  <a:lnTo>
                    <a:pt x="534733" y="123254"/>
                  </a:lnTo>
                  <a:lnTo>
                    <a:pt x="541020" y="124301"/>
                  </a:lnTo>
                  <a:lnTo>
                    <a:pt x="559689" y="120110"/>
                  </a:lnTo>
                  <a:lnTo>
                    <a:pt x="578548" y="108013"/>
                  </a:lnTo>
                  <a:lnTo>
                    <a:pt x="595313" y="106109"/>
                  </a:lnTo>
                  <a:lnTo>
                    <a:pt x="601408" y="98679"/>
                  </a:lnTo>
                  <a:lnTo>
                    <a:pt x="603790" y="85439"/>
                  </a:lnTo>
                  <a:lnTo>
                    <a:pt x="605599" y="79820"/>
                  </a:lnTo>
                  <a:lnTo>
                    <a:pt x="607409" y="80296"/>
                  </a:lnTo>
                  <a:lnTo>
                    <a:pt x="614172" y="53816"/>
                  </a:lnTo>
                  <a:lnTo>
                    <a:pt x="613791" y="38100"/>
                  </a:lnTo>
                  <a:lnTo>
                    <a:pt x="626078" y="9525"/>
                  </a:lnTo>
                  <a:lnTo>
                    <a:pt x="639508" y="13430"/>
                  </a:lnTo>
                  <a:lnTo>
                    <a:pt x="650367" y="9525"/>
                  </a:lnTo>
                  <a:lnTo>
                    <a:pt x="652748" y="12763"/>
                  </a:lnTo>
                  <a:lnTo>
                    <a:pt x="649510" y="20098"/>
                  </a:lnTo>
                  <a:lnTo>
                    <a:pt x="652272" y="24003"/>
                  </a:lnTo>
                  <a:lnTo>
                    <a:pt x="667798" y="28861"/>
                  </a:lnTo>
                  <a:lnTo>
                    <a:pt x="678180" y="25622"/>
                  </a:lnTo>
                  <a:lnTo>
                    <a:pt x="684466" y="28194"/>
                  </a:lnTo>
                  <a:lnTo>
                    <a:pt x="692277" y="26289"/>
                  </a:lnTo>
                  <a:lnTo>
                    <a:pt x="696658" y="32956"/>
                  </a:lnTo>
                  <a:lnTo>
                    <a:pt x="699325" y="47339"/>
                  </a:lnTo>
                  <a:lnTo>
                    <a:pt x="703897" y="45339"/>
                  </a:lnTo>
                  <a:lnTo>
                    <a:pt x="719899" y="47911"/>
                  </a:lnTo>
                  <a:lnTo>
                    <a:pt x="722186" y="50959"/>
                  </a:lnTo>
                  <a:lnTo>
                    <a:pt x="722376" y="61246"/>
                  </a:lnTo>
                  <a:lnTo>
                    <a:pt x="733139" y="65913"/>
                  </a:lnTo>
                  <a:lnTo>
                    <a:pt x="746284" y="77057"/>
                  </a:lnTo>
                  <a:lnTo>
                    <a:pt x="729044" y="84677"/>
                  </a:lnTo>
                  <a:lnTo>
                    <a:pt x="724186" y="89726"/>
                  </a:lnTo>
                  <a:lnTo>
                    <a:pt x="712565" y="90202"/>
                  </a:lnTo>
                  <a:lnTo>
                    <a:pt x="713518" y="93916"/>
                  </a:lnTo>
                  <a:lnTo>
                    <a:pt x="709803" y="96393"/>
                  </a:lnTo>
                  <a:lnTo>
                    <a:pt x="711041" y="117253"/>
                  </a:lnTo>
                  <a:lnTo>
                    <a:pt x="730091" y="123825"/>
                  </a:lnTo>
                  <a:lnTo>
                    <a:pt x="731329" y="126206"/>
                  </a:lnTo>
                  <a:lnTo>
                    <a:pt x="723614" y="144780"/>
                  </a:lnTo>
                  <a:lnTo>
                    <a:pt x="727996" y="144970"/>
                  </a:lnTo>
                  <a:lnTo>
                    <a:pt x="734187" y="140970"/>
                  </a:lnTo>
                  <a:lnTo>
                    <a:pt x="727615" y="146304"/>
                  </a:lnTo>
                  <a:lnTo>
                    <a:pt x="724567" y="155162"/>
                  </a:lnTo>
                  <a:lnTo>
                    <a:pt x="727805" y="162687"/>
                  </a:lnTo>
                  <a:lnTo>
                    <a:pt x="733330" y="158401"/>
                  </a:lnTo>
                  <a:lnTo>
                    <a:pt x="741997" y="167830"/>
                  </a:lnTo>
                  <a:lnTo>
                    <a:pt x="747808" y="165259"/>
                  </a:lnTo>
                  <a:lnTo>
                    <a:pt x="749903" y="167449"/>
                  </a:lnTo>
                  <a:lnTo>
                    <a:pt x="746760" y="169259"/>
                  </a:lnTo>
                  <a:lnTo>
                    <a:pt x="747808" y="171736"/>
                  </a:lnTo>
                  <a:lnTo>
                    <a:pt x="738473" y="175070"/>
                  </a:lnTo>
                  <a:lnTo>
                    <a:pt x="731044" y="174688"/>
                  </a:lnTo>
                  <a:lnTo>
                    <a:pt x="729805" y="177070"/>
                  </a:lnTo>
                  <a:lnTo>
                    <a:pt x="744569" y="183261"/>
                  </a:lnTo>
                  <a:lnTo>
                    <a:pt x="752570" y="178403"/>
                  </a:lnTo>
                  <a:lnTo>
                    <a:pt x="754285" y="172974"/>
                  </a:lnTo>
                  <a:lnTo>
                    <a:pt x="759428" y="171069"/>
                  </a:lnTo>
                  <a:lnTo>
                    <a:pt x="764762" y="164973"/>
                  </a:lnTo>
                  <a:lnTo>
                    <a:pt x="764953" y="167830"/>
                  </a:lnTo>
                  <a:lnTo>
                    <a:pt x="771620" y="167926"/>
                  </a:lnTo>
                  <a:lnTo>
                    <a:pt x="773430" y="165354"/>
                  </a:lnTo>
                  <a:lnTo>
                    <a:pt x="776859" y="168307"/>
                  </a:lnTo>
                  <a:lnTo>
                    <a:pt x="775049" y="173545"/>
                  </a:lnTo>
                  <a:lnTo>
                    <a:pt x="782288" y="178689"/>
                  </a:lnTo>
                  <a:lnTo>
                    <a:pt x="784003" y="173260"/>
                  </a:lnTo>
                  <a:lnTo>
                    <a:pt x="788194" y="172403"/>
                  </a:lnTo>
                  <a:lnTo>
                    <a:pt x="789146" y="178594"/>
                  </a:lnTo>
                  <a:lnTo>
                    <a:pt x="794956" y="181165"/>
                  </a:lnTo>
                  <a:lnTo>
                    <a:pt x="790289" y="187262"/>
                  </a:lnTo>
                  <a:lnTo>
                    <a:pt x="787908" y="200215"/>
                  </a:lnTo>
                  <a:lnTo>
                    <a:pt x="784098" y="200692"/>
                  </a:lnTo>
                  <a:lnTo>
                    <a:pt x="784765" y="212027"/>
                  </a:lnTo>
                  <a:lnTo>
                    <a:pt x="786955" y="211741"/>
                  </a:lnTo>
                  <a:lnTo>
                    <a:pt x="781621" y="225743"/>
                  </a:lnTo>
                  <a:lnTo>
                    <a:pt x="799147" y="242316"/>
                  </a:lnTo>
                  <a:lnTo>
                    <a:pt x="808291" y="247555"/>
                  </a:lnTo>
                  <a:lnTo>
                    <a:pt x="812482" y="260604"/>
                  </a:lnTo>
                  <a:lnTo>
                    <a:pt x="819721" y="260795"/>
                  </a:lnTo>
                  <a:lnTo>
                    <a:pt x="834104" y="270320"/>
                  </a:lnTo>
                  <a:lnTo>
                    <a:pt x="840486" y="260032"/>
                  </a:lnTo>
                  <a:lnTo>
                    <a:pt x="849154" y="258413"/>
                  </a:lnTo>
                  <a:lnTo>
                    <a:pt x="850011" y="269653"/>
                  </a:lnTo>
                  <a:lnTo>
                    <a:pt x="856012" y="267462"/>
                  </a:lnTo>
                  <a:lnTo>
                    <a:pt x="862965" y="275367"/>
                  </a:lnTo>
                  <a:lnTo>
                    <a:pt x="871823" y="273558"/>
                  </a:lnTo>
                  <a:lnTo>
                    <a:pt x="887349" y="281464"/>
                  </a:lnTo>
                  <a:lnTo>
                    <a:pt x="892016" y="278225"/>
                  </a:lnTo>
                  <a:lnTo>
                    <a:pt x="898874" y="277844"/>
                  </a:lnTo>
                  <a:lnTo>
                    <a:pt x="897446" y="280225"/>
                  </a:lnTo>
                  <a:lnTo>
                    <a:pt x="900874" y="283178"/>
                  </a:lnTo>
                  <a:lnTo>
                    <a:pt x="899160" y="285369"/>
                  </a:lnTo>
                  <a:lnTo>
                    <a:pt x="903256" y="289655"/>
                  </a:lnTo>
                  <a:lnTo>
                    <a:pt x="910971" y="291275"/>
                  </a:lnTo>
                  <a:lnTo>
                    <a:pt x="922115" y="288798"/>
                  </a:lnTo>
                  <a:lnTo>
                    <a:pt x="926306" y="294132"/>
                  </a:lnTo>
                  <a:lnTo>
                    <a:pt x="922877" y="304419"/>
                  </a:lnTo>
                  <a:lnTo>
                    <a:pt x="909161" y="316230"/>
                  </a:lnTo>
                  <a:lnTo>
                    <a:pt x="906685" y="329375"/>
                  </a:lnTo>
                  <a:lnTo>
                    <a:pt x="916686" y="326422"/>
                  </a:lnTo>
                  <a:lnTo>
                    <a:pt x="944785" y="307753"/>
                  </a:lnTo>
                  <a:lnTo>
                    <a:pt x="956405" y="304133"/>
                  </a:lnTo>
                  <a:lnTo>
                    <a:pt x="957263" y="307467"/>
                  </a:lnTo>
                  <a:lnTo>
                    <a:pt x="963739" y="305752"/>
                  </a:lnTo>
                  <a:lnTo>
                    <a:pt x="951738" y="311753"/>
                  </a:lnTo>
                  <a:lnTo>
                    <a:pt x="955738" y="315468"/>
                  </a:lnTo>
                  <a:lnTo>
                    <a:pt x="956691" y="320516"/>
                  </a:lnTo>
                  <a:lnTo>
                    <a:pt x="948690" y="326803"/>
                  </a:lnTo>
                  <a:lnTo>
                    <a:pt x="947356" y="332708"/>
                  </a:lnTo>
                  <a:lnTo>
                    <a:pt x="951833" y="336518"/>
                  </a:lnTo>
                  <a:lnTo>
                    <a:pt x="947356" y="345472"/>
                  </a:lnTo>
                  <a:lnTo>
                    <a:pt x="945071" y="345281"/>
                  </a:lnTo>
                  <a:lnTo>
                    <a:pt x="944023" y="352616"/>
                  </a:lnTo>
                  <a:lnTo>
                    <a:pt x="935260" y="357759"/>
                  </a:lnTo>
                  <a:lnTo>
                    <a:pt x="918400" y="356997"/>
                  </a:lnTo>
                  <a:lnTo>
                    <a:pt x="913447" y="368618"/>
                  </a:lnTo>
                  <a:lnTo>
                    <a:pt x="903827" y="376714"/>
                  </a:lnTo>
                  <a:lnTo>
                    <a:pt x="902208" y="373856"/>
                  </a:lnTo>
                  <a:lnTo>
                    <a:pt x="881539" y="369284"/>
                  </a:lnTo>
                  <a:lnTo>
                    <a:pt x="865251" y="374809"/>
                  </a:lnTo>
                  <a:lnTo>
                    <a:pt x="855250" y="386905"/>
                  </a:lnTo>
                  <a:lnTo>
                    <a:pt x="855631" y="397002"/>
                  </a:lnTo>
                  <a:lnTo>
                    <a:pt x="849630" y="418814"/>
                  </a:lnTo>
                  <a:lnTo>
                    <a:pt x="856107" y="431673"/>
                  </a:lnTo>
                  <a:lnTo>
                    <a:pt x="870680" y="449866"/>
                  </a:lnTo>
                  <a:lnTo>
                    <a:pt x="871633" y="461391"/>
                  </a:lnTo>
                  <a:lnTo>
                    <a:pt x="879348" y="478155"/>
                  </a:lnTo>
                  <a:lnTo>
                    <a:pt x="877824" y="482536"/>
                  </a:lnTo>
                  <a:lnTo>
                    <a:pt x="855154" y="507302"/>
                  </a:lnTo>
                  <a:lnTo>
                    <a:pt x="855536" y="511873"/>
                  </a:lnTo>
                  <a:lnTo>
                    <a:pt x="878396" y="523208"/>
                  </a:lnTo>
                  <a:lnTo>
                    <a:pt x="886206" y="532162"/>
                  </a:lnTo>
                  <a:lnTo>
                    <a:pt x="904875" y="538163"/>
                  </a:lnTo>
                  <a:lnTo>
                    <a:pt x="905732" y="545782"/>
                  </a:lnTo>
                  <a:lnTo>
                    <a:pt x="910590" y="554927"/>
                  </a:lnTo>
                  <a:lnTo>
                    <a:pt x="908780" y="559498"/>
                  </a:lnTo>
                  <a:lnTo>
                    <a:pt x="913543" y="565404"/>
                  </a:lnTo>
                  <a:lnTo>
                    <a:pt x="912495" y="568261"/>
                  </a:lnTo>
                  <a:lnTo>
                    <a:pt x="918115" y="573214"/>
                  </a:lnTo>
                  <a:lnTo>
                    <a:pt x="918210" y="577405"/>
                  </a:lnTo>
                  <a:lnTo>
                    <a:pt x="915543" y="578930"/>
                  </a:lnTo>
                  <a:lnTo>
                    <a:pt x="919639" y="590645"/>
                  </a:lnTo>
                  <a:lnTo>
                    <a:pt x="914686" y="603218"/>
                  </a:lnTo>
                  <a:lnTo>
                    <a:pt x="917543" y="613886"/>
                  </a:lnTo>
                  <a:lnTo>
                    <a:pt x="916114" y="625221"/>
                  </a:lnTo>
                  <a:lnTo>
                    <a:pt x="922115" y="631889"/>
                  </a:lnTo>
                  <a:lnTo>
                    <a:pt x="923639" y="639223"/>
                  </a:lnTo>
                  <a:lnTo>
                    <a:pt x="916877" y="650748"/>
                  </a:lnTo>
                  <a:lnTo>
                    <a:pt x="916400" y="660559"/>
                  </a:lnTo>
                  <a:lnTo>
                    <a:pt x="911447" y="669131"/>
                  </a:lnTo>
                  <a:lnTo>
                    <a:pt x="908304" y="694468"/>
                  </a:lnTo>
                  <a:lnTo>
                    <a:pt x="901827" y="704183"/>
                  </a:lnTo>
                  <a:lnTo>
                    <a:pt x="903161" y="715899"/>
                  </a:lnTo>
                  <a:lnTo>
                    <a:pt x="895826" y="724758"/>
                  </a:lnTo>
                  <a:lnTo>
                    <a:pt x="906875" y="734283"/>
                  </a:lnTo>
                  <a:lnTo>
                    <a:pt x="915448" y="735616"/>
                  </a:lnTo>
                  <a:lnTo>
                    <a:pt x="930878" y="749046"/>
                  </a:lnTo>
                  <a:lnTo>
                    <a:pt x="919353" y="753333"/>
                  </a:lnTo>
                  <a:lnTo>
                    <a:pt x="914400" y="760190"/>
                  </a:lnTo>
                  <a:lnTo>
                    <a:pt x="913638" y="779907"/>
                  </a:lnTo>
                  <a:lnTo>
                    <a:pt x="922020" y="778097"/>
                  </a:lnTo>
                  <a:lnTo>
                    <a:pt x="936212" y="785813"/>
                  </a:lnTo>
                  <a:lnTo>
                    <a:pt x="948785" y="806863"/>
                  </a:lnTo>
                  <a:lnTo>
                    <a:pt x="951071" y="829151"/>
                  </a:lnTo>
                  <a:lnTo>
                    <a:pt x="954596" y="839534"/>
                  </a:lnTo>
                  <a:lnTo>
                    <a:pt x="961835" y="846296"/>
                  </a:lnTo>
                  <a:lnTo>
                    <a:pt x="958024" y="865251"/>
                  </a:lnTo>
                  <a:lnTo>
                    <a:pt x="972598" y="892302"/>
                  </a:lnTo>
                  <a:lnTo>
                    <a:pt x="958882" y="913543"/>
                  </a:lnTo>
                  <a:lnTo>
                    <a:pt x="937450" y="918020"/>
                  </a:lnTo>
                  <a:lnTo>
                    <a:pt x="912971" y="930307"/>
                  </a:lnTo>
                  <a:lnTo>
                    <a:pt x="914210" y="934974"/>
                  </a:lnTo>
                  <a:lnTo>
                    <a:pt x="924401" y="932021"/>
                  </a:lnTo>
                  <a:lnTo>
                    <a:pt x="956120" y="999839"/>
                  </a:lnTo>
                  <a:lnTo>
                    <a:pt x="935831" y="995743"/>
                  </a:lnTo>
                  <a:lnTo>
                    <a:pt x="931450" y="997172"/>
                  </a:lnTo>
                  <a:lnTo>
                    <a:pt x="925354" y="991076"/>
                  </a:lnTo>
                  <a:lnTo>
                    <a:pt x="912209" y="992981"/>
                  </a:lnTo>
                  <a:lnTo>
                    <a:pt x="914971" y="1002316"/>
                  </a:lnTo>
                  <a:lnTo>
                    <a:pt x="911733" y="1027176"/>
                  </a:lnTo>
                  <a:lnTo>
                    <a:pt x="917353" y="1048036"/>
                  </a:lnTo>
                  <a:lnTo>
                    <a:pt x="911066" y="1053942"/>
                  </a:lnTo>
                  <a:lnTo>
                    <a:pt x="900970" y="1057751"/>
                  </a:lnTo>
                  <a:lnTo>
                    <a:pt x="900684" y="1061275"/>
                  </a:lnTo>
                  <a:lnTo>
                    <a:pt x="917353" y="1079278"/>
                  </a:lnTo>
                  <a:lnTo>
                    <a:pt x="922115" y="1098804"/>
                  </a:lnTo>
                  <a:lnTo>
                    <a:pt x="923925" y="1102138"/>
                  </a:lnTo>
                  <a:lnTo>
                    <a:pt x="930402" y="1104138"/>
                  </a:lnTo>
                  <a:lnTo>
                    <a:pt x="930402" y="1114901"/>
                  </a:lnTo>
                  <a:lnTo>
                    <a:pt x="941546" y="1126141"/>
                  </a:lnTo>
                  <a:lnTo>
                    <a:pt x="929449" y="1145381"/>
                  </a:lnTo>
                  <a:lnTo>
                    <a:pt x="921067" y="1146905"/>
                  </a:lnTo>
                  <a:lnTo>
                    <a:pt x="914495" y="1157288"/>
                  </a:lnTo>
                  <a:lnTo>
                    <a:pt x="889635" y="1162812"/>
                  </a:lnTo>
                  <a:lnTo>
                    <a:pt x="897541" y="1172433"/>
                  </a:lnTo>
                  <a:lnTo>
                    <a:pt x="897160" y="1180433"/>
                  </a:lnTo>
                  <a:lnTo>
                    <a:pt x="891826" y="1186815"/>
                  </a:lnTo>
                  <a:lnTo>
                    <a:pt x="913829" y="1201388"/>
                  </a:lnTo>
                  <a:lnTo>
                    <a:pt x="911733" y="1205389"/>
                  </a:lnTo>
                  <a:lnTo>
                    <a:pt x="907828" y="1203770"/>
                  </a:lnTo>
                  <a:lnTo>
                    <a:pt x="907352" y="1208056"/>
                  </a:lnTo>
                  <a:lnTo>
                    <a:pt x="916877" y="1213009"/>
                  </a:lnTo>
                  <a:lnTo>
                    <a:pt x="914210" y="1220534"/>
                  </a:lnTo>
                  <a:lnTo>
                    <a:pt x="915924" y="1250061"/>
                  </a:lnTo>
                  <a:lnTo>
                    <a:pt x="923354" y="1267397"/>
                  </a:lnTo>
                  <a:lnTo>
                    <a:pt x="912781" y="1271683"/>
                  </a:lnTo>
                  <a:lnTo>
                    <a:pt x="909447" y="1278731"/>
                  </a:lnTo>
                  <a:lnTo>
                    <a:pt x="904970" y="1281208"/>
                  </a:lnTo>
                  <a:lnTo>
                    <a:pt x="902494" y="1292923"/>
                  </a:lnTo>
                  <a:lnTo>
                    <a:pt x="897160" y="1297972"/>
                  </a:lnTo>
                  <a:lnTo>
                    <a:pt x="884872" y="1302258"/>
                  </a:lnTo>
                  <a:lnTo>
                    <a:pt x="882396" y="1294543"/>
                  </a:lnTo>
                  <a:lnTo>
                    <a:pt x="871919" y="1289495"/>
                  </a:lnTo>
                  <a:lnTo>
                    <a:pt x="865156" y="1282351"/>
                  </a:lnTo>
                  <a:lnTo>
                    <a:pt x="856202" y="1279303"/>
                  </a:lnTo>
                  <a:lnTo>
                    <a:pt x="855250" y="1273302"/>
                  </a:lnTo>
                  <a:lnTo>
                    <a:pt x="849154" y="1266063"/>
                  </a:lnTo>
                  <a:lnTo>
                    <a:pt x="820579" y="1260443"/>
                  </a:lnTo>
                  <a:lnTo>
                    <a:pt x="809244" y="1246537"/>
                  </a:lnTo>
                  <a:lnTo>
                    <a:pt x="802481" y="1241870"/>
                  </a:lnTo>
                  <a:lnTo>
                    <a:pt x="794195" y="1239679"/>
                  </a:lnTo>
                  <a:lnTo>
                    <a:pt x="790480" y="1244632"/>
                  </a:lnTo>
                  <a:lnTo>
                    <a:pt x="794480" y="1230154"/>
                  </a:lnTo>
                  <a:lnTo>
                    <a:pt x="780288" y="1227773"/>
                  </a:lnTo>
                  <a:lnTo>
                    <a:pt x="742093" y="1198245"/>
                  </a:lnTo>
                  <a:lnTo>
                    <a:pt x="738188" y="1204055"/>
                  </a:lnTo>
                  <a:lnTo>
                    <a:pt x="739521" y="1208627"/>
                  </a:lnTo>
                  <a:lnTo>
                    <a:pt x="733996" y="1214152"/>
                  </a:lnTo>
                  <a:lnTo>
                    <a:pt x="731615" y="1229392"/>
                  </a:lnTo>
                  <a:lnTo>
                    <a:pt x="725519" y="1235488"/>
                  </a:lnTo>
                  <a:lnTo>
                    <a:pt x="722376" y="1243108"/>
                  </a:lnTo>
                  <a:lnTo>
                    <a:pt x="722376" y="1258062"/>
                  </a:lnTo>
                  <a:lnTo>
                    <a:pt x="726377" y="1260824"/>
                  </a:lnTo>
                  <a:lnTo>
                    <a:pt x="720566" y="1272254"/>
                  </a:lnTo>
                  <a:lnTo>
                    <a:pt x="726186" y="1275683"/>
                  </a:lnTo>
                  <a:lnTo>
                    <a:pt x="722566" y="1289304"/>
                  </a:lnTo>
                  <a:lnTo>
                    <a:pt x="717518" y="1296734"/>
                  </a:lnTo>
                  <a:lnTo>
                    <a:pt x="700849" y="1291876"/>
                  </a:lnTo>
                  <a:lnTo>
                    <a:pt x="682942" y="1298257"/>
                  </a:lnTo>
                  <a:lnTo>
                    <a:pt x="677132" y="1291114"/>
                  </a:lnTo>
                  <a:lnTo>
                    <a:pt x="681323" y="1284256"/>
                  </a:lnTo>
                  <a:lnTo>
                    <a:pt x="684086" y="1270064"/>
                  </a:lnTo>
                  <a:lnTo>
                    <a:pt x="691420" y="1274540"/>
                  </a:lnTo>
                  <a:lnTo>
                    <a:pt x="704564" y="1245870"/>
                  </a:lnTo>
                  <a:lnTo>
                    <a:pt x="686181" y="1245680"/>
                  </a:lnTo>
                  <a:lnTo>
                    <a:pt x="671989" y="1236821"/>
                  </a:lnTo>
                  <a:lnTo>
                    <a:pt x="662178" y="1236631"/>
                  </a:lnTo>
                  <a:lnTo>
                    <a:pt x="656558" y="1240536"/>
                  </a:lnTo>
                  <a:lnTo>
                    <a:pt x="650462" y="1239298"/>
                  </a:lnTo>
                  <a:lnTo>
                    <a:pt x="635127" y="1225392"/>
                  </a:lnTo>
                  <a:lnTo>
                    <a:pt x="632460" y="1213104"/>
                  </a:lnTo>
                  <a:lnTo>
                    <a:pt x="623411" y="1226534"/>
                  </a:lnTo>
                  <a:lnTo>
                    <a:pt x="622078" y="1237679"/>
                  </a:lnTo>
                  <a:lnTo>
                    <a:pt x="614172" y="1226725"/>
                  </a:lnTo>
                  <a:lnTo>
                    <a:pt x="598741" y="1232154"/>
                  </a:lnTo>
                  <a:lnTo>
                    <a:pt x="596455" y="1230535"/>
                  </a:lnTo>
                  <a:lnTo>
                    <a:pt x="594836" y="1225486"/>
                  </a:lnTo>
                  <a:lnTo>
                    <a:pt x="584073" y="1213675"/>
                  </a:lnTo>
                  <a:lnTo>
                    <a:pt x="588931" y="1208341"/>
                  </a:lnTo>
                  <a:lnTo>
                    <a:pt x="589216" y="1196245"/>
                  </a:lnTo>
                  <a:lnTo>
                    <a:pt x="580358" y="1197388"/>
                  </a:lnTo>
                  <a:lnTo>
                    <a:pt x="581215" y="1187386"/>
                  </a:lnTo>
                  <a:lnTo>
                    <a:pt x="575024" y="1170718"/>
                  </a:lnTo>
                  <a:lnTo>
                    <a:pt x="573214" y="1168146"/>
                  </a:lnTo>
                  <a:lnTo>
                    <a:pt x="558451" y="1166622"/>
                  </a:lnTo>
                  <a:lnTo>
                    <a:pt x="552831" y="1141381"/>
                  </a:lnTo>
                  <a:lnTo>
                    <a:pt x="554260" y="1128332"/>
                  </a:lnTo>
                  <a:lnTo>
                    <a:pt x="556736" y="1116711"/>
                  </a:lnTo>
                  <a:lnTo>
                    <a:pt x="561499" y="1111758"/>
                  </a:lnTo>
                  <a:lnTo>
                    <a:pt x="566356" y="1112044"/>
                  </a:lnTo>
                  <a:lnTo>
                    <a:pt x="563023" y="1108615"/>
                  </a:lnTo>
                  <a:lnTo>
                    <a:pt x="587978" y="1083469"/>
                  </a:lnTo>
                  <a:lnTo>
                    <a:pt x="606838" y="1074801"/>
                  </a:lnTo>
                  <a:lnTo>
                    <a:pt x="611410" y="1065848"/>
                  </a:lnTo>
                  <a:lnTo>
                    <a:pt x="616744" y="1067752"/>
                  </a:lnTo>
                  <a:lnTo>
                    <a:pt x="620268" y="1062324"/>
                  </a:lnTo>
                  <a:lnTo>
                    <a:pt x="627412" y="1062418"/>
                  </a:lnTo>
                  <a:lnTo>
                    <a:pt x="629888" y="1055180"/>
                  </a:lnTo>
                  <a:lnTo>
                    <a:pt x="624935" y="1050703"/>
                  </a:lnTo>
                  <a:lnTo>
                    <a:pt x="630555" y="1034415"/>
                  </a:lnTo>
                  <a:lnTo>
                    <a:pt x="611886" y="1015079"/>
                  </a:lnTo>
                  <a:lnTo>
                    <a:pt x="594074" y="988505"/>
                  </a:lnTo>
                  <a:lnTo>
                    <a:pt x="588359" y="987171"/>
                  </a:lnTo>
                  <a:lnTo>
                    <a:pt x="578072" y="969645"/>
                  </a:lnTo>
                  <a:lnTo>
                    <a:pt x="563689" y="953071"/>
                  </a:lnTo>
                  <a:lnTo>
                    <a:pt x="568071" y="947166"/>
                  </a:lnTo>
                  <a:lnTo>
                    <a:pt x="566547" y="939355"/>
                  </a:lnTo>
                  <a:lnTo>
                    <a:pt x="571214" y="934688"/>
                  </a:lnTo>
                  <a:lnTo>
                    <a:pt x="561594" y="936689"/>
                  </a:lnTo>
                  <a:lnTo>
                    <a:pt x="550640" y="928974"/>
                  </a:lnTo>
                  <a:lnTo>
                    <a:pt x="536448" y="924496"/>
                  </a:lnTo>
                  <a:lnTo>
                    <a:pt x="536257" y="927545"/>
                  </a:lnTo>
                  <a:lnTo>
                    <a:pt x="532162" y="927925"/>
                  </a:lnTo>
                  <a:lnTo>
                    <a:pt x="527685" y="941927"/>
                  </a:lnTo>
                  <a:lnTo>
                    <a:pt x="528066" y="949166"/>
                  </a:lnTo>
                  <a:lnTo>
                    <a:pt x="524161" y="955262"/>
                  </a:lnTo>
                  <a:lnTo>
                    <a:pt x="516350" y="958310"/>
                  </a:lnTo>
                  <a:lnTo>
                    <a:pt x="507682" y="952976"/>
                  </a:lnTo>
                  <a:lnTo>
                    <a:pt x="502063" y="940689"/>
                  </a:lnTo>
                  <a:lnTo>
                    <a:pt x="508540" y="935927"/>
                  </a:lnTo>
                  <a:lnTo>
                    <a:pt x="515779" y="913162"/>
                  </a:lnTo>
                  <a:lnTo>
                    <a:pt x="508159" y="889730"/>
                  </a:lnTo>
                  <a:lnTo>
                    <a:pt x="503206" y="886111"/>
                  </a:lnTo>
                  <a:lnTo>
                    <a:pt x="503587" y="878777"/>
                  </a:lnTo>
                  <a:lnTo>
                    <a:pt x="498443" y="877348"/>
                  </a:lnTo>
                  <a:lnTo>
                    <a:pt x="487108" y="880682"/>
                  </a:lnTo>
                  <a:lnTo>
                    <a:pt x="481679" y="878014"/>
                  </a:lnTo>
                  <a:lnTo>
                    <a:pt x="461010" y="877634"/>
                  </a:lnTo>
                  <a:lnTo>
                    <a:pt x="452152" y="882968"/>
                  </a:lnTo>
                  <a:lnTo>
                    <a:pt x="453009" y="886206"/>
                  </a:lnTo>
                  <a:lnTo>
                    <a:pt x="432149" y="885349"/>
                  </a:lnTo>
                  <a:lnTo>
                    <a:pt x="426529" y="890301"/>
                  </a:lnTo>
                  <a:lnTo>
                    <a:pt x="427768" y="898779"/>
                  </a:lnTo>
                  <a:lnTo>
                    <a:pt x="421577" y="902303"/>
                  </a:lnTo>
                  <a:lnTo>
                    <a:pt x="420910" y="908590"/>
                  </a:lnTo>
                  <a:lnTo>
                    <a:pt x="424434" y="914781"/>
                  </a:lnTo>
                  <a:lnTo>
                    <a:pt x="415766" y="925354"/>
                  </a:lnTo>
                  <a:lnTo>
                    <a:pt x="412147" y="938784"/>
                  </a:lnTo>
                  <a:lnTo>
                    <a:pt x="423862" y="944880"/>
                  </a:lnTo>
                  <a:lnTo>
                    <a:pt x="409861" y="947833"/>
                  </a:lnTo>
                  <a:lnTo>
                    <a:pt x="388334" y="939451"/>
                  </a:lnTo>
                  <a:lnTo>
                    <a:pt x="384715" y="948118"/>
                  </a:lnTo>
                  <a:lnTo>
                    <a:pt x="371285" y="952405"/>
                  </a:lnTo>
                  <a:lnTo>
                    <a:pt x="364046" y="960120"/>
                  </a:lnTo>
                  <a:lnTo>
                    <a:pt x="349282" y="959548"/>
                  </a:lnTo>
                  <a:lnTo>
                    <a:pt x="334423" y="967359"/>
                  </a:lnTo>
                  <a:lnTo>
                    <a:pt x="312706" y="974312"/>
                  </a:lnTo>
                  <a:lnTo>
                    <a:pt x="305276" y="980694"/>
                  </a:lnTo>
                  <a:lnTo>
                    <a:pt x="300037" y="972502"/>
                  </a:lnTo>
                  <a:lnTo>
                    <a:pt x="288131" y="979170"/>
                  </a:lnTo>
                  <a:lnTo>
                    <a:pt x="282892" y="964597"/>
                  </a:lnTo>
                  <a:lnTo>
                    <a:pt x="275082" y="955643"/>
                  </a:lnTo>
                  <a:lnTo>
                    <a:pt x="268510" y="953071"/>
                  </a:lnTo>
                  <a:lnTo>
                    <a:pt x="268319" y="951262"/>
                  </a:lnTo>
                  <a:lnTo>
                    <a:pt x="275082" y="952405"/>
                  </a:lnTo>
                  <a:lnTo>
                    <a:pt x="287274" y="946404"/>
                  </a:lnTo>
                  <a:lnTo>
                    <a:pt x="305467" y="947547"/>
                  </a:lnTo>
                  <a:lnTo>
                    <a:pt x="304990" y="943261"/>
                  </a:lnTo>
                  <a:lnTo>
                    <a:pt x="281940" y="940213"/>
                  </a:lnTo>
                  <a:lnTo>
                    <a:pt x="273939" y="936784"/>
                  </a:lnTo>
                  <a:lnTo>
                    <a:pt x="272224" y="941546"/>
                  </a:lnTo>
                  <a:lnTo>
                    <a:pt x="271558" y="938213"/>
                  </a:lnTo>
                  <a:lnTo>
                    <a:pt x="276225" y="933164"/>
                  </a:lnTo>
                  <a:lnTo>
                    <a:pt x="276320" y="926878"/>
                  </a:lnTo>
                  <a:lnTo>
                    <a:pt x="285179" y="921258"/>
                  </a:lnTo>
                  <a:lnTo>
                    <a:pt x="282988" y="919639"/>
                  </a:lnTo>
                  <a:lnTo>
                    <a:pt x="283940" y="915067"/>
                  </a:lnTo>
                  <a:lnTo>
                    <a:pt x="276606" y="909351"/>
                  </a:lnTo>
                  <a:lnTo>
                    <a:pt x="274511" y="914114"/>
                  </a:lnTo>
                  <a:lnTo>
                    <a:pt x="267748" y="911543"/>
                  </a:lnTo>
                  <a:lnTo>
                    <a:pt x="262128" y="913448"/>
                  </a:lnTo>
                  <a:lnTo>
                    <a:pt x="259556" y="909733"/>
                  </a:lnTo>
                  <a:lnTo>
                    <a:pt x="251365" y="913829"/>
                  </a:lnTo>
                  <a:lnTo>
                    <a:pt x="249745" y="910114"/>
                  </a:lnTo>
                  <a:lnTo>
                    <a:pt x="245269" y="910876"/>
                  </a:lnTo>
                  <a:lnTo>
                    <a:pt x="243459" y="907066"/>
                  </a:lnTo>
                  <a:lnTo>
                    <a:pt x="239173" y="906399"/>
                  </a:lnTo>
                  <a:lnTo>
                    <a:pt x="238030" y="912686"/>
                  </a:lnTo>
                  <a:lnTo>
                    <a:pt x="226123" y="903446"/>
                  </a:lnTo>
                  <a:lnTo>
                    <a:pt x="224219" y="907542"/>
                  </a:lnTo>
                  <a:lnTo>
                    <a:pt x="206026" y="894874"/>
                  </a:lnTo>
                  <a:lnTo>
                    <a:pt x="188500" y="899160"/>
                  </a:lnTo>
                  <a:lnTo>
                    <a:pt x="178498" y="893255"/>
                  </a:lnTo>
                  <a:lnTo>
                    <a:pt x="165163" y="895064"/>
                  </a:lnTo>
                  <a:lnTo>
                    <a:pt x="164116" y="897731"/>
                  </a:lnTo>
                  <a:lnTo>
                    <a:pt x="166973" y="900399"/>
                  </a:lnTo>
                  <a:lnTo>
                    <a:pt x="164306" y="903351"/>
                  </a:lnTo>
                  <a:lnTo>
                    <a:pt x="162687" y="916495"/>
                  </a:lnTo>
                  <a:lnTo>
                    <a:pt x="165068" y="918020"/>
                  </a:lnTo>
                  <a:lnTo>
                    <a:pt x="167640" y="928783"/>
                  </a:lnTo>
                  <a:lnTo>
                    <a:pt x="165830" y="938879"/>
                  </a:lnTo>
                  <a:lnTo>
                    <a:pt x="169069" y="946214"/>
                  </a:lnTo>
                  <a:lnTo>
                    <a:pt x="178784" y="944594"/>
                  </a:lnTo>
                  <a:lnTo>
                    <a:pt x="180213" y="952214"/>
                  </a:lnTo>
                  <a:lnTo>
                    <a:pt x="183452" y="952691"/>
                  </a:lnTo>
                  <a:lnTo>
                    <a:pt x="182785" y="957739"/>
                  </a:lnTo>
                  <a:lnTo>
                    <a:pt x="174974" y="975836"/>
                  </a:lnTo>
                  <a:lnTo>
                    <a:pt x="165163" y="965454"/>
                  </a:lnTo>
                  <a:lnTo>
                    <a:pt x="158115" y="971074"/>
                  </a:lnTo>
                  <a:lnTo>
                    <a:pt x="146495" y="973836"/>
                  </a:lnTo>
                  <a:lnTo>
                    <a:pt x="137541" y="960311"/>
                  </a:lnTo>
                  <a:lnTo>
                    <a:pt x="136684" y="954024"/>
                  </a:lnTo>
                  <a:lnTo>
                    <a:pt x="110966" y="929450"/>
                  </a:lnTo>
                  <a:lnTo>
                    <a:pt x="96298" y="908971"/>
                  </a:lnTo>
                  <a:lnTo>
                    <a:pt x="80200" y="895064"/>
                  </a:lnTo>
                  <a:lnTo>
                    <a:pt x="77153" y="886968"/>
                  </a:lnTo>
                  <a:lnTo>
                    <a:pt x="71914" y="889159"/>
                  </a:lnTo>
                  <a:lnTo>
                    <a:pt x="62389" y="883920"/>
                  </a:lnTo>
                  <a:lnTo>
                    <a:pt x="79534" y="869347"/>
                  </a:lnTo>
                  <a:lnTo>
                    <a:pt x="80772" y="853345"/>
                  </a:lnTo>
                  <a:lnTo>
                    <a:pt x="78105" y="846677"/>
                  </a:lnTo>
                  <a:lnTo>
                    <a:pt x="73723" y="844201"/>
                  </a:lnTo>
                  <a:lnTo>
                    <a:pt x="70580" y="854678"/>
                  </a:lnTo>
                  <a:lnTo>
                    <a:pt x="60960" y="844296"/>
                  </a:lnTo>
                  <a:lnTo>
                    <a:pt x="39243" y="828580"/>
                  </a:lnTo>
                  <a:lnTo>
                    <a:pt x="41720" y="818864"/>
                  </a:lnTo>
                  <a:lnTo>
                    <a:pt x="33242" y="8081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7" name="Freihandform: Form 176">
              <a:extLst>
                <a:ext uri="{FF2B5EF4-FFF2-40B4-BE49-F238E27FC236}">
                  <a16:creationId xmlns:a16="http://schemas.microsoft.com/office/drawing/2014/main" id="{CA991449-E3F1-4E82-810D-677A36B79256}"/>
                </a:ext>
              </a:extLst>
            </p:cNvPr>
            <p:cNvSpPr/>
            <p:nvPr/>
          </p:nvSpPr>
          <p:spPr>
            <a:xfrm>
              <a:off x="2339296" y="2505955"/>
              <a:ext cx="851400" cy="782100"/>
            </a:xfrm>
            <a:custGeom>
              <a:avLst/>
              <a:gdLst>
                <a:gd name="connsiteX0" fmla="*/ 332137 w 1638300"/>
                <a:gd name="connsiteY0" fmla="*/ 450914 h 1504950"/>
                <a:gd name="connsiteX1" fmla="*/ 330899 w 1638300"/>
                <a:gd name="connsiteY1" fmla="*/ 447484 h 1504950"/>
                <a:gd name="connsiteX2" fmla="*/ 345281 w 1638300"/>
                <a:gd name="connsiteY2" fmla="*/ 442246 h 1504950"/>
                <a:gd name="connsiteX3" fmla="*/ 342138 w 1638300"/>
                <a:gd name="connsiteY3" fmla="*/ 433102 h 1504950"/>
                <a:gd name="connsiteX4" fmla="*/ 396430 w 1638300"/>
                <a:gd name="connsiteY4" fmla="*/ 418909 h 1504950"/>
                <a:gd name="connsiteX5" fmla="*/ 395954 w 1638300"/>
                <a:gd name="connsiteY5" fmla="*/ 414147 h 1504950"/>
                <a:gd name="connsiteX6" fmla="*/ 402717 w 1638300"/>
                <a:gd name="connsiteY6" fmla="*/ 413575 h 1504950"/>
                <a:gd name="connsiteX7" fmla="*/ 410718 w 1638300"/>
                <a:gd name="connsiteY7" fmla="*/ 402622 h 1504950"/>
                <a:gd name="connsiteX8" fmla="*/ 405860 w 1638300"/>
                <a:gd name="connsiteY8" fmla="*/ 393859 h 1504950"/>
                <a:gd name="connsiteX9" fmla="*/ 426625 w 1638300"/>
                <a:gd name="connsiteY9" fmla="*/ 386239 h 1504950"/>
                <a:gd name="connsiteX10" fmla="*/ 463868 w 1638300"/>
                <a:gd name="connsiteY10" fmla="*/ 381095 h 1504950"/>
                <a:gd name="connsiteX11" fmla="*/ 486156 w 1638300"/>
                <a:gd name="connsiteY11" fmla="*/ 375094 h 1504950"/>
                <a:gd name="connsiteX12" fmla="*/ 478250 w 1638300"/>
                <a:gd name="connsiteY12" fmla="*/ 342709 h 1504950"/>
                <a:gd name="connsiteX13" fmla="*/ 472916 w 1638300"/>
                <a:gd name="connsiteY13" fmla="*/ 336709 h 1504950"/>
                <a:gd name="connsiteX14" fmla="*/ 502253 w 1638300"/>
                <a:gd name="connsiteY14" fmla="*/ 334708 h 1504950"/>
                <a:gd name="connsiteX15" fmla="*/ 501015 w 1638300"/>
                <a:gd name="connsiteY15" fmla="*/ 329851 h 1504950"/>
                <a:gd name="connsiteX16" fmla="*/ 511778 w 1638300"/>
                <a:gd name="connsiteY16" fmla="*/ 328612 h 1504950"/>
                <a:gd name="connsiteX17" fmla="*/ 509207 w 1638300"/>
                <a:gd name="connsiteY17" fmla="*/ 313563 h 1504950"/>
                <a:gd name="connsiteX18" fmla="*/ 533971 w 1638300"/>
                <a:gd name="connsiteY18" fmla="*/ 307943 h 1504950"/>
                <a:gd name="connsiteX19" fmla="*/ 525875 w 1638300"/>
                <a:gd name="connsiteY19" fmla="*/ 277368 h 1504950"/>
                <a:gd name="connsiteX20" fmla="*/ 537210 w 1638300"/>
                <a:gd name="connsiteY20" fmla="*/ 272415 h 1504950"/>
                <a:gd name="connsiteX21" fmla="*/ 542354 w 1638300"/>
                <a:gd name="connsiteY21" fmla="*/ 284702 h 1504950"/>
                <a:gd name="connsiteX22" fmla="*/ 545878 w 1638300"/>
                <a:gd name="connsiteY22" fmla="*/ 282892 h 1504950"/>
                <a:gd name="connsiteX23" fmla="*/ 547497 w 1638300"/>
                <a:gd name="connsiteY23" fmla="*/ 287750 h 1504950"/>
                <a:gd name="connsiteX24" fmla="*/ 551117 w 1638300"/>
                <a:gd name="connsiteY24" fmla="*/ 287274 h 1504950"/>
                <a:gd name="connsiteX25" fmla="*/ 548545 w 1638300"/>
                <a:gd name="connsiteY25" fmla="*/ 281559 h 1504950"/>
                <a:gd name="connsiteX26" fmla="*/ 563023 w 1638300"/>
                <a:gd name="connsiteY26" fmla="*/ 276034 h 1504950"/>
                <a:gd name="connsiteX27" fmla="*/ 568738 w 1638300"/>
                <a:gd name="connsiteY27" fmla="*/ 288226 h 1504950"/>
                <a:gd name="connsiteX28" fmla="*/ 585692 w 1638300"/>
                <a:gd name="connsiteY28" fmla="*/ 285941 h 1504950"/>
                <a:gd name="connsiteX29" fmla="*/ 596551 w 1638300"/>
                <a:gd name="connsiteY29" fmla="*/ 281559 h 1504950"/>
                <a:gd name="connsiteX30" fmla="*/ 599694 w 1638300"/>
                <a:gd name="connsiteY30" fmla="*/ 291179 h 1504950"/>
                <a:gd name="connsiteX31" fmla="*/ 611696 w 1638300"/>
                <a:gd name="connsiteY31" fmla="*/ 290703 h 1504950"/>
                <a:gd name="connsiteX32" fmla="*/ 617220 w 1638300"/>
                <a:gd name="connsiteY32" fmla="*/ 282702 h 1504950"/>
                <a:gd name="connsiteX33" fmla="*/ 629412 w 1638300"/>
                <a:gd name="connsiteY33" fmla="*/ 276701 h 1504950"/>
                <a:gd name="connsiteX34" fmla="*/ 627317 w 1638300"/>
                <a:gd name="connsiteY34" fmla="*/ 271177 h 1504950"/>
                <a:gd name="connsiteX35" fmla="*/ 642938 w 1638300"/>
                <a:gd name="connsiteY35" fmla="*/ 265462 h 1504950"/>
                <a:gd name="connsiteX36" fmla="*/ 647700 w 1638300"/>
                <a:gd name="connsiteY36" fmla="*/ 261271 h 1504950"/>
                <a:gd name="connsiteX37" fmla="*/ 659988 w 1638300"/>
                <a:gd name="connsiteY37" fmla="*/ 239077 h 1504950"/>
                <a:gd name="connsiteX38" fmla="*/ 673894 w 1638300"/>
                <a:gd name="connsiteY38" fmla="*/ 233648 h 1504950"/>
                <a:gd name="connsiteX39" fmla="*/ 665798 w 1638300"/>
                <a:gd name="connsiteY39" fmla="*/ 215456 h 1504950"/>
                <a:gd name="connsiteX40" fmla="*/ 654748 w 1638300"/>
                <a:gd name="connsiteY40" fmla="*/ 213836 h 1504950"/>
                <a:gd name="connsiteX41" fmla="*/ 656273 w 1638300"/>
                <a:gd name="connsiteY41" fmla="*/ 205359 h 1504950"/>
                <a:gd name="connsiteX42" fmla="*/ 669036 w 1638300"/>
                <a:gd name="connsiteY42" fmla="*/ 201644 h 1504950"/>
                <a:gd name="connsiteX43" fmla="*/ 670846 w 1638300"/>
                <a:gd name="connsiteY43" fmla="*/ 194882 h 1504950"/>
                <a:gd name="connsiteX44" fmla="*/ 668941 w 1638300"/>
                <a:gd name="connsiteY44" fmla="*/ 193548 h 1504950"/>
                <a:gd name="connsiteX45" fmla="*/ 675132 w 1638300"/>
                <a:gd name="connsiteY45" fmla="*/ 184690 h 1504950"/>
                <a:gd name="connsiteX46" fmla="*/ 683133 w 1638300"/>
                <a:gd name="connsiteY46" fmla="*/ 179260 h 1504950"/>
                <a:gd name="connsiteX47" fmla="*/ 682085 w 1638300"/>
                <a:gd name="connsiteY47" fmla="*/ 174879 h 1504950"/>
                <a:gd name="connsiteX48" fmla="*/ 701516 w 1638300"/>
                <a:gd name="connsiteY48" fmla="*/ 169735 h 1504950"/>
                <a:gd name="connsiteX49" fmla="*/ 703136 w 1638300"/>
                <a:gd name="connsiteY49" fmla="*/ 150781 h 1504950"/>
                <a:gd name="connsiteX50" fmla="*/ 695801 w 1638300"/>
                <a:gd name="connsiteY50" fmla="*/ 152876 h 1504950"/>
                <a:gd name="connsiteX51" fmla="*/ 679038 w 1638300"/>
                <a:gd name="connsiteY51" fmla="*/ 129159 h 1504950"/>
                <a:gd name="connsiteX52" fmla="*/ 682085 w 1638300"/>
                <a:gd name="connsiteY52" fmla="*/ 123539 h 1504950"/>
                <a:gd name="connsiteX53" fmla="*/ 691991 w 1638300"/>
                <a:gd name="connsiteY53" fmla="*/ 126206 h 1504950"/>
                <a:gd name="connsiteX54" fmla="*/ 692277 w 1638300"/>
                <a:gd name="connsiteY54" fmla="*/ 122777 h 1504950"/>
                <a:gd name="connsiteX55" fmla="*/ 706946 w 1638300"/>
                <a:gd name="connsiteY55" fmla="*/ 123158 h 1504950"/>
                <a:gd name="connsiteX56" fmla="*/ 705612 w 1638300"/>
                <a:gd name="connsiteY56" fmla="*/ 116300 h 1504950"/>
                <a:gd name="connsiteX57" fmla="*/ 707993 w 1638300"/>
                <a:gd name="connsiteY57" fmla="*/ 115157 h 1504950"/>
                <a:gd name="connsiteX58" fmla="*/ 699707 w 1638300"/>
                <a:gd name="connsiteY58" fmla="*/ 106013 h 1504950"/>
                <a:gd name="connsiteX59" fmla="*/ 703993 w 1638300"/>
                <a:gd name="connsiteY59" fmla="*/ 103251 h 1504950"/>
                <a:gd name="connsiteX60" fmla="*/ 701897 w 1638300"/>
                <a:gd name="connsiteY60" fmla="*/ 100679 h 1504950"/>
                <a:gd name="connsiteX61" fmla="*/ 704374 w 1638300"/>
                <a:gd name="connsiteY61" fmla="*/ 99536 h 1504950"/>
                <a:gd name="connsiteX62" fmla="*/ 697897 w 1638300"/>
                <a:gd name="connsiteY62" fmla="*/ 101632 h 1504950"/>
                <a:gd name="connsiteX63" fmla="*/ 699325 w 1638300"/>
                <a:gd name="connsiteY63" fmla="*/ 96107 h 1504950"/>
                <a:gd name="connsiteX64" fmla="*/ 696754 w 1638300"/>
                <a:gd name="connsiteY64" fmla="*/ 90297 h 1504950"/>
                <a:gd name="connsiteX65" fmla="*/ 703993 w 1638300"/>
                <a:gd name="connsiteY65" fmla="*/ 82582 h 1504950"/>
                <a:gd name="connsiteX66" fmla="*/ 704659 w 1638300"/>
                <a:gd name="connsiteY66" fmla="*/ 78010 h 1504950"/>
                <a:gd name="connsiteX67" fmla="*/ 700850 w 1638300"/>
                <a:gd name="connsiteY67" fmla="*/ 73819 h 1504950"/>
                <a:gd name="connsiteX68" fmla="*/ 707136 w 1638300"/>
                <a:gd name="connsiteY68" fmla="*/ 68294 h 1504950"/>
                <a:gd name="connsiteX69" fmla="*/ 704374 w 1638300"/>
                <a:gd name="connsiteY69" fmla="*/ 64484 h 1504950"/>
                <a:gd name="connsiteX70" fmla="*/ 698564 w 1638300"/>
                <a:gd name="connsiteY70" fmla="*/ 63341 h 1504950"/>
                <a:gd name="connsiteX71" fmla="*/ 699802 w 1638300"/>
                <a:gd name="connsiteY71" fmla="*/ 58674 h 1504950"/>
                <a:gd name="connsiteX72" fmla="*/ 702850 w 1638300"/>
                <a:gd name="connsiteY72" fmla="*/ 59150 h 1504950"/>
                <a:gd name="connsiteX73" fmla="*/ 702088 w 1638300"/>
                <a:gd name="connsiteY73" fmla="*/ 56388 h 1504950"/>
                <a:gd name="connsiteX74" fmla="*/ 692563 w 1638300"/>
                <a:gd name="connsiteY74" fmla="*/ 59817 h 1504950"/>
                <a:gd name="connsiteX75" fmla="*/ 691991 w 1638300"/>
                <a:gd name="connsiteY75" fmla="*/ 56769 h 1504950"/>
                <a:gd name="connsiteX76" fmla="*/ 697897 w 1638300"/>
                <a:gd name="connsiteY76" fmla="*/ 46291 h 1504950"/>
                <a:gd name="connsiteX77" fmla="*/ 693897 w 1638300"/>
                <a:gd name="connsiteY77" fmla="*/ 43339 h 1504950"/>
                <a:gd name="connsiteX78" fmla="*/ 695706 w 1638300"/>
                <a:gd name="connsiteY78" fmla="*/ 39433 h 1504950"/>
                <a:gd name="connsiteX79" fmla="*/ 684562 w 1638300"/>
                <a:gd name="connsiteY79" fmla="*/ 38195 h 1504950"/>
                <a:gd name="connsiteX80" fmla="*/ 684562 w 1638300"/>
                <a:gd name="connsiteY80" fmla="*/ 27622 h 1504950"/>
                <a:gd name="connsiteX81" fmla="*/ 690563 w 1638300"/>
                <a:gd name="connsiteY81" fmla="*/ 30194 h 1504950"/>
                <a:gd name="connsiteX82" fmla="*/ 698088 w 1638300"/>
                <a:gd name="connsiteY82" fmla="*/ 22574 h 1504950"/>
                <a:gd name="connsiteX83" fmla="*/ 724186 w 1638300"/>
                <a:gd name="connsiteY83" fmla="*/ 10382 h 1504950"/>
                <a:gd name="connsiteX84" fmla="*/ 730377 w 1638300"/>
                <a:gd name="connsiteY84" fmla="*/ 9525 h 1504950"/>
                <a:gd name="connsiteX85" fmla="*/ 732377 w 1638300"/>
                <a:gd name="connsiteY85" fmla="*/ 17812 h 1504950"/>
                <a:gd name="connsiteX86" fmla="*/ 738474 w 1638300"/>
                <a:gd name="connsiteY86" fmla="*/ 18288 h 1504950"/>
                <a:gd name="connsiteX87" fmla="*/ 735521 w 1638300"/>
                <a:gd name="connsiteY87" fmla="*/ 22098 h 1504950"/>
                <a:gd name="connsiteX88" fmla="*/ 731234 w 1638300"/>
                <a:gd name="connsiteY88" fmla="*/ 19241 h 1504950"/>
                <a:gd name="connsiteX89" fmla="*/ 727234 w 1638300"/>
                <a:gd name="connsiteY89" fmla="*/ 24384 h 1504950"/>
                <a:gd name="connsiteX90" fmla="*/ 732949 w 1638300"/>
                <a:gd name="connsiteY90" fmla="*/ 32766 h 1504950"/>
                <a:gd name="connsiteX91" fmla="*/ 736282 w 1638300"/>
                <a:gd name="connsiteY91" fmla="*/ 46291 h 1504950"/>
                <a:gd name="connsiteX92" fmla="*/ 739521 w 1638300"/>
                <a:gd name="connsiteY92" fmla="*/ 48863 h 1504950"/>
                <a:gd name="connsiteX93" fmla="*/ 734568 w 1638300"/>
                <a:gd name="connsiteY93" fmla="*/ 57626 h 1504950"/>
                <a:gd name="connsiteX94" fmla="*/ 738092 w 1638300"/>
                <a:gd name="connsiteY94" fmla="*/ 62293 h 1504950"/>
                <a:gd name="connsiteX95" fmla="*/ 735616 w 1638300"/>
                <a:gd name="connsiteY95" fmla="*/ 64960 h 1504950"/>
                <a:gd name="connsiteX96" fmla="*/ 741712 w 1638300"/>
                <a:gd name="connsiteY96" fmla="*/ 69533 h 1504950"/>
                <a:gd name="connsiteX97" fmla="*/ 737711 w 1638300"/>
                <a:gd name="connsiteY97" fmla="*/ 75914 h 1504950"/>
                <a:gd name="connsiteX98" fmla="*/ 740473 w 1638300"/>
                <a:gd name="connsiteY98" fmla="*/ 88773 h 1504950"/>
                <a:gd name="connsiteX99" fmla="*/ 761619 w 1638300"/>
                <a:gd name="connsiteY99" fmla="*/ 93440 h 1504950"/>
                <a:gd name="connsiteX100" fmla="*/ 767049 w 1638300"/>
                <a:gd name="connsiteY100" fmla="*/ 92202 h 1504950"/>
                <a:gd name="connsiteX101" fmla="*/ 772001 w 1638300"/>
                <a:gd name="connsiteY101" fmla="*/ 83725 h 1504950"/>
                <a:gd name="connsiteX102" fmla="*/ 792766 w 1638300"/>
                <a:gd name="connsiteY102" fmla="*/ 79724 h 1504950"/>
                <a:gd name="connsiteX103" fmla="*/ 794671 w 1638300"/>
                <a:gd name="connsiteY103" fmla="*/ 79819 h 1504950"/>
                <a:gd name="connsiteX104" fmla="*/ 797243 w 1638300"/>
                <a:gd name="connsiteY104" fmla="*/ 88964 h 1504950"/>
                <a:gd name="connsiteX105" fmla="*/ 802481 w 1638300"/>
                <a:gd name="connsiteY105" fmla="*/ 92011 h 1504950"/>
                <a:gd name="connsiteX106" fmla="*/ 812578 w 1638300"/>
                <a:gd name="connsiteY106" fmla="*/ 90583 h 1504950"/>
                <a:gd name="connsiteX107" fmla="*/ 817912 w 1638300"/>
                <a:gd name="connsiteY107" fmla="*/ 86487 h 1504950"/>
                <a:gd name="connsiteX108" fmla="*/ 821627 w 1638300"/>
                <a:gd name="connsiteY108" fmla="*/ 91726 h 1504950"/>
                <a:gd name="connsiteX109" fmla="*/ 825532 w 1638300"/>
                <a:gd name="connsiteY109" fmla="*/ 89154 h 1504950"/>
                <a:gd name="connsiteX110" fmla="*/ 838771 w 1638300"/>
                <a:gd name="connsiteY110" fmla="*/ 107823 h 1504950"/>
                <a:gd name="connsiteX111" fmla="*/ 840963 w 1638300"/>
                <a:gd name="connsiteY111" fmla="*/ 114871 h 1504950"/>
                <a:gd name="connsiteX112" fmla="*/ 846868 w 1638300"/>
                <a:gd name="connsiteY112" fmla="*/ 113062 h 1504950"/>
                <a:gd name="connsiteX113" fmla="*/ 850297 w 1638300"/>
                <a:gd name="connsiteY113" fmla="*/ 117634 h 1504950"/>
                <a:gd name="connsiteX114" fmla="*/ 864394 w 1638300"/>
                <a:gd name="connsiteY114" fmla="*/ 119348 h 1504950"/>
                <a:gd name="connsiteX115" fmla="*/ 883920 w 1638300"/>
                <a:gd name="connsiteY115" fmla="*/ 132493 h 1504950"/>
                <a:gd name="connsiteX116" fmla="*/ 885349 w 1638300"/>
                <a:gd name="connsiteY116" fmla="*/ 136208 h 1504950"/>
                <a:gd name="connsiteX117" fmla="*/ 872109 w 1638300"/>
                <a:gd name="connsiteY117" fmla="*/ 150400 h 1504950"/>
                <a:gd name="connsiteX118" fmla="*/ 864584 w 1638300"/>
                <a:gd name="connsiteY118" fmla="*/ 150590 h 1504950"/>
                <a:gd name="connsiteX119" fmla="*/ 866870 w 1638300"/>
                <a:gd name="connsiteY119" fmla="*/ 160306 h 1504950"/>
                <a:gd name="connsiteX120" fmla="*/ 879634 w 1638300"/>
                <a:gd name="connsiteY120" fmla="*/ 158210 h 1504950"/>
                <a:gd name="connsiteX121" fmla="*/ 883063 w 1638300"/>
                <a:gd name="connsiteY121" fmla="*/ 173450 h 1504950"/>
                <a:gd name="connsiteX122" fmla="*/ 890683 w 1638300"/>
                <a:gd name="connsiteY122" fmla="*/ 172688 h 1504950"/>
                <a:gd name="connsiteX123" fmla="*/ 904875 w 1638300"/>
                <a:gd name="connsiteY123" fmla="*/ 176117 h 1504950"/>
                <a:gd name="connsiteX124" fmla="*/ 904875 w 1638300"/>
                <a:gd name="connsiteY124" fmla="*/ 197072 h 1504950"/>
                <a:gd name="connsiteX125" fmla="*/ 920782 w 1638300"/>
                <a:gd name="connsiteY125" fmla="*/ 192881 h 1504950"/>
                <a:gd name="connsiteX126" fmla="*/ 922306 w 1638300"/>
                <a:gd name="connsiteY126" fmla="*/ 195643 h 1504950"/>
                <a:gd name="connsiteX127" fmla="*/ 932022 w 1638300"/>
                <a:gd name="connsiteY127" fmla="*/ 187928 h 1504950"/>
                <a:gd name="connsiteX128" fmla="*/ 938499 w 1638300"/>
                <a:gd name="connsiteY128" fmla="*/ 186023 h 1504950"/>
                <a:gd name="connsiteX129" fmla="*/ 934308 w 1638300"/>
                <a:gd name="connsiteY129" fmla="*/ 182118 h 1504950"/>
                <a:gd name="connsiteX130" fmla="*/ 933355 w 1638300"/>
                <a:gd name="connsiteY130" fmla="*/ 167926 h 1504950"/>
                <a:gd name="connsiteX131" fmla="*/ 937260 w 1638300"/>
                <a:gd name="connsiteY131" fmla="*/ 165449 h 1504950"/>
                <a:gd name="connsiteX132" fmla="*/ 937546 w 1638300"/>
                <a:gd name="connsiteY132" fmla="*/ 161734 h 1504950"/>
                <a:gd name="connsiteX133" fmla="*/ 939927 w 1638300"/>
                <a:gd name="connsiteY133" fmla="*/ 161734 h 1504950"/>
                <a:gd name="connsiteX134" fmla="*/ 942880 w 1638300"/>
                <a:gd name="connsiteY134" fmla="*/ 151638 h 1504950"/>
                <a:gd name="connsiteX135" fmla="*/ 977265 w 1638300"/>
                <a:gd name="connsiteY135" fmla="*/ 151924 h 1504950"/>
                <a:gd name="connsiteX136" fmla="*/ 977837 w 1638300"/>
                <a:gd name="connsiteY136" fmla="*/ 162306 h 1504950"/>
                <a:gd name="connsiteX137" fmla="*/ 985552 w 1638300"/>
                <a:gd name="connsiteY137" fmla="*/ 158210 h 1504950"/>
                <a:gd name="connsiteX138" fmla="*/ 992410 w 1638300"/>
                <a:gd name="connsiteY138" fmla="*/ 162020 h 1504950"/>
                <a:gd name="connsiteX139" fmla="*/ 1007078 w 1638300"/>
                <a:gd name="connsiteY139" fmla="*/ 160877 h 1504950"/>
                <a:gd name="connsiteX140" fmla="*/ 1009936 w 1638300"/>
                <a:gd name="connsiteY140" fmla="*/ 169735 h 1504950"/>
                <a:gd name="connsiteX141" fmla="*/ 1021556 w 1638300"/>
                <a:gd name="connsiteY141" fmla="*/ 167735 h 1504950"/>
                <a:gd name="connsiteX142" fmla="*/ 1025271 w 1638300"/>
                <a:gd name="connsiteY142" fmla="*/ 180213 h 1504950"/>
                <a:gd name="connsiteX143" fmla="*/ 1051846 w 1638300"/>
                <a:gd name="connsiteY143" fmla="*/ 173926 h 1504950"/>
                <a:gd name="connsiteX144" fmla="*/ 1070896 w 1638300"/>
                <a:gd name="connsiteY144" fmla="*/ 164973 h 1504950"/>
                <a:gd name="connsiteX145" fmla="*/ 1078897 w 1638300"/>
                <a:gd name="connsiteY145" fmla="*/ 158210 h 1504950"/>
                <a:gd name="connsiteX146" fmla="*/ 1108329 w 1638300"/>
                <a:gd name="connsiteY146" fmla="*/ 148590 h 1504950"/>
                <a:gd name="connsiteX147" fmla="*/ 1122236 w 1638300"/>
                <a:gd name="connsiteY147" fmla="*/ 147352 h 1504950"/>
                <a:gd name="connsiteX148" fmla="*/ 1131665 w 1638300"/>
                <a:gd name="connsiteY148" fmla="*/ 149257 h 1504950"/>
                <a:gd name="connsiteX149" fmla="*/ 1142238 w 1638300"/>
                <a:gd name="connsiteY149" fmla="*/ 144590 h 1504950"/>
                <a:gd name="connsiteX150" fmla="*/ 1156145 w 1638300"/>
                <a:gd name="connsiteY150" fmla="*/ 148685 h 1504950"/>
                <a:gd name="connsiteX151" fmla="*/ 1166146 w 1638300"/>
                <a:gd name="connsiteY151" fmla="*/ 144685 h 1504950"/>
                <a:gd name="connsiteX152" fmla="*/ 1177195 w 1638300"/>
                <a:gd name="connsiteY152" fmla="*/ 136112 h 1504950"/>
                <a:gd name="connsiteX153" fmla="*/ 1181672 w 1638300"/>
                <a:gd name="connsiteY153" fmla="*/ 147447 h 1504950"/>
                <a:gd name="connsiteX154" fmla="*/ 1185958 w 1638300"/>
                <a:gd name="connsiteY154" fmla="*/ 150495 h 1504950"/>
                <a:gd name="connsiteX155" fmla="*/ 1189863 w 1638300"/>
                <a:gd name="connsiteY155" fmla="*/ 148685 h 1504950"/>
                <a:gd name="connsiteX156" fmla="*/ 1190149 w 1638300"/>
                <a:gd name="connsiteY156" fmla="*/ 144970 h 1504950"/>
                <a:gd name="connsiteX157" fmla="*/ 1202150 w 1638300"/>
                <a:gd name="connsiteY157" fmla="*/ 144113 h 1504950"/>
                <a:gd name="connsiteX158" fmla="*/ 1198436 w 1638300"/>
                <a:gd name="connsiteY158" fmla="*/ 136493 h 1504950"/>
                <a:gd name="connsiteX159" fmla="*/ 1207103 w 1638300"/>
                <a:gd name="connsiteY159" fmla="*/ 129731 h 1504950"/>
                <a:gd name="connsiteX160" fmla="*/ 1208913 w 1638300"/>
                <a:gd name="connsiteY160" fmla="*/ 131064 h 1504950"/>
                <a:gd name="connsiteX161" fmla="*/ 1207580 w 1638300"/>
                <a:gd name="connsiteY161" fmla="*/ 127444 h 1504950"/>
                <a:gd name="connsiteX162" fmla="*/ 1219009 w 1638300"/>
                <a:gd name="connsiteY162" fmla="*/ 122396 h 1504950"/>
                <a:gd name="connsiteX163" fmla="*/ 1223486 w 1638300"/>
                <a:gd name="connsiteY163" fmla="*/ 123158 h 1504950"/>
                <a:gd name="connsiteX164" fmla="*/ 1225201 w 1638300"/>
                <a:gd name="connsiteY164" fmla="*/ 120301 h 1504950"/>
                <a:gd name="connsiteX165" fmla="*/ 1226439 w 1638300"/>
                <a:gd name="connsiteY165" fmla="*/ 125540 h 1504950"/>
                <a:gd name="connsiteX166" fmla="*/ 1233869 w 1638300"/>
                <a:gd name="connsiteY166" fmla="*/ 125063 h 1504950"/>
                <a:gd name="connsiteX167" fmla="*/ 1237583 w 1638300"/>
                <a:gd name="connsiteY167" fmla="*/ 128111 h 1504950"/>
                <a:gd name="connsiteX168" fmla="*/ 1241679 w 1638300"/>
                <a:gd name="connsiteY168" fmla="*/ 125825 h 1504950"/>
                <a:gd name="connsiteX169" fmla="*/ 1244727 w 1638300"/>
                <a:gd name="connsiteY169" fmla="*/ 128873 h 1504950"/>
                <a:gd name="connsiteX170" fmla="*/ 1244822 w 1638300"/>
                <a:gd name="connsiteY170" fmla="*/ 126301 h 1504950"/>
                <a:gd name="connsiteX171" fmla="*/ 1253680 w 1638300"/>
                <a:gd name="connsiteY171" fmla="*/ 126683 h 1504950"/>
                <a:gd name="connsiteX172" fmla="*/ 1258634 w 1638300"/>
                <a:gd name="connsiteY172" fmla="*/ 129349 h 1504950"/>
                <a:gd name="connsiteX173" fmla="*/ 1260824 w 1638300"/>
                <a:gd name="connsiteY173" fmla="*/ 138017 h 1504950"/>
                <a:gd name="connsiteX174" fmla="*/ 1277684 w 1638300"/>
                <a:gd name="connsiteY174" fmla="*/ 149161 h 1504950"/>
                <a:gd name="connsiteX175" fmla="*/ 1272064 w 1638300"/>
                <a:gd name="connsiteY175" fmla="*/ 158020 h 1504950"/>
                <a:gd name="connsiteX176" fmla="*/ 1278541 w 1638300"/>
                <a:gd name="connsiteY176" fmla="*/ 172021 h 1504950"/>
                <a:gd name="connsiteX177" fmla="*/ 1280636 w 1638300"/>
                <a:gd name="connsiteY177" fmla="*/ 173450 h 1504950"/>
                <a:gd name="connsiteX178" fmla="*/ 1285304 w 1638300"/>
                <a:gd name="connsiteY178" fmla="*/ 169545 h 1504950"/>
                <a:gd name="connsiteX179" fmla="*/ 1287113 w 1638300"/>
                <a:gd name="connsiteY179" fmla="*/ 173260 h 1504950"/>
                <a:gd name="connsiteX180" fmla="*/ 1298067 w 1638300"/>
                <a:gd name="connsiteY180" fmla="*/ 176593 h 1504950"/>
                <a:gd name="connsiteX181" fmla="*/ 1301496 w 1638300"/>
                <a:gd name="connsiteY181" fmla="*/ 174022 h 1504950"/>
                <a:gd name="connsiteX182" fmla="*/ 1297019 w 1638300"/>
                <a:gd name="connsiteY182" fmla="*/ 166878 h 1504950"/>
                <a:gd name="connsiteX183" fmla="*/ 1302639 w 1638300"/>
                <a:gd name="connsiteY183" fmla="*/ 175355 h 1504950"/>
                <a:gd name="connsiteX184" fmla="*/ 1310830 w 1638300"/>
                <a:gd name="connsiteY184" fmla="*/ 169545 h 1504950"/>
                <a:gd name="connsiteX185" fmla="*/ 1317974 w 1638300"/>
                <a:gd name="connsiteY185" fmla="*/ 173260 h 1504950"/>
                <a:gd name="connsiteX186" fmla="*/ 1315117 w 1638300"/>
                <a:gd name="connsiteY186" fmla="*/ 183833 h 1504950"/>
                <a:gd name="connsiteX187" fmla="*/ 1316736 w 1638300"/>
                <a:gd name="connsiteY187" fmla="*/ 189643 h 1504950"/>
                <a:gd name="connsiteX188" fmla="*/ 1320832 w 1638300"/>
                <a:gd name="connsiteY188" fmla="*/ 191833 h 1504950"/>
                <a:gd name="connsiteX189" fmla="*/ 1320927 w 1638300"/>
                <a:gd name="connsiteY189" fmla="*/ 195548 h 1504950"/>
                <a:gd name="connsiteX190" fmla="*/ 1324166 w 1638300"/>
                <a:gd name="connsiteY190" fmla="*/ 194691 h 1504950"/>
                <a:gd name="connsiteX191" fmla="*/ 1327881 w 1638300"/>
                <a:gd name="connsiteY191" fmla="*/ 197358 h 1504950"/>
                <a:gd name="connsiteX192" fmla="*/ 1331690 w 1638300"/>
                <a:gd name="connsiteY192" fmla="*/ 204121 h 1504950"/>
                <a:gd name="connsiteX193" fmla="*/ 1325118 w 1638300"/>
                <a:gd name="connsiteY193" fmla="*/ 210788 h 1504950"/>
                <a:gd name="connsiteX194" fmla="*/ 1330452 w 1638300"/>
                <a:gd name="connsiteY194" fmla="*/ 219456 h 1504950"/>
                <a:gd name="connsiteX195" fmla="*/ 1324451 w 1638300"/>
                <a:gd name="connsiteY195" fmla="*/ 221170 h 1504950"/>
                <a:gd name="connsiteX196" fmla="*/ 1329785 w 1638300"/>
                <a:gd name="connsiteY196" fmla="*/ 230410 h 1504950"/>
                <a:gd name="connsiteX197" fmla="*/ 1321403 w 1638300"/>
                <a:gd name="connsiteY197" fmla="*/ 238696 h 1504950"/>
                <a:gd name="connsiteX198" fmla="*/ 1322927 w 1638300"/>
                <a:gd name="connsiteY198" fmla="*/ 244602 h 1504950"/>
                <a:gd name="connsiteX199" fmla="*/ 1332548 w 1638300"/>
                <a:gd name="connsiteY199" fmla="*/ 249745 h 1504950"/>
                <a:gd name="connsiteX200" fmla="*/ 1350073 w 1638300"/>
                <a:gd name="connsiteY200" fmla="*/ 251841 h 1504950"/>
                <a:gd name="connsiteX201" fmla="*/ 1366361 w 1638300"/>
                <a:gd name="connsiteY201" fmla="*/ 246221 h 1504950"/>
                <a:gd name="connsiteX202" fmla="*/ 1380173 w 1638300"/>
                <a:gd name="connsiteY202" fmla="*/ 236887 h 1504950"/>
                <a:gd name="connsiteX203" fmla="*/ 1382268 w 1638300"/>
                <a:gd name="connsiteY203" fmla="*/ 231743 h 1504950"/>
                <a:gd name="connsiteX204" fmla="*/ 1389602 w 1638300"/>
                <a:gd name="connsiteY204" fmla="*/ 237268 h 1504950"/>
                <a:gd name="connsiteX205" fmla="*/ 1408176 w 1638300"/>
                <a:gd name="connsiteY205" fmla="*/ 222123 h 1504950"/>
                <a:gd name="connsiteX206" fmla="*/ 1421225 w 1638300"/>
                <a:gd name="connsiteY206" fmla="*/ 238887 h 1504950"/>
                <a:gd name="connsiteX207" fmla="*/ 1439513 w 1638300"/>
                <a:gd name="connsiteY207" fmla="*/ 250984 h 1504950"/>
                <a:gd name="connsiteX208" fmla="*/ 1441799 w 1638300"/>
                <a:gd name="connsiteY208" fmla="*/ 261271 h 1504950"/>
                <a:gd name="connsiteX209" fmla="*/ 1453515 w 1638300"/>
                <a:gd name="connsiteY209" fmla="*/ 272701 h 1504950"/>
                <a:gd name="connsiteX210" fmla="*/ 1458183 w 1638300"/>
                <a:gd name="connsiteY210" fmla="*/ 275082 h 1504950"/>
                <a:gd name="connsiteX211" fmla="*/ 1458944 w 1638300"/>
                <a:gd name="connsiteY211" fmla="*/ 269843 h 1504950"/>
                <a:gd name="connsiteX212" fmla="*/ 1463421 w 1638300"/>
                <a:gd name="connsiteY212" fmla="*/ 271653 h 1504950"/>
                <a:gd name="connsiteX213" fmla="*/ 1463517 w 1638300"/>
                <a:gd name="connsiteY213" fmla="*/ 266033 h 1504950"/>
                <a:gd name="connsiteX214" fmla="*/ 1470660 w 1638300"/>
                <a:gd name="connsiteY214" fmla="*/ 272510 h 1504950"/>
                <a:gd name="connsiteX215" fmla="*/ 1469707 w 1638300"/>
                <a:gd name="connsiteY215" fmla="*/ 278130 h 1504950"/>
                <a:gd name="connsiteX216" fmla="*/ 1478375 w 1638300"/>
                <a:gd name="connsiteY216" fmla="*/ 278892 h 1504950"/>
                <a:gd name="connsiteX217" fmla="*/ 1479042 w 1638300"/>
                <a:gd name="connsiteY217" fmla="*/ 274987 h 1504950"/>
                <a:gd name="connsiteX218" fmla="*/ 1479328 w 1638300"/>
                <a:gd name="connsiteY218" fmla="*/ 281273 h 1504950"/>
                <a:gd name="connsiteX219" fmla="*/ 1484662 w 1638300"/>
                <a:gd name="connsiteY219" fmla="*/ 286321 h 1504950"/>
                <a:gd name="connsiteX220" fmla="*/ 1488377 w 1638300"/>
                <a:gd name="connsiteY220" fmla="*/ 284416 h 1504950"/>
                <a:gd name="connsiteX221" fmla="*/ 1488757 w 1638300"/>
                <a:gd name="connsiteY221" fmla="*/ 280797 h 1504950"/>
                <a:gd name="connsiteX222" fmla="*/ 1503998 w 1638300"/>
                <a:gd name="connsiteY222" fmla="*/ 288608 h 1504950"/>
                <a:gd name="connsiteX223" fmla="*/ 1503902 w 1638300"/>
                <a:gd name="connsiteY223" fmla="*/ 292703 h 1504950"/>
                <a:gd name="connsiteX224" fmla="*/ 1512856 w 1638300"/>
                <a:gd name="connsiteY224" fmla="*/ 299942 h 1504950"/>
                <a:gd name="connsiteX225" fmla="*/ 1513618 w 1638300"/>
                <a:gd name="connsiteY225" fmla="*/ 305086 h 1504950"/>
                <a:gd name="connsiteX226" fmla="*/ 1504283 w 1638300"/>
                <a:gd name="connsiteY226" fmla="*/ 306705 h 1504950"/>
                <a:gd name="connsiteX227" fmla="*/ 1499616 w 1638300"/>
                <a:gd name="connsiteY227" fmla="*/ 316801 h 1504950"/>
                <a:gd name="connsiteX228" fmla="*/ 1500092 w 1638300"/>
                <a:gd name="connsiteY228" fmla="*/ 322707 h 1504950"/>
                <a:gd name="connsiteX229" fmla="*/ 1501617 w 1638300"/>
                <a:gd name="connsiteY229" fmla="*/ 330994 h 1504950"/>
                <a:gd name="connsiteX230" fmla="*/ 1510855 w 1638300"/>
                <a:gd name="connsiteY230" fmla="*/ 342995 h 1504950"/>
                <a:gd name="connsiteX231" fmla="*/ 1504855 w 1638300"/>
                <a:gd name="connsiteY231" fmla="*/ 358997 h 1504950"/>
                <a:gd name="connsiteX232" fmla="*/ 1498188 w 1638300"/>
                <a:gd name="connsiteY232" fmla="*/ 357854 h 1504950"/>
                <a:gd name="connsiteX233" fmla="*/ 1483805 w 1638300"/>
                <a:gd name="connsiteY233" fmla="*/ 364808 h 1504950"/>
                <a:gd name="connsiteX234" fmla="*/ 1483043 w 1638300"/>
                <a:gd name="connsiteY234" fmla="*/ 370808 h 1504950"/>
                <a:gd name="connsiteX235" fmla="*/ 1488663 w 1638300"/>
                <a:gd name="connsiteY235" fmla="*/ 384715 h 1504950"/>
                <a:gd name="connsiteX236" fmla="*/ 1495997 w 1638300"/>
                <a:gd name="connsiteY236" fmla="*/ 384143 h 1504950"/>
                <a:gd name="connsiteX237" fmla="*/ 1501521 w 1638300"/>
                <a:gd name="connsiteY237" fmla="*/ 402622 h 1504950"/>
                <a:gd name="connsiteX238" fmla="*/ 1515618 w 1638300"/>
                <a:gd name="connsiteY238" fmla="*/ 395954 h 1504950"/>
                <a:gd name="connsiteX239" fmla="*/ 1518285 w 1638300"/>
                <a:gd name="connsiteY239" fmla="*/ 399574 h 1504950"/>
                <a:gd name="connsiteX240" fmla="*/ 1542383 w 1638300"/>
                <a:gd name="connsiteY240" fmla="*/ 394335 h 1504950"/>
                <a:gd name="connsiteX241" fmla="*/ 1558385 w 1638300"/>
                <a:gd name="connsiteY241" fmla="*/ 386525 h 1504950"/>
                <a:gd name="connsiteX242" fmla="*/ 1564577 w 1638300"/>
                <a:gd name="connsiteY242" fmla="*/ 388049 h 1504950"/>
                <a:gd name="connsiteX243" fmla="*/ 1568672 w 1638300"/>
                <a:gd name="connsiteY243" fmla="*/ 407384 h 1504950"/>
                <a:gd name="connsiteX244" fmla="*/ 1588961 w 1638300"/>
                <a:gd name="connsiteY244" fmla="*/ 395478 h 1504950"/>
                <a:gd name="connsiteX245" fmla="*/ 1592580 w 1638300"/>
                <a:gd name="connsiteY245" fmla="*/ 400907 h 1504950"/>
                <a:gd name="connsiteX246" fmla="*/ 1590390 w 1638300"/>
                <a:gd name="connsiteY246" fmla="*/ 409480 h 1504950"/>
                <a:gd name="connsiteX247" fmla="*/ 1592104 w 1638300"/>
                <a:gd name="connsiteY247" fmla="*/ 416433 h 1504950"/>
                <a:gd name="connsiteX248" fmla="*/ 1589818 w 1638300"/>
                <a:gd name="connsiteY248" fmla="*/ 417195 h 1504950"/>
                <a:gd name="connsiteX249" fmla="*/ 1595342 w 1638300"/>
                <a:gd name="connsiteY249" fmla="*/ 426244 h 1504950"/>
                <a:gd name="connsiteX250" fmla="*/ 1614011 w 1638300"/>
                <a:gd name="connsiteY250" fmla="*/ 426149 h 1504950"/>
                <a:gd name="connsiteX251" fmla="*/ 1613249 w 1638300"/>
                <a:gd name="connsiteY251" fmla="*/ 433007 h 1504950"/>
                <a:gd name="connsiteX252" fmla="*/ 1620679 w 1638300"/>
                <a:gd name="connsiteY252" fmla="*/ 445865 h 1504950"/>
                <a:gd name="connsiteX253" fmla="*/ 1620774 w 1638300"/>
                <a:gd name="connsiteY253" fmla="*/ 457200 h 1504950"/>
                <a:gd name="connsiteX254" fmla="*/ 1613916 w 1638300"/>
                <a:gd name="connsiteY254" fmla="*/ 458248 h 1504950"/>
                <a:gd name="connsiteX255" fmla="*/ 1613631 w 1638300"/>
                <a:gd name="connsiteY255" fmla="*/ 460629 h 1504950"/>
                <a:gd name="connsiteX256" fmla="*/ 1602772 w 1638300"/>
                <a:gd name="connsiteY256" fmla="*/ 467963 h 1504950"/>
                <a:gd name="connsiteX257" fmla="*/ 1604106 w 1638300"/>
                <a:gd name="connsiteY257" fmla="*/ 485394 h 1504950"/>
                <a:gd name="connsiteX258" fmla="*/ 1613059 w 1638300"/>
                <a:gd name="connsiteY258" fmla="*/ 486156 h 1504950"/>
                <a:gd name="connsiteX259" fmla="*/ 1613916 w 1638300"/>
                <a:gd name="connsiteY259" fmla="*/ 492252 h 1504950"/>
                <a:gd name="connsiteX260" fmla="*/ 1626203 w 1638300"/>
                <a:gd name="connsiteY260" fmla="*/ 485870 h 1504950"/>
                <a:gd name="connsiteX261" fmla="*/ 1631823 w 1638300"/>
                <a:gd name="connsiteY261" fmla="*/ 489490 h 1504950"/>
                <a:gd name="connsiteX262" fmla="*/ 1621727 w 1638300"/>
                <a:gd name="connsiteY262" fmla="*/ 494824 h 1504950"/>
                <a:gd name="connsiteX263" fmla="*/ 1628490 w 1638300"/>
                <a:gd name="connsiteY263" fmla="*/ 518636 h 1504950"/>
                <a:gd name="connsiteX264" fmla="*/ 1623822 w 1638300"/>
                <a:gd name="connsiteY264" fmla="*/ 525113 h 1504950"/>
                <a:gd name="connsiteX265" fmla="*/ 1629918 w 1638300"/>
                <a:gd name="connsiteY265" fmla="*/ 549402 h 1504950"/>
                <a:gd name="connsiteX266" fmla="*/ 1625251 w 1638300"/>
                <a:gd name="connsiteY266" fmla="*/ 562451 h 1504950"/>
                <a:gd name="connsiteX267" fmla="*/ 1632109 w 1638300"/>
                <a:gd name="connsiteY267" fmla="*/ 564261 h 1504950"/>
                <a:gd name="connsiteX268" fmla="*/ 1636681 w 1638300"/>
                <a:gd name="connsiteY268" fmla="*/ 580739 h 1504950"/>
                <a:gd name="connsiteX269" fmla="*/ 1610392 w 1638300"/>
                <a:gd name="connsiteY269" fmla="*/ 578453 h 1504950"/>
                <a:gd name="connsiteX270" fmla="*/ 1606582 w 1638300"/>
                <a:gd name="connsiteY270" fmla="*/ 585121 h 1504950"/>
                <a:gd name="connsiteX271" fmla="*/ 1598200 w 1638300"/>
                <a:gd name="connsiteY271" fmla="*/ 579882 h 1504950"/>
                <a:gd name="connsiteX272" fmla="*/ 1590675 w 1638300"/>
                <a:gd name="connsiteY272" fmla="*/ 580930 h 1504950"/>
                <a:gd name="connsiteX273" fmla="*/ 1590294 w 1638300"/>
                <a:gd name="connsiteY273" fmla="*/ 578072 h 1504950"/>
                <a:gd name="connsiteX274" fmla="*/ 1570863 w 1638300"/>
                <a:gd name="connsiteY274" fmla="*/ 573786 h 1504950"/>
                <a:gd name="connsiteX275" fmla="*/ 1555528 w 1638300"/>
                <a:gd name="connsiteY275" fmla="*/ 564547 h 1504950"/>
                <a:gd name="connsiteX276" fmla="*/ 1551337 w 1638300"/>
                <a:gd name="connsiteY276" fmla="*/ 550354 h 1504950"/>
                <a:gd name="connsiteX277" fmla="*/ 1545907 w 1638300"/>
                <a:gd name="connsiteY277" fmla="*/ 548735 h 1504950"/>
                <a:gd name="connsiteX278" fmla="*/ 1547717 w 1638300"/>
                <a:gd name="connsiteY278" fmla="*/ 555498 h 1504950"/>
                <a:gd name="connsiteX279" fmla="*/ 1545336 w 1638300"/>
                <a:gd name="connsiteY279" fmla="*/ 556165 h 1504950"/>
                <a:gd name="connsiteX280" fmla="*/ 1542479 w 1638300"/>
                <a:gd name="connsiteY280" fmla="*/ 545497 h 1504950"/>
                <a:gd name="connsiteX281" fmla="*/ 1535621 w 1638300"/>
                <a:gd name="connsiteY281" fmla="*/ 548068 h 1504950"/>
                <a:gd name="connsiteX282" fmla="*/ 1534287 w 1638300"/>
                <a:gd name="connsiteY282" fmla="*/ 540734 h 1504950"/>
                <a:gd name="connsiteX283" fmla="*/ 1537621 w 1638300"/>
                <a:gd name="connsiteY283" fmla="*/ 559689 h 1504950"/>
                <a:gd name="connsiteX284" fmla="*/ 1521714 w 1638300"/>
                <a:gd name="connsiteY284" fmla="*/ 564928 h 1504950"/>
                <a:gd name="connsiteX285" fmla="*/ 1518761 w 1638300"/>
                <a:gd name="connsiteY285" fmla="*/ 570357 h 1504950"/>
                <a:gd name="connsiteX286" fmla="*/ 1488853 w 1638300"/>
                <a:gd name="connsiteY286" fmla="*/ 590836 h 1504950"/>
                <a:gd name="connsiteX287" fmla="*/ 1479995 w 1638300"/>
                <a:gd name="connsiteY287" fmla="*/ 589121 h 1504950"/>
                <a:gd name="connsiteX288" fmla="*/ 1481042 w 1638300"/>
                <a:gd name="connsiteY288" fmla="*/ 592169 h 1504950"/>
                <a:gd name="connsiteX289" fmla="*/ 1477709 w 1638300"/>
                <a:gd name="connsiteY289" fmla="*/ 591407 h 1504950"/>
                <a:gd name="connsiteX290" fmla="*/ 1465993 w 1638300"/>
                <a:gd name="connsiteY290" fmla="*/ 598360 h 1504950"/>
                <a:gd name="connsiteX291" fmla="*/ 1468850 w 1638300"/>
                <a:gd name="connsiteY291" fmla="*/ 605409 h 1504950"/>
                <a:gd name="connsiteX292" fmla="*/ 1465707 w 1638300"/>
                <a:gd name="connsiteY292" fmla="*/ 606742 h 1504950"/>
                <a:gd name="connsiteX293" fmla="*/ 1461897 w 1638300"/>
                <a:gd name="connsiteY293" fmla="*/ 602742 h 1504950"/>
                <a:gd name="connsiteX294" fmla="*/ 1470565 w 1638300"/>
                <a:gd name="connsiteY294" fmla="*/ 630650 h 1504950"/>
                <a:gd name="connsiteX295" fmla="*/ 1475613 w 1638300"/>
                <a:gd name="connsiteY295" fmla="*/ 629126 h 1504950"/>
                <a:gd name="connsiteX296" fmla="*/ 1479232 w 1638300"/>
                <a:gd name="connsiteY296" fmla="*/ 634460 h 1504950"/>
                <a:gd name="connsiteX297" fmla="*/ 1483995 w 1638300"/>
                <a:gd name="connsiteY297" fmla="*/ 630841 h 1504950"/>
                <a:gd name="connsiteX298" fmla="*/ 1491520 w 1638300"/>
                <a:gd name="connsiteY298" fmla="*/ 645795 h 1504950"/>
                <a:gd name="connsiteX299" fmla="*/ 1484186 w 1638300"/>
                <a:gd name="connsiteY299" fmla="*/ 648176 h 1504950"/>
                <a:gd name="connsiteX300" fmla="*/ 1488757 w 1638300"/>
                <a:gd name="connsiteY300" fmla="*/ 657416 h 1504950"/>
                <a:gd name="connsiteX301" fmla="*/ 1481995 w 1638300"/>
                <a:gd name="connsiteY301" fmla="*/ 660559 h 1504950"/>
                <a:gd name="connsiteX302" fmla="*/ 1471041 w 1638300"/>
                <a:gd name="connsiteY302" fmla="*/ 661225 h 1504950"/>
                <a:gd name="connsiteX303" fmla="*/ 1480661 w 1638300"/>
                <a:gd name="connsiteY303" fmla="*/ 681800 h 1504950"/>
                <a:gd name="connsiteX304" fmla="*/ 1456563 w 1638300"/>
                <a:gd name="connsiteY304" fmla="*/ 682181 h 1504950"/>
                <a:gd name="connsiteX305" fmla="*/ 1441514 w 1638300"/>
                <a:gd name="connsiteY305" fmla="*/ 689039 h 1504950"/>
                <a:gd name="connsiteX306" fmla="*/ 1446276 w 1638300"/>
                <a:gd name="connsiteY306" fmla="*/ 707898 h 1504950"/>
                <a:gd name="connsiteX307" fmla="*/ 1454753 w 1638300"/>
                <a:gd name="connsiteY307" fmla="*/ 727329 h 1504950"/>
                <a:gd name="connsiteX308" fmla="*/ 1447324 w 1638300"/>
                <a:gd name="connsiteY308" fmla="*/ 725710 h 1504950"/>
                <a:gd name="connsiteX309" fmla="*/ 1439609 w 1638300"/>
                <a:gd name="connsiteY309" fmla="*/ 729520 h 1504950"/>
                <a:gd name="connsiteX310" fmla="*/ 1373505 w 1638300"/>
                <a:gd name="connsiteY310" fmla="*/ 737997 h 1504950"/>
                <a:gd name="connsiteX311" fmla="*/ 1375791 w 1638300"/>
                <a:gd name="connsiteY311" fmla="*/ 745617 h 1504950"/>
                <a:gd name="connsiteX312" fmla="*/ 1371315 w 1638300"/>
                <a:gd name="connsiteY312" fmla="*/ 747808 h 1504950"/>
                <a:gd name="connsiteX313" fmla="*/ 1376839 w 1638300"/>
                <a:gd name="connsiteY313" fmla="*/ 746569 h 1504950"/>
                <a:gd name="connsiteX314" fmla="*/ 1380458 w 1638300"/>
                <a:gd name="connsiteY314" fmla="*/ 756666 h 1504950"/>
                <a:gd name="connsiteX315" fmla="*/ 1377887 w 1638300"/>
                <a:gd name="connsiteY315" fmla="*/ 763905 h 1504950"/>
                <a:gd name="connsiteX316" fmla="*/ 1359980 w 1638300"/>
                <a:gd name="connsiteY316" fmla="*/ 772096 h 1504950"/>
                <a:gd name="connsiteX317" fmla="*/ 1351598 w 1638300"/>
                <a:gd name="connsiteY317" fmla="*/ 780574 h 1504950"/>
                <a:gd name="connsiteX318" fmla="*/ 1361694 w 1638300"/>
                <a:gd name="connsiteY318" fmla="*/ 815435 h 1504950"/>
                <a:gd name="connsiteX319" fmla="*/ 1361504 w 1638300"/>
                <a:gd name="connsiteY319" fmla="*/ 833152 h 1504950"/>
                <a:gd name="connsiteX320" fmla="*/ 1364075 w 1638300"/>
                <a:gd name="connsiteY320" fmla="*/ 833914 h 1504950"/>
                <a:gd name="connsiteX321" fmla="*/ 1360647 w 1638300"/>
                <a:gd name="connsiteY321" fmla="*/ 833723 h 1504950"/>
                <a:gd name="connsiteX322" fmla="*/ 1346645 w 1638300"/>
                <a:gd name="connsiteY322" fmla="*/ 825627 h 1504950"/>
                <a:gd name="connsiteX323" fmla="*/ 1331309 w 1638300"/>
                <a:gd name="connsiteY323" fmla="*/ 826579 h 1504950"/>
                <a:gd name="connsiteX324" fmla="*/ 1329880 w 1638300"/>
                <a:gd name="connsiteY324" fmla="*/ 820007 h 1504950"/>
                <a:gd name="connsiteX325" fmla="*/ 1319213 w 1638300"/>
                <a:gd name="connsiteY325" fmla="*/ 822389 h 1504950"/>
                <a:gd name="connsiteX326" fmla="*/ 1303877 w 1638300"/>
                <a:gd name="connsiteY326" fmla="*/ 807529 h 1504950"/>
                <a:gd name="connsiteX327" fmla="*/ 1309307 w 1638300"/>
                <a:gd name="connsiteY327" fmla="*/ 821722 h 1504950"/>
                <a:gd name="connsiteX328" fmla="*/ 1264158 w 1638300"/>
                <a:gd name="connsiteY328" fmla="*/ 834961 h 1504950"/>
                <a:gd name="connsiteX329" fmla="*/ 1270254 w 1638300"/>
                <a:gd name="connsiteY329" fmla="*/ 838867 h 1504950"/>
                <a:gd name="connsiteX330" fmla="*/ 1265397 w 1638300"/>
                <a:gd name="connsiteY330" fmla="*/ 848677 h 1504950"/>
                <a:gd name="connsiteX331" fmla="*/ 1255681 w 1638300"/>
                <a:gd name="connsiteY331" fmla="*/ 859536 h 1504950"/>
                <a:gd name="connsiteX332" fmla="*/ 1241489 w 1638300"/>
                <a:gd name="connsiteY332" fmla="*/ 890778 h 1504950"/>
                <a:gd name="connsiteX333" fmla="*/ 1249966 w 1638300"/>
                <a:gd name="connsiteY333" fmla="*/ 895731 h 1504950"/>
                <a:gd name="connsiteX334" fmla="*/ 1277588 w 1638300"/>
                <a:gd name="connsiteY334" fmla="*/ 893350 h 1504950"/>
                <a:gd name="connsiteX335" fmla="*/ 1294733 w 1638300"/>
                <a:gd name="connsiteY335" fmla="*/ 898208 h 1504950"/>
                <a:gd name="connsiteX336" fmla="*/ 1290638 w 1638300"/>
                <a:gd name="connsiteY336" fmla="*/ 913257 h 1504950"/>
                <a:gd name="connsiteX337" fmla="*/ 1304449 w 1638300"/>
                <a:gd name="connsiteY337" fmla="*/ 936784 h 1504950"/>
                <a:gd name="connsiteX338" fmla="*/ 1317593 w 1638300"/>
                <a:gd name="connsiteY338" fmla="*/ 950500 h 1504950"/>
                <a:gd name="connsiteX339" fmla="*/ 1313402 w 1638300"/>
                <a:gd name="connsiteY339" fmla="*/ 962977 h 1504950"/>
                <a:gd name="connsiteX340" fmla="*/ 1333976 w 1638300"/>
                <a:gd name="connsiteY340" fmla="*/ 964597 h 1504950"/>
                <a:gd name="connsiteX341" fmla="*/ 1334738 w 1638300"/>
                <a:gd name="connsiteY341" fmla="*/ 967359 h 1504950"/>
                <a:gd name="connsiteX342" fmla="*/ 1367124 w 1638300"/>
                <a:gd name="connsiteY342" fmla="*/ 963930 h 1504950"/>
                <a:gd name="connsiteX343" fmla="*/ 1367219 w 1638300"/>
                <a:gd name="connsiteY343" fmla="*/ 966692 h 1504950"/>
                <a:gd name="connsiteX344" fmla="*/ 1376363 w 1638300"/>
                <a:gd name="connsiteY344" fmla="*/ 966978 h 1504950"/>
                <a:gd name="connsiteX345" fmla="*/ 1376458 w 1638300"/>
                <a:gd name="connsiteY345" fmla="*/ 971169 h 1504950"/>
                <a:gd name="connsiteX346" fmla="*/ 1373410 w 1638300"/>
                <a:gd name="connsiteY346" fmla="*/ 973455 h 1504950"/>
                <a:gd name="connsiteX347" fmla="*/ 1377601 w 1638300"/>
                <a:gd name="connsiteY347" fmla="*/ 977170 h 1504950"/>
                <a:gd name="connsiteX348" fmla="*/ 1356265 w 1638300"/>
                <a:gd name="connsiteY348" fmla="*/ 984314 h 1504950"/>
                <a:gd name="connsiteX349" fmla="*/ 1359313 w 1638300"/>
                <a:gd name="connsiteY349" fmla="*/ 992886 h 1504950"/>
                <a:gd name="connsiteX350" fmla="*/ 1354264 w 1638300"/>
                <a:gd name="connsiteY350" fmla="*/ 992791 h 1504950"/>
                <a:gd name="connsiteX351" fmla="*/ 1358551 w 1638300"/>
                <a:gd name="connsiteY351" fmla="*/ 1001649 h 1504950"/>
                <a:gd name="connsiteX352" fmla="*/ 1359027 w 1638300"/>
                <a:gd name="connsiteY352" fmla="*/ 1008983 h 1504950"/>
                <a:gd name="connsiteX353" fmla="*/ 1337977 w 1638300"/>
                <a:gd name="connsiteY353" fmla="*/ 1007650 h 1504950"/>
                <a:gd name="connsiteX354" fmla="*/ 1333500 w 1638300"/>
                <a:gd name="connsiteY354" fmla="*/ 1009459 h 1504950"/>
                <a:gd name="connsiteX355" fmla="*/ 1332262 w 1638300"/>
                <a:gd name="connsiteY355" fmla="*/ 1012793 h 1504950"/>
                <a:gd name="connsiteX356" fmla="*/ 1326071 w 1638300"/>
                <a:gd name="connsiteY356" fmla="*/ 1014222 h 1504950"/>
                <a:gd name="connsiteX357" fmla="*/ 1323213 w 1638300"/>
                <a:gd name="connsiteY357" fmla="*/ 1013936 h 1504950"/>
                <a:gd name="connsiteX358" fmla="*/ 1318832 w 1638300"/>
                <a:gd name="connsiteY358" fmla="*/ 1007650 h 1504950"/>
                <a:gd name="connsiteX359" fmla="*/ 1305497 w 1638300"/>
                <a:gd name="connsiteY359" fmla="*/ 1006126 h 1504950"/>
                <a:gd name="connsiteX360" fmla="*/ 1300353 w 1638300"/>
                <a:gd name="connsiteY360" fmla="*/ 1047750 h 1504950"/>
                <a:gd name="connsiteX361" fmla="*/ 1295019 w 1638300"/>
                <a:gd name="connsiteY361" fmla="*/ 1047559 h 1504950"/>
                <a:gd name="connsiteX362" fmla="*/ 1296543 w 1638300"/>
                <a:gd name="connsiteY362" fmla="*/ 1053560 h 1504950"/>
                <a:gd name="connsiteX363" fmla="*/ 1299020 w 1638300"/>
                <a:gd name="connsiteY363" fmla="*/ 1052322 h 1504950"/>
                <a:gd name="connsiteX364" fmla="*/ 1299306 w 1638300"/>
                <a:gd name="connsiteY364" fmla="*/ 1055084 h 1504950"/>
                <a:gd name="connsiteX365" fmla="*/ 1301687 w 1638300"/>
                <a:gd name="connsiteY365" fmla="*/ 1054418 h 1504950"/>
                <a:gd name="connsiteX366" fmla="*/ 1302925 w 1638300"/>
                <a:gd name="connsiteY366" fmla="*/ 1056989 h 1504950"/>
                <a:gd name="connsiteX367" fmla="*/ 1299400 w 1638300"/>
                <a:gd name="connsiteY367" fmla="*/ 1084707 h 1504950"/>
                <a:gd name="connsiteX368" fmla="*/ 1317498 w 1638300"/>
                <a:gd name="connsiteY368" fmla="*/ 1083278 h 1504950"/>
                <a:gd name="connsiteX369" fmla="*/ 1314926 w 1638300"/>
                <a:gd name="connsiteY369" fmla="*/ 1090708 h 1504950"/>
                <a:gd name="connsiteX370" fmla="*/ 1327690 w 1638300"/>
                <a:gd name="connsiteY370" fmla="*/ 1096327 h 1504950"/>
                <a:gd name="connsiteX371" fmla="*/ 1336167 w 1638300"/>
                <a:gd name="connsiteY371" fmla="*/ 1102709 h 1504950"/>
                <a:gd name="connsiteX372" fmla="*/ 1348169 w 1638300"/>
                <a:gd name="connsiteY372" fmla="*/ 1119092 h 1504950"/>
                <a:gd name="connsiteX373" fmla="*/ 1352074 w 1638300"/>
                <a:gd name="connsiteY373" fmla="*/ 1118235 h 1504950"/>
                <a:gd name="connsiteX374" fmla="*/ 1349121 w 1638300"/>
                <a:gd name="connsiteY374" fmla="*/ 1147096 h 1504950"/>
                <a:gd name="connsiteX375" fmla="*/ 1339692 w 1638300"/>
                <a:gd name="connsiteY375" fmla="*/ 1175576 h 1504950"/>
                <a:gd name="connsiteX376" fmla="*/ 1331786 w 1638300"/>
                <a:gd name="connsiteY376" fmla="*/ 1185672 h 1504950"/>
                <a:gd name="connsiteX377" fmla="*/ 1328166 w 1638300"/>
                <a:gd name="connsiteY377" fmla="*/ 1200531 h 1504950"/>
                <a:gd name="connsiteX378" fmla="*/ 1319308 w 1638300"/>
                <a:gd name="connsiteY378" fmla="*/ 1205675 h 1504950"/>
                <a:gd name="connsiteX379" fmla="*/ 1310545 w 1638300"/>
                <a:gd name="connsiteY379" fmla="*/ 1216438 h 1504950"/>
                <a:gd name="connsiteX380" fmla="*/ 1310450 w 1638300"/>
                <a:gd name="connsiteY380" fmla="*/ 1228344 h 1504950"/>
                <a:gd name="connsiteX381" fmla="*/ 1293209 w 1638300"/>
                <a:gd name="connsiteY381" fmla="*/ 1227963 h 1504950"/>
                <a:gd name="connsiteX382" fmla="*/ 1245965 w 1638300"/>
                <a:gd name="connsiteY382" fmla="*/ 1216438 h 1504950"/>
                <a:gd name="connsiteX383" fmla="*/ 1218438 w 1638300"/>
                <a:gd name="connsiteY383" fmla="*/ 1227868 h 1504950"/>
                <a:gd name="connsiteX384" fmla="*/ 1216914 w 1638300"/>
                <a:gd name="connsiteY384" fmla="*/ 1237488 h 1504950"/>
                <a:gd name="connsiteX385" fmla="*/ 1223867 w 1638300"/>
                <a:gd name="connsiteY385" fmla="*/ 1244536 h 1504950"/>
                <a:gd name="connsiteX386" fmla="*/ 1227582 w 1638300"/>
                <a:gd name="connsiteY386" fmla="*/ 1269968 h 1504950"/>
                <a:gd name="connsiteX387" fmla="*/ 1233011 w 1638300"/>
                <a:gd name="connsiteY387" fmla="*/ 1282732 h 1504950"/>
                <a:gd name="connsiteX388" fmla="*/ 1240536 w 1638300"/>
                <a:gd name="connsiteY388" fmla="*/ 1291114 h 1504950"/>
                <a:gd name="connsiteX389" fmla="*/ 1220914 w 1638300"/>
                <a:gd name="connsiteY389" fmla="*/ 1299782 h 1504950"/>
                <a:gd name="connsiteX390" fmla="*/ 1216247 w 1638300"/>
                <a:gd name="connsiteY390" fmla="*/ 1297115 h 1504950"/>
                <a:gd name="connsiteX391" fmla="*/ 1203103 w 1638300"/>
                <a:gd name="connsiteY391" fmla="*/ 1308735 h 1504950"/>
                <a:gd name="connsiteX392" fmla="*/ 1167384 w 1638300"/>
                <a:gd name="connsiteY392" fmla="*/ 1306925 h 1504950"/>
                <a:gd name="connsiteX393" fmla="*/ 1145667 w 1638300"/>
                <a:gd name="connsiteY393" fmla="*/ 1308544 h 1504950"/>
                <a:gd name="connsiteX394" fmla="*/ 1139667 w 1638300"/>
                <a:gd name="connsiteY394" fmla="*/ 1305211 h 1504950"/>
                <a:gd name="connsiteX395" fmla="*/ 1139571 w 1638300"/>
                <a:gd name="connsiteY395" fmla="*/ 1286542 h 1504950"/>
                <a:gd name="connsiteX396" fmla="*/ 1136714 w 1638300"/>
                <a:gd name="connsiteY396" fmla="*/ 1287209 h 1504950"/>
                <a:gd name="connsiteX397" fmla="*/ 1139190 w 1638300"/>
                <a:gd name="connsiteY397" fmla="*/ 1277684 h 1504950"/>
                <a:gd name="connsiteX398" fmla="*/ 1129760 w 1638300"/>
                <a:gd name="connsiteY398" fmla="*/ 1265968 h 1504950"/>
                <a:gd name="connsiteX399" fmla="*/ 1128617 w 1638300"/>
                <a:gd name="connsiteY399" fmla="*/ 1257776 h 1504950"/>
                <a:gd name="connsiteX400" fmla="*/ 1122616 w 1638300"/>
                <a:gd name="connsiteY400" fmla="*/ 1246251 h 1504950"/>
                <a:gd name="connsiteX401" fmla="*/ 1116711 w 1638300"/>
                <a:gd name="connsiteY401" fmla="*/ 1251014 h 1504950"/>
                <a:gd name="connsiteX402" fmla="*/ 1125093 w 1638300"/>
                <a:gd name="connsiteY402" fmla="*/ 1258634 h 1504950"/>
                <a:gd name="connsiteX403" fmla="*/ 1125664 w 1638300"/>
                <a:gd name="connsiteY403" fmla="*/ 1267111 h 1504950"/>
                <a:gd name="connsiteX404" fmla="*/ 1103662 w 1638300"/>
                <a:gd name="connsiteY404" fmla="*/ 1278065 h 1504950"/>
                <a:gd name="connsiteX405" fmla="*/ 1082707 w 1638300"/>
                <a:gd name="connsiteY405" fmla="*/ 1295305 h 1504950"/>
                <a:gd name="connsiteX406" fmla="*/ 1062419 w 1638300"/>
                <a:gd name="connsiteY406" fmla="*/ 1301401 h 1504950"/>
                <a:gd name="connsiteX407" fmla="*/ 1056418 w 1638300"/>
                <a:gd name="connsiteY407" fmla="*/ 1305973 h 1504950"/>
                <a:gd name="connsiteX408" fmla="*/ 1049274 w 1638300"/>
                <a:gd name="connsiteY408" fmla="*/ 1296257 h 1504950"/>
                <a:gd name="connsiteX409" fmla="*/ 1014508 w 1638300"/>
                <a:gd name="connsiteY409" fmla="*/ 1305306 h 1504950"/>
                <a:gd name="connsiteX410" fmla="*/ 1000983 w 1638300"/>
                <a:gd name="connsiteY410" fmla="*/ 1315021 h 1504950"/>
                <a:gd name="connsiteX411" fmla="*/ 981456 w 1638300"/>
                <a:gd name="connsiteY411" fmla="*/ 1315974 h 1504950"/>
                <a:gd name="connsiteX412" fmla="*/ 961358 w 1638300"/>
                <a:gd name="connsiteY412" fmla="*/ 1329500 h 1504950"/>
                <a:gd name="connsiteX413" fmla="*/ 931164 w 1638300"/>
                <a:gd name="connsiteY413" fmla="*/ 1328737 h 1504950"/>
                <a:gd name="connsiteX414" fmla="*/ 918496 w 1638300"/>
                <a:gd name="connsiteY414" fmla="*/ 1320736 h 1504950"/>
                <a:gd name="connsiteX415" fmla="*/ 913638 w 1638300"/>
                <a:gd name="connsiteY415" fmla="*/ 1309402 h 1504950"/>
                <a:gd name="connsiteX416" fmla="*/ 898113 w 1638300"/>
                <a:gd name="connsiteY416" fmla="*/ 1289114 h 1504950"/>
                <a:gd name="connsiteX417" fmla="*/ 900875 w 1638300"/>
                <a:gd name="connsiteY417" fmla="*/ 1273302 h 1504950"/>
                <a:gd name="connsiteX418" fmla="*/ 895255 w 1638300"/>
                <a:gd name="connsiteY418" fmla="*/ 1260443 h 1504950"/>
                <a:gd name="connsiteX419" fmla="*/ 877634 w 1638300"/>
                <a:gd name="connsiteY419" fmla="*/ 1257300 h 1504950"/>
                <a:gd name="connsiteX420" fmla="*/ 866299 w 1638300"/>
                <a:gd name="connsiteY420" fmla="*/ 1259015 h 1504950"/>
                <a:gd name="connsiteX421" fmla="*/ 849154 w 1638300"/>
                <a:gd name="connsiteY421" fmla="*/ 1263872 h 1504950"/>
                <a:gd name="connsiteX422" fmla="*/ 838295 w 1638300"/>
                <a:gd name="connsiteY422" fmla="*/ 1271111 h 1504950"/>
                <a:gd name="connsiteX423" fmla="*/ 825722 w 1638300"/>
                <a:gd name="connsiteY423" fmla="*/ 1281779 h 1504950"/>
                <a:gd name="connsiteX424" fmla="*/ 815816 w 1638300"/>
                <a:gd name="connsiteY424" fmla="*/ 1295686 h 1504950"/>
                <a:gd name="connsiteX425" fmla="*/ 817912 w 1638300"/>
                <a:gd name="connsiteY425" fmla="*/ 1312354 h 1504950"/>
                <a:gd name="connsiteX426" fmla="*/ 828199 w 1638300"/>
                <a:gd name="connsiteY426" fmla="*/ 1319593 h 1504950"/>
                <a:gd name="connsiteX427" fmla="*/ 837343 w 1638300"/>
                <a:gd name="connsiteY427" fmla="*/ 1320736 h 1504950"/>
                <a:gd name="connsiteX428" fmla="*/ 838200 w 1638300"/>
                <a:gd name="connsiteY428" fmla="*/ 1328261 h 1504950"/>
                <a:gd name="connsiteX429" fmla="*/ 848201 w 1638300"/>
                <a:gd name="connsiteY429" fmla="*/ 1334834 h 1504950"/>
                <a:gd name="connsiteX430" fmla="*/ 844296 w 1638300"/>
                <a:gd name="connsiteY430" fmla="*/ 1335500 h 1504950"/>
                <a:gd name="connsiteX431" fmla="*/ 840010 w 1638300"/>
                <a:gd name="connsiteY431" fmla="*/ 1342834 h 1504950"/>
                <a:gd name="connsiteX432" fmla="*/ 846677 w 1638300"/>
                <a:gd name="connsiteY432" fmla="*/ 1352550 h 1504950"/>
                <a:gd name="connsiteX433" fmla="*/ 840963 w 1638300"/>
                <a:gd name="connsiteY433" fmla="*/ 1362170 h 1504950"/>
                <a:gd name="connsiteX434" fmla="*/ 836295 w 1638300"/>
                <a:gd name="connsiteY434" fmla="*/ 1382554 h 1504950"/>
                <a:gd name="connsiteX435" fmla="*/ 834295 w 1638300"/>
                <a:gd name="connsiteY435" fmla="*/ 1385030 h 1504950"/>
                <a:gd name="connsiteX436" fmla="*/ 823341 w 1638300"/>
                <a:gd name="connsiteY436" fmla="*/ 1383316 h 1504950"/>
                <a:gd name="connsiteX437" fmla="*/ 817531 w 1638300"/>
                <a:gd name="connsiteY437" fmla="*/ 1396175 h 1504950"/>
                <a:gd name="connsiteX438" fmla="*/ 809149 w 1638300"/>
                <a:gd name="connsiteY438" fmla="*/ 1405700 h 1504950"/>
                <a:gd name="connsiteX439" fmla="*/ 807339 w 1638300"/>
                <a:gd name="connsiteY439" fmla="*/ 1413891 h 1504950"/>
                <a:gd name="connsiteX440" fmla="*/ 794957 w 1638300"/>
                <a:gd name="connsiteY440" fmla="*/ 1415891 h 1504950"/>
                <a:gd name="connsiteX441" fmla="*/ 776859 w 1638300"/>
                <a:gd name="connsiteY441" fmla="*/ 1413986 h 1504950"/>
                <a:gd name="connsiteX442" fmla="*/ 749903 w 1638300"/>
                <a:gd name="connsiteY442" fmla="*/ 1423607 h 1504950"/>
                <a:gd name="connsiteX443" fmla="*/ 750284 w 1638300"/>
                <a:gd name="connsiteY443" fmla="*/ 1427893 h 1504950"/>
                <a:gd name="connsiteX444" fmla="*/ 724186 w 1638300"/>
                <a:gd name="connsiteY444" fmla="*/ 1422273 h 1504950"/>
                <a:gd name="connsiteX445" fmla="*/ 687610 w 1638300"/>
                <a:gd name="connsiteY445" fmla="*/ 1422654 h 1504950"/>
                <a:gd name="connsiteX446" fmla="*/ 671227 w 1638300"/>
                <a:gd name="connsiteY446" fmla="*/ 1427702 h 1504950"/>
                <a:gd name="connsiteX447" fmla="*/ 642176 w 1638300"/>
                <a:gd name="connsiteY447" fmla="*/ 1427512 h 1504950"/>
                <a:gd name="connsiteX448" fmla="*/ 655034 w 1638300"/>
                <a:gd name="connsiteY448" fmla="*/ 1443990 h 1504950"/>
                <a:gd name="connsiteX449" fmla="*/ 648271 w 1638300"/>
                <a:gd name="connsiteY449" fmla="*/ 1449229 h 1504950"/>
                <a:gd name="connsiteX450" fmla="*/ 644271 w 1638300"/>
                <a:gd name="connsiteY450" fmla="*/ 1457611 h 1504950"/>
                <a:gd name="connsiteX451" fmla="*/ 638842 w 1638300"/>
                <a:gd name="connsiteY451" fmla="*/ 1462468 h 1504950"/>
                <a:gd name="connsiteX452" fmla="*/ 621792 w 1638300"/>
                <a:gd name="connsiteY452" fmla="*/ 1449800 h 1504950"/>
                <a:gd name="connsiteX453" fmla="*/ 614267 w 1638300"/>
                <a:gd name="connsiteY453" fmla="*/ 1438656 h 1504950"/>
                <a:gd name="connsiteX454" fmla="*/ 601028 w 1638300"/>
                <a:gd name="connsiteY454" fmla="*/ 1448657 h 1504950"/>
                <a:gd name="connsiteX455" fmla="*/ 586740 w 1638300"/>
                <a:gd name="connsiteY455" fmla="*/ 1452467 h 1504950"/>
                <a:gd name="connsiteX456" fmla="*/ 571500 w 1638300"/>
                <a:gd name="connsiteY456" fmla="*/ 1451324 h 1504950"/>
                <a:gd name="connsiteX457" fmla="*/ 562356 w 1638300"/>
                <a:gd name="connsiteY457" fmla="*/ 1446943 h 1504950"/>
                <a:gd name="connsiteX458" fmla="*/ 540163 w 1638300"/>
                <a:gd name="connsiteY458" fmla="*/ 1462754 h 1504950"/>
                <a:gd name="connsiteX459" fmla="*/ 536353 w 1638300"/>
                <a:gd name="connsiteY459" fmla="*/ 1479614 h 1504950"/>
                <a:gd name="connsiteX460" fmla="*/ 523589 w 1638300"/>
                <a:gd name="connsiteY460" fmla="*/ 1495996 h 1504950"/>
                <a:gd name="connsiteX461" fmla="*/ 505016 w 1638300"/>
                <a:gd name="connsiteY461" fmla="*/ 1486376 h 1504950"/>
                <a:gd name="connsiteX462" fmla="*/ 503968 w 1638300"/>
                <a:gd name="connsiteY462" fmla="*/ 1480947 h 1504950"/>
                <a:gd name="connsiteX463" fmla="*/ 500253 w 1638300"/>
                <a:gd name="connsiteY463" fmla="*/ 1477613 h 1504950"/>
                <a:gd name="connsiteX464" fmla="*/ 484823 w 1638300"/>
                <a:gd name="connsiteY464" fmla="*/ 1475803 h 1504950"/>
                <a:gd name="connsiteX465" fmla="*/ 471487 w 1638300"/>
                <a:gd name="connsiteY465" fmla="*/ 1480947 h 1504950"/>
                <a:gd name="connsiteX466" fmla="*/ 461010 w 1638300"/>
                <a:gd name="connsiteY466" fmla="*/ 1464469 h 1504950"/>
                <a:gd name="connsiteX467" fmla="*/ 455200 w 1638300"/>
                <a:gd name="connsiteY467" fmla="*/ 1466659 h 1504950"/>
                <a:gd name="connsiteX468" fmla="*/ 441388 w 1638300"/>
                <a:gd name="connsiteY468" fmla="*/ 1464850 h 1504950"/>
                <a:gd name="connsiteX469" fmla="*/ 419291 w 1638300"/>
                <a:gd name="connsiteY469" fmla="*/ 1468279 h 1504950"/>
                <a:gd name="connsiteX470" fmla="*/ 387763 w 1638300"/>
                <a:gd name="connsiteY470" fmla="*/ 1477804 h 1504950"/>
                <a:gd name="connsiteX471" fmla="*/ 385572 w 1638300"/>
                <a:gd name="connsiteY471" fmla="*/ 1474089 h 1504950"/>
                <a:gd name="connsiteX472" fmla="*/ 360998 w 1638300"/>
                <a:gd name="connsiteY472" fmla="*/ 1484948 h 1504950"/>
                <a:gd name="connsiteX473" fmla="*/ 356426 w 1638300"/>
                <a:gd name="connsiteY473" fmla="*/ 1479614 h 1504950"/>
                <a:gd name="connsiteX474" fmla="*/ 352330 w 1638300"/>
                <a:gd name="connsiteY474" fmla="*/ 1481423 h 1504950"/>
                <a:gd name="connsiteX475" fmla="*/ 349282 w 1638300"/>
                <a:gd name="connsiteY475" fmla="*/ 1475803 h 1504950"/>
                <a:gd name="connsiteX476" fmla="*/ 350996 w 1638300"/>
                <a:gd name="connsiteY476" fmla="*/ 1462468 h 1504950"/>
                <a:gd name="connsiteX477" fmla="*/ 345186 w 1638300"/>
                <a:gd name="connsiteY477" fmla="*/ 1445990 h 1504950"/>
                <a:gd name="connsiteX478" fmla="*/ 336518 w 1638300"/>
                <a:gd name="connsiteY478" fmla="*/ 1433798 h 1504950"/>
                <a:gd name="connsiteX479" fmla="*/ 328517 w 1638300"/>
                <a:gd name="connsiteY479" fmla="*/ 1437799 h 1504950"/>
                <a:gd name="connsiteX480" fmla="*/ 330232 w 1638300"/>
                <a:gd name="connsiteY480" fmla="*/ 1433608 h 1504950"/>
                <a:gd name="connsiteX481" fmla="*/ 322707 w 1638300"/>
                <a:gd name="connsiteY481" fmla="*/ 1424845 h 1504950"/>
                <a:gd name="connsiteX482" fmla="*/ 314516 w 1638300"/>
                <a:gd name="connsiteY482" fmla="*/ 1420940 h 1504950"/>
                <a:gd name="connsiteX483" fmla="*/ 314801 w 1638300"/>
                <a:gd name="connsiteY483" fmla="*/ 1414462 h 1504950"/>
                <a:gd name="connsiteX484" fmla="*/ 302895 w 1638300"/>
                <a:gd name="connsiteY484" fmla="*/ 1417510 h 1504950"/>
                <a:gd name="connsiteX485" fmla="*/ 291179 w 1638300"/>
                <a:gd name="connsiteY485" fmla="*/ 1412176 h 1504950"/>
                <a:gd name="connsiteX486" fmla="*/ 290894 w 1638300"/>
                <a:gd name="connsiteY486" fmla="*/ 1424083 h 1504950"/>
                <a:gd name="connsiteX487" fmla="*/ 286893 w 1638300"/>
                <a:gd name="connsiteY487" fmla="*/ 1429798 h 1504950"/>
                <a:gd name="connsiteX488" fmla="*/ 280416 w 1638300"/>
                <a:gd name="connsiteY488" fmla="*/ 1432369 h 1504950"/>
                <a:gd name="connsiteX489" fmla="*/ 271653 w 1638300"/>
                <a:gd name="connsiteY489" fmla="*/ 1429607 h 1504950"/>
                <a:gd name="connsiteX490" fmla="*/ 267081 w 1638300"/>
                <a:gd name="connsiteY490" fmla="*/ 1435799 h 1504950"/>
                <a:gd name="connsiteX491" fmla="*/ 260413 w 1638300"/>
                <a:gd name="connsiteY491" fmla="*/ 1431512 h 1504950"/>
                <a:gd name="connsiteX492" fmla="*/ 250698 w 1638300"/>
                <a:gd name="connsiteY492" fmla="*/ 1430560 h 1504950"/>
                <a:gd name="connsiteX493" fmla="*/ 222599 w 1638300"/>
                <a:gd name="connsiteY493" fmla="*/ 1431417 h 1504950"/>
                <a:gd name="connsiteX494" fmla="*/ 223266 w 1638300"/>
                <a:gd name="connsiteY494" fmla="*/ 1424464 h 1504950"/>
                <a:gd name="connsiteX495" fmla="*/ 216503 w 1638300"/>
                <a:gd name="connsiteY495" fmla="*/ 1423321 h 1504950"/>
                <a:gd name="connsiteX496" fmla="*/ 216313 w 1638300"/>
                <a:gd name="connsiteY496" fmla="*/ 1419416 h 1504950"/>
                <a:gd name="connsiteX497" fmla="*/ 213074 w 1638300"/>
                <a:gd name="connsiteY497" fmla="*/ 1419606 h 1504950"/>
                <a:gd name="connsiteX498" fmla="*/ 212979 w 1638300"/>
                <a:gd name="connsiteY498" fmla="*/ 1414653 h 1504950"/>
                <a:gd name="connsiteX499" fmla="*/ 202216 w 1638300"/>
                <a:gd name="connsiteY499" fmla="*/ 1416463 h 1504950"/>
                <a:gd name="connsiteX500" fmla="*/ 200692 w 1638300"/>
                <a:gd name="connsiteY500" fmla="*/ 1414462 h 1504950"/>
                <a:gd name="connsiteX501" fmla="*/ 199263 w 1638300"/>
                <a:gd name="connsiteY501" fmla="*/ 1405318 h 1504950"/>
                <a:gd name="connsiteX502" fmla="*/ 197263 w 1638300"/>
                <a:gd name="connsiteY502" fmla="*/ 1406176 h 1504950"/>
                <a:gd name="connsiteX503" fmla="*/ 197168 w 1638300"/>
                <a:gd name="connsiteY503" fmla="*/ 1375791 h 1504950"/>
                <a:gd name="connsiteX504" fmla="*/ 189357 w 1638300"/>
                <a:gd name="connsiteY504" fmla="*/ 1362075 h 1504950"/>
                <a:gd name="connsiteX505" fmla="*/ 175260 w 1638300"/>
                <a:gd name="connsiteY505" fmla="*/ 1355789 h 1504950"/>
                <a:gd name="connsiteX506" fmla="*/ 158115 w 1638300"/>
                <a:gd name="connsiteY506" fmla="*/ 1361408 h 1504950"/>
                <a:gd name="connsiteX507" fmla="*/ 158496 w 1638300"/>
                <a:gd name="connsiteY507" fmla="*/ 1356741 h 1504950"/>
                <a:gd name="connsiteX508" fmla="*/ 150019 w 1638300"/>
                <a:gd name="connsiteY508" fmla="*/ 1352836 h 1504950"/>
                <a:gd name="connsiteX509" fmla="*/ 130969 w 1638300"/>
                <a:gd name="connsiteY509" fmla="*/ 1349978 h 1504950"/>
                <a:gd name="connsiteX510" fmla="*/ 130207 w 1638300"/>
                <a:gd name="connsiteY510" fmla="*/ 1342168 h 1504950"/>
                <a:gd name="connsiteX511" fmla="*/ 123254 w 1638300"/>
                <a:gd name="connsiteY511" fmla="*/ 1346740 h 1504950"/>
                <a:gd name="connsiteX512" fmla="*/ 128683 w 1638300"/>
                <a:gd name="connsiteY512" fmla="*/ 1328547 h 1504950"/>
                <a:gd name="connsiteX513" fmla="*/ 126873 w 1638300"/>
                <a:gd name="connsiteY513" fmla="*/ 1326451 h 1504950"/>
                <a:gd name="connsiteX514" fmla="*/ 120110 w 1638300"/>
                <a:gd name="connsiteY514" fmla="*/ 1326737 h 1504950"/>
                <a:gd name="connsiteX515" fmla="*/ 118015 w 1638300"/>
                <a:gd name="connsiteY515" fmla="*/ 1322165 h 1504950"/>
                <a:gd name="connsiteX516" fmla="*/ 119539 w 1638300"/>
                <a:gd name="connsiteY516" fmla="*/ 1312450 h 1504950"/>
                <a:gd name="connsiteX517" fmla="*/ 108013 w 1638300"/>
                <a:gd name="connsiteY517" fmla="*/ 1311211 h 1504950"/>
                <a:gd name="connsiteX518" fmla="*/ 107442 w 1638300"/>
                <a:gd name="connsiteY518" fmla="*/ 1299210 h 1504950"/>
                <a:gd name="connsiteX519" fmla="*/ 101155 w 1638300"/>
                <a:gd name="connsiteY519" fmla="*/ 1294257 h 1504950"/>
                <a:gd name="connsiteX520" fmla="*/ 100108 w 1638300"/>
                <a:gd name="connsiteY520" fmla="*/ 1287209 h 1504950"/>
                <a:gd name="connsiteX521" fmla="*/ 95821 w 1638300"/>
                <a:gd name="connsiteY521" fmla="*/ 1283208 h 1504950"/>
                <a:gd name="connsiteX522" fmla="*/ 90487 w 1638300"/>
                <a:gd name="connsiteY522" fmla="*/ 1285684 h 1504950"/>
                <a:gd name="connsiteX523" fmla="*/ 88678 w 1638300"/>
                <a:gd name="connsiteY523" fmla="*/ 1290923 h 1504950"/>
                <a:gd name="connsiteX524" fmla="*/ 86201 w 1638300"/>
                <a:gd name="connsiteY524" fmla="*/ 1283303 h 1504950"/>
                <a:gd name="connsiteX525" fmla="*/ 81915 w 1638300"/>
                <a:gd name="connsiteY525" fmla="*/ 1285780 h 1504950"/>
                <a:gd name="connsiteX526" fmla="*/ 79058 w 1638300"/>
                <a:gd name="connsiteY526" fmla="*/ 1277398 h 1504950"/>
                <a:gd name="connsiteX527" fmla="*/ 67913 w 1638300"/>
                <a:gd name="connsiteY527" fmla="*/ 1285970 h 1504950"/>
                <a:gd name="connsiteX528" fmla="*/ 63722 w 1638300"/>
                <a:gd name="connsiteY528" fmla="*/ 1299496 h 1504950"/>
                <a:gd name="connsiteX529" fmla="*/ 53340 w 1638300"/>
                <a:gd name="connsiteY529" fmla="*/ 1299019 h 1504950"/>
                <a:gd name="connsiteX530" fmla="*/ 52387 w 1638300"/>
                <a:gd name="connsiteY530" fmla="*/ 1304639 h 1504950"/>
                <a:gd name="connsiteX531" fmla="*/ 40005 w 1638300"/>
                <a:gd name="connsiteY531" fmla="*/ 1294924 h 1504950"/>
                <a:gd name="connsiteX532" fmla="*/ 29718 w 1638300"/>
                <a:gd name="connsiteY532" fmla="*/ 1292161 h 1504950"/>
                <a:gd name="connsiteX533" fmla="*/ 30099 w 1638300"/>
                <a:gd name="connsiteY533" fmla="*/ 1278922 h 1504950"/>
                <a:gd name="connsiteX534" fmla="*/ 19812 w 1638300"/>
                <a:gd name="connsiteY534" fmla="*/ 1277017 h 1504950"/>
                <a:gd name="connsiteX535" fmla="*/ 9525 w 1638300"/>
                <a:gd name="connsiteY535" fmla="*/ 1268825 h 1504950"/>
                <a:gd name="connsiteX536" fmla="*/ 17050 w 1638300"/>
                <a:gd name="connsiteY536" fmla="*/ 1263301 h 1504950"/>
                <a:gd name="connsiteX537" fmla="*/ 18574 w 1638300"/>
                <a:gd name="connsiteY537" fmla="*/ 1249204 h 1504950"/>
                <a:gd name="connsiteX538" fmla="*/ 26099 w 1638300"/>
                <a:gd name="connsiteY538" fmla="*/ 1204341 h 1504950"/>
                <a:gd name="connsiteX539" fmla="*/ 39434 w 1638300"/>
                <a:gd name="connsiteY539" fmla="*/ 1212151 h 1504950"/>
                <a:gd name="connsiteX540" fmla="*/ 49720 w 1638300"/>
                <a:gd name="connsiteY540" fmla="*/ 1214152 h 1504950"/>
                <a:gd name="connsiteX541" fmla="*/ 42196 w 1638300"/>
                <a:gd name="connsiteY541" fmla="*/ 1209961 h 1504950"/>
                <a:gd name="connsiteX542" fmla="*/ 36386 w 1638300"/>
                <a:gd name="connsiteY542" fmla="*/ 1202436 h 1504950"/>
                <a:gd name="connsiteX543" fmla="*/ 37148 w 1638300"/>
                <a:gd name="connsiteY543" fmla="*/ 1197674 h 1504950"/>
                <a:gd name="connsiteX544" fmla="*/ 49054 w 1638300"/>
                <a:gd name="connsiteY544" fmla="*/ 1182338 h 1504950"/>
                <a:gd name="connsiteX545" fmla="*/ 35528 w 1638300"/>
                <a:gd name="connsiteY545" fmla="*/ 1153763 h 1504950"/>
                <a:gd name="connsiteX546" fmla="*/ 39624 w 1638300"/>
                <a:gd name="connsiteY546" fmla="*/ 1152144 h 1504950"/>
                <a:gd name="connsiteX547" fmla="*/ 38100 w 1638300"/>
                <a:gd name="connsiteY547" fmla="*/ 1148620 h 1504950"/>
                <a:gd name="connsiteX548" fmla="*/ 48959 w 1638300"/>
                <a:gd name="connsiteY548" fmla="*/ 1143476 h 1504950"/>
                <a:gd name="connsiteX549" fmla="*/ 52007 w 1638300"/>
                <a:gd name="connsiteY549" fmla="*/ 1148525 h 1504950"/>
                <a:gd name="connsiteX550" fmla="*/ 58198 w 1638300"/>
                <a:gd name="connsiteY550" fmla="*/ 1143095 h 1504950"/>
                <a:gd name="connsiteX551" fmla="*/ 65913 w 1638300"/>
                <a:gd name="connsiteY551" fmla="*/ 1142428 h 1504950"/>
                <a:gd name="connsiteX552" fmla="*/ 91059 w 1638300"/>
                <a:gd name="connsiteY552" fmla="*/ 1159002 h 1504950"/>
                <a:gd name="connsiteX553" fmla="*/ 101727 w 1638300"/>
                <a:gd name="connsiteY553" fmla="*/ 1160335 h 1504950"/>
                <a:gd name="connsiteX554" fmla="*/ 105728 w 1638300"/>
                <a:gd name="connsiteY554" fmla="*/ 1150429 h 1504950"/>
                <a:gd name="connsiteX555" fmla="*/ 102299 w 1638300"/>
                <a:gd name="connsiteY555" fmla="*/ 1147096 h 1504950"/>
                <a:gd name="connsiteX556" fmla="*/ 109919 w 1638300"/>
                <a:gd name="connsiteY556" fmla="*/ 1148715 h 1504950"/>
                <a:gd name="connsiteX557" fmla="*/ 111252 w 1638300"/>
                <a:gd name="connsiteY557" fmla="*/ 1143286 h 1504950"/>
                <a:gd name="connsiteX558" fmla="*/ 108013 w 1638300"/>
                <a:gd name="connsiteY558" fmla="*/ 1142238 h 1504950"/>
                <a:gd name="connsiteX559" fmla="*/ 108871 w 1638300"/>
                <a:gd name="connsiteY559" fmla="*/ 1134523 h 1504950"/>
                <a:gd name="connsiteX560" fmla="*/ 111252 w 1638300"/>
                <a:gd name="connsiteY560" fmla="*/ 1134618 h 1504950"/>
                <a:gd name="connsiteX561" fmla="*/ 116015 w 1638300"/>
                <a:gd name="connsiteY561" fmla="*/ 1116044 h 1504950"/>
                <a:gd name="connsiteX562" fmla="*/ 115253 w 1638300"/>
                <a:gd name="connsiteY562" fmla="*/ 1106995 h 1504950"/>
                <a:gd name="connsiteX563" fmla="*/ 109633 w 1638300"/>
                <a:gd name="connsiteY563" fmla="*/ 1108519 h 1504950"/>
                <a:gd name="connsiteX564" fmla="*/ 108109 w 1638300"/>
                <a:gd name="connsiteY564" fmla="*/ 1102709 h 1504950"/>
                <a:gd name="connsiteX565" fmla="*/ 94583 w 1638300"/>
                <a:gd name="connsiteY565" fmla="*/ 1107091 h 1504950"/>
                <a:gd name="connsiteX566" fmla="*/ 85154 w 1638300"/>
                <a:gd name="connsiteY566" fmla="*/ 1080135 h 1504950"/>
                <a:gd name="connsiteX567" fmla="*/ 94393 w 1638300"/>
                <a:gd name="connsiteY567" fmla="*/ 1077087 h 1504950"/>
                <a:gd name="connsiteX568" fmla="*/ 86773 w 1638300"/>
                <a:gd name="connsiteY568" fmla="*/ 1056799 h 1504950"/>
                <a:gd name="connsiteX569" fmla="*/ 85249 w 1638300"/>
                <a:gd name="connsiteY569" fmla="*/ 1057561 h 1504950"/>
                <a:gd name="connsiteX570" fmla="*/ 82677 w 1638300"/>
                <a:gd name="connsiteY570" fmla="*/ 1047845 h 1504950"/>
                <a:gd name="connsiteX571" fmla="*/ 80772 w 1638300"/>
                <a:gd name="connsiteY571" fmla="*/ 1048607 h 1504950"/>
                <a:gd name="connsiteX572" fmla="*/ 78391 w 1638300"/>
                <a:gd name="connsiteY572" fmla="*/ 1039177 h 1504950"/>
                <a:gd name="connsiteX573" fmla="*/ 71247 w 1638300"/>
                <a:gd name="connsiteY573" fmla="*/ 1041749 h 1504950"/>
                <a:gd name="connsiteX574" fmla="*/ 68580 w 1638300"/>
                <a:gd name="connsiteY574" fmla="*/ 1031843 h 1504950"/>
                <a:gd name="connsiteX575" fmla="*/ 60484 w 1638300"/>
                <a:gd name="connsiteY575" fmla="*/ 1032605 h 1504950"/>
                <a:gd name="connsiteX576" fmla="*/ 56198 w 1638300"/>
                <a:gd name="connsiteY576" fmla="*/ 1023842 h 1504950"/>
                <a:gd name="connsiteX577" fmla="*/ 60865 w 1638300"/>
                <a:gd name="connsiteY577" fmla="*/ 1020794 h 1504950"/>
                <a:gd name="connsiteX578" fmla="*/ 59341 w 1638300"/>
                <a:gd name="connsiteY578" fmla="*/ 1010126 h 1504950"/>
                <a:gd name="connsiteX579" fmla="*/ 53340 w 1638300"/>
                <a:gd name="connsiteY579" fmla="*/ 1001268 h 1504950"/>
                <a:gd name="connsiteX580" fmla="*/ 63627 w 1638300"/>
                <a:gd name="connsiteY580" fmla="*/ 994982 h 1504950"/>
                <a:gd name="connsiteX581" fmla="*/ 70390 w 1638300"/>
                <a:gd name="connsiteY581" fmla="*/ 997172 h 1504950"/>
                <a:gd name="connsiteX582" fmla="*/ 88678 w 1638300"/>
                <a:gd name="connsiteY582" fmla="*/ 991648 h 1504950"/>
                <a:gd name="connsiteX583" fmla="*/ 99536 w 1638300"/>
                <a:gd name="connsiteY583" fmla="*/ 992600 h 1504950"/>
                <a:gd name="connsiteX584" fmla="*/ 102013 w 1638300"/>
                <a:gd name="connsiteY584" fmla="*/ 990028 h 1504950"/>
                <a:gd name="connsiteX585" fmla="*/ 93059 w 1638300"/>
                <a:gd name="connsiteY585" fmla="*/ 979075 h 1504950"/>
                <a:gd name="connsiteX586" fmla="*/ 100012 w 1638300"/>
                <a:gd name="connsiteY586" fmla="*/ 973455 h 1504950"/>
                <a:gd name="connsiteX587" fmla="*/ 103632 w 1638300"/>
                <a:gd name="connsiteY587" fmla="*/ 976408 h 1504950"/>
                <a:gd name="connsiteX588" fmla="*/ 99822 w 1638300"/>
                <a:gd name="connsiteY588" fmla="*/ 980980 h 1504950"/>
                <a:gd name="connsiteX589" fmla="*/ 104299 w 1638300"/>
                <a:gd name="connsiteY589" fmla="*/ 986885 h 1504950"/>
                <a:gd name="connsiteX590" fmla="*/ 112395 w 1638300"/>
                <a:gd name="connsiteY590" fmla="*/ 984980 h 1504950"/>
                <a:gd name="connsiteX591" fmla="*/ 115062 w 1638300"/>
                <a:gd name="connsiteY591" fmla="*/ 993648 h 1504950"/>
                <a:gd name="connsiteX592" fmla="*/ 116681 w 1638300"/>
                <a:gd name="connsiteY592" fmla="*/ 992791 h 1504950"/>
                <a:gd name="connsiteX593" fmla="*/ 112586 w 1638300"/>
                <a:gd name="connsiteY593" fmla="*/ 969169 h 1504950"/>
                <a:gd name="connsiteX594" fmla="*/ 112871 w 1638300"/>
                <a:gd name="connsiteY594" fmla="*/ 941642 h 1504950"/>
                <a:gd name="connsiteX595" fmla="*/ 135445 w 1638300"/>
                <a:gd name="connsiteY595" fmla="*/ 938022 h 1504950"/>
                <a:gd name="connsiteX596" fmla="*/ 137446 w 1638300"/>
                <a:gd name="connsiteY596" fmla="*/ 942880 h 1504950"/>
                <a:gd name="connsiteX597" fmla="*/ 139637 w 1638300"/>
                <a:gd name="connsiteY597" fmla="*/ 942784 h 1504950"/>
                <a:gd name="connsiteX598" fmla="*/ 143351 w 1638300"/>
                <a:gd name="connsiteY598" fmla="*/ 930878 h 1504950"/>
                <a:gd name="connsiteX599" fmla="*/ 164116 w 1638300"/>
                <a:gd name="connsiteY599" fmla="*/ 932688 h 1504950"/>
                <a:gd name="connsiteX600" fmla="*/ 166307 w 1638300"/>
                <a:gd name="connsiteY600" fmla="*/ 929354 h 1504950"/>
                <a:gd name="connsiteX601" fmla="*/ 170212 w 1638300"/>
                <a:gd name="connsiteY601" fmla="*/ 931354 h 1504950"/>
                <a:gd name="connsiteX602" fmla="*/ 175832 w 1638300"/>
                <a:gd name="connsiteY602" fmla="*/ 921353 h 1504950"/>
                <a:gd name="connsiteX603" fmla="*/ 184595 w 1638300"/>
                <a:gd name="connsiteY603" fmla="*/ 926116 h 1504950"/>
                <a:gd name="connsiteX604" fmla="*/ 196977 w 1638300"/>
                <a:gd name="connsiteY604" fmla="*/ 899827 h 1504950"/>
                <a:gd name="connsiteX605" fmla="*/ 210026 w 1638300"/>
                <a:gd name="connsiteY605" fmla="*/ 883920 h 1504950"/>
                <a:gd name="connsiteX606" fmla="*/ 199549 w 1638300"/>
                <a:gd name="connsiteY606" fmla="*/ 881443 h 1504950"/>
                <a:gd name="connsiteX607" fmla="*/ 202311 w 1638300"/>
                <a:gd name="connsiteY607" fmla="*/ 877062 h 1504950"/>
                <a:gd name="connsiteX608" fmla="*/ 204692 w 1638300"/>
                <a:gd name="connsiteY608" fmla="*/ 860869 h 1504950"/>
                <a:gd name="connsiteX609" fmla="*/ 194691 w 1638300"/>
                <a:gd name="connsiteY609" fmla="*/ 863632 h 1504950"/>
                <a:gd name="connsiteX610" fmla="*/ 188690 w 1638300"/>
                <a:gd name="connsiteY610" fmla="*/ 850678 h 1504950"/>
                <a:gd name="connsiteX611" fmla="*/ 188404 w 1638300"/>
                <a:gd name="connsiteY611" fmla="*/ 837533 h 1504950"/>
                <a:gd name="connsiteX612" fmla="*/ 200311 w 1638300"/>
                <a:gd name="connsiteY612" fmla="*/ 831437 h 1504950"/>
                <a:gd name="connsiteX613" fmla="*/ 202978 w 1638300"/>
                <a:gd name="connsiteY613" fmla="*/ 826770 h 1504950"/>
                <a:gd name="connsiteX614" fmla="*/ 226409 w 1638300"/>
                <a:gd name="connsiteY614" fmla="*/ 816388 h 1504950"/>
                <a:gd name="connsiteX615" fmla="*/ 232791 w 1638300"/>
                <a:gd name="connsiteY615" fmla="*/ 811244 h 1504950"/>
                <a:gd name="connsiteX616" fmla="*/ 243554 w 1638300"/>
                <a:gd name="connsiteY616" fmla="*/ 812578 h 1504950"/>
                <a:gd name="connsiteX617" fmla="*/ 246602 w 1638300"/>
                <a:gd name="connsiteY617" fmla="*/ 813721 h 1504950"/>
                <a:gd name="connsiteX618" fmla="*/ 246031 w 1638300"/>
                <a:gd name="connsiteY618" fmla="*/ 816864 h 1504950"/>
                <a:gd name="connsiteX619" fmla="*/ 252127 w 1638300"/>
                <a:gd name="connsiteY619" fmla="*/ 824293 h 1504950"/>
                <a:gd name="connsiteX620" fmla="*/ 272605 w 1638300"/>
                <a:gd name="connsiteY620" fmla="*/ 814959 h 1504950"/>
                <a:gd name="connsiteX621" fmla="*/ 276606 w 1638300"/>
                <a:gd name="connsiteY621" fmla="*/ 820674 h 1504950"/>
                <a:gd name="connsiteX622" fmla="*/ 278797 w 1638300"/>
                <a:gd name="connsiteY622" fmla="*/ 820293 h 1504950"/>
                <a:gd name="connsiteX623" fmla="*/ 277749 w 1638300"/>
                <a:gd name="connsiteY623" fmla="*/ 822960 h 1504950"/>
                <a:gd name="connsiteX624" fmla="*/ 286893 w 1638300"/>
                <a:gd name="connsiteY624" fmla="*/ 829437 h 1504950"/>
                <a:gd name="connsiteX625" fmla="*/ 311849 w 1638300"/>
                <a:gd name="connsiteY625" fmla="*/ 833057 h 1504950"/>
                <a:gd name="connsiteX626" fmla="*/ 326517 w 1638300"/>
                <a:gd name="connsiteY626" fmla="*/ 830866 h 1504950"/>
                <a:gd name="connsiteX627" fmla="*/ 327279 w 1638300"/>
                <a:gd name="connsiteY627" fmla="*/ 845915 h 1504950"/>
                <a:gd name="connsiteX628" fmla="*/ 331089 w 1638300"/>
                <a:gd name="connsiteY628" fmla="*/ 847439 h 1504950"/>
                <a:gd name="connsiteX629" fmla="*/ 326898 w 1638300"/>
                <a:gd name="connsiteY629" fmla="*/ 855631 h 1504950"/>
                <a:gd name="connsiteX630" fmla="*/ 339471 w 1638300"/>
                <a:gd name="connsiteY630" fmla="*/ 857821 h 1504950"/>
                <a:gd name="connsiteX631" fmla="*/ 347758 w 1638300"/>
                <a:gd name="connsiteY631" fmla="*/ 853059 h 1504950"/>
                <a:gd name="connsiteX632" fmla="*/ 354997 w 1638300"/>
                <a:gd name="connsiteY632" fmla="*/ 855250 h 1504950"/>
                <a:gd name="connsiteX633" fmla="*/ 365093 w 1638300"/>
                <a:gd name="connsiteY633" fmla="*/ 849725 h 1504950"/>
                <a:gd name="connsiteX634" fmla="*/ 367379 w 1638300"/>
                <a:gd name="connsiteY634" fmla="*/ 856012 h 1504950"/>
                <a:gd name="connsiteX635" fmla="*/ 359378 w 1638300"/>
                <a:gd name="connsiteY635" fmla="*/ 867156 h 1504950"/>
                <a:gd name="connsiteX636" fmla="*/ 366998 w 1638300"/>
                <a:gd name="connsiteY636" fmla="*/ 872490 h 1504950"/>
                <a:gd name="connsiteX637" fmla="*/ 365570 w 1638300"/>
                <a:gd name="connsiteY637" fmla="*/ 874014 h 1504950"/>
                <a:gd name="connsiteX638" fmla="*/ 377857 w 1638300"/>
                <a:gd name="connsiteY638" fmla="*/ 878110 h 1504950"/>
                <a:gd name="connsiteX639" fmla="*/ 378714 w 1638300"/>
                <a:gd name="connsiteY639" fmla="*/ 884777 h 1504950"/>
                <a:gd name="connsiteX640" fmla="*/ 385096 w 1638300"/>
                <a:gd name="connsiteY640" fmla="*/ 885063 h 1504950"/>
                <a:gd name="connsiteX641" fmla="*/ 382715 w 1638300"/>
                <a:gd name="connsiteY641" fmla="*/ 888397 h 1504950"/>
                <a:gd name="connsiteX642" fmla="*/ 386144 w 1638300"/>
                <a:gd name="connsiteY642" fmla="*/ 895350 h 1504950"/>
                <a:gd name="connsiteX643" fmla="*/ 380048 w 1638300"/>
                <a:gd name="connsiteY643" fmla="*/ 904875 h 1504950"/>
                <a:gd name="connsiteX644" fmla="*/ 379857 w 1638300"/>
                <a:gd name="connsiteY644" fmla="*/ 912590 h 1504950"/>
                <a:gd name="connsiteX645" fmla="*/ 388334 w 1638300"/>
                <a:gd name="connsiteY645" fmla="*/ 922592 h 1504950"/>
                <a:gd name="connsiteX646" fmla="*/ 395002 w 1638300"/>
                <a:gd name="connsiteY646" fmla="*/ 947166 h 1504950"/>
                <a:gd name="connsiteX647" fmla="*/ 387763 w 1638300"/>
                <a:gd name="connsiteY647" fmla="*/ 946214 h 1504950"/>
                <a:gd name="connsiteX648" fmla="*/ 385382 w 1638300"/>
                <a:gd name="connsiteY648" fmla="*/ 949166 h 1504950"/>
                <a:gd name="connsiteX649" fmla="*/ 385286 w 1638300"/>
                <a:gd name="connsiteY649" fmla="*/ 958120 h 1504950"/>
                <a:gd name="connsiteX650" fmla="*/ 376809 w 1638300"/>
                <a:gd name="connsiteY650" fmla="*/ 959358 h 1504950"/>
                <a:gd name="connsiteX651" fmla="*/ 368903 w 1638300"/>
                <a:gd name="connsiteY651" fmla="*/ 966121 h 1504950"/>
                <a:gd name="connsiteX652" fmla="*/ 363379 w 1638300"/>
                <a:gd name="connsiteY652" fmla="*/ 965549 h 1504950"/>
                <a:gd name="connsiteX653" fmla="*/ 355759 w 1638300"/>
                <a:gd name="connsiteY653" fmla="*/ 973074 h 1504950"/>
                <a:gd name="connsiteX654" fmla="*/ 321945 w 1638300"/>
                <a:gd name="connsiteY654" fmla="*/ 973931 h 1504950"/>
                <a:gd name="connsiteX655" fmla="*/ 315182 w 1638300"/>
                <a:gd name="connsiteY655" fmla="*/ 966787 h 1504950"/>
                <a:gd name="connsiteX656" fmla="*/ 301085 w 1638300"/>
                <a:gd name="connsiteY656" fmla="*/ 970598 h 1504950"/>
                <a:gd name="connsiteX657" fmla="*/ 304991 w 1638300"/>
                <a:gd name="connsiteY657" fmla="*/ 986600 h 1504950"/>
                <a:gd name="connsiteX658" fmla="*/ 293465 w 1638300"/>
                <a:gd name="connsiteY658" fmla="*/ 998410 h 1504950"/>
                <a:gd name="connsiteX659" fmla="*/ 298037 w 1638300"/>
                <a:gd name="connsiteY659" fmla="*/ 1003744 h 1504950"/>
                <a:gd name="connsiteX660" fmla="*/ 298990 w 1638300"/>
                <a:gd name="connsiteY660" fmla="*/ 1001173 h 1504950"/>
                <a:gd name="connsiteX661" fmla="*/ 303848 w 1638300"/>
                <a:gd name="connsiteY661" fmla="*/ 1000506 h 1504950"/>
                <a:gd name="connsiteX662" fmla="*/ 318707 w 1638300"/>
                <a:gd name="connsiteY662" fmla="*/ 1000887 h 1504950"/>
                <a:gd name="connsiteX663" fmla="*/ 318326 w 1638300"/>
                <a:gd name="connsiteY663" fmla="*/ 1002697 h 1504950"/>
                <a:gd name="connsiteX664" fmla="*/ 330041 w 1638300"/>
                <a:gd name="connsiteY664" fmla="*/ 1004983 h 1504950"/>
                <a:gd name="connsiteX665" fmla="*/ 330232 w 1638300"/>
                <a:gd name="connsiteY665" fmla="*/ 1002983 h 1504950"/>
                <a:gd name="connsiteX666" fmla="*/ 338519 w 1638300"/>
                <a:gd name="connsiteY666" fmla="*/ 1001744 h 1504950"/>
                <a:gd name="connsiteX667" fmla="*/ 337090 w 1638300"/>
                <a:gd name="connsiteY667" fmla="*/ 1006126 h 1504950"/>
                <a:gd name="connsiteX668" fmla="*/ 351568 w 1638300"/>
                <a:gd name="connsiteY668" fmla="*/ 1010507 h 1504950"/>
                <a:gd name="connsiteX669" fmla="*/ 351854 w 1638300"/>
                <a:gd name="connsiteY669" fmla="*/ 1013936 h 1504950"/>
                <a:gd name="connsiteX670" fmla="*/ 358140 w 1638300"/>
                <a:gd name="connsiteY670" fmla="*/ 1013174 h 1504950"/>
                <a:gd name="connsiteX671" fmla="*/ 359759 w 1638300"/>
                <a:gd name="connsiteY671" fmla="*/ 1016317 h 1504950"/>
                <a:gd name="connsiteX672" fmla="*/ 365855 w 1638300"/>
                <a:gd name="connsiteY672" fmla="*/ 1014889 h 1504950"/>
                <a:gd name="connsiteX673" fmla="*/ 366617 w 1638300"/>
                <a:gd name="connsiteY673" fmla="*/ 1017746 h 1504950"/>
                <a:gd name="connsiteX674" fmla="*/ 383953 w 1638300"/>
                <a:gd name="connsiteY674" fmla="*/ 1012793 h 1504950"/>
                <a:gd name="connsiteX675" fmla="*/ 385858 w 1638300"/>
                <a:gd name="connsiteY675" fmla="*/ 1020699 h 1504950"/>
                <a:gd name="connsiteX676" fmla="*/ 393763 w 1638300"/>
                <a:gd name="connsiteY676" fmla="*/ 1026414 h 1504950"/>
                <a:gd name="connsiteX677" fmla="*/ 501301 w 1638300"/>
                <a:gd name="connsiteY677" fmla="*/ 1002411 h 1504950"/>
                <a:gd name="connsiteX678" fmla="*/ 528542 w 1638300"/>
                <a:gd name="connsiteY678" fmla="*/ 989076 h 1504950"/>
                <a:gd name="connsiteX679" fmla="*/ 530733 w 1638300"/>
                <a:gd name="connsiteY679" fmla="*/ 987076 h 1504950"/>
                <a:gd name="connsiteX680" fmla="*/ 513779 w 1638300"/>
                <a:gd name="connsiteY680" fmla="*/ 963168 h 1504950"/>
                <a:gd name="connsiteX681" fmla="*/ 515398 w 1638300"/>
                <a:gd name="connsiteY681" fmla="*/ 949166 h 1504950"/>
                <a:gd name="connsiteX682" fmla="*/ 524351 w 1638300"/>
                <a:gd name="connsiteY682" fmla="*/ 952024 h 1504950"/>
                <a:gd name="connsiteX683" fmla="*/ 524542 w 1638300"/>
                <a:gd name="connsiteY683" fmla="*/ 948500 h 1504950"/>
                <a:gd name="connsiteX684" fmla="*/ 516065 w 1638300"/>
                <a:gd name="connsiteY684" fmla="*/ 944404 h 1504950"/>
                <a:gd name="connsiteX685" fmla="*/ 517588 w 1638300"/>
                <a:gd name="connsiteY685" fmla="*/ 938879 h 1504950"/>
                <a:gd name="connsiteX686" fmla="*/ 537972 w 1638300"/>
                <a:gd name="connsiteY686" fmla="*/ 939356 h 1504950"/>
                <a:gd name="connsiteX687" fmla="*/ 552736 w 1638300"/>
                <a:gd name="connsiteY687" fmla="*/ 933545 h 1504950"/>
                <a:gd name="connsiteX688" fmla="*/ 556546 w 1638300"/>
                <a:gd name="connsiteY688" fmla="*/ 926211 h 1504950"/>
                <a:gd name="connsiteX689" fmla="*/ 577120 w 1638300"/>
                <a:gd name="connsiteY689" fmla="*/ 929640 h 1504950"/>
                <a:gd name="connsiteX690" fmla="*/ 597122 w 1638300"/>
                <a:gd name="connsiteY690" fmla="*/ 936212 h 1504950"/>
                <a:gd name="connsiteX691" fmla="*/ 595408 w 1638300"/>
                <a:gd name="connsiteY691" fmla="*/ 921829 h 1504950"/>
                <a:gd name="connsiteX692" fmla="*/ 607409 w 1638300"/>
                <a:gd name="connsiteY692" fmla="*/ 918972 h 1504950"/>
                <a:gd name="connsiteX693" fmla="*/ 611791 w 1638300"/>
                <a:gd name="connsiteY693" fmla="*/ 913448 h 1504950"/>
                <a:gd name="connsiteX694" fmla="*/ 613124 w 1638300"/>
                <a:gd name="connsiteY694" fmla="*/ 916972 h 1504950"/>
                <a:gd name="connsiteX695" fmla="*/ 617506 w 1638300"/>
                <a:gd name="connsiteY695" fmla="*/ 905827 h 1504950"/>
                <a:gd name="connsiteX696" fmla="*/ 622459 w 1638300"/>
                <a:gd name="connsiteY696" fmla="*/ 901636 h 1504950"/>
                <a:gd name="connsiteX697" fmla="*/ 621316 w 1638300"/>
                <a:gd name="connsiteY697" fmla="*/ 905923 h 1504950"/>
                <a:gd name="connsiteX698" fmla="*/ 626174 w 1638300"/>
                <a:gd name="connsiteY698" fmla="*/ 910400 h 1504950"/>
                <a:gd name="connsiteX699" fmla="*/ 630269 w 1638300"/>
                <a:gd name="connsiteY699" fmla="*/ 906590 h 1504950"/>
                <a:gd name="connsiteX700" fmla="*/ 634555 w 1638300"/>
                <a:gd name="connsiteY700" fmla="*/ 909447 h 1504950"/>
                <a:gd name="connsiteX701" fmla="*/ 629984 w 1638300"/>
                <a:gd name="connsiteY701" fmla="*/ 916400 h 1504950"/>
                <a:gd name="connsiteX702" fmla="*/ 634651 w 1638300"/>
                <a:gd name="connsiteY702" fmla="*/ 915829 h 1504950"/>
                <a:gd name="connsiteX703" fmla="*/ 636079 w 1638300"/>
                <a:gd name="connsiteY703" fmla="*/ 919067 h 1504950"/>
                <a:gd name="connsiteX704" fmla="*/ 640842 w 1638300"/>
                <a:gd name="connsiteY704" fmla="*/ 912876 h 1504950"/>
                <a:gd name="connsiteX705" fmla="*/ 643319 w 1638300"/>
                <a:gd name="connsiteY705" fmla="*/ 912685 h 1504950"/>
                <a:gd name="connsiteX706" fmla="*/ 645890 w 1638300"/>
                <a:gd name="connsiteY706" fmla="*/ 918019 h 1504950"/>
                <a:gd name="connsiteX707" fmla="*/ 653510 w 1638300"/>
                <a:gd name="connsiteY707" fmla="*/ 912400 h 1504950"/>
                <a:gd name="connsiteX708" fmla="*/ 667608 w 1638300"/>
                <a:gd name="connsiteY708" fmla="*/ 907447 h 1504950"/>
                <a:gd name="connsiteX709" fmla="*/ 663893 w 1638300"/>
                <a:gd name="connsiteY709" fmla="*/ 899827 h 1504950"/>
                <a:gd name="connsiteX710" fmla="*/ 656082 w 1638300"/>
                <a:gd name="connsiteY710" fmla="*/ 863251 h 1504950"/>
                <a:gd name="connsiteX711" fmla="*/ 638556 w 1638300"/>
                <a:gd name="connsiteY711" fmla="*/ 862775 h 1504950"/>
                <a:gd name="connsiteX712" fmla="*/ 625602 w 1638300"/>
                <a:gd name="connsiteY712" fmla="*/ 865537 h 1504950"/>
                <a:gd name="connsiteX713" fmla="*/ 615315 w 1638300"/>
                <a:gd name="connsiteY713" fmla="*/ 836485 h 1504950"/>
                <a:gd name="connsiteX714" fmla="*/ 617315 w 1638300"/>
                <a:gd name="connsiteY714" fmla="*/ 822579 h 1504950"/>
                <a:gd name="connsiteX715" fmla="*/ 629984 w 1638300"/>
                <a:gd name="connsiteY715" fmla="*/ 817626 h 1504950"/>
                <a:gd name="connsiteX716" fmla="*/ 640271 w 1638300"/>
                <a:gd name="connsiteY716" fmla="*/ 800481 h 1504950"/>
                <a:gd name="connsiteX717" fmla="*/ 646272 w 1638300"/>
                <a:gd name="connsiteY717" fmla="*/ 794957 h 1504950"/>
                <a:gd name="connsiteX718" fmla="*/ 643319 w 1638300"/>
                <a:gd name="connsiteY718" fmla="*/ 783526 h 1504950"/>
                <a:gd name="connsiteX719" fmla="*/ 646557 w 1638300"/>
                <a:gd name="connsiteY719" fmla="*/ 777716 h 1504950"/>
                <a:gd name="connsiteX720" fmla="*/ 671799 w 1638300"/>
                <a:gd name="connsiteY720" fmla="*/ 775144 h 1504950"/>
                <a:gd name="connsiteX721" fmla="*/ 660749 w 1638300"/>
                <a:gd name="connsiteY721" fmla="*/ 763810 h 1504950"/>
                <a:gd name="connsiteX722" fmla="*/ 672465 w 1638300"/>
                <a:gd name="connsiteY722" fmla="*/ 755904 h 1504950"/>
                <a:gd name="connsiteX723" fmla="*/ 673132 w 1638300"/>
                <a:gd name="connsiteY723" fmla="*/ 750284 h 1504950"/>
                <a:gd name="connsiteX724" fmla="*/ 666083 w 1638300"/>
                <a:gd name="connsiteY724" fmla="*/ 751427 h 1504950"/>
                <a:gd name="connsiteX725" fmla="*/ 665036 w 1638300"/>
                <a:gd name="connsiteY725" fmla="*/ 748284 h 1504950"/>
                <a:gd name="connsiteX726" fmla="*/ 659511 w 1638300"/>
                <a:gd name="connsiteY726" fmla="*/ 749522 h 1504950"/>
                <a:gd name="connsiteX727" fmla="*/ 657892 w 1638300"/>
                <a:gd name="connsiteY727" fmla="*/ 746569 h 1504950"/>
                <a:gd name="connsiteX728" fmla="*/ 668941 w 1638300"/>
                <a:gd name="connsiteY728" fmla="*/ 738950 h 1504950"/>
                <a:gd name="connsiteX729" fmla="*/ 679609 w 1638300"/>
                <a:gd name="connsiteY729" fmla="*/ 735997 h 1504950"/>
                <a:gd name="connsiteX730" fmla="*/ 678656 w 1638300"/>
                <a:gd name="connsiteY730" fmla="*/ 720281 h 1504950"/>
                <a:gd name="connsiteX731" fmla="*/ 668846 w 1638300"/>
                <a:gd name="connsiteY731" fmla="*/ 676370 h 1504950"/>
                <a:gd name="connsiteX732" fmla="*/ 669131 w 1638300"/>
                <a:gd name="connsiteY732" fmla="*/ 660844 h 1504950"/>
                <a:gd name="connsiteX733" fmla="*/ 662750 w 1638300"/>
                <a:gd name="connsiteY733" fmla="*/ 658940 h 1504950"/>
                <a:gd name="connsiteX734" fmla="*/ 664464 w 1638300"/>
                <a:gd name="connsiteY734" fmla="*/ 652367 h 1504950"/>
                <a:gd name="connsiteX735" fmla="*/ 670084 w 1638300"/>
                <a:gd name="connsiteY735" fmla="*/ 646081 h 1504950"/>
                <a:gd name="connsiteX736" fmla="*/ 673227 w 1638300"/>
                <a:gd name="connsiteY736" fmla="*/ 624173 h 1504950"/>
                <a:gd name="connsiteX737" fmla="*/ 682466 w 1638300"/>
                <a:gd name="connsiteY737" fmla="*/ 605409 h 1504950"/>
                <a:gd name="connsiteX738" fmla="*/ 674561 w 1638300"/>
                <a:gd name="connsiteY738" fmla="*/ 597408 h 1504950"/>
                <a:gd name="connsiteX739" fmla="*/ 673608 w 1638300"/>
                <a:gd name="connsiteY739" fmla="*/ 593122 h 1504950"/>
                <a:gd name="connsiteX740" fmla="*/ 665322 w 1638300"/>
                <a:gd name="connsiteY740" fmla="*/ 593122 h 1504950"/>
                <a:gd name="connsiteX741" fmla="*/ 667893 w 1638300"/>
                <a:gd name="connsiteY741" fmla="*/ 586931 h 1504950"/>
                <a:gd name="connsiteX742" fmla="*/ 663512 w 1638300"/>
                <a:gd name="connsiteY742" fmla="*/ 586550 h 1504950"/>
                <a:gd name="connsiteX743" fmla="*/ 666179 w 1638300"/>
                <a:gd name="connsiteY743" fmla="*/ 582930 h 1504950"/>
                <a:gd name="connsiteX744" fmla="*/ 665226 w 1638300"/>
                <a:gd name="connsiteY744" fmla="*/ 578834 h 1504950"/>
                <a:gd name="connsiteX745" fmla="*/ 659892 w 1638300"/>
                <a:gd name="connsiteY745" fmla="*/ 574262 h 1504950"/>
                <a:gd name="connsiteX746" fmla="*/ 653987 w 1638300"/>
                <a:gd name="connsiteY746" fmla="*/ 576167 h 1504950"/>
                <a:gd name="connsiteX747" fmla="*/ 647795 w 1638300"/>
                <a:gd name="connsiteY747" fmla="*/ 565309 h 1504950"/>
                <a:gd name="connsiteX748" fmla="*/ 638842 w 1638300"/>
                <a:gd name="connsiteY748" fmla="*/ 561023 h 1504950"/>
                <a:gd name="connsiteX749" fmla="*/ 633032 w 1638300"/>
                <a:gd name="connsiteY749" fmla="*/ 561880 h 1504950"/>
                <a:gd name="connsiteX750" fmla="*/ 627888 w 1638300"/>
                <a:gd name="connsiteY750" fmla="*/ 557212 h 1504950"/>
                <a:gd name="connsiteX751" fmla="*/ 623221 w 1638300"/>
                <a:gd name="connsiteY751" fmla="*/ 556927 h 1504950"/>
                <a:gd name="connsiteX752" fmla="*/ 616649 w 1638300"/>
                <a:gd name="connsiteY752" fmla="*/ 559879 h 1504950"/>
                <a:gd name="connsiteX753" fmla="*/ 614934 w 1638300"/>
                <a:gd name="connsiteY753" fmla="*/ 563499 h 1504950"/>
                <a:gd name="connsiteX754" fmla="*/ 608648 w 1638300"/>
                <a:gd name="connsiteY754" fmla="*/ 564642 h 1504950"/>
                <a:gd name="connsiteX755" fmla="*/ 608648 w 1638300"/>
                <a:gd name="connsiteY755" fmla="*/ 560927 h 1504950"/>
                <a:gd name="connsiteX756" fmla="*/ 618363 w 1638300"/>
                <a:gd name="connsiteY756" fmla="*/ 557212 h 1504950"/>
                <a:gd name="connsiteX757" fmla="*/ 624173 w 1638300"/>
                <a:gd name="connsiteY757" fmla="*/ 549688 h 1504950"/>
                <a:gd name="connsiteX758" fmla="*/ 615887 w 1638300"/>
                <a:gd name="connsiteY758" fmla="*/ 533114 h 1504950"/>
                <a:gd name="connsiteX759" fmla="*/ 610838 w 1638300"/>
                <a:gd name="connsiteY759" fmla="*/ 528637 h 1504950"/>
                <a:gd name="connsiteX760" fmla="*/ 608076 w 1638300"/>
                <a:gd name="connsiteY760" fmla="*/ 527114 h 1504950"/>
                <a:gd name="connsiteX761" fmla="*/ 604933 w 1638300"/>
                <a:gd name="connsiteY761" fmla="*/ 542639 h 1504950"/>
                <a:gd name="connsiteX762" fmla="*/ 599123 w 1638300"/>
                <a:gd name="connsiteY762" fmla="*/ 548068 h 1504950"/>
                <a:gd name="connsiteX763" fmla="*/ 581406 w 1638300"/>
                <a:gd name="connsiteY763" fmla="*/ 533876 h 1504950"/>
                <a:gd name="connsiteX764" fmla="*/ 578168 w 1638300"/>
                <a:gd name="connsiteY764" fmla="*/ 534638 h 1504950"/>
                <a:gd name="connsiteX765" fmla="*/ 571595 w 1638300"/>
                <a:gd name="connsiteY765" fmla="*/ 542734 h 1504950"/>
                <a:gd name="connsiteX766" fmla="*/ 576072 w 1638300"/>
                <a:gd name="connsiteY766" fmla="*/ 531304 h 1504950"/>
                <a:gd name="connsiteX767" fmla="*/ 525209 w 1638300"/>
                <a:gd name="connsiteY767" fmla="*/ 497586 h 1504950"/>
                <a:gd name="connsiteX768" fmla="*/ 520637 w 1638300"/>
                <a:gd name="connsiteY768" fmla="*/ 503491 h 1504950"/>
                <a:gd name="connsiteX769" fmla="*/ 521684 w 1638300"/>
                <a:gd name="connsiteY769" fmla="*/ 505301 h 1504950"/>
                <a:gd name="connsiteX770" fmla="*/ 500253 w 1638300"/>
                <a:gd name="connsiteY770" fmla="*/ 515493 h 1504950"/>
                <a:gd name="connsiteX771" fmla="*/ 491014 w 1638300"/>
                <a:gd name="connsiteY771" fmla="*/ 523018 h 1504950"/>
                <a:gd name="connsiteX772" fmla="*/ 489871 w 1638300"/>
                <a:gd name="connsiteY772" fmla="*/ 521208 h 1504950"/>
                <a:gd name="connsiteX773" fmla="*/ 475012 w 1638300"/>
                <a:gd name="connsiteY773" fmla="*/ 527399 h 1504950"/>
                <a:gd name="connsiteX774" fmla="*/ 466058 w 1638300"/>
                <a:gd name="connsiteY774" fmla="*/ 526637 h 1504950"/>
                <a:gd name="connsiteX775" fmla="*/ 459010 w 1638300"/>
                <a:gd name="connsiteY775" fmla="*/ 507492 h 1504950"/>
                <a:gd name="connsiteX776" fmla="*/ 446723 w 1638300"/>
                <a:gd name="connsiteY776" fmla="*/ 517493 h 1504950"/>
                <a:gd name="connsiteX777" fmla="*/ 438912 w 1638300"/>
                <a:gd name="connsiteY777" fmla="*/ 519875 h 1504950"/>
                <a:gd name="connsiteX778" fmla="*/ 436721 w 1638300"/>
                <a:gd name="connsiteY778" fmla="*/ 516826 h 1504950"/>
                <a:gd name="connsiteX779" fmla="*/ 425482 w 1638300"/>
                <a:gd name="connsiteY779" fmla="*/ 517208 h 1504950"/>
                <a:gd name="connsiteX780" fmla="*/ 428911 w 1638300"/>
                <a:gd name="connsiteY780" fmla="*/ 527114 h 1504950"/>
                <a:gd name="connsiteX781" fmla="*/ 399383 w 1638300"/>
                <a:gd name="connsiteY781" fmla="*/ 540925 h 1504950"/>
                <a:gd name="connsiteX782" fmla="*/ 388715 w 1638300"/>
                <a:gd name="connsiteY782" fmla="*/ 549402 h 1504950"/>
                <a:gd name="connsiteX783" fmla="*/ 379381 w 1638300"/>
                <a:gd name="connsiteY783" fmla="*/ 532733 h 1504950"/>
                <a:gd name="connsiteX784" fmla="*/ 374809 w 1638300"/>
                <a:gd name="connsiteY784" fmla="*/ 534638 h 1504950"/>
                <a:gd name="connsiteX785" fmla="*/ 369665 w 1638300"/>
                <a:gd name="connsiteY785" fmla="*/ 526256 h 1504950"/>
                <a:gd name="connsiteX786" fmla="*/ 366712 w 1638300"/>
                <a:gd name="connsiteY786" fmla="*/ 526351 h 1504950"/>
                <a:gd name="connsiteX787" fmla="*/ 332137 w 1638300"/>
                <a:gd name="connsiteY787" fmla="*/ 450914 h 1504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</a:cxnLst>
              <a:rect l="l" t="t" r="r" b="b"/>
              <a:pathLst>
                <a:path w="1638300" h="1504950">
                  <a:moveTo>
                    <a:pt x="332137" y="450914"/>
                  </a:moveTo>
                  <a:lnTo>
                    <a:pt x="330899" y="447484"/>
                  </a:lnTo>
                  <a:lnTo>
                    <a:pt x="345281" y="442246"/>
                  </a:lnTo>
                  <a:lnTo>
                    <a:pt x="342138" y="433102"/>
                  </a:lnTo>
                  <a:lnTo>
                    <a:pt x="396430" y="418909"/>
                  </a:lnTo>
                  <a:lnTo>
                    <a:pt x="395954" y="414147"/>
                  </a:lnTo>
                  <a:lnTo>
                    <a:pt x="402717" y="413575"/>
                  </a:lnTo>
                  <a:lnTo>
                    <a:pt x="410718" y="402622"/>
                  </a:lnTo>
                  <a:lnTo>
                    <a:pt x="405860" y="393859"/>
                  </a:lnTo>
                  <a:lnTo>
                    <a:pt x="426625" y="386239"/>
                  </a:lnTo>
                  <a:lnTo>
                    <a:pt x="463868" y="381095"/>
                  </a:lnTo>
                  <a:lnTo>
                    <a:pt x="486156" y="375094"/>
                  </a:lnTo>
                  <a:lnTo>
                    <a:pt x="478250" y="342709"/>
                  </a:lnTo>
                  <a:lnTo>
                    <a:pt x="472916" y="336709"/>
                  </a:lnTo>
                  <a:lnTo>
                    <a:pt x="502253" y="334708"/>
                  </a:lnTo>
                  <a:lnTo>
                    <a:pt x="501015" y="329851"/>
                  </a:lnTo>
                  <a:lnTo>
                    <a:pt x="511778" y="328612"/>
                  </a:lnTo>
                  <a:lnTo>
                    <a:pt x="509207" y="313563"/>
                  </a:lnTo>
                  <a:lnTo>
                    <a:pt x="533971" y="307943"/>
                  </a:lnTo>
                  <a:lnTo>
                    <a:pt x="525875" y="277368"/>
                  </a:lnTo>
                  <a:lnTo>
                    <a:pt x="537210" y="272415"/>
                  </a:lnTo>
                  <a:lnTo>
                    <a:pt x="542354" y="284702"/>
                  </a:lnTo>
                  <a:lnTo>
                    <a:pt x="545878" y="282892"/>
                  </a:lnTo>
                  <a:lnTo>
                    <a:pt x="547497" y="287750"/>
                  </a:lnTo>
                  <a:lnTo>
                    <a:pt x="551117" y="287274"/>
                  </a:lnTo>
                  <a:lnTo>
                    <a:pt x="548545" y="281559"/>
                  </a:lnTo>
                  <a:lnTo>
                    <a:pt x="563023" y="276034"/>
                  </a:lnTo>
                  <a:lnTo>
                    <a:pt x="568738" y="288226"/>
                  </a:lnTo>
                  <a:lnTo>
                    <a:pt x="585692" y="285941"/>
                  </a:lnTo>
                  <a:lnTo>
                    <a:pt x="596551" y="281559"/>
                  </a:lnTo>
                  <a:lnTo>
                    <a:pt x="599694" y="291179"/>
                  </a:lnTo>
                  <a:lnTo>
                    <a:pt x="611696" y="290703"/>
                  </a:lnTo>
                  <a:lnTo>
                    <a:pt x="617220" y="282702"/>
                  </a:lnTo>
                  <a:lnTo>
                    <a:pt x="629412" y="276701"/>
                  </a:lnTo>
                  <a:lnTo>
                    <a:pt x="627317" y="271177"/>
                  </a:lnTo>
                  <a:lnTo>
                    <a:pt x="642938" y="265462"/>
                  </a:lnTo>
                  <a:lnTo>
                    <a:pt x="647700" y="261271"/>
                  </a:lnTo>
                  <a:lnTo>
                    <a:pt x="659988" y="239077"/>
                  </a:lnTo>
                  <a:lnTo>
                    <a:pt x="673894" y="233648"/>
                  </a:lnTo>
                  <a:lnTo>
                    <a:pt x="665798" y="215456"/>
                  </a:lnTo>
                  <a:lnTo>
                    <a:pt x="654748" y="213836"/>
                  </a:lnTo>
                  <a:lnTo>
                    <a:pt x="656273" y="205359"/>
                  </a:lnTo>
                  <a:lnTo>
                    <a:pt x="669036" y="201644"/>
                  </a:lnTo>
                  <a:lnTo>
                    <a:pt x="670846" y="194882"/>
                  </a:lnTo>
                  <a:lnTo>
                    <a:pt x="668941" y="193548"/>
                  </a:lnTo>
                  <a:lnTo>
                    <a:pt x="675132" y="184690"/>
                  </a:lnTo>
                  <a:lnTo>
                    <a:pt x="683133" y="179260"/>
                  </a:lnTo>
                  <a:lnTo>
                    <a:pt x="682085" y="174879"/>
                  </a:lnTo>
                  <a:lnTo>
                    <a:pt x="701516" y="169735"/>
                  </a:lnTo>
                  <a:lnTo>
                    <a:pt x="703136" y="150781"/>
                  </a:lnTo>
                  <a:lnTo>
                    <a:pt x="695801" y="152876"/>
                  </a:lnTo>
                  <a:lnTo>
                    <a:pt x="679038" y="129159"/>
                  </a:lnTo>
                  <a:lnTo>
                    <a:pt x="682085" y="123539"/>
                  </a:lnTo>
                  <a:lnTo>
                    <a:pt x="691991" y="126206"/>
                  </a:lnTo>
                  <a:lnTo>
                    <a:pt x="692277" y="122777"/>
                  </a:lnTo>
                  <a:lnTo>
                    <a:pt x="706946" y="123158"/>
                  </a:lnTo>
                  <a:lnTo>
                    <a:pt x="705612" y="116300"/>
                  </a:lnTo>
                  <a:lnTo>
                    <a:pt x="707993" y="115157"/>
                  </a:lnTo>
                  <a:lnTo>
                    <a:pt x="699707" y="106013"/>
                  </a:lnTo>
                  <a:lnTo>
                    <a:pt x="703993" y="103251"/>
                  </a:lnTo>
                  <a:lnTo>
                    <a:pt x="701897" y="100679"/>
                  </a:lnTo>
                  <a:lnTo>
                    <a:pt x="704374" y="99536"/>
                  </a:lnTo>
                  <a:lnTo>
                    <a:pt x="697897" y="101632"/>
                  </a:lnTo>
                  <a:lnTo>
                    <a:pt x="699325" y="96107"/>
                  </a:lnTo>
                  <a:lnTo>
                    <a:pt x="696754" y="90297"/>
                  </a:lnTo>
                  <a:lnTo>
                    <a:pt x="703993" y="82582"/>
                  </a:lnTo>
                  <a:lnTo>
                    <a:pt x="704659" y="78010"/>
                  </a:lnTo>
                  <a:lnTo>
                    <a:pt x="700850" y="73819"/>
                  </a:lnTo>
                  <a:lnTo>
                    <a:pt x="707136" y="68294"/>
                  </a:lnTo>
                  <a:lnTo>
                    <a:pt x="704374" y="64484"/>
                  </a:lnTo>
                  <a:lnTo>
                    <a:pt x="698564" y="63341"/>
                  </a:lnTo>
                  <a:lnTo>
                    <a:pt x="699802" y="58674"/>
                  </a:lnTo>
                  <a:lnTo>
                    <a:pt x="702850" y="59150"/>
                  </a:lnTo>
                  <a:lnTo>
                    <a:pt x="702088" y="56388"/>
                  </a:lnTo>
                  <a:lnTo>
                    <a:pt x="692563" y="59817"/>
                  </a:lnTo>
                  <a:lnTo>
                    <a:pt x="691991" y="56769"/>
                  </a:lnTo>
                  <a:lnTo>
                    <a:pt x="697897" y="46291"/>
                  </a:lnTo>
                  <a:lnTo>
                    <a:pt x="693897" y="43339"/>
                  </a:lnTo>
                  <a:lnTo>
                    <a:pt x="695706" y="39433"/>
                  </a:lnTo>
                  <a:lnTo>
                    <a:pt x="684562" y="38195"/>
                  </a:lnTo>
                  <a:lnTo>
                    <a:pt x="684562" y="27622"/>
                  </a:lnTo>
                  <a:lnTo>
                    <a:pt x="690563" y="30194"/>
                  </a:lnTo>
                  <a:lnTo>
                    <a:pt x="698088" y="22574"/>
                  </a:lnTo>
                  <a:lnTo>
                    <a:pt x="724186" y="10382"/>
                  </a:lnTo>
                  <a:lnTo>
                    <a:pt x="730377" y="9525"/>
                  </a:lnTo>
                  <a:lnTo>
                    <a:pt x="732377" y="17812"/>
                  </a:lnTo>
                  <a:lnTo>
                    <a:pt x="738474" y="18288"/>
                  </a:lnTo>
                  <a:lnTo>
                    <a:pt x="735521" y="22098"/>
                  </a:lnTo>
                  <a:lnTo>
                    <a:pt x="731234" y="19241"/>
                  </a:lnTo>
                  <a:lnTo>
                    <a:pt x="727234" y="24384"/>
                  </a:lnTo>
                  <a:lnTo>
                    <a:pt x="732949" y="32766"/>
                  </a:lnTo>
                  <a:lnTo>
                    <a:pt x="736282" y="46291"/>
                  </a:lnTo>
                  <a:lnTo>
                    <a:pt x="739521" y="48863"/>
                  </a:lnTo>
                  <a:lnTo>
                    <a:pt x="734568" y="57626"/>
                  </a:lnTo>
                  <a:lnTo>
                    <a:pt x="738092" y="62293"/>
                  </a:lnTo>
                  <a:lnTo>
                    <a:pt x="735616" y="64960"/>
                  </a:lnTo>
                  <a:lnTo>
                    <a:pt x="741712" y="69533"/>
                  </a:lnTo>
                  <a:lnTo>
                    <a:pt x="737711" y="75914"/>
                  </a:lnTo>
                  <a:lnTo>
                    <a:pt x="740473" y="88773"/>
                  </a:lnTo>
                  <a:lnTo>
                    <a:pt x="761619" y="93440"/>
                  </a:lnTo>
                  <a:lnTo>
                    <a:pt x="767049" y="92202"/>
                  </a:lnTo>
                  <a:lnTo>
                    <a:pt x="772001" y="83725"/>
                  </a:lnTo>
                  <a:lnTo>
                    <a:pt x="792766" y="79724"/>
                  </a:lnTo>
                  <a:lnTo>
                    <a:pt x="794671" y="79819"/>
                  </a:lnTo>
                  <a:lnTo>
                    <a:pt x="797243" y="88964"/>
                  </a:lnTo>
                  <a:lnTo>
                    <a:pt x="802481" y="92011"/>
                  </a:lnTo>
                  <a:lnTo>
                    <a:pt x="812578" y="90583"/>
                  </a:lnTo>
                  <a:lnTo>
                    <a:pt x="817912" y="86487"/>
                  </a:lnTo>
                  <a:lnTo>
                    <a:pt x="821627" y="91726"/>
                  </a:lnTo>
                  <a:lnTo>
                    <a:pt x="825532" y="89154"/>
                  </a:lnTo>
                  <a:lnTo>
                    <a:pt x="838771" y="107823"/>
                  </a:lnTo>
                  <a:lnTo>
                    <a:pt x="840963" y="114871"/>
                  </a:lnTo>
                  <a:lnTo>
                    <a:pt x="846868" y="113062"/>
                  </a:lnTo>
                  <a:lnTo>
                    <a:pt x="850297" y="117634"/>
                  </a:lnTo>
                  <a:lnTo>
                    <a:pt x="864394" y="119348"/>
                  </a:lnTo>
                  <a:lnTo>
                    <a:pt x="883920" y="132493"/>
                  </a:lnTo>
                  <a:lnTo>
                    <a:pt x="885349" y="136208"/>
                  </a:lnTo>
                  <a:lnTo>
                    <a:pt x="872109" y="150400"/>
                  </a:lnTo>
                  <a:lnTo>
                    <a:pt x="864584" y="150590"/>
                  </a:lnTo>
                  <a:lnTo>
                    <a:pt x="866870" y="160306"/>
                  </a:lnTo>
                  <a:lnTo>
                    <a:pt x="879634" y="158210"/>
                  </a:lnTo>
                  <a:lnTo>
                    <a:pt x="883063" y="173450"/>
                  </a:lnTo>
                  <a:lnTo>
                    <a:pt x="890683" y="172688"/>
                  </a:lnTo>
                  <a:lnTo>
                    <a:pt x="904875" y="176117"/>
                  </a:lnTo>
                  <a:lnTo>
                    <a:pt x="904875" y="197072"/>
                  </a:lnTo>
                  <a:lnTo>
                    <a:pt x="920782" y="192881"/>
                  </a:lnTo>
                  <a:lnTo>
                    <a:pt x="922306" y="195643"/>
                  </a:lnTo>
                  <a:lnTo>
                    <a:pt x="932022" y="187928"/>
                  </a:lnTo>
                  <a:lnTo>
                    <a:pt x="938499" y="186023"/>
                  </a:lnTo>
                  <a:lnTo>
                    <a:pt x="934308" y="182118"/>
                  </a:lnTo>
                  <a:lnTo>
                    <a:pt x="933355" y="167926"/>
                  </a:lnTo>
                  <a:lnTo>
                    <a:pt x="937260" y="165449"/>
                  </a:lnTo>
                  <a:lnTo>
                    <a:pt x="937546" y="161734"/>
                  </a:lnTo>
                  <a:lnTo>
                    <a:pt x="939927" y="161734"/>
                  </a:lnTo>
                  <a:lnTo>
                    <a:pt x="942880" y="151638"/>
                  </a:lnTo>
                  <a:lnTo>
                    <a:pt x="977265" y="151924"/>
                  </a:lnTo>
                  <a:lnTo>
                    <a:pt x="977837" y="162306"/>
                  </a:lnTo>
                  <a:lnTo>
                    <a:pt x="985552" y="158210"/>
                  </a:lnTo>
                  <a:lnTo>
                    <a:pt x="992410" y="162020"/>
                  </a:lnTo>
                  <a:lnTo>
                    <a:pt x="1007078" y="160877"/>
                  </a:lnTo>
                  <a:lnTo>
                    <a:pt x="1009936" y="169735"/>
                  </a:lnTo>
                  <a:lnTo>
                    <a:pt x="1021556" y="167735"/>
                  </a:lnTo>
                  <a:lnTo>
                    <a:pt x="1025271" y="180213"/>
                  </a:lnTo>
                  <a:lnTo>
                    <a:pt x="1051846" y="173926"/>
                  </a:lnTo>
                  <a:lnTo>
                    <a:pt x="1070896" y="164973"/>
                  </a:lnTo>
                  <a:lnTo>
                    <a:pt x="1078897" y="158210"/>
                  </a:lnTo>
                  <a:lnTo>
                    <a:pt x="1108329" y="148590"/>
                  </a:lnTo>
                  <a:lnTo>
                    <a:pt x="1122236" y="147352"/>
                  </a:lnTo>
                  <a:lnTo>
                    <a:pt x="1131665" y="149257"/>
                  </a:lnTo>
                  <a:lnTo>
                    <a:pt x="1142238" y="144590"/>
                  </a:lnTo>
                  <a:lnTo>
                    <a:pt x="1156145" y="148685"/>
                  </a:lnTo>
                  <a:lnTo>
                    <a:pt x="1166146" y="144685"/>
                  </a:lnTo>
                  <a:lnTo>
                    <a:pt x="1177195" y="136112"/>
                  </a:lnTo>
                  <a:lnTo>
                    <a:pt x="1181672" y="147447"/>
                  </a:lnTo>
                  <a:lnTo>
                    <a:pt x="1185958" y="150495"/>
                  </a:lnTo>
                  <a:lnTo>
                    <a:pt x="1189863" y="148685"/>
                  </a:lnTo>
                  <a:lnTo>
                    <a:pt x="1190149" y="144970"/>
                  </a:lnTo>
                  <a:lnTo>
                    <a:pt x="1202150" y="144113"/>
                  </a:lnTo>
                  <a:lnTo>
                    <a:pt x="1198436" y="136493"/>
                  </a:lnTo>
                  <a:lnTo>
                    <a:pt x="1207103" y="129731"/>
                  </a:lnTo>
                  <a:lnTo>
                    <a:pt x="1208913" y="131064"/>
                  </a:lnTo>
                  <a:lnTo>
                    <a:pt x="1207580" y="127444"/>
                  </a:lnTo>
                  <a:lnTo>
                    <a:pt x="1219009" y="122396"/>
                  </a:lnTo>
                  <a:lnTo>
                    <a:pt x="1223486" y="123158"/>
                  </a:lnTo>
                  <a:lnTo>
                    <a:pt x="1225201" y="120301"/>
                  </a:lnTo>
                  <a:lnTo>
                    <a:pt x="1226439" y="125540"/>
                  </a:lnTo>
                  <a:lnTo>
                    <a:pt x="1233869" y="125063"/>
                  </a:lnTo>
                  <a:lnTo>
                    <a:pt x="1237583" y="128111"/>
                  </a:lnTo>
                  <a:lnTo>
                    <a:pt x="1241679" y="125825"/>
                  </a:lnTo>
                  <a:lnTo>
                    <a:pt x="1244727" y="128873"/>
                  </a:lnTo>
                  <a:lnTo>
                    <a:pt x="1244822" y="126301"/>
                  </a:lnTo>
                  <a:lnTo>
                    <a:pt x="1253680" y="126683"/>
                  </a:lnTo>
                  <a:lnTo>
                    <a:pt x="1258634" y="129349"/>
                  </a:lnTo>
                  <a:lnTo>
                    <a:pt x="1260824" y="138017"/>
                  </a:lnTo>
                  <a:lnTo>
                    <a:pt x="1277684" y="149161"/>
                  </a:lnTo>
                  <a:lnTo>
                    <a:pt x="1272064" y="158020"/>
                  </a:lnTo>
                  <a:lnTo>
                    <a:pt x="1278541" y="172021"/>
                  </a:lnTo>
                  <a:lnTo>
                    <a:pt x="1280636" y="173450"/>
                  </a:lnTo>
                  <a:lnTo>
                    <a:pt x="1285304" y="169545"/>
                  </a:lnTo>
                  <a:lnTo>
                    <a:pt x="1287113" y="173260"/>
                  </a:lnTo>
                  <a:lnTo>
                    <a:pt x="1298067" y="176593"/>
                  </a:lnTo>
                  <a:lnTo>
                    <a:pt x="1301496" y="174022"/>
                  </a:lnTo>
                  <a:lnTo>
                    <a:pt x="1297019" y="166878"/>
                  </a:lnTo>
                  <a:lnTo>
                    <a:pt x="1302639" y="175355"/>
                  </a:lnTo>
                  <a:lnTo>
                    <a:pt x="1310830" y="169545"/>
                  </a:lnTo>
                  <a:lnTo>
                    <a:pt x="1317974" y="173260"/>
                  </a:lnTo>
                  <a:lnTo>
                    <a:pt x="1315117" y="183833"/>
                  </a:lnTo>
                  <a:lnTo>
                    <a:pt x="1316736" y="189643"/>
                  </a:lnTo>
                  <a:lnTo>
                    <a:pt x="1320832" y="191833"/>
                  </a:lnTo>
                  <a:lnTo>
                    <a:pt x="1320927" y="195548"/>
                  </a:lnTo>
                  <a:lnTo>
                    <a:pt x="1324166" y="194691"/>
                  </a:lnTo>
                  <a:lnTo>
                    <a:pt x="1327881" y="197358"/>
                  </a:lnTo>
                  <a:lnTo>
                    <a:pt x="1331690" y="204121"/>
                  </a:lnTo>
                  <a:lnTo>
                    <a:pt x="1325118" y="210788"/>
                  </a:lnTo>
                  <a:lnTo>
                    <a:pt x="1330452" y="219456"/>
                  </a:lnTo>
                  <a:lnTo>
                    <a:pt x="1324451" y="221170"/>
                  </a:lnTo>
                  <a:lnTo>
                    <a:pt x="1329785" y="230410"/>
                  </a:lnTo>
                  <a:lnTo>
                    <a:pt x="1321403" y="238696"/>
                  </a:lnTo>
                  <a:lnTo>
                    <a:pt x="1322927" y="244602"/>
                  </a:lnTo>
                  <a:lnTo>
                    <a:pt x="1332548" y="249745"/>
                  </a:lnTo>
                  <a:lnTo>
                    <a:pt x="1350073" y="251841"/>
                  </a:lnTo>
                  <a:lnTo>
                    <a:pt x="1366361" y="246221"/>
                  </a:lnTo>
                  <a:lnTo>
                    <a:pt x="1380173" y="236887"/>
                  </a:lnTo>
                  <a:lnTo>
                    <a:pt x="1382268" y="231743"/>
                  </a:lnTo>
                  <a:lnTo>
                    <a:pt x="1389602" y="237268"/>
                  </a:lnTo>
                  <a:lnTo>
                    <a:pt x="1408176" y="222123"/>
                  </a:lnTo>
                  <a:lnTo>
                    <a:pt x="1421225" y="238887"/>
                  </a:lnTo>
                  <a:lnTo>
                    <a:pt x="1439513" y="250984"/>
                  </a:lnTo>
                  <a:lnTo>
                    <a:pt x="1441799" y="261271"/>
                  </a:lnTo>
                  <a:lnTo>
                    <a:pt x="1453515" y="272701"/>
                  </a:lnTo>
                  <a:lnTo>
                    <a:pt x="1458183" y="275082"/>
                  </a:lnTo>
                  <a:lnTo>
                    <a:pt x="1458944" y="269843"/>
                  </a:lnTo>
                  <a:lnTo>
                    <a:pt x="1463421" y="271653"/>
                  </a:lnTo>
                  <a:lnTo>
                    <a:pt x="1463517" y="266033"/>
                  </a:lnTo>
                  <a:lnTo>
                    <a:pt x="1470660" y="272510"/>
                  </a:lnTo>
                  <a:lnTo>
                    <a:pt x="1469707" y="278130"/>
                  </a:lnTo>
                  <a:lnTo>
                    <a:pt x="1478375" y="278892"/>
                  </a:lnTo>
                  <a:lnTo>
                    <a:pt x="1479042" y="274987"/>
                  </a:lnTo>
                  <a:lnTo>
                    <a:pt x="1479328" y="281273"/>
                  </a:lnTo>
                  <a:lnTo>
                    <a:pt x="1484662" y="286321"/>
                  </a:lnTo>
                  <a:lnTo>
                    <a:pt x="1488377" y="284416"/>
                  </a:lnTo>
                  <a:lnTo>
                    <a:pt x="1488757" y="280797"/>
                  </a:lnTo>
                  <a:lnTo>
                    <a:pt x="1503998" y="288608"/>
                  </a:lnTo>
                  <a:lnTo>
                    <a:pt x="1503902" y="292703"/>
                  </a:lnTo>
                  <a:lnTo>
                    <a:pt x="1512856" y="299942"/>
                  </a:lnTo>
                  <a:lnTo>
                    <a:pt x="1513618" y="305086"/>
                  </a:lnTo>
                  <a:lnTo>
                    <a:pt x="1504283" y="306705"/>
                  </a:lnTo>
                  <a:lnTo>
                    <a:pt x="1499616" y="316801"/>
                  </a:lnTo>
                  <a:lnTo>
                    <a:pt x="1500092" y="322707"/>
                  </a:lnTo>
                  <a:lnTo>
                    <a:pt x="1501617" y="330994"/>
                  </a:lnTo>
                  <a:lnTo>
                    <a:pt x="1510855" y="342995"/>
                  </a:lnTo>
                  <a:lnTo>
                    <a:pt x="1504855" y="358997"/>
                  </a:lnTo>
                  <a:lnTo>
                    <a:pt x="1498188" y="357854"/>
                  </a:lnTo>
                  <a:lnTo>
                    <a:pt x="1483805" y="364808"/>
                  </a:lnTo>
                  <a:lnTo>
                    <a:pt x="1483043" y="370808"/>
                  </a:lnTo>
                  <a:lnTo>
                    <a:pt x="1488663" y="384715"/>
                  </a:lnTo>
                  <a:lnTo>
                    <a:pt x="1495997" y="384143"/>
                  </a:lnTo>
                  <a:lnTo>
                    <a:pt x="1501521" y="402622"/>
                  </a:lnTo>
                  <a:lnTo>
                    <a:pt x="1515618" y="395954"/>
                  </a:lnTo>
                  <a:lnTo>
                    <a:pt x="1518285" y="399574"/>
                  </a:lnTo>
                  <a:lnTo>
                    <a:pt x="1542383" y="394335"/>
                  </a:lnTo>
                  <a:lnTo>
                    <a:pt x="1558385" y="386525"/>
                  </a:lnTo>
                  <a:lnTo>
                    <a:pt x="1564577" y="388049"/>
                  </a:lnTo>
                  <a:lnTo>
                    <a:pt x="1568672" y="407384"/>
                  </a:lnTo>
                  <a:lnTo>
                    <a:pt x="1588961" y="395478"/>
                  </a:lnTo>
                  <a:lnTo>
                    <a:pt x="1592580" y="400907"/>
                  </a:lnTo>
                  <a:lnTo>
                    <a:pt x="1590390" y="409480"/>
                  </a:lnTo>
                  <a:lnTo>
                    <a:pt x="1592104" y="416433"/>
                  </a:lnTo>
                  <a:lnTo>
                    <a:pt x="1589818" y="417195"/>
                  </a:lnTo>
                  <a:lnTo>
                    <a:pt x="1595342" y="426244"/>
                  </a:lnTo>
                  <a:lnTo>
                    <a:pt x="1614011" y="426149"/>
                  </a:lnTo>
                  <a:lnTo>
                    <a:pt x="1613249" y="433007"/>
                  </a:lnTo>
                  <a:lnTo>
                    <a:pt x="1620679" y="445865"/>
                  </a:lnTo>
                  <a:lnTo>
                    <a:pt x="1620774" y="457200"/>
                  </a:lnTo>
                  <a:lnTo>
                    <a:pt x="1613916" y="458248"/>
                  </a:lnTo>
                  <a:lnTo>
                    <a:pt x="1613631" y="460629"/>
                  </a:lnTo>
                  <a:lnTo>
                    <a:pt x="1602772" y="467963"/>
                  </a:lnTo>
                  <a:lnTo>
                    <a:pt x="1604106" y="485394"/>
                  </a:lnTo>
                  <a:lnTo>
                    <a:pt x="1613059" y="486156"/>
                  </a:lnTo>
                  <a:lnTo>
                    <a:pt x="1613916" y="492252"/>
                  </a:lnTo>
                  <a:lnTo>
                    <a:pt x="1626203" y="485870"/>
                  </a:lnTo>
                  <a:lnTo>
                    <a:pt x="1631823" y="489490"/>
                  </a:lnTo>
                  <a:lnTo>
                    <a:pt x="1621727" y="494824"/>
                  </a:lnTo>
                  <a:lnTo>
                    <a:pt x="1628490" y="518636"/>
                  </a:lnTo>
                  <a:lnTo>
                    <a:pt x="1623822" y="525113"/>
                  </a:lnTo>
                  <a:lnTo>
                    <a:pt x="1629918" y="549402"/>
                  </a:lnTo>
                  <a:lnTo>
                    <a:pt x="1625251" y="562451"/>
                  </a:lnTo>
                  <a:lnTo>
                    <a:pt x="1632109" y="564261"/>
                  </a:lnTo>
                  <a:lnTo>
                    <a:pt x="1636681" y="580739"/>
                  </a:lnTo>
                  <a:lnTo>
                    <a:pt x="1610392" y="578453"/>
                  </a:lnTo>
                  <a:lnTo>
                    <a:pt x="1606582" y="585121"/>
                  </a:lnTo>
                  <a:lnTo>
                    <a:pt x="1598200" y="579882"/>
                  </a:lnTo>
                  <a:lnTo>
                    <a:pt x="1590675" y="580930"/>
                  </a:lnTo>
                  <a:lnTo>
                    <a:pt x="1590294" y="578072"/>
                  </a:lnTo>
                  <a:lnTo>
                    <a:pt x="1570863" y="573786"/>
                  </a:lnTo>
                  <a:lnTo>
                    <a:pt x="1555528" y="564547"/>
                  </a:lnTo>
                  <a:lnTo>
                    <a:pt x="1551337" y="550354"/>
                  </a:lnTo>
                  <a:lnTo>
                    <a:pt x="1545907" y="548735"/>
                  </a:lnTo>
                  <a:lnTo>
                    <a:pt x="1547717" y="555498"/>
                  </a:lnTo>
                  <a:lnTo>
                    <a:pt x="1545336" y="556165"/>
                  </a:lnTo>
                  <a:lnTo>
                    <a:pt x="1542479" y="545497"/>
                  </a:lnTo>
                  <a:lnTo>
                    <a:pt x="1535621" y="548068"/>
                  </a:lnTo>
                  <a:lnTo>
                    <a:pt x="1534287" y="540734"/>
                  </a:lnTo>
                  <a:lnTo>
                    <a:pt x="1537621" y="559689"/>
                  </a:lnTo>
                  <a:lnTo>
                    <a:pt x="1521714" y="564928"/>
                  </a:lnTo>
                  <a:lnTo>
                    <a:pt x="1518761" y="570357"/>
                  </a:lnTo>
                  <a:lnTo>
                    <a:pt x="1488853" y="590836"/>
                  </a:lnTo>
                  <a:lnTo>
                    <a:pt x="1479995" y="589121"/>
                  </a:lnTo>
                  <a:lnTo>
                    <a:pt x="1481042" y="592169"/>
                  </a:lnTo>
                  <a:lnTo>
                    <a:pt x="1477709" y="591407"/>
                  </a:lnTo>
                  <a:lnTo>
                    <a:pt x="1465993" y="598360"/>
                  </a:lnTo>
                  <a:lnTo>
                    <a:pt x="1468850" y="605409"/>
                  </a:lnTo>
                  <a:lnTo>
                    <a:pt x="1465707" y="606742"/>
                  </a:lnTo>
                  <a:lnTo>
                    <a:pt x="1461897" y="602742"/>
                  </a:lnTo>
                  <a:lnTo>
                    <a:pt x="1470565" y="630650"/>
                  </a:lnTo>
                  <a:lnTo>
                    <a:pt x="1475613" y="629126"/>
                  </a:lnTo>
                  <a:lnTo>
                    <a:pt x="1479232" y="634460"/>
                  </a:lnTo>
                  <a:lnTo>
                    <a:pt x="1483995" y="630841"/>
                  </a:lnTo>
                  <a:lnTo>
                    <a:pt x="1491520" y="645795"/>
                  </a:lnTo>
                  <a:lnTo>
                    <a:pt x="1484186" y="648176"/>
                  </a:lnTo>
                  <a:lnTo>
                    <a:pt x="1488757" y="657416"/>
                  </a:lnTo>
                  <a:lnTo>
                    <a:pt x="1481995" y="660559"/>
                  </a:lnTo>
                  <a:lnTo>
                    <a:pt x="1471041" y="661225"/>
                  </a:lnTo>
                  <a:lnTo>
                    <a:pt x="1480661" y="681800"/>
                  </a:lnTo>
                  <a:lnTo>
                    <a:pt x="1456563" y="682181"/>
                  </a:lnTo>
                  <a:lnTo>
                    <a:pt x="1441514" y="689039"/>
                  </a:lnTo>
                  <a:lnTo>
                    <a:pt x="1446276" y="707898"/>
                  </a:lnTo>
                  <a:lnTo>
                    <a:pt x="1454753" y="727329"/>
                  </a:lnTo>
                  <a:lnTo>
                    <a:pt x="1447324" y="725710"/>
                  </a:lnTo>
                  <a:lnTo>
                    <a:pt x="1439609" y="729520"/>
                  </a:lnTo>
                  <a:lnTo>
                    <a:pt x="1373505" y="737997"/>
                  </a:lnTo>
                  <a:lnTo>
                    <a:pt x="1375791" y="745617"/>
                  </a:lnTo>
                  <a:lnTo>
                    <a:pt x="1371315" y="747808"/>
                  </a:lnTo>
                  <a:lnTo>
                    <a:pt x="1376839" y="746569"/>
                  </a:lnTo>
                  <a:lnTo>
                    <a:pt x="1380458" y="756666"/>
                  </a:lnTo>
                  <a:lnTo>
                    <a:pt x="1377887" y="763905"/>
                  </a:lnTo>
                  <a:lnTo>
                    <a:pt x="1359980" y="772096"/>
                  </a:lnTo>
                  <a:lnTo>
                    <a:pt x="1351598" y="780574"/>
                  </a:lnTo>
                  <a:lnTo>
                    <a:pt x="1361694" y="815435"/>
                  </a:lnTo>
                  <a:lnTo>
                    <a:pt x="1361504" y="833152"/>
                  </a:lnTo>
                  <a:lnTo>
                    <a:pt x="1364075" y="833914"/>
                  </a:lnTo>
                  <a:lnTo>
                    <a:pt x="1360647" y="833723"/>
                  </a:lnTo>
                  <a:lnTo>
                    <a:pt x="1346645" y="825627"/>
                  </a:lnTo>
                  <a:lnTo>
                    <a:pt x="1331309" y="826579"/>
                  </a:lnTo>
                  <a:lnTo>
                    <a:pt x="1329880" y="820007"/>
                  </a:lnTo>
                  <a:lnTo>
                    <a:pt x="1319213" y="822389"/>
                  </a:lnTo>
                  <a:lnTo>
                    <a:pt x="1303877" y="807529"/>
                  </a:lnTo>
                  <a:lnTo>
                    <a:pt x="1309307" y="821722"/>
                  </a:lnTo>
                  <a:lnTo>
                    <a:pt x="1264158" y="834961"/>
                  </a:lnTo>
                  <a:lnTo>
                    <a:pt x="1270254" y="838867"/>
                  </a:lnTo>
                  <a:lnTo>
                    <a:pt x="1265397" y="848677"/>
                  </a:lnTo>
                  <a:lnTo>
                    <a:pt x="1255681" y="859536"/>
                  </a:lnTo>
                  <a:lnTo>
                    <a:pt x="1241489" y="890778"/>
                  </a:lnTo>
                  <a:lnTo>
                    <a:pt x="1249966" y="895731"/>
                  </a:lnTo>
                  <a:lnTo>
                    <a:pt x="1277588" y="893350"/>
                  </a:lnTo>
                  <a:lnTo>
                    <a:pt x="1294733" y="898208"/>
                  </a:lnTo>
                  <a:lnTo>
                    <a:pt x="1290638" y="913257"/>
                  </a:lnTo>
                  <a:lnTo>
                    <a:pt x="1304449" y="936784"/>
                  </a:lnTo>
                  <a:lnTo>
                    <a:pt x="1317593" y="950500"/>
                  </a:lnTo>
                  <a:lnTo>
                    <a:pt x="1313402" y="962977"/>
                  </a:lnTo>
                  <a:lnTo>
                    <a:pt x="1333976" y="964597"/>
                  </a:lnTo>
                  <a:lnTo>
                    <a:pt x="1334738" y="967359"/>
                  </a:lnTo>
                  <a:lnTo>
                    <a:pt x="1367124" y="963930"/>
                  </a:lnTo>
                  <a:lnTo>
                    <a:pt x="1367219" y="966692"/>
                  </a:lnTo>
                  <a:lnTo>
                    <a:pt x="1376363" y="966978"/>
                  </a:lnTo>
                  <a:lnTo>
                    <a:pt x="1376458" y="971169"/>
                  </a:lnTo>
                  <a:lnTo>
                    <a:pt x="1373410" y="973455"/>
                  </a:lnTo>
                  <a:lnTo>
                    <a:pt x="1377601" y="977170"/>
                  </a:lnTo>
                  <a:lnTo>
                    <a:pt x="1356265" y="984314"/>
                  </a:lnTo>
                  <a:lnTo>
                    <a:pt x="1359313" y="992886"/>
                  </a:lnTo>
                  <a:lnTo>
                    <a:pt x="1354264" y="992791"/>
                  </a:lnTo>
                  <a:lnTo>
                    <a:pt x="1358551" y="1001649"/>
                  </a:lnTo>
                  <a:lnTo>
                    <a:pt x="1359027" y="1008983"/>
                  </a:lnTo>
                  <a:lnTo>
                    <a:pt x="1337977" y="1007650"/>
                  </a:lnTo>
                  <a:lnTo>
                    <a:pt x="1333500" y="1009459"/>
                  </a:lnTo>
                  <a:lnTo>
                    <a:pt x="1332262" y="1012793"/>
                  </a:lnTo>
                  <a:lnTo>
                    <a:pt x="1326071" y="1014222"/>
                  </a:lnTo>
                  <a:lnTo>
                    <a:pt x="1323213" y="1013936"/>
                  </a:lnTo>
                  <a:lnTo>
                    <a:pt x="1318832" y="1007650"/>
                  </a:lnTo>
                  <a:lnTo>
                    <a:pt x="1305497" y="1006126"/>
                  </a:lnTo>
                  <a:lnTo>
                    <a:pt x="1300353" y="1047750"/>
                  </a:lnTo>
                  <a:lnTo>
                    <a:pt x="1295019" y="1047559"/>
                  </a:lnTo>
                  <a:lnTo>
                    <a:pt x="1296543" y="1053560"/>
                  </a:lnTo>
                  <a:lnTo>
                    <a:pt x="1299020" y="1052322"/>
                  </a:lnTo>
                  <a:lnTo>
                    <a:pt x="1299306" y="1055084"/>
                  </a:lnTo>
                  <a:lnTo>
                    <a:pt x="1301687" y="1054418"/>
                  </a:lnTo>
                  <a:lnTo>
                    <a:pt x="1302925" y="1056989"/>
                  </a:lnTo>
                  <a:lnTo>
                    <a:pt x="1299400" y="1084707"/>
                  </a:lnTo>
                  <a:lnTo>
                    <a:pt x="1317498" y="1083278"/>
                  </a:lnTo>
                  <a:lnTo>
                    <a:pt x="1314926" y="1090708"/>
                  </a:lnTo>
                  <a:lnTo>
                    <a:pt x="1327690" y="1096327"/>
                  </a:lnTo>
                  <a:lnTo>
                    <a:pt x="1336167" y="1102709"/>
                  </a:lnTo>
                  <a:lnTo>
                    <a:pt x="1348169" y="1119092"/>
                  </a:lnTo>
                  <a:lnTo>
                    <a:pt x="1352074" y="1118235"/>
                  </a:lnTo>
                  <a:lnTo>
                    <a:pt x="1349121" y="1147096"/>
                  </a:lnTo>
                  <a:lnTo>
                    <a:pt x="1339692" y="1175576"/>
                  </a:lnTo>
                  <a:lnTo>
                    <a:pt x="1331786" y="1185672"/>
                  </a:lnTo>
                  <a:lnTo>
                    <a:pt x="1328166" y="1200531"/>
                  </a:lnTo>
                  <a:lnTo>
                    <a:pt x="1319308" y="1205675"/>
                  </a:lnTo>
                  <a:lnTo>
                    <a:pt x="1310545" y="1216438"/>
                  </a:lnTo>
                  <a:lnTo>
                    <a:pt x="1310450" y="1228344"/>
                  </a:lnTo>
                  <a:lnTo>
                    <a:pt x="1293209" y="1227963"/>
                  </a:lnTo>
                  <a:lnTo>
                    <a:pt x="1245965" y="1216438"/>
                  </a:lnTo>
                  <a:lnTo>
                    <a:pt x="1218438" y="1227868"/>
                  </a:lnTo>
                  <a:lnTo>
                    <a:pt x="1216914" y="1237488"/>
                  </a:lnTo>
                  <a:lnTo>
                    <a:pt x="1223867" y="1244536"/>
                  </a:lnTo>
                  <a:lnTo>
                    <a:pt x="1227582" y="1269968"/>
                  </a:lnTo>
                  <a:lnTo>
                    <a:pt x="1233011" y="1282732"/>
                  </a:lnTo>
                  <a:lnTo>
                    <a:pt x="1240536" y="1291114"/>
                  </a:lnTo>
                  <a:lnTo>
                    <a:pt x="1220914" y="1299782"/>
                  </a:lnTo>
                  <a:lnTo>
                    <a:pt x="1216247" y="1297115"/>
                  </a:lnTo>
                  <a:lnTo>
                    <a:pt x="1203103" y="1308735"/>
                  </a:lnTo>
                  <a:lnTo>
                    <a:pt x="1167384" y="1306925"/>
                  </a:lnTo>
                  <a:lnTo>
                    <a:pt x="1145667" y="1308544"/>
                  </a:lnTo>
                  <a:lnTo>
                    <a:pt x="1139667" y="1305211"/>
                  </a:lnTo>
                  <a:lnTo>
                    <a:pt x="1139571" y="1286542"/>
                  </a:lnTo>
                  <a:lnTo>
                    <a:pt x="1136714" y="1287209"/>
                  </a:lnTo>
                  <a:lnTo>
                    <a:pt x="1139190" y="1277684"/>
                  </a:lnTo>
                  <a:lnTo>
                    <a:pt x="1129760" y="1265968"/>
                  </a:lnTo>
                  <a:lnTo>
                    <a:pt x="1128617" y="1257776"/>
                  </a:lnTo>
                  <a:lnTo>
                    <a:pt x="1122616" y="1246251"/>
                  </a:lnTo>
                  <a:lnTo>
                    <a:pt x="1116711" y="1251014"/>
                  </a:lnTo>
                  <a:lnTo>
                    <a:pt x="1125093" y="1258634"/>
                  </a:lnTo>
                  <a:lnTo>
                    <a:pt x="1125664" y="1267111"/>
                  </a:lnTo>
                  <a:lnTo>
                    <a:pt x="1103662" y="1278065"/>
                  </a:lnTo>
                  <a:lnTo>
                    <a:pt x="1082707" y="1295305"/>
                  </a:lnTo>
                  <a:lnTo>
                    <a:pt x="1062419" y="1301401"/>
                  </a:lnTo>
                  <a:lnTo>
                    <a:pt x="1056418" y="1305973"/>
                  </a:lnTo>
                  <a:lnTo>
                    <a:pt x="1049274" y="1296257"/>
                  </a:lnTo>
                  <a:lnTo>
                    <a:pt x="1014508" y="1305306"/>
                  </a:lnTo>
                  <a:lnTo>
                    <a:pt x="1000983" y="1315021"/>
                  </a:lnTo>
                  <a:lnTo>
                    <a:pt x="981456" y="1315974"/>
                  </a:lnTo>
                  <a:lnTo>
                    <a:pt x="961358" y="1329500"/>
                  </a:lnTo>
                  <a:lnTo>
                    <a:pt x="931164" y="1328737"/>
                  </a:lnTo>
                  <a:lnTo>
                    <a:pt x="918496" y="1320736"/>
                  </a:lnTo>
                  <a:lnTo>
                    <a:pt x="913638" y="1309402"/>
                  </a:lnTo>
                  <a:lnTo>
                    <a:pt x="898113" y="1289114"/>
                  </a:lnTo>
                  <a:lnTo>
                    <a:pt x="900875" y="1273302"/>
                  </a:lnTo>
                  <a:lnTo>
                    <a:pt x="895255" y="1260443"/>
                  </a:lnTo>
                  <a:lnTo>
                    <a:pt x="877634" y="1257300"/>
                  </a:lnTo>
                  <a:lnTo>
                    <a:pt x="866299" y="1259015"/>
                  </a:lnTo>
                  <a:lnTo>
                    <a:pt x="849154" y="1263872"/>
                  </a:lnTo>
                  <a:lnTo>
                    <a:pt x="838295" y="1271111"/>
                  </a:lnTo>
                  <a:lnTo>
                    <a:pt x="825722" y="1281779"/>
                  </a:lnTo>
                  <a:lnTo>
                    <a:pt x="815816" y="1295686"/>
                  </a:lnTo>
                  <a:lnTo>
                    <a:pt x="817912" y="1312354"/>
                  </a:lnTo>
                  <a:lnTo>
                    <a:pt x="828199" y="1319593"/>
                  </a:lnTo>
                  <a:lnTo>
                    <a:pt x="837343" y="1320736"/>
                  </a:lnTo>
                  <a:lnTo>
                    <a:pt x="838200" y="1328261"/>
                  </a:lnTo>
                  <a:lnTo>
                    <a:pt x="848201" y="1334834"/>
                  </a:lnTo>
                  <a:lnTo>
                    <a:pt x="844296" y="1335500"/>
                  </a:lnTo>
                  <a:lnTo>
                    <a:pt x="840010" y="1342834"/>
                  </a:lnTo>
                  <a:lnTo>
                    <a:pt x="846677" y="1352550"/>
                  </a:lnTo>
                  <a:lnTo>
                    <a:pt x="840963" y="1362170"/>
                  </a:lnTo>
                  <a:lnTo>
                    <a:pt x="836295" y="1382554"/>
                  </a:lnTo>
                  <a:lnTo>
                    <a:pt x="834295" y="1385030"/>
                  </a:lnTo>
                  <a:lnTo>
                    <a:pt x="823341" y="1383316"/>
                  </a:lnTo>
                  <a:lnTo>
                    <a:pt x="817531" y="1396175"/>
                  </a:lnTo>
                  <a:lnTo>
                    <a:pt x="809149" y="1405700"/>
                  </a:lnTo>
                  <a:lnTo>
                    <a:pt x="807339" y="1413891"/>
                  </a:lnTo>
                  <a:lnTo>
                    <a:pt x="794957" y="1415891"/>
                  </a:lnTo>
                  <a:lnTo>
                    <a:pt x="776859" y="1413986"/>
                  </a:lnTo>
                  <a:lnTo>
                    <a:pt x="749903" y="1423607"/>
                  </a:lnTo>
                  <a:lnTo>
                    <a:pt x="750284" y="1427893"/>
                  </a:lnTo>
                  <a:lnTo>
                    <a:pt x="724186" y="1422273"/>
                  </a:lnTo>
                  <a:lnTo>
                    <a:pt x="687610" y="1422654"/>
                  </a:lnTo>
                  <a:lnTo>
                    <a:pt x="671227" y="1427702"/>
                  </a:lnTo>
                  <a:lnTo>
                    <a:pt x="642176" y="1427512"/>
                  </a:lnTo>
                  <a:lnTo>
                    <a:pt x="655034" y="1443990"/>
                  </a:lnTo>
                  <a:lnTo>
                    <a:pt x="648271" y="1449229"/>
                  </a:lnTo>
                  <a:lnTo>
                    <a:pt x="644271" y="1457611"/>
                  </a:lnTo>
                  <a:lnTo>
                    <a:pt x="638842" y="1462468"/>
                  </a:lnTo>
                  <a:lnTo>
                    <a:pt x="621792" y="1449800"/>
                  </a:lnTo>
                  <a:lnTo>
                    <a:pt x="614267" y="1438656"/>
                  </a:lnTo>
                  <a:lnTo>
                    <a:pt x="601028" y="1448657"/>
                  </a:lnTo>
                  <a:lnTo>
                    <a:pt x="586740" y="1452467"/>
                  </a:lnTo>
                  <a:lnTo>
                    <a:pt x="571500" y="1451324"/>
                  </a:lnTo>
                  <a:lnTo>
                    <a:pt x="562356" y="1446943"/>
                  </a:lnTo>
                  <a:lnTo>
                    <a:pt x="540163" y="1462754"/>
                  </a:lnTo>
                  <a:lnTo>
                    <a:pt x="536353" y="1479614"/>
                  </a:lnTo>
                  <a:lnTo>
                    <a:pt x="523589" y="1495996"/>
                  </a:lnTo>
                  <a:lnTo>
                    <a:pt x="505016" y="1486376"/>
                  </a:lnTo>
                  <a:lnTo>
                    <a:pt x="503968" y="1480947"/>
                  </a:lnTo>
                  <a:lnTo>
                    <a:pt x="500253" y="1477613"/>
                  </a:lnTo>
                  <a:lnTo>
                    <a:pt x="484823" y="1475803"/>
                  </a:lnTo>
                  <a:lnTo>
                    <a:pt x="471487" y="1480947"/>
                  </a:lnTo>
                  <a:lnTo>
                    <a:pt x="461010" y="1464469"/>
                  </a:lnTo>
                  <a:lnTo>
                    <a:pt x="455200" y="1466659"/>
                  </a:lnTo>
                  <a:lnTo>
                    <a:pt x="441388" y="1464850"/>
                  </a:lnTo>
                  <a:lnTo>
                    <a:pt x="419291" y="1468279"/>
                  </a:lnTo>
                  <a:lnTo>
                    <a:pt x="387763" y="1477804"/>
                  </a:lnTo>
                  <a:lnTo>
                    <a:pt x="385572" y="1474089"/>
                  </a:lnTo>
                  <a:lnTo>
                    <a:pt x="360998" y="1484948"/>
                  </a:lnTo>
                  <a:lnTo>
                    <a:pt x="356426" y="1479614"/>
                  </a:lnTo>
                  <a:lnTo>
                    <a:pt x="352330" y="1481423"/>
                  </a:lnTo>
                  <a:lnTo>
                    <a:pt x="349282" y="1475803"/>
                  </a:lnTo>
                  <a:lnTo>
                    <a:pt x="350996" y="1462468"/>
                  </a:lnTo>
                  <a:lnTo>
                    <a:pt x="345186" y="1445990"/>
                  </a:lnTo>
                  <a:lnTo>
                    <a:pt x="336518" y="1433798"/>
                  </a:lnTo>
                  <a:lnTo>
                    <a:pt x="328517" y="1437799"/>
                  </a:lnTo>
                  <a:lnTo>
                    <a:pt x="330232" y="1433608"/>
                  </a:lnTo>
                  <a:lnTo>
                    <a:pt x="322707" y="1424845"/>
                  </a:lnTo>
                  <a:lnTo>
                    <a:pt x="314516" y="1420940"/>
                  </a:lnTo>
                  <a:lnTo>
                    <a:pt x="314801" y="1414462"/>
                  </a:lnTo>
                  <a:lnTo>
                    <a:pt x="302895" y="1417510"/>
                  </a:lnTo>
                  <a:lnTo>
                    <a:pt x="291179" y="1412176"/>
                  </a:lnTo>
                  <a:lnTo>
                    <a:pt x="290894" y="1424083"/>
                  </a:lnTo>
                  <a:lnTo>
                    <a:pt x="286893" y="1429798"/>
                  </a:lnTo>
                  <a:lnTo>
                    <a:pt x="280416" y="1432369"/>
                  </a:lnTo>
                  <a:lnTo>
                    <a:pt x="271653" y="1429607"/>
                  </a:lnTo>
                  <a:lnTo>
                    <a:pt x="267081" y="1435799"/>
                  </a:lnTo>
                  <a:lnTo>
                    <a:pt x="260413" y="1431512"/>
                  </a:lnTo>
                  <a:lnTo>
                    <a:pt x="250698" y="1430560"/>
                  </a:lnTo>
                  <a:lnTo>
                    <a:pt x="222599" y="1431417"/>
                  </a:lnTo>
                  <a:lnTo>
                    <a:pt x="223266" y="1424464"/>
                  </a:lnTo>
                  <a:lnTo>
                    <a:pt x="216503" y="1423321"/>
                  </a:lnTo>
                  <a:lnTo>
                    <a:pt x="216313" y="1419416"/>
                  </a:lnTo>
                  <a:lnTo>
                    <a:pt x="213074" y="1419606"/>
                  </a:lnTo>
                  <a:lnTo>
                    <a:pt x="212979" y="1414653"/>
                  </a:lnTo>
                  <a:lnTo>
                    <a:pt x="202216" y="1416463"/>
                  </a:lnTo>
                  <a:lnTo>
                    <a:pt x="200692" y="1414462"/>
                  </a:lnTo>
                  <a:lnTo>
                    <a:pt x="199263" y="1405318"/>
                  </a:lnTo>
                  <a:lnTo>
                    <a:pt x="197263" y="1406176"/>
                  </a:lnTo>
                  <a:lnTo>
                    <a:pt x="197168" y="1375791"/>
                  </a:lnTo>
                  <a:lnTo>
                    <a:pt x="189357" y="1362075"/>
                  </a:lnTo>
                  <a:lnTo>
                    <a:pt x="175260" y="1355789"/>
                  </a:lnTo>
                  <a:lnTo>
                    <a:pt x="158115" y="1361408"/>
                  </a:lnTo>
                  <a:lnTo>
                    <a:pt x="158496" y="1356741"/>
                  </a:lnTo>
                  <a:lnTo>
                    <a:pt x="150019" y="1352836"/>
                  </a:lnTo>
                  <a:lnTo>
                    <a:pt x="130969" y="1349978"/>
                  </a:lnTo>
                  <a:lnTo>
                    <a:pt x="130207" y="1342168"/>
                  </a:lnTo>
                  <a:lnTo>
                    <a:pt x="123254" y="1346740"/>
                  </a:lnTo>
                  <a:lnTo>
                    <a:pt x="128683" y="1328547"/>
                  </a:lnTo>
                  <a:lnTo>
                    <a:pt x="126873" y="1326451"/>
                  </a:lnTo>
                  <a:lnTo>
                    <a:pt x="120110" y="1326737"/>
                  </a:lnTo>
                  <a:lnTo>
                    <a:pt x="118015" y="1322165"/>
                  </a:lnTo>
                  <a:lnTo>
                    <a:pt x="119539" y="1312450"/>
                  </a:lnTo>
                  <a:lnTo>
                    <a:pt x="108013" y="1311211"/>
                  </a:lnTo>
                  <a:lnTo>
                    <a:pt x="107442" y="1299210"/>
                  </a:lnTo>
                  <a:lnTo>
                    <a:pt x="101155" y="1294257"/>
                  </a:lnTo>
                  <a:lnTo>
                    <a:pt x="100108" y="1287209"/>
                  </a:lnTo>
                  <a:lnTo>
                    <a:pt x="95821" y="1283208"/>
                  </a:lnTo>
                  <a:lnTo>
                    <a:pt x="90487" y="1285684"/>
                  </a:lnTo>
                  <a:lnTo>
                    <a:pt x="88678" y="1290923"/>
                  </a:lnTo>
                  <a:lnTo>
                    <a:pt x="86201" y="1283303"/>
                  </a:lnTo>
                  <a:lnTo>
                    <a:pt x="81915" y="1285780"/>
                  </a:lnTo>
                  <a:lnTo>
                    <a:pt x="79058" y="1277398"/>
                  </a:lnTo>
                  <a:lnTo>
                    <a:pt x="67913" y="1285970"/>
                  </a:lnTo>
                  <a:lnTo>
                    <a:pt x="63722" y="1299496"/>
                  </a:lnTo>
                  <a:lnTo>
                    <a:pt x="53340" y="1299019"/>
                  </a:lnTo>
                  <a:lnTo>
                    <a:pt x="52387" y="1304639"/>
                  </a:lnTo>
                  <a:lnTo>
                    <a:pt x="40005" y="1294924"/>
                  </a:lnTo>
                  <a:lnTo>
                    <a:pt x="29718" y="1292161"/>
                  </a:lnTo>
                  <a:lnTo>
                    <a:pt x="30099" y="1278922"/>
                  </a:lnTo>
                  <a:lnTo>
                    <a:pt x="19812" y="1277017"/>
                  </a:lnTo>
                  <a:lnTo>
                    <a:pt x="9525" y="1268825"/>
                  </a:lnTo>
                  <a:lnTo>
                    <a:pt x="17050" y="1263301"/>
                  </a:lnTo>
                  <a:lnTo>
                    <a:pt x="18574" y="1249204"/>
                  </a:lnTo>
                  <a:lnTo>
                    <a:pt x="26099" y="1204341"/>
                  </a:lnTo>
                  <a:lnTo>
                    <a:pt x="39434" y="1212151"/>
                  </a:lnTo>
                  <a:lnTo>
                    <a:pt x="49720" y="1214152"/>
                  </a:lnTo>
                  <a:lnTo>
                    <a:pt x="42196" y="1209961"/>
                  </a:lnTo>
                  <a:lnTo>
                    <a:pt x="36386" y="1202436"/>
                  </a:lnTo>
                  <a:lnTo>
                    <a:pt x="37148" y="1197674"/>
                  </a:lnTo>
                  <a:lnTo>
                    <a:pt x="49054" y="1182338"/>
                  </a:lnTo>
                  <a:lnTo>
                    <a:pt x="35528" y="1153763"/>
                  </a:lnTo>
                  <a:lnTo>
                    <a:pt x="39624" y="1152144"/>
                  </a:lnTo>
                  <a:lnTo>
                    <a:pt x="38100" y="1148620"/>
                  </a:lnTo>
                  <a:lnTo>
                    <a:pt x="48959" y="1143476"/>
                  </a:lnTo>
                  <a:lnTo>
                    <a:pt x="52007" y="1148525"/>
                  </a:lnTo>
                  <a:lnTo>
                    <a:pt x="58198" y="1143095"/>
                  </a:lnTo>
                  <a:lnTo>
                    <a:pt x="65913" y="1142428"/>
                  </a:lnTo>
                  <a:lnTo>
                    <a:pt x="91059" y="1159002"/>
                  </a:lnTo>
                  <a:lnTo>
                    <a:pt x="101727" y="1160335"/>
                  </a:lnTo>
                  <a:lnTo>
                    <a:pt x="105728" y="1150429"/>
                  </a:lnTo>
                  <a:lnTo>
                    <a:pt x="102299" y="1147096"/>
                  </a:lnTo>
                  <a:lnTo>
                    <a:pt x="109919" y="1148715"/>
                  </a:lnTo>
                  <a:lnTo>
                    <a:pt x="111252" y="1143286"/>
                  </a:lnTo>
                  <a:lnTo>
                    <a:pt x="108013" y="1142238"/>
                  </a:lnTo>
                  <a:lnTo>
                    <a:pt x="108871" y="1134523"/>
                  </a:lnTo>
                  <a:lnTo>
                    <a:pt x="111252" y="1134618"/>
                  </a:lnTo>
                  <a:lnTo>
                    <a:pt x="116015" y="1116044"/>
                  </a:lnTo>
                  <a:lnTo>
                    <a:pt x="115253" y="1106995"/>
                  </a:lnTo>
                  <a:lnTo>
                    <a:pt x="109633" y="1108519"/>
                  </a:lnTo>
                  <a:lnTo>
                    <a:pt x="108109" y="1102709"/>
                  </a:lnTo>
                  <a:lnTo>
                    <a:pt x="94583" y="1107091"/>
                  </a:lnTo>
                  <a:lnTo>
                    <a:pt x="85154" y="1080135"/>
                  </a:lnTo>
                  <a:lnTo>
                    <a:pt x="94393" y="1077087"/>
                  </a:lnTo>
                  <a:lnTo>
                    <a:pt x="86773" y="1056799"/>
                  </a:lnTo>
                  <a:lnTo>
                    <a:pt x="85249" y="1057561"/>
                  </a:lnTo>
                  <a:lnTo>
                    <a:pt x="82677" y="1047845"/>
                  </a:lnTo>
                  <a:lnTo>
                    <a:pt x="80772" y="1048607"/>
                  </a:lnTo>
                  <a:lnTo>
                    <a:pt x="78391" y="1039177"/>
                  </a:lnTo>
                  <a:lnTo>
                    <a:pt x="71247" y="1041749"/>
                  </a:lnTo>
                  <a:lnTo>
                    <a:pt x="68580" y="1031843"/>
                  </a:lnTo>
                  <a:lnTo>
                    <a:pt x="60484" y="1032605"/>
                  </a:lnTo>
                  <a:lnTo>
                    <a:pt x="56198" y="1023842"/>
                  </a:lnTo>
                  <a:lnTo>
                    <a:pt x="60865" y="1020794"/>
                  </a:lnTo>
                  <a:lnTo>
                    <a:pt x="59341" y="1010126"/>
                  </a:lnTo>
                  <a:lnTo>
                    <a:pt x="53340" y="1001268"/>
                  </a:lnTo>
                  <a:lnTo>
                    <a:pt x="63627" y="994982"/>
                  </a:lnTo>
                  <a:lnTo>
                    <a:pt x="70390" y="997172"/>
                  </a:lnTo>
                  <a:lnTo>
                    <a:pt x="88678" y="991648"/>
                  </a:lnTo>
                  <a:lnTo>
                    <a:pt x="99536" y="992600"/>
                  </a:lnTo>
                  <a:lnTo>
                    <a:pt x="102013" y="990028"/>
                  </a:lnTo>
                  <a:lnTo>
                    <a:pt x="93059" y="979075"/>
                  </a:lnTo>
                  <a:lnTo>
                    <a:pt x="100012" y="973455"/>
                  </a:lnTo>
                  <a:lnTo>
                    <a:pt x="103632" y="976408"/>
                  </a:lnTo>
                  <a:lnTo>
                    <a:pt x="99822" y="980980"/>
                  </a:lnTo>
                  <a:lnTo>
                    <a:pt x="104299" y="986885"/>
                  </a:lnTo>
                  <a:lnTo>
                    <a:pt x="112395" y="984980"/>
                  </a:lnTo>
                  <a:lnTo>
                    <a:pt x="115062" y="993648"/>
                  </a:lnTo>
                  <a:lnTo>
                    <a:pt x="116681" y="992791"/>
                  </a:lnTo>
                  <a:lnTo>
                    <a:pt x="112586" y="969169"/>
                  </a:lnTo>
                  <a:lnTo>
                    <a:pt x="112871" y="941642"/>
                  </a:lnTo>
                  <a:lnTo>
                    <a:pt x="135445" y="938022"/>
                  </a:lnTo>
                  <a:lnTo>
                    <a:pt x="137446" y="942880"/>
                  </a:lnTo>
                  <a:lnTo>
                    <a:pt x="139637" y="942784"/>
                  </a:lnTo>
                  <a:lnTo>
                    <a:pt x="143351" y="930878"/>
                  </a:lnTo>
                  <a:lnTo>
                    <a:pt x="164116" y="932688"/>
                  </a:lnTo>
                  <a:lnTo>
                    <a:pt x="166307" y="929354"/>
                  </a:lnTo>
                  <a:lnTo>
                    <a:pt x="170212" y="931354"/>
                  </a:lnTo>
                  <a:lnTo>
                    <a:pt x="175832" y="921353"/>
                  </a:lnTo>
                  <a:lnTo>
                    <a:pt x="184595" y="926116"/>
                  </a:lnTo>
                  <a:lnTo>
                    <a:pt x="196977" y="899827"/>
                  </a:lnTo>
                  <a:lnTo>
                    <a:pt x="210026" y="883920"/>
                  </a:lnTo>
                  <a:lnTo>
                    <a:pt x="199549" y="881443"/>
                  </a:lnTo>
                  <a:lnTo>
                    <a:pt x="202311" y="877062"/>
                  </a:lnTo>
                  <a:lnTo>
                    <a:pt x="204692" y="860869"/>
                  </a:lnTo>
                  <a:lnTo>
                    <a:pt x="194691" y="863632"/>
                  </a:lnTo>
                  <a:lnTo>
                    <a:pt x="188690" y="850678"/>
                  </a:lnTo>
                  <a:lnTo>
                    <a:pt x="188404" y="837533"/>
                  </a:lnTo>
                  <a:lnTo>
                    <a:pt x="200311" y="831437"/>
                  </a:lnTo>
                  <a:lnTo>
                    <a:pt x="202978" y="826770"/>
                  </a:lnTo>
                  <a:lnTo>
                    <a:pt x="226409" y="816388"/>
                  </a:lnTo>
                  <a:lnTo>
                    <a:pt x="232791" y="811244"/>
                  </a:lnTo>
                  <a:lnTo>
                    <a:pt x="243554" y="812578"/>
                  </a:lnTo>
                  <a:lnTo>
                    <a:pt x="246602" y="813721"/>
                  </a:lnTo>
                  <a:lnTo>
                    <a:pt x="246031" y="816864"/>
                  </a:lnTo>
                  <a:lnTo>
                    <a:pt x="252127" y="824293"/>
                  </a:lnTo>
                  <a:lnTo>
                    <a:pt x="272605" y="814959"/>
                  </a:lnTo>
                  <a:lnTo>
                    <a:pt x="276606" y="820674"/>
                  </a:lnTo>
                  <a:lnTo>
                    <a:pt x="278797" y="820293"/>
                  </a:lnTo>
                  <a:lnTo>
                    <a:pt x="277749" y="822960"/>
                  </a:lnTo>
                  <a:lnTo>
                    <a:pt x="286893" y="829437"/>
                  </a:lnTo>
                  <a:lnTo>
                    <a:pt x="311849" y="833057"/>
                  </a:lnTo>
                  <a:lnTo>
                    <a:pt x="326517" y="830866"/>
                  </a:lnTo>
                  <a:lnTo>
                    <a:pt x="327279" y="845915"/>
                  </a:lnTo>
                  <a:lnTo>
                    <a:pt x="331089" y="847439"/>
                  </a:lnTo>
                  <a:lnTo>
                    <a:pt x="326898" y="855631"/>
                  </a:lnTo>
                  <a:lnTo>
                    <a:pt x="339471" y="857821"/>
                  </a:lnTo>
                  <a:lnTo>
                    <a:pt x="347758" y="853059"/>
                  </a:lnTo>
                  <a:lnTo>
                    <a:pt x="354997" y="855250"/>
                  </a:lnTo>
                  <a:lnTo>
                    <a:pt x="365093" y="849725"/>
                  </a:lnTo>
                  <a:lnTo>
                    <a:pt x="367379" y="856012"/>
                  </a:lnTo>
                  <a:lnTo>
                    <a:pt x="359378" y="867156"/>
                  </a:lnTo>
                  <a:lnTo>
                    <a:pt x="366998" y="872490"/>
                  </a:lnTo>
                  <a:lnTo>
                    <a:pt x="365570" y="874014"/>
                  </a:lnTo>
                  <a:lnTo>
                    <a:pt x="377857" y="878110"/>
                  </a:lnTo>
                  <a:lnTo>
                    <a:pt x="378714" y="884777"/>
                  </a:lnTo>
                  <a:lnTo>
                    <a:pt x="385096" y="885063"/>
                  </a:lnTo>
                  <a:lnTo>
                    <a:pt x="382715" y="888397"/>
                  </a:lnTo>
                  <a:lnTo>
                    <a:pt x="386144" y="895350"/>
                  </a:lnTo>
                  <a:lnTo>
                    <a:pt x="380048" y="904875"/>
                  </a:lnTo>
                  <a:lnTo>
                    <a:pt x="379857" y="912590"/>
                  </a:lnTo>
                  <a:lnTo>
                    <a:pt x="388334" y="922592"/>
                  </a:lnTo>
                  <a:lnTo>
                    <a:pt x="395002" y="947166"/>
                  </a:lnTo>
                  <a:lnTo>
                    <a:pt x="387763" y="946214"/>
                  </a:lnTo>
                  <a:lnTo>
                    <a:pt x="385382" y="949166"/>
                  </a:lnTo>
                  <a:lnTo>
                    <a:pt x="385286" y="958120"/>
                  </a:lnTo>
                  <a:lnTo>
                    <a:pt x="376809" y="959358"/>
                  </a:lnTo>
                  <a:lnTo>
                    <a:pt x="368903" y="966121"/>
                  </a:lnTo>
                  <a:lnTo>
                    <a:pt x="363379" y="965549"/>
                  </a:lnTo>
                  <a:lnTo>
                    <a:pt x="355759" y="973074"/>
                  </a:lnTo>
                  <a:lnTo>
                    <a:pt x="321945" y="973931"/>
                  </a:lnTo>
                  <a:lnTo>
                    <a:pt x="315182" y="966787"/>
                  </a:lnTo>
                  <a:lnTo>
                    <a:pt x="301085" y="970598"/>
                  </a:lnTo>
                  <a:lnTo>
                    <a:pt x="304991" y="986600"/>
                  </a:lnTo>
                  <a:lnTo>
                    <a:pt x="293465" y="998410"/>
                  </a:lnTo>
                  <a:lnTo>
                    <a:pt x="298037" y="1003744"/>
                  </a:lnTo>
                  <a:lnTo>
                    <a:pt x="298990" y="1001173"/>
                  </a:lnTo>
                  <a:lnTo>
                    <a:pt x="303848" y="1000506"/>
                  </a:lnTo>
                  <a:lnTo>
                    <a:pt x="318707" y="1000887"/>
                  </a:lnTo>
                  <a:lnTo>
                    <a:pt x="318326" y="1002697"/>
                  </a:lnTo>
                  <a:lnTo>
                    <a:pt x="330041" y="1004983"/>
                  </a:lnTo>
                  <a:lnTo>
                    <a:pt x="330232" y="1002983"/>
                  </a:lnTo>
                  <a:lnTo>
                    <a:pt x="338519" y="1001744"/>
                  </a:lnTo>
                  <a:lnTo>
                    <a:pt x="337090" y="1006126"/>
                  </a:lnTo>
                  <a:lnTo>
                    <a:pt x="351568" y="1010507"/>
                  </a:lnTo>
                  <a:lnTo>
                    <a:pt x="351854" y="1013936"/>
                  </a:lnTo>
                  <a:lnTo>
                    <a:pt x="358140" y="1013174"/>
                  </a:lnTo>
                  <a:lnTo>
                    <a:pt x="359759" y="1016317"/>
                  </a:lnTo>
                  <a:lnTo>
                    <a:pt x="365855" y="1014889"/>
                  </a:lnTo>
                  <a:lnTo>
                    <a:pt x="366617" y="1017746"/>
                  </a:lnTo>
                  <a:lnTo>
                    <a:pt x="383953" y="1012793"/>
                  </a:lnTo>
                  <a:lnTo>
                    <a:pt x="385858" y="1020699"/>
                  </a:lnTo>
                  <a:lnTo>
                    <a:pt x="393763" y="1026414"/>
                  </a:lnTo>
                  <a:lnTo>
                    <a:pt x="501301" y="1002411"/>
                  </a:lnTo>
                  <a:lnTo>
                    <a:pt x="528542" y="989076"/>
                  </a:lnTo>
                  <a:lnTo>
                    <a:pt x="530733" y="987076"/>
                  </a:lnTo>
                  <a:lnTo>
                    <a:pt x="513779" y="963168"/>
                  </a:lnTo>
                  <a:lnTo>
                    <a:pt x="515398" y="949166"/>
                  </a:lnTo>
                  <a:lnTo>
                    <a:pt x="524351" y="952024"/>
                  </a:lnTo>
                  <a:lnTo>
                    <a:pt x="524542" y="948500"/>
                  </a:lnTo>
                  <a:lnTo>
                    <a:pt x="516065" y="944404"/>
                  </a:lnTo>
                  <a:lnTo>
                    <a:pt x="517588" y="938879"/>
                  </a:lnTo>
                  <a:lnTo>
                    <a:pt x="537972" y="939356"/>
                  </a:lnTo>
                  <a:lnTo>
                    <a:pt x="552736" y="933545"/>
                  </a:lnTo>
                  <a:lnTo>
                    <a:pt x="556546" y="926211"/>
                  </a:lnTo>
                  <a:lnTo>
                    <a:pt x="577120" y="929640"/>
                  </a:lnTo>
                  <a:lnTo>
                    <a:pt x="597122" y="936212"/>
                  </a:lnTo>
                  <a:lnTo>
                    <a:pt x="595408" y="921829"/>
                  </a:lnTo>
                  <a:lnTo>
                    <a:pt x="607409" y="918972"/>
                  </a:lnTo>
                  <a:lnTo>
                    <a:pt x="611791" y="913448"/>
                  </a:lnTo>
                  <a:lnTo>
                    <a:pt x="613124" y="916972"/>
                  </a:lnTo>
                  <a:lnTo>
                    <a:pt x="617506" y="905827"/>
                  </a:lnTo>
                  <a:lnTo>
                    <a:pt x="622459" y="901636"/>
                  </a:lnTo>
                  <a:lnTo>
                    <a:pt x="621316" y="905923"/>
                  </a:lnTo>
                  <a:lnTo>
                    <a:pt x="626174" y="910400"/>
                  </a:lnTo>
                  <a:lnTo>
                    <a:pt x="630269" y="906590"/>
                  </a:lnTo>
                  <a:lnTo>
                    <a:pt x="634555" y="909447"/>
                  </a:lnTo>
                  <a:lnTo>
                    <a:pt x="629984" y="916400"/>
                  </a:lnTo>
                  <a:lnTo>
                    <a:pt x="634651" y="915829"/>
                  </a:lnTo>
                  <a:lnTo>
                    <a:pt x="636079" y="919067"/>
                  </a:lnTo>
                  <a:lnTo>
                    <a:pt x="640842" y="912876"/>
                  </a:lnTo>
                  <a:lnTo>
                    <a:pt x="643319" y="912685"/>
                  </a:lnTo>
                  <a:lnTo>
                    <a:pt x="645890" y="918019"/>
                  </a:lnTo>
                  <a:lnTo>
                    <a:pt x="653510" y="912400"/>
                  </a:lnTo>
                  <a:lnTo>
                    <a:pt x="667608" y="907447"/>
                  </a:lnTo>
                  <a:lnTo>
                    <a:pt x="663893" y="899827"/>
                  </a:lnTo>
                  <a:lnTo>
                    <a:pt x="656082" y="863251"/>
                  </a:lnTo>
                  <a:lnTo>
                    <a:pt x="638556" y="862775"/>
                  </a:lnTo>
                  <a:lnTo>
                    <a:pt x="625602" y="865537"/>
                  </a:lnTo>
                  <a:lnTo>
                    <a:pt x="615315" y="836485"/>
                  </a:lnTo>
                  <a:lnTo>
                    <a:pt x="617315" y="822579"/>
                  </a:lnTo>
                  <a:lnTo>
                    <a:pt x="629984" y="817626"/>
                  </a:lnTo>
                  <a:lnTo>
                    <a:pt x="640271" y="800481"/>
                  </a:lnTo>
                  <a:lnTo>
                    <a:pt x="646272" y="794957"/>
                  </a:lnTo>
                  <a:lnTo>
                    <a:pt x="643319" y="783526"/>
                  </a:lnTo>
                  <a:lnTo>
                    <a:pt x="646557" y="777716"/>
                  </a:lnTo>
                  <a:lnTo>
                    <a:pt x="671799" y="775144"/>
                  </a:lnTo>
                  <a:lnTo>
                    <a:pt x="660749" y="763810"/>
                  </a:lnTo>
                  <a:lnTo>
                    <a:pt x="672465" y="755904"/>
                  </a:lnTo>
                  <a:lnTo>
                    <a:pt x="673132" y="750284"/>
                  </a:lnTo>
                  <a:lnTo>
                    <a:pt x="666083" y="751427"/>
                  </a:lnTo>
                  <a:lnTo>
                    <a:pt x="665036" y="748284"/>
                  </a:lnTo>
                  <a:lnTo>
                    <a:pt x="659511" y="749522"/>
                  </a:lnTo>
                  <a:lnTo>
                    <a:pt x="657892" y="746569"/>
                  </a:lnTo>
                  <a:lnTo>
                    <a:pt x="668941" y="738950"/>
                  </a:lnTo>
                  <a:lnTo>
                    <a:pt x="679609" y="735997"/>
                  </a:lnTo>
                  <a:lnTo>
                    <a:pt x="678656" y="720281"/>
                  </a:lnTo>
                  <a:lnTo>
                    <a:pt x="668846" y="676370"/>
                  </a:lnTo>
                  <a:lnTo>
                    <a:pt x="669131" y="660844"/>
                  </a:lnTo>
                  <a:lnTo>
                    <a:pt x="662750" y="658940"/>
                  </a:lnTo>
                  <a:lnTo>
                    <a:pt x="664464" y="652367"/>
                  </a:lnTo>
                  <a:lnTo>
                    <a:pt x="670084" y="646081"/>
                  </a:lnTo>
                  <a:lnTo>
                    <a:pt x="673227" y="624173"/>
                  </a:lnTo>
                  <a:lnTo>
                    <a:pt x="682466" y="605409"/>
                  </a:lnTo>
                  <a:lnTo>
                    <a:pt x="674561" y="597408"/>
                  </a:lnTo>
                  <a:lnTo>
                    <a:pt x="673608" y="593122"/>
                  </a:lnTo>
                  <a:lnTo>
                    <a:pt x="665322" y="593122"/>
                  </a:lnTo>
                  <a:lnTo>
                    <a:pt x="667893" y="586931"/>
                  </a:lnTo>
                  <a:lnTo>
                    <a:pt x="663512" y="586550"/>
                  </a:lnTo>
                  <a:lnTo>
                    <a:pt x="666179" y="582930"/>
                  </a:lnTo>
                  <a:lnTo>
                    <a:pt x="665226" y="578834"/>
                  </a:lnTo>
                  <a:lnTo>
                    <a:pt x="659892" y="574262"/>
                  </a:lnTo>
                  <a:lnTo>
                    <a:pt x="653987" y="576167"/>
                  </a:lnTo>
                  <a:lnTo>
                    <a:pt x="647795" y="565309"/>
                  </a:lnTo>
                  <a:lnTo>
                    <a:pt x="638842" y="561023"/>
                  </a:lnTo>
                  <a:lnTo>
                    <a:pt x="633032" y="561880"/>
                  </a:lnTo>
                  <a:lnTo>
                    <a:pt x="627888" y="557212"/>
                  </a:lnTo>
                  <a:lnTo>
                    <a:pt x="623221" y="556927"/>
                  </a:lnTo>
                  <a:lnTo>
                    <a:pt x="616649" y="559879"/>
                  </a:lnTo>
                  <a:lnTo>
                    <a:pt x="614934" y="563499"/>
                  </a:lnTo>
                  <a:lnTo>
                    <a:pt x="608648" y="564642"/>
                  </a:lnTo>
                  <a:lnTo>
                    <a:pt x="608648" y="560927"/>
                  </a:lnTo>
                  <a:lnTo>
                    <a:pt x="618363" y="557212"/>
                  </a:lnTo>
                  <a:lnTo>
                    <a:pt x="624173" y="549688"/>
                  </a:lnTo>
                  <a:lnTo>
                    <a:pt x="615887" y="533114"/>
                  </a:lnTo>
                  <a:lnTo>
                    <a:pt x="610838" y="528637"/>
                  </a:lnTo>
                  <a:lnTo>
                    <a:pt x="608076" y="527114"/>
                  </a:lnTo>
                  <a:lnTo>
                    <a:pt x="604933" y="542639"/>
                  </a:lnTo>
                  <a:lnTo>
                    <a:pt x="599123" y="548068"/>
                  </a:lnTo>
                  <a:lnTo>
                    <a:pt x="581406" y="533876"/>
                  </a:lnTo>
                  <a:lnTo>
                    <a:pt x="578168" y="534638"/>
                  </a:lnTo>
                  <a:lnTo>
                    <a:pt x="571595" y="542734"/>
                  </a:lnTo>
                  <a:lnTo>
                    <a:pt x="576072" y="531304"/>
                  </a:lnTo>
                  <a:lnTo>
                    <a:pt x="525209" y="497586"/>
                  </a:lnTo>
                  <a:lnTo>
                    <a:pt x="520637" y="503491"/>
                  </a:lnTo>
                  <a:lnTo>
                    <a:pt x="521684" y="505301"/>
                  </a:lnTo>
                  <a:lnTo>
                    <a:pt x="500253" y="515493"/>
                  </a:lnTo>
                  <a:lnTo>
                    <a:pt x="491014" y="523018"/>
                  </a:lnTo>
                  <a:lnTo>
                    <a:pt x="489871" y="521208"/>
                  </a:lnTo>
                  <a:lnTo>
                    <a:pt x="475012" y="527399"/>
                  </a:lnTo>
                  <a:lnTo>
                    <a:pt x="466058" y="526637"/>
                  </a:lnTo>
                  <a:lnTo>
                    <a:pt x="459010" y="507492"/>
                  </a:lnTo>
                  <a:lnTo>
                    <a:pt x="446723" y="517493"/>
                  </a:lnTo>
                  <a:lnTo>
                    <a:pt x="438912" y="519875"/>
                  </a:lnTo>
                  <a:lnTo>
                    <a:pt x="436721" y="516826"/>
                  </a:lnTo>
                  <a:lnTo>
                    <a:pt x="425482" y="517208"/>
                  </a:lnTo>
                  <a:lnTo>
                    <a:pt x="428911" y="527114"/>
                  </a:lnTo>
                  <a:lnTo>
                    <a:pt x="399383" y="540925"/>
                  </a:lnTo>
                  <a:lnTo>
                    <a:pt x="388715" y="549402"/>
                  </a:lnTo>
                  <a:lnTo>
                    <a:pt x="379381" y="532733"/>
                  </a:lnTo>
                  <a:lnTo>
                    <a:pt x="374809" y="534638"/>
                  </a:lnTo>
                  <a:lnTo>
                    <a:pt x="369665" y="526256"/>
                  </a:lnTo>
                  <a:lnTo>
                    <a:pt x="366712" y="526351"/>
                  </a:lnTo>
                  <a:lnTo>
                    <a:pt x="332137" y="45091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8" name="Freihandform: Form 177">
              <a:extLst>
                <a:ext uri="{FF2B5EF4-FFF2-40B4-BE49-F238E27FC236}">
                  <a16:creationId xmlns:a16="http://schemas.microsoft.com/office/drawing/2014/main" id="{1BAA5058-CE61-45C6-AA35-FA36ACDFD253}"/>
                </a:ext>
              </a:extLst>
            </p:cNvPr>
            <p:cNvSpPr/>
            <p:nvPr/>
          </p:nvSpPr>
          <p:spPr>
            <a:xfrm>
              <a:off x="2405330" y="3148663"/>
              <a:ext cx="747450" cy="980100"/>
            </a:xfrm>
            <a:custGeom>
              <a:avLst/>
              <a:gdLst>
                <a:gd name="connsiteX0" fmla="*/ 106870 w 1438275"/>
                <a:gd name="connsiteY0" fmla="*/ 1637347 h 1885950"/>
                <a:gd name="connsiteX1" fmla="*/ 115443 w 1438275"/>
                <a:gd name="connsiteY1" fmla="*/ 1627918 h 1885950"/>
                <a:gd name="connsiteX2" fmla="*/ 111538 w 1438275"/>
                <a:gd name="connsiteY2" fmla="*/ 1607058 h 1885950"/>
                <a:gd name="connsiteX3" fmla="*/ 124111 w 1438275"/>
                <a:gd name="connsiteY3" fmla="*/ 1593723 h 1885950"/>
                <a:gd name="connsiteX4" fmla="*/ 124492 w 1438275"/>
                <a:gd name="connsiteY4" fmla="*/ 1589055 h 1885950"/>
                <a:gd name="connsiteX5" fmla="*/ 129254 w 1438275"/>
                <a:gd name="connsiteY5" fmla="*/ 1583817 h 1885950"/>
                <a:gd name="connsiteX6" fmla="*/ 116681 w 1438275"/>
                <a:gd name="connsiteY6" fmla="*/ 1583531 h 1885950"/>
                <a:gd name="connsiteX7" fmla="*/ 112300 w 1438275"/>
                <a:gd name="connsiteY7" fmla="*/ 1580959 h 1885950"/>
                <a:gd name="connsiteX8" fmla="*/ 108395 w 1438275"/>
                <a:gd name="connsiteY8" fmla="*/ 1566767 h 1885950"/>
                <a:gd name="connsiteX9" fmla="*/ 96203 w 1438275"/>
                <a:gd name="connsiteY9" fmla="*/ 1554480 h 1885950"/>
                <a:gd name="connsiteX10" fmla="*/ 95726 w 1438275"/>
                <a:gd name="connsiteY10" fmla="*/ 1541526 h 1885950"/>
                <a:gd name="connsiteX11" fmla="*/ 104204 w 1438275"/>
                <a:gd name="connsiteY11" fmla="*/ 1539335 h 1885950"/>
                <a:gd name="connsiteX12" fmla="*/ 105728 w 1438275"/>
                <a:gd name="connsiteY12" fmla="*/ 1532477 h 1885950"/>
                <a:gd name="connsiteX13" fmla="*/ 101441 w 1438275"/>
                <a:gd name="connsiteY13" fmla="*/ 1523714 h 1885950"/>
                <a:gd name="connsiteX14" fmla="*/ 97917 w 1438275"/>
                <a:gd name="connsiteY14" fmla="*/ 1525143 h 1885950"/>
                <a:gd name="connsiteX15" fmla="*/ 101060 w 1438275"/>
                <a:gd name="connsiteY15" fmla="*/ 1518285 h 1885950"/>
                <a:gd name="connsiteX16" fmla="*/ 102775 w 1438275"/>
                <a:gd name="connsiteY16" fmla="*/ 1519618 h 1885950"/>
                <a:gd name="connsiteX17" fmla="*/ 124873 w 1438275"/>
                <a:gd name="connsiteY17" fmla="*/ 1506950 h 1885950"/>
                <a:gd name="connsiteX18" fmla="*/ 130397 w 1438275"/>
                <a:gd name="connsiteY18" fmla="*/ 1506950 h 1885950"/>
                <a:gd name="connsiteX19" fmla="*/ 134969 w 1438275"/>
                <a:gd name="connsiteY19" fmla="*/ 1491043 h 1885950"/>
                <a:gd name="connsiteX20" fmla="*/ 125920 w 1438275"/>
                <a:gd name="connsiteY20" fmla="*/ 1488186 h 1885950"/>
                <a:gd name="connsiteX21" fmla="*/ 124301 w 1438275"/>
                <a:gd name="connsiteY21" fmla="*/ 1491996 h 1885950"/>
                <a:gd name="connsiteX22" fmla="*/ 121444 w 1438275"/>
                <a:gd name="connsiteY22" fmla="*/ 1491996 h 1885950"/>
                <a:gd name="connsiteX23" fmla="*/ 116300 w 1438275"/>
                <a:gd name="connsiteY23" fmla="*/ 1487424 h 1885950"/>
                <a:gd name="connsiteX24" fmla="*/ 118491 w 1438275"/>
                <a:gd name="connsiteY24" fmla="*/ 1483043 h 1885950"/>
                <a:gd name="connsiteX25" fmla="*/ 123254 w 1438275"/>
                <a:gd name="connsiteY25" fmla="*/ 1484280 h 1885950"/>
                <a:gd name="connsiteX26" fmla="*/ 130302 w 1438275"/>
                <a:gd name="connsiteY26" fmla="*/ 1467135 h 1885950"/>
                <a:gd name="connsiteX27" fmla="*/ 129159 w 1438275"/>
                <a:gd name="connsiteY27" fmla="*/ 1464469 h 1885950"/>
                <a:gd name="connsiteX28" fmla="*/ 123158 w 1438275"/>
                <a:gd name="connsiteY28" fmla="*/ 1463707 h 1885950"/>
                <a:gd name="connsiteX29" fmla="*/ 126111 w 1438275"/>
                <a:gd name="connsiteY29" fmla="*/ 1460087 h 1885950"/>
                <a:gd name="connsiteX30" fmla="*/ 122873 w 1438275"/>
                <a:gd name="connsiteY30" fmla="*/ 1455515 h 1885950"/>
                <a:gd name="connsiteX31" fmla="*/ 119920 w 1438275"/>
                <a:gd name="connsiteY31" fmla="*/ 1457420 h 1885950"/>
                <a:gd name="connsiteX32" fmla="*/ 113538 w 1438275"/>
                <a:gd name="connsiteY32" fmla="*/ 1454562 h 1885950"/>
                <a:gd name="connsiteX33" fmla="*/ 98774 w 1438275"/>
                <a:gd name="connsiteY33" fmla="*/ 1461992 h 1885950"/>
                <a:gd name="connsiteX34" fmla="*/ 106490 w 1438275"/>
                <a:gd name="connsiteY34" fmla="*/ 1452467 h 1885950"/>
                <a:gd name="connsiteX35" fmla="*/ 101727 w 1438275"/>
                <a:gd name="connsiteY35" fmla="*/ 1447895 h 1885950"/>
                <a:gd name="connsiteX36" fmla="*/ 103823 w 1438275"/>
                <a:gd name="connsiteY36" fmla="*/ 1445133 h 1885950"/>
                <a:gd name="connsiteX37" fmla="*/ 100108 w 1438275"/>
                <a:gd name="connsiteY37" fmla="*/ 1442466 h 1885950"/>
                <a:gd name="connsiteX38" fmla="*/ 120777 w 1438275"/>
                <a:gd name="connsiteY38" fmla="*/ 1426178 h 1885950"/>
                <a:gd name="connsiteX39" fmla="*/ 121349 w 1438275"/>
                <a:gd name="connsiteY39" fmla="*/ 1421511 h 1885950"/>
                <a:gd name="connsiteX40" fmla="*/ 125635 w 1438275"/>
                <a:gd name="connsiteY40" fmla="*/ 1420939 h 1885950"/>
                <a:gd name="connsiteX41" fmla="*/ 133731 w 1438275"/>
                <a:gd name="connsiteY41" fmla="*/ 1408271 h 1885950"/>
                <a:gd name="connsiteX42" fmla="*/ 142208 w 1438275"/>
                <a:gd name="connsiteY42" fmla="*/ 1401032 h 1885950"/>
                <a:gd name="connsiteX43" fmla="*/ 144113 w 1438275"/>
                <a:gd name="connsiteY43" fmla="*/ 1403795 h 1885950"/>
                <a:gd name="connsiteX44" fmla="*/ 141542 w 1438275"/>
                <a:gd name="connsiteY44" fmla="*/ 1409509 h 1885950"/>
                <a:gd name="connsiteX45" fmla="*/ 143447 w 1438275"/>
                <a:gd name="connsiteY45" fmla="*/ 1408747 h 1885950"/>
                <a:gd name="connsiteX46" fmla="*/ 147257 w 1438275"/>
                <a:gd name="connsiteY46" fmla="*/ 1399508 h 1885950"/>
                <a:gd name="connsiteX47" fmla="*/ 139256 w 1438275"/>
                <a:gd name="connsiteY47" fmla="*/ 1386364 h 1885950"/>
                <a:gd name="connsiteX48" fmla="*/ 135255 w 1438275"/>
                <a:gd name="connsiteY48" fmla="*/ 1367409 h 1885950"/>
                <a:gd name="connsiteX49" fmla="*/ 131445 w 1438275"/>
                <a:gd name="connsiteY49" fmla="*/ 1362837 h 1885950"/>
                <a:gd name="connsiteX50" fmla="*/ 132302 w 1438275"/>
                <a:gd name="connsiteY50" fmla="*/ 1357027 h 1885950"/>
                <a:gd name="connsiteX51" fmla="*/ 126778 w 1438275"/>
                <a:gd name="connsiteY51" fmla="*/ 1353026 h 1885950"/>
                <a:gd name="connsiteX52" fmla="*/ 125349 w 1438275"/>
                <a:gd name="connsiteY52" fmla="*/ 1346549 h 1885950"/>
                <a:gd name="connsiteX53" fmla="*/ 111443 w 1438275"/>
                <a:gd name="connsiteY53" fmla="*/ 1326070 h 1885950"/>
                <a:gd name="connsiteX54" fmla="*/ 106013 w 1438275"/>
                <a:gd name="connsiteY54" fmla="*/ 1307592 h 1885950"/>
                <a:gd name="connsiteX55" fmla="*/ 107156 w 1438275"/>
                <a:gd name="connsiteY55" fmla="*/ 1299115 h 1885950"/>
                <a:gd name="connsiteX56" fmla="*/ 97631 w 1438275"/>
                <a:gd name="connsiteY56" fmla="*/ 1290733 h 1885950"/>
                <a:gd name="connsiteX57" fmla="*/ 94964 w 1438275"/>
                <a:gd name="connsiteY57" fmla="*/ 1280446 h 1885950"/>
                <a:gd name="connsiteX58" fmla="*/ 96774 w 1438275"/>
                <a:gd name="connsiteY58" fmla="*/ 1259395 h 1885950"/>
                <a:gd name="connsiteX59" fmla="*/ 91821 w 1438275"/>
                <a:gd name="connsiteY59" fmla="*/ 1247299 h 1885950"/>
                <a:gd name="connsiteX60" fmla="*/ 95060 w 1438275"/>
                <a:gd name="connsiteY60" fmla="*/ 1235869 h 1885950"/>
                <a:gd name="connsiteX61" fmla="*/ 97250 w 1438275"/>
                <a:gd name="connsiteY61" fmla="*/ 1236535 h 1885950"/>
                <a:gd name="connsiteX62" fmla="*/ 91916 w 1438275"/>
                <a:gd name="connsiteY62" fmla="*/ 1229487 h 1885950"/>
                <a:gd name="connsiteX63" fmla="*/ 112014 w 1438275"/>
                <a:gd name="connsiteY63" fmla="*/ 1217105 h 1885950"/>
                <a:gd name="connsiteX64" fmla="*/ 116777 w 1438275"/>
                <a:gd name="connsiteY64" fmla="*/ 1198626 h 1885950"/>
                <a:gd name="connsiteX65" fmla="*/ 122111 w 1438275"/>
                <a:gd name="connsiteY65" fmla="*/ 1190339 h 1885950"/>
                <a:gd name="connsiteX66" fmla="*/ 116967 w 1438275"/>
                <a:gd name="connsiteY66" fmla="*/ 1188625 h 1885950"/>
                <a:gd name="connsiteX67" fmla="*/ 121349 w 1438275"/>
                <a:gd name="connsiteY67" fmla="*/ 1183005 h 1885950"/>
                <a:gd name="connsiteX68" fmla="*/ 117824 w 1438275"/>
                <a:gd name="connsiteY68" fmla="*/ 1179005 h 1885950"/>
                <a:gd name="connsiteX69" fmla="*/ 103918 w 1438275"/>
                <a:gd name="connsiteY69" fmla="*/ 1172813 h 1885950"/>
                <a:gd name="connsiteX70" fmla="*/ 103061 w 1438275"/>
                <a:gd name="connsiteY70" fmla="*/ 1160812 h 1885950"/>
                <a:gd name="connsiteX71" fmla="*/ 108014 w 1438275"/>
                <a:gd name="connsiteY71" fmla="*/ 1159002 h 1885950"/>
                <a:gd name="connsiteX72" fmla="*/ 105347 w 1438275"/>
                <a:gd name="connsiteY72" fmla="*/ 1155287 h 1885950"/>
                <a:gd name="connsiteX73" fmla="*/ 115634 w 1438275"/>
                <a:gd name="connsiteY73" fmla="*/ 1146048 h 1885950"/>
                <a:gd name="connsiteX74" fmla="*/ 124206 w 1438275"/>
                <a:gd name="connsiteY74" fmla="*/ 1152715 h 1885950"/>
                <a:gd name="connsiteX75" fmla="*/ 144304 w 1438275"/>
                <a:gd name="connsiteY75" fmla="*/ 1151001 h 1885950"/>
                <a:gd name="connsiteX76" fmla="*/ 154305 w 1438275"/>
                <a:gd name="connsiteY76" fmla="*/ 1156144 h 1885950"/>
                <a:gd name="connsiteX77" fmla="*/ 162306 w 1438275"/>
                <a:gd name="connsiteY77" fmla="*/ 1155192 h 1885950"/>
                <a:gd name="connsiteX78" fmla="*/ 166402 w 1438275"/>
                <a:gd name="connsiteY78" fmla="*/ 1159288 h 1885950"/>
                <a:gd name="connsiteX79" fmla="*/ 177737 w 1438275"/>
                <a:gd name="connsiteY79" fmla="*/ 1156049 h 1885950"/>
                <a:gd name="connsiteX80" fmla="*/ 181451 w 1438275"/>
                <a:gd name="connsiteY80" fmla="*/ 1160621 h 1885950"/>
                <a:gd name="connsiteX81" fmla="*/ 198977 w 1438275"/>
                <a:gd name="connsiteY81" fmla="*/ 1153097 h 1885950"/>
                <a:gd name="connsiteX82" fmla="*/ 217456 w 1438275"/>
                <a:gd name="connsiteY82" fmla="*/ 1141285 h 1885950"/>
                <a:gd name="connsiteX83" fmla="*/ 220790 w 1438275"/>
                <a:gd name="connsiteY83" fmla="*/ 1129189 h 1885950"/>
                <a:gd name="connsiteX84" fmla="*/ 220504 w 1438275"/>
                <a:gd name="connsiteY84" fmla="*/ 1126712 h 1885950"/>
                <a:gd name="connsiteX85" fmla="*/ 207359 w 1438275"/>
                <a:gd name="connsiteY85" fmla="*/ 1121950 h 1885950"/>
                <a:gd name="connsiteX86" fmla="*/ 203835 w 1438275"/>
                <a:gd name="connsiteY86" fmla="*/ 1107091 h 1885950"/>
                <a:gd name="connsiteX87" fmla="*/ 218885 w 1438275"/>
                <a:gd name="connsiteY87" fmla="*/ 1094899 h 1885950"/>
                <a:gd name="connsiteX88" fmla="*/ 265938 w 1438275"/>
                <a:gd name="connsiteY88" fmla="*/ 1083945 h 1885950"/>
                <a:gd name="connsiteX89" fmla="*/ 267367 w 1438275"/>
                <a:gd name="connsiteY89" fmla="*/ 1087850 h 1885950"/>
                <a:gd name="connsiteX90" fmla="*/ 273653 w 1438275"/>
                <a:gd name="connsiteY90" fmla="*/ 1089089 h 1885950"/>
                <a:gd name="connsiteX91" fmla="*/ 290989 w 1438275"/>
                <a:gd name="connsiteY91" fmla="*/ 1087564 h 1885950"/>
                <a:gd name="connsiteX92" fmla="*/ 292418 w 1438275"/>
                <a:gd name="connsiteY92" fmla="*/ 1084802 h 1885950"/>
                <a:gd name="connsiteX93" fmla="*/ 298895 w 1438275"/>
                <a:gd name="connsiteY93" fmla="*/ 1090993 h 1885950"/>
                <a:gd name="connsiteX94" fmla="*/ 305943 w 1438275"/>
                <a:gd name="connsiteY94" fmla="*/ 1103947 h 1885950"/>
                <a:gd name="connsiteX95" fmla="*/ 318326 w 1438275"/>
                <a:gd name="connsiteY95" fmla="*/ 1102138 h 1885950"/>
                <a:gd name="connsiteX96" fmla="*/ 319564 w 1438275"/>
                <a:gd name="connsiteY96" fmla="*/ 1103471 h 1885950"/>
                <a:gd name="connsiteX97" fmla="*/ 316516 w 1438275"/>
                <a:gd name="connsiteY97" fmla="*/ 1105757 h 1885950"/>
                <a:gd name="connsiteX98" fmla="*/ 308039 w 1438275"/>
                <a:gd name="connsiteY98" fmla="*/ 1109567 h 1885950"/>
                <a:gd name="connsiteX99" fmla="*/ 310420 w 1438275"/>
                <a:gd name="connsiteY99" fmla="*/ 1118425 h 1885950"/>
                <a:gd name="connsiteX100" fmla="*/ 316516 w 1438275"/>
                <a:gd name="connsiteY100" fmla="*/ 1126998 h 1885950"/>
                <a:gd name="connsiteX101" fmla="*/ 332232 w 1438275"/>
                <a:gd name="connsiteY101" fmla="*/ 1121569 h 1885950"/>
                <a:gd name="connsiteX102" fmla="*/ 333375 w 1438275"/>
                <a:gd name="connsiteY102" fmla="*/ 1123378 h 1885950"/>
                <a:gd name="connsiteX103" fmla="*/ 344710 w 1438275"/>
                <a:gd name="connsiteY103" fmla="*/ 1118140 h 1885950"/>
                <a:gd name="connsiteX104" fmla="*/ 346234 w 1438275"/>
                <a:gd name="connsiteY104" fmla="*/ 1114330 h 1885950"/>
                <a:gd name="connsiteX105" fmla="*/ 337852 w 1438275"/>
                <a:gd name="connsiteY105" fmla="*/ 1106233 h 1885950"/>
                <a:gd name="connsiteX106" fmla="*/ 343376 w 1438275"/>
                <a:gd name="connsiteY106" fmla="*/ 1102995 h 1885950"/>
                <a:gd name="connsiteX107" fmla="*/ 340424 w 1438275"/>
                <a:gd name="connsiteY107" fmla="*/ 1092708 h 1885950"/>
                <a:gd name="connsiteX108" fmla="*/ 355664 w 1438275"/>
                <a:gd name="connsiteY108" fmla="*/ 1078706 h 1885950"/>
                <a:gd name="connsiteX109" fmla="*/ 366903 w 1438275"/>
                <a:gd name="connsiteY109" fmla="*/ 1073658 h 1885950"/>
                <a:gd name="connsiteX110" fmla="*/ 397669 w 1438275"/>
                <a:gd name="connsiteY110" fmla="*/ 1051655 h 1885950"/>
                <a:gd name="connsiteX111" fmla="*/ 400145 w 1438275"/>
                <a:gd name="connsiteY111" fmla="*/ 1053846 h 1885950"/>
                <a:gd name="connsiteX112" fmla="*/ 407575 w 1438275"/>
                <a:gd name="connsiteY112" fmla="*/ 1038606 h 1885950"/>
                <a:gd name="connsiteX113" fmla="*/ 428339 w 1438275"/>
                <a:gd name="connsiteY113" fmla="*/ 1021270 h 1885950"/>
                <a:gd name="connsiteX114" fmla="*/ 431197 w 1438275"/>
                <a:gd name="connsiteY114" fmla="*/ 999649 h 1885950"/>
                <a:gd name="connsiteX115" fmla="*/ 435293 w 1438275"/>
                <a:gd name="connsiteY115" fmla="*/ 993743 h 1885950"/>
                <a:gd name="connsiteX116" fmla="*/ 433959 w 1438275"/>
                <a:gd name="connsiteY116" fmla="*/ 991552 h 1885950"/>
                <a:gd name="connsiteX117" fmla="*/ 438436 w 1438275"/>
                <a:gd name="connsiteY117" fmla="*/ 974693 h 1885950"/>
                <a:gd name="connsiteX118" fmla="*/ 448247 w 1438275"/>
                <a:gd name="connsiteY118" fmla="*/ 974598 h 1885950"/>
                <a:gd name="connsiteX119" fmla="*/ 452152 w 1438275"/>
                <a:gd name="connsiteY119" fmla="*/ 964406 h 1885950"/>
                <a:gd name="connsiteX120" fmla="*/ 473774 w 1438275"/>
                <a:gd name="connsiteY120" fmla="*/ 966311 h 1885950"/>
                <a:gd name="connsiteX121" fmla="*/ 480441 w 1438275"/>
                <a:gd name="connsiteY121" fmla="*/ 960310 h 1885950"/>
                <a:gd name="connsiteX122" fmla="*/ 481012 w 1438275"/>
                <a:gd name="connsiteY122" fmla="*/ 947928 h 1885950"/>
                <a:gd name="connsiteX123" fmla="*/ 484632 w 1438275"/>
                <a:gd name="connsiteY123" fmla="*/ 940975 h 1885950"/>
                <a:gd name="connsiteX124" fmla="*/ 495300 w 1438275"/>
                <a:gd name="connsiteY124" fmla="*/ 934117 h 1885950"/>
                <a:gd name="connsiteX125" fmla="*/ 500253 w 1438275"/>
                <a:gd name="connsiteY125" fmla="*/ 927640 h 1885950"/>
                <a:gd name="connsiteX126" fmla="*/ 502063 w 1438275"/>
                <a:gd name="connsiteY126" fmla="*/ 907351 h 1885950"/>
                <a:gd name="connsiteX127" fmla="*/ 500539 w 1438275"/>
                <a:gd name="connsiteY127" fmla="*/ 898969 h 1885950"/>
                <a:gd name="connsiteX128" fmla="*/ 488347 w 1438275"/>
                <a:gd name="connsiteY128" fmla="*/ 886111 h 1885950"/>
                <a:gd name="connsiteX129" fmla="*/ 485680 w 1438275"/>
                <a:gd name="connsiteY129" fmla="*/ 876300 h 1885950"/>
                <a:gd name="connsiteX130" fmla="*/ 488156 w 1438275"/>
                <a:gd name="connsiteY130" fmla="*/ 863060 h 1885950"/>
                <a:gd name="connsiteX131" fmla="*/ 500348 w 1438275"/>
                <a:gd name="connsiteY131" fmla="*/ 846201 h 1885950"/>
                <a:gd name="connsiteX132" fmla="*/ 498920 w 1438275"/>
                <a:gd name="connsiteY132" fmla="*/ 840867 h 1885950"/>
                <a:gd name="connsiteX133" fmla="*/ 492633 w 1438275"/>
                <a:gd name="connsiteY133" fmla="*/ 838867 h 1885950"/>
                <a:gd name="connsiteX134" fmla="*/ 476726 w 1438275"/>
                <a:gd name="connsiteY134" fmla="*/ 845344 h 1885950"/>
                <a:gd name="connsiteX135" fmla="*/ 453009 w 1438275"/>
                <a:gd name="connsiteY135" fmla="*/ 877538 h 1885950"/>
                <a:gd name="connsiteX136" fmla="*/ 443294 w 1438275"/>
                <a:gd name="connsiteY136" fmla="*/ 879253 h 1885950"/>
                <a:gd name="connsiteX137" fmla="*/ 435769 w 1438275"/>
                <a:gd name="connsiteY137" fmla="*/ 874204 h 1885950"/>
                <a:gd name="connsiteX138" fmla="*/ 424529 w 1438275"/>
                <a:gd name="connsiteY138" fmla="*/ 871633 h 1885950"/>
                <a:gd name="connsiteX139" fmla="*/ 412718 w 1438275"/>
                <a:gd name="connsiteY139" fmla="*/ 874300 h 1885950"/>
                <a:gd name="connsiteX140" fmla="*/ 409004 w 1438275"/>
                <a:gd name="connsiteY140" fmla="*/ 879157 h 1885950"/>
                <a:gd name="connsiteX141" fmla="*/ 403098 w 1438275"/>
                <a:gd name="connsiteY141" fmla="*/ 904494 h 1885950"/>
                <a:gd name="connsiteX142" fmla="*/ 397288 w 1438275"/>
                <a:gd name="connsiteY142" fmla="*/ 910114 h 1885950"/>
                <a:gd name="connsiteX143" fmla="*/ 381667 w 1438275"/>
                <a:gd name="connsiteY143" fmla="*/ 901732 h 1885950"/>
                <a:gd name="connsiteX144" fmla="*/ 369379 w 1438275"/>
                <a:gd name="connsiteY144" fmla="*/ 879919 h 1885950"/>
                <a:gd name="connsiteX145" fmla="*/ 361664 w 1438275"/>
                <a:gd name="connsiteY145" fmla="*/ 873157 h 1885950"/>
                <a:gd name="connsiteX146" fmla="*/ 351377 w 1438275"/>
                <a:gd name="connsiteY146" fmla="*/ 881158 h 1885950"/>
                <a:gd name="connsiteX147" fmla="*/ 350139 w 1438275"/>
                <a:gd name="connsiteY147" fmla="*/ 886111 h 1885950"/>
                <a:gd name="connsiteX148" fmla="*/ 362903 w 1438275"/>
                <a:gd name="connsiteY148" fmla="*/ 902779 h 1885950"/>
                <a:gd name="connsiteX149" fmla="*/ 371475 w 1438275"/>
                <a:gd name="connsiteY149" fmla="*/ 905923 h 1885950"/>
                <a:gd name="connsiteX150" fmla="*/ 371189 w 1438275"/>
                <a:gd name="connsiteY150" fmla="*/ 910209 h 1885950"/>
                <a:gd name="connsiteX151" fmla="*/ 365474 w 1438275"/>
                <a:gd name="connsiteY151" fmla="*/ 912400 h 1885950"/>
                <a:gd name="connsiteX152" fmla="*/ 348425 w 1438275"/>
                <a:gd name="connsiteY152" fmla="*/ 902970 h 1885950"/>
                <a:gd name="connsiteX153" fmla="*/ 311372 w 1438275"/>
                <a:gd name="connsiteY153" fmla="*/ 858964 h 1885950"/>
                <a:gd name="connsiteX154" fmla="*/ 301752 w 1438275"/>
                <a:gd name="connsiteY154" fmla="*/ 856774 h 1885950"/>
                <a:gd name="connsiteX155" fmla="*/ 271462 w 1438275"/>
                <a:gd name="connsiteY155" fmla="*/ 869632 h 1885950"/>
                <a:gd name="connsiteX156" fmla="*/ 268034 w 1438275"/>
                <a:gd name="connsiteY156" fmla="*/ 867727 h 1885950"/>
                <a:gd name="connsiteX157" fmla="*/ 265462 w 1438275"/>
                <a:gd name="connsiteY157" fmla="*/ 852106 h 1885950"/>
                <a:gd name="connsiteX158" fmla="*/ 261461 w 1438275"/>
                <a:gd name="connsiteY158" fmla="*/ 846868 h 1885950"/>
                <a:gd name="connsiteX159" fmla="*/ 254413 w 1438275"/>
                <a:gd name="connsiteY159" fmla="*/ 852868 h 1885950"/>
                <a:gd name="connsiteX160" fmla="*/ 254413 w 1438275"/>
                <a:gd name="connsiteY160" fmla="*/ 869823 h 1885950"/>
                <a:gd name="connsiteX161" fmla="*/ 251651 w 1438275"/>
                <a:gd name="connsiteY161" fmla="*/ 874395 h 1885950"/>
                <a:gd name="connsiteX162" fmla="*/ 228886 w 1438275"/>
                <a:gd name="connsiteY162" fmla="*/ 876586 h 1885950"/>
                <a:gd name="connsiteX163" fmla="*/ 215075 w 1438275"/>
                <a:gd name="connsiteY163" fmla="*/ 871061 h 1885950"/>
                <a:gd name="connsiteX164" fmla="*/ 209360 w 1438275"/>
                <a:gd name="connsiteY164" fmla="*/ 858012 h 1885950"/>
                <a:gd name="connsiteX165" fmla="*/ 209645 w 1438275"/>
                <a:gd name="connsiteY165" fmla="*/ 842581 h 1885950"/>
                <a:gd name="connsiteX166" fmla="*/ 231553 w 1438275"/>
                <a:gd name="connsiteY166" fmla="*/ 825246 h 1885950"/>
                <a:gd name="connsiteX167" fmla="*/ 237935 w 1438275"/>
                <a:gd name="connsiteY167" fmla="*/ 812197 h 1885950"/>
                <a:gd name="connsiteX168" fmla="*/ 233458 w 1438275"/>
                <a:gd name="connsiteY168" fmla="*/ 808006 h 1885950"/>
                <a:gd name="connsiteX169" fmla="*/ 222409 w 1438275"/>
                <a:gd name="connsiteY169" fmla="*/ 808006 h 1885950"/>
                <a:gd name="connsiteX170" fmla="*/ 200787 w 1438275"/>
                <a:gd name="connsiteY170" fmla="*/ 821436 h 1885950"/>
                <a:gd name="connsiteX171" fmla="*/ 188309 w 1438275"/>
                <a:gd name="connsiteY171" fmla="*/ 825722 h 1885950"/>
                <a:gd name="connsiteX172" fmla="*/ 180880 w 1438275"/>
                <a:gd name="connsiteY172" fmla="*/ 820007 h 1885950"/>
                <a:gd name="connsiteX173" fmla="*/ 179546 w 1438275"/>
                <a:gd name="connsiteY173" fmla="*/ 805148 h 1885950"/>
                <a:gd name="connsiteX174" fmla="*/ 161449 w 1438275"/>
                <a:gd name="connsiteY174" fmla="*/ 769048 h 1885950"/>
                <a:gd name="connsiteX175" fmla="*/ 163068 w 1438275"/>
                <a:gd name="connsiteY175" fmla="*/ 751427 h 1885950"/>
                <a:gd name="connsiteX176" fmla="*/ 175736 w 1438275"/>
                <a:gd name="connsiteY176" fmla="*/ 727996 h 1885950"/>
                <a:gd name="connsiteX177" fmla="*/ 173831 w 1438275"/>
                <a:gd name="connsiteY177" fmla="*/ 711708 h 1885950"/>
                <a:gd name="connsiteX178" fmla="*/ 170021 w 1438275"/>
                <a:gd name="connsiteY178" fmla="*/ 709326 h 1885950"/>
                <a:gd name="connsiteX179" fmla="*/ 161544 w 1438275"/>
                <a:gd name="connsiteY179" fmla="*/ 711136 h 1885950"/>
                <a:gd name="connsiteX180" fmla="*/ 161163 w 1438275"/>
                <a:gd name="connsiteY180" fmla="*/ 696944 h 1885950"/>
                <a:gd name="connsiteX181" fmla="*/ 148019 w 1438275"/>
                <a:gd name="connsiteY181" fmla="*/ 700183 h 1885950"/>
                <a:gd name="connsiteX182" fmla="*/ 139256 w 1438275"/>
                <a:gd name="connsiteY182" fmla="*/ 681418 h 1885950"/>
                <a:gd name="connsiteX183" fmla="*/ 127635 w 1438275"/>
                <a:gd name="connsiteY183" fmla="*/ 683895 h 1885950"/>
                <a:gd name="connsiteX184" fmla="*/ 123730 w 1438275"/>
                <a:gd name="connsiteY184" fmla="*/ 649986 h 1885950"/>
                <a:gd name="connsiteX185" fmla="*/ 114014 w 1438275"/>
                <a:gd name="connsiteY185" fmla="*/ 635127 h 1885950"/>
                <a:gd name="connsiteX186" fmla="*/ 125920 w 1438275"/>
                <a:gd name="connsiteY186" fmla="*/ 624364 h 1885950"/>
                <a:gd name="connsiteX187" fmla="*/ 121634 w 1438275"/>
                <a:gd name="connsiteY187" fmla="*/ 617601 h 1885950"/>
                <a:gd name="connsiteX188" fmla="*/ 142208 w 1438275"/>
                <a:gd name="connsiteY188" fmla="*/ 605980 h 1885950"/>
                <a:gd name="connsiteX189" fmla="*/ 116491 w 1438275"/>
                <a:gd name="connsiteY189" fmla="*/ 559689 h 1885950"/>
                <a:gd name="connsiteX190" fmla="*/ 112967 w 1438275"/>
                <a:gd name="connsiteY190" fmla="*/ 544830 h 1885950"/>
                <a:gd name="connsiteX191" fmla="*/ 103918 w 1438275"/>
                <a:gd name="connsiteY191" fmla="*/ 540639 h 1885950"/>
                <a:gd name="connsiteX192" fmla="*/ 99346 w 1438275"/>
                <a:gd name="connsiteY192" fmla="*/ 528828 h 1885950"/>
                <a:gd name="connsiteX193" fmla="*/ 98774 w 1438275"/>
                <a:gd name="connsiteY193" fmla="*/ 518826 h 1885950"/>
                <a:gd name="connsiteX194" fmla="*/ 78391 w 1438275"/>
                <a:gd name="connsiteY194" fmla="*/ 523208 h 1885950"/>
                <a:gd name="connsiteX195" fmla="*/ 73914 w 1438275"/>
                <a:gd name="connsiteY195" fmla="*/ 507111 h 1885950"/>
                <a:gd name="connsiteX196" fmla="*/ 75438 w 1438275"/>
                <a:gd name="connsiteY196" fmla="*/ 499681 h 1885950"/>
                <a:gd name="connsiteX197" fmla="*/ 73628 w 1438275"/>
                <a:gd name="connsiteY197" fmla="*/ 491109 h 1885950"/>
                <a:gd name="connsiteX198" fmla="*/ 79153 w 1438275"/>
                <a:gd name="connsiteY198" fmla="*/ 482346 h 1885950"/>
                <a:gd name="connsiteX199" fmla="*/ 78391 w 1438275"/>
                <a:gd name="connsiteY199" fmla="*/ 474345 h 1885950"/>
                <a:gd name="connsiteX200" fmla="*/ 65246 w 1438275"/>
                <a:gd name="connsiteY200" fmla="*/ 483298 h 1885950"/>
                <a:gd name="connsiteX201" fmla="*/ 15431 w 1438275"/>
                <a:gd name="connsiteY201" fmla="*/ 495681 h 1885950"/>
                <a:gd name="connsiteX202" fmla="*/ 9525 w 1438275"/>
                <a:gd name="connsiteY202" fmla="*/ 488156 h 1885950"/>
                <a:gd name="connsiteX203" fmla="*/ 9906 w 1438275"/>
                <a:gd name="connsiteY203" fmla="*/ 481870 h 1885950"/>
                <a:gd name="connsiteX204" fmla="*/ 27432 w 1438275"/>
                <a:gd name="connsiteY204" fmla="*/ 467106 h 1885950"/>
                <a:gd name="connsiteX205" fmla="*/ 40862 w 1438275"/>
                <a:gd name="connsiteY205" fmla="*/ 443674 h 1885950"/>
                <a:gd name="connsiteX206" fmla="*/ 42101 w 1438275"/>
                <a:gd name="connsiteY206" fmla="*/ 402241 h 1885950"/>
                <a:gd name="connsiteX207" fmla="*/ 46292 w 1438275"/>
                <a:gd name="connsiteY207" fmla="*/ 406336 h 1885950"/>
                <a:gd name="connsiteX208" fmla="*/ 50959 w 1438275"/>
                <a:gd name="connsiteY208" fmla="*/ 396907 h 1885950"/>
                <a:gd name="connsiteX209" fmla="*/ 74581 w 1438275"/>
                <a:gd name="connsiteY209" fmla="*/ 368141 h 1885950"/>
                <a:gd name="connsiteX210" fmla="*/ 94107 w 1438275"/>
                <a:gd name="connsiteY210" fmla="*/ 350520 h 1885950"/>
                <a:gd name="connsiteX211" fmla="*/ 104966 w 1438275"/>
                <a:gd name="connsiteY211" fmla="*/ 344329 h 1885950"/>
                <a:gd name="connsiteX212" fmla="*/ 115348 w 1438275"/>
                <a:gd name="connsiteY212" fmla="*/ 342805 h 1885950"/>
                <a:gd name="connsiteX213" fmla="*/ 127445 w 1438275"/>
                <a:gd name="connsiteY213" fmla="*/ 333946 h 1885950"/>
                <a:gd name="connsiteX214" fmla="*/ 143542 w 1438275"/>
                <a:gd name="connsiteY214" fmla="*/ 328422 h 1885950"/>
                <a:gd name="connsiteX215" fmla="*/ 175736 w 1438275"/>
                <a:gd name="connsiteY215" fmla="*/ 347281 h 1885950"/>
                <a:gd name="connsiteX216" fmla="*/ 177737 w 1438275"/>
                <a:gd name="connsiteY216" fmla="*/ 342805 h 1885950"/>
                <a:gd name="connsiteX217" fmla="*/ 195262 w 1438275"/>
                <a:gd name="connsiteY217" fmla="*/ 328993 h 1885950"/>
                <a:gd name="connsiteX218" fmla="*/ 204692 w 1438275"/>
                <a:gd name="connsiteY218" fmla="*/ 290512 h 1885950"/>
                <a:gd name="connsiteX219" fmla="*/ 219551 w 1438275"/>
                <a:gd name="connsiteY219" fmla="*/ 285464 h 1885950"/>
                <a:gd name="connsiteX220" fmla="*/ 238601 w 1438275"/>
                <a:gd name="connsiteY220" fmla="*/ 285178 h 1885950"/>
                <a:gd name="connsiteX221" fmla="*/ 247079 w 1438275"/>
                <a:gd name="connsiteY221" fmla="*/ 281368 h 1885950"/>
                <a:gd name="connsiteX222" fmla="*/ 239840 w 1438275"/>
                <a:gd name="connsiteY222" fmla="*/ 262795 h 1885950"/>
                <a:gd name="connsiteX223" fmla="*/ 229362 w 1438275"/>
                <a:gd name="connsiteY223" fmla="*/ 251746 h 1885950"/>
                <a:gd name="connsiteX224" fmla="*/ 233934 w 1438275"/>
                <a:gd name="connsiteY224" fmla="*/ 248221 h 1885950"/>
                <a:gd name="connsiteX225" fmla="*/ 258509 w 1438275"/>
                <a:gd name="connsiteY225" fmla="*/ 237363 h 1885950"/>
                <a:gd name="connsiteX226" fmla="*/ 260699 w 1438275"/>
                <a:gd name="connsiteY226" fmla="*/ 241078 h 1885950"/>
                <a:gd name="connsiteX227" fmla="*/ 292227 w 1438275"/>
                <a:gd name="connsiteY227" fmla="*/ 231553 h 1885950"/>
                <a:gd name="connsiteX228" fmla="*/ 314325 w 1438275"/>
                <a:gd name="connsiteY228" fmla="*/ 228124 h 1885950"/>
                <a:gd name="connsiteX229" fmla="*/ 328136 w 1438275"/>
                <a:gd name="connsiteY229" fmla="*/ 229933 h 1885950"/>
                <a:gd name="connsiteX230" fmla="*/ 333947 w 1438275"/>
                <a:gd name="connsiteY230" fmla="*/ 227742 h 1885950"/>
                <a:gd name="connsiteX231" fmla="*/ 344424 w 1438275"/>
                <a:gd name="connsiteY231" fmla="*/ 244221 h 1885950"/>
                <a:gd name="connsiteX232" fmla="*/ 357759 w 1438275"/>
                <a:gd name="connsiteY232" fmla="*/ 239077 h 1885950"/>
                <a:gd name="connsiteX233" fmla="*/ 373190 w 1438275"/>
                <a:gd name="connsiteY233" fmla="*/ 240887 h 1885950"/>
                <a:gd name="connsiteX234" fmla="*/ 376904 w 1438275"/>
                <a:gd name="connsiteY234" fmla="*/ 244221 h 1885950"/>
                <a:gd name="connsiteX235" fmla="*/ 377952 w 1438275"/>
                <a:gd name="connsiteY235" fmla="*/ 249650 h 1885950"/>
                <a:gd name="connsiteX236" fmla="*/ 396526 w 1438275"/>
                <a:gd name="connsiteY236" fmla="*/ 259270 h 1885950"/>
                <a:gd name="connsiteX237" fmla="*/ 409289 w 1438275"/>
                <a:gd name="connsiteY237" fmla="*/ 242887 h 1885950"/>
                <a:gd name="connsiteX238" fmla="*/ 413099 w 1438275"/>
                <a:gd name="connsiteY238" fmla="*/ 226028 h 1885950"/>
                <a:gd name="connsiteX239" fmla="*/ 435293 w 1438275"/>
                <a:gd name="connsiteY239" fmla="*/ 210217 h 1885950"/>
                <a:gd name="connsiteX240" fmla="*/ 444437 w 1438275"/>
                <a:gd name="connsiteY240" fmla="*/ 214598 h 1885950"/>
                <a:gd name="connsiteX241" fmla="*/ 459677 w 1438275"/>
                <a:gd name="connsiteY241" fmla="*/ 215741 h 1885950"/>
                <a:gd name="connsiteX242" fmla="*/ 473964 w 1438275"/>
                <a:gd name="connsiteY242" fmla="*/ 211931 h 1885950"/>
                <a:gd name="connsiteX243" fmla="*/ 487204 w 1438275"/>
                <a:gd name="connsiteY243" fmla="*/ 201930 h 1885950"/>
                <a:gd name="connsiteX244" fmla="*/ 494729 w 1438275"/>
                <a:gd name="connsiteY244" fmla="*/ 213074 h 1885950"/>
                <a:gd name="connsiteX245" fmla="*/ 511778 w 1438275"/>
                <a:gd name="connsiteY245" fmla="*/ 225742 h 1885950"/>
                <a:gd name="connsiteX246" fmla="*/ 517208 w 1438275"/>
                <a:gd name="connsiteY246" fmla="*/ 220884 h 1885950"/>
                <a:gd name="connsiteX247" fmla="*/ 521208 w 1438275"/>
                <a:gd name="connsiteY247" fmla="*/ 212503 h 1885950"/>
                <a:gd name="connsiteX248" fmla="*/ 527971 w 1438275"/>
                <a:gd name="connsiteY248" fmla="*/ 207264 h 1885950"/>
                <a:gd name="connsiteX249" fmla="*/ 515112 w 1438275"/>
                <a:gd name="connsiteY249" fmla="*/ 190786 h 1885950"/>
                <a:gd name="connsiteX250" fmla="*/ 544164 w 1438275"/>
                <a:gd name="connsiteY250" fmla="*/ 190976 h 1885950"/>
                <a:gd name="connsiteX251" fmla="*/ 560546 w 1438275"/>
                <a:gd name="connsiteY251" fmla="*/ 185928 h 1885950"/>
                <a:gd name="connsiteX252" fmla="*/ 597123 w 1438275"/>
                <a:gd name="connsiteY252" fmla="*/ 185547 h 1885950"/>
                <a:gd name="connsiteX253" fmla="*/ 623221 w 1438275"/>
                <a:gd name="connsiteY253" fmla="*/ 191167 h 1885950"/>
                <a:gd name="connsiteX254" fmla="*/ 622840 w 1438275"/>
                <a:gd name="connsiteY254" fmla="*/ 186880 h 1885950"/>
                <a:gd name="connsiteX255" fmla="*/ 649796 w 1438275"/>
                <a:gd name="connsiteY255" fmla="*/ 177260 h 1885950"/>
                <a:gd name="connsiteX256" fmla="*/ 667893 w 1438275"/>
                <a:gd name="connsiteY256" fmla="*/ 179165 h 1885950"/>
                <a:gd name="connsiteX257" fmla="*/ 680276 w 1438275"/>
                <a:gd name="connsiteY257" fmla="*/ 177165 h 1885950"/>
                <a:gd name="connsiteX258" fmla="*/ 682085 w 1438275"/>
                <a:gd name="connsiteY258" fmla="*/ 168973 h 1885950"/>
                <a:gd name="connsiteX259" fmla="*/ 690467 w 1438275"/>
                <a:gd name="connsiteY259" fmla="*/ 159448 h 1885950"/>
                <a:gd name="connsiteX260" fmla="*/ 696278 w 1438275"/>
                <a:gd name="connsiteY260" fmla="*/ 146590 h 1885950"/>
                <a:gd name="connsiteX261" fmla="*/ 707232 w 1438275"/>
                <a:gd name="connsiteY261" fmla="*/ 148304 h 1885950"/>
                <a:gd name="connsiteX262" fmla="*/ 709231 w 1438275"/>
                <a:gd name="connsiteY262" fmla="*/ 145828 h 1885950"/>
                <a:gd name="connsiteX263" fmla="*/ 713899 w 1438275"/>
                <a:gd name="connsiteY263" fmla="*/ 125444 h 1885950"/>
                <a:gd name="connsiteX264" fmla="*/ 719614 w 1438275"/>
                <a:gd name="connsiteY264" fmla="*/ 115824 h 1885950"/>
                <a:gd name="connsiteX265" fmla="*/ 712946 w 1438275"/>
                <a:gd name="connsiteY265" fmla="*/ 106108 h 1885950"/>
                <a:gd name="connsiteX266" fmla="*/ 717233 w 1438275"/>
                <a:gd name="connsiteY266" fmla="*/ 98774 h 1885950"/>
                <a:gd name="connsiteX267" fmla="*/ 721138 w 1438275"/>
                <a:gd name="connsiteY267" fmla="*/ 98107 h 1885950"/>
                <a:gd name="connsiteX268" fmla="*/ 711137 w 1438275"/>
                <a:gd name="connsiteY268" fmla="*/ 91535 h 1885950"/>
                <a:gd name="connsiteX269" fmla="*/ 710280 w 1438275"/>
                <a:gd name="connsiteY269" fmla="*/ 84010 h 1885950"/>
                <a:gd name="connsiteX270" fmla="*/ 701135 w 1438275"/>
                <a:gd name="connsiteY270" fmla="*/ 82867 h 1885950"/>
                <a:gd name="connsiteX271" fmla="*/ 690848 w 1438275"/>
                <a:gd name="connsiteY271" fmla="*/ 75628 h 1885950"/>
                <a:gd name="connsiteX272" fmla="*/ 688753 w 1438275"/>
                <a:gd name="connsiteY272" fmla="*/ 58959 h 1885950"/>
                <a:gd name="connsiteX273" fmla="*/ 698659 w 1438275"/>
                <a:gd name="connsiteY273" fmla="*/ 45053 h 1885950"/>
                <a:gd name="connsiteX274" fmla="*/ 711232 w 1438275"/>
                <a:gd name="connsiteY274" fmla="*/ 34385 h 1885950"/>
                <a:gd name="connsiteX275" fmla="*/ 722091 w 1438275"/>
                <a:gd name="connsiteY275" fmla="*/ 27146 h 1885950"/>
                <a:gd name="connsiteX276" fmla="*/ 739235 w 1438275"/>
                <a:gd name="connsiteY276" fmla="*/ 22288 h 1885950"/>
                <a:gd name="connsiteX277" fmla="*/ 750570 w 1438275"/>
                <a:gd name="connsiteY277" fmla="*/ 20574 h 1885950"/>
                <a:gd name="connsiteX278" fmla="*/ 768191 w 1438275"/>
                <a:gd name="connsiteY278" fmla="*/ 23717 h 1885950"/>
                <a:gd name="connsiteX279" fmla="*/ 773811 w 1438275"/>
                <a:gd name="connsiteY279" fmla="*/ 36576 h 1885950"/>
                <a:gd name="connsiteX280" fmla="*/ 771049 w 1438275"/>
                <a:gd name="connsiteY280" fmla="*/ 52387 h 1885950"/>
                <a:gd name="connsiteX281" fmla="*/ 786574 w 1438275"/>
                <a:gd name="connsiteY281" fmla="*/ 72675 h 1885950"/>
                <a:gd name="connsiteX282" fmla="*/ 791432 w 1438275"/>
                <a:gd name="connsiteY282" fmla="*/ 84010 h 1885950"/>
                <a:gd name="connsiteX283" fmla="*/ 804101 w 1438275"/>
                <a:gd name="connsiteY283" fmla="*/ 92011 h 1885950"/>
                <a:gd name="connsiteX284" fmla="*/ 834295 w 1438275"/>
                <a:gd name="connsiteY284" fmla="*/ 92773 h 1885950"/>
                <a:gd name="connsiteX285" fmla="*/ 854393 w 1438275"/>
                <a:gd name="connsiteY285" fmla="*/ 79248 h 1885950"/>
                <a:gd name="connsiteX286" fmla="*/ 873919 w 1438275"/>
                <a:gd name="connsiteY286" fmla="*/ 78295 h 1885950"/>
                <a:gd name="connsiteX287" fmla="*/ 887444 w 1438275"/>
                <a:gd name="connsiteY287" fmla="*/ 68580 h 1885950"/>
                <a:gd name="connsiteX288" fmla="*/ 922211 w 1438275"/>
                <a:gd name="connsiteY288" fmla="*/ 59531 h 1885950"/>
                <a:gd name="connsiteX289" fmla="*/ 929355 w 1438275"/>
                <a:gd name="connsiteY289" fmla="*/ 69247 h 1885950"/>
                <a:gd name="connsiteX290" fmla="*/ 935355 w 1438275"/>
                <a:gd name="connsiteY290" fmla="*/ 64675 h 1885950"/>
                <a:gd name="connsiteX291" fmla="*/ 955643 w 1438275"/>
                <a:gd name="connsiteY291" fmla="*/ 58579 h 1885950"/>
                <a:gd name="connsiteX292" fmla="*/ 976598 w 1438275"/>
                <a:gd name="connsiteY292" fmla="*/ 41338 h 1885950"/>
                <a:gd name="connsiteX293" fmla="*/ 998601 w 1438275"/>
                <a:gd name="connsiteY293" fmla="*/ 30384 h 1885950"/>
                <a:gd name="connsiteX294" fmla="*/ 998029 w 1438275"/>
                <a:gd name="connsiteY294" fmla="*/ 21907 h 1885950"/>
                <a:gd name="connsiteX295" fmla="*/ 989647 w 1438275"/>
                <a:gd name="connsiteY295" fmla="*/ 14287 h 1885950"/>
                <a:gd name="connsiteX296" fmla="*/ 995553 w 1438275"/>
                <a:gd name="connsiteY296" fmla="*/ 9525 h 1885950"/>
                <a:gd name="connsiteX297" fmla="*/ 1001554 w 1438275"/>
                <a:gd name="connsiteY297" fmla="*/ 21050 h 1885950"/>
                <a:gd name="connsiteX298" fmla="*/ 1002697 w 1438275"/>
                <a:gd name="connsiteY298" fmla="*/ 29242 h 1885950"/>
                <a:gd name="connsiteX299" fmla="*/ 1012127 w 1438275"/>
                <a:gd name="connsiteY299" fmla="*/ 40957 h 1885950"/>
                <a:gd name="connsiteX300" fmla="*/ 1009650 w 1438275"/>
                <a:gd name="connsiteY300" fmla="*/ 50482 h 1885950"/>
                <a:gd name="connsiteX301" fmla="*/ 1012508 w 1438275"/>
                <a:gd name="connsiteY301" fmla="*/ 49816 h 1885950"/>
                <a:gd name="connsiteX302" fmla="*/ 1012603 w 1438275"/>
                <a:gd name="connsiteY302" fmla="*/ 68484 h 1885950"/>
                <a:gd name="connsiteX303" fmla="*/ 1018604 w 1438275"/>
                <a:gd name="connsiteY303" fmla="*/ 71818 h 1885950"/>
                <a:gd name="connsiteX304" fmla="*/ 1040321 w 1438275"/>
                <a:gd name="connsiteY304" fmla="*/ 70199 h 1885950"/>
                <a:gd name="connsiteX305" fmla="*/ 1076039 w 1438275"/>
                <a:gd name="connsiteY305" fmla="*/ 72009 h 1885950"/>
                <a:gd name="connsiteX306" fmla="*/ 1089184 w 1438275"/>
                <a:gd name="connsiteY306" fmla="*/ 60388 h 1885950"/>
                <a:gd name="connsiteX307" fmla="*/ 1093851 w 1438275"/>
                <a:gd name="connsiteY307" fmla="*/ 63055 h 1885950"/>
                <a:gd name="connsiteX308" fmla="*/ 1113472 w 1438275"/>
                <a:gd name="connsiteY308" fmla="*/ 54388 h 1885950"/>
                <a:gd name="connsiteX309" fmla="*/ 1128141 w 1438275"/>
                <a:gd name="connsiteY309" fmla="*/ 63532 h 1885950"/>
                <a:gd name="connsiteX310" fmla="*/ 1114997 w 1438275"/>
                <a:gd name="connsiteY310" fmla="*/ 79057 h 1885950"/>
                <a:gd name="connsiteX311" fmla="*/ 1134523 w 1438275"/>
                <a:gd name="connsiteY311" fmla="*/ 88392 h 1885950"/>
                <a:gd name="connsiteX312" fmla="*/ 1138333 w 1438275"/>
                <a:gd name="connsiteY312" fmla="*/ 88011 h 1885950"/>
                <a:gd name="connsiteX313" fmla="*/ 1140905 w 1438275"/>
                <a:gd name="connsiteY313" fmla="*/ 82582 h 1885950"/>
                <a:gd name="connsiteX314" fmla="*/ 1137000 w 1438275"/>
                <a:gd name="connsiteY314" fmla="*/ 70866 h 1885950"/>
                <a:gd name="connsiteX315" fmla="*/ 1130808 w 1438275"/>
                <a:gd name="connsiteY315" fmla="*/ 64294 h 1885950"/>
                <a:gd name="connsiteX316" fmla="*/ 1137190 w 1438275"/>
                <a:gd name="connsiteY316" fmla="*/ 54578 h 1885950"/>
                <a:gd name="connsiteX317" fmla="*/ 1140905 w 1438275"/>
                <a:gd name="connsiteY317" fmla="*/ 59150 h 1885950"/>
                <a:gd name="connsiteX318" fmla="*/ 1139381 w 1438275"/>
                <a:gd name="connsiteY318" fmla="*/ 64103 h 1885950"/>
                <a:gd name="connsiteX319" fmla="*/ 1142429 w 1438275"/>
                <a:gd name="connsiteY319" fmla="*/ 63817 h 1885950"/>
                <a:gd name="connsiteX320" fmla="*/ 1143667 w 1438275"/>
                <a:gd name="connsiteY320" fmla="*/ 66484 h 1885950"/>
                <a:gd name="connsiteX321" fmla="*/ 1153192 w 1438275"/>
                <a:gd name="connsiteY321" fmla="*/ 68484 h 1885950"/>
                <a:gd name="connsiteX322" fmla="*/ 1156906 w 1438275"/>
                <a:gd name="connsiteY322" fmla="*/ 65437 h 1885950"/>
                <a:gd name="connsiteX323" fmla="*/ 1169289 w 1438275"/>
                <a:gd name="connsiteY323" fmla="*/ 71628 h 1885950"/>
                <a:gd name="connsiteX324" fmla="*/ 1177957 w 1438275"/>
                <a:gd name="connsiteY324" fmla="*/ 66199 h 1885950"/>
                <a:gd name="connsiteX325" fmla="*/ 1185863 w 1438275"/>
                <a:gd name="connsiteY325" fmla="*/ 67437 h 1885950"/>
                <a:gd name="connsiteX326" fmla="*/ 1190911 w 1438275"/>
                <a:gd name="connsiteY326" fmla="*/ 60960 h 1885950"/>
                <a:gd name="connsiteX327" fmla="*/ 1192816 w 1438275"/>
                <a:gd name="connsiteY327" fmla="*/ 52578 h 1885950"/>
                <a:gd name="connsiteX328" fmla="*/ 1197769 w 1438275"/>
                <a:gd name="connsiteY328" fmla="*/ 50578 h 1885950"/>
                <a:gd name="connsiteX329" fmla="*/ 1203579 w 1438275"/>
                <a:gd name="connsiteY329" fmla="*/ 67246 h 1885950"/>
                <a:gd name="connsiteX330" fmla="*/ 1209771 w 1438275"/>
                <a:gd name="connsiteY330" fmla="*/ 76295 h 1885950"/>
                <a:gd name="connsiteX331" fmla="*/ 1215676 w 1438275"/>
                <a:gd name="connsiteY331" fmla="*/ 76486 h 1885950"/>
                <a:gd name="connsiteX332" fmla="*/ 1223677 w 1438275"/>
                <a:gd name="connsiteY332" fmla="*/ 101536 h 1885950"/>
                <a:gd name="connsiteX333" fmla="*/ 1228154 w 1438275"/>
                <a:gd name="connsiteY333" fmla="*/ 99060 h 1885950"/>
                <a:gd name="connsiteX334" fmla="*/ 1233678 w 1438275"/>
                <a:gd name="connsiteY334" fmla="*/ 101441 h 1885950"/>
                <a:gd name="connsiteX335" fmla="*/ 1241775 w 1438275"/>
                <a:gd name="connsiteY335" fmla="*/ 99155 h 1885950"/>
                <a:gd name="connsiteX336" fmla="*/ 1243870 w 1438275"/>
                <a:gd name="connsiteY336" fmla="*/ 118396 h 1885950"/>
                <a:gd name="connsiteX337" fmla="*/ 1259300 w 1438275"/>
                <a:gd name="connsiteY337" fmla="*/ 114205 h 1885950"/>
                <a:gd name="connsiteX338" fmla="*/ 1270350 w 1438275"/>
                <a:gd name="connsiteY338" fmla="*/ 122301 h 1885950"/>
                <a:gd name="connsiteX339" fmla="*/ 1280351 w 1438275"/>
                <a:gd name="connsiteY339" fmla="*/ 123920 h 1885950"/>
                <a:gd name="connsiteX340" fmla="*/ 1278922 w 1438275"/>
                <a:gd name="connsiteY340" fmla="*/ 115633 h 1885950"/>
                <a:gd name="connsiteX341" fmla="*/ 1296067 w 1438275"/>
                <a:gd name="connsiteY341" fmla="*/ 108871 h 1885950"/>
                <a:gd name="connsiteX342" fmla="*/ 1303592 w 1438275"/>
                <a:gd name="connsiteY342" fmla="*/ 121539 h 1885950"/>
                <a:gd name="connsiteX343" fmla="*/ 1304735 w 1438275"/>
                <a:gd name="connsiteY343" fmla="*/ 130111 h 1885950"/>
                <a:gd name="connsiteX344" fmla="*/ 1315498 w 1438275"/>
                <a:gd name="connsiteY344" fmla="*/ 126301 h 1885950"/>
                <a:gd name="connsiteX345" fmla="*/ 1324261 w 1438275"/>
                <a:gd name="connsiteY345" fmla="*/ 137541 h 1885950"/>
                <a:gd name="connsiteX346" fmla="*/ 1329881 w 1438275"/>
                <a:gd name="connsiteY346" fmla="*/ 139350 h 1885950"/>
                <a:gd name="connsiteX347" fmla="*/ 1324547 w 1438275"/>
                <a:gd name="connsiteY347" fmla="*/ 145447 h 1885950"/>
                <a:gd name="connsiteX348" fmla="*/ 1328547 w 1438275"/>
                <a:gd name="connsiteY348" fmla="*/ 156400 h 1885950"/>
                <a:gd name="connsiteX349" fmla="*/ 1320641 w 1438275"/>
                <a:gd name="connsiteY349" fmla="*/ 158877 h 1885950"/>
                <a:gd name="connsiteX350" fmla="*/ 1323309 w 1438275"/>
                <a:gd name="connsiteY350" fmla="*/ 169735 h 1885950"/>
                <a:gd name="connsiteX351" fmla="*/ 1321594 w 1438275"/>
                <a:gd name="connsiteY351" fmla="*/ 174022 h 1885950"/>
                <a:gd name="connsiteX352" fmla="*/ 1288447 w 1438275"/>
                <a:gd name="connsiteY352" fmla="*/ 176403 h 1885950"/>
                <a:gd name="connsiteX353" fmla="*/ 1266444 w 1438275"/>
                <a:gd name="connsiteY353" fmla="*/ 186023 h 1885950"/>
                <a:gd name="connsiteX354" fmla="*/ 1271683 w 1438275"/>
                <a:gd name="connsiteY354" fmla="*/ 199644 h 1885950"/>
                <a:gd name="connsiteX355" fmla="*/ 1268921 w 1438275"/>
                <a:gd name="connsiteY355" fmla="*/ 202597 h 1885950"/>
                <a:gd name="connsiteX356" fmla="*/ 1272921 w 1438275"/>
                <a:gd name="connsiteY356" fmla="*/ 205073 h 1885950"/>
                <a:gd name="connsiteX357" fmla="*/ 1260729 w 1438275"/>
                <a:gd name="connsiteY357" fmla="*/ 216884 h 1885950"/>
                <a:gd name="connsiteX358" fmla="*/ 1268730 w 1438275"/>
                <a:gd name="connsiteY358" fmla="*/ 224409 h 1885950"/>
                <a:gd name="connsiteX359" fmla="*/ 1249775 w 1438275"/>
                <a:gd name="connsiteY359" fmla="*/ 232315 h 1885950"/>
                <a:gd name="connsiteX360" fmla="*/ 1224153 w 1438275"/>
                <a:gd name="connsiteY360" fmla="*/ 232886 h 1885950"/>
                <a:gd name="connsiteX361" fmla="*/ 1201769 w 1438275"/>
                <a:gd name="connsiteY361" fmla="*/ 253365 h 1885950"/>
                <a:gd name="connsiteX362" fmla="*/ 1200722 w 1438275"/>
                <a:gd name="connsiteY362" fmla="*/ 258127 h 1885950"/>
                <a:gd name="connsiteX363" fmla="*/ 1205198 w 1438275"/>
                <a:gd name="connsiteY363" fmla="*/ 256794 h 1885950"/>
                <a:gd name="connsiteX364" fmla="*/ 1208532 w 1438275"/>
                <a:gd name="connsiteY364" fmla="*/ 264033 h 1885950"/>
                <a:gd name="connsiteX365" fmla="*/ 1211008 w 1438275"/>
                <a:gd name="connsiteY365" fmla="*/ 277273 h 1885950"/>
                <a:gd name="connsiteX366" fmla="*/ 1210437 w 1438275"/>
                <a:gd name="connsiteY366" fmla="*/ 293084 h 1885950"/>
                <a:gd name="connsiteX367" fmla="*/ 1225963 w 1438275"/>
                <a:gd name="connsiteY367" fmla="*/ 297084 h 1885950"/>
                <a:gd name="connsiteX368" fmla="*/ 1223581 w 1438275"/>
                <a:gd name="connsiteY368" fmla="*/ 311182 h 1885950"/>
                <a:gd name="connsiteX369" fmla="*/ 1216533 w 1438275"/>
                <a:gd name="connsiteY369" fmla="*/ 316420 h 1885950"/>
                <a:gd name="connsiteX370" fmla="*/ 1210342 w 1438275"/>
                <a:gd name="connsiteY370" fmla="*/ 316706 h 1885950"/>
                <a:gd name="connsiteX371" fmla="*/ 1207484 w 1438275"/>
                <a:gd name="connsiteY371" fmla="*/ 308419 h 1885950"/>
                <a:gd name="connsiteX372" fmla="*/ 1197864 w 1438275"/>
                <a:gd name="connsiteY372" fmla="*/ 306324 h 1885950"/>
                <a:gd name="connsiteX373" fmla="*/ 1195006 w 1438275"/>
                <a:gd name="connsiteY373" fmla="*/ 297656 h 1885950"/>
                <a:gd name="connsiteX374" fmla="*/ 1189101 w 1438275"/>
                <a:gd name="connsiteY374" fmla="*/ 297751 h 1885950"/>
                <a:gd name="connsiteX375" fmla="*/ 1185958 w 1438275"/>
                <a:gd name="connsiteY375" fmla="*/ 312039 h 1885950"/>
                <a:gd name="connsiteX376" fmla="*/ 1176528 w 1438275"/>
                <a:gd name="connsiteY376" fmla="*/ 309562 h 1885950"/>
                <a:gd name="connsiteX377" fmla="*/ 1176242 w 1438275"/>
                <a:gd name="connsiteY377" fmla="*/ 311944 h 1885950"/>
                <a:gd name="connsiteX378" fmla="*/ 1169384 w 1438275"/>
                <a:gd name="connsiteY378" fmla="*/ 313182 h 1885950"/>
                <a:gd name="connsiteX379" fmla="*/ 1170337 w 1438275"/>
                <a:gd name="connsiteY379" fmla="*/ 327850 h 1885950"/>
                <a:gd name="connsiteX380" fmla="*/ 1161860 w 1438275"/>
                <a:gd name="connsiteY380" fmla="*/ 327184 h 1885950"/>
                <a:gd name="connsiteX381" fmla="*/ 1164432 w 1438275"/>
                <a:gd name="connsiteY381" fmla="*/ 314801 h 1885950"/>
                <a:gd name="connsiteX382" fmla="*/ 1157192 w 1438275"/>
                <a:gd name="connsiteY382" fmla="*/ 314992 h 1885950"/>
                <a:gd name="connsiteX383" fmla="*/ 1154430 w 1438275"/>
                <a:gd name="connsiteY383" fmla="*/ 323374 h 1885950"/>
                <a:gd name="connsiteX384" fmla="*/ 1156621 w 1438275"/>
                <a:gd name="connsiteY384" fmla="*/ 324612 h 1885950"/>
                <a:gd name="connsiteX385" fmla="*/ 1156240 w 1438275"/>
                <a:gd name="connsiteY385" fmla="*/ 350615 h 1885950"/>
                <a:gd name="connsiteX386" fmla="*/ 1143857 w 1438275"/>
                <a:gd name="connsiteY386" fmla="*/ 355854 h 1885950"/>
                <a:gd name="connsiteX387" fmla="*/ 1141857 w 1438275"/>
                <a:gd name="connsiteY387" fmla="*/ 365760 h 1885950"/>
                <a:gd name="connsiteX388" fmla="*/ 1136618 w 1438275"/>
                <a:gd name="connsiteY388" fmla="*/ 364617 h 1885950"/>
                <a:gd name="connsiteX389" fmla="*/ 1136142 w 1438275"/>
                <a:gd name="connsiteY389" fmla="*/ 357473 h 1885950"/>
                <a:gd name="connsiteX390" fmla="*/ 1133571 w 1438275"/>
                <a:gd name="connsiteY390" fmla="*/ 373761 h 1885950"/>
                <a:gd name="connsiteX391" fmla="*/ 1136618 w 1438275"/>
                <a:gd name="connsiteY391" fmla="*/ 375380 h 1885950"/>
                <a:gd name="connsiteX392" fmla="*/ 1136333 w 1438275"/>
                <a:gd name="connsiteY392" fmla="*/ 380047 h 1885950"/>
                <a:gd name="connsiteX393" fmla="*/ 1131856 w 1438275"/>
                <a:gd name="connsiteY393" fmla="*/ 380333 h 1885950"/>
                <a:gd name="connsiteX394" fmla="*/ 1131856 w 1438275"/>
                <a:gd name="connsiteY394" fmla="*/ 386048 h 1885950"/>
                <a:gd name="connsiteX395" fmla="*/ 1127284 w 1438275"/>
                <a:gd name="connsiteY395" fmla="*/ 386524 h 1885950"/>
                <a:gd name="connsiteX396" fmla="*/ 1126808 w 1438275"/>
                <a:gd name="connsiteY396" fmla="*/ 391954 h 1885950"/>
                <a:gd name="connsiteX397" fmla="*/ 1132237 w 1438275"/>
                <a:gd name="connsiteY397" fmla="*/ 393763 h 1885950"/>
                <a:gd name="connsiteX398" fmla="*/ 1129760 w 1438275"/>
                <a:gd name="connsiteY398" fmla="*/ 399383 h 1885950"/>
                <a:gd name="connsiteX399" fmla="*/ 1135952 w 1438275"/>
                <a:gd name="connsiteY399" fmla="*/ 401098 h 1885950"/>
                <a:gd name="connsiteX400" fmla="*/ 1132999 w 1438275"/>
                <a:gd name="connsiteY400" fmla="*/ 424529 h 1885950"/>
                <a:gd name="connsiteX401" fmla="*/ 1141381 w 1438275"/>
                <a:gd name="connsiteY401" fmla="*/ 445198 h 1885950"/>
                <a:gd name="connsiteX402" fmla="*/ 1145191 w 1438275"/>
                <a:gd name="connsiteY402" fmla="*/ 447103 h 1885950"/>
                <a:gd name="connsiteX403" fmla="*/ 1141952 w 1438275"/>
                <a:gd name="connsiteY403" fmla="*/ 449294 h 1885950"/>
                <a:gd name="connsiteX404" fmla="*/ 1148810 w 1438275"/>
                <a:gd name="connsiteY404" fmla="*/ 456438 h 1885950"/>
                <a:gd name="connsiteX405" fmla="*/ 1145667 w 1438275"/>
                <a:gd name="connsiteY405" fmla="*/ 462534 h 1885950"/>
                <a:gd name="connsiteX406" fmla="*/ 1147572 w 1438275"/>
                <a:gd name="connsiteY406" fmla="*/ 463963 h 1885950"/>
                <a:gd name="connsiteX407" fmla="*/ 1133380 w 1438275"/>
                <a:gd name="connsiteY407" fmla="*/ 472154 h 1885950"/>
                <a:gd name="connsiteX408" fmla="*/ 1133380 w 1438275"/>
                <a:gd name="connsiteY408" fmla="*/ 477202 h 1885950"/>
                <a:gd name="connsiteX409" fmla="*/ 1137666 w 1438275"/>
                <a:gd name="connsiteY409" fmla="*/ 476821 h 1885950"/>
                <a:gd name="connsiteX410" fmla="*/ 1133571 w 1438275"/>
                <a:gd name="connsiteY410" fmla="*/ 478917 h 1885950"/>
                <a:gd name="connsiteX411" fmla="*/ 1133665 w 1438275"/>
                <a:gd name="connsiteY411" fmla="*/ 487013 h 1885950"/>
                <a:gd name="connsiteX412" fmla="*/ 1140048 w 1438275"/>
                <a:gd name="connsiteY412" fmla="*/ 501491 h 1885950"/>
                <a:gd name="connsiteX413" fmla="*/ 1157478 w 1438275"/>
                <a:gd name="connsiteY413" fmla="*/ 522541 h 1885950"/>
                <a:gd name="connsiteX414" fmla="*/ 1145953 w 1438275"/>
                <a:gd name="connsiteY414" fmla="*/ 532447 h 1885950"/>
                <a:gd name="connsiteX415" fmla="*/ 1144333 w 1438275"/>
                <a:gd name="connsiteY415" fmla="*/ 538734 h 1885950"/>
                <a:gd name="connsiteX416" fmla="*/ 1146239 w 1438275"/>
                <a:gd name="connsiteY416" fmla="*/ 548830 h 1885950"/>
                <a:gd name="connsiteX417" fmla="*/ 1141191 w 1438275"/>
                <a:gd name="connsiteY417" fmla="*/ 555498 h 1885950"/>
                <a:gd name="connsiteX418" fmla="*/ 1136523 w 1438275"/>
                <a:gd name="connsiteY418" fmla="*/ 557308 h 1885950"/>
                <a:gd name="connsiteX419" fmla="*/ 1132618 w 1438275"/>
                <a:gd name="connsiteY419" fmla="*/ 584168 h 1885950"/>
                <a:gd name="connsiteX420" fmla="*/ 1138047 w 1438275"/>
                <a:gd name="connsiteY420" fmla="*/ 601408 h 1885950"/>
                <a:gd name="connsiteX421" fmla="*/ 1155192 w 1438275"/>
                <a:gd name="connsiteY421" fmla="*/ 595217 h 1885950"/>
                <a:gd name="connsiteX422" fmla="*/ 1156621 w 1438275"/>
                <a:gd name="connsiteY422" fmla="*/ 598265 h 1885950"/>
                <a:gd name="connsiteX423" fmla="*/ 1164717 w 1438275"/>
                <a:gd name="connsiteY423" fmla="*/ 594455 h 1885950"/>
                <a:gd name="connsiteX424" fmla="*/ 1191292 w 1438275"/>
                <a:gd name="connsiteY424" fmla="*/ 590645 h 1885950"/>
                <a:gd name="connsiteX425" fmla="*/ 1202246 w 1438275"/>
                <a:gd name="connsiteY425" fmla="*/ 634174 h 1885950"/>
                <a:gd name="connsiteX426" fmla="*/ 1199388 w 1438275"/>
                <a:gd name="connsiteY426" fmla="*/ 640461 h 1885950"/>
                <a:gd name="connsiteX427" fmla="*/ 1202627 w 1438275"/>
                <a:gd name="connsiteY427" fmla="*/ 654558 h 1885950"/>
                <a:gd name="connsiteX428" fmla="*/ 1193578 w 1438275"/>
                <a:gd name="connsiteY428" fmla="*/ 661416 h 1885950"/>
                <a:gd name="connsiteX429" fmla="*/ 1196055 w 1438275"/>
                <a:gd name="connsiteY429" fmla="*/ 665702 h 1885950"/>
                <a:gd name="connsiteX430" fmla="*/ 1184720 w 1438275"/>
                <a:gd name="connsiteY430" fmla="*/ 664083 h 1885950"/>
                <a:gd name="connsiteX431" fmla="*/ 1187482 w 1438275"/>
                <a:gd name="connsiteY431" fmla="*/ 671322 h 1885950"/>
                <a:gd name="connsiteX432" fmla="*/ 1179195 w 1438275"/>
                <a:gd name="connsiteY432" fmla="*/ 676275 h 1885950"/>
                <a:gd name="connsiteX433" fmla="*/ 1183958 w 1438275"/>
                <a:gd name="connsiteY433" fmla="*/ 681038 h 1885950"/>
                <a:gd name="connsiteX434" fmla="*/ 1178814 w 1438275"/>
                <a:gd name="connsiteY434" fmla="*/ 687514 h 1885950"/>
                <a:gd name="connsiteX435" fmla="*/ 1182433 w 1438275"/>
                <a:gd name="connsiteY435" fmla="*/ 692753 h 1885950"/>
                <a:gd name="connsiteX436" fmla="*/ 1184529 w 1438275"/>
                <a:gd name="connsiteY436" fmla="*/ 691229 h 1885950"/>
                <a:gd name="connsiteX437" fmla="*/ 1198341 w 1438275"/>
                <a:gd name="connsiteY437" fmla="*/ 718090 h 1885950"/>
                <a:gd name="connsiteX438" fmla="*/ 1194530 w 1438275"/>
                <a:gd name="connsiteY438" fmla="*/ 719614 h 1885950"/>
                <a:gd name="connsiteX439" fmla="*/ 1192816 w 1438275"/>
                <a:gd name="connsiteY439" fmla="*/ 715042 h 1885950"/>
                <a:gd name="connsiteX440" fmla="*/ 1189577 w 1438275"/>
                <a:gd name="connsiteY440" fmla="*/ 717137 h 1885950"/>
                <a:gd name="connsiteX441" fmla="*/ 1188339 w 1438275"/>
                <a:gd name="connsiteY441" fmla="*/ 714946 h 1885950"/>
                <a:gd name="connsiteX442" fmla="*/ 1178528 w 1438275"/>
                <a:gd name="connsiteY442" fmla="*/ 724186 h 1885950"/>
                <a:gd name="connsiteX443" fmla="*/ 1177005 w 1438275"/>
                <a:gd name="connsiteY443" fmla="*/ 733615 h 1885950"/>
                <a:gd name="connsiteX444" fmla="*/ 1184910 w 1438275"/>
                <a:gd name="connsiteY444" fmla="*/ 729710 h 1885950"/>
                <a:gd name="connsiteX445" fmla="*/ 1185958 w 1438275"/>
                <a:gd name="connsiteY445" fmla="*/ 739616 h 1885950"/>
                <a:gd name="connsiteX446" fmla="*/ 1194626 w 1438275"/>
                <a:gd name="connsiteY446" fmla="*/ 738568 h 1885950"/>
                <a:gd name="connsiteX447" fmla="*/ 1195769 w 1438275"/>
                <a:gd name="connsiteY447" fmla="*/ 742950 h 1885950"/>
                <a:gd name="connsiteX448" fmla="*/ 1190244 w 1438275"/>
                <a:gd name="connsiteY448" fmla="*/ 745903 h 1885950"/>
                <a:gd name="connsiteX449" fmla="*/ 1190815 w 1438275"/>
                <a:gd name="connsiteY449" fmla="*/ 750760 h 1885950"/>
                <a:gd name="connsiteX450" fmla="*/ 1204437 w 1438275"/>
                <a:gd name="connsiteY450" fmla="*/ 749713 h 1885950"/>
                <a:gd name="connsiteX451" fmla="*/ 1203484 w 1438275"/>
                <a:gd name="connsiteY451" fmla="*/ 756666 h 1885950"/>
                <a:gd name="connsiteX452" fmla="*/ 1197388 w 1438275"/>
                <a:gd name="connsiteY452" fmla="*/ 763524 h 1885950"/>
                <a:gd name="connsiteX453" fmla="*/ 1212533 w 1438275"/>
                <a:gd name="connsiteY453" fmla="*/ 784860 h 1885950"/>
                <a:gd name="connsiteX454" fmla="*/ 1215866 w 1438275"/>
                <a:gd name="connsiteY454" fmla="*/ 794004 h 1885950"/>
                <a:gd name="connsiteX455" fmla="*/ 1223105 w 1438275"/>
                <a:gd name="connsiteY455" fmla="*/ 792194 h 1885950"/>
                <a:gd name="connsiteX456" fmla="*/ 1225106 w 1438275"/>
                <a:gd name="connsiteY456" fmla="*/ 795909 h 1885950"/>
                <a:gd name="connsiteX457" fmla="*/ 1229201 w 1438275"/>
                <a:gd name="connsiteY457" fmla="*/ 794099 h 1885950"/>
                <a:gd name="connsiteX458" fmla="*/ 1239203 w 1438275"/>
                <a:gd name="connsiteY458" fmla="*/ 785431 h 1885950"/>
                <a:gd name="connsiteX459" fmla="*/ 1240727 w 1438275"/>
                <a:gd name="connsiteY459" fmla="*/ 780955 h 1885950"/>
                <a:gd name="connsiteX460" fmla="*/ 1242537 w 1438275"/>
                <a:gd name="connsiteY460" fmla="*/ 786384 h 1885950"/>
                <a:gd name="connsiteX461" fmla="*/ 1226630 w 1438275"/>
                <a:gd name="connsiteY461" fmla="*/ 801624 h 1885950"/>
                <a:gd name="connsiteX462" fmla="*/ 1226725 w 1438275"/>
                <a:gd name="connsiteY462" fmla="*/ 805053 h 1885950"/>
                <a:gd name="connsiteX463" fmla="*/ 1230725 w 1438275"/>
                <a:gd name="connsiteY463" fmla="*/ 807053 h 1885950"/>
                <a:gd name="connsiteX464" fmla="*/ 1228725 w 1438275"/>
                <a:gd name="connsiteY464" fmla="*/ 813149 h 1885950"/>
                <a:gd name="connsiteX465" fmla="*/ 1232345 w 1438275"/>
                <a:gd name="connsiteY465" fmla="*/ 817340 h 1885950"/>
                <a:gd name="connsiteX466" fmla="*/ 1243108 w 1438275"/>
                <a:gd name="connsiteY466" fmla="*/ 809434 h 1885950"/>
                <a:gd name="connsiteX467" fmla="*/ 1244441 w 1438275"/>
                <a:gd name="connsiteY467" fmla="*/ 811149 h 1885950"/>
                <a:gd name="connsiteX468" fmla="*/ 1234631 w 1438275"/>
                <a:gd name="connsiteY468" fmla="*/ 820864 h 1885950"/>
                <a:gd name="connsiteX469" fmla="*/ 1241108 w 1438275"/>
                <a:gd name="connsiteY469" fmla="*/ 830389 h 1885950"/>
                <a:gd name="connsiteX470" fmla="*/ 1248537 w 1438275"/>
                <a:gd name="connsiteY470" fmla="*/ 836009 h 1885950"/>
                <a:gd name="connsiteX471" fmla="*/ 1258919 w 1438275"/>
                <a:gd name="connsiteY471" fmla="*/ 819817 h 1885950"/>
                <a:gd name="connsiteX472" fmla="*/ 1261967 w 1438275"/>
                <a:gd name="connsiteY472" fmla="*/ 822769 h 1885950"/>
                <a:gd name="connsiteX473" fmla="*/ 1261205 w 1438275"/>
                <a:gd name="connsiteY473" fmla="*/ 825627 h 1885950"/>
                <a:gd name="connsiteX474" fmla="*/ 1253490 w 1438275"/>
                <a:gd name="connsiteY474" fmla="*/ 838486 h 1885950"/>
                <a:gd name="connsiteX475" fmla="*/ 1256919 w 1438275"/>
                <a:gd name="connsiteY475" fmla="*/ 841724 h 1885950"/>
                <a:gd name="connsiteX476" fmla="*/ 1259015 w 1438275"/>
                <a:gd name="connsiteY476" fmla="*/ 839248 h 1885950"/>
                <a:gd name="connsiteX477" fmla="*/ 1264825 w 1438275"/>
                <a:gd name="connsiteY477" fmla="*/ 838867 h 1885950"/>
                <a:gd name="connsiteX478" fmla="*/ 1270730 w 1438275"/>
                <a:gd name="connsiteY478" fmla="*/ 851154 h 1885950"/>
                <a:gd name="connsiteX479" fmla="*/ 1275017 w 1438275"/>
                <a:gd name="connsiteY479" fmla="*/ 850201 h 1885950"/>
                <a:gd name="connsiteX480" fmla="*/ 1284256 w 1438275"/>
                <a:gd name="connsiteY480" fmla="*/ 856869 h 1885950"/>
                <a:gd name="connsiteX481" fmla="*/ 1288828 w 1438275"/>
                <a:gd name="connsiteY481" fmla="*/ 855059 h 1885950"/>
                <a:gd name="connsiteX482" fmla="*/ 1305115 w 1438275"/>
                <a:gd name="connsiteY482" fmla="*/ 835342 h 1885950"/>
                <a:gd name="connsiteX483" fmla="*/ 1312641 w 1438275"/>
                <a:gd name="connsiteY483" fmla="*/ 837057 h 1885950"/>
                <a:gd name="connsiteX484" fmla="*/ 1316641 w 1438275"/>
                <a:gd name="connsiteY484" fmla="*/ 840867 h 1885950"/>
                <a:gd name="connsiteX485" fmla="*/ 1323022 w 1438275"/>
                <a:gd name="connsiteY485" fmla="*/ 840105 h 1885950"/>
                <a:gd name="connsiteX486" fmla="*/ 1330548 w 1438275"/>
                <a:gd name="connsiteY486" fmla="*/ 843058 h 1885950"/>
                <a:gd name="connsiteX487" fmla="*/ 1335215 w 1438275"/>
                <a:gd name="connsiteY487" fmla="*/ 846487 h 1885950"/>
                <a:gd name="connsiteX488" fmla="*/ 1342072 w 1438275"/>
                <a:gd name="connsiteY488" fmla="*/ 859631 h 1885950"/>
                <a:gd name="connsiteX489" fmla="*/ 1340644 w 1438275"/>
                <a:gd name="connsiteY489" fmla="*/ 863536 h 1885950"/>
                <a:gd name="connsiteX490" fmla="*/ 1347312 w 1438275"/>
                <a:gd name="connsiteY490" fmla="*/ 881824 h 1885950"/>
                <a:gd name="connsiteX491" fmla="*/ 1358456 w 1438275"/>
                <a:gd name="connsiteY491" fmla="*/ 887539 h 1885950"/>
                <a:gd name="connsiteX492" fmla="*/ 1360266 w 1438275"/>
                <a:gd name="connsiteY492" fmla="*/ 898874 h 1885950"/>
                <a:gd name="connsiteX493" fmla="*/ 1358741 w 1438275"/>
                <a:gd name="connsiteY493" fmla="*/ 901255 h 1885950"/>
                <a:gd name="connsiteX494" fmla="*/ 1349121 w 1438275"/>
                <a:gd name="connsiteY494" fmla="*/ 902017 h 1885950"/>
                <a:gd name="connsiteX495" fmla="*/ 1336929 w 1438275"/>
                <a:gd name="connsiteY495" fmla="*/ 917162 h 1885950"/>
                <a:gd name="connsiteX496" fmla="*/ 1320070 w 1438275"/>
                <a:gd name="connsiteY496" fmla="*/ 917448 h 1885950"/>
                <a:gd name="connsiteX497" fmla="*/ 1305115 w 1438275"/>
                <a:gd name="connsiteY497" fmla="*/ 925068 h 1885950"/>
                <a:gd name="connsiteX498" fmla="*/ 1310355 w 1438275"/>
                <a:gd name="connsiteY498" fmla="*/ 940022 h 1885950"/>
                <a:gd name="connsiteX499" fmla="*/ 1323594 w 1438275"/>
                <a:gd name="connsiteY499" fmla="*/ 956691 h 1885950"/>
                <a:gd name="connsiteX500" fmla="*/ 1325594 w 1438275"/>
                <a:gd name="connsiteY500" fmla="*/ 968502 h 1885950"/>
                <a:gd name="connsiteX501" fmla="*/ 1319403 w 1438275"/>
                <a:gd name="connsiteY501" fmla="*/ 969645 h 1885950"/>
                <a:gd name="connsiteX502" fmla="*/ 1323499 w 1438275"/>
                <a:gd name="connsiteY502" fmla="*/ 980503 h 1885950"/>
                <a:gd name="connsiteX503" fmla="*/ 1335596 w 1438275"/>
                <a:gd name="connsiteY503" fmla="*/ 998220 h 1885950"/>
                <a:gd name="connsiteX504" fmla="*/ 1316832 w 1438275"/>
                <a:gd name="connsiteY504" fmla="*/ 1012126 h 1885950"/>
                <a:gd name="connsiteX505" fmla="*/ 1319784 w 1438275"/>
                <a:gd name="connsiteY505" fmla="*/ 1018984 h 1885950"/>
                <a:gd name="connsiteX506" fmla="*/ 1311974 w 1438275"/>
                <a:gd name="connsiteY506" fmla="*/ 1021937 h 1885950"/>
                <a:gd name="connsiteX507" fmla="*/ 1306830 w 1438275"/>
                <a:gd name="connsiteY507" fmla="*/ 1032796 h 1885950"/>
                <a:gd name="connsiteX508" fmla="*/ 1308830 w 1438275"/>
                <a:gd name="connsiteY508" fmla="*/ 1036891 h 1885950"/>
                <a:gd name="connsiteX509" fmla="*/ 1305021 w 1438275"/>
                <a:gd name="connsiteY509" fmla="*/ 1041463 h 1885950"/>
                <a:gd name="connsiteX510" fmla="*/ 1305401 w 1438275"/>
                <a:gd name="connsiteY510" fmla="*/ 1047940 h 1885950"/>
                <a:gd name="connsiteX511" fmla="*/ 1310640 w 1438275"/>
                <a:gd name="connsiteY511" fmla="*/ 1048988 h 1885950"/>
                <a:gd name="connsiteX512" fmla="*/ 1309306 w 1438275"/>
                <a:gd name="connsiteY512" fmla="*/ 1044607 h 1885950"/>
                <a:gd name="connsiteX513" fmla="*/ 1313117 w 1438275"/>
                <a:gd name="connsiteY513" fmla="*/ 1046035 h 1885950"/>
                <a:gd name="connsiteX514" fmla="*/ 1317117 w 1438275"/>
                <a:gd name="connsiteY514" fmla="*/ 1043940 h 1885950"/>
                <a:gd name="connsiteX515" fmla="*/ 1318355 w 1438275"/>
                <a:gd name="connsiteY515" fmla="*/ 1045940 h 1885950"/>
                <a:gd name="connsiteX516" fmla="*/ 1316069 w 1438275"/>
                <a:gd name="connsiteY516" fmla="*/ 1048702 h 1885950"/>
                <a:gd name="connsiteX517" fmla="*/ 1302353 w 1438275"/>
                <a:gd name="connsiteY517" fmla="*/ 1055275 h 1885950"/>
                <a:gd name="connsiteX518" fmla="*/ 1295305 w 1438275"/>
                <a:gd name="connsiteY518" fmla="*/ 1045464 h 1885950"/>
                <a:gd name="connsiteX519" fmla="*/ 1295686 w 1438275"/>
                <a:gd name="connsiteY519" fmla="*/ 1041844 h 1885950"/>
                <a:gd name="connsiteX520" fmla="*/ 1298162 w 1438275"/>
                <a:gd name="connsiteY520" fmla="*/ 1044511 h 1885950"/>
                <a:gd name="connsiteX521" fmla="*/ 1298734 w 1438275"/>
                <a:gd name="connsiteY521" fmla="*/ 1035272 h 1885950"/>
                <a:gd name="connsiteX522" fmla="*/ 1293019 w 1438275"/>
                <a:gd name="connsiteY522" fmla="*/ 1034320 h 1885950"/>
                <a:gd name="connsiteX523" fmla="*/ 1292448 w 1438275"/>
                <a:gd name="connsiteY523" fmla="*/ 1041559 h 1885950"/>
                <a:gd name="connsiteX524" fmla="*/ 1284351 w 1438275"/>
                <a:gd name="connsiteY524" fmla="*/ 1048417 h 1885950"/>
                <a:gd name="connsiteX525" fmla="*/ 1284066 w 1438275"/>
                <a:gd name="connsiteY525" fmla="*/ 1058989 h 1885950"/>
                <a:gd name="connsiteX526" fmla="*/ 1281494 w 1438275"/>
                <a:gd name="connsiteY526" fmla="*/ 1056322 h 1885950"/>
                <a:gd name="connsiteX527" fmla="*/ 1272826 w 1438275"/>
                <a:gd name="connsiteY527" fmla="*/ 1061942 h 1885950"/>
                <a:gd name="connsiteX528" fmla="*/ 1268158 w 1438275"/>
                <a:gd name="connsiteY528" fmla="*/ 1061942 h 1885950"/>
                <a:gd name="connsiteX529" fmla="*/ 1262824 w 1438275"/>
                <a:gd name="connsiteY529" fmla="*/ 1054608 h 1885950"/>
                <a:gd name="connsiteX530" fmla="*/ 1247109 w 1438275"/>
                <a:gd name="connsiteY530" fmla="*/ 1066990 h 1885950"/>
                <a:gd name="connsiteX531" fmla="*/ 1244823 w 1438275"/>
                <a:gd name="connsiteY531" fmla="*/ 1065466 h 1885950"/>
                <a:gd name="connsiteX532" fmla="*/ 1239393 w 1438275"/>
                <a:gd name="connsiteY532" fmla="*/ 1069657 h 1885950"/>
                <a:gd name="connsiteX533" fmla="*/ 1219676 w 1438275"/>
                <a:gd name="connsiteY533" fmla="*/ 1073563 h 1885950"/>
                <a:gd name="connsiteX534" fmla="*/ 1214914 w 1438275"/>
                <a:gd name="connsiteY534" fmla="*/ 1071467 h 1885950"/>
                <a:gd name="connsiteX535" fmla="*/ 1212628 w 1438275"/>
                <a:gd name="connsiteY535" fmla="*/ 1073848 h 1885950"/>
                <a:gd name="connsiteX536" fmla="*/ 1203960 w 1438275"/>
                <a:gd name="connsiteY536" fmla="*/ 1074801 h 1885950"/>
                <a:gd name="connsiteX537" fmla="*/ 1195006 w 1438275"/>
                <a:gd name="connsiteY537" fmla="*/ 1085278 h 1885950"/>
                <a:gd name="connsiteX538" fmla="*/ 1191864 w 1438275"/>
                <a:gd name="connsiteY538" fmla="*/ 1103471 h 1885950"/>
                <a:gd name="connsiteX539" fmla="*/ 1180147 w 1438275"/>
                <a:gd name="connsiteY539" fmla="*/ 1110901 h 1885950"/>
                <a:gd name="connsiteX540" fmla="*/ 1177290 w 1438275"/>
                <a:gd name="connsiteY540" fmla="*/ 1119568 h 1885950"/>
                <a:gd name="connsiteX541" fmla="*/ 1168051 w 1438275"/>
                <a:gd name="connsiteY541" fmla="*/ 1129189 h 1885950"/>
                <a:gd name="connsiteX542" fmla="*/ 1191673 w 1438275"/>
                <a:gd name="connsiteY542" fmla="*/ 1177385 h 1885950"/>
                <a:gd name="connsiteX543" fmla="*/ 1199293 w 1438275"/>
                <a:gd name="connsiteY543" fmla="*/ 1207103 h 1885950"/>
                <a:gd name="connsiteX544" fmla="*/ 1208627 w 1438275"/>
                <a:gd name="connsiteY544" fmla="*/ 1225391 h 1885950"/>
                <a:gd name="connsiteX545" fmla="*/ 1214056 w 1438275"/>
                <a:gd name="connsiteY545" fmla="*/ 1230725 h 1885950"/>
                <a:gd name="connsiteX546" fmla="*/ 1229106 w 1438275"/>
                <a:gd name="connsiteY546" fmla="*/ 1221200 h 1885950"/>
                <a:gd name="connsiteX547" fmla="*/ 1233773 w 1438275"/>
                <a:gd name="connsiteY547" fmla="*/ 1221105 h 1885950"/>
                <a:gd name="connsiteX548" fmla="*/ 1241393 w 1438275"/>
                <a:gd name="connsiteY548" fmla="*/ 1228249 h 1885950"/>
                <a:gd name="connsiteX549" fmla="*/ 1248918 w 1438275"/>
                <a:gd name="connsiteY549" fmla="*/ 1231106 h 1885950"/>
                <a:gd name="connsiteX550" fmla="*/ 1277303 w 1438275"/>
                <a:gd name="connsiteY550" fmla="*/ 1225582 h 1885950"/>
                <a:gd name="connsiteX551" fmla="*/ 1282065 w 1438275"/>
                <a:gd name="connsiteY551" fmla="*/ 1226915 h 1885950"/>
                <a:gd name="connsiteX552" fmla="*/ 1292257 w 1438275"/>
                <a:gd name="connsiteY552" fmla="*/ 1221486 h 1885950"/>
                <a:gd name="connsiteX553" fmla="*/ 1293971 w 1438275"/>
                <a:gd name="connsiteY553" fmla="*/ 1223963 h 1885950"/>
                <a:gd name="connsiteX554" fmla="*/ 1301687 w 1438275"/>
                <a:gd name="connsiteY554" fmla="*/ 1224820 h 1885950"/>
                <a:gd name="connsiteX555" fmla="*/ 1303877 w 1438275"/>
                <a:gd name="connsiteY555" fmla="*/ 1215961 h 1885950"/>
                <a:gd name="connsiteX556" fmla="*/ 1299687 w 1438275"/>
                <a:gd name="connsiteY556" fmla="*/ 1209294 h 1885950"/>
                <a:gd name="connsiteX557" fmla="*/ 1296639 w 1438275"/>
                <a:gd name="connsiteY557" fmla="*/ 1209389 h 1885950"/>
                <a:gd name="connsiteX558" fmla="*/ 1295972 w 1438275"/>
                <a:gd name="connsiteY558" fmla="*/ 1202626 h 1885950"/>
                <a:gd name="connsiteX559" fmla="*/ 1291876 w 1438275"/>
                <a:gd name="connsiteY559" fmla="*/ 1200817 h 1885950"/>
                <a:gd name="connsiteX560" fmla="*/ 1293495 w 1438275"/>
                <a:gd name="connsiteY560" fmla="*/ 1189863 h 1885950"/>
                <a:gd name="connsiteX561" fmla="*/ 1297496 w 1438275"/>
                <a:gd name="connsiteY561" fmla="*/ 1185386 h 1885950"/>
                <a:gd name="connsiteX562" fmla="*/ 1301687 w 1438275"/>
                <a:gd name="connsiteY562" fmla="*/ 1200626 h 1885950"/>
                <a:gd name="connsiteX563" fmla="*/ 1308830 w 1438275"/>
                <a:gd name="connsiteY563" fmla="*/ 1197578 h 1885950"/>
                <a:gd name="connsiteX564" fmla="*/ 1319594 w 1438275"/>
                <a:gd name="connsiteY564" fmla="*/ 1182624 h 1885950"/>
                <a:gd name="connsiteX565" fmla="*/ 1329309 w 1438275"/>
                <a:gd name="connsiteY565" fmla="*/ 1196626 h 1885950"/>
                <a:gd name="connsiteX566" fmla="*/ 1336167 w 1438275"/>
                <a:gd name="connsiteY566" fmla="*/ 1195197 h 1885950"/>
                <a:gd name="connsiteX567" fmla="*/ 1341406 w 1438275"/>
                <a:gd name="connsiteY567" fmla="*/ 1203103 h 1885950"/>
                <a:gd name="connsiteX568" fmla="*/ 1337787 w 1438275"/>
                <a:gd name="connsiteY568" fmla="*/ 1210342 h 1885950"/>
                <a:gd name="connsiteX569" fmla="*/ 1340358 w 1438275"/>
                <a:gd name="connsiteY569" fmla="*/ 1213675 h 1885950"/>
                <a:gd name="connsiteX570" fmla="*/ 1336262 w 1438275"/>
                <a:gd name="connsiteY570" fmla="*/ 1216533 h 1885950"/>
                <a:gd name="connsiteX571" fmla="*/ 1340930 w 1438275"/>
                <a:gd name="connsiteY571" fmla="*/ 1218057 h 1885950"/>
                <a:gd name="connsiteX572" fmla="*/ 1340453 w 1438275"/>
                <a:gd name="connsiteY572" fmla="*/ 1225105 h 1885950"/>
                <a:gd name="connsiteX573" fmla="*/ 1337787 w 1438275"/>
                <a:gd name="connsiteY573" fmla="*/ 1237869 h 1885950"/>
                <a:gd name="connsiteX574" fmla="*/ 1334453 w 1438275"/>
                <a:gd name="connsiteY574" fmla="*/ 1239869 h 1885950"/>
                <a:gd name="connsiteX575" fmla="*/ 1340168 w 1438275"/>
                <a:gd name="connsiteY575" fmla="*/ 1257300 h 1885950"/>
                <a:gd name="connsiteX576" fmla="*/ 1349502 w 1438275"/>
                <a:gd name="connsiteY576" fmla="*/ 1271588 h 1885950"/>
                <a:gd name="connsiteX577" fmla="*/ 1362742 w 1438275"/>
                <a:gd name="connsiteY577" fmla="*/ 1283018 h 1885950"/>
                <a:gd name="connsiteX578" fmla="*/ 1370267 w 1438275"/>
                <a:gd name="connsiteY578" fmla="*/ 1274255 h 1885950"/>
                <a:gd name="connsiteX579" fmla="*/ 1376458 w 1438275"/>
                <a:gd name="connsiteY579" fmla="*/ 1279684 h 1885950"/>
                <a:gd name="connsiteX580" fmla="*/ 1387698 w 1438275"/>
                <a:gd name="connsiteY580" fmla="*/ 1300924 h 1885950"/>
                <a:gd name="connsiteX581" fmla="*/ 1426274 w 1438275"/>
                <a:gd name="connsiteY581" fmla="*/ 1336262 h 1885950"/>
                <a:gd name="connsiteX582" fmla="*/ 1434274 w 1438275"/>
                <a:gd name="connsiteY582" fmla="*/ 1350454 h 1885950"/>
                <a:gd name="connsiteX583" fmla="*/ 1433798 w 1438275"/>
                <a:gd name="connsiteY583" fmla="*/ 1355121 h 1885950"/>
                <a:gd name="connsiteX584" fmla="*/ 1431512 w 1438275"/>
                <a:gd name="connsiteY584" fmla="*/ 1355121 h 1885950"/>
                <a:gd name="connsiteX585" fmla="*/ 1434560 w 1438275"/>
                <a:gd name="connsiteY585" fmla="*/ 1363980 h 1885950"/>
                <a:gd name="connsiteX586" fmla="*/ 1427512 w 1438275"/>
                <a:gd name="connsiteY586" fmla="*/ 1366171 h 1885950"/>
                <a:gd name="connsiteX587" fmla="*/ 1429036 w 1438275"/>
                <a:gd name="connsiteY587" fmla="*/ 1371505 h 1885950"/>
                <a:gd name="connsiteX588" fmla="*/ 1419321 w 1438275"/>
                <a:gd name="connsiteY588" fmla="*/ 1386554 h 1885950"/>
                <a:gd name="connsiteX589" fmla="*/ 1408462 w 1438275"/>
                <a:gd name="connsiteY589" fmla="*/ 1382935 h 1885950"/>
                <a:gd name="connsiteX590" fmla="*/ 1407414 w 1438275"/>
                <a:gd name="connsiteY590" fmla="*/ 1385030 h 1885950"/>
                <a:gd name="connsiteX591" fmla="*/ 1399699 w 1438275"/>
                <a:gd name="connsiteY591" fmla="*/ 1382077 h 1885950"/>
                <a:gd name="connsiteX592" fmla="*/ 1391412 w 1438275"/>
                <a:gd name="connsiteY592" fmla="*/ 1384459 h 1885950"/>
                <a:gd name="connsiteX593" fmla="*/ 1385126 w 1438275"/>
                <a:gd name="connsiteY593" fmla="*/ 1383125 h 1885950"/>
                <a:gd name="connsiteX594" fmla="*/ 1383316 w 1438275"/>
                <a:gd name="connsiteY594" fmla="*/ 1387602 h 1885950"/>
                <a:gd name="connsiteX595" fmla="*/ 1380268 w 1438275"/>
                <a:gd name="connsiteY595" fmla="*/ 1388269 h 1885950"/>
                <a:gd name="connsiteX596" fmla="*/ 1379506 w 1438275"/>
                <a:gd name="connsiteY596" fmla="*/ 1395603 h 1885950"/>
                <a:gd name="connsiteX597" fmla="*/ 1376934 w 1438275"/>
                <a:gd name="connsiteY597" fmla="*/ 1395984 h 1885950"/>
                <a:gd name="connsiteX598" fmla="*/ 1378173 w 1438275"/>
                <a:gd name="connsiteY598" fmla="*/ 1406461 h 1885950"/>
                <a:gd name="connsiteX599" fmla="*/ 1362171 w 1438275"/>
                <a:gd name="connsiteY599" fmla="*/ 1418558 h 1885950"/>
                <a:gd name="connsiteX600" fmla="*/ 1368076 w 1438275"/>
                <a:gd name="connsiteY600" fmla="*/ 1424749 h 1885950"/>
                <a:gd name="connsiteX601" fmla="*/ 1372839 w 1438275"/>
                <a:gd name="connsiteY601" fmla="*/ 1422845 h 1885950"/>
                <a:gd name="connsiteX602" fmla="*/ 1372743 w 1438275"/>
                <a:gd name="connsiteY602" fmla="*/ 1418844 h 1885950"/>
                <a:gd name="connsiteX603" fmla="*/ 1376553 w 1438275"/>
                <a:gd name="connsiteY603" fmla="*/ 1416748 h 1885950"/>
                <a:gd name="connsiteX604" fmla="*/ 1381982 w 1438275"/>
                <a:gd name="connsiteY604" fmla="*/ 1420368 h 1885950"/>
                <a:gd name="connsiteX605" fmla="*/ 1382173 w 1438275"/>
                <a:gd name="connsiteY605" fmla="*/ 1425321 h 1885950"/>
                <a:gd name="connsiteX606" fmla="*/ 1372553 w 1438275"/>
                <a:gd name="connsiteY606" fmla="*/ 1432465 h 1885950"/>
                <a:gd name="connsiteX607" fmla="*/ 1373124 w 1438275"/>
                <a:gd name="connsiteY607" fmla="*/ 1437608 h 1885950"/>
                <a:gd name="connsiteX608" fmla="*/ 1375505 w 1438275"/>
                <a:gd name="connsiteY608" fmla="*/ 1436561 h 1885950"/>
                <a:gd name="connsiteX609" fmla="*/ 1379506 w 1438275"/>
                <a:gd name="connsiteY609" fmla="*/ 1441895 h 1885950"/>
                <a:gd name="connsiteX610" fmla="*/ 1378934 w 1438275"/>
                <a:gd name="connsiteY610" fmla="*/ 1449134 h 1885950"/>
                <a:gd name="connsiteX611" fmla="*/ 1390269 w 1438275"/>
                <a:gd name="connsiteY611" fmla="*/ 1449895 h 1885950"/>
                <a:gd name="connsiteX612" fmla="*/ 1388745 w 1438275"/>
                <a:gd name="connsiteY612" fmla="*/ 1446943 h 1885950"/>
                <a:gd name="connsiteX613" fmla="*/ 1393603 w 1438275"/>
                <a:gd name="connsiteY613" fmla="*/ 1444847 h 1885950"/>
                <a:gd name="connsiteX614" fmla="*/ 1394460 w 1438275"/>
                <a:gd name="connsiteY614" fmla="*/ 1450943 h 1885950"/>
                <a:gd name="connsiteX615" fmla="*/ 1389602 w 1438275"/>
                <a:gd name="connsiteY615" fmla="*/ 1457039 h 1885950"/>
                <a:gd name="connsiteX616" fmla="*/ 1390746 w 1438275"/>
                <a:gd name="connsiteY616" fmla="*/ 1458753 h 1885950"/>
                <a:gd name="connsiteX617" fmla="*/ 1387126 w 1438275"/>
                <a:gd name="connsiteY617" fmla="*/ 1459135 h 1885950"/>
                <a:gd name="connsiteX618" fmla="*/ 1382554 w 1438275"/>
                <a:gd name="connsiteY618" fmla="*/ 1465993 h 1885950"/>
                <a:gd name="connsiteX619" fmla="*/ 1378744 w 1438275"/>
                <a:gd name="connsiteY619" fmla="*/ 1467135 h 1885950"/>
                <a:gd name="connsiteX620" fmla="*/ 1379030 w 1438275"/>
                <a:gd name="connsiteY620" fmla="*/ 1469517 h 1885950"/>
                <a:gd name="connsiteX621" fmla="*/ 1385316 w 1438275"/>
                <a:gd name="connsiteY621" fmla="*/ 1471803 h 1885950"/>
                <a:gd name="connsiteX622" fmla="*/ 1394270 w 1438275"/>
                <a:gd name="connsiteY622" fmla="*/ 1482090 h 1885950"/>
                <a:gd name="connsiteX623" fmla="*/ 1396080 w 1438275"/>
                <a:gd name="connsiteY623" fmla="*/ 1480280 h 1885950"/>
                <a:gd name="connsiteX624" fmla="*/ 1404842 w 1438275"/>
                <a:gd name="connsiteY624" fmla="*/ 1486090 h 1885950"/>
                <a:gd name="connsiteX625" fmla="*/ 1400747 w 1438275"/>
                <a:gd name="connsiteY625" fmla="*/ 1492948 h 1885950"/>
                <a:gd name="connsiteX626" fmla="*/ 1393032 w 1438275"/>
                <a:gd name="connsiteY626" fmla="*/ 1489615 h 1885950"/>
                <a:gd name="connsiteX627" fmla="*/ 1392555 w 1438275"/>
                <a:gd name="connsiteY627" fmla="*/ 1493615 h 1885950"/>
                <a:gd name="connsiteX628" fmla="*/ 1378744 w 1438275"/>
                <a:gd name="connsiteY628" fmla="*/ 1484757 h 1885950"/>
                <a:gd name="connsiteX629" fmla="*/ 1367981 w 1438275"/>
                <a:gd name="connsiteY629" fmla="*/ 1470660 h 1885950"/>
                <a:gd name="connsiteX630" fmla="*/ 1364933 w 1438275"/>
                <a:gd name="connsiteY630" fmla="*/ 1473422 h 1885950"/>
                <a:gd name="connsiteX631" fmla="*/ 1360551 w 1438275"/>
                <a:gd name="connsiteY631" fmla="*/ 1472946 h 1885950"/>
                <a:gd name="connsiteX632" fmla="*/ 1358456 w 1438275"/>
                <a:gd name="connsiteY632" fmla="*/ 1470946 h 1885950"/>
                <a:gd name="connsiteX633" fmla="*/ 1360646 w 1438275"/>
                <a:gd name="connsiteY633" fmla="*/ 1468184 h 1885950"/>
                <a:gd name="connsiteX634" fmla="*/ 1348740 w 1438275"/>
                <a:gd name="connsiteY634" fmla="*/ 1451515 h 1885950"/>
                <a:gd name="connsiteX635" fmla="*/ 1345121 w 1438275"/>
                <a:gd name="connsiteY635" fmla="*/ 1452658 h 1885950"/>
                <a:gd name="connsiteX636" fmla="*/ 1341787 w 1438275"/>
                <a:gd name="connsiteY636" fmla="*/ 1469231 h 1885950"/>
                <a:gd name="connsiteX637" fmla="*/ 1338930 w 1438275"/>
                <a:gd name="connsiteY637" fmla="*/ 1472565 h 1885950"/>
                <a:gd name="connsiteX638" fmla="*/ 1333596 w 1438275"/>
                <a:gd name="connsiteY638" fmla="*/ 1470184 h 1885950"/>
                <a:gd name="connsiteX639" fmla="*/ 1325404 w 1438275"/>
                <a:gd name="connsiteY639" fmla="*/ 1473994 h 1885950"/>
                <a:gd name="connsiteX640" fmla="*/ 1317022 w 1438275"/>
                <a:gd name="connsiteY640" fmla="*/ 1469803 h 1885950"/>
                <a:gd name="connsiteX641" fmla="*/ 1319594 w 1438275"/>
                <a:gd name="connsiteY641" fmla="*/ 1479328 h 1885950"/>
                <a:gd name="connsiteX642" fmla="*/ 1313402 w 1438275"/>
                <a:gd name="connsiteY642" fmla="*/ 1496092 h 1885950"/>
                <a:gd name="connsiteX643" fmla="*/ 1288257 w 1438275"/>
                <a:gd name="connsiteY643" fmla="*/ 1502854 h 1885950"/>
                <a:gd name="connsiteX644" fmla="*/ 1278446 w 1438275"/>
                <a:gd name="connsiteY644" fmla="*/ 1498282 h 1885950"/>
                <a:gd name="connsiteX645" fmla="*/ 1276731 w 1438275"/>
                <a:gd name="connsiteY645" fmla="*/ 1494758 h 1885950"/>
                <a:gd name="connsiteX646" fmla="*/ 1273016 w 1438275"/>
                <a:gd name="connsiteY646" fmla="*/ 1498378 h 1885950"/>
                <a:gd name="connsiteX647" fmla="*/ 1271016 w 1438275"/>
                <a:gd name="connsiteY647" fmla="*/ 1508570 h 1885950"/>
                <a:gd name="connsiteX648" fmla="*/ 1266635 w 1438275"/>
                <a:gd name="connsiteY648" fmla="*/ 1507427 h 1885950"/>
                <a:gd name="connsiteX649" fmla="*/ 1266159 w 1438275"/>
                <a:gd name="connsiteY649" fmla="*/ 1511046 h 1885950"/>
                <a:gd name="connsiteX650" fmla="*/ 1262920 w 1438275"/>
                <a:gd name="connsiteY650" fmla="*/ 1508760 h 1885950"/>
                <a:gd name="connsiteX651" fmla="*/ 1248156 w 1438275"/>
                <a:gd name="connsiteY651" fmla="*/ 1518571 h 1885950"/>
                <a:gd name="connsiteX652" fmla="*/ 1247680 w 1438275"/>
                <a:gd name="connsiteY652" fmla="*/ 1543717 h 1885950"/>
                <a:gd name="connsiteX653" fmla="*/ 1243489 w 1438275"/>
                <a:gd name="connsiteY653" fmla="*/ 1548479 h 1885950"/>
                <a:gd name="connsiteX654" fmla="*/ 1236821 w 1438275"/>
                <a:gd name="connsiteY654" fmla="*/ 1542955 h 1885950"/>
                <a:gd name="connsiteX655" fmla="*/ 1228154 w 1438275"/>
                <a:gd name="connsiteY655" fmla="*/ 1548955 h 1885950"/>
                <a:gd name="connsiteX656" fmla="*/ 1232154 w 1438275"/>
                <a:gd name="connsiteY656" fmla="*/ 1550575 h 1885950"/>
                <a:gd name="connsiteX657" fmla="*/ 1234821 w 1438275"/>
                <a:gd name="connsiteY657" fmla="*/ 1558099 h 1885950"/>
                <a:gd name="connsiteX658" fmla="*/ 1241965 w 1438275"/>
                <a:gd name="connsiteY658" fmla="*/ 1561433 h 1885950"/>
                <a:gd name="connsiteX659" fmla="*/ 1244727 w 1438275"/>
                <a:gd name="connsiteY659" fmla="*/ 1559337 h 1885950"/>
                <a:gd name="connsiteX660" fmla="*/ 1257396 w 1438275"/>
                <a:gd name="connsiteY660" fmla="*/ 1572959 h 1885950"/>
                <a:gd name="connsiteX661" fmla="*/ 1257205 w 1438275"/>
                <a:gd name="connsiteY661" fmla="*/ 1577340 h 1885950"/>
                <a:gd name="connsiteX662" fmla="*/ 1263682 w 1438275"/>
                <a:gd name="connsiteY662" fmla="*/ 1581055 h 1885950"/>
                <a:gd name="connsiteX663" fmla="*/ 1275207 w 1438275"/>
                <a:gd name="connsiteY663" fmla="*/ 1573053 h 1885950"/>
                <a:gd name="connsiteX664" fmla="*/ 1279398 w 1438275"/>
                <a:gd name="connsiteY664" fmla="*/ 1578673 h 1885950"/>
                <a:gd name="connsiteX665" fmla="*/ 1276540 w 1438275"/>
                <a:gd name="connsiteY665" fmla="*/ 1581435 h 1885950"/>
                <a:gd name="connsiteX666" fmla="*/ 1276540 w 1438275"/>
                <a:gd name="connsiteY666" fmla="*/ 1587151 h 1885950"/>
                <a:gd name="connsiteX667" fmla="*/ 1279589 w 1438275"/>
                <a:gd name="connsiteY667" fmla="*/ 1579245 h 1885950"/>
                <a:gd name="connsiteX668" fmla="*/ 1283113 w 1438275"/>
                <a:gd name="connsiteY668" fmla="*/ 1581245 h 1885950"/>
                <a:gd name="connsiteX669" fmla="*/ 1287208 w 1438275"/>
                <a:gd name="connsiteY669" fmla="*/ 1573816 h 1885950"/>
                <a:gd name="connsiteX670" fmla="*/ 1289114 w 1438275"/>
                <a:gd name="connsiteY670" fmla="*/ 1581340 h 1885950"/>
                <a:gd name="connsiteX671" fmla="*/ 1296543 w 1438275"/>
                <a:gd name="connsiteY671" fmla="*/ 1576768 h 1885950"/>
                <a:gd name="connsiteX672" fmla="*/ 1299781 w 1438275"/>
                <a:gd name="connsiteY672" fmla="*/ 1582674 h 1885950"/>
                <a:gd name="connsiteX673" fmla="*/ 1307592 w 1438275"/>
                <a:gd name="connsiteY673" fmla="*/ 1583721 h 1885950"/>
                <a:gd name="connsiteX674" fmla="*/ 1309116 w 1438275"/>
                <a:gd name="connsiteY674" fmla="*/ 1587341 h 1885950"/>
                <a:gd name="connsiteX675" fmla="*/ 1327976 w 1438275"/>
                <a:gd name="connsiteY675" fmla="*/ 1589913 h 1885950"/>
                <a:gd name="connsiteX676" fmla="*/ 1340930 w 1438275"/>
                <a:gd name="connsiteY676" fmla="*/ 1586389 h 1885950"/>
                <a:gd name="connsiteX677" fmla="*/ 1343025 w 1438275"/>
                <a:gd name="connsiteY677" fmla="*/ 1592580 h 1885950"/>
                <a:gd name="connsiteX678" fmla="*/ 1339691 w 1438275"/>
                <a:gd name="connsiteY678" fmla="*/ 1606201 h 1885950"/>
                <a:gd name="connsiteX679" fmla="*/ 1333405 w 1438275"/>
                <a:gd name="connsiteY679" fmla="*/ 1615630 h 1885950"/>
                <a:gd name="connsiteX680" fmla="*/ 1330928 w 1438275"/>
                <a:gd name="connsiteY680" fmla="*/ 1614678 h 1885950"/>
                <a:gd name="connsiteX681" fmla="*/ 1328833 w 1438275"/>
                <a:gd name="connsiteY681" fmla="*/ 1620488 h 1885950"/>
                <a:gd name="connsiteX682" fmla="*/ 1321784 w 1438275"/>
                <a:gd name="connsiteY682" fmla="*/ 1624774 h 1885950"/>
                <a:gd name="connsiteX683" fmla="*/ 1318641 w 1438275"/>
                <a:gd name="connsiteY683" fmla="*/ 1623536 h 1885950"/>
                <a:gd name="connsiteX684" fmla="*/ 1305592 w 1438275"/>
                <a:gd name="connsiteY684" fmla="*/ 1628489 h 1885950"/>
                <a:gd name="connsiteX685" fmla="*/ 1283589 w 1438275"/>
                <a:gd name="connsiteY685" fmla="*/ 1646111 h 1885950"/>
                <a:gd name="connsiteX686" fmla="*/ 1284256 w 1438275"/>
                <a:gd name="connsiteY686" fmla="*/ 1658112 h 1885950"/>
                <a:gd name="connsiteX687" fmla="*/ 1280446 w 1438275"/>
                <a:gd name="connsiteY687" fmla="*/ 1655826 h 1885950"/>
                <a:gd name="connsiteX688" fmla="*/ 1276922 w 1438275"/>
                <a:gd name="connsiteY688" fmla="*/ 1658112 h 1885950"/>
                <a:gd name="connsiteX689" fmla="*/ 1274541 w 1438275"/>
                <a:gd name="connsiteY689" fmla="*/ 1656779 h 1885950"/>
                <a:gd name="connsiteX690" fmla="*/ 1271397 w 1438275"/>
                <a:gd name="connsiteY690" fmla="*/ 1658112 h 1885950"/>
                <a:gd name="connsiteX691" fmla="*/ 1271969 w 1438275"/>
                <a:gd name="connsiteY691" fmla="*/ 1661065 h 1885950"/>
                <a:gd name="connsiteX692" fmla="*/ 1240727 w 1438275"/>
                <a:gd name="connsiteY692" fmla="*/ 1666399 h 1885950"/>
                <a:gd name="connsiteX693" fmla="*/ 1229487 w 1438275"/>
                <a:gd name="connsiteY693" fmla="*/ 1664208 h 1885950"/>
                <a:gd name="connsiteX694" fmla="*/ 1215390 w 1438275"/>
                <a:gd name="connsiteY694" fmla="*/ 1672018 h 1885950"/>
                <a:gd name="connsiteX695" fmla="*/ 1212818 w 1438275"/>
                <a:gd name="connsiteY695" fmla="*/ 1675352 h 1885950"/>
                <a:gd name="connsiteX696" fmla="*/ 1214533 w 1438275"/>
                <a:gd name="connsiteY696" fmla="*/ 1678781 h 1885950"/>
                <a:gd name="connsiteX697" fmla="*/ 1210056 w 1438275"/>
                <a:gd name="connsiteY697" fmla="*/ 1680591 h 1885950"/>
                <a:gd name="connsiteX698" fmla="*/ 1207199 w 1438275"/>
                <a:gd name="connsiteY698" fmla="*/ 1692402 h 1885950"/>
                <a:gd name="connsiteX699" fmla="*/ 1200817 w 1438275"/>
                <a:gd name="connsiteY699" fmla="*/ 1700879 h 1885950"/>
                <a:gd name="connsiteX700" fmla="*/ 1193578 w 1438275"/>
                <a:gd name="connsiteY700" fmla="*/ 1707832 h 1885950"/>
                <a:gd name="connsiteX701" fmla="*/ 1180910 w 1438275"/>
                <a:gd name="connsiteY701" fmla="*/ 1713357 h 1885950"/>
                <a:gd name="connsiteX702" fmla="*/ 1177481 w 1438275"/>
                <a:gd name="connsiteY702" fmla="*/ 1732693 h 1885950"/>
                <a:gd name="connsiteX703" fmla="*/ 1170242 w 1438275"/>
                <a:gd name="connsiteY703" fmla="*/ 1734312 h 1885950"/>
                <a:gd name="connsiteX704" fmla="*/ 1169289 w 1438275"/>
                <a:gd name="connsiteY704" fmla="*/ 1732597 h 1885950"/>
                <a:gd name="connsiteX705" fmla="*/ 1165193 w 1438275"/>
                <a:gd name="connsiteY705" fmla="*/ 1736979 h 1885950"/>
                <a:gd name="connsiteX706" fmla="*/ 1153192 w 1438275"/>
                <a:gd name="connsiteY706" fmla="*/ 1740312 h 1885950"/>
                <a:gd name="connsiteX707" fmla="*/ 1147477 w 1438275"/>
                <a:gd name="connsiteY707" fmla="*/ 1738408 h 1885950"/>
                <a:gd name="connsiteX708" fmla="*/ 1147572 w 1438275"/>
                <a:gd name="connsiteY708" fmla="*/ 1734312 h 1885950"/>
                <a:gd name="connsiteX709" fmla="*/ 1144905 w 1438275"/>
                <a:gd name="connsiteY709" fmla="*/ 1734026 h 1885950"/>
                <a:gd name="connsiteX710" fmla="*/ 1141857 w 1438275"/>
                <a:gd name="connsiteY710" fmla="*/ 1728978 h 1885950"/>
                <a:gd name="connsiteX711" fmla="*/ 1138714 w 1438275"/>
                <a:gd name="connsiteY711" fmla="*/ 1729264 h 1885950"/>
                <a:gd name="connsiteX712" fmla="*/ 1124236 w 1438275"/>
                <a:gd name="connsiteY712" fmla="*/ 1737741 h 1885950"/>
                <a:gd name="connsiteX713" fmla="*/ 1116330 w 1438275"/>
                <a:gd name="connsiteY713" fmla="*/ 1746218 h 1885950"/>
                <a:gd name="connsiteX714" fmla="*/ 1104614 w 1438275"/>
                <a:gd name="connsiteY714" fmla="*/ 1751076 h 1885950"/>
                <a:gd name="connsiteX715" fmla="*/ 1100709 w 1438275"/>
                <a:gd name="connsiteY715" fmla="*/ 1757267 h 1885950"/>
                <a:gd name="connsiteX716" fmla="*/ 1093756 w 1438275"/>
                <a:gd name="connsiteY716" fmla="*/ 1758315 h 1885950"/>
                <a:gd name="connsiteX717" fmla="*/ 1091470 w 1438275"/>
                <a:gd name="connsiteY717" fmla="*/ 1767364 h 1885950"/>
                <a:gd name="connsiteX718" fmla="*/ 1087089 w 1438275"/>
                <a:gd name="connsiteY718" fmla="*/ 1760505 h 1885950"/>
                <a:gd name="connsiteX719" fmla="*/ 1083564 w 1438275"/>
                <a:gd name="connsiteY719" fmla="*/ 1760505 h 1885950"/>
                <a:gd name="connsiteX720" fmla="*/ 1068133 w 1438275"/>
                <a:gd name="connsiteY720" fmla="*/ 1775079 h 1885950"/>
                <a:gd name="connsiteX721" fmla="*/ 1064133 w 1438275"/>
                <a:gd name="connsiteY721" fmla="*/ 1784413 h 1885950"/>
                <a:gd name="connsiteX722" fmla="*/ 1059180 w 1438275"/>
                <a:gd name="connsiteY722" fmla="*/ 1784985 h 1885950"/>
                <a:gd name="connsiteX723" fmla="*/ 1048131 w 1438275"/>
                <a:gd name="connsiteY723" fmla="*/ 1779651 h 1885950"/>
                <a:gd name="connsiteX724" fmla="*/ 1045369 w 1438275"/>
                <a:gd name="connsiteY724" fmla="*/ 1766697 h 1885950"/>
                <a:gd name="connsiteX725" fmla="*/ 1047083 w 1438275"/>
                <a:gd name="connsiteY725" fmla="*/ 1760505 h 1885950"/>
                <a:gd name="connsiteX726" fmla="*/ 1055751 w 1438275"/>
                <a:gd name="connsiteY726" fmla="*/ 1750409 h 1885950"/>
                <a:gd name="connsiteX727" fmla="*/ 1070229 w 1438275"/>
                <a:gd name="connsiteY727" fmla="*/ 1741075 h 1885950"/>
                <a:gd name="connsiteX728" fmla="*/ 1070896 w 1438275"/>
                <a:gd name="connsiteY728" fmla="*/ 1737931 h 1885950"/>
                <a:gd name="connsiteX729" fmla="*/ 1063466 w 1438275"/>
                <a:gd name="connsiteY729" fmla="*/ 1722691 h 1885950"/>
                <a:gd name="connsiteX730" fmla="*/ 1059942 w 1438275"/>
                <a:gd name="connsiteY730" fmla="*/ 1721929 h 1885950"/>
                <a:gd name="connsiteX731" fmla="*/ 1058037 w 1438275"/>
                <a:gd name="connsiteY731" fmla="*/ 1726787 h 1885950"/>
                <a:gd name="connsiteX732" fmla="*/ 1041083 w 1438275"/>
                <a:gd name="connsiteY732" fmla="*/ 1738979 h 1885950"/>
                <a:gd name="connsiteX733" fmla="*/ 1029462 w 1438275"/>
                <a:gd name="connsiteY733" fmla="*/ 1728311 h 1885950"/>
                <a:gd name="connsiteX734" fmla="*/ 1016508 w 1438275"/>
                <a:gd name="connsiteY734" fmla="*/ 1709166 h 1885950"/>
                <a:gd name="connsiteX735" fmla="*/ 1008793 w 1438275"/>
                <a:gd name="connsiteY735" fmla="*/ 1703261 h 1885950"/>
                <a:gd name="connsiteX736" fmla="*/ 999554 w 1438275"/>
                <a:gd name="connsiteY736" fmla="*/ 1687163 h 1885950"/>
                <a:gd name="connsiteX737" fmla="*/ 988124 w 1438275"/>
                <a:gd name="connsiteY737" fmla="*/ 1679924 h 1885950"/>
                <a:gd name="connsiteX738" fmla="*/ 985076 w 1438275"/>
                <a:gd name="connsiteY738" fmla="*/ 1669352 h 1885950"/>
                <a:gd name="connsiteX739" fmla="*/ 971169 w 1438275"/>
                <a:gd name="connsiteY739" fmla="*/ 1664018 h 1885950"/>
                <a:gd name="connsiteX740" fmla="*/ 962597 w 1438275"/>
                <a:gd name="connsiteY740" fmla="*/ 1669828 h 1885950"/>
                <a:gd name="connsiteX741" fmla="*/ 963358 w 1438275"/>
                <a:gd name="connsiteY741" fmla="*/ 1674400 h 1885950"/>
                <a:gd name="connsiteX742" fmla="*/ 960882 w 1438275"/>
                <a:gd name="connsiteY742" fmla="*/ 1677734 h 1885950"/>
                <a:gd name="connsiteX743" fmla="*/ 953548 w 1438275"/>
                <a:gd name="connsiteY743" fmla="*/ 1678781 h 1885950"/>
                <a:gd name="connsiteX744" fmla="*/ 945928 w 1438275"/>
                <a:gd name="connsiteY744" fmla="*/ 1676019 h 1885950"/>
                <a:gd name="connsiteX745" fmla="*/ 935927 w 1438275"/>
                <a:gd name="connsiteY745" fmla="*/ 1663636 h 1885950"/>
                <a:gd name="connsiteX746" fmla="*/ 920496 w 1438275"/>
                <a:gd name="connsiteY746" fmla="*/ 1677734 h 1885950"/>
                <a:gd name="connsiteX747" fmla="*/ 918972 w 1438275"/>
                <a:gd name="connsiteY747" fmla="*/ 1693164 h 1885950"/>
                <a:gd name="connsiteX748" fmla="*/ 913924 w 1438275"/>
                <a:gd name="connsiteY748" fmla="*/ 1697450 h 1885950"/>
                <a:gd name="connsiteX749" fmla="*/ 895350 w 1438275"/>
                <a:gd name="connsiteY749" fmla="*/ 1687259 h 1885950"/>
                <a:gd name="connsiteX750" fmla="*/ 865632 w 1438275"/>
                <a:gd name="connsiteY750" fmla="*/ 1678400 h 1885950"/>
                <a:gd name="connsiteX751" fmla="*/ 858869 w 1438275"/>
                <a:gd name="connsiteY751" fmla="*/ 1679924 h 1885950"/>
                <a:gd name="connsiteX752" fmla="*/ 854583 w 1438275"/>
                <a:gd name="connsiteY752" fmla="*/ 1686592 h 1885950"/>
                <a:gd name="connsiteX753" fmla="*/ 855059 w 1438275"/>
                <a:gd name="connsiteY753" fmla="*/ 1690306 h 1885950"/>
                <a:gd name="connsiteX754" fmla="*/ 890016 w 1438275"/>
                <a:gd name="connsiteY754" fmla="*/ 1717834 h 1885950"/>
                <a:gd name="connsiteX755" fmla="*/ 890397 w 1438275"/>
                <a:gd name="connsiteY755" fmla="*/ 1720691 h 1885950"/>
                <a:gd name="connsiteX756" fmla="*/ 885063 w 1438275"/>
                <a:gd name="connsiteY756" fmla="*/ 1725073 h 1885950"/>
                <a:gd name="connsiteX757" fmla="*/ 870490 w 1438275"/>
                <a:gd name="connsiteY757" fmla="*/ 1724120 h 1885950"/>
                <a:gd name="connsiteX758" fmla="*/ 842010 w 1438275"/>
                <a:gd name="connsiteY758" fmla="*/ 1712309 h 1885950"/>
                <a:gd name="connsiteX759" fmla="*/ 841248 w 1438275"/>
                <a:gd name="connsiteY759" fmla="*/ 1704784 h 1885950"/>
                <a:gd name="connsiteX760" fmla="*/ 838010 w 1438275"/>
                <a:gd name="connsiteY760" fmla="*/ 1703451 h 1885950"/>
                <a:gd name="connsiteX761" fmla="*/ 822103 w 1438275"/>
                <a:gd name="connsiteY761" fmla="*/ 1711071 h 1885950"/>
                <a:gd name="connsiteX762" fmla="*/ 791814 w 1438275"/>
                <a:gd name="connsiteY762" fmla="*/ 1748885 h 1885950"/>
                <a:gd name="connsiteX763" fmla="*/ 784098 w 1438275"/>
                <a:gd name="connsiteY763" fmla="*/ 1752790 h 1885950"/>
                <a:gd name="connsiteX764" fmla="*/ 769334 w 1438275"/>
                <a:gd name="connsiteY764" fmla="*/ 1752314 h 1885950"/>
                <a:gd name="connsiteX765" fmla="*/ 763429 w 1438275"/>
                <a:gd name="connsiteY765" fmla="*/ 1754600 h 1885950"/>
                <a:gd name="connsiteX766" fmla="*/ 755237 w 1438275"/>
                <a:gd name="connsiteY766" fmla="*/ 1766983 h 1885950"/>
                <a:gd name="connsiteX767" fmla="*/ 752475 w 1438275"/>
                <a:gd name="connsiteY767" fmla="*/ 1764411 h 1885950"/>
                <a:gd name="connsiteX768" fmla="*/ 747427 w 1438275"/>
                <a:gd name="connsiteY768" fmla="*/ 1744027 h 1885950"/>
                <a:gd name="connsiteX769" fmla="*/ 740569 w 1438275"/>
                <a:gd name="connsiteY769" fmla="*/ 1736598 h 1885950"/>
                <a:gd name="connsiteX770" fmla="*/ 736092 w 1438275"/>
                <a:gd name="connsiteY770" fmla="*/ 1736121 h 1885950"/>
                <a:gd name="connsiteX771" fmla="*/ 709994 w 1438275"/>
                <a:gd name="connsiteY771" fmla="*/ 1753743 h 1885950"/>
                <a:gd name="connsiteX772" fmla="*/ 703612 w 1438275"/>
                <a:gd name="connsiteY772" fmla="*/ 1770983 h 1885950"/>
                <a:gd name="connsiteX773" fmla="*/ 696564 w 1438275"/>
                <a:gd name="connsiteY773" fmla="*/ 1773174 h 1885950"/>
                <a:gd name="connsiteX774" fmla="*/ 692182 w 1438275"/>
                <a:gd name="connsiteY774" fmla="*/ 1777936 h 1885950"/>
                <a:gd name="connsiteX775" fmla="*/ 682562 w 1438275"/>
                <a:gd name="connsiteY775" fmla="*/ 1777079 h 1885950"/>
                <a:gd name="connsiteX776" fmla="*/ 673132 w 1438275"/>
                <a:gd name="connsiteY776" fmla="*/ 1786033 h 1885950"/>
                <a:gd name="connsiteX777" fmla="*/ 668465 w 1438275"/>
                <a:gd name="connsiteY777" fmla="*/ 1786414 h 1885950"/>
                <a:gd name="connsiteX778" fmla="*/ 661512 w 1438275"/>
                <a:gd name="connsiteY778" fmla="*/ 1780413 h 1885950"/>
                <a:gd name="connsiteX779" fmla="*/ 642366 w 1438275"/>
                <a:gd name="connsiteY779" fmla="*/ 1780318 h 1885950"/>
                <a:gd name="connsiteX780" fmla="*/ 631127 w 1438275"/>
                <a:gd name="connsiteY780" fmla="*/ 1784128 h 1885950"/>
                <a:gd name="connsiteX781" fmla="*/ 621697 w 1438275"/>
                <a:gd name="connsiteY781" fmla="*/ 1782985 h 1885950"/>
                <a:gd name="connsiteX782" fmla="*/ 606076 w 1438275"/>
                <a:gd name="connsiteY782" fmla="*/ 1791367 h 1885950"/>
                <a:gd name="connsiteX783" fmla="*/ 595503 w 1438275"/>
                <a:gd name="connsiteY783" fmla="*/ 1789462 h 1885950"/>
                <a:gd name="connsiteX784" fmla="*/ 575881 w 1438275"/>
                <a:gd name="connsiteY784" fmla="*/ 1791748 h 1885950"/>
                <a:gd name="connsiteX785" fmla="*/ 559499 w 1438275"/>
                <a:gd name="connsiteY785" fmla="*/ 1800606 h 1885950"/>
                <a:gd name="connsiteX786" fmla="*/ 551212 w 1438275"/>
                <a:gd name="connsiteY786" fmla="*/ 1800510 h 1885950"/>
                <a:gd name="connsiteX787" fmla="*/ 545402 w 1438275"/>
                <a:gd name="connsiteY787" fmla="*/ 1804702 h 1885950"/>
                <a:gd name="connsiteX788" fmla="*/ 540449 w 1438275"/>
                <a:gd name="connsiteY788" fmla="*/ 1804511 h 1885950"/>
                <a:gd name="connsiteX789" fmla="*/ 530543 w 1438275"/>
                <a:gd name="connsiteY789" fmla="*/ 1812607 h 1885950"/>
                <a:gd name="connsiteX790" fmla="*/ 517874 w 1438275"/>
                <a:gd name="connsiteY790" fmla="*/ 1809083 h 1885950"/>
                <a:gd name="connsiteX791" fmla="*/ 512445 w 1438275"/>
                <a:gd name="connsiteY791" fmla="*/ 1817751 h 1885950"/>
                <a:gd name="connsiteX792" fmla="*/ 503968 w 1438275"/>
                <a:gd name="connsiteY792" fmla="*/ 1818322 h 1885950"/>
                <a:gd name="connsiteX793" fmla="*/ 490919 w 1438275"/>
                <a:gd name="connsiteY793" fmla="*/ 1811178 h 1885950"/>
                <a:gd name="connsiteX794" fmla="*/ 484346 w 1438275"/>
                <a:gd name="connsiteY794" fmla="*/ 1799844 h 1885950"/>
                <a:gd name="connsiteX795" fmla="*/ 480441 w 1438275"/>
                <a:gd name="connsiteY795" fmla="*/ 1798891 h 1885950"/>
                <a:gd name="connsiteX796" fmla="*/ 476917 w 1438275"/>
                <a:gd name="connsiteY796" fmla="*/ 1793271 h 1885950"/>
                <a:gd name="connsiteX797" fmla="*/ 466820 w 1438275"/>
                <a:gd name="connsiteY797" fmla="*/ 1789080 h 1885950"/>
                <a:gd name="connsiteX798" fmla="*/ 454628 w 1438275"/>
                <a:gd name="connsiteY798" fmla="*/ 1768887 h 1885950"/>
                <a:gd name="connsiteX799" fmla="*/ 445008 w 1438275"/>
                <a:gd name="connsiteY799" fmla="*/ 1768887 h 1885950"/>
                <a:gd name="connsiteX800" fmla="*/ 441770 w 1438275"/>
                <a:gd name="connsiteY800" fmla="*/ 1762887 h 1885950"/>
                <a:gd name="connsiteX801" fmla="*/ 422815 w 1438275"/>
                <a:gd name="connsiteY801" fmla="*/ 1752695 h 1885950"/>
                <a:gd name="connsiteX802" fmla="*/ 409194 w 1438275"/>
                <a:gd name="connsiteY802" fmla="*/ 1755648 h 1885950"/>
                <a:gd name="connsiteX803" fmla="*/ 397193 w 1438275"/>
                <a:gd name="connsiteY803" fmla="*/ 1765745 h 1885950"/>
                <a:gd name="connsiteX804" fmla="*/ 388525 w 1438275"/>
                <a:gd name="connsiteY804" fmla="*/ 1769078 h 1885950"/>
                <a:gd name="connsiteX805" fmla="*/ 364808 w 1438275"/>
                <a:gd name="connsiteY805" fmla="*/ 1764887 h 1885950"/>
                <a:gd name="connsiteX806" fmla="*/ 357664 w 1438275"/>
                <a:gd name="connsiteY806" fmla="*/ 1769459 h 1885950"/>
                <a:gd name="connsiteX807" fmla="*/ 349091 w 1438275"/>
                <a:gd name="connsiteY807" fmla="*/ 1783461 h 1885950"/>
                <a:gd name="connsiteX808" fmla="*/ 347758 w 1438275"/>
                <a:gd name="connsiteY808" fmla="*/ 1809464 h 1885950"/>
                <a:gd name="connsiteX809" fmla="*/ 342900 w 1438275"/>
                <a:gd name="connsiteY809" fmla="*/ 1816894 h 1885950"/>
                <a:gd name="connsiteX810" fmla="*/ 344329 w 1438275"/>
                <a:gd name="connsiteY810" fmla="*/ 1822037 h 1885950"/>
                <a:gd name="connsiteX811" fmla="*/ 329375 w 1438275"/>
                <a:gd name="connsiteY811" fmla="*/ 1837277 h 1885950"/>
                <a:gd name="connsiteX812" fmla="*/ 324041 w 1438275"/>
                <a:gd name="connsiteY812" fmla="*/ 1839944 h 1885950"/>
                <a:gd name="connsiteX813" fmla="*/ 317373 w 1438275"/>
                <a:gd name="connsiteY813" fmla="*/ 1839087 h 1885950"/>
                <a:gd name="connsiteX814" fmla="*/ 310515 w 1438275"/>
                <a:gd name="connsiteY814" fmla="*/ 1843278 h 1885950"/>
                <a:gd name="connsiteX815" fmla="*/ 301943 w 1438275"/>
                <a:gd name="connsiteY815" fmla="*/ 1837849 h 1885950"/>
                <a:gd name="connsiteX816" fmla="*/ 292132 w 1438275"/>
                <a:gd name="connsiteY816" fmla="*/ 1836515 h 1885950"/>
                <a:gd name="connsiteX817" fmla="*/ 282035 w 1438275"/>
                <a:gd name="connsiteY817" fmla="*/ 1844135 h 1885950"/>
                <a:gd name="connsiteX818" fmla="*/ 259461 w 1438275"/>
                <a:gd name="connsiteY818" fmla="*/ 1851755 h 1885950"/>
                <a:gd name="connsiteX819" fmla="*/ 259270 w 1438275"/>
                <a:gd name="connsiteY819" fmla="*/ 1858899 h 1885950"/>
                <a:gd name="connsiteX820" fmla="*/ 250984 w 1438275"/>
                <a:gd name="connsiteY820" fmla="*/ 1860518 h 1885950"/>
                <a:gd name="connsiteX821" fmla="*/ 241649 w 1438275"/>
                <a:gd name="connsiteY821" fmla="*/ 1874329 h 1885950"/>
                <a:gd name="connsiteX822" fmla="*/ 221170 w 1438275"/>
                <a:gd name="connsiteY822" fmla="*/ 1883759 h 1885950"/>
                <a:gd name="connsiteX823" fmla="*/ 217361 w 1438275"/>
                <a:gd name="connsiteY823" fmla="*/ 1870424 h 1885950"/>
                <a:gd name="connsiteX824" fmla="*/ 221361 w 1438275"/>
                <a:gd name="connsiteY824" fmla="*/ 1852993 h 1885950"/>
                <a:gd name="connsiteX825" fmla="*/ 219647 w 1438275"/>
                <a:gd name="connsiteY825" fmla="*/ 1834324 h 1885950"/>
                <a:gd name="connsiteX826" fmla="*/ 213646 w 1438275"/>
                <a:gd name="connsiteY826" fmla="*/ 1815560 h 1885950"/>
                <a:gd name="connsiteX827" fmla="*/ 213455 w 1438275"/>
                <a:gd name="connsiteY827" fmla="*/ 1788700 h 1885950"/>
                <a:gd name="connsiteX828" fmla="*/ 210788 w 1438275"/>
                <a:gd name="connsiteY828" fmla="*/ 1786890 h 1885950"/>
                <a:gd name="connsiteX829" fmla="*/ 210693 w 1438275"/>
                <a:gd name="connsiteY829" fmla="*/ 1790509 h 1885950"/>
                <a:gd name="connsiteX830" fmla="*/ 178784 w 1438275"/>
                <a:gd name="connsiteY830" fmla="*/ 1787652 h 1885950"/>
                <a:gd name="connsiteX831" fmla="*/ 171260 w 1438275"/>
                <a:gd name="connsiteY831" fmla="*/ 1775174 h 1885950"/>
                <a:gd name="connsiteX832" fmla="*/ 156210 w 1438275"/>
                <a:gd name="connsiteY832" fmla="*/ 1774698 h 1885950"/>
                <a:gd name="connsiteX833" fmla="*/ 146685 w 1438275"/>
                <a:gd name="connsiteY833" fmla="*/ 1777651 h 1885950"/>
                <a:gd name="connsiteX834" fmla="*/ 132588 w 1438275"/>
                <a:gd name="connsiteY834" fmla="*/ 1791367 h 1885950"/>
                <a:gd name="connsiteX835" fmla="*/ 120587 w 1438275"/>
                <a:gd name="connsiteY835" fmla="*/ 1785461 h 1885950"/>
                <a:gd name="connsiteX836" fmla="*/ 101156 w 1438275"/>
                <a:gd name="connsiteY836" fmla="*/ 1770507 h 1885950"/>
                <a:gd name="connsiteX837" fmla="*/ 104489 w 1438275"/>
                <a:gd name="connsiteY837" fmla="*/ 1756124 h 1885950"/>
                <a:gd name="connsiteX838" fmla="*/ 103727 w 1438275"/>
                <a:gd name="connsiteY838" fmla="*/ 1743170 h 1885950"/>
                <a:gd name="connsiteX839" fmla="*/ 120491 w 1438275"/>
                <a:gd name="connsiteY839" fmla="*/ 1727359 h 1885950"/>
                <a:gd name="connsiteX840" fmla="*/ 127445 w 1438275"/>
                <a:gd name="connsiteY840" fmla="*/ 1703737 h 1885950"/>
                <a:gd name="connsiteX841" fmla="*/ 125444 w 1438275"/>
                <a:gd name="connsiteY841" fmla="*/ 1696593 h 1885950"/>
                <a:gd name="connsiteX842" fmla="*/ 117348 w 1438275"/>
                <a:gd name="connsiteY842" fmla="*/ 1689449 h 1885950"/>
                <a:gd name="connsiteX843" fmla="*/ 105061 w 1438275"/>
                <a:gd name="connsiteY843" fmla="*/ 1665255 h 1885950"/>
                <a:gd name="connsiteX844" fmla="*/ 104108 w 1438275"/>
                <a:gd name="connsiteY844" fmla="*/ 1660493 h 1885950"/>
                <a:gd name="connsiteX845" fmla="*/ 110395 w 1438275"/>
                <a:gd name="connsiteY845" fmla="*/ 1645253 h 1885950"/>
                <a:gd name="connsiteX846" fmla="*/ 106870 w 1438275"/>
                <a:gd name="connsiteY846" fmla="*/ 1637347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</a:cxnLst>
              <a:rect l="l" t="t" r="r" b="b"/>
              <a:pathLst>
                <a:path w="1438275" h="1885950">
                  <a:moveTo>
                    <a:pt x="106870" y="1637347"/>
                  </a:moveTo>
                  <a:lnTo>
                    <a:pt x="115443" y="1627918"/>
                  </a:lnTo>
                  <a:lnTo>
                    <a:pt x="111538" y="1607058"/>
                  </a:lnTo>
                  <a:lnTo>
                    <a:pt x="124111" y="1593723"/>
                  </a:lnTo>
                  <a:lnTo>
                    <a:pt x="124492" y="1589055"/>
                  </a:lnTo>
                  <a:lnTo>
                    <a:pt x="129254" y="1583817"/>
                  </a:lnTo>
                  <a:lnTo>
                    <a:pt x="116681" y="1583531"/>
                  </a:lnTo>
                  <a:lnTo>
                    <a:pt x="112300" y="1580959"/>
                  </a:lnTo>
                  <a:lnTo>
                    <a:pt x="108395" y="1566767"/>
                  </a:lnTo>
                  <a:lnTo>
                    <a:pt x="96203" y="1554480"/>
                  </a:lnTo>
                  <a:lnTo>
                    <a:pt x="95726" y="1541526"/>
                  </a:lnTo>
                  <a:lnTo>
                    <a:pt x="104204" y="1539335"/>
                  </a:lnTo>
                  <a:lnTo>
                    <a:pt x="105728" y="1532477"/>
                  </a:lnTo>
                  <a:lnTo>
                    <a:pt x="101441" y="1523714"/>
                  </a:lnTo>
                  <a:lnTo>
                    <a:pt x="97917" y="1525143"/>
                  </a:lnTo>
                  <a:lnTo>
                    <a:pt x="101060" y="1518285"/>
                  </a:lnTo>
                  <a:lnTo>
                    <a:pt x="102775" y="1519618"/>
                  </a:lnTo>
                  <a:lnTo>
                    <a:pt x="124873" y="1506950"/>
                  </a:lnTo>
                  <a:lnTo>
                    <a:pt x="130397" y="1506950"/>
                  </a:lnTo>
                  <a:lnTo>
                    <a:pt x="134969" y="1491043"/>
                  </a:lnTo>
                  <a:lnTo>
                    <a:pt x="125920" y="1488186"/>
                  </a:lnTo>
                  <a:lnTo>
                    <a:pt x="124301" y="1491996"/>
                  </a:lnTo>
                  <a:lnTo>
                    <a:pt x="121444" y="1491996"/>
                  </a:lnTo>
                  <a:lnTo>
                    <a:pt x="116300" y="1487424"/>
                  </a:lnTo>
                  <a:lnTo>
                    <a:pt x="118491" y="1483043"/>
                  </a:lnTo>
                  <a:lnTo>
                    <a:pt x="123254" y="1484280"/>
                  </a:lnTo>
                  <a:lnTo>
                    <a:pt x="130302" y="1467135"/>
                  </a:lnTo>
                  <a:lnTo>
                    <a:pt x="129159" y="1464469"/>
                  </a:lnTo>
                  <a:lnTo>
                    <a:pt x="123158" y="1463707"/>
                  </a:lnTo>
                  <a:lnTo>
                    <a:pt x="126111" y="1460087"/>
                  </a:lnTo>
                  <a:lnTo>
                    <a:pt x="122873" y="1455515"/>
                  </a:lnTo>
                  <a:lnTo>
                    <a:pt x="119920" y="1457420"/>
                  </a:lnTo>
                  <a:lnTo>
                    <a:pt x="113538" y="1454562"/>
                  </a:lnTo>
                  <a:lnTo>
                    <a:pt x="98774" y="1461992"/>
                  </a:lnTo>
                  <a:lnTo>
                    <a:pt x="106490" y="1452467"/>
                  </a:lnTo>
                  <a:lnTo>
                    <a:pt x="101727" y="1447895"/>
                  </a:lnTo>
                  <a:lnTo>
                    <a:pt x="103823" y="1445133"/>
                  </a:lnTo>
                  <a:lnTo>
                    <a:pt x="100108" y="1442466"/>
                  </a:lnTo>
                  <a:lnTo>
                    <a:pt x="120777" y="1426178"/>
                  </a:lnTo>
                  <a:lnTo>
                    <a:pt x="121349" y="1421511"/>
                  </a:lnTo>
                  <a:lnTo>
                    <a:pt x="125635" y="1420939"/>
                  </a:lnTo>
                  <a:lnTo>
                    <a:pt x="133731" y="1408271"/>
                  </a:lnTo>
                  <a:lnTo>
                    <a:pt x="142208" y="1401032"/>
                  </a:lnTo>
                  <a:lnTo>
                    <a:pt x="144113" y="1403795"/>
                  </a:lnTo>
                  <a:lnTo>
                    <a:pt x="141542" y="1409509"/>
                  </a:lnTo>
                  <a:lnTo>
                    <a:pt x="143447" y="1408747"/>
                  </a:lnTo>
                  <a:lnTo>
                    <a:pt x="147257" y="1399508"/>
                  </a:lnTo>
                  <a:lnTo>
                    <a:pt x="139256" y="1386364"/>
                  </a:lnTo>
                  <a:lnTo>
                    <a:pt x="135255" y="1367409"/>
                  </a:lnTo>
                  <a:lnTo>
                    <a:pt x="131445" y="1362837"/>
                  </a:lnTo>
                  <a:lnTo>
                    <a:pt x="132302" y="1357027"/>
                  </a:lnTo>
                  <a:lnTo>
                    <a:pt x="126778" y="1353026"/>
                  </a:lnTo>
                  <a:lnTo>
                    <a:pt x="125349" y="1346549"/>
                  </a:lnTo>
                  <a:lnTo>
                    <a:pt x="111443" y="1326070"/>
                  </a:lnTo>
                  <a:lnTo>
                    <a:pt x="106013" y="1307592"/>
                  </a:lnTo>
                  <a:lnTo>
                    <a:pt x="107156" y="1299115"/>
                  </a:lnTo>
                  <a:lnTo>
                    <a:pt x="97631" y="1290733"/>
                  </a:lnTo>
                  <a:lnTo>
                    <a:pt x="94964" y="1280446"/>
                  </a:lnTo>
                  <a:lnTo>
                    <a:pt x="96774" y="1259395"/>
                  </a:lnTo>
                  <a:lnTo>
                    <a:pt x="91821" y="1247299"/>
                  </a:lnTo>
                  <a:lnTo>
                    <a:pt x="95060" y="1235869"/>
                  </a:lnTo>
                  <a:lnTo>
                    <a:pt x="97250" y="1236535"/>
                  </a:lnTo>
                  <a:lnTo>
                    <a:pt x="91916" y="1229487"/>
                  </a:lnTo>
                  <a:lnTo>
                    <a:pt x="112014" y="1217105"/>
                  </a:lnTo>
                  <a:lnTo>
                    <a:pt x="116777" y="1198626"/>
                  </a:lnTo>
                  <a:lnTo>
                    <a:pt x="122111" y="1190339"/>
                  </a:lnTo>
                  <a:lnTo>
                    <a:pt x="116967" y="1188625"/>
                  </a:lnTo>
                  <a:lnTo>
                    <a:pt x="121349" y="1183005"/>
                  </a:lnTo>
                  <a:lnTo>
                    <a:pt x="117824" y="1179005"/>
                  </a:lnTo>
                  <a:lnTo>
                    <a:pt x="103918" y="1172813"/>
                  </a:lnTo>
                  <a:lnTo>
                    <a:pt x="103061" y="1160812"/>
                  </a:lnTo>
                  <a:lnTo>
                    <a:pt x="108014" y="1159002"/>
                  </a:lnTo>
                  <a:lnTo>
                    <a:pt x="105347" y="1155287"/>
                  </a:lnTo>
                  <a:lnTo>
                    <a:pt x="115634" y="1146048"/>
                  </a:lnTo>
                  <a:lnTo>
                    <a:pt x="124206" y="1152715"/>
                  </a:lnTo>
                  <a:lnTo>
                    <a:pt x="144304" y="1151001"/>
                  </a:lnTo>
                  <a:lnTo>
                    <a:pt x="154305" y="1156144"/>
                  </a:lnTo>
                  <a:lnTo>
                    <a:pt x="162306" y="1155192"/>
                  </a:lnTo>
                  <a:lnTo>
                    <a:pt x="166402" y="1159288"/>
                  </a:lnTo>
                  <a:lnTo>
                    <a:pt x="177737" y="1156049"/>
                  </a:lnTo>
                  <a:lnTo>
                    <a:pt x="181451" y="1160621"/>
                  </a:lnTo>
                  <a:lnTo>
                    <a:pt x="198977" y="1153097"/>
                  </a:lnTo>
                  <a:lnTo>
                    <a:pt x="217456" y="1141285"/>
                  </a:lnTo>
                  <a:lnTo>
                    <a:pt x="220790" y="1129189"/>
                  </a:lnTo>
                  <a:lnTo>
                    <a:pt x="220504" y="1126712"/>
                  </a:lnTo>
                  <a:lnTo>
                    <a:pt x="207359" y="1121950"/>
                  </a:lnTo>
                  <a:lnTo>
                    <a:pt x="203835" y="1107091"/>
                  </a:lnTo>
                  <a:lnTo>
                    <a:pt x="218885" y="1094899"/>
                  </a:lnTo>
                  <a:lnTo>
                    <a:pt x="265938" y="1083945"/>
                  </a:lnTo>
                  <a:lnTo>
                    <a:pt x="267367" y="1087850"/>
                  </a:lnTo>
                  <a:lnTo>
                    <a:pt x="273653" y="1089089"/>
                  </a:lnTo>
                  <a:lnTo>
                    <a:pt x="290989" y="1087564"/>
                  </a:lnTo>
                  <a:lnTo>
                    <a:pt x="292418" y="1084802"/>
                  </a:lnTo>
                  <a:lnTo>
                    <a:pt x="298895" y="1090993"/>
                  </a:lnTo>
                  <a:lnTo>
                    <a:pt x="305943" y="1103947"/>
                  </a:lnTo>
                  <a:lnTo>
                    <a:pt x="318326" y="1102138"/>
                  </a:lnTo>
                  <a:lnTo>
                    <a:pt x="319564" y="1103471"/>
                  </a:lnTo>
                  <a:lnTo>
                    <a:pt x="316516" y="1105757"/>
                  </a:lnTo>
                  <a:lnTo>
                    <a:pt x="308039" y="1109567"/>
                  </a:lnTo>
                  <a:lnTo>
                    <a:pt x="310420" y="1118425"/>
                  </a:lnTo>
                  <a:lnTo>
                    <a:pt x="316516" y="1126998"/>
                  </a:lnTo>
                  <a:lnTo>
                    <a:pt x="332232" y="1121569"/>
                  </a:lnTo>
                  <a:lnTo>
                    <a:pt x="333375" y="1123378"/>
                  </a:lnTo>
                  <a:lnTo>
                    <a:pt x="344710" y="1118140"/>
                  </a:lnTo>
                  <a:lnTo>
                    <a:pt x="346234" y="1114330"/>
                  </a:lnTo>
                  <a:lnTo>
                    <a:pt x="337852" y="1106233"/>
                  </a:lnTo>
                  <a:lnTo>
                    <a:pt x="343376" y="1102995"/>
                  </a:lnTo>
                  <a:lnTo>
                    <a:pt x="340424" y="1092708"/>
                  </a:lnTo>
                  <a:lnTo>
                    <a:pt x="355664" y="1078706"/>
                  </a:lnTo>
                  <a:lnTo>
                    <a:pt x="366903" y="1073658"/>
                  </a:lnTo>
                  <a:lnTo>
                    <a:pt x="397669" y="1051655"/>
                  </a:lnTo>
                  <a:lnTo>
                    <a:pt x="400145" y="1053846"/>
                  </a:lnTo>
                  <a:lnTo>
                    <a:pt x="407575" y="1038606"/>
                  </a:lnTo>
                  <a:lnTo>
                    <a:pt x="428339" y="1021270"/>
                  </a:lnTo>
                  <a:lnTo>
                    <a:pt x="431197" y="999649"/>
                  </a:lnTo>
                  <a:lnTo>
                    <a:pt x="435293" y="993743"/>
                  </a:lnTo>
                  <a:lnTo>
                    <a:pt x="433959" y="991552"/>
                  </a:lnTo>
                  <a:lnTo>
                    <a:pt x="438436" y="974693"/>
                  </a:lnTo>
                  <a:lnTo>
                    <a:pt x="448247" y="974598"/>
                  </a:lnTo>
                  <a:lnTo>
                    <a:pt x="452152" y="964406"/>
                  </a:lnTo>
                  <a:lnTo>
                    <a:pt x="473774" y="966311"/>
                  </a:lnTo>
                  <a:lnTo>
                    <a:pt x="480441" y="960310"/>
                  </a:lnTo>
                  <a:lnTo>
                    <a:pt x="481012" y="947928"/>
                  </a:lnTo>
                  <a:lnTo>
                    <a:pt x="484632" y="940975"/>
                  </a:lnTo>
                  <a:lnTo>
                    <a:pt x="495300" y="934117"/>
                  </a:lnTo>
                  <a:lnTo>
                    <a:pt x="500253" y="927640"/>
                  </a:lnTo>
                  <a:lnTo>
                    <a:pt x="502063" y="907351"/>
                  </a:lnTo>
                  <a:lnTo>
                    <a:pt x="500539" y="898969"/>
                  </a:lnTo>
                  <a:lnTo>
                    <a:pt x="488347" y="886111"/>
                  </a:lnTo>
                  <a:lnTo>
                    <a:pt x="485680" y="876300"/>
                  </a:lnTo>
                  <a:lnTo>
                    <a:pt x="488156" y="863060"/>
                  </a:lnTo>
                  <a:lnTo>
                    <a:pt x="500348" y="846201"/>
                  </a:lnTo>
                  <a:lnTo>
                    <a:pt x="498920" y="840867"/>
                  </a:lnTo>
                  <a:lnTo>
                    <a:pt x="492633" y="838867"/>
                  </a:lnTo>
                  <a:lnTo>
                    <a:pt x="476726" y="845344"/>
                  </a:lnTo>
                  <a:lnTo>
                    <a:pt x="453009" y="877538"/>
                  </a:lnTo>
                  <a:lnTo>
                    <a:pt x="443294" y="879253"/>
                  </a:lnTo>
                  <a:lnTo>
                    <a:pt x="435769" y="874204"/>
                  </a:lnTo>
                  <a:lnTo>
                    <a:pt x="424529" y="871633"/>
                  </a:lnTo>
                  <a:lnTo>
                    <a:pt x="412718" y="874300"/>
                  </a:lnTo>
                  <a:lnTo>
                    <a:pt x="409004" y="879157"/>
                  </a:lnTo>
                  <a:lnTo>
                    <a:pt x="403098" y="904494"/>
                  </a:lnTo>
                  <a:lnTo>
                    <a:pt x="397288" y="910114"/>
                  </a:lnTo>
                  <a:lnTo>
                    <a:pt x="381667" y="901732"/>
                  </a:lnTo>
                  <a:lnTo>
                    <a:pt x="369379" y="879919"/>
                  </a:lnTo>
                  <a:lnTo>
                    <a:pt x="361664" y="873157"/>
                  </a:lnTo>
                  <a:lnTo>
                    <a:pt x="351377" y="881158"/>
                  </a:lnTo>
                  <a:lnTo>
                    <a:pt x="350139" y="886111"/>
                  </a:lnTo>
                  <a:lnTo>
                    <a:pt x="362903" y="902779"/>
                  </a:lnTo>
                  <a:lnTo>
                    <a:pt x="371475" y="905923"/>
                  </a:lnTo>
                  <a:lnTo>
                    <a:pt x="371189" y="910209"/>
                  </a:lnTo>
                  <a:lnTo>
                    <a:pt x="365474" y="912400"/>
                  </a:lnTo>
                  <a:lnTo>
                    <a:pt x="348425" y="902970"/>
                  </a:lnTo>
                  <a:lnTo>
                    <a:pt x="311372" y="858964"/>
                  </a:lnTo>
                  <a:lnTo>
                    <a:pt x="301752" y="856774"/>
                  </a:lnTo>
                  <a:lnTo>
                    <a:pt x="271462" y="869632"/>
                  </a:lnTo>
                  <a:lnTo>
                    <a:pt x="268034" y="867727"/>
                  </a:lnTo>
                  <a:lnTo>
                    <a:pt x="265462" y="852106"/>
                  </a:lnTo>
                  <a:lnTo>
                    <a:pt x="261461" y="846868"/>
                  </a:lnTo>
                  <a:lnTo>
                    <a:pt x="254413" y="852868"/>
                  </a:lnTo>
                  <a:lnTo>
                    <a:pt x="254413" y="869823"/>
                  </a:lnTo>
                  <a:lnTo>
                    <a:pt x="251651" y="874395"/>
                  </a:lnTo>
                  <a:lnTo>
                    <a:pt x="228886" y="876586"/>
                  </a:lnTo>
                  <a:lnTo>
                    <a:pt x="215075" y="871061"/>
                  </a:lnTo>
                  <a:lnTo>
                    <a:pt x="209360" y="858012"/>
                  </a:lnTo>
                  <a:lnTo>
                    <a:pt x="209645" y="842581"/>
                  </a:lnTo>
                  <a:lnTo>
                    <a:pt x="231553" y="825246"/>
                  </a:lnTo>
                  <a:lnTo>
                    <a:pt x="237935" y="812197"/>
                  </a:lnTo>
                  <a:lnTo>
                    <a:pt x="233458" y="808006"/>
                  </a:lnTo>
                  <a:lnTo>
                    <a:pt x="222409" y="808006"/>
                  </a:lnTo>
                  <a:lnTo>
                    <a:pt x="200787" y="821436"/>
                  </a:lnTo>
                  <a:lnTo>
                    <a:pt x="188309" y="825722"/>
                  </a:lnTo>
                  <a:lnTo>
                    <a:pt x="180880" y="820007"/>
                  </a:lnTo>
                  <a:lnTo>
                    <a:pt x="179546" y="805148"/>
                  </a:lnTo>
                  <a:lnTo>
                    <a:pt x="161449" y="769048"/>
                  </a:lnTo>
                  <a:lnTo>
                    <a:pt x="163068" y="751427"/>
                  </a:lnTo>
                  <a:lnTo>
                    <a:pt x="175736" y="727996"/>
                  </a:lnTo>
                  <a:lnTo>
                    <a:pt x="173831" y="711708"/>
                  </a:lnTo>
                  <a:lnTo>
                    <a:pt x="170021" y="709326"/>
                  </a:lnTo>
                  <a:lnTo>
                    <a:pt x="161544" y="711136"/>
                  </a:lnTo>
                  <a:lnTo>
                    <a:pt x="161163" y="696944"/>
                  </a:lnTo>
                  <a:lnTo>
                    <a:pt x="148019" y="700183"/>
                  </a:lnTo>
                  <a:lnTo>
                    <a:pt x="139256" y="681418"/>
                  </a:lnTo>
                  <a:lnTo>
                    <a:pt x="127635" y="683895"/>
                  </a:lnTo>
                  <a:lnTo>
                    <a:pt x="123730" y="649986"/>
                  </a:lnTo>
                  <a:lnTo>
                    <a:pt x="114014" y="635127"/>
                  </a:lnTo>
                  <a:lnTo>
                    <a:pt x="125920" y="624364"/>
                  </a:lnTo>
                  <a:lnTo>
                    <a:pt x="121634" y="617601"/>
                  </a:lnTo>
                  <a:lnTo>
                    <a:pt x="142208" y="605980"/>
                  </a:lnTo>
                  <a:lnTo>
                    <a:pt x="116491" y="559689"/>
                  </a:lnTo>
                  <a:lnTo>
                    <a:pt x="112967" y="544830"/>
                  </a:lnTo>
                  <a:lnTo>
                    <a:pt x="103918" y="540639"/>
                  </a:lnTo>
                  <a:lnTo>
                    <a:pt x="99346" y="528828"/>
                  </a:lnTo>
                  <a:lnTo>
                    <a:pt x="98774" y="518826"/>
                  </a:lnTo>
                  <a:lnTo>
                    <a:pt x="78391" y="523208"/>
                  </a:lnTo>
                  <a:lnTo>
                    <a:pt x="73914" y="507111"/>
                  </a:lnTo>
                  <a:lnTo>
                    <a:pt x="75438" y="499681"/>
                  </a:lnTo>
                  <a:lnTo>
                    <a:pt x="73628" y="491109"/>
                  </a:lnTo>
                  <a:lnTo>
                    <a:pt x="79153" y="482346"/>
                  </a:lnTo>
                  <a:lnTo>
                    <a:pt x="78391" y="474345"/>
                  </a:lnTo>
                  <a:lnTo>
                    <a:pt x="65246" y="483298"/>
                  </a:lnTo>
                  <a:lnTo>
                    <a:pt x="15431" y="495681"/>
                  </a:lnTo>
                  <a:lnTo>
                    <a:pt x="9525" y="488156"/>
                  </a:lnTo>
                  <a:lnTo>
                    <a:pt x="9906" y="481870"/>
                  </a:lnTo>
                  <a:lnTo>
                    <a:pt x="27432" y="467106"/>
                  </a:lnTo>
                  <a:lnTo>
                    <a:pt x="40862" y="443674"/>
                  </a:lnTo>
                  <a:lnTo>
                    <a:pt x="42101" y="402241"/>
                  </a:lnTo>
                  <a:lnTo>
                    <a:pt x="46292" y="406336"/>
                  </a:lnTo>
                  <a:lnTo>
                    <a:pt x="50959" y="396907"/>
                  </a:lnTo>
                  <a:lnTo>
                    <a:pt x="74581" y="368141"/>
                  </a:lnTo>
                  <a:lnTo>
                    <a:pt x="94107" y="350520"/>
                  </a:lnTo>
                  <a:lnTo>
                    <a:pt x="104966" y="344329"/>
                  </a:lnTo>
                  <a:lnTo>
                    <a:pt x="115348" y="342805"/>
                  </a:lnTo>
                  <a:lnTo>
                    <a:pt x="127445" y="333946"/>
                  </a:lnTo>
                  <a:lnTo>
                    <a:pt x="143542" y="328422"/>
                  </a:lnTo>
                  <a:lnTo>
                    <a:pt x="175736" y="347281"/>
                  </a:lnTo>
                  <a:lnTo>
                    <a:pt x="177737" y="342805"/>
                  </a:lnTo>
                  <a:lnTo>
                    <a:pt x="195262" y="328993"/>
                  </a:lnTo>
                  <a:lnTo>
                    <a:pt x="204692" y="290512"/>
                  </a:lnTo>
                  <a:lnTo>
                    <a:pt x="219551" y="285464"/>
                  </a:lnTo>
                  <a:lnTo>
                    <a:pt x="238601" y="285178"/>
                  </a:lnTo>
                  <a:lnTo>
                    <a:pt x="247079" y="281368"/>
                  </a:lnTo>
                  <a:lnTo>
                    <a:pt x="239840" y="262795"/>
                  </a:lnTo>
                  <a:lnTo>
                    <a:pt x="229362" y="251746"/>
                  </a:lnTo>
                  <a:lnTo>
                    <a:pt x="233934" y="248221"/>
                  </a:lnTo>
                  <a:lnTo>
                    <a:pt x="258509" y="237363"/>
                  </a:lnTo>
                  <a:lnTo>
                    <a:pt x="260699" y="241078"/>
                  </a:lnTo>
                  <a:lnTo>
                    <a:pt x="292227" y="231553"/>
                  </a:lnTo>
                  <a:lnTo>
                    <a:pt x="314325" y="228124"/>
                  </a:lnTo>
                  <a:lnTo>
                    <a:pt x="328136" y="229933"/>
                  </a:lnTo>
                  <a:lnTo>
                    <a:pt x="333947" y="227742"/>
                  </a:lnTo>
                  <a:lnTo>
                    <a:pt x="344424" y="244221"/>
                  </a:lnTo>
                  <a:lnTo>
                    <a:pt x="357759" y="239077"/>
                  </a:lnTo>
                  <a:lnTo>
                    <a:pt x="373190" y="240887"/>
                  </a:lnTo>
                  <a:lnTo>
                    <a:pt x="376904" y="244221"/>
                  </a:lnTo>
                  <a:lnTo>
                    <a:pt x="377952" y="249650"/>
                  </a:lnTo>
                  <a:lnTo>
                    <a:pt x="396526" y="259270"/>
                  </a:lnTo>
                  <a:lnTo>
                    <a:pt x="409289" y="242887"/>
                  </a:lnTo>
                  <a:lnTo>
                    <a:pt x="413099" y="226028"/>
                  </a:lnTo>
                  <a:lnTo>
                    <a:pt x="435293" y="210217"/>
                  </a:lnTo>
                  <a:lnTo>
                    <a:pt x="444437" y="214598"/>
                  </a:lnTo>
                  <a:lnTo>
                    <a:pt x="459677" y="215741"/>
                  </a:lnTo>
                  <a:lnTo>
                    <a:pt x="473964" y="211931"/>
                  </a:lnTo>
                  <a:lnTo>
                    <a:pt x="487204" y="201930"/>
                  </a:lnTo>
                  <a:lnTo>
                    <a:pt x="494729" y="213074"/>
                  </a:lnTo>
                  <a:lnTo>
                    <a:pt x="511778" y="225742"/>
                  </a:lnTo>
                  <a:lnTo>
                    <a:pt x="517208" y="220884"/>
                  </a:lnTo>
                  <a:lnTo>
                    <a:pt x="521208" y="212503"/>
                  </a:lnTo>
                  <a:lnTo>
                    <a:pt x="527971" y="207264"/>
                  </a:lnTo>
                  <a:lnTo>
                    <a:pt x="515112" y="190786"/>
                  </a:lnTo>
                  <a:lnTo>
                    <a:pt x="544164" y="190976"/>
                  </a:lnTo>
                  <a:lnTo>
                    <a:pt x="560546" y="185928"/>
                  </a:lnTo>
                  <a:lnTo>
                    <a:pt x="597123" y="185547"/>
                  </a:lnTo>
                  <a:lnTo>
                    <a:pt x="623221" y="191167"/>
                  </a:lnTo>
                  <a:lnTo>
                    <a:pt x="622840" y="186880"/>
                  </a:lnTo>
                  <a:lnTo>
                    <a:pt x="649796" y="177260"/>
                  </a:lnTo>
                  <a:lnTo>
                    <a:pt x="667893" y="179165"/>
                  </a:lnTo>
                  <a:lnTo>
                    <a:pt x="680276" y="177165"/>
                  </a:lnTo>
                  <a:lnTo>
                    <a:pt x="682085" y="168973"/>
                  </a:lnTo>
                  <a:lnTo>
                    <a:pt x="690467" y="159448"/>
                  </a:lnTo>
                  <a:lnTo>
                    <a:pt x="696278" y="146590"/>
                  </a:lnTo>
                  <a:lnTo>
                    <a:pt x="707232" y="148304"/>
                  </a:lnTo>
                  <a:lnTo>
                    <a:pt x="709231" y="145828"/>
                  </a:lnTo>
                  <a:lnTo>
                    <a:pt x="713899" y="125444"/>
                  </a:lnTo>
                  <a:lnTo>
                    <a:pt x="719614" y="115824"/>
                  </a:lnTo>
                  <a:lnTo>
                    <a:pt x="712946" y="106108"/>
                  </a:lnTo>
                  <a:lnTo>
                    <a:pt x="717233" y="98774"/>
                  </a:lnTo>
                  <a:lnTo>
                    <a:pt x="721138" y="98107"/>
                  </a:lnTo>
                  <a:lnTo>
                    <a:pt x="711137" y="91535"/>
                  </a:lnTo>
                  <a:lnTo>
                    <a:pt x="710280" y="84010"/>
                  </a:lnTo>
                  <a:lnTo>
                    <a:pt x="701135" y="82867"/>
                  </a:lnTo>
                  <a:lnTo>
                    <a:pt x="690848" y="75628"/>
                  </a:lnTo>
                  <a:lnTo>
                    <a:pt x="688753" y="58959"/>
                  </a:lnTo>
                  <a:lnTo>
                    <a:pt x="698659" y="45053"/>
                  </a:lnTo>
                  <a:lnTo>
                    <a:pt x="711232" y="34385"/>
                  </a:lnTo>
                  <a:lnTo>
                    <a:pt x="722091" y="27146"/>
                  </a:lnTo>
                  <a:lnTo>
                    <a:pt x="739235" y="22288"/>
                  </a:lnTo>
                  <a:lnTo>
                    <a:pt x="750570" y="20574"/>
                  </a:lnTo>
                  <a:lnTo>
                    <a:pt x="768191" y="23717"/>
                  </a:lnTo>
                  <a:lnTo>
                    <a:pt x="773811" y="36576"/>
                  </a:lnTo>
                  <a:lnTo>
                    <a:pt x="771049" y="52387"/>
                  </a:lnTo>
                  <a:lnTo>
                    <a:pt x="786574" y="72675"/>
                  </a:lnTo>
                  <a:lnTo>
                    <a:pt x="791432" y="84010"/>
                  </a:lnTo>
                  <a:lnTo>
                    <a:pt x="804101" y="92011"/>
                  </a:lnTo>
                  <a:lnTo>
                    <a:pt x="834295" y="92773"/>
                  </a:lnTo>
                  <a:lnTo>
                    <a:pt x="854393" y="79248"/>
                  </a:lnTo>
                  <a:lnTo>
                    <a:pt x="873919" y="78295"/>
                  </a:lnTo>
                  <a:lnTo>
                    <a:pt x="887444" y="68580"/>
                  </a:lnTo>
                  <a:lnTo>
                    <a:pt x="922211" y="59531"/>
                  </a:lnTo>
                  <a:lnTo>
                    <a:pt x="929355" y="69247"/>
                  </a:lnTo>
                  <a:lnTo>
                    <a:pt x="935355" y="64675"/>
                  </a:lnTo>
                  <a:lnTo>
                    <a:pt x="955643" y="58579"/>
                  </a:lnTo>
                  <a:lnTo>
                    <a:pt x="976598" y="41338"/>
                  </a:lnTo>
                  <a:lnTo>
                    <a:pt x="998601" y="30384"/>
                  </a:lnTo>
                  <a:lnTo>
                    <a:pt x="998029" y="21907"/>
                  </a:lnTo>
                  <a:lnTo>
                    <a:pt x="989647" y="14287"/>
                  </a:lnTo>
                  <a:lnTo>
                    <a:pt x="995553" y="9525"/>
                  </a:lnTo>
                  <a:lnTo>
                    <a:pt x="1001554" y="21050"/>
                  </a:lnTo>
                  <a:lnTo>
                    <a:pt x="1002697" y="29242"/>
                  </a:lnTo>
                  <a:lnTo>
                    <a:pt x="1012127" y="40957"/>
                  </a:lnTo>
                  <a:lnTo>
                    <a:pt x="1009650" y="50482"/>
                  </a:lnTo>
                  <a:lnTo>
                    <a:pt x="1012508" y="49816"/>
                  </a:lnTo>
                  <a:lnTo>
                    <a:pt x="1012603" y="68484"/>
                  </a:lnTo>
                  <a:lnTo>
                    <a:pt x="1018604" y="71818"/>
                  </a:lnTo>
                  <a:lnTo>
                    <a:pt x="1040321" y="70199"/>
                  </a:lnTo>
                  <a:lnTo>
                    <a:pt x="1076039" y="72009"/>
                  </a:lnTo>
                  <a:lnTo>
                    <a:pt x="1089184" y="60388"/>
                  </a:lnTo>
                  <a:lnTo>
                    <a:pt x="1093851" y="63055"/>
                  </a:lnTo>
                  <a:lnTo>
                    <a:pt x="1113472" y="54388"/>
                  </a:lnTo>
                  <a:lnTo>
                    <a:pt x="1128141" y="63532"/>
                  </a:lnTo>
                  <a:lnTo>
                    <a:pt x="1114997" y="79057"/>
                  </a:lnTo>
                  <a:lnTo>
                    <a:pt x="1134523" y="88392"/>
                  </a:lnTo>
                  <a:lnTo>
                    <a:pt x="1138333" y="88011"/>
                  </a:lnTo>
                  <a:lnTo>
                    <a:pt x="1140905" y="82582"/>
                  </a:lnTo>
                  <a:lnTo>
                    <a:pt x="1137000" y="70866"/>
                  </a:lnTo>
                  <a:lnTo>
                    <a:pt x="1130808" y="64294"/>
                  </a:lnTo>
                  <a:lnTo>
                    <a:pt x="1137190" y="54578"/>
                  </a:lnTo>
                  <a:lnTo>
                    <a:pt x="1140905" y="59150"/>
                  </a:lnTo>
                  <a:lnTo>
                    <a:pt x="1139381" y="64103"/>
                  </a:lnTo>
                  <a:lnTo>
                    <a:pt x="1142429" y="63817"/>
                  </a:lnTo>
                  <a:lnTo>
                    <a:pt x="1143667" y="66484"/>
                  </a:lnTo>
                  <a:lnTo>
                    <a:pt x="1153192" y="68484"/>
                  </a:lnTo>
                  <a:lnTo>
                    <a:pt x="1156906" y="65437"/>
                  </a:lnTo>
                  <a:lnTo>
                    <a:pt x="1169289" y="71628"/>
                  </a:lnTo>
                  <a:lnTo>
                    <a:pt x="1177957" y="66199"/>
                  </a:lnTo>
                  <a:lnTo>
                    <a:pt x="1185863" y="67437"/>
                  </a:lnTo>
                  <a:lnTo>
                    <a:pt x="1190911" y="60960"/>
                  </a:lnTo>
                  <a:lnTo>
                    <a:pt x="1192816" y="52578"/>
                  </a:lnTo>
                  <a:lnTo>
                    <a:pt x="1197769" y="50578"/>
                  </a:lnTo>
                  <a:lnTo>
                    <a:pt x="1203579" y="67246"/>
                  </a:lnTo>
                  <a:lnTo>
                    <a:pt x="1209771" y="76295"/>
                  </a:lnTo>
                  <a:lnTo>
                    <a:pt x="1215676" y="76486"/>
                  </a:lnTo>
                  <a:lnTo>
                    <a:pt x="1223677" y="101536"/>
                  </a:lnTo>
                  <a:lnTo>
                    <a:pt x="1228154" y="99060"/>
                  </a:lnTo>
                  <a:lnTo>
                    <a:pt x="1233678" y="101441"/>
                  </a:lnTo>
                  <a:lnTo>
                    <a:pt x="1241775" y="99155"/>
                  </a:lnTo>
                  <a:lnTo>
                    <a:pt x="1243870" y="118396"/>
                  </a:lnTo>
                  <a:lnTo>
                    <a:pt x="1259300" y="114205"/>
                  </a:lnTo>
                  <a:lnTo>
                    <a:pt x="1270350" y="122301"/>
                  </a:lnTo>
                  <a:lnTo>
                    <a:pt x="1280351" y="123920"/>
                  </a:lnTo>
                  <a:lnTo>
                    <a:pt x="1278922" y="115633"/>
                  </a:lnTo>
                  <a:lnTo>
                    <a:pt x="1296067" y="108871"/>
                  </a:lnTo>
                  <a:lnTo>
                    <a:pt x="1303592" y="121539"/>
                  </a:lnTo>
                  <a:lnTo>
                    <a:pt x="1304735" y="130111"/>
                  </a:lnTo>
                  <a:lnTo>
                    <a:pt x="1315498" y="126301"/>
                  </a:lnTo>
                  <a:lnTo>
                    <a:pt x="1324261" y="137541"/>
                  </a:lnTo>
                  <a:lnTo>
                    <a:pt x="1329881" y="139350"/>
                  </a:lnTo>
                  <a:lnTo>
                    <a:pt x="1324547" y="145447"/>
                  </a:lnTo>
                  <a:lnTo>
                    <a:pt x="1328547" y="156400"/>
                  </a:lnTo>
                  <a:lnTo>
                    <a:pt x="1320641" y="158877"/>
                  </a:lnTo>
                  <a:lnTo>
                    <a:pt x="1323309" y="169735"/>
                  </a:lnTo>
                  <a:lnTo>
                    <a:pt x="1321594" y="174022"/>
                  </a:lnTo>
                  <a:lnTo>
                    <a:pt x="1288447" y="176403"/>
                  </a:lnTo>
                  <a:lnTo>
                    <a:pt x="1266444" y="186023"/>
                  </a:lnTo>
                  <a:lnTo>
                    <a:pt x="1271683" y="199644"/>
                  </a:lnTo>
                  <a:lnTo>
                    <a:pt x="1268921" y="202597"/>
                  </a:lnTo>
                  <a:lnTo>
                    <a:pt x="1272921" y="205073"/>
                  </a:lnTo>
                  <a:lnTo>
                    <a:pt x="1260729" y="216884"/>
                  </a:lnTo>
                  <a:lnTo>
                    <a:pt x="1268730" y="224409"/>
                  </a:lnTo>
                  <a:lnTo>
                    <a:pt x="1249775" y="232315"/>
                  </a:lnTo>
                  <a:lnTo>
                    <a:pt x="1224153" y="232886"/>
                  </a:lnTo>
                  <a:lnTo>
                    <a:pt x="1201769" y="253365"/>
                  </a:lnTo>
                  <a:lnTo>
                    <a:pt x="1200722" y="258127"/>
                  </a:lnTo>
                  <a:lnTo>
                    <a:pt x="1205198" y="256794"/>
                  </a:lnTo>
                  <a:lnTo>
                    <a:pt x="1208532" y="264033"/>
                  </a:lnTo>
                  <a:lnTo>
                    <a:pt x="1211008" y="277273"/>
                  </a:lnTo>
                  <a:lnTo>
                    <a:pt x="1210437" y="293084"/>
                  </a:lnTo>
                  <a:lnTo>
                    <a:pt x="1225963" y="297084"/>
                  </a:lnTo>
                  <a:lnTo>
                    <a:pt x="1223581" y="311182"/>
                  </a:lnTo>
                  <a:lnTo>
                    <a:pt x="1216533" y="316420"/>
                  </a:lnTo>
                  <a:lnTo>
                    <a:pt x="1210342" y="316706"/>
                  </a:lnTo>
                  <a:lnTo>
                    <a:pt x="1207484" y="308419"/>
                  </a:lnTo>
                  <a:lnTo>
                    <a:pt x="1197864" y="306324"/>
                  </a:lnTo>
                  <a:lnTo>
                    <a:pt x="1195006" y="297656"/>
                  </a:lnTo>
                  <a:lnTo>
                    <a:pt x="1189101" y="297751"/>
                  </a:lnTo>
                  <a:lnTo>
                    <a:pt x="1185958" y="312039"/>
                  </a:lnTo>
                  <a:lnTo>
                    <a:pt x="1176528" y="309562"/>
                  </a:lnTo>
                  <a:lnTo>
                    <a:pt x="1176242" y="311944"/>
                  </a:lnTo>
                  <a:lnTo>
                    <a:pt x="1169384" y="313182"/>
                  </a:lnTo>
                  <a:lnTo>
                    <a:pt x="1170337" y="327850"/>
                  </a:lnTo>
                  <a:lnTo>
                    <a:pt x="1161860" y="327184"/>
                  </a:lnTo>
                  <a:lnTo>
                    <a:pt x="1164432" y="314801"/>
                  </a:lnTo>
                  <a:lnTo>
                    <a:pt x="1157192" y="314992"/>
                  </a:lnTo>
                  <a:lnTo>
                    <a:pt x="1154430" y="323374"/>
                  </a:lnTo>
                  <a:lnTo>
                    <a:pt x="1156621" y="324612"/>
                  </a:lnTo>
                  <a:lnTo>
                    <a:pt x="1156240" y="350615"/>
                  </a:lnTo>
                  <a:lnTo>
                    <a:pt x="1143857" y="355854"/>
                  </a:lnTo>
                  <a:lnTo>
                    <a:pt x="1141857" y="365760"/>
                  </a:lnTo>
                  <a:lnTo>
                    <a:pt x="1136618" y="364617"/>
                  </a:lnTo>
                  <a:lnTo>
                    <a:pt x="1136142" y="357473"/>
                  </a:lnTo>
                  <a:lnTo>
                    <a:pt x="1133571" y="373761"/>
                  </a:lnTo>
                  <a:lnTo>
                    <a:pt x="1136618" y="375380"/>
                  </a:lnTo>
                  <a:lnTo>
                    <a:pt x="1136333" y="380047"/>
                  </a:lnTo>
                  <a:lnTo>
                    <a:pt x="1131856" y="380333"/>
                  </a:lnTo>
                  <a:lnTo>
                    <a:pt x="1131856" y="386048"/>
                  </a:lnTo>
                  <a:lnTo>
                    <a:pt x="1127284" y="386524"/>
                  </a:lnTo>
                  <a:lnTo>
                    <a:pt x="1126808" y="391954"/>
                  </a:lnTo>
                  <a:lnTo>
                    <a:pt x="1132237" y="393763"/>
                  </a:lnTo>
                  <a:lnTo>
                    <a:pt x="1129760" y="399383"/>
                  </a:lnTo>
                  <a:lnTo>
                    <a:pt x="1135952" y="401098"/>
                  </a:lnTo>
                  <a:lnTo>
                    <a:pt x="1132999" y="424529"/>
                  </a:lnTo>
                  <a:lnTo>
                    <a:pt x="1141381" y="445198"/>
                  </a:lnTo>
                  <a:lnTo>
                    <a:pt x="1145191" y="447103"/>
                  </a:lnTo>
                  <a:lnTo>
                    <a:pt x="1141952" y="449294"/>
                  </a:lnTo>
                  <a:lnTo>
                    <a:pt x="1148810" y="456438"/>
                  </a:lnTo>
                  <a:lnTo>
                    <a:pt x="1145667" y="462534"/>
                  </a:lnTo>
                  <a:lnTo>
                    <a:pt x="1147572" y="463963"/>
                  </a:lnTo>
                  <a:lnTo>
                    <a:pt x="1133380" y="472154"/>
                  </a:lnTo>
                  <a:lnTo>
                    <a:pt x="1133380" y="477202"/>
                  </a:lnTo>
                  <a:lnTo>
                    <a:pt x="1137666" y="476821"/>
                  </a:lnTo>
                  <a:lnTo>
                    <a:pt x="1133571" y="478917"/>
                  </a:lnTo>
                  <a:lnTo>
                    <a:pt x="1133665" y="487013"/>
                  </a:lnTo>
                  <a:lnTo>
                    <a:pt x="1140048" y="501491"/>
                  </a:lnTo>
                  <a:lnTo>
                    <a:pt x="1157478" y="522541"/>
                  </a:lnTo>
                  <a:lnTo>
                    <a:pt x="1145953" y="532447"/>
                  </a:lnTo>
                  <a:lnTo>
                    <a:pt x="1144333" y="538734"/>
                  </a:lnTo>
                  <a:lnTo>
                    <a:pt x="1146239" y="548830"/>
                  </a:lnTo>
                  <a:lnTo>
                    <a:pt x="1141191" y="555498"/>
                  </a:lnTo>
                  <a:lnTo>
                    <a:pt x="1136523" y="557308"/>
                  </a:lnTo>
                  <a:lnTo>
                    <a:pt x="1132618" y="584168"/>
                  </a:lnTo>
                  <a:lnTo>
                    <a:pt x="1138047" y="601408"/>
                  </a:lnTo>
                  <a:lnTo>
                    <a:pt x="1155192" y="595217"/>
                  </a:lnTo>
                  <a:lnTo>
                    <a:pt x="1156621" y="598265"/>
                  </a:lnTo>
                  <a:lnTo>
                    <a:pt x="1164717" y="594455"/>
                  </a:lnTo>
                  <a:lnTo>
                    <a:pt x="1191292" y="590645"/>
                  </a:lnTo>
                  <a:lnTo>
                    <a:pt x="1202246" y="634174"/>
                  </a:lnTo>
                  <a:lnTo>
                    <a:pt x="1199388" y="640461"/>
                  </a:lnTo>
                  <a:lnTo>
                    <a:pt x="1202627" y="654558"/>
                  </a:lnTo>
                  <a:lnTo>
                    <a:pt x="1193578" y="661416"/>
                  </a:lnTo>
                  <a:lnTo>
                    <a:pt x="1196055" y="665702"/>
                  </a:lnTo>
                  <a:lnTo>
                    <a:pt x="1184720" y="664083"/>
                  </a:lnTo>
                  <a:lnTo>
                    <a:pt x="1187482" y="671322"/>
                  </a:lnTo>
                  <a:lnTo>
                    <a:pt x="1179195" y="676275"/>
                  </a:lnTo>
                  <a:lnTo>
                    <a:pt x="1183958" y="681038"/>
                  </a:lnTo>
                  <a:lnTo>
                    <a:pt x="1178814" y="687514"/>
                  </a:lnTo>
                  <a:lnTo>
                    <a:pt x="1182433" y="692753"/>
                  </a:lnTo>
                  <a:lnTo>
                    <a:pt x="1184529" y="691229"/>
                  </a:lnTo>
                  <a:lnTo>
                    <a:pt x="1198341" y="718090"/>
                  </a:lnTo>
                  <a:lnTo>
                    <a:pt x="1194530" y="719614"/>
                  </a:lnTo>
                  <a:lnTo>
                    <a:pt x="1192816" y="715042"/>
                  </a:lnTo>
                  <a:lnTo>
                    <a:pt x="1189577" y="717137"/>
                  </a:lnTo>
                  <a:lnTo>
                    <a:pt x="1188339" y="714946"/>
                  </a:lnTo>
                  <a:lnTo>
                    <a:pt x="1178528" y="724186"/>
                  </a:lnTo>
                  <a:lnTo>
                    <a:pt x="1177005" y="733615"/>
                  </a:lnTo>
                  <a:lnTo>
                    <a:pt x="1184910" y="729710"/>
                  </a:lnTo>
                  <a:lnTo>
                    <a:pt x="1185958" y="739616"/>
                  </a:lnTo>
                  <a:lnTo>
                    <a:pt x="1194626" y="738568"/>
                  </a:lnTo>
                  <a:lnTo>
                    <a:pt x="1195769" y="742950"/>
                  </a:lnTo>
                  <a:lnTo>
                    <a:pt x="1190244" y="745903"/>
                  </a:lnTo>
                  <a:lnTo>
                    <a:pt x="1190815" y="750760"/>
                  </a:lnTo>
                  <a:lnTo>
                    <a:pt x="1204437" y="749713"/>
                  </a:lnTo>
                  <a:lnTo>
                    <a:pt x="1203484" y="756666"/>
                  </a:lnTo>
                  <a:lnTo>
                    <a:pt x="1197388" y="763524"/>
                  </a:lnTo>
                  <a:lnTo>
                    <a:pt x="1212533" y="784860"/>
                  </a:lnTo>
                  <a:lnTo>
                    <a:pt x="1215866" y="794004"/>
                  </a:lnTo>
                  <a:lnTo>
                    <a:pt x="1223105" y="792194"/>
                  </a:lnTo>
                  <a:lnTo>
                    <a:pt x="1225106" y="795909"/>
                  </a:lnTo>
                  <a:lnTo>
                    <a:pt x="1229201" y="794099"/>
                  </a:lnTo>
                  <a:lnTo>
                    <a:pt x="1239203" y="785431"/>
                  </a:lnTo>
                  <a:lnTo>
                    <a:pt x="1240727" y="780955"/>
                  </a:lnTo>
                  <a:lnTo>
                    <a:pt x="1242537" y="786384"/>
                  </a:lnTo>
                  <a:lnTo>
                    <a:pt x="1226630" y="801624"/>
                  </a:lnTo>
                  <a:lnTo>
                    <a:pt x="1226725" y="805053"/>
                  </a:lnTo>
                  <a:lnTo>
                    <a:pt x="1230725" y="807053"/>
                  </a:lnTo>
                  <a:lnTo>
                    <a:pt x="1228725" y="813149"/>
                  </a:lnTo>
                  <a:lnTo>
                    <a:pt x="1232345" y="817340"/>
                  </a:lnTo>
                  <a:lnTo>
                    <a:pt x="1243108" y="809434"/>
                  </a:lnTo>
                  <a:lnTo>
                    <a:pt x="1244441" y="811149"/>
                  </a:lnTo>
                  <a:lnTo>
                    <a:pt x="1234631" y="820864"/>
                  </a:lnTo>
                  <a:lnTo>
                    <a:pt x="1241108" y="830389"/>
                  </a:lnTo>
                  <a:lnTo>
                    <a:pt x="1248537" y="836009"/>
                  </a:lnTo>
                  <a:lnTo>
                    <a:pt x="1258919" y="819817"/>
                  </a:lnTo>
                  <a:lnTo>
                    <a:pt x="1261967" y="822769"/>
                  </a:lnTo>
                  <a:lnTo>
                    <a:pt x="1261205" y="825627"/>
                  </a:lnTo>
                  <a:lnTo>
                    <a:pt x="1253490" y="838486"/>
                  </a:lnTo>
                  <a:lnTo>
                    <a:pt x="1256919" y="841724"/>
                  </a:lnTo>
                  <a:lnTo>
                    <a:pt x="1259015" y="839248"/>
                  </a:lnTo>
                  <a:lnTo>
                    <a:pt x="1264825" y="838867"/>
                  </a:lnTo>
                  <a:lnTo>
                    <a:pt x="1270730" y="851154"/>
                  </a:lnTo>
                  <a:lnTo>
                    <a:pt x="1275017" y="850201"/>
                  </a:lnTo>
                  <a:lnTo>
                    <a:pt x="1284256" y="856869"/>
                  </a:lnTo>
                  <a:lnTo>
                    <a:pt x="1288828" y="855059"/>
                  </a:lnTo>
                  <a:lnTo>
                    <a:pt x="1305115" y="835342"/>
                  </a:lnTo>
                  <a:lnTo>
                    <a:pt x="1312641" y="837057"/>
                  </a:lnTo>
                  <a:lnTo>
                    <a:pt x="1316641" y="840867"/>
                  </a:lnTo>
                  <a:lnTo>
                    <a:pt x="1323022" y="840105"/>
                  </a:lnTo>
                  <a:lnTo>
                    <a:pt x="1330548" y="843058"/>
                  </a:lnTo>
                  <a:lnTo>
                    <a:pt x="1335215" y="846487"/>
                  </a:lnTo>
                  <a:lnTo>
                    <a:pt x="1342072" y="859631"/>
                  </a:lnTo>
                  <a:lnTo>
                    <a:pt x="1340644" y="863536"/>
                  </a:lnTo>
                  <a:lnTo>
                    <a:pt x="1347312" y="881824"/>
                  </a:lnTo>
                  <a:lnTo>
                    <a:pt x="1358456" y="887539"/>
                  </a:lnTo>
                  <a:lnTo>
                    <a:pt x="1360266" y="898874"/>
                  </a:lnTo>
                  <a:lnTo>
                    <a:pt x="1358741" y="901255"/>
                  </a:lnTo>
                  <a:lnTo>
                    <a:pt x="1349121" y="902017"/>
                  </a:lnTo>
                  <a:lnTo>
                    <a:pt x="1336929" y="917162"/>
                  </a:lnTo>
                  <a:lnTo>
                    <a:pt x="1320070" y="917448"/>
                  </a:lnTo>
                  <a:lnTo>
                    <a:pt x="1305115" y="925068"/>
                  </a:lnTo>
                  <a:lnTo>
                    <a:pt x="1310355" y="940022"/>
                  </a:lnTo>
                  <a:lnTo>
                    <a:pt x="1323594" y="956691"/>
                  </a:lnTo>
                  <a:lnTo>
                    <a:pt x="1325594" y="968502"/>
                  </a:lnTo>
                  <a:lnTo>
                    <a:pt x="1319403" y="969645"/>
                  </a:lnTo>
                  <a:lnTo>
                    <a:pt x="1323499" y="980503"/>
                  </a:lnTo>
                  <a:lnTo>
                    <a:pt x="1335596" y="998220"/>
                  </a:lnTo>
                  <a:lnTo>
                    <a:pt x="1316832" y="1012126"/>
                  </a:lnTo>
                  <a:lnTo>
                    <a:pt x="1319784" y="1018984"/>
                  </a:lnTo>
                  <a:lnTo>
                    <a:pt x="1311974" y="1021937"/>
                  </a:lnTo>
                  <a:lnTo>
                    <a:pt x="1306830" y="1032796"/>
                  </a:lnTo>
                  <a:lnTo>
                    <a:pt x="1308830" y="1036891"/>
                  </a:lnTo>
                  <a:lnTo>
                    <a:pt x="1305021" y="1041463"/>
                  </a:lnTo>
                  <a:lnTo>
                    <a:pt x="1305401" y="1047940"/>
                  </a:lnTo>
                  <a:lnTo>
                    <a:pt x="1310640" y="1048988"/>
                  </a:lnTo>
                  <a:lnTo>
                    <a:pt x="1309306" y="1044607"/>
                  </a:lnTo>
                  <a:lnTo>
                    <a:pt x="1313117" y="1046035"/>
                  </a:lnTo>
                  <a:lnTo>
                    <a:pt x="1317117" y="1043940"/>
                  </a:lnTo>
                  <a:lnTo>
                    <a:pt x="1318355" y="1045940"/>
                  </a:lnTo>
                  <a:lnTo>
                    <a:pt x="1316069" y="1048702"/>
                  </a:lnTo>
                  <a:lnTo>
                    <a:pt x="1302353" y="1055275"/>
                  </a:lnTo>
                  <a:lnTo>
                    <a:pt x="1295305" y="1045464"/>
                  </a:lnTo>
                  <a:lnTo>
                    <a:pt x="1295686" y="1041844"/>
                  </a:lnTo>
                  <a:lnTo>
                    <a:pt x="1298162" y="1044511"/>
                  </a:lnTo>
                  <a:lnTo>
                    <a:pt x="1298734" y="1035272"/>
                  </a:lnTo>
                  <a:lnTo>
                    <a:pt x="1293019" y="1034320"/>
                  </a:lnTo>
                  <a:lnTo>
                    <a:pt x="1292448" y="1041559"/>
                  </a:lnTo>
                  <a:lnTo>
                    <a:pt x="1284351" y="1048417"/>
                  </a:lnTo>
                  <a:lnTo>
                    <a:pt x="1284066" y="1058989"/>
                  </a:lnTo>
                  <a:lnTo>
                    <a:pt x="1281494" y="1056322"/>
                  </a:lnTo>
                  <a:lnTo>
                    <a:pt x="1272826" y="1061942"/>
                  </a:lnTo>
                  <a:lnTo>
                    <a:pt x="1268158" y="1061942"/>
                  </a:lnTo>
                  <a:lnTo>
                    <a:pt x="1262824" y="1054608"/>
                  </a:lnTo>
                  <a:lnTo>
                    <a:pt x="1247109" y="1066990"/>
                  </a:lnTo>
                  <a:lnTo>
                    <a:pt x="1244823" y="1065466"/>
                  </a:lnTo>
                  <a:lnTo>
                    <a:pt x="1239393" y="1069657"/>
                  </a:lnTo>
                  <a:lnTo>
                    <a:pt x="1219676" y="1073563"/>
                  </a:lnTo>
                  <a:lnTo>
                    <a:pt x="1214914" y="1071467"/>
                  </a:lnTo>
                  <a:lnTo>
                    <a:pt x="1212628" y="1073848"/>
                  </a:lnTo>
                  <a:lnTo>
                    <a:pt x="1203960" y="1074801"/>
                  </a:lnTo>
                  <a:lnTo>
                    <a:pt x="1195006" y="1085278"/>
                  </a:lnTo>
                  <a:lnTo>
                    <a:pt x="1191864" y="1103471"/>
                  </a:lnTo>
                  <a:lnTo>
                    <a:pt x="1180147" y="1110901"/>
                  </a:lnTo>
                  <a:lnTo>
                    <a:pt x="1177290" y="1119568"/>
                  </a:lnTo>
                  <a:lnTo>
                    <a:pt x="1168051" y="1129189"/>
                  </a:lnTo>
                  <a:lnTo>
                    <a:pt x="1191673" y="1177385"/>
                  </a:lnTo>
                  <a:lnTo>
                    <a:pt x="1199293" y="1207103"/>
                  </a:lnTo>
                  <a:lnTo>
                    <a:pt x="1208627" y="1225391"/>
                  </a:lnTo>
                  <a:lnTo>
                    <a:pt x="1214056" y="1230725"/>
                  </a:lnTo>
                  <a:lnTo>
                    <a:pt x="1229106" y="1221200"/>
                  </a:lnTo>
                  <a:lnTo>
                    <a:pt x="1233773" y="1221105"/>
                  </a:lnTo>
                  <a:lnTo>
                    <a:pt x="1241393" y="1228249"/>
                  </a:lnTo>
                  <a:lnTo>
                    <a:pt x="1248918" y="1231106"/>
                  </a:lnTo>
                  <a:lnTo>
                    <a:pt x="1277303" y="1225582"/>
                  </a:lnTo>
                  <a:lnTo>
                    <a:pt x="1282065" y="1226915"/>
                  </a:lnTo>
                  <a:lnTo>
                    <a:pt x="1292257" y="1221486"/>
                  </a:lnTo>
                  <a:lnTo>
                    <a:pt x="1293971" y="1223963"/>
                  </a:lnTo>
                  <a:lnTo>
                    <a:pt x="1301687" y="1224820"/>
                  </a:lnTo>
                  <a:lnTo>
                    <a:pt x="1303877" y="1215961"/>
                  </a:lnTo>
                  <a:lnTo>
                    <a:pt x="1299687" y="1209294"/>
                  </a:lnTo>
                  <a:lnTo>
                    <a:pt x="1296639" y="1209389"/>
                  </a:lnTo>
                  <a:lnTo>
                    <a:pt x="1295972" y="1202626"/>
                  </a:lnTo>
                  <a:lnTo>
                    <a:pt x="1291876" y="1200817"/>
                  </a:lnTo>
                  <a:lnTo>
                    <a:pt x="1293495" y="1189863"/>
                  </a:lnTo>
                  <a:lnTo>
                    <a:pt x="1297496" y="1185386"/>
                  </a:lnTo>
                  <a:lnTo>
                    <a:pt x="1301687" y="1200626"/>
                  </a:lnTo>
                  <a:lnTo>
                    <a:pt x="1308830" y="1197578"/>
                  </a:lnTo>
                  <a:lnTo>
                    <a:pt x="1319594" y="1182624"/>
                  </a:lnTo>
                  <a:lnTo>
                    <a:pt x="1329309" y="1196626"/>
                  </a:lnTo>
                  <a:lnTo>
                    <a:pt x="1336167" y="1195197"/>
                  </a:lnTo>
                  <a:lnTo>
                    <a:pt x="1341406" y="1203103"/>
                  </a:lnTo>
                  <a:lnTo>
                    <a:pt x="1337787" y="1210342"/>
                  </a:lnTo>
                  <a:lnTo>
                    <a:pt x="1340358" y="1213675"/>
                  </a:lnTo>
                  <a:lnTo>
                    <a:pt x="1336262" y="1216533"/>
                  </a:lnTo>
                  <a:lnTo>
                    <a:pt x="1340930" y="1218057"/>
                  </a:lnTo>
                  <a:lnTo>
                    <a:pt x="1340453" y="1225105"/>
                  </a:lnTo>
                  <a:lnTo>
                    <a:pt x="1337787" y="1237869"/>
                  </a:lnTo>
                  <a:lnTo>
                    <a:pt x="1334453" y="1239869"/>
                  </a:lnTo>
                  <a:lnTo>
                    <a:pt x="1340168" y="1257300"/>
                  </a:lnTo>
                  <a:lnTo>
                    <a:pt x="1349502" y="1271588"/>
                  </a:lnTo>
                  <a:lnTo>
                    <a:pt x="1362742" y="1283018"/>
                  </a:lnTo>
                  <a:lnTo>
                    <a:pt x="1370267" y="1274255"/>
                  </a:lnTo>
                  <a:lnTo>
                    <a:pt x="1376458" y="1279684"/>
                  </a:lnTo>
                  <a:lnTo>
                    <a:pt x="1387698" y="1300924"/>
                  </a:lnTo>
                  <a:lnTo>
                    <a:pt x="1426274" y="1336262"/>
                  </a:lnTo>
                  <a:lnTo>
                    <a:pt x="1434274" y="1350454"/>
                  </a:lnTo>
                  <a:lnTo>
                    <a:pt x="1433798" y="1355121"/>
                  </a:lnTo>
                  <a:lnTo>
                    <a:pt x="1431512" y="1355121"/>
                  </a:lnTo>
                  <a:lnTo>
                    <a:pt x="1434560" y="1363980"/>
                  </a:lnTo>
                  <a:lnTo>
                    <a:pt x="1427512" y="1366171"/>
                  </a:lnTo>
                  <a:lnTo>
                    <a:pt x="1429036" y="1371505"/>
                  </a:lnTo>
                  <a:lnTo>
                    <a:pt x="1419321" y="1386554"/>
                  </a:lnTo>
                  <a:lnTo>
                    <a:pt x="1408462" y="1382935"/>
                  </a:lnTo>
                  <a:lnTo>
                    <a:pt x="1407414" y="1385030"/>
                  </a:lnTo>
                  <a:lnTo>
                    <a:pt x="1399699" y="1382077"/>
                  </a:lnTo>
                  <a:lnTo>
                    <a:pt x="1391412" y="1384459"/>
                  </a:lnTo>
                  <a:lnTo>
                    <a:pt x="1385126" y="1383125"/>
                  </a:lnTo>
                  <a:lnTo>
                    <a:pt x="1383316" y="1387602"/>
                  </a:lnTo>
                  <a:lnTo>
                    <a:pt x="1380268" y="1388269"/>
                  </a:lnTo>
                  <a:lnTo>
                    <a:pt x="1379506" y="1395603"/>
                  </a:lnTo>
                  <a:lnTo>
                    <a:pt x="1376934" y="1395984"/>
                  </a:lnTo>
                  <a:lnTo>
                    <a:pt x="1378173" y="1406461"/>
                  </a:lnTo>
                  <a:lnTo>
                    <a:pt x="1362171" y="1418558"/>
                  </a:lnTo>
                  <a:lnTo>
                    <a:pt x="1368076" y="1424749"/>
                  </a:lnTo>
                  <a:lnTo>
                    <a:pt x="1372839" y="1422845"/>
                  </a:lnTo>
                  <a:lnTo>
                    <a:pt x="1372743" y="1418844"/>
                  </a:lnTo>
                  <a:lnTo>
                    <a:pt x="1376553" y="1416748"/>
                  </a:lnTo>
                  <a:lnTo>
                    <a:pt x="1381982" y="1420368"/>
                  </a:lnTo>
                  <a:lnTo>
                    <a:pt x="1382173" y="1425321"/>
                  </a:lnTo>
                  <a:lnTo>
                    <a:pt x="1372553" y="1432465"/>
                  </a:lnTo>
                  <a:lnTo>
                    <a:pt x="1373124" y="1437608"/>
                  </a:lnTo>
                  <a:lnTo>
                    <a:pt x="1375505" y="1436561"/>
                  </a:lnTo>
                  <a:lnTo>
                    <a:pt x="1379506" y="1441895"/>
                  </a:lnTo>
                  <a:lnTo>
                    <a:pt x="1378934" y="1449134"/>
                  </a:lnTo>
                  <a:lnTo>
                    <a:pt x="1390269" y="1449895"/>
                  </a:lnTo>
                  <a:lnTo>
                    <a:pt x="1388745" y="1446943"/>
                  </a:lnTo>
                  <a:lnTo>
                    <a:pt x="1393603" y="1444847"/>
                  </a:lnTo>
                  <a:lnTo>
                    <a:pt x="1394460" y="1450943"/>
                  </a:lnTo>
                  <a:lnTo>
                    <a:pt x="1389602" y="1457039"/>
                  </a:lnTo>
                  <a:lnTo>
                    <a:pt x="1390746" y="1458753"/>
                  </a:lnTo>
                  <a:lnTo>
                    <a:pt x="1387126" y="1459135"/>
                  </a:lnTo>
                  <a:lnTo>
                    <a:pt x="1382554" y="1465993"/>
                  </a:lnTo>
                  <a:lnTo>
                    <a:pt x="1378744" y="1467135"/>
                  </a:lnTo>
                  <a:lnTo>
                    <a:pt x="1379030" y="1469517"/>
                  </a:lnTo>
                  <a:lnTo>
                    <a:pt x="1385316" y="1471803"/>
                  </a:lnTo>
                  <a:lnTo>
                    <a:pt x="1394270" y="1482090"/>
                  </a:lnTo>
                  <a:lnTo>
                    <a:pt x="1396080" y="1480280"/>
                  </a:lnTo>
                  <a:lnTo>
                    <a:pt x="1404842" y="1486090"/>
                  </a:lnTo>
                  <a:lnTo>
                    <a:pt x="1400747" y="1492948"/>
                  </a:lnTo>
                  <a:lnTo>
                    <a:pt x="1393032" y="1489615"/>
                  </a:lnTo>
                  <a:lnTo>
                    <a:pt x="1392555" y="1493615"/>
                  </a:lnTo>
                  <a:lnTo>
                    <a:pt x="1378744" y="1484757"/>
                  </a:lnTo>
                  <a:lnTo>
                    <a:pt x="1367981" y="1470660"/>
                  </a:lnTo>
                  <a:lnTo>
                    <a:pt x="1364933" y="1473422"/>
                  </a:lnTo>
                  <a:lnTo>
                    <a:pt x="1360551" y="1472946"/>
                  </a:lnTo>
                  <a:lnTo>
                    <a:pt x="1358456" y="1470946"/>
                  </a:lnTo>
                  <a:lnTo>
                    <a:pt x="1360646" y="1468184"/>
                  </a:lnTo>
                  <a:lnTo>
                    <a:pt x="1348740" y="1451515"/>
                  </a:lnTo>
                  <a:lnTo>
                    <a:pt x="1345121" y="1452658"/>
                  </a:lnTo>
                  <a:lnTo>
                    <a:pt x="1341787" y="1469231"/>
                  </a:lnTo>
                  <a:lnTo>
                    <a:pt x="1338930" y="1472565"/>
                  </a:lnTo>
                  <a:lnTo>
                    <a:pt x="1333596" y="1470184"/>
                  </a:lnTo>
                  <a:lnTo>
                    <a:pt x="1325404" y="1473994"/>
                  </a:lnTo>
                  <a:lnTo>
                    <a:pt x="1317022" y="1469803"/>
                  </a:lnTo>
                  <a:lnTo>
                    <a:pt x="1319594" y="1479328"/>
                  </a:lnTo>
                  <a:lnTo>
                    <a:pt x="1313402" y="1496092"/>
                  </a:lnTo>
                  <a:lnTo>
                    <a:pt x="1288257" y="1502854"/>
                  </a:lnTo>
                  <a:lnTo>
                    <a:pt x="1278446" y="1498282"/>
                  </a:lnTo>
                  <a:lnTo>
                    <a:pt x="1276731" y="1494758"/>
                  </a:lnTo>
                  <a:lnTo>
                    <a:pt x="1273016" y="1498378"/>
                  </a:lnTo>
                  <a:lnTo>
                    <a:pt x="1271016" y="1508570"/>
                  </a:lnTo>
                  <a:lnTo>
                    <a:pt x="1266635" y="1507427"/>
                  </a:lnTo>
                  <a:lnTo>
                    <a:pt x="1266159" y="1511046"/>
                  </a:lnTo>
                  <a:lnTo>
                    <a:pt x="1262920" y="1508760"/>
                  </a:lnTo>
                  <a:lnTo>
                    <a:pt x="1248156" y="1518571"/>
                  </a:lnTo>
                  <a:lnTo>
                    <a:pt x="1247680" y="1543717"/>
                  </a:lnTo>
                  <a:lnTo>
                    <a:pt x="1243489" y="1548479"/>
                  </a:lnTo>
                  <a:lnTo>
                    <a:pt x="1236821" y="1542955"/>
                  </a:lnTo>
                  <a:lnTo>
                    <a:pt x="1228154" y="1548955"/>
                  </a:lnTo>
                  <a:lnTo>
                    <a:pt x="1232154" y="1550575"/>
                  </a:lnTo>
                  <a:lnTo>
                    <a:pt x="1234821" y="1558099"/>
                  </a:lnTo>
                  <a:lnTo>
                    <a:pt x="1241965" y="1561433"/>
                  </a:lnTo>
                  <a:lnTo>
                    <a:pt x="1244727" y="1559337"/>
                  </a:lnTo>
                  <a:lnTo>
                    <a:pt x="1257396" y="1572959"/>
                  </a:lnTo>
                  <a:lnTo>
                    <a:pt x="1257205" y="1577340"/>
                  </a:lnTo>
                  <a:lnTo>
                    <a:pt x="1263682" y="1581055"/>
                  </a:lnTo>
                  <a:lnTo>
                    <a:pt x="1275207" y="1573053"/>
                  </a:lnTo>
                  <a:lnTo>
                    <a:pt x="1279398" y="1578673"/>
                  </a:lnTo>
                  <a:lnTo>
                    <a:pt x="1276540" y="1581435"/>
                  </a:lnTo>
                  <a:lnTo>
                    <a:pt x="1276540" y="1587151"/>
                  </a:lnTo>
                  <a:lnTo>
                    <a:pt x="1279589" y="1579245"/>
                  </a:lnTo>
                  <a:lnTo>
                    <a:pt x="1283113" y="1581245"/>
                  </a:lnTo>
                  <a:lnTo>
                    <a:pt x="1287208" y="1573816"/>
                  </a:lnTo>
                  <a:lnTo>
                    <a:pt x="1289114" y="1581340"/>
                  </a:lnTo>
                  <a:lnTo>
                    <a:pt x="1296543" y="1576768"/>
                  </a:lnTo>
                  <a:lnTo>
                    <a:pt x="1299781" y="1582674"/>
                  </a:lnTo>
                  <a:lnTo>
                    <a:pt x="1307592" y="1583721"/>
                  </a:lnTo>
                  <a:lnTo>
                    <a:pt x="1309116" y="1587341"/>
                  </a:lnTo>
                  <a:lnTo>
                    <a:pt x="1327976" y="1589913"/>
                  </a:lnTo>
                  <a:lnTo>
                    <a:pt x="1340930" y="1586389"/>
                  </a:lnTo>
                  <a:lnTo>
                    <a:pt x="1343025" y="1592580"/>
                  </a:lnTo>
                  <a:lnTo>
                    <a:pt x="1339691" y="1606201"/>
                  </a:lnTo>
                  <a:lnTo>
                    <a:pt x="1333405" y="1615630"/>
                  </a:lnTo>
                  <a:lnTo>
                    <a:pt x="1330928" y="1614678"/>
                  </a:lnTo>
                  <a:lnTo>
                    <a:pt x="1328833" y="1620488"/>
                  </a:lnTo>
                  <a:lnTo>
                    <a:pt x="1321784" y="1624774"/>
                  </a:lnTo>
                  <a:lnTo>
                    <a:pt x="1318641" y="1623536"/>
                  </a:lnTo>
                  <a:lnTo>
                    <a:pt x="1305592" y="1628489"/>
                  </a:lnTo>
                  <a:lnTo>
                    <a:pt x="1283589" y="1646111"/>
                  </a:lnTo>
                  <a:lnTo>
                    <a:pt x="1284256" y="1658112"/>
                  </a:lnTo>
                  <a:lnTo>
                    <a:pt x="1280446" y="1655826"/>
                  </a:lnTo>
                  <a:lnTo>
                    <a:pt x="1276922" y="1658112"/>
                  </a:lnTo>
                  <a:lnTo>
                    <a:pt x="1274541" y="1656779"/>
                  </a:lnTo>
                  <a:lnTo>
                    <a:pt x="1271397" y="1658112"/>
                  </a:lnTo>
                  <a:lnTo>
                    <a:pt x="1271969" y="1661065"/>
                  </a:lnTo>
                  <a:lnTo>
                    <a:pt x="1240727" y="1666399"/>
                  </a:lnTo>
                  <a:lnTo>
                    <a:pt x="1229487" y="1664208"/>
                  </a:lnTo>
                  <a:lnTo>
                    <a:pt x="1215390" y="1672018"/>
                  </a:lnTo>
                  <a:lnTo>
                    <a:pt x="1212818" y="1675352"/>
                  </a:lnTo>
                  <a:lnTo>
                    <a:pt x="1214533" y="1678781"/>
                  </a:lnTo>
                  <a:lnTo>
                    <a:pt x="1210056" y="1680591"/>
                  </a:lnTo>
                  <a:lnTo>
                    <a:pt x="1207199" y="1692402"/>
                  </a:lnTo>
                  <a:lnTo>
                    <a:pt x="1200817" y="1700879"/>
                  </a:lnTo>
                  <a:lnTo>
                    <a:pt x="1193578" y="1707832"/>
                  </a:lnTo>
                  <a:lnTo>
                    <a:pt x="1180910" y="1713357"/>
                  </a:lnTo>
                  <a:lnTo>
                    <a:pt x="1177481" y="1732693"/>
                  </a:lnTo>
                  <a:lnTo>
                    <a:pt x="1170242" y="1734312"/>
                  </a:lnTo>
                  <a:lnTo>
                    <a:pt x="1169289" y="1732597"/>
                  </a:lnTo>
                  <a:lnTo>
                    <a:pt x="1165193" y="1736979"/>
                  </a:lnTo>
                  <a:lnTo>
                    <a:pt x="1153192" y="1740312"/>
                  </a:lnTo>
                  <a:lnTo>
                    <a:pt x="1147477" y="1738408"/>
                  </a:lnTo>
                  <a:lnTo>
                    <a:pt x="1147572" y="1734312"/>
                  </a:lnTo>
                  <a:lnTo>
                    <a:pt x="1144905" y="1734026"/>
                  </a:lnTo>
                  <a:lnTo>
                    <a:pt x="1141857" y="1728978"/>
                  </a:lnTo>
                  <a:lnTo>
                    <a:pt x="1138714" y="1729264"/>
                  </a:lnTo>
                  <a:lnTo>
                    <a:pt x="1124236" y="1737741"/>
                  </a:lnTo>
                  <a:lnTo>
                    <a:pt x="1116330" y="1746218"/>
                  </a:lnTo>
                  <a:lnTo>
                    <a:pt x="1104614" y="1751076"/>
                  </a:lnTo>
                  <a:lnTo>
                    <a:pt x="1100709" y="1757267"/>
                  </a:lnTo>
                  <a:lnTo>
                    <a:pt x="1093756" y="1758315"/>
                  </a:lnTo>
                  <a:lnTo>
                    <a:pt x="1091470" y="1767364"/>
                  </a:lnTo>
                  <a:lnTo>
                    <a:pt x="1087089" y="1760505"/>
                  </a:lnTo>
                  <a:lnTo>
                    <a:pt x="1083564" y="1760505"/>
                  </a:lnTo>
                  <a:lnTo>
                    <a:pt x="1068133" y="1775079"/>
                  </a:lnTo>
                  <a:lnTo>
                    <a:pt x="1064133" y="1784413"/>
                  </a:lnTo>
                  <a:lnTo>
                    <a:pt x="1059180" y="1784985"/>
                  </a:lnTo>
                  <a:lnTo>
                    <a:pt x="1048131" y="1779651"/>
                  </a:lnTo>
                  <a:lnTo>
                    <a:pt x="1045369" y="1766697"/>
                  </a:lnTo>
                  <a:lnTo>
                    <a:pt x="1047083" y="1760505"/>
                  </a:lnTo>
                  <a:lnTo>
                    <a:pt x="1055751" y="1750409"/>
                  </a:lnTo>
                  <a:lnTo>
                    <a:pt x="1070229" y="1741075"/>
                  </a:lnTo>
                  <a:lnTo>
                    <a:pt x="1070896" y="1737931"/>
                  </a:lnTo>
                  <a:lnTo>
                    <a:pt x="1063466" y="1722691"/>
                  </a:lnTo>
                  <a:lnTo>
                    <a:pt x="1059942" y="1721929"/>
                  </a:lnTo>
                  <a:lnTo>
                    <a:pt x="1058037" y="1726787"/>
                  </a:lnTo>
                  <a:lnTo>
                    <a:pt x="1041083" y="1738979"/>
                  </a:lnTo>
                  <a:lnTo>
                    <a:pt x="1029462" y="1728311"/>
                  </a:lnTo>
                  <a:lnTo>
                    <a:pt x="1016508" y="1709166"/>
                  </a:lnTo>
                  <a:lnTo>
                    <a:pt x="1008793" y="1703261"/>
                  </a:lnTo>
                  <a:lnTo>
                    <a:pt x="999554" y="1687163"/>
                  </a:lnTo>
                  <a:lnTo>
                    <a:pt x="988124" y="1679924"/>
                  </a:lnTo>
                  <a:lnTo>
                    <a:pt x="985076" y="1669352"/>
                  </a:lnTo>
                  <a:lnTo>
                    <a:pt x="971169" y="1664018"/>
                  </a:lnTo>
                  <a:lnTo>
                    <a:pt x="962597" y="1669828"/>
                  </a:lnTo>
                  <a:lnTo>
                    <a:pt x="963358" y="1674400"/>
                  </a:lnTo>
                  <a:lnTo>
                    <a:pt x="960882" y="1677734"/>
                  </a:lnTo>
                  <a:lnTo>
                    <a:pt x="953548" y="1678781"/>
                  </a:lnTo>
                  <a:lnTo>
                    <a:pt x="945928" y="1676019"/>
                  </a:lnTo>
                  <a:lnTo>
                    <a:pt x="935927" y="1663636"/>
                  </a:lnTo>
                  <a:lnTo>
                    <a:pt x="920496" y="1677734"/>
                  </a:lnTo>
                  <a:lnTo>
                    <a:pt x="918972" y="1693164"/>
                  </a:lnTo>
                  <a:lnTo>
                    <a:pt x="913924" y="1697450"/>
                  </a:lnTo>
                  <a:lnTo>
                    <a:pt x="895350" y="1687259"/>
                  </a:lnTo>
                  <a:lnTo>
                    <a:pt x="865632" y="1678400"/>
                  </a:lnTo>
                  <a:lnTo>
                    <a:pt x="858869" y="1679924"/>
                  </a:lnTo>
                  <a:lnTo>
                    <a:pt x="854583" y="1686592"/>
                  </a:lnTo>
                  <a:lnTo>
                    <a:pt x="855059" y="1690306"/>
                  </a:lnTo>
                  <a:lnTo>
                    <a:pt x="890016" y="1717834"/>
                  </a:lnTo>
                  <a:lnTo>
                    <a:pt x="890397" y="1720691"/>
                  </a:lnTo>
                  <a:lnTo>
                    <a:pt x="885063" y="1725073"/>
                  </a:lnTo>
                  <a:lnTo>
                    <a:pt x="870490" y="1724120"/>
                  </a:lnTo>
                  <a:lnTo>
                    <a:pt x="842010" y="1712309"/>
                  </a:lnTo>
                  <a:lnTo>
                    <a:pt x="841248" y="1704784"/>
                  </a:lnTo>
                  <a:lnTo>
                    <a:pt x="838010" y="1703451"/>
                  </a:lnTo>
                  <a:lnTo>
                    <a:pt x="822103" y="1711071"/>
                  </a:lnTo>
                  <a:lnTo>
                    <a:pt x="791814" y="1748885"/>
                  </a:lnTo>
                  <a:lnTo>
                    <a:pt x="784098" y="1752790"/>
                  </a:lnTo>
                  <a:lnTo>
                    <a:pt x="769334" y="1752314"/>
                  </a:lnTo>
                  <a:lnTo>
                    <a:pt x="763429" y="1754600"/>
                  </a:lnTo>
                  <a:lnTo>
                    <a:pt x="755237" y="1766983"/>
                  </a:lnTo>
                  <a:lnTo>
                    <a:pt x="752475" y="1764411"/>
                  </a:lnTo>
                  <a:lnTo>
                    <a:pt x="747427" y="1744027"/>
                  </a:lnTo>
                  <a:lnTo>
                    <a:pt x="740569" y="1736598"/>
                  </a:lnTo>
                  <a:lnTo>
                    <a:pt x="736092" y="1736121"/>
                  </a:lnTo>
                  <a:lnTo>
                    <a:pt x="709994" y="1753743"/>
                  </a:lnTo>
                  <a:lnTo>
                    <a:pt x="703612" y="1770983"/>
                  </a:lnTo>
                  <a:lnTo>
                    <a:pt x="696564" y="1773174"/>
                  </a:lnTo>
                  <a:lnTo>
                    <a:pt x="692182" y="1777936"/>
                  </a:lnTo>
                  <a:lnTo>
                    <a:pt x="682562" y="1777079"/>
                  </a:lnTo>
                  <a:lnTo>
                    <a:pt x="673132" y="1786033"/>
                  </a:lnTo>
                  <a:lnTo>
                    <a:pt x="668465" y="1786414"/>
                  </a:lnTo>
                  <a:lnTo>
                    <a:pt x="661512" y="1780413"/>
                  </a:lnTo>
                  <a:lnTo>
                    <a:pt x="642366" y="1780318"/>
                  </a:lnTo>
                  <a:lnTo>
                    <a:pt x="631127" y="1784128"/>
                  </a:lnTo>
                  <a:lnTo>
                    <a:pt x="621697" y="1782985"/>
                  </a:lnTo>
                  <a:lnTo>
                    <a:pt x="606076" y="1791367"/>
                  </a:lnTo>
                  <a:lnTo>
                    <a:pt x="595503" y="1789462"/>
                  </a:lnTo>
                  <a:lnTo>
                    <a:pt x="575881" y="1791748"/>
                  </a:lnTo>
                  <a:lnTo>
                    <a:pt x="559499" y="1800606"/>
                  </a:lnTo>
                  <a:lnTo>
                    <a:pt x="551212" y="1800510"/>
                  </a:lnTo>
                  <a:lnTo>
                    <a:pt x="545402" y="1804702"/>
                  </a:lnTo>
                  <a:lnTo>
                    <a:pt x="540449" y="1804511"/>
                  </a:lnTo>
                  <a:lnTo>
                    <a:pt x="530543" y="1812607"/>
                  </a:lnTo>
                  <a:lnTo>
                    <a:pt x="517874" y="1809083"/>
                  </a:lnTo>
                  <a:lnTo>
                    <a:pt x="512445" y="1817751"/>
                  </a:lnTo>
                  <a:lnTo>
                    <a:pt x="503968" y="1818322"/>
                  </a:lnTo>
                  <a:lnTo>
                    <a:pt x="490919" y="1811178"/>
                  </a:lnTo>
                  <a:lnTo>
                    <a:pt x="484346" y="1799844"/>
                  </a:lnTo>
                  <a:lnTo>
                    <a:pt x="480441" y="1798891"/>
                  </a:lnTo>
                  <a:lnTo>
                    <a:pt x="476917" y="1793271"/>
                  </a:lnTo>
                  <a:lnTo>
                    <a:pt x="466820" y="1789080"/>
                  </a:lnTo>
                  <a:lnTo>
                    <a:pt x="454628" y="1768887"/>
                  </a:lnTo>
                  <a:lnTo>
                    <a:pt x="445008" y="1768887"/>
                  </a:lnTo>
                  <a:lnTo>
                    <a:pt x="441770" y="1762887"/>
                  </a:lnTo>
                  <a:lnTo>
                    <a:pt x="422815" y="1752695"/>
                  </a:lnTo>
                  <a:lnTo>
                    <a:pt x="409194" y="1755648"/>
                  </a:lnTo>
                  <a:lnTo>
                    <a:pt x="397193" y="1765745"/>
                  </a:lnTo>
                  <a:lnTo>
                    <a:pt x="388525" y="1769078"/>
                  </a:lnTo>
                  <a:lnTo>
                    <a:pt x="364808" y="1764887"/>
                  </a:lnTo>
                  <a:lnTo>
                    <a:pt x="357664" y="1769459"/>
                  </a:lnTo>
                  <a:lnTo>
                    <a:pt x="349091" y="1783461"/>
                  </a:lnTo>
                  <a:lnTo>
                    <a:pt x="347758" y="1809464"/>
                  </a:lnTo>
                  <a:lnTo>
                    <a:pt x="342900" y="1816894"/>
                  </a:lnTo>
                  <a:lnTo>
                    <a:pt x="344329" y="1822037"/>
                  </a:lnTo>
                  <a:lnTo>
                    <a:pt x="329375" y="1837277"/>
                  </a:lnTo>
                  <a:lnTo>
                    <a:pt x="324041" y="1839944"/>
                  </a:lnTo>
                  <a:lnTo>
                    <a:pt x="317373" y="1839087"/>
                  </a:lnTo>
                  <a:lnTo>
                    <a:pt x="310515" y="1843278"/>
                  </a:lnTo>
                  <a:lnTo>
                    <a:pt x="301943" y="1837849"/>
                  </a:lnTo>
                  <a:lnTo>
                    <a:pt x="292132" y="1836515"/>
                  </a:lnTo>
                  <a:lnTo>
                    <a:pt x="282035" y="1844135"/>
                  </a:lnTo>
                  <a:lnTo>
                    <a:pt x="259461" y="1851755"/>
                  </a:lnTo>
                  <a:lnTo>
                    <a:pt x="259270" y="1858899"/>
                  </a:lnTo>
                  <a:lnTo>
                    <a:pt x="250984" y="1860518"/>
                  </a:lnTo>
                  <a:lnTo>
                    <a:pt x="241649" y="1874329"/>
                  </a:lnTo>
                  <a:lnTo>
                    <a:pt x="221170" y="1883759"/>
                  </a:lnTo>
                  <a:lnTo>
                    <a:pt x="217361" y="1870424"/>
                  </a:lnTo>
                  <a:lnTo>
                    <a:pt x="221361" y="1852993"/>
                  </a:lnTo>
                  <a:lnTo>
                    <a:pt x="219647" y="1834324"/>
                  </a:lnTo>
                  <a:lnTo>
                    <a:pt x="213646" y="1815560"/>
                  </a:lnTo>
                  <a:lnTo>
                    <a:pt x="213455" y="1788700"/>
                  </a:lnTo>
                  <a:lnTo>
                    <a:pt x="210788" y="1786890"/>
                  </a:lnTo>
                  <a:lnTo>
                    <a:pt x="210693" y="1790509"/>
                  </a:lnTo>
                  <a:lnTo>
                    <a:pt x="178784" y="1787652"/>
                  </a:lnTo>
                  <a:lnTo>
                    <a:pt x="171260" y="1775174"/>
                  </a:lnTo>
                  <a:lnTo>
                    <a:pt x="156210" y="1774698"/>
                  </a:lnTo>
                  <a:lnTo>
                    <a:pt x="146685" y="1777651"/>
                  </a:lnTo>
                  <a:lnTo>
                    <a:pt x="132588" y="1791367"/>
                  </a:lnTo>
                  <a:lnTo>
                    <a:pt x="120587" y="1785461"/>
                  </a:lnTo>
                  <a:lnTo>
                    <a:pt x="101156" y="1770507"/>
                  </a:lnTo>
                  <a:lnTo>
                    <a:pt x="104489" y="1756124"/>
                  </a:lnTo>
                  <a:lnTo>
                    <a:pt x="103727" y="1743170"/>
                  </a:lnTo>
                  <a:lnTo>
                    <a:pt x="120491" y="1727359"/>
                  </a:lnTo>
                  <a:lnTo>
                    <a:pt x="127445" y="1703737"/>
                  </a:lnTo>
                  <a:lnTo>
                    <a:pt x="125444" y="1696593"/>
                  </a:lnTo>
                  <a:lnTo>
                    <a:pt x="117348" y="1689449"/>
                  </a:lnTo>
                  <a:lnTo>
                    <a:pt x="105061" y="1665255"/>
                  </a:lnTo>
                  <a:lnTo>
                    <a:pt x="104108" y="1660493"/>
                  </a:lnTo>
                  <a:lnTo>
                    <a:pt x="110395" y="1645253"/>
                  </a:lnTo>
                  <a:lnTo>
                    <a:pt x="106870" y="1637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9" name="Freihandform: Form 178">
              <a:extLst>
                <a:ext uri="{FF2B5EF4-FFF2-40B4-BE49-F238E27FC236}">
                  <a16:creationId xmlns:a16="http://schemas.microsoft.com/office/drawing/2014/main" id="{3DBC5509-2DF3-4889-90CD-18EDC8303CA5}"/>
                </a:ext>
              </a:extLst>
            </p:cNvPr>
            <p:cNvSpPr/>
            <p:nvPr/>
          </p:nvSpPr>
          <p:spPr>
            <a:xfrm>
              <a:off x="3457254" y="2433487"/>
              <a:ext cx="638550" cy="673200"/>
            </a:xfrm>
            <a:custGeom>
              <a:avLst/>
              <a:gdLst>
                <a:gd name="connsiteX0" fmla="*/ 139065 w 1228725"/>
                <a:gd name="connsiteY0" fmla="*/ 1254347 h 1295400"/>
                <a:gd name="connsiteX1" fmla="*/ 138779 w 1228725"/>
                <a:gd name="connsiteY1" fmla="*/ 1239869 h 1295400"/>
                <a:gd name="connsiteX2" fmla="*/ 143160 w 1228725"/>
                <a:gd name="connsiteY2" fmla="*/ 1234916 h 1295400"/>
                <a:gd name="connsiteX3" fmla="*/ 137826 w 1228725"/>
                <a:gd name="connsiteY3" fmla="*/ 1226439 h 1295400"/>
                <a:gd name="connsiteX4" fmla="*/ 141637 w 1228725"/>
                <a:gd name="connsiteY4" fmla="*/ 1222248 h 1295400"/>
                <a:gd name="connsiteX5" fmla="*/ 140970 w 1228725"/>
                <a:gd name="connsiteY5" fmla="*/ 1215104 h 1295400"/>
                <a:gd name="connsiteX6" fmla="*/ 138112 w 1228725"/>
                <a:gd name="connsiteY6" fmla="*/ 1207198 h 1295400"/>
                <a:gd name="connsiteX7" fmla="*/ 130397 w 1228725"/>
                <a:gd name="connsiteY7" fmla="*/ 1202912 h 1295400"/>
                <a:gd name="connsiteX8" fmla="*/ 132112 w 1228725"/>
                <a:gd name="connsiteY8" fmla="*/ 1199483 h 1295400"/>
                <a:gd name="connsiteX9" fmla="*/ 129444 w 1228725"/>
                <a:gd name="connsiteY9" fmla="*/ 1195292 h 1295400"/>
                <a:gd name="connsiteX10" fmla="*/ 133540 w 1228725"/>
                <a:gd name="connsiteY10" fmla="*/ 1192054 h 1295400"/>
                <a:gd name="connsiteX11" fmla="*/ 133635 w 1228725"/>
                <a:gd name="connsiteY11" fmla="*/ 1186910 h 1295400"/>
                <a:gd name="connsiteX12" fmla="*/ 139636 w 1228725"/>
                <a:gd name="connsiteY12" fmla="*/ 1177576 h 1295400"/>
                <a:gd name="connsiteX13" fmla="*/ 129159 w 1228725"/>
                <a:gd name="connsiteY13" fmla="*/ 1160050 h 1295400"/>
                <a:gd name="connsiteX14" fmla="*/ 125825 w 1228725"/>
                <a:gd name="connsiteY14" fmla="*/ 1151191 h 1295400"/>
                <a:gd name="connsiteX15" fmla="*/ 127635 w 1228725"/>
                <a:gd name="connsiteY15" fmla="*/ 1150144 h 1295400"/>
                <a:gd name="connsiteX16" fmla="*/ 123158 w 1228725"/>
                <a:gd name="connsiteY16" fmla="*/ 1142047 h 1295400"/>
                <a:gd name="connsiteX17" fmla="*/ 133350 w 1228725"/>
                <a:gd name="connsiteY17" fmla="*/ 1119664 h 1295400"/>
                <a:gd name="connsiteX18" fmla="*/ 149542 w 1228725"/>
                <a:gd name="connsiteY18" fmla="*/ 1113949 h 1295400"/>
                <a:gd name="connsiteX19" fmla="*/ 147066 w 1228725"/>
                <a:gd name="connsiteY19" fmla="*/ 1109853 h 1295400"/>
                <a:gd name="connsiteX20" fmla="*/ 149923 w 1228725"/>
                <a:gd name="connsiteY20" fmla="*/ 1100709 h 1295400"/>
                <a:gd name="connsiteX21" fmla="*/ 107537 w 1228725"/>
                <a:gd name="connsiteY21" fmla="*/ 1064323 h 1295400"/>
                <a:gd name="connsiteX22" fmla="*/ 106966 w 1228725"/>
                <a:gd name="connsiteY22" fmla="*/ 1066705 h 1295400"/>
                <a:gd name="connsiteX23" fmla="*/ 116300 w 1228725"/>
                <a:gd name="connsiteY23" fmla="*/ 1073944 h 1295400"/>
                <a:gd name="connsiteX24" fmla="*/ 111633 w 1228725"/>
                <a:gd name="connsiteY24" fmla="*/ 1079659 h 1295400"/>
                <a:gd name="connsiteX25" fmla="*/ 102488 w 1228725"/>
                <a:gd name="connsiteY25" fmla="*/ 1072229 h 1295400"/>
                <a:gd name="connsiteX26" fmla="*/ 100393 w 1228725"/>
                <a:gd name="connsiteY26" fmla="*/ 1074896 h 1295400"/>
                <a:gd name="connsiteX27" fmla="*/ 86106 w 1228725"/>
                <a:gd name="connsiteY27" fmla="*/ 1065562 h 1295400"/>
                <a:gd name="connsiteX28" fmla="*/ 82582 w 1228725"/>
                <a:gd name="connsiteY28" fmla="*/ 1078230 h 1295400"/>
                <a:gd name="connsiteX29" fmla="*/ 74104 w 1228725"/>
                <a:gd name="connsiteY29" fmla="*/ 1082421 h 1295400"/>
                <a:gd name="connsiteX30" fmla="*/ 40195 w 1228725"/>
                <a:gd name="connsiteY30" fmla="*/ 1082612 h 1295400"/>
                <a:gd name="connsiteX31" fmla="*/ 50196 w 1228725"/>
                <a:gd name="connsiteY31" fmla="*/ 1056513 h 1295400"/>
                <a:gd name="connsiteX32" fmla="*/ 37147 w 1228725"/>
                <a:gd name="connsiteY32" fmla="*/ 1028700 h 1295400"/>
                <a:gd name="connsiteX33" fmla="*/ 34671 w 1228725"/>
                <a:gd name="connsiteY33" fmla="*/ 1015555 h 1295400"/>
                <a:gd name="connsiteX34" fmla="*/ 36956 w 1228725"/>
                <a:gd name="connsiteY34" fmla="*/ 1013746 h 1295400"/>
                <a:gd name="connsiteX35" fmla="*/ 9525 w 1228725"/>
                <a:gd name="connsiteY35" fmla="*/ 990029 h 1295400"/>
                <a:gd name="connsiteX36" fmla="*/ 50292 w 1228725"/>
                <a:gd name="connsiteY36" fmla="*/ 952881 h 1295400"/>
                <a:gd name="connsiteX37" fmla="*/ 56292 w 1228725"/>
                <a:gd name="connsiteY37" fmla="*/ 943546 h 1295400"/>
                <a:gd name="connsiteX38" fmla="*/ 58674 w 1228725"/>
                <a:gd name="connsiteY38" fmla="*/ 945356 h 1295400"/>
                <a:gd name="connsiteX39" fmla="*/ 60769 w 1228725"/>
                <a:gd name="connsiteY39" fmla="*/ 940022 h 1295400"/>
                <a:gd name="connsiteX40" fmla="*/ 53911 w 1228725"/>
                <a:gd name="connsiteY40" fmla="*/ 933450 h 1295400"/>
                <a:gd name="connsiteX41" fmla="*/ 60769 w 1228725"/>
                <a:gd name="connsiteY41" fmla="*/ 915638 h 1295400"/>
                <a:gd name="connsiteX42" fmla="*/ 50482 w 1228725"/>
                <a:gd name="connsiteY42" fmla="*/ 899827 h 1295400"/>
                <a:gd name="connsiteX43" fmla="*/ 59531 w 1228725"/>
                <a:gd name="connsiteY43" fmla="*/ 892492 h 1295400"/>
                <a:gd name="connsiteX44" fmla="*/ 56006 w 1228725"/>
                <a:gd name="connsiteY44" fmla="*/ 885349 h 1295400"/>
                <a:gd name="connsiteX45" fmla="*/ 62007 w 1228725"/>
                <a:gd name="connsiteY45" fmla="*/ 878586 h 1295400"/>
                <a:gd name="connsiteX46" fmla="*/ 54863 w 1228725"/>
                <a:gd name="connsiteY46" fmla="*/ 869347 h 1295400"/>
                <a:gd name="connsiteX47" fmla="*/ 60197 w 1228725"/>
                <a:gd name="connsiteY47" fmla="*/ 868108 h 1295400"/>
                <a:gd name="connsiteX48" fmla="*/ 55435 w 1228725"/>
                <a:gd name="connsiteY48" fmla="*/ 864203 h 1295400"/>
                <a:gd name="connsiteX49" fmla="*/ 57721 w 1228725"/>
                <a:gd name="connsiteY49" fmla="*/ 861917 h 1295400"/>
                <a:gd name="connsiteX50" fmla="*/ 52864 w 1228725"/>
                <a:gd name="connsiteY50" fmla="*/ 857821 h 1295400"/>
                <a:gd name="connsiteX51" fmla="*/ 64103 w 1228725"/>
                <a:gd name="connsiteY51" fmla="*/ 847439 h 1295400"/>
                <a:gd name="connsiteX52" fmla="*/ 77343 w 1228725"/>
                <a:gd name="connsiteY52" fmla="*/ 840677 h 1295400"/>
                <a:gd name="connsiteX53" fmla="*/ 82772 w 1228725"/>
                <a:gd name="connsiteY53" fmla="*/ 842867 h 1295400"/>
                <a:gd name="connsiteX54" fmla="*/ 89439 w 1228725"/>
                <a:gd name="connsiteY54" fmla="*/ 834771 h 1295400"/>
                <a:gd name="connsiteX55" fmla="*/ 96488 w 1228725"/>
                <a:gd name="connsiteY55" fmla="*/ 831247 h 1295400"/>
                <a:gd name="connsiteX56" fmla="*/ 99441 w 1228725"/>
                <a:gd name="connsiteY56" fmla="*/ 819721 h 1295400"/>
                <a:gd name="connsiteX57" fmla="*/ 109537 w 1228725"/>
                <a:gd name="connsiteY57" fmla="*/ 813625 h 1295400"/>
                <a:gd name="connsiteX58" fmla="*/ 100012 w 1228725"/>
                <a:gd name="connsiteY58" fmla="*/ 797623 h 1295400"/>
                <a:gd name="connsiteX59" fmla="*/ 114871 w 1228725"/>
                <a:gd name="connsiteY59" fmla="*/ 779812 h 1295400"/>
                <a:gd name="connsiteX60" fmla="*/ 111347 w 1228725"/>
                <a:gd name="connsiteY60" fmla="*/ 773239 h 1295400"/>
                <a:gd name="connsiteX61" fmla="*/ 105441 w 1228725"/>
                <a:gd name="connsiteY61" fmla="*/ 780383 h 1295400"/>
                <a:gd name="connsiteX62" fmla="*/ 100489 w 1228725"/>
                <a:gd name="connsiteY62" fmla="*/ 771430 h 1295400"/>
                <a:gd name="connsiteX63" fmla="*/ 85344 w 1228725"/>
                <a:gd name="connsiteY63" fmla="*/ 776954 h 1295400"/>
                <a:gd name="connsiteX64" fmla="*/ 86296 w 1228725"/>
                <a:gd name="connsiteY64" fmla="*/ 779907 h 1295400"/>
                <a:gd name="connsiteX65" fmla="*/ 84296 w 1228725"/>
                <a:gd name="connsiteY65" fmla="*/ 781145 h 1295400"/>
                <a:gd name="connsiteX66" fmla="*/ 78200 w 1228725"/>
                <a:gd name="connsiteY66" fmla="*/ 778764 h 1295400"/>
                <a:gd name="connsiteX67" fmla="*/ 68675 w 1228725"/>
                <a:gd name="connsiteY67" fmla="*/ 756475 h 1295400"/>
                <a:gd name="connsiteX68" fmla="*/ 40671 w 1228725"/>
                <a:gd name="connsiteY68" fmla="*/ 731044 h 1295400"/>
                <a:gd name="connsiteX69" fmla="*/ 40862 w 1228725"/>
                <a:gd name="connsiteY69" fmla="*/ 724948 h 1295400"/>
                <a:gd name="connsiteX70" fmla="*/ 48958 w 1228725"/>
                <a:gd name="connsiteY70" fmla="*/ 717423 h 1295400"/>
                <a:gd name="connsiteX71" fmla="*/ 51054 w 1228725"/>
                <a:gd name="connsiteY71" fmla="*/ 708660 h 1295400"/>
                <a:gd name="connsiteX72" fmla="*/ 56864 w 1228725"/>
                <a:gd name="connsiteY72" fmla="*/ 699706 h 1295400"/>
                <a:gd name="connsiteX73" fmla="*/ 79914 w 1228725"/>
                <a:gd name="connsiteY73" fmla="*/ 679418 h 1295400"/>
                <a:gd name="connsiteX74" fmla="*/ 89154 w 1228725"/>
                <a:gd name="connsiteY74" fmla="*/ 657415 h 1295400"/>
                <a:gd name="connsiteX75" fmla="*/ 85439 w 1228725"/>
                <a:gd name="connsiteY75" fmla="*/ 643509 h 1295400"/>
                <a:gd name="connsiteX76" fmla="*/ 87535 w 1228725"/>
                <a:gd name="connsiteY76" fmla="*/ 636937 h 1295400"/>
                <a:gd name="connsiteX77" fmla="*/ 80676 w 1228725"/>
                <a:gd name="connsiteY77" fmla="*/ 630841 h 1295400"/>
                <a:gd name="connsiteX78" fmla="*/ 67437 w 1228725"/>
                <a:gd name="connsiteY78" fmla="*/ 639032 h 1295400"/>
                <a:gd name="connsiteX79" fmla="*/ 61817 w 1228725"/>
                <a:gd name="connsiteY79" fmla="*/ 637413 h 1295400"/>
                <a:gd name="connsiteX80" fmla="*/ 71723 w 1228725"/>
                <a:gd name="connsiteY80" fmla="*/ 622268 h 1295400"/>
                <a:gd name="connsiteX81" fmla="*/ 79247 w 1228725"/>
                <a:gd name="connsiteY81" fmla="*/ 576739 h 1295400"/>
                <a:gd name="connsiteX82" fmla="*/ 102775 w 1228725"/>
                <a:gd name="connsiteY82" fmla="*/ 546354 h 1295400"/>
                <a:gd name="connsiteX83" fmla="*/ 119443 w 1228725"/>
                <a:gd name="connsiteY83" fmla="*/ 533876 h 1295400"/>
                <a:gd name="connsiteX84" fmla="*/ 145828 w 1228725"/>
                <a:gd name="connsiteY84" fmla="*/ 502063 h 1295400"/>
                <a:gd name="connsiteX85" fmla="*/ 152114 w 1228725"/>
                <a:gd name="connsiteY85" fmla="*/ 483013 h 1295400"/>
                <a:gd name="connsiteX86" fmla="*/ 172688 w 1228725"/>
                <a:gd name="connsiteY86" fmla="*/ 444627 h 1295400"/>
                <a:gd name="connsiteX87" fmla="*/ 185261 w 1228725"/>
                <a:gd name="connsiteY87" fmla="*/ 430244 h 1295400"/>
                <a:gd name="connsiteX88" fmla="*/ 197167 w 1228725"/>
                <a:gd name="connsiteY88" fmla="*/ 431673 h 1295400"/>
                <a:gd name="connsiteX89" fmla="*/ 188404 w 1228725"/>
                <a:gd name="connsiteY89" fmla="*/ 416909 h 1295400"/>
                <a:gd name="connsiteX90" fmla="*/ 204597 w 1228725"/>
                <a:gd name="connsiteY90" fmla="*/ 399574 h 1295400"/>
                <a:gd name="connsiteX91" fmla="*/ 202406 w 1228725"/>
                <a:gd name="connsiteY91" fmla="*/ 391096 h 1295400"/>
                <a:gd name="connsiteX92" fmla="*/ 207550 w 1228725"/>
                <a:gd name="connsiteY92" fmla="*/ 388334 h 1295400"/>
                <a:gd name="connsiteX93" fmla="*/ 209359 w 1228725"/>
                <a:gd name="connsiteY93" fmla="*/ 383191 h 1295400"/>
                <a:gd name="connsiteX94" fmla="*/ 213455 w 1228725"/>
                <a:gd name="connsiteY94" fmla="*/ 382048 h 1295400"/>
                <a:gd name="connsiteX95" fmla="*/ 212597 w 1228725"/>
                <a:gd name="connsiteY95" fmla="*/ 376714 h 1295400"/>
                <a:gd name="connsiteX96" fmla="*/ 217075 w 1228725"/>
                <a:gd name="connsiteY96" fmla="*/ 366712 h 1295400"/>
                <a:gd name="connsiteX97" fmla="*/ 212407 w 1228725"/>
                <a:gd name="connsiteY97" fmla="*/ 358330 h 1295400"/>
                <a:gd name="connsiteX98" fmla="*/ 220027 w 1228725"/>
                <a:gd name="connsiteY98" fmla="*/ 352996 h 1295400"/>
                <a:gd name="connsiteX99" fmla="*/ 217455 w 1228725"/>
                <a:gd name="connsiteY99" fmla="*/ 325946 h 1295400"/>
                <a:gd name="connsiteX100" fmla="*/ 207454 w 1228725"/>
                <a:gd name="connsiteY100" fmla="*/ 330613 h 1295400"/>
                <a:gd name="connsiteX101" fmla="*/ 203644 w 1228725"/>
                <a:gd name="connsiteY101" fmla="*/ 329755 h 1295400"/>
                <a:gd name="connsiteX102" fmla="*/ 201168 w 1228725"/>
                <a:gd name="connsiteY102" fmla="*/ 321659 h 1295400"/>
                <a:gd name="connsiteX103" fmla="*/ 202787 w 1228725"/>
                <a:gd name="connsiteY103" fmla="*/ 317373 h 1295400"/>
                <a:gd name="connsiteX104" fmla="*/ 195548 w 1228725"/>
                <a:gd name="connsiteY104" fmla="*/ 297752 h 1295400"/>
                <a:gd name="connsiteX105" fmla="*/ 184404 w 1228725"/>
                <a:gd name="connsiteY105" fmla="*/ 300609 h 1295400"/>
                <a:gd name="connsiteX106" fmla="*/ 180213 w 1228725"/>
                <a:gd name="connsiteY106" fmla="*/ 288227 h 1295400"/>
                <a:gd name="connsiteX107" fmla="*/ 158591 w 1228725"/>
                <a:gd name="connsiteY107" fmla="*/ 288893 h 1295400"/>
                <a:gd name="connsiteX108" fmla="*/ 148780 w 1228725"/>
                <a:gd name="connsiteY108" fmla="*/ 297275 h 1295400"/>
                <a:gd name="connsiteX109" fmla="*/ 141827 w 1228725"/>
                <a:gd name="connsiteY109" fmla="*/ 296608 h 1295400"/>
                <a:gd name="connsiteX110" fmla="*/ 142780 w 1228725"/>
                <a:gd name="connsiteY110" fmla="*/ 299180 h 1295400"/>
                <a:gd name="connsiteX111" fmla="*/ 134874 w 1228725"/>
                <a:gd name="connsiteY111" fmla="*/ 302704 h 1295400"/>
                <a:gd name="connsiteX112" fmla="*/ 128682 w 1228725"/>
                <a:gd name="connsiteY112" fmla="*/ 301180 h 1295400"/>
                <a:gd name="connsiteX113" fmla="*/ 126968 w 1228725"/>
                <a:gd name="connsiteY113" fmla="*/ 304038 h 1295400"/>
                <a:gd name="connsiteX114" fmla="*/ 123063 w 1228725"/>
                <a:gd name="connsiteY114" fmla="*/ 301466 h 1295400"/>
                <a:gd name="connsiteX115" fmla="*/ 110966 w 1228725"/>
                <a:gd name="connsiteY115" fmla="*/ 303562 h 1295400"/>
                <a:gd name="connsiteX116" fmla="*/ 110204 w 1228725"/>
                <a:gd name="connsiteY116" fmla="*/ 297942 h 1295400"/>
                <a:gd name="connsiteX117" fmla="*/ 108204 w 1228725"/>
                <a:gd name="connsiteY117" fmla="*/ 299847 h 1295400"/>
                <a:gd name="connsiteX118" fmla="*/ 103822 w 1228725"/>
                <a:gd name="connsiteY118" fmla="*/ 298513 h 1295400"/>
                <a:gd name="connsiteX119" fmla="*/ 102394 w 1228725"/>
                <a:gd name="connsiteY119" fmla="*/ 301180 h 1295400"/>
                <a:gd name="connsiteX120" fmla="*/ 105060 w 1228725"/>
                <a:gd name="connsiteY120" fmla="*/ 303181 h 1295400"/>
                <a:gd name="connsiteX121" fmla="*/ 103155 w 1228725"/>
                <a:gd name="connsiteY121" fmla="*/ 304610 h 1295400"/>
                <a:gd name="connsiteX122" fmla="*/ 97726 w 1228725"/>
                <a:gd name="connsiteY122" fmla="*/ 302704 h 1295400"/>
                <a:gd name="connsiteX123" fmla="*/ 100298 w 1228725"/>
                <a:gd name="connsiteY123" fmla="*/ 300419 h 1295400"/>
                <a:gd name="connsiteX124" fmla="*/ 96298 w 1228725"/>
                <a:gd name="connsiteY124" fmla="*/ 274129 h 1295400"/>
                <a:gd name="connsiteX125" fmla="*/ 112300 w 1228725"/>
                <a:gd name="connsiteY125" fmla="*/ 270224 h 1295400"/>
                <a:gd name="connsiteX126" fmla="*/ 109918 w 1228725"/>
                <a:gd name="connsiteY126" fmla="*/ 253174 h 1295400"/>
                <a:gd name="connsiteX127" fmla="*/ 126778 w 1228725"/>
                <a:gd name="connsiteY127" fmla="*/ 251174 h 1295400"/>
                <a:gd name="connsiteX128" fmla="*/ 120967 w 1228725"/>
                <a:gd name="connsiteY128" fmla="*/ 234315 h 1295400"/>
                <a:gd name="connsiteX129" fmla="*/ 127730 w 1228725"/>
                <a:gd name="connsiteY129" fmla="*/ 232600 h 1295400"/>
                <a:gd name="connsiteX130" fmla="*/ 124206 w 1228725"/>
                <a:gd name="connsiteY130" fmla="*/ 222218 h 1295400"/>
                <a:gd name="connsiteX131" fmla="*/ 120967 w 1228725"/>
                <a:gd name="connsiteY131" fmla="*/ 223837 h 1295400"/>
                <a:gd name="connsiteX132" fmla="*/ 117824 w 1228725"/>
                <a:gd name="connsiteY132" fmla="*/ 217741 h 1295400"/>
                <a:gd name="connsiteX133" fmla="*/ 120015 w 1228725"/>
                <a:gd name="connsiteY133" fmla="*/ 198882 h 1295400"/>
                <a:gd name="connsiteX134" fmla="*/ 112966 w 1228725"/>
                <a:gd name="connsiteY134" fmla="*/ 179927 h 1295400"/>
                <a:gd name="connsiteX135" fmla="*/ 126016 w 1228725"/>
                <a:gd name="connsiteY135" fmla="*/ 167164 h 1295400"/>
                <a:gd name="connsiteX136" fmla="*/ 135541 w 1228725"/>
                <a:gd name="connsiteY136" fmla="*/ 165354 h 1295400"/>
                <a:gd name="connsiteX137" fmla="*/ 135350 w 1228725"/>
                <a:gd name="connsiteY137" fmla="*/ 155448 h 1295400"/>
                <a:gd name="connsiteX138" fmla="*/ 142017 w 1228725"/>
                <a:gd name="connsiteY138" fmla="*/ 154876 h 1295400"/>
                <a:gd name="connsiteX139" fmla="*/ 140779 w 1228725"/>
                <a:gd name="connsiteY139" fmla="*/ 146590 h 1295400"/>
                <a:gd name="connsiteX140" fmla="*/ 132016 w 1228725"/>
                <a:gd name="connsiteY140" fmla="*/ 133921 h 1295400"/>
                <a:gd name="connsiteX141" fmla="*/ 131540 w 1228725"/>
                <a:gd name="connsiteY141" fmla="*/ 127921 h 1295400"/>
                <a:gd name="connsiteX142" fmla="*/ 137064 w 1228725"/>
                <a:gd name="connsiteY142" fmla="*/ 128683 h 1295400"/>
                <a:gd name="connsiteX143" fmla="*/ 144875 w 1228725"/>
                <a:gd name="connsiteY143" fmla="*/ 134969 h 1295400"/>
                <a:gd name="connsiteX144" fmla="*/ 144208 w 1228725"/>
                <a:gd name="connsiteY144" fmla="*/ 136874 h 1295400"/>
                <a:gd name="connsiteX145" fmla="*/ 151829 w 1228725"/>
                <a:gd name="connsiteY145" fmla="*/ 139922 h 1295400"/>
                <a:gd name="connsiteX146" fmla="*/ 153257 w 1228725"/>
                <a:gd name="connsiteY146" fmla="*/ 128587 h 1295400"/>
                <a:gd name="connsiteX147" fmla="*/ 163544 w 1228725"/>
                <a:gd name="connsiteY147" fmla="*/ 110109 h 1295400"/>
                <a:gd name="connsiteX148" fmla="*/ 190119 w 1228725"/>
                <a:gd name="connsiteY148" fmla="*/ 80677 h 1295400"/>
                <a:gd name="connsiteX149" fmla="*/ 181546 w 1228725"/>
                <a:gd name="connsiteY149" fmla="*/ 79248 h 1295400"/>
                <a:gd name="connsiteX150" fmla="*/ 179927 w 1228725"/>
                <a:gd name="connsiteY150" fmla="*/ 71342 h 1295400"/>
                <a:gd name="connsiteX151" fmla="*/ 174784 w 1228725"/>
                <a:gd name="connsiteY151" fmla="*/ 72580 h 1295400"/>
                <a:gd name="connsiteX152" fmla="*/ 173355 w 1228725"/>
                <a:gd name="connsiteY152" fmla="*/ 64198 h 1295400"/>
                <a:gd name="connsiteX153" fmla="*/ 174974 w 1228725"/>
                <a:gd name="connsiteY153" fmla="*/ 62960 h 1295400"/>
                <a:gd name="connsiteX154" fmla="*/ 180498 w 1228725"/>
                <a:gd name="connsiteY154" fmla="*/ 61531 h 1295400"/>
                <a:gd name="connsiteX155" fmla="*/ 188023 w 1228725"/>
                <a:gd name="connsiteY155" fmla="*/ 69818 h 1295400"/>
                <a:gd name="connsiteX156" fmla="*/ 193738 w 1228725"/>
                <a:gd name="connsiteY156" fmla="*/ 68866 h 1295400"/>
                <a:gd name="connsiteX157" fmla="*/ 198787 w 1228725"/>
                <a:gd name="connsiteY157" fmla="*/ 71437 h 1295400"/>
                <a:gd name="connsiteX158" fmla="*/ 198691 w 1228725"/>
                <a:gd name="connsiteY158" fmla="*/ 66104 h 1295400"/>
                <a:gd name="connsiteX159" fmla="*/ 204692 w 1228725"/>
                <a:gd name="connsiteY159" fmla="*/ 58674 h 1295400"/>
                <a:gd name="connsiteX160" fmla="*/ 212407 w 1228725"/>
                <a:gd name="connsiteY160" fmla="*/ 56959 h 1295400"/>
                <a:gd name="connsiteX161" fmla="*/ 233076 w 1228725"/>
                <a:gd name="connsiteY161" fmla="*/ 38576 h 1295400"/>
                <a:gd name="connsiteX162" fmla="*/ 241363 w 1228725"/>
                <a:gd name="connsiteY162" fmla="*/ 52768 h 1295400"/>
                <a:gd name="connsiteX163" fmla="*/ 243649 w 1228725"/>
                <a:gd name="connsiteY163" fmla="*/ 51149 h 1295400"/>
                <a:gd name="connsiteX164" fmla="*/ 246126 w 1228725"/>
                <a:gd name="connsiteY164" fmla="*/ 53912 h 1295400"/>
                <a:gd name="connsiteX165" fmla="*/ 264985 w 1228725"/>
                <a:gd name="connsiteY165" fmla="*/ 54388 h 1295400"/>
                <a:gd name="connsiteX166" fmla="*/ 278416 w 1228725"/>
                <a:gd name="connsiteY166" fmla="*/ 50101 h 1295400"/>
                <a:gd name="connsiteX167" fmla="*/ 279939 w 1228725"/>
                <a:gd name="connsiteY167" fmla="*/ 46006 h 1295400"/>
                <a:gd name="connsiteX168" fmla="*/ 285273 w 1228725"/>
                <a:gd name="connsiteY168" fmla="*/ 43720 h 1295400"/>
                <a:gd name="connsiteX169" fmla="*/ 281464 w 1228725"/>
                <a:gd name="connsiteY169" fmla="*/ 40386 h 1295400"/>
                <a:gd name="connsiteX170" fmla="*/ 293084 w 1228725"/>
                <a:gd name="connsiteY170" fmla="*/ 31813 h 1295400"/>
                <a:gd name="connsiteX171" fmla="*/ 294608 w 1228725"/>
                <a:gd name="connsiteY171" fmla="*/ 29813 h 1295400"/>
                <a:gd name="connsiteX172" fmla="*/ 292322 w 1228725"/>
                <a:gd name="connsiteY172" fmla="*/ 28861 h 1295400"/>
                <a:gd name="connsiteX173" fmla="*/ 303847 w 1228725"/>
                <a:gd name="connsiteY173" fmla="*/ 18479 h 1295400"/>
                <a:gd name="connsiteX174" fmla="*/ 306038 w 1228725"/>
                <a:gd name="connsiteY174" fmla="*/ 9525 h 1295400"/>
                <a:gd name="connsiteX175" fmla="*/ 314325 w 1228725"/>
                <a:gd name="connsiteY175" fmla="*/ 9525 h 1295400"/>
                <a:gd name="connsiteX176" fmla="*/ 327088 w 1228725"/>
                <a:gd name="connsiteY176" fmla="*/ 20002 h 1295400"/>
                <a:gd name="connsiteX177" fmla="*/ 332327 w 1228725"/>
                <a:gd name="connsiteY177" fmla="*/ 19907 h 1295400"/>
                <a:gd name="connsiteX178" fmla="*/ 335661 w 1228725"/>
                <a:gd name="connsiteY178" fmla="*/ 27527 h 1295400"/>
                <a:gd name="connsiteX179" fmla="*/ 346424 w 1228725"/>
                <a:gd name="connsiteY179" fmla="*/ 32575 h 1295400"/>
                <a:gd name="connsiteX180" fmla="*/ 344710 w 1228725"/>
                <a:gd name="connsiteY180" fmla="*/ 34576 h 1295400"/>
                <a:gd name="connsiteX181" fmla="*/ 350139 w 1228725"/>
                <a:gd name="connsiteY181" fmla="*/ 32861 h 1295400"/>
                <a:gd name="connsiteX182" fmla="*/ 356139 w 1228725"/>
                <a:gd name="connsiteY182" fmla="*/ 38386 h 1295400"/>
                <a:gd name="connsiteX183" fmla="*/ 363855 w 1228725"/>
                <a:gd name="connsiteY183" fmla="*/ 37719 h 1295400"/>
                <a:gd name="connsiteX184" fmla="*/ 366998 w 1228725"/>
                <a:gd name="connsiteY184" fmla="*/ 39529 h 1295400"/>
                <a:gd name="connsiteX185" fmla="*/ 366617 w 1228725"/>
                <a:gd name="connsiteY185" fmla="*/ 42386 h 1295400"/>
                <a:gd name="connsiteX186" fmla="*/ 369189 w 1228725"/>
                <a:gd name="connsiteY186" fmla="*/ 42005 h 1295400"/>
                <a:gd name="connsiteX187" fmla="*/ 368808 w 1228725"/>
                <a:gd name="connsiteY187" fmla="*/ 45148 h 1295400"/>
                <a:gd name="connsiteX188" fmla="*/ 372046 w 1228725"/>
                <a:gd name="connsiteY188" fmla="*/ 43339 h 1295400"/>
                <a:gd name="connsiteX189" fmla="*/ 375761 w 1228725"/>
                <a:gd name="connsiteY189" fmla="*/ 45910 h 1295400"/>
                <a:gd name="connsiteX190" fmla="*/ 372237 w 1228725"/>
                <a:gd name="connsiteY190" fmla="*/ 63532 h 1295400"/>
                <a:gd name="connsiteX191" fmla="*/ 373951 w 1228725"/>
                <a:gd name="connsiteY191" fmla="*/ 70009 h 1295400"/>
                <a:gd name="connsiteX192" fmla="*/ 372523 w 1228725"/>
                <a:gd name="connsiteY192" fmla="*/ 83058 h 1295400"/>
                <a:gd name="connsiteX193" fmla="*/ 366426 w 1228725"/>
                <a:gd name="connsiteY193" fmla="*/ 83439 h 1295400"/>
                <a:gd name="connsiteX194" fmla="*/ 377761 w 1228725"/>
                <a:gd name="connsiteY194" fmla="*/ 98298 h 1295400"/>
                <a:gd name="connsiteX195" fmla="*/ 391763 w 1228725"/>
                <a:gd name="connsiteY195" fmla="*/ 108490 h 1295400"/>
                <a:gd name="connsiteX196" fmla="*/ 404241 w 1228725"/>
                <a:gd name="connsiteY196" fmla="*/ 108680 h 1295400"/>
                <a:gd name="connsiteX197" fmla="*/ 430530 w 1228725"/>
                <a:gd name="connsiteY197" fmla="*/ 118491 h 1295400"/>
                <a:gd name="connsiteX198" fmla="*/ 447389 w 1228725"/>
                <a:gd name="connsiteY198" fmla="*/ 105918 h 1295400"/>
                <a:gd name="connsiteX199" fmla="*/ 456533 w 1228725"/>
                <a:gd name="connsiteY199" fmla="*/ 102584 h 1295400"/>
                <a:gd name="connsiteX200" fmla="*/ 457771 w 1228725"/>
                <a:gd name="connsiteY200" fmla="*/ 99536 h 1295400"/>
                <a:gd name="connsiteX201" fmla="*/ 461296 w 1228725"/>
                <a:gd name="connsiteY201" fmla="*/ 102203 h 1295400"/>
                <a:gd name="connsiteX202" fmla="*/ 458057 w 1228725"/>
                <a:gd name="connsiteY202" fmla="*/ 94202 h 1295400"/>
                <a:gd name="connsiteX203" fmla="*/ 456152 w 1228725"/>
                <a:gd name="connsiteY203" fmla="*/ 94393 h 1295400"/>
                <a:gd name="connsiteX204" fmla="*/ 459391 w 1228725"/>
                <a:gd name="connsiteY204" fmla="*/ 92869 h 1295400"/>
                <a:gd name="connsiteX205" fmla="*/ 457009 w 1228725"/>
                <a:gd name="connsiteY205" fmla="*/ 89725 h 1295400"/>
                <a:gd name="connsiteX206" fmla="*/ 458819 w 1228725"/>
                <a:gd name="connsiteY206" fmla="*/ 90297 h 1295400"/>
                <a:gd name="connsiteX207" fmla="*/ 457295 w 1228725"/>
                <a:gd name="connsiteY207" fmla="*/ 88963 h 1295400"/>
                <a:gd name="connsiteX208" fmla="*/ 459295 w 1228725"/>
                <a:gd name="connsiteY208" fmla="*/ 86868 h 1295400"/>
                <a:gd name="connsiteX209" fmla="*/ 461391 w 1228725"/>
                <a:gd name="connsiteY209" fmla="*/ 89821 h 1295400"/>
                <a:gd name="connsiteX210" fmla="*/ 476916 w 1228725"/>
                <a:gd name="connsiteY210" fmla="*/ 85820 h 1295400"/>
                <a:gd name="connsiteX211" fmla="*/ 480441 w 1228725"/>
                <a:gd name="connsiteY211" fmla="*/ 86582 h 1295400"/>
                <a:gd name="connsiteX212" fmla="*/ 492823 w 1228725"/>
                <a:gd name="connsiteY212" fmla="*/ 109823 h 1295400"/>
                <a:gd name="connsiteX213" fmla="*/ 527304 w 1228725"/>
                <a:gd name="connsiteY213" fmla="*/ 132207 h 1295400"/>
                <a:gd name="connsiteX214" fmla="*/ 532829 w 1228725"/>
                <a:gd name="connsiteY214" fmla="*/ 119158 h 1295400"/>
                <a:gd name="connsiteX215" fmla="*/ 549116 w 1228725"/>
                <a:gd name="connsiteY215" fmla="*/ 114395 h 1295400"/>
                <a:gd name="connsiteX216" fmla="*/ 553878 w 1228725"/>
                <a:gd name="connsiteY216" fmla="*/ 109156 h 1295400"/>
                <a:gd name="connsiteX217" fmla="*/ 563785 w 1228725"/>
                <a:gd name="connsiteY217" fmla="*/ 106299 h 1295400"/>
                <a:gd name="connsiteX218" fmla="*/ 585406 w 1228725"/>
                <a:gd name="connsiteY218" fmla="*/ 111633 h 1295400"/>
                <a:gd name="connsiteX219" fmla="*/ 600551 w 1228725"/>
                <a:gd name="connsiteY219" fmla="*/ 106870 h 1295400"/>
                <a:gd name="connsiteX220" fmla="*/ 607600 w 1228725"/>
                <a:gd name="connsiteY220" fmla="*/ 109442 h 1295400"/>
                <a:gd name="connsiteX221" fmla="*/ 612362 w 1228725"/>
                <a:gd name="connsiteY221" fmla="*/ 104965 h 1295400"/>
                <a:gd name="connsiteX222" fmla="*/ 619030 w 1228725"/>
                <a:gd name="connsiteY222" fmla="*/ 109633 h 1295400"/>
                <a:gd name="connsiteX223" fmla="*/ 635984 w 1228725"/>
                <a:gd name="connsiteY223" fmla="*/ 108204 h 1295400"/>
                <a:gd name="connsiteX224" fmla="*/ 636175 w 1228725"/>
                <a:gd name="connsiteY224" fmla="*/ 104584 h 1295400"/>
                <a:gd name="connsiteX225" fmla="*/ 631888 w 1228725"/>
                <a:gd name="connsiteY225" fmla="*/ 102679 h 1295400"/>
                <a:gd name="connsiteX226" fmla="*/ 640651 w 1228725"/>
                <a:gd name="connsiteY226" fmla="*/ 90487 h 1295400"/>
                <a:gd name="connsiteX227" fmla="*/ 641032 w 1228725"/>
                <a:gd name="connsiteY227" fmla="*/ 81058 h 1295400"/>
                <a:gd name="connsiteX228" fmla="*/ 657891 w 1228725"/>
                <a:gd name="connsiteY228" fmla="*/ 75057 h 1295400"/>
                <a:gd name="connsiteX229" fmla="*/ 665512 w 1228725"/>
                <a:gd name="connsiteY229" fmla="*/ 125825 h 1295400"/>
                <a:gd name="connsiteX230" fmla="*/ 663321 w 1228725"/>
                <a:gd name="connsiteY230" fmla="*/ 128492 h 1295400"/>
                <a:gd name="connsiteX231" fmla="*/ 665606 w 1228725"/>
                <a:gd name="connsiteY231" fmla="*/ 137636 h 1295400"/>
                <a:gd name="connsiteX232" fmla="*/ 671893 w 1228725"/>
                <a:gd name="connsiteY232" fmla="*/ 144113 h 1295400"/>
                <a:gd name="connsiteX233" fmla="*/ 671607 w 1228725"/>
                <a:gd name="connsiteY233" fmla="*/ 151447 h 1295400"/>
                <a:gd name="connsiteX234" fmla="*/ 685323 w 1228725"/>
                <a:gd name="connsiteY234" fmla="*/ 146590 h 1295400"/>
                <a:gd name="connsiteX235" fmla="*/ 689514 w 1228725"/>
                <a:gd name="connsiteY235" fmla="*/ 161925 h 1295400"/>
                <a:gd name="connsiteX236" fmla="*/ 710946 w 1228725"/>
                <a:gd name="connsiteY236" fmla="*/ 158687 h 1295400"/>
                <a:gd name="connsiteX237" fmla="*/ 728948 w 1228725"/>
                <a:gd name="connsiteY237" fmla="*/ 152781 h 1295400"/>
                <a:gd name="connsiteX238" fmla="*/ 736568 w 1228725"/>
                <a:gd name="connsiteY238" fmla="*/ 156305 h 1295400"/>
                <a:gd name="connsiteX239" fmla="*/ 745617 w 1228725"/>
                <a:gd name="connsiteY239" fmla="*/ 155162 h 1295400"/>
                <a:gd name="connsiteX240" fmla="*/ 762762 w 1228725"/>
                <a:gd name="connsiteY240" fmla="*/ 149542 h 1295400"/>
                <a:gd name="connsiteX241" fmla="*/ 770096 w 1228725"/>
                <a:gd name="connsiteY241" fmla="*/ 160401 h 1295400"/>
                <a:gd name="connsiteX242" fmla="*/ 777335 w 1228725"/>
                <a:gd name="connsiteY242" fmla="*/ 157829 h 1295400"/>
                <a:gd name="connsiteX243" fmla="*/ 789337 w 1228725"/>
                <a:gd name="connsiteY243" fmla="*/ 178213 h 1295400"/>
                <a:gd name="connsiteX244" fmla="*/ 795432 w 1228725"/>
                <a:gd name="connsiteY244" fmla="*/ 201739 h 1295400"/>
                <a:gd name="connsiteX245" fmla="*/ 800195 w 1228725"/>
                <a:gd name="connsiteY245" fmla="*/ 205168 h 1295400"/>
                <a:gd name="connsiteX246" fmla="*/ 781145 w 1228725"/>
                <a:gd name="connsiteY246" fmla="*/ 212503 h 1295400"/>
                <a:gd name="connsiteX247" fmla="*/ 790860 w 1228725"/>
                <a:gd name="connsiteY247" fmla="*/ 237363 h 1295400"/>
                <a:gd name="connsiteX248" fmla="*/ 788194 w 1228725"/>
                <a:gd name="connsiteY248" fmla="*/ 253174 h 1295400"/>
                <a:gd name="connsiteX249" fmla="*/ 793432 w 1228725"/>
                <a:gd name="connsiteY249" fmla="*/ 264509 h 1295400"/>
                <a:gd name="connsiteX250" fmla="*/ 789908 w 1228725"/>
                <a:gd name="connsiteY250" fmla="*/ 275272 h 1295400"/>
                <a:gd name="connsiteX251" fmla="*/ 791337 w 1228725"/>
                <a:gd name="connsiteY251" fmla="*/ 278416 h 1295400"/>
                <a:gd name="connsiteX252" fmla="*/ 787432 w 1228725"/>
                <a:gd name="connsiteY252" fmla="*/ 285940 h 1295400"/>
                <a:gd name="connsiteX253" fmla="*/ 789051 w 1228725"/>
                <a:gd name="connsiteY253" fmla="*/ 285179 h 1295400"/>
                <a:gd name="connsiteX254" fmla="*/ 797909 w 1228725"/>
                <a:gd name="connsiteY254" fmla="*/ 304800 h 1295400"/>
                <a:gd name="connsiteX255" fmla="*/ 815625 w 1228725"/>
                <a:gd name="connsiteY255" fmla="*/ 320040 h 1295400"/>
                <a:gd name="connsiteX256" fmla="*/ 806196 w 1228725"/>
                <a:gd name="connsiteY256" fmla="*/ 324136 h 1295400"/>
                <a:gd name="connsiteX257" fmla="*/ 808196 w 1228725"/>
                <a:gd name="connsiteY257" fmla="*/ 332422 h 1295400"/>
                <a:gd name="connsiteX258" fmla="*/ 804863 w 1228725"/>
                <a:gd name="connsiteY258" fmla="*/ 333565 h 1295400"/>
                <a:gd name="connsiteX259" fmla="*/ 806386 w 1228725"/>
                <a:gd name="connsiteY259" fmla="*/ 339947 h 1295400"/>
                <a:gd name="connsiteX260" fmla="*/ 802767 w 1228725"/>
                <a:gd name="connsiteY260" fmla="*/ 348996 h 1295400"/>
                <a:gd name="connsiteX261" fmla="*/ 803053 w 1228725"/>
                <a:gd name="connsiteY261" fmla="*/ 360045 h 1295400"/>
                <a:gd name="connsiteX262" fmla="*/ 818006 w 1228725"/>
                <a:gd name="connsiteY262" fmla="*/ 363474 h 1295400"/>
                <a:gd name="connsiteX263" fmla="*/ 827627 w 1228725"/>
                <a:gd name="connsiteY263" fmla="*/ 357187 h 1295400"/>
                <a:gd name="connsiteX264" fmla="*/ 821055 w 1228725"/>
                <a:gd name="connsiteY264" fmla="*/ 317945 h 1295400"/>
                <a:gd name="connsiteX265" fmla="*/ 831151 w 1228725"/>
                <a:gd name="connsiteY265" fmla="*/ 316135 h 1295400"/>
                <a:gd name="connsiteX266" fmla="*/ 834485 w 1228725"/>
                <a:gd name="connsiteY266" fmla="*/ 334994 h 1295400"/>
                <a:gd name="connsiteX267" fmla="*/ 866870 w 1228725"/>
                <a:gd name="connsiteY267" fmla="*/ 322421 h 1295400"/>
                <a:gd name="connsiteX268" fmla="*/ 888492 w 1228725"/>
                <a:gd name="connsiteY268" fmla="*/ 326707 h 1295400"/>
                <a:gd name="connsiteX269" fmla="*/ 886015 w 1228725"/>
                <a:gd name="connsiteY269" fmla="*/ 336995 h 1295400"/>
                <a:gd name="connsiteX270" fmla="*/ 890588 w 1228725"/>
                <a:gd name="connsiteY270" fmla="*/ 338423 h 1295400"/>
                <a:gd name="connsiteX271" fmla="*/ 889921 w 1228725"/>
                <a:gd name="connsiteY271" fmla="*/ 342043 h 1295400"/>
                <a:gd name="connsiteX272" fmla="*/ 885920 w 1228725"/>
                <a:gd name="connsiteY272" fmla="*/ 341662 h 1295400"/>
                <a:gd name="connsiteX273" fmla="*/ 885825 w 1228725"/>
                <a:gd name="connsiteY273" fmla="*/ 344614 h 1295400"/>
                <a:gd name="connsiteX274" fmla="*/ 882586 w 1228725"/>
                <a:gd name="connsiteY274" fmla="*/ 345091 h 1295400"/>
                <a:gd name="connsiteX275" fmla="*/ 880586 w 1228725"/>
                <a:gd name="connsiteY275" fmla="*/ 350139 h 1295400"/>
                <a:gd name="connsiteX276" fmla="*/ 881729 w 1228725"/>
                <a:gd name="connsiteY276" fmla="*/ 362712 h 1295400"/>
                <a:gd name="connsiteX277" fmla="*/ 879062 w 1228725"/>
                <a:gd name="connsiteY277" fmla="*/ 364331 h 1295400"/>
                <a:gd name="connsiteX278" fmla="*/ 880681 w 1228725"/>
                <a:gd name="connsiteY278" fmla="*/ 370904 h 1295400"/>
                <a:gd name="connsiteX279" fmla="*/ 890397 w 1228725"/>
                <a:gd name="connsiteY279" fmla="*/ 385191 h 1295400"/>
                <a:gd name="connsiteX280" fmla="*/ 895445 w 1228725"/>
                <a:gd name="connsiteY280" fmla="*/ 406622 h 1295400"/>
                <a:gd name="connsiteX281" fmla="*/ 876966 w 1228725"/>
                <a:gd name="connsiteY281" fmla="*/ 412147 h 1295400"/>
                <a:gd name="connsiteX282" fmla="*/ 857535 w 1228725"/>
                <a:gd name="connsiteY282" fmla="*/ 426720 h 1295400"/>
                <a:gd name="connsiteX283" fmla="*/ 863060 w 1228725"/>
                <a:gd name="connsiteY283" fmla="*/ 439674 h 1295400"/>
                <a:gd name="connsiteX284" fmla="*/ 893159 w 1228725"/>
                <a:gd name="connsiteY284" fmla="*/ 447675 h 1295400"/>
                <a:gd name="connsiteX285" fmla="*/ 907351 w 1228725"/>
                <a:gd name="connsiteY285" fmla="*/ 440912 h 1295400"/>
                <a:gd name="connsiteX286" fmla="*/ 917162 w 1228725"/>
                <a:gd name="connsiteY286" fmla="*/ 441960 h 1295400"/>
                <a:gd name="connsiteX287" fmla="*/ 926496 w 1228725"/>
                <a:gd name="connsiteY287" fmla="*/ 438055 h 1295400"/>
                <a:gd name="connsiteX288" fmla="*/ 939450 w 1228725"/>
                <a:gd name="connsiteY288" fmla="*/ 439388 h 1295400"/>
                <a:gd name="connsiteX289" fmla="*/ 941546 w 1228725"/>
                <a:gd name="connsiteY289" fmla="*/ 446722 h 1295400"/>
                <a:gd name="connsiteX290" fmla="*/ 963168 w 1228725"/>
                <a:gd name="connsiteY290" fmla="*/ 449771 h 1295400"/>
                <a:gd name="connsiteX291" fmla="*/ 969835 w 1228725"/>
                <a:gd name="connsiteY291" fmla="*/ 453390 h 1295400"/>
                <a:gd name="connsiteX292" fmla="*/ 969835 w 1228725"/>
                <a:gd name="connsiteY292" fmla="*/ 458248 h 1295400"/>
                <a:gd name="connsiteX293" fmla="*/ 965454 w 1228725"/>
                <a:gd name="connsiteY293" fmla="*/ 463105 h 1295400"/>
                <a:gd name="connsiteX294" fmla="*/ 966788 w 1228725"/>
                <a:gd name="connsiteY294" fmla="*/ 464820 h 1295400"/>
                <a:gd name="connsiteX295" fmla="*/ 972598 w 1228725"/>
                <a:gd name="connsiteY295" fmla="*/ 460820 h 1295400"/>
                <a:gd name="connsiteX296" fmla="*/ 987361 w 1228725"/>
                <a:gd name="connsiteY296" fmla="*/ 469678 h 1295400"/>
                <a:gd name="connsiteX297" fmla="*/ 995457 w 1228725"/>
                <a:gd name="connsiteY297" fmla="*/ 478917 h 1295400"/>
                <a:gd name="connsiteX298" fmla="*/ 994029 w 1228725"/>
                <a:gd name="connsiteY298" fmla="*/ 483203 h 1295400"/>
                <a:gd name="connsiteX299" fmla="*/ 997744 w 1228725"/>
                <a:gd name="connsiteY299" fmla="*/ 486537 h 1295400"/>
                <a:gd name="connsiteX300" fmla="*/ 998315 w 1228725"/>
                <a:gd name="connsiteY300" fmla="*/ 491299 h 1295400"/>
                <a:gd name="connsiteX301" fmla="*/ 1002125 w 1228725"/>
                <a:gd name="connsiteY301" fmla="*/ 494538 h 1295400"/>
                <a:gd name="connsiteX302" fmla="*/ 1003839 w 1228725"/>
                <a:gd name="connsiteY302" fmla="*/ 493109 h 1295400"/>
                <a:gd name="connsiteX303" fmla="*/ 1005935 w 1228725"/>
                <a:gd name="connsiteY303" fmla="*/ 499872 h 1295400"/>
                <a:gd name="connsiteX304" fmla="*/ 1013364 w 1228725"/>
                <a:gd name="connsiteY304" fmla="*/ 504158 h 1295400"/>
                <a:gd name="connsiteX305" fmla="*/ 1015841 w 1228725"/>
                <a:gd name="connsiteY305" fmla="*/ 501967 h 1295400"/>
                <a:gd name="connsiteX306" fmla="*/ 1018318 w 1228725"/>
                <a:gd name="connsiteY306" fmla="*/ 506254 h 1295400"/>
                <a:gd name="connsiteX307" fmla="*/ 1021746 w 1228725"/>
                <a:gd name="connsiteY307" fmla="*/ 504063 h 1295400"/>
                <a:gd name="connsiteX308" fmla="*/ 1020889 w 1228725"/>
                <a:gd name="connsiteY308" fmla="*/ 500444 h 1295400"/>
                <a:gd name="connsiteX309" fmla="*/ 1013555 w 1228725"/>
                <a:gd name="connsiteY309" fmla="*/ 495014 h 1295400"/>
                <a:gd name="connsiteX310" fmla="*/ 1009269 w 1228725"/>
                <a:gd name="connsiteY310" fmla="*/ 495014 h 1295400"/>
                <a:gd name="connsiteX311" fmla="*/ 1009079 w 1228725"/>
                <a:gd name="connsiteY311" fmla="*/ 491014 h 1295400"/>
                <a:gd name="connsiteX312" fmla="*/ 1006411 w 1228725"/>
                <a:gd name="connsiteY312" fmla="*/ 489680 h 1295400"/>
                <a:gd name="connsiteX313" fmla="*/ 1011364 w 1228725"/>
                <a:gd name="connsiteY313" fmla="*/ 472249 h 1295400"/>
                <a:gd name="connsiteX314" fmla="*/ 1039558 w 1228725"/>
                <a:gd name="connsiteY314" fmla="*/ 461105 h 1295400"/>
                <a:gd name="connsiteX315" fmla="*/ 1038606 w 1228725"/>
                <a:gd name="connsiteY315" fmla="*/ 454533 h 1295400"/>
                <a:gd name="connsiteX316" fmla="*/ 1044035 w 1228725"/>
                <a:gd name="connsiteY316" fmla="*/ 456152 h 1295400"/>
                <a:gd name="connsiteX317" fmla="*/ 1041463 w 1228725"/>
                <a:gd name="connsiteY317" fmla="*/ 457581 h 1295400"/>
                <a:gd name="connsiteX318" fmla="*/ 1041463 w 1228725"/>
                <a:gd name="connsiteY318" fmla="*/ 461105 h 1295400"/>
                <a:gd name="connsiteX319" fmla="*/ 1047845 w 1228725"/>
                <a:gd name="connsiteY319" fmla="*/ 458724 h 1295400"/>
                <a:gd name="connsiteX320" fmla="*/ 1051655 w 1228725"/>
                <a:gd name="connsiteY320" fmla="*/ 453580 h 1295400"/>
                <a:gd name="connsiteX321" fmla="*/ 1057084 w 1228725"/>
                <a:gd name="connsiteY321" fmla="*/ 455676 h 1295400"/>
                <a:gd name="connsiteX322" fmla="*/ 1065371 w 1228725"/>
                <a:gd name="connsiteY322" fmla="*/ 454247 h 1295400"/>
                <a:gd name="connsiteX323" fmla="*/ 1065085 w 1228725"/>
                <a:gd name="connsiteY323" fmla="*/ 443960 h 1295400"/>
                <a:gd name="connsiteX324" fmla="*/ 1081468 w 1228725"/>
                <a:gd name="connsiteY324" fmla="*/ 435388 h 1295400"/>
                <a:gd name="connsiteX325" fmla="*/ 1083945 w 1228725"/>
                <a:gd name="connsiteY325" fmla="*/ 454533 h 1295400"/>
                <a:gd name="connsiteX326" fmla="*/ 1082040 w 1228725"/>
                <a:gd name="connsiteY326" fmla="*/ 466058 h 1295400"/>
                <a:gd name="connsiteX327" fmla="*/ 1085373 w 1228725"/>
                <a:gd name="connsiteY327" fmla="*/ 465868 h 1295400"/>
                <a:gd name="connsiteX328" fmla="*/ 1087374 w 1228725"/>
                <a:gd name="connsiteY328" fmla="*/ 477298 h 1295400"/>
                <a:gd name="connsiteX329" fmla="*/ 1095470 w 1228725"/>
                <a:gd name="connsiteY329" fmla="*/ 475679 h 1295400"/>
                <a:gd name="connsiteX330" fmla="*/ 1107471 w 1228725"/>
                <a:gd name="connsiteY330" fmla="*/ 483394 h 1295400"/>
                <a:gd name="connsiteX331" fmla="*/ 1112996 w 1228725"/>
                <a:gd name="connsiteY331" fmla="*/ 491871 h 1295400"/>
                <a:gd name="connsiteX332" fmla="*/ 1111282 w 1228725"/>
                <a:gd name="connsiteY332" fmla="*/ 501967 h 1295400"/>
                <a:gd name="connsiteX333" fmla="*/ 1113377 w 1228725"/>
                <a:gd name="connsiteY333" fmla="*/ 513397 h 1295400"/>
                <a:gd name="connsiteX334" fmla="*/ 1123664 w 1228725"/>
                <a:gd name="connsiteY334" fmla="*/ 520351 h 1295400"/>
                <a:gd name="connsiteX335" fmla="*/ 1126903 w 1228725"/>
                <a:gd name="connsiteY335" fmla="*/ 567214 h 1295400"/>
                <a:gd name="connsiteX336" fmla="*/ 1136046 w 1228725"/>
                <a:gd name="connsiteY336" fmla="*/ 594931 h 1295400"/>
                <a:gd name="connsiteX337" fmla="*/ 1134903 w 1228725"/>
                <a:gd name="connsiteY337" fmla="*/ 605980 h 1295400"/>
                <a:gd name="connsiteX338" fmla="*/ 1137285 w 1228725"/>
                <a:gd name="connsiteY338" fmla="*/ 605885 h 1295400"/>
                <a:gd name="connsiteX339" fmla="*/ 1143381 w 1228725"/>
                <a:gd name="connsiteY339" fmla="*/ 633031 h 1295400"/>
                <a:gd name="connsiteX340" fmla="*/ 1145857 w 1228725"/>
                <a:gd name="connsiteY340" fmla="*/ 633413 h 1295400"/>
                <a:gd name="connsiteX341" fmla="*/ 1153001 w 1228725"/>
                <a:gd name="connsiteY341" fmla="*/ 651320 h 1295400"/>
                <a:gd name="connsiteX342" fmla="*/ 1154239 w 1228725"/>
                <a:gd name="connsiteY342" fmla="*/ 668369 h 1295400"/>
                <a:gd name="connsiteX343" fmla="*/ 1143190 w 1228725"/>
                <a:gd name="connsiteY343" fmla="*/ 669607 h 1295400"/>
                <a:gd name="connsiteX344" fmla="*/ 1139285 w 1228725"/>
                <a:gd name="connsiteY344" fmla="*/ 680466 h 1295400"/>
                <a:gd name="connsiteX345" fmla="*/ 1145476 w 1228725"/>
                <a:gd name="connsiteY345" fmla="*/ 682942 h 1295400"/>
                <a:gd name="connsiteX346" fmla="*/ 1160145 w 1228725"/>
                <a:gd name="connsiteY346" fmla="*/ 678466 h 1295400"/>
                <a:gd name="connsiteX347" fmla="*/ 1173194 w 1228725"/>
                <a:gd name="connsiteY347" fmla="*/ 696182 h 1295400"/>
                <a:gd name="connsiteX348" fmla="*/ 1178147 w 1228725"/>
                <a:gd name="connsiteY348" fmla="*/ 708088 h 1295400"/>
                <a:gd name="connsiteX349" fmla="*/ 1191673 w 1228725"/>
                <a:gd name="connsiteY349" fmla="*/ 706946 h 1295400"/>
                <a:gd name="connsiteX350" fmla="*/ 1189196 w 1228725"/>
                <a:gd name="connsiteY350" fmla="*/ 710755 h 1295400"/>
                <a:gd name="connsiteX351" fmla="*/ 1190720 w 1228725"/>
                <a:gd name="connsiteY351" fmla="*/ 726757 h 1295400"/>
                <a:gd name="connsiteX352" fmla="*/ 1199579 w 1228725"/>
                <a:gd name="connsiteY352" fmla="*/ 737330 h 1295400"/>
                <a:gd name="connsiteX353" fmla="*/ 1221105 w 1228725"/>
                <a:gd name="connsiteY353" fmla="*/ 744760 h 1295400"/>
                <a:gd name="connsiteX354" fmla="*/ 1224819 w 1228725"/>
                <a:gd name="connsiteY354" fmla="*/ 762571 h 1295400"/>
                <a:gd name="connsiteX355" fmla="*/ 1225486 w 1228725"/>
                <a:gd name="connsiteY355" fmla="*/ 767144 h 1295400"/>
                <a:gd name="connsiteX356" fmla="*/ 1205674 w 1228725"/>
                <a:gd name="connsiteY356" fmla="*/ 780574 h 1295400"/>
                <a:gd name="connsiteX357" fmla="*/ 1191768 w 1228725"/>
                <a:gd name="connsiteY357" fmla="*/ 800481 h 1295400"/>
                <a:gd name="connsiteX358" fmla="*/ 1189768 w 1228725"/>
                <a:gd name="connsiteY358" fmla="*/ 811054 h 1295400"/>
                <a:gd name="connsiteX359" fmla="*/ 1192435 w 1228725"/>
                <a:gd name="connsiteY359" fmla="*/ 818102 h 1295400"/>
                <a:gd name="connsiteX360" fmla="*/ 1189577 w 1228725"/>
                <a:gd name="connsiteY360" fmla="*/ 827627 h 1295400"/>
                <a:gd name="connsiteX361" fmla="*/ 1193959 w 1228725"/>
                <a:gd name="connsiteY361" fmla="*/ 837247 h 1295400"/>
                <a:gd name="connsiteX362" fmla="*/ 1192339 w 1228725"/>
                <a:gd name="connsiteY362" fmla="*/ 840581 h 1295400"/>
                <a:gd name="connsiteX363" fmla="*/ 1187672 w 1228725"/>
                <a:gd name="connsiteY363" fmla="*/ 836200 h 1295400"/>
                <a:gd name="connsiteX364" fmla="*/ 1152239 w 1228725"/>
                <a:gd name="connsiteY364" fmla="*/ 831342 h 1295400"/>
                <a:gd name="connsiteX365" fmla="*/ 1145953 w 1228725"/>
                <a:gd name="connsiteY365" fmla="*/ 823150 h 1295400"/>
                <a:gd name="connsiteX366" fmla="*/ 1144428 w 1228725"/>
                <a:gd name="connsiteY366" fmla="*/ 815340 h 1295400"/>
                <a:gd name="connsiteX367" fmla="*/ 1134999 w 1228725"/>
                <a:gd name="connsiteY367" fmla="*/ 813435 h 1295400"/>
                <a:gd name="connsiteX368" fmla="*/ 1121950 w 1228725"/>
                <a:gd name="connsiteY368" fmla="*/ 833819 h 1295400"/>
                <a:gd name="connsiteX369" fmla="*/ 1107948 w 1228725"/>
                <a:gd name="connsiteY369" fmla="*/ 828389 h 1295400"/>
                <a:gd name="connsiteX370" fmla="*/ 1081278 w 1228725"/>
                <a:gd name="connsiteY370" fmla="*/ 836581 h 1295400"/>
                <a:gd name="connsiteX371" fmla="*/ 1079563 w 1228725"/>
                <a:gd name="connsiteY371" fmla="*/ 840010 h 1295400"/>
                <a:gd name="connsiteX372" fmla="*/ 1072610 w 1228725"/>
                <a:gd name="connsiteY372" fmla="*/ 837724 h 1295400"/>
                <a:gd name="connsiteX373" fmla="*/ 1069848 w 1228725"/>
                <a:gd name="connsiteY373" fmla="*/ 843820 h 1295400"/>
                <a:gd name="connsiteX374" fmla="*/ 1060894 w 1228725"/>
                <a:gd name="connsiteY374" fmla="*/ 842963 h 1295400"/>
                <a:gd name="connsiteX375" fmla="*/ 1057180 w 1228725"/>
                <a:gd name="connsiteY375" fmla="*/ 846868 h 1295400"/>
                <a:gd name="connsiteX376" fmla="*/ 1043749 w 1228725"/>
                <a:gd name="connsiteY376" fmla="*/ 844772 h 1295400"/>
                <a:gd name="connsiteX377" fmla="*/ 1038796 w 1228725"/>
                <a:gd name="connsiteY377" fmla="*/ 841153 h 1295400"/>
                <a:gd name="connsiteX378" fmla="*/ 1028129 w 1228725"/>
                <a:gd name="connsiteY378" fmla="*/ 851345 h 1295400"/>
                <a:gd name="connsiteX379" fmla="*/ 1016984 w 1228725"/>
                <a:gd name="connsiteY379" fmla="*/ 851345 h 1295400"/>
                <a:gd name="connsiteX380" fmla="*/ 1012507 w 1228725"/>
                <a:gd name="connsiteY380" fmla="*/ 854202 h 1295400"/>
                <a:gd name="connsiteX381" fmla="*/ 997839 w 1228725"/>
                <a:gd name="connsiteY381" fmla="*/ 841153 h 1295400"/>
                <a:gd name="connsiteX382" fmla="*/ 995553 w 1228725"/>
                <a:gd name="connsiteY382" fmla="*/ 844963 h 1295400"/>
                <a:gd name="connsiteX383" fmla="*/ 990029 w 1228725"/>
                <a:gd name="connsiteY383" fmla="*/ 846487 h 1295400"/>
                <a:gd name="connsiteX384" fmla="*/ 987837 w 1228725"/>
                <a:gd name="connsiteY384" fmla="*/ 851535 h 1295400"/>
                <a:gd name="connsiteX385" fmla="*/ 971550 w 1228725"/>
                <a:gd name="connsiteY385" fmla="*/ 835152 h 1295400"/>
                <a:gd name="connsiteX386" fmla="*/ 950976 w 1228725"/>
                <a:gd name="connsiteY386" fmla="*/ 839248 h 1295400"/>
                <a:gd name="connsiteX387" fmla="*/ 938974 w 1228725"/>
                <a:gd name="connsiteY387" fmla="*/ 847725 h 1295400"/>
                <a:gd name="connsiteX388" fmla="*/ 903731 w 1228725"/>
                <a:gd name="connsiteY388" fmla="*/ 865441 h 1295400"/>
                <a:gd name="connsiteX389" fmla="*/ 892778 w 1228725"/>
                <a:gd name="connsiteY389" fmla="*/ 857440 h 1295400"/>
                <a:gd name="connsiteX390" fmla="*/ 875729 w 1228725"/>
                <a:gd name="connsiteY390" fmla="*/ 854678 h 1295400"/>
                <a:gd name="connsiteX391" fmla="*/ 872585 w 1228725"/>
                <a:gd name="connsiteY391" fmla="*/ 831342 h 1295400"/>
                <a:gd name="connsiteX392" fmla="*/ 869822 w 1228725"/>
                <a:gd name="connsiteY392" fmla="*/ 828770 h 1295400"/>
                <a:gd name="connsiteX393" fmla="*/ 826198 w 1228725"/>
                <a:gd name="connsiteY393" fmla="*/ 848678 h 1295400"/>
                <a:gd name="connsiteX394" fmla="*/ 843439 w 1228725"/>
                <a:gd name="connsiteY394" fmla="*/ 885635 h 1295400"/>
                <a:gd name="connsiteX395" fmla="*/ 837438 w 1228725"/>
                <a:gd name="connsiteY395" fmla="*/ 895445 h 1295400"/>
                <a:gd name="connsiteX396" fmla="*/ 783717 w 1228725"/>
                <a:gd name="connsiteY396" fmla="*/ 899350 h 1295400"/>
                <a:gd name="connsiteX397" fmla="*/ 768858 w 1228725"/>
                <a:gd name="connsiteY397" fmla="*/ 902779 h 1295400"/>
                <a:gd name="connsiteX398" fmla="*/ 759142 w 1228725"/>
                <a:gd name="connsiteY398" fmla="*/ 910590 h 1295400"/>
                <a:gd name="connsiteX399" fmla="*/ 762095 w 1228725"/>
                <a:gd name="connsiteY399" fmla="*/ 917257 h 1295400"/>
                <a:gd name="connsiteX400" fmla="*/ 757618 w 1228725"/>
                <a:gd name="connsiteY400" fmla="*/ 921829 h 1295400"/>
                <a:gd name="connsiteX401" fmla="*/ 726376 w 1228725"/>
                <a:gd name="connsiteY401" fmla="*/ 943261 h 1295400"/>
                <a:gd name="connsiteX402" fmla="*/ 705040 w 1228725"/>
                <a:gd name="connsiteY402" fmla="*/ 954405 h 1295400"/>
                <a:gd name="connsiteX403" fmla="*/ 699421 w 1228725"/>
                <a:gd name="connsiteY403" fmla="*/ 960501 h 1295400"/>
                <a:gd name="connsiteX404" fmla="*/ 715708 w 1228725"/>
                <a:gd name="connsiteY404" fmla="*/ 989933 h 1295400"/>
                <a:gd name="connsiteX405" fmla="*/ 713804 w 1228725"/>
                <a:gd name="connsiteY405" fmla="*/ 990695 h 1295400"/>
                <a:gd name="connsiteX406" fmla="*/ 714946 w 1228725"/>
                <a:gd name="connsiteY406" fmla="*/ 993838 h 1295400"/>
                <a:gd name="connsiteX407" fmla="*/ 709422 w 1228725"/>
                <a:gd name="connsiteY407" fmla="*/ 994410 h 1295400"/>
                <a:gd name="connsiteX408" fmla="*/ 707231 w 1228725"/>
                <a:gd name="connsiteY408" fmla="*/ 998506 h 1295400"/>
                <a:gd name="connsiteX409" fmla="*/ 712851 w 1228725"/>
                <a:gd name="connsiteY409" fmla="*/ 999458 h 1295400"/>
                <a:gd name="connsiteX410" fmla="*/ 715041 w 1228725"/>
                <a:gd name="connsiteY410" fmla="*/ 1003840 h 1295400"/>
                <a:gd name="connsiteX411" fmla="*/ 695420 w 1228725"/>
                <a:gd name="connsiteY411" fmla="*/ 1013270 h 1295400"/>
                <a:gd name="connsiteX412" fmla="*/ 692372 w 1228725"/>
                <a:gd name="connsiteY412" fmla="*/ 1009840 h 1295400"/>
                <a:gd name="connsiteX413" fmla="*/ 676084 w 1228725"/>
                <a:gd name="connsiteY413" fmla="*/ 1015651 h 1295400"/>
                <a:gd name="connsiteX414" fmla="*/ 678561 w 1228725"/>
                <a:gd name="connsiteY414" fmla="*/ 1022890 h 1295400"/>
                <a:gd name="connsiteX415" fmla="*/ 667512 w 1228725"/>
                <a:gd name="connsiteY415" fmla="*/ 1029843 h 1295400"/>
                <a:gd name="connsiteX416" fmla="*/ 662749 w 1228725"/>
                <a:gd name="connsiteY416" fmla="*/ 1038035 h 1295400"/>
                <a:gd name="connsiteX417" fmla="*/ 662082 w 1228725"/>
                <a:gd name="connsiteY417" fmla="*/ 1044416 h 1295400"/>
                <a:gd name="connsiteX418" fmla="*/ 668560 w 1228725"/>
                <a:gd name="connsiteY418" fmla="*/ 1049179 h 1295400"/>
                <a:gd name="connsiteX419" fmla="*/ 675037 w 1228725"/>
                <a:gd name="connsiteY419" fmla="*/ 1071944 h 1295400"/>
                <a:gd name="connsiteX420" fmla="*/ 656463 w 1228725"/>
                <a:gd name="connsiteY420" fmla="*/ 1109377 h 1295400"/>
                <a:gd name="connsiteX421" fmla="*/ 656939 w 1228725"/>
                <a:gd name="connsiteY421" fmla="*/ 1115187 h 1295400"/>
                <a:gd name="connsiteX422" fmla="*/ 663416 w 1228725"/>
                <a:gd name="connsiteY422" fmla="*/ 1122997 h 1295400"/>
                <a:gd name="connsiteX423" fmla="*/ 654558 w 1228725"/>
                <a:gd name="connsiteY423" fmla="*/ 1127855 h 1295400"/>
                <a:gd name="connsiteX424" fmla="*/ 638556 w 1228725"/>
                <a:gd name="connsiteY424" fmla="*/ 1127284 h 1295400"/>
                <a:gd name="connsiteX425" fmla="*/ 625221 w 1228725"/>
                <a:gd name="connsiteY425" fmla="*/ 1121569 h 1295400"/>
                <a:gd name="connsiteX426" fmla="*/ 601503 w 1228725"/>
                <a:gd name="connsiteY426" fmla="*/ 1142333 h 1295400"/>
                <a:gd name="connsiteX427" fmla="*/ 596932 w 1228725"/>
                <a:gd name="connsiteY427" fmla="*/ 1138904 h 1295400"/>
                <a:gd name="connsiteX428" fmla="*/ 574071 w 1228725"/>
                <a:gd name="connsiteY428" fmla="*/ 1110805 h 1295400"/>
                <a:gd name="connsiteX429" fmla="*/ 575881 w 1228725"/>
                <a:gd name="connsiteY429" fmla="*/ 1103090 h 1295400"/>
                <a:gd name="connsiteX430" fmla="*/ 574071 w 1228725"/>
                <a:gd name="connsiteY430" fmla="*/ 1100995 h 1295400"/>
                <a:gd name="connsiteX431" fmla="*/ 582168 w 1228725"/>
                <a:gd name="connsiteY431" fmla="*/ 1096137 h 1295400"/>
                <a:gd name="connsiteX432" fmla="*/ 580930 w 1228725"/>
                <a:gd name="connsiteY432" fmla="*/ 1087946 h 1295400"/>
                <a:gd name="connsiteX433" fmla="*/ 590169 w 1228725"/>
                <a:gd name="connsiteY433" fmla="*/ 1073944 h 1295400"/>
                <a:gd name="connsiteX434" fmla="*/ 583120 w 1228725"/>
                <a:gd name="connsiteY434" fmla="*/ 1066229 h 1295400"/>
                <a:gd name="connsiteX435" fmla="*/ 572357 w 1228725"/>
                <a:gd name="connsiteY435" fmla="*/ 1066419 h 1295400"/>
                <a:gd name="connsiteX436" fmla="*/ 568833 w 1228725"/>
                <a:gd name="connsiteY436" fmla="*/ 1068514 h 1295400"/>
                <a:gd name="connsiteX437" fmla="*/ 569690 w 1228725"/>
                <a:gd name="connsiteY437" fmla="*/ 1071944 h 1295400"/>
                <a:gd name="connsiteX438" fmla="*/ 563308 w 1228725"/>
                <a:gd name="connsiteY438" fmla="*/ 1072610 h 1295400"/>
                <a:gd name="connsiteX439" fmla="*/ 561498 w 1228725"/>
                <a:gd name="connsiteY439" fmla="*/ 1095565 h 1295400"/>
                <a:gd name="connsiteX440" fmla="*/ 553783 w 1228725"/>
                <a:gd name="connsiteY440" fmla="*/ 1098328 h 1295400"/>
                <a:gd name="connsiteX441" fmla="*/ 555307 w 1228725"/>
                <a:gd name="connsiteY441" fmla="*/ 1100899 h 1295400"/>
                <a:gd name="connsiteX442" fmla="*/ 522351 w 1228725"/>
                <a:gd name="connsiteY442" fmla="*/ 1106138 h 1295400"/>
                <a:gd name="connsiteX443" fmla="*/ 522446 w 1228725"/>
                <a:gd name="connsiteY443" fmla="*/ 1101280 h 1295400"/>
                <a:gd name="connsiteX444" fmla="*/ 514064 w 1228725"/>
                <a:gd name="connsiteY444" fmla="*/ 1103186 h 1295400"/>
                <a:gd name="connsiteX445" fmla="*/ 513588 w 1228725"/>
                <a:gd name="connsiteY445" fmla="*/ 1100423 h 1295400"/>
                <a:gd name="connsiteX446" fmla="*/ 505968 w 1228725"/>
                <a:gd name="connsiteY446" fmla="*/ 1098709 h 1295400"/>
                <a:gd name="connsiteX447" fmla="*/ 492252 w 1228725"/>
                <a:gd name="connsiteY447" fmla="*/ 1101090 h 1295400"/>
                <a:gd name="connsiteX448" fmla="*/ 478726 w 1228725"/>
                <a:gd name="connsiteY448" fmla="*/ 1107186 h 1295400"/>
                <a:gd name="connsiteX449" fmla="*/ 478060 w 1228725"/>
                <a:gd name="connsiteY449" fmla="*/ 1101947 h 1295400"/>
                <a:gd name="connsiteX450" fmla="*/ 483489 w 1228725"/>
                <a:gd name="connsiteY450" fmla="*/ 1090994 h 1295400"/>
                <a:gd name="connsiteX451" fmla="*/ 482822 w 1228725"/>
                <a:gd name="connsiteY451" fmla="*/ 1085755 h 1295400"/>
                <a:gd name="connsiteX452" fmla="*/ 473964 w 1228725"/>
                <a:gd name="connsiteY452" fmla="*/ 1087374 h 1295400"/>
                <a:gd name="connsiteX453" fmla="*/ 471392 w 1228725"/>
                <a:gd name="connsiteY453" fmla="*/ 1089184 h 1295400"/>
                <a:gd name="connsiteX454" fmla="*/ 475106 w 1228725"/>
                <a:gd name="connsiteY454" fmla="*/ 1108234 h 1295400"/>
                <a:gd name="connsiteX455" fmla="*/ 454723 w 1228725"/>
                <a:gd name="connsiteY455" fmla="*/ 1114520 h 1295400"/>
                <a:gd name="connsiteX456" fmla="*/ 446913 w 1228725"/>
                <a:gd name="connsiteY456" fmla="*/ 1120330 h 1295400"/>
                <a:gd name="connsiteX457" fmla="*/ 449199 w 1228725"/>
                <a:gd name="connsiteY457" fmla="*/ 1127760 h 1295400"/>
                <a:gd name="connsiteX458" fmla="*/ 444341 w 1228725"/>
                <a:gd name="connsiteY458" fmla="*/ 1129094 h 1295400"/>
                <a:gd name="connsiteX459" fmla="*/ 445579 w 1228725"/>
                <a:gd name="connsiteY459" fmla="*/ 1131570 h 1295400"/>
                <a:gd name="connsiteX460" fmla="*/ 441864 w 1228725"/>
                <a:gd name="connsiteY460" fmla="*/ 1131094 h 1295400"/>
                <a:gd name="connsiteX461" fmla="*/ 441864 w 1228725"/>
                <a:gd name="connsiteY461" fmla="*/ 1136904 h 1295400"/>
                <a:gd name="connsiteX462" fmla="*/ 423576 w 1228725"/>
                <a:gd name="connsiteY462" fmla="*/ 1145667 h 1295400"/>
                <a:gd name="connsiteX463" fmla="*/ 404146 w 1228725"/>
                <a:gd name="connsiteY463" fmla="*/ 1159192 h 1295400"/>
                <a:gd name="connsiteX464" fmla="*/ 403384 w 1228725"/>
                <a:gd name="connsiteY464" fmla="*/ 1181957 h 1295400"/>
                <a:gd name="connsiteX465" fmla="*/ 400335 w 1228725"/>
                <a:gd name="connsiteY465" fmla="*/ 1182719 h 1295400"/>
                <a:gd name="connsiteX466" fmla="*/ 404146 w 1228725"/>
                <a:gd name="connsiteY466" fmla="*/ 1199483 h 1295400"/>
                <a:gd name="connsiteX467" fmla="*/ 401574 w 1228725"/>
                <a:gd name="connsiteY467" fmla="*/ 1207865 h 1295400"/>
                <a:gd name="connsiteX468" fmla="*/ 403669 w 1228725"/>
                <a:gd name="connsiteY468" fmla="*/ 1220629 h 1295400"/>
                <a:gd name="connsiteX469" fmla="*/ 384334 w 1228725"/>
                <a:gd name="connsiteY469" fmla="*/ 1225867 h 1295400"/>
                <a:gd name="connsiteX470" fmla="*/ 366903 w 1228725"/>
                <a:gd name="connsiteY470" fmla="*/ 1225391 h 1295400"/>
                <a:gd name="connsiteX471" fmla="*/ 364997 w 1228725"/>
                <a:gd name="connsiteY471" fmla="*/ 1227677 h 1295400"/>
                <a:gd name="connsiteX472" fmla="*/ 366712 w 1228725"/>
                <a:gd name="connsiteY472" fmla="*/ 1235964 h 1295400"/>
                <a:gd name="connsiteX473" fmla="*/ 334137 w 1228725"/>
                <a:gd name="connsiteY473" fmla="*/ 1230725 h 1295400"/>
                <a:gd name="connsiteX474" fmla="*/ 313563 w 1228725"/>
                <a:gd name="connsiteY474" fmla="*/ 1243489 h 1295400"/>
                <a:gd name="connsiteX475" fmla="*/ 294131 w 1228725"/>
                <a:gd name="connsiteY475" fmla="*/ 1246727 h 1295400"/>
                <a:gd name="connsiteX476" fmla="*/ 285940 w 1228725"/>
                <a:gd name="connsiteY476" fmla="*/ 1236916 h 1295400"/>
                <a:gd name="connsiteX477" fmla="*/ 268414 w 1228725"/>
                <a:gd name="connsiteY477" fmla="*/ 1198150 h 1295400"/>
                <a:gd name="connsiteX478" fmla="*/ 260985 w 1228725"/>
                <a:gd name="connsiteY478" fmla="*/ 1205579 h 1295400"/>
                <a:gd name="connsiteX479" fmla="*/ 269938 w 1228725"/>
                <a:gd name="connsiteY479" fmla="*/ 1237774 h 1295400"/>
                <a:gd name="connsiteX480" fmla="*/ 281844 w 1228725"/>
                <a:gd name="connsiteY480" fmla="*/ 1253204 h 1295400"/>
                <a:gd name="connsiteX481" fmla="*/ 273844 w 1228725"/>
                <a:gd name="connsiteY481" fmla="*/ 1261110 h 1295400"/>
                <a:gd name="connsiteX482" fmla="*/ 262985 w 1228725"/>
                <a:gd name="connsiteY482" fmla="*/ 1255776 h 1295400"/>
                <a:gd name="connsiteX483" fmla="*/ 254984 w 1228725"/>
                <a:gd name="connsiteY483" fmla="*/ 1240250 h 1295400"/>
                <a:gd name="connsiteX484" fmla="*/ 249841 w 1228725"/>
                <a:gd name="connsiteY484" fmla="*/ 1218247 h 1295400"/>
                <a:gd name="connsiteX485" fmla="*/ 249745 w 1228725"/>
                <a:gd name="connsiteY485" fmla="*/ 1233202 h 1295400"/>
                <a:gd name="connsiteX486" fmla="*/ 234505 w 1228725"/>
                <a:gd name="connsiteY486" fmla="*/ 1240917 h 1295400"/>
                <a:gd name="connsiteX487" fmla="*/ 237077 w 1228725"/>
                <a:gd name="connsiteY487" fmla="*/ 1279970 h 1295400"/>
                <a:gd name="connsiteX488" fmla="*/ 232600 w 1228725"/>
                <a:gd name="connsiteY488" fmla="*/ 1285970 h 1295400"/>
                <a:gd name="connsiteX489" fmla="*/ 215836 w 1228725"/>
                <a:gd name="connsiteY489" fmla="*/ 1289590 h 1295400"/>
                <a:gd name="connsiteX490" fmla="*/ 214884 w 1228725"/>
                <a:gd name="connsiteY490" fmla="*/ 1269016 h 1295400"/>
                <a:gd name="connsiteX491" fmla="*/ 211169 w 1228725"/>
                <a:gd name="connsiteY491" fmla="*/ 1253776 h 1295400"/>
                <a:gd name="connsiteX492" fmla="*/ 199263 w 1228725"/>
                <a:gd name="connsiteY492" fmla="*/ 1260920 h 1295400"/>
                <a:gd name="connsiteX493" fmla="*/ 207169 w 1228725"/>
                <a:gd name="connsiteY493" fmla="*/ 1272159 h 1295400"/>
                <a:gd name="connsiteX494" fmla="*/ 200406 w 1228725"/>
                <a:gd name="connsiteY494" fmla="*/ 1270730 h 1295400"/>
                <a:gd name="connsiteX495" fmla="*/ 190119 w 1228725"/>
                <a:gd name="connsiteY495" fmla="*/ 1279398 h 1295400"/>
                <a:gd name="connsiteX496" fmla="*/ 185642 w 1228725"/>
                <a:gd name="connsiteY496" fmla="*/ 1270159 h 1295400"/>
                <a:gd name="connsiteX497" fmla="*/ 165354 w 1228725"/>
                <a:gd name="connsiteY497" fmla="*/ 1282922 h 1295400"/>
                <a:gd name="connsiteX498" fmla="*/ 144970 w 1228725"/>
                <a:gd name="connsiteY498" fmla="*/ 1255490 h 1295400"/>
                <a:gd name="connsiteX499" fmla="*/ 139065 w 1228725"/>
                <a:gd name="connsiteY499" fmla="*/ 1254347 h 1295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</a:cxnLst>
              <a:rect l="l" t="t" r="r" b="b"/>
              <a:pathLst>
                <a:path w="1228725" h="1295400">
                  <a:moveTo>
                    <a:pt x="139065" y="1254347"/>
                  </a:moveTo>
                  <a:lnTo>
                    <a:pt x="138779" y="1239869"/>
                  </a:lnTo>
                  <a:lnTo>
                    <a:pt x="143160" y="1234916"/>
                  </a:lnTo>
                  <a:lnTo>
                    <a:pt x="137826" y="1226439"/>
                  </a:lnTo>
                  <a:lnTo>
                    <a:pt x="141637" y="1222248"/>
                  </a:lnTo>
                  <a:lnTo>
                    <a:pt x="140970" y="1215104"/>
                  </a:lnTo>
                  <a:lnTo>
                    <a:pt x="138112" y="1207198"/>
                  </a:lnTo>
                  <a:lnTo>
                    <a:pt x="130397" y="1202912"/>
                  </a:lnTo>
                  <a:lnTo>
                    <a:pt x="132112" y="1199483"/>
                  </a:lnTo>
                  <a:lnTo>
                    <a:pt x="129444" y="1195292"/>
                  </a:lnTo>
                  <a:lnTo>
                    <a:pt x="133540" y="1192054"/>
                  </a:lnTo>
                  <a:lnTo>
                    <a:pt x="133635" y="1186910"/>
                  </a:lnTo>
                  <a:lnTo>
                    <a:pt x="139636" y="1177576"/>
                  </a:lnTo>
                  <a:lnTo>
                    <a:pt x="129159" y="1160050"/>
                  </a:lnTo>
                  <a:lnTo>
                    <a:pt x="125825" y="1151191"/>
                  </a:lnTo>
                  <a:lnTo>
                    <a:pt x="127635" y="1150144"/>
                  </a:lnTo>
                  <a:lnTo>
                    <a:pt x="123158" y="1142047"/>
                  </a:lnTo>
                  <a:lnTo>
                    <a:pt x="133350" y="1119664"/>
                  </a:lnTo>
                  <a:lnTo>
                    <a:pt x="149542" y="1113949"/>
                  </a:lnTo>
                  <a:lnTo>
                    <a:pt x="147066" y="1109853"/>
                  </a:lnTo>
                  <a:lnTo>
                    <a:pt x="149923" y="1100709"/>
                  </a:lnTo>
                  <a:lnTo>
                    <a:pt x="107537" y="1064323"/>
                  </a:lnTo>
                  <a:lnTo>
                    <a:pt x="106966" y="1066705"/>
                  </a:lnTo>
                  <a:lnTo>
                    <a:pt x="116300" y="1073944"/>
                  </a:lnTo>
                  <a:lnTo>
                    <a:pt x="111633" y="1079659"/>
                  </a:lnTo>
                  <a:lnTo>
                    <a:pt x="102488" y="1072229"/>
                  </a:lnTo>
                  <a:lnTo>
                    <a:pt x="100393" y="1074896"/>
                  </a:lnTo>
                  <a:lnTo>
                    <a:pt x="86106" y="1065562"/>
                  </a:lnTo>
                  <a:lnTo>
                    <a:pt x="82582" y="1078230"/>
                  </a:lnTo>
                  <a:lnTo>
                    <a:pt x="74104" y="1082421"/>
                  </a:lnTo>
                  <a:lnTo>
                    <a:pt x="40195" y="1082612"/>
                  </a:lnTo>
                  <a:lnTo>
                    <a:pt x="50196" y="1056513"/>
                  </a:lnTo>
                  <a:lnTo>
                    <a:pt x="37147" y="1028700"/>
                  </a:lnTo>
                  <a:lnTo>
                    <a:pt x="34671" y="1015555"/>
                  </a:lnTo>
                  <a:lnTo>
                    <a:pt x="36956" y="1013746"/>
                  </a:lnTo>
                  <a:lnTo>
                    <a:pt x="9525" y="990029"/>
                  </a:lnTo>
                  <a:lnTo>
                    <a:pt x="50292" y="952881"/>
                  </a:lnTo>
                  <a:lnTo>
                    <a:pt x="56292" y="943546"/>
                  </a:lnTo>
                  <a:lnTo>
                    <a:pt x="58674" y="945356"/>
                  </a:lnTo>
                  <a:lnTo>
                    <a:pt x="60769" y="940022"/>
                  </a:lnTo>
                  <a:lnTo>
                    <a:pt x="53911" y="933450"/>
                  </a:lnTo>
                  <a:lnTo>
                    <a:pt x="60769" y="915638"/>
                  </a:lnTo>
                  <a:lnTo>
                    <a:pt x="50482" y="899827"/>
                  </a:lnTo>
                  <a:lnTo>
                    <a:pt x="59531" y="892492"/>
                  </a:lnTo>
                  <a:lnTo>
                    <a:pt x="56006" y="885349"/>
                  </a:lnTo>
                  <a:lnTo>
                    <a:pt x="62007" y="878586"/>
                  </a:lnTo>
                  <a:lnTo>
                    <a:pt x="54863" y="869347"/>
                  </a:lnTo>
                  <a:lnTo>
                    <a:pt x="60197" y="868108"/>
                  </a:lnTo>
                  <a:lnTo>
                    <a:pt x="55435" y="864203"/>
                  </a:lnTo>
                  <a:lnTo>
                    <a:pt x="57721" y="861917"/>
                  </a:lnTo>
                  <a:lnTo>
                    <a:pt x="52864" y="857821"/>
                  </a:lnTo>
                  <a:lnTo>
                    <a:pt x="64103" y="847439"/>
                  </a:lnTo>
                  <a:lnTo>
                    <a:pt x="77343" y="840677"/>
                  </a:lnTo>
                  <a:lnTo>
                    <a:pt x="82772" y="842867"/>
                  </a:lnTo>
                  <a:lnTo>
                    <a:pt x="89439" y="834771"/>
                  </a:lnTo>
                  <a:lnTo>
                    <a:pt x="96488" y="831247"/>
                  </a:lnTo>
                  <a:lnTo>
                    <a:pt x="99441" y="819721"/>
                  </a:lnTo>
                  <a:lnTo>
                    <a:pt x="109537" y="813625"/>
                  </a:lnTo>
                  <a:lnTo>
                    <a:pt x="100012" y="797623"/>
                  </a:lnTo>
                  <a:lnTo>
                    <a:pt x="114871" y="779812"/>
                  </a:lnTo>
                  <a:lnTo>
                    <a:pt x="111347" y="773239"/>
                  </a:lnTo>
                  <a:lnTo>
                    <a:pt x="105441" y="780383"/>
                  </a:lnTo>
                  <a:lnTo>
                    <a:pt x="100489" y="771430"/>
                  </a:lnTo>
                  <a:lnTo>
                    <a:pt x="85344" y="776954"/>
                  </a:lnTo>
                  <a:lnTo>
                    <a:pt x="86296" y="779907"/>
                  </a:lnTo>
                  <a:lnTo>
                    <a:pt x="84296" y="781145"/>
                  </a:lnTo>
                  <a:lnTo>
                    <a:pt x="78200" y="778764"/>
                  </a:lnTo>
                  <a:lnTo>
                    <a:pt x="68675" y="756475"/>
                  </a:lnTo>
                  <a:lnTo>
                    <a:pt x="40671" y="731044"/>
                  </a:lnTo>
                  <a:lnTo>
                    <a:pt x="40862" y="724948"/>
                  </a:lnTo>
                  <a:lnTo>
                    <a:pt x="48958" y="717423"/>
                  </a:lnTo>
                  <a:lnTo>
                    <a:pt x="51054" y="708660"/>
                  </a:lnTo>
                  <a:lnTo>
                    <a:pt x="56864" y="699706"/>
                  </a:lnTo>
                  <a:lnTo>
                    <a:pt x="79914" y="679418"/>
                  </a:lnTo>
                  <a:lnTo>
                    <a:pt x="89154" y="657415"/>
                  </a:lnTo>
                  <a:lnTo>
                    <a:pt x="85439" y="643509"/>
                  </a:lnTo>
                  <a:lnTo>
                    <a:pt x="87535" y="636937"/>
                  </a:lnTo>
                  <a:lnTo>
                    <a:pt x="80676" y="630841"/>
                  </a:lnTo>
                  <a:lnTo>
                    <a:pt x="67437" y="639032"/>
                  </a:lnTo>
                  <a:lnTo>
                    <a:pt x="61817" y="637413"/>
                  </a:lnTo>
                  <a:lnTo>
                    <a:pt x="71723" y="622268"/>
                  </a:lnTo>
                  <a:lnTo>
                    <a:pt x="79247" y="576739"/>
                  </a:lnTo>
                  <a:lnTo>
                    <a:pt x="102775" y="546354"/>
                  </a:lnTo>
                  <a:lnTo>
                    <a:pt x="119443" y="533876"/>
                  </a:lnTo>
                  <a:lnTo>
                    <a:pt x="145828" y="502063"/>
                  </a:lnTo>
                  <a:lnTo>
                    <a:pt x="152114" y="483013"/>
                  </a:lnTo>
                  <a:lnTo>
                    <a:pt x="172688" y="444627"/>
                  </a:lnTo>
                  <a:lnTo>
                    <a:pt x="185261" y="430244"/>
                  </a:lnTo>
                  <a:lnTo>
                    <a:pt x="197167" y="431673"/>
                  </a:lnTo>
                  <a:lnTo>
                    <a:pt x="188404" y="416909"/>
                  </a:lnTo>
                  <a:lnTo>
                    <a:pt x="204597" y="399574"/>
                  </a:lnTo>
                  <a:lnTo>
                    <a:pt x="202406" y="391096"/>
                  </a:lnTo>
                  <a:lnTo>
                    <a:pt x="207550" y="388334"/>
                  </a:lnTo>
                  <a:lnTo>
                    <a:pt x="209359" y="383191"/>
                  </a:lnTo>
                  <a:lnTo>
                    <a:pt x="213455" y="382048"/>
                  </a:lnTo>
                  <a:lnTo>
                    <a:pt x="212597" y="376714"/>
                  </a:lnTo>
                  <a:lnTo>
                    <a:pt x="217075" y="366712"/>
                  </a:lnTo>
                  <a:lnTo>
                    <a:pt x="212407" y="358330"/>
                  </a:lnTo>
                  <a:lnTo>
                    <a:pt x="220027" y="352996"/>
                  </a:lnTo>
                  <a:lnTo>
                    <a:pt x="217455" y="325946"/>
                  </a:lnTo>
                  <a:lnTo>
                    <a:pt x="207454" y="330613"/>
                  </a:lnTo>
                  <a:lnTo>
                    <a:pt x="203644" y="329755"/>
                  </a:lnTo>
                  <a:lnTo>
                    <a:pt x="201168" y="321659"/>
                  </a:lnTo>
                  <a:lnTo>
                    <a:pt x="202787" y="317373"/>
                  </a:lnTo>
                  <a:lnTo>
                    <a:pt x="195548" y="297752"/>
                  </a:lnTo>
                  <a:lnTo>
                    <a:pt x="184404" y="300609"/>
                  </a:lnTo>
                  <a:lnTo>
                    <a:pt x="180213" y="288227"/>
                  </a:lnTo>
                  <a:lnTo>
                    <a:pt x="158591" y="288893"/>
                  </a:lnTo>
                  <a:lnTo>
                    <a:pt x="148780" y="297275"/>
                  </a:lnTo>
                  <a:lnTo>
                    <a:pt x="141827" y="296608"/>
                  </a:lnTo>
                  <a:lnTo>
                    <a:pt x="142780" y="299180"/>
                  </a:lnTo>
                  <a:lnTo>
                    <a:pt x="134874" y="302704"/>
                  </a:lnTo>
                  <a:lnTo>
                    <a:pt x="128682" y="301180"/>
                  </a:lnTo>
                  <a:lnTo>
                    <a:pt x="126968" y="304038"/>
                  </a:lnTo>
                  <a:lnTo>
                    <a:pt x="123063" y="301466"/>
                  </a:lnTo>
                  <a:lnTo>
                    <a:pt x="110966" y="303562"/>
                  </a:lnTo>
                  <a:lnTo>
                    <a:pt x="110204" y="297942"/>
                  </a:lnTo>
                  <a:lnTo>
                    <a:pt x="108204" y="299847"/>
                  </a:lnTo>
                  <a:lnTo>
                    <a:pt x="103822" y="298513"/>
                  </a:lnTo>
                  <a:lnTo>
                    <a:pt x="102394" y="301180"/>
                  </a:lnTo>
                  <a:lnTo>
                    <a:pt x="105060" y="303181"/>
                  </a:lnTo>
                  <a:lnTo>
                    <a:pt x="103155" y="304610"/>
                  </a:lnTo>
                  <a:lnTo>
                    <a:pt x="97726" y="302704"/>
                  </a:lnTo>
                  <a:lnTo>
                    <a:pt x="100298" y="300419"/>
                  </a:lnTo>
                  <a:lnTo>
                    <a:pt x="96298" y="274129"/>
                  </a:lnTo>
                  <a:lnTo>
                    <a:pt x="112300" y="270224"/>
                  </a:lnTo>
                  <a:lnTo>
                    <a:pt x="109918" y="253174"/>
                  </a:lnTo>
                  <a:lnTo>
                    <a:pt x="126778" y="251174"/>
                  </a:lnTo>
                  <a:lnTo>
                    <a:pt x="120967" y="234315"/>
                  </a:lnTo>
                  <a:lnTo>
                    <a:pt x="127730" y="232600"/>
                  </a:lnTo>
                  <a:lnTo>
                    <a:pt x="124206" y="222218"/>
                  </a:lnTo>
                  <a:lnTo>
                    <a:pt x="120967" y="223837"/>
                  </a:lnTo>
                  <a:lnTo>
                    <a:pt x="117824" y="217741"/>
                  </a:lnTo>
                  <a:lnTo>
                    <a:pt x="120015" y="198882"/>
                  </a:lnTo>
                  <a:lnTo>
                    <a:pt x="112966" y="179927"/>
                  </a:lnTo>
                  <a:lnTo>
                    <a:pt x="126016" y="167164"/>
                  </a:lnTo>
                  <a:lnTo>
                    <a:pt x="135541" y="165354"/>
                  </a:lnTo>
                  <a:lnTo>
                    <a:pt x="135350" y="155448"/>
                  </a:lnTo>
                  <a:lnTo>
                    <a:pt x="142017" y="154876"/>
                  </a:lnTo>
                  <a:lnTo>
                    <a:pt x="140779" y="146590"/>
                  </a:lnTo>
                  <a:lnTo>
                    <a:pt x="132016" y="133921"/>
                  </a:lnTo>
                  <a:lnTo>
                    <a:pt x="131540" y="127921"/>
                  </a:lnTo>
                  <a:lnTo>
                    <a:pt x="137064" y="128683"/>
                  </a:lnTo>
                  <a:lnTo>
                    <a:pt x="144875" y="134969"/>
                  </a:lnTo>
                  <a:lnTo>
                    <a:pt x="144208" y="136874"/>
                  </a:lnTo>
                  <a:lnTo>
                    <a:pt x="151829" y="139922"/>
                  </a:lnTo>
                  <a:lnTo>
                    <a:pt x="153257" y="128587"/>
                  </a:lnTo>
                  <a:lnTo>
                    <a:pt x="163544" y="110109"/>
                  </a:lnTo>
                  <a:lnTo>
                    <a:pt x="190119" y="80677"/>
                  </a:lnTo>
                  <a:lnTo>
                    <a:pt x="181546" y="79248"/>
                  </a:lnTo>
                  <a:lnTo>
                    <a:pt x="179927" y="71342"/>
                  </a:lnTo>
                  <a:lnTo>
                    <a:pt x="174784" y="72580"/>
                  </a:lnTo>
                  <a:lnTo>
                    <a:pt x="173355" y="64198"/>
                  </a:lnTo>
                  <a:lnTo>
                    <a:pt x="174974" y="62960"/>
                  </a:lnTo>
                  <a:lnTo>
                    <a:pt x="180498" y="61531"/>
                  </a:lnTo>
                  <a:lnTo>
                    <a:pt x="188023" y="69818"/>
                  </a:lnTo>
                  <a:lnTo>
                    <a:pt x="193738" y="68866"/>
                  </a:lnTo>
                  <a:lnTo>
                    <a:pt x="198787" y="71437"/>
                  </a:lnTo>
                  <a:lnTo>
                    <a:pt x="198691" y="66104"/>
                  </a:lnTo>
                  <a:lnTo>
                    <a:pt x="204692" y="58674"/>
                  </a:lnTo>
                  <a:lnTo>
                    <a:pt x="212407" y="56959"/>
                  </a:lnTo>
                  <a:lnTo>
                    <a:pt x="233076" y="38576"/>
                  </a:lnTo>
                  <a:lnTo>
                    <a:pt x="241363" y="52768"/>
                  </a:lnTo>
                  <a:lnTo>
                    <a:pt x="243649" y="51149"/>
                  </a:lnTo>
                  <a:lnTo>
                    <a:pt x="246126" y="53912"/>
                  </a:lnTo>
                  <a:lnTo>
                    <a:pt x="264985" y="54388"/>
                  </a:lnTo>
                  <a:lnTo>
                    <a:pt x="278416" y="50101"/>
                  </a:lnTo>
                  <a:lnTo>
                    <a:pt x="279939" y="46006"/>
                  </a:lnTo>
                  <a:lnTo>
                    <a:pt x="285273" y="43720"/>
                  </a:lnTo>
                  <a:lnTo>
                    <a:pt x="281464" y="40386"/>
                  </a:lnTo>
                  <a:lnTo>
                    <a:pt x="293084" y="31813"/>
                  </a:lnTo>
                  <a:lnTo>
                    <a:pt x="294608" y="29813"/>
                  </a:lnTo>
                  <a:lnTo>
                    <a:pt x="292322" y="28861"/>
                  </a:lnTo>
                  <a:lnTo>
                    <a:pt x="303847" y="18479"/>
                  </a:lnTo>
                  <a:lnTo>
                    <a:pt x="306038" y="9525"/>
                  </a:lnTo>
                  <a:lnTo>
                    <a:pt x="314325" y="9525"/>
                  </a:lnTo>
                  <a:lnTo>
                    <a:pt x="327088" y="20002"/>
                  </a:lnTo>
                  <a:lnTo>
                    <a:pt x="332327" y="19907"/>
                  </a:lnTo>
                  <a:lnTo>
                    <a:pt x="335661" y="27527"/>
                  </a:lnTo>
                  <a:lnTo>
                    <a:pt x="346424" y="32575"/>
                  </a:lnTo>
                  <a:lnTo>
                    <a:pt x="344710" y="34576"/>
                  </a:lnTo>
                  <a:lnTo>
                    <a:pt x="350139" y="32861"/>
                  </a:lnTo>
                  <a:lnTo>
                    <a:pt x="356139" y="38386"/>
                  </a:lnTo>
                  <a:lnTo>
                    <a:pt x="363855" y="37719"/>
                  </a:lnTo>
                  <a:lnTo>
                    <a:pt x="366998" y="39529"/>
                  </a:lnTo>
                  <a:lnTo>
                    <a:pt x="366617" y="42386"/>
                  </a:lnTo>
                  <a:lnTo>
                    <a:pt x="369189" y="42005"/>
                  </a:lnTo>
                  <a:lnTo>
                    <a:pt x="368808" y="45148"/>
                  </a:lnTo>
                  <a:lnTo>
                    <a:pt x="372046" y="43339"/>
                  </a:lnTo>
                  <a:lnTo>
                    <a:pt x="375761" y="45910"/>
                  </a:lnTo>
                  <a:lnTo>
                    <a:pt x="372237" y="63532"/>
                  </a:lnTo>
                  <a:lnTo>
                    <a:pt x="373951" y="70009"/>
                  </a:lnTo>
                  <a:lnTo>
                    <a:pt x="372523" y="83058"/>
                  </a:lnTo>
                  <a:lnTo>
                    <a:pt x="366426" y="83439"/>
                  </a:lnTo>
                  <a:lnTo>
                    <a:pt x="377761" y="98298"/>
                  </a:lnTo>
                  <a:lnTo>
                    <a:pt x="391763" y="108490"/>
                  </a:lnTo>
                  <a:lnTo>
                    <a:pt x="404241" y="108680"/>
                  </a:lnTo>
                  <a:lnTo>
                    <a:pt x="430530" y="118491"/>
                  </a:lnTo>
                  <a:lnTo>
                    <a:pt x="447389" y="105918"/>
                  </a:lnTo>
                  <a:lnTo>
                    <a:pt x="456533" y="102584"/>
                  </a:lnTo>
                  <a:lnTo>
                    <a:pt x="457771" y="99536"/>
                  </a:lnTo>
                  <a:lnTo>
                    <a:pt x="461296" y="102203"/>
                  </a:lnTo>
                  <a:lnTo>
                    <a:pt x="458057" y="94202"/>
                  </a:lnTo>
                  <a:lnTo>
                    <a:pt x="456152" y="94393"/>
                  </a:lnTo>
                  <a:lnTo>
                    <a:pt x="459391" y="92869"/>
                  </a:lnTo>
                  <a:lnTo>
                    <a:pt x="457009" y="89725"/>
                  </a:lnTo>
                  <a:lnTo>
                    <a:pt x="458819" y="90297"/>
                  </a:lnTo>
                  <a:lnTo>
                    <a:pt x="457295" y="88963"/>
                  </a:lnTo>
                  <a:lnTo>
                    <a:pt x="459295" y="86868"/>
                  </a:lnTo>
                  <a:lnTo>
                    <a:pt x="461391" y="89821"/>
                  </a:lnTo>
                  <a:lnTo>
                    <a:pt x="476916" y="85820"/>
                  </a:lnTo>
                  <a:lnTo>
                    <a:pt x="480441" y="86582"/>
                  </a:lnTo>
                  <a:lnTo>
                    <a:pt x="492823" y="109823"/>
                  </a:lnTo>
                  <a:lnTo>
                    <a:pt x="527304" y="132207"/>
                  </a:lnTo>
                  <a:lnTo>
                    <a:pt x="532829" y="119158"/>
                  </a:lnTo>
                  <a:lnTo>
                    <a:pt x="549116" y="114395"/>
                  </a:lnTo>
                  <a:lnTo>
                    <a:pt x="553878" y="109156"/>
                  </a:lnTo>
                  <a:lnTo>
                    <a:pt x="563785" y="106299"/>
                  </a:lnTo>
                  <a:lnTo>
                    <a:pt x="585406" y="111633"/>
                  </a:lnTo>
                  <a:lnTo>
                    <a:pt x="600551" y="106870"/>
                  </a:lnTo>
                  <a:lnTo>
                    <a:pt x="607600" y="109442"/>
                  </a:lnTo>
                  <a:lnTo>
                    <a:pt x="612362" y="104965"/>
                  </a:lnTo>
                  <a:lnTo>
                    <a:pt x="619030" y="109633"/>
                  </a:lnTo>
                  <a:lnTo>
                    <a:pt x="635984" y="108204"/>
                  </a:lnTo>
                  <a:lnTo>
                    <a:pt x="636175" y="104584"/>
                  </a:lnTo>
                  <a:lnTo>
                    <a:pt x="631888" y="102679"/>
                  </a:lnTo>
                  <a:lnTo>
                    <a:pt x="640651" y="90487"/>
                  </a:lnTo>
                  <a:lnTo>
                    <a:pt x="641032" y="81058"/>
                  </a:lnTo>
                  <a:lnTo>
                    <a:pt x="657891" y="75057"/>
                  </a:lnTo>
                  <a:lnTo>
                    <a:pt x="665512" y="125825"/>
                  </a:lnTo>
                  <a:lnTo>
                    <a:pt x="663321" y="128492"/>
                  </a:lnTo>
                  <a:lnTo>
                    <a:pt x="665606" y="137636"/>
                  </a:lnTo>
                  <a:lnTo>
                    <a:pt x="671893" y="144113"/>
                  </a:lnTo>
                  <a:lnTo>
                    <a:pt x="671607" y="151447"/>
                  </a:lnTo>
                  <a:lnTo>
                    <a:pt x="685323" y="146590"/>
                  </a:lnTo>
                  <a:lnTo>
                    <a:pt x="689514" y="161925"/>
                  </a:lnTo>
                  <a:lnTo>
                    <a:pt x="710946" y="158687"/>
                  </a:lnTo>
                  <a:lnTo>
                    <a:pt x="728948" y="152781"/>
                  </a:lnTo>
                  <a:lnTo>
                    <a:pt x="736568" y="156305"/>
                  </a:lnTo>
                  <a:lnTo>
                    <a:pt x="745617" y="155162"/>
                  </a:lnTo>
                  <a:lnTo>
                    <a:pt x="762762" y="149542"/>
                  </a:lnTo>
                  <a:lnTo>
                    <a:pt x="770096" y="160401"/>
                  </a:lnTo>
                  <a:lnTo>
                    <a:pt x="777335" y="157829"/>
                  </a:lnTo>
                  <a:lnTo>
                    <a:pt x="789337" y="178213"/>
                  </a:lnTo>
                  <a:lnTo>
                    <a:pt x="795432" y="201739"/>
                  </a:lnTo>
                  <a:lnTo>
                    <a:pt x="800195" y="205168"/>
                  </a:lnTo>
                  <a:lnTo>
                    <a:pt x="781145" y="212503"/>
                  </a:lnTo>
                  <a:lnTo>
                    <a:pt x="790860" y="237363"/>
                  </a:lnTo>
                  <a:lnTo>
                    <a:pt x="788194" y="253174"/>
                  </a:lnTo>
                  <a:lnTo>
                    <a:pt x="793432" y="264509"/>
                  </a:lnTo>
                  <a:lnTo>
                    <a:pt x="789908" y="275272"/>
                  </a:lnTo>
                  <a:lnTo>
                    <a:pt x="791337" y="278416"/>
                  </a:lnTo>
                  <a:lnTo>
                    <a:pt x="787432" y="285940"/>
                  </a:lnTo>
                  <a:lnTo>
                    <a:pt x="789051" y="285179"/>
                  </a:lnTo>
                  <a:lnTo>
                    <a:pt x="797909" y="304800"/>
                  </a:lnTo>
                  <a:lnTo>
                    <a:pt x="815625" y="320040"/>
                  </a:lnTo>
                  <a:lnTo>
                    <a:pt x="806196" y="324136"/>
                  </a:lnTo>
                  <a:lnTo>
                    <a:pt x="808196" y="332422"/>
                  </a:lnTo>
                  <a:lnTo>
                    <a:pt x="804863" y="333565"/>
                  </a:lnTo>
                  <a:lnTo>
                    <a:pt x="806386" y="339947"/>
                  </a:lnTo>
                  <a:lnTo>
                    <a:pt x="802767" y="348996"/>
                  </a:lnTo>
                  <a:lnTo>
                    <a:pt x="803053" y="360045"/>
                  </a:lnTo>
                  <a:lnTo>
                    <a:pt x="818006" y="363474"/>
                  </a:lnTo>
                  <a:lnTo>
                    <a:pt x="827627" y="357187"/>
                  </a:lnTo>
                  <a:lnTo>
                    <a:pt x="821055" y="317945"/>
                  </a:lnTo>
                  <a:lnTo>
                    <a:pt x="831151" y="316135"/>
                  </a:lnTo>
                  <a:lnTo>
                    <a:pt x="834485" y="334994"/>
                  </a:lnTo>
                  <a:lnTo>
                    <a:pt x="866870" y="322421"/>
                  </a:lnTo>
                  <a:lnTo>
                    <a:pt x="888492" y="326707"/>
                  </a:lnTo>
                  <a:lnTo>
                    <a:pt x="886015" y="336995"/>
                  </a:lnTo>
                  <a:lnTo>
                    <a:pt x="890588" y="338423"/>
                  </a:lnTo>
                  <a:lnTo>
                    <a:pt x="889921" y="342043"/>
                  </a:lnTo>
                  <a:lnTo>
                    <a:pt x="885920" y="341662"/>
                  </a:lnTo>
                  <a:lnTo>
                    <a:pt x="885825" y="344614"/>
                  </a:lnTo>
                  <a:lnTo>
                    <a:pt x="882586" y="345091"/>
                  </a:lnTo>
                  <a:lnTo>
                    <a:pt x="880586" y="350139"/>
                  </a:lnTo>
                  <a:lnTo>
                    <a:pt x="881729" y="362712"/>
                  </a:lnTo>
                  <a:lnTo>
                    <a:pt x="879062" y="364331"/>
                  </a:lnTo>
                  <a:lnTo>
                    <a:pt x="880681" y="370904"/>
                  </a:lnTo>
                  <a:lnTo>
                    <a:pt x="890397" y="385191"/>
                  </a:lnTo>
                  <a:lnTo>
                    <a:pt x="895445" y="406622"/>
                  </a:lnTo>
                  <a:lnTo>
                    <a:pt x="876966" y="412147"/>
                  </a:lnTo>
                  <a:lnTo>
                    <a:pt x="857535" y="426720"/>
                  </a:lnTo>
                  <a:lnTo>
                    <a:pt x="863060" y="439674"/>
                  </a:lnTo>
                  <a:lnTo>
                    <a:pt x="893159" y="447675"/>
                  </a:lnTo>
                  <a:lnTo>
                    <a:pt x="907351" y="440912"/>
                  </a:lnTo>
                  <a:lnTo>
                    <a:pt x="917162" y="441960"/>
                  </a:lnTo>
                  <a:lnTo>
                    <a:pt x="926496" y="438055"/>
                  </a:lnTo>
                  <a:lnTo>
                    <a:pt x="939450" y="439388"/>
                  </a:lnTo>
                  <a:lnTo>
                    <a:pt x="941546" y="446722"/>
                  </a:lnTo>
                  <a:lnTo>
                    <a:pt x="963168" y="449771"/>
                  </a:lnTo>
                  <a:lnTo>
                    <a:pt x="969835" y="453390"/>
                  </a:lnTo>
                  <a:lnTo>
                    <a:pt x="969835" y="458248"/>
                  </a:lnTo>
                  <a:lnTo>
                    <a:pt x="965454" y="463105"/>
                  </a:lnTo>
                  <a:lnTo>
                    <a:pt x="966788" y="464820"/>
                  </a:lnTo>
                  <a:lnTo>
                    <a:pt x="972598" y="460820"/>
                  </a:lnTo>
                  <a:lnTo>
                    <a:pt x="987361" y="469678"/>
                  </a:lnTo>
                  <a:lnTo>
                    <a:pt x="995457" y="478917"/>
                  </a:lnTo>
                  <a:lnTo>
                    <a:pt x="994029" y="483203"/>
                  </a:lnTo>
                  <a:lnTo>
                    <a:pt x="997744" y="486537"/>
                  </a:lnTo>
                  <a:lnTo>
                    <a:pt x="998315" y="491299"/>
                  </a:lnTo>
                  <a:lnTo>
                    <a:pt x="1002125" y="494538"/>
                  </a:lnTo>
                  <a:lnTo>
                    <a:pt x="1003839" y="493109"/>
                  </a:lnTo>
                  <a:lnTo>
                    <a:pt x="1005935" y="499872"/>
                  </a:lnTo>
                  <a:lnTo>
                    <a:pt x="1013364" y="504158"/>
                  </a:lnTo>
                  <a:lnTo>
                    <a:pt x="1015841" y="501967"/>
                  </a:lnTo>
                  <a:lnTo>
                    <a:pt x="1018318" y="506254"/>
                  </a:lnTo>
                  <a:lnTo>
                    <a:pt x="1021746" y="504063"/>
                  </a:lnTo>
                  <a:lnTo>
                    <a:pt x="1020889" y="500444"/>
                  </a:lnTo>
                  <a:lnTo>
                    <a:pt x="1013555" y="495014"/>
                  </a:lnTo>
                  <a:lnTo>
                    <a:pt x="1009269" y="495014"/>
                  </a:lnTo>
                  <a:lnTo>
                    <a:pt x="1009079" y="491014"/>
                  </a:lnTo>
                  <a:lnTo>
                    <a:pt x="1006411" y="489680"/>
                  </a:lnTo>
                  <a:lnTo>
                    <a:pt x="1011364" y="472249"/>
                  </a:lnTo>
                  <a:lnTo>
                    <a:pt x="1039558" y="461105"/>
                  </a:lnTo>
                  <a:lnTo>
                    <a:pt x="1038606" y="454533"/>
                  </a:lnTo>
                  <a:lnTo>
                    <a:pt x="1044035" y="456152"/>
                  </a:lnTo>
                  <a:lnTo>
                    <a:pt x="1041463" y="457581"/>
                  </a:lnTo>
                  <a:lnTo>
                    <a:pt x="1041463" y="461105"/>
                  </a:lnTo>
                  <a:lnTo>
                    <a:pt x="1047845" y="458724"/>
                  </a:lnTo>
                  <a:lnTo>
                    <a:pt x="1051655" y="453580"/>
                  </a:lnTo>
                  <a:lnTo>
                    <a:pt x="1057084" y="455676"/>
                  </a:lnTo>
                  <a:lnTo>
                    <a:pt x="1065371" y="454247"/>
                  </a:lnTo>
                  <a:lnTo>
                    <a:pt x="1065085" y="443960"/>
                  </a:lnTo>
                  <a:lnTo>
                    <a:pt x="1081468" y="435388"/>
                  </a:lnTo>
                  <a:lnTo>
                    <a:pt x="1083945" y="454533"/>
                  </a:lnTo>
                  <a:lnTo>
                    <a:pt x="1082040" y="466058"/>
                  </a:lnTo>
                  <a:lnTo>
                    <a:pt x="1085373" y="465868"/>
                  </a:lnTo>
                  <a:lnTo>
                    <a:pt x="1087374" y="477298"/>
                  </a:lnTo>
                  <a:lnTo>
                    <a:pt x="1095470" y="475679"/>
                  </a:lnTo>
                  <a:lnTo>
                    <a:pt x="1107471" y="483394"/>
                  </a:lnTo>
                  <a:lnTo>
                    <a:pt x="1112996" y="491871"/>
                  </a:lnTo>
                  <a:lnTo>
                    <a:pt x="1111282" y="501967"/>
                  </a:lnTo>
                  <a:lnTo>
                    <a:pt x="1113377" y="513397"/>
                  </a:lnTo>
                  <a:lnTo>
                    <a:pt x="1123664" y="520351"/>
                  </a:lnTo>
                  <a:lnTo>
                    <a:pt x="1126903" y="567214"/>
                  </a:lnTo>
                  <a:lnTo>
                    <a:pt x="1136046" y="594931"/>
                  </a:lnTo>
                  <a:lnTo>
                    <a:pt x="1134903" y="605980"/>
                  </a:lnTo>
                  <a:lnTo>
                    <a:pt x="1137285" y="605885"/>
                  </a:lnTo>
                  <a:lnTo>
                    <a:pt x="1143381" y="633031"/>
                  </a:lnTo>
                  <a:lnTo>
                    <a:pt x="1145857" y="633413"/>
                  </a:lnTo>
                  <a:lnTo>
                    <a:pt x="1153001" y="651320"/>
                  </a:lnTo>
                  <a:lnTo>
                    <a:pt x="1154239" y="668369"/>
                  </a:lnTo>
                  <a:lnTo>
                    <a:pt x="1143190" y="669607"/>
                  </a:lnTo>
                  <a:lnTo>
                    <a:pt x="1139285" y="680466"/>
                  </a:lnTo>
                  <a:lnTo>
                    <a:pt x="1145476" y="682942"/>
                  </a:lnTo>
                  <a:lnTo>
                    <a:pt x="1160145" y="678466"/>
                  </a:lnTo>
                  <a:lnTo>
                    <a:pt x="1173194" y="696182"/>
                  </a:lnTo>
                  <a:lnTo>
                    <a:pt x="1178147" y="708088"/>
                  </a:lnTo>
                  <a:lnTo>
                    <a:pt x="1191673" y="706946"/>
                  </a:lnTo>
                  <a:lnTo>
                    <a:pt x="1189196" y="710755"/>
                  </a:lnTo>
                  <a:lnTo>
                    <a:pt x="1190720" y="726757"/>
                  </a:lnTo>
                  <a:lnTo>
                    <a:pt x="1199579" y="737330"/>
                  </a:lnTo>
                  <a:lnTo>
                    <a:pt x="1221105" y="744760"/>
                  </a:lnTo>
                  <a:lnTo>
                    <a:pt x="1224819" y="762571"/>
                  </a:lnTo>
                  <a:lnTo>
                    <a:pt x="1225486" y="767144"/>
                  </a:lnTo>
                  <a:lnTo>
                    <a:pt x="1205674" y="780574"/>
                  </a:lnTo>
                  <a:lnTo>
                    <a:pt x="1191768" y="800481"/>
                  </a:lnTo>
                  <a:lnTo>
                    <a:pt x="1189768" y="811054"/>
                  </a:lnTo>
                  <a:lnTo>
                    <a:pt x="1192435" y="818102"/>
                  </a:lnTo>
                  <a:lnTo>
                    <a:pt x="1189577" y="827627"/>
                  </a:lnTo>
                  <a:lnTo>
                    <a:pt x="1193959" y="837247"/>
                  </a:lnTo>
                  <a:lnTo>
                    <a:pt x="1192339" y="840581"/>
                  </a:lnTo>
                  <a:lnTo>
                    <a:pt x="1187672" y="836200"/>
                  </a:lnTo>
                  <a:lnTo>
                    <a:pt x="1152239" y="831342"/>
                  </a:lnTo>
                  <a:lnTo>
                    <a:pt x="1145953" y="823150"/>
                  </a:lnTo>
                  <a:lnTo>
                    <a:pt x="1144428" y="815340"/>
                  </a:lnTo>
                  <a:lnTo>
                    <a:pt x="1134999" y="813435"/>
                  </a:lnTo>
                  <a:lnTo>
                    <a:pt x="1121950" y="833819"/>
                  </a:lnTo>
                  <a:lnTo>
                    <a:pt x="1107948" y="828389"/>
                  </a:lnTo>
                  <a:lnTo>
                    <a:pt x="1081278" y="836581"/>
                  </a:lnTo>
                  <a:lnTo>
                    <a:pt x="1079563" y="840010"/>
                  </a:lnTo>
                  <a:lnTo>
                    <a:pt x="1072610" y="837724"/>
                  </a:lnTo>
                  <a:lnTo>
                    <a:pt x="1069848" y="843820"/>
                  </a:lnTo>
                  <a:lnTo>
                    <a:pt x="1060894" y="842963"/>
                  </a:lnTo>
                  <a:lnTo>
                    <a:pt x="1057180" y="846868"/>
                  </a:lnTo>
                  <a:lnTo>
                    <a:pt x="1043749" y="844772"/>
                  </a:lnTo>
                  <a:lnTo>
                    <a:pt x="1038796" y="841153"/>
                  </a:lnTo>
                  <a:lnTo>
                    <a:pt x="1028129" y="851345"/>
                  </a:lnTo>
                  <a:lnTo>
                    <a:pt x="1016984" y="851345"/>
                  </a:lnTo>
                  <a:lnTo>
                    <a:pt x="1012507" y="854202"/>
                  </a:lnTo>
                  <a:lnTo>
                    <a:pt x="997839" y="841153"/>
                  </a:lnTo>
                  <a:lnTo>
                    <a:pt x="995553" y="844963"/>
                  </a:lnTo>
                  <a:lnTo>
                    <a:pt x="990029" y="846487"/>
                  </a:lnTo>
                  <a:lnTo>
                    <a:pt x="987837" y="851535"/>
                  </a:lnTo>
                  <a:lnTo>
                    <a:pt x="971550" y="835152"/>
                  </a:lnTo>
                  <a:lnTo>
                    <a:pt x="950976" y="839248"/>
                  </a:lnTo>
                  <a:lnTo>
                    <a:pt x="938974" y="847725"/>
                  </a:lnTo>
                  <a:lnTo>
                    <a:pt x="903731" y="865441"/>
                  </a:lnTo>
                  <a:lnTo>
                    <a:pt x="892778" y="857440"/>
                  </a:lnTo>
                  <a:lnTo>
                    <a:pt x="875729" y="854678"/>
                  </a:lnTo>
                  <a:lnTo>
                    <a:pt x="872585" y="831342"/>
                  </a:lnTo>
                  <a:lnTo>
                    <a:pt x="869822" y="828770"/>
                  </a:lnTo>
                  <a:lnTo>
                    <a:pt x="826198" y="848678"/>
                  </a:lnTo>
                  <a:lnTo>
                    <a:pt x="843439" y="885635"/>
                  </a:lnTo>
                  <a:lnTo>
                    <a:pt x="837438" y="895445"/>
                  </a:lnTo>
                  <a:lnTo>
                    <a:pt x="783717" y="899350"/>
                  </a:lnTo>
                  <a:lnTo>
                    <a:pt x="768858" y="902779"/>
                  </a:lnTo>
                  <a:lnTo>
                    <a:pt x="759142" y="910590"/>
                  </a:lnTo>
                  <a:lnTo>
                    <a:pt x="762095" y="917257"/>
                  </a:lnTo>
                  <a:lnTo>
                    <a:pt x="757618" y="921829"/>
                  </a:lnTo>
                  <a:lnTo>
                    <a:pt x="726376" y="943261"/>
                  </a:lnTo>
                  <a:lnTo>
                    <a:pt x="705040" y="954405"/>
                  </a:lnTo>
                  <a:lnTo>
                    <a:pt x="699421" y="960501"/>
                  </a:lnTo>
                  <a:lnTo>
                    <a:pt x="715708" y="989933"/>
                  </a:lnTo>
                  <a:lnTo>
                    <a:pt x="713804" y="990695"/>
                  </a:lnTo>
                  <a:lnTo>
                    <a:pt x="714946" y="993838"/>
                  </a:lnTo>
                  <a:lnTo>
                    <a:pt x="709422" y="994410"/>
                  </a:lnTo>
                  <a:lnTo>
                    <a:pt x="707231" y="998506"/>
                  </a:lnTo>
                  <a:lnTo>
                    <a:pt x="712851" y="999458"/>
                  </a:lnTo>
                  <a:lnTo>
                    <a:pt x="715041" y="1003840"/>
                  </a:lnTo>
                  <a:lnTo>
                    <a:pt x="695420" y="1013270"/>
                  </a:lnTo>
                  <a:lnTo>
                    <a:pt x="692372" y="1009840"/>
                  </a:lnTo>
                  <a:lnTo>
                    <a:pt x="676084" y="1015651"/>
                  </a:lnTo>
                  <a:lnTo>
                    <a:pt x="678561" y="1022890"/>
                  </a:lnTo>
                  <a:lnTo>
                    <a:pt x="667512" y="1029843"/>
                  </a:lnTo>
                  <a:lnTo>
                    <a:pt x="662749" y="1038035"/>
                  </a:lnTo>
                  <a:lnTo>
                    <a:pt x="662082" y="1044416"/>
                  </a:lnTo>
                  <a:lnTo>
                    <a:pt x="668560" y="1049179"/>
                  </a:lnTo>
                  <a:lnTo>
                    <a:pt x="675037" y="1071944"/>
                  </a:lnTo>
                  <a:lnTo>
                    <a:pt x="656463" y="1109377"/>
                  </a:lnTo>
                  <a:lnTo>
                    <a:pt x="656939" y="1115187"/>
                  </a:lnTo>
                  <a:lnTo>
                    <a:pt x="663416" y="1122997"/>
                  </a:lnTo>
                  <a:lnTo>
                    <a:pt x="654558" y="1127855"/>
                  </a:lnTo>
                  <a:lnTo>
                    <a:pt x="638556" y="1127284"/>
                  </a:lnTo>
                  <a:lnTo>
                    <a:pt x="625221" y="1121569"/>
                  </a:lnTo>
                  <a:lnTo>
                    <a:pt x="601503" y="1142333"/>
                  </a:lnTo>
                  <a:lnTo>
                    <a:pt x="596932" y="1138904"/>
                  </a:lnTo>
                  <a:lnTo>
                    <a:pt x="574071" y="1110805"/>
                  </a:lnTo>
                  <a:lnTo>
                    <a:pt x="575881" y="1103090"/>
                  </a:lnTo>
                  <a:lnTo>
                    <a:pt x="574071" y="1100995"/>
                  </a:lnTo>
                  <a:lnTo>
                    <a:pt x="582168" y="1096137"/>
                  </a:lnTo>
                  <a:lnTo>
                    <a:pt x="580930" y="1087946"/>
                  </a:lnTo>
                  <a:lnTo>
                    <a:pt x="590169" y="1073944"/>
                  </a:lnTo>
                  <a:lnTo>
                    <a:pt x="583120" y="1066229"/>
                  </a:lnTo>
                  <a:lnTo>
                    <a:pt x="572357" y="1066419"/>
                  </a:lnTo>
                  <a:lnTo>
                    <a:pt x="568833" y="1068514"/>
                  </a:lnTo>
                  <a:lnTo>
                    <a:pt x="569690" y="1071944"/>
                  </a:lnTo>
                  <a:lnTo>
                    <a:pt x="563308" y="1072610"/>
                  </a:lnTo>
                  <a:lnTo>
                    <a:pt x="561498" y="1095565"/>
                  </a:lnTo>
                  <a:lnTo>
                    <a:pt x="553783" y="1098328"/>
                  </a:lnTo>
                  <a:lnTo>
                    <a:pt x="555307" y="1100899"/>
                  </a:lnTo>
                  <a:lnTo>
                    <a:pt x="522351" y="1106138"/>
                  </a:lnTo>
                  <a:lnTo>
                    <a:pt x="522446" y="1101280"/>
                  </a:lnTo>
                  <a:lnTo>
                    <a:pt x="514064" y="1103186"/>
                  </a:lnTo>
                  <a:lnTo>
                    <a:pt x="513588" y="1100423"/>
                  </a:lnTo>
                  <a:lnTo>
                    <a:pt x="505968" y="1098709"/>
                  </a:lnTo>
                  <a:lnTo>
                    <a:pt x="492252" y="1101090"/>
                  </a:lnTo>
                  <a:lnTo>
                    <a:pt x="478726" y="1107186"/>
                  </a:lnTo>
                  <a:lnTo>
                    <a:pt x="478060" y="1101947"/>
                  </a:lnTo>
                  <a:lnTo>
                    <a:pt x="483489" y="1090994"/>
                  </a:lnTo>
                  <a:lnTo>
                    <a:pt x="482822" y="1085755"/>
                  </a:lnTo>
                  <a:lnTo>
                    <a:pt x="473964" y="1087374"/>
                  </a:lnTo>
                  <a:lnTo>
                    <a:pt x="471392" y="1089184"/>
                  </a:lnTo>
                  <a:lnTo>
                    <a:pt x="475106" y="1108234"/>
                  </a:lnTo>
                  <a:lnTo>
                    <a:pt x="454723" y="1114520"/>
                  </a:lnTo>
                  <a:lnTo>
                    <a:pt x="446913" y="1120330"/>
                  </a:lnTo>
                  <a:lnTo>
                    <a:pt x="449199" y="1127760"/>
                  </a:lnTo>
                  <a:lnTo>
                    <a:pt x="444341" y="1129094"/>
                  </a:lnTo>
                  <a:lnTo>
                    <a:pt x="445579" y="1131570"/>
                  </a:lnTo>
                  <a:lnTo>
                    <a:pt x="441864" y="1131094"/>
                  </a:lnTo>
                  <a:lnTo>
                    <a:pt x="441864" y="1136904"/>
                  </a:lnTo>
                  <a:lnTo>
                    <a:pt x="423576" y="1145667"/>
                  </a:lnTo>
                  <a:lnTo>
                    <a:pt x="404146" y="1159192"/>
                  </a:lnTo>
                  <a:lnTo>
                    <a:pt x="403384" y="1181957"/>
                  </a:lnTo>
                  <a:lnTo>
                    <a:pt x="400335" y="1182719"/>
                  </a:lnTo>
                  <a:lnTo>
                    <a:pt x="404146" y="1199483"/>
                  </a:lnTo>
                  <a:lnTo>
                    <a:pt x="401574" y="1207865"/>
                  </a:lnTo>
                  <a:lnTo>
                    <a:pt x="403669" y="1220629"/>
                  </a:lnTo>
                  <a:lnTo>
                    <a:pt x="384334" y="1225867"/>
                  </a:lnTo>
                  <a:lnTo>
                    <a:pt x="366903" y="1225391"/>
                  </a:lnTo>
                  <a:lnTo>
                    <a:pt x="364997" y="1227677"/>
                  </a:lnTo>
                  <a:lnTo>
                    <a:pt x="366712" y="1235964"/>
                  </a:lnTo>
                  <a:lnTo>
                    <a:pt x="334137" y="1230725"/>
                  </a:lnTo>
                  <a:lnTo>
                    <a:pt x="313563" y="1243489"/>
                  </a:lnTo>
                  <a:lnTo>
                    <a:pt x="294131" y="1246727"/>
                  </a:lnTo>
                  <a:lnTo>
                    <a:pt x="285940" y="1236916"/>
                  </a:lnTo>
                  <a:lnTo>
                    <a:pt x="268414" y="1198150"/>
                  </a:lnTo>
                  <a:lnTo>
                    <a:pt x="260985" y="1205579"/>
                  </a:lnTo>
                  <a:lnTo>
                    <a:pt x="269938" y="1237774"/>
                  </a:lnTo>
                  <a:lnTo>
                    <a:pt x="281844" y="1253204"/>
                  </a:lnTo>
                  <a:lnTo>
                    <a:pt x="273844" y="1261110"/>
                  </a:lnTo>
                  <a:lnTo>
                    <a:pt x="262985" y="1255776"/>
                  </a:lnTo>
                  <a:lnTo>
                    <a:pt x="254984" y="1240250"/>
                  </a:lnTo>
                  <a:lnTo>
                    <a:pt x="249841" y="1218247"/>
                  </a:lnTo>
                  <a:lnTo>
                    <a:pt x="249745" y="1233202"/>
                  </a:lnTo>
                  <a:lnTo>
                    <a:pt x="234505" y="1240917"/>
                  </a:lnTo>
                  <a:lnTo>
                    <a:pt x="237077" y="1279970"/>
                  </a:lnTo>
                  <a:lnTo>
                    <a:pt x="232600" y="1285970"/>
                  </a:lnTo>
                  <a:lnTo>
                    <a:pt x="215836" y="1289590"/>
                  </a:lnTo>
                  <a:lnTo>
                    <a:pt x="214884" y="1269016"/>
                  </a:lnTo>
                  <a:lnTo>
                    <a:pt x="211169" y="1253776"/>
                  </a:lnTo>
                  <a:lnTo>
                    <a:pt x="199263" y="1260920"/>
                  </a:lnTo>
                  <a:lnTo>
                    <a:pt x="207169" y="1272159"/>
                  </a:lnTo>
                  <a:lnTo>
                    <a:pt x="200406" y="1270730"/>
                  </a:lnTo>
                  <a:lnTo>
                    <a:pt x="190119" y="1279398"/>
                  </a:lnTo>
                  <a:lnTo>
                    <a:pt x="185642" y="1270159"/>
                  </a:lnTo>
                  <a:lnTo>
                    <a:pt x="165354" y="1282922"/>
                  </a:lnTo>
                  <a:lnTo>
                    <a:pt x="144970" y="1255490"/>
                  </a:lnTo>
                  <a:lnTo>
                    <a:pt x="139065" y="1254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0" name="Freihandform: Form 179">
              <a:extLst>
                <a:ext uri="{FF2B5EF4-FFF2-40B4-BE49-F238E27FC236}">
                  <a16:creationId xmlns:a16="http://schemas.microsoft.com/office/drawing/2014/main" id="{2CEA1383-4198-4B2C-AD19-2888A69F4297}"/>
                </a:ext>
              </a:extLst>
            </p:cNvPr>
            <p:cNvSpPr/>
            <p:nvPr/>
          </p:nvSpPr>
          <p:spPr>
            <a:xfrm>
              <a:off x="2440524" y="2735337"/>
              <a:ext cx="257400" cy="306900"/>
            </a:xfrm>
            <a:custGeom>
              <a:avLst/>
              <a:gdLst>
                <a:gd name="connsiteX0" fmla="*/ 31623 w 495300"/>
                <a:gd name="connsiteY0" fmla="*/ 374999 h 590550"/>
                <a:gd name="connsiteX1" fmla="*/ 30766 w 495300"/>
                <a:gd name="connsiteY1" fmla="*/ 368713 h 590550"/>
                <a:gd name="connsiteX2" fmla="*/ 38576 w 495300"/>
                <a:gd name="connsiteY2" fmla="*/ 353473 h 590550"/>
                <a:gd name="connsiteX3" fmla="*/ 38576 w 495300"/>
                <a:gd name="connsiteY3" fmla="*/ 339661 h 590550"/>
                <a:gd name="connsiteX4" fmla="*/ 44482 w 495300"/>
                <a:gd name="connsiteY4" fmla="*/ 333661 h 590550"/>
                <a:gd name="connsiteX5" fmla="*/ 44387 w 495300"/>
                <a:gd name="connsiteY5" fmla="*/ 325469 h 590550"/>
                <a:gd name="connsiteX6" fmla="*/ 31528 w 495300"/>
                <a:gd name="connsiteY6" fmla="*/ 308134 h 590550"/>
                <a:gd name="connsiteX7" fmla="*/ 30289 w 495300"/>
                <a:gd name="connsiteY7" fmla="*/ 301942 h 590550"/>
                <a:gd name="connsiteX8" fmla="*/ 35909 w 495300"/>
                <a:gd name="connsiteY8" fmla="*/ 300704 h 590550"/>
                <a:gd name="connsiteX9" fmla="*/ 34576 w 495300"/>
                <a:gd name="connsiteY9" fmla="*/ 282702 h 590550"/>
                <a:gd name="connsiteX10" fmla="*/ 26194 w 495300"/>
                <a:gd name="connsiteY10" fmla="*/ 258794 h 590550"/>
                <a:gd name="connsiteX11" fmla="*/ 36481 w 495300"/>
                <a:gd name="connsiteY11" fmla="*/ 255079 h 590550"/>
                <a:gd name="connsiteX12" fmla="*/ 35338 w 495300"/>
                <a:gd name="connsiteY12" fmla="*/ 242792 h 590550"/>
                <a:gd name="connsiteX13" fmla="*/ 60579 w 495300"/>
                <a:gd name="connsiteY13" fmla="*/ 239744 h 590550"/>
                <a:gd name="connsiteX14" fmla="*/ 58103 w 495300"/>
                <a:gd name="connsiteY14" fmla="*/ 229552 h 590550"/>
                <a:gd name="connsiteX15" fmla="*/ 67246 w 495300"/>
                <a:gd name="connsiteY15" fmla="*/ 229552 h 590550"/>
                <a:gd name="connsiteX16" fmla="*/ 78867 w 495300"/>
                <a:gd name="connsiteY16" fmla="*/ 224504 h 590550"/>
                <a:gd name="connsiteX17" fmla="*/ 102013 w 495300"/>
                <a:gd name="connsiteY17" fmla="*/ 230600 h 590550"/>
                <a:gd name="connsiteX18" fmla="*/ 110776 w 495300"/>
                <a:gd name="connsiteY18" fmla="*/ 228505 h 590550"/>
                <a:gd name="connsiteX19" fmla="*/ 111823 w 495300"/>
                <a:gd name="connsiteY19" fmla="*/ 225171 h 590550"/>
                <a:gd name="connsiteX20" fmla="*/ 115253 w 495300"/>
                <a:gd name="connsiteY20" fmla="*/ 224980 h 590550"/>
                <a:gd name="connsiteX21" fmla="*/ 114681 w 495300"/>
                <a:gd name="connsiteY21" fmla="*/ 218503 h 590550"/>
                <a:gd name="connsiteX22" fmla="*/ 116014 w 495300"/>
                <a:gd name="connsiteY22" fmla="*/ 214598 h 590550"/>
                <a:gd name="connsiteX23" fmla="*/ 118110 w 495300"/>
                <a:gd name="connsiteY23" fmla="*/ 214979 h 590550"/>
                <a:gd name="connsiteX24" fmla="*/ 107537 w 495300"/>
                <a:gd name="connsiteY24" fmla="*/ 212503 h 590550"/>
                <a:gd name="connsiteX25" fmla="*/ 105346 w 495300"/>
                <a:gd name="connsiteY25" fmla="*/ 208883 h 590550"/>
                <a:gd name="connsiteX26" fmla="*/ 106204 w 495300"/>
                <a:gd name="connsiteY26" fmla="*/ 201454 h 590550"/>
                <a:gd name="connsiteX27" fmla="*/ 103537 w 495300"/>
                <a:gd name="connsiteY27" fmla="*/ 198596 h 590550"/>
                <a:gd name="connsiteX28" fmla="*/ 72295 w 495300"/>
                <a:gd name="connsiteY28" fmla="*/ 199453 h 590550"/>
                <a:gd name="connsiteX29" fmla="*/ 68389 w 495300"/>
                <a:gd name="connsiteY29" fmla="*/ 191452 h 590550"/>
                <a:gd name="connsiteX30" fmla="*/ 50673 w 495300"/>
                <a:gd name="connsiteY30" fmla="*/ 196500 h 590550"/>
                <a:gd name="connsiteX31" fmla="*/ 49530 w 495300"/>
                <a:gd name="connsiteY31" fmla="*/ 193834 h 590550"/>
                <a:gd name="connsiteX32" fmla="*/ 33814 w 495300"/>
                <a:gd name="connsiteY32" fmla="*/ 202787 h 590550"/>
                <a:gd name="connsiteX33" fmla="*/ 18383 w 495300"/>
                <a:gd name="connsiteY33" fmla="*/ 206692 h 590550"/>
                <a:gd name="connsiteX34" fmla="*/ 9525 w 495300"/>
                <a:gd name="connsiteY34" fmla="*/ 173164 h 590550"/>
                <a:gd name="connsiteX35" fmla="*/ 11335 w 495300"/>
                <a:gd name="connsiteY35" fmla="*/ 168973 h 590550"/>
                <a:gd name="connsiteX36" fmla="*/ 14954 w 495300"/>
                <a:gd name="connsiteY36" fmla="*/ 168783 h 590550"/>
                <a:gd name="connsiteX37" fmla="*/ 13145 w 495300"/>
                <a:gd name="connsiteY37" fmla="*/ 151257 h 590550"/>
                <a:gd name="connsiteX38" fmla="*/ 15716 w 495300"/>
                <a:gd name="connsiteY38" fmla="*/ 139636 h 590550"/>
                <a:gd name="connsiteX39" fmla="*/ 19145 w 495300"/>
                <a:gd name="connsiteY39" fmla="*/ 139350 h 590550"/>
                <a:gd name="connsiteX40" fmla="*/ 17907 w 495300"/>
                <a:gd name="connsiteY40" fmla="*/ 131445 h 590550"/>
                <a:gd name="connsiteX41" fmla="*/ 24860 w 495300"/>
                <a:gd name="connsiteY41" fmla="*/ 130588 h 590550"/>
                <a:gd name="connsiteX42" fmla="*/ 23050 w 495300"/>
                <a:gd name="connsiteY42" fmla="*/ 118300 h 590550"/>
                <a:gd name="connsiteX43" fmla="*/ 19621 w 495300"/>
                <a:gd name="connsiteY43" fmla="*/ 118491 h 590550"/>
                <a:gd name="connsiteX44" fmla="*/ 19240 w 495300"/>
                <a:gd name="connsiteY44" fmla="*/ 109728 h 590550"/>
                <a:gd name="connsiteX45" fmla="*/ 34957 w 495300"/>
                <a:gd name="connsiteY45" fmla="*/ 107632 h 590550"/>
                <a:gd name="connsiteX46" fmla="*/ 73723 w 495300"/>
                <a:gd name="connsiteY46" fmla="*/ 91440 h 590550"/>
                <a:gd name="connsiteX47" fmla="*/ 71342 w 495300"/>
                <a:gd name="connsiteY47" fmla="*/ 85249 h 590550"/>
                <a:gd name="connsiteX48" fmla="*/ 76676 w 495300"/>
                <a:gd name="connsiteY48" fmla="*/ 82486 h 590550"/>
                <a:gd name="connsiteX49" fmla="*/ 73152 w 495300"/>
                <a:gd name="connsiteY49" fmla="*/ 75438 h 590550"/>
                <a:gd name="connsiteX50" fmla="*/ 75438 w 495300"/>
                <a:gd name="connsiteY50" fmla="*/ 74200 h 590550"/>
                <a:gd name="connsiteX51" fmla="*/ 74390 w 495300"/>
                <a:gd name="connsiteY51" fmla="*/ 72295 h 590550"/>
                <a:gd name="connsiteX52" fmla="*/ 81724 w 495300"/>
                <a:gd name="connsiteY52" fmla="*/ 68961 h 590550"/>
                <a:gd name="connsiteX53" fmla="*/ 76200 w 495300"/>
                <a:gd name="connsiteY53" fmla="*/ 50006 h 590550"/>
                <a:gd name="connsiteX54" fmla="*/ 86296 w 495300"/>
                <a:gd name="connsiteY54" fmla="*/ 45625 h 590550"/>
                <a:gd name="connsiteX55" fmla="*/ 86392 w 495300"/>
                <a:gd name="connsiteY55" fmla="*/ 40767 h 590550"/>
                <a:gd name="connsiteX56" fmla="*/ 94393 w 495300"/>
                <a:gd name="connsiteY56" fmla="*/ 36100 h 590550"/>
                <a:gd name="connsiteX57" fmla="*/ 95440 w 495300"/>
                <a:gd name="connsiteY57" fmla="*/ 38386 h 590550"/>
                <a:gd name="connsiteX58" fmla="*/ 119348 w 495300"/>
                <a:gd name="connsiteY58" fmla="*/ 28575 h 590550"/>
                <a:gd name="connsiteX59" fmla="*/ 117538 w 495300"/>
                <a:gd name="connsiteY59" fmla="*/ 24574 h 590550"/>
                <a:gd name="connsiteX60" fmla="*/ 136874 w 495300"/>
                <a:gd name="connsiteY60" fmla="*/ 17716 h 590550"/>
                <a:gd name="connsiteX61" fmla="*/ 134493 w 495300"/>
                <a:gd name="connsiteY61" fmla="*/ 10763 h 590550"/>
                <a:gd name="connsiteX62" fmla="*/ 137350 w 495300"/>
                <a:gd name="connsiteY62" fmla="*/ 9525 h 590550"/>
                <a:gd name="connsiteX63" fmla="*/ 171926 w 495300"/>
                <a:gd name="connsiteY63" fmla="*/ 84963 h 590550"/>
                <a:gd name="connsiteX64" fmla="*/ 174879 w 495300"/>
                <a:gd name="connsiteY64" fmla="*/ 84867 h 590550"/>
                <a:gd name="connsiteX65" fmla="*/ 180022 w 495300"/>
                <a:gd name="connsiteY65" fmla="*/ 93250 h 590550"/>
                <a:gd name="connsiteX66" fmla="*/ 184595 w 495300"/>
                <a:gd name="connsiteY66" fmla="*/ 91345 h 590550"/>
                <a:gd name="connsiteX67" fmla="*/ 193929 w 495300"/>
                <a:gd name="connsiteY67" fmla="*/ 108013 h 590550"/>
                <a:gd name="connsiteX68" fmla="*/ 204597 w 495300"/>
                <a:gd name="connsiteY68" fmla="*/ 99536 h 590550"/>
                <a:gd name="connsiteX69" fmla="*/ 234124 w 495300"/>
                <a:gd name="connsiteY69" fmla="*/ 85725 h 590550"/>
                <a:gd name="connsiteX70" fmla="*/ 230695 w 495300"/>
                <a:gd name="connsiteY70" fmla="*/ 75819 h 590550"/>
                <a:gd name="connsiteX71" fmla="*/ 241935 w 495300"/>
                <a:gd name="connsiteY71" fmla="*/ 75438 h 590550"/>
                <a:gd name="connsiteX72" fmla="*/ 244126 w 495300"/>
                <a:gd name="connsiteY72" fmla="*/ 78486 h 590550"/>
                <a:gd name="connsiteX73" fmla="*/ 251936 w 495300"/>
                <a:gd name="connsiteY73" fmla="*/ 76105 h 590550"/>
                <a:gd name="connsiteX74" fmla="*/ 264223 w 495300"/>
                <a:gd name="connsiteY74" fmla="*/ 66103 h 590550"/>
                <a:gd name="connsiteX75" fmla="*/ 271272 w 495300"/>
                <a:gd name="connsiteY75" fmla="*/ 85249 h 590550"/>
                <a:gd name="connsiteX76" fmla="*/ 280225 w 495300"/>
                <a:gd name="connsiteY76" fmla="*/ 86011 h 590550"/>
                <a:gd name="connsiteX77" fmla="*/ 295085 w 495300"/>
                <a:gd name="connsiteY77" fmla="*/ 79819 h 590550"/>
                <a:gd name="connsiteX78" fmla="*/ 296228 w 495300"/>
                <a:gd name="connsiteY78" fmla="*/ 81629 h 590550"/>
                <a:gd name="connsiteX79" fmla="*/ 305467 w 495300"/>
                <a:gd name="connsiteY79" fmla="*/ 74104 h 590550"/>
                <a:gd name="connsiteX80" fmla="*/ 326898 w 495300"/>
                <a:gd name="connsiteY80" fmla="*/ 63913 h 590550"/>
                <a:gd name="connsiteX81" fmla="*/ 325850 w 495300"/>
                <a:gd name="connsiteY81" fmla="*/ 62103 h 590550"/>
                <a:gd name="connsiteX82" fmla="*/ 330422 w 495300"/>
                <a:gd name="connsiteY82" fmla="*/ 56197 h 590550"/>
                <a:gd name="connsiteX83" fmla="*/ 381286 w 495300"/>
                <a:gd name="connsiteY83" fmla="*/ 89916 h 590550"/>
                <a:gd name="connsiteX84" fmla="*/ 376809 w 495300"/>
                <a:gd name="connsiteY84" fmla="*/ 101346 h 590550"/>
                <a:gd name="connsiteX85" fmla="*/ 383381 w 495300"/>
                <a:gd name="connsiteY85" fmla="*/ 93250 h 590550"/>
                <a:gd name="connsiteX86" fmla="*/ 386620 w 495300"/>
                <a:gd name="connsiteY86" fmla="*/ 92488 h 590550"/>
                <a:gd name="connsiteX87" fmla="*/ 404336 w 495300"/>
                <a:gd name="connsiteY87" fmla="*/ 106680 h 590550"/>
                <a:gd name="connsiteX88" fmla="*/ 410146 w 495300"/>
                <a:gd name="connsiteY88" fmla="*/ 101250 h 590550"/>
                <a:gd name="connsiteX89" fmla="*/ 413290 w 495300"/>
                <a:gd name="connsiteY89" fmla="*/ 85725 h 590550"/>
                <a:gd name="connsiteX90" fmla="*/ 416052 w 495300"/>
                <a:gd name="connsiteY90" fmla="*/ 87249 h 590550"/>
                <a:gd name="connsiteX91" fmla="*/ 421100 w 495300"/>
                <a:gd name="connsiteY91" fmla="*/ 91725 h 590550"/>
                <a:gd name="connsiteX92" fmla="*/ 429387 w 495300"/>
                <a:gd name="connsiteY92" fmla="*/ 108299 h 590550"/>
                <a:gd name="connsiteX93" fmla="*/ 423577 w 495300"/>
                <a:gd name="connsiteY93" fmla="*/ 115824 h 590550"/>
                <a:gd name="connsiteX94" fmla="*/ 413861 w 495300"/>
                <a:gd name="connsiteY94" fmla="*/ 119539 h 590550"/>
                <a:gd name="connsiteX95" fmla="*/ 413861 w 495300"/>
                <a:gd name="connsiteY95" fmla="*/ 123253 h 590550"/>
                <a:gd name="connsiteX96" fmla="*/ 420148 w 495300"/>
                <a:gd name="connsiteY96" fmla="*/ 122110 h 590550"/>
                <a:gd name="connsiteX97" fmla="*/ 421862 w 495300"/>
                <a:gd name="connsiteY97" fmla="*/ 118491 h 590550"/>
                <a:gd name="connsiteX98" fmla="*/ 428435 w 495300"/>
                <a:gd name="connsiteY98" fmla="*/ 115538 h 590550"/>
                <a:gd name="connsiteX99" fmla="*/ 433102 w 495300"/>
                <a:gd name="connsiteY99" fmla="*/ 115824 h 590550"/>
                <a:gd name="connsiteX100" fmla="*/ 438245 w 495300"/>
                <a:gd name="connsiteY100" fmla="*/ 120491 h 590550"/>
                <a:gd name="connsiteX101" fmla="*/ 444055 w 495300"/>
                <a:gd name="connsiteY101" fmla="*/ 119634 h 590550"/>
                <a:gd name="connsiteX102" fmla="*/ 453009 w 495300"/>
                <a:gd name="connsiteY102" fmla="*/ 123920 h 590550"/>
                <a:gd name="connsiteX103" fmla="*/ 459200 w 495300"/>
                <a:gd name="connsiteY103" fmla="*/ 134779 h 590550"/>
                <a:gd name="connsiteX104" fmla="*/ 465106 w 495300"/>
                <a:gd name="connsiteY104" fmla="*/ 132874 h 590550"/>
                <a:gd name="connsiteX105" fmla="*/ 470440 w 495300"/>
                <a:gd name="connsiteY105" fmla="*/ 137446 h 590550"/>
                <a:gd name="connsiteX106" fmla="*/ 471392 w 495300"/>
                <a:gd name="connsiteY106" fmla="*/ 141541 h 590550"/>
                <a:gd name="connsiteX107" fmla="*/ 468725 w 495300"/>
                <a:gd name="connsiteY107" fmla="*/ 145161 h 590550"/>
                <a:gd name="connsiteX108" fmla="*/ 473107 w 495300"/>
                <a:gd name="connsiteY108" fmla="*/ 145542 h 590550"/>
                <a:gd name="connsiteX109" fmla="*/ 470535 w 495300"/>
                <a:gd name="connsiteY109" fmla="*/ 151733 h 590550"/>
                <a:gd name="connsiteX110" fmla="*/ 478822 w 495300"/>
                <a:gd name="connsiteY110" fmla="*/ 151733 h 590550"/>
                <a:gd name="connsiteX111" fmla="*/ 479774 w 495300"/>
                <a:gd name="connsiteY111" fmla="*/ 156019 h 590550"/>
                <a:gd name="connsiteX112" fmla="*/ 487680 w 495300"/>
                <a:gd name="connsiteY112" fmla="*/ 164020 h 590550"/>
                <a:gd name="connsiteX113" fmla="*/ 478441 w 495300"/>
                <a:gd name="connsiteY113" fmla="*/ 182784 h 590550"/>
                <a:gd name="connsiteX114" fmla="*/ 475298 w 495300"/>
                <a:gd name="connsiteY114" fmla="*/ 204692 h 590550"/>
                <a:gd name="connsiteX115" fmla="*/ 469678 w 495300"/>
                <a:gd name="connsiteY115" fmla="*/ 210979 h 590550"/>
                <a:gd name="connsiteX116" fmla="*/ 467963 w 495300"/>
                <a:gd name="connsiteY116" fmla="*/ 217551 h 590550"/>
                <a:gd name="connsiteX117" fmla="*/ 474345 w 495300"/>
                <a:gd name="connsiteY117" fmla="*/ 219456 h 590550"/>
                <a:gd name="connsiteX118" fmla="*/ 474059 w 495300"/>
                <a:gd name="connsiteY118" fmla="*/ 234982 h 590550"/>
                <a:gd name="connsiteX119" fmla="*/ 483870 w 495300"/>
                <a:gd name="connsiteY119" fmla="*/ 278892 h 590550"/>
                <a:gd name="connsiteX120" fmla="*/ 484823 w 495300"/>
                <a:gd name="connsiteY120" fmla="*/ 294608 h 590550"/>
                <a:gd name="connsiteX121" fmla="*/ 474154 w 495300"/>
                <a:gd name="connsiteY121" fmla="*/ 297561 h 590550"/>
                <a:gd name="connsiteX122" fmla="*/ 463105 w 495300"/>
                <a:gd name="connsiteY122" fmla="*/ 305181 h 590550"/>
                <a:gd name="connsiteX123" fmla="*/ 464725 w 495300"/>
                <a:gd name="connsiteY123" fmla="*/ 308134 h 590550"/>
                <a:gd name="connsiteX124" fmla="*/ 470249 w 495300"/>
                <a:gd name="connsiteY124" fmla="*/ 306895 h 590550"/>
                <a:gd name="connsiteX125" fmla="*/ 471297 w 495300"/>
                <a:gd name="connsiteY125" fmla="*/ 310039 h 590550"/>
                <a:gd name="connsiteX126" fmla="*/ 478345 w 495300"/>
                <a:gd name="connsiteY126" fmla="*/ 308896 h 590550"/>
                <a:gd name="connsiteX127" fmla="*/ 477679 w 495300"/>
                <a:gd name="connsiteY127" fmla="*/ 314515 h 590550"/>
                <a:gd name="connsiteX128" fmla="*/ 465963 w 495300"/>
                <a:gd name="connsiteY128" fmla="*/ 322421 h 590550"/>
                <a:gd name="connsiteX129" fmla="*/ 477012 w 495300"/>
                <a:gd name="connsiteY129" fmla="*/ 333756 h 590550"/>
                <a:gd name="connsiteX130" fmla="*/ 451771 w 495300"/>
                <a:gd name="connsiteY130" fmla="*/ 336328 h 590550"/>
                <a:gd name="connsiteX131" fmla="*/ 448532 w 495300"/>
                <a:gd name="connsiteY131" fmla="*/ 342138 h 590550"/>
                <a:gd name="connsiteX132" fmla="*/ 451485 w 495300"/>
                <a:gd name="connsiteY132" fmla="*/ 353568 h 590550"/>
                <a:gd name="connsiteX133" fmla="*/ 445484 w 495300"/>
                <a:gd name="connsiteY133" fmla="*/ 359092 h 590550"/>
                <a:gd name="connsiteX134" fmla="*/ 435197 w 495300"/>
                <a:gd name="connsiteY134" fmla="*/ 376237 h 590550"/>
                <a:gd name="connsiteX135" fmla="*/ 422529 w 495300"/>
                <a:gd name="connsiteY135" fmla="*/ 381190 h 590550"/>
                <a:gd name="connsiteX136" fmla="*/ 420529 w 495300"/>
                <a:gd name="connsiteY136" fmla="*/ 395097 h 590550"/>
                <a:gd name="connsiteX137" fmla="*/ 430816 w 495300"/>
                <a:gd name="connsiteY137" fmla="*/ 424148 h 590550"/>
                <a:gd name="connsiteX138" fmla="*/ 443770 w 495300"/>
                <a:gd name="connsiteY138" fmla="*/ 421386 h 590550"/>
                <a:gd name="connsiteX139" fmla="*/ 461296 w 495300"/>
                <a:gd name="connsiteY139" fmla="*/ 421862 h 590550"/>
                <a:gd name="connsiteX140" fmla="*/ 469106 w 495300"/>
                <a:gd name="connsiteY140" fmla="*/ 458438 h 590550"/>
                <a:gd name="connsiteX141" fmla="*/ 472821 w 495300"/>
                <a:gd name="connsiteY141" fmla="*/ 466058 h 590550"/>
                <a:gd name="connsiteX142" fmla="*/ 458724 w 495300"/>
                <a:gd name="connsiteY142" fmla="*/ 471011 h 590550"/>
                <a:gd name="connsiteX143" fmla="*/ 451104 w 495300"/>
                <a:gd name="connsiteY143" fmla="*/ 476631 h 590550"/>
                <a:gd name="connsiteX144" fmla="*/ 448532 w 495300"/>
                <a:gd name="connsiteY144" fmla="*/ 471297 h 590550"/>
                <a:gd name="connsiteX145" fmla="*/ 446056 w 495300"/>
                <a:gd name="connsiteY145" fmla="*/ 471487 h 590550"/>
                <a:gd name="connsiteX146" fmla="*/ 441293 w 495300"/>
                <a:gd name="connsiteY146" fmla="*/ 477679 h 590550"/>
                <a:gd name="connsiteX147" fmla="*/ 439864 w 495300"/>
                <a:gd name="connsiteY147" fmla="*/ 474440 h 590550"/>
                <a:gd name="connsiteX148" fmla="*/ 435197 w 495300"/>
                <a:gd name="connsiteY148" fmla="*/ 475012 h 590550"/>
                <a:gd name="connsiteX149" fmla="*/ 439769 w 495300"/>
                <a:gd name="connsiteY149" fmla="*/ 468058 h 590550"/>
                <a:gd name="connsiteX150" fmla="*/ 435483 w 495300"/>
                <a:gd name="connsiteY150" fmla="*/ 465201 h 590550"/>
                <a:gd name="connsiteX151" fmla="*/ 431387 w 495300"/>
                <a:gd name="connsiteY151" fmla="*/ 469011 h 590550"/>
                <a:gd name="connsiteX152" fmla="*/ 426529 w 495300"/>
                <a:gd name="connsiteY152" fmla="*/ 464534 h 590550"/>
                <a:gd name="connsiteX153" fmla="*/ 427672 w 495300"/>
                <a:gd name="connsiteY153" fmla="*/ 460248 h 590550"/>
                <a:gd name="connsiteX154" fmla="*/ 422720 w 495300"/>
                <a:gd name="connsiteY154" fmla="*/ 464439 h 590550"/>
                <a:gd name="connsiteX155" fmla="*/ 418338 w 495300"/>
                <a:gd name="connsiteY155" fmla="*/ 475583 h 590550"/>
                <a:gd name="connsiteX156" fmla="*/ 417004 w 495300"/>
                <a:gd name="connsiteY156" fmla="*/ 472059 h 590550"/>
                <a:gd name="connsiteX157" fmla="*/ 412623 w 495300"/>
                <a:gd name="connsiteY157" fmla="*/ 477583 h 590550"/>
                <a:gd name="connsiteX158" fmla="*/ 400621 w 495300"/>
                <a:gd name="connsiteY158" fmla="*/ 480441 h 590550"/>
                <a:gd name="connsiteX159" fmla="*/ 402336 w 495300"/>
                <a:gd name="connsiteY159" fmla="*/ 494824 h 590550"/>
                <a:gd name="connsiteX160" fmla="*/ 382333 w 495300"/>
                <a:gd name="connsiteY160" fmla="*/ 488251 h 590550"/>
                <a:gd name="connsiteX161" fmla="*/ 361760 w 495300"/>
                <a:gd name="connsiteY161" fmla="*/ 484822 h 590550"/>
                <a:gd name="connsiteX162" fmla="*/ 357949 w 495300"/>
                <a:gd name="connsiteY162" fmla="*/ 492157 h 590550"/>
                <a:gd name="connsiteX163" fmla="*/ 343186 w 495300"/>
                <a:gd name="connsiteY163" fmla="*/ 497967 h 590550"/>
                <a:gd name="connsiteX164" fmla="*/ 322802 w 495300"/>
                <a:gd name="connsiteY164" fmla="*/ 497491 h 590550"/>
                <a:gd name="connsiteX165" fmla="*/ 321278 w 495300"/>
                <a:gd name="connsiteY165" fmla="*/ 503015 h 590550"/>
                <a:gd name="connsiteX166" fmla="*/ 329755 w 495300"/>
                <a:gd name="connsiteY166" fmla="*/ 507111 h 590550"/>
                <a:gd name="connsiteX167" fmla="*/ 329565 w 495300"/>
                <a:gd name="connsiteY167" fmla="*/ 510635 h 590550"/>
                <a:gd name="connsiteX168" fmla="*/ 320612 w 495300"/>
                <a:gd name="connsiteY168" fmla="*/ 507778 h 590550"/>
                <a:gd name="connsiteX169" fmla="*/ 318992 w 495300"/>
                <a:gd name="connsiteY169" fmla="*/ 521779 h 590550"/>
                <a:gd name="connsiteX170" fmla="*/ 335947 w 495300"/>
                <a:gd name="connsiteY170" fmla="*/ 545687 h 590550"/>
                <a:gd name="connsiteX171" fmla="*/ 333756 w 495300"/>
                <a:gd name="connsiteY171" fmla="*/ 547688 h 590550"/>
                <a:gd name="connsiteX172" fmla="*/ 306514 w 495300"/>
                <a:gd name="connsiteY172" fmla="*/ 561022 h 590550"/>
                <a:gd name="connsiteX173" fmla="*/ 198977 w 495300"/>
                <a:gd name="connsiteY173" fmla="*/ 585025 h 590550"/>
                <a:gd name="connsiteX174" fmla="*/ 191071 w 495300"/>
                <a:gd name="connsiteY174" fmla="*/ 579310 h 590550"/>
                <a:gd name="connsiteX175" fmla="*/ 189166 w 495300"/>
                <a:gd name="connsiteY175" fmla="*/ 571405 h 590550"/>
                <a:gd name="connsiteX176" fmla="*/ 171831 w 495300"/>
                <a:gd name="connsiteY176" fmla="*/ 576358 h 590550"/>
                <a:gd name="connsiteX177" fmla="*/ 171069 w 495300"/>
                <a:gd name="connsiteY177" fmla="*/ 573500 h 590550"/>
                <a:gd name="connsiteX178" fmla="*/ 164973 w 495300"/>
                <a:gd name="connsiteY178" fmla="*/ 574929 h 590550"/>
                <a:gd name="connsiteX179" fmla="*/ 163354 w 495300"/>
                <a:gd name="connsiteY179" fmla="*/ 571786 h 590550"/>
                <a:gd name="connsiteX180" fmla="*/ 157067 w 495300"/>
                <a:gd name="connsiteY180" fmla="*/ 572548 h 590550"/>
                <a:gd name="connsiteX181" fmla="*/ 156781 w 495300"/>
                <a:gd name="connsiteY181" fmla="*/ 569119 h 590550"/>
                <a:gd name="connsiteX182" fmla="*/ 142304 w 495300"/>
                <a:gd name="connsiteY182" fmla="*/ 564737 h 590550"/>
                <a:gd name="connsiteX183" fmla="*/ 143732 w 495300"/>
                <a:gd name="connsiteY183" fmla="*/ 560356 h 590550"/>
                <a:gd name="connsiteX184" fmla="*/ 135445 w 495300"/>
                <a:gd name="connsiteY184" fmla="*/ 561594 h 590550"/>
                <a:gd name="connsiteX185" fmla="*/ 135255 w 495300"/>
                <a:gd name="connsiteY185" fmla="*/ 563594 h 590550"/>
                <a:gd name="connsiteX186" fmla="*/ 123539 w 495300"/>
                <a:gd name="connsiteY186" fmla="*/ 561308 h 590550"/>
                <a:gd name="connsiteX187" fmla="*/ 123920 w 495300"/>
                <a:gd name="connsiteY187" fmla="*/ 559498 h 590550"/>
                <a:gd name="connsiteX188" fmla="*/ 109061 w 495300"/>
                <a:gd name="connsiteY188" fmla="*/ 559117 h 590550"/>
                <a:gd name="connsiteX189" fmla="*/ 104204 w 495300"/>
                <a:gd name="connsiteY189" fmla="*/ 559784 h 590550"/>
                <a:gd name="connsiteX190" fmla="*/ 103251 w 495300"/>
                <a:gd name="connsiteY190" fmla="*/ 562356 h 590550"/>
                <a:gd name="connsiteX191" fmla="*/ 98679 w 495300"/>
                <a:gd name="connsiteY191" fmla="*/ 557022 h 590550"/>
                <a:gd name="connsiteX192" fmla="*/ 110204 w 495300"/>
                <a:gd name="connsiteY192" fmla="*/ 545211 h 590550"/>
                <a:gd name="connsiteX193" fmla="*/ 106299 w 495300"/>
                <a:gd name="connsiteY193" fmla="*/ 529209 h 590550"/>
                <a:gd name="connsiteX194" fmla="*/ 120396 w 495300"/>
                <a:gd name="connsiteY194" fmla="*/ 525399 h 590550"/>
                <a:gd name="connsiteX195" fmla="*/ 127159 w 495300"/>
                <a:gd name="connsiteY195" fmla="*/ 532543 h 590550"/>
                <a:gd name="connsiteX196" fmla="*/ 160972 w 495300"/>
                <a:gd name="connsiteY196" fmla="*/ 531685 h 590550"/>
                <a:gd name="connsiteX197" fmla="*/ 168593 w 495300"/>
                <a:gd name="connsiteY197" fmla="*/ 524161 h 590550"/>
                <a:gd name="connsiteX198" fmla="*/ 174117 w 495300"/>
                <a:gd name="connsiteY198" fmla="*/ 524732 h 590550"/>
                <a:gd name="connsiteX199" fmla="*/ 182023 w 495300"/>
                <a:gd name="connsiteY199" fmla="*/ 517969 h 590550"/>
                <a:gd name="connsiteX200" fmla="*/ 190500 w 495300"/>
                <a:gd name="connsiteY200" fmla="*/ 516731 h 590550"/>
                <a:gd name="connsiteX201" fmla="*/ 190595 w 495300"/>
                <a:gd name="connsiteY201" fmla="*/ 507778 h 590550"/>
                <a:gd name="connsiteX202" fmla="*/ 192977 w 495300"/>
                <a:gd name="connsiteY202" fmla="*/ 504825 h 590550"/>
                <a:gd name="connsiteX203" fmla="*/ 200215 w 495300"/>
                <a:gd name="connsiteY203" fmla="*/ 505777 h 590550"/>
                <a:gd name="connsiteX204" fmla="*/ 193548 w 495300"/>
                <a:gd name="connsiteY204" fmla="*/ 481203 h 590550"/>
                <a:gd name="connsiteX205" fmla="*/ 185071 w 495300"/>
                <a:gd name="connsiteY205" fmla="*/ 471201 h 590550"/>
                <a:gd name="connsiteX206" fmla="*/ 185261 w 495300"/>
                <a:gd name="connsiteY206" fmla="*/ 463486 h 590550"/>
                <a:gd name="connsiteX207" fmla="*/ 191357 w 495300"/>
                <a:gd name="connsiteY207" fmla="*/ 453961 h 590550"/>
                <a:gd name="connsiteX208" fmla="*/ 187928 w 495300"/>
                <a:gd name="connsiteY208" fmla="*/ 447008 h 590550"/>
                <a:gd name="connsiteX209" fmla="*/ 190310 w 495300"/>
                <a:gd name="connsiteY209" fmla="*/ 443674 h 590550"/>
                <a:gd name="connsiteX210" fmla="*/ 183928 w 495300"/>
                <a:gd name="connsiteY210" fmla="*/ 443389 h 590550"/>
                <a:gd name="connsiteX211" fmla="*/ 183070 w 495300"/>
                <a:gd name="connsiteY211" fmla="*/ 436721 h 590550"/>
                <a:gd name="connsiteX212" fmla="*/ 170783 w 495300"/>
                <a:gd name="connsiteY212" fmla="*/ 432625 h 590550"/>
                <a:gd name="connsiteX213" fmla="*/ 172212 w 495300"/>
                <a:gd name="connsiteY213" fmla="*/ 431101 h 590550"/>
                <a:gd name="connsiteX214" fmla="*/ 164592 w 495300"/>
                <a:gd name="connsiteY214" fmla="*/ 425767 h 590550"/>
                <a:gd name="connsiteX215" fmla="*/ 172593 w 495300"/>
                <a:gd name="connsiteY215" fmla="*/ 414623 h 590550"/>
                <a:gd name="connsiteX216" fmla="*/ 170307 w 495300"/>
                <a:gd name="connsiteY216" fmla="*/ 408337 h 590550"/>
                <a:gd name="connsiteX217" fmla="*/ 160211 w 495300"/>
                <a:gd name="connsiteY217" fmla="*/ 413861 h 590550"/>
                <a:gd name="connsiteX218" fmla="*/ 152971 w 495300"/>
                <a:gd name="connsiteY218" fmla="*/ 411670 h 590550"/>
                <a:gd name="connsiteX219" fmla="*/ 144685 w 495300"/>
                <a:gd name="connsiteY219" fmla="*/ 416433 h 590550"/>
                <a:gd name="connsiteX220" fmla="*/ 132112 w 495300"/>
                <a:gd name="connsiteY220" fmla="*/ 414242 h 590550"/>
                <a:gd name="connsiteX221" fmla="*/ 136303 w 495300"/>
                <a:gd name="connsiteY221" fmla="*/ 406050 h 590550"/>
                <a:gd name="connsiteX222" fmla="*/ 132493 w 495300"/>
                <a:gd name="connsiteY222" fmla="*/ 404526 h 590550"/>
                <a:gd name="connsiteX223" fmla="*/ 131731 w 495300"/>
                <a:gd name="connsiteY223" fmla="*/ 389477 h 590550"/>
                <a:gd name="connsiteX224" fmla="*/ 117062 w 495300"/>
                <a:gd name="connsiteY224" fmla="*/ 391668 h 590550"/>
                <a:gd name="connsiteX225" fmla="*/ 92107 w 495300"/>
                <a:gd name="connsiteY225" fmla="*/ 388048 h 590550"/>
                <a:gd name="connsiteX226" fmla="*/ 82963 w 495300"/>
                <a:gd name="connsiteY226" fmla="*/ 381571 h 590550"/>
                <a:gd name="connsiteX227" fmla="*/ 84011 w 495300"/>
                <a:gd name="connsiteY227" fmla="*/ 378904 h 590550"/>
                <a:gd name="connsiteX228" fmla="*/ 81820 w 495300"/>
                <a:gd name="connsiteY228" fmla="*/ 379285 h 590550"/>
                <a:gd name="connsiteX229" fmla="*/ 77819 w 495300"/>
                <a:gd name="connsiteY229" fmla="*/ 373570 h 590550"/>
                <a:gd name="connsiteX230" fmla="*/ 57340 w 495300"/>
                <a:gd name="connsiteY230" fmla="*/ 382905 h 590550"/>
                <a:gd name="connsiteX231" fmla="*/ 51245 w 495300"/>
                <a:gd name="connsiteY231" fmla="*/ 375475 h 590550"/>
                <a:gd name="connsiteX232" fmla="*/ 51816 w 495300"/>
                <a:gd name="connsiteY232" fmla="*/ 372332 h 590550"/>
                <a:gd name="connsiteX233" fmla="*/ 48768 w 495300"/>
                <a:gd name="connsiteY233" fmla="*/ 371189 h 590550"/>
                <a:gd name="connsiteX234" fmla="*/ 38005 w 495300"/>
                <a:gd name="connsiteY234" fmla="*/ 369856 h 590550"/>
                <a:gd name="connsiteX235" fmla="*/ 31623 w 495300"/>
                <a:gd name="connsiteY235" fmla="*/ 374999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</a:cxnLst>
              <a:rect l="l" t="t" r="r" b="b"/>
              <a:pathLst>
                <a:path w="495300" h="590550">
                  <a:moveTo>
                    <a:pt x="31623" y="374999"/>
                  </a:moveTo>
                  <a:lnTo>
                    <a:pt x="30766" y="368713"/>
                  </a:lnTo>
                  <a:lnTo>
                    <a:pt x="38576" y="353473"/>
                  </a:lnTo>
                  <a:lnTo>
                    <a:pt x="38576" y="339661"/>
                  </a:lnTo>
                  <a:lnTo>
                    <a:pt x="44482" y="333661"/>
                  </a:lnTo>
                  <a:lnTo>
                    <a:pt x="44387" y="325469"/>
                  </a:lnTo>
                  <a:lnTo>
                    <a:pt x="31528" y="308134"/>
                  </a:lnTo>
                  <a:lnTo>
                    <a:pt x="30289" y="301942"/>
                  </a:lnTo>
                  <a:lnTo>
                    <a:pt x="35909" y="300704"/>
                  </a:lnTo>
                  <a:lnTo>
                    <a:pt x="34576" y="282702"/>
                  </a:lnTo>
                  <a:lnTo>
                    <a:pt x="26194" y="258794"/>
                  </a:lnTo>
                  <a:lnTo>
                    <a:pt x="36481" y="255079"/>
                  </a:lnTo>
                  <a:lnTo>
                    <a:pt x="35338" y="242792"/>
                  </a:lnTo>
                  <a:lnTo>
                    <a:pt x="60579" y="239744"/>
                  </a:lnTo>
                  <a:lnTo>
                    <a:pt x="58103" y="229552"/>
                  </a:lnTo>
                  <a:lnTo>
                    <a:pt x="67246" y="229552"/>
                  </a:lnTo>
                  <a:lnTo>
                    <a:pt x="78867" y="224504"/>
                  </a:lnTo>
                  <a:lnTo>
                    <a:pt x="102013" y="230600"/>
                  </a:lnTo>
                  <a:lnTo>
                    <a:pt x="110776" y="228505"/>
                  </a:lnTo>
                  <a:lnTo>
                    <a:pt x="111823" y="225171"/>
                  </a:lnTo>
                  <a:lnTo>
                    <a:pt x="115253" y="224980"/>
                  </a:lnTo>
                  <a:lnTo>
                    <a:pt x="114681" y="218503"/>
                  </a:lnTo>
                  <a:lnTo>
                    <a:pt x="116014" y="214598"/>
                  </a:lnTo>
                  <a:lnTo>
                    <a:pt x="118110" y="214979"/>
                  </a:lnTo>
                  <a:lnTo>
                    <a:pt x="107537" y="212503"/>
                  </a:lnTo>
                  <a:lnTo>
                    <a:pt x="105346" y="208883"/>
                  </a:lnTo>
                  <a:lnTo>
                    <a:pt x="106204" y="201454"/>
                  </a:lnTo>
                  <a:lnTo>
                    <a:pt x="103537" y="198596"/>
                  </a:lnTo>
                  <a:lnTo>
                    <a:pt x="72295" y="199453"/>
                  </a:lnTo>
                  <a:lnTo>
                    <a:pt x="68389" y="191452"/>
                  </a:lnTo>
                  <a:lnTo>
                    <a:pt x="50673" y="196500"/>
                  </a:lnTo>
                  <a:lnTo>
                    <a:pt x="49530" y="193834"/>
                  </a:lnTo>
                  <a:lnTo>
                    <a:pt x="33814" y="202787"/>
                  </a:lnTo>
                  <a:lnTo>
                    <a:pt x="18383" y="206692"/>
                  </a:lnTo>
                  <a:lnTo>
                    <a:pt x="9525" y="173164"/>
                  </a:lnTo>
                  <a:lnTo>
                    <a:pt x="11335" y="168973"/>
                  </a:lnTo>
                  <a:lnTo>
                    <a:pt x="14954" y="168783"/>
                  </a:lnTo>
                  <a:lnTo>
                    <a:pt x="13145" y="151257"/>
                  </a:lnTo>
                  <a:lnTo>
                    <a:pt x="15716" y="139636"/>
                  </a:lnTo>
                  <a:lnTo>
                    <a:pt x="19145" y="139350"/>
                  </a:lnTo>
                  <a:lnTo>
                    <a:pt x="17907" y="131445"/>
                  </a:lnTo>
                  <a:lnTo>
                    <a:pt x="24860" y="130588"/>
                  </a:lnTo>
                  <a:lnTo>
                    <a:pt x="23050" y="118300"/>
                  </a:lnTo>
                  <a:lnTo>
                    <a:pt x="19621" y="118491"/>
                  </a:lnTo>
                  <a:lnTo>
                    <a:pt x="19240" y="109728"/>
                  </a:lnTo>
                  <a:lnTo>
                    <a:pt x="34957" y="107632"/>
                  </a:lnTo>
                  <a:lnTo>
                    <a:pt x="73723" y="91440"/>
                  </a:lnTo>
                  <a:lnTo>
                    <a:pt x="71342" y="85249"/>
                  </a:lnTo>
                  <a:lnTo>
                    <a:pt x="76676" y="82486"/>
                  </a:lnTo>
                  <a:lnTo>
                    <a:pt x="73152" y="75438"/>
                  </a:lnTo>
                  <a:lnTo>
                    <a:pt x="75438" y="74200"/>
                  </a:lnTo>
                  <a:lnTo>
                    <a:pt x="74390" y="72295"/>
                  </a:lnTo>
                  <a:lnTo>
                    <a:pt x="81724" y="68961"/>
                  </a:lnTo>
                  <a:lnTo>
                    <a:pt x="76200" y="50006"/>
                  </a:lnTo>
                  <a:lnTo>
                    <a:pt x="86296" y="45625"/>
                  </a:lnTo>
                  <a:lnTo>
                    <a:pt x="86392" y="40767"/>
                  </a:lnTo>
                  <a:lnTo>
                    <a:pt x="94393" y="36100"/>
                  </a:lnTo>
                  <a:lnTo>
                    <a:pt x="95440" y="38386"/>
                  </a:lnTo>
                  <a:lnTo>
                    <a:pt x="119348" y="28575"/>
                  </a:lnTo>
                  <a:lnTo>
                    <a:pt x="117538" y="24574"/>
                  </a:lnTo>
                  <a:lnTo>
                    <a:pt x="136874" y="17716"/>
                  </a:lnTo>
                  <a:lnTo>
                    <a:pt x="134493" y="10763"/>
                  </a:lnTo>
                  <a:lnTo>
                    <a:pt x="137350" y="9525"/>
                  </a:lnTo>
                  <a:lnTo>
                    <a:pt x="171926" y="84963"/>
                  </a:lnTo>
                  <a:lnTo>
                    <a:pt x="174879" y="84867"/>
                  </a:lnTo>
                  <a:lnTo>
                    <a:pt x="180022" y="93250"/>
                  </a:lnTo>
                  <a:lnTo>
                    <a:pt x="184595" y="91345"/>
                  </a:lnTo>
                  <a:lnTo>
                    <a:pt x="193929" y="108013"/>
                  </a:lnTo>
                  <a:lnTo>
                    <a:pt x="204597" y="99536"/>
                  </a:lnTo>
                  <a:lnTo>
                    <a:pt x="234124" y="85725"/>
                  </a:lnTo>
                  <a:lnTo>
                    <a:pt x="230695" y="75819"/>
                  </a:lnTo>
                  <a:lnTo>
                    <a:pt x="241935" y="75438"/>
                  </a:lnTo>
                  <a:lnTo>
                    <a:pt x="244126" y="78486"/>
                  </a:lnTo>
                  <a:lnTo>
                    <a:pt x="251936" y="76105"/>
                  </a:lnTo>
                  <a:lnTo>
                    <a:pt x="264223" y="66103"/>
                  </a:lnTo>
                  <a:lnTo>
                    <a:pt x="271272" y="85249"/>
                  </a:lnTo>
                  <a:lnTo>
                    <a:pt x="280225" y="86011"/>
                  </a:lnTo>
                  <a:lnTo>
                    <a:pt x="295085" y="79819"/>
                  </a:lnTo>
                  <a:lnTo>
                    <a:pt x="296228" y="81629"/>
                  </a:lnTo>
                  <a:lnTo>
                    <a:pt x="305467" y="74104"/>
                  </a:lnTo>
                  <a:lnTo>
                    <a:pt x="326898" y="63913"/>
                  </a:lnTo>
                  <a:lnTo>
                    <a:pt x="325850" y="62103"/>
                  </a:lnTo>
                  <a:lnTo>
                    <a:pt x="330422" y="56197"/>
                  </a:lnTo>
                  <a:lnTo>
                    <a:pt x="381286" y="89916"/>
                  </a:lnTo>
                  <a:lnTo>
                    <a:pt x="376809" y="101346"/>
                  </a:lnTo>
                  <a:lnTo>
                    <a:pt x="383381" y="93250"/>
                  </a:lnTo>
                  <a:lnTo>
                    <a:pt x="386620" y="92488"/>
                  </a:lnTo>
                  <a:lnTo>
                    <a:pt x="404336" y="106680"/>
                  </a:lnTo>
                  <a:lnTo>
                    <a:pt x="410146" y="101250"/>
                  </a:lnTo>
                  <a:lnTo>
                    <a:pt x="413290" y="85725"/>
                  </a:lnTo>
                  <a:lnTo>
                    <a:pt x="416052" y="87249"/>
                  </a:lnTo>
                  <a:lnTo>
                    <a:pt x="421100" y="91725"/>
                  </a:lnTo>
                  <a:lnTo>
                    <a:pt x="429387" y="108299"/>
                  </a:lnTo>
                  <a:lnTo>
                    <a:pt x="423577" y="115824"/>
                  </a:lnTo>
                  <a:lnTo>
                    <a:pt x="413861" y="119539"/>
                  </a:lnTo>
                  <a:lnTo>
                    <a:pt x="413861" y="123253"/>
                  </a:lnTo>
                  <a:lnTo>
                    <a:pt x="420148" y="122110"/>
                  </a:lnTo>
                  <a:lnTo>
                    <a:pt x="421862" y="118491"/>
                  </a:lnTo>
                  <a:lnTo>
                    <a:pt x="428435" y="115538"/>
                  </a:lnTo>
                  <a:lnTo>
                    <a:pt x="433102" y="115824"/>
                  </a:lnTo>
                  <a:lnTo>
                    <a:pt x="438245" y="120491"/>
                  </a:lnTo>
                  <a:lnTo>
                    <a:pt x="444055" y="119634"/>
                  </a:lnTo>
                  <a:lnTo>
                    <a:pt x="453009" y="123920"/>
                  </a:lnTo>
                  <a:lnTo>
                    <a:pt x="459200" y="134779"/>
                  </a:lnTo>
                  <a:lnTo>
                    <a:pt x="465106" y="132874"/>
                  </a:lnTo>
                  <a:lnTo>
                    <a:pt x="470440" y="137446"/>
                  </a:lnTo>
                  <a:lnTo>
                    <a:pt x="471392" y="141541"/>
                  </a:lnTo>
                  <a:lnTo>
                    <a:pt x="468725" y="145161"/>
                  </a:lnTo>
                  <a:lnTo>
                    <a:pt x="473107" y="145542"/>
                  </a:lnTo>
                  <a:lnTo>
                    <a:pt x="470535" y="151733"/>
                  </a:lnTo>
                  <a:lnTo>
                    <a:pt x="478822" y="151733"/>
                  </a:lnTo>
                  <a:lnTo>
                    <a:pt x="479774" y="156019"/>
                  </a:lnTo>
                  <a:lnTo>
                    <a:pt x="487680" y="164020"/>
                  </a:lnTo>
                  <a:lnTo>
                    <a:pt x="478441" y="182784"/>
                  </a:lnTo>
                  <a:lnTo>
                    <a:pt x="475298" y="204692"/>
                  </a:lnTo>
                  <a:lnTo>
                    <a:pt x="469678" y="210979"/>
                  </a:lnTo>
                  <a:lnTo>
                    <a:pt x="467963" y="217551"/>
                  </a:lnTo>
                  <a:lnTo>
                    <a:pt x="474345" y="219456"/>
                  </a:lnTo>
                  <a:lnTo>
                    <a:pt x="474059" y="234982"/>
                  </a:lnTo>
                  <a:lnTo>
                    <a:pt x="483870" y="278892"/>
                  </a:lnTo>
                  <a:lnTo>
                    <a:pt x="484823" y="294608"/>
                  </a:lnTo>
                  <a:lnTo>
                    <a:pt x="474154" y="297561"/>
                  </a:lnTo>
                  <a:lnTo>
                    <a:pt x="463105" y="305181"/>
                  </a:lnTo>
                  <a:lnTo>
                    <a:pt x="464725" y="308134"/>
                  </a:lnTo>
                  <a:lnTo>
                    <a:pt x="470249" y="306895"/>
                  </a:lnTo>
                  <a:lnTo>
                    <a:pt x="471297" y="310039"/>
                  </a:lnTo>
                  <a:lnTo>
                    <a:pt x="478345" y="308896"/>
                  </a:lnTo>
                  <a:lnTo>
                    <a:pt x="477679" y="314515"/>
                  </a:lnTo>
                  <a:lnTo>
                    <a:pt x="465963" y="322421"/>
                  </a:lnTo>
                  <a:lnTo>
                    <a:pt x="477012" y="333756"/>
                  </a:lnTo>
                  <a:lnTo>
                    <a:pt x="451771" y="336328"/>
                  </a:lnTo>
                  <a:lnTo>
                    <a:pt x="448532" y="342138"/>
                  </a:lnTo>
                  <a:lnTo>
                    <a:pt x="451485" y="353568"/>
                  </a:lnTo>
                  <a:lnTo>
                    <a:pt x="445484" y="359092"/>
                  </a:lnTo>
                  <a:lnTo>
                    <a:pt x="435197" y="376237"/>
                  </a:lnTo>
                  <a:lnTo>
                    <a:pt x="422529" y="381190"/>
                  </a:lnTo>
                  <a:lnTo>
                    <a:pt x="420529" y="395097"/>
                  </a:lnTo>
                  <a:lnTo>
                    <a:pt x="430816" y="424148"/>
                  </a:lnTo>
                  <a:lnTo>
                    <a:pt x="443770" y="421386"/>
                  </a:lnTo>
                  <a:lnTo>
                    <a:pt x="461296" y="421862"/>
                  </a:lnTo>
                  <a:lnTo>
                    <a:pt x="469106" y="458438"/>
                  </a:lnTo>
                  <a:lnTo>
                    <a:pt x="472821" y="466058"/>
                  </a:lnTo>
                  <a:lnTo>
                    <a:pt x="458724" y="471011"/>
                  </a:lnTo>
                  <a:lnTo>
                    <a:pt x="451104" y="476631"/>
                  </a:lnTo>
                  <a:lnTo>
                    <a:pt x="448532" y="471297"/>
                  </a:lnTo>
                  <a:lnTo>
                    <a:pt x="446056" y="471487"/>
                  </a:lnTo>
                  <a:lnTo>
                    <a:pt x="441293" y="477679"/>
                  </a:lnTo>
                  <a:lnTo>
                    <a:pt x="439864" y="474440"/>
                  </a:lnTo>
                  <a:lnTo>
                    <a:pt x="435197" y="475012"/>
                  </a:lnTo>
                  <a:lnTo>
                    <a:pt x="439769" y="468058"/>
                  </a:lnTo>
                  <a:lnTo>
                    <a:pt x="435483" y="465201"/>
                  </a:lnTo>
                  <a:lnTo>
                    <a:pt x="431387" y="469011"/>
                  </a:lnTo>
                  <a:lnTo>
                    <a:pt x="426529" y="464534"/>
                  </a:lnTo>
                  <a:lnTo>
                    <a:pt x="427672" y="460248"/>
                  </a:lnTo>
                  <a:lnTo>
                    <a:pt x="422720" y="464439"/>
                  </a:lnTo>
                  <a:lnTo>
                    <a:pt x="418338" y="475583"/>
                  </a:lnTo>
                  <a:lnTo>
                    <a:pt x="417004" y="472059"/>
                  </a:lnTo>
                  <a:lnTo>
                    <a:pt x="412623" y="477583"/>
                  </a:lnTo>
                  <a:lnTo>
                    <a:pt x="400621" y="480441"/>
                  </a:lnTo>
                  <a:lnTo>
                    <a:pt x="402336" y="494824"/>
                  </a:lnTo>
                  <a:lnTo>
                    <a:pt x="382333" y="488251"/>
                  </a:lnTo>
                  <a:lnTo>
                    <a:pt x="361760" y="484822"/>
                  </a:lnTo>
                  <a:lnTo>
                    <a:pt x="357949" y="492157"/>
                  </a:lnTo>
                  <a:lnTo>
                    <a:pt x="343186" y="497967"/>
                  </a:lnTo>
                  <a:lnTo>
                    <a:pt x="322802" y="497491"/>
                  </a:lnTo>
                  <a:lnTo>
                    <a:pt x="321278" y="503015"/>
                  </a:lnTo>
                  <a:lnTo>
                    <a:pt x="329755" y="507111"/>
                  </a:lnTo>
                  <a:lnTo>
                    <a:pt x="329565" y="510635"/>
                  </a:lnTo>
                  <a:lnTo>
                    <a:pt x="320612" y="507778"/>
                  </a:lnTo>
                  <a:lnTo>
                    <a:pt x="318992" y="521779"/>
                  </a:lnTo>
                  <a:lnTo>
                    <a:pt x="335947" y="545687"/>
                  </a:lnTo>
                  <a:lnTo>
                    <a:pt x="333756" y="547688"/>
                  </a:lnTo>
                  <a:lnTo>
                    <a:pt x="306514" y="561022"/>
                  </a:lnTo>
                  <a:lnTo>
                    <a:pt x="198977" y="585025"/>
                  </a:lnTo>
                  <a:lnTo>
                    <a:pt x="191071" y="579310"/>
                  </a:lnTo>
                  <a:lnTo>
                    <a:pt x="189166" y="571405"/>
                  </a:lnTo>
                  <a:lnTo>
                    <a:pt x="171831" y="576358"/>
                  </a:lnTo>
                  <a:lnTo>
                    <a:pt x="171069" y="573500"/>
                  </a:lnTo>
                  <a:lnTo>
                    <a:pt x="164973" y="574929"/>
                  </a:lnTo>
                  <a:lnTo>
                    <a:pt x="163354" y="571786"/>
                  </a:lnTo>
                  <a:lnTo>
                    <a:pt x="157067" y="572548"/>
                  </a:lnTo>
                  <a:lnTo>
                    <a:pt x="156781" y="569119"/>
                  </a:lnTo>
                  <a:lnTo>
                    <a:pt x="142304" y="564737"/>
                  </a:lnTo>
                  <a:lnTo>
                    <a:pt x="143732" y="560356"/>
                  </a:lnTo>
                  <a:lnTo>
                    <a:pt x="135445" y="561594"/>
                  </a:lnTo>
                  <a:lnTo>
                    <a:pt x="135255" y="563594"/>
                  </a:lnTo>
                  <a:lnTo>
                    <a:pt x="123539" y="561308"/>
                  </a:lnTo>
                  <a:lnTo>
                    <a:pt x="123920" y="559498"/>
                  </a:lnTo>
                  <a:lnTo>
                    <a:pt x="109061" y="559117"/>
                  </a:lnTo>
                  <a:lnTo>
                    <a:pt x="104204" y="559784"/>
                  </a:lnTo>
                  <a:lnTo>
                    <a:pt x="103251" y="562356"/>
                  </a:lnTo>
                  <a:lnTo>
                    <a:pt x="98679" y="557022"/>
                  </a:lnTo>
                  <a:lnTo>
                    <a:pt x="110204" y="545211"/>
                  </a:lnTo>
                  <a:lnTo>
                    <a:pt x="106299" y="529209"/>
                  </a:lnTo>
                  <a:lnTo>
                    <a:pt x="120396" y="525399"/>
                  </a:lnTo>
                  <a:lnTo>
                    <a:pt x="127159" y="532543"/>
                  </a:lnTo>
                  <a:lnTo>
                    <a:pt x="160972" y="531685"/>
                  </a:lnTo>
                  <a:lnTo>
                    <a:pt x="168593" y="524161"/>
                  </a:lnTo>
                  <a:lnTo>
                    <a:pt x="174117" y="524732"/>
                  </a:lnTo>
                  <a:lnTo>
                    <a:pt x="182023" y="517969"/>
                  </a:lnTo>
                  <a:lnTo>
                    <a:pt x="190500" y="516731"/>
                  </a:lnTo>
                  <a:lnTo>
                    <a:pt x="190595" y="507778"/>
                  </a:lnTo>
                  <a:lnTo>
                    <a:pt x="192977" y="504825"/>
                  </a:lnTo>
                  <a:lnTo>
                    <a:pt x="200215" y="505777"/>
                  </a:lnTo>
                  <a:lnTo>
                    <a:pt x="193548" y="481203"/>
                  </a:lnTo>
                  <a:lnTo>
                    <a:pt x="185071" y="471201"/>
                  </a:lnTo>
                  <a:lnTo>
                    <a:pt x="185261" y="463486"/>
                  </a:lnTo>
                  <a:lnTo>
                    <a:pt x="191357" y="453961"/>
                  </a:lnTo>
                  <a:lnTo>
                    <a:pt x="187928" y="447008"/>
                  </a:lnTo>
                  <a:lnTo>
                    <a:pt x="190310" y="443674"/>
                  </a:lnTo>
                  <a:lnTo>
                    <a:pt x="183928" y="443389"/>
                  </a:lnTo>
                  <a:lnTo>
                    <a:pt x="183070" y="436721"/>
                  </a:lnTo>
                  <a:lnTo>
                    <a:pt x="170783" y="432625"/>
                  </a:lnTo>
                  <a:lnTo>
                    <a:pt x="172212" y="431101"/>
                  </a:lnTo>
                  <a:lnTo>
                    <a:pt x="164592" y="425767"/>
                  </a:lnTo>
                  <a:lnTo>
                    <a:pt x="172593" y="414623"/>
                  </a:lnTo>
                  <a:lnTo>
                    <a:pt x="170307" y="408337"/>
                  </a:lnTo>
                  <a:lnTo>
                    <a:pt x="160211" y="413861"/>
                  </a:lnTo>
                  <a:lnTo>
                    <a:pt x="152971" y="411670"/>
                  </a:lnTo>
                  <a:lnTo>
                    <a:pt x="144685" y="416433"/>
                  </a:lnTo>
                  <a:lnTo>
                    <a:pt x="132112" y="414242"/>
                  </a:lnTo>
                  <a:lnTo>
                    <a:pt x="136303" y="406050"/>
                  </a:lnTo>
                  <a:lnTo>
                    <a:pt x="132493" y="404526"/>
                  </a:lnTo>
                  <a:lnTo>
                    <a:pt x="131731" y="389477"/>
                  </a:lnTo>
                  <a:lnTo>
                    <a:pt x="117062" y="391668"/>
                  </a:lnTo>
                  <a:lnTo>
                    <a:pt x="92107" y="388048"/>
                  </a:lnTo>
                  <a:lnTo>
                    <a:pt x="82963" y="381571"/>
                  </a:lnTo>
                  <a:lnTo>
                    <a:pt x="84011" y="378904"/>
                  </a:lnTo>
                  <a:lnTo>
                    <a:pt x="81820" y="379285"/>
                  </a:lnTo>
                  <a:lnTo>
                    <a:pt x="77819" y="373570"/>
                  </a:lnTo>
                  <a:lnTo>
                    <a:pt x="57340" y="382905"/>
                  </a:lnTo>
                  <a:lnTo>
                    <a:pt x="51245" y="375475"/>
                  </a:lnTo>
                  <a:lnTo>
                    <a:pt x="51816" y="372332"/>
                  </a:lnTo>
                  <a:lnTo>
                    <a:pt x="48768" y="371189"/>
                  </a:lnTo>
                  <a:lnTo>
                    <a:pt x="38005" y="369856"/>
                  </a:lnTo>
                  <a:lnTo>
                    <a:pt x="31623" y="37499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1" name="Freihandform: Form 180">
              <a:extLst>
                <a:ext uri="{FF2B5EF4-FFF2-40B4-BE49-F238E27FC236}">
                  <a16:creationId xmlns:a16="http://schemas.microsoft.com/office/drawing/2014/main" id="{335947B4-29C0-4466-8771-D63600A887C2}"/>
                </a:ext>
              </a:extLst>
            </p:cNvPr>
            <p:cNvSpPr/>
            <p:nvPr/>
          </p:nvSpPr>
          <p:spPr>
            <a:xfrm>
              <a:off x="2966758" y="2729942"/>
              <a:ext cx="683100" cy="975150"/>
            </a:xfrm>
            <a:custGeom>
              <a:avLst/>
              <a:gdLst>
                <a:gd name="connsiteX0" fmla="*/ 1028319 w 1314450"/>
                <a:gd name="connsiteY0" fmla="*/ 1498568 h 1876425"/>
                <a:gd name="connsiteX1" fmla="*/ 1030986 w 1314450"/>
                <a:gd name="connsiteY1" fmla="*/ 1498473 h 1876425"/>
                <a:gd name="connsiteX2" fmla="*/ 1028224 w 1314450"/>
                <a:gd name="connsiteY2" fmla="*/ 1500664 h 1876425"/>
                <a:gd name="connsiteX3" fmla="*/ 1025271 w 1314450"/>
                <a:gd name="connsiteY3" fmla="*/ 1499521 h 1876425"/>
                <a:gd name="connsiteX4" fmla="*/ 1028319 w 1314450"/>
                <a:gd name="connsiteY4" fmla="*/ 1498568 h 1876425"/>
                <a:gd name="connsiteX5" fmla="*/ 279940 w 1314450"/>
                <a:gd name="connsiteY5" fmla="*/ 1704594 h 1876425"/>
                <a:gd name="connsiteX6" fmla="*/ 278130 w 1314450"/>
                <a:gd name="connsiteY6" fmla="*/ 1693259 h 1876425"/>
                <a:gd name="connsiteX7" fmla="*/ 266986 w 1314450"/>
                <a:gd name="connsiteY7" fmla="*/ 1687544 h 1876425"/>
                <a:gd name="connsiteX8" fmla="*/ 260318 w 1314450"/>
                <a:gd name="connsiteY8" fmla="*/ 1669256 h 1876425"/>
                <a:gd name="connsiteX9" fmla="*/ 261747 w 1314450"/>
                <a:gd name="connsiteY9" fmla="*/ 1665351 h 1876425"/>
                <a:gd name="connsiteX10" fmla="*/ 254889 w 1314450"/>
                <a:gd name="connsiteY10" fmla="*/ 1652207 h 1876425"/>
                <a:gd name="connsiteX11" fmla="*/ 250222 w 1314450"/>
                <a:gd name="connsiteY11" fmla="*/ 1648778 h 1876425"/>
                <a:gd name="connsiteX12" fmla="*/ 242697 w 1314450"/>
                <a:gd name="connsiteY12" fmla="*/ 1645825 h 1876425"/>
                <a:gd name="connsiteX13" fmla="*/ 236315 w 1314450"/>
                <a:gd name="connsiteY13" fmla="*/ 1646587 h 1876425"/>
                <a:gd name="connsiteX14" fmla="*/ 232315 w 1314450"/>
                <a:gd name="connsiteY14" fmla="*/ 1642777 h 1876425"/>
                <a:gd name="connsiteX15" fmla="*/ 224790 w 1314450"/>
                <a:gd name="connsiteY15" fmla="*/ 1641062 h 1876425"/>
                <a:gd name="connsiteX16" fmla="*/ 208502 w 1314450"/>
                <a:gd name="connsiteY16" fmla="*/ 1660779 h 1876425"/>
                <a:gd name="connsiteX17" fmla="*/ 203930 w 1314450"/>
                <a:gd name="connsiteY17" fmla="*/ 1662589 h 1876425"/>
                <a:gd name="connsiteX18" fmla="*/ 194691 w 1314450"/>
                <a:gd name="connsiteY18" fmla="*/ 1655921 h 1876425"/>
                <a:gd name="connsiteX19" fmla="*/ 190405 w 1314450"/>
                <a:gd name="connsiteY19" fmla="*/ 1656874 h 1876425"/>
                <a:gd name="connsiteX20" fmla="*/ 184499 w 1314450"/>
                <a:gd name="connsiteY20" fmla="*/ 1644587 h 1876425"/>
                <a:gd name="connsiteX21" fmla="*/ 178689 w 1314450"/>
                <a:gd name="connsiteY21" fmla="*/ 1644968 h 1876425"/>
                <a:gd name="connsiteX22" fmla="*/ 176593 w 1314450"/>
                <a:gd name="connsiteY22" fmla="*/ 1647444 h 1876425"/>
                <a:gd name="connsiteX23" fmla="*/ 173164 w 1314450"/>
                <a:gd name="connsiteY23" fmla="*/ 1644206 h 1876425"/>
                <a:gd name="connsiteX24" fmla="*/ 180880 w 1314450"/>
                <a:gd name="connsiteY24" fmla="*/ 1631347 h 1876425"/>
                <a:gd name="connsiteX25" fmla="*/ 181642 w 1314450"/>
                <a:gd name="connsiteY25" fmla="*/ 1628489 h 1876425"/>
                <a:gd name="connsiteX26" fmla="*/ 178594 w 1314450"/>
                <a:gd name="connsiteY26" fmla="*/ 1625537 h 1876425"/>
                <a:gd name="connsiteX27" fmla="*/ 168211 w 1314450"/>
                <a:gd name="connsiteY27" fmla="*/ 1641729 h 1876425"/>
                <a:gd name="connsiteX28" fmla="*/ 160782 w 1314450"/>
                <a:gd name="connsiteY28" fmla="*/ 1636109 h 1876425"/>
                <a:gd name="connsiteX29" fmla="*/ 154305 w 1314450"/>
                <a:gd name="connsiteY29" fmla="*/ 1626584 h 1876425"/>
                <a:gd name="connsiteX30" fmla="*/ 164116 w 1314450"/>
                <a:gd name="connsiteY30" fmla="*/ 1616869 h 1876425"/>
                <a:gd name="connsiteX31" fmla="*/ 162782 w 1314450"/>
                <a:gd name="connsiteY31" fmla="*/ 1615154 h 1876425"/>
                <a:gd name="connsiteX32" fmla="*/ 152019 w 1314450"/>
                <a:gd name="connsiteY32" fmla="*/ 1623060 h 1876425"/>
                <a:gd name="connsiteX33" fmla="*/ 148400 w 1314450"/>
                <a:gd name="connsiteY33" fmla="*/ 1618869 h 1876425"/>
                <a:gd name="connsiteX34" fmla="*/ 150400 w 1314450"/>
                <a:gd name="connsiteY34" fmla="*/ 1612773 h 1876425"/>
                <a:gd name="connsiteX35" fmla="*/ 146399 w 1314450"/>
                <a:gd name="connsiteY35" fmla="*/ 1610773 h 1876425"/>
                <a:gd name="connsiteX36" fmla="*/ 146304 w 1314450"/>
                <a:gd name="connsiteY36" fmla="*/ 1607344 h 1876425"/>
                <a:gd name="connsiteX37" fmla="*/ 162211 w 1314450"/>
                <a:gd name="connsiteY37" fmla="*/ 1592104 h 1876425"/>
                <a:gd name="connsiteX38" fmla="*/ 160401 w 1314450"/>
                <a:gd name="connsiteY38" fmla="*/ 1586675 h 1876425"/>
                <a:gd name="connsiteX39" fmla="*/ 158877 w 1314450"/>
                <a:gd name="connsiteY39" fmla="*/ 1591151 h 1876425"/>
                <a:gd name="connsiteX40" fmla="*/ 148876 w 1314450"/>
                <a:gd name="connsiteY40" fmla="*/ 1599819 h 1876425"/>
                <a:gd name="connsiteX41" fmla="*/ 144780 w 1314450"/>
                <a:gd name="connsiteY41" fmla="*/ 1601629 h 1876425"/>
                <a:gd name="connsiteX42" fmla="*/ 142780 w 1314450"/>
                <a:gd name="connsiteY42" fmla="*/ 1597914 h 1876425"/>
                <a:gd name="connsiteX43" fmla="*/ 135541 w 1314450"/>
                <a:gd name="connsiteY43" fmla="*/ 1599724 h 1876425"/>
                <a:gd name="connsiteX44" fmla="*/ 132207 w 1314450"/>
                <a:gd name="connsiteY44" fmla="*/ 1590580 h 1876425"/>
                <a:gd name="connsiteX45" fmla="*/ 117062 w 1314450"/>
                <a:gd name="connsiteY45" fmla="*/ 1569244 h 1876425"/>
                <a:gd name="connsiteX46" fmla="*/ 123158 w 1314450"/>
                <a:gd name="connsiteY46" fmla="*/ 1562386 h 1876425"/>
                <a:gd name="connsiteX47" fmla="*/ 124111 w 1314450"/>
                <a:gd name="connsiteY47" fmla="*/ 1555433 h 1876425"/>
                <a:gd name="connsiteX48" fmla="*/ 110490 w 1314450"/>
                <a:gd name="connsiteY48" fmla="*/ 1556480 h 1876425"/>
                <a:gd name="connsiteX49" fmla="*/ 109918 w 1314450"/>
                <a:gd name="connsiteY49" fmla="*/ 1551623 h 1876425"/>
                <a:gd name="connsiteX50" fmla="*/ 115443 w 1314450"/>
                <a:gd name="connsiteY50" fmla="*/ 1548670 h 1876425"/>
                <a:gd name="connsiteX51" fmla="*/ 114300 w 1314450"/>
                <a:gd name="connsiteY51" fmla="*/ 1544288 h 1876425"/>
                <a:gd name="connsiteX52" fmla="*/ 105632 w 1314450"/>
                <a:gd name="connsiteY52" fmla="*/ 1545336 h 1876425"/>
                <a:gd name="connsiteX53" fmla="*/ 104584 w 1314450"/>
                <a:gd name="connsiteY53" fmla="*/ 1535430 h 1876425"/>
                <a:gd name="connsiteX54" fmla="*/ 96679 w 1314450"/>
                <a:gd name="connsiteY54" fmla="*/ 1539335 h 1876425"/>
                <a:gd name="connsiteX55" fmla="*/ 98203 w 1314450"/>
                <a:gd name="connsiteY55" fmla="*/ 1529906 h 1876425"/>
                <a:gd name="connsiteX56" fmla="*/ 108014 w 1314450"/>
                <a:gd name="connsiteY56" fmla="*/ 1520667 h 1876425"/>
                <a:gd name="connsiteX57" fmla="*/ 109251 w 1314450"/>
                <a:gd name="connsiteY57" fmla="*/ 1522857 h 1876425"/>
                <a:gd name="connsiteX58" fmla="*/ 112490 w 1314450"/>
                <a:gd name="connsiteY58" fmla="*/ 1520762 h 1876425"/>
                <a:gd name="connsiteX59" fmla="*/ 114205 w 1314450"/>
                <a:gd name="connsiteY59" fmla="*/ 1525334 h 1876425"/>
                <a:gd name="connsiteX60" fmla="*/ 118015 w 1314450"/>
                <a:gd name="connsiteY60" fmla="*/ 1523810 h 1876425"/>
                <a:gd name="connsiteX61" fmla="*/ 104204 w 1314450"/>
                <a:gd name="connsiteY61" fmla="*/ 1496949 h 1876425"/>
                <a:gd name="connsiteX62" fmla="*/ 102108 w 1314450"/>
                <a:gd name="connsiteY62" fmla="*/ 1498473 h 1876425"/>
                <a:gd name="connsiteX63" fmla="*/ 98489 w 1314450"/>
                <a:gd name="connsiteY63" fmla="*/ 1493234 h 1876425"/>
                <a:gd name="connsiteX64" fmla="*/ 103632 w 1314450"/>
                <a:gd name="connsiteY64" fmla="*/ 1486758 h 1876425"/>
                <a:gd name="connsiteX65" fmla="*/ 98870 w 1314450"/>
                <a:gd name="connsiteY65" fmla="*/ 1481995 h 1876425"/>
                <a:gd name="connsiteX66" fmla="*/ 107156 w 1314450"/>
                <a:gd name="connsiteY66" fmla="*/ 1477042 h 1876425"/>
                <a:gd name="connsiteX67" fmla="*/ 104394 w 1314450"/>
                <a:gd name="connsiteY67" fmla="*/ 1469803 h 1876425"/>
                <a:gd name="connsiteX68" fmla="*/ 115729 w 1314450"/>
                <a:gd name="connsiteY68" fmla="*/ 1471422 h 1876425"/>
                <a:gd name="connsiteX69" fmla="*/ 113252 w 1314450"/>
                <a:gd name="connsiteY69" fmla="*/ 1467136 h 1876425"/>
                <a:gd name="connsiteX70" fmla="*/ 122301 w 1314450"/>
                <a:gd name="connsiteY70" fmla="*/ 1460278 h 1876425"/>
                <a:gd name="connsiteX71" fmla="*/ 119062 w 1314450"/>
                <a:gd name="connsiteY71" fmla="*/ 1446181 h 1876425"/>
                <a:gd name="connsiteX72" fmla="*/ 121920 w 1314450"/>
                <a:gd name="connsiteY72" fmla="*/ 1439894 h 1876425"/>
                <a:gd name="connsiteX73" fmla="*/ 110966 w 1314450"/>
                <a:gd name="connsiteY73" fmla="*/ 1396365 h 1876425"/>
                <a:gd name="connsiteX74" fmla="*/ 84391 w 1314450"/>
                <a:gd name="connsiteY74" fmla="*/ 1400175 h 1876425"/>
                <a:gd name="connsiteX75" fmla="*/ 76295 w 1314450"/>
                <a:gd name="connsiteY75" fmla="*/ 1403985 h 1876425"/>
                <a:gd name="connsiteX76" fmla="*/ 74866 w 1314450"/>
                <a:gd name="connsiteY76" fmla="*/ 1400937 h 1876425"/>
                <a:gd name="connsiteX77" fmla="*/ 57721 w 1314450"/>
                <a:gd name="connsiteY77" fmla="*/ 1407128 h 1876425"/>
                <a:gd name="connsiteX78" fmla="*/ 52292 w 1314450"/>
                <a:gd name="connsiteY78" fmla="*/ 1389888 h 1876425"/>
                <a:gd name="connsiteX79" fmla="*/ 56198 w 1314450"/>
                <a:gd name="connsiteY79" fmla="*/ 1363028 h 1876425"/>
                <a:gd name="connsiteX80" fmla="*/ 60865 w 1314450"/>
                <a:gd name="connsiteY80" fmla="*/ 1361218 h 1876425"/>
                <a:gd name="connsiteX81" fmla="*/ 65913 w 1314450"/>
                <a:gd name="connsiteY81" fmla="*/ 1354550 h 1876425"/>
                <a:gd name="connsiteX82" fmla="*/ 64008 w 1314450"/>
                <a:gd name="connsiteY82" fmla="*/ 1344454 h 1876425"/>
                <a:gd name="connsiteX83" fmla="*/ 65627 w 1314450"/>
                <a:gd name="connsiteY83" fmla="*/ 1338167 h 1876425"/>
                <a:gd name="connsiteX84" fmla="*/ 77152 w 1314450"/>
                <a:gd name="connsiteY84" fmla="*/ 1328261 h 1876425"/>
                <a:gd name="connsiteX85" fmla="*/ 59722 w 1314450"/>
                <a:gd name="connsiteY85" fmla="*/ 1307211 h 1876425"/>
                <a:gd name="connsiteX86" fmla="*/ 53340 w 1314450"/>
                <a:gd name="connsiteY86" fmla="*/ 1292733 h 1876425"/>
                <a:gd name="connsiteX87" fmla="*/ 53245 w 1314450"/>
                <a:gd name="connsiteY87" fmla="*/ 1284637 h 1876425"/>
                <a:gd name="connsiteX88" fmla="*/ 57341 w 1314450"/>
                <a:gd name="connsiteY88" fmla="*/ 1282542 h 1876425"/>
                <a:gd name="connsiteX89" fmla="*/ 53054 w 1314450"/>
                <a:gd name="connsiteY89" fmla="*/ 1282922 h 1876425"/>
                <a:gd name="connsiteX90" fmla="*/ 53054 w 1314450"/>
                <a:gd name="connsiteY90" fmla="*/ 1277874 h 1876425"/>
                <a:gd name="connsiteX91" fmla="*/ 67246 w 1314450"/>
                <a:gd name="connsiteY91" fmla="*/ 1269683 h 1876425"/>
                <a:gd name="connsiteX92" fmla="*/ 65341 w 1314450"/>
                <a:gd name="connsiteY92" fmla="*/ 1268254 h 1876425"/>
                <a:gd name="connsiteX93" fmla="*/ 68485 w 1314450"/>
                <a:gd name="connsiteY93" fmla="*/ 1262158 h 1876425"/>
                <a:gd name="connsiteX94" fmla="*/ 61626 w 1314450"/>
                <a:gd name="connsiteY94" fmla="*/ 1255014 h 1876425"/>
                <a:gd name="connsiteX95" fmla="*/ 64865 w 1314450"/>
                <a:gd name="connsiteY95" fmla="*/ 1252823 h 1876425"/>
                <a:gd name="connsiteX96" fmla="*/ 61055 w 1314450"/>
                <a:gd name="connsiteY96" fmla="*/ 1250918 h 1876425"/>
                <a:gd name="connsiteX97" fmla="*/ 52674 w 1314450"/>
                <a:gd name="connsiteY97" fmla="*/ 1230249 h 1876425"/>
                <a:gd name="connsiteX98" fmla="*/ 55626 w 1314450"/>
                <a:gd name="connsiteY98" fmla="*/ 1206818 h 1876425"/>
                <a:gd name="connsiteX99" fmla="*/ 49435 w 1314450"/>
                <a:gd name="connsiteY99" fmla="*/ 1205103 h 1876425"/>
                <a:gd name="connsiteX100" fmla="*/ 51911 w 1314450"/>
                <a:gd name="connsiteY100" fmla="*/ 1199484 h 1876425"/>
                <a:gd name="connsiteX101" fmla="*/ 46482 w 1314450"/>
                <a:gd name="connsiteY101" fmla="*/ 1197674 h 1876425"/>
                <a:gd name="connsiteX102" fmla="*/ 46958 w 1314450"/>
                <a:gd name="connsiteY102" fmla="*/ 1192244 h 1876425"/>
                <a:gd name="connsiteX103" fmla="*/ 51530 w 1314450"/>
                <a:gd name="connsiteY103" fmla="*/ 1191768 h 1876425"/>
                <a:gd name="connsiteX104" fmla="*/ 51530 w 1314450"/>
                <a:gd name="connsiteY104" fmla="*/ 1186053 h 1876425"/>
                <a:gd name="connsiteX105" fmla="*/ 56007 w 1314450"/>
                <a:gd name="connsiteY105" fmla="*/ 1185767 h 1876425"/>
                <a:gd name="connsiteX106" fmla="*/ 56292 w 1314450"/>
                <a:gd name="connsiteY106" fmla="*/ 1181100 h 1876425"/>
                <a:gd name="connsiteX107" fmla="*/ 53245 w 1314450"/>
                <a:gd name="connsiteY107" fmla="*/ 1179481 h 1876425"/>
                <a:gd name="connsiteX108" fmla="*/ 55816 w 1314450"/>
                <a:gd name="connsiteY108" fmla="*/ 1163193 h 1876425"/>
                <a:gd name="connsiteX109" fmla="*/ 56292 w 1314450"/>
                <a:gd name="connsiteY109" fmla="*/ 1170337 h 1876425"/>
                <a:gd name="connsiteX110" fmla="*/ 61532 w 1314450"/>
                <a:gd name="connsiteY110" fmla="*/ 1171480 h 1876425"/>
                <a:gd name="connsiteX111" fmla="*/ 63532 w 1314450"/>
                <a:gd name="connsiteY111" fmla="*/ 1161574 h 1876425"/>
                <a:gd name="connsiteX112" fmla="*/ 75914 w 1314450"/>
                <a:gd name="connsiteY112" fmla="*/ 1156335 h 1876425"/>
                <a:gd name="connsiteX113" fmla="*/ 76295 w 1314450"/>
                <a:gd name="connsiteY113" fmla="*/ 1130332 h 1876425"/>
                <a:gd name="connsiteX114" fmla="*/ 74105 w 1314450"/>
                <a:gd name="connsiteY114" fmla="*/ 1129094 h 1876425"/>
                <a:gd name="connsiteX115" fmla="*/ 76867 w 1314450"/>
                <a:gd name="connsiteY115" fmla="*/ 1120712 h 1876425"/>
                <a:gd name="connsiteX116" fmla="*/ 84106 w 1314450"/>
                <a:gd name="connsiteY116" fmla="*/ 1120521 h 1876425"/>
                <a:gd name="connsiteX117" fmla="*/ 81534 w 1314450"/>
                <a:gd name="connsiteY117" fmla="*/ 1132904 h 1876425"/>
                <a:gd name="connsiteX118" fmla="*/ 90011 w 1314450"/>
                <a:gd name="connsiteY118" fmla="*/ 1133570 h 1876425"/>
                <a:gd name="connsiteX119" fmla="*/ 89058 w 1314450"/>
                <a:gd name="connsiteY119" fmla="*/ 1118902 h 1876425"/>
                <a:gd name="connsiteX120" fmla="*/ 95917 w 1314450"/>
                <a:gd name="connsiteY120" fmla="*/ 1117664 h 1876425"/>
                <a:gd name="connsiteX121" fmla="*/ 96202 w 1314450"/>
                <a:gd name="connsiteY121" fmla="*/ 1115283 h 1876425"/>
                <a:gd name="connsiteX122" fmla="*/ 105632 w 1314450"/>
                <a:gd name="connsiteY122" fmla="*/ 1117759 h 1876425"/>
                <a:gd name="connsiteX123" fmla="*/ 108775 w 1314450"/>
                <a:gd name="connsiteY123" fmla="*/ 1103471 h 1876425"/>
                <a:gd name="connsiteX124" fmla="*/ 114681 w 1314450"/>
                <a:gd name="connsiteY124" fmla="*/ 1103376 h 1876425"/>
                <a:gd name="connsiteX125" fmla="*/ 117539 w 1314450"/>
                <a:gd name="connsiteY125" fmla="*/ 1112044 h 1876425"/>
                <a:gd name="connsiteX126" fmla="*/ 127158 w 1314450"/>
                <a:gd name="connsiteY126" fmla="*/ 1114139 h 1876425"/>
                <a:gd name="connsiteX127" fmla="*/ 130016 w 1314450"/>
                <a:gd name="connsiteY127" fmla="*/ 1122426 h 1876425"/>
                <a:gd name="connsiteX128" fmla="*/ 136207 w 1314450"/>
                <a:gd name="connsiteY128" fmla="*/ 1122140 h 1876425"/>
                <a:gd name="connsiteX129" fmla="*/ 143256 w 1314450"/>
                <a:gd name="connsiteY129" fmla="*/ 1116902 h 1876425"/>
                <a:gd name="connsiteX130" fmla="*/ 145637 w 1314450"/>
                <a:gd name="connsiteY130" fmla="*/ 1102805 h 1876425"/>
                <a:gd name="connsiteX131" fmla="*/ 130111 w 1314450"/>
                <a:gd name="connsiteY131" fmla="*/ 1098804 h 1876425"/>
                <a:gd name="connsiteX132" fmla="*/ 130683 w 1314450"/>
                <a:gd name="connsiteY132" fmla="*/ 1082993 h 1876425"/>
                <a:gd name="connsiteX133" fmla="*/ 128207 w 1314450"/>
                <a:gd name="connsiteY133" fmla="*/ 1069753 h 1876425"/>
                <a:gd name="connsiteX134" fmla="*/ 124873 w 1314450"/>
                <a:gd name="connsiteY134" fmla="*/ 1062514 h 1876425"/>
                <a:gd name="connsiteX135" fmla="*/ 120396 w 1314450"/>
                <a:gd name="connsiteY135" fmla="*/ 1063847 h 1876425"/>
                <a:gd name="connsiteX136" fmla="*/ 121444 w 1314450"/>
                <a:gd name="connsiteY136" fmla="*/ 1059085 h 1876425"/>
                <a:gd name="connsiteX137" fmla="*/ 143827 w 1314450"/>
                <a:gd name="connsiteY137" fmla="*/ 1038606 h 1876425"/>
                <a:gd name="connsiteX138" fmla="*/ 169450 w 1314450"/>
                <a:gd name="connsiteY138" fmla="*/ 1038035 h 1876425"/>
                <a:gd name="connsiteX139" fmla="*/ 188405 w 1314450"/>
                <a:gd name="connsiteY139" fmla="*/ 1030129 h 1876425"/>
                <a:gd name="connsiteX140" fmla="*/ 180404 w 1314450"/>
                <a:gd name="connsiteY140" fmla="*/ 1022604 h 1876425"/>
                <a:gd name="connsiteX141" fmla="*/ 192595 w 1314450"/>
                <a:gd name="connsiteY141" fmla="*/ 1010793 h 1876425"/>
                <a:gd name="connsiteX142" fmla="*/ 188595 w 1314450"/>
                <a:gd name="connsiteY142" fmla="*/ 1008317 h 1876425"/>
                <a:gd name="connsiteX143" fmla="*/ 191357 w 1314450"/>
                <a:gd name="connsiteY143" fmla="*/ 1005364 h 1876425"/>
                <a:gd name="connsiteX144" fmla="*/ 186118 w 1314450"/>
                <a:gd name="connsiteY144" fmla="*/ 991743 h 1876425"/>
                <a:gd name="connsiteX145" fmla="*/ 208121 w 1314450"/>
                <a:gd name="connsiteY145" fmla="*/ 982123 h 1876425"/>
                <a:gd name="connsiteX146" fmla="*/ 241268 w 1314450"/>
                <a:gd name="connsiteY146" fmla="*/ 979742 h 1876425"/>
                <a:gd name="connsiteX147" fmla="*/ 242983 w 1314450"/>
                <a:gd name="connsiteY147" fmla="*/ 975455 h 1876425"/>
                <a:gd name="connsiteX148" fmla="*/ 240316 w 1314450"/>
                <a:gd name="connsiteY148" fmla="*/ 964597 h 1876425"/>
                <a:gd name="connsiteX149" fmla="*/ 248221 w 1314450"/>
                <a:gd name="connsiteY149" fmla="*/ 962120 h 1876425"/>
                <a:gd name="connsiteX150" fmla="*/ 244221 w 1314450"/>
                <a:gd name="connsiteY150" fmla="*/ 951167 h 1876425"/>
                <a:gd name="connsiteX151" fmla="*/ 249555 w 1314450"/>
                <a:gd name="connsiteY151" fmla="*/ 945071 h 1876425"/>
                <a:gd name="connsiteX152" fmla="*/ 243935 w 1314450"/>
                <a:gd name="connsiteY152" fmla="*/ 943261 h 1876425"/>
                <a:gd name="connsiteX153" fmla="*/ 235172 w 1314450"/>
                <a:gd name="connsiteY153" fmla="*/ 932021 h 1876425"/>
                <a:gd name="connsiteX154" fmla="*/ 224409 w 1314450"/>
                <a:gd name="connsiteY154" fmla="*/ 935831 h 1876425"/>
                <a:gd name="connsiteX155" fmla="*/ 223266 w 1314450"/>
                <a:gd name="connsiteY155" fmla="*/ 927259 h 1876425"/>
                <a:gd name="connsiteX156" fmla="*/ 215741 w 1314450"/>
                <a:gd name="connsiteY156" fmla="*/ 914591 h 1876425"/>
                <a:gd name="connsiteX157" fmla="*/ 198596 w 1314450"/>
                <a:gd name="connsiteY157" fmla="*/ 921353 h 1876425"/>
                <a:gd name="connsiteX158" fmla="*/ 200025 w 1314450"/>
                <a:gd name="connsiteY158" fmla="*/ 929640 h 1876425"/>
                <a:gd name="connsiteX159" fmla="*/ 190024 w 1314450"/>
                <a:gd name="connsiteY159" fmla="*/ 928021 h 1876425"/>
                <a:gd name="connsiteX160" fmla="*/ 178975 w 1314450"/>
                <a:gd name="connsiteY160" fmla="*/ 919925 h 1876425"/>
                <a:gd name="connsiteX161" fmla="*/ 163544 w 1314450"/>
                <a:gd name="connsiteY161" fmla="*/ 924116 h 1876425"/>
                <a:gd name="connsiteX162" fmla="*/ 161449 w 1314450"/>
                <a:gd name="connsiteY162" fmla="*/ 904875 h 1876425"/>
                <a:gd name="connsiteX163" fmla="*/ 153352 w 1314450"/>
                <a:gd name="connsiteY163" fmla="*/ 907161 h 1876425"/>
                <a:gd name="connsiteX164" fmla="*/ 147828 w 1314450"/>
                <a:gd name="connsiteY164" fmla="*/ 904780 h 1876425"/>
                <a:gd name="connsiteX165" fmla="*/ 143351 w 1314450"/>
                <a:gd name="connsiteY165" fmla="*/ 907256 h 1876425"/>
                <a:gd name="connsiteX166" fmla="*/ 135350 w 1314450"/>
                <a:gd name="connsiteY166" fmla="*/ 882206 h 1876425"/>
                <a:gd name="connsiteX167" fmla="*/ 129445 w 1314450"/>
                <a:gd name="connsiteY167" fmla="*/ 882015 h 1876425"/>
                <a:gd name="connsiteX168" fmla="*/ 123254 w 1314450"/>
                <a:gd name="connsiteY168" fmla="*/ 872966 h 1876425"/>
                <a:gd name="connsiteX169" fmla="*/ 117443 w 1314450"/>
                <a:gd name="connsiteY169" fmla="*/ 856298 h 1876425"/>
                <a:gd name="connsiteX170" fmla="*/ 112490 w 1314450"/>
                <a:gd name="connsiteY170" fmla="*/ 858298 h 1876425"/>
                <a:gd name="connsiteX171" fmla="*/ 110585 w 1314450"/>
                <a:gd name="connsiteY171" fmla="*/ 866680 h 1876425"/>
                <a:gd name="connsiteX172" fmla="*/ 105537 w 1314450"/>
                <a:gd name="connsiteY172" fmla="*/ 873157 h 1876425"/>
                <a:gd name="connsiteX173" fmla="*/ 97631 w 1314450"/>
                <a:gd name="connsiteY173" fmla="*/ 871919 h 1876425"/>
                <a:gd name="connsiteX174" fmla="*/ 88964 w 1314450"/>
                <a:gd name="connsiteY174" fmla="*/ 877348 h 1876425"/>
                <a:gd name="connsiteX175" fmla="*/ 76581 w 1314450"/>
                <a:gd name="connsiteY175" fmla="*/ 871157 h 1876425"/>
                <a:gd name="connsiteX176" fmla="*/ 72866 w 1314450"/>
                <a:gd name="connsiteY176" fmla="*/ 874204 h 1876425"/>
                <a:gd name="connsiteX177" fmla="*/ 63341 w 1314450"/>
                <a:gd name="connsiteY177" fmla="*/ 872204 h 1876425"/>
                <a:gd name="connsiteX178" fmla="*/ 62103 w 1314450"/>
                <a:gd name="connsiteY178" fmla="*/ 869537 h 1876425"/>
                <a:gd name="connsiteX179" fmla="*/ 59055 w 1314450"/>
                <a:gd name="connsiteY179" fmla="*/ 869823 h 1876425"/>
                <a:gd name="connsiteX180" fmla="*/ 60579 w 1314450"/>
                <a:gd name="connsiteY180" fmla="*/ 864870 h 1876425"/>
                <a:gd name="connsiteX181" fmla="*/ 56864 w 1314450"/>
                <a:gd name="connsiteY181" fmla="*/ 860298 h 1876425"/>
                <a:gd name="connsiteX182" fmla="*/ 50482 w 1314450"/>
                <a:gd name="connsiteY182" fmla="*/ 870014 h 1876425"/>
                <a:gd name="connsiteX183" fmla="*/ 56674 w 1314450"/>
                <a:gd name="connsiteY183" fmla="*/ 876586 h 1876425"/>
                <a:gd name="connsiteX184" fmla="*/ 60579 w 1314450"/>
                <a:gd name="connsiteY184" fmla="*/ 888302 h 1876425"/>
                <a:gd name="connsiteX185" fmla="*/ 58007 w 1314450"/>
                <a:gd name="connsiteY185" fmla="*/ 893731 h 1876425"/>
                <a:gd name="connsiteX186" fmla="*/ 54197 w 1314450"/>
                <a:gd name="connsiteY186" fmla="*/ 894112 h 1876425"/>
                <a:gd name="connsiteX187" fmla="*/ 34671 w 1314450"/>
                <a:gd name="connsiteY187" fmla="*/ 884777 h 1876425"/>
                <a:gd name="connsiteX188" fmla="*/ 47816 w 1314450"/>
                <a:gd name="connsiteY188" fmla="*/ 869252 h 1876425"/>
                <a:gd name="connsiteX189" fmla="*/ 33147 w 1314450"/>
                <a:gd name="connsiteY189" fmla="*/ 860108 h 1876425"/>
                <a:gd name="connsiteX190" fmla="*/ 25622 w 1314450"/>
                <a:gd name="connsiteY190" fmla="*/ 851726 h 1876425"/>
                <a:gd name="connsiteX191" fmla="*/ 20193 w 1314450"/>
                <a:gd name="connsiteY191" fmla="*/ 838962 h 1876425"/>
                <a:gd name="connsiteX192" fmla="*/ 16478 w 1314450"/>
                <a:gd name="connsiteY192" fmla="*/ 813530 h 1876425"/>
                <a:gd name="connsiteX193" fmla="*/ 9525 w 1314450"/>
                <a:gd name="connsiteY193" fmla="*/ 806482 h 1876425"/>
                <a:gd name="connsiteX194" fmla="*/ 11049 w 1314450"/>
                <a:gd name="connsiteY194" fmla="*/ 796862 h 1876425"/>
                <a:gd name="connsiteX195" fmla="*/ 38576 w 1314450"/>
                <a:gd name="connsiteY195" fmla="*/ 785432 h 1876425"/>
                <a:gd name="connsiteX196" fmla="*/ 85820 w 1314450"/>
                <a:gd name="connsiteY196" fmla="*/ 796957 h 1876425"/>
                <a:gd name="connsiteX197" fmla="*/ 103061 w 1314450"/>
                <a:gd name="connsiteY197" fmla="*/ 797338 h 1876425"/>
                <a:gd name="connsiteX198" fmla="*/ 103156 w 1314450"/>
                <a:gd name="connsiteY198" fmla="*/ 785432 h 1876425"/>
                <a:gd name="connsiteX199" fmla="*/ 111919 w 1314450"/>
                <a:gd name="connsiteY199" fmla="*/ 774668 h 1876425"/>
                <a:gd name="connsiteX200" fmla="*/ 120777 w 1314450"/>
                <a:gd name="connsiteY200" fmla="*/ 769525 h 1876425"/>
                <a:gd name="connsiteX201" fmla="*/ 124396 w 1314450"/>
                <a:gd name="connsiteY201" fmla="*/ 754666 h 1876425"/>
                <a:gd name="connsiteX202" fmla="*/ 132302 w 1314450"/>
                <a:gd name="connsiteY202" fmla="*/ 744569 h 1876425"/>
                <a:gd name="connsiteX203" fmla="*/ 141732 w 1314450"/>
                <a:gd name="connsiteY203" fmla="*/ 716090 h 1876425"/>
                <a:gd name="connsiteX204" fmla="*/ 144685 w 1314450"/>
                <a:gd name="connsiteY204" fmla="*/ 687229 h 1876425"/>
                <a:gd name="connsiteX205" fmla="*/ 140780 w 1314450"/>
                <a:gd name="connsiteY205" fmla="*/ 688086 h 1876425"/>
                <a:gd name="connsiteX206" fmla="*/ 128778 w 1314450"/>
                <a:gd name="connsiteY206" fmla="*/ 671703 h 1876425"/>
                <a:gd name="connsiteX207" fmla="*/ 120301 w 1314450"/>
                <a:gd name="connsiteY207" fmla="*/ 665321 h 1876425"/>
                <a:gd name="connsiteX208" fmla="*/ 107537 w 1314450"/>
                <a:gd name="connsiteY208" fmla="*/ 659702 h 1876425"/>
                <a:gd name="connsiteX209" fmla="*/ 110109 w 1314450"/>
                <a:gd name="connsiteY209" fmla="*/ 652272 h 1876425"/>
                <a:gd name="connsiteX210" fmla="*/ 92011 w 1314450"/>
                <a:gd name="connsiteY210" fmla="*/ 653701 h 1876425"/>
                <a:gd name="connsiteX211" fmla="*/ 95536 w 1314450"/>
                <a:gd name="connsiteY211" fmla="*/ 625983 h 1876425"/>
                <a:gd name="connsiteX212" fmla="*/ 94298 w 1314450"/>
                <a:gd name="connsiteY212" fmla="*/ 623411 h 1876425"/>
                <a:gd name="connsiteX213" fmla="*/ 91916 w 1314450"/>
                <a:gd name="connsiteY213" fmla="*/ 624078 h 1876425"/>
                <a:gd name="connsiteX214" fmla="*/ 91630 w 1314450"/>
                <a:gd name="connsiteY214" fmla="*/ 621316 h 1876425"/>
                <a:gd name="connsiteX215" fmla="*/ 89154 w 1314450"/>
                <a:gd name="connsiteY215" fmla="*/ 622554 h 1876425"/>
                <a:gd name="connsiteX216" fmla="*/ 87630 w 1314450"/>
                <a:gd name="connsiteY216" fmla="*/ 616553 h 1876425"/>
                <a:gd name="connsiteX217" fmla="*/ 92964 w 1314450"/>
                <a:gd name="connsiteY217" fmla="*/ 616744 h 1876425"/>
                <a:gd name="connsiteX218" fmla="*/ 98107 w 1314450"/>
                <a:gd name="connsiteY218" fmla="*/ 575120 h 1876425"/>
                <a:gd name="connsiteX219" fmla="*/ 111443 w 1314450"/>
                <a:gd name="connsiteY219" fmla="*/ 576644 h 1876425"/>
                <a:gd name="connsiteX220" fmla="*/ 115824 w 1314450"/>
                <a:gd name="connsiteY220" fmla="*/ 582930 h 1876425"/>
                <a:gd name="connsiteX221" fmla="*/ 118682 w 1314450"/>
                <a:gd name="connsiteY221" fmla="*/ 583216 h 1876425"/>
                <a:gd name="connsiteX222" fmla="*/ 124873 w 1314450"/>
                <a:gd name="connsiteY222" fmla="*/ 581787 h 1876425"/>
                <a:gd name="connsiteX223" fmla="*/ 126111 w 1314450"/>
                <a:gd name="connsiteY223" fmla="*/ 578453 h 1876425"/>
                <a:gd name="connsiteX224" fmla="*/ 130588 w 1314450"/>
                <a:gd name="connsiteY224" fmla="*/ 576644 h 1876425"/>
                <a:gd name="connsiteX225" fmla="*/ 151638 w 1314450"/>
                <a:gd name="connsiteY225" fmla="*/ 577977 h 1876425"/>
                <a:gd name="connsiteX226" fmla="*/ 151162 w 1314450"/>
                <a:gd name="connsiteY226" fmla="*/ 570643 h 1876425"/>
                <a:gd name="connsiteX227" fmla="*/ 146875 w 1314450"/>
                <a:gd name="connsiteY227" fmla="*/ 561785 h 1876425"/>
                <a:gd name="connsiteX228" fmla="*/ 151924 w 1314450"/>
                <a:gd name="connsiteY228" fmla="*/ 561880 h 1876425"/>
                <a:gd name="connsiteX229" fmla="*/ 148876 w 1314450"/>
                <a:gd name="connsiteY229" fmla="*/ 553308 h 1876425"/>
                <a:gd name="connsiteX230" fmla="*/ 170212 w 1314450"/>
                <a:gd name="connsiteY230" fmla="*/ 546164 h 1876425"/>
                <a:gd name="connsiteX231" fmla="*/ 166021 w 1314450"/>
                <a:gd name="connsiteY231" fmla="*/ 542449 h 1876425"/>
                <a:gd name="connsiteX232" fmla="*/ 169069 w 1314450"/>
                <a:gd name="connsiteY232" fmla="*/ 540163 h 1876425"/>
                <a:gd name="connsiteX233" fmla="*/ 168973 w 1314450"/>
                <a:gd name="connsiteY233" fmla="*/ 535972 h 1876425"/>
                <a:gd name="connsiteX234" fmla="*/ 159830 w 1314450"/>
                <a:gd name="connsiteY234" fmla="*/ 535686 h 1876425"/>
                <a:gd name="connsiteX235" fmla="*/ 159734 w 1314450"/>
                <a:gd name="connsiteY235" fmla="*/ 532924 h 1876425"/>
                <a:gd name="connsiteX236" fmla="*/ 127349 w 1314450"/>
                <a:gd name="connsiteY236" fmla="*/ 536353 h 1876425"/>
                <a:gd name="connsiteX237" fmla="*/ 126587 w 1314450"/>
                <a:gd name="connsiteY237" fmla="*/ 533591 h 1876425"/>
                <a:gd name="connsiteX238" fmla="*/ 106013 w 1314450"/>
                <a:gd name="connsiteY238" fmla="*/ 531971 h 1876425"/>
                <a:gd name="connsiteX239" fmla="*/ 110204 w 1314450"/>
                <a:gd name="connsiteY239" fmla="*/ 519494 h 1876425"/>
                <a:gd name="connsiteX240" fmla="*/ 97060 w 1314450"/>
                <a:gd name="connsiteY240" fmla="*/ 505778 h 1876425"/>
                <a:gd name="connsiteX241" fmla="*/ 83248 w 1314450"/>
                <a:gd name="connsiteY241" fmla="*/ 482251 h 1876425"/>
                <a:gd name="connsiteX242" fmla="*/ 87344 w 1314450"/>
                <a:gd name="connsiteY242" fmla="*/ 467201 h 1876425"/>
                <a:gd name="connsiteX243" fmla="*/ 70199 w 1314450"/>
                <a:gd name="connsiteY243" fmla="*/ 462344 h 1876425"/>
                <a:gd name="connsiteX244" fmla="*/ 42576 w 1314450"/>
                <a:gd name="connsiteY244" fmla="*/ 464725 h 1876425"/>
                <a:gd name="connsiteX245" fmla="*/ 34100 w 1314450"/>
                <a:gd name="connsiteY245" fmla="*/ 459772 h 1876425"/>
                <a:gd name="connsiteX246" fmla="*/ 48292 w 1314450"/>
                <a:gd name="connsiteY246" fmla="*/ 428530 h 1876425"/>
                <a:gd name="connsiteX247" fmla="*/ 58007 w 1314450"/>
                <a:gd name="connsiteY247" fmla="*/ 417671 h 1876425"/>
                <a:gd name="connsiteX248" fmla="*/ 62865 w 1314450"/>
                <a:gd name="connsiteY248" fmla="*/ 407861 h 1876425"/>
                <a:gd name="connsiteX249" fmla="*/ 56769 w 1314450"/>
                <a:gd name="connsiteY249" fmla="*/ 403955 h 1876425"/>
                <a:gd name="connsiteX250" fmla="*/ 101918 w 1314450"/>
                <a:gd name="connsiteY250" fmla="*/ 390716 h 1876425"/>
                <a:gd name="connsiteX251" fmla="*/ 96488 w 1314450"/>
                <a:gd name="connsiteY251" fmla="*/ 376523 h 1876425"/>
                <a:gd name="connsiteX252" fmla="*/ 111823 w 1314450"/>
                <a:gd name="connsiteY252" fmla="*/ 391382 h 1876425"/>
                <a:gd name="connsiteX253" fmla="*/ 122491 w 1314450"/>
                <a:gd name="connsiteY253" fmla="*/ 389001 h 1876425"/>
                <a:gd name="connsiteX254" fmla="*/ 123920 w 1314450"/>
                <a:gd name="connsiteY254" fmla="*/ 395573 h 1876425"/>
                <a:gd name="connsiteX255" fmla="*/ 139255 w 1314450"/>
                <a:gd name="connsiteY255" fmla="*/ 394621 h 1876425"/>
                <a:gd name="connsiteX256" fmla="*/ 153257 w 1314450"/>
                <a:gd name="connsiteY256" fmla="*/ 402717 h 1876425"/>
                <a:gd name="connsiteX257" fmla="*/ 156686 w 1314450"/>
                <a:gd name="connsiteY257" fmla="*/ 402908 h 1876425"/>
                <a:gd name="connsiteX258" fmla="*/ 154114 w 1314450"/>
                <a:gd name="connsiteY258" fmla="*/ 402146 h 1876425"/>
                <a:gd name="connsiteX259" fmla="*/ 154305 w 1314450"/>
                <a:gd name="connsiteY259" fmla="*/ 384429 h 1876425"/>
                <a:gd name="connsiteX260" fmla="*/ 144209 w 1314450"/>
                <a:gd name="connsiteY260" fmla="*/ 349568 h 1876425"/>
                <a:gd name="connsiteX261" fmla="*/ 152591 w 1314450"/>
                <a:gd name="connsiteY261" fmla="*/ 341090 h 1876425"/>
                <a:gd name="connsiteX262" fmla="*/ 170498 w 1314450"/>
                <a:gd name="connsiteY262" fmla="*/ 332899 h 1876425"/>
                <a:gd name="connsiteX263" fmla="*/ 173069 w 1314450"/>
                <a:gd name="connsiteY263" fmla="*/ 325660 h 1876425"/>
                <a:gd name="connsiteX264" fmla="*/ 169450 w 1314450"/>
                <a:gd name="connsiteY264" fmla="*/ 315563 h 1876425"/>
                <a:gd name="connsiteX265" fmla="*/ 163925 w 1314450"/>
                <a:gd name="connsiteY265" fmla="*/ 316802 h 1876425"/>
                <a:gd name="connsiteX266" fmla="*/ 168402 w 1314450"/>
                <a:gd name="connsiteY266" fmla="*/ 314611 h 1876425"/>
                <a:gd name="connsiteX267" fmla="*/ 166116 w 1314450"/>
                <a:gd name="connsiteY267" fmla="*/ 306991 h 1876425"/>
                <a:gd name="connsiteX268" fmla="*/ 232220 w 1314450"/>
                <a:gd name="connsiteY268" fmla="*/ 298514 h 1876425"/>
                <a:gd name="connsiteX269" fmla="*/ 239935 w 1314450"/>
                <a:gd name="connsiteY269" fmla="*/ 294704 h 1876425"/>
                <a:gd name="connsiteX270" fmla="*/ 247364 w 1314450"/>
                <a:gd name="connsiteY270" fmla="*/ 296323 h 1876425"/>
                <a:gd name="connsiteX271" fmla="*/ 238887 w 1314450"/>
                <a:gd name="connsiteY271" fmla="*/ 276892 h 1876425"/>
                <a:gd name="connsiteX272" fmla="*/ 234125 w 1314450"/>
                <a:gd name="connsiteY272" fmla="*/ 258032 h 1876425"/>
                <a:gd name="connsiteX273" fmla="*/ 249174 w 1314450"/>
                <a:gd name="connsiteY273" fmla="*/ 251174 h 1876425"/>
                <a:gd name="connsiteX274" fmla="*/ 273272 w 1314450"/>
                <a:gd name="connsiteY274" fmla="*/ 250793 h 1876425"/>
                <a:gd name="connsiteX275" fmla="*/ 263652 w 1314450"/>
                <a:gd name="connsiteY275" fmla="*/ 230219 h 1876425"/>
                <a:gd name="connsiteX276" fmla="*/ 274606 w 1314450"/>
                <a:gd name="connsiteY276" fmla="*/ 229553 h 1876425"/>
                <a:gd name="connsiteX277" fmla="*/ 281368 w 1314450"/>
                <a:gd name="connsiteY277" fmla="*/ 226409 h 1876425"/>
                <a:gd name="connsiteX278" fmla="*/ 276796 w 1314450"/>
                <a:gd name="connsiteY278" fmla="*/ 217170 h 1876425"/>
                <a:gd name="connsiteX279" fmla="*/ 284131 w 1314450"/>
                <a:gd name="connsiteY279" fmla="*/ 214789 h 1876425"/>
                <a:gd name="connsiteX280" fmla="*/ 276606 w 1314450"/>
                <a:gd name="connsiteY280" fmla="*/ 199835 h 1876425"/>
                <a:gd name="connsiteX281" fmla="*/ 271843 w 1314450"/>
                <a:gd name="connsiteY281" fmla="*/ 203454 h 1876425"/>
                <a:gd name="connsiteX282" fmla="*/ 268224 w 1314450"/>
                <a:gd name="connsiteY282" fmla="*/ 198120 h 1876425"/>
                <a:gd name="connsiteX283" fmla="*/ 263176 w 1314450"/>
                <a:gd name="connsiteY283" fmla="*/ 199644 h 1876425"/>
                <a:gd name="connsiteX284" fmla="*/ 254508 w 1314450"/>
                <a:gd name="connsiteY284" fmla="*/ 171736 h 1876425"/>
                <a:gd name="connsiteX285" fmla="*/ 258318 w 1314450"/>
                <a:gd name="connsiteY285" fmla="*/ 175736 h 1876425"/>
                <a:gd name="connsiteX286" fmla="*/ 261461 w 1314450"/>
                <a:gd name="connsiteY286" fmla="*/ 174403 h 1876425"/>
                <a:gd name="connsiteX287" fmla="*/ 258604 w 1314450"/>
                <a:gd name="connsiteY287" fmla="*/ 167354 h 1876425"/>
                <a:gd name="connsiteX288" fmla="*/ 270320 w 1314450"/>
                <a:gd name="connsiteY288" fmla="*/ 160401 h 1876425"/>
                <a:gd name="connsiteX289" fmla="*/ 273653 w 1314450"/>
                <a:gd name="connsiteY289" fmla="*/ 161163 h 1876425"/>
                <a:gd name="connsiteX290" fmla="*/ 272605 w 1314450"/>
                <a:gd name="connsiteY290" fmla="*/ 158115 h 1876425"/>
                <a:gd name="connsiteX291" fmla="*/ 281464 w 1314450"/>
                <a:gd name="connsiteY291" fmla="*/ 159829 h 1876425"/>
                <a:gd name="connsiteX292" fmla="*/ 311372 w 1314450"/>
                <a:gd name="connsiteY292" fmla="*/ 139351 h 1876425"/>
                <a:gd name="connsiteX293" fmla="*/ 314325 w 1314450"/>
                <a:gd name="connsiteY293" fmla="*/ 133921 h 1876425"/>
                <a:gd name="connsiteX294" fmla="*/ 330232 w 1314450"/>
                <a:gd name="connsiteY294" fmla="*/ 128683 h 1876425"/>
                <a:gd name="connsiteX295" fmla="*/ 326898 w 1314450"/>
                <a:gd name="connsiteY295" fmla="*/ 109728 h 1876425"/>
                <a:gd name="connsiteX296" fmla="*/ 328232 w 1314450"/>
                <a:gd name="connsiteY296" fmla="*/ 117062 h 1876425"/>
                <a:gd name="connsiteX297" fmla="*/ 335089 w 1314450"/>
                <a:gd name="connsiteY297" fmla="*/ 114491 h 1876425"/>
                <a:gd name="connsiteX298" fmla="*/ 337947 w 1314450"/>
                <a:gd name="connsiteY298" fmla="*/ 125159 h 1876425"/>
                <a:gd name="connsiteX299" fmla="*/ 340328 w 1314450"/>
                <a:gd name="connsiteY299" fmla="*/ 124492 h 1876425"/>
                <a:gd name="connsiteX300" fmla="*/ 338518 w 1314450"/>
                <a:gd name="connsiteY300" fmla="*/ 117729 h 1876425"/>
                <a:gd name="connsiteX301" fmla="*/ 343948 w 1314450"/>
                <a:gd name="connsiteY301" fmla="*/ 119348 h 1876425"/>
                <a:gd name="connsiteX302" fmla="*/ 348139 w 1314450"/>
                <a:gd name="connsiteY302" fmla="*/ 133541 h 1876425"/>
                <a:gd name="connsiteX303" fmla="*/ 363474 w 1314450"/>
                <a:gd name="connsiteY303" fmla="*/ 142780 h 1876425"/>
                <a:gd name="connsiteX304" fmla="*/ 382905 w 1314450"/>
                <a:gd name="connsiteY304" fmla="*/ 147066 h 1876425"/>
                <a:gd name="connsiteX305" fmla="*/ 383286 w 1314450"/>
                <a:gd name="connsiteY305" fmla="*/ 149924 h 1876425"/>
                <a:gd name="connsiteX306" fmla="*/ 390811 w 1314450"/>
                <a:gd name="connsiteY306" fmla="*/ 148876 h 1876425"/>
                <a:gd name="connsiteX307" fmla="*/ 399192 w 1314450"/>
                <a:gd name="connsiteY307" fmla="*/ 154115 h 1876425"/>
                <a:gd name="connsiteX308" fmla="*/ 403003 w 1314450"/>
                <a:gd name="connsiteY308" fmla="*/ 147447 h 1876425"/>
                <a:gd name="connsiteX309" fmla="*/ 429292 w 1314450"/>
                <a:gd name="connsiteY309" fmla="*/ 149733 h 1876425"/>
                <a:gd name="connsiteX310" fmla="*/ 439102 w 1314450"/>
                <a:gd name="connsiteY310" fmla="*/ 158020 h 1876425"/>
                <a:gd name="connsiteX311" fmla="*/ 440245 w 1314450"/>
                <a:gd name="connsiteY311" fmla="*/ 150781 h 1876425"/>
                <a:gd name="connsiteX312" fmla="*/ 451009 w 1314450"/>
                <a:gd name="connsiteY312" fmla="*/ 159449 h 1876425"/>
                <a:gd name="connsiteX313" fmla="*/ 453390 w 1314450"/>
                <a:gd name="connsiteY313" fmla="*/ 158210 h 1876425"/>
                <a:gd name="connsiteX314" fmla="*/ 464058 w 1314450"/>
                <a:gd name="connsiteY314" fmla="*/ 171164 h 1876425"/>
                <a:gd name="connsiteX315" fmla="*/ 465677 w 1314450"/>
                <a:gd name="connsiteY315" fmla="*/ 169640 h 1876425"/>
                <a:gd name="connsiteX316" fmla="*/ 468630 w 1314450"/>
                <a:gd name="connsiteY316" fmla="*/ 172688 h 1876425"/>
                <a:gd name="connsiteX317" fmla="*/ 466344 w 1314450"/>
                <a:gd name="connsiteY317" fmla="*/ 179546 h 1876425"/>
                <a:gd name="connsiteX318" fmla="*/ 468820 w 1314450"/>
                <a:gd name="connsiteY318" fmla="*/ 188976 h 1876425"/>
                <a:gd name="connsiteX319" fmla="*/ 483870 w 1314450"/>
                <a:gd name="connsiteY319" fmla="*/ 181642 h 1876425"/>
                <a:gd name="connsiteX320" fmla="*/ 485680 w 1314450"/>
                <a:gd name="connsiteY320" fmla="*/ 188786 h 1876425"/>
                <a:gd name="connsiteX321" fmla="*/ 488823 w 1314450"/>
                <a:gd name="connsiteY321" fmla="*/ 187547 h 1876425"/>
                <a:gd name="connsiteX322" fmla="*/ 499205 w 1314450"/>
                <a:gd name="connsiteY322" fmla="*/ 203168 h 1876425"/>
                <a:gd name="connsiteX323" fmla="*/ 493776 w 1314450"/>
                <a:gd name="connsiteY323" fmla="*/ 207454 h 1876425"/>
                <a:gd name="connsiteX324" fmla="*/ 498539 w 1314450"/>
                <a:gd name="connsiteY324" fmla="*/ 213265 h 1876425"/>
                <a:gd name="connsiteX325" fmla="*/ 507302 w 1314450"/>
                <a:gd name="connsiteY325" fmla="*/ 210788 h 1876425"/>
                <a:gd name="connsiteX326" fmla="*/ 501586 w 1314450"/>
                <a:gd name="connsiteY326" fmla="*/ 214027 h 1876425"/>
                <a:gd name="connsiteX327" fmla="*/ 501872 w 1314450"/>
                <a:gd name="connsiteY327" fmla="*/ 217932 h 1876425"/>
                <a:gd name="connsiteX328" fmla="*/ 496634 w 1314450"/>
                <a:gd name="connsiteY328" fmla="*/ 221837 h 1876425"/>
                <a:gd name="connsiteX329" fmla="*/ 485870 w 1314450"/>
                <a:gd name="connsiteY329" fmla="*/ 225552 h 1876425"/>
                <a:gd name="connsiteX330" fmla="*/ 469392 w 1314450"/>
                <a:gd name="connsiteY330" fmla="*/ 246412 h 1876425"/>
                <a:gd name="connsiteX331" fmla="*/ 464630 w 1314450"/>
                <a:gd name="connsiteY331" fmla="*/ 243935 h 1876425"/>
                <a:gd name="connsiteX332" fmla="*/ 460534 w 1314450"/>
                <a:gd name="connsiteY332" fmla="*/ 249650 h 1876425"/>
                <a:gd name="connsiteX333" fmla="*/ 464534 w 1314450"/>
                <a:gd name="connsiteY333" fmla="*/ 254508 h 1876425"/>
                <a:gd name="connsiteX334" fmla="*/ 457486 w 1314450"/>
                <a:gd name="connsiteY334" fmla="*/ 265557 h 1876425"/>
                <a:gd name="connsiteX335" fmla="*/ 466154 w 1314450"/>
                <a:gd name="connsiteY335" fmla="*/ 277940 h 1876425"/>
                <a:gd name="connsiteX336" fmla="*/ 455105 w 1314450"/>
                <a:gd name="connsiteY336" fmla="*/ 271462 h 1876425"/>
                <a:gd name="connsiteX337" fmla="*/ 450437 w 1314450"/>
                <a:gd name="connsiteY337" fmla="*/ 272225 h 1876425"/>
                <a:gd name="connsiteX338" fmla="*/ 425863 w 1314450"/>
                <a:gd name="connsiteY338" fmla="*/ 297085 h 1876425"/>
                <a:gd name="connsiteX339" fmla="*/ 450247 w 1314450"/>
                <a:gd name="connsiteY339" fmla="*/ 323469 h 1876425"/>
                <a:gd name="connsiteX340" fmla="*/ 456533 w 1314450"/>
                <a:gd name="connsiteY340" fmla="*/ 334042 h 1876425"/>
                <a:gd name="connsiteX341" fmla="*/ 456629 w 1314450"/>
                <a:gd name="connsiteY341" fmla="*/ 338900 h 1876425"/>
                <a:gd name="connsiteX342" fmla="*/ 446723 w 1314450"/>
                <a:gd name="connsiteY342" fmla="*/ 343471 h 1876425"/>
                <a:gd name="connsiteX343" fmla="*/ 454819 w 1314450"/>
                <a:gd name="connsiteY343" fmla="*/ 351568 h 1876425"/>
                <a:gd name="connsiteX344" fmla="*/ 451961 w 1314450"/>
                <a:gd name="connsiteY344" fmla="*/ 355854 h 1876425"/>
                <a:gd name="connsiteX345" fmla="*/ 437864 w 1314450"/>
                <a:gd name="connsiteY345" fmla="*/ 364903 h 1876425"/>
                <a:gd name="connsiteX346" fmla="*/ 437483 w 1314450"/>
                <a:gd name="connsiteY346" fmla="*/ 367856 h 1876425"/>
                <a:gd name="connsiteX347" fmla="*/ 430530 w 1314450"/>
                <a:gd name="connsiteY347" fmla="*/ 370808 h 1876425"/>
                <a:gd name="connsiteX348" fmla="*/ 432625 w 1314450"/>
                <a:gd name="connsiteY348" fmla="*/ 372332 h 1876425"/>
                <a:gd name="connsiteX349" fmla="*/ 419005 w 1314450"/>
                <a:gd name="connsiteY349" fmla="*/ 386715 h 1876425"/>
                <a:gd name="connsiteX350" fmla="*/ 422243 w 1314450"/>
                <a:gd name="connsiteY350" fmla="*/ 384048 h 1876425"/>
                <a:gd name="connsiteX351" fmla="*/ 425958 w 1314450"/>
                <a:gd name="connsiteY351" fmla="*/ 388334 h 1876425"/>
                <a:gd name="connsiteX352" fmla="*/ 410623 w 1314450"/>
                <a:gd name="connsiteY352" fmla="*/ 408051 h 1876425"/>
                <a:gd name="connsiteX353" fmla="*/ 415766 w 1314450"/>
                <a:gd name="connsiteY353" fmla="*/ 414147 h 1876425"/>
                <a:gd name="connsiteX354" fmla="*/ 402145 w 1314450"/>
                <a:gd name="connsiteY354" fmla="*/ 430816 h 1876425"/>
                <a:gd name="connsiteX355" fmla="*/ 395383 w 1314450"/>
                <a:gd name="connsiteY355" fmla="*/ 429292 h 1876425"/>
                <a:gd name="connsiteX356" fmla="*/ 390525 w 1314450"/>
                <a:gd name="connsiteY356" fmla="*/ 436054 h 1876425"/>
                <a:gd name="connsiteX357" fmla="*/ 395478 w 1314450"/>
                <a:gd name="connsiteY357" fmla="*/ 440531 h 1876425"/>
                <a:gd name="connsiteX358" fmla="*/ 381667 w 1314450"/>
                <a:gd name="connsiteY358" fmla="*/ 460724 h 1876425"/>
                <a:gd name="connsiteX359" fmla="*/ 382048 w 1314450"/>
                <a:gd name="connsiteY359" fmla="*/ 468154 h 1876425"/>
                <a:gd name="connsiteX360" fmla="*/ 379095 w 1314450"/>
                <a:gd name="connsiteY360" fmla="*/ 474821 h 1876425"/>
                <a:gd name="connsiteX361" fmla="*/ 379952 w 1314450"/>
                <a:gd name="connsiteY361" fmla="*/ 480536 h 1876425"/>
                <a:gd name="connsiteX362" fmla="*/ 393478 w 1314450"/>
                <a:gd name="connsiteY362" fmla="*/ 478155 h 1876425"/>
                <a:gd name="connsiteX363" fmla="*/ 408146 w 1314450"/>
                <a:gd name="connsiteY363" fmla="*/ 482632 h 1876425"/>
                <a:gd name="connsiteX364" fmla="*/ 412718 w 1314450"/>
                <a:gd name="connsiteY364" fmla="*/ 491395 h 1876425"/>
                <a:gd name="connsiteX365" fmla="*/ 413671 w 1314450"/>
                <a:gd name="connsiteY365" fmla="*/ 504254 h 1876425"/>
                <a:gd name="connsiteX366" fmla="*/ 430244 w 1314450"/>
                <a:gd name="connsiteY366" fmla="*/ 523685 h 1876425"/>
                <a:gd name="connsiteX367" fmla="*/ 428339 w 1314450"/>
                <a:gd name="connsiteY367" fmla="*/ 530638 h 1876425"/>
                <a:gd name="connsiteX368" fmla="*/ 421386 w 1314450"/>
                <a:gd name="connsiteY368" fmla="*/ 535305 h 1876425"/>
                <a:gd name="connsiteX369" fmla="*/ 417671 w 1314450"/>
                <a:gd name="connsiteY369" fmla="*/ 534258 h 1876425"/>
                <a:gd name="connsiteX370" fmla="*/ 410718 w 1314450"/>
                <a:gd name="connsiteY370" fmla="*/ 539496 h 1876425"/>
                <a:gd name="connsiteX371" fmla="*/ 388620 w 1314450"/>
                <a:gd name="connsiteY371" fmla="*/ 546830 h 1876425"/>
                <a:gd name="connsiteX372" fmla="*/ 388239 w 1314450"/>
                <a:gd name="connsiteY372" fmla="*/ 571595 h 1876425"/>
                <a:gd name="connsiteX373" fmla="*/ 384239 w 1314450"/>
                <a:gd name="connsiteY373" fmla="*/ 577691 h 1876425"/>
                <a:gd name="connsiteX374" fmla="*/ 403289 w 1314450"/>
                <a:gd name="connsiteY374" fmla="*/ 598265 h 1876425"/>
                <a:gd name="connsiteX375" fmla="*/ 422815 w 1314450"/>
                <a:gd name="connsiteY375" fmla="*/ 611505 h 1876425"/>
                <a:gd name="connsiteX376" fmla="*/ 416909 w 1314450"/>
                <a:gd name="connsiteY376" fmla="*/ 619316 h 1876425"/>
                <a:gd name="connsiteX377" fmla="*/ 421291 w 1314450"/>
                <a:gd name="connsiteY377" fmla="*/ 632746 h 1876425"/>
                <a:gd name="connsiteX378" fmla="*/ 441960 w 1314450"/>
                <a:gd name="connsiteY378" fmla="*/ 654749 h 1876425"/>
                <a:gd name="connsiteX379" fmla="*/ 435197 w 1314450"/>
                <a:gd name="connsiteY379" fmla="*/ 665036 h 1876425"/>
                <a:gd name="connsiteX380" fmla="*/ 445103 w 1314450"/>
                <a:gd name="connsiteY380" fmla="*/ 677990 h 1876425"/>
                <a:gd name="connsiteX381" fmla="*/ 456152 w 1314450"/>
                <a:gd name="connsiteY381" fmla="*/ 677704 h 1876425"/>
                <a:gd name="connsiteX382" fmla="*/ 456724 w 1314450"/>
                <a:gd name="connsiteY382" fmla="*/ 681323 h 1876425"/>
                <a:gd name="connsiteX383" fmla="*/ 465106 w 1314450"/>
                <a:gd name="connsiteY383" fmla="*/ 680466 h 1876425"/>
                <a:gd name="connsiteX384" fmla="*/ 469487 w 1314450"/>
                <a:gd name="connsiteY384" fmla="*/ 691039 h 1876425"/>
                <a:gd name="connsiteX385" fmla="*/ 478155 w 1314450"/>
                <a:gd name="connsiteY385" fmla="*/ 690944 h 1876425"/>
                <a:gd name="connsiteX386" fmla="*/ 495967 w 1314450"/>
                <a:gd name="connsiteY386" fmla="*/ 697135 h 1876425"/>
                <a:gd name="connsiteX387" fmla="*/ 497014 w 1314450"/>
                <a:gd name="connsiteY387" fmla="*/ 691991 h 1876425"/>
                <a:gd name="connsiteX388" fmla="*/ 501396 w 1314450"/>
                <a:gd name="connsiteY388" fmla="*/ 694658 h 1876425"/>
                <a:gd name="connsiteX389" fmla="*/ 500443 w 1314450"/>
                <a:gd name="connsiteY389" fmla="*/ 698659 h 1876425"/>
                <a:gd name="connsiteX390" fmla="*/ 517207 w 1314450"/>
                <a:gd name="connsiteY390" fmla="*/ 706184 h 1876425"/>
                <a:gd name="connsiteX391" fmla="*/ 532829 w 1314450"/>
                <a:gd name="connsiteY391" fmla="*/ 702659 h 1876425"/>
                <a:gd name="connsiteX392" fmla="*/ 538449 w 1314450"/>
                <a:gd name="connsiteY392" fmla="*/ 697897 h 1876425"/>
                <a:gd name="connsiteX393" fmla="*/ 554736 w 1314450"/>
                <a:gd name="connsiteY393" fmla="*/ 693420 h 1876425"/>
                <a:gd name="connsiteX394" fmla="*/ 571024 w 1314450"/>
                <a:gd name="connsiteY394" fmla="*/ 695516 h 1876425"/>
                <a:gd name="connsiteX395" fmla="*/ 606933 w 1314450"/>
                <a:gd name="connsiteY395" fmla="*/ 687515 h 1876425"/>
                <a:gd name="connsiteX396" fmla="*/ 610648 w 1314450"/>
                <a:gd name="connsiteY396" fmla="*/ 685324 h 1876425"/>
                <a:gd name="connsiteX397" fmla="*/ 609505 w 1314450"/>
                <a:gd name="connsiteY397" fmla="*/ 675799 h 1876425"/>
                <a:gd name="connsiteX398" fmla="*/ 613982 w 1314450"/>
                <a:gd name="connsiteY398" fmla="*/ 678085 h 1876425"/>
                <a:gd name="connsiteX399" fmla="*/ 619030 w 1314450"/>
                <a:gd name="connsiteY399" fmla="*/ 675894 h 1876425"/>
                <a:gd name="connsiteX400" fmla="*/ 622554 w 1314450"/>
                <a:gd name="connsiteY400" fmla="*/ 681895 h 1876425"/>
                <a:gd name="connsiteX401" fmla="*/ 625030 w 1314450"/>
                <a:gd name="connsiteY401" fmla="*/ 668846 h 1876425"/>
                <a:gd name="connsiteX402" fmla="*/ 627126 w 1314450"/>
                <a:gd name="connsiteY402" fmla="*/ 668941 h 1876425"/>
                <a:gd name="connsiteX403" fmla="*/ 626650 w 1314450"/>
                <a:gd name="connsiteY403" fmla="*/ 673037 h 1876425"/>
                <a:gd name="connsiteX404" fmla="*/ 629412 w 1314450"/>
                <a:gd name="connsiteY404" fmla="*/ 673513 h 1876425"/>
                <a:gd name="connsiteX405" fmla="*/ 629221 w 1314450"/>
                <a:gd name="connsiteY405" fmla="*/ 675799 h 1876425"/>
                <a:gd name="connsiteX406" fmla="*/ 636841 w 1314450"/>
                <a:gd name="connsiteY406" fmla="*/ 679609 h 1876425"/>
                <a:gd name="connsiteX407" fmla="*/ 641890 w 1314450"/>
                <a:gd name="connsiteY407" fmla="*/ 678561 h 1876425"/>
                <a:gd name="connsiteX408" fmla="*/ 646938 w 1314450"/>
                <a:gd name="connsiteY408" fmla="*/ 682085 h 1876425"/>
                <a:gd name="connsiteX409" fmla="*/ 655701 w 1314450"/>
                <a:gd name="connsiteY409" fmla="*/ 675704 h 1876425"/>
                <a:gd name="connsiteX410" fmla="*/ 665607 w 1314450"/>
                <a:gd name="connsiteY410" fmla="*/ 689229 h 1876425"/>
                <a:gd name="connsiteX411" fmla="*/ 668274 w 1314450"/>
                <a:gd name="connsiteY411" fmla="*/ 685514 h 1876425"/>
                <a:gd name="connsiteX412" fmla="*/ 676084 w 1314450"/>
                <a:gd name="connsiteY412" fmla="*/ 686943 h 1876425"/>
                <a:gd name="connsiteX413" fmla="*/ 675989 w 1314450"/>
                <a:gd name="connsiteY413" fmla="*/ 689134 h 1876425"/>
                <a:gd name="connsiteX414" fmla="*/ 680085 w 1314450"/>
                <a:gd name="connsiteY414" fmla="*/ 688467 h 1876425"/>
                <a:gd name="connsiteX415" fmla="*/ 677133 w 1314450"/>
                <a:gd name="connsiteY415" fmla="*/ 695230 h 1876425"/>
                <a:gd name="connsiteX416" fmla="*/ 681133 w 1314450"/>
                <a:gd name="connsiteY416" fmla="*/ 695801 h 1876425"/>
                <a:gd name="connsiteX417" fmla="*/ 681514 w 1314450"/>
                <a:gd name="connsiteY417" fmla="*/ 699611 h 1876425"/>
                <a:gd name="connsiteX418" fmla="*/ 690563 w 1314450"/>
                <a:gd name="connsiteY418" fmla="*/ 697040 h 1876425"/>
                <a:gd name="connsiteX419" fmla="*/ 689039 w 1314450"/>
                <a:gd name="connsiteY419" fmla="*/ 703136 h 1876425"/>
                <a:gd name="connsiteX420" fmla="*/ 699516 w 1314450"/>
                <a:gd name="connsiteY420" fmla="*/ 702088 h 1876425"/>
                <a:gd name="connsiteX421" fmla="*/ 699040 w 1314450"/>
                <a:gd name="connsiteY421" fmla="*/ 705421 h 1876425"/>
                <a:gd name="connsiteX422" fmla="*/ 695801 w 1314450"/>
                <a:gd name="connsiteY422" fmla="*/ 706374 h 1876425"/>
                <a:gd name="connsiteX423" fmla="*/ 707231 w 1314450"/>
                <a:gd name="connsiteY423" fmla="*/ 716661 h 1876425"/>
                <a:gd name="connsiteX424" fmla="*/ 719900 w 1314450"/>
                <a:gd name="connsiteY424" fmla="*/ 738378 h 1876425"/>
                <a:gd name="connsiteX425" fmla="*/ 723900 w 1314450"/>
                <a:gd name="connsiteY425" fmla="*/ 735521 h 1876425"/>
                <a:gd name="connsiteX426" fmla="*/ 725329 w 1314450"/>
                <a:gd name="connsiteY426" fmla="*/ 739140 h 1876425"/>
                <a:gd name="connsiteX427" fmla="*/ 721233 w 1314450"/>
                <a:gd name="connsiteY427" fmla="*/ 741712 h 1876425"/>
                <a:gd name="connsiteX428" fmla="*/ 719614 w 1314450"/>
                <a:gd name="connsiteY428" fmla="*/ 753618 h 1876425"/>
                <a:gd name="connsiteX429" fmla="*/ 722281 w 1314450"/>
                <a:gd name="connsiteY429" fmla="*/ 766096 h 1876425"/>
                <a:gd name="connsiteX430" fmla="*/ 726377 w 1314450"/>
                <a:gd name="connsiteY430" fmla="*/ 766096 h 1876425"/>
                <a:gd name="connsiteX431" fmla="*/ 745807 w 1314450"/>
                <a:gd name="connsiteY431" fmla="*/ 785051 h 1876425"/>
                <a:gd name="connsiteX432" fmla="*/ 750475 w 1314450"/>
                <a:gd name="connsiteY432" fmla="*/ 785051 h 1876425"/>
                <a:gd name="connsiteX433" fmla="*/ 778288 w 1314450"/>
                <a:gd name="connsiteY433" fmla="*/ 779336 h 1876425"/>
                <a:gd name="connsiteX434" fmla="*/ 797147 w 1314450"/>
                <a:gd name="connsiteY434" fmla="*/ 770858 h 1876425"/>
                <a:gd name="connsiteX435" fmla="*/ 801814 w 1314450"/>
                <a:gd name="connsiteY435" fmla="*/ 762000 h 1876425"/>
                <a:gd name="connsiteX436" fmla="*/ 797909 w 1314450"/>
                <a:gd name="connsiteY436" fmla="*/ 754761 h 1876425"/>
                <a:gd name="connsiteX437" fmla="*/ 805720 w 1314450"/>
                <a:gd name="connsiteY437" fmla="*/ 746189 h 1876425"/>
                <a:gd name="connsiteX438" fmla="*/ 811816 w 1314450"/>
                <a:gd name="connsiteY438" fmla="*/ 752189 h 1876425"/>
                <a:gd name="connsiteX439" fmla="*/ 817626 w 1314450"/>
                <a:gd name="connsiteY439" fmla="*/ 752666 h 1876425"/>
                <a:gd name="connsiteX440" fmla="*/ 822389 w 1314450"/>
                <a:gd name="connsiteY440" fmla="*/ 749046 h 1876425"/>
                <a:gd name="connsiteX441" fmla="*/ 819436 w 1314450"/>
                <a:gd name="connsiteY441" fmla="*/ 733425 h 1876425"/>
                <a:gd name="connsiteX442" fmla="*/ 811244 w 1314450"/>
                <a:gd name="connsiteY442" fmla="*/ 730758 h 1876425"/>
                <a:gd name="connsiteX443" fmla="*/ 810673 w 1314450"/>
                <a:gd name="connsiteY443" fmla="*/ 726758 h 1876425"/>
                <a:gd name="connsiteX444" fmla="*/ 805149 w 1314450"/>
                <a:gd name="connsiteY444" fmla="*/ 725805 h 1876425"/>
                <a:gd name="connsiteX445" fmla="*/ 806768 w 1314450"/>
                <a:gd name="connsiteY445" fmla="*/ 722281 h 1876425"/>
                <a:gd name="connsiteX446" fmla="*/ 789051 w 1314450"/>
                <a:gd name="connsiteY446" fmla="*/ 710756 h 1876425"/>
                <a:gd name="connsiteX447" fmla="*/ 775335 w 1314450"/>
                <a:gd name="connsiteY447" fmla="*/ 705517 h 1876425"/>
                <a:gd name="connsiteX448" fmla="*/ 773335 w 1314450"/>
                <a:gd name="connsiteY448" fmla="*/ 695801 h 1876425"/>
                <a:gd name="connsiteX449" fmla="*/ 764953 w 1314450"/>
                <a:gd name="connsiteY449" fmla="*/ 693611 h 1876425"/>
                <a:gd name="connsiteX450" fmla="*/ 759809 w 1314450"/>
                <a:gd name="connsiteY450" fmla="*/ 678752 h 1876425"/>
                <a:gd name="connsiteX451" fmla="*/ 756190 w 1314450"/>
                <a:gd name="connsiteY451" fmla="*/ 675418 h 1876425"/>
                <a:gd name="connsiteX452" fmla="*/ 751141 w 1314450"/>
                <a:gd name="connsiteY452" fmla="*/ 675227 h 1876425"/>
                <a:gd name="connsiteX453" fmla="*/ 754285 w 1314450"/>
                <a:gd name="connsiteY453" fmla="*/ 666369 h 1876425"/>
                <a:gd name="connsiteX454" fmla="*/ 757618 w 1314450"/>
                <a:gd name="connsiteY454" fmla="*/ 663893 h 1876425"/>
                <a:gd name="connsiteX455" fmla="*/ 761619 w 1314450"/>
                <a:gd name="connsiteY455" fmla="*/ 666655 h 1876425"/>
                <a:gd name="connsiteX456" fmla="*/ 765143 w 1314450"/>
                <a:gd name="connsiteY456" fmla="*/ 665798 h 1876425"/>
                <a:gd name="connsiteX457" fmla="*/ 766191 w 1314450"/>
                <a:gd name="connsiteY457" fmla="*/ 662845 h 1876425"/>
                <a:gd name="connsiteX458" fmla="*/ 761619 w 1314450"/>
                <a:gd name="connsiteY458" fmla="*/ 660273 h 1876425"/>
                <a:gd name="connsiteX459" fmla="*/ 762095 w 1314450"/>
                <a:gd name="connsiteY459" fmla="*/ 656273 h 1876425"/>
                <a:gd name="connsiteX460" fmla="*/ 765048 w 1314450"/>
                <a:gd name="connsiteY460" fmla="*/ 655415 h 1876425"/>
                <a:gd name="connsiteX461" fmla="*/ 765429 w 1314450"/>
                <a:gd name="connsiteY461" fmla="*/ 651510 h 1876425"/>
                <a:gd name="connsiteX462" fmla="*/ 762286 w 1314450"/>
                <a:gd name="connsiteY462" fmla="*/ 648176 h 1876425"/>
                <a:gd name="connsiteX463" fmla="*/ 768572 w 1314450"/>
                <a:gd name="connsiteY463" fmla="*/ 615125 h 1876425"/>
                <a:gd name="connsiteX464" fmla="*/ 767049 w 1314450"/>
                <a:gd name="connsiteY464" fmla="*/ 610934 h 1876425"/>
                <a:gd name="connsiteX465" fmla="*/ 760857 w 1314450"/>
                <a:gd name="connsiteY465" fmla="*/ 647510 h 1876425"/>
                <a:gd name="connsiteX466" fmla="*/ 759714 w 1314450"/>
                <a:gd name="connsiteY466" fmla="*/ 640080 h 1876425"/>
                <a:gd name="connsiteX467" fmla="*/ 765810 w 1314450"/>
                <a:gd name="connsiteY467" fmla="*/ 610743 h 1876425"/>
                <a:gd name="connsiteX468" fmla="*/ 748570 w 1314450"/>
                <a:gd name="connsiteY468" fmla="*/ 607600 h 1876425"/>
                <a:gd name="connsiteX469" fmla="*/ 746093 w 1314450"/>
                <a:gd name="connsiteY469" fmla="*/ 586931 h 1876425"/>
                <a:gd name="connsiteX470" fmla="*/ 733996 w 1314450"/>
                <a:gd name="connsiteY470" fmla="*/ 566833 h 1876425"/>
                <a:gd name="connsiteX471" fmla="*/ 741521 w 1314450"/>
                <a:gd name="connsiteY471" fmla="*/ 563404 h 1876425"/>
                <a:gd name="connsiteX472" fmla="*/ 739426 w 1314450"/>
                <a:gd name="connsiteY472" fmla="*/ 552641 h 1876425"/>
                <a:gd name="connsiteX473" fmla="*/ 743902 w 1314450"/>
                <a:gd name="connsiteY473" fmla="*/ 547497 h 1876425"/>
                <a:gd name="connsiteX474" fmla="*/ 748093 w 1314450"/>
                <a:gd name="connsiteY474" fmla="*/ 533305 h 1876425"/>
                <a:gd name="connsiteX475" fmla="*/ 753618 w 1314450"/>
                <a:gd name="connsiteY475" fmla="*/ 529876 h 1876425"/>
                <a:gd name="connsiteX476" fmla="*/ 753999 w 1314450"/>
                <a:gd name="connsiteY476" fmla="*/ 523113 h 1876425"/>
                <a:gd name="connsiteX477" fmla="*/ 760000 w 1314450"/>
                <a:gd name="connsiteY477" fmla="*/ 520446 h 1876425"/>
                <a:gd name="connsiteX478" fmla="*/ 764095 w 1314450"/>
                <a:gd name="connsiteY478" fmla="*/ 525590 h 1876425"/>
                <a:gd name="connsiteX479" fmla="*/ 759714 w 1314450"/>
                <a:gd name="connsiteY479" fmla="*/ 515969 h 1876425"/>
                <a:gd name="connsiteX480" fmla="*/ 768477 w 1314450"/>
                <a:gd name="connsiteY480" fmla="*/ 508826 h 1876425"/>
                <a:gd name="connsiteX481" fmla="*/ 771716 w 1314450"/>
                <a:gd name="connsiteY481" fmla="*/ 500729 h 1876425"/>
                <a:gd name="connsiteX482" fmla="*/ 775335 w 1314450"/>
                <a:gd name="connsiteY482" fmla="*/ 497205 h 1876425"/>
                <a:gd name="connsiteX483" fmla="*/ 782669 w 1314450"/>
                <a:gd name="connsiteY483" fmla="*/ 495586 h 1876425"/>
                <a:gd name="connsiteX484" fmla="*/ 782860 w 1314450"/>
                <a:gd name="connsiteY484" fmla="*/ 492347 h 1876425"/>
                <a:gd name="connsiteX485" fmla="*/ 796480 w 1314450"/>
                <a:gd name="connsiteY485" fmla="*/ 482441 h 1876425"/>
                <a:gd name="connsiteX486" fmla="*/ 806482 w 1314450"/>
                <a:gd name="connsiteY486" fmla="*/ 479679 h 1876425"/>
                <a:gd name="connsiteX487" fmla="*/ 803434 w 1314450"/>
                <a:gd name="connsiteY487" fmla="*/ 478155 h 1876425"/>
                <a:gd name="connsiteX488" fmla="*/ 803910 w 1314450"/>
                <a:gd name="connsiteY488" fmla="*/ 470535 h 1876425"/>
                <a:gd name="connsiteX489" fmla="*/ 812387 w 1314450"/>
                <a:gd name="connsiteY489" fmla="*/ 458438 h 1876425"/>
                <a:gd name="connsiteX490" fmla="*/ 802862 w 1314450"/>
                <a:gd name="connsiteY490" fmla="*/ 440055 h 1876425"/>
                <a:gd name="connsiteX491" fmla="*/ 786003 w 1314450"/>
                <a:gd name="connsiteY491" fmla="*/ 419100 h 1876425"/>
                <a:gd name="connsiteX492" fmla="*/ 789432 w 1314450"/>
                <a:gd name="connsiteY492" fmla="*/ 422243 h 1876425"/>
                <a:gd name="connsiteX493" fmla="*/ 798862 w 1314450"/>
                <a:gd name="connsiteY493" fmla="*/ 411766 h 1876425"/>
                <a:gd name="connsiteX494" fmla="*/ 793242 w 1314450"/>
                <a:gd name="connsiteY494" fmla="*/ 403860 h 1876425"/>
                <a:gd name="connsiteX495" fmla="*/ 798862 w 1314450"/>
                <a:gd name="connsiteY495" fmla="*/ 400050 h 1876425"/>
                <a:gd name="connsiteX496" fmla="*/ 792670 w 1314450"/>
                <a:gd name="connsiteY496" fmla="*/ 388049 h 1876425"/>
                <a:gd name="connsiteX497" fmla="*/ 790575 w 1314450"/>
                <a:gd name="connsiteY497" fmla="*/ 389001 h 1876425"/>
                <a:gd name="connsiteX498" fmla="*/ 775240 w 1314450"/>
                <a:gd name="connsiteY498" fmla="*/ 369284 h 1876425"/>
                <a:gd name="connsiteX499" fmla="*/ 767334 w 1314450"/>
                <a:gd name="connsiteY499" fmla="*/ 372713 h 1876425"/>
                <a:gd name="connsiteX500" fmla="*/ 761619 w 1314450"/>
                <a:gd name="connsiteY500" fmla="*/ 355854 h 1876425"/>
                <a:gd name="connsiteX501" fmla="*/ 761619 w 1314450"/>
                <a:gd name="connsiteY501" fmla="*/ 341090 h 1876425"/>
                <a:gd name="connsiteX502" fmla="*/ 754475 w 1314450"/>
                <a:gd name="connsiteY502" fmla="*/ 342043 h 1876425"/>
                <a:gd name="connsiteX503" fmla="*/ 752666 w 1314450"/>
                <a:gd name="connsiteY503" fmla="*/ 337566 h 1876425"/>
                <a:gd name="connsiteX504" fmla="*/ 748379 w 1314450"/>
                <a:gd name="connsiteY504" fmla="*/ 341186 h 1876425"/>
                <a:gd name="connsiteX505" fmla="*/ 743331 w 1314450"/>
                <a:gd name="connsiteY505" fmla="*/ 313658 h 1876425"/>
                <a:gd name="connsiteX506" fmla="*/ 745522 w 1314450"/>
                <a:gd name="connsiteY506" fmla="*/ 312706 h 1876425"/>
                <a:gd name="connsiteX507" fmla="*/ 741045 w 1314450"/>
                <a:gd name="connsiteY507" fmla="*/ 301752 h 1876425"/>
                <a:gd name="connsiteX508" fmla="*/ 751427 w 1314450"/>
                <a:gd name="connsiteY508" fmla="*/ 293846 h 1876425"/>
                <a:gd name="connsiteX509" fmla="*/ 747332 w 1314450"/>
                <a:gd name="connsiteY509" fmla="*/ 284226 h 1876425"/>
                <a:gd name="connsiteX510" fmla="*/ 751237 w 1314450"/>
                <a:gd name="connsiteY510" fmla="*/ 282321 h 1876425"/>
                <a:gd name="connsiteX511" fmla="*/ 748093 w 1314450"/>
                <a:gd name="connsiteY511" fmla="*/ 273177 h 1876425"/>
                <a:gd name="connsiteX512" fmla="*/ 753618 w 1314450"/>
                <a:gd name="connsiteY512" fmla="*/ 254603 h 1876425"/>
                <a:gd name="connsiteX513" fmla="*/ 751141 w 1314450"/>
                <a:gd name="connsiteY513" fmla="*/ 244221 h 1876425"/>
                <a:gd name="connsiteX514" fmla="*/ 748379 w 1314450"/>
                <a:gd name="connsiteY514" fmla="*/ 245174 h 1876425"/>
                <a:gd name="connsiteX515" fmla="*/ 746950 w 1314450"/>
                <a:gd name="connsiteY515" fmla="*/ 234982 h 1876425"/>
                <a:gd name="connsiteX516" fmla="*/ 744188 w 1314450"/>
                <a:gd name="connsiteY516" fmla="*/ 233934 h 1876425"/>
                <a:gd name="connsiteX517" fmla="*/ 743712 w 1314450"/>
                <a:gd name="connsiteY517" fmla="*/ 226695 h 1876425"/>
                <a:gd name="connsiteX518" fmla="*/ 747808 w 1314450"/>
                <a:gd name="connsiteY518" fmla="*/ 223933 h 1876425"/>
                <a:gd name="connsiteX519" fmla="*/ 736568 w 1314450"/>
                <a:gd name="connsiteY519" fmla="*/ 206502 h 1876425"/>
                <a:gd name="connsiteX520" fmla="*/ 739521 w 1314450"/>
                <a:gd name="connsiteY520" fmla="*/ 206978 h 1876425"/>
                <a:gd name="connsiteX521" fmla="*/ 737807 w 1314450"/>
                <a:gd name="connsiteY521" fmla="*/ 202692 h 1876425"/>
                <a:gd name="connsiteX522" fmla="*/ 749046 w 1314450"/>
                <a:gd name="connsiteY522" fmla="*/ 200501 h 1876425"/>
                <a:gd name="connsiteX523" fmla="*/ 764286 w 1314450"/>
                <a:gd name="connsiteY523" fmla="*/ 203740 h 1876425"/>
                <a:gd name="connsiteX524" fmla="*/ 767525 w 1314450"/>
                <a:gd name="connsiteY524" fmla="*/ 223076 h 1876425"/>
                <a:gd name="connsiteX525" fmla="*/ 777716 w 1314450"/>
                <a:gd name="connsiteY525" fmla="*/ 221266 h 1876425"/>
                <a:gd name="connsiteX526" fmla="*/ 784384 w 1314450"/>
                <a:gd name="connsiteY526" fmla="*/ 219456 h 1876425"/>
                <a:gd name="connsiteX527" fmla="*/ 782384 w 1314450"/>
                <a:gd name="connsiteY527" fmla="*/ 202025 h 1876425"/>
                <a:gd name="connsiteX528" fmla="*/ 800958 w 1314450"/>
                <a:gd name="connsiteY528" fmla="*/ 199835 h 1876425"/>
                <a:gd name="connsiteX529" fmla="*/ 804005 w 1314450"/>
                <a:gd name="connsiteY529" fmla="*/ 201930 h 1876425"/>
                <a:gd name="connsiteX530" fmla="*/ 803339 w 1314450"/>
                <a:gd name="connsiteY530" fmla="*/ 204502 h 1876425"/>
                <a:gd name="connsiteX531" fmla="*/ 838105 w 1314450"/>
                <a:gd name="connsiteY531" fmla="*/ 188119 h 1876425"/>
                <a:gd name="connsiteX532" fmla="*/ 834580 w 1314450"/>
                <a:gd name="connsiteY532" fmla="*/ 155448 h 1876425"/>
                <a:gd name="connsiteX533" fmla="*/ 827341 w 1314450"/>
                <a:gd name="connsiteY533" fmla="*/ 156115 h 1876425"/>
                <a:gd name="connsiteX534" fmla="*/ 824579 w 1314450"/>
                <a:gd name="connsiteY534" fmla="*/ 149162 h 1876425"/>
                <a:gd name="connsiteX535" fmla="*/ 836105 w 1314450"/>
                <a:gd name="connsiteY535" fmla="*/ 151448 h 1876425"/>
                <a:gd name="connsiteX536" fmla="*/ 823817 w 1314450"/>
                <a:gd name="connsiteY536" fmla="*/ 116967 h 1876425"/>
                <a:gd name="connsiteX537" fmla="*/ 825341 w 1314450"/>
                <a:gd name="connsiteY537" fmla="*/ 114300 h 1876425"/>
                <a:gd name="connsiteX538" fmla="*/ 820960 w 1314450"/>
                <a:gd name="connsiteY538" fmla="*/ 113252 h 1876425"/>
                <a:gd name="connsiteX539" fmla="*/ 818674 w 1314450"/>
                <a:gd name="connsiteY539" fmla="*/ 99917 h 1876425"/>
                <a:gd name="connsiteX540" fmla="*/ 813245 w 1314450"/>
                <a:gd name="connsiteY540" fmla="*/ 88392 h 1876425"/>
                <a:gd name="connsiteX541" fmla="*/ 817055 w 1314450"/>
                <a:gd name="connsiteY541" fmla="*/ 86773 h 1876425"/>
                <a:gd name="connsiteX542" fmla="*/ 823913 w 1314450"/>
                <a:gd name="connsiteY542" fmla="*/ 84392 h 1876425"/>
                <a:gd name="connsiteX543" fmla="*/ 812482 w 1314450"/>
                <a:gd name="connsiteY543" fmla="*/ 55626 h 1876425"/>
                <a:gd name="connsiteX544" fmla="*/ 846011 w 1314450"/>
                <a:gd name="connsiteY544" fmla="*/ 22955 h 1876425"/>
                <a:gd name="connsiteX545" fmla="*/ 856774 w 1314450"/>
                <a:gd name="connsiteY545" fmla="*/ 18098 h 1876425"/>
                <a:gd name="connsiteX546" fmla="*/ 865823 w 1314450"/>
                <a:gd name="connsiteY546" fmla="*/ 9525 h 1876425"/>
                <a:gd name="connsiteX547" fmla="*/ 873633 w 1314450"/>
                <a:gd name="connsiteY547" fmla="*/ 24956 h 1876425"/>
                <a:gd name="connsiteX548" fmla="*/ 887730 w 1314450"/>
                <a:gd name="connsiteY548" fmla="*/ 42672 h 1876425"/>
                <a:gd name="connsiteX549" fmla="*/ 889730 w 1314450"/>
                <a:gd name="connsiteY549" fmla="*/ 47625 h 1876425"/>
                <a:gd name="connsiteX550" fmla="*/ 887349 w 1314450"/>
                <a:gd name="connsiteY550" fmla="*/ 48768 h 1876425"/>
                <a:gd name="connsiteX551" fmla="*/ 892016 w 1314450"/>
                <a:gd name="connsiteY551" fmla="*/ 60579 h 1876425"/>
                <a:gd name="connsiteX552" fmla="*/ 902018 w 1314450"/>
                <a:gd name="connsiteY552" fmla="*/ 77057 h 1876425"/>
                <a:gd name="connsiteX553" fmla="*/ 905542 w 1314450"/>
                <a:gd name="connsiteY553" fmla="*/ 75057 h 1876425"/>
                <a:gd name="connsiteX554" fmla="*/ 913543 w 1314450"/>
                <a:gd name="connsiteY554" fmla="*/ 91345 h 1876425"/>
                <a:gd name="connsiteX555" fmla="*/ 922591 w 1314450"/>
                <a:gd name="connsiteY555" fmla="*/ 93154 h 1876425"/>
                <a:gd name="connsiteX556" fmla="*/ 933736 w 1314450"/>
                <a:gd name="connsiteY556" fmla="*/ 84487 h 1876425"/>
                <a:gd name="connsiteX557" fmla="*/ 937832 w 1314450"/>
                <a:gd name="connsiteY557" fmla="*/ 85154 h 1876425"/>
                <a:gd name="connsiteX558" fmla="*/ 953452 w 1314450"/>
                <a:gd name="connsiteY558" fmla="*/ 76771 h 1876425"/>
                <a:gd name="connsiteX559" fmla="*/ 953738 w 1314450"/>
                <a:gd name="connsiteY559" fmla="*/ 80772 h 1876425"/>
                <a:gd name="connsiteX560" fmla="*/ 951833 w 1314450"/>
                <a:gd name="connsiteY560" fmla="*/ 81058 h 1876425"/>
                <a:gd name="connsiteX561" fmla="*/ 953548 w 1314450"/>
                <a:gd name="connsiteY561" fmla="*/ 89916 h 1876425"/>
                <a:gd name="connsiteX562" fmla="*/ 957072 w 1314450"/>
                <a:gd name="connsiteY562" fmla="*/ 90487 h 1876425"/>
                <a:gd name="connsiteX563" fmla="*/ 960501 w 1314450"/>
                <a:gd name="connsiteY563" fmla="*/ 102013 h 1876425"/>
                <a:gd name="connsiteX564" fmla="*/ 947833 w 1314450"/>
                <a:gd name="connsiteY564" fmla="*/ 120015 h 1876425"/>
                <a:gd name="connsiteX565" fmla="*/ 952976 w 1314450"/>
                <a:gd name="connsiteY565" fmla="*/ 128587 h 1876425"/>
                <a:gd name="connsiteX566" fmla="*/ 949261 w 1314450"/>
                <a:gd name="connsiteY566" fmla="*/ 132017 h 1876425"/>
                <a:gd name="connsiteX567" fmla="*/ 952119 w 1314450"/>
                <a:gd name="connsiteY567" fmla="*/ 138208 h 1876425"/>
                <a:gd name="connsiteX568" fmla="*/ 948690 w 1314450"/>
                <a:gd name="connsiteY568" fmla="*/ 144780 h 1876425"/>
                <a:gd name="connsiteX569" fmla="*/ 958405 w 1314450"/>
                <a:gd name="connsiteY569" fmla="*/ 145447 h 1876425"/>
                <a:gd name="connsiteX570" fmla="*/ 960311 w 1314450"/>
                <a:gd name="connsiteY570" fmla="*/ 171069 h 1876425"/>
                <a:gd name="connsiteX571" fmla="*/ 972408 w 1314450"/>
                <a:gd name="connsiteY571" fmla="*/ 159925 h 1876425"/>
                <a:gd name="connsiteX572" fmla="*/ 984695 w 1314450"/>
                <a:gd name="connsiteY572" fmla="*/ 154495 h 1876425"/>
                <a:gd name="connsiteX573" fmla="*/ 984504 w 1314450"/>
                <a:gd name="connsiteY573" fmla="*/ 160592 h 1876425"/>
                <a:gd name="connsiteX574" fmla="*/ 1012507 w 1314450"/>
                <a:gd name="connsiteY574" fmla="*/ 186023 h 1876425"/>
                <a:gd name="connsiteX575" fmla="*/ 1022032 w 1314450"/>
                <a:gd name="connsiteY575" fmla="*/ 208312 h 1876425"/>
                <a:gd name="connsiteX576" fmla="*/ 1028129 w 1314450"/>
                <a:gd name="connsiteY576" fmla="*/ 210693 h 1876425"/>
                <a:gd name="connsiteX577" fmla="*/ 1030129 w 1314450"/>
                <a:gd name="connsiteY577" fmla="*/ 209455 h 1876425"/>
                <a:gd name="connsiteX578" fmla="*/ 1029176 w 1314450"/>
                <a:gd name="connsiteY578" fmla="*/ 206502 h 1876425"/>
                <a:gd name="connsiteX579" fmla="*/ 1044321 w 1314450"/>
                <a:gd name="connsiteY579" fmla="*/ 200978 h 1876425"/>
                <a:gd name="connsiteX580" fmla="*/ 1049274 w 1314450"/>
                <a:gd name="connsiteY580" fmla="*/ 209931 h 1876425"/>
                <a:gd name="connsiteX581" fmla="*/ 1055180 w 1314450"/>
                <a:gd name="connsiteY581" fmla="*/ 202787 h 1876425"/>
                <a:gd name="connsiteX582" fmla="*/ 1058704 w 1314450"/>
                <a:gd name="connsiteY582" fmla="*/ 209360 h 1876425"/>
                <a:gd name="connsiteX583" fmla="*/ 1043845 w 1314450"/>
                <a:gd name="connsiteY583" fmla="*/ 227171 h 1876425"/>
                <a:gd name="connsiteX584" fmla="*/ 1053370 w 1314450"/>
                <a:gd name="connsiteY584" fmla="*/ 243173 h 1876425"/>
                <a:gd name="connsiteX585" fmla="*/ 1043274 w 1314450"/>
                <a:gd name="connsiteY585" fmla="*/ 249269 h 1876425"/>
                <a:gd name="connsiteX586" fmla="*/ 1040320 w 1314450"/>
                <a:gd name="connsiteY586" fmla="*/ 260795 h 1876425"/>
                <a:gd name="connsiteX587" fmla="*/ 1033272 w 1314450"/>
                <a:gd name="connsiteY587" fmla="*/ 264319 h 1876425"/>
                <a:gd name="connsiteX588" fmla="*/ 1026605 w 1314450"/>
                <a:gd name="connsiteY588" fmla="*/ 272415 h 1876425"/>
                <a:gd name="connsiteX589" fmla="*/ 1021175 w 1314450"/>
                <a:gd name="connsiteY589" fmla="*/ 270224 h 1876425"/>
                <a:gd name="connsiteX590" fmla="*/ 1007936 w 1314450"/>
                <a:gd name="connsiteY590" fmla="*/ 276987 h 1876425"/>
                <a:gd name="connsiteX591" fmla="*/ 996696 w 1314450"/>
                <a:gd name="connsiteY591" fmla="*/ 287369 h 1876425"/>
                <a:gd name="connsiteX592" fmla="*/ 1001554 w 1314450"/>
                <a:gd name="connsiteY592" fmla="*/ 291465 h 1876425"/>
                <a:gd name="connsiteX593" fmla="*/ 999268 w 1314450"/>
                <a:gd name="connsiteY593" fmla="*/ 293751 h 1876425"/>
                <a:gd name="connsiteX594" fmla="*/ 1004030 w 1314450"/>
                <a:gd name="connsiteY594" fmla="*/ 297656 h 1876425"/>
                <a:gd name="connsiteX595" fmla="*/ 998696 w 1314450"/>
                <a:gd name="connsiteY595" fmla="*/ 298895 h 1876425"/>
                <a:gd name="connsiteX596" fmla="*/ 1005840 w 1314450"/>
                <a:gd name="connsiteY596" fmla="*/ 308134 h 1876425"/>
                <a:gd name="connsiteX597" fmla="*/ 999839 w 1314450"/>
                <a:gd name="connsiteY597" fmla="*/ 314896 h 1876425"/>
                <a:gd name="connsiteX598" fmla="*/ 1003364 w 1314450"/>
                <a:gd name="connsiteY598" fmla="*/ 322040 h 1876425"/>
                <a:gd name="connsiteX599" fmla="*/ 994315 w 1314450"/>
                <a:gd name="connsiteY599" fmla="*/ 329375 h 1876425"/>
                <a:gd name="connsiteX600" fmla="*/ 1004601 w 1314450"/>
                <a:gd name="connsiteY600" fmla="*/ 345186 h 1876425"/>
                <a:gd name="connsiteX601" fmla="*/ 997744 w 1314450"/>
                <a:gd name="connsiteY601" fmla="*/ 362998 h 1876425"/>
                <a:gd name="connsiteX602" fmla="*/ 1004601 w 1314450"/>
                <a:gd name="connsiteY602" fmla="*/ 369570 h 1876425"/>
                <a:gd name="connsiteX603" fmla="*/ 1002506 w 1314450"/>
                <a:gd name="connsiteY603" fmla="*/ 374904 h 1876425"/>
                <a:gd name="connsiteX604" fmla="*/ 1000125 w 1314450"/>
                <a:gd name="connsiteY604" fmla="*/ 373094 h 1876425"/>
                <a:gd name="connsiteX605" fmla="*/ 994124 w 1314450"/>
                <a:gd name="connsiteY605" fmla="*/ 382429 h 1876425"/>
                <a:gd name="connsiteX606" fmla="*/ 953358 w 1314450"/>
                <a:gd name="connsiteY606" fmla="*/ 419576 h 1876425"/>
                <a:gd name="connsiteX607" fmla="*/ 980789 w 1314450"/>
                <a:gd name="connsiteY607" fmla="*/ 443294 h 1876425"/>
                <a:gd name="connsiteX608" fmla="*/ 978503 w 1314450"/>
                <a:gd name="connsiteY608" fmla="*/ 445103 h 1876425"/>
                <a:gd name="connsiteX609" fmla="*/ 980980 w 1314450"/>
                <a:gd name="connsiteY609" fmla="*/ 458248 h 1876425"/>
                <a:gd name="connsiteX610" fmla="*/ 994029 w 1314450"/>
                <a:gd name="connsiteY610" fmla="*/ 486061 h 1876425"/>
                <a:gd name="connsiteX611" fmla="*/ 984028 w 1314450"/>
                <a:gd name="connsiteY611" fmla="*/ 512159 h 1876425"/>
                <a:gd name="connsiteX612" fmla="*/ 1017937 w 1314450"/>
                <a:gd name="connsiteY612" fmla="*/ 511969 h 1876425"/>
                <a:gd name="connsiteX613" fmla="*/ 1026414 w 1314450"/>
                <a:gd name="connsiteY613" fmla="*/ 507778 h 1876425"/>
                <a:gd name="connsiteX614" fmla="*/ 1029938 w 1314450"/>
                <a:gd name="connsiteY614" fmla="*/ 495110 h 1876425"/>
                <a:gd name="connsiteX615" fmla="*/ 1044226 w 1314450"/>
                <a:gd name="connsiteY615" fmla="*/ 504444 h 1876425"/>
                <a:gd name="connsiteX616" fmla="*/ 1046321 w 1314450"/>
                <a:gd name="connsiteY616" fmla="*/ 501777 h 1876425"/>
                <a:gd name="connsiteX617" fmla="*/ 1055465 w 1314450"/>
                <a:gd name="connsiteY617" fmla="*/ 509207 h 1876425"/>
                <a:gd name="connsiteX618" fmla="*/ 1060132 w 1314450"/>
                <a:gd name="connsiteY618" fmla="*/ 503492 h 1876425"/>
                <a:gd name="connsiteX619" fmla="*/ 1050798 w 1314450"/>
                <a:gd name="connsiteY619" fmla="*/ 496253 h 1876425"/>
                <a:gd name="connsiteX620" fmla="*/ 1051370 w 1314450"/>
                <a:gd name="connsiteY620" fmla="*/ 493871 h 1876425"/>
                <a:gd name="connsiteX621" fmla="*/ 1093756 w 1314450"/>
                <a:gd name="connsiteY621" fmla="*/ 530257 h 1876425"/>
                <a:gd name="connsiteX622" fmla="*/ 1090899 w 1314450"/>
                <a:gd name="connsiteY622" fmla="*/ 539401 h 1876425"/>
                <a:gd name="connsiteX623" fmla="*/ 1093375 w 1314450"/>
                <a:gd name="connsiteY623" fmla="*/ 543496 h 1876425"/>
                <a:gd name="connsiteX624" fmla="*/ 1077183 w 1314450"/>
                <a:gd name="connsiteY624" fmla="*/ 549212 h 1876425"/>
                <a:gd name="connsiteX625" fmla="*/ 1066991 w 1314450"/>
                <a:gd name="connsiteY625" fmla="*/ 571595 h 1876425"/>
                <a:gd name="connsiteX626" fmla="*/ 1071467 w 1314450"/>
                <a:gd name="connsiteY626" fmla="*/ 579692 h 1876425"/>
                <a:gd name="connsiteX627" fmla="*/ 1069657 w 1314450"/>
                <a:gd name="connsiteY627" fmla="*/ 580739 h 1876425"/>
                <a:gd name="connsiteX628" fmla="*/ 1072992 w 1314450"/>
                <a:gd name="connsiteY628" fmla="*/ 589598 h 1876425"/>
                <a:gd name="connsiteX629" fmla="*/ 1083469 w 1314450"/>
                <a:gd name="connsiteY629" fmla="*/ 607124 h 1876425"/>
                <a:gd name="connsiteX630" fmla="*/ 1077468 w 1314450"/>
                <a:gd name="connsiteY630" fmla="*/ 616458 h 1876425"/>
                <a:gd name="connsiteX631" fmla="*/ 1077373 w 1314450"/>
                <a:gd name="connsiteY631" fmla="*/ 621602 h 1876425"/>
                <a:gd name="connsiteX632" fmla="*/ 1073277 w 1314450"/>
                <a:gd name="connsiteY632" fmla="*/ 624840 h 1876425"/>
                <a:gd name="connsiteX633" fmla="*/ 1075944 w 1314450"/>
                <a:gd name="connsiteY633" fmla="*/ 629031 h 1876425"/>
                <a:gd name="connsiteX634" fmla="*/ 1074230 w 1314450"/>
                <a:gd name="connsiteY634" fmla="*/ 632460 h 1876425"/>
                <a:gd name="connsiteX635" fmla="*/ 1081945 w 1314450"/>
                <a:gd name="connsiteY635" fmla="*/ 636746 h 1876425"/>
                <a:gd name="connsiteX636" fmla="*/ 1084802 w 1314450"/>
                <a:gd name="connsiteY636" fmla="*/ 644652 h 1876425"/>
                <a:gd name="connsiteX637" fmla="*/ 1085469 w 1314450"/>
                <a:gd name="connsiteY637" fmla="*/ 651796 h 1876425"/>
                <a:gd name="connsiteX638" fmla="*/ 1081659 w 1314450"/>
                <a:gd name="connsiteY638" fmla="*/ 655987 h 1876425"/>
                <a:gd name="connsiteX639" fmla="*/ 1086993 w 1314450"/>
                <a:gd name="connsiteY639" fmla="*/ 664464 h 1876425"/>
                <a:gd name="connsiteX640" fmla="*/ 1082611 w 1314450"/>
                <a:gd name="connsiteY640" fmla="*/ 669417 h 1876425"/>
                <a:gd name="connsiteX641" fmla="*/ 1082897 w 1314450"/>
                <a:gd name="connsiteY641" fmla="*/ 683895 h 1876425"/>
                <a:gd name="connsiteX642" fmla="*/ 1082897 w 1314450"/>
                <a:gd name="connsiteY642" fmla="*/ 699897 h 1876425"/>
                <a:gd name="connsiteX643" fmla="*/ 1069753 w 1314450"/>
                <a:gd name="connsiteY643" fmla="*/ 715328 h 1876425"/>
                <a:gd name="connsiteX644" fmla="*/ 1064038 w 1314450"/>
                <a:gd name="connsiteY644" fmla="*/ 725996 h 1876425"/>
                <a:gd name="connsiteX645" fmla="*/ 1080611 w 1314450"/>
                <a:gd name="connsiteY645" fmla="*/ 750856 h 1876425"/>
                <a:gd name="connsiteX646" fmla="*/ 1095280 w 1314450"/>
                <a:gd name="connsiteY646" fmla="*/ 767715 h 1876425"/>
                <a:gd name="connsiteX647" fmla="*/ 1088136 w 1314450"/>
                <a:gd name="connsiteY647" fmla="*/ 771716 h 1876425"/>
                <a:gd name="connsiteX648" fmla="*/ 1098709 w 1314450"/>
                <a:gd name="connsiteY648" fmla="*/ 786479 h 1876425"/>
                <a:gd name="connsiteX649" fmla="*/ 1095566 w 1314450"/>
                <a:gd name="connsiteY649" fmla="*/ 789623 h 1876425"/>
                <a:gd name="connsiteX650" fmla="*/ 1093280 w 1314450"/>
                <a:gd name="connsiteY650" fmla="*/ 800195 h 1876425"/>
                <a:gd name="connsiteX651" fmla="*/ 1094041 w 1314450"/>
                <a:gd name="connsiteY651" fmla="*/ 812387 h 1876425"/>
                <a:gd name="connsiteX652" fmla="*/ 1106329 w 1314450"/>
                <a:gd name="connsiteY652" fmla="*/ 814864 h 1876425"/>
                <a:gd name="connsiteX653" fmla="*/ 1122902 w 1314450"/>
                <a:gd name="connsiteY653" fmla="*/ 811435 h 1876425"/>
                <a:gd name="connsiteX654" fmla="*/ 1126617 w 1314450"/>
                <a:gd name="connsiteY654" fmla="*/ 816483 h 1876425"/>
                <a:gd name="connsiteX655" fmla="*/ 1133951 w 1314450"/>
                <a:gd name="connsiteY655" fmla="*/ 818102 h 1876425"/>
                <a:gd name="connsiteX656" fmla="*/ 1189291 w 1314450"/>
                <a:gd name="connsiteY656" fmla="*/ 804386 h 1876425"/>
                <a:gd name="connsiteX657" fmla="*/ 1192244 w 1314450"/>
                <a:gd name="connsiteY657" fmla="*/ 830485 h 1876425"/>
                <a:gd name="connsiteX658" fmla="*/ 1197388 w 1314450"/>
                <a:gd name="connsiteY658" fmla="*/ 831723 h 1876425"/>
                <a:gd name="connsiteX659" fmla="*/ 1192625 w 1314450"/>
                <a:gd name="connsiteY659" fmla="*/ 854488 h 1876425"/>
                <a:gd name="connsiteX660" fmla="*/ 1180433 w 1314450"/>
                <a:gd name="connsiteY660" fmla="*/ 877062 h 1876425"/>
                <a:gd name="connsiteX661" fmla="*/ 1161574 w 1314450"/>
                <a:gd name="connsiteY661" fmla="*/ 894588 h 1876425"/>
                <a:gd name="connsiteX662" fmla="*/ 1148429 w 1314450"/>
                <a:gd name="connsiteY662" fmla="*/ 912781 h 1876425"/>
                <a:gd name="connsiteX663" fmla="*/ 1144143 w 1314450"/>
                <a:gd name="connsiteY663" fmla="*/ 924116 h 1876425"/>
                <a:gd name="connsiteX664" fmla="*/ 1131951 w 1314450"/>
                <a:gd name="connsiteY664" fmla="*/ 933831 h 1876425"/>
                <a:gd name="connsiteX665" fmla="*/ 1078706 w 1314450"/>
                <a:gd name="connsiteY665" fmla="*/ 918496 h 1876425"/>
                <a:gd name="connsiteX666" fmla="*/ 1075658 w 1314450"/>
                <a:gd name="connsiteY666" fmla="*/ 917067 h 1876425"/>
                <a:gd name="connsiteX667" fmla="*/ 1068800 w 1314450"/>
                <a:gd name="connsiteY667" fmla="*/ 903446 h 1876425"/>
                <a:gd name="connsiteX668" fmla="*/ 1066609 w 1314450"/>
                <a:gd name="connsiteY668" fmla="*/ 905161 h 1876425"/>
                <a:gd name="connsiteX669" fmla="*/ 1063276 w 1314450"/>
                <a:gd name="connsiteY669" fmla="*/ 914019 h 1876425"/>
                <a:gd name="connsiteX670" fmla="*/ 1053751 w 1314450"/>
                <a:gd name="connsiteY670" fmla="*/ 926211 h 1876425"/>
                <a:gd name="connsiteX671" fmla="*/ 1048417 w 1314450"/>
                <a:gd name="connsiteY671" fmla="*/ 939737 h 1876425"/>
                <a:gd name="connsiteX672" fmla="*/ 1042130 w 1314450"/>
                <a:gd name="connsiteY672" fmla="*/ 941165 h 1876425"/>
                <a:gd name="connsiteX673" fmla="*/ 1039939 w 1314450"/>
                <a:gd name="connsiteY673" fmla="*/ 947071 h 1876425"/>
                <a:gd name="connsiteX674" fmla="*/ 1037844 w 1314450"/>
                <a:gd name="connsiteY674" fmla="*/ 944975 h 1876425"/>
                <a:gd name="connsiteX675" fmla="*/ 1034605 w 1314450"/>
                <a:gd name="connsiteY675" fmla="*/ 950119 h 1876425"/>
                <a:gd name="connsiteX676" fmla="*/ 1033749 w 1314450"/>
                <a:gd name="connsiteY676" fmla="*/ 967359 h 1876425"/>
                <a:gd name="connsiteX677" fmla="*/ 1038034 w 1314450"/>
                <a:gd name="connsiteY677" fmla="*/ 981837 h 1876425"/>
                <a:gd name="connsiteX678" fmla="*/ 1029748 w 1314450"/>
                <a:gd name="connsiteY678" fmla="*/ 1000696 h 1876425"/>
                <a:gd name="connsiteX679" fmla="*/ 1032129 w 1314450"/>
                <a:gd name="connsiteY679" fmla="*/ 1022414 h 1876425"/>
                <a:gd name="connsiteX680" fmla="*/ 1035653 w 1314450"/>
                <a:gd name="connsiteY680" fmla="*/ 1017556 h 1876425"/>
                <a:gd name="connsiteX681" fmla="*/ 1035748 w 1314450"/>
                <a:gd name="connsiteY681" fmla="*/ 1011174 h 1876425"/>
                <a:gd name="connsiteX682" fmla="*/ 1039559 w 1314450"/>
                <a:gd name="connsiteY682" fmla="*/ 1012603 h 1876425"/>
                <a:gd name="connsiteX683" fmla="*/ 1039177 w 1314450"/>
                <a:gd name="connsiteY683" fmla="*/ 1017556 h 1876425"/>
                <a:gd name="connsiteX684" fmla="*/ 1033843 w 1314450"/>
                <a:gd name="connsiteY684" fmla="*/ 1024795 h 1876425"/>
                <a:gd name="connsiteX685" fmla="*/ 1036034 w 1314450"/>
                <a:gd name="connsiteY685" fmla="*/ 1029938 h 1876425"/>
                <a:gd name="connsiteX686" fmla="*/ 1032986 w 1314450"/>
                <a:gd name="connsiteY686" fmla="*/ 1034415 h 1876425"/>
                <a:gd name="connsiteX687" fmla="*/ 1046321 w 1314450"/>
                <a:gd name="connsiteY687" fmla="*/ 1035463 h 1876425"/>
                <a:gd name="connsiteX688" fmla="*/ 1053370 w 1314450"/>
                <a:gd name="connsiteY688" fmla="*/ 1043464 h 1876425"/>
                <a:gd name="connsiteX689" fmla="*/ 1055656 w 1314450"/>
                <a:gd name="connsiteY689" fmla="*/ 1054799 h 1876425"/>
                <a:gd name="connsiteX690" fmla="*/ 1064133 w 1314450"/>
                <a:gd name="connsiteY690" fmla="*/ 1055656 h 1876425"/>
                <a:gd name="connsiteX691" fmla="*/ 1130808 w 1314450"/>
                <a:gd name="connsiteY691" fmla="*/ 1037177 h 1876425"/>
                <a:gd name="connsiteX692" fmla="*/ 1147953 w 1314450"/>
                <a:gd name="connsiteY692" fmla="*/ 1066514 h 1876425"/>
                <a:gd name="connsiteX693" fmla="*/ 1156621 w 1314450"/>
                <a:gd name="connsiteY693" fmla="*/ 1072801 h 1876425"/>
                <a:gd name="connsiteX694" fmla="*/ 1151287 w 1314450"/>
                <a:gd name="connsiteY694" fmla="*/ 1080992 h 1876425"/>
                <a:gd name="connsiteX695" fmla="*/ 1139190 w 1314450"/>
                <a:gd name="connsiteY695" fmla="*/ 1084898 h 1876425"/>
                <a:gd name="connsiteX696" fmla="*/ 1136523 w 1314450"/>
                <a:gd name="connsiteY696" fmla="*/ 1107567 h 1876425"/>
                <a:gd name="connsiteX697" fmla="*/ 1128236 w 1314450"/>
                <a:gd name="connsiteY697" fmla="*/ 1114330 h 1876425"/>
                <a:gd name="connsiteX698" fmla="*/ 1125569 w 1314450"/>
                <a:gd name="connsiteY698" fmla="*/ 1115378 h 1876425"/>
                <a:gd name="connsiteX699" fmla="*/ 1124045 w 1314450"/>
                <a:gd name="connsiteY699" fmla="*/ 1113377 h 1876425"/>
                <a:gd name="connsiteX700" fmla="*/ 1108520 w 1314450"/>
                <a:gd name="connsiteY700" fmla="*/ 1130237 h 1876425"/>
                <a:gd name="connsiteX701" fmla="*/ 1116806 w 1314450"/>
                <a:gd name="connsiteY701" fmla="*/ 1143572 h 1876425"/>
                <a:gd name="connsiteX702" fmla="*/ 1118711 w 1314450"/>
                <a:gd name="connsiteY702" fmla="*/ 1154811 h 1876425"/>
                <a:gd name="connsiteX703" fmla="*/ 1126617 w 1314450"/>
                <a:gd name="connsiteY703" fmla="*/ 1172147 h 1876425"/>
                <a:gd name="connsiteX704" fmla="*/ 1142048 w 1314450"/>
                <a:gd name="connsiteY704" fmla="*/ 1186720 h 1876425"/>
                <a:gd name="connsiteX705" fmla="*/ 1144810 w 1314450"/>
                <a:gd name="connsiteY705" fmla="*/ 1205294 h 1876425"/>
                <a:gd name="connsiteX706" fmla="*/ 1141190 w 1314450"/>
                <a:gd name="connsiteY706" fmla="*/ 1212628 h 1876425"/>
                <a:gd name="connsiteX707" fmla="*/ 1142333 w 1314450"/>
                <a:gd name="connsiteY707" fmla="*/ 1216819 h 1876425"/>
                <a:gd name="connsiteX708" fmla="*/ 1152144 w 1314450"/>
                <a:gd name="connsiteY708" fmla="*/ 1223391 h 1876425"/>
                <a:gd name="connsiteX709" fmla="*/ 1161859 w 1314450"/>
                <a:gd name="connsiteY709" fmla="*/ 1238631 h 1876425"/>
                <a:gd name="connsiteX710" fmla="*/ 1177767 w 1314450"/>
                <a:gd name="connsiteY710" fmla="*/ 1252919 h 1876425"/>
                <a:gd name="connsiteX711" fmla="*/ 1182338 w 1314450"/>
                <a:gd name="connsiteY711" fmla="*/ 1247394 h 1876425"/>
                <a:gd name="connsiteX712" fmla="*/ 1187577 w 1314450"/>
                <a:gd name="connsiteY712" fmla="*/ 1247775 h 1876425"/>
                <a:gd name="connsiteX713" fmla="*/ 1193197 w 1314450"/>
                <a:gd name="connsiteY713" fmla="*/ 1257681 h 1876425"/>
                <a:gd name="connsiteX714" fmla="*/ 1207294 w 1314450"/>
                <a:gd name="connsiteY714" fmla="*/ 1258919 h 1876425"/>
                <a:gd name="connsiteX715" fmla="*/ 1215771 w 1314450"/>
                <a:gd name="connsiteY715" fmla="*/ 1253776 h 1876425"/>
                <a:gd name="connsiteX716" fmla="*/ 1221486 w 1314450"/>
                <a:gd name="connsiteY716" fmla="*/ 1257205 h 1876425"/>
                <a:gd name="connsiteX717" fmla="*/ 1226439 w 1314450"/>
                <a:gd name="connsiteY717" fmla="*/ 1256919 h 1876425"/>
                <a:gd name="connsiteX718" fmla="*/ 1235107 w 1314450"/>
                <a:gd name="connsiteY718" fmla="*/ 1250156 h 1876425"/>
                <a:gd name="connsiteX719" fmla="*/ 1242632 w 1314450"/>
                <a:gd name="connsiteY719" fmla="*/ 1261872 h 1876425"/>
                <a:gd name="connsiteX720" fmla="*/ 1260062 w 1314450"/>
                <a:gd name="connsiteY720" fmla="*/ 1260825 h 1876425"/>
                <a:gd name="connsiteX721" fmla="*/ 1269682 w 1314450"/>
                <a:gd name="connsiteY721" fmla="*/ 1266254 h 1876425"/>
                <a:gd name="connsiteX722" fmla="*/ 1280827 w 1314450"/>
                <a:gd name="connsiteY722" fmla="*/ 1263015 h 1876425"/>
                <a:gd name="connsiteX723" fmla="*/ 1290352 w 1314450"/>
                <a:gd name="connsiteY723" fmla="*/ 1255681 h 1876425"/>
                <a:gd name="connsiteX724" fmla="*/ 1296448 w 1314450"/>
                <a:gd name="connsiteY724" fmla="*/ 1258634 h 1876425"/>
                <a:gd name="connsiteX725" fmla="*/ 1305877 w 1314450"/>
                <a:gd name="connsiteY725" fmla="*/ 1269683 h 1876425"/>
                <a:gd name="connsiteX726" fmla="*/ 1285399 w 1314450"/>
                <a:gd name="connsiteY726" fmla="*/ 1315308 h 1876425"/>
                <a:gd name="connsiteX727" fmla="*/ 1290257 w 1314450"/>
                <a:gd name="connsiteY727" fmla="*/ 1334453 h 1876425"/>
                <a:gd name="connsiteX728" fmla="*/ 1297400 w 1314450"/>
                <a:gd name="connsiteY728" fmla="*/ 1344168 h 1876425"/>
                <a:gd name="connsiteX729" fmla="*/ 1297305 w 1314450"/>
                <a:gd name="connsiteY729" fmla="*/ 1348359 h 1876425"/>
                <a:gd name="connsiteX730" fmla="*/ 1278064 w 1314450"/>
                <a:gd name="connsiteY730" fmla="*/ 1349121 h 1876425"/>
                <a:gd name="connsiteX731" fmla="*/ 1258919 w 1314450"/>
                <a:gd name="connsiteY731" fmla="*/ 1355312 h 1876425"/>
                <a:gd name="connsiteX732" fmla="*/ 1257491 w 1314450"/>
                <a:gd name="connsiteY732" fmla="*/ 1377315 h 1876425"/>
                <a:gd name="connsiteX733" fmla="*/ 1251585 w 1314450"/>
                <a:gd name="connsiteY733" fmla="*/ 1396365 h 1876425"/>
                <a:gd name="connsiteX734" fmla="*/ 1248537 w 1314450"/>
                <a:gd name="connsiteY734" fmla="*/ 1396746 h 1876425"/>
                <a:gd name="connsiteX735" fmla="*/ 1247775 w 1314450"/>
                <a:gd name="connsiteY735" fmla="*/ 1401509 h 1876425"/>
                <a:gd name="connsiteX736" fmla="*/ 1223391 w 1314450"/>
                <a:gd name="connsiteY736" fmla="*/ 1419035 h 1876425"/>
                <a:gd name="connsiteX737" fmla="*/ 1215009 w 1314450"/>
                <a:gd name="connsiteY737" fmla="*/ 1416272 h 1876425"/>
                <a:gd name="connsiteX738" fmla="*/ 1212628 w 1314450"/>
                <a:gd name="connsiteY738" fmla="*/ 1418368 h 1876425"/>
                <a:gd name="connsiteX739" fmla="*/ 1208818 w 1314450"/>
                <a:gd name="connsiteY739" fmla="*/ 1417320 h 1876425"/>
                <a:gd name="connsiteX740" fmla="*/ 1208246 w 1314450"/>
                <a:gd name="connsiteY740" fmla="*/ 1423607 h 1876425"/>
                <a:gd name="connsiteX741" fmla="*/ 1201864 w 1314450"/>
                <a:gd name="connsiteY741" fmla="*/ 1425607 h 1876425"/>
                <a:gd name="connsiteX742" fmla="*/ 1196435 w 1314450"/>
                <a:gd name="connsiteY742" fmla="*/ 1419701 h 1876425"/>
                <a:gd name="connsiteX743" fmla="*/ 1197007 w 1314450"/>
                <a:gd name="connsiteY743" fmla="*/ 1432751 h 1876425"/>
                <a:gd name="connsiteX744" fmla="*/ 1199007 w 1314450"/>
                <a:gd name="connsiteY744" fmla="*/ 1434179 h 1876425"/>
                <a:gd name="connsiteX745" fmla="*/ 1196245 w 1314450"/>
                <a:gd name="connsiteY745" fmla="*/ 1435608 h 1876425"/>
                <a:gd name="connsiteX746" fmla="*/ 1177100 w 1314450"/>
                <a:gd name="connsiteY746" fmla="*/ 1437323 h 1876425"/>
                <a:gd name="connsiteX747" fmla="*/ 1164145 w 1314450"/>
                <a:gd name="connsiteY747" fmla="*/ 1435132 h 1876425"/>
                <a:gd name="connsiteX748" fmla="*/ 1154716 w 1314450"/>
                <a:gd name="connsiteY748" fmla="*/ 1440180 h 1876425"/>
                <a:gd name="connsiteX749" fmla="*/ 1153954 w 1314450"/>
                <a:gd name="connsiteY749" fmla="*/ 1451801 h 1876425"/>
                <a:gd name="connsiteX750" fmla="*/ 1158240 w 1314450"/>
                <a:gd name="connsiteY750" fmla="*/ 1458087 h 1876425"/>
                <a:gd name="connsiteX751" fmla="*/ 1157954 w 1314450"/>
                <a:gd name="connsiteY751" fmla="*/ 1469327 h 1876425"/>
                <a:gd name="connsiteX752" fmla="*/ 1162431 w 1314450"/>
                <a:gd name="connsiteY752" fmla="*/ 1479233 h 1876425"/>
                <a:gd name="connsiteX753" fmla="*/ 1159859 w 1314450"/>
                <a:gd name="connsiteY753" fmla="*/ 1497425 h 1876425"/>
                <a:gd name="connsiteX754" fmla="*/ 1149858 w 1314450"/>
                <a:gd name="connsiteY754" fmla="*/ 1492853 h 1876425"/>
                <a:gd name="connsiteX755" fmla="*/ 1134618 w 1314450"/>
                <a:gd name="connsiteY755" fmla="*/ 1495997 h 1876425"/>
                <a:gd name="connsiteX756" fmla="*/ 1129951 w 1314450"/>
                <a:gd name="connsiteY756" fmla="*/ 1491044 h 1876425"/>
                <a:gd name="connsiteX757" fmla="*/ 1117473 w 1314450"/>
                <a:gd name="connsiteY757" fmla="*/ 1487519 h 1876425"/>
                <a:gd name="connsiteX758" fmla="*/ 1100424 w 1314450"/>
                <a:gd name="connsiteY758" fmla="*/ 1487900 h 1876425"/>
                <a:gd name="connsiteX759" fmla="*/ 1094994 w 1314450"/>
                <a:gd name="connsiteY759" fmla="*/ 1490567 h 1876425"/>
                <a:gd name="connsiteX760" fmla="*/ 1095756 w 1314450"/>
                <a:gd name="connsiteY760" fmla="*/ 1498378 h 1876425"/>
                <a:gd name="connsiteX761" fmla="*/ 1093184 w 1314450"/>
                <a:gd name="connsiteY761" fmla="*/ 1498283 h 1876425"/>
                <a:gd name="connsiteX762" fmla="*/ 1091375 w 1314450"/>
                <a:gd name="connsiteY762" fmla="*/ 1505903 h 1876425"/>
                <a:gd name="connsiteX763" fmla="*/ 1085564 w 1314450"/>
                <a:gd name="connsiteY763" fmla="*/ 1506474 h 1876425"/>
                <a:gd name="connsiteX764" fmla="*/ 1082230 w 1314450"/>
                <a:gd name="connsiteY764" fmla="*/ 1514570 h 1876425"/>
                <a:gd name="connsiteX765" fmla="*/ 1078325 w 1314450"/>
                <a:gd name="connsiteY765" fmla="*/ 1513713 h 1876425"/>
                <a:gd name="connsiteX766" fmla="*/ 1073277 w 1314450"/>
                <a:gd name="connsiteY766" fmla="*/ 1516856 h 1876425"/>
                <a:gd name="connsiteX767" fmla="*/ 1066895 w 1314450"/>
                <a:gd name="connsiteY767" fmla="*/ 1514475 h 1876425"/>
                <a:gd name="connsiteX768" fmla="*/ 1064133 w 1314450"/>
                <a:gd name="connsiteY768" fmla="*/ 1509046 h 1876425"/>
                <a:gd name="connsiteX769" fmla="*/ 1067181 w 1314450"/>
                <a:gd name="connsiteY769" fmla="*/ 1497330 h 1876425"/>
                <a:gd name="connsiteX770" fmla="*/ 1064133 w 1314450"/>
                <a:gd name="connsiteY770" fmla="*/ 1491044 h 1876425"/>
                <a:gd name="connsiteX771" fmla="*/ 1061180 w 1314450"/>
                <a:gd name="connsiteY771" fmla="*/ 1492092 h 1876425"/>
                <a:gd name="connsiteX772" fmla="*/ 1052799 w 1314450"/>
                <a:gd name="connsiteY772" fmla="*/ 1505426 h 1876425"/>
                <a:gd name="connsiteX773" fmla="*/ 1040987 w 1314450"/>
                <a:gd name="connsiteY773" fmla="*/ 1498092 h 1876425"/>
                <a:gd name="connsiteX774" fmla="*/ 1035272 w 1314450"/>
                <a:gd name="connsiteY774" fmla="*/ 1497425 h 1876425"/>
                <a:gd name="connsiteX775" fmla="*/ 1028605 w 1314450"/>
                <a:gd name="connsiteY775" fmla="*/ 1497902 h 1876425"/>
                <a:gd name="connsiteX776" fmla="*/ 1025366 w 1314450"/>
                <a:gd name="connsiteY776" fmla="*/ 1499235 h 1876425"/>
                <a:gd name="connsiteX777" fmla="*/ 1027176 w 1314450"/>
                <a:gd name="connsiteY777" fmla="*/ 1489329 h 1876425"/>
                <a:gd name="connsiteX778" fmla="*/ 1012412 w 1314450"/>
                <a:gd name="connsiteY778" fmla="*/ 1487519 h 1876425"/>
                <a:gd name="connsiteX779" fmla="*/ 999839 w 1314450"/>
                <a:gd name="connsiteY779" fmla="*/ 1478852 h 1876425"/>
                <a:gd name="connsiteX780" fmla="*/ 997648 w 1314450"/>
                <a:gd name="connsiteY780" fmla="*/ 1461707 h 1876425"/>
                <a:gd name="connsiteX781" fmla="*/ 989552 w 1314450"/>
                <a:gd name="connsiteY781" fmla="*/ 1461421 h 1876425"/>
                <a:gd name="connsiteX782" fmla="*/ 978027 w 1314450"/>
                <a:gd name="connsiteY782" fmla="*/ 1455230 h 1876425"/>
                <a:gd name="connsiteX783" fmla="*/ 973645 w 1314450"/>
                <a:gd name="connsiteY783" fmla="*/ 1456754 h 1876425"/>
                <a:gd name="connsiteX784" fmla="*/ 980123 w 1314450"/>
                <a:gd name="connsiteY784" fmla="*/ 1485424 h 1876425"/>
                <a:gd name="connsiteX785" fmla="*/ 977646 w 1314450"/>
                <a:gd name="connsiteY785" fmla="*/ 1495139 h 1876425"/>
                <a:gd name="connsiteX786" fmla="*/ 973455 w 1314450"/>
                <a:gd name="connsiteY786" fmla="*/ 1501140 h 1876425"/>
                <a:gd name="connsiteX787" fmla="*/ 972979 w 1314450"/>
                <a:gd name="connsiteY787" fmla="*/ 1507712 h 1876425"/>
                <a:gd name="connsiteX788" fmla="*/ 965454 w 1314450"/>
                <a:gd name="connsiteY788" fmla="*/ 1515618 h 1876425"/>
                <a:gd name="connsiteX789" fmla="*/ 960025 w 1314450"/>
                <a:gd name="connsiteY789" fmla="*/ 1517523 h 1876425"/>
                <a:gd name="connsiteX790" fmla="*/ 947261 w 1314450"/>
                <a:gd name="connsiteY790" fmla="*/ 1538954 h 1876425"/>
                <a:gd name="connsiteX791" fmla="*/ 954024 w 1314450"/>
                <a:gd name="connsiteY791" fmla="*/ 1544669 h 1876425"/>
                <a:gd name="connsiteX792" fmla="*/ 950405 w 1314450"/>
                <a:gd name="connsiteY792" fmla="*/ 1547717 h 1876425"/>
                <a:gd name="connsiteX793" fmla="*/ 958405 w 1314450"/>
                <a:gd name="connsiteY793" fmla="*/ 1552861 h 1876425"/>
                <a:gd name="connsiteX794" fmla="*/ 955262 w 1314450"/>
                <a:gd name="connsiteY794" fmla="*/ 1561434 h 1876425"/>
                <a:gd name="connsiteX795" fmla="*/ 957453 w 1314450"/>
                <a:gd name="connsiteY795" fmla="*/ 1564005 h 1876425"/>
                <a:gd name="connsiteX796" fmla="*/ 952119 w 1314450"/>
                <a:gd name="connsiteY796" fmla="*/ 1570959 h 1876425"/>
                <a:gd name="connsiteX797" fmla="*/ 956882 w 1314450"/>
                <a:gd name="connsiteY797" fmla="*/ 1575626 h 1876425"/>
                <a:gd name="connsiteX798" fmla="*/ 940784 w 1314450"/>
                <a:gd name="connsiteY798" fmla="*/ 1582579 h 1876425"/>
                <a:gd name="connsiteX799" fmla="*/ 935641 w 1314450"/>
                <a:gd name="connsiteY799" fmla="*/ 1589246 h 1876425"/>
                <a:gd name="connsiteX800" fmla="*/ 925639 w 1314450"/>
                <a:gd name="connsiteY800" fmla="*/ 1580484 h 1876425"/>
                <a:gd name="connsiteX801" fmla="*/ 921448 w 1314450"/>
                <a:gd name="connsiteY801" fmla="*/ 1582293 h 1876425"/>
                <a:gd name="connsiteX802" fmla="*/ 914495 w 1314450"/>
                <a:gd name="connsiteY802" fmla="*/ 1580388 h 1876425"/>
                <a:gd name="connsiteX803" fmla="*/ 912114 w 1314450"/>
                <a:gd name="connsiteY803" fmla="*/ 1577912 h 1876425"/>
                <a:gd name="connsiteX804" fmla="*/ 911733 w 1314450"/>
                <a:gd name="connsiteY804" fmla="*/ 1569053 h 1876425"/>
                <a:gd name="connsiteX805" fmla="*/ 910495 w 1314450"/>
                <a:gd name="connsiteY805" fmla="*/ 1571435 h 1876425"/>
                <a:gd name="connsiteX806" fmla="*/ 904875 w 1314450"/>
                <a:gd name="connsiteY806" fmla="*/ 1570101 h 1876425"/>
                <a:gd name="connsiteX807" fmla="*/ 910876 w 1314450"/>
                <a:gd name="connsiteY807" fmla="*/ 1557338 h 1876425"/>
                <a:gd name="connsiteX808" fmla="*/ 908114 w 1314450"/>
                <a:gd name="connsiteY808" fmla="*/ 1550575 h 1876425"/>
                <a:gd name="connsiteX809" fmla="*/ 914019 w 1314450"/>
                <a:gd name="connsiteY809" fmla="*/ 1535621 h 1876425"/>
                <a:gd name="connsiteX810" fmla="*/ 905733 w 1314450"/>
                <a:gd name="connsiteY810" fmla="*/ 1525238 h 1876425"/>
                <a:gd name="connsiteX811" fmla="*/ 896874 w 1314450"/>
                <a:gd name="connsiteY811" fmla="*/ 1521524 h 1876425"/>
                <a:gd name="connsiteX812" fmla="*/ 897922 w 1314450"/>
                <a:gd name="connsiteY812" fmla="*/ 1513999 h 1876425"/>
                <a:gd name="connsiteX813" fmla="*/ 894302 w 1314450"/>
                <a:gd name="connsiteY813" fmla="*/ 1511808 h 1876425"/>
                <a:gd name="connsiteX814" fmla="*/ 885254 w 1314450"/>
                <a:gd name="connsiteY814" fmla="*/ 1521047 h 1876425"/>
                <a:gd name="connsiteX815" fmla="*/ 877062 w 1314450"/>
                <a:gd name="connsiteY815" fmla="*/ 1513237 h 1876425"/>
                <a:gd name="connsiteX816" fmla="*/ 860107 w 1314450"/>
                <a:gd name="connsiteY816" fmla="*/ 1514856 h 1876425"/>
                <a:gd name="connsiteX817" fmla="*/ 851630 w 1314450"/>
                <a:gd name="connsiteY817" fmla="*/ 1510856 h 1876425"/>
                <a:gd name="connsiteX818" fmla="*/ 851725 w 1314450"/>
                <a:gd name="connsiteY818" fmla="*/ 1514761 h 1876425"/>
                <a:gd name="connsiteX819" fmla="*/ 846391 w 1314450"/>
                <a:gd name="connsiteY819" fmla="*/ 1514666 h 1876425"/>
                <a:gd name="connsiteX820" fmla="*/ 846487 w 1314450"/>
                <a:gd name="connsiteY820" fmla="*/ 1517904 h 1876425"/>
                <a:gd name="connsiteX821" fmla="*/ 841057 w 1314450"/>
                <a:gd name="connsiteY821" fmla="*/ 1518000 h 1876425"/>
                <a:gd name="connsiteX822" fmla="*/ 843153 w 1314450"/>
                <a:gd name="connsiteY822" fmla="*/ 1527429 h 1876425"/>
                <a:gd name="connsiteX823" fmla="*/ 840295 w 1314450"/>
                <a:gd name="connsiteY823" fmla="*/ 1526000 h 1876425"/>
                <a:gd name="connsiteX824" fmla="*/ 828770 w 1314450"/>
                <a:gd name="connsiteY824" fmla="*/ 1532859 h 1876425"/>
                <a:gd name="connsiteX825" fmla="*/ 833057 w 1314450"/>
                <a:gd name="connsiteY825" fmla="*/ 1541050 h 1876425"/>
                <a:gd name="connsiteX826" fmla="*/ 834580 w 1314450"/>
                <a:gd name="connsiteY826" fmla="*/ 1540383 h 1876425"/>
                <a:gd name="connsiteX827" fmla="*/ 832295 w 1314450"/>
                <a:gd name="connsiteY827" fmla="*/ 1545431 h 1876425"/>
                <a:gd name="connsiteX828" fmla="*/ 834676 w 1314450"/>
                <a:gd name="connsiteY828" fmla="*/ 1546670 h 1876425"/>
                <a:gd name="connsiteX829" fmla="*/ 830580 w 1314450"/>
                <a:gd name="connsiteY829" fmla="*/ 1551718 h 1876425"/>
                <a:gd name="connsiteX830" fmla="*/ 846011 w 1314450"/>
                <a:gd name="connsiteY830" fmla="*/ 1576197 h 1876425"/>
                <a:gd name="connsiteX831" fmla="*/ 840962 w 1314450"/>
                <a:gd name="connsiteY831" fmla="*/ 1578102 h 1876425"/>
                <a:gd name="connsiteX832" fmla="*/ 843534 w 1314450"/>
                <a:gd name="connsiteY832" fmla="*/ 1585055 h 1876425"/>
                <a:gd name="connsiteX833" fmla="*/ 835819 w 1314450"/>
                <a:gd name="connsiteY833" fmla="*/ 1592009 h 1876425"/>
                <a:gd name="connsiteX834" fmla="*/ 836676 w 1314450"/>
                <a:gd name="connsiteY834" fmla="*/ 1599057 h 1876425"/>
                <a:gd name="connsiteX835" fmla="*/ 832390 w 1314450"/>
                <a:gd name="connsiteY835" fmla="*/ 1602200 h 1876425"/>
                <a:gd name="connsiteX836" fmla="*/ 837724 w 1314450"/>
                <a:gd name="connsiteY836" fmla="*/ 1608868 h 1876425"/>
                <a:gd name="connsiteX837" fmla="*/ 837724 w 1314450"/>
                <a:gd name="connsiteY837" fmla="*/ 1615154 h 1876425"/>
                <a:gd name="connsiteX838" fmla="*/ 842105 w 1314450"/>
                <a:gd name="connsiteY838" fmla="*/ 1618202 h 1876425"/>
                <a:gd name="connsiteX839" fmla="*/ 835819 w 1314450"/>
                <a:gd name="connsiteY839" fmla="*/ 1619441 h 1876425"/>
                <a:gd name="connsiteX840" fmla="*/ 835057 w 1314450"/>
                <a:gd name="connsiteY840" fmla="*/ 1628204 h 1876425"/>
                <a:gd name="connsiteX841" fmla="*/ 832675 w 1314450"/>
                <a:gd name="connsiteY841" fmla="*/ 1624965 h 1876425"/>
                <a:gd name="connsiteX842" fmla="*/ 826294 w 1314450"/>
                <a:gd name="connsiteY842" fmla="*/ 1630299 h 1876425"/>
                <a:gd name="connsiteX843" fmla="*/ 810292 w 1314450"/>
                <a:gd name="connsiteY843" fmla="*/ 1635157 h 1876425"/>
                <a:gd name="connsiteX844" fmla="*/ 799243 w 1314450"/>
                <a:gd name="connsiteY844" fmla="*/ 1643158 h 1876425"/>
                <a:gd name="connsiteX845" fmla="*/ 793528 w 1314450"/>
                <a:gd name="connsiteY845" fmla="*/ 1644492 h 1876425"/>
                <a:gd name="connsiteX846" fmla="*/ 787527 w 1314450"/>
                <a:gd name="connsiteY846" fmla="*/ 1639824 h 1876425"/>
                <a:gd name="connsiteX847" fmla="*/ 776668 w 1314450"/>
                <a:gd name="connsiteY847" fmla="*/ 1647159 h 1876425"/>
                <a:gd name="connsiteX848" fmla="*/ 776764 w 1314450"/>
                <a:gd name="connsiteY848" fmla="*/ 1650492 h 1876425"/>
                <a:gd name="connsiteX849" fmla="*/ 773239 w 1314450"/>
                <a:gd name="connsiteY849" fmla="*/ 1650016 h 1876425"/>
                <a:gd name="connsiteX850" fmla="*/ 771049 w 1314450"/>
                <a:gd name="connsiteY850" fmla="*/ 1652492 h 1876425"/>
                <a:gd name="connsiteX851" fmla="*/ 766476 w 1314450"/>
                <a:gd name="connsiteY851" fmla="*/ 1650397 h 1876425"/>
                <a:gd name="connsiteX852" fmla="*/ 766858 w 1314450"/>
                <a:gd name="connsiteY852" fmla="*/ 1652302 h 1876425"/>
                <a:gd name="connsiteX853" fmla="*/ 761048 w 1314450"/>
                <a:gd name="connsiteY853" fmla="*/ 1655445 h 1876425"/>
                <a:gd name="connsiteX854" fmla="*/ 754189 w 1314450"/>
                <a:gd name="connsiteY854" fmla="*/ 1654683 h 1876425"/>
                <a:gd name="connsiteX855" fmla="*/ 749332 w 1314450"/>
                <a:gd name="connsiteY855" fmla="*/ 1659827 h 1876425"/>
                <a:gd name="connsiteX856" fmla="*/ 746665 w 1314450"/>
                <a:gd name="connsiteY856" fmla="*/ 1675829 h 1876425"/>
                <a:gd name="connsiteX857" fmla="*/ 743902 w 1314450"/>
                <a:gd name="connsiteY857" fmla="*/ 1676781 h 1876425"/>
                <a:gd name="connsiteX858" fmla="*/ 745903 w 1314450"/>
                <a:gd name="connsiteY858" fmla="*/ 1684401 h 1876425"/>
                <a:gd name="connsiteX859" fmla="*/ 743998 w 1314450"/>
                <a:gd name="connsiteY859" fmla="*/ 1691164 h 1876425"/>
                <a:gd name="connsiteX860" fmla="*/ 736664 w 1314450"/>
                <a:gd name="connsiteY860" fmla="*/ 1695831 h 1876425"/>
                <a:gd name="connsiteX861" fmla="*/ 778955 w 1314450"/>
                <a:gd name="connsiteY861" fmla="*/ 1713834 h 1876425"/>
                <a:gd name="connsiteX862" fmla="*/ 783145 w 1314450"/>
                <a:gd name="connsiteY862" fmla="*/ 1708500 h 1876425"/>
                <a:gd name="connsiteX863" fmla="*/ 799624 w 1314450"/>
                <a:gd name="connsiteY863" fmla="*/ 1698117 h 1876425"/>
                <a:gd name="connsiteX864" fmla="*/ 799338 w 1314450"/>
                <a:gd name="connsiteY864" fmla="*/ 1702784 h 1876425"/>
                <a:gd name="connsiteX865" fmla="*/ 783622 w 1314450"/>
                <a:gd name="connsiteY865" fmla="*/ 1715834 h 1876425"/>
                <a:gd name="connsiteX866" fmla="*/ 787241 w 1314450"/>
                <a:gd name="connsiteY866" fmla="*/ 1717262 h 1876425"/>
                <a:gd name="connsiteX867" fmla="*/ 792766 w 1314450"/>
                <a:gd name="connsiteY867" fmla="*/ 1711738 h 1876425"/>
                <a:gd name="connsiteX868" fmla="*/ 795147 w 1314450"/>
                <a:gd name="connsiteY868" fmla="*/ 1715072 h 1876425"/>
                <a:gd name="connsiteX869" fmla="*/ 793052 w 1314450"/>
                <a:gd name="connsiteY869" fmla="*/ 1719072 h 1876425"/>
                <a:gd name="connsiteX870" fmla="*/ 811816 w 1314450"/>
                <a:gd name="connsiteY870" fmla="*/ 1722406 h 1876425"/>
                <a:gd name="connsiteX871" fmla="*/ 819150 w 1314450"/>
                <a:gd name="connsiteY871" fmla="*/ 1718882 h 1876425"/>
                <a:gd name="connsiteX872" fmla="*/ 821055 w 1314450"/>
                <a:gd name="connsiteY872" fmla="*/ 1720406 h 1876425"/>
                <a:gd name="connsiteX873" fmla="*/ 826008 w 1314450"/>
                <a:gd name="connsiteY873" fmla="*/ 1714500 h 1876425"/>
                <a:gd name="connsiteX874" fmla="*/ 828199 w 1314450"/>
                <a:gd name="connsiteY874" fmla="*/ 1715453 h 1876425"/>
                <a:gd name="connsiteX875" fmla="*/ 835247 w 1314450"/>
                <a:gd name="connsiteY875" fmla="*/ 1705356 h 1876425"/>
                <a:gd name="connsiteX876" fmla="*/ 840391 w 1314450"/>
                <a:gd name="connsiteY876" fmla="*/ 1709357 h 1876425"/>
                <a:gd name="connsiteX877" fmla="*/ 850964 w 1314450"/>
                <a:gd name="connsiteY877" fmla="*/ 1710595 h 1876425"/>
                <a:gd name="connsiteX878" fmla="*/ 853440 w 1314450"/>
                <a:gd name="connsiteY878" fmla="*/ 1714881 h 1876425"/>
                <a:gd name="connsiteX879" fmla="*/ 856679 w 1314450"/>
                <a:gd name="connsiteY879" fmla="*/ 1715072 h 1876425"/>
                <a:gd name="connsiteX880" fmla="*/ 863251 w 1314450"/>
                <a:gd name="connsiteY880" fmla="*/ 1712214 h 1876425"/>
                <a:gd name="connsiteX881" fmla="*/ 860012 w 1314450"/>
                <a:gd name="connsiteY881" fmla="*/ 1708118 h 1876425"/>
                <a:gd name="connsiteX882" fmla="*/ 866204 w 1314450"/>
                <a:gd name="connsiteY882" fmla="*/ 1704880 h 1876425"/>
                <a:gd name="connsiteX883" fmla="*/ 871633 w 1314450"/>
                <a:gd name="connsiteY883" fmla="*/ 1712119 h 1876425"/>
                <a:gd name="connsiteX884" fmla="*/ 871251 w 1314450"/>
                <a:gd name="connsiteY884" fmla="*/ 1715929 h 1876425"/>
                <a:gd name="connsiteX885" fmla="*/ 878205 w 1314450"/>
                <a:gd name="connsiteY885" fmla="*/ 1722596 h 1876425"/>
                <a:gd name="connsiteX886" fmla="*/ 879824 w 1314450"/>
                <a:gd name="connsiteY886" fmla="*/ 1729264 h 1876425"/>
                <a:gd name="connsiteX887" fmla="*/ 870871 w 1314450"/>
                <a:gd name="connsiteY887" fmla="*/ 1738884 h 1876425"/>
                <a:gd name="connsiteX888" fmla="*/ 874109 w 1314450"/>
                <a:gd name="connsiteY888" fmla="*/ 1748981 h 1876425"/>
                <a:gd name="connsiteX889" fmla="*/ 860679 w 1314450"/>
                <a:gd name="connsiteY889" fmla="*/ 1756696 h 1876425"/>
                <a:gd name="connsiteX890" fmla="*/ 838295 w 1314450"/>
                <a:gd name="connsiteY890" fmla="*/ 1755077 h 1876425"/>
                <a:gd name="connsiteX891" fmla="*/ 826580 w 1314450"/>
                <a:gd name="connsiteY891" fmla="*/ 1763173 h 1876425"/>
                <a:gd name="connsiteX892" fmla="*/ 814483 w 1314450"/>
                <a:gd name="connsiteY892" fmla="*/ 1760030 h 1876425"/>
                <a:gd name="connsiteX893" fmla="*/ 807625 w 1314450"/>
                <a:gd name="connsiteY893" fmla="*/ 1755267 h 1876425"/>
                <a:gd name="connsiteX894" fmla="*/ 791813 w 1314450"/>
                <a:gd name="connsiteY894" fmla="*/ 1754505 h 1876425"/>
                <a:gd name="connsiteX895" fmla="*/ 785241 w 1314450"/>
                <a:gd name="connsiteY895" fmla="*/ 1772793 h 1876425"/>
                <a:gd name="connsiteX896" fmla="*/ 786479 w 1314450"/>
                <a:gd name="connsiteY896" fmla="*/ 1774889 h 1876425"/>
                <a:gd name="connsiteX897" fmla="*/ 777907 w 1314450"/>
                <a:gd name="connsiteY897" fmla="*/ 1786700 h 1876425"/>
                <a:gd name="connsiteX898" fmla="*/ 758761 w 1314450"/>
                <a:gd name="connsiteY898" fmla="*/ 1790414 h 1876425"/>
                <a:gd name="connsiteX899" fmla="*/ 750856 w 1314450"/>
                <a:gd name="connsiteY899" fmla="*/ 1779651 h 1876425"/>
                <a:gd name="connsiteX900" fmla="*/ 728376 w 1314450"/>
                <a:gd name="connsiteY900" fmla="*/ 1762316 h 1876425"/>
                <a:gd name="connsiteX901" fmla="*/ 721900 w 1314450"/>
                <a:gd name="connsiteY901" fmla="*/ 1749933 h 1876425"/>
                <a:gd name="connsiteX902" fmla="*/ 715804 w 1314450"/>
                <a:gd name="connsiteY902" fmla="*/ 1745456 h 1876425"/>
                <a:gd name="connsiteX903" fmla="*/ 713232 w 1314450"/>
                <a:gd name="connsiteY903" fmla="*/ 1737741 h 1876425"/>
                <a:gd name="connsiteX904" fmla="*/ 709517 w 1314450"/>
                <a:gd name="connsiteY904" fmla="*/ 1741456 h 1876425"/>
                <a:gd name="connsiteX905" fmla="*/ 696277 w 1314450"/>
                <a:gd name="connsiteY905" fmla="*/ 1738027 h 1876425"/>
                <a:gd name="connsiteX906" fmla="*/ 668274 w 1314450"/>
                <a:gd name="connsiteY906" fmla="*/ 1739170 h 1876425"/>
                <a:gd name="connsiteX907" fmla="*/ 657796 w 1314450"/>
                <a:gd name="connsiteY907" fmla="*/ 1748123 h 1876425"/>
                <a:gd name="connsiteX908" fmla="*/ 651129 w 1314450"/>
                <a:gd name="connsiteY908" fmla="*/ 1749743 h 1876425"/>
                <a:gd name="connsiteX909" fmla="*/ 654939 w 1314450"/>
                <a:gd name="connsiteY909" fmla="*/ 1759077 h 1876425"/>
                <a:gd name="connsiteX910" fmla="*/ 656654 w 1314450"/>
                <a:gd name="connsiteY910" fmla="*/ 1783556 h 1876425"/>
                <a:gd name="connsiteX911" fmla="*/ 644366 w 1314450"/>
                <a:gd name="connsiteY911" fmla="*/ 1795463 h 1876425"/>
                <a:gd name="connsiteX912" fmla="*/ 651986 w 1314450"/>
                <a:gd name="connsiteY912" fmla="*/ 1811369 h 1876425"/>
                <a:gd name="connsiteX913" fmla="*/ 651986 w 1314450"/>
                <a:gd name="connsiteY913" fmla="*/ 1832801 h 1876425"/>
                <a:gd name="connsiteX914" fmla="*/ 641414 w 1314450"/>
                <a:gd name="connsiteY914" fmla="*/ 1847184 h 1876425"/>
                <a:gd name="connsiteX915" fmla="*/ 636841 w 1314450"/>
                <a:gd name="connsiteY915" fmla="*/ 1847374 h 1876425"/>
                <a:gd name="connsiteX916" fmla="*/ 635794 w 1314450"/>
                <a:gd name="connsiteY916" fmla="*/ 1850231 h 1876425"/>
                <a:gd name="connsiteX917" fmla="*/ 633793 w 1314450"/>
                <a:gd name="connsiteY917" fmla="*/ 1843850 h 1876425"/>
                <a:gd name="connsiteX918" fmla="*/ 629508 w 1314450"/>
                <a:gd name="connsiteY918" fmla="*/ 1844707 h 1876425"/>
                <a:gd name="connsiteX919" fmla="*/ 629508 w 1314450"/>
                <a:gd name="connsiteY919" fmla="*/ 1841087 h 1876425"/>
                <a:gd name="connsiteX920" fmla="*/ 626745 w 1314450"/>
                <a:gd name="connsiteY920" fmla="*/ 1841850 h 1876425"/>
                <a:gd name="connsiteX921" fmla="*/ 620077 w 1314450"/>
                <a:gd name="connsiteY921" fmla="*/ 1844802 h 1876425"/>
                <a:gd name="connsiteX922" fmla="*/ 618839 w 1314450"/>
                <a:gd name="connsiteY922" fmla="*/ 1848898 h 1876425"/>
                <a:gd name="connsiteX923" fmla="*/ 606933 w 1314450"/>
                <a:gd name="connsiteY923" fmla="*/ 1860709 h 1876425"/>
                <a:gd name="connsiteX924" fmla="*/ 598170 w 1314450"/>
                <a:gd name="connsiteY924" fmla="*/ 1855375 h 1876425"/>
                <a:gd name="connsiteX925" fmla="*/ 582930 w 1314450"/>
                <a:gd name="connsiteY925" fmla="*/ 1863281 h 1876425"/>
                <a:gd name="connsiteX926" fmla="*/ 576453 w 1314450"/>
                <a:gd name="connsiteY926" fmla="*/ 1855851 h 1876425"/>
                <a:gd name="connsiteX927" fmla="*/ 563689 w 1314450"/>
                <a:gd name="connsiteY927" fmla="*/ 1858233 h 1876425"/>
                <a:gd name="connsiteX928" fmla="*/ 549307 w 1314450"/>
                <a:gd name="connsiteY928" fmla="*/ 1857280 h 1876425"/>
                <a:gd name="connsiteX929" fmla="*/ 545306 w 1314450"/>
                <a:gd name="connsiteY929" fmla="*/ 1858137 h 1876425"/>
                <a:gd name="connsiteX930" fmla="*/ 535781 w 1314450"/>
                <a:gd name="connsiteY930" fmla="*/ 1867281 h 1876425"/>
                <a:gd name="connsiteX931" fmla="*/ 535210 w 1314450"/>
                <a:gd name="connsiteY931" fmla="*/ 1873758 h 1876425"/>
                <a:gd name="connsiteX932" fmla="*/ 525209 w 1314450"/>
                <a:gd name="connsiteY932" fmla="*/ 1876139 h 1876425"/>
                <a:gd name="connsiteX933" fmla="*/ 524446 w 1314450"/>
                <a:gd name="connsiteY933" fmla="*/ 1870805 h 1876425"/>
                <a:gd name="connsiteX934" fmla="*/ 533971 w 1314450"/>
                <a:gd name="connsiteY934" fmla="*/ 1855946 h 1876425"/>
                <a:gd name="connsiteX935" fmla="*/ 518922 w 1314450"/>
                <a:gd name="connsiteY935" fmla="*/ 1856804 h 1876425"/>
                <a:gd name="connsiteX936" fmla="*/ 521208 w 1314450"/>
                <a:gd name="connsiteY936" fmla="*/ 1852803 h 1876425"/>
                <a:gd name="connsiteX937" fmla="*/ 531686 w 1314450"/>
                <a:gd name="connsiteY937" fmla="*/ 1852994 h 1876425"/>
                <a:gd name="connsiteX938" fmla="*/ 526447 w 1314450"/>
                <a:gd name="connsiteY938" fmla="*/ 1840802 h 1876425"/>
                <a:gd name="connsiteX939" fmla="*/ 520732 w 1314450"/>
                <a:gd name="connsiteY939" fmla="*/ 1839183 h 1876425"/>
                <a:gd name="connsiteX940" fmla="*/ 511588 w 1314450"/>
                <a:gd name="connsiteY940" fmla="*/ 1831658 h 1876425"/>
                <a:gd name="connsiteX941" fmla="*/ 502348 w 1314450"/>
                <a:gd name="connsiteY941" fmla="*/ 1818037 h 1876425"/>
                <a:gd name="connsiteX942" fmla="*/ 496252 w 1314450"/>
                <a:gd name="connsiteY942" fmla="*/ 1814417 h 1876425"/>
                <a:gd name="connsiteX943" fmla="*/ 493300 w 1314450"/>
                <a:gd name="connsiteY943" fmla="*/ 1804130 h 1876425"/>
                <a:gd name="connsiteX944" fmla="*/ 487489 w 1314450"/>
                <a:gd name="connsiteY944" fmla="*/ 1798701 h 1876425"/>
                <a:gd name="connsiteX945" fmla="*/ 487775 w 1314450"/>
                <a:gd name="connsiteY945" fmla="*/ 1790129 h 1876425"/>
                <a:gd name="connsiteX946" fmla="*/ 504158 w 1314450"/>
                <a:gd name="connsiteY946" fmla="*/ 1778603 h 1876425"/>
                <a:gd name="connsiteX947" fmla="*/ 511873 w 1314450"/>
                <a:gd name="connsiteY947" fmla="*/ 1768317 h 1876425"/>
                <a:gd name="connsiteX948" fmla="*/ 518255 w 1314450"/>
                <a:gd name="connsiteY948" fmla="*/ 1751648 h 1876425"/>
                <a:gd name="connsiteX949" fmla="*/ 532257 w 1314450"/>
                <a:gd name="connsiteY949" fmla="*/ 1738694 h 1876425"/>
                <a:gd name="connsiteX950" fmla="*/ 527018 w 1314450"/>
                <a:gd name="connsiteY950" fmla="*/ 1732121 h 1876425"/>
                <a:gd name="connsiteX951" fmla="*/ 520827 w 1314450"/>
                <a:gd name="connsiteY951" fmla="*/ 1731645 h 1876425"/>
                <a:gd name="connsiteX952" fmla="*/ 520636 w 1314450"/>
                <a:gd name="connsiteY952" fmla="*/ 1728026 h 1876425"/>
                <a:gd name="connsiteX953" fmla="*/ 527304 w 1314450"/>
                <a:gd name="connsiteY953" fmla="*/ 1709547 h 1876425"/>
                <a:gd name="connsiteX954" fmla="*/ 528733 w 1314450"/>
                <a:gd name="connsiteY954" fmla="*/ 1691640 h 1876425"/>
                <a:gd name="connsiteX955" fmla="*/ 533686 w 1314450"/>
                <a:gd name="connsiteY955" fmla="*/ 1682306 h 1876425"/>
                <a:gd name="connsiteX956" fmla="*/ 522923 w 1314450"/>
                <a:gd name="connsiteY956" fmla="*/ 1671352 h 1876425"/>
                <a:gd name="connsiteX957" fmla="*/ 520922 w 1314450"/>
                <a:gd name="connsiteY957" fmla="*/ 1664589 h 1876425"/>
                <a:gd name="connsiteX958" fmla="*/ 523017 w 1314450"/>
                <a:gd name="connsiteY958" fmla="*/ 1661732 h 1876425"/>
                <a:gd name="connsiteX959" fmla="*/ 512064 w 1314450"/>
                <a:gd name="connsiteY959" fmla="*/ 1670018 h 1876425"/>
                <a:gd name="connsiteX960" fmla="*/ 493300 w 1314450"/>
                <a:gd name="connsiteY960" fmla="*/ 1665923 h 1876425"/>
                <a:gd name="connsiteX961" fmla="*/ 486918 w 1314450"/>
                <a:gd name="connsiteY961" fmla="*/ 1655350 h 1876425"/>
                <a:gd name="connsiteX962" fmla="*/ 463963 w 1314450"/>
                <a:gd name="connsiteY962" fmla="*/ 1632680 h 1876425"/>
                <a:gd name="connsiteX963" fmla="*/ 442436 w 1314450"/>
                <a:gd name="connsiteY963" fmla="*/ 1600391 h 1876425"/>
                <a:gd name="connsiteX964" fmla="*/ 455486 w 1314450"/>
                <a:gd name="connsiteY964" fmla="*/ 1587246 h 1876425"/>
                <a:gd name="connsiteX965" fmla="*/ 465106 w 1314450"/>
                <a:gd name="connsiteY965" fmla="*/ 1567148 h 1876425"/>
                <a:gd name="connsiteX966" fmla="*/ 483584 w 1314450"/>
                <a:gd name="connsiteY966" fmla="*/ 1555147 h 1876425"/>
                <a:gd name="connsiteX967" fmla="*/ 488823 w 1314450"/>
                <a:gd name="connsiteY967" fmla="*/ 1544384 h 1876425"/>
                <a:gd name="connsiteX968" fmla="*/ 484823 w 1314450"/>
                <a:gd name="connsiteY968" fmla="*/ 1538288 h 1876425"/>
                <a:gd name="connsiteX969" fmla="*/ 473583 w 1314450"/>
                <a:gd name="connsiteY969" fmla="*/ 1530477 h 1876425"/>
                <a:gd name="connsiteX970" fmla="*/ 472726 w 1314450"/>
                <a:gd name="connsiteY970" fmla="*/ 1525524 h 1876425"/>
                <a:gd name="connsiteX971" fmla="*/ 466344 w 1314450"/>
                <a:gd name="connsiteY971" fmla="*/ 1521238 h 1876425"/>
                <a:gd name="connsiteX972" fmla="*/ 466154 w 1314450"/>
                <a:gd name="connsiteY972" fmla="*/ 1517237 h 1876425"/>
                <a:gd name="connsiteX973" fmla="*/ 460724 w 1314450"/>
                <a:gd name="connsiteY973" fmla="*/ 1512665 h 1876425"/>
                <a:gd name="connsiteX974" fmla="*/ 461962 w 1314450"/>
                <a:gd name="connsiteY974" fmla="*/ 1511237 h 1876425"/>
                <a:gd name="connsiteX975" fmla="*/ 454819 w 1314450"/>
                <a:gd name="connsiteY975" fmla="*/ 1505808 h 1876425"/>
                <a:gd name="connsiteX976" fmla="*/ 446056 w 1314450"/>
                <a:gd name="connsiteY976" fmla="*/ 1509998 h 1876425"/>
                <a:gd name="connsiteX977" fmla="*/ 436436 w 1314450"/>
                <a:gd name="connsiteY977" fmla="*/ 1510189 h 1876425"/>
                <a:gd name="connsiteX978" fmla="*/ 430149 w 1314450"/>
                <a:gd name="connsiteY978" fmla="*/ 1515809 h 1876425"/>
                <a:gd name="connsiteX979" fmla="*/ 430244 w 1314450"/>
                <a:gd name="connsiteY979" fmla="*/ 1523429 h 1876425"/>
                <a:gd name="connsiteX980" fmla="*/ 436626 w 1314450"/>
                <a:gd name="connsiteY980" fmla="*/ 1528858 h 1876425"/>
                <a:gd name="connsiteX981" fmla="*/ 425863 w 1314450"/>
                <a:gd name="connsiteY981" fmla="*/ 1541526 h 1876425"/>
                <a:gd name="connsiteX982" fmla="*/ 407670 w 1314450"/>
                <a:gd name="connsiteY982" fmla="*/ 1553242 h 1876425"/>
                <a:gd name="connsiteX983" fmla="*/ 397288 w 1314450"/>
                <a:gd name="connsiteY983" fmla="*/ 1554099 h 1876425"/>
                <a:gd name="connsiteX984" fmla="*/ 387858 w 1314450"/>
                <a:gd name="connsiteY984" fmla="*/ 1558576 h 1876425"/>
                <a:gd name="connsiteX985" fmla="*/ 370713 w 1314450"/>
                <a:gd name="connsiteY985" fmla="*/ 1570959 h 1876425"/>
                <a:gd name="connsiteX986" fmla="*/ 378714 w 1314450"/>
                <a:gd name="connsiteY986" fmla="*/ 1576007 h 1876425"/>
                <a:gd name="connsiteX987" fmla="*/ 384048 w 1314450"/>
                <a:gd name="connsiteY987" fmla="*/ 1586484 h 1876425"/>
                <a:gd name="connsiteX988" fmla="*/ 381571 w 1314450"/>
                <a:gd name="connsiteY988" fmla="*/ 1587627 h 1876425"/>
                <a:gd name="connsiteX989" fmla="*/ 383572 w 1314450"/>
                <a:gd name="connsiteY989" fmla="*/ 1596390 h 1876425"/>
                <a:gd name="connsiteX990" fmla="*/ 398621 w 1314450"/>
                <a:gd name="connsiteY990" fmla="*/ 1613250 h 1876425"/>
                <a:gd name="connsiteX991" fmla="*/ 397955 w 1314450"/>
                <a:gd name="connsiteY991" fmla="*/ 1617917 h 1876425"/>
                <a:gd name="connsiteX992" fmla="*/ 379286 w 1314450"/>
                <a:gd name="connsiteY992" fmla="*/ 1631442 h 1876425"/>
                <a:gd name="connsiteX993" fmla="*/ 373380 w 1314450"/>
                <a:gd name="connsiteY993" fmla="*/ 1639062 h 1876425"/>
                <a:gd name="connsiteX994" fmla="*/ 366426 w 1314450"/>
                <a:gd name="connsiteY994" fmla="*/ 1641729 h 1876425"/>
                <a:gd name="connsiteX995" fmla="*/ 341852 w 1314450"/>
                <a:gd name="connsiteY995" fmla="*/ 1664303 h 1876425"/>
                <a:gd name="connsiteX996" fmla="*/ 330994 w 1314450"/>
                <a:gd name="connsiteY996" fmla="*/ 1661922 h 1876425"/>
                <a:gd name="connsiteX997" fmla="*/ 321659 w 1314450"/>
                <a:gd name="connsiteY997" fmla="*/ 1646873 h 1876425"/>
                <a:gd name="connsiteX998" fmla="*/ 315373 w 1314450"/>
                <a:gd name="connsiteY998" fmla="*/ 1652492 h 1876425"/>
                <a:gd name="connsiteX999" fmla="*/ 312039 w 1314450"/>
                <a:gd name="connsiteY999" fmla="*/ 1660303 h 1876425"/>
                <a:gd name="connsiteX1000" fmla="*/ 314611 w 1314450"/>
                <a:gd name="connsiteY1000" fmla="*/ 1669923 h 1876425"/>
                <a:gd name="connsiteX1001" fmla="*/ 311944 w 1314450"/>
                <a:gd name="connsiteY1001" fmla="*/ 1674686 h 1876425"/>
                <a:gd name="connsiteX1002" fmla="*/ 279940 w 1314450"/>
                <a:gd name="connsiteY1002" fmla="*/ 1704594 h 1876425"/>
                <a:gd name="connsiteX1003" fmla="*/ 810768 w 1314450"/>
                <a:gd name="connsiteY1003" fmla="*/ 480251 h 1876425"/>
                <a:gd name="connsiteX1004" fmla="*/ 824293 w 1314450"/>
                <a:gd name="connsiteY1004" fmla="*/ 483775 h 1876425"/>
                <a:gd name="connsiteX1005" fmla="*/ 825246 w 1314450"/>
                <a:gd name="connsiteY1005" fmla="*/ 477584 h 1876425"/>
                <a:gd name="connsiteX1006" fmla="*/ 820008 w 1314450"/>
                <a:gd name="connsiteY1006" fmla="*/ 481870 h 1876425"/>
                <a:gd name="connsiteX1007" fmla="*/ 810768 w 1314450"/>
                <a:gd name="connsiteY1007" fmla="*/ 480251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</a:cxnLst>
              <a:rect l="l" t="t" r="r" b="b"/>
              <a:pathLst>
                <a:path w="1314450" h="1876425">
                  <a:moveTo>
                    <a:pt x="1028319" y="1498568"/>
                  </a:moveTo>
                  <a:lnTo>
                    <a:pt x="1030986" y="1498473"/>
                  </a:lnTo>
                  <a:lnTo>
                    <a:pt x="1028224" y="1500664"/>
                  </a:lnTo>
                  <a:lnTo>
                    <a:pt x="1025271" y="1499521"/>
                  </a:lnTo>
                  <a:lnTo>
                    <a:pt x="1028319" y="1498568"/>
                  </a:lnTo>
                  <a:close/>
                  <a:moveTo>
                    <a:pt x="279940" y="1704594"/>
                  </a:moveTo>
                  <a:lnTo>
                    <a:pt x="278130" y="1693259"/>
                  </a:lnTo>
                  <a:lnTo>
                    <a:pt x="266986" y="1687544"/>
                  </a:lnTo>
                  <a:lnTo>
                    <a:pt x="260318" y="1669256"/>
                  </a:lnTo>
                  <a:lnTo>
                    <a:pt x="261747" y="1665351"/>
                  </a:lnTo>
                  <a:lnTo>
                    <a:pt x="254889" y="1652207"/>
                  </a:lnTo>
                  <a:lnTo>
                    <a:pt x="250222" y="1648778"/>
                  </a:lnTo>
                  <a:lnTo>
                    <a:pt x="242697" y="1645825"/>
                  </a:lnTo>
                  <a:lnTo>
                    <a:pt x="236315" y="1646587"/>
                  </a:lnTo>
                  <a:lnTo>
                    <a:pt x="232315" y="1642777"/>
                  </a:lnTo>
                  <a:lnTo>
                    <a:pt x="224790" y="1641062"/>
                  </a:lnTo>
                  <a:lnTo>
                    <a:pt x="208502" y="1660779"/>
                  </a:lnTo>
                  <a:lnTo>
                    <a:pt x="203930" y="1662589"/>
                  </a:lnTo>
                  <a:lnTo>
                    <a:pt x="194691" y="1655921"/>
                  </a:lnTo>
                  <a:lnTo>
                    <a:pt x="190405" y="1656874"/>
                  </a:lnTo>
                  <a:lnTo>
                    <a:pt x="184499" y="1644587"/>
                  </a:lnTo>
                  <a:lnTo>
                    <a:pt x="178689" y="1644968"/>
                  </a:lnTo>
                  <a:lnTo>
                    <a:pt x="176593" y="1647444"/>
                  </a:lnTo>
                  <a:lnTo>
                    <a:pt x="173164" y="1644206"/>
                  </a:lnTo>
                  <a:lnTo>
                    <a:pt x="180880" y="1631347"/>
                  </a:lnTo>
                  <a:lnTo>
                    <a:pt x="181642" y="1628489"/>
                  </a:lnTo>
                  <a:lnTo>
                    <a:pt x="178594" y="1625537"/>
                  </a:lnTo>
                  <a:lnTo>
                    <a:pt x="168211" y="1641729"/>
                  </a:lnTo>
                  <a:lnTo>
                    <a:pt x="160782" y="1636109"/>
                  </a:lnTo>
                  <a:lnTo>
                    <a:pt x="154305" y="1626584"/>
                  </a:lnTo>
                  <a:lnTo>
                    <a:pt x="164116" y="1616869"/>
                  </a:lnTo>
                  <a:lnTo>
                    <a:pt x="162782" y="1615154"/>
                  </a:lnTo>
                  <a:lnTo>
                    <a:pt x="152019" y="1623060"/>
                  </a:lnTo>
                  <a:lnTo>
                    <a:pt x="148400" y="1618869"/>
                  </a:lnTo>
                  <a:lnTo>
                    <a:pt x="150400" y="1612773"/>
                  </a:lnTo>
                  <a:lnTo>
                    <a:pt x="146399" y="1610773"/>
                  </a:lnTo>
                  <a:lnTo>
                    <a:pt x="146304" y="1607344"/>
                  </a:lnTo>
                  <a:lnTo>
                    <a:pt x="162211" y="1592104"/>
                  </a:lnTo>
                  <a:lnTo>
                    <a:pt x="160401" y="1586675"/>
                  </a:lnTo>
                  <a:lnTo>
                    <a:pt x="158877" y="1591151"/>
                  </a:lnTo>
                  <a:lnTo>
                    <a:pt x="148876" y="1599819"/>
                  </a:lnTo>
                  <a:lnTo>
                    <a:pt x="144780" y="1601629"/>
                  </a:lnTo>
                  <a:lnTo>
                    <a:pt x="142780" y="1597914"/>
                  </a:lnTo>
                  <a:lnTo>
                    <a:pt x="135541" y="1599724"/>
                  </a:lnTo>
                  <a:lnTo>
                    <a:pt x="132207" y="1590580"/>
                  </a:lnTo>
                  <a:lnTo>
                    <a:pt x="117062" y="1569244"/>
                  </a:lnTo>
                  <a:lnTo>
                    <a:pt x="123158" y="1562386"/>
                  </a:lnTo>
                  <a:lnTo>
                    <a:pt x="124111" y="1555433"/>
                  </a:lnTo>
                  <a:lnTo>
                    <a:pt x="110490" y="1556480"/>
                  </a:lnTo>
                  <a:lnTo>
                    <a:pt x="109918" y="1551623"/>
                  </a:lnTo>
                  <a:lnTo>
                    <a:pt x="115443" y="1548670"/>
                  </a:lnTo>
                  <a:lnTo>
                    <a:pt x="114300" y="1544288"/>
                  </a:lnTo>
                  <a:lnTo>
                    <a:pt x="105632" y="1545336"/>
                  </a:lnTo>
                  <a:lnTo>
                    <a:pt x="104584" y="1535430"/>
                  </a:lnTo>
                  <a:lnTo>
                    <a:pt x="96679" y="1539335"/>
                  </a:lnTo>
                  <a:lnTo>
                    <a:pt x="98203" y="1529906"/>
                  </a:lnTo>
                  <a:lnTo>
                    <a:pt x="108014" y="1520667"/>
                  </a:lnTo>
                  <a:lnTo>
                    <a:pt x="109251" y="1522857"/>
                  </a:lnTo>
                  <a:lnTo>
                    <a:pt x="112490" y="1520762"/>
                  </a:lnTo>
                  <a:lnTo>
                    <a:pt x="114205" y="1525334"/>
                  </a:lnTo>
                  <a:lnTo>
                    <a:pt x="118015" y="1523810"/>
                  </a:lnTo>
                  <a:lnTo>
                    <a:pt x="104204" y="1496949"/>
                  </a:lnTo>
                  <a:lnTo>
                    <a:pt x="102108" y="1498473"/>
                  </a:lnTo>
                  <a:lnTo>
                    <a:pt x="98489" y="1493234"/>
                  </a:lnTo>
                  <a:lnTo>
                    <a:pt x="103632" y="1486758"/>
                  </a:lnTo>
                  <a:lnTo>
                    <a:pt x="98870" y="1481995"/>
                  </a:lnTo>
                  <a:lnTo>
                    <a:pt x="107156" y="1477042"/>
                  </a:lnTo>
                  <a:lnTo>
                    <a:pt x="104394" y="1469803"/>
                  </a:lnTo>
                  <a:lnTo>
                    <a:pt x="115729" y="1471422"/>
                  </a:lnTo>
                  <a:lnTo>
                    <a:pt x="113252" y="1467136"/>
                  </a:lnTo>
                  <a:lnTo>
                    <a:pt x="122301" y="1460278"/>
                  </a:lnTo>
                  <a:lnTo>
                    <a:pt x="119062" y="1446181"/>
                  </a:lnTo>
                  <a:lnTo>
                    <a:pt x="121920" y="1439894"/>
                  </a:lnTo>
                  <a:lnTo>
                    <a:pt x="110966" y="1396365"/>
                  </a:lnTo>
                  <a:lnTo>
                    <a:pt x="84391" y="1400175"/>
                  </a:lnTo>
                  <a:lnTo>
                    <a:pt x="76295" y="1403985"/>
                  </a:lnTo>
                  <a:lnTo>
                    <a:pt x="74866" y="1400937"/>
                  </a:lnTo>
                  <a:lnTo>
                    <a:pt x="57721" y="1407128"/>
                  </a:lnTo>
                  <a:lnTo>
                    <a:pt x="52292" y="1389888"/>
                  </a:lnTo>
                  <a:lnTo>
                    <a:pt x="56198" y="1363028"/>
                  </a:lnTo>
                  <a:lnTo>
                    <a:pt x="60865" y="1361218"/>
                  </a:lnTo>
                  <a:lnTo>
                    <a:pt x="65913" y="1354550"/>
                  </a:lnTo>
                  <a:lnTo>
                    <a:pt x="64008" y="1344454"/>
                  </a:lnTo>
                  <a:lnTo>
                    <a:pt x="65627" y="1338167"/>
                  </a:lnTo>
                  <a:lnTo>
                    <a:pt x="77152" y="1328261"/>
                  </a:lnTo>
                  <a:lnTo>
                    <a:pt x="59722" y="1307211"/>
                  </a:lnTo>
                  <a:lnTo>
                    <a:pt x="53340" y="1292733"/>
                  </a:lnTo>
                  <a:lnTo>
                    <a:pt x="53245" y="1284637"/>
                  </a:lnTo>
                  <a:lnTo>
                    <a:pt x="57341" y="1282542"/>
                  </a:lnTo>
                  <a:lnTo>
                    <a:pt x="53054" y="1282922"/>
                  </a:lnTo>
                  <a:lnTo>
                    <a:pt x="53054" y="1277874"/>
                  </a:lnTo>
                  <a:lnTo>
                    <a:pt x="67246" y="1269683"/>
                  </a:lnTo>
                  <a:lnTo>
                    <a:pt x="65341" y="1268254"/>
                  </a:lnTo>
                  <a:lnTo>
                    <a:pt x="68485" y="1262158"/>
                  </a:lnTo>
                  <a:lnTo>
                    <a:pt x="61626" y="1255014"/>
                  </a:lnTo>
                  <a:lnTo>
                    <a:pt x="64865" y="1252823"/>
                  </a:lnTo>
                  <a:lnTo>
                    <a:pt x="61055" y="1250918"/>
                  </a:lnTo>
                  <a:lnTo>
                    <a:pt x="52674" y="1230249"/>
                  </a:lnTo>
                  <a:lnTo>
                    <a:pt x="55626" y="1206818"/>
                  </a:lnTo>
                  <a:lnTo>
                    <a:pt x="49435" y="1205103"/>
                  </a:lnTo>
                  <a:lnTo>
                    <a:pt x="51911" y="1199484"/>
                  </a:lnTo>
                  <a:lnTo>
                    <a:pt x="46482" y="1197674"/>
                  </a:lnTo>
                  <a:lnTo>
                    <a:pt x="46958" y="1192244"/>
                  </a:lnTo>
                  <a:lnTo>
                    <a:pt x="51530" y="1191768"/>
                  </a:lnTo>
                  <a:lnTo>
                    <a:pt x="51530" y="1186053"/>
                  </a:lnTo>
                  <a:lnTo>
                    <a:pt x="56007" y="1185767"/>
                  </a:lnTo>
                  <a:lnTo>
                    <a:pt x="56292" y="1181100"/>
                  </a:lnTo>
                  <a:lnTo>
                    <a:pt x="53245" y="1179481"/>
                  </a:lnTo>
                  <a:lnTo>
                    <a:pt x="55816" y="1163193"/>
                  </a:lnTo>
                  <a:lnTo>
                    <a:pt x="56292" y="1170337"/>
                  </a:lnTo>
                  <a:lnTo>
                    <a:pt x="61532" y="1171480"/>
                  </a:lnTo>
                  <a:lnTo>
                    <a:pt x="63532" y="1161574"/>
                  </a:lnTo>
                  <a:lnTo>
                    <a:pt x="75914" y="1156335"/>
                  </a:lnTo>
                  <a:lnTo>
                    <a:pt x="76295" y="1130332"/>
                  </a:lnTo>
                  <a:lnTo>
                    <a:pt x="74105" y="1129094"/>
                  </a:lnTo>
                  <a:lnTo>
                    <a:pt x="76867" y="1120712"/>
                  </a:lnTo>
                  <a:lnTo>
                    <a:pt x="84106" y="1120521"/>
                  </a:lnTo>
                  <a:lnTo>
                    <a:pt x="81534" y="1132904"/>
                  </a:lnTo>
                  <a:lnTo>
                    <a:pt x="90011" y="1133570"/>
                  </a:lnTo>
                  <a:lnTo>
                    <a:pt x="89058" y="1118902"/>
                  </a:lnTo>
                  <a:lnTo>
                    <a:pt x="95917" y="1117664"/>
                  </a:lnTo>
                  <a:lnTo>
                    <a:pt x="96202" y="1115283"/>
                  </a:lnTo>
                  <a:lnTo>
                    <a:pt x="105632" y="1117759"/>
                  </a:lnTo>
                  <a:lnTo>
                    <a:pt x="108775" y="1103471"/>
                  </a:lnTo>
                  <a:lnTo>
                    <a:pt x="114681" y="1103376"/>
                  </a:lnTo>
                  <a:lnTo>
                    <a:pt x="117539" y="1112044"/>
                  </a:lnTo>
                  <a:lnTo>
                    <a:pt x="127158" y="1114139"/>
                  </a:lnTo>
                  <a:lnTo>
                    <a:pt x="130016" y="1122426"/>
                  </a:lnTo>
                  <a:lnTo>
                    <a:pt x="136207" y="1122140"/>
                  </a:lnTo>
                  <a:lnTo>
                    <a:pt x="143256" y="1116902"/>
                  </a:lnTo>
                  <a:lnTo>
                    <a:pt x="145637" y="1102805"/>
                  </a:lnTo>
                  <a:lnTo>
                    <a:pt x="130111" y="1098804"/>
                  </a:lnTo>
                  <a:lnTo>
                    <a:pt x="130683" y="1082993"/>
                  </a:lnTo>
                  <a:lnTo>
                    <a:pt x="128207" y="1069753"/>
                  </a:lnTo>
                  <a:lnTo>
                    <a:pt x="124873" y="1062514"/>
                  </a:lnTo>
                  <a:lnTo>
                    <a:pt x="120396" y="1063847"/>
                  </a:lnTo>
                  <a:lnTo>
                    <a:pt x="121444" y="1059085"/>
                  </a:lnTo>
                  <a:lnTo>
                    <a:pt x="143827" y="1038606"/>
                  </a:lnTo>
                  <a:lnTo>
                    <a:pt x="169450" y="1038035"/>
                  </a:lnTo>
                  <a:lnTo>
                    <a:pt x="188405" y="1030129"/>
                  </a:lnTo>
                  <a:lnTo>
                    <a:pt x="180404" y="1022604"/>
                  </a:lnTo>
                  <a:lnTo>
                    <a:pt x="192595" y="1010793"/>
                  </a:lnTo>
                  <a:lnTo>
                    <a:pt x="188595" y="1008317"/>
                  </a:lnTo>
                  <a:lnTo>
                    <a:pt x="191357" y="1005364"/>
                  </a:lnTo>
                  <a:lnTo>
                    <a:pt x="186118" y="991743"/>
                  </a:lnTo>
                  <a:lnTo>
                    <a:pt x="208121" y="982123"/>
                  </a:lnTo>
                  <a:lnTo>
                    <a:pt x="241268" y="979742"/>
                  </a:lnTo>
                  <a:lnTo>
                    <a:pt x="242983" y="975455"/>
                  </a:lnTo>
                  <a:lnTo>
                    <a:pt x="240316" y="964597"/>
                  </a:lnTo>
                  <a:lnTo>
                    <a:pt x="248221" y="962120"/>
                  </a:lnTo>
                  <a:lnTo>
                    <a:pt x="244221" y="951167"/>
                  </a:lnTo>
                  <a:lnTo>
                    <a:pt x="249555" y="945071"/>
                  </a:lnTo>
                  <a:lnTo>
                    <a:pt x="243935" y="943261"/>
                  </a:lnTo>
                  <a:lnTo>
                    <a:pt x="235172" y="932021"/>
                  </a:lnTo>
                  <a:lnTo>
                    <a:pt x="224409" y="935831"/>
                  </a:lnTo>
                  <a:lnTo>
                    <a:pt x="223266" y="927259"/>
                  </a:lnTo>
                  <a:lnTo>
                    <a:pt x="215741" y="914591"/>
                  </a:lnTo>
                  <a:lnTo>
                    <a:pt x="198596" y="921353"/>
                  </a:lnTo>
                  <a:lnTo>
                    <a:pt x="200025" y="929640"/>
                  </a:lnTo>
                  <a:lnTo>
                    <a:pt x="190024" y="928021"/>
                  </a:lnTo>
                  <a:lnTo>
                    <a:pt x="178975" y="919925"/>
                  </a:lnTo>
                  <a:lnTo>
                    <a:pt x="163544" y="924116"/>
                  </a:lnTo>
                  <a:lnTo>
                    <a:pt x="161449" y="904875"/>
                  </a:lnTo>
                  <a:lnTo>
                    <a:pt x="153352" y="907161"/>
                  </a:lnTo>
                  <a:lnTo>
                    <a:pt x="147828" y="904780"/>
                  </a:lnTo>
                  <a:lnTo>
                    <a:pt x="143351" y="907256"/>
                  </a:lnTo>
                  <a:lnTo>
                    <a:pt x="135350" y="882206"/>
                  </a:lnTo>
                  <a:lnTo>
                    <a:pt x="129445" y="882015"/>
                  </a:lnTo>
                  <a:lnTo>
                    <a:pt x="123254" y="872966"/>
                  </a:lnTo>
                  <a:lnTo>
                    <a:pt x="117443" y="856298"/>
                  </a:lnTo>
                  <a:lnTo>
                    <a:pt x="112490" y="858298"/>
                  </a:lnTo>
                  <a:lnTo>
                    <a:pt x="110585" y="866680"/>
                  </a:lnTo>
                  <a:lnTo>
                    <a:pt x="105537" y="873157"/>
                  </a:lnTo>
                  <a:lnTo>
                    <a:pt x="97631" y="871919"/>
                  </a:lnTo>
                  <a:lnTo>
                    <a:pt x="88964" y="877348"/>
                  </a:lnTo>
                  <a:lnTo>
                    <a:pt x="76581" y="871157"/>
                  </a:lnTo>
                  <a:lnTo>
                    <a:pt x="72866" y="874204"/>
                  </a:lnTo>
                  <a:lnTo>
                    <a:pt x="63341" y="872204"/>
                  </a:lnTo>
                  <a:lnTo>
                    <a:pt x="62103" y="869537"/>
                  </a:lnTo>
                  <a:lnTo>
                    <a:pt x="59055" y="869823"/>
                  </a:lnTo>
                  <a:lnTo>
                    <a:pt x="60579" y="864870"/>
                  </a:lnTo>
                  <a:lnTo>
                    <a:pt x="56864" y="860298"/>
                  </a:lnTo>
                  <a:lnTo>
                    <a:pt x="50482" y="870014"/>
                  </a:lnTo>
                  <a:lnTo>
                    <a:pt x="56674" y="876586"/>
                  </a:lnTo>
                  <a:lnTo>
                    <a:pt x="60579" y="888302"/>
                  </a:lnTo>
                  <a:lnTo>
                    <a:pt x="58007" y="893731"/>
                  </a:lnTo>
                  <a:lnTo>
                    <a:pt x="54197" y="894112"/>
                  </a:lnTo>
                  <a:lnTo>
                    <a:pt x="34671" y="884777"/>
                  </a:lnTo>
                  <a:lnTo>
                    <a:pt x="47816" y="869252"/>
                  </a:lnTo>
                  <a:lnTo>
                    <a:pt x="33147" y="860108"/>
                  </a:lnTo>
                  <a:lnTo>
                    <a:pt x="25622" y="851726"/>
                  </a:lnTo>
                  <a:lnTo>
                    <a:pt x="20193" y="838962"/>
                  </a:lnTo>
                  <a:lnTo>
                    <a:pt x="16478" y="813530"/>
                  </a:lnTo>
                  <a:lnTo>
                    <a:pt x="9525" y="806482"/>
                  </a:lnTo>
                  <a:lnTo>
                    <a:pt x="11049" y="796862"/>
                  </a:lnTo>
                  <a:lnTo>
                    <a:pt x="38576" y="785432"/>
                  </a:lnTo>
                  <a:lnTo>
                    <a:pt x="85820" y="796957"/>
                  </a:lnTo>
                  <a:lnTo>
                    <a:pt x="103061" y="797338"/>
                  </a:lnTo>
                  <a:lnTo>
                    <a:pt x="103156" y="785432"/>
                  </a:lnTo>
                  <a:lnTo>
                    <a:pt x="111919" y="774668"/>
                  </a:lnTo>
                  <a:lnTo>
                    <a:pt x="120777" y="769525"/>
                  </a:lnTo>
                  <a:lnTo>
                    <a:pt x="124396" y="754666"/>
                  </a:lnTo>
                  <a:lnTo>
                    <a:pt x="132302" y="744569"/>
                  </a:lnTo>
                  <a:lnTo>
                    <a:pt x="141732" y="716090"/>
                  </a:lnTo>
                  <a:lnTo>
                    <a:pt x="144685" y="687229"/>
                  </a:lnTo>
                  <a:lnTo>
                    <a:pt x="140780" y="688086"/>
                  </a:lnTo>
                  <a:lnTo>
                    <a:pt x="128778" y="671703"/>
                  </a:lnTo>
                  <a:lnTo>
                    <a:pt x="120301" y="665321"/>
                  </a:lnTo>
                  <a:lnTo>
                    <a:pt x="107537" y="659702"/>
                  </a:lnTo>
                  <a:lnTo>
                    <a:pt x="110109" y="652272"/>
                  </a:lnTo>
                  <a:lnTo>
                    <a:pt x="92011" y="653701"/>
                  </a:lnTo>
                  <a:lnTo>
                    <a:pt x="95536" y="625983"/>
                  </a:lnTo>
                  <a:lnTo>
                    <a:pt x="94298" y="623411"/>
                  </a:lnTo>
                  <a:lnTo>
                    <a:pt x="91916" y="624078"/>
                  </a:lnTo>
                  <a:lnTo>
                    <a:pt x="91630" y="621316"/>
                  </a:lnTo>
                  <a:lnTo>
                    <a:pt x="89154" y="622554"/>
                  </a:lnTo>
                  <a:lnTo>
                    <a:pt x="87630" y="616553"/>
                  </a:lnTo>
                  <a:lnTo>
                    <a:pt x="92964" y="616744"/>
                  </a:lnTo>
                  <a:lnTo>
                    <a:pt x="98107" y="575120"/>
                  </a:lnTo>
                  <a:lnTo>
                    <a:pt x="111443" y="576644"/>
                  </a:lnTo>
                  <a:lnTo>
                    <a:pt x="115824" y="582930"/>
                  </a:lnTo>
                  <a:lnTo>
                    <a:pt x="118682" y="583216"/>
                  </a:lnTo>
                  <a:lnTo>
                    <a:pt x="124873" y="581787"/>
                  </a:lnTo>
                  <a:lnTo>
                    <a:pt x="126111" y="578453"/>
                  </a:lnTo>
                  <a:lnTo>
                    <a:pt x="130588" y="576644"/>
                  </a:lnTo>
                  <a:lnTo>
                    <a:pt x="151638" y="577977"/>
                  </a:lnTo>
                  <a:lnTo>
                    <a:pt x="151162" y="570643"/>
                  </a:lnTo>
                  <a:lnTo>
                    <a:pt x="146875" y="561785"/>
                  </a:lnTo>
                  <a:lnTo>
                    <a:pt x="151924" y="561880"/>
                  </a:lnTo>
                  <a:lnTo>
                    <a:pt x="148876" y="553308"/>
                  </a:lnTo>
                  <a:lnTo>
                    <a:pt x="170212" y="546164"/>
                  </a:lnTo>
                  <a:lnTo>
                    <a:pt x="166021" y="542449"/>
                  </a:lnTo>
                  <a:lnTo>
                    <a:pt x="169069" y="540163"/>
                  </a:lnTo>
                  <a:lnTo>
                    <a:pt x="168973" y="535972"/>
                  </a:lnTo>
                  <a:lnTo>
                    <a:pt x="159830" y="535686"/>
                  </a:lnTo>
                  <a:lnTo>
                    <a:pt x="159734" y="532924"/>
                  </a:lnTo>
                  <a:lnTo>
                    <a:pt x="127349" y="536353"/>
                  </a:lnTo>
                  <a:lnTo>
                    <a:pt x="126587" y="533591"/>
                  </a:lnTo>
                  <a:lnTo>
                    <a:pt x="106013" y="531971"/>
                  </a:lnTo>
                  <a:lnTo>
                    <a:pt x="110204" y="519494"/>
                  </a:lnTo>
                  <a:lnTo>
                    <a:pt x="97060" y="505778"/>
                  </a:lnTo>
                  <a:lnTo>
                    <a:pt x="83248" y="482251"/>
                  </a:lnTo>
                  <a:lnTo>
                    <a:pt x="87344" y="467201"/>
                  </a:lnTo>
                  <a:lnTo>
                    <a:pt x="70199" y="462344"/>
                  </a:lnTo>
                  <a:lnTo>
                    <a:pt x="42576" y="464725"/>
                  </a:lnTo>
                  <a:lnTo>
                    <a:pt x="34100" y="459772"/>
                  </a:lnTo>
                  <a:lnTo>
                    <a:pt x="48292" y="428530"/>
                  </a:lnTo>
                  <a:lnTo>
                    <a:pt x="58007" y="417671"/>
                  </a:lnTo>
                  <a:lnTo>
                    <a:pt x="62865" y="407861"/>
                  </a:lnTo>
                  <a:lnTo>
                    <a:pt x="56769" y="403955"/>
                  </a:lnTo>
                  <a:lnTo>
                    <a:pt x="101918" y="390716"/>
                  </a:lnTo>
                  <a:lnTo>
                    <a:pt x="96488" y="376523"/>
                  </a:lnTo>
                  <a:lnTo>
                    <a:pt x="111823" y="391382"/>
                  </a:lnTo>
                  <a:lnTo>
                    <a:pt x="122491" y="389001"/>
                  </a:lnTo>
                  <a:lnTo>
                    <a:pt x="123920" y="395573"/>
                  </a:lnTo>
                  <a:lnTo>
                    <a:pt x="139255" y="394621"/>
                  </a:lnTo>
                  <a:lnTo>
                    <a:pt x="153257" y="402717"/>
                  </a:lnTo>
                  <a:lnTo>
                    <a:pt x="156686" y="402908"/>
                  </a:lnTo>
                  <a:lnTo>
                    <a:pt x="154114" y="402146"/>
                  </a:lnTo>
                  <a:lnTo>
                    <a:pt x="154305" y="384429"/>
                  </a:lnTo>
                  <a:lnTo>
                    <a:pt x="144209" y="349568"/>
                  </a:lnTo>
                  <a:lnTo>
                    <a:pt x="152591" y="341090"/>
                  </a:lnTo>
                  <a:lnTo>
                    <a:pt x="170498" y="332899"/>
                  </a:lnTo>
                  <a:lnTo>
                    <a:pt x="173069" y="325660"/>
                  </a:lnTo>
                  <a:lnTo>
                    <a:pt x="169450" y="315563"/>
                  </a:lnTo>
                  <a:lnTo>
                    <a:pt x="163925" y="316802"/>
                  </a:lnTo>
                  <a:lnTo>
                    <a:pt x="168402" y="314611"/>
                  </a:lnTo>
                  <a:lnTo>
                    <a:pt x="166116" y="306991"/>
                  </a:lnTo>
                  <a:lnTo>
                    <a:pt x="232220" y="298514"/>
                  </a:lnTo>
                  <a:lnTo>
                    <a:pt x="239935" y="294704"/>
                  </a:lnTo>
                  <a:lnTo>
                    <a:pt x="247364" y="296323"/>
                  </a:lnTo>
                  <a:lnTo>
                    <a:pt x="238887" y="276892"/>
                  </a:lnTo>
                  <a:lnTo>
                    <a:pt x="234125" y="258032"/>
                  </a:lnTo>
                  <a:lnTo>
                    <a:pt x="249174" y="251174"/>
                  </a:lnTo>
                  <a:lnTo>
                    <a:pt x="273272" y="250793"/>
                  </a:lnTo>
                  <a:lnTo>
                    <a:pt x="263652" y="230219"/>
                  </a:lnTo>
                  <a:lnTo>
                    <a:pt x="274606" y="229553"/>
                  </a:lnTo>
                  <a:lnTo>
                    <a:pt x="281368" y="226409"/>
                  </a:lnTo>
                  <a:lnTo>
                    <a:pt x="276796" y="217170"/>
                  </a:lnTo>
                  <a:lnTo>
                    <a:pt x="284131" y="214789"/>
                  </a:lnTo>
                  <a:lnTo>
                    <a:pt x="276606" y="199835"/>
                  </a:lnTo>
                  <a:lnTo>
                    <a:pt x="271843" y="203454"/>
                  </a:lnTo>
                  <a:lnTo>
                    <a:pt x="268224" y="198120"/>
                  </a:lnTo>
                  <a:lnTo>
                    <a:pt x="263176" y="199644"/>
                  </a:lnTo>
                  <a:lnTo>
                    <a:pt x="254508" y="171736"/>
                  </a:lnTo>
                  <a:lnTo>
                    <a:pt x="258318" y="175736"/>
                  </a:lnTo>
                  <a:lnTo>
                    <a:pt x="261461" y="174403"/>
                  </a:lnTo>
                  <a:lnTo>
                    <a:pt x="258604" y="167354"/>
                  </a:lnTo>
                  <a:lnTo>
                    <a:pt x="270320" y="160401"/>
                  </a:lnTo>
                  <a:lnTo>
                    <a:pt x="273653" y="161163"/>
                  </a:lnTo>
                  <a:lnTo>
                    <a:pt x="272605" y="158115"/>
                  </a:lnTo>
                  <a:lnTo>
                    <a:pt x="281464" y="159829"/>
                  </a:lnTo>
                  <a:lnTo>
                    <a:pt x="311372" y="139351"/>
                  </a:lnTo>
                  <a:lnTo>
                    <a:pt x="314325" y="133921"/>
                  </a:lnTo>
                  <a:lnTo>
                    <a:pt x="330232" y="128683"/>
                  </a:lnTo>
                  <a:lnTo>
                    <a:pt x="326898" y="109728"/>
                  </a:lnTo>
                  <a:lnTo>
                    <a:pt x="328232" y="117062"/>
                  </a:lnTo>
                  <a:lnTo>
                    <a:pt x="335089" y="114491"/>
                  </a:lnTo>
                  <a:lnTo>
                    <a:pt x="337947" y="125159"/>
                  </a:lnTo>
                  <a:lnTo>
                    <a:pt x="340328" y="124492"/>
                  </a:lnTo>
                  <a:lnTo>
                    <a:pt x="338518" y="117729"/>
                  </a:lnTo>
                  <a:lnTo>
                    <a:pt x="343948" y="119348"/>
                  </a:lnTo>
                  <a:lnTo>
                    <a:pt x="348139" y="133541"/>
                  </a:lnTo>
                  <a:lnTo>
                    <a:pt x="363474" y="142780"/>
                  </a:lnTo>
                  <a:lnTo>
                    <a:pt x="382905" y="147066"/>
                  </a:lnTo>
                  <a:lnTo>
                    <a:pt x="383286" y="149924"/>
                  </a:lnTo>
                  <a:lnTo>
                    <a:pt x="390811" y="148876"/>
                  </a:lnTo>
                  <a:lnTo>
                    <a:pt x="399192" y="154115"/>
                  </a:lnTo>
                  <a:lnTo>
                    <a:pt x="403003" y="147447"/>
                  </a:lnTo>
                  <a:lnTo>
                    <a:pt x="429292" y="149733"/>
                  </a:lnTo>
                  <a:lnTo>
                    <a:pt x="439102" y="158020"/>
                  </a:lnTo>
                  <a:lnTo>
                    <a:pt x="440245" y="150781"/>
                  </a:lnTo>
                  <a:lnTo>
                    <a:pt x="451009" y="159449"/>
                  </a:lnTo>
                  <a:lnTo>
                    <a:pt x="453390" y="158210"/>
                  </a:lnTo>
                  <a:lnTo>
                    <a:pt x="464058" y="171164"/>
                  </a:lnTo>
                  <a:lnTo>
                    <a:pt x="465677" y="169640"/>
                  </a:lnTo>
                  <a:lnTo>
                    <a:pt x="468630" y="172688"/>
                  </a:lnTo>
                  <a:lnTo>
                    <a:pt x="466344" y="179546"/>
                  </a:lnTo>
                  <a:lnTo>
                    <a:pt x="468820" y="188976"/>
                  </a:lnTo>
                  <a:lnTo>
                    <a:pt x="483870" y="181642"/>
                  </a:lnTo>
                  <a:lnTo>
                    <a:pt x="485680" y="188786"/>
                  </a:lnTo>
                  <a:lnTo>
                    <a:pt x="488823" y="187547"/>
                  </a:lnTo>
                  <a:lnTo>
                    <a:pt x="499205" y="203168"/>
                  </a:lnTo>
                  <a:lnTo>
                    <a:pt x="493776" y="207454"/>
                  </a:lnTo>
                  <a:lnTo>
                    <a:pt x="498539" y="213265"/>
                  </a:lnTo>
                  <a:lnTo>
                    <a:pt x="507302" y="210788"/>
                  </a:lnTo>
                  <a:lnTo>
                    <a:pt x="501586" y="214027"/>
                  </a:lnTo>
                  <a:lnTo>
                    <a:pt x="501872" y="217932"/>
                  </a:lnTo>
                  <a:lnTo>
                    <a:pt x="496634" y="221837"/>
                  </a:lnTo>
                  <a:lnTo>
                    <a:pt x="485870" y="225552"/>
                  </a:lnTo>
                  <a:lnTo>
                    <a:pt x="469392" y="246412"/>
                  </a:lnTo>
                  <a:lnTo>
                    <a:pt x="464630" y="243935"/>
                  </a:lnTo>
                  <a:lnTo>
                    <a:pt x="460534" y="249650"/>
                  </a:lnTo>
                  <a:lnTo>
                    <a:pt x="464534" y="254508"/>
                  </a:lnTo>
                  <a:lnTo>
                    <a:pt x="457486" y="265557"/>
                  </a:lnTo>
                  <a:lnTo>
                    <a:pt x="466154" y="277940"/>
                  </a:lnTo>
                  <a:lnTo>
                    <a:pt x="455105" y="271462"/>
                  </a:lnTo>
                  <a:lnTo>
                    <a:pt x="450437" y="272225"/>
                  </a:lnTo>
                  <a:lnTo>
                    <a:pt x="425863" y="297085"/>
                  </a:lnTo>
                  <a:lnTo>
                    <a:pt x="450247" y="323469"/>
                  </a:lnTo>
                  <a:lnTo>
                    <a:pt x="456533" y="334042"/>
                  </a:lnTo>
                  <a:lnTo>
                    <a:pt x="456629" y="338900"/>
                  </a:lnTo>
                  <a:lnTo>
                    <a:pt x="446723" y="343471"/>
                  </a:lnTo>
                  <a:lnTo>
                    <a:pt x="454819" y="351568"/>
                  </a:lnTo>
                  <a:lnTo>
                    <a:pt x="451961" y="355854"/>
                  </a:lnTo>
                  <a:lnTo>
                    <a:pt x="437864" y="364903"/>
                  </a:lnTo>
                  <a:lnTo>
                    <a:pt x="437483" y="367856"/>
                  </a:lnTo>
                  <a:lnTo>
                    <a:pt x="430530" y="370808"/>
                  </a:lnTo>
                  <a:lnTo>
                    <a:pt x="432625" y="372332"/>
                  </a:lnTo>
                  <a:lnTo>
                    <a:pt x="419005" y="386715"/>
                  </a:lnTo>
                  <a:lnTo>
                    <a:pt x="422243" y="384048"/>
                  </a:lnTo>
                  <a:lnTo>
                    <a:pt x="425958" y="388334"/>
                  </a:lnTo>
                  <a:lnTo>
                    <a:pt x="410623" y="408051"/>
                  </a:lnTo>
                  <a:lnTo>
                    <a:pt x="415766" y="414147"/>
                  </a:lnTo>
                  <a:lnTo>
                    <a:pt x="402145" y="430816"/>
                  </a:lnTo>
                  <a:lnTo>
                    <a:pt x="395383" y="429292"/>
                  </a:lnTo>
                  <a:lnTo>
                    <a:pt x="390525" y="436054"/>
                  </a:lnTo>
                  <a:lnTo>
                    <a:pt x="395478" y="440531"/>
                  </a:lnTo>
                  <a:lnTo>
                    <a:pt x="381667" y="460724"/>
                  </a:lnTo>
                  <a:lnTo>
                    <a:pt x="382048" y="468154"/>
                  </a:lnTo>
                  <a:lnTo>
                    <a:pt x="379095" y="474821"/>
                  </a:lnTo>
                  <a:lnTo>
                    <a:pt x="379952" y="480536"/>
                  </a:lnTo>
                  <a:lnTo>
                    <a:pt x="393478" y="478155"/>
                  </a:lnTo>
                  <a:lnTo>
                    <a:pt x="408146" y="482632"/>
                  </a:lnTo>
                  <a:lnTo>
                    <a:pt x="412718" y="491395"/>
                  </a:lnTo>
                  <a:lnTo>
                    <a:pt x="413671" y="504254"/>
                  </a:lnTo>
                  <a:lnTo>
                    <a:pt x="430244" y="523685"/>
                  </a:lnTo>
                  <a:lnTo>
                    <a:pt x="428339" y="530638"/>
                  </a:lnTo>
                  <a:lnTo>
                    <a:pt x="421386" y="535305"/>
                  </a:lnTo>
                  <a:lnTo>
                    <a:pt x="417671" y="534258"/>
                  </a:lnTo>
                  <a:lnTo>
                    <a:pt x="410718" y="539496"/>
                  </a:lnTo>
                  <a:lnTo>
                    <a:pt x="388620" y="546830"/>
                  </a:lnTo>
                  <a:lnTo>
                    <a:pt x="388239" y="571595"/>
                  </a:lnTo>
                  <a:lnTo>
                    <a:pt x="384239" y="577691"/>
                  </a:lnTo>
                  <a:lnTo>
                    <a:pt x="403289" y="598265"/>
                  </a:lnTo>
                  <a:lnTo>
                    <a:pt x="422815" y="611505"/>
                  </a:lnTo>
                  <a:lnTo>
                    <a:pt x="416909" y="619316"/>
                  </a:lnTo>
                  <a:lnTo>
                    <a:pt x="421291" y="632746"/>
                  </a:lnTo>
                  <a:lnTo>
                    <a:pt x="441960" y="654749"/>
                  </a:lnTo>
                  <a:lnTo>
                    <a:pt x="435197" y="665036"/>
                  </a:lnTo>
                  <a:lnTo>
                    <a:pt x="445103" y="677990"/>
                  </a:lnTo>
                  <a:lnTo>
                    <a:pt x="456152" y="677704"/>
                  </a:lnTo>
                  <a:lnTo>
                    <a:pt x="456724" y="681323"/>
                  </a:lnTo>
                  <a:lnTo>
                    <a:pt x="465106" y="680466"/>
                  </a:lnTo>
                  <a:lnTo>
                    <a:pt x="469487" y="691039"/>
                  </a:lnTo>
                  <a:lnTo>
                    <a:pt x="478155" y="690944"/>
                  </a:lnTo>
                  <a:lnTo>
                    <a:pt x="495967" y="697135"/>
                  </a:lnTo>
                  <a:lnTo>
                    <a:pt x="497014" y="691991"/>
                  </a:lnTo>
                  <a:lnTo>
                    <a:pt x="501396" y="694658"/>
                  </a:lnTo>
                  <a:lnTo>
                    <a:pt x="500443" y="698659"/>
                  </a:lnTo>
                  <a:lnTo>
                    <a:pt x="517207" y="706184"/>
                  </a:lnTo>
                  <a:lnTo>
                    <a:pt x="532829" y="702659"/>
                  </a:lnTo>
                  <a:lnTo>
                    <a:pt x="538449" y="697897"/>
                  </a:lnTo>
                  <a:lnTo>
                    <a:pt x="554736" y="693420"/>
                  </a:lnTo>
                  <a:lnTo>
                    <a:pt x="571024" y="695516"/>
                  </a:lnTo>
                  <a:lnTo>
                    <a:pt x="606933" y="687515"/>
                  </a:lnTo>
                  <a:lnTo>
                    <a:pt x="610648" y="685324"/>
                  </a:lnTo>
                  <a:lnTo>
                    <a:pt x="609505" y="675799"/>
                  </a:lnTo>
                  <a:lnTo>
                    <a:pt x="613982" y="678085"/>
                  </a:lnTo>
                  <a:lnTo>
                    <a:pt x="619030" y="675894"/>
                  </a:lnTo>
                  <a:lnTo>
                    <a:pt x="622554" y="681895"/>
                  </a:lnTo>
                  <a:lnTo>
                    <a:pt x="625030" y="668846"/>
                  </a:lnTo>
                  <a:lnTo>
                    <a:pt x="627126" y="668941"/>
                  </a:lnTo>
                  <a:lnTo>
                    <a:pt x="626650" y="673037"/>
                  </a:lnTo>
                  <a:lnTo>
                    <a:pt x="629412" y="673513"/>
                  </a:lnTo>
                  <a:lnTo>
                    <a:pt x="629221" y="675799"/>
                  </a:lnTo>
                  <a:lnTo>
                    <a:pt x="636841" y="679609"/>
                  </a:lnTo>
                  <a:lnTo>
                    <a:pt x="641890" y="678561"/>
                  </a:lnTo>
                  <a:lnTo>
                    <a:pt x="646938" y="682085"/>
                  </a:lnTo>
                  <a:lnTo>
                    <a:pt x="655701" y="675704"/>
                  </a:lnTo>
                  <a:lnTo>
                    <a:pt x="665607" y="689229"/>
                  </a:lnTo>
                  <a:lnTo>
                    <a:pt x="668274" y="685514"/>
                  </a:lnTo>
                  <a:lnTo>
                    <a:pt x="676084" y="686943"/>
                  </a:lnTo>
                  <a:lnTo>
                    <a:pt x="675989" y="689134"/>
                  </a:lnTo>
                  <a:lnTo>
                    <a:pt x="680085" y="688467"/>
                  </a:lnTo>
                  <a:lnTo>
                    <a:pt x="677133" y="695230"/>
                  </a:lnTo>
                  <a:lnTo>
                    <a:pt x="681133" y="695801"/>
                  </a:lnTo>
                  <a:lnTo>
                    <a:pt x="681514" y="699611"/>
                  </a:lnTo>
                  <a:lnTo>
                    <a:pt x="690563" y="697040"/>
                  </a:lnTo>
                  <a:lnTo>
                    <a:pt x="689039" y="703136"/>
                  </a:lnTo>
                  <a:lnTo>
                    <a:pt x="699516" y="702088"/>
                  </a:lnTo>
                  <a:lnTo>
                    <a:pt x="699040" y="705421"/>
                  </a:lnTo>
                  <a:lnTo>
                    <a:pt x="695801" y="706374"/>
                  </a:lnTo>
                  <a:lnTo>
                    <a:pt x="707231" y="716661"/>
                  </a:lnTo>
                  <a:lnTo>
                    <a:pt x="719900" y="738378"/>
                  </a:lnTo>
                  <a:lnTo>
                    <a:pt x="723900" y="735521"/>
                  </a:lnTo>
                  <a:lnTo>
                    <a:pt x="725329" y="739140"/>
                  </a:lnTo>
                  <a:lnTo>
                    <a:pt x="721233" y="741712"/>
                  </a:lnTo>
                  <a:lnTo>
                    <a:pt x="719614" y="753618"/>
                  </a:lnTo>
                  <a:lnTo>
                    <a:pt x="722281" y="766096"/>
                  </a:lnTo>
                  <a:lnTo>
                    <a:pt x="726377" y="766096"/>
                  </a:lnTo>
                  <a:lnTo>
                    <a:pt x="745807" y="785051"/>
                  </a:lnTo>
                  <a:lnTo>
                    <a:pt x="750475" y="785051"/>
                  </a:lnTo>
                  <a:lnTo>
                    <a:pt x="778288" y="779336"/>
                  </a:lnTo>
                  <a:lnTo>
                    <a:pt x="797147" y="770858"/>
                  </a:lnTo>
                  <a:lnTo>
                    <a:pt x="801814" y="762000"/>
                  </a:lnTo>
                  <a:lnTo>
                    <a:pt x="797909" y="754761"/>
                  </a:lnTo>
                  <a:lnTo>
                    <a:pt x="805720" y="746189"/>
                  </a:lnTo>
                  <a:lnTo>
                    <a:pt x="811816" y="752189"/>
                  </a:lnTo>
                  <a:lnTo>
                    <a:pt x="817626" y="752666"/>
                  </a:lnTo>
                  <a:lnTo>
                    <a:pt x="822389" y="749046"/>
                  </a:lnTo>
                  <a:lnTo>
                    <a:pt x="819436" y="733425"/>
                  </a:lnTo>
                  <a:lnTo>
                    <a:pt x="811244" y="730758"/>
                  </a:lnTo>
                  <a:lnTo>
                    <a:pt x="810673" y="726758"/>
                  </a:lnTo>
                  <a:lnTo>
                    <a:pt x="805149" y="725805"/>
                  </a:lnTo>
                  <a:lnTo>
                    <a:pt x="806768" y="722281"/>
                  </a:lnTo>
                  <a:lnTo>
                    <a:pt x="789051" y="710756"/>
                  </a:lnTo>
                  <a:lnTo>
                    <a:pt x="775335" y="705517"/>
                  </a:lnTo>
                  <a:lnTo>
                    <a:pt x="773335" y="695801"/>
                  </a:lnTo>
                  <a:lnTo>
                    <a:pt x="764953" y="693611"/>
                  </a:lnTo>
                  <a:lnTo>
                    <a:pt x="759809" y="678752"/>
                  </a:lnTo>
                  <a:lnTo>
                    <a:pt x="756190" y="675418"/>
                  </a:lnTo>
                  <a:lnTo>
                    <a:pt x="751141" y="675227"/>
                  </a:lnTo>
                  <a:lnTo>
                    <a:pt x="754285" y="666369"/>
                  </a:lnTo>
                  <a:lnTo>
                    <a:pt x="757618" y="663893"/>
                  </a:lnTo>
                  <a:lnTo>
                    <a:pt x="761619" y="666655"/>
                  </a:lnTo>
                  <a:lnTo>
                    <a:pt x="765143" y="665798"/>
                  </a:lnTo>
                  <a:lnTo>
                    <a:pt x="766191" y="662845"/>
                  </a:lnTo>
                  <a:lnTo>
                    <a:pt x="761619" y="660273"/>
                  </a:lnTo>
                  <a:lnTo>
                    <a:pt x="762095" y="656273"/>
                  </a:lnTo>
                  <a:lnTo>
                    <a:pt x="765048" y="655415"/>
                  </a:lnTo>
                  <a:lnTo>
                    <a:pt x="765429" y="651510"/>
                  </a:lnTo>
                  <a:lnTo>
                    <a:pt x="762286" y="648176"/>
                  </a:lnTo>
                  <a:lnTo>
                    <a:pt x="768572" y="615125"/>
                  </a:lnTo>
                  <a:lnTo>
                    <a:pt x="767049" y="610934"/>
                  </a:lnTo>
                  <a:lnTo>
                    <a:pt x="760857" y="647510"/>
                  </a:lnTo>
                  <a:lnTo>
                    <a:pt x="759714" y="640080"/>
                  </a:lnTo>
                  <a:lnTo>
                    <a:pt x="765810" y="610743"/>
                  </a:lnTo>
                  <a:lnTo>
                    <a:pt x="748570" y="607600"/>
                  </a:lnTo>
                  <a:lnTo>
                    <a:pt x="746093" y="586931"/>
                  </a:lnTo>
                  <a:lnTo>
                    <a:pt x="733996" y="566833"/>
                  </a:lnTo>
                  <a:lnTo>
                    <a:pt x="741521" y="563404"/>
                  </a:lnTo>
                  <a:lnTo>
                    <a:pt x="739426" y="552641"/>
                  </a:lnTo>
                  <a:lnTo>
                    <a:pt x="743902" y="547497"/>
                  </a:lnTo>
                  <a:lnTo>
                    <a:pt x="748093" y="533305"/>
                  </a:lnTo>
                  <a:lnTo>
                    <a:pt x="753618" y="529876"/>
                  </a:lnTo>
                  <a:lnTo>
                    <a:pt x="753999" y="523113"/>
                  </a:lnTo>
                  <a:lnTo>
                    <a:pt x="760000" y="520446"/>
                  </a:lnTo>
                  <a:lnTo>
                    <a:pt x="764095" y="525590"/>
                  </a:lnTo>
                  <a:lnTo>
                    <a:pt x="759714" y="515969"/>
                  </a:lnTo>
                  <a:lnTo>
                    <a:pt x="768477" y="508826"/>
                  </a:lnTo>
                  <a:lnTo>
                    <a:pt x="771716" y="500729"/>
                  </a:lnTo>
                  <a:lnTo>
                    <a:pt x="775335" y="497205"/>
                  </a:lnTo>
                  <a:lnTo>
                    <a:pt x="782669" y="495586"/>
                  </a:lnTo>
                  <a:lnTo>
                    <a:pt x="782860" y="492347"/>
                  </a:lnTo>
                  <a:lnTo>
                    <a:pt x="796480" y="482441"/>
                  </a:lnTo>
                  <a:lnTo>
                    <a:pt x="806482" y="479679"/>
                  </a:lnTo>
                  <a:lnTo>
                    <a:pt x="803434" y="478155"/>
                  </a:lnTo>
                  <a:lnTo>
                    <a:pt x="803910" y="470535"/>
                  </a:lnTo>
                  <a:lnTo>
                    <a:pt x="812387" y="458438"/>
                  </a:lnTo>
                  <a:lnTo>
                    <a:pt x="802862" y="440055"/>
                  </a:lnTo>
                  <a:lnTo>
                    <a:pt x="786003" y="419100"/>
                  </a:lnTo>
                  <a:lnTo>
                    <a:pt x="789432" y="422243"/>
                  </a:lnTo>
                  <a:lnTo>
                    <a:pt x="798862" y="411766"/>
                  </a:lnTo>
                  <a:lnTo>
                    <a:pt x="793242" y="403860"/>
                  </a:lnTo>
                  <a:lnTo>
                    <a:pt x="798862" y="400050"/>
                  </a:lnTo>
                  <a:lnTo>
                    <a:pt x="792670" y="388049"/>
                  </a:lnTo>
                  <a:lnTo>
                    <a:pt x="790575" y="389001"/>
                  </a:lnTo>
                  <a:lnTo>
                    <a:pt x="775240" y="369284"/>
                  </a:lnTo>
                  <a:lnTo>
                    <a:pt x="767334" y="372713"/>
                  </a:lnTo>
                  <a:lnTo>
                    <a:pt x="761619" y="355854"/>
                  </a:lnTo>
                  <a:lnTo>
                    <a:pt x="761619" y="341090"/>
                  </a:lnTo>
                  <a:lnTo>
                    <a:pt x="754475" y="342043"/>
                  </a:lnTo>
                  <a:lnTo>
                    <a:pt x="752666" y="337566"/>
                  </a:lnTo>
                  <a:lnTo>
                    <a:pt x="748379" y="341186"/>
                  </a:lnTo>
                  <a:lnTo>
                    <a:pt x="743331" y="313658"/>
                  </a:lnTo>
                  <a:lnTo>
                    <a:pt x="745522" y="312706"/>
                  </a:lnTo>
                  <a:lnTo>
                    <a:pt x="741045" y="301752"/>
                  </a:lnTo>
                  <a:lnTo>
                    <a:pt x="751427" y="293846"/>
                  </a:lnTo>
                  <a:lnTo>
                    <a:pt x="747332" y="284226"/>
                  </a:lnTo>
                  <a:lnTo>
                    <a:pt x="751237" y="282321"/>
                  </a:lnTo>
                  <a:lnTo>
                    <a:pt x="748093" y="273177"/>
                  </a:lnTo>
                  <a:lnTo>
                    <a:pt x="753618" y="254603"/>
                  </a:lnTo>
                  <a:lnTo>
                    <a:pt x="751141" y="244221"/>
                  </a:lnTo>
                  <a:lnTo>
                    <a:pt x="748379" y="245174"/>
                  </a:lnTo>
                  <a:lnTo>
                    <a:pt x="746950" y="234982"/>
                  </a:lnTo>
                  <a:lnTo>
                    <a:pt x="744188" y="233934"/>
                  </a:lnTo>
                  <a:lnTo>
                    <a:pt x="743712" y="226695"/>
                  </a:lnTo>
                  <a:lnTo>
                    <a:pt x="747808" y="223933"/>
                  </a:lnTo>
                  <a:lnTo>
                    <a:pt x="736568" y="206502"/>
                  </a:lnTo>
                  <a:lnTo>
                    <a:pt x="739521" y="206978"/>
                  </a:lnTo>
                  <a:lnTo>
                    <a:pt x="737807" y="202692"/>
                  </a:lnTo>
                  <a:lnTo>
                    <a:pt x="749046" y="200501"/>
                  </a:lnTo>
                  <a:lnTo>
                    <a:pt x="764286" y="203740"/>
                  </a:lnTo>
                  <a:lnTo>
                    <a:pt x="767525" y="223076"/>
                  </a:lnTo>
                  <a:lnTo>
                    <a:pt x="777716" y="221266"/>
                  </a:lnTo>
                  <a:lnTo>
                    <a:pt x="784384" y="219456"/>
                  </a:lnTo>
                  <a:lnTo>
                    <a:pt x="782384" y="202025"/>
                  </a:lnTo>
                  <a:lnTo>
                    <a:pt x="800958" y="199835"/>
                  </a:lnTo>
                  <a:lnTo>
                    <a:pt x="804005" y="201930"/>
                  </a:lnTo>
                  <a:lnTo>
                    <a:pt x="803339" y="204502"/>
                  </a:lnTo>
                  <a:lnTo>
                    <a:pt x="838105" y="188119"/>
                  </a:lnTo>
                  <a:lnTo>
                    <a:pt x="834580" y="155448"/>
                  </a:lnTo>
                  <a:lnTo>
                    <a:pt x="827341" y="156115"/>
                  </a:lnTo>
                  <a:lnTo>
                    <a:pt x="824579" y="149162"/>
                  </a:lnTo>
                  <a:lnTo>
                    <a:pt x="836105" y="151448"/>
                  </a:lnTo>
                  <a:lnTo>
                    <a:pt x="823817" y="116967"/>
                  </a:lnTo>
                  <a:lnTo>
                    <a:pt x="825341" y="114300"/>
                  </a:lnTo>
                  <a:lnTo>
                    <a:pt x="820960" y="113252"/>
                  </a:lnTo>
                  <a:lnTo>
                    <a:pt x="818674" y="99917"/>
                  </a:lnTo>
                  <a:lnTo>
                    <a:pt x="813245" y="88392"/>
                  </a:lnTo>
                  <a:lnTo>
                    <a:pt x="817055" y="86773"/>
                  </a:lnTo>
                  <a:lnTo>
                    <a:pt x="823913" y="84392"/>
                  </a:lnTo>
                  <a:lnTo>
                    <a:pt x="812482" y="55626"/>
                  </a:lnTo>
                  <a:lnTo>
                    <a:pt x="846011" y="22955"/>
                  </a:lnTo>
                  <a:lnTo>
                    <a:pt x="856774" y="18098"/>
                  </a:lnTo>
                  <a:lnTo>
                    <a:pt x="865823" y="9525"/>
                  </a:lnTo>
                  <a:lnTo>
                    <a:pt x="873633" y="24956"/>
                  </a:lnTo>
                  <a:lnTo>
                    <a:pt x="887730" y="42672"/>
                  </a:lnTo>
                  <a:lnTo>
                    <a:pt x="889730" y="47625"/>
                  </a:lnTo>
                  <a:lnTo>
                    <a:pt x="887349" y="48768"/>
                  </a:lnTo>
                  <a:lnTo>
                    <a:pt x="892016" y="60579"/>
                  </a:lnTo>
                  <a:lnTo>
                    <a:pt x="902018" y="77057"/>
                  </a:lnTo>
                  <a:lnTo>
                    <a:pt x="905542" y="75057"/>
                  </a:lnTo>
                  <a:lnTo>
                    <a:pt x="913543" y="91345"/>
                  </a:lnTo>
                  <a:lnTo>
                    <a:pt x="922591" y="93154"/>
                  </a:lnTo>
                  <a:lnTo>
                    <a:pt x="933736" y="84487"/>
                  </a:lnTo>
                  <a:lnTo>
                    <a:pt x="937832" y="85154"/>
                  </a:lnTo>
                  <a:lnTo>
                    <a:pt x="953452" y="76771"/>
                  </a:lnTo>
                  <a:lnTo>
                    <a:pt x="953738" y="80772"/>
                  </a:lnTo>
                  <a:lnTo>
                    <a:pt x="951833" y="81058"/>
                  </a:lnTo>
                  <a:lnTo>
                    <a:pt x="953548" y="89916"/>
                  </a:lnTo>
                  <a:lnTo>
                    <a:pt x="957072" y="90487"/>
                  </a:lnTo>
                  <a:lnTo>
                    <a:pt x="960501" y="102013"/>
                  </a:lnTo>
                  <a:lnTo>
                    <a:pt x="947833" y="120015"/>
                  </a:lnTo>
                  <a:lnTo>
                    <a:pt x="952976" y="128587"/>
                  </a:lnTo>
                  <a:lnTo>
                    <a:pt x="949261" y="132017"/>
                  </a:lnTo>
                  <a:lnTo>
                    <a:pt x="952119" y="138208"/>
                  </a:lnTo>
                  <a:lnTo>
                    <a:pt x="948690" y="144780"/>
                  </a:lnTo>
                  <a:lnTo>
                    <a:pt x="958405" y="145447"/>
                  </a:lnTo>
                  <a:lnTo>
                    <a:pt x="960311" y="171069"/>
                  </a:lnTo>
                  <a:lnTo>
                    <a:pt x="972408" y="159925"/>
                  </a:lnTo>
                  <a:lnTo>
                    <a:pt x="984695" y="154495"/>
                  </a:lnTo>
                  <a:lnTo>
                    <a:pt x="984504" y="160592"/>
                  </a:lnTo>
                  <a:lnTo>
                    <a:pt x="1012507" y="186023"/>
                  </a:lnTo>
                  <a:lnTo>
                    <a:pt x="1022032" y="208312"/>
                  </a:lnTo>
                  <a:lnTo>
                    <a:pt x="1028129" y="210693"/>
                  </a:lnTo>
                  <a:lnTo>
                    <a:pt x="1030129" y="209455"/>
                  </a:lnTo>
                  <a:lnTo>
                    <a:pt x="1029176" y="206502"/>
                  </a:lnTo>
                  <a:lnTo>
                    <a:pt x="1044321" y="200978"/>
                  </a:lnTo>
                  <a:lnTo>
                    <a:pt x="1049274" y="209931"/>
                  </a:lnTo>
                  <a:lnTo>
                    <a:pt x="1055180" y="202787"/>
                  </a:lnTo>
                  <a:lnTo>
                    <a:pt x="1058704" y="209360"/>
                  </a:lnTo>
                  <a:lnTo>
                    <a:pt x="1043845" y="227171"/>
                  </a:lnTo>
                  <a:lnTo>
                    <a:pt x="1053370" y="243173"/>
                  </a:lnTo>
                  <a:lnTo>
                    <a:pt x="1043274" y="249269"/>
                  </a:lnTo>
                  <a:lnTo>
                    <a:pt x="1040320" y="260795"/>
                  </a:lnTo>
                  <a:lnTo>
                    <a:pt x="1033272" y="264319"/>
                  </a:lnTo>
                  <a:lnTo>
                    <a:pt x="1026605" y="272415"/>
                  </a:lnTo>
                  <a:lnTo>
                    <a:pt x="1021175" y="270224"/>
                  </a:lnTo>
                  <a:lnTo>
                    <a:pt x="1007936" y="276987"/>
                  </a:lnTo>
                  <a:lnTo>
                    <a:pt x="996696" y="287369"/>
                  </a:lnTo>
                  <a:lnTo>
                    <a:pt x="1001554" y="291465"/>
                  </a:lnTo>
                  <a:lnTo>
                    <a:pt x="999268" y="293751"/>
                  </a:lnTo>
                  <a:lnTo>
                    <a:pt x="1004030" y="297656"/>
                  </a:lnTo>
                  <a:lnTo>
                    <a:pt x="998696" y="298895"/>
                  </a:lnTo>
                  <a:lnTo>
                    <a:pt x="1005840" y="308134"/>
                  </a:lnTo>
                  <a:lnTo>
                    <a:pt x="999839" y="314896"/>
                  </a:lnTo>
                  <a:lnTo>
                    <a:pt x="1003364" y="322040"/>
                  </a:lnTo>
                  <a:lnTo>
                    <a:pt x="994315" y="329375"/>
                  </a:lnTo>
                  <a:lnTo>
                    <a:pt x="1004601" y="345186"/>
                  </a:lnTo>
                  <a:lnTo>
                    <a:pt x="997744" y="362998"/>
                  </a:lnTo>
                  <a:lnTo>
                    <a:pt x="1004601" y="369570"/>
                  </a:lnTo>
                  <a:lnTo>
                    <a:pt x="1002506" y="374904"/>
                  </a:lnTo>
                  <a:lnTo>
                    <a:pt x="1000125" y="373094"/>
                  </a:lnTo>
                  <a:lnTo>
                    <a:pt x="994124" y="382429"/>
                  </a:lnTo>
                  <a:lnTo>
                    <a:pt x="953358" y="419576"/>
                  </a:lnTo>
                  <a:lnTo>
                    <a:pt x="980789" y="443294"/>
                  </a:lnTo>
                  <a:lnTo>
                    <a:pt x="978503" y="445103"/>
                  </a:lnTo>
                  <a:lnTo>
                    <a:pt x="980980" y="458248"/>
                  </a:lnTo>
                  <a:lnTo>
                    <a:pt x="994029" y="486061"/>
                  </a:lnTo>
                  <a:lnTo>
                    <a:pt x="984028" y="512159"/>
                  </a:lnTo>
                  <a:lnTo>
                    <a:pt x="1017937" y="511969"/>
                  </a:lnTo>
                  <a:lnTo>
                    <a:pt x="1026414" y="507778"/>
                  </a:lnTo>
                  <a:lnTo>
                    <a:pt x="1029938" y="495110"/>
                  </a:lnTo>
                  <a:lnTo>
                    <a:pt x="1044226" y="504444"/>
                  </a:lnTo>
                  <a:lnTo>
                    <a:pt x="1046321" y="501777"/>
                  </a:lnTo>
                  <a:lnTo>
                    <a:pt x="1055465" y="509207"/>
                  </a:lnTo>
                  <a:lnTo>
                    <a:pt x="1060132" y="503492"/>
                  </a:lnTo>
                  <a:lnTo>
                    <a:pt x="1050798" y="496253"/>
                  </a:lnTo>
                  <a:lnTo>
                    <a:pt x="1051370" y="493871"/>
                  </a:lnTo>
                  <a:lnTo>
                    <a:pt x="1093756" y="530257"/>
                  </a:lnTo>
                  <a:lnTo>
                    <a:pt x="1090899" y="539401"/>
                  </a:lnTo>
                  <a:lnTo>
                    <a:pt x="1093375" y="543496"/>
                  </a:lnTo>
                  <a:lnTo>
                    <a:pt x="1077183" y="549212"/>
                  </a:lnTo>
                  <a:lnTo>
                    <a:pt x="1066991" y="571595"/>
                  </a:lnTo>
                  <a:lnTo>
                    <a:pt x="1071467" y="579692"/>
                  </a:lnTo>
                  <a:lnTo>
                    <a:pt x="1069657" y="580739"/>
                  </a:lnTo>
                  <a:lnTo>
                    <a:pt x="1072992" y="589598"/>
                  </a:lnTo>
                  <a:lnTo>
                    <a:pt x="1083469" y="607124"/>
                  </a:lnTo>
                  <a:lnTo>
                    <a:pt x="1077468" y="616458"/>
                  </a:lnTo>
                  <a:lnTo>
                    <a:pt x="1077373" y="621602"/>
                  </a:lnTo>
                  <a:lnTo>
                    <a:pt x="1073277" y="624840"/>
                  </a:lnTo>
                  <a:lnTo>
                    <a:pt x="1075944" y="629031"/>
                  </a:lnTo>
                  <a:lnTo>
                    <a:pt x="1074230" y="632460"/>
                  </a:lnTo>
                  <a:lnTo>
                    <a:pt x="1081945" y="636746"/>
                  </a:lnTo>
                  <a:lnTo>
                    <a:pt x="1084802" y="644652"/>
                  </a:lnTo>
                  <a:lnTo>
                    <a:pt x="1085469" y="651796"/>
                  </a:lnTo>
                  <a:lnTo>
                    <a:pt x="1081659" y="655987"/>
                  </a:lnTo>
                  <a:lnTo>
                    <a:pt x="1086993" y="664464"/>
                  </a:lnTo>
                  <a:lnTo>
                    <a:pt x="1082611" y="669417"/>
                  </a:lnTo>
                  <a:lnTo>
                    <a:pt x="1082897" y="683895"/>
                  </a:lnTo>
                  <a:lnTo>
                    <a:pt x="1082897" y="699897"/>
                  </a:lnTo>
                  <a:lnTo>
                    <a:pt x="1069753" y="715328"/>
                  </a:lnTo>
                  <a:lnTo>
                    <a:pt x="1064038" y="725996"/>
                  </a:lnTo>
                  <a:lnTo>
                    <a:pt x="1080611" y="750856"/>
                  </a:lnTo>
                  <a:lnTo>
                    <a:pt x="1095280" y="767715"/>
                  </a:lnTo>
                  <a:lnTo>
                    <a:pt x="1088136" y="771716"/>
                  </a:lnTo>
                  <a:lnTo>
                    <a:pt x="1098709" y="786479"/>
                  </a:lnTo>
                  <a:lnTo>
                    <a:pt x="1095566" y="789623"/>
                  </a:lnTo>
                  <a:lnTo>
                    <a:pt x="1093280" y="800195"/>
                  </a:lnTo>
                  <a:lnTo>
                    <a:pt x="1094041" y="812387"/>
                  </a:lnTo>
                  <a:lnTo>
                    <a:pt x="1106329" y="814864"/>
                  </a:lnTo>
                  <a:lnTo>
                    <a:pt x="1122902" y="811435"/>
                  </a:lnTo>
                  <a:lnTo>
                    <a:pt x="1126617" y="816483"/>
                  </a:lnTo>
                  <a:lnTo>
                    <a:pt x="1133951" y="818102"/>
                  </a:lnTo>
                  <a:lnTo>
                    <a:pt x="1189291" y="804386"/>
                  </a:lnTo>
                  <a:lnTo>
                    <a:pt x="1192244" y="830485"/>
                  </a:lnTo>
                  <a:lnTo>
                    <a:pt x="1197388" y="831723"/>
                  </a:lnTo>
                  <a:lnTo>
                    <a:pt x="1192625" y="854488"/>
                  </a:lnTo>
                  <a:lnTo>
                    <a:pt x="1180433" y="877062"/>
                  </a:lnTo>
                  <a:lnTo>
                    <a:pt x="1161574" y="894588"/>
                  </a:lnTo>
                  <a:lnTo>
                    <a:pt x="1148429" y="912781"/>
                  </a:lnTo>
                  <a:lnTo>
                    <a:pt x="1144143" y="924116"/>
                  </a:lnTo>
                  <a:lnTo>
                    <a:pt x="1131951" y="933831"/>
                  </a:lnTo>
                  <a:lnTo>
                    <a:pt x="1078706" y="918496"/>
                  </a:lnTo>
                  <a:lnTo>
                    <a:pt x="1075658" y="917067"/>
                  </a:lnTo>
                  <a:lnTo>
                    <a:pt x="1068800" y="903446"/>
                  </a:lnTo>
                  <a:lnTo>
                    <a:pt x="1066609" y="905161"/>
                  </a:lnTo>
                  <a:lnTo>
                    <a:pt x="1063276" y="914019"/>
                  </a:lnTo>
                  <a:lnTo>
                    <a:pt x="1053751" y="926211"/>
                  </a:lnTo>
                  <a:lnTo>
                    <a:pt x="1048417" y="939737"/>
                  </a:lnTo>
                  <a:lnTo>
                    <a:pt x="1042130" y="941165"/>
                  </a:lnTo>
                  <a:lnTo>
                    <a:pt x="1039939" y="947071"/>
                  </a:lnTo>
                  <a:lnTo>
                    <a:pt x="1037844" y="944975"/>
                  </a:lnTo>
                  <a:lnTo>
                    <a:pt x="1034605" y="950119"/>
                  </a:lnTo>
                  <a:lnTo>
                    <a:pt x="1033749" y="967359"/>
                  </a:lnTo>
                  <a:lnTo>
                    <a:pt x="1038034" y="981837"/>
                  </a:lnTo>
                  <a:lnTo>
                    <a:pt x="1029748" y="1000696"/>
                  </a:lnTo>
                  <a:lnTo>
                    <a:pt x="1032129" y="1022414"/>
                  </a:lnTo>
                  <a:lnTo>
                    <a:pt x="1035653" y="1017556"/>
                  </a:lnTo>
                  <a:lnTo>
                    <a:pt x="1035748" y="1011174"/>
                  </a:lnTo>
                  <a:lnTo>
                    <a:pt x="1039559" y="1012603"/>
                  </a:lnTo>
                  <a:lnTo>
                    <a:pt x="1039177" y="1017556"/>
                  </a:lnTo>
                  <a:lnTo>
                    <a:pt x="1033843" y="1024795"/>
                  </a:lnTo>
                  <a:lnTo>
                    <a:pt x="1036034" y="1029938"/>
                  </a:lnTo>
                  <a:lnTo>
                    <a:pt x="1032986" y="1034415"/>
                  </a:lnTo>
                  <a:lnTo>
                    <a:pt x="1046321" y="1035463"/>
                  </a:lnTo>
                  <a:lnTo>
                    <a:pt x="1053370" y="1043464"/>
                  </a:lnTo>
                  <a:lnTo>
                    <a:pt x="1055656" y="1054799"/>
                  </a:lnTo>
                  <a:lnTo>
                    <a:pt x="1064133" y="1055656"/>
                  </a:lnTo>
                  <a:lnTo>
                    <a:pt x="1130808" y="1037177"/>
                  </a:lnTo>
                  <a:lnTo>
                    <a:pt x="1147953" y="1066514"/>
                  </a:lnTo>
                  <a:lnTo>
                    <a:pt x="1156621" y="1072801"/>
                  </a:lnTo>
                  <a:lnTo>
                    <a:pt x="1151287" y="1080992"/>
                  </a:lnTo>
                  <a:lnTo>
                    <a:pt x="1139190" y="1084898"/>
                  </a:lnTo>
                  <a:lnTo>
                    <a:pt x="1136523" y="1107567"/>
                  </a:lnTo>
                  <a:lnTo>
                    <a:pt x="1128236" y="1114330"/>
                  </a:lnTo>
                  <a:lnTo>
                    <a:pt x="1125569" y="1115378"/>
                  </a:lnTo>
                  <a:lnTo>
                    <a:pt x="1124045" y="1113377"/>
                  </a:lnTo>
                  <a:lnTo>
                    <a:pt x="1108520" y="1130237"/>
                  </a:lnTo>
                  <a:lnTo>
                    <a:pt x="1116806" y="1143572"/>
                  </a:lnTo>
                  <a:lnTo>
                    <a:pt x="1118711" y="1154811"/>
                  </a:lnTo>
                  <a:lnTo>
                    <a:pt x="1126617" y="1172147"/>
                  </a:lnTo>
                  <a:lnTo>
                    <a:pt x="1142048" y="1186720"/>
                  </a:lnTo>
                  <a:lnTo>
                    <a:pt x="1144810" y="1205294"/>
                  </a:lnTo>
                  <a:lnTo>
                    <a:pt x="1141190" y="1212628"/>
                  </a:lnTo>
                  <a:lnTo>
                    <a:pt x="1142333" y="1216819"/>
                  </a:lnTo>
                  <a:lnTo>
                    <a:pt x="1152144" y="1223391"/>
                  </a:lnTo>
                  <a:lnTo>
                    <a:pt x="1161859" y="1238631"/>
                  </a:lnTo>
                  <a:lnTo>
                    <a:pt x="1177767" y="1252919"/>
                  </a:lnTo>
                  <a:lnTo>
                    <a:pt x="1182338" y="1247394"/>
                  </a:lnTo>
                  <a:lnTo>
                    <a:pt x="1187577" y="1247775"/>
                  </a:lnTo>
                  <a:lnTo>
                    <a:pt x="1193197" y="1257681"/>
                  </a:lnTo>
                  <a:lnTo>
                    <a:pt x="1207294" y="1258919"/>
                  </a:lnTo>
                  <a:lnTo>
                    <a:pt x="1215771" y="1253776"/>
                  </a:lnTo>
                  <a:lnTo>
                    <a:pt x="1221486" y="1257205"/>
                  </a:lnTo>
                  <a:lnTo>
                    <a:pt x="1226439" y="1256919"/>
                  </a:lnTo>
                  <a:lnTo>
                    <a:pt x="1235107" y="1250156"/>
                  </a:lnTo>
                  <a:lnTo>
                    <a:pt x="1242632" y="1261872"/>
                  </a:lnTo>
                  <a:lnTo>
                    <a:pt x="1260062" y="1260825"/>
                  </a:lnTo>
                  <a:lnTo>
                    <a:pt x="1269682" y="1266254"/>
                  </a:lnTo>
                  <a:lnTo>
                    <a:pt x="1280827" y="1263015"/>
                  </a:lnTo>
                  <a:lnTo>
                    <a:pt x="1290352" y="1255681"/>
                  </a:lnTo>
                  <a:lnTo>
                    <a:pt x="1296448" y="1258634"/>
                  </a:lnTo>
                  <a:lnTo>
                    <a:pt x="1305877" y="1269683"/>
                  </a:lnTo>
                  <a:lnTo>
                    <a:pt x="1285399" y="1315308"/>
                  </a:lnTo>
                  <a:lnTo>
                    <a:pt x="1290257" y="1334453"/>
                  </a:lnTo>
                  <a:lnTo>
                    <a:pt x="1297400" y="1344168"/>
                  </a:lnTo>
                  <a:lnTo>
                    <a:pt x="1297305" y="1348359"/>
                  </a:lnTo>
                  <a:lnTo>
                    <a:pt x="1278064" y="1349121"/>
                  </a:lnTo>
                  <a:lnTo>
                    <a:pt x="1258919" y="1355312"/>
                  </a:lnTo>
                  <a:lnTo>
                    <a:pt x="1257491" y="1377315"/>
                  </a:lnTo>
                  <a:lnTo>
                    <a:pt x="1251585" y="1396365"/>
                  </a:lnTo>
                  <a:lnTo>
                    <a:pt x="1248537" y="1396746"/>
                  </a:lnTo>
                  <a:lnTo>
                    <a:pt x="1247775" y="1401509"/>
                  </a:lnTo>
                  <a:lnTo>
                    <a:pt x="1223391" y="1419035"/>
                  </a:lnTo>
                  <a:lnTo>
                    <a:pt x="1215009" y="1416272"/>
                  </a:lnTo>
                  <a:lnTo>
                    <a:pt x="1212628" y="1418368"/>
                  </a:lnTo>
                  <a:lnTo>
                    <a:pt x="1208818" y="1417320"/>
                  </a:lnTo>
                  <a:lnTo>
                    <a:pt x="1208246" y="1423607"/>
                  </a:lnTo>
                  <a:lnTo>
                    <a:pt x="1201864" y="1425607"/>
                  </a:lnTo>
                  <a:lnTo>
                    <a:pt x="1196435" y="1419701"/>
                  </a:lnTo>
                  <a:lnTo>
                    <a:pt x="1197007" y="1432751"/>
                  </a:lnTo>
                  <a:lnTo>
                    <a:pt x="1199007" y="1434179"/>
                  </a:lnTo>
                  <a:lnTo>
                    <a:pt x="1196245" y="1435608"/>
                  </a:lnTo>
                  <a:lnTo>
                    <a:pt x="1177100" y="1437323"/>
                  </a:lnTo>
                  <a:lnTo>
                    <a:pt x="1164145" y="1435132"/>
                  </a:lnTo>
                  <a:lnTo>
                    <a:pt x="1154716" y="1440180"/>
                  </a:lnTo>
                  <a:lnTo>
                    <a:pt x="1153954" y="1451801"/>
                  </a:lnTo>
                  <a:lnTo>
                    <a:pt x="1158240" y="1458087"/>
                  </a:lnTo>
                  <a:lnTo>
                    <a:pt x="1157954" y="1469327"/>
                  </a:lnTo>
                  <a:lnTo>
                    <a:pt x="1162431" y="1479233"/>
                  </a:lnTo>
                  <a:lnTo>
                    <a:pt x="1159859" y="1497425"/>
                  </a:lnTo>
                  <a:lnTo>
                    <a:pt x="1149858" y="1492853"/>
                  </a:lnTo>
                  <a:lnTo>
                    <a:pt x="1134618" y="1495997"/>
                  </a:lnTo>
                  <a:lnTo>
                    <a:pt x="1129951" y="1491044"/>
                  </a:lnTo>
                  <a:lnTo>
                    <a:pt x="1117473" y="1487519"/>
                  </a:lnTo>
                  <a:lnTo>
                    <a:pt x="1100424" y="1487900"/>
                  </a:lnTo>
                  <a:lnTo>
                    <a:pt x="1094994" y="1490567"/>
                  </a:lnTo>
                  <a:lnTo>
                    <a:pt x="1095756" y="1498378"/>
                  </a:lnTo>
                  <a:lnTo>
                    <a:pt x="1093184" y="1498283"/>
                  </a:lnTo>
                  <a:lnTo>
                    <a:pt x="1091375" y="1505903"/>
                  </a:lnTo>
                  <a:lnTo>
                    <a:pt x="1085564" y="1506474"/>
                  </a:lnTo>
                  <a:lnTo>
                    <a:pt x="1082230" y="1514570"/>
                  </a:lnTo>
                  <a:lnTo>
                    <a:pt x="1078325" y="1513713"/>
                  </a:lnTo>
                  <a:lnTo>
                    <a:pt x="1073277" y="1516856"/>
                  </a:lnTo>
                  <a:lnTo>
                    <a:pt x="1066895" y="1514475"/>
                  </a:lnTo>
                  <a:lnTo>
                    <a:pt x="1064133" y="1509046"/>
                  </a:lnTo>
                  <a:lnTo>
                    <a:pt x="1067181" y="1497330"/>
                  </a:lnTo>
                  <a:lnTo>
                    <a:pt x="1064133" y="1491044"/>
                  </a:lnTo>
                  <a:lnTo>
                    <a:pt x="1061180" y="1492092"/>
                  </a:lnTo>
                  <a:lnTo>
                    <a:pt x="1052799" y="1505426"/>
                  </a:lnTo>
                  <a:lnTo>
                    <a:pt x="1040987" y="1498092"/>
                  </a:lnTo>
                  <a:lnTo>
                    <a:pt x="1035272" y="1497425"/>
                  </a:lnTo>
                  <a:lnTo>
                    <a:pt x="1028605" y="1497902"/>
                  </a:lnTo>
                  <a:lnTo>
                    <a:pt x="1025366" y="1499235"/>
                  </a:lnTo>
                  <a:lnTo>
                    <a:pt x="1027176" y="1489329"/>
                  </a:lnTo>
                  <a:lnTo>
                    <a:pt x="1012412" y="1487519"/>
                  </a:lnTo>
                  <a:lnTo>
                    <a:pt x="999839" y="1478852"/>
                  </a:lnTo>
                  <a:lnTo>
                    <a:pt x="997648" y="1461707"/>
                  </a:lnTo>
                  <a:lnTo>
                    <a:pt x="989552" y="1461421"/>
                  </a:lnTo>
                  <a:lnTo>
                    <a:pt x="978027" y="1455230"/>
                  </a:lnTo>
                  <a:lnTo>
                    <a:pt x="973645" y="1456754"/>
                  </a:lnTo>
                  <a:lnTo>
                    <a:pt x="980123" y="1485424"/>
                  </a:lnTo>
                  <a:lnTo>
                    <a:pt x="977646" y="1495139"/>
                  </a:lnTo>
                  <a:lnTo>
                    <a:pt x="973455" y="1501140"/>
                  </a:lnTo>
                  <a:lnTo>
                    <a:pt x="972979" y="1507712"/>
                  </a:lnTo>
                  <a:lnTo>
                    <a:pt x="965454" y="1515618"/>
                  </a:lnTo>
                  <a:lnTo>
                    <a:pt x="960025" y="1517523"/>
                  </a:lnTo>
                  <a:lnTo>
                    <a:pt x="947261" y="1538954"/>
                  </a:lnTo>
                  <a:lnTo>
                    <a:pt x="954024" y="1544669"/>
                  </a:lnTo>
                  <a:lnTo>
                    <a:pt x="950405" y="1547717"/>
                  </a:lnTo>
                  <a:lnTo>
                    <a:pt x="958405" y="1552861"/>
                  </a:lnTo>
                  <a:lnTo>
                    <a:pt x="955262" y="1561434"/>
                  </a:lnTo>
                  <a:lnTo>
                    <a:pt x="957453" y="1564005"/>
                  </a:lnTo>
                  <a:lnTo>
                    <a:pt x="952119" y="1570959"/>
                  </a:lnTo>
                  <a:lnTo>
                    <a:pt x="956882" y="1575626"/>
                  </a:lnTo>
                  <a:lnTo>
                    <a:pt x="940784" y="1582579"/>
                  </a:lnTo>
                  <a:lnTo>
                    <a:pt x="935641" y="1589246"/>
                  </a:lnTo>
                  <a:lnTo>
                    <a:pt x="925639" y="1580484"/>
                  </a:lnTo>
                  <a:lnTo>
                    <a:pt x="921448" y="1582293"/>
                  </a:lnTo>
                  <a:lnTo>
                    <a:pt x="914495" y="1580388"/>
                  </a:lnTo>
                  <a:lnTo>
                    <a:pt x="912114" y="1577912"/>
                  </a:lnTo>
                  <a:lnTo>
                    <a:pt x="911733" y="1569053"/>
                  </a:lnTo>
                  <a:lnTo>
                    <a:pt x="910495" y="1571435"/>
                  </a:lnTo>
                  <a:lnTo>
                    <a:pt x="904875" y="1570101"/>
                  </a:lnTo>
                  <a:lnTo>
                    <a:pt x="910876" y="1557338"/>
                  </a:lnTo>
                  <a:lnTo>
                    <a:pt x="908114" y="1550575"/>
                  </a:lnTo>
                  <a:lnTo>
                    <a:pt x="914019" y="1535621"/>
                  </a:lnTo>
                  <a:lnTo>
                    <a:pt x="905733" y="1525238"/>
                  </a:lnTo>
                  <a:lnTo>
                    <a:pt x="896874" y="1521524"/>
                  </a:lnTo>
                  <a:lnTo>
                    <a:pt x="897922" y="1513999"/>
                  </a:lnTo>
                  <a:lnTo>
                    <a:pt x="894302" y="1511808"/>
                  </a:lnTo>
                  <a:lnTo>
                    <a:pt x="885254" y="1521047"/>
                  </a:lnTo>
                  <a:lnTo>
                    <a:pt x="877062" y="1513237"/>
                  </a:lnTo>
                  <a:lnTo>
                    <a:pt x="860107" y="1514856"/>
                  </a:lnTo>
                  <a:lnTo>
                    <a:pt x="851630" y="1510856"/>
                  </a:lnTo>
                  <a:lnTo>
                    <a:pt x="851725" y="1514761"/>
                  </a:lnTo>
                  <a:lnTo>
                    <a:pt x="846391" y="1514666"/>
                  </a:lnTo>
                  <a:lnTo>
                    <a:pt x="846487" y="1517904"/>
                  </a:lnTo>
                  <a:lnTo>
                    <a:pt x="841057" y="1518000"/>
                  </a:lnTo>
                  <a:lnTo>
                    <a:pt x="843153" y="1527429"/>
                  </a:lnTo>
                  <a:lnTo>
                    <a:pt x="840295" y="1526000"/>
                  </a:lnTo>
                  <a:lnTo>
                    <a:pt x="828770" y="1532859"/>
                  </a:lnTo>
                  <a:lnTo>
                    <a:pt x="833057" y="1541050"/>
                  </a:lnTo>
                  <a:lnTo>
                    <a:pt x="834580" y="1540383"/>
                  </a:lnTo>
                  <a:lnTo>
                    <a:pt x="832295" y="1545431"/>
                  </a:lnTo>
                  <a:lnTo>
                    <a:pt x="834676" y="1546670"/>
                  </a:lnTo>
                  <a:lnTo>
                    <a:pt x="830580" y="1551718"/>
                  </a:lnTo>
                  <a:lnTo>
                    <a:pt x="846011" y="1576197"/>
                  </a:lnTo>
                  <a:lnTo>
                    <a:pt x="840962" y="1578102"/>
                  </a:lnTo>
                  <a:lnTo>
                    <a:pt x="843534" y="1585055"/>
                  </a:lnTo>
                  <a:lnTo>
                    <a:pt x="835819" y="1592009"/>
                  </a:lnTo>
                  <a:lnTo>
                    <a:pt x="836676" y="1599057"/>
                  </a:lnTo>
                  <a:lnTo>
                    <a:pt x="832390" y="1602200"/>
                  </a:lnTo>
                  <a:lnTo>
                    <a:pt x="837724" y="1608868"/>
                  </a:lnTo>
                  <a:lnTo>
                    <a:pt x="837724" y="1615154"/>
                  </a:lnTo>
                  <a:lnTo>
                    <a:pt x="842105" y="1618202"/>
                  </a:lnTo>
                  <a:lnTo>
                    <a:pt x="835819" y="1619441"/>
                  </a:lnTo>
                  <a:lnTo>
                    <a:pt x="835057" y="1628204"/>
                  </a:lnTo>
                  <a:lnTo>
                    <a:pt x="832675" y="1624965"/>
                  </a:lnTo>
                  <a:lnTo>
                    <a:pt x="826294" y="1630299"/>
                  </a:lnTo>
                  <a:lnTo>
                    <a:pt x="810292" y="1635157"/>
                  </a:lnTo>
                  <a:lnTo>
                    <a:pt x="799243" y="1643158"/>
                  </a:lnTo>
                  <a:lnTo>
                    <a:pt x="793528" y="1644492"/>
                  </a:lnTo>
                  <a:lnTo>
                    <a:pt x="787527" y="1639824"/>
                  </a:lnTo>
                  <a:lnTo>
                    <a:pt x="776668" y="1647159"/>
                  </a:lnTo>
                  <a:lnTo>
                    <a:pt x="776764" y="1650492"/>
                  </a:lnTo>
                  <a:lnTo>
                    <a:pt x="773239" y="1650016"/>
                  </a:lnTo>
                  <a:lnTo>
                    <a:pt x="771049" y="1652492"/>
                  </a:lnTo>
                  <a:lnTo>
                    <a:pt x="766476" y="1650397"/>
                  </a:lnTo>
                  <a:lnTo>
                    <a:pt x="766858" y="1652302"/>
                  </a:lnTo>
                  <a:lnTo>
                    <a:pt x="761048" y="1655445"/>
                  </a:lnTo>
                  <a:lnTo>
                    <a:pt x="754189" y="1654683"/>
                  </a:lnTo>
                  <a:lnTo>
                    <a:pt x="749332" y="1659827"/>
                  </a:lnTo>
                  <a:lnTo>
                    <a:pt x="746665" y="1675829"/>
                  </a:lnTo>
                  <a:lnTo>
                    <a:pt x="743902" y="1676781"/>
                  </a:lnTo>
                  <a:lnTo>
                    <a:pt x="745903" y="1684401"/>
                  </a:lnTo>
                  <a:lnTo>
                    <a:pt x="743998" y="1691164"/>
                  </a:lnTo>
                  <a:lnTo>
                    <a:pt x="736664" y="1695831"/>
                  </a:lnTo>
                  <a:lnTo>
                    <a:pt x="778955" y="1713834"/>
                  </a:lnTo>
                  <a:lnTo>
                    <a:pt x="783145" y="1708500"/>
                  </a:lnTo>
                  <a:lnTo>
                    <a:pt x="799624" y="1698117"/>
                  </a:lnTo>
                  <a:lnTo>
                    <a:pt x="799338" y="1702784"/>
                  </a:lnTo>
                  <a:lnTo>
                    <a:pt x="783622" y="1715834"/>
                  </a:lnTo>
                  <a:lnTo>
                    <a:pt x="787241" y="1717262"/>
                  </a:lnTo>
                  <a:lnTo>
                    <a:pt x="792766" y="1711738"/>
                  </a:lnTo>
                  <a:lnTo>
                    <a:pt x="795147" y="1715072"/>
                  </a:lnTo>
                  <a:lnTo>
                    <a:pt x="793052" y="1719072"/>
                  </a:lnTo>
                  <a:lnTo>
                    <a:pt x="811816" y="1722406"/>
                  </a:lnTo>
                  <a:lnTo>
                    <a:pt x="819150" y="1718882"/>
                  </a:lnTo>
                  <a:lnTo>
                    <a:pt x="821055" y="1720406"/>
                  </a:lnTo>
                  <a:lnTo>
                    <a:pt x="826008" y="1714500"/>
                  </a:lnTo>
                  <a:lnTo>
                    <a:pt x="828199" y="1715453"/>
                  </a:lnTo>
                  <a:lnTo>
                    <a:pt x="835247" y="1705356"/>
                  </a:lnTo>
                  <a:lnTo>
                    <a:pt x="840391" y="1709357"/>
                  </a:lnTo>
                  <a:lnTo>
                    <a:pt x="850964" y="1710595"/>
                  </a:lnTo>
                  <a:lnTo>
                    <a:pt x="853440" y="1714881"/>
                  </a:lnTo>
                  <a:lnTo>
                    <a:pt x="856679" y="1715072"/>
                  </a:lnTo>
                  <a:lnTo>
                    <a:pt x="863251" y="1712214"/>
                  </a:lnTo>
                  <a:lnTo>
                    <a:pt x="860012" y="1708118"/>
                  </a:lnTo>
                  <a:lnTo>
                    <a:pt x="866204" y="1704880"/>
                  </a:lnTo>
                  <a:lnTo>
                    <a:pt x="871633" y="1712119"/>
                  </a:lnTo>
                  <a:lnTo>
                    <a:pt x="871251" y="1715929"/>
                  </a:lnTo>
                  <a:lnTo>
                    <a:pt x="878205" y="1722596"/>
                  </a:lnTo>
                  <a:lnTo>
                    <a:pt x="879824" y="1729264"/>
                  </a:lnTo>
                  <a:lnTo>
                    <a:pt x="870871" y="1738884"/>
                  </a:lnTo>
                  <a:lnTo>
                    <a:pt x="874109" y="1748981"/>
                  </a:lnTo>
                  <a:lnTo>
                    <a:pt x="860679" y="1756696"/>
                  </a:lnTo>
                  <a:lnTo>
                    <a:pt x="838295" y="1755077"/>
                  </a:lnTo>
                  <a:lnTo>
                    <a:pt x="826580" y="1763173"/>
                  </a:lnTo>
                  <a:lnTo>
                    <a:pt x="814483" y="1760030"/>
                  </a:lnTo>
                  <a:lnTo>
                    <a:pt x="807625" y="1755267"/>
                  </a:lnTo>
                  <a:lnTo>
                    <a:pt x="791813" y="1754505"/>
                  </a:lnTo>
                  <a:lnTo>
                    <a:pt x="785241" y="1772793"/>
                  </a:lnTo>
                  <a:lnTo>
                    <a:pt x="786479" y="1774889"/>
                  </a:lnTo>
                  <a:lnTo>
                    <a:pt x="777907" y="1786700"/>
                  </a:lnTo>
                  <a:lnTo>
                    <a:pt x="758761" y="1790414"/>
                  </a:lnTo>
                  <a:lnTo>
                    <a:pt x="750856" y="1779651"/>
                  </a:lnTo>
                  <a:lnTo>
                    <a:pt x="728376" y="1762316"/>
                  </a:lnTo>
                  <a:lnTo>
                    <a:pt x="721900" y="1749933"/>
                  </a:lnTo>
                  <a:lnTo>
                    <a:pt x="715804" y="1745456"/>
                  </a:lnTo>
                  <a:lnTo>
                    <a:pt x="713232" y="1737741"/>
                  </a:lnTo>
                  <a:lnTo>
                    <a:pt x="709517" y="1741456"/>
                  </a:lnTo>
                  <a:lnTo>
                    <a:pt x="696277" y="1738027"/>
                  </a:lnTo>
                  <a:lnTo>
                    <a:pt x="668274" y="1739170"/>
                  </a:lnTo>
                  <a:lnTo>
                    <a:pt x="657796" y="1748123"/>
                  </a:lnTo>
                  <a:lnTo>
                    <a:pt x="651129" y="1749743"/>
                  </a:lnTo>
                  <a:lnTo>
                    <a:pt x="654939" y="1759077"/>
                  </a:lnTo>
                  <a:lnTo>
                    <a:pt x="656654" y="1783556"/>
                  </a:lnTo>
                  <a:lnTo>
                    <a:pt x="644366" y="1795463"/>
                  </a:lnTo>
                  <a:lnTo>
                    <a:pt x="651986" y="1811369"/>
                  </a:lnTo>
                  <a:lnTo>
                    <a:pt x="651986" y="1832801"/>
                  </a:lnTo>
                  <a:lnTo>
                    <a:pt x="641414" y="1847184"/>
                  </a:lnTo>
                  <a:lnTo>
                    <a:pt x="636841" y="1847374"/>
                  </a:lnTo>
                  <a:lnTo>
                    <a:pt x="635794" y="1850231"/>
                  </a:lnTo>
                  <a:lnTo>
                    <a:pt x="633793" y="1843850"/>
                  </a:lnTo>
                  <a:lnTo>
                    <a:pt x="629508" y="1844707"/>
                  </a:lnTo>
                  <a:lnTo>
                    <a:pt x="629508" y="1841087"/>
                  </a:lnTo>
                  <a:lnTo>
                    <a:pt x="626745" y="1841850"/>
                  </a:lnTo>
                  <a:lnTo>
                    <a:pt x="620077" y="1844802"/>
                  </a:lnTo>
                  <a:lnTo>
                    <a:pt x="618839" y="1848898"/>
                  </a:lnTo>
                  <a:lnTo>
                    <a:pt x="606933" y="1860709"/>
                  </a:lnTo>
                  <a:lnTo>
                    <a:pt x="598170" y="1855375"/>
                  </a:lnTo>
                  <a:lnTo>
                    <a:pt x="582930" y="1863281"/>
                  </a:lnTo>
                  <a:lnTo>
                    <a:pt x="576453" y="1855851"/>
                  </a:lnTo>
                  <a:lnTo>
                    <a:pt x="563689" y="1858233"/>
                  </a:lnTo>
                  <a:lnTo>
                    <a:pt x="549307" y="1857280"/>
                  </a:lnTo>
                  <a:lnTo>
                    <a:pt x="545306" y="1858137"/>
                  </a:lnTo>
                  <a:lnTo>
                    <a:pt x="535781" y="1867281"/>
                  </a:lnTo>
                  <a:lnTo>
                    <a:pt x="535210" y="1873758"/>
                  </a:lnTo>
                  <a:lnTo>
                    <a:pt x="525209" y="1876139"/>
                  </a:lnTo>
                  <a:lnTo>
                    <a:pt x="524446" y="1870805"/>
                  </a:lnTo>
                  <a:lnTo>
                    <a:pt x="533971" y="1855946"/>
                  </a:lnTo>
                  <a:lnTo>
                    <a:pt x="518922" y="1856804"/>
                  </a:lnTo>
                  <a:lnTo>
                    <a:pt x="521208" y="1852803"/>
                  </a:lnTo>
                  <a:lnTo>
                    <a:pt x="531686" y="1852994"/>
                  </a:lnTo>
                  <a:lnTo>
                    <a:pt x="526447" y="1840802"/>
                  </a:lnTo>
                  <a:lnTo>
                    <a:pt x="520732" y="1839183"/>
                  </a:lnTo>
                  <a:lnTo>
                    <a:pt x="511588" y="1831658"/>
                  </a:lnTo>
                  <a:lnTo>
                    <a:pt x="502348" y="1818037"/>
                  </a:lnTo>
                  <a:lnTo>
                    <a:pt x="496252" y="1814417"/>
                  </a:lnTo>
                  <a:lnTo>
                    <a:pt x="493300" y="1804130"/>
                  </a:lnTo>
                  <a:lnTo>
                    <a:pt x="487489" y="1798701"/>
                  </a:lnTo>
                  <a:lnTo>
                    <a:pt x="487775" y="1790129"/>
                  </a:lnTo>
                  <a:lnTo>
                    <a:pt x="504158" y="1778603"/>
                  </a:lnTo>
                  <a:lnTo>
                    <a:pt x="511873" y="1768317"/>
                  </a:lnTo>
                  <a:lnTo>
                    <a:pt x="518255" y="1751648"/>
                  </a:lnTo>
                  <a:lnTo>
                    <a:pt x="532257" y="1738694"/>
                  </a:lnTo>
                  <a:lnTo>
                    <a:pt x="527018" y="1732121"/>
                  </a:lnTo>
                  <a:lnTo>
                    <a:pt x="520827" y="1731645"/>
                  </a:lnTo>
                  <a:lnTo>
                    <a:pt x="520636" y="1728026"/>
                  </a:lnTo>
                  <a:lnTo>
                    <a:pt x="527304" y="1709547"/>
                  </a:lnTo>
                  <a:lnTo>
                    <a:pt x="528733" y="1691640"/>
                  </a:lnTo>
                  <a:lnTo>
                    <a:pt x="533686" y="1682306"/>
                  </a:lnTo>
                  <a:lnTo>
                    <a:pt x="522923" y="1671352"/>
                  </a:lnTo>
                  <a:lnTo>
                    <a:pt x="520922" y="1664589"/>
                  </a:lnTo>
                  <a:lnTo>
                    <a:pt x="523017" y="1661732"/>
                  </a:lnTo>
                  <a:lnTo>
                    <a:pt x="512064" y="1670018"/>
                  </a:lnTo>
                  <a:lnTo>
                    <a:pt x="493300" y="1665923"/>
                  </a:lnTo>
                  <a:lnTo>
                    <a:pt x="486918" y="1655350"/>
                  </a:lnTo>
                  <a:lnTo>
                    <a:pt x="463963" y="1632680"/>
                  </a:lnTo>
                  <a:lnTo>
                    <a:pt x="442436" y="1600391"/>
                  </a:lnTo>
                  <a:lnTo>
                    <a:pt x="455486" y="1587246"/>
                  </a:lnTo>
                  <a:lnTo>
                    <a:pt x="465106" y="1567148"/>
                  </a:lnTo>
                  <a:lnTo>
                    <a:pt x="483584" y="1555147"/>
                  </a:lnTo>
                  <a:lnTo>
                    <a:pt x="488823" y="1544384"/>
                  </a:lnTo>
                  <a:lnTo>
                    <a:pt x="484823" y="1538288"/>
                  </a:lnTo>
                  <a:lnTo>
                    <a:pt x="473583" y="1530477"/>
                  </a:lnTo>
                  <a:lnTo>
                    <a:pt x="472726" y="1525524"/>
                  </a:lnTo>
                  <a:lnTo>
                    <a:pt x="466344" y="1521238"/>
                  </a:lnTo>
                  <a:lnTo>
                    <a:pt x="466154" y="1517237"/>
                  </a:lnTo>
                  <a:lnTo>
                    <a:pt x="460724" y="1512665"/>
                  </a:lnTo>
                  <a:lnTo>
                    <a:pt x="461962" y="1511237"/>
                  </a:lnTo>
                  <a:lnTo>
                    <a:pt x="454819" y="1505808"/>
                  </a:lnTo>
                  <a:lnTo>
                    <a:pt x="446056" y="1509998"/>
                  </a:lnTo>
                  <a:lnTo>
                    <a:pt x="436436" y="1510189"/>
                  </a:lnTo>
                  <a:lnTo>
                    <a:pt x="430149" y="1515809"/>
                  </a:lnTo>
                  <a:lnTo>
                    <a:pt x="430244" y="1523429"/>
                  </a:lnTo>
                  <a:lnTo>
                    <a:pt x="436626" y="1528858"/>
                  </a:lnTo>
                  <a:lnTo>
                    <a:pt x="425863" y="1541526"/>
                  </a:lnTo>
                  <a:lnTo>
                    <a:pt x="407670" y="1553242"/>
                  </a:lnTo>
                  <a:lnTo>
                    <a:pt x="397288" y="1554099"/>
                  </a:lnTo>
                  <a:lnTo>
                    <a:pt x="387858" y="1558576"/>
                  </a:lnTo>
                  <a:lnTo>
                    <a:pt x="370713" y="1570959"/>
                  </a:lnTo>
                  <a:lnTo>
                    <a:pt x="378714" y="1576007"/>
                  </a:lnTo>
                  <a:lnTo>
                    <a:pt x="384048" y="1586484"/>
                  </a:lnTo>
                  <a:lnTo>
                    <a:pt x="381571" y="1587627"/>
                  </a:lnTo>
                  <a:lnTo>
                    <a:pt x="383572" y="1596390"/>
                  </a:lnTo>
                  <a:lnTo>
                    <a:pt x="398621" y="1613250"/>
                  </a:lnTo>
                  <a:lnTo>
                    <a:pt x="397955" y="1617917"/>
                  </a:lnTo>
                  <a:lnTo>
                    <a:pt x="379286" y="1631442"/>
                  </a:lnTo>
                  <a:lnTo>
                    <a:pt x="373380" y="1639062"/>
                  </a:lnTo>
                  <a:lnTo>
                    <a:pt x="366426" y="1641729"/>
                  </a:lnTo>
                  <a:lnTo>
                    <a:pt x="341852" y="1664303"/>
                  </a:lnTo>
                  <a:lnTo>
                    <a:pt x="330994" y="1661922"/>
                  </a:lnTo>
                  <a:lnTo>
                    <a:pt x="321659" y="1646873"/>
                  </a:lnTo>
                  <a:lnTo>
                    <a:pt x="315373" y="1652492"/>
                  </a:lnTo>
                  <a:lnTo>
                    <a:pt x="312039" y="1660303"/>
                  </a:lnTo>
                  <a:lnTo>
                    <a:pt x="314611" y="1669923"/>
                  </a:lnTo>
                  <a:lnTo>
                    <a:pt x="311944" y="1674686"/>
                  </a:lnTo>
                  <a:lnTo>
                    <a:pt x="279940" y="1704594"/>
                  </a:lnTo>
                  <a:close/>
                  <a:moveTo>
                    <a:pt x="810768" y="480251"/>
                  </a:moveTo>
                  <a:lnTo>
                    <a:pt x="824293" y="483775"/>
                  </a:lnTo>
                  <a:lnTo>
                    <a:pt x="825246" y="477584"/>
                  </a:lnTo>
                  <a:lnTo>
                    <a:pt x="820008" y="481870"/>
                  </a:lnTo>
                  <a:lnTo>
                    <a:pt x="810768" y="48025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2" name="Freihandform: Form 181">
              <a:extLst>
                <a:ext uri="{FF2B5EF4-FFF2-40B4-BE49-F238E27FC236}">
                  <a16:creationId xmlns:a16="http://schemas.microsoft.com/office/drawing/2014/main" id="{2CE46954-C102-4A1A-969B-4EB12DCC7ECB}"/>
                </a:ext>
              </a:extLst>
            </p:cNvPr>
            <p:cNvSpPr/>
            <p:nvPr/>
          </p:nvSpPr>
          <p:spPr>
            <a:xfrm>
              <a:off x="3158818" y="2734100"/>
              <a:ext cx="247500" cy="405900"/>
            </a:xfrm>
            <a:custGeom>
              <a:avLst/>
              <a:gdLst>
                <a:gd name="connsiteX0" fmla="*/ 441198 w 476250"/>
                <a:gd name="connsiteY0" fmla="*/ 472249 h 781050"/>
                <a:gd name="connsiteX1" fmla="*/ 450438 w 476250"/>
                <a:gd name="connsiteY1" fmla="*/ 473869 h 781050"/>
                <a:gd name="connsiteX2" fmla="*/ 455676 w 476250"/>
                <a:gd name="connsiteY2" fmla="*/ 469582 h 781050"/>
                <a:gd name="connsiteX3" fmla="*/ 454723 w 476250"/>
                <a:gd name="connsiteY3" fmla="*/ 475774 h 781050"/>
                <a:gd name="connsiteX4" fmla="*/ 441198 w 476250"/>
                <a:gd name="connsiteY4" fmla="*/ 472249 h 781050"/>
                <a:gd name="connsiteX5" fmla="*/ 59722 w 476250"/>
                <a:gd name="connsiteY5" fmla="*/ 141732 h 781050"/>
                <a:gd name="connsiteX6" fmla="*/ 55150 w 476250"/>
                <a:gd name="connsiteY6" fmla="*/ 125254 h 781050"/>
                <a:gd name="connsiteX7" fmla="*/ 48292 w 476250"/>
                <a:gd name="connsiteY7" fmla="*/ 123444 h 781050"/>
                <a:gd name="connsiteX8" fmla="*/ 52959 w 476250"/>
                <a:gd name="connsiteY8" fmla="*/ 110395 h 781050"/>
                <a:gd name="connsiteX9" fmla="*/ 46863 w 476250"/>
                <a:gd name="connsiteY9" fmla="*/ 86106 h 781050"/>
                <a:gd name="connsiteX10" fmla="*/ 51531 w 476250"/>
                <a:gd name="connsiteY10" fmla="*/ 79629 h 781050"/>
                <a:gd name="connsiteX11" fmla="*/ 44768 w 476250"/>
                <a:gd name="connsiteY11" fmla="*/ 55816 h 781050"/>
                <a:gd name="connsiteX12" fmla="*/ 54864 w 476250"/>
                <a:gd name="connsiteY12" fmla="*/ 50482 h 781050"/>
                <a:gd name="connsiteX13" fmla="*/ 61056 w 476250"/>
                <a:gd name="connsiteY13" fmla="*/ 50101 h 781050"/>
                <a:gd name="connsiteX14" fmla="*/ 70866 w 476250"/>
                <a:gd name="connsiteY14" fmla="*/ 42862 h 781050"/>
                <a:gd name="connsiteX15" fmla="*/ 79439 w 476250"/>
                <a:gd name="connsiteY15" fmla="*/ 41053 h 781050"/>
                <a:gd name="connsiteX16" fmla="*/ 82963 w 476250"/>
                <a:gd name="connsiteY16" fmla="*/ 37052 h 781050"/>
                <a:gd name="connsiteX17" fmla="*/ 101060 w 476250"/>
                <a:gd name="connsiteY17" fmla="*/ 31432 h 781050"/>
                <a:gd name="connsiteX18" fmla="*/ 109061 w 476250"/>
                <a:gd name="connsiteY18" fmla="*/ 33433 h 781050"/>
                <a:gd name="connsiteX19" fmla="*/ 123158 w 476250"/>
                <a:gd name="connsiteY19" fmla="*/ 44005 h 781050"/>
                <a:gd name="connsiteX20" fmla="*/ 150305 w 476250"/>
                <a:gd name="connsiteY20" fmla="*/ 48673 h 781050"/>
                <a:gd name="connsiteX21" fmla="*/ 150305 w 476250"/>
                <a:gd name="connsiteY21" fmla="*/ 45720 h 781050"/>
                <a:gd name="connsiteX22" fmla="*/ 182404 w 476250"/>
                <a:gd name="connsiteY22" fmla="*/ 33433 h 781050"/>
                <a:gd name="connsiteX23" fmla="*/ 197930 w 476250"/>
                <a:gd name="connsiteY23" fmla="*/ 22288 h 781050"/>
                <a:gd name="connsiteX24" fmla="*/ 207073 w 476250"/>
                <a:gd name="connsiteY24" fmla="*/ 20002 h 781050"/>
                <a:gd name="connsiteX25" fmla="*/ 209265 w 476250"/>
                <a:gd name="connsiteY25" fmla="*/ 22098 h 781050"/>
                <a:gd name="connsiteX26" fmla="*/ 235458 w 476250"/>
                <a:gd name="connsiteY26" fmla="*/ 11334 h 781050"/>
                <a:gd name="connsiteX27" fmla="*/ 246698 w 476250"/>
                <a:gd name="connsiteY27" fmla="*/ 9525 h 781050"/>
                <a:gd name="connsiteX28" fmla="*/ 249936 w 476250"/>
                <a:gd name="connsiteY28" fmla="*/ 9906 h 781050"/>
                <a:gd name="connsiteX29" fmla="*/ 255365 w 476250"/>
                <a:gd name="connsiteY29" fmla="*/ 17526 h 781050"/>
                <a:gd name="connsiteX30" fmla="*/ 287084 w 476250"/>
                <a:gd name="connsiteY30" fmla="*/ 22193 h 781050"/>
                <a:gd name="connsiteX31" fmla="*/ 315373 w 476250"/>
                <a:gd name="connsiteY31" fmla="*/ 40672 h 781050"/>
                <a:gd name="connsiteX32" fmla="*/ 341948 w 476250"/>
                <a:gd name="connsiteY32" fmla="*/ 47053 h 781050"/>
                <a:gd name="connsiteX33" fmla="*/ 347949 w 476250"/>
                <a:gd name="connsiteY33" fmla="*/ 52578 h 781050"/>
                <a:gd name="connsiteX34" fmla="*/ 362141 w 476250"/>
                <a:gd name="connsiteY34" fmla="*/ 51816 h 781050"/>
                <a:gd name="connsiteX35" fmla="*/ 361569 w 476250"/>
                <a:gd name="connsiteY35" fmla="*/ 58293 h 781050"/>
                <a:gd name="connsiteX36" fmla="*/ 358902 w 476250"/>
                <a:gd name="connsiteY36" fmla="*/ 60960 h 781050"/>
                <a:gd name="connsiteX37" fmla="*/ 360616 w 476250"/>
                <a:gd name="connsiteY37" fmla="*/ 74581 h 781050"/>
                <a:gd name="connsiteX38" fmla="*/ 369665 w 476250"/>
                <a:gd name="connsiteY38" fmla="*/ 75057 h 781050"/>
                <a:gd name="connsiteX39" fmla="*/ 398716 w 476250"/>
                <a:gd name="connsiteY39" fmla="*/ 60007 h 781050"/>
                <a:gd name="connsiteX40" fmla="*/ 414147 w 476250"/>
                <a:gd name="connsiteY40" fmla="*/ 55816 h 781050"/>
                <a:gd name="connsiteX41" fmla="*/ 415100 w 476250"/>
                <a:gd name="connsiteY41" fmla="*/ 59341 h 781050"/>
                <a:gd name="connsiteX42" fmla="*/ 428720 w 476250"/>
                <a:gd name="connsiteY42" fmla="*/ 62008 h 781050"/>
                <a:gd name="connsiteX43" fmla="*/ 432340 w 476250"/>
                <a:gd name="connsiteY43" fmla="*/ 60007 h 781050"/>
                <a:gd name="connsiteX44" fmla="*/ 447485 w 476250"/>
                <a:gd name="connsiteY44" fmla="*/ 78772 h 781050"/>
                <a:gd name="connsiteX45" fmla="*/ 443675 w 476250"/>
                <a:gd name="connsiteY45" fmla="*/ 80391 h 781050"/>
                <a:gd name="connsiteX46" fmla="*/ 449104 w 476250"/>
                <a:gd name="connsiteY46" fmla="*/ 91916 h 781050"/>
                <a:gd name="connsiteX47" fmla="*/ 451390 w 476250"/>
                <a:gd name="connsiteY47" fmla="*/ 105251 h 781050"/>
                <a:gd name="connsiteX48" fmla="*/ 455772 w 476250"/>
                <a:gd name="connsiteY48" fmla="*/ 106299 h 781050"/>
                <a:gd name="connsiteX49" fmla="*/ 454247 w 476250"/>
                <a:gd name="connsiteY49" fmla="*/ 108966 h 781050"/>
                <a:gd name="connsiteX50" fmla="*/ 466535 w 476250"/>
                <a:gd name="connsiteY50" fmla="*/ 143446 h 781050"/>
                <a:gd name="connsiteX51" fmla="*/ 455009 w 476250"/>
                <a:gd name="connsiteY51" fmla="*/ 141160 h 781050"/>
                <a:gd name="connsiteX52" fmla="*/ 457771 w 476250"/>
                <a:gd name="connsiteY52" fmla="*/ 148114 h 781050"/>
                <a:gd name="connsiteX53" fmla="*/ 465011 w 476250"/>
                <a:gd name="connsiteY53" fmla="*/ 147447 h 781050"/>
                <a:gd name="connsiteX54" fmla="*/ 468535 w 476250"/>
                <a:gd name="connsiteY54" fmla="*/ 180117 h 781050"/>
                <a:gd name="connsiteX55" fmla="*/ 433769 w 476250"/>
                <a:gd name="connsiteY55" fmla="*/ 196500 h 781050"/>
                <a:gd name="connsiteX56" fmla="*/ 434435 w 476250"/>
                <a:gd name="connsiteY56" fmla="*/ 193929 h 781050"/>
                <a:gd name="connsiteX57" fmla="*/ 431388 w 476250"/>
                <a:gd name="connsiteY57" fmla="*/ 191833 h 781050"/>
                <a:gd name="connsiteX58" fmla="*/ 412814 w 476250"/>
                <a:gd name="connsiteY58" fmla="*/ 194024 h 781050"/>
                <a:gd name="connsiteX59" fmla="*/ 414814 w 476250"/>
                <a:gd name="connsiteY59" fmla="*/ 211455 h 781050"/>
                <a:gd name="connsiteX60" fmla="*/ 408147 w 476250"/>
                <a:gd name="connsiteY60" fmla="*/ 213265 h 781050"/>
                <a:gd name="connsiteX61" fmla="*/ 397955 w 476250"/>
                <a:gd name="connsiteY61" fmla="*/ 215074 h 781050"/>
                <a:gd name="connsiteX62" fmla="*/ 394716 w 476250"/>
                <a:gd name="connsiteY62" fmla="*/ 195739 h 781050"/>
                <a:gd name="connsiteX63" fmla="*/ 379476 w 476250"/>
                <a:gd name="connsiteY63" fmla="*/ 192500 h 781050"/>
                <a:gd name="connsiteX64" fmla="*/ 368237 w 476250"/>
                <a:gd name="connsiteY64" fmla="*/ 194691 h 781050"/>
                <a:gd name="connsiteX65" fmla="*/ 369951 w 476250"/>
                <a:gd name="connsiteY65" fmla="*/ 198977 h 781050"/>
                <a:gd name="connsiteX66" fmla="*/ 366999 w 476250"/>
                <a:gd name="connsiteY66" fmla="*/ 198501 h 781050"/>
                <a:gd name="connsiteX67" fmla="*/ 378238 w 476250"/>
                <a:gd name="connsiteY67" fmla="*/ 215932 h 781050"/>
                <a:gd name="connsiteX68" fmla="*/ 374142 w 476250"/>
                <a:gd name="connsiteY68" fmla="*/ 218694 h 781050"/>
                <a:gd name="connsiteX69" fmla="*/ 374618 w 476250"/>
                <a:gd name="connsiteY69" fmla="*/ 225933 h 781050"/>
                <a:gd name="connsiteX70" fmla="*/ 377380 w 476250"/>
                <a:gd name="connsiteY70" fmla="*/ 226981 h 781050"/>
                <a:gd name="connsiteX71" fmla="*/ 378809 w 476250"/>
                <a:gd name="connsiteY71" fmla="*/ 237172 h 781050"/>
                <a:gd name="connsiteX72" fmla="*/ 381571 w 476250"/>
                <a:gd name="connsiteY72" fmla="*/ 236220 h 781050"/>
                <a:gd name="connsiteX73" fmla="*/ 384048 w 476250"/>
                <a:gd name="connsiteY73" fmla="*/ 246602 h 781050"/>
                <a:gd name="connsiteX74" fmla="*/ 378523 w 476250"/>
                <a:gd name="connsiteY74" fmla="*/ 265176 h 781050"/>
                <a:gd name="connsiteX75" fmla="*/ 381667 w 476250"/>
                <a:gd name="connsiteY75" fmla="*/ 274320 h 781050"/>
                <a:gd name="connsiteX76" fmla="*/ 377762 w 476250"/>
                <a:gd name="connsiteY76" fmla="*/ 276225 h 781050"/>
                <a:gd name="connsiteX77" fmla="*/ 381857 w 476250"/>
                <a:gd name="connsiteY77" fmla="*/ 285845 h 781050"/>
                <a:gd name="connsiteX78" fmla="*/ 371475 w 476250"/>
                <a:gd name="connsiteY78" fmla="*/ 293751 h 781050"/>
                <a:gd name="connsiteX79" fmla="*/ 375952 w 476250"/>
                <a:gd name="connsiteY79" fmla="*/ 304705 h 781050"/>
                <a:gd name="connsiteX80" fmla="*/ 373761 w 476250"/>
                <a:gd name="connsiteY80" fmla="*/ 305657 h 781050"/>
                <a:gd name="connsiteX81" fmla="*/ 378809 w 476250"/>
                <a:gd name="connsiteY81" fmla="*/ 333184 h 781050"/>
                <a:gd name="connsiteX82" fmla="*/ 383096 w 476250"/>
                <a:gd name="connsiteY82" fmla="*/ 329565 h 781050"/>
                <a:gd name="connsiteX83" fmla="*/ 384906 w 476250"/>
                <a:gd name="connsiteY83" fmla="*/ 334042 h 781050"/>
                <a:gd name="connsiteX84" fmla="*/ 392049 w 476250"/>
                <a:gd name="connsiteY84" fmla="*/ 333089 h 781050"/>
                <a:gd name="connsiteX85" fmla="*/ 392049 w 476250"/>
                <a:gd name="connsiteY85" fmla="*/ 347853 h 781050"/>
                <a:gd name="connsiteX86" fmla="*/ 397764 w 476250"/>
                <a:gd name="connsiteY86" fmla="*/ 364712 h 781050"/>
                <a:gd name="connsiteX87" fmla="*/ 405670 w 476250"/>
                <a:gd name="connsiteY87" fmla="*/ 361283 h 781050"/>
                <a:gd name="connsiteX88" fmla="*/ 421005 w 476250"/>
                <a:gd name="connsiteY88" fmla="*/ 381000 h 781050"/>
                <a:gd name="connsiteX89" fmla="*/ 423100 w 476250"/>
                <a:gd name="connsiteY89" fmla="*/ 380047 h 781050"/>
                <a:gd name="connsiteX90" fmla="*/ 429292 w 476250"/>
                <a:gd name="connsiteY90" fmla="*/ 392049 h 781050"/>
                <a:gd name="connsiteX91" fmla="*/ 423672 w 476250"/>
                <a:gd name="connsiteY91" fmla="*/ 395859 h 781050"/>
                <a:gd name="connsiteX92" fmla="*/ 429292 w 476250"/>
                <a:gd name="connsiteY92" fmla="*/ 403765 h 781050"/>
                <a:gd name="connsiteX93" fmla="*/ 419862 w 476250"/>
                <a:gd name="connsiteY93" fmla="*/ 414242 h 781050"/>
                <a:gd name="connsiteX94" fmla="*/ 416433 w 476250"/>
                <a:gd name="connsiteY94" fmla="*/ 411099 h 781050"/>
                <a:gd name="connsiteX95" fmla="*/ 433292 w 476250"/>
                <a:gd name="connsiteY95" fmla="*/ 432054 h 781050"/>
                <a:gd name="connsiteX96" fmla="*/ 442817 w 476250"/>
                <a:gd name="connsiteY96" fmla="*/ 450437 h 781050"/>
                <a:gd name="connsiteX97" fmla="*/ 434340 w 476250"/>
                <a:gd name="connsiteY97" fmla="*/ 462534 h 781050"/>
                <a:gd name="connsiteX98" fmla="*/ 433864 w 476250"/>
                <a:gd name="connsiteY98" fmla="*/ 470154 h 781050"/>
                <a:gd name="connsiteX99" fmla="*/ 436912 w 476250"/>
                <a:gd name="connsiteY99" fmla="*/ 471678 h 781050"/>
                <a:gd name="connsiteX100" fmla="*/ 426911 w 476250"/>
                <a:gd name="connsiteY100" fmla="*/ 474440 h 781050"/>
                <a:gd name="connsiteX101" fmla="*/ 413290 w 476250"/>
                <a:gd name="connsiteY101" fmla="*/ 484346 h 781050"/>
                <a:gd name="connsiteX102" fmla="*/ 413099 w 476250"/>
                <a:gd name="connsiteY102" fmla="*/ 487584 h 781050"/>
                <a:gd name="connsiteX103" fmla="*/ 405765 w 476250"/>
                <a:gd name="connsiteY103" fmla="*/ 489204 h 781050"/>
                <a:gd name="connsiteX104" fmla="*/ 402146 w 476250"/>
                <a:gd name="connsiteY104" fmla="*/ 492728 h 781050"/>
                <a:gd name="connsiteX105" fmla="*/ 398907 w 476250"/>
                <a:gd name="connsiteY105" fmla="*/ 500824 h 781050"/>
                <a:gd name="connsiteX106" fmla="*/ 390144 w 476250"/>
                <a:gd name="connsiteY106" fmla="*/ 507968 h 781050"/>
                <a:gd name="connsiteX107" fmla="*/ 394525 w 476250"/>
                <a:gd name="connsiteY107" fmla="*/ 517588 h 781050"/>
                <a:gd name="connsiteX108" fmla="*/ 390430 w 476250"/>
                <a:gd name="connsiteY108" fmla="*/ 512445 h 781050"/>
                <a:gd name="connsiteX109" fmla="*/ 384429 w 476250"/>
                <a:gd name="connsiteY109" fmla="*/ 515112 h 781050"/>
                <a:gd name="connsiteX110" fmla="*/ 384048 w 476250"/>
                <a:gd name="connsiteY110" fmla="*/ 521875 h 781050"/>
                <a:gd name="connsiteX111" fmla="*/ 378523 w 476250"/>
                <a:gd name="connsiteY111" fmla="*/ 525304 h 781050"/>
                <a:gd name="connsiteX112" fmla="*/ 374332 w 476250"/>
                <a:gd name="connsiteY112" fmla="*/ 539496 h 781050"/>
                <a:gd name="connsiteX113" fmla="*/ 369856 w 476250"/>
                <a:gd name="connsiteY113" fmla="*/ 544639 h 781050"/>
                <a:gd name="connsiteX114" fmla="*/ 371951 w 476250"/>
                <a:gd name="connsiteY114" fmla="*/ 555403 h 781050"/>
                <a:gd name="connsiteX115" fmla="*/ 364427 w 476250"/>
                <a:gd name="connsiteY115" fmla="*/ 558832 h 781050"/>
                <a:gd name="connsiteX116" fmla="*/ 376524 w 476250"/>
                <a:gd name="connsiteY116" fmla="*/ 578929 h 781050"/>
                <a:gd name="connsiteX117" fmla="*/ 379000 w 476250"/>
                <a:gd name="connsiteY117" fmla="*/ 599599 h 781050"/>
                <a:gd name="connsiteX118" fmla="*/ 396240 w 476250"/>
                <a:gd name="connsiteY118" fmla="*/ 602742 h 781050"/>
                <a:gd name="connsiteX119" fmla="*/ 390144 w 476250"/>
                <a:gd name="connsiteY119" fmla="*/ 632079 h 781050"/>
                <a:gd name="connsiteX120" fmla="*/ 391287 w 476250"/>
                <a:gd name="connsiteY120" fmla="*/ 639508 h 781050"/>
                <a:gd name="connsiteX121" fmla="*/ 397479 w 476250"/>
                <a:gd name="connsiteY121" fmla="*/ 602932 h 781050"/>
                <a:gd name="connsiteX122" fmla="*/ 399002 w 476250"/>
                <a:gd name="connsiteY122" fmla="*/ 607123 h 781050"/>
                <a:gd name="connsiteX123" fmla="*/ 392716 w 476250"/>
                <a:gd name="connsiteY123" fmla="*/ 640175 h 781050"/>
                <a:gd name="connsiteX124" fmla="*/ 395859 w 476250"/>
                <a:gd name="connsiteY124" fmla="*/ 643509 h 781050"/>
                <a:gd name="connsiteX125" fmla="*/ 395478 w 476250"/>
                <a:gd name="connsiteY125" fmla="*/ 647414 h 781050"/>
                <a:gd name="connsiteX126" fmla="*/ 392525 w 476250"/>
                <a:gd name="connsiteY126" fmla="*/ 648271 h 781050"/>
                <a:gd name="connsiteX127" fmla="*/ 392049 w 476250"/>
                <a:gd name="connsiteY127" fmla="*/ 652272 h 781050"/>
                <a:gd name="connsiteX128" fmla="*/ 396621 w 476250"/>
                <a:gd name="connsiteY128" fmla="*/ 654844 h 781050"/>
                <a:gd name="connsiteX129" fmla="*/ 395574 w 476250"/>
                <a:gd name="connsiteY129" fmla="*/ 657796 h 781050"/>
                <a:gd name="connsiteX130" fmla="*/ 392049 w 476250"/>
                <a:gd name="connsiteY130" fmla="*/ 658654 h 781050"/>
                <a:gd name="connsiteX131" fmla="*/ 388048 w 476250"/>
                <a:gd name="connsiteY131" fmla="*/ 655891 h 781050"/>
                <a:gd name="connsiteX132" fmla="*/ 384715 w 476250"/>
                <a:gd name="connsiteY132" fmla="*/ 658368 h 781050"/>
                <a:gd name="connsiteX133" fmla="*/ 381571 w 476250"/>
                <a:gd name="connsiteY133" fmla="*/ 667226 h 781050"/>
                <a:gd name="connsiteX134" fmla="*/ 386620 w 476250"/>
                <a:gd name="connsiteY134" fmla="*/ 667417 h 781050"/>
                <a:gd name="connsiteX135" fmla="*/ 390240 w 476250"/>
                <a:gd name="connsiteY135" fmla="*/ 670750 h 781050"/>
                <a:gd name="connsiteX136" fmla="*/ 395383 w 476250"/>
                <a:gd name="connsiteY136" fmla="*/ 685609 h 781050"/>
                <a:gd name="connsiteX137" fmla="*/ 403765 w 476250"/>
                <a:gd name="connsiteY137" fmla="*/ 687800 h 781050"/>
                <a:gd name="connsiteX138" fmla="*/ 405765 w 476250"/>
                <a:gd name="connsiteY138" fmla="*/ 697516 h 781050"/>
                <a:gd name="connsiteX139" fmla="*/ 419481 w 476250"/>
                <a:gd name="connsiteY139" fmla="*/ 702754 h 781050"/>
                <a:gd name="connsiteX140" fmla="*/ 437198 w 476250"/>
                <a:gd name="connsiteY140" fmla="*/ 714280 h 781050"/>
                <a:gd name="connsiteX141" fmla="*/ 435579 w 476250"/>
                <a:gd name="connsiteY141" fmla="*/ 717804 h 781050"/>
                <a:gd name="connsiteX142" fmla="*/ 441103 w 476250"/>
                <a:gd name="connsiteY142" fmla="*/ 718756 h 781050"/>
                <a:gd name="connsiteX143" fmla="*/ 441674 w 476250"/>
                <a:gd name="connsiteY143" fmla="*/ 722757 h 781050"/>
                <a:gd name="connsiteX144" fmla="*/ 449866 w 476250"/>
                <a:gd name="connsiteY144" fmla="*/ 725424 h 781050"/>
                <a:gd name="connsiteX145" fmla="*/ 452819 w 476250"/>
                <a:gd name="connsiteY145" fmla="*/ 741045 h 781050"/>
                <a:gd name="connsiteX146" fmla="*/ 448056 w 476250"/>
                <a:gd name="connsiteY146" fmla="*/ 744664 h 781050"/>
                <a:gd name="connsiteX147" fmla="*/ 442246 w 476250"/>
                <a:gd name="connsiteY147" fmla="*/ 744188 h 781050"/>
                <a:gd name="connsiteX148" fmla="*/ 436150 w 476250"/>
                <a:gd name="connsiteY148" fmla="*/ 738188 h 781050"/>
                <a:gd name="connsiteX149" fmla="*/ 428340 w 476250"/>
                <a:gd name="connsiteY149" fmla="*/ 746760 h 781050"/>
                <a:gd name="connsiteX150" fmla="*/ 432245 w 476250"/>
                <a:gd name="connsiteY150" fmla="*/ 753999 h 781050"/>
                <a:gd name="connsiteX151" fmla="*/ 427577 w 476250"/>
                <a:gd name="connsiteY151" fmla="*/ 762857 h 781050"/>
                <a:gd name="connsiteX152" fmla="*/ 408718 w 476250"/>
                <a:gd name="connsiteY152" fmla="*/ 771334 h 781050"/>
                <a:gd name="connsiteX153" fmla="*/ 380905 w 476250"/>
                <a:gd name="connsiteY153" fmla="*/ 777049 h 781050"/>
                <a:gd name="connsiteX154" fmla="*/ 376237 w 476250"/>
                <a:gd name="connsiteY154" fmla="*/ 777049 h 781050"/>
                <a:gd name="connsiteX155" fmla="*/ 356807 w 476250"/>
                <a:gd name="connsiteY155" fmla="*/ 758095 h 781050"/>
                <a:gd name="connsiteX156" fmla="*/ 352711 w 476250"/>
                <a:gd name="connsiteY156" fmla="*/ 758095 h 781050"/>
                <a:gd name="connsiteX157" fmla="*/ 350044 w 476250"/>
                <a:gd name="connsiteY157" fmla="*/ 745617 h 781050"/>
                <a:gd name="connsiteX158" fmla="*/ 351663 w 476250"/>
                <a:gd name="connsiteY158" fmla="*/ 733711 h 781050"/>
                <a:gd name="connsiteX159" fmla="*/ 355759 w 476250"/>
                <a:gd name="connsiteY159" fmla="*/ 731139 h 781050"/>
                <a:gd name="connsiteX160" fmla="*/ 354330 w 476250"/>
                <a:gd name="connsiteY160" fmla="*/ 727519 h 781050"/>
                <a:gd name="connsiteX161" fmla="*/ 350330 w 476250"/>
                <a:gd name="connsiteY161" fmla="*/ 730377 h 781050"/>
                <a:gd name="connsiteX162" fmla="*/ 337661 w 476250"/>
                <a:gd name="connsiteY162" fmla="*/ 708660 h 781050"/>
                <a:gd name="connsiteX163" fmla="*/ 326231 w 476250"/>
                <a:gd name="connsiteY163" fmla="*/ 698373 h 781050"/>
                <a:gd name="connsiteX164" fmla="*/ 329470 w 476250"/>
                <a:gd name="connsiteY164" fmla="*/ 697420 h 781050"/>
                <a:gd name="connsiteX165" fmla="*/ 329946 w 476250"/>
                <a:gd name="connsiteY165" fmla="*/ 694087 h 781050"/>
                <a:gd name="connsiteX166" fmla="*/ 319469 w 476250"/>
                <a:gd name="connsiteY166" fmla="*/ 695134 h 781050"/>
                <a:gd name="connsiteX167" fmla="*/ 320993 w 476250"/>
                <a:gd name="connsiteY167" fmla="*/ 689038 h 781050"/>
                <a:gd name="connsiteX168" fmla="*/ 311944 w 476250"/>
                <a:gd name="connsiteY168" fmla="*/ 691610 h 781050"/>
                <a:gd name="connsiteX169" fmla="*/ 311563 w 476250"/>
                <a:gd name="connsiteY169" fmla="*/ 687800 h 781050"/>
                <a:gd name="connsiteX170" fmla="*/ 307563 w 476250"/>
                <a:gd name="connsiteY170" fmla="*/ 687229 h 781050"/>
                <a:gd name="connsiteX171" fmla="*/ 310515 w 476250"/>
                <a:gd name="connsiteY171" fmla="*/ 680466 h 781050"/>
                <a:gd name="connsiteX172" fmla="*/ 306419 w 476250"/>
                <a:gd name="connsiteY172" fmla="*/ 681133 h 781050"/>
                <a:gd name="connsiteX173" fmla="*/ 306514 w 476250"/>
                <a:gd name="connsiteY173" fmla="*/ 678942 h 781050"/>
                <a:gd name="connsiteX174" fmla="*/ 298704 w 476250"/>
                <a:gd name="connsiteY174" fmla="*/ 677513 h 781050"/>
                <a:gd name="connsiteX175" fmla="*/ 296037 w 476250"/>
                <a:gd name="connsiteY175" fmla="*/ 681228 h 781050"/>
                <a:gd name="connsiteX176" fmla="*/ 286131 w 476250"/>
                <a:gd name="connsiteY176" fmla="*/ 667702 h 781050"/>
                <a:gd name="connsiteX177" fmla="*/ 277368 w 476250"/>
                <a:gd name="connsiteY177" fmla="*/ 674084 h 781050"/>
                <a:gd name="connsiteX178" fmla="*/ 272320 w 476250"/>
                <a:gd name="connsiteY178" fmla="*/ 670560 h 781050"/>
                <a:gd name="connsiteX179" fmla="*/ 267271 w 476250"/>
                <a:gd name="connsiteY179" fmla="*/ 671608 h 781050"/>
                <a:gd name="connsiteX180" fmla="*/ 259652 w 476250"/>
                <a:gd name="connsiteY180" fmla="*/ 667798 h 781050"/>
                <a:gd name="connsiteX181" fmla="*/ 259842 w 476250"/>
                <a:gd name="connsiteY181" fmla="*/ 665512 h 781050"/>
                <a:gd name="connsiteX182" fmla="*/ 257080 w 476250"/>
                <a:gd name="connsiteY182" fmla="*/ 665035 h 781050"/>
                <a:gd name="connsiteX183" fmla="*/ 257556 w 476250"/>
                <a:gd name="connsiteY183" fmla="*/ 660940 h 781050"/>
                <a:gd name="connsiteX184" fmla="*/ 255461 w 476250"/>
                <a:gd name="connsiteY184" fmla="*/ 660844 h 781050"/>
                <a:gd name="connsiteX185" fmla="*/ 252984 w 476250"/>
                <a:gd name="connsiteY185" fmla="*/ 673894 h 781050"/>
                <a:gd name="connsiteX186" fmla="*/ 249460 w 476250"/>
                <a:gd name="connsiteY186" fmla="*/ 667893 h 781050"/>
                <a:gd name="connsiteX187" fmla="*/ 244412 w 476250"/>
                <a:gd name="connsiteY187" fmla="*/ 670084 h 781050"/>
                <a:gd name="connsiteX188" fmla="*/ 239935 w 476250"/>
                <a:gd name="connsiteY188" fmla="*/ 667798 h 781050"/>
                <a:gd name="connsiteX189" fmla="*/ 241078 w 476250"/>
                <a:gd name="connsiteY189" fmla="*/ 677323 h 781050"/>
                <a:gd name="connsiteX190" fmla="*/ 237363 w 476250"/>
                <a:gd name="connsiteY190" fmla="*/ 679513 h 781050"/>
                <a:gd name="connsiteX191" fmla="*/ 201454 w 476250"/>
                <a:gd name="connsiteY191" fmla="*/ 687514 h 781050"/>
                <a:gd name="connsiteX192" fmla="*/ 185166 w 476250"/>
                <a:gd name="connsiteY192" fmla="*/ 685419 h 781050"/>
                <a:gd name="connsiteX193" fmla="*/ 168879 w 476250"/>
                <a:gd name="connsiteY193" fmla="*/ 689896 h 781050"/>
                <a:gd name="connsiteX194" fmla="*/ 163259 w 476250"/>
                <a:gd name="connsiteY194" fmla="*/ 694658 h 781050"/>
                <a:gd name="connsiteX195" fmla="*/ 147637 w 476250"/>
                <a:gd name="connsiteY195" fmla="*/ 698182 h 781050"/>
                <a:gd name="connsiteX196" fmla="*/ 130873 w 476250"/>
                <a:gd name="connsiteY196" fmla="*/ 690658 h 781050"/>
                <a:gd name="connsiteX197" fmla="*/ 131826 w 476250"/>
                <a:gd name="connsiteY197" fmla="*/ 686657 h 781050"/>
                <a:gd name="connsiteX198" fmla="*/ 127445 w 476250"/>
                <a:gd name="connsiteY198" fmla="*/ 683990 h 781050"/>
                <a:gd name="connsiteX199" fmla="*/ 126397 w 476250"/>
                <a:gd name="connsiteY199" fmla="*/ 689134 h 781050"/>
                <a:gd name="connsiteX200" fmla="*/ 108585 w 476250"/>
                <a:gd name="connsiteY200" fmla="*/ 682942 h 781050"/>
                <a:gd name="connsiteX201" fmla="*/ 99917 w 476250"/>
                <a:gd name="connsiteY201" fmla="*/ 683038 h 781050"/>
                <a:gd name="connsiteX202" fmla="*/ 95536 w 476250"/>
                <a:gd name="connsiteY202" fmla="*/ 672465 h 781050"/>
                <a:gd name="connsiteX203" fmla="*/ 87154 w 476250"/>
                <a:gd name="connsiteY203" fmla="*/ 673322 h 781050"/>
                <a:gd name="connsiteX204" fmla="*/ 86582 w 476250"/>
                <a:gd name="connsiteY204" fmla="*/ 669703 h 781050"/>
                <a:gd name="connsiteX205" fmla="*/ 75533 w 476250"/>
                <a:gd name="connsiteY205" fmla="*/ 669988 h 781050"/>
                <a:gd name="connsiteX206" fmla="*/ 65627 w 476250"/>
                <a:gd name="connsiteY206" fmla="*/ 657034 h 781050"/>
                <a:gd name="connsiteX207" fmla="*/ 72390 w 476250"/>
                <a:gd name="connsiteY207" fmla="*/ 646747 h 781050"/>
                <a:gd name="connsiteX208" fmla="*/ 51721 w 476250"/>
                <a:gd name="connsiteY208" fmla="*/ 624745 h 781050"/>
                <a:gd name="connsiteX209" fmla="*/ 47340 w 476250"/>
                <a:gd name="connsiteY209" fmla="*/ 611314 h 781050"/>
                <a:gd name="connsiteX210" fmla="*/ 53245 w 476250"/>
                <a:gd name="connsiteY210" fmla="*/ 603504 h 781050"/>
                <a:gd name="connsiteX211" fmla="*/ 33719 w 476250"/>
                <a:gd name="connsiteY211" fmla="*/ 590264 h 781050"/>
                <a:gd name="connsiteX212" fmla="*/ 14669 w 476250"/>
                <a:gd name="connsiteY212" fmla="*/ 569690 h 781050"/>
                <a:gd name="connsiteX213" fmla="*/ 18669 w 476250"/>
                <a:gd name="connsiteY213" fmla="*/ 563594 h 781050"/>
                <a:gd name="connsiteX214" fmla="*/ 19050 w 476250"/>
                <a:gd name="connsiteY214" fmla="*/ 538829 h 781050"/>
                <a:gd name="connsiteX215" fmla="*/ 41148 w 476250"/>
                <a:gd name="connsiteY215" fmla="*/ 531495 h 781050"/>
                <a:gd name="connsiteX216" fmla="*/ 48101 w 476250"/>
                <a:gd name="connsiteY216" fmla="*/ 526256 h 781050"/>
                <a:gd name="connsiteX217" fmla="*/ 51816 w 476250"/>
                <a:gd name="connsiteY217" fmla="*/ 527304 h 781050"/>
                <a:gd name="connsiteX218" fmla="*/ 58769 w 476250"/>
                <a:gd name="connsiteY218" fmla="*/ 522637 h 781050"/>
                <a:gd name="connsiteX219" fmla="*/ 60674 w 476250"/>
                <a:gd name="connsiteY219" fmla="*/ 515683 h 781050"/>
                <a:gd name="connsiteX220" fmla="*/ 44101 w 476250"/>
                <a:gd name="connsiteY220" fmla="*/ 496252 h 781050"/>
                <a:gd name="connsiteX221" fmla="*/ 43149 w 476250"/>
                <a:gd name="connsiteY221" fmla="*/ 483394 h 781050"/>
                <a:gd name="connsiteX222" fmla="*/ 38576 w 476250"/>
                <a:gd name="connsiteY222" fmla="*/ 474631 h 781050"/>
                <a:gd name="connsiteX223" fmla="*/ 23908 w 476250"/>
                <a:gd name="connsiteY223" fmla="*/ 470154 h 781050"/>
                <a:gd name="connsiteX224" fmla="*/ 10382 w 476250"/>
                <a:gd name="connsiteY224" fmla="*/ 472535 h 781050"/>
                <a:gd name="connsiteX225" fmla="*/ 9525 w 476250"/>
                <a:gd name="connsiteY225" fmla="*/ 466820 h 781050"/>
                <a:gd name="connsiteX226" fmla="*/ 12478 w 476250"/>
                <a:gd name="connsiteY226" fmla="*/ 460153 h 781050"/>
                <a:gd name="connsiteX227" fmla="*/ 12097 w 476250"/>
                <a:gd name="connsiteY227" fmla="*/ 452723 h 781050"/>
                <a:gd name="connsiteX228" fmla="*/ 25908 w 476250"/>
                <a:gd name="connsiteY228" fmla="*/ 432530 h 781050"/>
                <a:gd name="connsiteX229" fmla="*/ 20955 w 476250"/>
                <a:gd name="connsiteY229" fmla="*/ 428053 h 781050"/>
                <a:gd name="connsiteX230" fmla="*/ 25813 w 476250"/>
                <a:gd name="connsiteY230" fmla="*/ 421291 h 781050"/>
                <a:gd name="connsiteX231" fmla="*/ 32575 w 476250"/>
                <a:gd name="connsiteY231" fmla="*/ 422815 h 781050"/>
                <a:gd name="connsiteX232" fmla="*/ 46197 w 476250"/>
                <a:gd name="connsiteY232" fmla="*/ 406146 h 781050"/>
                <a:gd name="connsiteX233" fmla="*/ 41053 w 476250"/>
                <a:gd name="connsiteY233" fmla="*/ 400050 h 781050"/>
                <a:gd name="connsiteX234" fmla="*/ 56388 w 476250"/>
                <a:gd name="connsiteY234" fmla="*/ 380333 h 781050"/>
                <a:gd name="connsiteX235" fmla="*/ 52674 w 476250"/>
                <a:gd name="connsiteY235" fmla="*/ 376047 h 781050"/>
                <a:gd name="connsiteX236" fmla="*/ 49435 w 476250"/>
                <a:gd name="connsiteY236" fmla="*/ 378714 h 781050"/>
                <a:gd name="connsiteX237" fmla="*/ 63055 w 476250"/>
                <a:gd name="connsiteY237" fmla="*/ 364331 h 781050"/>
                <a:gd name="connsiteX238" fmla="*/ 60960 w 476250"/>
                <a:gd name="connsiteY238" fmla="*/ 362807 h 781050"/>
                <a:gd name="connsiteX239" fmla="*/ 67913 w 476250"/>
                <a:gd name="connsiteY239" fmla="*/ 359854 h 781050"/>
                <a:gd name="connsiteX240" fmla="*/ 68294 w 476250"/>
                <a:gd name="connsiteY240" fmla="*/ 356901 h 781050"/>
                <a:gd name="connsiteX241" fmla="*/ 82391 w 476250"/>
                <a:gd name="connsiteY241" fmla="*/ 347853 h 781050"/>
                <a:gd name="connsiteX242" fmla="*/ 85249 w 476250"/>
                <a:gd name="connsiteY242" fmla="*/ 343567 h 781050"/>
                <a:gd name="connsiteX243" fmla="*/ 77153 w 476250"/>
                <a:gd name="connsiteY243" fmla="*/ 335470 h 781050"/>
                <a:gd name="connsiteX244" fmla="*/ 87059 w 476250"/>
                <a:gd name="connsiteY244" fmla="*/ 330898 h 781050"/>
                <a:gd name="connsiteX245" fmla="*/ 86963 w 476250"/>
                <a:gd name="connsiteY245" fmla="*/ 326041 h 781050"/>
                <a:gd name="connsiteX246" fmla="*/ 80677 w 476250"/>
                <a:gd name="connsiteY246" fmla="*/ 315468 h 781050"/>
                <a:gd name="connsiteX247" fmla="*/ 56293 w 476250"/>
                <a:gd name="connsiteY247" fmla="*/ 289084 h 781050"/>
                <a:gd name="connsiteX248" fmla="*/ 80867 w 476250"/>
                <a:gd name="connsiteY248" fmla="*/ 264223 h 781050"/>
                <a:gd name="connsiteX249" fmla="*/ 85535 w 476250"/>
                <a:gd name="connsiteY249" fmla="*/ 263461 h 781050"/>
                <a:gd name="connsiteX250" fmla="*/ 96584 w 476250"/>
                <a:gd name="connsiteY250" fmla="*/ 269938 h 781050"/>
                <a:gd name="connsiteX251" fmla="*/ 87916 w 476250"/>
                <a:gd name="connsiteY251" fmla="*/ 257556 h 781050"/>
                <a:gd name="connsiteX252" fmla="*/ 94965 w 476250"/>
                <a:gd name="connsiteY252" fmla="*/ 246507 h 781050"/>
                <a:gd name="connsiteX253" fmla="*/ 90964 w 476250"/>
                <a:gd name="connsiteY253" fmla="*/ 241649 h 781050"/>
                <a:gd name="connsiteX254" fmla="*/ 95060 w 476250"/>
                <a:gd name="connsiteY254" fmla="*/ 235934 h 781050"/>
                <a:gd name="connsiteX255" fmla="*/ 99822 w 476250"/>
                <a:gd name="connsiteY255" fmla="*/ 238411 h 781050"/>
                <a:gd name="connsiteX256" fmla="*/ 116300 w 476250"/>
                <a:gd name="connsiteY256" fmla="*/ 217551 h 781050"/>
                <a:gd name="connsiteX257" fmla="*/ 127064 w 476250"/>
                <a:gd name="connsiteY257" fmla="*/ 213836 h 781050"/>
                <a:gd name="connsiteX258" fmla="*/ 132302 w 476250"/>
                <a:gd name="connsiteY258" fmla="*/ 209931 h 781050"/>
                <a:gd name="connsiteX259" fmla="*/ 132016 w 476250"/>
                <a:gd name="connsiteY259" fmla="*/ 206025 h 781050"/>
                <a:gd name="connsiteX260" fmla="*/ 137732 w 476250"/>
                <a:gd name="connsiteY260" fmla="*/ 202787 h 781050"/>
                <a:gd name="connsiteX261" fmla="*/ 128969 w 476250"/>
                <a:gd name="connsiteY261" fmla="*/ 205264 h 781050"/>
                <a:gd name="connsiteX262" fmla="*/ 124206 w 476250"/>
                <a:gd name="connsiteY262" fmla="*/ 199453 h 781050"/>
                <a:gd name="connsiteX263" fmla="*/ 129635 w 476250"/>
                <a:gd name="connsiteY263" fmla="*/ 195167 h 781050"/>
                <a:gd name="connsiteX264" fmla="*/ 119253 w 476250"/>
                <a:gd name="connsiteY264" fmla="*/ 179546 h 781050"/>
                <a:gd name="connsiteX265" fmla="*/ 116110 w 476250"/>
                <a:gd name="connsiteY265" fmla="*/ 180784 h 781050"/>
                <a:gd name="connsiteX266" fmla="*/ 114300 w 476250"/>
                <a:gd name="connsiteY266" fmla="*/ 173641 h 781050"/>
                <a:gd name="connsiteX267" fmla="*/ 99250 w 476250"/>
                <a:gd name="connsiteY267" fmla="*/ 180975 h 781050"/>
                <a:gd name="connsiteX268" fmla="*/ 96774 w 476250"/>
                <a:gd name="connsiteY268" fmla="*/ 171545 h 781050"/>
                <a:gd name="connsiteX269" fmla="*/ 99060 w 476250"/>
                <a:gd name="connsiteY269" fmla="*/ 164687 h 781050"/>
                <a:gd name="connsiteX270" fmla="*/ 96107 w 476250"/>
                <a:gd name="connsiteY270" fmla="*/ 161639 h 781050"/>
                <a:gd name="connsiteX271" fmla="*/ 94488 w 476250"/>
                <a:gd name="connsiteY271" fmla="*/ 163163 h 781050"/>
                <a:gd name="connsiteX272" fmla="*/ 83820 w 476250"/>
                <a:gd name="connsiteY272" fmla="*/ 150209 h 781050"/>
                <a:gd name="connsiteX273" fmla="*/ 81439 w 476250"/>
                <a:gd name="connsiteY273" fmla="*/ 151447 h 781050"/>
                <a:gd name="connsiteX274" fmla="*/ 70675 w 476250"/>
                <a:gd name="connsiteY274" fmla="*/ 142780 h 781050"/>
                <a:gd name="connsiteX275" fmla="*/ 69532 w 476250"/>
                <a:gd name="connsiteY275" fmla="*/ 150019 h 781050"/>
                <a:gd name="connsiteX276" fmla="*/ 59722 w 476250"/>
                <a:gd name="connsiteY276" fmla="*/ 141732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476250" h="781050">
                  <a:moveTo>
                    <a:pt x="441198" y="472249"/>
                  </a:moveTo>
                  <a:lnTo>
                    <a:pt x="450438" y="473869"/>
                  </a:lnTo>
                  <a:lnTo>
                    <a:pt x="455676" y="469582"/>
                  </a:lnTo>
                  <a:lnTo>
                    <a:pt x="454723" y="475774"/>
                  </a:lnTo>
                  <a:lnTo>
                    <a:pt x="441198" y="472249"/>
                  </a:lnTo>
                  <a:close/>
                  <a:moveTo>
                    <a:pt x="59722" y="141732"/>
                  </a:moveTo>
                  <a:lnTo>
                    <a:pt x="55150" y="125254"/>
                  </a:lnTo>
                  <a:lnTo>
                    <a:pt x="48292" y="123444"/>
                  </a:lnTo>
                  <a:lnTo>
                    <a:pt x="52959" y="110395"/>
                  </a:lnTo>
                  <a:lnTo>
                    <a:pt x="46863" y="86106"/>
                  </a:lnTo>
                  <a:lnTo>
                    <a:pt x="51531" y="79629"/>
                  </a:lnTo>
                  <a:lnTo>
                    <a:pt x="44768" y="55816"/>
                  </a:lnTo>
                  <a:lnTo>
                    <a:pt x="54864" y="50482"/>
                  </a:lnTo>
                  <a:lnTo>
                    <a:pt x="61056" y="50101"/>
                  </a:lnTo>
                  <a:lnTo>
                    <a:pt x="70866" y="42862"/>
                  </a:lnTo>
                  <a:lnTo>
                    <a:pt x="79439" y="41053"/>
                  </a:lnTo>
                  <a:lnTo>
                    <a:pt x="82963" y="37052"/>
                  </a:lnTo>
                  <a:lnTo>
                    <a:pt x="101060" y="31432"/>
                  </a:lnTo>
                  <a:lnTo>
                    <a:pt x="109061" y="33433"/>
                  </a:lnTo>
                  <a:lnTo>
                    <a:pt x="123158" y="44005"/>
                  </a:lnTo>
                  <a:lnTo>
                    <a:pt x="150305" y="48673"/>
                  </a:lnTo>
                  <a:lnTo>
                    <a:pt x="150305" y="45720"/>
                  </a:lnTo>
                  <a:lnTo>
                    <a:pt x="182404" y="33433"/>
                  </a:lnTo>
                  <a:lnTo>
                    <a:pt x="197930" y="22288"/>
                  </a:lnTo>
                  <a:lnTo>
                    <a:pt x="207073" y="20002"/>
                  </a:lnTo>
                  <a:lnTo>
                    <a:pt x="209265" y="22098"/>
                  </a:lnTo>
                  <a:lnTo>
                    <a:pt x="235458" y="11334"/>
                  </a:lnTo>
                  <a:lnTo>
                    <a:pt x="246698" y="9525"/>
                  </a:lnTo>
                  <a:lnTo>
                    <a:pt x="249936" y="9906"/>
                  </a:lnTo>
                  <a:lnTo>
                    <a:pt x="255365" y="17526"/>
                  </a:lnTo>
                  <a:lnTo>
                    <a:pt x="287084" y="22193"/>
                  </a:lnTo>
                  <a:lnTo>
                    <a:pt x="315373" y="40672"/>
                  </a:lnTo>
                  <a:lnTo>
                    <a:pt x="341948" y="47053"/>
                  </a:lnTo>
                  <a:lnTo>
                    <a:pt x="347949" y="52578"/>
                  </a:lnTo>
                  <a:lnTo>
                    <a:pt x="362141" y="51816"/>
                  </a:lnTo>
                  <a:lnTo>
                    <a:pt x="361569" y="58293"/>
                  </a:lnTo>
                  <a:lnTo>
                    <a:pt x="358902" y="60960"/>
                  </a:lnTo>
                  <a:lnTo>
                    <a:pt x="360616" y="74581"/>
                  </a:lnTo>
                  <a:lnTo>
                    <a:pt x="369665" y="75057"/>
                  </a:lnTo>
                  <a:lnTo>
                    <a:pt x="398716" y="60007"/>
                  </a:lnTo>
                  <a:lnTo>
                    <a:pt x="414147" y="55816"/>
                  </a:lnTo>
                  <a:lnTo>
                    <a:pt x="415100" y="59341"/>
                  </a:lnTo>
                  <a:lnTo>
                    <a:pt x="428720" y="62008"/>
                  </a:lnTo>
                  <a:lnTo>
                    <a:pt x="432340" y="60007"/>
                  </a:lnTo>
                  <a:lnTo>
                    <a:pt x="447485" y="78772"/>
                  </a:lnTo>
                  <a:lnTo>
                    <a:pt x="443675" y="80391"/>
                  </a:lnTo>
                  <a:lnTo>
                    <a:pt x="449104" y="91916"/>
                  </a:lnTo>
                  <a:lnTo>
                    <a:pt x="451390" y="105251"/>
                  </a:lnTo>
                  <a:lnTo>
                    <a:pt x="455772" y="106299"/>
                  </a:lnTo>
                  <a:lnTo>
                    <a:pt x="454247" y="108966"/>
                  </a:lnTo>
                  <a:lnTo>
                    <a:pt x="466535" y="143446"/>
                  </a:lnTo>
                  <a:lnTo>
                    <a:pt x="455009" y="141160"/>
                  </a:lnTo>
                  <a:lnTo>
                    <a:pt x="457771" y="148114"/>
                  </a:lnTo>
                  <a:lnTo>
                    <a:pt x="465011" y="147447"/>
                  </a:lnTo>
                  <a:lnTo>
                    <a:pt x="468535" y="180117"/>
                  </a:lnTo>
                  <a:lnTo>
                    <a:pt x="433769" y="196500"/>
                  </a:lnTo>
                  <a:lnTo>
                    <a:pt x="434435" y="193929"/>
                  </a:lnTo>
                  <a:lnTo>
                    <a:pt x="431388" y="191833"/>
                  </a:lnTo>
                  <a:lnTo>
                    <a:pt x="412814" y="194024"/>
                  </a:lnTo>
                  <a:lnTo>
                    <a:pt x="414814" y="211455"/>
                  </a:lnTo>
                  <a:lnTo>
                    <a:pt x="408147" y="213265"/>
                  </a:lnTo>
                  <a:lnTo>
                    <a:pt x="397955" y="215074"/>
                  </a:lnTo>
                  <a:lnTo>
                    <a:pt x="394716" y="195739"/>
                  </a:lnTo>
                  <a:lnTo>
                    <a:pt x="379476" y="192500"/>
                  </a:lnTo>
                  <a:lnTo>
                    <a:pt x="368237" y="194691"/>
                  </a:lnTo>
                  <a:lnTo>
                    <a:pt x="369951" y="198977"/>
                  </a:lnTo>
                  <a:lnTo>
                    <a:pt x="366999" y="198501"/>
                  </a:lnTo>
                  <a:lnTo>
                    <a:pt x="378238" y="215932"/>
                  </a:lnTo>
                  <a:lnTo>
                    <a:pt x="374142" y="218694"/>
                  </a:lnTo>
                  <a:lnTo>
                    <a:pt x="374618" y="225933"/>
                  </a:lnTo>
                  <a:lnTo>
                    <a:pt x="377380" y="226981"/>
                  </a:lnTo>
                  <a:lnTo>
                    <a:pt x="378809" y="237172"/>
                  </a:lnTo>
                  <a:lnTo>
                    <a:pt x="381571" y="236220"/>
                  </a:lnTo>
                  <a:lnTo>
                    <a:pt x="384048" y="246602"/>
                  </a:lnTo>
                  <a:lnTo>
                    <a:pt x="378523" y="265176"/>
                  </a:lnTo>
                  <a:lnTo>
                    <a:pt x="381667" y="274320"/>
                  </a:lnTo>
                  <a:lnTo>
                    <a:pt x="377762" y="276225"/>
                  </a:lnTo>
                  <a:lnTo>
                    <a:pt x="381857" y="285845"/>
                  </a:lnTo>
                  <a:lnTo>
                    <a:pt x="371475" y="293751"/>
                  </a:lnTo>
                  <a:lnTo>
                    <a:pt x="375952" y="304705"/>
                  </a:lnTo>
                  <a:lnTo>
                    <a:pt x="373761" y="305657"/>
                  </a:lnTo>
                  <a:lnTo>
                    <a:pt x="378809" y="333184"/>
                  </a:lnTo>
                  <a:lnTo>
                    <a:pt x="383096" y="329565"/>
                  </a:lnTo>
                  <a:lnTo>
                    <a:pt x="384906" y="334042"/>
                  </a:lnTo>
                  <a:lnTo>
                    <a:pt x="392049" y="333089"/>
                  </a:lnTo>
                  <a:lnTo>
                    <a:pt x="392049" y="347853"/>
                  </a:lnTo>
                  <a:lnTo>
                    <a:pt x="397764" y="364712"/>
                  </a:lnTo>
                  <a:lnTo>
                    <a:pt x="405670" y="361283"/>
                  </a:lnTo>
                  <a:lnTo>
                    <a:pt x="421005" y="381000"/>
                  </a:lnTo>
                  <a:lnTo>
                    <a:pt x="423100" y="380047"/>
                  </a:lnTo>
                  <a:lnTo>
                    <a:pt x="429292" y="392049"/>
                  </a:lnTo>
                  <a:lnTo>
                    <a:pt x="423672" y="395859"/>
                  </a:lnTo>
                  <a:lnTo>
                    <a:pt x="429292" y="403765"/>
                  </a:lnTo>
                  <a:lnTo>
                    <a:pt x="419862" y="414242"/>
                  </a:lnTo>
                  <a:lnTo>
                    <a:pt x="416433" y="411099"/>
                  </a:lnTo>
                  <a:lnTo>
                    <a:pt x="433292" y="432054"/>
                  </a:lnTo>
                  <a:lnTo>
                    <a:pt x="442817" y="450437"/>
                  </a:lnTo>
                  <a:lnTo>
                    <a:pt x="434340" y="462534"/>
                  </a:lnTo>
                  <a:lnTo>
                    <a:pt x="433864" y="470154"/>
                  </a:lnTo>
                  <a:lnTo>
                    <a:pt x="436912" y="471678"/>
                  </a:lnTo>
                  <a:lnTo>
                    <a:pt x="426911" y="474440"/>
                  </a:lnTo>
                  <a:lnTo>
                    <a:pt x="413290" y="484346"/>
                  </a:lnTo>
                  <a:lnTo>
                    <a:pt x="413099" y="487584"/>
                  </a:lnTo>
                  <a:lnTo>
                    <a:pt x="405765" y="489204"/>
                  </a:lnTo>
                  <a:lnTo>
                    <a:pt x="402146" y="492728"/>
                  </a:lnTo>
                  <a:lnTo>
                    <a:pt x="398907" y="500824"/>
                  </a:lnTo>
                  <a:lnTo>
                    <a:pt x="390144" y="507968"/>
                  </a:lnTo>
                  <a:lnTo>
                    <a:pt x="394525" y="517588"/>
                  </a:lnTo>
                  <a:lnTo>
                    <a:pt x="390430" y="512445"/>
                  </a:lnTo>
                  <a:lnTo>
                    <a:pt x="384429" y="515112"/>
                  </a:lnTo>
                  <a:lnTo>
                    <a:pt x="384048" y="521875"/>
                  </a:lnTo>
                  <a:lnTo>
                    <a:pt x="378523" y="525304"/>
                  </a:lnTo>
                  <a:lnTo>
                    <a:pt x="374332" y="539496"/>
                  </a:lnTo>
                  <a:lnTo>
                    <a:pt x="369856" y="544639"/>
                  </a:lnTo>
                  <a:lnTo>
                    <a:pt x="371951" y="555403"/>
                  </a:lnTo>
                  <a:lnTo>
                    <a:pt x="364427" y="558832"/>
                  </a:lnTo>
                  <a:lnTo>
                    <a:pt x="376524" y="578929"/>
                  </a:lnTo>
                  <a:lnTo>
                    <a:pt x="379000" y="599599"/>
                  </a:lnTo>
                  <a:lnTo>
                    <a:pt x="396240" y="602742"/>
                  </a:lnTo>
                  <a:lnTo>
                    <a:pt x="390144" y="632079"/>
                  </a:lnTo>
                  <a:lnTo>
                    <a:pt x="391287" y="639508"/>
                  </a:lnTo>
                  <a:lnTo>
                    <a:pt x="397479" y="602932"/>
                  </a:lnTo>
                  <a:lnTo>
                    <a:pt x="399002" y="607123"/>
                  </a:lnTo>
                  <a:lnTo>
                    <a:pt x="392716" y="640175"/>
                  </a:lnTo>
                  <a:lnTo>
                    <a:pt x="395859" y="643509"/>
                  </a:lnTo>
                  <a:lnTo>
                    <a:pt x="395478" y="647414"/>
                  </a:lnTo>
                  <a:lnTo>
                    <a:pt x="392525" y="648271"/>
                  </a:lnTo>
                  <a:lnTo>
                    <a:pt x="392049" y="652272"/>
                  </a:lnTo>
                  <a:lnTo>
                    <a:pt x="396621" y="654844"/>
                  </a:lnTo>
                  <a:lnTo>
                    <a:pt x="395574" y="657796"/>
                  </a:lnTo>
                  <a:lnTo>
                    <a:pt x="392049" y="658654"/>
                  </a:lnTo>
                  <a:lnTo>
                    <a:pt x="388048" y="655891"/>
                  </a:lnTo>
                  <a:lnTo>
                    <a:pt x="384715" y="658368"/>
                  </a:lnTo>
                  <a:lnTo>
                    <a:pt x="381571" y="667226"/>
                  </a:lnTo>
                  <a:lnTo>
                    <a:pt x="386620" y="667417"/>
                  </a:lnTo>
                  <a:lnTo>
                    <a:pt x="390240" y="670750"/>
                  </a:lnTo>
                  <a:lnTo>
                    <a:pt x="395383" y="685609"/>
                  </a:lnTo>
                  <a:lnTo>
                    <a:pt x="403765" y="687800"/>
                  </a:lnTo>
                  <a:lnTo>
                    <a:pt x="405765" y="697516"/>
                  </a:lnTo>
                  <a:lnTo>
                    <a:pt x="419481" y="702754"/>
                  </a:lnTo>
                  <a:lnTo>
                    <a:pt x="437198" y="714280"/>
                  </a:lnTo>
                  <a:lnTo>
                    <a:pt x="435579" y="717804"/>
                  </a:lnTo>
                  <a:lnTo>
                    <a:pt x="441103" y="718756"/>
                  </a:lnTo>
                  <a:lnTo>
                    <a:pt x="441674" y="722757"/>
                  </a:lnTo>
                  <a:lnTo>
                    <a:pt x="449866" y="725424"/>
                  </a:lnTo>
                  <a:lnTo>
                    <a:pt x="452819" y="741045"/>
                  </a:lnTo>
                  <a:lnTo>
                    <a:pt x="448056" y="744664"/>
                  </a:lnTo>
                  <a:lnTo>
                    <a:pt x="442246" y="744188"/>
                  </a:lnTo>
                  <a:lnTo>
                    <a:pt x="436150" y="738188"/>
                  </a:lnTo>
                  <a:lnTo>
                    <a:pt x="428340" y="746760"/>
                  </a:lnTo>
                  <a:lnTo>
                    <a:pt x="432245" y="753999"/>
                  </a:lnTo>
                  <a:lnTo>
                    <a:pt x="427577" y="762857"/>
                  </a:lnTo>
                  <a:lnTo>
                    <a:pt x="408718" y="771334"/>
                  </a:lnTo>
                  <a:lnTo>
                    <a:pt x="380905" y="777049"/>
                  </a:lnTo>
                  <a:lnTo>
                    <a:pt x="376237" y="777049"/>
                  </a:lnTo>
                  <a:lnTo>
                    <a:pt x="356807" y="758095"/>
                  </a:lnTo>
                  <a:lnTo>
                    <a:pt x="352711" y="758095"/>
                  </a:lnTo>
                  <a:lnTo>
                    <a:pt x="350044" y="745617"/>
                  </a:lnTo>
                  <a:lnTo>
                    <a:pt x="351663" y="733711"/>
                  </a:lnTo>
                  <a:lnTo>
                    <a:pt x="355759" y="731139"/>
                  </a:lnTo>
                  <a:lnTo>
                    <a:pt x="354330" y="727519"/>
                  </a:lnTo>
                  <a:lnTo>
                    <a:pt x="350330" y="730377"/>
                  </a:lnTo>
                  <a:lnTo>
                    <a:pt x="337661" y="708660"/>
                  </a:lnTo>
                  <a:lnTo>
                    <a:pt x="326231" y="698373"/>
                  </a:lnTo>
                  <a:lnTo>
                    <a:pt x="329470" y="697420"/>
                  </a:lnTo>
                  <a:lnTo>
                    <a:pt x="329946" y="694087"/>
                  </a:lnTo>
                  <a:lnTo>
                    <a:pt x="319469" y="695134"/>
                  </a:lnTo>
                  <a:lnTo>
                    <a:pt x="320993" y="689038"/>
                  </a:lnTo>
                  <a:lnTo>
                    <a:pt x="311944" y="691610"/>
                  </a:lnTo>
                  <a:lnTo>
                    <a:pt x="311563" y="687800"/>
                  </a:lnTo>
                  <a:lnTo>
                    <a:pt x="307563" y="687229"/>
                  </a:lnTo>
                  <a:lnTo>
                    <a:pt x="310515" y="680466"/>
                  </a:lnTo>
                  <a:lnTo>
                    <a:pt x="306419" y="681133"/>
                  </a:lnTo>
                  <a:lnTo>
                    <a:pt x="306514" y="678942"/>
                  </a:lnTo>
                  <a:lnTo>
                    <a:pt x="298704" y="677513"/>
                  </a:lnTo>
                  <a:lnTo>
                    <a:pt x="296037" y="681228"/>
                  </a:lnTo>
                  <a:lnTo>
                    <a:pt x="286131" y="667702"/>
                  </a:lnTo>
                  <a:lnTo>
                    <a:pt x="277368" y="674084"/>
                  </a:lnTo>
                  <a:lnTo>
                    <a:pt x="272320" y="670560"/>
                  </a:lnTo>
                  <a:lnTo>
                    <a:pt x="267271" y="671608"/>
                  </a:lnTo>
                  <a:lnTo>
                    <a:pt x="259652" y="667798"/>
                  </a:lnTo>
                  <a:lnTo>
                    <a:pt x="259842" y="665512"/>
                  </a:lnTo>
                  <a:lnTo>
                    <a:pt x="257080" y="665035"/>
                  </a:lnTo>
                  <a:lnTo>
                    <a:pt x="257556" y="660940"/>
                  </a:lnTo>
                  <a:lnTo>
                    <a:pt x="255461" y="660844"/>
                  </a:lnTo>
                  <a:lnTo>
                    <a:pt x="252984" y="673894"/>
                  </a:lnTo>
                  <a:lnTo>
                    <a:pt x="249460" y="667893"/>
                  </a:lnTo>
                  <a:lnTo>
                    <a:pt x="244412" y="670084"/>
                  </a:lnTo>
                  <a:lnTo>
                    <a:pt x="239935" y="667798"/>
                  </a:lnTo>
                  <a:lnTo>
                    <a:pt x="241078" y="677323"/>
                  </a:lnTo>
                  <a:lnTo>
                    <a:pt x="237363" y="679513"/>
                  </a:lnTo>
                  <a:lnTo>
                    <a:pt x="201454" y="687514"/>
                  </a:lnTo>
                  <a:lnTo>
                    <a:pt x="185166" y="685419"/>
                  </a:lnTo>
                  <a:lnTo>
                    <a:pt x="168879" y="689896"/>
                  </a:lnTo>
                  <a:lnTo>
                    <a:pt x="163259" y="694658"/>
                  </a:lnTo>
                  <a:lnTo>
                    <a:pt x="147637" y="698182"/>
                  </a:lnTo>
                  <a:lnTo>
                    <a:pt x="130873" y="690658"/>
                  </a:lnTo>
                  <a:lnTo>
                    <a:pt x="131826" y="686657"/>
                  </a:lnTo>
                  <a:lnTo>
                    <a:pt x="127445" y="683990"/>
                  </a:lnTo>
                  <a:lnTo>
                    <a:pt x="126397" y="689134"/>
                  </a:lnTo>
                  <a:lnTo>
                    <a:pt x="108585" y="682942"/>
                  </a:lnTo>
                  <a:lnTo>
                    <a:pt x="99917" y="683038"/>
                  </a:lnTo>
                  <a:lnTo>
                    <a:pt x="95536" y="672465"/>
                  </a:lnTo>
                  <a:lnTo>
                    <a:pt x="87154" y="673322"/>
                  </a:lnTo>
                  <a:lnTo>
                    <a:pt x="86582" y="669703"/>
                  </a:lnTo>
                  <a:lnTo>
                    <a:pt x="75533" y="669988"/>
                  </a:lnTo>
                  <a:lnTo>
                    <a:pt x="65627" y="657034"/>
                  </a:lnTo>
                  <a:lnTo>
                    <a:pt x="72390" y="646747"/>
                  </a:lnTo>
                  <a:lnTo>
                    <a:pt x="51721" y="624745"/>
                  </a:lnTo>
                  <a:lnTo>
                    <a:pt x="47340" y="611314"/>
                  </a:lnTo>
                  <a:lnTo>
                    <a:pt x="53245" y="603504"/>
                  </a:lnTo>
                  <a:lnTo>
                    <a:pt x="33719" y="590264"/>
                  </a:lnTo>
                  <a:lnTo>
                    <a:pt x="14669" y="569690"/>
                  </a:lnTo>
                  <a:lnTo>
                    <a:pt x="18669" y="563594"/>
                  </a:lnTo>
                  <a:lnTo>
                    <a:pt x="19050" y="538829"/>
                  </a:lnTo>
                  <a:lnTo>
                    <a:pt x="41148" y="531495"/>
                  </a:lnTo>
                  <a:lnTo>
                    <a:pt x="48101" y="526256"/>
                  </a:lnTo>
                  <a:lnTo>
                    <a:pt x="51816" y="527304"/>
                  </a:lnTo>
                  <a:lnTo>
                    <a:pt x="58769" y="522637"/>
                  </a:lnTo>
                  <a:lnTo>
                    <a:pt x="60674" y="515683"/>
                  </a:lnTo>
                  <a:lnTo>
                    <a:pt x="44101" y="496252"/>
                  </a:lnTo>
                  <a:lnTo>
                    <a:pt x="43149" y="483394"/>
                  </a:lnTo>
                  <a:lnTo>
                    <a:pt x="38576" y="474631"/>
                  </a:lnTo>
                  <a:lnTo>
                    <a:pt x="23908" y="470154"/>
                  </a:lnTo>
                  <a:lnTo>
                    <a:pt x="10382" y="472535"/>
                  </a:lnTo>
                  <a:lnTo>
                    <a:pt x="9525" y="466820"/>
                  </a:lnTo>
                  <a:lnTo>
                    <a:pt x="12478" y="460153"/>
                  </a:lnTo>
                  <a:lnTo>
                    <a:pt x="12097" y="452723"/>
                  </a:lnTo>
                  <a:lnTo>
                    <a:pt x="25908" y="432530"/>
                  </a:lnTo>
                  <a:lnTo>
                    <a:pt x="20955" y="428053"/>
                  </a:lnTo>
                  <a:lnTo>
                    <a:pt x="25813" y="421291"/>
                  </a:lnTo>
                  <a:lnTo>
                    <a:pt x="32575" y="422815"/>
                  </a:lnTo>
                  <a:lnTo>
                    <a:pt x="46197" y="406146"/>
                  </a:lnTo>
                  <a:lnTo>
                    <a:pt x="41053" y="400050"/>
                  </a:lnTo>
                  <a:lnTo>
                    <a:pt x="56388" y="380333"/>
                  </a:lnTo>
                  <a:lnTo>
                    <a:pt x="52674" y="376047"/>
                  </a:lnTo>
                  <a:lnTo>
                    <a:pt x="49435" y="378714"/>
                  </a:lnTo>
                  <a:lnTo>
                    <a:pt x="63055" y="364331"/>
                  </a:lnTo>
                  <a:lnTo>
                    <a:pt x="60960" y="362807"/>
                  </a:lnTo>
                  <a:lnTo>
                    <a:pt x="67913" y="359854"/>
                  </a:lnTo>
                  <a:lnTo>
                    <a:pt x="68294" y="356901"/>
                  </a:lnTo>
                  <a:lnTo>
                    <a:pt x="82391" y="347853"/>
                  </a:lnTo>
                  <a:lnTo>
                    <a:pt x="85249" y="343567"/>
                  </a:lnTo>
                  <a:lnTo>
                    <a:pt x="77153" y="335470"/>
                  </a:lnTo>
                  <a:lnTo>
                    <a:pt x="87059" y="330898"/>
                  </a:lnTo>
                  <a:lnTo>
                    <a:pt x="86963" y="326041"/>
                  </a:lnTo>
                  <a:lnTo>
                    <a:pt x="80677" y="315468"/>
                  </a:lnTo>
                  <a:lnTo>
                    <a:pt x="56293" y="289084"/>
                  </a:lnTo>
                  <a:lnTo>
                    <a:pt x="80867" y="264223"/>
                  </a:lnTo>
                  <a:lnTo>
                    <a:pt x="85535" y="263461"/>
                  </a:lnTo>
                  <a:lnTo>
                    <a:pt x="96584" y="269938"/>
                  </a:lnTo>
                  <a:lnTo>
                    <a:pt x="87916" y="257556"/>
                  </a:lnTo>
                  <a:lnTo>
                    <a:pt x="94965" y="246507"/>
                  </a:lnTo>
                  <a:lnTo>
                    <a:pt x="90964" y="241649"/>
                  </a:lnTo>
                  <a:lnTo>
                    <a:pt x="95060" y="235934"/>
                  </a:lnTo>
                  <a:lnTo>
                    <a:pt x="99822" y="238411"/>
                  </a:lnTo>
                  <a:lnTo>
                    <a:pt x="116300" y="217551"/>
                  </a:lnTo>
                  <a:lnTo>
                    <a:pt x="127064" y="213836"/>
                  </a:lnTo>
                  <a:lnTo>
                    <a:pt x="132302" y="209931"/>
                  </a:lnTo>
                  <a:lnTo>
                    <a:pt x="132016" y="206025"/>
                  </a:lnTo>
                  <a:lnTo>
                    <a:pt x="137732" y="202787"/>
                  </a:lnTo>
                  <a:lnTo>
                    <a:pt x="128969" y="205264"/>
                  </a:lnTo>
                  <a:lnTo>
                    <a:pt x="124206" y="199453"/>
                  </a:lnTo>
                  <a:lnTo>
                    <a:pt x="129635" y="195167"/>
                  </a:lnTo>
                  <a:lnTo>
                    <a:pt x="119253" y="179546"/>
                  </a:lnTo>
                  <a:lnTo>
                    <a:pt x="116110" y="180784"/>
                  </a:lnTo>
                  <a:lnTo>
                    <a:pt x="114300" y="173641"/>
                  </a:lnTo>
                  <a:lnTo>
                    <a:pt x="99250" y="180975"/>
                  </a:lnTo>
                  <a:lnTo>
                    <a:pt x="96774" y="171545"/>
                  </a:lnTo>
                  <a:lnTo>
                    <a:pt x="99060" y="164687"/>
                  </a:lnTo>
                  <a:lnTo>
                    <a:pt x="96107" y="161639"/>
                  </a:lnTo>
                  <a:lnTo>
                    <a:pt x="94488" y="163163"/>
                  </a:lnTo>
                  <a:lnTo>
                    <a:pt x="83820" y="150209"/>
                  </a:lnTo>
                  <a:lnTo>
                    <a:pt x="81439" y="151447"/>
                  </a:lnTo>
                  <a:lnTo>
                    <a:pt x="70675" y="142780"/>
                  </a:lnTo>
                  <a:lnTo>
                    <a:pt x="69532" y="150019"/>
                  </a:lnTo>
                  <a:lnTo>
                    <a:pt x="59722" y="14173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3" name="Freihandform: Form 182">
              <a:extLst>
                <a:ext uri="{FF2B5EF4-FFF2-40B4-BE49-F238E27FC236}">
                  <a16:creationId xmlns:a16="http://schemas.microsoft.com/office/drawing/2014/main" id="{55D0CB0D-7739-4498-9ABA-CD1D184A7A7F}"/>
                </a:ext>
              </a:extLst>
            </p:cNvPr>
            <p:cNvSpPr/>
            <p:nvPr/>
          </p:nvSpPr>
          <p:spPr>
            <a:xfrm>
              <a:off x="1108132" y="3445365"/>
              <a:ext cx="425700" cy="297000"/>
            </a:xfrm>
            <a:custGeom>
              <a:avLst/>
              <a:gdLst>
                <a:gd name="connsiteX0" fmla="*/ 97250 w 819150"/>
                <a:gd name="connsiteY0" fmla="*/ 468725 h 571500"/>
                <a:gd name="connsiteX1" fmla="*/ 84772 w 819150"/>
                <a:gd name="connsiteY1" fmla="*/ 468440 h 571500"/>
                <a:gd name="connsiteX2" fmla="*/ 77152 w 819150"/>
                <a:gd name="connsiteY2" fmla="*/ 459010 h 571500"/>
                <a:gd name="connsiteX3" fmla="*/ 69818 w 819150"/>
                <a:gd name="connsiteY3" fmla="*/ 458819 h 571500"/>
                <a:gd name="connsiteX4" fmla="*/ 66484 w 819150"/>
                <a:gd name="connsiteY4" fmla="*/ 455295 h 571500"/>
                <a:gd name="connsiteX5" fmla="*/ 67437 w 819150"/>
                <a:gd name="connsiteY5" fmla="*/ 452723 h 571500"/>
                <a:gd name="connsiteX6" fmla="*/ 58007 w 819150"/>
                <a:gd name="connsiteY6" fmla="*/ 448247 h 571500"/>
                <a:gd name="connsiteX7" fmla="*/ 53435 w 819150"/>
                <a:gd name="connsiteY7" fmla="*/ 447675 h 571500"/>
                <a:gd name="connsiteX8" fmla="*/ 52292 w 819150"/>
                <a:gd name="connsiteY8" fmla="*/ 455867 h 571500"/>
                <a:gd name="connsiteX9" fmla="*/ 47339 w 819150"/>
                <a:gd name="connsiteY9" fmla="*/ 455676 h 571500"/>
                <a:gd name="connsiteX10" fmla="*/ 47434 w 819150"/>
                <a:gd name="connsiteY10" fmla="*/ 453390 h 571500"/>
                <a:gd name="connsiteX11" fmla="*/ 42767 w 819150"/>
                <a:gd name="connsiteY11" fmla="*/ 450723 h 571500"/>
                <a:gd name="connsiteX12" fmla="*/ 31147 w 819150"/>
                <a:gd name="connsiteY12" fmla="*/ 454247 h 571500"/>
                <a:gd name="connsiteX13" fmla="*/ 28194 w 819150"/>
                <a:gd name="connsiteY13" fmla="*/ 452533 h 571500"/>
                <a:gd name="connsiteX14" fmla="*/ 26194 w 819150"/>
                <a:gd name="connsiteY14" fmla="*/ 445294 h 571500"/>
                <a:gd name="connsiteX15" fmla="*/ 31909 w 819150"/>
                <a:gd name="connsiteY15" fmla="*/ 441770 h 571500"/>
                <a:gd name="connsiteX16" fmla="*/ 33814 w 819150"/>
                <a:gd name="connsiteY16" fmla="*/ 442912 h 571500"/>
                <a:gd name="connsiteX17" fmla="*/ 36385 w 819150"/>
                <a:gd name="connsiteY17" fmla="*/ 439484 h 571500"/>
                <a:gd name="connsiteX18" fmla="*/ 34957 w 819150"/>
                <a:gd name="connsiteY18" fmla="*/ 436817 h 571500"/>
                <a:gd name="connsiteX19" fmla="*/ 37052 w 819150"/>
                <a:gd name="connsiteY19" fmla="*/ 435578 h 571500"/>
                <a:gd name="connsiteX20" fmla="*/ 33623 w 819150"/>
                <a:gd name="connsiteY20" fmla="*/ 433197 h 571500"/>
                <a:gd name="connsiteX21" fmla="*/ 49244 w 819150"/>
                <a:gd name="connsiteY21" fmla="*/ 421577 h 571500"/>
                <a:gd name="connsiteX22" fmla="*/ 62008 w 819150"/>
                <a:gd name="connsiteY22" fmla="*/ 415862 h 571500"/>
                <a:gd name="connsiteX23" fmla="*/ 58960 w 819150"/>
                <a:gd name="connsiteY23" fmla="*/ 417004 h 571500"/>
                <a:gd name="connsiteX24" fmla="*/ 57817 w 819150"/>
                <a:gd name="connsiteY24" fmla="*/ 413766 h 571500"/>
                <a:gd name="connsiteX25" fmla="*/ 47720 w 819150"/>
                <a:gd name="connsiteY25" fmla="*/ 417291 h 571500"/>
                <a:gd name="connsiteX26" fmla="*/ 36481 w 819150"/>
                <a:gd name="connsiteY26" fmla="*/ 408432 h 571500"/>
                <a:gd name="connsiteX27" fmla="*/ 28099 w 819150"/>
                <a:gd name="connsiteY27" fmla="*/ 412814 h 571500"/>
                <a:gd name="connsiteX28" fmla="*/ 25051 w 819150"/>
                <a:gd name="connsiteY28" fmla="*/ 417957 h 571500"/>
                <a:gd name="connsiteX29" fmla="*/ 16192 w 819150"/>
                <a:gd name="connsiteY29" fmla="*/ 412718 h 571500"/>
                <a:gd name="connsiteX30" fmla="*/ 11716 w 819150"/>
                <a:gd name="connsiteY30" fmla="*/ 404622 h 571500"/>
                <a:gd name="connsiteX31" fmla="*/ 14383 w 819150"/>
                <a:gd name="connsiteY31" fmla="*/ 386810 h 571500"/>
                <a:gd name="connsiteX32" fmla="*/ 11335 w 819150"/>
                <a:gd name="connsiteY32" fmla="*/ 378619 h 571500"/>
                <a:gd name="connsiteX33" fmla="*/ 14764 w 819150"/>
                <a:gd name="connsiteY33" fmla="*/ 366522 h 571500"/>
                <a:gd name="connsiteX34" fmla="*/ 9525 w 819150"/>
                <a:gd name="connsiteY34" fmla="*/ 365474 h 571500"/>
                <a:gd name="connsiteX35" fmla="*/ 12287 w 819150"/>
                <a:gd name="connsiteY35" fmla="*/ 362331 h 571500"/>
                <a:gd name="connsiteX36" fmla="*/ 21145 w 819150"/>
                <a:gd name="connsiteY36" fmla="*/ 358045 h 571500"/>
                <a:gd name="connsiteX37" fmla="*/ 39910 w 819150"/>
                <a:gd name="connsiteY37" fmla="*/ 356997 h 571500"/>
                <a:gd name="connsiteX38" fmla="*/ 40958 w 819150"/>
                <a:gd name="connsiteY38" fmla="*/ 346805 h 571500"/>
                <a:gd name="connsiteX39" fmla="*/ 43624 w 819150"/>
                <a:gd name="connsiteY39" fmla="*/ 343853 h 571500"/>
                <a:gd name="connsiteX40" fmla="*/ 52387 w 819150"/>
                <a:gd name="connsiteY40" fmla="*/ 340900 h 571500"/>
                <a:gd name="connsiteX41" fmla="*/ 63151 w 819150"/>
                <a:gd name="connsiteY41" fmla="*/ 348044 h 571500"/>
                <a:gd name="connsiteX42" fmla="*/ 71628 w 819150"/>
                <a:gd name="connsiteY42" fmla="*/ 338804 h 571500"/>
                <a:gd name="connsiteX43" fmla="*/ 88773 w 819150"/>
                <a:gd name="connsiteY43" fmla="*/ 334994 h 571500"/>
                <a:gd name="connsiteX44" fmla="*/ 96774 w 819150"/>
                <a:gd name="connsiteY44" fmla="*/ 341186 h 571500"/>
                <a:gd name="connsiteX45" fmla="*/ 104584 w 819150"/>
                <a:gd name="connsiteY45" fmla="*/ 357092 h 571500"/>
                <a:gd name="connsiteX46" fmla="*/ 111442 w 819150"/>
                <a:gd name="connsiteY46" fmla="*/ 358616 h 571500"/>
                <a:gd name="connsiteX47" fmla="*/ 114776 w 819150"/>
                <a:gd name="connsiteY47" fmla="*/ 356521 h 571500"/>
                <a:gd name="connsiteX48" fmla="*/ 114205 w 819150"/>
                <a:gd name="connsiteY48" fmla="*/ 341948 h 571500"/>
                <a:gd name="connsiteX49" fmla="*/ 119158 w 819150"/>
                <a:gd name="connsiteY49" fmla="*/ 340424 h 571500"/>
                <a:gd name="connsiteX50" fmla="*/ 115919 w 819150"/>
                <a:gd name="connsiteY50" fmla="*/ 344615 h 571500"/>
                <a:gd name="connsiteX51" fmla="*/ 116681 w 819150"/>
                <a:gd name="connsiteY51" fmla="*/ 352139 h 571500"/>
                <a:gd name="connsiteX52" fmla="*/ 124396 w 819150"/>
                <a:gd name="connsiteY52" fmla="*/ 355473 h 571500"/>
                <a:gd name="connsiteX53" fmla="*/ 126397 w 819150"/>
                <a:gd name="connsiteY53" fmla="*/ 352520 h 571500"/>
                <a:gd name="connsiteX54" fmla="*/ 123920 w 819150"/>
                <a:gd name="connsiteY54" fmla="*/ 346805 h 571500"/>
                <a:gd name="connsiteX55" fmla="*/ 128302 w 819150"/>
                <a:gd name="connsiteY55" fmla="*/ 344615 h 571500"/>
                <a:gd name="connsiteX56" fmla="*/ 129826 w 819150"/>
                <a:gd name="connsiteY56" fmla="*/ 336995 h 571500"/>
                <a:gd name="connsiteX57" fmla="*/ 123825 w 819150"/>
                <a:gd name="connsiteY57" fmla="*/ 324136 h 571500"/>
                <a:gd name="connsiteX58" fmla="*/ 132397 w 819150"/>
                <a:gd name="connsiteY58" fmla="*/ 317278 h 571500"/>
                <a:gd name="connsiteX59" fmla="*/ 132207 w 819150"/>
                <a:gd name="connsiteY59" fmla="*/ 314706 h 571500"/>
                <a:gd name="connsiteX60" fmla="*/ 135922 w 819150"/>
                <a:gd name="connsiteY60" fmla="*/ 316897 h 571500"/>
                <a:gd name="connsiteX61" fmla="*/ 143161 w 819150"/>
                <a:gd name="connsiteY61" fmla="*/ 315278 h 571500"/>
                <a:gd name="connsiteX62" fmla="*/ 154305 w 819150"/>
                <a:gd name="connsiteY62" fmla="*/ 317183 h 571500"/>
                <a:gd name="connsiteX63" fmla="*/ 140113 w 819150"/>
                <a:gd name="connsiteY63" fmla="*/ 301657 h 571500"/>
                <a:gd name="connsiteX64" fmla="*/ 141065 w 819150"/>
                <a:gd name="connsiteY64" fmla="*/ 287179 h 571500"/>
                <a:gd name="connsiteX65" fmla="*/ 149352 w 819150"/>
                <a:gd name="connsiteY65" fmla="*/ 296132 h 571500"/>
                <a:gd name="connsiteX66" fmla="*/ 153829 w 819150"/>
                <a:gd name="connsiteY66" fmla="*/ 297180 h 571500"/>
                <a:gd name="connsiteX67" fmla="*/ 164116 w 819150"/>
                <a:gd name="connsiteY67" fmla="*/ 291560 h 571500"/>
                <a:gd name="connsiteX68" fmla="*/ 178784 w 819150"/>
                <a:gd name="connsiteY68" fmla="*/ 276797 h 571500"/>
                <a:gd name="connsiteX69" fmla="*/ 181832 w 819150"/>
                <a:gd name="connsiteY69" fmla="*/ 277654 h 571500"/>
                <a:gd name="connsiteX70" fmla="*/ 182213 w 819150"/>
                <a:gd name="connsiteY70" fmla="*/ 282131 h 571500"/>
                <a:gd name="connsiteX71" fmla="*/ 185356 w 819150"/>
                <a:gd name="connsiteY71" fmla="*/ 284798 h 571500"/>
                <a:gd name="connsiteX72" fmla="*/ 203359 w 819150"/>
                <a:gd name="connsiteY72" fmla="*/ 284226 h 571500"/>
                <a:gd name="connsiteX73" fmla="*/ 216979 w 819150"/>
                <a:gd name="connsiteY73" fmla="*/ 266795 h 571500"/>
                <a:gd name="connsiteX74" fmla="*/ 209074 w 819150"/>
                <a:gd name="connsiteY74" fmla="*/ 254794 h 571500"/>
                <a:gd name="connsiteX75" fmla="*/ 210598 w 819150"/>
                <a:gd name="connsiteY75" fmla="*/ 247174 h 571500"/>
                <a:gd name="connsiteX76" fmla="*/ 208502 w 819150"/>
                <a:gd name="connsiteY76" fmla="*/ 241745 h 571500"/>
                <a:gd name="connsiteX77" fmla="*/ 214027 w 819150"/>
                <a:gd name="connsiteY77" fmla="*/ 228219 h 571500"/>
                <a:gd name="connsiteX78" fmla="*/ 223552 w 819150"/>
                <a:gd name="connsiteY78" fmla="*/ 220504 h 571500"/>
                <a:gd name="connsiteX79" fmla="*/ 231553 w 819150"/>
                <a:gd name="connsiteY79" fmla="*/ 208407 h 571500"/>
                <a:gd name="connsiteX80" fmla="*/ 241554 w 819150"/>
                <a:gd name="connsiteY80" fmla="*/ 212408 h 571500"/>
                <a:gd name="connsiteX81" fmla="*/ 264128 w 819150"/>
                <a:gd name="connsiteY81" fmla="*/ 196691 h 571500"/>
                <a:gd name="connsiteX82" fmla="*/ 275082 w 819150"/>
                <a:gd name="connsiteY82" fmla="*/ 200311 h 571500"/>
                <a:gd name="connsiteX83" fmla="*/ 277844 w 819150"/>
                <a:gd name="connsiteY83" fmla="*/ 204692 h 571500"/>
                <a:gd name="connsiteX84" fmla="*/ 277368 w 819150"/>
                <a:gd name="connsiteY84" fmla="*/ 213265 h 571500"/>
                <a:gd name="connsiteX85" fmla="*/ 282797 w 819150"/>
                <a:gd name="connsiteY85" fmla="*/ 215741 h 571500"/>
                <a:gd name="connsiteX86" fmla="*/ 288322 w 819150"/>
                <a:gd name="connsiteY86" fmla="*/ 224981 h 571500"/>
                <a:gd name="connsiteX87" fmla="*/ 311182 w 819150"/>
                <a:gd name="connsiteY87" fmla="*/ 235553 h 571500"/>
                <a:gd name="connsiteX88" fmla="*/ 315849 w 819150"/>
                <a:gd name="connsiteY88" fmla="*/ 243459 h 571500"/>
                <a:gd name="connsiteX89" fmla="*/ 320992 w 819150"/>
                <a:gd name="connsiteY89" fmla="*/ 245269 h 571500"/>
                <a:gd name="connsiteX90" fmla="*/ 332518 w 819150"/>
                <a:gd name="connsiteY90" fmla="*/ 260795 h 571500"/>
                <a:gd name="connsiteX91" fmla="*/ 333470 w 819150"/>
                <a:gd name="connsiteY91" fmla="*/ 271653 h 571500"/>
                <a:gd name="connsiteX92" fmla="*/ 334518 w 819150"/>
                <a:gd name="connsiteY92" fmla="*/ 264986 h 571500"/>
                <a:gd name="connsiteX93" fmla="*/ 340042 w 819150"/>
                <a:gd name="connsiteY93" fmla="*/ 266129 h 571500"/>
                <a:gd name="connsiteX94" fmla="*/ 340995 w 819150"/>
                <a:gd name="connsiteY94" fmla="*/ 263462 h 571500"/>
                <a:gd name="connsiteX95" fmla="*/ 348234 w 819150"/>
                <a:gd name="connsiteY95" fmla="*/ 262795 h 571500"/>
                <a:gd name="connsiteX96" fmla="*/ 353473 w 819150"/>
                <a:gd name="connsiteY96" fmla="*/ 256889 h 571500"/>
                <a:gd name="connsiteX97" fmla="*/ 356235 w 819150"/>
                <a:gd name="connsiteY97" fmla="*/ 257651 h 571500"/>
                <a:gd name="connsiteX98" fmla="*/ 358902 w 819150"/>
                <a:gd name="connsiteY98" fmla="*/ 253651 h 571500"/>
                <a:gd name="connsiteX99" fmla="*/ 367284 w 819150"/>
                <a:gd name="connsiteY99" fmla="*/ 252032 h 571500"/>
                <a:gd name="connsiteX100" fmla="*/ 390239 w 819150"/>
                <a:gd name="connsiteY100" fmla="*/ 258413 h 571500"/>
                <a:gd name="connsiteX101" fmla="*/ 375475 w 819150"/>
                <a:gd name="connsiteY101" fmla="*/ 257556 h 571500"/>
                <a:gd name="connsiteX102" fmla="*/ 367951 w 819150"/>
                <a:gd name="connsiteY102" fmla="*/ 263271 h 571500"/>
                <a:gd name="connsiteX103" fmla="*/ 358426 w 819150"/>
                <a:gd name="connsiteY103" fmla="*/ 258032 h 571500"/>
                <a:gd name="connsiteX104" fmla="*/ 348710 w 819150"/>
                <a:gd name="connsiteY104" fmla="*/ 266033 h 571500"/>
                <a:gd name="connsiteX105" fmla="*/ 342900 w 819150"/>
                <a:gd name="connsiteY105" fmla="*/ 266795 h 571500"/>
                <a:gd name="connsiteX106" fmla="*/ 341376 w 819150"/>
                <a:gd name="connsiteY106" fmla="*/ 272320 h 571500"/>
                <a:gd name="connsiteX107" fmla="*/ 352425 w 819150"/>
                <a:gd name="connsiteY107" fmla="*/ 274606 h 571500"/>
                <a:gd name="connsiteX108" fmla="*/ 364522 w 819150"/>
                <a:gd name="connsiteY108" fmla="*/ 281654 h 571500"/>
                <a:gd name="connsiteX109" fmla="*/ 367284 w 819150"/>
                <a:gd name="connsiteY109" fmla="*/ 286036 h 571500"/>
                <a:gd name="connsiteX110" fmla="*/ 374809 w 819150"/>
                <a:gd name="connsiteY110" fmla="*/ 285464 h 571500"/>
                <a:gd name="connsiteX111" fmla="*/ 374523 w 819150"/>
                <a:gd name="connsiteY111" fmla="*/ 289846 h 571500"/>
                <a:gd name="connsiteX112" fmla="*/ 377190 w 819150"/>
                <a:gd name="connsiteY112" fmla="*/ 291465 h 571500"/>
                <a:gd name="connsiteX113" fmla="*/ 380047 w 819150"/>
                <a:gd name="connsiteY113" fmla="*/ 278416 h 571500"/>
                <a:gd name="connsiteX114" fmla="*/ 382619 w 819150"/>
                <a:gd name="connsiteY114" fmla="*/ 281559 h 571500"/>
                <a:gd name="connsiteX115" fmla="*/ 388715 w 819150"/>
                <a:gd name="connsiteY115" fmla="*/ 278797 h 571500"/>
                <a:gd name="connsiteX116" fmla="*/ 399955 w 819150"/>
                <a:gd name="connsiteY116" fmla="*/ 284417 h 571500"/>
                <a:gd name="connsiteX117" fmla="*/ 402908 w 819150"/>
                <a:gd name="connsiteY117" fmla="*/ 283369 h 571500"/>
                <a:gd name="connsiteX118" fmla="*/ 400240 w 819150"/>
                <a:gd name="connsiteY118" fmla="*/ 275558 h 571500"/>
                <a:gd name="connsiteX119" fmla="*/ 394621 w 819150"/>
                <a:gd name="connsiteY119" fmla="*/ 274225 h 571500"/>
                <a:gd name="connsiteX120" fmla="*/ 392430 w 819150"/>
                <a:gd name="connsiteY120" fmla="*/ 278225 h 571500"/>
                <a:gd name="connsiteX121" fmla="*/ 389096 w 819150"/>
                <a:gd name="connsiteY121" fmla="*/ 276987 h 571500"/>
                <a:gd name="connsiteX122" fmla="*/ 394335 w 819150"/>
                <a:gd name="connsiteY122" fmla="*/ 272129 h 571500"/>
                <a:gd name="connsiteX123" fmla="*/ 394335 w 819150"/>
                <a:gd name="connsiteY123" fmla="*/ 267176 h 571500"/>
                <a:gd name="connsiteX124" fmla="*/ 399193 w 819150"/>
                <a:gd name="connsiteY124" fmla="*/ 268510 h 571500"/>
                <a:gd name="connsiteX125" fmla="*/ 404336 w 819150"/>
                <a:gd name="connsiteY125" fmla="*/ 275939 h 571500"/>
                <a:gd name="connsiteX126" fmla="*/ 405670 w 819150"/>
                <a:gd name="connsiteY126" fmla="*/ 268319 h 571500"/>
                <a:gd name="connsiteX127" fmla="*/ 404717 w 819150"/>
                <a:gd name="connsiteY127" fmla="*/ 261366 h 571500"/>
                <a:gd name="connsiteX128" fmla="*/ 399288 w 819150"/>
                <a:gd name="connsiteY128" fmla="*/ 261080 h 571500"/>
                <a:gd name="connsiteX129" fmla="*/ 395287 w 819150"/>
                <a:gd name="connsiteY129" fmla="*/ 252317 h 571500"/>
                <a:gd name="connsiteX130" fmla="*/ 389572 w 819150"/>
                <a:gd name="connsiteY130" fmla="*/ 251651 h 571500"/>
                <a:gd name="connsiteX131" fmla="*/ 389191 w 819150"/>
                <a:gd name="connsiteY131" fmla="*/ 249745 h 571500"/>
                <a:gd name="connsiteX132" fmla="*/ 389858 w 819150"/>
                <a:gd name="connsiteY132" fmla="*/ 244316 h 571500"/>
                <a:gd name="connsiteX133" fmla="*/ 394049 w 819150"/>
                <a:gd name="connsiteY133" fmla="*/ 240983 h 571500"/>
                <a:gd name="connsiteX134" fmla="*/ 401383 w 819150"/>
                <a:gd name="connsiteY134" fmla="*/ 246983 h 571500"/>
                <a:gd name="connsiteX135" fmla="*/ 404336 w 819150"/>
                <a:gd name="connsiteY135" fmla="*/ 244697 h 571500"/>
                <a:gd name="connsiteX136" fmla="*/ 402622 w 819150"/>
                <a:gd name="connsiteY136" fmla="*/ 240411 h 571500"/>
                <a:gd name="connsiteX137" fmla="*/ 406717 w 819150"/>
                <a:gd name="connsiteY137" fmla="*/ 214789 h 571500"/>
                <a:gd name="connsiteX138" fmla="*/ 401955 w 819150"/>
                <a:gd name="connsiteY138" fmla="*/ 206312 h 571500"/>
                <a:gd name="connsiteX139" fmla="*/ 404717 w 819150"/>
                <a:gd name="connsiteY139" fmla="*/ 195834 h 571500"/>
                <a:gd name="connsiteX140" fmla="*/ 397383 w 819150"/>
                <a:gd name="connsiteY140" fmla="*/ 166211 h 571500"/>
                <a:gd name="connsiteX141" fmla="*/ 398431 w 819150"/>
                <a:gd name="connsiteY141" fmla="*/ 158877 h 571500"/>
                <a:gd name="connsiteX142" fmla="*/ 410146 w 819150"/>
                <a:gd name="connsiteY142" fmla="*/ 151448 h 571500"/>
                <a:gd name="connsiteX143" fmla="*/ 410623 w 819150"/>
                <a:gd name="connsiteY143" fmla="*/ 135255 h 571500"/>
                <a:gd name="connsiteX144" fmla="*/ 426529 w 819150"/>
                <a:gd name="connsiteY144" fmla="*/ 115729 h 571500"/>
                <a:gd name="connsiteX145" fmla="*/ 447484 w 819150"/>
                <a:gd name="connsiteY145" fmla="*/ 108014 h 571500"/>
                <a:gd name="connsiteX146" fmla="*/ 490252 w 819150"/>
                <a:gd name="connsiteY146" fmla="*/ 122206 h 571500"/>
                <a:gd name="connsiteX147" fmla="*/ 506158 w 819150"/>
                <a:gd name="connsiteY147" fmla="*/ 120872 h 571500"/>
                <a:gd name="connsiteX148" fmla="*/ 507206 w 819150"/>
                <a:gd name="connsiteY148" fmla="*/ 111824 h 571500"/>
                <a:gd name="connsiteX149" fmla="*/ 516350 w 819150"/>
                <a:gd name="connsiteY149" fmla="*/ 107156 h 571500"/>
                <a:gd name="connsiteX150" fmla="*/ 527209 w 819150"/>
                <a:gd name="connsiteY150" fmla="*/ 113633 h 571500"/>
                <a:gd name="connsiteX151" fmla="*/ 538639 w 819150"/>
                <a:gd name="connsiteY151" fmla="*/ 99822 h 571500"/>
                <a:gd name="connsiteX152" fmla="*/ 537019 w 819150"/>
                <a:gd name="connsiteY152" fmla="*/ 84296 h 571500"/>
                <a:gd name="connsiteX153" fmla="*/ 546259 w 819150"/>
                <a:gd name="connsiteY153" fmla="*/ 67723 h 571500"/>
                <a:gd name="connsiteX154" fmla="*/ 548545 w 819150"/>
                <a:gd name="connsiteY154" fmla="*/ 52292 h 571500"/>
                <a:gd name="connsiteX155" fmla="*/ 545021 w 819150"/>
                <a:gd name="connsiteY155" fmla="*/ 35719 h 571500"/>
                <a:gd name="connsiteX156" fmla="*/ 545878 w 819150"/>
                <a:gd name="connsiteY156" fmla="*/ 27813 h 571500"/>
                <a:gd name="connsiteX157" fmla="*/ 556165 w 819150"/>
                <a:gd name="connsiteY157" fmla="*/ 17240 h 571500"/>
                <a:gd name="connsiteX158" fmla="*/ 564547 w 819150"/>
                <a:gd name="connsiteY158" fmla="*/ 14097 h 571500"/>
                <a:gd name="connsiteX159" fmla="*/ 573310 w 819150"/>
                <a:gd name="connsiteY159" fmla="*/ 15621 h 571500"/>
                <a:gd name="connsiteX160" fmla="*/ 583787 w 819150"/>
                <a:gd name="connsiteY160" fmla="*/ 27718 h 571500"/>
                <a:gd name="connsiteX161" fmla="*/ 589217 w 819150"/>
                <a:gd name="connsiteY161" fmla="*/ 29528 h 571500"/>
                <a:gd name="connsiteX162" fmla="*/ 606457 w 819150"/>
                <a:gd name="connsiteY162" fmla="*/ 27718 h 571500"/>
                <a:gd name="connsiteX163" fmla="*/ 630079 w 819150"/>
                <a:gd name="connsiteY163" fmla="*/ 29337 h 571500"/>
                <a:gd name="connsiteX164" fmla="*/ 646938 w 819150"/>
                <a:gd name="connsiteY164" fmla="*/ 20193 h 571500"/>
                <a:gd name="connsiteX165" fmla="*/ 655034 w 819150"/>
                <a:gd name="connsiteY165" fmla="*/ 9525 h 571500"/>
                <a:gd name="connsiteX166" fmla="*/ 654367 w 819150"/>
                <a:gd name="connsiteY166" fmla="*/ 15240 h 571500"/>
                <a:gd name="connsiteX167" fmla="*/ 660463 w 819150"/>
                <a:gd name="connsiteY167" fmla="*/ 23336 h 571500"/>
                <a:gd name="connsiteX168" fmla="*/ 663988 w 819150"/>
                <a:gd name="connsiteY168" fmla="*/ 26099 h 571500"/>
                <a:gd name="connsiteX169" fmla="*/ 667702 w 819150"/>
                <a:gd name="connsiteY169" fmla="*/ 21527 h 571500"/>
                <a:gd name="connsiteX170" fmla="*/ 670084 w 819150"/>
                <a:gd name="connsiteY170" fmla="*/ 24479 h 571500"/>
                <a:gd name="connsiteX171" fmla="*/ 673417 w 819150"/>
                <a:gd name="connsiteY171" fmla="*/ 39815 h 571500"/>
                <a:gd name="connsiteX172" fmla="*/ 682847 w 819150"/>
                <a:gd name="connsiteY172" fmla="*/ 27051 h 571500"/>
                <a:gd name="connsiteX173" fmla="*/ 683038 w 819150"/>
                <a:gd name="connsiteY173" fmla="*/ 21908 h 571500"/>
                <a:gd name="connsiteX174" fmla="*/ 685324 w 819150"/>
                <a:gd name="connsiteY174" fmla="*/ 21812 h 571500"/>
                <a:gd name="connsiteX175" fmla="*/ 687991 w 819150"/>
                <a:gd name="connsiteY175" fmla="*/ 34481 h 571500"/>
                <a:gd name="connsiteX176" fmla="*/ 692467 w 819150"/>
                <a:gd name="connsiteY176" fmla="*/ 42386 h 571500"/>
                <a:gd name="connsiteX177" fmla="*/ 697420 w 819150"/>
                <a:gd name="connsiteY177" fmla="*/ 45815 h 571500"/>
                <a:gd name="connsiteX178" fmla="*/ 704564 w 819150"/>
                <a:gd name="connsiteY178" fmla="*/ 56960 h 571500"/>
                <a:gd name="connsiteX179" fmla="*/ 717328 w 819150"/>
                <a:gd name="connsiteY179" fmla="*/ 62389 h 571500"/>
                <a:gd name="connsiteX180" fmla="*/ 731996 w 819150"/>
                <a:gd name="connsiteY180" fmla="*/ 81629 h 571500"/>
                <a:gd name="connsiteX181" fmla="*/ 731139 w 819150"/>
                <a:gd name="connsiteY181" fmla="*/ 89916 h 571500"/>
                <a:gd name="connsiteX182" fmla="*/ 715804 w 819150"/>
                <a:gd name="connsiteY182" fmla="*/ 103442 h 571500"/>
                <a:gd name="connsiteX183" fmla="*/ 728662 w 819150"/>
                <a:gd name="connsiteY183" fmla="*/ 113062 h 571500"/>
                <a:gd name="connsiteX184" fmla="*/ 737807 w 819150"/>
                <a:gd name="connsiteY184" fmla="*/ 114967 h 571500"/>
                <a:gd name="connsiteX185" fmla="*/ 739521 w 819150"/>
                <a:gd name="connsiteY185" fmla="*/ 119062 h 571500"/>
                <a:gd name="connsiteX186" fmla="*/ 736283 w 819150"/>
                <a:gd name="connsiteY186" fmla="*/ 123825 h 571500"/>
                <a:gd name="connsiteX187" fmla="*/ 739235 w 819150"/>
                <a:gd name="connsiteY187" fmla="*/ 126968 h 571500"/>
                <a:gd name="connsiteX188" fmla="*/ 746379 w 819150"/>
                <a:gd name="connsiteY188" fmla="*/ 129731 h 571500"/>
                <a:gd name="connsiteX189" fmla="*/ 748093 w 819150"/>
                <a:gd name="connsiteY189" fmla="*/ 128302 h 571500"/>
                <a:gd name="connsiteX190" fmla="*/ 755904 w 819150"/>
                <a:gd name="connsiteY190" fmla="*/ 132779 h 571500"/>
                <a:gd name="connsiteX191" fmla="*/ 768572 w 819150"/>
                <a:gd name="connsiteY191" fmla="*/ 157353 h 571500"/>
                <a:gd name="connsiteX192" fmla="*/ 765810 w 819150"/>
                <a:gd name="connsiteY192" fmla="*/ 164306 h 571500"/>
                <a:gd name="connsiteX193" fmla="*/ 769906 w 819150"/>
                <a:gd name="connsiteY193" fmla="*/ 169831 h 571500"/>
                <a:gd name="connsiteX194" fmla="*/ 768096 w 819150"/>
                <a:gd name="connsiteY194" fmla="*/ 174403 h 571500"/>
                <a:gd name="connsiteX195" fmla="*/ 782955 w 819150"/>
                <a:gd name="connsiteY195" fmla="*/ 188024 h 571500"/>
                <a:gd name="connsiteX196" fmla="*/ 798957 w 819150"/>
                <a:gd name="connsiteY196" fmla="*/ 187928 h 571500"/>
                <a:gd name="connsiteX197" fmla="*/ 791813 w 819150"/>
                <a:gd name="connsiteY197" fmla="*/ 197644 h 571500"/>
                <a:gd name="connsiteX198" fmla="*/ 787051 w 819150"/>
                <a:gd name="connsiteY198" fmla="*/ 200216 h 571500"/>
                <a:gd name="connsiteX199" fmla="*/ 788670 w 819150"/>
                <a:gd name="connsiteY199" fmla="*/ 203645 h 571500"/>
                <a:gd name="connsiteX200" fmla="*/ 790956 w 819150"/>
                <a:gd name="connsiteY200" fmla="*/ 200216 h 571500"/>
                <a:gd name="connsiteX201" fmla="*/ 793813 w 819150"/>
                <a:gd name="connsiteY201" fmla="*/ 202883 h 571500"/>
                <a:gd name="connsiteX202" fmla="*/ 786860 w 819150"/>
                <a:gd name="connsiteY202" fmla="*/ 208502 h 571500"/>
                <a:gd name="connsiteX203" fmla="*/ 789718 w 819150"/>
                <a:gd name="connsiteY203" fmla="*/ 218980 h 571500"/>
                <a:gd name="connsiteX204" fmla="*/ 788670 w 819150"/>
                <a:gd name="connsiteY204" fmla="*/ 225457 h 571500"/>
                <a:gd name="connsiteX205" fmla="*/ 776097 w 819150"/>
                <a:gd name="connsiteY205" fmla="*/ 227648 h 571500"/>
                <a:gd name="connsiteX206" fmla="*/ 783336 w 819150"/>
                <a:gd name="connsiteY206" fmla="*/ 227552 h 571500"/>
                <a:gd name="connsiteX207" fmla="*/ 784098 w 819150"/>
                <a:gd name="connsiteY207" fmla="*/ 234982 h 571500"/>
                <a:gd name="connsiteX208" fmla="*/ 781526 w 819150"/>
                <a:gd name="connsiteY208" fmla="*/ 237458 h 571500"/>
                <a:gd name="connsiteX209" fmla="*/ 779335 w 819150"/>
                <a:gd name="connsiteY209" fmla="*/ 234696 h 571500"/>
                <a:gd name="connsiteX210" fmla="*/ 771144 w 819150"/>
                <a:gd name="connsiteY210" fmla="*/ 241935 h 571500"/>
                <a:gd name="connsiteX211" fmla="*/ 761809 w 819150"/>
                <a:gd name="connsiteY211" fmla="*/ 276035 h 571500"/>
                <a:gd name="connsiteX212" fmla="*/ 769620 w 819150"/>
                <a:gd name="connsiteY212" fmla="*/ 281083 h 571500"/>
                <a:gd name="connsiteX213" fmla="*/ 776097 w 819150"/>
                <a:gd name="connsiteY213" fmla="*/ 306324 h 571500"/>
                <a:gd name="connsiteX214" fmla="*/ 787051 w 819150"/>
                <a:gd name="connsiteY214" fmla="*/ 318326 h 571500"/>
                <a:gd name="connsiteX215" fmla="*/ 809625 w 819150"/>
                <a:gd name="connsiteY215" fmla="*/ 336328 h 571500"/>
                <a:gd name="connsiteX216" fmla="*/ 812292 w 819150"/>
                <a:gd name="connsiteY216" fmla="*/ 343567 h 571500"/>
                <a:gd name="connsiteX217" fmla="*/ 811625 w 819150"/>
                <a:gd name="connsiteY217" fmla="*/ 356045 h 571500"/>
                <a:gd name="connsiteX218" fmla="*/ 815626 w 819150"/>
                <a:gd name="connsiteY218" fmla="*/ 364617 h 571500"/>
                <a:gd name="connsiteX219" fmla="*/ 810768 w 819150"/>
                <a:gd name="connsiteY219" fmla="*/ 369475 h 571500"/>
                <a:gd name="connsiteX220" fmla="*/ 799528 w 819150"/>
                <a:gd name="connsiteY220" fmla="*/ 373666 h 571500"/>
                <a:gd name="connsiteX221" fmla="*/ 801338 w 819150"/>
                <a:gd name="connsiteY221" fmla="*/ 381857 h 571500"/>
                <a:gd name="connsiteX222" fmla="*/ 805434 w 819150"/>
                <a:gd name="connsiteY222" fmla="*/ 384048 h 571500"/>
                <a:gd name="connsiteX223" fmla="*/ 800481 w 819150"/>
                <a:gd name="connsiteY223" fmla="*/ 389858 h 571500"/>
                <a:gd name="connsiteX224" fmla="*/ 802958 w 819150"/>
                <a:gd name="connsiteY224" fmla="*/ 391573 h 571500"/>
                <a:gd name="connsiteX225" fmla="*/ 802958 w 819150"/>
                <a:gd name="connsiteY225" fmla="*/ 397097 h 571500"/>
                <a:gd name="connsiteX226" fmla="*/ 797624 w 819150"/>
                <a:gd name="connsiteY226" fmla="*/ 397383 h 571500"/>
                <a:gd name="connsiteX227" fmla="*/ 791527 w 819150"/>
                <a:gd name="connsiteY227" fmla="*/ 402812 h 571500"/>
                <a:gd name="connsiteX228" fmla="*/ 780288 w 819150"/>
                <a:gd name="connsiteY228" fmla="*/ 403765 h 571500"/>
                <a:gd name="connsiteX229" fmla="*/ 775525 w 819150"/>
                <a:gd name="connsiteY229" fmla="*/ 416338 h 571500"/>
                <a:gd name="connsiteX230" fmla="*/ 776192 w 819150"/>
                <a:gd name="connsiteY230" fmla="*/ 420529 h 571500"/>
                <a:gd name="connsiteX231" fmla="*/ 774192 w 819150"/>
                <a:gd name="connsiteY231" fmla="*/ 419862 h 571500"/>
                <a:gd name="connsiteX232" fmla="*/ 770096 w 819150"/>
                <a:gd name="connsiteY232" fmla="*/ 429959 h 571500"/>
                <a:gd name="connsiteX233" fmla="*/ 768572 w 819150"/>
                <a:gd name="connsiteY233" fmla="*/ 438055 h 571500"/>
                <a:gd name="connsiteX234" fmla="*/ 775430 w 819150"/>
                <a:gd name="connsiteY234" fmla="*/ 455771 h 571500"/>
                <a:gd name="connsiteX235" fmla="*/ 775335 w 819150"/>
                <a:gd name="connsiteY235" fmla="*/ 470154 h 571500"/>
                <a:gd name="connsiteX236" fmla="*/ 771620 w 819150"/>
                <a:gd name="connsiteY236" fmla="*/ 475583 h 571500"/>
                <a:gd name="connsiteX237" fmla="*/ 757618 w 819150"/>
                <a:gd name="connsiteY237" fmla="*/ 469202 h 571500"/>
                <a:gd name="connsiteX238" fmla="*/ 745522 w 819150"/>
                <a:gd name="connsiteY238" fmla="*/ 471964 h 571500"/>
                <a:gd name="connsiteX239" fmla="*/ 744569 w 819150"/>
                <a:gd name="connsiteY239" fmla="*/ 470440 h 571500"/>
                <a:gd name="connsiteX240" fmla="*/ 727329 w 819150"/>
                <a:gd name="connsiteY240" fmla="*/ 484918 h 571500"/>
                <a:gd name="connsiteX241" fmla="*/ 727805 w 819150"/>
                <a:gd name="connsiteY241" fmla="*/ 489776 h 571500"/>
                <a:gd name="connsiteX242" fmla="*/ 729901 w 819150"/>
                <a:gd name="connsiteY242" fmla="*/ 489395 h 571500"/>
                <a:gd name="connsiteX243" fmla="*/ 728853 w 819150"/>
                <a:gd name="connsiteY243" fmla="*/ 492538 h 571500"/>
                <a:gd name="connsiteX244" fmla="*/ 718852 w 819150"/>
                <a:gd name="connsiteY244" fmla="*/ 497777 h 571500"/>
                <a:gd name="connsiteX245" fmla="*/ 715613 w 819150"/>
                <a:gd name="connsiteY245" fmla="*/ 485299 h 571500"/>
                <a:gd name="connsiteX246" fmla="*/ 708850 w 819150"/>
                <a:gd name="connsiteY246" fmla="*/ 479012 h 571500"/>
                <a:gd name="connsiteX247" fmla="*/ 702659 w 819150"/>
                <a:gd name="connsiteY247" fmla="*/ 476155 h 571500"/>
                <a:gd name="connsiteX248" fmla="*/ 693706 w 819150"/>
                <a:gd name="connsiteY248" fmla="*/ 477298 h 571500"/>
                <a:gd name="connsiteX249" fmla="*/ 670084 w 819150"/>
                <a:gd name="connsiteY249" fmla="*/ 463963 h 571500"/>
                <a:gd name="connsiteX250" fmla="*/ 665417 w 819150"/>
                <a:gd name="connsiteY250" fmla="*/ 458343 h 571500"/>
                <a:gd name="connsiteX251" fmla="*/ 666274 w 819150"/>
                <a:gd name="connsiteY251" fmla="*/ 454152 h 571500"/>
                <a:gd name="connsiteX252" fmla="*/ 656177 w 819150"/>
                <a:gd name="connsiteY252" fmla="*/ 448056 h 571500"/>
                <a:gd name="connsiteX253" fmla="*/ 656368 w 819150"/>
                <a:gd name="connsiteY253" fmla="*/ 436817 h 571500"/>
                <a:gd name="connsiteX254" fmla="*/ 639794 w 819150"/>
                <a:gd name="connsiteY254" fmla="*/ 437579 h 571500"/>
                <a:gd name="connsiteX255" fmla="*/ 638270 w 819150"/>
                <a:gd name="connsiteY255" fmla="*/ 429673 h 571500"/>
                <a:gd name="connsiteX256" fmla="*/ 629507 w 819150"/>
                <a:gd name="connsiteY256" fmla="*/ 423196 h 571500"/>
                <a:gd name="connsiteX257" fmla="*/ 618173 w 819150"/>
                <a:gd name="connsiteY257" fmla="*/ 409289 h 571500"/>
                <a:gd name="connsiteX258" fmla="*/ 615506 w 819150"/>
                <a:gd name="connsiteY258" fmla="*/ 403860 h 571500"/>
                <a:gd name="connsiteX259" fmla="*/ 621601 w 819150"/>
                <a:gd name="connsiteY259" fmla="*/ 388239 h 571500"/>
                <a:gd name="connsiteX260" fmla="*/ 621030 w 819150"/>
                <a:gd name="connsiteY260" fmla="*/ 380905 h 571500"/>
                <a:gd name="connsiteX261" fmla="*/ 608933 w 819150"/>
                <a:gd name="connsiteY261" fmla="*/ 374047 h 571500"/>
                <a:gd name="connsiteX262" fmla="*/ 602837 w 819150"/>
                <a:gd name="connsiteY262" fmla="*/ 365284 h 571500"/>
                <a:gd name="connsiteX263" fmla="*/ 600456 w 819150"/>
                <a:gd name="connsiteY263" fmla="*/ 334137 h 571500"/>
                <a:gd name="connsiteX264" fmla="*/ 597408 w 819150"/>
                <a:gd name="connsiteY264" fmla="*/ 330232 h 571500"/>
                <a:gd name="connsiteX265" fmla="*/ 576643 w 819150"/>
                <a:gd name="connsiteY265" fmla="*/ 330518 h 571500"/>
                <a:gd name="connsiteX266" fmla="*/ 564166 w 819150"/>
                <a:gd name="connsiteY266" fmla="*/ 335471 h 571500"/>
                <a:gd name="connsiteX267" fmla="*/ 549878 w 819150"/>
                <a:gd name="connsiteY267" fmla="*/ 334613 h 571500"/>
                <a:gd name="connsiteX268" fmla="*/ 544735 w 819150"/>
                <a:gd name="connsiteY268" fmla="*/ 332137 h 571500"/>
                <a:gd name="connsiteX269" fmla="*/ 541115 w 819150"/>
                <a:gd name="connsiteY269" fmla="*/ 325374 h 571500"/>
                <a:gd name="connsiteX270" fmla="*/ 535210 w 819150"/>
                <a:gd name="connsiteY270" fmla="*/ 324136 h 571500"/>
                <a:gd name="connsiteX271" fmla="*/ 527018 w 819150"/>
                <a:gd name="connsiteY271" fmla="*/ 326993 h 571500"/>
                <a:gd name="connsiteX272" fmla="*/ 532067 w 819150"/>
                <a:gd name="connsiteY272" fmla="*/ 336804 h 571500"/>
                <a:gd name="connsiteX273" fmla="*/ 526256 w 819150"/>
                <a:gd name="connsiteY273" fmla="*/ 345758 h 571500"/>
                <a:gd name="connsiteX274" fmla="*/ 527780 w 819150"/>
                <a:gd name="connsiteY274" fmla="*/ 351568 h 571500"/>
                <a:gd name="connsiteX275" fmla="*/ 517017 w 819150"/>
                <a:gd name="connsiteY275" fmla="*/ 376523 h 571500"/>
                <a:gd name="connsiteX276" fmla="*/ 503777 w 819150"/>
                <a:gd name="connsiteY276" fmla="*/ 385572 h 571500"/>
                <a:gd name="connsiteX277" fmla="*/ 499872 w 819150"/>
                <a:gd name="connsiteY277" fmla="*/ 393287 h 571500"/>
                <a:gd name="connsiteX278" fmla="*/ 501491 w 819150"/>
                <a:gd name="connsiteY278" fmla="*/ 403574 h 571500"/>
                <a:gd name="connsiteX279" fmla="*/ 499491 w 819150"/>
                <a:gd name="connsiteY279" fmla="*/ 411480 h 571500"/>
                <a:gd name="connsiteX280" fmla="*/ 491204 w 819150"/>
                <a:gd name="connsiteY280" fmla="*/ 422243 h 571500"/>
                <a:gd name="connsiteX281" fmla="*/ 490918 w 819150"/>
                <a:gd name="connsiteY281" fmla="*/ 426529 h 571500"/>
                <a:gd name="connsiteX282" fmla="*/ 472916 w 819150"/>
                <a:gd name="connsiteY282" fmla="*/ 436912 h 571500"/>
                <a:gd name="connsiteX283" fmla="*/ 465582 w 819150"/>
                <a:gd name="connsiteY283" fmla="*/ 447770 h 571500"/>
                <a:gd name="connsiteX284" fmla="*/ 465868 w 819150"/>
                <a:gd name="connsiteY284" fmla="*/ 460724 h 571500"/>
                <a:gd name="connsiteX285" fmla="*/ 473869 w 819150"/>
                <a:gd name="connsiteY285" fmla="*/ 471392 h 571500"/>
                <a:gd name="connsiteX286" fmla="*/ 471392 w 819150"/>
                <a:gd name="connsiteY286" fmla="*/ 480060 h 571500"/>
                <a:gd name="connsiteX287" fmla="*/ 461486 w 819150"/>
                <a:gd name="connsiteY287" fmla="*/ 482251 h 571500"/>
                <a:gd name="connsiteX288" fmla="*/ 452247 w 819150"/>
                <a:gd name="connsiteY288" fmla="*/ 478060 h 571500"/>
                <a:gd name="connsiteX289" fmla="*/ 446056 w 819150"/>
                <a:gd name="connsiteY289" fmla="*/ 484442 h 571500"/>
                <a:gd name="connsiteX290" fmla="*/ 445198 w 819150"/>
                <a:gd name="connsiteY290" fmla="*/ 501206 h 571500"/>
                <a:gd name="connsiteX291" fmla="*/ 438721 w 819150"/>
                <a:gd name="connsiteY291" fmla="*/ 500062 h 571500"/>
                <a:gd name="connsiteX292" fmla="*/ 424148 w 819150"/>
                <a:gd name="connsiteY292" fmla="*/ 503682 h 571500"/>
                <a:gd name="connsiteX293" fmla="*/ 418147 w 819150"/>
                <a:gd name="connsiteY293" fmla="*/ 502158 h 571500"/>
                <a:gd name="connsiteX294" fmla="*/ 415861 w 819150"/>
                <a:gd name="connsiteY294" fmla="*/ 511874 h 571500"/>
                <a:gd name="connsiteX295" fmla="*/ 410337 w 819150"/>
                <a:gd name="connsiteY295" fmla="*/ 510350 h 571500"/>
                <a:gd name="connsiteX296" fmla="*/ 412051 w 819150"/>
                <a:gd name="connsiteY296" fmla="*/ 495872 h 571500"/>
                <a:gd name="connsiteX297" fmla="*/ 417385 w 819150"/>
                <a:gd name="connsiteY297" fmla="*/ 482441 h 571500"/>
                <a:gd name="connsiteX298" fmla="*/ 412528 w 819150"/>
                <a:gd name="connsiteY298" fmla="*/ 481012 h 571500"/>
                <a:gd name="connsiteX299" fmla="*/ 407098 w 819150"/>
                <a:gd name="connsiteY299" fmla="*/ 471583 h 571500"/>
                <a:gd name="connsiteX300" fmla="*/ 403193 w 819150"/>
                <a:gd name="connsiteY300" fmla="*/ 472821 h 571500"/>
                <a:gd name="connsiteX301" fmla="*/ 393192 w 819150"/>
                <a:gd name="connsiteY301" fmla="*/ 489014 h 571500"/>
                <a:gd name="connsiteX302" fmla="*/ 391287 w 819150"/>
                <a:gd name="connsiteY302" fmla="*/ 507778 h 571500"/>
                <a:gd name="connsiteX303" fmla="*/ 399193 w 819150"/>
                <a:gd name="connsiteY303" fmla="*/ 524351 h 571500"/>
                <a:gd name="connsiteX304" fmla="*/ 410908 w 819150"/>
                <a:gd name="connsiteY304" fmla="*/ 523113 h 571500"/>
                <a:gd name="connsiteX305" fmla="*/ 397288 w 819150"/>
                <a:gd name="connsiteY305" fmla="*/ 532257 h 571500"/>
                <a:gd name="connsiteX306" fmla="*/ 378333 w 819150"/>
                <a:gd name="connsiteY306" fmla="*/ 538163 h 571500"/>
                <a:gd name="connsiteX307" fmla="*/ 362807 w 819150"/>
                <a:gd name="connsiteY307" fmla="*/ 537115 h 571500"/>
                <a:gd name="connsiteX308" fmla="*/ 352615 w 819150"/>
                <a:gd name="connsiteY308" fmla="*/ 546164 h 571500"/>
                <a:gd name="connsiteX309" fmla="*/ 344519 w 819150"/>
                <a:gd name="connsiteY309" fmla="*/ 559879 h 571500"/>
                <a:gd name="connsiteX310" fmla="*/ 326803 w 819150"/>
                <a:gd name="connsiteY310" fmla="*/ 554355 h 571500"/>
                <a:gd name="connsiteX311" fmla="*/ 314134 w 819150"/>
                <a:gd name="connsiteY311" fmla="*/ 561880 h 571500"/>
                <a:gd name="connsiteX312" fmla="*/ 308324 w 819150"/>
                <a:gd name="connsiteY312" fmla="*/ 570071 h 571500"/>
                <a:gd name="connsiteX313" fmla="*/ 304705 w 819150"/>
                <a:gd name="connsiteY313" fmla="*/ 562070 h 571500"/>
                <a:gd name="connsiteX314" fmla="*/ 289560 w 819150"/>
                <a:gd name="connsiteY314" fmla="*/ 557879 h 571500"/>
                <a:gd name="connsiteX315" fmla="*/ 290417 w 819150"/>
                <a:gd name="connsiteY315" fmla="*/ 540734 h 571500"/>
                <a:gd name="connsiteX316" fmla="*/ 298133 w 819150"/>
                <a:gd name="connsiteY316" fmla="*/ 528161 h 571500"/>
                <a:gd name="connsiteX317" fmla="*/ 297371 w 819150"/>
                <a:gd name="connsiteY317" fmla="*/ 525494 h 571500"/>
                <a:gd name="connsiteX318" fmla="*/ 275272 w 819150"/>
                <a:gd name="connsiteY318" fmla="*/ 519779 h 571500"/>
                <a:gd name="connsiteX319" fmla="*/ 265366 w 819150"/>
                <a:gd name="connsiteY319" fmla="*/ 505682 h 571500"/>
                <a:gd name="connsiteX320" fmla="*/ 227171 w 819150"/>
                <a:gd name="connsiteY320" fmla="*/ 488252 h 571500"/>
                <a:gd name="connsiteX321" fmla="*/ 202787 w 819150"/>
                <a:gd name="connsiteY321" fmla="*/ 484251 h 571500"/>
                <a:gd name="connsiteX322" fmla="*/ 186976 w 819150"/>
                <a:gd name="connsiteY322" fmla="*/ 487871 h 571500"/>
                <a:gd name="connsiteX323" fmla="*/ 184975 w 819150"/>
                <a:gd name="connsiteY323" fmla="*/ 480632 h 571500"/>
                <a:gd name="connsiteX324" fmla="*/ 171640 w 819150"/>
                <a:gd name="connsiteY324" fmla="*/ 485870 h 571500"/>
                <a:gd name="connsiteX325" fmla="*/ 173450 w 819150"/>
                <a:gd name="connsiteY325" fmla="*/ 473202 h 571500"/>
                <a:gd name="connsiteX326" fmla="*/ 168783 w 819150"/>
                <a:gd name="connsiteY326" fmla="*/ 463296 h 571500"/>
                <a:gd name="connsiteX327" fmla="*/ 163068 w 819150"/>
                <a:gd name="connsiteY327" fmla="*/ 458534 h 571500"/>
                <a:gd name="connsiteX328" fmla="*/ 147447 w 819150"/>
                <a:gd name="connsiteY328" fmla="*/ 458153 h 571500"/>
                <a:gd name="connsiteX329" fmla="*/ 137255 w 819150"/>
                <a:gd name="connsiteY329" fmla="*/ 466154 h 571500"/>
                <a:gd name="connsiteX330" fmla="*/ 106204 w 819150"/>
                <a:gd name="connsiteY330" fmla="*/ 469773 h 571500"/>
                <a:gd name="connsiteX331" fmla="*/ 107251 w 819150"/>
                <a:gd name="connsiteY331" fmla="*/ 467868 h 571500"/>
                <a:gd name="connsiteX332" fmla="*/ 97250 w 819150"/>
                <a:gd name="connsiteY332" fmla="*/ 468725 h 571500"/>
                <a:gd name="connsiteX333" fmla="*/ 26765 w 819150"/>
                <a:gd name="connsiteY333" fmla="*/ 447389 h 571500"/>
                <a:gd name="connsiteX334" fmla="*/ 28670 w 819150"/>
                <a:gd name="connsiteY334" fmla="*/ 450818 h 571500"/>
                <a:gd name="connsiteX335" fmla="*/ 31909 w 819150"/>
                <a:gd name="connsiteY335" fmla="*/ 449485 h 571500"/>
                <a:gd name="connsiteX336" fmla="*/ 29718 w 819150"/>
                <a:gd name="connsiteY336" fmla="*/ 446532 h 571500"/>
                <a:gd name="connsiteX337" fmla="*/ 26765 w 819150"/>
                <a:gd name="connsiteY337" fmla="*/ 447389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819150" h="571500">
                  <a:moveTo>
                    <a:pt x="97250" y="468725"/>
                  </a:moveTo>
                  <a:lnTo>
                    <a:pt x="84772" y="468440"/>
                  </a:lnTo>
                  <a:lnTo>
                    <a:pt x="77152" y="459010"/>
                  </a:lnTo>
                  <a:lnTo>
                    <a:pt x="69818" y="458819"/>
                  </a:lnTo>
                  <a:lnTo>
                    <a:pt x="66484" y="455295"/>
                  </a:lnTo>
                  <a:lnTo>
                    <a:pt x="67437" y="452723"/>
                  </a:lnTo>
                  <a:lnTo>
                    <a:pt x="58007" y="448247"/>
                  </a:lnTo>
                  <a:lnTo>
                    <a:pt x="53435" y="447675"/>
                  </a:lnTo>
                  <a:lnTo>
                    <a:pt x="52292" y="455867"/>
                  </a:lnTo>
                  <a:lnTo>
                    <a:pt x="47339" y="455676"/>
                  </a:lnTo>
                  <a:lnTo>
                    <a:pt x="47434" y="453390"/>
                  </a:lnTo>
                  <a:lnTo>
                    <a:pt x="42767" y="450723"/>
                  </a:lnTo>
                  <a:lnTo>
                    <a:pt x="31147" y="454247"/>
                  </a:lnTo>
                  <a:lnTo>
                    <a:pt x="28194" y="452533"/>
                  </a:lnTo>
                  <a:lnTo>
                    <a:pt x="26194" y="445294"/>
                  </a:lnTo>
                  <a:lnTo>
                    <a:pt x="31909" y="441770"/>
                  </a:lnTo>
                  <a:lnTo>
                    <a:pt x="33814" y="442912"/>
                  </a:lnTo>
                  <a:lnTo>
                    <a:pt x="36385" y="439484"/>
                  </a:lnTo>
                  <a:lnTo>
                    <a:pt x="34957" y="436817"/>
                  </a:lnTo>
                  <a:lnTo>
                    <a:pt x="37052" y="435578"/>
                  </a:lnTo>
                  <a:lnTo>
                    <a:pt x="33623" y="433197"/>
                  </a:lnTo>
                  <a:lnTo>
                    <a:pt x="49244" y="421577"/>
                  </a:lnTo>
                  <a:lnTo>
                    <a:pt x="62008" y="415862"/>
                  </a:lnTo>
                  <a:lnTo>
                    <a:pt x="58960" y="417004"/>
                  </a:lnTo>
                  <a:lnTo>
                    <a:pt x="57817" y="413766"/>
                  </a:lnTo>
                  <a:lnTo>
                    <a:pt x="47720" y="417291"/>
                  </a:lnTo>
                  <a:lnTo>
                    <a:pt x="36481" y="408432"/>
                  </a:lnTo>
                  <a:lnTo>
                    <a:pt x="28099" y="412814"/>
                  </a:lnTo>
                  <a:lnTo>
                    <a:pt x="25051" y="417957"/>
                  </a:lnTo>
                  <a:lnTo>
                    <a:pt x="16192" y="412718"/>
                  </a:lnTo>
                  <a:lnTo>
                    <a:pt x="11716" y="404622"/>
                  </a:lnTo>
                  <a:lnTo>
                    <a:pt x="14383" y="386810"/>
                  </a:lnTo>
                  <a:lnTo>
                    <a:pt x="11335" y="378619"/>
                  </a:lnTo>
                  <a:lnTo>
                    <a:pt x="14764" y="366522"/>
                  </a:lnTo>
                  <a:lnTo>
                    <a:pt x="9525" y="365474"/>
                  </a:lnTo>
                  <a:lnTo>
                    <a:pt x="12287" y="362331"/>
                  </a:lnTo>
                  <a:lnTo>
                    <a:pt x="21145" y="358045"/>
                  </a:lnTo>
                  <a:lnTo>
                    <a:pt x="39910" y="356997"/>
                  </a:lnTo>
                  <a:lnTo>
                    <a:pt x="40958" y="346805"/>
                  </a:lnTo>
                  <a:lnTo>
                    <a:pt x="43624" y="343853"/>
                  </a:lnTo>
                  <a:lnTo>
                    <a:pt x="52387" y="340900"/>
                  </a:lnTo>
                  <a:lnTo>
                    <a:pt x="63151" y="348044"/>
                  </a:lnTo>
                  <a:lnTo>
                    <a:pt x="71628" y="338804"/>
                  </a:lnTo>
                  <a:lnTo>
                    <a:pt x="88773" y="334994"/>
                  </a:lnTo>
                  <a:lnTo>
                    <a:pt x="96774" y="341186"/>
                  </a:lnTo>
                  <a:lnTo>
                    <a:pt x="104584" y="357092"/>
                  </a:lnTo>
                  <a:lnTo>
                    <a:pt x="111442" y="358616"/>
                  </a:lnTo>
                  <a:lnTo>
                    <a:pt x="114776" y="356521"/>
                  </a:lnTo>
                  <a:lnTo>
                    <a:pt x="114205" y="341948"/>
                  </a:lnTo>
                  <a:lnTo>
                    <a:pt x="119158" y="340424"/>
                  </a:lnTo>
                  <a:lnTo>
                    <a:pt x="115919" y="344615"/>
                  </a:lnTo>
                  <a:lnTo>
                    <a:pt x="116681" y="352139"/>
                  </a:lnTo>
                  <a:lnTo>
                    <a:pt x="124396" y="355473"/>
                  </a:lnTo>
                  <a:lnTo>
                    <a:pt x="126397" y="352520"/>
                  </a:lnTo>
                  <a:lnTo>
                    <a:pt x="123920" y="346805"/>
                  </a:lnTo>
                  <a:lnTo>
                    <a:pt x="128302" y="344615"/>
                  </a:lnTo>
                  <a:lnTo>
                    <a:pt x="129826" y="336995"/>
                  </a:lnTo>
                  <a:lnTo>
                    <a:pt x="123825" y="324136"/>
                  </a:lnTo>
                  <a:lnTo>
                    <a:pt x="132397" y="317278"/>
                  </a:lnTo>
                  <a:lnTo>
                    <a:pt x="132207" y="314706"/>
                  </a:lnTo>
                  <a:lnTo>
                    <a:pt x="135922" y="316897"/>
                  </a:lnTo>
                  <a:lnTo>
                    <a:pt x="143161" y="315278"/>
                  </a:lnTo>
                  <a:lnTo>
                    <a:pt x="154305" y="317183"/>
                  </a:lnTo>
                  <a:lnTo>
                    <a:pt x="140113" y="301657"/>
                  </a:lnTo>
                  <a:lnTo>
                    <a:pt x="141065" y="287179"/>
                  </a:lnTo>
                  <a:lnTo>
                    <a:pt x="149352" y="296132"/>
                  </a:lnTo>
                  <a:lnTo>
                    <a:pt x="153829" y="297180"/>
                  </a:lnTo>
                  <a:lnTo>
                    <a:pt x="164116" y="291560"/>
                  </a:lnTo>
                  <a:lnTo>
                    <a:pt x="178784" y="276797"/>
                  </a:lnTo>
                  <a:lnTo>
                    <a:pt x="181832" y="277654"/>
                  </a:lnTo>
                  <a:lnTo>
                    <a:pt x="182213" y="282131"/>
                  </a:lnTo>
                  <a:lnTo>
                    <a:pt x="185356" y="284798"/>
                  </a:lnTo>
                  <a:lnTo>
                    <a:pt x="203359" y="284226"/>
                  </a:lnTo>
                  <a:lnTo>
                    <a:pt x="216979" y="266795"/>
                  </a:lnTo>
                  <a:lnTo>
                    <a:pt x="209074" y="254794"/>
                  </a:lnTo>
                  <a:lnTo>
                    <a:pt x="210598" y="247174"/>
                  </a:lnTo>
                  <a:lnTo>
                    <a:pt x="208502" y="241745"/>
                  </a:lnTo>
                  <a:lnTo>
                    <a:pt x="214027" y="228219"/>
                  </a:lnTo>
                  <a:lnTo>
                    <a:pt x="223552" y="220504"/>
                  </a:lnTo>
                  <a:lnTo>
                    <a:pt x="231553" y="208407"/>
                  </a:lnTo>
                  <a:lnTo>
                    <a:pt x="241554" y="212408"/>
                  </a:lnTo>
                  <a:lnTo>
                    <a:pt x="264128" y="196691"/>
                  </a:lnTo>
                  <a:lnTo>
                    <a:pt x="275082" y="200311"/>
                  </a:lnTo>
                  <a:lnTo>
                    <a:pt x="277844" y="204692"/>
                  </a:lnTo>
                  <a:lnTo>
                    <a:pt x="277368" y="213265"/>
                  </a:lnTo>
                  <a:lnTo>
                    <a:pt x="282797" y="215741"/>
                  </a:lnTo>
                  <a:lnTo>
                    <a:pt x="288322" y="224981"/>
                  </a:lnTo>
                  <a:lnTo>
                    <a:pt x="311182" y="235553"/>
                  </a:lnTo>
                  <a:lnTo>
                    <a:pt x="315849" y="243459"/>
                  </a:lnTo>
                  <a:lnTo>
                    <a:pt x="320992" y="245269"/>
                  </a:lnTo>
                  <a:lnTo>
                    <a:pt x="332518" y="260795"/>
                  </a:lnTo>
                  <a:lnTo>
                    <a:pt x="333470" y="271653"/>
                  </a:lnTo>
                  <a:lnTo>
                    <a:pt x="334518" y="264986"/>
                  </a:lnTo>
                  <a:lnTo>
                    <a:pt x="340042" y="266129"/>
                  </a:lnTo>
                  <a:lnTo>
                    <a:pt x="340995" y="263462"/>
                  </a:lnTo>
                  <a:lnTo>
                    <a:pt x="348234" y="262795"/>
                  </a:lnTo>
                  <a:lnTo>
                    <a:pt x="353473" y="256889"/>
                  </a:lnTo>
                  <a:lnTo>
                    <a:pt x="356235" y="257651"/>
                  </a:lnTo>
                  <a:lnTo>
                    <a:pt x="358902" y="253651"/>
                  </a:lnTo>
                  <a:lnTo>
                    <a:pt x="367284" y="252032"/>
                  </a:lnTo>
                  <a:lnTo>
                    <a:pt x="390239" y="258413"/>
                  </a:lnTo>
                  <a:lnTo>
                    <a:pt x="375475" y="257556"/>
                  </a:lnTo>
                  <a:lnTo>
                    <a:pt x="367951" y="263271"/>
                  </a:lnTo>
                  <a:lnTo>
                    <a:pt x="358426" y="258032"/>
                  </a:lnTo>
                  <a:lnTo>
                    <a:pt x="348710" y="266033"/>
                  </a:lnTo>
                  <a:lnTo>
                    <a:pt x="342900" y="266795"/>
                  </a:lnTo>
                  <a:lnTo>
                    <a:pt x="341376" y="272320"/>
                  </a:lnTo>
                  <a:lnTo>
                    <a:pt x="352425" y="274606"/>
                  </a:lnTo>
                  <a:lnTo>
                    <a:pt x="364522" y="281654"/>
                  </a:lnTo>
                  <a:lnTo>
                    <a:pt x="367284" y="286036"/>
                  </a:lnTo>
                  <a:lnTo>
                    <a:pt x="374809" y="285464"/>
                  </a:lnTo>
                  <a:lnTo>
                    <a:pt x="374523" y="289846"/>
                  </a:lnTo>
                  <a:lnTo>
                    <a:pt x="377190" y="291465"/>
                  </a:lnTo>
                  <a:lnTo>
                    <a:pt x="380047" y="278416"/>
                  </a:lnTo>
                  <a:lnTo>
                    <a:pt x="382619" y="281559"/>
                  </a:lnTo>
                  <a:lnTo>
                    <a:pt x="388715" y="278797"/>
                  </a:lnTo>
                  <a:lnTo>
                    <a:pt x="399955" y="284417"/>
                  </a:lnTo>
                  <a:lnTo>
                    <a:pt x="402908" y="283369"/>
                  </a:lnTo>
                  <a:lnTo>
                    <a:pt x="400240" y="275558"/>
                  </a:lnTo>
                  <a:lnTo>
                    <a:pt x="394621" y="274225"/>
                  </a:lnTo>
                  <a:lnTo>
                    <a:pt x="392430" y="278225"/>
                  </a:lnTo>
                  <a:lnTo>
                    <a:pt x="389096" y="276987"/>
                  </a:lnTo>
                  <a:lnTo>
                    <a:pt x="394335" y="272129"/>
                  </a:lnTo>
                  <a:lnTo>
                    <a:pt x="394335" y="267176"/>
                  </a:lnTo>
                  <a:lnTo>
                    <a:pt x="399193" y="268510"/>
                  </a:lnTo>
                  <a:lnTo>
                    <a:pt x="404336" y="275939"/>
                  </a:lnTo>
                  <a:lnTo>
                    <a:pt x="405670" y="268319"/>
                  </a:lnTo>
                  <a:lnTo>
                    <a:pt x="404717" y="261366"/>
                  </a:lnTo>
                  <a:lnTo>
                    <a:pt x="399288" y="261080"/>
                  </a:lnTo>
                  <a:lnTo>
                    <a:pt x="395287" y="252317"/>
                  </a:lnTo>
                  <a:lnTo>
                    <a:pt x="389572" y="251651"/>
                  </a:lnTo>
                  <a:lnTo>
                    <a:pt x="389191" y="249745"/>
                  </a:lnTo>
                  <a:lnTo>
                    <a:pt x="389858" y="244316"/>
                  </a:lnTo>
                  <a:lnTo>
                    <a:pt x="394049" y="240983"/>
                  </a:lnTo>
                  <a:lnTo>
                    <a:pt x="401383" y="246983"/>
                  </a:lnTo>
                  <a:lnTo>
                    <a:pt x="404336" y="244697"/>
                  </a:lnTo>
                  <a:lnTo>
                    <a:pt x="402622" y="240411"/>
                  </a:lnTo>
                  <a:lnTo>
                    <a:pt x="406717" y="214789"/>
                  </a:lnTo>
                  <a:lnTo>
                    <a:pt x="401955" y="206312"/>
                  </a:lnTo>
                  <a:lnTo>
                    <a:pt x="404717" y="195834"/>
                  </a:lnTo>
                  <a:lnTo>
                    <a:pt x="397383" y="166211"/>
                  </a:lnTo>
                  <a:lnTo>
                    <a:pt x="398431" y="158877"/>
                  </a:lnTo>
                  <a:lnTo>
                    <a:pt x="410146" y="151448"/>
                  </a:lnTo>
                  <a:lnTo>
                    <a:pt x="410623" y="135255"/>
                  </a:lnTo>
                  <a:lnTo>
                    <a:pt x="426529" y="115729"/>
                  </a:lnTo>
                  <a:lnTo>
                    <a:pt x="447484" y="108014"/>
                  </a:lnTo>
                  <a:lnTo>
                    <a:pt x="490252" y="122206"/>
                  </a:lnTo>
                  <a:lnTo>
                    <a:pt x="506158" y="120872"/>
                  </a:lnTo>
                  <a:lnTo>
                    <a:pt x="507206" y="111824"/>
                  </a:lnTo>
                  <a:lnTo>
                    <a:pt x="516350" y="107156"/>
                  </a:lnTo>
                  <a:lnTo>
                    <a:pt x="527209" y="113633"/>
                  </a:lnTo>
                  <a:lnTo>
                    <a:pt x="538639" y="99822"/>
                  </a:lnTo>
                  <a:lnTo>
                    <a:pt x="537019" y="84296"/>
                  </a:lnTo>
                  <a:lnTo>
                    <a:pt x="546259" y="67723"/>
                  </a:lnTo>
                  <a:lnTo>
                    <a:pt x="548545" y="52292"/>
                  </a:lnTo>
                  <a:lnTo>
                    <a:pt x="545021" y="35719"/>
                  </a:lnTo>
                  <a:lnTo>
                    <a:pt x="545878" y="27813"/>
                  </a:lnTo>
                  <a:lnTo>
                    <a:pt x="556165" y="17240"/>
                  </a:lnTo>
                  <a:lnTo>
                    <a:pt x="564547" y="14097"/>
                  </a:lnTo>
                  <a:lnTo>
                    <a:pt x="573310" y="15621"/>
                  </a:lnTo>
                  <a:lnTo>
                    <a:pt x="583787" y="27718"/>
                  </a:lnTo>
                  <a:lnTo>
                    <a:pt x="589217" y="29528"/>
                  </a:lnTo>
                  <a:lnTo>
                    <a:pt x="606457" y="27718"/>
                  </a:lnTo>
                  <a:lnTo>
                    <a:pt x="630079" y="29337"/>
                  </a:lnTo>
                  <a:lnTo>
                    <a:pt x="646938" y="20193"/>
                  </a:lnTo>
                  <a:lnTo>
                    <a:pt x="655034" y="9525"/>
                  </a:lnTo>
                  <a:lnTo>
                    <a:pt x="654367" y="15240"/>
                  </a:lnTo>
                  <a:lnTo>
                    <a:pt x="660463" y="23336"/>
                  </a:lnTo>
                  <a:lnTo>
                    <a:pt x="663988" y="26099"/>
                  </a:lnTo>
                  <a:lnTo>
                    <a:pt x="667702" y="21527"/>
                  </a:lnTo>
                  <a:lnTo>
                    <a:pt x="670084" y="24479"/>
                  </a:lnTo>
                  <a:lnTo>
                    <a:pt x="673417" y="39815"/>
                  </a:lnTo>
                  <a:lnTo>
                    <a:pt x="682847" y="27051"/>
                  </a:lnTo>
                  <a:lnTo>
                    <a:pt x="683038" y="21908"/>
                  </a:lnTo>
                  <a:lnTo>
                    <a:pt x="685324" y="21812"/>
                  </a:lnTo>
                  <a:lnTo>
                    <a:pt x="687991" y="34481"/>
                  </a:lnTo>
                  <a:lnTo>
                    <a:pt x="692467" y="42386"/>
                  </a:lnTo>
                  <a:lnTo>
                    <a:pt x="697420" y="45815"/>
                  </a:lnTo>
                  <a:lnTo>
                    <a:pt x="704564" y="56960"/>
                  </a:lnTo>
                  <a:lnTo>
                    <a:pt x="717328" y="62389"/>
                  </a:lnTo>
                  <a:lnTo>
                    <a:pt x="731996" y="81629"/>
                  </a:lnTo>
                  <a:lnTo>
                    <a:pt x="731139" y="89916"/>
                  </a:lnTo>
                  <a:lnTo>
                    <a:pt x="715804" y="103442"/>
                  </a:lnTo>
                  <a:lnTo>
                    <a:pt x="728662" y="113062"/>
                  </a:lnTo>
                  <a:lnTo>
                    <a:pt x="737807" y="114967"/>
                  </a:lnTo>
                  <a:lnTo>
                    <a:pt x="739521" y="119062"/>
                  </a:lnTo>
                  <a:lnTo>
                    <a:pt x="736283" y="123825"/>
                  </a:lnTo>
                  <a:lnTo>
                    <a:pt x="739235" y="126968"/>
                  </a:lnTo>
                  <a:lnTo>
                    <a:pt x="746379" y="129731"/>
                  </a:lnTo>
                  <a:lnTo>
                    <a:pt x="748093" y="128302"/>
                  </a:lnTo>
                  <a:lnTo>
                    <a:pt x="755904" y="132779"/>
                  </a:lnTo>
                  <a:lnTo>
                    <a:pt x="768572" y="157353"/>
                  </a:lnTo>
                  <a:lnTo>
                    <a:pt x="765810" y="164306"/>
                  </a:lnTo>
                  <a:lnTo>
                    <a:pt x="769906" y="169831"/>
                  </a:lnTo>
                  <a:lnTo>
                    <a:pt x="768096" y="174403"/>
                  </a:lnTo>
                  <a:lnTo>
                    <a:pt x="782955" y="188024"/>
                  </a:lnTo>
                  <a:lnTo>
                    <a:pt x="798957" y="187928"/>
                  </a:lnTo>
                  <a:lnTo>
                    <a:pt x="791813" y="197644"/>
                  </a:lnTo>
                  <a:lnTo>
                    <a:pt x="787051" y="200216"/>
                  </a:lnTo>
                  <a:lnTo>
                    <a:pt x="788670" y="203645"/>
                  </a:lnTo>
                  <a:lnTo>
                    <a:pt x="790956" y="200216"/>
                  </a:lnTo>
                  <a:lnTo>
                    <a:pt x="793813" y="202883"/>
                  </a:lnTo>
                  <a:lnTo>
                    <a:pt x="786860" y="208502"/>
                  </a:lnTo>
                  <a:lnTo>
                    <a:pt x="789718" y="218980"/>
                  </a:lnTo>
                  <a:lnTo>
                    <a:pt x="788670" y="225457"/>
                  </a:lnTo>
                  <a:lnTo>
                    <a:pt x="776097" y="227648"/>
                  </a:lnTo>
                  <a:lnTo>
                    <a:pt x="783336" y="227552"/>
                  </a:lnTo>
                  <a:lnTo>
                    <a:pt x="784098" y="234982"/>
                  </a:lnTo>
                  <a:lnTo>
                    <a:pt x="781526" y="237458"/>
                  </a:lnTo>
                  <a:lnTo>
                    <a:pt x="779335" y="234696"/>
                  </a:lnTo>
                  <a:lnTo>
                    <a:pt x="771144" y="241935"/>
                  </a:lnTo>
                  <a:lnTo>
                    <a:pt x="761809" y="276035"/>
                  </a:lnTo>
                  <a:lnTo>
                    <a:pt x="769620" y="281083"/>
                  </a:lnTo>
                  <a:lnTo>
                    <a:pt x="776097" y="306324"/>
                  </a:lnTo>
                  <a:lnTo>
                    <a:pt x="787051" y="318326"/>
                  </a:lnTo>
                  <a:lnTo>
                    <a:pt x="809625" y="336328"/>
                  </a:lnTo>
                  <a:lnTo>
                    <a:pt x="812292" y="343567"/>
                  </a:lnTo>
                  <a:lnTo>
                    <a:pt x="811625" y="356045"/>
                  </a:lnTo>
                  <a:lnTo>
                    <a:pt x="815626" y="364617"/>
                  </a:lnTo>
                  <a:lnTo>
                    <a:pt x="810768" y="369475"/>
                  </a:lnTo>
                  <a:lnTo>
                    <a:pt x="799528" y="373666"/>
                  </a:lnTo>
                  <a:lnTo>
                    <a:pt x="801338" y="381857"/>
                  </a:lnTo>
                  <a:lnTo>
                    <a:pt x="805434" y="384048"/>
                  </a:lnTo>
                  <a:lnTo>
                    <a:pt x="800481" y="389858"/>
                  </a:lnTo>
                  <a:lnTo>
                    <a:pt x="802958" y="391573"/>
                  </a:lnTo>
                  <a:lnTo>
                    <a:pt x="802958" y="397097"/>
                  </a:lnTo>
                  <a:lnTo>
                    <a:pt x="797624" y="397383"/>
                  </a:lnTo>
                  <a:lnTo>
                    <a:pt x="791527" y="402812"/>
                  </a:lnTo>
                  <a:lnTo>
                    <a:pt x="780288" y="403765"/>
                  </a:lnTo>
                  <a:lnTo>
                    <a:pt x="775525" y="416338"/>
                  </a:lnTo>
                  <a:lnTo>
                    <a:pt x="776192" y="420529"/>
                  </a:lnTo>
                  <a:lnTo>
                    <a:pt x="774192" y="419862"/>
                  </a:lnTo>
                  <a:lnTo>
                    <a:pt x="770096" y="429959"/>
                  </a:lnTo>
                  <a:lnTo>
                    <a:pt x="768572" y="438055"/>
                  </a:lnTo>
                  <a:lnTo>
                    <a:pt x="775430" y="455771"/>
                  </a:lnTo>
                  <a:lnTo>
                    <a:pt x="775335" y="470154"/>
                  </a:lnTo>
                  <a:lnTo>
                    <a:pt x="771620" y="475583"/>
                  </a:lnTo>
                  <a:lnTo>
                    <a:pt x="757618" y="469202"/>
                  </a:lnTo>
                  <a:lnTo>
                    <a:pt x="745522" y="471964"/>
                  </a:lnTo>
                  <a:lnTo>
                    <a:pt x="744569" y="470440"/>
                  </a:lnTo>
                  <a:lnTo>
                    <a:pt x="727329" y="484918"/>
                  </a:lnTo>
                  <a:lnTo>
                    <a:pt x="727805" y="489776"/>
                  </a:lnTo>
                  <a:lnTo>
                    <a:pt x="729901" y="489395"/>
                  </a:lnTo>
                  <a:lnTo>
                    <a:pt x="728853" y="492538"/>
                  </a:lnTo>
                  <a:lnTo>
                    <a:pt x="718852" y="497777"/>
                  </a:lnTo>
                  <a:lnTo>
                    <a:pt x="715613" y="485299"/>
                  </a:lnTo>
                  <a:lnTo>
                    <a:pt x="708850" y="479012"/>
                  </a:lnTo>
                  <a:lnTo>
                    <a:pt x="702659" y="476155"/>
                  </a:lnTo>
                  <a:lnTo>
                    <a:pt x="693706" y="477298"/>
                  </a:lnTo>
                  <a:lnTo>
                    <a:pt x="670084" y="463963"/>
                  </a:lnTo>
                  <a:lnTo>
                    <a:pt x="665417" y="458343"/>
                  </a:lnTo>
                  <a:lnTo>
                    <a:pt x="666274" y="454152"/>
                  </a:lnTo>
                  <a:lnTo>
                    <a:pt x="656177" y="448056"/>
                  </a:lnTo>
                  <a:lnTo>
                    <a:pt x="656368" y="436817"/>
                  </a:lnTo>
                  <a:lnTo>
                    <a:pt x="639794" y="437579"/>
                  </a:lnTo>
                  <a:lnTo>
                    <a:pt x="638270" y="429673"/>
                  </a:lnTo>
                  <a:lnTo>
                    <a:pt x="629507" y="423196"/>
                  </a:lnTo>
                  <a:lnTo>
                    <a:pt x="618173" y="409289"/>
                  </a:lnTo>
                  <a:lnTo>
                    <a:pt x="615506" y="403860"/>
                  </a:lnTo>
                  <a:lnTo>
                    <a:pt x="621601" y="388239"/>
                  </a:lnTo>
                  <a:lnTo>
                    <a:pt x="621030" y="380905"/>
                  </a:lnTo>
                  <a:lnTo>
                    <a:pt x="608933" y="374047"/>
                  </a:lnTo>
                  <a:lnTo>
                    <a:pt x="602837" y="365284"/>
                  </a:lnTo>
                  <a:lnTo>
                    <a:pt x="600456" y="334137"/>
                  </a:lnTo>
                  <a:lnTo>
                    <a:pt x="597408" y="330232"/>
                  </a:lnTo>
                  <a:lnTo>
                    <a:pt x="576643" y="330518"/>
                  </a:lnTo>
                  <a:lnTo>
                    <a:pt x="564166" y="335471"/>
                  </a:lnTo>
                  <a:lnTo>
                    <a:pt x="549878" y="334613"/>
                  </a:lnTo>
                  <a:lnTo>
                    <a:pt x="544735" y="332137"/>
                  </a:lnTo>
                  <a:lnTo>
                    <a:pt x="541115" y="325374"/>
                  </a:lnTo>
                  <a:lnTo>
                    <a:pt x="535210" y="324136"/>
                  </a:lnTo>
                  <a:lnTo>
                    <a:pt x="527018" y="326993"/>
                  </a:lnTo>
                  <a:lnTo>
                    <a:pt x="532067" y="336804"/>
                  </a:lnTo>
                  <a:lnTo>
                    <a:pt x="526256" y="345758"/>
                  </a:lnTo>
                  <a:lnTo>
                    <a:pt x="527780" y="351568"/>
                  </a:lnTo>
                  <a:lnTo>
                    <a:pt x="517017" y="376523"/>
                  </a:lnTo>
                  <a:lnTo>
                    <a:pt x="503777" y="385572"/>
                  </a:lnTo>
                  <a:lnTo>
                    <a:pt x="499872" y="393287"/>
                  </a:lnTo>
                  <a:lnTo>
                    <a:pt x="501491" y="403574"/>
                  </a:lnTo>
                  <a:lnTo>
                    <a:pt x="499491" y="411480"/>
                  </a:lnTo>
                  <a:lnTo>
                    <a:pt x="491204" y="422243"/>
                  </a:lnTo>
                  <a:lnTo>
                    <a:pt x="490918" y="426529"/>
                  </a:lnTo>
                  <a:lnTo>
                    <a:pt x="472916" y="436912"/>
                  </a:lnTo>
                  <a:lnTo>
                    <a:pt x="465582" y="447770"/>
                  </a:lnTo>
                  <a:lnTo>
                    <a:pt x="465868" y="460724"/>
                  </a:lnTo>
                  <a:lnTo>
                    <a:pt x="473869" y="471392"/>
                  </a:lnTo>
                  <a:lnTo>
                    <a:pt x="471392" y="480060"/>
                  </a:lnTo>
                  <a:lnTo>
                    <a:pt x="461486" y="482251"/>
                  </a:lnTo>
                  <a:lnTo>
                    <a:pt x="452247" y="478060"/>
                  </a:lnTo>
                  <a:lnTo>
                    <a:pt x="446056" y="484442"/>
                  </a:lnTo>
                  <a:lnTo>
                    <a:pt x="445198" y="501206"/>
                  </a:lnTo>
                  <a:lnTo>
                    <a:pt x="438721" y="500062"/>
                  </a:lnTo>
                  <a:lnTo>
                    <a:pt x="424148" y="503682"/>
                  </a:lnTo>
                  <a:lnTo>
                    <a:pt x="418147" y="502158"/>
                  </a:lnTo>
                  <a:lnTo>
                    <a:pt x="415861" y="511874"/>
                  </a:lnTo>
                  <a:lnTo>
                    <a:pt x="410337" y="510350"/>
                  </a:lnTo>
                  <a:lnTo>
                    <a:pt x="412051" y="495872"/>
                  </a:lnTo>
                  <a:lnTo>
                    <a:pt x="417385" y="482441"/>
                  </a:lnTo>
                  <a:lnTo>
                    <a:pt x="412528" y="481012"/>
                  </a:lnTo>
                  <a:lnTo>
                    <a:pt x="407098" y="471583"/>
                  </a:lnTo>
                  <a:lnTo>
                    <a:pt x="403193" y="472821"/>
                  </a:lnTo>
                  <a:lnTo>
                    <a:pt x="393192" y="489014"/>
                  </a:lnTo>
                  <a:lnTo>
                    <a:pt x="391287" y="507778"/>
                  </a:lnTo>
                  <a:lnTo>
                    <a:pt x="399193" y="524351"/>
                  </a:lnTo>
                  <a:lnTo>
                    <a:pt x="410908" y="523113"/>
                  </a:lnTo>
                  <a:lnTo>
                    <a:pt x="397288" y="532257"/>
                  </a:lnTo>
                  <a:lnTo>
                    <a:pt x="378333" y="538163"/>
                  </a:lnTo>
                  <a:lnTo>
                    <a:pt x="362807" y="537115"/>
                  </a:lnTo>
                  <a:lnTo>
                    <a:pt x="352615" y="546164"/>
                  </a:lnTo>
                  <a:lnTo>
                    <a:pt x="344519" y="559879"/>
                  </a:lnTo>
                  <a:lnTo>
                    <a:pt x="326803" y="554355"/>
                  </a:lnTo>
                  <a:lnTo>
                    <a:pt x="314134" y="561880"/>
                  </a:lnTo>
                  <a:lnTo>
                    <a:pt x="308324" y="570071"/>
                  </a:lnTo>
                  <a:lnTo>
                    <a:pt x="304705" y="562070"/>
                  </a:lnTo>
                  <a:lnTo>
                    <a:pt x="289560" y="557879"/>
                  </a:lnTo>
                  <a:lnTo>
                    <a:pt x="290417" y="540734"/>
                  </a:lnTo>
                  <a:lnTo>
                    <a:pt x="298133" y="528161"/>
                  </a:lnTo>
                  <a:lnTo>
                    <a:pt x="297371" y="525494"/>
                  </a:lnTo>
                  <a:lnTo>
                    <a:pt x="275272" y="519779"/>
                  </a:lnTo>
                  <a:lnTo>
                    <a:pt x="265366" y="505682"/>
                  </a:lnTo>
                  <a:lnTo>
                    <a:pt x="227171" y="488252"/>
                  </a:lnTo>
                  <a:lnTo>
                    <a:pt x="202787" y="484251"/>
                  </a:lnTo>
                  <a:lnTo>
                    <a:pt x="186976" y="487871"/>
                  </a:lnTo>
                  <a:lnTo>
                    <a:pt x="184975" y="480632"/>
                  </a:lnTo>
                  <a:lnTo>
                    <a:pt x="171640" y="485870"/>
                  </a:lnTo>
                  <a:lnTo>
                    <a:pt x="173450" y="473202"/>
                  </a:lnTo>
                  <a:lnTo>
                    <a:pt x="168783" y="463296"/>
                  </a:lnTo>
                  <a:lnTo>
                    <a:pt x="163068" y="458534"/>
                  </a:lnTo>
                  <a:lnTo>
                    <a:pt x="147447" y="458153"/>
                  </a:lnTo>
                  <a:lnTo>
                    <a:pt x="137255" y="466154"/>
                  </a:lnTo>
                  <a:lnTo>
                    <a:pt x="106204" y="469773"/>
                  </a:lnTo>
                  <a:lnTo>
                    <a:pt x="107251" y="467868"/>
                  </a:lnTo>
                  <a:lnTo>
                    <a:pt x="97250" y="468725"/>
                  </a:lnTo>
                  <a:close/>
                  <a:moveTo>
                    <a:pt x="26765" y="447389"/>
                  </a:moveTo>
                  <a:lnTo>
                    <a:pt x="28670" y="450818"/>
                  </a:lnTo>
                  <a:lnTo>
                    <a:pt x="31909" y="449485"/>
                  </a:lnTo>
                  <a:lnTo>
                    <a:pt x="29718" y="446532"/>
                  </a:lnTo>
                  <a:lnTo>
                    <a:pt x="26765" y="44738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4" name="Freihandform: Form 183">
              <a:extLst>
                <a:ext uri="{FF2B5EF4-FFF2-40B4-BE49-F238E27FC236}">
                  <a16:creationId xmlns:a16="http://schemas.microsoft.com/office/drawing/2014/main" id="{DEA3223B-00FE-4AC7-B6EB-7CF4322D5437}"/>
                </a:ext>
              </a:extLst>
            </p:cNvPr>
            <p:cNvSpPr/>
            <p:nvPr/>
          </p:nvSpPr>
          <p:spPr>
            <a:xfrm>
              <a:off x="2060067" y="2641585"/>
              <a:ext cx="247500" cy="277200"/>
            </a:xfrm>
            <a:custGeom>
              <a:avLst/>
              <a:gdLst>
                <a:gd name="connsiteX0" fmla="*/ 14287 w 476250"/>
                <a:gd name="connsiteY0" fmla="*/ 76486 h 533400"/>
                <a:gd name="connsiteX1" fmla="*/ 22955 w 476250"/>
                <a:gd name="connsiteY1" fmla="*/ 71723 h 533400"/>
                <a:gd name="connsiteX2" fmla="*/ 21908 w 476250"/>
                <a:gd name="connsiteY2" fmla="*/ 62865 h 533400"/>
                <a:gd name="connsiteX3" fmla="*/ 25908 w 476250"/>
                <a:gd name="connsiteY3" fmla="*/ 63627 h 533400"/>
                <a:gd name="connsiteX4" fmla="*/ 32766 w 476250"/>
                <a:gd name="connsiteY4" fmla="*/ 42481 h 533400"/>
                <a:gd name="connsiteX5" fmla="*/ 41148 w 476250"/>
                <a:gd name="connsiteY5" fmla="*/ 49530 h 533400"/>
                <a:gd name="connsiteX6" fmla="*/ 43720 w 476250"/>
                <a:gd name="connsiteY6" fmla="*/ 44767 h 533400"/>
                <a:gd name="connsiteX7" fmla="*/ 46577 w 476250"/>
                <a:gd name="connsiteY7" fmla="*/ 11144 h 533400"/>
                <a:gd name="connsiteX8" fmla="*/ 50483 w 476250"/>
                <a:gd name="connsiteY8" fmla="*/ 9525 h 533400"/>
                <a:gd name="connsiteX9" fmla="*/ 54864 w 476250"/>
                <a:gd name="connsiteY9" fmla="*/ 19812 h 533400"/>
                <a:gd name="connsiteX10" fmla="*/ 58769 w 476250"/>
                <a:gd name="connsiteY10" fmla="*/ 18002 h 533400"/>
                <a:gd name="connsiteX11" fmla="*/ 61817 w 476250"/>
                <a:gd name="connsiteY11" fmla="*/ 25717 h 533400"/>
                <a:gd name="connsiteX12" fmla="*/ 56007 w 476250"/>
                <a:gd name="connsiteY12" fmla="*/ 28289 h 533400"/>
                <a:gd name="connsiteX13" fmla="*/ 68199 w 476250"/>
                <a:gd name="connsiteY13" fmla="*/ 29718 h 533400"/>
                <a:gd name="connsiteX14" fmla="*/ 71819 w 476250"/>
                <a:gd name="connsiteY14" fmla="*/ 23431 h 533400"/>
                <a:gd name="connsiteX15" fmla="*/ 86868 w 476250"/>
                <a:gd name="connsiteY15" fmla="*/ 28194 h 533400"/>
                <a:gd name="connsiteX16" fmla="*/ 109728 w 476250"/>
                <a:gd name="connsiteY16" fmla="*/ 55531 h 533400"/>
                <a:gd name="connsiteX17" fmla="*/ 114300 w 476250"/>
                <a:gd name="connsiteY17" fmla="*/ 53721 h 533400"/>
                <a:gd name="connsiteX18" fmla="*/ 119348 w 476250"/>
                <a:gd name="connsiteY18" fmla="*/ 55721 h 533400"/>
                <a:gd name="connsiteX19" fmla="*/ 150781 w 476250"/>
                <a:gd name="connsiteY19" fmla="*/ 24479 h 533400"/>
                <a:gd name="connsiteX20" fmla="*/ 172688 w 476250"/>
                <a:gd name="connsiteY20" fmla="*/ 29623 h 533400"/>
                <a:gd name="connsiteX21" fmla="*/ 186500 w 476250"/>
                <a:gd name="connsiteY21" fmla="*/ 47911 h 533400"/>
                <a:gd name="connsiteX22" fmla="*/ 175546 w 476250"/>
                <a:gd name="connsiteY22" fmla="*/ 57055 h 533400"/>
                <a:gd name="connsiteX23" fmla="*/ 177641 w 476250"/>
                <a:gd name="connsiteY23" fmla="*/ 63436 h 533400"/>
                <a:gd name="connsiteX24" fmla="*/ 188786 w 476250"/>
                <a:gd name="connsiteY24" fmla="*/ 57150 h 533400"/>
                <a:gd name="connsiteX25" fmla="*/ 192119 w 476250"/>
                <a:gd name="connsiteY25" fmla="*/ 69628 h 533400"/>
                <a:gd name="connsiteX26" fmla="*/ 189548 w 476250"/>
                <a:gd name="connsiteY26" fmla="*/ 55531 h 533400"/>
                <a:gd name="connsiteX27" fmla="*/ 196501 w 476250"/>
                <a:gd name="connsiteY27" fmla="*/ 51530 h 533400"/>
                <a:gd name="connsiteX28" fmla="*/ 200311 w 476250"/>
                <a:gd name="connsiteY28" fmla="*/ 65151 h 533400"/>
                <a:gd name="connsiteX29" fmla="*/ 197549 w 476250"/>
                <a:gd name="connsiteY29" fmla="*/ 75438 h 533400"/>
                <a:gd name="connsiteX30" fmla="*/ 194405 w 476250"/>
                <a:gd name="connsiteY30" fmla="*/ 77629 h 533400"/>
                <a:gd name="connsiteX31" fmla="*/ 196025 w 476250"/>
                <a:gd name="connsiteY31" fmla="*/ 83439 h 533400"/>
                <a:gd name="connsiteX32" fmla="*/ 202597 w 476250"/>
                <a:gd name="connsiteY32" fmla="*/ 73438 h 533400"/>
                <a:gd name="connsiteX33" fmla="*/ 228219 w 476250"/>
                <a:gd name="connsiteY33" fmla="*/ 49816 h 533400"/>
                <a:gd name="connsiteX34" fmla="*/ 238697 w 476250"/>
                <a:gd name="connsiteY34" fmla="*/ 60103 h 533400"/>
                <a:gd name="connsiteX35" fmla="*/ 243554 w 476250"/>
                <a:gd name="connsiteY35" fmla="*/ 69723 h 533400"/>
                <a:gd name="connsiteX36" fmla="*/ 257080 w 476250"/>
                <a:gd name="connsiteY36" fmla="*/ 52864 h 533400"/>
                <a:gd name="connsiteX37" fmla="*/ 262604 w 476250"/>
                <a:gd name="connsiteY37" fmla="*/ 53816 h 533400"/>
                <a:gd name="connsiteX38" fmla="*/ 269843 w 476250"/>
                <a:gd name="connsiteY38" fmla="*/ 62484 h 533400"/>
                <a:gd name="connsiteX39" fmla="*/ 277559 w 476250"/>
                <a:gd name="connsiteY39" fmla="*/ 78295 h 533400"/>
                <a:gd name="connsiteX40" fmla="*/ 292894 w 476250"/>
                <a:gd name="connsiteY40" fmla="*/ 72866 h 533400"/>
                <a:gd name="connsiteX41" fmla="*/ 298133 w 476250"/>
                <a:gd name="connsiteY41" fmla="*/ 75152 h 533400"/>
                <a:gd name="connsiteX42" fmla="*/ 310706 w 476250"/>
                <a:gd name="connsiteY42" fmla="*/ 74676 h 533400"/>
                <a:gd name="connsiteX43" fmla="*/ 328803 w 476250"/>
                <a:gd name="connsiteY43" fmla="*/ 67151 h 533400"/>
                <a:gd name="connsiteX44" fmla="*/ 353949 w 476250"/>
                <a:gd name="connsiteY44" fmla="*/ 76105 h 533400"/>
                <a:gd name="connsiteX45" fmla="*/ 353949 w 476250"/>
                <a:gd name="connsiteY45" fmla="*/ 78962 h 533400"/>
                <a:gd name="connsiteX46" fmla="*/ 389001 w 476250"/>
                <a:gd name="connsiteY46" fmla="*/ 71533 h 533400"/>
                <a:gd name="connsiteX47" fmla="*/ 387287 w 476250"/>
                <a:gd name="connsiteY47" fmla="*/ 80677 h 533400"/>
                <a:gd name="connsiteX48" fmla="*/ 382619 w 476250"/>
                <a:gd name="connsiteY48" fmla="*/ 86392 h 533400"/>
                <a:gd name="connsiteX49" fmla="*/ 361188 w 476250"/>
                <a:gd name="connsiteY49" fmla="*/ 98012 h 533400"/>
                <a:gd name="connsiteX50" fmla="*/ 344043 w 476250"/>
                <a:gd name="connsiteY50" fmla="*/ 103156 h 533400"/>
                <a:gd name="connsiteX51" fmla="*/ 343757 w 476250"/>
                <a:gd name="connsiteY51" fmla="*/ 109442 h 533400"/>
                <a:gd name="connsiteX52" fmla="*/ 337280 w 476250"/>
                <a:gd name="connsiteY52" fmla="*/ 113252 h 533400"/>
                <a:gd name="connsiteX53" fmla="*/ 336233 w 476250"/>
                <a:gd name="connsiteY53" fmla="*/ 110585 h 533400"/>
                <a:gd name="connsiteX54" fmla="*/ 332899 w 476250"/>
                <a:gd name="connsiteY54" fmla="*/ 112585 h 533400"/>
                <a:gd name="connsiteX55" fmla="*/ 319659 w 476250"/>
                <a:gd name="connsiteY55" fmla="*/ 126778 h 533400"/>
                <a:gd name="connsiteX56" fmla="*/ 337947 w 476250"/>
                <a:gd name="connsiteY56" fmla="*/ 161830 h 533400"/>
                <a:gd name="connsiteX57" fmla="*/ 347472 w 476250"/>
                <a:gd name="connsiteY57" fmla="*/ 159829 h 533400"/>
                <a:gd name="connsiteX58" fmla="*/ 344519 w 476250"/>
                <a:gd name="connsiteY58" fmla="*/ 164116 h 533400"/>
                <a:gd name="connsiteX59" fmla="*/ 346424 w 476250"/>
                <a:gd name="connsiteY59" fmla="*/ 172212 h 533400"/>
                <a:gd name="connsiteX60" fmla="*/ 351758 w 476250"/>
                <a:gd name="connsiteY60" fmla="*/ 175927 h 533400"/>
                <a:gd name="connsiteX61" fmla="*/ 354806 w 476250"/>
                <a:gd name="connsiteY61" fmla="*/ 171831 h 533400"/>
                <a:gd name="connsiteX62" fmla="*/ 365284 w 476250"/>
                <a:gd name="connsiteY62" fmla="*/ 175927 h 533400"/>
                <a:gd name="connsiteX63" fmla="*/ 366332 w 476250"/>
                <a:gd name="connsiteY63" fmla="*/ 174022 h 533400"/>
                <a:gd name="connsiteX64" fmla="*/ 377571 w 476250"/>
                <a:gd name="connsiteY64" fmla="*/ 180404 h 533400"/>
                <a:gd name="connsiteX65" fmla="*/ 379286 w 476250"/>
                <a:gd name="connsiteY65" fmla="*/ 190595 h 533400"/>
                <a:gd name="connsiteX66" fmla="*/ 368522 w 476250"/>
                <a:gd name="connsiteY66" fmla="*/ 199739 h 533400"/>
                <a:gd name="connsiteX67" fmla="*/ 377381 w 476250"/>
                <a:gd name="connsiteY67" fmla="*/ 220694 h 533400"/>
                <a:gd name="connsiteX68" fmla="*/ 385001 w 476250"/>
                <a:gd name="connsiteY68" fmla="*/ 227171 h 533400"/>
                <a:gd name="connsiteX69" fmla="*/ 394716 w 476250"/>
                <a:gd name="connsiteY69" fmla="*/ 222504 h 533400"/>
                <a:gd name="connsiteX70" fmla="*/ 391097 w 476250"/>
                <a:gd name="connsiteY70" fmla="*/ 208883 h 533400"/>
                <a:gd name="connsiteX71" fmla="*/ 394526 w 476250"/>
                <a:gd name="connsiteY71" fmla="*/ 208883 h 533400"/>
                <a:gd name="connsiteX72" fmla="*/ 393668 w 476250"/>
                <a:gd name="connsiteY72" fmla="*/ 204502 h 533400"/>
                <a:gd name="connsiteX73" fmla="*/ 409766 w 476250"/>
                <a:gd name="connsiteY73" fmla="*/ 196882 h 533400"/>
                <a:gd name="connsiteX74" fmla="*/ 420910 w 476250"/>
                <a:gd name="connsiteY74" fmla="*/ 186023 h 533400"/>
                <a:gd name="connsiteX75" fmla="*/ 446818 w 476250"/>
                <a:gd name="connsiteY75" fmla="*/ 174307 h 533400"/>
                <a:gd name="connsiteX76" fmla="*/ 436245 w 476250"/>
                <a:gd name="connsiteY76" fmla="*/ 191643 h 533400"/>
                <a:gd name="connsiteX77" fmla="*/ 439293 w 476250"/>
                <a:gd name="connsiteY77" fmla="*/ 199930 h 533400"/>
                <a:gd name="connsiteX78" fmla="*/ 446056 w 476250"/>
                <a:gd name="connsiteY78" fmla="*/ 198215 h 533400"/>
                <a:gd name="connsiteX79" fmla="*/ 456724 w 476250"/>
                <a:gd name="connsiteY79" fmla="*/ 227647 h 533400"/>
                <a:gd name="connsiteX80" fmla="*/ 449961 w 476250"/>
                <a:gd name="connsiteY80" fmla="*/ 238125 h 533400"/>
                <a:gd name="connsiteX81" fmla="*/ 448056 w 476250"/>
                <a:gd name="connsiteY81" fmla="*/ 258508 h 533400"/>
                <a:gd name="connsiteX82" fmla="*/ 445961 w 476250"/>
                <a:gd name="connsiteY82" fmla="*/ 258032 h 533400"/>
                <a:gd name="connsiteX83" fmla="*/ 445579 w 476250"/>
                <a:gd name="connsiteY83" fmla="*/ 276987 h 533400"/>
                <a:gd name="connsiteX84" fmla="*/ 435578 w 476250"/>
                <a:gd name="connsiteY84" fmla="*/ 279940 h 533400"/>
                <a:gd name="connsiteX85" fmla="*/ 437674 w 476250"/>
                <a:gd name="connsiteY85" fmla="*/ 300418 h 533400"/>
                <a:gd name="connsiteX86" fmla="*/ 451676 w 476250"/>
                <a:gd name="connsiteY86" fmla="*/ 299466 h 533400"/>
                <a:gd name="connsiteX87" fmla="*/ 452152 w 476250"/>
                <a:gd name="connsiteY87" fmla="*/ 296323 h 533400"/>
                <a:gd name="connsiteX88" fmla="*/ 462344 w 476250"/>
                <a:gd name="connsiteY88" fmla="*/ 298323 h 533400"/>
                <a:gd name="connsiteX89" fmla="*/ 463582 w 476250"/>
                <a:gd name="connsiteY89" fmla="*/ 308896 h 533400"/>
                <a:gd name="connsiteX90" fmla="*/ 475202 w 476250"/>
                <a:gd name="connsiteY90" fmla="*/ 310515 h 533400"/>
                <a:gd name="connsiteX91" fmla="*/ 465392 w 476250"/>
                <a:gd name="connsiteY91" fmla="*/ 350615 h 533400"/>
                <a:gd name="connsiteX92" fmla="*/ 454914 w 476250"/>
                <a:gd name="connsiteY92" fmla="*/ 350615 h 533400"/>
                <a:gd name="connsiteX93" fmla="*/ 449294 w 476250"/>
                <a:gd name="connsiteY93" fmla="*/ 355663 h 533400"/>
                <a:gd name="connsiteX94" fmla="*/ 427577 w 476250"/>
                <a:gd name="connsiteY94" fmla="*/ 388429 h 533400"/>
                <a:gd name="connsiteX95" fmla="*/ 422339 w 476250"/>
                <a:gd name="connsiteY95" fmla="*/ 384143 h 533400"/>
                <a:gd name="connsiteX96" fmla="*/ 420529 w 476250"/>
                <a:gd name="connsiteY96" fmla="*/ 392621 h 533400"/>
                <a:gd name="connsiteX97" fmla="*/ 412528 w 476250"/>
                <a:gd name="connsiteY97" fmla="*/ 391763 h 533400"/>
                <a:gd name="connsiteX98" fmla="*/ 411004 w 476250"/>
                <a:gd name="connsiteY98" fmla="*/ 389287 h 533400"/>
                <a:gd name="connsiteX99" fmla="*/ 405003 w 476250"/>
                <a:gd name="connsiteY99" fmla="*/ 396145 h 533400"/>
                <a:gd name="connsiteX100" fmla="*/ 401003 w 476250"/>
                <a:gd name="connsiteY100" fmla="*/ 391573 h 533400"/>
                <a:gd name="connsiteX101" fmla="*/ 386048 w 476250"/>
                <a:gd name="connsiteY101" fmla="*/ 408717 h 533400"/>
                <a:gd name="connsiteX102" fmla="*/ 383000 w 476250"/>
                <a:gd name="connsiteY102" fmla="*/ 419386 h 533400"/>
                <a:gd name="connsiteX103" fmla="*/ 363093 w 476250"/>
                <a:gd name="connsiteY103" fmla="*/ 419290 h 533400"/>
                <a:gd name="connsiteX104" fmla="*/ 360998 w 476250"/>
                <a:gd name="connsiteY104" fmla="*/ 427672 h 533400"/>
                <a:gd name="connsiteX105" fmla="*/ 353092 w 476250"/>
                <a:gd name="connsiteY105" fmla="*/ 427291 h 533400"/>
                <a:gd name="connsiteX106" fmla="*/ 353663 w 476250"/>
                <a:gd name="connsiteY106" fmla="*/ 431959 h 533400"/>
                <a:gd name="connsiteX107" fmla="*/ 346139 w 476250"/>
                <a:gd name="connsiteY107" fmla="*/ 433387 h 533400"/>
                <a:gd name="connsiteX108" fmla="*/ 347567 w 476250"/>
                <a:gd name="connsiteY108" fmla="*/ 414147 h 533400"/>
                <a:gd name="connsiteX109" fmla="*/ 316516 w 476250"/>
                <a:gd name="connsiteY109" fmla="*/ 413290 h 533400"/>
                <a:gd name="connsiteX110" fmla="*/ 308420 w 476250"/>
                <a:gd name="connsiteY110" fmla="*/ 409670 h 533400"/>
                <a:gd name="connsiteX111" fmla="*/ 282321 w 476250"/>
                <a:gd name="connsiteY111" fmla="*/ 416719 h 533400"/>
                <a:gd name="connsiteX112" fmla="*/ 283178 w 476250"/>
                <a:gd name="connsiteY112" fmla="*/ 426148 h 533400"/>
                <a:gd name="connsiteX113" fmla="*/ 278892 w 476250"/>
                <a:gd name="connsiteY113" fmla="*/ 426720 h 533400"/>
                <a:gd name="connsiteX114" fmla="*/ 279178 w 476250"/>
                <a:gd name="connsiteY114" fmla="*/ 429768 h 533400"/>
                <a:gd name="connsiteX115" fmla="*/ 271558 w 476250"/>
                <a:gd name="connsiteY115" fmla="*/ 430816 h 533400"/>
                <a:gd name="connsiteX116" fmla="*/ 273177 w 476250"/>
                <a:gd name="connsiteY116" fmla="*/ 446246 h 533400"/>
                <a:gd name="connsiteX117" fmla="*/ 279749 w 476250"/>
                <a:gd name="connsiteY117" fmla="*/ 469201 h 533400"/>
                <a:gd name="connsiteX118" fmla="*/ 286131 w 476250"/>
                <a:gd name="connsiteY118" fmla="*/ 473488 h 533400"/>
                <a:gd name="connsiteX119" fmla="*/ 289084 w 476250"/>
                <a:gd name="connsiteY119" fmla="*/ 479107 h 533400"/>
                <a:gd name="connsiteX120" fmla="*/ 258413 w 476250"/>
                <a:gd name="connsiteY120" fmla="*/ 497205 h 533400"/>
                <a:gd name="connsiteX121" fmla="*/ 260318 w 476250"/>
                <a:gd name="connsiteY121" fmla="*/ 500824 h 533400"/>
                <a:gd name="connsiteX122" fmla="*/ 252889 w 476250"/>
                <a:gd name="connsiteY122" fmla="*/ 510730 h 533400"/>
                <a:gd name="connsiteX123" fmla="*/ 256699 w 476250"/>
                <a:gd name="connsiteY123" fmla="*/ 516064 h 533400"/>
                <a:gd name="connsiteX124" fmla="*/ 236982 w 476250"/>
                <a:gd name="connsiteY124" fmla="*/ 514540 h 533400"/>
                <a:gd name="connsiteX125" fmla="*/ 228695 w 476250"/>
                <a:gd name="connsiteY125" fmla="*/ 510921 h 533400"/>
                <a:gd name="connsiteX126" fmla="*/ 222885 w 476250"/>
                <a:gd name="connsiteY126" fmla="*/ 514540 h 533400"/>
                <a:gd name="connsiteX127" fmla="*/ 217170 w 476250"/>
                <a:gd name="connsiteY127" fmla="*/ 513683 h 533400"/>
                <a:gd name="connsiteX128" fmla="*/ 211265 w 476250"/>
                <a:gd name="connsiteY128" fmla="*/ 521875 h 533400"/>
                <a:gd name="connsiteX129" fmla="*/ 205835 w 476250"/>
                <a:gd name="connsiteY129" fmla="*/ 518731 h 533400"/>
                <a:gd name="connsiteX130" fmla="*/ 203359 w 476250"/>
                <a:gd name="connsiteY130" fmla="*/ 507206 h 533400"/>
                <a:gd name="connsiteX131" fmla="*/ 187833 w 476250"/>
                <a:gd name="connsiteY131" fmla="*/ 501491 h 533400"/>
                <a:gd name="connsiteX132" fmla="*/ 195834 w 476250"/>
                <a:gd name="connsiteY132" fmla="*/ 507206 h 533400"/>
                <a:gd name="connsiteX133" fmla="*/ 198406 w 476250"/>
                <a:gd name="connsiteY133" fmla="*/ 517588 h 533400"/>
                <a:gd name="connsiteX134" fmla="*/ 205169 w 476250"/>
                <a:gd name="connsiteY134" fmla="*/ 523113 h 533400"/>
                <a:gd name="connsiteX135" fmla="*/ 199549 w 476250"/>
                <a:gd name="connsiteY135" fmla="*/ 524446 h 533400"/>
                <a:gd name="connsiteX136" fmla="*/ 192024 w 476250"/>
                <a:gd name="connsiteY136" fmla="*/ 519112 h 533400"/>
                <a:gd name="connsiteX137" fmla="*/ 182404 w 476250"/>
                <a:gd name="connsiteY137" fmla="*/ 523399 h 533400"/>
                <a:gd name="connsiteX138" fmla="*/ 178594 w 476250"/>
                <a:gd name="connsiteY138" fmla="*/ 519779 h 533400"/>
                <a:gd name="connsiteX139" fmla="*/ 179356 w 476250"/>
                <a:gd name="connsiteY139" fmla="*/ 517684 h 533400"/>
                <a:gd name="connsiteX140" fmla="*/ 172022 w 476250"/>
                <a:gd name="connsiteY140" fmla="*/ 515207 h 533400"/>
                <a:gd name="connsiteX141" fmla="*/ 164878 w 476250"/>
                <a:gd name="connsiteY141" fmla="*/ 503777 h 533400"/>
                <a:gd name="connsiteX142" fmla="*/ 168688 w 476250"/>
                <a:gd name="connsiteY142" fmla="*/ 498062 h 533400"/>
                <a:gd name="connsiteX143" fmla="*/ 170307 w 476250"/>
                <a:gd name="connsiteY143" fmla="*/ 484727 h 533400"/>
                <a:gd name="connsiteX144" fmla="*/ 156020 w 476250"/>
                <a:gd name="connsiteY144" fmla="*/ 477012 h 533400"/>
                <a:gd name="connsiteX145" fmla="*/ 151352 w 476250"/>
                <a:gd name="connsiteY145" fmla="*/ 482536 h 533400"/>
                <a:gd name="connsiteX146" fmla="*/ 141542 w 476250"/>
                <a:gd name="connsiteY146" fmla="*/ 485299 h 533400"/>
                <a:gd name="connsiteX147" fmla="*/ 138494 w 476250"/>
                <a:gd name="connsiteY147" fmla="*/ 472630 h 533400"/>
                <a:gd name="connsiteX148" fmla="*/ 125159 w 476250"/>
                <a:gd name="connsiteY148" fmla="*/ 447675 h 533400"/>
                <a:gd name="connsiteX149" fmla="*/ 110490 w 476250"/>
                <a:gd name="connsiteY149" fmla="*/ 448627 h 533400"/>
                <a:gd name="connsiteX150" fmla="*/ 111633 w 476250"/>
                <a:gd name="connsiteY150" fmla="*/ 430721 h 533400"/>
                <a:gd name="connsiteX151" fmla="*/ 92964 w 476250"/>
                <a:gd name="connsiteY151" fmla="*/ 438721 h 533400"/>
                <a:gd name="connsiteX152" fmla="*/ 89059 w 476250"/>
                <a:gd name="connsiteY152" fmla="*/ 427291 h 533400"/>
                <a:gd name="connsiteX153" fmla="*/ 84868 w 476250"/>
                <a:gd name="connsiteY153" fmla="*/ 427767 h 533400"/>
                <a:gd name="connsiteX154" fmla="*/ 84582 w 476250"/>
                <a:gd name="connsiteY154" fmla="*/ 425196 h 533400"/>
                <a:gd name="connsiteX155" fmla="*/ 92107 w 476250"/>
                <a:gd name="connsiteY155" fmla="*/ 424243 h 533400"/>
                <a:gd name="connsiteX156" fmla="*/ 126968 w 476250"/>
                <a:gd name="connsiteY156" fmla="*/ 425958 h 533400"/>
                <a:gd name="connsiteX157" fmla="*/ 128397 w 476250"/>
                <a:gd name="connsiteY157" fmla="*/ 414052 h 533400"/>
                <a:gd name="connsiteX158" fmla="*/ 142589 w 476250"/>
                <a:gd name="connsiteY158" fmla="*/ 409480 h 533400"/>
                <a:gd name="connsiteX159" fmla="*/ 153734 w 476250"/>
                <a:gd name="connsiteY159" fmla="*/ 410813 h 533400"/>
                <a:gd name="connsiteX160" fmla="*/ 154019 w 476250"/>
                <a:gd name="connsiteY160" fmla="*/ 405098 h 533400"/>
                <a:gd name="connsiteX161" fmla="*/ 159449 w 476250"/>
                <a:gd name="connsiteY161" fmla="*/ 398621 h 533400"/>
                <a:gd name="connsiteX162" fmla="*/ 138875 w 476250"/>
                <a:gd name="connsiteY162" fmla="*/ 390811 h 533400"/>
                <a:gd name="connsiteX163" fmla="*/ 131064 w 476250"/>
                <a:gd name="connsiteY163" fmla="*/ 359283 h 533400"/>
                <a:gd name="connsiteX164" fmla="*/ 122873 w 476250"/>
                <a:gd name="connsiteY164" fmla="*/ 344710 h 533400"/>
                <a:gd name="connsiteX165" fmla="*/ 108490 w 476250"/>
                <a:gd name="connsiteY165" fmla="*/ 306324 h 533400"/>
                <a:gd name="connsiteX166" fmla="*/ 105537 w 476250"/>
                <a:gd name="connsiteY166" fmla="*/ 307467 h 533400"/>
                <a:gd name="connsiteX167" fmla="*/ 100394 w 476250"/>
                <a:gd name="connsiteY167" fmla="*/ 289179 h 533400"/>
                <a:gd name="connsiteX168" fmla="*/ 98965 w 476250"/>
                <a:gd name="connsiteY168" fmla="*/ 279463 h 533400"/>
                <a:gd name="connsiteX169" fmla="*/ 102394 w 476250"/>
                <a:gd name="connsiteY169" fmla="*/ 272415 h 533400"/>
                <a:gd name="connsiteX170" fmla="*/ 101441 w 476250"/>
                <a:gd name="connsiteY170" fmla="*/ 252508 h 533400"/>
                <a:gd name="connsiteX171" fmla="*/ 95536 w 476250"/>
                <a:gd name="connsiteY171" fmla="*/ 234505 h 533400"/>
                <a:gd name="connsiteX172" fmla="*/ 86201 w 476250"/>
                <a:gd name="connsiteY172" fmla="*/ 224504 h 533400"/>
                <a:gd name="connsiteX173" fmla="*/ 86106 w 476250"/>
                <a:gd name="connsiteY173" fmla="*/ 220504 h 533400"/>
                <a:gd name="connsiteX174" fmla="*/ 87820 w 476250"/>
                <a:gd name="connsiteY174" fmla="*/ 207264 h 533400"/>
                <a:gd name="connsiteX175" fmla="*/ 94012 w 476250"/>
                <a:gd name="connsiteY175" fmla="*/ 207550 h 533400"/>
                <a:gd name="connsiteX176" fmla="*/ 94679 w 476250"/>
                <a:gd name="connsiteY176" fmla="*/ 201454 h 533400"/>
                <a:gd name="connsiteX177" fmla="*/ 97536 w 476250"/>
                <a:gd name="connsiteY177" fmla="*/ 201263 h 533400"/>
                <a:gd name="connsiteX178" fmla="*/ 101346 w 476250"/>
                <a:gd name="connsiteY178" fmla="*/ 175641 h 533400"/>
                <a:gd name="connsiteX179" fmla="*/ 100394 w 476250"/>
                <a:gd name="connsiteY179" fmla="*/ 151542 h 533400"/>
                <a:gd name="connsiteX180" fmla="*/ 87820 w 476250"/>
                <a:gd name="connsiteY180" fmla="*/ 146590 h 533400"/>
                <a:gd name="connsiteX181" fmla="*/ 86582 w 476250"/>
                <a:gd name="connsiteY181" fmla="*/ 143446 h 533400"/>
                <a:gd name="connsiteX182" fmla="*/ 84677 w 476250"/>
                <a:gd name="connsiteY182" fmla="*/ 148114 h 533400"/>
                <a:gd name="connsiteX183" fmla="*/ 79439 w 476250"/>
                <a:gd name="connsiteY183" fmla="*/ 147733 h 533400"/>
                <a:gd name="connsiteX184" fmla="*/ 42862 w 476250"/>
                <a:gd name="connsiteY184" fmla="*/ 137350 h 533400"/>
                <a:gd name="connsiteX185" fmla="*/ 46577 w 476250"/>
                <a:gd name="connsiteY185" fmla="*/ 127349 h 533400"/>
                <a:gd name="connsiteX186" fmla="*/ 39624 w 476250"/>
                <a:gd name="connsiteY186" fmla="*/ 116395 h 533400"/>
                <a:gd name="connsiteX187" fmla="*/ 45625 w 476250"/>
                <a:gd name="connsiteY187" fmla="*/ 107061 h 533400"/>
                <a:gd name="connsiteX188" fmla="*/ 35052 w 476250"/>
                <a:gd name="connsiteY188" fmla="*/ 100870 h 533400"/>
                <a:gd name="connsiteX189" fmla="*/ 32766 w 476250"/>
                <a:gd name="connsiteY189" fmla="*/ 94774 h 533400"/>
                <a:gd name="connsiteX190" fmla="*/ 25432 w 476250"/>
                <a:gd name="connsiteY190" fmla="*/ 97536 h 533400"/>
                <a:gd name="connsiteX191" fmla="*/ 9525 w 476250"/>
                <a:gd name="connsiteY191" fmla="*/ 87344 h 533400"/>
                <a:gd name="connsiteX192" fmla="*/ 14287 w 476250"/>
                <a:gd name="connsiteY192" fmla="*/ 76486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</a:cxnLst>
              <a:rect l="l" t="t" r="r" b="b"/>
              <a:pathLst>
                <a:path w="476250" h="533400">
                  <a:moveTo>
                    <a:pt x="14287" y="76486"/>
                  </a:moveTo>
                  <a:lnTo>
                    <a:pt x="22955" y="71723"/>
                  </a:lnTo>
                  <a:lnTo>
                    <a:pt x="21908" y="62865"/>
                  </a:lnTo>
                  <a:lnTo>
                    <a:pt x="25908" y="63627"/>
                  </a:lnTo>
                  <a:lnTo>
                    <a:pt x="32766" y="42481"/>
                  </a:lnTo>
                  <a:lnTo>
                    <a:pt x="41148" y="49530"/>
                  </a:lnTo>
                  <a:lnTo>
                    <a:pt x="43720" y="44767"/>
                  </a:lnTo>
                  <a:lnTo>
                    <a:pt x="46577" y="11144"/>
                  </a:lnTo>
                  <a:lnTo>
                    <a:pt x="50483" y="9525"/>
                  </a:lnTo>
                  <a:lnTo>
                    <a:pt x="54864" y="19812"/>
                  </a:lnTo>
                  <a:lnTo>
                    <a:pt x="58769" y="18002"/>
                  </a:lnTo>
                  <a:lnTo>
                    <a:pt x="61817" y="25717"/>
                  </a:lnTo>
                  <a:lnTo>
                    <a:pt x="56007" y="28289"/>
                  </a:lnTo>
                  <a:lnTo>
                    <a:pt x="68199" y="29718"/>
                  </a:lnTo>
                  <a:lnTo>
                    <a:pt x="71819" y="23431"/>
                  </a:lnTo>
                  <a:lnTo>
                    <a:pt x="86868" y="28194"/>
                  </a:lnTo>
                  <a:lnTo>
                    <a:pt x="109728" y="55531"/>
                  </a:lnTo>
                  <a:lnTo>
                    <a:pt x="114300" y="53721"/>
                  </a:lnTo>
                  <a:lnTo>
                    <a:pt x="119348" y="55721"/>
                  </a:lnTo>
                  <a:lnTo>
                    <a:pt x="150781" y="24479"/>
                  </a:lnTo>
                  <a:lnTo>
                    <a:pt x="172688" y="29623"/>
                  </a:lnTo>
                  <a:lnTo>
                    <a:pt x="186500" y="47911"/>
                  </a:lnTo>
                  <a:lnTo>
                    <a:pt x="175546" y="57055"/>
                  </a:lnTo>
                  <a:lnTo>
                    <a:pt x="177641" y="63436"/>
                  </a:lnTo>
                  <a:lnTo>
                    <a:pt x="188786" y="57150"/>
                  </a:lnTo>
                  <a:lnTo>
                    <a:pt x="192119" y="69628"/>
                  </a:lnTo>
                  <a:lnTo>
                    <a:pt x="189548" y="55531"/>
                  </a:lnTo>
                  <a:lnTo>
                    <a:pt x="196501" y="51530"/>
                  </a:lnTo>
                  <a:lnTo>
                    <a:pt x="200311" y="65151"/>
                  </a:lnTo>
                  <a:lnTo>
                    <a:pt x="197549" y="75438"/>
                  </a:lnTo>
                  <a:lnTo>
                    <a:pt x="194405" y="77629"/>
                  </a:lnTo>
                  <a:lnTo>
                    <a:pt x="196025" y="83439"/>
                  </a:lnTo>
                  <a:lnTo>
                    <a:pt x="202597" y="73438"/>
                  </a:lnTo>
                  <a:lnTo>
                    <a:pt x="228219" y="49816"/>
                  </a:lnTo>
                  <a:lnTo>
                    <a:pt x="238697" y="60103"/>
                  </a:lnTo>
                  <a:lnTo>
                    <a:pt x="243554" y="69723"/>
                  </a:lnTo>
                  <a:lnTo>
                    <a:pt x="257080" y="52864"/>
                  </a:lnTo>
                  <a:lnTo>
                    <a:pt x="262604" y="53816"/>
                  </a:lnTo>
                  <a:lnTo>
                    <a:pt x="269843" y="62484"/>
                  </a:lnTo>
                  <a:lnTo>
                    <a:pt x="277559" y="78295"/>
                  </a:lnTo>
                  <a:lnTo>
                    <a:pt x="292894" y="72866"/>
                  </a:lnTo>
                  <a:lnTo>
                    <a:pt x="298133" y="75152"/>
                  </a:lnTo>
                  <a:lnTo>
                    <a:pt x="310706" y="74676"/>
                  </a:lnTo>
                  <a:lnTo>
                    <a:pt x="328803" y="67151"/>
                  </a:lnTo>
                  <a:lnTo>
                    <a:pt x="353949" y="76105"/>
                  </a:lnTo>
                  <a:lnTo>
                    <a:pt x="353949" y="78962"/>
                  </a:lnTo>
                  <a:lnTo>
                    <a:pt x="389001" y="71533"/>
                  </a:lnTo>
                  <a:lnTo>
                    <a:pt x="387287" y="80677"/>
                  </a:lnTo>
                  <a:lnTo>
                    <a:pt x="382619" y="86392"/>
                  </a:lnTo>
                  <a:lnTo>
                    <a:pt x="361188" y="98012"/>
                  </a:lnTo>
                  <a:lnTo>
                    <a:pt x="344043" y="103156"/>
                  </a:lnTo>
                  <a:lnTo>
                    <a:pt x="343757" y="109442"/>
                  </a:lnTo>
                  <a:lnTo>
                    <a:pt x="337280" y="113252"/>
                  </a:lnTo>
                  <a:lnTo>
                    <a:pt x="336233" y="110585"/>
                  </a:lnTo>
                  <a:lnTo>
                    <a:pt x="332899" y="112585"/>
                  </a:lnTo>
                  <a:lnTo>
                    <a:pt x="319659" y="126778"/>
                  </a:lnTo>
                  <a:lnTo>
                    <a:pt x="337947" y="161830"/>
                  </a:lnTo>
                  <a:lnTo>
                    <a:pt x="347472" y="159829"/>
                  </a:lnTo>
                  <a:lnTo>
                    <a:pt x="344519" y="164116"/>
                  </a:lnTo>
                  <a:lnTo>
                    <a:pt x="346424" y="172212"/>
                  </a:lnTo>
                  <a:lnTo>
                    <a:pt x="351758" y="175927"/>
                  </a:lnTo>
                  <a:lnTo>
                    <a:pt x="354806" y="171831"/>
                  </a:lnTo>
                  <a:lnTo>
                    <a:pt x="365284" y="175927"/>
                  </a:lnTo>
                  <a:lnTo>
                    <a:pt x="366332" y="174022"/>
                  </a:lnTo>
                  <a:lnTo>
                    <a:pt x="377571" y="180404"/>
                  </a:lnTo>
                  <a:lnTo>
                    <a:pt x="379286" y="190595"/>
                  </a:lnTo>
                  <a:lnTo>
                    <a:pt x="368522" y="199739"/>
                  </a:lnTo>
                  <a:lnTo>
                    <a:pt x="377381" y="220694"/>
                  </a:lnTo>
                  <a:lnTo>
                    <a:pt x="385001" y="227171"/>
                  </a:lnTo>
                  <a:lnTo>
                    <a:pt x="394716" y="222504"/>
                  </a:lnTo>
                  <a:lnTo>
                    <a:pt x="391097" y="208883"/>
                  </a:lnTo>
                  <a:lnTo>
                    <a:pt x="394526" y="208883"/>
                  </a:lnTo>
                  <a:lnTo>
                    <a:pt x="393668" y="204502"/>
                  </a:lnTo>
                  <a:lnTo>
                    <a:pt x="409766" y="196882"/>
                  </a:lnTo>
                  <a:lnTo>
                    <a:pt x="420910" y="186023"/>
                  </a:lnTo>
                  <a:lnTo>
                    <a:pt x="446818" y="174307"/>
                  </a:lnTo>
                  <a:lnTo>
                    <a:pt x="436245" y="191643"/>
                  </a:lnTo>
                  <a:lnTo>
                    <a:pt x="439293" y="199930"/>
                  </a:lnTo>
                  <a:lnTo>
                    <a:pt x="446056" y="198215"/>
                  </a:lnTo>
                  <a:lnTo>
                    <a:pt x="456724" y="227647"/>
                  </a:lnTo>
                  <a:lnTo>
                    <a:pt x="449961" y="238125"/>
                  </a:lnTo>
                  <a:lnTo>
                    <a:pt x="448056" y="258508"/>
                  </a:lnTo>
                  <a:lnTo>
                    <a:pt x="445961" y="258032"/>
                  </a:lnTo>
                  <a:lnTo>
                    <a:pt x="445579" y="276987"/>
                  </a:lnTo>
                  <a:lnTo>
                    <a:pt x="435578" y="279940"/>
                  </a:lnTo>
                  <a:lnTo>
                    <a:pt x="437674" y="300418"/>
                  </a:lnTo>
                  <a:lnTo>
                    <a:pt x="451676" y="299466"/>
                  </a:lnTo>
                  <a:lnTo>
                    <a:pt x="452152" y="296323"/>
                  </a:lnTo>
                  <a:lnTo>
                    <a:pt x="462344" y="298323"/>
                  </a:lnTo>
                  <a:lnTo>
                    <a:pt x="463582" y="308896"/>
                  </a:lnTo>
                  <a:lnTo>
                    <a:pt x="475202" y="310515"/>
                  </a:lnTo>
                  <a:lnTo>
                    <a:pt x="465392" y="350615"/>
                  </a:lnTo>
                  <a:lnTo>
                    <a:pt x="454914" y="350615"/>
                  </a:lnTo>
                  <a:lnTo>
                    <a:pt x="449294" y="355663"/>
                  </a:lnTo>
                  <a:lnTo>
                    <a:pt x="427577" y="388429"/>
                  </a:lnTo>
                  <a:lnTo>
                    <a:pt x="422339" y="384143"/>
                  </a:lnTo>
                  <a:lnTo>
                    <a:pt x="420529" y="392621"/>
                  </a:lnTo>
                  <a:lnTo>
                    <a:pt x="412528" y="391763"/>
                  </a:lnTo>
                  <a:lnTo>
                    <a:pt x="411004" y="389287"/>
                  </a:lnTo>
                  <a:lnTo>
                    <a:pt x="405003" y="396145"/>
                  </a:lnTo>
                  <a:lnTo>
                    <a:pt x="401003" y="391573"/>
                  </a:lnTo>
                  <a:lnTo>
                    <a:pt x="386048" y="408717"/>
                  </a:lnTo>
                  <a:lnTo>
                    <a:pt x="383000" y="419386"/>
                  </a:lnTo>
                  <a:lnTo>
                    <a:pt x="363093" y="419290"/>
                  </a:lnTo>
                  <a:lnTo>
                    <a:pt x="360998" y="427672"/>
                  </a:lnTo>
                  <a:lnTo>
                    <a:pt x="353092" y="427291"/>
                  </a:lnTo>
                  <a:lnTo>
                    <a:pt x="353663" y="431959"/>
                  </a:lnTo>
                  <a:lnTo>
                    <a:pt x="346139" y="433387"/>
                  </a:lnTo>
                  <a:lnTo>
                    <a:pt x="347567" y="414147"/>
                  </a:lnTo>
                  <a:lnTo>
                    <a:pt x="316516" y="413290"/>
                  </a:lnTo>
                  <a:lnTo>
                    <a:pt x="308420" y="409670"/>
                  </a:lnTo>
                  <a:lnTo>
                    <a:pt x="282321" y="416719"/>
                  </a:lnTo>
                  <a:lnTo>
                    <a:pt x="283178" y="426148"/>
                  </a:lnTo>
                  <a:lnTo>
                    <a:pt x="278892" y="426720"/>
                  </a:lnTo>
                  <a:lnTo>
                    <a:pt x="279178" y="429768"/>
                  </a:lnTo>
                  <a:lnTo>
                    <a:pt x="271558" y="430816"/>
                  </a:lnTo>
                  <a:lnTo>
                    <a:pt x="273177" y="446246"/>
                  </a:lnTo>
                  <a:lnTo>
                    <a:pt x="279749" y="469201"/>
                  </a:lnTo>
                  <a:lnTo>
                    <a:pt x="286131" y="473488"/>
                  </a:lnTo>
                  <a:lnTo>
                    <a:pt x="289084" y="479107"/>
                  </a:lnTo>
                  <a:lnTo>
                    <a:pt x="258413" y="497205"/>
                  </a:lnTo>
                  <a:lnTo>
                    <a:pt x="260318" y="500824"/>
                  </a:lnTo>
                  <a:lnTo>
                    <a:pt x="252889" y="510730"/>
                  </a:lnTo>
                  <a:lnTo>
                    <a:pt x="256699" y="516064"/>
                  </a:lnTo>
                  <a:lnTo>
                    <a:pt x="236982" y="514540"/>
                  </a:lnTo>
                  <a:lnTo>
                    <a:pt x="228695" y="510921"/>
                  </a:lnTo>
                  <a:lnTo>
                    <a:pt x="222885" y="514540"/>
                  </a:lnTo>
                  <a:lnTo>
                    <a:pt x="217170" y="513683"/>
                  </a:lnTo>
                  <a:lnTo>
                    <a:pt x="211265" y="521875"/>
                  </a:lnTo>
                  <a:lnTo>
                    <a:pt x="205835" y="518731"/>
                  </a:lnTo>
                  <a:lnTo>
                    <a:pt x="203359" y="507206"/>
                  </a:lnTo>
                  <a:lnTo>
                    <a:pt x="187833" y="501491"/>
                  </a:lnTo>
                  <a:lnTo>
                    <a:pt x="195834" y="507206"/>
                  </a:lnTo>
                  <a:lnTo>
                    <a:pt x="198406" y="517588"/>
                  </a:lnTo>
                  <a:lnTo>
                    <a:pt x="205169" y="523113"/>
                  </a:lnTo>
                  <a:lnTo>
                    <a:pt x="199549" y="524446"/>
                  </a:lnTo>
                  <a:lnTo>
                    <a:pt x="192024" y="519112"/>
                  </a:lnTo>
                  <a:lnTo>
                    <a:pt x="182404" y="523399"/>
                  </a:lnTo>
                  <a:lnTo>
                    <a:pt x="178594" y="519779"/>
                  </a:lnTo>
                  <a:lnTo>
                    <a:pt x="179356" y="517684"/>
                  </a:lnTo>
                  <a:lnTo>
                    <a:pt x="172022" y="515207"/>
                  </a:lnTo>
                  <a:lnTo>
                    <a:pt x="164878" y="503777"/>
                  </a:lnTo>
                  <a:lnTo>
                    <a:pt x="168688" y="498062"/>
                  </a:lnTo>
                  <a:lnTo>
                    <a:pt x="170307" y="484727"/>
                  </a:lnTo>
                  <a:lnTo>
                    <a:pt x="156020" y="477012"/>
                  </a:lnTo>
                  <a:lnTo>
                    <a:pt x="151352" y="482536"/>
                  </a:lnTo>
                  <a:lnTo>
                    <a:pt x="141542" y="485299"/>
                  </a:lnTo>
                  <a:lnTo>
                    <a:pt x="138494" y="472630"/>
                  </a:lnTo>
                  <a:lnTo>
                    <a:pt x="125159" y="447675"/>
                  </a:lnTo>
                  <a:lnTo>
                    <a:pt x="110490" y="448627"/>
                  </a:lnTo>
                  <a:lnTo>
                    <a:pt x="111633" y="430721"/>
                  </a:lnTo>
                  <a:lnTo>
                    <a:pt x="92964" y="438721"/>
                  </a:lnTo>
                  <a:lnTo>
                    <a:pt x="89059" y="427291"/>
                  </a:lnTo>
                  <a:lnTo>
                    <a:pt x="84868" y="427767"/>
                  </a:lnTo>
                  <a:lnTo>
                    <a:pt x="84582" y="425196"/>
                  </a:lnTo>
                  <a:lnTo>
                    <a:pt x="92107" y="424243"/>
                  </a:lnTo>
                  <a:lnTo>
                    <a:pt x="126968" y="425958"/>
                  </a:lnTo>
                  <a:lnTo>
                    <a:pt x="128397" y="414052"/>
                  </a:lnTo>
                  <a:lnTo>
                    <a:pt x="142589" y="409480"/>
                  </a:lnTo>
                  <a:lnTo>
                    <a:pt x="153734" y="410813"/>
                  </a:lnTo>
                  <a:lnTo>
                    <a:pt x="154019" y="405098"/>
                  </a:lnTo>
                  <a:lnTo>
                    <a:pt x="159449" y="398621"/>
                  </a:lnTo>
                  <a:lnTo>
                    <a:pt x="138875" y="390811"/>
                  </a:lnTo>
                  <a:lnTo>
                    <a:pt x="131064" y="359283"/>
                  </a:lnTo>
                  <a:lnTo>
                    <a:pt x="122873" y="344710"/>
                  </a:lnTo>
                  <a:lnTo>
                    <a:pt x="108490" y="306324"/>
                  </a:lnTo>
                  <a:lnTo>
                    <a:pt x="105537" y="307467"/>
                  </a:lnTo>
                  <a:lnTo>
                    <a:pt x="100394" y="289179"/>
                  </a:lnTo>
                  <a:lnTo>
                    <a:pt x="98965" y="279463"/>
                  </a:lnTo>
                  <a:lnTo>
                    <a:pt x="102394" y="272415"/>
                  </a:lnTo>
                  <a:lnTo>
                    <a:pt x="101441" y="252508"/>
                  </a:lnTo>
                  <a:lnTo>
                    <a:pt x="95536" y="234505"/>
                  </a:lnTo>
                  <a:lnTo>
                    <a:pt x="86201" y="224504"/>
                  </a:lnTo>
                  <a:lnTo>
                    <a:pt x="86106" y="220504"/>
                  </a:lnTo>
                  <a:lnTo>
                    <a:pt x="87820" y="207264"/>
                  </a:lnTo>
                  <a:lnTo>
                    <a:pt x="94012" y="207550"/>
                  </a:lnTo>
                  <a:lnTo>
                    <a:pt x="94679" y="201454"/>
                  </a:lnTo>
                  <a:lnTo>
                    <a:pt x="97536" y="201263"/>
                  </a:lnTo>
                  <a:lnTo>
                    <a:pt x="101346" y="175641"/>
                  </a:lnTo>
                  <a:lnTo>
                    <a:pt x="100394" y="151542"/>
                  </a:lnTo>
                  <a:lnTo>
                    <a:pt x="87820" y="146590"/>
                  </a:lnTo>
                  <a:lnTo>
                    <a:pt x="86582" y="143446"/>
                  </a:lnTo>
                  <a:lnTo>
                    <a:pt x="84677" y="148114"/>
                  </a:lnTo>
                  <a:lnTo>
                    <a:pt x="79439" y="147733"/>
                  </a:lnTo>
                  <a:lnTo>
                    <a:pt x="42862" y="137350"/>
                  </a:lnTo>
                  <a:lnTo>
                    <a:pt x="46577" y="127349"/>
                  </a:lnTo>
                  <a:lnTo>
                    <a:pt x="39624" y="116395"/>
                  </a:lnTo>
                  <a:lnTo>
                    <a:pt x="45625" y="107061"/>
                  </a:lnTo>
                  <a:lnTo>
                    <a:pt x="35052" y="100870"/>
                  </a:lnTo>
                  <a:lnTo>
                    <a:pt x="32766" y="94774"/>
                  </a:lnTo>
                  <a:lnTo>
                    <a:pt x="25432" y="97536"/>
                  </a:lnTo>
                  <a:lnTo>
                    <a:pt x="9525" y="87344"/>
                  </a:lnTo>
                  <a:lnTo>
                    <a:pt x="14287" y="764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5" name="Freihandform: Form 184">
              <a:extLst>
                <a:ext uri="{FF2B5EF4-FFF2-40B4-BE49-F238E27FC236}">
                  <a16:creationId xmlns:a16="http://schemas.microsoft.com/office/drawing/2014/main" id="{57AACDA5-7C73-4868-AFFC-457825E9616D}"/>
                </a:ext>
              </a:extLst>
            </p:cNvPr>
            <p:cNvSpPr/>
            <p:nvPr/>
          </p:nvSpPr>
          <p:spPr>
            <a:xfrm>
              <a:off x="1520022" y="2552979"/>
              <a:ext cx="465300" cy="435600"/>
            </a:xfrm>
            <a:custGeom>
              <a:avLst/>
              <a:gdLst>
                <a:gd name="connsiteX0" fmla="*/ 245459 w 895350"/>
                <a:gd name="connsiteY0" fmla="*/ 820484 h 838200"/>
                <a:gd name="connsiteX1" fmla="*/ 241078 w 895350"/>
                <a:gd name="connsiteY1" fmla="*/ 789337 h 838200"/>
                <a:gd name="connsiteX2" fmla="*/ 237744 w 895350"/>
                <a:gd name="connsiteY2" fmla="*/ 789051 h 838200"/>
                <a:gd name="connsiteX3" fmla="*/ 236696 w 895350"/>
                <a:gd name="connsiteY3" fmla="*/ 780383 h 838200"/>
                <a:gd name="connsiteX4" fmla="*/ 234600 w 895350"/>
                <a:gd name="connsiteY4" fmla="*/ 780860 h 838200"/>
                <a:gd name="connsiteX5" fmla="*/ 231934 w 895350"/>
                <a:gd name="connsiteY5" fmla="*/ 756571 h 838200"/>
                <a:gd name="connsiteX6" fmla="*/ 258889 w 895350"/>
                <a:gd name="connsiteY6" fmla="*/ 747046 h 838200"/>
                <a:gd name="connsiteX7" fmla="*/ 258223 w 895350"/>
                <a:gd name="connsiteY7" fmla="*/ 743808 h 838200"/>
                <a:gd name="connsiteX8" fmla="*/ 261842 w 895350"/>
                <a:gd name="connsiteY8" fmla="*/ 741617 h 838200"/>
                <a:gd name="connsiteX9" fmla="*/ 274129 w 895350"/>
                <a:gd name="connsiteY9" fmla="*/ 737902 h 838200"/>
                <a:gd name="connsiteX10" fmla="*/ 295370 w 895350"/>
                <a:gd name="connsiteY10" fmla="*/ 721995 h 838200"/>
                <a:gd name="connsiteX11" fmla="*/ 294322 w 895350"/>
                <a:gd name="connsiteY11" fmla="*/ 719804 h 838200"/>
                <a:gd name="connsiteX12" fmla="*/ 308705 w 895350"/>
                <a:gd name="connsiteY12" fmla="*/ 713042 h 838200"/>
                <a:gd name="connsiteX13" fmla="*/ 319945 w 895350"/>
                <a:gd name="connsiteY13" fmla="*/ 702659 h 838200"/>
                <a:gd name="connsiteX14" fmla="*/ 318135 w 895350"/>
                <a:gd name="connsiteY14" fmla="*/ 695516 h 838200"/>
                <a:gd name="connsiteX15" fmla="*/ 313944 w 895350"/>
                <a:gd name="connsiteY15" fmla="*/ 695706 h 838200"/>
                <a:gd name="connsiteX16" fmla="*/ 315182 w 895350"/>
                <a:gd name="connsiteY16" fmla="*/ 686943 h 838200"/>
                <a:gd name="connsiteX17" fmla="*/ 311563 w 895350"/>
                <a:gd name="connsiteY17" fmla="*/ 669608 h 838200"/>
                <a:gd name="connsiteX18" fmla="*/ 308800 w 895350"/>
                <a:gd name="connsiteY18" fmla="*/ 670084 h 838200"/>
                <a:gd name="connsiteX19" fmla="*/ 302990 w 895350"/>
                <a:gd name="connsiteY19" fmla="*/ 647605 h 838200"/>
                <a:gd name="connsiteX20" fmla="*/ 295561 w 895350"/>
                <a:gd name="connsiteY20" fmla="*/ 650081 h 838200"/>
                <a:gd name="connsiteX21" fmla="*/ 294608 w 895350"/>
                <a:gd name="connsiteY21" fmla="*/ 647319 h 838200"/>
                <a:gd name="connsiteX22" fmla="*/ 298894 w 895350"/>
                <a:gd name="connsiteY22" fmla="*/ 643414 h 838200"/>
                <a:gd name="connsiteX23" fmla="*/ 296608 w 895350"/>
                <a:gd name="connsiteY23" fmla="*/ 637318 h 838200"/>
                <a:gd name="connsiteX24" fmla="*/ 292798 w 895350"/>
                <a:gd name="connsiteY24" fmla="*/ 638270 h 838200"/>
                <a:gd name="connsiteX25" fmla="*/ 290989 w 895350"/>
                <a:gd name="connsiteY25" fmla="*/ 632270 h 838200"/>
                <a:gd name="connsiteX26" fmla="*/ 285655 w 895350"/>
                <a:gd name="connsiteY26" fmla="*/ 633889 h 838200"/>
                <a:gd name="connsiteX27" fmla="*/ 279463 w 895350"/>
                <a:gd name="connsiteY27" fmla="*/ 615125 h 838200"/>
                <a:gd name="connsiteX28" fmla="*/ 270510 w 895350"/>
                <a:gd name="connsiteY28" fmla="*/ 615887 h 838200"/>
                <a:gd name="connsiteX29" fmla="*/ 270605 w 895350"/>
                <a:gd name="connsiteY29" fmla="*/ 613886 h 838200"/>
                <a:gd name="connsiteX30" fmla="*/ 267081 w 895350"/>
                <a:gd name="connsiteY30" fmla="*/ 613791 h 838200"/>
                <a:gd name="connsiteX31" fmla="*/ 266795 w 895350"/>
                <a:gd name="connsiteY31" fmla="*/ 609886 h 838200"/>
                <a:gd name="connsiteX32" fmla="*/ 255556 w 895350"/>
                <a:gd name="connsiteY32" fmla="*/ 609029 h 838200"/>
                <a:gd name="connsiteX33" fmla="*/ 254413 w 895350"/>
                <a:gd name="connsiteY33" fmla="*/ 602837 h 838200"/>
                <a:gd name="connsiteX34" fmla="*/ 245554 w 895350"/>
                <a:gd name="connsiteY34" fmla="*/ 594170 h 838200"/>
                <a:gd name="connsiteX35" fmla="*/ 219837 w 895350"/>
                <a:gd name="connsiteY35" fmla="*/ 599408 h 838200"/>
                <a:gd name="connsiteX36" fmla="*/ 220504 w 895350"/>
                <a:gd name="connsiteY36" fmla="*/ 602742 h 838200"/>
                <a:gd name="connsiteX37" fmla="*/ 216694 w 895350"/>
                <a:gd name="connsiteY37" fmla="*/ 603790 h 838200"/>
                <a:gd name="connsiteX38" fmla="*/ 218694 w 895350"/>
                <a:gd name="connsiteY38" fmla="*/ 612172 h 838200"/>
                <a:gd name="connsiteX39" fmla="*/ 189357 w 895350"/>
                <a:gd name="connsiteY39" fmla="*/ 622840 h 838200"/>
                <a:gd name="connsiteX40" fmla="*/ 187833 w 895350"/>
                <a:gd name="connsiteY40" fmla="*/ 615982 h 838200"/>
                <a:gd name="connsiteX41" fmla="*/ 174307 w 895350"/>
                <a:gd name="connsiteY41" fmla="*/ 620840 h 838200"/>
                <a:gd name="connsiteX42" fmla="*/ 142304 w 895350"/>
                <a:gd name="connsiteY42" fmla="*/ 621792 h 838200"/>
                <a:gd name="connsiteX43" fmla="*/ 138779 w 895350"/>
                <a:gd name="connsiteY43" fmla="*/ 606552 h 838200"/>
                <a:gd name="connsiteX44" fmla="*/ 132588 w 895350"/>
                <a:gd name="connsiteY44" fmla="*/ 607504 h 838200"/>
                <a:gd name="connsiteX45" fmla="*/ 129445 w 895350"/>
                <a:gd name="connsiteY45" fmla="*/ 574834 h 838200"/>
                <a:gd name="connsiteX46" fmla="*/ 121920 w 895350"/>
                <a:gd name="connsiteY46" fmla="*/ 538544 h 838200"/>
                <a:gd name="connsiteX47" fmla="*/ 93440 w 895350"/>
                <a:gd name="connsiteY47" fmla="*/ 536829 h 838200"/>
                <a:gd name="connsiteX48" fmla="*/ 77914 w 895350"/>
                <a:gd name="connsiteY48" fmla="*/ 528828 h 838200"/>
                <a:gd name="connsiteX49" fmla="*/ 74485 w 895350"/>
                <a:gd name="connsiteY49" fmla="*/ 545497 h 838200"/>
                <a:gd name="connsiteX50" fmla="*/ 65246 w 895350"/>
                <a:gd name="connsiteY50" fmla="*/ 543496 h 838200"/>
                <a:gd name="connsiteX51" fmla="*/ 63913 w 895350"/>
                <a:gd name="connsiteY51" fmla="*/ 520256 h 838200"/>
                <a:gd name="connsiteX52" fmla="*/ 42672 w 895350"/>
                <a:gd name="connsiteY52" fmla="*/ 522732 h 838200"/>
                <a:gd name="connsiteX53" fmla="*/ 43529 w 895350"/>
                <a:gd name="connsiteY53" fmla="*/ 507016 h 838200"/>
                <a:gd name="connsiteX54" fmla="*/ 47625 w 895350"/>
                <a:gd name="connsiteY54" fmla="*/ 506444 h 838200"/>
                <a:gd name="connsiteX55" fmla="*/ 37433 w 895350"/>
                <a:gd name="connsiteY55" fmla="*/ 467582 h 838200"/>
                <a:gd name="connsiteX56" fmla="*/ 63913 w 895350"/>
                <a:gd name="connsiteY56" fmla="*/ 456724 h 838200"/>
                <a:gd name="connsiteX57" fmla="*/ 80867 w 895350"/>
                <a:gd name="connsiteY57" fmla="*/ 445008 h 838200"/>
                <a:gd name="connsiteX58" fmla="*/ 97345 w 895350"/>
                <a:gd name="connsiteY58" fmla="*/ 421862 h 838200"/>
                <a:gd name="connsiteX59" fmla="*/ 114300 w 895350"/>
                <a:gd name="connsiteY59" fmla="*/ 410337 h 838200"/>
                <a:gd name="connsiteX60" fmla="*/ 96107 w 895350"/>
                <a:gd name="connsiteY60" fmla="*/ 369665 h 838200"/>
                <a:gd name="connsiteX61" fmla="*/ 92773 w 895350"/>
                <a:gd name="connsiteY61" fmla="*/ 370427 h 838200"/>
                <a:gd name="connsiteX62" fmla="*/ 89916 w 895350"/>
                <a:gd name="connsiteY62" fmla="*/ 365379 h 838200"/>
                <a:gd name="connsiteX63" fmla="*/ 80486 w 895350"/>
                <a:gd name="connsiteY63" fmla="*/ 366903 h 838200"/>
                <a:gd name="connsiteX64" fmla="*/ 79248 w 895350"/>
                <a:gd name="connsiteY64" fmla="*/ 363379 h 838200"/>
                <a:gd name="connsiteX65" fmla="*/ 57340 w 895350"/>
                <a:gd name="connsiteY65" fmla="*/ 368522 h 838200"/>
                <a:gd name="connsiteX66" fmla="*/ 55531 w 895350"/>
                <a:gd name="connsiteY66" fmla="*/ 364712 h 838200"/>
                <a:gd name="connsiteX67" fmla="*/ 42672 w 895350"/>
                <a:gd name="connsiteY67" fmla="*/ 368332 h 838200"/>
                <a:gd name="connsiteX68" fmla="*/ 40481 w 895350"/>
                <a:gd name="connsiteY68" fmla="*/ 364427 h 838200"/>
                <a:gd name="connsiteX69" fmla="*/ 36385 w 895350"/>
                <a:gd name="connsiteY69" fmla="*/ 366617 h 838200"/>
                <a:gd name="connsiteX70" fmla="*/ 33147 w 895350"/>
                <a:gd name="connsiteY70" fmla="*/ 362998 h 838200"/>
                <a:gd name="connsiteX71" fmla="*/ 17335 w 895350"/>
                <a:gd name="connsiteY71" fmla="*/ 312039 h 838200"/>
                <a:gd name="connsiteX72" fmla="*/ 9525 w 895350"/>
                <a:gd name="connsiteY72" fmla="*/ 258032 h 838200"/>
                <a:gd name="connsiteX73" fmla="*/ 30480 w 895350"/>
                <a:gd name="connsiteY73" fmla="*/ 253556 h 838200"/>
                <a:gd name="connsiteX74" fmla="*/ 46387 w 895350"/>
                <a:gd name="connsiteY74" fmla="*/ 247745 h 838200"/>
                <a:gd name="connsiteX75" fmla="*/ 67532 w 895350"/>
                <a:gd name="connsiteY75" fmla="*/ 246221 h 838200"/>
                <a:gd name="connsiteX76" fmla="*/ 81153 w 895350"/>
                <a:gd name="connsiteY76" fmla="*/ 249745 h 838200"/>
                <a:gd name="connsiteX77" fmla="*/ 83725 w 895350"/>
                <a:gd name="connsiteY77" fmla="*/ 258699 h 838200"/>
                <a:gd name="connsiteX78" fmla="*/ 109537 w 895350"/>
                <a:gd name="connsiteY78" fmla="*/ 262509 h 838200"/>
                <a:gd name="connsiteX79" fmla="*/ 120872 w 895350"/>
                <a:gd name="connsiteY79" fmla="*/ 261461 h 838200"/>
                <a:gd name="connsiteX80" fmla="*/ 128016 w 895350"/>
                <a:gd name="connsiteY80" fmla="*/ 257746 h 838200"/>
                <a:gd name="connsiteX81" fmla="*/ 145447 w 895350"/>
                <a:gd name="connsiteY81" fmla="*/ 275654 h 838200"/>
                <a:gd name="connsiteX82" fmla="*/ 162020 w 895350"/>
                <a:gd name="connsiteY82" fmla="*/ 274701 h 838200"/>
                <a:gd name="connsiteX83" fmla="*/ 162973 w 895350"/>
                <a:gd name="connsiteY83" fmla="*/ 280987 h 838200"/>
                <a:gd name="connsiteX84" fmla="*/ 160210 w 895350"/>
                <a:gd name="connsiteY84" fmla="*/ 286988 h 838200"/>
                <a:gd name="connsiteX85" fmla="*/ 167830 w 895350"/>
                <a:gd name="connsiteY85" fmla="*/ 300323 h 838200"/>
                <a:gd name="connsiteX86" fmla="*/ 189833 w 895350"/>
                <a:gd name="connsiteY86" fmla="*/ 297942 h 838200"/>
                <a:gd name="connsiteX87" fmla="*/ 191929 w 895350"/>
                <a:gd name="connsiteY87" fmla="*/ 302419 h 838200"/>
                <a:gd name="connsiteX88" fmla="*/ 198882 w 895350"/>
                <a:gd name="connsiteY88" fmla="*/ 299371 h 838200"/>
                <a:gd name="connsiteX89" fmla="*/ 198977 w 895350"/>
                <a:gd name="connsiteY89" fmla="*/ 303086 h 838200"/>
                <a:gd name="connsiteX90" fmla="*/ 207454 w 895350"/>
                <a:gd name="connsiteY90" fmla="*/ 290798 h 838200"/>
                <a:gd name="connsiteX91" fmla="*/ 214789 w 895350"/>
                <a:gd name="connsiteY91" fmla="*/ 287465 h 838200"/>
                <a:gd name="connsiteX92" fmla="*/ 206788 w 895350"/>
                <a:gd name="connsiteY92" fmla="*/ 261271 h 838200"/>
                <a:gd name="connsiteX93" fmla="*/ 211931 w 895350"/>
                <a:gd name="connsiteY93" fmla="*/ 259747 h 838200"/>
                <a:gd name="connsiteX94" fmla="*/ 210026 w 895350"/>
                <a:gd name="connsiteY94" fmla="*/ 254984 h 838200"/>
                <a:gd name="connsiteX95" fmla="*/ 214693 w 895350"/>
                <a:gd name="connsiteY95" fmla="*/ 252794 h 838200"/>
                <a:gd name="connsiteX96" fmla="*/ 212026 w 895350"/>
                <a:gd name="connsiteY96" fmla="*/ 245364 h 838200"/>
                <a:gd name="connsiteX97" fmla="*/ 218504 w 895350"/>
                <a:gd name="connsiteY97" fmla="*/ 243269 h 838200"/>
                <a:gd name="connsiteX98" fmla="*/ 219742 w 895350"/>
                <a:gd name="connsiteY98" fmla="*/ 231362 h 838200"/>
                <a:gd name="connsiteX99" fmla="*/ 226028 w 895350"/>
                <a:gd name="connsiteY99" fmla="*/ 228791 h 838200"/>
                <a:gd name="connsiteX100" fmla="*/ 245459 w 895350"/>
                <a:gd name="connsiteY100" fmla="*/ 228029 h 838200"/>
                <a:gd name="connsiteX101" fmla="*/ 256222 w 895350"/>
                <a:gd name="connsiteY101" fmla="*/ 219646 h 838200"/>
                <a:gd name="connsiteX102" fmla="*/ 256127 w 895350"/>
                <a:gd name="connsiteY102" fmla="*/ 214694 h 838200"/>
                <a:gd name="connsiteX103" fmla="*/ 262890 w 895350"/>
                <a:gd name="connsiteY103" fmla="*/ 214979 h 838200"/>
                <a:gd name="connsiteX104" fmla="*/ 263366 w 895350"/>
                <a:gd name="connsiteY104" fmla="*/ 210598 h 838200"/>
                <a:gd name="connsiteX105" fmla="*/ 284416 w 895350"/>
                <a:gd name="connsiteY105" fmla="*/ 208788 h 838200"/>
                <a:gd name="connsiteX106" fmla="*/ 283654 w 895350"/>
                <a:gd name="connsiteY106" fmla="*/ 205359 h 838200"/>
                <a:gd name="connsiteX107" fmla="*/ 300228 w 895350"/>
                <a:gd name="connsiteY107" fmla="*/ 198596 h 838200"/>
                <a:gd name="connsiteX108" fmla="*/ 298990 w 895350"/>
                <a:gd name="connsiteY108" fmla="*/ 196025 h 838200"/>
                <a:gd name="connsiteX109" fmla="*/ 302895 w 895350"/>
                <a:gd name="connsiteY109" fmla="*/ 194596 h 838200"/>
                <a:gd name="connsiteX110" fmla="*/ 306991 w 895350"/>
                <a:gd name="connsiteY110" fmla="*/ 197263 h 838200"/>
                <a:gd name="connsiteX111" fmla="*/ 310610 w 895350"/>
                <a:gd name="connsiteY111" fmla="*/ 193739 h 838200"/>
                <a:gd name="connsiteX112" fmla="*/ 309277 w 895350"/>
                <a:gd name="connsiteY112" fmla="*/ 188119 h 838200"/>
                <a:gd name="connsiteX113" fmla="*/ 313087 w 895350"/>
                <a:gd name="connsiteY113" fmla="*/ 189548 h 838200"/>
                <a:gd name="connsiteX114" fmla="*/ 317754 w 895350"/>
                <a:gd name="connsiteY114" fmla="*/ 188214 h 838200"/>
                <a:gd name="connsiteX115" fmla="*/ 317278 w 895350"/>
                <a:gd name="connsiteY115" fmla="*/ 186500 h 838200"/>
                <a:gd name="connsiteX116" fmla="*/ 325279 w 895350"/>
                <a:gd name="connsiteY116" fmla="*/ 186881 h 838200"/>
                <a:gd name="connsiteX117" fmla="*/ 326231 w 895350"/>
                <a:gd name="connsiteY117" fmla="*/ 184023 h 838200"/>
                <a:gd name="connsiteX118" fmla="*/ 349948 w 895350"/>
                <a:gd name="connsiteY118" fmla="*/ 182118 h 838200"/>
                <a:gd name="connsiteX119" fmla="*/ 349187 w 895350"/>
                <a:gd name="connsiteY119" fmla="*/ 177832 h 838200"/>
                <a:gd name="connsiteX120" fmla="*/ 351949 w 895350"/>
                <a:gd name="connsiteY120" fmla="*/ 176117 h 838200"/>
                <a:gd name="connsiteX121" fmla="*/ 365474 w 895350"/>
                <a:gd name="connsiteY121" fmla="*/ 173450 h 838200"/>
                <a:gd name="connsiteX122" fmla="*/ 359473 w 895350"/>
                <a:gd name="connsiteY122" fmla="*/ 134684 h 838200"/>
                <a:gd name="connsiteX123" fmla="*/ 349663 w 895350"/>
                <a:gd name="connsiteY123" fmla="*/ 136493 h 838200"/>
                <a:gd name="connsiteX124" fmla="*/ 346234 w 895350"/>
                <a:gd name="connsiteY124" fmla="*/ 117824 h 838200"/>
                <a:gd name="connsiteX125" fmla="*/ 341376 w 895350"/>
                <a:gd name="connsiteY125" fmla="*/ 118586 h 838200"/>
                <a:gd name="connsiteX126" fmla="*/ 339566 w 895350"/>
                <a:gd name="connsiteY126" fmla="*/ 101251 h 838200"/>
                <a:gd name="connsiteX127" fmla="*/ 335280 w 895350"/>
                <a:gd name="connsiteY127" fmla="*/ 102394 h 838200"/>
                <a:gd name="connsiteX128" fmla="*/ 332422 w 895350"/>
                <a:gd name="connsiteY128" fmla="*/ 91726 h 838200"/>
                <a:gd name="connsiteX129" fmla="*/ 337090 w 895350"/>
                <a:gd name="connsiteY129" fmla="*/ 90107 h 838200"/>
                <a:gd name="connsiteX130" fmla="*/ 334708 w 895350"/>
                <a:gd name="connsiteY130" fmla="*/ 80772 h 838200"/>
                <a:gd name="connsiteX131" fmla="*/ 374428 w 895350"/>
                <a:gd name="connsiteY131" fmla="*/ 64579 h 838200"/>
                <a:gd name="connsiteX132" fmla="*/ 379952 w 895350"/>
                <a:gd name="connsiteY132" fmla="*/ 104299 h 838200"/>
                <a:gd name="connsiteX133" fmla="*/ 388239 w 895350"/>
                <a:gd name="connsiteY133" fmla="*/ 103156 h 838200"/>
                <a:gd name="connsiteX134" fmla="*/ 396621 w 895350"/>
                <a:gd name="connsiteY134" fmla="*/ 98012 h 838200"/>
                <a:gd name="connsiteX135" fmla="*/ 423767 w 895350"/>
                <a:gd name="connsiteY135" fmla="*/ 98108 h 838200"/>
                <a:gd name="connsiteX136" fmla="*/ 429673 w 895350"/>
                <a:gd name="connsiteY136" fmla="*/ 95155 h 838200"/>
                <a:gd name="connsiteX137" fmla="*/ 432054 w 895350"/>
                <a:gd name="connsiteY137" fmla="*/ 99536 h 838200"/>
                <a:gd name="connsiteX138" fmla="*/ 444722 w 895350"/>
                <a:gd name="connsiteY138" fmla="*/ 101727 h 838200"/>
                <a:gd name="connsiteX139" fmla="*/ 454723 w 895350"/>
                <a:gd name="connsiteY139" fmla="*/ 97345 h 838200"/>
                <a:gd name="connsiteX140" fmla="*/ 459867 w 895350"/>
                <a:gd name="connsiteY140" fmla="*/ 90583 h 838200"/>
                <a:gd name="connsiteX141" fmla="*/ 463010 w 895350"/>
                <a:gd name="connsiteY141" fmla="*/ 84392 h 838200"/>
                <a:gd name="connsiteX142" fmla="*/ 462629 w 895350"/>
                <a:gd name="connsiteY142" fmla="*/ 70580 h 838200"/>
                <a:gd name="connsiteX143" fmla="*/ 465582 w 895350"/>
                <a:gd name="connsiteY143" fmla="*/ 69437 h 838200"/>
                <a:gd name="connsiteX144" fmla="*/ 465582 w 895350"/>
                <a:gd name="connsiteY144" fmla="*/ 66199 h 838200"/>
                <a:gd name="connsiteX145" fmla="*/ 472630 w 895350"/>
                <a:gd name="connsiteY145" fmla="*/ 65913 h 838200"/>
                <a:gd name="connsiteX146" fmla="*/ 478155 w 895350"/>
                <a:gd name="connsiteY146" fmla="*/ 70390 h 838200"/>
                <a:gd name="connsiteX147" fmla="*/ 487394 w 895350"/>
                <a:gd name="connsiteY147" fmla="*/ 72676 h 838200"/>
                <a:gd name="connsiteX148" fmla="*/ 492823 w 895350"/>
                <a:gd name="connsiteY148" fmla="*/ 77629 h 838200"/>
                <a:gd name="connsiteX149" fmla="*/ 492633 w 895350"/>
                <a:gd name="connsiteY149" fmla="*/ 84296 h 838200"/>
                <a:gd name="connsiteX150" fmla="*/ 499300 w 895350"/>
                <a:gd name="connsiteY150" fmla="*/ 84582 h 838200"/>
                <a:gd name="connsiteX151" fmla="*/ 499681 w 895350"/>
                <a:gd name="connsiteY151" fmla="*/ 81629 h 838200"/>
                <a:gd name="connsiteX152" fmla="*/ 502348 w 895350"/>
                <a:gd name="connsiteY152" fmla="*/ 80962 h 838200"/>
                <a:gd name="connsiteX153" fmla="*/ 502920 w 895350"/>
                <a:gd name="connsiteY153" fmla="*/ 71342 h 838200"/>
                <a:gd name="connsiteX154" fmla="*/ 512064 w 895350"/>
                <a:gd name="connsiteY154" fmla="*/ 74390 h 838200"/>
                <a:gd name="connsiteX155" fmla="*/ 518255 w 895350"/>
                <a:gd name="connsiteY155" fmla="*/ 10192 h 838200"/>
                <a:gd name="connsiteX156" fmla="*/ 525780 w 895350"/>
                <a:gd name="connsiteY156" fmla="*/ 10192 h 838200"/>
                <a:gd name="connsiteX157" fmla="*/ 526637 w 895350"/>
                <a:gd name="connsiteY157" fmla="*/ 20384 h 838200"/>
                <a:gd name="connsiteX158" fmla="*/ 581215 w 895350"/>
                <a:gd name="connsiteY158" fmla="*/ 9525 h 838200"/>
                <a:gd name="connsiteX159" fmla="*/ 580549 w 895350"/>
                <a:gd name="connsiteY159" fmla="*/ 17907 h 838200"/>
                <a:gd name="connsiteX160" fmla="*/ 593788 w 895350"/>
                <a:gd name="connsiteY160" fmla="*/ 18193 h 838200"/>
                <a:gd name="connsiteX161" fmla="*/ 594169 w 895350"/>
                <a:gd name="connsiteY161" fmla="*/ 25622 h 838200"/>
                <a:gd name="connsiteX162" fmla="*/ 599408 w 895350"/>
                <a:gd name="connsiteY162" fmla="*/ 25908 h 838200"/>
                <a:gd name="connsiteX163" fmla="*/ 598837 w 895350"/>
                <a:gd name="connsiteY163" fmla="*/ 30194 h 838200"/>
                <a:gd name="connsiteX164" fmla="*/ 622935 w 895350"/>
                <a:gd name="connsiteY164" fmla="*/ 33909 h 838200"/>
                <a:gd name="connsiteX165" fmla="*/ 616839 w 895350"/>
                <a:gd name="connsiteY165" fmla="*/ 43720 h 838200"/>
                <a:gd name="connsiteX166" fmla="*/ 614743 w 895350"/>
                <a:gd name="connsiteY166" fmla="*/ 54674 h 838200"/>
                <a:gd name="connsiteX167" fmla="*/ 623506 w 895350"/>
                <a:gd name="connsiteY167" fmla="*/ 69818 h 838200"/>
                <a:gd name="connsiteX168" fmla="*/ 633127 w 895350"/>
                <a:gd name="connsiteY168" fmla="*/ 72200 h 838200"/>
                <a:gd name="connsiteX169" fmla="*/ 651319 w 895350"/>
                <a:gd name="connsiteY169" fmla="*/ 69437 h 838200"/>
                <a:gd name="connsiteX170" fmla="*/ 645795 w 895350"/>
                <a:gd name="connsiteY170" fmla="*/ 78105 h 838200"/>
                <a:gd name="connsiteX171" fmla="*/ 644842 w 895350"/>
                <a:gd name="connsiteY171" fmla="*/ 89630 h 838200"/>
                <a:gd name="connsiteX172" fmla="*/ 656749 w 895350"/>
                <a:gd name="connsiteY172" fmla="*/ 92488 h 838200"/>
                <a:gd name="connsiteX173" fmla="*/ 642747 w 895350"/>
                <a:gd name="connsiteY173" fmla="*/ 130493 h 838200"/>
                <a:gd name="connsiteX174" fmla="*/ 656939 w 895350"/>
                <a:gd name="connsiteY174" fmla="*/ 129254 h 838200"/>
                <a:gd name="connsiteX175" fmla="*/ 656749 w 895350"/>
                <a:gd name="connsiteY175" fmla="*/ 127064 h 838200"/>
                <a:gd name="connsiteX176" fmla="*/ 669607 w 895350"/>
                <a:gd name="connsiteY176" fmla="*/ 124682 h 838200"/>
                <a:gd name="connsiteX177" fmla="*/ 669322 w 895350"/>
                <a:gd name="connsiteY177" fmla="*/ 135731 h 838200"/>
                <a:gd name="connsiteX178" fmla="*/ 676656 w 895350"/>
                <a:gd name="connsiteY178" fmla="*/ 166783 h 838200"/>
                <a:gd name="connsiteX179" fmla="*/ 681514 w 895350"/>
                <a:gd name="connsiteY179" fmla="*/ 205645 h 838200"/>
                <a:gd name="connsiteX180" fmla="*/ 696944 w 895350"/>
                <a:gd name="connsiteY180" fmla="*/ 202978 h 838200"/>
                <a:gd name="connsiteX181" fmla="*/ 705993 w 895350"/>
                <a:gd name="connsiteY181" fmla="*/ 216789 h 838200"/>
                <a:gd name="connsiteX182" fmla="*/ 707612 w 895350"/>
                <a:gd name="connsiteY182" fmla="*/ 218313 h 838200"/>
                <a:gd name="connsiteX183" fmla="*/ 709708 w 895350"/>
                <a:gd name="connsiteY183" fmla="*/ 216408 h 838200"/>
                <a:gd name="connsiteX184" fmla="*/ 712851 w 895350"/>
                <a:gd name="connsiteY184" fmla="*/ 219361 h 838200"/>
                <a:gd name="connsiteX185" fmla="*/ 734854 w 895350"/>
                <a:gd name="connsiteY185" fmla="*/ 251079 h 838200"/>
                <a:gd name="connsiteX186" fmla="*/ 746474 w 895350"/>
                <a:gd name="connsiteY186" fmla="*/ 253175 h 838200"/>
                <a:gd name="connsiteX187" fmla="*/ 753427 w 895350"/>
                <a:gd name="connsiteY187" fmla="*/ 288036 h 838200"/>
                <a:gd name="connsiteX188" fmla="*/ 746093 w 895350"/>
                <a:gd name="connsiteY188" fmla="*/ 290227 h 838200"/>
                <a:gd name="connsiteX189" fmla="*/ 747331 w 895350"/>
                <a:gd name="connsiteY189" fmla="*/ 294132 h 838200"/>
                <a:gd name="connsiteX190" fmla="*/ 739712 w 895350"/>
                <a:gd name="connsiteY190" fmla="*/ 296132 h 838200"/>
                <a:gd name="connsiteX191" fmla="*/ 745236 w 895350"/>
                <a:gd name="connsiteY191" fmla="*/ 311658 h 838200"/>
                <a:gd name="connsiteX192" fmla="*/ 789908 w 895350"/>
                <a:gd name="connsiteY192" fmla="*/ 302609 h 838200"/>
                <a:gd name="connsiteX193" fmla="*/ 788194 w 895350"/>
                <a:gd name="connsiteY193" fmla="*/ 288322 h 838200"/>
                <a:gd name="connsiteX194" fmla="*/ 815626 w 895350"/>
                <a:gd name="connsiteY194" fmla="*/ 282702 h 838200"/>
                <a:gd name="connsiteX195" fmla="*/ 811435 w 895350"/>
                <a:gd name="connsiteY195" fmla="*/ 275463 h 838200"/>
                <a:gd name="connsiteX196" fmla="*/ 802100 w 895350"/>
                <a:gd name="connsiteY196" fmla="*/ 270986 h 838200"/>
                <a:gd name="connsiteX197" fmla="*/ 826579 w 895350"/>
                <a:gd name="connsiteY197" fmla="*/ 273844 h 838200"/>
                <a:gd name="connsiteX198" fmla="*/ 870966 w 895350"/>
                <a:gd name="connsiteY198" fmla="*/ 271462 h 838200"/>
                <a:gd name="connsiteX199" fmla="*/ 872680 w 895350"/>
                <a:gd name="connsiteY199" fmla="*/ 266319 h 838200"/>
                <a:gd name="connsiteX200" fmla="*/ 881158 w 895350"/>
                <a:gd name="connsiteY200" fmla="*/ 267367 h 838200"/>
                <a:gd name="connsiteX201" fmla="*/ 876205 w 895350"/>
                <a:gd name="connsiteY201" fmla="*/ 306515 h 838200"/>
                <a:gd name="connsiteX202" fmla="*/ 855726 w 895350"/>
                <a:gd name="connsiteY202" fmla="*/ 305848 h 838200"/>
                <a:gd name="connsiteX203" fmla="*/ 855535 w 895350"/>
                <a:gd name="connsiteY203" fmla="*/ 336328 h 838200"/>
                <a:gd name="connsiteX204" fmla="*/ 859917 w 895350"/>
                <a:gd name="connsiteY204" fmla="*/ 337376 h 838200"/>
                <a:gd name="connsiteX205" fmla="*/ 864203 w 895350"/>
                <a:gd name="connsiteY205" fmla="*/ 335090 h 838200"/>
                <a:gd name="connsiteX206" fmla="*/ 889921 w 895350"/>
                <a:gd name="connsiteY206" fmla="*/ 393478 h 838200"/>
                <a:gd name="connsiteX207" fmla="*/ 879443 w 895350"/>
                <a:gd name="connsiteY207" fmla="*/ 396050 h 838200"/>
                <a:gd name="connsiteX208" fmla="*/ 881824 w 895350"/>
                <a:gd name="connsiteY208" fmla="*/ 404908 h 838200"/>
                <a:gd name="connsiteX209" fmla="*/ 874776 w 895350"/>
                <a:gd name="connsiteY209" fmla="*/ 406622 h 838200"/>
                <a:gd name="connsiteX210" fmla="*/ 877348 w 895350"/>
                <a:gd name="connsiteY210" fmla="*/ 412814 h 838200"/>
                <a:gd name="connsiteX211" fmla="*/ 867918 w 895350"/>
                <a:gd name="connsiteY211" fmla="*/ 415100 h 838200"/>
                <a:gd name="connsiteX212" fmla="*/ 870299 w 895350"/>
                <a:gd name="connsiteY212" fmla="*/ 424625 h 838200"/>
                <a:gd name="connsiteX213" fmla="*/ 861631 w 895350"/>
                <a:gd name="connsiteY213" fmla="*/ 427006 h 838200"/>
                <a:gd name="connsiteX214" fmla="*/ 862584 w 895350"/>
                <a:gd name="connsiteY214" fmla="*/ 430625 h 838200"/>
                <a:gd name="connsiteX215" fmla="*/ 848106 w 895350"/>
                <a:gd name="connsiteY215" fmla="*/ 436626 h 838200"/>
                <a:gd name="connsiteX216" fmla="*/ 842200 w 895350"/>
                <a:gd name="connsiteY216" fmla="*/ 431006 h 838200"/>
                <a:gd name="connsiteX217" fmla="*/ 834580 w 895350"/>
                <a:gd name="connsiteY217" fmla="*/ 433197 h 838200"/>
                <a:gd name="connsiteX218" fmla="*/ 838771 w 895350"/>
                <a:gd name="connsiteY218" fmla="*/ 446913 h 838200"/>
                <a:gd name="connsiteX219" fmla="*/ 826198 w 895350"/>
                <a:gd name="connsiteY219" fmla="*/ 449104 h 838200"/>
                <a:gd name="connsiteX220" fmla="*/ 818959 w 895350"/>
                <a:gd name="connsiteY220" fmla="*/ 454724 h 838200"/>
                <a:gd name="connsiteX221" fmla="*/ 805720 w 895350"/>
                <a:gd name="connsiteY221" fmla="*/ 459772 h 838200"/>
                <a:gd name="connsiteX222" fmla="*/ 804386 w 895350"/>
                <a:gd name="connsiteY222" fmla="*/ 457010 h 838200"/>
                <a:gd name="connsiteX223" fmla="*/ 778097 w 895350"/>
                <a:gd name="connsiteY223" fmla="*/ 468344 h 838200"/>
                <a:gd name="connsiteX224" fmla="*/ 785146 w 895350"/>
                <a:gd name="connsiteY224" fmla="*/ 477012 h 838200"/>
                <a:gd name="connsiteX225" fmla="*/ 782383 w 895350"/>
                <a:gd name="connsiteY225" fmla="*/ 478441 h 838200"/>
                <a:gd name="connsiteX226" fmla="*/ 784860 w 895350"/>
                <a:gd name="connsiteY226" fmla="*/ 483108 h 838200"/>
                <a:gd name="connsiteX227" fmla="*/ 781145 w 895350"/>
                <a:gd name="connsiteY227" fmla="*/ 485204 h 838200"/>
                <a:gd name="connsiteX228" fmla="*/ 787622 w 895350"/>
                <a:gd name="connsiteY228" fmla="*/ 503206 h 838200"/>
                <a:gd name="connsiteX229" fmla="*/ 787432 w 895350"/>
                <a:gd name="connsiteY229" fmla="*/ 509397 h 838200"/>
                <a:gd name="connsiteX230" fmla="*/ 780669 w 895350"/>
                <a:gd name="connsiteY230" fmla="*/ 511016 h 838200"/>
                <a:gd name="connsiteX231" fmla="*/ 784574 w 895350"/>
                <a:gd name="connsiteY231" fmla="*/ 537877 h 838200"/>
                <a:gd name="connsiteX232" fmla="*/ 782098 w 895350"/>
                <a:gd name="connsiteY232" fmla="*/ 538829 h 838200"/>
                <a:gd name="connsiteX233" fmla="*/ 783812 w 895350"/>
                <a:gd name="connsiteY233" fmla="*/ 555117 h 838200"/>
                <a:gd name="connsiteX234" fmla="*/ 787717 w 895350"/>
                <a:gd name="connsiteY234" fmla="*/ 571786 h 838200"/>
                <a:gd name="connsiteX235" fmla="*/ 793337 w 895350"/>
                <a:gd name="connsiteY235" fmla="*/ 574739 h 838200"/>
                <a:gd name="connsiteX236" fmla="*/ 798862 w 895350"/>
                <a:gd name="connsiteY236" fmla="*/ 582359 h 838200"/>
                <a:gd name="connsiteX237" fmla="*/ 801433 w 895350"/>
                <a:gd name="connsiteY237" fmla="*/ 580454 h 838200"/>
                <a:gd name="connsiteX238" fmla="*/ 808577 w 895350"/>
                <a:gd name="connsiteY238" fmla="*/ 607886 h 838200"/>
                <a:gd name="connsiteX239" fmla="*/ 818769 w 895350"/>
                <a:gd name="connsiteY239" fmla="*/ 611410 h 838200"/>
                <a:gd name="connsiteX240" fmla="*/ 824103 w 895350"/>
                <a:gd name="connsiteY240" fmla="*/ 625031 h 838200"/>
                <a:gd name="connsiteX241" fmla="*/ 825055 w 895350"/>
                <a:gd name="connsiteY241" fmla="*/ 635032 h 838200"/>
                <a:gd name="connsiteX242" fmla="*/ 831723 w 895350"/>
                <a:gd name="connsiteY242" fmla="*/ 641033 h 838200"/>
                <a:gd name="connsiteX243" fmla="*/ 835914 w 895350"/>
                <a:gd name="connsiteY243" fmla="*/ 653415 h 838200"/>
                <a:gd name="connsiteX244" fmla="*/ 836390 w 895350"/>
                <a:gd name="connsiteY244" fmla="*/ 673132 h 838200"/>
                <a:gd name="connsiteX245" fmla="*/ 829151 w 895350"/>
                <a:gd name="connsiteY245" fmla="*/ 676370 h 838200"/>
                <a:gd name="connsiteX246" fmla="*/ 816483 w 895350"/>
                <a:gd name="connsiteY246" fmla="*/ 672560 h 838200"/>
                <a:gd name="connsiteX247" fmla="*/ 815340 w 895350"/>
                <a:gd name="connsiteY247" fmla="*/ 674275 h 838200"/>
                <a:gd name="connsiteX248" fmla="*/ 798100 w 895350"/>
                <a:gd name="connsiteY248" fmla="*/ 665702 h 838200"/>
                <a:gd name="connsiteX249" fmla="*/ 791908 w 895350"/>
                <a:gd name="connsiteY249" fmla="*/ 659797 h 838200"/>
                <a:gd name="connsiteX250" fmla="*/ 797528 w 895350"/>
                <a:gd name="connsiteY250" fmla="*/ 666369 h 838200"/>
                <a:gd name="connsiteX251" fmla="*/ 795338 w 895350"/>
                <a:gd name="connsiteY251" fmla="*/ 667988 h 838200"/>
                <a:gd name="connsiteX252" fmla="*/ 780002 w 895350"/>
                <a:gd name="connsiteY252" fmla="*/ 659797 h 838200"/>
                <a:gd name="connsiteX253" fmla="*/ 773430 w 895350"/>
                <a:gd name="connsiteY253" fmla="*/ 664178 h 838200"/>
                <a:gd name="connsiteX254" fmla="*/ 767048 w 895350"/>
                <a:gd name="connsiteY254" fmla="*/ 659606 h 838200"/>
                <a:gd name="connsiteX255" fmla="*/ 757523 w 895350"/>
                <a:gd name="connsiteY255" fmla="*/ 667512 h 838200"/>
                <a:gd name="connsiteX256" fmla="*/ 746284 w 895350"/>
                <a:gd name="connsiteY256" fmla="*/ 664845 h 838200"/>
                <a:gd name="connsiteX257" fmla="*/ 745046 w 895350"/>
                <a:gd name="connsiteY257" fmla="*/ 674942 h 838200"/>
                <a:gd name="connsiteX258" fmla="*/ 737044 w 895350"/>
                <a:gd name="connsiteY258" fmla="*/ 670846 h 838200"/>
                <a:gd name="connsiteX259" fmla="*/ 722947 w 895350"/>
                <a:gd name="connsiteY259" fmla="*/ 654844 h 838200"/>
                <a:gd name="connsiteX260" fmla="*/ 711994 w 895350"/>
                <a:gd name="connsiteY260" fmla="*/ 666750 h 838200"/>
                <a:gd name="connsiteX261" fmla="*/ 710660 w 895350"/>
                <a:gd name="connsiteY261" fmla="*/ 672370 h 838200"/>
                <a:gd name="connsiteX262" fmla="*/ 714280 w 895350"/>
                <a:gd name="connsiteY262" fmla="*/ 702564 h 838200"/>
                <a:gd name="connsiteX263" fmla="*/ 720947 w 895350"/>
                <a:gd name="connsiteY263" fmla="*/ 728377 h 838200"/>
                <a:gd name="connsiteX264" fmla="*/ 688562 w 895350"/>
                <a:gd name="connsiteY264" fmla="*/ 728186 h 838200"/>
                <a:gd name="connsiteX265" fmla="*/ 665512 w 895350"/>
                <a:gd name="connsiteY265" fmla="*/ 734378 h 838200"/>
                <a:gd name="connsiteX266" fmla="*/ 632841 w 895350"/>
                <a:gd name="connsiteY266" fmla="*/ 735902 h 838200"/>
                <a:gd name="connsiteX267" fmla="*/ 571786 w 895350"/>
                <a:gd name="connsiteY267" fmla="*/ 747903 h 838200"/>
                <a:gd name="connsiteX268" fmla="*/ 517303 w 895350"/>
                <a:gd name="connsiteY268" fmla="*/ 754094 h 838200"/>
                <a:gd name="connsiteX269" fmla="*/ 473107 w 895350"/>
                <a:gd name="connsiteY269" fmla="*/ 764381 h 838200"/>
                <a:gd name="connsiteX270" fmla="*/ 444913 w 895350"/>
                <a:gd name="connsiteY270" fmla="*/ 766382 h 838200"/>
                <a:gd name="connsiteX271" fmla="*/ 445484 w 895350"/>
                <a:gd name="connsiteY271" fmla="*/ 770192 h 838200"/>
                <a:gd name="connsiteX272" fmla="*/ 435102 w 895350"/>
                <a:gd name="connsiteY272" fmla="*/ 777145 h 838200"/>
                <a:gd name="connsiteX273" fmla="*/ 430435 w 895350"/>
                <a:gd name="connsiteY273" fmla="*/ 761238 h 838200"/>
                <a:gd name="connsiteX274" fmla="*/ 426339 w 895350"/>
                <a:gd name="connsiteY274" fmla="*/ 761333 h 838200"/>
                <a:gd name="connsiteX275" fmla="*/ 425577 w 895350"/>
                <a:gd name="connsiteY275" fmla="*/ 757904 h 838200"/>
                <a:gd name="connsiteX276" fmla="*/ 410242 w 895350"/>
                <a:gd name="connsiteY276" fmla="*/ 759524 h 838200"/>
                <a:gd name="connsiteX277" fmla="*/ 411004 w 895350"/>
                <a:gd name="connsiteY277" fmla="*/ 762191 h 838200"/>
                <a:gd name="connsiteX278" fmla="*/ 391573 w 895350"/>
                <a:gd name="connsiteY278" fmla="*/ 770763 h 838200"/>
                <a:gd name="connsiteX279" fmla="*/ 380524 w 895350"/>
                <a:gd name="connsiteY279" fmla="*/ 770763 h 838200"/>
                <a:gd name="connsiteX280" fmla="*/ 365188 w 895350"/>
                <a:gd name="connsiteY280" fmla="*/ 776002 h 838200"/>
                <a:gd name="connsiteX281" fmla="*/ 366331 w 895350"/>
                <a:gd name="connsiteY281" fmla="*/ 788099 h 838200"/>
                <a:gd name="connsiteX282" fmla="*/ 361759 w 895350"/>
                <a:gd name="connsiteY282" fmla="*/ 790575 h 838200"/>
                <a:gd name="connsiteX283" fmla="*/ 363855 w 895350"/>
                <a:gd name="connsiteY283" fmla="*/ 797624 h 838200"/>
                <a:gd name="connsiteX284" fmla="*/ 358425 w 895350"/>
                <a:gd name="connsiteY284" fmla="*/ 799624 h 838200"/>
                <a:gd name="connsiteX285" fmla="*/ 359664 w 895350"/>
                <a:gd name="connsiteY285" fmla="*/ 802100 h 838200"/>
                <a:gd name="connsiteX286" fmla="*/ 343948 w 895350"/>
                <a:gd name="connsiteY286" fmla="*/ 808768 h 838200"/>
                <a:gd name="connsiteX287" fmla="*/ 339566 w 895350"/>
                <a:gd name="connsiteY287" fmla="*/ 815245 h 838200"/>
                <a:gd name="connsiteX288" fmla="*/ 352711 w 895350"/>
                <a:gd name="connsiteY288" fmla="*/ 831056 h 838200"/>
                <a:gd name="connsiteX289" fmla="*/ 352234 w 895350"/>
                <a:gd name="connsiteY289" fmla="*/ 834390 h 838200"/>
                <a:gd name="connsiteX290" fmla="*/ 336137 w 895350"/>
                <a:gd name="connsiteY290" fmla="*/ 829342 h 838200"/>
                <a:gd name="connsiteX291" fmla="*/ 335471 w 895350"/>
                <a:gd name="connsiteY291" fmla="*/ 826103 h 838200"/>
                <a:gd name="connsiteX292" fmla="*/ 320802 w 895350"/>
                <a:gd name="connsiteY292" fmla="*/ 827627 h 838200"/>
                <a:gd name="connsiteX293" fmla="*/ 321373 w 895350"/>
                <a:gd name="connsiteY293" fmla="*/ 835438 h 838200"/>
                <a:gd name="connsiteX294" fmla="*/ 316611 w 895350"/>
                <a:gd name="connsiteY294" fmla="*/ 835628 h 838200"/>
                <a:gd name="connsiteX295" fmla="*/ 313849 w 895350"/>
                <a:gd name="connsiteY295" fmla="*/ 819721 h 838200"/>
                <a:gd name="connsiteX296" fmla="*/ 277082 w 895350"/>
                <a:gd name="connsiteY296" fmla="*/ 833152 h 838200"/>
                <a:gd name="connsiteX297" fmla="*/ 275463 w 895350"/>
                <a:gd name="connsiteY297" fmla="*/ 826389 h 838200"/>
                <a:gd name="connsiteX298" fmla="*/ 265271 w 895350"/>
                <a:gd name="connsiteY298" fmla="*/ 826579 h 838200"/>
                <a:gd name="connsiteX299" fmla="*/ 245459 w 895350"/>
                <a:gd name="connsiteY299" fmla="*/ 82048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895350" h="838200">
                  <a:moveTo>
                    <a:pt x="245459" y="820484"/>
                  </a:moveTo>
                  <a:lnTo>
                    <a:pt x="241078" y="789337"/>
                  </a:lnTo>
                  <a:lnTo>
                    <a:pt x="237744" y="789051"/>
                  </a:lnTo>
                  <a:lnTo>
                    <a:pt x="236696" y="780383"/>
                  </a:lnTo>
                  <a:lnTo>
                    <a:pt x="234600" y="780860"/>
                  </a:lnTo>
                  <a:lnTo>
                    <a:pt x="231934" y="756571"/>
                  </a:lnTo>
                  <a:lnTo>
                    <a:pt x="258889" y="747046"/>
                  </a:lnTo>
                  <a:lnTo>
                    <a:pt x="258223" y="743808"/>
                  </a:lnTo>
                  <a:lnTo>
                    <a:pt x="261842" y="741617"/>
                  </a:lnTo>
                  <a:lnTo>
                    <a:pt x="274129" y="737902"/>
                  </a:lnTo>
                  <a:lnTo>
                    <a:pt x="295370" y="721995"/>
                  </a:lnTo>
                  <a:lnTo>
                    <a:pt x="294322" y="719804"/>
                  </a:lnTo>
                  <a:lnTo>
                    <a:pt x="308705" y="713042"/>
                  </a:lnTo>
                  <a:lnTo>
                    <a:pt x="319945" y="702659"/>
                  </a:lnTo>
                  <a:lnTo>
                    <a:pt x="318135" y="695516"/>
                  </a:lnTo>
                  <a:lnTo>
                    <a:pt x="313944" y="695706"/>
                  </a:lnTo>
                  <a:lnTo>
                    <a:pt x="315182" y="686943"/>
                  </a:lnTo>
                  <a:lnTo>
                    <a:pt x="311563" y="669608"/>
                  </a:lnTo>
                  <a:lnTo>
                    <a:pt x="308800" y="670084"/>
                  </a:lnTo>
                  <a:lnTo>
                    <a:pt x="302990" y="647605"/>
                  </a:lnTo>
                  <a:lnTo>
                    <a:pt x="295561" y="650081"/>
                  </a:lnTo>
                  <a:lnTo>
                    <a:pt x="294608" y="647319"/>
                  </a:lnTo>
                  <a:lnTo>
                    <a:pt x="298894" y="643414"/>
                  </a:lnTo>
                  <a:lnTo>
                    <a:pt x="296608" y="637318"/>
                  </a:lnTo>
                  <a:lnTo>
                    <a:pt x="292798" y="638270"/>
                  </a:lnTo>
                  <a:lnTo>
                    <a:pt x="290989" y="632270"/>
                  </a:lnTo>
                  <a:lnTo>
                    <a:pt x="285655" y="633889"/>
                  </a:lnTo>
                  <a:lnTo>
                    <a:pt x="279463" y="615125"/>
                  </a:lnTo>
                  <a:lnTo>
                    <a:pt x="270510" y="615887"/>
                  </a:lnTo>
                  <a:lnTo>
                    <a:pt x="270605" y="613886"/>
                  </a:lnTo>
                  <a:lnTo>
                    <a:pt x="267081" y="613791"/>
                  </a:lnTo>
                  <a:lnTo>
                    <a:pt x="266795" y="609886"/>
                  </a:lnTo>
                  <a:lnTo>
                    <a:pt x="255556" y="609029"/>
                  </a:lnTo>
                  <a:lnTo>
                    <a:pt x="254413" y="602837"/>
                  </a:lnTo>
                  <a:lnTo>
                    <a:pt x="245554" y="594170"/>
                  </a:lnTo>
                  <a:lnTo>
                    <a:pt x="219837" y="599408"/>
                  </a:lnTo>
                  <a:lnTo>
                    <a:pt x="220504" y="602742"/>
                  </a:lnTo>
                  <a:lnTo>
                    <a:pt x="216694" y="603790"/>
                  </a:lnTo>
                  <a:lnTo>
                    <a:pt x="218694" y="612172"/>
                  </a:lnTo>
                  <a:lnTo>
                    <a:pt x="189357" y="622840"/>
                  </a:lnTo>
                  <a:lnTo>
                    <a:pt x="187833" y="615982"/>
                  </a:lnTo>
                  <a:lnTo>
                    <a:pt x="174307" y="620840"/>
                  </a:lnTo>
                  <a:lnTo>
                    <a:pt x="142304" y="621792"/>
                  </a:lnTo>
                  <a:lnTo>
                    <a:pt x="138779" y="606552"/>
                  </a:lnTo>
                  <a:lnTo>
                    <a:pt x="132588" y="607504"/>
                  </a:lnTo>
                  <a:lnTo>
                    <a:pt x="129445" y="574834"/>
                  </a:lnTo>
                  <a:lnTo>
                    <a:pt x="121920" y="538544"/>
                  </a:lnTo>
                  <a:lnTo>
                    <a:pt x="93440" y="536829"/>
                  </a:lnTo>
                  <a:lnTo>
                    <a:pt x="77914" y="528828"/>
                  </a:lnTo>
                  <a:lnTo>
                    <a:pt x="74485" y="545497"/>
                  </a:lnTo>
                  <a:lnTo>
                    <a:pt x="65246" y="543496"/>
                  </a:lnTo>
                  <a:lnTo>
                    <a:pt x="63913" y="520256"/>
                  </a:lnTo>
                  <a:lnTo>
                    <a:pt x="42672" y="522732"/>
                  </a:lnTo>
                  <a:lnTo>
                    <a:pt x="43529" y="507016"/>
                  </a:lnTo>
                  <a:lnTo>
                    <a:pt x="47625" y="506444"/>
                  </a:lnTo>
                  <a:lnTo>
                    <a:pt x="37433" y="467582"/>
                  </a:lnTo>
                  <a:lnTo>
                    <a:pt x="63913" y="456724"/>
                  </a:lnTo>
                  <a:lnTo>
                    <a:pt x="80867" y="445008"/>
                  </a:lnTo>
                  <a:lnTo>
                    <a:pt x="97345" y="421862"/>
                  </a:lnTo>
                  <a:lnTo>
                    <a:pt x="114300" y="410337"/>
                  </a:lnTo>
                  <a:lnTo>
                    <a:pt x="96107" y="369665"/>
                  </a:lnTo>
                  <a:lnTo>
                    <a:pt x="92773" y="370427"/>
                  </a:lnTo>
                  <a:lnTo>
                    <a:pt x="89916" y="365379"/>
                  </a:lnTo>
                  <a:lnTo>
                    <a:pt x="80486" y="366903"/>
                  </a:lnTo>
                  <a:lnTo>
                    <a:pt x="79248" y="363379"/>
                  </a:lnTo>
                  <a:lnTo>
                    <a:pt x="57340" y="368522"/>
                  </a:lnTo>
                  <a:lnTo>
                    <a:pt x="55531" y="364712"/>
                  </a:lnTo>
                  <a:lnTo>
                    <a:pt x="42672" y="368332"/>
                  </a:lnTo>
                  <a:lnTo>
                    <a:pt x="40481" y="364427"/>
                  </a:lnTo>
                  <a:lnTo>
                    <a:pt x="36385" y="366617"/>
                  </a:lnTo>
                  <a:lnTo>
                    <a:pt x="33147" y="362998"/>
                  </a:lnTo>
                  <a:lnTo>
                    <a:pt x="17335" y="312039"/>
                  </a:lnTo>
                  <a:lnTo>
                    <a:pt x="9525" y="258032"/>
                  </a:lnTo>
                  <a:lnTo>
                    <a:pt x="30480" y="253556"/>
                  </a:lnTo>
                  <a:lnTo>
                    <a:pt x="46387" y="247745"/>
                  </a:lnTo>
                  <a:lnTo>
                    <a:pt x="67532" y="246221"/>
                  </a:lnTo>
                  <a:lnTo>
                    <a:pt x="81153" y="249745"/>
                  </a:lnTo>
                  <a:lnTo>
                    <a:pt x="83725" y="258699"/>
                  </a:lnTo>
                  <a:lnTo>
                    <a:pt x="109537" y="262509"/>
                  </a:lnTo>
                  <a:lnTo>
                    <a:pt x="120872" y="261461"/>
                  </a:lnTo>
                  <a:lnTo>
                    <a:pt x="128016" y="257746"/>
                  </a:lnTo>
                  <a:lnTo>
                    <a:pt x="145447" y="275654"/>
                  </a:lnTo>
                  <a:lnTo>
                    <a:pt x="162020" y="274701"/>
                  </a:lnTo>
                  <a:lnTo>
                    <a:pt x="162973" y="280987"/>
                  </a:lnTo>
                  <a:lnTo>
                    <a:pt x="160210" y="286988"/>
                  </a:lnTo>
                  <a:lnTo>
                    <a:pt x="167830" y="300323"/>
                  </a:lnTo>
                  <a:lnTo>
                    <a:pt x="189833" y="297942"/>
                  </a:lnTo>
                  <a:lnTo>
                    <a:pt x="191929" y="302419"/>
                  </a:lnTo>
                  <a:lnTo>
                    <a:pt x="198882" y="299371"/>
                  </a:lnTo>
                  <a:lnTo>
                    <a:pt x="198977" y="303086"/>
                  </a:lnTo>
                  <a:lnTo>
                    <a:pt x="207454" y="290798"/>
                  </a:lnTo>
                  <a:lnTo>
                    <a:pt x="214789" y="287465"/>
                  </a:lnTo>
                  <a:lnTo>
                    <a:pt x="206788" y="261271"/>
                  </a:lnTo>
                  <a:lnTo>
                    <a:pt x="211931" y="259747"/>
                  </a:lnTo>
                  <a:lnTo>
                    <a:pt x="210026" y="254984"/>
                  </a:lnTo>
                  <a:lnTo>
                    <a:pt x="214693" y="252794"/>
                  </a:lnTo>
                  <a:lnTo>
                    <a:pt x="212026" y="245364"/>
                  </a:lnTo>
                  <a:lnTo>
                    <a:pt x="218504" y="243269"/>
                  </a:lnTo>
                  <a:lnTo>
                    <a:pt x="219742" y="231362"/>
                  </a:lnTo>
                  <a:lnTo>
                    <a:pt x="226028" y="228791"/>
                  </a:lnTo>
                  <a:lnTo>
                    <a:pt x="245459" y="228029"/>
                  </a:lnTo>
                  <a:lnTo>
                    <a:pt x="256222" y="219646"/>
                  </a:lnTo>
                  <a:lnTo>
                    <a:pt x="256127" y="214694"/>
                  </a:lnTo>
                  <a:lnTo>
                    <a:pt x="262890" y="214979"/>
                  </a:lnTo>
                  <a:lnTo>
                    <a:pt x="263366" y="210598"/>
                  </a:lnTo>
                  <a:lnTo>
                    <a:pt x="284416" y="208788"/>
                  </a:lnTo>
                  <a:lnTo>
                    <a:pt x="283654" y="205359"/>
                  </a:lnTo>
                  <a:lnTo>
                    <a:pt x="300228" y="198596"/>
                  </a:lnTo>
                  <a:lnTo>
                    <a:pt x="298990" y="196025"/>
                  </a:lnTo>
                  <a:lnTo>
                    <a:pt x="302895" y="194596"/>
                  </a:lnTo>
                  <a:lnTo>
                    <a:pt x="306991" y="197263"/>
                  </a:lnTo>
                  <a:lnTo>
                    <a:pt x="310610" y="193739"/>
                  </a:lnTo>
                  <a:lnTo>
                    <a:pt x="309277" y="188119"/>
                  </a:lnTo>
                  <a:lnTo>
                    <a:pt x="313087" y="189548"/>
                  </a:lnTo>
                  <a:lnTo>
                    <a:pt x="317754" y="188214"/>
                  </a:lnTo>
                  <a:lnTo>
                    <a:pt x="317278" y="186500"/>
                  </a:lnTo>
                  <a:lnTo>
                    <a:pt x="325279" y="186881"/>
                  </a:lnTo>
                  <a:lnTo>
                    <a:pt x="326231" y="184023"/>
                  </a:lnTo>
                  <a:lnTo>
                    <a:pt x="349948" y="182118"/>
                  </a:lnTo>
                  <a:lnTo>
                    <a:pt x="349187" y="177832"/>
                  </a:lnTo>
                  <a:lnTo>
                    <a:pt x="351949" y="176117"/>
                  </a:lnTo>
                  <a:lnTo>
                    <a:pt x="365474" y="173450"/>
                  </a:lnTo>
                  <a:lnTo>
                    <a:pt x="359473" y="134684"/>
                  </a:lnTo>
                  <a:lnTo>
                    <a:pt x="349663" y="136493"/>
                  </a:lnTo>
                  <a:lnTo>
                    <a:pt x="346234" y="117824"/>
                  </a:lnTo>
                  <a:lnTo>
                    <a:pt x="341376" y="118586"/>
                  </a:lnTo>
                  <a:lnTo>
                    <a:pt x="339566" y="101251"/>
                  </a:lnTo>
                  <a:lnTo>
                    <a:pt x="335280" y="102394"/>
                  </a:lnTo>
                  <a:lnTo>
                    <a:pt x="332422" y="91726"/>
                  </a:lnTo>
                  <a:lnTo>
                    <a:pt x="337090" y="90107"/>
                  </a:lnTo>
                  <a:lnTo>
                    <a:pt x="334708" y="80772"/>
                  </a:lnTo>
                  <a:lnTo>
                    <a:pt x="374428" y="64579"/>
                  </a:lnTo>
                  <a:lnTo>
                    <a:pt x="379952" y="104299"/>
                  </a:lnTo>
                  <a:lnTo>
                    <a:pt x="388239" y="103156"/>
                  </a:lnTo>
                  <a:lnTo>
                    <a:pt x="396621" y="98012"/>
                  </a:lnTo>
                  <a:lnTo>
                    <a:pt x="423767" y="98108"/>
                  </a:lnTo>
                  <a:lnTo>
                    <a:pt x="429673" y="95155"/>
                  </a:lnTo>
                  <a:lnTo>
                    <a:pt x="432054" y="99536"/>
                  </a:lnTo>
                  <a:lnTo>
                    <a:pt x="444722" y="101727"/>
                  </a:lnTo>
                  <a:lnTo>
                    <a:pt x="454723" y="97345"/>
                  </a:lnTo>
                  <a:lnTo>
                    <a:pt x="459867" y="90583"/>
                  </a:lnTo>
                  <a:lnTo>
                    <a:pt x="463010" y="84392"/>
                  </a:lnTo>
                  <a:lnTo>
                    <a:pt x="462629" y="70580"/>
                  </a:lnTo>
                  <a:lnTo>
                    <a:pt x="465582" y="69437"/>
                  </a:lnTo>
                  <a:lnTo>
                    <a:pt x="465582" y="66199"/>
                  </a:lnTo>
                  <a:lnTo>
                    <a:pt x="472630" y="65913"/>
                  </a:lnTo>
                  <a:lnTo>
                    <a:pt x="478155" y="70390"/>
                  </a:lnTo>
                  <a:lnTo>
                    <a:pt x="487394" y="72676"/>
                  </a:lnTo>
                  <a:lnTo>
                    <a:pt x="492823" y="77629"/>
                  </a:lnTo>
                  <a:lnTo>
                    <a:pt x="492633" y="84296"/>
                  </a:lnTo>
                  <a:lnTo>
                    <a:pt x="499300" y="84582"/>
                  </a:lnTo>
                  <a:lnTo>
                    <a:pt x="499681" y="81629"/>
                  </a:lnTo>
                  <a:lnTo>
                    <a:pt x="502348" y="80962"/>
                  </a:lnTo>
                  <a:lnTo>
                    <a:pt x="502920" y="71342"/>
                  </a:lnTo>
                  <a:lnTo>
                    <a:pt x="512064" y="74390"/>
                  </a:lnTo>
                  <a:lnTo>
                    <a:pt x="518255" y="10192"/>
                  </a:lnTo>
                  <a:lnTo>
                    <a:pt x="525780" y="10192"/>
                  </a:lnTo>
                  <a:lnTo>
                    <a:pt x="526637" y="20384"/>
                  </a:lnTo>
                  <a:lnTo>
                    <a:pt x="581215" y="9525"/>
                  </a:lnTo>
                  <a:lnTo>
                    <a:pt x="580549" y="17907"/>
                  </a:lnTo>
                  <a:lnTo>
                    <a:pt x="593788" y="18193"/>
                  </a:lnTo>
                  <a:lnTo>
                    <a:pt x="594169" y="25622"/>
                  </a:lnTo>
                  <a:lnTo>
                    <a:pt x="599408" y="25908"/>
                  </a:lnTo>
                  <a:lnTo>
                    <a:pt x="598837" y="30194"/>
                  </a:lnTo>
                  <a:lnTo>
                    <a:pt x="622935" y="33909"/>
                  </a:lnTo>
                  <a:lnTo>
                    <a:pt x="616839" y="43720"/>
                  </a:lnTo>
                  <a:lnTo>
                    <a:pt x="614743" y="54674"/>
                  </a:lnTo>
                  <a:lnTo>
                    <a:pt x="623506" y="69818"/>
                  </a:lnTo>
                  <a:lnTo>
                    <a:pt x="633127" y="72200"/>
                  </a:lnTo>
                  <a:lnTo>
                    <a:pt x="651319" y="69437"/>
                  </a:lnTo>
                  <a:lnTo>
                    <a:pt x="645795" y="78105"/>
                  </a:lnTo>
                  <a:lnTo>
                    <a:pt x="644842" y="89630"/>
                  </a:lnTo>
                  <a:lnTo>
                    <a:pt x="656749" y="92488"/>
                  </a:lnTo>
                  <a:lnTo>
                    <a:pt x="642747" y="130493"/>
                  </a:lnTo>
                  <a:lnTo>
                    <a:pt x="656939" y="129254"/>
                  </a:lnTo>
                  <a:lnTo>
                    <a:pt x="656749" y="127064"/>
                  </a:lnTo>
                  <a:lnTo>
                    <a:pt x="669607" y="124682"/>
                  </a:lnTo>
                  <a:lnTo>
                    <a:pt x="669322" y="135731"/>
                  </a:lnTo>
                  <a:lnTo>
                    <a:pt x="676656" y="166783"/>
                  </a:lnTo>
                  <a:lnTo>
                    <a:pt x="681514" y="205645"/>
                  </a:lnTo>
                  <a:lnTo>
                    <a:pt x="696944" y="202978"/>
                  </a:lnTo>
                  <a:lnTo>
                    <a:pt x="705993" y="216789"/>
                  </a:lnTo>
                  <a:lnTo>
                    <a:pt x="707612" y="218313"/>
                  </a:lnTo>
                  <a:lnTo>
                    <a:pt x="709708" y="216408"/>
                  </a:lnTo>
                  <a:lnTo>
                    <a:pt x="712851" y="219361"/>
                  </a:lnTo>
                  <a:lnTo>
                    <a:pt x="734854" y="251079"/>
                  </a:lnTo>
                  <a:lnTo>
                    <a:pt x="746474" y="253175"/>
                  </a:lnTo>
                  <a:lnTo>
                    <a:pt x="753427" y="288036"/>
                  </a:lnTo>
                  <a:lnTo>
                    <a:pt x="746093" y="290227"/>
                  </a:lnTo>
                  <a:lnTo>
                    <a:pt x="747331" y="294132"/>
                  </a:lnTo>
                  <a:lnTo>
                    <a:pt x="739712" y="296132"/>
                  </a:lnTo>
                  <a:lnTo>
                    <a:pt x="745236" y="311658"/>
                  </a:lnTo>
                  <a:lnTo>
                    <a:pt x="789908" y="302609"/>
                  </a:lnTo>
                  <a:lnTo>
                    <a:pt x="788194" y="288322"/>
                  </a:lnTo>
                  <a:lnTo>
                    <a:pt x="815626" y="282702"/>
                  </a:lnTo>
                  <a:lnTo>
                    <a:pt x="811435" y="275463"/>
                  </a:lnTo>
                  <a:lnTo>
                    <a:pt x="802100" y="270986"/>
                  </a:lnTo>
                  <a:lnTo>
                    <a:pt x="826579" y="273844"/>
                  </a:lnTo>
                  <a:lnTo>
                    <a:pt x="870966" y="271462"/>
                  </a:lnTo>
                  <a:lnTo>
                    <a:pt x="872680" y="266319"/>
                  </a:lnTo>
                  <a:lnTo>
                    <a:pt x="881158" y="267367"/>
                  </a:lnTo>
                  <a:lnTo>
                    <a:pt x="876205" y="306515"/>
                  </a:lnTo>
                  <a:lnTo>
                    <a:pt x="855726" y="305848"/>
                  </a:lnTo>
                  <a:lnTo>
                    <a:pt x="855535" y="336328"/>
                  </a:lnTo>
                  <a:lnTo>
                    <a:pt x="859917" y="337376"/>
                  </a:lnTo>
                  <a:lnTo>
                    <a:pt x="864203" y="335090"/>
                  </a:lnTo>
                  <a:lnTo>
                    <a:pt x="889921" y="393478"/>
                  </a:lnTo>
                  <a:lnTo>
                    <a:pt x="879443" y="396050"/>
                  </a:lnTo>
                  <a:lnTo>
                    <a:pt x="881824" y="404908"/>
                  </a:lnTo>
                  <a:lnTo>
                    <a:pt x="874776" y="406622"/>
                  </a:lnTo>
                  <a:lnTo>
                    <a:pt x="877348" y="412814"/>
                  </a:lnTo>
                  <a:lnTo>
                    <a:pt x="867918" y="415100"/>
                  </a:lnTo>
                  <a:lnTo>
                    <a:pt x="870299" y="424625"/>
                  </a:lnTo>
                  <a:lnTo>
                    <a:pt x="861631" y="427006"/>
                  </a:lnTo>
                  <a:lnTo>
                    <a:pt x="862584" y="430625"/>
                  </a:lnTo>
                  <a:lnTo>
                    <a:pt x="848106" y="436626"/>
                  </a:lnTo>
                  <a:lnTo>
                    <a:pt x="842200" y="431006"/>
                  </a:lnTo>
                  <a:lnTo>
                    <a:pt x="834580" y="433197"/>
                  </a:lnTo>
                  <a:lnTo>
                    <a:pt x="838771" y="446913"/>
                  </a:lnTo>
                  <a:lnTo>
                    <a:pt x="826198" y="449104"/>
                  </a:lnTo>
                  <a:lnTo>
                    <a:pt x="818959" y="454724"/>
                  </a:lnTo>
                  <a:lnTo>
                    <a:pt x="805720" y="459772"/>
                  </a:lnTo>
                  <a:lnTo>
                    <a:pt x="804386" y="457010"/>
                  </a:lnTo>
                  <a:lnTo>
                    <a:pt x="778097" y="468344"/>
                  </a:lnTo>
                  <a:lnTo>
                    <a:pt x="785146" y="477012"/>
                  </a:lnTo>
                  <a:lnTo>
                    <a:pt x="782383" y="478441"/>
                  </a:lnTo>
                  <a:lnTo>
                    <a:pt x="784860" y="483108"/>
                  </a:lnTo>
                  <a:lnTo>
                    <a:pt x="781145" y="485204"/>
                  </a:lnTo>
                  <a:lnTo>
                    <a:pt x="787622" y="503206"/>
                  </a:lnTo>
                  <a:lnTo>
                    <a:pt x="787432" y="509397"/>
                  </a:lnTo>
                  <a:lnTo>
                    <a:pt x="780669" y="511016"/>
                  </a:lnTo>
                  <a:lnTo>
                    <a:pt x="784574" y="537877"/>
                  </a:lnTo>
                  <a:lnTo>
                    <a:pt x="782098" y="538829"/>
                  </a:lnTo>
                  <a:lnTo>
                    <a:pt x="783812" y="555117"/>
                  </a:lnTo>
                  <a:lnTo>
                    <a:pt x="787717" y="571786"/>
                  </a:lnTo>
                  <a:lnTo>
                    <a:pt x="793337" y="574739"/>
                  </a:lnTo>
                  <a:lnTo>
                    <a:pt x="798862" y="582359"/>
                  </a:lnTo>
                  <a:lnTo>
                    <a:pt x="801433" y="580454"/>
                  </a:lnTo>
                  <a:lnTo>
                    <a:pt x="808577" y="607886"/>
                  </a:lnTo>
                  <a:lnTo>
                    <a:pt x="818769" y="611410"/>
                  </a:lnTo>
                  <a:lnTo>
                    <a:pt x="824103" y="625031"/>
                  </a:lnTo>
                  <a:lnTo>
                    <a:pt x="825055" y="635032"/>
                  </a:lnTo>
                  <a:lnTo>
                    <a:pt x="831723" y="641033"/>
                  </a:lnTo>
                  <a:lnTo>
                    <a:pt x="835914" y="653415"/>
                  </a:lnTo>
                  <a:lnTo>
                    <a:pt x="836390" y="673132"/>
                  </a:lnTo>
                  <a:lnTo>
                    <a:pt x="829151" y="676370"/>
                  </a:lnTo>
                  <a:lnTo>
                    <a:pt x="816483" y="672560"/>
                  </a:lnTo>
                  <a:lnTo>
                    <a:pt x="815340" y="674275"/>
                  </a:lnTo>
                  <a:lnTo>
                    <a:pt x="798100" y="665702"/>
                  </a:lnTo>
                  <a:lnTo>
                    <a:pt x="791908" y="659797"/>
                  </a:lnTo>
                  <a:lnTo>
                    <a:pt x="797528" y="666369"/>
                  </a:lnTo>
                  <a:lnTo>
                    <a:pt x="795338" y="667988"/>
                  </a:lnTo>
                  <a:lnTo>
                    <a:pt x="780002" y="659797"/>
                  </a:lnTo>
                  <a:lnTo>
                    <a:pt x="773430" y="664178"/>
                  </a:lnTo>
                  <a:lnTo>
                    <a:pt x="767048" y="659606"/>
                  </a:lnTo>
                  <a:lnTo>
                    <a:pt x="757523" y="667512"/>
                  </a:lnTo>
                  <a:lnTo>
                    <a:pt x="746284" y="664845"/>
                  </a:lnTo>
                  <a:lnTo>
                    <a:pt x="745046" y="674942"/>
                  </a:lnTo>
                  <a:lnTo>
                    <a:pt x="737044" y="670846"/>
                  </a:lnTo>
                  <a:lnTo>
                    <a:pt x="722947" y="654844"/>
                  </a:lnTo>
                  <a:lnTo>
                    <a:pt x="711994" y="666750"/>
                  </a:lnTo>
                  <a:lnTo>
                    <a:pt x="710660" y="672370"/>
                  </a:lnTo>
                  <a:lnTo>
                    <a:pt x="714280" y="702564"/>
                  </a:lnTo>
                  <a:lnTo>
                    <a:pt x="720947" y="728377"/>
                  </a:lnTo>
                  <a:lnTo>
                    <a:pt x="688562" y="728186"/>
                  </a:lnTo>
                  <a:lnTo>
                    <a:pt x="665512" y="734378"/>
                  </a:lnTo>
                  <a:lnTo>
                    <a:pt x="632841" y="735902"/>
                  </a:lnTo>
                  <a:lnTo>
                    <a:pt x="571786" y="747903"/>
                  </a:lnTo>
                  <a:lnTo>
                    <a:pt x="517303" y="754094"/>
                  </a:lnTo>
                  <a:lnTo>
                    <a:pt x="473107" y="764381"/>
                  </a:lnTo>
                  <a:lnTo>
                    <a:pt x="444913" y="766382"/>
                  </a:lnTo>
                  <a:lnTo>
                    <a:pt x="445484" y="770192"/>
                  </a:lnTo>
                  <a:lnTo>
                    <a:pt x="435102" y="777145"/>
                  </a:lnTo>
                  <a:lnTo>
                    <a:pt x="430435" y="761238"/>
                  </a:lnTo>
                  <a:lnTo>
                    <a:pt x="426339" y="761333"/>
                  </a:lnTo>
                  <a:lnTo>
                    <a:pt x="425577" y="757904"/>
                  </a:lnTo>
                  <a:lnTo>
                    <a:pt x="410242" y="759524"/>
                  </a:lnTo>
                  <a:lnTo>
                    <a:pt x="411004" y="762191"/>
                  </a:lnTo>
                  <a:lnTo>
                    <a:pt x="391573" y="770763"/>
                  </a:lnTo>
                  <a:lnTo>
                    <a:pt x="380524" y="770763"/>
                  </a:lnTo>
                  <a:lnTo>
                    <a:pt x="365188" y="776002"/>
                  </a:lnTo>
                  <a:lnTo>
                    <a:pt x="366331" y="788099"/>
                  </a:lnTo>
                  <a:lnTo>
                    <a:pt x="361759" y="790575"/>
                  </a:lnTo>
                  <a:lnTo>
                    <a:pt x="363855" y="797624"/>
                  </a:lnTo>
                  <a:lnTo>
                    <a:pt x="358425" y="799624"/>
                  </a:lnTo>
                  <a:lnTo>
                    <a:pt x="359664" y="802100"/>
                  </a:lnTo>
                  <a:lnTo>
                    <a:pt x="343948" y="808768"/>
                  </a:lnTo>
                  <a:lnTo>
                    <a:pt x="339566" y="815245"/>
                  </a:lnTo>
                  <a:lnTo>
                    <a:pt x="352711" y="831056"/>
                  </a:lnTo>
                  <a:lnTo>
                    <a:pt x="352234" y="834390"/>
                  </a:lnTo>
                  <a:lnTo>
                    <a:pt x="336137" y="829342"/>
                  </a:lnTo>
                  <a:lnTo>
                    <a:pt x="335471" y="826103"/>
                  </a:lnTo>
                  <a:lnTo>
                    <a:pt x="320802" y="827627"/>
                  </a:lnTo>
                  <a:lnTo>
                    <a:pt x="321373" y="835438"/>
                  </a:lnTo>
                  <a:lnTo>
                    <a:pt x="316611" y="835628"/>
                  </a:lnTo>
                  <a:lnTo>
                    <a:pt x="313849" y="819721"/>
                  </a:lnTo>
                  <a:lnTo>
                    <a:pt x="277082" y="833152"/>
                  </a:lnTo>
                  <a:lnTo>
                    <a:pt x="275463" y="826389"/>
                  </a:lnTo>
                  <a:lnTo>
                    <a:pt x="265271" y="826579"/>
                  </a:lnTo>
                  <a:lnTo>
                    <a:pt x="245459" y="82048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6" name="Freihandform: Form 185">
              <a:extLst>
                <a:ext uri="{FF2B5EF4-FFF2-40B4-BE49-F238E27FC236}">
                  <a16:creationId xmlns:a16="http://schemas.microsoft.com/office/drawing/2014/main" id="{12555DC8-5BB3-4F1A-A11A-5F04A871B40B}"/>
                </a:ext>
              </a:extLst>
            </p:cNvPr>
            <p:cNvSpPr/>
            <p:nvPr/>
          </p:nvSpPr>
          <p:spPr>
            <a:xfrm>
              <a:off x="184958" y="1418291"/>
              <a:ext cx="871200" cy="920700"/>
            </a:xfrm>
            <a:custGeom>
              <a:avLst/>
              <a:gdLst>
                <a:gd name="connsiteX0" fmla="*/ 791337 w 1676400"/>
                <a:gd name="connsiteY0" fmla="*/ 1763363 h 1771650"/>
                <a:gd name="connsiteX1" fmla="*/ 764381 w 1676400"/>
                <a:gd name="connsiteY1" fmla="*/ 1757267 h 1771650"/>
                <a:gd name="connsiteX2" fmla="*/ 761143 w 1676400"/>
                <a:gd name="connsiteY2" fmla="*/ 1747933 h 1771650"/>
                <a:gd name="connsiteX3" fmla="*/ 765810 w 1676400"/>
                <a:gd name="connsiteY3" fmla="*/ 1744504 h 1771650"/>
                <a:gd name="connsiteX4" fmla="*/ 764381 w 1676400"/>
                <a:gd name="connsiteY4" fmla="*/ 1736979 h 1771650"/>
                <a:gd name="connsiteX5" fmla="*/ 749808 w 1676400"/>
                <a:gd name="connsiteY5" fmla="*/ 1722025 h 1771650"/>
                <a:gd name="connsiteX6" fmla="*/ 739902 w 1676400"/>
                <a:gd name="connsiteY6" fmla="*/ 1705832 h 1771650"/>
                <a:gd name="connsiteX7" fmla="*/ 724472 w 1676400"/>
                <a:gd name="connsiteY7" fmla="*/ 1693640 h 1771650"/>
                <a:gd name="connsiteX8" fmla="*/ 715423 w 1676400"/>
                <a:gd name="connsiteY8" fmla="*/ 1690402 h 1771650"/>
                <a:gd name="connsiteX9" fmla="*/ 711613 w 1676400"/>
                <a:gd name="connsiteY9" fmla="*/ 1684020 h 1771650"/>
                <a:gd name="connsiteX10" fmla="*/ 688181 w 1676400"/>
                <a:gd name="connsiteY10" fmla="*/ 1673352 h 1771650"/>
                <a:gd name="connsiteX11" fmla="*/ 675608 w 1676400"/>
                <a:gd name="connsiteY11" fmla="*/ 1671161 h 1771650"/>
                <a:gd name="connsiteX12" fmla="*/ 666941 w 1676400"/>
                <a:gd name="connsiteY12" fmla="*/ 1689354 h 1771650"/>
                <a:gd name="connsiteX13" fmla="*/ 634937 w 1676400"/>
                <a:gd name="connsiteY13" fmla="*/ 1698689 h 1771650"/>
                <a:gd name="connsiteX14" fmla="*/ 634460 w 1676400"/>
                <a:gd name="connsiteY14" fmla="*/ 1693926 h 1771650"/>
                <a:gd name="connsiteX15" fmla="*/ 630841 w 1676400"/>
                <a:gd name="connsiteY15" fmla="*/ 1691545 h 1771650"/>
                <a:gd name="connsiteX16" fmla="*/ 618935 w 1676400"/>
                <a:gd name="connsiteY16" fmla="*/ 1671542 h 1771650"/>
                <a:gd name="connsiteX17" fmla="*/ 618839 w 1676400"/>
                <a:gd name="connsiteY17" fmla="*/ 1658779 h 1771650"/>
                <a:gd name="connsiteX18" fmla="*/ 615505 w 1676400"/>
                <a:gd name="connsiteY18" fmla="*/ 1653635 h 1771650"/>
                <a:gd name="connsiteX19" fmla="*/ 623030 w 1676400"/>
                <a:gd name="connsiteY19" fmla="*/ 1648111 h 1771650"/>
                <a:gd name="connsiteX20" fmla="*/ 607409 w 1676400"/>
                <a:gd name="connsiteY20" fmla="*/ 1640586 h 1771650"/>
                <a:gd name="connsiteX21" fmla="*/ 605504 w 1676400"/>
                <a:gd name="connsiteY21" fmla="*/ 1643253 h 1771650"/>
                <a:gd name="connsiteX22" fmla="*/ 601028 w 1676400"/>
                <a:gd name="connsiteY22" fmla="*/ 1641920 h 1771650"/>
                <a:gd name="connsiteX23" fmla="*/ 599408 w 1676400"/>
                <a:gd name="connsiteY23" fmla="*/ 1648016 h 1771650"/>
                <a:gd name="connsiteX24" fmla="*/ 578739 w 1676400"/>
                <a:gd name="connsiteY24" fmla="*/ 1643729 h 1771650"/>
                <a:gd name="connsiteX25" fmla="*/ 571310 w 1676400"/>
                <a:gd name="connsiteY25" fmla="*/ 1645539 h 1771650"/>
                <a:gd name="connsiteX26" fmla="*/ 564833 w 1676400"/>
                <a:gd name="connsiteY26" fmla="*/ 1647920 h 1771650"/>
                <a:gd name="connsiteX27" fmla="*/ 558355 w 1676400"/>
                <a:gd name="connsiteY27" fmla="*/ 1654302 h 1771650"/>
                <a:gd name="connsiteX28" fmla="*/ 535114 w 1676400"/>
                <a:gd name="connsiteY28" fmla="*/ 1661255 h 1771650"/>
                <a:gd name="connsiteX29" fmla="*/ 530924 w 1676400"/>
                <a:gd name="connsiteY29" fmla="*/ 1654588 h 1771650"/>
                <a:gd name="connsiteX30" fmla="*/ 530162 w 1676400"/>
                <a:gd name="connsiteY30" fmla="*/ 1642872 h 1771650"/>
                <a:gd name="connsiteX31" fmla="*/ 519494 w 1676400"/>
                <a:gd name="connsiteY31" fmla="*/ 1638395 h 1771650"/>
                <a:gd name="connsiteX32" fmla="*/ 515302 w 1676400"/>
                <a:gd name="connsiteY32" fmla="*/ 1633347 h 1771650"/>
                <a:gd name="connsiteX33" fmla="*/ 496538 w 1676400"/>
                <a:gd name="connsiteY33" fmla="*/ 1635252 h 1771650"/>
                <a:gd name="connsiteX34" fmla="*/ 491014 w 1676400"/>
                <a:gd name="connsiteY34" fmla="*/ 1639919 h 1771650"/>
                <a:gd name="connsiteX35" fmla="*/ 480727 w 1676400"/>
                <a:gd name="connsiteY35" fmla="*/ 1634585 h 1771650"/>
                <a:gd name="connsiteX36" fmla="*/ 476631 w 1676400"/>
                <a:gd name="connsiteY36" fmla="*/ 1629823 h 1771650"/>
                <a:gd name="connsiteX37" fmla="*/ 475012 w 1676400"/>
                <a:gd name="connsiteY37" fmla="*/ 1614297 h 1771650"/>
                <a:gd name="connsiteX38" fmla="*/ 472059 w 1676400"/>
                <a:gd name="connsiteY38" fmla="*/ 1612678 h 1771650"/>
                <a:gd name="connsiteX39" fmla="*/ 466915 w 1676400"/>
                <a:gd name="connsiteY39" fmla="*/ 1611820 h 1771650"/>
                <a:gd name="connsiteX40" fmla="*/ 459581 w 1676400"/>
                <a:gd name="connsiteY40" fmla="*/ 1620679 h 1771650"/>
                <a:gd name="connsiteX41" fmla="*/ 447008 w 1676400"/>
                <a:gd name="connsiteY41" fmla="*/ 1626013 h 1771650"/>
                <a:gd name="connsiteX42" fmla="*/ 442627 w 1676400"/>
                <a:gd name="connsiteY42" fmla="*/ 1623441 h 1771650"/>
                <a:gd name="connsiteX43" fmla="*/ 435007 w 1676400"/>
                <a:gd name="connsiteY43" fmla="*/ 1626489 h 1771650"/>
                <a:gd name="connsiteX44" fmla="*/ 425005 w 1676400"/>
                <a:gd name="connsiteY44" fmla="*/ 1623060 h 1771650"/>
                <a:gd name="connsiteX45" fmla="*/ 411956 w 1676400"/>
                <a:gd name="connsiteY45" fmla="*/ 1612392 h 1771650"/>
                <a:gd name="connsiteX46" fmla="*/ 409384 w 1676400"/>
                <a:gd name="connsiteY46" fmla="*/ 1607058 h 1771650"/>
                <a:gd name="connsiteX47" fmla="*/ 410242 w 1676400"/>
                <a:gd name="connsiteY47" fmla="*/ 1597724 h 1771650"/>
                <a:gd name="connsiteX48" fmla="*/ 417004 w 1676400"/>
                <a:gd name="connsiteY48" fmla="*/ 1581912 h 1771650"/>
                <a:gd name="connsiteX49" fmla="*/ 418719 w 1676400"/>
                <a:gd name="connsiteY49" fmla="*/ 1564100 h 1771650"/>
                <a:gd name="connsiteX50" fmla="*/ 421672 w 1676400"/>
                <a:gd name="connsiteY50" fmla="*/ 1557242 h 1771650"/>
                <a:gd name="connsiteX51" fmla="*/ 425958 w 1676400"/>
                <a:gd name="connsiteY51" fmla="*/ 1551813 h 1771650"/>
                <a:gd name="connsiteX52" fmla="*/ 440246 w 1676400"/>
                <a:gd name="connsiteY52" fmla="*/ 1543241 h 1771650"/>
                <a:gd name="connsiteX53" fmla="*/ 428149 w 1676400"/>
                <a:gd name="connsiteY53" fmla="*/ 1538478 h 1771650"/>
                <a:gd name="connsiteX54" fmla="*/ 413671 w 1676400"/>
                <a:gd name="connsiteY54" fmla="*/ 1539526 h 1771650"/>
                <a:gd name="connsiteX55" fmla="*/ 406051 w 1676400"/>
                <a:gd name="connsiteY55" fmla="*/ 1531525 h 1771650"/>
                <a:gd name="connsiteX56" fmla="*/ 413385 w 1676400"/>
                <a:gd name="connsiteY56" fmla="*/ 1526857 h 1771650"/>
                <a:gd name="connsiteX57" fmla="*/ 409384 w 1676400"/>
                <a:gd name="connsiteY57" fmla="*/ 1517809 h 1771650"/>
                <a:gd name="connsiteX58" fmla="*/ 398621 w 1676400"/>
                <a:gd name="connsiteY58" fmla="*/ 1509522 h 1771650"/>
                <a:gd name="connsiteX59" fmla="*/ 397288 w 1676400"/>
                <a:gd name="connsiteY59" fmla="*/ 1503807 h 1771650"/>
                <a:gd name="connsiteX60" fmla="*/ 393859 w 1676400"/>
                <a:gd name="connsiteY60" fmla="*/ 1501426 h 1771650"/>
                <a:gd name="connsiteX61" fmla="*/ 376142 w 1676400"/>
                <a:gd name="connsiteY61" fmla="*/ 1497997 h 1771650"/>
                <a:gd name="connsiteX62" fmla="*/ 373094 w 1676400"/>
                <a:gd name="connsiteY62" fmla="*/ 1493139 h 1771650"/>
                <a:gd name="connsiteX63" fmla="*/ 363093 w 1676400"/>
                <a:gd name="connsiteY63" fmla="*/ 1492663 h 1771650"/>
                <a:gd name="connsiteX64" fmla="*/ 355092 w 1676400"/>
                <a:gd name="connsiteY64" fmla="*/ 1504378 h 1771650"/>
                <a:gd name="connsiteX65" fmla="*/ 352711 w 1676400"/>
                <a:gd name="connsiteY65" fmla="*/ 1497520 h 1771650"/>
                <a:gd name="connsiteX66" fmla="*/ 359092 w 1676400"/>
                <a:gd name="connsiteY66" fmla="*/ 1490472 h 1771650"/>
                <a:gd name="connsiteX67" fmla="*/ 360997 w 1676400"/>
                <a:gd name="connsiteY67" fmla="*/ 1476185 h 1771650"/>
                <a:gd name="connsiteX68" fmla="*/ 358616 w 1676400"/>
                <a:gd name="connsiteY68" fmla="*/ 1472374 h 1771650"/>
                <a:gd name="connsiteX69" fmla="*/ 352806 w 1676400"/>
                <a:gd name="connsiteY69" fmla="*/ 1473327 h 1771650"/>
                <a:gd name="connsiteX70" fmla="*/ 354235 w 1676400"/>
                <a:gd name="connsiteY70" fmla="*/ 1464755 h 1771650"/>
                <a:gd name="connsiteX71" fmla="*/ 350329 w 1676400"/>
                <a:gd name="connsiteY71" fmla="*/ 1456658 h 1771650"/>
                <a:gd name="connsiteX72" fmla="*/ 351091 w 1676400"/>
                <a:gd name="connsiteY72" fmla="*/ 1450753 h 1771650"/>
                <a:gd name="connsiteX73" fmla="*/ 360521 w 1676400"/>
                <a:gd name="connsiteY73" fmla="*/ 1447705 h 1771650"/>
                <a:gd name="connsiteX74" fmla="*/ 367094 w 1676400"/>
                <a:gd name="connsiteY74" fmla="*/ 1437132 h 1771650"/>
                <a:gd name="connsiteX75" fmla="*/ 372237 w 1676400"/>
                <a:gd name="connsiteY75" fmla="*/ 1441323 h 1771650"/>
                <a:gd name="connsiteX76" fmla="*/ 380333 w 1676400"/>
                <a:gd name="connsiteY76" fmla="*/ 1435703 h 1771650"/>
                <a:gd name="connsiteX77" fmla="*/ 387763 w 1676400"/>
                <a:gd name="connsiteY77" fmla="*/ 1410748 h 1771650"/>
                <a:gd name="connsiteX78" fmla="*/ 386810 w 1676400"/>
                <a:gd name="connsiteY78" fmla="*/ 1400175 h 1771650"/>
                <a:gd name="connsiteX79" fmla="*/ 369475 w 1676400"/>
                <a:gd name="connsiteY79" fmla="*/ 1386649 h 1771650"/>
                <a:gd name="connsiteX80" fmla="*/ 363569 w 1676400"/>
                <a:gd name="connsiteY80" fmla="*/ 1393031 h 1771650"/>
                <a:gd name="connsiteX81" fmla="*/ 357664 w 1676400"/>
                <a:gd name="connsiteY81" fmla="*/ 1393127 h 1771650"/>
                <a:gd name="connsiteX82" fmla="*/ 334804 w 1676400"/>
                <a:gd name="connsiteY82" fmla="*/ 1381411 h 1771650"/>
                <a:gd name="connsiteX83" fmla="*/ 304705 w 1676400"/>
                <a:gd name="connsiteY83" fmla="*/ 1393412 h 1771650"/>
                <a:gd name="connsiteX84" fmla="*/ 303276 w 1676400"/>
                <a:gd name="connsiteY84" fmla="*/ 1389316 h 1771650"/>
                <a:gd name="connsiteX85" fmla="*/ 294227 w 1676400"/>
                <a:gd name="connsiteY85" fmla="*/ 1385507 h 1771650"/>
                <a:gd name="connsiteX86" fmla="*/ 294418 w 1676400"/>
                <a:gd name="connsiteY86" fmla="*/ 1381411 h 1771650"/>
                <a:gd name="connsiteX87" fmla="*/ 285845 w 1676400"/>
                <a:gd name="connsiteY87" fmla="*/ 1378839 h 1771650"/>
                <a:gd name="connsiteX88" fmla="*/ 279749 w 1676400"/>
                <a:gd name="connsiteY88" fmla="*/ 1381030 h 1771650"/>
                <a:gd name="connsiteX89" fmla="*/ 277654 w 1676400"/>
                <a:gd name="connsiteY89" fmla="*/ 1371886 h 1771650"/>
                <a:gd name="connsiteX90" fmla="*/ 256603 w 1676400"/>
                <a:gd name="connsiteY90" fmla="*/ 1370076 h 1771650"/>
                <a:gd name="connsiteX91" fmla="*/ 234601 w 1676400"/>
                <a:gd name="connsiteY91" fmla="*/ 1354645 h 1771650"/>
                <a:gd name="connsiteX92" fmla="*/ 210598 w 1676400"/>
                <a:gd name="connsiteY92" fmla="*/ 1367504 h 1771650"/>
                <a:gd name="connsiteX93" fmla="*/ 199834 w 1676400"/>
                <a:gd name="connsiteY93" fmla="*/ 1361123 h 1771650"/>
                <a:gd name="connsiteX94" fmla="*/ 176403 w 1676400"/>
                <a:gd name="connsiteY94" fmla="*/ 1371505 h 1771650"/>
                <a:gd name="connsiteX95" fmla="*/ 163258 w 1676400"/>
                <a:gd name="connsiteY95" fmla="*/ 1364552 h 1771650"/>
                <a:gd name="connsiteX96" fmla="*/ 148495 w 1676400"/>
                <a:gd name="connsiteY96" fmla="*/ 1366647 h 1771650"/>
                <a:gd name="connsiteX97" fmla="*/ 160306 w 1676400"/>
                <a:gd name="connsiteY97" fmla="*/ 1333310 h 1771650"/>
                <a:gd name="connsiteX98" fmla="*/ 157353 w 1676400"/>
                <a:gd name="connsiteY98" fmla="*/ 1327976 h 1771650"/>
                <a:gd name="connsiteX99" fmla="*/ 142875 w 1676400"/>
                <a:gd name="connsiteY99" fmla="*/ 1321022 h 1771650"/>
                <a:gd name="connsiteX100" fmla="*/ 140017 w 1676400"/>
                <a:gd name="connsiteY100" fmla="*/ 1299686 h 1771650"/>
                <a:gd name="connsiteX101" fmla="*/ 111728 w 1676400"/>
                <a:gd name="connsiteY101" fmla="*/ 1278541 h 1771650"/>
                <a:gd name="connsiteX102" fmla="*/ 98965 w 1676400"/>
                <a:gd name="connsiteY102" fmla="*/ 1280922 h 1771650"/>
                <a:gd name="connsiteX103" fmla="*/ 76676 w 1676400"/>
                <a:gd name="connsiteY103" fmla="*/ 1290447 h 1771650"/>
                <a:gd name="connsiteX104" fmla="*/ 59626 w 1676400"/>
                <a:gd name="connsiteY104" fmla="*/ 1278255 h 1771650"/>
                <a:gd name="connsiteX105" fmla="*/ 53149 w 1676400"/>
                <a:gd name="connsiteY105" fmla="*/ 1266253 h 1771650"/>
                <a:gd name="connsiteX106" fmla="*/ 82391 w 1676400"/>
                <a:gd name="connsiteY106" fmla="*/ 1223677 h 1771650"/>
                <a:gd name="connsiteX107" fmla="*/ 82296 w 1676400"/>
                <a:gd name="connsiteY107" fmla="*/ 1218914 h 1771650"/>
                <a:gd name="connsiteX108" fmla="*/ 76295 w 1676400"/>
                <a:gd name="connsiteY108" fmla="*/ 1209961 h 1771650"/>
                <a:gd name="connsiteX109" fmla="*/ 79343 w 1676400"/>
                <a:gd name="connsiteY109" fmla="*/ 1196721 h 1771650"/>
                <a:gd name="connsiteX110" fmla="*/ 75724 w 1676400"/>
                <a:gd name="connsiteY110" fmla="*/ 1187958 h 1771650"/>
                <a:gd name="connsiteX111" fmla="*/ 77819 w 1676400"/>
                <a:gd name="connsiteY111" fmla="*/ 1185101 h 1771650"/>
                <a:gd name="connsiteX112" fmla="*/ 68199 w 1676400"/>
                <a:gd name="connsiteY112" fmla="*/ 1175671 h 1771650"/>
                <a:gd name="connsiteX113" fmla="*/ 69818 w 1676400"/>
                <a:gd name="connsiteY113" fmla="*/ 1162431 h 1771650"/>
                <a:gd name="connsiteX114" fmla="*/ 66580 w 1676400"/>
                <a:gd name="connsiteY114" fmla="*/ 1150334 h 1771650"/>
                <a:gd name="connsiteX115" fmla="*/ 61722 w 1676400"/>
                <a:gd name="connsiteY115" fmla="*/ 1145857 h 1771650"/>
                <a:gd name="connsiteX116" fmla="*/ 54864 w 1676400"/>
                <a:gd name="connsiteY116" fmla="*/ 1147001 h 1771650"/>
                <a:gd name="connsiteX117" fmla="*/ 53626 w 1676400"/>
                <a:gd name="connsiteY117" fmla="*/ 1143000 h 1771650"/>
                <a:gd name="connsiteX118" fmla="*/ 37528 w 1676400"/>
                <a:gd name="connsiteY118" fmla="*/ 1137380 h 1771650"/>
                <a:gd name="connsiteX119" fmla="*/ 28194 w 1676400"/>
                <a:gd name="connsiteY119" fmla="*/ 1127474 h 1771650"/>
                <a:gd name="connsiteX120" fmla="*/ 31909 w 1676400"/>
                <a:gd name="connsiteY120" fmla="*/ 1122998 h 1771650"/>
                <a:gd name="connsiteX121" fmla="*/ 31337 w 1676400"/>
                <a:gd name="connsiteY121" fmla="*/ 1116235 h 1771650"/>
                <a:gd name="connsiteX122" fmla="*/ 36481 w 1676400"/>
                <a:gd name="connsiteY122" fmla="*/ 1102043 h 1771650"/>
                <a:gd name="connsiteX123" fmla="*/ 28765 w 1676400"/>
                <a:gd name="connsiteY123" fmla="*/ 1093375 h 1771650"/>
                <a:gd name="connsiteX124" fmla="*/ 30289 w 1676400"/>
                <a:gd name="connsiteY124" fmla="*/ 1079945 h 1771650"/>
                <a:gd name="connsiteX125" fmla="*/ 22669 w 1676400"/>
                <a:gd name="connsiteY125" fmla="*/ 1071182 h 1771650"/>
                <a:gd name="connsiteX126" fmla="*/ 16097 w 1676400"/>
                <a:gd name="connsiteY126" fmla="*/ 1069467 h 1771650"/>
                <a:gd name="connsiteX127" fmla="*/ 16954 w 1676400"/>
                <a:gd name="connsiteY127" fmla="*/ 1044226 h 1771650"/>
                <a:gd name="connsiteX128" fmla="*/ 9525 w 1676400"/>
                <a:gd name="connsiteY128" fmla="*/ 1010031 h 1771650"/>
                <a:gd name="connsiteX129" fmla="*/ 15716 w 1676400"/>
                <a:gd name="connsiteY129" fmla="*/ 988219 h 1771650"/>
                <a:gd name="connsiteX130" fmla="*/ 23241 w 1676400"/>
                <a:gd name="connsiteY130" fmla="*/ 986409 h 1771650"/>
                <a:gd name="connsiteX131" fmla="*/ 23146 w 1676400"/>
                <a:gd name="connsiteY131" fmla="*/ 974217 h 1771650"/>
                <a:gd name="connsiteX132" fmla="*/ 61341 w 1676400"/>
                <a:gd name="connsiteY132" fmla="*/ 959072 h 1771650"/>
                <a:gd name="connsiteX133" fmla="*/ 74485 w 1676400"/>
                <a:gd name="connsiteY133" fmla="*/ 944785 h 1771650"/>
                <a:gd name="connsiteX134" fmla="*/ 90964 w 1676400"/>
                <a:gd name="connsiteY134" fmla="*/ 912971 h 1771650"/>
                <a:gd name="connsiteX135" fmla="*/ 97917 w 1676400"/>
                <a:gd name="connsiteY135" fmla="*/ 905065 h 1771650"/>
                <a:gd name="connsiteX136" fmla="*/ 112490 w 1676400"/>
                <a:gd name="connsiteY136" fmla="*/ 899255 h 1771650"/>
                <a:gd name="connsiteX137" fmla="*/ 124396 w 1676400"/>
                <a:gd name="connsiteY137" fmla="*/ 886396 h 1771650"/>
                <a:gd name="connsiteX138" fmla="*/ 122968 w 1676400"/>
                <a:gd name="connsiteY138" fmla="*/ 884873 h 1771650"/>
                <a:gd name="connsiteX139" fmla="*/ 164497 w 1676400"/>
                <a:gd name="connsiteY139" fmla="*/ 872109 h 1771650"/>
                <a:gd name="connsiteX140" fmla="*/ 182785 w 1676400"/>
                <a:gd name="connsiteY140" fmla="*/ 872395 h 1771650"/>
                <a:gd name="connsiteX141" fmla="*/ 188214 w 1676400"/>
                <a:gd name="connsiteY141" fmla="*/ 856393 h 1771650"/>
                <a:gd name="connsiteX142" fmla="*/ 199358 w 1676400"/>
                <a:gd name="connsiteY142" fmla="*/ 847820 h 1771650"/>
                <a:gd name="connsiteX143" fmla="*/ 216789 w 1676400"/>
                <a:gd name="connsiteY143" fmla="*/ 848582 h 1771650"/>
                <a:gd name="connsiteX144" fmla="*/ 219456 w 1676400"/>
                <a:gd name="connsiteY144" fmla="*/ 841343 h 1771650"/>
                <a:gd name="connsiteX145" fmla="*/ 217741 w 1676400"/>
                <a:gd name="connsiteY145" fmla="*/ 830866 h 1771650"/>
                <a:gd name="connsiteX146" fmla="*/ 231267 w 1676400"/>
                <a:gd name="connsiteY146" fmla="*/ 827627 h 1771650"/>
                <a:gd name="connsiteX147" fmla="*/ 236410 w 1676400"/>
                <a:gd name="connsiteY147" fmla="*/ 815721 h 1771650"/>
                <a:gd name="connsiteX148" fmla="*/ 235553 w 1676400"/>
                <a:gd name="connsiteY148" fmla="*/ 807720 h 1771650"/>
                <a:gd name="connsiteX149" fmla="*/ 240506 w 1676400"/>
                <a:gd name="connsiteY149" fmla="*/ 788003 h 1771650"/>
                <a:gd name="connsiteX150" fmla="*/ 238411 w 1676400"/>
                <a:gd name="connsiteY150" fmla="*/ 777526 h 1771650"/>
                <a:gd name="connsiteX151" fmla="*/ 240506 w 1676400"/>
                <a:gd name="connsiteY151" fmla="*/ 773906 h 1771650"/>
                <a:gd name="connsiteX152" fmla="*/ 262033 w 1676400"/>
                <a:gd name="connsiteY152" fmla="*/ 777240 h 1771650"/>
                <a:gd name="connsiteX153" fmla="*/ 261842 w 1676400"/>
                <a:gd name="connsiteY153" fmla="*/ 780860 h 1771650"/>
                <a:gd name="connsiteX154" fmla="*/ 280130 w 1676400"/>
                <a:gd name="connsiteY154" fmla="*/ 781621 h 1771650"/>
                <a:gd name="connsiteX155" fmla="*/ 307276 w 1676400"/>
                <a:gd name="connsiteY155" fmla="*/ 773335 h 1771650"/>
                <a:gd name="connsiteX156" fmla="*/ 317468 w 1676400"/>
                <a:gd name="connsiteY156" fmla="*/ 776764 h 1771650"/>
                <a:gd name="connsiteX157" fmla="*/ 330136 w 1676400"/>
                <a:gd name="connsiteY157" fmla="*/ 761905 h 1771650"/>
                <a:gd name="connsiteX158" fmla="*/ 326803 w 1676400"/>
                <a:gd name="connsiteY158" fmla="*/ 752665 h 1771650"/>
                <a:gd name="connsiteX159" fmla="*/ 332327 w 1676400"/>
                <a:gd name="connsiteY159" fmla="*/ 741140 h 1771650"/>
                <a:gd name="connsiteX160" fmla="*/ 350901 w 1676400"/>
                <a:gd name="connsiteY160" fmla="*/ 735330 h 1771650"/>
                <a:gd name="connsiteX161" fmla="*/ 355092 w 1676400"/>
                <a:gd name="connsiteY161" fmla="*/ 725615 h 1771650"/>
                <a:gd name="connsiteX162" fmla="*/ 351187 w 1676400"/>
                <a:gd name="connsiteY162" fmla="*/ 719423 h 1771650"/>
                <a:gd name="connsiteX163" fmla="*/ 346138 w 1676400"/>
                <a:gd name="connsiteY163" fmla="*/ 720757 h 1771650"/>
                <a:gd name="connsiteX164" fmla="*/ 344233 w 1676400"/>
                <a:gd name="connsiteY164" fmla="*/ 714280 h 1771650"/>
                <a:gd name="connsiteX165" fmla="*/ 348424 w 1676400"/>
                <a:gd name="connsiteY165" fmla="*/ 710279 h 1771650"/>
                <a:gd name="connsiteX166" fmla="*/ 338899 w 1676400"/>
                <a:gd name="connsiteY166" fmla="*/ 705517 h 1771650"/>
                <a:gd name="connsiteX167" fmla="*/ 340042 w 1676400"/>
                <a:gd name="connsiteY167" fmla="*/ 703802 h 1771650"/>
                <a:gd name="connsiteX168" fmla="*/ 352139 w 1676400"/>
                <a:gd name="connsiteY168" fmla="*/ 709327 h 1771650"/>
                <a:gd name="connsiteX169" fmla="*/ 366141 w 1676400"/>
                <a:gd name="connsiteY169" fmla="*/ 707898 h 1771650"/>
                <a:gd name="connsiteX170" fmla="*/ 374047 w 1676400"/>
                <a:gd name="connsiteY170" fmla="*/ 709994 h 1771650"/>
                <a:gd name="connsiteX171" fmla="*/ 380428 w 1676400"/>
                <a:gd name="connsiteY171" fmla="*/ 721519 h 1771650"/>
                <a:gd name="connsiteX172" fmla="*/ 375952 w 1676400"/>
                <a:gd name="connsiteY172" fmla="*/ 739902 h 1771650"/>
                <a:gd name="connsiteX173" fmla="*/ 379000 w 1676400"/>
                <a:gd name="connsiteY173" fmla="*/ 745331 h 1771650"/>
                <a:gd name="connsiteX174" fmla="*/ 389668 w 1676400"/>
                <a:gd name="connsiteY174" fmla="*/ 748379 h 1771650"/>
                <a:gd name="connsiteX175" fmla="*/ 392239 w 1676400"/>
                <a:gd name="connsiteY175" fmla="*/ 752380 h 1771650"/>
                <a:gd name="connsiteX176" fmla="*/ 389953 w 1676400"/>
                <a:gd name="connsiteY176" fmla="*/ 776192 h 1771650"/>
                <a:gd name="connsiteX177" fmla="*/ 404622 w 1676400"/>
                <a:gd name="connsiteY177" fmla="*/ 781812 h 1771650"/>
                <a:gd name="connsiteX178" fmla="*/ 411956 w 1676400"/>
                <a:gd name="connsiteY178" fmla="*/ 782098 h 1771650"/>
                <a:gd name="connsiteX179" fmla="*/ 418624 w 1676400"/>
                <a:gd name="connsiteY179" fmla="*/ 776954 h 1771650"/>
                <a:gd name="connsiteX180" fmla="*/ 429673 w 1676400"/>
                <a:gd name="connsiteY180" fmla="*/ 754856 h 1771650"/>
                <a:gd name="connsiteX181" fmla="*/ 428530 w 1676400"/>
                <a:gd name="connsiteY181" fmla="*/ 716185 h 1771650"/>
                <a:gd name="connsiteX182" fmla="*/ 431387 w 1676400"/>
                <a:gd name="connsiteY182" fmla="*/ 710946 h 1771650"/>
                <a:gd name="connsiteX183" fmla="*/ 460534 w 1676400"/>
                <a:gd name="connsiteY183" fmla="*/ 706279 h 1771650"/>
                <a:gd name="connsiteX184" fmla="*/ 480727 w 1676400"/>
                <a:gd name="connsiteY184" fmla="*/ 714756 h 1771650"/>
                <a:gd name="connsiteX185" fmla="*/ 498348 w 1676400"/>
                <a:gd name="connsiteY185" fmla="*/ 713423 h 1771650"/>
                <a:gd name="connsiteX186" fmla="*/ 497681 w 1676400"/>
                <a:gd name="connsiteY186" fmla="*/ 715327 h 1771650"/>
                <a:gd name="connsiteX187" fmla="*/ 509778 w 1676400"/>
                <a:gd name="connsiteY187" fmla="*/ 720185 h 1771650"/>
                <a:gd name="connsiteX188" fmla="*/ 513683 w 1676400"/>
                <a:gd name="connsiteY188" fmla="*/ 727139 h 1771650"/>
                <a:gd name="connsiteX189" fmla="*/ 525018 w 1676400"/>
                <a:gd name="connsiteY189" fmla="*/ 724948 h 1771650"/>
                <a:gd name="connsiteX190" fmla="*/ 525304 w 1676400"/>
                <a:gd name="connsiteY190" fmla="*/ 727139 h 1771650"/>
                <a:gd name="connsiteX191" fmla="*/ 531590 w 1676400"/>
                <a:gd name="connsiteY191" fmla="*/ 728663 h 1771650"/>
                <a:gd name="connsiteX192" fmla="*/ 542735 w 1676400"/>
                <a:gd name="connsiteY192" fmla="*/ 710565 h 1771650"/>
                <a:gd name="connsiteX193" fmla="*/ 552545 w 1676400"/>
                <a:gd name="connsiteY193" fmla="*/ 711613 h 1771650"/>
                <a:gd name="connsiteX194" fmla="*/ 559403 w 1676400"/>
                <a:gd name="connsiteY194" fmla="*/ 707517 h 1771650"/>
                <a:gd name="connsiteX195" fmla="*/ 567595 w 1676400"/>
                <a:gd name="connsiteY195" fmla="*/ 712756 h 1771650"/>
                <a:gd name="connsiteX196" fmla="*/ 572072 w 1676400"/>
                <a:gd name="connsiteY196" fmla="*/ 704850 h 1771650"/>
                <a:gd name="connsiteX197" fmla="*/ 574929 w 1676400"/>
                <a:gd name="connsiteY197" fmla="*/ 706279 h 1771650"/>
                <a:gd name="connsiteX198" fmla="*/ 572834 w 1676400"/>
                <a:gd name="connsiteY198" fmla="*/ 710660 h 1771650"/>
                <a:gd name="connsiteX199" fmla="*/ 578168 w 1676400"/>
                <a:gd name="connsiteY199" fmla="*/ 712089 h 1771650"/>
                <a:gd name="connsiteX200" fmla="*/ 584359 w 1676400"/>
                <a:gd name="connsiteY200" fmla="*/ 719519 h 1771650"/>
                <a:gd name="connsiteX201" fmla="*/ 583120 w 1676400"/>
                <a:gd name="connsiteY201" fmla="*/ 721138 h 1771650"/>
                <a:gd name="connsiteX202" fmla="*/ 597599 w 1676400"/>
                <a:gd name="connsiteY202" fmla="*/ 730758 h 1771650"/>
                <a:gd name="connsiteX203" fmla="*/ 605504 w 1676400"/>
                <a:gd name="connsiteY203" fmla="*/ 732663 h 1771650"/>
                <a:gd name="connsiteX204" fmla="*/ 627412 w 1676400"/>
                <a:gd name="connsiteY204" fmla="*/ 728186 h 1771650"/>
                <a:gd name="connsiteX205" fmla="*/ 633412 w 1676400"/>
                <a:gd name="connsiteY205" fmla="*/ 722281 h 1771650"/>
                <a:gd name="connsiteX206" fmla="*/ 596837 w 1676400"/>
                <a:gd name="connsiteY206" fmla="*/ 698468 h 1771650"/>
                <a:gd name="connsiteX207" fmla="*/ 592836 w 1676400"/>
                <a:gd name="connsiteY207" fmla="*/ 687324 h 1771650"/>
                <a:gd name="connsiteX208" fmla="*/ 600170 w 1676400"/>
                <a:gd name="connsiteY208" fmla="*/ 685705 h 1771650"/>
                <a:gd name="connsiteX209" fmla="*/ 593122 w 1676400"/>
                <a:gd name="connsiteY209" fmla="*/ 673989 h 1771650"/>
                <a:gd name="connsiteX210" fmla="*/ 599408 w 1676400"/>
                <a:gd name="connsiteY210" fmla="*/ 665321 h 1771650"/>
                <a:gd name="connsiteX211" fmla="*/ 614743 w 1676400"/>
                <a:gd name="connsiteY211" fmla="*/ 658559 h 1771650"/>
                <a:gd name="connsiteX212" fmla="*/ 621983 w 1676400"/>
                <a:gd name="connsiteY212" fmla="*/ 658844 h 1771650"/>
                <a:gd name="connsiteX213" fmla="*/ 625316 w 1676400"/>
                <a:gd name="connsiteY213" fmla="*/ 653129 h 1771650"/>
                <a:gd name="connsiteX214" fmla="*/ 636080 w 1676400"/>
                <a:gd name="connsiteY214" fmla="*/ 668465 h 1771650"/>
                <a:gd name="connsiteX215" fmla="*/ 640366 w 1676400"/>
                <a:gd name="connsiteY215" fmla="*/ 661225 h 1771650"/>
                <a:gd name="connsiteX216" fmla="*/ 639509 w 1676400"/>
                <a:gd name="connsiteY216" fmla="*/ 657035 h 1771650"/>
                <a:gd name="connsiteX217" fmla="*/ 643414 w 1676400"/>
                <a:gd name="connsiteY217" fmla="*/ 655034 h 1771650"/>
                <a:gd name="connsiteX218" fmla="*/ 668845 w 1676400"/>
                <a:gd name="connsiteY218" fmla="*/ 665321 h 1771650"/>
                <a:gd name="connsiteX219" fmla="*/ 685800 w 1676400"/>
                <a:gd name="connsiteY219" fmla="*/ 656368 h 1771650"/>
                <a:gd name="connsiteX220" fmla="*/ 687038 w 1676400"/>
                <a:gd name="connsiteY220" fmla="*/ 645795 h 1771650"/>
                <a:gd name="connsiteX221" fmla="*/ 699230 w 1676400"/>
                <a:gd name="connsiteY221" fmla="*/ 616934 h 1771650"/>
                <a:gd name="connsiteX222" fmla="*/ 693896 w 1676400"/>
                <a:gd name="connsiteY222" fmla="*/ 613791 h 1771650"/>
                <a:gd name="connsiteX223" fmla="*/ 693039 w 1676400"/>
                <a:gd name="connsiteY223" fmla="*/ 606362 h 1771650"/>
                <a:gd name="connsiteX224" fmla="*/ 699421 w 1676400"/>
                <a:gd name="connsiteY224" fmla="*/ 603599 h 1771650"/>
                <a:gd name="connsiteX225" fmla="*/ 706945 w 1676400"/>
                <a:gd name="connsiteY225" fmla="*/ 591217 h 1771650"/>
                <a:gd name="connsiteX226" fmla="*/ 716470 w 1676400"/>
                <a:gd name="connsiteY226" fmla="*/ 587312 h 1771650"/>
                <a:gd name="connsiteX227" fmla="*/ 715899 w 1676400"/>
                <a:gd name="connsiteY227" fmla="*/ 574167 h 1771650"/>
                <a:gd name="connsiteX228" fmla="*/ 705612 w 1676400"/>
                <a:gd name="connsiteY228" fmla="*/ 571976 h 1771650"/>
                <a:gd name="connsiteX229" fmla="*/ 696944 w 1676400"/>
                <a:gd name="connsiteY229" fmla="*/ 565214 h 1771650"/>
                <a:gd name="connsiteX230" fmla="*/ 694563 w 1676400"/>
                <a:gd name="connsiteY230" fmla="*/ 553307 h 1771650"/>
                <a:gd name="connsiteX231" fmla="*/ 710089 w 1676400"/>
                <a:gd name="connsiteY231" fmla="*/ 542735 h 1771650"/>
                <a:gd name="connsiteX232" fmla="*/ 717042 w 1676400"/>
                <a:gd name="connsiteY232" fmla="*/ 522351 h 1771650"/>
                <a:gd name="connsiteX233" fmla="*/ 726948 w 1676400"/>
                <a:gd name="connsiteY233" fmla="*/ 515017 h 1771650"/>
                <a:gd name="connsiteX234" fmla="*/ 725710 w 1676400"/>
                <a:gd name="connsiteY234" fmla="*/ 506825 h 1771650"/>
                <a:gd name="connsiteX235" fmla="*/ 737235 w 1676400"/>
                <a:gd name="connsiteY235" fmla="*/ 502920 h 1771650"/>
                <a:gd name="connsiteX236" fmla="*/ 757047 w 1676400"/>
                <a:gd name="connsiteY236" fmla="*/ 481679 h 1771650"/>
                <a:gd name="connsiteX237" fmla="*/ 767905 w 1676400"/>
                <a:gd name="connsiteY237" fmla="*/ 477774 h 1771650"/>
                <a:gd name="connsiteX238" fmla="*/ 785146 w 1676400"/>
                <a:gd name="connsiteY238" fmla="*/ 500825 h 1771650"/>
                <a:gd name="connsiteX239" fmla="*/ 783431 w 1676400"/>
                <a:gd name="connsiteY239" fmla="*/ 501872 h 1771650"/>
                <a:gd name="connsiteX240" fmla="*/ 792766 w 1676400"/>
                <a:gd name="connsiteY240" fmla="*/ 508444 h 1771650"/>
                <a:gd name="connsiteX241" fmla="*/ 788289 w 1676400"/>
                <a:gd name="connsiteY241" fmla="*/ 514160 h 1771650"/>
                <a:gd name="connsiteX242" fmla="*/ 793433 w 1676400"/>
                <a:gd name="connsiteY242" fmla="*/ 516350 h 1771650"/>
                <a:gd name="connsiteX243" fmla="*/ 796957 w 1676400"/>
                <a:gd name="connsiteY243" fmla="*/ 512921 h 1771650"/>
                <a:gd name="connsiteX244" fmla="*/ 799052 w 1676400"/>
                <a:gd name="connsiteY244" fmla="*/ 514731 h 1771650"/>
                <a:gd name="connsiteX245" fmla="*/ 792956 w 1676400"/>
                <a:gd name="connsiteY245" fmla="*/ 520256 h 1771650"/>
                <a:gd name="connsiteX246" fmla="*/ 798576 w 1676400"/>
                <a:gd name="connsiteY246" fmla="*/ 521494 h 1771650"/>
                <a:gd name="connsiteX247" fmla="*/ 795242 w 1676400"/>
                <a:gd name="connsiteY247" fmla="*/ 539782 h 1771650"/>
                <a:gd name="connsiteX248" fmla="*/ 799624 w 1676400"/>
                <a:gd name="connsiteY248" fmla="*/ 552355 h 1771650"/>
                <a:gd name="connsiteX249" fmla="*/ 810959 w 1676400"/>
                <a:gd name="connsiteY249" fmla="*/ 543687 h 1771650"/>
                <a:gd name="connsiteX250" fmla="*/ 819626 w 1676400"/>
                <a:gd name="connsiteY250" fmla="*/ 547973 h 1771650"/>
                <a:gd name="connsiteX251" fmla="*/ 822484 w 1676400"/>
                <a:gd name="connsiteY251" fmla="*/ 536162 h 1771650"/>
                <a:gd name="connsiteX252" fmla="*/ 825722 w 1676400"/>
                <a:gd name="connsiteY252" fmla="*/ 535210 h 1771650"/>
                <a:gd name="connsiteX253" fmla="*/ 828008 w 1676400"/>
                <a:gd name="connsiteY253" fmla="*/ 539306 h 1771650"/>
                <a:gd name="connsiteX254" fmla="*/ 832485 w 1676400"/>
                <a:gd name="connsiteY254" fmla="*/ 537305 h 1771650"/>
                <a:gd name="connsiteX255" fmla="*/ 834962 w 1676400"/>
                <a:gd name="connsiteY255" fmla="*/ 545021 h 1771650"/>
                <a:gd name="connsiteX256" fmla="*/ 838486 w 1676400"/>
                <a:gd name="connsiteY256" fmla="*/ 543877 h 1771650"/>
                <a:gd name="connsiteX257" fmla="*/ 843343 w 1676400"/>
                <a:gd name="connsiteY257" fmla="*/ 548164 h 1771650"/>
                <a:gd name="connsiteX258" fmla="*/ 849059 w 1676400"/>
                <a:gd name="connsiteY258" fmla="*/ 545687 h 1771650"/>
                <a:gd name="connsiteX259" fmla="*/ 846201 w 1676400"/>
                <a:gd name="connsiteY259" fmla="*/ 537591 h 1771650"/>
                <a:gd name="connsiteX260" fmla="*/ 854107 w 1676400"/>
                <a:gd name="connsiteY260" fmla="*/ 528352 h 1771650"/>
                <a:gd name="connsiteX261" fmla="*/ 855535 w 1676400"/>
                <a:gd name="connsiteY261" fmla="*/ 518731 h 1771650"/>
                <a:gd name="connsiteX262" fmla="*/ 871442 w 1676400"/>
                <a:gd name="connsiteY262" fmla="*/ 513112 h 1771650"/>
                <a:gd name="connsiteX263" fmla="*/ 873824 w 1676400"/>
                <a:gd name="connsiteY263" fmla="*/ 491014 h 1771650"/>
                <a:gd name="connsiteX264" fmla="*/ 894016 w 1676400"/>
                <a:gd name="connsiteY264" fmla="*/ 490442 h 1771650"/>
                <a:gd name="connsiteX265" fmla="*/ 894302 w 1676400"/>
                <a:gd name="connsiteY265" fmla="*/ 487108 h 1771650"/>
                <a:gd name="connsiteX266" fmla="*/ 923353 w 1676400"/>
                <a:gd name="connsiteY266" fmla="*/ 481012 h 1771650"/>
                <a:gd name="connsiteX267" fmla="*/ 928973 w 1676400"/>
                <a:gd name="connsiteY267" fmla="*/ 474535 h 1771650"/>
                <a:gd name="connsiteX268" fmla="*/ 949357 w 1676400"/>
                <a:gd name="connsiteY268" fmla="*/ 470440 h 1771650"/>
                <a:gd name="connsiteX269" fmla="*/ 952405 w 1676400"/>
                <a:gd name="connsiteY269" fmla="*/ 467963 h 1771650"/>
                <a:gd name="connsiteX270" fmla="*/ 947166 w 1676400"/>
                <a:gd name="connsiteY270" fmla="*/ 460248 h 1771650"/>
                <a:gd name="connsiteX271" fmla="*/ 950690 w 1676400"/>
                <a:gd name="connsiteY271" fmla="*/ 456724 h 1771650"/>
                <a:gd name="connsiteX272" fmla="*/ 961739 w 1676400"/>
                <a:gd name="connsiteY272" fmla="*/ 456248 h 1771650"/>
                <a:gd name="connsiteX273" fmla="*/ 962882 w 1676400"/>
                <a:gd name="connsiteY273" fmla="*/ 452247 h 1771650"/>
                <a:gd name="connsiteX274" fmla="*/ 972979 w 1676400"/>
                <a:gd name="connsiteY274" fmla="*/ 448818 h 1771650"/>
                <a:gd name="connsiteX275" fmla="*/ 980503 w 1676400"/>
                <a:gd name="connsiteY275" fmla="*/ 442627 h 1771650"/>
                <a:gd name="connsiteX276" fmla="*/ 990314 w 1676400"/>
                <a:gd name="connsiteY276" fmla="*/ 443484 h 1771650"/>
                <a:gd name="connsiteX277" fmla="*/ 999268 w 1676400"/>
                <a:gd name="connsiteY277" fmla="*/ 449866 h 1771650"/>
                <a:gd name="connsiteX278" fmla="*/ 1010984 w 1676400"/>
                <a:gd name="connsiteY278" fmla="*/ 447675 h 1771650"/>
                <a:gd name="connsiteX279" fmla="*/ 1013841 w 1676400"/>
                <a:gd name="connsiteY279" fmla="*/ 444627 h 1771650"/>
                <a:gd name="connsiteX280" fmla="*/ 1022604 w 1676400"/>
                <a:gd name="connsiteY280" fmla="*/ 444437 h 1771650"/>
                <a:gd name="connsiteX281" fmla="*/ 1026414 w 1676400"/>
                <a:gd name="connsiteY281" fmla="*/ 435959 h 1771650"/>
                <a:gd name="connsiteX282" fmla="*/ 1020128 w 1676400"/>
                <a:gd name="connsiteY282" fmla="*/ 424529 h 1771650"/>
                <a:gd name="connsiteX283" fmla="*/ 1021270 w 1676400"/>
                <a:gd name="connsiteY283" fmla="*/ 397192 h 1771650"/>
                <a:gd name="connsiteX284" fmla="*/ 1027271 w 1676400"/>
                <a:gd name="connsiteY284" fmla="*/ 381381 h 1771650"/>
                <a:gd name="connsiteX285" fmla="*/ 1036701 w 1676400"/>
                <a:gd name="connsiteY285" fmla="*/ 372904 h 1771650"/>
                <a:gd name="connsiteX286" fmla="*/ 1043654 w 1676400"/>
                <a:gd name="connsiteY286" fmla="*/ 351758 h 1771650"/>
                <a:gd name="connsiteX287" fmla="*/ 1059561 w 1676400"/>
                <a:gd name="connsiteY287" fmla="*/ 349472 h 1771650"/>
                <a:gd name="connsiteX288" fmla="*/ 1070705 w 1676400"/>
                <a:gd name="connsiteY288" fmla="*/ 356235 h 1771650"/>
                <a:gd name="connsiteX289" fmla="*/ 1103185 w 1676400"/>
                <a:gd name="connsiteY289" fmla="*/ 340519 h 1771650"/>
                <a:gd name="connsiteX290" fmla="*/ 1135380 w 1676400"/>
                <a:gd name="connsiteY290" fmla="*/ 331660 h 1771650"/>
                <a:gd name="connsiteX291" fmla="*/ 1140523 w 1676400"/>
                <a:gd name="connsiteY291" fmla="*/ 312325 h 1771650"/>
                <a:gd name="connsiteX292" fmla="*/ 1137666 w 1676400"/>
                <a:gd name="connsiteY292" fmla="*/ 300895 h 1771650"/>
                <a:gd name="connsiteX293" fmla="*/ 1149668 w 1676400"/>
                <a:gd name="connsiteY293" fmla="*/ 290227 h 1771650"/>
                <a:gd name="connsiteX294" fmla="*/ 1149286 w 1676400"/>
                <a:gd name="connsiteY294" fmla="*/ 276892 h 1771650"/>
                <a:gd name="connsiteX295" fmla="*/ 1162717 w 1676400"/>
                <a:gd name="connsiteY295" fmla="*/ 262128 h 1771650"/>
                <a:gd name="connsiteX296" fmla="*/ 1184243 w 1676400"/>
                <a:gd name="connsiteY296" fmla="*/ 250317 h 1771650"/>
                <a:gd name="connsiteX297" fmla="*/ 1186148 w 1676400"/>
                <a:gd name="connsiteY297" fmla="*/ 240125 h 1771650"/>
                <a:gd name="connsiteX298" fmla="*/ 1199293 w 1676400"/>
                <a:gd name="connsiteY298" fmla="*/ 232696 h 1771650"/>
                <a:gd name="connsiteX299" fmla="*/ 1203293 w 1676400"/>
                <a:gd name="connsiteY299" fmla="*/ 226885 h 1771650"/>
                <a:gd name="connsiteX300" fmla="*/ 1204246 w 1676400"/>
                <a:gd name="connsiteY300" fmla="*/ 214884 h 1771650"/>
                <a:gd name="connsiteX301" fmla="*/ 1198531 w 1676400"/>
                <a:gd name="connsiteY301" fmla="*/ 212788 h 1771650"/>
                <a:gd name="connsiteX302" fmla="*/ 1204627 w 1676400"/>
                <a:gd name="connsiteY302" fmla="*/ 197072 h 1771650"/>
                <a:gd name="connsiteX303" fmla="*/ 1212914 w 1676400"/>
                <a:gd name="connsiteY303" fmla="*/ 186309 h 1771650"/>
                <a:gd name="connsiteX304" fmla="*/ 1213390 w 1676400"/>
                <a:gd name="connsiteY304" fmla="*/ 180213 h 1771650"/>
                <a:gd name="connsiteX305" fmla="*/ 1201960 w 1676400"/>
                <a:gd name="connsiteY305" fmla="*/ 177451 h 1771650"/>
                <a:gd name="connsiteX306" fmla="*/ 1191292 w 1676400"/>
                <a:gd name="connsiteY306" fmla="*/ 170497 h 1771650"/>
                <a:gd name="connsiteX307" fmla="*/ 1197007 w 1676400"/>
                <a:gd name="connsiteY307" fmla="*/ 166497 h 1771650"/>
                <a:gd name="connsiteX308" fmla="*/ 1201388 w 1676400"/>
                <a:gd name="connsiteY308" fmla="*/ 166973 h 1771650"/>
                <a:gd name="connsiteX309" fmla="*/ 1218248 w 1676400"/>
                <a:gd name="connsiteY309" fmla="*/ 160210 h 1771650"/>
                <a:gd name="connsiteX310" fmla="*/ 1224344 w 1676400"/>
                <a:gd name="connsiteY310" fmla="*/ 145828 h 1771650"/>
                <a:gd name="connsiteX311" fmla="*/ 1228915 w 1676400"/>
                <a:gd name="connsiteY311" fmla="*/ 144113 h 1771650"/>
                <a:gd name="connsiteX312" fmla="*/ 1230630 w 1676400"/>
                <a:gd name="connsiteY312" fmla="*/ 136017 h 1771650"/>
                <a:gd name="connsiteX313" fmla="*/ 1231011 w 1676400"/>
                <a:gd name="connsiteY313" fmla="*/ 114871 h 1771650"/>
                <a:gd name="connsiteX314" fmla="*/ 1225582 w 1676400"/>
                <a:gd name="connsiteY314" fmla="*/ 104775 h 1771650"/>
                <a:gd name="connsiteX315" fmla="*/ 1228344 w 1676400"/>
                <a:gd name="connsiteY315" fmla="*/ 104394 h 1771650"/>
                <a:gd name="connsiteX316" fmla="*/ 1229582 w 1676400"/>
                <a:gd name="connsiteY316" fmla="*/ 97250 h 1771650"/>
                <a:gd name="connsiteX317" fmla="*/ 1230154 w 1676400"/>
                <a:gd name="connsiteY317" fmla="*/ 91440 h 1771650"/>
                <a:gd name="connsiteX318" fmla="*/ 1225868 w 1676400"/>
                <a:gd name="connsiteY318" fmla="*/ 79057 h 1771650"/>
                <a:gd name="connsiteX319" fmla="*/ 1229011 w 1676400"/>
                <a:gd name="connsiteY319" fmla="*/ 69913 h 1771650"/>
                <a:gd name="connsiteX320" fmla="*/ 1223772 w 1676400"/>
                <a:gd name="connsiteY320" fmla="*/ 64103 h 1771650"/>
                <a:gd name="connsiteX321" fmla="*/ 1223581 w 1676400"/>
                <a:gd name="connsiteY321" fmla="*/ 54197 h 1771650"/>
                <a:gd name="connsiteX322" fmla="*/ 1214342 w 1676400"/>
                <a:gd name="connsiteY322" fmla="*/ 50006 h 1771650"/>
                <a:gd name="connsiteX323" fmla="*/ 1203579 w 1676400"/>
                <a:gd name="connsiteY323" fmla="*/ 38290 h 1771650"/>
                <a:gd name="connsiteX324" fmla="*/ 1209008 w 1676400"/>
                <a:gd name="connsiteY324" fmla="*/ 32766 h 1771650"/>
                <a:gd name="connsiteX325" fmla="*/ 1223391 w 1676400"/>
                <a:gd name="connsiteY325" fmla="*/ 28575 h 1771650"/>
                <a:gd name="connsiteX326" fmla="*/ 1257205 w 1676400"/>
                <a:gd name="connsiteY326" fmla="*/ 39243 h 1771650"/>
                <a:gd name="connsiteX327" fmla="*/ 1278160 w 1676400"/>
                <a:gd name="connsiteY327" fmla="*/ 32671 h 1771650"/>
                <a:gd name="connsiteX328" fmla="*/ 1302353 w 1676400"/>
                <a:gd name="connsiteY328" fmla="*/ 36766 h 1771650"/>
                <a:gd name="connsiteX329" fmla="*/ 1337691 w 1676400"/>
                <a:gd name="connsiteY329" fmla="*/ 23336 h 1771650"/>
                <a:gd name="connsiteX330" fmla="*/ 1356741 w 1676400"/>
                <a:gd name="connsiteY330" fmla="*/ 11620 h 1771650"/>
                <a:gd name="connsiteX331" fmla="*/ 1366552 w 1676400"/>
                <a:gd name="connsiteY331" fmla="*/ 9525 h 1771650"/>
                <a:gd name="connsiteX332" fmla="*/ 1395222 w 1676400"/>
                <a:gd name="connsiteY332" fmla="*/ 20193 h 1771650"/>
                <a:gd name="connsiteX333" fmla="*/ 1399889 w 1676400"/>
                <a:gd name="connsiteY333" fmla="*/ 19240 h 1771650"/>
                <a:gd name="connsiteX334" fmla="*/ 1407414 w 1676400"/>
                <a:gd name="connsiteY334" fmla="*/ 22288 h 1771650"/>
                <a:gd name="connsiteX335" fmla="*/ 1413224 w 1676400"/>
                <a:gd name="connsiteY335" fmla="*/ 26289 h 1771650"/>
                <a:gd name="connsiteX336" fmla="*/ 1413224 w 1676400"/>
                <a:gd name="connsiteY336" fmla="*/ 34385 h 1771650"/>
                <a:gd name="connsiteX337" fmla="*/ 1419035 w 1676400"/>
                <a:gd name="connsiteY337" fmla="*/ 36671 h 1771650"/>
                <a:gd name="connsiteX338" fmla="*/ 1422178 w 1676400"/>
                <a:gd name="connsiteY338" fmla="*/ 43148 h 1771650"/>
                <a:gd name="connsiteX339" fmla="*/ 1427988 w 1676400"/>
                <a:gd name="connsiteY339" fmla="*/ 47244 h 1771650"/>
                <a:gd name="connsiteX340" fmla="*/ 1436180 w 1676400"/>
                <a:gd name="connsiteY340" fmla="*/ 48006 h 1771650"/>
                <a:gd name="connsiteX341" fmla="*/ 1441704 w 1676400"/>
                <a:gd name="connsiteY341" fmla="*/ 44386 h 1771650"/>
                <a:gd name="connsiteX342" fmla="*/ 1458087 w 1676400"/>
                <a:gd name="connsiteY342" fmla="*/ 53721 h 1771650"/>
                <a:gd name="connsiteX343" fmla="*/ 1467802 w 1676400"/>
                <a:gd name="connsiteY343" fmla="*/ 48006 h 1771650"/>
                <a:gd name="connsiteX344" fmla="*/ 1470755 w 1676400"/>
                <a:gd name="connsiteY344" fmla="*/ 53530 h 1771650"/>
                <a:gd name="connsiteX345" fmla="*/ 1482471 w 1676400"/>
                <a:gd name="connsiteY345" fmla="*/ 54197 h 1771650"/>
                <a:gd name="connsiteX346" fmla="*/ 1490567 w 1676400"/>
                <a:gd name="connsiteY346" fmla="*/ 58198 h 1771650"/>
                <a:gd name="connsiteX347" fmla="*/ 1496663 w 1676400"/>
                <a:gd name="connsiteY347" fmla="*/ 64198 h 1771650"/>
                <a:gd name="connsiteX348" fmla="*/ 1518761 w 1676400"/>
                <a:gd name="connsiteY348" fmla="*/ 75343 h 1771650"/>
                <a:gd name="connsiteX349" fmla="*/ 1524095 w 1676400"/>
                <a:gd name="connsiteY349" fmla="*/ 82105 h 1771650"/>
                <a:gd name="connsiteX350" fmla="*/ 1523048 w 1676400"/>
                <a:gd name="connsiteY350" fmla="*/ 92583 h 1771650"/>
                <a:gd name="connsiteX351" fmla="*/ 1529620 w 1676400"/>
                <a:gd name="connsiteY351" fmla="*/ 95917 h 1771650"/>
                <a:gd name="connsiteX352" fmla="*/ 1537240 w 1676400"/>
                <a:gd name="connsiteY352" fmla="*/ 106966 h 1771650"/>
                <a:gd name="connsiteX353" fmla="*/ 1534477 w 1676400"/>
                <a:gd name="connsiteY353" fmla="*/ 118015 h 1771650"/>
                <a:gd name="connsiteX354" fmla="*/ 1524190 w 1676400"/>
                <a:gd name="connsiteY354" fmla="*/ 133921 h 1771650"/>
                <a:gd name="connsiteX355" fmla="*/ 1519619 w 1676400"/>
                <a:gd name="connsiteY355" fmla="*/ 164973 h 1771650"/>
                <a:gd name="connsiteX356" fmla="*/ 1513046 w 1676400"/>
                <a:gd name="connsiteY356" fmla="*/ 172212 h 1771650"/>
                <a:gd name="connsiteX357" fmla="*/ 1512856 w 1676400"/>
                <a:gd name="connsiteY357" fmla="*/ 177165 h 1771650"/>
                <a:gd name="connsiteX358" fmla="*/ 1502188 w 1676400"/>
                <a:gd name="connsiteY358" fmla="*/ 180880 h 1771650"/>
                <a:gd name="connsiteX359" fmla="*/ 1493806 w 1676400"/>
                <a:gd name="connsiteY359" fmla="*/ 179356 h 1771650"/>
                <a:gd name="connsiteX360" fmla="*/ 1485329 w 1676400"/>
                <a:gd name="connsiteY360" fmla="*/ 185356 h 1771650"/>
                <a:gd name="connsiteX361" fmla="*/ 1498473 w 1676400"/>
                <a:gd name="connsiteY361" fmla="*/ 193262 h 1771650"/>
                <a:gd name="connsiteX362" fmla="*/ 1519238 w 1676400"/>
                <a:gd name="connsiteY362" fmla="*/ 211836 h 1771650"/>
                <a:gd name="connsiteX363" fmla="*/ 1532287 w 1676400"/>
                <a:gd name="connsiteY363" fmla="*/ 211645 h 1771650"/>
                <a:gd name="connsiteX364" fmla="*/ 1537526 w 1676400"/>
                <a:gd name="connsiteY364" fmla="*/ 215075 h 1771650"/>
                <a:gd name="connsiteX365" fmla="*/ 1549527 w 1676400"/>
                <a:gd name="connsiteY365" fmla="*/ 215741 h 1771650"/>
                <a:gd name="connsiteX366" fmla="*/ 1586294 w 1676400"/>
                <a:gd name="connsiteY366" fmla="*/ 230314 h 1771650"/>
                <a:gd name="connsiteX367" fmla="*/ 1582484 w 1676400"/>
                <a:gd name="connsiteY367" fmla="*/ 246316 h 1771650"/>
                <a:gd name="connsiteX368" fmla="*/ 1592294 w 1676400"/>
                <a:gd name="connsiteY368" fmla="*/ 239839 h 1771650"/>
                <a:gd name="connsiteX369" fmla="*/ 1600962 w 1676400"/>
                <a:gd name="connsiteY369" fmla="*/ 237934 h 1771650"/>
                <a:gd name="connsiteX370" fmla="*/ 1600105 w 1676400"/>
                <a:gd name="connsiteY370" fmla="*/ 246697 h 1771650"/>
                <a:gd name="connsiteX371" fmla="*/ 1606391 w 1676400"/>
                <a:gd name="connsiteY371" fmla="*/ 246793 h 1771650"/>
                <a:gd name="connsiteX372" fmla="*/ 1606010 w 1676400"/>
                <a:gd name="connsiteY372" fmla="*/ 255841 h 1771650"/>
                <a:gd name="connsiteX373" fmla="*/ 1597819 w 1676400"/>
                <a:gd name="connsiteY373" fmla="*/ 260699 h 1771650"/>
                <a:gd name="connsiteX374" fmla="*/ 1598390 w 1676400"/>
                <a:gd name="connsiteY374" fmla="*/ 267367 h 1771650"/>
                <a:gd name="connsiteX375" fmla="*/ 1588960 w 1676400"/>
                <a:gd name="connsiteY375" fmla="*/ 269081 h 1771650"/>
                <a:gd name="connsiteX376" fmla="*/ 1589818 w 1676400"/>
                <a:gd name="connsiteY376" fmla="*/ 273463 h 1771650"/>
                <a:gd name="connsiteX377" fmla="*/ 1593723 w 1676400"/>
                <a:gd name="connsiteY377" fmla="*/ 274891 h 1771650"/>
                <a:gd name="connsiteX378" fmla="*/ 1588865 w 1676400"/>
                <a:gd name="connsiteY378" fmla="*/ 281273 h 1771650"/>
                <a:gd name="connsiteX379" fmla="*/ 1595056 w 1676400"/>
                <a:gd name="connsiteY379" fmla="*/ 297561 h 1771650"/>
                <a:gd name="connsiteX380" fmla="*/ 1607153 w 1676400"/>
                <a:gd name="connsiteY380" fmla="*/ 297371 h 1771650"/>
                <a:gd name="connsiteX381" fmla="*/ 1616297 w 1676400"/>
                <a:gd name="connsiteY381" fmla="*/ 301371 h 1771650"/>
                <a:gd name="connsiteX382" fmla="*/ 1617440 w 1676400"/>
                <a:gd name="connsiteY382" fmla="*/ 304800 h 1771650"/>
                <a:gd name="connsiteX383" fmla="*/ 1643825 w 1676400"/>
                <a:gd name="connsiteY383" fmla="*/ 302514 h 1771650"/>
                <a:gd name="connsiteX384" fmla="*/ 1658398 w 1676400"/>
                <a:gd name="connsiteY384" fmla="*/ 304895 h 1771650"/>
                <a:gd name="connsiteX385" fmla="*/ 1669923 w 1676400"/>
                <a:gd name="connsiteY385" fmla="*/ 315182 h 1771650"/>
                <a:gd name="connsiteX386" fmla="*/ 1669923 w 1676400"/>
                <a:gd name="connsiteY386" fmla="*/ 320516 h 1771650"/>
                <a:gd name="connsiteX387" fmla="*/ 1640681 w 1676400"/>
                <a:gd name="connsiteY387" fmla="*/ 324231 h 1771650"/>
                <a:gd name="connsiteX388" fmla="*/ 1639443 w 1676400"/>
                <a:gd name="connsiteY388" fmla="*/ 338614 h 1771650"/>
                <a:gd name="connsiteX389" fmla="*/ 1637633 w 1676400"/>
                <a:gd name="connsiteY389" fmla="*/ 338614 h 1771650"/>
                <a:gd name="connsiteX390" fmla="*/ 1637252 w 1676400"/>
                <a:gd name="connsiteY390" fmla="*/ 343948 h 1771650"/>
                <a:gd name="connsiteX391" fmla="*/ 1634871 w 1676400"/>
                <a:gd name="connsiteY391" fmla="*/ 344138 h 1771650"/>
                <a:gd name="connsiteX392" fmla="*/ 1636300 w 1676400"/>
                <a:gd name="connsiteY392" fmla="*/ 359092 h 1771650"/>
                <a:gd name="connsiteX393" fmla="*/ 1632014 w 1676400"/>
                <a:gd name="connsiteY393" fmla="*/ 361283 h 1771650"/>
                <a:gd name="connsiteX394" fmla="*/ 1636490 w 1676400"/>
                <a:gd name="connsiteY394" fmla="*/ 379381 h 1771650"/>
                <a:gd name="connsiteX395" fmla="*/ 1624489 w 1676400"/>
                <a:gd name="connsiteY395" fmla="*/ 389287 h 1771650"/>
                <a:gd name="connsiteX396" fmla="*/ 1622869 w 1676400"/>
                <a:gd name="connsiteY396" fmla="*/ 397573 h 1771650"/>
                <a:gd name="connsiteX397" fmla="*/ 1614202 w 1676400"/>
                <a:gd name="connsiteY397" fmla="*/ 401383 h 1771650"/>
                <a:gd name="connsiteX398" fmla="*/ 1615059 w 1676400"/>
                <a:gd name="connsiteY398" fmla="*/ 409385 h 1771650"/>
                <a:gd name="connsiteX399" fmla="*/ 1611344 w 1676400"/>
                <a:gd name="connsiteY399" fmla="*/ 425101 h 1771650"/>
                <a:gd name="connsiteX400" fmla="*/ 1599248 w 1676400"/>
                <a:gd name="connsiteY400" fmla="*/ 425291 h 1771650"/>
                <a:gd name="connsiteX401" fmla="*/ 1603724 w 1676400"/>
                <a:gd name="connsiteY401" fmla="*/ 431959 h 1771650"/>
                <a:gd name="connsiteX402" fmla="*/ 1616964 w 1676400"/>
                <a:gd name="connsiteY402" fmla="*/ 435007 h 1771650"/>
                <a:gd name="connsiteX403" fmla="*/ 1626965 w 1676400"/>
                <a:gd name="connsiteY403" fmla="*/ 443103 h 1771650"/>
                <a:gd name="connsiteX404" fmla="*/ 1613059 w 1676400"/>
                <a:gd name="connsiteY404" fmla="*/ 465106 h 1771650"/>
                <a:gd name="connsiteX405" fmla="*/ 1616869 w 1676400"/>
                <a:gd name="connsiteY405" fmla="*/ 475488 h 1771650"/>
                <a:gd name="connsiteX406" fmla="*/ 1614773 w 1676400"/>
                <a:gd name="connsiteY406" fmla="*/ 484441 h 1771650"/>
                <a:gd name="connsiteX407" fmla="*/ 1606106 w 1676400"/>
                <a:gd name="connsiteY407" fmla="*/ 490728 h 1771650"/>
                <a:gd name="connsiteX408" fmla="*/ 1604010 w 1676400"/>
                <a:gd name="connsiteY408" fmla="*/ 498253 h 1771650"/>
                <a:gd name="connsiteX409" fmla="*/ 1589437 w 1676400"/>
                <a:gd name="connsiteY409" fmla="*/ 498158 h 1771650"/>
                <a:gd name="connsiteX410" fmla="*/ 1587151 w 1676400"/>
                <a:gd name="connsiteY410" fmla="*/ 505301 h 1771650"/>
                <a:gd name="connsiteX411" fmla="*/ 1583531 w 1676400"/>
                <a:gd name="connsiteY411" fmla="*/ 527018 h 1771650"/>
                <a:gd name="connsiteX412" fmla="*/ 1587341 w 1676400"/>
                <a:gd name="connsiteY412" fmla="*/ 527018 h 1771650"/>
                <a:gd name="connsiteX413" fmla="*/ 1590865 w 1676400"/>
                <a:gd name="connsiteY413" fmla="*/ 540163 h 1771650"/>
                <a:gd name="connsiteX414" fmla="*/ 1587722 w 1676400"/>
                <a:gd name="connsiteY414" fmla="*/ 540258 h 1771650"/>
                <a:gd name="connsiteX415" fmla="*/ 1586865 w 1676400"/>
                <a:gd name="connsiteY415" fmla="*/ 544259 h 1771650"/>
                <a:gd name="connsiteX416" fmla="*/ 1580864 w 1676400"/>
                <a:gd name="connsiteY416" fmla="*/ 543973 h 1771650"/>
                <a:gd name="connsiteX417" fmla="*/ 1586008 w 1676400"/>
                <a:gd name="connsiteY417" fmla="*/ 557403 h 1771650"/>
                <a:gd name="connsiteX418" fmla="*/ 1582960 w 1676400"/>
                <a:gd name="connsiteY418" fmla="*/ 558641 h 1771650"/>
                <a:gd name="connsiteX419" fmla="*/ 1585055 w 1676400"/>
                <a:gd name="connsiteY419" fmla="*/ 572357 h 1771650"/>
                <a:gd name="connsiteX420" fmla="*/ 1590865 w 1676400"/>
                <a:gd name="connsiteY420" fmla="*/ 572167 h 1771650"/>
                <a:gd name="connsiteX421" fmla="*/ 1592009 w 1676400"/>
                <a:gd name="connsiteY421" fmla="*/ 577787 h 1771650"/>
                <a:gd name="connsiteX422" fmla="*/ 1572959 w 1676400"/>
                <a:gd name="connsiteY422" fmla="*/ 586073 h 1771650"/>
                <a:gd name="connsiteX423" fmla="*/ 1566863 w 1676400"/>
                <a:gd name="connsiteY423" fmla="*/ 592265 h 1771650"/>
                <a:gd name="connsiteX424" fmla="*/ 1567910 w 1676400"/>
                <a:gd name="connsiteY424" fmla="*/ 601790 h 1771650"/>
                <a:gd name="connsiteX425" fmla="*/ 1573054 w 1676400"/>
                <a:gd name="connsiteY425" fmla="*/ 608838 h 1771650"/>
                <a:gd name="connsiteX426" fmla="*/ 1577816 w 1676400"/>
                <a:gd name="connsiteY426" fmla="*/ 607981 h 1771650"/>
                <a:gd name="connsiteX427" fmla="*/ 1592580 w 1676400"/>
                <a:gd name="connsiteY427" fmla="*/ 615410 h 1771650"/>
                <a:gd name="connsiteX428" fmla="*/ 1597438 w 1676400"/>
                <a:gd name="connsiteY428" fmla="*/ 623506 h 1771650"/>
                <a:gd name="connsiteX429" fmla="*/ 1594104 w 1676400"/>
                <a:gd name="connsiteY429" fmla="*/ 625792 h 1771650"/>
                <a:gd name="connsiteX430" fmla="*/ 1600676 w 1676400"/>
                <a:gd name="connsiteY430" fmla="*/ 634365 h 1771650"/>
                <a:gd name="connsiteX431" fmla="*/ 1597438 w 1676400"/>
                <a:gd name="connsiteY431" fmla="*/ 637699 h 1771650"/>
                <a:gd name="connsiteX432" fmla="*/ 1612678 w 1676400"/>
                <a:gd name="connsiteY432" fmla="*/ 660464 h 1771650"/>
                <a:gd name="connsiteX433" fmla="*/ 1623060 w 1676400"/>
                <a:gd name="connsiteY433" fmla="*/ 671227 h 1771650"/>
                <a:gd name="connsiteX434" fmla="*/ 1624013 w 1676400"/>
                <a:gd name="connsiteY434" fmla="*/ 682181 h 1771650"/>
                <a:gd name="connsiteX435" fmla="*/ 1618107 w 1676400"/>
                <a:gd name="connsiteY435" fmla="*/ 687419 h 1771650"/>
                <a:gd name="connsiteX436" fmla="*/ 1590199 w 1676400"/>
                <a:gd name="connsiteY436" fmla="*/ 694277 h 1771650"/>
                <a:gd name="connsiteX437" fmla="*/ 1580674 w 1676400"/>
                <a:gd name="connsiteY437" fmla="*/ 705898 h 1771650"/>
                <a:gd name="connsiteX438" fmla="*/ 1573625 w 1676400"/>
                <a:gd name="connsiteY438" fmla="*/ 710184 h 1771650"/>
                <a:gd name="connsiteX439" fmla="*/ 1557623 w 1676400"/>
                <a:gd name="connsiteY439" fmla="*/ 712089 h 1771650"/>
                <a:gd name="connsiteX440" fmla="*/ 1551718 w 1676400"/>
                <a:gd name="connsiteY440" fmla="*/ 715327 h 1771650"/>
                <a:gd name="connsiteX441" fmla="*/ 1541145 w 1676400"/>
                <a:gd name="connsiteY441" fmla="*/ 713042 h 1771650"/>
                <a:gd name="connsiteX442" fmla="*/ 1539050 w 1676400"/>
                <a:gd name="connsiteY442" fmla="*/ 722090 h 1771650"/>
                <a:gd name="connsiteX443" fmla="*/ 1548860 w 1676400"/>
                <a:gd name="connsiteY443" fmla="*/ 723043 h 1771650"/>
                <a:gd name="connsiteX444" fmla="*/ 1550289 w 1676400"/>
                <a:gd name="connsiteY444" fmla="*/ 726186 h 1771650"/>
                <a:gd name="connsiteX445" fmla="*/ 1557814 w 1676400"/>
                <a:gd name="connsiteY445" fmla="*/ 723995 h 1771650"/>
                <a:gd name="connsiteX446" fmla="*/ 1573149 w 1676400"/>
                <a:gd name="connsiteY446" fmla="*/ 724471 h 1771650"/>
                <a:gd name="connsiteX447" fmla="*/ 1573244 w 1676400"/>
                <a:gd name="connsiteY447" fmla="*/ 726662 h 1771650"/>
                <a:gd name="connsiteX448" fmla="*/ 1577626 w 1676400"/>
                <a:gd name="connsiteY448" fmla="*/ 726948 h 1771650"/>
                <a:gd name="connsiteX449" fmla="*/ 1578673 w 1676400"/>
                <a:gd name="connsiteY449" fmla="*/ 742760 h 1771650"/>
                <a:gd name="connsiteX450" fmla="*/ 1565624 w 1676400"/>
                <a:gd name="connsiteY450" fmla="*/ 741902 h 1771650"/>
                <a:gd name="connsiteX451" fmla="*/ 1569339 w 1676400"/>
                <a:gd name="connsiteY451" fmla="*/ 753427 h 1771650"/>
                <a:gd name="connsiteX452" fmla="*/ 1580960 w 1676400"/>
                <a:gd name="connsiteY452" fmla="*/ 764191 h 1771650"/>
                <a:gd name="connsiteX453" fmla="*/ 1562005 w 1676400"/>
                <a:gd name="connsiteY453" fmla="*/ 754761 h 1771650"/>
                <a:gd name="connsiteX454" fmla="*/ 1545622 w 1676400"/>
                <a:gd name="connsiteY454" fmla="*/ 752094 h 1771650"/>
                <a:gd name="connsiteX455" fmla="*/ 1535811 w 1676400"/>
                <a:gd name="connsiteY455" fmla="*/ 745903 h 1771650"/>
                <a:gd name="connsiteX456" fmla="*/ 1536097 w 1676400"/>
                <a:gd name="connsiteY456" fmla="*/ 763429 h 1771650"/>
                <a:gd name="connsiteX457" fmla="*/ 1533144 w 1676400"/>
                <a:gd name="connsiteY457" fmla="*/ 762762 h 1771650"/>
                <a:gd name="connsiteX458" fmla="*/ 1533239 w 1676400"/>
                <a:gd name="connsiteY458" fmla="*/ 771906 h 1771650"/>
                <a:gd name="connsiteX459" fmla="*/ 1518190 w 1676400"/>
                <a:gd name="connsiteY459" fmla="*/ 768477 h 1771650"/>
                <a:gd name="connsiteX460" fmla="*/ 1517999 w 1676400"/>
                <a:gd name="connsiteY460" fmla="*/ 770192 h 1771650"/>
                <a:gd name="connsiteX461" fmla="*/ 1517904 w 1676400"/>
                <a:gd name="connsiteY461" fmla="*/ 780479 h 1771650"/>
                <a:gd name="connsiteX462" fmla="*/ 1559433 w 1676400"/>
                <a:gd name="connsiteY462" fmla="*/ 792861 h 1771650"/>
                <a:gd name="connsiteX463" fmla="*/ 1560671 w 1676400"/>
                <a:gd name="connsiteY463" fmla="*/ 801815 h 1771650"/>
                <a:gd name="connsiteX464" fmla="*/ 1555718 w 1676400"/>
                <a:gd name="connsiteY464" fmla="*/ 805910 h 1771650"/>
                <a:gd name="connsiteX465" fmla="*/ 1556956 w 1676400"/>
                <a:gd name="connsiteY465" fmla="*/ 813625 h 1771650"/>
                <a:gd name="connsiteX466" fmla="*/ 1561052 w 1676400"/>
                <a:gd name="connsiteY466" fmla="*/ 813340 h 1771650"/>
                <a:gd name="connsiteX467" fmla="*/ 1561624 w 1676400"/>
                <a:gd name="connsiteY467" fmla="*/ 815912 h 1771650"/>
                <a:gd name="connsiteX468" fmla="*/ 1556385 w 1676400"/>
                <a:gd name="connsiteY468" fmla="*/ 817531 h 1771650"/>
                <a:gd name="connsiteX469" fmla="*/ 1561624 w 1676400"/>
                <a:gd name="connsiteY469" fmla="*/ 832294 h 1771650"/>
                <a:gd name="connsiteX470" fmla="*/ 1565815 w 1676400"/>
                <a:gd name="connsiteY470" fmla="*/ 830294 h 1771650"/>
                <a:gd name="connsiteX471" fmla="*/ 1566101 w 1676400"/>
                <a:gd name="connsiteY471" fmla="*/ 832675 h 1771650"/>
                <a:gd name="connsiteX472" fmla="*/ 1563815 w 1676400"/>
                <a:gd name="connsiteY472" fmla="*/ 845248 h 1771650"/>
                <a:gd name="connsiteX473" fmla="*/ 1558195 w 1676400"/>
                <a:gd name="connsiteY473" fmla="*/ 852106 h 1771650"/>
                <a:gd name="connsiteX474" fmla="*/ 1555718 w 1676400"/>
                <a:gd name="connsiteY474" fmla="*/ 876967 h 1771650"/>
                <a:gd name="connsiteX475" fmla="*/ 1558861 w 1676400"/>
                <a:gd name="connsiteY475" fmla="*/ 879824 h 1771650"/>
                <a:gd name="connsiteX476" fmla="*/ 1567244 w 1676400"/>
                <a:gd name="connsiteY476" fmla="*/ 878205 h 1771650"/>
                <a:gd name="connsiteX477" fmla="*/ 1576673 w 1676400"/>
                <a:gd name="connsiteY477" fmla="*/ 871156 h 1771650"/>
                <a:gd name="connsiteX478" fmla="*/ 1581531 w 1676400"/>
                <a:gd name="connsiteY478" fmla="*/ 875062 h 1771650"/>
                <a:gd name="connsiteX479" fmla="*/ 1594580 w 1676400"/>
                <a:gd name="connsiteY479" fmla="*/ 909923 h 1771650"/>
                <a:gd name="connsiteX480" fmla="*/ 1596485 w 1676400"/>
                <a:gd name="connsiteY480" fmla="*/ 931736 h 1771650"/>
                <a:gd name="connsiteX481" fmla="*/ 1619345 w 1676400"/>
                <a:gd name="connsiteY481" fmla="*/ 957263 h 1771650"/>
                <a:gd name="connsiteX482" fmla="*/ 1627537 w 1676400"/>
                <a:gd name="connsiteY482" fmla="*/ 963263 h 1771650"/>
                <a:gd name="connsiteX483" fmla="*/ 1635823 w 1676400"/>
                <a:gd name="connsiteY483" fmla="*/ 965740 h 1771650"/>
                <a:gd name="connsiteX484" fmla="*/ 1637348 w 1676400"/>
                <a:gd name="connsiteY484" fmla="*/ 971455 h 1771650"/>
                <a:gd name="connsiteX485" fmla="*/ 1639252 w 1676400"/>
                <a:gd name="connsiteY485" fmla="*/ 979456 h 1771650"/>
                <a:gd name="connsiteX486" fmla="*/ 1633442 w 1676400"/>
                <a:gd name="connsiteY486" fmla="*/ 998791 h 1771650"/>
                <a:gd name="connsiteX487" fmla="*/ 1612773 w 1676400"/>
                <a:gd name="connsiteY487" fmla="*/ 1026128 h 1771650"/>
                <a:gd name="connsiteX488" fmla="*/ 1577054 w 1676400"/>
                <a:gd name="connsiteY488" fmla="*/ 1051274 h 1771650"/>
                <a:gd name="connsiteX489" fmla="*/ 1566386 w 1676400"/>
                <a:gd name="connsiteY489" fmla="*/ 1054703 h 1771650"/>
                <a:gd name="connsiteX490" fmla="*/ 1555814 w 1676400"/>
                <a:gd name="connsiteY490" fmla="*/ 1064133 h 1771650"/>
                <a:gd name="connsiteX491" fmla="*/ 1535621 w 1676400"/>
                <a:gd name="connsiteY491" fmla="*/ 1072515 h 1771650"/>
                <a:gd name="connsiteX492" fmla="*/ 1533811 w 1676400"/>
                <a:gd name="connsiteY492" fmla="*/ 1087184 h 1771650"/>
                <a:gd name="connsiteX493" fmla="*/ 1534954 w 1676400"/>
                <a:gd name="connsiteY493" fmla="*/ 1097852 h 1771650"/>
                <a:gd name="connsiteX494" fmla="*/ 1502378 w 1676400"/>
                <a:gd name="connsiteY494" fmla="*/ 1100423 h 1771650"/>
                <a:gd name="connsiteX495" fmla="*/ 1475804 w 1676400"/>
                <a:gd name="connsiteY495" fmla="*/ 1098137 h 1771650"/>
                <a:gd name="connsiteX496" fmla="*/ 1471136 w 1676400"/>
                <a:gd name="connsiteY496" fmla="*/ 1100899 h 1771650"/>
                <a:gd name="connsiteX497" fmla="*/ 1468755 w 1676400"/>
                <a:gd name="connsiteY497" fmla="*/ 1113949 h 1771650"/>
                <a:gd name="connsiteX498" fmla="*/ 1470946 w 1676400"/>
                <a:gd name="connsiteY498" fmla="*/ 1117759 h 1771650"/>
                <a:gd name="connsiteX499" fmla="*/ 1470089 w 1676400"/>
                <a:gd name="connsiteY499" fmla="*/ 1127474 h 1771650"/>
                <a:gd name="connsiteX500" fmla="*/ 1476947 w 1676400"/>
                <a:gd name="connsiteY500" fmla="*/ 1128427 h 1771650"/>
                <a:gd name="connsiteX501" fmla="*/ 1477709 w 1676400"/>
                <a:gd name="connsiteY501" fmla="*/ 1142810 h 1771650"/>
                <a:gd name="connsiteX502" fmla="*/ 1479614 w 1676400"/>
                <a:gd name="connsiteY502" fmla="*/ 1144715 h 1771650"/>
                <a:gd name="connsiteX503" fmla="*/ 1482852 w 1676400"/>
                <a:gd name="connsiteY503" fmla="*/ 1143381 h 1771650"/>
                <a:gd name="connsiteX504" fmla="*/ 1485805 w 1676400"/>
                <a:gd name="connsiteY504" fmla="*/ 1148048 h 1771650"/>
                <a:gd name="connsiteX505" fmla="*/ 1485900 w 1676400"/>
                <a:gd name="connsiteY505" fmla="*/ 1154620 h 1771650"/>
                <a:gd name="connsiteX506" fmla="*/ 1502664 w 1676400"/>
                <a:gd name="connsiteY506" fmla="*/ 1143381 h 1771650"/>
                <a:gd name="connsiteX507" fmla="*/ 1499997 w 1676400"/>
                <a:gd name="connsiteY507" fmla="*/ 1154240 h 1771650"/>
                <a:gd name="connsiteX508" fmla="*/ 1507046 w 1676400"/>
                <a:gd name="connsiteY508" fmla="*/ 1165098 h 1771650"/>
                <a:gd name="connsiteX509" fmla="*/ 1515713 w 1676400"/>
                <a:gd name="connsiteY509" fmla="*/ 1168241 h 1771650"/>
                <a:gd name="connsiteX510" fmla="*/ 1511236 w 1676400"/>
                <a:gd name="connsiteY510" fmla="*/ 1171575 h 1771650"/>
                <a:gd name="connsiteX511" fmla="*/ 1512094 w 1676400"/>
                <a:gd name="connsiteY511" fmla="*/ 1174052 h 1771650"/>
                <a:gd name="connsiteX512" fmla="*/ 1528572 w 1676400"/>
                <a:gd name="connsiteY512" fmla="*/ 1169765 h 1771650"/>
                <a:gd name="connsiteX513" fmla="*/ 1524762 w 1676400"/>
                <a:gd name="connsiteY513" fmla="*/ 1198626 h 1771650"/>
                <a:gd name="connsiteX514" fmla="*/ 1519809 w 1676400"/>
                <a:gd name="connsiteY514" fmla="*/ 1200150 h 1771650"/>
                <a:gd name="connsiteX515" fmla="*/ 1509808 w 1676400"/>
                <a:gd name="connsiteY515" fmla="*/ 1212152 h 1771650"/>
                <a:gd name="connsiteX516" fmla="*/ 1497902 w 1676400"/>
                <a:gd name="connsiteY516" fmla="*/ 1211485 h 1771650"/>
                <a:gd name="connsiteX517" fmla="*/ 1465802 w 1676400"/>
                <a:gd name="connsiteY517" fmla="*/ 1220629 h 1771650"/>
                <a:gd name="connsiteX518" fmla="*/ 1419225 w 1676400"/>
                <a:gd name="connsiteY518" fmla="*/ 1223677 h 1771650"/>
                <a:gd name="connsiteX519" fmla="*/ 1400651 w 1676400"/>
                <a:gd name="connsiteY519" fmla="*/ 1240822 h 1771650"/>
                <a:gd name="connsiteX520" fmla="*/ 1308926 w 1676400"/>
                <a:gd name="connsiteY520" fmla="*/ 1300544 h 1771650"/>
                <a:gd name="connsiteX521" fmla="*/ 1296543 w 1676400"/>
                <a:gd name="connsiteY521" fmla="*/ 1323785 h 1771650"/>
                <a:gd name="connsiteX522" fmla="*/ 1302258 w 1676400"/>
                <a:gd name="connsiteY522" fmla="*/ 1337977 h 1771650"/>
                <a:gd name="connsiteX523" fmla="*/ 1289304 w 1676400"/>
                <a:gd name="connsiteY523" fmla="*/ 1339024 h 1771650"/>
                <a:gd name="connsiteX524" fmla="*/ 1274635 w 1676400"/>
                <a:gd name="connsiteY524" fmla="*/ 1335405 h 1771650"/>
                <a:gd name="connsiteX525" fmla="*/ 1252347 w 1676400"/>
                <a:gd name="connsiteY525" fmla="*/ 1343692 h 1771650"/>
                <a:gd name="connsiteX526" fmla="*/ 1240631 w 1676400"/>
                <a:gd name="connsiteY526" fmla="*/ 1361027 h 1771650"/>
                <a:gd name="connsiteX527" fmla="*/ 1237774 w 1676400"/>
                <a:gd name="connsiteY527" fmla="*/ 1369790 h 1771650"/>
                <a:gd name="connsiteX528" fmla="*/ 1206056 w 1676400"/>
                <a:gd name="connsiteY528" fmla="*/ 1364552 h 1771650"/>
                <a:gd name="connsiteX529" fmla="*/ 1192625 w 1676400"/>
                <a:gd name="connsiteY529" fmla="*/ 1387602 h 1771650"/>
                <a:gd name="connsiteX530" fmla="*/ 1189196 w 1676400"/>
                <a:gd name="connsiteY530" fmla="*/ 1416558 h 1771650"/>
                <a:gd name="connsiteX531" fmla="*/ 1213676 w 1676400"/>
                <a:gd name="connsiteY531" fmla="*/ 1432274 h 1771650"/>
                <a:gd name="connsiteX532" fmla="*/ 1215676 w 1676400"/>
                <a:gd name="connsiteY532" fmla="*/ 1423892 h 1771650"/>
                <a:gd name="connsiteX533" fmla="*/ 1219581 w 1676400"/>
                <a:gd name="connsiteY533" fmla="*/ 1425131 h 1771650"/>
                <a:gd name="connsiteX534" fmla="*/ 1238726 w 1676400"/>
                <a:gd name="connsiteY534" fmla="*/ 1443038 h 1771650"/>
                <a:gd name="connsiteX535" fmla="*/ 1237393 w 1676400"/>
                <a:gd name="connsiteY535" fmla="*/ 1454849 h 1771650"/>
                <a:gd name="connsiteX536" fmla="*/ 1241108 w 1676400"/>
                <a:gd name="connsiteY536" fmla="*/ 1479709 h 1771650"/>
                <a:gd name="connsiteX537" fmla="*/ 1233678 w 1676400"/>
                <a:gd name="connsiteY537" fmla="*/ 1480185 h 1771650"/>
                <a:gd name="connsiteX538" fmla="*/ 1235011 w 1676400"/>
                <a:gd name="connsiteY538" fmla="*/ 1487519 h 1771650"/>
                <a:gd name="connsiteX539" fmla="*/ 1240631 w 1676400"/>
                <a:gd name="connsiteY539" fmla="*/ 1486662 h 1771650"/>
                <a:gd name="connsiteX540" fmla="*/ 1244156 w 1676400"/>
                <a:gd name="connsiteY540" fmla="*/ 1506855 h 1771650"/>
                <a:gd name="connsiteX541" fmla="*/ 1215771 w 1676400"/>
                <a:gd name="connsiteY541" fmla="*/ 1504474 h 1771650"/>
                <a:gd name="connsiteX542" fmla="*/ 1213294 w 1676400"/>
                <a:gd name="connsiteY542" fmla="*/ 1490663 h 1771650"/>
                <a:gd name="connsiteX543" fmla="*/ 1187291 w 1676400"/>
                <a:gd name="connsiteY543" fmla="*/ 1499330 h 1771650"/>
                <a:gd name="connsiteX544" fmla="*/ 1163193 w 1676400"/>
                <a:gd name="connsiteY544" fmla="*/ 1513523 h 1771650"/>
                <a:gd name="connsiteX545" fmla="*/ 1146905 w 1676400"/>
                <a:gd name="connsiteY545" fmla="*/ 1532001 h 1771650"/>
                <a:gd name="connsiteX546" fmla="*/ 1133189 w 1676400"/>
                <a:gd name="connsiteY546" fmla="*/ 1543145 h 1771650"/>
                <a:gd name="connsiteX547" fmla="*/ 1133570 w 1676400"/>
                <a:gd name="connsiteY547" fmla="*/ 1552099 h 1771650"/>
                <a:gd name="connsiteX548" fmla="*/ 1119569 w 1676400"/>
                <a:gd name="connsiteY548" fmla="*/ 1557147 h 1771650"/>
                <a:gd name="connsiteX549" fmla="*/ 1120235 w 1676400"/>
                <a:gd name="connsiteY549" fmla="*/ 1561719 h 1771650"/>
                <a:gd name="connsiteX550" fmla="*/ 1089184 w 1676400"/>
                <a:gd name="connsiteY550" fmla="*/ 1584007 h 1771650"/>
                <a:gd name="connsiteX551" fmla="*/ 1090613 w 1676400"/>
                <a:gd name="connsiteY551" fmla="*/ 1591628 h 1771650"/>
                <a:gd name="connsiteX552" fmla="*/ 1085183 w 1676400"/>
                <a:gd name="connsiteY552" fmla="*/ 1594390 h 1771650"/>
                <a:gd name="connsiteX553" fmla="*/ 1084707 w 1676400"/>
                <a:gd name="connsiteY553" fmla="*/ 1598676 h 1771650"/>
                <a:gd name="connsiteX554" fmla="*/ 1091375 w 1676400"/>
                <a:gd name="connsiteY554" fmla="*/ 1600486 h 1771650"/>
                <a:gd name="connsiteX555" fmla="*/ 1091756 w 1676400"/>
                <a:gd name="connsiteY555" fmla="*/ 1607534 h 1771650"/>
                <a:gd name="connsiteX556" fmla="*/ 1089660 w 1676400"/>
                <a:gd name="connsiteY556" fmla="*/ 1607820 h 1771650"/>
                <a:gd name="connsiteX557" fmla="*/ 1094042 w 1676400"/>
                <a:gd name="connsiteY557" fmla="*/ 1620012 h 1771650"/>
                <a:gd name="connsiteX558" fmla="*/ 1089851 w 1676400"/>
                <a:gd name="connsiteY558" fmla="*/ 1621917 h 1771650"/>
                <a:gd name="connsiteX559" fmla="*/ 1094042 w 1676400"/>
                <a:gd name="connsiteY559" fmla="*/ 1644872 h 1771650"/>
                <a:gd name="connsiteX560" fmla="*/ 1079849 w 1676400"/>
                <a:gd name="connsiteY560" fmla="*/ 1650778 h 1771650"/>
                <a:gd name="connsiteX561" fmla="*/ 1083088 w 1676400"/>
                <a:gd name="connsiteY561" fmla="*/ 1660017 h 1771650"/>
                <a:gd name="connsiteX562" fmla="*/ 1078897 w 1676400"/>
                <a:gd name="connsiteY562" fmla="*/ 1694688 h 1771650"/>
                <a:gd name="connsiteX563" fmla="*/ 1083183 w 1676400"/>
                <a:gd name="connsiteY563" fmla="*/ 1711262 h 1771650"/>
                <a:gd name="connsiteX564" fmla="*/ 1049179 w 1676400"/>
                <a:gd name="connsiteY564" fmla="*/ 1723453 h 1771650"/>
                <a:gd name="connsiteX565" fmla="*/ 1038797 w 1676400"/>
                <a:gd name="connsiteY565" fmla="*/ 1720977 h 1771650"/>
                <a:gd name="connsiteX566" fmla="*/ 1040511 w 1676400"/>
                <a:gd name="connsiteY566" fmla="*/ 1703451 h 1771650"/>
                <a:gd name="connsiteX567" fmla="*/ 1030129 w 1676400"/>
                <a:gd name="connsiteY567" fmla="*/ 1699832 h 1771650"/>
                <a:gd name="connsiteX568" fmla="*/ 1030224 w 1676400"/>
                <a:gd name="connsiteY568" fmla="*/ 1697355 h 1771650"/>
                <a:gd name="connsiteX569" fmla="*/ 1019842 w 1676400"/>
                <a:gd name="connsiteY569" fmla="*/ 1698689 h 1771650"/>
                <a:gd name="connsiteX570" fmla="*/ 1019747 w 1676400"/>
                <a:gd name="connsiteY570" fmla="*/ 1682687 h 1771650"/>
                <a:gd name="connsiteX571" fmla="*/ 1004602 w 1676400"/>
                <a:gd name="connsiteY571" fmla="*/ 1684687 h 1771650"/>
                <a:gd name="connsiteX572" fmla="*/ 1004316 w 1676400"/>
                <a:gd name="connsiteY572" fmla="*/ 1676019 h 1771650"/>
                <a:gd name="connsiteX573" fmla="*/ 994601 w 1676400"/>
                <a:gd name="connsiteY573" fmla="*/ 1679353 h 1771650"/>
                <a:gd name="connsiteX574" fmla="*/ 993267 w 1676400"/>
                <a:gd name="connsiteY574" fmla="*/ 1674209 h 1771650"/>
                <a:gd name="connsiteX575" fmla="*/ 990028 w 1676400"/>
                <a:gd name="connsiteY575" fmla="*/ 1675924 h 1771650"/>
                <a:gd name="connsiteX576" fmla="*/ 988505 w 1676400"/>
                <a:gd name="connsiteY576" fmla="*/ 1672590 h 1771650"/>
                <a:gd name="connsiteX577" fmla="*/ 986123 w 1676400"/>
                <a:gd name="connsiteY577" fmla="*/ 1672876 h 1771650"/>
                <a:gd name="connsiteX578" fmla="*/ 985837 w 1676400"/>
                <a:gd name="connsiteY578" fmla="*/ 1669542 h 1771650"/>
                <a:gd name="connsiteX579" fmla="*/ 994982 w 1676400"/>
                <a:gd name="connsiteY579" fmla="*/ 1668304 h 1771650"/>
                <a:gd name="connsiteX580" fmla="*/ 1005935 w 1676400"/>
                <a:gd name="connsiteY580" fmla="*/ 1660207 h 1771650"/>
                <a:gd name="connsiteX581" fmla="*/ 1005268 w 1676400"/>
                <a:gd name="connsiteY581" fmla="*/ 1656398 h 1771650"/>
                <a:gd name="connsiteX582" fmla="*/ 1009269 w 1676400"/>
                <a:gd name="connsiteY582" fmla="*/ 1653921 h 1771650"/>
                <a:gd name="connsiteX583" fmla="*/ 1008031 w 1676400"/>
                <a:gd name="connsiteY583" fmla="*/ 1651540 h 1771650"/>
                <a:gd name="connsiteX584" fmla="*/ 997744 w 1676400"/>
                <a:gd name="connsiteY584" fmla="*/ 1649159 h 1771650"/>
                <a:gd name="connsiteX585" fmla="*/ 978980 w 1676400"/>
                <a:gd name="connsiteY585" fmla="*/ 1652778 h 1771650"/>
                <a:gd name="connsiteX586" fmla="*/ 974884 w 1676400"/>
                <a:gd name="connsiteY586" fmla="*/ 1656016 h 1771650"/>
                <a:gd name="connsiteX587" fmla="*/ 969931 w 1676400"/>
                <a:gd name="connsiteY587" fmla="*/ 1652397 h 1771650"/>
                <a:gd name="connsiteX588" fmla="*/ 960025 w 1676400"/>
                <a:gd name="connsiteY588" fmla="*/ 1634299 h 1771650"/>
                <a:gd name="connsiteX589" fmla="*/ 955453 w 1676400"/>
                <a:gd name="connsiteY589" fmla="*/ 1632871 h 1771650"/>
                <a:gd name="connsiteX590" fmla="*/ 959168 w 1676400"/>
                <a:gd name="connsiteY590" fmla="*/ 1625537 h 1771650"/>
                <a:gd name="connsiteX591" fmla="*/ 957739 w 1676400"/>
                <a:gd name="connsiteY591" fmla="*/ 1614011 h 1771650"/>
                <a:gd name="connsiteX592" fmla="*/ 934974 w 1676400"/>
                <a:gd name="connsiteY592" fmla="*/ 1625822 h 1771650"/>
                <a:gd name="connsiteX593" fmla="*/ 921925 w 1676400"/>
                <a:gd name="connsiteY593" fmla="*/ 1627251 h 1771650"/>
                <a:gd name="connsiteX594" fmla="*/ 903827 w 1676400"/>
                <a:gd name="connsiteY594" fmla="*/ 1622203 h 1771650"/>
                <a:gd name="connsiteX595" fmla="*/ 909637 w 1676400"/>
                <a:gd name="connsiteY595" fmla="*/ 1604963 h 1771650"/>
                <a:gd name="connsiteX596" fmla="*/ 915257 w 1676400"/>
                <a:gd name="connsiteY596" fmla="*/ 1598200 h 1771650"/>
                <a:gd name="connsiteX597" fmla="*/ 911352 w 1676400"/>
                <a:gd name="connsiteY597" fmla="*/ 1589532 h 1771650"/>
                <a:gd name="connsiteX598" fmla="*/ 902589 w 1676400"/>
                <a:gd name="connsiteY598" fmla="*/ 1598105 h 1771650"/>
                <a:gd name="connsiteX599" fmla="*/ 882587 w 1676400"/>
                <a:gd name="connsiteY599" fmla="*/ 1597628 h 1771650"/>
                <a:gd name="connsiteX600" fmla="*/ 873157 w 1676400"/>
                <a:gd name="connsiteY600" fmla="*/ 1600105 h 1771650"/>
                <a:gd name="connsiteX601" fmla="*/ 868394 w 1676400"/>
                <a:gd name="connsiteY601" fmla="*/ 1604201 h 1771650"/>
                <a:gd name="connsiteX602" fmla="*/ 851630 w 1676400"/>
                <a:gd name="connsiteY602" fmla="*/ 1595247 h 1771650"/>
                <a:gd name="connsiteX603" fmla="*/ 848582 w 1676400"/>
                <a:gd name="connsiteY603" fmla="*/ 1587437 h 1771650"/>
                <a:gd name="connsiteX604" fmla="*/ 853440 w 1676400"/>
                <a:gd name="connsiteY604" fmla="*/ 1584674 h 1771650"/>
                <a:gd name="connsiteX605" fmla="*/ 843343 w 1676400"/>
                <a:gd name="connsiteY605" fmla="*/ 1583245 h 1771650"/>
                <a:gd name="connsiteX606" fmla="*/ 843915 w 1676400"/>
                <a:gd name="connsiteY606" fmla="*/ 1585055 h 1771650"/>
                <a:gd name="connsiteX607" fmla="*/ 836390 w 1676400"/>
                <a:gd name="connsiteY607" fmla="*/ 1589246 h 1771650"/>
                <a:gd name="connsiteX608" fmla="*/ 822389 w 1676400"/>
                <a:gd name="connsiteY608" fmla="*/ 1584770 h 1771650"/>
                <a:gd name="connsiteX609" fmla="*/ 804196 w 1676400"/>
                <a:gd name="connsiteY609" fmla="*/ 1598200 h 1771650"/>
                <a:gd name="connsiteX610" fmla="*/ 799719 w 1676400"/>
                <a:gd name="connsiteY610" fmla="*/ 1606582 h 1771650"/>
                <a:gd name="connsiteX611" fmla="*/ 786765 w 1676400"/>
                <a:gd name="connsiteY611" fmla="*/ 1602486 h 1771650"/>
                <a:gd name="connsiteX612" fmla="*/ 789908 w 1676400"/>
                <a:gd name="connsiteY612" fmla="*/ 1604963 h 1771650"/>
                <a:gd name="connsiteX613" fmla="*/ 788099 w 1676400"/>
                <a:gd name="connsiteY613" fmla="*/ 1609916 h 1771650"/>
                <a:gd name="connsiteX614" fmla="*/ 780478 w 1676400"/>
                <a:gd name="connsiteY614" fmla="*/ 1606582 h 1771650"/>
                <a:gd name="connsiteX615" fmla="*/ 780764 w 1676400"/>
                <a:gd name="connsiteY615" fmla="*/ 1605344 h 1771650"/>
                <a:gd name="connsiteX616" fmla="*/ 780193 w 1676400"/>
                <a:gd name="connsiteY616" fmla="*/ 1604963 h 1771650"/>
                <a:gd name="connsiteX617" fmla="*/ 774954 w 1676400"/>
                <a:gd name="connsiteY617" fmla="*/ 1605534 h 1771650"/>
                <a:gd name="connsiteX618" fmla="*/ 768001 w 1676400"/>
                <a:gd name="connsiteY618" fmla="*/ 1604486 h 1771650"/>
                <a:gd name="connsiteX619" fmla="*/ 769334 w 1676400"/>
                <a:gd name="connsiteY619" fmla="*/ 1603915 h 1771650"/>
                <a:gd name="connsiteX620" fmla="*/ 775049 w 1676400"/>
                <a:gd name="connsiteY620" fmla="*/ 1605344 h 1771650"/>
                <a:gd name="connsiteX621" fmla="*/ 777145 w 1676400"/>
                <a:gd name="connsiteY621" fmla="*/ 1604486 h 1771650"/>
                <a:gd name="connsiteX622" fmla="*/ 780288 w 1676400"/>
                <a:gd name="connsiteY622" fmla="*/ 1604677 h 1771650"/>
                <a:gd name="connsiteX623" fmla="*/ 780764 w 1676400"/>
                <a:gd name="connsiteY623" fmla="*/ 1605248 h 1771650"/>
                <a:gd name="connsiteX624" fmla="*/ 782193 w 1676400"/>
                <a:gd name="connsiteY624" fmla="*/ 1600105 h 1771650"/>
                <a:gd name="connsiteX625" fmla="*/ 778288 w 1676400"/>
                <a:gd name="connsiteY625" fmla="*/ 1597247 h 1771650"/>
                <a:gd name="connsiteX626" fmla="*/ 774573 w 1676400"/>
                <a:gd name="connsiteY626" fmla="*/ 1602010 h 1771650"/>
                <a:gd name="connsiteX627" fmla="*/ 761333 w 1676400"/>
                <a:gd name="connsiteY627" fmla="*/ 1605058 h 1771650"/>
                <a:gd name="connsiteX628" fmla="*/ 760381 w 1676400"/>
                <a:gd name="connsiteY628" fmla="*/ 1616012 h 1771650"/>
                <a:gd name="connsiteX629" fmla="*/ 756857 w 1676400"/>
                <a:gd name="connsiteY629" fmla="*/ 1617631 h 1771650"/>
                <a:gd name="connsiteX630" fmla="*/ 756190 w 1676400"/>
                <a:gd name="connsiteY630" fmla="*/ 1622774 h 1771650"/>
                <a:gd name="connsiteX631" fmla="*/ 759619 w 1676400"/>
                <a:gd name="connsiteY631" fmla="*/ 1634014 h 1771650"/>
                <a:gd name="connsiteX632" fmla="*/ 757714 w 1676400"/>
                <a:gd name="connsiteY632" fmla="*/ 1637633 h 1771650"/>
                <a:gd name="connsiteX633" fmla="*/ 760285 w 1676400"/>
                <a:gd name="connsiteY633" fmla="*/ 1638681 h 1771650"/>
                <a:gd name="connsiteX634" fmla="*/ 756666 w 1676400"/>
                <a:gd name="connsiteY634" fmla="*/ 1642205 h 1771650"/>
                <a:gd name="connsiteX635" fmla="*/ 749903 w 1676400"/>
                <a:gd name="connsiteY635" fmla="*/ 1642301 h 1771650"/>
                <a:gd name="connsiteX636" fmla="*/ 739807 w 1676400"/>
                <a:gd name="connsiteY636" fmla="*/ 1634204 h 1771650"/>
                <a:gd name="connsiteX637" fmla="*/ 732472 w 1676400"/>
                <a:gd name="connsiteY637" fmla="*/ 1641920 h 1771650"/>
                <a:gd name="connsiteX638" fmla="*/ 733044 w 1676400"/>
                <a:gd name="connsiteY638" fmla="*/ 1663160 h 1771650"/>
                <a:gd name="connsiteX639" fmla="*/ 737807 w 1676400"/>
                <a:gd name="connsiteY639" fmla="*/ 1661541 h 1771650"/>
                <a:gd name="connsiteX640" fmla="*/ 744474 w 1676400"/>
                <a:gd name="connsiteY640" fmla="*/ 1663256 h 1771650"/>
                <a:gd name="connsiteX641" fmla="*/ 748093 w 1676400"/>
                <a:gd name="connsiteY641" fmla="*/ 1678686 h 1771650"/>
                <a:gd name="connsiteX642" fmla="*/ 760666 w 1676400"/>
                <a:gd name="connsiteY642" fmla="*/ 1676781 h 1771650"/>
                <a:gd name="connsiteX643" fmla="*/ 763905 w 1676400"/>
                <a:gd name="connsiteY643" fmla="*/ 1681448 h 1771650"/>
                <a:gd name="connsiteX644" fmla="*/ 761619 w 1676400"/>
                <a:gd name="connsiteY644" fmla="*/ 1685544 h 1771650"/>
                <a:gd name="connsiteX645" fmla="*/ 754856 w 1676400"/>
                <a:gd name="connsiteY645" fmla="*/ 1683830 h 1771650"/>
                <a:gd name="connsiteX646" fmla="*/ 754570 w 1676400"/>
                <a:gd name="connsiteY646" fmla="*/ 1688782 h 1771650"/>
                <a:gd name="connsiteX647" fmla="*/ 765334 w 1676400"/>
                <a:gd name="connsiteY647" fmla="*/ 1693450 h 1771650"/>
                <a:gd name="connsiteX648" fmla="*/ 762572 w 1676400"/>
                <a:gd name="connsiteY648" fmla="*/ 1699927 h 1771650"/>
                <a:gd name="connsiteX649" fmla="*/ 770191 w 1676400"/>
                <a:gd name="connsiteY649" fmla="*/ 1700879 h 1771650"/>
                <a:gd name="connsiteX650" fmla="*/ 774764 w 1676400"/>
                <a:gd name="connsiteY650" fmla="*/ 1705737 h 1771650"/>
                <a:gd name="connsiteX651" fmla="*/ 773335 w 1676400"/>
                <a:gd name="connsiteY651" fmla="*/ 1707737 h 1771650"/>
                <a:gd name="connsiteX652" fmla="*/ 793242 w 1676400"/>
                <a:gd name="connsiteY652" fmla="*/ 1723835 h 1771650"/>
                <a:gd name="connsiteX653" fmla="*/ 777526 w 1676400"/>
                <a:gd name="connsiteY653" fmla="*/ 1723453 h 1771650"/>
                <a:gd name="connsiteX654" fmla="*/ 777335 w 1676400"/>
                <a:gd name="connsiteY654" fmla="*/ 1726882 h 1771650"/>
                <a:gd name="connsiteX655" fmla="*/ 779812 w 1676400"/>
                <a:gd name="connsiteY655" fmla="*/ 1730121 h 1771650"/>
                <a:gd name="connsiteX656" fmla="*/ 778574 w 1676400"/>
                <a:gd name="connsiteY656" fmla="*/ 1731740 h 1771650"/>
                <a:gd name="connsiteX657" fmla="*/ 796862 w 1676400"/>
                <a:gd name="connsiteY657" fmla="*/ 1737455 h 1771650"/>
                <a:gd name="connsiteX658" fmla="*/ 792670 w 1676400"/>
                <a:gd name="connsiteY658" fmla="*/ 1741646 h 1771650"/>
                <a:gd name="connsiteX659" fmla="*/ 787527 w 1676400"/>
                <a:gd name="connsiteY659" fmla="*/ 1742313 h 1771650"/>
                <a:gd name="connsiteX660" fmla="*/ 786193 w 1676400"/>
                <a:gd name="connsiteY660" fmla="*/ 1740027 h 1771650"/>
                <a:gd name="connsiteX661" fmla="*/ 791051 w 1676400"/>
                <a:gd name="connsiteY661" fmla="*/ 1740313 h 1771650"/>
                <a:gd name="connsiteX662" fmla="*/ 793718 w 1676400"/>
                <a:gd name="connsiteY662" fmla="*/ 1737265 h 1771650"/>
                <a:gd name="connsiteX663" fmla="*/ 785146 w 1676400"/>
                <a:gd name="connsiteY663" fmla="*/ 1735265 h 1771650"/>
                <a:gd name="connsiteX664" fmla="*/ 785051 w 1676400"/>
                <a:gd name="connsiteY664" fmla="*/ 1741170 h 1771650"/>
                <a:gd name="connsiteX665" fmla="*/ 780383 w 1676400"/>
                <a:gd name="connsiteY665" fmla="*/ 1741837 h 1771650"/>
                <a:gd name="connsiteX666" fmla="*/ 779240 w 1676400"/>
                <a:gd name="connsiteY666" fmla="*/ 1744694 h 1771650"/>
                <a:gd name="connsiteX667" fmla="*/ 794957 w 1676400"/>
                <a:gd name="connsiteY667" fmla="*/ 1759172 h 1771650"/>
                <a:gd name="connsiteX668" fmla="*/ 791337 w 1676400"/>
                <a:gd name="connsiteY668" fmla="*/ 1763363 h 1771650"/>
                <a:gd name="connsiteX669" fmla="*/ 1511808 w 1676400"/>
                <a:gd name="connsiteY669" fmla="*/ 781145 h 1771650"/>
                <a:gd name="connsiteX670" fmla="*/ 1509617 w 1676400"/>
                <a:gd name="connsiteY670" fmla="*/ 761714 h 1771650"/>
                <a:gd name="connsiteX671" fmla="*/ 1492568 w 1676400"/>
                <a:gd name="connsiteY671" fmla="*/ 769144 h 1771650"/>
                <a:gd name="connsiteX672" fmla="*/ 1493139 w 1676400"/>
                <a:gd name="connsiteY672" fmla="*/ 778954 h 1771650"/>
                <a:gd name="connsiteX673" fmla="*/ 1496377 w 1676400"/>
                <a:gd name="connsiteY673" fmla="*/ 781336 h 1771650"/>
                <a:gd name="connsiteX674" fmla="*/ 1511808 w 1676400"/>
                <a:gd name="connsiteY674" fmla="*/ 781145 h 177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</a:cxnLst>
              <a:rect l="l" t="t" r="r" b="b"/>
              <a:pathLst>
                <a:path w="1676400" h="1771650">
                  <a:moveTo>
                    <a:pt x="791337" y="1763363"/>
                  </a:moveTo>
                  <a:lnTo>
                    <a:pt x="764381" y="1757267"/>
                  </a:lnTo>
                  <a:lnTo>
                    <a:pt x="761143" y="1747933"/>
                  </a:lnTo>
                  <a:lnTo>
                    <a:pt x="765810" y="1744504"/>
                  </a:lnTo>
                  <a:lnTo>
                    <a:pt x="764381" y="1736979"/>
                  </a:lnTo>
                  <a:lnTo>
                    <a:pt x="749808" y="1722025"/>
                  </a:lnTo>
                  <a:lnTo>
                    <a:pt x="739902" y="1705832"/>
                  </a:lnTo>
                  <a:lnTo>
                    <a:pt x="724472" y="1693640"/>
                  </a:lnTo>
                  <a:lnTo>
                    <a:pt x="715423" y="1690402"/>
                  </a:lnTo>
                  <a:lnTo>
                    <a:pt x="711613" y="1684020"/>
                  </a:lnTo>
                  <a:lnTo>
                    <a:pt x="688181" y="1673352"/>
                  </a:lnTo>
                  <a:lnTo>
                    <a:pt x="675608" y="1671161"/>
                  </a:lnTo>
                  <a:lnTo>
                    <a:pt x="666941" y="1689354"/>
                  </a:lnTo>
                  <a:lnTo>
                    <a:pt x="634937" y="1698689"/>
                  </a:lnTo>
                  <a:lnTo>
                    <a:pt x="634460" y="1693926"/>
                  </a:lnTo>
                  <a:lnTo>
                    <a:pt x="630841" y="1691545"/>
                  </a:lnTo>
                  <a:lnTo>
                    <a:pt x="618935" y="1671542"/>
                  </a:lnTo>
                  <a:lnTo>
                    <a:pt x="618839" y="1658779"/>
                  </a:lnTo>
                  <a:lnTo>
                    <a:pt x="615505" y="1653635"/>
                  </a:lnTo>
                  <a:lnTo>
                    <a:pt x="623030" y="1648111"/>
                  </a:lnTo>
                  <a:lnTo>
                    <a:pt x="607409" y="1640586"/>
                  </a:lnTo>
                  <a:lnTo>
                    <a:pt x="605504" y="1643253"/>
                  </a:lnTo>
                  <a:lnTo>
                    <a:pt x="601028" y="1641920"/>
                  </a:lnTo>
                  <a:lnTo>
                    <a:pt x="599408" y="1648016"/>
                  </a:lnTo>
                  <a:lnTo>
                    <a:pt x="578739" y="1643729"/>
                  </a:lnTo>
                  <a:lnTo>
                    <a:pt x="571310" y="1645539"/>
                  </a:lnTo>
                  <a:lnTo>
                    <a:pt x="564833" y="1647920"/>
                  </a:lnTo>
                  <a:lnTo>
                    <a:pt x="558355" y="1654302"/>
                  </a:lnTo>
                  <a:lnTo>
                    <a:pt x="535114" y="1661255"/>
                  </a:lnTo>
                  <a:lnTo>
                    <a:pt x="530924" y="1654588"/>
                  </a:lnTo>
                  <a:lnTo>
                    <a:pt x="530162" y="1642872"/>
                  </a:lnTo>
                  <a:lnTo>
                    <a:pt x="519494" y="1638395"/>
                  </a:lnTo>
                  <a:lnTo>
                    <a:pt x="515302" y="1633347"/>
                  </a:lnTo>
                  <a:lnTo>
                    <a:pt x="496538" y="1635252"/>
                  </a:lnTo>
                  <a:lnTo>
                    <a:pt x="491014" y="1639919"/>
                  </a:lnTo>
                  <a:lnTo>
                    <a:pt x="480727" y="1634585"/>
                  </a:lnTo>
                  <a:lnTo>
                    <a:pt x="476631" y="1629823"/>
                  </a:lnTo>
                  <a:lnTo>
                    <a:pt x="475012" y="1614297"/>
                  </a:lnTo>
                  <a:lnTo>
                    <a:pt x="472059" y="1612678"/>
                  </a:lnTo>
                  <a:lnTo>
                    <a:pt x="466915" y="1611820"/>
                  </a:lnTo>
                  <a:lnTo>
                    <a:pt x="459581" y="1620679"/>
                  </a:lnTo>
                  <a:lnTo>
                    <a:pt x="447008" y="1626013"/>
                  </a:lnTo>
                  <a:lnTo>
                    <a:pt x="442627" y="1623441"/>
                  </a:lnTo>
                  <a:lnTo>
                    <a:pt x="435007" y="1626489"/>
                  </a:lnTo>
                  <a:lnTo>
                    <a:pt x="425005" y="1623060"/>
                  </a:lnTo>
                  <a:lnTo>
                    <a:pt x="411956" y="1612392"/>
                  </a:lnTo>
                  <a:lnTo>
                    <a:pt x="409384" y="1607058"/>
                  </a:lnTo>
                  <a:lnTo>
                    <a:pt x="410242" y="1597724"/>
                  </a:lnTo>
                  <a:lnTo>
                    <a:pt x="417004" y="1581912"/>
                  </a:lnTo>
                  <a:lnTo>
                    <a:pt x="418719" y="1564100"/>
                  </a:lnTo>
                  <a:lnTo>
                    <a:pt x="421672" y="1557242"/>
                  </a:lnTo>
                  <a:lnTo>
                    <a:pt x="425958" y="1551813"/>
                  </a:lnTo>
                  <a:lnTo>
                    <a:pt x="440246" y="1543241"/>
                  </a:lnTo>
                  <a:lnTo>
                    <a:pt x="428149" y="1538478"/>
                  </a:lnTo>
                  <a:lnTo>
                    <a:pt x="413671" y="1539526"/>
                  </a:lnTo>
                  <a:lnTo>
                    <a:pt x="406051" y="1531525"/>
                  </a:lnTo>
                  <a:lnTo>
                    <a:pt x="413385" y="1526857"/>
                  </a:lnTo>
                  <a:lnTo>
                    <a:pt x="409384" y="1517809"/>
                  </a:lnTo>
                  <a:lnTo>
                    <a:pt x="398621" y="1509522"/>
                  </a:lnTo>
                  <a:lnTo>
                    <a:pt x="397288" y="1503807"/>
                  </a:lnTo>
                  <a:lnTo>
                    <a:pt x="393859" y="1501426"/>
                  </a:lnTo>
                  <a:lnTo>
                    <a:pt x="376142" y="1497997"/>
                  </a:lnTo>
                  <a:lnTo>
                    <a:pt x="373094" y="1493139"/>
                  </a:lnTo>
                  <a:lnTo>
                    <a:pt x="363093" y="1492663"/>
                  </a:lnTo>
                  <a:lnTo>
                    <a:pt x="355092" y="1504378"/>
                  </a:lnTo>
                  <a:lnTo>
                    <a:pt x="352711" y="1497520"/>
                  </a:lnTo>
                  <a:lnTo>
                    <a:pt x="359092" y="1490472"/>
                  </a:lnTo>
                  <a:lnTo>
                    <a:pt x="360997" y="1476185"/>
                  </a:lnTo>
                  <a:lnTo>
                    <a:pt x="358616" y="1472374"/>
                  </a:lnTo>
                  <a:lnTo>
                    <a:pt x="352806" y="1473327"/>
                  </a:lnTo>
                  <a:lnTo>
                    <a:pt x="354235" y="1464755"/>
                  </a:lnTo>
                  <a:lnTo>
                    <a:pt x="350329" y="1456658"/>
                  </a:lnTo>
                  <a:lnTo>
                    <a:pt x="351091" y="1450753"/>
                  </a:lnTo>
                  <a:lnTo>
                    <a:pt x="360521" y="1447705"/>
                  </a:lnTo>
                  <a:lnTo>
                    <a:pt x="367094" y="1437132"/>
                  </a:lnTo>
                  <a:lnTo>
                    <a:pt x="372237" y="1441323"/>
                  </a:lnTo>
                  <a:lnTo>
                    <a:pt x="380333" y="1435703"/>
                  </a:lnTo>
                  <a:lnTo>
                    <a:pt x="387763" y="1410748"/>
                  </a:lnTo>
                  <a:lnTo>
                    <a:pt x="386810" y="1400175"/>
                  </a:lnTo>
                  <a:lnTo>
                    <a:pt x="369475" y="1386649"/>
                  </a:lnTo>
                  <a:lnTo>
                    <a:pt x="363569" y="1393031"/>
                  </a:lnTo>
                  <a:lnTo>
                    <a:pt x="357664" y="1393127"/>
                  </a:lnTo>
                  <a:lnTo>
                    <a:pt x="334804" y="1381411"/>
                  </a:lnTo>
                  <a:lnTo>
                    <a:pt x="304705" y="1393412"/>
                  </a:lnTo>
                  <a:lnTo>
                    <a:pt x="303276" y="1389316"/>
                  </a:lnTo>
                  <a:lnTo>
                    <a:pt x="294227" y="1385507"/>
                  </a:lnTo>
                  <a:lnTo>
                    <a:pt x="294418" y="1381411"/>
                  </a:lnTo>
                  <a:lnTo>
                    <a:pt x="285845" y="1378839"/>
                  </a:lnTo>
                  <a:lnTo>
                    <a:pt x="279749" y="1381030"/>
                  </a:lnTo>
                  <a:lnTo>
                    <a:pt x="277654" y="1371886"/>
                  </a:lnTo>
                  <a:lnTo>
                    <a:pt x="256603" y="1370076"/>
                  </a:lnTo>
                  <a:lnTo>
                    <a:pt x="234601" y="1354645"/>
                  </a:lnTo>
                  <a:lnTo>
                    <a:pt x="210598" y="1367504"/>
                  </a:lnTo>
                  <a:lnTo>
                    <a:pt x="199834" y="1361123"/>
                  </a:lnTo>
                  <a:lnTo>
                    <a:pt x="176403" y="1371505"/>
                  </a:lnTo>
                  <a:lnTo>
                    <a:pt x="163258" y="1364552"/>
                  </a:lnTo>
                  <a:lnTo>
                    <a:pt x="148495" y="1366647"/>
                  </a:lnTo>
                  <a:lnTo>
                    <a:pt x="160306" y="1333310"/>
                  </a:lnTo>
                  <a:lnTo>
                    <a:pt x="157353" y="1327976"/>
                  </a:lnTo>
                  <a:lnTo>
                    <a:pt x="142875" y="1321022"/>
                  </a:lnTo>
                  <a:lnTo>
                    <a:pt x="140017" y="1299686"/>
                  </a:lnTo>
                  <a:lnTo>
                    <a:pt x="111728" y="1278541"/>
                  </a:lnTo>
                  <a:lnTo>
                    <a:pt x="98965" y="1280922"/>
                  </a:lnTo>
                  <a:lnTo>
                    <a:pt x="76676" y="1290447"/>
                  </a:lnTo>
                  <a:lnTo>
                    <a:pt x="59626" y="1278255"/>
                  </a:lnTo>
                  <a:lnTo>
                    <a:pt x="53149" y="1266253"/>
                  </a:lnTo>
                  <a:lnTo>
                    <a:pt x="82391" y="1223677"/>
                  </a:lnTo>
                  <a:lnTo>
                    <a:pt x="82296" y="1218914"/>
                  </a:lnTo>
                  <a:lnTo>
                    <a:pt x="76295" y="1209961"/>
                  </a:lnTo>
                  <a:lnTo>
                    <a:pt x="79343" y="1196721"/>
                  </a:lnTo>
                  <a:lnTo>
                    <a:pt x="75724" y="1187958"/>
                  </a:lnTo>
                  <a:lnTo>
                    <a:pt x="77819" y="1185101"/>
                  </a:lnTo>
                  <a:lnTo>
                    <a:pt x="68199" y="1175671"/>
                  </a:lnTo>
                  <a:lnTo>
                    <a:pt x="69818" y="1162431"/>
                  </a:lnTo>
                  <a:lnTo>
                    <a:pt x="66580" y="1150334"/>
                  </a:lnTo>
                  <a:lnTo>
                    <a:pt x="61722" y="1145857"/>
                  </a:lnTo>
                  <a:lnTo>
                    <a:pt x="54864" y="1147001"/>
                  </a:lnTo>
                  <a:lnTo>
                    <a:pt x="53626" y="1143000"/>
                  </a:lnTo>
                  <a:lnTo>
                    <a:pt x="37528" y="1137380"/>
                  </a:lnTo>
                  <a:lnTo>
                    <a:pt x="28194" y="1127474"/>
                  </a:lnTo>
                  <a:lnTo>
                    <a:pt x="31909" y="1122998"/>
                  </a:lnTo>
                  <a:lnTo>
                    <a:pt x="31337" y="1116235"/>
                  </a:lnTo>
                  <a:lnTo>
                    <a:pt x="36481" y="1102043"/>
                  </a:lnTo>
                  <a:lnTo>
                    <a:pt x="28765" y="1093375"/>
                  </a:lnTo>
                  <a:lnTo>
                    <a:pt x="30289" y="1079945"/>
                  </a:lnTo>
                  <a:lnTo>
                    <a:pt x="22669" y="1071182"/>
                  </a:lnTo>
                  <a:lnTo>
                    <a:pt x="16097" y="1069467"/>
                  </a:lnTo>
                  <a:lnTo>
                    <a:pt x="16954" y="1044226"/>
                  </a:lnTo>
                  <a:lnTo>
                    <a:pt x="9525" y="1010031"/>
                  </a:lnTo>
                  <a:lnTo>
                    <a:pt x="15716" y="988219"/>
                  </a:lnTo>
                  <a:lnTo>
                    <a:pt x="23241" y="986409"/>
                  </a:lnTo>
                  <a:lnTo>
                    <a:pt x="23146" y="974217"/>
                  </a:lnTo>
                  <a:lnTo>
                    <a:pt x="61341" y="959072"/>
                  </a:lnTo>
                  <a:lnTo>
                    <a:pt x="74485" y="944785"/>
                  </a:lnTo>
                  <a:lnTo>
                    <a:pt x="90964" y="912971"/>
                  </a:lnTo>
                  <a:lnTo>
                    <a:pt x="97917" y="905065"/>
                  </a:lnTo>
                  <a:lnTo>
                    <a:pt x="112490" y="899255"/>
                  </a:lnTo>
                  <a:lnTo>
                    <a:pt x="124396" y="886396"/>
                  </a:lnTo>
                  <a:lnTo>
                    <a:pt x="122968" y="884873"/>
                  </a:lnTo>
                  <a:lnTo>
                    <a:pt x="164497" y="872109"/>
                  </a:lnTo>
                  <a:lnTo>
                    <a:pt x="182785" y="872395"/>
                  </a:lnTo>
                  <a:lnTo>
                    <a:pt x="188214" y="856393"/>
                  </a:lnTo>
                  <a:lnTo>
                    <a:pt x="199358" y="847820"/>
                  </a:lnTo>
                  <a:lnTo>
                    <a:pt x="216789" y="848582"/>
                  </a:lnTo>
                  <a:lnTo>
                    <a:pt x="219456" y="841343"/>
                  </a:lnTo>
                  <a:lnTo>
                    <a:pt x="217741" y="830866"/>
                  </a:lnTo>
                  <a:lnTo>
                    <a:pt x="231267" y="827627"/>
                  </a:lnTo>
                  <a:lnTo>
                    <a:pt x="236410" y="815721"/>
                  </a:lnTo>
                  <a:lnTo>
                    <a:pt x="235553" y="807720"/>
                  </a:lnTo>
                  <a:lnTo>
                    <a:pt x="240506" y="788003"/>
                  </a:lnTo>
                  <a:lnTo>
                    <a:pt x="238411" y="777526"/>
                  </a:lnTo>
                  <a:lnTo>
                    <a:pt x="240506" y="773906"/>
                  </a:lnTo>
                  <a:lnTo>
                    <a:pt x="262033" y="777240"/>
                  </a:lnTo>
                  <a:lnTo>
                    <a:pt x="261842" y="780860"/>
                  </a:lnTo>
                  <a:lnTo>
                    <a:pt x="280130" y="781621"/>
                  </a:lnTo>
                  <a:lnTo>
                    <a:pt x="307276" y="773335"/>
                  </a:lnTo>
                  <a:lnTo>
                    <a:pt x="317468" y="776764"/>
                  </a:lnTo>
                  <a:lnTo>
                    <a:pt x="330136" y="761905"/>
                  </a:lnTo>
                  <a:lnTo>
                    <a:pt x="326803" y="752665"/>
                  </a:lnTo>
                  <a:lnTo>
                    <a:pt x="332327" y="741140"/>
                  </a:lnTo>
                  <a:lnTo>
                    <a:pt x="350901" y="735330"/>
                  </a:lnTo>
                  <a:lnTo>
                    <a:pt x="355092" y="725615"/>
                  </a:lnTo>
                  <a:lnTo>
                    <a:pt x="351187" y="719423"/>
                  </a:lnTo>
                  <a:lnTo>
                    <a:pt x="346138" y="720757"/>
                  </a:lnTo>
                  <a:lnTo>
                    <a:pt x="344233" y="714280"/>
                  </a:lnTo>
                  <a:lnTo>
                    <a:pt x="348424" y="710279"/>
                  </a:lnTo>
                  <a:lnTo>
                    <a:pt x="338899" y="705517"/>
                  </a:lnTo>
                  <a:lnTo>
                    <a:pt x="340042" y="703802"/>
                  </a:lnTo>
                  <a:lnTo>
                    <a:pt x="352139" y="709327"/>
                  </a:lnTo>
                  <a:lnTo>
                    <a:pt x="366141" y="707898"/>
                  </a:lnTo>
                  <a:lnTo>
                    <a:pt x="374047" y="709994"/>
                  </a:lnTo>
                  <a:lnTo>
                    <a:pt x="380428" y="721519"/>
                  </a:lnTo>
                  <a:lnTo>
                    <a:pt x="375952" y="739902"/>
                  </a:lnTo>
                  <a:lnTo>
                    <a:pt x="379000" y="745331"/>
                  </a:lnTo>
                  <a:lnTo>
                    <a:pt x="389668" y="748379"/>
                  </a:lnTo>
                  <a:lnTo>
                    <a:pt x="392239" y="752380"/>
                  </a:lnTo>
                  <a:lnTo>
                    <a:pt x="389953" y="776192"/>
                  </a:lnTo>
                  <a:lnTo>
                    <a:pt x="404622" y="781812"/>
                  </a:lnTo>
                  <a:lnTo>
                    <a:pt x="411956" y="782098"/>
                  </a:lnTo>
                  <a:lnTo>
                    <a:pt x="418624" y="776954"/>
                  </a:lnTo>
                  <a:lnTo>
                    <a:pt x="429673" y="754856"/>
                  </a:lnTo>
                  <a:lnTo>
                    <a:pt x="428530" y="716185"/>
                  </a:lnTo>
                  <a:lnTo>
                    <a:pt x="431387" y="710946"/>
                  </a:lnTo>
                  <a:lnTo>
                    <a:pt x="460534" y="706279"/>
                  </a:lnTo>
                  <a:lnTo>
                    <a:pt x="480727" y="714756"/>
                  </a:lnTo>
                  <a:lnTo>
                    <a:pt x="498348" y="713423"/>
                  </a:lnTo>
                  <a:lnTo>
                    <a:pt x="497681" y="715327"/>
                  </a:lnTo>
                  <a:lnTo>
                    <a:pt x="509778" y="720185"/>
                  </a:lnTo>
                  <a:lnTo>
                    <a:pt x="513683" y="727139"/>
                  </a:lnTo>
                  <a:lnTo>
                    <a:pt x="525018" y="724948"/>
                  </a:lnTo>
                  <a:lnTo>
                    <a:pt x="525304" y="727139"/>
                  </a:lnTo>
                  <a:lnTo>
                    <a:pt x="531590" y="728663"/>
                  </a:lnTo>
                  <a:lnTo>
                    <a:pt x="542735" y="710565"/>
                  </a:lnTo>
                  <a:lnTo>
                    <a:pt x="552545" y="711613"/>
                  </a:lnTo>
                  <a:lnTo>
                    <a:pt x="559403" y="707517"/>
                  </a:lnTo>
                  <a:lnTo>
                    <a:pt x="567595" y="712756"/>
                  </a:lnTo>
                  <a:lnTo>
                    <a:pt x="572072" y="704850"/>
                  </a:lnTo>
                  <a:lnTo>
                    <a:pt x="574929" y="706279"/>
                  </a:lnTo>
                  <a:lnTo>
                    <a:pt x="572834" y="710660"/>
                  </a:lnTo>
                  <a:lnTo>
                    <a:pt x="578168" y="712089"/>
                  </a:lnTo>
                  <a:lnTo>
                    <a:pt x="584359" y="719519"/>
                  </a:lnTo>
                  <a:lnTo>
                    <a:pt x="583120" y="721138"/>
                  </a:lnTo>
                  <a:lnTo>
                    <a:pt x="597599" y="730758"/>
                  </a:lnTo>
                  <a:lnTo>
                    <a:pt x="605504" y="732663"/>
                  </a:lnTo>
                  <a:lnTo>
                    <a:pt x="627412" y="728186"/>
                  </a:lnTo>
                  <a:lnTo>
                    <a:pt x="633412" y="722281"/>
                  </a:lnTo>
                  <a:lnTo>
                    <a:pt x="596837" y="698468"/>
                  </a:lnTo>
                  <a:lnTo>
                    <a:pt x="592836" y="687324"/>
                  </a:lnTo>
                  <a:lnTo>
                    <a:pt x="600170" y="685705"/>
                  </a:lnTo>
                  <a:lnTo>
                    <a:pt x="593122" y="673989"/>
                  </a:lnTo>
                  <a:lnTo>
                    <a:pt x="599408" y="665321"/>
                  </a:lnTo>
                  <a:lnTo>
                    <a:pt x="614743" y="658559"/>
                  </a:lnTo>
                  <a:lnTo>
                    <a:pt x="621983" y="658844"/>
                  </a:lnTo>
                  <a:lnTo>
                    <a:pt x="625316" y="653129"/>
                  </a:lnTo>
                  <a:lnTo>
                    <a:pt x="636080" y="668465"/>
                  </a:lnTo>
                  <a:lnTo>
                    <a:pt x="640366" y="661225"/>
                  </a:lnTo>
                  <a:lnTo>
                    <a:pt x="639509" y="657035"/>
                  </a:lnTo>
                  <a:lnTo>
                    <a:pt x="643414" y="655034"/>
                  </a:lnTo>
                  <a:lnTo>
                    <a:pt x="668845" y="665321"/>
                  </a:lnTo>
                  <a:lnTo>
                    <a:pt x="685800" y="656368"/>
                  </a:lnTo>
                  <a:lnTo>
                    <a:pt x="687038" y="645795"/>
                  </a:lnTo>
                  <a:lnTo>
                    <a:pt x="699230" y="616934"/>
                  </a:lnTo>
                  <a:lnTo>
                    <a:pt x="693896" y="613791"/>
                  </a:lnTo>
                  <a:lnTo>
                    <a:pt x="693039" y="606362"/>
                  </a:lnTo>
                  <a:lnTo>
                    <a:pt x="699421" y="603599"/>
                  </a:lnTo>
                  <a:lnTo>
                    <a:pt x="706945" y="591217"/>
                  </a:lnTo>
                  <a:lnTo>
                    <a:pt x="716470" y="587312"/>
                  </a:lnTo>
                  <a:lnTo>
                    <a:pt x="715899" y="574167"/>
                  </a:lnTo>
                  <a:lnTo>
                    <a:pt x="705612" y="571976"/>
                  </a:lnTo>
                  <a:lnTo>
                    <a:pt x="696944" y="565214"/>
                  </a:lnTo>
                  <a:lnTo>
                    <a:pt x="694563" y="553307"/>
                  </a:lnTo>
                  <a:lnTo>
                    <a:pt x="710089" y="542735"/>
                  </a:lnTo>
                  <a:lnTo>
                    <a:pt x="717042" y="522351"/>
                  </a:lnTo>
                  <a:lnTo>
                    <a:pt x="726948" y="515017"/>
                  </a:lnTo>
                  <a:lnTo>
                    <a:pt x="725710" y="506825"/>
                  </a:lnTo>
                  <a:lnTo>
                    <a:pt x="737235" y="502920"/>
                  </a:lnTo>
                  <a:lnTo>
                    <a:pt x="757047" y="481679"/>
                  </a:lnTo>
                  <a:lnTo>
                    <a:pt x="767905" y="477774"/>
                  </a:lnTo>
                  <a:lnTo>
                    <a:pt x="785146" y="500825"/>
                  </a:lnTo>
                  <a:lnTo>
                    <a:pt x="783431" y="501872"/>
                  </a:lnTo>
                  <a:lnTo>
                    <a:pt x="792766" y="508444"/>
                  </a:lnTo>
                  <a:lnTo>
                    <a:pt x="788289" y="514160"/>
                  </a:lnTo>
                  <a:lnTo>
                    <a:pt x="793433" y="516350"/>
                  </a:lnTo>
                  <a:lnTo>
                    <a:pt x="796957" y="512921"/>
                  </a:lnTo>
                  <a:lnTo>
                    <a:pt x="799052" y="514731"/>
                  </a:lnTo>
                  <a:lnTo>
                    <a:pt x="792956" y="520256"/>
                  </a:lnTo>
                  <a:lnTo>
                    <a:pt x="798576" y="521494"/>
                  </a:lnTo>
                  <a:lnTo>
                    <a:pt x="795242" y="539782"/>
                  </a:lnTo>
                  <a:lnTo>
                    <a:pt x="799624" y="552355"/>
                  </a:lnTo>
                  <a:lnTo>
                    <a:pt x="810959" y="543687"/>
                  </a:lnTo>
                  <a:lnTo>
                    <a:pt x="819626" y="547973"/>
                  </a:lnTo>
                  <a:lnTo>
                    <a:pt x="822484" y="536162"/>
                  </a:lnTo>
                  <a:lnTo>
                    <a:pt x="825722" y="535210"/>
                  </a:lnTo>
                  <a:lnTo>
                    <a:pt x="828008" y="539306"/>
                  </a:lnTo>
                  <a:lnTo>
                    <a:pt x="832485" y="537305"/>
                  </a:lnTo>
                  <a:lnTo>
                    <a:pt x="834962" y="545021"/>
                  </a:lnTo>
                  <a:lnTo>
                    <a:pt x="838486" y="543877"/>
                  </a:lnTo>
                  <a:lnTo>
                    <a:pt x="843343" y="548164"/>
                  </a:lnTo>
                  <a:lnTo>
                    <a:pt x="849059" y="545687"/>
                  </a:lnTo>
                  <a:lnTo>
                    <a:pt x="846201" y="537591"/>
                  </a:lnTo>
                  <a:lnTo>
                    <a:pt x="854107" y="528352"/>
                  </a:lnTo>
                  <a:lnTo>
                    <a:pt x="855535" y="518731"/>
                  </a:lnTo>
                  <a:lnTo>
                    <a:pt x="871442" y="513112"/>
                  </a:lnTo>
                  <a:lnTo>
                    <a:pt x="873824" y="491014"/>
                  </a:lnTo>
                  <a:lnTo>
                    <a:pt x="894016" y="490442"/>
                  </a:lnTo>
                  <a:lnTo>
                    <a:pt x="894302" y="487108"/>
                  </a:lnTo>
                  <a:lnTo>
                    <a:pt x="923353" y="481012"/>
                  </a:lnTo>
                  <a:lnTo>
                    <a:pt x="928973" y="474535"/>
                  </a:lnTo>
                  <a:lnTo>
                    <a:pt x="949357" y="470440"/>
                  </a:lnTo>
                  <a:lnTo>
                    <a:pt x="952405" y="467963"/>
                  </a:lnTo>
                  <a:lnTo>
                    <a:pt x="947166" y="460248"/>
                  </a:lnTo>
                  <a:lnTo>
                    <a:pt x="950690" y="456724"/>
                  </a:lnTo>
                  <a:lnTo>
                    <a:pt x="961739" y="456248"/>
                  </a:lnTo>
                  <a:lnTo>
                    <a:pt x="962882" y="452247"/>
                  </a:lnTo>
                  <a:lnTo>
                    <a:pt x="972979" y="448818"/>
                  </a:lnTo>
                  <a:lnTo>
                    <a:pt x="980503" y="442627"/>
                  </a:lnTo>
                  <a:lnTo>
                    <a:pt x="990314" y="443484"/>
                  </a:lnTo>
                  <a:lnTo>
                    <a:pt x="999268" y="449866"/>
                  </a:lnTo>
                  <a:lnTo>
                    <a:pt x="1010984" y="447675"/>
                  </a:lnTo>
                  <a:lnTo>
                    <a:pt x="1013841" y="444627"/>
                  </a:lnTo>
                  <a:lnTo>
                    <a:pt x="1022604" y="444437"/>
                  </a:lnTo>
                  <a:lnTo>
                    <a:pt x="1026414" y="435959"/>
                  </a:lnTo>
                  <a:lnTo>
                    <a:pt x="1020128" y="424529"/>
                  </a:lnTo>
                  <a:lnTo>
                    <a:pt x="1021270" y="397192"/>
                  </a:lnTo>
                  <a:lnTo>
                    <a:pt x="1027271" y="381381"/>
                  </a:lnTo>
                  <a:lnTo>
                    <a:pt x="1036701" y="372904"/>
                  </a:lnTo>
                  <a:lnTo>
                    <a:pt x="1043654" y="351758"/>
                  </a:lnTo>
                  <a:lnTo>
                    <a:pt x="1059561" y="349472"/>
                  </a:lnTo>
                  <a:lnTo>
                    <a:pt x="1070705" y="356235"/>
                  </a:lnTo>
                  <a:lnTo>
                    <a:pt x="1103185" y="340519"/>
                  </a:lnTo>
                  <a:lnTo>
                    <a:pt x="1135380" y="331660"/>
                  </a:lnTo>
                  <a:lnTo>
                    <a:pt x="1140523" y="312325"/>
                  </a:lnTo>
                  <a:lnTo>
                    <a:pt x="1137666" y="300895"/>
                  </a:lnTo>
                  <a:lnTo>
                    <a:pt x="1149668" y="290227"/>
                  </a:lnTo>
                  <a:lnTo>
                    <a:pt x="1149286" y="276892"/>
                  </a:lnTo>
                  <a:lnTo>
                    <a:pt x="1162717" y="262128"/>
                  </a:lnTo>
                  <a:lnTo>
                    <a:pt x="1184243" y="250317"/>
                  </a:lnTo>
                  <a:lnTo>
                    <a:pt x="1186148" y="240125"/>
                  </a:lnTo>
                  <a:lnTo>
                    <a:pt x="1199293" y="232696"/>
                  </a:lnTo>
                  <a:lnTo>
                    <a:pt x="1203293" y="226885"/>
                  </a:lnTo>
                  <a:lnTo>
                    <a:pt x="1204246" y="214884"/>
                  </a:lnTo>
                  <a:lnTo>
                    <a:pt x="1198531" y="212788"/>
                  </a:lnTo>
                  <a:lnTo>
                    <a:pt x="1204627" y="197072"/>
                  </a:lnTo>
                  <a:lnTo>
                    <a:pt x="1212914" y="186309"/>
                  </a:lnTo>
                  <a:lnTo>
                    <a:pt x="1213390" y="180213"/>
                  </a:lnTo>
                  <a:lnTo>
                    <a:pt x="1201960" y="177451"/>
                  </a:lnTo>
                  <a:lnTo>
                    <a:pt x="1191292" y="170497"/>
                  </a:lnTo>
                  <a:lnTo>
                    <a:pt x="1197007" y="166497"/>
                  </a:lnTo>
                  <a:lnTo>
                    <a:pt x="1201388" y="166973"/>
                  </a:lnTo>
                  <a:lnTo>
                    <a:pt x="1218248" y="160210"/>
                  </a:lnTo>
                  <a:lnTo>
                    <a:pt x="1224344" y="145828"/>
                  </a:lnTo>
                  <a:lnTo>
                    <a:pt x="1228915" y="144113"/>
                  </a:lnTo>
                  <a:lnTo>
                    <a:pt x="1230630" y="136017"/>
                  </a:lnTo>
                  <a:lnTo>
                    <a:pt x="1231011" y="114871"/>
                  </a:lnTo>
                  <a:lnTo>
                    <a:pt x="1225582" y="104775"/>
                  </a:lnTo>
                  <a:lnTo>
                    <a:pt x="1228344" y="104394"/>
                  </a:lnTo>
                  <a:lnTo>
                    <a:pt x="1229582" y="97250"/>
                  </a:lnTo>
                  <a:lnTo>
                    <a:pt x="1230154" y="91440"/>
                  </a:lnTo>
                  <a:lnTo>
                    <a:pt x="1225868" y="79057"/>
                  </a:lnTo>
                  <a:lnTo>
                    <a:pt x="1229011" y="69913"/>
                  </a:lnTo>
                  <a:lnTo>
                    <a:pt x="1223772" y="64103"/>
                  </a:lnTo>
                  <a:lnTo>
                    <a:pt x="1223581" y="54197"/>
                  </a:lnTo>
                  <a:lnTo>
                    <a:pt x="1214342" y="50006"/>
                  </a:lnTo>
                  <a:lnTo>
                    <a:pt x="1203579" y="38290"/>
                  </a:lnTo>
                  <a:lnTo>
                    <a:pt x="1209008" y="32766"/>
                  </a:lnTo>
                  <a:lnTo>
                    <a:pt x="1223391" y="28575"/>
                  </a:lnTo>
                  <a:lnTo>
                    <a:pt x="1257205" y="39243"/>
                  </a:lnTo>
                  <a:lnTo>
                    <a:pt x="1278160" y="32671"/>
                  </a:lnTo>
                  <a:lnTo>
                    <a:pt x="1302353" y="36766"/>
                  </a:lnTo>
                  <a:lnTo>
                    <a:pt x="1337691" y="23336"/>
                  </a:lnTo>
                  <a:lnTo>
                    <a:pt x="1356741" y="11620"/>
                  </a:lnTo>
                  <a:lnTo>
                    <a:pt x="1366552" y="9525"/>
                  </a:lnTo>
                  <a:lnTo>
                    <a:pt x="1395222" y="20193"/>
                  </a:lnTo>
                  <a:lnTo>
                    <a:pt x="1399889" y="19240"/>
                  </a:lnTo>
                  <a:lnTo>
                    <a:pt x="1407414" y="22288"/>
                  </a:lnTo>
                  <a:lnTo>
                    <a:pt x="1413224" y="26289"/>
                  </a:lnTo>
                  <a:lnTo>
                    <a:pt x="1413224" y="34385"/>
                  </a:lnTo>
                  <a:lnTo>
                    <a:pt x="1419035" y="36671"/>
                  </a:lnTo>
                  <a:lnTo>
                    <a:pt x="1422178" y="43148"/>
                  </a:lnTo>
                  <a:lnTo>
                    <a:pt x="1427988" y="47244"/>
                  </a:lnTo>
                  <a:lnTo>
                    <a:pt x="1436180" y="48006"/>
                  </a:lnTo>
                  <a:lnTo>
                    <a:pt x="1441704" y="44386"/>
                  </a:lnTo>
                  <a:lnTo>
                    <a:pt x="1458087" y="53721"/>
                  </a:lnTo>
                  <a:lnTo>
                    <a:pt x="1467802" y="48006"/>
                  </a:lnTo>
                  <a:lnTo>
                    <a:pt x="1470755" y="53530"/>
                  </a:lnTo>
                  <a:lnTo>
                    <a:pt x="1482471" y="54197"/>
                  </a:lnTo>
                  <a:lnTo>
                    <a:pt x="1490567" y="58198"/>
                  </a:lnTo>
                  <a:lnTo>
                    <a:pt x="1496663" y="64198"/>
                  </a:lnTo>
                  <a:lnTo>
                    <a:pt x="1518761" y="75343"/>
                  </a:lnTo>
                  <a:lnTo>
                    <a:pt x="1524095" y="82105"/>
                  </a:lnTo>
                  <a:lnTo>
                    <a:pt x="1523048" y="92583"/>
                  </a:lnTo>
                  <a:lnTo>
                    <a:pt x="1529620" y="95917"/>
                  </a:lnTo>
                  <a:lnTo>
                    <a:pt x="1537240" y="106966"/>
                  </a:lnTo>
                  <a:lnTo>
                    <a:pt x="1534477" y="118015"/>
                  </a:lnTo>
                  <a:lnTo>
                    <a:pt x="1524190" y="133921"/>
                  </a:lnTo>
                  <a:lnTo>
                    <a:pt x="1519619" y="164973"/>
                  </a:lnTo>
                  <a:lnTo>
                    <a:pt x="1513046" y="172212"/>
                  </a:lnTo>
                  <a:lnTo>
                    <a:pt x="1512856" y="177165"/>
                  </a:lnTo>
                  <a:lnTo>
                    <a:pt x="1502188" y="180880"/>
                  </a:lnTo>
                  <a:lnTo>
                    <a:pt x="1493806" y="179356"/>
                  </a:lnTo>
                  <a:lnTo>
                    <a:pt x="1485329" y="185356"/>
                  </a:lnTo>
                  <a:lnTo>
                    <a:pt x="1498473" y="193262"/>
                  </a:lnTo>
                  <a:lnTo>
                    <a:pt x="1519238" y="211836"/>
                  </a:lnTo>
                  <a:lnTo>
                    <a:pt x="1532287" y="211645"/>
                  </a:lnTo>
                  <a:lnTo>
                    <a:pt x="1537526" y="215075"/>
                  </a:lnTo>
                  <a:lnTo>
                    <a:pt x="1549527" y="215741"/>
                  </a:lnTo>
                  <a:lnTo>
                    <a:pt x="1586294" y="230314"/>
                  </a:lnTo>
                  <a:lnTo>
                    <a:pt x="1582484" y="246316"/>
                  </a:lnTo>
                  <a:lnTo>
                    <a:pt x="1592294" y="239839"/>
                  </a:lnTo>
                  <a:lnTo>
                    <a:pt x="1600962" y="237934"/>
                  </a:lnTo>
                  <a:lnTo>
                    <a:pt x="1600105" y="246697"/>
                  </a:lnTo>
                  <a:lnTo>
                    <a:pt x="1606391" y="246793"/>
                  </a:lnTo>
                  <a:lnTo>
                    <a:pt x="1606010" y="255841"/>
                  </a:lnTo>
                  <a:lnTo>
                    <a:pt x="1597819" y="260699"/>
                  </a:lnTo>
                  <a:lnTo>
                    <a:pt x="1598390" y="267367"/>
                  </a:lnTo>
                  <a:lnTo>
                    <a:pt x="1588960" y="269081"/>
                  </a:lnTo>
                  <a:lnTo>
                    <a:pt x="1589818" y="273463"/>
                  </a:lnTo>
                  <a:lnTo>
                    <a:pt x="1593723" y="274891"/>
                  </a:lnTo>
                  <a:lnTo>
                    <a:pt x="1588865" y="281273"/>
                  </a:lnTo>
                  <a:lnTo>
                    <a:pt x="1595056" y="297561"/>
                  </a:lnTo>
                  <a:lnTo>
                    <a:pt x="1607153" y="297371"/>
                  </a:lnTo>
                  <a:lnTo>
                    <a:pt x="1616297" y="301371"/>
                  </a:lnTo>
                  <a:lnTo>
                    <a:pt x="1617440" y="304800"/>
                  </a:lnTo>
                  <a:lnTo>
                    <a:pt x="1643825" y="302514"/>
                  </a:lnTo>
                  <a:lnTo>
                    <a:pt x="1658398" y="304895"/>
                  </a:lnTo>
                  <a:lnTo>
                    <a:pt x="1669923" y="315182"/>
                  </a:lnTo>
                  <a:lnTo>
                    <a:pt x="1669923" y="320516"/>
                  </a:lnTo>
                  <a:lnTo>
                    <a:pt x="1640681" y="324231"/>
                  </a:lnTo>
                  <a:lnTo>
                    <a:pt x="1639443" y="338614"/>
                  </a:lnTo>
                  <a:lnTo>
                    <a:pt x="1637633" y="338614"/>
                  </a:lnTo>
                  <a:lnTo>
                    <a:pt x="1637252" y="343948"/>
                  </a:lnTo>
                  <a:lnTo>
                    <a:pt x="1634871" y="344138"/>
                  </a:lnTo>
                  <a:lnTo>
                    <a:pt x="1636300" y="359092"/>
                  </a:lnTo>
                  <a:lnTo>
                    <a:pt x="1632014" y="361283"/>
                  </a:lnTo>
                  <a:lnTo>
                    <a:pt x="1636490" y="379381"/>
                  </a:lnTo>
                  <a:lnTo>
                    <a:pt x="1624489" y="389287"/>
                  </a:lnTo>
                  <a:lnTo>
                    <a:pt x="1622869" y="397573"/>
                  </a:lnTo>
                  <a:lnTo>
                    <a:pt x="1614202" y="401383"/>
                  </a:lnTo>
                  <a:lnTo>
                    <a:pt x="1615059" y="409385"/>
                  </a:lnTo>
                  <a:lnTo>
                    <a:pt x="1611344" y="425101"/>
                  </a:lnTo>
                  <a:lnTo>
                    <a:pt x="1599248" y="425291"/>
                  </a:lnTo>
                  <a:lnTo>
                    <a:pt x="1603724" y="431959"/>
                  </a:lnTo>
                  <a:lnTo>
                    <a:pt x="1616964" y="435007"/>
                  </a:lnTo>
                  <a:lnTo>
                    <a:pt x="1626965" y="443103"/>
                  </a:lnTo>
                  <a:lnTo>
                    <a:pt x="1613059" y="465106"/>
                  </a:lnTo>
                  <a:lnTo>
                    <a:pt x="1616869" y="475488"/>
                  </a:lnTo>
                  <a:lnTo>
                    <a:pt x="1614773" y="484441"/>
                  </a:lnTo>
                  <a:lnTo>
                    <a:pt x="1606106" y="490728"/>
                  </a:lnTo>
                  <a:lnTo>
                    <a:pt x="1604010" y="498253"/>
                  </a:lnTo>
                  <a:lnTo>
                    <a:pt x="1589437" y="498158"/>
                  </a:lnTo>
                  <a:lnTo>
                    <a:pt x="1587151" y="505301"/>
                  </a:lnTo>
                  <a:lnTo>
                    <a:pt x="1583531" y="527018"/>
                  </a:lnTo>
                  <a:lnTo>
                    <a:pt x="1587341" y="527018"/>
                  </a:lnTo>
                  <a:lnTo>
                    <a:pt x="1590865" y="540163"/>
                  </a:lnTo>
                  <a:lnTo>
                    <a:pt x="1587722" y="540258"/>
                  </a:lnTo>
                  <a:lnTo>
                    <a:pt x="1586865" y="544259"/>
                  </a:lnTo>
                  <a:lnTo>
                    <a:pt x="1580864" y="543973"/>
                  </a:lnTo>
                  <a:lnTo>
                    <a:pt x="1586008" y="557403"/>
                  </a:lnTo>
                  <a:lnTo>
                    <a:pt x="1582960" y="558641"/>
                  </a:lnTo>
                  <a:lnTo>
                    <a:pt x="1585055" y="572357"/>
                  </a:lnTo>
                  <a:lnTo>
                    <a:pt x="1590865" y="572167"/>
                  </a:lnTo>
                  <a:lnTo>
                    <a:pt x="1592009" y="577787"/>
                  </a:lnTo>
                  <a:lnTo>
                    <a:pt x="1572959" y="586073"/>
                  </a:lnTo>
                  <a:lnTo>
                    <a:pt x="1566863" y="592265"/>
                  </a:lnTo>
                  <a:lnTo>
                    <a:pt x="1567910" y="601790"/>
                  </a:lnTo>
                  <a:lnTo>
                    <a:pt x="1573054" y="608838"/>
                  </a:lnTo>
                  <a:lnTo>
                    <a:pt x="1577816" y="607981"/>
                  </a:lnTo>
                  <a:lnTo>
                    <a:pt x="1592580" y="615410"/>
                  </a:lnTo>
                  <a:lnTo>
                    <a:pt x="1597438" y="623506"/>
                  </a:lnTo>
                  <a:lnTo>
                    <a:pt x="1594104" y="625792"/>
                  </a:lnTo>
                  <a:lnTo>
                    <a:pt x="1600676" y="634365"/>
                  </a:lnTo>
                  <a:lnTo>
                    <a:pt x="1597438" y="637699"/>
                  </a:lnTo>
                  <a:lnTo>
                    <a:pt x="1612678" y="660464"/>
                  </a:lnTo>
                  <a:lnTo>
                    <a:pt x="1623060" y="671227"/>
                  </a:lnTo>
                  <a:lnTo>
                    <a:pt x="1624013" y="682181"/>
                  </a:lnTo>
                  <a:lnTo>
                    <a:pt x="1618107" y="687419"/>
                  </a:lnTo>
                  <a:lnTo>
                    <a:pt x="1590199" y="694277"/>
                  </a:lnTo>
                  <a:lnTo>
                    <a:pt x="1580674" y="705898"/>
                  </a:lnTo>
                  <a:lnTo>
                    <a:pt x="1573625" y="710184"/>
                  </a:lnTo>
                  <a:lnTo>
                    <a:pt x="1557623" y="712089"/>
                  </a:lnTo>
                  <a:lnTo>
                    <a:pt x="1551718" y="715327"/>
                  </a:lnTo>
                  <a:lnTo>
                    <a:pt x="1541145" y="713042"/>
                  </a:lnTo>
                  <a:lnTo>
                    <a:pt x="1539050" y="722090"/>
                  </a:lnTo>
                  <a:lnTo>
                    <a:pt x="1548860" y="723043"/>
                  </a:lnTo>
                  <a:lnTo>
                    <a:pt x="1550289" y="726186"/>
                  </a:lnTo>
                  <a:lnTo>
                    <a:pt x="1557814" y="723995"/>
                  </a:lnTo>
                  <a:lnTo>
                    <a:pt x="1573149" y="724471"/>
                  </a:lnTo>
                  <a:lnTo>
                    <a:pt x="1573244" y="726662"/>
                  </a:lnTo>
                  <a:lnTo>
                    <a:pt x="1577626" y="726948"/>
                  </a:lnTo>
                  <a:lnTo>
                    <a:pt x="1578673" y="742760"/>
                  </a:lnTo>
                  <a:lnTo>
                    <a:pt x="1565624" y="741902"/>
                  </a:lnTo>
                  <a:lnTo>
                    <a:pt x="1569339" y="753427"/>
                  </a:lnTo>
                  <a:lnTo>
                    <a:pt x="1580960" y="764191"/>
                  </a:lnTo>
                  <a:lnTo>
                    <a:pt x="1562005" y="754761"/>
                  </a:lnTo>
                  <a:lnTo>
                    <a:pt x="1545622" y="752094"/>
                  </a:lnTo>
                  <a:lnTo>
                    <a:pt x="1535811" y="745903"/>
                  </a:lnTo>
                  <a:lnTo>
                    <a:pt x="1536097" y="763429"/>
                  </a:lnTo>
                  <a:lnTo>
                    <a:pt x="1533144" y="762762"/>
                  </a:lnTo>
                  <a:lnTo>
                    <a:pt x="1533239" y="771906"/>
                  </a:lnTo>
                  <a:lnTo>
                    <a:pt x="1518190" y="768477"/>
                  </a:lnTo>
                  <a:lnTo>
                    <a:pt x="1517999" y="770192"/>
                  </a:lnTo>
                  <a:lnTo>
                    <a:pt x="1517904" y="780479"/>
                  </a:lnTo>
                  <a:lnTo>
                    <a:pt x="1559433" y="792861"/>
                  </a:lnTo>
                  <a:lnTo>
                    <a:pt x="1560671" y="801815"/>
                  </a:lnTo>
                  <a:lnTo>
                    <a:pt x="1555718" y="805910"/>
                  </a:lnTo>
                  <a:lnTo>
                    <a:pt x="1556956" y="813625"/>
                  </a:lnTo>
                  <a:lnTo>
                    <a:pt x="1561052" y="813340"/>
                  </a:lnTo>
                  <a:lnTo>
                    <a:pt x="1561624" y="815912"/>
                  </a:lnTo>
                  <a:lnTo>
                    <a:pt x="1556385" y="817531"/>
                  </a:lnTo>
                  <a:lnTo>
                    <a:pt x="1561624" y="832294"/>
                  </a:lnTo>
                  <a:lnTo>
                    <a:pt x="1565815" y="830294"/>
                  </a:lnTo>
                  <a:lnTo>
                    <a:pt x="1566101" y="832675"/>
                  </a:lnTo>
                  <a:lnTo>
                    <a:pt x="1563815" y="845248"/>
                  </a:lnTo>
                  <a:lnTo>
                    <a:pt x="1558195" y="852106"/>
                  </a:lnTo>
                  <a:lnTo>
                    <a:pt x="1555718" y="876967"/>
                  </a:lnTo>
                  <a:lnTo>
                    <a:pt x="1558861" y="879824"/>
                  </a:lnTo>
                  <a:lnTo>
                    <a:pt x="1567244" y="878205"/>
                  </a:lnTo>
                  <a:lnTo>
                    <a:pt x="1576673" y="871156"/>
                  </a:lnTo>
                  <a:lnTo>
                    <a:pt x="1581531" y="875062"/>
                  </a:lnTo>
                  <a:lnTo>
                    <a:pt x="1594580" y="909923"/>
                  </a:lnTo>
                  <a:lnTo>
                    <a:pt x="1596485" y="931736"/>
                  </a:lnTo>
                  <a:lnTo>
                    <a:pt x="1619345" y="957263"/>
                  </a:lnTo>
                  <a:lnTo>
                    <a:pt x="1627537" y="963263"/>
                  </a:lnTo>
                  <a:lnTo>
                    <a:pt x="1635823" y="965740"/>
                  </a:lnTo>
                  <a:lnTo>
                    <a:pt x="1637348" y="971455"/>
                  </a:lnTo>
                  <a:lnTo>
                    <a:pt x="1639252" y="979456"/>
                  </a:lnTo>
                  <a:lnTo>
                    <a:pt x="1633442" y="998791"/>
                  </a:lnTo>
                  <a:lnTo>
                    <a:pt x="1612773" y="1026128"/>
                  </a:lnTo>
                  <a:lnTo>
                    <a:pt x="1577054" y="1051274"/>
                  </a:lnTo>
                  <a:lnTo>
                    <a:pt x="1566386" y="1054703"/>
                  </a:lnTo>
                  <a:lnTo>
                    <a:pt x="1555814" y="1064133"/>
                  </a:lnTo>
                  <a:lnTo>
                    <a:pt x="1535621" y="1072515"/>
                  </a:lnTo>
                  <a:lnTo>
                    <a:pt x="1533811" y="1087184"/>
                  </a:lnTo>
                  <a:lnTo>
                    <a:pt x="1534954" y="1097852"/>
                  </a:lnTo>
                  <a:lnTo>
                    <a:pt x="1502378" y="1100423"/>
                  </a:lnTo>
                  <a:lnTo>
                    <a:pt x="1475804" y="1098137"/>
                  </a:lnTo>
                  <a:lnTo>
                    <a:pt x="1471136" y="1100899"/>
                  </a:lnTo>
                  <a:lnTo>
                    <a:pt x="1468755" y="1113949"/>
                  </a:lnTo>
                  <a:lnTo>
                    <a:pt x="1470946" y="1117759"/>
                  </a:lnTo>
                  <a:lnTo>
                    <a:pt x="1470089" y="1127474"/>
                  </a:lnTo>
                  <a:lnTo>
                    <a:pt x="1476947" y="1128427"/>
                  </a:lnTo>
                  <a:lnTo>
                    <a:pt x="1477709" y="1142810"/>
                  </a:lnTo>
                  <a:lnTo>
                    <a:pt x="1479614" y="1144715"/>
                  </a:lnTo>
                  <a:lnTo>
                    <a:pt x="1482852" y="1143381"/>
                  </a:lnTo>
                  <a:lnTo>
                    <a:pt x="1485805" y="1148048"/>
                  </a:lnTo>
                  <a:lnTo>
                    <a:pt x="1485900" y="1154620"/>
                  </a:lnTo>
                  <a:lnTo>
                    <a:pt x="1502664" y="1143381"/>
                  </a:lnTo>
                  <a:lnTo>
                    <a:pt x="1499997" y="1154240"/>
                  </a:lnTo>
                  <a:lnTo>
                    <a:pt x="1507046" y="1165098"/>
                  </a:lnTo>
                  <a:lnTo>
                    <a:pt x="1515713" y="1168241"/>
                  </a:lnTo>
                  <a:lnTo>
                    <a:pt x="1511236" y="1171575"/>
                  </a:lnTo>
                  <a:lnTo>
                    <a:pt x="1512094" y="1174052"/>
                  </a:lnTo>
                  <a:lnTo>
                    <a:pt x="1528572" y="1169765"/>
                  </a:lnTo>
                  <a:lnTo>
                    <a:pt x="1524762" y="1198626"/>
                  </a:lnTo>
                  <a:lnTo>
                    <a:pt x="1519809" y="1200150"/>
                  </a:lnTo>
                  <a:lnTo>
                    <a:pt x="1509808" y="1212152"/>
                  </a:lnTo>
                  <a:lnTo>
                    <a:pt x="1497902" y="1211485"/>
                  </a:lnTo>
                  <a:lnTo>
                    <a:pt x="1465802" y="1220629"/>
                  </a:lnTo>
                  <a:lnTo>
                    <a:pt x="1419225" y="1223677"/>
                  </a:lnTo>
                  <a:lnTo>
                    <a:pt x="1400651" y="1240822"/>
                  </a:lnTo>
                  <a:lnTo>
                    <a:pt x="1308926" y="1300544"/>
                  </a:lnTo>
                  <a:lnTo>
                    <a:pt x="1296543" y="1323785"/>
                  </a:lnTo>
                  <a:lnTo>
                    <a:pt x="1302258" y="1337977"/>
                  </a:lnTo>
                  <a:lnTo>
                    <a:pt x="1289304" y="1339024"/>
                  </a:lnTo>
                  <a:lnTo>
                    <a:pt x="1274635" y="1335405"/>
                  </a:lnTo>
                  <a:lnTo>
                    <a:pt x="1252347" y="1343692"/>
                  </a:lnTo>
                  <a:lnTo>
                    <a:pt x="1240631" y="1361027"/>
                  </a:lnTo>
                  <a:lnTo>
                    <a:pt x="1237774" y="1369790"/>
                  </a:lnTo>
                  <a:lnTo>
                    <a:pt x="1206056" y="1364552"/>
                  </a:lnTo>
                  <a:lnTo>
                    <a:pt x="1192625" y="1387602"/>
                  </a:lnTo>
                  <a:lnTo>
                    <a:pt x="1189196" y="1416558"/>
                  </a:lnTo>
                  <a:lnTo>
                    <a:pt x="1213676" y="1432274"/>
                  </a:lnTo>
                  <a:lnTo>
                    <a:pt x="1215676" y="1423892"/>
                  </a:lnTo>
                  <a:lnTo>
                    <a:pt x="1219581" y="1425131"/>
                  </a:lnTo>
                  <a:lnTo>
                    <a:pt x="1238726" y="1443038"/>
                  </a:lnTo>
                  <a:lnTo>
                    <a:pt x="1237393" y="1454849"/>
                  </a:lnTo>
                  <a:lnTo>
                    <a:pt x="1241108" y="1479709"/>
                  </a:lnTo>
                  <a:lnTo>
                    <a:pt x="1233678" y="1480185"/>
                  </a:lnTo>
                  <a:lnTo>
                    <a:pt x="1235011" y="1487519"/>
                  </a:lnTo>
                  <a:lnTo>
                    <a:pt x="1240631" y="1486662"/>
                  </a:lnTo>
                  <a:lnTo>
                    <a:pt x="1244156" y="1506855"/>
                  </a:lnTo>
                  <a:lnTo>
                    <a:pt x="1215771" y="1504474"/>
                  </a:lnTo>
                  <a:lnTo>
                    <a:pt x="1213294" y="1490663"/>
                  </a:lnTo>
                  <a:lnTo>
                    <a:pt x="1187291" y="1499330"/>
                  </a:lnTo>
                  <a:lnTo>
                    <a:pt x="1163193" y="1513523"/>
                  </a:lnTo>
                  <a:lnTo>
                    <a:pt x="1146905" y="1532001"/>
                  </a:lnTo>
                  <a:lnTo>
                    <a:pt x="1133189" y="1543145"/>
                  </a:lnTo>
                  <a:lnTo>
                    <a:pt x="1133570" y="1552099"/>
                  </a:lnTo>
                  <a:lnTo>
                    <a:pt x="1119569" y="1557147"/>
                  </a:lnTo>
                  <a:lnTo>
                    <a:pt x="1120235" y="1561719"/>
                  </a:lnTo>
                  <a:lnTo>
                    <a:pt x="1089184" y="1584007"/>
                  </a:lnTo>
                  <a:lnTo>
                    <a:pt x="1090613" y="1591628"/>
                  </a:lnTo>
                  <a:lnTo>
                    <a:pt x="1085183" y="1594390"/>
                  </a:lnTo>
                  <a:lnTo>
                    <a:pt x="1084707" y="1598676"/>
                  </a:lnTo>
                  <a:lnTo>
                    <a:pt x="1091375" y="1600486"/>
                  </a:lnTo>
                  <a:lnTo>
                    <a:pt x="1091756" y="1607534"/>
                  </a:lnTo>
                  <a:lnTo>
                    <a:pt x="1089660" y="1607820"/>
                  </a:lnTo>
                  <a:lnTo>
                    <a:pt x="1094042" y="1620012"/>
                  </a:lnTo>
                  <a:lnTo>
                    <a:pt x="1089851" y="1621917"/>
                  </a:lnTo>
                  <a:lnTo>
                    <a:pt x="1094042" y="1644872"/>
                  </a:lnTo>
                  <a:lnTo>
                    <a:pt x="1079849" y="1650778"/>
                  </a:lnTo>
                  <a:lnTo>
                    <a:pt x="1083088" y="1660017"/>
                  </a:lnTo>
                  <a:lnTo>
                    <a:pt x="1078897" y="1694688"/>
                  </a:lnTo>
                  <a:lnTo>
                    <a:pt x="1083183" y="1711262"/>
                  </a:lnTo>
                  <a:lnTo>
                    <a:pt x="1049179" y="1723453"/>
                  </a:lnTo>
                  <a:lnTo>
                    <a:pt x="1038797" y="1720977"/>
                  </a:lnTo>
                  <a:lnTo>
                    <a:pt x="1040511" y="1703451"/>
                  </a:lnTo>
                  <a:lnTo>
                    <a:pt x="1030129" y="1699832"/>
                  </a:lnTo>
                  <a:lnTo>
                    <a:pt x="1030224" y="1697355"/>
                  </a:lnTo>
                  <a:lnTo>
                    <a:pt x="1019842" y="1698689"/>
                  </a:lnTo>
                  <a:lnTo>
                    <a:pt x="1019747" y="1682687"/>
                  </a:lnTo>
                  <a:lnTo>
                    <a:pt x="1004602" y="1684687"/>
                  </a:lnTo>
                  <a:lnTo>
                    <a:pt x="1004316" y="1676019"/>
                  </a:lnTo>
                  <a:lnTo>
                    <a:pt x="994601" y="1679353"/>
                  </a:lnTo>
                  <a:lnTo>
                    <a:pt x="993267" y="1674209"/>
                  </a:lnTo>
                  <a:lnTo>
                    <a:pt x="990028" y="1675924"/>
                  </a:lnTo>
                  <a:lnTo>
                    <a:pt x="988505" y="1672590"/>
                  </a:lnTo>
                  <a:lnTo>
                    <a:pt x="986123" y="1672876"/>
                  </a:lnTo>
                  <a:lnTo>
                    <a:pt x="985837" y="1669542"/>
                  </a:lnTo>
                  <a:lnTo>
                    <a:pt x="994982" y="1668304"/>
                  </a:lnTo>
                  <a:lnTo>
                    <a:pt x="1005935" y="1660207"/>
                  </a:lnTo>
                  <a:lnTo>
                    <a:pt x="1005268" y="1656398"/>
                  </a:lnTo>
                  <a:lnTo>
                    <a:pt x="1009269" y="1653921"/>
                  </a:lnTo>
                  <a:lnTo>
                    <a:pt x="1008031" y="1651540"/>
                  </a:lnTo>
                  <a:lnTo>
                    <a:pt x="997744" y="1649159"/>
                  </a:lnTo>
                  <a:lnTo>
                    <a:pt x="978980" y="1652778"/>
                  </a:lnTo>
                  <a:lnTo>
                    <a:pt x="974884" y="1656016"/>
                  </a:lnTo>
                  <a:lnTo>
                    <a:pt x="969931" y="1652397"/>
                  </a:lnTo>
                  <a:lnTo>
                    <a:pt x="960025" y="1634299"/>
                  </a:lnTo>
                  <a:lnTo>
                    <a:pt x="955453" y="1632871"/>
                  </a:lnTo>
                  <a:lnTo>
                    <a:pt x="959168" y="1625537"/>
                  </a:lnTo>
                  <a:lnTo>
                    <a:pt x="957739" y="1614011"/>
                  </a:lnTo>
                  <a:lnTo>
                    <a:pt x="934974" y="1625822"/>
                  </a:lnTo>
                  <a:lnTo>
                    <a:pt x="921925" y="1627251"/>
                  </a:lnTo>
                  <a:lnTo>
                    <a:pt x="903827" y="1622203"/>
                  </a:lnTo>
                  <a:lnTo>
                    <a:pt x="909637" y="1604963"/>
                  </a:lnTo>
                  <a:lnTo>
                    <a:pt x="915257" y="1598200"/>
                  </a:lnTo>
                  <a:lnTo>
                    <a:pt x="911352" y="1589532"/>
                  </a:lnTo>
                  <a:lnTo>
                    <a:pt x="902589" y="1598105"/>
                  </a:lnTo>
                  <a:lnTo>
                    <a:pt x="882587" y="1597628"/>
                  </a:lnTo>
                  <a:lnTo>
                    <a:pt x="873157" y="1600105"/>
                  </a:lnTo>
                  <a:lnTo>
                    <a:pt x="868394" y="1604201"/>
                  </a:lnTo>
                  <a:lnTo>
                    <a:pt x="851630" y="1595247"/>
                  </a:lnTo>
                  <a:lnTo>
                    <a:pt x="848582" y="1587437"/>
                  </a:lnTo>
                  <a:lnTo>
                    <a:pt x="853440" y="1584674"/>
                  </a:lnTo>
                  <a:lnTo>
                    <a:pt x="843343" y="1583245"/>
                  </a:lnTo>
                  <a:lnTo>
                    <a:pt x="843915" y="1585055"/>
                  </a:lnTo>
                  <a:lnTo>
                    <a:pt x="836390" y="1589246"/>
                  </a:lnTo>
                  <a:lnTo>
                    <a:pt x="822389" y="1584770"/>
                  </a:lnTo>
                  <a:lnTo>
                    <a:pt x="804196" y="1598200"/>
                  </a:lnTo>
                  <a:lnTo>
                    <a:pt x="799719" y="1606582"/>
                  </a:lnTo>
                  <a:lnTo>
                    <a:pt x="786765" y="1602486"/>
                  </a:lnTo>
                  <a:lnTo>
                    <a:pt x="789908" y="1604963"/>
                  </a:lnTo>
                  <a:lnTo>
                    <a:pt x="788099" y="1609916"/>
                  </a:lnTo>
                  <a:lnTo>
                    <a:pt x="780478" y="1606582"/>
                  </a:lnTo>
                  <a:lnTo>
                    <a:pt x="780764" y="1605344"/>
                  </a:lnTo>
                  <a:lnTo>
                    <a:pt x="780193" y="1604963"/>
                  </a:lnTo>
                  <a:lnTo>
                    <a:pt x="774954" y="1605534"/>
                  </a:lnTo>
                  <a:lnTo>
                    <a:pt x="768001" y="1604486"/>
                  </a:lnTo>
                  <a:lnTo>
                    <a:pt x="769334" y="1603915"/>
                  </a:lnTo>
                  <a:lnTo>
                    <a:pt x="775049" y="1605344"/>
                  </a:lnTo>
                  <a:lnTo>
                    <a:pt x="777145" y="1604486"/>
                  </a:lnTo>
                  <a:lnTo>
                    <a:pt x="780288" y="1604677"/>
                  </a:lnTo>
                  <a:lnTo>
                    <a:pt x="780764" y="1605248"/>
                  </a:lnTo>
                  <a:lnTo>
                    <a:pt x="782193" y="1600105"/>
                  </a:lnTo>
                  <a:lnTo>
                    <a:pt x="778288" y="1597247"/>
                  </a:lnTo>
                  <a:lnTo>
                    <a:pt x="774573" y="1602010"/>
                  </a:lnTo>
                  <a:lnTo>
                    <a:pt x="761333" y="1605058"/>
                  </a:lnTo>
                  <a:lnTo>
                    <a:pt x="760381" y="1616012"/>
                  </a:lnTo>
                  <a:lnTo>
                    <a:pt x="756857" y="1617631"/>
                  </a:lnTo>
                  <a:lnTo>
                    <a:pt x="756190" y="1622774"/>
                  </a:lnTo>
                  <a:lnTo>
                    <a:pt x="759619" y="1634014"/>
                  </a:lnTo>
                  <a:lnTo>
                    <a:pt x="757714" y="1637633"/>
                  </a:lnTo>
                  <a:lnTo>
                    <a:pt x="760285" y="1638681"/>
                  </a:lnTo>
                  <a:lnTo>
                    <a:pt x="756666" y="1642205"/>
                  </a:lnTo>
                  <a:lnTo>
                    <a:pt x="749903" y="1642301"/>
                  </a:lnTo>
                  <a:lnTo>
                    <a:pt x="739807" y="1634204"/>
                  </a:lnTo>
                  <a:lnTo>
                    <a:pt x="732472" y="1641920"/>
                  </a:lnTo>
                  <a:lnTo>
                    <a:pt x="733044" y="1663160"/>
                  </a:lnTo>
                  <a:lnTo>
                    <a:pt x="737807" y="1661541"/>
                  </a:lnTo>
                  <a:lnTo>
                    <a:pt x="744474" y="1663256"/>
                  </a:lnTo>
                  <a:lnTo>
                    <a:pt x="748093" y="1678686"/>
                  </a:lnTo>
                  <a:lnTo>
                    <a:pt x="760666" y="1676781"/>
                  </a:lnTo>
                  <a:lnTo>
                    <a:pt x="763905" y="1681448"/>
                  </a:lnTo>
                  <a:lnTo>
                    <a:pt x="761619" y="1685544"/>
                  </a:lnTo>
                  <a:lnTo>
                    <a:pt x="754856" y="1683830"/>
                  </a:lnTo>
                  <a:lnTo>
                    <a:pt x="754570" y="1688782"/>
                  </a:lnTo>
                  <a:lnTo>
                    <a:pt x="765334" y="1693450"/>
                  </a:lnTo>
                  <a:lnTo>
                    <a:pt x="762572" y="1699927"/>
                  </a:lnTo>
                  <a:lnTo>
                    <a:pt x="770191" y="1700879"/>
                  </a:lnTo>
                  <a:lnTo>
                    <a:pt x="774764" y="1705737"/>
                  </a:lnTo>
                  <a:lnTo>
                    <a:pt x="773335" y="1707737"/>
                  </a:lnTo>
                  <a:lnTo>
                    <a:pt x="793242" y="1723835"/>
                  </a:lnTo>
                  <a:lnTo>
                    <a:pt x="777526" y="1723453"/>
                  </a:lnTo>
                  <a:lnTo>
                    <a:pt x="777335" y="1726882"/>
                  </a:lnTo>
                  <a:lnTo>
                    <a:pt x="779812" y="1730121"/>
                  </a:lnTo>
                  <a:lnTo>
                    <a:pt x="778574" y="1731740"/>
                  </a:lnTo>
                  <a:lnTo>
                    <a:pt x="796862" y="1737455"/>
                  </a:lnTo>
                  <a:lnTo>
                    <a:pt x="792670" y="1741646"/>
                  </a:lnTo>
                  <a:lnTo>
                    <a:pt x="787527" y="1742313"/>
                  </a:lnTo>
                  <a:lnTo>
                    <a:pt x="786193" y="1740027"/>
                  </a:lnTo>
                  <a:lnTo>
                    <a:pt x="791051" y="1740313"/>
                  </a:lnTo>
                  <a:lnTo>
                    <a:pt x="793718" y="1737265"/>
                  </a:lnTo>
                  <a:lnTo>
                    <a:pt x="785146" y="1735265"/>
                  </a:lnTo>
                  <a:lnTo>
                    <a:pt x="785051" y="1741170"/>
                  </a:lnTo>
                  <a:lnTo>
                    <a:pt x="780383" y="1741837"/>
                  </a:lnTo>
                  <a:lnTo>
                    <a:pt x="779240" y="1744694"/>
                  </a:lnTo>
                  <a:lnTo>
                    <a:pt x="794957" y="1759172"/>
                  </a:lnTo>
                  <a:lnTo>
                    <a:pt x="791337" y="1763363"/>
                  </a:lnTo>
                  <a:close/>
                  <a:moveTo>
                    <a:pt x="1511808" y="781145"/>
                  </a:moveTo>
                  <a:lnTo>
                    <a:pt x="1509617" y="761714"/>
                  </a:lnTo>
                  <a:lnTo>
                    <a:pt x="1492568" y="769144"/>
                  </a:lnTo>
                  <a:lnTo>
                    <a:pt x="1493139" y="778954"/>
                  </a:lnTo>
                  <a:lnTo>
                    <a:pt x="1496377" y="781336"/>
                  </a:lnTo>
                  <a:lnTo>
                    <a:pt x="1511808" y="78114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7" name="Freihandform: Form 186">
              <a:extLst>
                <a:ext uri="{FF2B5EF4-FFF2-40B4-BE49-F238E27FC236}">
                  <a16:creationId xmlns:a16="http://schemas.microsoft.com/office/drawing/2014/main" id="{0BCB342C-3B36-42F5-84C3-7552944B44B3}"/>
                </a:ext>
              </a:extLst>
            </p:cNvPr>
            <p:cNvSpPr/>
            <p:nvPr/>
          </p:nvSpPr>
          <p:spPr>
            <a:xfrm>
              <a:off x="1529922" y="2005064"/>
              <a:ext cx="886050" cy="712800"/>
            </a:xfrm>
            <a:custGeom>
              <a:avLst/>
              <a:gdLst>
                <a:gd name="connsiteX0" fmla="*/ 1561052 w 1704975"/>
                <a:gd name="connsiteY0" fmla="*/ 465201 h 1371600"/>
                <a:gd name="connsiteX1" fmla="*/ 1564005 w 1704975"/>
                <a:gd name="connsiteY1" fmla="*/ 467296 h 1371600"/>
                <a:gd name="connsiteX2" fmla="*/ 1559052 w 1704975"/>
                <a:gd name="connsiteY2" fmla="*/ 465487 h 1371600"/>
                <a:gd name="connsiteX3" fmla="*/ 1561052 w 1704975"/>
                <a:gd name="connsiteY3" fmla="*/ 465201 h 1371600"/>
                <a:gd name="connsiteX4" fmla="*/ 11430 w 1704975"/>
                <a:gd name="connsiteY4" fmla="*/ 1307878 h 1371600"/>
                <a:gd name="connsiteX5" fmla="*/ 9525 w 1704975"/>
                <a:gd name="connsiteY5" fmla="*/ 1301782 h 1371600"/>
                <a:gd name="connsiteX6" fmla="*/ 30004 w 1704975"/>
                <a:gd name="connsiteY6" fmla="*/ 1296543 h 1371600"/>
                <a:gd name="connsiteX7" fmla="*/ 28670 w 1704975"/>
                <a:gd name="connsiteY7" fmla="*/ 1276255 h 1371600"/>
                <a:gd name="connsiteX8" fmla="*/ 34290 w 1704975"/>
                <a:gd name="connsiteY8" fmla="*/ 1275778 h 1371600"/>
                <a:gd name="connsiteX9" fmla="*/ 31718 w 1704975"/>
                <a:gd name="connsiteY9" fmla="*/ 1255871 h 1371600"/>
                <a:gd name="connsiteX10" fmla="*/ 34290 w 1704975"/>
                <a:gd name="connsiteY10" fmla="*/ 1255014 h 1371600"/>
                <a:gd name="connsiteX11" fmla="*/ 27051 w 1704975"/>
                <a:gd name="connsiteY11" fmla="*/ 1227392 h 1371600"/>
                <a:gd name="connsiteX12" fmla="*/ 32766 w 1704975"/>
                <a:gd name="connsiteY12" fmla="*/ 1221105 h 1371600"/>
                <a:gd name="connsiteX13" fmla="*/ 27146 w 1704975"/>
                <a:gd name="connsiteY13" fmla="*/ 1210627 h 1371600"/>
                <a:gd name="connsiteX14" fmla="*/ 29813 w 1704975"/>
                <a:gd name="connsiteY14" fmla="*/ 1209389 h 1371600"/>
                <a:gd name="connsiteX15" fmla="*/ 30385 w 1704975"/>
                <a:gd name="connsiteY15" fmla="*/ 1197483 h 1371600"/>
                <a:gd name="connsiteX16" fmla="*/ 27241 w 1704975"/>
                <a:gd name="connsiteY16" fmla="*/ 1193197 h 1371600"/>
                <a:gd name="connsiteX17" fmla="*/ 35338 w 1704975"/>
                <a:gd name="connsiteY17" fmla="*/ 1187863 h 1371600"/>
                <a:gd name="connsiteX18" fmla="*/ 33242 w 1704975"/>
                <a:gd name="connsiteY18" fmla="*/ 1184910 h 1371600"/>
                <a:gd name="connsiteX19" fmla="*/ 34480 w 1704975"/>
                <a:gd name="connsiteY19" fmla="*/ 1175480 h 1371600"/>
                <a:gd name="connsiteX20" fmla="*/ 27527 w 1704975"/>
                <a:gd name="connsiteY20" fmla="*/ 1178909 h 1371600"/>
                <a:gd name="connsiteX21" fmla="*/ 21812 w 1704975"/>
                <a:gd name="connsiteY21" fmla="*/ 1168718 h 1371600"/>
                <a:gd name="connsiteX22" fmla="*/ 18383 w 1704975"/>
                <a:gd name="connsiteY22" fmla="*/ 1168527 h 1371600"/>
                <a:gd name="connsiteX23" fmla="*/ 14097 w 1704975"/>
                <a:gd name="connsiteY23" fmla="*/ 1158716 h 1371600"/>
                <a:gd name="connsiteX24" fmla="*/ 22383 w 1704975"/>
                <a:gd name="connsiteY24" fmla="*/ 1155287 h 1371600"/>
                <a:gd name="connsiteX25" fmla="*/ 21907 w 1704975"/>
                <a:gd name="connsiteY25" fmla="*/ 1150049 h 1371600"/>
                <a:gd name="connsiteX26" fmla="*/ 47530 w 1704975"/>
                <a:gd name="connsiteY26" fmla="*/ 1145286 h 1371600"/>
                <a:gd name="connsiteX27" fmla="*/ 76009 w 1704975"/>
                <a:gd name="connsiteY27" fmla="*/ 1133570 h 1371600"/>
                <a:gd name="connsiteX28" fmla="*/ 76962 w 1704975"/>
                <a:gd name="connsiteY28" fmla="*/ 1125569 h 1371600"/>
                <a:gd name="connsiteX29" fmla="*/ 79153 w 1704975"/>
                <a:gd name="connsiteY29" fmla="*/ 1125093 h 1371600"/>
                <a:gd name="connsiteX30" fmla="*/ 77533 w 1704975"/>
                <a:gd name="connsiteY30" fmla="*/ 1114806 h 1371600"/>
                <a:gd name="connsiteX31" fmla="*/ 83344 w 1704975"/>
                <a:gd name="connsiteY31" fmla="*/ 1110806 h 1371600"/>
                <a:gd name="connsiteX32" fmla="*/ 70675 w 1704975"/>
                <a:gd name="connsiteY32" fmla="*/ 1054418 h 1371600"/>
                <a:gd name="connsiteX33" fmla="*/ 61531 w 1704975"/>
                <a:gd name="connsiteY33" fmla="*/ 1058132 h 1371600"/>
                <a:gd name="connsiteX34" fmla="*/ 54292 w 1704975"/>
                <a:gd name="connsiteY34" fmla="*/ 1039749 h 1371600"/>
                <a:gd name="connsiteX35" fmla="*/ 60865 w 1704975"/>
                <a:gd name="connsiteY35" fmla="*/ 1033367 h 1371600"/>
                <a:gd name="connsiteX36" fmla="*/ 53245 w 1704975"/>
                <a:gd name="connsiteY36" fmla="*/ 1023461 h 1371600"/>
                <a:gd name="connsiteX37" fmla="*/ 55721 w 1704975"/>
                <a:gd name="connsiteY37" fmla="*/ 1022699 h 1371600"/>
                <a:gd name="connsiteX38" fmla="*/ 54102 w 1704975"/>
                <a:gd name="connsiteY38" fmla="*/ 1018127 h 1371600"/>
                <a:gd name="connsiteX39" fmla="*/ 51340 w 1704975"/>
                <a:gd name="connsiteY39" fmla="*/ 1018794 h 1371600"/>
                <a:gd name="connsiteX40" fmla="*/ 50292 w 1704975"/>
                <a:gd name="connsiteY40" fmla="*/ 996220 h 1371600"/>
                <a:gd name="connsiteX41" fmla="*/ 58007 w 1704975"/>
                <a:gd name="connsiteY41" fmla="*/ 994982 h 1371600"/>
                <a:gd name="connsiteX42" fmla="*/ 61531 w 1704975"/>
                <a:gd name="connsiteY42" fmla="*/ 987647 h 1371600"/>
                <a:gd name="connsiteX43" fmla="*/ 42577 w 1704975"/>
                <a:gd name="connsiteY43" fmla="*/ 903732 h 1371600"/>
                <a:gd name="connsiteX44" fmla="*/ 47149 w 1704975"/>
                <a:gd name="connsiteY44" fmla="*/ 902113 h 1371600"/>
                <a:gd name="connsiteX45" fmla="*/ 38671 w 1704975"/>
                <a:gd name="connsiteY45" fmla="*/ 876014 h 1371600"/>
                <a:gd name="connsiteX46" fmla="*/ 62579 w 1704975"/>
                <a:gd name="connsiteY46" fmla="*/ 865727 h 1371600"/>
                <a:gd name="connsiteX47" fmla="*/ 69723 w 1704975"/>
                <a:gd name="connsiteY47" fmla="*/ 874300 h 1371600"/>
                <a:gd name="connsiteX48" fmla="*/ 80772 w 1704975"/>
                <a:gd name="connsiteY48" fmla="*/ 872490 h 1371600"/>
                <a:gd name="connsiteX49" fmla="*/ 82677 w 1704975"/>
                <a:gd name="connsiteY49" fmla="*/ 869918 h 1371600"/>
                <a:gd name="connsiteX50" fmla="*/ 79057 w 1704975"/>
                <a:gd name="connsiteY50" fmla="*/ 871538 h 1371600"/>
                <a:gd name="connsiteX51" fmla="*/ 75914 w 1704975"/>
                <a:gd name="connsiteY51" fmla="*/ 865442 h 1371600"/>
                <a:gd name="connsiteX52" fmla="*/ 100965 w 1704975"/>
                <a:gd name="connsiteY52" fmla="*/ 850392 h 1371600"/>
                <a:gd name="connsiteX53" fmla="*/ 100489 w 1704975"/>
                <a:gd name="connsiteY53" fmla="*/ 837819 h 1371600"/>
                <a:gd name="connsiteX54" fmla="*/ 115443 w 1704975"/>
                <a:gd name="connsiteY54" fmla="*/ 843725 h 1371600"/>
                <a:gd name="connsiteX55" fmla="*/ 130778 w 1704975"/>
                <a:gd name="connsiteY55" fmla="*/ 840581 h 1371600"/>
                <a:gd name="connsiteX56" fmla="*/ 118967 w 1704975"/>
                <a:gd name="connsiteY56" fmla="*/ 810482 h 1371600"/>
                <a:gd name="connsiteX57" fmla="*/ 119062 w 1704975"/>
                <a:gd name="connsiteY57" fmla="*/ 802005 h 1371600"/>
                <a:gd name="connsiteX58" fmla="*/ 138970 w 1704975"/>
                <a:gd name="connsiteY58" fmla="*/ 804863 h 1371600"/>
                <a:gd name="connsiteX59" fmla="*/ 137922 w 1704975"/>
                <a:gd name="connsiteY59" fmla="*/ 791623 h 1371600"/>
                <a:gd name="connsiteX60" fmla="*/ 147256 w 1704975"/>
                <a:gd name="connsiteY60" fmla="*/ 792480 h 1371600"/>
                <a:gd name="connsiteX61" fmla="*/ 150114 w 1704975"/>
                <a:gd name="connsiteY61" fmla="*/ 785241 h 1371600"/>
                <a:gd name="connsiteX62" fmla="*/ 150781 w 1704975"/>
                <a:gd name="connsiteY62" fmla="*/ 777812 h 1371600"/>
                <a:gd name="connsiteX63" fmla="*/ 141065 w 1704975"/>
                <a:gd name="connsiteY63" fmla="*/ 777621 h 1371600"/>
                <a:gd name="connsiteX64" fmla="*/ 140303 w 1704975"/>
                <a:gd name="connsiteY64" fmla="*/ 766572 h 1371600"/>
                <a:gd name="connsiteX65" fmla="*/ 120300 w 1704975"/>
                <a:gd name="connsiteY65" fmla="*/ 763619 h 1371600"/>
                <a:gd name="connsiteX66" fmla="*/ 121444 w 1704975"/>
                <a:gd name="connsiteY66" fmla="*/ 713994 h 1371600"/>
                <a:gd name="connsiteX67" fmla="*/ 124587 w 1704975"/>
                <a:gd name="connsiteY67" fmla="*/ 713232 h 1371600"/>
                <a:gd name="connsiteX68" fmla="*/ 122206 w 1704975"/>
                <a:gd name="connsiteY68" fmla="*/ 704088 h 1371600"/>
                <a:gd name="connsiteX69" fmla="*/ 124587 w 1704975"/>
                <a:gd name="connsiteY69" fmla="*/ 700373 h 1371600"/>
                <a:gd name="connsiteX70" fmla="*/ 111633 w 1704975"/>
                <a:gd name="connsiteY70" fmla="*/ 661225 h 1371600"/>
                <a:gd name="connsiteX71" fmla="*/ 109252 w 1704975"/>
                <a:gd name="connsiteY71" fmla="*/ 645890 h 1371600"/>
                <a:gd name="connsiteX72" fmla="*/ 110204 w 1704975"/>
                <a:gd name="connsiteY72" fmla="*/ 643414 h 1371600"/>
                <a:gd name="connsiteX73" fmla="*/ 115729 w 1704975"/>
                <a:gd name="connsiteY73" fmla="*/ 642557 h 1371600"/>
                <a:gd name="connsiteX74" fmla="*/ 110014 w 1704975"/>
                <a:gd name="connsiteY74" fmla="*/ 642652 h 1371600"/>
                <a:gd name="connsiteX75" fmla="*/ 128016 w 1704975"/>
                <a:gd name="connsiteY75" fmla="*/ 639413 h 1371600"/>
                <a:gd name="connsiteX76" fmla="*/ 150495 w 1704975"/>
                <a:gd name="connsiteY76" fmla="*/ 629412 h 1371600"/>
                <a:gd name="connsiteX77" fmla="*/ 148875 w 1704975"/>
                <a:gd name="connsiteY77" fmla="*/ 619601 h 1371600"/>
                <a:gd name="connsiteX78" fmla="*/ 136303 w 1704975"/>
                <a:gd name="connsiteY78" fmla="*/ 614839 h 1371600"/>
                <a:gd name="connsiteX79" fmla="*/ 141351 w 1704975"/>
                <a:gd name="connsiteY79" fmla="*/ 582454 h 1371600"/>
                <a:gd name="connsiteX80" fmla="*/ 140494 w 1704975"/>
                <a:gd name="connsiteY80" fmla="*/ 565309 h 1371600"/>
                <a:gd name="connsiteX81" fmla="*/ 152686 w 1704975"/>
                <a:gd name="connsiteY81" fmla="*/ 566833 h 1371600"/>
                <a:gd name="connsiteX82" fmla="*/ 154686 w 1704975"/>
                <a:gd name="connsiteY82" fmla="*/ 529304 h 1371600"/>
                <a:gd name="connsiteX83" fmla="*/ 187071 w 1704975"/>
                <a:gd name="connsiteY83" fmla="*/ 527685 h 1371600"/>
                <a:gd name="connsiteX84" fmla="*/ 207454 w 1704975"/>
                <a:gd name="connsiteY84" fmla="*/ 534353 h 1371600"/>
                <a:gd name="connsiteX85" fmla="*/ 241078 w 1704975"/>
                <a:gd name="connsiteY85" fmla="*/ 529971 h 1371600"/>
                <a:gd name="connsiteX86" fmla="*/ 251460 w 1704975"/>
                <a:gd name="connsiteY86" fmla="*/ 525209 h 1371600"/>
                <a:gd name="connsiteX87" fmla="*/ 261556 w 1704975"/>
                <a:gd name="connsiteY87" fmla="*/ 524542 h 1371600"/>
                <a:gd name="connsiteX88" fmla="*/ 263271 w 1704975"/>
                <a:gd name="connsiteY88" fmla="*/ 534638 h 1371600"/>
                <a:gd name="connsiteX89" fmla="*/ 268796 w 1704975"/>
                <a:gd name="connsiteY89" fmla="*/ 536353 h 1371600"/>
                <a:gd name="connsiteX90" fmla="*/ 280606 w 1704975"/>
                <a:gd name="connsiteY90" fmla="*/ 549592 h 1371600"/>
                <a:gd name="connsiteX91" fmla="*/ 292703 w 1704975"/>
                <a:gd name="connsiteY91" fmla="*/ 550640 h 1371600"/>
                <a:gd name="connsiteX92" fmla="*/ 291846 w 1704975"/>
                <a:gd name="connsiteY92" fmla="*/ 513016 h 1371600"/>
                <a:gd name="connsiteX93" fmla="*/ 296132 w 1704975"/>
                <a:gd name="connsiteY93" fmla="*/ 478631 h 1371600"/>
                <a:gd name="connsiteX94" fmla="*/ 298609 w 1704975"/>
                <a:gd name="connsiteY94" fmla="*/ 479393 h 1371600"/>
                <a:gd name="connsiteX95" fmla="*/ 300228 w 1704975"/>
                <a:gd name="connsiteY95" fmla="*/ 470059 h 1371600"/>
                <a:gd name="connsiteX96" fmla="*/ 305467 w 1704975"/>
                <a:gd name="connsiteY96" fmla="*/ 470821 h 1371600"/>
                <a:gd name="connsiteX97" fmla="*/ 307657 w 1704975"/>
                <a:gd name="connsiteY97" fmla="*/ 463010 h 1371600"/>
                <a:gd name="connsiteX98" fmla="*/ 309562 w 1704975"/>
                <a:gd name="connsiteY98" fmla="*/ 463105 h 1371600"/>
                <a:gd name="connsiteX99" fmla="*/ 310324 w 1704975"/>
                <a:gd name="connsiteY99" fmla="*/ 454057 h 1371600"/>
                <a:gd name="connsiteX100" fmla="*/ 327469 w 1704975"/>
                <a:gd name="connsiteY100" fmla="*/ 455200 h 1371600"/>
                <a:gd name="connsiteX101" fmla="*/ 328136 w 1704975"/>
                <a:gd name="connsiteY101" fmla="*/ 449866 h 1371600"/>
                <a:gd name="connsiteX102" fmla="*/ 334423 w 1704975"/>
                <a:gd name="connsiteY102" fmla="*/ 450342 h 1371600"/>
                <a:gd name="connsiteX103" fmla="*/ 330613 w 1704975"/>
                <a:gd name="connsiteY103" fmla="*/ 473012 h 1371600"/>
                <a:gd name="connsiteX104" fmla="*/ 336613 w 1704975"/>
                <a:gd name="connsiteY104" fmla="*/ 474535 h 1371600"/>
                <a:gd name="connsiteX105" fmla="*/ 337566 w 1704975"/>
                <a:gd name="connsiteY105" fmla="*/ 450247 h 1371600"/>
                <a:gd name="connsiteX106" fmla="*/ 353092 w 1704975"/>
                <a:gd name="connsiteY106" fmla="*/ 450533 h 1371600"/>
                <a:gd name="connsiteX107" fmla="*/ 367189 w 1704975"/>
                <a:gd name="connsiteY107" fmla="*/ 455581 h 1371600"/>
                <a:gd name="connsiteX108" fmla="*/ 370046 w 1704975"/>
                <a:gd name="connsiteY108" fmla="*/ 439579 h 1371600"/>
                <a:gd name="connsiteX109" fmla="*/ 365569 w 1704975"/>
                <a:gd name="connsiteY109" fmla="*/ 433864 h 1371600"/>
                <a:gd name="connsiteX110" fmla="*/ 370713 w 1704975"/>
                <a:gd name="connsiteY110" fmla="*/ 434054 h 1371600"/>
                <a:gd name="connsiteX111" fmla="*/ 375190 w 1704975"/>
                <a:gd name="connsiteY111" fmla="*/ 401860 h 1371600"/>
                <a:gd name="connsiteX112" fmla="*/ 389382 w 1704975"/>
                <a:gd name="connsiteY112" fmla="*/ 405289 h 1371600"/>
                <a:gd name="connsiteX113" fmla="*/ 385477 w 1704975"/>
                <a:gd name="connsiteY113" fmla="*/ 387096 h 1371600"/>
                <a:gd name="connsiteX114" fmla="*/ 385096 w 1704975"/>
                <a:gd name="connsiteY114" fmla="*/ 368237 h 1371600"/>
                <a:gd name="connsiteX115" fmla="*/ 381476 w 1704975"/>
                <a:gd name="connsiteY115" fmla="*/ 348139 h 1371600"/>
                <a:gd name="connsiteX116" fmla="*/ 374428 w 1704975"/>
                <a:gd name="connsiteY116" fmla="*/ 349187 h 1371600"/>
                <a:gd name="connsiteX117" fmla="*/ 373189 w 1704975"/>
                <a:gd name="connsiteY117" fmla="*/ 340424 h 1371600"/>
                <a:gd name="connsiteX118" fmla="*/ 354997 w 1704975"/>
                <a:gd name="connsiteY118" fmla="*/ 345281 h 1371600"/>
                <a:gd name="connsiteX119" fmla="*/ 355854 w 1704975"/>
                <a:gd name="connsiteY119" fmla="*/ 336899 h 1371600"/>
                <a:gd name="connsiteX120" fmla="*/ 344614 w 1704975"/>
                <a:gd name="connsiteY120" fmla="*/ 338614 h 1371600"/>
                <a:gd name="connsiteX121" fmla="*/ 343662 w 1704975"/>
                <a:gd name="connsiteY121" fmla="*/ 328708 h 1371600"/>
                <a:gd name="connsiteX122" fmla="*/ 347091 w 1704975"/>
                <a:gd name="connsiteY122" fmla="*/ 322326 h 1371600"/>
                <a:gd name="connsiteX123" fmla="*/ 342043 w 1704975"/>
                <a:gd name="connsiteY123" fmla="*/ 322421 h 1371600"/>
                <a:gd name="connsiteX124" fmla="*/ 340709 w 1704975"/>
                <a:gd name="connsiteY124" fmla="*/ 314706 h 1371600"/>
                <a:gd name="connsiteX125" fmla="*/ 341471 w 1704975"/>
                <a:gd name="connsiteY125" fmla="*/ 309848 h 1371600"/>
                <a:gd name="connsiteX126" fmla="*/ 344996 w 1704975"/>
                <a:gd name="connsiteY126" fmla="*/ 309848 h 1371600"/>
                <a:gd name="connsiteX127" fmla="*/ 344710 w 1704975"/>
                <a:gd name="connsiteY127" fmla="*/ 305276 h 1371600"/>
                <a:gd name="connsiteX128" fmla="*/ 346424 w 1704975"/>
                <a:gd name="connsiteY128" fmla="*/ 305371 h 1371600"/>
                <a:gd name="connsiteX129" fmla="*/ 345853 w 1704975"/>
                <a:gd name="connsiteY129" fmla="*/ 286607 h 1371600"/>
                <a:gd name="connsiteX130" fmla="*/ 351091 w 1704975"/>
                <a:gd name="connsiteY130" fmla="*/ 282988 h 1371600"/>
                <a:gd name="connsiteX131" fmla="*/ 351758 w 1704975"/>
                <a:gd name="connsiteY131" fmla="*/ 276987 h 1371600"/>
                <a:gd name="connsiteX132" fmla="*/ 356235 w 1704975"/>
                <a:gd name="connsiteY132" fmla="*/ 276320 h 1371600"/>
                <a:gd name="connsiteX133" fmla="*/ 357664 w 1704975"/>
                <a:gd name="connsiteY133" fmla="*/ 269176 h 1371600"/>
                <a:gd name="connsiteX134" fmla="*/ 368808 w 1704975"/>
                <a:gd name="connsiteY134" fmla="*/ 258318 h 1371600"/>
                <a:gd name="connsiteX135" fmla="*/ 408146 w 1704975"/>
                <a:gd name="connsiteY135" fmla="*/ 249650 h 1371600"/>
                <a:gd name="connsiteX136" fmla="*/ 406432 w 1704975"/>
                <a:gd name="connsiteY136" fmla="*/ 234696 h 1371600"/>
                <a:gd name="connsiteX137" fmla="*/ 432625 w 1704975"/>
                <a:gd name="connsiteY137" fmla="*/ 238316 h 1371600"/>
                <a:gd name="connsiteX138" fmla="*/ 434816 w 1704975"/>
                <a:gd name="connsiteY138" fmla="*/ 227743 h 1371600"/>
                <a:gd name="connsiteX139" fmla="*/ 439198 w 1704975"/>
                <a:gd name="connsiteY139" fmla="*/ 227457 h 1371600"/>
                <a:gd name="connsiteX140" fmla="*/ 440150 w 1704975"/>
                <a:gd name="connsiteY140" fmla="*/ 207359 h 1371600"/>
                <a:gd name="connsiteX141" fmla="*/ 441960 w 1704975"/>
                <a:gd name="connsiteY141" fmla="*/ 207359 h 1371600"/>
                <a:gd name="connsiteX142" fmla="*/ 442436 w 1704975"/>
                <a:gd name="connsiteY142" fmla="*/ 203263 h 1371600"/>
                <a:gd name="connsiteX143" fmla="*/ 445484 w 1704975"/>
                <a:gd name="connsiteY143" fmla="*/ 203263 h 1371600"/>
                <a:gd name="connsiteX144" fmla="*/ 446246 w 1704975"/>
                <a:gd name="connsiteY144" fmla="*/ 194596 h 1371600"/>
                <a:gd name="connsiteX145" fmla="*/ 449294 w 1704975"/>
                <a:gd name="connsiteY145" fmla="*/ 194405 h 1371600"/>
                <a:gd name="connsiteX146" fmla="*/ 449008 w 1704975"/>
                <a:gd name="connsiteY146" fmla="*/ 187166 h 1371600"/>
                <a:gd name="connsiteX147" fmla="*/ 454628 w 1704975"/>
                <a:gd name="connsiteY147" fmla="*/ 186214 h 1371600"/>
                <a:gd name="connsiteX148" fmla="*/ 454438 w 1704975"/>
                <a:gd name="connsiteY148" fmla="*/ 178975 h 1371600"/>
                <a:gd name="connsiteX149" fmla="*/ 459581 w 1704975"/>
                <a:gd name="connsiteY149" fmla="*/ 177355 h 1371600"/>
                <a:gd name="connsiteX150" fmla="*/ 455390 w 1704975"/>
                <a:gd name="connsiteY150" fmla="*/ 167830 h 1371600"/>
                <a:gd name="connsiteX151" fmla="*/ 449771 w 1704975"/>
                <a:gd name="connsiteY151" fmla="*/ 169164 h 1371600"/>
                <a:gd name="connsiteX152" fmla="*/ 440150 w 1704975"/>
                <a:gd name="connsiteY152" fmla="*/ 153733 h 1371600"/>
                <a:gd name="connsiteX153" fmla="*/ 457771 w 1704975"/>
                <a:gd name="connsiteY153" fmla="*/ 145447 h 1371600"/>
                <a:gd name="connsiteX154" fmla="*/ 478155 w 1704975"/>
                <a:gd name="connsiteY154" fmla="*/ 142304 h 1371600"/>
                <a:gd name="connsiteX155" fmla="*/ 478536 w 1704975"/>
                <a:gd name="connsiteY155" fmla="*/ 146209 h 1371600"/>
                <a:gd name="connsiteX156" fmla="*/ 499872 w 1704975"/>
                <a:gd name="connsiteY156" fmla="*/ 144780 h 1371600"/>
                <a:gd name="connsiteX157" fmla="*/ 504539 w 1704975"/>
                <a:gd name="connsiteY157" fmla="*/ 142399 h 1371600"/>
                <a:gd name="connsiteX158" fmla="*/ 503587 w 1704975"/>
                <a:gd name="connsiteY158" fmla="*/ 133541 h 1371600"/>
                <a:gd name="connsiteX159" fmla="*/ 506635 w 1704975"/>
                <a:gd name="connsiteY159" fmla="*/ 133064 h 1371600"/>
                <a:gd name="connsiteX160" fmla="*/ 505301 w 1704975"/>
                <a:gd name="connsiteY160" fmla="*/ 127349 h 1371600"/>
                <a:gd name="connsiteX161" fmla="*/ 533400 w 1704975"/>
                <a:gd name="connsiteY161" fmla="*/ 117062 h 1371600"/>
                <a:gd name="connsiteX162" fmla="*/ 540544 w 1704975"/>
                <a:gd name="connsiteY162" fmla="*/ 119062 h 1371600"/>
                <a:gd name="connsiteX163" fmla="*/ 538353 w 1704975"/>
                <a:gd name="connsiteY163" fmla="*/ 116395 h 1371600"/>
                <a:gd name="connsiteX164" fmla="*/ 530828 w 1704975"/>
                <a:gd name="connsiteY164" fmla="*/ 116776 h 1371600"/>
                <a:gd name="connsiteX165" fmla="*/ 529685 w 1704975"/>
                <a:gd name="connsiteY165" fmla="*/ 111442 h 1371600"/>
                <a:gd name="connsiteX166" fmla="*/ 523208 w 1704975"/>
                <a:gd name="connsiteY166" fmla="*/ 109823 h 1371600"/>
                <a:gd name="connsiteX167" fmla="*/ 518922 w 1704975"/>
                <a:gd name="connsiteY167" fmla="*/ 81439 h 1371600"/>
                <a:gd name="connsiteX168" fmla="*/ 512540 w 1704975"/>
                <a:gd name="connsiteY168" fmla="*/ 76581 h 1371600"/>
                <a:gd name="connsiteX169" fmla="*/ 525208 w 1704975"/>
                <a:gd name="connsiteY169" fmla="*/ 65722 h 1371600"/>
                <a:gd name="connsiteX170" fmla="*/ 515112 w 1704975"/>
                <a:gd name="connsiteY170" fmla="*/ 63341 h 1371600"/>
                <a:gd name="connsiteX171" fmla="*/ 502539 w 1704975"/>
                <a:gd name="connsiteY171" fmla="*/ 52483 h 1371600"/>
                <a:gd name="connsiteX172" fmla="*/ 520160 w 1704975"/>
                <a:gd name="connsiteY172" fmla="*/ 47244 h 1371600"/>
                <a:gd name="connsiteX173" fmla="*/ 540448 w 1704975"/>
                <a:gd name="connsiteY173" fmla="*/ 34290 h 1371600"/>
                <a:gd name="connsiteX174" fmla="*/ 538829 w 1704975"/>
                <a:gd name="connsiteY174" fmla="*/ 9525 h 1371600"/>
                <a:gd name="connsiteX175" fmla="*/ 556546 w 1704975"/>
                <a:gd name="connsiteY175" fmla="*/ 12573 h 1371600"/>
                <a:gd name="connsiteX176" fmla="*/ 561594 w 1704975"/>
                <a:gd name="connsiteY176" fmla="*/ 16192 h 1371600"/>
                <a:gd name="connsiteX177" fmla="*/ 564166 w 1704975"/>
                <a:gd name="connsiteY177" fmla="*/ 22479 h 1371600"/>
                <a:gd name="connsiteX178" fmla="*/ 573405 w 1704975"/>
                <a:gd name="connsiteY178" fmla="*/ 22955 h 1371600"/>
                <a:gd name="connsiteX179" fmla="*/ 575119 w 1704975"/>
                <a:gd name="connsiteY179" fmla="*/ 26099 h 1371600"/>
                <a:gd name="connsiteX180" fmla="*/ 592836 w 1704975"/>
                <a:gd name="connsiteY180" fmla="*/ 30385 h 1371600"/>
                <a:gd name="connsiteX181" fmla="*/ 610171 w 1704975"/>
                <a:gd name="connsiteY181" fmla="*/ 39243 h 1371600"/>
                <a:gd name="connsiteX182" fmla="*/ 623602 w 1704975"/>
                <a:gd name="connsiteY182" fmla="*/ 50578 h 1371600"/>
                <a:gd name="connsiteX183" fmla="*/ 634460 w 1704975"/>
                <a:gd name="connsiteY183" fmla="*/ 47911 h 1371600"/>
                <a:gd name="connsiteX184" fmla="*/ 635698 w 1704975"/>
                <a:gd name="connsiteY184" fmla="*/ 53530 h 1371600"/>
                <a:gd name="connsiteX185" fmla="*/ 645033 w 1704975"/>
                <a:gd name="connsiteY185" fmla="*/ 56864 h 1371600"/>
                <a:gd name="connsiteX186" fmla="*/ 646271 w 1704975"/>
                <a:gd name="connsiteY186" fmla="*/ 65246 h 1371600"/>
                <a:gd name="connsiteX187" fmla="*/ 628745 w 1704975"/>
                <a:gd name="connsiteY187" fmla="*/ 63151 h 1371600"/>
                <a:gd name="connsiteX188" fmla="*/ 629602 w 1704975"/>
                <a:gd name="connsiteY188" fmla="*/ 78295 h 1371600"/>
                <a:gd name="connsiteX189" fmla="*/ 624935 w 1704975"/>
                <a:gd name="connsiteY189" fmla="*/ 100108 h 1371600"/>
                <a:gd name="connsiteX190" fmla="*/ 632841 w 1704975"/>
                <a:gd name="connsiteY190" fmla="*/ 102775 h 1371600"/>
                <a:gd name="connsiteX191" fmla="*/ 638175 w 1704975"/>
                <a:gd name="connsiteY191" fmla="*/ 101822 h 1371600"/>
                <a:gd name="connsiteX192" fmla="*/ 642747 w 1704975"/>
                <a:gd name="connsiteY192" fmla="*/ 100489 h 1371600"/>
                <a:gd name="connsiteX193" fmla="*/ 643699 w 1704975"/>
                <a:gd name="connsiteY193" fmla="*/ 96012 h 1371600"/>
                <a:gd name="connsiteX194" fmla="*/ 661892 w 1704975"/>
                <a:gd name="connsiteY194" fmla="*/ 100679 h 1371600"/>
                <a:gd name="connsiteX195" fmla="*/ 665512 w 1704975"/>
                <a:gd name="connsiteY195" fmla="*/ 125920 h 1371600"/>
                <a:gd name="connsiteX196" fmla="*/ 676370 w 1704975"/>
                <a:gd name="connsiteY196" fmla="*/ 123254 h 1371600"/>
                <a:gd name="connsiteX197" fmla="*/ 678847 w 1704975"/>
                <a:gd name="connsiteY197" fmla="*/ 129349 h 1371600"/>
                <a:gd name="connsiteX198" fmla="*/ 682371 w 1704975"/>
                <a:gd name="connsiteY198" fmla="*/ 157448 h 1371600"/>
                <a:gd name="connsiteX199" fmla="*/ 707803 w 1704975"/>
                <a:gd name="connsiteY199" fmla="*/ 154305 h 1371600"/>
                <a:gd name="connsiteX200" fmla="*/ 708279 w 1704975"/>
                <a:gd name="connsiteY200" fmla="*/ 161639 h 1371600"/>
                <a:gd name="connsiteX201" fmla="*/ 742379 w 1704975"/>
                <a:gd name="connsiteY201" fmla="*/ 159639 h 1371600"/>
                <a:gd name="connsiteX202" fmla="*/ 743236 w 1704975"/>
                <a:gd name="connsiteY202" fmla="*/ 173069 h 1371600"/>
                <a:gd name="connsiteX203" fmla="*/ 759714 w 1704975"/>
                <a:gd name="connsiteY203" fmla="*/ 168592 h 1371600"/>
                <a:gd name="connsiteX204" fmla="*/ 758380 w 1704975"/>
                <a:gd name="connsiteY204" fmla="*/ 170212 h 1371600"/>
                <a:gd name="connsiteX205" fmla="*/ 765619 w 1704975"/>
                <a:gd name="connsiteY205" fmla="*/ 176689 h 1371600"/>
                <a:gd name="connsiteX206" fmla="*/ 777716 w 1704975"/>
                <a:gd name="connsiteY206" fmla="*/ 163449 h 1371600"/>
                <a:gd name="connsiteX207" fmla="*/ 776573 w 1704975"/>
                <a:gd name="connsiteY207" fmla="*/ 166021 h 1371600"/>
                <a:gd name="connsiteX208" fmla="*/ 783812 w 1704975"/>
                <a:gd name="connsiteY208" fmla="*/ 168688 h 1371600"/>
                <a:gd name="connsiteX209" fmla="*/ 785527 w 1704975"/>
                <a:gd name="connsiteY209" fmla="*/ 180499 h 1371600"/>
                <a:gd name="connsiteX210" fmla="*/ 788098 w 1704975"/>
                <a:gd name="connsiteY210" fmla="*/ 183356 h 1371600"/>
                <a:gd name="connsiteX211" fmla="*/ 781240 w 1704975"/>
                <a:gd name="connsiteY211" fmla="*/ 178213 h 1371600"/>
                <a:gd name="connsiteX212" fmla="*/ 776764 w 1704975"/>
                <a:gd name="connsiteY212" fmla="*/ 182689 h 1371600"/>
                <a:gd name="connsiteX213" fmla="*/ 777049 w 1704975"/>
                <a:gd name="connsiteY213" fmla="*/ 186023 h 1371600"/>
                <a:gd name="connsiteX214" fmla="*/ 796957 w 1704975"/>
                <a:gd name="connsiteY214" fmla="*/ 211550 h 1371600"/>
                <a:gd name="connsiteX215" fmla="*/ 800100 w 1704975"/>
                <a:gd name="connsiteY215" fmla="*/ 210693 h 1371600"/>
                <a:gd name="connsiteX216" fmla="*/ 792956 w 1704975"/>
                <a:gd name="connsiteY216" fmla="*/ 240506 h 1371600"/>
                <a:gd name="connsiteX217" fmla="*/ 794861 w 1704975"/>
                <a:gd name="connsiteY217" fmla="*/ 244030 h 1371600"/>
                <a:gd name="connsiteX218" fmla="*/ 791337 w 1704975"/>
                <a:gd name="connsiteY218" fmla="*/ 246126 h 1371600"/>
                <a:gd name="connsiteX219" fmla="*/ 793432 w 1704975"/>
                <a:gd name="connsiteY219" fmla="*/ 247650 h 1371600"/>
                <a:gd name="connsiteX220" fmla="*/ 791337 w 1704975"/>
                <a:gd name="connsiteY220" fmla="*/ 249936 h 1371600"/>
                <a:gd name="connsiteX221" fmla="*/ 784669 w 1704975"/>
                <a:gd name="connsiteY221" fmla="*/ 251841 h 1371600"/>
                <a:gd name="connsiteX222" fmla="*/ 787908 w 1704975"/>
                <a:gd name="connsiteY222" fmla="*/ 256032 h 1371600"/>
                <a:gd name="connsiteX223" fmla="*/ 784765 w 1704975"/>
                <a:gd name="connsiteY223" fmla="*/ 265366 h 1371600"/>
                <a:gd name="connsiteX224" fmla="*/ 776288 w 1704975"/>
                <a:gd name="connsiteY224" fmla="*/ 263080 h 1371600"/>
                <a:gd name="connsiteX225" fmla="*/ 778764 w 1704975"/>
                <a:gd name="connsiteY225" fmla="*/ 271653 h 1371600"/>
                <a:gd name="connsiteX226" fmla="*/ 771620 w 1704975"/>
                <a:gd name="connsiteY226" fmla="*/ 275463 h 1371600"/>
                <a:gd name="connsiteX227" fmla="*/ 774382 w 1704975"/>
                <a:gd name="connsiteY227" fmla="*/ 278130 h 1371600"/>
                <a:gd name="connsiteX228" fmla="*/ 769048 w 1704975"/>
                <a:gd name="connsiteY228" fmla="*/ 290989 h 1371600"/>
                <a:gd name="connsiteX229" fmla="*/ 786955 w 1704975"/>
                <a:gd name="connsiteY229" fmla="*/ 297180 h 1371600"/>
                <a:gd name="connsiteX230" fmla="*/ 797147 w 1704975"/>
                <a:gd name="connsiteY230" fmla="*/ 303562 h 1371600"/>
                <a:gd name="connsiteX231" fmla="*/ 802386 w 1704975"/>
                <a:gd name="connsiteY231" fmla="*/ 291084 h 1371600"/>
                <a:gd name="connsiteX232" fmla="*/ 805339 w 1704975"/>
                <a:gd name="connsiteY232" fmla="*/ 292037 h 1371600"/>
                <a:gd name="connsiteX233" fmla="*/ 802672 w 1704975"/>
                <a:gd name="connsiteY233" fmla="*/ 298704 h 1371600"/>
                <a:gd name="connsiteX234" fmla="*/ 818007 w 1704975"/>
                <a:gd name="connsiteY234" fmla="*/ 305657 h 1371600"/>
                <a:gd name="connsiteX235" fmla="*/ 815816 w 1704975"/>
                <a:gd name="connsiteY235" fmla="*/ 309658 h 1371600"/>
                <a:gd name="connsiteX236" fmla="*/ 863346 w 1704975"/>
                <a:gd name="connsiteY236" fmla="*/ 323755 h 1371600"/>
                <a:gd name="connsiteX237" fmla="*/ 860393 w 1704975"/>
                <a:gd name="connsiteY237" fmla="*/ 334518 h 1371600"/>
                <a:gd name="connsiteX238" fmla="*/ 869061 w 1704975"/>
                <a:gd name="connsiteY238" fmla="*/ 336423 h 1371600"/>
                <a:gd name="connsiteX239" fmla="*/ 870109 w 1704975"/>
                <a:gd name="connsiteY239" fmla="*/ 331660 h 1371600"/>
                <a:gd name="connsiteX240" fmla="*/ 943642 w 1704975"/>
                <a:gd name="connsiteY240" fmla="*/ 354044 h 1371600"/>
                <a:gd name="connsiteX241" fmla="*/ 939355 w 1704975"/>
                <a:gd name="connsiteY241" fmla="*/ 375380 h 1371600"/>
                <a:gd name="connsiteX242" fmla="*/ 960501 w 1704975"/>
                <a:gd name="connsiteY242" fmla="*/ 380047 h 1371600"/>
                <a:gd name="connsiteX243" fmla="*/ 962787 w 1704975"/>
                <a:gd name="connsiteY243" fmla="*/ 357759 h 1371600"/>
                <a:gd name="connsiteX244" fmla="*/ 975455 w 1704975"/>
                <a:gd name="connsiteY244" fmla="*/ 359092 h 1371600"/>
                <a:gd name="connsiteX245" fmla="*/ 993838 w 1704975"/>
                <a:gd name="connsiteY245" fmla="*/ 327088 h 1371600"/>
                <a:gd name="connsiteX246" fmla="*/ 1011079 w 1704975"/>
                <a:gd name="connsiteY246" fmla="*/ 337566 h 1371600"/>
                <a:gd name="connsiteX247" fmla="*/ 1019461 w 1704975"/>
                <a:gd name="connsiteY247" fmla="*/ 337661 h 1371600"/>
                <a:gd name="connsiteX248" fmla="*/ 1024318 w 1704975"/>
                <a:gd name="connsiteY248" fmla="*/ 329755 h 1371600"/>
                <a:gd name="connsiteX249" fmla="*/ 1019461 w 1704975"/>
                <a:gd name="connsiteY249" fmla="*/ 322612 h 1371600"/>
                <a:gd name="connsiteX250" fmla="*/ 1044035 w 1704975"/>
                <a:gd name="connsiteY250" fmla="*/ 289370 h 1371600"/>
                <a:gd name="connsiteX251" fmla="*/ 1036320 w 1704975"/>
                <a:gd name="connsiteY251" fmla="*/ 284035 h 1371600"/>
                <a:gd name="connsiteX252" fmla="*/ 1041368 w 1704975"/>
                <a:gd name="connsiteY252" fmla="*/ 278987 h 1371600"/>
                <a:gd name="connsiteX253" fmla="*/ 1048226 w 1704975"/>
                <a:gd name="connsiteY253" fmla="*/ 281273 h 1371600"/>
                <a:gd name="connsiteX254" fmla="*/ 1054037 w 1704975"/>
                <a:gd name="connsiteY254" fmla="*/ 279273 h 1371600"/>
                <a:gd name="connsiteX255" fmla="*/ 1044512 w 1704975"/>
                <a:gd name="connsiteY255" fmla="*/ 264700 h 1371600"/>
                <a:gd name="connsiteX256" fmla="*/ 1054513 w 1704975"/>
                <a:gd name="connsiteY256" fmla="*/ 246316 h 1371600"/>
                <a:gd name="connsiteX257" fmla="*/ 1063752 w 1704975"/>
                <a:gd name="connsiteY257" fmla="*/ 250222 h 1371600"/>
                <a:gd name="connsiteX258" fmla="*/ 1065181 w 1704975"/>
                <a:gd name="connsiteY258" fmla="*/ 258223 h 1371600"/>
                <a:gd name="connsiteX259" fmla="*/ 1075277 w 1704975"/>
                <a:gd name="connsiteY259" fmla="*/ 259366 h 1371600"/>
                <a:gd name="connsiteX260" fmla="*/ 1076611 w 1704975"/>
                <a:gd name="connsiteY260" fmla="*/ 262985 h 1371600"/>
                <a:gd name="connsiteX261" fmla="*/ 1083183 w 1704975"/>
                <a:gd name="connsiteY261" fmla="*/ 264985 h 1371600"/>
                <a:gd name="connsiteX262" fmla="*/ 1088136 w 1704975"/>
                <a:gd name="connsiteY262" fmla="*/ 274987 h 1371600"/>
                <a:gd name="connsiteX263" fmla="*/ 1120521 w 1704975"/>
                <a:gd name="connsiteY263" fmla="*/ 294132 h 1371600"/>
                <a:gd name="connsiteX264" fmla="*/ 1115854 w 1704975"/>
                <a:gd name="connsiteY264" fmla="*/ 302038 h 1371600"/>
                <a:gd name="connsiteX265" fmla="*/ 1124998 w 1704975"/>
                <a:gd name="connsiteY265" fmla="*/ 306324 h 1371600"/>
                <a:gd name="connsiteX266" fmla="*/ 1131570 w 1704975"/>
                <a:gd name="connsiteY266" fmla="*/ 306324 h 1371600"/>
                <a:gd name="connsiteX267" fmla="*/ 1149096 w 1704975"/>
                <a:gd name="connsiteY267" fmla="*/ 324993 h 1371600"/>
                <a:gd name="connsiteX268" fmla="*/ 1165765 w 1704975"/>
                <a:gd name="connsiteY268" fmla="*/ 332422 h 1371600"/>
                <a:gd name="connsiteX269" fmla="*/ 1179005 w 1704975"/>
                <a:gd name="connsiteY269" fmla="*/ 332327 h 1371600"/>
                <a:gd name="connsiteX270" fmla="*/ 1185863 w 1704975"/>
                <a:gd name="connsiteY270" fmla="*/ 329184 h 1371600"/>
                <a:gd name="connsiteX271" fmla="*/ 1197007 w 1704975"/>
                <a:gd name="connsiteY271" fmla="*/ 310420 h 1371600"/>
                <a:gd name="connsiteX272" fmla="*/ 1217581 w 1704975"/>
                <a:gd name="connsiteY272" fmla="*/ 297847 h 1371600"/>
                <a:gd name="connsiteX273" fmla="*/ 1230535 w 1704975"/>
                <a:gd name="connsiteY273" fmla="*/ 271939 h 1371600"/>
                <a:gd name="connsiteX274" fmla="*/ 1241298 w 1704975"/>
                <a:gd name="connsiteY274" fmla="*/ 262033 h 1371600"/>
                <a:gd name="connsiteX275" fmla="*/ 1247775 w 1704975"/>
                <a:gd name="connsiteY275" fmla="*/ 244126 h 1371600"/>
                <a:gd name="connsiteX276" fmla="*/ 1242727 w 1704975"/>
                <a:gd name="connsiteY276" fmla="*/ 232505 h 1371600"/>
                <a:gd name="connsiteX277" fmla="*/ 1249966 w 1704975"/>
                <a:gd name="connsiteY277" fmla="*/ 211741 h 1371600"/>
                <a:gd name="connsiteX278" fmla="*/ 1238726 w 1704975"/>
                <a:gd name="connsiteY278" fmla="*/ 215741 h 1371600"/>
                <a:gd name="connsiteX279" fmla="*/ 1230249 w 1704975"/>
                <a:gd name="connsiteY279" fmla="*/ 215265 h 1371600"/>
                <a:gd name="connsiteX280" fmla="*/ 1234916 w 1704975"/>
                <a:gd name="connsiteY280" fmla="*/ 204025 h 1371600"/>
                <a:gd name="connsiteX281" fmla="*/ 1228915 w 1704975"/>
                <a:gd name="connsiteY281" fmla="*/ 202978 h 1371600"/>
                <a:gd name="connsiteX282" fmla="*/ 1221676 w 1704975"/>
                <a:gd name="connsiteY282" fmla="*/ 215741 h 1371600"/>
                <a:gd name="connsiteX283" fmla="*/ 1207103 w 1704975"/>
                <a:gd name="connsiteY283" fmla="*/ 219932 h 1371600"/>
                <a:gd name="connsiteX284" fmla="*/ 1205579 w 1704975"/>
                <a:gd name="connsiteY284" fmla="*/ 214884 h 1371600"/>
                <a:gd name="connsiteX285" fmla="*/ 1199102 w 1704975"/>
                <a:gd name="connsiteY285" fmla="*/ 217265 h 1371600"/>
                <a:gd name="connsiteX286" fmla="*/ 1188244 w 1704975"/>
                <a:gd name="connsiteY286" fmla="*/ 212026 h 1371600"/>
                <a:gd name="connsiteX287" fmla="*/ 1188053 w 1704975"/>
                <a:gd name="connsiteY287" fmla="*/ 206692 h 1371600"/>
                <a:gd name="connsiteX288" fmla="*/ 1195102 w 1704975"/>
                <a:gd name="connsiteY288" fmla="*/ 202597 h 1371600"/>
                <a:gd name="connsiteX289" fmla="*/ 1211104 w 1704975"/>
                <a:gd name="connsiteY289" fmla="*/ 201263 h 1371600"/>
                <a:gd name="connsiteX290" fmla="*/ 1210342 w 1704975"/>
                <a:gd name="connsiteY290" fmla="*/ 186309 h 1371600"/>
                <a:gd name="connsiteX291" fmla="*/ 1202626 w 1704975"/>
                <a:gd name="connsiteY291" fmla="*/ 177070 h 1371600"/>
                <a:gd name="connsiteX292" fmla="*/ 1201007 w 1704975"/>
                <a:gd name="connsiteY292" fmla="*/ 168402 h 1371600"/>
                <a:gd name="connsiteX293" fmla="*/ 1191577 w 1704975"/>
                <a:gd name="connsiteY293" fmla="*/ 158020 h 1371600"/>
                <a:gd name="connsiteX294" fmla="*/ 1192435 w 1704975"/>
                <a:gd name="connsiteY294" fmla="*/ 155638 h 1371600"/>
                <a:gd name="connsiteX295" fmla="*/ 1200055 w 1704975"/>
                <a:gd name="connsiteY295" fmla="*/ 149828 h 1371600"/>
                <a:gd name="connsiteX296" fmla="*/ 1207198 w 1704975"/>
                <a:gd name="connsiteY296" fmla="*/ 136398 h 1371600"/>
                <a:gd name="connsiteX297" fmla="*/ 1214247 w 1704975"/>
                <a:gd name="connsiteY297" fmla="*/ 133636 h 1371600"/>
                <a:gd name="connsiteX298" fmla="*/ 1228344 w 1704975"/>
                <a:gd name="connsiteY298" fmla="*/ 120777 h 1371600"/>
                <a:gd name="connsiteX299" fmla="*/ 1244060 w 1704975"/>
                <a:gd name="connsiteY299" fmla="*/ 137350 h 1371600"/>
                <a:gd name="connsiteX300" fmla="*/ 1260253 w 1704975"/>
                <a:gd name="connsiteY300" fmla="*/ 131350 h 1371600"/>
                <a:gd name="connsiteX301" fmla="*/ 1265206 w 1704975"/>
                <a:gd name="connsiteY301" fmla="*/ 138398 h 1371600"/>
                <a:gd name="connsiteX302" fmla="*/ 1272730 w 1704975"/>
                <a:gd name="connsiteY302" fmla="*/ 137636 h 1371600"/>
                <a:gd name="connsiteX303" fmla="*/ 1277017 w 1704975"/>
                <a:gd name="connsiteY303" fmla="*/ 146590 h 1371600"/>
                <a:gd name="connsiteX304" fmla="*/ 1273492 w 1704975"/>
                <a:gd name="connsiteY304" fmla="*/ 153543 h 1371600"/>
                <a:gd name="connsiteX305" fmla="*/ 1265491 w 1704975"/>
                <a:gd name="connsiteY305" fmla="*/ 159353 h 1371600"/>
                <a:gd name="connsiteX306" fmla="*/ 1244155 w 1704975"/>
                <a:gd name="connsiteY306" fmla="*/ 165925 h 1371600"/>
                <a:gd name="connsiteX307" fmla="*/ 1239298 w 1704975"/>
                <a:gd name="connsiteY307" fmla="*/ 174784 h 1371600"/>
                <a:gd name="connsiteX308" fmla="*/ 1257872 w 1704975"/>
                <a:gd name="connsiteY308" fmla="*/ 201739 h 1371600"/>
                <a:gd name="connsiteX309" fmla="*/ 1265206 w 1704975"/>
                <a:gd name="connsiteY309" fmla="*/ 197549 h 1371600"/>
                <a:gd name="connsiteX310" fmla="*/ 1273588 w 1704975"/>
                <a:gd name="connsiteY310" fmla="*/ 207645 h 1371600"/>
                <a:gd name="connsiteX311" fmla="*/ 1291304 w 1704975"/>
                <a:gd name="connsiteY311" fmla="*/ 198120 h 1371600"/>
                <a:gd name="connsiteX312" fmla="*/ 1302544 w 1704975"/>
                <a:gd name="connsiteY312" fmla="*/ 197739 h 1371600"/>
                <a:gd name="connsiteX313" fmla="*/ 1315974 w 1704975"/>
                <a:gd name="connsiteY313" fmla="*/ 202311 h 1371600"/>
                <a:gd name="connsiteX314" fmla="*/ 1314450 w 1704975"/>
                <a:gd name="connsiteY314" fmla="*/ 217741 h 1371600"/>
                <a:gd name="connsiteX315" fmla="*/ 1317498 w 1704975"/>
                <a:gd name="connsiteY315" fmla="*/ 219742 h 1371600"/>
                <a:gd name="connsiteX316" fmla="*/ 1316641 w 1704975"/>
                <a:gd name="connsiteY316" fmla="*/ 226314 h 1371600"/>
                <a:gd name="connsiteX317" fmla="*/ 1336453 w 1704975"/>
                <a:gd name="connsiteY317" fmla="*/ 226504 h 1371600"/>
                <a:gd name="connsiteX318" fmla="*/ 1338263 w 1704975"/>
                <a:gd name="connsiteY318" fmla="*/ 235267 h 1371600"/>
                <a:gd name="connsiteX319" fmla="*/ 1336643 w 1704975"/>
                <a:gd name="connsiteY319" fmla="*/ 250317 h 1371600"/>
                <a:gd name="connsiteX320" fmla="*/ 1329499 w 1704975"/>
                <a:gd name="connsiteY320" fmla="*/ 259175 h 1371600"/>
                <a:gd name="connsiteX321" fmla="*/ 1313879 w 1704975"/>
                <a:gd name="connsiteY321" fmla="*/ 266509 h 1371600"/>
                <a:gd name="connsiteX322" fmla="*/ 1316450 w 1704975"/>
                <a:gd name="connsiteY322" fmla="*/ 270129 h 1371600"/>
                <a:gd name="connsiteX323" fmla="*/ 1329499 w 1704975"/>
                <a:gd name="connsiteY323" fmla="*/ 279559 h 1371600"/>
                <a:gd name="connsiteX324" fmla="*/ 1333786 w 1704975"/>
                <a:gd name="connsiteY324" fmla="*/ 273939 h 1371600"/>
                <a:gd name="connsiteX325" fmla="*/ 1343501 w 1704975"/>
                <a:gd name="connsiteY325" fmla="*/ 271177 h 1371600"/>
                <a:gd name="connsiteX326" fmla="*/ 1343215 w 1704975"/>
                <a:gd name="connsiteY326" fmla="*/ 266795 h 1371600"/>
                <a:gd name="connsiteX327" fmla="*/ 1355503 w 1704975"/>
                <a:gd name="connsiteY327" fmla="*/ 276892 h 1371600"/>
                <a:gd name="connsiteX328" fmla="*/ 1364551 w 1704975"/>
                <a:gd name="connsiteY328" fmla="*/ 275654 h 1371600"/>
                <a:gd name="connsiteX329" fmla="*/ 1370552 w 1704975"/>
                <a:gd name="connsiteY329" fmla="*/ 279083 h 1371600"/>
                <a:gd name="connsiteX330" fmla="*/ 1375886 w 1704975"/>
                <a:gd name="connsiteY330" fmla="*/ 277654 h 1371600"/>
                <a:gd name="connsiteX331" fmla="*/ 1376648 w 1704975"/>
                <a:gd name="connsiteY331" fmla="*/ 280225 h 1371600"/>
                <a:gd name="connsiteX332" fmla="*/ 1384649 w 1704975"/>
                <a:gd name="connsiteY332" fmla="*/ 280035 h 1371600"/>
                <a:gd name="connsiteX333" fmla="*/ 1388555 w 1704975"/>
                <a:gd name="connsiteY333" fmla="*/ 275177 h 1371600"/>
                <a:gd name="connsiteX334" fmla="*/ 1390364 w 1704975"/>
                <a:gd name="connsiteY334" fmla="*/ 279083 h 1371600"/>
                <a:gd name="connsiteX335" fmla="*/ 1395222 w 1704975"/>
                <a:gd name="connsiteY335" fmla="*/ 273939 h 1371600"/>
                <a:gd name="connsiteX336" fmla="*/ 1400747 w 1704975"/>
                <a:gd name="connsiteY336" fmla="*/ 284035 h 1371600"/>
                <a:gd name="connsiteX337" fmla="*/ 1399604 w 1704975"/>
                <a:gd name="connsiteY337" fmla="*/ 289370 h 1371600"/>
                <a:gd name="connsiteX338" fmla="*/ 1405033 w 1704975"/>
                <a:gd name="connsiteY338" fmla="*/ 292703 h 1371600"/>
                <a:gd name="connsiteX339" fmla="*/ 1425892 w 1704975"/>
                <a:gd name="connsiteY339" fmla="*/ 287083 h 1371600"/>
                <a:gd name="connsiteX340" fmla="*/ 1423225 w 1704975"/>
                <a:gd name="connsiteY340" fmla="*/ 302704 h 1371600"/>
                <a:gd name="connsiteX341" fmla="*/ 1417510 w 1704975"/>
                <a:gd name="connsiteY341" fmla="*/ 313849 h 1371600"/>
                <a:gd name="connsiteX342" fmla="*/ 1413034 w 1704975"/>
                <a:gd name="connsiteY342" fmla="*/ 316611 h 1371600"/>
                <a:gd name="connsiteX343" fmla="*/ 1402080 w 1704975"/>
                <a:gd name="connsiteY343" fmla="*/ 321088 h 1371600"/>
                <a:gd name="connsiteX344" fmla="*/ 1394650 w 1704975"/>
                <a:gd name="connsiteY344" fmla="*/ 338709 h 1371600"/>
                <a:gd name="connsiteX345" fmla="*/ 1384744 w 1704975"/>
                <a:gd name="connsiteY345" fmla="*/ 346234 h 1371600"/>
                <a:gd name="connsiteX346" fmla="*/ 1391983 w 1704975"/>
                <a:gd name="connsiteY346" fmla="*/ 355283 h 1371600"/>
                <a:gd name="connsiteX347" fmla="*/ 1387792 w 1704975"/>
                <a:gd name="connsiteY347" fmla="*/ 359759 h 1371600"/>
                <a:gd name="connsiteX348" fmla="*/ 1385983 w 1704975"/>
                <a:gd name="connsiteY348" fmla="*/ 368903 h 1371600"/>
                <a:gd name="connsiteX349" fmla="*/ 1374839 w 1704975"/>
                <a:gd name="connsiteY349" fmla="*/ 384715 h 1371600"/>
                <a:gd name="connsiteX350" fmla="*/ 1368742 w 1704975"/>
                <a:gd name="connsiteY350" fmla="*/ 384715 h 1371600"/>
                <a:gd name="connsiteX351" fmla="*/ 1367695 w 1704975"/>
                <a:gd name="connsiteY351" fmla="*/ 391096 h 1371600"/>
                <a:gd name="connsiteX352" fmla="*/ 1363027 w 1704975"/>
                <a:gd name="connsiteY352" fmla="*/ 395002 h 1371600"/>
                <a:gd name="connsiteX353" fmla="*/ 1361980 w 1704975"/>
                <a:gd name="connsiteY353" fmla="*/ 412909 h 1371600"/>
                <a:gd name="connsiteX354" fmla="*/ 1357313 w 1704975"/>
                <a:gd name="connsiteY354" fmla="*/ 424910 h 1371600"/>
                <a:gd name="connsiteX355" fmla="*/ 1365409 w 1704975"/>
                <a:gd name="connsiteY355" fmla="*/ 426149 h 1371600"/>
                <a:gd name="connsiteX356" fmla="*/ 1376077 w 1704975"/>
                <a:gd name="connsiteY356" fmla="*/ 433007 h 1371600"/>
                <a:gd name="connsiteX357" fmla="*/ 1410557 w 1704975"/>
                <a:gd name="connsiteY357" fmla="*/ 433387 h 1371600"/>
                <a:gd name="connsiteX358" fmla="*/ 1427988 w 1704975"/>
                <a:gd name="connsiteY358" fmla="*/ 439769 h 1371600"/>
                <a:gd name="connsiteX359" fmla="*/ 1422654 w 1704975"/>
                <a:gd name="connsiteY359" fmla="*/ 447580 h 1371600"/>
                <a:gd name="connsiteX360" fmla="*/ 1430274 w 1704975"/>
                <a:gd name="connsiteY360" fmla="*/ 447675 h 1371600"/>
                <a:gd name="connsiteX361" fmla="*/ 1426559 w 1704975"/>
                <a:gd name="connsiteY361" fmla="*/ 452628 h 1371600"/>
                <a:gd name="connsiteX362" fmla="*/ 1425607 w 1704975"/>
                <a:gd name="connsiteY362" fmla="*/ 459391 h 1371600"/>
                <a:gd name="connsiteX363" fmla="*/ 1429702 w 1704975"/>
                <a:gd name="connsiteY363" fmla="*/ 469106 h 1371600"/>
                <a:gd name="connsiteX364" fmla="*/ 1421892 w 1704975"/>
                <a:gd name="connsiteY364" fmla="*/ 476631 h 1371600"/>
                <a:gd name="connsiteX365" fmla="*/ 1427512 w 1704975"/>
                <a:gd name="connsiteY365" fmla="*/ 483584 h 1371600"/>
                <a:gd name="connsiteX366" fmla="*/ 1431512 w 1704975"/>
                <a:gd name="connsiteY366" fmla="*/ 500825 h 1371600"/>
                <a:gd name="connsiteX367" fmla="*/ 1444180 w 1704975"/>
                <a:gd name="connsiteY367" fmla="*/ 498253 h 1371600"/>
                <a:gd name="connsiteX368" fmla="*/ 1450848 w 1704975"/>
                <a:gd name="connsiteY368" fmla="*/ 487680 h 1371600"/>
                <a:gd name="connsiteX369" fmla="*/ 1455896 w 1704975"/>
                <a:gd name="connsiteY369" fmla="*/ 487204 h 1371600"/>
                <a:gd name="connsiteX370" fmla="*/ 1460278 w 1704975"/>
                <a:gd name="connsiteY370" fmla="*/ 489109 h 1371600"/>
                <a:gd name="connsiteX371" fmla="*/ 1457801 w 1704975"/>
                <a:gd name="connsiteY371" fmla="*/ 498538 h 1371600"/>
                <a:gd name="connsiteX372" fmla="*/ 1472374 w 1704975"/>
                <a:gd name="connsiteY372" fmla="*/ 501967 h 1371600"/>
                <a:gd name="connsiteX373" fmla="*/ 1472660 w 1704975"/>
                <a:gd name="connsiteY373" fmla="*/ 498729 h 1371600"/>
                <a:gd name="connsiteX374" fmla="*/ 1477899 w 1704975"/>
                <a:gd name="connsiteY374" fmla="*/ 498062 h 1371600"/>
                <a:gd name="connsiteX375" fmla="*/ 1469898 w 1704975"/>
                <a:gd name="connsiteY375" fmla="*/ 481679 h 1371600"/>
                <a:gd name="connsiteX376" fmla="*/ 1494377 w 1704975"/>
                <a:gd name="connsiteY376" fmla="*/ 477964 h 1371600"/>
                <a:gd name="connsiteX377" fmla="*/ 1532287 w 1704975"/>
                <a:gd name="connsiteY377" fmla="*/ 457962 h 1371600"/>
                <a:gd name="connsiteX378" fmla="*/ 1539049 w 1704975"/>
                <a:gd name="connsiteY378" fmla="*/ 459010 h 1371600"/>
                <a:gd name="connsiteX379" fmla="*/ 1577149 w 1704975"/>
                <a:gd name="connsiteY379" fmla="*/ 473392 h 1371600"/>
                <a:gd name="connsiteX380" fmla="*/ 1580769 w 1704975"/>
                <a:gd name="connsiteY380" fmla="*/ 472630 h 1371600"/>
                <a:gd name="connsiteX381" fmla="*/ 1577912 w 1704975"/>
                <a:gd name="connsiteY381" fmla="*/ 491204 h 1371600"/>
                <a:gd name="connsiteX382" fmla="*/ 1581436 w 1704975"/>
                <a:gd name="connsiteY382" fmla="*/ 500443 h 1371600"/>
                <a:gd name="connsiteX383" fmla="*/ 1584007 w 1704975"/>
                <a:gd name="connsiteY383" fmla="*/ 500348 h 1371600"/>
                <a:gd name="connsiteX384" fmla="*/ 1586008 w 1704975"/>
                <a:gd name="connsiteY384" fmla="*/ 513588 h 1371600"/>
                <a:gd name="connsiteX385" fmla="*/ 1590580 w 1704975"/>
                <a:gd name="connsiteY385" fmla="*/ 513302 h 1371600"/>
                <a:gd name="connsiteX386" fmla="*/ 1592199 w 1704975"/>
                <a:gd name="connsiteY386" fmla="*/ 523494 h 1371600"/>
                <a:gd name="connsiteX387" fmla="*/ 1588960 w 1704975"/>
                <a:gd name="connsiteY387" fmla="*/ 525113 h 1371600"/>
                <a:gd name="connsiteX388" fmla="*/ 1592866 w 1704975"/>
                <a:gd name="connsiteY388" fmla="*/ 535591 h 1371600"/>
                <a:gd name="connsiteX389" fmla="*/ 1590675 w 1704975"/>
                <a:gd name="connsiteY389" fmla="*/ 538639 h 1371600"/>
                <a:gd name="connsiteX390" fmla="*/ 1594580 w 1704975"/>
                <a:gd name="connsiteY390" fmla="*/ 538353 h 1371600"/>
                <a:gd name="connsiteX391" fmla="*/ 1601819 w 1704975"/>
                <a:gd name="connsiteY391" fmla="*/ 544449 h 1371600"/>
                <a:gd name="connsiteX392" fmla="*/ 1607439 w 1704975"/>
                <a:gd name="connsiteY392" fmla="*/ 530066 h 1371600"/>
                <a:gd name="connsiteX393" fmla="*/ 1644587 w 1704975"/>
                <a:gd name="connsiteY393" fmla="*/ 540829 h 1371600"/>
                <a:gd name="connsiteX394" fmla="*/ 1648587 w 1704975"/>
                <a:gd name="connsiteY394" fmla="*/ 552164 h 1371600"/>
                <a:gd name="connsiteX395" fmla="*/ 1646968 w 1704975"/>
                <a:gd name="connsiteY395" fmla="*/ 562166 h 1371600"/>
                <a:gd name="connsiteX396" fmla="*/ 1649539 w 1704975"/>
                <a:gd name="connsiteY396" fmla="*/ 573024 h 1371600"/>
                <a:gd name="connsiteX397" fmla="*/ 1648777 w 1704975"/>
                <a:gd name="connsiteY397" fmla="*/ 580454 h 1371600"/>
                <a:gd name="connsiteX398" fmla="*/ 1640681 w 1704975"/>
                <a:gd name="connsiteY398" fmla="*/ 593693 h 1371600"/>
                <a:gd name="connsiteX399" fmla="*/ 1649539 w 1704975"/>
                <a:gd name="connsiteY399" fmla="*/ 593598 h 1371600"/>
                <a:gd name="connsiteX400" fmla="*/ 1654207 w 1704975"/>
                <a:gd name="connsiteY400" fmla="*/ 610171 h 1371600"/>
                <a:gd name="connsiteX401" fmla="*/ 1656016 w 1704975"/>
                <a:gd name="connsiteY401" fmla="*/ 619411 h 1371600"/>
                <a:gd name="connsiteX402" fmla="*/ 1652778 w 1704975"/>
                <a:gd name="connsiteY402" fmla="*/ 638366 h 1371600"/>
                <a:gd name="connsiteX403" fmla="*/ 1694116 w 1704975"/>
                <a:gd name="connsiteY403" fmla="*/ 644938 h 1371600"/>
                <a:gd name="connsiteX404" fmla="*/ 1692307 w 1704975"/>
                <a:gd name="connsiteY404" fmla="*/ 657606 h 1371600"/>
                <a:gd name="connsiteX405" fmla="*/ 1664780 w 1704975"/>
                <a:gd name="connsiteY405" fmla="*/ 657034 h 1371600"/>
                <a:gd name="connsiteX406" fmla="*/ 1665732 w 1704975"/>
                <a:gd name="connsiteY406" fmla="*/ 667988 h 1371600"/>
                <a:gd name="connsiteX407" fmla="*/ 1661827 w 1704975"/>
                <a:gd name="connsiteY407" fmla="*/ 672275 h 1371600"/>
                <a:gd name="connsiteX408" fmla="*/ 1662208 w 1704975"/>
                <a:gd name="connsiteY408" fmla="*/ 676751 h 1371600"/>
                <a:gd name="connsiteX409" fmla="*/ 1674209 w 1704975"/>
                <a:gd name="connsiteY409" fmla="*/ 680752 h 1371600"/>
                <a:gd name="connsiteX410" fmla="*/ 1678210 w 1704975"/>
                <a:gd name="connsiteY410" fmla="*/ 690086 h 1371600"/>
                <a:gd name="connsiteX411" fmla="*/ 1671447 w 1704975"/>
                <a:gd name="connsiteY411" fmla="*/ 709993 h 1371600"/>
                <a:gd name="connsiteX412" fmla="*/ 1667542 w 1704975"/>
                <a:gd name="connsiteY412" fmla="*/ 717899 h 1371600"/>
                <a:gd name="connsiteX413" fmla="*/ 1665446 w 1704975"/>
                <a:gd name="connsiteY413" fmla="*/ 717233 h 1371600"/>
                <a:gd name="connsiteX414" fmla="*/ 1659636 w 1704975"/>
                <a:gd name="connsiteY414" fmla="*/ 733044 h 1371600"/>
                <a:gd name="connsiteX415" fmla="*/ 1648587 w 1704975"/>
                <a:gd name="connsiteY415" fmla="*/ 730853 h 1371600"/>
                <a:gd name="connsiteX416" fmla="*/ 1647539 w 1704975"/>
                <a:gd name="connsiteY416" fmla="*/ 735425 h 1371600"/>
                <a:gd name="connsiteX417" fmla="*/ 1643729 w 1704975"/>
                <a:gd name="connsiteY417" fmla="*/ 733711 h 1371600"/>
                <a:gd name="connsiteX418" fmla="*/ 1643824 w 1704975"/>
                <a:gd name="connsiteY418" fmla="*/ 735425 h 1371600"/>
                <a:gd name="connsiteX419" fmla="*/ 1602676 w 1704975"/>
                <a:gd name="connsiteY419" fmla="*/ 740950 h 1371600"/>
                <a:gd name="connsiteX420" fmla="*/ 1605629 w 1704975"/>
                <a:gd name="connsiteY420" fmla="*/ 747713 h 1371600"/>
                <a:gd name="connsiteX421" fmla="*/ 1608582 w 1704975"/>
                <a:gd name="connsiteY421" fmla="*/ 746950 h 1371600"/>
                <a:gd name="connsiteX422" fmla="*/ 1610201 w 1704975"/>
                <a:gd name="connsiteY422" fmla="*/ 756761 h 1371600"/>
                <a:gd name="connsiteX423" fmla="*/ 1611916 w 1704975"/>
                <a:gd name="connsiteY423" fmla="*/ 756190 h 1371600"/>
                <a:gd name="connsiteX424" fmla="*/ 1619059 w 1704975"/>
                <a:gd name="connsiteY424" fmla="*/ 772287 h 1371600"/>
                <a:gd name="connsiteX425" fmla="*/ 1625441 w 1704975"/>
                <a:gd name="connsiteY425" fmla="*/ 779812 h 1371600"/>
                <a:gd name="connsiteX426" fmla="*/ 1629442 w 1704975"/>
                <a:gd name="connsiteY426" fmla="*/ 810959 h 1371600"/>
                <a:gd name="connsiteX427" fmla="*/ 1638872 w 1704975"/>
                <a:gd name="connsiteY427" fmla="*/ 810768 h 1371600"/>
                <a:gd name="connsiteX428" fmla="*/ 1638109 w 1704975"/>
                <a:gd name="connsiteY428" fmla="*/ 826579 h 1371600"/>
                <a:gd name="connsiteX429" fmla="*/ 1645253 w 1704975"/>
                <a:gd name="connsiteY429" fmla="*/ 823436 h 1371600"/>
                <a:gd name="connsiteX430" fmla="*/ 1645920 w 1704975"/>
                <a:gd name="connsiteY430" fmla="*/ 835438 h 1371600"/>
                <a:gd name="connsiteX431" fmla="*/ 1641824 w 1704975"/>
                <a:gd name="connsiteY431" fmla="*/ 862965 h 1371600"/>
                <a:gd name="connsiteX432" fmla="*/ 1646872 w 1704975"/>
                <a:gd name="connsiteY432" fmla="*/ 862393 h 1371600"/>
                <a:gd name="connsiteX433" fmla="*/ 1642015 w 1704975"/>
                <a:gd name="connsiteY433" fmla="*/ 887825 h 1371600"/>
                <a:gd name="connsiteX434" fmla="*/ 1659064 w 1704975"/>
                <a:gd name="connsiteY434" fmla="*/ 896588 h 1371600"/>
                <a:gd name="connsiteX435" fmla="*/ 1658779 w 1704975"/>
                <a:gd name="connsiteY435" fmla="*/ 899160 h 1371600"/>
                <a:gd name="connsiteX436" fmla="*/ 1663637 w 1704975"/>
                <a:gd name="connsiteY436" fmla="*/ 899636 h 1371600"/>
                <a:gd name="connsiteX437" fmla="*/ 1663446 w 1704975"/>
                <a:gd name="connsiteY437" fmla="*/ 901732 h 1371600"/>
                <a:gd name="connsiteX438" fmla="*/ 1681829 w 1704975"/>
                <a:gd name="connsiteY438" fmla="*/ 908304 h 1371600"/>
                <a:gd name="connsiteX439" fmla="*/ 1698784 w 1704975"/>
                <a:gd name="connsiteY439" fmla="*/ 906399 h 1371600"/>
                <a:gd name="connsiteX440" fmla="*/ 1700308 w 1704975"/>
                <a:gd name="connsiteY440" fmla="*/ 915638 h 1371600"/>
                <a:gd name="connsiteX441" fmla="*/ 1686497 w 1704975"/>
                <a:gd name="connsiteY441" fmla="*/ 919353 h 1371600"/>
                <a:gd name="connsiteX442" fmla="*/ 1689735 w 1704975"/>
                <a:gd name="connsiteY442" fmla="*/ 941737 h 1371600"/>
                <a:gd name="connsiteX443" fmla="*/ 1624108 w 1704975"/>
                <a:gd name="connsiteY443" fmla="*/ 957453 h 1371600"/>
                <a:gd name="connsiteX444" fmla="*/ 1596866 w 1704975"/>
                <a:gd name="connsiteY444" fmla="*/ 976789 h 1371600"/>
                <a:gd name="connsiteX445" fmla="*/ 1565624 w 1704975"/>
                <a:gd name="connsiteY445" fmla="*/ 990409 h 1371600"/>
                <a:gd name="connsiteX446" fmla="*/ 1564291 w 1704975"/>
                <a:gd name="connsiteY446" fmla="*/ 985838 h 1371600"/>
                <a:gd name="connsiteX447" fmla="*/ 1560195 w 1704975"/>
                <a:gd name="connsiteY447" fmla="*/ 983933 h 1371600"/>
                <a:gd name="connsiteX448" fmla="*/ 1553718 w 1704975"/>
                <a:gd name="connsiteY448" fmla="*/ 981456 h 1371600"/>
                <a:gd name="connsiteX449" fmla="*/ 1546955 w 1704975"/>
                <a:gd name="connsiteY449" fmla="*/ 982504 h 1371600"/>
                <a:gd name="connsiteX450" fmla="*/ 1548384 w 1704975"/>
                <a:gd name="connsiteY450" fmla="*/ 959263 h 1371600"/>
                <a:gd name="connsiteX451" fmla="*/ 1551051 w 1704975"/>
                <a:gd name="connsiteY451" fmla="*/ 959072 h 1371600"/>
                <a:gd name="connsiteX452" fmla="*/ 1549146 w 1704975"/>
                <a:gd name="connsiteY452" fmla="*/ 930974 h 1371600"/>
                <a:gd name="connsiteX453" fmla="*/ 1522190 w 1704975"/>
                <a:gd name="connsiteY453" fmla="*/ 932402 h 1371600"/>
                <a:gd name="connsiteX454" fmla="*/ 1518285 w 1704975"/>
                <a:gd name="connsiteY454" fmla="*/ 927735 h 1371600"/>
                <a:gd name="connsiteX455" fmla="*/ 1514951 w 1704975"/>
                <a:gd name="connsiteY455" fmla="*/ 929450 h 1371600"/>
                <a:gd name="connsiteX456" fmla="*/ 1508189 w 1704975"/>
                <a:gd name="connsiteY456" fmla="*/ 909447 h 1371600"/>
                <a:gd name="connsiteX457" fmla="*/ 1504188 w 1704975"/>
                <a:gd name="connsiteY457" fmla="*/ 909923 h 1371600"/>
                <a:gd name="connsiteX458" fmla="*/ 1504283 w 1704975"/>
                <a:gd name="connsiteY458" fmla="*/ 907447 h 1371600"/>
                <a:gd name="connsiteX459" fmla="*/ 1492472 w 1704975"/>
                <a:gd name="connsiteY459" fmla="*/ 906971 h 1371600"/>
                <a:gd name="connsiteX460" fmla="*/ 1491139 w 1704975"/>
                <a:gd name="connsiteY460" fmla="*/ 916305 h 1371600"/>
                <a:gd name="connsiteX461" fmla="*/ 1485614 w 1704975"/>
                <a:gd name="connsiteY461" fmla="*/ 915353 h 1371600"/>
                <a:gd name="connsiteX462" fmla="*/ 1482090 w 1704975"/>
                <a:gd name="connsiteY462" fmla="*/ 941356 h 1371600"/>
                <a:gd name="connsiteX463" fmla="*/ 1483519 w 1704975"/>
                <a:gd name="connsiteY463" fmla="*/ 950214 h 1371600"/>
                <a:gd name="connsiteX464" fmla="*/ 1468469 w 1704975"/>
                <a:gd name="connsiteY464" fmla="*/ 955929 h 1371600"/>
                <a:gd name="connsiteX465" fmla="*/ 1469231 w 1704975"/>
                <a:gd name="connsiteY465" fmla="*/ 961739 h 1371600"/>
                <a:gd name="connsiteX466" fmla="*/ 1450753 w 1704975"/>
                <a:gd name="connsiteY466" fmla="*/ 966978 h 1371600"/>
                <a:gd name="connsiteX467" fmla="*/ 1446371 w 1704975"/>
                <a:gd name="connsiteY467" fmla="*/ 954881 h 1371600"/>
                <a:gd name="connsiteX468" fmla="*/ 1420939 w 1704975"/>
                <a:gd name="connsiteY468" fmla="*/ 962311 h 1371600"/>
                <a:gd name="connsiteX469" fmla="*/ 1414367 w 1704975"/>
                <a:gd name="connsiteY469" fmla="*/ 947071 h 1371600"/>
                <a:gd name="connsiteX470" fmla="*/ 1409129 w 1704975"/>
                <a:gd name="connsiteY470" fmla="*/ 948880 h 1371600"/>
                <a:gd name="connsiteX471" fmla="*/ 1394746 w 1704975"/>
                <a:gd name="connsiteY471" fmla="*/ 943070 h 1371600"/>
                <a:gd name="connsiteX472" fmla="*/ 1393984 w 1704975"/>
                <a:gd name="connsiteY472" fmla="*/ 946309 h 1371600"/>
                <a:gd name="connsiteX473" fmla="*/ 1347597 w 1704975"/>
                <a:gd name="connsiteY473" fmla="*/ 956120 h 1371600"/>
                <a:gd name="connsiteX474" fmla="*/ 1348264 w 1704975"/>
                <a:gd name="connsiteY474" fmla="*/ 959263 h 1371600"/>
                <a:gd name="connsiteX475" fmla="*/ 1333690 w 1704975"/>
                <a:gd name="connsiteY475" fmla="*/ 957453 h 1371600"/>
                <a:gd name="connsiteX476" fmla="*/ 1333500 w 1704975"/>
                <a:gd name="connsiteY476" fmla="*/ 955738 h 1371600"/>
                <a:gd name="connsiteX477" fmla="*/ 1323308 w 1704975"/>
                <a:gd name="connsiteY477" fmla="*/ 956024 h 1371600"/>
                <a:gd name="connsiteX478" fmla="*/ 1293876 w 1704975"/>
                <a:gd name="connsiteY478" fmla="*/ 962120 h 1371600"/>
                <a:gd name="connsiteX479" fmla="*/ 1273969 w 1704975"/>
                <a:gd name="connsiteY479" fmla="*/ 963835 h 1371600"/>
                <a:gd name="connsiteX480" fmla="*/ 1273397 w 1704975"/>
                <a:gd name="connsiteY480" fmla="*/ 961834 h 1371600"/>
                <a:gd name="connsiteX481" fmla="*/ 1254538 w 1704975"/>
                <a:gd name="connsiteY481" fmla="*/ 965168 h 1371600"/>
                <a:gd name="connsiteX482" fmla="*/ 1254823 w 1704975"/>
                <a:gd name="connsiteY482" fmla="*/ 961739 h 1371600"/>
                <a:gd name="connsiteX483" fmla="*/ 1248823 w 1704975"/>
                <a:gd name="connsiteY483" fmla="*/ 961549 h 1371600"/>
                <a:gd name="connsiteX484" fmla="*/ 1233488 w 1704975"/>
                <a:gd name="connsiteY484" fmla="*/ 966025 h 1371600"/>
                <a:gd name="connsiteX485" fmla="*/ 1233392 w 1704975"/>
                <a:gd name="connsiteY485" fmla="*/ 958691 h 1371600"/>
                <a:gd name="connsiteX486" fmla="*/ 1227106 w 1704975"/>
                <a:gd name="connsiteY486" fmla="*/ 959644 h 1371600"/>
                <a:gd name="connsiteX487" fmla="*/ 1228344 w 1704975"/>
                <a:gd name="connsiteY487" fmla="*/ 954214 h 1371600"/>
                <a:gd name="connsiteX488" fmla="*/ 1211485 w 1704975"/>
                <a:gd name="connsiteY488" fmla="*/ 954976 h 1371600"/>
                <a:gd name="connsiteX489" fmla="*/ 1203389 w 1704975"/>
                <a:gd name="connsiteY489" fmla="*/ 952309 h 1371600"/>
                <a:gd name="connsiteX490" fmla="*/ 1196245 w 1704975"/>
                <a:gd name="connsiteY490" fmla="*/ 954500 h 1371600"/>
                <a:gd name="connsiteX491" fmla="*/ 1195388 w 1704975"/>
                <a:gd name="connsiteY491" fmla="*/ 951738 h 1371600"/>
                <a:gd name="connsiteX492" fmla="*/ 1176338 w 1704975"/>
                <a:gd name="connsiteY492" fmla="*/ 954405 h 1371600"/>
                <a:gd name="connsiteX493" fmla="*/ 1175956 w 1704975"/>
                <a:gd name="connsiteY493" fmla="*/ 950690 h 1371600"/>
                <a:gd name="connsiteX494" fmla="*/ 1161002 w 1704975"/>
                <a:gd name="connsiteY494" fmla="*/ 954310 h 1371600"/>
                <a:gd name="connsiteX495" fmla="*/ 1156525 w 1704975"/>
                <a:gd name="connsiteY495" fmla="*/ 951071 h 1371600"/>
                <a:gd name="connsiteX496" fmla="*/ 1150430 w 1704975"/>
                <a:gd name="connsiteY496" fmla="*/ 951167 h 1371600"/>
                <a:gd name="connsiteX497" fmla="*/ 1148048 w 1704975"/>
                <a:gd name="connsiteY497" fmla="*/ 942022 h 1371600"/>
                <a:gd name="connsiteX498" fmla="*/ 1133475 w 1704975"/>
                <a:gd name="connsiteY498" fmla="*/ 942975 h 1371600"/>
                <a:gd name="connsiteX499" fmla="*/ 1131760 w 1704975"/>
                <a:gd name="connsiteY499" fmla="*/ 951071 h 1371600"/>
                <a:gd name="connsiteX500" fmla="*/ 1124712 w 1704975"/>
                <a:gd name="connsiteY500" fmla="*/ 953548 h 1371600"/>
                <a:gd name="connsiteX501" fmla="*/ 1085374 w 1704975"/>
                <a:gd name="connsiteY501" fmla="*/ 954881 h 1371600"/>
                <a:gd name="connsiteX502" fmla="*/ 1083755 w 1704975"/>
                <a:gd name="connsiteY502" fmla="*/ 945928 h 1371600"/>
                <a:gd name="connsiteX503" fmla="*/ 1070039 w 1704975"/>
                <a:gd name="connsiteY503" fmla="*/ 948118 h 1371600"/>
                <a:gd name="connsiteX504" fmla="*/ 1065181 w 1704975"/>
                <a:gd name="connsiteY504" fmla="*/ 931926 h 1371600"/>
                <a:gd name="connsiteX505" fmla="*/ 1033272 w 1704975"/>
                <a:gd name="connsiteY505" fmla="*/ 940879 h 1371600"/>
                <a:gd name="connsiteX506" fmla="*/ 985552 w 1704975"/>
                <a:gd name="connsiteY506" fmla="*/ 947928 h 1371600"/>
                <a:gd name="connsiteX507" fmla="*/ 942784 w 1704975"/>
                <a:gd name="connsiteY507" fmla="*/ 943737 h 1371600"/>
                <a:gd name="connsiteX508" fmla="*/ 915067 w 1704975"/>
                <a:gd name="connsiteY508" fmla="*/ 946499 h 1371600"/>
                <a:gd name="connsiteX509" fmla="*/ 916686 w 1704975"/>
                <a:gd name="connsiteY509" fmla="*/ 959358 h 1371600"/>
                <a:gd name="connsiteX510" fmla="*/ 913066 w 1704975"/>
                <a:gd name="connsiteY510" fmla="*/ 959739 h 1371600"/>
                <a:gd name="connsiteX511" fmla="*/ 914686 w 1704975"/>
                <a:gd name="connsiteY511" fmla="*/ 965359 h 1371600"/>
                <a:gd name="connsiteX512" fmla="*/ 905542 w 1704975"/>
                <a:gd name="connsiteY512" fmla="*/ 990886 h 1371600"/>
                <a:gd name="connsiteX513" fmla="*/ 911066 w 1704975"/>
                <a:gd name="connsiteY513" fmla="*/ 1020794 h 1371600"/>
                <a:gd name="connsiteX514" fmla="*/ 905923 w 1704975"/>
                <a:gd name="connsiteY514" fmla="*/ 1023652 h 1371600"/>
                <a:gd name="connsiteX515" fmla="*/ 905065 w 1704975"/>
                <a:gd name="connsiteY515" fmla="*/ 1054894 h 1371600"/>
                <a:gd name="connsiteX516" fmla="*/ 906875 w 1704975"/>
                <a:gd name="connsiteY516" fmla="*/ 1055180 h 1371600"/>
                <a:gd name="connsiteX517" fmla="*/ 913162 w 1704975"/>
                <a:gd name="connsiteY517" fmla="*/ 1097090 h 1371600"/>
                <a:gd name="connsiteX518" fmla="*/ 913924 w 1704975"/>
                <a:gd name="connsiteY518" fmla="*/ 1099566 h 1371600"/>
                <a:gd name="connsiteX519" fmla="*/ 916210 w 1704975"/>
                <a:gd name="connsiteY519" fmla="*/ 1097375 h 1371600"/>
                <a:gd name="connsiteX520" fmla="*/ 918115 w 1704975"/>
                <a:gd name="connsiteY520" fmla="*/ 1109282 h 1371600"/>
                <a:gd name="connsiteX521" fmla="*/ 932879 w 1704975"/>
                <a:gd name="connsiteY521" fmla="*/ 1114520 h 1371600"/>
                <a:gd name="connsiteX522" fmla="*/ 930497 w 1704975"/>
                <a:gd name="connsiteY522" fmla="*/ 1131284 h 1371600"/>
                <a:gd name="connsiteX523" fmla="*/ 922591 w 1704975"/>
                <a:gd name="connsiteY523" fmla="*/ 1152620 h 1371600"/>
                <a:gd name="connsiteX524" fmla="*/ 926878 w 1704975"/>
                <a:gd name="connsiteY524" fmla="*/ 1156621 h 1371600"/>
                <a:gd name="connsiteX525" fmla="*/ 926116 w 1704975"/>
                <a:gd name="connsiteY525" fmla="*/ 1164050 h 1371600"/>
                <a:gd name="connsiteX526" fmla="*/ 924115 w 1704975"/>
                <a:gd name="connsiteY526" fmla="*/ 1164622 h 1371600"/>
                <a:gd name="connsiteX527" fmla="*/ 928116 w 1704975"/>
                <a:gd name="connsiteY527" fmla="*/ 1176052 h 1371600"/>
                <a:gd name="connsiteX528" fmla="*/ 939927 w 1704975"/>
                <a:gd name="connsiteY528" fmla="*/ 1194530 h 1371600"/>
                <a:gd name="connsiteX529" fmla="*/ 943070 w 1704975"/>
                <a:gd name="connsiteY529" fmla="*/ 1206722 h 1371600"/>
                <a:gd name="connsiteX530" fmla="*/ 949833 w 1704975"/>
                <a:gd name="connsiteY530" fmla="*/ 1206246 h 1371600"/>
                <a:gd name="connsiteX531" fmla="*/ 951929 w 1704975"/>
                <a:gd name="connsiteY531" fmla="*/ 1203865 h 1371600"/>
                <a:gd name="connsiteX532" fmla="*/ 953929 w 1704975"/>
                <a:gd name="connsiteY532" fmla="*/ 1208723 h 1371600"/>
                <a:gd name="connsiteX533" fmla="*/ 955167 w 1704975"/>
                <a:gd name="connsiteY533" fmla="*/ 1227582 h 1371600"/>
                <a:gd name="connsiteX534" fmla="*/ 947928 w 1704975"/>
                <a:gd name="connsiteY534" fmla="*/ 1227868 h 1371600"/>
                <a:gd name="connsiteX535" fmla="*/ 947071 w 1704975"/>
                <a:gd name="connsiteY535" fmla="*/ 1246156 h 1371600"/>
                <a:gd name="connsiteX536" fmla="*/ 980504 w 1704975"/>
                <a:gd name="connsiteY536" fmla="*/ 1255967 h 1371600"/>
                <a:gd name="connsiteX537" fmla="*/ 981456 w 1704975"/>
                <a:gd name="connsiteY537" fmla="*/ 1264444 h 1371600"/>
                <a:gd name="connsiteX538" fmla="*/ 955262 w 1704975"/>
                <a:gd name="connsiteY538" fmla="*/ 1280255 h 1371600"/>
                <a:gd name="connsiteX539" fmla="*/ 953548 w 1704975"/>
                <a:gd name="connsiteY539" fmla="*/ 1272445 h 1371600"/>
                <a:gd name="connsiteX540" fmla="*/ 948023 w 1704975"/>
                <a:gd name="connsiteY540" fmla="*/ 1273016 h 1371600"/>
                <a:gd name="connsiteX541" fmla="*/ 945928 w 1704975"/>
                <a:gd name="connsiteY541" fmla="*/ 1263491 h 1371600"/>
                <a:gd name="connsiteX542" fmla="*/ 944118 w 1704975"/>
                <a:gd name="connsiteY542" fmla="*/ 1264063 h 1371600"/>
                <a:gd name="connsiteX543" fmla="*/ 944404 w 1704975"/>
                <a:gd name="connsiteY543" fmla="*/ 1265968 h 1371600"/>
                <a:gd name="connsiteX544" fmla="*/ 934402 w 1704975"/>
                <a:gd name="connsiteY544" fmla="*/ 1270254 h 1371600"/>
                <a:gd name="connsiteX545" fmla="*/ 937736 w 1704975"/>
                <a:gd name="connsiteY545" fmla="*/ 1279493 h 1371600"/>
                <a:gd name="connsiteX546" fmla="*/ 934879 w 1704975"/>
                <a:gd name="connsiteY546" fmla="*/ 1280065 h 1371600"/>
                <a:gd name="connsiteX547" fmla="*/ 935355 w 1704975"/>
                <a:gd name="connsiteY547" fmla="*/ 1285875 h 1371600"/>
                <a:gd name="connsiteX548" fmla="*/ 924973 w 1704975"/>
                <a:gd name="connsiteY548" fmla="*/ 1286827 h 1371600"/>
                <a:gd name="connsiteX549" fmla="*/ 923734 w 1704975"/>
                <a:gd name="connsiteY549" fmla="*/ 1292924 h 1371600"/>
                <a:gd name="connsiteX550" fmla="*/ 882301 w 1704975"/>
                <a:gd name="connsiteY550" fmla="*/ 1298829 h 1371600"/>
                <a:gd name="connsiteX551" fmla="*/ 864775 w 1704975"/>
                <a:gd name="connsiteY551" fmla="*/ 1289114 h 1371600"/>
                <a:gd name="connsiteX552" fmla="*/ 853630 w 1704975"/>
                <a:gd name="connsiteY552" fmla="*/ 1320641 h 1371600"/>
                <a:gd name="connsiteX553" fmla="*/ 851916 w 1704975"/>
                <a:gd name="connsiteY553" fmla="*/ 1325785 h 1371600"/>
                <a:gd name="connsiteX554" fmla="*/ 807529 w 1704975"/>
                <a:gd name="connsiteY554" fmla="*/ 1328166 h 1371600"/>
                <a:gd name="connsiteX555" fmla="*/ 783050 w 1704975"/>
                <a:gd name="connsiteY555" fmla="*/ 1325309 h 1371600"/>
                <a:gd name="connsiteX556" fmla="*/ 792385 w 1704975"/>
                <a:gd name="connsiteY556" fmla="*/ 1329785 h 1371600"/>
                <a:gd name="connsiteX557" fmla="*/ 796576 w 1704975"/>
                <a:gd name="connsiteY557" fmla="*/ 1337024 h 1371600"/>
                <a:gd name="connsiteX558" fmla="*/ 769144 w 1704975"/>
                <a:gd name="connsiteY558" fmla="*/ 1342644 h 1371600"/>
                <a:gd name="connsiteX559" fmla="*/ 770858 w 1704975"/>
                <a:gd name="connsiteY559" fmla="*/ 1356932 h 1371600"/>
                <a:gd name="connsiteX560" fmla="*/ 726186 w 1704975"/>
                <a:gd name="connsiteY560" fmla="*/ 1365980 h 1371600"/>
                <a:gd name="connsiteX561" fmla="*/ 720662 w 1704975"/>
                <a:gd name="connsiteY561" fmla="*/ 1350455 h 1371600"/>
                <a:gd name="connsiteX562" fmla="*/ 728281 w 1704975"/>
                <a:gd name="connsiteY562" fmla="*/ 1348454 h 1371600"/>
                <a:gd name="connsiteX563" fmla="*/ 727043 w 1704975"/>
                <a:gd name="connsiteY563" fmla="*/ 1344549 h 1371600"/>
                <a:gd name="connsiteX564" fmla="*/ 734377 w 1704975"/>
                <a:gd name="connsiteY564" fmla="*/ 1342358 h 1371600"/>
                <a:gd name="connsiteX565" fmla="*/ 727424 w 1704975"/>
                <a:gd name="connsiteY565" fmla="*/ 1307497 h 1371600"/>
                <a:gd name="connsiteX566" fmla="*/ 715804 w 1704975"/>
                <a:gd name="connsiteY566" fmla="*/ 1305401 h 1371600"/>
                <a:gd name="connsiteX567" fmla="*/ 693801 w 1704975"/>
                <a:gd name="connsiteY567" fmla="*/ 1273683 h 1371600"/>
                <a:gd name="connsiteX568" fmla="*/ 690658 w 1704975"/>
                <a:gd name="connsiteY568" fmla="*/ 1270730 h 1371600"/>
                <a:gd name="connsiteX569" fmla="*/ 688562 w 1704975"/>
                <a:gd name="connsiteY569" fmla="*/ 1272635 h 1371600"/>
                <a:gd name="connsiteX570" fmla="*/ 686943 w 1704975"/>
                <a:gd name="connsiteY570" fmla="*/ 1271111 h 1371600"/>
                <a:gd name="connsiteX571" fmla="*/ 677894 w 1704975"/>
                <a:gd name="connsiteY571" fmla="*/ 1257300 h 1371600"/>
                <a:gd name="connsiteX572" fmla="*/ 662464 w 1704975"/>
                <a:gd name="connsiteY572" fmla="*/ 1259967 h 1371600"/>
                <a:gd name="connsiteX573" fmla="*/ 657606 w 1704975"/>
                <a:gd name="connsiteY573" fmla="*/ 1221105 h 1371600"/>
                <a:gd name="connsiteX574" fmla="*/ 650272 w 1704975"/>
                <a:gd name="connsiteY574" fmla="*/ 1190053 h 1371600"/>
                <a:gd name="connsiteX575" fmla="*/ 650557 w 1704975"/>
                <a:gd name="connsiteY575" fmla="*/ 1179005 h 1371600"/>
                <a:gd name="connsiteX576" fmla="*/ 637699 w 1704975"/>
                <a:gd name="connsiteY576" fmla="*/ 1181386 h 1371600"/>
                <a:gd name="connsiteX577" fmla="*/ 637889 w 1704975"/>
                <a:gd name="connsiteY577" fmla="*/ 1183576 h 1371600"/>
                <a:gd name="connsiteX578" fmla="*/ 623697 w 1704975"/>
                <a:gd name="connsiteY578" fmla="*/ 1184815 h 1371600"/>
                <a:gd name="connsiteX579" fmla="*/ 637699 w 1704975"/>
                <a:gd name="connsiteY579" fmla="*/ 1146810 h 1371600"/>
                <a:gd name="connsiteX580" fmla="*/ 625792 w 1704975"/>
                <a:gd name="connsiteY580" fmla="*/ 1143952 h 1371600"/>
                <a:gd name="connsiteX581" fmla="*/ 626745 w 1704975"/>
                <a:gd name="connsiteY581" fmla="*/ 1132427 h 1371600"/>
                <a:gd name="connsiteX582" fmla="*/ 632269 w 1704975"/>
                <a:gd name="connsiteY582" fmla="*/ 1123759 h 1371600"/>
                <a:gd name="connsiteX583" fmla="*/ 614077 w 1704975"/>
                <a:gd name="connsiteY583" fmla="*/ 1126522 h 1371600"/>
                <a:gd name="connsiteX584" fmla="*/ 604456 w 1704975"/>
                <a:gd name="connsiteY584" fmla="*/ 1124141 h 1371600"/>
                <a:gd name="connsiteX585" fmla="*/ 595693 w 1704975"/>
                <a:gd name="connsiteY585" fmla="*/ 1108996 h 1371600"/>
                <a:gd name="connsiteX586" fmla="*/ 597789 w 1704975"/>
                <a:gd name="connsiteY586" fmla="*/ 1098042 h 1371600"/>
                <a:gd name="connsiteX587" fmla="*/ 603885 w 1704975"/>
                <a:gd name="connsiteY587" fmla="*/ 1088231 h 1371600"/>
                <a:gd name="connsiteX588" fmla="*/ 579787 w 1704975"/>
                <a:gd name="connsiteY588" fmla="*/ 1084517 h 1371600"/>
                <a:gd name="connsiteX589" fmla="*/ 580358 w 1704975"/>
                <a:gd name="connsiteY589" fmla="*/ 1080230 h 1371600"/>
                <a:gd name="connsiteX590" fmla="*/ 575119 w 1704975"/>
                <a:gd name="connsiteY590" fmla="*/ 1079944 h 1371600"/>
                <a:gd name="connsiteX591" fmla="*/ 574738 w 1704975"/>
                <a:gd name="connsiteY591" fmla="*/ 1072515 h 1371600"/>
                <a:gd name="connsiteX592" fmla="*/ 561499 w 1704975"/>
                <a:gd name="connsiteY592" fmla="*/ 1072229 h 1371600"/>
                <a:gd name="connsiteX593" fmla="*/ 562165 w 1704975"/>
                <a:gd name="connsiteY593" fmla="*/ 1063847 h 1371600"/>
                <a:gd name="connsiteX594" fmla="*/ 507587 w 1704975"/>
                <a:gd name="connsiteY594" fmla="*/ 1074706 h 1371600"/>
                <a:gd name="connsiteX595" fmla="*/ 506730 w 1704975"/>
                <a:gd name="connsiteY595" fmla="*/ 1064514 h 1371600"/>
                <a:gd name="connsiteX596" fmla="*/ 499205 w 1704975"/>
                <a:gd name="connsiteY596" fmla="*/ 1064514 h 1371600"/>
                <a:gd name="connsiteX597" fmla="*/ 493014 w 1704975"/>
                <a:gd name="connsiteY597" fmla="*/ 1128712 h 1371600"/>
                <a:gd name="connsiteX598" fmla="*/ 483870 w 1704975"/>
                <a:gd name="connsiteY598" fmla="*/ 1125665 h 1371600"/>
                <a:gd name="connsiteX599" fmla="*/ 483298 w 1704975"/>
                <a:gd name="connsiteY599" fmla="*/ 1135285 h 1371600"/>
                <a:gd name="connsiteX600" fmla="*/ 480631 w 1704975"/>
                <a:gd name="connsiteY600" fmla="*/ 1135951 h 1371600"/>
                <a:gd name="connsiteX601" fmla="*/ 480250 w 1704975"/>
                <a:gd name="connsiteY601" fmla="*/ 1138904 h 1371600"/>
                <a:gd name="connsiteX602" fmla="*/ 473583 w 1704975"/>
                <a:gd name="connsiteY602" fmla="*/ 1138618 h 1371600"/>
                <a:gd name="connsiteX603" fmla="*/ 473773 w 1704975"/>
                <a:gd name="connsiteY603" fmla="*/ 1131951 h 1371600"/>
                <a:gd name="connsiteX604" fmla="*/ 468344 w 1704975"/>
                <a:gd name="connsiteY604" fmla="*/ 1126998 h 1371600"/>
                <a:gd name="connsiteX605" fmla="*/ 459105 w 1704975"/>
                <a:gd name="connsiteY605" fmla="*/ 1124712 h 1371600"/>
                <a:gd name="connsiteX606" fmla="*/ 453580 w 1704975"/>
                <a:gd name="connsiteY606" fmla="*/ 1120235 h 1371600"/>
                <a:gd name="connsiteX607" fmla="*/ 446532 w 1704975"/>
                <a:gd name="connsiteY607" fmla="*/ 1120521 h 1371600"/>
                <a:gd name="connsiteX608" fmla="*/ 446532 w 1704975"/>
                <a:gd name="connsiteY608" fmla="*/ 1123759 h 1371600"/>
                <a:gd name="connsiteX609" fmla="*/ 443579 w 1704975"/>
                <a:gd name="connsiteY609" fmla="*/ 1124902 h 1371600"/>
                <a:gd name="connsiteX610" fmla="*/ 443960 w 1704975"/>
                <a:gd name="connsiteY610" fmla="*/ 1138714 h 1371600"/>
                <a:gd name="connsiteX611" fmla="*/ 440817 w 1704975"/>
                <a:gd name="connsiteY611" fmla="*/ 1144905 h 1371600"/>
                <a:gd name="connsiteX612" fmla="*/ 435673 w 1704975"/>
                <a:gd name="connsiteY612" fmla="*/ 1151668 h 1371600"/>
                <a:gd name="connsiteX613" fmla="*/ 425672 w 1704975"/>
                <a:gd name="connsiteY613" fmla="*/ 1156049 h 1371600"/>
                <a:gd name="connsiteX614" fmla="*/ 413004 w 1704975"/>
                <a:gd name="connsiteY614" fmla="*/ 1153859 h 1371600"/>
                <a:gd name="connsiteX615" fmla="*/ 410623 w 1704975"/>
                <a:gd name="connsiteY615" fmla="*/ 1149477 h 1371600"/>
                <a:gd name="connsiteX616" fmla="*/ 404717 w 1704975"/>
                <a:gd name="connsiteY616" fmla="*/ 1152430 h 1371600"/>
                <a:gd name="connsiteX617" fmla="*/ 377571 w 1704975"/>
                <a:gd name="connsiteY617" fmla="*/ 1152334 h 1371600"/>
                <a:gd name="connsiteX618" fmla="*/ 369189 w 1704975"/>
                <a:gd name="connsiteY618" fmla="*/ 1157478 h 1371600"/>
                <a:gd name="connsiteX619" fmla="*/ 360902 w 1704975"/>
                <a:gd name="connsiteY619" fmla="*/ 1158621 h 1371600"/>
                <a:gd name="connsiteX620" fmla="*/ 355378 w 1704975"/>
                <a:gd name="connsiteY620" fmla="*/ 1118902 h 1371600"/>
                <a:gd name="connsiteX621" fmla="*/ 315658 w 1704975"/>
                <a:gd name="connsiteY621" fmla="*/ 1135094 h 1371600"/>
                <a:gd name="connsiteX622" fmla="*/ 318040 w 1704975"/>
                <a:gd name="connsiteY622" fmla="*/ 1144429 h 1371600"/>
                <a:gd name="connsiteX623" fmla="*/ 313372 w 1704975"/>
                <a:gd name="connsiteY623" fmla="*/ 1146048 h 1371600"/>
                <a:gd name="connsiteX624" fmla="*/ 316230 w 1704975"/>
                <a:gd name="connsiteY624" fmla="*/ 1156716 h 1371600"/>
                <a:gd name="connsiteX625" fmla="*/ 320516 w 1704975"/>
                <a:gd name="connsiteY625" fmla="*/ 1155573 h 1371600"/>
                <a:gd name="connsiteX626" fmla="*/ 322326 w 1704975"/>
                <a:gd name="connsiteY626" fmla="*/ 1172909 h 1371600"/>
                <a:gd name="connsiteX627" fmla="*/ 327184 w 1704975"/>
                <a:gd name="connsiteY627" fmla="*/ 1172147 h 1371600"/>
                <a:gd name="connsiteX628" fmla="*/ 330613 w 1704975"/>
                <a:gd name="connsiteY628" fmla="*/ 1190816 h 1371600"/>
                <a:gd name="connsiteX629" fmla="*/ 340423 w 1704975"/>
                <a:gd name="connsiteY629" fmla="*/ 1189006 h 1371600"/>
                <a:gd name="connsiteX630" fmla="*/ 346424 w 1704975"/>
                <a:gd name="connsiteY630" fmla="*/ 1227773 h 1371600"/>
                <a:gd name="connsiteX631" fmla="*/ 332899 w 1704975"/>
                <a:gd name="connsiteY631" fmla="*/ 1230440 h 1371600"/>
                <a:gd name="connsiteX632" fmla="*/ 330137 w 1704975"/>
                <a:gd name="connsiteY632" fmla="*/ 1232154 h 1371600"/>
                <a:gd name="connsiteX633" fmla="*/ 330898 w 1704975"/>
                <a:gd name="connsiteY633" fmla="*/ 1236440 h 1371600"/>
                <a:gd name="connsiteX634" fmla="*/ 307181 w 1704975"/>
                <a:gd name="connsiteY634" fmla="*/ 1238345 h 1371600"/>
                <a:gd name="connsiteX635" fmla="*/ 306229 w 1704975"/>
                <a:gd name="connsiteY635" fmla="*/ 1241203 h 1371600"/>
                <a:gd name="connsiteX636" fmla="*/ 298228 w 1704975"/>
                <a:gd name="connsiteY636" fmla="*/ 1240822 h 1371600"/>
                <a:gd name="connsiteX637" fmla="*/ 298704 w 1704975"/>
                <a:gd name="connsiteY637" fmla="*/ 1242536 h 1371600"/>
                <a:gd name="connsiteX638" fmla="*/ 294037 w 1704975"/>
                <a:gd name="connsiteY638" fmla="*/ 1243870 h 1371600"/>
                <a:gd name="connsiteX639" fmla="*/ 290227 w 1704975"/>
                <a:gd name="connsiteY639" fmla="*/ 1242441 h 1371600"/>
                <a:gd name="connsiteX640" fmla="*/ 291560 w 1704975"/>
                <a:gd name="connsiteY640" fmla="*/ 1248061 h 1371600"/>
                <a:gd name="connsiteX641" fmla="*/ 287941 w 1704975"/>
                <a:gd name="connsiteY641" fmla="*/ 1251585 h 1371600"/>
                <a:gd name="connsiteX642" fmla="*/ 283845 w 1704975"/>
                <a:gd name="connsiteY642" fmla="*/ 1248918 h 1371600"/>
                <a:gd name="connsiteX643" fmla="*/ 279940 w 1704975"/>
                <a:gd name="connsiteY643" fmla="*/ 1250347 h 1371600"/>
                <a:gd name="connsiteX644" fmla="*/ 281178 w 1704975"/>
                <a:gd name="connsiteY644" fmla="*/ 1252918 h 1371600"/>
                <a:gd name="connsiteX645" fmla="*/ 264604 w 1704975"/>
                <a:gd name="connsiteY645" fmla="*/ 1259681 h 1371600"/>
                <a:gd name="connsiteX646" fmla="*/ 265366 w 1704975"/>
                <a:gd name="connsiteY646" fmla="*/ 1263110 h 1371600"/>
                <a:gd name="connsiteX647" fmla="*/ 244316 w 1704975"/>
                <a:gd name="connsiteY647" fmla="*/ 1264920 h 1371600"/>
                <a:gd name="connsiteX648" fmla="*/ 243840 w 1704975"/>
                <a:gd name="connsiteY648" fmla="*/ 1269301 h 1371600"/>
                <a:gd name="connsiteX649" fmla="*/ 237077 w 1704975"/>
                <a:gd name="connsiteY649" fmla="*/ 1269016 h 1371600"/>
                <a:gd name="connsiteX650" fmla="*/ 237172 w 1704975"/>
                <a:gd name="connsiteY650" fmla="*/ 1273969 h 1371600"/>
                <a:gd name="connsiteX651" fmla="*/ 226409 w 1704975"/>
                <a:gd name="connsiteY651" fmla="*/ 1282351 h 1371600"/>
                <a:gd name="connsiteX652" fmla="*/ 206978 w 1704975"/>
                <a:gd name="connsiteY652" fmla="*/ 1283113 h 1371600"/>
                <a:gd name="connsiteX653" fmla="*/ 200692 w 1704975"/>
                <a:gd name="connsiteY653" fmla="*/ 1285684 h 1371600"/>
                <a:gd name="connsiteX654" fmla="*/ 199454 w 1704975"/>
                <a:gd name="connsiteY654" fmla="*/ 1297591 h 1371600"/>
                <a:gd name="connsiteX655" fmla="*/ 192976 w 1704975"/>
                <a:gd name="connsiteY655" fmla="*/ 1299686 h 1371600"/>
                <a:gd name="connsiteX656" fmla="*/ 195643 w 1704975"/>
                <a:gd name="connsiteY656" fmla="*/ 1307116 h 1371600"/>
                <a:gd name="connsiteX657" fmla="*/ 190976 w 1704975"/>
                <a:gd name="connsiteY657" fmla="*/ 1309307 h 1371600"/>
                <a:gd name="connsiteX658" fmla="*/ 192881 w 1704975"/>
                <a:gd name="connsiteY658" fmla="*/ 1314069 h 1371600"/>
                <a:gd name="connsiteX659" fmla="*/ 187738 w 1704975"/>
                <a:gd name="connsiteY659" fmla="*/ 1315593 h 1371600"/>
                <a:gd name="connsiteX660" fmla="*/ 195739 w 1704975"/>
                <a:gd name="connsiteY660" fmla="*/ 1341787 h 1371600"/>
                <a:gd name="connsiteX661" fmla="*/ 188404 w 1704975"/>
                <a:gd name="connsiteY661" fmla="*/ 1345120 h 1371600"/>
                <a:gd name="connsiteX662" fmla="*/ 179927 w 1704975"/>
                <a:gd name="connsiteY662" fmla="*/ 1357408 h 1371600"/>
                <a:gd name="connsiteX663" fmla="*/ 179832 w 1704975"/>
                <a:gd name="connsiteY663" fmla="*/ 1353693 h 1371600"/>
                <a:gd name="connsiteX664" fmla="*/ 172879 w 1704975"/>
                <a:gd name="connsiteY664" fmla="*/ 1356741 h 1371600"/>
                <a:gd name="connsiteX665" fmla="*/ 170783 w 1704975"/>
                <a:gd name="connsiteY665" fmla="*/ 1352264 h 1371600"/>
                <a:gd name="connsiteX666" fmla="*/ 148780 w 1704975"/>
                <a:gd name="connsiteY666" fmla="*/ 1354645 h 1371600"/>
                <a:gd name="connsiteX667" fmla="*/ 141160 w 1704975"/>
                <a:gd name="connsiteY667" fmla="*/ 1341310 h 1371600"/>
                <a:gd name="connsiteX668" fmla="*/ 143923 w 1704975"/>
                <a:gd name="connsiteY668" fmla="*/ 1335310 h 1371600"/>
                <a:gd name="connsiteX669" fmla="*/ 142970 w 1704975"/>
                <a:gd name="connsiteY669" fmla="*/ 1329023 h 1371600"/>
                <a:gd name="connsiteX670" fmla="*/ 126397 w 1704975"/>
                <a:gd name="connsiteY670" fmla="*/ 1329976 h 1371600"/>
                <a:gd name="connsiteX671" fmla="*/ 108966 w 1704975"/>
                <a:gd name="connsiteY671" fmla="*/ 1312069 h 1371600"/>
                <a:gd name="connsiteX672" fmla="*/ 101822 w 1704975"/>
                <a:gd name="connsiteY672" fmla="*/ 1315784 h 1371600"/>
                <a:gd name="connsiteX673" fmla="*/ 90487 w 1704975"/>
                <a:gd name="connsiteY673" fmla="*/ 1316831 h 1371600"/>
                <a:gd name="connsiteX674" fmla="*/ 64675 w 1704975"/>
                <a:gd name="connsiteY674" fmla="*/ 1313021 h 1371600"/>
                <a:gd name="connsiteX675" fmla="*/ 62103 w 1704975"/>
                <a:gd name="connsiteY675" fmla="*/ 1304068 h 1371600"/>
                <a:gd name="connsiteX676" fmla="*/ 48482 w 1704975"/>
                <a:gd name="connsiteY676" fmla="*/ 1300543 h 1371600"/>
                <a:gd name="connsiteX677" fmla="*/ 27337 w 1704975"/>
                <a:gd name="connsiteY677" fmla="*/ 1302068 h 1371600"/>
                <a:gd name="connsiteX678" fmla="*/ 11430 w 1704975"/>
                <a:gd name="connsiteY678" fmla="*/ 1307878 h 1371600"/>
                <a:gd name="connsiteX679" fmla="*/ 1570672 w 1704975"/>
                <a:gd name="connsiteY679" fmla="*/ 510540 h 1371600"/>
                <a:gd name="connsiteX680" fmla="*/ 1564957 w 1704975"/>
                <a:gd name="connsiteY680" fmla="*/ 511683 h 1371600"/>
                <a:gd name="connsiteX681" fmla="*/ 1565243 w 1704975"/>
                <a:gd name="connsiteY681" fmla="*/ 516446 h 1371600"/>
                <a:gd name="connsiteX682" fmla="*/ 1570196 w 1704975"/>
                <a:gd name="connsiteY682" fmla="*/ 516255 h 1371600"/>
                <a:gd name="connsiteX683" fmla="*/ 1570672 w 1704975"/>
                <a:gd name="connsiteY683" fmla="*/ 510540 h 1371600"/>
                <a:gd name="connsiteX684" fmla="*/ 1570291 w 1704975"/>
                <a:gd name="connsiteY684" fmla="*/ 516350 h 1371600"/>
                <a:gd name="connsiteX685" fmla="*/ 1573054 w 1704975"/>
                <a:gd name="connsiteY685" fmla="*/ 517588 h 1371600"/>
                <a:gd name="connsiteX686" fmla="*/ 1574768 w 1704975"/>
                <a:gd name="connsiteY686" fmla="*/ 516922 h 1371600"/>
                <a:gd name="connsiteX687" fmla="*/ 1575435 w 1704975"/>
                <a:gd name="connsiteY687" fmla="*/ 517588 h 1371600"/>
                <a:gd name="connsiteX688" fmla="*/ 1576388 w 1704975"/>
                <a:gd name="connsiteY688" fmla="*/ 516826 h 1371600"/>
                <a:gd name="connsiteX689" fmla="*/ 1577435 w 1704975"/>
                <a:gd name="connsiteY689" fmla="*/ 517112 h 1371600"/>
                <a:gd name="connsiteX690" fmla="*/ 1578769 w 1704975"/>
                <a:gd name="connsiteY690" fmla="*/ 516541 h 1371600"/>
                <a:gd name="connsiteX691" fmla="*/ 1576578 w 1704975"/>
                <a:gd name="connsiteY691" fmla="*/ 514445 h 1371600"/>
                <a:gd name="connsiteX692" fmla="*/ 1570291 w 1704975"/>
                <a:gd name="connsiteY692" fmla="*/ 516350 h 1371600"/>
                <a:gd name="connsiteX693" fmla="*/ 1582864 w 1704975"/>
                <a:gd name="connsiteY693" fmla="*/ 514159 h 1371600"/>
                <a:gd name="connsiteX694" fmla="*/ 1581626 w 1704975"/>
                <a:gd name="connsiteY694" fmla="*/ 514350 h 1371600"/>
                <a:gd name="connsiteX695" fmla="*/ 1581150 w 1704975"/>
                <a:gd name="connsiteY695" fmla="*/ 515683 h 1371600"/>
                <a:gd name="connsiteX696" fmla="*/ 1580007 w 1704975"/>
                <a:gd name="connsiteY696" fmla="*/ 515398 h 1371600"/>
                <a:gd name="connsiteX697" fmla="*/ 1579435 w 1704975"/>
                <a:gd name="connsiteY697" fmla="*/ 516160 h 1371600"/>
                <a:gd name="connsiteX698" fmla="*/ 1578388 w 1704975"/>
                <a:gd name="connsiteY698" fmla="*/ 516826 h 1371600"/>
                <a:gd name="connsiteX699" fmla="*/ 1577149 w 1704975"/>
                <a:gd name="connsiteY699" fmla="*/ 517112 h 1371600"/>
                <a:gd name="connsiteX700" fmla="*/ 1576292 w 1704975"/>
                <a:gd name="connsiteY700" fmla="*/ 516922 h 1371600"/>
                <a:gd name="connsiteX701" fmla="*/ 1575816 w 1704975"/>
                <a:gd name="connsiteY701" fmla="*/ 517398 h 1371600"/>
                <a:gd name="connsiteX702" fmla="*/ 1581340 w 1704975"/>
                <a:gd name="connsiteY702" fmla="*/ 535114 h 1371600"/>
                <a:gd name="connsiteX703" fmla="*/ 1587246 w 1704975"/>
                <a:gd name="connsiteY703" fmla="*/ 526256 h 1371600"/>
                <a:gd name="connsiteX704" fmla="*/ 1585436 w 1704975"/>
                <a:gd name="connsiteY704" fmla="*/ 514826 h 1371600"/>
                <a:gd name="connsiteX705" fmla="*/ 1582864 w 1704975"/>
                <a:gd name="connsiteY705" fmla="*/ 514159 h 1371600"/>
                <a:gd name="connsiteX706" fmla="*/ 622649 w 1704975"/>
                <a:gd name="connsiteY706" fmla="*/ 106013 h 1371600"/>
                <a:gd name="connsiteX707" fmla="*/ 618649 w 1704975"/>
                <a:gd name="connsiteY707" fmla="*/ 114395 h 1371600"/>
                <a:gd name="connsiteX708" fmla="*/ 618077 w 1704975"/>
                <a:gd name="connsiteY708" fmla="*/ 123825 h 1371600"/>
                <a:gd name="connsiteX709" fmla="*/ 630746 w 1704975"/>
                <a:gd name="connsiteY709" fmla="*/ 124111 h 1371600"/>
                <a:gd name="connsiteX710" fmla="*/ 627412 w 1704975"/>
                <a:gd name="connsiteY710" fmla="*/ 104966 h 1371600"/>
                <a:gd name="connsiteX711" fmla="*/ 622649 w 1704975"/>
                <a:gd name="connsiteY711" fmla="*/ 106013 h 1371600"/>
                <a:gd name="connsiteX712" fmla="*/ 622744 w 1704975"/>
                <a:gd name="connsiteY712" fmla="*/ 105823 h 1371600"/>
                <a:gd name="connsiteX713" fmla="*/ 627412 w 1704975"/>
                <a:gd name="connsiteY713" fmla="*/ 104775 h 1371600"/>
                <a:gd name="connsiteX714" fmla="*/ 626840 w 1704975"/>
                <a:gd name="connsiteY714" fmla="*/ 101251 h 1371600"/>
                <a:gd name="connsiteX715" fmla="*/ 624745 w 1704975"/>
                <a:gd name="connsiteY715" fmla="*/ 100584 h 1371600"/>
                <a:gd name="connsiteX716" fmla="*/ 622744 w 1704975"/>
                <a:gd name="connsiteY716" fmla="*/ 105823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</a:cxnLst>
              <a:rect l="l" t="t" r="r" b="b"/>
              <a:pathLst>
                <a:path w="1704975" h="1371600">
                  <a:moveTo>
                    <a:pt x="1561052" y="465201"/>
                  </a:moveTo>
                  <a:lnTo>
                    <a:pt x="1564005" y="467296"/>
                  </a:lnTo>
                  <a:lnTo>
                    <a:pt x="1559052" y="465487"/>
                  </a:lnTo>
                  <a:lnTo>
                    <a:pt x="1561052" y="465201"/>
                  </a:lnTo>
                  <a:close/>
                  <a:moveTo>
                    <a:pt x="11430" y="1307878"/>
                  </a:moveTo>
                  <a:lnTo>
                    <a:pt x="9525" y="1301782"/>
                  </a:lnTo>
                  <a:lnTo>
                    <a:pt x="30004" y="1296543"/>
                  </a:lnTo>
                  <a:lnTo>
                    <a:pt x="28670" y="1276255"/>
                  </a:lnTo>
                  <a:lnTo>
                    <a:pt x="34290" y="1275778"/>
                  </a:lnTo>
                  <a:lnTo>
                    <a:pt x="31718" y="1255871"/>
                  </a:lnTo>
                  <a:lnTo>
                    <a:pt x="34290" y="1255014"/>
                  </a:lnTo>
                  <a:lnTo>
                    <a:pt x="27051" y="1227392"/>
                  </a:lnTo>
                  <a:lnTo>
                    <a:pt x="32766" y="1221105"/>
                  </a:lnTo>
                  <a:lnTo>
                    <a:pt x="27146" y="1210627"/>
                  </a:lnTo>
                  <a:lnTo>
                    <a:pt x="29813" y="1209389"/>
                  </a:lnTo>
                  <a:lnTo>
                    <a:pt x="30385" y="1197483"/>
                  </a:lnTo>
                  <a:lnTo>
                    <a:pt x="27241" y="1193197"/>
                  </a:lnTo>
                  <a:lnTo>
                    <a:pt x="35338" y="1187863"/>
                  </a:lnTo>
                  <a:lnTo>
                    <a:pt x="33242" y="1184910"/>
                  </a:lnTo>
                  <a:lnTo>
                    <a:pt x="34480" y="1175480"/>
                  </a:lnTo>
                  <a:lnTo>
                    <a:pt x="27527" y="1178909"/>
                  </a:lnTo>
                  <a:lnTo>
                    <a:pt x="21812" y="1168718"/>
                  </a:lnTo>
                  <a:lnTo>
                    <a:pt x="18383" y="1168527"/>
                  </a:lnTo>
                  <a:lnTo>
                    <a:pt x="14097" y="1158716"/>
                  </a:lnTo>
                  <a:lnTo>
                    <a:pt x="22383" y="1155287"/>
                  </a:lnTo>
                  <a:lnTo>
                    <a:pt x="21907" y="1150049"/>
                  </a:lnTo>
                  <a:lnTo>
                    <a:pt x="47530" y="1145286"/>
                  </a:lnTo>
                  <a:lnTo>
                    <a:pt x="76009" y="1133570"/>
                  </a:lnTo>
                  <a:lnTo>
                    <a:pt x="76962" y="1125569"/>
                  </a:lnTo>
                  <a:lnTo>
                    <a:pt x="79153" y="1125093"/>
                  </a:lnTo>
                  <a:lnTo>
                    <a:pt x="77533" y="1114806"/>
                  </a:lnTo>
                  <a:lnTo>
                    <a:pt x="83344" y="1110806"/>
                  </a:lnTo>
                  <a:lnTo>
                    <a:pt x="70675" y="1054418"/>
                  </a:lnTo>
                  <a:lnTo>
                    <a:pt x="61531" y="1058132"/>
                  </a:lnTo>
                  <a:lnTo>
                    <a:pt x="54292" y="1039749"/>
                  </a:lnTo>
                  <a:lnTo>
                    <a:pt x="60865" y="1033367"/>
                  </a:lnTo>
                  <a:lnTo>
                    <a:pt x="53245" y="1023461"/>
                  </a:lnTo>
                  <a:lnTo>
                    <a:pt x="55721" y="1022699"/>
                  </a:lnTo>
                  <a:lnTo>
                    <a:pt x="54102" y="1018127"/>
                  </a:lnTo>
                  <a:lnTo>
                    <a:pt x="51340" y="1018794"/>
                  </a:lnTo>
                  <a:lnTo>
                    <a:pt x="50292" y="996220"/>
                  </a:lnTo>
                  <a:lnTo>
                    <a:pt x="58007" y="994982"/>
                  </a:lnTo>
                  <a:lnTo>
                    <a:pt x="61531" y="987647"/>
                  </a:lnTo>
                  <a:lnTo>
                    <a:pt x="42577" y="903732"/>
                  </a:lnTo>
                  <a:lnTo>
                    <a:pt x="47149" y="902113"/>
                  </a:lnTo>
                  <a:lnTo>
                    <a:pt x="38671" y="876014"/>
                  </a:lnTo>
                  <a:lnTo>
                    <a:pt x="62579" y="865727"/>
                  </a:lnTo>
                  <a:lnTo>
                    <a:pt x="69723" y="874300"/>
                  </a:lnTo>
                  <a:lnTo>
                    <a:pt x="80772" y="872490"/>
                  </a:lnTo>
                  <a:lnTo>
                    <a:pt x="82677" y="869918"/>
                  </a:lnTo>
                  <a:lnTo>
                    <a:pt x="79057" y="871538"/>
                  </a:lnTo>
                  <a:lnTo>
                    <a:pt x="75914" y="865442"/>
                  </a:lnTo>
                  <a:lnTo>
                    <a:pt x="100965" y="850392"/>
                  </a:lnTo>
                  <a:lnTo>
                    <a:pt x="100489" y="837819"/>
                  </a:lnTo>
                  <a:lnTo>
                    <a:pt x="115443" y="843725"/>
                  </a:lnTo>
                  <a:lnTo>
                    <a:pt x="130778" y="840581"/>
                  </a:lnTo>
                  <a:lnTo>
                    <a:pt x="118967" y="810482"/>
                  </a:lnTo>
                  <a:lnTo>
                    <a:pt x="119062" y="802005"/>
                  </a:lnTo>
                  <a:lnTo>
                    <a:pt x="138970" y="804863"/>
                  </a:lnTo>
                  <a:lnTo>
                    <a:pt x="137922" y="791623"/>
                  </a:lnTo>
                  <a:lnTo>
                    <a:pt x="147256" y="792480"/>
                  </a:lnTo>
                  <a:lnTo>
                    <a:pt x="150114" y="785241"/>
                  </a:lnTo>
                  <a:lnTo>
                    <a:pt x="150781" y="777812"/>
                  </a:lnTo>
                  <a:lnTo>
                    <a:pt x="141065" y="777621"/>
                  </a:lnTo>
                  <a:lnTo>
                    <a:pt x="140303" y="766572"/>
                  </a:lnTo>
                  <a:lnTo>
                    <a:pt x="120300" y="763619"/>
                  </a:lnTo>
                  <a:lnTo>
                    <a:pt x="121444" y="713994"/>
                  </a:lnTo>
                  <a:lnTo>
                    <a:pt x="124587" y="713232"/>
                  </a:lnTo>
                  <a:lnTo>
                    <a:pt x="122206" y="704088"/>
                  </a:lnTo>
                  <a:lnTo>
                    <a:pt x="124587" y="700373"/>
                  </a:lnTo>
                  <a:lnTo>
                    <a:pt x="111633" y="661225"/>
                  </a:lnTo>
                  <a:lnTo>
                    <a:pt x="109252" y="645890"/>
                  </a:lnTo>
                  <a:lnTo>
                    <a:pt x="110204" y="643414"/>
                  </a:lnTo>
                  <a:lnTo>
                    <a:pt x="115729" y="642557"/>
                  </a:lnTo>
                  <a:lnTo>
                    <a:pt x="110014" y="642652"/>
                  </a:lnTo>
                  <a:lnTo>
                    <a:pt x="128016" y="639413"/>
                  </a:lnTo>
                  <a:lnTo>
                    <a:pt x="150495" y="629412"/>
                  </a:lnTo>
                  <a:lnTo>
                    <a:pt x="148875" y="619601"/>
                  </a:lnTo>
                  <a:lnTo>
                    <a:pt x="136303" y="614839"/>
                  </a:lnTo>
                  <a:lnTo>
                    <a:pt x="141351" y="582454"/>
                  </a:lnTo>
                  <a:lnTo>
                    <a:pt x="140494" y="565309"/>
                  </a:lnTo>
                  <a:lnTo>
                    <a:pt x="152686" y="566833"/>
                  </a:lnTo>
                  <a:lnTo>
                    <a:pt x="154686" y="529304"/>
                  </a:lnTo>
                  <a:lnTo>
                    <a:pt x="187071" y="527685"/>
                  </a:lnTo>
                  <a:lnTo>
                    <a:pt x="207454" y="534353"/>
                  </a:lnTo>
                  <a:lnTo>
                    <a:pt x="241078" y="529971"/>
                  </a:lnTo>
                  <a:lnTo>
                    <a:pt x="251460" y="525209"/>
                  </a:lnTo>
                  <a:lnTo>
                    <a:pt x="261556" y="524542"/>
                  </a:lnTo>
                  <a:lnTo>
                    <a:pt x="263271" y="534638"/>
                  </a:lnTo>
                  <a:lnTo>
                    <a:pt x="268796" y="536353"/>
                  </a:lnTo>
                  <a:lnTo>
                    <a:pt x="280606" y="549592"/>
                  </a:lnTo>
                  <a:lnTo>
                    <a:pt x="292703" y="550640"/>
                  </a:lnTo>
                  <a:lnTo>
                    <a:pt x="291846" y="513016"/>
                  </a:lnTo>
                  <a:lnTo>
                    <a:pt x="296132" y="478631"/>
                  </a:lnTo>
                  <a:lnTo>
                    <a:pt x="298609" y="479393"/>
                  </a:lnTo>
                  <a:lnTo>
                    <a:pt x="300228" y="470059"/>
                  </a:lnTo>
                  <a:lnTo>
                    <a:pt x="305467" y="470821"/>
                  </a:lnTo>
                  <a:lnTo>
                    <a:pt x="307657" y="463010"/>
                  </a:lnTo>
                  <a:lnTo>
                    <a:pt x="309562" y="463105"/>
                  </a:lnTo>
                  <a:lnTo>
                    <a:pt x="310324" y="454057"/>
                  </a:lnTo>
                  <a:lnTo>
                    <a:pt x="327469" y="455200"/>
                  </a:lnTo>
                  <a:lnTo>
                    <a:pt x="328136" y="449866"/>
                  </a:lnTo>
                  <a:lnTo>
                    <a:pt x="334423" y="450342"/>
                  </a:lnTo>
                  <a:lnTo>
                    <a:pt x="330613" y="473012"/>
                  </a:lnTo>
                  <a:lnTo>
                    <a:pt x="336613" y="474535"/>
                  </a:lnTo>
                  <a:lnTo>
                    <a:pt x="337566" y="450247"/>
                  </a:lnTo>
                  <a:lnTo>
                    <a:pt x="353092" y="450533"/>
                  </a:lnTo>
                  <a:lnTo>
                    <a:pt x="367189" y="455581"/>
                  </a:lnTo>
                  <a:lnTo>
                    <a:pt x="370046" y="439579"/>
                  </a:lnTo>
                  <a:lnTo>
                    <a:pt x="365569" y="433864"/>
                  </a:lnTo>
                  <a:lnTo>
                    <a:pt x="370713" y="434054"/>
                  </a:lnTo>
                  <a:lnTo>
                    <a:pt x="375190" y="401860"/>
                  </a:lnTo>
                  <a:lnTo>
                    <a:pt x="389382" y="405289"/>
                  </a:lnTo>
                  <a:lnTo>
                    <a:pt x="385477" y="387096"/>
                  </a:lnTo>
                  <a:lnTo>
                    <a:pt x="385096" y="368237"/>
                  </a:lnTo>
                  <a:lnTo>
                    <a:pt x="381476" y="348139"/>
                  </a:lnTo>
                  <a:lnTo>
                    <a:pt x="374428" y="349187"/>
                  </a:lnTo>
                  <a:lnTo>
                    <a:pt x="373189" y="340424"/>
                  </a:lnTo>
                  <a:lnTo>
                    <a:pt x="354997" y="345281"/>
                  </a:lnTo>
                  <a:lnTo>
                    <a:pt x="355854" y="336899"/>
                  </a:lnTo>
                  <a:lnTo>
                    <a:pt x="344614" y="338614"/>
                  </a:lnTo>
                  <a:lnTo>
                    <a:pt x="343662" y="328708"/>
                  </a:lnTo>
                  <a:lnTo>
                    <a:pt x="347091" y="322326"/>
                  </a:lnTo>
                  <a:lnTo>
                    <a:pt x="342043" y="322421"/>
                  </a:lnTo>
                  <a:lnTo>
                    <a:pt x="340709" y="314706"/>
                  </a:lnTo>
                  <a:lnTo>
                    <a:pt x="341471" y="309848"/>
                  </a:lnTo>
                  <a:lnTo>
                    <a:pt x="344996" y="309848"/>
                  </a:lnTo>
                  <a:lnTo>
                    <a:pt x="344710" y="305276"/>
                  </a:lnTo>
                  <a:lnTo>
                    <a:pt x="346424" y="305371"/>
                  </a:lnTo>
                  <a:lnTo>
                    <a:pt x="345853" y="286607"/>
                  </a:lnTo>
                  <a:lnTo>
                    <a:pt x="351091" y="282988"/>
                  </a:lnTo>
                  <a:lnTo>
                    <a:pt x="351758" y="276987"/>
                  </a:lnTo>
                  <a:lnTo>
                    <a:pt x="356235" y="276320"/>
                  </a:lnTo>
                  <a:lnTo>
                    <a:pt x="357664" y="269176"/>
                  </a:lnTo>
                  <a:lnTo>
                    <a:pt x="368808" y="258318"/>
                  </a:lnTo>
                  <a:lnTo>
                    <a:pt x="408146" y="249650"/>
                  </a:lnTo>
                  <a:lnTo>
                    <a:pt x="406432" y="234696"/>
                  </a:lnTo>
                  <a:lnTo>
                    <a:pt x="432625" y="238316"/>
                  </a:lnTo>
                  <a:lnTo>
                    <a:pt x="434816" y="227743"/>
                  </a:lnTo>
                  <a:lnTo>
                    <a:pt x="439198" y="227457"/>
                  </a:lnTo>
                  <a:lnTo>
                    <a:pt x="440150" y="207359"/>
                  </a:lnTo>
                  <a:lnTo>
                    <a:pt x="441960" y="207359"/>
                  </a:lnTo>
                  <a:lnTo>
                    <a:pt x="442436" y="203263"/>
                  </a:lnTo>
                  <a:lnTo>
                    <a:pt x="445484" y="203263"/>
                  </a:lnTo>
                  <a:lnTo>
                    <a:pt x="446246" y="194596"/>
                  </a:lnTo>
                  <a:lnTo>
                    <a:pt x="449294" y="194405"/>
                  </a:lnTo>
                  <a:lnTo>
                    <a:pt x="449008" y="187166"/>
                  </a:lnTo>
                  <a:lnTo>
                    <a:pt x="454628" y="186214"/>
                  </a:lnTo>
                  <a:lnTo>
                    <a:pt x="454438" y="178975"/>
                  </a:lnTo>
                  <a:lnTo>
                    <a:pt x="459581" y="177355"/>
                  </a:lnTo>
                  <a:lnTo>
                    <a:pt x="455390" y="167830"/>
                  </a:lnTo>
                  <a:lnTo>
                    <a:pt x="449771" y="169164"/>
                  </a:lnTo>
                  <a:lnTo>
                    <a:pt x="440150" y="153733"/>
                  </a:lnTo>
                  <a:lnTo>
                    <a:pt x="457771" y="145447"/>
                  </a:lnTo>
                  <a:lnTo>
                    <a:pt x="478155" y="142304"/>
                  </a:lnTo>
                  <a:lnTo>
                    <a:pt x="478536" y="146209"/>
                  </a:lnTo>
                  <a:lnTo>
                    <a:pt x="499872" y="144780"/>
                  </a:lnTo>
                  <a:lnTo>
                    <a:pt x="504539" y="142399"/>
                  </a:lnTo>
                  <a:lnTo>
                    <a:pt x="503587" y="133541"/>
                  </a:lnTo>
                  <a:lnTo>
                    <a:pt x="506635" y="133064"/>
                  </a:lnTo>
                  <a:lnTo>
                    <a:pt x="505301" y="127349"/>
                  </a:lnTo>
                  <a:lnTo>
                    <a:pt x="533400" y="117062"/>
                  </a:lnTo>
                  <a:lnTo>
                    <a:pt x="540544" y="119062"/>
                  </a:lnTo>
                  <a:lnTo>
                    <a:pt x="538353" y="116395"/>
                  </a:lnTo>
                  <a:lnTo>
                    <a:pt x="530828" y="116776"/>
                  </a:lnTo>
                  <a:lnTo>
                    <a:pt x="529685" y="111442"/>
                  </a:lnTo>
                  <a:lnTo>
                    <a:pt x="523208" y="109823"/>
                  </a:lnTo>
                  <a:lnTo>
                    <a:pt x="518922" y="81439"/>
                  </a:lnTo>
                  <a:lnTo>
                    <a:pt x="512540" y="76581"/>
                  </a:lnTo>
                  <a:lnTo>
                    <a:pt x="525208" y="65722"/>
                  </a:lnTo>
                  <a:lnTo>
                    <a:pt x="515112" y="63341"/>
                  </a:lnTo>
                  <a:lnTo>
                    <a:pt x="502539" y="52483"/>
                  </a:lnTo>
                  <a:lnTo>
                    <a:pt x="520160" y="47244"/>
                  </a:lnTo>
                  <a:lnTo>
                    <a:pt x="540448" y="34290"/>
                  </a:lnTo>
                  <a:lnTo>
                    <a:pt x="538829" y="9525"/>
                  </a:lnTo>
                  <a:lnTo>
                    <a:pt x="556546" y="12573"/>
                  </a:lnTo>
                  <a:lnTo>
                    <a:pt x="561594" y="16192"/>
                  </a:lnTo>
                  <a:lnTo>
                    <a:pt x="564166" y="22479"/>
                  </a:lnTo>
                  <a:lnTo>
                    <a:pt x="573405" y="22955"/>
                  </a:lnTo>
                  <a:lnTo>
                    <a:pt x="575119" y="26099"/>
                  </a:lnTo>
                  <a:lnTo>
                    <a:pt x="592836" y="30385"/>
                  </a:lnTo>
                  <a:lnTo>
                    <a:pt x="610171" y="39243"/>
                  </a:lnTo>
                  <a:lnTo>
                    <a:pt x="623602" y="50578"/>
                  </a:lnTo>
                  <a:lnTo>
                    <a:pt x="634460" y="47911"/>
                  </a:lnTo>
                  <a:lnTo>
                    <a:pt x="635698" y="53530"/>
                  </a:lnTo>
                  <a:lnTo>
                    <a:pt x="645033" y="56864"/>
                  </a:lnTo>
                  <a:lnTo>
                    <a:pt x="646271" y="65246"/>
                  </a:lnTo>
                  <a:lnTo>
                    <a:pt x="628745" y="63151"/>
                  </a:lnTo>
                  <a:lnTo>
                    <a:pt x="629602" y="78295"/>
                  </a:lnTo>
                  <a:lnTo>
                    <a:pt x="624935" y="100108"/>
                  </a:lnTo>
                  <a:lnTo>
                    <a:pt x="632841" y="102775"/>
                  </a:lnTo>
                  <a:lnTo>
                    <a:pt x="638175" y="101822"/>
                  </a:lnTo>
                  <a:lnTo>
                    <a:pt x="642747" y="100489"/>
                  </a:lnTo>
                  <a:lnTo>
                    <a:pt x="643699" y="96012"/>
                  </a:lnTo>
                  <a:lnTo>
                    <a:pt x="661892" y="100679"/>
                  </a:lnTo>
                  <a:lnTo>
                    <a:pt x="665512" y="125920"/>
                  </a:lnTo>
                  <a:lnTo>
                    <a:pt x="676370" y="123254"/>
                  </a:lnTo>
                  <a:lnTo>
                    <a:pt x="678847" y="129349"/>
                  </a:lnTo>
                  <a:lnTo>
                    <a:pt x="682371" y="157448"/>
                  </a:lnTo>
                  <a:lnTo>
                    <a:pt x="707803" y="154305"/>
                  </a:lnTo>
                  <a:lnTo>
                    <a:pt x="708279" y="161639"/>
                  </a:lnTo>
                  <a:lnTo>
                    <a:pt x="742379" y="159639"/>
                  </a:lnTo>
                  <a:lnTo>
                    <a:pt x="743236" y="173069"/>
                  </a:lnTo>
                  <a:lnTo>
                    <a:pt x="759714" y="168592"/>
                  </a:lnTo>
                  <a:lnTo>
                    <a:pt x="758380" y="170212"/>
                  </a:lnTo>
                  <a:lnTo>
                    <a:pt x="765619" y="176689"/>
                  </a:lnTo>
                  <a:lnTo>
                    <a:pt x="777716" y="163449"/>
                  </a:lnTo>
                  <a:lnTo>
                    <a:pt x="776573" y="166021"/>
                  </a:lnTo>
                  <a:lnTo>
                    <a:pt x="783812" y="168688"/>
                  </a:lnTo>
                  <a:lnTo>
                    <a:pt x="785527" y="180499"/>
                  </a:lnTo>
                  <a:lnTo>
                    <a:pt x="788098" y="183356"/>
                  </a:lnTo>
                  <a:lnTo>
                    <a:pt x="781240" y="178213"/>
                  </a:lnTo>
                  <a:lnTo>
                    <a:pt x="776764" y="182689"/>
                  </a:lnTo>
                  <a:lnTo>
                    <a:pt x="777049" y="186023"/>
                  </a:lnTo>
                  <a:lnTo>
                    <a:pt x="796957" y="211550"/>
                  </a:lnTo>
                  <a:lnTo>
                    <a:pt x="800100" y="210693"/>
                  </a:lnTo>
                  <a:lnTo>
                    <a:pt x="792956" y="240506"/>
                  </a:lnTo>
                  <a:lnTo>
                    <a:pt x="794861" y="244030"/>
                  </a:lnTo>
                  <a:lnTo>
                    <a:pt x="791337" y="246126"/>
                  </a:lnTo>
                  <a:lnTo>
                    <a:pt x="793432" y="247650"/>
                  </a:lnTo>
                  <a:lnTo>
                    <a:pt x="791337" y="249936"/>
                  </a:lnTo>
                  <a:lnTo>
                    <a:pt x="784669" y="251841"/>
                  </a:lnTo>
                  <a:lnTo>
                    <a:pt x="787908" y="256032"/>
                  </a:lnTo>
                  <a:lnTo>
                    <a:pt x="784765" y="265366"/>
                  </a:lnTo>
                  <a:lnTo>
                    <a:pt x="776288" y="263080"/>
                  </a:lnTo>
                  <a:lnTo>
                    <a:pt x="778764" y="271653"/>
                  </a:lnTo>
                  <a:lnTo>
                    <a:pt x="771620" y="275463"/>
                  </a:lnTo>
                  <a:lnTo>
                    <a:pt x="774382" y="278130"/>
                  </a:lnTo>
                  <a:lnTo>
                    <a:pt x="769048" y="290989"/>
                  </a:lnTo>
                  <a:lnTo>
                    <a:pt x="786955" y="297180"/>
                  </a:lnTo>
                  <a:lnTo>
                    <a:pt x="797147" y="303562"/>
                  </a:lnTo>
                  <a:lnTo>
                    <a:pt x="802386" y="291084"/>
                  </a:lnTo>
                  <a:lnTo>
                    <a:pt x="805339" y="292037"/>
                  </a:lnTo>
                  <a:lnTo>
                    <a:pt x="802672" y="298704"/>
                  </a:lnTo>
                  <a:lnTo>
                    <a:pt x="818007" y="305657"/>
                  </a:lnTo>
                  <a:lnTo>
                    <a:pt x="815816" y="309658"/>
                  </a:lnTo>
                  <a:lnTo>
                    <a:pt x="863346" y="323755"/>
                  </a:lnTo>
                  <a:lnTo>
                    <a:pt x="860393" y="334518"/>
                  </a:lnTo>
                  <a:lnTo>
                    <a:pt x="869061" y="336423"/>
                  </a:lnTo>
                  <a:lnTo>
                    <a:pt x="870109" y="331660"/>
                  </a:lnTo>
                  <a:lnTo>
                    <a:pt x="943642" y="354044"/>
                  </a:lnTo>
                  <a:lnTo>
                    <a:pt x="939355" y="375380"/>
                  </a:lnTo>
                  <a:lnTo>
                    <a:pt x="960501" y="380047"/>
                  </a:lnTo>
                  <a:lnTo>
                    <a:pt x="962787" y="357759"/>
                  </a:lnTo>
                  <a:lnTo>
                    <a:pt x="975455" y="359092"/>
                  </a:lnTo>
                  <a:lnTo>
                    <a:pt x="993838" y="327088"/>
                  </a:lnTo>
                  <a:lnTo>
                    <a:pt x="1011079" y="337566"/>
                  </a:lnTo>
                  <a:lnTo>
                    <a:pt x="1019461" y="337661"/>
                  </a:lnTo>
                  <a:lnTo>
                    <a:pt x="1024318" y="329755"/>
                  </a:lnTo>
                  <a:lnTo>
                    <a:pt x="1019461" y="322612"/>
                  </a:lnTo>
                  <a:lnTo>
                    <a:pt x="1044035" y="289370"/>
                  </a:lnTo>
                  <a:lnTo>
                    <a:pt x="1036320" y="284035"/>
                  </a:lnTo>
                  <a:lnTo>
                    <a:pt x="1041368" y="278987"/>
                  </a:lnTo>
                  <a:lnTo>
                    <a:pt x="1048226" y="281273"/>
                  </a:lnTo>
                  <a:lnTo>
                    <a:pt x="1054037" y="279273"/>
                  </a:lnTo>
                  <a:lnTo>
                    <a:pt x="1044512" y="264700"/>
                  </a:lnTo>
                  <a:lnTo>
                    <a:pt x="1054513" y="246316"/>
                  </a:lnTo>
                  <a:lnTo>
                    <a:pt x="1063752" y="250222"/>
                  </a:lnTo>
                  <a:lnTo>
                    <a:pt x="1065181" y="258223"/>
                  </a:lnTo>
                  <a:lnTo>
                    <a:pt x="1075277" y="259366"/>
                  </a:lnTo>
                  <a:lnTo>
                    <a:pt x="1076611" y="262985"/>
                  </a:lnTo>
                  <a:lnTo>
                    <a:pt x="1083183" y="264985"/>
                  </a:lnTo>
                  <a:lnTo>
                    <a:pt x="1088136" y="274987"/>
                  </a:lnTo>
                  <a:lnTo>
                    <a:pt x="1120521" y="294132"/>
                  </a:lnTo>
                  <a:lnTo>
                    <a:pt x="1115854" y="302038"/>
                  </a:lnTo>
                  <a:lnTo>
                    <a:pt x="1124998" y="306324"/>
                  </a:lnTo>
                  <a:lnTo>
                    <a:pt x="1131570" y="306324"/>
                  </a:lnTo>
                  <a:lnTo>
                    <a:pt x="1149096" y="324993"/>
                  </a:lnTo>
                  <a:lnTo>
                    <a:pt x="1165765" y="332422"/>
                  </a:lnTo>
                  <a:lnTo>
                    <a:pt x="1179005" y="332327"/>
                  </a:lnTo>
                  <a:lnTo>
                    <a:pt x="1185863" y="329184"/>
                  </a:lnTo>
                  <a:lnTo>
                    <a:pt x="1197007" y="310420"/>
                  </a:lnTo>
                  <a:lnTo>
                    <a:pt x="1217581" y="297847"/>
                  </a:lnTo>
                  <a:lnTo>
                    <a:pt x="1230535" y="271939"/>
                  </a:lnTo>
                  <a:lnTo>
                    <a:pt x="1241298" y="262033"/>
                  </a:lnTo>
                  <a:lnTo>
                    <a:pt x="1247775" y="244126"/>
                  </a:lnTo>
                  <a:lnTo>
                    <a:pt x="1242727" y="232505"/>
                  </a:lnTo>
                  <a:lnTo>
                    <a:pt x="1249966" y="211741"/>
                  </a:lnTo>
                  <a:lnTo>
                    <a:pt x="1238726" y="215741"/>
                  </a:lnTo>
                  <a:lnTo>
                    <a:pt x="1230249" y="215265"/>
                  </a:lnTo>
                  <a:lnTo>
                    <a:pt x="1234916" y="204025"/>
                  </a:lnTo>
                  <a:lnTo>
                    <a:pt x="1228915" y="202978"/>
                  </a:lnTo>
                  <a:lnTo>
                    <a:pt x="1221676" y="215741"/>
                  </a:lnTo>
                  <a:lnTo>
                    <a:pt x="1207103" y="219932"/>
                  </a:lnTo>
                  <a:lnTo>
                    <a:pt x="1205579" y="214884"/>
                  </a:lnTo>
                  <a:lnTo>
                    <a:pt x="1199102" y="217265"/>
                  </a:lnTo>
                  <a:lnTo>
                    <a:pt x="1188244" y="212026"/>
                  </a:lnTo>
                  <a:lnTo>
                    <a:pt x="1188053" y="206692"/>
                  </a:lnTo>
                  <a:lnTo>
                    <a:pt x="1195102" y="202597"/>
                  </a:lnTo>
                  <a:lnTo>
                    <a:pt x="1211104" y="201263"/>
                  </a:lnTo>
                  <a:lnTo>
                    <a:pt x="1210342" y="186309"/>
                  </a:lnTo>
                  <a:lnTo>
                    <a:pt x="1202626" y="177070"/>
                  </a:lnTo>
                  <a:lnTo>
                    <a:pt x="1201007" y="168402"/>
                  </a:lnTo>
                  <a:lnTo>
                    <a:pt x="1191577" y="158020"/>
                  </a:lnTo>
                  <a:lnTo>
                    <a:pt x="1192435" y="155638"/>
                  </a:lnTo>
                  <a:lnTo>
                    <a:pt x="1200055" y="149828"/>
                  </a:lnTo>
                  <a:lnTo>
                    <a:pt x="1207198" y="136398"/>
                  </a:lnTo>
                  <a:lnTo>
                    <a:pt x="1214247" y="133636"/>
                  </a:lnTo>
                  <a:lnTo>
                    <a:pt x="1228344" y="120777"/>
                  </a:lnTo>
                  <a:lnTo>
                    <a:pt x="1244060" y="137350"/>
                  </a:lnTo>
                  <a:lnTo>
                    <a:pt x="1260253" y="131350"/>
                  </a:lnTo>
                  <a:lnTo>
                    <a:pt x="1265206" y="138398"/>
                  </a:lnTo>
                  <a:lnTo>
                    <a:pt x="1272730" y="137636"/>
                  </a:lnTo>
                  <a:lnTo>
                    <a:pt x="1277017" y="146590"/>
                  </a:lnTo>
                  <a:lnTo>
                    <a:pt x="1273492" y="153543"/>
                  </a:lnTo>
                  <a:lnTo>
                    <a:pt x="1265491" y="159353"/>
                  </a:lnTo>
                  <a:lnTo>
                    <a:pt x="1244155" y="165925"/>
                  </a:lnTo>
                  <a:lnTo>
                    <a:pt x="1239298" y="174784"/>
                  </a:lnTo>
                  <a:lnTo>
                    <a:pt x="1257872" y="201739"/>
                  </a:lnTo>
                  <a:lnTo>
                    <a:pt x="1265206" y="197549"/>
                  </a:lnTo>
                  <a:lnTo>
                    <a:pt x="1273588" y="207645"/>
                  </a:lnTo>
                  <a:lnTo>
                    <a:pt x="1291304" y="198120"/>
                  </a:lnTo>
                  <a:lnTo>
                    <a:pt x="1302544" y="197739"/>
                  </a:lnTo>
                  <a:lnTo>
                    <a:pt x="1315974" y="202311"/>
                  </a:lnTo>
                  <a:lnTo>
                    <a:pt x="1314450" y="217741"/>
                  </a:lnTo>
                  <a:lnTo>
                    <a:pt x="1317498" y="219742"/>
                  </a:lnTo>
                  <a:lnTo>
                    <a:pt x="1316641" y="226314"/>
                  </a:lnTo>
                  <a:lnTo>
                    <a:pt x="1336453" y="226504"/>
                  </a:lnTo>
                  <a:lnTo>
                    <a:pt x="1338263" y="235267"/>
                  </a:lnTo>
                  <a:lnTo>
                    <a:pt x="1336643" y="250317"/>
                  </a:lnTo>
                  <a:lnTo>
                    <a:pt x="1329499" y="259175"/>
                  </a:lnTo>
                  <a:lnTo>
                    <a:pt x="1313879" y="266509"/>
                  </a:lnTo>
                  <a:lnTo>
                    <a:pt x="1316450" y="270129"/>
                  </a:lnTo>
                  <a:lnTo>
                    <a:pt x="1329499" y="279559"/>
                  </a:lnTo>
                  <a:lnTo>
                    <a:pt x="1333786" y="273939"/>
                  </a:lnTo>
                  <a:lnTo>
                    <a:pt x="1343501" y="271177"/>
                  </a:lnTo>
                  <a:lnTo>
                    <a:pt x="1343215" y="266795"/>
                  </a:lnTo>
                  <a:lnTo>
                    <a:pt x="1355503" y="276892"/>
                  </a:lnTo>
                  <a:lnTo>
                    <a:pt x="1364551" y="275654"/>
                  </a:lnTo>
                  <a:lnTo>
                    <a:pt x="1370552" y="279083"/>
                  </a:lnTo>
                  <a:lnTo>
                    <a:pt x="1375886" y="277654"/>
                  </a:lnTo>
                  <a:lnTo>
                    <a:pt x="1376648" y="280225"/>
                  </a:lnTo>
                  <a:lnTo>
                    <a:pt x="1384649" y="280035"/>
                  </a:lnTo>
                  <a:lnTo>
                    <a:pt x="1388555" y="275177"/>
                  </a:lnTo>
                  <a:lnTo>
                    <a:pt x="1390364" y="279083"/>
                  </a:lnTo>
                  <a:lnTo>
                    <a:pt x="1395222" y="273939"/>
                  </a:lnTo>
                  <a:lnTo>
                    <a:pt x="1400747" y="284035"/>
                  </a:lnTo>
                  <a:lnTo>
                    <a:pt x="1399604" y="289370"/>
                  </a:lnTo>
                  <a:lnTo>
                    <a:pt x="1405033" y="292703"/>
                  </a:lnTo>
                  <a:lnTo>
                    <a:pt x="1425892" y="287083"/>
                  </a:lnTo>
                  <a:lnTo>
                    <a:pt x="1423225" y="302704"/>
                  </a:lnTo>
                  <a:lnTo>
                    <a:pt x="1417510" y="313849"/>
                  </a:lnTo>
                  <a:lnTo>
                    <a:pt x="1413034" y="316611"/>
                  </a:lnTo>
                  <a:lnTo>
                    <a:pt x="1402080" y="321088"/>
                  </a:lnTo>
                  <a:lnTo>
                    <a:pt x="1394650" y="338709"/>
                  </a:lnTo>
                  <a:lnTo>
                    <a:pt x="1384744" y="346234"/>
                  </a:lnTo>
                  <a:lnTo>
                    <a:pt x="1391983" y="355283"/>
                  </a:lnTo>
                  <a:lnTo>
                    <a:pt x="1387792" y="359759"/>
                  </a:lnTo>
                  <a:lnTo>
                    <a:pt x="1385983" y="368903"/>
                  </a:lnTo>
                  <a:lnTo>
                    <a:pt x="1374839" y="384715"/>
                  </a:lnTo>
                  <a:lnTo>
                    <a:pt x="1368742" y="384715"/>
                  </a:lnTo>
                  <a:lnTo>
                    <a:pt x="1367695" y="391096"/>
                  </a:lnTo>
                  <a:lnTo>
                    <a:pt x="1363027" y="395002"/>
                  </a:lnTo>
                  <a:lnTo>
                    <a:pt x="1361980" y="412909"/>
                  </a:lnTo>
                  <a:lnTo>
                    <a:pt x="1357313" y="424910"/>
                  </a:lnTo>
                  <a:lnTo>
                    <a:pt x="1365409" y="426149"/>
                  </a:lnTo>
                  <a:lnTo>
                    <a:pt x="1376077" y="433007"/>
                  </a:lnTo>
                  <a:lnTo>
                    <a:pt x="1410557" y="433387"/>
                  </a:lnTo>
                  <a:lnTo>
                    <a:pt x="1427988" y="439769"/>
                  </a:lnTo>
                  <a:lnTo>
                    <a:pt x="1422654" y="447580"/>
                  </a:lnTo>
                  <a:lnTo>
                    <a:pt x="1430274" y="447675"/>
                  </a:lnTo>
                  <a:lnTo>
                    <a:pt x="1426559" y="452628"/>
                  </a:lnTo>
                  <a:lnTo>
                    <a:pt x="1425607" y="459391"/>
                  </a:lnTo>
                  <a:lnTo>
                    <a:pt x="1429702" y="469106"/>
                  </a:lnTo>
                  <a:lnTo>
                    <a:pt x="1421892" y="476631"/>
                  </a:lnTo>
                  <a:lnTo>
                    <a:pt x="1427512" y="483584"/>
                  </a:lnTo>
                  <a:lnTo>
                    <a:pt x="1431512" y="500825"/>
                  </a:lnTo>
                  <a:lnTo>
                    <a:pt x="1444180" y="498253"/>
                  </a:lnTo>
                  <a:lnTo>
                    <a:pt x="1450848" y="487680"/>
                  </a:lnTo>
                  <a:lnTo>
                    <a:pt x="1455896" y="487204"/>
                  </a:lnTo>
                  <a:lnTo>
                    <a:pt x="1460278" y="489109"/>
                  </a:lnTo>
                  <a:lnTo>
                    <a:pt x="1457801" y="498538"/>
                  </a:lnTo>
                  <a:lnTo>
                    <a:pt x="1472374" y="501967"/>
                  </a:lnTo>
                  <a:lnTo>
                    <a:pt x="1472660" y="498729"/>
                  </a:lnTo>
                  <a:lnTo>
                    <a:pt x="1477899" y="498062"/>
                  </a:lnTo>
                  <a:lnTo>
                    <a:pt x="1469898" y="481679"/>
                  </a:lnTo>
                  <a:lnTo>
                    <a:pt x="1494377" y="477964"/>
                  </a:lnTo>
                  <a:lnTo>
                    <a:pt x="1532287" y="457962"/>
                  </a:lnTo>
                  <a:lnTo>
                    <a:pt x="1539049" y="459010"/>
                  </a:lnTo>
                  <a:lnTo>
                    <a:pt x="1577149" y="473392"/>
                  </a:lnTo>
                  <a:lnTo>
                    <a:pt x="1580769" y="472630"/>
                  </a:lnTo>
                  <a:lnTo>
                    <a:pt x="1577912" y="491204"/>
                  </a:lnTo>
                  <a:lnTo>
                    <a:pt x="1581436" y="500443"/>
                  </a:lnTo>
                  <a:lnTo>
                    <a:pt x="1584007" y="500348"/>
                  </a:lnTo>
                  <a:lnTo>
                    <a:pt x="1586008" y="513588"/>
                  </a:lnTo>
                  <a:lnTo>
                    <a:pt x="1590580" y="513302"/>
                  </a:lnTo>
                  <a:lnTo>
                    <a:pt x="1592199" y="523494"/>
                  </a:lnTo>
                  <a:lnTo>
                    <a:pt x="1588960" y="525113"/>
                  </a:lnTo>
                  <a:lnTo>
                    <a:pt x="1592866" y="535591"/>
                  </a:lnTo>
                  <a:lnTo>
                    <a:pt x="1590675" y="538639"/>
                  </a:lnTo>
                  <a:lnTo>
                    <a:pt x="1594580" y="538353"/>
                  </a:lnTo>
                  <a:lnTo>
                    <a:pt x="1601819" y="544449"/>
                  </a:lnTo>
                  <a:lnTo>
                    <a:pt x="1607439" y="530066"/>
                  </a:lnTo>
                  <a:lnTo>
                    <a:pt x="1644587" y="540829"/>
                  </a:lnTo>
                  <a:lnTo>
                    <a:pt x="1648587" y="552164"/>
                  </a:lnTo>
                  <a:lnTo>
                    <a:pt x="1646968" y="562166"/>
                  </a:lnTo>
                  <a:lnTo>
                    <a:pt x="1649539" y="573024"/>
                  </a:lnTo>
                  <a:lnTo>
                    <a:pt x="1648777" y="580454"/>
                  </a:lnTo>
                  <a:lnTo>
                    <a:pt x="1640681" y="593693"/>
                  </a:lnTo>
                  <a:lnTo>
                    <a:pt x="1649539" y="593598"/>
                  </a:lnTo>
                  <a:lnTo>
                    <a:pt x="1654207" y="610171"/>
                  </a:lnTo>
                  <a:lnTo>
                    <a:pt x="1656016" y="619411"/>
                  </a:lnTo>
                  <a:lnTo>
                    <a:pt x="1652778" y="638366"/>
                  </a:lnTo>
                  <a:lnTo>
                    <a:pt x="1694116" y="644938"/>
                  </a:lnTo>
                  <a:lnTo>
                    <a:pt x="1692307" y="657606"/>
                  </a:lnTo>
                  <a:lnTo>
                    <a:pt x="1664780" y="657034"/>
                  </a:lnTo>
                  <a:lnTo>
                    <a:pt x="1665732" y="667988"/>
                  </a:lnTo>
                  <a:lnTo>
                    <a:pt x="1661827" y="672275"/>
                  </a:lnTo>
                  <a:lnTo>
                    <a:pt x="1662208" y="676751"/>
                  </a:lnTo>
                  <a:lnTo>
                    <a:pt x="1674209" y="680752"/>
                  </a:lnTo>
                  <a:lnTo>
                    <a:pt x="1678210" y="690086"/>
                  </a:lnTo>
                  <a:lnTo>
                    <a:pt x="1671447" y="709993"/>
                  </a:lnTo>
                  <a:lnTo>
                    <a:pt x="1667542" y="717899"/>
                  </a:lnTo>
                  <a:lnTo>
                    <a:pt x="1665446" y="717233"/>
                  </a:lnTo>
                  <a:lnTo>
                    <a:pt x="1659636" y="733044"/>
                  </a:lnTo>
                  <a:lnTo>
                    <a:pt x="1648587" y="730853"/>
                  </a:lnTo>
                  <a:lnTo>
                    <a:pt x="1647539" y="735425"/>
                  </a:lnTo>
                  <a:lnTo>
                    <a:pt x="1643729" y="733711"/>
                  </a:lnTo>
                  <a:lnTo>
                    <a:pt x="1643824" y="735425"/>
                  </a:lnTo>
                  <a:lnTo>
                    <a:pt x="1602676" y="740950"/>
                  </a:lnTo>
                  <a:lnTo>
                    <a:pt x="1605629" y="747713"/>
                  </a:lnTo>
                  <a:lnTo>
                    <a:pt x="1608582" y="746950"/>
                  </a:lnTo>
                  <a:lnTo>
                    <a:pt x="1610201" y="756761"/>
                  </a:lnTo>
                  <a:lnTo>
                    <a:pt x="1611916" y="756190"/>
                  </a:lnTo>
                  <a:lnTo>
                    <a:pt x="1619059" y="772287"/>
                  </a:lnTo>
                  <a:lnTo>
                    <a:pt x="1625441" y="779812"/>
                  </a:lnTo>
                  <a:lnTo>
                    <a:pt x="1629442" y="810959"/>
                  </a:lnTo>
                  <a:lnTo>
                    <a:pt x="1638872" y="810768"/>
                  </a:lnTo>
                  <a:lnTo>
                    <a:pt x="1638109" y="826579"/>
                  </a:lnTo>
                  <a:lnTo>
                    <a:pt x="1645253" y="823436"/>
                  </a:lnTo>
                  <a:lnTo>
                    <a:pt x="1645920" y="835438"/>
                  </a:lnTo>
                  <a:lnTo>
                    <a:pt x="1641824" y="862965"/>
                  </a:lnTo>
                  <a:lnTo>
                    <a:pt x="1646872" y="862393"/>
                  </a:lnTo>
                  <a:lnTo>
                    <a:pt x="1642015" y="887825"/>
                  </a:lnTo>
                  <a:lnTo>
                    <a:pt x="1659064" y="896588"/>
                  </a:lnTo>
                  <a:lnTo>
                    <a:pt x="1658779" y="899160"/>
                  </a:lnTo>
                  <a:lnTo>
                    <a:pt x="1663637" y="899636"/>
                  </a:lnTo>
                  <a:lnTo>
                    <a:pt x="1663446" y="901732"/>
                  </a:lnTo>
                  <a:lnTo>
                    <a:pt x="1681829" y="908304"/>
                  </a:lnTo>
                  <a:lnTo>
                    <a:pt x="1698784" y="906399"/>
                  </a:lnTo>
                  <a:lnTo>
                    <a:pt x="1700308" y="915638"/>
                  </a:lnTo>
                  <a:lnTo>
                    <a:pt x="1686497" y="919353"/>
                  </a:lnTo>
                  <a:lnTo>
                    <a:pt x="1689735" y="941737"/>
                  </a:lnTo>
                  <a:lnTo>
                    <a:pt x="1624108" y="957453"/>
                  </a:lnTo>
                  <a:lnTo>
                    <a:pt x="1596866" y="976789"/>
                  </a:lnTo>
                  <a:lnTo>
                    <a:pt x="1565624" y="990409"/>
                  </a:lnTo>
                  <a:lnTo>
                    <a:pt x="1564291" y="985838"/>
                  </a:lnTo>
                  <a:lnTo>
                    <a:pt x="1560195" y="983933"/>
                  </a:lnTo>
                  <a:lnTo>
                    <a:pt x="1553718" y="981456"/>
                  </a:lnTo>
                  <a:lnTo>
                    <a:pt x="1546955" y="982504"/>
                  </a:lnTo>
                  <a:lnTo>
                    <a:pt x="1548384" y="959263"/>
                  </a:lnTo>
                  <a:lnTo>
                    <a:pt x="1551051" y="959072"/>
                  </a:lnTo>
                  <a:lnTo>
                    <a:pt x="1549146" y="930974"/>
                  </a:lnTo>
                  <a:lnTo>
                    <a:pt x="1522190" y="932402"/>
                  </a:lnTo>
                  <a:lnTo>
                    <a:pt x="1518285" y="927735"/>
                  </a:lnTo>
                  <a:lnTo>
                    <a:pt x="1514951" y="929450"/>
                  </a:lnTo>
                  <a:lnTo>
                    <a:pt x="1508189" y="909447"/>
                  </a:lnTo>
                  <a:lnTo>
                    <a:pt x="1504188" y="909923"/>
                  </a:lnTo>
                  <a:lnTo>
                    <a:pt x="1504283" y="907447"/>
                  </a:lnTo>
                  <a:lnTo>
                    <a:pt x="1492472" y="906971"/>
                  </a:lnTo>
                  <a:lnTo>
                    <a:pt x="1491139" y="916305"/>
                  </a:lnTo>
                  <a:lnTo>
                    <a:pt x="1485614" y="915353"/>
                  </a:lnTo>
                  <a:lnTo>
                    <a:pt x="1482090" y="941356"/>
                  </a:lnTo>
                  <a:lnTo>
                    <a:pt x="1483519" y="950214"/>
                  </a:lnTo>
                  <a:lnTo>
                    <a:pt x="1468469" y="955929"/>
                  </a:lnTo>
                  <a:lnTo>
                    <a:pt x="1469231" y="961739"/>
                  </a:lnTo>
                  <a:lnTo>
                    <a:pt x="1450753" y="966978"/>
                  </a:lnTo>
                  <a:lnTo>
                    <a:pt x="1446371" y="954881"/>
                  </a:lnTo>
                  <a:lnTo>
                    <a:pt x="1420939" y="962311"/>
                  </a:lnTo>
                  <a:lnTo>
                    <a:pt x="1414367" y="947071"/>
                  </a:lnTo>
                  <a:lnTo>
                    <a:pt x="1409129" y="948880"/>
                  </a:lnTo>
                  <a:lnTo>
                    <a:pt x="1394746" y="943070"/>
                  </a:lnTo>
                  <a:lnTo>
                    <a:pt x="1393984" y="946309"/>
                  </a:lnTo>
                  <a:lnTo>
                    <a:pt x="1347597" y="956120"/>
                  </a:lnTo>
                  <a:lnTo>
                    <a:pt x="1348264" y="959263"/>
                  </a:lnTo>
                  <a:lnTo>
                    <a:pt x="1333690" y="957453"/>
                  </a:lnTo>
                  <a:lnTo>
                    <a:pt x="1333500" y="955738"/>
                  </a:lnTo>
                  <a:lnTo>
                    <a:pt x="1323308" y="956024"/>
                  </a:lnTo>
                  <a:lnTo>
                    <a:pt x="1293876" y="962120"/>
                  </a:lnTo>
                  <a:lnTo>
                    <a:pt x="1273969" y="963835"/>
                  </a:lnTo>
                  <a:lnTo>
                    <a:pt x="1273397" y="961834"/>
                  </a:lnTo>
                  <a:lnTo>
                    <a:pt x="1254538" y="965168"/>
                  </a:lnTo>
                  <a:lnTo>
                    <a:pt x="1254823" y="961739"/>
                  </a:lnTo>
                  <a:lnTo>
                    <a:pt x="1248823" y="961549"/>
                  </a:lnTo>
                  <a:lnTo>
                    <a:pt x="1233488" y="966025"/>
                  </a:lnTo>
                  <a:lnTo>
                    <a:pt x="1233392" y="958691"/>
                  </a:lnTo>
                  <a:lnTo>
                    <a:pt x="1227106" y="959644"/>
                  </a:lnTo>
                  <a:lnTo>
                    <a:pt x="1228344" y="954214"/>
                  </a:lnTo>
                  <a:lnTo>
                    <a:pt x="1211485" y="954976"/>
                  </a:lnTo>
                  <a:lnTo>
                    <a:pt x="1203389" y="952309"/>
                  </a:lnTo>
                  <a:lnTo>
                    <a:pt x="1196245" y="954500"/>
                  </a:lnTo>
                  <a:lnTo>
                    <a:pt x="1195388" y="951738"/>
                  </a:lnTo>
                  <a:lnTo>
                    <a:pt x="1176338" y="954405"/>
                  </a:lnTo>
                  <a:lnTo>
                    <a:pt x="1175956" y="950690"/>
                  </a:lnTo>
                  <a:lnTo>
                    <a:pt x="1161002" y="954310"/>
                  </a:lnTo>
                  <a:lnTo>
                    <a:pt x="1156525" y="951071"/>
                  </a:lnTo>
                  <a:lnTo>
                    <a:pt x="1150430" y="951167"/>
                  </a:lnTo>
                  <a:lnTo>
                    <a:pt x="1148048" y="942022"/>
                  </a:lnTo>
                  <a:lnTo>
                    <a:pt x="1133475" y="942975"/>
                  </a:lnTo>
                  <a:lnTo>
                    <a:pt x="1131760" y="951071"/>
                  </a:lnTo>
                  <a:lnTo>
                    <a:pt x="1124712" y="953548"/>
                  </a:lnTo>
                  <a:lnTo>
                    <a:pt x="1085374" y="954881"/>
                  </a:lnTo>
                  <a:lnTo>
                    <a:pt x="1083755" y="945928"/>
                  </a:lnTo>
                  <a:lnTo>
                    <a:pt x="1070039" y="948118"/>
                  </a:lnTo>
                  <a:lnTo>
                    <a:pt x="1065181" y="931926"/>
                  </a:lnTo>
                  <a:lnTo>
                    <a:pt x="1033272" y="940879"/>
                  </a:lnTo>
                  <a:lnTo>
                    <a:pt x="985552" y="947928"/>
                  </a:lnTo>
                  <a:lnTo>
                    <a:pt x="942784" y="943737"/>
                  </a:lnTo>
                  <a:lnTo>
                    <a:pt x="915067" y="946499"/>
                  </a:lnTo>
                  <a:lnTo>
                    <a:pt x="916686" y="959358"/>
                  </a:lnTo>
                  <a:lnTo>
                    <a:pt x="913066" y="959739"/>
                  </a:lnTo>
                  <a:lnTo>
                    <a:pt x="914686" y="965359"/>
                  </a:lnTo>
                  <a:lnTo>
                    <a:pt x="905542" y="990886"/>
                  </a:lnTo>
                  <a:lnTo>
                    <a:pt x="911066" y="1020794"/>
                  </a:lnTo>
                  <a:lnTo>
                    <a:pt x="905923" y="1023652"/>
                  </a:lnTo>
                  <a:lnTo>
                    <a:pt x="905065" y="1054894"/>
                  </a:lnTo>
                  <a:lnTo>
                    <a:pt x="906875" y="1055180"/>
                  </a:lnTo>
                  <a:lnTo>
                    <a:pt x="913162" y="1097090"/>
                  </a:lnTo>
                  <a:lnTo>
                    <a:pt x="913924" y="1099566"/>
                  </a:lnTo>
                  <a:lnTo>
                    <a:pt x="916210" y="1097375"/>
                  </a:lnTo>
                  <a:lnTo>
                    <a:pt x="918115" y="1109282"/>
                  </a:lnTo>
                  <a:lnTo>
                    <a:pt x="932879" y="1114520"/>
                  </a:lnTo>
                  <a:lnTo>
                    <a:pt x="930497" y="1131284"/>
                  </a:lnTo>
                  <a:lnTo>
                    <a:pt x="922591" y="1152620"/>
                  </a:lnTo>
                  <a:lnTo>
                    <a:pt x="926878" y="1156621"/>
                  </a:lnTo>
                  <a:lnTo>
                    <a:pt x="926116" y="1164050"/>
                  </a:lnTo>
                  <a:lnTo>
                    <a:pt x="924115" y="1164622"/>
                  </a:lnTo>
                  <a:lnTo>
                    <a:pt x="928116" y="1176052"/>
                  </a:lnTo>
                  <a:lnTo>
                    <a:pt x="939927" y="1194530"/>
                  </a:lnTo>
                  <a:lnTo>
                    <a:pt x="943070" y="1206722"/>
                  </a:lnTo>
                  <a:lnTo>
                    <a:pt x="949833" y="1206246"/>
                  </a:lnTo>
                  <a:lnTo>
                    <a:pt x="951929" y="1203865"/>
                  </a:lnTo>
                  <a:lnTo>
                    <a:pt x="953929" y="1208723"/>
                  </a:lnTo>
                  <a:lnTo>
                    <a:pt x="955167" y="1227582"/>
                  </a:lnTo>
                  <a:lnTo>
                    <a:pt x="947928" y="1227868"/>
                  </a:lnTo>
                  <a:lnTo>
                    <a:pt x="947071" y="1246156"/>
                  </a:lnTo>
                  <a:lnTo>
                    <a:pt x="980504" y="1255967"/>
                  </a:lnTo>
                  <a:lnTo>
                    <a:pt x="981456" y="1264444"/>
                  </a:lnTo>
                  <a:lnTo>
                    <a:pt x="955262" y="1280255"/>
                  </a:lnTo>
                  <a:lnTo>
                    <a:pt x="953548" y="1272445"/>
                  </a:lnTo>
                  <a:lnTo>
                    <a:pt x="948023" y="1273016"/>
                  </a:lnTo>
                  <a:lnTo>
                    <a:pt x="945928" y="1263491"/>
                  </a:lnTo>
                  <a:lnTo>
                    <a:pt x="944118" y="1264063"/>
                  </a:lnTo>
                  <a:lnTo>
                    <a:pt x="944404" y="1265968"/>
                  </a:lnTo>
                  <a:lnTo>
                    <a:pt x="934402" y="1270254"/>
                  </a:lnTo>
                  <a:lnTo>
                    <a:pt x="937736" y="1279493"/>
                  </a:lnTo>
                  <a:lnTo>
                    <a:pt x="934879" y="1280065"/>
                  </a:lnTo>
                  <a:lnTo>
                    <a:pt x="935355" y="1285875"/>
                  </a:lnTo>
                  <a:lnTo>
                    <a:pt x="924973" y="1286827"/>
                  </a:lnTo>
                  <a:lnTo>
                    <a:pt x="923734" y="1292924"/>
                  </a:lnTo>
                  <a:lnTo>
                    <a:pt x="882301" y="1298829"/>
                  </a:lnTo>
                  <a:lnTo>
                    <a:pt x="864775" y="1289114"/>
                  </a:lnTo>
                  <a:lnTo>
                    <a:pt x="853630" y="1320641"/>
                  </a:lnTo>
                  <a:lnTo>
                    <a:pt x="851916" y="1325785"/>
                  </a:lnTo>
                  <a:lnTo>
                    <a:pt x="807529" y="1328166"/>
                  </a:lnTo>
                  <a:lnTo>
                    <a:pt x="783050" y="1325309"/>
                  </a:lnTo>
                  <a:lnTo>
                    <a:pt x="792385" y="1329785"/>
                  </a:lnTo>
                  <a:lnTo>
                    <a:pt x="796576" y="1337024"/>
                  </a:lnTo>
                  <a:lnTo>
                    <a:pt x="769144" y="1342644"/>
                  </a:lnTo>
                  <a:lnTo>
                    <a:pt x="770858" y="1356932"/>
                  </a:lnTo>
                  <a:lnTo>
                    <a:pt x="726186" y="1365980"/>
                  </a:lnTo>
                  <a:lnTo>
                    <a:pt x="720662" y="1350455"/>
                  </a:lnTo>
                  <a:lnTo>
                    <a:pt x="728281" y="1348454"/>
                  </a:lnTo>
                  <a:lnTo>
                    <a:pt x="727043" y="1344549"/>
                  </a:lnTo>
                  <a:lnTo>
                    <a:pt x="734377" y="1342358"/>
                  </a:lnTo>
                  <a:lnTo>
                    <a:pt x="727424" y="1307497"/>
                  </a:lnTo>
                  <a:lnTo>
                    <a:pt x="715804" y="1305401"/>
                  </a:lnTo>
                  <a:lnTo>
                    <a:pt x="693801" y="1273683"/>
                  </a:lnTo>
                  <a:lnTo>
                    <a:pt x="690658" y="1270730"/>
                  </a:lnTo>
                  <a:lnTo>
                    <a:pt x="688562" y="1272635"/>
                  </a:lnTo>
                  <a:lnTo>
                    <a:pt x="686943" y="1271111"/>
                  </a:lnTo>
                  <a:lnTo>
                    <a:pt x="677894" y="1257300"/>
                  </a:lnTo>
                  <a:lnTo>
                    <a:pt x="662464" y="1259967"/>
                  </a:lnTo>
                  <a:lnTo>
                    <a:pt x="657606" y="1221105"/>
                  </a:lnTo>
                  <a:lnTo>
                    <a:pt x="650272" y="1190053"/>
                  </a:lnTo>
                  <a:lnTo>
                    <a:pt x="650557" y="1179005"/>
                  </a:lnTo>
                  <a:lnTo>
                    <a:pt x="637699" y="1181386"/>
                  </a:lnTo>
                  <a:lnTo>
                    <a:pt x="637889" y="1183576"/>
                  </a:lnTo>
                  <a:lnTo>
                    <a:pt x="623697" y="1184815"/>
                  </a:lnTo>
                  <a:lnTo>
                    <a:pt x="637699" y="1146810"/>
                  </a:lnTo>
                  <a:lnTo>
                    <a:pt x="625792" y="1143952"/>
                  </a:lnTo>
                  <a:lnTo>
                    <a:pt x="626745" y="1132427"/>
                  </a:lnTo>
                  <a:lnTo>
                    <a:pt x="632269" y="1123759"/>
                  </a:lnTo>
                  <a:lnTo>
                    <a:pt x="614077" y="1126522"/>
                  </a:lnTo>
                  <a:lnTo>
                    <a:pt x="604456" y="1124141"/>
                  </a:lnTo>
                  <a:lnTo>
                    <a:pt x="595693" y="1108996"/>
                  </a:lnTo>
                  <a:lnTo>
                    <a:pt x="597789" y="1098042"/>
                  </a:lnTo>
                  <a:lnTo>
                    <a:pt x="603885" y="1088231"/>
                  </a:lnTo>
                  <a:lnTo>
                    <a:pt x="579787" y="1084517"/>
                  </a:lnTo>
                  <a:lnTo>
                    <a:pt x="580358" y="1080230"/>
                  </a:lnTo>
                  <a:lnTo>
                    <a:pt x="575119" y="1079944"/>
                  </a:lnTo>
                  <a:lnTo>
                    <a:pt x="574738" y="1072515"/>
                  </a:lnTo>
                  <a:lnTo>
                    <a:pt x="561499" y="1072229"/>
                  </a:lnTo>
                  <a:lnTo>
                    <a:pt x="562165" y="1063847"/>
                  </a:lnTo>
                  <a:lnTo>
                    <a:pt x="507587" y="1074706"/>
                  </a:lnTo>
                  <a:lnTo>
                    <a:pt x="506730" y="1064514"/>
                  </a:lnTo>
                  <a:lnTo>
                    <a:pt x="499205" y="1064514"/>
                  </a:lnTo>
                  <a:lnTo>
                    <a:pt x="493014" y="1128712"/>
                  </a:lnTo>
                  <a:lnTo>
                    <a:pt x="483870" y="1125665"/>
                  </a:lnTo>
                  <a:lnTo>
                    <a:pt x="483298" y="1135285"/>
                  </a:lnTo>
                  <a:lnTo>
                    <a:pt x="480631" y="1135951"/>
                  </a:lnTo>
                  <a:lnTo>
                    <a:pt x="480250" y="1138904"/>
                  </a:lnTo>
                  <a:lnTo>
                    <a:pt x="473583" y="1138618"/>
                  </a:lnTo>
                  <a:lnTo>
                    <a:pt x="473773" y="1131951"/>
                  </a:lnTo>
                  <a:lnTo>
                    <a:pt x="468344" y="1126998"/>
                  </a:lnTo>
                  <a:lnTo>
                    <a:pt x="459105" y="1124712"/>
                  </a:lnTo>
                  <a:lnTo>
                    <a:pt x="453580" y="1120235"/>
                  </a:lnTo>
                  <a:lnTo>
                    <a:pt x="446532" y="1120521"/>
                  </a:lnTo>
                  <a:lnTo>
                    <a:pt x="446532" y="1123759"/>
                  </a:lnTo>
                  <a:lnTo>
                    <a:pt x="443579" y="1124902"/>
                  </a:lnTo>
                  <a:lnTo>
                    <a:pt x="443960" y="1138714"/>
                  </a:lnTo>
                  <a:lnTo>
                    <a:pt x="440817" y="1144905"/>
                  </a:lnTo>
                  <a:lnTo>
                    <a:pt x="435673" y="1151668"/>
                  </a:lnTo>
                  <a:lnTo>
                    <a:pt x="425672" y="1156049"/>
                  </a:lnTo>
                  <a:lnTo>
                    <a:pt x="413004" y="1153859"/>
                  </a:lnTo>
                  <a:lnTo>
                    <a:pt x="410623" y="1149477"/>
                  </a:lnTo>
                  <a:lnTo>
                    <a:pt x="404717" y="1152430"/>
                  </a:lnTo>
                  <a:lnTo>
                    <a:pt x="377571" y="1152334"/>
                  </a:lnTo>
                  <a:lnTo>
                    <a:pt x="369189" y="1157478"/>
                  </a:lnTo>
                  <a:lnTo>
                    <a:pt x="360902" y="1158621"/>
                  </a:lnTo>
                  <a:lnTo>
                    <a:pt x="355378" y="1118902"/>
                  </a:lnTo>
                  <a:lnTo>
                    <a:pt x="315658" y="1135094"/>
                  </a:lnTo>
                  <a:lnTo>
                    <a:pt x="318040" y="1144429"/>
                  </a:lnTo>
                  <a:lnTo>
                    <a:pt x="313372" y="1146048"/>
                  </a:lnTo>
                  <a:lnTo>
                    <a:pt x="316230" y="1156716"/>
                  </a:lnTo>
                  <a:lnTo>
                    <a:pt x="320516" y="1155573"/>
                  </a:lnTo>
                  <a:lnTo>
                    <a:pt x="322326" y="1172909"/>
                  </a:lnTo>
                  <a:lnTo>
                    <a:pt x="327184" y="1172147"/>
                  </a:lnTo>
                  <a:lnTo>
                    <a:pt x="330613" y="1190816"/>
                  </a:lnTo>
                  <a:lnTo>
                    <a:pt x="340423" y="1189006"/>
                  </a:lnTo>
                  <a:lnTo>
                    <a:pt x="346424" y="1227773"/>
                  </a:lnTo>
                  <a:lnTo>
                    <a:pt x="332899" y="1230440"/>
                  </a:lnTo>
                  <a:lnTo>
                    <a:pt x="330137" y="1232154"/>
                  </a:lnTo>
                  <a:lnTo>
                    <a:pt x="330898" y="1236440"/>
                  </a:lnTo>
                  <a:lnTo>
                    <a:pt x="307181" y="1238345"/>
                  </a:lnTo>
                  <a:lnTo>
                    <a:pt x="306229" y="1241203"/>
                  </a:lnTo>
                  <a:lnTo>
                    <a:pt x="298228" y="1240822"/>
                  </a:lnTo>
                  <a:lnTo>
                    <a:pt x="298704" y="1242536"/>
                  </a:lnTo>
                  <a:lnTo>
                    <a:pt x="294037" y="1243870"/>
                  </a:lnTo>
                  <a:lnTo>
                    <a:pt x="290227" y="1242441"/>
                  </a:lnTo>
                  <a:lnTo>
                    <a:pt x="291560" y="1248061"/>
                  </a:lnTo>
                  <a:lnTo>
                    <a:pt x="287941" y="1251585"/>
                  </a:lnTo>
                  <a:lnTo>
                    <a:pt x="283845" y="1248918"/>
                  </a:lnTo>
                  <a:lnTo>
                    <a:pt x="279940" y="1250347"/>
                  </a:lnTo>
                  <a:lnTo>
                    <a:pt x="281178" y="1252918"/>
                  </a:lnTo>
                  <a:lnTo>
                    <a:pt x="264604" y="1259681"/>
                  </a:lnTo>
                  <a:lnTo>
                    <a:pt x="265366" y="1263110"/>
                  </a:lnTo>
                  <a:lnTo>
                    <a:pt x="244316" y="1264920"/>
                  </a:lnTo>
                  <a:lnTo>
                    <a:pt x="243840" y="1269301"/>
                  </a:lnTo>
                  <a:lnTo>
                    <a:pt x="237077" y="1269016"/>
                  </a:lnTo>
                  <a:lnTo>
                    <a:pt x="237172" y="1273969"/>
                  </a:lnTo>
                  <a:lnTo>
                    <a:pt x="226409" y="1282351"/>
                  </a:lnTo>
                  <a:lnTo>
                    <a:pt x="206978" y="1283113"/>
                  </a:lnTo>
                  <a:lnTo>
                    <a:pt x="200692" y="1285684"/>
                  </a:lnTo>
                  <a:lnTo>
                    <a:pt x="199454" y="1297591"/>
                  </a:lnTo>
                  <a:lnTo>
                    <a:pt x="192976" y="1299686"/>
                  </a:lnTo>
                  <a:lnTo>
                    <a:pt x="195643" y="1307116"/>
                  </a:lnTo>
                  <a:lnTo>
                    <a:pt x="190976" y="1309307"/>
                  </a:lnTo>
                  <a:lnTo>
                    <a:pt x="192881" y="1314069"/>
                  </a:lnTo>
                  <a:lnTo>
                    <a:pt x="187738" y="1315593"/>
                  </a:lnTo>
                  <a:lnTo>
                    <a:pt x="195739" y="1341787"/>
                  </a:lnTo>
                  <a:lnTo>
                    <a:pt x="188404" y="1345120"/>
                  </a:lnTo>
                  <a:lnTo>
                    <a:pt x="179927" y="1357408"/>
                  </a:lnTo>
                  <a:lnTo>
                    <a:pt x="179832" y="1353693"/>
                  </a:lnTo>
                  <a:lnTo>
                    <a:pt x="172879" y="1356741"/>
                  </a:lnTo>
                  <a:lnTo>
                    <a:pt x="170783" y="1352264"/>
                  </a:lnTo>
                  <a:lnTo>
                    <a:pt x="148780" y="1354645"/>
                  </a:lnTo>
                  <a:lnTo>
                    <a:pt x="141160" y="1341310"/>
                  </a:lnTo>
                  <a:lnTo>
                    <a:pt x="143923" y="1335310"/>
                  </a:lnTo>
                  <a:lnTo>
                    <a:pt x="142970" y="1329023"/>
                  </a:lnTo>
                  <a:lnTo>
                    <a:pt x="126397" y="1329976"/>
                  </a:lnTo>
                  <a:lnTo>
                    <a:pt x="108966" y="1312069"/>
                  </a:lnTo>
                  <a:lnTo>
                    <a:pt x="101822" y="1315784"/>
                  </a:lnTo>
                  <a:lnTo>
                    <a:pt x="90487" y="1316831"/>
                  </a:lnTo>
                  <a:lnTo>
                    <a:pt x="64675" y="1313021"/>
                  </a:lnTo>
                  <a:lnTo>
                    <a:pt x="62103" y="1304068"/>
                  </a:lnTo>
                  <a:lnTo>
                    <a:pt x="48482" y="1300543"/>
                  </a:lnTo>
                  <a:lnTo>
                    <a:pt x="27337" y="1302068"/>
                  </a:lnTo>
                  <a:lnTo>
                    <a:pt x="11430" y="1307878"/>
                  </a:lnTo>
                  <a:close/>
                  <a:moveTo>
                    <a:pt x="1570672" y="510540"/>
                  </a:moveTo>
                  <a:lnTo>
                    <a:pt x="1564957" y="511683"/>
                  </a:lnTo>
                  <a:lnTo>
                    <a:pt x="1565243" y="516446"/>
                  </a:lnTo>
                  <a:lnTo>
                    <a:pt x="1570196" y="516255"/>
                  </a:lnTo>
                  <a:lnTo>
                    <a:pt x="1570672" y="510540"/>
                  </a:lnTo>
                  <a:close/>
                  <a:moveTo>
                    <a:pt x="1570291" y="516350"/>
                  </a:moveTo>
                  <a:lnTo>
                    <a:pt x="1573054" y="517588"/>
                  </a:lnTo>
                  <a:lnTo>
                    <a:pt x="1574768" y="516922"/>
                  </a:lnTo>
                  <a:lnTo>
                    <a:pt x="1575435" y="517588"/>
                  </a:lnTo>
                  <a:lnTo>
                    <a:pt x="1576388" y="516826"/>
                  </a:lnTo>
                  <a:lnTo>
                    <a:pt x="1577435" y="517112"/>
                  </a:lnTo>
                  <a:lnTo>
                    <a:pt x="1578769" y="516541"/>
                  </a:lnTo>
                  <a:lnTo>
                    <a:pt x="1576578" y="514445"/>
                  </a:lnTo>
                  <a:lnTo>
                    <a:pt x="1570291" y="516350"/>
                  </a:lnTo>
                  <a:close/>
                  <a:moveTo>
                    <a:pt x="1582864" y="514159"/>
                  </a:moveTo>
                  <a:lnTo>
                    <a:pt x="1581626" y="514350"/>
                  </a:lnTo>
                  <a:lnTo>
                    <a:pt x="1581150" y="515683"/>
                  </a:lnTo>
                  <a:lnTo>
                    <a:pt x="1580007" y="515398"/>
                  </a:lnTo>
                  <a:lnTo>
                    <a:pt x="1579435" y="516160"/>
                  </a:lnTo>
                  <a:lnTo>
                    <a:pt x="1578388" y="516826"/>
                  </a:lnTo>
                  <a:lnTo>
                    <a:pt x="1577149" y="517112"/>
                  </a:lnTo>
                  <a:lnTo>
                    <a:pt x="1576292" y="516922"/>
                  </a:lnTo>
                  <a:lnTo>
                    <a:pt x="1575816" y="517398"/>
                  </a:lnTo>
                  <a:lnTo>
                    <a:pt x="1581340" y="535114"/>
                  </a:lnTo>
                  <a:lnTo>
                    <a:pt x="1587246" y="526256"/>
                  </a:lnTo>
                  <a:lnTo>
                    <a:pt x="1585436" y="514826"/>
                  </a:lnTo>
                  <a:lnTo>
                    <a:pt x="1582864" y="514159"/>
                  </a:lnTo>
                  <a:close/>
                  <a:moveTo>
                    <a:pt x="622649" y="106013"/>
                  </a:moveTo>
                  <a:lnTo>
                    <a:pt x="618649" y="114395"/>
                  </a:lnTo>
                  <a:lnTo>
                    <a:pt x="618077" y="123825"/>
                  </a:lnTo>
                  <a:lnTo>
                    <a:pt x="630746" y="124111"/>
                  </a:lnTo>
                  <a:lnTo>
                    <a:pt x="627412" y="104966"/>
                  </a:lnTo>
                  <a:lnTo>
                    <a:pt x="622649" y="106013"/>
                  </a:lnTo>
                  <a:close/>
                  <a:moveTo>
                    <a:pt x="622744" y="105823"/>
                  </a:moveTo>
                  <a:lnTo>
                    <a:pt x="627412" y="104775"/>
                  </a:lnTo>
                  <a:lnTo>
                    <a:pt x="626840" y="101251"/>
                  </a:lnTo>
                  <a:lnTo>
                    <a:pt x="624745" y="100584"/>
                  </a:lnTo>
                  <a:lnTo>
                    <a:pt x="622744" y="1058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8" name="Freihandform: Form 187">
              <a:extLst>
                <a:ext uri="{FF2B5EF4-FFF2-40B4-BE49-F238E27FC236}">
                  <a16:creationId xmlns:a16="http://schemas.microsoft.com/office/drawing/2014/main" id="{0772F487-A527-4B68-8FDB-D826FE8087CC}"/>
                </a:ext>
              </a:extLst>
            </p:cNvPr>
            <p:cNvSpPr/>
            <p:nvPr/>
          </p:nvSpPr>
          <p:spPr>
            <a:xfrm>
              <a:off x="882165" y="2492589"/>
              <a:ext cx="806850" cy="900900"/>
            </a:xfrm>
            <a:custGeom>
              <a:avLst/>
              <a:gdLst>
                <a:gd name="connsiteX0" fmla="*/ 39815 w 1552575"/>
                <a:gd name="connsiteY0" fmla="*/ 1163764 h 1733550"/>
                <a:gd name="connsiteX1" fmla="*/ 21336 w 1552575"/>
                <a:gd name="connsiteY1" fmla="*/ 1144238 h 1733550"/>
                <a:gd name="connsiteX2" fmla="*/ 13335 w 1552575"/>
                <a:gd name="connsiteY2" fmla="*/ 1118902 h 1733550"/>
                <a:gd name="connsiteX3" fmla="*/ 13621 w 1552575"/>
                <a:gd name="connsiteY3" fmla="*/ 1112425 h 1733550"/>
                <a:gd name="connsiteX4" fmla="*/ 9525 w 1552575"/>
                <a:gd name="connsiteY4" fmla="*/ 1105757 h 1733550"/>
                <a:gd name="connsiteX5" fmla="*/ 22289 w 1552575"/>
                <a:gd name="connsiteY5" fmla="*/ 1093756 h 1733550"/>
                <a:gd name="connsiteX6" fmla="*/ 25051 w 1552575"/>
                <a:gd name="connsiteY6" fmla="*/ 1072610 h 1733550"/>
                <a:gd name="connsiteX7" fmla="*/ 39529 w 1552575"/>
                <a:gd name="connsiteY7" fmla="*/ 1051370 h 1733550"/>
                <a:gd name="connsiteX8" fmla="*/ 44863 w 1552575"/>
                <a:gd name="connsiteY8" fmla="*/ 1027747 h 1733550"/>
                <a:gd name="connsiteX9" fmla="*/ 57626 w 1552575"/>
                <a:gd name="connsiteY9" fmla="*/ 1001173 h 1733550"/>
                <a:gd name="connsiteX10" fmla="*/ 68675 w 1552575"/>
                <a:gd name="connsiteY10" fmla="*/ 991838 h 1733550"/>
                <a:gd name="connsiteX11" fmla="*/ 72199 w 1552575"/>
                <a:gd name="connsiteY11" fmla="*/ 985838 h 1733550"/>
                <a:gd name="connsiteX12" fmla="*/ 93821 w 1552575"/>
                <a:gd name="connsiteY12" fmla="*/ 979551 h 1733550"/>
                <a:gd name="connsiteX13" fmla="*/ 102394 w 1552575"/>
                <a:gd name="connsiteY13" fmla="*/ 973646 h 1733550"/>
                <a:gd name="connsiteX14" fmla="*/ 101156 w 1552575"/>
                <a:gd name="connsiteY14" fmla="*/ 964406 h 1733550"/>
                <a:gd name="connsiteX15" fmla="*/ 96012 w 1552575"/>
                <a:gd name="connsiteY15" fmla="*/ 956786 h 1733550"/>
                <a:gd name="connsiteX16" fmla="*/ 100584 w 1552575"/>
                <a:gd name="connsiteY16" fmla="*/ 943070 h 1733550"/>
                <a:gd name="connsiteX17" fmla="*/ 102775 w 1552575"/>
                <a:gd name="connsiteY17" fmla="*/ 942404 h 1733550"/>
                <a:gd name="connsiteX18" fmla="*/ 102013 w 1552575"/>
                <a:gd name="connsiteY18" fmla="*/ 932497 h 1733550"/>
                <a:gd name="connsiteX19" fmla="*/ 104394 w 1552575"/>
                <a:gd name="connsiteY19" fmla="*/ 928973 h 1733550"/>
                <a:gd name="connsiteX20" fmla="*/ 101727 w 1552575"/>
                <a:gd name="connsiteY20" fmla="*/ 922211 h 1733550"/>
                <a:gd name="connsiteX21" fmla="*/ 106585 w 1552575"/>
                <a:gd name="connsiteY21" fmla="*/ 915638 h 1733550"/>
                <a:gd name="connsiteX22" fmla="*/ 110109 w 1552575"/>
                <a:gd name="connsiteY22" fmla="*/ 917448 h 1733550"/>
                <a:gd name="connsiteX23" fmla="*/ 116205 w 1552575"/>
                <a:gd name="connsiteY23" fmla="*/ 911733 h 1733550"/>
                <a:gd name="connsiteX24" fmla="*/ 119158 w 1552575"/>
                <a:gd name="connsiteY24" fmla="*/ 903637 h 1733550"/>
                <a:gd name="connsiteX25" fmla="*/ 147733 w 1552575"/>
                <a:gd name="connsiteY25" fmla="*/ 901922 h 1733550"/>
                <a:gd name="connsiteX26" fmla="*/ 148400 w 1552575"/>
                <a:gd name="connsiteY26" fmla="*/ 896588 h 1733550"/>
                <a:gd name="connsiteX27" fmla="*/ 156591 w 1552575"/>
                <a:gd name="connsiteY27" fmla="*/ 896303 h 1733550"/>
                <a:gd name="connsiteX28" fmla="*/ 168688 w 1552575"/>
                <a:gd name="connsiteY28" fmla="*/ 890302 h 1733550"/>
                <a:gd name="connsiteX29" fmla="*/ 179546 w 1552575"/>
                <a:gd name="connsiteY29" fmla="*/ 894112 h 1733550"/>
                <a:gd name="connsiteX30" fmla="*/ 201263 w 1552575"/>
                <a:gd name="connsiteY30" fmla="*/ 892588 h 1733550"/>
                <a:gd name="connsiteX31" fmla="*/ 212122 w 1552575"/>
                <a:gd name="connsiteY31" fmla="*/ 887254 h 1733550"/>
                <a:gd name="connsiteX32" fmla="*/ 221933 w 1552575"/>
                <a:gd name="connsiteY32" fmla="*/ 865537 h 1733550"/>
                <a:gd name="connsiteX33" fmla="*/ 223171 w 1552575"/>
                <a:gd name="connsiteY33" fmla="*/ 893540 h 1733550"/>
                <a:gd name="connsiteX34" fmla="*/ 226124 w 1552575"/>
                <a:gd name="connsiteY34" fmla="*/ 896017 h 1733550"/>
                <a:gd name="connsiteX35" fmla="*/ 231458 w 1552575"/>
                <a:gd name="connsiteY35" fmla="*/ 895255 h 1733550"/>
                <a:gd name="connsiteX36" fmla="*/ 227266 w 1552575"/>
                <a:gd name="connsiteY36" fmla="*/ 903446 h 1733550"/>
                <a:gd name="connsiteX37" fmla="*/ 227552 w 1552575"/>
                <a:gd name="connsiteY37" fmla="*/ 918496 h 1733550"/>
                <a:gd name="connsiteX38" fmla="*/ 221170 w 1552575"/>
                <a:gd name="connsiteY38" fmla="*/ 941261 h 1733550"/>
                <a:gd name="connsiteX39" fmla="*/ 225266 w 1552575"/>
                <a:gd name="connsiteY39" fmla="*/ 951643 h 1733550"/>
                <a:gd name="connsiteX40" fmla="*/ 238506 w 1552575"/>
                <a:gd name="connsiteY40" fmla="*/ 960406 h 1733550"/>
                <a:gd name="connsiteX41" fmla="*/ 242792 w 1552575"/>
                <a:gd name="connsiteY41" fmla="*/ 966788 h 1733550"/>
                <a:gd name="connsiteX42" fmla="*/ 256985 w 1552575"/>
                <a:gd name="connsiteY42" fmla="*/ 953453 h 1733550"/>
                <a:gd name="connsiteX43" fmla="*/ 262414 w 1552575"/>
                <a:gd name="connsiteY43" fmla="*/ 961454 h 1733550"/>
                <a:gd name="connsiteX44" fmla="*/ 266795 w 1552575"/>
                <a:gd name="connsiteY44" fmla="*/ 957548 h 1733550"/>
                <a:gd name="connsiteX45" fmla="*/ 270605 w 1552575"/>
                <a:gd name="connsiteY45" fmla="*/ 947738 h 1733550"/>
                <a:gd name="connsiteX46" fmla="*/ 270510 w 1552575"/>
                <a:gd name="connsiteY46" fmla="*/ 938213 h 1733550"/>
                <a:gd name="connsiteX47" fmla="*/ 263652 w 1552575"/>
                <a:gd name="connsiteY47" fmla="*/ 924401 h 1733550"/>
                <a:gd name="connsiteX48" fmla="*/ 265557 w 1552575"/>
                <a:gd name="connsiteY48" fmla="*/ 911257 h 1733550"/>
                <a:gd name="connsiteX49" fmla="*/ 262604 w 1552575"/>
                <a:gd name="connsiteY49" fmla="*/ 904684 h 1733550"/>
                <a:gd name="connsiteX50" fmla="*/ 233172 w 1552575"/>
                <a:gd name="connsiteY50" fmla="*/ 893159 h 1733550"/>
                <a:gd name="connsiteX51" fmla="*/ 234887 w 1552575"/>
                <a:gd name="connsiteY51" fmla="*/ 880872 h 1733550"/>
                <a:gd name="connsiteX52" fmla="*/ 231267 w 1552575"/>
                <a:gd name="connsiteY52" fmla="*/ 855250 h 1733550"/>
                <a:gd name="connsiteX53" fmla="*/ 257651 w 1552575"/>
                <a:gd name="connsiteY53" fmla="*/ 842867 h 1733550"/>
                <a:gd name="connsiteX54" fmla="*/ 249555 w 1552575"/>
                <a:gd name="connsiteY54" fmla="*/ 834199 h 1733550"/>
                <a:gd name="connsiteX55" fmla="*/ 251841 w 1552575"/>
                <a:gd name="connsiteY55" fmla="*/ 815435 h 1733550"/>
                <a:gd name="connsiteX56" fmla="*/ 257366 w 1552575"/>
                <a:gd name="connsiteY56" fmla="*/ 804863 h 1733550"/>
                <a:gd name="connsiteX57" fmla="*/ 265938 w 1552575"/>
                <a:gd name="connsiteY57" fmla="*/ 797242 h 1733550"/>
                <a:gd name="connsiteX58" fmla="*/ 273653 w 1552575"/>
                <a:gd name="connsiteY58" fmla="*/ 799909 h 1733550"/>
                <a:gd name="connsiteX59" fmla="*/ 280130 w 1552575"/>
                <a:gd name="connsiteY59" fmla="*/ 789813 h 1733550"/>
                <a:gd name="connsiteX60" fmla="*/ 284131 w 1552575"/>
                <a:gd name="connsiteY60" fmla="*/ 777430 h 1733550"/>
                <a:gd name="connsiteX61" fmla="*/ 274796 w 1552575"/>
                <a:gd name="connsiteY61" fmla="*/ 776192 h 1733550"/>
                <a:gd name="connsiteX62" fmla="*/ 273558 w 1552575"/>
                <a:gd name="connsiteY62" fmla="*/ 755237 h 1733550"/>
                <a:gd name="connsiteX63" fmla="*/ 268796 w 1552575"/>
                <a:gd name="connsiteY63" fmla="*/ 744379 h 1733550"/>
                <a:gd name="connsiteX64" fmla="*/ 269367 w 1552575"/>
                <a:gd name="connsiteY64" fmla="*/ 728853 h 1733550"/>
                <a:gd name="connsiteX65" fmla="*/ 272891 w 1552575"/>
                <a:gd name="connsiteY65" fmla="*/ 729710 h 1733550"/>
                <a:gd name="connsiteX66" fmla="*/ 284512 w 1552575"/>
                <a:gd name="connsiteY66" fmla="*/ 702373 h 1733550"/>
                <a:gd name="connsiteX67" fmla="*/ 291656 w 1552575"/>
                <a:gd name="connsiteY67" fmla="*/ 705612 h 1733550"/>
                <a:gd name="connsiteX68" fmla="*/ 296323 w 1552575"/>
                <a:gd name="connsiteY68" fmla="*/ 694182 h 1733550"/>
                <a:gd name="connsiteX69" fmla="*/ 299180 w 1552575"/>
                <a:gd name="connsiteY69" fmla="*/ 695039 h 1733550"/>
                <a:gd name="connsiteX70" fmla="*/ 302704 w 1552575"/>
                <a:gd name="connsiteY70" fmla="*/ 684086 h 1733550"/>
                <a:gd name="connsiteX71" fmla="*/ 309658 w 1552575"/>
                <a:gd name="connsiteY71" fmla="*/ 680561 h 1733550"/>
                <a:gd name="connsiteX72" fmla="*/ 305848 w 1552575"/>
                <a:gd name="connsiteY72" fmla="*/ 674465 h 1733550"/>
                <a:gd name="connsiteX73" fmla="*/ 326803 w 1552575"/>
                <a:gd name="connsiteY73" fmla="*/ 653224 h 1733550"/>
                <a:gd name="connsiteX74" fmla="*/ 324612 w 1552575"/>
                <a:gd name="connsiteY74" fmla="*/ 648462 h 1733550"/>
                <a:gd name="connsiteX75" fmla="*/ 313277 w 1552575"/>
                <a:gd name="connsiteY75" fmla="*/ 653605 h 1733550"/>
                <a:gd name="connsiteX76" fmla="*/ 297847 w 1552575"/>
                <a:gd name="connsiteY76" fmla="*/ 656177 h 1733550"/>
                <a:gd name="connsiteX77" fmla="*/ 283274 w 1552575"/>
                <a:gd name="connsiteY77" fmla="*/ 656272 h 1733550"/>
                <a:gd name="connsiteX78" fmla="*/ 282702 w 1552575"/>
                <a:gd name="connsiteY78" fmla="*/ 652653 h 1733550"/>
                <a:gd name="connsiteX79" fmla="*/ 272796 w 1552575"/>
                <a:gd name="connsiteY79" fmla="*/ 652653 h 1733550"/>
                <a:gd name="connsiteX80" fmla="*/ 272606 w 1552575"/>
                <a:gd name="connsiteY80" fmla="*/ 649605 h 1733550"/>
                <a:gd name="connsiteX81" fmla="*/ 262509 w 1552575"/>
                <a:gd name="connsiteY81" fmla="*/ 650176 h 1733550"/>
                <a:gd name="connsiteX82" fmla="*/ 261747 w 1552575"/>
                <a:gd name="connsiteY82" fmla="*/ 653224 h 1733550"/>
                <a:gd name="connsiteX83" fmla="*/ 253556 w 1552575"/>
                <a:gd name="connsiteY83" fmla="*/ 647414 h 1733550"/>
                <a:gd name="connsiteX84" fmla="*/ 252317 w 1552575"/>
                <a:gd name="connsiteY84" fmla="*/ 648653 h 1733550"/>
                <a:gd name="connsiteX85" fmla="*/ 244221 w 1552575"/>
                <a:gd name="connsiteY85" fmla="*/ 639889 h 1733550"/>
                <a:gd name="connsiteX86" fmla="*/ 237744 w 1552575"/>
                <a:gd name="connsiteY86" fmla="*/ 640461 h 1733550"/>
                <a:gd name="connsiteX87" fmla="*/ 232696 w 1552575"/>
                <a:gd name="connsiteY87" fmla="*/ 631603 h 1733550"/>
                <a:gd name="connsiteX88" fmla="*/ 232600 w 1552575"/>
                <a:gd name="connsiteY88" fmla="*/ 626554 h 1733550"/>
                <a:gd name="connsiteX89" fmla="*/ 238030 w 1552575"/>
                <a:gd name="connsiteY89" fmla="*/ 623697 h 1733550"/>
                <a:gd name="connsiteX90" fmla="*/ 232886 w 1552575"/>
                <a:gd name="connsiteY90" fmla="*/ 610171 h 1733550"/>
                <a:gd name="connsiteX91" fmla="*/ 224885 w 1552575"/>
                <a:gd name="connsiteY91" fmla="*/ 614172 h 1733550"/>
                <a:gd name="connsiteX92" fmla="*/ 215360 w 1552575"/>
                <a:gd name="connsiteY92" fmla="*/ 601313 h 1733550"/>
                <a:gd name="connsiteX93" fmla="*/ 220028 w 1552575"/>
                <a:gd name="connsiteY93" fmla="*/ 598075 h 1733550"/>
                <a:gd name="connsiteX94" fmla="*/ 218504 w 1552575"/>
                <a:gd name="connsiteY94" fmla="*/ 580549 h 1733550"/>
                <a:gd name="connsiteX95" fmla="*/ 225743 w 1552575"/>
                <a:gd name="connsiteY95" fmla="*/ 576929 h 1733550"/>
                <a:gd name="connsiteX96" fmla="*/ 219170 w 1552575"/>
                <a:gd name="connsiteY96" fmla="*/ 564356 h 1733550"/>
                <a:gd name="connsiteX97" fmla="*/ 213836 w 1552575"/>
                <a:gd name="connsiteY97" fmla="*/ 562261 h 1733550"/>
                <a:gd name="connsiteX98" fmla="*/ 211836 w 1552575"/>
                <a:gd name="connsiteY98" fmla="*/ 553783 h 1733550"/>
                <a:gd name="connsiteX99" fmla="*/ 216599 w 1552575"/>
                <a:gd name="connsiteY99" fmla="*/ 534162 h 1733550"/>
                <a:gd name="connsiteX100" fmla="*/ 242316 w 1552575"/>
                <a:gd name="connsiteY100" fmla="*/ 534543 h 1733550"/>
                <a:gd name="connsiteX101" fmla="*/ 253175 w 1552575"/>
                <a:gd name="connsiteY101" fmla="*/ 532352 h 1733550"/>
                <a:gd name="connsiteX102" fmla="*/ 254222 w 1552575"/>
                <a:gd name="connsiteY102" fmla="*/ 537877 h 1733550"/>
                <a:gd name="connsiteX103" fmla="*/ 258890 w 1552575"/>
                <a:gd name="connsiteY103" fmla="*/ 540067 h 1733550"/>
                <a:gd name="connsiteX104" fmla="*/ 267843 w 1552575"/>
                <a:gd name="connsiteY104" fmla="*/ 533686 h 1733550"/>
                <a:gd name="connsiteX105" fmla="*/ 290322 w 1552575"/>
                <a:gd name="connsiteY105" fmla="*/ 524351 h 1733550"/>
                <a:gd name="connsiteX106" fmla="*/ 285655 w 1552575"/>
                <a:gd name="connsiteY106" fmla="*/ 511778 h 1733550"/>
                <a:gd name="connsiteX107" fmla="*/ 292608 w 1552575"/>
                <a:gd name="connsiteY107" fmla="*/ 509587 h 1733550"/>
                <a:gd name="connsiteX108" fmla="*/ 292132 w 1552575"/>
                <a:gd name="connsiteY108" fmla="*/ 507397 h 1733550"/>
                <a:gd name="connsiteX109" fmla="*/ 310039 w 1552575"/>
                <a:gd name="connsiteY109" fmla="*/ 494062 h 1733550"/>
                <a:gd name="connsiteX110" fmla="*/ 312515 w 1552575"/>
                <a:gd name="connsiteY110" fmla="*/ 493109 h 1733550"/>
                <a:gd name="connsiteX111" fmla="*/ 312991 w 1552575"/>
                <a:gd name="connsiteY111" fmla="*/ 499681 h 1733550"/>
                <a:gd name="connsiteX112" fmla="*/ 325088 w 1552575"/>
                <a:gd name="connsiteY112" fmla="*/ 499491 h 1733550"/>
                <a:gd name="connsiteX113" fmla="*/ 324136 w 1552575"/>
                <a:gd name="connsiteY113" fmla="*/ 488156 h 1733550"/>
                <a:gd name="connsiteX114" fmla="*/ 326327 w 1552575"/>
                <a:gd name="connsiteY114" fmla="*/ 486632 h 1733550"/>
                <a:gd name="connsiteX115" fmla="*/ 348329 w 1552575"/>
                <a:gd name="connsiteY115" fmla="*/ 483489 h 1733550"/>
                <a:gd name="connsiteX116" fmla="*/ 385667 w 1552575"/>
                <a:gd name="connsiteY116" fmla="*/ 466154 h 1733550"/>
                <a:gd name="connsiteX117" fmla="*/ 394525 w 1552575"/>
                <a:gd name="connsiteY117" fmla="*/ 457867 h 1733550"/>
                <a:gd name="connsiteX118" fmla="*/ 398431 w 1552575"/>
                <a:gd name="connsiteY118" fmla="*/ 462248 h 1733550"/>
                <a:gd name="connsiteX119" fmla="*/ 415957 w 1552575"/>
                <a:gd name="connsiteY119" fmla="*/ 448913 h 1733550"/>
                <a:gd name="connsiteX120" fmla="*/ 436150 w 1552575"/>
                <a:gd name="connsiteY120" fmla="*/ 441674 h 1733550"/>
                <a:gd name="connsiteX121" fmla="*/ 440817 w 1552575"/>
                <a:gd name="connsiteY121" fmla="*/ 424148 h 1733550"/>
                <a:gd name="connsiteX122" fmla="*/ 443579 w 1552575"/>
                <a:gd name="connsiteY122" fmla="*/ 423767 h 1733550"/>
                <a:gd name="connsiteX123" fmla="*/ 442627 w 1552575"/>
                <a:gd name="connsiteY123" fmla="*/ 413861 h 1733550"/>
                <a:gd name="connsiteX124" fmla="*/ 457200 w 1552575"/>
                <a:gd name="connsiteY124" fmla="*/ 406241 h 1733550"/>
                <a:gd name="connsiteX125" fmla="*/ 485585 w 1552575"/>
                <a:gd name="connsiteY125" fmla="*/ 402146 h 1733550"/>
                <a:gd name="connsiteX126" fmla="*/ 486728 w 1552575"/>
                <a:gd name="connsiteY126" fmla="*/ 411385 h 1733550"/>
                <a:gd name="connsiteX127" fmla="*/ 488061 w 1552575"/>
                <a:gd name="connsiteY127" fmla="*/ 403003 h 1733550"/>
                <a:gd name="connsiteX128" fmla="*/ 502158 w 1552575"/>
                <a:gd name="connsiteY128" fmla="*/ 407098 h 1733550"/>
                <a:gd name="connsiteX129" fmla="*/ 503491 w 1552575"/>
                <a:gd name="connsiteY129" fmla="*/ 403288 h 1733550"/>
                <a:gd name="connsiteX130" fmla="*/ 507587 w 1552575"/>
                <a:gd name="connsiteY130" fmla="*/ 402050 h 1733550"/>
                <a:gd name="connsiteX131" fmla="*/ 519398 w 1552575"/>
                <a:gd name="connsiteY131" fmla="*/ 402336 h 1733550"/>
                <a:gd name="connsiteX132" fmla="*/ 523589 w 1552575"/>
                <a:gd name="connsiteY132" fmla="*/ 394430 h 1733550"/>
                <a:gd name="connsiteX133" fmla="*/ 536924 w 1552575"/>
                <a:gd name="connsiteY133" fmla="*/ 394906 h 1733550"/>
                <a:gd name="connsiteX134" fmla="*/ 531495 w 1552575"/>
                <a:gd name="connsiteY134" fmla="*/ 392049 h 1733550"/>
                <a:gd name="connsiteX135" fmla="*/ 532257 w 1552575"/>
                <a:gd name="connsiteY135" fmla="*/ 387667 h 1733550"/>
                <a:gd name="connsiteX136" fmla="*/ 549402 w 1552575"/>
                <a:gd name="connsiteY136" fmla="*/ 373094 h 1733550"/>
                <a:gd name="connsiteX137" fmla="*/ 549497 w 1552575"/>
                <a:gd name="connsiteY137" fmla="*/ 363379 h 1733550"/>
                <a:gd name="connsiteX138" fmla="*/ 576929 w 1552575"/>
                <a:gd name="connsiteY138" fmla="*/ 331851 h 1733550"/>
                <a:gd name="connsiteX139" fmla="*/ 584168 w 1552575"/>
                <a:gd name="connsiteY139" fmla="*/ 335089 h 1733550"/>
                <a:gd name="connsiteX140" fmla="*/ 582644 w 1552575"/>
                <a:gd name="connsiteY140" fmla="*/ 329184 h 1733550"/>
                <a:gd name="connsiteX141" fmla="*/ 588264 w 1552575"/>
                <a:gd name="connsiteY141" fmla="*/ 328231 h 1733550"/>
                <a:gd name="connsiteX142" fmla="*/ 590836 w 1552575"/>
                <a:gd name="connsiteY142" fmla="*/ 335947 h 1733550"/>
                <a:gd name="connsiteX143" fmla="*/ 593122 w 1552575"/>
                <a:gd name="connsiteY143" fmla="*/ 335375 h 1733550"/>
                <a:gd name="connsiteX144" fmla="*/ 600456 w 1552575"/>
                <a:gd name="connsiteY144" fmla="*/ 343090 h 1733550"/>
                <a:gd name="connsiteX145" fmla="*/ 603980 w 1552575"/>
                <a:gd name="connsiteY145" fmla="*/ 341471 h 1733550"/>
                <a:gd name="connsiteX146" fmla="*/ 597884 w 1552575"/>
                <a:gd name="connsiteY146" fmla="*/ 356330 h 1733550"/>
                <a:gd name="connsiteX147" fmla="*/ 604075 w 1552575"/>
                <a:gd name="connsiteY147" fmla="*/ 361379 h 1733550"/>
                <a:gd name="connsiteX148" fmla="*/ 617601 w 1552575"/>
                <a:gd name="connsiteY148" fmla="*/ 360997 h 1733550"/>
                <a:gd name="connsiteX149" fmla="*/ 619125 w 1552575"/>
                <a:gd name="connsiteY149" fmla="*/ 358045 h 1733550"/>
                <a:gd name="connsiteX150" fmla="*/ 631603 w 1552575"/>
                <a:gd name="connsiteY150" fmla="*/ 353282 h 1733550"/>
                <a:gd name="connsiteX151" fmla="*/ 634651 w 1552575"/>
                <a:gd name="connsiteY151" fmla="*/ 359854 h 1733550"/>
                <a:gd name="connsiteX152" fmla="*/ 645604 w 1552575"/>
                <a:gd name="connsiteY152" fmla="*/ 359188 h 1733550"/>
                <a:gd name="connsiteX153" fmla="*/ 654272 w 1552575"/>
                <a:gd name="connsiteY153" fmla="*/ 356806 h 1733550"/>
                <a:gd name="connsiteX154" fmla="*/ 653320 w 1552575"/>
                <a:gd name="connsiteY154" fmla="*/ 354044 h 1733550"/>
                <a:gd name="connsiteX155" fmla="*/ 658178 w 1552575"/>
                <a:gd name="connsiteY155" fmla="*/ 352330 h 1733550"/>
                <a:gd name="connsiteX156" fmla="*/ 652272 w 1552575"/>
                <a:gd name="connsiteY156" fmla="*/ 338614 h 1733550"/>
                <a:gd name="connsiteX157" fmla="*/ 655606 w 1552575"/>
                <a:gd name="connsiteY157" fmla="*/ 334137 h 1733550"/>
                <a:gd name="connsiteX158" fmla="*/ 683324 w 1552575"/>
                <a:gd name="connsiteY158" fmla="*/ 328041 h 1733550"/>
                <a:gd name="connsiteX159" fmla="*/ 680275 w 1552575"/>
                <a:gd name="connsiteY159" fmla="*/ 318611 h 1733550"/>
                <a:gd name="connsiteX160" fmla="*/ 689134 w 1552575"/>
                <a:gd name="connsiteY160" fmla="*/ 314611 h 1733550"/>
                <a:gd name="connsiteX161" fmla="*/ 690848 w 1552575"/>
                <a:gd name="connsiteY161" fmla="*/ 319278 h 1733550"/>
                <a:gd name="connsiteX162" fmla="*/ 705421 w 1552575"/>
                <a:gd name="connsiteY162" fmla="*/ 314706 h 1733550"/>
                <a:gd name="connsiteX163" fmla="*/ 715518 w 1552575"/>
                <a:gd name="connsiteY163" fmla="*/ 330898 h 1733550"/>
                <a:gd name="connsiteX164" fmla="*/ 727424 w 1552575"/>
                <a:gd name="connsiteY164" fmla="*/ 332899 h 1733550"/>
                <a:gd name="connsiteX165" fmla="*/ 757047 w 1552575"/>
                <a:gd name="connsiteY165" fmla="*/ 328898 h 1733550"/>
                <a:gd name="connsiteX166" fmla="*/ 763334 w 1552575"/>
                <a:gd name="connsiteY166" fmla="*/ 320897 h 1733550"/>
                <a:gd name="connsiteX167" fmla="*/ 799624 w 1552575"/>
                <a:gd name="connsiteY167" fmla="*/ 296989 h 1733550"/>
                <a:gd name="connsiteX168" fmla="*/ 800576 w 1552575"/>
                <a:gd name="connsiteY168" fmla="*/ 292894 h 1733550"/>
                <a:gd name="connsiteX169" fmla="*/ 811625 w 1552575"/>
                <a:gd name="connsiteY169" fmla="*/ 288893 h 1733550"/>
                <a:gd name="connsiteX170" fmla="*/ 808577 w 1552575"/>
                <a:gd name="connsiteY170" fmla="*/ 280416 h 1733550"/>
                <a:gd name="connsiteX171" fmla="*/ 834676 w 1552575"/>
                <a:gd name="connsiteY171" fmla="*/ 268129 h 1733550"/>
                <a:gd name="connsiteX172" fmla="*/ 836104 w 1552575"/>
                <a:gd name="connsiteY172" fmla="*/ 271558 h 1733550"/>
                <a:gd name="connsiteX173" fmla="*/ 838771 w 1552575"/>
                <a:gd name="connsiteY173" fmla="*/ 269843 h 1733550"/>
                <a:gd name="connsiteX174" fmla="*/ 841820 w 1552575"/>
                <a:gd name="connsiteY174" fmla="*/ 266319 h 1733550"/>
                <a:gd name="connsiteX175" fmla="*/ 838200 w 1552575"/>
                <a:gd name="connsiteY175" fmla="*/ 262795 h 1733550"/>
                <a:gd name="connsiteX176" fmla="*/ 840105 w 1552575"/>
                <a:gd name="connsiteY176" fmla="*/ 260318 h 1733550"/>
                <a:gd name="connsiteX177" fmla="*/ 835247 w 1552575"/>
                <a:gd name="connsiteY177" fmla="*/ 246793 h 1733550"/>
                <a:gd name="connsiteX178" fmla="*/ 837343 w 1552575"/>
                <a:gd name="connsiteY178" fmla="*/ 245840 h 1733550"/>
                <a:gd name="connsiteX179" fmla="*/ 826961 w 1552575"/>
                <a:gd name="connsiteY179" fmla="*/ 216598 h 1733550"/>
                <a:gd name="connsiteX180" fmla="*/ 814102 w 1552575"/>
                <a:gd name="connsiteY180" fmla="*/ 193167 h 1733550"/>
                <a:gd name="connsiteX181" fmla="*/ 822389 w 1552575"/>
                <a:gd name="connsiteY181" fmla="*/ 186309 h 1733550"/>
                <a:gd name="connsiteX182" fmla="*/ 819817 w 1552575"/>
                <a:gd name="connsiteY182" fmla="*/ 179546 h 1733550"/>
                <a:gd name="connsiteX183" fmla="*/ 824103 w 1552575"/>
                <a:gd name="connsiteY183" fmla="*/ 175927 h 1733550"/>
                <a:gd name="connsiteX184" fmla="*/ 817436 w 1552575"/>
                <a:gd name="connsiteY184" fmla="*/ 166687 h 1733550"/>
                <a:gd name="connsiteX185" fmla="*/ 809149 w 1552575"/>
                <a:gd name="connsiteY185" fmla="*/ 170974 h 1733550"/>
                <a:gd name="connsiteX186" fmla="*/ 799433 w 1552575"/>
                <a:gd name="connsiteY186" fmla="*/ 152400 h 1733550"/>
                <a:gd name="connsiteX187" fmla="*/ 793909 w 1552575"/>
                <a:gd name="connsiteY187" fmla="*/ 155734 h 1733550"/>
                <a:gd name="connsiteX188" fmla="*/ 792099 w 1552575"/>
                <a:gd name="connsiteY188" fmla="*/ 149828 h 1733550"/>
                <a:gd name="connsiteX189" fmla="*/ 795242 w 1552575"/>
                <a:gd name="connsiteY189" fmla="*/ 148495 h 1733550"/>
                <a:gd name="connsiteX190" fmla="*/ 794385 w 1552575"/>
                <a:gd name="connsiteY190" fmla="*/ 143351 h 1733550"/>
                <a:gd name="connsiteX191" fmla="*/ 820579 w 1552575"/>
                <a:gd name="connsiteY191" fmla="*/ 118300 h 1733550"/>
                <a:gd name="connsiteX192" fmla="*/ 814007 w 1552575"/>
                <a:gd name="connsiteY192" fmla="*/ 84391 h 1733550"/>
                <a:gd name="connsiteX193" fmla="*/ 820198 w 1552575"/>
                <a:gd name="connsiteY193" fmla="*/ 82010 h 1733550"/>
                <a:gd name="connsiteX194" fmla="*/ 824675 w 1552575"/>
                <a:gd name="connsiteY194" fmla="*/ 75152 h 1733550"/>
                <a:gd name="connsiteX195" fmla="*/ 822579 w 1552575"/>
                <a:gd name="connsiteY195" fmla="*/ 69628 h 1733550"/>
                <a:gd name="connsiteX196" fmla="*/ 812483 w 1552575"/>
                <a:gd name="connsiteY196" fmla="*/ 70485 h 1733550"/>
                <a:gd name="connsiteX197" fmla="*/ 822674 w 1552575"/>
                <a:gd name="connsiteY197" fmla="*/ 55054 h 1733550"/>
                <a:gd name="connsiteX198" fmla="*/ 832009 w 1552575"/>
                <a:gd name="connsiteY198" fmla="*/ 48101 h 1733550"/>
                <a:gd name="connsiteX199" fmla="*/ 849535 w 1552575"/>
                <a:gd name="connsiteY199" fmla="*/ 44196 h 1733550"/>
                <a:gd name="connsiteX200" fmla="*/ 862870 w 1552575"/>
                <a:gd name="connsiteY200" fmla="*/ 34290 h 1733550"/>
                <a:gd name="connsiteX201" fmla="*/ 870680 w 1552575"/>
                <a:gd name="connsiteY201" fmla="*/ 32385 h 1733550"/>
                <a:gd name="connsiteX202" fmla="*/ 885444 w 1552575"/>
                <a:gd name="connsiteY202" fmla="*/ 14192 h 1733550"/>
                <a:gd name="connsiteX203" fmla="*/ 893540 w 1552575"/>
                <a:gd name="connsiteY203" fmla="*/ 9525 h 1733550"/>
                <a:gd name="connsiteX204" fmla="*/ 908590 w 1552575"/>
                <a:gd name="connsiteY204" fmla="*/ 11906 h 1733550"/>
                <a:gd name="connsiteX205" fmla="*/ 926402 w 1552575"/>
                <a:gd name="connsiteY205" fmla="*/ 10477 h 1733550"/>
                <a:gd name="connsiteX206" fmla="*/ 950404 w 1552575"/>
                <a:gd name="connsiteY206" fmla="*/ 19621 h 1733550"/>
                <a:gd name="connsiteX207" fmla="*/ 960215 w 1552575"/>
                <a:gd name="connsiteY207" fmla="*/ 28289 h 1733550"/>
                <a:gd name="connsiteX208" fmla="*/ 957358 w 1552575"/>
                <a:gd name="connsiteY208" fmla="*/ 34766 h 1733550"/>
                <a:gd name="connsiteX209" fmla="*/ 966502 w 1552575"/>
                <a:gd name="connsiteY209" fmla="*/ 37433 h 1733550"/>
                <a:gd name="connsiteX210" fmla="*/ 978122 w 1552575"/>
                <a:gd name="connsiteY210" fmla="*/ 35528 h 1733550"/>
                <a:gd name="connsiteX211" fmla="*/ 986885 w 1552575"/>
                <a:gd name="connsiteY211" fmla="*/ 56007 h 1733550"/>
                <a:gd name="connsiteX212" fmla="*/ 990029 w 1552575"/>
                <a:gd name="connsiteY212" fmla="*/ 54197 h 1733550"/>
                <a:gd name="connsiteX213" fmla="*/ 998887 w 1552575"/>
                <a:gd name="connsiteY213" fmla="*/ 89059 h 1733550"/>
                <a:gd name="connsiteX214" fmla="*/ 1013079 w 1552575"/>
                <a:gd name="connsiteY214" fmla="*/ 84201 h 1733550"/>
                <a:gd name="connsiteX215" fmla="*/ 1032701 w 1552575"/>
                <a:gd name="connsiteY215" fmla="*/ 82677 h 1733550"/>
                <a:gd name="connsiteX216" fmla="*/ 1054132 w 1552575"/>
                <a:gd name="connsiteY216" fmla="*/ 74581 h 1733550"/>
                <a:gd name="connsiteX217" fmla="*/ 1105948 w 1552575"/>
                <a:gd name="connsiteY217" fmla="*/ 64770 h 1733550"/>
                <a:gd name="connsiteX218" fmla="*/ 1182243 w 1552575"/>
                <a:gd name="connsiteY218" fmla="*/ 77914 h 1733550"/>
                <a:gd name="connsiteX219" fmla="*/ 1241679 w 1552575"/>
                <a:gd name="connsiteY219" fmla="*/ 66770 h 1733550"/>
                <a:gd name="connsiteX220" fmla="*/ 1266158 w 1552575"/>
                <a:gd name="connsiteY220" fmla="*/ 65341 h 1733550"/>
                <a:gd name="connsiteX221" fmla="*/ 1296734 w 1552575"/>
                <a:gd name="connsiteY221" fmla="*/ 58102 h 1733550"/>
                <a:gd name="connsiteX222" fmla="*/ 1297781 w 1552575"/>
                <a:gd name="connsiteY222" fmla="*/ 80677 h 1733550"/>
                <a:gd name="connsiteX223" fmla="*/ 1300544 w 1552575"/>
                <a:gd name="connsiteY223" fmla="*/ 80010 h 1733550"/>
                <a:gd name="connsiteX224" fmla="*/ 1302163 w 1552575"/>
                <a:gd name="connsiteY224" fmla="*/ 84582 h 1733550"/>
                <a:gd name="connsiteX225" fmla="*/ 1299686 w 1552575"/>
                <a:gd name="connsiteY225" fmla="*/ 85344 h 1733550"/>
                <a:gd name="connsiteX226" fmla="*/ 1307306 w 1552575"/>
                <a:gd name="connsiteY226" fmla="*/ 95250 h 1733550"/>
                <a:gd name="connsiteX227" fmla="*/ 1300734 w 1552575"/>
                <a:gd name="connsiteY227" fmla="*/ 101632 h 1733550"/>
                <a:gd name="connsiteX228" fmla="*/ 1307973 w 1552575"/>
                <a:gd name="connsiteY228" fmla="*/ 120015 h 1733550"/>
                <a:gd name="connsiteX229" fmla="*/ 1317117 w 1552575"/>
                <a:gd name="connsiteY229" fmla="*/ 116300 h 1733550"/>
                <a:gd name="connsiteX230" fmla="*/ 1329785 w 1552575"/>
                <a:gd name="connsiteY230" fmla="*/ 172688 h 1733550"/>
                <a:gd name="connsiteX231" fmla="*/ 1323975 w 1552575"/>
                <a:gd name="connsiteY231" fmla="*/ 176689 h 1733550"/>
                <a:gd name="connsiteX232" fmla="*/ 1325594 w 1552575"/>
                <a:gd name="connsiteY232" fmla="*/ 186976 h 1733550"/>
                <a:gd name="connsiteX233" fmla="*/ 1323404 w 1552575"/>
                <a:gd name="connsiteY233" fmla="*/ 187452 h 1733550"/>
                <a:gd name="connsiteX234" fmla="*/ 1322451 w 1552575"/>
                <a:gd name="connsiteY234" fmla="*/ 195453 h 1733550"/>
                <a:gd name="connsiteX235" fmla="*/ 1293971 w 1552575"/>
                <a:gd name="connsiteY235" fmla="*/ 207169 h 1733550"/>
                <a:gd name="connsiteX236" fmla="*/ 1268349 w 1552575"/>
                <a:gd name="connsiteY236" fmla="*/ 211931 h 1733550"/>
                <a:gd name="connsiteX237" fmla="*/ 1268825 w 1552575"/>
                <a:gd name="connsiteY237" fmla="*/ 217170 h 1733550"/>
                <a:gd name="connsiteX238" fmla="*/ 1260539 w 1552575"/>
                <a:gd name="connsiteY238" fmla="*/ 220599 h 1733550"/>
                <a:gd name="connsiteX239" fmla="*/ 1264825 w 1552575"/>
                <a:gd name="connsiteY239" fmla="*/ 230410 h 1733550"/>
                <a:gd name="connsiteX240" fmla="*/ 1268254 w 1552575"/>
                <a:gd name="connsiteY240" fmla="*/ 230600 h 1733550"/>
                <a:gd name="connsiteX241" fmla="*/ 1273969 w 1552575"/>
                <a:gd name="connsiteY241" fmla="*/ 240792 h 1733550"/>
                <a:gd name="connsiteX242" fmla="*/ 1280922 w 1552575"/>
                <a:gd name="connsiteY242" fmla="*/ 237363 h 1733550"/>
                <a:gd name="connsiteX243" fmla="*/ 1279684 w 1552575"/>
                <a:gd name="connsiteY243" fmla="*/ 246793 h 1733550"/>
                <a:gd name="connsiteX244" fmla="*/ 1281779 w 1552575"/>
                <a:gd name="connsiteY244" fmla="*/ 249745 h 1733550"/>
                <a:gd name="connsiteX245" fmla="*/ 1273683 w 1552575"/>
                <a:gd name="connsiteY245" fmla="*/ 255079 h 1733550"/>
                <a:gd name="connsiteX246" fmla="*/ 1276826 w 1552575"/>
                <a:gd name="connsiteY246" fmla="*/ 259366 h 1733550"/>
                <a:gd name="connsiteX247" fmla="*/ 1276255 w 1552575"/>
                <a:gd name="connsiteY247" fmla="*/ 271272 h 1733550"/>
                <a:gd name="connsiteX248" fmla="*/ 1273588 w 1552575"/>
                <a:gd name="connsiteY248" fmla="*/ 272510 h 1733550"/>
                <a:gd name="connsiteX249" fmla="*/ 1279208 w 1552575"/>
                <a:gd name="connsiteY249" fmla="*/ 282988 h 1733550"/>
                <a:gd name="connsiteX250" fmla="*/ 1273493 w 1552575"/>
                <a:gd name="connsiteY250" fmla="*/ 289274 h 1733550"/>
                <a:gd name="connsiteX251" fmla="*/ 1280731 w 1552575"/>
                <a:gd name="connsiteY251" fmla="*/ 316897 h 1733550"/>
                <a:gd name="connsiteX252" fmla="*/ 1278160 w 1552575"/>
                <a:gd name="connsiteY252" fmla="*/ 317754 h 1733550"/>
                <a:gd name="connsiteX253" fmla="*/ 1280731 w 1552575"/>
                <a:gd name="connsiteY253" fmla="*/ 337661 h 1733550"/>
                <a:gd name="connsiteX254" fmla="*/ 1275112 w 1552575"/>
                <a:gd name="connsiteY254" fmla="*/ 338137 h 1733550"/>
                <a:gd name="connsiteX255" fmla="*/ 1276445 w 1552575"/>
                <a:gd name="connsiteY255" fmla="*/ 358426 h 1733550"/>
                <a:gd name="connsiteX256" fmla="*/ 1255967 w 1552575"/>
                <a:gd name="connsiteY256" fmla="*/ 363664 h 1733550"/>
                <a:gd name="connsiteX257" fmla="*/ 1257872 w 1552575"/>
                <a:gd name="connsiteY257" fmla="*/ 369761 h 1733550"/>
                <a:gd name="connsiteX258" fmla="*/ 1236917 w 1552575"/>
                <a:gd name="connsiteY258" fmla="*/ 374237 h 1733550"/>
                <a:gd name="connsiteX259" fmla="*/ 1244727 w 1552575"/>
                <a:gd name="connsiteY259" fmla="*/ 428244 h 1733550"/>
                <a:gd name="connsiteX260" fmla="*/ 1260539 w 1552575"/>
                <a:gd name="connsiteY260" fmla="*/ 479203 h 1733550"/>
                <a:gd name="connsiteX261" fmla="*/ 1263777 w 1552575"/>
                <a:gd name="connsiteY261" fmla="*/ 482822 h 1733550"/>
                <a:gd name="connsiteX262" fmla="*/ 1267873 w 1552575"/>
                <a:gd name="connsiteY262" fmla="*/ 480631 h 1733550"/>
                <a:gd name="connsiteX263" fmla="*/ 1270064 w 1552575"/>
                <a:gd name="connsiteY263" fmla="*/ 484537 h 1733550"/>
                <a:gd name="connsiteX264" fmla="*/ 1282922 w 1552575"/>
                <a:gd name="connsiteY264" fmla="*/ 480917 h 1733550"/>
                <a:gd name="connsiteX265" fmla="*/ 1284732 w 1552575"/>
                <a:gd name="connsiteY265" fmla="*/ 484727 h 1733550"/>
                <a:gd name="connsiteX266" fmla="*/ 1306639 w 1552575"/>
                <a:gd name="connsiteY266" fmla="*/ 479584 h 1733550"/>
                <a:gd name="connsiteX267" fmla="*/ 1307878 w 1552575"/>
                <a:gd name="connsiteY267" fmla="*/ 483108 h 1733550"/>
                <a:gd name="connsiteX268" fmla="*/ 1317308 w 1552575"/>
                <a:gd name="connsiteY268" fmla="*/ 481584 h 1733550"/>
                <a:gd name="connsiteX269" fmla="*/ 1320165 w 1552575"/>
                <a:gd name="connsiteY269" fmla="*/ 486632 h 1733550"/>
                <a:gd name="connsiteX270" fmla="*/ 1323499 w 1552575"/>
                <a:gd name="connsiteY270" fmla="*/ 485870 h 1733550"/>
                <a:gd name="connsiteX271" fmla="*/ 1341692 w 1552575"/>
                <a:gd name="connsiteY271" fmla="*/ 526542 h 1733550"/>
                <a:gd name="connsiteX272" fmla="*/ 1324737 w 1552575"/>
                <a:gd name="connsiteY272" fmla="*/ 538067 h 1733550"/>
                <a:gd name="connsiteX273" fmla="*/ 1308259 w 1552575"/>
                <a:gd name="connsiteY273" fmla="*/ 561213 h 1733550"/>
                <a:gd name="connsiteX274" fmla="*/ 1291304 w 1552575"/>
                <a:gd name="connsiteY274" fmla="*/ 572929 h 1733550"/>
                <a:gd name="connsiteX275" fmla="*/ 1264825 w 1552575"/>
                <a:gd name="connsiteY275" fmla="*/ 583787 h 1733550"/>
                <a:gd name="connsiteX276" fmla="*/ 1275017 w 1552575"/>
                <a:gd name="connsiteY276" fmla="*/ 622649 h 1733550"/>
                <a:gd name="connsiteX277" fmla="*/ 1270921 w 1552575"/>
                <a:gd name="connsiteY277" fmla="*/ 623221 h 1733550"/>
                <a:gd name="connsiteX278" fmla="*/ 1270064 w 1552575"/>
                <a:gd name="connsiteY278" fmla="*/ 638937 h 1733550"/>
                <a:gd name="connsiteX279" fmla="*/ 1291304 w 1552575"/>
                <a:gd name="connsiteY279" fmla="*/ 636461 h 1733550"/>
                <a:gd name="connsiteX280" fmla="*/ 1292638 w 1552575"/>
                <a:gd name="connsiteY280" fmla="*/ 659701 h 1733550"/>
                <a:gd name="connsiteX281" fmla="*/ 1301877 w 1552575"/>
                <a:gd name="connsiteY281" fmla="*/ 661702 h 1733550"/>
                <a:gd name="connsiteX282" fmla="*/ 1305306 w 1552575"/>
                <a:gd name="connsiteY282" fmla="*/ 645033 h 1733550"/>
                <a:gd name="connsiteX283" fmla="*/ 1320832 w 1552575"/>
                <a:gd name="connsiteY283" fmla="*/ 653034 h 1733550"/>
                <a:gd name="connsiteX284" fmla="*/ 1349312 w 1552575"/>
                <a:gd name="connsiteY284" fmla="*/ 654748 h 1733550"/>
                <a:gd name="connsiteX285" fmla="*/ 1356836 w 1552575"/>
                <a:gd name="connsiteY285" fmla="*/ 691039 h 1733550"/>
                <a:gd name="connsiteX286" fmla="*/ 1359980 w 1552575"/>
                <a:gd name="connsiteY286" fmla="*/ 723709 h 1733550"/>
                <a:gd name="connsiteX287" fmla="*/ 1366171 w 1552575"/>
                <a:gd name="connsiteY287" fmla="*/ 722757 h 1733550"/>
                <a:gd name="connsiteX288" fmla="*/ 1369695 w 1552575"/>
                <a:gd name="connsiteY288" fmla="*/ 737997 h 1733550"/>
                <a:gd name="connsiteX289" fmla="*/ 1401699 w 1552575"/>
                <a:gd name="connsiteY289" fmla="*/ 737045 h 1733550"/>
                <a:gd name="connsiteX290" fmla="*/ 1415225 w 1552575"/>
                <a:gd name="connsiteY290" fmla="*/ 732187 h 1733550"/>
                <a:gd name="connsiteX291" fmla="*/ 1416748 w 1552575"/>
                <a:gd name="connsiteY291" fmla="*/ 739045 h 1733550"/>
                <a:gd name="connsiteX292" fmla="*/ 1446086 w 1552575"/>
                <a:gd name="connsiteY292" fmla="*/ 728377 h 1733550"/>
                <a:gd name="connsiteX293" fmla="*/ 1444085 w 1552575"/>
                <a:gd name="connsiteY293" fmla="*/ 719995 h 1733550"/>
                <a:gd name="connsiteX294" fmla="*/ 1447895 w 1552575"/>
                <a:gd name="connsiteY294" fmla="*/ 718947 h 1733550"/>
                <a:gd name="connsiteX295" fmla="*/ 1447229 w 1552575"/>
                <a:gd name="connsiteY295" fmla="*/ 715613 h 1733550"/>
                <a:gd name="connsiteX296" fmla="*/ 1472946 w 1552575"/>
                <a:gd name="connsiteY296" fmla="*/ 710374 h 1733550"/>
                <a:gd name="connsiteX297" fmla="*/ 1481804 w 1552575"/>
                <a:gd name="connsiteY297" fmla="*/ 719042 h 1733550"/>
                <a:gd name="connsiteX298" fmla="*/ 1482947 w 1552575"/>
                <a:gd name="connsiteY298" fmla="*/ 725233 h 1733550"/>
                <a:gd name="connsiteX299" fmla="*/ 1494187 w 1552575"/>
                <a:gd name="connsiteY299" fmla="*/ 726091 h 1733550"/>
                <a:gd name="connsiteX300" fmla="*/ 1494472 w 1552575"/>
                <a:gd name="connsiteY300" fmla="*/ 729996 h 1733550"/>
                <a:gd name="connsiteX301" fmla="*/ 1497997 w 1552575"/>
                <a:gd name="connsiteY301" fmla="*/ 730091 h 1733550"/>
                <a:gd name="connsiteX302" fmla="*/ 1497902 w 1552575"/>
                <a:gd name="connsiteY302" fmla="*/ 732091 h 1733550"/>
                <a:gd name="connsiteX303" fmla="*/ 1506855 w 1552575"/>
                <a:gd name="connsiteY303" fmla="*/ 731329 h 1733550"/>
                <a:gd name="connsiteX304" fmla="*/ 1513046 w 1552575"/>
                <a:gd name="connsiteY304" fmla="*/ 750094 h 1733550"/>
                <a:gd name="connsiteX305" fmla="*/ 1518380 w 1552575"/>
                <a:gd name="connsiteY305" fmla="*/ 748474 h 1733550"/>
                <a:gd name="connsiteX306" fmla="*/ 1520190 w 1552575"/>
                <a:gd name="connsiteY306" fmla="*/ 754475 h 1733550"/>
                <a:gd name="connsiteX307" fmla="*/ 1524000 w 1552575"/>
                <a:gd name="connsiteY307" fmla="*/ 753523 h 1733550"/>
                <a:gd name="connsiteX308" fmla="*/ 1526286 w 1552575"/>
                <a:gd name="connsiteY308" fmla="*/ 759619 h 1733550"/>
                <a:gd name="connsiteX309" fmla="*/ 1522000 w 1552575"/>
                <a:gd name="connsiteY309" fmla="*/ 763524 h 1733550"/>
                <a:gd name="connsiteX310" fmla="*/ 1522952 w 1552575"/>
                <a:gd name="connsiteY310" fmla="*/ 766286 h 1733550"/>
                <a:gd name="connsiteX311" fmla="*/ 1530382 w 1552575"/>
                <a:gd name="connsiteY311" fmla="*/ 763810 h 1733550"/>
                <a:gd name="connsiteX312" fmla="*/ 1536192 w 1552575"/>
                <a:gd name="connsiteY312" fmla="*/ 786289 h 1733550"/>
                <a:gd name="connsiteX313" fmla="*/ 1538954 w 1552575"/>
                <a:gd name="connsiteY313" fmla="*/ 785813 h 1733550"/>
                <a:gd name="connsiteX314" fmla="*/ 1542574 w 1552575"/>
                <a:gd name="connsiteY314" fmla="*/ 803148 h 1733550"/>
                <a:gd name="connsiteX315" fmla="*/ 1541336 w 1552575"/>
                <a:gd name="connsiteY315" fmla="*/ 811911 h 1733550"/>
                <a:gd name="connsiteX316" fmla="*/ 1545527 w 1552575"/>
                <a:gd name="connsiteY316" fmla="*/ 811721 h 1733550"/>
                <a:gd name="connsiteX317" fmla="*/ 1547336 w 1552575"/>
                <a:gd name="connsiteY317" fmla="*/ 818864 h 1733550"/>
                <a:gd name="connsiteX318" fmla="*/ 1536097 w 1552575"/>
                <a:gd name="connsiteY318" fmla="*/ 829246 h 1733550"/>
                <a:gd name="connsiteX319" fmla="*/ 1521714 w 1552575"/>
                <a:gd name="connsiteY319" fmla="*/ 836009 h 1733550"/>
                <a:gd name="connsiteX320" fmla="*/ 1522762 w 1552575"/>
                <a:gd name="connsiteY320" fmla="*/ 838200 h 1733550"/>
                <a:gd name="connsiteX321" fmla="*/ 1501521 w 1552575"/>
                <a:gd name="connsiteY321" fmla="*/ 854107 h 1733550"/>
                <a:gd name="connsiteX322" fmla="*/ 1489234 w 1552575"/>
                <a:gd name="connsiteY322" fmla="*/ 857821 h 1733550"/>
                <a:gd name="connsiteX323" fmla="*/ 1485614 w 1552575"/>
                <a:gd name="connsiteY323" fmla="*/ 860012 h 1733550"/>
                <a:gd name="connsiteX324" fmla="*/ 1486281 w 1552575"/>
                <a:gd name="connsiteY324" fmla="*/ 863251 h 1733550"/>
                <a:gd name="connsiteX325" fmla="*/ 1459325 w 1552575"/>
                <a:gd name="connsiteY325" fmla="*/ 872776 h 1733550"/>
                <a:gd name="connsiteX326" fmla="*/ 1461992 w 1552575"/>
                <a:gd name="connsiteY326" fmla="*/ 897064 h 1733550"/>
                <a:gd name="connsiteX327" fmla="*/ 1464088 w 1552575"/>
                <a:gd name="connsiteY327" fmla="*/ 896588 h 1733550"/>
                <a:gd name="connsiteX328" fmla="*/ 1465136 w 1552575"/>
                <a:gd name="connsiteY328" fmla="*/ 905256 h 1733550"/>
                <a:gd name="connsiteX329" fmla="*/ 1468469 w 1552575"/>
                <a:gd name="connsiteY329" fmla="*/ 905542 h 1733550"/>
                <a:gd name="connsiteX330" fmla="*/ 1472851 w 1552575"/>
                <a:gd name="connsiteY330" fmla="*/ 936688 h 1733550"/>
                <a:gd name="connsiteX331" fmla="*/ 1469898 w 1552575"/>
                <a:gd name="connsiteY331" fmla="*/ 937165 h 1733550"/>
                <a:gd name="connsiteX332" fmla="*/ 1471708 w 1552575"/>
                <a:gd name="connsiteY332" fmla="*/ 945166 h 1733550"/>
                <a:gd name="connsiteX333" fmla="*/ 1462754 w 1552575"/>
                <a:gd name="connsiteY333" fmla="*/ 946595 h 1733550"/>
                <a:gd name="connsiteX334" fmla="*/ 1440180 w 1552575"/>
                <a:gd name="connsiteY334" fmla="*/ 944499 h 1733550"/>
                <a:gd name="connsiteX335" fmla="*/ 1441609 w 1552575"/>
                <a:gd name="connsiteY335" fmla="*/ 932974 h 1733550"/>
                <a:gd name="connsiteX336" fmla="*/ 1433608 w 1552575"/>
                <a:gd name="connsiteY336" fmla="*/ 934783 h 1733550"/>
                <a:gd name="connsiteX337" fmla="*/ 1432560 w 1552575"/>
                <a:gd name="connsiteY337" fmla="*/ 937355 h 1733550"/>
                <a:gd name="connsiteX338" fmla="*/ 1413986 w 1552575"/>
                <a:gd name="connsiteY338" fmla="*/ 936879 h 1733550"/>
                <a:gd name="connsiteX339" fmla="*/ 1409986 w 1552575"/>
                <a:gd name="connsiteY339" fmla="*/ 926306 h 1733550"/>
                <a:gd name="connsiteX340" fmla="*/ 1401604 w 1552575"/>
                <a:gd name="connsiteY340" fmla="*/ 929449 h 1733550"/>
                <a:gd name="connsiteX341" fmla="*/ 1397508 w 1552575"/>
                <a:gd name="connsiteY341" fmla="*/ 919448 h 1733550"/>
                <a:gd name="connsiteX342" fmla="*/ 1389412 w 1552575"/>
                <a:gd name="connsiteY342" fmla="*/ 922496 h 1733550"/>
                <a:gd name="connsiteX343" fmla="*/ 1383221 w 1552575"/>
                <a:gd name="connsiteY343" fmla="*/ 912400 h 1733550"/>
                <a:gd name="connsiteX344" fmla="*/ 1379125 w 1552575"/>
                <a:gd name="connsiteY344" fmla="*/ 922211 h 1733550"/>
                <a:gd name="connsiteX345" fmla="*/ 1366552 w 1552575"/>
                <a:gd name="connsiteY345" fmla="*/ 938022 h 1733550"/>
                <a:gd name="connsiteX346" fmla="*/ 1369695 w 1552575"/>
                <a:gd name="connsiteY346" fmla="*/ 946213 h 1733550"/>
                <a:gd name="connsiteX347" fmla="*/ 1359027 w 1552575"/>
                <a:gd name="connsiteY347" fmla="*/ 959548 h 1733550"/>
                <a:gd name="connsiteX348" fmla="*/ 1354741 w 1552575"/>
                <a:gd name="connsiteY348" fmla="*/ 962787 h 1733550"/>
                <a:gd name="connsiteX349" fmla="*/ 1348454 w 1552575"/>
                <a:gd name="connsiteY349" fmla="*/ 954596 h 1733550"/>
                <a:gd name="connsiteX350" fmla="*/ 1338358 w 1552575"/>
                <a:gd name="connsiteY350" fmla="*/ 953929 h 1733550"/>
                <a:gd name="connsiteX351" fmla="*/ 1336453 w 1552575"/>
                <a:gd name="connsiteY351" fmla="*/ 978789 h 1733550"/>
                <a:gd name="connsiteX352" fmla="*/ 1339310 w 1552575"/>
                <a:gd name="connsiteY352" fmla="*/ 979265 h 1733550"/>
                <a:gd name="connsiteX353" fmla="*/ 1337501 w 1552575"/>
                <a:gd name="connsiteY353" fmla="*/ 982313 h 1733550"/>
                <a:gd name="connsiteX354" fmla="*/ 1314545 w 1552575"/>
                <a:gd name="connsiteY354" fmla="*/ 997839 h 1733550"/>
                <a:gd name="connsiteX355" fmla="*/ 1308640 w 1552575"/>
                <a:gd name="connsiteY355" fmla="*/ 1013460 h 1733550"/>
                <a:gd name="connsiteX356" fmla="*/ 1304068 w 1552575"/>
                <a:gd name="connsiteY356" fmla="*/ 1015270 h 1733550"/>
                <a:gd name="connsiteX357" fmla="*/ 1294447 w 1552575"/>
                <a:gd name="connsiteY357" fmla="*/ 1030510 h 1733550"/>
                <a:gd name="connsiteX358" fmla="*/ 1292447 w 1552575"/>
                <a:gd name="connsiteY358" fmla="*/ 1035558 h 1733550"/>
                <a:gd name="connsiteX359" fmla="*/ 1295876 w 1552575"/>
                <a:gd name="connsiteY359" fmla="*/ 1039558 h 1733550"/>
                <a:gd name="connsiteX360" fmla="*/ 1290352 w 1552575"/>
                <a:gd name="connsiteY360" fmla="*/ 1054227 h 1733550"/>
                <a:gd name="connsiteX361" fmla="*/ 1287685 w 1552575"/>
                <a:gd name="connsiteY361" fmla="*/ 1072515 h 1733550"/>
                <a:gd name="connsiteX362" fmla="*/ 1281017 w 1552575"/>
                <a:gd name="connsiteY362" fmla="*/ 1072039 h 1733550"/>
                <a:gd name="connsiteX363" fmla="*/ 1283303 w 1552575"/>
                <a:gd name="connsiteY363" fmla="*/ 1078039 h 1733550"/>
                <a:gd name="connsiteX364" fmla="*/ 1279112 w 1552575"/>
                <a:gd name="connsiteY364" fmla="*/ 1097566 h 1733550"/>
                <a:gd name="connsiteX365" fmla="*/ 1284256 w 1552575"/>
                <a:gd name="connsiteY365" fmla="*/ 1108139 h 1733550"/>
                <a:gd name="connsiteX366" fmla="*/ 1252823 w 1552575"/>
                <a:gd name="connsiteY366" fmla="*/ 1094899 h 1733550"/>
                <a:gd name="connsiteX367" fmla="*/ 1247585 w 1552575"/>
                <a:gd name="connsiteY367" fmla="*/ 1105662 h 1733550"/>
                <a:gd name="connsiteX368" fmla="*/ 1235107 w 1552575"/>
                <a:gd name="connsiteY368" fmla="*/ 1100899 h 1733550"/>
                <a:gd name="connsiteX369" fmla="*/ 1231297 w 1552575"/>
                <a:gd name="connsiteY369" fmla="*/ 1110520 h 1733550"/>
                <a:gd name="connsiteX370" fmla="*/ 1215580 w 1552575"/>
                <a:gd name="connsiteY370" fmla="*/ 1122902 h 1733550"/>
                <a:gd name="connsiteX371" fmla="*/ 1209389 w 1552575"/>
                <a:gd name="connsiteY371" fmla="*/ 1137666 h 1733550"/>
                <a:gd name="connsiteX372" fmla="*/ 1209199 w 1552575"/>
                <a:gd name="connsiteY372" fmla="*/ 1141095 h 1733550"/>
                <a:gd name="connsiteX373" fmla="*/ 1212723 w 1552575"/>
                <a:gd name="connsiteY373" fmla="*/ 1141095 h 1733550"/>
                <a:gd name="connsiteX374" fmla="*/ 1211104 w 1552575"/>
                <a:gd name="connsiteY374" fmla="*/ 1149667 h 1733550"/>
                <a:gd name="connsiteX375" fmla="*/ 1208342 w 1552575"/>
                <a:gd name="connsiteY375" fmla="*/ 1149763 h 1733550"/>
                <a:gd name="connsiteX376" fmla="*/ 1207580 w 1552575"/>
                <a:gd name="connsiteY376" fmla="*/ 1153382 h 1733550"/>
                <a:gd name="connsiteX377" fmla="*/ 1192149 w 1552575"/>
                <a:gd name="connsiteY377" fmla="*/ 1149572 h 1733550"/>
                <a:gd name="connsiteX378" fmla="*/ 1187577 w 1552575"/>
                <a:gd name="connsiteY378" fmla="*/ 1164812 h 1733550"/>
                <a:gd name="connsiteX379" fmla="*/ 1161860 w 1552575"/>
                <a:gd name="connsiteY379" fmla="*/ 1164050 h 1733550"/>
                <a:gd name="connsiteX380" fmla="*/ 1160812 w 1552575"/>
                <a:gd name="connsiteY380" fmla="*/ 1177195 h 1733550"/>
                <a:gd name="connsiteX381" fmla="*/ 1214247 w 1552575"/>
                <a:gd name="connsiteY381" fmla="*/ 1181767 h 1733550"/>
                <a:gd name="connsiteX382" fmla="*/ 1235393 w 1552575"/>
                <a:gd name="connsiteY382" fmla="*/ 1187482 h 1733550"/>
                <a:gd name="connsiteX383" fmla="*/ 1234916 w 1552575"/>
                <a:gd name="connsiteY383" fmla="*/ 1189863 h 1733550"/>
                <a:gd name="connsiteX384" fmla="*/ 1263491 w 1552575"/>
                <a:gd name="connsiteY384" fmla="*/ 1187387 h 1733550"/>
                <a:gd name="connsiteX385" fmla="*/ 1266158 w 1552575"/>
                <a:gd name="connsiteY385" fmla="*/ 1191101 h 1733550"/>
                <a:gd name="connsiteX386" fmla="*/ 1260253 w 1552575"/>
                <a:gd name="connsiteY386" fmla="*/ 1195578 h 1733550"/>
                <a:gd name="connsiteX387" fmla="*/ 1268921 w 1552575"/>
                <a:gd name="connsiteY387" fmla="*/ 1197769 h 1733550"/>
                <a:gd name="connsiteX388" fmla="*/ 1268539 w 1552575"/>
                <a:gd name="connsiteY388" fmla="*/ 1206627 h 1733550"/>
                <a:gd name="connsiteX389" fmla="*/ 1258253 w 1552575"/>
                <a:gd name="connsiteY389" fmla="*/ 1219009 h 1733550"/>
                <a:gd name="connsiteX390" fmla="*/ 1255871 w 1552575"/>
                <a:gd name="connsiteY390" fmla="*/ 1239774 h 1733550"/>
                <a:gd name="connsiteX391" fmla="*/ 1249680 w 1552575"/>
                <a:gd name="connsiteY391" fmla="*/ 1252823 h 1733550"/>
                <a:gd name="connsiteX392" fmla="*/ 1232059 w 1552575"/>
                <a:gd name="connsiteY392" fmla="*/ 1254823 h 1733550"/>
                <a:gd name="connsiteX393" fmla="*/ 1223201 w 1552575"/>
                <a:gd name="connsiteY393" fmla="*/ 1260157 h 1733550"/>
                <a:gd name="connsiteX394" fmla="*/ 1209199 w 1552575"/>
                <a:gd name="connsiteY394" fmla="*/ 1263110 h 1733550"/>
                <a:gd name="connsiteX395" fmla="*/ 1171099 w 1552575"/>
                <a:gd name="connsiteY395" fmla="*/ 1255966 h 1733550"/>
                <a:gd name="connsiteX396" fmla="*/ 1157002 w 1552575"/>
                <a:gd name="connsiteY396" fmla="*/ 1255966 h 1733550"/>
                <a:gd name="connsiteX397" fmla="*/ 1159383 w 1552575"/>
                <a:gd name="connsiteY397" fmla="*/ 1258443 h 1733550"/>
                <a:gd name="connsiteX398" fmla="*/ 1159097 w 1552575"/>
                <a:gd name="connsiteY398" fmla="*/ 1269587 h 1733550"/>
                <a:gd name="connsiteX399" fmla="*/ 1164812 w 1552575"/>
                <a:gd name="connsiteY399" fmla="*/ 1276255 h 1733550"/>
                <a:gd name="connsiteX400" fmla="*/ 1166051 w 1552575"/>
                <a:gd name="connsiteY400" fmla="*/ 1296067 h 1733550"/>
                <a:gd name="connsiteX401" fmla="*/ 1195578 w 1552575"/>
                <a:gd name="connsiteY401" fmla="*/ 1297305 h 1733550"/>
                <a:gd name="connsiteX402" fmla="*/ 1191006 w 1552575"/>
                <a:gd name="connsiteY402" fmla="*/ 1288066 h 1733550"/>
                <a:gd name="connsiteX403" fmla="*/ 1198150 w 1552575"/>
                <a:gd name="connsiteY403" fmla="*/ 1295590 h 1733550"/>
                <a:gd name="connsiteX404" fmla="*/ 1201674 w 1552575"/>
                <a:gd name="connsiteY404" fmla="*/ 1295686 h 1733550"/>
                <a:gd name="connsiteX405" fmla="*/ 1203293 w 1552575"/>
                <a:gd name="connsiteY405" fmla="*/ 1305020 h 1733550"/>
                <a:gd name="connsiteX406" fmla="*/ 1207675 w 1552575"/>
                <a:gd name="connsiteY406" fmla="*/ 1302734 h 1733550"/>
                <a:gd name="connsiteX407" fmla="*/ 1213295 w 1552575"/>
                <a:gd name="connsiteY407" fmla="*/ 1311783 h 1733550"/>
                <a:gd name="connsiteX408" fmla="*/ 1213295 w 1552575"/>
                <a:gd name="connsiteY408" fmla="*/ 1325880 h 1733550"/>
                <a:gd name="connsiteX409" fmla="*/ 1210723 w 1552575"/>
                <a:gd name="connsiteY409" fmla="*/ 1331881 h 1733550"/>
                <a:gd name="connsiteX410" fmla="*/ 1205960 w 1552575"/>
                <a:gd name="connsiteY410" fmla="*/ 1332738 h 1733550"/>
                <a:gd name="connsiteX411" fmla="*/ 1207961 w 1552575"/>
                <a:gd name="connsiteY411" fmla="*/ 1344073 h 1733550"/>
                <a:gd name="connsiteX412" fmla="*/ 1200436 w 1552575"/>
                <a:gd name="connsiteY412" fmla="*/ 1345025 h 1733550"/>
                <a:gd name="connsiteX413" fmla="*/ 1200150 w 1552575"/>
                <a:gd name="connsiteY413" fmla="*/ 1350740 h 1733550"/>
                <a:gd name="connsiteX414" fmla="*/ 1194149 w 1552575"/>
                <a:gd name="connsiteY414" fmla="*/ 1349407 h 1733550"/>
                <a:gd name="connsiteX415" fmla="*/ 1193102 w 1552575"/>
                <a:gd name="connsiteY415" fmla="*/ 1357979 h 1733550"/>
                <a:gd name="connsiteX416" fmla="*/ 1188530 w 1552575"/>
                <a:gd name="connsiteY416" fmla="*/ 1356836 h 1733550"/>
                <a:gd name="connsiteX417" fmla="*/ 1182053 w 1552575"/>
                <a:gd name="connsiteY417" fmla="*/ 1363504 h 1733550"/>
                <a:gd name="connsiteX418" fmla="*/ 1188053 w 1552575"/>
                <a:gd name="connsiteY418" fmla="*/ 1369409 h 1733550"/>
                <a:gd name="connsiteX419" fmla="*/ 1179386 w 1552575"/>
                <a:gd name="connsiteY419" fmla="*/ 1378363 h 1733550"/>
                <a:gd name="connsiteX420" fmla="*/ 1177195 w 1552575"/>
                <a:gd name="connsiteY420" fmla="*/ 1377220 h 1733550"/>
                <a:gd name="connsiteX421" fmla="*/ 1181767 w 1552575"/>
                <a:gd name="connsiteY421" fmla="*/ 1384268 h 1733550"/>
                <a:gd name="connsiteX422" fmla="*/ 1175766 w 1552575"/>
                <a:gd name="connsiteY422" fmla="*/ 1387888 h 1733550"/>
                <a:gd name="connsiteX423" fmla="*/ 1181481 w 1552575"/>
                <a:gd name="connsiteY423" fmla="*/ 1396460 h 1733550"/>
                <a:gd name="connsiteX424" fmla="*/ 1177195 w 1552575"/>
                <a:gd name="connsiteY424" fmla="*/ 1397032 h 1733550"/>
                <a:gd name="connsiteX425" fmla="*/ 1175290 w 1552575"/>
                <a:gd name="connsiteY425" fmla="*/ 1400080 h 1733550"/>
                <a:gd name="connsiteX426" fmla="*/ 1188339 w 1552575"/>
                <a:gd name="connsiteY426" fmla="*/ 1412462 h 1733550"/>
                <a:gd name="connsiteX427" fmla="*/ 1182434 w 1552575"/>
                <a:gd name="connsiteY427" fmla="*/ 1417320 h 1733550"/>
                <a:gd name="connsiteX428" fmla="*/ 1187482 w 1552575"/>
                <a:gd name="connsiteY428" fmla="*/ 1424464 h 1733550"/>
                <a:gd name="connsiteX429" fmla="*/ 1183958 w 1552575"/>
                <a:gd name="connsiteY429" fmla="*/ 1426273 h 1733550"/>
                <a:gd name="connsiteX430" fmla="*/ 1179671 w 1552575"/>
                <a:gd name="connsiteY430" fmla="*/ 1419511 h 1733550"/>
                <a:gd name="connsiteX431" fmla="*/ 1170718 w 1552575"/>
                <a:gd name="connsiteY431" fmla="*/ 1426464 h 1733550"/>
                <a:gd name="connsiteX432" fmla="*/ 1180814 w 1552575"/>
                <a:gd name="connsiteY432" fmla="*/ 1440275 h 1733550"/>
                <a:gd name="connsiteX433" fmla="*/ 1156335 w 1552575"/>
                <a:gd name="connsiteY433" fmla="*/ 1461802 h 1733550"/>
                <a:gd name="connsiteX434" fmla="*/ 1159859 w 1552575"/>
                <a:gd name="connsiteY434" fmla="*/ 1466279 h 1733550"/>
                <a:gd name="connsiteX435" fmla="*/ 1152620 w 1552575"/>
                <a:gd name="connsiteY435" fmla="*/ 1473708 h 1733550"/>
                <a:gd name="connsiteX436" fmla="*/ 1154049 w 1552575"/>
                <a:gd name="connsiteY436" fmla="*/ 1475708 h 1733550"/>
                <a:gd name="connsiteX437" fmla="*/ 1143095 w 1552575"/>
                <a:gd name="connsiteY437" fmla="*/ 1481614 h 1733550"/>
                <a:gd name="connsiteX438" fmla="*/ 1149382 w 1552575"/>
                <a:gd name="connsiteY438" fmla="*/ 1484376 h 1733550"/>
                <a:gd name="connsiteX439" fmla="*/ 1146334 w 1552575"/>
                <a:gd name="connsiteY439" fmla="*/ 1487805 h 1733550"/>
                <a:gd name="connsiteX440" fmla="*/ 1132237 w 1552575"/>
                <a:gd name="connsiteY440" fmla="*/ 1488091 h 1733550"/>
                <a:gd name="connsiteX441" fmla="*/ 1129665 w 1552575"/>
                <a:gd name="connsiteY441" fmla="*/ 1498949 h 1733550"/>
                <a:gd name="connsiteX442" fmla="*/ 1125760 w 1552575"/>
                <a:gd name="connsiteY442" fmla="*/ 1494187 h 1733550"/>
                <a:gd name="connsiteX443" fmla="*/ 1124617 w 1552575"/>
                <a:gd name="connsiteY443" fmla="*/ 1496758 h 1733550"/>
                <a:gd name="connsiteX444" fmla="*/ 1121473 w 1552575"/>
                <a:gd name="connsiteY444" fmla="*/ 1496187 h 1733550"/>
                <a:gd name="connsiteX445" fmla="*/ 1120140 w 1552575"/>
                <a:gd name="connsiteY445" fmla="*/ 1502283 h 1733550"/>
                <a:gd name="connsiteX446" fmla="*/ 1112044 w 1552575"/>
                <a:gd name="connsiteY446" fmla="*/ 1501045 h 1733550"/>
                <a:gd name="connsiteX447" fmla="*/ 1108805 w 1552575"/>
                <a:gd name="connsiteY447" fmla="*/ 1494568 h 1733550"/>
                <a:gd name="connsiteX448" fmla="*/ 1106614 w 1552575"/>
                <a:gd name="connsiteY448" fmla="*/ 1497806 h 1733550"/>
                <a:gd name="connsiteX449" fmla="*/ 1104233 w 1552575"/>
                <a:gd name="connsiteY449" fmla="*/ 1495711 h 1733550"/>
                <a:gd name="connsiteX450" fmla="*/ 1095947 w 1552575"/>
                <a:gd name="connsiteY450" fmla="*/ 1496568 h 1733550"/>
                <a:gd name="connsiteX451" fmla="*/ 1092232 w 1552575"/>
                <a:gd name="connsiteY451" fmla="*/ 1492663 h 1733550"/>
                <a:gd name="connsiteX452" fmla="*/ 1083278 w 1552575"/>
                <a:gd name="connsiteY452" fmla="*/ 1496663 h 1733550"/>
                <a:gd name="connsiteX453" fmla="*/ 1083088 w 1552575"/>
                <a:gd name="connsiteY453" fmla="*/ 1494472 h 1733550"/>
                <a:gd name="connsiteX454" fmla="*/ 1063847 w 1552575"/>
                <a:gd name="connsiteY454" fmla="*/ 1489043 h 1733550"/>
                <a:gd name="connsiteX455" fmla="*/ 1059180 w 1552575"/>
                <a:gd name="connsiteY455" fmla="*/ 1491234 h 1733550"/>
                <a:gd name="connsiteX456" fmla="*/ 1051941 w 1552575"/>
                <a:gd name="connsiteY456" fmla="*/ 1489043 h 1733550"/>
                <a:gd name="connsiteX457" fmla="*/ 1048988 w 1552575"/>
                <a:gd name="connsiteY457" fmla="*/ 1489234 h 1733550"/>
                <a:gd name="connsiteX458" fmla="*/ 1048036 w 1552575"/>
                <a:gd name="connsiteY458" fmla="*/ 1493615 h 1733550"/>
                <a:gd name="connsiteX459" fmla="*/ 1044702 w 1552575"/>
                <a:gd name="connsiteY459" fmla="*/ 1491520 h 1733550"/>
                <a:gd name="connsiteX460" fmla="*/ 1037463 w 1552575"/>
                <a:gd name="connsiteY460" fmla="*/ 1496949 h 1733550"/>
                <a:gd name="connsiteX461" fmla="*/ 1041845 w 1552575"/>
                <a:gd name="connsiteY461" fmla="*/ 1502569 h 1733550"/>
                <a:gd name="connsiteX462" fmla="*/ 1039654 w 1552575"/>
                <a:gd name="connsiteY462" fmla="*/ 1503997 h 1733550"/>
                <a:gd name="connsiteX463" fmla="*/ 1036892 w 1552575"/>
                <a:gd name="connsiteY463" fmla="*/ 1499711 h 1733550"/>
                <a:gd name="connsiteX464" fmla="*/ 1032796 w 1552575"/>
                <a:gd name="connsiteY464" fmla="*/ 1499045 h 1733550"/>
                <a:gd name="connsiteX465" fmla="*/ 1033081 w 1552575"/>
                <a:gd name="connsiteY465" fmla="*/ 1501902 h 1733550"/>
                <a:gd name="connsiteX466" fmla="*/ 1029843 w 1552575"/>
                <a:gd name="connsiteY466" fmla="*/ 1500188 h 1733550"/>
                <a:gd name="connsiteX467" fmla="*/ 1026986 w 1552575"/>
                <a:gd name="connsiteY467" fmla="*/ 1504093 h 1733550"/>
                <a:gd name="connsiteX468" fmla="*/ 1012412 w 1552575"/>
                <a:gd name="connsiteY468" fmla="*/ 1544764 h 1733550"/>
                <a:gd name="connsiteX469" fmla="*/ 1014889 w 1552575"/>
                <a:gd name="connsiteY469" fmla="*/ 1556956 h 1733550"/>
                <a:gd name="connsiteX470" fmla="*/ 1006412 w 1552575"/>
                <a:gd name="connsiteY470" fmla="*/ 1558385 h 1733550"/>
                <a:gd name="connsiteX471" fmla="*/ 1000792 w 1552575"/>
                <a:gd name="connsiteY471" fmla="*/ 1593342 h 1733550"/>
                <a:gd name="connsiteX472" fmla="*/ 994600 w 1552575"/>
                <a:gd name="connsiteY472" fmla="*/ 1603153 h 1733550"/>
                <a:gd name="connsiteX473" fmla="*/ 1002030 w 1552575"/>
                <a:gd name="connsiteY473" fmla="*/ 1617631 h 1733550"/>
                <a:gd name="connsiteX474" fmla="*/ 1004221 w 1552575"/>
                <a:gd name="connsiteY474" fmla="*/ 1631251 h 1733550"/>
                <a:gd name="connsiteX475" fmla="*/ 1002697 w 1552575"/>
                <a:gd name="connsiteY475" fmla="*/ 1636966 h 1733550"/>
                <a:gd name="connsiteX476" fmla="*/ 987552 w 1552575"/>
                <a:gd name="connsiteY476" fmla="*/ 1647444 h 1733550"/>
                <a:gd name="connsiteX477" fmla="*/ 989838 w 1552575"/>
                <a:gd name="connsiteY477" fmla="*/ 1649825 h 1733550"/>
                <a:gd name="connsiteX478" fmla="*/ 998315 w 1552575"/>
                <a:gd name="connsiteY478" fmla="*/ 1647920 h 1733550"/>
                <a:gd name="connsiteX479" fmla="*/ 982694 w 1552575"/>
                <a:gd name="connsiteY479" fmla="*/ 1690021 h 1733550"/>
                <a:gd name="connsiteX480" fmla="*/ 986695 w 1552575"/>
                <a:gd name="connsiteY480" fmla="*/ 1713262 h 1733550"/>
                <a:gd name="connsiteX481" fmla="*/ 982313 w 1552575"/>
                <a:gd name="connsiteY481" fmla="*/ 1716310 h 1733550"/>
                <a:gd name="connsiteX482" fmla="*/ 957548 w 1552575"/>
                <a:gd name="connsiteY482" fmla="*/ 1684687 h 1733550"/>
                <a:gd name="connsiteX483" fmla="*/ 945928 w 1552575"/>
                <a:gd name="connsiteY483" fmla="*/ 1679734 h 1733550"/>
                <a:gd name="connsiteX484" fmla="*/ 948785 w 1552575"/>
                <a:gd name="connsiteY484" fmla="*/ 1672685 h 1733550"/>
                <a:gd name="connsiteX485" fmla="*/ 946309 w 1552575"/>
                <a:gd name="connsiteY485" fmla="*/ 1667161 h 1733550"/>
                <a:gd name="connsiteX486" fmla="*/ 932212 w 1552575"/>
                <a:gd name="connsiteY486" fmla="*/ 1669828 h 1733550"/>
                <a:gd name="connsiteX487" fmla="*/ 921734 w 1552575"/>
                <a:gd name="connsiteY487" fmla="*/ 1665827 h 1733550"/>
                <a:gd name="connsiteX488" fmla="*/ 919067 w 1552575"/>
                <a:gd name="connsiteY488" fmla="*/ 1661827 h 1733550"/>
                <a:gd name="connsiteX489" fmla="*/ 921163 w 1552575"/>
                <a:gd name="connsiteY489" fmla="*/ 1656016 h 1733550"/>
                <a:gd name="connsiteX490" fmla="*/ 916972 w 1552575"/>
                <a:gd name="connsiteY490" fmla="*/ 1655350 h 1733550"/>
                <a:gd name="connsiteX491" fmla="*/ 913162 w 1552575"/>
                <a:gd name="connsiteY491" fmla="*/ 1646396 h 1733550"/>
                <a:gd name="connsiteX492" fmla="*/ 908114 w 1552575"/>
                <a:gd name="connsiteY492" fmla="*/ 1642015 h 1733550"/>
                <a:gd name="connsiteX493" fmla="*/ 905732 w 1552575"/>
                <a:gd name="connsiteY493" fmla="*/ 1632966 h 1733550"/>
                <a:gd name="connsiteX494" fmla="*/ 901732 w 1552575"/>
                <a:gd name="connsiteY494" fmla="*/ 1630871 h 1733550"/>
                <a:gd name="connsiteX495" fmla="*/ 891540 w 1552575"/>
                <a:gd name="connsiteY495" fmla="*/ 1641443 h 1733550"/>
                <a:gd name="connsiteX496" fmla="*/ 876491 w 1552575"/>
                <a:gd name="connsiteY496" fmla="*/ 1673352 h 1733550"/>
                <a:gd name="connsiteX497" fmla="*/ 879253 w 1552575"/>
                <a:gd name="connsiteY497" fmla="*/ 1672780 h 1733550"/>
                <a:gd name="connsiteX498" fmla="*/ 863156 w 1552575"/>
                <a:gd name="connsiteY498" fmla="*/ 1695164 h 1733550"/>
                <a:gd name="connsiteX499" fmla="*/ 865251 w 1552575"/>
                <a:gd name="connsiteY499" fmla="*/ 1708595 h 1733550"/>
                <a:gd name="connsiteX500" fmla="*/ 863346 w 1552575"/>
                <a:gd name="connsiteY500" fmla="*/ 1714976 h 1733550"/>
                <a:gd name="connsiteX501" fmla="*/ 852773 w 1552575"/>
                <a:gd name="connsiteY501" fmla="*/ 1726597 h 1733550"/>
                <a:gd name="connsiteX502" fmla="*/ 834390 w 1552575"/>
                <a:gd name="connsiteY502" fmla="*/ 1730883 h 1733550"/>
                <a:gd name="connsiteX503" fmla="*/ 799529 w 1552575"/>
                <a:gd name="connsiteY503" fmla="*/ 1728788 h 1733550"/>
                <a:gd name="connsiteX504" fmla="*/ 784479 w 1552575"/>
                <a:gd name="connsiteY504" fmla="*/ 1722691 h 1733550"/>
                <a:gd name="connsiteX505" fmla="*/ 775811 w 1552575"/>
                <a:gd name="connsiteY505" fmla="*/ 1713547 h 1733550"/>
                <a:gd name="connsiteX506" fmla="*/ 756380 w 1552575"/>
                <a:gd name="connsiteY506" fmla="*/ 1700498 h 1733550"/>
                <a:gd name="connsiteX507" fmla="*/ 718947 w 1552575"/>
                <a:gd name="connsiteY507" fmla="*/ 1699450 h 1733550"/>
                <a:gd name="connsiteX508" fmla="*/ 716090 w 1552575"/>
                <a:gd name="connsiteY508" fmla="*/ 1710690 h 1733550"/>
                <a:gd name="connsiteX509" fmla="*/ 705707 w 1552575"/>
                <a:gd name="connsiteY509" fmla="*/ 1723454 h 1733550"/>
                <a:gd name="connsiteX510" fmla="*/ 704945 w 1552575"/>
                <a:gd name="connsiteY510" fmla="*/ 1732312 h 1733550"/>
                <a:gd name="connsiteX511" fmla="*/ 692563 w 1552575"/>
                <a:gd name="connsiteY511" fmla="*/ 1714976 h 1733550"/>
                <a:gd name="connsiteX512" fmla="*/ 686848 w 1552575"/>
                <a:gd name="connsiteY512" fmla="*/ 1691545 h 1733550"/>
                <a:gd name="connsiteX513" fmla="*/ 680180 w 1552575"/>
                <a:gd name="connsiteY513" fmla="*/ 1681448 h 1733550"/>
                <a:gd name="connsiteX514" fmla="*/ 671894 w 1552575"/>
                <a:gd name="connsiteY514" fmla="*/ 1677257 h 1733550"/>
                <a:gd name="connsiteX515" fmla="*/ 648462 w 1552575"/>
                <a:gd name="connsiteY515" fmla="*/ 1674019 h 1733550"/>
                <a:gd name="connsiteX516" fmla="*/ 626269 w 1552575"/>
                <a:gd name="connsiteY516" fmla="*/ 1651635 h 1733550"/>
                <a:gd name="connsiteX517" fmla="*/ 611410 w 1552575"/>
                <a:gd name="connsiteY517" fmla="*/ 1642586 h 1733550"/>
                <a:gd name="connsiteX518" fmla="*/ 601694 w 1552575"/>
                <a:gd name="connsiteY518" fmla="*/ 1638586 h 1733550"/>
                <a:gd name="connsiteX519" fmla="*/ 592074 w 1552575"/>
                <a:gd name="connsiteY519" fmla="*/ 1638490 h 1733550"/>
                <a:gd name="connsiteX520" fmla="*/ 560451 w 1552575"/>
                <a:gd name="connsiteY520" fmla="*/ 1645920 h 1733550"/>
                <a:gd name="connsiteX521" fmla="*/ 524923 w 1552575"/>
                <a:gd name="connsiteY521" fmla="*/ 1647730 h 1733550"/>
                <a:gd name="connsiteX522" fmla="*/ 496824 w 1552575"/>
                <a:gd name="connsiteY522" fmla="*/ 1626775 h 1733550"/>
                <a:gd name="connsiteX523" fmla="*/ 491109 w 1552575"/>
                <a:gd name="connsiteY523" fmla="*/ 1605820 h 1733550"/>
                <a:gd name="connsiteX524" fmla="*/ 476345 w 1552575"/>
                <a:gd name="connsiteY524" fmla="*/ 1577435 h 1733550"/>
                <a:gd name="connsiteX525" fmla="*/ 474916 w 1552575"/>
                <a:gd name="connsiteY525" fmla="*/ 1568101 h 1733550"/>
                <a:gd name="connsiteX526" fmla="*/ 465582 w 1552575"/>
                <a:gd name="connsiteY526" fmla="*/ 1562100 h 1733550"/>
                <a:gd name="connsiteX527" fmla="*/ 462534 w 1552575"/>
                <a:gd name="connsiteY527" fmla="*/ 1542288 h 1733550"/>
                <a:gd name="connsiteX528" fmla="*/ 463391 w 1552575"/>
                <a:gd name="connsiteY528" fmla="*/ 1527715 h 1733550"/>
                <a:gd name="connsiteX529" fmla="*/ 460534 w 1552575"/>
                <a:gd name="connsiteY529" fmla="*/ 1518380 h 1733550"/>
                <a:gd name="connsiteX530" fmla="*/ 470630 w 1552575"/>
                <a:gd name="connsiteY530" fmla="*/ 1492567 h 1733550"/>
                <a:gd name="connsiteX531" fmla="*/ 464344 w 1552575"/>
                <a:gd name="connsiteY531" fmla="*/ 1481614 h 1733550"/>
                <a:gd name="connsiteX532" fmla="*/ 464153 w 1552575"/>
                <a:gd name="connsiteY532" fmla="*/ 1463802 h 1733550"/>
                <a:gd name="connsiteX533" fmla="*/ 457581 w 1552575"/>
                <a:gd name="connsiteY533" fmla="*/ 1451705 h 1733550"/>
                <a:gd name="connsiteX534" fmla="*/ 445961 w 1552575"/>
                <a:gd name="connsiteY534" fmla="*/ 1439513 h 1733550"/>
                <a:gd name="connsiteX535" fmla="*/ 418148 w 1552575"/>
                <a:gd name="connsiteY535" fmla="*/ 1442275 h 1733550"/>
                <a:gd name="connsiteX536" fmla="*/ 407289 w 1552575"/>
                <a:gd name="connsiteY536" fmla="*/ 1439799 h 1733550"/>
                <a:gd name="connsiteX537" fmla="*/ 399860 w 1552575"/>
                <a:gd name="connsiteY537" fmla="*/ 1447514 h 1733550"/>
                <a:gd name="connsiteX538" fmla="*/ 390620 w 1552575"/>
                <a:gd name="connsiteY538" fmla="*/ 1449514 h 1733550"/>
                <a:gd name="connsiteX539" fmla="*/ 388620 w 1552575"/>
                <a:gd name="connsiteY539" fmla="*/ 1431893 h 1733550"/>
                <a:gd name="connsiteX540" fmla="*/ 392811 w 1552575"/>
                <a:gd name="connsiteY540" fmla="*/ 1422845 h 1733550"/>
                <a:gd name="connsiteX541" fmla="*/ 391954 w 1552575"/>
                <a:gd name="connsiteY541" fmla="*/ 1416939 h 1733550"/>
                <a:gd name="connsiteX542" fmla="*/ 399383 w 1552575"/>
                <a:gd name="connsiteY542" fmla="*/ 1407033 h 1733550"/>
                <a:gd name="connsiteX543" fmla="*/ 394525 w 1552575"/>
                <a:gd name="connsiteY543" fmla="*/ 1392269 h 1733550"/>
                <a:gd name="connsiteX544" fmla="*/ 395859 w 1552575"/>
                <a:gd name="connsiteY544" fmla="*/ 1381601 h 1733550"/>
                <a:gd name="connsiteX545" fmla="*/ 405956 w 1552575"/>
                <a:gd name="connsiteY545" fmla="*/ 1370933 h 1733550"/>
                <a:gd name="connsiteX546" fmla="*/ 409480 w 1552575"/>
                <a:gd name="connsiteY546" fmla="*/ 1359503 h 1733550"/>
                <a:gd name="connsiteX547" fmla="*/ 406432 w 1552575"/>
                <a:gd name="connsiteY547" fmla="*/ 1343882 h 1733550"/>
                <a:gd name="connsiteX548" fmla="*/ 402812 w 1552575"/>
                <a:gd name="connsiteY548" fmla="*/ 1342072 h 1733550"/>
                <a:gd name="connsiteX549" fmla="*/ 397954 w 1552575"/>
                <a:gd name="connsiteY549" fmla="*/ 1327690 h 1733550"/>
                <a:gd name="connsiteX550" fmla="*/ 399860 w 1552575"/>
                <a:gd name="connsiteY550" fmla="*/ 1300448 h 1733550"/>
                <a:gd name="connsiteX551" fmla="*/ 394525 w 1552575"/>
                <a:gd name="connsiteY551" fmla="*/ 1290256 h 1733550"/>
                <a:gd name="connsiteX552" fmla="*/ 393859 w 1552575"/>
                <a:gd name="connsiteY552" fmla="*/ 1269682 h 1733550"/>
                <a:gd name="connsiteX553" fmla="*/ 385667 w 1552575"/>
                <a:gd name="connsiteY553" fmla="*/ 1255205 h 1733550"/>
                <a:gd name="connsiteX554" fmla="*/ 370808 w 1552575"/>
                <a:gd name="connsiteY554" fmla="*/ 1253680 h 1733550"/>
                <a:gd name="connsiteX555" fmla="*/ 351663 w 1552575"/>
                <a:gd name="connsiteY555" fmla="*/ 1229582 h 1733550"/>
                <a:gd name="connsiteX556" fmla="*/ 331756 w 1552575"/>
                <a:gd name="connsiteY556" fmla="*/ 1224820 h 1733550"/>
                <a:gd name="connsiteX557" fmla="*/ 324803 w 1552575"/>
                <a:gd name="connsiteY557" fmla="*/ 1215485 h 1733550"/>
                <a:gd name="connsiteX558" fmla="*/ 315563 w 1552575"/>
                <a:gd name="connsiteY558" fmla="*/ 1217581 h 1733550"/>
                <a:gd name="connsiteX559" fmla="*/ 312611 w 1552575"/>
                <a:gd name="connsiteY559" fmla="*/ 1223200 h 1733550"/>
                <a:gd name="connsiteX560" fmla="*/ 313468 w 1552575"/>
                <a:gd name="connsiteY560" fmla="*/ 1232345 h 1733550"/>
                <a:gd name="connsiteX561" fmla="*/ 282226 w 1552575"/>
                <a:gd name="connsiteY561" fmla="*/ 1231011 h 1733550"/>
                <a:gd name="connsiteX562" fmla="*/ 266700 w 1552575"/>
                <a:gd name="connsiteY562" fmla="*/ 1218057 h 1733550"/>
                <a:gd name="connsiteX563" fmla="*/ 252794 w 1552575"/>
                <a:gd name="connsiteY563" fmla="*/ 1198055 h 1733550"/>
                <a:gd name="connsiteX564" fmla="*/ 188119 w 1552575"/>
                <a:gd name="connsiteY564" fmla="*/ 1156716 h 1733550"/>
                <a:gd name="connsiteX565" fmla="*/ 169926 w 1552575"/>
                <a:gd name="connsiteY565" fmla="*/ 1161574 h 1733550"/>
                <a:gd name="connsiteX566" fmla="*/ 166402 w 1552575"/>
                <a:gd name="connsiteY566" fmla="*/ 1164336 h 1733550"/>
                <a:gd name="connsiteX567" fmla="*/ 161354 w 1552575"/>
                <a:gd name="connsiteY567" fmla="*/ 1176719 h 1733550"/>
                <a:gd name="connsiteX568" fmla="*/ 154972 w 1552575"/>
                <a:gd name="connsiteY568" fmla="*/ 1180529 h 1733550"/>
                <a:gd name="connsiteX569" fmla="*/ 130969 w 1552575"/>
                <a:gd name="connsiteY569" fmla="*/ 1181290 h 1733550"/>
                <a:gd name="connsiteX570" fmla="*/ 112490 w 1552575"/>
                <a:gd name="connsiteY570" fmla="*/ 1174718 h 1733550"/>
                <a:gd name="connsiteX571" fmla="*/ 110109 w 1552575"/>
                <a:gd name="connsiteY571" fmla="*/ 1185481 h 1733550"/>
                <a:gd name="connsiteX572" fmla="*/ 85916 w 1552575"/>
                <a:gd name="connsiteY572" fmla="*/ 1194530 h 1733550"/>
                <a:gd name="connsiteX573" fmla="*/ 78867 w 1552575"/>
                <a:gd name="connsiteY573" fmla="*/ 1194149 h 1733550"/>
                <a:gd name="connsiteX574" fmla="*/ 67151 w 1552575"/>
                <a:gd name="connsiteY574" fmla="*/ 1182338 h 1733550"/>
                <a:gd name="connsiteX575" fmla="*/ 60293 w 1552575"/>
                <a:gd name="connsiteY575" fmla="*/ 1181005 h 1733550"/>
                <a:gd name="connsiteX576" fmla="*/ 50387 w 1552575"/>
                <a:gd name="connsiteY576" fmla="*/ 1166146 h 1733550"/>
                <a:gd name="connsiteX577" fmla="*/ 39815 w 1552575"/>
                <a:gd name="connsiteY577" fmla="*/ 1163764 h 1733550"/>
                <a:gd name="connsiteX578" fmla="*/ 423196 w 1552575"/>
                <a:gd name="connsiteY578" fmla="*/ 1256538 h 1733550"/>
                <a:gd name="connsiteX579" fmla="*/ 427482 w 1552575"/>
                <a:gd name="connsiteY579" fmla="*/ 1255490 h 1733550"/>
                <a:gd name="connsiteX580" fmla="*/ 428339 w 1552575"/>
                <a:gd name="connsiteY580" fmla="*/ 1251871 h 1733550"/>
                <a:gd name="connsiteX581" fmla="*/ 423196 w 1552575"/>
                <a:gd name="connsiteY581" fmla="*/ 1256538 h 1733550"/>
                <a:gd name="connsiteX582" fmla="*/ 369284 w 1552575"/>
                <a:gd name="connsiteY582" fmla="*/ 1220724 h 1733550"/>
                <a:gd name="connsiteX583" fmla="*/ 362712 w 1552575"/>
                <a:gd name="connsiteY583" fmla="*/ 1215485 h 1733550"/>
                <a:gd name="connsiteX584" fmla="*/ 360426 w 1552575"/>
                <a:gd name="connsiteY584" fmla="*/ 1215199 h 1733550"/>
                <a:gd name="connsiteX585" fmla="*/ 364522 w 1552575"/>
                <a:gd name="connsiteY585" fmla="*/ 1217676 h 1733550"/>
                <a:gd name="connsiteX586" fmla="*/ 363569 w 1552575"/>
                <a:gd name="connsiteY586" fmla="*/ 1221962 h 1733550"/>
                <a:gd name="connsiteX587" fmla="*/ 368522 w 1552575"/>
                <a:gd name="connsiteY587" fmla="*/ 1225010 h 1733550"/>
                <a:gd name="connsiteX588" fmla="*/ 369284 w 1552575"/>
                <a:gd name="connsiteY588" fmla="*/ 1220724 h 1733550"/>
                <a:gd name="connsiteX589" fmla="*/ 330994 w 1552575"/>
                <a:gd name="connsiteY589" fmla="*/ 1220629 h 1733550"/>
                <a:gd name="connsiteX590" fmla="*/ 338804 w 1552575"/>
                <a:gd name="connsiteY590" fmla="*/ 1217866 h 1733550"/>
                <a:gd name="connsiteX591" fmla="*/ 338519 w 1552575"/>
                <a:gd name="connsiteY591" fmla="*/ 1215199 h 1733550"/>
                <a:gd name="connsiteX592" fmla="*/ 333375 w 1552575"/>
                <a:gd name="connsiteY592" fmla="*/ 1216914 h 1733550"/>
                <a:gd name="connsiteX593" fmla="*/ 330994 w 1552575"/>
                <a:gd name="connsiteY593" fmla="*/ 1220629 h 173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</a:cxnLst>
              <a:rect l="l" t="t" r="r" b="b"/>
              <a:pathLst>
                <a:path w="1552575" h="1733550">
                  <a:moveTo>
                    <a:pt x="39815" y="1163764"/>
                  </a:moveTo>
                  <a:lnTo>
                    <a:pt x="21336" y="1144238"/>
                  </a:lnTo>
                  <a:lnTo>
                    <a:pt x="13335" y="1118902"/>
                  </a:lnTo>
                  <a:lnTo>
                    <a:pt x="13621" y="1112425"/>
                  </a:lnTo>
                  <a:lnTo>
                    <a:pt x="9525" y="1105757"/>
                  </a:lnTo>
                  <a:lnTo>
                    <a:pt x="22289" y="1093756"/>
                  </a:lnTo>
                  <a:lnTo>
                    <a:pt x="25051" y="1072610"/>
                  </a:lnTo>
                  <a:lnTo>
                    <a:pt x="39529" y="1051370"/>
                  </a:lnTo>
                  <a:lnTo>
                    <a:pt x="44863" y="1027747"/>
                  </a:lnTo>
                  <a:lnTo>
                    <a:pt x="57626" y="1001173"/>
                  </a:lnTo>
                  <a:lnTo>
                    <a:pt x="68675" y="991838"/>
                  </a:lnTo>
                  <a:lnTo>
                    <a:pt x="72199" y="985838"/>
                  </a:lnTo>
                  <a:lnTo>
                    <a:pt x="93821" y="979551"/>
                  </a:lnTo>
                  <a:lnTo>
                    <a:pt x="102394" y="973646"/>
                  </a:lnTo>
                  <a:lnTo>
                    <a:pt x="101156" y="964406"/>
                  </a:lnTo>
                  <a:lnTo>
                    <a:pt x="96012" y="956786"/>
                  </a:lnTo>
                  <a:lnTo>
                    <a:pt x="100584" y="943070"/>
                  </a:lnTo>
                  <a:lnTo>
                    <a:pt x="102775" y="942404"/>
                  </a:lnTo>
                  <a:lnTo>
                    <a:pt x="102013" y="932497"/>
                  </a:lnTo>
                  <a:lnTo>
                    <a:pt x="104394" y="928973"/>
                  </a:lnTo>
                  <a:lnTo>
                    <a:pt x="101727" y="922211"/>
                  </a:lnTo>
                  <a:lnTo>
                    <a:pt x="106585" y="915638"/>
                  </a:lnTo>
                  <a:lnTo>
                    <a:pt x="110109" y="917448"/>
                  </a:lnTo>
                  <a:lnTo>
                    <a:pt x="116205" y="911733"/>
                  </a:lnTo>
                  <a:lnTo>
                    <a:pt x="119158" y="903637"/>
                  </a:lnTo>
                  <a:lnTo>
                    <a:pt x="147733" y="901922"/>
                  </a:lnTo>
                  <a:lnTo>
                    <a:pt x="148400" y="896588"/>
                  </a:lnTo>
                  <a:lnTo>
                    <a:pt x="156591" y="896303"/>
                  </a:lnTo>
                  <a:lnTo>
                    <a:pt x="168688" y="890302"/>
                  </a:lnTo>
                  <a:lnTo>
                    <a:pt x="179546" y="894112"/>
                  </a:lnTo>
                  <a:lnTo>
                    <a:pt x="201263" y="892588"/>
                  </a:lnTo>
                  <a:lnTo>
                    <a:pt x="212122" y="887254"/>
                  </a:lnTo>
                  <a:lnTo>
                    <a:pt x="221933" y="865537"/>
                  </a:lnTo>
                  <a:lnTo>
                    <a:pt x="223171" y="893540"/>
                  </a:lnTo>
                  <a:lnTo>
                    <a:pt x="226124" y="896017"/>
                  </a:lnTo>
                  <a:lnTo>
                    <a:pt x="231458" y="895255"/>
                  </a:lnTo>
                  <a:lnTo>
                    <a:pt x="227266" y="903446"/>
                  </a:lnTo>
                  <a:lnTo>
                    <a:pt x="227552" y="918496"/>
                  </a:lnTo>
                  <a:lnTo>
                    <a:pt x="221170" y="941261"/>
                  </a:lnTo>
                  <a:lnTo>
                    <a:pt x="225266" y="951643"/>
                  </a:lnTo>
                  <a:lnTo>
                    <a:pt x="238506" y="960406"/>
                  </a:lnTo>
                  <a:lnTo>
                    <a:pt x="242792" y="966788"/>
                  </a:lnTo>
                  <a:lnTo>
                    <a:pt x="256985" y="953453"/>
                  </a:lnTo>
                  <a:lnTo>
                    <a:pt x="262414" y="961454"/>
                  </a:lnTo>
                  <a:lnTo>
                    <a:pt x="266795" y="957548"/>
                  </a:lnTo>
                  <a:lnTo>
                    <a:pt x="270605" y="947738"/>
                  </a:lnTo>
                  <a:lnTo>
                    <a:pt x="270510" y="938213"/>
                  </a:lnTo>
                  <a:lnTo>
                    <a:pt x="263652" y="924401"/>
                  </a:lnTo>
                  <a:lnTo>
                    <a:pt x="265557" y="911257"/>
                  </a:lnTo>
                  <a:lnTo>
                    <a:pt x="262604" y="904684"/>
                  </a:lnTo>
                  <a:lnTo>
                    <a:pt x="233172" y="893159"/>
                  </a:lnTo>
                  <a:lnTo>
                    <a:pt x="234887" y="880872"/>
                  </a:lnTo>
                  <a:lnTo>
                    <a:pt x="231267" y="855250"/>
                  </a:lnTo>
                  <a:lnTo>
                    <a:pt x="257651" y="842867"/>
                  </a:lnTo>
                  <a:lnTo>
                    <a:pt x="249555" y="834199"/>
                  </a:lnTo>
                  <a:lnTo>
                    <a:pt x="251841" y="815435"/>
                  </a:lnTo>
                  <a:lnTo>
                    <a:pt x="257366" y="804863"/>
                  </a:lnTo>
                  <a:lnTo>
                    <a:pt x="265938" y="797242"/>
                  </a:lnTo>
                  <a:lnTo>
                    <a:pt x="273653" y="799909"/>
                  </a:lnTo>
                  <a:lnTo>
                    <a:pt x="280130" y="789813"/>
                  </a:lnTo>
                  <a:lnTo>
                    <a:pt x="284131" y="777430"/>
                  </a:lnTo>
                  <a:lnTo>
                    <a:pt x="274796" y="776192"/>
                  </a:lnTo>
                  <a:lnTo>
                    <a:pt x="273558" y="755237"/>
                  </a:lnTo>
                  <a:lnTo>
                    <a:pt x="268796" y="744379"/>
                  </a:lnTo>
                  <a:lnTo>
                    <a:pt x="269367" y="728853"/>
                  </a:lnTo>
                  <a:lnTo>
                    <a:pt x="272891" y="729710"/>
                  </a:lnTo>
                  <a:lnTo>
                    <a:pt x="284512" y="702373"/>
                  </a:lnTo>
                  <a:lnTo>
                    <a:pt x="291656" y="705612"/>
                  </a:lnTo>
                  <a:lnTo>
                    <a:pt x="296323" y="694182"/>
                  </a:lnTo>
                  <a:lnTo>
                    <a:pt x="299180" y="695039"/>
                  </a:lnTo>
                  <a:lnTo>
                    <a:pt x="302704" y="684086"/>
                  </a:lnTo>
                  <a:lnTo>
                    <a:pt x="309658" y="680561"/>
                  </a:lnTo>
                  <a:lnTo>
                    <a:pt x="305848" y="674465"/>
                  </a:lnTo>
                  <a:lnTo>
                    <a:pt x="326803" y="653224"/>
                  </a:lnTo>
                  <a:lnTo>
                    <a:pt x="324612" y="648462"/>
                  </a:lnTo>
                  <a:lnTo>
                    <a:pt x="313277" y="653605"/>
                  </a:lnTo>
                  <a:lnTo>
                    <a:pt x="297847" y="656177"/>
                  </a:lnTo>
                  <a:lnTo>
                    <a:pt x="283274" y="656272"/>
                  </a:lnTo>
                  <a:lnTo>
                    <a:pt x="282702" y="652653"/>
                  </a:lnTo>
                  <a:lnTo>
                    <a:pt x="272796" y="652653"/>
                  </a:lnTo>
                  <a:lnTo>
                    <a:pt x="272606" y="649605"/>
                  </a:lnTo>
                  <a:lnTo>
                    <a:pt x="262509" y="650176"/>
                  </a:lnTo>
                  <a:lnTo>
                    <a:pt x="261747" y="653224"/>
                  </a:lnTo>
                  <a:lnTo>
                    <a:pt x="253556" y="647414"/>
                  </a:lnTo>
                  <a:lnTo>
                    <a:pt x="252317" y="648653"/>
                  </a:lnTo>
                  <a:lnTo>
                    <a:pt x="244221" y="639889"/>
                  </a:lnTo>
                  <a:lnTo>
                    <a:pt x="237744" y="640461"/>
                  </a:lnTo>
                  <a:lnTo>
                    <a:pt x="232696" y="631603"/>
                  </a:lnTo>
                  <a:lnTo>
                    <a:pt x="232600" y="626554"/>
                  </a:lnTo>
                  <a:lnTo>
                    <a:pt x="238030" y="623697"/>
                  </a:lnTo>
                  <a:lnTo>
                    <a:pt x="232886" y="610171"/>
                  </a:lnTo>
                  <a:lnTo>
                    <a:pt x="224885" y="614172"/>
                  </a:lnTo>
                  <a:lnTo>
                    <a:pt x="215360" y="601313"/>
                  </a:lnTo>
                  <a:lnTo>
                    <a:pt x="220028" y="598075"/>
                  </a:lnTo>
                  <a:lnTo>
                    <a:pt x="218504" y="580549"/>
                  </a:lnTo>
                  <a:lnTo>
                    <a:pt x="225743" y="576929"/>
                  </a:lnTo>
                  <a:lnTo>
                    <a:pt x="219170" y="564356"/>
                  </a:lnTo>
                  <a:lnTo>
                    <a:pt x="213836" y="562261"/>
                  </a:lnTo>
                  <a:lnTo>
                    <a:pt x="211836" y="553783"/>
                  </a:lnTo>
                  <a:lnTo>
                    <a:pt x="216599" y="534162"/>
                  </a:lnTo>
                  <a:lnTo>
                    <a:pt x="242316" y="534543"/>
                  </a:lnTo>
                  <a:lnTo>
                    <a:pt x="253175" y="532352"/>
                  </a:lnTo>
                  <a:lnTo>
                    <a:pt x="254222" y="537877"/>
                  </a:lnTo>
                  <a:lnTo>
                    <a:pt x="258890" y="540067"/>
                  </a:lnTo>
                  <a:lnTo>
                    <a:pt x="267843" y="533686"/>
                  </a:lnTo>
                  <a:lnTo>
                    <a:pt x="290322" y="524351"/>
                  </a:lnTo>
                  <a:lnTo>
                    <a:pt x="285655" y="511778"/>
                  </a:lnTo>
                  <a:lnTo>
                    <a:pt x="292608" y="509587"/>
                  </a:lnTo>
                  <a:lnTo>
                    <a:pt x="292132" y="507397"/>
                  </a:lnTo>
                  <a:lnTo>
                    <a:pt x="310039" y="494062"/>
                  </a:lnTo>
                  <a:lnTo>
                    <a:pt x="312515" y="493109"/>
                  </a:lnTo>
                  <a:lnTo>
                    <a:pt x="312991" y="499681"/>
                  </a:lnTo>
                  <a:lnTo>
                    <a:pt x="325088" y="499491"/>
                  </a:lnTo>
                  <a:lnTo>
                    <a:pt x="324136" y="488156"/>
                  </a:lnTo>
                  <a:lnTo>
                    <a:pt x="326327" y="486632"/>
                  </a:lnTo>
                  <a:lnTo>
                    <a:pt x="348329" y="483489"/>
                  </a:lnTo>
                  <a:lnTo>
                    <a:pt x="385667" y="466154"/>
                  </a:lnTo>
                  <a:lnTo>
                    <a:pt x="394525" y="457867"/>
                  </a:lnTo>
                  <a:lnTo>
                    <a:pt x="398431" y="462248"/>
                  </a:lnTo>
                  <a:lnTo>
                    <a:pt x="415957" y="448913"/>
                  </a:lnTo>
                  <a:lnTo>
                    <a:pt x="436150" y="441674"/>
                  </a:lnTo>
                  <a:lnTo>
                    <a:pt x="440817" y="424148"/>
                  </a:lnTo>
                  <a:lnTo>
                    <a:pt x="443579" y="423767"/>
                  </a:lnTo>
                  <a:lnTo>
                    <a:pt x="442627" y="413861"/>
                  </a:lnTo>
                  <a:lnTo>
                    <a:pt x="457200" y="406241"/>
                  </a:lnTo>
                  <a:lnTo>
                    <a:pt x="485585" y="402146"/>
                  </a:lnTo>
                  <a:lnTo>
                    <a:pt x="486728" y="411385"/>
                  </a:lnTo>
                  <a:lnTo>
                    <a:pt x="488061" y="403003"/>
                  </a:lnTo>
                  <a:lnTo>
                    <a:pt x="502158" y="407098"/>
                  </a:lnTo>
                  <a:lnTo>
                    <a:pt x="503491" y="403288"/>
                  </a:lnTo>
                  <a:lnTo>
                    <a:pt x="507587" y="402050"/>
                  </a:lnTo>
                  <a:lnTo>
                    <a:pt x="519398" y="402336"/>
                  </a:lnTo>
                  <a:lnTo>
                    <a:pt x="523589" y="394430"/>
                  </a:lnTo>
                  <a:lnTo>
                    <a:pt x="536924" y="394906"/>
                  </a:lnTo>
                  <a:lnTo>
                    <a:pt x="531495" y="392049"/>
                  </a:lnTo>
                  <a:lnTo>
                    <a:pt x="532257" y="387667"/>
                  </a:lnTo>
                  <a:lnTo>
                    <a:pt x="549402" y="373094"/>
                  </a:lnTo>
                  <a:lnTo>
                    <a:pt x="549497" y="363379"/>
                  </a:lnTo>
                  <a:lnTo>
                    <a:pt x="576929" y="331851"/>
                  </a:lnTo>
                  <a:lnTo>
                    <a:pt x="584168" y="335089"/>
                  </a:lnTo>
                  <a:lnTo>
                    <a:pt x="582644" y="329184"/>
                  </a:lnTo>
                  <a:lnTo>
                    <a:pt x="588264" y="328231"/>
                  </a:lnTo>
                  <a:lnTo>
                    <a:pt x="590836" y="335947"/>
                  </a:lnTo>
                  <a:lnTo>
                    <a:pt x="593122" y="335375"/>
                  </a:lnTo>
                  <a:lnTo>
                    <a:pt x="600456" y="343090"/>
                  </a:lnTo>
                  <a:lnTo>
                    <a:pt x="603980" y="341471"/>
                  </a:lnTo>
                  <a:lnTo>
                    <a:pt x="597884" y="356330"/>
                  </a:lnTo>
                  <a:lnTo>
                    <a:pt x="604075" y="361379"/>
                  </a:lnTo>
                  <a:lnTo>
                    <a:pt x="617601" y="360997"/>
                  </a:lnTo>
                  <a:lnTo>
                    <a:pt x="619125" y="358045"/>
                  </a:lnTo>
                  <a:lnTo>
                    <a:pt x="631603" y="353282"/>
                  </a:lnTo>
                  <a:lnTo>
                    <a:pt x="634651" y="359854"/>
                  </a:lnTo>
                  <a:lnTo>
                    <a:pt x="645604" y="359188"/>
                  </a:lnTo>
                  <a:lnTo>
                    <a:pt x="654272" y="356806"/>
                  </a:lnTo>
                  <a:lnTo>
                    <a:pt x="653320" y="354044"/>
                  </a:lnTo>
                  <a:lnTo>
                    <a:pt x="658178" y="352330"/>
                  </a:lnTo>
                  <a:lnTo>
                    <a:pt x="652272" y="338614"/>
                  </a:lnTo>
                  <a:lnTo>
                    <a:pt x="655606" y="334137"/>
                  </a:lnTo>
                  <a:lnTo>
                    <a:pt x="683324" y="328041"/>
                  </a:lnTo>
                  <a:lnTo>
                    <a:pt x="680275" y="318611"/>
                  </a:lnTo>
                  <a:lnTo>
                    <a:pt x="689134" y="314611"/>
                  </a:lnTo>
                  <a:lnTo>
                    <a:pt x="690848" y="319278"/>
                  </a:lnTo>
                  <a:lnTo>
                    <a:pt x="705421" y="314706"/>
                  </a:lnTo>
                  <a:lnTo>
                    <a:pt x="715518" y="330898"/>
                  </a:lnTo>
                  <a:lnTo>
                    <a:pt x="727424" y="332899"/>
                  </a:lnTo>
                  <a:lnTo>
                    <a:pt x="757047" y="328898"/>
                  </a:lnTo>
                  <a:lnTo>
                    <a:pt x="763334" y="320897"/>
                  </a:lnTo>
                  <a:lnTo>
                    <a:pt x="799624" y="296989"/>
                  </a:lnTo>
                  <a:lnTo>
                    <a:pt x="800576" y="292894"/>
                  </a:lnTo>
                  <a:lnTo>
                    <a:pt x="811625" y="288893"/>
                  </a:lnTo>
                  <a:lnTo>
                    <a:pt x="808577" y="280416"/>
                  </a:lnTo>
                  <a:lnTo>
                    <a:pt x="834676" y="268129"/>
                  </a:lnTo>
                  <a:lnTo>
                    <a:pt x="836104" y="271558"/>
                  </a:lnTo>
                  <a:lnTo>
                    <a:pt x="838771" y="269843"/>
                  </a:lnTo>
                  <a:lnTo>
                    <a:pt x="841820" y="266319"/>
                  </a:lnTo>
                  <a:lnTo>
                    <a:pt x="838200" y="262795"/>
                  </a:lnTo>
                  <a:lnTo>
                    <a:pt x="840105" y="260318"/>
                  </a:lnTo>
                  <a:lnTo>
                    <a:pt x="835247" y="246793"/>
                  </a:lnTo>
                  <a:lnTo>
                    <a:pt x="837343" y="245840"/>
                  </a:lnTo>
                  <a:lnTo>
                    <a:pt x="826961" y="216598"/>
                  </a:lnTo>
                  <a:lnTo>
                    <a:pt x="814102" y="193167"/>
                  </a:lnTo>
                  <a:lnTo>
                    <a:pt x="822389" y="186309"/>
                  </a:lnTo>
                  <a:lnTo>
                    <a:pt x="819817" y="179546"/>
                  </a:lnTo>
                  <a:lnTo>
                    <a:pt x="824103" y="175927"/>
                  </a:lnTo>
                  <a:lnTo>
                    <a:pt x="817436" y="166687"/>
                  </a:lnTo>
                  <a:lnTo>
                    <a:pt x="809149" y="170974"/>
                  </a:lnTo>
                  <a:lnTo>
                    <a:pt x="799433" y="152400"/>
                  </a:lnTo>
                  <a:lnTo>
                    <a:pt x="793909" y="155734"/>
                  </a:lnTo>
                  <a:lnTo>
                    <a:pt x="792099" y="149828"/>
                  </a:lnTo>
                  <a:lnTo>
                    <a:pt x="795242" y="148495"/>
                  </a:lnTo>
                  <a:lnTo>
                    <a:pt x="794385" y="143351"/>
                  </a:lnTo>
                  <a:lnTo>
                    <a:pt x="820579" y="118300"/>
                  </a:lnTo>
                  <a:lnTo>
                    <a:pt x="814007" y="84391"/>
                  </a:lnTo>
                  <a:lnTo>
                    <a:pt x="820198" y="82010"/>
                  </a:lnTo>
                  <a:lnTo>
                    <a:pt x="824675" y="75152"/>
                  </a:lnTo>
                  <a:lnTo>
                    <a:pt x="822579" y="69628"/>
                  </a:lnTo>
                  <a:lnTo>
                    <a:pt x="812483" y="70485"/>
                  </a:lnTo>
                  <a:lnTo>
                    <a:pt x="822674" y="55054"/>
                  </a:lnTo>
                  <a:lnTo>
                    <a:pt x="832009" y="48101"/>
                  </a:lnTo>
                  <a:lnTo>
                    <a:pt x="849535" y="44196"/>
                  </a:lnTo>
                  <a:lnTo>
                    <a:pt x="862870" y="34290"/>
                  </a:lnTo>
                  <a:lnTo>
                    <a:pt x="870680" y="32385"/>
                  </a:lnTo>
                  <a:lnTo>
                    <a:pt x="885444" y="14192"/>
                  </a:lnTo>
                  <a:lnTo>
                    <a:pt x="893540" y="9525"/>
                  </a:lnTo>
                  <a:lnTo>
                    <a:pt x="908590" y="11906"/>
                  </a:lnTo>
                  <a:lnTo>
                    <a:pt x="926402" y="10477"/>
                  </a:lnTo>
                  <a:lnTo>
                    <a:pt x="950404" y="19621"/>
                  </a:lnTo>
                  <a:lnTo>
                    <a:pt x="960215" y="28289"/>
                  </a:lnTo>
                  <a:lnTo>
                    <a:pt x="957358" y="34766"/>
                  </a:lnTo>
                  <a:lnTo>
                    <a:pt x="966502" y="37433"/>
                  </a:lnTo>
                  <a:lnTo>
                    <a:pt x="978122" y="35528"/>
                  </a:lnTo>
                  <a:lnTo>
                    <a:pt x="986885" y="56007"/>
                  </a:lnTo>
                  <a:lnTo>
                    <a:pt x="990029" y="54197"/>
                  </a:lnTo>
                  <a:lnTo>
                    <a:pt x="998887" y="89059"/>
                  </a:lnTo>
                  <a:lnTo>
                    <a:pt x="1013079" y="84201"/>
                  </a:lnTo>
                  <a:lnTo>
                    <a:pt x="1032701" y="82677"/>
                  </a:lnTo>
                  <a:lnTo>
                    <a:pt x="1054132" y="74581"/>
                  </a:lnTo>
                  <a:lnTo>
                    <a:pt x="1105948" y="64770"/>
                  </a:lnTo>
                  <a:lnTo>
                    <a:pt x="1182243" y="77914"/>
                  </a:lnTo>
                  <a:lnTo>
                    <a:pt x="1241679" y="66770"/>
                  </a:lnTo>
                  <a:lnTo>
                    <a:pt x="1266158" y="65341"/>
                  </a:lnTo>
                  <a:lnTo>
                    <a:pt x="1296734" y="58102"/>
                  </a:lnTo>
                  <a:lnTo>
                    <a:pt x="1297781" y="80677"/>
                  </a:lnTo>
                  <a:lnTo>
                    <a:pt x="1300544" y="80010"/>
                  </a:lnTo>
                  <a:lnTo>
                    <a:pt x="1302163" y="84582"/>
                  </a:lnTo>
                  <a:lnTo>
                    <a:pt x="1299686" y="85344"/>
                  </a:lnTo>
                  <a:lnTo>
                    <a:pt x="1307306" y="95250"/>
                  </a:lnTo>
                  <a:lnTo>
                    <a:pt x="1300734" y="101632"/>
                  </a:lnTo>
                  <a:lnTo>
                    <a:pt x="1307973" y="120015"/>
                  </a:lnTo>
                  <a:lnTo>
                    <a:pt x="1317117" y="116300"/>
                  </a:lnTo>
                  <a:lnTo>
                    <a:pt x="1329785" y="172688"/>
                  </a:lnTo>
                  <a:lnTo>
                    <a:pt x="1323975" y="176689"/>
                  </a:lnTo>
                  <a:lnTo>
                    <a:pt x="1325594" y="186976"/>
                  </a:lnTo>
                  <a:lnTo>
                    <a:pt x="1323404" y="187452"/>
                  </a:lnTo>
                  <a:lnTo>
                    <a:pt x="1322451" y="195453"/>
                  </a:lnTo>
                  <a:lnTo>
                    <a:pt x="1293971" y="207169"/>
                  </a:lnTo>
                  <a:lnTo>
                    <a:pt x="1268349" y="211931"/>
                  </a:lnTo>
                  <a:lnTo>
                    <a:pt x="1268825" y="217170"/>
                  </a:lnTo>
                  <a:lnTo>
                    <a:pt x="1260539" y="220599"/>
                  </a:lnTo>
                  <a:lnTo>
                    <a:pt x="1264825" y="230410"/>
                  </a:lnTo>
                  <a:lnTo>
                    <a:pt x="1268254" y="230600"/>
                  </a:lnTo>
                  <a:lnTo>
                    <a:pt x="1273969" y="240792"/>
                  </a:lnTo>
                  <a:lnTo>
                    <a:pt x="1280922" y="237363"/>
                  </a:lnTo>
                  <a:lnTo>
                    <a:pt x="1279684" y="246793"/>
                  </a:lnTo>
                  <a:lnTo>
                    <a:pt x="1281779" y="249745"/>
                  </a:lnTo>
                  <a:lnTo>
                    <a:pt x="1273683" y="255079"/>
                  </a:lnTo>
                  <a:lnTo>
                    <a:pt x="1276826" y="259366"/>
                  </a:lnTo>
                  <a:lnTo>
                    <a:pt x="1276255" y="271272"/>
                  </a:lnTo>
                  <a:lnTo>
                    <a:pt x="1273588" y="272510"/>
                  </a:lnTo>
                  <a:lnTo>
                    <a:pt x="1279208" y="282988"/>
                  </a:lnTo>
                  <a:lnTo>
                    <a:pt x="1273493" y="289274"/>
                  </a:lnTo>
                  <a:lnTo>
                    <a:pt x="1280731" y="316897"/>
                  </a:lnTo>
                  <a:lnTo>
                    <a:pt x="1278160" y="317754"/>
                  </a:lnTo>
                  <a:lnTo>
                    <a:pt x="1280731" y="337661"/>
                  </a:lnTo>
                  <a:lnTo>
                    <a:pt x="1275112" y="338137"/>
                  </a:lnTo>
                  <a:lnTo>
                    <a:pt x="1276445" y="358426"/>
                  </a:lnTo>
                  <a:lnTo>
                    <a:pt x="1255967" y="363664"/>
                  </a:lnTo>
                  <a:lnTo>
                    <a:pt x="1257872" y="369761"/>
                  </a:lnTo>
                  <a:lnTo>
                    <a:pt x="1236917" y="374237"/>
                  </a:lnTo>
                  <a:lnTo>
                    <a:pt x="1244727" y="428244"/>
                  </a:lnTo>
                  <a:lnTo>
                    <a:pt x="1260539" y="479203"/>
                  </a:lnTo>
                  <a:lnTo>
                    <a:pt x="1263777" y="482822"/>
                  </a:lnTo>
                  <a:lnTo>
                    <a:pt x="1267873" y="480631"/>
                  </a:lnTo>
                  <a:lnTo>
                    <a:pt x="1270064" y="484537"/>
                  </a:lnTo>
                  <a:lnTo>
                    <a:pt x="1282922" y="480917"/>
                  </a:lnTo>
                  <a:lnTo>
                    <a:pt x="1284732" y="484727"/>
                  </a:lnTo>
                  <a:lnTo>
                    <a:pt x="1306639" y="479584"/>
                  </a:lnTo>
                  <a:lnTo>
                    <a:pt x="1307878" y="483108"/>
                  </a:lnTo>
                  <a:lnTo>
                    <a:pt x="1317308" y="481584"/>
                  </a:lnTo>
                  <a:lnTo>
                    <a:pt x="1320165" y="486632"/>
                  </a:lnTo>
                  <a:lnTo>
                    <a:pt x="1323499" y="485870"/>
                  </a:lnTo>
                  <a:lnTo>
                    <a:pt x="1341692" y="526542"/>
                  </a:lnTo>
                  <a:lnTo>
                    <a:pt x="1324737" y="538067"/>
                  </a:lnTo>
                  <a:lnTo>
                    <a:pt x="1308259" y="561213"/>
                  </a:lnTo>
                  <a:lnTo>
                    <a:pt x="1291304" y="572929"/>
                  </a:lnTo>
                  <a:lnTo>
                    <a:pt x="1264825" y="583787"/>
                  </a:lnTo>
                  <a:lnTo>
                    <a:pt x="1275017" y="622649"/>
                  </a:lnTo>
                  <a:lnTo>
                    <a:pt x="1270921" y="623221"/>
                  </a:lnTo>
                  <a:lnTo>
                    <a:pt x="1270064" y="638937"/>
                  </a:lnTo>
                  <a:lnTo>
                    <a:pt x="1291304" y="636461"/>
                  </a:lnTo>
                  <a:lnTo>
                    <a:pt x="1292638" y="659701"/>
                  </a:lnTo>
                  <a:lnTo>
                    <a:pt x="1301877" y="661702"/>
                  </a:lnTo>
                  <a:lnTo>
                    <a:pt x="1305306" y="645033"/>
                  </a:lnTo>
                  <a:lnTo>
                    <a:pt x="1320832" y="653034"/>
                  </a:lnTo>
                  <a:lnTo>
                    <a:pt x="1349312" y="654748"/>
                  </a:lnTo>
                  <a:lnTo>
                    <a:pt x="1356836" y="691039"/>
                  </a:lnTo>
                  <a:lnTo>
                    <a:pt x="1359980" y="723709"/>
                  </a:lnTo>
                  <a:lnTo>
                    <a:pt x="1366171" y="722757"/>
                  </a:lnTo>
                  <a:lnTo>
                    <a:pt x="1369695" y="737997"/>
                  </a:lnTo>
                  <a:lnTo>
                    <a:pt x="1401699" y="737045"/>
                  </a:lnTo>
                  <a:lnTo>
                    <a:pt x="1415225" y="732187"/>
                  </a:lnTo>
                  <a:lnTo>
                    <a:pt x="1416748" y="739045"/>
                  </a:lnTo>
                  <a:lnTo>
                    <a:pt x="1446086" y="728377"/>
                  </a:lnTo>
                  <a:lnTo>
                    <a:pt x="1444085" y="719995"/>
                  </a:lnTo>
                  <a:lnTo>
                    <a:pt x="1447895" y="718947"/>
                  </a:lnTo>
                  <a:lnTo>
                    <a:pt x="1447229" y="715613"/>
                  </a:lnTo>
                  <a:lnTo>
                    <a:pt x="1472946" y="710374"/>
                  </a:lnTo>
                  <a:lnTo>
                    <a:pt x="1481804" y="719042"/>
                  </a:lnTo>
                  <a:lnTo>
                    <a:pt x="1482947" y="725233"/>
                  </a:lnTo>
                  <a:lnTo>
                    <a:pt x="1494187" y="726091"/>
                  </a:lnTo>
                  <a:lnTo>
                    <a:pt x="1494472" y="729996"/>
                  </a:lnTo>
                  <a:lnTo>
                    <a:pt x="1497997" y="730091"/>
                  </a:lnTo>
                  <a:lnTo>
                    <a:pt x="1497902" y="732091"/>
                  </a:lnTo>
                  <a:lnTo>
                    <a:pt x="1506855" y="731329"/>
                  </a:lnTo>
                  <a:lnTo>
                    <a:pt x="1513046" y="750094"/>
                  </a:lnTo>
                  <a:lnTo>
                    <a:pt x="1518380" y="748474"/>
                  </a:lnTo>
                  <a:lnTo>
                    <a:pt x="1520190" y="754475"/>
                  </a:lnTo>
                  <a:lnTo>
                    <a:pt x="1524000" y="753523"/>
                  </a:lnTo>
                  <a:lnTo>
                    <a:pt x="1526286" y="759619"/>
                  </a:lnTo>
                  <a:lnTo>
                    <a:pt x="1522000" y="763524"/>
                  </a:lnTo>
                  <a:lnTo>
                    <a:pt x="1522952" y="766286"/>
                  </a:lnTo>
                  <a:lnTo>
                    <a:pt x="1530382" y="763810"/>
                  </a:lnTo>
                  <a:lnTo>
                    <a:pt x="1536192" y="786289"/>
                  </a:lnTo>
                  <a:lnTo>
                    <a:pt x="1538954" y="785813"/>
                  </a:lnTo>
                  <a:lnTo>
                    <a:pt x="1542574" y="803148"/>
                  </a:lnTo>
                  <a:lnTo>
                    <a:pt x="1541336" y="811911"/>
                  </a:lnTo>
                  <a:lnTo>
                    <a:pt x="1545527" y="811721"/>
                  </a:lnTo>
                  <a:lnTo>
                    <a:pt x="1547336" y="818864"/>
                  </a:lnTo>
                  <a:lnTo>
                    <a:pt x="1536097" y="829246"/>
                  </a:lnTo>
                  <a:lnTo>
                    <a:pt x="1521714" y="836009"/>
                  </a:lnTo>
                  <a:lnTo>
                    <a:pt x="1522762" y="838200"/>
                  </a:lnTo>
                  <a:lnTo>
                    <a:pt x="1501521" y="854107"/>
                  </a:lnTo>
                  <a:lnTo>
                    <a:pt x="1489234" y="857821"/>
                  </a:lnTo>
                  <a:lnTo>
                    <a:pt x="1485614" y="860012"/>
                  </a:lnTo>
                  <a:lnTo>
                    <a:pt x="1486281" y="863251"/>
                  </a:lnTo>
                  <a:lnTo>
                    <a:pt x="1459325" y="872776"/>
                  </a:lnTo>
                  <a:lnTo>
                    <a:pt x="1461992" y="897064"/>
                  </a:lnTo>
                  <a:lnTo>
                    <a:pt x="1464088" y="896588"/>
                  </a:lnTo>
                  <a:lnTo>
                    <a:pt x="1465136" y="905256"/>
                  </a:lnTo>
                  <a:lnTo>
                    <a:pt x="1468469" y="905542"/>
                  </a:lnTo>
                  <a:lnTo>
                    <a:pt x="1472851" y="936688"/>
                  </a:lnTo>
                  <a:lnTo>
                    <a:pt x="1469898" y="937165"/>
                  </a:lnTo>
                  <a:lnTo>
                    <a:pt x="1471708" y="945166"/>
                  </a:lnTo>
                  <a:lnTo>
                    <a:pt x="1462754" y="946595"/>
                  </a:lnTo>
                  <a:lnTo>
                    <a:pt x="1440180" y="944499"/>
                  </a:lnTo>
                  <a:lnTo>
                    <a:pt x="1441609" y="932974"/>
                  </a:lnTo>
                  <a:lnTo>
                    <a:pt x="1433608" y="934783"/>
                  </a:lnTo>
                  <a:lnTo>
                    <a:pt x="1432560" y="937355"/>
                  </a:lnTo>
                  <a:lnTo>
                    <a:pt x="1413986" y="936879"/>
                  </a:lnTo>
                  <a:lnTo>
                    <a:pt x="1409986" y="926306"/>
                  </a:lnTo>
                  <a:lnTo>
                    <a:pt x="1401604" y="929449"/>
                  </a:lnTo>
                  <a:lnTo>
                    <a:pt x="1397508" y="919448"/>
                  </a:lnTo>
                  <a:lnTo>
                    <a:pt x="1389412" y="922496"/>
                  </a:lnTo>
                  <a:lnTo>
                    <a:pt x="1383221" y="912400"/>
                  </a:lnTo>
                  <a:lnTo>
                    <a:pt x="1379125" y="922211"/>
                  </a:lnTo>
                  <a:lnTo>
                    <a:pt x="1366552" y="938022"/>
                  </a:lnTo>
                  <a:lnTo>
                    <a:pt x="1369695" y="946213"/>
                  </a:lnTo>
                  <a:lnTo>
                    <a:pt x="1359027" y="959548"/>
                  </a:lnTo>
                  <a:lnTo>
                    <a:pt x="1354741" y="962787"/>
                  </a:lnTo>
                  <a:lnTo>
                    <a:pt x="1348454" y="954596"/>
                  </a:lnTo>
                  <a:lnTo>
                    <a:pt x="1338358" y="953929"/>
                  </a:lnTo>
                  <a:lnTo>
                    <a:pt x="1336453" y="978789"/>
                  </a:lnTo>
                  <a:lnTo>
                    <a:pt x="1339310" y="979265"/>
                  </a:lnTo>
                  <a:lnTo>
                    <a:pt x="1337501" y="982313"/>
                  </a:lnTo>
                  <a:lnTo>
                    <a:pt x="1314545" y="997839"/>
                  </a:lnTo>
                  <a:lnTo>
                    <a:pt x="1308640" y="1013460"/>
                  </a:lnTo>
                  <a:lnTo>
                    <a:pt x="1304068" y="1015270"/>
                  </a:lnTo>
                  <a:lnTo>
                    <a:pt x="1294447" y="1030510"/>
                  </a:lnTo>
                  <a:lnTo>
                    <a:pt x="1292447" y="1035558"/>
                  </a:lnTo>
                  <a:lnTo>
                    <a:pt x="1295876" y="1039558"/>
                  </a:lnTo>
                  <a:lnTo>
                    <a:pt x="1290352" y="1054227"/>
                  </a:lnTo>
                  <a:lnTo>
                    <a:pt x="1287685" y="1072515"/>
                  </a:lnTo>
                  <a:lnTo>
                    <a:pt x="1281017" y="1072039"/>
                  </a:lnTo>
                  <a:lnTo>
                    <a:pt x="1283303" y="1078039"/>
                  </a:lnTo>
                  <a:lnTo>
                    <a:pt x="1279112" y="1097566"/>
                  </a:lnTo>
                  <a:lnTo>
                    <a:pt x="1284256" y="1108139"/>
                  </a:lnTo>
                  <a:lnTo>
                    <a:pt x="1252823" y="1094899"/>
                  </a:lnTo>
                  <a:lnTo>
                    <a:pt x="1247585" y="1105662"/>
                  </a:lnTo>
                  <a:lnTo>
                    <a:pt x="1235107" y="1100899"/>
                  </a:lnTo>
                  <a:lnTo>
                    <a:pt x="1231297" y="1110520"/>
                  </a:lnTo>
                  <a:lnTo>
                    <a:pt x="1215580" y="1122902"/>
                  </a:lnTo>
                  <a:lnTo>
                    <a:pt x="1209389" y="1137666"/>
                  </a:lnTo>
                  <a:lnTo>
                    <a:pt x="1209199" y="1141095"/>
                  </a:lnTo>
                  <a:lnTo>
                    <a:pt x="1212723" y="1141095"/>
                  </a:lnTo>
                  <a:lnTo>
                    <a:pt x="1211104" y="1149667"/>
                  </a:lnTo>
                  <a:lnTo>
                    <a:pt x="1208342" y="1149763"/>
                  </a:lnTo>
                  <a:lnTo>
                    <a:pt x="1207580" y="1153382"/>
                  </a:lnTo>
                  <a:lnTo>
                    <a:pt x="1192149" y="1149572"/>
                  </a:lnTo>
                  <a:lnTo>
                    <a:pt x="1187577" y="1164812"/>
                  </a:lnTo>
                  <a:lnTo>
                    <a:pt x="1161860" y="1164050"/>
                  </a:lnTo>
                  <a:lnTo>
                    <a:pt x="1160812" y="1177195"/>
                  </a:lnTo>
                  <a:lnTo>
                    <a:pt x="1214247" y="1181767"/>
                  </a:lnTo>
                  <a:lnTo>
                    <a:pt x="1235393" y="1187482"/>
                  </a:lnTo>
                  <a:lnTo>
                    <a:pt x="1234916" y="1189863"/>
                  </a:lnTo>
                  <a:lnTo>
                    <a:pt x="1263491" y="1187387"/>
                  </a:lnTo>
                  <a:lnTo>
                    <a:pt x="1266158" y="1191101"/>
                  </a:lnTo>
                  <a:lnTo>
                    <a:pt x="1260253" y="1195578"/>
                  </a:lnTo>
                  <a:lnTo>
                    <a:pt x="1268921" y="1197769"/>
                  </a:lnTo>
                  <a:lnTo>
                    <a:pt x="1268539" y="1206627"/>
                  </a:lnTo>
                  <a:lnTo>
                    <a:pt x="1258253" y="1219009"/>
                  </a:lnTo>
                  <a:lnTo>
                    <a:pt x="1255871" y="1239774"/>
                  </a:lnTo>
                  <a:lnTo>
                    <a:pt x="1249680" y="1252823"/>
                  </a:lnTo>
                  <a:lnTo>
                    <a:pt x="1232059" y="1254823"/>
                  </a:lnTo>
                  <a:lnTo>
                    <a:pt x="1223201" y="1260157"/>
                  </a:lnTo>
                  <a:lnTo>
                    <a:pt x="1209199" y="1263110"/>
                  </a:lnTo>
                  <a:lnTo>
                    <a:pt x="1171099" y="1255966"/>
                  </a:lnTo>
                  <a:lnTo>
                    <a:pt x="1157002" y="1255966"/>
                  </a:lnTo>
                  <a:lnTo>
                    <a:pt x="1159383" y="1258443"/>
                  </a:lnTo>
                  <a:lnTo>
                    <a:pt x="1159097" y="1269587"/>
                  </a:lnTo>
                  <a:lnTo>
                    <a:pt x="1164812" y="1276255"/>
                  </a:lnTo>
                  <a:lnTo>
                    <a:pt x="1166051" y="1296067"/>
                  </a:lnTo>
                  <a:lnTo>
                    <a:pt x="1195578" y="1297305"/>
                  </a:lnTo>
                  <a:lnTo>
                    <a:pt x="1191006" y="1288066"/>
                  </a:lnTo>
                  <a:lnTo>
                    <a:pt x="1198150" y="1295590"/>
                  </a:lnTo>
                  <a:lnTo>
                    <a:pt x="1201674" y="1295686"/>
                  </a:lnTo>
                  <a:lnTo>
                    <a:pt x="1203293" y="1305020"/>
                  </a:lnTo>
                  <a:lnTo>
                    <a:pt x="1207675" y="1302734"/>
                  </a:lnTo>
                  <a:lnTo>
                    <a:pt x="1213295" y="1311783"/>
                  </a:lnTo>
                  <a:lnTo>
                    <a:pt x="1213295" y="1325880"/>
                  </a:lnTo>
                  <a:lnTo>
                    <a:pt x="1210723" y="1331881"/>
                  </a:lnTo>
                  <a:lnTo>
                    <a:pt x="1205960" y="1332738"/>
                  </a:lnTo>
                  <a:lnTo>
                    <a:pt x="1207961" y="1344073"/>
                  </a:lnTo>
                  <a:lnTo>
                    <a:pt x="1200436" y="1345025"/>
                  </a:lnTo>
                  <a:lnTo>
                    <a:pt x="1200150" y="1350740"/>
                  </a:lnTo>
                  <a:lnTo>
                    <a:pt x="1194149" y="1349407"/>
                  </a:lnTo>
                  <a:lnTo>
                    <a:pt x="1193102" y="1357979"/>
                  </a:lnTo>
                  <a:lnTo>
                    <a:pt x="1188530" y="1356836"/>
                  </a:lnTo>
                  <a:lnTo>
                    <a:pt x="1182053" y="1363504"/>
                  </a:lnTo>
                  <a:lnTo>
                    <a:pt x="1188053" y="1369409"/>
                  </a:lnTo>
                  <a:lnTo>
                    <a:pt x="1179386" y="1378363"/>
                  </a:lnTo>
                  <a:lnTo>
                    <a:pt x="1177195" y="1377220"/>
                  </a:lnTo>
                  <a:lnTo>
                    <a:pt x="1181767" y="1384268"/>
                  </a:lnTo>
                  <a:lnTo>
                    <a:pt x="1175766" y="1387888"/>
                  </a:lnTo>
                  <a:lnTo>
                    <a:pt x="1181481" y="1396460"/>
                  </a:lnTo>
                  <a:lnTo>
                    <a:pt x="1177195" y="1397032"/>
                  </a:lnTo>
                  <a:lnTo>
                    <a:pt x="1175290" y="1400080"/>
                  </a:lnTo>
                  <a:lnTo>
                    <a:pt x="1188339" y="1412462"/>
                  </a:lnTo>
                  <a:lnTo>
                    <a:pt x="1182434" y="1417320"/>
                  </a:lnTo>
                  <a:lnTo>
                    <a:pt x="1187482" y="1424464"/>
                  </a:lnTo>
                  <a:lnTo>
                    <a:pt x="1183958" y="1426273"/>
                  </a:lnTo>
                  <a:lnTo>
                    <a:pt x="1179671" y="1419511"/>
                  </a:lnTo>
                  <a:lnTo>
                    <a:pt x="1170718" y="1426464"/>
                  </a:lnTo>
                  <a:lnTo>
                    <a:pt x="1180814" y="1440275"/>
                  </a:lnTo>
                  <a:lnTo>
                    <a:pt x="1156335" y="1461802"/>
                  </a:lnTo>
                  <a:lnTo>
                    <a:pt x="1159859" y="1466279"/>
                  </a:lnTo>
                  <a:lnTo>
                    <a:pt x="1152620" y="1473708"/>
                  </a:lnTo>
                  <a:lnTo>
                    <a:pt x="1154049" y="1475708"/>
                  </a:lnTo>
                  <a:lnTo>
                    <a:pt x="1143095" y="1481614"/>
                  </a:lnTo>
                  <a:lnTo>
                    <a:pt x="1149382" y="1484376"/>
                  </a:lnTo>
                  <a:lnTo>
                    <a:pt x="1146334" y="1487805"/>
                  </a:lnTo>
                  <a:lnTo>
                    <a:pt x="1132237" y="1488091"/>
                  </a:lnTo>
                  <a:lnTo>
                    <a:pt x="1129665" y="1498949"/>
                  </a:lnTo>
                  <a:lnTo>
                    <a:pt x="1125760" y="1494187"/>
                  </a:lnTo>
                  <a:lnTo>
                    <a:pt x="1124617" y="1496758"/>
                  </a:lnTo>
                  <a:lnTo>
                    <a:pt x="1121473" y="1496187"/>
                  </a:lnTo>
                  <a:lnTo>
                    <a:pt x="1120140" y="1502283"/>
                  </a:lnTo>
                  <a:lnTo>
                    <a:pt x="1112044" y="1501045"/>
                  </a:lnTo>
                  <a:lnTo>
                    <a:pt x="1108805" y="1494568"/>
                  </a:lnTo>
                  <a:lnTo>
                    <a:pt x="1106614" y="1497806"/>
                  </a:lnTo>
                  <a:lnTo>
                    <a:pt x="1104233" y="1495711"/>
                  </a:lnTo>
                  <a:lnTo>
                    <a:pt x="1095947" y="1496568"/>
                  </a:lnTo>
                  <a:lnTo>
                    <a:pt x="1092232" y="1492663"/>
                  </a:lnTo>
                  <a:lnTo>
                    <a:pt x="1083278" y="1496663"/>
                  </a:lnTo>
                  <a:lnTo>
                    <a:pt x="1083088" y="1494472"/>
                  </a:lnTo>
                  <a:lnTo>
                    <a:pt x="1063847" y="1489043"/>
                  </a:lnTo>
                  <a:lnTo>
                    <a:pt x="1059180" y="1491234"/>
                  </a:lnTo>
                  <a:lnTo>
                    <a:pt x="1051941" y="1489043"/>
                  </a:lnTo>
                  <a:lnTo>
                    <a:pt x="1048988" y="1489234"/>
                  </a:lnTo>
                  <a:lnTo>
                    <a:pt x="1048036" y="1493615"/>
                  </a:lnTo>
                  <a:lnTo>
                    <a:pt x="1044702" y="1491520"/>
                  </a:lnTo>
                  <a:lnTo>
                    <a:pt x="1037463" y="1496949"/>
                  </a:lnTo>
                  <a:lnTo>
                    <a:pt x="1041845" y="1502569"/>
                  </a:lnTo>
                  <a:lnTo>
                    <a:pt x="1039654" y="1503997"/>
                  </a:lnTo>
                  <a:lnTo>
                    <a:pt x="1036892" y="1499711"/>
                  </a:lnTo>
                  <a:lnTo>
                    <a:pt x="1032796" y="1499045"/>
                  </a:lnTo>
                  <a:lnTo>
                    <a:pt x="1033081" y="1501902"/>
                  </a:lnTo>
                  <a:lnTo>
                    <a:pt x="1029843" y="1500188"/>
                  </a:lnTo>
                  <a:lnTo>
                    <a:pt x="1026986" y="1504093"/>
                  </a:lnTo>
                  <a:lnTo>
                    <a:pt x="1012412" y="1544764"/>
                  </a:lnTo>
                  <a:lnTo>
                    <a:pt x="1014889" y="1556956"/>
                  </a:lnTo>
                  <a:lnTo>
                    <a:pt x="1006412" y="1558385"/>
                  </a:lnTo>
                  <a:lnTo>
                    <a:pt x="1000792" y="1593342"/>
                  </a:lnTo>
                  <a:lnTo>
                    <a:pt x="994600" y="1603153"/>
                  </a:lnTo>
                  <a:lnTo>
                    <a:pt x="1002030" y="1617631"/>
                  </a:lnTo>
                  <a:lnTo>
                    <a:pt x="1004221" y="1631251"/>
                  </a:lnTo>
                  <a:lnTo>
                    <a:pt x="1002697" y="1636966"/>
                  </a:lnTo>
                  <a:lnTo>
                    <a:pt x="987552" y="1647444"/>
                  </a:lnTo>
                  <a:lnTo>
                    <a:pt x="989838" y="1649825"/>
                  </a:lnTo>
                  <a:lnTo>
                    <a:pt x="998315" y="1647920"/>
                  </a:lnTo>
                  <a:lnTo>
                    <a:pt x="982694" y="1690021"/>
                  </a:lnTo>
                  <a:lnTo>
                    <a:pt x="986695" y="1713262"/>
                  </a:lnTo>
                  <a:lnTo>
                    <a:pt x="982313" y="1716310"/>
                  </a:lnTo>
                  <a:lnTo>
                    <a:pt x="957548" y="1684687"/>
                  </a:lnTo>
                  <a:lnTo>
                    <a:pt x="945928" y="1679734"/>
                  </a:lnTo>
                  <a:lnTo>
                    <a:pt x="948785" y="1672685"/>
                  </a:lnTo>
                  <a:lnTo>
                    <a:pt x="946309" y="1667161"/>
                  </a:lnTo>
                  <a:lnTo>
                    <a:pt x="932212" y="1669828"/>
                  </a:lnTo>
                  <a:lnTo>
                    <a:pt x="921734" y="1665827"/>
                  </a:lnTo>
                  <a:lnTo>
                    <a:pt x="919067" y="1661827"/>
                  </a:lnTo>
                  <a:lnTo>
                    <a:pt x="921163" y="1656016"/>
                  </a:lnTo>
                  <a:lnTo>
                    <a:pt x="916972" y="1655350"/>
                  </a:lnTo>
                  <a:lnTo>
                    <a:pt x="913162" y="1646396"/>
                  </a:lnTo>
                  <a:lnTo>
                    <a:pt x="908114" y="1642015"/>
                  </a:lnTo>
                  <a:lnTo>
                    <a:pt x="905732" y="1632966"/>
                  </a:lnTo>
                  <a:lnTo>
                    <a:pt x="901732" y="1630871"/>
                  </a:lnTo>
                  <a:lnTo>
                    <a:pt x="891540" y="1641443"/>
                  </a:lnTo>
                  <a:lnTo>
                    <a:pt x="876491" y="1673352"/>
                  </a:lnTo>
                  <a:lnTo>
                    <a:pt x="879253" y="1672780"/>
                  </a:lnTo>
                  <a:lnTo>
                    <a:pt x="863156" y="1695164"/>
                  </a:lnTo>
                  <a:lnTo>
                    <a:pt x="865251" y="1708595"/>
                  </a:lnTo>
                  <a:lnTo>
                    <a:pt x="863346" y="1714976"/>
                  </a:lnTo>
                  <a:lnTo>
                    <a:pt x="852773" y="1726597"/>
                  </a:lnTo>
                  <a:lnTo>
                    <a:pt x="834390" y="1730883"/>
                  </a:lnTo>
                  <a:lnTo>
                    <a:pt x="799529" y="1728788"/>
                  </a:lnTo>
                  <a:lnTo>
                    <a:pt x="784479" y="1722691"/>
                  </a:lnTo>
                  <a:lnTo>
                    <a:pt x="775811" y="1713547"/>
                  </a:lnTo>
                  <a:lnTo>
                    <a:pt x="756380" y="1700498"/>
                  </a:lnTo>
                  <a:lnTo>
                    <a:pt x="718947" y="1699450"/>
                  </a:lnTo>
                  <a:lnTo>
                    <a:pt x="716090" y="1710690"/>
                  </a:lnTo>
                  <a:lnTo>
                    <a:pt x="705707" y="1723454"/>
                  </a:lnTo>
                  <a:lnTo>
                    <a:pt x="704945" y="1732312"/>
                  </a:lnTo>
                  <a:lnTo>
                    <a:pt x="692563" y="1714976"/>
                  </a:lnTo>
                  <a:lnTo>
                    <a:pt x="686848" y="1691545"/>
                  </a:lnTo>
                  <a:lnTo>
                    <a:pt x="680180" y="1681448"/>
                  </a:lnTo>
                  <a:lnTo>
                    <a:pt x="671894" y="1677257"/>
                  </a:lnTo>
                  <a:lnTo>
                    <a:pt x="648462" y="1674019"/>
                  </a:lnTo>
                  <a:lnTo>
                    <a:pt x="626269" y="1651635"/>
                  </a:lnTo>
                  <a:lnTo>
                    <a:pt x="611410" y="1642586"/>
                  </a:lnTo>
                  <a:lnTo>
                    <a:pt x="601694" y="1638586"/>
                  </a:lnTo>
                  <a:lnTo>
                    <a:pt x="592074" y="1638490"/>
                  </a:lnTo>
                  <a:lnTo>
                    <a:pt x="560451" y="1645920"/>
                  </a:lnTo>
                  <a:lnTo>
                    <a:pt x="524923" y="1647730"/>
                  </a:lnTo>
                  <a:lnTo>
                    <a:pt x="496824" y="1626775"/>
                  </a:lnTo>
                  <a:lnTo>
                    <a:pt x="491109" y="1605820"/>
                  </a:lnTo>
                  <a:lnTo>
                    <a:pt x="476345" y="1577435"/>
                  </a:lnTo>
                  <a:lnTo>
                    <a:pt x="474916" y="1568101"/>
                  </a:lnTo>
                  <a:lnTo>
                    <a:pt x="465582" y="1562100"/>
                  </a:lnTo>
                  <a:lnTo>
                    <a:pt x="462534" y="1542288"/>
                  </a:lnTo>
                  <a:lnTo>
                    <a:pt x="463391" y="1527715"/>
                  </a:lnTo>
                  <a:lnTo>
                    <a:pt x="460534" y="1518380"/>
                  </a:lnTo>
                  <a:lnTo>
                    <a:pt x="470630" y="1492567"/>
                  </a:lnTo>
                  <a:lnTo>
                    <a:pt x="464344" y="1481614"/>
                  </a:lnTo>
                  <a:lnTo>
                    <a:pt x="464153" y="1463802"/>
                  </a:lnTo>
                  <a:lnTo>
                    <a:pt x="457581" y="1451705"/>
                  </a:lnTo>
                  <a:lnTo>
                    <a:pt x="445961" y="1439513"/>
                  </a:lnTo>
                  <a:lnTo>
                    <a:pt x="418148" y="1442275"/>
                  </a:lnTo>
                  <a:lnTo>
                    <a:pt x="407289" y="1439799"/>
                  </a:lnTo>
                  <a:lnTo>
                    <a:pt x="399860" y="1447514"/>
                  </a:lnTo>
                  <a:lnTo>
                    <a:pt x="390620" y="1449514"/>
                  </a:lnTo>
                  <a:lnTo>
                    <a:pt x="388620" y="1431893"/>
                  </a:lnTo>
                  <a:lnTo>
                    <a:pt x="392811" y="1422845"/>
                  </a:lnTo>
                  <a:lnTo>
                    <a:pt x="391954" y="1416939"/>
                  </a:lnTo>
                  <a:lnTo>
                    <a:pt x="399383" y="1407033"/>
                  </a:lnTo>
                  <a:lnTo>
                    <a:pt x="394525" y="1392269"/>
                  </a:lnTo>
                  <a:lnTo>
                    <a:pt x="395859" y="1381601"/>
                  </a:lnTo>
                  <a:lnTo>
                    <a:pt x="405956" y="1370933"/>
                  </a:lnTo>
                  <a:lnTo>
                    <a:pt x="409480" y="1359503"/>
                  </a:lnTo>
                  <a:lnTo>
                    <a:pt x="406432" y="1343882"/>
                  </a:lnTo>
                  <a:lnTo>
                    <a:pt x="402812" y="1342072"/>
                  </a:lnTo>
                  <a:lnTo>
                    <a:pt x="397954" y="1327690"/>
                  </a:lnTo>
                  <a:lnTo>
                    <a:pt x="399860" y="1300448"/>
                  </a:lnTo>
                  <a:lnTo>
                    <a:pt x="394525" y="1290256"/>
                  </a:lnTo>
                  <a:lnTo>
                    <a:pt x="393859" y="1269682"/>
                  </a:lnTo>
                  <a:lnTo>
                    <a:pt x="385667" y="1255205"/>
                  </a:lnTo>
                  <a:lnTo>
                    <a:pt x="370808" y="1253680"/>
                  </a:lnTo>
                  <a:lnTo>
                    <a:pt x="351663" y="1229582"/>
                  </a:lnTo>
                  <a:lnTo>
                    <a:pt x="331756" y="1224820"/>
                  </a:lnTo>
                  <a:lnTo>
                    <a:pt x="324803" y="1215485"/>
                  </a:lnTo>
                  <a:lnTo>
                    <a:pt x="315563" y="1217581"/>
                  </a:lnTo>
                  <a:lnTo>
                    <a:pt x="312611" y="1223200"/>
                  </a:lnTo>
                  <a:lnTo>
                    <a:pt x="313468" y="1232345"/>
                  </a:lnTo>
                  <a:lnTo>
                    <a:pt x="282226" y="1231011"/>
                  </a:lnTo>
                  <a:lnTo>
                    <a:pt x="266700" y="1218057"/>
                  </a:lnTo>
                  <a:lnTo>
                    <a:pt x="252794" y="1198055"/>
                  </a:lnTo>
                  <a:lnTo>
                    <a:pt x="188119" y="1156716"/>
                  </a:lnTo>
                  <a:lnTo>
                    <a:pt x="169926" y="1161574"/>
                  </a:lnTo>
                  <a:lnTo>
                    <a:pt x="166402" y="1164336"/>
                  </a:lnTo>
                  <a:lnTo>
                    <a:pt x="161354" y="1176719"/>
                  </a:lnTo>
                  <a:lnTo>
                    <a:pt x="154972" y="1180529"/>
                  </a:lnTo>
                  <a:lnTo>
                    <a:pt x="130969" y="1181290"/>
                  </a:lnTo>
                  <a:lnTo>
                    <a:pt x="112490" y="1174718"/>
                  </a:lnTo>
                  <a:lnTo>
                    <a:pt x="110109" y="1185481"/>
                  </a:lnTo>
                  <a:lnTo>
                    <a:pt x="85916" y="1194530"/>
                  </a:lnTo>
                  <a:lnTo>
                    <a:pt x="78867" y="1194149"/>
                  </a:lnTo>
                  <a:lnTo>
                    <a:pt x="67151" y="1182338"/>
                  </a:lnTo>
                  <a:lnTo>
                    <a:pt x="60293" y="1181005"/>
                  </a:lnTo>
                  <a:lnTo>
                    <a:pt x="50387" y="1166146"/>
                  </a:lnTo>
                  <a:lnTo>
                    <a:pt x="39815" y="1163764"/>
                  </a:lnTo>
                  <a:close/>
                  <a:moveTo>
                    <a:pt x="423196" y="1256538"/>
                  </a:moveTo>
                  <a:lnTo>
                    <a:pt x="427482" y="1255490"/>
                  </a:lnTo>
                  <a:lnTo>
                    <a:pt x="428339" y="1251871"/>
                  </a:lnTo>
                  <a:lnTo>
                    <a:pt x="423196" y="1256538"/>
                  </a:lnTo>
                  <a:close/>
                  <a:moveTo>
                    <a:pt x="369284" y="1220724"/>
                  </a:moveTo>
                  <a:lnTo>
                    <a:pt x="362712" y="1215485"/>
                  </a:lnTo>
                  <a:lnTo>
                    <a:pt x="360426" y="1215199"/>
                  </a:lnTo>
                  <a:lnTo>
                    <a:pt x="364522" y="1217676"/>
                  </a:lnTo>
                  <a:lnTo>
                    <a:pt x="363569" y="1221962"/>
                  </a:lnTo>
                  <a:lnTo>
                    <a:pt x="368522" y="1225010"/>
                  </a:lnTo>
                  <a:lnTo>
                    <a:pt x="369284" y="1220724"/>
                  </a:lnTo>
                  <a:close/>
                  <a:moveTo>
                    <a:pt x="330994" y="1220629"/>
                  </a:moveTo>
                  <a:lnTo>
                    <a:pt x="338804" y="1217866"/>
                  </a:lnTo>
                  <a:lnTo>
                    <a:pt x="338519" y="1215199"/>
                  </a:lnTo>
                  <a:lnTo>
                    <a:pt x="333375" y="1216914"/>
                  </a:lnTo>
                  <a:lnTo>
                    <a:pt x="330994" y="1220629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9" name="Freihandform: Form 188">
              <a:extLst>
                <a:ext uri="{FF2B5EF4-FFF2-40B4-BE49-F238E27FC236}">
                  <a16:creationId xmlns:a16="http://schemas.microsoft.com/office/drawing/2014/main" id="{040F919A-5A4E-43AE-9597-42A95876B3C6}"/>
                </a:ext>
              </a:extLst>
            </p:cNvPr>
            <p:cNvSpPr/>
            <p:nvPr/>
          </p:nvSpPr>
          <p:spPr>
            <a:xfrm>
              <a:off x="971859" y="3608864"/>
              <a:ext cx="851400" cy="935550"/>
            </a:xfrm>
            <a:custGeom>
              <a:avLst/>
              <a:gdLst>
                <a:gd name="connsiteX0" fmla="*/ 1304639 w 1638300"/>
                <a:gd name="connsiteY0" fmla="*/ 213551 h 1800225"/>
                <a:gd name="connsiteX1" fmla="*/ 1310926 w 1638300"/>
                <a:gd name="connsiteY1" fmla="*/ 203073 h 1800225"/>
                <a:gd name="connsiteX2" fmla="*/ 1319403 w 1638300"/>
                <a:gd name="connsiteY2" fmla="*/ 204026 h 1800225"/>
                <a:gd name="connsiteX3" fmla="*/ 1317879 w 1638300"/>
                <a:gd name="connsiteY3" fmla="*/ 217170 h 1800225"/>
                <a:gd name="connsiteX4" fmla="*/ 1310830 w 1638300"/>
                <a:gd name="connsiteY4" fmla="*/ 212979 h 1800225"/>
                <a:gd name="connsiteX5" fmla="*/ 1310450 w 1638300"/>
                <a:gd name="connsiteY5" fmla="*/ 215932 h 1800225"/>
                <a:gd name="connsiteX6" fmla="*/ 1307497 w 1638300"/>
                <a:gd name="connsiteY6" fmla="*/ 216218 h 1800225"/>
                <a:gd name="connsiteX7" fmla="*/ 1304639 w 1638300"/>
                <a:gd name="connsiteY7" fmla="*/ 213551 h 1800225"/>
                <a:gd name="connsiteX8" fmla="*/ 9525 w 1638300"/>
                <a:gd name="connsiteY8" fmla="*/ 955263 h 1800225"/>
                <a:gd name="connsiteX9" fmla="*/ 18859 w 1638300"/>
                <a:gd name="connsiteY9" fmla="*/ 949262 h 1800225"/>
                <a:gd name="connsiteX10" fmla="*/ 28861 w 1638300"/>
                <a:gd name="connsiteY10" fmla="*/ 958215 h 1800225"/>
                <a:gd name="connsiteX11" fmla="*/ 38290 w 1638300"/>
                <a:gd name="connsiteY11" fmla="*/ 962692 h 1800225"/>
                <a:gd name="connsiteX12" fmla="*/ 38195 w 1638300"/>
                <a:gd name="connsiteY12" fmla="*/ 937451 h 1800225"/>
                <a:gd name="connsiteX13" fmla="*/ 49530 w 1638300"/>
                <a:gd name="connsiteY13" fmla="*/ 928878 h 1800225"/>
                <a:gd name="connsiteX14" fmla="*/ 67818 w 1638300"/>
                <a:gd name="connsiteY14" fmla="*/ 926021 h 1800225"/>
                <a:gd name="connsiteX15" fmla="*/ 68580 w 1638300"/>
                <a:gd name="connsiteY15" fmla="*/ 903827 h 1800225"/>
                <a:gd name="connsiteX16" fmla="*/ 80867 w 1638300"/>
                <a:gd name="connsiteY16" fmla="*/ 898970 h 1800225"/>
                <a:gd name="connsiteX17" fmla="*/ 97536 w 1638300"/>
                <a:gd name="connsiteY17" fmla="*/ 884111 h 1800225"/>
                <a:gd name="connsiteX18" fmla="*/ 94107 w 1638300"/>
                <a:gd name="connsiteY18" fmla="*/ 882968 h 1800225"/>
                <a:gd name="connsiteX19" fmla="*/ 101346 w 1638300"/>
                <a:gd name="connsiteY19" fmla="*/ 871442 h 1800225"/>
                <a:gd name="connsiteX20" fmla="*/ 93345 w 1638300"/>
                <a:gd name="connsiteY20" fmla="*/ 863346 h 1800225"/>
                <a:gd name="connsiteX21" fmla="*/ 92488 w 1638300"/>
                <a:gd name="connsiteY21" fmla="*/ 856393 h 1800225"/>
                <a:gd name="connsiteX22" fmla="*/ 94583 w 1638300"/>
                <a:gd name="connsiteY22" fmla="*/ 851154 h 1800225"/>
                <a:gd name="connsiteX23" fmla="*/ 93059 w 1638300"/>
                <a:gd name="connsiteY23" fmla="*/ 846297 h 1800225"/>
                <a:gd name="connsiteX24" fmla="*/ 95726 w 1638300"/>
                <a:gd name="connsiteY24" fmla="*/ 845344 h 1800225"/>
                <a:gd name="connsiteX25" fmla="*/ 94869 w 1638300"/>
                <a:gd name="connsiteY25" fmla="*/ 842106 h 1800225"/>
                <a:gd name="connsiteX26" fmla="*/ 98203 w 1638300"/>
                <a:gd name="connsiteY26" fmla="*/ 840963 h 1800225"/>
                <a:gd name="connsiteX27" fmla="*/ 99060 w 1638300"/>
                <a:gd name="connsiteY27" fmla="*/ 836200 h 1800225"/>
                <a:gd name="connsiteX28" fmla="*/ 81058 w 1638300"/>
                <a:gd name="connsiteY28" fmla="*/ 840105 h 1800225"/>
                <a:gd name="connsiteX29" fmla="*/ 85439 w 1638300"/>
                <a:gd name="connsiteY29" fmla="*/ 826104 h 1800225"/>
                <a:gd name="connsiteX30" fmla="*/ 79629 w 1638300"/>
                <a:gd name="connsiteY30" fmla="*/ 823913 h 1800225"/>
                <a:gd name="connsiteX31" fmla="*/ 79629 w 1638300"/>
                <a:gd name="connsiteY31" fmla="*/ 815245 h 1800225"/>
                <a:gd name="connsiteX32" fmla="*/ 84487 w 1638300"/>
                <a:gd name="connsiteY32" fmla="*/ 814483 h 1800225"/>
                <a:gd name="connsiteX33" fmla="*/ 97250 w 1638300"/>
                <a:gd name="connsiteY33" fmla="*/ 797147 h 1800225"/>
                <a:gd name="connsiteX34" fmla="*/ 105251 w 1638300"/>
                <a:gd name="connsiteY34" fmla="*/ 762571 h 1800225"/>
                <a:gd name="connsiteX35" fmla="*/ 111157 w 1638300"/>
                <a:gd name="connsiteY35" fmla="*/ 753904 h 1800225"/>
                <a:gd name="connsiteX36" fmla="*/ 110966 w 1638300"/>
                <a:gd name="connsiteY36" fmla="*/ 748855 h 1800225"/>
                <a:gd name="connsiteX37" fmla="*/ 114205 w 1638300"/>
                <a:gd name="connsiteY37" fmla="*/ 749618 h 1800225"/>
                <a:gd name="connsiteX38" fmla="*/ 124015 w 1638300"/>
                <a:gd name="connsiteY38" fmla="*/ 742760 h 1800225"/>
                <a:gd name="connsiteX39" fmla="*/ 132112 w 1638300"/>
                <a:gd name="connsiteY39" fmla="*/ 749522 h 1800225"/>
                <a:gd name="connsiteX40" fmla="*/ 148018 w 1638300"/>
                <a:gd name="connsiteY40" fmla="*/ 749237 h 1800225"/>
                <a:gd name="connsiteX41" fmla="*/ 148971 w 1638300"/>
                <a:gd name="connsiteY41" fmla="*/ 740473 h 1800225"/>
                <a:gd name="connsiteX42" fmla="*/ 153638 w 1638300"/>
                <a:gd name="connsiteY42" fmla="*/ 732568 h 1800225"/>
                <a:gd name="connsiteX43" fmla="*/ 165830 w 1638300"/>
                <a:gd name="connsiteY43" fmla="*/ 725710 h 1800225"/>
                <a:gd name="connsiteX44" fmla="*/ 176498 w 1638300"/>
                <a:gd name="connsiteY44" fmla="*/ 734568 h 1800225"/>
                <a:gd name="connsiteX45" fmla="*/ 171640 w 1638300"/>
                <a:gd name="connsiteY45" fmla="*/ 745331 h 1800225"/>
                <a:gd name="connsiteX46" fmla="*/ 172593 w 1638300"/>
                <a:gd name="connsiteY46" fmla="*/ 754571 h 1800225"/>
                <a:gd name="connsiteX47" fmla="*/ 168021 w 1638300"/>
                <a:gd name="connsiteY47" fmla="*/ 765810 h 1800225"/>
                <a:gd name="connsiteX48" fmla="*/ 179927 w 1638300"/>
                <a:gd name="connsiteY48" fmla="*/ 778097 h 1800225"/>
                <a:gd name="connsiteX49" fmla="*/ 208883 w 1638300"/>
                <a:gd name="connsiteY49" fmla="*/ 788670 h 1800225"/>
                <a:gd name="connsiteX50" fmla="*/ 222218 w 1638300"/>
                <a:gd name="connsiteY50" fmla="*/ 802005 h 1800225"/>
                <a:gd name="connsiteX51" fmla="*/ 236410 w 1638300"/>
                <a:gd name="connsiteY51" fmla="*/ 806577 h 1800225"/>
                <a:gd name="connsiteX52" fmla="*/ 258318 w 1638300"/>
                <a:gd name="connsiteY52" fmla="*/ 802863 h 1800225"/>
                <a:gd name="connsiteX53" fmla="*/ 289084 w 1638300"/>
                <a:gd name="connsiteY53" fmla="*/ 801529 h 1800225"/>
                <a:gd name="connsiteX54" fmla="*/ 289369 w 1638300"/>
                <a:gd name="connsiteY54" fmla="*/ 803243 h 1800225"/>
                <a:gd name="connsiteX55" fmla="*/ 300418 w 1638300"/>
                <a:gd name="connsiteY55" fmla="*/ 796290 h 1800225"/>
                <a:gd name="connsiteX56" fmla="*/ 313087 w 1638300"/>
                <a:gd name="connsiteY56" fmla="*/ 795052 h 1800225"/>
                <a:gd name="connsiteX57" fmla="*/ 314134 w 1638300"/>
                <a:gd name="connsiteY57" fmla="*/ 790194 h 1800225"/>
                <a:gd name="connsiteX58" fmla="*/ 327946 w 1638300"/>
                <a:gd name="connsiteY58" fmla="*/ 785241 h 1800225"/>
                <a:gd name="connsiteX59" fmla="*/ 331279 w 1638300"/>
                <a:gd name="connsiteY59" fmla="*/ 792289 h 1800225"/>
                <a:gd name="connsiteX60" fmla="*/ 334327 w 1638300"/>
                <a:gd name="connsiteY60" fmla="*/ 791528 h 1800225"/>
                <a:gd name="connsiteX61" fmla="*/ 341662 w 1638300"/>
                <a:gd name="connsiteY61" fmla="*/ 795528 h 1800225"/>
                <a:gd name="connsiteX62" fmla="*/ 349472 w 1638300"/>
                <a:gd name="connsiteY62" fmla="*/ 803243 h 1800225"/>
                <a:gd name="connsiteX63" fmla="*/ 356235 w 1638300"/>
                <a:gd name="connsiteY63" fmla="*/ 795433 h 1800225"/>
                <a:gd name="connsiteX64" fmla="*/ 354521 w 1638300"/>
                <a:gd name="connsiteY64" fmla="*/ 793147 h 1800225"/>
                <a:gd name="connsiteX65" fmla="*/ 357378 w 1638300"/>
                <a:gd name="connsiteY65" fmla="*/ 790099 h 1800225"/>
                <a:gd name="connsiteX66" fmla="*/ 374142 w 1638300"/>
                <a:gd name="connsiteY66" fmla="*/ 781145 h 1800225"/>
                <a:gd name="connsiteX67" fmla="*/ 372523 w 1638300"/>
                <a:gd name="connsiteY67" fmla="*/ 776192 h 1800225"/>
                <a:gd name="connsiteX68" fmla="*/ 376523 w 1638300"/>
                <a:gd name="connsiteY68" fmla="*/ 774764 h 1800225"/>
                <a:gd name="connsiteX69" fmla="*/ 380238 w 1638300"/>
                <a:gd name="connsiteY69" fmla="*/ 764191 h 1800225"/>
                <a:gd name="connsiteX70" fmla="*/ 374904 w 1638300"/>
                <a:gd name="connsiteY70" fmla="*/ 762286 h 1800225"/>
                <a:gd name="connsiteX71" fmla="*/ 375761 w 1638300"/>
                <a:gd name="connsiteY71" fmla="*/ 756381 h 1800225"/>
                <a:gd name="connsiteX72" fmla="*/ 370427 w 1638300"/>
                <a:gd name="connsiteY72" fmla="*/ 756476 h 1800225"/>
                <a:gd name="connsiteX73" fmla="*/ 369951 w 1638300"/>
                <a:gd name="connsiteY73" fmla="*/ 759619 h 1800225"/>
                <a:gd name="connsiteX74" fmla="*/ 362426 w 1638300"/>
                <a:gd name="connsiteY74" fmla="*/ 752951 h 1800225"/>
                <a:gd name="connsiteX75" fmla="*/ 370332 w 1638300"/>
                <a:gd name="connsiteY75" fmla="*/ 736759 h 1800225"/>
                <a:gd name="connsiteX76" fmla="*/ 357283 w 1638300"/>
                <a:gd name="connsiteY76" fmla="*/ 732663 h 1800225"/>
                <a:gd name="connsiteX77" fmla="*/ 359473 w 1638300"/>
                <a:gd name="connsiteY77" fmla="*/ 727139 h 1800225"/>
                <a:gd name="connsiteX78" fmla="*/ 348710 w 1638300"/>
                <a:gd name="connsiteY78" fmla="*/ 720376 h 1800225"/>
                <a:gd name="connsiteX79" fmla="*/ 339090 w 1638300"/>
                <a:gd name="connsiteY79" fmla="*/ 709232 h 1800225"/>
                <a:gd name="connsiteX80" fmla="*/ 347567 w 1638300"/>
                <a:gd name="connsiteY80" fmla="*/ 706850 h 1800225"/>
                <a:gd name="connsiteX81" fmla="*/ 344138 w 1638300"/>
                <a:gd name="connsiteY81" fmla="*/ 699897 h 1800225"/>
                <a:gd name="connsiteX82" fmla="*/ 345472 w 1638300"/>
                <a:gd name="connsiteY82" fmla="*/ 698088 h 1800225"/>
                <a:gd name="connsiteX83" fmla="*/ 341185 w 1638300"/>
                <a:gd name="connsiteY83" fmla="*/ 697802 h 1800225"/>
                <a:gd name="connsiteX84" fmla="*/ 346996 w 1638300"/>
                <a:gd name="connsiteY84" fmla="*/ 690563 h 1800225"/>
                <a:gd name="connsiteX85" fmla="*/ 343948 w 1638300"/>
                <a:gd name="connsiteY85" fmla="*/ 691134 h 1800225"/>
                <a:gd name="connsiteX86" fmla="*/ 343471 w 1638300"/>
                <a:gd name="connsiteY86" fmla="*/ 685705 h 1800225"/>
                <a:gd name="connsiteX87" fmla="*/ 340614 w 1638300"/>
                <a:gd name="connsiteY87" fmla="*/ 685229 h 1800225"/>
                <a:gd name="connsiteX88" fmla="*/ 340423 w 1638300"/>
                <a:gd name="connsiteY88" fmla="*/ 680466 h 1800225"/>
                <a:gd name="connsiteX89" fmla="*/ 336804 w 1638300"/>
                <a:gd name="connsiteY89" fmla="*/ 679228 h 1800225"/>
                <a:gd name="connsiteX90" fmla="*/ 331470 w 1638300"/>
                <a:gd name="connsiteY90" fmla="*/ 666465 h 1800225"/>
                <a:gd name="connsiteX91" fmla="*/ 332613 w 1638300"/>
                <a:gd name="connsiteY91" fmla="*/ 659797 h 1800225"/>
                <a:gd name="connsiteX92" fmla="*/ 339185 w 1638300"/>
                <a:gd name="connsiteY92" fmla="*/ 653987 h 1800225"/>
                <a:gd name="connsiteX93" fmla="*/ 333470 w 1638300"/>
                <a:gd name="connsiteY93" fmla="*/ 651129 h 1800225"/>
                <a:gd name="connsiteX94" fmla="*/ 342138 w 1638300"/>
                <a:gd name="connsiteY94" fmla="*/ 640747 h 1800225"/>
                <a:gd name="connsiteX95" fmla="*/ 333661 w 1638300"/>
                <a:gd name="connsiteY95" fmla="*/ 633413 h 1800225"/>
                <a:gd name="connsiteX96" fmla="*/ 329660 w 1638300"/>
                <a:gd name="connsiteY96" fmla="*/ 635889 h 1800225"/>
                <a:gd name="connsiteX97" fmla="*/ 324231 w 1638300"/>
                <a:gd name="connsiteY97" fmla="*/ 624745 h 1800225"/>
                <a:gd name="connsiteX98" fmla="*/ 321754 w 1638300"/>
                <a:gd name="connsiteY98" fmla="*/ 625412 h 1800225"/>
                <a:gd name="connsiteX99" fmla="*/ 319468 w 1638300"/>
                <a:gd name="connsiteY99" fmla="*/ 619696 h 1800225"/>
                <a:gd name="connsiteX100" fmla="*/ 309562 w 1638300"/>
                <a:gd name="connsiteY100" fmla="*/ 610267 h 1800225"/>
                <a:gd name="connsiteX101" fmla="*/ 302514 w 1638300"/>
                <a:gd name="connsiteY101" fmla="*/ 589693 h 1800225"/>
                <a:gd name="connsiteX102" fmla="*/ 291751 w 1638300"/>
                <a:gd name="connsiteY102" fmla="*/ 572834 h 1800225"/>
                <a:gd name="connsiteX103" fmla="*/ 281559 w 1638300"/>
                <a:gd name="connsiteY103" fmla="*/ 538449 h 1800225"/>
                <a:gd name="connsiteX104" fmla="*/ 286607 w 1638300"/>
                <a:gd name="connsiteY104" fmla="*/ 536163 h 1800225"/>
                <a:gd name="connsiteX105" fmla="*/ 295942 w 1638300"/>
                <a:gd name="connsiteY105" fmla="*/ 538734 h 1800225"/>
                <a:gd name="connsiteX106" fmla="*/ 313182 w 1638300"/>
                <a:gd name="connsiteY106" fmla="*/ 527495 h 1800225"/>
                <a:gd name="connsiteX107" fmla="*/ 317373 w 1638300"/>
                <a:gd name="connsiteY107" fmla="*/ 522541 h 1800225"/>
                <a:gd name="connsiteX108" fmla="*/ 320040 w 1638300"/>
                <a:gd name="connsiteY108" fmla="*/ 510445 h 1800225"/>
                <a:gd name="connsiteX109" fmla="*/ 329565 w 1638300"/>
                <a:gd name="connsiteY109" fmla="*/ 505396 h 1800225"/>
                <a:gd name="connsiteX110" fmla="*/ 330803 w 1638300"/>
                <a:gd name="connsiteY110" fmla="*/ 493014 h 1800225"/>
                <a:gd name="connsiteX111" fmla="*/ 335756 w 1638300"/>
                <a:gd name="connsiteY111" fmla="*/ 488538 h 1800225"/>
                <a:gd name="connsiteX112" fmla="*/ 328898 w 1638300"/>
                <a:gd name="connsiteY112" fmla="*/ 476345 h 1800225"/>
                <a:gd name="connsiteX113" fmla="*/ 331089 w 1638300"/>
                <a:gd name="connsiteY113" fmla="*/ 471583 h 1800225"/>
                <a:gd name="connsiteX114" fmla="*/ 327946 w 1638300"/>
                <a:gd name="connsiteY114" fmla="*/ 464534 h 1800225"/>
                <a:gd name="connsiteX115" fmla="*/ 348329 w 1638300"/>
                <a:gd name="connsiteY115" fmla="*/ 466440 h 1800225"/>
                <a:gd name="connsiteX116" fmla="*/ 362998 w 1638300"/>
                <a:gd name="connsiteY116" fmla="*/ 459772 h 1800225"/>
                <a:gd name="connsiteX117" fmla="*/ 361474 w 1638300"/>
                <a:gd name="connsiteY117" fmla="*/ 454057 h 1800225"/>
                <a:gd name="connsiteX118" fmla="*/ 353758 w 1638300"/>
                <a:gd name="connsiteY118" fmla="*/ 451485 h 1800225"/>
                <a:gd name="connsiteX119" fmla="*/ 348425 w 1638300"/>
                <a:gd name="connsiteY119" fmla="*/ 433387 h 1800225"/>
                <a:gd name="connsiteX120" fmla="*/ 350139 w 1638300"/>
                <a:gd name="connsiteY120" fmla="*/ 423672 h 1800225"/>
                <a:gd name="connsiteX121" fmla="*/ 361283 w 1638300"/>
                <a:gd name="connsiteY121" fmla="*/ 417005 h 1800225"/>
                <a:gd name="connsiteX122" fmla="*/ 364807 w 1638300"/>
                <a:gd name="connsiteY122" fmla="*/ 407194 h 1800225"/>
                <a:gd name="connsiteX123" fmla="*/ 363855 w 1638300"/>
                <a:gd name="connsiteY123" fmla="*/ 398145 h 1800225"/>
                <a:gd name="connsiteX124" fmla="*/ 357854 w 1638300"/>
                <a:gd name="connsiteY124" fmla="*/ 392811 h 1800225"/>
                <a:gd name="connsiteX125" fmla="*/ 359283 w 1638300"/>
                <a:gd name="connsiteY125" fmla="*/ 386429 h 1800225"/>
                <a:gd name="connsiteX126" fmla="*/ 355092 w 1638300"/>
                <a:gd name="connsiteY126" fmla="*/ 385762 h 1800225"/>
                <a:gd name="connsiteX127" fmla="*/ 356902 w 1638300"/>
                <a:gd name="connsiteY127" fmla="*/ 364522 h 1800225"/>
                <a:gd name="connsiteX128" fmla="*/ 325279 w 1638300"/>
                <a:gd name="connsiteY128" fmla="*/ 359664 h 1800225"/>
                <a:gd name="connsiteX129" fmla="*/ 324326 w 1638300"/>
                <a:gd name="connsiteY129" fmla="*/ 367189 h 1800225"/>
                <a:gd name="connsiteX130" fmla="*/ 334423 w 1638300"/>
                <a:gd name="connsiteY130" fmla="*/ 368808 h 1800225"/>
                <a:gd name="connsiteX131" fmla="*/ 330708 w 1638300"/>
                <a:gd name="connsiteY131" fmla="*/ 373856 h 1800225"/>
                <a:gd name="connsiteX132" fmla="*/ 322231 w 1638300"/>
                <a:gd name="connsiteY132" fmla="*/ 378047 h 1800225"/>
                <a:gd name="connsiteX133" fmla="*/ 316611 w 1638300"/>
                <a:gd name="connsiteY133" fmla="*/ 374428 h 1800225"/>
                <a:gd name="connsiteX134" fmla="*/ 321088 w 1638300"/>
                <a:gd name="connsiteY134" fmla="*/ 349377 h 1800225"/>
                <a:gd name="connsiteX135" fmla="*/ 318135 w 1638300"/>
                <a:gd name="connsiteY135" fmla="*/ 347662 h 1800225"/>
                <a:gd name="connsiteX136" fmla="*/ 318802 w 1638300"/>
                <a:gd name="connsiteY136" fmla="*/ 342138 h 1800225"/>
                <a:gd name="connsiteX137" fmla="*/ 314801 w 1638300"/>
                <a:gd name="connsiteY137" fmla="*/ 336709 h 1800225"/>
                <a:gd name="connsiteX138" fmla="*/ 301466 w 1638300"/>
                <a:gd name="connsiteY138" fmla="*/ 329184 h 1800225"/>
                <a:gd name="connsiteX139" fmla="*/ 294227 w 1638300"/>
                <a:gd name="connsiteY139" fmla="*/ 336137 h 1800225"/>
                <a:gd name="connsiteX140" fmla="*/ 288512 w 1638300"/>
                <a:gd name="connsiteY140" fmla="*/ 332042 h 1800225"/>
                <a:gd name="connsiteX141" fmla="*/ 286988 w 1638300"/>
                <a:gd name="connsiteY141" fmla="*/ 334423 h 1800225"/>
                <a:gd name="connsiteX142" fmla="*/ 279463 w 1638300"/>
                <a:gd name="connsiteY142" fmla="*/ 331184 h 1800225"/>
                <a:gd name="connsiteX143" fmla="*/ 271653 w 1638300"/>
                <a:gd name="connsiteY143" fmla="*/ 339185 h 1800225"/>
                <a:gd name="connsiteX144" fmla="*/ 264033 w 1638300"/>
                <a:gd name="connsiteY144" fmla="*/ 332137 h 1800225"/>
                <a:gd name="connsiteX145" fmla="*/ 255365 w 1638300"/>
                <a:gd name="connsiteY145" fmla="*/ 335566 h 1800225"/>
                <a:gd name="connsiteX146" fmla="*/ 251269 w 1638300"/>
                <a:gd name="connsiteY146" fmla="*/ 328899 h 1800225"/>
                <a:gd name="connsiteX147" fmla="*/ 257937 w 1638300"/>
                <a:gd name="connsiteY147" fmla="*/ 319564 h 1800225"/>
                <a:gd name="connsiteX148" fmla="*/ 240411 w 1638300"/>
                <a:gd name="connsiteY148" fmla="*/ 312896 h 1800225"/>
                <a:gd name="connsiteX149" fmla="*/ 236696 w 1638300"/>
                <a:gd name="connsiteY149" fmla="*/ 308801 h 1800225"/>
                <a:gd name="connsiteX150" fmla="*/ 226123 w 1638300"/>
                <a:gd name="connsiteY150" fmla="*/ 312230 h 1800225"/>
                <a:gd name="connsiteX151" fmla="*/ 206692 w 1638300"/>
                <a:gd name="connsiteY151" fmla="*/ 311658 h 1800225"/>
                <a:gd name="connsiteX152" fmla="*/ 208597 w 1638300"/>
                <a:gd name="connsiteY152" fmla="*/ 294989 h 1800225"/>
                <a:gd name="connsiteX153" fmla="*/ 237839 w 1638300"/>
                <a:gd name="connsiteY153" fmla="*/ 268796 h 1800225"/>
                <a:gd name="connsiteX154" fmla="*/ 270129 w 1638300"/>
                <a:gd name="connsiteY154" fmla="*/ 245078 h 1800225"/>
                <a:gd name="connsiteX155" fmla="*/ 267938 w 1638300"/>
                <a:gd name="connsiteY155" fmla="*/ 239554 h 1800225"/>
                <a:gd name="connsiteX156" fmla="*/ 270605 w 1638300"/>
                <a:gd name="connsiteY156" fmla="*/ 233649 h 1800225"/>
                <a:gd name="connsiteX157" fmla="*/ 265938 w 1638300"/>
                <a:gd name="connsiteY157" fmla="*/ 230029 h 1800225"/>
                <a:gd name="connsiteX158" fmla="*/ 273939 w 1638300"/>
                <a:gd name="connsiteY158" fmla="*/ 224314 h 1800225"/>
                <a:gd name="connsiteX159" fmla="*/ 267462 w 1638300"/>
                <a:gd name="connsiteY159" fmla="*/ 215551 h 1800225"/>
                <a:gd name="connsiteX160" fmla="*/ 264985 w 1638300"/>
                <a:gd name="connsiteY160" fmla="*/ 202502 h 1800225"/>
                <a:gd name="connsiteX161" fmla="*/ 279082 w 1638300"/>
                <a:gd name="connsiteY161" fmla="*/ 193072 h 1800225"/>
                <a:gd name="connsiteX162" fmla="*/ 289179 w 1638300"/>
                <a:gd name="connsiteY162" fmla="*/ 195929 h 1800225"/>
                <a:gd name="connsiteX163" fmla="*/ 298609 w 1638300"/>
                <a:gd name="connsiteY163" fmla="*/ 206693 h 1800225"/>
                <a:gd name="connsiteX164" fmla="*/ 305276 w 1638300"/>
                <a:gd name="connsiteY164" fmla="*/ 206502 h 1800225"/>
                <a:gd name="connsiteX165" fmla="*/ 305276 w 1638300"/>
                <a:gd name="connsiteY165" fmla="*/ 209836 h 1800225"/>
                <a:gd name="connsiteX166" fmla="*/ 314611 w 1638300"/>
                <a:gd name="connsiteY166" fmla="*/ 210217 h 1800225"/>
                <a:gd name="connsiteX167" fmla="*/ 314611 w 1638300"/>
                <a:gd name="connsiteY167" fmla="*/ 237839 h 1800225"/>
                <a:gd name="connsiteX168" fmla="*/ 326612 w 1638300"/>
                <a:gd name="connsiteY168" fmla="*/ 237077 h 1800225"/>
                <a:gd name="connsiteX169" fmla="*/ 333470 w 1638300"/>
                <a:gd name="connsiteY169" fmla="*/ 198311 h 1800225"/>
                <a:gd name="connsiteX170" fmla="*/ 339090 w 1638300"/>
                <a:gd name="connsiteY170" fmla="*/ 195072 h 1800225"/>
                <a:gd name="connsiteX171" fmla="*/ 349186 w 1638300"/>
                <a:gd name="connsiteY171" fmla="*/ 180880 h 1800225"/>
                <a:gd name="connsiteX172" fmla="*/ 350139 w 1638300"/>
                <a:gd name="connsiteY172" fmla="*/ 168593 h 1800225"/>
                <a:gd name="connsiteX173" fmla="*/ 359473 w 1638300"/>
                <a:gd name="connsiteY173" fmla="*/ 154115 h 1800225"/>
                <a:gd name="connsiteX174" fmla="*/ 369475 w 1638300"/>
                <a:gd name="connsiteY174" fmla="*/ 153257 h 1800225"/>
                <a:gd name="connsiteX175" fmla="*/ 368427 w 1638300"/>
                <a:gd name="connsiteY175" fmla="*/ 155162 h 1800225"/>
                <a:gd name="connsiteX176" fmla="*/ 399478 w 1638300"/>
                <a:gd name="connsiteY176" fmla="*/ 151543 h 1800225"/>
                <a:gd name="connsiteX177" fmla="*/ 409670 w 1638300"/>
                <a:gd name="connsiteY177" fmla="*/ 143542 h 1800225"/>
                <a:gd name="connsiteX178" fmla="*/ 425291 w 1638300"/>
                <a:gd name="connsiteY178" fmla="*/ 143923 h 1800225"/>
                <a:gd name="connsiteX179" fmla="*/ 431006 w 1638300"/>
                <a:gd name="connsiteY179" fmla="*/ 148685 h 1800225"/>
                <a:gd name="connsiteX180" fmla="*/ 435673 w 1638300"/>
                <a:gd name="connsiteY180" fmla="*/ 158591 h 1800225"/>
                <a:gd name="connsiteX181" fmla="*/ 433864 w 1638300"/>
                <a:gd name="connsiteY181" fmla="*/ 171260 h 1800225"/>
                <a:gd name="connsiteX182" fmla="*/ 447199 w 1638300"/>
                <a:gd name="connsiteY182" fmla="*/ 166021 h 1800225"/>
                <a:gd name="connsiteX183" fmla="*/ 449199 w 1638300"/>
                <a:gd name="connsiteY183" fmla="*/ 173260 h 1800225"/>
                <a:gd name="connsiteX184" fmla="*/ 465010 w 1638300"/>
                <a:gd name="connsiteY184" fmla="*/ 169641 h 1800225"/>
                <a:gd name="connsiteX185" fmla="*/ 489394 w 1638300"/>
                <a:gd name="connsiteY185" fmla="*/ 173641 h 1800225"/>
                <a:gd name="connsiteX186" fmla="*/ 527590 w 1638300"/>
                <a:gd name="connsiteY186" fmla="*/ 191072 h 1800225"/>
                <a:gd name="connsiteX187" fmla="*/ 537496 w 1638300"/>
                <a:gd name="connsiteY187" fmla="*/ 205169 h 1800225"/>
                <a:gd name="connsiteX188" fmla="*/ 559594 w 1638300"/>
                <a:gd name="connsiteY188" fmla="*/ 210884 h 1800225"/>
                <a:gd name="connsiteX189" fmla="*/ 560356 w 1638300"/>
                <a:gd name="connsiteY189" fmla="*/ 213551 h 1800225"/>
                <a:gd name="connsiteX190" fmla="*/ 552640 w 1638300"/>
                <a:gd name="connsiteY190" fmla="*/ 226124 h 1800225"/>
                <a:gd name="connsiteX191" fmla="*/ 551783 w 1638300"/>
                <a:gd name="connsiteY191" fmla="*/ 243269 h 1800225"/>
                <a:gd name="connsiteX192" fmla="*/ 566928 w 1638300"/>
                <a:gd name="connsiteY192" fmla="*/ 247460 h 1800225"/>
                <a:gd name="connsiteX193" fmla="*/ 570547 w 1638300"/>
                <a:gd name="connsiteY193" fmla="*/ 255461 h 1800225"/>
                <a:gd name="connsiteX194" fmla="*/ 576358 w 1638300"/>
                <a:gd name="connsiteY194" fmla="*/ 247269 h 1800225"/>
                <a:gd name="connsiteX195" fmla="*/ 589026 w 1638300"/>
                <a:gd name="connsiteY195" fmla="*/ 239744 h 1800225"/>
                <a:gd name="connsiteX196" fmla="*/ 606742 w 1638300"/>
                <a:gd name="connsiteY196" fmla="*/ 245269 h 1800225"/>
                <a:gd name="connsiteX197" fmla="*/ 614839 w 1638300"/>
                <a:gd name="connsiteY197" fmla="*/ 231553 h 1800225"/>
                <a:gd name="connsiteX198" fmla="*/ 625030 w 1638300"/>
                <a:gd name="connsiteY198" fmla="*/ 222504 h 1800225"/>
                <a:gd name="connsiteX199" fmla="*/ 640556 w 1638300"/>
                <a:gd name="connsiteY199" fmla="*/ 223552 h 1800225"/>
                <a:gd name="connsiteX200" fmla="*/ 659511 w 1638300"/>
                <a:gd name="connsiteY200" fmla="*/ 217646 h 1800225"/>
                <a:gd name="connsiteX201" fmla="*/ 673132 w 1638300"/>
                <a:gd name="connsiteY201" fmla="*/ 208502 h 1800225"/>
                <a:gd name="connsiteX202" fmla="*/ 661416 w 1638300"/>
                <a:gd name="connsiteY202" fmla="*/ 209741 h 1800225"/>
                <a:gd name="connsiteX203" fmla="*/ 653510 w 1638300"/>
                <a:gd name="connsiteY203" fmla="*/ 193167 h 1800225"/>
                <a:gd name="connsiteX204" fmla="*/ 655415 w 1638300"/>
                <a:gd name="connsiteY204" fmla="*/ 174403 h 1800225"/>
                <a:gd name="connsiteX205" fmla="*/ 665417 w 1638300"/>
                <a:gd name="connsiteY205" fmla="*/ 158210 h 1800225"/>
                <a:gd name="connsiteX206" fmla="*/ 669322 w 1638300"/>
                <a:gd name="connsiteY206" fmla="*/ 156972 h 1800225"/>
                <a:gd name="connsiteX207" fmla="*/ 674751 w 1638300"/>
                <a:gd name="connsiteY207" fmla="*/ 166402 h 1800225"/>
                <a:gd name="connsiteX208" fmla="*/ 679609 w 1638300"/>
                <a:gd name="connsiteY208" fmla="*/ 167831 h 1800225"/>
                <a:gd name="connsiteX209" fmla="*/ 674275 w 1638300"/>
                <a:gd name="connsiteY209" fmla="*/ 181261 h 1800225"/>
                <a:gd name="connsiteX210" fmla="*/ 672560 w 1638300"/>
                <a:gd name="connsiteY210" fmla="*/ 195739 h 1800225"/>
                <a:gd name="connsiteX211" fmla="*/ 678085 w 1638300"/>
                <a:gd name="connsiteY211" fmla="*/ 197263 h 1800225"/>
                <a:gd name="connsiteX212" fmla="*/ 680371 w 1638300"/>
                <a:gd name="connsiteY212" fmla="*/ 187547 h 1800225"/>
                <a:gd name="connsiteX213" fmla="*/ 686371 w 1638300"/>
                <a:gd name="connsiteY213" fmla="*/ 189071 h 1800225"/>
                <a:gd name="connsiteX214" fmla="*/ 700945 w 1638300"/>
                <a:gd name="connsiteY214" fmla="*/ 185452 h 1800225"/>
                <a:gd name="connsiteX215" fmla="*/ 707422 w 1638300"/>
                <a:gd name="connsiteY215" fmla="*/ 186595 h 1800225"/>
                <a:gd name="connsiteX216" fmla="*/ 708279 w 1638300"/>
                <a:gd name="connsiteY216" fmla="*/ 169831 h 1800225"/>
                <a:gd name="connsiteX217" fmla="*/ 714470 w 1638300"/>
                <a:gd name="connsiteY217" fmla="*/ 163449 h 1800225"/>
                <a:gd name="connsiteX218" fmla="*/ 723709 w 1638300"/>
                <a:gd name="connsiteY218" fmla="*/ 167640 h 1800225"/>
                <a:gd name="connsiteX219" fmla="*/ 733615 w 1638300"/>
                <a:gd name="connsiteY219" fmla="*/ 165449 h 1800225"/>
                <a:gd name="connsiteX220" fmla="*/ 736092 w 1638300"/>
                <a:gd name="connsiteY220" fmla="*/ 156782 h 1800225"/>
                <a:gd name="connsiteX221" fmla="*/ 728091 w 1638300"/>
                <a:gd name="connsiteY221" fmla="*/ 146114 h 1800225"/>
                <a:gd name="connsiteX222" fmla="*/ 727805 w 1638300"/>
                <a:gd name="connsiteY222" fmla="*/ 133160 h 1800225"/>
                <a:gd name="connsiteX223" fmla="*/ 735139 w 1638300"/>
                <a:gd name="connsiteY223" fmla="*/ 122301 h 1800225"/>
                <a:gd name="connsiteX224" fmla="*/ 753142 w 1638300"/>
                <a:gd name="connsiteY224" fmla="*/ 111919 h 1800225"/>
                <a:gd name="connsiteX225" fmla="*/ 753427 w 1638300"/>
                <a:gd name="connsiteY225" fmla="*/ 107633 h 1800225"/>
                <a:gd name="connsiteX226" fmla="*/ 761714 w 1638300"/>
                <a:gd name="connsiteY226" fmla="*/ 96869 h 1800225"/>
                <a:gd name="connsiteX227" fmla="*/ 763714 w 1638300"/>
                <a:gd name="connsiteY227" fmla="*/ 88964 h 1800225"/>
                <a:gd name="connsiteX228" fmla="*/ 762095 w 1638300"/>
                <a:gd name="connsiteY228" fmla="*/ 78677 h 1800225"/>
                <a:gd name="connsiteX229" fmla="*/ 766000 w 1638300"/>
                <a:gd name="connsiteY229" fmla="*/ 70961 h 1800225"/>
                <a:gd name="connsiteX230" fmla="*/ 779240 w 1638300"/>
                <a:gd name="connsiteY230" fmla="*/ 61912 h 1800225"/>
                <a:gd name="connsiteX231" fmla="*/ 790003 w 1638300"/>
                <a:gd name="connsiteY231" fmla="*/ 36957 h 1800225"/>
                <a:gd name="connsiteX232" fmla="*/ 788479 w 1638300"/>
                <a:gd name="connsiteY232" fmla="*/ 31147 h 1800225"/>
                <a:gd name="connsiteX233" fmla="*/ 794290 w 1638300"/>
                <a:gd name="connsiteY233" fmla="*/ 22193 h 1800225"/>
                <a:gd name="connsiteX234" fmla="*/ 789242 w 1638300"/>
                <a:gd name="connsiteY234" fmla="*/ 12383 h 1800225"/>
                <a:gd name="connsiteX235" fmla="*/ 797433 w 1638300"/>
                <a:gd name="connsiteY235" fmla="*/ 9525 h 1800225"/>
                <a:gd name="connsiteX236" fmla="*/ 803338 w 1638300"/>
                <a:gd name="connsiteY236" fmla="*/ 10763 h 1800225"/>
                <a:gd name="connsiteX237" fmla="*/ 806958 w 1638300"/>
                <a:gd name="connsiteY237" fmla="*/ 17526 h 1800225"/>
                <a:gd name="connsiteX238" fmla="*/ 812101 w 1638300"/>
                <a:gd name="connsiteY238" fmla="*/ 20003 h 1800225"/>
                <a:gd name="connsiteX239" fmla="*/ 826389 w 1638300"/>
                <a:gd name="connsiteY239" fmla="*/ 20860 h 1800225"/>
                <a:gd name="connsiteX240" fmla="*/ 838867 w 1638300"/>
                <a:gd name="connsiteY240" fmla="*/ 15907 h 1800225"/>
                <a:gd name="connsiteX241" fmla="*/ 859631 w 1638300"/>
                <a:gd name="connsiteY241" fmla="*/ 15621 h 1800225"/>
                <a:gd name="connsiteX242" fmla="*/ 862679 w 1638300"/>
                <a:gd name="connsiteY242" fmla="*/ 19526 h 1800225"/>
                <a:gd name="connsiteX243" fmla="*/ 865060 w 1638300"/>
                <a:gd name="connsiteY243" fmla="*/ 50673 h 1800225"/>
                <a:gd name="connsiteX244" fmla="*/ 871157 w 1638300"/>
                <a:gd name="connsiteY244" fmla="*/ 59436 h 1800225"/>
                <a:gd name="connsiteX245" fmla="*/ 883253 w 1638300"/>
                <a:gd name="connsiteY245" fmla="*/ 66294 h 1800225"/>
                <a:gd name="connsiteX246" fmla="*/ 883825 w 1638300"/>
                <a:gd name="connsiteY246" fmla="*/ 73628 h 1800225"/>
                <a:gd name="connsiteX247" fmla="*/ 877729 w 1638300"/>
                <a:gd name="connsiteY247" fmla="*/ 89249 h 1800225"/>
                <a:gd name="connsiteX248" fmla="*/ 880396 w 1638300"/>
                <a:gd name="connsiteY248" fmla="*/ 94679 h 1800225"/>
                <a:gd name="connsiteX249" fmla="*/ 891730 w 1638300"/>
                <a:gd name="connsiteY249" fmla="*/ 108585 h 1800225"/>
                <a:gd name="connsiteX250" fmla="*/ 900493 w 1638300"/>
                <a:gd name="connsiteY250" fmla="*/ 115062 h 1800225"/>
                <a:gd name="connsiteX251" fmla="*/ 902017 w 1638300"/>
                <a:gd name="connsiteY251" fmla="*/ 122968 h 1800225"/>
                <a:gd name="connsiteX252" fmla="*/ 918591 w 1638300"/>
                <a:gd name="connsiteY252" fmla="*/ 122206 h 1800225"/>
                <a:gd name="connsiteX253" fmla="*/ 918400 w 1638300"/>
                <a:gd name="connsiteY253" fmla="*/ 133445 h 1800225"/>
                <a:gd name="connsiteX254" fmla="*/ 928497 w 1638300"/>
                <a:gd name="connsiteY254" fmla="*/ 139541 h 1800225"/>
                <a:gd name="connsiteX255" fmla="*/ 927640 w 1638300"/>
                <a:gd name="connsiteY255" fmla="*/ 143732 h 1800225"/>
                <a:gd name="connsiteX256" fmla="*/ 932307 w 1638300"/>
                <a:gd name="connsiteY256" fmla="*/ 149352 h 1800225"/>
                <a:gd name="connsiteX257" fmla="*/ 955929 w 1638300"/>
                <a:gd name="connsiteY257" fmla="*/ 162687 h 1800225"/>
                <a:gd name="connsiteX258" fmla="*/ 964883 w 1638300"/>
                <a:gd name="connsiteY258" fmla="*/ 161544 h 1800225"/>
                <a:gd name="connsiteX259" fmla="*/ 971074 w 1638300"/>
                <a:gd name="connsiteY259" fmla="*/ 164402 h 1800225"/>
                <a:gd name="connsiteX260" fmla="*/ 977836 w 1638300"/>
                <a:gd name="connsiteY260" fmla="*/ 170688 h 1800225"/>
                <a:gd name="connsiteX261" fmla="*/ 981075 w 1638300"/>
                <a:gd name="connsiteY261" fmla="*/ 183166 h 1800225"/>
                <a:gd name="connsiteX262" fmla="*/ 991076 w 1638300"/>
                <a:gd name="connsiteY262" fmla="*/ 177927 h 1800225"/>
                <a:gd name="connsiteX263" fmla="*/ 992124 w 1638300"/>
                <a:gd name="connsiteY263" fmla="*/ 174784 h 1800225"/>
                <a:gd name="connsiteX264" fmla="*/ 990028 w 1638300"/>
                <a:gd name="connsiteY264" fmla="*/ 175165 h 1800225"/>
                <a:gd name="connsiteX265" fmla="*/ 989552 w 1638300"/>
                <a:gd name="connsiteY265" fmla="*/ 170307 h 1800225"/>
                <a:gd name="connsiteX266" fmla="*/ 1006792 w 1638300"/>
                <a:gd name="connsiteY266" fmla="*/ 155829 h 1800225"/>
                <a:gd name="connsiteX267" fmla="*/ 1007745 w 1638300"/>
                <a:gd name="connsiteY267" fmla="*/ 157353 h 1800225"/>
                <a:gd name="connsiteX268" fmla="*/ 1019842 w 1638300"/>
                <a:gd name="connsiteY268" fmla="*/ 154591 h 1800225"/>
                <a:gd name="connsiteX269" fmla="*/ 1033843 w 1638300"/>
                <a:gd name="connsiteY269" fmla="*/ 160973 h 1800225"/>
                <a:gd name="connsiteX270" fmla="*/ 1037558 w 1638300"/>
                <a:gd name="connsiteY270" fmla="*/ 155543 h 1800225"/>
                <a:gd name="connsiteX271" fmla="*/ 1034986 w 1638300"/>
                <a:gd name="connsiteY271" fmla="*/ 175260 h 1800225"/>
                <a:gd name="connsiteX272" fmla="*/ 1030415 w 1638300"/>
                <a:gd name="connsiteY272" fmla="*/ 185737 h 1800225"/>
                <a:gd name="connsiteX273" fmla="*/ 1031748 w 1638300"/>
                <a:gd name="connsiteY273" fmla="*/ 193358 h 1800225"/>
                <a:gd name="connsiteX274" fmla="*/ 1038892 w 1638300"/>
                <a:gd name="connsiteY274" fmla="*/ 202978 h 1800225"/>
                <a:gd name="connsiteX275" fmla="*/ 1055465 w 1638300"/>
                <a:gd name="connsiteY275" fmla="*/ 217456 h 1800225"/>
                <a:gd name="connsiteX276" fmla="*/ 1058513 w 1638300"/>
                <a:gd name="connsiteY276" fmla="*/ 235458 h 1800225"/>
                <a:gd name="connsiteX277" fmla="*/ 1061942 w 1638300"/>
                <a:gd name="connsiteY277" fmla="*/ 234315 h 1800225"/>
                <a:gd name="connsiteX278" fmla="*/ 1072991 w 1638300"/>
                <a:gd name="connsiteY278" fmla="*/ 211741 h 1800225"/>
                <a:gd name="connsiteX279" fmla="*/ 1069562 w 1638300"/>
                <a:gd name="connsiteY279" fmla="*/ 199549 h 1800225"/>
                <a:gd name="connsiteX280" fmla="*/ 1071277 w 1638300"/>
                <a:gd name="connsiteY280" fmla="*/ 185547 h 1800225"/>
                <a:gd name="connsiteX281" fmla="*/ 1083469 w 1638300"/>
                <a:gd name="connsiteY281" fmla="*/ 163544 h 1800225"/>
                <a:gd name="connsiteX282" fmla="*/ 1089851 w 1638300"/>
                <a:gd name="connsiteY282" fmla="*/ 164878 h 1800225"/>
                <a:gd name="connsiteX283" fmla="*/ 1089469 w 1638300"/>
                <a:gd name="connsiteY283" fmla="*/ 179356 h 1800225"/>
                <a:gd name="connsiteX284" fmla="*/ 1097185 w 1638300"/>
                <a:gd name="connsiteY284" fmla="*/ 182594 h 1800225"/>
                <a:gd name="connsiteX285" fmla="*/ 1097661 w 1638300"/>
                <a:gd name="connsiteY285" fmla="*/ 191167 h 1800225"/>
                <a:gd name="connsiteX286" fmla="*/ 1116711 w 1638300"/>
                <a:gd name="connsiteY286" fmla="*/ 183356 h 1800225"/>
                <a:gd name="connsiteX287" fmla="*/ 1117949 w 1638300"/>
                <a:gd name="connsiteY287" fmla="*/ 191929 h 1800225"/>
                <a:gd name="connsiteX288" fmla="*/ 1120997 w 1638300"/>
                <a:gd name="connsiteY288" fmla="*/ 191357 h 1800225"/>
                <a:gd name="connsiteX289" fmla="*/ 1123569 w 1638300"/>
                <a:gd name="connsiteY289" fmla="*/ 194977 h 1800225"/>
                <a:gd name="connsiteX290" fmla="*/ 1120997 w 1638300"/>
                <a:gd name="connsiteY290" fmla="*/ 200787 h 1800225"/>
                <a:gd name="connsiteX291" fmla="*/ 1124331 w 1638300"/>
                <a:gd name="connsiteY291" fmla="*/ 210788 h 1800225"/>
                <a:gd name="connsiteX292" fmla="*/ 1121283 w 1638300"/>
                <a:gd name="connsiteY292" fmla="*/ 214503 h 1800225"/>
                <a:gd name="connsiteX293" fmla="*/ 1115377 w 1638300"/>
                <a:gd name="connsiteY293" fmla="*/ 215741 h 1800225"/>
                <a:gd name="connsiteX294" fmla="*/ 1116235 w 1638300"/>
                <a:gd name="connsiteY294" fmla="*/ 218504 h 1800225"/>
                <a:gd name="connsiteX295" fmla="*/ 1107662 w 1638300"/>
                <a:gd name="connsiteY295" fmla="*/ 216599 h 1800225"/>
                <a:gd name="connsiteX296" fmla="*/ 1106329 w 1638300"/>
                <a:gd name="connsiteY296" fmla="*/ 220599 h 1800225"/>
                <a:gd name="connsiteX297" fmla="*/ 1131570 w 1638300"/>
                <a:gd name="connsiteY297" fmla="*/ 231172 h 1800225"/>
                <a:gd name="connsiteX298" fmla="*/ 1134046 w 1638300"/>
                <a:gd name="connsiteY298" fmla="*/ 216313 h 1800225"/>
                <a:gd name="connsiteX299" fmla="*/ 1141571 w 1638300"/>
                <a:gd name="connsiteY299" fmla="*/ 218599 h 1800225"/>
                <a:gd name="connsiteX300" fmla="*/ 1151287 w 1638300"/>
                <a:gd name="connsiteY300" fmla="*/ 196406 h 1800225"/>
                <a:gd name="connsiteX301" fmla="*/ 1145762 w 1638300"/>
                <a:gd name="connsiteY301" fmla="*/ 190214 h 1800225"/>
                <a:gd name="connsiteX302" fmla="*/ 1143191 w 1638300"/>
                <a:gd name="connsiteY302" fmla="*/ 192977 h 1800225"/>
                <a:gd name="connsiteX303" fmla="*/ 1144619 w 1638300"/>
                <a:gd name="connsiteY303" fmla="*/ 195167 h 1800225"/>
                <a:gd name="connsiteX304" fmla="*/ 1134713 w 1638300"/>
                <a:gd name="connsiteY304" fmla="*/ 191929 h 1800225"/>
                <a:gd name="connsiteX305" fmla="*/ 1135856 w 1638300"/>
                <a:gd name="connsiteY305" fmla="*/ 185452 h 1800225"/>
                <a:gd name="connsiteX306" fmla="*/ 1147096 w 1638300"/>
                <a:gd name="connsiteY306" fmla="*/ 180499 h 1800225"/>
                <a:gd name="connsiteX307" fmla="*/ 1151573 w 1638300"/>
                <a:gd name="connsiteY307" fmla="*/ 181547 h 1800225"/>
                <a:gd name="connsiteX308" fmla="*/ 1155763 w 1638300"/>
                <a:gd name="connsiteY308" fmla="*/ 173641 h 1800225"/>
                <a:gd name="connsiteX309" fmla="*/ 1162907 w 1638300"/>
                <a:gd name="connsiteY309" fmla="*/ 176308 h 1800225"/>
                <a:gd name="connsiteX310" fmla="*/ 1160812 w 1638300"/>
                <a:gd name="connsiteY310" fmla="*/ 174022 h 1800225"/>
                <a:gd name="connsiteX311" fmla="*/ 1162621 w 1638300"/>
                <a:gd name="connsiteY311" fmla="*/ 174403 h 1800225"/>
                <a:gd name="connsiteX312" fmla="*/ 1173385 w 1638300"/>
                <a:gd name="connsiteY312" fmla="*/ 159734 h 1800225"/>
                <a:gd name="connsiteX313" fmla="*/ 1175099 w 1638300"/>
                <a:gd name="connsiteY313" fmla="*/ 138303 h 1800225"/>
                <a:gd name="connsiteX314" fmla="*/ 1183291 w 1638300"/>
                <a:gd name="connsiteY314" fmla="*/ 125444 h 1800225"/>
                <a:gd name="connsiteX315" fmla="*/ 1179767 w 1638300"/>
                <a:gd name="connsiteY315" fmla="*/ 118491 h 1800225"/>
                <a:gd name="connsiteX316" fmla="*/ 1177195 w 1638300"/>
                <a:gd name="connsiteY316" fmla="*/ 104966 h 1800225"/>
                <a:gd name="connsiteX317" fmla="*/ 1179195 w 1638300"/>
                <a:gd name="connsiteY317" fmla="*/ 102203 h 1800225"/>
                <a:gd name="connsiteX318" fmla="*/ 1174337 w 1638300"/>
                <a:gd name="connsiteY318" fmla="*/ 84011 h 1800225"/>
                <a:gd name="connsiteX319" fmla="*/ 1188053 w 1638300"/>
                <a:gd name="connsiteY319" fmla="*/ 65627 h 1800225"/>
                <a:gd name="connsiteX320" fmla="*/ 1190053 w 1638300"/>
                <a:gd name="connsiteY320" fmla="*/ 58960 h 1800225"/>
                <a:gd name="connsiteX321" fmla="*/ 1207484 w 1638300"/>
                <a:gd name="connsiteY321" fmla="*/ 41910 h 1800225"/>
                <a:gd name="connsiteX322" fmla="*/ 1214818 w 1638300"/>
                <a:gd name="connsiteY322" fmla="*/ 28004 h 1800225"/>
                <a:gd name="connsiteX323" fmla="*/ 1221295 w 1638300"/>
                <a:gd name="connsiteY323" fmla="*/ 27623 h 1800225"/>
                <a:gd name="connsiteX324" fmla="*/ 1224248 w 1638300"/>
                <a:gd name="connsiteY324" fmla="*/ 28766 h 1800225"/>
                <a:gd name="connsiteX325" fmla="*/ 1225677 w 1638300"/>
                <a:gd name="connsiteY325" fmla="*/ 39434 h 1800225"/>
                <a:gd name="connsiteX326" fmla="*/ 1230535 w 1638300"/>
                <a:gd name="connsiteY326" fmla="*/ 43720 h 1800225"/>
                <a:gd name="connsiteX327" fmla="*/ 1229487 w 1638300"/>
                <a:gd name="connsiteY327" fmla="*/ 47149 h 1800225"/>
                <a:gd name="connsiteX328" fmla="*/ 1233678 w 1638300"/>
                <a:gd name="connsiteY328" fmla="*/ 60770 h 1800225"/>
                <a:gd name="connsiteX329" fmla="*/ 1238726 w 1638300"/>
                <a:gd name="connsiteY329" fmla="*/ 63437 h 1800225"/>
                <a:gd name="connsiteX330" fmla="*/ 1242536 w 1638300"/>
                <a:gd name="connsiteY330" fmla="*/ 71724 h 1800225"/>
                <a:gd name="connsiteX331" fmla="*/ 1251966 w 1638300"/>
                <a:gd name="connsiteY331" fmla="*/ 70961 h 1800225"/>
                <a:gd name="connsiteX332" fmla="*/ 1254347 w 1638300"/>
                <a:gd name="connsiteY332" fmla="*/ 75057 h 1800225"/>
                <a:gd name="connsiteX333" fmla="*/ 1252633 w 1638300"/>
                <a:gd name="connsiteY333" fmla="*/ 93726 h 1800225"/>
                <a:gd name="connsiteX334" fmla="*/ 1259300 w 1638300"/>
                <a:gd name="connsiteY334" fmla="*/ 103156 h 1800225"/>
                <a:gd name="connsiteX335" fmla="*/ 1277207 w 1638300"/>
                <a:gd name="connsiteY335" fmla="*/ 106966 h 1800225"/>
                <a:gd name="connsiteX336" fmla="*/ 1287209 w 1638300"/>
                <a:gd name="connsiteY336" fmla="*/ 104680 h 1800225"/>
                <a:gd name="connsiteX337" fmla="*/ 1291876 w 1638300"/>
                <a:gd name="connsiteY337" fmla="*/ 106394 h 1800225"/>
                <a:gd name="connsiteX338" fmla="*/ 1299210 w 1638300"/>
                <a:gd name="connsiteY338" fmla="*/ 115253 h 1800225"/>
                <a:gd name="connsiteX339" fmla="*/ 1294448 w 1638300"/>
                <a:gd name="connsiteY339" fmla="*/ 120301 h 1800225"/>
                <a:gd name="connsiteX340" fmla="*/ 1289590 w 1638300"/>
                <a:gd name="connsiteY340" fmla="*/ 115538 h 1800225"/>
                <a:gd name="connsiteX341" fmla="*/ 1283684 w 1638300"/>
                <a:gd name="connsiteY341" fmla="*/ 117539 h 1800225"/>
                <a:gd name="connsiteX342" fmla="*/ 1270921 w 1638300"/>
                <a:gd name="connsiteY342" fmla="*/ 146590 h 1800225"/>
                <a:gd name="connsiteX343" fmla="*/ 1270159 w 1638300"/>
                <a:gd name="connsiteY343" fmla="*/ 161449 h 1800225"/>
                <a:gd name="connsiteX344" fmla="*/ 1265873 w 1638300"/>
                <a:gd name="connsiteY344" fmla="*/ 166497 h 1800225"/>
                <a:gd name="connsiteX345" fmla="*/ 1262062 w 1638300"/>
                <a:gd name="connsiteY345" fmla="*/ 177641 h 1800225"/>
                <a:gd name="connsiteX346" fmla="*/ 1279112 w 1638300"/>
                <a:gd name="connsiteY346" fmla="*/ 194977 h 1800225"/>
                <a:gd name="connsiteX347" fmla="*/ 1279969 w 1638300"/>
                <a:gd name="connsiteY347" fmla="*/ 198787 h 1800225"/>
                <a:gd name="connsiteX348" fmla="*/ 1285399 w 1638300"/>
                <a:gd name="connsiteY348" fmla="*/ 198120 h 1800225"/>
                <a:gd name="connsiteX349" fmla="*/ 1290066 w 1638300"/>
                <a:gd name="connsiteY349" fmla="*/ 192977 h 1800225"/>
                <a:gd name="connsiteX350" fmla="*/ 1287685 w 1638300"/>
                <a:gd name="connsiteY350" fmla="*/ 191262 h 1800225"/>
                <a:gd name="connsiteX351" fmla="*/ 1281970 w 1638300"/>
                <a:gd name="connsiteY351" fmla="*/ 195262 h 1800225"/>
                <a:gd name="connsiteX352" fmla="*/ 1264253 w 1638300"/>
                <a:gd name="connsiteY352" fmla="*/ 177165 h 1800225"/>
                <a:gd name="connsiteX353" fmla="*/ 1273302 w 1638300"/>
                <a:gd name="connsiteY353" fmla="*/ 162306 h 1800225"/>
                <a:gd name="connsiteX354" fmla="*/ 1273111 w 1638300"/>
                <a:gd name="connsiteY354" fmla="*/ 146780 h 1800225"/>
                <a:gd name="connsiteX355" fmla="*/ 1283684 w 1638300"/>
                <a:gd name="connsiteY355" fmla="*/ 125540 h 1800225"/>
                <a:gd name="connsiteX356" fmla="*/ 1286256 w 1638300"/>
                <a:gd name="connsiteY356" fmla="*/ 128397 h 1800225"/>
                <a:gd name="connsiteX357" fmla="*/ 1284827 w 1638300"/>
                <a:gd name="connsiteY357" fmla="*/ 144780 h 1800225"/>
                <a:gd name="connsiteX358" fmla="*/ 1290066 w 1638300"/>
                <a:gd name="connsiteY358" fmla="*/ 144304 h 1800225"/>
                <a:gd name="connsiteX359" fmla="*/ 1290161 w 1638300"/>
                <a:gd name="connsiteY359" fmla="*/ 141351 h 1800225"/>
                <a:gd name="connsiteX360" fmla="*/ 1297115 w 1638300"/>
                <a:gd name="connsiteY360" fmla="*/ 155829 h 1800225"/>
                <a:gd name="connsiteX361" fmla="*/ 1302734 w 1638300"/>
                <a:gd name="connsiteY361" fmla="*/ 156305 h 1800225"/>
                <a:gd name="connsiteX362" fmla="*/ 1305973 w 1638300"/>
                <a:gd name="connsiteY362" fmla="*/ 152210 h 1800225"/>
                <a:gd name="connsiteX363" fmla="*/ 1309116 w 1638300"/>
                <a:gd name="connsiteY363" fmla="*/ 157734 h 1800225"/>
                <a:gd name="connsiteX364" fmla="*/ 1319022 w 1638300"/>
                <a:gd name="connsiteY364" fmla="*/ 160592 h 1800225"/>
                <a:gd name="connsiteX365" fmla="*/ 1315974 w 1638300"/>
                <a:gd name="connsiteY365" fmla="*/ 165830 h 1800225"/>
                <a:gd name="connsiteX366" fmla="*/ 1321022 w 1638300"/>
                <a:gd name="connsiteY366" fmla="*/ 165640 h 1800225"/>
                <a:gd name="connsiteX367" fmla="*/ 1320546 w 1638300"/>
                <a:gd name="connsiteY367" fmla="*/ 168402 h 1800225"/>
                <a:gd name="connsiteX368" fmla="*/ 1323213 w 1638300"/>
                <a:gd name="connsiteY368" fmla="*/ 169926 h 1800225"/>
                <a:gd name="connsiteX369" fmla="*/ 1313783 w 1638300"/>
                <a:gd name="connsiteY369" fmla="*/ 176975 h 1800225"/>
                <a:gd name="connsiteX370" fmla="*/ 1310164 w 1638300"/>
                <a:gd name="connsiteY370" fmla="*/ 174689 h 1800225"/>
                <a:gd name="connsiteX371" fmla="*/ 1315021 w 1638300"/>
                <a:gd name="connsiteY371" fmla="*/ 167450 h 1800225"/>
                <a:gd name="connsiteX372" fmla="*/ 1309592 w 1638300"/>
                <a:gd name="connsiteY372" fmla="*/ 163830 h 1800225"/>
                <a:gd name="connsiteX373" fmla="*/ 1312164 w 1638300"/>
                <a:gd name="connsiteY373" fmla="*/ 167640 h 1800225"/>
                <a:gd name="connsiteX374" fmla="*/ 1304830 w 1638300"/>
                <a:gd name="connsiteY374" fmla="*/ 174689 h 1800225"/>
                <a:gd name="connsiteX375" fmla="*/ 1308449 w 1638300"/>
                <a:gd name="connsiteY375" fmla="*/ 176212 h 1800225"/>
                <a:gd name="connsiteX376" fmla="*/ 1307497 w 1638300"/>
                <a:gd name="connsiteY376" fmla="*/ 178308 h 1800225"/>
                <a:gd name="connsiteX377" fmla="*/ 1313402 w 1638300"/>
                <a:gd name="connsiteY377" fmla="*/ 184595 h 1800225"/>
                <a:gd name="connsiteX378" fmla="*/ 1311974 w 1638300"/>
                <a:gd name="connsiteY378" fmla="*/ 186119 h 1800225"/>
                <a:gd name="connsiteX379" fmla="*/ 1318832 w 1638300"/>
                <a:gd name="connsiteY379" fmla="*/ 188024 h 1800225"/>
                <a:gd name="connsiteX380" fmla="*/ 1322260 w 1638300"/>
                <a:gd name="connsiteY380" fmla="*/ 183452 h 1800225"/>
                <a:gd name="connsiteX381" fmla="*/ 1319975 w 1638300"/>
                <a:gd name="connsiteY381" fmla="*/ 189167 h 1800225"/>
                <a:gd name="connsiteX382" fmla="*/ 1326737 w 1638300"/>
                <a:gd name="connsiteY382" fmla="*/ 195358 h 1800225"/>
                <a:gd name="connsiteX383" fmla="*/ 1317879 w 1638300"/>
                <a:gd name="connsiteY383" fmla="*/ 199073 h 1800225"/>
                <a:gd name="connsiteX384" fmla="*/ 1313212 w 1638300"/>
                <a:gd name="connsiteY384" fmla="*/ 195644 h 1800225"/>
                <a:gd name="connsiteX385" fmla="*/ 1305782 w 1638300"/>
                <a:gd name="connsiteY385" fmla="*/ 196215 h 1800225"/>
                <a:gd name="connsiteX386" fmla="*/ 1302639 w 1638300"/>
                <a:gd name="connsiteY386" fmla="*/ 212217 h 1800225"/>
                <a:gd name="connsiteX387" fmla="*/ 1304639 w 1638300"/>
                <a:gd name="connsiteY387" fmla="*/ 213551 h 1800225"/>
                <a:gd name="connsiteX388" fmla="*/ 1303687 w 1638300"/>
                <a:gd name="connsiteY388" fmla="*/ 217361 h 1800225"/>
                <a:gd name="connsiteX389" fmla="*/ 1316641 w 1638300"/>
                <a:gd name="connsiteY389" fmla="*/ 221933 h 1800225"/>
                <a:gd name="connsiteX390" fmla="*/ 1321499 w 1638300"/>
                <a:gd name="connsiteY390" fmla="*/ 212789 h 1800225"/>
                <a:gd name="connsiteX391" fmla="*/ 1327118 w 1638300"/>
                <a:gd name="connsiteY391" fmla="*/ 214884 h 1800225"/>
                <a:gd name="connsiteX392" fmla="*/ 1328166 w 1638300"/>
                <a:gd name="connsiteY392" fmla="*/ 209741 h 1800225"/>
                <a:gd name="connsiteX393" fmla="*/ 1327880 w 1638300"/>
                <a:gd name="connsiteY393" fmla="*/ 214312 h 1800225"/>
                <a:gd name="connsiteX394" fmla="*/ 1325309 w 1638300"/>
                <a:gd name="connsiteY394" fmla="*/ 218789 h 1800225"/>
                <a:gd name="connsiteX395" fmla="*/ 1326166 w 1638300"/>
                <a:gd name="connsiteY395" fmla="*/ 240506 h 1800225"/>
                <a:gd name="connsiteX396" fmla="*/ 1346454 w 1638300"/>
                <a:gd name="connsiteY396" fmla="*/ 278321 h 1800225"/>
                <a:gd name="connsiteX397" fmla="*/ 1353979 w 1638300"/>
                <a:gd name="connsiteY397" fmla="*/ 287465 h 1800225"/>
                <a:gd name="connsiteX398" fmla="*/ 1354360 w 1638300"/>
                <a:gd name="connsiteY398" fmla="*/ 291751 h 1800225"/>
                <a:gd name="connsiteX399" fmla="*/ 1371886 w 1638300"/>
                <a:gd name="connsiteY399" fmla="*/ 286607 h 1800225"/>
                <a:gd name="connsiteX400" fmla="*/ 1401127 w 1638300"/>
                <a:gd name="connsiteY400" fmla="*/ 271558 h 1800225"/>
                <a:gd name="connsiteX401" fmla="*/ 1419987 w 1638300"/>
                <a:gd name="connsiteY401" fmla="*/ 268129 h 1800225"/>
                <a:gd name="connsiteX402" fmla="*/ 1428559 w 1638300"/>
                <a:gd name="connsiteY402" fmla="*/ 269272 h 1800225"/>
                <a:gd name="connsiteX403" fmla="*/ 1427988 w 1638300"/>
                <a:gd name="connsiteY403" fmla="*/ 276892 h 1800225"/>
                <a:gd name="connsiteX404" fmla="*/ 1422559 w 1638300"/>
                <a:gd name="connsiteY404" fmla="*/ 281654 h 1800225"/>
                <a:gd name="connsiteX405" fmla="*/ 1424178 w 1638300"/>
                <a:gd name="connsiteY405" fmla="*/ 284988 h 1800225"/>
                <a:gd name="connsiteX406" fmla="*/ 1426654 w 1638300"/>
                <a:gd name="connsiteY406" fmla="*/ 284702 h 1800225"/>
                <a:gd name="connsiteX407" fmla="*/ 1427702 w 1638300"/>
                <a:gd name="connsiteY407" fmla="*/ 295561 h 1800225"/>
                <a:gd name="connsiteX408" fmla="*/ 1427702 w 1638300"/>
                <a:gd name="connsiteY408" fmla="*/ 303562 h 1800225"/>
                <a:gd name="connsiteX409" fmla="*/ 1423797 w 1638300"/>
                <a:gd name="connsiteY409" fmla="*/ 307943 h 1800225"/>
                <a:gd name="connsiteX410" fmla="*/ 1428083 w 1638300"/>
                <a:gd name="connsiteY410" fmla="*/ 306800 h 1800225"/>
                <a:gd name="connsiteX411" fmla="*/ 1427607 w 1638300"/>
                <a:gd name="connsiteY411" fmla="*/ 328232 h 1800225"/>
                <a:gd name="connsiteX412" fmla="*/ 1423035 w 1638300"/>
                <a:gd name="connsiteY412" fmla="*/ 330708 h 1800225"/>
                <a:gd name="connsiteX413" fmla="*/ 1429798 w 1638300"/>
                <a:gd name="connsiteY413" fmla="*/ 333566 h 1800225"/>
                <a:gd name="connsiteX414" fmla="*/ 1428464 w 1638300"/>
                <a:gd name="connsiteY414" fmla="*/ 330613 h 1800225"/>
                <a:gd name="connsiteX415" fmla="*/ 1436465 w 1638300"/>
                <a:gd name="connsiteY415" fmla="*/ 341091 h 1800225"/>
                <a:gd name="connsiteX416" fmla="*/ 1447514 w 1638300"/>
                <a:gd name="connsiteY416" fmla="*/ 345377 h 1800225"/>
                <a:gd name="connsiteX417" fmla="*/ 1461611 w 1638300"/>
                <a:gd name="connsiteY417" fmla="*/ 341852 h 1800225"/>
                <a:gd name="connsiteX418" fmla="*/ 1472565 w 1638300"/>
                <a:gd name="connsiteY418" fmla="*/ 335471 h 1800225"/>
                <a:gd name="connsiteX419" fmla="*/ 1487138 w 1638300"/>
                <a:gd name="connsiteY419" fmla="*/ 340805 h 1800225"/>
                <a:gd name="connsiteX420" fmla="*/ 1482661 w 1638300"/>
                <a:gd name="connsiteY420" fmla="*/ 354425 h 1800225"/>
                <a:gd name="connsiteX421" fmla="*/ 1484852 w 1638300"/>
                <a:gd name="connsiteY421" fmla="*/ 362331 h 1800225"/>
                <a:gd name="connsiteX422" fmla="*/ 1480566 w 1638300"/>
                <a:gd name="connsiteY422" fmla="*/ 373094 h 1800225"/>
                <a:gd name="connsiteX423" fmla="*/ 1486091 w 1638300"/>
                <a:gd name="connsiteY423" fmla="*/ 368903 h 1800225"/>
                <a:gd name="connsiteX424" fmla="*/ 1491139 w 1638300"/>
                <a:gd name="connsiteY424" fmla="*/ 375857 h 1800225"/>
                <a:gd name="connsiteX425" fmla="*/ 1497520 w 1638300"/>
                <a:gd name="connsiteY425" fmla="*/ 372428 h 1800225"/>
                <a:gd name="connsiteX426" fmla="*/ 1501807 w 1638300"/>
                <a:gd name="connsiteY426" fmla="*/ 376524 h 1800225"/>
                <a:gd name="connsiteX427" fmla="*/ 1497997 w 1638300"/>
                <a:gd name="connsiteY427" fmla="*/ 379381 h 1800225"/>
                <a:gd name="connsiteX428" fmla="*/ 1507045 w 1638300"/>
                <a:gd name="connsiteY428" fmla="*/ 410337 h 1800225"/>
                <a:gd name="connsiteX429" fmla="*/ 1524191 w 1638300"/>
                <a:gd name="connsiteY429" fmla="*/ 415576 h 1800225"/>
                <a:gd name="connsiteX430" fmla="*/ 1518190 w 1638300"/>
                <a:gd name="connsiteY430" fmla="*/ 429292 h 1800225"/>
                <a:gd name="connsiteX431" fmla="*/ 1520857 w 1638300"/>
                <a:gd name="connsiteY431" fmla="*/ 429959 h 1800225"/>
                <a:gd name="connsiteX432" fmla="*/ 1520285 w 1638300"/>
                <a:gd name="connsiteY432" fmla="*/ 431959 h 1800225"/>
                <a:gd name="connsiteX433" fmla="*/ 1501235 w 1638300"/>
                <a:gd name="connsiteY433" fmla="*/ 455009 h 1800225"/>
                <a:gd name="connsiteX434" fmla="*/ 1488091 w 1638300"/>
                <a:gd name="connsiteY434" fmla="*/ 462629 h 1800225"/>
                <a:gd name="connsiteX435" fmla="*/ 1477232 w 1638300"/>
                <a:gd name="connsiteY435" fmla="*/ 473107 h 1800225"/>
                <a:gd name="connsiteX436" fmla="*/ 1458182 w 1638300"/>
                <a:gd name="connsiteY436" fmla="*/ 483775 h 1800225"/>
                <a:gd name="connsiteX437" fmla="*/ 1453420 w 1638300"/>
                <a:gd name="connsiteY437" fmla="*/ 495967 h 1800225"/>
                <a:gd name="connsiteX438" fmla="*/ 1457801 w 1638300"/>
                <a:gd name="connsiteY438" fmla="*/ 510159 h 1800225"/>
                <a:gd name="connsiteX439" fmla="*/ 1472660 w 1638300"/>
                <a:gd name="connsiteY439" fmla="*/ 514160 h 1800225"/>
                <a:gd name="connsiteX440" fmla="*/ 1480376 w 1638300"/>
                <a:gd name="connsiteY440" fmla="*/ 510730 h 1800225"/>
                <a:gd name="connsiteX441" fmla="*/ 1488662 w 1638300"/>
                <a:gd name="connsiteY441" fmla="*/ 515398 h 1800225"/>
                <a:gd name="connsiteX442" fmla="*/ 1487234 w 1638300"/>
                <a:gd name="connsiteY442" fmla="*/ 525209 h 1800225"/>
                <a:gd name="connsiteX443" fmla="*/ 1489138 w 1638300"/>
                <a:gd name="connsiteY443" fmla="*/ 529400 h 1800225"/>
                <a:gd name="connsiteX444" fmla="*/ 1484281 w 1638300"/>
                <a:gd name="connsiteY444" fmla="*/ 537782 h 1800225"/>
                <a:gd name="connsiteX445" fmla="*/ 1490472 w 1638300"/>
                <a:gd name="connsiteY445" fmla="*/ 548069 h 1800225"/>
                <a:gd name="connsiteX446" fmla="*/ 1490091 w 1638300"/>
                <a:gd name="connsiteY446" fmla="*/ 555213 h 1800225"/>
                <a:gd name="connsiteX447" fmla="*/ 1485995 w 1638300"/>
                <a:gd name="connsiteY447" fmla="*/ 560070 h 1800225"/>
                <a:gd name="connsiteX448" fmla="*/ 1490948 w 1638300"/>
                <a:gd name="connsiteY448" fmla="*/ 569976 h 1800225"/>
                <a:gd name="connsiteX449" fmla="*/ 1490567 w 1638300"/>
                <a:gd name="connsiteY449" fmla="*/ 584168 h 1800225"/>
                <a:gd name="connsiteX450" fmla="*/ 1502378 w 1638300"/>
                <a:gd name="connsiteY450" fmla="*/ 593313 h 1800225"/>
                <a:gd name="connsiteX451" fmla="*/ 1512760 w 1638300"/>
                <a:gd name="connsiteY451" fmla="*/ 595217 h 1800225"/>
                <a:gd name="connsiteX452" fmla="*/ 1526953 w 1638300"/>
                <a:gd name="connsiteY452" fmla="*/ 589026 h 1800225"/>
                <a:gd name="connsiteX453" fmla="*/ 1544860 w 1638300"/>
                <a:gd name="connsiteY453" fmla="*/ 594360 h 1800225"/>
                <a:gd name="connsiteX454" fmla="*/ 1564481 w 1638300"/>
                <a:gd name="connsiteY454" fmla="*/ 580644 h 1800225"/>
                <a:gd name="connsiteX455" fmla="*/ 1571720 w 1638300"/>
                <a:gd name="connsiteY455" fmla="*/ 582168 h 1800225"/>
                <a:gd name="connsiteX456" fmla="*/ 1590675 w 1638300"/>
                <a:gd name="connsiteY456" fmla="*/ 597122 h 1800225"/>
                <a:gd name="connsiteX457" fmla="*/ 1607629 w 1638300"/>
                <a:gd name="connsiteY457" fmla="*/ 598837 h 1800225"/>
                <a:gd name="connsiteX458" fmla="*/ 1627918 w 1638300"/>
                <a:gd name="connsiteY458" fmla="*/ 605885 h 1800225"/>
                <a:gd name="connsiteX459" fmla="*/ 1634490 w 1638300"/>
                <a:gd name="connsiteY459" fmla="*/ 604838 h 1800225"/>
                <a:gd name="connsiteX460" fmla="*/ 1632013 w 1638300"/>
                <a:gd name="connsiteY460" fmla="*/ 611981 h 1800225"/>
                <a:gd name="connsiteX461" fmla="*/ 1635347 w 1638300"/>
                <a:gd name="connsiteY461" fmla="*/ 620268 h 1800225"/>
                <a:gd name="connsiteX462" fmla="*/ 1636014 w 1638300"/>
                <a:gd name="connsiteY462" fmla="*/ 632460 h 1800225"/>
                <a:gd name="connsiteX463" fmla="*/ 1628489 w 1638300"/>
                <a:gd name="connsiteY463" fmla="*/ 653605 h 1800225"/>
                <a:gd name="connsiteX464" fmla="*/ 1618298 w 1638300"/>
                <a:gd name="connsiteY464" fmla="*/ 654558 h 1800225"/>
                <a:gd name="connsiteX465" fmla="*/ 1602962 w 1638300"/>
                <a:gd name="connsiteY465" fmla="*/ 675608 h 1800225"/>
                <a:gd name="connsiteX466" fmla="*/ 1590484 w 1638300"/>
                <a:gd name="connsiteY466" fmla="*/ 683609 h 1800225"/>
                <a:gd name="connsiteX467" fmla="*/ 1584103 w 1638300"/>
                <a:gd name="connsiteY467" fmla="*/ 691420 h 1800225"/>
                <a:gd name="connsiteX468" fmla="*/ 1573911 w 1638300"/>
                <a:gd name="connsiteY468" fmla="*/ 695992 h 1800225"/>
                <a:gd name="connsiteX469" fmla="*/ 1568291 w 1638300"/>
                <a:gd name="connsiteY469" fmla="*/ 708184 h 1800225"/>
                <a:gd name="connsiteX470" fmla="*/ 1556099 w 1638300"/>
                <a:gd name="connsiteY470" fmla="*/ 718566 h 1800225"/>
                <a:gd name="connsiteX471" fmla="*/ 1536668 w 1638300"/>
                <a:gd name="connsiteY471" fmla="*/ 724853 h 1800225"/>
                <a:gd name="connsiteX472" fmla="*/ 1540193 w 1638300"/>
                <a:gd name="connsiteY472" fmla="*/ 731425 h 1800225"/>
                <a:gd name="connsiteX473" fmla="*/ 1524571 w 1638300"/>
                <a:gd name="connsiteY473" fmla="*/ 752380 h 1800225"/>
                <a:gd name="connsiteX474" fmla="*/ 1515523 w 1638300"/>
                <a:gd name="connsiteY474" fmla="*/ 759333 h 1800225"/>
                <a:gd name="connsiteX475" fmla="*/ 1508188 w 1638300"/>
                <a:gd name="connsiteY475" fmla="*/ 776192 h 1800225"/>
                <a:gd name="connsiteX476" fmla="*/ 1503998 w 1638300"/>
                <a:gd name="connsiteY476" fmla="*/ 776859 h 1800225"/>
                <a:gd name="connsiteX477" fmla="*/ 1495996 w 1638300"/>
                <a:gd name="connsiteY477" fmla="*/ 786384 h 1800225"/>
                <a:gd name="connsiteX478" fmla="*/ 1487615 w 1638300"/>
                <a:gd name="connsiteY478" fmla="*/ 786384 h 1800225"/>
                <a:gd name="connsiteX479" fmla="*/ 1472279 w 1638300"/>
                <a:gd name="connsiteY479" fmla="*/ 802005 h 1800225"/>
                <a:gd name="connsiteX480" fmla="*/ 1468184 w 1638300"/>
                <a:gd name="connsiteY480" fmla="*/ 799338 h 1800225"/>
                <a:gd name="connsiteX481" fmla="*/ 1456373 w 1638300"/>
                <a:gd name="connsiteY481" fmla="*/ 809435 h 1800225"/>
                <a:gd name="connsiteX482" fmla="*/ 1444180 w 1638300"/>
                <a:gd name="connsiteY482" fmla="*/ 825913 h 1800225"/>
                <a:gd name="connsiteX483" fmla="*/ 1443990 w 1638300"/>
                <a:gd name="connsiteY483" fmla="*/ 828485 h 1800225"/>
                <a:gd name="connsiteX484" fmla="*/ 1446467 w 1638300"/>
                <a:gd name="connsiteY484" fmla="*/ 828866 h 1800225"/>
                <a:gd name="connsiteX485" fmla="*/ 1445324 w 1638300"/>
                <a:gd name="connsiteY485" fmla="*/ 834962 h 1800225"/>
                <a:gd name="connsiteX486" fmla="*/ 1441609 w 1638300"/>
                <a:gd name="connsiteY486" fmla="*/ 830009 h 1800225"/>
                <a:gd name="connsiteX487" fmla="*/ 1441228 w 1638300"/>
                <a:gd name="connsiteY487" fmla="*/ 833724 h 1800225"/>
                <a:gd name="connsiteX488" fmla="*/ 1430845 w 1638300"/>
                <a:gd name="connsiteY488" fmla="*/ 833628 h 1800225"/>
                <a:gd name="connsiteX489" fmla="*/ 1424940 w 1638300"/>
                <a:gd name="connsiteY489" fmla="*/ 839534 h 1800225"/>
                <a:gd name="connsiteX490" fmla="*/ 1425321 w 1638300"/>
                <a:gd name="connsiteY490" fmla="*/ 845534 h 1800225"/>
                <a:gd name="connsiteX491" fmla="*/ 1423321 w 1638300"/>
                <a:gd name="connsiteY491" fmla="*/ 846297 h 1800225"/>
                <a:gd name="connsiteX492" fmla="*/ 1419701 w 1638300"/>
                <a:gd name="connsiteY492" fmla="*/ 861156 h 1800225"/>
                <a:gd name="connsiteX493" fmla="*/ 1415605 w 1638300"/>
                <a:gd name="connsiteY493" fmla="*/ 859536 h 1800225"/>
                <a:gd name="connsiteX494" fmla="*/ 1408652 w 1638300"/>
                <a:gd name="connsiteY494" fmla="*/ 862584 h 1800225"/>
                <a:gd name="connsiteX495" fmla="*/ 1401318 w 1638300"/>
                <a:gd name="connsiteY495" fmla="*/ 857726 h 1800225"/>
                <a:gd name="connsiteX496" fmla="*/ 1398365 w 1638300"/>
                <a:gd name="connsiteY496" fmla="*/ 859346 h 1800225"/>
                <a:gd name="connsiteX497" fmla="*/ 1396841 w 1638300"/>
                <a:gd name="connsiteY497" fmla="*/ 856488 h 1800225"/>
                <a:gd name="connsiteX498" fmla="*/ 1387793 w 1638300"/>
                <a:gd name="connsiteY498" fmla="*/ 860679 h 1800225"/>
                <a:gd name="connsiteX499" fmla="*/ 1383316 w 1638300"/>
                <a:gd name="connsiteY499" fmla="*/ 870395 h 1800225"/>
                <a:gd name="connsiteX500" fmla="*/ 1372934 w 1638300"/>
                <a:gd name="connsiteY500" fmla="*/ 863537 h 1800225"/>
                <a:gd name="connsiteX501" fmla="*/ 1369885 w 1638300"/>
                <a:gd name="connsiteY501" fmla="*/ 866585 h 1800225"/>
                <a:gd name="connsiteX502" fmla="*/ 1365885 w 1638300"/>
                <a:gd name="connsiteY502" fmla="*/ 866204 h 1800225"/>
                <a:gd name="connsiteX503" fmla="*/ 1363694 w 1638300"/>
                <a:gd name="connsiteY503" fmla="*/ 869728 h 1800225"/>
                <a:gd name="connsiteX504" fmla="*/ 1371314 w 1638300"/>
                <a:gd name="connsiteY504" fmla="*/ 883063 h 1800225"/>
                <a:gd name="connsiteX505" fmla="*/ 1369981 w 1638300"/>
                <a:gd name="connsiteY505" fmla="*/ 892302 h 1800225"/>
                <a:gd name="connsiteX506" fmla="*/ 1376458 w 1638300"/>
                <a:gd name="connsiteY506" fmla="*/ 892302 h 1800225"/>
                <a:gd name="connsiteX507" fmla="*/ 1387507 w 1638300"/>
                <a:gd name="connsiteY507" fmla="*/ 907732 h 1800225"/>
                <a:gd name="connsiteX508" fmla="*/ 1394174 w 1638300"/>
                <a:gd name="connsiteY508" fmla="*/ 902970 h 1800225"/>
                <a:gd name="connsiteX509" fmla="*/ 1395222 w 1638300"/>
                <a:gd name="connsiteY509" fmla="*/ 906018 h 1800225"/>
                <a:gd name="connsiteX510" fmla="*/ 1401604 w 1638300"/>
                <a:gd name="connsiteY510" fmla="*/ 904875 h 1800225"/>
                <a:gd name="connsiteX511" fmla="*/ 1403794 w 1638300"/>
                <a:gd name="connsiteY511" fmla="*/ 912114 h 1800225"/>
                <a:gd name="connsiteX512" fmla="*/ 1409033 w 1638300"/>
                <a:gd name="connsiteY512" fmla="*/ 910590 h 1800225"/>
                <a:gd name="connsiteX513" fmla="*/ 1409509 w 1638300"/>
                <a:gd name="connsiteY513" fmla="*/ 912876 h 1800225"/>
                <a:gd name="connsiteX514" fmla="*/ 1404557 w 1638300"/>
                <a:gd name="connsiteY514" fmla="*/ 924401 h 1800225"/>
                <a:gd name="connsiteX515" fmla="*/ 1414462 w 1638300"/>
                <a:gd name="connsiteY515" fmla="*/ 931164 h 1800225"/>
                <a:gd name="connsiteX516" fmla="*/ 1421035 w 1638300"/>
                <a:gd name="connsiteY516" fmla="*/ 929735 h 1800225"/>
                <a:gd name="connsiteX517" fmla="*/ 1419987 w 1638300"/>
                <a:gd name="connsiteY517" fmla="*/ 946785 h 1800225"/>
                <a:gd name="connsiteX518" fmla="*/ 1416082 w 1638300"/>
                <a:gd name="connsiteY518" fmla="*/ 946785 h 1800225"/>
                <a:gd name="connsiteX519" fmla="*/ 1413510 w 1638300"/>
                <a:gd name="connsiteY519" fmla="*/ 965359 h 1800225"/>
                <a:gd name="connsiteX520" fmla="*/ 1418939 w 1638300"/>
                <a:gd name="connsiteY520" fmla="*/ 968883 h 1800225"/>
                <a:gd name="connsiteX521" fmla="*/ 1391793 w 1638300"/>
                <a:gd name="connsiteY521" fmla="*/ 983552 h 1800225"/>
                <a:gd name="connsiteX522" fmla="*/ 1386840 w 1638300"/>
                <a:gd name="connsiteY522" fmla="*/ 989457 h 1800225"/>
                <a:gd name="connsiteX523" fmla="*/ 1387411 w 1638300"/>
                <a:gd name="connsiteY523" fmla="*/ 992791 h 1800225"/>
                <a:gd name="connsiteX524" fmla="*/ 1377886 w 1638300"/>
                <a:gd name="connsiteY524" fmla="*/ 989076 h 1800225"/>
                <a:gd name="connsiteX525" fmla="*/ 1360265 w 1638300"/>
                <a:gd name="connsiteY525" fmla="*/ 967740 h 1800225"/>
                <a:gd name="connsiteX526" fmla="*/ 1348645 w 1638300"/>
                <a:gd name="connsiteY526" fmla="*/ 966121 h 1800225"/>
                <a:gd name="connsiteX527" fmla="*/ 1311974 w 1638300"/>
                <a:gd name="connsiteY527" fmla="*/ 982789 h 1800225"/>
                <a:gd name="connsiteX528" fmla="*/ 1290733 w 1638300"/>
                <a:gd name="connsiteY528" fmla="*/ 999744 h 1800225"/>
                <a:gd name="connsiteX529" fmla="*/ 1281779 w 1638300"/>
                <a:gd name="connsiteY529" fmla="*/ 990695 h 1800225"/>
                <a:gd name="connsiteX530" fmla="*/ 1272254 w 1638300"/>
                <a:gd name="connsiteY530" fmla="*/ 999077 h 1800225"/>
                <a:gd name="connsiteX531" fmla="*/ 1255681 w 1638300"/>
                <a:gd name="connsiteY531" fmla="*/ 1003268 h 1800225"/>
                <a:gd name="connsiteX532" fmla="*/ 1239584 w 1638300"/>
                <a:gd name="connsiteY532" fmla="*/ 1022699 h 1800225"/>
                <a:gd name="connsiteX533" fmla="*/ 1234250 w 1638300"/>
                <a:gd name="connsiteY533" fmla="*/ 1019080 h 1800225"/>
                <a:gd name="connsiteX534" fmla="*/ 1220629 w 1638300"/>
                <a:gd name="connsiteY534" fmla="*/ 988695 h 1800225"/>
                <a:gd name="connsiteX535" fmla="*/ 1215485 w 1638300"/>
                <a:gd name="connsiteY535" fmla="*/ 986409 h 1800225"/>
                <a:gd name="connsiteX536" fmla="*/ 1222724 w 1638300"/>
                <a:gd name="connsiteY536" fmla="*/ 974598 h 1800225"/>
                <a:gd name="connsiteX537" fmla="*/ 1221581 w 1638300"/>
                <a:gd name="connsiteY537" fmla="*/ 969264 h 1800225"/>
                <a:gd name="connsiteX538" fmla="*/ 1203960 w 1638300"/>
                <a:gd name="connsiteY538" fmla="*/ 966121 h 1800225"/>
                <a:gd name="connsiteX539" fmla="*/ 1197007 w 1638300"/>
                <a:gd name="connsiteY539" fmla="*/ 968121 h 1800225"/>
                <a:gd name="connsiteX540" fmla="*/ 1190339 w 1638300"/>
                <a:gd name="connsiteY540" fmla="*/ 952405 h 1800225"/>
                <a:gd name="connsiteX541" fmla="*/ 1182815 w 1638300"/>
                <a:gd name="connsiteY541" fmla="*/ 952405 h 1800225"/>
                <a:gd name="connsiteX542" fmla="*/ 1169479 w 1638300"/>
                <a:gd name="connsiteY542" fmla="*/ 961835 h 1800225"/>
                <a:gd name="connsiteX543" fmla="*/ 1164241 w 1638300"/>
                <a:gd name="connsiteY543" fmla="*/ 972598 h 1800225"/>
                <a:gd name="connsiteX544" fmla="*/ 1163574 w 1638300"/>
                <a:gd name="connsiteY544" fmla="*/ 985171 h 1800225"/>
                <a:gd name="connsiteX545" fmla="*/ 1148048 w 1638300"/>
                <a:gd name="connsiteY545" fmla="*/ 992981 h 1800225"/>
                <a:gd name="connsiteX546" fmla="*/ 1121283 w 1638300"/>
                <a:gd name="connsiteY546" fmla="*/ 990886 h 1800225"/>
                <a:gd name="connsiteX547" fmla="*/ 1118044 w 1638300"/>
                <a:gd name="connsiteY547" fmla="*/ 981646 h 1800225"/>
                <a:gd name="connsiteX548" fmla="*/ 1078897 w 1638300"/>
                <a:gd name="connsiteY548" fmla="*/ 979265 h 1800225"/>
                <a:gd name="connsiteX549" fmla="*/ 1064228 w 1638300"/>
                <a:gd name="connsiteY549" fmla="*/ 972979 h 1800225"/>
                <a:gd name="connsiteX550" fmla="*/ 1045559 w 1638300"/>
                <a:gd name="connsiteY550" fmla="*/ 993553 h 1800225"/>
                <a:gd name="connsiteX551" fmla="*/ 1036510 w 1638300"/>
                <a:gd name="connsiteY551" fmla="*/ 1007840 h 1800225"/>
                <a:gd name="connsiteX552" fmla="*/ 1026985 w 1638300"/>
                <a:gd name="connsiteY552" fmla="*/ 1002888 h 1800225"/>
                <a:gd name="connsiteX553" fmla="*/ 1015936 w 1638300"/>
                <a:gd name="connsiteY553" fmla="*/ 1012413 h 1800225"/>
                <a:gd name="connsiteX554" fmla="*/ 1010888 w 1638300"/>
                <a:gd name="connsiteY554" fmla="*/ 1011460 h 1800225"/>
                <a:gd name="connsiteX555" fmla="*/ 1010031 w 1638300"/>
                <a:gd name="connsiteY555" fmla="*/ 1019175 h 1800225"/>
                <a:gd name="connsiteX556" fmla="*/ 993553 w 1638300"/>
                <a:gd name="connsiteY556" fmla="*/ 1033463 h 1800225"/>
                <a:gd name="connsiteX557" fmla="*/ 985075 w 1638300"/>
                <a:gd name="connsiteY557" fmla="*/ 1034415 h 1800225"/>
                <a:gd name="connsiteX558" fmla="*/ 975550 w 1638300"/>
                <a:gd name="connsiteY558" fmla="*/ 1028700 h 1800225"/>
                <a:gd name="connsiteX559" fmla="*/ 975360 w 1638300"/>
                <a:gd name="connsiteY559" fmla="*/ 1025080 h 1800225"/>
                <a:gd name="connsiteX560" fmla="*/ 967168 w 1638300"/>
                <a:gd name="connsiteY560" fmla="*/ 1025843 h 1800225"/>
                <a:gd name="connsiteX561" fmla="*/ 954024 w 1638300"/>
                <a:gd name="connsiteY561" fmla="*/ 1021652 h 1800225"/>
                <a:gd name="connsiteX562" fmla="*/ 940403 w 1638300"/>
                <a:gd name="connsiteY562" fmla="*/ 1008698 h 1800225"/>
                <a:gd name="connsiteX563" fmla="*/ 926973 w 1638300"/>
                <a:gd name="connsiteY563" fmla="*/ 1028129 h 1800225"/>
                <a:gd name="connsiteX564" fmla="*/ 909637 w 1638300"/>
                <a:gd name="connsiteY564" fmla="*/ 1066895 h 1800225"/>
                <a:gd name="connsiteX565" fmla="*/ 890207 w 1638300"/>
                <a:gd name="connsiteY565" fmla="*/ 1073468 h 1800225"/>
                <a:gd name="connsiteX566" fmla="*/ 885634 w 1638300"/>
                <a:gd name="connsiteY566" fmla="*/ 1068705 h 1800225"/>
                <a:gd name="connsiteX567" fmla="*/ 880682 w 1638300"/>
                <a:gd name="connsiteY567" fmla="*/ 1075087 h 1800225"/>
                <a:gd name="connsiteX568" fmla="*/ 879729 w 1638300"/>
                <a:gd name="connsiteY568" fmla="*/ 1077754 h 1800225"/>
                <a:gd name="connsiteX569" fmla="*/ 884873 w 1638300"/>
                <a:gd name="connsiteY569" fmla="*/ 1079088 h 1800225"/>
                <a:gd name="connsiteX570" fmla="*/ 877634 w 1638300"/>
                <a:gd name="connsiteY570" fmla="*/ 1083469 h 1800225"/>
                <a:gd name="connsiteX571" fmla="*/ 873061 w 1638300"/>
                <a:gd name="connsiteY571" fmla="*/ 1108901 h 1800225"/>
                <a:gd name="connsiteX572" fmla="*/ 857631 w 1638300"/>
                <a:gd name="connsiteY572" fmla="*/ 1128046 h 1800225"/>
                <a:gd name="connsiteX573" fmla="*/ 842296 w 1638300"/>
                <a:gd name="connsiteY573" fmla="*/ 1129475 h 1800225"/>
                <a:gd name="connsiteX574" fmla="*/ 812578 w 1638300"/>
                <a:gd name="connsiteY574" fmla="*/ 1107948 h 1800225"/>
                <a:gd name="connsiteX575" fmla="*/ 805339 w 1638300"/>
                <a:gd name="connsiteY575" fmla="*/ 1110710 h 1800225"/>
                <a:gd name="connsiteX576" fmla="*/ 803910 w 1638300"/>
                <a:gd name="connsiteY576" fmla="*/ 1107948 h 1800225"/>
                <a:gd name="connsiteX577" fmla="*/ 795718 w 1638300"/>
                <a:gd name="connsiteY577" fmla="*/ 1107091 h 1800225"/>
                <a:gd name="connsiteX578" fmla="*/ 783241 w 1638300"/>
                <a:gd name="connsiteY578" fmla="*/ 1110901 h 1800225"/>
                <a:gd name="connsiteX579" fmla="*/ 747713 w 1638300"/>
                <a:gd name="connsiteY579" fmla="*/ 1106234 h 1800225"/>
                <a:gd name="connsiteX580" fmla="*/ 746950 w 1638300"/>
                <a:gd name="connsiteY580" fmla="*/ 1113949 h 1800225"/>
                <a:gd name="connsiteX581" fmla="*/ 753237 w 1638300"/>
                <a:gd name="connsiteY581" fmla="*/ 1121855 h 1800225"/>
                <a:gd name="connsiteX582" fmla="*/ 752094 w 1638300"/>
                <a:gd name="connsiteY582" fmla="*/ 1132904 h 1800225"/>
                <a:gd name="connsiteX583" fmla="*/ 755428 w 1638300"/>
                <a:gd name="connsiteY583" fmla="*/ 1141857 h 1800225"/>
                <a:gd name="connsiteX584" fmla="*/ 740188 w 1638300"/>
                <a:gd name="connsiteY584" fmla="*/ 1146239 h 1800225"/>
                <a:gd name="connsiteX585" fmla="*/ 742474 w 1638300"/>
                <a:gd name="connsiteY585" fmla="*/ 1170051 h 1800225"/>
                <a:gd name="connsiteX586" fmla="*/ 745426 w 1638300"/>
                <a:gd name="connsiteY586" fmla="*/ 1170241 h 1800225"/>
                <a:gd name="connsiteX587" fmla="*/ 746284 w 1638300"/>
                <a:gd name="connsiteY587" fmla="*/ 1181958 h 1800225"/>
                <a:gd name="connsiteX588" fmla="*/ 752856 w 1638300"/>
                <a:gd name="connsiteY588" fmla="*/ 1176242 h 1800225"/>
                <a:gd name="connsiteX589" fmla="*/ 758857 w 1638300"/>
                <a:gd name="connsiteY589" fmla="*/ 1174814 h 1800225"/>
                <a:gd name="connsiteX590" fmla="*/ 759047 w 1638300"/>
                <a:gd name="connsiteY590" fmla="*/ 1170147 h 1800225"/>
                <a:gd name="connsiteX591" fmla="*/ 762667 w 1638300"/>
                <a:gd name="connsiteY591" fmla="*/ 1166908 h 1800225"/>
                <a:gd name="connsiteX592" fmla="*/ 773525 w 1638300"/>
                <a:gd name="connsiteY592" fmla="*/ 1170241 h 1800225"/>
                <a:gd name="connsiteX593" fmla="*/ 786289 w 1638300"/>
                <a:gd name="connsiteY593" fmla="*/ 1169575 h 1800225"/>
                <a:gd name="connsiteX594" fmla="*/ 786765 w 1638300"/>
                <a:gd name="connsiteY594" fmla="*/ 1174052 h 1800225"/>
                <a:gd name="connsiteX595" fmla="*/ 780955 w 1638300"/>
                <a:gd name="connsiteY595" fmla="*/ 1178243 h 1800225"/>
                <a:gd name="connsiteX596" fmla="*/ 788860 w 1638300"/>
                <a:gd name="connsiteY596" fmla="*/ 1187672 h 1800225"/>
                <a:gd name="connsiteX597" fmla="*/ 784098 w 1638300"/>
                <a:gd name="connsiteY597" fmla="*/ 1189768 h 1800225"/>
                <a:gd name="connsiteX598" fmla="*/ 785622 w 1638300"/>
                <a:gd name="connsiteY598" fmla="*/ 1194531 h 1800225"/>
                <a:gd name="connsiteX599" fmla="*/ 783050 w 1638300"/>
                <a:gd name="connsiteY599" fmla="*/ 1193388 h 1800225"/>
                <a:gd name="connsiteX600" fmla="*/ 782955 w 1638300"/>
                <a:gd name="connsiteY600" fmla="*/ 1204532 h 1800225"/>
                <a:gd name="connsiteX601" fmla="*/ 786575 w 1638300"/>
                <a:gd name="connsiteY601" fmla="*/ 1216343 h 1800225"/>
                <a:gd name="connsiteX602" fmla="*/ 776383 w 1638300"/>
                <a:gd name="connsiteY602" fmla="*/ 1228249 h 1800225"/>
                <a:gd name="connsiteX603" fmla="*/ 772096 w 1638300"/>
                <a:gd name="connsiteY603" fmla="*/ 1227391 h 1800225"/>
                <a:gd name="connsiteX604" fmla="*/ 772573 w 1638300"/>
                <a:gd name="connsiteY604" fmla="*/ 1231392 h 1800225"/>
                <a:gd name="connsiteX605" fmla="*/ 764000 w 1638300"/>
                <a:gd name="connsiteY605" fmla="*/ 1237965 h 1800225"/>
                <a:gd name="connsiteX606" fmla="*/ 750094 w 1638300"/>
                <a:gd name="connsiteY606" fmla="*/ 1239393 h 1800225"/>
                <a:gd name="connsiteX607" fmla="*/ 754094 w 1638300"/>
                <a:gd name="connsiteY607" fmla="*/ 1261206 h 1800225"/>
                <a:gd name="connsiteX608" fmla="*/ 748475 w 1638300"/>
                <a:gd name="connsiteY608" fmla="*/ 1273588 h 1800225"/>
                <a:gd name="connsiteX609" fmla="*/ 753999 w 1638300"/>
                <a:gd name="connsiteY609" fmla="*/ 1292067 h 1800225"/>
                <a:gd name="connsiteX610" fmla="*/ 764000 w 1638300"/>
                <a:gd name="connsiteY610" fmla="*/ 1295876 h 1800225"/>
                <a:gd name="connsiteX611" fmla="*/ 765715 w 1638300"/>
                <a:gd name="connsiteY611" fmla="*/ 1301687 h 1800225"/>
                <a:gd name="connsiteX612" fmla="*/ 770668 w 1638300"/>
                <a:gd name="connsiteY612" fmla="*/ 1303782 h 1800225"/>
                <a:gd name="connsiteX613" fmla="*/ 785908 w 1638300"/>
                <a:gd name="connsiteY613" fmla="*/ 1301782 h 1800225"/>
                <a:gd name="connsiteX614" fmla="*/ 812292 w 1638300"/>
                <a:gd name="connsiteY614" fmla="*/ 1319499 h 1800225"/>
                <a:gd name="connsiteX615" fmla="*/ 816292 w 1638300"/>
                <a:gd name="connsiteY615" fmla="*/ 1314545 h 1800225"/>
                <a:gd name="connsiteX616" fmla="*/ 826103 w 1638300"/>
                <a:gd name="connsiteY616" fmla="*/ 1311593 h 1800225"/>
                <a:gd name="connsiteX617" fmla="*/ 833342 w 1638300"/>
                <a:gd name="connsiteY617" fmla="*/ 1323785 h 1800225"/>
                <a:gd name="connsiteX618" fmla="*/ 841248 w 1638300"/>
                <a:gd name="connsiteY618" fmla="*/ 1328833 h 1800225"/>
                <a:gd name="connsiteX619" fmla="*/ 844867 w 1638300"/>
                <a:gd name="connsiteY619" fmla="*/ 1334072 h 1800225"/>
                <a:gd name="connsiteX620" fmla="*/ 843248 w 1638300"/>
                <a:gd name="connsiteY620" fmla="*/ 1335881 h 1800225"/>
                <a:gd name="connsiteX621" fmla="*/ 851725 w 1638300"/>
                <a:gd name="connsiteY621" fmla="*/ 1338644 h 1800225"/>
                <a:gd name="connsiteX622" fmla="*/ 855821 w 1638300"/>
                <a:gd name="connsiteY622" fmla="*/ 1350740 h 1800225"/>
                <a:gd name="connsiteX623" fmla="*/ 864394 w 1638300"/>
                <a:gd name="connsiteY623" fmla="*/ 1358742 h 1800225"/>
                <a:gd name="connsiteX624" fmla="*/ 867156 w 1638300"/>
                <a:gd name="connsiteY624" fmla="*/ 1357789 h 1800225"/>
                <a:gd name="connsiteX625" fmla="*/ 877443 w 1638300"/>
                <a:gd name="connsiteY625" fmla="*/ 1364647 h 1800225"/>
                <a:gd name="connsiteX626" fmla="*/ 885539 w 1638300"/>
                <a:gd name="connsiteY626" fmla="*/ 1386554 h 1800225"/>
                <a:gd name="connsiteX627" fmla="*/ 902017 w 1638300"/>
                <a:gd name="connsiteY627" fmla="*/ 1400080 h 1800225"/>
                <a:gd name="connsiteX628" fmla="*/ 905446 w 1638300"/>
                <a:gd name="connsiteY628" fmla="*/ 1409033 h 1800225"/>
                <a:gd name="connsiteX629" fmla="*/ 911066 w 1638300"/>
                <a:gd name="connsiteY629" fmla="*/ 1410081 h 1800225"/>
                <a:gd name="connsiteX630" fmla="*/ 917638 w 1638300"/>
                <a:gd name="connsiteY630" fmla="*/ 1406843 h 1800225"/>
                <a:gd name="connsiteX631" fmla="*/ 920305 w 1638300"/>
                <a:gd name="connsiteY631" fmla="*/ 1402080 h 1800225"/>
                <a:gd name="connsiteX632" fmla="*/ 934784 w 1638300"/>
                <a:gd name="connsiteY632" fmla="*/ 1402556 h 1800225"/>
                <a:gd name="connsiteX633" fmla="*/ 944404 w 1638300"/>
                <a:gd name="connsiteY633" fmla="*/ 1400080 h 1800225"/>
                <a:gd name="connsiteX634" fmla="*/ 953834 w 1638300"/>
                <a:gd name="connsiteY634" fmla="*/ 1404557 h 1800225"/>
                <a:gd name="connsiteX635" fmla="*/ 970598 w 1638300"/>
                <a:gd name="connsiteY635" fmla="*/ 1399127 h 1800225"/>
                <a:gd name="connsiteX636" fmla="*/ 970598 w 1638300"/>
                <a:gd name="connsiteY636" fmla="*/ 1397222 h 1800225"/>
                <a:gd name="connsiteX637" fmla="*/ 974122 w 1638300"/>
                <a:gd name="connsiteY637" fmla="*/ 1397413 h 1800225"/>
                <a:gd name="connsiteX638" fmla="*/ 976408 w 1638300"/>
                <a:gd name="connsiteY638" fmla="*/ 1403985 h 1800225"/>
                <a:gd name="connsiteX639" fmla="*/ 981932 w 1638300"/>
                <a:gd name="connsiteY639" fmla="*/ 1408462 h 1800225"/>
                <a:gd name="connsiteX640" fmla="*/ 997363 w 1638300"/>
                <a:gd name="connsiteY640" fmla="*/ 1411605 h 1800225"/>
                <a:gd name="connsiteX641" fmla="*/ 1002030 w 1638300"/>
                <a:gd name="connsiteY641" fmla="*/ 1416844 h 1800225"/>
                <a:gd name="connsiteX642" fmla="*/ 1002697 w 1638300"/>
                <a:gd name="connsiteY642" fmla="*/ 1425321 h 1800225"/>
                <a:gd name="connsiteX643" fmla="*/ 995743 w 1638300"/>
                <a:gd name="connsiteY643" fmla="*/ 1441609 h 1800225"/>
                <a:gd name="connsiteX644" fmla="*/ 999839 w 1638300"/>
                <a:gd name="connsiteY644" fmla="*/ 1445133 h 1800225"/>
                <a:gd name="connsiteX645" fmla="*/ 996029 w 1638300"/>
                <a:gd name="connsiteY645" fmla="*/ 1449896 h 1800225"/>
                <a:gd name="connsiteX646" fmla="*/ 1003268 w 1638300"/>
                <a:gd name="connsiteY646" fmla="*/ 1464945 h 1800225"/>
                <a:gd name="connsiteX647" fmla="*/ 1011460 w 1638300"/>
                <a:gd name="connsiteY647" fmla="*/ 1467993 h 1800225"/>
                <a:gd name="connsiteX648" fmla="*/ 1022033 w 1638300"/>
                <a:gd name="connsiteY648" fmla="*/ 1464850 h 1800225"/>
                <a:gd name="connsiteX649" fmla="*/ 1023842 w 1638300"/>
                <a:gd name="connsiteY649" fmla="*/ 1473613 h 1800225"/>
                <a:gd name="connsiteX650" fmla="*/ 1032415 w 1638300"/>
                <a:gd name="connsiteY650" fmla="*/ 1467517 h 1800225"/>
                <a:gd name="connsiteX651" fmla="*/ 1038701 w 1638300"/>
                <a:gd name="connsiteY651" fmla="*/ 1473422 h 1800225"/>
                <a:gd name="connsiteX652" fmla="*/ 1047559 w 1638300"/>
                <a:gd name="connsiteY652" fmla="*/ 1474851 h 1800225"/>
                <a:gd name="connsiteX653" fmla="*/ 1065276 w 1638300"/>
                <a:gd name="connsiteY653" fmla="*/ 1470470 h 1800225"/>
                <a:gd name="connsiteX654" fmla="*/ 1074801 w 1638300"/>
                <a:gd name="connsiteY654" fmla="*/ 1476375 h 1800225"/>
                <a:gd name="connsiteX655" fmla="*/ 1082040 w 1638300"/>
                <a:gd name="connsiteY655" fmla="*/ 1489139 h 1800225"/>
                <a:gd name="connsiteX656" fmla="*/ 1089755 w 1638300"/>
                <a:gd name="connsiteY656" fmla="*/ 1490853 h 1800225"/>
                <a:gd name="connsiteX657" fmla="*/ 1095470 w 1638300"/>
                <a:gd name="connsiteY657" fmla="*/ 1489901 h 1800225"/>
                <a:gd name="connsiteX658" fmla="*/ 1116806 w 1638300"/>
                <a:gd name="connsiteY658" fmla="*/ 1477899 h 1800225"/>
                <a:gd name="connsiteX659" fmla="*/ 1118330 w 1638300"/>
                <a:gd name="connsiteY659" fmla="*/ 1474851 h 1800225"/>
                <a:gd name="connsiteX660" fmla="*/ 1122045 w 1638300"/>
                <a:gd name="connsiteY660" fmla="*/ 1476851 h 1800225"/>
                <a:gd name="connsiteX661" fmla="*/ 1118330 w 1638300"/>
                <a:gd name="connsiteY661" fmla="*/ 1503807 h 1800225"/>
                <a:gd name="connsiteX662" fmla="*/ 1123093 w 1638300"/>
                <a:gd name="connsiteY662" fmla="*/ 1514094 h 1800225"/>
                <a:gd name="connsiteX663" fmla="*/ 1135856 w 1638300"/>
                <a:gd name="connsiteY663" fmla="*/ 1526572 h 1800225"/>
                <a:gd name="connsiteX664" fmla="*/ 1136999 w 1638300"/>
                <a:gd name="connsiteY664" fmla="*/ 1534954 h 1800225"/>
                <a:gd name="connsiteX665" fmla="*/ 1134332 w 1638300"/>
                <a:gd name="connsiteY665" fmla="*/ 1548860 h 1800225"/>
                <a:gd name="connsiteX666" fmla="*/ 1136237 w 1638300"/>
                <a:gd name="connsiteY666" fmla="*/ 1568196 h 1800225"/>
                <a:gd name="connsiteX667" fmla="*/ 1139571 w 1638300"/>
                <a:gd name="connsiteY667" fmla="*/ 1575816 h 1800225"/>
                <a:gd name="connsiteX668" fmla="*/ 1138904 w 1638300"/>
                <a:gd name="connsiteY668" fmla="*/ 1584103 h 1800225"/>
                <a:gd name="connsiteX669" fmla="*/ 1134427 w 1638300"/>
                <a:gd name="connsiteY669" fmla="*/ 1587532 h 1800225"/>
                <a:gd name="connsiteX670" fmla="*/ 1128427 w 1638300"/>
                <a:gd name="connsiteY670" fmla="*/ 1602296 h 1800225"/>
                <a:gd name="connsiteX671" fmla="*/ 1128236 w 1638300"/>
                <a:gd name="connsiteY671" fmla="*/ 1611630 h 1800225"/>
                <a:gd name="connsiteX672" fmla="*/ 1122426 w 1638300"/>
                <a:gd name="connsiteY672" fmla="*/ 1617631 h 1800225"/>
                <a:gd name="connsiteX673" fmla="*/ 1095566 w 1638300"/>
                <a:gd name="connsiteY673" fmla="*/ 1625727 h 1800225"/>
                <a:gd name="connsiteX674" fmla="*/ 1095661 w 1638300"/>
                <a:gd name="connsiteY674" fmla="*/ 1637538 h 1800225"/>
                <a:gd name="connsiteX675" fmla="*/ 1087279 w 1638300"/>
                <a:gd name="connsiteY675" fmla="*/ 1640205 h 1800225"/>
                <a:gd name="connsiteX676" fmla="*/ 1082897 w 1638300"/>
                <a:gd name="connsiteY676" fmla="*/ 1639062 h 1800225"/>
                <a:gd name="connsiteX677" fmla="*/ 1073753 w 1638300"/>
                <a:gd name="connsiteY677" fmla="*/ 1644682 h 1800225"/>
                <a:gd name="connsiteX678" fmla="*/ 1063847 w 1638300"/>
                <a:gd name="connsiteY678" fmla="*/ 1646397 h 1800225"/>
                <a:gd name="connsiteX679" fmla="*/ 1054036 w 1638300"/>
                <a:gd name="connsiteY679" fmla="*/ 1644301 h 1800225"/>
                <a:gd name="connsiteX680" fmla="*/ 1042607 w 1638300"/>
                <a:gd name="connsiteY680" fmla="*/ 1637919 h 1800225"/>
                <a:gd name="connsiteX681" fmla="*/ 1016317 w 1638300"/>
                <a:gd name="connsiteY681" fmla="*/ 1635538 h 1800225"/>
                <a:gd name="connsiteX682" fmla="*/ 1017556 w 1638300"/>
                <a:gd name="connsiteY682" fmla="*/ 1629918 h 1800225"/>
                <a:gd name="connsiteX683" fmla="*/ 1014127 w 1638300"/>
                <a:gd name="connsiteY683" fmla="*/ 1629537 h 1800225"/>
                <a:gd name="connsiteX684" fmla="*/ 1011841 w 1638300"/>
                <a:gd name="connsiteY684" fmla="*/ 1620870 h 1800225"/>
                <a:gd name="connsiteX685" fmla="*/ 1014698 w 1638300"/>
                <a:gd name="connsiteY685" fmla="*/ 1617536 h 1800225"/>
                <a:gd name="connsiteX686" fmla="*/ 1010221 w 1638300"/>
                <a:gd name="connsiteY686" fmla="*/ 1614774 h 1800225"/>
                <a:gd name="connsiteX687" fmla="*/ 1007459 w 1638300"/>
                <a:gd name="connsiteY687" fmla="*/ 1605249 h 1800225"/>
                <a:gd name="connsiteX688" fmla="*/ 995743 w 1638300"/>
                <a:gd name="connsiteY688" fmla="*/ 1586770 h 1800225"/>
                <a:gd name="connsiteX689" fmla="*/ 975074 w 1638300"/>
                <a:gd name="connsiteY689" fmla="*/ 1593056 h 1800225"/>
                <a:gd name="connsiteX690" fmla="*/ 966311 w 1638300"/>
                <a:gd name="connsiteY690" fmla="*/ 1589532 h 1800225"/>
                <a:gd name="connsiteX691" fmla="*/ 944594 w 1638300"/>
                <a:gd name="connsiteY691" fmla="*/ 1589532 h 1800225"/>
                <a:gd name="connsiteX692" fmla="*/ 952691 w 1638300"/>
                <a:gd name="connsiteY692" fmla="*/ 1600962 h 1800225"/>
                <a:gd name="connsiteX693" fmla="*/ 941165 w 1638300"/>
                <a:gd name="connsiteY693" fmla="*/ 1607725 h 1800225"/>
                <a:gd name="connsiteX694" fmla="*/ 935260 w 1638300"/>
                <a:gd name="connsiteY694" fmla="*/ 1618679 h 1800225"/>
                <a:gd name="connsiteX695" fmla="*/ 928878 w 1638300"/>
                <a:gd name="connsiteY695" fmla="*/ 1623632 h 1800225"/>
                <a:gd name="connsiteX696" fmla="*/ 924973 w 1638300"/>
                <a:gd name="connsiteY696" fmla="*/ 1622489 h 1800225"/>
                <a:gd name="connsiteX697" fmla="*/ 922973 w 1638300"/>
                <a:gd name="connsiteY697" fmla="*/ 1628585 h 1800225"/>
                <a:gd name="connsiteX698" fmla="*/ 917543 w 1638300"/>
                <a:gd name="connsiteY698" fmla="*/ 1629537 h 1800225"/>
                <a:gd name="connsiteX699" fmla="*/ 910304 w 1638300"/>
                <a:gd name="connsiteY699" fmla="*/ 1635823 h 1800225"/>
                <a:gd name="connsiteX700" fmla="*/ 902113 w 1638300"/>
                <a:gd name="connsiteY700" fmla="*/ 1630585 h 1800225"/>
                <a:gd name="connsiteX701" fmla="*/ 895731 w 1638300"/>
                <a:gd name="connsiteY701" fmla="*/ 1634395 h 1800225"/>
                <a:gd name="connsiteX702" fmla="*/ 880777 w 1638300"/>
                <a:gd name="connsiteY702" fmla="*/ 1629156 h 1800225"/>
                <a:gd name="connsiteX703" fmla="*/ 873061 w 1638300"/>
                <a:gd name="connsiteY703" fmla="*/ 1632966 h 1800225"/>
                <a:gd name="connsiteX704" fmla="*/ 865537 w 1638300"/>
                <a:gd name="connsiteY704" fmla="*/ 1631918 h 1800225"/>
                <a:gd name="connsiteX705" fmla="*/ 863060 w 1638300"/>
                <a:gd name="connsiteY705" fmla="*/ 1629251 h 1800225"/>
                <a:gd name="connsiteX706" fmla="*/ 859917 w 1638300"/>
                <a:gd name="connsiteY706" fmla="*/ 1631632 h 1800225"/>
                <a:gd name="connsiteX707" fmla="*/ 855821 w 1638300"/>
                <a:gd name="connsiteY707" fmla="*/ 1630871 h 1800225"/>
                <a:gd name="connsiteX708" fmla="*/ 852297 w 1638300"/>
                <a:gd name="connsiteY708" fmla="*/ 1623346 h 1800225"/>
                <a:gd name="connsiteX709" fmla="*/ 845534 w 1638300"/>
                <a:gd name="connsiteY709" fmla="*/ 1624203 h 1800225"/>
                <a:gd name="connsiteX710" fmla="*/ 844867 w 1638300"/>
                <a:gd name="connsiteY710" fmla="*/ 1620012 h 1800225"/>
                <a:gd name="connsiteX711" fmla="*/ 847630 w 1638300"/>
                <a:gd name="connsiteY711" fmla="*/ 1619917 h 1800225"/>
                <a:gd name="connsiteX712" fmla="*/ 851821 w 1638300"/>
                <a:gd name="connsiteY712" fmla="*/ 1607534 h 1800225"/>
                <a:gd name="connsiteX713" fmla="*/ 831818 w 1638300"/>
                <a:gd name="connsiteY713" fmla="*/ 1596295 h 1800225"/>
                <a:gd name="connsiteX714" fmla="*/ 806291 w 1638300"/>
                <a:gd name="connsiteY714" fmla="*/ 1590580 h 1800225"/>
                <a:gd name="connsiteX715" fmla="*/ 791813 w 1638300"/>
                <a:gd name="connsiteY715" fmla="*/ 1605629 h 1800225"/>
                <a:gd name="connsiteX716" fmla="*/ 791242 w 1638300"/>
                <a:gd name="connsiteY716" fmla="*/ 1609916 h 1800225"/>
                <a:gd name="connsiteX717" fmla="*/ 801243 w 1638300"/>
                <a:gd name="connsiteY717" fmla="*/ 1621822 h 1800225"/>
                <a:gd name="connsiteX718" fmla="*/ 800005 w 1638300"/>
                <a:gd name="connsiteY718" fmla="*/ 1630585 h 1800225"/>
                <a:gd name="connsiteX719" fmla="*/ 795052 w 1638300"/>
                <a:gd name="connsiteY719" fmla="*/ 1631156 h 1800225"/>
                <a:gd name="connsiteX720" fmla="*/ 795909 w 1638300"/>
                <a:gd name="connsiteY720" fmla="*/ 1633538 h 1800225"/>
                <a:gd name="connsiteX721" fmla="*/ 792385 w 1638300"/>
                <a:gd name="connsiteY721" fmla="*/ 1633919 h 1800225"/>
                <a:gd name="connsiteX722" fmla="*/ 792671 w 1638300"/>
                <a:gd name="connsiteY722" fmla="*/ 1637443 h 1800225"/>
                <a:gd name="connsiteX723" fmla="*/ 789813 w 1638300"/>
                <a:gd name="connsiteY723" fmla="*/ 1637252 h 1800225"/>
                <a:gd name="connsiteX724" fmla="*/ 795814 w 1638300"/>
                <a:gd name="connsiteY724" fmla="*/ 1647730 h 1800225"/>
                <a:gd name="connsiteX725" fmla="*/ 793813 w 1638300"/>
                <a:gd name="connsiteY725" fmla="*/ 1682115 h 1800225"/>
                <a:gd name="connsiteX726" fmla="*/ 800671 w 1638300"/>
                <a:gd name="connsiteY726" fmla="*/ 1683734 h 1800225"/>
                <a:gd name="connsiteX727" fmla="*/ 799433 w 1638300"/>
                <a:gd name="connsiteY727" fmla="*/ 1717739 h 1800225"/>
                <a:gd name="connsiteX728" fmla="*/ 807244 w 1638300"/>
                <a:gd name="connsiteY728" fmla="*/ 1758982 h 1800225"/>
                <a:gd name="connsiteX729" fmla="*/ 803434 w 1638300"/>
                <a:gd name="connsiteY729" fmla="*/ 1767174 h 1800225"/>
                <a:gd name="connsiteX730" fmla="*/ 789432 w 1638300"/>
                <a:gd name="connsiteY730" fmla="*/ 1782413 h 1800225"/>
                <a:gd name="connsiteX731" fmla="*/ 787241 w 1638300"/>
                <a:gd name="connsiteY731" fmla="*/ 1792700 h 1800225"/>
                <a:gd name="connsiteX732" fmla="*/ 769715 w 1638300"/>
                <a:gd name="connsiteY732" fmla="*/ 1796796 h 1800225"/>
                <a:gd name="connsiteX733" fmla="*/ 759238 w 1638300"/>
                <a:gd name="connsiteY733" fmla="*/ 1779461 h 1800225"/>
                <a:gd name="connsiteX734" fmla="*/ 747427 w 1638300"/>
                <a:gd name="connsiteY734" fmla="*/ 1772412 h 1800225"/>
                <a:gd name="connsiteX735" fmla="*/ 734473 w 1638300"/>
                <a:gd name="connsiteY735" fmla="*/ 1769364 h 1800225"/>
                <a:gd name="connsiteX736" fmla="*/ 728663 w 1638300"/>
                <a:gd name="connsiteY736" fmla="*/ 1770983 h 1800225"/>
                <a:gd name="connsiteX737" fmla="*/ 724376 w 1638300"/>
                <a:gd name="connsiteY737" fmla="*/ 1763839 h 1800225"/>
                <a:gd name="connsiteX738" fmla="*/ 720757 w 1638300"/>
                <a:gd name="connsiteY738" fmla="*/ 1762887 h 1800225"/>
                <a:gd name="connsiteX739" fmla="*/ 708565 w 1638300"/>
                <a:gd name="connsiteY739" fmla="*/ 1766411 h 1800225"/>
                <a:gd name="connsiteX740" fmla="*/ 693801 w 1638300"/>
                <a:gd name="connsiteY740" fmla="*/ 1742885 h 1800225"/>
                <a:gd name="connsiteX741" fmla="*/ 684752 w 1638300"/>
                <a:gd name="connsiteY741" fmla="*/ 1735170 h 1800225"/>
                <a:gd name="connsiteX742" fmla="*/ 679323 w 1638300"/>
                <a:gd name="connsiteY742" fmla="*/ 1720596 h 1800225"/>
                <a:gd name="connsiteX743" fmla="*/ 682657 w 1638300"/>
                <a:gd name="connsiteY743" fmla="*/ 1705642 h 1800225"/>
                <a:gd name="connsiteX744" fmla="*/ 666083 w 1638300"/>
                <a:gd name="connsiteY744" fmla="*/ 1715453 h 1800225"/>
                <a:gd name="connsiteX745" fmla="*/ 647795 w 1638300"/>
                <a:gd name="connsiteY745" fmla="*/ 1718215 h 1800225"/>
                <a:gd name="connsiteX746" fmla="*/ 643700 w 1638300"/>
                <a:gd name="connsiteY746" fmla="*/ 1724883 h 1800225"/>
                <a:gd name="connsiteX747" fmla="*/ 635603 w 1638300"/>
                <a:gd name="connsiteY747" fmla="*/ 1727264 h 1800225"/>
                <a:gd name="connsiteX748" fmla="*/ 617029 w 1638300"/>
                <a:gd name="connsiteY748" fmla="*/ 1724692 h 1800225"/>
                <a:gd name="connsiteX749" fmla="*/ 609886 w 1638300"/>
                <a:gd name="connsiteY749" fmla="*/ 1718596 h 1800225"/>
                <a:gd name="connsiteX750" fmla="*/ 601694 w 1638300"/>
                <a:gd name="connsiteY750" fmla="*/ 1717072 h 1800225"/>
                <a:gd name="connsiteX751" fmla="*/ 613791 w 1638300"/>
                <a:gd name="connsiteY751" fmla="*/ 1702880 h 1800225"/>
                <a:gd name="connsiteX752" fmla="*/ 611981 w 1638300"/>
                <a:gd name="connsiteY752" fmla="*/ 1694022 h 1800225"/>
                <a:gd name="connsiteX753" fmla="*/ 606647 w 1638300"/>
                <a:gd name="connsiteY753" fmla="*/ 1688402 h 1800225"/>
                <a:gd name="connsiteX754" fmla="*/ 606552 w 1638300"/>
                <a:gd name="connsiteY754" fmla="*/ 1682782 h 1800225"/>
                <a:gd name="connsiteX755" fmla="*/ 570833 w 1638300"/>
                <a:gd name="connsiteY755" fmla="*/ 1703356 h 1800225"/>
                <a:gd name="connsiteX756" fmla="*/ 562451 w 1638300"/>
                <a:gd name="connsiteY756" fmla="*/ 1705737 h 1800225"/>
                <a:gd name="connsiteX757" fmla="*/ 545497 w 1638300"/>
                <a:gd name="connsiteY757" fmla="*/ 1719644 h 1800225"/>
                <a:gd name="connsiteX758" fmla="*/ 540353 w 1638300"/>
                <a:gd name="connsiteY758" fmla="*/ 1721072 h 1800225"/>
                <a:gd name="connsiteX759" fmla="*/ 474345 w 1638300"/>
                <a:gd name="connsiteY759" fmla="*/ 1717643 h 1800225"/>
                <a:gd name="connsiteX760" fmla="*/ 473297 w 1638300"/>
                <a:gd name="connsiteY760" fmla="*/ 1711071 h 1800225"/>
                <a:gd name="connsiteX761" fmla="*/ 462629 w 1638300"/>
                <a:gd name="connsiteY761" fmla="*/ 1690497 h 1800225"/>
                <a:gd name="connsiteX762" fmla="*/ 460819 w 1638300"/>
                <a:gd name="connsiteY762" fmla="*/ 1674400 h 1800225"/>
                <a:gd name="connsiteX763" fmla="*/ 449104 w 1638300"/>
                <a:gd name="connsiteY763" fmla="*/ 1644682 h 1800225"/>
                <a:gd name="connsiteX764" fmla="*/ 431006 w 1638300"/>
                <a:gd name="connsiteY764" fmla="*/ 1623156 h 1800225"/>
                <a:gd name="connsiteX765" fmla="*/ 448818 w 1638300"/>
                <a:gd name="connsiteY765" fmla="*/ 1624299 h 1800225"/>
                <a:gd name="connsiteX766" fmla="*/ 468916 w 1638300"/>
                <a:gd name="connsiteY766" fmla="*/ 1610963 h 1800225"/>
                <a:gd name="connsiteX767" fmla="*/ 470630 w 1638300"/>
                <a:gd name="connsiteY767" fmla="*/ 1606963 h 1800225"/>
                <a:gd name="connsiteX768" fmla="*/ 470440 w 1638300"/>
                <a:gd name="connsiteY768" fmla="*/ 1600200 h 1800225"/>
                <a:gd name="connsiteX769" fmla="*/ 461962 w 1638300"/>
                <a:gd name="connsiteY769" fmla="*/ 1600772 h 1800225"/>
                <a:gd name="connsiteX770" fmla="*/ 455581 w 1638300"/>
                <a:gd name="connsiteY770" fmla="*/ 1592104 h 1800225"/>
                <a:gd name="connsiteX771" fmla="*/ 454438 w 1638300"/>
                <a:gd name="connsiteY771" fmla="*/ 1573435 h 1800225"/>
                <a:gd name="connsiteX772" fmla="*/ 450818 w 1638300"/>
                <a:gd name="connsiteY772" fmla="*/ 1566291 h 1800225"/>
                <a:gd name="connsiteX773" fmla="*/ 442055 w 1638300"/>
                <a:gd name="connsiteY773" fmla="*/ 1557624 h 1800225"/>
                <a:gd name="connsiteX774" fmla="*/ 434150 w 1638300"/>
                <a:gd name="connsiteY774" fmla="*/ 1555909 h 1800225"/>
                <a:gd name="connsiteX775" fmla="*/ 431863 w 1638300"/>
                <a:gd name="connsiteY775" fmla="*/ 1551432 h 1800225"/>
                <a:gd name="connsiteX776" fmla="*/ 435007 w 1638300"/>
                <a:gd name="connsiteY776" fmla="*/ 1535811 h 1800225"/>
                <a:gd name="connsiteX777" fmla="*/ 443103 w 1638300"/>
                <a:gd name="connsiteY777" fmla="*/ 1529429 h 1800225"/>
                <a:gd name="connsiteX778" fmla="*/ 444151 w 1638300"/>
                <a:gd name="connsiteY778" fmla="*/ 1518095 h 1800225"/>
                <a:gd name="connsiteX779" fmla="*/ 456819 w 1638300"/>
                <a:gd name="connsiteY779" fmla="*/ 1509999 h 1800225"/>
                <a:gd name="connsiteX780" fmla="*/ 448246 w 1638300"/>
                <a:gd name="connsiteY780" fmla="*/ 1514856 h 1800225"/>
                <a:gd name="connsiteX781" fmla="*/ 425672 w 1638300"/>
                <a:gd name="connsiteY781" fmla="*/ 1519238 h 1800225"/>
                <a:gd name="connsiteX782" fmla="*/ 418528 w 1638300"/>
                <a:gd name="connsiteY782" fmla="*/ 1523619 h 1800225"/>
                <a:gd name="connsiteX783" fmla="*/ 411194 w 1638300"/>
                <a:gd name="connsiteY783" fmla="*/ 1512284 h 1800225"/>
                <a:gd name="connsiteX784" fmla="*/ 416433 w 1638300"/>
                <a:gd name="connsiteY784" fmla="*/ 1501997 h 1800225"/>
                <a:gd name="connsiteX785" fmla="*/ 417385 w 1638300"/>
                <a:gd name="connsiteY785" fmla="*/ 1485805 h 1800225"/>
                <a:gd name="connsiteX786" fmla="*/ 426529 w 1638300"/>
                <a:gd name="connsiteY786" fmla="*/ 1473613 h 1800225"/>
                <a:gd name="connsiteX787" fmla="*/ 439198 w 1638300"/>
                <a:gd name="connsiteY787" fmla="*/ 1464279 h 1800225"/>
                <a:gd name="connsiteX788" fmla="*/ 437578 w 1638300"/>
                <a:gd name="connsiteY788" fmla="*/ 1457040 h 1800225"/>
                <a:gd name="connsiteX789" fmla="*/ 429863 w 1638300"/>
                <a:gd name="connsiteY789" fmla="*/ 1458563 h 1800225"/>
                <a:gd name="connsiteX790" fmla="*/ 426529 w 1638300"/>
                <a:gd name="connsiteY790" fmla="*/ 1445229 h 1800225"/>
                <a:gd name="connsiteX791" fmla="*/ 428149 w 1638300"/>
                <a:gd name="connsiteY791" fmla="*/ 1436561 h 1800225"/>
                <a:gd name="connsiteX792" fmla="*/ 439960 w 1638300"/>
                <a:gd name="connsiteY792" fmla="*/ 1432179 h 1800225"/>
                <a:gd name="connsiteX793" fmla="*/ 439579 w 1638300"/>
                <a:gd name="connsiteY793" fmla="*/ 1428845 h 1800225"/>
                <a:gd name="connsiteX794" fmla="*/ 448246 w 1638300"/>
                <a:gd name="connsiteY794" fmla="*/ 1419225 h 1800225"/>
                <a:gd name="connsiteX795" fmla="*/ 423386 w 1638300"/>
                <a:gd name="connsiteY795" fmla="*/ 1360265 h 1800225"/>
                <a:gd name="connsiteX796" fmla="*/ 414433 w 1638300"/>
                <a:gd name="connsiteY796" fmla="*/ 1361790 h 1800225"/>
                <a:gd name="connsiteX797" fmla="*/ 411671 w 1638300"/>
                <a:gd name="connsiteY797" fmla="*/ 1354550 h 1800225"/>
                <a:gd name="connsiteX798" fmla="*/ 411099 w 1638300"/>
                <a:gd name="connsiteY798" fmla="*/ 1341215 h 1800225"/>
                <a:gd name="connsiteX799" fmla="*/ 417290 w 1638300"/>
                <a:gd name="connsiteY799" fmla="*/ 1330833 h 1800225"/>
                <a:gd name="connsiteX800" fmla="*/ 415195 w 1638300"/>
                <a:gd name="connsiteY800" fmla="*/ 1322070 h 1800225"/>
                <a:gd name="connsiteX801" fmla="*/ 410527 w 1638300"/>
                <a:gd name="connsiteY801" fmla="*/ 1317307 h 1800225"/>
                <a:gd name="connsiteX802" fmla="*/ 420052 w 1638300"/>
                <a:gd name="connsiteY802" fmla="*/ 1305306 h 1800225"/>
                <a:gd name="connsiteX803" fmla="*/ 419290 w 1638300"/>
                <a:gd name="connsiteY803" fmla="*/ 1291304 h 1800225"/>
                <a:gd name="connsiteX804" fmla="*/ 434340 w 1638300"/>
                <a:gd name="connsiteY804" fmla="*/ 1242536 h 1800225"/>
                <a:gd name="connsiteX805" fmla="*/ 419195 w 1638300"/>
                <a:gd name="connsiteY805" fmla="*/ 1247966 h 1800225"/>
                <a:gd name="connsiteX806" fmla="*/ 400240 w 1638300"/>
                <a:gd name="connsiteY806" fmla="*/ 1242632 h 1800225"/>
                <a:gd name="connsiteX807" fmla="*/ 384143 w 1638300"/>
                <a:gd name="connsiteY807" fmla="*/ 1250156 h 1800225"/>
                <a:gd name="connsiteX808" fmla="*/ 378904 w 1638300"/>
                <a:gd name="connsiteY808" fmla="*/ 1242251 h 1800225"/>
                <a:gd name="connsiteX809" fmla="*/ 372999 w 1638300"/>
                <a:gd name="connsiteY809" fmla="*/ 1243679 h 1800225"/>
                <a:gd name="connsiteX810" fmla="*/ 368998 w 1638300"/>
                <a:gd name="connsiteY810" fmla="*/ 1236440 h 1800225"/>
                <a:gd name="connsiteX811" fmla="*/ 363855 w 1638300"/>
                <a:gd name="connsiteY811" fmla="*/ 1237965 h 1800225"/>
                <a:gd name="connsiteX812" fmla="*/ 359569 w 1638300"/>
                <a:gd name="connsiteY812" fmla="*/ 1232345 h 1800225"/>
                <a:gd name="connsiteX813" fmla="*/ 355473 w 1638300"/>
                <a:gd name="connsiteY813" fmla="*/ 1232345 h 1800225"/>
                <a:gd name="connsiteX814" fmla="*/ 349853 w 1638300"/>
                <a:gd name="connsiteY814" fmla="*/ 1227963 h 1800225"/>
                <a:gd name="connsiteX815" fmla="*/ 333375 w 1638300"/>
                <a:gd name="connsiteY815" fmla="*/ 1227297 h 1800225"/>
                <a:gd name="connsiteX816" fmla="*/ 324231 w 1638300"/>
                <a:gd name="connsiteY816" fmla="*/ 1230439 h 1800225"/>
                <a:gd name="connsiteX817" fmla="*/ 313372 w 1638300"/>
                <a:gd name="connsiteY817" fmla="*/ 1222439 h 1800225"/>
                <a:gd name="connsiteX818" fmla="*/ 304609 w 1638300"/>
                <a:gd name="connsiteY818" fmla="*/ 1213771 h 1800225"/>
                <a:gd name="connsiteX819" fmla="*/ 292036 w 1638300"/>
                <a:gd name="connsiteY819" fmla="*/ 1193578 h 1800225"/>
                <a:gd name="connsiteX820" fmla="*/ 289750 w 1638300"/>
                <a:gd name="connsiteY820" fmla="*/ 1178052 h 1800225"/>
                <a:gd name="connsiteX821" fmla="*/ 293941 w 1638300"/>
                <a:gd name="connsiteY821" fmla="*/ 1175766 h 1800225"/>
                <a:gd name="connsiteX822" fmla="*/ 292513 w 1638300"/>
                <a:gd name="connsiteY822" fmla="*/ 1169384 h 1800225"/>
                <a:gd name="connsiteX823" fmla="*/ 303752 w 1638300"/>
                <a:gd name="connsiteY823" fmla="*/ 1154239 h 1800225"/>
                <a:gd name="connsiteX824" fmla="*/ 301466 w 1638300"/>
                <a:gd name="connsiteY824" fmla="*/ 1146906 h 1800225"/>
                <a:gd name="connsiteX825" fmla="*/ 294322 w 1638300"/>
                <a:gd name="connsiteY825" fmla="*/ 1135666 h 1800225"/>
                <a:gd name="connsiteX826" fmla="*/ 273939 w 1638300"/>
                <a:gd name="connsiteY826" fmla="*/ 1114140 h 1800225"/>
                <a:gd name="connsiteX827" fmla="*/ 270510 w 1638300"/>
                <a:gd name="connsiteY827" fmla="*/ 1118045 h 1800225"/>
                <a:gd name="connsiteX828" fmla="*/ 253555 w 1638300"/>
                <a:gd name="connsiteY828" fmla="*/ 1122712 h 1800225"/>
                <a:gd name="connsiteX829" fmla="*/ 246697 w 1638300"/>
                <a:gd name="connsiteY829" fmla="*/ 1109949 h 1800225"/>
                <a:gd name="connsiteX830" fmla="*/ 244030 w 1638300"/>
                <a:gd name="connsiteY830" fmla="*/ 1108615 h 1800225"/>
                <a:gd name="connsiteX831" fmla="*/ 238887 w 1638300"/>
                <a:gd name="connsiteY831" fmla="*/ 1111092 h 1800225"/>
                <a:gd name="connsiteX832" fmla="*/ 230791 w 1638300"/>
                <a:gd name="connsiteY832" fmla="*/ 1122998 h 1800225"/>
                <a:gd name="connsiteX833" fmla="*/ 234982 w 1638300"/>
                <a:gd name="connsiteY833" fmla="*/ 1130332 h 1800225"/>
                <a:gd name="connsiteX834" fmla="*/ 230505 w 1638300"/>
                <a:gd name="connsiteY834" fmla="*/ 1130713 h 1800225"/>
                <a:gd name="connsiteX835" fmla="*/ 224409 w 1638300"/>
                <a:gd name="connsiteY835" fmla="*/ 1126998 h 1800225"/>
                <a:gd name="connsiteX836" fmla="*/ 222313 w 1638300"/>
                <a:gd name="connsiteY836" fmla="*/ 1132618 h 1800225"/>
                <a:gd name="connsiteX837" fmla="*/ 224790 w 1638300"/>
                <a:gd name="connsiteY837" fmla="*/ 1139667 h 1800225"/>
                <a:gd name="connsiteX838" fmla="*/ 216694 w 1638300"/>
                <a:gd name="connsiteY838" fmla="*/ 1151573 h 1800225"/>
                <a:gd name="connsiteX839" fmla="*/ 217646 w 1638300"/>
                <a:gd name="connsiteY839" fmla="*/ 1156716 h 1800225"/>
                <a:gd name="connsiteX840" fmla="*/ 202120 w 1638300"/>
                <a:gd name="connsiteY840" fmla="*/ 1159383 h 1800225"/>
                <a:gd name="connsiteX841" fmla="*/ 202692 w 1638300"/>
                <a:gd name="connsiteY841" fmla="*/ 1164146 h 1800225"/>
                <a:gd name="connsiteX842" fmla="*/ 197929 w 1638300"/>
                <a:gd name="connsiteY842" fmla="*/ 1164431 h 1800225"/>
                <a:gd name="connsiteX843" fmla="*/ 195358 w 1638300"/>
                <a:gd name="connsiteY843" fmla="*/ 1177480 h 1800225"/>
                <a:gd name="connsiteX844" fmla="*/ 192405 w 1638300"/>
                <a:gd name="connsiteY844" fmla="*/ 1178243 h 1800225"/>
                <a:gd name="connsiteX845" fmla="*/ 190690 w 1638300"/>
                <a:gd name="connsiteY845" fmla="*/ 1173289 h 1800225"/>
                <a:gd name="connsiteX846" fmla="*/ 190976 w 1638300"/>
                <a:gd name="connsiteY846" fmla="*/ 1160812 h 1800225"/>
                <a:gd name="connsiteX847" fmla="*/ 186595 w 1638300"/>
                <a:gd name="connsiteY847" fmla="*/ 1160622 h 1800225"/>
                <a:gd name="connsiteX848" fmla="*/ 186023 w 1638300"/>
                <a:gd name="connsiteY848" fmla="*/ 1135380 h 1800225"/>
                <a:gd name="connsiteX849" fmla="*/ 170593 w 1638300"/>
                <a:gd name="connsiteY849" fmla="*/ 1146143 h 1800225"/>
                <a:gd name="connsiteX850" fmla="*/ 171736 w 1638300"/>
                <a:gd name="connsiteY850" fmla="*/ 1150620 h 1800225"/>
                <a:gd name="connsiteX851" fmla="*/ 166783 w 1638300"/>
                <a:gd name="connsiteY851" fmla="*/ 1155764 h 1800225"/>
                <a:gd name="connsiteX852" fmla="*/ 168116 w 1638300"/>
                <a:gd name="connsiteY852" fmla="*/ 1159383 h 1800225"/>
                <a:gd name="connsiteX853" fmla="*/ 161163 w 1638300"/>
                <a:gd name="connsiteY853" fmla="*/ 1164907 h 1800225"/>
                <a:gd name="connsiteX854" fmla="*/ 159258 w 1638300"/>
                <a:gd name="connsiteY854" fmla="*/ 1160716 h 1800225"/>
                <a:gd name="connsiteX855" fmla="*/ 155353 w 1638300"/>
                <a:gd name="connsiteY855" fmla="*/ 1162431 h 1800225"/>
                <a:gd name="connsiteX856" fmla="*/ 157067 w 1638300"/>
                <a:gd name="connsiteY856" fmla="*/ 1160526 h 1800225"/>
                <a:gd name="connsiteX857" fmla="*/ 154591 w 1638300"/>
                <a:gd name="connsiteY857" fmla="*/ 1153478 h 1800225"/>
                <a:gd name="connsiteX858" fmla="*/ 150114 w 1638300"/>
                <a:gd name="connsiteY858" fmla="*/ 1155859 h 1800225"/>
                <a:gd name="connsiteX859" fmla="*/ 148018 w 1638300"/>
                <a:gd name="connsiteY859" fmla="*/ 1145381 h 1800225"/>
                <a:gd name="connsiteX860" fmla="*/ 141827 w 1638300"/>
                <a:gd name="connsiteY860" fmla="*/ 1151287 h 1800225"/>
                <a:gd name="connsiteX861" fmla="*/ 132969 w 1638300"/>
                <a:gd name="connsiteY861" fmla="*/ 1153287 h 1800225"/>
                <a:gd name="connsiteX862" fmla="*/ 133255 w 1638300"/>
                <a:gd name="connsiteY862" fmla="*/ 1157764 h 1800225"/>
                <a:gd name="connsiteX863" fmla="*/ 128587 w 1638300"/>
                <a:gd name="connsiteY863" fmla="*/ 1160431 h 1800225"/>
                <a:gd name="connsiteX864" fmla="*/ 128111 w 1638300"/>
                <a:gd name="connsiteY864" fmla="*/ 1154145 h 1800225"/>
                <a:gd name="connsiteX865" fmla="*/ 125635 w 1638300"/>
                <a:gd name="connsiteY865" fmla="*/ 1154145 h 1800225"/>
                <a:gd name="connsiteX866" fmla="*/ 125825 w 1638300"/>
                <a:gd name="connsiteY866" fmla="*/ 1142619 h 1800225"/>
                <a:gd name="connsiteX867" fmla="*/ 119443 w 1638300"/>
                <a:gd name="connsiteY867" fmla="*/ 1132237 h 1800225"/>
                <a:gd name="connsiteX868" fmla="*/ 121348 w 1638300"/>
                <a:gd name="connsiteY868" fmla="*/ 1129094 h 1800225"/>
                <a:gd name="connsiteX869" fmla="*/ 112204 w 1638300"/>
                <a:gd name="connsiteY869" fmla="*/ 1122522 h 1800225"/>
                <a:gd name="connsiteX870" fmla="*/ 124968 w 1638300"/>
                <a:gd name="connsiteY870" fmla="*/ 1120997 h 1800225"/>
                <a:gd name="connsiteX871" fmla="*/ 126682 w 1638300"/>
                <a:gd name="connsiteY871" fmla="*/ 1125760 h 1800225"/>
                <a:gd name="connsiteX872" fmla="*/ 129730 w 1638300"/>
                <a:gd name="connsiteY872" fmla="*/ 1125950 h 1800225"/>
                <a:gd name="connsiteX873" fmla="*/ 122396 w 1638300"/>
                <a:gd name="connsiteY873" fmla="*/ 1130046 h 1800225"/>
                <a:gd name="connsiteX874" fmla="*/ 130302 w 1638300"/>
                <a:gd name="connsiteY874" fmla="*/ 1126331 h 1800225"/>
                <a:gd name="connsiteX875" fmla="*/ 129254 w 1638300"/>
                <a:gd name="connsiteY875" fmla="*/ 1117092 h 1800225"/>
                <a:gd name="connsiteX876" fmla="*/ 139732 w 1638300"/>
                <a:gd name="connsiteY876" fmla="*/ 1111568 h 1800225"/>
                <a:gd name="connsiteX877" fmla="*/ 136398 w 1638300"/>
                <a:gd name="connsiteY877" fmla="*/ 1112234 h 1800225"/>
                <a:gd name="connsiteX878" fmla="*/ 133731 w 1638300"/>
                <a:gd name="connsiteY878" fmla="*/ 1107186 h 1800225"/>
                <a:gd name="connsiteX879" fmla="*/ 138303 w 1638300"/>
                <a:gd name="connsiteY879" fmla="*/ 1103662 h 1800225"/>
                <a:gd name="connsiteX880" fmla="*/ 134302 w 1638300"/>
                <a:gd name="connsiteY880" fmla="*/ 1094994 h 1800225"/>
                <a:gd name="connsiteX881" fmla="*/ 123920 w 1638300"/>
                <a:gd name="connsiteY881" fmla="*/ 1097471 h 1800225"/>
                <a:gd name="connsiteX882" fmla="*/ 116110 w 1638300"/>
                <a:gd name="connsiteY882" fmla="*/ 1074801 h 1800225"/>
                <a:gd name="connsiteX883" fmla="*/ 125825 w 1638300"/>
                <a:gd name="connsiteY883" fmla="*/ 1071944 h 1800225"/>
                <a:gd name="connsiteX884" fmla="*/ 125063 w 1638300"/>
                <a:gd name="connsiteY884" fmla="*/ 1070420 h 1800225"/>
                <a:gd name="connsiteX885" fmla="*/ 115443 w 1638300"/>
                <a:gd name="connsiteY885" fmla="*/ 1073182 h 1800225"/>
                <a:gd name="connsiteX886" fmla="*/ 114205 w 1638300"/>
                <a:gd name="connsiteY886" fmla="*/ 1069943 h 1800225"/>
                <a:gd name="connsiteX887" fmla="*/ 101155 w 1638300"/>
                <a:gd name="connsiteY887" fmla="*/ 1074325 h 1800225"/>
                <a:gd name="connsiteX888" fmla="*/ 96488 w 1638300"/>
                <a:gd name="connsiteY888" fmla="*/ 1079849 h 1800225"/>
                <a:gd name="connsiteX889" fmla="*/ 85249 w 1638300"/>
                <a:gd name="connsiteY889" fmla="*/ 1078325 h 1800225"/>
                <a:gd name="connsiteX890" fmla="*/ 75628 w 1638300"/>
                <a:gd name="connsiteY890" fmla="*/ 1082421 h 1800225"/>
                <a:gd name="connsiteX891" fmla="*/ 74676 w 1638300"/>
                <a:gd name="connsiteY891" fmla="*/ 1078230 h 1800225"/>
                <a:gd name="connsiteX892" fmla="*/ 71247 w 1638300"/>
                <a:gd name="connsiteY892" fmla="*/ 1078611 h 1800225"/>
                <a:gd name="connsiteX893" fmla="*/ 64579 w 1638300"/>
                <a:gd name="connsiteY893" fmla="*/ 1066038 h 1800225"/>
                <a:gd name="connsiteX894" fmla="*/ 57626 w 1638300"/>
                <a:gd name="connsiteY894" fmla="*/ 1060704 h 1800225"/>
                <a:gd name="connsiteX895" fmla="*/ 56388 w 1638300"/>
                <a:gd name="connsiteY895" fmla="*/ 1065466 h 1800225"/>
                <a:gd name="connsiteX896" fmla="*/ 53626 w 1638300"/>
                <a:gd name="connsiteY896" fmla="*/ 1061752 h 1800225"/>
                <a:gd name="connsiteX897" fmla="*/ 48387 w 1638300"/>
                <a:gd name="connsiteY897" fmla="*/ 1067276 h 1800225"/>
                <a:gd name="connsiteX898" fmla="*/ 42958 w 1638300"/>
                <a:gd name="connsiteY898" fmla="*/ 1052799 h 1800225"/>
                <a:gd name="connsiteX899" fmla="*/ 36195 w 1638300"/>
                <a:gd name="connsiteY899" fmla="*/ 1048417 h 1800225"/>
                <a:gd name="connsiteX900" fmla="*/ 38481 w 1638300"/>
                <a:gd name="connsiteY900" fmla="*/ 1043654 h 1800225"/>
                <a:gd name="connsiteX901" fmla="*/ 32671 w 1638300"/>
                <a:gd name="connsiteY901" fmla="*/ 1038035 h 1800225"/>
                <a:gd name="connsiteX902" fmla="*/ 36576 w 1638300"/>
                <a:gd name="connsiteY902" fmla="*/ 1017080 h 1800225"/>
                <a:gd name="connsiteX903" fmla="*/ 29527 w 1638300"/>
                <a:gd name="connsiteY903" fmla="*/ 1017080 h 1800225"/>
                <a:gd name="connsiteX904" fmla="*/ 21622 w 1638300"/>
                <a:gd name="connsiteY904" fmla="*/ 998125 h 1800225"/>
                <a:gd name="connsiteX905" fmla="*/ 16288 w 1638300"/>
                <a:gd name="connsiteY905" fmla="*/ 995553 h 1800225"/>
                <a:gd name="connsiteX906" fmla="*/ 18383 w 1638300"/>
                <a:gd name="connsiteY906" fmla="*/ 987171 h 1800225"/>
                <a:gd name="connsiteX907" fmla="*/ 23717 w 1638300"/>
                <a:gd name="connsiteY907" fmla="*/ 980027 h 1800225"/>
                <a:gd name="connsiteX908" fmla="*/ 17716 w 1638300"/>
                <a:gd name="connsiteY908" fmla="*/ 956977 h 1800225"/>
                <a:gd name="connsiteX909" fmla="*/ 13811 w 1638300"/>
                <a:gd name="connsiteY909" fmla="*/ 958405 h 1800225"/>
                <a:gd name="connsiteX910" fmla="*/ 9525 w 1638300"/>
                <a:gd name="connsiteY910" fmla="*/ 955263 h 1800225"/>
                <a:gd name="connsiteX911" fmla="*/ 1130236 w 1638300"/>
                <a:gd name="connsiteY911" fmla="*/ 233362 h 1800225"/>
                <a:gd name="connsiteX912" fmla="*/ 1134046 w 1638300"/>
                <a:gd name="connsiteY912" fmla="*/ 239459 h 1800225"/>
                <a:gd name="connsiteX913" fmla="*/ 1141000 w 1638300"/>
                <a:gd name="connsiteY913" fmla="*/ 237173 h 1800225"/>
                <a:gd name="connsiteX914" fmla="*/ 1144238 w 1638300"/>
                <a:gd name="connsiteY914" fmla="*/ 243174 h 1800225"/>
                <a:gd name="connsiteX915" fmla="*/ 1145381 w 1638300"/>
                <a:gd name="connsiteY915" fmla="*/ 241459 h 1800225"/>
                <a:gd name="connsiteX916" fmla="*/ 1149382 w 1638300"/>
                <a:gd name="connsiteY916" fmla="*/ 245269 h 1800225"/>
                <a:gd name="connsiteX917" fmla="*/ 1145762 w 1638300"/>
                <a:gd name="connsiteY917" fmla="*/ 239363 h 1800225"/>
                <a:gd name="connsiteX918" fmla="*/ 1135951 w 1638300"/>
                <a:gd name="connsiteY918" fmla="*/ 231934 h 1800225"/>
                <a:gd name="connsiteX919" fmla="*/ 1130236 w 1638300"/>
                <a:gd name="connsiteY919" fmla="*/ 23336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</a:cxnLst>
              <a:rect l="l" t="t" r="r" b="b"/>
              <a:pathLst>
                <a:path w="1638300" h="1800225">
                  <a:moveTo>
                    <a:pt x="1304639" y="213551"/>
                  </a:moveTo>
                  <a:lnTo>
                    <a:pt x="1310926" y="203073"/>
                  </a:lnTo>
                  <a:lnTo>
                    <a:pt x="1319403" y="204026"/>
                  </a:lnTo>
                  <a:lnTo>
                    <a:pt x="1317879" y="217170"/>
                  </a:lnTo>
                  <a:lnTo>
                    <a:pt x="1310830" y="212979"/>
                  </a:lnTo>
                  <a:lnTo>
                    <a:pt x="1310450" y="215932"/>
                  </a:lnTo>
                  <a:lnTo>
                    <a:pt x="1307497" y="216218"/>
                  </a:lnTo>
                  <a:lnTo>
                    <a:pt x="1304639" y="213551"/>
                  </a:lnTo>
                  <a:close/>
                  <a:moveTo>
                    <a:pt x="9525" y="955263"/>
                  </a:moveTo>
                  <a:lnTo>
                    <a:pt x="18859" y="949262"/>
                  </a:lnTo>
                  <a:lnTo>
                    <a:pt x="28861" y="958215"/>
                  </a:lnTo>
                  <a:lnTo>
                    <a:pt x="38290" y="962692"/>
                  </a:lnTo>
                  <a:lnTo>
                    <a:pt x="38195" y="937451"/>
                  </a:lnTo>
                  <a:lnTo>
                    <a:pt x="49530" y="928878"/>
                  </a:lnTo>
                  <a:lnTo>
                    <a:pt x="67818" y="926021"/>
                  </a:lnTo>
                  <a:lnTo>
                    <a:pt x="68580" y="903827"/>
                  </a:lnTo>
                  <a:lnTo>
                    <a:pt x="80867" y="898970"/>
                  </a:lnTo>
                  <a:lnTo>
                    <a:pt x="97536" y="884111"/>
                  </a:lnTo>
                  <a:lnTo>
                    <a:pt x="94107" y="882968"/>
                  </a:lnTo>
                  <a:lnTo>
                    <a:pt x="101346" y="871442"/>
                  </a:lnTo>
                  <a:lnTo>
                    <a:pt x="93345" y="863346"/>
                  </a:lnTo>
                  <a:lnTo>
                    <a:pt x="92488" y="856393"/>
                  </a:lnTo>
                  <a:lnTo>
                    <a:pt x="94583" y="851154"/>
                  </a:lnTo>
                  <a:lnTo>
                    <a:pt x="93059" y="846297"/>
                  </a:lnTo>
                  <a:lnTo>
                    <a:pt x="95726" y="845344"/>
                  </a:lnTo>
                  <a:lnTo>
                    <a:pt x="94869" y="842106"/>
                  </a:lnTo>
                  <a:lnTo>
                    <a:pt x="98203" y="840963"/>
                  </a:lnTo>
                  <a:lnTo>
                    <a:pt x="99060" y="836200"/>
                  </a:lnTo>
                  <a:lnTo>
                    <a:pt x="81058" y="840105"/>
                  </a:lnTo>
                  <a:lnTo>
                    <a:pt x="85439" y="826104"/>
                  </a:lnTo>
                  <a:lnTo>
                    <a:pt x="79629" y="823913"/>
                  </a:lnTo>
                  <a:lnTo>
                    <a:pt x="79629" y="815245"/>
                  </a:lnTo>
                  <a:lnTo>
                    <a:pt x="84487" y="814483"/>
                  </a:lnTo>
                  <a:lnTo>
                    <a:pt x="97250" y="797147"/>
                  </a:lnTo>
                  <a:lnTo>
                    <a:pt x="105251" y="762571"/>
                  </a:lnTo>
                  <a:lnTo>
                    <a:pt x="111157" y="753904"/>
                  </a:lnTo>
                  <a:lnTo>
                    <a:pt x="110966" y="748855"/>
                  </a:lnTo>
                  <a:lnTo>
                    <a:pt x="114205" y="749618"/>
                  </a:lnTo>
                  <a:lnTo>
                    <a:pt x="124015" y="742760"/>
                  </a:lnTo>
                  <a:lnTo>
                    <a:pt x="132112" y="749522"/>
                  </a:lnTo>
                  <a:lnTo>
                    <a:pt x="148018" y="749237"/>
                  </a:lnTo>
                  <a:lnTo>
                    <a:pt x="148971" y="740473"/>
                  </a:lnTo>
                  <a:lnTo>
                    <a:pt x="153638" y="732568"/>
                  </a:lnTo>
                  <a:lnTo>
                    <a:pt x="165830" y="725710"/>
                  </a:lnTo>
                  <a:lnTo>
                    <a:pt x="176498" y="734568"/>
                  </a:lnTo>
                  <a:lnTo>
                    <a:pt x="171640" y="745331"/>
                  </a:lnTo>
                  <a:lnTo>
                    <a:pt x="172593" y="754571"/>
                  </a:lnTo>
                  <a:lnTo>
                    <a:pt x="168021" y="765810"/>
                  </a:lnTo>
                  <a:lnTo>
                    <a:pt x="179927" y="778097"/>
                  </a:lnTo>
                  <a:lnTo>
                    <a:pt x="208883" y="788670"/>
                  </a:lnTo>
                  <a:lnTo>
                    <a:pt x="222218" y="802005"/>
                  </a:lnTo>
                  <a:lnTo>
                    <a:pt x="236410" y="806577"/>
                  </a:lnTo>
                  <a:lnTo>
                    <a:pt x="258318" y="802863"/>
                  </a:lnTo>
                  <a:lnTo>
                    <a:pt x="289084" y="801529"/>
                  </a:lnTo>
                  <a:lnTo>
                    <a:pt x="289369" y="803243"/>
                  </a:lnTo>
                  <a:lnTo>
                    <a:pt x="300418" y="796290"/>
                  </a:lnTo>
                  <a:lnTo>
                    <a:pt x="313087" y="795052"/>
                  </a:lnTo>
                  <a:lnTo>
                    <a:pt x="314134" y="790194"/>
                  </a:lnTo>
                  <a:lnTo>
                    <a:pt x="327946" y="785241"/>
                  </a:lnTo>
                  <a:lnTo>
                    <a:pt x="331279" y="792289"/>
                  </a:lnTo>
                  <a:lnTo>
                    <a:pt x="334327" y="791528"/>
                  </a:lnTo>
                  <a:lnTo>
                    <a:pt x="341662" y="795528"/>
                  </a:lnTo>
                  <a:lnTo>
                    <a:pt x="349472" y="803243"/>
                  </a:lnTo>
                  <a:lnTo>
                    <a:pt x="356235" y="795433"/>
                  </a:lnTo>
                  <a:lnTo>
                    <a:pt x="354521" y="793147"/>
                  </a:lnTo>
                  <a:lnTo>
                    <a:pt x="357378" y="790099"/>
                  </a:lnTo>
                  <a:lnTo>
                    <a:pt x="374142" y="781145"/>
                  </a:lnTo>
                  <a:lnTo>
                    <a:pt x="372523" y="776192"/>
                  </a:lnTo>
                  <a:lnTo>
                    <a:pt x="376523" y="774764"/>
                  </a:lnTo>
                  <a:lnTo>
                    <a:pt x="380238" y="764191"/>
                  </a:lnTo>
                  <a:lnTo>
                    <a:pt x="374904" y="762286"/>
                  </a:lnTo>
                  <a:lnTo>
                    <a:pt x="375761" y="756381"/>
                  </a:lnTo>
                  <a:lnTo>
                    <a:pt x="370427" y="756476"/>
                  </a:lnTo>
                  <a:lnTo>
                    <a:pt x="369951" y="759619"/>
                  </a:lnTo>
                  <a:lnTo>
                    <a:pt x="362426" y="752951"/>
                  </a:lnTo>
                  <a:lnTo>
                    <a:pt x="370332" y="736759"/>
                  </a:lnTo>
                  <a:lnTo>
                    <a:pt x="357283" y="732663"/>
                  </a:lnTo>
                  <a:lnTo>
                    <a:pt x="359473" y="727139"/>
                  </a:lnTo>
                  <a:lnTo>
                    <a:pt x="348710" y="720376"/>
                  </a:lnTo>
                  <a:lnTo>
                    <a:pt x="339090" y="709232"/>
                  </a:lnTo>
                  <a:lnTo>
                    <a:pt x="347567" y="706850"/>
                  </a:lnTo>
                  <a:lnTo>
                    <a:pt x="344138" y="699897"/>
                  </a:lnTo>
                  <a:lnTo>
                    <a:pt x="345472" y="698088"/>
                  </a:lnTo>
                  <a:lnTo>
                    <a:pt x="341185" y="697802"/>
                  </a:lnTo>
                  <a:lnTo>
                    <a:pt x="346996" y="690563"/>
                  </a:lnTo>
                  <a:lnTo>
                    <a:pt x="343948" y="691134"/>
                  </a:lnTo>
                  <a:lnTo>
                    <a:pt x="343471" y="685705"/>
                  </a:lnTo>
                  <a:lnTo>
                    <a:pt x="340614" y="685229"/>
                  </a:lnTo>
                  <a:lnTo>
                    <a:pt x="340423" y="680466"/>
                  </a:lnTo>
                  <a:lnTo>
                    <a:pt x="336804" y="679228"/>
                  </a:lnTo>
                  <a:lnTo>
                    <a:pt x="331470" y="666465"/>
                  </a:lnTo>
                  <a:lnTo>
                    <a:pt x="332613" y="659797"/>
                  </a:lnTo>
                  <a:lnTo>
                    <a:pt x="339185" y="653987"/>
                  </a:lnTo>
                  <a:lnTo>
                    <a:pt x="333470" y="651129"/>
                  </a:lnTo>
                  <a:lnTo>
                    <a:pt x="342138" y="640747"/>
                  </a:lnTo>
                  <a:lnTo>
                    <a:pt x="333661" y="633413"/>
                  </a:lnTo>
                  <a:lnTo>
                    <a:pt x="329660" y="635889"/>
                  </a:lnTo>
                  <a:lnTo>
                    <a:pt x="324231" y="624745"/>
                  </a:lnTo>
                  <a:lnTo>
                    <a:pt x="321754" y="625412"/>
                  </a:lnTo>
                  <a:lnTo>
                    <a:pt x="319468" y="619696"/>
                  </a:lnTo>
                  <a:lnTo>
                    <a:pt x="309562" y="610267"/>
                  </a:lnTo>
                  <a:lnTo>
                    <a:pt x="302514" y="589693"/>
                  </a:lnTo>
                  <a:lnTo>
                    <a:pt x="291751" y="572834"/>
                  </a:lnTo>
                  <a:lnTo>
                    <a:pt x="281559" y="538449"/>
                  </a:lnTo>
                  <a:lnTo>
                    <a:pt x="286607" y="536163"/>
                  </a:lnTo>
                  <a:lnTo>
                    <a:pt x="295942" y="538734"/>
                  </a:lnTo>
                  <a:lnTo>
                    <a:pt x="313182" y="527495"/>
                  </a:lnTo>
                  <a:lnTo>
                    <a:pt x="317373" y="522541"/>
                  </a:lnTo>
                  <a:lnTo>
                    <a:pt x="320040" y="510445"/>
                  </a:lnTo>
                  <a:lnTo>
                    <a:pt x="329565" y="505396"/>
                  </a:lnTo>
                  <a:lnTo>
                    <a:pt x="330803" y="493014"/>
                  </a:lnTo>
                  <a:lnTo>
                    <a:pt x="335756" y="488538"/>
                  </a:lnTo>
                  <a:lnTo>
                    <a:pt x="328898" y="476345"/>
                  </a:lnTo>
                  <a:lnTo>
                    <a:pt x="331089" y="471583"/>
                  </a:lnTo>
                  <a:lnTo>
                    <a:pt x="327946" y="464534"/>
                  </a:lnTo>
                  <a:lnTo>
                    <a:pt x="348329" y="466440"/>
                  </a:lnTo>
                  <a:lnTo>
                    <a:pt x="362998" y="459772"/>
                  </a:lnTo>
                  <a:lnTo>
                    <a:pt x="361474" y="454057"/>
                  </a:lnTo>
                  <a:lnTo>
                    <a:pt x="353758" y="451485"/>
                  </a:lnTo>
                  <a:lnTo>
                    <a:pt x="348425" y="433387"/>
                  </a:lnTo>
                  <a:lnTo>
                    <a:pt x="350139" y="423672"/>
                  </a:lnTo>
                  <a:lnTo>
                    <a:pt x="361283" y="417005"/>
                  </a:lnTo>
                  <a:lnTo>
                    <a:pt x="364807" y="407194"/>
                  </a:lnTo>
                  <a:lnTo>
                    <a:pt x="363855" y="398145"/>
                  </a:lnTo>
                  <a:lnTo>
                    <a:pt x="357854" y="392811"/>
                  </a:lnTo>
                  <a:lnTo>
                    <a:pt x="359283" y="386429"/>
                  </a:lnTo>
                  <a:lnTo>
                    <a:pt x="355092" y="385762"/>
                  </a:lnTo>
                  <a:lnTo>
                    <a:pt x="356902" y="364522"/>
                  </a:lnTo>
                  <a:lnTo>
                    <a:pt x="325279" y="359664"/>
                  </a:lnTo>
                  <a:lnTo>
                    <a:pt x="324326" y="367189"/>
                  </a:lnTo>
                  <a:lnTo>
                    <a:pt x="334423" y="368808"/>
                  </a:lnTo>
                  <a:lnTo>
                    <a:pt x="330708" y="373856"/>
                  </a:lnTo>
                  <a:lnTo>
                    <a:pt x="322231" y="378047"/>
                  </a:lnTo>
                  <a:lnTo>
                    <a:pt x="316611" y="374428"/>
                  </a:lnTo>
                  <a:lnTo>
                    <a:pt x="321088" y="349377"/>
                  </a:lnTo>
                  <a:lnTo>
                    <a:pt x="318135" y="347662"/>
                  </a:lnTo>
                  <a:lnTo>
                    <a:pt x="318802" y="342138"/>
                  </a:lnTo>
                  <a:lnTo>
                    <a:pt x="314801" y="336709"/>
                  </a:lnTo>
                  <a:lnTo>
                    <a:pt x="301466" y="329184"/>
                  </a:lnTo>
                  <a:lnTo>
                    <a:pt x="294227" y="336137"/>
                  </a:lnTo>
                  <a:lnTo>
                    <a:pt x="288512" y="332042"/>
                  </a:lnTo>
                  <a:lnTo>
                    <a:pt x="286988" y="334423"/>
                  </a:lnTo>
                  <a:lnTo>
                    <a:pt x="279463" y="331184"/>
                  </a:lnTo>
                  <a:lnTo>
                    <a:pt x="271653" y="339185"/>
                  </a:lnTo>
                  <a:lnTo>
                    <a:pt x="264033" y="332137"/>
                  </a:lnTo>
                  <a:lnTo>
                    <a:pt x="255365" y="335566"/>
                  </a:lnTo>
                  <a:lnTo>
                    <a:pt x="251269" y="328899"/>
                  </a:lnTo>
                  <a:lnTo>
                    <a:pt x="257937" y="319564"/>
                  </a:lnTo>
                  <a:lnTo>
                    <a:pt x="240411" y="312896"/>
                  </a:lnTo>
                  <a:lnTo>
                    <a:pt x="236696" y="308801"/>
                  </a:lnTo>
                  <a:lnTo>
                    <a:pt x="226123" y="312230"/>
                  </a:lnTo>
                  <a:lnTo>
                    <a:pt x="206692" y="311658"/>
                  </a:lnTo>
                  <a:lnTo>
                    <a:pt x="208597" y="294989"/>
                  </a:lnTo>
                  <a:lnTo>
                    <a:pt x="237839" y="268796"/>
                  </a:lnTo>
                  <a:lnTo>
                    <a:pt x="270129" y="245078"/>
                  </a:lnTo>
                  <a:lnTo>
                    <a:pt x="267938" y="239554"/>
                  </a:lnTo>
                  <a:lnTo>
                    <a:pt x="270605" y="233649"/>
                  </a:lnTo>
                  <a:lnTo>
                    <a:pt x="265938" y="230029"/>
                  </a:lnTo>
                  <a:lnTo>
                    <a:pt x="273939" y="224314"/>
                  </a:lnTo>
                  <a:lnTo>
                    <a:pt x="267462" y="215551"/>
                  </a:lnTo>
                  <a:lnTo>
                    <a:pt x="264985" y="202502"/>
                  </a:lnTo>
                  <a:lnTo>
                    <a:pt x="279082" y="193072"/>
                  </a:lnTo>
                  <a:lnTo>
                    <a:pt x="289179" y="195929"/>
                  </a:lnTo>
                  <a:lnTo>
                    <a:pt x="298609" y="206693"/>
                  </a:lnTo>
                  <a:lnTo>
                    <a:pt x="305276" y="206502"/>
                  </a:lnTo>
                  <a:lnTo>
                    <a:pt x="305276" y="209836"/>
                  </a:lnTo>
                  <a:lnTo>
                    <a:pt x="314611" y="210217"/>
                  </a:lnTo>
                  <a:lnTo>
                    <a:pt x="314611" y="237839"/>
                  </a:lnTo>
                  <a:lnTo>
                    <a:pt x="326612" y="237077"/>
                  </a:lnTo>
                  <a:lnTo>
                    <a:pt x="333470" y="198311"/>
                  </a:lnTo>
                  <a:lnTo>
                    <a:pt x="339090" y="195072"/>
                  </a:lnTo>
                  <a:lnTo>
                    <a:pt x="349186" y="180880"/>
                  </a:lnTo>
                  <a:lnTo>
                    <a:pt x="350139" y="168593"/>
                  </a:lnTo>
                  <a:lnTo>
                    <a:pt x="359473" y="154115"/>
                  </a:lnTo>
                  <a:lnTo>
                    <a:pt x="369475" y="153257"/>
                  </a:lnTo>
                  <a:lnTo>
                    <a:pt x="368427" y="155162"/>
                  </a:lnTo>
                  <a:lnTo>
                    <a:pt x="399478" y="151543"/>
                  </a:lnTo>
                  <a:lnTo>
                    <a:pt x="409670" y="143542"/>
                  </a:lnTo>
                  <a:lnTo>
                    <a:pt x="425291" y="143923"/>
                  </a:lnTo>
                  <a:lnTo>
                    <a:pt x="431006" y="148685"/>
                  </a:lnTo>
                  <a:lnTo>
                    <a:pt x="435673" y="158591"/>
                  </a:lnTo>
                  <a:lnTo>
                    <a:pt x="433864" y="171260"/>
                  </a:lnTo>
                  <a:lnTo>
                    <a:pt x="447199" y="166021"/>
                  </a:lnTo>
                  <a:lnTo>
                    <a:pt x="449199" y="173260"/>
                  </a:lnTo>
                  <a:lnTo>
                    <a:pt x="465010" y="169641"/>
                  </a:lnTo>
                  <a:lnTo>
                    <a:pt x="489394" y="173641"/>
                  </a:lnTo>
                  <a:lnTo>
                    <a:pt x="527590" y="191072"/>
                  </a:lnTo>
                  <a:lnTo>
                    <a:pt x="537496" y="205169"/>
                  </a:lnTo>
                  <a:lnTo>
                    <a:pt x="559594" y="210884"/>
                  </a:lnTo>
                  <a:lnTo>
                    <a:pt x="560356" y="213551"/>
                  </a:lnTo>
                  <a:lnTo>
                    <a:pt x="552640" y="226124"/>
                  </a:lnTo>
                  <a:lnTo>
                    <a:pt x="551783" y="243269"/>
                  </a:lnTo>
                  <a:lnTo>
                    <a:pt x="566928" y="247460"/>
                  </a:lnTo>
                  <a:lnTo>
                    <a:pt x="570547" y="255461"/>
                  </a:lnTo>
                  <a:lnTo>
                    <a:pt x="576358" y="247269"/>
                  </a:lnTo>
                  <a:lnTo>
                    <a:pt x="589026" y="239744"/>
                  </a:lnTo>
                  <a:lnTo>
                    <a:pt x="606742" y="245269"/>
                  </a:lnTo>
                  <a:lnTo>
                    <a:pt x="614839" y="231553"/>
                  </a:lnTo>
                  <a:lnTo>
                    <a:pt x="625030" y="222504"/>
                  </a:lnTo>
                  <a:lnTo>
                    <a:pt x="640556" y="223552"/>
                  </a:lnTo>
                  <a:lnTo>
                    <a:pt x="659511" y="217646"/>
                  </a:lnTo>
                  <a:lnTo>
                    <a:pt x="673132" y="208502"/>
                  </a:lnTo>
                  <a:lnTo>
                    <a:pt x="661416" y="209741"/>
                  </a:lnTo>
                  <a:lnTo>
                    <a:pt x="653510" y="193167"/>
                  </a:lnTo>
                  <a:lnTo>
                    <a:pt x="655415" y="174403"/>
                  </a:lnTo>
                  <a:lnTo>
                    <a:pt x="665417" y="158210"/>
                  </a:lnTo>
                  <a:lnTo>
                    <a:pt x="669322" y="156972"/>
                  </a:lnTo>
                  <a:lnTo>
                    <a:pt x="674751" y="166402"/>
                  </a:lnTo>
                  <a:lnTo>
                    <a:pt x="679609" y="167831"/>
                  </a:lnTo>
                  <a:lnTo>
                    <a:pt x="674275" y="181261"/>
                  </a:lnTo>
                  <a:lnTo>
                    <a:pt x="672560" y="195739"/>
                  </a:lnTo>
                  <a:lnTo>
                    <a:pt x="678085" y="197263"/>
                  </a:lnTo>
                  <a:lnTo>
                    <a:pt x="680371" y="187547"/>
                  </a:lnTo>
                  <a:lnTo>
                    <a:pt x="686371" y="189071"/>
                  </a:lnTo>
                  <a:lnTo>
                    <a:pt x="700945" y="185452"/>
                  </a:lnTo>
                  <a:lnTo>
                    <a:pt x="707422" y="186595"/>
                  </a:lnTo>
                  <a:lnTo>
                    <a:pt x="708279" y="169831"/>
                  </a:lnTo>
                  <a:lnTo>
                    <a:pt x="714470" y="163449"/>
                  </a:lnTo>
                  <a:lnTo>
                    <a:pt x="723709" y="167640"/>
                  </a:lnTo>
                  <a:lnTo>
                    <a:pt x="733615" y="165449"/>
                  </a:lnTo>
                  <a:lnTo>
                    <a:pt x="736092" y="156782"/>
                  </a:lnTo>
                  <a:lnTo>
                    <a:pt x="728091" y="146114"/>
                  </a:lnTo>
                  <a:lnTo>
                    <a:pt x="727805" y="133160"/>
                  </a:lnTo>
                  <a:lnTo>
                    <a:pt x="735139" y="122301"/>
                  </a:lnTo>
                  <a:lnTo>
                    <a:pt x="753142" y="111919"/>
                  </a:lnTo>
                  <a:lnTo>
                    <a:pt x="753427" y="107633"/>
                  </a:lnTo>
                  <a:lnTo>
                    <a:pt x="761714" y="96869"/>
                  </a:lnTo>
                  <a:lnTo>
                    <a:pt x="763714" y="88964"/>
                  </a:lnTo>
                  <a:lnTo>
                    <a:pt x="762095" y="78677"/>
                  </a:lnTo>
                  <a:lnTo>
                    <a:pt x="766000" y="70961"/>
                  </a:lnTo>
                  <a:lnTo>
                    <a:pt x="779240" y="61912"/>
                  </a:lnTo>
                  <a:lnTo>
                    <a:pt x="790003" y="36957"/>
                  </a:lnTo>
                  <a:lnTo>
                    <a:pt x="788479" y="31147"/>
                  </a:lnTo>
                  <a:lnTo>
                    <a:pt x="794290" y="22193"/>
                  </a:lnTo>
                  <a:lnTo>
                    <a:pt x="789242" y="12383"/>
                  </a:lnTo>
                  <a:lnTo>
                    <a:pt x="797433" y="9525"/>
                  </a:lnTo>
                  <a:lnTo>
                    <a:pt x="803338" y="10763"/>
                  </a:lnTo>
                  <a:lnTo>
                    <a:pt x="806958" y="17526"/>
                  </a:lnTo>
                  <a:lnTo>
                    <a:pt x="812101" y="20003"/>
                  </a:lnTo>
                  <a:lnTo>
                    <a:pt x="826389" y="20860"/>
                  </a:lnTo>
                  <a:lnTo>
                    <a:pt x="838867" y="15907"/>
                  </a:lnTo>
                  <a:lnTo>
                    <a:pt x="859631" y="15621"/>
                  </a:lnTo>
                  <a:lnTo>
                    <a:pt x="862679" y="19526"/>
                  </a:lnTo>
                  <a:lnTo>
                    <a:pt x="865060" y="50673"/>
                  </a:lnTo>
                  <a:lnTo>
                    <a:pt x="871157" y="59436"/>
                  </a:lnTo>
                  <a:lnTo>
                    <a:pt x="883253" y="66294"/>
                  </a:lnTo>
                  <a:lnTo>
                    <a:pt x="883825" y="73628"/>
                  </a:lnTo>
                  <a:lnTo>
                    <a:pt x="877729" y="89249"/>
                  </a:lnTo>
                  <a:lnTo>
                    <a:pt x="880396" y="94679"/>
                  </a:lnTo>
                  <a:lnTo>
                    <a:pt x="891730" y="108585"/>
                  </a:lnTo>
                  <a:lnTo>
                    <a:pt x="900493" y="115062"/>
                  </a:lnTo>
                  <a:lnTo>
                    <a:pt x="902017" y="122968"/>
                  </a:lnTo>
                  <a:lnTo>
                    <a:pt x="918591" y="122206"/>
                  </a:lnTo>
                  <a:lnTo>
                    <a:pt x="918400" y="133445"/>
                  </a:lnTo>
                  <a:lnTo>
                    <a:pt x="928497" y="139541"/>
                  </a:lnTo>
                  <a:lnTo>
                    <a:pt x="927640" y="143732"/>
                  </a:lnTo>
                  <a:lnTo>
                    <a:pt x="932307" y="149352"/>
                  </a:lnTo>
                  <a:lnTo>
                    <a:pt x="955929" y="162687"/>
                  </a:lnTo>
                  <a:lnTo>
                    <a:pt x="964883" y="161544"/>
                  </a:lnTo>
                  <a:lnTo>
                    <a:pt x="971074" y="164402"/>
                  </a:lnTo>
                  <a:lnTo>
                    <a:pt x="977836" y="170688"/>
                  </a:lnTo>
                  <a:lnTo>
                    <a:pt x="981075" y="183166"/>
                  </a:lnTo>
                  <a:lnTo>
                    <a:pt x="991076" y="177927"/>
                  </a:lnTo>
                  <a:lnTo>
                    <a:pt x="992124" y="174784"/>
                  </a:lnTo>
                  <a:lnTo>
                    <a:pt x="990028" y="175165"/>
                  </a:lnTo>
                  <a:lnTo>
                    <a:pt x="989552" y="170307"/>
                  </a:lnTo>
                  <a:lnTo>
                    <a:pt x="1006792" y="155829"/>
                  </a:lnTo>
                  <a:lnTo>
                    <a:pt x="1007745" y="157353"/>
                  </a:lnTo>
                  <a:lnTo>
                    <a:pt x="1019842" y="154591"/>
                  </a:lnTo>
                  <a:lnTo>
                    <a:pt x="1033843" y="160973"/>
                  </a:lnTo>
                  <a:lnTo>
                    <a:pt x="1037558" y="155543"/>
                  </a:lnTo>
                  <a:lnTo>
                    <a:pt x="1034986" y="175260"/>
                  </a:lnTo>
                  <a:lnTo>
                    <a:pt x="1030415" y="185737"/>
                  </a:lnTo>
                  <a:lnTo>
                    <a:pt x="1031748" y="193358"/>
                  </a:lnTo>
                  <a:lnTo>
                    <a:pt x="1038892" y="202978"/>
                  </a:lnTo>
                  <a:lnTo>
                    <a:pt x="1055465" y="217456"/>
                  </a:lnTo>
                  <a:lnTo>
                    <a:pt x="1058513" y="235458"/>
                  </a:lnTo>
                  <a:lnTo>
                    <a:pt x="1061942" y="234315"/>
                  </a:lnTo>
                  <a:lnTo>
                    <a:pt x="1072991" y="211741"/>
                  </a:lnTo>
                  <a:lnTo>
                    <a:pt x="1069562" y="199549"/>
                  </a:lnTo>
                  <a:lnTo>
                    <a:pt x="1071277" y="185547"/>
                  </a:lnTo>
                  <a:lnTo>
                    <a:pt x="1083469" y="163544"/>
                  </a:lnTo>
                  <a:lnTo>
                    <a:pt x="1089851" y="164878"/>
                  </a:lnTo>
                  <a:lnTo>
                    <a:pt x="1089469" y="179356"/>
                  </a:lnTo>
                  <a:lnTo>
                    <a:pt x="1097185" y="182594"/>
                  </a:lnTo>
                  <a:lnTo>
                    <a:pt x="1097661" y="191167"/>
                  </a:lnTo>
                  <a:lnTo>
                    <a:pt x="1116711" y="183356"/>
                  </a:lnTo>
                  <a:lnTo>
                    <a:pt x="1117949" y="191929"/>
                  </a:lnTo>
                  <a:lnTo>
                    <a:pt x="1120997" y="191357"/>
                  </a:lnTo>
                  <a:lnTo>
                    <a:pt x="1123569" y="194977"/>
                  </a:lnTo>
                  <a:lnTo>
                    <a:pt x="1120997" y="200787"/>
                  </a:lnTo>
                  <a:lnTo>
                    <a:pt x="1124331" y="210788"/>
                  </a:lnTo>
                  <a:lnTo>
                    <a:pt x="1121283" y="214503"/>
                  </a:lnTo>
                  <a:lnTo>
                    <a:pt x="1115377" y="215741"/>
                  </a:lnTo>
                  <a:lnTo>
                    <a:pt x="1116235" y="218504"/>
                  </a:lnTo>
                  <a:lnTo>
                    <a:pt x="1107662" y="216599"/>
                  </a:lnTo>
                  <a:lnTo>
                    <a:pt x="1106329" y="220599"/>
                  </a:lnTo>
                  <a:lnTo>
                    <a:pt x="1131570" y="231172"/>
                  </a:lnTo>
                  <a:lnTo>
                    <a:pt x="1134046" y="216313"/>
                  </a:lnTo>
                  <a:lnTo>
                    <a:pt x="1141571" y="218599"/>
                  </a:lnTo>
                  <a:lnTo>
                    <a:pt x="1151287" y="196406"/>
                  </a:lnTo>
                  <a:lnTo>
                    <a:pt x="1145762" y="190214"/>
                  </a:lnTo>
                  <a:lnTo>
                    <a:pt x="1143191" y="192977"/>
                  </a:lnTo>
                  <a:lnTo>
                    <a:pt x="1144619" y="195167"/>
                  </a:lnTo>
                  <a:lnTo>
                    <a:pt x="1134713" y="191929"/>
                  </a:lnTo>
                  <a:lnTo>
                    <a:pt x="1135856" y="185452"/>
                  </a:lnTo>
                  <a:lnTo>
                    <a:pt x="1147096" y="180499"/>
                  </a:lnTo>
                  <a:lnTo>
                    <a:pt x="1151573" y="181547"/>
                  </a:lnTo>
                  <a:lnTo>
                    <a:pt x="1155763" y="173641"/>
                  </a:lnTo>
                  <a:lnTo>
                    <a:pt x="1162907" y="176308"/>
                  </a:lnTo>
                  <a:lnTo>
                    <a:pt x="1160812" y="174022"/>
                  </a:lnTo>
                  <a:lnTo>
                    <a:pt x="1162621" y="174403"/>
                  </a:lnTo>
                  <a:lnTo>
                    <a:pt x="1173385" y="159734"/>
                  </a:lnTo>
                  <a:lnTo>
                    <a:pt x="1175099" y="138303"/>
                  </a:lnTo>
                  <a:lnTo>
                    <a:pt x="1183291" y="125444"/>
                  </a:lnTo>
                  <a:lnTo>
                    <a:pt x="1179767" y="118491"/>
                  </a:lnTo>
                  <a:lnTo>
                    <a:pt x="1177195" y="104966"/>
                  </a:lnTo>
                  <a:lnTo>
                    <a:pt x="1179195" y="102203"/>
                  </a:lnTo>
                  <a:lnTo>
                    <a:pt x="1174337" y="84011"/>
                  </a:lnTo>
                  <a:lnTo>
                    <a:pt x="1188053" y="65627"/>
                  </a:lnTo>
                  <a:lnTo>
                    <a:pt x="1190053" y="58960"/>
                  </a:lnTo>
                  <a:lnTo>
                    <a:pt x="1207484" y="41910"/>
                  </a:lnTo>
                  <a:lnTo>
                    <a:pt x="1214818" y="28004"/>
                  </a:lnTo>
                  <a:lnTo>
                    <a:pt x="1221295" y="27623"/>
                  </a:lnTo>
                  <a:lnTo>
                    <a:pt x="1224248" y="28766"/>
                  </a:lnTo>
                  <a:lnTo>
                    <a:pt x="1225677" y="39434"/>
                  </a:lnTo>
                  <a:lnTo>
                    <a:pt x="1230535" y="43720"/>
                  </a:lnTo>
                  <a:lnTo>
                    <a:pt x="1229487" y="47149"/>
                  </a:lnTo>
                  <a:lnTo>
                    <a:pt x="1233678" y="60770"/>
                  </a:lnTo>
                  <a:lnTo>
                    <a:pt x="1238726" y="63437"/>
                  </a:lnTo>
                  <a:lnTo>
                    <a:pt x="1242536" y="71724"/>
                  </a:lnTo>
                  <a:lnTo>
                    <a:pt x="1251966" y="70961"/>
                  </a:lnTo>
                  <a:lnTo>
                    <a:pt x="1254347" y="75057"/>
                  </a:lnTo>
                  <a:lnTo>
                    <a:pt x="1252633" y="93726"/>
                  </a:lnTo>
                  <a:lnTo>
                    <a:pt x="1259300" y="103156"/>
                  </a:lnTo>
                  <a:lnTo>
                    <a:pt x="1277207" y="106966"/>
                  </a:lnTo>
                  <a:lnTo>
                    <a:pt x="1287209" y="104680"/>
                  </a:lnTo>
                  <a:lnTo>
                    <a:pt x="1291876" y="106394"/>
                  </a:lnTo>
                  <a:lnTo>
                    <a:pt x="1299210" y="115253"/>
                  </a:lnTo>
                  <a:lnTo>
                    <a:pt x="1294448" y="120301"/>
                  </a:lnTo>
                  <a:lnTo>
                    <a:pt x="1289590" y="115538"/>
                  </a:lnTo>
                  <a:lnTo>
                    <a:pt x="1283684" y="117539"/>
                  </a:lnTo>
                  <a:lnTo>
                    <a:pt x="1270921" y="146590"/>
                  </a:lnTo>
                  <a:lnTo>
                    <a:pt x="1270159" y="161449"/>
                  </a:lnTo>
                  <a:lnTo>
                    <a:pt x="1265873" y="166497"/>
                  </a:lnTo>
                  <a:lnTo>
                    <a:pt x="1262062" y="177641"/>
                  </a:lnTo>
                  <a:lnTo>
                    <a:pt x="1279112" y="194977"/>
                  </a:lnTo>
                  <a:lnTo>
                    <a:pt x="1279969" y="198787"/>
                  </a:lnTo>
                  <a:lnTo>
                    <a:pt x="1285399" y="198120"/>
                  </a:lnTo>
                  <a:lnTo>
                    <a:pt x="1290066" y="192977"/>
                  </a:lnTo>
                  <a:lnTo>
                    <a:pt x="1287685" y="191262"/>
                  </a:lnTo>
                  <a:lnTo>
                    <a:pt x="1281970" y="195262"/>
                  </a:lnTo>
                  <a:lnTo>
                    <a:pt x="1264253" y="177165"/>
                  </a:lnTo>
                  <a:lnTo>
                    <a:pt x="1273302" y="162306"/>
                  </a:lnTo>
                  <a:lnTo>
                    <a:pt x="1273111" y="146780"/>
                  </a:lnTo>
                  <a:lnTo>
                    <a:pt x="1283684" y="125540"/>
                  </a:lnTo>
                  <a:lnTo>
                    <a:pt x="1286256" y="128397"/>
                  </a:lnTo>
                  <a:lnTo>
                    <a:pt x="1284827" y="144780"/>
                  </a:lnTo>
                  <a:lnTo>
                    <a:pt x="1290066" y="144304"/>
                  </a:lnTo>
                  <a:lnTo>
                    <a:pt x="1290161" y="141351"/>
                  </a:lnTo>
                  <a:lnTo>
                    <a:pt x="1297115" y="155829"/>
                  </a:lnTo>
                  <a:lnTo>
                    <a:pt x="1302734" y="156305"/>
                  </a:lnTo>
                  <a:lnTo>
                    <a:pt x="1305973" y="152210"/>
                  </a:lnTo>
                  <a:lnTo>
                    <a:pt x="1309116" y="157734"/>
                  </a:lnTo>
                  <a:lnTo>
                    <a:pt x="1319022" y="160592"/>
                  </a:lnTo>
                  <a:lnTo>
                    <a:pt x="1315974" y="165830"/>
                  </a:lnTo>
                  <a:lnTo>
                    <a:pt x="1321022" y="165640"/>
                  </a:lnTo>
                  <a:lnTo>
                    <a:pt x="1320546" y="168402"/>
                  </a:lnTo>
                  <a:lnTo>
                    <a:pt x="1323213" y="169926"/>
                  </a:lnTo>
                  <a:lnTo>
                    <a:pt x="1313783" y="176975"/>
                  </a:lnTo>
                  <a:lnTo>
                    <a:pt x="1310164" y="174689"/>
                  </a:lnTo>
                  <a:lnTo>
                    <a:pt x="1315021" y="167450"/>
                  </a:lnTo>
                  <a:lnTo>
                    <a:pt x="1309592" y="163830"/>
                  </a:lnTo>
                  <a:lnTo>
                    <a:pt x="1312164" y="167640"/>
                  </a:lnTo>
                  <a:lnTo>
                    <a:pt x="1304830" y="174689"/>
                  </a:lnTo>
                  <a:lnTo>
                    <a:pt x="1308449" y="176212"/>
                  </a:lnTo>
                  <a:lnTo>
                    <a:pt x="1307497" y="178308"/>
                  </a:lnTo>
                  <a:lnTo>
                    <a:pt x="1313402" y="184595"/>
                  </a:lnTo>
                  <a:lnTo>
                    <a:pt x="1311974" y="186119"/>
                  </a:lnTo>
                  <a:lnTo>
                    <a:pt x="1318832" y="188024"/>
                  </a:lnTo>
                  <a:lnTo>
                    <a:pt x="1322260" y="183452"/>
                  </a:lnTo>
                  <a:lnTo>
                    <a:pt x="1319975" y="189167"/>
                  </a:lnTo>
                  <a:lnTo>
                    <a:pt x="1326737" y="195358"/>
                  </a:lnTo>
                  <a:lnTo>
                    <a:pt x="1317879" y="199073"/>
                  </a:lnTo>
                  <a:lnTo>
                    <a:pt x="1313212" y="195644"/>
                  </a:lnTo>
                  <a:lnTo>
                    <a:pt x="1305782" y="196215"/>
                  </a:lnTo>
                  <a:lnTo>
                    <a:pt x="1302639" y="212217"/>
                  </a:lnTo>
                  <a:lnTo>
                    <a:pt x="1304639" y="213551"/>
                  </a:lnTo>
                  <a:lnTo>
                    <a:pt x="1303687" y="217361"/>
                  </a:lnTo>
                  <a:lnTo>
                    <a:pt x="1316641" y="221933"/>
                  </a:lnTo>
                  <a:lnTo>
                    <a:pt x="1321499" y="212789"/>
                  </a:lnTo>
                  <a:lnTo>
                    <a:pt x="1327118" y="214884"/>
                  </a:lnTo>
                  <a:lnTo>
                    <a:pt x="1328166" y="209741"/>
                  </a:lnTo>
                  <a:lnTo>
                    <a:pt x="1327880" y="214312"/>
                  </a:lnTo>
                  <a:lnTo>
                    <a:pt x="1325309" y="218789"/>
                  </a:lnTo>
                  <a:lnTo>
                    <a:pt x="1326166" y="240506"/>
                  </a:lnTo>
                  <a:lnTo>
                    <a:pt x="1346454" y="278321"/>
                  </a:lnTo>
                  <a:lnTo>
                    <a:pt x="1353979" y="287465"/>
                  </a:lnTo>
                  <a:lnTo>
                    <a:pt x="1354360" y="291751"/>
                  </a:lnTo>
                  <a:lnTo>
                    <a:pt x="1371886" y="286607"/>
                  </a:lnTo>
                  <a:lnTo>
                    <a:pt x="1401127" y="271558"/>
                  </a:lnTo>
                  <a:lnTo>
                    <a:pt x="1419987" y="268129"/>
                  </a:lnTo>
                  <a:lnTo>
                    <a:pt x="1428559" y="269272"/>
                  </a:lnTo>
                  <a:lnTo>
                    <a:pt x="1427988" y="276892"/>
                  </a:lnTo>
                  <a:lnTo>
                    <a:pt x="1422559" y="281654"/>
                  </a:lnTo>
                  <a:lnTo>
                    <a:pt x="1424178" y="284988"/>
                  </a:lnTo>
                  <a:lnTo>
                    <a:pt x="1426654" y="284702"/>
                  </a:lnTo>
                  <a:lnTo>
                    <a:pt x="1427702" y="295561"/>
                  </a:lnTo>
                  <a:lnTo>
                    <a:pt x="1427702" y="303562"/>
                  </a:lnTo>
                  <a:lnTo>
                    <a:pt x="1423797" y="307943"/>
                  </a:lnTo>
                  <a:lnTo>
                    <a:pt x="1428083" y="306800"/>
                  </a:lnTo>
                  <a:lnTo>
                    <a:pt x="1427607" y="328232"/>
                  </a:lnTo>
                  <a:lnTo>
                    <a:pt x="1423035" y="330708"/>
                  </a:lnTo>
                  <a:lnTo>
                    <a:pt x="1429798" y="333566"/>
                  </a:lnTo>
                  <a:lnTo>
                    <a:pt x="1428464" y="330613"/>
                  </a:lnTo>
                  <a:lnTo>
                    <a:pt x="1436465" y="341091"/>
                  </a:lnTo>
                  <a:lnTo>
                    <a:pt x="1447514" y="345377"/>
                  </a:lnTo>
                  <a:lnTo>
                    <a:pt x="1461611" y="341852"/>
                  </a:lnTo>
                  <a:lnTo>
                    <a:pt x="1472565" y="335471"/>
                  </a:lnTo>
                  <a:lnTo>
                    <a:pt x="1487138" y="340805"/>
                  </a:lnTo>
                  <a:lnTo>
                    <a:pt x="1482661" y="354425"/>
                  </a:lnTo>
                  <a:lnTo>
                    <a:pt x="1484852" y="362331"/>
                  </a:lnTo>
                  <a:lnTo>
                    <a:pt x="1480566" y="373094"/>
                  </a:lnTo>
                  <a:lnTo>
                    <a:pt x="1486091" y="368903"/>
                  </a:lnTo>
                  <a:lnTo>
                    <a:pt x="1491139" y="375857"/>
                  </a:lnTo>
                  <a:lnTo>
                    <a:pt x="1497520" y="372428"/>
                  </a:lnTo>
                  <a:lnTo>
                    <a:pt x="1501807" y="376524"/>
                  </a:lnTo>
                  <a:lnTo>
                    <a:pt x="1497997" y="379381"/>
                  </a:lnTo>
                  <a:lnTo>
                    <a:pt x="1507045" y="410337"/>
                  </a:lnTo>
                  <a:lnTo>
                    <a:pt x="1524191" y="415576"/>
                  </a:lnTo>
                  <a:lnTo>
                    <a:pt x="1518190" y="429292"/>
                  </a:lnTo>
                  <a:lnTo>
                    <a:pt x="1520857" y="429959"/>
                  </a:lnTo>
                  <a:lnTo>
                    <a:pt x="1520285" y="431959"/>
                  </a:lnTo>
                  <a:lnTo>
                    <a:pt x="1501235" y="455009"/>
                  </a:lnTo>
                  <a:lnTo>
                    <a:pt x="1488091" y="462629"/>
                  </a:lnTo>
                  <a:lnTo>
                    <a:pt x="1477232" y="473107"/>
                  </a:lnTo>
                  <a:lnTo>
                    <a:pt x="1458182" y="483775"/>
                  </a:lnTo>
                  <a:lnTo>
                    <a:pt x="1453420" y="495967"/>
                  </a:lnTo>
                  <a:lnTo>
                    <a:pt x="1457801" y="510159"/>
                  </a:lnTo>
                  <a:lnTo>
                    <a:pt x="1472660" y="514160"/>
                  </a:lnTo>
                  <a:lnTo>
                    <a:pt x="1480376" y="510730"/>
                  </a:lnTo>
                  <a:lnTo>
                    <a:pt x="1488662" y="515398"/>
                  </a:lnTo>
                  <a:lnTo>
                    <a:pt x="1487234" y="525209"/>
                  </a:lnTo>
                  <a:lnTo>
                    <a:pt x="1489138" y="529400"/>
                  </a:lnTo>
                  <a:lnTo>
                    <a:pt x="1484281" y="537782"/>
                  </a:lnTo>
                  <a:lnTo>
                    <a:pt x="1490472" y="548069"/>
                  </a:lnTo>
                  <a:lnTo>
                    <a:pt x="1490091" y="555213"/>
                  </a:lnTo>
                  <a:lnTo>
                    <a:pt x="1485995" y="560070"/>
                  </a:lnTo>
                  <a:lnTo>
                    <a:pt x="1490948" y="569976"/>
                  </a:lnTo>
                  <a:lnTo>
                    <a:pt x="1490567" y="584168"/>
                  </a:lnTo>
                  <a:lnTo>
                    <a:pt x="1502378" y="593313"/>
                  </a:lnTo>
                  <a:lnTo>
                    <a:pt x="1512760" y="595217"/>
                  </a:lnTo>
                  <a:lnTo>
                    <a:pt x="1526953" y="589026"/>
                  </a:lnTo>
                  <a:lnTo>
                    <a:pt x="1544860" y="594360"/>
                  </a:lnTo>
                  <a:lnTo>
                    <a:pt x="1564481" y="580644"/>
                  </a:lnTo>
                  <a:lnTo>
                    <a:pt x="1571720" y="582168"/>
                  </a:lnTo>
                  <a:lnTo>
                    <a:pt x="1590675" y="597122"/>
                  </a:lnTo>
                  <a:lnTo>
                    <a:pt x="1607629" y="598837"/>
                  </a:lnTo>
                  <a:lnTo>
                    <a:pt x="1627918" y="605885"/>
                  </a:lnTo>
                  <a:lnTo>
                    <a:pt x="1634490" y="604838"/>
                  </a:lnTo>
                  <a:lnTo>
                    <a:pt x="1632013" y="611981"/>
                  </a:lnTo>
                  <a:lnTo>
                    <a:pt x="1635347" y="620268"/>
                  </a:lnTo>
                  <a:lnTo>
                    <a:pt x="1636014" y="632460"/>
                  </a:lnTo>
                  <a:lnTo>
                    <a:pt x="1628489" y="653605"/>
                  </a:lnTo>
                  <a:lnTo>
                    <a:pt x="1618298" y="654558"/>
                  </a:lnTo>
                  <a:lnTo>
                    <a:pt x="1602962" y="675608"/>
                  </a:lnTo>
                  <a:lnTo>
                    <a:pt x="1590484" y="683609"/>
                  </a:lnTo>
                  <a:lnTo>
                    <a:pt x="1584103" y="691420"/>
                  </a:lnTo>
                  <a:lnTo>
                    <a:pt x="1573911" y="695992"/>
                  </a:lnTo>
                  <a:lnTo>
                    <a:pt x="1568291" y="708184"/>
                  </a:lnTo>
                  <a:lnTo>
                    <a:pt x="1556099" y="718566"/>
                  </a:lnTo>
                  <a:lnTo>
                    <a:pt x="1536668" y="724853"/>
                  </a:lnTo>
                  <a:lnTo>
                    <a:pt x="1540193" y="731425"/>
                  </a:lnTo>
                  <a:lnTo>
                    <a:pt x="1524571" y="752380"/>
                  </a:lnTo>
                  <a:lnTo>
                    <a:pt x="1515523" y="759333"/>
                  </a:lnTo>
                  <a:lnTo>
                    <a:pt x="1508188" y="776192"/>
                  </a:lnTo>
                  <a:lnTo>
                    <a:pt x="1503998" y="776859"/>
                  </a:lnTo>
                  <a:lnTo>
                    <a:pt x="1495996" y="786384"/>
                  </a:lnTo>
                  <a:lnTo>
                    <a:pt x="1487615" y="786384"/>
                  </a:lnTo>
                  <a:lnTo>
                    <a:pt x="1472279" y="802005"/>
                  </a:lnTo>
                  <a:lnTo>
                    <a:pt x="1468184" y="799338"/>
                  </a:lnTo>
                  <a:lnTo>
                    <a:pt x="1456373" y="809435"/>
                  </a:lnTo>
                  <a:lnTo>
                    <a:pt x="1444180" y="825913"/>
                  </a:lnTo>
                  <a:lnTo>
                    <a:pt x="1443990" y="828485"/>
                  </a:lnTo>
                  <a:lnTo>
                    <a:pt x="1446467" y="828866"/>
                  </a:lnTo>
                  <a:lnTo>
                    <a:pt x="1445324" y="834962"/>
                  </a:lnTo>
                  <a:lnTo>
                    <a:pt x="1441609" y="830009"/>
                  </a:lnTo>
                  <a:lnTo>
                    <a:pt x="1441228" y="833724"/>
                  </a:lnTo>
                  <a:lnTo>
                    <a:pt x="1430845" y="833628"/>
                  </a:lnTo>
                  <a:lnTo>
                    <a:pt x="1424940" y="839534"/>
                  </a:lnTo>
                  <a:lnTo>
                    <a:pt x="1425321" y="845534"/>
                  </a:lnTo>
                  <a:lnTo>
                    <a:pt x="1423321" y="846297"/>
                  </a:lnTo>
                  <a:lnTo>
                    <a:pt x="1419701" y="861156"/>
                  </a:lnTo>
                  <a:lnTo>
                    <a:pt x="1415605" y="859536"/>
                  </a:lnTo>
                  <a:lnTo>
                    <a:pt x="1408652" y="862584"/>
                  </a:lnTo>
                  <a:lnTo>
                    <a:pt x="1401318" y="857726"/>
                  </a:lnTo>
                  <a:lnTo>
                    <a:pt x="1398365" y="859346"/>
                  </a:lnTo>
                  <a:lnTo>
                    <a:pt x="1396841" y="856488"/>
                  </a:lnTo>
                  <a:lnTo>
                    <a:pt x="1387793" y="860679"/>
                  </a:lnTo>
                  <a:lnTo>
                    <a:pt x="1383316" y="870395"/>
                  </a:lnTo>
                  <a:lnTo>
                    <a:pt x="1372934" y="863537"/>
                  </a:lnTo>
                  <a:lnTo>
                    <a:pt x="1369885" y="866585"/>
                  </a:lnTo>
                  <a:lnTo>
                    <a:pt x="1365885" y="866204"/>
                  </a:lnTo>
                  <a:lnTo>
                    <a:pt x="1363694" y="869728"/>
                  </a:lnTo>
                  <a:lnTo>
                    <a:pt x="1371314" y="883063"/>
                  </a:lnTo>
                  <a:lnTo>
                    <a:pt x="1369981" y="892302"/>
                  </a:lnTo>
                  <a:lnTo>
                    <a:pt x="1376458" y="892302"/>
                  </a:lnTo>
                  <a:lnTo>
                    <a:pt x="1387507" y="907732"/>
                  </a:lnTo>
                  <a:lnTo>
                    <a:pt x="1394174" y="902970"/>
                  </a:lnTo>
                  <a:lnTo>
                    <a:pt x="1395222" y="906018"/>
                  </a:lnTo>
                  <a:lnTo>
                    <a:pt x="1401604" y="904875"/>
                  </a:lnTo>
                  <a:lnTo>
                    <a:pt x="1403794" y="912114"/>
                  </a:lnTo>
                  <a:lnTo>
                    <a:pt x="1409033" y="910590"/>
                  </a:lnTo>
                  <a:lnTo>
                    <a:pt x="1409509" y="912876"/>
                  </a:lnTo>
                  <a:lnTo>
                    <a:pt x="1404557" y="924401"/>
                  </a:lnTo>
                  <a:lnTo>
                    <a:pt x="1414462" y="931164"/>
                  </a:lnTo>
                  <a:lnTo>
                    <a:pt x="1421035" y="929735"/>
                  </a:lnTo>
                  <a:lnTo>
                    <a:pt x="1419987" y="946785"/>
                  </a:lnTo>
                  <a:lnTo>
                    <a:pt x="1416082" y="946785"/>
                  </a:lnTo>
                  <a:lnTo>
                    <a:pt x="1413510" y="965359"/>
                  </a:lnTo>
                  <a:lnTo>
                    <a:pt x="1418939" y="968883"/>
                  </a:lnTo>
                  <a:lnTo>
                    <a:pt x="1391793" y="983552"/>
                  </a:lnTo>
                  <a:lnTo>
                    <a:pt x="1386840" y="989457"/>
                  </a:lnTo>
                  <a:lnTo>
                    <a:pt x="1387411" y="992791"/>
                  </a:lnTo>
                  <a:lnTo>
                    <a:pt x="1377886" y="989076"/>
                  </a:lnTo>
                  <a:lnTo>
                    <a:pt x="1360265" y="967740"/>
                  </a:lnTo>
                  <a:lnTo>
                    <a:pt x="1348645" y="966121"/>
                  </a:lnTo>
                  <a:lnTo>
                    <a:pt x="1311974" y="982789"/>
                  </a:lnTo>
                  <a:lnTo>
                    <a:pt x="1290733" y="999744"/>
                  </a:lnTo>
                  <a:lnTo>
                    <a:pt x="1281779" y="990695"/>
                  </a:lnTo>
                  <a:lnTo>
                    <a:pt x="1272254" y="999077"/>
                  </a:lnTo>
                  <a:lnTo>
                    <a:pt x="1255681" y="1003268"/>
                  </a:lnTo>
                  <a:lnTo>
                    <a:pt x="1239584" y="1022699"/>
                  </a:lnTo>
                  <a:lnTo>
                    <a:pt x="1234250" y="1019080"/>
                  </a:lnTo>
                  <a:lnTo>
                    <a:pt x="1220629" y="988695"/>
                  </a:lnTo>
                  <a:lnTo>
                    <a:pt x="1215485" y="986409"/>
                  </a:lnTo>
                  <a:lnTo>
                    <a:pt x="1222724" y="974598"/>
                  </a:lnTo>
                  <a:lnTo>
                    <a:pt x="1221581" y="969264"/>
                  </a:lnTo>
                  <a:lnTo>
                    <a:pt x="1203960" y="966121"/>
                  </a:lnTo>
                  <a:lnTo>
                    <a:pt x="1197007" y="968121"/>
                  </a:lnTo>
                  <a:lnTo>
                    <a:pt x="1190339" y="952405"/>
                  </a:lnTo>
                  <a:lnTo>
                    <a:pt x="1182815" y="952405"/>
                  </a:lnTo>
                  <a:lnTo>
                    <a:pt x="1169479" y="961835"/>
                  </a:lnTo>
                  <a:lnTo>
                    <a:pt x="1164241" y="972598"/>
                  </a:lnTo>
                  <a:lnTo>
                    <a:pt x="1163574" y="985171"/>
                  </a:lnTo>
                  <a:lnTo>
                    <a:pt x="1148048" y="992981"/>
                  </a:lnTo>
                  <a:lnTo>
                    <a:pt x="1121283" y="990886"/>
                  </a:lnTo>
                  <a:lnTo>
                    <a:pt x="1118044" y="981646"/>
                  </a:lnTo>
                  <a:lnTo>
                    <a:pt x="1078897" y="979265"/>
                  </a:lnTo>
                  <a:lnTo>
                    <a:pt x="1064228" y="972979"/>
                  </a:lnTo>
                  <a:lnTo>
                    <a:pt x="1045559" y="993553"/>
                  </a:lnTo>
                  <a:lnTo>
                    <a:pt x="1036510" y="1007840"/>
                  </a:lnTo>
                  <a:lnTo>
                    <a:pt x="1026985" y="1002888"/>
                  </a:lnTo>
                  <a:lnTo>
                    <a:pt x="1015936" y="1012413"/>
                  </a:lnTo>
                  <a:lnTo>
                    <a:pt x="1010888" y="1011460"/>
                  </a:lnTo>
                  <a:lnTo>
                    <a:pt x="1010031" y="1019175"/>
                  </a:lnTo>
                  <a:lnTo>
                    <a:pt x="993553" y="1033463"/>
                  </a:lnTo>
                  <a:lnTo>
                    <a:pt x="985075" y="1034415"/>
                  </a:lnTo>
                  <a:lnTo>
                    <a:pt x="975550" y="1028700"/>
                  </a:lnTo>
                  <a:lnTo>
                    <a:pt x="975360" y="1025080"/>
                  </a:lnTo>
                  <a:lnTo>
                    <a:pt x="967168" y="1025843"/>
                  </a:lnTo>
                  <a:lnTo>
                    <a:pt x="954024" y="1021652"/>
                  </a:lnTo>
                  <a:lnTo>
                    <a:pt x="940403" y="1008698"/>
                  </a:lnTo>
                  <a:lnTo>
                    <a:pt x="926973" y="1028129"/>
                  </a:lnTo>
                  <a:lnTo>
                    <a:pt x="909637" y="1066895"/>
                  </a:lnTo>
                  <a:lnTo>
                    <a:pt x="890207" y="1073468"/>
                  </a:lnTo>
                  <a:lnTo>
                    <a:pt x="885634" y="1068705"/>
                  </a:lnTo>
                  <a:lnTo>
                    <a:pt x="880682" y="1075087"/>
                  </a:lnTo>
                  <a:lnTo>
                    <a:pt x="879729" y="1077754"/>
                  </a:lnTo>
                  <a:lnTo>
                    <a:pt x="884873" y="1079088"/>
                  </a:lnTo>
                  <a:lnTo>
                    <a:pt x="877634" y="1083469"/>
                  </a:lnTo>
                  <a:lnTo>
                    <a:pt x="873061" y="1108901"/>
                  </a:lnTo>
                  <a:lnTo>
                    <a:pt x="857631" y="1128046"/>
                  </a:lnTo>
                  <a:lnTo>
                    <a:pt x="842296" y="1129475"/>
                  </a:lnTo>
                  <a:lnTo>
                    <a:pt x="812578" y="1107948"/>
                  </a:lnTo>
                  <a:lnTo>
                    <a:pt x="805339" y="1110710"/>
                  </a:lnTo>
                  <a:lnTo>
                    <a:pt x="803910" y="1107948"/>
                  </a:lnTo>
                  <a:lnTo>
                    <a:pt x="795718" y="1107091"/>
                  </a:lnTo>
                  <a:lnTo>
                    <a:pt x="783241" y="1110901"/>
                  </a:lnTo>
                  <a:lnTo>
                    <a:pt x="747713" y="1106234"/>
                  </a:lnTo>
                  <a:lnTo>
                    <a:pt x="746950" y="1113949"/>
                  </a:lnTo>
                  <a:lnTo>
                    <a:pt x="753237" y="1121855"/>
                  </a:lnTo>
                  <a:lnTo>
                    <a:pt x="752094" y="1132904"/>
                  </a:lnTo>
                  <a:lnTo>
                    <a:pt x="755428" y="1141857"/>
                  </a:lnTo>
                  <a:lnTo>
                    <a:pt x="740188" y="1146239"/>
                  </a:lnTo>
                  <a:lnTo>
                    <a:pt x="742474" y="1170051"/>
                  </a:lnTo>
                  <a:lnTo>
                    <a:pt x="745426" y="1170241"/>
                  </a:lnTo>
                  <a:lnTo>
                    <a:pt x="746284" y="1181958"/>
                  </a:lnTo>
                  <a:lnTo>
                    <a:pt x="752856" y="1176242"/>
                  </a:lnTo>
                  <a:lnTo>
                    <a:pt x="758857" y="1174814"/>
                  </a:lnTo>
                  <a:lnTo>
                    <a:pt x="759047" y="1170147"/>
                  </a:lnTo>
                  <a:lnTo>
                    <a:pt x="762667" y="1166908"/>
                  </a:lnTo>
                  <a:lnTo>
                    <a:pt x="773525" y="1170241"/>
                  </a:lnTo>
                  <a:lnTo>
                    <a:pt x="786289" y="1169575"/>
                  </a:lnTo>
                  <a:lnTo>
                    <a:pt x="786765" y="1174052"/>
                  </a:lnTo>
                  <a:lnTo>
                    <a:pt x="780955" y="1178243"/>
                  </a:lnTo>
                  <a:lnTo>
                    <a:pt x="788860" y="1187672"/>
                  </a:lnTo>
                  <a:lnTo>
                    <a:pt x="784098" y="1189768"/>
                  </a:lnTo>
                  <a:lnTo>
                    <a:pt x="785622" y="1194531"/>
                  </a:lnTo>
                  <a:lnTo>
                    <a:pt x="783050" y="1193388"/>
                  </a:lnTo>
                  <a:lnTo>
                    <a:pt x="782955" y="1204532"/>
                  </a:lnTo>
                  <a:lnTo>
                    <a:pt x="786575" y="1216343"/>
                  </a:lnTo>
                  <a:lnTo>
                    <a:pt x="776383" y="1228249"/>
                  </a:lnTo>
                  <a:lnTo>
                    <a:pt x="772096" y="1227391"/>
                  </a:lnTo>
                  <a:lnTo>
                    <a:pt x="772573" y="1231392"/>
                  </a:lnTo>
                  <a:lnTo>
                    <a:pt x="764000" y="1237965"/>
                  </a:lnTo>
                  <a:lnTo>
                    <a:pt x="750094" y="1239393"/>
                  </a:lnTo>
                  <a:lnTo>
                    <a:pt x="754094" y="1261206"/>
                  </a:lnTo>
                  <a:lnTo>
                    <a:pt x="748475" y="1273588"/>
                  </a:lnTo>
                  <a:lnTo>
                    <a:pt x="753999" y="1292067"/>
                  </a:lnTo>
                  <a:lnTo>
                    <a:pt x="764000" y="1295876"/>
                  </a:lnTo>
                  <a:lnTo>
                    <a:pt x="765715" y="1301687"/>
                  </a:lnTo>
                  <a:lnTo>
                    <a:pt x="770668" y="1303782"/>
                  </a:lnTo>
                  <a:lnTo>
                    <a:pt x="785908" y="1301782"/>
                  </a:lnTo>
                  <a:lnTo>
                    <a:pt x="812292" y="1319499"/>
                  </a:lnTo>
                  <a:lnTo>
                    <a:pt x="816292" y="1314545"/>
                  </a:lnTo>
                  <a:lnTo>
                    <a:pt x="826103" y="1311593"/>
                  </a:lnTo>
                  <a:lnTo>
                    <a:pt x="833342" y="1323785"/>
                  </a:lnTo>
                  <a:lnTo>
                    <a:pt x="841248" y="1328833"/>
                  </a:lnTo>
                  <a:lnTo>
                    <a:pt x="844867" y="1334072"/>
                  </a:lnTo>
                  <a:lnTo>
                    <a:pt x="843248" y="1335881"/>
                  </a:lnTo>
                  <a:lnTo>
                    <a:pt x="851725" y="1338644"/>
                  </a:lnTo>
                  <a:lnTo>
                    <a:pt x="855821" y="1350740"/>
                  </a:lnTo>
                  <a:lnTo>
                    <a:pt x="864394" y="1358742"/>
                  </a:lnTo>
                  <a:lnTo>
                    <a:pt x="867156" y="1357789"/>
                  </a:lnTo>
                  <a:lnTo>
                    <a:pt x="877443" y="1364647"/>
                  </a:lnTo>
                  <a:lnTo>
                    <a:pt x="885539" y="1386554"/>
                  </a:lnTo>
                  <a:lnTo>
                    <a:pt x="902017" y="1400080"/>
                  </a:lnTo>
                  <a:lnTo>
                    <a:pt x="905446" y="1409033"/>
                  </a:lnTo>
                  <a:lnTo>
                    <a:pt x="911066" y="1410081"/>
                  </a:lnTo>
                  <a:lnTo>
                    <a:pt x="917638" y="1406843"/>
                  </a:lnTo>
                  <a:lnTo>
                    <a:pt x="920305" y="1402080"/>
                  </a:lnTo>
                  <a:lnTo>
                    <a:pt x="934784" y="1402556"/>
                  </a:lnTo>
                  <a:lnTo>
                    <a:pt x="944404" y="1400080"/>
                  </a:lnTo>
                  <a:lnTo>
                    <a:pt x="953834" y="1404557"/>
                  </a:lnTo>
                  <a:lnTo>
                    <a:pt x="970598" y="1399127"/>
                  </a:lnTo>
                  <a:lnTo>
                    <a:pt x="970598" y="1397222"/>
                  </a:lnTo>
                  <a:lnTo>
                    <a:pt x="974122" y="1397413"/>
                  </a:lnTo>
                  <a:lnTo>
                    <a:pt x="976408" y="1403985"/>
                  </a:lnTo>
                  <a:lnTo>
                    <a:pt x="981932" y="1408462"/>
                  </a:lnTo>
                  <a:lnTo>
                    <a:pt x="997363" y="1411605"/>
                  </a:lnTo>
                  <a:lnTo>
                    <a:pt x="1002030" y="1416844"/>
                  </a:lnTo>
                  <a:lnTo>
                    <a:pt x="1002697" y="1425321"/>
                  </a:lnTo>
                  <a:lnTo>
                    <a:pt x="995743" y="1441609"/>
                  </a:lnTo>
                  <a:lnTo>
                    <a:pt x="999839" y="1445133"/>
                  </a:lnTo>
                  <a:lnTo>
                    <a:pt x="996029" y="1449896"/>
                  </a:lnTo>
                  <a:lnTo>
                    <a:pt x="1003268" y="1464945"/>
                  </a:lnTo>
                  <a:lnTo>
                    <a:pt x="1011460" y="1467993"/>
                  </a:lnTo>
                  <a:lnTo>
                    <a:pt x="1022033" y="1464850"/>
                  </a:lnTo>
                  <a:lnTo>
                    <a:pt x="1023842" y="1473613"/>
                  </a:lnTo>
                  <a:lnTo>
                    <a:pt x="1032415" y="1467517"/>
                  </a:lnTo>
                  <a:lnTo>
                    <a:pt x="1038701" y="1473422"/>
                  </a:lnTo>
                  <a:lnTo>
                    <a:pt x="1047559" y="1474851"/>
                  </a:lnTo>
                  <a:lnTo>
                    <a:pt x="1065276" y="1470470"/>
                  </a:lnTo>
                  <a:lnTo>
                    <a:pt x="1074801" y="1476375"/>
                  </a:lnTo>
                  <a:lnTo>
                    <a:pt x="1082040" y="1489139"/>
                  </a:lnTo>
                  <a:lnTo>
                    <a:pt x="1089755" y="1490853"/>
                  </a:lnTo>
                  <a:lnTo>
                    <a:pt x="1095470" y="1489901"/>
                  </a:lnTo>
                  <a:lnTo>
                    <a:pt x="1116806" y="1477899"/>
                  </a:lnTo>
                  <a:lnTo>
                    <a:pt x="1118330" y="1474851"/>
                  </a:lnTo>
                  <a:lnTo>
                    <a:pt x="1122045" y="1476851"/>
                  </a:lnTo>
                  <a:lnTo>
                    <a:pt x="1118330" y="1503807"/>
                  </a:lnTo>
                  <a:lnTo>
                    <a:pt x="1123093" y="1514094"/>
                  </a:lnTo>
                  <a:lnTo>
                    <a:pt x="1135856" y="1526572"/>
                  </a:lnTo>
                  <a:lnTo>
                    <a:pt x="1136999" y="1534954"/>
                  </a:lnTo>
                  <a:lnTo>
                    <a:pt x="1134332" y="1548860"/>
                  </a:lnTo>
                  <a:lnTo>
                    <a:pt x="1136237" y="1568196"/>
                  </a:lnTo>
                  <a:lnTo>
                    <a:pt x="1139571" y="1575816"/>
                  </a:lnTo>
                  <a:lnTo>
                    <a:pt x="1138904" y="1584103"/>
                  </a:lnTo>
                  <a:lnTo>
                    <a:pt x="1134427" y="1587532"/>
                  </a:lnTo>
                  <a:lnTo>
                    <a:pt x="1128427" y="1602296"/>
                  </a:lnTo>
                  <a:lnTo>
                    <a:pt x="1128236" y="1611630"/>
                  </a:lnTo>
                  <a:lnTo>
                    <a:pt x="1122426" y="1617631"/>
                  </a:lnTo>
                  <a:lnTo>
                    <a:pt x="1095566" y="1625727"/>
                  </a:lnTo>
                  <a:lnTo>
                    <a:pt x="1095661" y="1637538"/>
                  </a:lnTo>
                  <a:lnTo>
                    <a:pt x="1087279" y="1640205"/>
                  </a:lnTo>
                  <a:lnTo>
                    <a:pt x="1082897" y="1639062"/>
                  </a:lnTo>
                  <a:lnTo>
                    <a:pt x="1073753" y="1644682"/>
                  </a:lnTo>
                  <a:lnTo>
                    <a:pt x="1063847" y="1646397"/>
                  </a:lnTo>
                  <a:lnTo>
                    <a:pt x="1054036" y="1644301"/>
                  </a:lnTo>
                  <a:lnTo>
                    <a:pt x="1042607" y="1637919"/>
                  </a:lnTo>
                  <a:lnTo>
                    <a:pt x="1016317" y="1635538"/>
                  </a:lnTo>
                  <a:lnTo>
                    <a:pt x="1017556" y="1629918"/>
                  </a:lnTo>
                  <a:lnTo>
                    <a:pt x="1014127" y="1629537"/>
                  </a:lnTo>
                  <a:lnTo>
                    <a:pt x="1011841" y="1620870"/>
                  </a:lnTo>
                  <a:lnTo>
                    <a:pt x="1014698" y="1617536"/>
                  </a:lnTo>
                  <a:lnTo>
                    <a:pt x="1010221" y="1614774"/>
                  </a:lnTo>
                  <a:lnTo>
                    <a:pt x="1007459" y="1605249"/>
                  </a:lnTo>
                  <a:lnTo>
                    <a:pt x="995743" y="1586770"/>
                  </a:lnTo>
                  <a:lnTo>
                    <a:pt x="975074" y="1593056"/>
                  </a:lnTo>
                  <a:lnTo>
                    <a:pt x="966311" y="1589532"/>
                  </a:lnTo>
                  <a:lnTo>
                    <a:pt x="944594" y="1589532"/>
                  </a:lnTo>
                  <a:lnTo>
                    <a:pt x="952691" y="1600962"/>
                  </a:lnTo>
                  <a:lnTo>
                    <a:pt x="941165" y="1607725"/>
                  </a:lnTo>
                  <a:lnTo>
                    <a:pt x="935260" y="1618679"/>
                  </a:lnTo>
                  <a:lnTo>
                    <a:pt x="928878" y="1623632"/>
                  </a:lnTo>
                  <a:lnTo>
                    <a:pt x="924973" y="1622489"/>
                  </a:lnTo>
                  <a:lnTo>
                    <a:pt x="922973" y="1628585"/>
                  </a:lnTo>
                  <a:lnTo>
                    <a:pt x="917543" y="1629537"/>
                  </a:lnTo>
                  <a:lnTo>
                    <a:pt x="910304" y="1635823"/>
                  </a:lnTo>
                  <a:lnTo>
                    <a:pt x="902113" y="1630585"/>
                  </a:lnTo>
                  <a:lnTo>
                    <a:pt x="895731" y="1634395"/>
                  </a:lnTo>
                  <a:lnTo>
                    <a:pt x="880777" y="1629156"/>
                  </a:lnTo>
                  <a:lnTo>
                    <a:pt x="873061" y="1632966"/>
                  </a:lnTo>
                  <a:lnTo>
                    <a:pt x="865537" y="1631918"/>
                  </a:lnTo>
                  <a:lnTo>
                    <a:pt x="863060" y="1629251"/>
                  </a:lnTo>
                  <a:lnTo>
                    <a:pt x="859917" y="1631632"/>
                  </a:lnTo>
                  <a:lnTo>
                    <a:pt x="855821" y="1630871"/>
                  </a:lnTo>
                  <a:lnTo>
                    <a:pt x="852297" y="1623346"/>
                  </a:lnTo>
                  <a:lnTo>
                    <a:pt x="845534" y="1624203"/>
                  </a:lnTo>
                  <a:lnTo>
                    <a:pt x="844867" y="1620012"/>
                  </a:lnTo>
                  <a:lnTo>
                    <a:pt x="847630" y="1619917"/>
                  </a:lnTo>
                  <a:lnTo>
                    <a:pt x="851821" y="1607534"/>
                  </a:lnTo>
                  <a:lnTo>
                    <a:pt x="831818" y="1596295"/>
                  </a:lnTo>
                  <a:lnTo>
                    <a:pt x="806291" y="1590580"/>
                  </a:lnTo>
                  <a:lnTo>
                    <a:pt x="791813" y="1605629"/>
                  </a:lnTo>
                  <a:lnTo>
                    <a:pt x="791242" y="1609916"/>
                  </a:lnTo>
                  <a:lnTo>
                    <a:pt x="801243" y="1621822"/>
                  </a:lnTo>
                  <a:lnTo>
                    <a:pt x="800005" y="1630585"/>
                  </a:lnTo>
                  <a:lnTo>
                    <a:pt x="795052" y="1631156"/>
                  </a:lnTo>
                  <a:lnTo>
                    <a:pt x="795909" y="1633538"/>
                  </a:lnTo>
                  <a:lnTo>
                    <a:pt x="792385" y="1633919"/>
                  </a:lnTo>
                  <a:lnTo>
                    <a:pt x="792671" y="1637443"/>
                  </a:lnTo>
                  <a:lnTo>
                    <a:pt x="789813" y="1637252"/>
                  </a:lnTo>
                  <a:lnTo>
                    <a:pt x="795814" y="1647730"/>
                  </a:lnTo>
                  <a:lnTo>
                    <a:pt x="793813" y="1682115"/>
                  </a:lnTo>
                  <a:lnTo>
                    <a:pt x="800671" y="1683734"/>
                  </a:lnTo>
                  <a:lnTo>
                    <a:pt x="799433" y="1717739"/>
                  </a:lnTo>
                  <a:lnTo>
                    <a:pt x="807244" y="1758982"/>
                  </a:lnTo>
                  <a:lnTo>
                    <a:pt x="803434" y="1767174"/>
                  </a:lnTo>
                  <a:lnTo>
                    <a:pt x="789432" y="1782413"/>
                  </a:lnTo>
                  <a:lnTo>
                    <a:pt x="787241" y="1792700"/>
                  </a:lnTo>
                  <a:lnTo>
                    <a:pt x="769715" y="1796796"/>
                  </a:lnTo>
                  <a:lnTo>
                    <a:pt x="759238" y="1779461"/>
                  </a:lnTo>
                  <a:lnTo>
                    <a:pt x="747427" y="1772412"/>
                  </a:lnTo>
                  <a:lnTo>
                    <a:pt x="734473" y="1769364"/>
                  </a:lnTo>
                  <a:lnTo>
                    <a:pt x="728663" y="1770983"/>
                  </a:lnTo>
                  <a:lnTo>
                    <a:pt x="724376" y="1763839"/>
                  </a:lnTo>
                  <a:lnTo>
                    <a:pt x="720757" y="1762887"/>
                  </a:lnTo>
                  <a:lnTo>
                    <a:pt x="708565" y="1766411"/>
                  </a:lnTo>
                  <a:lnTo>
                    <a:pt x="693801" y="1742885"/>
                  </a:lnTo>
                  <a:lnTo>
                    <a:pt x="684752" y="1735170"/>
                  </a:lnTo>
                  <a:lnTo>
                    <a:pt x="679323" y="1720596"/>
                  </a:lnTo>
                  <a:lnTo>
                    <a:pt x="682657" y="1705642"/>
                  </a:lnTo>
                  <a:lnTo>
                    <a:pt x="666083" y="1715453"/>
                  </a:lnTo>
                  <a:lnTo>
                    <a:pt x="647795" y="1718215"/>
                  </a:lnTo>
                  <a:lnTo>
                    <a:pt x="643700" y="1724883"/>
                  </a:lnTo>
                  <a:lnTo>
                    <a:pt x="635603" y="1727264"/>
                  </a:lnTo>
                  <a:lnTo>
                    <a:pt x="617029" y="1724692"/>
                  </a:lnTo>
                  <a:lnTo>
                    <a:pt x="609886" y="1718596"/>
                  </a:lnTo>
                  <a:lnTo>
                    <a:pt x="601694" y="1717072"/>
                  </a:lnTo>
                  <a:lnTo>
                    <a:pt x="613791" y="1702880"/>
                  </a:lnTo>
                  <a:lnTo>
                    <a:pt x="611981" y="1694022"/>
                  </a:lnTo>
                  <a:lnTo>
                    <a:pt x="606647" y="1688402"/>
                  </a:lnTo>
                  <a:lnTo>
                    <a:pt x="606552" y="1682782"/>
                  </a:lnTo>
                  <a:lnTo>
                    <a:pt x="570833" y="1703356"/>
                  </a:lnTo>
                  <a:lnTo>
                    <a:pt x="562451" y="1705737"/>
                  </a:lnTo>
                  <a:lnTo>
                    <a:pt x="545497" y="1719644"/>
                  </a:lnTo>
                  <a:lnTo>
                    <a:pt x="540353" y="1721072"/>
                  </a:lnTo>
                  <a:lnTo>
                    <a:pt x="474345" y="1717643"/>
                  </a:lnTo>
                  <a:lnTo>
                    <a:pt x="473297" y="1711071"/>
                  </a:lnTo>
                  <a:lnTo>
                    <a:pt x="462629" y="1690497"/>
                  </a:lnTo>
                  <a:lnTo>
                    <a:pt x="460819" y="1674400"/>
                  </a:lnTo>
                  <a:lnTo>
                    <a:pt x="449104" y="1644682"/>
                  </a:lnTo>
                  <a:lnTo>
                    <a:pt x="431006" y="1623156"/>
                  </a:lnTo>
                  <a:lnTo>
                    <a:pt x="448818" y="1624299"/>
                  </a:lnTo>
                  <a:lnTo>
                    <a:pt x="468916" y="1610963"/>
                  </a:lnTo>
                  <a:lnTo>
                    <a:pt x="470630" y="1606963"/>
                  </a:lnTo>
                  <a:lnTo>
                    <a:pt x="470440" y="1600200"/>
                  </a:lnTo>
                  <a:lnTo>
                    <a:pt x="461962" y="1600772"/>
                  </a:lnTo>
                  <a:lnTo>
                    <a:pt x="455581" y="1592104"/>
                  </a:lnTo>
                  <a:lnTo>
                    <a:pt x="454438" y="1573435"/>
                  </a:lnTo>
                  <a:lnTo>
                    <a:pt x="450818" y="1566291"/>
                  </a:lnTo>
                  <a:lnTo>
                    <a:pt x="442055" y="1557624"/>
                  </a:lnTo>
                  <a:lnTo>
                    <a:pt x="434150" y="1555909"/>
                  </a:lnTo>
                  <a:lnTo>
                    <a:pt x="431863" y="1551432"/>
                  </a:lnTo>
                  <a:lnTo>
                    <a:pt x="435007" y="1535811"/>
                  </a:lnTo>
                  <a:lnTo>
                    <a:pt x="443103" y="1529429"/>
                  </a:lnTo>
                  <a:lnTo>
                    <a:pt x="444151" y="1518095"/>
                  </a:lnTo>
                  <a:lnTo>
                    <a:pt x="456819" y="1509999"/>
                  </a:lnTo>
                  <a:lnTo>
                    <a:pt x="448246" y="1514856"/>
                  </a:lnTo>
                  <a:lnTo>
                    <a:pt x="425672" y="1519238"/>
                  </a:lnTo>
                  <a:lnTo>
                    <a:pt x="418528" y="1523619"/>
                  </a:lnTo>
                  <a:lnTo>
                    <a:pt x="411194" y="1512284"/>
                  </a:lnTo>
                  <a:lnTo>
                    <a:pt x="416433" y="1501997"/>
                  </a:lnTo>
                  <a:lnTo>
                    <a:pt x="417385" y="1485805"/>
                  </a:lnTo>
                  <a:lnTo>
                    <a:pt x="426529" y="1473613"/>
                  </a:lnTo>
                  <a:lnTo>
                    <a:pt x="439198" y="1464279"/>
                  </a:lnTo>
                  <a:lnTo>
                    <a:pt x="437578" y="1457040"/>
                  </a:lnTo>
                  <a:lnTo>
                    <a:pt x="429863" y="1458563"/>
                  </a:lnTo>
                  <a:lnTo>
                    <a:pt x="426529" y="1445229"/>
                  </a:lnTo>
                  <a:lnTo>
                    <a:pt x="428149" y="1436561"/>
                  </a:lnTo>
                  <a:lnTo>
                    <a:pt x="439960" y="1432179"/>
                  </a:lnTo>
                  <a:lnTo>
                    <a:pt x="439579" y="1428845"/>
                  </a:lnTo>
                  <a:lnTo>
                    <a:pt x="448246" y="1419225"/>
                  </a:lnTo>
                  <a:lnTo>
                    <a:pt x="423386" y="1360265"/>
                  </a:lnTo>
                  <a:lnTo>
                    <a:pt x="414433" y="1361790"/>
                  </a:lnTo>
                  <a:lnTo>
                    <a:pt x="411671" y="1354550"/>
                  </a:lnTo>
                  <a:lnTo>
                    <a:pt x="411099" y="1341215"/>
                  </a:lnTo>
                  <a:lnTo>
                    <a:pt x="417290" y="1330833"/>
                  </a:lnTo>
                  <a:lnTo>
                    <a:pt x="415195" y="1322070"/>
                  </a:lnTo>
                  <a:lnTo>
                    <a:pt x="410527" y="1317307"/>
                  </a:lnTo>
                  <a:lnTo>
                    <a:pt x="420052" y="1305306"/>
                  </a:lnTo>
                  <a:lnTo>
                    <a:pt x="419290" y="1291304"/>
                  </a:lnTo>
                  <a:lnTo>
                    <a:pt x="434340" y="1242536"/>
                  </a:lnTo>
                  <a:lnTo>
                    <a:pt x="419195" y="1247966"/>
                  </a:lnTo>
                  <a:lnTo>
                    <a:pt x="400240" y="1242632"/>
                  </a:lnTo>
                  <a:lnTo>
                    <a:pt x="384143" y="1250156"/>
                  </a:lnTo>
                  <a:lnTo>
                    <a:pt x="378904" y="1242251"/>
                  </a:lnTo>
                  <a:lnTo>
                    <a:pt x="372999" y="1243679"/>
                  </a:lnTo>
                  <a:lnTo>
                    <a:pt x="368998" y="1236440"/>
                  </a:lnTo>
                  <a:lnTo>
                    <a:pt x="363855" y="1237965"/>
                  </a:lnTo>
                  <a:lnTo>
                    <a:pt x="359569" y="1232345"/>
                  </a:lnTo>
                  <a:lnTo>
                    <a:pt x="355473" y="1232345"/>
                  </a:lnTo>
                  <a:lnTo>
                    <a:pt x="349853" y="1227963"/>
                  </a:lnTo>
                  <a:lnTo>
                    <a:pt x="333375" y="1227297"/>
                  </a:lnTo>
                  <a:lnTo>
                    <a:pt x="324231" y="1230439"/>
                  </a:lnTo>
                  <a:lnTo>
                    <a:pt x="313372" y="1222439"/>
                  </a:lnTo>
                  <a:lnTo>
                    <a:pt x="304609" y="1213771"/>
                  </a:lnTo>
                  <a:lnTo>
                    <a:pt x="292036" y="1193578"/>
                  </a:lnTo>
                  <a:lnTo>
                    <a:pt x="289750" y="1178052"/>
                  </a:lnTo>
                  <a:lnTo>
                    <a:pt x="293941" y="1175766"/>
                  </a:lnTo>
                  <a:lnTo>
                    <a:pt x="292513" y="1169384"/>
                  </a:lnTo>
                  <a:lnTo>
                    <a:pt x="303752" y="1154239"/>
                  </a:lnTo>
                  <a:lnTo>
                    <a:pt x="301466" y="1146906"/>
                  </a:lnTo>
                  <a:lnTo>
                    <a:pt x="294322" y="1135666"/>
                  </a:lnTo>
                  <a:lnTo>
                    <a:pt x="273939" y="1114140"/>
                  </a:lnTo>
                  <a:lnTo>
                    <a:pt x="270510" y="1118045"/>
                  </a:lnTo>
                  <a:lnTo>
                    <a:pt x="253555" y="1122712"/>
                  </a:lnTo>
                  <a:lnTo>
                    <a:pt x="246697" y="1109949"/>
                  </a:lnTo>
                  <a:lnTo>
                    <a:pt x="244030" y="1108615"/>
                  </a:lnTo>
                  <a:lnTo>
                    <a:pt x="238887" y="1111092"/>
                  </a:lnTo>
                  <a:lnTo>
                    <a:pt x="230791" y="1122998"/>
                  </a:lnTo>
                  <a:lnTo>
                    <a:pt x="234982" y="1130332"/>
                  </a:lnTo>
                  <a:lnTo>
                    <a:pt x="230505" y="1130713"/>
                  </a:lnTo>
                  <a:lnTo>
                    <a:pt x="224409" y="1126998"/>
                  </a:lnTo>
                  <a:lnTo>
                    <a:pt x="222313" y="1132618"/>
                  </a:lnTo>
                  <a:lnTo>
                    <a:pt x="224790" y="1139667"/>
                  </a:lnTo>
                  <a:lnTo>
                    <a:pt x="216694" y="1151573"/>
                  </a:lnTo>
                  <a:lnTo>
                    <a:pt x="217646" y="1156716"/>
                  </a:lnTo>
                  <a:lnTo>
                    <a:pt x="202120" y="1159383"/>
                  </a:lnTo>
                  <a:lnTo>
                    <a:pt x="202692" y="1164146"/>
                  </a:lnTo>
                  <a:lnTo>
                    <a:pt x="197929" y="1164431"/>
                  </a:lnTo>
                  <a:lnTo>
                    <a:pt x="195358" y="1177480"/>
                  </a:lnTo>
                  <a:lnTo>
                    <a:pt x="192405" y="1178243"/>
                  </a:lnTo>
                  <a:lnTo>
                    <a:pt x="190690" y="1173289"/>
                  </a:lnTo>
                  <a:lnTo>
                    <a:pt x="190976" y="1160812"/>
                  </a:lnTo>
                  <a:lnTo>
                    <a:pt x="186595" y="1160622"/>
                  </a:lnTo>
                  <a:lnTo>
                    <a:pt x="186023" y="1135380"/>
                  </a:lnTo>
                  <a:lnTo>
                    <a:pt x="170593" y="1146143"/>
                  </a:lnTo>
                  <a:lnTo>
                    <a:pt x="171736" y="1150620"/>
                  </a:lnTo>
                  <a:lnTo>
                    <a:pt x="166783" y="1155764"/>
                  </a:lnTo>
                  <a:lnTo>
                    <a:pt x="168116" y="1159383"/>
                  </a:lnTo>
                  <a:lnTo>
                    <a:pt x="161163" y="1164907"/>
                  </a:lnTo>
                  <a:lnTo>
                    <a:pt x="159258" y="1160716"/>
                  </a:lnTo>
                  <a:lnTo>
                    <a:pt x="155353" y="1162431"/>
                  </a:lnTo>
                  <a:lnTo>
                    <a:pt x="157067" y="1160526"/>
                  </a:lnTo>
                  <a:lnTo>
                    <a:pt x="154591" y="1153478"/>
                  </a:lnTo>
                  <a:lnTo>
                    <a:pt x="150114" y="1155859"/>
                  </a:lnTo>
                  <a:lnTo>
                    <a:pt x="148018" y="1145381"/>
                  </a:lnTo>
                  <a:lnTo>
                    <a:pt x="141827" y="1151287"/>
                  </a:lnTo>
                  <a:lnTo>
                    <a:pt x="132969" y="1153287"/>
                  </a:lnTo>
                  <a:lnTo>
                    <a:pt x="133255" y="1157764"/>
                  </a:lnTo>
                  <a:lnTo>
                    <a:pt x="128587" y="1160431"/>
                  </a:lnTo>
                  <a:lnTo>
                    <a:pt x="128111" y="1154145"/>
                  </a:lnTo>
                  <a:lnTo>
                    <a:pt x="125635" y="1154145"/>
                  </a:lnTo>
                  <a:lnTo>
                    <a:pt x="125825" y="1142619"/>
                  </a:lnTo>
                  <a:lnTo>
                    <a:pt x="119443" y="1132237"/>
                  </a:lnTo>
                  <a:lnTo>
                    <a:pt x="121348" y="1129094"/>
                  </a:lnTo>
                  <a:lnTo>
                    <a:pt x="112204" y="1122522"/>
                  </a:lnTo>
                  <a:lnTo>
                    <a:pt x="124968" y="1120997"/>
                  </a:lnTo>
                  <a:lnTo>
                    <a:pt x="126682" y="1125760"/>
                  </a:lnTo>
                  <a:lnTo>
                    <a:pt x="129730" y="1125950"/>
                  </a:lnTo>
                  <a:lnTo>
                    <a:pt x="122396" y="1130046"/>
                  </a:lnTo>
                  <a:lnTo>
                    <a:pt x="130302" y="1126331"/>
                  </a:lnTo>
                  <a:lnTo>
                    <a:pt x="129254" y="1117092"/>
                  </a:lnTo>
                  <a:lnTo>
                    <a:pt x="139732" y="1111568"/>
                  </a:lnTo>
                  <a:lnTo>
                    <a:pt x="136398" y="1112234"/>
                  </a:lnTo>
                  <a:lnTo>
                    <a:pt x="133731" y="1107186"/>
                  </a:lnTo>
                  <a:lnTo>
                    <a:pt x="138303" y="1103662"/>
                  </a:lnTo>
                  <a:lnTo>
                    <a:pt x="134302" y="1094994"/>
                  </a:lnTo>
                  <a:lnTo>
                    <a:pt x="123920" y="1097471"/>
                  </a:lnTo>
                  <a:lnTo>
                    <a:pt x="116110" y="1074801"/>
                  </a:lnTo>
                  <a:lnTo>
                    <a:pt x="125825" y="1071944"/>
                  </a:lnTo>
                  <a:lnTo>
                    <a:pt x="125063" y="1070420"/>
                  </a:lnTo>
                  <a:lnTo>
                    <a:pt x="115443" y="1073182"/>
                  </a:lnTo>
                  <a:lnTo>
                    <a:pt x="114205" y="1069943"/>
                  </a:lnTo>
                  <a:lnTo>
                    <a:pt x="101155" y="1074325"/>
                  </a:lnTo>
                  <a:lnTo>
                    <a:pt x="96488" y="1079849"/>
                  </a:lnTo>
                  <a:lnTo>
                    <a:pt x="85249" y="1078325"/>
                  </a:lnTo>
                  <a:lnTo>
                    <a:pt x="75628" y="1082421"/>
                  </a:lnTo>
                  <a:lnTo>
                    <a:pt x="74676" y="1078230"/>
                  </a:lnTo>
                  <a:lnTo>
                    <a:pt x="71247" y="1078611"/>
                  </a:lnTo>
                  <a:lnTo>
                    <a:pt x="64579" y="1066038"/>
                  </a:lnTo>
                  <a:lnTo>
                    <a:pt x="57626" y="1060704"/>
                  </a:lnTo>
                  <a:lnTo>
                    <a:pt x="56388" y="1065466"/>
                  </a:lnTo>
                  <a:lnTo>
                    <a:pt x="53626" y="1061752"/>
                  </a:lnTo>
                  <a:lnTo>
                    <a:pt x="48387" y="1067276"/>
                  </a:lnTo>
                  <a:lnTo>
                    <a:pt x="42958" y="1052799"/>
                  </a:lnTo>
                  <a:lnTo>
                    <a:pt x="36195" y="1048417"/>
                  </a:lnTo>
                  <a:lnTo>
                    <a:pt x="38481" y="1043654"/>
                  </a:lnTo>
                  <a:lnTo>
                    <a:pt x="32671" y="1038035"/>
                  </a:lnTo>
                  <a:lnTo>
                    <a:pt x="36576" y="1017080"/>
                  </a:lnTo>
                  <a:lnTo>
                    <a:pt x="29527" y="1017080"/>
                  </a:lnTo>
                  <a:lnTo>
                    <a:pt x="21622" y="998125"/>
                  </a:lnTo>
                  <a:lnTo>
                    <a:pt x="16288" y="995553"/>
                  </a:lnTo>
                  <a:lnTo>
                    <a:pt x="18383" y="987171"/>
                  </a:lnTo>
                  <a:lnTo>
                    <a:pt x="23717" y="980027"/>
                  </a:lnTo>
                  <a:lnTo>
                    <a:pt x="17716" y="956977"/>
                  </a:lnTo>
                  <a:lnTo>
                    <a:pt x="13811" y="958405"/>
                  </a:lnTo>
                  <a:lnTo>
                    <a:pt x="9525" y="955263"/>
                  </a:lnTo>
                  <a:close/>
                  <a:moveTo>
                    <a:pt x="1130236" y="233362"/>
                  </a:moveTo>
                  <a:lnTo>
                    <a:pt x="1134046" y="239459"/>
                  </a:lnTo>
                  <a:lnTo>
                    <a:pt x="1141000" y="237173"/>
                  </a:lnTo>
                  <a:lnTo>
                    <a:pt x="1144238" y="243174"/>
                  </a:lnTo>
                  <a:lnTo>
                    <a:pt x="1145381" y="241459"/>
                  </a:lnTo>
                  <a:lnTo>
                    <a:pt x="1149382" y="245269"/>
                  </a:lnTo>
                  <a:lnTo>
                    <a:pt x="1145762" y="239363"/>
                  </a:lnTo>
                  <a:lnTo>
                    <a:pt x="1135951" y="231934"/>
                  </a:lnTo>
                  <a:lnTo>
                    <a:pt x="1130236" y="2333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grpSp>
          <p:nvGrpSpPr>
            <p:cNvPr id="190" name="Gruppieren 189">
              <a:extLst>
                <a:ext uri="{FF2B5EF4-FFF2-40B4-BE49-F238E27FC236}">
                  <a16:creationId xmlns:a16="http://schemas.microsoft.com/office/drawing/2014/main" id="{6CDD12FF-4071-4DA0-974B-9486ED0E60C7}"/>
                </a:ext>
              </a:extLst>
            </p:cNvPr>
            <p:cNvGrpSpPr/>
            <p:nvPr/>
          </p:nvGrpSpPr>
          <p:grpSpPr>
            <a:xfrm>
              <a:off x="2467216" y="4207963"/>
              <a:ext cx="1220066" cy="426802"/>
              <a:chOff x="667040" y="5742260"/>
              <a:chExt cx="1220066" cy="426802"/>
            </a:xfrm>
          </p:grpSpPr>
          <p:grpSp>
            <p:nvGrpSpPr>
              <p:cNvPr id="254" name="Gruppieren 253">
                <a:extLst>
                  <a:ext uri="{FF2B5EF4-FFF2-40B4-BE49-F238E27FC236}">
                    <a16:creationId xmlns:a16="http://schemas.microsoft.com/office/drawing/2014/main" id="{5FDABCBD-9B70-4F9F-8CEC-1CFBE4334DAC}"/>
                  </a:ext>
                </a:extLst>
              </p:cNvPr>
              <p:cNvGrpSpPr/>
              <p:nvPr/>
            </p:nvGrpSpPr>
            <p:grpSpPr>
              <a:xfrm>
                <a:off x="667040" y="5742260"/>
                <a:ext cx="1220066" cy="426802"/>
                <a:chOff x="-2458693" y="5096274"/>
                <a:chExt cx="1220066" cy="426802"/>
              </a:xfrm>
            </p:grpSpPr>
            <p:sp>
              <p:nvSpPr>
                <p:cNvPr id="275" name="Freihandform 305">
                  <a:extLst>
                    <a:ext uri="{FF2B5EF4-FFF2-40B4-BE49-F238E27FC236}">
                      <a16:creationId xmlns:a16="http://schemas.microsoft.com/office/drawing/2014/main" id="{9E18F273-BEB0-441C-A719-AAFDCA001295}"/>
                    </a:ext>
                  </a:extLst>
                </p:cNvPr>
                <p:cNvSpPr/>
                <p:nvPr/>
              </p:nvSpPr>
              <p:spPr>
                <a:xfrm>
                  <a:off x="-2121859" y="5310645"/>
                  <a:ext cx="883232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Kreisfreie Stadt</a:t>
                  </a:r>
                </a:p>
              </p:txBody>
            </p:sp>
            <p:sp>
              <p:nvSpPr>
                <p:cNvPr id="276" name="Freihandform 262">
                  <a:extLst>
                    <a:ext uri="{FF2B5EF4-FFF2-40B4-BE49-F238E27FC236}">
                      <a16:creationId xmlns:a16="http://schemas.microsoft.com/office/drawing/2014/main" id="{04BF819B-FD86-44A4-9B50-108A69BE14BA}"/>
                    </a:ext>
                  </a:extLst>
                </p:cNvPr>
                <p:cNvSpPr/>
                <p:nvPr/>
              </p:nvSpPr>
              <p:spPr>
                <a:xfrm>
                  <a:off x="-2113123" y="5096274"/>
                  <a:ext cx="729215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Kreisgrenze</a:t>
                  </a:r>
                  <a:endParaRPr lang="de-DE" sz="700" b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Microsoft YaHei" pitchFamily="2"/>
                    <a:cs typeface="Mangal" pitchFamily="2"/>
                  </a:endParaRPr>
                </a:p>
              </p:txBody>
            </p:sp>
            <p:sp>
              <p:nvSpPr>
                <p:cNvPr id="277" name="Gerader Verbinder 304">
                  <a:extLst>
                    <a:ext uri="{FF2B5EF4-FFF2-40B4-BE49-F238E27FC236}">
                      <a16:creationId xmlns:a16="http://schemas.microsoft.com/office/drawing/2014/main" id="{B4815440-DB0A-4F3E-BF9D-5F26A39E7183}"/>
                    </a:ext>
                  </a:extLst>
                </p:cNvPr>
                <p:cNvSpPr/>
                <p:nvPr/>
              </p:nvSpPr>
              <p:spPr>
                <a:xfrm>
                  <a:off x="-2458693" y="5192754"/>
                  <a:ext cx="304560" cy="36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0"/>
                    <a:gd name="f8" fmla="abs f3"/>
                    <a:gd name="f9" fmla="abs f4"/>
                    <a:gd name="f10" fmla="abs f5"/>
                    <a:gd name="f11" fmla="*/ f7 f0 1"/>
                    <a:gd name="f12" fmla="?: f8 f3 1"/>
                    <a:gd name="f13" fmla="?: f9 f4 1"/>
                    <a:gd name="f14" fmla="?: f10 f5 1"/>
                    <a:gd name="f15" fmla="*/ f11 1 f2"/>
                    <a:gd name="f16" fmla="*/ f12 1 21600"/>
                    <a:gd name="f17" fmla="*/ f13 1 21600"/>
                    <a:gd name="f18" fmla="*/ 21600 f12 1"/>
                    <a:gd name="f19" fmla="*/ 21600 f13 1"/>
                    <a:gd name="f20" fmla="+- f15 0 f1"/>
                    <a:gd name="f21" fmla="min f17 f16"/>
                    <a:gd name="f22" fmla="*/ f18 1 f14"/>
                    <a:gd name="f23" fmla="*/ f19 1 f14"/>
                    <a:gd name="f24" fmla="val f22"/>
                    <a:gd name="f25" fmla="val f23"/>
                    <a:gd name="f26" fmla="*/ f6 f21 1"/>
                    <a:gd name="f27" fmla="*/ f24 f21 1"/>
                    <a:gd name="f28" fmla="*/ f25 f2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0">
                      <a:pos x="f26" y="f26"/>
                    </a:cxn>
                    <a:cxn ang="f20">
                      <a:pos x="f27" y="f28"/>
                    </a:cxn>
                  </a:cxnLst>
                  <a:rect l="f26" t="f26" r="f27" b="f28"/>
                  <a:pathLst>
                    <a:path>
                      <a:moveTo>
                        <a:pt x="f26" y="f26"/>
                      </a:moveTo>
                      <a:lnTo>
                        <a:pt x="f27" y="f28"/>
                      </a:lnTo>
                    </a:path>
                  </a:pathLst>
                </a:custGeom>
                <a:noFill/>
                <a:ln w="9360" cap="sq">
                  <a:solidFill>
                    <a:schemeClr val="tx1"/>
                  </a:solidFill>
                  <a:prstDash val="solid"/>
                  <a:miter/>
                </a:ln>
              </p:spPr>
              <p:txBody>
                <a:bodyPr vert="horz" wrap="none" lIns="90000" tIns="46800" rIns="90000" bIns="46800" anchor="ctr" anchorCtr="0" compatLnSpc="0">
                  <a:noAutofit/>
                </a:bodyPr>
                <a:lstStyle/>
                <a:p>
                  <a:pPr marL="0" marR="0" lvl="0" indent="0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</a:pPr>
                  <a:endParaRPr lang="de-DE" sz="1800" b="0" i="0" u="none" strike="noStrike" kern="1200" cap="none" dirty="0">
                    <a:ln>
                      <a:noFill/>
                    </a:ln>
                    <a:latin typeface="Liberation Sans" pitchFamily="18"/>
                    <a:ea typeface="Microsoft YaHei" pitchFamily="2"/>
                    <a:cs typeface="Mangal" pitchFamily="2"/>
                  </a:endParaRPr>
                </a:p>
              </p:txBody>
            </p:sp>
          </p:grpSp>
          <p:sp>
            <p:nvSpPr>
              <p:cNvPr id="255" name="Freihandform: Form 254">
                <a:extLst>
                  <a:ext uri="{FF2B5EF4-FFF2-40B4-BE49-F238E27FC236}">
                    <a16:creationId xmlns:a16="http://schemas.microsoft.com/office/drawing/2014/main" id="{CF315463-8860-481A-82DC-3378019138B9}"/>
                  </a:ext>
                </a:extLst>
              </p:cNvPr>
              <p:cNvSpPr/>
              <p:nvPr/>
            </p:nvSpPr>
            <p:spPr>
              <a:xfrm>
                <a:off x="738939" y="5986838"/>
                <a:ext cx="160653" cy="152016"/>
              </a:xfrm>
              <a:custGeom>
                <a:avLst/>
                <a:gdLst>
                  <a:gd name="connsiteX0" fmla="*/ 174597 w 636190"/>
                  <a:gd name="connsiteY0" fmla="*/ 588011 h 601986"/>
                  <a:gd name="connsiteX1" fmla="*/ 174384 w 636190"/>
                  <a:gd name="connsiteY1" fmla="*/ 587006 h 601986"/>
                  <a:gd name="connsiteX2" fmla="*/ 173865 w 636190"/>
                  <a:gd name="connsiteY2" fmla="*/ 584734 h 601986"/>
                  <a:gd name="connsiteX3" fmla="*/ 173386 w 636190"/>
                  <a:gd name="connsiteY3" fmla="*/ 582634 h 601986"/>
                  <a:gd name="connsiteX4" fmla="*/ 172729 w 636190"/>
                  <a:gd name="connsiteY4" fmla="*/ 579747 h 601986"/>
                  <a:gd name="connsiteX5" fmla="*/ 172845 w 636190"/>
                  <a:gd name="connsiteY5" fmla="*/ 579707 h 601986"/>
                  <a:gd name="connsiteX6" fmla="*/ 173427 w 636190"/>
                  <a:gd name="connsiteY6" fmla="*/ 579173 h 601986"/>
                  <a:gd name="connsiteX7" fmla="*/ 172189 w 636190"/>
                  <a:gd name="connsiteY7" fmla="*/ 570369 h 601986"/>
                  <a:gd name="connsiteX8" fmla="*/ 172154 w 636190"/>
                  <a:gd name="connsiteY8" fmla="*/ 570143 h 601986"/>
                  <a:gd name="connsiteX9" fmla="*/ 171464 w 636190"/>
                  <a:gd name="connsiteY9" fmla="*/ 565573 h 601986"/>
                  <a:gd name="connsiteX10" fmla="*/ 171135 w 636190"/>
                  <a:gd name="connsiteY10" fmla="*/ 565553 h 601986"/>
                  <a:gd name="connsiteX11" fmla="*/ 169049 w 636190"/>
                  <a:gd name="connsiteY11" fmla="*/ 565389 h 601986"/>
                  <a:gd name="connsiteX12" fmla="*/ 169021 w 636190"/>
                  <a:gd name="connsiteY12" fmla="*/ 565149 h 601986"/>
                  <a:gd name="connsiteX13" fmla="*/ 168317 w 636190"/>
                  <a:gd name="connsiteY13" fmla="*/ 559136 h 601986"/>
                  <a:gd name="connsiteX14" fmla="*/ 166826 w 636190"/>
                  <a:gd name="connsiteY14" fmla="*/ 559533 h 601986"/>
                  <a:gd name="connsiteX15" fmla="*/ 166237 w 636190"/>
                  <a:gd name="connsiteY15" fmla="*/ 554717 h 601986"/>
                  <a:gd name="connsiteX16" fmla="*/ 166217 w 636190"/>
                  <a:gd name="connsiteY16" fmla="*/ 554204 h 601986"/>
                  <a:gd name="connsiteX17" fmla="*/ 165594 w 636190"/>
                  <a:gd name="connsiteY17" fmla="*/ 549265 h 601986"/>
                  <a:gd name="connsiteX18" fmla="*/ 165485 w 636190"/>
                  <a:gd name="connsiteY18" fmla="*/ 546796 h 601986"/>
                  <a:gd name="connsiteX19" fmla="*/ 165382 w 636190"/>
                  <a:gd name="connsiteY19" fmla="*/ 545715 h 601986"/>
                  <a:gd name="connsiteX20" fmla="*/ 165204 w 636190"/>
                  <a:gd name="connsiteY20" fmla="*/ 544141 h 601986"/>
                  <a:gd name="connsiteX21" fmla="*/ 164985 w 636190"/>
                  <a:gd name="connsiteY21" fmla="*/ 542506 h 601986"/>
                  <a:gd name="connsiteX22" fmla="*/ 164855 w 636190"/>
                  <a:gd name="connsiteY22" fmla="*/ 542069 h 601986"/>
                  <a:gd name="connsiteX23" fmla="*/ 164938 w 636190"/>
                  <a:gd name="connsiteY23" fmla="*/ 542048 h 601986"/>
                  <a:gd name="connsiteX24" fmla="*/ 170410 w 636190"/>
                  <a:gd name="connsiteY24" fmla="*/ 539743 h 601986"/>
                  <a:gd name="connsiteX25" fmla="*/ 170807 w 636190"/>
                  <a:gd name="connsiteY25" fmla="*/ 539538 h 601986"/>
                  <a:gd name="connsiteX26" fmla="*/ 173146 w 636190"/>
                  <a:gd name="connsiteY26" fmla="*/ 538313 h 601986"/>
                  <a:gd name="connsiteX27" fmla="*/ 173427 w 636190"/>
                  <a:gd name="connsiteY27" fmla="*/ 538176 h 601986"/>
                  <a:gd name="connsiteX28" fmla="*/ 175417 w 636190"/>
                  <a:gd name="connsiteY28" fmla="*/ 537280 h 601986"/>
                  <a:gd name="connsiteX29" fmla="*/ 177230 w 636190"/>
                  <a:gd name="connsiteY29" fmla="*/ 536623 h 601986"/>
                  <a:gd name="connsiteX30" fmla="*/ 177470 w 636190"/>
                  <a:gd name="connsiteY30" fmla="*/ 537000 h 601986"/>
                  <a:gd name="connsiteX31" fmla="*/ 184263 w 636190"/>
                  <a:gd name="connsiteY31" fmla="*/ 535180 h 601986"/>
                  <a:gd name="connsiteX32" fmla="*/ 183777 w 636190"/>
                  <a:gd name="connsiteY32" fmla="*/ 533374 h 601986"/>
                  <a:gd name="connsiteX33" fmla="*/ 183955 w 636190"/>
                  <a:gd name="connsiteY33" fmla="*/ 533333 h 601986"/>
                  <a:gd name="connsiteX34" fmla="*/ 183791 w 636190"/>
                  <a:gd name="connsiteY34" fmla="*/ 532895 h 601986"/>
                  <a:gd name="connsiteX35" fmla="*/ 186568 w 636190"/>
                  <a:gd name="connsiteY35" fmla="*/ 532054 h 601986"/>
                  <a:gd name="connsiteX36" fmla="*/ 186390 w 636190"/>
                  <a:gd name="connsiteY36" fmla="*/ 531301 h 601986"/>
                  <a:gd name="connsiteX37" fmla="*/ 195174 w 636190"/>
                  <a:gd name="connsiteY37" fmla="*/ 528654 h 601986"/>
                  <a:gd name="connsiteX38" fmla="*/ 194941 w 636190"/>
                  <a:gd name="connsiteY38" fmla="*/ 528066 h 601986"/>
                  <a:gd name="connsiteX39" fmla="*/ 195126 w 636190"/>
                  <a:gd name="connsiteY39" fmla="*/ 527970 h 601986"/>
                  <a:gd name="connsiteX40" fmla="*/ 197650 w 636190"/>
                  <a:gd name="connsiteY40" fmla="*/ 526670 h 601986"/>
                  <a:gd name="connsiteX41" fmla="*/ 199066 w 636190"/>
                  <a:gd name="connsiteY41" fmla="*/ 525781 h 601986"/>
                  <a:gd name="connsiteX42" fmla="*/ 200174 w 636190"/>
                  <a:gd name="connsiteY42" fmla="*/ 524666 h 601986"/>
                  <a:gd name="connsiteX43" fmla="*/ 201631 w 636190"/>
                  <a:gd name="connsiteY43" fmla="*/ 523373 h 601986"/>
                  <a:gd name="connsiteX44" fmla="*/ 203164 w 636190"/>
                  <a:gd name="connsiteY44" fmla="*/ 522230 h 601986"/>
                  <a:gd name="connsiteX45" fmla="*/ 204600 w 636190"/>
                  <a:gd name="connsiteY45" fmla="*/ 521026 h 601986"/>
                  <a:gd name="connsiteX46" fmla="*/ 206037 w 636190"/>
                  <a:gd name="connsiteY46" fmla="*/ 519836 h 601986"/>
                  <a:gd name="connsiteX47" fmla="*/ 208520 w 636190"/>
                  <a:gd name="connsiteY47" fmla="*/ 518393 h 601986"/>
                  <a:gd name="connsiteX48" fmla="*/ 210456 w 636190"/>
                  <a:gd name="connsiteY48" fmla="*/ 517202 h 601986"/>
                  <a:gd name="connsiteX49" fmla="*/ 209697 w 636190"/>
                  <a:gd name="connsiteY49" fmla="*/ 515602 h 601986"/>
                  <a:gd name="connsiteX50" fmla="*/ 211393 w 636190"/>
                  <a:gd name="connsiteY50" fmla="*/ 514788 h 601986"/>
                  <a:gd name="connsiteX51" fmla="*/ 213219 w 636190"/>
                  <a:gd name="connsiteY51" fmla="*/ 514138 h 601986"/>
                  <a:gd name="connsiteX52" fmla="*/ 215730 w 636190"/>
                  <a:gd name="connsiteY52" fmla="*/ 513433 h 601986"/>
                  <a:gd name="connsiteX53" fmla="*/ 215675 w 636190"/>
                  <a:gd name="connsiteY53" fmla="*/ 512564 h 601986"/>
                  <a:gd name="connsiteX54" fmla="*/ 215586 w 636190"/>
                  <a:gd name="connsiteY54" fmla="*/ 511798 h 601986"/>
                  <a:gd name="connsiteX55" fmla="*/ 215573 w 636190"/>
                  <a:gd name="connsiteY55" fmla="*/ 511655 h 601986"/>
                  <a:gd name="connsiteX56" fmla="*/ 216743 w 636190"/>
                  <a:gd name="connsiteY56" fmla="*/ 511791 h 601986"/>
                  <a:gd name="connsiteX57" fmla="*/ 217304 w 636190"/>
                  <a:gd name="connsiteY57" fmla="*/ 511791 h 601986"/>
                  <a:gd name="connsiteX58" fmla="*/ 217960 w 636190"/>
                  <a:gd name="connsiteY58" fmla="*/ 511661 h 601986"/>
                  <a:gd name="connsiteX59" fmla="*/ 218514 w 636190"/>
                  <a:gd name="connsiteY59" fmla="*/ 511463 h 601986"/>
                  <a:gd name="connsiteX60" fmla="*/ 219055 w 636190"/>
                  <a:gd name="connsiteY60" fmla="*/ 511251 h 601986"/>
                  <a:gd name="connsiteX61" fmla="*/ 220026 w 636190"/>
                  <a:gd name="connsiteY61" fmla="*/ 510779 h 601986"/>
                  <a:gd name="connsiteX62" fmla="*/ 221962 w 636190"/>
                  <a:gd name="connsiteY62" fmla="*/ 509076 h 601986"/>
                  <a:gd name="connsiteX63" fmla="*/ 226409 w 636190"/>
                  <a:gd name="connsiteY63" fmla="*/ 504752 h 601986"/>
                  <a:gd name="connsiteX64" fmla="*/ 226511 w 636190"/>
                  <a:gd name="connsiteY64" fmla="*/ 504650 h 601986"/>
                  <a:gd name="connsiteX65" fmla="*/ 228119 w 636190"/>
                  <a:gd name="connsiteY65" fmla="*/ 503288 h 601986"/>
                  <a:gd name="connsiteX66" fmla="*/ 228009 w 636190"/>
                  <a:gd name="connsiteY66" fmla="*/ 502960 h 601986"/>
                  <a:gd name="connsiteX67" fmla="*/ 227695 w 636190"/>
                  <a:gd name="connsiteY67" fmla="*/ 501982 h 601986"/>
                  <a:gd name="connsiteX68" fmla="*/ 227599 w 636190"/>
                  <a:gd name="connsiteY68" fmla="*/ 501640 h 601986"/>
                  <a:gd name="connsiteX69" fmla="*/ 227394 w 636190"/>
                  <a:gd name="connsiteY69" fmla="*/ 500983 h 601986"/>
                  <a:gd name="connsiteX70" fmla="*/ 226826 w 636190"/>
                  <a:gd name="connsiteY70" fmla="*/ 498151 h 601986"/>
                  <a:gd name="connsiteX71" fmla="*/ 223795 w 636190"/>
                  <a:gd name="connsiteY71" fmla="*/ 498288 h 601986"/>
                  <a:gd name="connsiteX72" fmla="*/ 224192 w 636190"/>
                  <a:gd name="connsiteY72" fmla="*/ 497015 h 601986"/>
                  <a:gd name="connsiteX73" fmla="*/ 224500 w 636190"/>
                  <a:gd name="connsiteY73" fmla="*/ 495989 h 601986"/>
                  <a:gd name="connsiteX74" fmla="*/ 224541 w 636190"/>
                  <a:gd name="connsiteY74" fmla="*/ 494252 h 601986"/>
                  <a:gd name="connsiteX75" fmla="*/ 224664 w 636190"/>
                  <a:gd name="connsiteY75" fmla="*/ 491981 h 601986"/>
                  <a:gd name="connsiteX76" fmla="*/ 224480 w 636190"/>
                  <a:gd name="connsiteY76" fmla="*/ 490113 h 601986"/>
                  <a:gd name="connsiteX77" fmla="*/ 224124 w 636190"/>
                  <a:gd name="connsiteY77" fmla="*/ 486788 h 601986"/>
                  <a:gd name="connsiteX78" fmla="*/ 222975 w 636190"/>
                  <a:gd name="connsiteY78" fmla="*/ 482677 h 601986"/>
                  <a:gd name="connsiteX79" fmla="*/ 222845 w 636190"/>
                  <a:gd name="connsiteY79" fmla="*/ 482226 h 601986"/>
                  <a:gd name="connsiteX80" fmla="*/ 222270 w 636190"/>
                  <a:gd name="connsiteY80" fmla="*/ 480146 h 601986"/>
                  <a:gd name="connsiteX81" fmla="*/ 222092 w 636190"/>
                  <a:gd name="connsiteY81" fmla="*/ 479537 h 601986"/>
                  <a:gd name="connsiteX82" fmla="*/ 220088 w 636190"/>
                  <a:gd name="connsiteY82" fmla="*/ 479913 h 601986"/>
                  <a:gd name="connsiteX83" fmla="*/ 219616 w 636190"/>
                  <a:gd name="connsiteY83" fmla="*/ 478203 h 601986"/>
                  <a:gd name="connsiteX84" fmla="*/ 219041 w 636190"/>
                  <a:gd name="connsiteY84" fmla="*/ 476151 h 601986"/>
                  <a:gd name="connsiteX85" fmla="*/ 218528 w 636190"/>
                  <a:gd name="connsiteY85" fmla="*/ 473982 h 601986"/>
                  <a:gd name="connsiteX86" fmla="*/ 215908 w 636190"/>
                  <a:gd name="connsiteY86" fmla="*/ 463708 h 601986"/>
                  <a:gd name="connsiteX87" fmla="*/ 210586 w 636190"/>
                  <a:gd name="connsiteY87" fmla="*/ 465486 h 601986"/>
                  <a:gd name="connsiteX88" fmla="*/ 210278 w 636190"/>
                  <a:gd name="connsiteY88" fmla="*/ 464563 h 601986"/>
                  <a:gd name="connsiteX89" fmla="*/ 209909 w 636190"/>
                  <a:gd name="connsiteY89" fmla="*/ 463516 h 601986"/>
                  <a:gd name="connsiteX90" fmla="*/ 211988 w 636190"/>
                  <a:gd name="connsiteY90" fmla="*/ 461615 h 601986"/>
                  <a:gd name="connsiteX91" fmla="*/ 212994 w 636190"/>
                  <a:gd name="connsiteY91" fmla="*/ 460739 h 601986"/>
                  <a:gd name="connsiteX92" fmla="*/ 211318 w 636190"/>
                  <a:gd name="connsiteY92" fmla="*/ 456340 h 601986"/>
                  <a:gd name="connsiteX93" fmla="*/ 209833 w 636190"/>
                  <a:gd name="connsiteY93" fmla="*/ 456710 h 601986"/>
                  <a:gd name="connsiteX94" fmla="*/ 208595 w 636190"/>
                  <a:gd name="connsiteY94" fmla="*/ 456997 h 601986"/>
                  <a:gd name="connsiteX95" fmla="*/ 208219 w 636190"/>
                  <a:gd name="connsiteY95" fmla="*/ 455629 h 601986"/>
                  <a:gd name="connsiteX96" fmla="*/ 207740 w 636190"/>
                  <a:gd name="connsiteY96" fmla="*/ 454069 h 601986"/>
                  <a:gd name="connsiteX97" fmla="*/ 207337 w 636190"/>
                  <a:gd name="connsiteY97" fmla="*/ 452721 h 601986"/>
                  <a:gd name="connsiteX98" fmla="*/ 203471 w 636190"/>
                  <a:gd name="connsiteY98" fmla="*/ 453891 h 601986"/>
                  <a:gd name="connsiteX99" fmla="*/ 202616 w 636190"/>
                  <a:gd name="connsiteY99" fmla="*/ 451237 h 601986"/>
                  <a:gd name="connsiteX100" fmla="*/ 201686 w 636190"/>
                  <a:gd name="connsiteY100" fmla="*/ 448405 h 601986"/>
                  <a:gd name="connsiteX101" fmla="*/ 200749 w 636190"/>
                  <a:gd name="connsiteY101" fmla="*/ 445546 h 601986"/>
                  <a:gd name="connsiteX102" fmla="*/ 199866 w 636190"/>
                  <a:gd name="connsiteY102" fmla="*/ 442960 h 601986"/>
                  <a:gd name="connsiteX103" fmla="*/ 199025 w 636190"/>
                  <a:gd name="connsiteY103" fmla="*/ 440367 h 601986"/>
                  <a:gd name="connsiteX104" fmla="*/ 198868 w 636190"/>
                  <a:gd name="connsiteY104" fmla="*/ 440388 h 601986"/>
                  <a:gd name="connsiteX105" fmla="*/ 195536 w 636190"/>
                  <a:gd name="connsiteY105" fmla="*/ 440750 h 601986"/>
                  <a:gd name="connsiteX106" fmla="*/ 192622 w 636190"/>
                  <a:gd name="connsiteY106" fmla="*/ 440914 h 601986"/>
                  <a:gd name="connsiteX107" fmla="*/ 192649 w 636190"/>
                  <a:gd name="connsiteY107" fmla="*/ 439505 h 601986"/>
                  <a:gd name="connsiteX108" fmla="*/ 190146 w 636190"/>
                  <a:gd name="connsiteY108" fmla="*/ 439437 h 601986"/>
                  <a:gd name="connsiteX109" fmla="*/ 190016 w 636190"/>
                  <a:gd name="connsiteY109" fmla="*/ 437685 h 601986"/>
                  <a:gd name="connsiteX110" fmla="*/ 189927 w 636190"/>
                  <a:gd name="connsiteY110" fmla="*/ 436591 h 601986"/>
                  <a:gd name="connsiteX111" fmla="*/ 185836 w 636190"/>
                  <a:gd name="connsiteY111" fmla="*/ 437084 h 601986"/>
                  <a:gd name="connsiteX112" fmla="*/ 185597 w 636190"/>
                  <a:gd name="connsiteY112" fmla="*/ 435490 h 601986"/>
                  <a:gd name="connsiteX113" fmla="*/ 181855 w 636190"/>
                  <a:gd name="connsiteY113" fmla="*/ 436003 h 601986"/>
                  <a:gd name="connsiteX114" fmla="*/ 181335 w 636190"/>
                  <a:gd name="connsiteY114" fmla="*/ 433396 h 601986"/>
                  <a:gd name="connsiteX115" fmla="*/ 181164 w 636190"/>
                  <a:gd name="connsiteY115" fmla="*/ 432274 h 601986"/>
                  <a:gd name="connsiteX116" fmla="*/ 181123 w 636190"/>
                  <a:gd name="connsiteY116" fmla="*/ 432042 h 601986"/>
                  <a:gd name="connsiteX117" fmla="*/ 181054 w 636190"/>
                  <a:gd name="connsiteY117" fmla="*/ 431549 h 601986"/>
                  <a:gd name="connsiteX118" fmla="*/ 178599 w 636190"/>
                  <a:gd name="connsiteY118" fmla="*/ 430660 h 601986"/>
                  <a:gd name="connsiteX119" fmla="*/ 177394 w 636190"/>
                  <a:gd name="connsiteY119" fmla="*/ 428868 h 601986"/>
                  <a:gd name="connsiteX120" fmla="*/ 177285 w 636190"/>
                  <a:gd name="connsiteY120" fmla="*/ 428717 h 601986"/>
                  <a:gd name="connsiteX121" fmla="*/ 176088 w 636190"/>
                  <a:gd name="connsiteY121" fmla="*/ 426932 h 601986"/>
                  <a:gd name="connsiteX122" fmla="*/ 175397 w 636190"/>
                  <a:gd name="connsiteY122" fmla="*/ 426166 h 601986"/>
                  <a:gd name="connsiteX123" fmla="*/ 174658 w 636190"/>
                  <a:gd name="connsiteY123" fmla="*/ 425331 h 601986"/>
                  <a:gd name="connsiteX124" fmla="*/ 173577 w 636190"/>
                  <a:gd name="connsiteY124" fmla="*/ 425659 h 601986"/>
                  <a:gd name="connsiteX125" fmla="*/ 172141 w 636190"/>
                  <a:gd name="connsiteY125" fmla="*/ 426056 h 601986"/>
                  <a:gd name="connsiteX126" fmla="*/ 170957 w 636190"/>
                  <a:gd name="connsiteY126" fmla="*/ 426323 h 601986"/>
                  <a:gd name="connsiteX127" fmla="*/ 168228 w 636190"/>
                  <a:gd name="connsiteY127" fmla="*/ 427021 h 601986"/>
                  <a:gd name="connsiteX128" fmla="*/ 166018 w 636190"/>
                  <a:gd name="connsiteY128" fmla="*/ 427465 h 601986"/>
                  <a:gd name="connsiteX129" fmla="*/ 163200 w 636190"/>
                  <a:gd name="connsiteY129" fmla="*/ 427972 h 601986"/>
                  <a:gd name="connsiteX130" fmla="*/ 156195 w 636190"/>
                  <a:gd name="connsiteY130" fmla="*/ 429073 h 601986"/>
                  <a:gd name="connsiteX131" fmla="*/ 156667 w 636190"/>
                  <a:gd name="connsiteY131" fmla="*/ 431467 h 601986"/>
                  <a:gd name="connsiteX132" fmla="*/ 155251 w 636190"/>
                  <a:gd name="connsiteY132" fmla="*/ 431857 h 601986"/>
                  <a:gd name="connsiteX133" fmla="*/ 153951 w 636190"/>
                  <a:gd name="connsiteY133" fmla="*/ 432226 h 601986"/>
                  <a:gd name="connsiteX134" fmla="*/ 155367 w 636190"/>
                  <a:gd name="connsiteY134" fmla="*/ 438246 h 601986"/>
                  <a:gd name="connsiteX135" fmla="*/ 151085 w 636190"/>
                  <a:gd name="connsiteY135" fmla="*/ 439744 h 601986"/>
                  <a:gd name="connsiteX136" fmla="*/ 151181 w 636190"/>
                  <a:gd name="connsiteY136" fmla="*/ 440039 h 601986"/>
                  <a:gd name="connsiteX137" fmla="*/ 144702 w 636190"/>
                  <a:gd name="connsiteY137" fmla="*/ 442139 h 601986"/>
                  <a:gd name="connsiteX138" fmla="*/ 144826 w 636190"/>
                  <a:gd name="connsiteY138" fmla="*/ 442754 h 601986"/>
                  <a:gd name="connsiteX139" fmla="*/ 142055 w 636190"/>
                  <a:gd name="connsiteY139" fmla="*/ 443658 h 601986"/>
                  <a:gd name="connsiteX140" fmla="*/ 138724 w 636190"/>
                  <a:gd name="connsiteY140" fmla="*/ 444670 h 601986"/>
                  <a:gd name="connsiteX141" fmla="*/ 134277 w 636190"/>
                  <a:gd name="connsiteY141" fmla="*/ 445915 h 601986"/>
                  <a:gd name="connsiteX142" fmla="*/ 133217 w 636190"/>
                  <a:gd name="connsiteY142" fmla="*/ 441003 h 601986"/>
                  <a:gd name="connsiteX143" fmla="*/ 126540 w 636190"/>
                  <a:gd name="connsiteY143" fmla="*/ 443883 h 601986"/>
                  <a:gd name="connsiteX144" fmla="*/ 123469 w 636190"/>
                  <a:gd name="connsiteY144" fmla="*/ 444485 h 601986"/>
                  <a:gd name="connsiteX145" fmla="*/ 122723 w 636190"/>
                  <a:gd name="connsiteY145" fmla="*/ 444335 h 601986"/>
                  <a:gd name="connsiteX146" fmla="*/ 118454 w 636190"/>
                  <a:gd name="connsiteY146" fmla="*/ 444492 h 601986"/>
                  <a:gd name="connsiteX147" fmla="*/ 116587 w 636190"/>
                  <a:gd name="connsiteY147" fmla="*/ 444725 h 601986"/>
                  <a:gd name="connsiteX148" fmla="*/ 116272 w 636190"/>
                  <a:gd name="connsiteY148" fmla="*/ 444697 h 601986"/>
                  <a:gd name="connsiteX149" fmla="*/ 115834 w 636190"/>
                  <a:gd name="connsiteY149" fmla="*/ 444684 h 601986"/>
                  <a:gd name="connsiteX150" fmla="*/ 114418 w 636190"/>
                  <a:gd name="connsiteY150" fmla="*/ 444451 h 601986"/>
                  <a:gd name="connsiteX151" fmla="*/ 113837 w 636190"/>
                  <a:gd name="connsiteY151" fmla="*/ 444410 h 601986"/>
                  <a:gd name="connsiteX152" fmla="*/ 112216 w 636190"/>
                  <a:gd name="connsiteY152" fmla="*/ 444437 h 601986"/>
                  <a:gd name="connsiteX153" fmla="*/ 111244 w 636190"/>
                  <a:gd name="connsiteY153" fmla="*/ 444506 h 601986"/>
                  <a:gd name="connsiteX154" fmla="*/ 109473 w 636190"/>
                  <a:gd name="connsiteY154" fmla="*/ 444684 h 601986"/>
                  <a:gd name="connsiteX155" fmla="*/ 108556 w 636190"/>
                  <a:gd name="connsiteY155" fmla="*/ 444786 h 601986"/>
                  <a:gd name="connsiteX156" fmla="*/ 108057 w 636190"/>
                  <a:gd name="connsiteY156" fmla="*/ 444855 h 601986"/>
                  <a:gd name="connsiteX157" fmla="*/ 104958 w 636190"/>
                  <a:gd name="connsiteY157" fmla="*/ 445416 h 601986"/>
                  <a:gd name="connsiteX158" fmla="*/ 103788 w 636190"/>
                  <a:gd name="connsiteY158" fmla="*/ 444355 h 601986"/>
                  <a:gd name="connsiteX159" fmla="*/ 100491 w 636190"/>
                  <a:gd name="connsiteY159" fmla="*/ 445156 h 601986"/>
                  <a:gd name="connsiteX160" fmla="*/ 98562 w 636190"/>
                  <a:gd name="connsiteY160" fmla="*/ 437015 h 601986"/>
                  <a:gd name="connsiteX161" fmla="*/ 98309 w 636190"/>
                  <a:gd name="connsiteY161" fmla="*/ 435797 h 601986"/>
                  <a:gd name="connsiteX162" fmla="*/ 98021 w 636190"/>
                  <a:gd name="connsiteY162" fmla="*/ 434251 h 601986"/>
                  <a:gd name="connsiteX163" fmla="*/ 95230 w 636190"/>
                  <a:gd name="connsiteY163" fmla="*/ 434621 h 601986"/>
                  <a:gd name="connsiteX164" fmla="*/ 93547 w 636190"/>
                  <a:gd name="connsiteY164" fmla="*/ 434929 h 601986"/>
                  <a:gd name="connsiteX165" fmla="*/ 93431 w 636190"/>
                  <a:gd name="connsiteY165" fmla="*/ 434334 h 601986"/>
                  <a:gd name="connsiteX166" fmla="*/ 93349 w 636190"/>
                  <a:gd name="connsiteY166" fmla="*/ 433773 h 601986"/>
                  <a:gd name="connsiteX167" fmla="*/ 93130 w 636190"/>
                  <a:gd name="connsiteY167" fmla="*/ 432452 h 601986"/>
                  <a:gd name="connsiteX168" fmla="*/ 92699 w 636190"/>
                  <a:gd name="connsiteY168" fmla="*/ 428013 h 601986"/>
                  <a:gd name="connsiteX169" fmla="*/ 92425 w 636190"/>
                  <a:gd name="connsiteY169" fmla="*/ 424209 h 601986"/>
                  <a:gd name="connsiteX170" fmla="*/ 92542 w 636190"/>
                  <a:gd name="connsiteY170" fmla="*/ 423546 h 601986"/>
                  <a:gd name="connsiteX171" fmla="*/ 91974 w 636190"/>
                  <a:gd name="connsiteY171" fmla="*/ 417998 h 601986"/>
                  <a:gd name="connsiteX172" fmla="*/ 91454 w 636190"/>
                  <a:gd name="connsiteY172" fmla="*/ 413141 h 601986"/>
                  <a:gd name="connsiteX173" fmla="*/ 91454 w 636190"/>
                  <a:gd name="connsiteY173" fmla="*/ 412901 h 601986"/>
                  <a:gd name="connsiteX174" fmla="*/ 91290 w 636190"/>
                  <a:gd name="connsiteY174" fmla="*/ 411424 h 601986"/>
                  <a:gd name="connsiteX175" fmla="*/ 89190 w 636190"/>
                  <a:gd name="connsiteY175" fmla="*/ 398673 h 601986"/>
                  <a:gd name="connsiteX176" fmla="*/ 89169 w 636190"/>
                  <a:gd name="connsiteY176" fmla="*/ 398508 h 601986"/>
                  <a:gd name="connsiteX177" fmla="*/ 88903 w 636190"/>
                  <a:gd name="connsiteY177" fmla="*/ 396880 h 601986"/>
                  <a:gd name="connsiteX178" fmla="*/ 88882 w 636190"/>
                  <a:gd name="connsiteY178" fmla="*/ 396586 h 601986"/>
                  <a:gd name="connsiteX179" fmla="*/ 88731 w 636190"/>
                  <a:gd name="connsiteY179" fmla="*/ 395902 h 601986"/>
                  <a:gd name="connsiteX180" fmla="*/ 88704 w 636190"/>
                  <a:gd name="connsiteY180" fmla="*/ 395786 h 601986"/>
                  <a:gd name="connsiteX181" fmla="*/ 88184 w 636190"/>
                  <a:gd name="connsiteY181" fmla="*/ 393522 h 601986"/>
                  <a:gd name="connsiteX182" fmla="*/ 87288 w 636190"/>
                  <a:gd name="connsiteY182" fmla="*/ 389595 h 601986"/>
                  <a:gd name="connsiteX183" fmla="*/ 86611 w 636190"/>
                  <a:gd name="connsiteY183" fmla="*/ 386462 h 601986"/>
                  <a:gd name="connsiteX184" fmla="*/ 85968 w 636190"/>
                  <a:gd name="connsiteY184" fmla="*/ 385463 h 601986"/>
                  <a:gd name="connsiteX185" fmla="*/ 85872 w 636190"/>
                  <a:gd name="connsiteY185" fmla="*/ 385333 h 601986"/>
                  <a:gd name="connsiteX186" fmla="*/ 85482 w 636190"/>
                  <a:gd name="connsiteY186" fmla="*/ 385313 h 601986"/>
                  <a:gd name="connsiteX187" fmla="*/ 76001 w 636190"/>
                  <a:gd name="connsiteY187" fmla="*/ 384786 h 601986"/>
                  <a:gd name="connsiteX188" fmla="*/ 71397 w 636190"/>
                  <a:gd name="connsiteY188" fmla="*/ 384505 h 601986"/>
                  <a:gd name="connsiteX189" fmla="*/ 66027 w 636190"/>
                  <a:gd name="connsiteY189" fmla="*/ 384204 h 601986"/>
                  <a:gd name="connsiteX190" fmla="*/ 65425 w 636190"/>
                  <a:gd name="connsiteY190" fmla="*/ 384115 h 601986"/>
                  <a:gd name="connsiteX191" fmla="*/ 64912 w 636190"/>
                  <a:gd name="connsiteY191" fmla="*/ 383931 h 601986"/>
                  <a:gd name="connsiteX192" fmla="*/ 64255 w 636190"/>
                  <a:gd name="connsiteY192" fmla="*/ 383643 h 601986"/>
                  <a:gd name="connsiteX193" fmla="*/ 54247 w 636190"/>
                  <a:gd name="connsiteY193" fmla="*/ 378349 h 601986"/>
                  <a:gd name="connsiteX194" fmla="*/ 54179 w 636190"/>
                  <a:gd name="connsiteY194" fmla="*/ 378465 h 601986"/>
                  <a:gd name="connsiteX195" fmla="*/ 53707 w 636190"/>
                  <a:gd name="connsiteY195" fmla="*/ 379655 h 601986"/>
                  <a:gd name="connsiteX196" fmla="*/ 53378 w 636190"/>
                  <a:gd name="connsiteY196" fmla="*/ 381003 h 601986"/>
                  <a:gd name="connsiteX197" fmla="*/ 52742 w 636190"/>
                  <a:gd name="connsiteY197" fmla="*/ 383985 h 601986"/>
                  <a:gd name="connsiteX198" fmla="*/ 51805 w 636190"/>
                  <a:gd name="connsiteY198" fmla="*/ 390361 h 601986"/>
                  <a:gd name="connsiteX199" fmla="*/ 49992 w 636190"/>
                  <a:gd name="connsiteY199" fmla="*/ 389958 h 601986"/>
                  <a:gd name="connsiteX200" fmla="*/ 48022 w 636190"/>
                  <a:gd name="connsiteY200" fmla="*/ 389520 h 601986"/>
                  <a:gd name="connsiteX201" fmla="*/ 45170 w 636190"/>
                  <a:gd name="connsiteY201" fmla="*/ 388883 h 601986"/>
                  <a:gd name="connsiteX202" fmla="*/ 45566 w 636190"/>
                  <a:gd name="connsiteY202" fmla="*/ 386708 h 601986"/>
                  <a:gd name="connsiteX203" fmla="*/ 45272 w 636190"/>
                  <a:gd name="connsiteY203" fmla="*/ 386729 h 601986"/>
                  <a:gd name="connsiteX204" fmla="*/ 45375 w 636190"/>
                  <a:gd name="connsiteY204" fmla="*/ 383404 h 601986"/>
                  <a:gd name="connsiteX205" fmla="*/ 45395 w 636190"/>
                  <a:gd name="connsiteY205" fmla="*/ 382912 h 601986"/>
                  <a:gd name="connsiteX206" fmla="*/ 45409 w 636190"/>
                  <a:gd name="connsiteY206" fmla="*/ 382836 h 601986"/>
                  <a:gd name="connsiteX207" fmla="*/ 45443 w 636190"/>
                  <a:gd name="connsiteY207" fmla="*/ 381277 h 601986"/>
                  <a:gd name="connsiteX208" fmla="*/ 45491 w 636190"/>
                  <a:gd name="connsiteY208" fmla="*/ 380175 h 601986"/>
                  <a:gd name="connsiteX209" fmla="*/ 45491 w 636190"/>
                  <a:gd name="connsiteY209" fmla="*/ 379731 h 601986"/>
                  <a:gd name="connsiteX210" fmla="*/ 45368 w 636190"/>
                  <a:gd name="connsiteY210" fmla="*/ 379491 h 601986"/>
                  <a:gd name="connsiteX211" fmla="*/ 45320 w 636190"/>
                  <a:gd name="connsiteY211" fmla="*/ 378116 h 601986"/>
                  <a:gd name="connsiteX212" fmla="*/ 45217 w 636190"/>
                  <a:gd name="connsiteY212" fmla="*/ 376933 h 601986"/>
                  <a:gd name="connsiteX213" fmla="*/ 44834 w 636190"/>
                  <a:gd name="connsiteY213" fmla="*/ 373341 h 601986"/>
                  <a:gd name="connsiteX214" fmla="*/ 44294 w 636190"/>
                  <a:gd name="connsiteY214" fmla="*/ 372370 h 601986"/>
                  <a:gd name="connsiteX215" fmla="*/ 44212 w 636190"/>
                  <a:gd name="connsiteY215" fmla="*/ 372240 h 601986"/>
                  <a:gd name="connsiteX216" fmla="*/ 28977 w 636190"/>
                  <a:gd name="connsiteY216" fmla="*/ 373991 h 601986"/>
                  <a:gd name="connsiteX217" fmla="*/ 28977 w 636190"/>
                  <a:gd name="connsiteY217" fmla="*/ 373889 h 601986"/>
                  <a:gd name="connsiteX218" fmla="*/ 29073 w 636190"/>
                  <a:gd name="connsiteY218" fmla="*/ 373683 h 601986"/>
                  <a:gd name="connsiteX219" fmla="*/ 29921 w 636190"/>
                  <a:gd name="connsiteY219" fmla="*/ 373588 h 601986"/>
                  <a:gd name="connsiteX220" fmla="*/ 29867 w 636190"/>
                  <a:gd name="connsiteY220" fmla="*/ 371638 h 601986"/>
                  <a:gd name="connsiteX221" fmla="*/ 29812 w 636190"/>
                  <a:gd name="connsiteY221" fmla="*/ 369565 h 601986"/>
                  <a:gd name="connsiteX222" fmla="*/ 29730 w 636190"/>
                  <a:gd name="connsiteY222" fmla="*/ 367233 h 601986"/>
                  <a:gd name="connsiteX223" fmla="*/ 29655 w 636190"/>
                  <a:gd name="connsiteY223" fmla="*/ 365030 h 601986"/>
                  <a:gd name="connsiteX224" fmla="*/ 29573 w 636190"/>
                  <a:gd name="connsiteY224" fmla="*/ 362711 h 601986"/>
                  <a:gd name="connsiteX225" fmla="*/ 32500 w 636190"/>
                  <a:gd name="connsiteY225" fmla="*/ 362314 h 601986"/>
                  <a:gd name="connsiteX226" fmla="*/ 32076 w 636190"/>
                  <a:gd name="connsiteY226" fmla="*/ 360098 h 601986"/>
                  <a:gd name="connsiteX227" fmla="*/ 31139 w 636190"/>
                  <a:gd name="connsiteY227" fmla="*/ 355371 h 601986"/>
                  <a:gd name="connsiteX228" fmla="*/ 30633 w 636190"/>
                  <a:gd name="connsiteY228" fmla="*/ 352901 h 601986"/>
                  <a:gd name="connsiteX229" fmla="*/ 28882 w 636190"/>
                  <a:gd name="connsiteY229" fmla="*/ 352853 h 601986"/>
                  <a:gd name="connsiteX230" fmla="*/ 28587 w 636190"/>
                  <a:gd name="connsiteY230" fmla="*/ 351382 h 601986"/>
                  <a:gd name="connsiteX231" fmla="*/ 28410 w 636190"/>
                  <a:gd name="connsiteY231" fmla="*/ 350500 h 601986"/>
                  <a:gd name="connsiteX232" fmla="*/ 28245 w 636190"/>
                  <a:gd name="connsiteY232" fmla="*/ 349693 h 601986"/>
                  <a:gd name="connsiteX233" fmla="*/ 27917 w 636190"/>
                  <a:gd name="connsiteY233" fmla="*/ 348085 h 601986"/>
                  <a:gd name="connsiteX234" fmla="*/ 27370 w 636190"/>
                  <a:gd name="connsiteY234" fmla="*/ 345301 h 601986"/>
                  <a:gd name="connsiteX235" fmla="*/ 26823 w 636190"/>
                  <a:gd name="connsiteY235" fmla="*/ 342572 h 601986"/>
                  <a:gd name="connsiteX236" fmla="*/ 26433 w 636190"/>
                  <a:gd name="connsiteY236" fmla="*/ 340581 h 601986"/>
                  <a:gd name="connsiteX237" fmla="*/ 26050 w 636190"/>
                  <a:gd name="connsiteY237" fmla="*/ 338672 h 601986"/>
                  <a:gd name="connsiteX238" fmla="*/ 25236 w 636190"/>
                  <a:gd name="connsiteY238" fmla="*/ 334588 h 601986"/>
                  <a:gd name="connsiteX239" fmla="*/ 25208 w 636190"/>
                  <a:gd name="connsiteY239" fmla="*/ 334479 h 601986"/>
                  <a:gd name="connsiteX240" fmla="*/ 25188 w 636190"/>
                  <a:gd name="connsiteY240" fmla="*/ 334342 h 601986"/>
                  <a:gd name="connsiteX241" fmla="*/ 29969 w 636190"/>
                  <a:gd name="connsiteY241" fmla="*/ 332735 h 601986"/>
                  <a:gd name="connsiteX242" fmla="*/ 34293 w 636190"/>
                  <a:gd name="connsiteY242" fmla="*/ 330874 h 601986"/>
                  <a:gd name="connsiteX243" fmla="*/ 39697 w 636190"/>
                  <a:gd name="connsiteY243" fmla="*/ 328534 h 601986"/>
                  <a:gd name="connsiteX244" fmla="*/ 44232 w 636190"/>
                  <a:gd name="connsiteY244" fmla="*/ 326571 h 601986"/>
                  <a:gd name="connsiteX245" fmla="*/ 44663 w 636190"/>
                  <a:gd name="connsiteY245" fmla="*/ 326332 h 601986"/>
                  <a:gd name="connsiteX246" fmla="*/ 45012 w 636190"/>
                  <a:gd name="connsiteY246" fmla="*/ 326065 h 601986"/>
                  <a:gd name="connsiteX247" fmla="*/ 50143 w 636190"/>
                  <a:gd name="connsiteY247" fmla="*/ 321625 h 601986"/>
                  <a:gd name="connsiteX248" fmla="*/ 50533 w 636190"/>
                  <a:gd name="connsiteY248" fmla="*/ 321310 h 601986"/>
                  <a:gd name="connsiteX249" fmla="*/ 50888 w 636190"/>
                  <a:gd name="connsiteY249" fmla="*/ 321091 h 601986"/>
                  <a:gd name="connsiteX250" fmla="*/ 56368 w 636190"/>
                  <a:gd name="connsiteY250" fmla="*/ 318143 h 601986"/>
                  <a:gd name="connsiteX251" fmla="*/ 56669 w 636190"/>
                  <a:gd name="connsiteY251" fmla="*/ 317870 h 601986"/>
                  <a:gd name="connsiteX252" fmla="*/ 61950 w 636190"/>
                  <a:gd name="connsiteY252" fmla="*/ 311077 h 601986"/>
                  <a:gd name="connsiteX253" fmla="*/ 62271 w 636190"/>
                  <a:gd name="connsiteY253" fmla="*/ 310632 h 601986"/>
                  <a:gd name="connsiteX254" fmla="*/ 67888 w 636190"/>
                  <a:gd name="connsiteY254" fmla="*/ 301958 h 601986"/>
                  <a:gd name="connsiteX255" fmla="*/ 68236 w 636190"/>
                  <a:gd name="connsiteY255" fmla="*/ 301479 h 601986"/>
                  <a:gd name="connsiteX256" fmla="*/ 68989 w 636190"/>
                  <a:gd name="connsiteY256" fmla="*/ 300836 h 601986"/>
                  <a:gd name="connsiteX257" fmla="*/ 73846 w 636190"/>
                  <a:gd name="connsiteY257" fmla="*/ 297621 h 601986"/>
                  <a:gd name="connsiteX258" fmla="*/ 80413 w 636190"/>
                  <a:gd name="connsiteY258" fmla="*/ 293195 h 601986"/>
                  <a:gd name="connsiteX259" fmla="*/ 80345 w 636190"/>
                  <a:gd name="connsiteY259" fmla="*/ 293065 h 601986"/>
                  <a:gd name="connsiteX260" fmla="*/ 79640 w 636190"/>
                  <a:gd name="connsiteY260" fmla="*/ 291663 h 601986"/>
                  <a:gd name="connsiteX261" fmla="*/ 78470 w 636190"/>
                  <a:gd name="connsiteY261" fmla="*/ 289392 h 601986"/>
                  <a:gd name="connsiteX262" fmla="*/ 77034 w 636190"/>
                  <a:gd name="connsiteY262" fmla="*/ 286689 h 601986"/>
                  <a:gd name="connsiteX263" fmla="*/ 76569 w 636190"/>
                  <a:gd name="connsiteY263" fmla="*/ 285855 h 601986"/>
                  <a:gd name="connsiteX264" fmla="*/ 76377 w 636190"/>
                  <a:gd name="connsiteY264" fmla="*/ 285581 h 601986"/>
                  <a:gd name="connsiteX265" fmla="*/ 75543 w 636190"/>
                  <a:gd name="connsiteY265" fmla="*/ 284384 h 601986"/>
                  <a:gd name="connsiteX266" fmla="*/ 75207 w 636190"/>
                  <a:gd name="connsiteY266" fmla="*/ 283563 h 601986"/>
                  <a:gd name="connsiteX267" fmla="*/ 74763 w 636190"/>
                  <a:gd name="connsiteY267" fmla="*/ 282489 h 601986"/>
                  <a:gd name="connsiteX268" fmla="*/ 74106 w 636190"/>
                  <a:gd name="connsiteY268" fmla="*/ 280964 h 601986"/>
                  <a:gd name="connsiteX269" fmla="*/ 73032 w 636190"/>
                  <a:gd name="connsiteY269" fmla="*/ 278405 h 601986"/>
                  <a:gd name="connsiteX270" fmla="*/ 73128 w 636190"/>
                  <a:gd name="connsiteY270" fmla="*/ 278378 h 601986"/>
                  <a:gd name="connsiteX271" fmla="*/ 73073 w 636190"/>
                  <a:gd name="connsiteY271" fmla="*/ 278262 h 601986"/>
                  <a:gd name="connsiteX272" fmla="*/ 73005 w 636190"/>
                  <a:gd name="connsiteY272" fmla="*/ 278282 h 601986"/>
                  <a:gd name="connsiteX273" fmla="*/ 69926 w 636190"/>
                  <a:gd name="connsiteY273" fmla="*/ 270990 h 601986"/>
                  <a:gd name="connsiteX274" fmla="*/ 68319 w 636190"/>
                  <a:gd name="connsiteY274" fmla="*/ 267180 h 601986"/>
                  <a:gd name="connsiteX275" fmla="*/ 67675 w 636190"/>
                  <a:gd name="connsiteY275" fmla="*/ 265421 h 601986"/>
                  <a:gd name="connsiteX276" fmla="*/ 67354 w 636190"/>
                  <a:gd name="connsiteY276" fmla="*/ 263951 h 601986"/>
                  <a:gd name="connsiteX277" fmla="*/ 67245 w 636190"/>
                  <a:gd name="connsiteY277" fmla="*/ 263971 h 601986"/>
                  <a:gd name="connsiteX278" fmla="*/ 64953 w 636190"/>
                  <a:gd name="connsiteY278" fmla="*/ 264498 h 601986"/>
                  <a:gd name="connsiteX279" fmla="*/ 64200 w 636190"/>
                  <a:gd name="connsiteY279" fmla="*/ 261967 h 601986"/>
                  <a:gd name="connsiteX280" fmla="*/ 63291 w 636190"/>
                  <a:gd name="connsiteY280" fmla="*/ 262186 h 601986"/>
                  <a:gd name="connsiteX281" fmla="*/ 62928 w 636190"/>
                  <a:gd name="connsiteY281" fmla="*/ 260913 h 601986"/>
                  <a:gd name="connsiteX282" fmla="*/ 60397 w 636190"/>
                  <a:gd name="connsiteY282" fmla="*/ 261167 h 601986"/>
                  <a:gd name="connsiteX283" fmla="*/ 58776 w 636190"/>
                  <a:gd name="connsiteY283" fmla="*/ 261420 h 601986"/>
                  <a:gd name="connsiteX284" fmla="*/ 56115 w 636190"/>
                  <a:gd name="connsiteY284" fmla="*/ 261987 h 601986"/>
                  <a:gd name="connsiteX285" fmla="*/ 55260 w 636190"/>
                  <a:gd name="connsiteY285" fmla="*/ 259477 h 601986"/>
                  <a:gd name="connsiteX286" fmla="*/ 55219 w 636190"/>
                  <a:gd name="connsiteY286" fmla="*/ 259491 h 601986"/>
                  <a:gd name="connsiteX287" fmla="*/ 55020 w 636190"/>
                  <a:gd name="connsiteY287" fmla="*/ 259525 h 601986"/>
                  <a:gd name="connsiteX288" fmla="*/ 48214 w 636190"/>
                  <a:gd name="connsiteY288" fmla="*/ 260790 h 601986"/>
                  <a:gd name="connsiteX289" fmla="*/ 46811 w 636190"/>
                  <a:gd name="connsiteY289" fmla="*/ 261037 h 601986"/>
                  <a:gd name="connsiteX290" fmla="*/ 42249 w 636190"/>
                  <a:gd name="connsiteY290" fmla="*/ 262336 h 601986"/>
                  <a:gd name="connsiteX291" fmla="*/ 39533 w 636190"/>
                  <a:gd name="connsiteY291" fmla="*/ 263178 h 601986"/>
                  <a:gd name="connsiteX292" fmla="*/ 38226 w 636190"/>
                  <a:gd name="connsiteY292" fmla="*/ 260428 h 601986"/>
                  <a:gd name="connsiteX293" fmla="*/ 35394 w 636190"/>
                  <a:gd name="connsiteY293" fmla="*/ 261481 h 601986"/>
                  <a:gd name="connsiteX294" fmla="*/ 33656 w 636190"/>
                  <a:gd name="connsiteY294" fmla="*/ 262213 h 601986"/>
                  <a:gd name="connsiteX295" fmla="*/ 33027 w 636190"/>
                  <a:gd name="connsiteY295" fmla="*/ 261023 h 601986"/>
                  <a:gd name="connsiteX296" fmla="*/ 28943 w 636190"/>
                  <a:gd name="connsiteY296" fmla="*/ 262993 h 601986"/>
                  <a:gd name="connsiteX297" fmla="*/ 27377 w 636190"/>
                  <a:gd name="connsiteY297" fmla="*/ 260216 h 601986"/>
                  <a:gd name="connsiteX298" fmla="*/ 24428 w 636190"/>
                  <a:gd name="connsiteY298" fmla="*/ 261775 h 601986"/>
                  <a:gd name="connsiteX299" fmla="*/ 22609 w 636190"/>
                  <a:gd name="connsiteY299" fmla="*/ 258902 h 601986"/>
                  <a:gd name="connsiteX300" fmla="*/ 22102 w 636190"/>
                  <a:gd name="connsiteY300" fmla="*/ 259169 h 601986"/>
                  <a:gd name="connsiteX301" fmla="*/ 20543 w 636190"/>
                  <a:gd name="connsiteY301" fmla="*/ 256200 h 601986"/>
                  <a:gd name="connsiteX302" fmla="*/ 19831 w 636190"/>
                  <a:gd name="connsiteY302" fmla="*/ 254305 h 601986"/>
                  <a:gd name="connsiteX303" fmla="*/ 18853 w 636190"/>
                  <a:gd name="connsiteY303" fmla="*/ 251316 h 601986"/>
                  <a:gd name="connsiteX304" fmla="*/ 17820 w 636190"/>
                  <a:gd name="connsiteY304" fmla="*/ 247608 h 601986"/>
                  <a:gd name="connsiteX305" fmla="*/ 17020 w 636190"/>
                  <a:gd name="connsiteY305" fmla="*/ 244290 h 601986"/>
                  <a:gd name="connsiteX306" fmla="*/ 16096 w 636190"/>
                  <a:gd name="connsiteY306" fmla="*/ 240070 h 601986"/>
                  <a:gd name="connsiteX307" fmla="*/ 15617 w 636190"/>
                  <a:gd name="connsiteY307" fmla="*/ 237887 h 601986"/>
                  <a:gd name="connsiteX308" fmla="*/ 15173 w 636190"/>
                  <a:gd name="connsiteY308" fmla="*/ 235917 h 601986"/>
                  <a:gd name="connsiteX309" fmla="*/ 14591 w 636190"/>
                  <a:gd name="connsiteY309" fmla="*/ 233564 h 601986"/>
                  <a:gd name="connsiteX310" fmla="*/ 13955 w 636190"/>
                  <a:gd name="connsiteY310" fmla="*/ 230575 h 601986"/>
                  <a:gd name="connsiteX311" fmla="*/ 12751 w 636190"/>
                  <a:gd name="connsiteY311" fmla="*/ 226805 h 601986"/>
                  <a:gd name="connsiteX312" fmla="*/ 12512 w 636190"/>
                  <a:gd name="connsiteY312" fmla="*/ 226190 h 601986"/>
                  <a:gd name="connsiteX313" fmla="*/ 12149 w 636190"/>
                  <a:gd name="connsiteY313" fmla="*/ 225424 h 601986"/>
                  <a:gd name="connsiteX314" fmla="*/ 10877 w 636190"/>
                  <a:gd name="connsiteY314" fmla="*/ 223077 h 601986"/>
                  <a:gd name="connsiteX315" fmla="*/ 10754 w 636190"/>
                  <a:gd name="connsiteY315" fmla="*/ 222591 h 601986"/>
                  <a:gd name="connsiteX316" fmla="*/ 10692 w 636190"/>
                  <a:gd name="connsiteY316" fmla="*/ 222304 h 601986"/>
                  <a:gd name="connsiteX317" fmla="*/ 9960 w 636190"/>
                  <a:gd name="connsiteY317" fmla="*/ 217516 h 601986"/>
                  <a:gd name="connsiteX318" fmla="*/ 9427 w 636190"/>
                  <a:gd name="connsiteY318" fmla="*/ 214410 h 601986"/>
                  <a:gd name="connsiteX319" fmla="*/ 8804 w 636190"/>
                  <a:gd name="connsiteY319" fmla="*/ 211181 h 601986"/>
                  <a:gd name="connsiteX320" fmla="*/ 8257 w 636190"/>
                  <a:gd name="connsiteY320" fmla="*/ 208417 h 601986"/>
                  <a:gd name="connsiteX321" fmla="*/ 8209 w 636190"/>
                  <a:gd name="connsiteY321" fmla="*/ 208103 h 601986"/>
                  <a:gd name="connsiteX322" fmla="*/ 7703 w 636190"/>
                  <a:gd name="connsiteY322" fmla="*/ 204415 h 601986"/>
                  <a:gd name="connsiteX323" fmla="*/ 7627 w 636190"/>
                  <a:gd name="connsiteY323" fmla="*/ 203383 h 601986"/>
                  <a:gd name="connsiteX324" fmla="*/ 7395 w 636190"/>
                  <a:gd name="connsiteY324" fmla="*/ 200256 h 601986"/>
                  <a:gd name="connsiteX325" fmla="*/ 6889 w 636190"/>
                  <a:gd name="connsiteY325" fmla="*/ 196145 h 601986"/>
                  <a:gd name="connsiteX326" fmla="*/ 6423 w 636190"/>
                  <a:gd name="connsiteY326" fmla="*/ 192923 h 601986"/>
                  <a:gd name="connsiteX327" fmla="*/ 5951 w 636190"/>
                  <a:gd name="connsiteY327" fmla="*/ 189667 h 601986"/>
                  <a:gd name="connsiteX328" fmla="*/ 5329 w 636190"/>
                  <a:gd name="connsiteY328" fmla="*/ 185282 h 601986"/>
                  <a:gd name="connsiteX329" fmla="*/ 5131 w 636190"/>
                  <a:gd name="connsiteY329" fmla="*/ 183756 h 601986"/>
                  <a:gd name="connsiteX330" fmla="*/ 10295 w 636190"/>
                  <a:gd name="connsiteY330" fmla="*/ 182498 h 601986"/>
                  <a:gd name="connsiteX331" fmla="*/ 13312 w 636190"/>
                  <a:gd name="connsiteY331" fmla="*/ 182101 h 601986"/>
                  <a:gd name="connsiteX332" fmla="*/ 15693 w 636190"/>
                  <a:gd name="connsiteY332" fmla="*/ 181574 h 601986"/>
                  <a:gd name="connsiteX333" fmla="*/ 20201 w 636190"/>
                  <a:gd name="connsiteY333" fmla="*/ 180500 h 601986"/>
                  <a:gd name="connsiteX334" fmla="*/ 23717 w 636190"/>
                  <a:gd name="connsiteY334" fmla="*/ 179160 h 601986"/>
                  <a:gd name="connsiteX335" fmla="*/ 25598 w 636190"/>
                  <a:gd name="connsiteY335" fmla="*/ 178421 h 601986"/>
                  <a:gd name="connsiteX336" fmla="*/ 28882 w 636190"/>
                  <a:gd name="connsiteY336" fmla="*/ 177463 h 601986"/>
                  <a:gd name="connsiteX337" fmla="*/ 31604 w 636190"/>
                  <a:gd name="connsiteY337" fmla="*/ 176348 h 601986"/>
                  <a:gd name="connsiteX338" fmla="*/ 33020 w 636190"/>
                  <a:gd name="connsiteY338" fmla="*/ 176122 h 601986"/>
                  <a:gd name="connsiteX339" fmla="*/ 38000 w 636190"/>
                  <a:gd name="connsiteY339" fmla="*/ 175910 h 601986"/>
                  <a:gd name="connsiteX340" fmla="*/ 39854 w 636190"/>
                  <a:gd name="connsiteY340" fmla="*/ 176184 h 601986"/>
                  <a:gd name="connsiteX341" fmla="*/ 42508 w 636190"/>
                  <a:gd name="connsiteY341" fmla="*/ 175609 h 601986"/>
                  <a:gd name="connsiteX342" fmla="*/ 45826 w 636190"/>
                  <a:gd name="connsiteY342" fmla="*/ 175260 h 601986"/>
                  <a:gd name="connsiteX343" fmla="*/ 46804 w 636190"/>
                  <a:gd name="connsiteY343" fmla="*/ 175226 h 601986"/>
                  <a:gd name="connsiteX344" fmla="*/ 48631 w 636190"/>
                  <a:gd name="connsiteY344" fmla="*/ 175746 h 601986"/>
                  <a:gd name="connsiteX345" fmla="*/ 51340 w 636190"/>
                  <a:gd name="connsiteY345" fmla="*/ 176553 h 601986"/>
                  <a:gd name="connsiteX346" fmla="*/ 52024 w 636190"/>
                  <a:gd name="connsiteY346" fmla="*/ 176820 h 601986"/>
                  <a:gd name="connsiteX347" fmla="*/ 54110 w 636190"/>
                  <a:gd name="connsiteY347" fmla="*/ 177326 h 601986"/>
                  <a:gd name="connsiteX348" fmla="*/ 55184 w 636190"/>
                  <a:gd name="connsiteY348" fmla="*/ 177429 h 601986"/>
                  <a:gd name="connsiteX349" fmla="*/ 56573 w 636190"/>
                  <a:gd name="connsiteY349" fmla="*/ 177771 h 601986"/>
                  <a:gd name="connsiteX350" fmla="*/ 56559 w 636190"/>
                  <a:gd name="connsiteY350" fmla="*/ 178879 h 601986"/>
                  <a:gd name="connsiteX351" fmla="*/ 56744 w 636190"/>
                  <a:gd name="connsiteY351" fmla="*/ 180165 h 601986"/>
                  <a:gd name="connsiteX352" fmla="*/ 57763 w 636190"/>
                  <a:gd name="connsiteY352" fmla="*/ 183182 h 601986"/>
                  <a:gd name="connsiteX353" fmla="*/ 58119 w 636190"/>
                  <a:gd name="connsiteY353" fmla="*/ 184023 h 601986"/>
                  <a:gd name="connsiteX354" fmla="*/ 58420 w 636190"/>
                  <a:gd name="connsiteY354" fmla="*/ 184215 h 601986"/>
                  <a:gd name="connsiteX355" fmla="*/ 59200 w 636190"/>
                  <a:gd name="connsiteY355" fmla="*/ 184078 h 601986"/>
                  <a:gd name="connsiteX356" fmla="*/ 60479 w 636190"/>
                  <a:gd name="connsiteY356" fmla="*/ 183900 h 601986"/>
                  <a:gd name="connsiteX357" fmla="*/ 61491 w 636190"/>
                  <a:gd name="connsiteY357" fmla="*/ 184591 h 601986"/>
                  <a:gd name="connsiteX358" fmla="*/ 62114 w 636190"/>
                  <a:gd name="connsiteY358" fmla="*/ 184653 h 601986"/>
                  <a:gd name="connsiteX359" fmla="*/ 64064 w 636190"/>
                  <a:gd name="connsiteY359" fmla="*/ 184338 h 601986"/>
                  <a:gd name="connsiteX360" fmla="*/ 65863 w 636190"/>
                  <a:gd name="connsiteY360" fmla="*/ 184331 h 601986"/>
                  <a:gd name="connsiteX361" fmla="*/ 66855 w 636190"/>
                  <a:gd name="connsiteY361" fmla="*/ 184591 h 601986"/>
                  <a:gd name="connsiteX362" fmla="*/ 69413 w 636190"/>
                  <a:gd name="connsiteY362" fmla="*/ 185049 h 601986"/>
                  <a:gd name="connsiteX363" fmla="*/ 70891 w 636190"/>
                  <a:gd name="connsiteY363" fmla="*/ 184919 h 601986"/>
                  <a:gd name="connsiteX364" fmla="*/ 71424 w 636190"/>
                  <a:gd name="connsiteY364" fmla="*/ 184974 h 601986"/>
                  <a:gd name="connsiteX365" fmla="*/ 72286 w 636190"/>
                  <a:gd name="connsiteY365" fmla="*/ 185309 h 601986"/>
                  <a:gd name="connsiteX366" fmla="*/ 73634 w 636190"/>
                  <a:gd name="connsiteY366" fmla="*/ 185980 h 601986"/>
                  <a:gd name="connsiteX367" fmla="*/ 75098 w 636190"/>
                  <a:gd name="connsiteY367" fmla="*/ 186541 h 601986"/>
                  <a:gd name="connsiteX368" fmla="*/ 76042 w 636190"/>
                  <a:gd name="connsiteY368" fmla="*/ 186835 h 601986"/>
                  <a:gd name="connsiteX369" fmla="*/ 76999 w 636190"/>
                  <a:gd name="connsiteY369" fmla="*/ 186931 h 601986"/>
                  <a:gd name="connsiteX370" fmla="*/ 78251 w 636190"/>
                  <a:gd name="connsiteY370" fmla="*/ 186883 h 601986"/>
                  <a:gd name="connsiteX371" fmla="*/ 78778 w 636190"/>
                  <a:gd name="connsiteY371" fmla="*/ 186794 h 601986"/>
                  <a:gd name="connsiteX372" fmla="*/ 80481 w 636190"/>
                  <a:gd name="connsiteY372" fmla="*/ 185857 h 601986"/>
                  <a:gd name="connsiteX373" fmla="*/ 81193 w 636190"/>
                  <a:gd name="connsiteY373" fmla="*/ 185781 h 601986"/>
                  <a:gd name="connsiteX374" fmla="*/ 81986 w 636190"/>
                  <a:gd name="connsiteY374" fmla="*/ 185781 h 601986"/>
                  <a:gd name="connsiteX375" fmla="*/ 82718 w 636190"/>
                  <a:gd name="connsiteY375" fmla="*/ 185918 h 601986"/>
                  <a:gd name="connsiteX376" fmla="*/ 83649 w 636190"/>
                  <a:gd name="connsiteY376" fmla="*/ 186247 h 601986"/>
                  <a:gd name="connsiteX377" fmla="*/ 84381 w 636190"/>
                  <a:gd name="connsiteY377" fmla="*/ 186315 h 601986"/>
                  <a:gd name="connsiteX378" fmla="*/ 85120 w 636190"/>
                  <a:gd name="connsiteY378" fmla="*/ 186212 h 601986"/>
                  <a:gd name="connsiteX379" fmla="*/ 86358 w 636190"/>
                  <a:gd name="connsiteY379" fmla="*/ 185761 h 601986"/>
                  <a:gd name="connsiteX380" fmla="*/ 87206 w 636190"/>
                  <a:gd name="connsiteY380" fmla="*/ 185248 h 601986"/>
                  <a:gd name="connsiteX381" fmla="*/ 88246 w 636190"/>
                  <a:gd name="connsiteY381" fmla="*/ 184530 h 601986"/>
                  <a:gd name="connsiteX382" fmla="*/ 88868 w 636190"/>
                  <a:gd name="connsiteY382" fmla="*/ 184153 h 601986"/>
                  <a:gd name="connsiteX383" fmla="*/ 89381 w 636190"/>
                  <a:gd name="connsiteY383" fmla="*/ 183927 h 601986"/>
                  <a:gd name="connsiteX384" fmla="*/ 89669 w 636190"/>
                  <a:gd name="connsiteY384" fmla="*/ 183839 h 601986"/>
                  <a:gd name="connsiteX385" fmla="*/ 90236 w 636190"/>
                  <a:gd name="connsiteY385" fmla="*/ 183558 h 601986"/>
                  <a:gd name="connsiteX386" fmla="*/ 90209 w 636190"/>
                  <a:gd name="connsiteY386" fmla="*/ 183633 h 601986"/>
                  <a:gd name="connsiteX387" fmla="*/ 92952 w 636190"/>
                  <a:gd name="connsiteY387" fmla="*/ 185275 h 601986"/>
                  <a:gd name="connsiteX388" fmla="*/ 93746 w 636190"/>
                  <a:gd name="connsiteY388" fmla="*/ 186171 h 601986"/>
                  <a:gd name="connsiteX389" fmla="*/ 94744 w 636190"/>
                  <a:gd name="connsiteY389" fmla="*/ 187881 h 601986"/>
                  <a:gd name="connsiteX390" fmla="*/ 95900 w 636190"/>
                  <a:gd name="connsiteY390" fmla="*/ 190844 h 601986"/>
                  <a:gd name="connsiteX391" fmla="*/ 102782 w 636190"/>
                  <a:gd name="connsiteY391" fmla="*/ 196385 h 601986"/>
                  <a:gd name="connsiteX392" fmla="*/ 103740 w 636190"/>
                  <a:gd name="connsiteY392" fmla="*/ 196583 h 601986"/>
                  <a:gd name="connsiteX393" fmla="*/ 105984 w 636190"/>
                  <a:gd name="connsiteY393" fmla="*/ 196898 h 601986"/>
                  <a:gd name="connsiteX394" fmla="*/ 109336 w 636190"/>
                  <a:gd name="connsiteY394" fmla="*/ 196651 h 601986"/>
                  <a:gd name="connsiteX395" fmla="*/ 113823 w 636190"/>
                  <a:gd name="connsiteY395" fmla="*/ 195598 h 601986"/>
                  <a:gd name="connsiteX396" fmla="*/ 114692 w 636190"/>
                  <a:gd name="connsiteY396" fmla="*/ 195748 h 601986"/>
                  <a:gd name="connsiteX397" fmla="*/ 115246 w 636190"/>
                  <a:gd name="connsiteY397" fmla="*/ 196822 h 601986"/>
                  <a:gd name="connsiteX398" fmla="*/ 115404 w 636190"/>
                  <a:gd name="connsiteY398" fmla="*/ 198355 h 601986"/>
                  <a:gd name="connsiteX399" fmla="*/ 115369 w 636190"/>
                  <a:gd name="connsiteY399" fmla="*/ 200277 h 601986"/>
                  <a:gd name="connsiteX400" fmla="*/ 115301 w 636190"/>
                  <a:gd name="connsiteY400" fmla="*/ 200687 h 601986"/>
                  <a:gd name="connsiteX401" fmla="*/ 114672 w 636190"/>
                  <a:gd name="connsiteY401" fmla="*/ 202062 h 601986"/>
                  <a:gd name="connsiteX402" fmla="*/ 114070 w 636190"/>
                  <a:gd name="connsiteY402" fmla="*/ 203027 h 601986"/>
                  <a:gd name="connsiteX403" fmla="*/ 113851 w 636190"/>
                  <a:gd name="connsiteY403" fmla="*/ 203882 h 601986"/>
                  <a:gd name="connsiteX404" fmla="*/ 113591 w 636190"/>
                  <a:gd name="connsiteY404" fmla="*/ 204245 h 601986"/>
                  <a:gd name="connsiteX405" fmla="*/ 113358 w 636190"/>
                  <a:gd name="connsiteY405" fmla="*/ 204573 h 601986"/>
                  <a:gd name="connsiteX406" fmla="*/ 114925 w 636190"/>
                  <a:gd name="connsiteY406" fmla="*/ 208869 h 601986"/>
                  <a:gd name="connsiteX407" fmla="*/ 115315 w 636190"/>
                  <a:gd name="connsiteY407" fmla="*/ 209580 h 601986"/>
                  <a:gd name="connsiteX408" fmla="*/ 116211 w 636190"/>
                  <a:gd name="connsiteY408" fmla="*/ 211065 h 601986"/>
                  <a:gd name="connsiteX409" fmla="*/ 118817 w 636190"/>
                  <a:gd name="connsiteY409" fmla="*/ 214150 h 601986"/>
                  <a:gd name="connsiteX410" fmla="*/ 119754 w 636190"/>
                  <a:gd name="connsiteY410" fmla="*/ 213616 h 601986"/>
                  <a:gd name="connsiteX411" fmla="*/ 119946 w 636190"/>
                  <a:gd name="connsiteY411" fmla="*/ 213507 h 601986"/>
                  <a:gd name="connsiteX412" fmla="*/ 120240 w 636190"/>
                  <a:gd name="connsiteY412" fmla="*/ 214129 h 601986"/>
                  <a:gd name="connsiteX413" fmla="*/ 120513 w 636190"/>
                  <a:gd name="connsiteY413" fmla="*/ 214820 h 601986"/>
                  <a:gd name="connsiteX414" fmla="*/ 123681 w 636190"/>
                  <a:gd name="connsiteY414" fmla="*/ 213267 h 601986"/>
                  <a:gd name="connsiteX415" fmla="*/ 125042 w 636190"/>
                  <a:gd name="connsiteY415" fmla="*/ 212789 h 601986"/>
                  <a:gd name="connsiteX416" fmla="*/ 125514 w 636190"/>
                  <a:gd name="connsiteY416" fmla="*/ 212652 h 601986"/>
                  <a:gd name="connsiteX417" fmla="*/ 125630 w 636190"/>
                  <a:gd name="connsiteY417" fmla="*/ 212926 h 601986"/>
                  <a:gd name="connsiteX418" fmla="*/ 126239 w 636190"/>
                  <a:gd name="connsiteY418" fmla="*/ 213924 h 601986"/>
                  <a:gd name="connsiteX419" fmla="*/ 126356 w 636190"/>
                  <a:gd name="connsiteY419" fmla="*/ 214389 h 601986"/>
                  <a:gd name="connsiteX420" fmla="*/ 129858 w 636190"/>
                  <a:gd name="connsiteY420" fmla="*/ 213692 h 601986"/>
                  <a:gd name="connsiteX421" fmla="*/ 134619 w 636190"/>
                  <a:gd name="connsiteY421" fmla="*/ 212399 h 601986"/>
                  <a:gd name="connsiteX422" fmla="*/ 135365 w 636190"/>
                  <a:gd name="connsiteY422" fmla="*/ 213575 h 601986"/>
                  <a:gd name="connsiteX423" fmla="*/ 136172 w 636190"/>
                  <a:gd name="connsiteY423" fmla="*/ 215676 h 601986"/>
                  <a:gd name="connsiteX424" fmla="*/ 138300 w 636190"/>
                  <a:gd name="connsiteY424" fmla="*/ 214567 h 601986"/>
                  <a:gd name="connsiteX425" fmla="*/ 138833 w 636190"/>
                  <a:gd name="connsiteY425" fmla="*/ 214943 h 601986"/>
                  <a:gd name="connsiteX426" fmla="*/ 140126 w 636190"/>
                  <a:gd name="connsiteY426" fmla="*/ 214061 h 601986"/>
                  <a:gd name="connsiteX427" fmla="*/ 141152 w 636190"/>
                  <a:gd name="connsiteY427" fmla="*/ 213452 h 601986"/>
                  <a:gd name="connsiteX428" fmla="*/ 141823 w 636190"/>
                  <a:gd name="connsiteY428" fmla="*/ 214424 h 601986"/>
                  <a:gd name="connsiteX429" fmla="*/ 141727 w 636190"/>
                  <a:gd name="connsiteY429" fmla="*/ 215032 h 601986"/>
                  <a:gd name="connsiteX430" fmla="*/ 140995 w 636190"/>
                  <a:gd name="connsiteY430" fmla="*/ 215676 h 601986"/>
                  <a:gd name="connsiteX431" fmla="*/ 141241 w 636190"/>
                  <a:gd name="connsiteY431" fmla="*/ 216100 h 601986"/>
                  <a:gd name="connsiteX432" fmla="*/ 142979 w 636190"/>
                  <a:gd name="connsiteY432" fmla="*/ 215094 h 601986"/>
                  <a:gd name="connsiteX433" fmla="*/ 143820 w 636190"/>
                  <a:gd name="connsiteY433" fmla="*/ 214287 h 601986"/>
                  <a:gd name="connsiteX434" fmla="*/ 143143 w 636190"/>
                  <a:gd name="connsiteY434" fmla="*/ 213425 h 601986"/>
                  <a:gd name="connsiteX435" fmla="*/ 142814 w 636190"/>
                  <a:gd name="connsiteY435" fmla="*/ 212953 h 601986"/>
                  <a:gd name="connsiteX436" fmla="*/ 145804 w 636190"/>
                  <a:gd name="connsiteY436" fmla="*/ 208814 h 601986"/>
                  <a:gd name="connsiteX437" fmla="*/ 146207 w 636190"/>
                  <a:gd name="connsiteY437" fmla="*/ 208369 h 601986"/>
                  <a:gd name="connsiteX438" fmla="*/ 146981 w 636190"/>
                  <a:gd name="connsiteY438" fmla="*/ 207768 h 601986"/>
                  <a:gd name="connsiteX439" fmla="*/ 147370 w 636190"/>
                  <a:gd name="connsiteY439" fmla="*/ 207514 h 601986"/>
                  <a:gd name="connsiteX440" fmla="*/ 147275 w 636190"/>
                  <a:gd name="connsiteY440" fmla="*/ 207275 h 601986"/>
                  <a:gd name="connsiteX441" fmla="*/ 148034 w 636190"/>
                  <a:gd name="connsiteY441" fmla="*/ 206830 h 601986"/>
                  <a:gd name="connsiteX442" fmla="*/ 149067 w 636190"/>
                  <a:gd name="connsiteY442" fmla="*/ 206317 h 601986"/>
                  <a:gd name="connsiteX443" fmla="*/ 149279 w 636190"/>
                  <a:gd name="connsiteY443" fmla="*/ 206960 h 601986"/>
                  <a:gd name="connsiteX444" fmla="*/ 152604 w 636190"/>
                  <a:gd name="connsiteY444" fmla="*/ 204901 h 601986"/>
                  <a:gd name="connsiteX445" fmla="*/ 152015 w 636190"/>
                  <a:gd name="connsiteY445" fmla="*/ 201454 h 601986"/>
                  <a:gd name="connsiteX446" fmla="*/ 151605 w 636190"/>
                  <a:gd name="connsiteY446" fmla="*/ 200462 h 601986"/>
                  <a:gd name="connsiteX447" fmla="*/ 150182 w 636190"/>
                  <a:gd name="connsiteY447" fmla="*/ 195782 h 601986"/>
                  <a:gd name="connsiteX448" fmla="*/ 150079 w 636190"/>
                  <a:gd name="connsiteY448" fmla="*/ 195810 h 601986"/>
                  <a:gd name="connsiteX449" fmla="*/ 149142 w 636190"/>
                  <a:gd name="connsiteY449" fmla="*/ 196111 h 601986"/>
                  <a:gd name="connsiteX450" fmla="*/ 147343 w 636190"/>
                  <a:gd name="connsiteY450" fmla="*/ 191658 h 601986"/>
                  <a:gd name="connsiteX451" fmla="*/ 149108 w 636190"/>
                  <a:gd name="connsiteY451" fmla="*/ 190871 h 601986"/>
                  <a:gd name="connsiteX452" fmla="*/ 148089 w 636190"/>
                  <a:gd name="connsiteY452" fmla="*/ 188750 h 601986"/>
                  <a:gd name="connsiteX453" fmla="*/ 146830 w 636190"/>
                  <a:gd name="connsiteY453" fmla="*/ 186096 h 601986"/>
                  <a:gd name="connsiteX454" fmla="*/ 150449 w 636190"/>
                  <a:gd name="connsiteY454" fmla="*/ 185002 h 601986"/>
                  <a:gd name="connsiteX455" fmla="*/ 150503 w 636190"/>
                  <a:gd name="connsiteY455" fmla="*/ 184988 h 601986"/>
                  <a:gd name="connsiteX456" fmla="*/ 149279 w 636190"/>
                  <a:gd name="connsiteY456" fmla="*/ 181725 h 601986"/>
                  <a:gd name="connsiteX457" fmla="*/ 149224 w 636190"/>
                  <a:gd name="connsiteY457" fmla="*/ 181752 h 601986"/>
                  <a:gd name="connsiteX458" fmla="*/ 149149 w 636190"/>
                  <a:gd name="connsiteY458" fmla="*/ 181567 h 601986"/>
                  <a:gd name="connsiteX459" fmla="*/ 149744 w 636190"/>
                  <a:gd name="connsiteY459" fmla="*/ 181301 h 601986"/>
                  <a:gd name="connsiteX460" fmla="*/ 152193 w 636190"/>
                  <a:gd name="connsiteY460" fmla="*/ 180151 h 601986"/>
                  <a:gd name="connsiteX461" fmla="*/ 152522 w 636190"/>
                  <a:gd name="connsiteY461" fmla="*/ 179960 h 601986"/>
                  <a:gd name="connsiteX462" fmla="*/ 150613 w 636190"/>
                  <a:gd name="connsiteY462" fmla="*/ 174638 h 601986"/>
                  <a:gd name="connsiteX463" fmla="*/ 153862 w 636190"/>
                  <a:gd name="connsiteY463" fmla="*/ 173276 h 601986"/>
                  <a:gd name="connsiteX464" fmla="*/ 155135 w 636190"/>
                  <a:gd name="connsiteY464" fmla="*/ 173140 h 601986"/>
                  <a:gd name="connsiteX465" fmla="*/ 155230 w 636190"/>
                  <a:gd name="connsiteY465" fmla="*/ 173140 h 601986"/>
                  <a:gd name="connsiteX466" fmla="*/ 155559 w 636190"/>
                  <a:gd name="connsiteY466" fmla="*/ 168673 h 601986"/>
                  <a:gd name="connsiteX467" fmla="*/ 155607 w 636190"/>
                  <a:gd name="connsiteY467" fmla="*/ 167756 h 601986"/>
                  <a:gd name="connsiteX468" fmla="*/ 155634 w 636190"/>
                  <a:gd name="connsiteY468" fmla="*/ 167277 h 601986"/>
                  <a:gd name="connsiteX469" fmla="*/ 155867 w 636190"/>
                  <a:gd name="connsiteY469" fmla="*/ 165717 h 601986"/>
                  <a:gd name="connsiteX470" fmla="*/ 156202 w 636190"/>
                  <a:gd name="connsiteY470" fmla="*/ 164650 h 601986"/>
                  <a:gd name="connsiteX471" fmla="*/ 156127 w 636190"/>
                  <a:gd name="connsiteY471" fmla="*/ 164589 h 601986"/>
                  <a:gd name="connsiteX472" fmla="*/ 156373 w 636190"/>
                  <a:gd name="connsiteY472" fmla="*/ 164431 h 601986"/>
                  <a:gd name="connsiteX473" fmla="*/ 158001 w 636190"/>
                  <a:gd name="connsiteY473" fmla="*/ 163905 h 601986"/>
                  <a:gd name="connsiteX474" fmla="*/ 160272 w 636190"/>
                  <a:gd name="connsiteY474" fmla="*/ 162838 h 601986"/>
                  <a:gd name="connsiteX475" fmla="*/ 160621 w 636190"/>
                  <a:gd name="connsiteY475" fmla="*/ 162714 h 601986"/>
                  <a:gd name="connsiteX476" fmla="*/ 170048 w 636190"/>
                  <a:gd name="connsiteY476" fmla="*/ 162345 h 601986"/>
                  <a:gd name="connsiteX477" fmla="*/ 174617 w 636190"/>
                  <a:gd name="connsiteY477" fmla="*/ 162181 h 601986"/>
                  <a:gd name="connsiteX478" fmla="*/ 178079 w 636190"/>
                  <a:gd name="connsiteY478" fmla="*/ 159465 h 601986"/>
                  <a:gd name="connsiteX479" fmla="*/ 182313 w 636190"/>
                  <a:gd name="connsiteY479" fmla="*/ 156140 h 601986"/>
                  <a:gd name="connsiteX480" fmla="*/ 182423 w 636190"/>
                  <a:gd name="connsiteY480" fmla="*/ 155928 h 601986"/>
                  <a:gd name="connsiteX481" fmla="*/ 182292 w 636190"/>
                  <a:gd name="connsiteY481" fmla="*/ 152631 h 601986"/>
                  <a:gd name="connsiteX482" fmla="*/ 182429 w 636190"/>
                  <a:gd name="connsiteY482" fmla="*/ 152624 h 601986"/>
                  <a:gd name="connsiteX483" fmla="*/ 184796 w 636190"/>
                  <a:gd name="connsiteY483" fmla="*/ 152740 h 601986"/>
                  <a:gd name="connsiteX484" fmla="*/ 187026 w 636190"/>
                  <a:gd name="connsiteY484" fmla="*/ 152829 h 601986"/>
                  <a:gd name="connsiteX485" fmla="*/ 187095 w 636190"/>
                  <a:gd name="connsiteY485" fmla="*/ 152829 h 601986"/>
                  <a:gd name="connsiteX486" fmla="*/ 187485 w 636190"/>
                  <a:gd name="connsiteY486" fmla="*/ 151160 h 601986"/>
                  <a:gd name="connsiteX487" fmla="*/ 187676 w 636190"/>
                  <a:gd name="connsiteY487" fmla="*/ 150374 h 601986"/>
                  <a:gd name="connsiteX488" fmla="*/ 187471 w 636190"/>
                  <a:gd name="connsiteY488" fmla="*/ 149669 h 601986"/>
                  <a:gd name="connsiteX489" fmla="*/ 189345 w 636190"/>
                  <a:gd name="connsiteY489" fmla="*/ 148971 h 601986"/>
                  <a:gd name="connsiteX490" fmla="*/ 189667 w 636190"/>
                  <a:gd name="connsiteY490" fmla="*/ 149819 h 601986"/>
                  <a:gd name="connsiteX491" fmla="*/ 191664 w 636190"/>
                  <a:gd name="connsiteY491" fmla="*/ 149272 h 601986"/>
                  <a:gd name="connsiteX492" fmla="*/ 191917 w 636190"/>
                  <a:gd name="connsiteY492" fmla="*/ 149908 h 601986"/>
                  <a:gd name="connsiteX493" fmla="*/ 195618 w 636190"/>
                  <a:gd name="connsiteY493" fmla="*/ 149984 h 601986"/>
                  <a:gd name="connsiteX494" fmla="*/ 195796 w 636190"/>
                  <a:gd name="connsiteY494" fmla="*/ 149984 h 601986"/>
                  <a:gd name="connsiteX495" fmla="*/ 198197 w 636190"/>
                  <a:gd name="connsiteY495" fmla="*/ 149423 h 601986"/>
                  <a:gd name="connsiteX496" fmla="*/ 201994 w 636190"/>
                  <a:gd name="connsiteY496" fmla="*/ 148513 h 601986"/>
                  <a:gd name="connsiteX497" fmla="*/ 202603 w 636190"/>
                  <a:gd name="connsiteY497" fmla="*/ 148369 h 601986"/>
                  <a:gd name="connsiteX498" fmla="*/ 202049 w 636190"/>
                  <a:gd name="connsiteY498" fmla="*/ 145913 h 601986"/>
                  <a:gd name="connsiteX499" fmla="*/ 205914 w 636190"/>
                  <a:gd name="connsiteY499" fmla="*/ 144538 h 601986"/>
                  <a:gd name="connsiteX500" fmla="*/ 205879 w 636190"/>
                  <a:gd name="connsiteY500" fmla="*/ 143724 h 601986"/>
                  <a:gd name="connsiteX501" fmla="*/ 208992 w 636190"/>
                  <a:gd name="connsiteY501" fmla="*/ 142746 h 601986"/>
                  <a:gd name="connsiteX502" fmla="*/ 209204 w 636190"/>
                  <a:gd name="connsiteY502" fmla="*/ 142637 h 601986"/>
                  <a:gd name="connsiteX503" fmla="*/ 212235 w 636190"/>
                  <a:gd name="connsiteY503" fmla="*/ 141672 h 601986"/>
                  <a:gd name="connsiteX504" fmla="*/ 213952 w 636190"/>
                  <a:gd name="connsiteY504" fmla="*/ 141022 h 601986"/>
                  <a:gd name="connsiteX505" fmla="*/ 213404 w 636190"/>
                  <a:gd name="connsiteY505" fmla="*/ 139928 h 601986"/>
                  <a:gd name="connsiteX506" fmla="*/ 213049 w 636190"/>
                  <a:gd name="connsiteY506" fmla="*/ 139203 h 601986"/>
                  <a:gd name="connsiteX507" fmla="*/ 214875 w 636190"/>
                  <a:gd name="connsiteY507" fmla="*/ 138491 h 601986"/>
                  <a:gd name="connsiteX508" fmla="*/ 215874 w 636190"/>
                  <a:gd name="connsiteY508" fmla="*/ 138177 h 601986"/>
                  <a:gd name="connsiteX509" fmla="*/ 216031 w 636190"/>
                  <a:gd name="connsiteY509" fmla="*/ 138252 h 601986"/>
                  <a:gd name="connsiteX510" fmla="*/ 216120 w 636190"/>
                  <a:gd name="connsiteY510" fmla="*/ 138389 h 601986"/>
                  <a:gd name="connsiteX511" fmla="*/ 216530 w 636190"/>
                  <a:gd name="connsiteY511" fmla="*/ 138929 h 601986"/>
                  <a:gd name="connsiteX512" fmla="*/ 217693 w 636190"/>
                  <a:gd name="connsiteY512" fmla="*/ 140537 h 601986"/>
                  <a:gd name="connsiteX513" fmla="*/ 217899 w 636190"/>
                  <a:gd name="connsiteY513" fmla="*/ 140584 h 601986"/>
                  <a:gd name="connsiteX514" fmla="*/ 218822 w 636190"/>
                  <a:gd name="connsiteY514" fmla="*/ 140065 h 601986"/>
                  <a:gd name="connsiteX515" fmla="*/ 219239 w 636190"/>
                  <a:gd name="connsiteY515" fmla="*/ 139750 h 601986"/>
                  <a:gd name="connsiteX516" fmla="*/ 219787 w 636190"/>
                  <a:gd name="connsiteY516" fmla="*/ 139257 h 601986"/>
                  <a:gd name="connsiteX517" fmla="*/ 221387 w 636190"/>
                  <a:gd name="connsiteY517" fmla="*/ 137527 h 601986"/>
                  <a:gd name="connsiteX518" fmla="*/ 221408 w 636190"/>
                  <a:gd name="connsiteY518" fmla="*/ 137308 h 601986"/>
                  <a:gd name="connsiteX519" fmla="*/ 221018 w 636190"/>
                  <a:gd name="connsiteY519" fmla="*/ 136583 h 601986"/>
                  <a:gd name="connsiteX520" fmla="*/ 220922 w 636190"/>
                  <a:gd name="connsiteY520" fmla="*/ 136309 h 601986"/>
                  <a:gd name="connsiteX521" fmla="*/ 220888 w 636190"/>
                  <a:gd name="connsiteY521" fmla="*/ 136076 h 601986"/>
                  <a:gd name="connsiteX522" fmla="*/ 220929 w 636190"/>
                  <a:gd name="connsiteY522" fmla="*/ 136049 h 601986"/>
                  <a:gd name="connsiteX523" fmla="*/ 220861 w 636190"/>
                  <a:gd name="connsiteY523" fmla="*/ 135379 h 601986"/>
                  <a:gd name="connsiteX524" fmla="*/ 220861 w 636190"/>
                  <a:gd name="connsiteY524" fmla="*/ 134736 h 601986"/>
                  <a:gd name="connsiteX525" fmla="*/ 220532 w 636190"/>
                  <a:gd name="connsiteY525" fmla="*/ 133709 h 601986"/>
                  <a:gd name="connsiteX526" fmla="*/ 220423 w 636190"/>
                  <a:gd name="connsiteY526" fmla="*/ 133703 h 601986"/>
                  <a:gd name="connsiteX527" fmla="*/ 220416 w 636190"/>
                  <a:gd name="connsiteY527" fmla="*/ 133491 h 601986"/>
                  <a:gd name="connsiteX528" fmla="*/ 220505 w 636190"/>
                  <a:gd name="connsiteY528" fmla="*/ 133491 h 601986"/>
                  <a:gd name="connsiteX529" fmla="*/ 220683 w 636190"/>
                  <a:gd name="connsiteY529" fmla="*/ 133498 h 601986"/>
                  <a:gd name="connsiteX530" fmla="*/ 220772 w 636190"/>
                  <a:gd name="connsiteY530" fmla="*/ 133614 h 601986"/>
                  <a:gd name="connsiteX531" fmla="*/ 220785 w 636190"/>
                  <a:gd name="connsiteY531" fmla="*/ 133696 h 601986"/>
                  <a:gd name="connsiteX532" fmla="*/ 220881 w 636190"/>
                  <a:gd name="connsiteY532" fmla="*/ 133792 h 601986"/>
                  <a:gd name="connsiteX533" fmla="*/ 221011 w 636190"/>
                  <a:gd name="connsiteY533" fmla="*/ 133833 h 601986"/>
                  <a:gd name="connsiteX534" fmla="*/ 221141 w 636190"/>
                  <a:gd name="connsiteY534" fmla="*/ 133675 h 601986"/>
                  <a:gd name="connsiteX535" fmla="*/ 221319 w 636190"/>
                  <a:gd name="connsiteY535" fmla="*/ 133675 h 601986"/>
                  <a:gd name="connsiteX536" fmla="*/ 221476 w 636190"/>
                  <a:gd name="connsiteY536" fmla="*/ 133867 h 601986"/>
                  <a:gd name="connsiteX537" fmla="*/ 221730 w 636190"/>
                  <a:gd name="connsiteY537" fmla="*/ 133874 h 601986"/>
                  <a:gd name="connsiteX538" fmla="*/ 222003 w 636190"/>
                  <a:gd name="connsiteY538" fmla="*/ 133757 h 601986"/>
                  <a:gd name="connsiteX539" fmla="*/ 222202 w 636190"/>
                  <a:gd name="connsiteY539" fmla="*/ 133785 h 601986"/>
                  <a:gd name="connsiteX540" fmla="*/ 222359 w 636190"/>
                  <a:gd name="connsiteY540" fmla="*/ 133997 h 601986"/>
                  <a:gd name="connsiteX541" fmla="*/ 222503 w 636190"/>
                  <a:gd name="connsiteY541" fmla="*/ 134052 h 601986"/>
                  <a:gd name="connsiteX542" fmla="*/ 222803 w 636190"/>
                  <a:gd name="connsiteY542" fmla="*/ 134024 h 601986"/>
                  <a:gd name="connsiteX543" fmla="*/ 223016 w 636190"/>
                  <a:gd name="connsiteY543" fmla="*/ 134284 h 601986"/>
                  <a:gd name="connsiteX544" fmla="*/ 223125 w 636190"/>
                  <a:gd name="connsiteY544" fmla="*/ 134455 h 601986"/>
                  <a:gd name="connsiteX545" fmla="*/ 223193 w 636190"/>
                  <a:gd name="connsiteY545" fmla="*/ 134517 h 601986"/>
                  <a:gd name="connsiteX546" fmla="*/ 223330 w 636190"/>
                  <a:gd name="connsiteY546" fmla="*/ 134462 h 601986"/>
                  <a:gd name="connsiteX547" fmla="*/ 224151 w 636190"/>
                  <a:gd name="connsiteY547" fmla="*/ 133860 h 601986"/>
                  <a:gd name="connsiteX548" fmla="*/ 224329 w 636190"/>
                  <a:gd name="connsiteY548" fmla="*/ 133860 h 601986"/>
                  <a:gd name="connsiteX549" fmla="*/ 224739 w 636190"/>
                  <a:gd name="connsiteY549" fmla="*/ 134017 h 601986"/>
                  <a:gd name="connsiteX550" fmla="*/ 224863 w 636190"/>
                  <a:gd name="connsiteY550" fmla="*/ 133798 h 601986"/>
                  <a:gd name="connsiteX551" fmla="*/ 224952 w 636190"/>
                  <a:gd name="connsiteY551" fmla="*/ 133723 h 601986"/>
                  <a:gd name="connsiteX552" fmla="*/ 225109 w 636190"/>
                  <a:gd name="connsiteY552" fmla="*/ 133703 h 601986"/>
                  <a:gd name="connsiteX553" fmla="*/ 225471 w 636190"/>
                  <a:gd name="connsiteY553" fmla="*/ 133737 h 601986"/>
                  <a:gd name="connsiteX554" fmla="*/ 226491 w 636190"/>
                  <a:gd name="connsiteY554" fmla="*/ 133573 h 601986"/>
                  <a:gd name="connsiteX555" fmla="*/ 226285 w 636190"/>
                  <a:gd name="connsiteY555" fmla="*/ 133436 h 601986"/>
                  <a:gd name="connsiteX556" fmla="*/ 226203 w 636190"/>
                  <a:gd name="connsiteY556" fmla="*/ 133251 h 601986"/>
                  <a:gd name="connsiteX557" fmla="*/ 226121 w 636190"/>
                  <a:gd name="connsiteY557" fmla="*/ 132984 h 601986"/>
                  <a:gd name="connsiteX558" fmla="*/ 226073 w 636190"/>
                  <a:gd name="connsiteY558" fmla="*/ 132861 h 601986"/>
                  <a:gd name="connsiteX559" fmla="*/ 225964 w 636190"/>
                  <a:gd name="connsiteY559" fmla="*/ 132649 h 601986"/>
                  <a:gd name="connsiteX560" fmla="*/ 226176 w 636190"/>
                  <a:gd name="connsiteY560" fmla="*/ 132314 h 601986"/>
                  <a:gd name="connsiteX561" fmla="*/ 226292 w 636190"/>
                  <a:gd name="connsiteY561" fmla="*/ 132328 h 601986"/>
                  <a:gd name="connsiteX562" fmla="*/ 229870 w 636190"/>
                  <a:gd name="connsiteY562" fmla="*/ 132519 h 601986"/>
                  <a:gd name="connsiteX563" fmla="*/ 231950 w 636190"/>
                  <a:gd name="connsiteY563" fmla="*/ 132594 h 601986"/>
                  <a:gd name="connsiteX564" fmla="*/ 232059 w 636190"/>
                  <a:gd name="connsiteY564" fmla="*/ 132246 h 601986"/>
                  <a:gd name="connsiteX565" fmla="*/ 232599 w 636190"/>
                  <a:gd name="connsiteY565" fmla="*/ 130583 h 601986"/>
                  <a:gd name="connsiteX566" fmla="*/ 232900 w 636190"/>
                  <a:gd name="connsiteY566" fmla="*/ 130570 h 601986"/>
                  <a:gd name="connsiteX567" fmla="*/ 235069 w 636190"/>
                  <a:gd name="connsiteY567" fmla="*/ 130460 h 601986"/>
                  <a:gd name="connsiteX568" fmla="*/ 239433 w 636190"/>
                  <a:gd name="connsiteY568" fmla="*/ 130248 h 601986"/>
                  <a:gd name="connsiteX569" fmla="*/ 239536 w 636190"/>
                  <a:gd name="connsiteY569" fmla="*/ 131000 h 601986"/>
                  <a:gd name="connsiteX570" fmla="*/ 240692 w 636190"/>
                  <a:gd name="connsiteY570" fmla="*/ 130802 h 601986"/>
                  <a:gd name="connsiteX571" fmla="*/ 243401 w 636190"/>
                  <a:gd name="connsiteY571" fmla="*/ 130399 h 601986"/>
                  <a:gd name="connsiteX572" fmla="*/ 244256 w 636190"/>
                  <a:gd name="connsiteY572" fmla="*/ 130227 h 601986"/>
                  <a:gd name="connsiteX573" fmla="*/ 245214 w 636190"/>
                  <a:gd name="connsiteY573" fmla="*/ 130036 h 601986"/>
                  <a:gd name="connsiteX574" fmla="*/ 249414 w 636190"/>
                  <a:gd name="connsiteY574" fmla="*/ 129229 h 601986"/>
                  <a:gd name="connsiteX575" fmla="*/ 249626 w 636190"/>
                  <a:gd name="connsiteY575" fmla="*/ 129188 h 601986"/>
                  <a:gd name="connsiteX576" fmla="*/ 249065 w 636190"/>
                  <a:gd name="connsiteY576" fmla="*/ 126089 h 601986"/>
                  <a:gd name="connsiteX577" fmla="*/ 251158 w 636190"/>
                  <a:gd name="connsiteY577" fmla="*/ 125453 h 601986"/>
                  <a:gd name="connsiteX578" fmla="*/ 251049 w 636190"/>
                  <a:gd name="connsiteY578" fmla="*/ 124844 h 601986"/>
                  <a:gd name="connsiteX579" fmla="*/ 254196 w 636190"/>
                  <a:gd name="connsiteY579" fmla="*/ 123961 h 601986"/>
                  <a:gd name="connsiteX580" fmla="*/ 256132 w 636190"/>
                  <a:gd name="connsiteY580" fmla="*/ 123414 h 601986"/>
                  <a:gd name="connsiteX581" fmla="*/ 256330 w 636190"/>
                  <a:gd name="connsiteY581" fmla="*/ 123366 h 601986"/>
                  <a:gd name="connsiteX582" fmla="*/ 258492 w 636190"/>
                  <a:gd name="connsiteY582" fmla="*/ 122744 h 601986"/>
                  <a:gd name="connsiteX583" fmla="*/ 258546 w 636190"/>
                  <a:gd name="connsiteY583" fmla="*/ 123038 h 601986"/>
                  <a:gd name="connsiteX584" fmla="*/ 260804 w 636190"/>
                  <a:gd name="connsiteY584" fmla="*/ 122949 h 601986"/>
                  <a:gd name="connsiteX585" fmla="*/ 260763 w 636190"/>
                  <a:gd name="connsiteY585" fmla="*/ 121957 h 601986"/>
                  <a:gd name="connsiteX586" fmla="*/ 260462 w 636190"/>
                  <a:gd name="connsiteY586" fmla="*/ 118749 h 601986"/>
                  <a:gd name="connsiteX587" fmla="*/ 260065 w 636190"/>
                  <a:gd name="connsiteY587" fmla="*/ 115513 h 601986"/>
                  <a:gd name="connsiteX588" fmla="*/ 259470 w 636190"/>
                  <a:gd name="connsiteY588" fmla="*/ 111155 h 601986"/>
                  <a:gd name="connsiteX589" fmla="*/ 258533 w 636190"/>
                  <a:gd name="connsiteY589" fmla="*/ 103685 h 601986"/>
                  <a:gd name="connsiteX590" fmla="*/ 258259 w 636190"/>
                  <a:gd name="connsiteY590" fmla="*/ 101729 h 601986"/>
                  <a:gd name="connsiteX591" fmla="*/ 257849 w 636190"/>
                  <a:gd name="connsiteY591" fmla="*/ 99985 h 601986"/>
                  <a:gd name="connsiteX592" fmla="*/ 256487 w 636190"/>
                  <a:gd name="connsiteY592" fmla="*/ 95080 h 601986"/>
                  <a:gd name="connsiteX593" fmla="*/ 252869 w 636190"/>
                  <a:gd name="connsiteY593" fmla="*/ 95791 h 601986"/>
                  <a:gd name="connsiteX594" fmla="*/ 249414 w 636190"/>
                  <a:gd name="connsiteY594" fmla="*/ 96407 h 601986"/>
                  <a:gd name="connsiteX595" fmla="*/ 249394 w 636190"/>
                  <a:gd name="connsiteY595" fmla="*/ 96304 h 601986"/>
                  <a:gd name="connsiteX596" fmla="*/ 248634 w 636190"/>
                  <a:gd name="connsiteY596" fmla="*/ 91967 h 601986"/>
                  <a:gd name="connsiteX597" fmla="*/ 248244 w 636190"/>
                  <a:gd name="connsiteY597" fmla="*/ 89799 h 601986"/>
                  <a:gd name="connsiteX598" fmla="*/ 247054 w 636190"/>
                  <a:gd name="connsiteY598" fmla="*/ 83211 h 601986"/>
                  <a:gd name="connsiteX599" fmla="*/ 247034 w 636190"/>
                  <a:gd name="connsiteY599" fmla="*/ 83081 h 601986"/>
                  <a:gd name="connsiteX600" fmla="*/ 247013 w 636190"/>
                  <a:gd name="connsiteY600" fmla="*/ 82999 h 601986"/>
                  <a:gd name="connsiteX601" fmla="*/ 243545 w 636190"/>
                  <a:gd name="connsiteY601" fmla="*/ 83533 h 601986"/>
                  <a:gd name="connsiteX602" fmla="*/ 243504 w 636190"/>
                  <a:gd name="connsiteY602" fmla="*/ 83533 h 601986"/>
                  <a:gd name="connsiteX603" fmla="*/ 243497 w 636190"/>
                  <a:gd name="connsiteY603" fmla="*/ 83423 h 601986"/>
                  <a:gd name="connsiteX604" fmla="*/ 243305 w 636190"/>
                  <a:gd name="connsiteY604" fmla="*/ 80488 h 601986"/>
                  <a:gd name="connsiteX605" fmla="*/ 243271 w 636190"/>
                  <a:gd name="connsiteY605" fmla="*/ 80235 h 601986"/>
                  <a:gd name="connsiteX606" fmla="*/ 243251 w 636190"/>
                  <a:gd name="connsiteY606" fmla="*/ 79798 h 601986"/>
                  <a:gd name="connsiteX607" fmla="*/ 243230 w 636190"/>
                  <a:gd name="connsiteY607" fmla="*/ 79346 h 601986"/>
                  <a:gd name="connsiteX608" fmla="*/ 243223 w 636190"/>
                  <a:gd name="connsiteY608" fmla="*/ 79141 h 601986"/>
                  <a:gd name="connsiteX609" fmla="*/ 243182 w 636190"/>
                  <a:gd name="connsiteY609" fmla="*/ 78771 h 601986"/>
                  <a:gd name="connsiteX610" fmla="*/ 243155 w 636190"/>
                  <a:gd name="connsiteY610" fmla="*/ 78450 h 601986"/>
                  <a:gd name="connsiteX611" fmla="*/ 243018 w 636190"/>
                  <a:gd name="connsiteY611" fmla="*/ 77232 h 601986"/>
                  <a:gd name="connsiteX612" fmla="*/ 243004 w 636190"/>
                  <a:gd name="connsiteY612" fmla="*/ 76979 h 601986"/>
                  <a:gd name="connsiteX613" fmla="*/ 242902 w 636190"/>
                  <a:gd name="connsiteY613" fmla="*/ 76493 h 601986"/>
                  <a:gd name="connsiteX614" fmla="*/ 242861 w 636190"/>
                  <a:gd name="connsiteY614" fmla="*/ 75980 h 601986"/>
                  <a:gd name="connsiteX615" fmla="*/ 242833 w 636190"/>
                  <a:gd name="connsiteY615" fmla="*/ 75556 h 601986"/>
                  <a:gd name="connsiteX616" fmla="*/ 242792 w 636190"/>
                  <a:gd name="connsiteY616" fmla="*/ 75201 h 601986"/>
                  <a:gd name="connsiteX617" fmla="*/ 242751 w 636190"/>
                  <a:gd name="connsiteY617" fmla="*/ 74927 h 601986"/>
                  <a:gd name="connsiteX618" fmla="*/ 242601 w 636190"/>
                  <a:gd name="connsiteY618" fmla="*/ 74092 h 601986"/>
                  <a:gd name="connsiteX619" fmla="*/ 242519 w 636190"/>
                  <a:gd name="connsiteY619" fmla="*/ 73736 h 601986"/>
                  <a:gd name="connsiteX620" fmla="*/ 242505 w 636190"/>
                  <a:gd name="connsiteY620" fmla="*/ 73374 h 601986"/>
                  <a:gd name="connsiteX621" fmla="*/ 242491 w 636190"/>
                  <a:gd name="connsiteY621" fmla="*/ 73100 h 601986"/>
                  <a:gd name="connsiteX622" fmla="*/ 242477 w 636190"/>
                  <a:gd name="connsiteY622" fmla="*/ 72957 h 601986"/>
                  <a:gd name="connsiteX623" fmla="*/ 242437 w 636190"/>
                  <a:gd name="connsiteY623" fmla="*/ 72676 h 601986"/>
                  <a:gd name="connsiteX624" fmla="*/ 242416 w 636190"/>
                  <a:gd name="connsiteY624" fmla="*/ 72423 h 601986"/>
                  <a:gd name="connsiteX625" fmla="*/ 242361 w 636190"/>
                  <a:gd name="connsiteY625" fmla="*/ 72067 h 601986"/>
                  <a:gd name="connsiteX626" fmla="*/ 242313 w 636190"/>
                  <a:gd name="connsiteY626" fmla="*/ 71794 h 601986"/>
                  <a:gd name="connsiteX627" fmla="*/ 242245 w 636190"/>
                  <a:gd name="connsiteY627" fmla="*/ 71383 h 601986"/>
                  <a:gd name="connsiteX628" fmla="*/ 242190 w 636190"/>
                  <a:gd name="connsiteY628" fmla="*/ 71151 h 601986"/>
                  <a:gd name="connsiteX629" fmla="*/ 242163 w 636190"/>
                  <a:gd name="connsiteY629" fmla="*/ 71069 h 601986"/>
                  <a:gd name="connsiteX630" fmla="*/ 242088 w 636190"/>
                  <a:gd name="connsiteY630" fmla="*/ 70925 h 601986"/>
                  <a:gd name="connsiteX631" fmla="*/ 242040 w 636190"/>
                  <a:gd name="connsiteY631" fmla="*/ 70911 h 601986"/>
                  <a:gd name="connsiteX632" fmla="*/ 241917 w 636190"/>
                  <a:gd name="connsiteY632" fmla="*/ 70959 h 601986"/>
                  <a:gd name="connsiteX633" fmla="*/ 241075 w 636190"/>
                  <a:gd name="connsiteY633" fmla="*/ 71329 h 601986"/>
                  <a:gd name="connsiteX634" fmla="*/ 240692 w 636190"/>
                  <a:gd name="connsiteY634" fmla="*/ 71452 h 601986"/>
                  <a:gd name="connsiteX635" fmla="*/ 240507 w 636190"/>
                  <a:gd name="connsiteY635" fmla="*/ 71513 h 601986"/>
                  <a:gd name="connsiteX636" fmla="*/ 240336 w 636190"/>
                  <a:gd name="connsiteY636" fmla="*/ 71602 h 601986"/>
                  <a:gd name="connsiteX637" fmla="*/ 240022 w 636190"/>
                  <a:gd name="connsiteY637" fmla="*/ 71705 h 601986"/>
                  <a:gd name="connsiteX638" fmla="*/ 239796 w 636190"/>
                  <a:gd name="connsiteY638" fmla="*/ 71794 h 601986"/>
                  <a:gd name="connsiteX639" fmla="*/ 239659 w 636190"/>
                  <a:gd name="connsiteY639" fmla="*/ 71814 h 601986"/>
                  <a:gd name="connsiteX640" fmla="*/ 239502 w 636190"/>
                  <a:gd name="connsiteY640" fmla="*/ 71903 h 601986"/>
                  <a:gd name="connsiteX641" fmla="*/ 239324 w 636190"/>
                  <a:gd name="connsiteY641" fmla="*/ 71937 h 601986"/>
                  <a:gd name="connsiteX642" fmla="*/ 239139 w 636190"/>
                  <a:gd name="connsiteY642" fmla="*/ 71910 h 601986"/>
                  <a:gd name="connsiteX643" fmla="*/ 239091 w 636190"/>
                  <a:gd name="connsiteY643" fmla="*/ 71650 h 601986"/>
                  <a:gd name="connsiteX644" fmla="*/ 239057 w 636190"/>
                  <a:gd name="connsiteY644" fmla="*/ 71151 h 601986"/>
                  <a:gd name="connsiteX645" fmla="*/ 239044 w 636190"/>
                  <a:gd name="connsiteY645" fmla="*/ 70932 h 601986"/>
                  <a:gd name="connsiteX646" fmla="*/ 238968 w 636190"/>
                  <a:gd name="connsiteY646" fmla="*/ 70706 h 601986"/>
                  <a:gd name="connsiteX647" fmla="*/ 238893 w 636190"/>
                  <a:gd name="connsiteY647" fmla="*/ 70474 h 601986"/>
                  <a:gd name="connsiteX648" fmla="*/ 238825 w 636190"/>
                  <a:gd name="connsiteY648" fmla="*/ 70002 h 601986"/>
                  <a:gd name="connsiteX649" fmla="*/ 238783 w 636190"/>
                  <a:gd name="connsiteY649" fmla="*/ 69660 h 601986"/>
                  <a:gd name="connsiteX650" fmla="*/ 238578 w 636190"/>
                  <a:gd name="connsiteY650" fmla="*/ 68927 h 601986"/>
                  <a:gd name="connsiteX651" fmla="*/ 238441 w 636190"/>
                  <a:gd name="connsiteY651" fmla="*/ 68305 h 601986"/>
                  <a:gd name="connsiteX652" fmla="*/ 238264 w 636190"/>
                  <a:gd name="connsiteY652" fmla="*/ 67552 h 601986"/>
                  <a:gd name="connsiteX653" fmla="*/ 238216 w 636190"/>
                  <a:gd name="connsiteY653" fmla="*/ 67251 h 601986"/>
                  <a:gd name="connsiteX654" fmla="*/ 238113 w 636190"/>
                  <a:gd name="connsiteY654" fmla="*/ 66855 h 601986"/>
                  <a:gd name="connsiteX655" fmla="*/ 238058 w 636190"/>
                  <a:gd name="connsiteY655" fmla="*/ 66574 h 601986"/>
                  <a:gd name="connsiteX656" fmla="*/ 237744 w 636190"/>
                  <a:gd name="connsiteY656" fmla="*/ 66082 h 601986"/>
                  <a:gd name="connsiteX657" fmla="*/ 237381 w 636190"/>
                  <a:gd name="connsiteY657" fmla="*/ 65220 h 601986"/>
                  <a:gd name="connsiteX658" fmla="*/ 237299 w 636190"/>
                  <a:gd name="connsiteY658" fmla="*/ 64973 h 601986"/>
                  <a:gd name="connsiteX659" fmla="*/ 237183 w 636190"/>
                  <a:gd name="connsiteY659" fmla="*/ 64549 h 601986"/>
                  <a:gd name="connsiteX660" fmla="*/ 237107 w 636190"/>
                  <a:gd name="connsiteY660" fmla="*/ 64337 h 601986"/>
                  <a:gd name="connsiteX661" fmla="*/ 237087 w 636190"/>
                  <a:gd name="connsiteY661" fmla="*/ 64242 h 601986"/>
                  <a:gd name="connsiteX662" fmla="*/ 239132 w 636190"/>
                  <a:gd name="connsiteY662" fmla="*/ 63619 h 601986"/>
                  <a:gd name="connsiteX663" fmla="*/ 239645 w 636190"/>
                  <a:gd name="connsiteY663" fmla="*/ 63434 h 601986"/>
                  <a:gd name="connsiteX664" fmla="*/ 239864 w 636190"/>
                  <a:gd name="connsiteY664" fmla="*/ 63359 h 601986"/>
                  <a:gd name="connsiteX665" fmla="*/ 240056 w 636190"/>
                  <a:gd name="connsiteY665" fmla="*/ 63284 h 601986"/>
                  <a:gd name="connsiteX666" fmla="*/ 240343 w 636190"/>
                  <a:gd name="connsiteY666" fmla="*/ 63140 h 601986"/>
                  <a:gd name="connsiteX667" fmla="*/ 240391 w 636190"/>
                  <a:gd name="connsiteY667" fmla="*/ 63058 h 601986"/>
                  <a:gd name="connsiteX668" fmla="*/ 240384 w 636190"/>
                  <a:gd name="connsiteY668" fmla="*/ 63024 h 601986"/>
                  <a:gd name="connsiteX669" fmla="*/ 240220 w 636190"/>
                  <a:gd name="connsiteY669" fmla="*/ 62737 h 601986"/>
                  <a:gd name="connsiteX670" fmla="*/ 240104 w 636190"/>
                  <a:gd name="connsiteY670" fmla="*/ 62518 h 601986"/>
                  <a:gd name="connsiteX671" fmla="*/ 240028 w 636190"/>
                  <a:gd name="connsiteY671" fmla="*/ 62326 h 601986"/>
                  <a:gd name="connsiteX672" fmla="*/ 239981 w 636190"/>
                  <a:gd name="connsiteY672" fmla="*/ 62176 h 601986"/>
                  <a:gd name="connsiteX673" fmla="*/ 239488 w 636190"/>
                  <a:gd name="connsiteY673" fmla="*/ 60301 h 601986"/>
                  <a:gd name="connsiteX674" fmla="*/ 239413 w 636190"/>
                  <a:gd name="connsiteY674" fmla="*/ 59952 h 601986"/>
                  <a:gd name="connsiteX675" fmla="*/ 239365 w 636190"/>
                  <a:gd name="connsiteY675" fmla="*/ 59740 h 601986"/>
                  <a:gd name="connsiteX676" fmla="*/ 239317 w 636190"/>
                  <a:gd name="connsiteY676" fmla="*/ 59556 h 601986"/>
                  <a:gd name="connsiteX677" fmla="*/ 239255 w 636190"/>
                  <a:gd name="connsiteY677" fmla="*/ 59350 h 601986"/>
                  <a:gd name="connsiteX678" fmla="*/ 239132 w 636190"/>
                  <a:gd name="connsiteY678" fmla="*/ 58995 h 601986"/>
                  <a:gd name="connsiteX679" fmla="*/ 239030 w 636190"/>
                  <a:gd name="connsiteY679" fmla="*/ 58646 h 601986"/>
                  <a:gd name="connsiteX680" fmla="*/ 238982 w 636190"/>
                  <a:gd name="connsiteY680" fmla="*/ 58427 h 601986"/>
                  <a:gd name="connsiteX681" fmla="*/ 238968 w 636190"/>
                  <a:gd name="connsiteY681" fmla="*/ 58222 h 601986"/>
                  <a:gd name="connsiteX682" fmla="*/ 238934 w 636190"/>
                  <a:gd name="connsiteY682" fmla="*/ 57907 h 601986"/>
                  <a:gd name="connsiteX683" fmla="*/ 238886 w 636190"/>
                  <a:gd name="connsiteY683" fmla="*/ 57613 h 601986"/>
                  <a:gd name="connsiteX684" fmla="*/ 238866 w 636190"/>
                  <a:gd name="connsiteY684" fmla="*/ 57387 h 601986"/>
                  <a:gd name="connsiteX685" fmla="*/ 238831 w 636190"/>
                  <a:gd name="connsiteY685" fmla="*/ 57059 h 601986"/>
                  <a:gd name="connsiteX686" fmla="*/ 238770 w 636190"/>
                  <a:gd name="connsiteY686" fmla="*/ 56812 h 601986"/>
                  <a:gd name="connsiteX687" fmla="*/ 238736 w 636190"/>
                  <a:gd name="connsiteY687" fmla="*/ 56580 h 601986"/>
                  <a:gd name="connsiteX688" fmla="*/ 238715 w 636190"/>
                  <a:gd name="connsiteY688" fmla="*/ 56471 h 601986"/>
                  <a:gd name="connsiteX689" fmla="*/ 238729 w 636190"/>
                  <a:gd name="connsiteY689" fmla="*/ 56361 h 601986"/>
                  <a:gd name="connsiteX690" fmla="*/ 238838 w 636190"/>
                  <a:gd name="connsiteY690" fmla="*/ 56300 h 601986"/>
                  <a:gd name="connsiteX691" fmla="*/ 239433 w 636190"/>
                  <a:gd name="connsiteY691" fmla="*/ 56169 h 601986"/>
                  <a:gd name="connsiteX692" fmla="*/ 239420 w 636190"/>
                  <a:gd name="connsiteY692" fmla="*/ 56122 h 601986"/>
                  <a:gd name="connsiteX693" fmla="*/ 239474 w 636190"/>
                  <a:gd name="connsiteY693" fmla="*/ 56108 h 601986"/>
                  <a:gd name="connsiteX694" fmla="*/ 239433 w 636190"/>
                  <a:gd name="connsiteY694" fmla="*/ 55889 h 601986"/>
                  <a:gd name="connsiteX695" fmla="*/ 239563 w 636190"/>
                  <a:gd name="connsiteY695" fmla="*/ 55971 h 601986"/>
                  <a:gd name="connsiteX696" fmla="*/ 242101 w 636190"/>
                  <a:gd name="connsiteY696" fmla="*/ 55342 h 601986"/>
                  <a:gd name="connsiteX697" fmla="*/ 243517 w 636190"/>
                  <a:gd name="connsiteY697" fmla="*/ 54966 h 601986"/>
                  <a:gd name="connsiteX698" fmla="*/ 244632 w 636190"/>
                  <a:gd name="connsiteY698" fmla="*/ 54664 h 601986"/>
                  <a:gd name="connsiteX699" fmla="*/ 246178 w 636190"/>
                  <a:gd name="connsiteY699" fmla="*/ 53987 h 601986"/>
                  <a:gd name="connsiteX700" fmla="*/ 248935 w 636190"/>
                  <a:gd name="connsiteY700" fmla="*/ 52749 h 601986"/>
                  <a:gd name="connsiteX701" fmla="*/ 249763 w 636190"/>
                  <a:gd name="connsiteY701" fmla="*/ 52380 h 601986"/>
                  <a:gd name="connsiteX702" fmla="*/ 250235 w 636190"/>
                  <a:gd name="connsiteY702" fmla="*/ 52168 h 601986"/>
                  <a:gd name="connsiteX703" fmla="*/ 251453 w 636190"/>
                  <a:gd name="connsiteY703" fmla="*/ 51607 h 601986"/>
                  <a:gd name="connsiteX704" fmla="*/ 252294 w 636190"/>
                  <a:gd name="connsiteY704" fmla="*/ 51224 h 601986"/>
                  <a:gd name="connsiteX705" fmla="*/ 253984 w 636190"/>
                  <a:gd name="connsiteY705" fmla="*/ 50464 h 601986"/>
                  <a:gd name="connsiteX706" fmla="*/ 254305 w 636190"/>
                  <a:gd name="connsiteY706" fmla="*/ 50321 h 601986"/>
                  <a:gd name="connsiteX707" fmla="*/ 254688 w 636190"/>
                  <a:gd name="connsiteY707" fmla="*/ 50150 h 601986"/>
                  <a:gd name="connsiteX708" fmla="*/ 255064 w 636190"/>
                  <a:gd name="connsiteY708" fmla="*/ 49979 h 601986"/>
                  <a:gd name="connsiteX709" fmla="*/ 257165 w 636190"/>
                  <a:gd name="connsiteY709" fmla="*/ 49035 h 601986"/>
                  <a:gd name="connsiteX710" fmla="*/ 258594 w 636190"/>
                  <a:gd name="connsiteY710" fmla="*/ 48323 h 601986"/>
                  <a:gd name="connsiteX711" fmla="*/ 259935 w 636190"/>
                  <a:gd name="connsiteY711" fmla="*/ 47728 h 601986"/>
                  <a:gd name="connsiteX712" fmla="*/ 261399 w 636190"/>
                  <a:gd name="connsiteY712" fmla="*/ 47194 h 601986"/>
                  <a:gd name="connsiteX713" fmla="*/ 262001 w 636190"/>
                  <a:gd name="connsiteY713" fmla="*/ 46921 h 601986"/>
                  <a:gd name="connsiteX714" fmla="*/ 262562 w 636190"/>
                  <a:gd name="connsiteY714" fmla="*/ 46668 h 601986"/>
                  <a:gd name="connsiteX715" fmla="*/ 263397 w 636190"/>
                  <a:gd name="connsiteY715" fmla="*/ 46291 h 601986"/>
                  <a:gd name="connsiteX716" fmla="*/ 264204 w 636190"/>
                  <a:gd name="connsiteY716" fmla="*/ 45963 h 601986"/>
                  <a:gd name="connsiteX717" fmla="*/ 265367 w 636190"/>
                  <a:gd name="connsiteY717" fmla="*/ 45471 h 601986"/>
                  <a:gd name="connsiteX718" fmla="*/ 266249 w 636190"/>
                  <a:gd name="connsiteY718" fmla="*/ 45101 h 601986"/>
                  <a:gd name="connsiteX719" fmla="*/ 266988 w 636190"/>
                  <a:gd name="connsiteY719" fmla="*/ 44793 h 601986"/>
                  <a:gd name="connsiteX720" fmla="*/ 267241 w 636190"/>
                  <a:gd name="connsiteY720" fmla="*/ 44691 h 601986"/>
                  <a:gd name="connsiteX721" fmla="*/ 267262 w 636190"/>
                  <a:gd name="connsiteY721" fmla="*/ 44786 h 601986"/>
                  <a:gd name="connsiteX722" fmla="*/ 267357 w 636190"/>
                  <a:gd name="connsiteY722" fmla="*/ 44752 h 601986"/>
                  <a:gd name="connsiteX723" fmla="*/ 268041 w 636190"/>
                  <a:gd name="connsiteY723" fmla="*/ 48460 h 601986"/>
                  <a:gd name="connsiteX724" fmla="*/ 268390 w 636190"/>
                  <a:gd name="connsiteY724" fmla="*/ 50382 h 601986"/>
                  <a:gd name="connsiteX725" fmla="*/ 268767 w 636190"/>
                  <a:gd name="connsiteY725" fmla="*/ 52359 h 601986"/>
                  <a:gd name="connsiteX726" fmla="*/ 269375 w 636190"/>
                  <a:gd name="connsiteY726" fmla="*/ 57421 h 601986"/>
                  <a:gd name="connsiteX727" fmla="*/ 269724 w 636190"/>
                  <a:gd name="connsiteY727" fmla="*/ 60171 h 601986"/>
                  <a:gd name="connsiteX728" fmla="*/ 270100 w 636190"/>
                  <a:gd name="connsiteY728" fmla="*/ 63133 h 601986"/>
                  <a:gd name="connsiteX729" fmla="*/ 270128 w 636190"/>
                  <a:gd name="connsiteY729" fmla="*/ 63325 h 601986"/>
                  <a:gd name="connsiteX730" fmla="*/ 270148 w 636190"/>
                  <a:gd name="connsiteY730" fmla="*/ 63475 h 601986"/>
                  <a:gd name="connsiteX731" fmla="*/ 270559 w 636190"/>
                  <a:gd name="connsiteY731" fmla="*/ 66732 h 601986"/>
                  <a:gd name="connsiteX732" fmla="*/ 270887 w 636190"/>
                  <a:gd name="connsiteY732" fmla="*/ 70248 h 601986"/>
                  <a:gd name="connsiteX733" fmla="*/ 271209 w 636190"/>
                  <a:gd name="connsiteY733" fmla="*/ 73230 h 601986"/>
                  <a:gd name="connsiteX734" fmla="*/ 272317 w 636190"/>
                  <a:gd name="connsiteY734" fmla="*/ 73531 h 601986"/>
                  <a:gd name="connsiteX735" fmla="*/ 272700 w 636190"/>
                  <a:gd name="connsiteY735" fmla="*/ 73593 h 601986"/>
                  <a:gd name="connsiteX736" fmla="*/ 273411 w 636190"/>
                  <a:gd name="connsiteY736" fmla="*/ 73388 h 601986"/>
                  <a:gd name="connsiteX737" fmla="*/ 274780 w 636190"/>
                  <a:gd name="connsiteY737" fmla="*/ 73066 h 601986"/>
                  <a:gd name="connsiteX738" fmla="*/ 275094 w 636190"/>
                  <a:gd name="connsiteY738" fmla="*/ 72792 h 601986"/>
                  <a:gd name="connsiteX739" fmla="*/ 276045 w 636190"/>
                  <a:gd name="connsiteY739" fmla="*/ 72635 h 601986"/>
                  <a:gd name="connsiteX740" fmla="*/ 277133 w 636190"/>
                  <a:gd name="connsiteY740" fmla="*/ 72430 h 601986"/>
                  <a:gd name="connsiteX741" fmla="*/ 277824 w 636190"/>
                  <a:gd name="connsiteY741" fmla="*/ 72020 h 601986"/>
                  <a:gd name="connsiteX742" fmla="*/ 278398 w 636190"/>
                  <a:gd name="connsiteY742" fmla="*/ 71329 h 601986"/>
                  <a:gd name="connsiteX743" fmla="*/ 279821 w 636190"/>
                  <a:gd name="connsiteY743" fmla="*/ 69831 h 601986"/>
                  <a:gd name="connsiteX744" fmla="*/ 281928 w 636190"/>
                  <a:gd name="connsiteY744" fmla="*/ 69037 h 601986"/>
                  <a:gd name="connsiteX745" fmla="*/ 283187 w 636190"/>
                  <a:gd name="connsiteY745" fmla="*/ 68709 h 601986"/>
                  <a:gd name="connsiteX746" fmla="*/ 284630 w 636190"/>
                  <a:gd name="connsiteY746" fmla="*/ 69105 h 601986"/>
                  <a:gd name="connsiteX747" fmla="*/ 286361 w 636190"/>
                  <a:gd name="connsiteY747" fmla="*/ 69133 h 601986"/>
                  <a:gd name="connsiteX748" fmla="*/ 289569 w 636190"/>
                  <a:gd name="connsiteY748" fmla="*/ 68059 h 601986"/>
                  <a:gd name="connsiteX749" fmla="*/ 292696 w 636190"/>
                  <a:gd name="connsiteY749" fmla="*/ 68072 h 601986"/>
                  <a:gd name="connsiteX750" fmla="*/ 292860 w 636190"/>
                  <a:gd name="connsiteY750" fmla="*/ 68627 h 601986"/>
                  <a:gd name="connsiteX751" fmla="*/ 294659 w 636190"/>
                  <a:gd name="connsiteY751" fmla="*/ 68585 h 601986"/>
                  <a:gd name="connsiteX752" fmla="*/ 296266 w 636190"/>
                  <a:gd name="connsiteY752" fmla="*/ 68592 h 601986"/>
                  <a:gd name="connsiteX753" fmla="*/ 299338 w 636190"/>
                  <a:gd name="connsiteY753" fmla="*/ 68709 h 601986"/>
                  <a:gd name="connsiteX754" fmla="*/ 302225 w 636190"/>
                  <a:gd name="connsiteY754" fmla="*/ 68838 h 601986"/>
                  <a:gd name="connsiteX755" fmla="*/ 302635 w 636190"/>
                  <a:gd name="connsiteY755" fmla="*/ 68832 h 601986"/>
                  <a:gd name="connsiteX756" fmla="*/ 303128 w 636190"/>
                  <a:gd name="connsiteY756" fmla="*/ 68175 h 601986"/>
                  <a:gd name="connsiteX757" fmla="*/ 303545 w 636190"/>
                  <a:gd name="connsiteY757" fmla="*/ 67313 h 601986"/>
                  <a:gd name="connsiteX758" fmla="*/ 303620 w 636190"/>
                  <a:gd name="connsiteY758" fmla="*/ 67176 h 601986"/>
                  <a:gd name="connsiteX759" fmla="*/ 303695 w 636190"/>
                  <a:gd name="connsiteY759" fmla="*/ 67183 h 601986"/>
                  <a:gd name="connsiteX760" fmla="*/ 303648 w 636190"/>
                  <a:gd name="connsiteY760" fmla="*/ 67204 h 601986"/>
                  <a:gd name="connsiteX761" fmla="*/ 303634 w 636190"/>
                  <a:gd name="connsiteY761" fmla="*/ 67224 h 601986"/>
                  <a:gd name="connsiteX762" fmla="*/ 303607 w 636190"/>
                  <a:gd name="connsiteY762" fmla="*/ 67258 h 601986"/>
                  <a:gd name="connsiteX763" fmla="*/ 303607 w 636190"/>
                  <a:gd name="connsiteY763" fmla="*/ 67340 h 601986"/>
                  <a:gd name="connsiteX764" fmla="*/ 303798 w 636190"/>
                  <a:gd name="connsiteY764" fmla="*/ 67313 h 601986"/>
                  <a:gd name="connsiteX765" fmla="*/ 304277 w 636190"/>
                  <a:gd name="connsiteY765" fmla="*/ 67053 h 601986"/>
                  <a:gd name="connsiteX766" fmla="*/ 305112 w 636190"/>
                  <a:gd name="connsiteY766" fmla="*/ 66896 h 601986"/>
                  <a:gd name="connsiteX767" fmla="*/ 306172 w 636190"/>
                  <a:gd name="connsiteY767" fmla="*/ 66773 h 601986"/>
                  <a:gd name="connsiteX768" fmla="*/ 306918 w 636190"/>
                  <a:gd name="connsiteY768" fmla="*/ 66656 h 601986"/>
                  <a:gd name="connsiteX769" fmla="*/ 306883 w 636190"/>
                  <a:gd name="connsiteY769" fmla="*/ 67108 h 601986"/>
                  <a:gd name="connsiteX770" fmla="*/ 307355 w 636190"/>
                  <a:gd name="connsiteY770" fmla="*/ 67669 h 601986"/>
                  <a:gd name="connsiteX771" fmla="*/ 307807 w 636190"/>
                  <a:gd name="connsiteY771" fmla="*/ 68565 h 601986"/>
                  <a:gd name="connsiteX772" fmla="*/ 308053 w 636190"/>
                  <a:gd name="connsiteY772" fmla="*/ 69393 h 601986"/>
                  <a:gd name="connsiteX773" fmla="*/ 308101 w 636190"/>
                  <a:gd name="connsiteY773" fmla="*/ 69516 h 601986"/>
                  <a:gd name="connsiteX774" fmla="*/ 308593 w 636190"/>
                  <a:gd name="connsiteY774" fmla="*/ 69824 h 601986"/>
                  <a:gd name="connsiteX775" fmla="*/ 308860 w 636190"/>
                  <a:gd name="connsiteY775" fmla="*/ 69933 h 601986"/>
                  <a:gd name="connsiteX776" fmla="*/ 309278 w 636190"/>
                  <a:gd name="connsiteY776" fmla="*/ 69954 h 601986"/>
                  <a:gd name="connsiteX777" fmla="*/ 310379 w 636190"/>
                  <a:gd name="connsiteY777" fmla="*/ 70159 h 601986"/>
                  <a:gd name="connsiteX778" fmla="*/ 312199 w 636190"/>
                  <a:gd name="connsiteY778" fmla="*/ 70487 h 601986"/>
                  <a:gd name="connsiteX779" fmla="*/ 313977 w 636190"/>
                  <a:gd name="connsiteY779" fmla="*/ 70761 h 601986"/>
                  <a:gd name="connsiteX780" fmla="*/ 314641 w 636190"/>
                  <a:gd name="connsiteY780" fmla="*/ 70870 h 601986"/>
                  <a:gd name="connsiteX781" fmla="*/ 315338 w 636190"/>
                  <a:gd name="connsiteY781" fmla="*/ 71014 h 601986"/>
                  <a:gd name="connsiteX782" fmla="*/ 315858 w 636190"/>
                  <a:gd name="connsiteY782" fmla="*/ 71069 h 601986"/>
                  <a:gd name="connsiteX783" fmla="*/ 316043 w 636190"/>
                  <a:gd name="connsiteY783" fmla="*/ 71192 h 601986"/>
                  <a:gd name="connsiteX784" fmla="*/ 316125 w 636190"/>
                  <a:gd name="connsiteY784" fmla="*/ 71383 h 601986"/>
                  <a:gd name="connsiteX785" fmla="*/ 316139 w 636190"/>
                  <a:gd name="connsiteY785" fmla="*/ 71465 h 601986"/>
                  <a:gd name="connsiteX786" fmla="*/ 316166 w 636190"/>
                  <a:gd name="connsiteY786" fmla="*/ 71520 h 601986"/>
                  <a:gd name="connsiteX787" fmla="*/ 316529 w 636190"/>
                  <a:gd name="connsiteY787" fmla="*/ 71336 h 601986"/>
                  <a:gd name="connsiteX788" fmla="*/ 316686 w 636190"/>
                  <a:gd name="connsiteY788" fmla="*/ 71294 h 601986"/>
                  <a:gd name="connsiteX789" fmla="*/ 316802 w 636190"/>
                  <a:gd name="connsiteY789" fmla="*/ 71281 h 601986"/>
                  <a:gd name="connsiteX790" fmla="*/ 316919 w 636190"/>
                  <a:gd name="connsiteY790" fmla="*/ 71294 h 601986"/>
                  <a:gd name="connsiteX791" fmla="*/ 317076 w 636190"/>
                  <a:gd name="connsiteY791" fmla="*/ 71301 h 601986"/>
                  <a:gd name="connsiteX792" fmla="*/ 317452 w 636190"/>
                  <a:gd name="connsiteY792" fmla="*/ 71397 h 601986"/>
                  <a:gd name="connsiteX793" fmla="*/ 317548 w 636190"/>
                  <a:gd name="connsiteY793" fmla="*/ 71418 h 601986"/>
                  <a:gd name="connsiteX794" fmla="*/ 317623 w 636190"/>
                  <a:gd name="connsiteY794" fmla="*/ 71424 h 601986"/>
                  <a:gd name="connsiteX795" fmla="*/ 317712 w 636190"/>
                  <a:gd name="connsiteY795" fmla="*/ 71424 h 601986"/>
                  <a:gd name="connsiteX796" fmla="*/ 317869 w 636190"/>
                  <a:gd name="connsiteY796" fmla="*/ 71376 h 601986"/>
                  <a:gd name="connsiteX797" fmla="*/ 317986 w 636190"/>
                  <a:gd name="connsiteY797" fmla="*/ 71281 h 601986"/>
                  <a:gd name="connsiteX798" fmla="*/ 318123 w 636190"/>
                  <a:gd name="connsiteY798" fmla="*/ 71034 h 601986"/>
                  <a:gd name="connsiteX799" fmla="*/ 318143 w 636190"/>
                  <a:gd name="connsiteY799" fmla="*/ 71014 h 601986"/>
                  <a:gd name="connsiteX800" fmla="*/ 318177 w 636190"/>
                  <a:gd name="connsiteY800" fmla="*/ 70946 h 601986"/>
                  <a:gd name="connsiteX801" fmla="*/ 318225 w 636190"/>
                  <a:gd name="connsiteY801" fmla="*/ 70877 h 601986"/>
                  <a:gd name="connsiteX802" fmla="*/ 318280 w 636190"/>
                  <a:gd name="connsiteY802" fmla="*/ 70809 h 601986"/>
                  <a:gd name="connsiteX803" fmla="*/ 318328 w 636190"/>
                  <a:gd name="connsiteY803" fmla="*/ 70754 h 601986"/>
                  <a:gd name="connsiteX804" fmla="*/ 318383 w 636190"/>
                  <a:gd name="connsiteY804" fmla="*/ 70706 h 601986"/>
                  <a:gd name="connsiteX805" fmla="*/ 318506 w 636190"/>
                  <a:gd name="connsiteY805" fmla="*/ 70617 h 601986"/>
                  <a:gd name="connsiteX806" fmla="*/ 318622 w 636190"/>
                  <a:gd name="connsiteY806" fmla="*/ 70556 h 601986"/>
                  <a:gd name="connsiteX807" fmla="*/ 318998 w 636190"/>
                  <a:gd name="connsiteY807" fmla="*/ 70426 h 601986"/>
                  <a:gd name="connsiteX808" fmla="*/ 319039 w 636190"/>
                  <a:gd name="connsiteY808" fmla="*/ 70426 h 601986"/>
                  <a:gd name="connsiteX809" fmla="*/ 319080 w 636190"/>
                  <a:gd name="connsiteY809" fmla="*/ 70419 h 601986"/>
                  <a:gd name="connsiteX810" fmla="*/ 319115 w 636190"/>
                  <a:gd name="connsiteY810" fmla="*/ 70405 h 601986"/>
                  <a:gd name="connsiteX811" fmla="*/ 319149 w 636190"/>
                  <a:gd name="connsiteY811" fmla="*/ 70385 h 601986"/>
                  <a:gd name="connsiteX812" fmla="*/ 319176 w 636190"/>
                  <a:gd name="connsiteY812" fmla="*/ 70364 h 601986"/>
                  <a:gd name="connsiteX813" fmla="*/ 319203 w 636190"/>
                  <a:gd name="connsiteY813" fmla="*/ 70343 h 601986"/>
                  <a:gd name="connsiteX814" fmla="*/ 319258 w 636190"/>
                  <a:gd name="connsiteY814" fmla="*/ 70289 h 601986"/>
                  <a:gd name="connsiteX815" fmla="*/ 319272 w 636190"/>
                  <a:gd name="connsiteY815" fmla="*/ 70268 h 601986"/>
                  <a:gd name="connsiteX816" fmla="*/ 319292 w 636190"/>
                  <a:gd name="connsiteY816" fmla="*/ 70234 h 601986"/>
                  <a:gd name="connsiteX817" fmla="*/ 319313 w 636190"/>
                  <a:gd name="connsiteY817" fmla="*/ 70193 h 601986"/>
                  <a:gd name="connsiteX818" fmla="*/ 319327 w 636190"/>
                  <a:gd name="connsiteY818" fmla="*/ 70152 h 601986"/>
                  <a:gd name="connsiteX819" fmla="*/ 319340 w 636190"/>
                  <a:gd name="connsiteY819" fmla="*/ 70111 h 601986"/>
                  <a:gd name="connsiteX820" fmla="*/ 319354 w 636190"/>
                  <a:gd name="connsiteY820" fmla="*/ 70070 h 601986"/>
                  <a:gd name="connsiteX821" fmla="*/ 319361 w 636190"/>
                  <a:gd name="connsiteY821" fmla="*/ 70008 h 601986"/>
                  <a:gd name="connsiteX822" fmla="*/ 319354 w 636190"/>
                  <a:gd name="connsiteY822" fmla="*/ 69735 h 601986"/>
                  <a:gd name="connsiteX823" fmla="*/ 319354 w 636190"/>
                  <a:gd name="connsiteY823" fmla="*/ 69714 h 601986"/>
                  <a:gd name="connsiteX824" fmla="*/ 319368 w 636190"/>
                  <a:gd name="connsiteY824" fmla="*/ 69694 h 601986"/>
                  <a:gd name="connsiteX825" fmla="*/ 319381 w 636190"/>
                  <a:gd name="connsiteY825" fmla="*/ 69687 h 601986"/>
                  <a:gd name="connsiteX826" fmla="*/ 319416 w 636190"/>
                  <a:gd name="connsiteY826" fmla="*/ 69673 h 601986"/>
                  <a:gd name="connsiteX827" fmla="*/ 319436 w 636190"/>
                  <a:gd name="connsiteY827" fmla="*/ 69666 h 601986"/>
                  <a:gd name="connsiteX828" fmla="*/ 319498 w 636190"/>
                  <a:gd name="connsiteY828" fmla="*/ 69660 h 601986"/>
                  <a:gd name="connsiteX829" fmla="*/ 319525 w 636190"/>
                  <a:gd name="connsiteY829" fmla="*/ 69666 h 601986"/>
                  <a:gd name="connsiteX830" fmla="*/ 319552 w 636190"/>
                  <a:gd name="connsiteY830" fmla="*/ 69680 h 601986"/>
                  <a:gd name="connsiteX831" fmla="*/ 319587 w 636190"/>
                  <a:gd name="connsiteY831" fmla="*/ 69694 h 601986"/>
                  <a:gd name="connsiteX832" fmla="*/ 319648 w 636190"/>
                  <a:gd name="connsiteY832" fmla="*/ 69728 h 601986"/>
                  <a:gd name="connsiteX833" fmla="*/ 319710 w 636190"/>
                  <a:gd name="connsiteY833" fmla="*/ 69769 h 601986"/>
                  <a:gd name="connsiteX834" fmla="*/ 319792 w 636190"/>
                  <a:gd name="connsiteY834" fmla="*/ 69810 h 601986"/>
                  <a:gd name="connsiteX835" fmla="*/ 319894 w 636190"/>
                  <a:gd name="connsiteY835" fmla="*/ 69851 h 601986"/>
                  <a:gd name="connsiteX836" fmla="*/ 319949 w 636190"/>
                  <a:gd name="connsiteY836" fmla="*/ 69858 h 601986"/>
                  <a:gd name="connsiteX837" fmla="*/ 320011 w 636190"/>
                  <a:gd name="connsiteY837" fmla="*/ 69858 h 601986"/>
                  <a:gd name="connsiteX838" fmla="*/ 320079 w 636190"/>
                  <a:gd name="connsiteY838" fmla="*/ 69851 h 601986"/>
                  <a:gd name="connsiteX839" fmla="*/ 320113 w 636190"/>
                  <a:gd name="connsiteY839" fmla="*/ 69824 h 601986"/>
                  <a:gd name="connsiteX840" fmla="*/ 320148 w 636190"/>
                  <a:gd name="connsiteY840" fmla="*/ 69783 h 601986"/>
                  <a:gd name="connsiteX841" fmla="*/ 320209 w 636190"/>
                  <a:gd name="connsiteY841" fmla="*/ 69687 h 601986"/>
                  <a:gd name="connsiteX842" fmla="*/ 320236 w 636190"/>
                  <a:gd name="connsiteY842" fmla="*/ 69639 h 601986"/>
                  <a:gd name="connsiteX843" fmla="*/ 320250 w 636190"/>
                  <a:gd name="connsiteY843" fmla="*/ 69591 h 601986"/>
                  <a:gd name="connsiteX844" fmla="*/ 320271 w 636190"/>
                  <a:gd name="connsiteY844" fmla="*/ 69529 h 601986"/>
                  <a:gd name="connsiteX845" fmla="*/ 320305 w 636190"/>
                  <a:gd name="connsiteY845" fmla="*/ 69454 h 601986"/>
                  <a:gd name="connsiteX846" fmla="*/ 320353 w 636190"/>
                  <a:gd name="connsiteY846" fmla="*/ 69365 h 601986"/>
                  <a:gd name="connsiteX847" fmla="*/ 320435 w 636190"/>
                  <a:gd name="connsiteY847" fmla="*/ 69256 h 601986"/>
                  <a:gd name="connsiteX848" fmla="*/ 320462 w 636190"/>
                  <a:gd name="connsiteY848" fmla="*/ 69222 h 601986"/>
                  <a:gd name="connsiteX849" fmla="*/ 320489 w 636190"/>
                  <a:gd name="connsiteY849" fmla="*/ 69188 h 601986"/>
                  <a:gd name="connsiteX850" fmla="*/ 320524 w 636190"/>
                  <a:gd name="connsiteY850" fmla="*/ 69160 h 601986"/>
                  <a:gd name="connsiteX851" fmla="*/ 320551 w 636190"/>
                  <a:gd name="connsiteY851" fmla="*/ 69146 h 601986"/>
                  <a:gd name="connsiteX852" fmla="*/ 320599 w 636190"/>
                  <a:gd name="connsiteY852" fmla="*/ 69126 h 601986"/>
                  <a:gd name="connsiteX853" fmla="*/ 320647 w 636190"/>
                  <a:gd name="connsiteY853" fmla="*/ 69112 h 601986"/>
                  <a:gd name="connsiteX854" fmla="*/ 320688 w 636190"/>
                  <a:gd name="connsiteY854" fmla="*/ 69112 h 601986"/>
                  <a:gd name="connsiteX855" fmla="*/ 320750 w 636190"/>
                  <a:gd name="connsiteY855" fmla="*/ 69105 h 601986"/>
                  <a:gd name="connsiteX856" fmla="*/ 320825 w 636190"/>
                  <a:gd name="connsiteY856" fmla="*/ 69105 h 601986"/>
                  <a:gd name="connsiteX857" fmla="*/ 320879 w 636190"/>
                  <a:gd name="connsiteY857" fmla="*/ 69112 h 601986"/>
                  <a:gd name="connsiteX858" fmla="*/ 320927 w 636190"/>
                  <a:gd name="connsiteY858" fmla="*/ 69119 h 601986"/>
                  <a:gd name="connsiteX859" fmla="*/ 320975 w 636190"/>
                  <a:gd name="connsiteY859" fmla="*/ 69126 h 601986"/>
                  <a:gd name="connsiteX860" fmla="*/ 321023 w 636190"/>
                  <a:gd name="connsiteY860" fmla="*/ 69140 h 601986"/>
                  <a:gd name="connsiteX861" fmla="*/ 321331 w 636190"/>
                  <a:gd name="connsiteY861" fmla="*/ 69235 h 601986"/>
                  <a:gd name="connsiteX862" fmla="*/ 321393 w 636190"/>
                  <a:gd name="connsiteY862" fmla="*/ 69249 h 601986"/>
                  <a:gd name="connsiteX863" fmla="*/ 321440 w 636190"/>
                  <a:gd name="connsiteY863" fmla="*/ 69256 h 601986"/>
                  <a:gd name="connsiteX864" fmla="*/ 321488 w 636190"/>
                  <a:gd name="connsiteY864" fmla="*/ 69256 h 601986"/>
                  <a:gd name="connsiteX865" fmla="*/ 321543 w 636190"/>
                  <a:gd name="connsiteY865" fmla="*/ 69256 h 601986"/>
                  <a:gd name="connsiteX866" fmla="*/ 321591 w 636190"/>
                  <a:gd name="connsiteY866" fmla="*/ 69249 h 601986"/>
                  <a:gd name="connsiteX867" fmla="*/ 321646 w 636190"/>
                  <a:gd name="connsiteY867" fmla="*/ 69242 h 601986"/>
                  <a:gd name="connsiteX868" fmla="*/ 321748 w 636190"/>
                  <a:gd name="connsiteY868" fmla="*/ 69181 h 601986"/>
                  <a:gd name="connsiteX869" fmla="*/ 321837 w 636190"/>
                  <a:gd name="connsiteY869" fmla="*/ 69078 h 601986"/>
                  <a:gd name="connsiteX870" fmla="*/ 322029 w 636190"/>
                  <a:gd name="connsiteY870" fmla="*/ 68825 h 601986"/>
                  <a:gd name="connsiteX871" fmla="*/ 322063 w 636190"/>
                  <a:gd name="connsiteY871" fmla="*/ 68791 h 601986"/>
                  <a:gd name="connsiteX872" fmla="*/ 322097 w 636190"/>
                  <a:gd name="connsiteY872" fmla="*/ 68763 h 601986"/>
                  <a:gd name="connsiteX873" fmla="*/ 322138 w 636190"/>
                  <a:gd name="connsiteY873" fmla="*/ 68750 h 601986"/>
                  <a:gd name="connsiteX874" fmla="*/ 322179 w 636190"/>
                  <a:gd name="connsiteY874" fmla="*/ 68743 h 601986"/>
                  <a:gd name="connsiteX875" fmla="*/ 322227 w 636190"/>
                  <a:gd name="connsiteY875" fmla="*/ 68736 h 601986"/>
                  <a:gd name="connsiteX876" fmla="*/ 322268 w 636190"/>
                  <a:gd name="connsiteY876" fmla="*/ 68743 h 601986"/>
                  <a:gd name="connsiteX877" fmla="*/ 322295 w 636190"/>
                  <a:gd name="connsiteY877" fmla="*/ 68750 h 601986"/>
                  <a:gd name="connsiteX878" fmla="*/ 322364 w 636190"/>
                  <a:gd name="connsiteY878" fmla="*/ 68777 h 601986"/>
                  <a:gd name="connsiteX879" fmla="*/ 322487 w 636190"/>
                  <a:gd name="connsiteY879" fmla="*/ 68811 h 601986"/>
                  <a:gd name="connsiteX880" fmla="*/ 322528 w 636190"/>
                  <a:gd name="connsiteY880" fmla="*/ 68818 h 601986"/>
                  <a:gd name="connsiteX881" fmla="*/ 322555 w 636190"/>
                  <a:gd name="connsiteY881" fmla="*/ 68818 h 601986"/>
                  <a:gd name="connsiteX882" fmla="*/ 322590 w 636190"/>
                  <a:gd name="connsiteY882" fmla="*/ 68818 h 601986"/>
                  <a:gd name="connsiteX883" fmla="*/ 322624 w 636190"/>
                  <a:gd name="connsiteY883" fmla="*/ 68811 h 601986"/>
                  <a:gd name="connsiteX884" fmla="*/ 322685 w 636190"/>
                  <a:gd name="connsiteY884" fmla="*/ 68784 h 601986"/>
                  <a:gd name="connsiteX885" fmla="*/ 322747 w 636190"/>
                  <a:gd name="connsiteY885" fmla="*/ 68750 h 601986"/>
                  <a:gd name="connsiteX886" fmla="*/ 322795 w 636190"/>
                  <a:gd name="connsiteY886" fmla="*/ 68709 h 601986"/>
                  <a:gd name="connsiteX887" fmla="*/ 322850 w 636190"/>
                  <a:gd name="connsiteY887" fmla="*/ 68661 h 601986"/>
                  <a:gd name="connsiteX888" fmla="*/ 323075 w 636190"/>
                  <a:gd name="connsiteY888" fmla="*/ 68428 h 601986"/>
                  <a:gd name="connsiteX889" fmla="*/ 323110 w 636190"/>
                  <a:gd name="connsiteY889" fmla="*/ 68387 h 601986"/>
                  <a:gd name="connsiteX890" fmla="*/ 323157 w 636190"/>
                  <a:gd name="connsiteY890" fmla="*/ 68353 h 601986"/>
                  <a:gd name="connsiteX891" fmla="*/ 323205 w 636190"/>
                  <a:gd name="connsiteY891" fmla="*/ 68312 h 601986"/>
                  <a:gd name="connsiteX892" fmla="*/ 323246 w 636190"/>
                  <a:gd name="connsiteY892" fmla="*/ 68284 h 601986"/>
                  <a:gd name="connsiteX893" fmla="*/ 323315 w 636190"/>
                  <a:gd name="connsiteY893" fmla="*/ 68257 h 601986"/>
                  <a:gd name="connsiteX894" fmla="*/ 323363 w 636190"/>
                  <a:gd name="connsiteY894" fmla="*/ 68237 h 601986"/>
                  <a:gd name="connsiteX895" fmla="*/ 323417 w 636190"/>
                  <a:gd name="connsiteY895" fmla="*/ 68230 h 601986"/>
                  <a:gd name="connsiteX896" fmla="*/ 323472 w 636190"/>
                  <a:gd name="connsiteY896" fmla="*/ 68230 h 601986"/>
                  <a:gd name="connsiteX897" fmla="*/ 323513 w 636190"/>
                  <a:gd name="connsiteY897" fmla="*/ 68223 h 601986"/>
                  <a:gd name="connsiteX898" fmla="*/ 323568 w 636190"/>
                  <a:gd name="connsiteY898" fmla="*/ 68230 h 601986"/>
                  <a:gd name="connsiteX899" fmla="*/ 323698 w 636190"/>
                  <a:gd name="connsiteY899" fmla="*/ 68230 h 601986"/>
                  <a:gd name="connsiteX900" fmla="*/ 323848 w 636190"/>
                  <a:gd name="connsiteY900" fmla="*/ 68250 h 601986"/>
                  <a:gd name="connsiteX901" fmla="*/ 323896 w 636190"/>
                  <a:gd name="connsiteY901" fmla="*/ 68264 h 601986"/>
                  <a:gd name="connsiteX902" fmla="*/ 323992 w 636190"/>
                  <a:gd name="connsiteY902" fmla="*/ 68284 h 601986"/>
                  <a:gd name="connsiteX903" fmla="*/ 324040 w 636190"/>
                  <a:gd name="connsiteY903" fmla="*/ 68298 h 601986"/>
                  <a:gd name="connsiteX904" fmla="*/ 324136 w 636190"/>
                  <a:gd name="connsiteY904" fmla="*/ 68319 h 601986"/>
                  <a:gd name="connsiteX905" fmla="*/ 324197 w 636190"/>
                  <a:gd name="connsiteY905" fmla="*/ 68326 h 601986"/>
                  <a:gd name="connsiteX906" fmla="*/ 324272 w 636190"/>
                  <a:gd name="connsiteY906" fmla="*/ 68339 h 601986"/>
                  <a:gd name="connsiteX907" fmla="*/ 324361 w 636190"/>
                  <a:gd name="connsiteY907" fmla="*/ 68353 h 601986"/>
                  <a:gd name="connsiteX908" fmla="*/ 324450 w 636190"/>
                  <a:gd name="connsiteY908" fmla="*/ 68353 h 601986"/>
                  <a:gd name="connsiteX909" fmla="*/ 324539 w 636190"/>
                  <a:gd name="connsiteY909" fmla="*/ 68353 h 601986"/>
                  <a:gd name="connsiteX910" fmla="*/ 324628 w 636190"/>
                  <a:gd name="connsiteY910" fmla="*/ 68360 h 601986"/>
                  <a:gd name="connsiteX911" fmla="*/ 324724 w 636190"/>
                  <a:gd name="connsiteY911" fmla="*/ 68346 h 601986"/>
                  <a:gd name="connsiteX912" fmla="*/ 324813 w 636190"/>
                  <a:gd name="connsiteY912" fmla="*/ 68319 h 601986"/>
                  <a:gd name="connsiteX913" fmla="*/ 324902 w 636190"/>
                  <a:gd name="connsiteY913" fmla="*/ 68278 h 601986"/>
                  <a:gd name="connsiteX914" fmla="*/ 324950 w 636190"/>
                  <a:gd name="connsiteY914" fmla="*/ 68223 h 601986"/>
                  <a:gd name="connsiteX915" fmla="*/ 324998 w 636190"/>
                  <a:gd name="connsiteY915" fmla="*/ 68175 h 601986"/>
                  <a:gd name="connsiteX916" fmla="*/ 325039 w 636190"/>
                  <a:gd name="connsiteY916" fmla="*/ 68120 h 601986"/>
                  <a:gd name="connsiteX917" fmla="*/ 325312 w 636190"/>
                  <a:gd name="connsiteY917" fmla="*/ 67744 h 601986"/>
                  <a:gd name="connsiteX918" fmla="*/ 325497 w 636190"/>
                  <a:gd name="connsiteY918" fmla="*/ 67470 h 601986"/>
                  <a:gd name="connsiteX919" fmla="*/ 325593 w 636190"/>
                  <a:gd name="connsiteY919" fmla="*/ 67368 h 601986"/>
                  <a:gd name="connsiteX920" fmla="*/ 325723 w 636190"/>
                  <a:gd name="connsiteY920" fmla="*/ 67416 h 601986"/>
                  <a:gd name="connsiteX921" fmla="*/ 325873 w 636190"/>
                  <a:gd name="connsiteY921" fmla="*/ 67416 h 601986"/>
                  <a:gd name="connsiteX922" fmla="*/ 325990 w 636190"/>
                  <a:gd name="connsiteY922" fmla="*/ 67279 h 601986"/>
                  <a:gd name="connsiteX923" fmla="*/ 325969 w 636190"/>
                  <a:gd name="connsiteY923" fmla="*/ 67101 h 601986"/>
                  <a:gd name="connsiteX924" fmla="*/ 325887 w 636190"/>
                  <a:gd name="connsiteY924" fmla="*/ 66704 h 601986"/>
                  <a:gd name="connsiteX925" fmla="*/ 325928 w 636190"/>
                  <a:gd name="connsiteY925" fmla="*/ 66478 h 601986"/>
                  <a:gd name="connsiteX926" fmla="*/ 326017 w 636190"/>
                  <a:gd name="connsiteY926" fmla="*/ 66307 h 601986"/>
                  <a:gd name="connsiteX927" fmla="*/ 326167 w 636190"/>
                  <a:gd name="connsiteY927" fmla="*/ 66225 h 601986"/>
                  <a:gd name="connsiteX928" fmla="*/ 326297 w 636190"/>
                  <a:gd name="connsiteY928" fmla="*/ 66239 h 601986"/>
                  <a:gd name="connsiteX929" fmla="*/ 326578 w 636190"/>
                  <a:gd name="connsiteY929" fmla="*/ 66280 h 601986"/>
                  <a:gd name="connsiteX930" fmla="*/ 326824 w 636190"/>
                  <a:gd name="connsiteY930" fmla="*/ 66191 h 601986"/>
                  <a:gd name="connsiteX931" fmla="*/ 326920 w 636190"/>
                  <a:gd name="connsiteY931" fmla="*/ 66082 h 601986"/>
                  <a:gd name="connsiteX932" fmla="*/ 326988 w 636190"/>
                  <a:gd name="connsiteY932" fmla="*/ 65822 h 601986"/>
                  <a:gd name="connsiteX933" fmla="*/ 327029 w 636190"/>
                  <a:gd name="connsiteY933" fmla="*/ 65480 h 601986"/>
                  <a:gd name="connsiteX934" fmla="*/ 327111 w 636190"/>
                  <a:gd name="connsiteY934" fmla="*/ 65138 h 601986"/>
                  <a:gd name="connsiteX935" fmla="*/ 327207 w 636190"/>
                  <a:gd name="connsiteY935" fmla="*/ 64898 h 601986"/>
                  <a:gd name="connsiteX936" fmla="*/ 327337 w 636190"/>
                  <a:gd name="connsiteY936" fmla="*/ 64741 h 601986"/>
                  <a:gd name="connsiteX937" fmla="*/ 327488 w 636190"/>
                  <a:gd name="connsiteY937" fmla="*/ 64604 h 601986"/>
                  <a:gd name="connsiteX938" fmla="*/ 327789 w 636190"/>
                  <a:gd name="connsiteY938" fmla="*/ 64481 h 601986"/>
                  <a:gd name="connsiteX939" fmla="*/ 328007 w 636190"/>
                  <a:gd name="connsiteY939" fmla="*/ 64324 h 601986"/>
                  <a:gd name="connsiteX940" fmla="*/ 328151 w 636190"/>
                  <a:gd name="connsiteY940" fmla="*/ 64077 h 601986"/>
                  <a:gd name="connsiteX941" fmla="*/ 328302 w 636190"/>
                  <a:gd name="connsiteY941" fmla="*/ 63776 h 601986"/>
                  <a:gd name="connsiteX942" fmla="*/ 328452 w 636190"/>
                  <a:gd name="connsiteY942" fmla="*/ 63551 h 601986"/>
                  <a:gd name="connsiteX943" fmla="*/ 328596 w 636190"/>
                  <a:gd name="connsiteY943" fmla="*/ 63366 h 601986"/>
                  <a:gd name="connsiteX944" fmla="*/ 328760 w 636190"/>
                  <a:gd name="connsiteY944" fmla="*/ 63024 h 601986"/>
                  <a:gd name="connsiteX945" fmla="*/ 328869 w 636190"/>
                  <a:gd name="connsiteY945" fmla="*/ 62689 h 601986"/>
                  <a:gd name="connsiteX946" fmla="*/ 329040 w 636190"/>
                  <a:gd name="connsiteY946" fmla="*/ 62360 h 601986"/>
                  <a:gd name="connsiteX947" fmla="*/ 329266 w 636190"/>
                  <a:gd name="connsiteY947" fmla="*/ 62032 h 601986"/>
                  <a:gd name="connsiteX948" fmla="*/ 329506 w 636190"/>
                  <a:gd name="connsiteY948" fmla="*/ 61779 h 601986"/>
                  <a:gd name="connsiteX949" fmla="*/ 329663 w 636190"/>
                  <a:gd name="connsiteY949" fmla="*/ 61546 h 601986"/>
                  <a:gd name="connsiteX950" fmla="*/ 329759 w 636190"/>
                  <a:gd name="connsiteY950" fmla="*/ 61273 h 601986"/>
                  <a:gd name="connsiteX951" fmla="*/ 329868 w 636190"/>
                  <a:gd name="connsiteY951" fmla="*/ 61026 h 601986"/>
                  <a:gd name="connsiteX952" fmla="*/ 330032 w 636190"/>
                  <a:gd name="connsiteY952" fmla="*/ 60760 h 601986"/>
                  <a:gd name="connsiteX953" fmla="*/ 330272 w 636190"/>
                  <a:gd name="connsiteY953" fmla="*/ 60472 h 601986"/>
                  <a:gd name="connsiteX954" fmla="*/ 330409 w 636190"/>
                  <a:gd name="connsiteY954" fmla="*/ 60233 h 601986"/>
                  <a:gd name="connsiteX955" fmla="*/ 330498 w 636190"/>
                  <a:gd name="connsiteY955" fmla="*/ 59952 h 601986"/>
                  <a:gd name="connsiteX956" fmla="*/ 330545 w 636190"/>
                  <a:gd name="connsiteY956" fmla="*/ 59665 h 601986"/>
                  <a:gd name="connsiteX957" fmla="*/ 330634 w 636190"/>
                  <a:gd name="connsiteY957" fmla="*/ 59385 h 601986"/>
                  <a:gd name="connsiteX958" fmla="*/ 330764 w 636190"/>
                  <a:gd name="connsiteY958" fmla="*/ 59132 h 601986"/>
                  <a:gd name="connsiteX959" fmla="*/ 330833 w 636190"/>
                  <a:gd name="connsiteY959" fmla="*/ 58920 h 601986"/>
                  <a:gd name="connsiteX960" fmla="*/ 330840 w 636190"/>
                  <a:gd name="connsiteY960" fmla="*/ 58714 h 601986"/>
                  <a:gd name="connsiteX961" fmla="*/ 330785 w 636190"/>
                  <a:gd name="connsiteY961" fmla="*/ 58509 h 601986"/>
                  <a:gd name="connsiteX962" fmla="*/ 330614 w 636190"/>
                  <a:gd name="connsiteY962" fmla="*/ 58235 h 601986"/>
                  <a:gd name="connsiteX963" fmla="*/ 330539 w 636190"/>
                  <a:gd name="connsiteY963" fmla="*/ 58071 h 601986"/>
                  <a:gd name="connsiteX964" fmla="*/ 330539 w 636190"/>
                  <a:gd name="connsiteY964" fmla="*/ 57845 h 601986"/>
                  <a:gd name="connsiteX965" fmla="*/ 330607 w 636190"/>
                  <a:gd name="connsiteY965" fmla="*/ 57695 h 601986"/>
                  <a:gd name="connsiteX966" fmla="*/ 330710 w 636190"/>
                  <a:gd name="connsiteY966" fmla="*/ 57387 h 601986"/>
                  <a:gd name="connsiteX967" fmla="*/ 330737 w 636190"/>
                  <a:gd name="connsiteY967" fmla="*/ 57161 h 601986"/>
                  <a:gd name="connsiteX968" fmla="*/ 330737 w 636190"/>
                  <a:gd name="connsiteY968" fmla="*/ 56915 h 601986"/>
                  <a:gd name="connsiteX969" fmla="*/ 330662 w 636190"/>
                  <a:gd name="connsiteY969" fmla="*/ 56614 h 601986"/>
                  <a:gd name="connsiteX970" fmla="*/ 330689 w 636190"/>
                  <a:gd name="connsiteY970" fmla="*/ 56395 h 601986"/>
                  <a:gd name="connsiteX971" fmla="*/ 330922 w 636190"/>
                  <a:gd name="connsiteY971" fmla="*/ 55328 h 601986"/>
                  <a:gd name="connsiteX972" fmla="*/ 330956 w 636190"/>
                  <a:gd name="connsiteY972" fmla="*/ 55068 h 601986"/>
                  <a:gd name="connsiteX973" fmla="*/ 330983 w 636190"/>
                  <a:gd name="connsiteY973" fmla="*/ 54548 h 601986"/>
                  <a:gd name="connsiteX974" fmla="*/ 330928 w 636190"/>
                  <a:gd name="connsiteY974" fmla="*/ 54117 h 601986"/>
                  <a:gd name="connsiteX975" fmla="*/ 330846 w 636190"/>
                  <a:gd name="connsiteY975" fmla="*/ 53755 h 601986"/>
                  <a:gd name="connsiteX976" fmla="*/ 330771 w 636190"/>
                  <a:gd name="connsiteY976" fmla="*/ 53351 h 601986"/>
                  <a:gd name="connsiteX977" fmla="*/ 330778 w 636190"/>
                  <a:gd name="connsiteY977" fmla="*/ 53043 h 601986"/>
                  <a:gd name="connsiteX978" fmla="*/ 330928 w 636190"/>
                  <a:gd name="connsiteY978" fmla="*/ 52359 h 601986"/>
                  <a:gd name="connsiteX979" fmla="*/ 330956 w 636190"/>
                  <a:gd name="connsiteY979" fmla="*/ 52038 h 601986"/>
                  <a:gd name="connsiteX980" fmla="*/ 330853 w 636190"/>
                  <a:gd name="connsiteY980" fmla="*/ 51696 h 601986"/>
                  <a:gd name="connsiteX981" fmla="*/ 330778 w 636190"/>
                  <a:gd name="connsiteY981" fmla="*/ 51306 h 601986"/>
                  <a:gd name="connsiteX982" fmla="*/ 330710 w 636190"/>
                  <a:gd name="connsiteY982" fmla="*/ 50943 h 601986"/>
                  <a:gd name="connsiteX983" fmla="*/ 330669 w 636190"/>
                  <a:gd name="connsiteY983" fmla="*/ 50546 h 601986"/>
                  <a:gd name="connsiteX984" fmla="*/ 330641 w 636190"/>
                  <a:gd name="connsiteY984" fmla="*/ 50163 h 601986"/>
                  <a:gd name="connsiteX985" fmla="*/ 330655 w 636190"/>
                  <a:gd name="connsiteY985" fmla="*/ 49883 h 601986"/>
                  <a:gd name="connsiteX986" fmla="*/ 330682 w 636190"/>
                  <a:gd name="connsiteY986" fmla="*/ 49534 h 601986"/>
                  <a:gd name="connsiteX987" fmla="*/ 330621 w 636190"/>
                  <a:gd name="connsiteY987" fmla="*/ 49233 h 601986"/>
                  <a:gd name="connsiteX988" fmla="*/ 330580 w 636190"/>
                  <a:gd name="connsiteY988" fmla="*/ 49028 h 601986"/>
                  <a:gd name="connsiteX989" fmla="*/ 330682 w 636190"/>
                  <a:gd name="connsiteY989" fmla="*/ 48993 h 601986"/>
                  <a:gd name="connsiteX990" fmla="*/ 331633 w 636190"/>
                  <a:gd name="connsiteY990" fmla="*/ 48754 h 601986"/>
                  <a:gd name="connsiteX991" fmla="*/ 332345 w 636190"/>
                  <a:gd name="connsiteY991" fmla="*/ 48419 h 601986"/>
                  <a:gd name="connsiteX992" fmla="*/ 332659 w 636190"/>
                  <a:gd name="connsiteY992" fmla="*/ 48207 h 601986"/>
                  <a:gd name="connsiteX993" fmla="*/ 332721 w 636190"/>
                  <a:gd name="connsiteY993" fmla="*/ 47584 h 601986"/>
                  <a:gd name="connsiteX994" fmla="*/ 332926 w 636190"/>
                  <a:gd name="connsiteY994" fmla="*/ 46907 h 601986"/>
                  <a:gd name="connsiteX995" fmla="*/ 332741 w 636190"/>
                  <a:gd name="connsiteY995" fmla="*/ 46326 h 601986"/>
                  <a:gd name="connsiteX996" fmla="*/ 332721 w 636190"/>
                  <a:gd name="connsiteY996" fmla="*/ 45895 h 601986"/>
                  <a:gd name="connsiteX997" fmla="*/ 333364 w 636190"/>
                  <a:gd name="connsiteY997" fmla="*/ 45840 h 601986"/>
                  <a:gd name="connsiteX998" fmla="*/ 333973 w 636190"/>
                  <a:gd name="connsiteY998" fmla="*/ 45956 h 601986"/>
                  <a:gd name="connsiteX999" fmla="*/ 337126 w 636190"/>
                  <a:gd name="connsiteY999" fmla="*/ 45772 h 601986"/>
                  <a:gd name="connsiteX1000" fmla="*/ 337721 w 636190"/>
                  <a:gd name="connsiteY1000" fmla="*/ 45635 h 601986"/>
                  <a:gd name="connsiteX1001" fmla="*/ 338672 w 636190"/>
                  <a:gd name="connsiteY1001" fmla="*/ 46127 h 601986"/>
                  <a:gd name="connsiteX1002" fmla="*/ 339213 w 636190"/>
                  <a:gd name="connsiteY1002" fmla="*/ 46497 h 601986"/>
                  <a:gd name="connsiteX1003" fmla="*/ 340526 w 636190"/>
                  <a:gd name="connsiteY1003" fmla="*/ 47646 h 601986"/>
                  <a:gd name="connsiteX1004" fmla="*/ 341470 w 636190"/>
                  <a:gd name="connsiteY1004" fmla="*/ 48645 h 601986"/>
                  <a:gd name="connsiteX1005" fmla="*/ 341696 w 636190"/>
                  <a:gd name="connsiteY1005" fmla="*/ 48904 h 601986"/>
                  <a:gd name="connsiteX1006" fmla="*/ 341997 w 636190"/>
                  <a:gd name="connsiteY1006" fmla="*/ 48980 h 601986"/>
                  <a:gd name="connsiteX1007" fmla="*/ 343256 w 636190"/>
                  <a:gd name="connsiteY1007" fmla="*/ 49370 h 601986"/>
                  <a:gd name="connsiteX1008" fmla="*/ 345123 w 636190"/>
                  <a:gd name="connsiteY1008" fmla="*/ 49931 h 601986"/>
                  <a:gd name="connsiteX1009" fmla="*/ 346231 w 636190"/>
                  <a:gd name="connsiteY1009" fmla="*/ 50136 h 601986"/>
                  <a:gd name="connsiteX1010" fmla="*/ 347415 w 636190"/>
                  <a:gd name="connsiteY1010" fmla="*/ 50218 h 601986"/>
                  <a:gd name="connsiteX1011" fmla="*/ 348338 w 636190"/>
                  <a:gd name="connsiteY1011" fmla="*/ 50540 h 601986"/>
                  <a:gd name="connsiteX1012" fmla="*/ 348756 w 636190"/>
                  <a:gd name="connsiteY1012" fmla="*/ 51046 h 601986"/>
                  <a:gd name="connsiteX1013" fmla="*/ 349741 w 636190"/>
                  <a:gd name="connsiteY1013" fmla="*/ 51928 h 601986"/>
                  <a:gd name="connsiteX1014" fmla="*/ 349802 w 636190"/>
                  <a:gd name="connsiteY1014" fmla="*/ 52058 h 601986"/>
                  <a:gd name="connsiteX1015" fmla="*/ 349809 w 636190"/>
                  <a:gd name="connsiteY1015" fmla="*/ 52688 h 601986"/>
                  <a:gd name="connsiteX1016" fmla="*/ 350589 w 636190"/>
                  <a:gd name="connsiteY1016" fmla="*/ 53146 h 601986"/>
                  <a:gd name="connsiteX1017" fmla="*/ 351116 w 636190"/>
                  <a:gd name="connsiteY1017" fmla="*/ 53358 h 601986"/>
                  <a:gd name="connsiteX1018" fmla="*/ 351930 w 636190"/>
                  <a:gd name="connsiteY1018" fmla="*/ 53837 h 601986"/>
                  <a:gd name="connsiteX1019" fmla="*/ 352265 w 636190"/>
                  <a:gd name="connsiteY1019" fmla="*/ 54104 h 601986"/>
                  <a:gd name="connsiteX1020" fmla="*/ 352258 w 636190"/>
                  <a:gd name="connsiteY1020" fmla="*/ 54138 h 601986"/>
                  <a:gd name="connsiteX1021" fmla="*/ 352251 w 636190"/>
                  <a:gd name="connsiteY1021" fmla="*/ 54548 h 601986"/>
                  <a:gd name="connsiteX1022" fmla="*/ 352162 w 636190"/>
                  <a:gd name="connsiteY1022" fmla="*/ 55704 h 601986"/>
                  <a:gd name="connsiteX1023" fmla="*/ 352094 w 636190"/>
                  <a:gd name="connsiteY1023" fmla="*/ 56696 h 601986"/>
                  <a:gd name="connsiteX1024" fmla="*/ 352087 w 636190"/>
                  <a:gd name="connsiteY1024" fmla="*/ 58865 h 601986"/>
                  <a:gd name="connsiteX1025" fmla="*/ 354707 w 636190"/>
                  <a:gd name="connsiteY1025" fmla="*/ 58564 h 601986"/>
                  <a:gd name="connsiteX1026" fmla="*/ 354919 w 636190"/>
                  <a:gd name="connsiteY1026" fmla="*/ 58960 h 601986"/>
                  <a:gd name="connsiteX1027" fmla="*/ 355042 w 636190"/>
                  <a:gd name="connsiteY1027" fmla="*/ 58967 h 601986"/>
                  <a:gd name="connsiteX1028" fmla="*/ 355973 w 636190"/>
                  <a:gd name="connsiteY1028" fmla="*/ 59056 h 601986"/>
                  <a:gd name="connsiteX1029" fmla="*/ 356875 w 636190"/>
                  <a:gd name="connsiteY1029" fmla="*/ 59070 h 601986"/>
                  <a:gd name="connsiteX1030" fmla="*/ 357156 w 636190"/>
                  <a:gd name="connsiteY1030" fmla="*/ 56936 h 601986"/>
                  <a:gd name="connsiteX1031" fmla="*/ 359113 w 636190"/>
                  <a:gd name="connsiteY1031" fmla="*/ 56457 h 601986"/>
                  <a:gd name="connsiteX1032" fmla="*/ 359119 w 636190"/>
                  <a:gd name="connsiteY1032" fmla="*/ 56382 h 601986"/>
                  <a:gd name="connsiteX1033" fmla="*/ 359215 w 636190"/>
                  <a:gd name="connsiteY1033" fmla="*/ 54651 h 601986"/>
                  <a:gd name="connsiteX1034" fmla="*/ 359407 w 636190"/>
                  <a:gd name="connsiteY1034" fmla="*/ 51511 h 601986"/>
                  <a:gd name="connsiteX1035" fmla="*/ 359516 w 636190"/>
                  <a:gd name="connsiteY1035" fmla="*/ 49596 h 601986"/>
                  <a:gd name="connsiteX1036" fmla="*/ 361917 w 636190"/>
                  <a:gd name="connsiteY1036" fmla="*/ 50403 h 601986"/>
                  <a:gd name="connsiteX1037" fmla="*/ 364325 w 636190"/>
                  <a:gd name="connsiteY1037" fmla="*/ 51196 h 601986"/>
                  <a:gd name="connsiteX1038" fmla="*/ 366056 w 636190"/>
                  <a:gd name="connsiteY1038" fmla="*/ 51791 h 601986"/>
                  <a:gd name="connsiteX1039" fmla="*/ 366070 w 636190"/>
                  <a:gd name="connsiteY1039" fmla="*/ 51579 h 601986"/>
                  <a:gd name="connsiteX1040" fmla="*/ 366247 w 636190"/>
                  <a:gd name="connsiteY1040" fmla="*/ 48857 h 601986"/>
                  <a:gd name="connsiteX1041" fmla="*/ 366432 w 636190"/>
                  <a:gd name="connsiteY1041" fmla="*/ 45744 h 601986"/>
                  <a:gd name="connsiteX1042" fmla="*/ 366637 w 636190"/>
                  <a:gd name="connsiteY1042" fmla="*/ 42502 h 601986"/>
                  <a:gd name="connsiteX1043" fmla="*/ 366836 w 636190"/>
                  <a:gd name="connsiteY1043" fmla="*/ 39362 h 601986"/>
                  <a:gd name="connsiteX1044" fmla="*/ 367410 w 636190"/>
                  <a:gd name="connsiteY1044" fmla="*/ 39334 h 601986"/>
                  <a:gd name="connsiteX1045" fmla="*/ 367431 w 636190"/>
                  <a:gd name="connsiteY1045" fmla="*/ 38951 h 601986"/>
                  <a:gd name="connsiteX1046" fmla="*/ 367588 w 636190"/>
                  <a:gd name="connsiteY1046" fmla="*/ 36441 h 601986"/>
                  <a:gd name="connsiteX1047" fmla="*/ 367684 w 636190"/>
                  <a:gd name="connsiteY1047" fmla="*/ 34950 h 601986"/>
                  <a:gd name="connsiteX1048" fmla="*/ 367766 w 636190"/>
                  <a:gd name="connsiteY1048" fmla="*/ 33821 h 601986"/>
                  <a:gd name="connsiteX1049" fmla="*/ 368101 w 636190"/>
                  <a:gd name="connsiteY1049" fmla="*/ 28588 h 601986"/>
                  <a:gd name="connsiteX1050" fmla="*/ 368313 w 636190"/>
                  <a:gd name="connsiteY1050" fmla="*/ 25263 h 601986"/>
                  <a:gd name="connsiteX1051" fmla="*/ 368546 w 636190"/>
                  <a:gd name="connsiteY1051" fmla="*/ 21726 h 601986"/>
                  <a:gd name="connsiteX1052" fmla="*/ 368744 w 636190"/>
                  <a:gd name="connsiteY1052" fmla="*/ 18449 h 601986"/>
                  <a:gd name="connsiteX1053" fmla="*/ 369435 w 636190"/>
                  <a:gd name="connsiteY1053" fmla="*/ 13408 h 601986"/>
                  <a:gd name="connsiteX1054" fmla="*/ 369681 w 636190"/>
                  <a:gd name="connsiteY1054" fmla="*/ 11527 h 601986"/>
                  <a:gd name="connsiteX1055" fmla="*/ 369976 w 636190"/>
                  <a:gd name="connsiteY1055" fmla="*/ 9399 h 601986"/>
                  <a:gd name="connsiteX1056" fmla="*/ 370352 w 636190"/>
                  <a:gd name="connsiteY1056" fmla="*/ 6499 h 601986"/>
                  <a:gd name="connsiteX1057" fmla="*/ 370482 w 636190"/>
                  <a:gd name="connsiteY1057" fmla="*/ 5596 h 601986"/>
                  <a:gd name="connsiteX1058" fmla="*/ 370926 w 636190"/>
                  <a:gd name="connsiteY1058" fmla="*/ 5596 h 601986"/>
                  <a:gd name="connsiteX1059" fmla="*/ 375900 w 636190"/>
                  <a:gd name="connsiteY1059" fmla="*/ 5609 h 601986"/>
                  <a:gd name="connsiteX1060" fmla="*/ 376071 w 636190"/>
                  <a:gd name="connsiteY1060" fmla="*/ 8496 h 601986"/>
                  <a:gd name="connsiteX1061" fmla="*/ 376132 w 636190"/>
                  <a:gd name="connsiteY1061" fmla="*/ 9105 h 601986"/>
                  <a:gd name="connsiteX1062" fmla="*/ 376255 w 636190"/>
                  <a:gd name="connsiteY1062" fmla="*/ 10295 h 601986"/>
                  <a:gd name="connsiteX1063" fmla="*/ 376310 w 636190"/>
                  <a:gd name="connsiteY1063" fmla="*/ 10795 h 601986"/>
                  <a:gd name="connsiteX1064" fmla="*/ 376509 w 636190"/>
                  <a:gd name="connsiteY1064" fmla="*/ 12922 h 601986"/>
                  <a:gd name="connsiteX1065" fmla="*/ 376529 w 636190"/>
                  <a:gd name="connsiteY1065" fmla="*/ 12922 h 601986"/>
                  <a:gd name="connsiteX1066" fmla="*/ 376666 w 636190"/>
                  <a:gd name="connsiteY1066" fmla="*/ 12915 h 601986"/>
                  <a:gd name="connsiteX1067" fmla="*/ 378492 w 636190"/>
                  <a:gd name="connsiteY1067" fmla="*/ 12567 h 601986"/>
                  <a:gd name="connsiteX1068" fmla="*/ 380148 w 636190"/>
                  <a:gd name="connsiteY1068" fmla="*/ 12245 h 601986"/>
                  <a:gd name="connsiteX1069" fmla="*/ 383472 w 636190"/>
                  <a:gd name="connsiteY1069" fmla="*/ 11588 h 601986"/>
                  <a:gd name="connsiteX1070" fmla="*/ 384410 w 636190"/>
                  <a:gd name="connsiteY1070" fmla="*/ 11403 h 601986"/>
                  <a:gd name="connsiteX1071" fmla="*/ 386578 w 636190"/>
                  <a:gd name="connsiteY1071" fmla="*/ 10959 h 601986"/>
                  <a:gd name="connsiteX1072" fmla="*/ 389704 w 636190"/>
                  <a:gd name="connsiteY1072" fmla="*/ 10336 h 601986"/>
                  <a:gd name="connsiteX1073" fmla="*/ 391743 w 636190"/>
                  <a:gd name="connsiteY1073" fmla="*/ 9933 h 601986"/>
                  <a:gd name="connsiteX1074" fmla="*/ 407148 w 636190"/>
                  <a:gd name="connsiteY1074" fmla="*/ 6827 h 601986"/>
                  <a:gd name="connsiteX1075" fmla="*/ 408352 w 636190"/>
                  <a:gd name="connsiteY1075" fmla="*/ 6588 h 601986"/>
                  <a:gd name="connsiteX1076" fmla="*/ 414577 w 636190"/>
                  <a:gd name="connsiteY1076" fmla="*/ 5370 h 601986"/>
                  <a:gd name="connsiteX1077" fmla="*/ 415706 w 636190"/>
                  <a:gd name="connsiteY1077" fmla="*/ 5131 h 601986"/>
                  <a:gd name="connsiteX1078" fmla="*/ 415255 w 636190"/>
                  <a:gd name="connsiteY1078" fmla="*/ 11068 h 601986"/>
                  <a:gd name="connsiteX1079" fmla="*/ 415248 w 636190"/>
                  <a:gd name="connsiteY1079" fmla="*/ 11150 h 601986"/>
                  <a:gd name="connsiteX1080" fmla="*/ 420631 w 636190"/>
                  <a:gd name="connsiteY1080" fmla="*/ 11479 h 601986"/>
                  <a:gd name="connsiteX1081" fmla="*/ 423915 w 636190"/>
                  <a:gd name="connsiteY1081" fmla="*/ 11390 h 601986"/>
                  <a:gd name="connsiteX1082" fmla="*/ 424770 w 636190"/>
                  <a:gd name="connsiteY1082" fmla="*/ 11356 h 601986"/>
                  <a:gd name="connsiteX1083" fmla="*/ 424982 w 636190"/>
                  <a:gd name="connsiteY1083" fmla="*/ 14728 h 601986"/>
                  <a:gd name="connsiteX1084" fmla="*/ 425016 w 636190"/>
                  <a:gd name="connsiteY1084" fmla="*/ 16726 h 601986"/>
                  <a:gd name="connsiteX1085" fmla="*/ 426740 w 636190"/>
                  <a:gd name="connsiteY1085" fmla="*/ 16822 h 601986"/>
                  <a:gd name="connsiteX1086" fmla="*/ 428786 w 636190"/>
                  <a:gd name="connsiteY1086" fmla="*/ 16890 h 601986"/>
                  <a:gd name="connsiteX1087" fmla="*/ 428416 w 636190"/>
                  <a:gd name="connsiteY1087" fmla="*/ 20016 h 601986"/>
                  <a:gd name="connsiteX1088" fmla="*/ 431241 w 636190"/>
                  <a:gd name="connsiteY1088" fmla="*/ 20201 h 601986"/>
                  <a:gd name="connsiteX1089" fmla="*/ 434019 w 636190"/>
                  <a:gd name="connsiteY1089" fmla="*/ 20399 h 601986"/>
                  <a:gd name="connsiteX1090" fmla="*/ 433704 w 636190"/>
                  <a:gd name="connsiteY1090" fmla="*/ 21206 h 601986"/>
                  <a:gd name="connsiteX1091" fmla="*/ 433909 w 636190"/>
                  <a:gd name="connsiteY1091" fmla="*/ 21234 h 601986"/>
                  <a:gd name="connsiteX1092" fmla="*/ 435996 w 636190"/>
                  <a:gd name="connsiteY1092" fmla="*/ 21473 h 601986"/>
                  <a:gd name="connsiteX1093" fmla="*/ 438965 w 636190"/>
                  <a:gd name="connsiteY1093" fmla="*/ 21815 h 601986"/>
                  <a:gd name="connsiteX1094" fmla="*/ 441468 w 636190"/>
                  <a:gd name="connsiteY1094" fmla="*/ 22096 h 601986"/>
                  <a:gd name="connsiteX1095" fmla="*/ 444000 w 636190"/>
                  <a:gd name="connsiteY1095" fmla="*/ 22390 h 601986"/>
                  <a:gd name="connsiteX1096" fmla="*/ 445669 w 636190"/>
                  <a:gd name="connsiteY1096" fmla="*/ 22698 h 601986"/>
                  <a:gd name="connsiteX1097" fmla="*/ 444827 w 636190"/>
                  <a:gd name="connsiteY1097" fmla="*/ 26125 h 601986"/>
                  <a:gd name="connsiteX1098" fmla="*/ 441332 w 636190"/>
                  <a:gd name="connsiteY1098" fmla="*/ 29689 h 601986"/>
                  <a:gd name="connsiteX1099" fmla="*/ 439820 w 636190"/>
                  <a:gd name="connsiteY1099" fmla="*/ 37563 h 601986"/>
                  <a:gd name="connsiteX1100" fmla="*/ 441927 w 636190"/>
                  <a:gd name="connsiteY1100" fmla="*/ 42166 h 601986"/>
                  <a:gd name="connsiteX1101" fmla="*/ 446086 w 636190"/>
                  <a:gd name="connsiteY1101" fmla="*/ 48501 h 601986"/>
                  <a:gd name="connsiteX1102" fmla="*/ 453009 w 636190"/>
                  <a:gd name="connsiteY1102" fmla="*/ 50204 h 601986"/>
                  <a:gd name="connsiteX1103" fmla="*/ 463112 w 636190"/>
                  <a:gd name="connsiteY1103" fmla="*/ 49062 h 601986"/>
                  <a:gd name="connsiteX1104" fmla="*/ 466068 w 636190"/>
                  <a:gd name="connsiteY1104" fmla="*/ 48214 h 601986"/>
                  <a:gd name="connsiteX1105" fmla="*/ 466020 w 636190"/>
                  <a:gd name="connsiteY1105" fmla="*/ 48303 h 601986"/>
                  <a:gd name="connsiteX1106" fmla="*/ 466095 w 636190"/>
                  <a:gd name="connsiteY1106" fmla="*/ 49329 h 601986"/>
                  <a:gd name="connsiteX1107" fmla="*/ 465787 w 636190"/>
                  <a:gd name="connsiteY1107" fmla="*/ 49726 h 601986"/>
                  <a:gd name="connsiteX1108" fmla="*/ 465418 w 636190"/>
                  <a:gd name="connsiteY1108" fmla="*/ 50396 h 601986"/>
                  <a:gd name="connsiteX1109" fmla="*/ 464679 w 636190"/>
                  <a:gd name="connsiteY1109" fmla="*/ 52400 h 601986"/>
                  <a:gd name="connsiteX1110" fmla="*/ 463277 w 636190"/>
                  <a:gd name="connsiteY1110" fmla="*/ 53399 h 601986"/>
                  <a:gd name="connsiteX1111" fmla="*/ 462134 w 636190"/>
                  <a:gd name="connsiteY1111" fmla="*/ 54452 h 601986"/>
                  <a:gd name="connsiteX1112" fmla="*/ 462004 w 636190"/>
                  <a:gd name="connsiteY1112" fmla="*/ 56806 h 601986"/>
                  <a:gd name="connsiteX1113" fmla="*/ 461799 w 636190"/>
                  <a:gd name="connsiteY1113" fmla="*/ 58735 h 601986"/>
                  <a:gd name="connsiteX1114" fmla="*/ 461628 w 636190"/>
                  <a:gd name="connsiteY1114" fmla="*/ 60664 h 601986"/>
                  <a:gd name="connsiteX1115" fmla="*/ 461443 w 636190"/>
                  <a:gd name="connsiteY1115" fmla="*/ 62743 h 601986"/>
                  <a:gd name="connsiteX1116" fmla="*/ 464597 w 636190"/>
                  <a:gd name="connsiteY1116" fmla="*/ 63311 h 601986"/>
                  <a:gd name="connsiteX1117" fmla="*/ 464570 w 636190"/>
                  <a:gd name="connsiteY1117" fmla="*/ 63776 h 601986"/>
                  <a:gd name="connsiteX1118" fmla="*/ 469967 w 636190"/>
                  <a:gd name="connsiteY1118" fmla="*/ 64796 h 601986"/>
                  <a:gd name="connsiteX1119" fmla="*/ 469461 w 636190"/>
                  <a:gd name="connsiteY1119" fmla="*/ 66253 h 601986"/>
                  <a:gd name="connsiteX1120" fmla="*/ 468667 w 636190"/>
                  <a:gd name="connsiteY1120" fmla="*/ 68503 h 601986"/>
                  <a:gd name="connsiteX1121" fmla="*/ 467894 w 636190"/>
                  <a:gd name="connsiteY1121" fmla="*/ 70604 h 601986"/>
                  <a:gd name="connsiteX1122" fmla="*/ 465780 w 636190"/>
                  <a:gd name="connsiteY1122" fmla="*/ 75720 h 601986"/>
                  <a:gd name="connsiteX1123" fmla="*/ 465206 w 636190"/>
                  <a:gd name="connsiteY1123" fmla="*/ 77034 h 601986"/>
                  <a:gd name="connsiteX1124" fmla="*/ 465014 w 636190"/>
                  <a:gd name="connsiteY1124" fmla="*/ 77000 h 601986"/>
                  <a:gd name="connsiteX1125" fmla="*/ 464180 w 636190"/>
                  <a:gd name="connsiteY1125" fmla="*/ 79250 h 601986"/>
                  <a:gd name="connsiteX1126" fmla="*/ 463803 w 636190"/>
                  <a:gd name="connsiteY1126" fmla="*/ 80310 h 601986"/>
                  <a:gd name="connsiteX1127" fmla="*/ 463359 w 636190"/>
                  <a:gd name="connsiteY1127" fmla="*/ 81515 h 601986"/>
                  <a:gd name="connsiteX1128" fmla="*/ 462627 w 636190"/>
                  <a:gd name="connsiteY1128" fmla="*/ 83963 h 601986"/>
                  <a:gd name="connsiteX1129" fmla="*/ 462039 w 636190"/>
                  <a:gd name="connsiteY1129" fmla="*/ 85776 h 601986"/>
                  <a:gd name="connsiteX1130" fmla="*/ 461785 w 636190"/>
                  <a:gd name="connsiteY1130" fmla="*/ 86631 h 601986"/>
                  <a:gd name="connsiteX1131" fmla="*/ 461485 w 636190"/>
                  <a:gd name="connsiteY1131" fmla="*/ 87603 h 601986"/>
                  <a:gd name="connsiteX1132" fmla="*/ 460705 w 636190"/>
                  <a:gd name="connsiteY1132" fmla="*/ 89847 h 601986"/>
                  <a:gd name="connsiteX1133" fmla="*/ 460144 w 636190"/>
                  <a:gd name="connsiteY1133" fmla="*/ 91201 h 601986"/>
                  <a:gd name="connsiteX1134" fmla="*/ 460075 w 636190"/>
                  <a:gd name="connsiteY1134" fmla="*/ 91358 h 601986"/>
                  <a:gd name="connsiteX1135" fmla="*/ 459918 w 636190"/>
                  <a:gd name="connsiteY1135" fmla="*/ 92090 h 601986"/>
                  <a:gd name="connsiteX1136" fmla="*/ 461019 w 636190"/>
                  <a:gd name="connsiteY1136" fmla="*/ 91960 h 601986"/>
                  <a:gd name="connsiteX1137" fmla="*/ 465021 w 636190"/>
                  <a:gd name="connsiteY1137" fmla="*/ 91666 h 601986"/>
                  <a:gd name="connsiteX1138" fmla="*/ 467983 w 636190"/>
                  <a:gd name="connsiteY1138" fmla="*/ 91406 h 601986"/>
                  <a:gd name="connsiteX1139" fmla="*/ 470090 w 636190"/>
                  <a:gd name="connsiteY1139" fmla="*/ 91221 h 601986"/>
                  <a:gd name="connsiteX1140" fmla="*/ 470001 w 636190"/>
                  <a:gd name="connsiteY1140" fmla="*/ 89648 h 601986"/>
                  <a:gd name="connsiteX1141" fmla="*/ 473483 w 636190"/>
                  <a:gd name="connsiteY1141" fmla="*/ 89039 h 601986"/>
                  <a:gd name="connsiteX1142" fmla="*/ 475180 w 636190"/>
                  <a:gd name="connsiteY1142" fmla="*/ 88711 h 601986"/>
                  <a:gd name="connsiteX1143" fmla="*/ 479195 w 636190"/>
                  <a:gd name="connsiteY1143" fmla="*/ 87904 h 601986"/>
                  <a:gd name="connsiteX1144" fmla="*/ 479496 w 636190"/>
                  <a:gd name="connsiteY1144" fmla="*/ 90257 h 601986"/>
                  <a:gd name="connsiteX1145" fmla="*/ 479948 w 636190"/>
                  <a:gd name="connsiteY1145" fmla="*/ 91995 h 601986"/>
                  <a:gd name="connsiteX1146" fmla="*/ 478607 w 636190"/>
                  <a:gd name="connsiteY1146" fmla="*/ 92473 h 601986"/>
                  <a:gd name="connsiteX1147" fmla="*/ 479428 w 636190"/>
                  <a:gd name="connsiteY1147" fmla="*/ 95675 h 601986"/>
                  <a:gd name="connsiteX1148" fmla="*/ 479038 w 636190"/>
                  <a:gd name="connsiteY1148" fmla="*/ 95832 h 601986"/>
                  <a:gd name="connsiteX1149" fmla="*/ 479633 w 636190"/>
                  <a:gd name="connsiteY1149" fmla="*/ 97823 h 601986"/>
                  <a:gd name="connsiteX1150" fmla="*/ 480125 w 636190"/>
                  <a:gd name="connsiteY1150" fmla="*/ 99485 h 601986"/>
                  <a:gd name="connsiteX1151" fmla="*/ 480379 w 636190"/>
                  <a:gd name="connsiteY1151" fmla="*/ 102434 h 601986"/>
                  <a:gd name="connsiteX1152" fmla="*/ 480392 w 636190"/>
                  <a:gd name="connsiteY1152" fmla="*/ 102536 h 601986"/>
                  <a:gd name="connsiteX1153" fmla="*/ 480625 w 636190"/>
                  <a:gd name="connsiteY1153" fmla="*/ 103897 h 601986"/>
                  <a:gd name="connsiteX1154" fmla="*/ 480666 w 636190"/>
                  <a:gd name="connsiteY1154" fmla="*/ 104151 h 601986"/>
                  <a:gd name="connsiteX1155" fmla="*/ 480953 w 636190"/>
                  <a:gd name="connsiteY1155" fmla="*/ 105656 h 601986"/>
                  <a:gd name="connsiteX1156" fmla="*/ 481261 w 636190"/>
                  <a:gd name="connsiteY1156" fmla="*/ 106825 h 601986"/>
                  <a:gd name="connsiteX1157" fmla="*/ 481740 w 636190"/>
                  <a:gd name="connsiteY1157" fmla="*/ 108652 h 601986"/>
                  <a:gd name="connsiteX1158" fmla="*/ 481822 w 636190"/>
                  <a:gd name="connsiteY1158" fmla="*/ 108919 h 601986"/>
                  <a:gd name="connsiteX1159" fmla="*/ 482766 w 636190"/>
                  <a:gd name="connsiteY1159" fmla="*/ 111846 h 601986"/>
                  <a:gd name="connsiteX1160" fmla="*/ 482848 w 636190"/>
                  <a:gd name="connsiteY1160" fmla="*/ 112113 h 601986"/>
                  <a:gd name="connsiteX1161" fmla="*/ 483765 w 636190"/>
                  <a:gd name="connsiteY1161" fmla="*/ 115376 h 601986"/>
                  <a:gd name="connsiteX1162" fmla="*/ 483840 w 636190"/>
                  <a:gd name="connsiteY1162" fmla="*/ 115794 h 601986"/>
                  <a:gd name="connsiteX1163" fmla="*/ 484203 w 636190"/>
                  <a:gd name="connsiteY1163" fmla="*/ 117771 h 601986"/>
                  <a:gd name="connsiteX1164" fmla="*/ 484251 w 636190"/>
                  <a:gd name="connsiteY1164" fmla="*/ 118044 h 601986"/>
                  <a:gd name="connsiteX1165" fmla="*/ 484285 w 636190"/>
                  <a:gd name="connsiteY1165" fmla="*/ 118161 h 601986"/>
                  <a:gd name="connsiteX1166" fmla="*/ 484422 w 636190"/>
                  <a:gd name="connsiteY1166" fmla="*/ 118995 h 601986"/>
                  <a:gd name="connsiteX1167" fmla="*/ 484805 w 636190"/>
                  <a:gd name="connsiteY1167" fmla="*/ 121998 h 601986"/>
                  <a:gd name="connsiteX1168" fmla="*/ 485448 w 636190"/>
                  <a:gd name="connsiteY1168" fmla="*/ 128640 h 601986"/>
                  <a:gd name="connsiteX1169" fmla="*/ 485831 w 636190"/>
                  <a:gd name="connsiteY1169" fmla="*/ 131993 h 601986"/>
                  <a:gd name="connsiteX1170" fmla="*/ 486207 w 636190"/>
                  <a:gd name="connsiteY1170" fmla="*/ 135331 h 601986"/>
                  <a:gd name="connsiteX1171" fmla="*/ 486700 w 636190"/>
                  <a:gd name="connsiteY1171" fmla="*/ 138696 h 601986"/>
                  <a:gd name="connsiteX1172" fmla="*/ 486775 w 636190"/>
                  <a:gd name="connsiteY1172" fmla="*/ 139093 h 601986"/>
                  <a:gd name="connsiteX1173" fmla="*/ 487110 w 636190"/>
                  <a:gd name="connsiteY1173" fmla="*/ 142042 h 601986"/>
                  <a:gd name="connsiteX1174" fmla="*/ 487308 w 636190"/>
                  <a:gd name="connsiteY1174" fmla="*/ 143690 h 601986"/>
                  <a:gd name="connsiteX1175" fmla="*/ 487767 w 636190"/>
                  <a:gd name="connsiteY1175" fmla="*/ 146071 h 601986"/>
                  <a:gd name="connsiteX1176" fmla="*/ 488581 w 636190"/>
                  <a:gd name="connsiteY1176" fmla="*/ 146078 h 601986"/>
                  <a:gd name="connsiteX1177" fmla="*/ 489265 w 636190"/>
                  <a:gd name="connsiteY1177" fmla="*/ 145770 h 601986"/>
                  <a:gd name="connsiteX1178" fmla="*/ 489573 w 636190"/>
                  <a:gd name="connsiteY1178" fmla="*/ 146502 h 601986"/>
                  <a:gd name="connsiteX1179" fmla="*/ 491132 w 636190"/>
                  <a:gd name="connsiteY1179" fmla="*/ 145722 h 601986"/>
                  <a:gd name="connsiteX1180" fmla="*/ 493164 w 636190"/>
                  <a:gd name="connsiteY1180" fmla="*/ 145086 h 601986"/>
                  <a:gd name="connsiteX1181" fmla="*/ 494560 w 636190"/>
                  <a:gd name="connsiteY1181" fmla="*/ 144696 h 601986"/>
                  <a:gd name="connsiteX1182" fmla="*/ 495982 w 636190"/>
                  <a:gd name="connsiteY1182" fmla="*/ 144456 h 601986"/>
                  <a:gd name="connsiteX1183" fmla="*/ 497392 w 636190"/>
                  <a:gd name="connsiteY1183" fmla="*/ 144320 h 601986"/>
                  <a:gd name="connsiteX1184" fmla="*/ 498828 w 636190"/>
                  <a:gd name="connsiteY1184" fmla="*/ 144148 h 601986"/>
                  <a:gd name="connsiteX1185" fmla="*/ 498828 w 636190"/>
                  <a:gd name="connsiteY1185" fmla="*/ 144155 h 601986"/>
                  <a:gd name="connsiteX1186" fmla="*/ 501455 w 636190"/>
                  <a:gd name="connsiteY1186" fmla="*/ 147706 h 601986"/>
                  <a:gd name="connsiteX1187" fmla="*/ 504615 w 636190"/>
                  <a:gd name="connsiteY1187" fmla="*/ 152994 h 601986"/>
                  <a:gd name="connsiteX1188" fmla="*/ 505368 w 636190"/>
                  <a:gd name="connsiteY1188" fmla="*/ 154115 h 601986"/>
                  <a:gd name="connsiteX1189" fmla="*/ 506497 w 636190"/>
                  <a:gd name="connsiteY1189" fmla="*/ 155203 h 601986"/>
                  <a:gd name="connsiteX1190" fmla="*/ 508043 w 636190"/>
                  <a:gd name="connsiteY1190" fmla="*/ 153801 h 601986"/>
                  <a:gd name="connsiteX1191" fmla="*/ 509438 w 636190"/>
                  <a:gd name="connsiteY1191" fmla="*/ 155039 h 601986"/>
                  <a:gd name="connsiteX1192" fmla="*/ 510300 w 636190"/>
                  <a:gd name="connsiteY1192" fmla="*/ 155928 h 601986"/>
                  <a:gd name="connsiteX1193" fmla="*/ 510909 w 636190"/>
                  <a:gd name="connsiteY1193" fmla="*/ 156818 h 601986"/>
                  <a:gd name="connsiteX1194" fmla="*/ 510519 w 636190"/>
                  <a:gd name="connsiteY1194" fmla="*/ 157043 h 601986"/>
                  <a:gd name="connsiteX1195" fmla="*/ 511661 w 636190"/>
                  <a:gd name="connsiteY1195" fmla="*/ 158979 h 601986"/>
                  <a:gd name="connsiteX1196" fmla="*/ 513084 w 636190"/>
                  <a:gd name="connsiteY1196" fmla="*/ 161237 h 601986"/>
                  <a:gd name="connsiteX1197" fmla="*/ 514022 w 636190"/>
                  <a:gd name="connsiteY1197" fmla="*/ 162666 h 601986"/>
                  <a:gd name="connsiteX1198" fmla="*/ 514719 w 636190"/>
                  <a:gd name="connsiteY1198" fmla="*/ 163604 h 601986"/>
                  <a:gd name="connsiteX1199" fmla="*/ 515499 w 636190"/>
                  <a:gd name="connsiteY1199" fmla="*/ 164596 h 601986"/>
                  <a:gd name="connsiteX1200" fmla="*/ 516840 w 636190"/>
                  <a:gd name="connsiteY1200" fmla="*/ 166347 h 601986"/>
                  <a:gd name="connsiteX1201" fmla="*/ 518016 w 636190"/>
                  <a:gd name="connsiteY1201" fmla="*/ 167907 h 601986"/>
                  <a:gd name="connsiteX1202" fmla="*/ 518188 w 636190"/>
                  <a:gd name="connsiteY1202" fmla="*/ 168139 h 601986"/>
                  <a:gd name="connsiteX1203" fmla="*/ 520322 w 636190"/>
                  <a:gd name="connsiteY1203" fmla="*/ 170745 h 601986"/>
                  <a:gd name="connsiteX1204" fmla="*/ 521765 w 636190"/>
                  <a:gd name="connsiteY1204" fmla="*/ 172640 h 601986"/>
                  <a:gd name="connsiteX1205" fmla="*/ 522935 w 636190"/>
                  <a:gd name="connsiteY1205" fmla="*/ 174241 h 601986"/>
                  <a:gd name="connsiteX1206" fmla="*/ 524132 w 636190"/>
                  <a:gd name="connsiteY1206" fmla="*/ 175842 h 601986"/>
                  <a:gd name="connsiteX1207" fmla="*/ 525671 w 636190"/>
                  <a:gd name="connsiteY1207" fmla="*/ 178181 h 601986"/>
                  <a:gd name="connsiteX1208" fmla="*/ 525842 w 636190"/>
                  <a:gd name="connsiteY1208" fmla="*/ 178441 h 601986"/>
                  <a:gd name="connsiteX1209" fmla="*/ 525938 w 636190"/>
                  <a:gd name="connsiteY1209" fmla="*/ 178592 h 601986"/>
                  <a:gd name="connsiteX1210" fmla="*/ 526048 w 636190"/>
                  <a:gd name="connsiteY1210" fmla="*/ 178770 h 601986"/>
                  <a:gd name="connsiteX1211" fmla="*/ 530378 w 636190"/>
                  <a:gd name="connsiteY1211" fmla="*/ 179967 h 601986"/>
                  <a:gd name="connsiteX1212" fmla="*/ 531103 w 636190"/>
                  <a:gd name="connsiteY1212" fmla="*/ 180158 h 601986"/>
                  <a:gd name="connsiteX1213" fmla="*/ 532088 w 636190"/>
                  <a:gd name="connsiteY1213" fmla="*/ 180295 h 601986"/>
                  <a:gd name="connsiteX1214" fmla="*/ 532587 w 636190"/>
                  <a:gd name="connsiteY1214" fmla="*/ 180329 h 601986"/>
                  <a:gd name="connsiteX1215" fmla="*/ 533053 w 636190"/>
                  <a:gd name="connsiteY1215" fmla="*/ 180343 h 601986"/>
                  <a:gd name="connsiteX1216" fmla="*/ 533552 w 636190"/>
                  <a:gd name="connsiteY1216" fmla="*/ 180329 h 601986"/>
                  <a:gd name="connsiteX1217" fmla="*/ 534421 w 636190"/>
                  <a:gd name="connsiteY1217" fmla="*/ 180227 h 601986"/>
                  <a:gd name="connsiteX1218" fmla="*/ 534468 w 636190"/>
                  <a:gd name="connsiteY1218" fmla="*/ 180514 h 601986"/>
                  <a:gd name="connsiteX1219" fmla="*/ 534722 w 636190"/>
                  <a:gd name="connsiteY1219" fmla="*/ 181834 h 601986"/>
                  <a:gd name="connsiteX1220" fmla="*/ 535351 w 636190"/>
                  <a:gd name="connsiteY1220" fmla="*/ 184228 h 601986"/>
                  <a:gd name="connsiteX1221" fmla="*/ 535460 w 636190"/>
                  <a:gd name="connsiteY1221" fmla="*/ 184577 h 601986"/>
                  <a:gd name="connsiteX1222" fmla="*/ 536630 w 636190"/>
                  <a:gd name="connsiteY1222" fmla="*/ 188278 h 601986"/>
                  <a:gd name="connsiteX1223" fmla="*/ 537130 w 636190"/>
                  <a:gd name="connsiteY1223" fmla="*/ 190173 h 601986"/>
                  <a:gd name="connsiteX1224" fmla="*/ 537335 w 636190"/>
                  <a:gd name="connsiteY1224" fmla="*/ 191124 h 601986"/>
                  <a:gd name="connsiteX1225" fmla="*/ 537800 w 636190"/>
                  <a:gd name="connsiteY1225" fmla="*/ 193997 h 601986"/>
                  <a:gd name="connsiteX1226" fmla="*/ 538122 w 636190"/>
                  <a:gd name="connsiteY1226" fmla="*/ 197199 h 601986"/>
                  <a:gd name="connsiteX1227" fmla="*/ 538333 w 636190"/>
                  <a:gd name="connsiteY1227" fmla="*/ 199901 h 601986"/>
                  <a:gd name="connsiteX1228" fmla="*/ 538710 w 636190"/>
                  <a:gd name="connsiteY1228" fmla="*/ 201987 h 601986"/>
                  <a:gd name="connsiteX1229" fmla="*/ 539237 w 636190"/>
                  <a:gd name="connsiteY1229" fmla="*/ 204730 h 601986"/>
                  <a:gd name="connsiteX1230" fmla="*/ 539408 w 636190"/>
                  <a:gd name="connsiteY1230" fmla="*/ 205284 h 601986"/>
                  <a:gd name="connsiteX1231" fmla="*/ 534174 w 636190"/>
                  <a:gd name="connsiteY1231" fmla="*/ 206919 h 601986"/>
                  <a:gd name="connsiteX1232" fmla="*/ 535064 w 636190"/>
                  <a:gd name="connsiteY1232" fmla="*/ 209662 h 601986"/>
                  <a:gd name="connsiteX1233" fmla="*/ 534366 w 636190"/>
                  <a:gd name="connsiteY1233" fmla="*/ 209881 h 601986"/>
                  <a:gd name="connsiteX1234" fmla="*/ 534277 w 636190"/>
                  <a:gd name="connsiteY1234" fmla="*/ 209649 h 601986"/>
                  <a:gd name="connsiteX1235" fmla="*/ 529591 w 636190"/>
                  <a:gd name="connsiteY1235" fmla="*/ 211126 h 601986"/>
                  <a:gd name="connsiteX1236" fmla="*/ 530679 w 636190"/>
                  <a:gd name="connsiteY1236" fmla="*/ 214704 h 601986"/>
                  <a:gd name="connsiteX1237" fmla="*/ 531862 w 636190"/>
                  <a:gd name="connsiteY1237" fmla="*/ 217577 h 601986"/>
                  <a:gd name="connsiteX1238" fmla="*/ 532731 w 636190"/>
                  <a:gd name="connsiteY1238" fmla="*/ 219718 h 601986"/>
                  <a:gd name="connsiteX1239" fmla="*/ 533531 w 636190"/>
                  <a:gd name="connsiteY1239" fmla="*/ 222119 h 601986"/>
                  <a:gd name="connsiteX1240" fmla="*/ 533552 w 636190"/>
                  <a:gd name="connsiteY1240" fmla="*/ 222202 h 601986"/>
                  <a:gd name="connsiteX1241" fmla="*/ 533566 w 636190"/>
                  <a:gd name="connsiteY1241" fmla="*/ 222297 h 601986"/>
                  <a:gd name="connsiteX1242" fmla="*/ 534434 w 636190"/>
                  <a:gd name="connsiteY1242" fmla="*/ 222031 h 601986"/>
                  <a:gd name="connsiteX1243" fmla="*/ 537164 w 636190"/>
                  <a:gd name="connsiteY1243" fmla="*/ 221189 h 601986"/>
                  <a:gd name="connsiteX1244" fmla="*/ 539969 w 636190"/>
                  <a:gd name="connsiteY1244" fmla="*/ 220484 h 601986"/>
                  <a:gd name="connsiteX1245" fmla="*/ 542712 w 636190"/>
                  <a:gd name="connsiteY1245" fmla="*/ 220040 h 601986"/>
                  <a:gd name="connsiteX1246" fmla="*/ 545448 w 636190"/>
                  <a:gd name="connsiteY1246" fmla="*/ 219568 h 601986"/>
                  <a:gd name="connsiteX1247" fmla="*/ 548342 w 636190"/>
                  <a:gd name="connsiteY1247" fmla="*/ 219212 h 601986"/>
                  <a:gd name="connsiteX1248" fmla="*/ 550784 w 636190"/>
                  <a:gd name="connsiteY1248" fmla="*/ 218850 h 601986"/>
                  <a:gd name="connsiteX1249" fmla="*/ 553862 w 636190"/>
                  <a:gd name="connsiteY1249" fmla="*/ 217995 h 601986"/>
                  <a:gd name="connsiteX1250" fmla="*/ 557105 w 636190"/>
                  <a:gd name="connsiteY1250" fmla="*/ 217201 h 601986"/>
                  <a:gd name="connsiteX1251" fmla="*/ 564452 w 636190"/>
                  <a:gd name="connsiteY1251" fmla="*/ 215976 h 601986"/>
                  <a:gd name="connsiteX1252" fmla="*/ 565649 w 636190"/>
                  <a:gd name="connsiteY1252" fmla="*/ 215751 h 601986"/>
                  <a:gd name="connsiteX1253" fmla="*/ 565211 w 636190"/>
                  <a:gd name="connsiteY1253" fmla="*/ 212488 h 601986"/>
                  <a:gd name="connsiteX1254" fmla="*/ 564889 w 636190"/>
                  <a:gd name="connsiteY1254" fmla="*/ 209956 h 601986"/>
                  <a:gd name="connsiteX1255" fmla="*/ 564664 w 636190"/>
                  <a:gd name="connsiteY1255" fmla="*/ 207788 h 601986"/>
                  <a:gd name="connsiteX1256" fmla="*/ 564404 w 636190"/>
                  <a:gd name="connsiteY1256" fmla="*/ 205496 h 601986"/>
                  <a:gd name="connsiteX1257" fmla="*/ 575376 w 636190"/>
                  <a:gd name="connsiteY1257" fmla="*/ 203246 h 601986"/>
                  <a:gd name="connsiteX1258" fmla="*/ 576717 w 636190"/>
                  <a:gd name="connsiteY1258" fmla="*/ 202986 h 601986"/>
                  <a:gd name="connsiteX1259" fmla="*/ 578126 w 636190"/>
                  <a:gd name="connsiteY1259" fmla="*/ 202699 h 601986"/>
                  <a:gd name="connsiteX1260" fmla="*/ 583845 w 636190"/>
                  <a:gd name="connsiteY1260" fmla="*/ 201522 h 601986"/>
                  <a:gd name="connsiteX1261" fmla="*/ 584057 w 636190"/>
                  <a:gd name="connsiteY1261" fmla="*/ 201467 h 601986"/>
                  <a:gd name="connsiteX1262" fmla="*/ 583175 w 636190"/>
                  <a:gd name="connsiteY1262" fmla="*/ 199244 h 601986"/>
                  <a:gd name="connsiteX1263" fmla="*/ 583072 w 636190"/>
                  <a:gd name="connsiteY1263" fmla="*/ 198998 h 601986"/>
                  <a:gd name="connsiteX1264" fmla="*/ 582812 w 636190"/>
                  <a:gd name="connsiteY1264" fmla="*/ 198423 h 601986"/>
                  <a:gd name="connsiteX1265" fmla="*/ 582381 w 636190"/>
                  <a:gd name="connsiteY1265" fmla="*/ 197643 h 601986"/>
                  <a:gd name="connsiteX1266" fmla="*/ 582026 w 636190"/>
                  <a:gd name="connsiteY1266" fmla="*/ 197199 h 601986"/>
                  <a:gd name="connsiteX1267" fmla="*/ 581629 w 636190"/>
                  <a:gd name="connsiteY1267" fmla="*/ 196768 h 601986"/>
                  <a:gd name="connsiteX1268" fmla="*/ 581082 w 636190"/>
                  <a:gd name="connsiteY1268" fmla="*/ 196275 h 601986"/>
                  <a:gd name="connsiteX1269" fmla="*/ 580719 w 636190"/>
                  <a:gd name="connsiteY1269" fmla="*/ 196029 h 601986"/>
                  <a:gd name="connsiteX1270" fmla="*/ 580295 w 636190"/>
                  <a:gd name="connsiteY1270" fmla="*/ 195735 h 601986"/>
                  <a:gd name="connsiteX1271" fmla="*/ 579816 w 636190"/>
                  <a:gd name="connsiteY1271" fmla="*/ 195495 h 601986"/>
                  <a:gd name="connsiteX1272" fmla="*/ 579269 w 636190"/>
                  <a:gd name="connsiteY1272" fmla="*/ 195263 h 601986"/>
                  <a:gd name="connsiteX1273" fmla="*/ 578373 w 636190"/>
                  <a:gd name="connsiteY1273" fmla="*/ 194921 h 601986"/>
                  <a:gd name="connsiteX1274" fmla="*/ 577326 w 636190"/>
                  <a:gd name="connsiteY1274" fmla="*/ 194531 h 601986"/>
                  <a:gd name="connsiteX1275" fmla="*/ 576854 w 636190"/>
                  <a:gd name="connsiteY1275" fmla="*/ 194346 h 601986"/>
                  <a:gd name="connsiteX1276" fmla="*/ 575718 w 636190"/>
                  <a:gd name="connsiteY1276" fmla="*/ 193901 h 601986"/>
                  <a:gd name="connsiteX1277" fmla="*/ 574938 w 636190"/>
                  <a:gd name="connsiteY1277" fmla="*/ 193587 h 601986"/>
                  <a:gd name="connsiteX1278" fmla="*/ 574234 w 636190"/>
                  <a:gd name="connsiteY1278" fmla="*/ 193272 h 601986"/>
                  <a:gd name="connsiteX1279" fmla="*/ 574343 w 636190"/>
                  <a:gd name="connsiteY1279" fmla="*/ 193087 h 601986"/>
                  <a:gd name="connsiteX1280" fmla="*/ 574569 w 636190"/>
                  <a:gd name="connsiteY1280" fmla="*/ 193039 h 601986"/>
                  <a:gd name="connsiteX1281" fmla="*/ 574891 w 636190"/>
                  <a:gd name="connsiteY1281" fmla="*/ 193005 h 601986"/>
                  <a:gd name="connsiteX1282" fmla="*/ 576197 w 636190"/>
                  <a:gd name="connsiteY1282" fmla="*/ 192916 h 601986"/>
                  <a:gd name="connsiteX1283" fmla="*/ 578414 w 636190"/>
                  <a:gd name="connsiteY1283" fmla="*/ 192520 h 601986"/>
                  <a:gd name="connsiteX1284" fmla="*/ 578715 w 636190"/>
                  <a:gd name="connsiteY1284" fmla="*/ 192478 h 601986"/>
                  <a:gd name="connsiteX1285" fmla="*/ 579159 w 636190"/>
                  <a:gd name="connsiteY1285" fmla="*/ 192848 h 601986"/>
                  <a:gd name="connsiteX1286" fmla="*/ 580090 w 636190"/>
                  <a:gd name="connsiteY1286" fmla="*/ 193279 h 601986"/>
                  <a:gd name="connsiteX1287" fmla="*/ 582655 w 636190"/>
                  <a:gd name="connsiteY1287" fmla="*/ 193778 h 601986"/>
                  <a:gd name="connsiteX1288" fmla="*/ 585384 w 636190"/>
                  <a:gd name="connsiteY1288" fmla="*/ 194373 h 601986"/>
                  <a:gd name="connsiteX1289" fmla="*/ 588264 w 636190"/>
                  <a:gd name="connsiteY1289" fmla="*/ 194510 h 601986"/>
                  <a:gd name="connsiteX1290" fmla="*/ 589940 w 636190"/>
                  <a:gd name="connsiteY1290" fmla="*/ 194428 h 601986"/>
                  <a:gd name="connsiteX1291" fmla="*/ 591165 w 636190"/>
                  <a:gd name="connsiteY1291" fmla="*/ 194291 h 601986"/>
                  <a:gd name="connsiteX1292" fmla="*/ 591979 w 636190"/>
                  <a:gd name="connsiteY1292" fmla="*/ 195126 h 601986"/>
                  <a:gd name="connsiteX1293" fmla="*/ 593675 w 636190"/>
                  <a:gd name="connsiteY1293" fmla="*/ 194982 h 601986"/>
                  <a:gd name="connsiteX1294" fmla="*/ 596480 w 636190"/>
                  <a:gd name="connsiteY1294" fmla="*/ 194366 h 601986"/>
                  <a:gd name="connsiteX1295" fmla="*/ 599866 w 636190"/>
                  <a:gd name="connsiteY1295" fmla="*/ 194182 h 601986"/>
                  <a:gd name="connsiteX1296" fmla="*/ 601843 w 636190"/>
                  <a:gd name="connsiteY1296" fmla="*/ 194134 h 601986"/>
                  <a:gd name="connsiteX1297" fmla="*/ 603389 w 636190"/>
                  <a:gd name="connsiteY1297" fmla="*/ 194100 h 601986"/>
                  <a:gd name="connsiteX1298" fmla="*/ 609183 w 636190"/>
                  <a:gd name="connsiteY1298" fmla="*/ 194195 h 601986"/>
                  <a:gd name="connsiteX1299" fmla="*/ 612310 w 636190"/>
                  <a:gd name="connsiteY1299" fmla="*/ 194038 h 601986"/>
                  <a:gd name="connsiteX1300" fmla="*/ 615470 w 636190"/>
                  <a:gd name="connsiteY1300" fmla="*/ 193799 h 601986"/>
                  <a:gd name="connsiteX1301" fmla="*/ 616907 w 636190"/>
                  <a:gd name="connsiteY1301" fmla="*/ 193682 h 601986"/>
                  <a:gd name="connsiteX1302" fmla="*/ 623795 w 636190"/>
                  <a:gd name="connsiteY1302" fmla="*/ 193402 h 601986"/>
                  <a:gd name="connsiteX1303" fmla="*/ 624062 w 636190"/>
                  <a:gd name="connsiteY1303" fmla="*/ 192622 h 601986"/>
                  <a:gd name="connsiteX1304" fmla="*/ 624459 w 636190"/>
                  <a:gd name="connsiteY1304" fmla="*/ 191425 h 601986"/>
                  <a:gd name="connsiteX1305" fmla="*/ 624924 w 636190"/>
                  <a:gd name="connsiteY1305" fmla="*/ 190023 h 601986"/>
                  <a:gd name="connsiteX1306" fmla="*/ 625026 w 636190"/>
                  <a:gd name="connsiteY1306" fmla="*/ 189722 h 601986"/>
                  <a:gd name="connsiteX1307" fmla="*/ 626443 w 636190"/>
                  <a:gd name="connsiteY1307" fmla="*/ 189906 h 601986"/>
                  <a:gd name="connsiteX1308" fmla="*/ 629042 w 636190"/>
                  <a:gd name="connsiteY1308" fmla="*/ 190221 h 601986"/>
                  <a:gd name="connsiteX1309" fmla="*/ 631170 w 636190"/>
                  <a:gd name="connsiteY1309" fmla="*/ 190481 h 601986"/>
                  <a:gd name="connsiteX1310" fmla="*/ 631142 w 636190"/>
                  <a:gd name="connsiteY1310" fmla="*/ 190693 h 601986"/>
                  <a:gd name="connsiteX1311" fmla="*/ 630821 w 636190"/>
                  <a:gd name="connsiteY1311" fmla="*/ 193224 h 601986"/>
                  <a:gd name="connsiteX1312" fmla="*/ 630465 w 636190"/>
                  <a:gd name="connsiteY1312" fmla="*/ 196022 h 601986"/>
                  <a:gd name="connsiteX1313" fmla="*/ 629767 w 636190"/>
                  <a:gd name="connsiteY1313" fmla="*/ 201570 h 601986"/>
                  <a:gd name="connsiteX1314" fmla="*/ 629412 w 636190"/>
                  <a:gd name="connsiteY1314" fmla="*/ 204354 h 601986"/>
                  <a:gd name="connsiteX1315" fmla="*/ 629329 w 636190"/>
                  <a:gd name="connsiteY1315" fmla="*/ 205004 h 601986"/>
                  <a:gd name="connsiteX1316" fmla="*/ 629049 w 636190"/>
                  <a:gd name="connsiteY1316" fmla="*/ 207145 h 601986"/>
                  <a:gd name="connsiteX1317" fmla="*/ 628317 w 636190"/>
                  <a:gd name="connsiteY1317" fmla="*/ 212720 h 601986"/>
                  <a:gd name="connsiteX1318" fmla="*/ 627968 w 636190"/>
                  <a:gd name="connsiteY1318" fmla="*/ 215511 h 601986"/>
                  <a:gd name="connsiteX1319" fmla="*/ 627578 w 636190"/>
                  <a:gd name="connsiteY1319" fmla="*/ 218603 h 601986"/>
                  <a:gd name="connsiteX1320" fmla="*/ 626169 w 636190"/>
                  <a:gd name="connsiteY1320" fmla="*/ 218768 h 601986"/>
                  <a:gd name="connsiteX1321" fmla="*/ 623864 w 636190"/>
                  <a:gd name="connsiteY1321" fmla="*/ 219048 h 601986"/>
                  <a:gd name="connsiteX1322" fmla="*/ 621818 w 636190"/>
                  <a:gd name="connsiteY1322" fmla="*/ 218925 h 601986"/>
                  <a:gd name="connsiteX1323" fmla="*/ 621538 w 636190"/>
                  <a:gd name="connsiteY1323" fmla="*/ 218904 h 601986"/>
                  <a:gd name="connsiteX1324" fmla="*/ 621291 w 636190"/>
                  <a:gd name="connsiteY1324" fmla="*/ 218884 h 601986"/>
                  <a:gd name="connsiteX1325" fmla="*/ 619410 w 636190"/>
                  <a:gd name="connsiteY1325" fmla="*/ 218610 h 601986"/>
                  <a:gd name="connsiteX1326" fmla="*/ 616633 w 636190"/>
                  <a:gd name="connsiteY1326" fmla="*/ 218207 h 601986"/>
                  <a:gd name="connsiteX1327" fmla="*/ 614724 w 636190"/>
                  <a:gd name="connsiteY1327" fmla="*/ 217297 h 601986"/>
                  <a:gd name="connsiteX1328" fmla="*/ 614587 w 636190"/>
                  <a:gd name="connsiteY1328" fmla="*/ 217577 h 601986"/>
                  <a:gd name="connsiteX1329" fmla="*/ 614334 w 636190"/>
                  <a:gd name="connsiteY1329" fmla="*/ 217509 h 601986"/>
                  <a:gd name="connsiteX1330" fmla="*/ 614061 w 636190"/>
                  <a:gd name="connsiteY1330" fmla="*/ 217522 h 601986"/>
                  <a:gd name="connsiteX1331" fmla="*/ 613705 w 636190"/>
                  <a:gd name="connsiteY1331" fmla="*/ 217625 h 601986"/>
                  <a:gd name="connsiteX1332" fmla="*/ 613568 w 636190"/>
                  <a:gd name="connsiteY1332" fmla="*/ 217721 h 601986"/>
                  <a:gd name="connsiteX1333" fmla="*/ 613425 w 636190"/>
                  <a:gd name="connsiteY1333" fmla="*/ 217844 h 601986"/>
                  <a:gd name="connsiteX1334" fmla="*/ 613322 w 636190"/>
                  <a:gd name="connsiteY1334" fmla="*/ 217899 h 601986"/>
                  <a:gd name="connsiteX1335" fmla="*/ 613144 w 636190"/>
                  <a:gd name="connsiteY1335" fmla="*/ 218008 h 601986"/>
                  <a:gd name="connsiteX1336" fmla="*/ 612898 w 636190"/>
                  <a:gd name="connsiteY1336" fmla="*/ 218138 h 601986"/>
                  <a:gd name="connsiteX1337" fmla="*/ 612994 w 636190"/>
                  <a:gd name="connsiteY1337" fmla="*/ 226087 h 601986"/>
                  <a:gd name="connsiteX1338" fmla="*/ 613028 w 636190"/>
                  <a:gd name="connsiteY1338" fmla="*/ 228208 h 601986"/>
                  <a:gd name="connsiteX1339" fmla="*/ 613035 w 636190"/>
                  <a:gd name="connsiteY1339" fmla="*/ 228741 h 601986"/>
                  <a:gd name="connsiteX1340" fmla="*/ 613048 w 636190"/>
                  <a:gd name="connsiteY1340" fmla="*/ 229637 h 601986"/>
                  <a:gd name="connsiteX1341" fmla="*/ 613103 w 636190"/>
                  <a:gd name="connsiteY1341" fmla="*/ 233427 h 601986"/>
                  <a:gd name="connsiteX1342" fmla="*/ 613151 w 636190"/>
                  <a:gd name="connsiteY1342" fmla="*/ 236745 h 601986"/>
                  <a:gd name="connsiteX1343" fmla="*/ 612741 w 636190"/>
                  <a:gd name="connsiteY1343" fmla="*/ 236902 h 601986"/>
                  <a:gd name="connsiteX1344" fmla="*/ 612686 w 636190"/>
                  <a:gd name="connsiteY1344" fmla="*/ 237258 h 601986"/>
                  <a:gd name="connsiteX1345" fmla="*/ 612768 w 636190"/>
                  <a:gd name="connsiteY1345" fmla="*/ 240035 h 601986"/>
                  <a:gd name="connsiteX1346" fmla="*/ 613035 w 636190"/>
                  <a:gd name="connsiteY1346" fmla="*/ 240179 h 601986"/>
                  <a:gd name="connsiteX1347" fmla="*/ 614355 w 636190"/>
                  <a:gd name="connsiteY1347" fmla="*/ 240548 h 601986"/>
                  <a:gd name="connsiteX1348" fmla="*/ 615039 w 636190"/>
                  <a:gd name="connsiteY1348" fmla="*/ 240726 h 601986"/>
                  <a:gd name="connsiteX1349" fmla="*/ 615887 w 636190"/>
                  <a:gd name="connsiteY1349" fmla="*/ 240781 h 601986"/>
                  <a:gd name="connsiteX1350" fmla="*/ 616920 w 636190"/>
                  <a:gd name="connsiteY1350" fmla="*/ 240480 h 601986"/>
                  <a:gd name="connsiteX1351" fmla="*/ 617522 w 636190"/>
                  <a:gd name="connsiteY1351" fmla="*/ 240070 h 601986"/>
                  <a:gd name="connsiteX1352" fmla="*/ 618432 w 636190"/>
                  <a:gd name="connsiteY1352" fmla="*/ 239338 h 601986"/>
                  <a:gd name="connsiteX1353" fmla="*/ 618904 w 636190"/>
                  <a:gd name="connsiteY1353" fmla="*/ 239146 h 601986"/>
                  <a:gd name="connsiteX1354" fmla="*/ 618979 w 636190"/>
                  <a:gd name="connsiteY1354" fmla="*/ 239119 h 601986"/>
                  <a:gd name="connsiteX1355" fmla="*/ 619636 w 636190"/>
                  <a:gd name="connsiteY1355" fmla="*/ 240418 h 601986"/>
                  <a:gd name="connsiteX1356" fmla="*/ 620231 w 636190"/>
                  <a:gd name="connsiteY1356" fmla="*/ 241609 h 601986"/>
                  <a:gd name="connsiteX1357" fmla="*/ 620895 w 636190"/>
                  <a:gd name="connsiteY1357" fmla="*/ 243141 h 601986"/>
                  <a:gd name="connsiteX1358" fmla="*/ 621038 w 636190"/>
                  <a:gd name="connsiteY1358" fmla="*/ 243497 h 601986"/>
                  <a:gd name="connsiteX1359" fmla="*/ 621161 w 636190"/>
                  <a:gd name="connsiteY1359" fmla="*/ 243846 h 601986"/>
                  <a:gd name="connsiteX1360" fmla="*/ 621182 w 636190"/>
                  <a:gd name="connsiteY1360" fmla="*/ 243907 h 601986"/>
                  <a:gd name="connsiteX1361" fmla="*/ 621955 w 636190"/>
                  <a:gd name="connsiteY1361" fmla="*/ 246028 h 601986"/>
                  <a:gd name="connsiteX1362" fmla="*/ 622646 w 636190"/>
                  <a:gd name="connsiteY1362" fmla="*/ 245966 h 601986"/>
                  <a:gd name="connsiteX1363" fmla="*/ 622701 w 636190"/>
                  <a:gd name="connsiteY1363" fmla="*/ 246158 h 601986"/>
                  <a:gd name="connsiteX1364" fmla="*/ 623180 w 636190"/>
                  <a:gd name="connsiteY1364" fmla="*/ 247895 h 601986"/>
                  <a:gd name="connsiteX1365" fmla="*/ 623693 w 636190"/>
                  <a:gd name="connsiteY1365" fmla="*/ 249804 h 601986"/>
                  <a:gd name="connsiteX1366" fmla="*/ 624493 w 636190"/>
                  <a:gd name="connsiteY1366" fmla="*/ 252657 h 601986"/>
                  <a:gd name="connsiteX1367" fmla="*/ 624739 w 636190"/>
                  <a:gd name="connsiteY1367" fmla="*/ 253491 h 601986"/>
                  <a:gd name="connsiteX1368" fmla="*/ 625136 w 636190"/>
                  <a:gd name="connsiteY1368" fmla="*/ 254483 h 601986"/>
                  <a:gd name="connsiteX1369" fmla="*/ 625553 w 636190"/>
                  <a:gd name="connsiteY1369" fmla="*/ 255345 h 601986"/>
                  <a:gd name="connsiteX1370" fmla="*/ 625806 w 636190"/>
                  <a:gd name="connsiteY1370" fmla="*/ 255872 h 601986"/>
                  <a:gd name="connsiteX1371" fmla="*/ 628057 w 636190"/>
                  <a:gd name="connsiteY1371" fmla="*/ 259025 h 601986"/>
                  <a:gd name="connsiteX1372" fmla="*/ 628878 w 636190"/>
                  <a:gd name="connsiteY1372" fmla="*/ 260647 h 601986"/>
                  <a:gd name="connsiteX1373" fmla="*/ 630102 w 636190"/>
                  <a:gd name="connsiteY1373" fmla="*/ 263171 h 601986"/>
                  <a:gd name="connsiteX1374" fmla="*/ 631553 w 636190"/>
                  <a:gd name="connsiteY1374" fmla="*/ 266721 h 601986"/>
                  <a:gd name="connsiteX1375" fmla="*/ 632462 w 636190"/>
                  <a:gd name="connsiteY1375" fmla="*/ 268753 h 601986"/>
                  <a:gd name="connsiteX1376" fmla="*/ 633365 w 636190"/>
                  <a:gd name="connsiteY1376" fmla="*/ 270778 h 601986"/>
                  <a:gd name="connsiteX1377" fmla="*/ 634029 w 636190"/>
                  <a:gd name="connsiteY1377" fmla="*/ 272290 h 601986"/>
                  <a:gd name="connsiteX1378" fmla="*/ 635253 w 636190"/>
                  <a:gd name="connsiteY1378" fmla="*/ 275074 h 601986"/>
                  <a:gd name="connsiteX1379" fmla="*/ 636327 w 636190"/>
                  <a:gd name="connsiteY1379" fmla="*/ 277550 h 601986"/>
                  <a:gd name="connsiteX1380" fmla="*/ 636540 w 636190"/>
                  <a:gd name="connsiteY1380" fmla="*/ 278043 h 601986"/>
                  <a:gd name="connsiteX1381" fmla="*/ 636608 w 636190"/>
                  <a:gd name="connsiteY1381" fmla="*/ 278207 h 601986"/>
                  <a:gd name="connsiteX1382" fmla="*/ 636628 w 636190"/>
                  <a:gd name="connsiteY1382" fmla="*/ 278262 h 601986"/>
                  <a:gd name="connsiteX1383" fmla="*/ 636642 w 636190"/>
                  <a:gd name="connsiteY1383" fmla="*/ 278303 h 601986"/>
                  <a:gd name="connsiteX1384" fmla="*/ 636799 w 636190"/>
                  <a:gd name="connsiteY1384" fmla="*/ 278925 h 601986"/>
                  <a:gd name="connsiteX1385" fmla="*/ 636868 w 636190"/>
                  <a:gd name="connsiteY1385" fmla="*/ 279240 h 601986"/>
                  <a:gd name="connsiteX1386" fmla="*/ 636998 w 636190"/>
                  <a:gd name="connsiteY1386" fmla="*/ 279698 h 601986"/>
                  <a:gd name="connsiteX1387" fmla="*/ 637101 w 636190"/>
                  <a:gd name="connsiteY1387" fmla="*/ 280061 h 601986"/>
                  <a:gd name="connsiteX1388" fmla="*/ 637415 w 636190"/>
                  <a:gd name="connsiteY1388" fmla="*/ 281032 h 601986"/>
                  <a:gd name="connsiteX1389" fmla="*/ 637442 w 636190"/>
                  <a:gd name="connsiteY1389" fmla="*/ 281107 h 601986"/>
                  <a:gd name="connsiteX1390" fmla="*/ 629911 w 636190"/>
                  <a:gd name="connsiteY1390" fmla="*/ 282927 h 601986"/>
                  <a:gd name="connsiteX1391" fmla="*/ 631635 w 636190"/>
                  <a:gd name="connsiteY1391" fmla="*/ 289303 h 601986"/>
                  <a:gd name="connsiteX1392" fmla="*/ 626538 w 636190"/>
                  <a:gd name="connsiteY1392" fmla="*/ 290527 h 601986"/>
                  <a:gd name="connsiteX1393" fmla="*/ 626791 w 636190"/>
                  <a:gd name="connsiteY1393" fmla="*/ 290732 h 601986"/>
                  <a:gd name="connsiteX1394" fmla="*/ 627038 w 636190"/>
                  <a:gd name="connsiteY1394" fmla="*/ 290979 h 601986"/>
                  <a:gd name="connsiteX1395" fmla="*/ 627229 w 636190"/>
                  <a:gd name="connsiteY1395" fmla="*/ 291232 h 601986"/>
                  <a:gd name="connsiteX1396" fmla="*/ 627407 w 636190"/>
                  <a:gd name="connsiteY1396" fmla="*/ 291498 h 601986"/>
                  <a:gd name="connsiteX1397" fmla="*/ 627523 w 636190"/>
                  <a:gd name="connsiteY1397" fmla="*/ 291799 h 601986"/>
                  <a:gd name="connsiteX1398" fmla="*/ 627612 w 636190"/>
                  <a:gd name="connsiteY1398" fmla="*/ 292107 h 601986"/>
                  <a:gd name="connsiteX1399" fmla="*/ 627872 w 636190"/>
                  <a:gd name="connsiteY1399" fmla="*/ 293715 h 601986"/>
                  <a:gd name="connsiteX1400" fmla="*/ 628009 w 636190"/>
                  <a:gd name="connsiteY1400" fmla="*/ 294242 h 601986"/>
                  <a:gd name="connsiteX1401" fmla="*/ 628105 w 636190"/>
                  <a:gd name="connsiteY1401" fmla="*/ 294495 h 601986"/>
                  <a:gd name="connsiteX1402" fmla="*/ 628235 w 636190"/>
                  <a:gd name="connsiteY1402" fmla="*/ 294734 h 601986"/>
                  <a:gd name="connsiteX1403" fmla="*/ 628385 w 636190"/>
                  <a:gd name="connsiteY1403" fmla="*/ 294987 h 601986"/>
                  <a:gd name="connsiteX1404" fmla="*/ 621633 w 636190"/>
                  <a:gd name="connsiteY1404" fmla="*/ 296615 h 601986"/>
                  <a:gd name="connsiteX1405" fmla="*/ 622844 w 636190"/>
                  <a:gd name="connsiteY1405" fmla="*/ 301849 h 601986"/>
                  <a:gd name="connsiteX1406" fmla="*/ 623371 w 636190"/>
                  <a:gd name="connsiteY1406" fmla="*/ 303155 h 601986"/>
                  <a:gd name="connsiteX1407" fmla="*/ 623207 w 636190"/>
                  <a:gd name="connsiteY1407" fmla="*/ 303223 h 601986"/>
                  <a:gd name="connsiteX1408" fmla="*/ 623323 w 636190"/>
                  <a:gd name="connsiteY1408" fmla="*/ 303470 h 601986"/>
                  <a:gd name="connsiteX1409" fmla="*/ 617112 w 636190"/>
                  <a:gd name="connsiteY1409" fmla="*/ 305187 h 601986"/>
                  <a:gd name="connsiteX1410" fmla="*/ 617290 w 636190"/>
                  <a:gd name="connsiteY1410" fmla="*/ 306008 h 601986"/>
                  <a:gd name="connsiteX1411" fmla="*/ 617789 w 636190"/>
                  <a:gd name="connsiteY1411" fmla="*/ 307766 h 601986"/>
                  <a:gd name="connsiteX1412" fmla="*/ 616154 w 636190"/>
                  <a:gd name="connsiteY1412" fmla="*/ 308464 h 601986"/>
                  <a:gd name="connsiteX1413" fmla="*/ 612829 w 636190"/>
                  <a:gd name="connsiteY1413" fmla="*/ 309756 h 601986"/>
                  <a:gd name="connsiteX1414" fmla="*/ 611769 w 636190"/>
                  <a:gd name="connsiteY1414" fmla="*/ 310167 h 601986"/>
                  <a:gd name="connsiteX1415" fmla="*/ 610066 w 636190"/>
                  <a:gd name="connsiteY1415" fmla="*/ 310899 h 601986"/>
                  <a:gd name="connsiteX1416" fmla="*/ 607384 w 636190"/>
                  <a:gd name="connsiteY1416" fmla="*/ 312110 h 601986"/>
                  <a:gd name="connsiteX1417" fmla="*/ 605414 w 636190"/>
                  <a:gd name="connsiteY1417" fmla="*/ 308730 h 601986"/>
                  <a:gd name="connsiteX1418" fmla="*/ 603594 w 636190"/>
                  <a:gd name="connsiteY1418" fmla="*/ 309305 h 601986"/>
                  <a:gd name="connsiteX1419" fmla="*/ 603164 w 636190"/>
                  <a:gd name="connsiteY1419" fmla="*/ 308094 h 601986"/>
                  <a:gd name="connsiteX1420" fmla="*/ 601453 w 636190"/>
                  <a:gd name="connsiteY1420" fmla="*/ 308744 h 601986"/>
                  <a:gd name="connsiteX1421" fmla="*/ 597677 w 636190"/>
                  <a:gd name="connsiteY1421" fmla="*/ 309647 h 601986"/>
                  <a:gd name="connsiteX1422" fmla="*/ 599196 w 636190"/>
                  <a:gd name="connsiteY1422" fmla="*/ 314805 h 601986"/>
                  <a:gd name="connsiteX1423" fmla="*/ 600735 w 636190"/>
                  <a:gd name="connsiteY1423" fmla="*/ 319464 h 601986"/>
                  <a:gd name="connsiteX1424" fmla="*/ 600653 w 636190"/>
                  <a:gd name="connsiteY1424" fmla="*/ 319464 h 601986"/>
                  <a:gd name="connsiteX1425" fmla="*/ 598265 w 636190"/>
                  <a:gd name="connsiteY1425" fmla="*/ 319874 h 601986"/>
                  <a:gd name="connsiteX1426" fmla="*/ 594955 w 636190"/>
                  <a:gd name="connsiteY1426" fmla="*/ 320469 h 601986"/>
                  <a:gd name="connsiteX1427" fmla="*/ 591644 w 636190"/>
                  <a:gd name="connsiteY1427" fmla="*/ 321078 h 601986"/>
                  <a:gd name="connsiteX1428" fmla="*/ 591548 w 636190"/>
                  <a:gd name="connsiteY1428" fmla="*/ 321146 h 601986"/>
                  <a:gd name="connsiteX1429" fmla="*/ 590809 w 636190"/>
                  <a:gd name="connsiteY1429" fmla="*/ 321598 h 601986"/>
                  <a:gd name="connsiteX1430" fmla="*/ 589708 w 636190"/>
                  <a:gd name="connsiteY1430" fmla="*/ 322104 h 601986"/>
                  <a:gd name="connsiteX1431" fmla="*/ 587840 w 636190"/>
                  <a:gd name="connsiteY1431" fmla="*/ 323992 h 601986"/>
                  <a:gd name="connsiteX1432" fmla="*/ 586458 w 636190"/>
                  <a:gd name="connsiteY1432" fmla="*/ 325093 h 601986"/>
                  <a:gd name="connsiteX1433" fmla="*/ 586410 w 636190"/>
                  <a:gd name="connsiteY1433" fmla="*/ 325045 h 601986"/>
                  <a:gd name="connsiteX1434" fmla="*/ 585405 w 636190"/>
                  <a:gd name="connsiteY1434" fmla="*/ 324396 h 601986"/>
                  <a:gd name="connsiteX1435" fmla="*/ 584543 w 636190"/>
                  <a:gd name="connsiteY1435" fmla="*/ 324676 h 601986"/>
                  <a:gd name="connsiteX1436" fmla="*/ 583715 w 636190"/>
                  <a:gd name="connsiteY1436" fmla="*/ 324943 h 601986"/>
                  <a:gd name="connsiteX1437" fmla="*/ 582498 w 636190"/>
                  <a:gd name="connsiteY1437" fmla="*/ 325572 h 601986"/>
                  <a:gd name="connsiteX1438" fmla="*/ 580083 w 636190"/>
                  <a:gd name="connsiteY1438" fmla="*/ 326995 h 601986"/>
                  <a:gd name="connsiteX1439" fmla="*/ 578537 w 636190"/>
                  <a:gd name="connsiteY1439" fmla="*/ 327898 h 601986"/>
                  <a:gd name="connsiteX1440" fmla="*/ 576950 w 636190"/>
                  <a:gd name="connsiteY1440" fmla="*/ 328726 h 601986"/>
                  <a:gd name="connsiteX1441" fmla="*/ 576013 w 636190"/>
                  <a:gd name="connsiteY1441" fmla="*/ 326735 h 601986"/>
                  <a:gd name="connsiteX1442" fmla="*/ 572572 w 636190"/>
                  <a:gd name="connsiteY1442" fmla="*/ 328322 h 601986"/>
                  <a:gd name="connsiteX1443" fmla="*/ 570820 w 636190"/>
                  <a:gd name="connsiteY1443" fmla="*/ 329068 h 601986"/>
                  <a:gd name="connsiteX1444" fmla="*/ 568624 w 636190"/>
                  <a:gd name="connsiteY1444" fmla="*/ 329971 h 601986"/>
                  <a:gd name="connsiteX1445" fmla="*/ 567455 w 636190"/>
                  <a:gd name="connsiteY1445" fmla="*/ 330422 h 601986"/>
                  <a:gd name="connsiteX1446" fmla="*/ 565088 w 636190"/>
                  <a:gd name="connsiteY1446" fmla="*/ 331195 h 601986"/>
                  <a:gd name="connsiteX1447" fmla="*/ 563610 w 636190"/>
                  <a:gd name="connsiteY1447" fmla="*/ 331695 h 601986"/>
                  <a:gd name="connsiteX1448" fmla="*/ 561264 w 636190"/>
                  <a:gd name="connsiteY1448" fmla="*/ 332495 h 601986"/>
                  <a:gd name="connsiteX1449" fmla="*/ 561072 w 636190"/>
                  <a:gd name="connsiteY1449" fmla="*/ 332563 h 601986"/>
                  <a:gd name="connsiteX1450" fmla="*/ 560026 w 636190"/>
                  <a:gd name="connsiteY1450" fmla="*/ 333152 h 601986"/>
                  <a:gd name="connsiteX1451" fmla="*/ 559157 w 636190"/>
                  <a:gd name="connsiteY1451" fmla="*/ 333644 h 601986"/>
                  <a:gd name="connsiteX1452" fmla="*/ 557139 w 636190"/>
                  <a:gd name="connsiteY1452" fmla="*/ 334930 h 601986"/>
                  <a:gd name="connsiteX1453" fmla="*/ 558801 w 636190"/>
                  <a:gd name="connsiteY1453" fmla="*/ 336210 h 601986"/>
                  <a:gd name="connsiteX1454" fmla="*/ 560600 w 636190"/>
                  <a:gd name="connsiteY1454" fmla="*/ 337893 h 601986"/>
                  <a:gd name="connsiteX1455" fmla="*/ 562174 w 636190"/>
                  <a:gd name="connsiteY1455" fmla="*/ 341114 h 601986"/>
                  <a:gd name="connsiteX1456" fmla="*/ 560183 w 636190"/>
                  <a:gd name="connsiteY1456" fmla="*/ 342175 h 601986"/>
                  <a:gd name="connsiteX1457" fmla="*/ 561989 w 636190"/>
                  <a:gd name="connsiteY1457" fmla="*/ 345540 h 601986"/>
                  <a:gd name="connsiteX1458" fmla="*/ 559287 w 636190"/>
                  <a:gd name="connsiteY1458" fmla="*/ 347004 h 601986"/>
                  <a:gd name="connsiteX1459" fmla="*/ 559355 w 636190"/>
                  <a:gd name="connsiteY1459" fmla="*/ 347175 h 601986"/>
                  <a:gd name="connsiteX1460" fmla="*/ 561079 w 636190"/>
                  <a:gd name="connsiteY1460" fmla="*/ 351752 h 601986"/>
                  <a:gd name="connsiteX1461" fmla="*/ 563986 w 636190"/>
                  <a:gd name="connsiteY1461" fmla="*/ 359968 h 601986"/>
                  <a:gd name="connsiteX1462" fmla="*/ 563172 w 636190"/>
                  <a:gd name="connsiteY1462" fmla="*/ 360152 h 601986"/>
                  <a:gd name="connsiteX1463" fmla="*/ 563193 w 636190"/>
                  <a:gd name="connsiteY1463" fmla="*/ 360316 h 601986"/>
                  <a:gd name="connsiteX1464" fmla="*/ 563254 w 636190"/>
                  <a:gd name="connsiteY1464" fmla="*/ 360700 h 601986"/>
                  <a:gd name="connsiteX1465" fmla="*/ 563569 w 636190"/>
                  <a:gd name="connsiteY1465" fmla="*/ 362765 h 601986"/>
                  <a:gd name="connsiteX1466" fmla="*/ 563822 w 636190"/>
                  <a:gd name="connsiteY1466" fmla="*/ 364428 h 601986"/>
                  <a:gd name="connsiteX1467" fmla="*/ 558958 w 636190"/>
                  <a:gd name="connsiteY1467" fmla="*/ 365577 h 601986"/>
                  <a:gd name="connsiteX1468" fmla="*/ 558993 w 636190"/>
                  <a:gd name="connsiteY1468" fmla="*/ 365707 h 601986"/>
                  <a:gd name="connsiteX1469" fmla="*/ 559218 w 636190"/>
                  <a:gd name="connsiteY1469" fmla="*/ 366672 h 601986"/>
                  <a:gd name="connsiteX1470" fmla="*/ 559444 w 636190"/>
                  <a:gd name="connsiteY1470" fmla="*/ 367794 h 601986"/>
                  <a:gd name="connsiteX1471" fmla="*/ 559266 w 636190"/>
                  <a:gd name="connsiteY1471" fmla="*/ 367834 h 601986"/>
                  <a:gd name="connsiteX1472" fmla="*/ 559971 w 636190"/>
                  <a:gd name="connsiteY1472" fmla="*/ 372493 h 601986"/>
                  <a:gd name="connsiteX1473" fmla="*/ 560402 w 636190"/>
                  <a:gd name="connsiteY1473" fmla="*/ 375660 h 601986"/>
                  <a:gd name="connsiteX1474" fmla="*/ 560737 w 636190"/>
                  <a:gd name="connsiteY1474" fmla="*/ 378068 h 601986"/>
                  <a:gd name="connsiteX1475" fmla="*/ 561469 w 636190"/>
                  <a:gd name="connsiteY1475" fmla="*/ 382508 h 601986"/>
                  <a:gd name="connsiteX1476" fmla="*/ 561722 w 636190"/>
                  <a:gd name="connsiteY1476" fmla="*/ 384464 h 601986"/>
                  <a:gd name="connsiteX1477" fmla="*/ 561770 w 636190"/>
                  <a:gd name="connsiteY1477" fmla="*/ 384847 h 601986"/>
                  <a:gd name="connsiteX1478" fmla="*/ 561490 w 636190"/>
                  <a:gd name="connsiteY1478" fmla="*/ 384889 h 601986"/>
                  <a:gd name="connsiteX1479" fmla="*/ 561537 w 636190"/>
                  <a:gd name="connsiteY1479" fmla="*/ 385292 h 601986"/>
                  <a:gd name="connsiteX1480" fmla="*/ 560217 w 636190"/>
                  <a:gd name="connsiteY1480" fmla="*/ 385490 h 601986"/>
                  <a:gd name="connsiteX1481" fmla="*/ 560019 w 636190"/>
                  <a:gd name="connsiteY1481" fmla="*/ 385525 h 601986"/>
                  <a:gd name="connsiteX1482" fmla="*/ 560771 w 636190"/>
                  <a:gd name="connsiteY1482" fmla="*/ 392105 h 601986"/>
                  <a:gd name="connsiteX1483" fmla="*/ 560922 w 636190"/>
                  <a:gd name="connsiteY1483" fmla="*/ 393932 h 601986"/>
                  <a:gd name="connsiteX1484" fmla="*/ 561243 w 636190"/>
                  <a:gd name="connsiteY1484" fmla="*/ 397298 h 601986"/>
                  <a:gd name="connsiteX1485" fmla="*/ 561448 w 636190"/>
                  <a:gd name="connsiteY1485" fmla="*/ 398816 h 601986"/>
                  <a:gd name="connsiteX1486" fmla="*/ 561784 w 636190"/>
                  <a:gd name="connsiteY1486" fmla="*/ 400855 h 601986"/>
                  <a:gd name="connsiteX1487" fmla="*/ 562824 w 636190"/>
                  <a:gd name="connsiteY1487" fmla="*/ 404850 h 601986"/>
                  <a:gd name="connsiteX1488" fmla="*/ 563036 w 636190"/>
                  <a:gd name="connsiteY1488" fmla="*/ 405479 h 601986"/>
                  <a:gd name="connsiteX1489" fmla="*/ 564212 w 636190"/>
                  <a:gd name="connsiteY1489" fmla="*/ 408975 h 601986"/>
                  <a:gd name="connsiteX1490" fmla="*/ 564041 w 636190"/>
                  <a:gd name="connsiteY1490" fmla="*/ 409269 h 601986"/>
                  <a:gd name="connsiteX1491" fmla="*/ 566812 w 636190"/>
                  <a:gd name="connsiteY1491" fmla="*/ 410439 h 601986"/>
                  <a:gd name="connsiteX1492" fmla="*/ 568070 w 636190"/>
                  <a:gd name="connsiteY1492" fmla="*/ 411362 h 601986"/>
                  <a:gd name="connsiteX1493" fmla="*/ 569534 w 636190"/>
                  <a:gd name="connsiteY1493" fmla="*/ 413202 h 601986"/>
                  <a:gd name="connsiteX1494" fmla="*/ 571498 w 636190"/>
                  <a:gd name="connsiteY1494" fmla="*/ 415857 h 601986"/>
                  <a:gd name="connsiteX1495" fmla="*/ 571723 w 636190"/>
                  <a:gd name="connsiteY1495" fmla="*/ 416260 h 601986"/>
                  <a:gd name="connsiteX1496" fmla="*/ 572059 w 636190"/>
                  <a:gd name="connsiteY1496" fmla="*/ 416821 h 601986"/>
                  <a:gd name="connsiteX1497" fmla="*/ 573885 w 636190"/>
                  <a:gd name="connsiteY1497" fmla="*/ 415474 h 601986"/>
                  <a:gd name="connsiteX1498" fmla="*/ 574323 w 636190"/>
                  <a:gd name="connsiteY1498" fmla="*/ 416281 h 601986"/>
                  <a:gd name="connsiteX1499" fmla="*/ 575322 w 636190"/>
                  <a:gd name="connsiteY1499" fmla="*/ 418641 h 601986"/>
                  <a:gd name="connsiteX1500" fmla="*/ 575937 w 636190"/>
                  <a:gd name="connsiteY1500" fmla="*/ 421343 h 601986"/>
                  <a:gd name="connsiteX1501" fmla="*/ 576286 w 636190"/>
                  <a:gd name="connsiteY1501" fmla="*/ 423518 h 601986"/>
                  <a:gd name="connsiteX1502" fmla="*/ 576963 w 636190"/>
                  <a:gd name="connsiteY1502" fmla="*/ 426467 h 601986"/>
                  <a:gd name="connsiteX1503" fmla="*/ 578085 w 636190"/>
                  <a:gd name="connsiteY1503" fmla="*/ 428710 h 601986"/>
                  <a:gd name="connsiteX1504" fmla="*/ 579447 w 636190"/>
                  <a:gd name="connsiteY1504" fmla="*/ 432555 h 601986"/>
                  <a:gd name="connsiteX1505" fmla="*/ 579050 w 636190"/>
                  <a:gd name="connsiteY1505" fmla="*/ 435161 h 601986"/>
                  <a:gd name="connsiteX1506" fmla="*/ 581971 w 636190"/>
                  <a:gd name="connsiteY1506" fmla="*/ 435825 h 601986"/>
                  <a:gd name="connsiteX1507" fmla="*/ 583476 w 636190"/>
                  <a:gd name="connsiteY1507" fmla="*/ 436057 h 601986"/>
                  <a:gd name="connsiteX1508" fmla="*/ 585473 w 636190"/>
                  <a:gd name="connsiteY1508" fmla="*/ 436187 h 601986"/>
                  <a:gd name="connsiteX1509" fmla="*/ 586342 w 636190"/>
                  <a:gd name="connsiteY1509" fmla="*/ 437720 h 601986"/>
                  <a:gd name="connsiteX1510" fmla="*/ 586602 w 636190"/>
                  <a:gd name="connsiteY1510" fmla="*/ 438671 h 601986"/>
                  <a:gd name="connsiteX1511" fmla="*/ 586862 w 636190"/>
                  <a:gd name="connsiteY1511" fmla="*/ 439293 h 601986"/>
                  <a:gd name="connsiteX1512" fmla="*/ 587484 w 636190"/>
                  <a:gd name="connsiteY1512" fmla="*/ 440572 h 601986"/>
                  <a:gd name="connsiteX1513" fmla="*/ 588032 w 636190"/>
                  <a:gd name="connsiteY1513" fmla="*/ 441646 h 601986"/>
                  <a:gd name="connsiteX1514" fmla="*/ 588360 w 636190"/>
                  <a:gd name="connsiteY1514" fmla="*/ 442672 h 601986"/>
                  <a:gd name="connsiteX1515" fmla="*/ 588928 w 636190"/>
                  <a:gd name="connsiteY1515" fmla="*/ 443651 h 601986"/>
                  <a:gd name="connsiteX1516" fmla="*/ 589578 w 636190"/>
                  <a:gd name="connsiteY1516" fmla="*/ 445457 h 601986"/>
                  <a:gd name="connsiteX1517" fmla="*/ 590159 w 636190"/>
                  <a:gd name="connsiteY1517" fmla="*/ 447502 h 601986"/>
                  <a:gd name="connsiteX1518" fmla="*/ 590351 w 636190"/>
                  <a:gd name="connsiteY1518" fmla="*/ 448494 h 601986"/>
                  <a:gd name="connsiteX1519" fmla="*/ 590597 w 636190"/>
                  <a:gd name="connsiteY1519" fmla="*/ 450272 h 601986"/>
                  <a:gd name="connsiteX1520" fmla="*/ 590652 w 636190"/>
                  <a:gd name="connsiteY1520" fmla="*/ 451620 h 601986"/>
                  <a:gd name="connsiteX1521" fmla="*/ 590741 w 636190"/>
                  <a:gd name="connsiteY1521" fmla="*/ 453474 h 601986"/>
                  <a:gd name="connsiteX1522" fmla="*/ 590830 w 636190"/>
                  <a:gd name="connsiteY1522" fmla="*/ 454698 h 601986"/>
                  <a:gd name="connsiteX1523" fmla="*/ 591089 w 636190"/>
                  <a:gd name="connsiteY1523" fmla="*/ 455335 h 601986"/>
                  <a:gd name="connsiteX1524" fmla="*/ 592102 w 636190"/>
                  <a:gd name="connsiteY1524" fmla="*/ 455677 h 601986"/>
                  <a:gd name="connsiteX1525" fmla="*/ 592204 w 636190"/>
                  <a:gd name="connsiteY1525" fmla="*/ 455752 h 601986"/>
                  <a:gd name="connsiteX1526" fmla="*/ 592984 w 636190"/>
                  <a:gd name="connsiteY1526" fmla="*/ 456340 h 601986"/>
                  <a:gd name="connsiteX1527" fmla="*/ 593716 w 636190"/>
                  <a:gd name="connsiteY1527" fmla="*/ 456764 h 601986"/>
                  <a:gd name="connsiteX1528" fmla="*/ 594195 w 636190"/>
                  <a:gd name="connsiteY1528" fmla="*/ 457120 h 601986"/>
                  <a:gd name="connsiteX1529" fmla="*/ 594455 w 636190"/>
                  <a:gd name="connsiteY1529" fmla="*/ 457312 h 601986"/>
                  <a:gd name="connsiteX1530" fmla="*/ 595659 w 636190"/>
                  <a:gd name="connsiteY1530" fmla="*/ 458981 h 601986"/>
                  <a:gd name="connsiteX1531" fmla="*/ 596179 w 636190"/>
                  <a:gd name="connsiteY1531" fmla="*/ 462025 h 601986"/>
                  <a:gd name="connsiteX1532" fmla="*/ 596767 w 636190"/>
                  <a:gd name="connsiteY1532" fmla="*/ 463742 h 601986"/>
                  <a:gd name="connsiteX1533" fmla="*/ 598621 w 636190"/>
                  <a:gd name="connsiteY1533" fmla="*/ 467915 h 601986"/>
                  <a:gd name="connsiteX1534" fmla="*/ 598409 w 636190"/>
                  <a:gd name="connsiteY1534" fmla="*/ 468483 h 601986"/>
                  <a:gd name="connsiteX1535" fmla="*/ 598259 w 636190"/>
                  <a:gd name="connsiteY1535" fmla="*/ 470466 h 601986"/>
                  <a:gd name="connsiteX1536" fmla="*/ 598649 w 636190"/>
                  <a:gd name="connsiteY1536" fmla="*/ 471397 h 601986"/>
                  <a:gd name="connsiteX1537" fmla="*/ 599203 w 636190"/>
                  <a:gd name="connsiteY1537" fmla="*/ 472697 h 601986"/>
                  <a:gd name="connsiteX1538" fmla="*/ 599264 w 636190"/>
                  <a:gd name="connsiteY1538" fmla="*/ 474215 h 601986"/>
                  <a:gd name="connsiteX1539" fmla="*/ 599079 w 636190"/>
                  <a:gd name="connsiteY1539" fmla="*/ 475919 h 601986"/>
                  <a:gd name="connsiteX1540" fmla="*/ 598874 w 636190"/>
                  <a:gd name="connsiteY1540" fmla="*/ 477608 h 601986"/>
                  <a:gd name="connsiteX1541" fmla="*/ 598991 w 636190"/>
                  <a:gd name="connsiteY1541" fmla="*/ 479462 h 601986"/>
                  <a:gd name="connsiteX1542" fmla="*/ 599093 w 636190"/>
                  <a:gd name="connsiteY1542" fmla="*/ 481439 h 601986"/>
                  <a:gd name="connsiteX1543" fmla="*/ 599045 w 636190"/>
                  <a:gd name="connsiteY1543" fmla="*/ 481925 h 601986"/>
                  <a:gd name="connsiteX1544" fmla="*/ 599025 w 636190"/>
                  <a:gd name="connsiteY1544" fmla="*/ 482082 h 601986"/>
                  <a:gd name="connsiteX1545" fmla="*/ 597869 w 636190"/>
                  <a:gd name="connsiteY1545" fmla="*/ 481453 h 601986"/>
                  <a:gd name="connsiteX1546" fmla="*/ 596733 w 636190"/>
                  <a:gd name="connsiteY1546" fmla="*/ 483136 h 601986"/>
                  <a:gd name="connsiteX1547" fmla="*/ 596405 w 636190"/>
                  <a:gd name="connsiteY1547" fmla="*/ 483471 h 601986"/>
                  <a:gd name="connsiteX1548" fmla="*/ 595604 w 636190"/>
                  <a:gd name="connsiteY1548" fmla="*/ 483963 h 601986"/>
                  <a:gd name="connsiteX1549" fmla="*/ 595003 w 636190"/>
                  <a:gd name="connsiteY1549" fmla="*/ 484298 h 601986"/>
                  <a:gd name="connsiteX1550" fmla="*/ 593805 w 636190"/>
                  <a:gd name="connsiteY1550" fmla="*/ 484435 h 601986"/>
                  <a:gd name="connsiteX1551" fmla="*/ 593306 w 636190"/>
                  <a:gd name="connsiteY1551" fmla="*/ 484278 h 601986"/>
                  <a:gd name="connsiteX1552" fmla="*/ 592656 w 636190"/>
                  <a:gd name="connsiteY1552" fmla="*/ 483949 h 601986"/>
                  <a:gd name="connsiteX1553" fmla="*/ 591069 w 636190"/>
                  <a:gd name="connsiteY1553" fmla="*/ 483341 h 601986"/>
                  <a:gd name="connsiteX1554" fmla="*/ 588791 w 636190"/>
                  <a:gd name="connsiteY1554" fmla="*/ 483163 h 601986"/>
                  <a:gd name="connsiteX1555" fmla="*/ 585056 w 636190"/>
                  <a:gd name="connsiteY1555" fmla="*/ 481774 h 601986"/>
                  <a:gd name="connsiteX1556" fmla="*/ 584673 w 636190"/>
                  <a:gd name="connsiteY1556" fmla="*/ 481671 h 601986"/>
                  <a:gd name="connsiteX1557" fmla="*/ 583907 w 636190"/>
                  <a:gd name="connsiteY1557" fmla="*/ 482917 h 601986"/>
                  <a:gd name="connsiteX1558" fmla="*/ 582840 w 636190"/>
                  <a:gd name="connsiteY1558" fmla="*/ 482171 h 601986"/>
                  <a:gd name="connsiteX1559" fmla="*/ 582942 w 636190"/>
                  <a:gd name="connsiteY1559" fmla="*/ 482048 h 601986"/>
                  <a:gd name="connsiteX1560" fmla="*/ 579084 w 636190"/>
                  <a:gd name="connsiteY1560" fmla="*/ 479866 h 601986"/>
                  <a:gd name="connsiteX1561" fmla="*/ 576402 w 636190"/>
                  <a:gd name="connsiteY1561" fmla="*/ 478579 h 601986"/>
                  <a:gd name="connsiteX1562" fmla="*/ 575821 w 636190"/>
                  <a:gd name="connsiteY1562" fmla="*/ 478299 h 601986"/>
                  <a:gd name="connsiteX1563" fmla="*/ 575191 w 636190"/>
                  <a:gd name="connsiteY1563" fmla="*/ 478012 h 601986"/>
                  <a:gd name="connsiteX1564" fmla="*/ 574070 w 636190"/>
                  <a:gd name="connsiteY1564" fmla="*/ 477615 h 601986"/>
                  <a:gd name="connsiteX1565" fmla="*/ 573639 w 636190"/>
                  <a:gd name="connsiteY1565" fmla="*/ 477471 h 601986"/>
                  <a:gd name="connsiteX1566" fmla="*/ 571511 w 636190"/>
                  <a:gd name="connsiteY1566" fmla="*/ 476739 h 601986"/>
                  <a:gd name="connsiteX1567" fmla="*/ 568159 w 636190"/>
                  <a:gd name="connsiteY1567" fmla="*/ 472874 h 601986"/>
                  <a:gd name="connsiteX1568" fmla="*/ 567079 w 636190"/>
                  <a:gd name="connsiteY1568" fmla="*/ 472491 h 601986"/>
                  <a:gd name="connsiteX1569" fmla="*/ 567448 w 636190"/>
                  <a:gd name="connsiteY1569" fmla="*/ 472991 h 601986"/>
                  <a:gd name="connsiteX1570" fmla="*/ 568371 w 636190"/>
                  <a:gd name="connsiteY1570" fmla="*/ 474195 h 601986"/>
                  <a:gd name="connsiteX1571" fmla="*/ 570595 w 636190"/>
                  <a:gd name="connsiteY1571" fmla="*/ 476650 h 601986"/>
                  <a:gd name="connsiteX1572" fmla="*/ 571073 w 636190"/>
                  <a:gd name="connsiteY1572" fmla="*/ 477191 h 601986"/>
                  <a:gd name="connsiteX1573" fmla="*/ 569493 w 636190"/>
                  <a:gd name="connsiteY1573" fmla="*/ 478354 h 601986"/>
                  <a:gd name="connsiteX1574" fmla="*/ 569069 w 636190"/>
                  <a:gd name="connsiteY1574" fmla="*/ 478060 h 601986"/>
                  <a:gd name="connsiteX1575" fmla="*/ 566586 w 636190"/>
                  <a:gd name="connsiteY1575" fmla="*/ 476302 h 601986"/>
                  <a:gd name="connsiteX1576" fmla="*/ 566504 w 636190"/>
                  <a:gd name="connsiteY1576" fmla="*/ 476233 h 601986"/>
                  <a:gd name="connsiteX1577" fmla="*/ 566388 w 636190"/>
                  <a:gd name="connsiteY1577" fmla="*/ 476172 h 601986"/>
                  <a:gd name="connsiteX1578" fmla="*/ 564185 w 636190"/>
                  <a:gd name="connsiteY1578" fmla="*/ 475207 h 601986"/>
                  <a:gd name="connsiteX1579" fmla="*/ 562420 w 636190"/>
                  <a:gd name="connsiteY1579" fmla="*/ 474400 h 601986"/>
                  <a:gd name="connsiteX1580" fmla="*/ 559848 w 636190"/>
                  <a:gd name="connsiteY1580" fmla="*/ 474058 h 601986"/>
                  <a:gd name="connsiteX1581" fmla="*/ 559697 w 636190"/>
                  <a:gd name="connsiteY1581" fmla="*/ 473278 h 601986"/>
                  <a:gd name="connsiteX1582" fmla="*/ 558739 w 636190"/>
                  <a:gd name="connsiteY1582" fmla="*/ 472799 h 601986"/>
                  <a:gd name="connsiteX1583" fmla="*/ 558473 w 636190"/>
                  <a:gd name="connsiteY1583" fmla="*/ 472471 h 601986"/>
                  <a:gd name="connsiteX1584" fmla="*/ 558206 w 636190"/>
                  <a:gd name="connsiteY1584" fmla="*/ 472779 h 601986"/>
                  <a:gd name="connsiteX1585" fmla="*/ 556865 w 636190"/>
                  <a:gd name="connsiteY1585" fmla="*/ 473791 h 601986"/>
                  <a:gd name="connsiteX1586" fmla="*/ 555853 w 636190"/>
                  <a:gd name="connsiteY1586" fmla="*/ 474625 h 601986"/>
                  <a:gd name="connsiteX1587" fmla="*/ 554601 w 636190"/>
                  <a:gd name="connsiteY1587" fmla="*/ 475296 h 601986"/>
                  <a:gd name="connsiteX1588" fmla="*/ 554143 w 636190"/>
                  <a:gd name="connsiteY1588" fmla="*/ 475618 h 601986"/>
                  <a:gd name="connsiteX1589" fmla="*/ 553759 w 636190"/>
                  <a:gd name="connsiteY1589" fmla="*/ 475665 h 601986"/>
                  <a:gd name="connsiteX1590" fmla="*/ 553322 w 636190"/>
                  <a:gd name="connsiteY1590" fmla="*/ 474673 h 601986"/>
                  <a:gd name="connsiteX1591" fmla="*/ 551926 w 636190"/>
                  <a:gd name="connsiteY1591" fmla="*/ 474044 h 601986"/>
                  <a:gd name="connsiteX1592" fmla="*/ 551776 w 636190"/>
                  <a:gd name="connsiteY1592" fmla="*/ 473982 h 601986"/>
                  <a:gd name="connsiteX1593" fmla="*/ 551605 w 636190"/>
                  <a:gd name="connsiteY1593" fmla="*/ 473764 h 601986"/>
                  <a:gd name="connsiteX1594" fmla="*/ 551502 w 636190"/>
                  <a:gd name="connsiteY1594" fmla="*/ 473599 h 601986"/>
                  <a:gd name="connsiteX1595" fmla="*/ 551194 w 636190"/>
                  <a:gd name="connsiteY1595" fmla="*/ 473203 h 601986"/>
                  <a:gd name="connsiteX1596" fmla="*/ 550736 w 636190"/>
                  <a:gd name="connsiteY1596" fmla="*/ 472929 h 601986"/>
                  <a:gd name="connsiteX1597" fmla="*/ 550257 w 636190"/>
                  <a:gd name="connsiteY1597" fmla="*/ 472601 h 601986"/>
                  <a:gd name="connsiteX1598" fmla="*/ 550059 w 636190"/>
                  <a:gd name="connsiteY1598" fmla="*/ 472464 h 601986"/>
                  <a:gd name="connsiteX1599" fmla="*/ 549901 w 636190"/>
                  <a:gd name="connsiteY1599" fmla="*/ 472464 h 601986"/>
                  <a:gd name="connsiteX1600" fmla="*/ 549491 w 636190"/>
                  <a:gd name="connsiteY1600" fmla="*/ 472437 h 601986"/>
                  <a:gd name="connsiteX1601" fmla="*/ 549197 w 636190"/>
                  <a:gd name="connsiteY1601" fmla="*/ 472389 h 601986"/>
                  <a:gd name="connsiteX1602" fmla="*/ 548711 w 636190"/>
                  <a:gd name="connsiteY1602" fmla="*/ 472683 h 601986"/>
                  <a:gd name="connsiteX1603" fmla="*/ 548321 w 636190"/>
                  <a:gd name="connsiteY1603" fmla="*/ 472840 h 601986"/>
                  <a:gd name="connsiteX1604" fmla="*/ 547897 w 636190"/>
                  <a:gd name="connsiteY1604" fmla="*/ 472991 h 601986"/>
                  <a:gd name="connsiteX1605" fmla="*/ 547336 w 636190"/>
                  <a:gd name="connsiteY1605" fmla="*/ 473340 h 601986"/>
                  <a:gd name="connsiteX1606" fmla="*/ 546987 w 636190"/>
                  <a:gd name="connsiteY1606" fmla="*/ 473545 h 601986"/>
                  <a:gd name="connsiteX1607" fmla="*/ 546713 w 636190"/>
                  <a:gd name="connsiteY1607" fmla="*/ 473859 h 601986"/>
                  <a:gd name="connsiteX1608" fmla="*/ 546549 w 636190"/>
                  <a:gd name="connsiteY1608" fmla="*/ 474003 h 601986"/>
                  <a:gd name="connsiteX1609" fmla="*/ 546344 w 636190"/>
                  <a:gd name="connsiteY1609" fmla="*/ 474126 h 601986"/>
                  <a:gd name="connsiteX1610" fmla="*/ 545961 w 636190"/>
                  <a:gd name="connsiteY1610" fmla="*/ 474359 h 601986"/>
                  <a:gd name="connsiteX1611" fmla="*/ 545318 w 636190"/>
                  <a:gd name="connsiteY1611" fmla="*/ 474906 h 601986"/>
                  <a:gd name="connsiteX1612" fmla="*/ 544860 w 636190"/>
                  <a:gd name="connsiteY1612" fmla="*/ 475173 h 601986"/>
                  <a:gd name="connsiteX1613" fmla="*/ 544545 w 636190"/>
                  <a:gd name="connsiteY1613" fmla="*/ 475405 h 601986"/>
                  <a:gd name="connsiteX1614" fmla="*/ 543909 w 636190"/>
                  <a:gd name="connsiteY1614" fmla="*/ 475905 h 601986"/>
                  <a:gd name="connsiteX1615" fmla="*/ 543382 w 636190"/>
                  <a:gd name="connsiteY1615" fmla="*/ 476493 h 601986"/>
                  <a:gd name="connsiteX1616" fmla="*/ 542930 w 636190"/>
                  <a:gd name="connsiteY1616" fmla="*/ 477335 h 601986"/>
                  <a:gd name="connsiteX1617" fmla="*/ 542807 w 636190"/>
                  <a:gd name="connsiteY1617" fmla="*/ 477608 h 601986"/>
                  <a:gd name="connsiteX1618" fmla="*/ 542356 w 636190"/>
                  <a:gd name="connsiteY1618" fmla="*/ 478032 h 601986"/>
                  <a:gd name="connsiteX1619" fmla="*/ 542069 w 636190"/>
                  <a:gd name="connsiteY1619" fmla="*/ 477998 h 601986"/>
                  <a:gd name="connsiteX1620" fmla="*/ 541720 w 636190"/>
                  <a:gd name="connsiteY1620" fmla="*/ 477848 h 601986"/>
                  <a:gd name="connsiteX1621" fmla="*/ 541453 w 636190"/>
                  <a:gd name="connsiteY1621" fmla="*/ 477724 h 601986"/>
                  <a:gd name="connsiteX1622" fmla="*/ 540516 w 636190"/>
                  <a:gd name="connsiteY1622" fmla="*/ 477451 h 601986"/>
                  <a:gd name="connsiteX1623" fmla="*/ 539989 w 636190"/>
                  <a:gd name="connsiteY1623" fmla="*/ 477362 h 601986"/>
                  <a:gd name="connsiteX1624" fmla="*/ 539476 w 636190"/>
                  <a:gd name="connsiteY1624" fmla="*/ 477335 h 601986"/>
                  <a:gd name="connsiteX1625" fmla="*/ 538785 w 636190"/>
                  <a:gd name="connsiteY1625" fmla="*/ 477348 h 601986"/>
                  <a:gd name="connsiteX1626" fmla="*/ 538217 w 636190"/>
                  <a:gd name="connsiteY1626" fmla="*/ 477280 h 601986"/>
                  <a:gd name="connsiteX1627" fmla="*/ 538080 w 636190"/>
                  <a:gd name="connsiteY1627" fmla="*/ 477198 h 601986"/>
                  <a:gd name="connsiteX1628" fmla="*/ 537677 w 636190"/>
                  <a:gd name="connsiteY1628" fmla="*/ 476856 h 601986"/>
                  <a:gd name="connsiteX1629" fmla="*/ 537349 w 636190"/>
                  <a:gd name="connsiteY1629" fmla="*/ 476657 h 601986"/>
                  <a:gd name="connsiteX1630" fmla="*/ 536979 w 636190"/>
                  <a:gd name="connsiteY1630" fmla="*/ 476459 h 601986"/>
                  <a:gd name="connsiteX1631" fmla="*/ 536466 w 636190"/>
                  <a:gd name="connsiteY1631" fmla="*/ 476302 h 601986"/>
                  <a:gd name="connsiteX1632" fmla="*/ 535611 w 636190"/>
                  <a:gd name="connsiteY1632" fmla="*/ 476213 h 601986"/>
                  <a:gd name="connsiteX1633" fmla="*/ 534578 w 636190"/>
                  <a:gd name="connsiteY1633" fmla="*/ 476219 h 601986"/>
                  <a:gd name="connsiteX1634" fmla="*/ 534311 w 636190"/>
                  <a:gd name="connsiteY1634" fmla="*/ 476110 h 601986"/>
                  <a:gd name="connsiteX1635" fmla="*/ 534222 w 636190"/>
                  <a:gd name="connsiteY1635" fmla="*/ 480201 h 601986"/>
                  <a:gd name="connsiteX1636" fmla="*/ 533374 w 636190"/>
                  <a:gd name="connsiteY1636" fmla="*/ 483354 h 601986"/>
                  <a:gd name="connsiteX1637" fmla="*/ 529523 w 636190"/>
                  <a:gd name="connsiteY1637" fmla="*/ 481412 h 601986"/>
                  <a:gd name="connsiteX1638" fmla="*/ 528271 w 636190"/>
                  <a:gd name="connsiteY1638" fmla="*/ 480892 h 601986"/>
                  <a:gd name="connsiteX1639" fmla="*/ 527669 w 636190"/>
                  <a:gd name="connsiteY1639" fmla="*/ 480420 h 601986"/>
                  <a:gd name="connsiteX1640" fmla="*/ 526178 w 636190"/>
                  <a:gd name="connsiteY1640" fmla="*/ 478552 h 601986"/>
                  <a:gd name="connsiteX1641" fmla="*/ 524030 w 636190"/>
                  <a:gd name="connsiteY1641" fmla="*/ 476548 h 601986"/>
                  <a:gd name="connsiteX1642" fmla="*/ 522716 w 636190"/>
                  <a:gd name="connsiteY1642" fmla="*/ 475371 h 601986"/>
                  <a:gd name="connsiteX1643" fmla="*/ 521191 w 636190"/>
                  <a:gd name="connsiteY1643" fmla="*/ 473627 h 601986"/>
                  <a:gd name="connsiteX1644" fmla="*/ 520698 w 636190"/>
                  <a:gd name="connsiteY1644" fmla="*/ 473353 h 601986"/>
                  <a:gd name="connsiteX1645" fmla="*/ 519768 w 636190"/>
                  <a:gd name="connsiteY1645" fmla="*/ 472265 h 601986"/>
                  <a:gd name="connsiteX1646" fmla="*/ 518913 w 636190"/>
                  <a:gd name="connsiteY1646" fmla="*/ 470802 h 601986"/>
                  <a:gd name="connsiteX1647" fmla="*/ 518714 w 636190"/>
                  <a:gd name="connsiteY1647" fmla="*/ 469858 h 601986"/>
                  <a:gd name="connsiteX1648" fmla="*/ 517702 w 636190"/>
                  <a:gd name="connsiteY1648" fmla="*/ 469064 h 601986"/>
                  <a:gd name="connsiteX1649" fmla="*/ 517524 w 636190"/>
                  <a:gd name="connsiteY1649" fmla="*/ 468934 h 601986"/>
                  <a:gd name="connsiteX1650" fmla="*/ 517353 w 636190"/>
                  <a:gd name="connsiteY1650" fmla="*/ 469577 h 601986"/>
                  <a:gd name="connsiteX1651" fmla="*/ 515150 w 636190"/>
                  <a:gd name="connsiteY1651" fmla="*/ 471157 h 601986"/>
                  <a:gd name="connsiteX1652" fmla="*/ 515096 w 636190"/>
                  <a:gd name="connsiteY1652" fmla="*/ 471198 h 601986"/>
                  <a:gd name="connsiteX1653" fmla="*/ 513686 w 636190"/>
                  <a:gd name="connsiteY1653" fmla="*/ 472553 h 601986"/>
                  <a:gd name="connsiteX1654" fmla="*/ 511703 w 636190"/>
                  <a:gd name="connsiteY1654" fmla="*/ 475118 h 601986"/>
                  <a:gd name="connsiteX1655" fmla="*/ 509637 w 636190"/>
                  <a:gd name="connsiteY1655" fmla="*/ 477512 h 601986"/>
                  <a:gd name="connsiteX1656" fmla="*/ 508747 w 636190"/>
                  <a:gd name="connsiteY1656" fmla="*/ 479619 h 601986"/>
                  <a:gd name="connsiteX1657" fmla="*/ 508693 w 636190"/>
                  <a:gd name="connsiteY1657" fmla="*/ 481507 h 601986"/>
                  <a:gd name="connsiteX1658" fmla="*/ 510061 w 636190"/>
                  <a:gd name="connsiteY1658" fmla="*/ 486159 h 601986"/>
                  <a:gd name="connsiteX1659" fmla="*/ 509383 w 636190"/>
                  <a:gd name="connsiteY1659" fmla="*/ 486269 h 601986"/>
                  <a:gd name="connsiteX1660" fmla="*/ 510759 w 636190"/>
                  <a:gd name="connsiteY1660" fmla="*/ 489826 h 601986"/>
                  <a:gd name="connsiteX1661" fmla="*/ 510820 w 636190"/>
                  <a:gd name="connsiteY1661" fmla="*/ 492446 h 601986"/>
                  <a:gd name="connsiteX1662" fmla="*/ 510765 w 636190"/>
                  <a:gd name="connsiteY1662" fmla="*/ 495825 h 601986"/>
                  <a:gd name="connsiteX1663" fmla="*/ 510759 w 636190"/>
                  <a:gd name="connsiteY1663" fmla="*/ 498972 h 601986"/>
                  <a:gd name="connsiteX1664" fmla="*/ 511326 w 636190"/>
                  <a:gd name="connsiteY1664" fmla="*/ 503213 h 601986"/>
                  <a:gd name="connsiteX1665" fmla="*/ 511627 w 636190"/>
                  <a:gd name="connsiteY1665" fmla="*/ 504615 h 601986"/>
                  <a:gd name="connsiteX1666" fmla="*/ 512106 w 636190"/>
                  <a:gd name="connsiteY1666" fmla="*/ 506360 h 601986"/>
                  <a:gd name="connsiteX1667" fmla="*/ 513002 w 636190"/>
                  <a:gd name="connsiteY1667" fmla="*/ 509445 h 601986"/>
                  <a:gd name="connsiteX1668" fmla="*/ 513385 w 636190"/>
                  <a:gd name="connsiteY1668" fmla="*/ 512469 h 601986"/>
                  <a:gd name="connsiteX1669" fmla="*/ 514281 w 636190"/>
                  <a:gd name="connsiteY1669" fmla="*/ 515137 h 601986"/>
                  <a:gd name="connsiteX1670" fmla="*/ 516320 w 636190"/>
                  <a:gd name="connsiteY1670" fmla="*/ 520103 h 601986"/>
                  <a:gd name="connsiteX1671" fmla="*/ 516751 w 636190"/>
                  <a:gd name="connsiteY1671" fmla="*/ 521868 h 601986"/>
                  <a:gd name="connsiteX1672" fmla="*/ 516060 w 636190"/>
                  <a:gd name="connsiteY1672" fmla="*/ 521806 h 601986"/>
                  <a:gd name="connsiteX1673" fmla="*/ 514357 w 636190"/>
                  <a:gd name="connsiteY1673" fmla="*/ 521642 h 601986"/>
                  <a:gd name="connsiteX1674" fmla="*/ 512380 w 636190"/>
                  <a:gd name="connsiteY1674" fmla="*/ 521423 h 601986"/>
                  <a:gd name="connsiteX1675" fmla="*/ 510745 w 636190"/>
                  <a:gd name="connsiteY1675" fmla="*/ 521266 h 601986"/>
                  <a:gd name="connsiteX1676" fmla="*/ 509089 w 636190"/>
                  <a:gd name="connsiteY1676" fmla="*/ 521245 h 601986"/>
                  <a:gd name="connsiteX1677" fmla="*/ 507434 w 636190"/>
                  <a:gd name="connsiteY1677" fmla="*/ 521211 h 601986"/>
                  <a:gd name="connsiteX1678" fmla="*/ 505792 w 636190"/>
                  <a:gd name="connsiteY1678" fmla="*/ 521252 h 601986"/>
                  <a:gd name="connsiteX1679" fmla="*/ 504410 w 636190"/>
                  <a:gd name="connsiteY1679" fmla="*/ 521328 h 601986"/>
                  <a:gd name="connsiteX1680" fmla="*/ 503117 w 636190"/>
                  <a:gd name="connsiteY1680" fmla="*/ 521389 h 601986"/>
                  <a:gd name="connsiteX1681" fmla="*/ 501770 w 636190"/>
                  <a:gd name="connsiteY1681" fmla="*/ 521437 h 601986"/>
                  <a:gd name="connsiteX1682" fmla="*/ 500607 w 636190"/>
                  <a:gd name="connsiteY1682" fmla="*/ 521512 h 601986"/>
                  <a:gd name="connsiteX1683" fmla="*/ 499362 w 636190"/>
                  <a:gd name="connsiteY1683" fmla="*/ 521608 h 601986"/>
                  <a:gd name="connsiteX1684" fmla="*/ 497768 w 636190"/>
                  <a:gd name="connsiteY1684" fmla="*/ 521656 h 601986"/>
                  <a:gd name="connsiteX1685" fmla="*/ 496058 w 636190"/>
                  <a:gd name="connsiteY1685" fmla="*/ 521628 h 601986"/>
                  <a:gd name="connsiteX1686" fmla="*/ 494867 w 636190"/>
                  <a:gd name="connsiteY1686" fmla="*/ 521649 h 601986"/>
                  <a:gd name="connsiteX1687" fmla="*/ 493431 w 636190"/>
                  <a:gd name="connsiteY1687" fmla="*/ 521642 h 601986"/>
                  <a:gd name="connsiteX1688" fmla="*/ 492815 w 636190"/>
                  <a:gd name="connsiteY1688" fmla="*/ 521649 h 601986"/>
                  <a:gd name="connsiteX1689" fmla="*/ 490393 w 636190"/>
                  <a:gd name="connsiteY1689" fmla="*/ 522080 h 601986"/>
                  <a:gd name="connsiteX1690" fmla="*/ 488116 w 636190"/>
                  <a:gd name="connsiteY1690" fmla="*/ 522477 h 601986"/>
                  <a:gd name="connsiteX1691" fmla="*/ 485783 w 636190"/>
                  <a:gd name="connsiteY1691" fmla="*/ 522976 h 601986"/>
                  <a:gd name="connsiteX1692" fmla="*/ 483320 w 636190"/>
                  <a:gd name="connsiteY1692" fmla="*/ 523516 h 601986"/>
                  <a:gd name="connsiteX1693" fmla="*/ 481849 w 636190"/>
                  <a:gd name="connsiteY1693" fmla="*/ 524194 h 601986"/>
                  <a:gd name="connsiteX1694" fmla="*/ 479852 w 636190"/>
                  <a:gd name="connsiteY1694" fmla="*/ 525124 h 601986"/>
                  <a:gd name="connsiteX1695" fmla="*/ 478039 w 636190"/>
                  <a:gd name="connsiteY1695" fmla="*/ 525651 h 601986"/>
                  <a:gd name="connsiteX1696" fmla="*/ 476247 w 636190"/>
                  <a:gd name="connsiteY1696" fmla="*/ 526075 h 601986"/>
                  <a:gd name="connsiteX1697" fmla="*/ 473818 w 636190"/>
                  <a:gd name="connsiteY1697" fmla="*/ 526294 h 601986"/>
                  <a:gd name="connsiteX1698" fmla="*/ 469981 w 636190"/>
                  <a:gd name="connsiteY1698" fmla="*/ 526547 h 601986"/>
                  <a:gd name="connsiteX1699" fmla="*/ 469379 w 636190"/>
                  <a:gd name="connsiteY1699" fmla="*/ 526670 h 601986"/>
                  <a:gd name="connsiteX1700" fmla="*/ 467155 w 636190"/>
                  <a:gd name="connsiteY1700" fmla="*/ 526944 h 601986"/>
                  <a:gd name="connsiteX1701" fmla="*/ 464528 w 636190"/>
                  <a:gd name="connsiteY1701" fmla="*/ 527238 h 601986"/>
                  <a:gd name="connsiteX1702" fmla="*/ 462121 w 636190"/>
                  <a:gd name="connsiteY1702" fmla="*/ 527525 h 601986"/>
                  <a:gd name="connsiteX1703" fmla="*/ 460588 w 636190"/>
                  <a:gd name="connsiteY1703" fmla="*/ 527689 h 601986"/>
                  <a:gd name="connsiteX1704" fmla="*/ 457948 w 636190"/>
                  <a:gd name="connsiteY1704" fmla="*/ 527532 h 601986"/>
                  <a:gd name="connsiteX1705" fmla="*/ 453022 w 636190"/>
                  <a:gd name="connsiteY1705" fmla="*/ 527149 h 601986"/>
                  <a:gd name="connsiteX1706" fmla="*/ 452817 w 636190"/>
                  <a:gd name="connsiteY1706" fmla="*/ 527163 h 601986"/>
                  <a:gd name="connsiteX1707" fmla="*/ 451456 w 636190"/>
                  <a:gd name="connsiteY1707" fmla="*/ 527429 h 601986"/>
                  <a:gd name="connsiteX1708" fmla="*/ 449725 w 636190"/>
                  <a:gd name="connsiteY1708" fmla="*/ 527744 h 601986"/>
                  <a:gd name="connsiteX1709" fmla="*/ 447776 w 636190"/>
                  <a:gd name="connsiteY1709" fmla="*/ 528100 h 601986"/>
                  <a:gd name="connsiteX1710" fmla="*/ 447228 w 636190"/>
                  <a:gd name="connsiteY1710" fmla="*/ 528237 h 601986"/>
                  <a:gd name="connsiteX1711" fmla="*/ 446093 w 636190"/>
                  <a:gd name="connsiteY1711" fmla="*/ 528579 h 601986"/>
                  <a:gd name="connsiteX1712" fmla="*/ 444752 w 636190"/>
                  <a:gd name="connsiteY1712" fmla="*/ 528975 h 601986"/>
                  <a:gd name="connsiteX1713" fmla="*/ 444239 w 636190"/>
                  <a:gd name="connsiteY1713" fmla="*/ 529119 h 601986"/>
                  <a:gd name="connsiteX1714" fmla="*/ 443924 w 636190"/>
                  <a:gd name="connsiteY1714" fmla="*/ 529201 h 601986"/>
                  <a:gd name="connsiteX1715" fmla="*/ 441468 w 636190"/>
                  <a:gd name="connsiteY1715" fmla="*/ 529714 h 601986"/>
                  <a:gd name="connsiteX1716" fmla="*/ 437624 w 636190"/>
                  <a:gd name="connsiteY1716" fmla="*/ 530515 h 601986"/>
                  <a:gd name="connsiteX1717" fmla="*/ 436194 w 636190"/>
                  <a:gd name="connsiteY1717" fmla="*/ 530809 h 601986"/>
                  <a:gd name="connsiteX1718" fmla="*/ 434812 w 636190"/>
                  <a:gd name="connsiteY1718" fmla="*/ 531082 h 601986"/>
                  <a:gd name="connsiteX1719" fmla="*/ 431925 w 636190"/>
                  <a:gd name="connsiteY1719" fmla="*/ 531636 h 601986"/>
                  <a:gd name="connsiteX1720" fmla="*/ 430469 w 636190"/>
                  <a:gd name="connsiteY1720" fmla="*/ 531883 h 601986"/>
                  <a:gd name="connsiteX1721" fmla="*/ 428546 w 636190"/>
                  <a:gd name="connsiteY1721" fmla="*/ 532293 h 601986"/>
                  <a:gd name="connsiteX1722" fmla="*/ 426809 w 636190"/>
                  <a:gd name="connsiteY1722" fmla="*/ 532608 h 601986"/>
                  <a:gd name="connsiteX1723" fmla="*/ 424079 w 636190"/>
                  <a:gd name="connsiteY1723" fmla="*/ 532991 h 601986"/>
                  <a:gd name="connsiteX1724" fmla="*/ 423847 w 636190"/>
                  <a:gd name="connsiteY1724" fmla="*/ 533018 h 601986"/>
                  <a:gd name="connsiteX1725" fmla="*/ 421316 w 636190"/>
                  <a:gd name="connsiteY1725" fmla="*/ 533408 h 601986"/>
                  <a:gd name="connsiteX1726" fmla="*/ 420385 w 636190"/>
                  <a:gd name="connsiteY1726" fmla="*/ 533559 h 601986"/>
                  <a:gd name="connsiteX1727" fmla="*/ 420057 w 636190"/>
                  <a:gd name="connsiteY1727" fmla="*/ 533607 h 601986"/>
                  <a:gd name="connsiteX1728" fmla="*/ 418962 w 636190"/>
                  <a:gd name="connsiteY1728" fmla="*/ 533778 h 601986"/>
                  <a:gd name="connsiteX1729" fmla="*/ 415740 w 636190"/>
                  <a:gd name="connsiteY1729" fmla="*/ 534427 h 601986"/>
                  <a:gd name="connsiteX1730" fmla="*/ 414564 w 636190"/>
                  <a:gd name="connsiteY1730" fmla="*/ 534681 h 601986"/>
                  <a:gd name="connsiteX1731" fmla="*/ 414181 w 636190"/>
                  <a:gd name="connsiteY1731" fmla="*/ 534763 h 601986"/>
                  <a:gd name="connsiteX1732" fmla="*/ 413319 w 636190"/>
                  <a:gd name="connsiteY1732" fmla="*/ 534954 h 601986"/>
                  <a:gd name="connsiteX1733" fmla="*/ 411971 w 636190"/>
                  <a:gd name="connsiteY1733" fmla="*/ 535235 h 601986"/>
                  <a:gd name="connsiteX1734" fmla="*/ 411526 w 636190"/>
                  <a:gd name="connsiteY1734" fmla="*/ 535331 h 601986"/>
                  <a:gd name="connsiteX1735" fmla="*/ 410706 w 636190"/>
                  <a:gd name="connsiteY1735" fmla="*/ 535495 h 601986"/>
                  <a:gd name="connsiteX1736" fmla="*/ 408934 w 636190"/>
                  <a:gd name="connsiteY1736" fmla="*/ 535796 h 601986"/>
                  <a:gd name="connsiteX1737" fmla="*/ 408756 w 636190"/>
                  <a:gd name="connsiteY1737" fmla="*/ 535823 h 601986"/>
                  <a:gd name="connsiteX1738" fmla="*/ 406909 w 636190"/>
                  <a:gd name="connsiteY1738" fmla="*/ 535960 h 601986"/>
                  <a:gd name="connsiteX1739" fmla="*/ 403851 w 636190"/>
                  <a:gd name="connsiteY1739" fmla="*/ 536343 h 601986"/>
                  <a:gd name="connsiteX1740" fmla="*/ 401306 w 636190"/>
                  <a:gd name="connsiteY1740" fmla="*/ 536528 h 601986"/>
                  <a:gd name="connsiteX1741" fmla="*/ 399624 w 636190"/>
                  <a:gd name="connsiteY1741" fmla="*/ 536651 h 601986"/>
                  <a:gd name="connsiteX1742" fmla="*/ 396901 w 636190"/>
                  <a:gd name="connsiteY1742" fmla="*/ 536883 h 601986"/>
                  <a:gd name="connsiteX1743" fmla="*/ 395403 w 636190"/>
                  <a:gd name="connsiteY1743" fmla="*/ 537123 h 601986"/>
                  <a:gd name="connsiteX1744" fmla="*/ 393446 w 636190"/>
                  <a:gd name="connsiteY1744" fmla="*/ 537444 h 601986"/>
                  <a:gd name="connsiteX1745" fmla="*/ 390183 w 636190"/>
                  <a:gd name="connsiteY1745" fmla="*/ 537944 h 601986"/>
                  <a:gd name="connsiteX1746" fmla="*/ 386387 w 636190"/>
                  <a:gd name="connsiteY1746" fmla="*/ 538306 h 601986"/>
                  <a:gd name="connsiteX1747" fmla="*/ 382275 w 636190"/>
                  <a:gd name="connsiteY1747" fmla="*/ 538730 h 601986"/>
                  <a:gd name="connsiteX1748" fmla="*/ 380428 w 636190"/>
                  <a:gd name="connsiteY1748" fmla="*/ 538908 h 601986"/>
                  <a:gd name="connsiteX1749" fmla="*/ 376522 w 636190"/>
                  <a:gd name="connsiteY1749" fmla="*/ 539278 h 601986"/>
                  <a:gd name="connsiteX1750" fmla="*/ 375633 w 636190"/>
                  <a:gd name="connsiteY1750" fmla="*/ 539414 h 601986"/>
                  <a:gd name="connsiteX1751" fmla="*/ 374217 w 636190"/>
                  <a:gd name="connsiteY1751" fmla="*/ 539517 h 601986"/>
                  <a:gd name="connsiteX1752" fmla="*/ 370687 w 636190"/>
                  <a:gd name="connsiteY1752" fmla="*/ 540119 h 601986"/>
                  <a:gd name="connsiteX1753" fmla="*/ 369798 w 636190"/>
                  <a:gd name="connsiteY1753" fmla="*/ 540269 h 601986"/>
                  <a:gd name="connsiteX1754" fmla="*/ 363477 w 636190"/>
                  <a:gd name="connsiteY1754" fmla="*/ 541952 h 601986"/>
                  <a:gd name="connsiteX1755" fmla="*/ 357731 w 636190"/>
                  <a:gd name="connsiteY1755" fmla="*/ 543273 h 601986"/>
                  <a:gd name="connsiteX1756" fmla="*/ 355973 w 636190"/>
                  <a:gd name="connsiteY1756" fmla="*/ 543669 h 601986"/>
                  <a:gd name="connsiteX1757" fmla="*/ 351697 w 636190"/>
                  <a:gd name="connsiteY1757" fmla="*/ 544593 h 601986"/>
                  <a:gd name="connsiteX1758" fmla="*/ 346416 w 636190"/>
                  <a:gd name="connsiteY1758" fmla="*/ 545728 h 601986"/>
                  <a:gd name="connsiteX1759" fmla="*/ 340218 w 636190"/>
                  <a:gd name="connsiteY1759" fmla="*/ 547144 h 601986"/>
                  <a:gd name="connsiteX1760" fmla="*/ 339356 w 636190"/>
                  <a:gd name="connsiteY1760" fmla="*/ 547336 h 601986"/>
                  <a:gd name="connsiteX1761" fmla="*/ 338070 w 636190"/>
                  <a:gd name="connsiteY1761" fmla="*/ 547637 h 601986"/>
                  <a:gd name="connsiteX1762" fmla="*/ 336305 w 636190"/>
                  <a:gd name="connsiteY1762" fmla="*/ 547904 h 601986"/>
                  <a:gd name="connsiteX1763" fmla="*/ 333727 w 636190"/>
                  <a:gd name="connsiteY1763" fmla="*/ 548219 h 601986"/>
                  <a:gd name="connsiteX1764" fmla="*/ 330443 w 636190"/>
                  <a:gd name="connsiteY1764" fmla="*/ 548513 h 601986"/>
                  <a:gd name="connsiteX1765" fmla="*/ 327392 w 636190"/>
                  <a:gd name="connsiteY1765" fmla="*/ 548745 h 601986"/>
                  <a:gd name="connsiteX1766" fmla="*/ 325579 w 636190"/>
                  <a:gd name="connsiteY1766" fmla="*/ 548930 h 601986"/>
                  <a:gd name="connsiteX1767" fmla="*/ 322426 w 636190"/>
                  <a:gd name="connsiteY1767" fmla="*/ 549245 h 601986"/>
                  <a:gd name="connsiteX1768" fmla="*/ 320134 w 636190"/>
                  <a:gd name="connsiteY1768" fmla="*/ 549429 h 601986"/>
                  <a:gd name="connsiteX1769" fmla="*/ 319573 w 636190"/>
                  <a:gd name="connsiteY1769" fmla="*/ 549409 h 601986"/>
                  <a:gd name="connsiteX1770" fmla="*/ 318998 w 636190"/>
                  <a:gd name="connsiteY1770" fmla="*/ 549313 h 601986"/>
                  <a:gd name="connsiteX1771" fmla="*/ 317863 w 636190"/>
                  <a:gd name="connsiteY1771" fmla="*/ 549094 h 601986"/>
                  <a:gd name="connsiteX1772" fmla="*/ 318266 w 636190"/>
                  <a:gd name="connsiteY1772" fmla="*/ 551865 h 601986"/>
                  <a:gd name="connsiteX1773" fmla="*/ 315892 w 636190"/>
                  <a:gd name="connsiteY1773" fmla="*/ 553452 h 601986"/>
                  <a:gd name="connsiteX1774" fmla="*/ 314757 w 636190"/>
                  <a:gd name="connsiteY1774" fmla="*/ 554204 h 601986"/>
                  <a:gd name="connsiteX1775" fmla="*/ 313361 w 636190"/>
                  <a:gd name="connsiteY1775" fmla="*/ 555141 h 601986"/>
                  <a:gd name="connsiteX1776" fmla="*/ 310823 w 636190"/>
                  <a:gd name="connsiteY1776" fmla="*/ 556824 h 601986"/>
                  <a:gd name="connsiteX1777" fmla="*/ 310707 w 636190"/>
                  <a:gd name="connsiteY1777" fmla="*/ 556509 h 601986"/>
                  <a:gd name="connsiteX1778" fmla="*/ 309763 w 636190"/>
                  <a:gd name="connsiteY1778" fmla="*/ 554033 h 601986"/>
                  <a:gd name="connsiteX1779" fmla="*/ 309667 w 636190"/>
                  <a:gd name="connsiteY1779" fmla="*/ 553739 h 601986"/>
                  <a:gd name="connsiteX1780" fmla="*/ 308888 w 636190"/>
                  <a:gd name="connsiteY1780" fmla="*/ 551187 h 601986"/>
                  <a:gd name="connsiteX1781" fmla="*/ 308840 w 636190"/>
                  <a:gd name="connsiteY1781" fmla="*/ 551037 h 601986"/>
                  <a:gd name="connsiteX1782" fmla="*/ 308115 w 636190"/>
                  <a:gd name="connsiteY1782" fmla="*/ 548321 h 601986"/>
                  <a:gd name="connsiteX1783" fmla="*/ 307444 w 636190"/>
                  <a:gd name="connsiteY1783" fmla="*/ 545407 h 601986"/>
                  <a:gd name="connsiteX1784" fmla="*/ 304509 w 636190"/>
                  <a:gd name="connsiteY1784" fmla="*/ 545496 h 601986"/>
                  <a:gd name="connsiteX1785" fmla="*/ 303976 w 636190"/>
                  <a:gd name="connsiteY1785" fmla="*/ 543026 h 601986"/>
                  <a:gd name="connsiteX1786" fmla="*/ 301130 w 636190"/>
                  <a:gd name="connsiteY1786" fmla="*/ 543341 h 601986"/>
                  <a:gd name="connsiteX1787" fmla="*/ 298298 w 636190"/>
                  <a:gd name="connsiteY1787" fmla="*/ 543738 h 601986"/>
                  <a:gd name="connsiteX1788" fmla="*/ 298127 w 636190"/>
                  <a:gd name="connsiteY1788" fmla="*/ 542999 h 601986"/>
                  <a:gd name="connsiteX1789" fmla="*/ 295569 w 636190"/>
                  <a:gd name="connsiteY1789" fmla="*/ 543574 h 601986"/>
                  <a:gd name="connsiteX1790" fmla="*/ 292955 w 636190"/>
                  <a:gd name="connsiteY1790" fmla="*/ 544148 h 601986"/>
                  <a:gd name="connsiteX1791" fmla="*/ 293482 w 636190"/>
                  <a:gd name="connsiteY1791" fmla="*/ 546057 h 601986"/>
                  <a:gd name="connsiteX1792" fmla="*/ 289556 w 636190"/>
                  <a:gd name="connsiteY1792" fmla="*/ 547363 h 601986"/>
                  <a:gd name="connsiteX1793" fmla="*/ 285212 w 636190"/>
                  <a:gd name="connsiteY1793" fmla="*/ 548561 h 601986"/>
                  <a:gd name="connsiteX1794" fmla="*/ 282968 w 636190"/>
                  <a:gd name="connsiteY1794" fmla="*/ 549812 h 601986"/>
                  <a:gd name="connsiteX1795" fmla="*/ 280827 w 636190"/>
                  <a:gd name="connsiteY1795" fmla="*/ 551030 h 601986"/>
                  <a:gd name="connsiteX1796" fmla="*/ 280793 w 636190"/>
                  <a:gd name="connsiteY1796" fmla="*/ 551051 h 601986"/>
                  <a:gd name="connsiteX1797" fmla="*/ 279554 w 636190"/>
                  <a:gd name="connsiteY1797" fmla="*/ 552166 h 601986"/>
                  <a:gd name="connsiteX1798" fmla="*/ 277755 w 636190"/>
                  <a:gd name="connsiteY1798" fmla="*/ 552371 h 601986"/>
                  <a:gd name="connsiteX1799" fmla="*/ 275984 w 636190"/>
                  <a:gd name="connsiteY1799" fmla="*/ 552562 h 601986"/>
                  <a:gd name="connsiteX1800" fmla="*/ 273316 w 636190"/>
                  <a:gd name="connsiteY1800" fmla="*/ 552371 h 601986"/>
                  <a:gd name="connsiteX1801" fmla="*/ 271633 w 636190"/>
                  <a:gd name="connsiteY1801" fmla="*/ 552261 h 601986"/>
                  <a:gd name="connsiteX1802" fmla="*/ 271886 w 636190"/>
                  <a:gd name="connsiteY1802" fmla="*/ 553233 h 601986"/>
                  <a:gd name="connsiteX1803" fmla="*/ 269724 w 636190"/>
                  <a:gd name="connsiteY1803" fmla="*/ 553725 h 601986"/>
                  <a:gd name="connsiteX1804" fmla="*/ 267734 w 636190"/>
                  <a:gd name="connsiteY1804" fmla="*/ 554197 h 601986"/>
                  <a:gd name="connsiteX1805" fmla="*/ 265647 w 636190"/>
                  <a:gd name="connsiteY1805" fmla="*/ 554690 h 601986"/>
                  <a:gd name="connsiteX1806" fmla="*/ 260729 w 636190"/>
                  <a:gd name="connsiteY1806" fmla="*/ 555990 h 601986"/>
                  <a:gd name="connsiteX1807" fmla="*/ 260605 w 636190"/>
                  <a:gd name="connsiteY1807" fmla="*/ 556024 h 601986"/>
                  <a:gd name="connsiteX1808" fmla="*/ 260605 w 636190"/>
                  <a:gd name="connsiteY1808" fmla="*/ 556249 h 601986"/>
                  <a:gd name="connsiteX1809" fmla="*/ 260660 w 636190"/>
                  <a:gd name="connsiteY1809" fmla="*/ 558931 h 601986"/>
                  <a:gd name="connsiteX1810" fmla="*/ 260790 w 636190"/>
                  <a:gd name="connsiteY1810" fmla="*/ 560552 h 601986"/>
                  <a:gd name="connsiteX1811" fmla="*/ 260982 w 636190"/>
                  <a:gd name="connsiteY1811" fmla="*/ 562119 h 601986"/>
                  <a:gd name="connsiteX1812" fmla="*/ 261427 w 636190"/>
                  <a:gd name="connsiteY1812" fmla="*/ 564718 h 601986"/>
                  <a:gd name="connsiteX1813" fmla="*/ 261214 w 636190"/>
                  <a:gd name="connsiteY1813" fmla="*/ 564773 h 601986"/>
                  <a:gd name="connsiteX1814" fmla="*/ 259196 w 636190"/>
                  <a:gd name="connsiteY1814" fmla="*/ 565443 h 601986"/>
                  <a:gd name="connsiteX1815" fmla="*/ 259463 w 636190"/>
                  <a:gd name="connsiteY1815" fmla="*/ 566025 h 601986"/>
                  <a:gd name="connsiteX1816" fmla="*/ 258109 w 636190"/>
                  <a:gd name="connsiteY1816" fmla="*/ 566463 h 601986"/>
                  <a:gd name="connsiteX1817" fmla="*/ 258854 w 636190"/>
                  <a:gd name="connsiteY1817" fmla="*/ 568241 h 601986"/>
                  <a:gd name="connsiteX1818" fmla="*/ 258239 w 636190"/>
                  <a:gd name="connsiteY1818" fmla="*/ 568467 h 601986"/>
                  <a:gd name="connsiteX1819" fmla="*/ 259655 w 636190"/>
                  <a:gd name="connsiteY1819" fmla="*/ 571539 h 601986"/>
                  <a:gd name="connsiteX1820" fmla="*/ 255714 w 636190"/>
                  <a:gd name="connsiteY1820" fmla="*/ 572989 h 601986"/>
                  <a:gd name="connsiteX1821" fmla="*/ 256597 w 636190"/>
                  <a:gd name="connsiteY1821" fmla="*/ 574774 h 601986"/>
                  <a:gd name="connsiteX1822" fmla="*/ 250235 w 636190"/>
                  <a:gd name="connsiteY1822" fmla="*/ 577476 h 601986"/>
                  <a:gd name="connsiteX1823" fmla="*/ 247998 w 636190"/>
                  <a:gd name="connsiteY1823" fmla="*/ 578427 h 601986"/>
                  <a:gd name="connsiteX1824" fmla="*/ 245364 w 636190"/>
                  <a:gd name="connsiteY1824" fmla="*/ 579570 h 601986"/>
                  <a:gd name="connsiteX1825" fmla="*/ 246055 w 636190"/>
                  <a:gd name="connsiteY1825" fmla="*/ 580151 h 601986"/>
                  <a:gd name="connsiteX1826" fmla="*/ 244215 w 636190"/>
                  <a:gd name="connsiteY1826" fmla="*/ 582080 h 601986"/>
                  <a:gd name="connsiteX1827" fmla="*/ 242156 w 636190"/>
                  <a:gd name="connsiteY1827" fmla="*/ 584215 h 601986"/>
                  <a:gd name="connsiteX1828" fmla="*/ 243517 w 636190"/>
                  <a:gd name="connsiteY1828" fmla="*/ 585624 h 601986"/>
                  <a:gd name="connsiteX1829" fmla="*/ 244749 w 636190"/>
                  <a:gd name="connsiteY1829" fmla="*/ 587272 h 601986"/>
                  <a:gd name="connsiteX1830" fmla="*/ 245809 w 636190"/>
                  <a:gd name="connsiteY1830" fmla="*/ 588586 h 601986"/>
                  <a:gd name="connsiteX1831" fmla="*/ 245693 w 636190"/>
                  <a:gd name="connsiteY1831" fmla="*/ 588750 h 601986"/>
                  <a:gd name="connsiteX1832" fmla="*/ 248299 w 636190"/>
                  <a:gd name="connsiteY1832" fmla="*/ 591185 h 601986"/>
                  <a:gd name="connsiteX1833" fmla="*/ 248778 w 636190"/>
                  <a:gd name="connsiteY1833" fmla="*/ 592198 h 601986"/>
                  <a:gd name="connsiteX1834" fmla="*/ 249455 w 636190"/>
                  <a:gd name="connsiteY1834" fmla="*/ 593634 h 601986"/>
                  <a:gd name="connsiteX1835" fmla="*/ 250495 w 636190"/>
                  <a:gd name="connsiteY1835" fmla="*/ 594879 h 601986"/>
                  <a:gd name="connsiteX1836" fmla="*/ 251637 w 636190"/>
                  <a:gd name="connsiteY1836" fmla="*/ 595563 h 601986"/>
                  <a:gd name="connsiteX1837" fmla="*/ 251542 w 636190"/>
                  <a:gd name="connsiteY1837" fmla="*/ 595885 h 601986"/>
                  <a:gd name="connsiteX1838" fmla="*/ 251863 w 636190"/>
                  <a:gd name="connsiteY1838" fmla="*/ 596938 h 601986"/>
                  <a:gd name="connsiteX1839" fmla="*/ 251282 w 636190"/>
                  <a:gd name="connsiteY1839" fmla="*/ 597075 h 601986"/>
                  <a:gd name="connsiteX1840" fmla="*/ 251302 w 636190"/>
                  <a:gd name="connsiteY1840" fmla="*/ 597951 h 601986"/>
                  <a:gd name="connsiteX1841" fmla="*/ 248880 w 636190"/>
                  <a:gd name="connsiteY1841" fmla="*/ 597185 h 601986"/>
                  <a:gd name="connsiteX1842" fmla="*/ 247752 w 636190"/>
                  <a:gd name="connsiteY1842" fmla="*/ 596808 h 601986"/>
                  <a:gd name="connsiteX1843" fmla="*/ 246090 w 636190"/>
                  <a:gd name="connsiteY1843" fmla="*/ 596316 h 601986"/>
                  <a:gd name="connsiteX1844" fmla="*/ 243811 w 636190"/>
                  <a:gd name="connsiteY1844" fmla="*/ 595604 h 601986"/>
                  <a:gd name="connsiteX1845" fmla="*/ 239919 w 636190"/>
                  <a:gd name="connsiteY1845" fmla="*/ 594366 h 601986"/>
                  <a:gd name="connsiteX1846" fmla="*/ 239775 w 636190"/>
                  <a:gd name="connsiteY1846" fmla="*/ 594325 h 601986"/>
                  <a:gd name="connsiteX1847" fmla="*/ 239714 w 636190"/>
                  <a:gd name="connsiteY1847" fmla="*/ 594318 h 601986"/>
                  <a:gd name="connsiteX1848" fmla="*/ 239269 w 636190"/>
                  <a:gd name="connsiteY1848" fmla="*/ 592013 h 601986"/>
                  <a:gd name="connsiteX1849" fmla="*/ 237750 w 636190"/>
                  <a:gd name="connsiteY1849" fmla="*/ 592991 h 601986"/>
                  <a:gd name="connsiteX1850" fmla="*/ 231416 w 636190"/>
                  <a:gd name="connsiteY1850" fmla="*/ 593060 h 601986"/>
                  <a:gd name="connsiteX1851" fmla="*/ 228714 w 636190"/>
                  <a:gd name="connsiteY1851" fmla="*/ 593087 h 601986"/>
                  <a:gd name="connsiteX1852" fmla="*/ 229104 w 636190"/>
                  <a:gd name="connsiteY1852" fmla="*/ 598744 h 601986"/>
                  <a:gd name="connsiteX1853" fmla="*/ 225684 w 636190"/>
                  <a:gd name="connsiteY1853" fmla="*/ 598861 h 601986"/>
                  <a:gd name="connsiteX1854" fmla="*/ 225670 w 636190"/>
                  <a:gd name="connsiteY1854" fmla="*/ 598669 h 601986"/>
                  <a:gd name="connsiteX1855" fmla="*/ 225259 w 636190"/>
                  <a:gd name="connsiteY1855" fmla="*/ 598669 h 601986"/>
                  <a:gd name="connsiteX1856" fmla="*/ 225300 w 636190"/>
                  <a:gd name="connsiteY1856" fmla="*/ 597821 h 601986"/>
                  <a:gd name="connsiteX1857" fmla="*/ 224746 w 636190"/>
                  <a:gd name="connsiteY1857" fmla="*/ 597875 h 601986"/>
                  <a:gd name="connsiteX1858" fmla="*/ 223754 w 636190"/>
                  <a:gd name="connsiteY1858" fmla="*/ 587553 h 601986"/>
                  <a:gd name="connsiteX1859" fmla="*/ 223720 w 636190"/>
                  <a:gd name="connsiteY1859" fmla="*/ 587443 h 601986"/>
                  <a:gd name="connsiteX1860" fmla="*/ 222297 w 636190"/>
                  <a:gd name="connsiteY1860" fmla="*/ 587703 h 601986"/>
                  <a:gd name="connsiteX1861" fmla="*/ 221442 w 636190"/>
                  <a:gd name="connsiteY1861" fmla="*/ 587991 h 601986"/>
                  <a:gd name="connsiteX1862" fmla="*/ 220669 w 636190"/>
                  <a:gd name="connsiteY1862" fmla="*/ 588264 h 601986"/>
                  <a:gd name="connsiteX1863" fmla="*/ 218159 w 636190"/>
                  <a:gd name="connsiteY1863" fmla="*/ 589113 h 601986"/>
                  <a:gd name="connsiteX1864" fmla="*/ 216161 w 636190"/>
                  <a:gd name="connsiteY1864" fmla="*/ 589694 h 601986"/>
                  <a:gd name="connsiteX1865" fmla="*/ 215710 w 636190"/>
                  <a:gd name="connsiteY1865" fmla="*/ 589831 h 601986"/>
                  <a:gd name="connsiteX1866" fmla="*/ 214273 w 636190"/>
                  <a:gd name="connsiteY1866" fmla="*/ 590357 h 601986"/>
                  <a:gd name="connsiteX1867" fmla="*/ 212857 w 636190"/>
                  <a:gd name="connsiteY1867" fmla="*/ 590980 h 601986"/>
                  <a:gd name="connsiteX1868" fmla="*/ 210470 w 636190"/>
                  <a:gd name="connsiteY1868" fmla="*/ 592013 h 601986"/>
                  <a:gd name="connsiteX1869" fmla="*/ 205093 w 636190"/>
                  <a:gd name="connsiteY1869" fmla="*/ 594414 h 601986"/>
                  <a:gd name="connsiteX1870" fmla="*/ 203068 w 636190"/>
                  <a:gd name="connsiteY1870" fmla="*/ 595351 h 601986"/>
                  <a:gd name="connsiteX1871" fmla="*/ 200557 w 636190"/>
                  <a:gd name="connsiteY1871" fmla="*/ 596350 h 601986"/>
                  <a:gd name="connsiteX1872" fmla="*/ 198307 w 636190"/>
                  <a:gd name="connsiteY1872" fmla="*/ 596856 h 601986"/>
                  <a:gd name="connsiteX1873" fmla="*/ 197294 w 636190"/>
                  <a:gd name="connsiteY1873" fmla="*/ 597055 h 601986"/>
                  <a:gd name="connsiteX1874" fmla="*/ 197103 w 636190"/>
                  <a:gd name="connsiteY1874" fmla="*/ 596213 h 601986"/>
                  <a:gd name="connsiteX1875" fmla="*/ 196624 w 636190"/>
                  <a:gd name="connsiteY1875" fmla="*/ 594175 h 601986"/>
                  <a:gd name="connsiteX1876" fmla="*/ 196419 w 636190"/>
                  <a:gd name="connsiteY1876" fmla="*/ 593238 h 601986"/>
                  <a:gd name="connsiteX1877" fmla="*/ 196398 w 636190"/>
                  <a:gd name="connsiteY1877" fmla="*/ 593128 h 601986"/>
                  <a:gd name="connsiteX1878" fmla="*/ 196186 w 636190"/>
                  <a:gd name="connsiteY1878" fmla="*/ 592334 h 601986"/>
                  <a:gd name="connsiteX1879" fmla="*/ 196186 w 636190"/>
                  <a:gd name="connsiteY1879" fmla="*/ 592252 h 601986"/>
                  <a:gd name="connsiteX1880" fmla="*/ 188825 w 636190"/>
                  <a:gd name="connsiteY1880" fmla="*/ 592341 h 601986"/>
                  <a:gd name="connsiteX1881" fmla="*/ 182149 w 636190"/>
                  <a:gd name="connsiteY1881" fmla="*/ 590795 h 601986"/>
                  <a:gd name="connsiteX1882" fmla="*/ 181663 w 636190"/>
                  <a:gd name="connsiteY1882" fmla="*/ 590618 h 601986"/>
                  <a:gd name="connsiteX1883" fmla="*/ 174651 w 636190"/>
                  <a:gd name="connsiteY1883" fmla="*/ 588004 h 601986"/>
                  <a:gd name="connsiteX1884" fmla="*/ 174597 w 636190"/>
                  <a:gd name="connsiteY1884" fmla="*/ 588011 h 601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</a:cxnLst>
                <a:rect l="l" t="t" r="r" b="b"/>
                <a:pathLst>
                  <a:path w="636190" h="601986">
                    <a:moveTo>
                      <a:pt x="174597" y="588011"/>
                    </a:moveTo>
                    <a:lnTo>
                      <a:pt x="174384" y="587006"/>
                    </a:lnTo>
                    <a:lnTo>
                      <a:pt x="173865" y="584734"/>
                    </a:lnTo>
                    <a:lnTo>
                      <a:pt x="173386" y="582634"/>
                    </a:lnTo>
                    <a:lnTo>
                      <a:pt x="172729" y="579747"/>
                    </a:lnTo>
                    <a:lnTo>
                      <a:pt x="172845" y="579707"/>
                    </a:lnTo>
                    <a:lnTo>
                      <a:pt x="173427" y="579173"/>
                    </a:lnTo>
                    <a:lnTo>
                      <a:pt x="172189" y="570369"/>
                    </a:lnTo>
                    <a:lnTo>
                      <a:pt x="172154" y="570143"/>
                    </a:lnTo>
                    <a:lnTo>
                      <a:pt x="171464" y="565573"/>
                    </a:lnTo>
                    <a:lnTo>
                      <a:pt x="171135" y="565553"/>
                    </a:lnTo>
                    <a:lnTo>
                      <a:pt x="169049" y="565389"/>
                    </a:lnTo>
                    <a:lnTo>
                      <a:pt x="169021" y="565149"/>
                    </a:lnTo>
                    <a:lnTo>
                      <a:pt x="168317" y="559136"/>
                    </a:lnTo>
                    <a:lnTo>
                      <a:pt x="166826" y="559533"/>
                    </a:lnTo>
                    <a:lnTo>
                      <a:pt x="166237" y="554717"/>
                    </a:lnTo>
                    <a:lnTo>
                      <a:pt x="166217" y="554204"/>
                    </a:lnTo>
                    <a:lnTo>
                      <a:pt x="165594" y="549265"/>
                    </a:lnTo>
                    <a:lnTo>
                      <a:pt x="165485" y="546796"/>
                    </a:lnTo>
                    <a:lnTo>
                      <a:pt x="165382" y="545715"/>
                    </a:lnTo>
                    <a:lnTo>
                      <a:pt x="165204" y="544141"/>
                    </a:lnTo>
                    <a:lnTo>
                      <a:pt x="164985" y="542506"/>
                    </a:lnTo>
                    <a:lnTo>
                      <a:pt x="164855" y="542069"/>
                    </a:lnTo>
                    <a:lnTo>
                      <a:pt x="164938" y="542048"/>
                    </a:lnTo>
                    <a:lnTo>
                      <a:pt x="170410" y="539743"/>
                    </a:lnTo>
                    <a:lnTo>
                      <a:pt x="170807" y="539538"/>
                    </a:lnTo>
                    <a:lnTo>
                      <a:pt x="173146" y="538313"/>
                    </a:lnTo>
                    <a:lnTo>
                      <a:pt x="173427" y="538176"/>
                    </a:lnTo>
                    <a:lnTo>
                      <a:pt x="175417" y="537280"/>
                    </a:lnTo>
                    <a:lnTo>
                      <a:pt x="177230" y="536623"/>
                    </a:lnTo>
                    <a:lnTo>
                      <a:pt x="177470" y="537000"/>
                    </a:lnTo>
                    <a:lnTo>
                      <a:pt x="184263" y="535180"/>
                    </a:lnTo>
                    <a:lnTo>
                      <a:pt x="183777" y="533374"/>
                    </a:lnTo>
                    <a:lnTo>
                      <a:pt x="183955" y="533333"/>
                    </a:lnTo>
                    <a:lnTo>
                      <a:pt x="183791" y="532895"/>
                    </a:lnTo>
                    <a:lnTo>
                      <a:pt x="186568" y="532054"/>
                    </a:lnTo>
                    <a:lnTo>
                      <a:pt x="186390" y="531301"/>
                    </a:lnTo>
                    <a:lnTo>
                      <a:pt x="195174" y="528654"/>
                    </a:lnTo>
                    <a:lnTo>
                      <a:pt x="194941" y="528066"/>
                    </a:lnTo>
                    <a:lnTo>
                      <a:pt x="195126" y="527970"/>
                    </a:lnTo>
                    <a:lnTo>
                      <a:pt x="197650" y="526670"/>
                    </a:lnTo>
                    <a:lnTo>
                      <a:pt x="199066" y="525781"/>
                    </a:lnTo>
                    <a:lnTo>
                      <a:pt x="200174" y="524666"/>
                    </a:lnTo>
                    <a:lnTo>
                      <a:pt x="201631" y="523373"/>
                    </a:lnTo>
                    <a:lnTo>
                      <a:pt x="203164" y="522230"/>
                    </a:lnTo>
                    <a:lnTo>
                      <a:pt x="204600" y="521026"/>
                    </a:lnTo>
                    <a:lnTo>
                      <a:pt x="206037" y="519836"/>
                    </a:lnTo>
                    <a:lnTo>
                      <a:pt x="208520" y="518393"/>
                    </a:lnTo>
                    <a:lnTo>
                      <a:pt x="210456" y="517202"/>
                    </a:lnTo>
                    <a:lnTo>
                      <a:pt x="209697" y="515602"/>
                    </a:lnTo>
                    <a:lnTo>
                      <a:pt x="211393" y="514788"/>
                    </a:lnTo>
                    <a:lnTo>
                      <a:pt x="213219" y="514138"/>
                    </a:lnTo>
                    <a:lnTo>
                      <a:pt x="215730" y="513433"/>
                    </a:lnTo>
                    <a:lnTo>
                      <a:pt x="215675" y="512564"/>
                    </a:lnTo>
                    <a:lnTo>
                      <a:pt x="215586" y="511798"/>
                    </a:lnTo>
                    <a:lnTo>
                      <a:pt x="215573" y="511655"/>
                    </a:lnTo>
                    <a:lnTo>
                      <a:pt x="216743" y="511791"/>
                    </a:lnTo>
                    <a:lnTo>
                      <a:pt x="217304" y="511791"/>
                    </a:lnTo>
                    <a:lnTo>
                      <a:pt x="217960" y="511661"/>
                    </a:lnTo>
                    <a:lnTo>
                      <a:pt x="218514" y="511463"/>
                    </a:lnTo>
                    <a:lnTo>
                      <a:pt x="219055" y="511251"/>
                    </a:lnTo>
                    <a:lnTo>
                      <a:pt x="220026" y="510779"/>
                    </a:lnTo>
                    <a:lnTo>
                      <a:pt x="221962" y="509076"/>
                    </a:lnTo>
                    <a:lnTo>
                      <a:pt x="226409" y="504752"/>
                    </a:lnTo>
                    <a:lnTo>
                      <a:pt x="226511" y="504650"/>
                    </a:lnTo>
                    <a:lnTo>
                      <a:pt x="228119" y="503288"/>
                    </a:lnTo>
                    <a:lnTo>
                      <a:pt x="228009" y="502960"/>
                    </a:lnTo>
                    <a:lnTo>
                      <a:pt x="227695" y="501982"/>
                    </a:lnTo>
                    <a:lnTo>
                      <a:pt x="227599" y="501640"/>
                    </a:lnTo>
                    <a:lnTo>
                      <a:pt x="227394" y="500983"/>
                    </a:lnTo>
                    <a:lnTo>
                      <a:pt x="226826" y="498151"/>
                    </a:lnTo>
                    <a:lnTo>
                      <a:pt x="223795" y="498288"/>
                    </a:lnTo>
                    <a:lnTo>
                      <a:pt x="224192" y="497015"/>
                    </a:lnTo>
                    <a:lnTo>
                      <a:pt x="224500" y="495989"/>
                    </a:lnTo>
                    <a:lnTo>
                      <a:pt x="224541" y="494252"/>
                    </a:lnTo>
                    <a:lnTo>
                      <a:pt x="224664" y="491981"/>
                    </a:lnTo>
                    <a:lnTo>
                      <a:pt x="224480" y="490113"/>
                    </a:lnTo>
                    <a:lnTo>
                      <a:pt x="224124" y="486788"/>
                    </a:lnTo>
                    <a:lnTo>
                      <a:pt x="222975" y="482677"/>
                    </a:lnTo>
                    <a:lnTo>
                      <a:pt x="222845" y="482226"/>
                    </a:lnTo>
                    <a:lnTo>
                      <a:pt x="222270" y="480146"/>
                    </a:lnTo>
                    <a:lnTo>
                      <a:pt x="222092" y="479537"/>
                    </a:lnTo>
                    <a:lnTo>
                      <a:pt x="220088" y="479913"/>
                    </a:lnTo>
                    <a:lnTo>
                      <a:pt x="219616" y="478203"/>
                    </a:lnTo>
                    <a:lnTo>
                      <a:pt x="219041" y="476151"/>
                    </a:lnTo>
                    <a:lnTo>
                      <a:pt x="218528" y="473982"/>
                    </a:lnTo>
                    <a:lnTo>
                      <a:pt x="215908" y="463708"/>
                    </a:lnTo>
                    <a:lnTo>
                      <a:pt x="210586" y="465486"/>
                    </a:lnTo>
                    <a:lnTo>
                      <a:pt x="210278" y="464563"/>
                    </a:lnTo>
                    <a:lnTo>
                      <a:pt x="209909" y="463516"/>
                    </a:lnTo>
                    <a:lnTo>
                      <a:pt x="211988" y="461615"/>
                    </a:lnTo>
                    <a:lnTo>
                      <a:pt x="212994" y="460739"/>
                    </a:lnTo>
                    <a:lnTo>
                      <a:pt x="211318" y="456340"/>
                    </a:lnTo>
                    <a:lnTo>
                      <a:pt x="209833" y="456710"/>
                    </a:lnTo>
                    <a:lnTo>
                      <a:pt x="208595" y="456997"/>
                    </a:lnTo>
                    <a:lnTo>
                      <a:pt x="208219" y="455629"/>
                    </a:lnTo>
                    <a:lnTo>
                      <a:pt x="207740" y="454069"/>
                    </a:lnTo>
                    <a:lnTo>
                      <a:pt x="207337" y="452721"/>
                    </a:lnTo>
                    <a:lnTo>
                      <a:pt x="203471" y="453891"/>
                    </a:lnTo>
                    <a:lnTo>
                      <a:pt x="202616" y="451237"/>
                    </a:lnTo>
                    <a:lnTo>
                      <a:pt x="201686" y="448405"/>
                    </a:lnTo>
                    <a:lnTo>
                      <a:pt x="200749" y="445546"/>
                    </a:lnTo>
                    <a:lnTo>
                      <a:pt x="199866" y="442960"/>
                    </a:lnTo>
                    <a:lnTo>
                      <a:pt x="199025" y="440367"/>
                    </a:lnTo>
                    <a:lnTo>
                      <a:pt x="198868" y="440388"/>
                    </a:lnTo>
                    <a:lnTo>
                      <a:pt x="195536" y="440750"/>
                    </a:lnTo>
                    <a:lnTo>
                      <a:pt x="192622" y="440914"/>
                    </a:lnTo>
                    <a:lnTo>
                      <a:pt x="192649" y="439505"/>
                    </a:lnTo>
                    <a:lnTo>
                      <a:pt x="190146" y="439437"/>
                    </a:lnTo>
                    <a:lnTo>
                      <a:pt x="190016" y="437685"/>
                    </a:lnTo>
                    <a:lnTo>
                      <a:pt x="189927" y="436591"/>
                    </a:lnTo>
                    <a:lnTo>
                      <a:pt x="185836" y="437084"/>
                    </a:lnTo>
                    <a:lnTo>
                      <a:pt x="185597" y="435490"/>
                    </a:lnTo>
                    <a:lnTo>
                      <a:pt x="181855" y="436003"/>
                    </a:lnTo>
                    <a:lnTo>
                      <a:pt x="181335" y="433396"/>
                    </a:lnTo>
                    <a:lnTo>
                      <a:pt x="181164" y="432274"/>
                    </a:lnTo>
                    <a:lnTo>
                      <a:pt x="181123" y="432042"/>
                    </a:lnTo>
                    <a:lnTo>
                      <a:pt x="181054" y="431549"/>
                    </a:lnTo>
                    <a:lnTo>
                      <a:pt x="178599" y="430660"/>
                    </a:lnTo>
                    <a:lnTo>
                      <a:pt x="177394" y="428868"/>
                    </a:lnTo>
                    <a:lnTo>
                      <a:pt x="177285" y="428717"/>
                    </a:lnTo>
                    <a:lnTo>
                      <a:pt x="176088" y="426932"/>
                    </a:lnTo>
                    <a:lnTo>
                      <a:pt x="175397" y="426166"/>
                    </a:lnTo>
                    <a:lnTo>
                      <a:pt x="174658" y="425331"/>
                    </a:lnTo>
                    <a:lnTo>
                      <a:pt x="173577" y="425659"/>
                    </a:lnTo>
                    <a:lnTo>
                      <a:pt x="172141" y="426056"/>
                    </a:lnTo>
                    <a:lnTo>
                      <a:pt x="170957" y="426323"/>
                    </a:lnTo>
                    <a:lnTo>
                      <a:pt x="168228" y="427021"/>
                    </a:lnTo>
                    <a:lnTo>
                      <a:pt x="166018" y="427465"/>
                    </a:lnTo>
                    <a:lnTo>
                      <a:pt x="163200" y="427972"/>
                    </a:lnTo>
                    <a:lnTo>
                      <a:pt x="156195" y="429073"/>
                    </a:lnTo>
                    <a:lnTo>
                      <a:pt x="156667" y="431467"/>
                    </a:lnTo>
                    <a:lnTo>
                      <a:pt x="155251" y="431857"/>
                    </a:lnTo>
                    <a:lnTo>
                      <a:pt x="153951" y="432226"/>
                    </a:lnTo>
                    <a:lnTo>
                      <a:pt x="155367" y="438246"/>
                    </a:lnTo>
                    <a:lnTo>
                      <a:pt x="151085" y="439744"/>
                    </a:lnTo>
                    <a:lnTo>
                      <a:pt x="151181" y="440039"/>
                    </a:lnTo>
                    <a:lnTo>
                      <a:pt x="144702" y="442139"/>
                    </a:lnTo>
                    <a:lnTo>
                      <a:pt x="144826" y="442754"/>
                    </a:lnTo>
                    <a:lnTo>
                      <a:pt x="142055" y="443658"/>
                    </a:lnTo>
                    <a:lnTo>
                      <a:pt x="138724" y="444670"/>
                    </a:lnTo>
                    <a:lnTo>
                      <a:pt x="134277" y="445915"/>
                    </a:lnTo>
                    <a:lnTo>
                      <a:pt x="133217" y="441003"/>
                    </a:lnTo>
                    <a:lnTo>
                      <a:pt x="126540" y="443883"/>
                    </a:lnTo>
                    <a:lnTo>
                      <a:pt x="123469" y="444485"/>
                    </a:lnTo>
                    <a:lnTo>
                      <a:pt x="122723" y="444335"/>
                    </a:lnTo>
                    <a:lnTo>
                      <a:pt x="118454" y="444492"/>
                    </a:lnTo>
                    <a:lnTo>
                      <a:pt x="116587" y="444725"/>
                    </a:lnTo>
                    <a:lnTo>
                      <a:pt x="116272" y="444697"/>
                    </a:lnTo>
                    <a:lnTo>
                      <a:pt x="115834" y="444684"/>
                    </a:lnTo>
                    <a:lnTo>
                      <a:pt x="114418" y="444451"/>
                    </a:lnTo>
                    <a:lnTo>
                      <a:pt x="113837" y="444410"/>
                    </a:lnTo>
                    <a:lnTo>
                      <a:pt x="112216" y="444437"/>
                    </a:lnTo>
                    <a:lnTo>
                      <a:pt x="111244" y="444506"/>
                    </a:lnTo>
                    <a:lnTo>
                      <a:pt x="109473" y="444684"/>
                    </a:lnTo>
                    <a:lnTo>
                      <a:pt x="108556" y="444786"/>
                    </a:lnTo>
                    <a:lnTo>
                      <a:pt x="108057" y="444855"/>
                    </a:lnTo>
                    <a:lnTo>
                      <a:pt x="104958" y="445416"/>
                    </a:lnTo>
                    <a:lnTo>
                      <a:pt x="103788" y="444355"/>
                    </a:lnTo>
                    <a:lnTo>
                      <a:pt x="100491" y="445156"/>
                    </a:lnTo>
                    <a:lnTo>
                      <a:pt x="98562" y="437015"/>
                    </a:lnTo>
                    <a:lnTo>
                      <a:pt x="98309" y="435797"/>
                    </a:lnTo>
                    <a:lnTo>
                      <a:pt x="98021" y="434251"/>
                    </a:lnTo>
                    <a:lnTo>
                      <a:pt x="95230" y="434621"/>
                    </a:lnTo>
                    <a:lnTo>
                      <a:pt x="93547" y="434929"/>
                    </a:lnTo>
                    <a:lnTo>
                      <a:pt x="93431" y="434334"/>
                    </a:lnTo>
                    <a:lnTo>
                      <a:pt x="93349" y="433773"/>
                    </a:lnTo>
                    <a:lnTo>
                      <a:pt x="93130" y="432452"/>
                    </a:lnTo>
                    <a:lnTo>
                      <a:pt x="92699" y="428013"/>
                    </a:lnTo>
                    <a:lnTo>
                      <a:pt x="92425" y="424209"/>
                    </a:lnTo>
                    <a:lnTo>
                      <a:pt x="92542" y="423546"/>
                    </a:lnTo>
                    <a:lnTo>
                      <a:pt x="91974" y="417998"/>
                    </a:lnTo>
                    <a:lnTo>
                      <a:pt x="91454" y="413141"/>
                    </a:lnTo>
                    <a:lnTo>
                      <a:pt x="91454" y="412901"/>
                    </a:lnTo>
                    <a:lnTo>
                      <a:pt x="91290" y="411424"/>
                    </a:lnTo>
                    <a:lnTo>
                      <a:pt x="89190" y="398673"/>
                    </a:lnTo>
                    <a:lnTo>
                      <a:pt x="89169" y="398508"/>
                    </a:lnTo>
                    <a:lnTo>
                      <a:pt x="88903" y="396880"/>
                    </a:lnTo>
                    <a:lnTo>
                      <a:pt x="88882" y="396586"/>
                    </a:lnTo>
                    <a:lnTo>
                      <a:pt x="88731" y="395902"/>
                    </a:lnTo>
                    <a:lnTo>
                      <a:pt x="88704" y="395786"/>
                    </a:lnTo>
                    <a:lnTo>
                      <a:pt x="88184" y="393522"/>
                    </a:lnTo>
                    <a:lnTo>
                      <a:pt x="87288" y="389595"/>
                    </a:lnTo>
                    <a:lnTo>
                      <a:pt x="86611" y="386462"/>
                    </a:lnTo>
                    <a:lnTo>
                      <a:pt x="85968" y="385463"/>
                    </a:lnTo>
                    <a:lnTo>
                      <a:pt x="85872" y="385333"/>
                    </a:lnTo>
                    <a:lnTo>
                      <a:pt x="85482" y="385313"/>
                    </a:lnTo>
                    <a:lnTo>
                      <a:pt x="76001" y="384786"/>
                    </a:lnTo>
                    <a:lnTo>
                      <a:pt x="71397" y="384505"/>
                    </a:lnTo>
                    <a:lnTo>
                      <a:pt x="66027" y="384204"/>
                    </a:lnTo>
                    <a:lnTo>
                      <a:pt x="65425" y="384115"/>
                    </a:lnTo>
                    <a:lnTo>
                      <a:pt x="64912" y="383931"/>
                    </a:lnTo>
                    <a:lnTo>
                      <a:pt x="64255" y="383643"/>
                    </a:lnTo>
                    <a:lnTo>
                      <a:pt x="54247" y="378349"/>
                    </a:lnTo>
                    <a:lnTo>
                      <a:pt x="54179" y="378465"/>
                    </a:lnTo>
                    <a:lnTo>
                      <a:pt x="53707" y="379655"/>
                    </a:lnTo>
                    <a:lnTo>
                      <a:pt x="53378" y="381003"/>
                    </a:lnTo>
                    <a:lnTo>
                      <a:pt x="52742" y="383985"/>
                    </a:lnTo>
                    <a:lnTo>
                      <a:pt x="51805" y="390361"/>
                    </a:lnTo>
                    <a:lnTo>
                      <a:pt x="49992" y="389958"/>
                    </a:lnTo>
                    <a:lnTo>
                      <a:pt x="48022" y="389520"/>
                    </a:lnTo>
                    <a:lnTo>
                      <a:pt x="45170" y="388883"/>
                    </a:lnTo>
                    <a:lnTo>
                      <a:pt x="45566" y="386708"/>
                    </a:lnTo>
                    <a:lnTo>
                      <a:pt x="45272" y="386729"/>
                    </a:lnTo>
                    <a:lnTo>
                      <a:pt x="45375" y="383404"/>
                    </a:lnTo>
                    <a:lnTo>
                      <a:pt x="45395" y="382912"/>
                    </a:lnTo>
                    <a:lnTo>
                      <a:pt x="45409" y="382836"/>
                    </a:lnTo>
                    <a:lnTo>
                      <a:pt x="45443" y="381277"/>
                    </a:lnTo>
                    <a:lnTo>
                      <a:pt x="45491" y="380175"/>
                    </a:lnTo>
                    <a:lnTo>
                      <a:pt x="45491" y="379731"/>
                    </a:lnTo>
                    <a:lnTo>
                      <a:pt x="45368" y="379491"/>
                    </a:lnTo>
                    <a:lnTo>
                      <a:pt x="45320" y="378116"/>
                    </a:lnTo>
                    <a:lnTo>
                      <a:pt x="45217" y="376933"/>
                    </a:lnTo>
                    <a:lnTo>
                      <a:pt x="44834" y="373341"/>
                    </a:lnTo>
                    <a:lnTo>
                      <a:pt x="44294" y="372370"/>
                    </a:lnTo>
                    <a:lnTo>
                      <a:pt x="44212" y="372240"/>
                    </a:lnTo>
                    <a:lnTo>
                      <a:pt x="28977" y="373991"/>
                    </a:lnTo>
                    <a:lnTo>
                      <a:pt x="28977" y="373889"/>
                    </a:lnTo>
                    <a:lnTo>
                      <a:pt x="29073" y="373683"/>
                    </a:lnTo>
                    <a:lnTo>
                      <a:pt x="29921" y="373588"/>
                    </a:lnTo>
                    <a:lnTo>
                      <a:pt x="29867" y="371638"/>
                    </a:lnTo>
                    <a:lnTo>
                      <a:pt x="29812" y="369565"/>
                    </a:lnTo>
                    <a:lnTo>
                      <a:pt x="29730" y="367233"/>
                    </a:lnTo>
                    <a:lnTo>
                      <a:pt x="29655" y="365030"/>
                    </a:lnTo>
                    <a:lnTo>
                      <a:pt x="29573" y="362711"/>
                    </a:lnTo>
                    <a:lnTo>
                      <a:pt x="32500" y="362314"/>
                    </a:lnTo>
                    <a:lnTo>
                      <a:pt x="32076" y="360098"/>
                    </a:lnTo>
                    <a:lnTo>
                      <a:pt x="31139" y="355371"/>
                    </a:lnTo>
                    <a:lnTo>
                      <a:pt x="30633" y="352901"/>
                    </a:lnTo>
                    <a:lnTo>
                      <a:pt x="28882" y="352853"/>
                    </a:lnTo>
                    <a:lnTo>
                      <a:pt x="28587" y="351382"/>
                    </a:lnTo>
                    <a:lnTo>
                      <a:pt x="28410" y="350500"/>
                    </a:lnTo>
                    <a:lnTo>
                      <a:pt x="28245" y="349693"/>
                    </a:lnTo>
                    <a:lnTo>
                      <a:pt x="27917" y="348085"/>
                    </a:lnTo>
                    <a:lnTo>
                      <a:pt x="27370" y="345301"/>
                    </a:lnTo>
                    <a:lnTo>
                      <a:pt x="26823" y="342572"/>
                    </a:lnTo>
                    <a:lnTo>
                      <a:pt x="26433" y="340581"/>
                    </a:lnTo>
                    <a:lnTo>
                      <a:pt x="26050" y="338672"/>
                    </a:lnTo>
                    <a:lnTo>
                      <a:pt x="25236" y="334588"/>
                    </a:lnTo>
                    <a:lnTo>
                      <a:pt x="25208" y="334479"/>
                    </a:lnTo>
                    <a:lnTo>
                      <a:pt x="25188" y="334342"/>
                    </a:lnTo>
                    <a:lnTo>
                      <a:pt x="29969" y="332735"/>
                    </a:lnTo>
                    <a:lnTo>
                      <a:pt x="34293" y="330874"/>
                    </a:lnTo>
                    <a:lnTo>
                      <a:pt x="39697" y="328534"/>
                    </a:lnTo>
                    <a:lnTo>
                      <a:pt x="44232" y="326571"/>
                    </a:lnTo>
                    <a:lnTo>
                      <a:pt x="44663" y="326332"/>
                    </a:lnTo>
                    <a:lnTo>
                      <a:pt x="45012" y="326065"/>
                    </a:lnTo>
                    <a:lnTo>
                      <a:pt x="50143" y="321625"/>
                    </a:lnTo>
                    <a:lnTo>
                      <a:pt x="50533" y="321310"/>
                    </a:lnTo>
                    <a:lnTo>
                      <a:pt x="50888" y="321091"/>
                    </a:lnTo>
                    <a:lnTo>
                      <a:pt x="56368" y="318143"/>
                    </a:lnTo>
                    <a:lnTo>
                      <a:pt x="56669" y="317870"/>
                    </a:lnTo>
                    <a:lnTo>
                      <a:pt x="61950" y="311077"/>
                    </a:lnTo>
                    <a:lnTo>
                      <a:pt x="62271" y="310632"/>
                    </a:lnTo>
                    <a:lnTo>
                      <a:pt x="67888" y="301958"/>
                    </a:lnTo>
                    <a:lnTo>
                      <a:pt x="68236" y="301479"/>
                    </a:lnTo>
                    <a:lnTo>
                      <a:pt x="68989" y="300836"/>
                    </a:lnTo>
                    <a:lnTo>
                      <a:pt x="73846" y="297621"/>
                    </a:lnTo>
                    <a:lnTo>
                      <a:pt x="80413" y="293195"/>
                    </a:lnTo>
                    <a:lnTo>
                      <a:pt x="80345" y="293065"/>
                    </a:lnTo>
                    <a:lnTo>
                      <a:pt x="79640" y="291663"/>
                    </a:lnTo>
                    <a:lnTo>
                      <a:pt x="78470" y="289392"/>
                    </a:lnTo>
                    <a:lnTo>
                      <a:pt x="77034" y="286689"/>
                    </a:lnTo>
                    <a:lnTo>
                      <a:pt x="76569" y="285855"/>
                    </a:lnTo>
                    <a:lnTo>
                      <a:pt x="76377" y="285581"/>
                    </a:lnTo>
                    <a:lnTo>
                      <a:pt x="75543" y="284384"/>
                    </a:lnTo>
                    <a:lnTo>
                      <a:pt x="75207" y="283563"/>
                    </a:lnTo>
                    <a:lnTo>
                      <a:pt x="74763" y="282489"/>
                    </a:lnTo>
                    <a:lnTo>
                      <a:pt x="74106" y="280964"/>
                    </a:lnTo>
                    <a:lnTo>
                      <a:pt x="73032" y="278405"/>
                    </a:lnTo>
                    <a:lnTo>
                      <a:pt x="73128" y="278378"/>
                    </a:lnTo>
                    <a:lnTo>
                      <a:pt x="73073" y="278262"/>
                    </a:lnTo>
                    <a:lnTo>
                      <a:pt x="73005" y="278282"/>
                    </a:lnTo>
                    <a:lnTo>
                      <a:pt x="69926" y="270990"/>
                    </a:lnTo>
                    <a:lnTo>
                      <a:pt x="68319" y="267180"/>
                    </a:lnTo>
                    <a:lnTo>
                      <a:pt x="67675" y="265421"/>
                    </a:lnTo>
                    <a:lnTo>
                      <a:pt x="67354" y="263951"/>
                    </a:lnTo>
                    <a:lnTo>
                      <a:pt x="67245" y="263971"/>
                    </a:lnTo>
                    <a:lnTo>
                      <a:pt x="64953" y="264498"/>
                    </a:lnTo>
                    <a:lnTo>
                      <a:pt x="64200" y="261967"/>
                    </a:lnTo>
                    <a:lnTo>
                      <a:pt x="63291" y="262186"/>
                    </a:lnTo>
                    <a:lnTo>
                      <a:pt x="62928" y="260913"/>
                    </a:lnTo>
                    <a:lnTo>
                      <a:pt x="60397" y="261167"/>
                    </a:lnTo>
                    <a:lnTo>
                      <a:pt x="58776" y="261420"/>
                    </a:lnTo>
                    <a:lnTo>
                      <a:pt x="56115" y="261987"/>
                    </a:lnTo>
                    <a:lnTo>
                      <a:pt x="55260" y="259477"/>
                    </a:lnTo>
                    <a:lnTo>
                      <a:pt x="55219" y="259491"/>
                    </a:lnTo>
                    <a:lnTo>
                      <a:pt x="55020" y="259525"/>
                    </a:lnTo>
                    <a:lnTo>
                      <a:pt x="48214" y="260790"/>
                    </a:lnTo>
                    <a:lnTo>
                      <a:pt x="46811" y="261037"/>
                    </a:lnTo>
                    <a:lnTo>
                      <a:pt x="42249" y="262336"/>
                    </a:lnTo>
                    <a:lnTo>
                      <a:pt x="39533" y="263178"/>
                    </a:lnTo>
                    <a:lnTo>
                      <a:pt x="38226" y="260428"/>
                    </a:lnTo>
                    <a:lnTo>
                      <a:pt x="35394" y="261481"/>
                    </a:lnTo>
                    <a:lnTo>
                      <a:pt x="33656" y="262213"/>
                    </a:lnTo>
                    <a:lnTo>
                      <a:pt x="33027" y="261023"/>
                    </a:lnTo>
                    <a:lnTo>
                      <a:pt x="28943" y="262993"/>
                    </a:lnTo>
                    <a:lnTo>
                      <a:pt x="27377" y="260216"/>
                    </a:lnTo>
                    <a:lnTo>
                      <a:pt x="24428" y="261775"/>
                    </a:lnTo>
                    <a:lnTo>
                      <a:pt x="22609" y="258902"/>
                    </a:lnTo>
                    <a:lnTo>
                      <a:pt x="22102" y="259169"/>
                    </a:lnTo>
                    <a:lnTo>
                      <a:pt x="20543" y="256200"/>
                    </a:lnTo>
                    <a:lnTo>
                      <a:pt x="19831" y="254305"/>
                    </a:lnTo>
                    <a:lnTo>
                      <a:pt x="18853" y="251316"/>
                    </a:lnTo>
                    <a:lnTo>
                      <a:pt x="17820" y="247608"/>
                    </a:lnTo>
                    <a:lnTo>
                      <a:pt x="17020" y="244290"/>
                    </a:lnTo>
                    <a:lnTo>
                      <a:pt x="16096" y="240070"/>
                    </a:lnTo>
                    <a:lnTo>
                      <a:pt x="15617" y="237887"/>
                    </a:lnTo>
                    <a:lnTo>
                      <a:pt x="15173" y="235917"/>
                    </a:lnTo>
                    <a:lnTo>
                      <a:pt x="14591" y="233564"/>
                    </a:lnTo>
                    <a:lnTo>
                      <a:pt x="13955" y="230575"/>
                    </a:lnTo>
                    <a:lnTo>
                      <a:pt x="12751" y="226805"/>
                    </a:lnTo>
                    <a:lnTo>
                      <a:pt x="12512" y="226190"/>
                    </a:lnTo>
                    <a:lnTo>
                      <a:pt x="12149" y="225424"/>
                    </a:lnTo>
                    <a:lnTo>
                      <a:pt x="10877" y="223077"/>
                    </a:lnTo>
                    <a:lnTo>
                      <a:pt x="10754" y="222591"/>
                    </a:lnTo>
                    <a:lnTo>
                      <a:pt x="10692" y="222304"/>
                    </a:lnTo>
                    <a:lnTo>
                      <a:pt x="9960" y="217516"/>
                    </a:lnTo>
                    <a:lnTo>
                      <a:pt x="9427" y="214410"/>
                    </a:lnTo>
                    <a:lnTo>
                      <a:pt x="8804" y="211181"/>
                    </a:lnTo>
                    <a:lnTo>
                      <a:pt x="8257" y="208417"/>
                    </a:lnTo>
                    <a:lnTo>
                      <a:pt x="8209" y="208103"/>
                    </a:lnTo>
                    <a:lnTo>
                      <a:pt x="7703" y="204415"/>
                    </a:lnTo>
                    <a:lnTo>
                      <a:pt x="7627" y="203383"/>
                    </a:lnTo>
                    <a:lnTo>
                      <a:pt x="7395" y="200256"/>
                    </a:lnTo>
                    <a:lnTo>
                      <a:pt x="6889" y="196145"/>
                    </a:lnTo>
                    <a:lnTo>
                      <a:pt x="6423" y="192923"/>
                    </a:lnTo>
                    <a:lnTo>
                      <a:pt x="5951" y="189667"/>
                    </a:lnTo>
                    <a:lnTo>
                      <a:pt x="5329" y="185282"/>
                    </a:lnTo>
                    <a:lnTo>
                      <a:pt x="5131" y="183756"/>
                    </a:lnTo>
                    <a:lnTo>
                      <a:pt x="10295" y="182498"/>
                    </a:lnTo>
                    <a:lnTo>
                      <a:pt x="13312" y="182101"/>
                    </a:lnTo>
                    <a:lnTo>
                      <a:pt x="15693" y="181574"/>
                    </a:lnTo>
                    <a:lnTo>
                      <a:pt x="20201" y="180500"/>
                    </a:lnTo>
                    <a:lnTo>
                      <a:pt x="23717" y="179160"/>
                    </a:lnTo>
                    <a:lnTo>
                      <a:pt x="25598" y="178421"/>
                    </a:lnTo>
                    <a:lnTo>
                      <a:pt x="28882" y="177463"/>
                    </a:lnTo>
                    <a:lnTo>
                      <a:pt x="31604" y="176348"/>
                    </a:lnTo>
                    <a:lnTo>
                      <a:pt x="33020" y="176122"/>
                    </a:lnTo>
                    <a:lnTo>
                      <a:pt x="38000" y="175910"/>
                    </a:lnTo>
                    <a:lnTo>
                      <a:pt x="39854" y="176184"/>
                    </a:lnTo>
                    <a:lnTo>
                      <a:pt x="42508" y="175609"/>
                    </a:lnTo>
                    <a:lnTo>
                      <a:pt x="45826" y="175260"/>
                    </a:lnTo>
                    <a:lnTo>
                      <a:pt x="46804" y="175226"/>
                    </a:lnTo>
                    <a:lnTo>
                      <a:pt x="48631" y="175746"/>
                    </a:lnTo>
                    <a:lnTo>
                      <a:pt x="51340" y="176553"/>
                    </a:lnTo>
                    <a:lnTo>
                      <a:pt x="52024" y="176820"/>
                    </a:lnTo>
                    <a:lnTo>
                      <a:pt x="54110" y="177326"/>
                    </a:lnTo>
                    <a:lnTo>
                      <a:pt x="55184" y="177429"/>
                    </a:lnTo>
                    <a:lnTo>
                      <a:pt x="56573" y="177771"/>
                    </a:lnTo>
                    <a:lnTo>
                      <a:pt x="56559" y="178879"/>
                    </a:lnTo>
                    <a:lnTo>
                      <a:pt x="56744" y="180165"/>
                    </a:lnTo>
                    <a:lnTo>
                      <a:pt x="57763" y="183182"/>
                    </a:lnTo>
                    <a:lnTo>
                      <a:pt x="58119" y="184023"/>
                    </a:lnTo>
                    <a:lnTo>
                      <a:pt x="58420" y="184215"/>
                    </a:lnTo>
                    <a:lnTo>
                      <a:pt x="59200" y="184078"/>
                    </a:lnTo>
                    <a:lnTo>
                      <a:pt x="60479" y="183900"/>
                    </a:lnTo>
                    <a:lnTo>
                      <a:pt x="61491" y="184591"/>
                    </a:lnTo>
                    <a:lnTo>
                      <a:pt x="62114" y="184653"/>
                    </a:lnTo>
                    <a:lnTo>
                      <a:pt x="64064" y="184338"/>
                    </a:lnTo>
                    <a:lnTo>
                      <a:pt x="65863" y="184331"/>
                    </a:lnTo>
                    <a:lnTo>
                      <a:pt x="66855" y="184591"/>
                    </a:lnTo>
                    <a:lnTo>
                      <a:pt x="69413" y="185049"/>
                    </a:lnTo>
                    <a:lnTo>
                      <a:pt x="70891" y="184919"/>
                    </a:lnTo>
                    <a:lnTo>
                      <a:pt x="71424" y="184974"/>
                    </a:lnTo>
                    <a:lnTo>
                      <a:pt x="72286" y="185309"/>
                    </a:lnTo>
                    <a:lnTo>
                      <a:pt x="73634" y="185980"/>
                    </a:lnTo>
                    <a:lnTo>
                      <a:pt x="75098" y="186541"/>
                    </a:lnTo>
                    <a:lnTo>
                      <a:pt x="76042" y="186835"/>
                    </a:lnTo>
                    <a:lnTo>
                      <a:pt x="76999" y="186931"/>
                    </a:lnTo>
                    <a:lnTo>
                      <a:pt x="78251" y="186883"/>
                    </a:lnTo>
                    <a:lnTo>
                      <a:pt x="78778" y="186794"/>
                    </a:lnTo>
                    <a:lnTo>
                      <a:pt x="80481" y="185857"/>
                    </a:lnTo>
                    <a:lnTo>
                      <a:pt x="81193" y="185781"/>
                    </a:lnTo>
                    <a:lnTo>
                      <a:pt x="81986" y="185781"/>
                    </a:lnTo>
                    <a:lnTo>
                      <a:pt x="82718" y="185918"/>
                    </a:lnTo>
                    <a:lnTo>
                      <a:pt x="83649" y="186247"/>
                    </a:lnTo>
                    <a:lnTo>
                      <a:pt x="84381" y="186315"/>
                    </a:lnTo>
                    <a:lnTo>
                      <a:pt x="85120" y="186212"/>
                    </a:lnTo>
                    <a:lnTo>
                      <a:pt x="86358" y="185761"/>
                    </a:lnTo>
                    <a:lnTo>
                      <a:pt x="87206" y="185248"/>
                    </a:lnTo>
                    <a:lnTo>
                      <a:pt x="88246" y="184530"/>
                    </a:lnTo>
                    <a:lnTo>
                      <a:pt x="88868" y="184153"/>
                    </a:lnTo>
                    <a:lnTo>
                      <a:pt x="89381" y="183927"/>
                    </a:lnTo>
                    <a:lnTo>
                      <a:pt x="89669" y="183839"/>
                    </a:lnTo>
                    <a:lnTo>
                      <a:pt x="90236" y="183558"/>
                    </a:lnTo>
                    <a:lnTo>
                      <a:pt x="90209" y="183633"/>
                    </a:lnTo>
                    <a:lnTo>
                      <a:pt x="92952" y="185275"/>
                    </a:lnTo>
                    <a:lnTo>
                      <a:pt x="93746" y="186171"/>
                    </a:lnTo>
                    <a:lnTo>
                      <a:pt x="94744" y="187881"/>
                    </a:lnTo>
                    <a:lnTo>
                      <a:pt x="95900" y="190844"/>
                    </a:lnTo>
                    <a:lnTo>
                      <a:pt x="102782" y="196385"/>
                    </a:lnTo>
                    <a:lnTo>
                      <a:pt x="103740" y="196583"/>
                    </a:lnTo>
                    <a:lnTo>
                      <a:pt x="105984" y="196898"/>
                    </a:lnTo>
                    <a:lnTo>
                      <a:pt x="109336" y="196651"/>
                    </a:lnTo>
                    <a:lnTo>
                      <a:pt x="113823" y="195598"/>
                    </a:lnTo>
                    <a:lnTo>
                      <a:pt x="114692" y="195748"/>
                    </a:lnTo>
                    <a:lnTo>
                      <a:pt x="115246" y="196822"/>
                    </a:lnTo>
                    <a:lnTo>
                      <a:pt x="115404" y="198355"/>
                    </a:lnTo>
                    <a:lnTo>
                      <a:pt x="115369" y="200277"/>
                    </a:lnTo>
                    <a:lnTo>
                      <a:pt x="115301" y="200687"/>
                    </a:lnTo>
                    <a:lnTo>
                      <a:pt x="114672" y="202062"/>
                    </a:lnTo>
                    <a:lnTo>
                      <a:pt x="114070" y="203027"/>
                    </a:lnTo>
                    <a:lnTo>
                      <a:pt x="113851" y="203882"/>
                    </a:lnTo>
                    <a:lnTo>
                      <a:pt x="113591" y="204245"/>
                    </a:lnTo>
                    <a:lnTo>
                      <a:pt x="113358" y="204573"/>
                    </a:lnTo>
                    <a:lnTo>
                      <a:pt x="114925" y="208869"/>
                    </a:lnTo>
                    <a:lnTo>
                      <a:pt x="115315" y="209580"/>
                    </a:lnTo>
                    <a:lnTo>
                      <a:pt x="116211" y="211065"/>
                    </a:lnTo>
                    <a:lnTo>
                      <a:pt x="118817" y="214150"/>
                    </a:lnTo>
                    <a:lnTo>
                      <a:pt x="119754" y="213616"/>
                    </a:lnTo>
                    <a:lnTo>
                      <a:pt x="119946" y="213507"/>
                    </a:lnTo>
                    <a:lnTo>
                      <a:pt x="120240" y="214129"/>
                    </a:lnTo>
                    <a:lnTo>
                      <a:pt x="120513" y="214820"/>
                    </a:lnTo>
                    <a:lnTo>
                      <a:pt x="123681" y="213267"/>
                    </a:lnTo>
                    <a:lnTo>
                      <a:pt x="125042" y="212789"/>
                    </a:lnTo>
                    <a:lnTo>
                      <a:pt x="125514" y="212652"/>
                    </a:lnTo>
                    <a:lnTo>
                      <a:pt x="125630" y="212926"/>
                    </a:lnTo>
                    <a:lnTo>
                      <a:pt x="126239" y="213924"/>
                    </a:lnTo>
                    <a:lnTo>
                      <a:pt x="126356" y="214389"/>
                    </a:lnTo>
                    <a:lnTo>
                      <a:pt x="129858" y="213692"/>
                    </a:lnTo>
                    <a:lnTo>
                      <a:pt x="134619" y="212399"/>
                    </a:lnTo>
                    <a:lnTo>
                      <a:pt x="135365" y="213575"/>
                    </a:lnTo>
                    <a:lnTo>
                      <a:pt x="136172" y="215676"/>
                    </a:lnTo>
                    <a:lnTo>
                      <a:pt x="138300" y="214567"/>
                    </a:lnTo>
                    <a:lnTo>
                      <a:pt x="138833" y="214943"/>
                    </a:lnTo>
                    <a:lnTo>
                      <a:pt x="140126" y="214061"/>
                    </a:lnTo>
                    <a:lnTo>
                      <a:pt x="141152" y="213452"/>
                    </a:lnTo>
                    <a:lnTo>
                      <a:pt x="141823" y="214424"/>
                    </a:lnTo>
                    <a:lnTo>
                      <a:pt x="141727" y="215032"/>
                    </a:lnTo>
                    <a:lnTo>
                      <a:pt x="140995" y="215676"/>
                    </a:lnTo>
                    <a:lnTo>
                      <a:pt x="141241" y="216100"/>
                    </a:lnTo>
                    <a:lnTo>
                      <a:pt x="142979" y="215094"/>
                    </a:lnTo>
                    <a:lnTo>
                      <a:pt x="143820" y="214287"/>
                    </a:lnTo>
                    <a:lnTo>
                      <a:pt x="143143" y="213425"/>
                    </a:lnTo>
                    <a:lnTo>
                      <a:pt x="142814" y="212953"/>
                    </a:lnTo>
                    <a:lnTo>
                      <a:pt x="145804" y="208814"/>
                    </a:lnTo>
                    <a:lnTo>
                      <a:pt x="146207" y="208369"/>
                    </a:lnTo>
                    <a:lnTo>
                      <a:pt x="146981" y="207768"/>
                    </a:lnTo>
                    <a:lnTo>
                      <a:pt x="147370" y="207514"/>
                    </a:lnTo>
                    <a:lnTo>
                      <a:pt x="147275" y="207275"/>
                    </a:lnTo>
                    <a:lnTo>
                      <a:pt x="148034" y="206830"/>
                    </a:lnTo>
                    <a:lnTo>
                      <a:pt x="149067" y="206317"/>
                    </a:lnTo>
                    <a:lnTo>
                      <a:pt x="149279" y="206960"/>
                    </a:lnTo>
                    <a:lnTo>
                      <a:pt x="152604" y="204901"/>
                    </a:lnTo>
                    <a:lnTo>
                      <a:pt x="152015" y="201454"/>
                    </a:lnTo>
                    <a:lnTo>
                      <a:pt x="151605" y="200462"/>
                    </a:lnTo>
                    <a:lnTo>
                      <a:pt x="150182" y="195782"/>
                    </a:lnTo>
                    <a:lnTo>
                      <a:pt x="150079" y="195810"/>
                    </a:lnTo>
                    <a:lnTo>
                      <a:pt x="149142" y="196111"/>
                    </a:lnTo>
                    <a:lnTo>
                      <a:pt x="147343" y="191658"/>
                    </a:lnTo>
                    <a:lnTo>
                      <a:pt x="149108" y="190871"/>
                    </a:lnTo>
                    <a:lnTo>
                      <a:pt x="148089" y="188750"/>
                    </a:lnTo>
                    <a:lnTo>
                      <a:pt x="146830" y="186096"/>
                    </a:lnTo>
                    <a:lnTo>
                      <a:pt x="150449" y="185002"/>
                    </a:lnTo>
                    <a:lnTo>
                      <a:pt x="150503" y="184988"/>
                    </a:lnTo>
                    <a:lnTo>
                      <a:pt x="149279" y="181725"/>
                    </a:lnTo>
                    <a:lnTo>
                      <a:pt x="149224" y="181752"/>
                    </a:lnTo>
                    <a:lnTo>
                      <a:pt x="149149" y="181567"/>
                    </a:lnTo>
                    <a:lnTo>
                      <a:pt x="149744" y="181301"/>
                    </a:lnTo>
                    <a:lnTo>
                      <a:pt x="152193" y="180151"/>
                    </a:lnTo>
                    <a:lnTo>
                      <a:pt x="152522" y="179960"/>
                    </a:lnTo>
                    <a:lnTo>
                      <a:pt x="150613" y="174638"/>
                    </a:lnTo>
                    <a:lnTo>
                      <a:pt x="153862" y="173276"/>
                    </a:lnTo>
                    <a:lnTo>
                      <a:pt x="155135" y="173140"/>
                    </a:lnTo>
                    <a:lnTo>
                      <a:pt x="155230" y="173140"/>
                    </a:lnTo>
                    <a:lnTo>
                      <a:pt x="155559" y="168673"/>
                    </a:lnTo>
                    <a:lnTo>
                      <a:pt x="155607" y="167756"/>
                    </a:lnTo>
                    <a:lnTo>
                      <a:pt x="155634" y="167277"/>
                    </a:lnTo>
                    <a:lnTo>
                      <a:pt x="155867" y="165717"/>
                    </a:lnTo>
                    <a:lnTo>
                      <a:pt x="156202" y="164650"/>
                    </a:lnTo>
                    <a:lnTo>
                      <a:pt x="156127" y="164589"/>
                    </a:lnTo>
                    <a:lnTo>
                      <a:pt x="156373" y="164431"/>
                    </a:lnTo>
                    <a:lnTo>
                      <a:pt x="158001" y="163905"/>
                    </a:lnTo>
                    <a:lnTo>
                      <a:pt x="160272" y="162838"/>
                    </a:lnTo>
                    <a:lnTo>
                      <a:pt x="160621" y="162714"/>
                    </a:lnTo>
                    <a:lnTo>
                      <a:pt x="170048" y="162345"/>
                    </a:lnTo>
                    <a:lnTo>
                      <a:pt x="174617" y="162181"/>
                    </a:lnTo>
                    <a:lnTo>
                      <a:pt x="178079" y="159465"/>
                    </a:lnTo>
                    <a:lnTo>
                      <a:pt x="182313" y="156140"/>
                    </a:lnTo>
                    <a:lnTo>
                      <a:pt x="182423" y="155928"/>
                    </a:lnTo>
                    <a:lnTo>
                      <a:pt x="182292" y="152631"/>
                    </a:lnTo>
                    <a:lnTo>
                      <a:pt x="182429" y="152624"/>
                    </a:lnTo>
                    <a:lnTo>
                      <a:pt x="184796" y="152740"/>
                    </a:lnTo>
                    <a:lnTo>
                      <a:pt x="187026" y="152829"/>
                    </a:lnTo>
                    <a:lnTo>
                      <a:pt x="187095" y="152829"/>
                    </a:lnTo>
                    <a:lnTo>
                      <a:pt x="187485" y="151160"/>
                    </a:lnTo>
                    <a:lnTo>
                      <a:pt x="187676" y="150374"/>
                    </a:lnTo>
                    <a:lnTo>
                      <a:pt x="187471" y="149669"/>
                    </a:lnTo>
                    <a:lnTo>
                      <a:pt x="189345" y="148971"/>
                    </a:lnTo>
                    <a:lnTo>
                      <a:pt x="189667" y="149819"/>
                    </a:lnTo>
                    <a:lnTo>
                      <a:pt x="191664" y="149272"/>
                    </a:lnTo>
                    <a:lnTo>
                      <a:pt x="191917" y="149908"/>
                    </a:lnTo>
                    <a:lnTo>
                      <a:pt x="195618" y="149984"/>
                    </a:lnTo>
                    <a:lnTo>
                      <a:pt x="195796" y="149984"/>
                    </a:lnTo>
                    <a:lnTo>
                      <a:pt x="198197" y="149423"/>
                    </a:lnTo>
                    <a:lnTo>
                      <a:pt x="201994" y="148513"/>
                    </a:lnTo>
                    <a:lnTo>
                      <a:pt x="202603" y="148369"/>
                    </a:lnTo>
                    <a:lnTo>
                      <a:pt x="202049" y="145913"/>
                    </a:lnTo>
                    <a:lnTo>
                      <a:pt x="205914" y="144538"/>
                    </a:lnTo>
                    <a:lnTo>
                      <a:pt x="205879" y="143724"/>
                    </a:lnTo>
                    <a:lnTo>
                      <a:pt x="208992" y="142746"/>
                    </a:lnTo>
                    <a:lnTo>
                      <a:pt x="209204" y="142637"/>
                    </a:lnTo>
                    <a:lnTo>
                      <a:pt x="212235" y="141672"/>
                    </a:lnTo>
                    <a:lnTo>
                      <a:pt x="213952" y="141022"/>
                    </a:lnTo>
                    <a:lnTo>
                      <a:pt x="213404" y="139928"/>
                    </a:lnTo>
                    <a:lnTo>
                      <a:pt x="213049" y="139203"/>
                    </a:lnTo>
                    <a:lnTo>
                      <a:pt x="214875" y="138491"/>
                    </a:lnTo>
                    <a:lnTo>
                      <a:pt x="215874" y="138177"/>
                    </a:lnTo>
                    <a:lnTo>
                      <a:pt x="216031" y="138252"/>
                    </a:lnTo>
                    <a:lnTo>
                      <a:pt x="216120" y="138389"/>
                    </a:lnTo>
                    <a:lnTo>
                      <a:pt x="216530" y="138929"/>
                    </a:lnTo>
                    <a:lnTo>
                      <a:pt x="217693" y="140537"/>
                    </a:lnTo>
                    <a:lnTo>
                      <a:pt x="217899" y="140584"/>
                    </a:lnTo>
                    <a:lnTo>
                      <a:pt x="218822" y="140065"/>
                    </a:lnTo>
                    <a:lnTo>
                      <a:pt x="219239" y="139750"/>
                    </a:lnTo>
                    <a:lnTo>
                      <a:pt x="219787" y="139257"/>
                    </a:lnTo>
                    <a:lnTo>
                      <a:pt x="221387" y="137527"/>
                    </a:lnTo>
                    <a:lnTo>
                      <a:pt x="221408" y="137308"/>
                    </a:lnTo>
                    <a:lnTo>
                      <a:pt x="221018" y="136583"/>
                    </a:lnTo>
                    <a:lnTo>
                      <a:pt x="220922" y="136309"/>
                    </a:lnTo>
                    <a:lnTo>
                      <a:pt x="220888" y="136076"/>
                    </a:lnTo>
                    <a:lnTo>
                      <a:pt x="220929" y="136049"/>
                    </a:lnTo>
                    <a:lnTo>
                      <a:pt x="220861" y="135379"/>
                    </a:lnTo>
                    <a:lnTo>
                      <a:pt x="220861" y="134736"/>
                    </a:lnTo>
                    <a:lnTo>
                      <a:pt x="220532" y="133709"/>
                    </a:lnTo>
                    <a:lnTo>
                      <a:pt x="220423" y="133703"/>
                    </a:lnTo>
                    <a:lnTo>
                      <a:pt x="220416" y="133491"/>
                    </a:lnTo>
                    <a:lnTo>
                      <a:pt x="220505" y="133491"/>
                    </a:lnTo>
                    <a:lnTo>
                      <a:pt x="220683" y="133498"/>
                    </a:lnTo>
                    <a:lnTo>
                      <a:pt x="220772" y="133614"/>
                    </a:lnTo>
                    <a:lnTo>
                      <a:pt x="220785" y="133696"/>
                    </a:lnTo>
                    <a:lnTo>
                      <a:pt x="220881" y="133792"/>
                    </a:lnTo>
                    <a:lnTo>
                      <a:pt x="221011" y="133833"/>
                    </a:lnTo>
                    <a:lnTo>
                      <a:pt x="221141" y="133675"/>
                    </a:lnTo>
                    <a:lnTo>
                      <a:pt x="221319" y="133675"/>
                    </a:lnTo>
                    <a:lnTo>
                      <a:pt x="221476" y="133867"/>
                    </a:lnTo>
                    <a:lnTo>
                      <a:pt x="221730" y="133874"/>
                    </a:lnTo>
                    <a:lnTo>
                      <a:pt x="222003" y="133757"/>
                    </a:lnTo>
                    <a:lnTo>
                      <a:pt x="222202" y="133785"/>
                    </a:lnTo>
                    <a:lnTo>
                      <a:pt x="222359" y="133997"/>
                    </a:lnTo>
                    <a:lnTo>
                      <a:pt x="222503" y="134052"/>
                    </a:lnTo>
                    <a:lnTo>
                      <a:pt x="222803" y="134024"/>
                    </a:lnTo>
                    <a:lnTo>
                      <a:pt x="223016" y="134284"/>
                    </a:lnTo>
                    <a:lnTo>
                      <a:pt x="223125" y="134455"/>
                    </a:lnTo>
                    <a:lnTo>
                      <a:pt x="223193" y="134517"/>
                    </a:lnTo>
                    <a:lnTo>
                      <a:pt x="223330" y="134462"/>
                    </a:lnTo>
                    <a:lnTo>
                      <a:pt x="224151" y="133860"/>
                    </a:lnTo>
                    <a:lnTo>
                      <a:pt x="224329" y="133860"/>
                    </a:lnTo>
                    <a:lnTo>
                      <a:pt x="224739" y="134017"/>
                    </a:lnTo>
                    <a:lnTo>
                      <a:pt x="224863" y="133798"/>
                    </a:lnTo>
                    <a:lnTo>
                      <a:pt x="224952" y="133723"/>
                    </a:lnTo>
                    <a:lnTo>
                      <a:pt x="225109" y="133703"/>
                    </a:lnTo>
                    <a:lnTo>
                      <a:pt x="225471" y="133737"/>
                    </a:lnTo>
                    <a:lnTo>
                      <a:pt x="226491" y="133573"/>
                    </a:lnTo>
                    <a:lnTo>
                      <a:pt x="226285" y="133436"/>
                    </a:lnTo>
                    <a:lnTo>
                      <a:pt x="226203" y="133251"/>
                    </a:lnTo>
                    <a:lnTo>
                      <a:pt x="226121" y="132984"/>
                    </a:lnTo>
                    <a:lnTo>
                      <a:pt x="226073" y="132861"/>
                    </a:lnTo>
                    <a:lnTo>
                      <a:pt x="225964" y="132649"/>
                    </a:lnTo>
                    <a:lnTo>
                      <a:pt x="226176" y="132314"/>
                    </a:lnTo>
                    <a:lnTo>
                      <a:pt x="226292" y="132328"/>
                    </a:lnTo>
                    <a:lnTo>
                      <a:pt x="229870" y="132519"/>
                    </a:lnTo>
                    <a:lnTo>
                      <a:pt x="231950" y="132594"/>
                    </a:lnTo>
                    <a:lnTo>
                      <a:pt x="232059" y="132246"/>
                    </a:lnTo>
                    <a:lnTo>
                      <a:pt x="232599" y="130583"/>
                    </a:lnTo>
                    <a:lnTo>
                      <a:pt x="232900" y="130570"/>
                    </a:lnTo>
                    <a:lnTo>
                      <a:pt x="235069" y="130460"/>
                    </a:lnTo>
                    <a:lnTo>
                      <a:pt x="239433" y="130248"/>
                    </a:lnTo>
                    <a:lnTo>
                      <a:pt x="239536" y="131000"/>
                    </a:lnTo>
                    <a:lnTo>
                      <a:pt x="240692" y="130802"/>
                    </a:lnTo>
                    <a:lnTo>
                      <a:pt x="243401" y="130399"/>
                    </a:lnTo>
                    <a:lnTo>
                      <a:pt x="244256" y="130227"/>
                    </a:lnTo>
                    <a:lnTo>
                      <a:pt x="245214" y="130036"/>
                    </a:lnTo>
                    <a:lnTo>
                      <a:pt x="249414" y="129229"/>
                    </a:lnTo>
                    <a:lnTo>
                      <a:pt x="249626" y="129188"/>
                    </a:lnTo>
                    <a:lnTo>
                      <a:pt x="249065" y="126089"/>
                    </a:lnTo>
                    <a:lnTo>
                      <a:pt x="251158" y="125453"/>
                    </a:lnTo>
                    <a:lnTo>
                      <a:pt x="251049" y="124844"/>
                    </a:lnTo>
                    <a:lnTo>
                      <a:pt x="254196" y="123961"/>
                    </a:lnTo>
                    <a:lnTo>
                      <a:pt x="256132" y="123414"/>
                    </a:lnTo>
                    <a:lnTo>
                      <a:pt x="256330" y="123366"/>
                    </a:lnTo>
                    <a:lnTo>
                      <a:pt x="258492" y="122744"/>
                    </a:lnTo>
                    <a:lnTo>
                      <a:pt x="258546" y="123038"/>
                    </a:lnTo>
                    <a:lnTo>
                      <a:pt x="260804" y="122949"/>
                    </a:lnTo>
                    <a:lnTo>
                      <a:pt x="260763" y="121957"/>
                    </a:lnTo>
                    <a:lnTo>
                      <a:pt x="260462" y="118749"/>
                    </a:lnTo>
                    <a:lnTo>
                      <a:pt x="260065" y="115513"/>
                    </a:lnTo>
                    <a:lnTo>
                      <a:pt x="259470" y="111155"/>
                    </a:lnTo>
                    <a:lnTo>
                      <a:pt x="258533" y="103685"/>
                    </a:lnTo>
                    <a:lnTo>
                      <a:pt x="258259" y="101729"/>
                    </a:lnTo>
                    <a:lnTo>
                      <a:pt x="257849" y="99985"/>
                    </a:lnTo>
                    <a:lnTo>
                      <a:pt x="256487" y="95080"/>
                    </a:lnTo>
                    <a:lnTo>
                      <a:pt x="252869" y="95791"/>
                    </a:lnTo>
                    <a:lnTo>
                      <a:pt x="249414" y="96407"/>
                    </a:lnTo>
                    <a:lnTo>
                      <a:pt x="249394" y="96304"/>
                    </a:lnTo>
                    <a:lnTo>
                      <a:pt x="248634" y="91967"/>
                    </a:lnTo>
                    <a:lnTo>
                      <a:pt x="248244" y="89799"/>
                    </a:lnTo>
                    <a:lnTo>
                      <a:pt x="247054" y="83211"/>
                    </a:lnTo>
                    <a:lnTo>
                      <a:pt x="247034" y="83081"/>
                    </a:lnTo>
                    <a:lnTo>
                      <a:pt x="247013" y="82999"/>
                    </a:lnTo>
                    <a:lnTo>
                      <a:pt x="243545" y="83533"/>
                    </a:lnTo>
                    <a:lnTo>
                      <a:pt x="243504" y="83533"/>
                    </a:lnTo>
                    <a:lnTo>
                      <a:pt x="243497" y="83423"/>
                    </a:lnTo>
                    <a:lnTo>
                      <a:pt x="243305" y="80488"/>
                    </a:lnTo>
                    <a:lnTo>
                      <a:pt x="243271" y="80235"/>
                    </a:lnTo>
                    <a:lnTo>
                      <a:pt x="243251" y="79798"/>
                    </a:lnTo>
                    <a:lnTo>
                      <a:pt x="243230" y="79346"/>
                    </a:lnTo>
                    <a:lnTo>
                      <a:pt x="243223" y="79141"/>
                    </a:lnTo>
                    <a:lnTo>
                      <a:pt x="243182" y="78771"/>
                    </a:lnTo>
                    <a:lnTo>
                      <a:pt x="243155" y="78450"/>
                    </a:lnTo>
                    <a:lnTo>
                      <a:pt x="243018" y="77232"/>
                    </a:lnTo>
                    <a:lnTo>
                      <a:pt x="243004" y="76979"/>
                    </a:lnTo>
                    <a:lnTo>
                      <a:pt x="242902" y="76493"/>
                    </a:lnTo>
                    <a:lnTo>
                      <a:pt x="242861" y="75980"/>
                    </a:lnTo>
                    <a:lnTo>
                      <a:pt x="242833" y="75556"/>
                    </a:lnTo>
                    <a:lnTo>
                      <a:pt x="242792" y="75201"/>
                    </a:lnTo>
                    <a:lnTo>
                      <a:pt x="242751" y="74927"/>
                    </a:lnTo>
                    <a:lnTo>
                      <a:pt x="242601" y="74092"/>
                    </a:lnTo>
                    <a:lnTo>
                      <a:pt x="242519" y="73736"/>
                    </a:lnTo>
                    <a:lnTo>
                      <a:pt x="242505" y="73374"/>
                    </a:lnTo>
                    <a:lnTo>
                      <a:pt x="242491" y="73100"/>
                    </a:lnTo>
                    <a:lnTo>
                      <a:pt x="242477" y="72957"/>
                    </a:lnTo>
                    <a:lnTo>
                      <a:pt x="242437" y="72676"/>
                    </a:lnTo>
                    <a:lnTo>
                      <a:pt x="242416" y="72423"/>
                    </a:lnTo>
                    <a:lnTo>
                      <a:pt x="242361" y="72067"/>
                    </a:lnTo>
                    <a:lnTo>
                      <a:pt x="242313" y="71794"/>
                    </a:lnTo>
                    <a:lnTo>
                      <a:pt x="242245" y="71383"/>
                    </a:lnTo>
                    <a:lnTo>
                      <a:pt x="242190" y="71151"/>
                    </a:lnTo>
                    <a:lnTo>
                      <a:pt x="242163" y="71069"/>
                    </a:lnTo>
                    <a:lnTo>
                      <a:pt x="242088" y="70925"/>
                    </a:lnTo>
                    <a:lnTo>
                      <a:pt x="242040" y="70911"/>
                    </a:lnTo>
                    <a:lnTo>
                      <a:pt x="241917" y="70959"/>
                    </a:lnTo>
                    <a:lnTo>
                      <a:pt x="241075" y="71329"/>
                    </a:lnTo>
                    <a:lnTo>
                      <a:pt x="240692" y="71452"/>
                    </a:lnTo>
                    <a:lnTo>
                      <a:pt x="240507" y="71513"/>
                    </a:lnTo>
                    <a:lnTo>
                      <a:pt x="240336" y="71602"/>
                    </a:lnTo>
                    <a:lnTo>
                      <a:pt x="240022" y="71705"/>
                    </a:lnTo>
                    <a:lnTo>
                      <a:pt x="239796" y="71794"/>
                    </a:lnTo>
                    <a:lnTo>
                      <a:pt x="239659" y="71814"/>
                    </a:lnTo>
                    <a:lnTo>
                      <a:pt x="239502" y="71903"/>
                    </a:lnTo>
                    <a:lnTo>
                      <a:pt x="239324" y="71937"/>
                    </a:lnTo>
                    <a:lnTo>
                      <a:pt x="239139" y="71910"/>
                    </a:lnTo>
                    <a:lnTo>
                      <a:pt x="239091" y="71650"/>
                    </a:lnTo>
                    <a:lnTo>
                      <a:pt x="239057" y="71151"/>
                    </a:lnTo>
                    <a:lnTo>
                      <a:pt x="239044" y="70932"/>
                    </a:lnTo>
                    <a:lnTo>
                      <a:pt x="238968" y="70706"/>
                    </a:lnTo>
                    <a:lnTo>
                      <a:pt x="238893" y="70474"/>
                    </a:lnTo>
                    <a:lnTo>
                      <a:pt x="238825" y="70002"/>
                    </a:lnTo>
                    <a:lnTo>
                      <a:pt x="238783" y="69660"/>
                    </a:lnTo>
                    <a:lnTo>
                      <a:pt x="238578" y="68927"/>
                    </a:lnTo>
                    <a:lnTo>
                      <a:pt x="238441" y="68305"/>
                    </a:lnTo>
                    <a:lnTo>
                      <a:pt x="238264" y="67552"/>
                    </a:lnTo>
                    <a:lnTo>
                      <a:pt x="238216" y="67251"/>
                    </a:lnTo>
                    <a:lnTo>
                      <a:pt x="238113" y="66855"/>
                    </a:lnTo>
                    <a:lnTo>
                      <a:pt x="238058" y="66574"/>
                    </a:lnTo>
                    <a:lnTo>
                      <a:pt x="237744" y="66082"/>
                    </a:lnTo>
                    <a:lnTo>
                      <a:pt x="237381" y="65220"/>
                    </a:lnTo>
                    <a:lnTo>
                      <a:pt x="237299" y="64973"/>
                    </a:lnTo>
                    <a:lnTo>
                      <a:pt x="237183" y="64549"/>
                    </a:lnTo>
                    <a:lnTo>
                      <a:pt x="237107" y="64337"/>
                    </a:lnTo>
                    <a:lnTo>
                      <a:pt x="237087" y="64242"/>
                    </a:lnTo>
                    <a:lnTo>
                      <a:pt x="239132" y="63619"/>
                    </a:lnTo>
                    <a:lnTo>
                      <a:pt x="239645" y="63434"/>
                    </a:lnTo>
                    <a:lnTo>
                      <a:pt x="239864" y="63359"/>
                    </a:lnTo>
                    <a:lnTo>
                      <a:pt x="240056" y="63284"/>
                    </a:lnTo>
                    <a:lnTo>
                      <a:pt x="240343" y="63140"/>
                    </a:lnTo>
                    <a:lnTo>
                      <a:pt x="240391" y="63058"/>
                    </a:lnTo>
                    <a:lnTo>
                      <a:pt x="240384" y="63024"/>
                    </a:lnTo>
                    <a:lnTo>
                      <a:pt x="240220" y="62737"/>
                    </a:lnTo>
                    <a:lnTo>
                      <a:pt x="240104" y="62518"/>
                    </a:lnTo>
                    <a:lnTo>
                      <a:pt x="240028" y="62326"/>
                    </a:lnTo>
                    <a:lnTo>
                      <a:pt x="239981" y="62176"/>
                    </a:lnTo>
                    <a:lnTo>
                      <a:pt x="239488" y="60301"/>
                    </a:lnTo>
                    <a:lnTo>
                      <a:pt x="239413" y="59952"/>
                    </a:lnTo>
                    <a:lnTo>
                      <a:pt x="239365" y="59740"/>
                    </a:lnTo>
                    <a:lnTo>
                      <a:pt x="239317" y="59556"/>
                    </a:lnTo>
                    <a:lnTo>
                      <a:pt x="239255" y="59350"/>
                    </a:lnTo>
                    <a:lnTo>
                      <a:pt x="239132" y="58995"/>
                    </a:lnTo>
                    <a:lnTo>
                      <a:pt x="239030" y="58646"/>
                    </a:lnTo>
                    <a:lnTo>
                      <a:pt x="238982" y="58427"/>
                    </a:lnTo>
                    <a:lnTo>
                      <a:pt x="238968" y="58222"/>
                    </a:lnTo>
                    <a:lnTo>
                      <a:pt x="238934" y="57907"/>
                    </a:lnTo>
                    <a:lnTo>
                      <a:pt x="238886" y="57613"/>
                    </a:lnTo>
                    <a:lnTo>
                      <a:pt x="238866" y="57387"/>
                    </a:lnTo>
                    <a:lnTo>
                      <a:pt x="238831" y="57059"/>
                    </a:lnTo>
                    <a:lnTo>
                      <a:pt x="238770" y="56812"/>
                    </a:lnTo>
                    <a:lnTo>
                      <a:pt x="238736" y="56580"/>
                    </a:lnTo>
                    <a:lnTo>
                      <a:pt x="238715" y="56471"/>
                    </a:lnTo>
                    <a:lnTo>
                      <a:pt x="238729" y="56361"/>
                    </a:lnTo>
                    <a:lnTo>
                      <a:pt x="238838" y="56300"/>
                    </a:lnTo>
                    <a:lnTo>
                      <a:pt x="239433" y="56169"/>
                    </a:lnTo>
                    <a:lnTo>
                      <a:pt x="239420" y="56122"/>
                    </a:lnTo>
                    <a:lnTo>
                      <a:pt x="239474" y="56108"/>
                    </a:lnTo>
                    <a:lnTo>
                      <a:pt x="239433" y="55889"/>
                    </a:lnTo>
                    <a:lnTo>
                      <a:pt x="239563" y="55971"/>
                    </a:lnTo>
                    <a:lnTo>
                      <a:pt x="242101" y="55342"/>
                    </a:lnTo>
                    <a:lnTo>
                      <a:pt x="243517" y="54966"/>
                    </a:lnTo>
                    <a:lnTo>
                      <a:pt x="244632" y="54664"/>
                    </a:lnTo>
                    <a:lnTo>
                      <a:pt x="246178" y="53987"/>
                    </a:lnTo>
                    <a:lnTo>
                      <a:pt x="248935" y="52749"/>
                    </a:lnTo>
                    <a:lnTo>
                      <a:pt x="249763" y="52380"/>
                    </a:lnTo>
                    <a:lnTo>
                      <a:pt x="250235" y="52168"/>
                    </a:lnTo>
                    <a:lnTo>
                      <a:pt x="251453" y="51607"/>
                    </a:lnTo>
                    <a:lnTo>
                      <a:pt x="252294" y="51224"/>
                    </a:lnTo>
                    <a:lnTo>
                      <a:pt x="253984" y="50464"/>
                    </a:lnTo>
                    <a:lnTo>
                      <a:pt x="254305" y="50321"/>
                    </a:lnTo>
                    <a:lnTo>
                      <a:pt x="254688" y="50150"/>
                    </a:lnTo>
                    <a:lnTo>
                      <a:pt x="255064" y="49979"/>
                    </a:lnTo>
                    <a:lnTo>
                      <a:pt x="257165" y="49035"/>
                    </a:lnTo>
                    <a:lnTo>
                      <a:pt x="258594" y="48323"/>
                    </a:lnTo>
                    <a:lnTo>
                      <a:pt x="259935" y="47728"/>
                    </a:lnTo>
                    <a:lnTo>
                      <a:pt x="261399" y="47194"/>
                    </a:lnTo>
                    <a:lnTo>
                      <a:pt x="262001" y="46921"/>
                    </a:lnTo>
                    <a:lnTo>
                      <a:pt x="262562" y="46668"/>
                    </a:lnTo>
                    <a:lnTo>
                      <a:pt x="263397" y="46291"/>
                    </a:lnTo>
                    <a:lnTo>
                      <a:pt x="264204" y="45963"/>
                    </a:lnTo>
                    <a:lnTo>
                      <a:pt x="265367" y="45471"/>
                    </a:lnTo>
                    <a:lnTo>
                      <a:pt x="266249" y="45101"/>
                    </a:lnTo>
                    <a:lnTo>
                      <a:pt x="266988" y="44793"/>
                    </a:lnTo>
                    <a:lnTo>
                      <a:pt x="267241" y="44691"/>
                    </a:lnTo>
                    <a:lnTo>
                      <a:pt x="267262" y="44786"/>
                    </a:lnTo>
                    <a:lnTo>
                      <a:pt x="267357" y="44752"/>
                    </a:lnTo>
                    <a:lnTo>
                      <a:pt x="268041" y="48460"/>
                    </a:lnTo>
                    <a:lnTo>
                      <a:pt x="268390" y="50382"/>
                    </a:lnTo>
                    <a:lnTo>
                      <a:pt x="268767" y="52359"/>
                    </a:lnTo>
                    <a:lnTo>
                      <a:pt x="269375" y="57421"/>
                    </a:lnTo>
                    <a:lnTo>
                      <a:pt x="269724" y="60171"/>
                    </a:lnTo>
                    <a:lnTo>
                      <a:pt x="270100" y="63133"/>
                    </a:lnTo>
                    <a:lnTo>
                      <a:pt x="270128" y="63325"/>
                    </a:lnTo>
                    <a:lnTo>
                      <a:pt x="270148" y="63475"/>
                    </a:lnTo>
                    <a:lnTo>
                      <a:pt x="270559" y="66732"/>
                    </a:lnTo>
                    <a:lnTo>
                      <a:pt x="270887" y="70248"/>
                    </a:lnTo>
                    <a:lnTo>
                      <a:pt x="271209" y="73230"/>
                    </a:lnTo>
                    <a:lnTo>
                      <a:pt x="272317" y="73531"/>
                    </a:lnTo>
                    <a:lnTo>
                      <a:pt x="272700" y="73593"/>
                    </a:lnTo>
                    <a:lnTo>
                      <a:pt x="273411" y="73388"/>
                    </a:lnTo>
                    <a:lnTo>
                      <a:pt x="274780" y="73066"/>
                    </a:lnTo>
                    <a:lnTo>
                      <a:pt x="275094" y="72792"/>
                    </a:lnTo>
                    <a:lnTo>
                      <a:pt x="276045" y="72635"/>
                    </a:lnTo>
                    <a:lnTo>
                      <a:pt x="277133" y="72430"/>
                    </a:lnTo>
                    <a:lnTo>
                      <a:pt x="277824" y="72020"/>
                    </a:lnTo>
                    <a:lnTo>
                      <a:pt x="278398" y="71329"/>
                    </a:lnTo>
                    <a:lnTo>
                      <a:pt x="279821" y="69831"/>
                    </a:lnTo>
                    <a:lnTo>
                      <a:pt x="281928" y="69037"/>
                    </a:lnTo>
                    <a:lnTo>
                      <a:pt x="283187" y="68709"/>
                    </a:lnTo>
                    <a:lnTo>
                      <a:pt x="284630" y="69105"/>
                    </a:lnTo>
                    <a:lnTo>
                      <a:pt x="286361" y="69133"/>
                    </a:lnTo>
                    <a:lnTo>
                      <a:pt x="289569" y="68059"/>
                    </a:lnTo>
                    <a:lnTo>
                      <a:pt x="292696" y="68072"/>
                    </a:lnTo>
                    <a:lnTo>
                      <a:pt x="292860" y="68627"/>
                    </a:lnTo>
                    <a:lnTo>
                      <a:pt x="294659" y="68585"/>
                    </a:lnTo>
                    <a:lnTo>
                      <a:pt x="296266" y="68592"/>
                    </a:lnTo>
                    <a:lnTo>
                      <a:pt x="299338" y="68709"/>
                    </a:lnTo>
                    <a:lnTo>
                      <a:pt x="302225" y="68838"/>
                    </a:lnTo>
                    <a:lnTo>
                      <a:pt x="302635" y="68832"/>
                    </a:lnTo>
                    <a:lnTo>
                      <a:pt x="303128" y="68175"/>
                    </a:lnTo>
                    <a:lnTo>
                      <a:pt x="303545" y="67313"/>
                    </a:lnTo>
                    <a:lnTo>
                      <a:pt x="303620" y="67176"/>
                    </a:lnTo>
                    <a:lnTo>
                      <a:pt x="303695" y="67183"/>
                    </a:lnTo>
                    <a:lnTo>
                      <a:pt x="303648" y="67204"/>
                    </a:lnTo>
                    <a:lnTo>
                      <a:pt x="303634" y="67224"/>
                    </a:lnTo>
                    <a:lnTo>
                      <a:pt x="303607" y="67258"/>
                    </a:lnTo>
                    <a:lnTo>
                      <a:pt x="303607" y="67340"/>
                    </a:lnTo>
                    <a:lnTo>
                      <a:pt x="303798" y="67313"/>
                    </a:lnTo>
                    <a:lnTo>
                      <a:pt x="304277" y="67053"/>
                    </a:lnTo>
                    <a:lnTo>
                      <a:pt x="305112" y="66896"/>
                    </a:lnTo>
                    <a:lnTo>
                      <a:pt x="306172" y="66773"/>
                    </a:lnTo>
                    <a:lnTo>
                      <a:pt x="306918" y="66656"/>
                    </a:lnTo>
                    <a:lnTo>
                      <a:pt x="306883" y="67108"/>
                    </a:lnTo>
                    <a:lnTo>
                      <a:pt x="307355" y="67669"/>
                    </a:lnTo>
                    <a:lnTo>
                      <a:pt x="307807" y="68565"/>
                    </a:lnTo>
                    <a:lnTo>
                      <a:pt x="308053" y="69393"/>
                    </a:lnTo>
                    <a:lnTo>
                      <a:pt x="308101" y="69516"/>
                    </a:lnTo>
                    <a:lnTo>
                      <a:pt x="308593" y="69824"/>
                    </a:lnTo>
                    <a:lnTo>
                      <a:pt x="308860" y="69933"/>
                    </a:lnTo>
                    <a:lnTo>
                      <a:pt x="309278" y="69954"/>
                    </a:lnTo>
                    <a:lnTo>
                      <a:pt x="310379" y="70159"/>
                    </a:lnTo>
                    <a:lnTo>
                      <a:pt x="312199" y="70487"/>
                    </a:lnTo>
                    <a:lnTo>
                      <a:pt x="313977" y="70761"/>
                    </a:lnTo>
                    <a:lnTo>
                      <a:pt x="314641" y="70870"/>
                    </a:lnTo>
                    <a:lnTo>
                      <a:pt x="315338" y="71014"/>
                    </a:lnTo>
                    <a:lnTo>
                      <a:pt x="315858" y="71069"/>
                    </a:lnTo>
                    <a:lnTo>
                      <a:pt x="316043" y="71192"/>
                    </a:lnTo>
                    <a:lnTo>
                      <a:pt x="316125" y="71383"/>
                    </a:lnTo>
                    <a:lnTo>
                      <a:pt x="316139" y="71465"/>
                    </a:lnTo>
                    <a:lnTo>
                      <a:pt x="316166" y="71520"/>
                    </a:lnTo>
                    <a:lnTo>
                      <a:pt x="316529" y="71336"/>
                    </a:lnTo>
                    <a:lnTo>
                      <a:pt x="316686" y="71294"/>
                    </a:lnTo>
                    <a:lnTo>
                      <a:pt x="316802" y="71281"/>
                    </a:lnTo>
                    <a:lnTo>
                      <a:pt x="316919" y="71294"/>
                    </a:lnTo>
                    <a:lnTo>
                      <a:pt x="317076" y="71301"/>
                    </a:lnTo>
                    <a:lnTo>
                      <a:pt x="317452" y="71397"/>
                    </a:lnTo>
                    <a:lnTo>
                      <a:pt x="317548" y="71418"/>
                    </a:lnTo>
                    <a:lnTo>
                      <a:pt x="317623" y="71424"/>
                    </a:lnTo>
                    <a:lnTo>
                      <a:pt x="317712" y="71424"/>
                    </a:lnTo>
                    <a:lnTo>
                      <a:pt x="317869" y="71376"/>
                    </a:lnTo>
                    <a:lnTo>
                      <a:pt x="317986" y="71281"/>
                    </a:lnTo>
                    <a:lnTo>
                      <a:pt x="318123" y="71034"/>
                    </a:lnTo>
                    <a:lnTo>
                      <a:pt x="318143" y="71014"/>
                    </a:lnTo>
                    <a:lnTo>
                      <a:pt x="318177" y="70946"/>
                    </a:lnTo>
                    <a:lnTo>
                      <a:pt x="318225" y="70877"/>
                    </a:lnTo>
                    <a:lnTo>
                      <a:pt x="318280" y="70809"/>
                    </a:lnTo>
                    <a:lnTo>
                      <a:pt x="318328" y="70754"/>
                    </a:lnTo>
                    <a:lnTo>
                      <a:pt x="318383" y="70706"/>
                    </a:lnTo>
                    <a:lnTo>
                      <a:pt x="318506" y="70617"/>
                    </a:lnTo>
                    <a:lnTo>
                      <a:pt x="318622" y="70556"/>
                    </a:lnTo>
                    <a:lnTo>
                      <a:pt x="318998" y="70426"/>
                    </a:lnTo>
                    <a:lnTo>
                      <a:pt x="319039" y="70426"/>
                    </a:lnTo>
                    <a:lnTo>
                      <a:pt x="319080" y="70419"/>
                    </a:lnTo>
                    <a:lnTo>
                      <a:pt x="319115" y="70405"/>
                    </a:lnTo>
                    <a:lnTo>
                      <a:pt x="319149" y="70385"/>
                    </a:lnTo>
                    <a:lnTo>
                      <a:pt x="319176" y="70364"/>
                    </a:lnTo>
                    <a:lnTo>
                      <a:pt x="319203" y="70343"/>
                    </a:lnTo>
                    <a:lnTo>
                      <a:pt x="319258" y="70289"/>
                    </a:lnTo>
                    <a:lnTo>
                      <a:pt x="319272" y="70268"/>
                    </a:lnTo>
                    <a:lnTo>
                      <a:pt x="319292" y="70234"/>
                    </a:lnTo>
                    <a:lnTo>
                      <a:pt x="319313" y="70193"/>
                    </a:lnTo>
                    <a:lnTo>
                      <a:pt x="319327" y="70152"/>
                    </a:lnTo>
                    <a:lnTo>
                      <a:pt x="319340" y="70111"/>
                    </a:lnTo>
                    <a:lnTo>
                      <a:pt x="319354" y="70070"/>
                    </a:lnTo>
                    <a:lnTo>
                      <a:pt x="319361" y="70008"/>
                    </a:lnTo>
                    <a:lnTo>
                      <a:pt x="319354" y="69735"/>
                    </a:lnTo>
                    <a:lnTo>
                      <a:pt x="319354" y="69714"/>
                    </a:lnTo>
                    <a:lnTo>
                      <a:pt x="319368" y="69694"/>
                    </a:lnTo>
                    <a:lnTo>
                      <a:pt x="319381" y="69687"/>
                    </a:lnTo>
                    <a:lnTo>
                      <a:pt x="319416" y="69673"/>
                    </a:lnTo>
                    <a:lnTo>
                      <a:pt x="319436" y="69666"/>
                    </a:lnTo>
                    <a:lnTo>
                      <a:pt x="319498" y="69660"/>
                    </a:lnTo>
                    <a:lnTo>
                      <a:pt x="319525" y="69666"/>
                    </a:lnTo>
                    <a:lnTo>
                      <a:pt x="319552" y="69680"/>
                    </a:lnTo>
                    <a:lnTo>
                      <a:pt x="319587" y="69694"/>
                    </a:lnTo>
                    <a:lnTo>
                      <a:pt x="319648" y="69728"/>
                    </a:lnTo>
                    <a:lnTo>
                      <a:pt x="319710" y="69769"/>
                    </a:lnTo>
                    <a:lnTo>
                      <a:pt x="319792" y="69810"/>
                    </a:lnTo>
                    <a:lnTo>
                      <a:pt x="319894" y="69851"/>
                    </a:lnTo>
                    <a:lnTo>
                      <a:pt x="319949" y="69858"/>
                    </a:lnTo>
                    <a:lnTo>
                      <a:pt x="320011" y="69858"/>
                    </a:lnTo>
                    <a:lnTo>
                      <a:pt x="320079" y="69851"/>
                    </a:lnTo>
                    <a:lnTo>
                      <a:pt x="320113" y="69824"/>
                    </a:lnTo>
                    <a:lnTo>
                      <a:pt x="320148" y="69783"/>
                    </a:lnTo>
                    <a:lnTo>
                      <a:pt x="320209" y="69687"/>
                    </a:lnTo>
                    <a:lnTo>
                      <a:pt x="320236" y="69639"/>
                    </a:lnTo>
                    <a:lnTo>
                      <a:pt x="320250" y="69591"/>
                    </a:lnTo>
                    <a:lnTo>
                      <a:pt x="320271" y="69529"/>
                    </a:lnTo>
                    <a:lnTo>
                      <a:pt x="320305" y="69454"/>
                    </a:lnTo>
                    <a:lnTo>
                      <a:pt x="320353" y="69365"/>
                    </a:lnTo>
                    <a:lnTo>
                      <a:pt x="320435" y="69256"/>
                    </a:lnTo>
                    <a:lnTo>
                      <a:pt x="320462" y="69222"/>
                    </a:lnTo>
                    <a:lnTo>
                      <a:pt x="320489" y="69188"/>
                    </a:lnTo>
                    <a:lnTo>
                      <a:pt x="320524" y="69160"/>
                    </a:lnTo>
                    <a:lnTo>
                      <a:pt x="320551" y="69146"/>
                    </a:lnTo>
                    <a:lnTo>
                      <a:pt x="320599" y="69126"/>
                    </a:lnTo>
                    <a:lnTo>
                      <a:pt x="320647" y="69112"/>
                    </a:lnTo>
                    <a:lnTo>
                      <a:pt x="320688" y="69112"/>
                    </a:lnTo>
                    <a:lnTo>
                      <a:pt x="320750" y="69105"/>
                    </a:lnTo>
                    <a:lnTo>
                      <a:pt x="320825" y="69105"/>
                    </a:lnTo>
                    <a:lnTo>
                      <a:pt x="320879" y="69112"/>
                    </a:lnTo>
                    <a:lnTo>
                      <a:pt x="320927" y="69119"/>
                    </a:lnTo>
                    <a:lnTo>
                      <a:pt x="320975" y="69126"/>
                    </a:lnTo>
                    <a:lnTo>
                      <a:pt x="321023" y="69140"/>
                    </a:lnTo>
                    <a:lnTo>
                      <a:pt x="321331" y="69235"/>
                    </a:lnTo>
                    <a:lnTo>
                      <a:pt x="321393" y="69249"/>
                    </a:lnTo>
                    <a:lnTo>
                      <a:pt x="321440" y="69256"/>
                    </a:lnTo>
                    <a:lnTo>
                      <a:pt x="321488" y="69256"/>
                    </a:lnTo>
                    <a:lnTo>
                      <a:pt x="321543" y="69256"/>
                    </a:lnTo>
                    <a:lnTo>
                      <a:pt x="321591" y="69249"/>
                    </a:lnTo>
                    <a:lnTo>
                      <a:pt x="321646" y="69242"/>
                    </a:lnTo>
                    <a:lnTo>
                      <a:pt x="321748" y="69181"/>
                    </a:lnTo>
                    <a:lnTo>
                      <a:pt x="321837" y="69078"/>
                    </a:lnTo>
                    <a:lnTo>
                      <a:pt x="322029" y="68825"/>
                    </a:lnTo>
                    <a:lnTo>
                      <a:pt x="322063" y="68791"/>
                    </a:lnTo>
                    <a:lnTo>
                      <a:pt x="322097" y="68763"/>
                    </a:lnTo>
                    <a:lnTo>
                      <a:pt x="322138" y="68750"/>
                    </a:lnTo>
                    <a:lnTo>
                      <a:pt x="322179" y="68743"/>
                    </a:lnTo>
                    <a:lnTo>
                      <a:pt x="322227" y="68736"/>
                    </a:lnTo>
                    <a:lnTo>
                      <a:pt x="322268" y="68743"/>
                    </a:lnTo>
                    <a:lnTo>
                      <a:pt x="322295" y="68750"/>
                    </a:lnTo>
                    <a:lnTo>
                      <a:pt x="322364" y="68777"/>
                    </a:lnTo>
                    <a:lnTo>
                      <a:pt x="322487" y="68811"/>
                    </a:lnTo>
                    <a:lnTo>
                      <a:pt x="322528" y="68818"/>
                    </a:lnTo>
                    <a:lnTo>
                      <a:pt x="322555" y="68818"/>
                    </a:lnTo>
                    <a:lnTo>
                      <a:pt x="322590" y="68818"/>
                    </a:lnTo>
                    <a:lnTo>
                      <a:pt x="322624" y="68811"/>
                    </a:lnTo>
                    <a:lnTo>
                      <a:pt x="322685" y="68784"/>
                    </a:lnTo>
                    <a:lnTo>
                      <a:pt x="322747" y="68750"/>
                    </a:lnTo>
                    <a:lnTo>
                      <a:pt x="322795" y="68709"/>
                    </a:lnTo>
                    <a:lnTo>
                      <a:pt x="322850" y="68661"/>
                    </a:lnTo>
                    <a:lnTo>
                      <a:pt x="323075" y="68428"/>
                    </a:lnTo>
                    <a:lnTo>
                      <a:pt x="323110" y="68387"/>
                    </a:lnTo>
                    <a:lnTo>
                      <a:pt x="323157" y="68353"/>
                    </a:lnTo>
                    <a:lnTo>
                      <a:pt x="323205" y="68312"/>
                    </a:lnTo>
                    <a:lnTo>
                      <a:pt x="323246" y="68284"/>
                    </a:lnTo>
                    <a:lnTo>
                      <a:pt x="323315" y="68257"/>
                    </a:lnTo>
                    <a:lnTo>
                      <a:pt x="323363" y="68237"/>
                    </a:lnTo>
                    <a:lnTo>
                      <a:pt x="323417" y="68230"/>
                    </a:lnTo>
                    <a:lnTo>
                      <a:pt x="323472" y="68230"/>
                    </a:lnTo>
                    <a:lnTo>
                      <a:pt x="323513" y="68223"/>
                    </a:lnTo>
                    <a:lnTo>
                      <a:pt x="323568" y="68230"/>
                    </a:lnTo>
                    <a:lnTo>
                      <a:pt x="323698" y="68230"/>
                    </a:lnTo>
                    <a:lnTo>
                      <a:pt x="323848" y="68250"/>
                    </a:lnTo>
                    <a:lnTo>
                      <a:pt x="323896" y="68264"/>
                    </a:lnTo>
                    <a:lnTo>
                      <a:pt x="323992" y="68284"/>
                    </a:lnTo>
                    <a:lnTo>
                      <a:pt x="324040" y="68298"/>
                    </a:lnTo>
                    <a:lnTo>
                      <a:pt x="324136" y="68319"/>
                    </a:lnTo>
                    <a:lnTo>
                      <a:pt x="324197" y="68326"/>
                    </a:lnTo>
                    <a:lnTo>
                      <a:pt x="324272" y="68339"/>
                    </a:lnTo>
                    <a:lnTo>
                      <a:pt x="324361" y="68353"/>
                    </a:lnTo>
                    <a:lnTo>
                      <a:pt x="324450" y="68353"/>
                    </a:lnTo>
                    <a:lnTo>
                      <a:pt x="324539" y="68353"/>
                    </a:lnTo>
                    <a:lnTo>
                      <a:pt x="324628" y="68360"/>
                    </a:lnTo>
                    <a:lnTo>
                      <a:pt x="324724" y="68346"/>
                    </a:lnTo>
                    <a:lnTo>
                      <a:pt x="324813" y="68319"/>
                    </a:lnTo>
                    <a:lnTo>
                      <a:pt x="324902" y="68278"/>
                    </a:lnTo>
                    <a:lnTo>
                      <a:pt x="324950" y="68223"/>
                    </a:lnTo>
                    <a:lnTo>
                      <a:pt x="324998" y="68175"/>
                    </a:lnTo>
                    <a:lnTo>
                      <a:pt x="325039" y="68120"/>
                    </a:lnTo>
                    <a:lnTo>
                      <a:pt x="325312" y="67744"/>
                    </a:lnTo>
                    <a:lnTo>
                      <a:pt x="325497" y="67470"/>
                    </a:lnTo>
                    <a:lnTo>
                      <a:pt x="325593" y="67368"/>
                    </a:lnTo>
                    <a:lnTo>
                      <a:pt x="325723" y="67416"/>
                    </a:lnTo>
                    <a:lnTo>
                      <a:pt x="325873" y="67416"/>
                    </a:lnTo>
                    <a:lnTo>
                      <a:pt x="325990" y="67279"/>
                    </a:lnTo>
                    <a:lnTo>
                      <a:pt x="325969" y="67101"/>
                    </a:lnTo>
                    <a:lnTo>
                      <a:pt x="325887" y="66704"/>
                    </a:lnTo>
                    <a:lnTo>
                      <a:pt x="325928" y="66478"/>
                    </a:lnTo>
                    <a:lnTo>
                      <a:pt x="326017" y="66307"/>
                    </a:lnTo>
                    <a:lnTo>
                      <a:pt x="326167" y="66225"/>
                    </a:lnTo>
                    <a:lnTo>
                      <a:pt x="326297" y="66239"/>
                    </a:lnTo>
                    <a:lnTo>
                      <a:pt x="326578" y="66280"/>
                    </a:lnTo>
                    <a:lnTo>
                      <a:pt x="326824" y="66191"/>
                    </a:lnTo>
                    <a:lnTo>
                      <a:pt x="326920" y="66082"/>
                    </a:lnTo>
                    <a:lnTo>
                      <a:pt x="326988" y="65822"/>
                    </a:lnTo>
                    <a:lnTo>
                      <a:pt x="327029" y="65480"/>
                    </a:lnTo>
                    <a:lnTo>
                      <a:pt x="327111" y="65138"/>
                    </a:lnTo>
                    <a:lnTo>
                      <a:pt x="327207" y="64898"/>
                    </a:lnTo>
                    <a:lnTo>
                      <a:pt x="327337" y="64741"/>
                    </a:lnTo>
                    <a:lnTo>
                      <a:pt x="327488" y="64604"/>
                    </a:lnTo>
                    <a:lnTo>
                      <a:pt x="327789" y="64481"/>
                    </a:lnTo>
                    <a:lnTo>
                      <a:pt x="328007" y="64324"/>
                    </a:lnTo>
                    <a:lnTo>
                      <a:pt x="328151" y="64077"/>
                    </a:lnTo>
                    <a:lnTo>
                      <a:pt x="328302" y="63776"/>
                    </a:lnTo>
                    <a:lnTo>
                      <a:pt x="328452" y="63551"/>
                    </a:lnTo>
                    <a:lnTo>
                      <a:pt x="328596" y="63366"/>
                    </a:lnTo>
                    <a:lnTo>
                      <a:pt x="328760" y="63024"/>
                    </a:lnTo>
                    <a:lnTo>
                      <a:pt x="328869" y="62689"/>
                    </a:lnTo>
                    <a:lnTo>
                      <a:pt x="329040" y="62360"/>
                    </a:lnTo>
                    <a:lnTo>
                      <a:pt x="329266" y="62032"/>
                    </a:lnTo>
                    <a:lnTo>
                      <a:pt x="329506" y="61779"/>
                    </a:lnTo>
                    <a:lnTo>
                      <a:pt x="329663" y="61546"/>
                    </a:lnTo>
                    <a:lnTo>
                      <a:pt x="329759" y="61273"/>
                    </a:lnTo>
                    <a:lnTo>
                      <a:pt x="329868" y="61026"/>
                    </a:lnTo>
                    <a:lnTo>
                      <a:pt x="330032" y="60760"/>
                    </a:lnTo>
                    <a:lnTo>
                      <a:pt x="330272" y="60472"/>
                    </a:lnTo>
                    <a:lnTo>
                      <a:pt x="330409" y="60233"/>
                    </a:lnTo>
                    <a:lnTo>
                      <a:pt x="330498" y="59952"/>
                    </a:lnTo>
                    <a:lnTo>
                      <a:pt x="330545" y="59665"/>
                    </a:lnTo>
                    <a:lnTo>
                      <a:pt x="330634" y="59385"/>
                    </a:lnTo>
                    <a:lnTo>
                      <a:pt x="330764" y="59132"/>
                    </a:lnTo>
                    <a:lnTo>
                      <a:pt x="330833" y="58920"/>
                    </a:lnTo>
                    <a:lnTo>
                      <a:pt x="330840" y="58714"/>
                    </a:lnTo>
                    <a:lnTo>
                      <a:pt x="330785" y="58509"/>
                    </a:lnTo>
                    <a:lnTo>
                      <a:pt x="330614" y="58235"/>
                    </a:lnTo>
                    <a:lnTo>
                      <a:pt x="330539" y="58071"/>
                    </a:lnTo>
                    <a:lnTo>
                      <a:pt x="330539" y="57845"/>
                    </a:lnTo>
                    <a:lnTo>
                      <a:pt x="330607" y="57695"/>
                    </a:lnTo>
                    <a:lnTo>
                      <a:pt x="330710" y="57387"/>
                    </a:lnTo>
                    <a:lnTo>
                      <a:pt x="330737" y="57161"/>
                    </a:lnTo>
                    <a:lnTo>
                      <a:pt x="330737" y="56915"/>
                    </a:lnTo>
                    <a:lnTo>
                      <a:pt x="330662" y="56614"/>
                    </a:lnTo>
                    <a:lnTo>
                      <a:pt x="330689" y="56395"/>
                    </a:lnTo>
                    <a:lnTo>
                      <a:pt x="330922" y="55328"/>
                    </a:lnTo>
                    <a:lnTo>
                      <a:pt x="330956" y="55068"/>
                    </a:lnTo>
                    <a:lnTo>
                      <a:pt x="330983" y="54548"/>
                    </a:lnTo>
                    <a:lnTo>
                      <a:pt x="330928" y="54117"/>
                    </a:lnTo>
                    <a:lnTo>
                      <a:pt x="330846" y="53755"/>
                    </a:lnTo>
                    <a:lnTo>
                      <a:pt x="330771" y="53351"/>
                    </a:lnTo>
                    <a:lnTo>
                      <a:pt x="330778" y="53043"/>
                    </a:lnTo>
                    <a:lnTo>
                      <a:pt x="330928" y="52359"/>
                    </a:lnTo>
                    <a:lnTo>
                      <a:pt x="330956" y="52038"/>
                    </a:lnTo>
                    <a:lnTo>
                      <a:pt x="330853" y="51696"/>
                    </a:lnTo>
                    <a:lnTo>
                      <a:pt x="330778" y="51306"/>
                    </a:lnTo>
                    <a:lnTo>
                      <a:pt x="330710" y="50943"/>
                    </a:lnTo>
                    <a:lnTo>
                      <a:pt x="330669" y="50546"/>
                    </a:lnTo>
                    <a:lnTo>
                      <a:pt x="330641" y="50163"/>
                    </a:lnTo>
                    <a:lnTo>
                      <a:pt x="330655" y="49883"/>
                    </a:lnTo>
                    <a:lnTo>
                      <a:pt x="330682" y="49534"/>
                    </a:lnTo>
                    <a:lnTo>
                      <a:pt x="330621" y="49233"/>
                    </a:lnTo>
                    <a:lnTo>
                      <a:pt x="330580" y="49028"/>
                    </a:lnTo>
                    <a:lnTo>
                      <a:pt x="330682" y="48993"/>
                    </a:lnTo>
                    <a:lnTo>
                      <a:pt x="331633" y="48754"/>
                    </a:lnTo>
                    <a:lnTo>
                      <a:pt x="332345" y="48419"/>
                    </a:lnTo>
                    <a:lnTo>
                      <a:pt x="332659" y="48207"/>
                    </a:lnTo>
                    <a:lnTo>
                      <a:pt x="332721" y="47584"/>
                    </a:lnTo>
                    <a:lnTo>
                      <a:pt x="332926" y="46907"/>
                    </a:lnTo>
                    <a:lnTo>
                      <a:pt x="332741" y="46326"/>
                    </a:lnTo>
                    <a:lnTo>
                      <a:pt x="332721" y="45895"/>
                    </a:lnTo>
                    <a:lnTo>
                      <a:pt x="333364" y="45840"/>
                    </a:lnTo>
                    <a:lnTo>
                      <a:pt x="333973" y="45956"/>
                    </a:lnTo>
                    <a:lnTo>
                      <a:pt x="337126" y="45772"/>
                    </a:lnTo>
                    <a:lnTo>
                      <a:pt x="337721" y="45635"/>
                    </a:lnTo>
                    <a:lnTo>
                      <a:pt x="338672" y="46127"/>
                    </a:lnTo>
                    <a:lnTo>
                      <a:pt x="339213" y="46497"/>
                    </a:lnTo>
                    <a:lnTo>
                      <a:pt x="340526" y="47646"/>
                    </a:lnTo>
                    <a:lnTo>
                      <a:pt x="341470" y="48645"/>
                    </a:lnTo>
                    <a:lnTo>
                      <a:pt x="341696" y="48904"/>
                    </a:lnTo>
                    <a:lnTo>
                      <a:pt x="341997" y="48980"/>
                    </a:lnTo>
                    <a:lnTo>
                      <a:pt x="343256" y="49370"/>
                    </a:lnTo>
                    <a:lnTo>
                      <a:pt x="345123" y="49931"/>
                    </a:lnTo>
                    <a:lnTo>
                      <a:pt x="346231" y="50136"/>
                    </a:lnTo>
                    <a:lnTo>
                      <a:pt x="347415" y="50218"/>
                    </a:lnTo>
                    <a:lnTo>
                      <a:pt x="348338" y="50540"/>
                    </a:lnTo>
                    <a:lnTo>
                      <a:pt x="348756" y="51046"/>
                    </a:lnTo>
                    <a:lnTo>
                      <a:pt x="349741" y="51928"/>
                    </a:lnTo>
                    <a:lnTo>
                      <a:pt x="349802" y="52058"/>
                    </a:lnTo>
                    <a:lnTo>
                      <a:pt x="349809" y="52688"/>
                    </a:lnTo>
                    <a:lnTo>
                      <a:pt x="350589" y="53146"/>
                    </a:lnTo>
                    <a:lnTo>
                      <a:pt x="351116" y="53358"/>
                    </a:lnTo>
                    <a:lnTo>
                      <a:pt x="351930" y="53837"/>
                    </a:lnTo>
                    <a:lnTo>
                      <a:pt x="352265" y="54104"/>
                    </a:lnTo>
                    <a:lnTo>
                      <a:pt x="352258" y="54138"/>
                    </a:lnTo>
                    <a:lnTo>
                      <a:pt x="352251" y="54548"/>
                    </a:lnTo>
                    <a:lnTo>
                      <a:pt x="352162" y="55704"/>
                    </a:lnTo>
                    <a:lnTo>
                      <a:pt x="352094" y="56696"/>
                    </a:lnTo>
                    <a:lnTo>
                      <a:pt x="352087" y="58865"/>
                    </a:lnTo>
                    <a:lnTo>
                      <a:pt x="354707" y="58564"/>
                    </a:lnTo>
                    <a:lnTo>
                      <a:pt x="354919" y="58960"/>
                    </a:lnTo>
                    <a:lnTo>
                      <a:pt x="355042" y="58967"/>
                    </a:lnTo>
                    <a:lnTo>
                      <a:pt x="355973" y="59056"/>
                    </a:lnTo>
                    <a:lnTo>
                      <a:pt x="356875" y="59070"/>
                    </a:lnTo>
                    <a:lnTo>
                      <a:pt x="357156" y="56936"/>
                    </a:lnTo>
                    <a:lnTo>
                      <a:pt x="359113" y="56457"/>
                    </a:lnTo>
                    <a:lnTo>
                      <a:pt x="359119" y="56382"/>
                    </a:lnTo>
                    <a:lnTo>
                      <a:pt x="359215" y="54651"/>
                    </a:lnTo>
                    <a:lnTo>
                      <a:pt x="359407" y="51511"/>
                    </a:lnTo>
                    <a:lnTo>
                      <a:pt x="359516" y="49596"/>
                    </a:lnTo>
                    <a:lnTo>
                      <a:pt x="361917" y="50403"/>
                    </a:lnTo>
                    <a:lnTo>
                      <a:pt x="364325" y="51196"/>
                    </a:lnTo>
                    <a:lnTo>
                      <a:pt x="366056" y="51791"/>
                    </a:lnTo>
                    <a:lnTo>
                      <a:pt x="366070" y="51579"/>
                    </a:lnTo>
                    <a:lnTo>
                      <a:pt x="366247" y="48857"/>
                    </a:lnTo>
                    <a:lnTo>
                      <a:pt x="366432" y="45744"/>
                    </a:lnTo>
                    <a:lnTo>
                      <a:pt x="366637" y="42502"/>
                    </a:lnTo>
                    <a:lnTo>
                      <a:pt x="366836" y="39362"/>
                    </a:lnTo>
                    <a:lnTo>
                      <a:pt x="367410" y="39334"/>
                    </a:lnTo>
                    <a:lnTo>
                      <a:pt x="367431" y="38951"/>
                    </a:lnTo>
                    <a:lnTo>
                      <a:pt x="367588" y="36441"/>
                    </a:lnTo>
                    <a:lnTo>
                      <a:pt x="367684" y="34950"/>
                    </a:lnTo>
                    <a:lnTo>
                      <a:pt x="367766" y="33821"/>
                    </a:lnTo>
                    <a:lnTo>
                      <a:pt x="368101" y="28588"/>
                    </a:lnTo>
                    <a:lnTo>
                      <a:pt x="368313" y="25263"/>
                    </a:lnTo>
                    <a:lnTo>
                      <a:pt x="368546" y="21726"/>
                    </a:lnTo>
                    <a:lnTo>
                      <a:pt x="368744" y="18449"/>
                    </a:lnTo>
                    <a:lnTo>
                      <a:pt x="369435" y="13408"/>
                    </a:lnTo>
                    <a:lnTo>
                      <a:pt x="369681" y="11527"/>
                    </a:lnTo>
                    <a:lnTo>
                      <a:pt x="369976" y="9399"/>
                    </a:lnTo>
                    <a:lnTo>
                      <a:pt x="370352" y="6499"/>
                    </a:lnTo>
                    <a:lnTo>
                      <a:pt x="370482" y="5596"/>
                    </a:lnTo>
                    <a:lnTo>
                      <a:pt x="370926" y="5596"/>
                    </a:lnTo>
                    <a:lnTo>
                      <a:pt x="375900" y="5609"/>
                    </a:lnTo>
                    <a:lnTo>
                      <a:pt x="376071" y="8496"/>
                    </a:lnTo>
                    <a:lnTo>
                      <a:pt x="376132" y="9105"/>
                    </a:lnTo>
                    <a:lnTo>
                      <a:pt x="376255" y="10295"/>
                    </a:lnTo>
                    <a:lnTo>
                      <a:pt x="376310" y="10795"/>
                    </a:lnTo>
                    <a:lnTo>
                      <a:pt x="376509" y="12922"/>
                    </a:lnTo>
                    <a:lnTo>
                      <a:pt x="376529" y="12922"/>
                    </a:lnTo>
                    <a:lnTo>
                      <a:pt x="376666" y="12915"/>
                    </a:lnTo>
                    <a:lnTo>
                      <a:pt x="378492" y="12567"/>
                    </a:lnTo>
                    <a:lnTo>
                      <a:pt x="380148" y="12245"/>
                    </a:lnTo>
                    <a:lnTo>
                      <a:pt x="383472" y="11588"/>
                    </a:lnTo>
                    <a:lnTo>
                      <a:pt x="384410" y="11403"/>
                    </a:lnTo>
                    <a:lnTo>
                      <a:pt x="386578" y="10959"/>
                    </a:lnTo>
                    <a:lnTo>
                      <a:pt x="389704" y="10336"/>
                    </a:lnTo>
                    <a:lnTo>
                      <a:pt x="391743" y="9933"/>
                    </a:lnTo>
                    <a:lnTo>
                      <a:pt x="407148" y="6827"/>
                    </a:lnTo>
                    <a:lnTo>
                      <a:pt x="408352" y="6588"/>
                    </a:lnTo>
                    <a:lnTo>
                      <a:pt x="414577" y="5370"/>
                    </a:lnTo>
                    <a:lnTo>
                      <a:pt x="415706" y="5131"/>
                    </a:lnTo>
                    <a:lnTo>
                      <a:pt x="415255" y="11068"/>
                    </a:lnTo>
                    <a:lnTo>
                      <a:pt x="415248" y="11150"/>
                    </a:lnTo>
                    <a:lnTo>
                      <a:pt x="420631" y="11479"/>
                    </a:lnTo>
                    <a:lnTo>
                      <a:pt x="423915" y="11390"/>
                    </a:lnTo>
                    <a:lnTo>
                      <a:pt x="424770" y="11356"/>
                    </a:lnTo>
                    <a:lnTo>
                      <a:pt x="424982" y="14728"/>
                    </a:lnTo>
                    <a:lnTo>
                      <a:pt x="425016" y="16726"/>
                    </a:lnTo>
                    <a:lnTo>
                      <a:pt x="426740" y="16822"/>
                    </a:lnTo>
                    <a:lnTo>
                      <a:pt x="428786" y="16890"/>
                    </a:lnTo>
                    <a:lnTo>
                      <a:pt x="428416" y="20016"/>
                    </a:lnTo>
                    <a:lnTo>
                      <a:pt x="431241" y="20201"/>
                    </a:lnTo>
                    <a:lnTo>
                      <a:pt x="434019" y="20399"/>
                    </a:lnTo>
                    <a:lnTo>
                      <a:pt x="433704" y="21206"/>
                    </a:lnTo>
                    <a:lnTo>
                      <a:pt x="433909" y="21234"/>
                    </a:lnTo>
                    <a:lnTo>
                      <a:pt x="435996" y="21473"/>
                    </a:lnTo>
                    <a:lnTo>
                      <a:pt x="438965" y="21815"/>
                    </a:lnTo>
                    <a:lnTo>
                      <a:pt x="441468" y="22096"/>
                    </a:lnTo>
                    <a:lnTo>
                      <a:pt x="444000" y="22390"/>
                    </a:lnTo>
                    <a:lnTo>
                      <a:pt x="445669" y="22698"/>
                    </a:lnTo>
                    <a:lnTo>
                      <a:pt x="444827" y="26125"/>
                    </a:lnTo>
                    <a:lnTo>
                      <a:pt x="441332" y="29689"/>
                    </a:lnTo>
                    <a:lnTo>
                      <a:pt x="439820" y="37563"/>
                    </a:lnTo>
                    <a:lnTo>
                      <a:pt x="441927" y="42166"/>
                    </a:lnTo>
                    <a:lnTo>
                      <a:pt x="446086" y="48501"/>
                    </a:lnTo>
                    <a:lnTo>
                      <a:pt x="453009" y="50204"/>
                    </a:lnTo>
                    <a:lnTo>
                      <a:pt x="463112" y="49062"/>
                    </a:lnTo>
                    <a:lnTo>
                      <a:pt x="466068" y="48214"/>
                    </a:lnTo>
                    <a:lnTo>
                      <a:pt x="466020" y="48303"/>
                    </a:lnTo>
                    <a:lnTo>
                      <a:pt x="466095" y="49329"/>
                    </a:lnTo>
                    <a:lnTo>
                      <a:pt x="465787" y="49726"/>
                    </a:lnTo>
                    <a:lnTo>
                      <a:pt x="465418" y="50396"/>
                    </a:lnTo>
                    <a:lnTo>
                      <a:pt x="464679" y="52400"/>
                    </a:lnTo>
                    <a:lnTo>
                      <a:pt x="463277" y="53399"/>
                    </a:lnTo>
                    <a:lnTo>
                      <a:pt x="462134" y="54452"/>
                    </a:lnTo>
                    <a:lnTo>
                      <a:pt x="462004" y="56806"/>
                    </a:lnTo>
                    <a:lnTo>
                      <a:pt x="461799" y="58735"/>
                    </a:lnTo>
                    <a:lnTo>
                      <a:pt x="461628" y="60664"/>
                    </a:lnTo>
                    <a:lnTo>
                      <a:pt x="461443" y="62743"/>
                    </a:lnTo>
                    <a:lnTo>
                      <a:pt x="464597" y="63311"/>
                    </a:lnTo>
                    <a:lnTo>
                      <a:pt x="464570" y="63776"/>
                    </a:lnTo>
                    <a:lnTo>
                      <a:pt x="469967" y="64796"/>
                    </a:lnTo>
                    <a:lnTo>
                      <a:pt x="469461" y="66253"/>
                    </a:lnTo>
                    <a:lnTo>
                      <a:pt x="468667" y="68503"/>
                    </a:lnTo>
                    <a:lnTo>
                      <a:pt x="467894" y="70604"/>
                    </a:lnTo>
                    <a:lnTo>
                      <a:pt x="465780" y="75720"/>
                    </a:lnTo>
                    <a:lnTo>
                      <a:pt x="465206" y="77034"/>
                    </a:lnTo>
                    <a:lnTo>
                      <a:pt x="465014" y="77000"/>
                    </a:lnTo>
                    <a:lnTo>
                      <a:pt x="464180" y="79250"/>
                    </a:lnTo>
                    <a:lnTo>
                      <a:pt x="463803" y="80310"/>
                    </a:lnTo>
                    <a:lnTo>
                      <a:pt x="463359" y="81515"/>
                    </a:lnTo>
                    <a:lnTo>
                      <a:pt x="462627" y="83963"/>
                    </a:lnTo>
                    <a:lnTo>
                      <a:pt x="462039" y="85776"/>
                    </a:lnTo>
                    <a:lnTo>
                      <a:pt x="461785" y="86631"/>
                    </a:lnTo>
                    <a:lnTo>
                      <a:pt x="461485" y="87603"/>
                    </a:lnTo>
                    <a:lnTo>
                      <a:pt x="460705" y="89847"/>
                    </a:lnTo>
                    <a:lnTo>
                      <a:pt x="460144" y="91201"/>
                    </a:lnTo>
                    <a:lnTo>
                      <a:pt x="460075" y="91358"/>
                    </a:lnTo>
                    <a:lnTo>
                      <a:pt x="459918" y="92090"/>
                    </a:lnTo>
                    <a:lnTo>
                      <a:pt x="461019" y="91960"/>
                    </a:lnTo>
                    <a:lnTo>
                      <a:pt x="465021" y="91666"/>
                    </a:lnTo>
                    <a:lnTo>
                      <a:pt x="467983" y="91406"/>
                    </a:lnTo>
                    <a:lnTo>
                      <a:pt x="470090" y="91221"/>
                    </a:lnTo>
                    <a:lnTo>
                      <a:pt x="470001" y="89648"/>
                    </a:lnTo>
                    <a:lnTo>
                      <a:pt x="473483" y="89039"/>
                    </a:lnTo>
                    <a:lnTo>
                      <a:pt x="475180" y="88711"/>
                    </a:lnTo>
                    <a:lnTo>
                      <a:pt x="479195" y="87904"/>
                    </a:lnTo>
                    <a:lnTo>
                      <a:pt x="479496" y="90257"/>
                    </a:lnTo>
                    <a:lnTo>
                      <a:pt x="479948" y="91995"/>
                    </a:lnTo>
                    <a:lnTo>
                      <a:pt x="478607" y="92473"/>
                    </a:lnTo>
                    <a:lnTo>
                      <a:pt x="479428" y="95675"/>
                    </a:lnTo>
                    <a:lnTo>
                      <a:pt x="479038" y="95832"/>
                    </a:lnTo>
                    <a:lnTo>
                      <a:pt x="479633" y="97823"/>
                    </a:lnTo>
                    <a:lnTo>
                      <a:pt x="480125" y="99485"/>
                    </a:lnTo>
                    <a:lnTo>
                      <a:pt x="480379" y="102434"/>
                    </a:lnTo>
                    <a:lnTo>
                      <a:pt x="480392" y="102536"/>
                    </a:lnTo>
                    <a:lnTo>
                      <a:pt x="480625" y="103897"/>
                    </a:lnTo>
                    <a:lnTo>
                      <a:pt x="480666" y="104151"/>
                    </a:lnTo>
                    <a:lnTo>
                      <a:pt x="480953" y="105656"/>
                    </a:lnTo>
                    <a:lnTo>
                      <a:pt x="481261" y="106825"/>
                    </a:lnTo>
                    <a:lnTo>
                      <a:pt x="481740" y="108652"/>
                    </a:lnTo>
                    <a:lnTo>
                      <a:pt x="481822" y="108919"/>
                    </a:lnTo>
                    <a:lnTo>
                      <a:pt x="482766" y="111846"/>
                    </a:lnTo>
                    <a:lnTo>
                      <a:pt x="482848" y="112113"/>
                    </a:lnTo>
                    <a:lnTo>
                      <a:pt x="483765" y="115376"/>
                    </a:lnTo>
                    <a:lnTo>
                      <a:pt x="483840" y="115794"/>
                    </a:lnTo>
                    <a:lnTo>
                      <a:pt x="484203" y="117771"/>
                    </a:lnTo>
                    <a:lnTo>
                      <a:pt x="484251" y="118044"/>
                    </a:lnTo>
                    <a:lnTo>
                      <a:pt x="484285" y="118161"/>
                    </a:lnTo>
                    <a:lnTo>
                      <a:pt x="484422" y="118995"/>
                    </a:lnTo>
                    <a:lnTo>
                      <a:pt x="484805" y="121998"/>
                    </a:lnTo>
                    <a:lnTo>
                      <a:pt x="485448" y="128640"/>
                    </a:lnTo>
                    <a:lnTo>
                      <a:pt x="485831" y="131993"/>
                    </a:lnTo>
                    <a:lnTo>
                      <a:pt x="486207" y="135331"/>
                    </a:lnTo>
                    <a:lnTo>
                      <a:pt x="486700" y="138696"/>
                    </a:lnTo>
                    <a:lnTo>
                      <a:pt x="486775" y="139093"/>
                    </a:lnTo>
                    <a:lnTo>
                      <a:pt x="487110" y="142042"/>
                    </a:lnTo>
                    <a:lnTo>
                      <a:pt x="487308" y="143690"/>
                    </a:lnTo>
                    <a:lnTo>
                      <a:pt x="487767" y="146071"/>
                    </a:lnTo>
                    <a:lnTo>
                      <a:pt x="488581" y="146078"/>
                    </a:lnTo>
                    <a:lnTo>
                      <a:pt x="489265" y="145770"/>
                    </a:lnTo>
                    <a:lnTo>
                      <a:pt x="489573" y="146502"/>
                    </a:lnTo>
                    <a:lnTo>
                      <a:pt x="491132" y="145722"/>
                    </a:lnTo>
                    <a:lnTo>
                      <a:pt x="493164" y="145086"/>
                    </a:lnTo>
                    <a:lnTo>
                      <a:pt x="494560" y="144696"/>
                    </a:lnTo>
                    <a:lnTo>
                      <a:pt x="495982" y="144456"/>
                    </a:lnTo>
                    <a:lnTo>
                      <a:pt x="497392" y="144320"/>
                    </a:lnTo>
                    <a:lnTo>
                      <a:pt x="498828" y="144148"/>
                    </a:lnTo>
                    <a:lnTo>
                      <a:pt x="498828" y="144155"/>
                    </a:lnTo>
                    <a:lnTo>
                      <a:pt x="501455" y="147706"/>
                    </a:lnTo>
                    <a:lnTo>
                      <a:pt x="504615" y="152994"/>
                    </a:lnTo>
                    <a:lnTo>
                      <a:pt x="505368" y="154115"/>
                    </a:lnTo>
                    <a:lnTo>
                      <a:pt x="506497" y="155203"/>
                    </a:lnTo>
                    <a:lnTo>
                      <a:pt x="508043" y="153801"/>
                    </a:lnTo>
                    <a:lnTo>
                      <a:pt x="509438" y="155039"/>
                    </a:lnTo>
                    <a:lnTo>
                      <a:pt x="510300" y="155928"/>
                    </a:lnTo>
                    <a:lnTo>
                      <a:pt x="510909" y="156818"/>
                    </a:lnTo>
                    <a:lnTo>
                      <a:pt x="510519" y="157043"/>
                    </a:lnTo>
                    <a:lnTo>
                      <a:pt x="511661" y="158979"/>
                    </a:lnTo>
                    <a:lnTo>
                      <a:pt x="513084" y="161237"/>
                    </a:lnTo>
                    <a:lnTo>
                      <a:pt x="514022" y="162666"/>
                    </a:lnTo>
                    <a:lnTo>
                      <a:pt x="514719" y="163604"/>
                    </a:lnTo>
                    <a:lnTo>
                      <a:pt x="515499" y="164596"/>
                    </a:lnTo>
                    <a:lnTo>
                      <a:pt x="516840" y="166347"/>
                    </a:lnTo>
                    <a:lnTo>
                      <a:pt x="518016" y="167907"/>
                    </a:lnTo>
                    <a:lnTo>
                      <a:pt x="518188" y="168139"/>
                    </a:lnTo>
                    <a:lnTo>
                      <a:pt x="520322" y="170745"/>
                    </a:lnTo>
                    <a:lnTo>
                      <a:pt x="521765" y="172640"/>
                    </a:lnTo>
                    <a:lnTo>
                      <a:pt x="522935" y="174241"/>
                    </a:lnTo>
                    <a:lnTo>
                      <a:pt x="524132" y="175842"/>
                    </a:lnTo>
                    <a:lnTo>
                      <a:pt x="525671" y="178181"/>
                    </a:lnTo>
                    <a:lnTo>
                      <a:pt x="525842" y="178441"/>
                    </a:lnTo>
                    <a:lnTo>
                      <a:pt x="525938" y="178592"/>
                    </a:lnTo>
                    <a:lnTo>
                      <a:pt x="526048" y="178770"/>
                    </a:lnTo>
                    <a:lnTo>
                      <a:pt x="530378" y="179967"/>
                    </a:lnTo>
                    <a:lnTo>
                      <a:pt x="531103" y="180158"/>
                    </a:lnTo>
                    <a:lnTo>
                      <a:pt x="532088" y="180295"/>
                    </a:lnTo>
                    <a:lnTo>
                      <a:pt x="532587" y="180329"/>
                    </a:lnTo>
                    <a:lnTo>
                      <a:pt x="533053" y="180343"/>
                    </a:lnTo>
                    <a:lnTo>
                      <a:pt x="533552" y="180329"/>
                    </a:lnTo>
                    <a:lnTo>
                      <a:pt x="534421" y="180227"/>
                    </a:lnTo>
                    <a:lnTo>
                      <a:pt x="534468" y="180514"/>
                    </a:lnTo>
                    <a:lnTo>
                      <a:pt x="534722" y="181834"/>
                    </a:lnTo>
                    <a:lnTo>
                      <a:pt x="535351" y="184228"/>
                    </a:lnTo>
                    <a:lnTo>
                      <a:pt x="535460" y="184577"/>
                    </a:lnTo>
                    <a:lnTo>
                      <a:pt x="536630" y="188278"/>
                    </a:lnTo>
                    <a:lnTo>
                      <a:pt x="537130" y="190173"/>
                    </a:lnTo>
                    <a:lnTo>
                      <a:pt x="537335" y="191124"/>
                    </a:lnTo>
                    <a:lnTo>
                      <a:pt x="537800" y="193997"/>
                    </a:lnTo>
                    <a:lnTo>
                      <a:pt x="538122" y="197199"/>
                    </a:lnTo>
                    <a:lnTo>
                      <a:pt x="538333" y="199901"/>
                    </a:lnTo>
                    <a:lnTo>
                      <a:pt x="538710" y="201987"/>
                    </a:lnTo>
                    <a:lnTo>
                      <a:pt x="539237" y="204730"/>
                    </a:lnTo>
                    <a:lnTo>
                      <a:pt x="539408" y="205284"/>
                    </a:lnTo>
                    <a:lnTo>
                      <a:pt x="534174" y="206919"/>
                    </a:lnTo>
                    <a:lnTo>
                      <a:pt x="535064" y="209662"/>
                    </a:lnTo>
                    <a:lnTo>
                      <a:pt x="534366" y="209881"/>
                    </a:lnTo>
                    <a:lnTo>
                      <a:pt x="534277" y="209649"/>
                    </a:lnTo>
                    <a:lnTo>
                      <a:pt x="529591" y="211126"/>
                    </a:lnTo>
                    <a:lnTo>
                      <a:pt x="530679" y="214704"/>
                    </a:lnTo>
                    <a:lnTo>
                      <a:pt x="531862" y="217577"/>
                    </a:lnTo>
                    <a:lnTo>
                      <a:pt x="532731" y="219718"/>
                    </a:lnTo>
                    <a:lnTo>
                      <a:pt x="533531" y="222119"/>
                    </a:lnTo>
                    <a:lnTo>
                      <a:pt x="533552" y="222202"/>
                    </a:lnTo>
                    <a:lnTo>
                      <a:pt x="533566" y="222297"/>
                    </a:lnTo>
                    <a:lnTo>
                      <a:pt x="534434" y="222031"/>
                    </a:lnTo>
                    <a:lnTo>
                      <a:pt x="537164" y="221189"/>
                    </a:lnTo>
                    <a:lnTo>
                      <a:pt x="539969" y="220484"/>
                    </a:lnTo>
                    <a:lnTo>
                      <a:pt x="542712" y="220040"/>
                    </a:lnTo>
                    <a:lnTo>
                      <a:pt x="545448" y="219568"/>
                    </a:lnTo>
                    <a:lnTo>
                      <a:pt x="548342" y="219212"/>
                    </a:lnTo>
                    <a:lnTo>
                      <a:pt x="550784" y="218850"/>
                    </a:lnTo>
                    <a:lnTo>
                      <a:pt x="553862" y="217995"/>
                    </a:lnTo>
                    <a:lnTo>
                      <a:pt x="557105" y="217201"/>
                    </a:lnTo>
                    <a:lnTo>
                      <a:pt x="564452" y="215976"/>
                    </a:lnTo>
                    <a:lnTo>
                      <a:pt x="565649" y="215751"/>
                    </a:lnTo>
                    <a:lnTo>
                      <a:pt x="565211" y="212488"/>
                    </a:lnTo>
                    <a:lnTo>
                      <a:pt x="564889" y="209956"/>
                    </a:lnTo>
                    <a:lnTo>
                      <a:pt x="564664" y="207788"/>
                    </a:lnTo>
                    <a:lnTo>
                      <a:pt x="564404" y="205496"/>
                    </a:lnTo>
                    <a:lnTo>
                      <a:pt x="575376" y="203246"/>
                    </a:lnTo>
                    <a:lnTo>
                      <a:pt x="576717" y="202986"/>
                    </a:lnTo>
                    <a:lnTo>
                      <a:pt x="578126" y="202699"/>
                    </a:lnTo>
                    <a:lnTo>
                      <a:pt x="583845" y="201522"/>
                    </a:lnTo>
                    <a:lnTo>
                      <a:pt x="584057" y="201467"/>
                    </a:lnTo>
                    <a:lnTo>
                      <a:pt x="583175" y="199244"/>
                    </a:lnTo>
                    <a:lnTo>
                      <a:pt x="583072" y="198998"/>
                    </a:lnTo>
                    <a:lnTo>
                      <a:pt x="582812" y="198423"/>
                    </a:lnTo>
                    <a:lnTo>
                      <a:pt x="582381" y="197643"/>
                    </a:lnTo>
                    <a:lnTo>
                      <a:pt x="582026" y="197199"/>
                    </a:lnTo>
                    <a:lnTo>
                      <a:pt x="581629" y="196768"/>
                    </a:lnTo>
                    <a:lnTo>
                      <a:pt x="581082" y="196275"/>
                    </a:lnTo>
                    <a:lnTo>
                      <a:pt x="580719" y="196029"/>
                    </a:lnTo>
                    <a:lnTo>
                      <a:pt x="580295" y="195735"/>
                    </a:lnTo>
                    <a:lnTo>
                      <a:pt x="579816" y="195495"/>
                    </a:lnTo>
                    <a:lnTo>
                      <a:pt x="579269" y="195263"/>
                    </a:lnTo>
                    <a:lnTo>
                      <a:pt x="578373" y="194921"/>
                    </a:lnTo>
                    <a:lnTo>
                      <a:pt x="577326" y="194531"/>
                    </a:lnTo>
                    <a:lnTo>
                      <a:pt x="576854" y="194346"/>
                    </a:lnTo>
                    <a:lnTo>
                      <a:pt x="575718" y="193901"/>
                    </a:lnTo>
                    <a:lnTo>
                      <a:pt x="574938" y="193587"/>
                    </a:lnTo>
                    <a:lnTo>
                      <a:pt x="574234" y="193272"/>
                    </a:lnTo>
                    <a:lnTo>
                      <a:pt x="574343" y="193087"/>
                    </a:lnTo>
                    <a:lnTo>
                      <a:pt x="574569" y="193039"/>
                    </a:lnTo>
                    <a:lnTo>
                      <a:pt x="574891" y="193005"/>
                    </a:lnTo>
                    <a:lnTo>
                      <a:pt x="576197" y="192916"/>
                    </a:lnTo>
                    <a:lnTo>
                      <a:pt x="578414" y="192520"/>
                    </a:lnTo>
                    <a:lnTo>
                      <a:pt x="578715" y="192478"/>
                    </a:lnTo>
                    <a:lnTo>
                      <a:pt x="579159" y="192848"/>
                    </a:lnTo>
                    <a:lnTo>
                      <a:pt x="580090" y="193279"/>
                    </a:lnTo>
                    <a:lnTo>
                      <a:pt x="582655" y="193778"/>
                    </a:lnTo>
                    <a:lnTo>
                      <a:pt x="585384" y="194373"/>
                    </a:lnTo>
                    <a:lnTo>
                      <a:pt x="588264" y="194510"/>
                    </a:lnTo>
                    <a:lnTo>
                      <a:pt x="589940" y="194428"/>
                    </a:lnTo>
                    <a:lnTo>
                      <a:pt x="591165" y="194291"/>
                    </a:lnTo>
                    <a:lnTo>
                      <a:pt x="591979" y="195126"/>
                    </a:lnTo>
                    <a:lnTo>
                      <a:pt x="593675" y="194982"/>
                    </a:lnTo>
                    <a:lnTo>
                      <a:pt x="596480" y="194366"/>
                    </a:lnTo>
                    <a:lnTo>
                      <a:pt x="599866" y="194182"/>
                    </a:lnTo>
                    <a:lnTo>
                      <a:pt x="601843" y="194134"/>
                    </a:lnTo>
                    <a:lnTo>
                      <a:pt x="603389" y="194100"/>
                    </a:lnTo>
                    <a:lnTo>
                      <a:pt x="609183" y="194195"/>
                    </a:lnTo>
                    <a:lnTo>
                      <a:pt x="612310" y="194038"/>
                    </a:lnTo>
                    <a:lnTo>
                      <a:pt x="615470" y="193799"/>
                    </a:lnTo>
                    <a:lnTo>
                      <a:pt x="616907" y="193682"/>
                    </a:lnTo>
                    <a:lnTo>
                      <a:pt x="623795" y="193402"/>
                    </a:lnTo>
                    <a:lnTo>
                      <a:pt x="624062" y="192622"/>
                    </a:lnTo>
                    <a:lnTo>
                      <a:pt x="624459" y="191425"/>
                    </a:lnTo>
                    <a:lnTo>
                      <a:pt x="624924" y="190023"/>
                    </a:lnTo>
                    <a:lnTo>
                      <a:pt x="625026" y="189722"/>
                    </a:lnTo>
                    <a:lnTo>
                      <a:pt x="626443" y="189906"/>
                    </a:lnTo>
                    <a:lnTo>
                      <a:pt x="629042" y="190221"/>
                    </a:lnTo>
                    <a:lnTo>
                      <a:pt x="631170" y="190481"/>
                    </a:lnTo>
                    <a:lnTo>
                      <a:pt x="631142" y="190693"/>
                    </a:lnTo>
                    <a:lnTo>
                      <a:pt x="630821" y="193224"/>
                    </a:lnTo>
                    <a:lnTo>
                      <a:pt x="630465" y="196022"/>
                    </a:lnTo>
                    <a:lnTo>
                      <a:pt x="629767" y="201570"/>
                    </a:lnTo>
                    <a:lnTo>
                      <a:pt x="629412" y="204354"/>
                    </a:lnTo>
                    <a:lnTo>
                      <a:pt x="629329" y="205004"/>
                    </a:lnTo>
                    <a:lnTo>
                      <a:pt x="629049" y="207145"/>
                    </a:lnTo>
                    <a:lnTo>
                      <a:pt x="628317" y="212720"/>
                    </a:lnTo>
                    <a:lnTo>
                      <a:pt x="627968" y="215511"/>
                    </a:lnTo>
                    <a:lnTo>
                      <a:pt x="627578" y="218603"/>
                    </a:lnTo>
                    <a:lnTo>
                      <a:pt x="626169" y="218768"/>
                    </a:lnTo>
                    <a:lnTo>
                      <a:pt x="623864" y="219048"/>
                    </a:lnTo>
                    <a:lnTo>
                      <a:pt x="621818" y="218925"/>
                    </a:lnTo>
                    <a:lnTo>
                      <a:pt x="621538" y="218904"/>
                    </a:lnTo>
                    <a:lnTo>
                      <a:pt x="621291" y="218884"/>
                    </a:lnTo>
                    <a:lnTo>
                      <a:pt x="619410" y="218610"/>
                    </a:lnTo>
                    <a:lnTo>
                      <a:pt x="616633" y="218207"/>
                    </a:lnTo>
                    <a:lnTo>
                      <a:pt x="614724" y="217297"/>
                    </a:lnTo>
                    <a:lnTo>
                      <a:pt x="614587" y="217577"/>
                    </a:lnTo>
                    <a:lnTo>
                      <a:pt x="614334" y="217509"/>
                    </a:lnTo>
                    <a:lnTo>
                      <a:pt x="614061" y="217522"/>
                    </a:lnTo>
                    <a:lnTo>
                      <a:pt x="613705" y="217625"/>
                    </a:lnTo>
                    <a:lnTo>
                      <a:pt x="613568" y="217721"/>
                    </a:lnTo>
                    <a:lnTo>
                      <a:pt x="613425" y="217844"/>
                    </a:lnTo>
                    <a:lnTo>
                      <a:pt x="613322" y="217899"/>
                    </a:lnTo>
                    <a:lnTo>
                      <a:pt x="613144" y="218008"/>
                    </a:lnTo>
                    <a:lnTo>
                      <a:pt x="612898" y="218138"/>
                    </a:lnTo>
                    <a:lnTo>
                      <a:pt x="612994" y="226087"/>
                    </a:lnTo>
                    <a:lnTo>
                      <a:pt x="613028" y="228208"/>
                    </a:lnTo>
                    <a:lnTo>
                      <a:pt x="613035" y="228741"/>
                    </a:lnTo>
                    <a:lnTo>
                      <a:pt x="613048" y="229637"/>
                    </a:lnTo>
                    <a:lnTo>
                      <a:pt x="613103" y="233427"/>
                    </a:lnTo>
                    <a:lnTo>
                      <a:pt x="613151" y="236745"/>
                    </a:lnTo>
                    <a:lnTo>
                      <a:pt x="612741" y="236902"/>
                    </a:lnTo>
                    <a:lnTo>
                      <a:pt x="612686" y="237258"/>
                    </a:lnTo>
                    <a:lnTo>
                      <a:pt x="612768" y="240035"/>
                    </a:lnTo>
                    <a:lnTo>
                      <a:pt x="613035" y="240179"/>
                    </a:lnTo>
                    <a:lnTo>
                      <a:pt x="614355" y="240548"/>
                    </a:lnTo>
                    <a:lnTo>
                      <a:pt x="615039" y="240726"/>
                    </a:lnTo>
                    <a:lnTo>
                      <a:pt x="615887" y="240781"/>
                    </a:lnTo>
                    <a:lnTo>
                      <a:pt x="616920" y="240480"/>
                    </a:lnTo>
                    <a:lnTo>
                      <a:pt x="617522" y="240070"/>
                    </a:lnTo>
                    <a:lnTo>
                      <a:pt x="618432" y="239338"/>
                    </a:lnTo>
                    <a:lnTo>
                      <a:pt x="618904" y="239146"/>
                    </a:lnTo>
                    <a:lnTo>
                      <a:pt x="618979" y="239119"/>
                    </a:lnTo>
                    <a:lnTo>
                      <a:pt x="619636" y="240418"/>
                    </a:lnTo>
                    <a:lnTo>
                      <a:pt x="620231" y="241609"/>
                    </a:lnTo>
                    <a:lnTo>
                      <a:pt x="620895" y="243141"/>
                    </a:lnTo>
                    <a:lnTo>
                      <a:pt x="621038" y="243497"/>
                    </a:lnTo>
                    <a:lnTo>
                      <a:pt x="621161" y="243846"/>
                    </a:lnTo>
                    <a:lnTo>
                      <a:pt x="621182" y="243907"/>
                    </a:lnTo>
                    <a:lnTo>
                      <a:pt x="621955" y="246028"/>
                    </a:lnTo>
                    <a:lnTo>
                      <a:pt x="622646" y="245966"/>
                    </a:lnTo>
                    <a:lnTo>
                      <a:pt x="622701" y="246158"/>
                    </a:lnTo>
                    <a:lnTo>
                      <a:pt x="623180" y="247895"/>
                    </a:lnTo>
                    <a:lnTo>
                      <a:pt x="623693" y="249804"/>
                    </a:lnTo>
                    <a:lnTo>
                      <a:pt x="624493" y="252657"/>
                    </a:lnTo>
                    <a:lnTo>
                      <a:pt x="624739" y="253491"/>
                    </a:lnTo>
                    <a:lnTo>
                      <a:pt x="625136" y="254483"/>
                    </a:lnTo>
                    <a:lnTo>
                      <a:pt x="625553" y="255345"/>
                    </a:lnTo>
                    <a:lnTo>
                      <a:pt x="625806" y="255872"/>
                    </a:lnTo>
                    <a:lnTo>
                      <a:pt x="628057" y="259025"/>
                    </a:lnTo>
                    <a:lnTo>
                      <a:pt x="628878" y="260647"/>
                    </a:lnTo>
                    <a:lnTo>
                      <a:pt x="630102" y="263171"/>
                    </a:lnTo>
                    <a:lnTo>
                      <a:pt x="631553" y="266721"/>
                    </a:lnTo>
                    <a:lnTo>
                      <a:pt x="632462" y="268753"/>
                    </a:lnTo>
                    <a:lnTo>
                      <a:pt x="633365" y="270778"/>
                    </a:lnTo>
                    <a:lnTo>
                      <a:pt x="634029" y="272290"/>
                    </a:lnTo>
                    <a:lnTo>
                      <a:pt x="635253" y="275074"/>
                    </a:lnTo>
                    <a:lnTo>
                      <a:pt x="636327" y="277550"/>
                    </a:lnTo>
                    <a:lnTo>
                      <a:pt x="636540" y="278043"/>
                    </a:lnTo>
                    <a:lnTo>
                      <a:pt x="636608" y="278207"/>
                    </a:lnTo>
                    <a:lnTo>
                      <a:pt x="636628" y="278262"/>
                    </a:lnTo>
                    <a:lnTo>
                      <a:pt x="636642" y="278303"/>
                    </a:lnTo>
                    <a:lnTo>
                      <a:pt x="636799" y="278925"/>
                    </a:lnTo>
                    <a:lnTo>
                      <a:pt x="636868" y="279240"/>
                    </a:lnTo>
                    <a:lnTo>
                      <a:pt x="636998" y="279698"/>
                    </a:lnTo>
                    <a:lnTo>
                      <a:pt x="637101" y="280061"/>
                    </a:lnTo>
                    <a:lnTo>
                      <a:pt x="637415" y="281032"/>
                    </a:lnTo>
                    <a:lnTo>
                      <a:pt x="637442" y="281107"/>
                    </a:lnTo>
                    <a:lnTo>
                      <a:pt x="629911" y="282927"/>
                    </a:lnTo>
                    <a:lnTo>
                      <a:pt x="631635" y="289303"/>
                    </a:lnTo>
                    <a:lnTo>
                      <a:pt x="626538" y="290527"/>
                    </a:lnTo>
                    <a:lnTo>
                      <a:pt x="626791" y="290732"/>
                    </a:lnTo>
                    <a:lnTo>
                      <a:pt x="627038" y="290979"/>
                    </a:lnTo>
                    <a:lnTo>
                      <a:pt x="627229" y="291232"/>
                    </a:lnTo>
                    <a:lnTo>
                      <a:pt x="627407" y="291498"/>
                    </a:lnTo>
                    <a:lnTo>
                      <a:pt x="627523" y="291799"/>
                    </a:lnTo>
                    <a:lnTo>
                      <a:pt x="627612" y="292107"/>
                    </a:lnTo>
                    <a:lnTo>
                      <a:pt x="627872" y="293715"/>
                    </a:lnTo>
                    <a:lnTo>
                      <a:pt x="628009" y="294242"/>
                    </a:lnTo>
                    <a:lnTo>
                      <a:pt x="628105" y="294495"/>
                    </a:lnTo>
                    <a:lnTo>
                      <a:pt x="628235" y="294734"/>
                    </a:lnTo>
                    <a:lnTo>
                      <a:pt x="628385" y="294987"/>
                    </a:lnTo>
                    <a:lnTo>
                      <a:pt x="621633" y="296615"/>
                    </a:lnTo>
                    <a:lnTo>
                      <a:pt x="622844" y="301849"/>
                    </a:lnTo>
                    <a:lnTo>
                      <a:pt x="623371" y="303155"/>
                    </a:lnTo>
                    <a:lnTo>
                      <a:pt x="623207" y="303223"/>
                    </a:lnTo>
                    <a:lnTo>
                      <a:pt x="623323" y="303470"/>
                    </a:lnTo>
                    <a:lnTo>
                      <a:pt x="617112" y="305187"/>
                    </a:lnTo>
                    <a:lnTo>
                      <a:pt x="617290" y="306008"/>
                    </a:lnTo>
                    <a:lnTo>
                      <a:pt x="617789" y="307766"/>
                    </a:lnTo>
                    <a:lnTo>
                      <a:pt x="616154" y="308464"/>
                    </a:lnTo>
                    <a:lnTo>
                      <a:pt x="612829" y="309756"/>
                    </a:lnTo>
                    <a:lnTo>
                      <a:pt x="611769" y="310167"/>
                    </a:lnTo>
                    <a:lnTo>
                      <a:pt x="610066" y="310899"/>
                    </a:lnTo>
                    <a:lnTo>
                      <a:pt x="607384" y="312110"/>
                    </a:lnTo>
                    <a:lnTo>
                      <a:pt x="605414" y="308730"/>
                    </a:lnTo>
                    <a:lnTo>
                      <a:pt x="603594" y="309305"/>
                    </a:lnTo>
                    <a:lnTo>
                      <a:pt x="603164" y="308094"/>
                    </a:lnTo>
                    <a:lnTo>
                      <a:pt x="601453" y="308744"/>
                    </a:lnTo>
                    <a:lnTo>
                      <a:pt x="597677" y="309647"/>
                    </a:lnTo>
                    <a:lnTo>
                      <a:pt x="599196" y="314805"/>
                    </a:lnTo>
                    <a:lnTo>
                      <a:pt x="600735" y="319464"/>
                    </a:lnTo>
                    <a:lnTo>
                      <a:pt x="600653" y="319464"/>
                    </a:lnTo>
                    <a:lnTo>
                      <a:pt x="598265" y="319874"/>
                    </a:lnTo>
                    <a:lnTo>
                      <a:pt x="594955" y="320469"/>
                    </a:lnTo>
                    <a:lnTo>
                      <a:pt x="591644" y="321078"/>
                    </a:lnTo>
                    <a:lnTo>
                      <a:pt x="591548" y="321146"/>
                    </a:lnTo>
                    <a:lnTo>
                      <a:pt x="590809" y="321598"/>
                    </a:lnTo>
                    <a:lnTo>
                      <a:pt x="589708" y="322104"/>
                    </a:lnTo>
                    <a:lnTo>
                      <a:pt x="587840" y="323992"/>
                    </a:lnTo>
                    <a:lnTo>
                      <a:pt x="586458" y="325093"/>
                    </a:lnTo>
                    <a:lnTo>
                      <a:pt x="586410" y="325045"/>
                    </a:lnTo>
                    <a:lnTo>
                      <a:pt x="585405" y="324396"/>
                    </a:lnTo>
                    <a:lnTo>
                      <a:pt x="584543" y="324676"/>
                    </a:lnTo>
                    <a:lnTo>
                      <a:pt x="583715" y="324943"/>
                    </a:lnTo>
                    <a:lnTo>
                      <a:pt x="582498" y="325572"/>
                    </a:lnTo>
                    <a:lnTo>
                      <a:pt x="580083" y="326995"/>
                    </a:lnTo>
                    <a:lnTo>
                      <a:pt x="578537" y="327898"/>
                    </a:lnTo>
                    <a:lnTo>
                      <a:pt x="576950" y="328726"/>
                    </a:lnTo>
                    <a:lnTo>
                      <a:pt x="576013" y="326735"/>
                    </a:lnTo>
                    <a:lnTo>
                      <a:pt x="572572" y="328322"/>
                    </a:lnTo>
                    <a:lnTo>
                      <a:pt x="570820" y="329068"/>
                    </a:lnTo>
                    <a:lnTo>
                      <a:pt x="568624" y="329971"/>
                    </a:lnTo>
                    <a:lnTo>
                      <a:pt x="567455" y="330422"/>
                    </a:lnTo>
                    <a:lnTo>
                      <a:pt x="565088" y="331195"/>
                    </a:lnTo>
                    <a:lnTo>
                      <a:pt x="563610" y="331695"/>
                    </a:lnTo>
                    <a:lnTo>
                      <a:pt x="561264" y="332495"/>
                    </a:lnTo>
                    <a:lnTo>
                      <a:pt x="561072" y="332563"/>
                    </a:lnTo>
                    <a:lnTo>
                      <a:pt x="560026" y="333152"/>
                    </a:lnTo>
                    <a:lnTo>
                      <a:pt x="559157" y="333644"/>
                    </a:lnTo>
                    <a:lnTo>
                      <a:pt x="557139" y="334930"/>
                    </a:lnTo>
                    <a:lnTo>
                      <a:pt x="558801" y="336210"/>
                    </a:lnTo>
                    <a:lnTo>
                      <a:pt x="560600" y="337893"/>
                    </a:lnTo>
                    <a:lnTo>
                      <a:pt x="562174" y="341114"/>
                    </a:lnTo>
                    <a:lnTo>
                      <a:pt x="560183" y="342175"/>
                    </a:lnTo>
                    <a:lnTo>
                      <a:pt x="561989" y="345540"/>
                    </a:lnTo>
                    <a:lnTo>
                      <a:pt x="559287" y="347004"/>
                    </a:lnTo>
                    <a:lnTo>
                      <a:pt x="559355" y="347175"/>
                    </a:lnTo>
                    <a:lnTo>
                      <a:pt x="561079" y="351752"/>
                    </a:lnTo>
                    <a:lnTo>
                      <a:pt x="563986" y="359968"/>
                    </a:lnTo>
                    <a:lnTo>
                      <a:pt x="563172" y="360152"/>
                    </a:lnTo>
                    <a:lnTo>
                      <a:pt x="563193" y="360316"/>
                    </a:lnTo>
                    <a:lnTo>
                      <a:pt x="563254" y="360700"/>
                    </a:lnTo>
                    <a:lnTo>
                      <a:pt x="563569" y="362765"/>
                    </a:lnTo>
                    <a:lnTo>
                      <a:pt x="563822" y="364428"/>
                    </a:lnTo>
                    <a:lnTo>
                      <a:pt x="558958" y="365577"/>
                    </a:lnTo>
                    <a:lnTo>
                      <a:pt x="558993" y="365707"/>
                    </a:lnTo>
                    <a:lnTo>
                      <a:pt x="559218" y="366672"/>
                    </a:lnTo>
                    <a:lnTo>
                      <a:pt x="559444" y="367794"/>
                    </a:lnTo>
                    <a:lnTo>
                      <a:pt x="559266" y="367834"/>
                    </a:lnTo>
                    <a:lnTo>
                      <a:pt x="559971" y="372493"/>
                    </a:lnTo>
                    <a:lnTo>
                      <a:pt x="560402" y="375660"/>
                    </a:lnTo>
                    <a:lnTo>
                      <a:pt x="560737" y="378068"/>
                    </a:lnTo>
                    <a:lnTo>
                      <a:pt x="561469" y="382508"/>
                    </a:lnTo>
                    <a:lnTo>
                      <a:pt x="561722" y="384464"/>
                    </a:lnTo>
                    <a:lnTo>
                      <a:pt x="561770" y="384847"/>
                    </a:lnTo>
                    <a:lnTo>
                      <a:pt x="561490" y="384889"/>
                    </a:lnTo>
                    <a:lnTo>
                      <a:pt x="561537" y="385292"/>
                    </a:lnTo>
                    <a:lnTo>
                      <a:pt x="560217" y="385490"/>
                    </a:lnTo>
                    <a:lnTo>
                      <a:pt x="560019" y="385525"/>
                    </a:lnTo>
                    <a:lnTo>
                      <a:pt x="560771" y="392105"/>
                    </a:lnTo>
                    <a:lnTo>
                      <a:pt x="560922" y="393932"/>
                    </a:lnTo>
                    <a:lnTo>
                      <a:pt x="561243" y="397298"/>
                    </a:lnTo>
                    <a:lnTo>
                      <a:pt x="561448" y="398816"/>
                    </a:lnTo>
                    <a:lnTo>
                      <a:pt x="561784" y="400855"/>
                    </a:lnTo>
                    <a:lnTo>
                      <a:pt x="562824" y="404850"/>
                    </a:lnTo>
                    <a:lnTo>
                      <a:pt x="563036" y="405479"/>
                    </a:lnTo>
                    <a:lnTo>
                      <a:pt x="564212" y="408975"/>
                    </a:lnTo>
                    <a:lnTo>
                      <a:pt x="564041" y="409269"/>
                    </a:lnTo>
                    <a:lnTo>
                      <a:pt x="566812" y="410439"/>
                    </a:lnTo>
                    <a:lnTo>
                      <a:pt x="568070" y="411362"/>
                    </a:lnTo>
                    <a:lnTo>
                      <a:pt x="569534" y="413202"/>
                    </a:lnTo>
                    <a:lnTo>
                      <a:pt x="571498" y="415857"/>
                    </a:lnTo>
                    <a:lnTo>
                      <a:pt x="571723" y="416260"/>
                    </a:lnTo>
                    <a:lnTo>
                      <a:pt x="572059" y="416821"/>
                    </a:lnTo>
                    <a:lnTo>
                      <a:pt x="573885" y="415474"/>
                    </a:lnTo>
                    <a:lnTo>
                      <a:pt x="574323" y="416281"/>
                    </a:lnTo>
                    <a:lnTo>
                      <a:pt x="575322" y="418641"/>
                    </a:lnTo>
                    <a:lnTo>
                      <a:pt x="575937" y="421343"/>
                    </a:lnTo>
                    <a:lnTo>
                      <a:pt x="576286" y="423518"/>
                    </a:lnTo>
                    <a:lnTo>
                      <a:pt x="576963" y="426467"/>
                    </a:lnTo>
                    <a:lnTo>
                      <a:pt x="578085" y="428710"/>
                    </a:lnTo>
                    <a:lnTo>
                      <a:pt x="579447" y="432555"/>
                    </a:lnTo>
                    <a:lnTo>
                      <a:pt x="579050" y="435161"/>
                    </a:lnTo>
                    <a:lnTo>
                      <a:pt x="581971" y="435825"/>
                    </a:lnTo>
                    <a:lnTo>
                      <a:pt x="583476" y="436057"/>
                    </a:lnTo>
                    <a:lnTo>
                      <a:pt x="585473" y="436187"/>
                    </a:lnTo>
                    <a:lnTo>
                      <a:pt x="586342" y="437720"/>
                    </a:lnTo>
                    <a:lnTo>
                      <a:pt x="586602" y="438671"/>
                    </a:lnTo>
                    <a:lnTo>
                      <a:pt x="586862" y="439293"/>
                    </a:lnTo>
                    <a:lnTo>
                      <a:pt x="587484" y="440572"/>
                    </a:lnTo>
                    <a:lnTo>
                      <a:pt x="588032" y="441646"/>
                    </a:lnTo>
                    <a:lnTo>
                      <a:pt x="588360" y="442672"/>
                    </a:lnTo>
                    <a:lnTo>
                      <a:pt x="588928" y="443651"/>
                    </a:lnTo>
                    <a:lnTo>
                      <a:pt x="589578" y="445457"/>
                    </a:lnTo>
                    <a:lnTo>
                      <a:pt x="590159" y="447502"/>
                    </a:lnTo>
                    <a:lnTo>
                      <a:pt x="590351" y="448494"/>
                    </a:lnTo>
                    <a:lnTo>
                      <a:pt x="590597" y="450272"/>
                    </a:lnTo>
                    <a:lnTo>
                      <a:pt x="590652" y="451620"/>
                    </a:lnTo>
                    <a:lnTo>
                      <a:pt x="590741" y="453474"/>
                    </a:lnTo>
                    <a:lnTo>
                      <a:pt x="590830" y="454698"/>
                    </a:lnTo>
                    <a:lnTo>
                      <a:pt x="591089" y="455335"/>
                    </a:lnTo>
                    <a:lnTo>
                      <a:pt x="592102" y="455677"/>
                    </a:lnTo>
                    <a:lnTo>
                      <a:pt x="592204" y="455752"/>
                    </a:lnTo>
                    <a:lnTo>
                      <a:pt x="592984" y="456340"/>
                    </a:lnTo>
                    <a:lnTo>
                      <a:pt x="593716" y="456764"/>
                    </a:lnTo>
                    <a:lnTo>
                      <a:pt x="594195" y="457120"/>
                    </a:lnTo>
                    <a:lnTo>
                      <a:pt x="594455" y="457312"/>
                    </a:lnTo>
                    <a:lnTo>
                      <a:pt x="595659" y="458981"/>
                    </a:lnTo>
                    <a:lnTo>
                      <a:pt x="596179" y="462025"/>
                    </a:lnTo>
                    <a:lnTo>
                      <a:pt x="596767" y="463742"/>
                    </a:lnTo>
                    <a:lnTo>
                      <a:pt x="598621" y="467915"/>
                    </a:lnTo>
                    <a:lnTo>
                      <a:pt x="598409" y="468483"/>
                    </a:lnTo>
                    <a:lnTo>
                      <a:pt x="598259" y="470466"/>
                    </a:lnTo>
                    <a:lnTo>
                      <a:pt x="598649" y="471397"/>
                    </a:lnTo>
                    <a:lnTo>
                      <a:pt x="599203" y="472697"/>
                    </a:lnTo>
                    <a:lnTo>
                      <a:pt x="599264" y="474215"/>
                    </a:lnTo>
                    <a:lnTo>
                      <a:pt x="599079" y="475919"/>
                    </a:lnTo>
                    <a:lnTo>
                      <a:pt x="598874" y="477608"/>
                    </a:lnTo>
                    <a:lnTo>
                      <a:pt x="598991" y="479462"/>
                    </a:lnTo>
                    <a:lnTo>
                      <a:pt x="599093" y="481439"/>
                    </a:lnTo>
                    <a:lnTo>
                      <a:pt x="599045" y="481925"/>
                    </a:lnTo>
                    <a:lnTo>
                      <a:pt x="599025" y="482082"/>
                    </a:lnTo>
                    <a:lnTo>
                      <a:pt x="597869" y="481453"/>
                    </a:lnTo>
                    <a:lnTo>
                      <a:pt x="596733" y="483136"/>
                    </a:lnTo>
                    <a:lnTo>
                      <a:pt x="596405" y="483471"/>
                    </a:lnTo>
                    <a:lnTo>
                      <a:pt x="595604" y="483963"/>
                    </a:lnTo>
                    <a:lnTo>
                      <a:pt x="595003" y="484298"/>
                    </a:lnTo>
                    <a:lnTo>
                      <a:pt x="593805" y="484435"/>
                    </a:lnTo>
                    <a:lnTo>
                      <a:pt x="593306" y="484278"/>
                    </a:lnTo>
                    <a:lnTo>
                      <a:pt x="592656" y="483949"/>
                    </a:lnTo>
                    <a:lnTo>
                      <a:pt x="591069" y="483341"/>
                    </a:lnTo>
                    <a:lnTo>
                      <a:pt x="588791" y="483163"/>
                    </a:lnTo>
                    <a:lnTo>
                      <a:pt x="585056" y="481774"/>
                    </a:lnTo>
                    <a:lnTo>
                      <a:pt x="584673" y="481671"/>
                    </a:lnTo>
                    <a:lnTo>
                      <a:pt x="583907" y="482917"/>
                    </a:lnTo>
                    <a:lnTo>
                      <a:pt x="582840" y="482171"/>
                    </a:lnTo>
                    <a:lnTo>
                      <a:pt x="582942" y="482048"/>
                    </a:lnTo>
                    <a:lnTo>
                      <a:pt x="579084" y="479866"/>
                    </a:lnTo>
                    <a:lnTo>
                      <a:pt x="576402" y="478579"/>
                    </a:lnTo>
                    <a:lnTo>
                      <a:pt x="575821" y="478299"/>
                    </a:lnTo>
                    <a:lnTo>
                      <a:pt x="575191" y="478012"/>
                    </a:lnTo>
                    <a:lnTo>
                      <a:pt x="574070" y="477615"/>
                    </a:lnTo>
                    <a:lnTo>
                      <a:pt x="573639" y="477471"/>
                    </a:lnTo>
                    <a:lnTo>
                      <a:pt x="571511" y="476739"/>
                    </a:lnTo>
                    <a:lnTo>
                      <a:pt x="568159" y="472874"/>
                    </a:lnTo>
                    <a:lnTo>
                      <a:pt x="567079" y="472491"/>
                    </a:lnTo>
                    <a:lnTo>
                      <a:pt x="567448" y="472991"/>
                    </a:lnTo>
                    <a:lnTo>
                      <a:pt x="568371" y="474195"/>
                    </a:lnTo>
                    <a:lnTo>
                      <a:pt x="570595" y="476650"/>
                    </a:lnTo>
                    <a:lnTo>
                      <a:pt x="571073" y="477191"/>
                    </a:lnTo>
                    <a:lnTo>
                      <a:pt x="569493" y="478354"/>
                    </a:lnTo>
                    <a:lnTo>
                      <a:pt x="569069" y="478060"/>
                    </a:lnTo>
                    <a:lnTo>
                      <a:pt x="566586" y="476302"/>
                    </a:lnTo>
                    <a:lnTo>
                      <a:pt x="566504" y="476233"/>
                    </a:lnTo>
                    <a:lnTo>
                      <a:pt x="566388" y="476172"/>
                    </a:lnTo>
                    <a:lnTo>
                      <a:pt x="564185" y="475207"/>
                    </a:lnTo>
                    <a:lnTo>
                      <a:pt x="562420" y="474400"/>
                    </a:lnTo>
                    <a:lnTo>
                      <a:pt x="559848" y="474058"/>
                    </a:lnTo>
                    <a:lnTo>
                      <a:pt x="559697" y="473278"/>
                    </a:lnTo>
                    <a:lnTo>
                      <a:pt x="558739" y="472799"/>
                    </a:lnTo>
                    <a:lnTo>
                      <a:pt x="558473" y="472471"/>
                    </a:lnTo>
                    <a:lnTo>
                      <a:pt x="558206" y="472779"/>
                    </a:lnTo>
                    <a:lnTo>
                      <a:pt x="556865" y="473791"/>
                    </a:lnTo>
                    <a:lnTo>
                      <a:pt x="555853" y="474625"/>
                    </a:lnTo>
                    <a:lnTo>
                      <a:pt x="554601" y="475296"/>
                    </a:lnTo>
                    <a:lnTo>
                      <a:pt x="554143" y="475618"/>
                    </a:lnTo>
                    <a:lnTo>
                      <a:pt x="553759" y="475665"/>
                    </a:lnTo>
                    <a:lnTo>
                      <a:pt x="553322" y="474673"/>
                    </a:lnTo>
                    <a:lnTo>
                      <a:pt x="551926" y="474044"/>
                    </a:lnTo>
                    <a:lnTo>
                      <a:pt x="551776" y="473982"/>
                    </a:lnTo>
                    <a:lnTo>
                      <a:pt x="551605" y="473764"/>
                    </a:lnTo>
                    <a:lnTo>
                      <a:pt x="551502" y="473599"/>
                    </a:lnTo>
                    <a:lnTo>
                      <a:pt x="551194" y="473203"/>
                    </a:lnTo>
                    <a:lnTo>
                      <a:pt x="550736" y="472929"/>
                    </a:lnTo>
                    <a:lnTo>
                      <a:pt x="550257" y="472601"/>
                    </a:lnTo>
                    <a:lnTo>
                      <a:pt x="550059" y="472464"/>
                    </a:lnTo>
                    <a:lnTo>
                      <a:pt x="549901" y="472464"/>
                    </a:lnTo>
                    <a:lnTo>
                      <a:pt x="549491" y="472437"/>
                    </a:lnTo>
                    <a:lnTo>
                      <a:pt x="549197" y="472389"/>
                    </a:lnTo>
                    <a:lnTo>
                      <a:pt x="548711" y="472683"/>
                    </a:lnTo>
                    <a:lnTo>
                      <a:pt x="548321" y="472840"/>
                    </a:lnTo>
                    <a:lnTo>
                      <a:pt x="547897" y="472991"/>
                    </a:lnTo>
                    <a:lnTo>
                      <a:pt x="547336" y="473340"/>
                    </a:lnTo>
                    <a:lnTo>
                      <a:pt x="546987" y="473545"/>
                    </a:lnTo>
                    <a:lnTo>
                      <a:pt x="546713" y="473859"/>
                    </a:lnTo>
                    <a:lnTo>
                      <a:pt x="546549" y="474003"/>
                    </a:lnTo>
                    <a:lnTo>
                      <a:pt x="546344" y="474126"/>
                    </a:lnTo>
                    <a:lnTo>
                      <a:pt x="545961" y="474359"/>
                    </a:lnTo>
                    <a:lnTo>
                      <a:pt x="545318" y="474906"/>
                    </a:lnTo>
                    <a:lnTo>
                      <a:pt x="544860" y="475173"/>
                    </a:lnTo>
                    <a:lnTo>
                      <a:pt x="544545" y="475405"/>
                    </a:lnTo>
                    <a:lnTo>
                      <a:pt x="543909" y="475905"/>
                    </a:lnTo>
                    <a:lnTo>
                      <a:pt x="543382" y="476493"/>
                    </a:lnTo>
                    <a:lnTo>
                      <a:pt x="542930" y="477335"/>
                    </a:lnTo>
                    <a:lnTo>
                      <a:pt x="542807" y="477608"/>
                    </a:lnTo>
                    <a:lnTo>
                      <a:pt x="542356" y="478032"/>
                    </a:lnTo>
                    <a:lnTo>
                      <a:pt x="542069" y="477998"/>
                    </a:lnTo>
                    <a:lnTo>
                      <a:pt x="541720" y="477848"/>
                    </a:lnTo>
                    <a:lnTo>
                      <a:pt x="541453" y="477724"/>
                    </a:lnTo>
                    <a:lnTo>
                      <a:pt x="540516" y="477451"/>
                    </a:lnTo>
                    <a:lnTo>
                      <a:pt x="539989" y="477362"/>
                    </a:lnTo>
                    <a:lnTo>
                      <a:pt x="539476" y="477335"/>
                    </a:lnTo>
                    <a:lnTo>
                      <a:pt x="538785" y="477348"/>
                    </a:lnTo>
                    <a:lnTo>
                      <a:pt x="538217" y="477280"/>
                    </a:lnTo>
                    <a:lnTo>
                      <a:pt x="538080" y="477198"/>
                    </a:lnTo>
                    <a:lnTo>
                      <a:pt x="537677" y="476856"/>
                    </a:lnTo>
                    <a:lnTo>
                      <a:pt x="537349" y="476657"/>
                    </a:lnTo>
                    <a:lnTo>
                      <a:pt x="536979" y="476459"/>
                    </a:lnTo>
                    <a:lnTo>
                      <a:pt x="536466" y="476302"/>
                    </a:lnTo>
                    <a:lnTo>
                      <a:pt x="535611" y="476213"/>
                    </a:lnTo>
                    <a:lnTo>
                      <a:pt x="534578" y="476219"/>
                    </a:lnTo>
                    <a:lnTo>
                      <a:pt x="534311" y="476110"/>
                    </a:lnTo>
                    <a:lnTo>
                      <a:pt x="534222" y="480201"/>
                    </a:lnTo>
                    <a:lnTo>
                      <a:pt x="533374" y="483354"/>
                    </a:lnTo>
                    <a:lnTo>
                      <a:pt x="529523" y="481412"/>
                    </a:lnTo>
                    <a:lnTo>
                      <a:pt x="528271" y="480892"/>
                    </a:lnTo>
                    <a:lnTo>
                      <a:pt x="527669" y="480420"/>
                    </a:lnTo>
                    <a:lnTo>
                      <a:pt x="526178" y="478552"/>
                    </a:lnTo>
                    <a:lnTo>
                      <a:pt x="524030" y="476548"/>
                    </a:lnTo>
                    <a:lnTo>
                      <a:pt x="522716" y="475371"/>
                    </a:lnTo>
                    <a:lnTo>
                      <a:pt x="521191" y="473627"/>
                    </a:lnTo>
                    <a:lnTo>
                      <a:pt x="520698" y="473353"/>
                    </a:lnTo>
                    <a:lnTo>
                      <a:pt x="519768" y="472265"/>
                    </a:lnTo>
                    <a:lnTo>
                      <a:pt x="518913" y="470802"/>
                    </a:lnTo>
                    <a:lnTo>
                      <a:pt x="518714" y="469858"/>
                    </a:lnTo>
                    <a:lnTo>
                      <a:pt x="517702" y="469064"/>
                    </a:lnTo>
                    <a:lnTo>
                      <a:pt x="517524" y="468934"/>
                    </a:lnTo>
                    <a:lnTo>
                      <a:pt x="517353" y="469577"/>
                    </a:lnTo>
                    <a:lnTo>
                      <a:pt x="515150" y="471157"/>
                    </a:lnTo>
                    <a:lnTo>
                      <a:pt x="515096" y="471198"/>
                    </a:lnTo>
                    <a:lnTo>
                      <a:pt x="513686" y="472553"/>
                    </a:lnTo>
                    <a:lnTo>
                      <a:pt x="511703" y="475118"/>
                    </a:lnTo>
                    <a:lnTo>
                      <a:pt x="509637" y="477512"/>
                    </a:lnTo>
                    <a:lnTo>
                      <a:pt x="508747" y="479619"/>
                    </a:lnTo>
                    <a:lnTo>
                      <a:pt x="508693" y="481507"/>
                    </a:lnTo>
                    <a:lnTo>
                      <a:pt x="510061" y="486159"/>
                    </a:lnTo>
                    <a:lnTo>
                      <a:pt x="509383" y="486269"/>
                    </a:lnTo>
                    <a:lnTo>
                      <a:pt x="510759" y="489826"/>
                    </a:lnTo>
                    <a:lnTo>
                      <a:pt x="510820" y="492446"/>
                    </a:lnTo>
                    <a:lnTo>
                      <a:pt x="510765" y="495825"/>
                    </a:lnTo>
                    <a:lnTo>
                      <a:pt x="510759" y="498972"/>
                    </a:lnTo>
                    <a:lnTo>
                      <a:pt x="511326" y="503213"/>
                    </a:lnTo>
                    <a:lnTo>
                      <a:pt x="511627" y="504615"/>
                    </a:lnTo>
                    <a:lnTo>
                      <a:pt x="512106" y="506360"/>
                    </a:lnTo>
                    <a:lnTo>
                      <a:pt x="513002" y="509445"/>
                    </a:lnTo>
                    <a:lnTo>
                      <a:pt x="513385" y="512469"/>
                    </a:lnTo>
                    <a:lnTo>
                      <a:pt x="514281" y="515137"/>
                    </a:lnTo>
                    <a:lnTo>
                      <a:pt x="516320" y="520103"/>
                    </a:lnTo>
                    <a:lnTo>
                      <a:pt x="516751" y="521868"/>
                    </a:lnTo>
                    <a:lnTo>
                      <a:pt x="516060" y="521806"/>
                    </a:lnTo>
                    <a:lnTo>
                      <a:pt x="514357" y="521642"/>
                    </a:lnTo>
                    <a:lnTo>
                      <a:pt x="512380" y="521423"/>
                    </a:lnTo>
                    <a:lnTo>
                      <a:pt x="510745" y="521266"/>
                    </a:lnTo>
                    <a:lnTo>
                      <a:pt x="509089" y="521245"/>
                    </a:lnTo>
                    <a:lnTo>
                      <a:pt x="507434" y="521211"/>
                    </a:lnTo>
                    <a:lnTo>
                      <a:pt x="505792" y="521252"/>
                    </a:lnTo>
                    <a:lnTo>
                      <a:pt x="504410" y="521328"/>
                    </a:lnTo>
                    <a:lnTo>
                      <a:pt x="503117" y="521389"/>
                    </a:lnTo>
                    <a:lnTo>
                      <a:pt x="501770" y="521437"/>
                    </a:lnTo>
                    <a:lnTo>
                      <a:pt x="500607" y="521512"/>
                    </a:lnTo>
                    <a:lnTo>
                      <a:pt x="499362" y="521608"/>
                    </a:lnTo>
                    <a:lnTo>
                      <a:pt x="497768" y="521656"/>
                    </a:lnTo>
                    <a:lnTo>
                      <a:pt x="496058" y="521628"/>
                    </a:lnTo>
                    <a:lnTo>
                      <a:pt x="494867" y="521649"/>
                    </a:lnTo>
                    <a:lnTo>
                      <a:pt x="493431" y="521642"/>
                    </a:lnTo>
                    <a:lnTo>
                      <a:pt x="492815" y="521649"/>
                    </a:lnTo>
                    <a:lnTo>
                      <a:pt x="490393" y="522080"/>
                    </a:lnTo>
                    <a:lnTo>
                      <a:pt x="488116" y="522477"/>
                    </a:lnTo>
                    <a:lnTo>
                      <a:pt x="485783" y="522976"/>
                    </a:lnTo>
                    <a:lnTo>
                      <a:pt x="483320" y="523516"/>
                    </a:lnTo>
                    <a:lnTo>
                      <a:pt x="481849" y="524194"/>
                    </a:lnTo>
                    <a:lnTo>
                      <a:pt x="479852" y="525124"/>
                    </a:lnTo>
                    <a:lnTo>
                      <a:pt x="478039" y="525651"/>
                    </a:lnTo>
                    <a:lnTo>
                      <a:pt x="476247" y="526075"/>
                    </a:lnTo>
                    <a:lnTo>
                      <a:pt x="473818" y="526294"/>
                    </a:lnTo>
                    <a:lnTo>
                      <a:pt x="469981" y="526547"/>
                    </a:lnTo>
                    <a:lnTo>
                      <a:pt x="469379" y="526670"/>
                    </a:lnTo>
                    <a:lnTo>
                      <a:pt x="467155" y="526944"/>
                    </a:lnTo>
                    <a:lnTo>
                      <a:pt x="464528" y="527238"/>
                    </a:lnTo>
                    <a:lnTo>
                      <a:pt x="462121" y="527525"/>
                    </a:lnTo>
                    <a:lnTo>
                      <a:pt x="460588" y="527689"/>
                    </a:lnTo>
                    <a:lnTo>
                      <a:pt x="457948" y="527532"/>
                    </a:lnTo>
                    <a:lnTo>
                      <a:pt x="453022" y="527149"/>
                    </a:lnTo>
                    <a:lnTo>
                      <a:pt x="452817" y="527163"/>
                    </a:lnTo>
                    <a:lnTo>
                      <a:pt x="451456" y="527429"/>
                    </a:lnTo>
                    <a:lnTo>
                      <a:pt x="449725" y="527744"/>
                    </a:lnTo>
                    <a:lnTo>
                      <a:pt x="447776" y="528100"/>
                    </a:lnTo>
                    <a:lnTo>
                      <a:pt x="447228" y="528237"/>
                    </a:lnTo>
                    <a:lnTo>
                      <a:pt x="446093" y="528579"/>
                    </a:lnTo>
                    <a:lnTo>
                      <a:pt x="444752" y="528975"/>
                    </a:lnTo>
                    <a:lnTo>
                      <a:pt x="444239" y="529119"/>
                    </a:lnTo>
                    <a:lnTo>
                      <a:pt x="443924" y="529201"/>
                    </a:lnTo>
                    <a:lnTo>
                      <a:pt x="441468" y="529714"/>
                    </a:lnTo>
                    <a:lnTo>
                      <a:pt x="437624" y="530515"/>
                    </a:lnTo>
                    <a:lnTo>
                      <a:pt x="436194" y="530809"/>
                    </a:lnTo>
                    <a:lnTo>
                      <a:pt x="434812" y="531082"/>
                    </a:lnTo>
                    <a:lnTo>
                      <a:pt x="431925" y="531636"/>
                    </a:lnTo>
                    <a:lnTo>
                      <a:pt x="430469" y="531883"/>
                    </a:lnTo>
                    <a:lnTo>
                      <a:pt x="428546" y="532293"/>
                    </a:lnTo>
                    <a:lnTo>
                      <a:pt x="426809" y="532608"/>
                    </a:lnTo>
                    <a:lnTo>
                      <a:pt x="424079" y="532991"/>
                    </a:lnTo>
                    <a:lnTo>
                      <a:pt x="423847" y="533018"/>
                    </a:lnTo>
                    <a:lnTo>
                      <a:pt x="421316" y="533408"/>
                    </a:lnTo>
                    <a:lnTo>
                      <a:pt x="420385" y="533559"/>
                    </a:lnTo>
                    <a:lnTo>
                      <a:pt x="420057" y="533607"/>
                    </a:lnTo>
                    <a:lnTo>
                      <a:pt x="418962" y="533778"/>
                    </a:lnTo>
                    <a:lnTo>
                      <a:pt x="415740" y="534427"/>
                    </a:lnTo>
                    <a:lnTo>
                      <a:pt x="414564" y="534681"/>
                    </a:lnTo>
                    <a:lnTo>
                      <a:pt x="414181" y="534763"/>
                    </a:lnTo>
                    <a:lnTo>
                      <a:pt x="413319" y="534954"/>
                    </a:lnTo>
                    <a:lnTo>
                      <a:pt x="411971" y="535235"/>
                    </a:lnTo>
                    <a:lnTo>
                      <a:pt x="411526" y="535331"/>
                    </a:lnTo>
                    <a:lnTo>
                      <a:pt x="410706" y="535495"/>
                    </a:lnTo>
                    <a:lnTo>
                      <a:pt x="408934" y="535796"/>
                    </a:lnTo>
                    <a:lnTo>
                      <a:pt x="408756" y="535823"/>
                    </a:lnTo>
                    <a:lnTo>
                      <a:pt x="406909" y="535960"/>
                    </a:lnTo>
                    <a:lnTo>
                      <a:pt x="403851" y="536343"/>
                    </a:lnTo>
                    <a:lnTo>
                      <a:pt x="401306" y="536528"/>
                    </a:lnTo>
                    <a:lnTo>
                      <a:pt x="399624" y="536651"/>
                    </a:lnTo>
                    <a:lnTo>
                      <a:pt x="396901" y="536883"/>
                    </a:lnTo>
                    <a:lnTo>
                      <a:pt x="395403" y="537123"/>
                    </a:lnTo>
                    <a:lnTo>
                      <a:pt x="393446" y="537444"/>
                    </a:lnTo>
                    <a:lnTo>
                      <a:pt x="390183" y="537944"/>
                    </a:lnTo>
                    <a:lnTo>
                      <a:pt x="386387" y="538306"/>
                    </a:lnTo>
                    <a:lnTo>
                      <a:pt x="382275" y="538730"/>
                    </a:lnTo>
                    <a:lnTo>
                      <a:pt x="380428" y="538908"/>
                    </a:lnTo>
                    <a:lnTo>
                      <a:pt x="376522" y="539278"/>
                    </a:lnTo>
                    <a:lnTo>
                      <a:pt x="375633" y="539414"/>
                    </a:lnTo>
                    <a:lnTo>
                      <a:pt x="374217" y="539517"/>
                    </a:lnTo>
                    <a:lnTo>
                      <a:pt x="370687" y="540119"/>
                    </a:lnTo>
                    <a:lnTo>
                      <a:pt x="369798" y="540269"/>
                    </a:lnTo>
                    <a:lnTo>
                      <a:pt x="363477" y="541952"/>
                    </a:lnTo>
                    <a:lnTo>
                      <a:pt x="357731" y="543273"/>
                    </a:lnTo>
                    <a:lnTo>
                      <a:pt x="355973" y="543669"/>
                    </a:lnTo>
                    <a:lnTo>
                      <a:pt x="351697" y="544593"/>
                    </a:lnTo>
                    <a:lnTo>
                      <a:pt x="346416" y="545728"/>
                    </a:lnTo>
                    <a:lnTo>
                      <a:pt x="340218" y="547144"/>
                    </a:lnTo>
                    <a:lnTo>
                      <a:pt x="339356" y="547336"/>
                    </a:lnTo>
                    <a:lnTo>
                      <a:pt x="338070" y="547637"/>
                    </a:lnTo>
                    <a:lnTo>
                      <a:pt x="336305" y="547904"/>
                    </a:lnTo>
                    <a:lnTo>
                      <a:pt x="333727" y="548219"/>
                    </a:lnTo>
                    <a:lnTo>
                      <a:pt x="330443" y="548513"/>
                    </a:lnTo>
                    <a:lnTo>
                      <a:pt x="327392" y="548745"/>
                    </a:lnTo>
                    <a:lnTo>
                      <a:pt x="325579" y="548930"/>
                    </a:lnTo>
                    <a:lnTo>
                      <a:pt x="322426" y="549245"/>
                    </a:lnTo>
                    <a:lnTo>
                      <a:pt x="320134" y="549429"/>
                    </a:lnTo>
                    <a:lnTo>
                      <a:pt x="319573" y="549409"/>
                    </a:lnTo>
                    <a:lnTo>
                      <a:pt x="318998" y="549313"/>
                    </a:lnTo>
                    <a:lnTo>
                      <a:pt x="317863" y="549094"/>
                    </a:lnTo>
                    <a:lnTo>
                      <a:pt x="318266" y="551865"/>
                    </a:lnTo>
                    <a:lnTo>
                      <a:pt x="315892" y="553452"/>
                    </a:lnTo>
                    <a:lnTo>
                      <a:pt x="314757" y="554204"/>
                    </a:lnTo>
                    <a:lnTo>
                      <a:pt x="313361" y="555141"/>
                    </a:lnTo>
                    <a:lnTo>
                      <a:pt x="310823" y="556824"/>
                    </a:lnTo>
                    <a:lnTo>
                      <a:pt x="310707" y="556509"/>
                    </a:lnTo>
                    <a:lnTo>
                      <a:pt x="309763" y="554033"/>
                    </a:lnTo>
                    <a:lnTo>
                      <a:pt x="309667" y="553739"/>
                    </a:lnTo>
                    <a:lnTo>
                      <a:pt x="308888" y="551187"/>
                    </a:lnTo>
                    <a:lnTo>
                      <a:pt x="308840" y="551037"/>
                    </a:lnTo>
                    <a:lnTo>
                      <a:pt x="308115" y="548321"/>
                    </a:lnTo>
                    <a:lnTo>
                      <a:pt x="307444" y="545407"/>
                    </a:lnTo>
                    <a:lnTo>
                      <a:pt x="304509" y="545496"/>
                    </a:lnTo>
                    <a:lnTo>
                      <a:pt x="303976" y="543026"/>
                    </a:lnTo>
                    <a:lnTo>
                      <a:pt x="301130" y="543341"/>
                    </a:lnTo>
                    <a:lnTo>
                      <a:pt x="298298" y="543738"/>
                    </a:lnTo>
                    <a:lnTo>
                      <a:pt x="298127" y="542999"/>
                    </a:lnTo>
                    <a:lnTo>
                      <a:pt x="295569" y="543574"/>
                    </a:lnTo>
                    <a:lnTo>
                      <a:pt x="292955" y="544148"/>
                    </a:lnTo>
                    <a:lnTo>
                      <a:pt x="293482" y="546057"/>
                    </a:lnTo>
                    <a:lnTo>
                      <a:pt x="289556" y="547363"/>
                    </a:lnTo>
                    <a:lnTo>
                      <a:pt x="285212" y="548561"/>
                    </a:lnTo>
                    <a:lnTo>
                      <a:pt x="282968" y="549812"/>
                    </a:lnTo>
                    <a:lnTo>
                      <a:pt x="280827" y="551030"/>
                    </a:lnTo>
                    <a:lnTo>
                      <a:pt x="280793" y="551051"/>
                    </a:lnTo>
                    <a:lnTo>
                      <a:pt x="279554" y="552166"/>
                    </a:lnTo>
                    <a:lnTo>
                      <a:pt x="277755" y="552371"/>
                    </a:lnTo>
                    <a:lnTo>
                      <a:pt x="275984" y="552562"/>
                    </a:lnTo>
                    <a:lnTo>
                      <a:pt x="273316" y="552371"/>
                    </a:lnTo>
                    <a:lnTo>
                      <a:pt x="271633" y="552261"/>
                    </a:lnTo>
                    <a:lnTo>
                      <a:pt x="271886" y="553233"/>
                    </a:lnTo>
                    <a:lnTo>
                      <a:pt x="269724" y="553725"/>
                    </a:lnTo>
                    <a:lnTo>
                      <a:pt x="267734" y="554197"/>
                    </a:lnTo>
                    <a:lnTo>
                      <a:pt x="265647" y="554690"/>
                    </a:lnTo>
                    <a:lnTo>
                      <a:pt x="260729" y="555990"/>
                    </a:lnTo>
                    <a:lnTo>
                      <a:pt x="260605" y="556024"/>
                    </a:lnTo>
                    <a:lnTo>
                      <a:pt x="260605" y="556249"/>
                    </a:lnTo>
                    <a:lnTo>
                      <a:pt x="260660" y="558931"/>
                    </a:lnTo>
                    <a:lnTo>
                      <a:pt x="260790" y="560552"/>
                    </a:lnTo>
                    <a:lnTo>
                      <a:pt x="260982" y="562119"/>
                    </a:lnTo>
                    <a:lnTo>
                      <a:pt x="261427" y="564718"/>
                    </a:lnTo>
                    <a:lnTo>
                      <a:pt x="261214" y="564773"/>
                    </a:lnTo>
                    <a:lnTo>
                      <a:pt x="259196" y="565443"/>
                    </a:lnTo>
                    <a:lnTo>
                      <a:pt x="259463" y="566025"/>
                    </a:lnTo>
                    <a:lnTo>
                      <a:pt x="258109" y="566463"/>
                    </a:lnTo>
                    <a:lnTo>
                      <a:pt x="258854" y="568241"/>
                    </a:lnTo>
                    <a:lnTo>
                      <a:pt x="258239" y="568467"/>
                    </a:lnTo>
                    <a:lnTo>
                      <a:pt x="259655" y="571539"/>
                    </a:lnTo>
                    <a:lnTo>
                      <a:pt x="255714" y="572989"/>
                    </a:lnTo>
                    <a:lnTo>
                      <a:pt x="256597" y="574774"/>
                    </a:lnTo>
                    <a:lnTo>
                      <a:pt x="250235" y="577476"/>
                    </a:lnTo>
                    <a:lnTo>
                      <a:pt x="247998" y="578427"/>
                    </a:lnTo>
                    <a:lnTo>
                      <a:pt x="245364" y="579570"/>
                    </a:lnTo>
                    <a:lnTo>
                      <a:pt x="246055" y="580151"/>
                    </a:lnTo>
                    <a:lnTo>
                      <a:pt x="244215" y="582080"/>
                    </a:lnTo>
                    <a:lnTo>
                      <a:pt x="242156" y="584215"/>
                    </a:lnTo>
                    <a:lnTo>
                      <a:pt x="243517" y="585624"/>
                    </a:lnTo>
                    <a:lnTo>
                      <a:pt x="244749" y="587272"/>
                    </a:lnTo>
                    <a:lnTo>
                      <a:pt x="245809" y="588586"/>
                    </a:lnTo>
                    <a:lnTo>
                      <a:pt x="245693" y="588750"/>
                    </a:lnTo>
                    <a:lnTo>
                      <a:pt x="248299" y="591185"/>
                    </a:lnTo>
                    <a:lnTo>
                      <a:pt x="248778" y="592198"/>
                    </a:lnTo>
                    <a:lnTo>
                      <a:pt x="249455" y="593634"/>
                    </a:lnTo>
                    <a:lnTo>
                      <a:pt x="250495" y="594879"/>
                    </a:lnTo>
                    <a:lnTo>
                      <a:pt x="251637" y="595563"/>
                    </a:lnTo>
                    <a:lnTo>
                      <a:pt x="251542" y="595885"/>
                    </a:lnTo>
                    <a:lnTo>
                      <a:pt x="251863" y="596938"/>
                    </a:lnTo>
                    <a:lnTo>
                      <a:pt x="251282" y="597075"/>
                    </a:lnTo>
                    <a:lnTo>
                      <a:pt x="251302" y="597951"/>
                    </a:lnTo>
                    <a:lnTo>
                      <a:pt x="248880" y="597185"/>
                    </a:lnTo>
                    <a:lnTo>
                      <a:pt x="247752" y="596808"/>
                    </a:lnTo>
                    <a:lnTo>
                      <a:pt x="246090" y="596316"/>
                    </a:lnTo>
                    <a:lnTo>
                      <a:pt x="243811" y="595604"/>
                    </a:lnTo>
                    <a:lnTo>
                      <a:pt x="239919" y="594366"/>
                    </a:lnTo>
                    <a:lnTo>
                      <a:pt x="239775" y="594325"/>
                    </a:lnTo>
                    <a:lnTo>
                      <a:pt x="239714" y="594318"/>
                    </a:lnTo>
                    <a:lnTo>
                      <a:pt x="239269" y="592013"/>
                    </a:lnTo>
                    <a:lnTo>
                      <a:pt x="237750" y="592991"/>
                    </a:lnTo>
                    <a:lnTo>
                      <a:pt x="231416" y="593060"/>
                    </a:lnTo>
                    <a:lnTo>
                      <a:pt x="228714" y="593087"/>
                    </a:lnTo>
                    <a:lnTo>
                      <a:pt x="229104" y="598744"/>
                    </a:lnTo>
                    <a:lnTo>
                      <a:pt x="225684" y="598861"/>
                    </a:lnTo>
                    <a:lnTo>
                      <a:pt x="225670" y="598669"/>
                    </a:lnTo>
                    <a:lnTo>
                      <a:pt x="225259" y="598669"/>
                    </a:lnTo>
                    <a:lnTo>
                      <a:pt x="225300" y="597821"/>
                    </a:lnTo>
                    <a:lnTo>
                      <a:pt x="224746" y="597875"/>
                    </a:lnTo>
                    <a:lnTo>
                      <a:pt x="223754" y="587553"/>
                    </a:lnTo>
                    <a:lnTo>
                      <a:pt x="223720" y="587443"/>
                    </a:lnTo>
                    <a:lnTo>
                      <a:pt x="222297" y="587703"/>
                    </a:lnTo>
                    <a:lnTo>
                      <a:pt x="221442" y="587991"/>
                    </a:lnTo>
                    <a:lnTo>
                      <a:pt x="220669" y="588264"/>
                    </a:lnTo>
                    <a:lnTo>
                      <a:pt x="218159" y="589113"/>
                    </a:lnTo>
                    <a:lnTo>
                      <a:pt x="216161" y="589694"/>
                    </a:lnTo>
                    <a:lnTo>
                      <a:pt x="215710" y="589831"/>
                    </a:lnTo>
                    <a:lnTo>
                      <a:pt x="214273" y="590357"/>
                    </a:lnTo>
                    <a:lnTo>
                      <a:pt x="212857" y="590980"/>
                    </a:lnTo>
                    <a:lnTo>
                      <a:pt x="210470" y="592013"/>
                    </a:lnTo>
                    <a:lnTo>
                      <a:pt x="205093" y="594414"/>
                    </a:lnTo>
                    <a:lnTo>
                      <a:pt x="203068" y="595351"/>
                    </a:lnTo>
                    <a:lnTo>
                      <a:pt x="200557" y="596350"/>
                    </a:lnTo>
                    <a:lnTo>
                      <a:pt x="198307" y="596856"/>
                    </a:lnTo>
                    <a:lnTo>
                      <a:pt x="197294" y="597055"/>
                    </a:lnTo>
                    <a:lnTo>
                      <a:pt x="197103" y="596213"/>
                    </a:lnTo>
                    <a:lnTo>
                      <a:pt x="196624" y="594175"/>
                    </a:lnTo>
                    <a:lnTo>
                      <a:pt x="196419" y="593238"/>
                    </a:lnTo>
                    <a:lnTo>
                      <a:pt x="196398" y="593128"/>
                    </a:lnTo>
                    <a:lnTo>
                      <a:pt x="196186" y="592334"/>
                    </a:lnTo>
                    <a:lnTo>
                      <a:pt x="196186" y="592252"/>
                    </a:lnTo>
                    <a:lnTo>
                      <a:pt x="188825" y="592341"/>
                    </a:lnTo>
                    <a:lnTo>
                      <a:pt x="182149" y="590795"/>
                    </a:lnTo>
                    <a:lnTo>
                      <a:pt x="181663" y="590618"/>
                    </a:lnTo>
                    <a:lnTo>
                      <a:pt x="174651" y="588004"/>
                    </a:lnTo>
                    <a:lnTo>
                      <a:pt x="174597" y="58801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de-DE" dirty="0"/>
              </a:p>
            </p:txBody>
          </p:sp>
        </p:grpSp>
        <p:sp>
          <p:nvSpPr>
            <p:cNvPr id="191" name="Textfeld 190">
              <a:extLst>
                <a:ext uri="{FF2B5EF4-FFF2-40B4-BE49-F238E27FC236}">
                  <a16:creationId xmlns:a16="http://schemas.microsoft.com/office/drawing/2014/main" id="{A4346AD0-7929-4B48-9CC3-0DD1646DA0F7}"/>
                </a:ext>
              </a:extLst>
            </p:cNvPr>
            <p:cNvSpPr txBox="1"/>
            <p:nvPr/>
          </p:nvSpPr>
          <p:spPr>
            <a:xfrm>
              <a:off x="2627494" y="1490425"/>
              <a:ext cx="87690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de-DE" sz="800" b="1" dirty="0"/>
                <a:t>A   </a:t>
              </a:r>
              <a:r>
                <a:rPr lang="de-DE" sz="800" dirty="0"/>
                <a:t>Erfurt</a:t>
              </a:r>
            </a:p>
            <a:p>
              <a:pPr algn="l"/>
              <a:r>
                <a:rPr lang="de-DE" sz="800" b="1" dirty="0"/>
                <a:t>B   </a:t>
              </a:r>
              <a:r>
                <a:rPr lang="de-DE" sz="800" dirty="0"/>
                <a:t>Weimar</a:t>
              </a:r>
            </a:p>
            <a:p>
              <a:pPr algn="l"/>
              <a:r>
                <a:rPr lang="de-DE" sz="800" b="1" dirty="0"/>
                <a:t>C   </a:t>
              </a:r>
              <a:r>
                <a:rPr lang="de-DE" sz="800" dirty="0"/>
                <a:t>Jena</a:t>
              </a:r>
            </a:p>
            <a:p>
              <a:pPr algn="l"/>
              <a:r>
                <a:rPr lang="de-DE" sz="800" b="1" dirty="0"/>
                <a:t>D  </a:t>
              </a:r>
              <a:r>
                <a:rPr lang="de-DE" sz="800" dirty="0"/>
                <a:t> Gera</a:t>
              </a:r>
            </a:p>
            <a:p>
              <a:pPr algn="l"/>
              <a:r>
                <a:rPr lang="de-DE" sz="800" b="1" dirty="0"/>
                <a:t>E  </a:t>
              </a:r>
              <a:r>
                <a:rPr lang="de-DE" sz="800" dirty="0"/>
                <a:t> Suhl</a:t>
              </a:r>
            </a:p>
          </p:txBody>
        </p:sp>
        <p:grpSp>
          <p:nvGrpSpPr>
            <p:cNvPr id="192" name="Gruppieren 191">
              <a:extLst>
                <a:ext uri="{FF2B5EF4-FFF2-40B4-BE49-F238E27FC236}">
                  <a16:creationId xmlns:a16="http://schemas.microsoft.com/office/drawing/2014/main" id="{40D8C524-47F7-40D0-9DAF-817CC39335C4}"/>
                </a:ext>
              </a:extLst>
            </p:cNvPr>
            <p:cNvGrpSpPr/>
            <p:nvPr/>
          </p:nvGrpSpPr>
          <p:grpSpPr>
            <a:xfrm>
              <a:off x="348318" y="1592197"/>
              <a:ext cx="3590971" cy="2415251"/>
              <a:chOff x="533445" y="1953120"/>
              <a:chExt cx="4804774" cy="3231641"/>
            </a:xfrm>
          </p:grpSpPr>
          <p:sp>
            <p:nvSpPr>
              <p:cNvPr id="193" name="Freihandform 324">
                <a:extLst>
                  <a:ext uri="{FF2B5EF4-FFF2-40B4-BE49-F238E27FC236}">
                    <a16:creationId xmlns:a16="http://schemas.microsoft.com/office/drawing/2014/main" id="{BD2C89E4-BE10-484A-97E0-71BD6105FCCA}"/>
                  </a:ext>
                </a:extLst>
              </p:cNvPr>
              <p:cNvSpPr/>
              <p:nvPr/>
            </p:nvSpPr>
            <p:spPr>
              <a:xfrm>
                <a:off x="1516423" y="19531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Nord-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194" name="LK GTH">
                <a:extLst>
                  <a:ext uri="{FF2B5EF4-FFF2-40B4-BE49-F238E27FC236}">
                    <a16:creationId xmlns:a16="http://schemas.microsoft.com/office/drawing/2014/main" id="{FA1CBC5C-0E38-4771-9F20-DC990066A756}"/>
                  </a:ext>
                </a:extLst>
              </p:cNvPr>
              <p:cNvSpPr/>
              <p:nvPr/>
            </p:nvSpPr>
            <p:spPr>
              <a:xfrm>
                <a:off x="1482797" y="363318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Gotha</a:t>
                </a:r>
              </a:p>
            </p:txBody>
          </p:sp>
          <p:sp>
            <p:nvSpPr>
              <p:cNvPr id="195" name="Freihandform 324">
                <a:extLst>
                  <a:ext uri="{FF2B5EF4-FFF2-40B4-BE49-F238E27FC236}">
                    <a16:creationId xmlns:a16="http://schemas.microsoft.com/office/drawing/2014/main" id="{52C5D6FB-3FE8-4417-B18E-88742C23747B}"/>
                  </a:ext>
                </a:extLst>
              </p:cNvPr>
              <p:cNvSpPr/>
              <p:nvPr/>
            </p:nvSpPr>
            <p:spPr>
              <a:xfrm>
                <a:off x="533445" y="237983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Eichsfeld</a:t>
                </a:r>
              </a:p>
            </p:txBody>
          </p:sp>
          <p:sp>
            <p:nvSpPr>
              <p:cNvPr id="196" name="Freihandform 324">
                <a:extLst>
                  <a:ext uri="{FF2B5EF4-FFF2-40B4-BE49-F238E27FC236}">
                    <a16:creationId xmlns:a16="http://schemas.microsoft.com/office/drawing/2014/main" id="{58A9D3F3-4ED0-4D1A-A39C-CC23B1EC8562}"/>
                  </a:ext>
                </a:extLst>
              </p:cNvPr>
              <p:cNvSpPr/>
              <p:nvPr/>
            </p:nvSpPr>
            <p:spPr>
              <a:xfrm>
                <a:off x="1740999" y="249055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Kyffhäuser-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97" name="Freihandform 324">
                <a:extLst>
                  <a:ext uri="{FF2B5EF4-FFF2-40B4-BE49-F238E27FC236}">
                    <a16:creationId xmlns:a16="http://schemas.microsoft.com/office/drawing/2014/main" id="{3E05852B-6659-40F0-A4C1-0BAC7081BF7C}"/>
                  </a:ext>
                </a:extLst>
              </p:cNvPr>
              <p:cNvSpPr/>
              <p:nvPr/>
            </p:nvSpPr>
            <p:spPr>
              <a:xfrm>
                <a:off x="2377998" y="2895919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Sömmerda</a:t>
                </a:r>
              </a:p>
            </p:txBody>
          </p:sp>
          <p:sp>
            <p:nvSpPr>
              <p:cNvPr id="198" name="Freihandform 324">
                <a:extLst>
                  <a:ext uri="{FF2B5EF4-FFF2-40B4-BE49-F238E27FC236}">
                    <a16:creationId xmlns:a16="http://schemas.microsoft.com/office/drawing/2014/main" id="{A08FF7B5-0A3F-4746-8854-5A4DFD2E0A87}"/>
                  </a:ext>
                </a:extLst>
              </p:cNvPr>
              <p:cNvSpPr/>
              <p:nvPr/>
            </p:nvSpPr>
            <p:spPr>
              <a:xfrm>
                <a:off x="1152576" y="286472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Unstrut-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Hainich-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99" name="Freihandform 324">
                <a:extLst>
                  <a:ext uri="{FF2B5EF4-FFF2-40B4-BE49-F238E27FC236}">
                    <a16:creationId xmlns:a16="http://schemas.microsoft.com/office/drawing/2014/main" id="{6DF20758-87E6-43BE-9DA4-EDD57A9B10A7}"/>
                  </a:ext>
                </a:extLst>
              </p:cNvPr>
              <p:cNvSpPr/>
              <p:nvPr/>
            </p:nvSpPr>
            <p:spPr>
              <a:xfrm>
                <a:off x="2077222" y="405369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Ilm-Kreis</a:t>
                </a:r>
              </a:p>
            </p:txBody>
          </p:sp>
          <p:sp>
            <p:nvSpPr>
              <p:cNvPr id="236" name="Freihandform 324">
                <a:extLst>
                  <a:ext uri="{FF2B5EF4-FFF2-40B4-BE49-F238E27FC236}">
                    <a16:creationId xmlns:a16="http://schemas.microsoft.com/office/drawing/2014/main" id="{9B1C37CD-925B-45E6-B944-C565E1BE1C5A}"/>
                  </a:ext>
                </a:extLst>
              </p:cNvPr>
              <p:cNvSpPr/>
              <p:nvPr/>
            </p:nvSpPr>
            <p:spPr>
              <a:xfrm>
                <a:off x="3504482" y="452895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Orla-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37" name="Freihandform 324">
                <a:extLst>
                  <a:ext uri="{FF2B5EF4-FFF2-40B4-BE49-F238E27FC236}">
                    <a16:creationId xmlns:a16="http://schemas.microsoft.com/office/drawing/2014/main" id="{4C7644F3-11C5-45E4-B760-D773A6E4102A}"/>
                  </a:ext>
                </a:extLst>
              </p:cNvPr>
              <p:cNvSpPr/>
              <p:nvPr/>
            </p:nvSpPr>
            <p:spPr>
              <a:xfrm>
                <a:off x="4139508" y="419910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Greiz</a:t>
                </a:r>
              </a:p>
            </p:txBody>
          </p:sp>
          <p:sp>
            <p:nvSpPr>
              <p:cNvPr id="238" name="Freihandform 324">
                <a:extLst>
                  <a:ext uri="{FF2B5EF4-FFF2-40B4-BE49-F238E27FC236}">
                    <a16:creationId xmlns:a16="http://schemas.microsoft.com/office/drawing/2014/main" id="{0621FE1A-5F8E-4C39-A962-02372A7E18AE}"/>
                  </a:ext>
                </a:extLst>
              </p:cNvPr>
              <p:cNvSpPr/>
              <p:nvPr/>
            </p:nvSpPr>
            <p:spPr>
              <a:xfrm>
                <a:off x="4724486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Alten-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burger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39" name="Freihandform 324">
                <a:extLst>
                  <a:ext uri="{FF2B5EF4-FFF2-40B4-BE49-F238E27FC236}">
                    <a16:creationId xmlns:a16="http://schemas.microsoft.com/office/drawing/2014/main" id="{5E4B56E4-4B38-4F31-99F9-1C4EF071FCDF}"/>
                  </a:ext>
                </a:extLst>
              </p:cNvPr>
              <p:cNvSpPr/>
              <p:nvPr/>
            </p:nvSpPr>
            <p:spPr>
              <a:xfrm>
                <a:off x="4134887" y="367214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D</a:t>
                </a:r>
              </a:p>
            </p:txBody>
          </p:sp>
          <p:sp>
            <p:nvSpPr>
              <p:cNvPr id="240" name="Freihandform 324">
                <a:extLst>
                  <a:ext uri="{FF2B5EF4-FFF2-40B4-BE49-F238E27FC236}">
                    <a16:creationId xmlns:a16="http://schemas.microsoft.com/office/drawing/2014/main" id="{F82D461E-F563-4543-B0A9-A941A899B002}"/>
                  </a:ext>
                </a:extLst>
              </p:cNvPr>
              <p:cNvSpPr/>
              <p:nvPr/>
            </p:nvSpPr>
            <p:spPr>
              <a:xfrm>
                <a:off x="3190313" y="35649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C</a:t>
                </a:r>
              </a:p>
            </p:txBody>
          </p:sp>
          <p:sp>
            <p:nvSpPr>
              <p:cNvPr id="241" name="Freihandform 324">
                <a:extLst>
                  <a:ext uri="{FF2B5EF4-FFF2-40B4-BE49-F238E27FC236}">
                    <a16:creationId xmlns:a16="http://schemas.microsoft.com/office/drawing/2014/main" id="{FEFC5150-7D45-4474-8D35-D8FC716F9F13}"/>
                  </a:ext>
                </a:extLst>
              </p:cNvPr>
              <p:cNvSpPr/>
              <p:nvPr/>
            </p:nvSpPr>
            <p:spPr>
              <a:xfrm>
                <a:off x="1012600" y="4293203"/>
                <a:ext cx="613733" cy="4215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Schmalkalden-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Meiningen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42" name="Freihandform 324">
                <a:extLst>
                  <a:ext uri="{FF2B5EF4-FFF2-40B4-BE49-F238E27FC236}">
                    <a16:creationId xmlns:a16="http://schemas.microsoft.com/office/drawing/2014/main" id="{B4DD9D30-9B70-45DF-B1A7-F2591F56EEA6}"/>
                  </a:ext>
                </a:extLst>
              </p:cNvPr>
              <p:cNvSpPr/>
              <p:nvPr/>
            </p:nvSpPr>
            <p:spPr>
              <a:xfrm>
                <a:off x="670084" y="365793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Wartburg-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43" name="Freihandform 324">
                <a:extLst>
                  <a:ext uri="{FF2B5EF4-FFF2-40B4-BE49-F238E27FC236}">
                    <a16:creationId xmlns:a16="http://schemas.microsoft.com/office/drawing/2014/main" id="{C6BA3D7F-FF38-4565-8671-713B00077C7F}"/>
                  </a:ext>
                </a:extLst>
              </p:cNvPr>
              <p:cNvSpPr/>
              <p:nvPr/>
            </p:nvSpPr>
            <p:spPr>
              <a:xfrm>
                <a:off x="2654133" y="4323763"/>
                <a:ext cx="613733" cy="3837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Saalfeld-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Rudolstadt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44" name="Freihandform 324">
                <a:extLst>
                  <a:ext uri="{FF2B5EF4-FFF2-40B4-BE49-F238E27FC236}">
                    <a16:creationId xmlns:a16="http://schemas.microsoft.com/office/drawing/2014/main" id="{B75D1E92-746B-43C3-A5EB-B2FB7F8018E3}"/>
                  </a:ext>
                </a:extLst>
              </p:cNvPr>
              <p:cNvSpPr/>
              <p:nvPr/>
            </p:nvSpPr>
            <p:spPr>
              <a:xfrm>
                <a:off x="2681923" y="345053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</a:t>
                </a:r>
              </a:p>
            </p:txBody>
          </p:sp>
          <p:sp>
            <p:nvSpPr>
              <p:cNvPr id="245" name="Freihandform 324">
                <a:extLst>
                  <a:ext uri="{FF2B5EF4-FFF2-40B4-BE49-F238E27FC236}">
                    <a16:creationId xmlns:a16="http://schemas.microsoft.com/office/drawing/2014/main" id="{5AFF8D65-004A-4073-9971-EFE70290BDD6}"/>
                  </a:ext>
                </a:extLst>
              </p:cNvPr>
              <p:cNvSpPr/>
              <p:nvPr/>
            </p:nvSpPr>
            <p:spPr>
              <a:xfrm>
                <a:off x="2039203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</a:t>
                </a:r>
              </a:p>
            </p:txBody>
          </p:sp>
          <p:sp>
            <p:nvSpPr>
              <p:cNvPr id="246" name="Freihandform 324">
                <a:extLst>
                  <a:ext uri="{FF2B5EF4-FFF2-40B4-BE49-F238E27FC236}">
                    <a16:creationId xmlns:a16="http://schemas.microsoft.com/office/drawing/2014/main" id="{ED3E48CA-A7FF-45DF-A83C-65A6CDC19A62}"/>
                  </a:ext>
                </a:extLst>
              </p:cNvPr>
              <p:cNvSpPr/>
              <p:nvPr/>
            </p:nvSpPr>
            <p:spPr>
              <a:xfrm>
                <a:off x="2845643" y="321668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Weimarer</a:t>
                </a:r>
              </a:p>
            </p:txBody>
          </p:sp>
          <p:sp>
            <p:nvSpPr>
              <p:cNvPr id="247" name="Freihandform 324">
                <a:extLst>
                  <a:ext uri="{FF2B5EF4-FFF2-40B4-BE49-F238E27FC236}">
                    <a16:creationId xmlns:a16="http://schemas.microsoft.com/office/drawing/2014/main" id="{D5487336-ECAE-4CFD-8A38-07F5E4A6B042}"/>
                  </a:ext>
                </a:extLst>
              </p:cNvPr>
              <p:cNvSpPr/>
              <p:nvPr/>
            </p:nvSpPr>
            <p:spPr>
              <a:xfrm>
                <a:off x="1877131" y="4490521"/>
                <a:ext cx="191288" cy="1577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square" lIns="0" tIns="0" rIns="0" bIns="0" anchor="ctr" anchorCtr="1" compatLnSpc="0">
                <a:sp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</a:t>
                </a:r>
              </a:p>
            </p:txBody>
          </p:sp>
          <p:sp>
            <p:nvSpPr>
              <p:cNvPr id="248" name="Freihandform 324">
                <a:extLst>
                  <a:ext uri="{FF2B5EF4-FFF2-40B4-BE49-F238E27FC236}">
                    <a16:creationId xmlns:a16="http://schemas.microsoft.com/office/drawing/2014/main" id="{5E659B55-F609-4F6D-A29D-D8A416D50B14}"/>
                  </a:ext>
                </a:extLst>
              </p:cNvPr>
              <p:cNvSpPr/>
              <p:nvPr/>
            </p:nvSpPr>
            <p:spPr>
              <a:xfrm>
                <a:off x="1634500" y="49490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Hildburg-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249" name="Freihandform 324">
                <a:extLst>
                  <a:ext uri="{FF2B5EF4-FFF2-40B4-BE49-F238E27FC236}">
                    <a16:creationId xmlns:a16="http://schemas.microsoft.com/office/drawing/2014/main" id="{1F2C3EF8-A17C-4D64-A845-69C51D66F2B8}"/>
                  </a:ext>
                </a:extLst>
              </p:cNvPr>
              <p:cNvSpPr/>
              <p:nvPr/>
            </p:nvSpPr>
            <p:spPr>
              <a:xfrm>
                <a:off x="2358637" y="50217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Sonne-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berg</a:t>
                </a:r>
              </a:p>
            </p:txBody>
          </p:sp>
          <p:sp>
            <p:nvSpPr>
              <p:cNvPr id="250" name="Freihandform 324">
                <a:extLst>
                  <a:ext uri="{FF2B5EF4-FFF2-40B4-BE49-F238E27FC236}">
                    <a16:creationId xmlns:a16="http://schemas.microsoft.com/office/drawing/2014/main" id="{F8375DCC-F804-48A4-A5F2-1362F07C2AF7}"/>
                  </a:ext>
                </a:extLst>
              </p:cNvPr>
              <p:cNvSpPr/>
              <p:nvPr/>
            </p:nvSpPr>
            <p:spPr>
              <a:xfrm>
                <a:off x="3582023" y="3424148"/>
                <a:ext cx="613733" cy="10649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rtl="0" hangingPunct="1"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51" name="Freihandform 324">
                <a:extLst>
                  <a:ext uri="{FF2B5EF4-FFF2-40B4-BE49-F238E27FC236}">
                    <a16:creationId xmlns:a16="http://schemas.microsoft.com/office/drawing/2014/main" id="{B5796714-4BF9-43DA-B2FD-9D6A494267B3}"/>
                  </a:ext>
                </a:extLst>
              </p:cNvPr>
              <p:cNvSpPr/>
              <p:nvPr/>
            </p:nvSpPr>
            <p:spPr>
              <a:xfrm>
                <a:off x="2624990" y="375574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52" name="Freihandform 324">
                <a:extLst>
                  <a:ext uri="{FF2B5EF4-FFF2-40B4-BE49-F238E27FC236}">
                    <a16:creationId xmlns:a16="http://schemas.microsoft.com/office/drawing/2014/main" id="{B26F7D4C-2831-4240-81D8-72E9CF24E97E}"/>
                  </a:ext>
                </a:extLst>
              </p:cNvPr>
              <p:cNvSpPr/>
              <p:nvPr/>
            </p:nvSpPr>
            <p:spPr>
              <a:xfrm>
                <a:off x="3180304" y="3914344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53" name="Freihandform 324">
                <a:extLst>
                  <a:ext uri="{FF2B5EF4-FFF2-40B4-BE49-F238E27FC236}">
                    <a16:creationId xmlns:a16="http://schemas.microsoft.com/office/drawing/2014/main" id="{E9A24031-332F-4A3D-AD19-FF46F18D6FF2}"/>
                  </a:ext>
                </a:extLst>
              </p:cNvPr>
              <p:cNvSpPr/>
              <p:nvPr/>
            </p:nvSpPr>
            <p:spPr>
              <a:xfrm>
                <a:off x="3560948" y="3396926"/>
                <a:ext cx="613733" cy="57850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Holz-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land-</a:t>
                </a:r>
              </a:p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9304529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BEB4EF45-0A8F-403E-AA57-A623BD30A871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179512" y="1285250"/>
            <a:ext cx="8229600" cy="437952"/>
          </a:xfrm>
          <a:prstGeom prst="rect">
            <a:avLst/>
          </a:prstGeom>
        </p:spPr>
        <p:txBody>
          <a:bodyPr/>
          <a:lstStyle/>
          <a:p>
            <a:r>
              <a:rPr lang="de-DE" sz="2000" dirty="0"/>
              <a:t>Sömmerda  /  Erfurt</a:t>
            </a:r>
          </a:p>
        </p:txBody>
      </p:sp>
      <p:grpSp>
        <p:nvGrpSpPr>
          <p:cNvPr id="3" name="Gruppieren 2">
            <a:extLst>
              <a:ext uri="{FF2B5EF4-FFF2-40B4-BE49-F238E27FC236}">
                <a16:creationId xmlns:a16="http://schemas.microsoft.com/office/drawing/2014/main" id="{39B4766A-0CE3-4688-82BB-3EEE7242EFA4}"/>
              </a:ext>
            </a:extLst>
          </p:cNvPr>
          <p:cNvGrpSpPr/>
          <p:nvPr/>
        </p:nvGrpSpPr>
        <p:grpSpPr>
          <a:xfrm>
            <a:off x="4788000" y="1872000"/>
            <a:ext cx="4221818" cy="4644000"/>
            <a:chOff x="4788000" y="1872000"/>
            <a:chExt cx="4221818" cy="4644000"/>
          </a:xfrm>
        </p:grpSpPr>
        <p:pic>
          <p:nvPicPr>
            <p:cNvPr id="145" name="Grafik 144">
              <a:extLst>
                <a:ext uri="{FF2B5EF4-FFF2-40B4-BE49-F238E27FC236}">
                  <a16:creationId xmlns:a16="http://schemas.microsoft.com/office/drawing/2014/main" id="{50FA1D59-E7C8-426D-9963-9CD7BC600EB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4788000" y="1872000"/>
              <a:ext cx="4221818" cy="4644000"/>
            </a:xfrm>
            <a:prstGeom prst="rect">
              <a:avLst/>
            </a:prstGeom>
          </p:spPr>
        </p:pic>
        <p:grpSp>
          <p:nvGrpSpPr>
            <p:cNvPr id="203" name="Gruppieren 202">
              <a:extLst>
                <a:ext uri="{FF2B5EF4-FFF2-40B4-BE49-F238E27FC236}">
                  <a16:creationId xmlns:a16="http://schemas.microsoft.com/office/drawing/2014/main" id="{4A1A70CB-3C15-4CC2-9B73-4706F900FDB1}"/>
                </a:ext>
              </a:extLst>
            </p:cNvPr>
            <p:cNvGrpSpPr/>
            <p:nvPr/>
          </p:nvGrpSpPr>
          <p:grpSpPr>
            <a:xfrm>
              <a:off x="4866909" y="2332267"/>
              <a:ext cx="3695337" cy="3265562"/>
              <a:chOff x="4557376" y="2027788"/>
              <a:chExt cx="3695337" cy="3265562"/>
            </a:xfrm>
          </p:grpSpPr>
          <p:sp>
            <p:nvSpPr>
              <p:cNvPr id="204" name="Textfeld 203">
                <a:extLst>
                  <a:ext uri="{FF2B5EF4-FFF2-40B4-BE49-F238E27FC236}">
                    <a16:creationId xmlns:a16="http://schemas.microsoft.com/office/drawing/2014/main" id="{43CC82D1-7F77-4156-A56D-3D911122A144}"/>
                  </a:ext>
                </a:extLst>
              </p:cNvPr>
              <p:cNvSpPr txBox="1"/>
              <p:nvPr/>
            </p:nvSpPr>
            <p:spPr>
              <a:xfrm>
                <a:off x="5586038" y="2027788"/>
                <a:ext cx="699833" cy="20846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Kindelbrück</a:t>
                </a:r>
              </a:p>
            </p:txBody>
          </p:sp>
          <p:sp>
            <p:nvSpPr>
              <p:cNvPr id="205" name="Textfeld 204">
                <a:extLst>
                  <a:ext uri="{FF2B5EF4-FFF2-40B4-BE49-F238E27FC236}">
                    <a16:creationId xmlns:a16="http://schemas.microsoft.com/office/drawing/2014/main" id="{446A1CAC-8BA3-41E3-AEA0-85A3DB6C43D5}"/>
                  </a:ext>
                </a:extLst>
              </p:cNvPr>
              <p:cNvSpPr txBox="1"/>
              <p:nvPr/>
            </p:nvSpPr>
            <p:spPr>
              <a:xfrm>
                <a:off x="6864337" y="2697815"/>
                <a:ext cx="512156" cy="20846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Kölleda</a:t>
                </a:r>
              </a:p>
            </p:txBody>
          </p:sp>
          <p:sp>
            <p:nvSpPr>
              <p:cNvPr id="206" name="Textfeld 205">
                <a:extLst>
                  <a:ext uri="{FF2B5EF4-FFF2-40B4-BE49-F238E27FC236}">
                    <a16:creationId xmlns:a16="http://schemas.microsoft.com/office/drawing/2014/main" id="{2E14D0FA-1F31-4A20-9470-B4B295C7D62D}"/>
                  </a:ext>
                </a:extLst>
              </p:cNvPr>
              <p:cNvSpPr txBox="1"/>
              <p:nvPr/>
            </p:nvSpPr>
            <p:spPr>
              <a:xfrm>
                <a:off x="5988485" y="3166870"/>
                <a:ext cx="665710" cy="20846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Sömmerda</a:t>
                </a:r>
              </a:p>
            </p:txBody>
          </p:sp>
          <p:sp>
            <p:nvSpPr>
              <p:cNvPr id="207" name="Textfeld 206">
                <a:extLst>
                  <a:ext uri="{FF2B5EF4-FFF2-40B4-BE49-F238E27FC236}">
                    <a16:creationId xmlns:a16="http://schemas.microsoft.com/office/drawing/2014/main" id="{6812E788-9D66-4DEC-A959-1A03ADBA4B09}"/>
                  </a:ext>
                </a:extLst>
              </p:cNvPr>
              <p:cNvSpPr txBox="1"/>
              <p:nvPr/>
            </p:nvSpPr>
            <p:spPr>
              <a:xfrm>
                <a:off x="5462929" y="2770160"/>
                <a:ext cx="682771" cy="20846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Weißensee</a:t>
                </a:r>
              </a:p>
            </p:txBody>
          </p:sp>
          <p:sp>
            <p:nvSpPr>
              <p:cNvPr id="208" name="Textfeld 207">
                <a:extLst>
                  <a:ext uri="{FF2B5EF4-FFF2-40B4-BE49-F238E27FC236}">
                    <a16:creationId xmlns:a16="http://schemas.microsoft.com/office/drawing/2014/main" id="{0AD9AFEC-28C3-4665-94CA-2E4312BA3181}"/>
                  </a:ext>
                </a:extLst>
              </p:cNvPr>
              <p:cNvSpPr txBox="1"/>
              <p:nvPr/>
            </p:nvSpPr>
            <p:spPr>
              <a:xfrm>
                <a:off x="7678515" y="3433243"/>
                <a:ext cx="574198" cy="20846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Buttstädt</a:t>
                </a:r>
              </a:p>
            </p:txBody>
          </p:sp>
          <p:sp>
            <p:nvSpPr>
              <p:cNvPr id="209" name="Textfeld 208">
                <a:extLst>
                  <a:ext uri="{FF2B5EF4-FFF2-40B4-BE49-F238E27FC236}">
                    <a16:creationId xmlns:a16="http://schemas.microsoft.com/office/drawing/2014/main" id="{9C8DC8CC-AE58-4ACE-A0B6-5152E224183A}"/>
                  </a:ext>
                </a:extLst>
              </p:cNvPr>
              <p:cNvSpPr txBox="1"/>
              <p:nvPr/>
            </p:nvSpPr>
            <p:spPr>
              <a:xfrm>
                <a:off x="4557376" y="3712828"/>
                <a:ext cx="585056" cy="20846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Gebesee</a:t>
                </a:r>
              </a:p>
            </p:txBody>
          </p:sp>
          <p:sp>
            <p:nvSpPr>
              <p:cNvPr id="210" name="Textfeld 209">
                <a:extLst>
                  <a:ext uri="{FF2B5EF4-FFF2-40B4-BE49-F238E27FC236}">
                    <a16:creationId xmlns:a16="http://schemas.microsoft.com/office/drawing/2014/main" id="{50932C77-B84E-40BD-9797-2051F1290534}"/>
                  </a:ext>
                </a:extLst>
              </p:cNvPr>
              <p:cNvSpPr txBox="1"/>
              <p:nvPr/>
            </p:nvSpPr>
            <p:spPr>
              <a:xfrm>
                <a:off x="4919830" y="2906276"/>
                <a:ext cx="234518" cy="20846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1</a:t>
                </a:r>
              </a:p>
            </p:txBody>
          </p:sp>
          <p:sp>
            <p:nvSpPr>
              <p:cNvPr id="211" name="Textfeld 210">
                <a:extLst>
                  <a:ext uri="{FF2B5EF4-FFF2-40B4-BE49-F238E27FC236}">
                    <a16:creationId xmlns:a16="http://schemas.microsoft.com/office/drawing/2014/main" id="{393CB5EB-822E-4701-9A6F-A5BE4C0A1D1C}"/>
                  </a:ext>
                </a:extLst>
              </p:cNvPr>
              <p:cNvSpPr txBox="1"/>
              <p:nvPr/>
            </p:nvSpPr>
            <p:spPr>
              <a:xfrm>
                <a:off x="5050977" y="4421221"/>
                <a:ext cx="234518" cy="20846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6</a:t>
                </a:r>
              </a:p>
            </p:txBody>
          </p:sp>
          <p:sp>
            <p:nvSpPr>
              <p:cNvPr id="212" name="Textfeld 211">
                <a:extLst>
                  <a:ext uri="{FF2B5EF4-FFF2-40B4-BE49-F238E27FC236}">
                    <a16:creationId xmlns:a16="http://schemas.microsoft.com/office/drawing/2014/main" id="{386ABEA7-5470-424A-8D4C-0400929D459F}"/>
                  </a:ext>
                </a:extLst>
              </p:cNvPr>
              <p:cNvSpPr txBox="1"/>
              <p:nvPr/>
            </p:nvSpPr>
            <p:spPr>
              <a:xfrm>
                <a:off x="4636099" y="4553020"/>
                <a:ext cx="234518" cy="20846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4</a:t>
                </a:r>
              </a:p>
            </p:txBody>
          </p:sp>
          <p:sp>
            <p:nvSpPr>
              <p:cNvPr id="213" name="Textfeld 212">
                <a:extLst>
                  <a:ext uri="{FF2B5EF4-FFF2-40B4-BE49-F238E27FC236}">
                    <a16:creationId xmlns:a16="http://schemas.microsoft.com/office/drawing/2014/main" id="{F18F43D2-3876-4438-B8B8-5FA1A8E85192}"/>
                  </a:ext>
                </a:extLst>
              </p:cNvPr>
              <p:cNvSpPr txBox="1"/>
              <p:nvPr/>
            </p:nvSpPr>
            <p:spPr>
              <a:xfrm>
                <a:off x="4853627" y="4235886"/>
                <a:ext cx="234518" cy="20846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5</a:t>
                </a:r>
              </a:p>
            </p:txBody>
          </p:sp>
          <p:sp>
            <p:nvSpPr>
              <p:cNvPr id="214" name="Textfeld 213">
                <a:extLst>
                  <a:ext uri="{FF2B5EF4-FFF2-40B4-BE49-F238E27FC236}">
                    <a16:creationId xmlns:a16="http://schemas.microsoft.com/office/drawing/2014/main" id="{DEDFCD02-2596-4F89-983D-77C7FF99E9E5}"/>
                  </a:ext>
                </a:extLst>
              </p:cNvPr>
              <p:cNvSpPr txBox="1"/>
              <p:nvPr/>
            </p:nvSpPr>
            <p:spPr>
              <a:xfrm>
                <a:off x="4801154" y="4056259"/>
                <a:ext cx="234518" cy="20846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3</a:t>
                </a:r>
              </a:p>
            </p:txBody>
          </p:sp>
          <p:sp>
            <p:nvSpPr>
              <p:cNvPr id="215" name="Textfeld 214">
                <a:extLst>
                  <a:ext uri="{FF2B5EF4-FFF2-40B4-BE49-F238E27FC236}">
                    <a16:creationId xmlns:a16="http://schemas.microsoft.com/office/drawing/2014/main" id="{3B34ACB7-E127-4CFB-9761-5583D0B8F059}"/>
                  </a:ext>
                </a:extLst>
              </p:cNvPr>
              <p:cNvSpPr txBox="1"/>
              <p:nvPr/>
            </p:nvSpPr>
            <p:spPr>
              <a:xfrm>
                <a:off x="4868695" y="3250571"/>
                <a:ext cx="234518" cy="20846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</a:t>
                </a:r>
              </a:p>
            </p:txBody>
          </p:sp>
          <p:sp>
            <p:nvSpPr>
              <p:cNvPr id="216" name="Textfeld 215">
                <a:extLst>
                  <a:ext uri="{FF2B5EF4-FFF2-40B4-BE49-F238E27FC236}">
                    <a16:creationId xmlns:a16="http://schemas.microsoft.com/office/drawing/2014/main" id="{A492CF12-E186-4B7E-908D-C5D3932579D3}"/>
                  </a:ext>
                </a:extLst>
              </p:cNvPr>
              <p:cNvSpPr txBox="1"/>
              <p:nvPr/>
            </p:nvSpPr>
            <p:spPr>
              <a:xfrm>
                <a:off x="5119058" y="3455025"/>
                <a:ext cx="184731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endParaRPr lang="de-DE" sz="800" dirty="0"/>
              </a:p>
            </p:txBody>
          </p:sp>
          <p:sp>
            <p:nvSpPr>
              <p:cNvPr id="217" name="Textfeld 216">
                <a:extLst>
                  <a:ext uri="{FF2B5EF4-FFF2-40B4-BE49-F238E27FC236}">
                    <a16:creationId xmlns:a16="http://schemas.microsoft.com/office/drawing/2014/main" id="{A1022013-E6A3-4DAE-95A9-F2EF9196EB16}"/>
                  </a:ext>
                </a:extLst>
              </p:cNvPr>
              <p:cNvSpPr txBox="1"/>
              <p:nvPr/>
            </p:nvSpPr>
            <p:spPr>
              <a:xfrm>
                <a:off x="5078911" y="3786953"/>
                <a:ext cx="242375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8</a:t>
                </a:r>
              </a:p>
            </p:txBody>
          </p:sp>
          <p:sp>
            <p:nvSpPr>
              <p:cNvPr id="218" name="Textfeld 217">
                <a:extLst>
                  <a:ext uri="{FF2B5EF4-FFF2-40B4-BE49-F238E27FC236}">
                    <a16:creationId xmlns:a16="http://schemas.microsoft.com/office/drawing/2014/main" id="{0FF78961-7A29-401E-80B5-F9DCA087888E}"/>
                  </a:ext>
                </a:extLst>
              </p:cNvPr>
              <p:cNvSpPr txBox="1"/>
              <p:nvPr/>
            </p:nvSpPr>
            <p:spPr>
              <a:xfrm>
                <a:off x="5208802" y="3228324"/>
                <a:ext cx="234518" cy="20846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7</a:t>
                </a:r>
              </a:p>
            </p:txBody>
          </p:sp>
          <p:sp>
            <p:nvSpPr>
              <p:cNvPr id="219" name="Textfeld 218">
                <a:extLst>
                  <a:ext uri="{FF2B5EF4-FFF2-40B4-BE49-F238E27FC236}">
                    <a16:creationId xmlns:a16="http://schemas.microsoft.com/office/drawing/2014/main" id="{9ABDE17D-C44B-4F2E-9B77-E1E98E21BDA4}"/>
                  </a:ext>
                </a:extLst>
              </p:cNvPr>
              <p:cNvSpPr txBox="1"/>
              <p:nvPr/>
            </p:nvSpPr>
            <p:spPr>
              <a:xfrm>
                <a:off x="5331710" y="3715529"/>
                <a:ext cx="242375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9</a:t>
                </a:r>
              </a:p>
            </p:txBody>
          </p:sp>
          <p:sp>
            <p:nvSpPr>
              <p:cNvPr id="220" name="Textfeld 219">
                <a:extLst>
                  <a:ext uri="{FF2B5EF4-FFF2-40B4-BE49-F238E27FC236}">
                    <a16:creationId xmlns:a16="http://schemas.microsoft.com/office/drawing/2014/main" id="{30A08C8D-B1E7-40A5-9C29-926EEA2D922A}"/>
                  </a:ext>
                </a:extLst>
              </p:cNvPr>
              <p:cNvSpPr txBox="1"/>
              <p:nvPr/>
            </p:nvSpPr>
            <p:spPr>
              <a:xfrm>
                <a:off x="5265694" y="3992356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10</a:t>
                </a:r>
              </a:p>
            </p:txBody>
          </p:sp>
          <p:sp>
            <p:nvSpPr>
              <p:cNvPr id="221" name="Textfeld 220">
                <a:extLst>
                  <a:ext uri="{FF2B5EF4-FFF2-40B4-BE49-F238E27FC236}">
                    <a16:creationId xmlns:a16="http://schemas.microsoft.com/office/drawing/2014/main" id="{417FB92E-78A2-44D7-8297-D55E80147051}"/>
                  </a:ext>
                </a:extLst>
              </p:cNvPr>
              <p:cNvSpPr txBox="1"/>
              <p:nvPr/>
            </p:nvSpPr>
            <p:spPr>
              <a:xfrm>
                <a:off x="5425876" y="4144832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11</a:t>
                </a:r>
              </a:p>
            </p:txBody>
          </p:sp>
          <p:sp>
            <p:nvSpPr>
              <p:cNvPr id="222" name="Textfeld 221">
                <a:extLst>
                  <a:ext uri="{FF2B5EF4-FFF2-40B4-BE49-F238E27FC236}">
                    <a16:creationId xmlns:a16="http://schemas.microsoft.com/office/drawing/2014/main" id="{000DDA8F-FA22-481F-A374-00B5E550E1DE}"/>
                  </a:ext>
                </a:extLst>
              </p:cNvPr>
              <p:cNvSpPr txBox="1"/>
              <p:nvPr/>
            </p:nvSpPr>
            <p:spPr>
              <a:xfrm>
                <a:off x="5654275" y="3916966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12</a:t>
                </a:r>
              </a:p>
            </p:txBody>
          </p:sp>
          <p:sp>
            <p:nvSpPr>
              <p:cNvPr id="223" name="Textfeld 222">
                <a:extLst>
                  <a:ext uri="{FF2B5EF4-FFF2-40B4-BE49-F238E27FC236}">
                    <a16:creationId xmlns:a16="http://schemas.microsoft.com/office/drawing/2014/main" id="{94D79DD1-CCF5-47D3-83FD-602E4E3D9EDE}"/>
                  </a:ext>
                </a:extLst>
              </p:cNvPr>
              <p:cNvSpPr txBox="1"/>
              <p:nvPr/>
            </p:nvSpPr>
            <p:spPr>
              <a:xfrm>
                <a:off x="5493038" y="3178243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14</a:t>
                </a:r>
              </a:p>
            </p:txBody>
          </p:sp>
          <p:sp>
            <p:nvSpPr>
              <p:cNvPr id="224" name="Textfeld 223">
                <a:extLst>
                  <a:ext uri="{FF2B5EF4-FFF2-40B4-BE49-F238E27FC236}">
                    <a16:creationId xmlns:a16="http://schemas.microsoft.com/office/drawing/2014/main" id="{0684F035-974A-47E1-AF9D-24F58060DF65}"/>
                  </a:ext>
                </a:extLst>
              </p:cNvPr>
              <p:cNvSpPr txBox="1"/>
              <p:nvPr/>
            </p:nvSpPr>
            <p:spPr>
              <a:xfrm>
                <a:off x="5476115" y="3462499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13</a:t>
                </a:r>
              </a:p>
            </p:txBody>
          </p:sp>
          <p:sp>
            <p:nvSpPr>
              <p:cNvPr id="225" name="Textfeld 224">
                <a:extLst>
                  <a:ext uri="{FF2B5EF4-FFF2-40B4-BE49-F238E27FC236}">
                    <a16:creationId xmlns:a16="http://schemas.microsoft.com/office/drawing/2014/main" id="{D57EF413-E2F2-474F-BDC0-A9A265C8CB02}"/>
                  </a:ext>
                </a:extLst>
              </p:cNvPr>
              <p:cNvSpPr txBox="1"/>
              <p:nvPr/>
            </p:nvSpPr>
            <p:spPr>
              <a:xfrm>
                <a:off x="6344716" y="2319478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18</a:t>
                </a:r>
              </a:p>
            </p:txBody>
          </p:sp>
          <p:sp>
            <p:nvSpPr>
              <p:cNvPr id="227" name="Textfeld 226">
                <a:extLst>
                  <a:ext uri="{FF2B5EF4-FFF2-40B4-BE49-F238E27FC236}">
                    <a16:creationId xmlns:a16="http://schemas.microsoft.com/office/drawing/2014/main" id="{83379253-053A-4F40-A610-588578DE4BF7}"/>
                  </a:ext>
                </a:extLst>
              </p:cNvPr>
              <p:cNvSpPr txBox="1"/>
              <p:nvPr/>
            </p:nvSpPr>
            <p:spPr>
              <a:xfrm>
                <a:off x="6217488" y="2489320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17</a:t>
                </a:r>
              </a:p>
            </p:txBody>
          </p:sp>
          <p:sp>
            <p:nvSpPr>
              <p:cNvPr id="228" name="Textfeld 227">
                <a:extLst>
                  <a:ext uri="{FF2B5EF4-FFF2-40B4-BE49-F238E27FC236}">
                    <a16:creationId xmlns:a16="http://schemas.microsoft.com/office/drawing/2014/main" id="{4C89BCE3-402A-4D86-9308-44D63E69804B}"/>
                  </a:ext>
                </a:extLst>
              </p:cNvPr>
              <p:cNvSpPr txBox="1"/>
              <p:nvPr/>
            </p:nvSpPr>
            <p:spPr>
              <a:xfrm>
                <a:off x="5766473" y="2451409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15</a:t>
                </a:r>
              </a:p>
            </p:txBody>
          </p:sp>
          <p:sp>
            <p:nvSpPr>
              <p:cNvPr id="229" name="Textfeld 228">
                <a:extLst>
                  <a:ext uri="{FF2B5EF4-FFF2-40B4-BE49-F238E27FC236}">
                    <a16:creationId xmlns:a16="http://schemas.microsoft.com/office/drawing/2014/main" id="{BE5FEF66-FE5F-45AA-B12C-9A8BD065EEA2}"/>
                  </a:ext>
                </a:extLst>
              </p:cNvPr>
              <p:cNvSpPr txBox="1"/>
              <p:nvPr/>
            </p:nvSpPr>
            <p:spPr>
              <a:xfrm>
                <a:off x="5948796" y="3910029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19</a:t>
                </a:r>
              </a:p>
            </p:txBody>
          </p:sp>
          <p:sp>
            <p:nvSpPr>
              <p:cNvPr id="230" name="Textfeld 229">
                <a:extLst>
                  <a:ext uri="{FF2B5EF4-FFF2-40B4-BE49-F238E27FC236}">
                    <a16:creationId xmlns:a16="http://schemas.microsoft.com/office/drawing/2014/main" id="{BBBDA832-D85E-44BF-9540-3B59D8A224A9}"/>
                  </a:ext>
                </a:extLst>
              </p:cNvPr>
              <p:cNvSpPr txBox="1"/>
              <p:nvPr/>
            </p:nvSpPr>
            <p:spPr>
              <a:xfrm>
                <a:off x="6239154" y="3706290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20</a:t>
                </a:r>
              </a:p>
            </p:txBody>
          </p:sp>
          <p:sp>
            <p:nvSpPr>
              <p:cNvPr id="231" name="Textfeld 230">
                <a:extLst>
                  <a:ext uri="{FF2B5EF4-FFF2-40B4-BE49-F238E27FC236}">
                    <a16:creationId xmlns:a16="http://schemas.microsoft.com/office/drawing/2014/main" id="{D9455EBE-6C3C-48F0-A628-330B60783329}"/>
                  </a:ext>
                </a:extLst>
              </p:cNvPr>
              <p:cNvSpPr txBox="1"/>
              <p:nvPr/>
            </p:nvSpPr>
            <p:spPr>
              <a:xfrm>
                <a:off x="6170952" y="4597083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24</a:t>
                </a:r>
              </a:p>
            </p:txBody>
          </p:sp>
          <p:sp>
            <p:nvSpPr>
              <p:cNvPr id="232" name="Textfeld 231">
                <a:extLst>
                  <a:ext uri="{FF2B5EF4-FFF2-40B4-BE49-F238E27FC236}">
                    <a16:creationId xmlns:a16="http://schemas.microsoft.com/office/drawing/2014/main" id="{33F9FADE-DA9E-4D1D-8780-18B03FA8AA80}"/>
                  </a:ext>
                </a:extLst>
              </p:cNvPr>
              <p:cNvSpPr txBox="1"/>
              <p:nvPr/>
            </p:nvSpPr>
            <p:spPr>
              <a:xfrm>
                <a:off x="6158366" y="4344245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21</a:t>
                </a:r>
              </a:p>
            </p:txBody>
          </p:sp>
          <p:sp>
            <p:nvSpPr>
              <p:cNvPr id="233" name="Textfeld 232">
                <a:extLst>
                  <a:ext uri="{FF2B5EF4-FFF2-40B4-BE49-F238E27FC236}">
                    <a16:creationId xmlns:a16="http://schemas.microsoft.com/office/drawing/2014/main" id="{44DB1103-5536-446E-BF71-AB67671ADAB7}"/>
                  </a:ext>
                </a:extLst>
              </p:cNvPr>
              <p:cNvSpPr txBox="1"/>
              <p:nvPr/>
            </p:nvSpPr>
            <p:spPr>
              <a:xfrm>
                <a:off x="6359020" y="4183348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22</a:t>
                </a:r>
              </a:p>
            </p:txBody>
          </p:sp>
          <p:sp>
            <p:nvSpPr>
              <p:cNvPr id="234" name="Textfeld 233">
                <a:extLst>
                  <a:ext uri="{FF2B5EF4-FFF2-40B4-BE49-F238E27FC236}">
                    <a16:creationId xmlns:a16="http://schemas.microsoft.com/office/drawing/2014/main" id="{D454CF15-832F-4AE1-8788-944752D8227E}"/>
                  </a:ext>
                </a:extLst>
              </p:cNvPr>
              <p:cNvSpPr txBox="1"/>
              <p:nvPr/>
            </p:nvSpPr>
            <p:spPr>
              <a:xfrm>
                <a:off x="6342036" y="4590906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25</a:t>
                </a:r>
              </a:p>
            </p:txBody>
          </p:sp>
          <p:sp>
            <p:nvSpPr>
              <p:cNvPr id="235" name="Textfeld 234">
                <a:extLst>
                  <a:ext uri="{FF2B5EF4-FFF2-40B4-BE49-F238E27FC236}">
                    <a16:creationId xmlns:a16="http://schemas.microsoft.com/office/drawing/2014/main" id="{4486F4EB-0C99-4512-8C2F-2D7FCE296F38}"/>
                  </a:ext>
                </a:extLst>
              </p:cNvPr>
              <p:cNvSpPr txBox="1"/>
              <p:nvPr/>
            </p:nvSpPr>
            <p:spPr>
              <a:xfrm>
                <a:off x="6499258" y="4030755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23</a:t>
                </a:r>
              </a:p>
            </p:txBody>
          </p:sp>
          <p:sp>
            <p:nvSpPr>
              <p:cNvPr id="236" name="Textfeld 235">
                <a:extLst>
                  <a:ext uri="{FF2B5EF4-FFF2-40B4-BE49-F238E27FC236}">
                    <a16:creationId xmlns:a16="http://schemas.microsoft.com/office/drawing/2014/main" id="{D774231B-D33C-426A-8760-2ECDBC6D95A4}"/>
                  </a:ext>
                </a:extLst>
              </p:cNvPr>
              <p:cNvSpPr txBox="1"/>
              <p:nvPr/>
            </p:nvSpPr>
            <p:spPr>
              <a:xfrm>
                <a:off x="6551657" y="4451967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26</a:t>
                </a:r>
              </a:p>
            </p:txBody>
          </p:sp>
          <p:sp>
            <p:nvSpPr>
              <p:cNvPr id="237" name="Textfeld 236">
                <a:extLst>
                  <a:ext uri="{FF2B5EF4-FFF2-40B4-BE49-F238E27FC236}">
                    <a16:creationId xmlns:a16="http://schemas.microsoft.com/office/drawing/2014/main" id="{7B7056D9-A18B-4315-9021-5620E5EEBECF}"/>
                  </a:ext>
                </a:extLst>
              </p:cNvPr>
              <p:cNvSpPr txBox="1"/>
              <p:nvPr/>
            </p:nvSpPr>
            <p:spPr>
              <a:xfrm>
                <a:off x="7159050" y="3358268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29</a:t>
                </a:r>
              </a:p>
            </p:txBody>
          </p:sp>
          <p:sp>
            <p:nvSpPr>
              <p:cNvPr id="238" name="Textfeld 237">
                <a:extLst>
                  <a:ext uri="{FF2B5EF4-FFF2-40B4-BE49-F238E27FC236}">
                    <a16:creationId xmlns:a16="http://schemas.microsoft.com/office/drawing/2014/main" id="{013300FD-4F35-407F-998A-646C28A4FADB}"/>
                  </a:ext>
                </a:extLst>
              </p:cNvPr>
              <p:cNvSpPr txBox="1"/>
              <p:nvPr/>
            </p:nvSpPr>
            <p:spPr>
              <a:xfrm>
                <a:off x="7204932" y="3098556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30</a:t>
                </a:r>
              </a:p>
            </p:txBody>
          </p:sp>
          <p:sp>
            <p:nvSpPr>
              <p:cNvPr id="239" name="Textfeld 238">
                <a:extLst>
                  <a:ext uri="{FF2B5EF4-FFF2-40B4-BE49-F238E27FC236}">
                    <a16:creationId xmlns:a16="http://schemas.microsoft.com/office/drawing/2014/main" id="{8ADD9DAE-D710-4742-B8CB-AC96133D4AF5}"/>
                  </a:ext>
                </a:extLst>
              </p:cNvPr>
              <p:cNvSpPr txBox="1"/>
              <p:nvPr/>
            </p:nvSpPr>
            <p:spPr>
              <a:xfrm>
                <a:off x="6845186" y="3529989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28</a:t>
                </a:r>
              </a:p>
            </p:txBody>
          </p:sp>
          <p:sp>
            <p:nvSpPr>
              <p:cNvPr id="240" name="Textfeld 239">
                <a:extLst>
                  <a:ext uri="{FF2B5EF4-FFF2-40B4-BE49-F238E27FC236}">
                    <a16:creationId xmlns:a16="http://schemas.microsoft.com/office/drawing/2014/main" id="{C359DD99-E3E0-4636-A980-63A21B31D749}"/>
                  </a:ext>
                </a:extLst>
              </p:cNvPr>
              <p:cNvSpPr txBox="1"/>
              <p:nvPr/>
            </p:nvSpPr>
            <p:spPr>
              <a:xfrm>
                <a:off x="6590439" y="3653189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27</a:t>
                </a:r>
              </a:p>
            </p:txBody>
          </p:sp>
          <p:sp>
            <p:nvSpPr>
              <p:cNvPr id="241" name="Textfeld 240">
                <a:extLst>
                  <a:ext uri="{FF2B5EF4-FFF2-40B4-BE49-F238E27FC236}">
                    <a16:creationId xmlns:a16="http://schemas.microsoft.com/office/drawing/2014/main" id="{E36B6F12-7571-47B6-9D0A-4E117288C04D}"/>
                  </a:ext>
                </a:extLst>
              </p:cNvPr>
              <p:cNvSpPr txBox="1"/>
              <p:nvPr/>
            </p:nvSpPr>
            <p:spPr>
              <a:xfrm>
                <a:off x="7467123" y="2744721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31</a:t>
                </a:r>
              </a:p>
            </p:txBody>
          </p:sp>
          <p:sp>
            <p:nvSpPr>
              <p:cNvPr id="242" name="Textfeld 241">
                <a:extLst>
                  <a:ext uri="{FF2B5EF4-FFF2-40B4-BE49-F238E27FC236}">
                    <a16:creationId xmlns:a16="http://schemas.microsoft.com/office/drawing/2014/main" id="{58260086-746D-4169-A08E-9020C3630BEE}"/>
                  </a:ext>
                </a:extLst>
              </p:cNvPr>
              <p:cNvSpPr txBox="1"/>
              <p:nvPr/>
            </p:nvSpPr>
            <p:spPr>
              <a:xfrm>
                <a:off x="5376070" y="5077906"/>
                <a:ext cx="436338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Erfurt</a:t>
                </a:r>
              </a:p>
            </p:txBody>
          </p:sp>
        </p:grpSp>
        <p:sp>
          <p:nvSpPr>
            <p:cNvPr id="243" name="Textfeld 242">
              <a:extLst>
                <a:ext uri="{FF2B5EF4-FFF2-40B4-BE49-F238E27FC236}">
                  <a16:creationId xmlns:a16="http://schemas.microsoft.com/office/drawing/2014/main" id="{EB510D40-EB2C-4B58-A365-7E6FF2276378}"/>
                </a:ext>
              </a:extLst>
            </p:cNvPr>
            <p:cNvSpPr txBox="1"/>
            <p:nvPr/>
          </p:nvSpPr>
          <p:spPr>
            <a:xfrm>
              <a:off x="8187943" y="3169523"/>
              <a:ext cx="30008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32</a:t>
              </a:r>
            </a:p>
          </p:txBody>
        </p:sp>
      </p:grpSp>
      <p:sp>
        <p:nvSpPr>
          <p:cNvPr id="244" name="Textfeld 243">
            <a:extLst>
              <a:ext uri="{FF2B5EF4-FFF2-40B4-BE49-F238E27FC236}">
                <a16:creationId xmlns:a16="http://schemas.microsoft.com/office/drawing/2014/main" id="{59A7B623-505B-464F-B656-263FE736D96E}"/>
              </a:ext>
            </a:extLst>
          </p:cNvPr>
          <p:cNvSpPr txBox="1"/>
          <p:nvPr/>
        </p:nvSpPr>
        <p:spPr>
          <a:xfrm>
            <a:off x="2480884" y="5240712"/>
            <a:ext cx="1148071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de-DE" sz="800" dirty="0"/>
              <a:t>  1 Gangloffsömmern</a:t>
            </a:r>
          </a:p>
          <a:p>
            <a:pPr algn="l"/>
            <a:r>
              <a:rPr lang="de-DE" sz="800" dirty="0"/>
              <a:t>  2 Schwerstedt</a:t>
            </a:r>
          </a:p>
          <a:p>
            <a:pPr algn="l"/>
            <a:r>
              <a:rPr lang="de-DE" sz="800" dirty="0"/>
              <a:t>  3 Andisleben</a:t>
            </a:r>
          </a:p>
          <a:p>
            <a:pPr algn="l"/>
            <a:r>
              <a:rPr lang="de-DE" sz="800" dirty="0"/>
              <a:t>  4 Witterda</a:t>
            </a:r>
          </a:p>
          <a:p>
            <a:pPr algn="l"/>
            <a:r>
              <a:rPr lang="de-DE" sz="800" dirty="0"/>
              <a:t>  5 Walschleben</a:t>
            </a:r>
          </a:p>
          <a:p>
            <a:pPr algn="l"/>
            <a:r>
              <a:rPr lang="de-DE" sz="800" dirty="0"/>
              <a:t>  6 Elxleben</a:t>
            </a:r>
          </a:p>
          <a:p>
            <a:pPr algn="l"/>
            <a:r>
              <a:rPr lang="de-DE" sz="800" dirty="0"/>
              <a:t>  7 Straußfurt</a:t>
            </a:r>
          </a:p>
          <a:p>
            <a:pPr algn="l"/>
            <a:r>
              <a:rPr lang="de-DE" sz="800" dirty="0"/>
              <a:t>  8 Ringleben</a:t>
            </a:r>
          </a:p>
          <a:p>
            <a:pPr algn="l"/>
            <a:r>
              <a:rPr lang="de-DE" sz="800" dirty="0"/>
              <a:t>  9 Haßleben</a:t>
            </a:r>
          </a:p>
          <a:p>
            <a:pPr algn="l"/>
            <a:r>
              <a:rPr lang="de-DE" sz="800" dirty="0"/>
              <a:t>10 Riethnordhausen</a:t>
            </a:r>
          </a:p>
          <a:p>
            <a:pPr algn="l"/>
            <a:r>
              <a:rPr lang="de-DE" sz="800" dirty="0"/>
              <a:t>11 Nöda</a:t>
            </a:r>
          </a:p>
          <a:p>
            <a:endParaRPr lang="de-DE" sz="800" dirty="0"/>
          </a:p>
        </p:txBody>
      </p:sp>
      <p:sp>
        <p:nvSpPr>
          <p:cNvPr id="245" name="Textfeld 244">
            <a:extLst>
              <a:ext uri="{FF2B5EF4-FFF2-40B4-BE49-F238E27FC236}">
                <a16:creationId xmlns:a16="http://schemas.microsoft.com/office/drawing/2014/main" id="{6F0F560C-65BC-4C52-B9CD-1A85836E3B3D}"/>
              </a:ext>
            </a:extLst>
          </p:cNvPr>
          <p:cNvSpPr txBox="1"/>
          <p:nvPr/>
        </p:nvSpPr>
        <p:spPr>
          <a:xfrm>
            <a:off x="7211878" y="5240712"/>
            <a:ext cx="1075936" cy="14465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de-DE" sz="800" dirty="0"/>
              <a:t>23 Markvippach</a:t>
            </a:r>
          </a:p>
          <a:p>
            <a:pPr algn="l"/>
            <a:r>
              <a:rPr lang="de-DE" sz="800" dirty="0"/>
              <a:t>24 Kleinmölsen</a:t>
            </a:r>
          </a:p>
          <a:p>
            <a:pPr algn="l"/>
            <a:r>
              <a:rPr lang="de-DE" sz="800" dirty="0"/>
              <a:t>25 Großmölsen</a:t>
            </a:r>
          </a:p>
          <a:p>
            <a:pPr algn="l"/>
            <a:r>
              <a:rPr lang="de-DE" sz="800" dirty="0"/>
              <a:t>26 Ollendorf</a:t>
            </a:r>
          </a:p>
          <a:p>
            <a:pPr algn="l"/>
            <a:r>
              <a:rPr lang="de-DE" sz="800" dirty="0"/>
              <a:t>27 Sprötau</a:t>
            </a:r>
          </a:p>
          <a:p>
            <a:pPr algn="l"/>
            <a:r>
              <a:rPr lang="de-DE" sz="800" dirty="0"/>
              <a:t>28 Vogelsberg</a:t>
            </a:r>
          </a:p>
          <a:p>
            <a:pPr algn="l"/>
            <a:r>
              <a:rPr lang="de-DE" sz="800" dirty="0"/>
              <a:t>29 Kleinneuhausen</a:t>
            </a:r>
          </a:p>
          <a:p>
            <a:pPr algn="l"/>
            <a:r>
              <a:rPr lang="de-DE" sz="800" dirty="0"/>
              <a:t>30 Großneuhausen</a:t>
            </a:r>
          </a:p>
          <a:p>
            <a:pPr algn="l"/>
            <a:r>
              <a:rPr lang="de-DE" sz="800" dirty="0"/>
              <a:t>31 Ostramondra</a:t>
            </a:r>
          </a:p>
          <a:p>
            <a:pPr algn="l"/>
            <a:r>
              <a:rPr lang="de-DE" sz="800" dirty="0"/>
              <a:t>32 Rastenberg</a:t>
            </a:r>
          </a:p>
          <a:p>
            <a:endParaRPr lang="de-DE" sz="800" dirty="0"/>
          </a:p>
        </p:txBody>
      </p:sp>
      <p:sp>
        <p:nvSpPr>
          <p:cNvPr id="246" name="Textfeld 245">
            <a:extLst>
              <a:ext uri="{FF2B5EF4-FFF2-40B4-BE49-F238E27FC236}">
                <a16:creationId xmlns:a16="http://schemas.microsoft.com/office/drawing/2014/main" id="{9F16996D-55C4-449E-9751-41F20C4C3949}"/>
              </a:ext>
            </a:extLst>
          </p:cNvPr>
          <p:cNvSpPr txBox="1"/>
          <p:nvPr/>
        </p:nvSpPr>
        <p:spPr>
          <a:xfrm>
            <a:off x="3680463" y="5240712"/>
            <a:ext cx="1103187" cy="14465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de-DE" sz="800" dirty="0"/>
              <a:t>12 Alperstedt</a:t>
            </a:r>
          </a:p>
          <a:p>
            <a:pPr algn="l"/>
            <a:r>
              <a:rPr lang="de-DE" sz="800" dirty="0"/>
              <a:t>13 Werningshausen</a:t>
            </a:r>
          </a:p>
          <a:p>
            <a:pPr algn="l"/>
            <a:r>
              <a:rPr lang="de-DE" sz="800" dirty="0"/>
              <a:t>14 Wundersleben</a:t>
            </a:r>
          </a:p>
          <a:p>
            <a:pPr algn="l"/>
            <a:r>
              <a:rPr lang="de-DE" sz="800" dirty="0"/>
              <a:t>15 Günstedt</a:t>
            </a:r>
          </a:p>
          <a:p>
            <a:pPr algn="l"/>
            <a:r>
              <a:rPr lang="de-DE" sz="800" dirty="0"/>
              <a:t>17 Griefstedt</a:t>
            </a:r>
          </a:p>
          <a:p>
            <a:pPr algn="l"/>
            <a:r>
              <a:rPr lang="de-DE" sz="800" dirty="0"/>
              <a:t>18 Büchel</a:t>
            </a:r>
          </a:p>
          <a:p>
            <a:pPr algn="l"/>
            <a:r>
              <a:rPr lang="de-DE" sz="800" dirty="0"/>
              <a:t>19 Großrudestedt</a:t>
            </a:r>
          </a:p>
          <a:p>
            <a:pPr algn="l"/>
            <a:r>
              <a:rPr lang="de-DE" sz="800" dirty="0"/>
              <a:t>20 Schloßvippach</a:t>
            </a:r>
          </a:p>
          <a:p>
            <a:pPr algn="l"/>
            <a:r>
              <a:rPr lang="de-DE" sz="800" dirty="0"/>
              <a:t>21 Udestedt</a:t>
            </a:r>
          </a:p>
          <a:p>
            <a:pPr algn="l"/>
            <a:r>
              <a:rPr lang="de-DE" sz="800" dirty="0"/>
              <a:t>22 Eckstedt</a:t>
            </a:r>
          </a:p>
          <a:p>
            <a:endParaRPr lang="de-DE" sz="800" dirty="0"/>
          </a:p>
        </p:txBody>
      </p:sp>
      <p:pic>
        <p:nvPicPr>
          <p:cNvPr id="4" name="Grafik 3">
            <a:extLst>
              <a:ext uri="{FF2B5EF4-FFF2-40B4-BE49-F238E27FC236}">
                <a16:creationId xmlns:a16="http://schemas.microsoft.com/office/drawing/2014/main" id="{6D2270FA-CF3B-479A-B1F9-72348A9BD2DD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23468" y="1236173"/>
            <a:ext cx="457304" cy="540000"/>
          </a:xfrm>
          <a:prstGeom prst="rect">
            <a:avLst/>
          </a:prstGeom>
        </p:spPr>
      </p:pic>
      <p:pic>
        <p:nvPicPr>
          <p:cNvPr id="5" name="Grafik 4">
            <a:extLst>
              <a:ext uri="{FF2B5EF4-FFF2-40B4-BE49-F238E27FC236}">
                <a16:creationId xmlns:a16="http://schemas.microsoft.com/office/drawing/2014/main" id="{05E872B1-5F2A-4318-9839-91F5C9F82411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92257" y="1241240"/>
            <a:ext cx="457821" cy="540000"/>
          </a:xfrm>
          <a:prstGeom prst="rect">
            <a:avLst/>
          </a:prstGeom>
        </p:spPr>
      </p:pic>
      <p:sp>
        <p:nvSpPr>
          <p:cNvPr id="177" name="Foliennummernplatzhalter 2">
            <a:extLst>
              <a:ext uri="{FF2B5EF4-FFF2-40B4-BE49-F238E27FC236}">
                <a16:creationId xmlns:a16="http://schemas.microsoft.com/office/drawing/2014/main" id="{BF897C82-C74B-4457-9747-315AE60A81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101013" y="6245225"/>
            <a:ext cx="647700" cy="279400"/>
          </a:xfrm>
        </p:spPr>
        <p:txBody>
          <a:bodyPr/>
          <a:lstStyle/>
          <a:p>
            <a:fld id="{07293DE5-4FA4-45D0-8624-B605E6E6C49E}" type="slidenum">
              <a:rPr lang="de-DE" altLang="de-DE" smtClean="0"/>
              <a:pPr/>
              <a:t>8</a:t>
            </a:fld>
            <a:endParaRPr lang="de-DE" altLang="de-DE" dirty="0"/>
          </a:p>
        </p:txBody>
      </p:sp>
      <p:grpSp>
        <p:nvGrpSpPr>
          <p:cNvPr id="146" name="Gruppieren 145">
            <a:extLst>
              <a:ext uri="{FF2B5EF4-FFF2-40B4-BE49-F238E27FC236}">
                <a16:creationId xmlns:a16="http://schemas.microsoft.com/office/drawing/2014/main" id="{B450F5A5-B060-4B35-912E-DD743F88330D}"/>
              </a:ext>
            </a:extLst>
          </p:cNvPr>
          <p:cNvGrpSpPr/>
          <p:nvPr/>
        </p:nvGrpSpPr>
        <p:grpSpPr>
          <a:xfrm>
            <a:off x="209388" y="1767212"/>
            <a:ext cx="3956733" cy="3354183"/>
            <a:chOff x="139071" y="1280582"/>
            <a:chExt cx="3956733" cy="3354183"/>
          </a:xfrm>
        </p:grpSpPr>
        <p:sp>
          <p:nvSpPr>
            <p:cNvPr id="147" name="Freihandform: Form 146">
              <a:extLst>
                <a:ext uri="{FF2B5EF4-FFF2-40B4-BE49-F238E27FC236}">
                  <a16:creationId xmlns:a16="http://schemas.microsoft.com/office/drawing/2014/main" id="{7258EBF1-963A-4EE5-A645-4525C217E261}"/>
                </a:ext>
              </a:extLst>
            </p:cNvPr>
            <p:cNvSpPr/>
            <p:nvPr/>
          </p:nvSpPr>
          <p:spPr>
            <a:xfrm>
              <a:off x="977106" y="1764445"/>
              <a:ext cx="1410750" cy="529650"/>
            </a:xfrm>
            <a:custGeom>
              <a:avLst/>
              <a:gdLst>
                <a:gd name="connsiteX0" fmla="*/ 858202 w 2714625"/>
                <a:gd name="connsiteY0" fmla="*/ 940308 h 1019175"/>
                <a:gd name="connsiteX1" fmla="*/ 865918 w 2714625"/>
                <a:gd name="connsiteY1" fmla="*/ 938498 h 1019175"/>
                <a:gd name="connsiteX2" fmla="*/ 867346 w 2714625"/>
                <a:gd name="connsiteY2" fmla="*/ 944689 h 1019175"/>
                <a:gd name="connsiteX3" fmla="*/ 860203 w 2714625"/>
                <a:gd name="connsiteY3" fmla="*/ 946595 h 1019175"/>
                <a:gd name="connsiteX4" fmla="*/ 858202 w 2714625"/>
                <a:gd name="connsiteY4" fmla="*/ 940308 h 1019175"/>
                <a:gd name="connsiteX5" fmla="*/ 845534 w 2714625"/>
                <a:gd name="connsiteY5" fmla="*/ 946023 h 1019175"/>
                <a:gd name="connsiteX6" fmla="*/ 851344 w 2714625"/>
                <a:gd name="connsiteY6" fmla="*/ 943832 h 1019175"/>
                <a:gd name="connsiteX7" fmla="*/ 854011 w 2714625"/>
                <a:gd name="connsiteY7" fmla="*/ 952595 h 1019175"/>
                <a:gd name="connsiteX8" fmla="*/ 847725 w 2714625"/>
                <a:gd name="connsiteY8" fmla="*/ 952976 h 1019175"/>
                <a:gd name="connsiteX9" fmla="*/ 845534 w 2714625"/>
                <a:gd name="connsiteY9" fmla="*/ 946023 h 1019175"/>
                <a:gd name="connsiteX10" fmla="*/ 1686401 w 2714625"/>
                <a:gd name="connsiteY10" fmla="*/ 569024 h 1019175"/>
                <a:gd name="connsiteX11" fmla="*/ 1691164 w 2714625"/>
                <a:gd name="connsiteY11" fmla="*/ 567976 h 1019175"/>
                <a:gd name="connsiteX12" fmla="*/ 1694498 w 2714625"/>
                <a:gd name="connsiteY12" fmla="*/ 587121 h 1019175"/>
                <a:gd name="connsiteX13" fmla="*/ 1681829 w 2714625"/>
                <a:gd name="connsiteY13" fmla="*/ 586835 h 1019175"/>
                <a:gd name="connsiteX14" fmla="*/ 1682401 w 2714625"/>
                <a:gd name="connsiteY14" fmla="*/ 577405 h 1019175"/>
                <a:gd name="connsiteX15" fmla="*/ 1686401 w 2714625"/>
                <a:gd name="connsiteY15" fmla="*/ 569024 h 1019175"/>
                <a:gd name="connsiteX16" fmla="*/ 1686496 w 2714625"/>
                <a:gd name="connsiteY16" fmla="*/ 568833 h 1019175"/>
                <a:gd name="connsiteX17" fmla="*/ 1688497 w 2714625"/>
                <a:gd name="connsiteY17" fmla="*/ 563594 h 1019175"/>
                <a:gd name="connsiteX18" fmla="*/ 1690592 w 2714625"/>
                <a:gd name="connsiteY18" fmla="*/ 564261 h 1019175"/>
                <a:gd name="connsiteX19" fmla="*/ 1691164 w 2714625"/>
                <a:gd name="connsiteY19" fmla="*/ 567785 h 1019175"/>
                <a:gd name="connsiteX20" fmla="*/ 1686496 w 2714625"/>
                <a:gd name="connsiteY20" fmla="*/ 568833 h 1019175"/>
                <a:gd name="connsiteX21" fmla="*/ 1218438 w 2714625"/>
                <a:gd name="connsiteY21" fmla="*/ 992314 h 1019175"/>
                <a:gd name="connsiteX22" fmla="*/ 1143381 w 2714625"/>
                <a:gd name="connsiteY22" fmla="*/ 991934 h 1019175"/>
                <a:gd name="connsiteX23" fmla="*/ 1141667 w 2714625"/>
                <a:gd name="connsiteY23" fmla="*/ 940879 h 1019175"/>
                <a:gd name="connsiteX24" fmla="*/ 1108329 w 2714625"/>
                <a:gd name="connsiteY24" fmla="*/ 941832 h 1019175"/>
                <a:gd name="connsiteX25" fmla="*/ 1104709 w 2714625"/>
                <a:gd name="connsiteY25" fmla="*/ 942404 h 1019175"/>
                <a:gd name="connsiteX26" fmla="*/ 1104805 w 2714625"/>
                <a:gd name="connsiteY26" fmla="*/ 944689 h 1019175"/>
                <a:gd name="connsiteX27" fmla="*/ 1095375 w 2714625"/>
                <a:gd name="connsiteY27" fmla="*/ 945642 h 1019175"/>
                <a:gd name="connsiteX28" fmla="*/ 1090993 w 2714625"/>
                <a:gd name="connsiteY28" fmla="*/ 944023 h 1019175"/>
                <a:gd name="connsiteX29" fmla="*/ 1088231 w 2714625"/>
                <a:gd name="connsiteY29" fmla="*/ 933355 h 1019175"/>
                <a:gd name="connsiteX30" fmla="*/ 1070229 w 2714625"/>
                <a:gd name="connsiteY30" fmla="*/ 936117 h 1019175"/>
                <a:gd name="connsiteX31" fmla="*/ 1069562 w 2714625"/>
                <a:gd name="connsiteY31" fmla="*/ 930688 h 1019175"/>
                <a:gd name="connsiteX32" fmla="*/ 1066514 w 2714625"/>
                <a:gd name="connsiteY32" fmla="*/ 930878 h 1019175"/>
                <a:gd name="connsiteX33" fmla="*/ 1050989 w 2714625"/>
                <a:gd name="connsiteY33" fmla="*/ 937832 h 1019175"/>
                <a:gd name="connsiteX34" fmla="*/ 1050893 w 2714625"/>
                <a:gd name="connsiteY34" fmla="*/ 941070 h 1019175"/>
                <a:gd name="connsiteX35" fmla="*/ 1038892 w 2714625"/>
                <a:gd name="connsiteY35" fmla="*/ 944785 h 1019175"/>
                <a:gd name="connsiteX36" fmla="*/ 1030129 w 2714625"/>
                <a:gd name="connsiteY36" fmla="*/ 952500 h 1019175"/>
                <a:gd name="connsiteX37" fmla="*/ 1029271 w 2714625"/>
                <a:gd name="connsiteY37" fmla="*/ 932307 h 1019175"/>
                <a:gd name="connsiteX38" fmla="*/ 1019080 w 2714625"/>
                <a:gd name="connsiteY38" fmla="*/ 939070 h 1019175"/>
                <a:gd name="connsiteX39" fmla="*/ 1018889 w 2714625"/>
                <a:gd name="connsiteY39" fmla="*/ 935260 h 1019175"/>
                <a:gd name="connsiteX40" fmla="*/ 1001363 w 2714625"/>
                <a:gd name="connsiteY40" fmla="*/ 935450 h 1019175"/>
                <a:gd name="connsiteX41" fmla="*/ 1001173 w 2714625"/>
                <a:gd name="connsiteY41" fmla="*/ 929830 h 1019175"/>
                <a:gd name="connsiteX42" fmla="*/ 970502 w 2714625"/>
                <a:gd name="connsiteY42" fmla="*/ 929735 h 1019175"/>
                <a:gd name="connsiteX43" fmla="*/ 974026 w 2714625"/>
                <a:gd name="connsiteY43" fmla="*/ 924211 h 1019175"/>
                <a:gd name="connsiteX44" fmla="*/ 919162 w 2714625"/>
                <a:gd name="connsiteY44" fmla="*/ 926021 h 1019175"/>
                <a:gd name="connsiteX45" fmla="*/ 919162 w 2714625"/>
                <a:gd name="connsiteY45" fmla="*/ 928402 h 1019175"/>
                <a:gd name="connsiteX46" fmla="*/ 903732 w 2714625"/>
                <a:gd name="connsiteY46" fmla="*/ 930021 h 1019175"/>
                <a:gd name="connsiteX47" fmla="*/ 894778 w 2714625"/>
                <a:gd name="connsiteY47" fmla="*/ 934784 h 1019175"/>
                <a:gd name="connsiteX48" fmla="*/ 876205 w 2714625"/>
                <a:gd name="connsiteY48" fmla="*/ 934498 h 1019175"/>
                <a:gd name="connsiteX49" fmla="*/ 860679 w 2714625"/>
                <a:gd name="connsiteY49" fmla="*/ 938975 h 1019175"/>
                <a:gd name="connsiteX50" fmla="*/ 841343 w 2714625"/>
                <a:gd name="connsiteY50" fmla="*/ 947833 h 1019175"/>
                <a:gd name="connsiteX51" fmla="*/ 844106 w 2714625"/>
                <a:gd name="connsiteY51" fmla="*/ 964883 h 1019175"/>
                <a:gd name="connsiteX52" fmla="*/ 834771 w 2714625"/>
                <a:gd name="connsiteY52" fmla="*/ 965359 h 1019175"/>
                <a:gd name="connsiteX53" fmla="*/ 834676 w 2714625"/>
                <a:gd name="connsiteY53" fmla="*/ 971264 h 1019175"/>
                <a:gd name="connsiteX54" fmla="*/ 829437 w 2714625"/>
                <a:gd name="connsiteY54" fmla="*/ 972598 h 1019175"/>
                <a:gd name="connsiteX55" fmla="*/ 825151 w 2714625"/>
                <a:gd name="connsiteY55" fmla="*/ 958405 h 1019175"/>
                <a:gd name="connsiteX56" fmla="*/ 820484 w 2714625"/>
                <a:gd name="connsiteY56" fmla="*/ 958882 h 1019175"/>
                <a:gd name="connsiteX57" fmla="*/ 821817 w 2714625"/>
                <a:gd name="connsiteY57" fmla="*/ 968312 h 1019175"/>
                <a:gd name="connsiteX58" fmla="*/ 809911 w 2714625"/>
                <a:gd name="connsiteY58" fmla="*/ 967835 h 1019175"/>
                <a:gd name="connsiteX59" fmla="*/ 810577 w 2714625"/>
                <a:gd name="connsiteY59" fmla="*/ 975265 h 1019175"/>
                <a:gd name="connsiteX60" fmla="*/ 807815 w 2714625"/>
                <a:gd name="connsiteY60" fmla="*/ 975646 h 1019175"/>
                <a:gd name="connsiteX61" fmla="*/ 808196 w 2714625"/>
                <a:gd name="connsiteY61" fmla="*/ 980694 h 1019175"/>
                <a:gd name="connsiteX62" fmla="*/ 800005 w 2714625"/>
                <a:gd name="connsiteY62" fmla="*/ 980504 h 1019175"/>
                <a:gd name="connsiteX63" fmla="*/ 800386 w 2714625"/>
                <a:gd name="connsiteY63" fmla="*/ 994886 h 1019175"/>
                <a:gd name="connsiteX64" fmla="*/ 774668 w 2714625"/>
                <a:gd name="connsiteY64" fmla="*/ 1007364 h 1019175"/>
                <a:gd name="connsiteX65" fmla="*/ 773335 w 2714625"/>
                <a:gd name="connsiteY65" fmla="*/ 996505 h 1019175"/>
                <a:gd name="connsiteX66" fmla="*/ 775430 w 2714625"/>
                <a:gd name="connsiteY66" fmla="*/ 979742 h 1019175"/>
                <a:gd name="connsiteX67" fmla="*/ 769715 w 2714625"/>
                <a:gd name="connsiteY67" fmla="*/ 978313 h 1019175"/>
                <a:gd name="connsiteX68" fmla="*/ 771239 w 2714625"/>
                <a:gd name="connsiteY68" fmla="*/ 968121 h 1019175"/>
                <a:gd name="connsiteX69" fmla="*/ 772477 w 2714625"/>
                <a:gd name="connsiteY69" fmla="*/ 965168 h 1019175"/>
                <a:gd name="connsiteX70" fmla="*/ 782098 w 2714625"/>
                <a:gd name="connsiteY70" fmla="*/ 960120 h 1019175"/>
                <a:gd name="connsiteX71" fmla="*/ 778764 w 2714625"/>
                <a:gd name="connsiteY71" fmla="*/ 940213 h 1019175"/>
                <a:gd name="connsiteX72" fmla="*/ 771049 w 2714625"/>
                <a:gd name="connsiteY72" fmla="*/ 939260 h 1019175"/>
                <a:gd name="connsiteX73" fmla="*/ 769429 w 2714625"/>
                <a:gd name="connsiteY73" fmla="*/ 932117 h 1019175"/>
                <a:gd name="connsiteX74" fmla="*/ 753904 w 2714625"/>
                <a:gd name="connsiteY74" fmla="*/ 936784 h 1019175"/>
                <a:gd name="connsiteX75" fmla="*/ 753332 w 2714625"/>
                <a:gd name="connsiteY75" fmla="*/ 934498 h 1019175"/>
                <a:gd name="connsiteX76" fmla="*/ 743331 w 2714625"/>
                <a:gd name="connsiteY76" fmla="*/ 935069 h 1019175"/>
                <a:gd name="connsiteX77" fmla="*/ 743141 w 2714625"/>
                <a:gd name="connsiteY77" fmla="*/ 932879 h 1019175"/>
                <a:gd name="connsiteX78" fmla="*/ 735044 w 2714625"/>
                <a:gd name="connsiteY78" fmla="*/ 934784 h 1019175"/>
                <a:gd name="connsiteX79" fmla="*/ 735044 w 2714625"/>
                <a:gd name="connsiteY79" fmla="*/ 950214 h 1019175"/>
                <a:gd name="connsiteX80" fmla="*/ 723614 w 2714625"/>
                <a:gd name="connsiteY80" fmla="*/ 958977 h 1019175"/>
                <a:gd name="connsiteX81" fmla="*/ 708279 w 2714625"/>
                <a:gd name="connsiteY81" fmla="*/ 954119 h 1019175"/>
                <a:gd name="connsiteX82" fmla="*/ 705707 w 2714625"/>
                <a:gd name="connsiteY82" fmla="*/ 957358 h 1019175"/>
                <a:gd name="connsiteX83" fmla="*/ 702469 w 2714625"/>
                <a:gd name="connsiteY83" fmla="*/ 956120 h 1019175"/>
                <a:gd name="connsiteX84" fmla="*/ 700850 w 2714625"/>
                <a:gd name="connsiteY84" fmla="*/ 976027 h 1019175"/>
                <a:gd name="connsiteX85" fmla="*/ 678751 w 2714625"/>
                <a:gd name="connsiteY85" fmla="*/ 965740 h 1019175"/>
                <a:gd name="connsiteX86" fmla="*/ 667988 w 2714625"/>
                <a:gd name="connsiteY86" fmla="*/ 970693 h 1019175"/>
                <a:gd name="connsiteX87" fmla="*/ 655225 w 2714625"/>
                <a:gd name="connsiteY87" fmla="*/ 963644 h 1019175"/>
                <a:gd name="connsiteX88" fmla="*/ 632650 w 2714625"/>
                <a:gd name="connsiteY88" fmla="*/ 957929 h 1019175"/>
                <a:gd name="connsiteX89" fmla="*/ 641413 w 2714625"/>
                <a:gd name="connsiteY89" fmla="*/ 944594 h 1019175"/>
                <a:gd name="connsiteX90" fmla="*/ 625221 w 2714625"/>
                <a:gd name="connsiteY90" fmla="*/ 939070 h 1019175"/>
                <a:gd name="connsiteX91" fmla="*/ 626840 w 2714625"/>
                <a:gd name="connsiteY91" fmla="*/ 931926 h 1019175"/>
                <a:gd name="connsiteX92" fmla="*/ 616553 w 2714625"/>
                <a:gd name="connsiteY92" fmla="*/ 927735 h 1019175"/>
                <a:gd name="connsiteX93" fmla="*/ 616458 w 2714625"/>
                <a:gd name="connsiteY93" fmla="*/ 920591 h 1019175"/>
                <a:gd name="connsiteX94" fmla="*/ 612458 w 2714625"/>
                <a:gd name="connsiteY94" fmla="*/ 918782 h 1019175"/>
                <a:gd name="connsiteX95" fmla="*/ 616839 w 2714625"/>
                <a:gd name="connsiteY95" fmla="*/ 903065 h 1019175"/>
                <a:gd name="connsiteX96" fmla="*/ 616458 w 2714625"/>
                <a:gd name="connsiteY96" fmla="*/ 887730 h 1019175"/>
                <a:gd name="connsiteX97" fmla="*/ 614267 w 2714625"/>
                <a:gd name="connsiteY97" fmla="*/ 888397 h 1019175"/>
                <a:gd name="connsiteX98" fmla="*/ 593884 w 2714625"/>
                <a:gd name="connsiteY98" fmla="*/ 851440 h 1019175"/>
                <a:gd name="connsiteX99" fmla="*/ 595884 w 2714625"/>
                <a:gd name="connsiteY99" fmla="*/ 839914 h 1019175"/>
                <a:gd name="connsiteX100" fmla="*/ 593217 w 2714625"/>
                <a:gd name="connsiteY100" fmla="*/ 839438 h 1019175"/>
                <a:gd name="connsiteX101" fmla="*/ 592550 w 2714625"/>
                <a:gd name="connsiteY101" fmla="*/ 827532 h 1019175"/>
                <a:gd name="connsiteX102" fmla="*/ 587312 w 2714625"/>
                <a:gd name="connsiteY102" fmla="*/ 825437 h 1019175"/>
                <a:gd name="connsiteX103" fmla="*/ 587788 w 2714625"/>
                <a:gd name="connsiteY103" fmla="*/ 820579 h 1019175"/>
                <a:gd name="connsiteX104" fmla="*/ 589597 w 2714625"/>
                <a:gd name="connsiteY104" fmla="*/ 821055 h 1019175"/>
                <a:gd name="connsiteX105" fmla="*/ 586645 w 2714625"/>
                <a:gd name="connsiteY105" fmla="*/ 800291 h 1019175"/>
                <a:gd name="connsiteX106" fmla="*/ 580930 w 2714625"/>
                <a:gd name="connsiteY106" fmla="*/ 800576 h 1019175"/>
                <a:gd name="connsiteX107" fmla="*/ 579501 w 2714625"/>
                <a:gd name="connsiteY107" fmla="*/ 790956 h 1019175"/>
                <a:gd name="connsiteX108" fmla="*/ 576167 w 2714625"/>
                <a:gd name="connsiteY108" fmla="*/ 791718 h 1019175"/>
                <a:gd name="connsiteX109" fmla="*/ 574167 w 2714625"/>
                <a:gd name="connsiteY109" fmla="*/ 786098 h 1019175"/>
                <a:gd name="connsiteX110" fmla="*/ 566452 w 2714625"/>
                <a:gd name="connsiteY110" fmla="*/ 786860 h 1019175"/>
                <a:gd name="connsiteX111" fmla="*/ 557022 w 2714625"/>
                <a:gd name="connsiteY111" fmla="*/ 748379 h 1019175"/>
                <a:gd name="connsiteX112" fmla="*/ 555974 w 2714625"/>
                <a:gd name="connsiteY112" fmla="*/ 737902 h 1019175"/>
                <a:gd name="connsiteX113" fmla="*/ 559117 w 2714625"/>
                <a:gd name="connsiteY113" fmla="*/ 739330 h 1019175"/>
                <a:gd name="connsiteX114" fmla="*/ 557879 w 2714625"/>
                <a:gd name="connsiteY114" fmla="*/ 732758 h 1019175"/>
                <a:gd name="connsiteX115" fmla="*/ 549402 w 2714625"/>
                <a:gd name="connsiteY115" fmla="*/ 706850 h 1019175"/>
                <a:gd name="connsiteX116" fmla="*/ 542639 w 2714625"/>
                <a:gd name="connsiteY116" fmla="*/ 703136 h 1019175"/>
                <a:gd name="connsiteX117" fmla="*/ 540829 w 2714625"/>
                <a:gd name="connsiteY117" fmla="*/ 687229 h 1019175"/>
                <a:gd name="connsiteX118" fmla="*/ 523304 w 2714625"/>
                <a:gd name="connsiteY118" fmla="*/ 683609 h 1019175"/>
                <a:gd name="connsiteX119" fmla="*/ 523208 w 2714625"/>
                <a:gd name="connsiteY119" fmla="*/ 680847 h 1019175"/>
                <a:gd name="connsiteX120" fmla="*/ 517874 w 2714625"/>
                <a:gd name="connsiteY120" fmla="*/ 678561 h 1019175"/>
                <a:gd name="connsiteX121" fmla="*/ 518350 w 2714625"/>
                <a:gd name="connsiteY121" fmla="*/ 674561 h 1019175"/>
                <a:gd name="connsiteX122" fmla="*/ 503206 w 2714625"/>
                <a:gd name="connsiteY122" fmla="*/ 674846 h 1019175"/>
                <a:gd name="connsiteX123" fmla="*/ 488347 w 2714625"/>
                <a:gd name="connsiteY123" fmla="*/ 669036 h 1019175"/>
                <a:gd name="connsiteX124" fmla="*/ 487966 w 2714625"/>
                <a:gd name="connsiteY124" fmla="*/ 660273 h 1019175"/>
                <a:gd name="connsiteX125" fmla="*/ 483013 w 2714625"/>
                <a:gd name="connsiteY125" fmla="*/ 657701 h 1019175"/>
                <a:gd name="connsiteX126" fmla="*/ 480155 w 2714625"/>
                <a:gd name="connsiteY126" fmla="*/ 659035 h 1019175"/>
                <a:gd name="connsiteX127" fmla="*/ 478441 w 2714625"/>
                <a:gd name="connsiteY127" fmla="*/ 664654 h 1019175"/>
                <a:gd name="connsiteX128" fmla="*/ 473869 w 2714625"/>
                <a:gd name="connsiteY128" fmla="*/ 664845 h 1019175"/>
                <a:gd name="connsiteX129" fmla="*/ 450913 w 2714625"/>
                <a:gd name="connsiteY129" fmla="*/ 659416 h 1019175"/>
                <a:gd name="connsiteX130" fmla="*/ 446246 w 2714625"/>
                <a:gd name="connsiteY130" fmla="*/ 648176 h 1019175"/>
                <a:gd name="connsiteX131" fmla="*/ 439864 w 2714625"/>
                <a:gd name="connsiteY131" fmla="*/ 644652 h 1019175"/>
                <a:gd name="connsiteX132" fmla="*/ 430911 w 2714625"/>
                <a:gd name="connsiteY132" fmla="*/ 649700 h 1019175"/>
                <a:gd name="connsiteX133" fmla="*/ 423767 w 2714625"/>
                <a:gd name="connsiteY133" fmla="*/ 650558 h 1019175"/>
                <a:gd name="connsiteX134" fmla="*/ 413575 w 2714625"/>
                <a:gd name="connsiteY134" fmla="*/ 602456 h 1019175"/>
                <a:gd name="connsiteX135" fmla="*/ 408527 w 2714625"/>
                <a:gd name="connsiteY135" fmla="*/ 601694 h 1019175"/>
                <a:gd name="connsiteX136" fmla="*/ 409004 w 2714625"/>
                <a:gd name="connsiteY136" fmla="*/ 597122 h 1019175"/>
                <a:gd name="connsiteX137" fmla="*/ 397288 w 2714625"/>
                <a:gd name="connsiteY137" fmla="*/ 595598 h 1019175"/>
                <a:gd name="connsiteX138" fmla="*/ 398812 w 2714625"/>
                <a:gd name="connsiteY138" fmla="*/ 591121 h 1019175"/>
                <a:gd name="connsiteX139" fmla="*/ 390334 w 2714625"/>
                <a:gd name="connsiteY139" fmla="*/ 587597 h 1019175"/>
                <a:gd name="connsiteX140" fmla="*/ 394430 w 2714625"/>
                <a:gd name="connsiteY140" fmla="*/ 572071 h 1019175"/>
                <a:gd name="connsiteX141" fmla="*/ 365188 w 2714625"/>
                <a:gd name="connsiteY141" fmla="*/ 545211 h 1019175"/>
                <a:gd name="connsiteX142" fmla="*/ 365188 w 2714625"/>
                <a:gd name="connsiteY142" fmla="*/ 532543 h 1019175"/>
                <a:gd name="connsiteX143" fmla="*/ 356711 w 2714625"/>
                <a:gd name="connsiteY143" fmla="*/ 523494 h 1019175"/>
                <a:gd name="connsiteX144" fmla="*/ 339757 w 2714625"/>
                <a:gd name="connsiteY144" fmla="*/ 521494 h 1019175"/>
                <a:gd name="connsiteX145" fmla="*/ 338900 w 2714625"/>
                <a:gd name="connsiteY145" fmla="*/ 516636 h 1019175"/>
                <a:gd name="connsiteX146" fmla="*/ 314134 w 2714625"/>
                <a:gd name="connsiteY146" fmla="*/ 522351 h 1019175"/>
                <a:gd name="connsiteX147" fmla="*/ 283178 w 2714625"/>
                <a:gd name="connsiteY147" fmla="*/ 508825 h 1019175"/>
                <a:gd name="connsiteX148" fmla="*/ 270891 w 2714625"/>
                <a:gd name="connsiteY148" fmla="*/ 507587 h 1019175"/>
                <a:gd name="connsiteX149" fmla="*/ 254794 w 2714625"/>
                <a:gd name="connsiteY149" fmla="*/ 499682 h 1019175"/>
                <a:gd name="connsiteX150" fmla="*/ 246126 w 2714625"/>
                <a:gd name="connsiteY150" fmla="*/ 500062 h 1019175"/>
                <a:gd name="connsiteX151" fmla="*/ 242506 w 2714625"/>
                <a:gd name="connsiteY151" fmla="*/ 489204 h 1019175"/>
                <a:gd name="connsiteX152" fmla="*/ 223266 w 2714625"/>
                <a:gd name="connsiteY152" fmla="*/ 490918 h 1019175"/>
                <a:gd name="connsiteX153" fmla="*/ 218504 w 2714625"/>
                <a:gd name="connsiteY153" fmla="*/ 521208 h 1019175"/>
                <a:gd name="connsiteX154" fmla="*/ 214979 w 2714625"/>
                <a:gd name="connsiteY154" fmla="*/ 520255 h 1019175"/>
                <a:gd name="connsiteX155" fmla="*/ 214312 w 2714625"/>
                <a:gd name="connsiteY155" fmla="*/ 527304 h 1019175"/>
                <a:gd name="connsiteX156" fmla="*/ 204311 w 2714625"/>
                <a:gd name="connsiteY156" fmla="*/ 526447 h 1019175"/>
                <a:gd name="connsiteX157" fmla="*/ 200311 w 2714625"/>
                <a:gd name="connsiteY157" fmla="*/ 544068 h 1019175"/>
                <a:gd name="connsiteX158" fmla="*/ 186500 w 2714625"/>
                <a:gd name="connsiteY158" fmla="*/ 545878 h 1019175"/>
                <a:gd name="connsiteX159" fmla="*/ 186595 w 2714625"/>
                <a:gd name="connsiteY159" fmla="*/ 547973 h 1019175"/>
                <a:gd name="connsiteX160" fmla="*/ 182499 w 2714625"/>
                <a:gd name="connsiteY160" fmla="*/ 548830 h 1019175"/>
                <a:gd name="connsiteX161" fmla="*/ 181642 w 2714625"/>
                <a:gd name="connsiteY161" fmla="*/ 541401 h 1019175"/>
                <a:gd name="connsiteX162" fmla="*/ 174498 w 2714625"/>
                <a:gd name="connsiteY162" fmla="*/ 541020 h 1019175"/>
                <a:gd name="connsiteX163" fmla="*/ 175450 w 2714625"/>
                <a:gd name="connsiteY163" fmla="*/ 550736 h 1019175"/>
                <a:gd name="connsiteX164" fmla="*/ 153638 w 2714625"/>
                <a:gd name="connsiteY164" fmla="*/ 556070 h 1019175"/>
                <a:gd name="connsiteX165" fmla="*/ 152591 w 2714625"/>
                <a:gd name="connsiteY165" fmla="*/ 560737 h 1019175"/>
                <a:gd name="connsiteX166" fmla="*/ 150876 w 2714625"/>
                <a:gd name="connsiteY166" fmla="*/ 560261 h 1019175"/>
                <a:gd name="connsiteX167" fmla="*/ 148495 w 2714625"/>
                <a:gd name="connsiteY167" fmla="*/ 566452 h 1019175"/>
                <a:gd name="connsiteX168" fmla="*/ 145733 w 2714625"/>
                <a:gd name="connsiteY168" fmla="*/ 565785 h 1019175"/>
                <a:gd name="connsiteX169" fmla="*/ 141922 w 2714625"/>
                <a:gd name="connsiteY169" fmla="*/ 575596 h 1019175"/>
                <a:gd name="connsiteX170" fmla="*/ 136303 w 2714625"/>
                <a:gd name="connsiteY170" fmla="*/ 577691 h 1019175"/>
                <a:gd name="connsiteX171" fmla="*/ 133159 w 2714625"/>
                <a:gd name="connsiteY171" fmla="*/ 584740 h 1019175"/>
                <a:gd name="connsiteX172" fmla="*/ 121444 w 2714625"/>
                <a:gd name="connsiteY172" fmla="*/ 585502 h 1019175"/>
                <a:gd name="connsiteX173" fmla="*/ 67151 w 2714625"/>
                <a:gd name="connsiteY173" fmla="*/ 567785 h 1019175"/>
                <a:gd name="connsiteX174" fmla="*/ 61341 w 2714625"/>
                <a:gd name="connsiteY174" fmla="*/ 568738 h 1019175"/>
                <a:gd name="connsiteX175" fmla="*/ 44863 w 2714625"/>
                <a:gd name="connsiteY175" fmla="*/ 559879 h 1019175"/>
                <a:gd name="connsiteX176" fmla="*/ 52102 w 2714625"/>
                <a:gd name="connsiteY176" fmla="*/ 539496 h 1019175"/>
                <a:gd name="connsiteX177" fmla="*/ 52578 w 2714625"/>
                <a:gd name="connsiteY177" fmla="*/ 521113 h 1019175"/>
                <a:gd name="connsiteX178" fmla="*/ 61912 w 2714625"/>
                <a:gd name="connsiteY178" fmla="*/ 520637 h 1019175"/>
                <a:gd name="connsiteX179" fmla="*/ 71818 w 2714625"/>
                <a:gd name="connsiteY179" fmla="*/ 507111 h 1019175"/>
                <a:gd name="connsiteX180" fmla="*/ 75152 w 2714625"/>
                <a:gd name="connsiteY180" fmla="*/ 499872 h 1019175"/>
                <a:gd name="connsiteX181" fmla="*/ 75629 w 2714625"/>
                <a:gd name="connsiteY181" fmla="*/ 486442 h 1019175"/>
                <a:gd name="connsiteX182" fmla="*/ 59245 w 2714625"/>
                <a:gd name="connsiteY182" fmla="*/ 490442 h 1019175"/>
                <a:gd name="connsiteX183" fmla="*/ 58198 w 2714625"/>
                <a:gd name="connsiteY183" fmla="*/ 486537 h 1019175"/>
                <a:gd name="connsiteX184" fmla="*/ 50292 w 2714625"/>
                <a:gd name="connsiteY184" fmla="*/ 486823 h 1019175"/>
                <a:gd name="connsiteX185" fmla="*/ 49530 w 2714625"/>
                <a:gd name="connsiteY185" fmla="*/ 475774 h 1019175"/>
                <a:gd name="connsiteX186" fmla="*/ 52197 w 2714625"/>
                <a:gd name="connsiteY186" fmla="*/ 474631 h 1019175"/>
                <a:gd name="connsiteX187" fmla="*/ 49816 w 2714625"/>
                <a:gd name="connsiteY187" fmla="*/ 473583 h 1019175"/>
                <a:gd name="connsiteX188" fmla="*/ 50959 w 2714625"/>
                <a:gd name="connsiteY188" fmla="*/ 449199 h 1019175"/>
                <a:gd name="connsiteX189" fmla="*/ 54673 w 2714625"/>
                <a:gd name="connsiteY189" fmla="*/ 448818 h 1019175"/>
                <a:gd name="connsiteX190" fmla="*/ 55912 w 2714625"/>
                <a:gd name="connsiteY190" fmla="*/ 444913 h 1019175"/>
                <a:gd name="connsiteX191" fmla="*/ 50387 w 2714625"/>
                <a:gd name="connsiteY191" fmla="*/ 443198 h 1019175"/>
                <a:gd name="connsiteX192" fmla="*/ 45053 w 2714625"/>
                <a:gd name="connsiteY192" fmla="*/ 446627 h 1019175"/>
                <a:gd name="connsiteX193" fmla="*/ 35338 w 2714625"/>
                <a:gd name="connsiteY193" fmla="*/ 442341 h 1019175"/>
                <a:gd name="connsiteX194" fmla="*/ 34480 w 2714625"/>
                <a:gd name="connsiteY194" fmla="*/ 438912 h 1019175"/>
                <a:gd name="connsiteX195" fmla="*/ 24098 w 2714625"/>
                <a:gd name="connsiteY195" fmla="*/ 435483 h 1019175"/>
                <a:gd name="connsiteX196" fmla="*/ 20574 w 2714625"/>
                <a:gd name="connsiteY196" fmla="*/ 426625 h 1019175"/>
                <a:gd name="connsiteX197" fmla="*/ 9525 w 2714625"/>
                <a:gd name="connsiteY197" fmla="*/ 421100 h 1019175"/>
                <a:gd name="connsiteX198" fmla="*/ 11335 w 2714625"/>
                <a:gd name="connsiteY198" fmla="*/ 406432 h 1019175"/>
                <a:gd name="connsiteX199" fmla="*/ 31528 w 2714625"/>
                <a:gd name="connsiteY199" fmla="*/ 398050 h 1019175"/>
                <a:gd name="connsiteX200" fmla="*/ 42100 w 2714625"/>
                <a:gd name="connsiteY200" fmla="*/ 388620 h 1019175"/>
                <a:gd name="connsiteX201" fmla="*/ 52768 w 2714625"/>
                <a:gd name="connsiteY201" fmla="*/ 385191 h 1019175"/>
                <a:gd name="connsiteX202" fmla="*/ 88487 w 2714625"/>
                <a:gd name="connsiteY202" fmla="*/ 360045 h 1019175"/>
                <a:gd name="connsiteX203" fmla="*/ 109156 w 2714625"/>
                <a:gd name="connsiteY203" fmla="*/ 332708 h 1019175"/>
                <a:gd name="connsiteX204" fmla="*/ 114967 w 2714625"/>
                <a:gd name="connsiteY204" fmla="*/ 313372 h 1019175"/>
                <a:gd name="connsiteX205" fmla="*/ 113062 w 2714625"/>
                <a:gd name="connsiteY205" fmla="*/ 305371 h 1019175"/>
                <a:gd name="connsiteX206" fmla="*/ 121063 w 2714625"/>
                <a:gd name="connsiteY206" fmla="*/ 298609 h 1019175"/>
                <a:gd name="connsiteX207" fmla="*/ 124396 w 2714625"/>
                <a:gd name="connsiteY207" fmla="*/ 314896 h 1019175"/>
                <a:gd name="connsiteX208" fmla="*/ 129921 w 2714625"/>
                <a:gd name="connsiteY208" fmla="*/ 320040 h 1019175"/>
                <a:gd name="connsiteX209" fmla="*/ 130492 w 2714625"/>
                <a:gd name="connsiteY209" fmla="*/ 324707 h 1019175"/>
                <a:gd name="connsiteX210" fmla="*/ 132779 w 2714625"/>
                <a:gd name="connsiteY210" fmla="*/ 326517 h 1019175"/>
                <a:gd name="connsiteX211" fmla="*/ 145161 w 2714625"/>
                <a:gd name="connsiteY211" fmla="*/ 323279 h 1019175"/>
                <a:gd name="connsiteX212" fmla="*/ 149733 w 2714625"/>
                <a:gd name="connsiteY212" fmla="*/ 318802 h 1019175"/>
                <a:gd name="connsiteX213" fmla="*/ 152495 w 2714625"/>
                <a:gd name="connsiteY213" fmla="*/ 308991 h 1019175"/>
                <a:gd name="connsiteX214" fmla="*/ 156210 w 2714625"/>
                <a:gd name="connsiteY214" fmla="*/ 292989 h 1019175"/>
                <a:gd name="connsiteX215" fmla="*/ 153924 w 2714625"/>
                <a:gd name="connsiteY215" fmla="*/ 282797 h 1019175"/>
                <a:gd name="connsiteX216" fmla="*/ 156972 w 2714625"/>
                <a:gd name="connsiteY216" fmla="*/ 277749 h 1019175"/>
                <a:gd name="connsiteX217" fmla="*/ 180499 w 2714625"/>
                <a:gd name="connsiteY217" fmla="*/ 270986 h 1019175"/>
                <a:gd name="connsiteX218" fmla="*/ 186404 w 2714625"/>
                <a:gd name="connsiteY218" fmla="*/ 265748 h 1019175"/>
                <a:gd name="connsiteX219" fmla="*/ 188785 w 2714625"/>
                <a:gd name="connsiteY219" fmla="*/ 269938 h 1019175"/>
                <a:gd name="connsiteX220" fmla="*/ 191357 w 2714625"/>
                <a:gd name="connsiteY220" fmla="*/ 264890 h 1019175"/>
                <a:gd name="connsiteX221" fmla="*/ 188690 w 2714625"/>
                <a:gd name="connsiteY221" fmla="*/ 255270 h 1019175"/>
                <a:gd name="connsiteX222" fmla="*/ 190595 w 2714625"/>
                <a:gd name="connsiteY222" fmla="*/ 246888 h 1019175"/>
                <a:gd name="connsiteX223" fmla="*/ 177546 w 2714625"/>
                <a:gd name="connsiteY223" fmla="*/ 249174 h 1019175"/>
                <a:gd name="connsiteX224" fmla="*/ 190119 w 2714625"/>
                <a:gd name="connsiteY224" fmla="*/ 245650 h 1019175"/>
                <a:gd name="connsiteX225" fmla="*/ 187833 w 2714625"/>
                <a:gd name="connsiteY225" fmla="*/ 239363 h 1019175"/>
                <a:gd name="connsiteX226" fmla="*/ 188690 w 2714625"/>
                <a:gd name="connsiteY226" fmla="*/ 224885 h 1019175"/>
                <a:gd name="connsiteX227" fmla="*/ 184690 w 2714625"/>
                <a:gd name="connsiteY227" fmla="*/ 210788 h 1019175"/>
                <a:gd name="connsiteX228" fmla="*/ 189262 w 2714625"/>
                <a:gd name="connsiteY228" fmla="*/ 211169 h 1019175"/>
                <a:gd name="connsiteX229" fmla="*/ 195453 w 2714625"/>
                <a:gd name="connsiteY229" fmla="*/ 207454 h 1019175"/>
                <a:gd name="connsiteX230" fmla="*/ 194977 w 2714625"/>
                <a:gd name="connsiteY230" fmla="*/ 191167 h 1019175"/>
                <a:gd name="connsiteX231" fmla="*/ 200120 w 2714625"/>
                <a:gd name="connsiteY231" fmla="*/ 179927 h 1019175"/>
                <a:gd name="connsiteX232" fmla="*/ 207550 w 2714625"/>
                <a:gd name="connsiteY232" fmla="*/ 184880 h 1019175"/>
                <a:gd name="connsiteX233" fmla="*/ 225552 w 2714625"/>
                <a:gd name="connsiteY233" fmla="*/ 189071 h 1019175"/>
                <a:gd name="connsiteX234" fmla="*/ 232410 w 2714625"/>
                <a:gd name="connsiteY234" fmla="*/ 195739 h 1019175"/>
                <a:gd name="connsiteX235" fmla="*/ 244697 w 2714625"/>
                <a:gd name="connsiteY235" fmla="*/ 197453 h 1019175"/>
                <a:gd name="connsiteX236" fmla="*/ 256889 w 2714625"/>
                <a:gd name="connsiteY236" fmla="*/ 204025 h 1019175"/>
                <a:gd name="connsiteX237" fmla="*/ 297180 w 2714625"/>
                <a:gd name="connsiteY237" fmla="*/ 204025 h 1019175"/>
                <a:gd name="connsiteX238" fmla="*/ 302228 w 2714625"/>
                <a:gd name="connsiteY238" fmla="*/ 210693 h 1019175"/>
                <a:gd name="connsiteX239" fmla="*/ 296513 w 2714625"/>
                <a:gd name="connsiteY239" fmla="*/ 222694 h 1019175"/>
                <a:gd name="connsiteX240" fmla="*/ 301942 w 2714625"/>
                <a:gd name="connsiteY240" fmla="*/ 236791 h 1019175"/>
                <a:gd name="connsiteX241" fmla="*/ 322231 w 2714625"/>
                <a:gd name="connsiteY241" fmla="*/ 242506 h 1019175"/>
                <a:gd name="connsiteX242" fmla="*/ 335947 w 2714625"/>
                <a:gd name="connsiteY242" fmla="*/ 242887 h 1019175"/>
                <a:gd name="connsiteX243" fmla="*/ 353854 w 2714625"/>
                <a:gd name="connsiteY243" fmla="*/ 249364 h 1019175"/>
                <a:gd name="connsiteX244" fmla="*/ 360807 w 2714625"/>
                <a:gd name="connsiteY244" fmla="*/ 258223 h 1019175"/>
                <a:gd name="connsiteX245" fmla="*/ 363283 w 2714625"/>
                <a:gd name="connsiteY245" fmla="*/ 255270 h 1019175"/>
                <a:gd name="connsiteX246" fmla="*/ 360140 w 2714625"/>
                <a:gd name="connsiteY246" fmla="*/ 259556 h 1019175"/>
                <a:gd name="connsiteX247" fmla="*/ 349091 w 2714625"/>
                <a:gd name="connsiteY247" fmla="*/ 268224 h 1019175"/>
                <a:gd name="connsiteX248" fmla="*/ 334613 w 2714625"/>
                <a:gd name="connsiteY248" fmla="*/ 269558 h 1019175"/>
                <a:gd name="connsiteX249" fmla="*/ 330803 w 2714625"/>
                <a:gd name="connsiteY249" fmla="*/ 273844 h 1019175"/>
                <a:gd name="connsiteX250" fmla="*/ 348901 w 2714625"/>
                <a:gd name="connsiteY250" fmla="*/ 271558 h 1019175"/>
                <a:gd name="connsiteX251" fmla="*/ 369570 w 2714625"/>
                <a:gd name="connsiteY251" fmla="*/ 256985 h 1019175"/>
                <a:gd name="connsiteX252" fmla="*/ 373666 w 2714625"/>
                <a:gd name="connsiteY252" fmla="*/ 250508 h 1019175"/>
                <a:gd name="connsiteX253" fmla="*/ 382714 w 2714625"/>
                <a:gd name="connsiteY253" fmla="*/ 242506 h 1019175"/>
                <a:gd name="connsiteX254" fmla="*/ 394335 w 2714625"/>
                <a:gd name="connsiteY254" fmla="*/ 243554 h 1019175"/>
                <a:gd name="connsiteX255" fmla="*/ 395002 w 2714625"/>
                <a:gd name="connsiteY255" fmla="*/ 241459 h 1019175"/>
                <a:gd name="connsiteX256" fmla="*/ 399479 w 2714625"/>
                <a:gd name="connsiteY256" fmla="*/ 244602 h 1019175"/>
                <a:gd name="connsiteX257" fmla="*/ 393763 w 2714625"/>
                <a:gd name="connsiteY257" fmla="*/ 235172 h 1019175"/>
                <a:gd name="connsiteX258" fmla="*/ 393192 w 2714625"/>
                <a:gd name="connsiteY258" fmla="*/ 227171 h 1019175"/>
                <a:gd name="connsiteX259" fmla="*/ 383000 w 2714625"/>
                <a:gd name="connsiteY259" fmla="*/ 223075 h 1019175"/>
                <a:gd name="connsiteX260" fmla="*/ 376237 w 2714625"/>
                <a:gd name="connsiteY260" fmla="*/ 213169 h 1019175"/>
                <a:gd name="connsiteX261" fmla="*/ 376523 w 2714625"/>
                <a:gd name="connsiteY261" fmla="*/ 210598 h 1019175"/>
                <a:gd name="connsiteX262" fmla="*/ 391763 w 2714625"/>
                <a:gd name="connsiteY262" fmla="*/ 198501 h 1019175"/>
                <a:gd name="connsiteX263" fmla="*/ 397383 w 2714625"/>
                <a:gd name="connsiteY263" fmla="*/ 198787 h 1019175"/>
                <a:gd name="connsiteX264" fmla="*/ 403955 w 2714625"/>
                <a:gd name="connsiteY264" fmla="*/ 202883 h 1019175"/>
                <a:gd name="connsiteX265" fmla="*/ 413385 w 2714625"/>
                <a:gd name="connsiteY265" fmla="*/ 203168 h 1019175"/>
                <a:gd name="connsiteX266" fmla="*/ 436912 w 2714625"/>
                <a:gd name="connsiteY266" fmla="*/ 199454 h 1019175"/>
                <a:gd name="connsiteX267" fmla="*/ 440912 w 2714625"/>
                <a:gd name="connsiteY267" fmla="*/ 209740 h 1019175"/>
                <a:gd name="connsiteX268" fmla="*/ 468154 w 2714625"/>
                <a:gd name="connsiteY268" fmla="*/ 199644 h 1019175"/>
                <a:gd name="connsiteX269" fmla="*/ 471583 w 2714625"/>
                <a:gd name="connsiteY269" fmla="*/ 195739 h 1019175"/>
                <a:gd name="connsiteX270" fmla="*/ 482155 w 2714625"/>
                <a:gd name="connsiteY270" fmla="*/ 195834 h 1019175"/>
                <a:gd name="connsiteX271" fmla="*/ 492157 w 2714625"/>
                <a:gd name="connsiteY271" fmla="*/ 192119 h 1019175"/>
                <a:gd name="connsiteX272" fmla="*/ 511112 w 2714625"/>
                <a:gd name="connsiteY272" fmla="*/ 190214 h 1019175"/>
                <a:gd name="connsiteX273" fmla="*/ 551593 w 2714625"/>
                <a:gd name="connsiteY273" fmla="*/ 191548 h 1019175"/>
                <a:gd name="connsiteX274" fmla="*/ 562166 w 2714625"/>
                <a:gd name="connsiteY274" fmla="*/ 198882 h 1019175"/>
                <a:gd name="connsiteX275" fmla="*/ 560356 w 2714625"/>
                <a:gd name="connsiteY275" fmla="*/ 189547 h 1019175"/>
                <a:gd name="connsiteX276" fmla="*/ 577596 w 2714625"/>
                <a:gd name="connsiteY276" fmla="*/ 179260 h 1019175"/>
                <a:gd name="connsiteX277" fmla="*/ 604456 w 2714625"/>
                <a:gd name="connsiteY277" fmla="*/ 172783 h 1019175"/>
                <a:gd name="connsiteX278" fmla="*/ 617982 w 2714625"/>
                <a:gd name="connsiteY278" fmla="*/ 166497 h 1019175"/>
                <a:gd name="connsiteX279" fmla="*/ 639794 w 2714625"/>
                <a:gd name="connsiteY279" fmla="*/ 162877 h 1019175"/>
                <a:gd name="connsiteX280" fmla="*/ 641033 w 2714625"/>
                <a:gd name="connsiteY280" fmla="*/ 168592 h 1019175"/>
                <a:gd name="connsiteX281" fmla="*/ 646271 w 2714625"/>
                <a:gd name="connsiteY281" fmla="*/ 168402 h 1019175"/>
                <a:gd name="connsiteX282" fmla="*/ 642271 w 2714625"/>
                <a:gd name="connsiteY282" fmla="*/ 177737 h 1019175"/>
                <a:gd name="connsiteX283" fmla="*/ 645604 w 2714625"/>
                <a:gd name="connsiteY283" fmla="*/ 182213 h 1019175"/>
                <a:gd name="connsiteX284" fmla="*/ 654463 w 2714625"/>
                <a:gd name="connsiteY284" fmla="*/ 177546 h 1019175"/>
                <a:gd name="connsiteX285" fmla="*/ 663702 w 2714625"/>
                <a:gd name="connsiteY285" fmla="*/ 181642 h 1019175"/>
                <a:gd name="connsiteX286" fmla="*/ 672179 w 2714625"/>
                <a:gd name="connsiteY286" fmla="*/ 189929 h 1019175"/>
                <a:gd name="connsiteX287" fmla="*/ 689038 w 2714625"/>
                <a:gd name="connsiteY287" fmla="*/ 191548 h 1019175"/>
                <a:gd name="connsiteX288" fmla="*/ 705993 w 2714625"/>
                <a:gd name="connsiteY288" fmla="*/ 188690 h 1019175"/>
                <a:gd name="connsiteX289" fmla="*/ 700278 w 2714625"/>
                <a:gd name="connsiteY289" fmla="*/ 184690 h 1019175"/>
                <a:gd name="connsiteX290" fmla="*/ 706755 w 2714625"/>
                <a:gd name="connsiteY290" fmla="*/ 175355 h 1019175"/>
                <a:gd name="connsiteX291" fmla="*/ 715804 w 2714625"/>
                <a:gd name="connsiteY291" fmla="*/ 176784 h 1019175"/>
                <a:gd name="connsiteX292" fmla="*/ 719138 w 2714625"/>
                <a:gd name="connsiteY292" fmla="*/ 169735 h 1019175"/>
                <a:gd name="connsiteX293" fmla="*/ 727329 w 2714625"/>
                <a:gd name="connsiteY293" fmla="*/ 166402 h 1019175"/>
                <a:gd name="connsiteX294" fmla="*/ 728948 w 2714625"/>
                <a:gd name="connsiteY294" fmla="*/ 179260 h 1019175"/>
                <a:gd name="connsiteX295" fmla="*/ 734949 w 2714625"/>
                <a:gd name="connsiteY295" fmla="*/ 187928 h 1019175"/>
                <a:gd name="connsiteX296" fmla="*/ 733996 w 2714625"/>
                <a:gd name="connsiteY296" fmla="*/ 194215 h 1019175"/>
                <a:gd name="connsiteX297" fmla="*/ 736854 w 2714625"/>
                <a:gd name="connsiteY297" fmla="*/ 195453 h 1019175"/>
                <a:gd name="connsiteX298" fmla="*/ 736283 w 2714625"/>
                <a:gd name="connsiteY298" fmla="*/ 198977 h 1019175"/>
                <a:gd name="connsiteX299" fmla="*/ 752761 w 2714625"/>
                <a:gd name="connsiteY299" fmla="*/ 206978 h 1019175"/>
                <a:gd name="connsiteX300" fmla="*/ 762000 w 2714625"/>
                <a:gd name="connsiteY300" fmla="*/ 202787 h 1019175"/>
                <a:gd name="connsiteX301" fmla="*/ 764572 w 2714625"/>
                <a:gd name="connsiteY301" fmla="*/ 198596 h 1019175"/>
                <a:gd name="connsiteX302" fmla="*/ 780097 w 2714625"/>
                <a:gd name="connsiteY302" fmla="*/ 195453 h 1019175"/>
                <a:gd name="connsiteX303" fmla="*/ 782574 w 2714625"/>
                <a:gd name="connsiteY303" fmla="*/ 184594 h 1019175"/>
                <a:gd name="connsiteX304" fmla="*/ 797338 w 2714625"/>
                <a:gd name="connsiteY304" fmla="*/ 158401 h 1019175"/>
                <a:gd name="connsiteX305" fmla="*/ 792194 w 2714625"/>
                <a:gd name="connsiteY305" fmla="*/ 154114 h 1019175"/>
                <a:gd name="connsiteX306" fmla="*/ 793528 w 2714625"/>
                <a:gd name="connsiteY306" fmla="*/ 148495 h 1019175"/>
                <a:gd name="connsiteX307" fmla="*/ 807148 w 2714625"/>
                <a:gd name="connsiteY307" fmla="*/ 128397 h 1019175"/>
                <a:gd name="connsiteX308" fmla="*/ 812483 w 2714625"/>
                <a:gd name="connsiteY308" fmla="*/ 125539 h 1019175"/>
                <a:gd name="connsiteX309" fmla="*/ 814578 w 2714625"/>
                <a:gd name="connsiteY309" fmla="*/ 128683 h 1019175"/>
                <a:gd name="connsiteX310" fmla="*/ 817054 w 2714625"/>
                <a:gd name="connsiteY310" fmla="*/ 126397 h 1019175"/>
                <a:gd name="connsiteX311" fmla="*/ 819245 w 2714625"/>
                <a:gd name="connsiteY311" fmla="*/ 128492 h 1019175"/>
                <a:gd name="connsiteX312" fmla="*/ 823246 w 2714625"/>
                <a:gd name="connsiteY312" fmla="*/ 124301 h 1019175"/>
                <a:gd name="connsiteX313" fmla="*/ 832104 w 2714625"/>
                <a:gd name="connsiteY313" fmla="*/ 123730 h 1019175"/>
                <a:gd name="connsiteX314" fmla="*/ 862679 w 2714625"/>
                <a:gd name="connsiteY314" fmla="*/ 101822 h 1019175"/>
                <a:gd name="connsiteX315" fmla="*/ 876014 w 2714625"/>
                <a:gd name="connsiteY315" fmla="*/ 85630 h 1019175"/>
                <a:gd name="connsiteX316" fmla="*/ 878872 w 2714625"/>
                <a:gd name="connsiteY316" fmla="*/ 73628 h 1019175"/>
                <a:gd name="connsiteX317" fmla="*/ 909828 w 2714625"/>
                <a:gd name="connsiteY317" fmla="*/ 76771 h 1019175"/>
                <a:gd name="connsiteX318" fmla="*/ 910400 w 2714625"/>
                <a:gd name="connsiteY318" fmla="*/ 69152 h 1019175"/>
                <a:gd name="connsiteX319" fmla="*/ 932974 w 2714625"/>
                <a:gd name="connsiteY319" fmla="*/ 67913 h 1019175"/>
                <a:gd name="connsiteX320" fmla="*/ 934021 w 2714625"/>
                <a:gd name="connsiteY320" fmla="*/ 61246 h 1019175"/>
                <a:gd name="connsiteX321" fmla="*/ 948500 w 2714625"/>
                <a:gd name="connsiteY321" fmla="*/ 68866 h 1019175"/>
                <a:gd name="connsiteX322" fmla="*/ 962882 w 2714625"/>
                <a:gd name="connsiteY322" fmla="*/ 69628 h 1019175"/>
                <a:gd name="connsiteX323" fmla="*/ 972788 w 2714625"/>
                <a:gd name="connsiteY323" fmla="*/ 78772 h 1019175"/>
                <a:gd name="connsiteX324" fmla="*/ 980408 w 2714625"/>
                <a:gd name="connsiteY324" fmla="*/ 80581 h 1019175"/>
                <a:gd name="connsiteX325" fmla="*/ 1004697 w 2714625"/>
                <a:gd name="connsiteY325" fmla="*/ 109633 h 1019175"/>
                <a:gd name="connsiteX326" fmla="*/ 1025461 w 2714625"/>
                <a:gd name="connsiteY326" fmla="*/ 110395 h 1019175"/>
                <a:gd name="connsiteX327" fmla="*/ 1035653 w 2714625"/>
                <a:gd name="connsiteY327" fmla="*/ 108299 h 1019175"/>
                <a:gd name="connsiteX328" fmla="*/ 1050036 w 2714625"/>
                <a:gd name="connsiteY328" fmla="*/ 119062 h 1019175"/>
                <a:gd name="connsiteX329" fmla="*/ 1053751 w 2714625"/>
                <a:gd name="connsiteY329" fmla="*/ 117634 h 1019175"/>
                <a:gd name="connsiteX330" fmla="*/ 1073277 w 2714625"/>
                <a:gd name="connsiteY330" fmla="*/ 123539 h 1019175"/>
                <a:gd name="connsiteX331" fmla="*/ 1083469 w 2714625"/>
                <a:gd name="connsiteY331" fmla="*/ 121063 h 1019175"/>
                <a:gd name="connsiteX332" fmla="*/ 1087184 w 2714625"/>
                <a:gd name="connsiteY332" fmla="*/ 122968 h 1019175"/>
                <a:gd name="connsiteX333" fmla="*/ 1092136 w 2714625"/>
                <a:gd name="connsiteY333" fmla="*/ 141637 h 1019175"/>
                <a:gd name="connsiteX334" fmla="*/ 1123664 w 2714625"/>
                <a:gd name="connsiteY334" fmla="*/ 142304 h 1019175"/>
                <a:gd name="connsiteX335" fmla="*/ 1141571 w 2714625"/>
                <a:gd name="connsiteY335" fmla="*/ 146018 h 1019175"/>
                <a:gd name="connsiteX336" fmla="*/ 1149191 w 2714625"/>
                <a:gd name="connsiteY336" fmla="*/ 143065 h 1019175"/>
                <a:gd name="connsiteX337" fmla="*/ 1166717 w 2714625"/>
                <a:gd name="connsiteY337" fmla="*/ 146399 h 1019175"/>
                <a:gd name="connsiteX338" fmla="*/ 1169765 w 2714625"/>
                <a:gd name="connsiteY338" fmla="*/ 128873 h 1019175"/>
                <a:gd name="connsiteX339" fmla="*/ 1177861 w 2714625"/>
                <a:gd name="connsiteY339" fmla="*/ 132493 h 1019175"/>
                <a:gd name="connsiteX340" fmla="*/ 1182338 w 2714625"/>
                <a:gd name="connsiteY340" fmla="*/ 141256 h 1019175"/>
                <a:gd name="connsiteX341" fmla="*/ 1188244 w 2714625"/>
                <a:gd name="connsiteY341" fmla="*/ 134969 h 1019175"/>
                <a:gd name="connsiteX342" fmla="*/ 1192340 w 2714625"/>
                <a:gd name="connsiteY342" fmla="*/ 141922 h 1019175"/>
                <a:gd name="connsiteX343" fmla="*/ 1198531 w 2714625"/>
                <a:gd name="connsiteY343" fmla="*/ 135922 h 1019175"/>
                <a:gd name="connsiteX344" fmla="*/ 1215200 w 2714625"/>
                <a:gd name="connsiteY344" fmla="*/ 137731 h 1019175"/>
                <a:gd name="connsiteX345" fmla="*/ 1233487 w 2714625"/>
                <a:gd name="connsiteY345" fmla="*/ 124968 h 1019175"/>
                <a:gd name="connsiteX346" fmla="*/ 1262634 w 2714625"/>
                <a:gd name="connsiteY346" fmla="*/ 113824 h 1019175"/>
                <a:gd name="connsiteX347" fmla="*/ 1262253 w 2714625"/>
                <a:gd name="connsiteY347" fmla="*/ 101822 h 1019175"/>
                <a:gd name="connsiteX348" fmla="*/ 1274159 w 2714625"/>
                <a:gd name="connsiteY348" fmla="*/ 104108 h 1019175"/>
                <a:gd name="connsiteX349" fmla="*/ 1312069 w 2714625"/>
                <a:gd name="connsiteY349" fmla="*/ 72866 h 1019175"/>
                <a:gd name="connsiteX350" fmla="*/ 1340453 w 2714625"/>
                <a:gd name="connsiteY350" fmla="*/ 38290 h 1019175"/>
                <a:gd name="connsiteX351" fmla="*/ 1341692 w 2714625"/>
                <a:gd name="connsiteY351" fmla="*/ 26670 h 1019175"/>
                <a:gd name="connsiteX352" fmla="*/ 1343311 w 2714625"/>
                <a:gd name="connsiteY352" fmla="*/ 26956 h 1019175"/>
                <a:gd name="connsiteX353" fmla="*/ 1379125 w 2714625"/>
                <a:gd name="connsiteY353" fmla="*/ 32671 h 1019175"/>
                <a:gd name="connsiteX354" fmla="*/ 1389317 w 2714625"/>
                <a:gd name="connsiteY354" fmla="*/ 27337 h 1019175"/>
                <a:gd name="connsiteX355" fmla="*/ 1396936 w 2714625"/>
                <a:gd name="connsiteY355" fmla="*/ 18097 h 1019175"/>
                <a:gd name="connsiteX356" fmla="*/ 1420463 w 2714625"/>
                <a:gd name="connsiteY356" fmla="*/ 18193 h 1019175"/>
                <a:gd name="connsiteX357" fmla="*/ 1423797 w 2714625"/>
                <a:gd name="connsiteY357" fmla="*/ 15716 h 1019175"/>
                <a:gd name="connsiteX358" fmla="*/ 1427893 w 2714625"/>
                <a:gd name="connsiteY358" fmla="*/ 27718 h 1019175"/>
                <a:gd name="connsiteX359" fmla="*/ 1432179 w 2714625"/>
                <a:gd name="connsiteY359" fmla="*/ 27146 h 1019175"/>
                <a:gd name="connsiteX360" fmla="*/ 1433893 w 2714625"/>
                <a:gd name="connsiteY360" fmla="*/ 30480 h 1019175"/>
                <a:gd name="connsiteX361" fmla="*/ 1435418 w 2714625"/>
                <a:gd name="connsiteY361" fmla="*/ 39338 h 1019175"/>
                <a:gd name="connsiteX362" fmla="*/ 1424273 w 2714625"/>
                <a:gd name="connsiteY362" fmla="*/ 37814 h 1019175"/>
                <a:gd name="connsiteX363" fmla="*/ 1409986 w 2714625"/>
                <a:gd name="connsiteY363" fmla="*/ 40767 h 1019175"/>
                <a:gd name="connsiteX364" fmla="*/ 1407985 w 2714625"/>
                <a:gd name="connsiteY364" fmla="*/ 43624 h 1019175"/>
                <a:gd name="connsiteX365" fmla="*/ 1400175 w 2714625"/>
                <a:gd name="connsiteY365" fmla="*/ 39243 h 1019175"/>
                <a:gd name="connsiteX366" fmla="*/ 1391888 w 2714625"/>
                <a:gd name="connsiteY366" fmla="*/ 48387 h 1019175"/>
                <a:gd name="connsiteX367" fmla="*/ 1389412 w 2714625"/>
                <a:gd name="connsiteY367" fmla="*/ 55912 h 1019175"/>
                <a:gd name="connsiteX368" fmla="*/ 1384840 w 2714625"/>
                <a:gd name="connsiteY368" fmla="*/ 57340 h 1019175"/>
                <a:gd name="connsiteX369" fmla="*/ 1379220 w 2714625"/>
                <a:gd name="connsiteY369" fmla="*/ 64484 h 1019175"/>
                <a:gd name="connsiteX370" fmla="*/ 1390555 w 2714625"/>
                <a:gd name="connsiteY370" fmla="*/ 66199 h 1019175"/>
                <a:gd name="connsiteX371" fmla="*/ 1394746 w 2714625"/>
                <a:gd name="connsiteY371" fmla="*/ 64484 h 1019175"/>
                <a:gd name="connsiteX372" fmla="*/ 1421320 w 2714625"/>
                <a:gd name="connsiteY372" fmla="*/ 68961 h 1019175"/>
                <a:gd name="connsiteX373" fmla="*/ 1448371 w 2714625"/>
                <a:gd name="connsiteY373" fmla="*/ 66008 h 1019175"/>
                <a:gd name="connsiteX374" fmla="*/ 1454849 w 2714625"/>
                <a:gd name="connsiteY374" fmla="*/ 67532 h 1019175"/>
                <a:gd name="connsiteX375" fmla="*/ 1460659 w 2714625"/>
                <a:gd name="connsiteY375" fmla="*/ 61055 h 1019175"/>
                <a:gd name="connsiteX376" fmla="*/ 1468279 w 2714625"/>
                <a:gd name="connsiteY376" fmla="*/ 62960 h 1019175"/>
                <a:gd name="connsiteX377" fmla="*/ 1467517 w 2714625"/>
                <a:gd name="connsiteY377" fmla="*/ 55626 h 1019175"/>
                <a:gd name="connsiteX378" fmla="*/ 1471993 w 2714625"/>
                <a:gd name="connsiteY378" fmla="*/ 49339 h 1019175"/>
                <a:gd name="connsiteX379" fmla="*/ 1488662 w 2714625"/>
                <a:gd name="connsiteY379" fmla="*/ 44767 h 1019175"/>
                <a:gd name="connsiteX380" fmla="*/ 1499997 w 2714625"/>
                <a:gd name="connsiteY380" fmla="*/ 45339 h 1019175"/>
                <a:gd name="connsiteX381" fmla="*/ 1510665 w 2714625"/>
                <a:gd name="connsiteY381" fmla="*/ 35338 h 1019175"/>
                <a:gd name="connsiteX382" fmla="*/ 1513237 w 2714625"/>
                <a:gd name="connsiteY382" fmla="*/ 34862 h 1019175"/>
                <a:gd name="connsiteX383" fmla="*/ 1517237 w 2714625"/>
                <a:gd name="connsiteY383" fmla="*/ 39719 h 1019175"/>
                <a:gd name="connsiteX384" fmla="*/ 1521619 w 2714625"/>
                <a:gd name="connsiteY384" fmla="*/ 36100 h 1019175"/>
                <a:gd name="connsiteX385" fmla="*/ 1523048 w 2714625"/>
                <a:gd name="connsiteY385" fmla="*/ 42862 h 1019175"/>
                <a:gd name="connsiteX386" fmla="*/ 1527715 w 2714625"/>
                <a:gd name="connsiteY386" fmla="*/ 43624 h 1019175"/>
                <a:gd name="connsiteX387" fmla="*/ 1525334 w 2714625"/>
                <a:gd name="connsiteY387" fmla="*/ 46577 h 1019175"/>
                <a:gd name="connsiteX388" fmla="*/ 1528191 w 2714625"/>
                <a:gd name="connsiteY388" fmla="*/ 46768 h 1019175"/>
                <a:gd name="connsiteX389" fmla="*/ 1530382 w 2714625"/>
                <a:gd name="connsiteY389" fmla="*/ 43243 h 1019175"/>
                <a:gd name="connsiteX390" fmla="*/ 1540097 w 2714625"/>
                <a:gd name="connsiteY390" fmla="*/ 50578 h 1019175"/>
                <a:gd name="connsiteX391" fmla="*/ 1540764 w 2714625"/>
                <a:gd name="connsiteY391" fmla="*/ 47530 h 1019175"/>
                <a:gd name="connsiteX392" fmla="*/ 1527239 w 2714625"/>
                <a:gd name="connsiteY392" fmla="*/ 36195 h 1019175"/>
                <a:gd name="connsiteX393" fmla="*/ 1526095 w 2714625"/>
                <a:gd name="connsiteY393" fmla="*/ 29527 h 1019175"/>
                <a:gd name="connsiteX394" fmla="*/ 1528096 w 2714625"/>
                <a:gd name="connsiteY394" fmla="*/ 26194 h 1019175"/>
                <a:gd name="connsiteX395" fmla="*/ 1537335 w 2714625"/>
                <a:gd name="connsiteY395" fmla="*/ 23622 h 1019175"/>
                <a:gd name="connsiteX396" fmla="*/ 1536859 w 2714625"/>
                <a:gd name="connsiteY396" fmla="*/ 18097 h 1019175"/>
                <a:gd name="connsiteX397" fmla="*/ 1541621 w 2714625"/>
                <a:gd name="connsiteY397" fmla="*/ 13335 h 1019175"/>
                <a:gd name="connsiteX398" fmla="*/ 1549336 w 2714625"/>
                <a:gd name="connsiteY398" fmla="*/ 11811 h 1019175"/>
                <a:gd name="connsiteX399" fmla="*/ 1554861 w 2714625"/>
                <a:gd name="connsiteY399" fmla="*/ 20193 h 1019175"/>
                <a:gd name="connsiteX400" fmla="*/ 1557242 w 2714625"/>
                <a:gd name="connsiteY400" fmla="*/ 18002 h 1019175"/>
                <a:gd name="connsiteX401" fmla="*/ 1558576 w 2714625"/>
                <a:gd name="connsiteY401" fmla="*/ 20002 h 1019175"/>
                <a:gd name="connsiteX402" fmla="*/ 1567243 w 2714625"/>
                <a:gd name="connsiteY402" fmla="*/ 12478 h 1019175"/>
                <a:gd name="connsiteX403" fmla="*/ 1567529 w 2714625"/>
                <a:gd name="connsiteY403" fmla="*/ 9525 h 1019175"/>
                <a:gd name="connsiteX404" fmla="*/ 1595723 w 2714625"/>
                <a:gd name="connsiteY404" fmla="*/ 13335 h 1019175"/>
                <a:gd name="connsiteX405" fmla="*/ 1615154 w 2714625"/>
                <a:gd name="connsiteY405" fmla="*/ 23812 h 1019175"/>
                <a:gd name="connsiteX406" fmla="*/ 1614202 w 2714625"/>
                <a:gd name="connsiteY406" fmla="*/ 25813 h 1019175"/>
                <a:gd name="connsiteX407" fmla="*/ 1622298 w 2714625"/>
                <a:gd name="connsiteY407" fmla="*/ 28956 h 1019175"/>
                <a:gd name="connsiteX408" fmla="*/ 1623536 w 2714625"/>
                <a:gd name="connsiteY408" fmla="*/ 26765 h 1019175"/>
                <a:gd name="connsiteX409" fmla="*/ 1623632 w 2714625"/>
                <a:gd name="connsiteY409" fmla="*/ 29051 h 1019175"/>
                <a:gd name="connsiteX410" fmla="*/ 1632680 w 2714625"/>
                <a:gd name="connsiteY410" fmla="*/ 31242 h 1019175"/>
                <a:gd name="connsiteX411" fmla="*/ 1632966 w 2714625"/>
                <a:gd name="connsiteY411" fmla="*/ 35052 h 1019175"/>
                <a:gd name="connsiteX412" fmla="*/ 1637919 w 2714625"/>
                <a:gd name="connsiteY412" fmla="*/ 33814 h 1019175"/>
                <a:gd name="connsiteX413" fmla="*/ 1645634 w 2714625"/>
                <a:gd name="connsiteY413" fmla="*/ 39433 h 1019175"/>
                <a:gd name="connsiteX414" fmla="*/ 1652111 w 2714625"/>
                <a:gd name="connsiteY414" fmla="*/ 40481 h 1019175"/>
                <a:gd name="connsiteX415" fmla="*/ 1664208 w 2714625"/>
                <a:gd name="connsiteY415" fmla="*/ 48958 h 1019175"/>
                <a:gd name="connsiteX416" fmla="*/ 1662112 w 2714625"/>
                <a:gd name="connsiteY416" fmla="*/ 53245 h 1019175"/>
                <a:gd name="connsiteX417" fmla="*/ 1664779 w 2714625"/>
                <a:gd name="connsiteY417" fmla="*/ 54769 h 1019175"/>
                <a:gd name="connsiteX418" fmla="*/ 1671828 w 2714625"/>
                <a:gd name="connsiteY418" fmla="*/ 50101 h 1019175"/>
                <a:gd name="connsiteX419" fmla="*/ 1682020 w 2714625"/>
                <a:gd name="connsiteY419" fmla="*/ 50863 h 1019175"/>
                <a:gd name="connsiteX420" fmla="*/ 1684401 w 2714625"/>
                <a:gd name="connsiteY420" fmla="*/ 51721 h 1019175"/>
                <a:gd name="connsiteX421" fmla="*/ 1682020 w 2714625"/>
                <a:gd name="connsiteY421" fmla="*/ 61246 h 1019175"/>
                <a:gd name="connsiteX422" fmla="*/ 1707261 w 2714625"/>
                <a:gd name="connsiteY422" fmla="*/ 65722 h 1019175"/>
                <a:gd name="connsiteX423" fmla="*/ 1714691 w 2714625"/>
                <a:gd name="connsiteY423" fmla="*/ 71056 h 1019175"/>
                <a:gd name="connsiteX424" fmla="*/ 1720025 w 2714625"/>
                <a:gd name="connsiteY424" fmla="*/ 65818 h 1019175"/>
                <a:gd name="connsiteX425" fmla="*/ 1722596 w 2714625"/>
                <a:gd name="connsiteY425" fmla="*/ 67151 h 1019175"/>
                <a:gd name="connsiteX426" fmla="*/ 1725359 w 2714625"/>
                <a:gd name="connsiteY426" fmla="*/ 72199 h 1019175"/>
                <a:gd name="connsiteX427" fmla="*/ 1724311 w 2714625"/>
                <a:gd name="connsiteY427" fmla="*/ 77629 h 1019175"/>
                <a:gd name="connsiteX428" fmla="*/ 1717929 w 2714625"/>
                <a:gd name="connsiteY428" fmla="*/ 83629 h 1019175"/>
                <a:gd name="connsiteX429" fmla="*/ 1720120 w 2714625"/>
                <a:gd name="connsiteY429" fmla="*/ 86392 h 1019175"/>
                <a:gd name="connsiteX430" fmla="*/ 1731550 w 2714625"/>
                <a:gd name="connsiteY430" fmla="*/ 76486 h 1019175"/>
                <a:gd name="connsiteX431" fmla="*/ 1737741 w 2714625"/>
                <a:gd name="connsiteY431" fmla="*/ 79915 h 1019175"/>
                <a:gd name="connsiteX432" fmla="*/ 1744599 w 2714625"/>
                <a:gd name="connsiteY432" fmla="*/ 76962 h 1019175"/>
                <a:gd name="connsiteX433" fmla="*/ 1745551 w 2714625"/>
                <a:gd name="connsiteY433" fmla="*/ 74009 h 1019175"/>
                <a:gd name="connsiteX434" fmla="*/ 1749076 w 2714625"/>
                <a:gd name="connsiteY434" fmla="*/ 75152 h 1019175"/>
                <a:gd name="connsiteX435" fmla="*/ 1752791 w 2714625"/>
                <a:gd name="connsiteY435" fmla="*/ 92107 h 1019175"/>
                <a:gd name="connsiteX436" fmla="*/ 1747076 w 2714625"/>
                <a:gd name="connsiteY436" fmla="*/ 98965 h 1019175"/>
                <a:gd name="connsiteX437" fmla="*/ 1748314 w 2714625"/>
                <a:gd name="connsiteY437" fmla="*/ 100870 h 1019175"/>
                <a:gd name="connsiteX438" fmla="*/ 1761839 w 2714625"/>
                <a:gd name="connsiteY438" fmla="*/ 97536 h 1019175"/>
                <a:gd name="connsiteX439" fmla="*/ 1763173 w 2714625"/>
                <a:gd name="connsiteY439" fmla="*/ 114586 h 1019175"/>
                <a:gd name="connsiteX440" fmla="*/ 1772412 w 2714625"/>
                <a:gd name="connsiteY440" fmla="*/ 105156 h 1019175"/>
                <a:gd name="connsiteX441" fmla="*/ 1788890 w 2714625"/>
                <a:gd name="connsiteY441" fmla="*/ 111633 h 1019175"/>
                <a:gd name="connsiteX442" fmla="*/ 1788033 w 2714625"/>
                <a:gd name="connsiteY442" fmla="*/ 119443 h 1019175"/>
                <a:gd name="connsiteX443" fmla="*/ 1808702 w 2714625"/>
                <a:gd name="connsiteY443" fmla="*/ 113919 h 1019175"/>
                <a:gd name="connsiteX444" fmla="*/ 1818037 w 2714625"/>
                <a:gd name="connsiteY444" fmla="*/ 116014 h 1019175"/>
                <a:gd name="connsiteX445" fmla="*/ 1821180 w 2714625"/>
                <a:gd name="connsiteY445" fmla="*/ 123920 h 1019175"/>
                <a:gd name="connsiteX446" fmla="*/ 1833943 w 2714625"/>
                <a:gd name="connsiteY446" fmla="*/ 117348 h 1019175"/>
                <a:gd name="connsiteX447" fmla="*/ 1843564 w 2714625"/>
                <a:gd name="connsiteY447" fmla="*/ 118777 h 1019175"/>
                <a:gd name="connsiteX448" fmla="*/ 1846612 w 2714625"/>
                <a:gd name="connsiteY448" fmla="*/ 114967 h 1019175"/>
                <a:gd name="connsiteX449" fmla="*/ 1871662 w 2714625"/>
                <a:gd name="connsiteY449" fmla="*/ 108966 h 1019175"/>
                <a:gd name="connsiteX450" fmla="*/ 1871186 w 2714625"/>
                <a:gd name="connsiteY450" fmla="*/ 102584 h 1019175"/>
                <a:gd name="connsiteX451" fmla="*/ 1873472 w 2714625"/>
                <a:gd name="connsiteY451" fmla="*/ 102394 h 1019175"/>
                <a:gd name="connsiteX452" fmla="*/ 1903285 w 2714625"/>
                <a:gd name="connsiteY452" fmla="*/ 103441 h 1019175"/>
                <a:gd name="connsiteX453" fmla="*/ 1903571 w 2714625"/>
                <a:gd name="connsiteY453" fmla="*/ 116205 h 1019175"/>
                <a:gd name="connsiteX454" fmla="*/ 1925288 w 2714625"/>
                <a:gd name="connsiteY454" fmla="*/ 116110 h 1019175"/>
                <a:gd name="connsiteX455" fmla="*/ 1927384 w 2714625"/>
                <a:gd name="connsiteY455" fmla="*/ 115443 h 1019175"/>
                <a:gd name="connsiteX456" fmla="*/ 1929575 w 2714625"/>
                <a:gd name="connsiteY456" fmla="*/ 103060 h 1019175"/>
                <a:gd name="connsiteX457" fmla="*/ 1936337 w 2714625"/>
                <a:gd name="connsiteY457" fmla="*/ 104775 h 1019175"/>
                <a:gd name="connsiteX458" fmla="*/ 1939766 w 2714625"/>
                <a:gd name="connsiteY458" fmla="*/ 93726 h 1019175"/>
                <a:gd name="connsiteX459" fmla="*/ 1953387 w 2714625"/>
                <a:gd name="connsiteY459" fmla="*/ 102108 h 1019175"/>
                <a:gd name="connsiteX460" fmla="*/ 1954816 w 2714625"/>
                <a:gd name="connsiteY460" fmla="*/ 96679 h 1019175"/>
                <a:gd name="connsiteX461" fmla="*/ 1969294 w 2714625"/>
                <a:gd name="connsiteY461" fmla="*/ 97822 h 1019175"/>
                <a:gd name="connsiteX462" fmla="*/ 1968722 w 2714625"/>
                <a:gd name="connsiteY462" fmla="*/ 94107 h 1019175"/>
                <a:gd name="connsiteX463" fmla="*/ 1975485 w 2714625"/>
                <a:gd name="connsiteY463" fmla="*/ 92869 h 1019175"/>
                <a:gd name="connsiteX464" fmla="*/ 1973485 w 2714625"/>
                <a:gd name="connsiteY464" fmla="*/ 75438 h 1019175"/>
                <a:gd name="connsiteX465" fmla="*/ 2011680 w 2714625"/>
                <a:gd name="connsiteY465" fmla="*/ 67913 h 1019175"/>
                <a:gd name="connsiteX466" fmla="*/ 2020348 w 2714625"/>
                <a:gd name="connsiteY466" fmla="*/ 75057 h 1019175"/>
                <a:gd name="connsiteX467" fmla="*/ 2024825 w 2714625"/>
                <a:gd name="connsiteY467" fmla="*/ 85535 h 1019175"/>
                <a:gd name="connsiteX468" fmla="*/ 2032730 w 2714625"/>
                <a:gd name="connsiteY468" fmla="*/ 88392 h 1019175"/>
                <a:gd name="connsiteX469" fmla="*/ 2030349 w 2714625"/>
                <a:gd name="connsiteY469" fmla="*/ 101537 h 1019175"/>
                <a:gd name="connsiteX470" fmla="*/ 2049780 w 2714625"/>
                <a:gd name="connsiteY470" fmla="*/ 102679 h 1019175"/>
                <a:gd name="connsiteX471" fmla="*/ 2078831 w 2714625"/>
                <a:gd name="connsiteY471" fmla="*/ 99822 h 1019175"/>
                <a:gd name="connsiteX472" fmla="*/ 2074735 w 2714625"/>
                <a:gd name="connsiteY472" fmla="*/ 132588 h 1019175"/>
                <a:gd name="connsiteX473" fmla="*/ 2069687 w 2714625"/>
                <a:gd name="connsiteY473" fmla="*/ 136588 h 1019175"/>
                <a:gd name="connsiteX474" fmla="*/ 2081498 w 2714625"/>
                <a:gd name="connsiteY474" fmla="*/ 144304 h 1019175"/>
                <a:gd name="connsiteX475" fmla="*/ 2091404 w 2714625"/>
                <a:gd name="connsiteY475" fmla="*/ 120396 h 1019175"/>
                <a:gd name="connsiteX476" fmla="*/ 2149983 w 2714625"/>
                <a:gd name="connsiteY476" fmla="*/ 117634 h 1019175"/>
                <a:gd name="connsiteX477" fmla="*/ 2152269 w 2714625"/>
                <a:gd name="connsiteY477" fmla="*/ 100203 h 1019175"/>
                <a:gd name="connsiteX478" fmla="*/ 2176844 w 2714625"/>
                <a:gd name="connsiteY478" fmla="*/ 111538 h 1019175"/>
                <a:gd name="connsiteX479" fmla="*/ 2230469 w 2714625"/>
                <a:gd name="connsiteY479" fmla="*/ 92012 h 1019175"/>
                <a:gd name="connsiteX480" fmla="*/ 2236756 w 2714625"/>
                <a:gd name="connsiteY480" fmla="*/ 90583 h 1019175"/>
                <a:gd name="connsiteX481" fmla="*/ 2237994 w 2714625"/>
                <a:gd name="connsiteY481" fmla="*/ 93440 h 1019175"/>
                <a:gd name="connsiteX482" fmla="*/ 2246567 w 2714625"/>
                <a:gd name="connsiteY482" fmla="*/ 90392 h 1019175"/>
                <a:gd name="connsiteX483" fmla="*/ 2269236 w 2714625"/>
                <a:gd name="connsiteY483" fmla="*/ 79248 h 1019175"/>
                <a:gd name="connsiteX484" fmla="*/ 2276189 w 2714625"/>
                <a:gd name="connsiteY484" fmla="*/ 72485 h 1019175"/>
                <a:gd name="connsiteX485" fmla="*/ 2298954 w 2714625"/>
                <a:gd name="connsiteY485" fmla="*/ 116110 h 1019175"/>
                <a:gd name="connsiteX486" fmla="*/ 2305336 w 2714625"/>
                <a:gd name="connsiteY486" fmla="*/ 158210 h 1019175"/>
                <a:gd name="connsiteX487" fmla="*/ 2314766 w 2714625"/>
                <a:gd name="connsiteY487" fmla="*/ 161068 h 1019175"/>
                <a:gd name="connsiteX488" fmla="*/ 2331053 w 2714625"/>
                <a:gd name="connsiteY488" fmla="*/ 148495 h 1019175"/>
                <a:gd name="connsiteX489" fmla="*/ 2338007 w 2714625"/>
                <a:gd name="connsiteY489" fmla="*/ 161925 h 1019175"/>
                <a:gd name="connsiteX490" fmla="*/ 2337149 w 2714625"/>
                <a:gd name="connsiteY490" fmla="*/ 168307 h 1019175"/>
                <a:gd name="connsiteX491" fmla="*/ 2351627 w 2714625"/>
                <a:gd name="connsiteY491" fmla="*/ 182023 h 1019175"/>
                <a:gd name="connsiteX492" fmla="*/ 2358485 w 2714625"/>
                <a:gd name="connsiteY492" fmla="*/ 166402 h 1019175"/>
                <a:gd name="connsiteX493" fmla="*/ 2359057 w 2714625"/>
                <a:gd name="connsiteY493" fmla="*/ 168307 h 1019175"/>
                <a:gd name="connsiteX494" fmla="*/ 2376297 w 2714625"/>
                <a:gd name="connsiteY494" fmla="*/ 157639 h 1019175"/>
                <a:gd name="connsiteX495" fmla="*/ 2382965 w 2714625"/>
                <a:gd name="connsiteY495" fmla="*/ 182213 h 1019175"/>
                <a:gd name="connsiteX496" fmla="*/ 2389156 w 2714625"/>
                <a:gd name="connsiteY496" fmla="*/ 190405 h 1019175"/>
                <a:gd name="connsiteX497" fmla="*/ 2389918 w 2714625"/>
                <a:gd name="connsiteY497" fmla="*/ 186214 h 1019175"/>
                <a:gd name="connsiteX498" fmla="*/ 2399919 w 2714625"/>
                <a:gd name="connsiteY498" fmla="*/ 187357 h 1019175"/>
                <a:gd name="connsiteX499" fmla="*/ 2398776 w 2714625"/>
                <a:gd name="connsiteY499" fmla="*/ 176879 h 1019175"/>
                <a:gd name="connsiteX500" fmla="*/ 2408396 w 2714625"/>
                <a:gd name="connsiteY500" fmla="*/ 166211 h 1019175"/>
                <a:gd name="connsiteX501" fmla="*/ 2412397 w 2714625"/>
                <a:gd name="connsiteY501" fmla="*/ 177451 h 1019175"/>
                <a:gd name="connsiteX502" fmla="*/ 2418588 w 2714625"/>
                <a:gd name="connsiteY502" fmla="*/ 177927 h 1019175"/>
                <a:gd name="connsiteX503" fmla="*/ 2420017 w 2714625"/>
                <a:gd name="connsiteY503" fmla="*/ 173831 h 1019175"/>
                <a:gd name="connsiteX504" fmla="*/ 2434019 w 2714625"/>
                <a:gd name="connsiteY504" fmla="*/ 176022 h 1019175"/>
                <a:gd name="connsiteX505" fmla="*/ 2438876 w 2714625"/>
                <a:gd name="connsiteY505" fmla="*/ 169069 h 1019175"/>
                <a:gd name="connsiteX506" fmla="*/ 2460403 w 2714625"/>
                <a:gd name="connsiteY506" fmla="*/ 177927 h 1019175"/>
                <a:gd name="connsiteX507" fmla="*/ 2475928 w 2714625"/>
                <a:gd name="connsiteY507" fmla="*/ 180594 h 1019175"/>
                <a:gd name="connsiteX508" fmla="*/ 2477929 w 2714625"/>
                <a:gd name="connsiteY508" fmla="*/ 192310 h 1019175"/>
                <a:gd name="connsiteX509" fmla="*/ 2486025 w 2714625"/>
                <a:gd name="connsiteY509" fmla="*/ 192595 h 1019175"/>
                <a:gd name="connsiteX510" fmla="*/ 2488883 w 2714625"/>
                <a:gd name="connsiteY510" fmla="*/ 209740 h 1019175"/>
                <a:gd name="connsiteX511" fmla="*/ 2482882 w 2714625"/>
                <a:gd name="connsiteY511" fmla="*/ 228505 h 1019175"/>
                <a:gd name="connsiteX512" fmla="*/ 2471261 w 2714625"/>
                <a:gd name="connsiteY512" fmla="*/ 230219 h 1019175"/>
                <a:gd name="connsiteX513" fmla="*/ 2468785 w 2714625"/>
                <a:gd name="connsiteY513" fmla="*/ 239173 h 1019175"/>
                <a:gd name="connsiteX514" fmla="*/ 2471642 w 2714625"/>
                <a:gd name="connsiteY514" fmla="*/ 246221 h 1019175"/>
                <a:gd name="connsiteX515" fmla="*/ 2468023 w 2714625"/>
                <a:gd name="connsiteY515" fmla="*/ 251746 h 1019175"/>
                <a:gd name="connsiteX516" fmla="*/ 2473261 w 2714625"/>
                <a:gd name="connsiteY516" fmla="*/ 259556 h 1019175"/>
                <a:gd name="connsiteX517" fmla="*/ 2477357 w 2714625"/>
                <a:gd name="connsiteY517" fmla="*/ 260318 h 1019175"/>
                <a:gd name="connsiteX518" fmla="*/ 2473643 w 2714625"/>
                <a:gd name="connsiteY518" fmla="*/ 280987 h 1019175"/>
                <a:gd name="connsiteX519" fmla="*/ 2475071 w 2714625"/>
                <a:gd name="connsiteY519" fmla="*/ 285179 h 1019175"/>
                <a:gd name="connsiteX520" fmla="*/ 2479262 w 2714625"/>
                <a:gd name="connsiteY520" fmla="*/ 285655 h 1019175"/>
                <a:gd name="connsiteX521" fmla="*/ 2481739 w 2714625"/>
                <a:gd name="connsiteY521" fmla="*/ 292227 h 1019175"/>
                <a:gd name="connsiteX522" fmla="*/ 2478500 w 2714625"/>
                <a:gd name="connsiteY522" fmla="*/ 309562 h 1019175"/>
                <a:gd name="connsiteX523" fmla="*/ 2483644 w 2714625"/>
                <a:gd name="connsiteY523" fmla="*/ 309467 h 1019175"/>
                <a:gd name="connsiteX524" fmla="*/ 2490787 w 2714625"/>
                <a:gd name="connsiteY524" fmla="*/ 330137 h 1019175"/>
                <a:gd name="connsiteX525" fmla="*/ 2501836 w 2714625"/>
                <a:gd name="connsiteY525" fmla="*/ 329755 h 1019175"/>
                <a:gd name="connsiteX526" fmla="*/ 2498027 w 2714625"/>
                <a:gd name="connsiteY526" fmla="*/ 342614 h 1019175"/>
                <a:gd name="connsiteX527" fmla="*/ 2500979 w 2714625"/>
                <a:gd name="connsiteY527" fmla="*/ 345758 h 1019175"/>
                <a:gd name="connsiteX528" fmla="*/ 2498027 w 2714625"/>
                <a:gd name="connsiteY528" fmla="*/ 349567 h 1019175"/>
                <a:gd name="connsiteX529" fmla="*/ 2516981 w 2714625"/>
                <a:gd name="connsiteY529" fmla="*/ 360807 h 1019175"/>
                <a:gd name="connsiteX530" fmla="*/ 2513838 w 2714625"/>
                <a:gd name="connsiteY530" fmla="*/ 366332 h 1019175"/>
                <a:gd name="connsiteX531" fmla="*/ 2522792 w 2714625"/>
                <a:gd name="connsiteY531" fmla="*/ 369379 h 1019175"/>
                <a:gd name="connsiteX532" fmla="*/ 2530411 w 2714625"/>
                <a:gd name="connsiteY532" fmla="*/ 364141 h 1019175"/>
                <a:gd name="connsiteX533" fmla="*/ 2532793 w 2714625"/>
                <a:gd name="connsiteY533" fmla="*/ 357950 h 1019175"/>
                <a:gd name="connsiteX534" fmla="*/ 2564606 w 2714625"/>
                <a:gd name="connsiteY534" fmla="*/ 358521 h 1019175"/>
                <a:gd name="connsiteX535" fmla="*/ 2578036 w 2714625"/>
                <a:gd name="connsiteY535" fmla="*/ 356045 h 1019175"/>
                <a:gd name="connsiteX536" fmla="*/ 2577656 w 2714625"/>
                <a:gd name="connsiteY536" fmla="*/ 368617 h 1019175"/>
                <a:gd name="connsiteX537" fmla="*/ 2571464 w 2714625"/>
                <a:gd name="connsiteY537" fmla="*/ 384143 h 1019175"/>
                <a:gd name="connsiteX538" fmla="*/ 2554891 w 2714625"/>
                <a:gd name="connsiteY538" fmla="*/ 385096 h 1019175"/>
                <a:gd name="connsiteX539" fmla="*/ 2550700 w 2714625"/>
                <a:gd name="connsiteY539" fmla="*/ 402908 h 1019175"/>
                <a:gd name="connsiteX540" fmla="*/ 2565464 w 2714625"/>
                <a:gd name="connsiteY540" fmla="*/ 410623 h 1019175"/>
                <a:gd name="connsiteX541" fmla="*/ 2580608 w 2714625"/>
                <a:gd name="connsiteY541" fmla="*/ 424148 h 1019175"/>
                <a:gd name="connsiteX542" fmla="*/ 2572607 w 2714625"/>
                <a:gd name="connsiteY542" fmla="*/ 427196 h 1019175"/>
                <a:gd name="connsiteX543" fmla="*/ 2582704 w 2714625"/>
                <a:gd name="connsiteY543" fmla="*/ 439483 h 1019175"/>
                <a:gd name="connsiteX544" fmla="*/ 2596515 w 2714625"/>
                <a:gd name="connsiteY544" fmla="*/ 445675 h 1019175"/>
                <a:gd name="connsiteX545" fmla="*/ 2594896 w 2714625"/>
                <a:gd name="connsiteY545" fmla="*/ 451485 h 1019175"/>
                <a:gd name="connsiteX546" fmla="*/ 2602802 w 2714625"/>
                <a:gd name="connsiteY546" fmla="*/ 458153 h 1019175"/>
                <a:gd name="connsiteX547" fmla="*/ 2622709 w 2714625"/>
                <a:gd name="connsiteY547" fmla="*/ 462343 h 1019175"/>
                <a:gd name="connsiteX548" fmla="*/ 2631853 w 2714625"/>
                <a:gd name="connsiteY548" fmla="*/ 469678 h 1019175"/>
                <a:gd name="connsiteX549" fmla="*/ 2629662 w 2714625"/>
                <a:gd name="connsiteY549" fmla="*/ 486251 h 1019175"/>
                <a:gd name="connsiteX550" fmla="*/ 2640806 w 2714625"/>
                <a:gd name="connsiteY550" fmla="*/ 477298 h 1019175"/>
                <a:gd name="connsiteX551" fmla="*/ 2644807 w 2714625"/>
                <a:gd name="connsiteY551" fmla="*/ 481012 h 1019175"/>
                <a:gd name="connsiteX552" fmla="*/ 2642330 w 2714625"/>
                <a:gd name="connsiteY552" fmla="*/ 482917 h 1019175"/>
                <a:gd name="connsiteX553" fmla="*/ 2685098 w 2714625"/>
                <a:gd name="connsiteY553" fmla="*/ 515969 h 1019175"/>
                <a:gd name="connsiteX554" fmla="*/ 2710529 w 2714625"/>
                <a:gd name="connsiteY554" fmla="*/ 543401 h 1019175"/>
                <a:gd name="connsiteX555" fmla="*/ 2712339 w 2714625"/>
                <a:gd name="connsiteY555" fmla="*/ 555022 h 1019175"/>
                <a:gd name="connsiteX556" fmla="*/ 2702909 w 2714625"/>
                <a:gd name="connsiteY556" fmla="*/ 544449 h 1019175"/>
                <a:gd name="connsiteX557" fmla="*/ 2707767 w 2714625"/>
                <a:gd name="connsiteY557" fmla="*/ 559117 h 1019175"/>
                <a:gd name="connsiteX558" fmla="*/ 2692622 w 2714625"/>
                <a:gd name="connsiteY558" fmla="*/ 588359 h 1019175"/>
                <a:gd name="connsiteX559" fmla="*/ 2677287 w 2714625"/>
                <a:gd name="connsiteY559" fmla="*/ 579120 h 1019175"/>
                <a:gd name="connsiteX560" fmla="*/ 2670143 w 2714625"/>
                <a:gd name="connsiteY560" fmla="*/ 564166 h 1019175"/>
                <a:gd name="connsiteX561" fmla="*/ 2655951 w 2714625"/>
                <a:gd name="connsiteY561" fmla="*/ 597789 h 1019175"/>
                <a:gd name="connsiteX562" fmla="*/ 2656142 w 2714625"/>
                <a:gd name="connsiteY562" fmla="*/ 613124 h 1019175"/>
                <a:gd name="connsiteX563" fmla="*/ 2651760 w 2714625"/>
                <a:gd name="connsiteY563" fmla="*/ 620173 h 1019175"/>
                <a:gd name="connsiteX564" fmla="*/ 2656046 w 2714625"/>
                <a:gd name="connsiteY564" fmla="*/ 628555 h 1019175"/>
                <a:gd name="connsiteX565" fmla="*/ 2649093 w 2714625"/>
                <a:gd name="connsiteY565" fmla="*/ 622363 h 1019175"/>
                <a:gd name="connsiteX566" fmla="*/ 2660999 w 2714625"/>
                <a:gd name="connsiteY566" fmla="*/ 636937 h 1019175"/>
                <a:gd name="connsiteX567" fmla="*/ 2636520 w 2714625"/>
                <a:gd name="connsiteY567" fmla="*/ 664559 h 1019175"/>
                <a:gd name="connsiteX568" fmla="*/ 2622233 w 2714625"/>
                <a:gd name="connsiteY568" fmla="*/ 655511 h 1019175"/>
                <a:gd name="connsiteX569" fmla="*/ 2610326 w 2714625"/>
                <a:gd name="connsiteY569" fmla="*/ 675894 h 1019175"/>
                <a:gd name="connsiteX570" fmla="*/ 2622614 w 2714625"/>
                <a:gd name="connsiteY570" fmla="*/ 683609 h 1019175"/>
                <a:gd name="connsiteX571" fmla="*/ 2616136 w 2714625"/>
                <a:gd name="connsiteY571" fmla="*/ 697801 h 1019175"/>
                <a:gd name="connsiteX572" fmla="*/ 2618327 w 2714625"/>
                <a:gd name="connsiteY572" fmla="*/ 699040 h 1019175"/>
                <a:gd name="connsiteX573" fmla="*/ 2610993 w 2714625"/>
                <a:gd name="connsiteY573" fmla="*/ 711708 h 1019175"/>
                <a:gd name="connsiteX574" fmla="*/ 2608136 w 2714625"/>
                <a:gd name="connsiteY574" fmla="*/ 709993 h 1019175"/>
                <a:gd name="connsiteX575" fmla="*/ 2599277 w 2714625"/>
                <a:gd name="connsiteY575" fmla="*/ 724948 h 1019175"/>
                <a:gd name="connsiteX576" fmla="*/ 2602325 w 2714625"/>
                <a:gd name="connsiteY576" fmla="*/ 726758 h 1019175"/>
                <a:gd name="connsiteX577" fmla="*/ 2593848 w 2714625"/>
                <a:gd name="connsiteY577" fmla="*/ 739616 h 1019175"/>
                <a:gd name="connsiteX578" fmla="*/ 2587276 w 2714625"/>
                <a:gd name="connsiteY578" fmla="*/ 737330 h 1019175"/>
                <a:gd name="connsiteX579" fmla="*/ 2588324 w 2714625"/>
                <a:gd name="connsiteY579" fmla="*/ 733996 h 1019175"/>
                <a:gd name="connsiteX580" fmla="*/ 2583370 w 2714625"/>
                <a:gd name="connsiteY580" fmla="*/ 732663 h 1019175"/>
                <a:gd name="connsiteX581" fmla="*/ 2579179 w 2714625"/>
                <a:gd name="connsiteY581" fmla="*/ 735901 h 1019175"/>
                <a:gd name="connsiteX582" fmla="*/ 2563463 w 2714625"/>
                <a:gd name="connsiteY582" fmla="*/ 769906 h 1019175"/>
                <a:gd name="connsiteX583" fmla="*/ 2568035 w 2714625"/>
                <a:gd name="connsiteY583" fmla="*/ 774954 h 1019175"/>
                <a:gd name="connsiteX584" fmla="*/ 2550604 w 2714625"/>
                <a:gd name="connsiteY584" fmla="*/ 791623 h 1019175"/>
                <a:gd name="connsiteX585" fmla="*/ 2545747 w 2714625"/>
                <a:gd name="connsiteY585" fmla="*/ 802005 h 1019175"/>
                <a:gd name="connsiteX586" fmla="*/ 2537746 w 2714625"/>
                <a:gd name="connsiteY586" fmla="*/ 808482 h 1019175"/>
                <a:gd name="connsiteX587" fmla="*/ 2522411 w 2714625"/>
                <a:gd name="connsiteY587" fmla="*/ 813149 h 1019175"/>
                <a:gd name="connsiteX588" fmla="*/ 2513076 w 2714625"/>
                <a:gd name="connsiteY588" fmla="*/ 819150 h 1019175"/>
                <a:gd name="connsiteX589" fmla="*/ 2520315 w 2714625"/>
                <a:gd name="connsiteY589" fmla="*/ 792289 h 1019175"/>
                <a:gd name="connsiteX590" fmla="*/ 2478215 w 2714625"/>
                <a:gd name="connsiteY590" fmla="*/ 786955 h 1019175"/>
                <a:gd name="connsiteX591" fmla="*/ 2476786 w 2714625"/>
                <a:gd name="connsiteY591" fmla="*/ 779621 h 1019175"/>
                <a:gd name="connsiteX592" fmla="*/ 2481262 w 2714625"/>
                <a:gd name="connsiteY592" fmla="*/ 776859 h 1019175"/>
                <a:gd name="connsiteX593" fmla="*/ 2486978 w 2714625"/>
                <a:gd name="connsiteY593" fmla="*/ 765715 h 1019175"/>
                <a:gd name="connsiteX594" fmla="*/ 2489645 w 2714625"/>
                <a:gd name="connsiteY594" fmla="*/ 750094 h 1019175"/>
                <a:gd name="connsiteX595" fmla="*/ 2468785 w 2714625"/>
                <a:gd name="connsiteY595" fmla="*/ 755713 h 1019175"/>
                <a:gd name="connsiteX596" fmla="*/ 2463356 w 2714625"/>
                <a:gd name="connsiteY596" fmla="*/ 752380 h 1019175"/>
                <a:gd name="connsiteX597" fmla="*/ 2464499 w 2714625"/>
                <a:gd name="connsiteY597" fmla="*/ 747046 h 1019175"/>
                <a:gd name="connsiteX598" fmla="*/ 2458974 w 2714625"/>
                <a:gd name="connsiteY598" fmla="*/ 736949 h 1019175"/>
                <a:gd name="connsiteX599" fmla="*/ 2454116 w 2714625"/>
                <a:gd name="connsiteY599" fmla="*/ 742093 h 1019175"/>
                <a:gd name="connsiteX600" fmla="*/ 2452307 w 2714625"/>
                <a:gd name="connsiteY600" fmla="*/ 738188 h 1019175"/>
                <a:gd name="connsiteX601" fmla="*/ 2448401 w 2714625"/>
                <a:gd name="connsiteY601" fmla="*/ 743045 h 1019175"/>
                <a:gd name="connsiteX602" fmla="*/ 2440400 w 2714625"/>
                <a:gd name="connsiteY602" fmla="*/ 743236 h 1019175"/>
                <a:gd name="connsiteX603" fmla="*/ 2439638 w 2714625"/>
                <a:gd name="connsiteY603" fmla="*/ 740664 h 1019175"/>
                <a:gd name="connsiteX604" fmla="*/ 2434304 w 2714625"/>
                <a:gd name="connsiteY604" fmla="*/ 742093 h 1019175"/>
                <a:gd name="connsiteX605" fmla="*/ 2428303 w 2714625"/>
                <a:gd name="connsiteY605" fmla="*/ 738664 h 1019175"/>
                <a:gd name="connsiteX606" fmla="*/ 2419255 w 2714625"/>
                <a:gd name="connsiteY606" fmla="*/ 739902 h 1019175"/>
                <a:gd name="connsiteX607" fmla="*/ 2406968 w 2714625"/>
                <a:gd name="connsiteY607" fmla="*/ 729805 h 1019175"/>
                <a:gd name="connsiteX608" fmla="*/ 2407253 w 2714625"/>
                <a:gd name="connsiteY608" fmla="*/ 734187 h 1019175"/>
                <a:gd name="connsiteX609" fmla="*/ 2397538 w 2714625"/>
                <a:gd name="connsiteY609" fmla="*/ 736949 h 1019175"/>
                <a:gd name="connsiteX610" fmla="*/ 2393252 w 2714625"/>
                <a:gd name="connsiteY610" fmla="*/ 742569 h 1019175"/>
                <a:gd name="connsiteX611" fmla="*/ 2380202 w 2714625"/>
                <a:gd name="connsiteY611" fmla="*/ 733139 h 1019175"/>
                <a:gd name="connsiteX612" fmla="*/ 2377631 w 2714625"/>
                <a:gd name="connsiteY612" fmla="*/ 729520 h 1019175"/>
                <a:gd name="connsiteX613" fmla="*/ 2393252 w 2714625"/>
                <a:gd name="connsiteY613" fmla="*/ 722186 h 1019175"/>
                <a:gd name="connsiteX614" fmla="*/ 2400395 w 2714625"/>
                <a:gd name="connsiteY614" fmla="*/ 713327 h 1019175"/>
                <a:gd name="connsiteX615" fmla="*/ 2402015 w 2714625"/>
                <a:gd name="connsiteY615" fmla="*/ 698278 h 1019175"/>
                <a:gd name="connsiteX616" fmla="*/ 2400205 w 2714625"/>
                <a:gd name="connsiteY616" fmla="*/ 689515 h 1019175"/>
                <a:gd name="connsiteX617" fmla="*/ 2380393 w 2714625"/>
                <a:gd name="connsiteY617" fmla="*/ 689324 h 1019175"/>
                <a:gd name="connsiteX618" fmla="*/ 2381250 w 2714625"/>
                <a:gd name="connsiteY618" fmla="*/ 682752 h 1019175"/>
                <a:gd name="connsiteX619" fmla="*/ 2378202 w 2714625"/>
                <a:gd name="connsiteY619" fmla="*/ 680752 h 1019175"/>
                <a:gd name="connsiteX620" fmla="*/ 2379726 w 2714625"/>
                <a:gd name="connsiteY620" fmla="*/ 665321 h 1019175"/>
                <a:gd name="connsiteX621" fmla="*/ 2366296 w 2714625"/>
                <a:gd name="connsiteY621" fmla="*/ 660749 h 1019175"/>
                <a:gd name="connsiteX622" fmla="*/ 2355056 w 2714625"/>
                <a:gd name="connsiteY622" fmla="*/ 661130 h 1019175"/>
                <a:gd name="connsiteX623" fmla="*/ 2337340 w 2714625"/>
                <a:gd name="connsiteY623" fmla="*/ 670655 h 1019175"/>
                <a:gd name="connsiteX624" fmla="*/ 2328958 w 2714625"/>
                <a:gd name="connsiteY624" fmla="*/ 660559 h 1019175"/>
                <a:gd name="connsiteX625" fmla="*/ 2321624 w 2714625"/>
                <a:gd name="connsiteY625" fmla="*/ 664750 h 1019175"/>
                <a:gd name="connsiteX626" fmla="*/ 2303050 w 2714625"/>
                <a:gd name="connsiteY626" fmla="*/ 637794 h 1019175"/>
                <a:gd name="connsiteX627" fmla="*/ 2307908 w 2714625"/>
                <a:gd name="connsiteY627" fmla="*/ 628936 h 1019175"/>
                <a:gd name="connsiteX628" fmla="*/ 2329244 w 2714625"/>
                <a:gd name="connsiteY628" fmla="*/ 622363 h 1019175"/>
                <a:gd name="connsiteX629" fmla="*/ 2337245 w 2714625"/>
                <a:gd name="connsiteY629" fmla="*/ 616553 h 1019175"/>
                <a:gd name="connsiteX630" fmla="*/ 2340769 w 2714625"/>
                <a:gd name="connsiteY630" fmla="*/ 609600 h 1019175"/>
                <a:gd name="connsiteX631" fmla="*/ 2336483 w 2714625"/>
                <a:gd name="connsiteY631" fmla="*/ 600646 h 1019175"/>
                <a:gd name="connsiteX632" fmla="*/ 2328958 w 2714625"/>
                <a:gd name="connsiteY632" fmla="*/ 601409 h 1019175"/>
                <a:gd name="connsiteX633" fmla="*/ 2324005 w 2714625"/>
                <a:gd name="connsiteY633" fmla="*/ 594360 h 1019175"/>
                <a:gd name="connsiteX634" fmla="*/ 2307812 w 2714625"/>
                <a:gd name="connsiteY634" fmla="*/ 600361 h 1019175"/>
                <a:gd name="connsiteX635" fmla="*/ 2292096 w 2714625"/>
                <a:gd name="connsiteY635" fmla="*/ 583787 h 1019175"/>
                <a:gd name="connsiteX636" fmla="*/ 2277999 w 2714625"/>
                <a:gd name="connsiteY636" fmla="*/ 596646 h 1019175"/>
                <a:gd name="connsiteX637" fmla="*/ 2270951 w 2714625"/>
                <a:gd name="connsiteY637" fmla="*/ 599408 h 1019175"/>
                <a:gd name="connsiteX638" fmla="*/ 2263807 w 2714625"/>
                <a:gd name="connsiteY638" fmla="*/ 612838 h 1019175"/>
                <a:gd name="connsiteX639" fmla="*/ 2256187 w 2714625"/>
                <a:gd name="connsiteY639" fmla="*/ 618649 h 1019175"/>
                <a:gd name="connsiteX640" fmla="*/ 2255329 w 2714625"/>
                <a:gd name="connsiteY640" fmla="*/ 621030 h 1019175"/>
                <a:gd name="connsiteX641" fmla="*/ 2264759 w 2714625"/>
                <a:gd name="connsiteY641" fmla="*/ 631412 h 1019175"/>
                <a:gd name="connsiteX642" fmla="*/ 2266378 w 2714625"/>
                <a:gd name="connsiteY642" fmla="*/ 640080 h 1019175"/>
                <a:gd name="connsiteX643" fmla="*/ 2274094 w 2714625"/>
                <a:gd name="connsiteY643" fmla="*/ 649319 h 1019175"/>
                <a:gd name="connsiteX644" fmla="*/ 2274856 w 2714625"/>
                <a:gd name="connsiteY644" fmla="*/ 664274 h 1019175"/>
                <a:gd name="connsiteX645" fmla="*/ 2258854 w 2714625"/>
                <a:gd name="connsiteY645" fmla="*/ 665607 h 1019175"/>
                <a:gd name="connsiteX646" fmla="*/ 2251805 w 2714625"/>
                <a:gd name="connsiteY646" fmla="*/ 669703 h 1019175"/>
                <a:gd name="connsiteX647" fmla="*/ 2251996 w 2714625"/>
                <a:gd name="connsiteY647" fmla="*/ 675037 h 1019175"/>
                <a:gd name="connsiteX648" fmla="*/ 2262854 w 2714625"/>
                <a:gd name="connsiteY648" fmla="*/ 680275 h 1019175"/>
                <a:gd name="connsiteX649" fmla="*/ 2269331 w 2714625"/>
                <a:gd name="connsiteY649" fmla="*/ 677894 h 1019175"/>
                <a:gd name="connsiteX650" fmla="*/ 2270855 w 2714625"/>
                <a:gd name="connsiteY650" fmla="*/ 682942 h 1019175"/>
                <a:gd name="connsiteX651" fmla="*/ 2285428 w 2714625"/>
                <a:gd name="connsiteY651" fmla="*/ 678751 h 1019175"/>
                <a:gd name="connsiteX652" fmla="*/ 2292668 w 2714625"/>
                <a:gd name="connsiteY652" fmla="*/ 665988 h 1019175"/>
                <a:gd name="connsiteX653" fmla="*/ 2298668 w 2714625"/>
                <a:gd name="connsiteY653" fmla="*/ 667036 h 1019175"/>
                <a:gd name="connsiteX654" fmla="*/ 2294001 w 2714625"/>
                <a:gd name="connsiteY654" fmla="*/ 678275 h 1019175"/>
                <a:gd name="connsiteX655" fmla="*/ 2302478 w 2714625"/>
                <a:gd name="connsiteY655" fmla="*/ 678751 h 1019175"/>
                <a:gd name="connsiteX656" fmla="*/ 2313718 w 2714625"/>
                <a:gd name="connsiteY656" fmla="*/ 674751 h 1019175"/>
                <a:gd name="connsiteX657" fmla="*/ 2306479 w 2714625"/>
                <a:gd name="connsiteY657" fmla="*/ 695516 h 1019175"/>
                <a:gd name="connsiteX658" fmla="*/ 2311527 w 2714625"/>
                <a:gd name="connsiteY658" fmla="*/ 707136 h 1019175"/>
                <a:gd name="connsiteX659" fmla="*/ 2305050 w 2714625"/>
                <a:gd name="connsiteY659" fmla="*/ 725043 h 1019175"/>
                <a:gd name="connsiteX660" fmla="*/ 2294287 w 2714625"/>
                <a:gd name="connsiteY660" fmla="*/ 734949 h 1019175"/>
                <a:gd name="connsiteX661" fmla="*/ 2281333 w 2714625"/>
                <a:gd name="connsiteY661" fmla="*/ 760857 h 1019175"/>
                <a:gd name="connsiteX662" fmla="*/ 2260759 w 2714625"/>
                <a:gd name="connsiteY662" fmla="*/ 773430 h 1019175"/>
                <a:gd name="connsiteX663" fmla="*/ 2249615 w 2714625"/>
                <a:gd name="connsiteY663" fmla="*/ 792194 h 1019175"/>
                <a:gd name="connsiteX664" fmla="*/ 2242757 w 2714625"/>
                <a:gd name="connsiteY664" fmla="*/ 795338 h 1019175"/>
                <a:gd name="connsiteX665" fmla="*/ 2229517 w 2714625"/>
                <a:gd name="connsiteY665" fmla="*/ 795433 h 1019175"/>
                <a:gd name="connsiteX666" fmla="*/ 2212848 w 2714625"/>
                <a:gd name="connsiteY666" fmla="*/ 788003 h 1019175"/>
                <a:gd name="connsiteX667" fmla="*/ 2195322 w 2714625"/>
                <a:gd name="connsiteY667" fmla="*/ 769334 h 1019175"/>
                <a:gd name="connsiteX668" fmla="*/ 2188750 w 2714625"/>
                <a:gd name="connsiteY668" fmla="*/ 769334 h 1019175"/>
                <a:gd name="connsiteX669" fmla="*/ 2179606 w 2714625"/>
                <a:gd name="connsiteY669" fmla="*/ 765048 h 1019175"/>
                <a:gd name="connsiteX670" fmla="*/ 2184273 w 2714625"/>
                <a:gd name="connsiteY670" fmla="*/ 757142 h 1019175"/>
                <a:gd name="connsiteX671" fmla="*/ 2151888 w 2714625"/>
                <a:gd name="connsiteY671" fmla="*/ 737997 h 1019175"/>
                <a:gd name="connsiteX672" fmla="*/ 2146935 w 2714625"/>
                <a:gd name="connsiteY672" fmla="*/ 727996 h 1019175"/>
                <a:gd name="connsiteX673" fmla="*/ 2140363 w 2714625"/>
                <a:gd name="connsiteY673" fmla="*/ 725996 h 1019175"/>
                <a:gd name="connsiteX674" fmla="*/ 2139029 w 2714625"/>
                <a:gd name="connsiteY674" fmla="*/ 722376 h 1019175"/>
                <a:gd name="connsiteX675" fmla="*/ 2128933 w 2714625"/>
                <a:gd name="connsiteY675" fmla="*/ 721233 h 1019175"/>
                <a:gd name="connsiteX676" fmla="*/ 2127504 w 2714625"/>
                <a:gd name="connsiteY676" fmla="*/ 713232 h 1019175"/>
                <a:gd name="connsiteX677" fmla="*/ 2118265 w 2714625"/>
                <a:gd name="connsiteY677" fmla="*/ 709327 h 1019175"/>
                <a:gd name="connsiteX678" fmla="*/ 2108264 w 2714625"/>
                <a:gd name="connsiteY678" fmla="*/ 727710 h 1019175"/>
                <a:gd name="connsiteX679" fmla="*/ 2117789 w 2714625"/>
                <a:gd name="connsiteY679" fmla="*/ 742283 h 1019175"/>
                <a:gd name="connsiteX680" fmla="*/ 2111978 w 2714625"/>
                <a:gd name="connsiteY680" fmla="*/ 744284 h 1019175"/>
                <a:gd name="connsiteX681" fmla="*/ 2105120 w 2714625"/>
                <a:gd name="connsiteY681" fmla="*/ 741997 h 1019175"/>
                <a:gd name="connsiteX682" fmla="*/ 2100072 w 2714625"/>
                <a:gd name="connsiteY682" fmla="*/ 747046 h 1019175"/>
                <a:gd name="connsiteX683" fmla="*/ 2107787 w 2714625"/>
                <a:gd name="connsiteY683" fmla="*/ 752380 h 1019175"/>
                <a:gd name="connsiteX684" fmla="*/ 2083213 w 2714625"/>
                <a:gd name="connsiteY684" fmla="*/ 785622 h 1019175"/>
                <a:gd name="connsiteX685" fmla="*/ 2088070 w 2714625"/>
                <a:gd name="connsiteY685" fmla="*/ 792766 h 1019175"/>
                <a:gd name="connsiteX686" fmla="*/ 2083213 w 2714625"/>
                <a:gd name="connsiteY686" fmla="*/ 800671 h 1019175"/>
                <a:gd name="connsiteX687" fmla="*/ 2074831 w 2714625"/>
                <a:gd name="connsiteY687" fmla="*/ 800576 h 1019175"/>
                <a:gd name="connsiteX688" fmla="*/ 2057591 w 2714625"/>
                <a:gd name="connsiteY688" fmla="*/ 790099 h 1019175"/>
                <a:gd name="connsiteX689" fmla="*/ 2039207 w 2714625"/>
                <a:gd name="connsiteY689" fmla="*/ 822103 h 1019175"/>
                <a:gd name="connsiteX690" fmla="*/ 2026539 w 2714625"/>
                <a:gd name="connsiteY690" fmla="*/ 820769 h 1019175"/>
                <a:gd name="connsiteX691" fmla="*/ 2024253 w 2714625"/>
                <a:gd name="connsiteY691" fmla="*/ 843058 h 1019175"/>
                <a:gd name="connsiteX692" fmla="*/ 2003108 w 2714625"/>
                <a:gd name="connsiteY692" fmla="*/ 838391 h 1019175"/>
                <a:gd name="connsiteX693" fmla="*/ 2007394 w 2714625"/>
                <a:gd name="connsiteY693" fmla="*/ 817054 h 1019175"/>
                <a:gd name="connsiteX694" fmla="*/ 1933861 w 2714625"/>
                <a:gd name="connsiteY694" fmla="*/ 794671 h 1019175"/>
                <a:gd name="connsiteX695" fmla="*/ 1932813 w 2714625"/>
                <a:gd name="connsiteY695" fmla="*/ 799433 h 1019175"/>
                <a:gd name="connsiteX696" fmla="*/ 1924145 w 2714625"/>
                <a:gd name="connsiteY696" fmla="*/ 797528 h 1019175"/>
                <a:gd name="connsiteX697" fmla="*/ 1927098 w 2714625"/>
                <a:gd name="connsiteY697" fmla="*/ 786765 h 1019175"/>
                <a:gd name="connsiteX698" fmla="*/ 1879568 w 2714625"/>
                <a:gd name="connsiteY698" fmla="*/ 772668 h 1019175"/>
                <a:gd name="connsiteX699" fmla="*/ 1881759 w 2714625"/>
                <a:gd name="connsiteY699" fmla="*/ 768667 h 1019175"/>
                <a:gd name="connsiteX700" fmla="*/ 1866424 w 2714625"/>
                <a:gd name="connsiteY700" fmla="*/ 761714 h 1019175"/>
                <a:gd name="connsiteX701" fmla="*/ 1869091 w 2714625"/>
                <a:gd name="connsiteY701" fmla="*/ 755047 h 1019175"/>
                <a:gd name="connsiteX702" fmla="*/ 1866138 w 2714625"/>
                <a:gd name="connsiteY702" fmla="*/ 754094 h 1019175"/>
                <a:gd name="connsiteX703" fmla="*/ 1860899 w 2714625"/>
                <a:gd name="connsiteY703" fmla="*/ 766572 h 1019175"/>
                <a:gd name="connsiteX704" fmla="*/ 1850708 w 2714625"/>
                <a:gd name="connsiteY704" fmla="*/ 760190 h 1019175"/>
                <a:gd name="connsiteX705" fmla="*/ 1832801 w 2714625"/>
                <a:gd name="connsiteY705" fmla="*/ 753999 h 1019175"/>
                <a:gd name="connsiteX706" fmla="*/ 1838134 w 2714625"/>
                <a:gd name="connsiteY706" fmla="*/ 741140 h 1019175"/>
                <a:gd name="connsiteX707" fmla="*/ 1835372 w 2714625"/>
                <a:gd name="connsiteY707" fmla="*/ 738473 h 1019175"/>
                <a:gd name="connsiteX708" fmla="*/ 1842516 w 2714625"/>
                <a:gd name="connsiteY708" fmla="*/ 734663 h 1019175"/>
                <a:gd name="connsiteX709" fmla="*/ 1840040 w 2714625"/>
                <a:gd name="connsiteY709" fmla="*/ 726091 h 1019175"/>
                <a:gd name="connsiteX710" fmla="*/ 1848517 w 2714625"/>
                <a:gd name="connsiteY710" fmla="*/ 728377 h 1019175"/>
                <a:gd name="connsiteX711" fmla="*/ 1851660 w 2714625"/>
                <a:gd name="connsiteY711" fmla="*/ 719042 h 1019175"/>
                <a:gd name="connsiteX712" fmla="*/ 1848421 w 2714625"/>
                <a:gd name="connsiteY712" fmla="*/ 714851 h 1019175"/>
                <a:gd name="connsiteX713" fmla="*/ 1855089 w 2714625"/>
                <a:gd name="connsiteY713" fmla="*/ 712946 h 1019175"/>
                <a:gd name="connsiteX714" fmla="*/ 1857184 w 2714625"/>
                <a:gd name="connsiteY714" fmla="*/ 710660 h 1019175"/>
                <a:gd name="connsiteX715" fmla="*/ 1855089 w 2714625"/>
                <a:gd name="connsiteY715" fmla="*/ 709136 h 1019175"/>
                <a:gd name="connsiteX716" fmla="*/ 1858613 w 2714625"/>
                <a:gd name="connsiteY716" fmla="*/ 707041 h 1019175"/>
                <a:gd name="connsiteX717" fmla="*/ 1856708 w 2714625"/>
                <a:gd name="connsiteY717" fmla="*/ 703517 h 1019175"/>
                <a:gd name="connsiteX718" fmla="*/ 1863852 w 2714625"/>
                <a:gd name="connsiteY718" fmla="*/ 673703 h 1019175"/>
                <a:gd name="connsiteX719" fmla="*/ 1860709 w 2714625"/>
                <a:gd name="connsiteY719" fmla="*/ 674561 h 1019175"/>
                <a:gd name="connsiteX720" fmla="*/ 1840801 w 2714625"/>
                <a:gd name="connsiteY720" fmla="*/ 649034 h 1019175"/>
                <a:gd name="connsiteX721" fmla="*/ 1840516 w 2714625"/>
                <a:gd name="connsiteY721" fmla="*/ 645700 h 1019175"/>
                <a:gd name="connsiteX722" fmla="*/ 1844993 w 2714625"/>
                <a:gd name="connsiteY722" fmla="*/ 641223 h 1019175"/>
                <a:gd name="connsiteX723" fmla="*/ 1851851 w 2714625"/>
                <a:gd name="connsiteY723" fmla="*/ 646367 h 1019175"/>
                <a:gd name="connsiteX724" fmla="*/ 1849279 w 2714625"/>
                <a:gd name="connsiteY724" fmla="*/ 643509 h 1019175"/>
                <a:gd name="connsiteX725" fmla="*/ 1847564 w 2714625"/>
                <a:gd name="connsiteY725" fmla="*/ 631698 h 1019175"/>
                <a:gd name="connsiteX726" fmla="*/ 1840325 w 2714625"/>
                <a:gd name="connsiteY726" fmla="*/ 629031 h 1019175"/>
                <a:gd name="connsiteX727" fmla="*/ 1841468 w 2714625"/>
                <a:gd name="connsiteY727" fmla="*/ 626459 h 1019175"/>
                <a:gd name="connsiteX728" fmla="*/ 1829371 w 2714625"/>
                <a:gd name="connsiteY728" fmla="*/ 639699 h 1019175"/>
                <a:gd name="connsiteX729" fmla="*/ 1822133 w 2714625"/>
                <a:gd name="connsiteY729" fmla="*/ 633222 h 1019175"/>
                <a:gd name="connsiteX730" fmla="*/ 1823466 w 2714625"/>
                <a:gd name="connsiteY730" fmla="*/ 631603 h 1019175"/>
                <a:gd name="connsiteX731" fmla="*/ 1806988 w 2714625"/>
                <a:gd name="connsiteY731" fmla="*/ 636079 h 1019175"/>
                <a:gd name="connsiteX732" fmla="*/ 1806131 w 2714625"/>
                <a:gd name="connsiteY732" fmla="*/ 622649 h 1019175"/>
                <a:gd name="connsiteX733" fmla="*/ 1772031 w 2714625"/>
                <a:gd name="connsiteY733" fmla="*/ 624650 h 1019175"/>
                <a:gd name="connsiteX734" fmla="*/ 1771555 w 2714625"/>
                <a:gd name="connsiteY734" fmla="*/ 617315 h 1019175"/>
                <a:gd name="connsiteX735" fmla="*/ 1746123 w 2714625"/>
                <a:gd name="connsiteY735" fmla="*/ 620459 h 1019175"/>
                <a:gd name="connsiteX736" fmla="*/ 1742599 w 2714625"/>
                <a:gd name="connsiteY736" fmla="*/ 592360 h 1019175"/>
                <a:gd name="connsiteX737" fmla="*/ 1740122 w 2714625"/>
                <a:gd name="connsiteY737" fmla="*/ 586264 h 1019175"/>
                <a:gd name="connsiteX738" fmla="*/ 1729264 w 2714625"/>
                <a:gd name="connsiteY738" fmla="*/ 588931 h 1019175"/>
                <a:gd name="connsiteX739" fmla="*/ 1725644 w 2714625"/>
                <a:gd name="connsiteY739" fmla="*/ 563689 h 1019175"/>
                <a:gd name="connsiteX740" fmla="*/ 1707451 w 2714625"/>
                <a:gd name="connsiteY740" fmla="*/ 559022 h 1019175"/>
                <a:gd name="connsiteX741" fmla="*/ 1706499 w 2714625"/>
                <a:gd name="connsiteY741" fmla="*/ 563499 h 1019175"/>
                <a:gd name="connsiteX742" fmla="*/ 1701927 w 2714625"/>
                <a:gd name="connsiteY742" fmla="*/ 564833 h 1019175"/>
                <a:gd name="connsiteX743" fmla="*/ 1696593 w 2714625"/>
                <a:gd name="connsiteY743" fmla="*/ 565785 h 1019175"/>
                <a:gd name="connsiteX744" fmla="*/ 1688687 w 2714625"/>
                <a:gd name="connsiteY744" fmla="*/ 563118 h 1019175"/>
                <a:gd name="connsiteX745" fmla="*/ 1693354 w 2714625"/>
                <a:gd name="connsiteY745" fmla="*/ 541306 h 1019175"/>
                <a:gd name="connsiteX746" fmla="*/ 1692497 w 2714625"/>
                <a:gd name="connsiteY746" fmla="*/ 526161 h 1019175"/>
                <a:gd name="connsiteX747" fmla="*/ 1710023 w 2714625"/>
                <a:gd name="connsiteY747" fmla="*/ 528257 h 1019175"/>
                <a:gd name="connsiteX748" fmla="*/ 1708785 w 2714625"/>
                <a:gd name="connsiteY748" fmla="*/ 519875 h 1019175"/>
                <a:gd name="connsiteX749" fmla="*/ 1699451 w 2714625"/>
                <a:gd name="connsiteY749" fmla="*/ 516541 h 1019175"/>
                <a:gd name="connsiteX750" fmla="*/ 1698212 w 2714625"/>
                <a:gd name="connsiteY750" fmla="*/ 510921 h 1019175"/>
                <a:gd name="connsiteX751" fmla="*/ 1687354 w 2714625"/>
                <a:gd name="connsiteY751" fmla="*/ 513588 h 1019175"/>
                <a:gd name="connsiteX752" fmla="*/ 1673924 w 2714625"/>
                <a:gd name="connsiteY752" fmla="*/ 502253 h 1019175"/>
                <a:gd name="connsiteX753" fmla="*/ 1656588 w 2714625"/>
                <a:gd name="connsiteY753" fmla="*/ 493395 h 1019175"/>
                <a:gd name="connsiteX754" fmla="*/ 1638871 w 2714625"/>
                <a:gd name="connsiteY754" fmla="*/ 489109 h 1019175"/>
                <a:gd name="connsiteX755" fmla="*/ 1637157 w 2714625"/>
                <a:gd name="connsiteY755" fmla="*/ 485966 h 1019175"/>
                <a:gd name="connsiteX756" fmla="*/ 1627918 w 2714625"/>
                <a:gd name="connsiteY756" fmla="*/ 485489 h 1019175"/>
                <a:gd name="connsiteX757" fmla="*/ 1625346 w 2714625"/>
                <a:gd name="connsiteY757" fmla="*/ 479203 h 1019175"/>
                <a:gd name="connsiteX758" fmla="*/ 1620298 w 2714625"/>
                <a:gd name="connsiteY758" fmla="*/ 475583 h 1019175"/>
                <a:gd name="connsiteX759" fmla="*/ 1602581 w 2714625"/>
                <a:gd name="connsiteY759" fmla="*/ 472535 h 1019175"/>
                <a:gd name="connsiteX760" fmla="*/ 1604201 w 2714625"/>
                <a:gd name="connsiteY760" fmla="*/ 497300 h 1019175"/>
                <a:gd name="connsiteX761" fmla="*/ 1583912 w 2714625"/>
                <a:gd name="connsiteY761" fmla="*/ 510254 h 1019175"/>
                <a:gd name="connsiteX762" fmla="*/ 1566291 w 2714625"/>
                <a:gd name="connsiteY762" fmla="*/ 515493 h 1019175"/>
                <a:gd name="connsiteX763" fmla="*/ 1578864 w 2714625"/>
                <a:gd name="connsiteY763" fmla="*/ 526351 h 1019175"/>
                <a:gd name="connsiteX764" fmla="*/ 1588960 w 2714625"/>
                <a:gd name="connsiteY764" fmla="*/ 528733 h 1019175"/>
                <a:gd name="connsiteX765" fmla="*/ 1576292 w 2714625"/>
                <a:gd name="connsiteY765" fmla="*/ 539591 h 1019175"/>
                <a:gd name="connsiteX766" fmla="*/ 1582674 w 2714625"/>
                <a:gd name="connsiteY766" fmla="*/ 544449 h 1019175"/>
                <a:gd name="connsiteX767" fmla="*/ 1586960 w 2714625"/>
                <a:gd name="connsiteY767" fmla="*/ 572834 h 1019175"/>
                <a:gd name="connsiteX768" fmla="*/ 1593437 w 2714625"/>
                <a:gd name="connsiteY768" fmla="*/ 574453 h 1019175"/>
                <a:gd name="connsiteX769" fmla="*/ 1594580 w 2714625"/>
                <a:gd name="connsiteY769" fmla="*/ 579787 h 1019175"/>
                <a:gd name="connsiteX770" fmla="*/ 1602105 w 2714625"/>
                <a:gd name="connsiteY770" fmla="*/ 579406 h 1019175"/>
                <a:gd name="connsiteX771" fmla="*/ 1604296 w 2714625"/>
                <a:gd name="connsiteY771" fmla="*/ 582073 h 1019175"/>
                <a:gd name="connsiteX772" fmla="*/ 1597152 w 2714625"/>
                <a:gd name="connsiteY772" fmla="*/ 580072 h 1019175"/>
                <a:gd name="connsiteX773" fmla="*/ 1569053 w 2714625"/>
                <a:gd name="connsiteY773" fmla="*/ 590359 h 1019175"/>
                <a:gd name="connsiteX774" fmla="*/ 1570387 w 2714625"/>
                <a:gd name="connsiteY774" fmla="*/ 596075 h 1019175"/>
                <a:gd name="connsiteX775" fmla="*/ 1567339 w 2714625"/>
                <a:gd name="connsiteY775" fmla="*/ 596551 h 1019175"/>
                <a:gd name="connsiteX776" fmla="*/ 1568291 w 2714625"/>
                <a:gd name="connsiteY776" fmla="*/ 605409 h 1019175"/>
                <a:gd name="connsiteX777" fmla="*/ 1563624 w 2714625"/>
                <a:gd name="connsiteY777" fmla="*/ 607790 h 1019175"/>
                <a:gd name="connsiteX778" fmla="*/ 1542288 w 2714625"/>
                <a:gd name="connsiteY778" fmla="*/ 609219 h 1019175"/>
                <a:gd name="connsiteX779" fmla="*/ 1541907 w 2714625"/>
                <a:gd name="connsiteY779" fmla="*/ 605314 h 1019175"/>
                <a:gd name="connsiteX780" fmla="*/ 1521524 w 2714625"/>
                <a:gd name="connsiteY780" fmla="*/ 608457 h 1019175"/>
                <a:gd name="connsiteX781" fmla="*/ 1503902 w 2714625"/>
                <a:gd name="connsiteY781" fmla="*/ 616744 h 1019175"/>
                <a:gd name="connsiteX782" fmla="*/ 1513523 w 2714625"/>
                <a:gd name="connsiteY782" fmla="*/ 632174 h 1019175"/>
                <a:gd name="connsiteX783" fmla="*/ 1519142 w 2714625"/>
                <a:gd name="connsiteY783" fmla="*/ 630841 h 1019175"/>
                <a:gd name="connsiteX784" fmla="*/ 1523333 w 2714625"/>
                <a:gd name="connsiteY784" fmla="*/ 640366 h 1019175"/>
                <a:gd name="connsiteX785" fmla="*/ 1518190 w 2714625"/>
                <a:gd name="connsiteY785" fmla="*/ 641985 h 1019175"/>
                <a:gd name="connsiteX786" fmla="*/ 1518380 w 2714625"/>
                <a:gd name="connsiteY786" fmla="*/ 649224 h 1019175"/>
                <a:gd name="connsiteX787" fmla="*/ 1512760 w 2714625"/>
                <a:gd name="connsiteY787" fmla="*/ 650176 h 1019175"/>
                <a:gd name="connsiteX788" fmla="*/ 1513046 w 2714625"/>
                <a:gd name="connsiteY788" fmla="*/ 657416 h 1019175"/>
                <a:gd name="connsiteX789" fmla="*/ 1509998 w 2714625"/>
                <a:gd name="connsiteY789" fmla="*/ 657606 h 1019175"/>
                <a:gd name="connsiteX790" fmla="*/ 1509236 w 2714625"/>
                <a:gd name="connsiteY790" fmla="*/ 666274 h 1019175"/>
                <a:gd name="connsiteX791" fmla="*/ 1506188 w 2714625"/>
                <a:gd name="connsiteY791" fmla="*/ 666274 h 1019175"/>
                <a:gd name="connsiteX792" fmla="*/ 1505712 w 2714625"/>
                <a:gd name="connsiteY792" fmla="*/ 670370 h 1019175"/>
                <a:gd name="connsiteX793" fmla="*/ 1503902 w 2714625"/>
                <a:gd name="connsiteY793" fmla="*/ 670370 h 1019175"/>
                <a:gd name="connsiteX794" fmla="*/ 1502950 w 2714625"/>
                <a:gd name="connsiteY794" fmla="*/ 690467 h 1019175"/>
                <a:gd name="connsiteX795" fmla="*/ 1498568 w 2714625"/>
                <a:gd name="connsiteY795" fmla="*/ 690753 h 1019175"/>
                <a:gd name="connsiteX796" fmla="*/ 1496377 w 2714625"/>
                <a:gd name="connsiteY796" fmla="*/ 701326 h 1019175"/>
                <a:gd name="connsiteX797" fmla="*/ 1470184 w 2714625"/>
                <a:gd name="connsiteY797" fmla="*/ 697706 h 1019175"/>
                <a:gd name="connsiteX798" fmla="*/ 1471898 w 2714625"/>
                <a:gd name="connsiteY798" fmla="*/ 712661 h 1019175"/>
                <a:gd name="connsiteX799" fmla="*/ 1432560 w 2714625"/>
                <a:gd name="connsiteY799" fmla="*/ 721328 h 1019175"/>
                <a:gd name="connsiteX800" fmla="*/ 1421416 w 2714625"/>
                <a:gd name="connsiteY800" fmla="*/ 732187 h 1019175"/>
                <a:gd name="connsiteX801" fmla="*/ 1419987 w 2714625"/>
                <a:gd name="connsiteY801" fmla="*/ 739330 h 1019175"/>
                <a:gd name="connsiteX802" fmla="*/ 1415510 w 2714625"/>
                <a:gd name="connsiteY802" fmla="*/ 739997 h 1019175"/>
                <a:gd name="connsiteX803" fmla="*/ 1414843 w 2714625"/>
                <a:gd name="connsiteY803" fmla="*/ 745998 h 1019175"/>
                <a:gd name="connsiteX804" fmla="*/ 1409605 w 2714625"/>
                <a:gd name="connsiteY804" fmla="*/ 749617 h 1019175"/>
                <a:gd name="connsiteX805" fmla="*/ 1410176 w 2714625"/>
                <a:gd name="connsiteY805" fmla="*/ 768382 h 1019175"/>
                <a:gd name="connsiteX806" fmla="*/ 1408462 w 2714625"/>
                <a:gd name="connsiteY806" fmla="*/ 768287 h 1019175"/>
                <a:gd name="connsiteX807" fmla="*/ 1408748 w 2714625"/>
                <a:gd name="connsiteY807" fmla="*/ 772859 h 1019175"/>
                <a:gd name="connsiteX808" fmla="*/ 1405223 w 2714625"/>
                <a:gd name="connsiteY808" fmla="*/ 772859 h 1019175"/>
                <a:gd name="connsiteX809" fmla="*/ 1404461 w 2714625"/>
                <a:gd name="connsiteY809" fmla="*/ 777716 h 1019175"/>
                <a:gd name="connsiteX810" fmla="*/ 1405795 w 2714625"/>
                <a:gd name="connsiteY810" fmla="*/ 785432 h 1019175"/>
                <a:gd name="connsiteX811" fmla="*/ 1410843 w 2714625"/>
                <a:gd name="connsiteY811" fmla="*/ 785336 h 1019175"/>
                <a:gd name="connsiteX812" fmla="*/ 1407414 w 2714625"/>
                <a:gd name="connsiteY812" fmla="*/ 791718 h 1019175"/>
                <a:gd name="connsiteX813" fmla="*/ 1408367 w 2714625"/>
                <a:gd name="connsiteY813" fmla="*/ 801624 h 1019175"/>
                <a:gd name="connsiteX814" fmla="*/ 1419606 w 2714625"/>
                <a:gd name="connsiteY814" fmla="*/ 799909 h 1019175"/>
                <a:gd name="connsiteX815" fmla="*/ 1418749 w 2714625"/>
                <a:gd name="connsiteY815" fmla="*/ 808292 h 1019175"/>
                <a:gd name="connsiteX816" fmla="*/ 1436942 w 2714625"/>
                <a:gd name="connsiteY816" fmla="*/ 803434 h 1019175"/>
                <a:gd name="connsiteX817" fmla="*/ 1438180 w 2714625"/>
                <a:gd name="connsiteY817" fmla="*/ 812197 h 1019175"/>
                <a:gd name="connsiteX818" fmla="*/ 1445228 w 2714625"/>
                <a:gd name="connsiteY818" fmla="*/ 811149 h 1019175"/>
                <a:gd name="connsiteX819" fmla="*/ 1448848 w 2714625"/>
                <a:gd name="connsiteY819" fmla="*/ 831247 h 1019175"/>
                <a:gd name="connsiteX820" fmla="*/ 1449229 w 2714625"/>
                <a:gd name="connsiteY820" fmla="*/ 850106 h 1019175"/>
                <a:gd name="connsiteX821" fmla="*/ 1453134 w 2714625"/>
                <a:gd name="connsiteY821" fmla="*/ 868299 h 1019175"/>
                <a:gd name="connsiteX822" fmla="*/ 1438942 w 2714625"/>
                <a:gd name="connsiteY822" fmla="*/ 864870 h 1019175"/>
                <a:gd name="connsiteX823" fmla="*/ 1434465 w 2714625"/>
                <a:gd name="connsiteY823" fmla="*/ 897064 h 1019175"/>
                <a:gd name="connsiteX824" fmla="*/ 1429321 w 2714625"/>
                <a:gd name="connsiteY824" fmla="*/ 896874 h 1019175"/>
                <a:gd name="connsiteX825" fmla="*/ 1433798 w 2714625"/>
                <a:gd name="connsiteY825" fmla="*/ 902589 h 1019175"/>
                <a:gd name="connsiteX826" fmla="*/ 1430941 w 2714625"/>
                <a:gd name="connsiteY826" fmla="*/ 918591 h 1019175"/>
                <a:gd name="connsiteX827" fmla="*/ 1416844 w 2714625"/>
                <a:gd name="connsiteY827" fmla="*/ 913543 h 1019175"/>
                <a:gd name="connsiteX828" fmla="*/ 1401318 w 2714625"/>
                <a:gd name="connsiteY828" fmla="*/ 913257 h 1019175"/>
                <a:gd name="connsiteX829" fmla="*/ 1400366 w 2714625"/>
                <a:gd name="connsiteY829" fmla="*/ 937546 h 1019175"/>
                <a:gd name="connsiteX830" fmla="*/ 1394365 w 2714625"/>
                <a:gd name="connsiteY830" fmla="*/ 936022 h 1019175"/>
                <a:gd name="connsiteX831" fmla="*/ 1398175 w 2714625"/>
                <a:gd name="connsiteY831" fmla="*/ 913352 h 1019175"/>
                <a:gd name="connsiteX832" fmla="*/ 1391888 w 2714625"/>
                <a:gd name="connsiteY832" fmla="*/ 912876 h 1019175"/>
                <a:gd name="connsiteX833" fmla="*/ 1391221 w 2714625"/>
                <a:gd name="connsiteY833" fmla="*/ 918210 h 1019175"/>
                <a:gd name="connsiteX834" fmla="*/ 1374076 w 2714625"/>
                <a:gd name="connsiteY834" fmla="*/ 917067 h 1019175"/>
                <a:gd name="connsiteX835" fmla="*/ 1373315 w 2714625"/>
                <a:gd name="connsiteY835" fmla="*/ 926116 h 1019175"/>
                <a:gd name="connsiteX836" fmla="*/ 1371409 w 2714625"/>
                <a:gd name="connsiteY836" fmla="*/ 926021 h 1019175"/>
                <a:gd name="connsiteX837" fmla="*/ 1369219 w 2714625"/>
                <a:gd name="connsiteY837" fmla="*/ 933831 h 1019175"/>
                <a:gd name="connsiteX838" fmla="*/ 1363980 w 2714625"/>
                <a:gd name="connsiteY838" fmla="*/ 933069 h 1019175"/>
                <a:gd name="connsiteX839" fmla="*/ 1362361 w 2714625"/>
                <a:gd name="connsiteY839" fmla="*/ 942404 h 1019175"/>
                <a:gd name="connsiteX840" fmla="*/ 1359884 w 2714625"/>
                <a:gd name="connsiteY840" fmla="*/ 941642 h 1019175"/>
                <a:gd name="connsiteX841" fmla="*/ 1355598 w 2714625"/>
                <a:gd name="connsiteY841" fmla="*/ 976027 h 1019175"/>
                <a:gd name="connsiteX842" fmla="*/ 1356455 w 2714625"/>
                <a:gd name="connsiteY842" fmla="*/ 1013650 h 1019175"/>
                <a:gd name="connsiteX843" fmla="*/ 1344359 w 2714625"/>
                <a:gd name="connsiteY843" fmla="*/ 1012603 h 1019175"/>
                <a:gd name="connsiteX844" fmla="*/ 1332548 w 2714625"/>
                <a:gd name="connsiteY844" fmla="*/ 999363 h 1019175"/>
                <a:gd name="connsiteX845" fmla="*/ 1327023 w 2714625"/>
                <a:gd name="connsiteY845" fmla="*/ 997649 h 1019175"/>
                <a:gd name="connsiteX846" fmla="*/ 1325309 w 2714625"/>
                <a:gd name="connsiteY846" fmla="*/ 987552 h 1019175"/>
                <a:gd name="connsiteX847" fmla="*/ 1315212 w 2714625"/>
                <a:gd name="connsiteY847" fmla="*/ 988219 h 1019175"/>
                <a:gd name="connsiteX848" fmla="*/ 1304830 w 2714625"/>
                <a:gd name="connsiteY848" fmla="*/ 992981 h 1019175"/>
                <a:gd name="connsiteX849" fmla="*/ 1271207 w 2714625"/>
                <a:gd name="connsiteY849" fmla="*/ 997363 h 1019175"/>
                <a:gd name="connsiteX850" fmla="*/ 1250823 w 2714625"/>
                <a:gd name="connsiteY850" fmla="*/ 990695 h 1019175"/>
                <a:gd name="connsiteX851" fmla="*/ 1218438 w 2714625"/>
                <a:gd name="connsiteY851" fmla="*/ 992314 h 1019175"/>
                <a:gd name="connsiteX852" fmla="*/ 2537841 w 2714625"/>
                <a:gd name="connsiteY852" fmla="*/ 399097 h 1019175"/>
                <a:gd name="connsiteX853" fmla="*/ 2550224 w 2714625"/>
                <a:gd name="connsiteY853" fmla="*/ 403479 h 1019175"/>
                <a:gd name="connsiteX854" fmla="*/ 2554510 w 2714625"/>
                <a:gd name="connsiteY854" fmla="*/ 385382 h 1019175"/>
                <a:gd name="connsiteX855" fmla="*/ 2539936 w 2714625"/>
                <a:gd name="connsiteY855" fmla="*/ 394240 h 1019175"/>
                <a:gd name="connsiteX856" fmla="*/ 2537841 w 2714625"/>
                <a:gd name="connsiteY856" fmla="*/ 399097 h 10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</a:cxnLst>
              <a:rect l="l" t="t" r="r" b="b"/>
              <a:pathLst>
                <a:path w="2714625" h="1019175">
                  <a:moveTo>
                    <a:pt x="858202" y="940308"/>
                  </a:moveTo>
                  <a:lnTo>
                    <a:pt x="865918" y="938498"/>
                  </a:lnTo>
                  <a:lnTo>
                    <a:pt x="867346" y="944689"/>
                  </a:lnTo>
                  <a:lnTo>
                    <a:pt x="860203" y="946595"/>
                  </a:lnTo>
                  <a:lnTo>
                    <a:pt x="858202" y="940308"/>
                  </a:lnTo>
                  <a:close/>
                  <a:moveTo>
                    <a:pt x="845534" y="946023"/>
                  </a:moveTo>
                  <a:lnTo>
                    <a:pt x="851344" y="943832"/>
                  </a:lnTo>
                  <a:lnTo>
                    <a:pt x="854011" y="952595"/>
                  </a:lnTo>
                  <a:lnTo>
                    <a:pt x="847725" y="952976"/>
                  </a:lnTo>
                  <a:lnTo>
                    <a:pt x="845534" y="946023"/>
                  </a:lnTo>
                  <a:close/>
                  <a:moveTo>
                    <a:pt x="1686401" y="569024"/>
                  </a:moveTo>
                  <a:lnTo>
                    <a:pt x="1691164" y="567976"/>
                  </a:lnTo>
                  <a:lnTo>
                    <a:pt x="1694498" y="587121"/>
                  </a:lnTo>
                  <a:lnTo>
                    <a:pt x="1681829" y="586835"/>
                  </a:lnTo>
                  <a:lnTo>
                    <a:pt x="1682401" y="577405"/>
                  </a:lnTo>
                  <a:lnTo>
                    <a:pt x="1686401" y="569024"/>
                  </a:lnTo>
                  <a:close/>
                  <a:moveTo>
                    <a:pt x="1686496" y="568833"/>
                  </a:moveTo>
                  <a:lnTo>
                    <a:pt x="1688497" y="563594"/>
                  </a:lnTo>
                  <a:lnTo>
                    <a:pt x="1690592" y="564261"/>
                  </a:lnTo>
                  <a:lnTo>
                    <a:pt x="1691164" y="567785"/>
                  </a:lnTo>
                  <a:lnTo>
                    <a:pt x="1686496" y="568833"/>
                  </a:lnTo>
                  <a:close/>
                  <a:moveTo>
                    <a:pt x="1218438" y="992314"/>
                  </a:moveTo>
                  <a:lnTo>
                    <a:pt x="1143381" y="991934"/>
                  </a:lnTo>
                  <a:lnTo>
                    <a:pt x="1141667" y="940879"/>
                  </a:lnTo>
                  <a:lnTo>
                    <a:pt x="1108329" y="941832"/>
                  </a:lnTo>
                  <a:lnTo>
                    <a:pt x="1104709" y="942404"/>
                  </a:lnTo>
                  <a:lnTo>
                    <a:pt x="1104805" y="944689"/>
                  </a:lnTo>
                  <a:lnTo>
                    <a:pt x="1095375" y="945642"/>
                  </a:lnTo>
                  <a:lnTo>
                    <a:pt x="1090993" y="944023"/>
                  </a:lnTo>
                  <a:lnTo>
                    <a:pt x="1088231" y="933355"/>
                  </a:lnTo>
                  <a:lnTo>
                    <a:pt x="1070229" y="936117"/>
                  </a:lnTo>
                  <a:lnTo>
                    <a:pt x="1069562" y="930688"/>
                  </a:lnTo>
                  <a:lnTo>
                    <a:pt x="1066514" y="930878"/>
                  </a:lnTo>
                  <a:lnTo>
                    <a:pt x="1050989" y="937832"/>
                  </a:lnTo>
                  <a:lnTo>
                    <a:pt x="1050893" y="941070"/>
                  </a:lnTo>
                  <a:lnTo>
                    <a:pt x="1038892" y="944785"/>
                  </a:lnTo>
                  <a:lnTo>
                    <a:pt x="1030129" y="952500"/>
                  </a:lnTo>
                  <a:lnTo>
                    <a:pt x="1029271" y="932307"/>
                  </a:lnTo>
                  <a:lnTo>
                    <a:pt x="1019080" y="939070"/>
                  </a:lnTo>
                  <a:lnTo>
                    <a:pt x="1018889" y="935260"/>
                  </a:lnTo>
                  <a:lnTo>
                    <a:pt x="1001363" y="935450"/>
                  </a:lnTo>
                  <a:lnTo>
                    <a:pt x="1001173" y="929830"/>
                  </a:lnTo>
                  <a:lnTo>
                    <a:pt x="970502" y="929735"/>
                  </a:lnTo>
                  <a:lnTo>
                    <a:pt x="974026" y="924211"/>
                  </a:lnTo>
                  <a:lnTo>
                    <a:pt x="919162" y="926021"/>
                  </a:lnTo>
                  <a:lnTo>
                    <a:pt x="919162" y="928402"/>
                  </a:lnTo>
                  <a:lnTo>
                    <a:pt x="903732" y="930021"/>
                  </a:lnTo>
                  <a:lnTo>
                    <a:pt x="894778" y="934784"/>
                  </a:lnTo>
                  <a:lnTo>
                    <a:pt x="876205" y="934498"/>
                  </a:lnTo>
                  <a:lnTo>
                    <a:pt x="860679" y="938975"/>
                  </a:lnTo>
                  <a:lnTo>
                    <a:pt x="841343" y="947833"/>
                  </a:lnTo>
                  <a:lnTo>
                    <a:pt x="844106" y="964883"/>
                  </a:lnTo>
                  <a:lnTo>
                    <a:pt x="834771" y="965359"/>
                  </a:lnTo>
                  <a:lnTo>
                    <a:pt x="834676" y="971264"/>
                  </a:lnTo>
                  <a:lnTo>
                    <a:pt x="829437" y="972598"/>
                  </a:lnTo>
                  <a:lnTo>
                    <a:pt x="825151" y="958405"/>
                  </a:lnTo>
                  <a:lnTo>
                    <a:pt x="820484" y="958882"/>
                  </a:lnTo>
                  <a:lnTo>
                    <a:pt x="821817" y="968312"/>
                  </a:lnTo>
                  <a:lnTo>
                    <a:pt x="809911" y="967835"/>
                  </a:lnTo>
                  <a:lnTo>
                    <a:pt x="810577" y="975265"/>
                  </a:lnTo>
                  <a:lnTo>
                    <a:pt x="807815" y="975646"/>
                  </a:lnTo>
                  <a:lnTo>
                    <a:pt x="808196" y="980694"/>
                  </a:lnTo>
                  <a:lnTo>
                    <a:pt x="800005" y="980504"/>
                  </a:lnTo>
                  <a:lnTo>
                    <a:pt x="800386" y="994886"/>
                  </a:lnTo>
                  <a:lnTo>
                    <a:pt x="774668" y="1007364"/>
                  </a:lnTo>
                  <a:lnTo>
                    <a:pt x="773335" y="996505"/>
                  </a:lnTo>
                  <a:lnTo>
                    <a:pt x="775430" y="979742"/>
                  </a:lnTo>
                  <a:lnTo>
                    <a:pt x="769715" y="978313"/>
                  </a:lnTo>
                  <a:lnTo>
                    <a:pt x="771239" y="968121"/>
                  </a:lnTo>
                  <a:lnTo>
                    <a:pt x="772477" y="965168"/>
                  </a:lnTo>
                  <a:lnTo>
                    <a:pt x="782098" y="960120"/>
                  </a:lnTo>
                  <a:lnTo>
                    <a:pt x="778764" y="940213"/>
                  </a:lnTo>
                  <a:lnTo>
                    <a:pt x="771049" y="939260"/>
                  </a:lnTo>
                  <a:lnTo>
                    <a:pt x="769429" y="932117"/>
                  </a:lnTo>
                  <a:lnTo>
                    <a:pt x="753904" y="936784"/>
                  </a:lnTo>
                  <a:lnTo>
                    <a:pt x="753332" y="934498"/>
                  </a:lnTo>
                  <a:lnTo>
                    <a:pt x="743331" y="935069"/>
                  </a:lnTo>
                  <a:lnTo>
                    <a:pt x="743141" y="932879"/>
                  </a:lnTo>
                  <a:lnTo>
                    <a:pt x="735044" y="934784"/>
                  </a:lnTo>
                  <a:lnTo>
                    <a:pt x="735044" y="950214"/>
                  </a:lnTo>
                  <a:lnTo>
                    <a:pt x="723614" y="958977"/>
                  </a:lnTo>
                  <a:lnTo>
                    <a:pt x="708279" y="954119"/>
                  </a:lnTo>
                  <a:lnTo>
                    <a:pt x="705707" y="957358"/>
                  </a:lnTo>
                  <a:lnTo>
                    <a:pt x="702469" y="956120"/>
                  </a:lnTo>
                  <a:lnTo>
                    <a:pt x="700850" y="976027"/>
                  </a:lnTo>
                  <a:lnTo>
                    <a:pt x="678751" y="965740"/>
                  </a:lnTo>
                  <a:lnTo>
                    <a:pt x="667988" y="970693"/>
                  </a:lnTo>
                  <a:lnTo>
                    <a:pt x="655225" y="963644"/>
                  </a:lnTo>
                  <a:lnTo>
                    <a:pt x="632650" y="957929"/>
                  </a:lnTo>
                  <a:lnTo>
                    <a:pt x="641413" y="944594"/>
                  </a:lnTo>
                  <a:lnTo>
                    <a:pt x="625221" y="939070"/>
                  </a:lnTo>
                  <a:lnTo>
                    <a:pt x="626840" y="931926"/>
                  </a:lnTo>
                  <a:lnTo>
                    <a:pt x="616553" y="927735"/>
                  </a:lnTo>
                  <a:lnTo>
                    <a:pt x="616458" y="920591"/>
                  </a:lnTo>
                  <a:lnTo>
                    <a:pt x="612458" y="918782"/>
                  </a:lnTo>
                  <a:lnTo>
                    <a:pt x="616839" y="903065"/>
                  </a:lnTo>
                  <a:lnTo>
                    <a:pt x="616458" y="887730"/>
                  </a:lnTo>
                  <a:lnTo>
                    <a:pt x="614267" y="888397"/>
                  </a:lnTo>
                  <a:lnTo>
                    <a:pt x="593884" y="851440"/>
                  </a:lnTo>
                  <a:lnTo>
                    <a:pt x="595884" y="839914"/>
                  </a:lnTo>
                  <a:lnTo>
                    <a:pt x="593217" y="839438"/>
                  </a:lnTo>
                  <a:lnTo>
                    <a:pt x="592550" y="827532"/>
                  </a:lnTo>
                  <a:lnTo>
                    <a:pt x="587312" y="825437"/>
                  </a:lnTo>
                  <a:lnTo>
                    <a:pt x="587788" y="820579"/>
                  </a:lnTo>
                  <a:lnTo>
                    <a:pt x="589597" y="821055"/>
                  </a:lnTo>
                  <a:lnTo>
                    <a:pt x="586645" y="800291"/>
                  </a:lnTo>
                  <a:lnTo>
                    <a:pt x="580930" y="800576"/>
                  </a:lnTo>
                  <a:lnTo>
                    <a:pt x="579501" y="790956"/>
                  </a:lnTo>
                  <a:lnTo>
                    <a:pt x="576167" y="791718"/>
                  </a:lnTo>
                  <a:lnTo>
                    <a:pt x="574167" y="786098"/>
                  </a:lnTo>
                  <a:lnTo>
                    <a:pt x="566452" y="786860"/>
                  </a:lnTo>
                  <a:lnTo>
                    <a:pt x="557022" y="748379"/>
                  </a:lnTo>
                  <a:lnTo>
                    <a:pt x="555974" y="737902"/>
                  </a:lnTo>
                  <a:lnTo>
                    <a:pt x="559117" y="739330"/>
                  </a:lnTo>
                  <a:lnTo>
                    <a:pt x="557879" y="732758"/>
                  </a:lnTo>
                  <a:lnTo>
                    <a:pt x="549402" y="706850"/>
                  </a:lnTo>
                  <a:lnTo>
                    <a:pt x="542639" y="703136"/>
                  </a:lnTo>
                  <a:lnTo>
                    <a:pt x="540829" y="687229"/>
                  </a:lnTo>
                  <a:lnTo>
                    <a:pt x="523304" y="683609"/>
                  </a:lnTo>
                  <a:lnTo>
                    <a:pt x="523208" y="680847"/>
                  </a:lnTo>
                  <a:lnTo>
                    <a:pt x="517874" y="678561"/>
                  </a:lnTo>
                  <a:lnTo>
                    <a:pt x="518350" y="674561"/>
                  </a:lnTo>
                  <a:lnTo>
                    <a:pt x="503206" y="674846"/>
                  </a:lnTo>
                  <a:lnTo>
                    <a:pt x="488347" y="669036"/>
                  </a:lnTo>
                  <a:lnTo>
                    <a:pt x="487966" y="660273"/>
                  </a:lnTo>
                  <a:lnTo>
                    <a:pt x="483013" y="657701"/>
                  </a:lnTo>
                  <a:lnTo>
                    <a:pt x="480155" y="659035"/>
                  </a:lnTo>
                  <a:lnTo>
                    <a:pt x="478441" y="664654"/>
                  </a:lnTo>
                  <a:lnTo>
                    <a:pt x="473869" y="664845"/>
                  </a:lnTo>
                  <a:lnTo>
                    <a:pt x="450913" y="659416"/>
                  </a:lnTo>
                  <a:lnTo>
                    <a:pt x="446246" y="648176"/>
                  </a:lnTo>
                  <a:lnTo>
                    <a:pt x="439864" y="644652"/>
                  </a:lnTo>
                  <a:lnTo>
                    <a:pt x="430911" y="649700"/>
                  </a:lnTo>
                  <a:lnTo>
                    <a:pt x="423767" y="650558"/>
                  </a:lnTo>
                  <a:lnTo>
                    <a:pt x="413575" y="602456"/>
                  </a:lnTo>
                  <a:lnTo>
                    <a:pt x="408527" y="601694"/>
                  </a:lnTo>
                  <a:lnTo>
                    <a:pt x="409004" y="597122"/>
                  </a:lnTo>
                  <a:lnTo>
                    <a:pt x="397288" y="595598"/>
                  </a:lnTo>
                  <a:lnTo>
                    <a:pt x="398812" y="591121"/>
                  </a:lnTo>
                  <a:lnTo>
                    <a:pt x="390334" y="587597"/>
                  </a:lnTo>
                  <a:lnTo>
                    <a:pt x="394430" y="572071"/>
                  </a:lnTo>
                  <a:lnTo>
                    <a:pt x="365188" y="545211"/>
                  </a:lnTo>
                  <a:lnTo>
                    <a:pt x="365188" y="532543"/>
                  </a:lnTo>
                  <a:lnTo>
                    <a:pt x="356711" y="523494"/>
                  </a:lnTo>
                  <a:lnTo>
                    <a:pt x="339757" y="521494"/>
                  </a:lnTo>
                  <a:lnTo>
                    <a:pt x="338900" y="516636"/>
                  </a:lnTo>
                  <a:lnTo>
                    <a:pt x="314134" y="522351"/>
                  </a:lnTo>
                  <a:lnTo>
                    <a:pt x="283178" y="508825"/>
                  </a:lnTo>
                  <a:lnTo>
                    <a:pt x="270891" y="507587"/>
                  </a:lnTo>
                  <a:lnTo>
                    <a:pt x="254794" y="499682"/>
                  </a:lnTo>
                  <a:lnTo>
                    <a:pt x="246126" y="500062"/>
                  </a:lnTo>
                  <a:lnTo>
                    <a:pt x="242506" y="489204"/>
                  </a:lnTo>
                  <a:lnTo>
                    <a:pt x="223266" y="490918"/>
                  </a:lnTo>
                  <a:lnTo>
                    <a:pt x="218504" y="521208"/>
                  </a:lnTo>
                  <a:lnTo>
                    <a:pt x="214979" y="520255"/>
                  </a:lnTo>
                  <a:lnTo>
                    <a:pt x="214312" y="527304"/>
                  </a:lnTo>
                  <a:lnTo>
                    <a:pt x="204311" y="526447"/>
                  </a:lnTo>
                  <a:lnTo>
                    <a:pt x="200311" y="544068"/>
                  </a:lnTo>
                  <a:lnTo>
                    <a:pt x="186500" y="545878"/>
                  </a:lnTo>
                  <a:lnTo>
                    <a:pt x="186595" y="547973"/>
                  </a:lnTo>
                  <a:lnTo>
                    <a:pt x="182499" y="548830"/>
                  </a:lnTo>
                  <a:lnTo>
                    <a:pt x="181642" y="541401"/>
                  </a:lnTo>
                  <a:lnTo>
                    <a:pt x="174498" y="541020"/>
                  </a:lnTo>
                  <a:lnTo>
                    <a:pt x="175450" y="550736"/>
                  </a:lnTo>
                  <a:lnTo>
                    <a:pt x="153638" y="556070"/>
                  </a:lnTo>
                  <a:lnTo>
                    <a:pt x="152591" y="560737"/>
                  </a:lnTo>
                  <a:lnTo>
                    <a:pt x="150876" y="560261"/>
                  </a:lnTo>
                  <a:lnTo>
                    <a:pt x="148495" y="566452"/>
                  </a:lnTo>
                  <a:lnTo>
                    <a:pt x="145733" y="565785"/>
                  </a:lnTo>
                  <a:lnTo>
                    <a:pt x="141922" y="575596"/>
                  </a:lnTo>
                  <a:lnTo>
                    <a:pt x="136303" y="577691"/>
                  </a:lnTo>
                  <a:lnTo>
                    <a:pt x="133159" y="584740"/>
                  </a:lnTo>
                  <a:lnTo>
                    <a:pt x="121444" y="585502"/>
                  </a:lnTo>
                  <a:lnTo>
                    <a:pt x="67151" y="567785"/>
                  </a:lnTo>
                  <a:lnTo>
                    <a:pt x="61341" y="568738"/>
                  </a:lnTo>
                  <a:lnTo>
                    <a:pt x="44863" y="559879"/>
                  </a:lnTo>
                  <a:lnTo>
                    <a:pt x="52102" y="539496"/>
                  </a:lnTo>
                  <a:lnTo>
                    <a:pt x="52578" y="521113"/>
                  </a:lnTo>
                  <a:lnTo>
                    <a:pt x="61912" y="520637"/>
                  </a:lnTo>
                  <a:lnTo>
                    <a:pt x="71818" y="507111"/>
                  </a:lnTo>
                  <a:lnTo>
                    <a:pt x="75152" y="499872"/>
                  </a:lnTo>
                  <a:lnTo>
                    <a:pt x="75629" y="486442"/>
                  </a:lnTo>
                  <a:lnTo>
                    <a:pt x="59245" y="490442"/>
                  </a:lnTo>
                  <a:lnTo>
                    <a:pt x="58198" y="486537"/>
                  </a:lnTo>
                  <a:lnTo>
                    <a:pt x="50292" y="486823"/>
                  </a:lnTo>
                  <a:lnTo>
                    <a:pt x="49530" y="475774"/>
                  </a:lnTo>
                  <a:lnTo>
                    <a:pt x="52197" y="474631"/>
                  </a:lnTo>
                  <a:lnTo>
                    <a:pt x="49816" y="473583"/>
                  </a:lnTo>
                  <a:lnTo>
                    <a:pt x="50959" y="449199"/>
                  </a:lnTo>
                  <a:lnTo>
                    <a:pt x="54673" y="448818"/>
                  </a:lnTo>
                  <a:lnTo>
                    <a:pt x="55912" y="444913"/>
                  </a:lnTo>
                  <a:lnTo>
                    <a:pt x="50387" y="443198"/>
                  </a:lnTo>
                  <a:lnTo>
                    <a:pt x="45053" y="446627"/>
                  </a:lnTo>
                  <a:lnTo>
                    <a:pt x="35338" y="442341"/>
                  </a:lnTo>
                  <a:lnTo>
                    <a:pt x="34480" y="438912"/>
                  </a:lnTo>
                  <a:lnTo>
                    <a:pt x="24098" y="435483"/>
                  </a:lnTo>
                  <a:lnTo>
                    <a:pt x="20574" y="426625"/>
                  </a:lnTo>
                  <a:lnTo>
                    <a:pt x="9525" y="421100"/>
                  </a:lnTo>
                  <a:lnTo>
                    <a:pt x="11335" y="406432"/>
                  </a:lnTo>
                  <a:lnTo>
                    <a:pt x="31528" y="398050"/>
                  </a:lnTo>
                  <a:lnTo>
                    <a:pt x="42100" y="388620"/>
                  </a:lnTo>
                  <a:lnTo>
                    <a:pt x="52768" y="385191"/>
                  </a:lnTo>
                  <a:lnTo>
                    <a:pt x="88487" y="360045"/>
                  </a:lnTo>
                  <a:lnTo>
                    <a:pt x="109156" y="332708"/>
                  </a:lnTo>
                  <a:lnTo>
                    <a:pt x="114967" y="313372"/>
                  </a:lnTo>
                  <a:lnTo>
                    <a:pt x="113062" y="305371"/>
                  </a:lnTo>
                  <a:lnTo>
                    <a:pt x="121063" y="298609"/>
                  </a:lnTo>
                  <a:lnTo>
                    <a:pt x="124396" y="314896"/>
                  </a:lnTo>
                  <a:lnTo>
                    <a:pt x="129921" y="320040"/>
                  </a:lnTo>
                  <a:lnTo>
                    <a:pt x="130492" y="324707"/>
                  </a:lnTo>
                  <a:lnTo>
                    <a:pt x="132779" y="326517"/>
                  </a:lnTo>
                  <a:lnTo>
                    <a:pt x="145161" y="323279"/>
                  </a:lnTo>
                  <a:lnTo>
                    <a:pt x="149733" y="318802"/>
                  </a:lnTo>
                  <a:lnTo>
                    <a:pt x="152495" y="308991"/>
                  </a:lnTo>
                  <a:lnTo>
                    <a:pt x="156210" y="292989"/>
                  </a:lnTo>
                  <a:lnTo>
                    <a:pt x="153924" y="282797"/>
                  </a:lnTo>
                  <a:lnTo>
                    <a:pt x="156972" y="277749"/>
                  </a:lnTo>
                  <a:lnTo>
                    <a:pt x="180499" y="270986"/>
                  </a:lnTo>
                  <a:lnTo>
                    <a:pt x="186404" y="265748"/>
                  </a:lnTo>
                  <a:lnTo>
                    <a:pt x="188785" y="269938"/>
                  </a:lnTo>
                  <a:lnTo>
                    <a:pt x="191357" y="264890"/>
                  </a:lnTo>
                  <a:lnTo>
                    <a:pt x="188690" y="255270"/>
                  </a:lnTo>
                  <a:lnTo>
                    <a:pt x="190595" y="246888"/>
                  </a:lnTo>
                  <a:lnTo>
                    <a:pt x="177546" y="249174"/>
                  </a:lnTo>
                  <a:lnTo>
                    <a:pt x="190119" y="245650"/>
                  </a:lnTo>
                  <a:lnTo>
                    <a:pt x="187833" y="239363"/>
                  </a:lnTo>
                  <a:lnTo>
                    <a:pt x="188690" y="224885"/>
                  </a:lnTo>
                  <a:lnTo>
                    <a:pt x="184690" y="210788"/>
                  </a:lnTo>
                  <a:lnTo>
                    <a:pt x="189262" y="211169"/>
                  </a:lnTo>
                  <a:lnTo>
                    <a:pt x="195453" y="207454"/>
                  </a:lnTo>
                  <a:lnTo>
                    <a:pt x="194977" y="191167"/>
                  </a:lnTo>
                  <a:lnTo>
                    <a:pt x="200120" y="179927"/>
                  </a:lnTo>
                  <a:lnTo>
                    <a:pt x="207550" y="184880"/>
                  </a:lnTo>
                  <a:lnTo>
                    <a:pt x="225552" y="189071"/>
                  </a:lnTo>
                  <a:lnTo>
                    <a:pt x="232410" y="195739"/>
                  </a:lnTo>
                  <a:lnTo>
                    <a:pt x="244697" y="197453"/>
                  </a:lnTo>
                  <a:lnTo>
                    <a:pt x="256889" y="204025"/>
                  </a:lnTo>
                  <a:lnTo>
                    <a:pt x="297180" y="204025"/>
                  </a:lnTo>
                  <a:lnTo>
                    <a:pt x="302228" y="210693"/>
                  </a:lnTo>
                  <a:lnTo>
                    <a:pt x="296513" y="222694"/>
                  </a:lnTo>
                  <a:lnTo>
                    <a:pt x="301942" y="236791"/>
                  </a:lnTo>
                  <a:lnTo>
                    <a:pt x="322231" y="242506"/>
                  </a:lnTo>
                  <a:lnTo>
                    <a:pt x="335947" y="242887"/>
                  </a:lnTo>
                  <a:lnTo>
                    <a:pt x="353854" y="249364"/>
                  </a:lnTo>
                  <a:lnTo>
                    <a:pt x="360807" y="258223"/>
                  </a:lnTo>
                  <a:lnTo>
                    <a:pt x="363283" y="255270"/>
                  </a:lnTo>
                  <a:lnTo>
                    <a:pt x="360140" y="259556"/>
                  </a:lnTo>
                  <a:lnTo>
                    <a:pt x="349091" y="268224"/>
                  </a:lnTo>
                  <a:lnTo>
                    <a:pt x="334613" y="269558"/>
                  </a:lnTo>
                  <a:lnTo>
                    <a:pt x="330803" y="273844"/>
                  </a:lnTo>
                  <a:lnTo>
                    <a:pt x="348901" y="271558"/>
                  </a:lnTo>
                  <a:lnTo>
                    <a:pt x="369570" y="256985"/>
                  </a:lnTo>
                  <a:lnTo>
                    <a:pt x="373666" y="250508"/>
                  </a:lnTo>
                  <a:lnTo>
                    <a:pt x="382714" y="242506"/>
                  </a:lnTo>
                  <a:lnTo>
                    <a:pt x="394335" y="243554"/>
                  </a:lnTo>
                  <a:lnTo>
                    <a:pt x="395002" y="241459"/>
                  </a:lnTo>
                  <a:lnTo>
                    <a:pt x="399479" y="244602"/>
                  </a:lnTo>
                  <a:lnTo>
                    <a:pt x="393763" y="235172"/>
                  </a:lnTo>
                  <a:lnTo>
                    <a:pt x="393192" y="227171"/>
                  </a:lnTo>
                  <a:lnTo>
                    <a:pt x="383000" y="223075"/>
                  </a:lnTo>
                  <a:lnTo>
                    <a:pt x="376237" y="213169"/>
                  </a:lnTo>
                  <a:lnTo>
                    <a:pt x="376523" y="210598"/>
                  </a:lnTo>
                  <a:lnTo>
                    <a:pt x="391763" y="198501"/>
                  </a:lnTo>
                  <a:lnTo>
                    <a:pt x="397383" y="198787"/>
                  </a:lnTo>
                  <a:lnTo>
                    <a:pt x="403955" y="202883"/>
                  </a:lnTo>
                  <a:lnTo>
                    <a:pt x="413385" y="203168"/>
                  </a:lnTo>
                  <a:lnTo>
                    <a:pt x="436912" y="199454"/>
                  </a:lnTo>
                  <a:lnTo>
                    <a:pt x="440912" y="209740"/>
                  </a:lnTo>
                  <a:lnTo>
                    <a:pt x="468154" y="199644"/>
                  </a:lnTo>
                  <a:lnTo>
                    <a:pt x="471583" y="195739"/>
                  </a:lnTo>
                  <a:lnTo>
                    <a:pt x="482155" y="195834"/>
                  </a:lnTo>
                  <a:lnTo>
                    <a:pt x="492157" y="192119"/>
                  </a:lnTo>
                  <a:lnTo>
                    <a:pt x="511112" y="190214"/>
                  </a:lnTo>
                  <a:lnTo>
                    <a:pt x="551593" y="191548"/>
                  </a:lnTo>
                  <a:lnTo>
                    <a:pt x="562166" y="198882"/>
                  </a:lnTo>
                  <a:lnTo>
                    <a:pt x="560356" y="189547"/>
                  </a:lnTo>
                  <a:lnTo>
                    <a:pt x="577596" y="179260"/>
                  </a:lnTo>
                  <a:lnTo>
                    <a:pt x="604456" y="172783"/>
                  </a:lnTo>
                  <a:lnTo>
                    <a:pt x="617982" y="166497"/>
                  </a:lnTo>
                  <a:lnTo>
                    <a:pt x="639794" y="162877"/>
                  </a:lnTo>
                  <a:lnTo>
                    <a:pt x="641033" y="168592"/>
                  </a:lnTo>
                  <a:lnTo>
                    <a:pt x="646271" y="168402"/>
                  </a:lnTo>
                  <a:lnTo>
                    <a:pt x="642271" y="177737"/>
                  </a:lnTo>
                  <a:lnTo>
                    <a:pt x="645604" y="182213"/>
                  </a:lnTo>
                  <a:lnTo>
                    <a:pt x="654463" y="177546"/>
                  </a:lnTo>
                  <a:lnTo>
                    <a:pt x="663702" y="181642"/>
                  </a:lnTo>
                  <a:lnTo>
                    <a:pt x="672179" y="189929"/>
                  </a:lnTo>
                  <a:lnTo>
                    <a:pt x="689038" y="191548"/>
                  </a:lnTo>
                  <a:lnTo>
                    <a:pt x="705993" y="188690"/>
                  </a:lnTo>
                  <a:lnTo>
                    <a:pt x="700278" y="184690"/>
                  </a:lnTo>
                  <a:lnTo>
                    <a:pt x="706755" y="175355"/>
                  </a:lnTo>
                  <a:lnTo>
                    <a:pt x="715804" y="176784"/>
                  </a:lnTo>
                  <a:lnTo>
                    <a:pt x="719138" y="169735"/>
                  </a:lnTo>
                  <a:lnTo>
                    <a:pt x="727329" y="166402"/>
                  </a:lnTo>
                  <a:lnTo>
                    <a:pt x="728948" y="179260"/>
                  </a:lnTo>
                  <a:lnTo>
                    <a:pt x="734949" y="187928"/>
                  </a:lnTo>
                  <a:lnTo>
                    <a:pt x="733996" y="194215"/>
                  </a:lnTo>
                  <a:lnTo>
                    <a:pt x="736854" y="195453"/>
                  </a:lnTo>
                  <a:lnTo>
                    <a:pt x="736283" y="198977"/>
                  </a:lnTo>
                  <a:lnTo>
                    <a:pt x="752761" y="206978"/>
                  </a:lnTo>
                  <a:lnTo>
                    <a:pt x="762000" y="202787"/>
                  </a:lnTo>
                  <a:lnTo>
                    <a:pt x="764572" y="198596"/>
                  </a:lnTo>
                  <a:lnTo>
                    <a:pt x="780097" y="195453"/>
                  </a:lnTo>
                  <a:lnTo>
                    <a:pt x="782574" y="184594"/>
                  </a:lnTo>
                  <a:lnTo>
                    <a:pt x="797338" y="158401"/>
                  </a:lnTo>
                  <a:lnTo>
                    <a:pt x="792194" y="154114"/>
                  </a:lnTo>
                  <a:lnTo>
                    <a:pt x="793528" y="148495"/>
                  </a:lnTo>
                  <a:lnTo>
                    <a:pt x="807148" y="128397"/>
                  </a:lnTo>
                  <a:lnTo>
                    <a:pt x="812483" y="125539"/>
                  </a:lnTo>
                  <a:lnTo>
                    <a:pt x="814578" y="128683"/>
                  </a:lnTo>
                  <a:lnTo>
                    <a:pt x="817054" y="126397"/>
                  </a:lnTo>
                  <a:lnTo>
                    <a:pt x="819245" y="128492"/>
                  </a:lnTo>
                  <a:lnTo>
                    <a:pt x="823246" y="124301"/>
                  </a:lnTo>
                  <a:lnTo>
                    <a:pt x="832104" y="123730"/>
                  </a:lnTo>
                  <a:lnTo>
                    <a:pt x="862679" y="101822"/>
                  </a:lnTo>
                  <a:lnTo>
                    <a:pt x="876014" y="85630"/>
                  </a:lnTo>
                  <a:lnTo>
                    <a:pt x="878872" y="73628"/>
                  </a:lnTo>
                  <a:lnTo>
                    <a:pt x="909828" y="76771"/>
                  </a:lnTo>
                  <a:lnTo>
                    <a:pt x="910400" y="69152"/>
                  </a:lnTo>
                  <a:lnTo>
                    <a:pt x="932974" y="67913"/>
                  </a:lnTo>
                  <a:lnTo>
                    <a:pt x="934021" y="61246"/>
                  </a:lnTo>
                  <a:lnTo>
                    <a:pt x="948500" y="68866"/>
                  </a:lnTo>
                  <a:lnTo>
                    <a:pt x="962882" y="69628"/>
                  </a:lnTo>
                  <a:lnTo>
                    <a:pt x="972788" y="78772"/>
                  </a:lnTo>
                  <a:lnTo>
                    <a:pt x="980408" y="80581"/>
                  </a:lnTo>
                  <a:lnTo>
                    <a:pt x="1004697" y="109633"/>
                  </a:lnTo>
                  <a:lnTo>
                    <a:pt x="1025461" y="110395"/>
                  </a:lnTo>
                  <a:lnTo>
                    <a:pt x="1035653" y="108299"/>
                  </a:lnTo>
                  <a:lnTo>
                    <a:pt x="1050036" y="119062"/>
                  </a:lnTo>
                  <a:lnTo>
                    <a:pt x="1053751" y="117634"/>
                  </a:lnTo>
                  <a:lnTo>
                    <a:pt x="1073277" y="123539"/>
                  </a:lnTo>
                  <a:lnTo>
                    <a:pt x="1083469" y="121063"/>
                  </a:lnTo>
                  <a:lnTo>
                    <a:pt x="1087184" y="122968"/>
                  </a:lnTo>
                  <a:lnTo>
                    <a:pt x="1092136" y="141637"/>
                  </a:lnTo>
                  <a:lnTo>
                    <a:pt x="1123664" y="142304"/>
                  </a:lnTo>
                  <a:lnTo>
                    <a:pt x="1141571" y="146018"/>
                  </a:lnTo>
                  <a:lnTo>
                    <a:pt x="1149191" y="143065"/>
                  </a:lnTo>
                  <a:lnTo>
                    <a:pt x="1166717" y="146399"/>
                  </a:lnTo>
                  <a:lnTo>
                    <a:pt x="1169765" y="128873"/>
                  </a:lnTo>
                  <a:lnTo>
                    <a:pt x="1177861" y="132493"/>
                  </a:lnTo>
                  <a:lnTo>
                    <a:pt x="1182338" y="141256"/>
                  </a:lnTo>
                  <a:lnTo>
                    <a:pt x="1188244" y="134969"/>
                  </a:lnTo>
                  <a:lnTo>
                    <a:pt x="1192340" y="141922"/>
                  </a:lnTo>
                  <a:lnTo>
                    <a:pt x="1198531" y="135922"/>
                  </a:lnTo>
                  <a:lnTo>
                    <a:pt x="1215200" y="137731"/>
                  </a:lnTo>
                  <a:lnTo>
                    <a:pt x="1233487" y="124968"/>
                  </a:lnTo>
                  <a:lnTo>
                    <a:pt x="1262634" y="113824"/>
                  </a:lnTo>
                  <a:lnTo>
                    <a:pt x="1262253" y="101822"/>
                  </a:lnTo>
                  <a:lnTo>
                    <a:pt x="1274159" y="104108"/>
                  </a:lnTo>
                  <a:lnTo>
                    <a:pt x="1312069" y="72866"/>
                  </a:lnTo>
                  <a:lnTo>
                    <a:pt x="1340453" y="38290"/>
                  </a:lnTo>
                  <a:lnTo>
                    <a:pt x="1341692" y="26670"/>
                  </a:lnTo>
                  <a:lnTo>
                    <a:pt x="1343311" y="26956"/>
                  </a:lnTo>
                  <a:lnTo>
                    <a:pt x="1379125" y="32671"/>
                  </a:lnTo>
                  <a:lnTo>
                    <a:pt x="1389317" y="27337"/>
                  </a:lnTo>
                  <a:lnTo>
                    <a:pt x="1396936" y="18097"/>
                  </a:lnTo>
                  <a:lnTo>
                    <a:pt x="1420463" y="18193"/>
                  </a:lnTo>
                  <a:lnTo>
                    <a:pt x="1423797" y="15716"/>
                  </a:lnTo>
                  <a:lnTo>
                    <a:pt x="1427893" y="27718"/>
                  </a:lnTo>
                  <a:lnTo>
                    <a:pt x="1432179" y="27146"/>
                  </a:lnTo>
                  <a:lnTo>
                    <a:pt x="1433893" y="30480"/>
                  </a:lnTo>
                  <a:lnTo>
                    <a:pt x="1435418" y="39338"/>
                  </a:lnTo>
                  <a:lnTo>
                    <a:pt x="1424273" y="37814"/>
                  </a:lnTo>
                  <a:lnTo>
                    <a:pt x="1409986" y="40767"/>
                  </a:lnTo>
                  <a:lnTo>
                    <a:pt x="1407985" y="43624"/>
                  </a:lnTo>
                  <a:lnTo>
                    <a:pt x="1400175" y="39243"/>
                  </a:lnTo>
                  <a:lnTo>
                    <a:pt x="1391888" y="48387"/>
                  </a:lnTo>
                  <a:lnTo>
                    <a:pt x="1389412" y="55912"/>
                  </a:lnTo>
                  <a:lnTo>
                    <a:pt x="1384840" y="57340"/>
                  </a:lnTo>
                  <a:lnTo>
                    <a:pt x="1379220" y="64484"/>
                  </a:lnTo>
                  <a:lnTo>
                    <a:pt x="1390555" y="66199"/>
                  </a:lnTo>
                  <a:lnTo>
                    <a:pt x="1394746" y="64484"/>
                  </a:lnTo>
                  <a:lnTo>
                    <a:pt x="1421320" y="68961"/>
                  </a:lnTo>
                  <a:lnTo>
                    <a:pt x="1448371" y="66008"/>
                  </a:lnTo>
                  <a:lnTo>
                    <a:pt x="1454849" y="67532"/>
                  </a:lnTo>
                  <a:lnTo>
                    <a:pt x="1460659" y="61055"/>
                  </a:lnTo>
                  <a:lnTo>
                    <a:pt x="1468279" y="62960"/>
                  </a:lnTo>
                  <a:lnTo>
                    <a:pt x="1467517" y="55626"/>
                  </a:lnTo>
                  <a:lnTo>
                    <a:pt x="1471993" y="49339"/>
                  </a:lnTo>
                  <a:lnTo>
                    <a:pt x="1488662" y="44767"/>
                  </a:lnTo>
                  <a:lnTo>
                    <a:pt x="1499997" y="45339"/>
                  </a:lnTo>
                  <a:lnTo>
                    <a:pt x="1510665" y="35338"/>
                  </a:lnTo>
                  <a:lnTo>
                    <a:pt x="1513237" y="34862"/>
                  </a:lnTo>
                  <a:lnTo>
                    <a:pt x="1517237" y="39719"/>
                  </a:lnTo>
                  <a:lnTo>
                    <a:pt x="1521619" y="36100"/>
                  </a:lnTo>
                  <a:lnTo>
                    <a:pt x="1523048" y="42862"/>
                  </a:lnTo>
                  <a:lnTo>
                    <a:pt x="1527715" y="43624"/>
                  </a:lnTo>
                  <a:lnTo>
                    <a:pt x="1525334" y="46577"/>
                  </a:lnTo>
                  <a:lnTo>
                    <a:pt x="1528191" y="46768"/>
                  </a:lnTo>
                  <a:lnTo>
                    <a:pt x="1530382" y="43243"/>
                  </a:lnTo>
                  <a:lnTo>
                    <a:pt x="1540097" y="50578"/>
                  </a:lnTo>
                  <a:lnTo>
                    <a:pt x="1540764" y="47530"/>
                  </a:lnTo>
                  <a:lnTo>
                    <a:pt x="1527239" y="36195"/>
                  </a:lnTo>
                  <a:lnTo>
                    <a:pt x="1526095" y="29527"/>
                  </a:lnTo>
                  <a:lnTo>
                    <a:pt x="1528096" y="26194"/>
                  </a:lnTo>
                  <a:lnTo>
                    <a:pt x="1537335" y="23622"/>
                  </a:lnTo>
                  <a:lnTo>
                    <a:pt x="1536859" y="18097"/>
                  </a:lnTo>
                  <a:lnTo>
                    <a:pt x="1541621" y="13335"/>
                  </a:lnTo>
                  <a:lnTo>
                    <a:pt x="1549336" y="11811"/>
                  </a:lnTo>
                  <a:lnTo>
                    <a:pt x="1554861" y="20193"/>
                  </a:lnTo>
                  <a:lnTo>
                    <a:pt x="1557242" y="18002"/>
                  </a:lnTo>
                  <a:lnTo>
                    <a:pt x="1558576" y="20002"/>
                  </a:lnTo>
                  <a:lnTo>
                    <a:pt x="1567243" y="12478"/>
                  </a:lnTo>
                  <a:lnTo>
                    <a:pt x="1567529" y="9525"/>
                  </a:lnTo>
                  <a:lnTo>
                    <a:pt x="1595723" y="13335"/>
                  </a:lnTo>
                  <a:lnTo>
                    <a:pt x="1615154" y="23812"/>
                  </a:lnTo>
                  <a:lnTo>
                    <a:pt x="1614202" y="25813"/>
                  </a:lnTo>
                  <a:lnTo>
                    <a:pt x="1622298" y="28956"/>
                  </a:lnTo>
                  <a:lnTo>
                    <a:pt x="1623536" y="26765"/>
                  </a:lnTo>
                  <a:lnTo>
                    <a:pt x="1623632" y="29051"/>
                  </a:lnTo>
                  <a:lnTo>
                    <a:pt x="1632680" y="31242"/>
                  </a:lnTo>
                  <a:lnTo>
                    <a:pt x="1632966" y="35052"/>
                  </a:lnTo>
                  <a:lnTo>
                    <a:pt x="1637919" y="33814"/>
                  </a:lnTo>
                  <a:lnTo>
                    <a:pt x="1645634" y="39433"/>
                  </a:lnTo>
                  <a:lnTo>
                    <a:pt x="1652111" y="40481"/>
                  </a:lnTo>
                  <a:lnTo>
                    <a:pt x="1664208" y="48958"/>
                  </a:lnTo>
                  <a:lnTo>
                    <a:pt x="1662112" y="53245"/>
                  </a:lnTo>
                  <a:lnTo>
                    <a:pt x="1664779" y="54769"/>
                  </a:lnTo>
                  <a:lnTo>
                    <a:pt x="1671828" y="50101"/>
                  </a:lnTo>
                  <a:lnTo>
                    <a:pt x="1682020" y="50863"/>
                  </a:lnTo>
                  <a:lnTo>
                    <a:pt x="1684401" y="51721"/>
                  </a:lnTo>
                  <a:lnTo>
                    <a:pt x="1682020" y="61246"/>
                  </a:lnTo>
                  <a:lnTo>
                    <a:pt x="1707261" y="65722"/>
                  </a:lnTo>
                  <a:lnTo>
                    <a:pt x="1714691" y="71056"/>
                  </a:lnTo>
                  <a:lnTo>
                    <a:pt x="1720025" y="65818"/>
                  </a:lnTo>
                  <a:lnTo>
                    <a:pt x="1722596" y="67151"/>
                  </a:lnTo>
                  <a:lnTo>
                    <a:pt x="1725359" y="72199"/>
                  </a:lnTo>
                  <a:lnTo>
                    <a:pt x="1724311" y="77629"/>
                  </a:lnTo>
                  <a:lnTo>
                    <a:pt x="1717929" y="83629"/>
                  </a:lnTo>
                  <a:lnTo>
                    <a:pt x="1720120" y="86392"/>
                  </a:lnTo>
                  <a:lnTo>
                    <a:pt x="1731550" y="76486"/>
                  </a:lnTo>
                  <a:lnTo>
                    <a:pt x="1737741" y="79915"/>
                  </a:lnTo>
                  <a:lnTo>
                    <a:pt x="1744599" y="76962"/>
                  </a:lnTo>
                  <a:lnTo>
                    <a:pt x="1745551" y="74009"/>
                  </a:lnTo>
                  <a:lnTo>
                    <a:pt x="1749076" y="75152"/>
                  </a:lnTo>
                  <a:lnTo>
                    <a:pt x="1752791" y="92107"/>
                  </a:lnTo>
                  <a:lnTo>
                    <a:pt x="1747076" y="98965"/>
                  </a:lnTo>
                  <a:lnTo>
                    <a:pt x="1748314" y="100870"/>
                  </a:lnTo>
                  <a:lnTo>
                    <a:pt x="1761839" y="97536"/>
                  </a:lnTo>
                  <a:lnTo>
                    <a:pt x="1763173" y="114586"/>
                  </a:lnTo>
                  <a:lnTo>
                    <a:pt x="1772412" y="105156"/>
                  </a:lnTo>
                  <a:lnTo>
                    <a:pt x="1788890" y="111633"/>
                  </a:lnTo>
                  <a:lnTo>
                    <a:pt x="1788033" y="119443"/>
                  </a:lnTo>
                  <a:lnTo>
                    <a:pt x="1808702" y="113919"/>
                  </a:lnTo>
                  <a:lnTo>
                    <a:pt x="1818037" y="116014"/>
                  </a:lnTo>
                  <a:lnTo>
                    <a:pt x="1821180" y="123920"/>
                  </a:lnTo>
                  <a:lnTo>
                    <a:pt x="1833943" y="117348"/>
                  </a:lnTo>
                  <a:lnTo>
                    <a:pt x="1843564" y="118777"/>
                  </a:lnTo>
                  <a:lnTo>
                    <a:pt x="1846612" y="114967"/>
                  </a:lnTo>
                  <a:lnTo>
                    <a:pt x="1871662" y="108966"/>
                  </a:lnTo>
                  <a:lnTo>
                    <a:pt x="1871186" y="102584"/>
                  </a:lnTo>
                  <a:lnTo>
                    <a:pt x="1873472" y="102394"/>
                  </a:lnTo>
                  <a:lnTo>
                    <a:pt x="1903285" y="103441"/>
                  </a:lnTo>
                  <a:lnTo>
                    <a:pt x="1903571" y="116205"/>
                  </a:lnTo>
                  <a:lnTo>
                    <a:pt x="1925288" y="116110"/>
                  </a:lnTo>
                  <a:lnTo>
                    <a:pt x="1927384" y="115443"/>
                  </a:lnTo>
                  <a:lnTo>
                    <a:pt x="1929575" y="103060"/>
                  </a:lnTo>
                  <a:lnTo>
                    <a:pt x="1936337" y="104775"/>
                  </a:lnTo>
                  <a:lnTo>
                    <a:pt x="1939766" y="93726"/>
                  </a:lnTo>
                  <a:lnTo>
                    <a:pt x="1953387" y="102108"/>
                  </a:lnTo>
                  <a:lnTo>
                    <a:pt x="1954816" y="96679"/>
                  </a:lnTo>
                  <a:lnTo>
                    <a:pt x="1969294" y="97822"/>
                  </a:lnTo>
                  <a:lnTo>
                    <a:pt x="1968722" y="94107"/>
                  </a:lnTo>
                  <a:lnTo>
                    <a:pt x="1975485" y="92869"/>
                  </a:lnTo>
                  <a:lnTo>
                    <a:pt x="1973485" y="75438"/>
                  </a:lnTo>
                  <a:lnTo>
                    <a:pt x="2011680" y="67913"/>
                  </a:lnTo>
                  <a:lnTo>
                    <a:pt x="2020348" y="75057"/>
                  </a:lnTo>
                  <a:lnTo>
                    <a:pt x="2024825" y="85535"/>
                  </a:lnTo>
                  <a:lnTo>
                    <a:pt x="2032730" y="88392"/>
                  </a:lnTo>
                  <a:lnTo>
                    <a:pt x="2030349" y="101537"/>
                  </a:lnTo>
                  <a:lnTo>
                    <a:pt x="2049780" y="102679"/>
                  </a:lnTo>
                  <a:lnTo>
                    <a:pt x="2078831" y="99822"/>
                  </a:lnTo>
                  <a:lnTo>
                    <a:pt x="2074735" y="132588"/>
                  </a:lnTo>
                  <a:lnTo>
                    <a:pt x="2069687" y="136588"/>
                  </a:lnTo>
                  <a:lnTo>
                    <a:pt x="2081498" y="144304"/>
                  </a:lnTo>
                  <a:lnTo>
                    <a:pt x="2091404" y="120396"/>
                  </a:lnTo>
                  <a:lnTo>
                    <a:pt x="2149983" y="117634"/>
                  </a:lnTo>
                  <a:lnTo>
                    <a:pt x="2152269" y="100203"/>
                  </a:lnTo>
                  <a:lnTo>
                    <a:pt x="2176844" y="111538"/>
                  </a:lnTo>
                  <a:lnTo>
                    <a:pt x="2230469" y="92012"/>
                  </a:lnTo>
                  <a:lnTo>
                    <a:pt x="2236756" y="90583"/>
                  </a:lnTo>
                  <a:lnTo>
                    <a:pt x="2237994" y="93440"/>
                  </a:lnTo>
                  <a:lnTo>
                    <a:pt x="2246567" y="90392"/>
                  </a:lnTo>
                  <a:lnTo>
                    <a:pt x="2269236" y="79248"/>
                  </a:lnTo>
                  <a:lnTo>
                    <a:pt x="2276189" y="72485"/>
                  </a:lnTo>
                  <a:lnTo>
                    <a:pt x="2298954" y="116110"/>
                  </a:lnTo>
                  <a:lnTo>
                    <a:pt x="2305336" y="158210"/>
                  </a:lnTo>
                  <a:lnTo>
                    <a:pt x="2314766" y="161068"/>
                  </a:lnTo>
                  <a:lnTo>
                    <a:pt x="2331053" y="148495"/>
                  </a:lnTo>
                  <a:lnTo>
                    <a:pt x="2338007" y="161925"/>
                  </a:lnTo>
                  <a:lnTo>
                    <a:pt x="2337149" y="168307"/>
                  </a:lnTo>
                  <a:lnTo>
                    <a:pt x="2351627" y="182023"/>
                  </a:lnTo>
                  <a:lnTo>
                    <a:pt x="2358485" y="166402"/>
                  </a:lnTo>
                  <a:lnTo>
                    <a:pt x="2359057" y="168307"/>
                  </a:lnTo>
                  <a:lnTo>
                    <a:pt x="2376297" y="157639"/>
                  </a:lnTo>
                  <a:lnTo>
                    <a:pt x="2382965" y="182213"/>
                  </a:lnTo>
                  <a:lnTo>
                    <a:pt x="2389156" y="190405"/>
                  </a:lnTo>
                  <a:lnTo>
                    <a:pt x="2389918" y="186214"/>
                  </a:lnTo>
                  <a:lnTo>
                    <a:pt x="2399919" y="187357"/>
                  </a:lnTo>
                  <a:lnTo>
                    <a:pt x="2398776" y="176879"/>
                  </a:lnTo>
                  <a:lnTo>
                    <a:pt x="2408396" y="166211"/>
                  </a:lnTo>
                  <a:lnTo>
                    <a:pt x="2412397" y="177451"/>
                  </a:lnTo>
                  <a:lnTo>
                    <a:pt x="2418588" y="177927"/>
                  </a:lnTo>
                  <a:lnTo>
                    <a:pt x="2420017" y="173831"/>
                  </a:lnTo>
                  <a:lnTo>
                    <a:pt x="2434019" y="176022"/>
                  </a:lnTo>
                  <a:lnTo>
                    <a:pt x="2438876" y="169069"/>
                  </a:lnTo>
                  <a:lnTo>
                    <a:pt x="2460403" y="177927"/>
                  </a:lnTo>
                  <a:lnTo>
                    <a:pt x="2475928" y="180594"/>
                  </a:lnTo>
                  <a:lnTo>
                    <a:pt x="2477929" y="192310"/>
                  </a:lnTo>
                  <a:lnTo>
                    <a:pt x="2486025" y="192595"/>
                  </a:lnTo>
                  <a:lnTo>
                    <a:pt x="2488883" y="209740"/>
                  </a:lnTo>
                  <a:lnTo>
                    <a:pt x="2482882" y="228505"/>
                  </a:lnTo>
                  <a:lnTo>
                    <a:pt x="2471261" y="230219"/>
                  </a:lnTo>
                  <a:lnTo>
                    <a:pt x="2468785" y="239173"/>
                  </a:lnTo>
                  <a:lnTo>
                    <a:pt x="2471642" y="246221"/>
                  </a:lnTo>
                  <a:lnTo>
                    <a:pt x="2468023" y="251746"/>
                  </a:lnTo>
                  <a:lnTo>
                    <a:pt x="2473261" y="259556"/>
                  </a:lnTo>
                  <a:lnTo>
                    <a:pt x="2477357" y="260318"/>
                  </a:lnTo>
                  <a:lnTo>
                    <a:pt x="2473643" y="280987"/>
                  </a:lnTo>
                  <a:lnTo>
                    <a:pt x="2475071" y="285179"/>
                  </a:lnTo>
                  <a:lnTo>
                    <a:pt x="2479262" y="285655"/>
                  </a:lnTo>
                  <a:lnTo>
                    <a:pt x="2481739" y="292227"/>
                  </a:lnTo>
                  <a:lnTo>
                    <a:pt x="2478500" y="309562"/>
                  </a:lnTo>
                  <a:lnTo>
                    <a:pt x="2483644" y="309467"/>
                  </a:lnTo>
                  <a:lnTo>
                    <a:pt x="2490787" y="330137"/>
                  </a:lnTo>
                  <a:lnTo>
                    <a:pt x="2501836" y="329755"/>
                  </a:lnTo>
                  <a:lnTo>
                    <a:pt x="2498027" y="342614"/>
                  </a:lnTo>
                  <a:lnTo>
                    <a:pt x="2500979" y="345758"/>
                  </a:lnTo>
                  <a:lnTo>
                    <a:pt x="2498027" y="349567"/>
                  </a:lnTo>
                  <a:lnTo>
                    <a:pt x="2516981" y="360807"/>
                  </a:lnTo>
                  <a:lnTo>
                    <a:pt x="2513838" y="366332"/>
                  </a:lnTo>
                  <a:lnTo>
                    <a:pt x="2522792" y="369379"/>
                  </a:lnTo>
                  <a:lnTo>
                    <a:pt x="2530411" y="364141"/>
                  </a:lnTo>
                  <a:lnTo>
                    <a:pt x="2532793" y="357950"/>
                  </a:lnTo>
                  <a:lnTo>
                    <a:pt x="2564606" y="358521"/>
                  </a:lnTo>
                  <a:lnTo>
                    <a:pt x="2578036" y="356045"/>
                  </a:lnTo>
                  <a:lnTo>
                    <a:pt x="2577656" y="368617"/>
                  </a:lnTo>
                  <a:lnTo>
                    <a:pt x="2571464" y="384143"/>
                  </a:lnTo>
                  <a:lnTo>
                    <a:pt x="2554891" y="385096"/>
                  </a:lnTo>
                  <a:lnTo>
                    <a:pt x="2550700" y="402908"/>
                  </a:lnTo>
                  <a:lnTo>
                    <a:pt x="2565464" y="410623"/>
                  </a:lnTo>
                  <a:lnTo>
                    <a:pt x="2580608" y="424148"/>
                  </a:lnTo>
                  <a:lnTo>
                    <a:pt x="2572607" y="427196"/>
                  </a:lnTo>
                  <a:lnTo>
                    <a:pt x="2582704" y="439483"/>
                  </a:lnTo>
                  <a:lnTo>
                    <a:pt x="2596515" y="445675"/>
                  </a:lnTo>
                  <a:lnTo>
                    <a:pt x="2594896" y="451485"/>
                  </a:lnTo>
                  <a:lnTo>
                    <a:pt x="2602802" y="458153"/>
                  </a:lnTo>
                  <a:lnTo>
                    <a:pt x="2622709" y="462343"/>
                  </a:lnTo>
                  <a:lnTo>
                    <a:pt x="2631853" y="469678"/>
                  </a:lnTo>
                  <a:lnTo>
                    <a:pt x="2629662" y="486251"/>
                  </a:lnTo>
                  <a:lnTo>
                    <a:pt x="2640806" y="477298"/>
                  </a:lnTo>
                  <a:lnTo>
                    <a:pt x="2644807" y="481012"/>
                  </a:lnTo>
                  <a:lnTo>
                    <a:pt x="2642330" y="482917"/>
                  </a:lnTo>
                  <a:lnTo>
                    <a:pt x="2685098" y="515969"/>
                  </a:lnTo>
                  <a:lnTo>
                    <a:pt x="2710529" y="543401"/>
                  </a:lnTo>
                  <a:lnTo>
                    <a:pt x="2712339" y="555022"/>
                  </a:lnTo>
                  <a:lnTo>
                    <a:pt x="2702909" y="544449"/>
                  </a:lnTo>
                  <a:lnTo>
                    <a:pt x="2707767" y="559117"/>
                  </a:lnTo>
                  <a:lnTo>
                    <a:pt x="2692622" y="588359"/>
                  </a:lnTo>
                  <a:lnTo>
                    <a:pt x="2677287" y="579120"/>
                  </a:lnTo>
                  <a:lnTo>
                    <a:pt x="2670143" y="564166"/>
                  </a:lnTo>
                  <a:lnTo>
                    <a:pt x="2655951" y="597789"/>
                  </a:lnTo>
                  <a:lnTo>
                    <a:pt x="2656142" y="613124"/>
                  </a:lnTo>
                  <a:lnTo>
                    <a:pt x="2651760" y="620173"/>
                  </a:lnTo>
                  <a:lnTo>
                    <a:pt x="2656046" y="628555"/>
                  </a:lnTo>
                  <a:lnTo>
                    <a:pt x="2649093" y="622363"/>
                  </a:lnTo>
                  <a:lnTo>
                    <a:pt x="2660999" y="636937"/>
                  </a:lnTo>
                  <a:lnTo>
                    <a:pt x="2636520" y="664559"/>
                  </a:lnTo>
                  <a:lnTo>
                    <a:pt x="2622233" y="655511"/>
                  </a:lnTo>
                  <a:lnTo>
                    <a:pt x="2610326" y="675894"/>
                  </a:lnTo>
                  <a:lnTo>
                    <a:pt x="2622614" y="683609"/>
                  </a:lnTo>
                  <a:lnTo>
                    <a:pt x="2616136" y="697801"/>
                  </a:lnTo>
                  <a:lnTo>
                    <a:pt x="2618327" y="699040"/>
                  </a:lnTo>
                  <a:lnTo>
                    <a:pt x="2610993" y="711708"/>
                  </a:lnTo>
                  <a:lnTo>
                    <a:pt x="2608136" y="709993"/>
                  </a:lnTo>
                  <a:lnTo>
                    <a:pt x="2599277" y="724948"/>
                  </a:lnTo>
                  <a:lnTo>
                    <a:pt x="2602325" y="726758"/>
                  </a:lnTo>
                  <a:lnTo>
                    <a:pt x="2593848" y="739616"/>
                  </a:lnTo>
                  <a:lnTo>
                    <a:pt x="2587276" y="737330"/>
                  </a:lnTo>
                  <a:lnTo>
                    <a:pt x="2588324" y="733996"/>
                  </a:lnTo>
                  <a:lnTo>
                    <a:pt x="2583370" y="732663"/>
                  </a:lnTo>
                  <a:lnTo>
                    <a:pt x="2579179" y="735901"/>
                  </a:lnTo>
                  <a:lnTo>
                    <a:pt x="2563463" y="769906"/>
                  </a:lnTo>
                  <a:lnTo>
                    <a:pt x="2568035" y="774954"/>
                  </a:lnTo>
                  <a:lnTo>
                    <a:pt x="2550604" y="791623"/>
                  </a:lnTo>
                  <a:lnTo>
                    <a:pt x="2545747" y="802005"/>
                  </a:lnTo>
                  <a:lnTo>
                    <a:pt x="2537746" y="808482"/>
                  </a:lnTo>
                  <a:lnTo>
                    <a:pt x="2522411" y="813149"/>
                  </a:lnTo>
                  <a:lnTo>
                    <a:pt x="2513076" y="819150"/>
                  </a:lnTo>
                  <a:lnTo>
                    <a:pt x="2520315" y="792289"/>
                  </a:lnTo>
                  <a:lnTo>
                    <a:pt x="2478215" y="786955"/>
                  </a:lnTo>
                  <a:lnTo>
                    <a:pt x="2476786" y="779621"/>
                  </a:lnTo>
                  <a:lnTo>
                    <a:pt x="2481262" y="776859"/>
                  </a:lnTo>
                  <a:lnTo>
                    <a:pt x="2486978" y="765715"/>
                  </a:lnTo>
                  <a:lnTo>
                    <a:pt x="2489645" y="750094"/>
                  </a:lnTo>
                  <a:lnTo>
                    <a:pt x="2468785" y="755713"/>
                  </a:lnTo>
                  <a:lnTo>
                    <a:pt x="2463356" y="752380"/>
                  </a:lnTo>
                  <a:lnTo>
                    <a:pt x="2464499" y="747046"/>
                  </a:lnTo>
                  <a:lnTo>
                    <a:pt x="2458974" y="736949"/>
                  </a:lnTo>
                  <a:lnTo>
                    <a:pt x="2454116" y="742093"/>
                  </a:lnTo>
                  <a:lnTo>
                    <a:pt x="2452307" y="738188"/>
                  </a:lnTo>
                  <a:lnTo>
                    <a:pt x="2448401" y="743045"/>
                  </a:lnTo>
                  <a:lnTo>
                    <a:pt x="2440400" y="743236"/>
                  </a:lnTo>
                  <a:lnTo>
                    <a:pt x="2439638" y="740664"/>
                  </a:lnTo>
                  <a:lnTo>
                    <a:pt x="2434304" y="742093"/>
                  </a:lnTo>
                  <a:lnTo>
                    <a:pt x="2428303" y="738664"/>
                  </a:lnTo>
                  <a:lnTo>
                    <a:pt x="2419255" y="739902"/>
                  </a:lnTo>
                  <a:lnTo>
                    <a:pt x="2406968" y="729805"/>
                  </a:lnTo>
                  <a:lnTo>
                    <a:pt x="2407253" y="734187"/>
                  </a:lnTo>
                  <a:lnTo>
                    <a:pt x="2397538" y="736949"/>
                  </a:lnTo>
                  <a:lnTo>
                    <a:pt x="2393252" y="742569"/>
                  </a:lnTo>
                  <a:lnTo>
                    <a:pt x="2380202" y="733139"/>
                  </a:lnTo>
                  <a:lnTo>
                    <a:pt x="2377631" y="729520"/>
                  </a:lnTo>
                  <a:lnTo>
                    <a:pt x="2393252" y="722186"/>
                  </a:lnTo>
                  <a:lnTo>
                    <a:pt x="2400395" y="713327"/>
                  </a:lnTo>
                  <a:lnTo>
                    <a:pt x="2402015" y="698278"/>
                  </a:lnTo>
                  <a:lnTo>
                    <a:pt x="2400205" y="689515"/>
                  </a:lnTo>
                  <a:lnTo>
                    <a:pt x="2380393" y="689324"/>
                  </a:lnTo>
                  <a:lnTo>
                    <a:pt x="2381250" y="682752"/>
                  </a:lnTo>
                  <a:lnTo>
                    <a:pt x="2378202" y="680752"/>
                  </a:lnTo>
                  <a:lnTo>
                    <a:pt x="2379726" y="665321"/>
                  </a:lnTo>
                  <a:lnTo>
                    <a:pt x="2366296" y="660749"/>
                  </a:lnTo>
                  <a:lnTo>
                    <a:pt x="2355056" y="661130"/>
                  </a:lnTo>
                  <a:lnTo>
                    <a:pt x="2337340" y="670655"/>
                  </a:lnTo>
                  <a:lnTo>
                    <a:pt x="2328958" y="660559"/>
                  </a:lnTo>
                  <a:lnTo>
                    <a:pt x="2321624" y="664750"/>
                  </a:lnTo>
                  <a:lnTo>
                    <a:pt x="2303050" y="637794"/>
                  </a:lnTo>
                  <a:lnTo>
                    <a:pt x="2307908" y="628936"/>
                  </a:lnTo>
                  <a:lnTo>
                    <a:pt x="2329244" y="622363"/>
                  </a:lnTo>
                  <a:lnTo>
                    <a:pt x="2337245" y="616553"/>
                  </a:lnTo>
                  <a:lnTo>
                    <a:pt x="2340769" y="609600"/>
                  </a:lnTo>
                  <a:lnTo>
                    <a:pt x="2336483" y="600646"/>
                  </a:lnTo>
                  <a:lnTo>
                    <a:pt x="2328958" y="601409"/>
                  </a:lnTo>
                  <a:lnTo>
                    <a:pt x="2324005" y="594360"/>
                  </a:lnTo>
                  <a:lnTo>
                    <a:pt x="2307812" y="600361"/>
                  </a:lnTo>
                  <a:lnTo>
                    <a:pt x="2292096" y="583787"/>
                  </a:lnTo>
                  <a:lnTo>
                    <a:pt x="2277999" y="596646"/>
                  </a:lnTo>
                  <a:lnTo>
                    <a:pt x="2270951" y="599408"/>
                  </a:lnTo>
                  <a:lnTo>
                    <a:pt x="2263807" y="612838"/>
                  </a:lnTo>
                  <a:lnTo>
                    <a:pt x="2256187" y="618649"/>
                  </a:lnTo>
                  <a:lnTo>
                    <a:pt x="2255329" y="621030"/>
                  </a:lnTo>
                  <a:lnTo>
                    <a:pt x="2264759" y="631412"/>
                  </a:lnTo>
                  <a:lnTo>
                    <a:pt x="2266378" y="640080"/>
                  </a:lnTo>
                  <a:lnTo>
                    <a:pt x="2274094" y="649319"/>
                  </a:lnTo>
                  <a:lnTo>
                    <a:pt x="2274856" y="664274"/>
                  </a:lnTo>
                  <a:lnTo>
                    <a:pt x="2258854" y="665607"/>
                  </a:lnTo>
                  <a:lnTo>
                    <a:pt x="2251805" y="669703"/>
                  </a:lnTo>
                  <a:lnTo>
                    <a:pt x="2251996" y="675037"/>
                  </a:lnTo>
                  <a:lnTo>
                    <a:pt x="2262854" y="680275"/>
                  </a:lnTo>
                  <a:lnTo>
                    <a:pt x="2269331" y="677894"/>
                  </a:lnTo>
                  <a:lnTo>
                    <a:pt x="2270855" y="682942"/>
                  </a:lnTo>
                  <a:lnTo>
                    <a:pt x="2285428" y="678751"/>
                  </a:lnTo>
                  <a:lnTo>
                    <a:pt x="2292668" y="665988"/>
                  </a:lnTo>
                  <a:lnTo>
                    <a:pt x="2298668" y="667036"/>
                  </a:lnTo>
                  <a:lnTo>
                    <a:pt x="2294001" y="678275"/>
                  </a:lnTo>
                  <a:lnTo>
                    <a:pt x="2302478" y="678751"/>
                  </a:lnTo>
                  <a:lnTo>
                    <a:pt x="2313718" y="674751"/>
                  </a:lnTo>
                  <a:lnTo>
                    <a:pt x="2306479" y="695516"/>
                  </a:lnTo>
                  <a:lnTo>
                    <a:pt x="2311527" y="707136"/>
                  </a:lnTo>
                  <a:lnTo>
                    <a:pt x="2305050" y="725043"/>
                  </a:lnTo>
                  <a:lnTo>
                    <a:pt x="2294287" y="734949"/>
                  </a:lnTo>
                  <a:lnTo>
                    <a:pt x="2281333" y="760857"/>
                  </a:lnTo>
                  <a:lnTo>
                    <a:pt x="2260759" y="773430"/>
                  </a:lnTo>
                  <a:lnTo>
                    <a:pt x="2249615" y="792194"/>
                  </a:lnTo>
                  <a:lnTo>
                    <a:pt x="2242757" y="795338"/>
                  </a:lnTo>
                  <a:lnTo>
                    <a:pt x="2229517" y="795433"/>
                  </a:lnTo>
                  <a:lnTo>
                    <a:pt x="2212848" y="788003"/>
                  </a:lnTo>
                  <a:lnTo>
                    <a:pt x="2195322" y="769334"/>
                  </a:lnTo>
                  <a:lnTo>
                    <a:pt x="2188750" y="769334"/>
                  </a:lnTo>
                  <a:lnTo>
                    <a:pt x="2179606" y="765048"/>
                  </a:lnTo>
                  <a:lnTo>
                    <a:pt x="2184273" y="757142"/>
                  </a:lnTo>
                  <a:lnTo>
                    <a:pt x="2151888" y="737997"/>
                  </a:lnTo>
                  <a:lnTo>
                    <a:pt x="2146935" y="727996"/>
                  </a:lnTo>
                  <a:lnTo>
                    <a:pt x="2140363" y="725996"/>
                  </a:lnTo>
                  <a:lnTo>
                    <a:pt x="2139029" y="722376"/>
                  </a:lnTo>
                  <a:lnTo>
                    <a:pt x="2128933" y="721233"/>
                  </a:lnTo>
                  <a:lnTo>
                    <a:pt x="2127504" y="713232"/>
                  </a:lnTo>
                  <a:lnTo>
                    <a:pt x="2118265" y="709327"/>
                  </a:lnTo>
                  <a:lnTo>
                    <a:pt x="2108264" y="727710"/>
                  </a:lnTo>
                  <a:lnTo>
                    <a:pt x="2117789" y="742283"/>
                  </a:lnTo>
                  <a:lnTo>
                    <a:pt x="2111978" y="744284"/>
                  </a:lnTo>
                  <a:lnTo>
                    <a:pt x="2105120" y="741997"/>
                  </a:lnTo>
                  <a:lnTo>
                    <a:pt x="2100072" y="747046"/>
                  </a:lnTo>
                  <a:lnTo>
                    <a:pt x="2107787" y="752380"/>
                  </a:lnTo>
                  <a:lnTo>
                    <a:pt x="2083213" y="785622"/>
                  </a:lnTo>
                  <a:lnTo>
                    <a:pt x="2088070" y="792766"/>
                  </a:lnTo>
                  <a:lnTo>
                    <a:pt x="2083213" y="800671"/>
                  </a:lnTo>
                  <a:lnTo>
                    <a:pt x="2074831" y="800576"/>
                  </a:lnTo>
                  <a:lnTo>
                    <a:pt x="2057591" y="790099"/>
                  </a:lnTo>
                  <a:lnTo>
                    <a:pt x="2039207" y="822103"/>
                  </a:lnTo>
                  <a:lnTo>
                    <a:pt x="2026539" y="820769"/>
                  </a:lnTo>
                  <a:lnTo>
                    <a:pt x="2024253" y="843058"/>
                  </a:lnTo>
                  <a:lnTo>
                    <a:pt x="2003108" y="838391"/>
                  </a:lnTo>
                  <a:lnTo>
                    <a:pt x="2007394" y="817054"/>
                  </a:lnTo>
                  <a:lnTo>
                    <a:pt x="1933861" y="794671"/>
                  </a:lnTo>
                  <a:lnTo>
                    <a:pt x="1932813" y="799433"/>
                  </a:lnTo>
                  <a:lnTo>
                    <a:pt x="1924145" y="797528"/>
                  </a:lnTo>
                  <a:lnTo>
                    <a:pt x="1927098" y="786765"/>
                  </a:lnTo>
                  <a:lnTo>
                    <a:pt x="1879568" y="772668"/>
                  </a:lnTo>
                  <a:lnTo>
                    <a:pt x="1881759" y="768667"/>
                  </a:lnTo>
                  <a:lnTo>
                    <a:pt x="1866424" y="761714"/>
                  </a:lnTo>
                  <a:lnTo>
                    <a:pt x="1869091" y="755047"/>
                  </a:lnTo>
                  <a:lnTo>
                    <a:pt x="1866138" y="754094"/>
                  </a:lnTo>
                  <a:lnTo>
                    <a:pt x="1860899" y="766572"/>
                  </a:lnTo>
                  <a:lnTo>
                    <a:pt x="1850708" y="760190"/>
                  </a:lnTo>
                  <a:lnTo>
                    <a:pt x="1832801" y="753999"/>
                  </a:lnTo>
                  <a:lnTo>
                    <a:pt x="1838134" y="741140"/>
                  </a:lnTo>
                  <a:lnTo>
                    <a:pt x="1835372" y="738473"/>
                  </a:lnTo>
                  <a:lnTo>
                    <a:pt x="1842516" y="734663"/>
                  </a:lnTo>
                  <a:lnTo>
                    <a:pt x="1840040" y="726091"/>
                  </a:lnTo>
                  <a:lnTo>
                    <a:pt x="1848517" y="728377"/>
                  </a:lnTo>
                  <a:lnTo>
                    <a:pt x="1851660" y="719042"/>
                  </a:lnTo>
                  <a:lnTo>
                    <a:pt x="1848421" y="714851"/>
                  </a:lnTo>
                  <a:lnTo>
                    <a:pt x="1855089" y="712946"/>
                  </a:lnTo>
                  <a:lnTo>
                    <a:pt x="1857184" y="710660"/>
                  </a:lnTo>
                  <a:lnTo>
                    <a:pt x="1855089" y="709136"/>
                  </a:lnTo>
                  <a:lnTo>
                    <a:pt x="1858613" y="707041"/>
                  </a:lnTo>
                  <a:lnTo>
                    <a:pt x="1856708" y="703517"/>
                  </a:lnTo>
                  <a:lnTo>
                    <a:pt x="1863852" y="673703"/>
                  </a:lnTo>
                  <a:lnTo>
                    <a:pt x="1860709" y="674561"/>
                  </a:lnTo>
                  <a:lnTo>
                    <a:pt x="1840801" y="649034"/>
                  </a:lnTo>
                  <a:lnTo>
                    <a:pt x="1840516" y="645700"/>
                  </a:lnTo>
                  <a:lnTo>
                    <a:pt x="1844993" y="641223"/>
                  </a:lnTo>
                  <a:lnTo>
                    <a:pt x="1851851" y="646367"/>
                  </a:lnTo>
                  <a:lnTo>
                    <a:pt x="1849279" y="643509"/>
                  </a:lnTo>
                  <a:lnTo>
                    <a:pt x="1847564" y="631698"/>
                  </a:lnTo>
                  <a:lnTo>
                    <a:pt x="1840325" y="629031"/>
                  </a:lnTo>
                  <a:lnTo>
                    <a:pt x="1841468" y="626459"/>
                  </a:lnTo>
                  <a:lnTo>
                    <a:pt x="1829371" y="639699"/>
                  </a:lnTo>
                  <a:lnTo>
                    <a:pt x="1822133" y="633222"/>
                  </a:lnTo>
                  <a:lnTo>
                    <a:pt x="1823466" y="631603"/>
                  </a:lnTo>
                  <a:lnTo>
                    <a:pt x="1806988" y="636079"/>
                  </a:lnTo>
                  <a:lnTo>
                    <a:pt x="1806131" y="622649"/>
                  </a:lnTo>
                  <a:lnTo>
                    <a:pt x="1772031" y="624650"/>
                  </a:lnTo>
                  <a:lnTo>
                    <a:pt x="1771555" y="617315"/>
                  </a:lnTo>
                  <a:lnTo>
                    <a:pt x="1746123" y="620459"/>
                  </a:lnTo>
                  <a:lnTo>
                    <a:pt x="1742599" y="592360"/>
                  </a:lnTo>
                  <a:lnTo>
                    <a:pt x="1740122" y="586264"/>
                  </a:lnTo>
                  <a:lnTo>
                    <a:pt x="1729264" y="588931"/>
                  </a:lnTo>
                  <a:lnTo>
                    <a:pt x="1725644" y="563689"/>
                  </a:lnTo>
                  <a:lnTo>
                    <a:pt x="1707451" y="559022"/>
                  </a:lnTo>
                  <a:lnTo>
                    <a:pt x="1706499" y="563499"/>
                  </a:lnTo>
                  <a:lnTo>
                    <a:pt x="1701927" y="564833"/>
                  </a:lnTo>
                  <a:lnTo>
                    <a:pt x="1696593" y="565785"/>
                  </a:lnTo>
                  <a:lnTo>
                    <a:pt x="1688687" y="563118"/>
                  </a:lnTo>
                  <a:lnTo>
                    <a:pt x="1693354" y="541306"/>
                  </a:lnTo>
                  <a:lnTo>
                    <a:pt x="1692497" y="526161"/>
                  </a:lnTo>
                  <a:lnTo>
                    <a:pt x="1710023" y="528257"/>
                  </a:lnTo>
                  <a:lnTo>
                    <a:pt x="1708785" y="519875"/>
                  </a:lnTo>
                  <a:lnTo>
                    <a:pt x="1699451" y="516541"/>
                  </a:lnTo>
                  <a:lnTo>
                    <a:pt x="1698212" y="510921"/>
                  </a:lnTo>
                  <a:lnTo>
                    <a:pt x="1687354" y="513588"/>
                  </a:lnTo>
                  <a:lnTo>
                    <a:pt x="1673924" y="502253"/>
                  </a:lnTo>
                  <a:lnTo>
                    <a:pt x="1656588" y="493395"/>
                  </a:lnTo>
                  <a:lnTo>
                    <a:pt x="1638871" y="489109"/>
                  </a:lnTo>
                  <a:lnTo>
                    <a:pt x="1637157" y="485966"/>
                  </a:lnTo>
                  <a:lnTo>
                    <a:pt x="1627918" y="485489"/>
                  </a:lnTo>
                  <a:lnTo>
                    <a:pt x="1625346" y="479203"/>
                  </a:lnTo>
                  <a:lnTo>
                    <a:pt x="1620298" y="475583"/>
                  </a:lnTo>
                  <a:lnTo>
                    <a:pt x="1602581" y="472535"/>
                  </a:lnTo>
                  <a:lnTo>
                    <a:pt x="1604201" y="497300"/>
                  </a:lnTo>
                  <a:lnTo>
                    <a:pt x="1583912" y="510254"/>
                  </a:lnTo>
                  <a:lnTo>
                    <a:pt x="1566291" y="515493"/>
                  </a:lnTo>
                  <a:lnTo>
                    <a:pt x="1578864" y="526351"/>
                  </a:lnTo>
                  <a:lnTo>
                    <a:pt x="1588960" y="528733"/>
                  </a:lnTo>
                  <a:lnTo>
                    <a:pt x="1576292" y="539591"/>
                  </a:lnTo>
                  <a:lnTo>
                    <a:pt x="1582674" y="544449"/>
                  </a:lnTo>
                  <a:lnTo>
                    <a:pt x="1586960" y="572834"/>
                  </a:lnTo>
                  <a:lnTo>
                    <a:pt x="1593437" y="574453"/>
                  </a:lnTo>
                  <a:lnTo>
                    <a:pt x="1594580" y="579787"/>
                  </a:lnTo>
                  <a:lnTo>
                    <a:pt x="1602105" y="579406"/>
                  </a:lnTo>
                  <a:lnTo>
                    <a:pt x="1604296" y="582073"/>
                  </a:lnTo>
                  <a:lnTo>
                    <a:pt x="1597152" y="580072"/>
                  </a:lnTo>
                  <a:lnTo>
                    <a:pt x="1569053" y="590359"/>
                  </a:lnTo>
                  <a:lnTo>
                    <a:pt x="1570387" y="596075"/>
                  </a:lnTo>
                  <a:lnTo>
                    <a:pt x="1567339" y="596551"/>
                  </a:lnTo>
                  <a:lnTo>
                    <a:pt x="1568291" y="605409"/>
                  </a:lnTo>
                  <a:lnTo>
                    <a:pt x="1563624" y="607790"/>
                  </a:lnTo>
                  <a:lnTo>
                    <a:pt x="1542288" y="609219"/>
                  </a:lnTo>
                  <a:lnTo>
                    <a:pt x="1541907" y="605314"/>
                  </a:lnTo>
                  <a:lnTo>
                    <a:pt x="1521524" y="608457"/>
                  </a:lnTo>
                  <a:lnTo>
                    <a:pt x="1503902" y="616744"/>
                  </a:lnTo>
                  <a:lnTo>
                    <a:pt x="1513523" y="632174"/>
                  </a:lnTo>
                  <a:lnTo>
                    <a:pt x="1519142" y="630841"/>
                  </a:lnTo>
                  <a:lnTo>
                    <a:pt x="1523333" y="640366"/>
                  </a:lnTo>
                  <a:lnTo>
                    <a:pt x="1518190" y="641985"/>
                  </a:lnTo>
                  <a:lnTo>
                    <a:pt x="1518380" y="649224"/>
                  </a:lnTo>
                  <a:lnTo>
                    <a:pt x="1512760" y="650176"/>
                  </a:lnTo>
                  <a:lnTo>
                    <a:pt x="1513046" y="657416"/>
                  </a:lnTo>
                  <a:lnTo>
                    <a:pt x="1509998" y="657606"/>
                  </a:lnTo>
                  <a:lnTo>
                    <a:pt x="1509236" y="666274"/>
                  </a:lnTo>
                  <a:lnTo>
                    <a:pt x="1506188" y="666274"/>
                  </a:lnTo>
                  <a:lnTo>
                    <a:pt x="1505712" y="670370"/>
                  </a:lnTo>
                  <a:lnTo>
                    <a:pt x="1503902" y="670370"/>
                  </a:lnTo>
                  <a:lnTo>
                    <a:pt x="1502950" y="690467"/>
                  </a:lnTo>
                  <a:lnTo>
                    <a:pt x="1498568" y="690753"/>
                  </a:lnTo>
                  <a:lnTo>
                    <a:pt x="1496377" y="701326"/>
                  </a:lnTo>
                  <a:lnTo>
                    <a:pt x="1470184" y="697706"/>
                  </a:lnTo>
                  <a:lnTo>
                    <a:pt x="1471898" y="712661"/>
                  </a:lnTo>
                  <a:lnTo>
                    <a:pt x="1432560" y="721328"/>
                  </a:lnTo>
                  <a:lnTo>
                    <a:pt x="1421416" y="732187"/>
                  </a:lnTo>
                  <a:lnTo>
                    <a:pt x="1419987" y="739330"/>
                  </a:lnTo>
                  <a:lnTo>
                    <a:pt x="1415510" y="739997"/>
                  </a:lnTo>
                  <a:lnTo>
                    <a:pt x="1414843" y="745998"/>
                  </a:lnTo>
                  <a:lnTo>
                    <a:pt x="1409605" y="749617"/>
                  </a:lnTo>
                  <a:lnTo>
                    <a:pt x="1410176" y="768382"/>
                  </a:lnTo>
                  <a:lnTo>
                    <a:pt x="1408462" y="768287"/>
                  </a:lnTo>
                  <a:lnTo>
                    <a:pt x="1408748" y="772859"/>
                  </a:lnTo>
                  <a:lnTo>
                    <a:pt x="1405223" y="772859"/>
                  </a:lnTo>
                  <a:lnTo>
                    <a:pt x="1404461" y="777716"/>
                  </a:lnTo>
                  <a:lnTo>
                    <a:pt x="1405795" y="785432"/>
                  </a:lnTo>
                  <a:lnTo>
                    <a:pt x="1410843" y="785336"/>
                  </a:lnTo>
                  <a:lnTo>
                    <a:pt x="1407414" y="791718"/>
                  </a:lnTo>
                  <a:lnTo>
                    <a:pt x="1408367" y="801624"/>
                  </a:lnTo>
                  <a:lnTo>
                    <a:pt x="1419606" y="799909"/>
                  </a:lnTo>
                  <a:lnTo>
                    <a:pt x="1418749" y="808292"/>
                  </a:lnTo>
                  <a:lnTo>
                    <a:pt x="1436942" y="803434"/>
                  </a:lnTo>
                  <a:lnTo>
                    <a:pt x="1438180" y="812197"/>
                  </a:lnTo>
                  <a:lnTo>
                    <a:pt x="1445228" y="811149"/>
                  </a:lnTo>
                  <a:lnTo>
                    <a:pt x="1448848" y="831247"/>
                  </a:lnTo>
                  <a:lnTo>
                    <a:pt x="1449229" y="850106"/>
                  </a:lnTo>
                  <a:lnTo>
                    <a:pt x="1453134" y="868299"/>
                  </a:lnTo>
                  <a:lnTo>
                    <a:pt x="1438942" y="864870"/>
                  </a:lnTo>
                  <a:lnTo>
                    <a:pt x="1434465" y="897064"/>
                  </a:lnTo>
                  <a:lnTo>
                    <a:pt x="1429321" y="896874"/>
                  </a:lnTo>
                  <a:lnTo>
                    <a:pt x="1433798" y="902589"/>
                  </a:lnTo>
                  <a:lnTo>
                    <a:pt x="1430941" y="918591"/>
                  </a:lnTo>
                  <a:lnTo>
                    <a:pt x="1416844" y="913543"/>
                  </a:lnTo>
                  <a:lnTo>
                    <a:pt x="1401318" y="913257"/>
                  </a:lnTo>
                  <a:lnTo>
                    <a:pt x="1400366" y="937546"/>
                  </a:lnTo>
                  <a:lnTo>
                    <a:pt x="1394365" y="936022"/>
                  </a:lnTo>
                  <a:lnTo>
                    <a:pt x="1398175" y="913352"/>
                  </a:lnTo>
                  <a:lnTo>
                    <a:pt x="1391888" y="912876"/>
                  </a:lnTo>
                  <a:lnTo>
                    <a:pt x="1391221" y="918210"/>
                  </a:lnTo>
                  <a:lnTo>
                    <a:pt x="1374076" y="917067"/>
                  </a:lnTo>
                  <a:lnTo>
                    <a:pt x="1373315" y="926116"/>
                  </a:lnTo>
                  <a:lnTo>
                    <a:pt x="1371409" y="926021"/>
                  </a:lnTo>
                  <a:lnTo>
                    <a:pt x="1369219" y="933831"/>
                  </a:lnTo>
                  <a:lnTo>
                    <a:pt x="1363980" y="933069"/>
                  </a:lnTo>
                  <a:lnTo>
                    <a:pt x="1362361" y="942404"/>
                  </a:lnTo>
                  <a:lnTo>
                    <a:pt x="1359884" y="941642"/>
                  </a:lnTo>
                  <a:lnTo>
                    <a:pt x="1355598" y="976027"/>
                  </a:lnTo>
                  <a:lnTo>
                    <a:pt x="1356455" y="1013650"/>
                  </a:lnTo>
                  <a:lnTo>
                    <a:pt x="1344359" y="1012603"/>
                  </a:lnTo>
                  <a:lnTo>
                    <a:pt x="1332548" y="999363"/>
                  </a:lnTo>
                  <a:lnTo>
                    <a:pt x="1327023" y="997649"/>
                  </a:lnTo>
                  <a:lnTo>
                    <a:pt x="1325309" y="987552"/>
                  </a:lnTo>
                  <a:lnTo>
                    <a:pt x="1315212" y="988219"/>
                  </a:lnTo>
                  <a:lnTo>
                    <a:pt x="1304830" y="992981"/>
                  </a:lnTo>
                  <a:lnTo>
                    <a:pt x="1271207" y="997363"/>
                  </a:lnTo>
                  <a:lnTo>
                    <a:pt x="1250823" y="990695"/>
                  </a:lnTo>
                  <a:lnTo>
                    <a:pt x="1218438" y="992314"/>
                  </a:lnTo>
                  <a:close/>
                  <a:moveTo>
                    <a:pt x="2537841" y="399097"/>
                  </a:moveTo>
                  <a:lnTo>
                    <a:pt x="2550224" y="403479"/>
                  </a:lnTo>
                  <a:lnTo>
                    <a:pt x="2554510" y="385382"/>
                  </a:lnTo>
                  <a:lnTo>
                    <a:pt x="2539936" y="394240"/>
                  </a:lnTo>
                  <a:lnTo>
                    <a:pt x="2537841" y="39909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9" name="Freihandform: Form 178">
              <a:extLst>
                <a:ext uri="{FF2B5EF4-FFF2-40B4-BE49-F238E27FC236}">
                  <a16:creationId xmlns:a16="http://schemas.microsoft.com/office/drawing/2014/main" id="{8DD2AB6A-D081-4522-977A-2245862CC10A}"/>
                </a:ext>
              </a:extLst>
            </p:cNvPr>
            <p:cNvSpPr/>
            <p:nvPr/>
          </p:nvSpPr>
          <p:spPr>
            <a:xfrm>
              <a:off x="369543" y="3088767"/>
              <a:ext cx="1029600" cy="1039500"/>
            </a:xfrm>
            <a:custGeom>
              <a:avLst/>
              <a:gdLst>
                <a:gd name="connsiteX0" fmla="*/ 478917 w 1981200"/>
                <a:gd name="connsiteY0" fmla="*/ 411480 h 2000250"/>
                <a:gd name="connsiteX1" fmla="*/ 475012 w 1981200"/>
                <a:gd name="connsiteY1" fmla="*/ 415385 h 2000250"/>
                <a:gd name="connsiteX2" fmla="*/ 472440 w 1981200"/>
                <a:gd name="connsiteY2" fmla="*/ 405003 h 2000250"/>
                <a:gd name="connsiteX3" fmla="*/ 477107 w 1981200"/>
                <a:gd name="connsiteY3" fmla="*/ 403574 h 2000250"/>
                <a:gd name="connsiteX4" fmla="*/ 478917 w 1981200"/>
                <a:gd name="connsiteY4" fmla="*/ 411480 h 2000250"/>
                <a:gd name="connsiteX5" fmla="*/ 1317403 w 1981200"/>
                <a:gd name="connsiteY5" fmla="*/ 73438 h 2000250"/>
                <a:gd name="connsiteX6" fmla="*/ 1319784 w 1981200"/>
                <a:gd name="connsiteY6" fmla="*/ 69723 h 2000250"/>
                <a:gd name="connsiteX7" fmla="*/ 1324928 w 1981200"/>
                <a:gd name="connsiteY7" fmla="*/ 68008 h 2000250"/>
                <a:gd name="connsiteX8" fmla="*/ 1325213 w 1981200"/>
                <a:gd name="connsiteY8" fmla="*/ 70675 h 2000250"/>
                <a:gd name="connsiteX9" fmla="*/ 1317403 w 1981200"/>
                <a:gd name="connsiteY9" fmla="*/ 73438 h 2000250"/>
                <a:gd name="connsiteX10" fmla="*/ 1409605 w 1981200"/>
                <a:gd name="connsiteY10" fmla="*/ 109347 h 2000250"/>
                <a:gd name="connsiteX11" fmla="*/ 1414748 w 1981200"/>
                <a:gd name="connsiteY11" fmla="*/ 104680 h 2000250"/>
                <a:gd name="connsiteX12" fmla="*/ 1413891 w 1981200"/>
                <a:gd name="connsiteY12" fmla="*/ 108299 h 2000250"/>
                <a:gd name="connsiteX13" fmla="*/ 1409605 w 1981200"/>
                <a:gd name="connsiteY13" fmla="*/ 109347 h 2000250"/>
                <a:gd name="connsiteX14" fmla="*/ 1355693 w 1981200"/>
                <a:gd name="connsiteY14" fmla="*/ 73533 h 2000250"/>
                <a:gd name="connsiteX15" fmla="*/ 1354931 w 1981200"/>
                <a:gd name="connsiteY15" fmla="*/ 77819 h 2000250"/>
                <a:gd name="connsiteX16" fmla="*/ 1349978 w 1981200"/>
                <a:gd name="connsiteY16" fmla="*/ 74771 h 2000250"/>
                <a:gd name="connsiteX17" fmla="*/ 1350931 w 1981200"/>
                <a:gd name="connsiteY17" fmla="*/ 70485 h 2000250"/>
                <a:gd name="connsiteX18" fmla="*/ 1346835 w 1981200"/>
                <a:gd name="connsiteY18" fmla="*/ 68008 h 2000250"/>
                <a:gd name="connsiteX19" fmla="*/ 1349121 w 1981200"/>
                <a:gd name="connsiteY19" fmla="*/ 68294 h 2000250"/>
                <a:gd name="connsiteX20" fmla="*/ 1355693 w 1981200"/>
                <a:gd name="connsiteY20" fmla="*/ 73533 h 2000250"/>
                <a:gd name="connsiteX21" fmla="*/ 1447991 w 1981200"/>
                <a:gd name="connsiteY21" fmla="*/ 1133570 h 2000250"/>
                <a:gd name="connsiteX22" fmla="*/ 1450943 w 1981200"/>
                <a:gd name="connsiteY22" fmla="*/ 1132713 h 2000250"/>
                <a:gd name="connsiteX23" fmla="*/ 1453134 w 1981200"/>
                <a:gd name="connsiteY23" fmla="*/ 1135666 h 2000250"/>
                <a:gd name="connsiteX24" fmla="*/ 1449896 w 1981200"/>
                <a:gd name="connsiteY24" fmla="*/ 1136999 h 2000250"/>
                <a:gd name="connsiteX25" fmla="*/ 1447991 w 1981200"/>
                <a:gd name="connsiteY25" fmla="*/ 1133570 h 2000250"/>
                <a:gd name="connsiteX26" fmla="*/ 1168527 w 1981200"/>
                <a:gd name="connsiteY26" fmla="*/ 1956054 h 2000250"/>
                <a:gd name="connsiteX27" fmla="*/ 1166622 w 1981200"/>
                <a:gd name="connsiteY27" fmla="*/ 1951768 h 2000250"/>
                <a:gd name="connsiteX28" fmla="*/ 1151382 w 1981200"/>
                <a:gd name="connsiteY28" fmla="*/ 1952815 h 2000250"/>
                <a:gd name="connsiteX29" fmla="*/ 1151001 w 1981200"/>
                <a:gd name="connsiteY29" fmla="*/ 1956720 h 2000250"/>
                <a:gd name="connsiteX30" fmla="*/ 1133761 w 1981200"/>
                <a:gd name="connsiteY30" fmla="*/ 1960435 h 2000250"/>
                <a:gd name="connsiteX31" fmla="*/ 1132332 w 1981200"/>
                <a:gd name="connsiteY31" fmla="*/ 1977866 h 2000250"/>
                <a:gd name="connsiteX32" fmla="*/ 1135285 w 1981200"/>
                <a:gd name="connsiteY32" fmla="*/ 1986153 h 2000250"/>
                <a:gd name="connsiteX33" fmla="*/ 1101947 w 1981200"/>
                <a:gd name="connsiteY33" fmla="*/ 1997774 h 2000250"/>
                <a:gd name="connsiteX34" fmla="*/ 1094518 w 1981200"/>
                <a:gd name="connsiteY34" fmla="*/ 1998726 h 2000250"/>
                <a:gd name="connsiteX35" fmla="*/ 1093565 w 1981200"/>
                <a:gd name="connsiteY35" fmla="*/ 1994059 h 2000250"/>
                <a:gd name="connsiteX36" fmla="*/ 1084040 w 1981200"/>
                <a:gd name="connsiteY36" fmla="*/ 1992154 h 2000250"/>
                <a:gd name="connsiteX37" fmla="*/ 1070229 w 1981200"/>
                <a:gd name="connsiteY37" fmla="*/ 1995678 h 2000250"/>
                <a:gd name="connsiteX38" fmla="*/ 1068133 w 1981200"/>
                <a:gd name="connsiteY38" fmla="*/ 1988249 h 2000250"/>
                <a:gd name="connsiteX39" fmla="*/ 1057751 w 1981200"/>
                <a:gd name="connsiteY39" fmla="*/ 1991296 h 2000250"/>
                <a:gd name="connsiteX40" fmla="*/ 1052703 w 1981200"/>
                <a:gd name="connsiteY40" fmla="*/ 1989772 h 2000250"/>
                <a:gd name="connsiteX41" fmla="*/ 1052513 w 1981200"/>
                <a:gd name="connsiteY41" fmla="*/ 1994820 h 2000250"/>
                <a:gd name="connsiteX42" fmla="*/ 1047274 w 1981200"/>
                <a:gd name="connsiteY42" fmla="*/ 1996154 h 2000250"/>
                <a:gd name="connsiteX43" fmla="*/ 1046893 w 1981200"/>
                <a:gd name="connsiteY43" fmla="*/ 1987296 h 2000250"/>
                <a:gd name="connsiteX44" fmla="*/ 1041654 w 1981200"/>
                <a:gd name="connsiteY44" fmla="*/ 1988249 h 2000250"/>
                <a:gd name="connsiteX45" fmla="*/ 1042892 w 1981200"/>
                <a:gd name="connsiteY45" fmla="*/ 1990535 h 2000250"/>
                <a:gd name="connsiteX46" fmla="*/ 1040416 w 1981200"/>
                <a:gd name="connsiteY46" fmla="*/ 1991487 h 2000250"/>
                <a:gd name="connsiteX47" fmla="*/ 1039273 w 1981200"/>
                <a:gd name="connsiteY47" fmla="*/ 1986058 h 2000250"/>
                <a:gd name="connsiteX48" fmla="*/ 1030510 w 1981200"/>
                <a:gd name="connsiteY48" fmla="*/ 1985105 h 2000250"/>
                <a:gd name="connsiteX49" fmla="*/ 1028414 w 1981200"/>
                <a:gd name="connsiteY49" fmla="*/ 1988725 h 2000250"/>
                <a:gd name="connsiteX50" fmla="*/ 1018984 w 1981200"/>
                <a:gd name="connsiteY50" fmla="*/ 1980628 h 2000250"/>
                <a:gd name="connsiteX51" fmla="*/ 1018223 w 1981200"/>
                <a:gd name="connsiteY51" fmla="*/ 1983486 h 2000250"/>
                <a:gd name="connsiteX52" fmla="*/ 1017841 w 1981200"/>
                <a:gd name="connsiteY52" fmla="*/ 1981295 h 2000250"/>
                <a:gd name="connsiteX53" fmla="*/ 1014698 w 1981200"/>
                <a:gd name="connsiteY53" fmla="*/ 1981200 h 2000250"/>
                <a:gd name="connsiteX54" fmla="*/ 1017841 w 1981200"/>
                <a:gd name="connsiteY54" fmla="*/ 1991011 h 2000250"/>
                <a:gd name="connsiteX55" fmla="*/ 1015079 w 1981200"/>
                <a:gd name="connsiteY55" fmla="*/ 1992725 h 2000250"/>
                <a:gd name="connsiteX56" fmla="*/ 1016794 w 1981200"/>
                <a:gd name="connsiteY56" fmla="*/ 1995202 h 2000250"/>
                <a:gd name="connsiteX57" fmla="*/ 1015174 w 1981200"/>
                <a:gd name="connsiteY57" fmla="*/ 1997012 h 2000250"/>
                <a:gd name="connsiteX58" fmla="*/ 1007840 w 1981200"/>
                <a:gd name="connsiteY58" fmla="*/ 1986439 h 2000250"/>
                <a:gd name="connsiteX59" fmla="*/ 1004507 w 1981200"/>
                <a:gd name="connsiteY59" fmla="*/ 1974437 h 2000250"/>
                <a:gd name="connsiteX60" fmla="*/ 1000030 w 1981200"/>
                <a:gd name="connsiteY60" fmla="*/ 1974914 h 2000250"/>
                <a:gd name="connsiteX61" fmla="*/ 1000887 w 1981200"/>
                <a:gd name="connsiteY61" fmla="*/ 1979009 h 2000250"/>
                <a:gd name="connsiteX62" fmla="*/ 997363 w 1981200"/>
                <a:gd name="connsiteY62" fmla="*/ 1979581 h 2000250"/>
                <a:gd name="connsiteX63" fmla="*/ 995648 w 1981200"/>
                <a:gd name="connsiteY63" fmla="*/ 1975580 h 2000250"/>
                <a:gd name="connsiteX64" fmla="*/ 993648 w 1981200"/>
                <a:gd name="connsiteY64" fmla="*/ 1975866 h 2000250"/>
                <a:gd name="connsiteX65" fmla="*/ 993267 w 1981200"/>
                <a:gd name="connsiteY65" fmla="*/ 1972913 h 2000250"/>
                <a:gd name="connsiteX66" fmla="*/ 995362 w 1981200"/>
                <a:gd name="connsiteY66" fmla="*/ 1972342 h 2000250"/>
                <a:gd name="connsiteX67" fmla="*/ 991838 w 1981200"/>
                <a:gd name="connsiteY67" fmla="*/ 1956720 h 2000250"/>
                <a:gd name="connsiteX68" fmla="*/ 985647 w 1981200"/>
                <a:gd name="connsiteY68" fmla="*/ 1956530 h 2000250"/>
                <a:gd name="connsiteX69" fmla="*/ 983742 w 1981200"/>
                <a:gd name="connsiteY69" fmla="*/ 1944719 h 2000250"/>
                <a:gd name="connsiteX70" fmla="*/ 987171 w 1981200"/>
                <a:gd name="connsiteY70" fmla="*/ 1942910 h 2000250"/>
                <a:gd name="connsiteX71" fmla="*/ 983552 w 1981200"/>
                <a:gd name="connsiteY71" fmla="*/ 1931575 h 2000250"/>
                <a:gd name="connsiteX72" fmla="*/ 999934 w 1981200"/>
                <a:gd name="connsiteY72" fmla="*/ 1926812 h 2000250"/>
                <a:gd name="connsiteX73" fmla="*/ 997553 w 1981200"/>
                <a:gd name="connsiteY73" fmla="*/ 1919383 h 2000250"/>
                <a:gd name="connsiteX74" fmla="*/ 1005554 w 1981200"/>
                <a:gd name="connsiteY74" fmla="*/ 1917097 h 2000250"/>
                <a:gd name="connsiteX75" fmla="*/ 1005173 w 1981200"/>
                <a:gd name="connsiteY75" fmla="*/ 1909762 h 2000250"/>
                <a:gd name="connsiteX76" fmla="*/ 1012412 w 1981200"/>
                <a:gd name="connsiteY76" fmla="*/ 1908524 h 2000250"/>
                <a:gd name="connsiteX77" fmla="*/ 1013365 w 1981200"/>
                <a:gd name="connsiteY77" fmla="*/ 1888331 h 2000250"/>
                <a:gd name="connsiteX78" fmla="*/ 1030224 w 1981200"/>
                <a:gd name="connsiteY78" fmla="*/ 1885474 h 2000250"/>
                <a:gd name="connsiteX79" fmla="*/ 1026795 w 1981200"/>
                <a:gd name="connsiteY79" fmla="*/ 1872329 h 2000250"/>
                <a:gd name="connsiteX80" fmla="*/ 1040511 w 1981200"/>
                <a:gd name="connsiteY80" fmla="*/ 1867471 h 2000250"/>
                <a:gd name="connsiteX81" fmla="*/ 1037463 w 1981200"/>
                <a:gd name="connsiteY81" fmla="*/ 1858328 h 2000250"/>
                <a:gd name="connsiteX82" fmla="*/ 1035463 w 1981200"/>
                <a:gd name="connsiteY82" fmla="*/ 1854232 h 2000250"/>
                <a:gd name="connsiteX83" fmla="*/ 1026890 w 1981200"/>
                <a:gd name="connsiteY83" fmla="*/ 1857851 h 2000250"/>
                <a:gd name="connsiteX84" fmla="*/ 1024319 w 1981200"/>
                <a:gd name="connsiteY84" fmla="*/ 1852898 h 2000250"/>
                <a:gd name="connsiteX85" fmla="*/ 1020699 w 1981200"/>
                <a:gd name="connsiteY85" fmla="*/ 1854327 h 2000250"/>
                <a:gd name="connsiteX86" fmla="*/ 1019461 w 1981200"/>
                <a:gd name="connsiteY86" fmla="*/ 1847945 h 2000250"/>
                <a:gd name="connsiteX87" fmla="*/ 1005078 w 1981200"/>
                <a:gd name="connsiteY87" fmla="*/ 1848993 h 2000250"/>
                <a:gd name="connsiteX88" fmla="*/ 1004792 w 1981200"/>
                <a:gd name="connsiteY88" fmla="*/ 1843087 h 2000250"/>
                <a:gd name="connsiteX89" fmla="*/ 987076 w 1981200"/>
                <a:gd name="connsiteY89" fmla="*/ 1844707 h 2000250"/>
                <a:gd name="connsiteX90" fmla="*/ 990124 w 1981200"/>
                <a:gd name="connsiteY90" fmla="*/ 1838896 h 2000250"/>
                <a:gd name="connsiteX91" fmla="*/ 968026 w 1981200"/>
                <a:gd name="connsiteY91" fmla="*/ 1840230 h 2000250"/>
                <a:gd name="connsiteX92" fmla="*/ 966407 w 1981200"/>
                <a:gd name="connsiteY92" fmla="*/ 1828419 h 2000250"/>
                <a:gd name="connsiteX93" fmla="*/ 944690 w 1981200"/>
                <a:gd name="connsiteY93" fmla="*/ 1831752 h 2000250"/>
                <a:gd name="connsiteX94" fmla="*/ 942784 w 1981200"/>
                <a:gd name="connsiteY94" fmla="*/ 1818799 h 2000250"/>
                <a:gd name="connsiteX95" fmla="*/ 950976 w 1981200"/>
                <a:gd name="connsiteY95" fmla="*/ 1817180 h 2000250"/>
                <a:gd name="connsiteX96" fmla="*/ 949262 w 1981200"/>
                <a:gd name="connsiteY96" fmla="*/ 1807845 h 2000250"/>
                <a:gd name="connsiteX97" fmla="*/ 959929 w 1981200"/>
                <a:gd name="connsiteY97" fmla="*/ 1808035 h 2000250"/>
                <a:gd name="connsiteX98" fmla="*/ 959644 w 1981200"/>
                <a:gd name="connsiteY98" fmla="*/ 1804035 h 2000250"/>
                <a:gd name="connsiteX99" fmla="*/ 972503 w 1981200"/>
                <a:gd name="connsiteY99" fmla="*/ 1802035 h 2000250"/>
                <a:gd name="connsiteX100" fmla="*/ 973645 w 1981200"/>
                <a:gd name="connsiteY100" fmla="*/ 1799082 h 2000250"/>
                <a:gd name="connsiteX101" fmla="*/ 958977 w 1981200"/>
                <a:gd name="connsiteY101" fmla="*/ 1793558 h 2000250"/>
                <a:gd name="connsiteX102" fmla="*/ 954215 w 1981200"/>
                <a:gd name="connsiteY102" fmla="*/ 1795367 h 2000250"/>
                <a:gd name="connsiteX103" fmla="*/ 953738 w 1981200"/>
                <a:gd name="connsiteY103" fmla="*/ 1799177 h 2000250"/>
                <a:gd name="connsiteX104" fmla="*/ 933259 w 1981200"/>
                <a:gd name="connsiteY104" fmla="*/ 1801939 h 2000250"/>
                <a:gd name="connsiteX105" fmla="*/ 930212 w 1981200"/>
                <a:gd name="connsiteY105" fmla="*/ 1792700 h 2000250"/>
                <a:gd name="connsiteX106" fmla="*/ 935545 w 1981200"/>
                <a:gd name="connsiteY106" fmla="*/ 1790319 h 2000250"/>
                <a:gd name="connsiteX107" fmla="*/ 932498 w 1981200"/>
                <a:gd name="connsiteY107" fmla="*/ 1784127 h 2000250"/>
                <a:gd name="connsiteX108" fmla="*/ 927735 w 1981200"/>
                <a:gd name="connsiteY108" fmla="*/ 1787557 h 2000250"/>
                <a:gd name="connsiteX109" fmla="*/ 924401 w 1981200"/>
                <a:gd name="connsiteY109" fmla="*/ 1778603 h 2000250"/>
                <a:gd name="connsiteX110" fmla="*/ 916495 w 1981200"/>
                <a:gd name="connsiteY110" fmla="*/ 1772888 h 2000250"/>
                <a:gd name="connsiteX111" fmla="*/ 918115 w 1981200"/>
                <a:gd name="connsiteY111" fmla="*/ 1765077 h 2000250"/>
                <a:gd name="connsiteX112" fmla="*/ 923544 w 1981200"/>
                <a:gd name="connsiteY112" fmla="*/ 1762982 h 2000250"/>
                <a:gd name="connsiteX113" fmla="*/ 914686 w 1981200"/>
                <a:gd name="connsiteY113" fmla="*/ 1758982 h 2000250"/>
                <a:gd name="connsiteX114" fmla="*/ 907447 w 1981200"/>
                <a:gd name="connsiteY114" fmla="*/ 1745266 h 2000250"/>
                <a:gd name="connsiteX115" fmla="*/ 906399 w 1981200"/>
                <a:gd name="connsiteY115" fmla="*/ 1733836 h 2000250"/>
                <a:gd name="connsiteX116" fmla="*/ 889730 w 1981200"/>
                <a:gd name="connsiteY116" fmla="*/ 1725168 h 2000250"/>
                <a:gd name="connsiteX117" fmla="*/ 877729 w 1981200"/>
                <a:gd name="connsiteY117" fmla="*/ 1706880 h 2000250"/>
                <a:gd name="connsiteX118" fmla="*/ 876967 w 1981200"/>
                <a:gd name="connsiteY118" fmla="*/ 1697164 h 2000250"/>
                <a:gd name="connsiteX119" fmla="*/ 863346 w 1981200"/>
                <a:gd name="connsiteY119" fmla="*/ 1696403 h 2000250"/>
                <a:gd name="connsiteX120" fmla="*/ 858583 w 1981200"/>
                <a:gd name="connsiteY120" fmla="*/ 1687830 h 2000250"/>
                <a:gd name="connsiteX121" fmla="*/ 846201 w 1981200"/>
                <a:gd name="connsiteY121" fmla="*/ 1685735 h 2000250"/>
                <a:gd name="connsiteX122" fmla="*/ 848011 w 1981200"/>
                <a:gd name="connsiteY122" fmla="*/ 1658493 h 2000250"/>
                <a:gd name="connsiteX123" fmla="*/ 854774 w 1981200"/>
                <a:gd name="connsiteY123" fmla="*/ 1644301 h 2000250"/>
                <a:gd name="connsiteX124" fmla="*/ 853249 w 1981200"/>
                <a:gd name="connsiteY124" fmla="*/ 1637061 h 2000250"/>
                <a:gd name="connsiteX125" fmla="*/ 859631 w 1981200"/>
                <a:gd name="connsiteY125" fmla="*/ 1610773 h 2000250"/>
                <a:gd name="connsiteX126" fmla="*/ 845820 w 1981200"/>
                <a:gd name="connsiteY126" fmla="*/ 1606582 h 2000250"/>
                <a:gd name="connsiteX127" fmla="*/ 837152 w 1981200"/>
                <a:gd name="connsiteY127" fmla="*/ 1596199 h 2000250"/>
                <a:gd name="connsiteX128" fmla="*/ 836581 w 1981200"/>
                <a:gd name="connsiteY128" fmla="*/ 1577816 h 2000250"/>
                <a:gd name="connsiteX129" fmla="*/ 829437 w 1981200"/>
                <a:gd name="connsiteY129" fmla="*/ 1570672 h 2000250"/>
                <a:gd name="connsiteX130" fmla="*/ 829342 w 1981200"/>
                <a:gd name="connsiteY130" fmla="*/ 1562481 h 2000250"/>
                <a:gd name="connsiteX131" fmla="*/ 816864 w 1981200"/>
                <a:gd name="connsiteY131" fmla="*/ 1561624 h 2000250"/>
                <a:gd name="connsiteX132" fmla="*/ 815245 w 1981200"/>
                <a:gd name="connsiteY132" fmla="*/ 1570196 h 2000250"/>
                <a:gd name="connsiteX133" fmla="*/ 802672 w 1981200"/>
                <a:gd name="connsiteY133" fmla="*/ 1570672 h 2000250"/>
                <a:gd name="connsiteX134" fmla="*/ 791146 w 1981200"/>
                <a:gd name="connsiteY134" fmla="*/ 1570292 h 2000250"/>
                <a:gd name="connsiteX135" fmla="*/ 771906 w 1981200"/>
                <a:gd name="connsiteY135" fmla="*/ 1563814 h 2000250"/>
                <a:gd name="connsiteX136" fmla="*/ 767620 w 1981200"/>
                <a:gd name="connsiteY136" fmla="*/ 1564958 h 2000250"/>
                <a:gd name="connsiteX137" fmla="*/ 762095 w 1981200"/>
                <a:gd name="connsiteY137" fmla="*/ 1572958 h 2000250"/>
                <a:gd name="connsiteX138" fmla="*/ 735806 w 1981200"/>
                <a:gd name="connsiteY138" fmla="*/ 1559052 h 2000250"/>
                <a:gd name="connsiteX139" fmla="*/ 721900 w 1981200"/>
                <a:gd name="connsiteY139" fmla="*/ 1556766 h 2000250"/>
                <a:gd name="connsiteX140" fmla="*/ 709708 w 1981200"/>
                <a:gd name="connsiteY140" fmla="*/ 1543717 h 2000250"/>
                <a:gd name="connsiteX141" fmla="*/ 701897 w 1981200"/>
                <a:gd name="connsiteY141" fmla="*/ 1540859 h 2000250"/>
                <a:gd name="connsiteX142" fmla="*/ 674846 w 1981200"/>
                <a:gd name="connsiteY142" fmla="*/ 1516951 h 2000250"/>
                <a:gd name="connsiteX143" fmla="*/ 663416 w 1981200"/>
                <a:gd name="connsiteY143" fmla="*/ 1517523 h 2000250"/>
                <a:gd name="connsiteX144" fmla="*/ 653129 w 1981200"/>
                <a:gd name="connsiteY144" fmla="*/ 1523238 h 2000250"/>
                <a:gd name="connsiteX145" fmla="*/ 634365 w 1981200"/>
                <a:gd name="connsiteY145" fmla="*/ 1503140 h 2000250"/>
                <a:gd name="connsiteX146" fmla="*/ 632174 w 1981200"/>
                <a:gd name="connsiteY146" fmla="*/ 1496663 h 2000250"/>
                <a:gd name="connsiteX147" fmla="*/ 622745 w 1981200"/>
                <a:gd name="connsiteY147" fmla="*/ 1485043 h 2000250"/>
                <a:gd name="connsiteX148" fmla="*/ 609695 w 1981200"/>
                <a:gd name="connsiteY148" fmla="*/ 1494186 h 2000250"/>
                <a:gd name="connsiteX149" fmla="*/ 600837 w 1981200"/>
                <a:gd name="connsiteY149" fmla="*/ 1486948 h 2000250"/>
                <a:gd name="connsiteX150" fmla="*/ 587216 w 1981200"/>
                <a:gd name="connsiteY150" fmla="*/ 1487329 h 2000250"/>
                <a:gd name="connsiteX151" fmla="*/ 587788 w 1981200"/>
                <a:gd name="connsiteY151" fmla="*/ 1477994 h 2000250"/>
                <a:gd name="connsiteX152" fmla="*/ 581406 w 1981200"/>
                <a:gd name="connsiteY152" fmla="*/ 1488091 h 2000250"/>
                <a:gd name="connsiteX153" fmla="*/ 565404 w 1981200"/>
                <a:gd name="connsiteY153" fmla="*/ 1492472 h 2000250"/>
                <a:gd name="connsiteX154" fmla="*/ 552545 w 1981200"/>
                <a:gd name="connsiteY154" fmla="*/ 1491234 h 2000250"/>
                <a:gd name="connsiteX155" fmla="*/ 549974 w 1981200"/>
                <a:gd name="connsiteY155" fmla="*/ 1494282 h 2000250"/>
                <a:gd name="connsiteX156" fmla="*/ 554260 w 1981200"/>
                <a:gd name="connsiteY156" fmla="*/ 1486376 h 2000250"/>
                <a:gd name="connsiteX157" fmla="*/ 552831 w 1981200"/>
                <a:gd name="connsiteY157" fmla="*/ 1479137 h 2000250"/>
                <a:gd name="connsiteX158" fmla="*/ 543973 w 1981200"/>
                <a:gd name="connsiteY158" fmla="*/ 1473899 h 2000250"/>
                <a:gd name="connsiteX159" fmla="*/ 537305 w 1981200"/>
                <a:gd name="connsiteY159" fmla="*/ 1463326 h 2000250"/>
                <a:gd name="connsiteX160" fmla="*/ 539401 w 1981200"/>
                <a:gd name="connsiteY160" fmla="*/ 1462278 h 2000250"/>
                <a:gd name="connsiteX161" fmla="*/ 543497 w 1981200"/>
                <a:gd name="connsiteY161" fmla="*/ 1443895 h 2000250"/>
                <a:gd name="connsiteX162" fmla="*/ 542163 w 1981200"/>
                <a:gd name="connsiteY162" fmla="*/ 1441133 h 2000250"/>
                <a:gd name="connsiteX163" fmla="*/ 547783 w 1981200"/>
                <a:gd name="connsiteY163" fmla="*/ 1428178 h 2000250"/>
                <a:gd name="connsiteX164" fmla="*/ 547497 w 1981200"/>
                <a:gd name="connsiteY164" fmla="*/ 1417130 h 2000250"/>
                <a:gd name="connsiteX165" fmla="*/ 553783 w 1981200"/>
                <a:gd name="connsiteY165" fmla="*/ 1407985 h 2000250"/>
                <a:gd name="connsiteX166" fmla="*/ 540449 w 1981200"/>
                <a:gd name="connsiteY166" fmla="*/ 1409414 h 2000250"/>
                <a:gd name="connsiteX167" fmla="*/ 533114 w 1981200"/>
                <a:gd name="connsiteY167" fmla="*/ 1413605 h 2000250"/>
                <a:gd name="connsiteX168" fmla="*/ 533019 w 1981200"/>
                <a:gd name="connsiteY168" fmla="*/ 1396841 h 2000250"/>
                <a:gd name="connsiteX169" fmla="*/ 522732 w 1981200"/>
                <a:gd name="connsiteY169" fmla="*/ 1374839 h 2000250"/>
                <a:gd name="connsiteX170" fmla="*/ 487204 w 1981200"/>
                <a:gd name="connsiteY170" fmla="*/ 1367980 h 2000250"/>
                <a:gd name="connsiteX171" fmla="*/ 485489 w 1981200"/>
                <a:gd name="connsiteY171" fmla="*/ 1359313 h 2000250"/>
                <a:gd name="connsiteX172" fmla="*/ 477869 w 1981200"/>
                <a:gd name="connsiteY172" fmla="*/ 1353979 h 2000250"/>
                <a:gd name="connsiteX173" fmla="*/ 475678 w 1981200"/>
                <a:gd name="connsiteY173" fmla="*/ 1348549 h 2000250"/>
                <a:gd name="connsiteX174" fmla="*/ 474250 w 1981200"/>
                <a:gd name="connsiteY174" fmla="*/ 1307211 h 2000250"/>
                <a:gd name="connsiteX175" fmla="*/ 461105 w 1981200"/>
                <a:gd name="connsiteY175" fmla="*/ 1313212 h 2000250"/>
                <a:gd name="connsiteX176" fmla="*/ 459105 w 1981200"/>
                <a:gd name="connsiteY176" fmla="*/ 1306925 h 2000250"/>
                <a:gd name="connsiteX177" fmla="*/ 451485 w 1981200"/>
                <a:gd name="connsiteY177" fmla="*/ 1305115 h 2000250"/>
                <a:gd name="connsiteX178" fmla="*/ 450151 w 1981200"/>
                <a:gd name="connsiteY178" fmla="*/ 1307878 h 2000250"/>
                <a:gd name="connsiteX179" fmla="*/ 445865 w 1981200"/>
                <a:gd name="connsiteY179" fmla="*/ 1306449 h 2000250"/>
                <a:gd name="connsiteX180" fmla="*/ 436531 w 1981200"/>
                <a:gd name="connsiteY180" fmla="*/ 1311973 h 2000250"/>
                <a:gd name="connsiteX181" fmla="*/ 428530 w 1981200"/>
                <a:gd name="connsiteY181" fmla="*/ 1310735 h 2000250"/>
                <a:gd name="connsiteX182" fmla="*/ 415290 w 1981200"/>
                <a:gd name="connsiteY182" fmla="*/ 1317307 h 2000250"/>
                <a:gd name="connsiteX183" fmla="*/ 402907 w 1981200"/>
                <a:gd name="connsiteY183" fmla="*/ 1319498 h 2000250"/>
                <a:gd name="connsiteX184" fmla="*/ 396049 w 1981200"/>
                <a:gd name="connsiteY184" fmla="*/ 1332833 h 2000250"/>
                <a:gd name="connsiteX185" fmla="*/ 393478 w 1981200"/>
                <a:gd name="connsiteY185" fmla="*/ 1346359 h 2000250"/>
                <a:gd name="connsiteX186" fmla="*/ 401193 w 1981200"/>
                <a:gd name="connsiteY186" fmla="*/ 1361694 h 2000250"/>
                <a:gd name="connsiteX187" fmla="*/ 373666 w 1981200"/>
                <a:gd name="connsiteY187" fmla="*/ 1341691 h 2000250"/>
                <a:gd name="connsiteX188" fmla="*/ 353187 w 1981200"/>
                <a:gd name="connsiteY188" fmla="*/ 1330547 h 2000250"/>
                <a:gd name="connsiteX189" fmla="*/ 331375 w 1981200"/>
                <a:gd name="connsiteY189" fmla="*/ 1329880 h 2000250"/>
                <a:gd name="connsiteX190" fmla="*/ 327565 w 1981200"/>
                <a:gd name="connsiteY190" fmla="*/ 1319498 h 2000250"/>
                <a:gd name="connsiteX191" fmla="*/ 318611 w 1981200"/>
                <a:gd name="connsiteY191" fmla="*/ 1330262 h 2000250"/>
                <a:gd name="connsiteX192" fmla="*/ 325850 w 1981200"/>
                <a:gd name="connsiteY192" fmla="*/ 1333976 h 2000250"/>
                <a:gd name="connsiteX193" fmla="*/ 316420 w 1981200"/>
                <a:gd name="connsiteY193" fmla="*/ 1347216 h 2000250"/>
                <a:gd name="connsiteX194" fmla="*/ 319183 w 1981200"/>
                <a:gd name="connsiteY194" fmla="*/ 1353883 h 2000250"/>
                <a:gd name="connsiteX195" fmla="*/ 317373 w 1981200"/>
                <a:gd name="connsiteY195" fmla="*/ 1357979 h 2000250"/>
                <a:gd name="connsiteX196" fmla="*/ 310420 w 1981200"/>
                <a:gd name="connsiteY196" fmla="*/ 1361789 h 2000250"/>
                <a:gd name="connsiteX197" fmla="*/ 295561 w 1981200"/>
                <a:gd name="connsiteY197" fmla="*/ 1360360 h 2000250"/>
                <a:gd name="connsiteX198" fmla="*/ 292703 w 1981200"/>
                <a:gd name="connsiteY198" fmla="*/ 1355598 h 2000250"/>
                <a:gd name="connsiteX199" fmla="*/ 290322 w 1981200"/>
                <a:gd name="connsiteY199" fmla="*/ 1361313 h 2000250"/>
                <a:gd name="connsiteX200" fmla="*/ 287464 w 1981200"/>
                <a:gd name="connsiteY200" fmla="*/ 1346454 h 2000250"/>
                <a:gd name="connsiteX201" fmla="*/ 279845 w 1981200"/>
                <a:gd name="connsiteY201" fmla="*/ 1343215 h 2000250"/>
                <a:gd name="connsiteX202" fmla="*/ 275844 w 1981200"/>
                <a:gd name="connsiteY202" fmla="*/ 1336262 h 2000250"/>
                <a:gd name="connsiteX203" fmla="*/ 271558 w 1981200"/>
                <a:gd name="connsiteY203" fmla="*/ 1335976 h 2000250"/>
                <a:gd name="connsiteX204" fmla="*/ 258128 w 1981200"/>
                <a:gd name="connsiteY204" fmla="*/ 1313307 h 2000250"/>
                <a:gd name="connsiteX205" fmla="*/ 244221 w 1981200"/>
                <a:gd name="connsiteY205" fmla="*/ 1305115 h 2000250"/>
                <a:gd name="connsiteX206" fmla="*/ 249745 w 1981200"/>
                <a:gd name="connsiteY206" fmla="*/ 1298353 h 2000250"/>
                <a:gd name="connsiteX207" fmla="*/ 248221 w 1981200"/>
                <a:gd name="connsiteY207" fmla="*/ 1296162 h 2000250"/>
                <a:gd name="connsiteX208" fmla="*/ 250126 w 1981200"/>
                <a:gd name="connsiteY208" fmla="*/ 1293400 h 2000250"/>
                <a:gd name="connsiteX209" fmla="*/ 254603 w 1981200"/>
                <a:gd name="connsiteY209" fmla="*/ 1291399 h 2000250"/>
                <a:gd name="connsiteX210" fmla="*/ 259937 w 1981200"/>
                <a:gd name="connsiteY210" fmla="*/ 1293971 h 2000250"/>
                <a:gd name="connsiteX211" fmla="*/ 262128 w 1981200"/>
                <a:gd name="connsiteY211" fmla="*/ 1288161 h 2000250"/>
                <a:gd name="connsiteX212" fmla="*/ 259366 w 1981200"/>
                <a:gd name="connsiteY212" fmla="*/ 1281303 h 2000250"/>
                <a:gd name="connsiteX213" fmla="*/ 243364 w 1981200"/>
                <a:gd name="connsiteY213" fmla="*/ 1267015 h 2000250"/>
                <a:gd name="connsiteX214" fmla="*/ 206311 w 1981200"/>
                <a:gd name="connsiteY214" fmla="*/ 1272254 h 2000250"/>
                <a:gd name="connsiteX215" fmla="*/ 185356 w 1981200"/>
                <a:gd name="connsiteY215" fmla="*/ 1296067 h 2000250"/>
                <a:gd name="connsiteX216" fmla="*/ 186214 w 1981200"/>
                <a:gd name="connsiteY216" fmla="*/ 1313593 h 2000250"/>
                <a:gd name="connsiteX217" fmla="*/ 182499 w 1981200"/>
                <a:gd name="connsiteY217" fmla="*/ 1322641 h 2000250"/>
                <a:gd name="connsiteX218" fmla="*/ 170402 w 1981200"/>
                <a:gd name="connsiteY218" fmla="*/ 1316450 h 2000250"/>
                <a:gd name="connsiteX219" fmla="*/ 171355 w 1981200"/>
                <a:gd name="connsiteY219" fmla="*/ 1339120 h 2000250"/>
                <a:gd name="connsiteX220" fmla="*/ 159353 w 1981200"/>
                <a:gd name="connsiteY220" fmla="*/ 1348930 h 2000250"/>
                <a:gd name="connsiteX221" fmla="*/ 157639 w 1981200"/>
                <a:gd name="connsiteY221" fmla="*/ 1352550 h 2000250"/>
                <a:gd name="connsiteX222" fmla="*/ 159829 w 1981200"/>
                <a:gd name="connsiteY222" fmla="*/ 1354360 h 2000250"/>
                <a:gd name="connsiteX223" fmla="*/ 145542 w 1981200"/>
                <a:gd name="connsiteY223" fmla="*/ 1361218 h 2000250"/>
                <a:gd name="connsiteX224" fmla="*/ 140208 w 1981200"/>
                <a:gd name="connsiteY224" fmla="*/ 1367218 h 2000250"/>
                <a:gd name="connsiteX225" fmla="*/ 122968 w 1981200"/>
                <a:gd name="connsiteY225" fmla="*/ 1371505 h 2000250"/>
                <a:gd name="connsiteX226" fmla="*/ 114681 w 1981200"/>
                <a:gd name="connsiteY226" fmla="*/ 1381506 h 2000250"/>
                <a:gd name="connsiteX227" fmla="*/ 113347 w 1981200"/>
                <a:gd name="connsiteY227" fmla="*/ 1392650 h 2000250"/>
                <a:gd name="connsiteX228" fmla="*/ 110109 w 1981200"/>
                <a:gd name="connsiteY228" fmla="*/ 1389126 h 2000250"/>
                <a:gd name="connsiteX229" fmla="*/ 104965 w 1981200"/>
                <a:gd name="connsiteY229" fmla="*/ 1396270 h 2000250"/>
                <a:gd name="connsiteX230" fmla="*/ 107632 w 1981200"/>
                <a:gd name="connsiteY230" fmla="*/ 1407414 h 2000250"/>
                <a:gd name="connsiteX231" fmla="*/ 100870 w 1981200"/>
                <a:gd name="connsiteY231" fmla="*/ 1419987 h 2000250"/>
                <a:gd name="connsiteX232" fmla="*/ 116491 w 1981200"/>
                <a:gd name="connsiteY232" fmla="*/ 1426559 h 2000250"/>
                <a:gd name="connsiteX233" fmla="*/ 116681 w 1981200"/>
                <a:gd name="connsiteY233" fmla="*/ 1429893 h 2000250"/>
                <a:gd name="connsiteX234" fmla="*/ 110395 w 1981200"/>
                <a:gd name="connsiteY234" fmla="*/ 1425512 h 2000250"/>
                <a:gd name="connsiteX235" fmla="*/ 109442 w 1981200"/>
                <a:gd name="connsiteY235" fmla="*/ 1427226 h 2000250"/>
                <a:gd name="connsiteX236" fmla="*/ 115062 w 1981200"/>
                <a:gd name="connsiteY236" fmla="*/ 1432751 h 2000250"/>
                <a:gd name="connsiteX237" fmla="*/ 95917 w 1981200"/>
                <a:gd name="connsiteY237" fmla="*/ 1424940 h 2000250"/>
                <a:gd name="connsiteX238" fmla="*/ 73533 w 1981200"/>
                <a:gd name="connsiteY238" fmla="*/ 1445990 h 2000250"/>
                <a:gd name="connsiteX239" fmla="*/ 55816 w 1981200"/>
                <a:gd name="connsiteY239" fmla="*/ 1467517 h 2000250"/>
                <a:gd name="connsiteX240" fmla="*/ 37624 w 1981200"/>
                <a:gd name="connsiteY240" fmla="*/ 1476946 h 2000250"/>
                <a:gd name="connsiteX241" fmla="*/ 26765 w 1981200"/>
                <a:gd name="connsiteY241" fmla="*/ 1479327 h 2000250"/>
                <a:gd name="connsiteX242" fmla="*/ 30289 w 1981200"/>
                <a:gd name="connsiteY242" fmla="*/ 1463230 h 2000250"/>
                <a:gd name="connsiteX243" fmla="*/ 29146 w 1981200"/>
                <a:gd name="connsiteY243" fmla="*/ 1450752 h 2000250"/>
                <a:gd name="connsiteX244" fmla="*/ 19812 w 1981200"/>
                <a:gd name="connsiteY244" fmla="*/ 1447324 h 2000250"/>
                <a:gd name="connsiteX245" fmla="*/ 20193 w 1981200"/>
                <a:gd name="connsiteY245" fmla="*/ 1428940 h 2000250"/>
                <a:gd name="connsiteX246" fmla="*/ 17907 w 1981200"/>
                <a:gd name="connsiteY246" fmla="*/ 1425797 h 2000250"/>
                <a:gd name="connsiteX247" fmla="*/ 21717 w 1981200"/>
                <a:gd name="connsiteY247" fmla="*/ 1409510 h 2000250"/>
                <a:gd name="connsiteX248" fmla="*/ 34671 w 1981200"/>
                <a:gd name="connsiteY248" fmla="*/ 1398365 h 2000250"/>
                <a:gd name="connsiteX249" fmla="*/ 43624 w 1981200"/>
                <a:gd name="connsiteY249" fmla="*/ 1380363 h 2000250"/>
                <a:gd name="connsiteX250" fmla="*/ 44577 w 1981200"/>
                <a:gd name="connsiteY250" fmla="*/ 1372648 h 2000250"/>
                <a:gd name="connsiteX251" fmla="*/ 41338 w 1981200"/>
                <a:gd name="connsiteY251" fmla="*/ 1367599 h 2000250"/>
                <a:gd name="connsiteX252" fmla="*/ 41529 w 1981200"/>
                <a:gd name="connsiteY252" fmla="*/ 1358837 h 2000250"/>
                <a:gd name="connsiteX253" fmla="*/ 44958 w 1981200"/>
                <a:gd name="connsiteY253" fmla="*/ 1346645 h 2000250"/>
                <a:gd name="connsiteX254" fmla="*/ 67342 w 1981200"/>
                <a:gd name="connsiteY254" fmla="*/ 1313402 h 2000250"/>
                <a:gd name="connsiteX255" fmla="*/ 80962 w 1981200"/>
                <a:gd name="connsiteY255" fmla="*/ 1304354 h 2000250"/>
                <a:gd name="connsiteX256" fmla="*/ 70866 w 1981200"/>
                <a:gd name="connsiteY256" fmla="*/ 1290542 h 2000250"/>
                <a:gd name="connsiteX257" fmla="*/ 58960 w 1981200"/>
                <a:gd name="connsiteY257" fmla="*/ 1288542 h 2000250"/>
                <a:gd name="connsiteX258" fmla="*/ 54388 w 1981200"/>
                <a:gd name="connsiteY258" fmla="*/ 1284446 h 2000250"/>
                <a:gd name="connsiteX259" fmla="*/ 49054 w 1981200"/>
                <a:gd name="connsiteY259" fmla="*/ 1265587 h 2000250"/>
                <a:gd name="connsiteX260" fmla="*/ 37243 w 1981200"/>
                <a:gd name="connsiteY260" fmla="*/ 1240441 h 2000250"/>
                <a:gd name="connsiteX261" fmla="*/ 33718 w 1981200"/>
                <a:gd name="connsiteY261" fmla="*/ 1224058 h 2000250"/>
                <a:gd name="connsiteX262" fmla="*/ 36195 w 1981200"/>
                <a:gd name="connsiteY262" fmla="*/ 1214628 h 2000250"/>
                <a:gd name="connsiteX263" fmla="*/ 35052 w 1981200"/>
                <a:gd name="connsiteY263" fmla="*/ 1202341 h 2000250"/>
                <a:gd name="connsiteX264" fmla="*/ 39433 w 1981200"/>
                <a:gd name="connsiteY264" fmla="*/ 1191006 h 2000250"/>
                <a:gd name="connsiteX265" fmla="*/ 46101 w 1981200"/>
                <a:gd name="connsiteY265" fmla="*/ 1183957 h 2000250"/>
                <a:gd name="connsiteX266" fmla="*/ 38957 w 1981200"/>
                <a:gd name="connsiteY266" fmla="*/ 1141381 h 2000250"/>
                <a:gd name="connsiteX267" fmla="*/ 42958 w 1981200"/>
                <a:gd name="connsiteY267" fmla="*/ 1135666 h 2000250"/>
                <a:gd name="connsiteX268" fmla="*/ 43243 w 1981200"/>
                <a:gd name="connsiteY268" fmla="*/ 1123950 h 2000250"/>
                <a:gd name="connsiteX269" fmla="*/ 34957 w 1981200"/>
                <a:gd name="connsiteY269" fmla="*/ 1109948 h 2000250"/>
                <a:gd name="connsiteX270" fmla="*/ 26765 w 1981200"/>
                <a:gd name="connsiteY270" fmla="*/ 1106710 h 2000250"/>
                <a:gd name="connsiteX271" fmla="*/ 19050 w 1981200"/>
                <a:gd name="connsiteY271" fmla="*/ 1097947 h 2000250"/>
                <a:gd name="connsiteX272" fmla="*/ 9620 w 1981200"/>
                <a:gd name="connsiteY272" fmla="*/ 1070705 h 2000250"/>
                <a:gd name="connsiteX273" fmla="*/ 9525 w 1981200"/>
                <a:gd name="connsiteY273" fmla="*/ 1062895 h 2000250"/>
                <a:gd name="connsiteX274" fmla="*/ 12192 w 1981200"/>
                <a:gd name="connsiteY274" fmla="*/ 1055275 h 2000250"/>
                <a:gd name="connsiteX275" fmla="*/ 13906 w 1981200"/>
                <a:gd name="connsiteY275" fmla="*/ 1055751 h 2000250"/>
                <a:gd name="connsiteX276" fmla="*/ 20764 w 1981200"/>
                <a:gd name="connsiteY276" fmla="*/ 1045369 h 2000250"/>
                <a:gd name="connsiteX277" fmla="*/ 29527 w 1981200"/>
                <a:gd name="connsiteY277" fmla="*/ 1042606 h 2000250"/>
                <a:gd name="connsiteX278" fmla="*/ 38481 w 1981200"/>
                <a:gd name="connsiteY278" fmla="*/ 1032796 h 2000250"/>
                <a:gd name="connsiteX279" fmla="*/ 31909 w 1981200"/>
                <a:gd name="connsiteY279" fmla="*/ 1024890 h 2000250"/>
                <a:gd name="connsiteX280" fmla="*/ 45053 w 1981200"/>
                <a:gd name="connsiteY280" fmla="*/ 1014031 h 2000250"/>
                <a:gd name="connsiteX281" fmla="*/ 58864 w 1981200"/>
                <a:gd name="connsiteY281" fmla="*/ 1013079 h 2000250"/>
                <a:gd name="connsiteX282" fmla="*/ 67437 w 1981200"/>
                <a:gd name="connsiteY282" fmla="*/ 1001173 h 2000250"/>
                <a:gd name="connsiteX283" fmla="*/ 90964 w 1981200"/>
                <a:gd name="connsiteY283" fmla="*/ 1007364 h 2000250"/>
                <a:gd name="connsiteX284" fmla="*/ 92964 w 1981200"/>
                <a:gd name="connsiteY284" fmla="*/ 1021556 h 2000250"/>
                <a:gd name="connsiteX285" fmla="*/ 107442 w 1981200"/>
                <a:gd name="connsiteY285" fmla="*/ 1030891 h 2000250"/>
                <a:gd name="connsiteX286" fmla="*/ 114109 w 1981200"/>
                <a:gd name="connsiteY286" fmla="*/ 1033081 h 2000250"/>
                <a:gd name="connsiteX287" fmla="*/ 116776 w 1981200"/>
                <a:gd name="connsiteY287" fmla="*/ 1027557 h 2000250"/>
                <a:gd name="connsiteX288" fmla="*/ 131254 w 1981200"/>
                <a:gd name="connsiteY288" fmla="*/ 1029271 h 2000250"/>
                <a:gd name="connsiteX289" fmla="*/ 132302 w 1981200"/>
                <a:gd name="connsiteY289" fmla="*/ 981170 h 2000250"/>
                <a:gd name="connsiteX290" fmla="*/ 135064 w 1981200"/>
                <a:gd name="connsiteY290" fmla="*/ 969454 h 2000250"/>
                <a:gd name="connsiteX291" fmla="*/ 122872 w 1981200"/>
                <a:gd name="connsiteY291" fmla="*/ 965740 h 2000250"/>
                <a:gd name="connsiteX292" fmla="*/ 125063 w 1981200"/>
                <a:gd name="connsiteY292" fmla="*/ 960691 h 2000250"/>
                <a:gd name="connsiteX293" fmla="*/ 117824 w 1981200"/>
                <a:gd name="connsiteY293" fmla="*/ 949738 h 2000250"/>
                <a:gd name="connsiteX294" fmla="*/ 104584 w 1981200"/>
                <a:gd name="connsiteY294" fmla="*/ 912685 h 2000250"/>
                <a:gd name="connsiteX295" fmla="*/ 97345 w 1981200"/>
                <a:gd name="connsiteY295" fmla="*/ 872490 h 2000250"/>
                <a:gd name="connsiteX296" fmla="*/ 89916 w 1981200"/>
                <a:gd name="connsiteY296" fmla="*/ 868299 h 2000250"/>
                <a:gd name="connsiteX297" fmla="*/ 90868 w 1981200"/>
                <a:gd name="connsiteY297" fmla="*/ 863537 h 2000250"/>
                <a:gd name="connsiteX298" fmla="*/ 87535 w 1981200"/>
                <a:gd name="connsiteY298" fmla="*/ 856107 h 2000250"/>
                <a:gd name="connsiteX299" fmla="*/ 90964 w 1981200"/>
                <a:gd name="connsiteY299" fmla="*/ 852202 h 2000250"/>
                <a:gd name="connsiteX300" fmla="*/ 77152 w 1981200"/>
                <a:gd name="connsiteY300" fmla="*/ 838962 h 2000250"/>
                <a:gd name="connsiteX301" fmla="*/ 72676 w 1981200"/>
                <a:gd name="connsiteY301" fmla="*/ 842296 h 2000250"/>
                <a:gd name="connsiteX302" fmla="*/ 76962 w 1981200"/>
                <a:gd name="connsiteY302" fmla="*/ 838771 h 2000250"/>
                <a:gd name="connsiteX303" fmla="*/ 72866 w 1981200"/>
                <a:gd name="connsiteY303" fmla="*/ 833533 h 2000250"/>
                <a:gd name="connsiteX304" fmla="*/ 72104 w 1981200"/>
                <a:gd name="connsiteY304" fmla="*/ 826103 h 2000250"/>
                <a:gd name="connsiteX305" fmla="*/ 68961 w 1981200"/>
                <a:gd name="connsiteY305" fmla="*/ 827627 h 2000250"/>
                <a:gd name="connsiteX306" fmla="*/ 68389 w 1981200"/>
                <a:gd name="connsiteY306" fmla="*/ 822388 h 2000250"/>
                <a:gd name="connsiteX307" fmla="*/ 60674 w 1981200"/>
                <a:gd name="connsiteY307" fmla="*/ 824674 h 2000250"/>
                <a:gd name="connsiteX308" fmla="*/ 60484 w 1981200"/>
                <a:gd name="connsiteY308" fmla="*/ 824293 h 2000250"/>
                <a:gd name="connsiteX309" fmla="*/ 62389 w 1981200"/>
                <a:gd name="connsiteY309" fmla="*/ 823817 h 2000250"/>
                <a:gd name="connsiteX310" fmla="*/ 55054 w 1981200"/>
                <a:gd name="connsiteY310" fmla="*/ 815816 h 2000250"/>
                <a:gd name="connsiteX311" fmla="*/ 59341 w 1981200"/>
                <a:gd name="connsiteY311" fmla="*/ 807053 h 2000250"/>
                <a:gd name="connsiteX312" fmla="*/ 70485 w 1981200"/>
                <a:gd name="connsiteY312" fmla="*/ 817054 h 2000250"/>
                <a:gd name="connsiteX313" fmla="*/ 89440 w 1981200"/>
                <a:gd name="connsiteY313" fmla="*/ 810482 h 2000250"/>
                <a:gd name="connsiteX314" fmla="*/ 91059 w 1981200"/>
                <a:gd name="connsiteY314" fmla="*/ 813054 h 2000250"/>
                <a:gd name="connsiteX315" fmla="*/ 100870 w 1981200"/>
                <a:gd name="connsiteY315" fmla="*/ 806482 h 2000250"/>
                <a:gd name="connsiteX316" fmla="*/ 105442 w 1981200"/>
                <a:gd name="connsiteY316" fmla="*/ 820198 h 2000250"/>
                <a:gd name="connsiteX317" fmla="*/ 120777 w 1981200"/>
                <a:gd name="connsiteY317" fmla="*/ 817816 h 2000250"/>
                <a:gd name="connsiteX318" fmla="*/ 121634 w 1981200"/>
                <a:gd name="connsiteY318" fmla="*/ 821341 h 2000250"/>
                <a:gd name="connsiteX319" fmla="*/ 127349 w 1981200"/>
                <a:gd name="connsiteY319" fmla="*/ 820674 h 2000250"/>
                <a:gd name="connsiteX320" fmla="*/ 143542 w 1981200"/>
                <a:gd name="connsiteY320" fmla="*/ 828961 h 2000250"/>
                <a:gd name="connsiteX321" fmla="*/ 134683 w 1981200"/>
                <a:gd name="connsiteY321" fmla="*/ 832580 h 2000250"/>
                <a:gd name="connsiteX322" fmla="*/ 129540 w 1981200"/>
                <a:gd name="connsiteY322" fmla="*/ 830008 h 2000250"/>
                <a:gd name="connsiteX323" fmla="*/ 117253 w 1981200"/>
                <a:gd name="connsiteY323" fmla="*/ 833056 h 2000250"/>
                <a:gd name="connsiteX324" fmla="*/ 117443 w 1981200"/>
                <a:gd name="connsiteY324" fmla="*/ 837724 h 2000250"/>
                <a:gd name="connsiteX325" fmla="*/ 111633 w 1981200"/>
                <a:gd name="connsiteY325" fmla="*/ 838390 h 2000250"/>
                <a:gd name="connsiteX326" fmla="*/ 111728 w 1981200"/>
                <a:gd name="connsiteY326" fmla="*/ 841343 h 2000250"/>
                <a:gd name="connsiteX327" fmla="*/ 107537 w 1981200"/>
                <a:gd name="connsiteY327" fmla="*/ 841343 h 2000250"/>
                <a:gd name="connsiteX328" fmla="*/ 106299 w 1981200"/>
                <a:gd name="connsiteY328" fmla="*/ 843534 h 2000250"/>
                <a:gd name="connsiteX329" fmla="*/ 98774 w 1981200"/>
                <a:gd name="connsiteY329" fmla="*/ 865632 h 2000250"/>
                <a:gd name="connsiteX330" fmla="*/ 101346 w 1981200"/>
                <a:gd name="connsiteY330" fmla="*/ 867251 h 2000250"/>
                <a:gd name="connsiteX331" fmla="*/ 100012 w 1981200"/>
                <a:gd name="connsiteY331" fmla="*/ 871918 h 2000250"/>
                <a:gd name="connsiteX332" fmla="*/ 106870 w 1981200"/>
                <a:gd name="connsiteY332" fmla="*/ 904875 h 2000250"/>
                <a:gd name="connsiteX333" fmla="*/ 111347 w 1981200"/>
                <a:gd name="connsiteY333" fmla="*/ 892016 h 2000250"/>
                <a:gd name="connsiteX334" fmla="*/ 120682 w 1981200"/>
                <a:gd name="connsiteY334" fmla="*/ 892016 h 2000250"/>
                <a:gd name="connsiteX335" fmla="*/ 129064 w 1981200"/>
                <a:gd name="connsiteY335" fmla="*/ 896493 h 2000250"/>
                <a:gd name="connsiteX336" fmla="*/ 140875 w 1981200"/>
                <a:gd name="connsiteY336" fmla="*/ 894493 h 2000250"/>
                <a:gd name="connsiteX337" fmla="*/ 139827 w 1981200"/>
                <a:gd name="connsiteY337" fmla="*/ 899160 h 2000250"/>
                <a:gd name="connsiteX338" fmla="*/ 146018 w 1981200"/>
                <a:gd name="connsiteY338" fmla="*/ 903256 h 2000250"/>
                <a:gd name="connsiteX339" fmla="*/ 152209 w 1981200"/>
                <a:gd name="connsiteY339" fmla="*/ 893540 h 2000250"/>
                <a:gd name="connsiteX340" fmla="*/ 154972 w 1981200"/>
                <a:gd name="connsiteY340" fmla="*/ 894397 h 2000250"/>
                <a:gd name="connsiteX341" fmla="*/ 158877 w 1981200"/>
                <a:gd name="connsiteY341" fmla="*/ 889921 h 2000250"/>
                <a:gd name="connsiteX342" fmla="*/ 166592 w 1981200"/>
                <a:gd name="connsiteY342" fmla="*/ 895540 h 2000250"/>
                <a:gd name="connsiteX343" fmla="*/ 173831 w 1981200"/>
                <a:gd name="connsiteY343" fmla="*/ 884777 h 2000250"/>
                <a:gd name="connsiteX344" fmla="*/ 173831 w 1981200"/>
                <a:gd name="connsiteY344" fmla="*/ 878491 h 2000250"/>
                <a:gd name="connsiteX345" fmla="*/ 182118 w 1981200"/>
                <a:gd name="connsiteY345" fmla="*/ 882682 h 2000250"/>
                <a:gd name="connsiteX346" fmla="*/ 176593 w 1981200"/>
                <a:gd name="connsiteY346" fmla="*/ 892778 h 2000250"/>
                <a:gd name="connsiteX347" fmla="*/ 170402 w 1981200"/>
                <a:gd name="connsiteY347" fmla="*/ 894302 h 2000250"/>
                <a:gd name="connsiteX348" fmla="*/ 171640 w 1981200"/>
                <a:gd name="connsiteY348" fmla="*/ 906018 h 2000250"/>
                <a:gd name="connsiteX349" fmla="*/ 187738 w 1981200"/>
                <a:gd name="connsiteY349" fmla="*/ 893921 h 2000250"/>
                <a:gd name="connsiteX350" fmla="*/ 187357 w 1981200"/>
                <a:gd name="connsiteY350" fmla="*/ 883539 h 2000250"/>
                <a:gd name="connsiteX351" fmla="*/ 183451 w 1981200"/>
                <a:gd name="connsiteY351" fmla="*/ 877443 h 2000250"/>
                <a:gd name="connsiteX352" fmla="*/ 188881 w 1981200"/>
                <a:gd name="connsiteY352" fmla="*/ 864203 h 2000250"/>
                <a:gd name="connsiteX353" fmla="*/ 200025 w 1981200"/>
                <a:gd name="connsiteY353" fmla="*/ 860298 h 2000250"/>
                <a:gd name="connsiteX354" fmla="*/ 204216 w 1981200"/>
                <a:gd name="connsiteY354" fmla="*/ 863917 h 2000250"/>
                <a:gd name="connsiteX355" fmla="*/ 213741 w 1981200"/>
                <a:gd name="connsiteY355" fmla="*/ 859250 h 2000250"/>
                <a:gd name="connsiteX356" fmla="*/ 215646 w 1981200"/>
                <a:gd name="connsiteY356" fmla="*/ 867251 h 2000250"/>
                <a:gd name="connsiteX357" fmla="*/ 220123 w 1981200"/>
                <a:gd name="connsiteY357" fmla="*/ 872966 h 2000250"/>
                <a:gd name="connsiteX358" fmla="*/ 227838 w 1981200"/>
                <a:gd name="connsiteY358" fmla="*/ 859726 h 2000250"/>
                <a:gd name="connsiteX359" fmla="*/ 224695 w 1981200"/>
                <a:gd name="connsiteY359" fmla="*/ 872014 h 2000250"/>
                <a:gd name="connsiteX360" fmla="*/ 235363 w 1981200"/>
                <a:gd name="connsiteY360" fmla="*/ 875252 h 2000250"/>
                <a:gd name="connsiteX361" fmla="*/ 240220 w 1981200"/>
                <a:gd name="connsiteY361" fmla="*/ 893445 h 2000250"/>
                <a:gd name="connsiteX362" fmla="*/ 241840 w 1981200"/>
                <a:gd name="connsiteY362" fmla="*/ 894779 h 2000250"/>
                <a:gd name="connsiteX363" fmla="*/ 246221 w 1981200"/>
                <a:gd name="connsiteY363" fmla="*/ 891254 h 2000250"/>
                <a:gd name="connsiteX364" fmla="*/ 251746 w 1981200"/>
                <a:gd name="connsiteY364" fmla="*/ 899636 h 2000250"/>
                <a:gd name="connsiteX365" fmla="*/ 248126 w 1981200"/>
                <a:gd name="connsiteY365" fmla="*/ 914781 h 2000250"/>
                <a:gd name="connsiteX366" fmla="*/ 250888 w 1981200"/>
                <a:gd name="connsiteY366" fmla="*/ 913257 h 2000250"/>
                <a:gd name="connsiteX367" fmla="*/ 253936 w 1981200"/>
                <a:gd name="connsiteY367" fmla="*/ 919258 h 2000250"/>
                <a:gd name="connsiteX368" fmla="*/ 254794 w 1981200"/>
                <a:gd name="connsiteY368" fmla="*/ 911257 h 2000250"/>
                <a:gd name="connsiteX369" fmla="*/ 256508 w 1981200"/>
                <a:gd name="connsiteY369" fmla="*/ 914305 h 2000250"/>
                <a:gd name="connsiteX370" fmla="*/ 268510 w 1981200"/>
                <a:gd name="connsiteY370" fmla="*/ 919829 h 2000250"/>
                <a:gd name="connsiteX371" fmla="*/ 271081 w 1981200"/>
                <a:gd name="connsiteY371" fmla="*/ 896874 h 2000250"/>
                <a:gd name="connsiteX372" fmla="*/ 261556 w 1981200"/>
                <a:gd name="connsiteY372" fmla="*/ 894207 h 2000250"/>
                <a:gd name="connsiteX373" fmla="*/ 264604 w 1981200"/>
                <a:gd name="connsiteY373" fmla="*/ 879634 h 2000250"/>
                <a:gd name="connsiteX374" fmla="*/ 281083 w 1981200"/>
                <a:gd name="connsiteY374" fmla="*/ 860679 h 2000250"/>
                <a:gd name="connsiteX375" fmla="*/ 296037 w 1981200"/>
                <a:gd name="connsiteY375" fmla="*/ 852297 h 2000250"/>
                <a:gd name="connsiteX376" fmla="*/ 296989 w 1981200"/>
                <a:gd name="connsiteY376" fmla="*/ 838295 h 2000250"/>
                <a:gd name="connsiteX377" fmla="*/ 315182 w 1981200"/>
                <a:gd name="connsiteY377" fmla="*/ 829628 h 2000250"/>
                <a:gd name="connsiteX378" fmla="*/ 338328 w 1981200"/>
                <a:gd name="connsiteY378" fmla="*/ 814102 h 2000250"/>
                <a:gd name="connsiteX379" fmla="*/ 349949 w 1981200"/>
                <a:gd name="connsiteY379" fmla="*/ 811816 h 2000250"/>
                <a:gd name="connsiteX380" fmla="*/ 354235 w 1981200"/>
                <a:gd name="connsiteY380" fmla="*/ 802767 h 2000250"/>
                <a:gd name="connsiteX381" fmla="*/ 361950 w 1981200"/>
                <a:gd name="connsiteY381" fmla="*/ 817816 h 2000250"/>
                <a:gd name="connsiteX382" fmla="*/ 369760 w 1981200"/>
                <a:gd name="connsiteY382" fmla="*/ 818102 h 2000250"/>
                <a:gd name="connsiteX383" fmla="*/ 371380 w 1981200"/>
                <a:gd name="connsiteY383" fmla="*/ 813340 h 2000250"/>
                <a:gd name="connsiteX384" fmla="*/ 362522 w 1981200"/>
                <a:gd name="connsiteY384" fmla="*/ 809720 h 2000250"/>
                <a:gd name="connsiteX385" fmla="*/ 363379 w 1981200"/>
                <a:gd name="connsiteY385" fmla="*/ 806387 h 2000250"/>
                <a:gd name="connsiteX386" fmla="*/ 367665 w 1981200"/>
                <a:gd name="connsiteY386" fmla="*/ 808101 h 2000250"/>
                <a:gd name="connsiteX387" fmla="*/ 364045 w 1981200"/>
                <a:gd name="connsiteY387" fmla="*/ 808863 h 2000250"/>
                <a:gd name="connsiteX388" fmla="*/ 370808 w 1981200"/>
                <a:gd name="connsiteY388" fmla="*/ 811816 h 2000250"/>
                <a:gd name="connsiteX389" fmla="*/ 376237 w 1981200"/>
                <a:gd name="connsiteY389" fmla="*/ 800290 h 2000250"/>
                <a:gd name="connsiteX390" fmla="*/ 381953 w 1981200"/>
                <a:gd name="connsiteY390" fmla="*/ 801433 h 2000250"/>
                <a:gd name="connsiteX391" fmla="*/ 382619 w 1981200"/>
                <a:gd name="connsiteY391" fmla="*/ 797719 h 2000250"/>
                <a:gd name="connsiteX392" fmla="*/ 385477 w 1981200"/>
                <a:gd name="connsiteY392" fmla="*/ 798385 h 2000250"/>
                <a:gd name="connsiteX393" fmla="*/ 387191 w 1981200"/>
                <a:gd name="connsiteY393" fmla="*/ 796004 h 2000250"/>
                <a:gd name="connsiteX394" fmla="*/ 389763 w 1981200"/>
                <a:gd name="connsiteY394" fmla="*/ 797814 h 2000250"/>
                <a:gd name="connsiteX395" fmla="*/ 385762 w 1981200"/>
                <a:gd name="connsiteY395" fmla="*/ 803338 h 2000250"/>
                <a:gd name="connsiteX396" fmla="*/ 388239 w 1981200"/>
                <a:gd name="connsiteY396" fmla="*/ 804386 h 2000250"/>
                <a:gd name="connsiteX397" fmla="*/ 389287 w 1981200"/>
                <a:gd name="connsiteY397" fmla="*/ 810006 h 2000250"/>
                <a:gd name="connsiteX398" fmla="*/ 396240 w 1981200"/>
                <a:gd name="connsiteY398" fmla="*/ 800481 h 2000250"/>
                <a:gd name="connsiteX399" fmla="*/ 397288 w 1981200"/>
                <a:gd name="connsiteY399" fmla="*/ 788860 h 2000250"/>
                <a:gd name="connsiteX400" fmla="*/ 410623 w 1981200"/>
                <a:gd name="connsiteY400" fmla="*/ 771620 h 2000250"/>
                <a:gd name="connsiteX401" fmla="*/ 422053 w 1981200"/>
                <a:gd name="connsiteY401" fmla="*/ 736949 h 2000250"/>
                <a:gd name="connsiteX402" fmla="*/ 434340 w 1981200"/>
                <a:gd name="connsiteY402" fmla="*/ 727329 h 2000250"/>
                <a:gd name="connsiteX403" fmla="*/ 426244 w 1981200"/>
                <a:gd name="connsiteY403" fmla="*/ 722852 h 2000250"/>
                <a:gd name="connsiteX404" fmla="*/ 420624 w 1981200"/>
                <a:gd name="connsiteY404" fmla="*/ 711041 h 2000250"/>
                <a:gd name="connsiteX405" fmla="*/ 409384 w 1981200"/>
                <a:gd name="connsiteY405" fmla="*/ 704564 h 2000250"/>
                <a:gd name="connsiteX406" fmla="*/ 411004 w 1981200"/>
                <a:gd name="connsiteY406" fmla="*/ 699992 h 2000250"/>
                <a:gd name="connsiteX407" fmla="*/ 419195 w 1981200"/>
                <a:gd name="connsiteY407" fmla="*/ 705326 h 2000250"/>
                <a:gd name="connsiteX408" fmla="*/ 436435 w 1981200"/>
                <a:gd name="connsiteY408" fmla="*/ 695706 h 2000250"/>
                <a:gd name="connsiteX409" fmla="*/ 429673 w 1981200"/>
                <a:gd name="connsiteY409" fmla="*/ 687324 h 2000250"/>
                <a:gd name="connsiteX410" fmla="*/ 417766 w 1981200"/>
                <a:gd name="connsiteY410" fmla="*/ 685038 h 2000250"/>
                <a:gd name="connsiteX411" fmla="*/ 416814 w 1981200"/>
                <a:gd name="connsiteY411" fmla="*/ 689134 h 2000250"/>
                <a:gd name="connsiteX412" fmla="*/ 408337 w 1981200"/>
                <a:gd name="connsiteY412" fmla="*/ 687991 h 2000250"/>
                <a:gd name="connsiteX413" fmla="*/ 407479 w 1981200"/>
                <a:gd name="connsiteY413" fmla="*/ 685229 h 2000250"/>
                <a:gd name="connsiteX414" fmla="*/ 408718 w 1981200"/>
                <a:gd name="connsiteY414" fmla="*/ 677989 h 2000250"/>
                <a:gd name="connsiteX415" fmla="*/ 414528 w 1981200"/>
                <a:gd name="connsiteY415" fmla="*/ 670655 h 2000250"/>
                <a:gd name="connsiteX416" fmla="*/ 415195 w 1981200"/>
                <a:gd name="connsiteY416" fmla="*/ 660845 h 2000250"/>
                <a:gd name="connsiteX417" fmla="*/ 403098 w 1981200"/>
                <a:gd name="connsiteY417" fmla="*/ 658558 h 2000250"/>
                <a:gd name="connsiteX418" fmla="*/ 408908 w 1981200"/>
                <a:gd name="connsiteY418" fmla="*/ 638365 h 2000250"/>
                <a:gd name="connsiteX419" fmla="*/ 400907 w 1981200"/>
                <a:gd name="connsiteY419" fmla="*/ 637889 h 2000250"/>
                <a:gd name="connsiteX420" fmla="*/ 401669 w 1981200"/>
                <a:gd name="connsiteY420" fmla="*/ 634651 h 2000250"/>
                <a:gd name="connsiteX421" fmla="*/ 398335 w 1981200"/>
                <a:gd name="connsiteY421" fmla="*/ 634651 h 2000250"/>
                <a:gd name="connsiteX422" fmla="*/ 397859 w 1981200"/>
                <a:gd name="connsiteY422" fmla="*/ 630269 h 2000250"/>
                <a:gd name="connsiteX423" fmla="*/ 407003 w 1981200"/>
                <a:gd name="connsiteY423" fmla="*/ 630460 h 2000250"/>
                <a:gd name="connsiteX424" fmla="*/ 406432 w 1981200"/>
                <a:gd name="connsiteY424" fmla="*/ 626554 h 2000250"/>
                <a:gd name="connsiteX425" fmla="*/ 413195 w 1981200"/>
                <a:gd name="connsiteY425" fmla="*/ 623221 h 2000250"/>
                <a:gd name="connsiteX426" fmla="*/ 407194 w 1981200"/>
                <a:gd name="connsiteY426" fmla="*/ 598360 h 2000250"/>
                <a:gd name="connsiteX427" fmla="*/ 437483 w 1981200"/>
                <a:gd name="connsiteY427" fmla="*/ 589026 h 2000250"/>
                <a:gd name="connsiteX428" fmla="*/ 442531 w 1981200"/>
                <a:gd name="connsiteY428" fmla="*/ 593979 h 2000250"/>
                <a:gd name="connsiteX429" fmla="*/ 468535 w 1981200"/>
                <a:gd name="connsiteY429" fmla="*/ 579406 h 2000250"/>
                <a:gd name="connsiteX430" fmla="*/ 493490 w 1981200"/>
                <a:gd name="connsiteY430" fmla="*/ 557022 h 2000250"/>
                <a:gd name="connsiteX431" fmla="*/ 510349 w 1981200"/>
                <a:gd name="connsiteY431" fmla="*/ 525875 h 2000250"/>
                <a:gd name="connsiteX432" fmla="*/ 511111 w 1981200"/>
                <a:gd name="connsiteY432" fmla="*/ 515493 h 2000250"/>
                <a:gd name="connsiteX433" fmla="*/ 521875 w 1981200"/>
                <a:gd name="connsiteY433" fmla="*/ 519874 h 2000250"/>
                <a:gd name="connsiteX434" fmla="*/ 500253 w 1981200"/>
                <a:gd name="connsiteY434" fmla="*/ 508730 h 2000250"/>
                <a:gd name="connsiteX435" fmla="*/ 495967 w 1981200"/>
                <a:gd name="connsiteY435" fmla="*/ 502634 h 2000250"/>
                <a:gd name="connsiteX436" fmla="*/ 484346 w 1981200"/>
                <a:gd name="connsiteY436" fmla="*/ 495395 h 2000250"/>
                <a:gd name="connsiteX437" fmla="*/ 500634 w 1981200"/>
                <a:gd name="connsiteY437" fmla="*/ 478060 h 2000250"/>
                <a:gd name="connsiteX438" fmla="*/ 508445 w 1981200"/>
                <a:gd name="connsiteY438" fmla="*/ 459772 h 2000250"/>
                <a:gd name="connsiteX439" fmla="*/ 499110 w 1981200"/>
                <a:gd name="connsiteY439" fmla="*/ 445960 h 2000250"/>
                <a:gd name="connsiteX440" fmla="*/ 487204 w 1981200"/>
                <a:gd name="connsiteY440" fmla="*/ 441865 h 2000250"/>
                <a:gd name="connsiteX441" fmla="*/ 483489 w 1981200"/>
                <a:gd name="connsiteY441" fmla="*/ 435578 h 2000250"/>
                <a:gd name="connsiteX442" fmla="*/ 481774 w 1981200"/>
                <a:gd name="connsiteY442" fmla="*/ 436340 h 2000250"/>
                <a:gd name="connsiteX443" fmla="*/ 475012 w 1981200"/>
                <a:gd name="connsiteY443" fmla="*/ 417290 h 2000250"/>
                <a:gd name="connsiteX444" fmla="*/ 478917 w 1981200"/>
                <a:gd name="connsiteY444" fmla="*/ 411480 h 2000250"/>
                <a:gd name="connsiteX445" fmla="*/ 477583 w 1981200"/>
                <a:gd name="connsiteY445" fmla="*/ 402050 h 2000250"/>
                <a:gd name="connsiteX446" fmla="*/ 466439 w 1981200"/>
                <a:gd name="connsiteY446" fmla="*/ 384429 h 2000250"/>
                <a:gd name="connsiteX447" fmla="*/ 457867 w 1981200"/>
                <a:gd name="connsiteY447" fmla="*/ 345948 h 2000250"/>
                <a:gd name="connsiteX448" fmla="*/ 454724 w 1981200"/>
                <a:gd name="connsiteY448" fmla="*/ 341185 h 2000250"/>
                <a:gd name="connsiteX449" fmla="*/ 449675 w 1981200"/>
                <a:gd name="connsiteY449" fmla="*/ 339376 h 2000250"/>
                <a:gd name="connsiteX450" fmla="*/ 454914 w 1981200"/>
                <a:gd name="connsiteY450" fmla="*/ 340900 h 2000250"/>
                <a:gd name="connsiteX451" fmla="*/ 458057 w 1981200"/>
                <a:gd name="connsiteY451" fmla="*/ 345472 h 2000250"/>
                <a:gd name="connsiteX452" fmla="*/ 460438 w 1981200"/>
                <a:gd name="connsiteY452" fmla="*/ 357092 h 2000250"/>
                <a:gd name="connsiteX453" fmla="*/ 463391 w 1981200"/>
                <a:gd name="connsiteY453" fmla="*/ 357568 h 2000250"/>
                <a:gd name="connsiteX454" fmla="*/ 465487 w 1981200"/>
                <a:gd name="connsiteY454" fmla="*/ 354425 h 2000250"/>
                <a:gd name="connsiteX455" fmla="*/ 487108 w 1981200"/>
                <a:gd name="connsiteY455" fmla="*/ 360426 h 2000250"/>
                <a:gd name="connsiteX456" fmla="*/ 489776 w 1981200"/>
                <a:gd name="connsiteY456" fmla="*/ 357568 h 2000250"/>
                <a:gd name="connsiteX457" fmla="*/ 503396 w 1981200"/>
                <a:gd name="connsiteY457" fmla="*/ 355473 h 2000250"/>
                <a:gd name="connsiteX458" fmla="*/ 503872 w 1981200"/>
                <a:gd name="connsiteY458" fmla="*/ 353473 h 2000250"/>
                <a:gd name="connsiteX459" fmla="*/ 511683 w 1981200"/>
                <a:gd name="connsiteY459" fmla="*/ 353758 h 2000250"/>
                <a:gd name="connsiteX460" fmla="*/ 511683 w 1981200"/>
                <a:gd name="connsiteY460" fmla="*/ 350901 h 2000250"/>
                <a:gd name="connsiteX461" fmla="*/ 524351 w 1981200"/>
                <a:gd name="connsiteY461" fmla="*/ 351377 h 2000250"/>
                <a:gd name="connsiteX462" fmla="*/ 526542 w 1981200"/>
                <a:gd name="connsiteY462" fmla="*/ 355949 h 2000250"/>
                <a:gd name="connsiteX463" fmla="*/ 518922 w 1981200"/>
                <a:gd name="connsiteY463" fmla="*/ 358426 h 2000250"/>
                <a:gd name="connsiteX464" fmla="*/ 541591 w 1981200"/>
                <a:gd name="connsiteY464" fmla="*/ 360045 h 2000250"/>
                <a:gd name="connsiteX465" fmla="*/ 536543 w 1981200"/>
                <a:gd name="connsiteY465" fmla="*/ 367379 h 2000250"/>
                <a:gd name="connsiteX466" fmla="*/ 536639 w 1981200"/>
                <a:gd name="connsiteY466" fmla="*/ 372046 h 2000250"/>
                <a:gd name="connsiteX467" fmla="*/ 544163 w 1981200"/>
                <a:gd name="connsiteY467" fmla="*/ 377762 h 2000250"/>
                <a:gd name="connsiteX468" fmla="*/ 549402 w 1981200"/>
                <a:gd name="connsiteY468" fmla="*/ 385953 h 2000250"/>
                <a:gd name="connsiteX469" fmla="*/ 551402 w 1981200"/>
                <a:gd name="connsiteY469" fmla="*/ 382810 h 2000250"/>
                <a:gd name="connsiteX470" fmla="*/ 553022 w 1981200"/>
                <a:gd name="connsiteY470" fmla="*/ 386048 h 2000250"/>
                <a:gd name="connsiteX471" fmla="*/ 560070 w 1981200"/>
                <a:gd name="connsiteY471" fmla="*/ 388429 h 2000250"/>
                <a:gd name="connsiteX472" fmla="*/ 564070 w 1981200"/>
                <a:gd name="connsiteY472" fmla="*/ 366808 h 2000250"/>
                <a:gd name="connsiteX473" fmla="*/ 565499 w 1981200"/>
                <a:gd name="connsiteY473" fmla="*/ 369475 h 2000250"/>
                <a:gd name="connsiteX474" fmla="*/ 562070 w 1981200"/>
                <a:gd name="connsiteY474" fmla="*/ 378238 h 2000250"/>
                <a:gd name="connsiteX475" fmla="*/ 564261 w 1981200"/>
                <a:gd name="connsiteY475" fmla="*/ 380238 h 2000250"/>
                <a:gd name="connsiteX476" fmla="*/ 566356 w 1981200"/>
                <a:gd name="connsiteY476" fmla="*/ 375475 h 2000250"/>
                <a:gd name="connsiteX477" fmla="*/ 573976 w 1981200"/>
                <a:gd name="connsiteY477" fmla="*/ 370237 h 2000250"/>
                <a:gd name="connsiteX478" fmla="*/ 565214 w 1981200"/>
                <a:gd name="connsiteY478" fmla="*/ 350139 h 2000250"/>
                <a:gd name="connsiteX479" fmla="*/ 568357 w 1981200"/>
                <a:gd name="connsiteY479" fmla="*/ 350996 h 2000250"/>
                <a:gd name="connsiteX480" fmla="*/ 582168 w 1981200"/>
                <a:gd name="connsiteY480" fmla="*/ 361855 h 2000250"/>
                <a:gd name="connsiteX481" fmla="*/ 574167 w 1981200"/>
                <a:gd name="connsiteY481" fmla="*/ 378904 h 2000250"/>
                <a:gd name="connsiteX482" fmla="*/ 572262 w 1981200"/>
                <a:gd name="connsiteY482" fmla="*/ 390906 h 2000250"/>
                <a:gd name="connsiteX483" fmla="*/ 583216 w 1981200"/>
                <a:gd name="connsiteY483" fmla="*/ 397383 h 2000250"/>
                <a:gd name="connsiteX484" fmla="*/ 597218 w 1981200"/>
                <a:gd name="connsiteY484" fmla="*/ 398431 h 2000250"/>
                <a:gd name="connsiteX485" fmla="*/ 606647 w 1981200"/>
                <a:gd name="connsiteY485" fmla="*/ 395954 h 2000250"/>
                <a:gd name="connsiteX486" fmla="*/ 622364 w 1981200"/>
                <a:gd name="connsiteY486" fmla="*/ 397859 h 2000250"/>
                <a:gd name="connsiteX487" fmla="*/ 623983 w 1981200"/>
                <a:gd name="connsiteY487" fmla="*/ 391478 h 2000250"/>
                <a:gd name="connsiteX488" fmla="*/ 634651 w 1981200"/>
                <a:gd name="connsiteY488" fmla="*/ 381571 h 2000250"/>
                <a:gd name="connsiteX489" fmla="*/ 640175 w 1981200"/>
                <a:gd name="connsiteY489" fmla="*/ 372523 h 2000250"/>
                <a:gd name="connsiteX490" fmla="*/ 665988 w 1981200"/>
                <a:gd name="connsiteY490" fmla="*/ 374523 h 2000250"/>
                <a:gd name="connsiteX491" fmla="*/ 675322 w 1981200"/>
                <a:gd name="connsiteY491" fmla="*/ 370522 h 2000250"/>
                <a:gd name="connsiteX492" fmla="*/ 674941 w 1981200"/>
                <a:gd name="connsiteY492" fmla="*/ 361569 h 2000250"/>
                <a:gd name="connsiteX493" fmla="*/ 682371 w 1981200"/>
                <a:gd name="connsiteY493" fmla="*/ 355663 h 2000250"/>
                <a:gd name="connsiteX494" fmla="*/ 686086 w 1981200"/>
                <a:gd name="connsiteY494" fmla="*/ 344233 h 2000250"/>
                <a:gd name="connsiteX495" fmla="*/ 690658 w 1981200"/>
                <a:gd name="connsiteY495" fmla="*/ 338137 h 2000250"/>
                <a:gd name="connsiteX496" fmla="*/ 700564 w 1981200"/>
                <a:gd name="connsiteY496" fmla="*/ 332137 h 2000250"/>
                <a:gd name="connsiteX497" fmla="*/ 702469 w 1981200"/>
                <a:gd name="connsiteY497" fmla="*/ 335566 h 2000250"/>
                <a:gd name="connsiteX498" fmla="*/ 714661 w 1981200"/>
                <a:gd name="connsiteY498" fmla="*/ 339947 h 2000250"/>
                <a:gd name="connsiteX499" fmla="*/ 724091 w 1981200"/>
                <a:gd name="connsiteY499" fmla="*/ 355378 h 2000250"/>
                <a:gd name="connsiteX500" fmla="*/ 731520 w 1981200"/>
                <a:gd name="connsiteY500" fmla="*/ 356902 h 2000250"/>
                <a:gd name="connsiteX501" fmla="*/ 732282 w 1981200"/>
                <a:gd name="connsiteY501" fmla="*/ 351949 h 2000250"/>
                <a:gd name="connsiteX502" fmla="*/ 738473 w 1981200"/>
                <a:gd name="connsiteY502" fmla="*/ 347758 h 2000250"/>
                <a:gd name="connsiteX503" fmla="*/ 729710 w 1981200"/>
                <a:gd name="connsiteY503" fmla="*/ 332518 h 2000250"/>
                <a:gd name="connsiteX504" fmla="*/ 729710 w 1981200"/>
                <a:gd name="connsiteY504" fmla="*/ 323755 h 2000250"/>
                <a:gd name="connsiteX505" fmla="*/ 723043 w 1981200"/>
                <a:gd name="connsiteY505" fmla="*/ 322612 h 2000250"/>
                <a:gd name="connsiteX506" fmla="*/ 732472 w 1981200"/>
                <a:gd name="connsiteY506" fmla="*/ 320040 h 2000250"/>
                <a:gd name="connsiteX507" fmla="*/ 733330 w 1981200"/>
                <a:gd name="connsiteY507" fmla="*/ 326993 h 2000250"/>
                <a:gd name="connsiteX508" fmla="*/ 736378 w 1981200"/>
                <a:gd name="connsiteY508" fmla="*/ 328231 h 2000250"/>
                <a:gd name="connsiteX509" fmla="*/ 738568 w 1981200"/>
                <a:gd name="connsiteY509" fmla="*/ 319183 h 2000250"/>
                <a:gd name="connsiteX510" fmla="*/ 742474 w 1981200"/>
                <a:gd name="connsiteY510" fmla="*/ 319183 h 2000250"/>
                <a:gd name="connsiteX511" fmla="*/ 742378 w 1981200"/>
                <a:gd name="connsiteY511" fmla="*/ 324707 h 2000250"/>
                <a:gd name="connsiteX512" fmla="*/ 753237 w 1981200"/>
                <a:gd name="connsiteY512" fmla="*/ 327088 h 2000250"/>
                <a:gd name="connsiteX513" fmla="*/ 760381 w 1981200"/>
                <a:gd name="connsiteY513" fmla="*/ 322516 h 2000250"/>
                <a:gd name="connsiteX514" fmla="*/ 753618 w 1981200"/>
                <a:gd name="connsiteY514" fmla="*/ 315373 h 2000250"/>
                <a:gd name="connsiteX515" fmla="*/ 796957 w 1981200"/>
                <a:gd name="connsiteY515" fmla="*/ 287560 h 2000250"/>
                <a:gd name="connsiteX516" fmla="*/ 811530 w 1981200"/>
                <a:gd name="connsiteY516" fmla="*/ 293846 h 2000250"/>
                <a:gd name="connsiteX517" fmla="*/ 821150 w 1981200"/>
                <a:gd name="connsiteY517" fmla="*/ 304800 h 2000250"/>
                <a:gd name="connsiteX518" fmla="*/ 822579 w 1981200"/>
                <a:gd name="connsiteY518" fmla="*/ 310229 h 2000250"/>
                <a:gd name="connsiteX519" fmla="*/ 836962 w 1981200"/>
                <a:gd name="connsiteY519" fmla="*/ 316135 h 2000250"/>
                <a:gd name="connsiteX520" fmla="*/ 840486 w 1981200"/>
                <a:gd name="connsiteY520" fmla="*/ 324517 h 2000250"/>
                <a:gd name="connsiteX521" fmla="*/ 852487 w 1981200"/>
                <a:gd name="connsiteY521" fmla="*/ 319754 h 2000250"/>
                <a:gd name="connsiteX522" fmla="*/ 860203 w 1981200"/>
                <a:gd name="connsiteY522" fmla="*/ 319659 h 2000250"/>
                <a:gd name="connsiteX523" fmla="*/ 868966 w 1981200"/>
                <a:gd name="connsiteY523" fmla="*/ 324421 h 2000250"/>
                <a:gd name="connsiteX524" fmla="*/ 871442 w 1981200"/>
                <a:gd name="connsiteY524" fmla="*/ 322707 h 2000250"/>
                <a:gd name="connsiteX525" fmla="*/ 877919 w 1981200"/>
                <a:gd name="connsiteY525" fmla="*/ 328612 h 2000250"/>
                <a:gd name="connsiteX526" fmla="*/ 884111 w 1981200"/>
                <a:gd name="connsiteY526" fmla="*/ 323088 h 2000250"/>
                <a:gd name="connsiteX527" fmla="*/ 893159 w 1981200"/>
                <a:gd name="connsiteY527" fmla="*/ 324803 h 2000250"/>
                <a:gd name="connsiteX528" fmla="*/ 898779 w 1981200"/>
                <a:gd name="connsiteY528" fmla="*/ 318992 h 2000250"/>
                <a:gd name="connsiteX529" fmla="*/ 898684 w 1981200"/>
                <a:gd name="connsiteY529" fmla="*/ 311182 h 2000250"/>
                <a:gd name="connsiteX530" fmla="*/ 900494 w 1981200"/>
                <a:gd name="connsiteY530" fmla="*/ 313563 h 2000250"/>
                <a:gd name="connsiteX531" fmla="*/ 923163 w 1981200"/>
                <a:gd name="connsiteY531" fmla="*/ 306229 h 2000250"/>
                <a:gd name="connsiteX532" fmla="*/ 926497 w 1981200"/>
                <a:gd name="connsiteY532" fmla="*/ 314801 h 2000250"/>
                <a:gd name="connsiteX533" fmla="*/ 931164 w 1981200"/>
                <a:gd name="connsiteY533" fmla="*/ 314801 h 2000250"/>
                <a:gd name="connsiteX534" fmla="*/ 926973 w 1981200"/>
                <a:gd name="connsiteY534" fmla="*/ 313849 h 2000250"/>
                <a:gd name="connsiteX535" fmla="*/ 925163 w 1981200"/>
                <a:gd name="connsiteY535" fmla="*/ 304800 h 2000250"/>
                <a:gd name="connsiteX536" fmla="*/ 927830 w 1981200"/>
                <a:gd name="connsiteY536" fmla="*/ 303371 h 2000250"/>
                <a:gd name="connsiteX537" fmla="*/ 930212 w 1981200"/>
                <a:gd name="connsiteY537" fmla="*/ 308134 h 2000250"/>
                <a:gd name="connsiteX538" fmla="*/ 931545 w 1981200"/>
                <a:gd name="connsiteY538" fmla="*/ 305943 h 2000250"/>
                <a:gd name="connsiteX539" fmla="*/ 940879 w 1981200"/>
                <a:gd name="connsiteY539" fmla="*/ 304705 h 2000250"/>
                <a:gd name="connsiteX540" fmla="*/ 942403 w 1981200"/>
                <a:gd name="connsiteY540" fmla="*/ 297466 h 2000250"/>
                <a:gd name="connsiteX541" fmla="*/ 939355 w 1981200"/>
                <a:gd name="connsiteY541" fmla="*/ 297466 h 2000250"/>
                <a:gd name="connsiteX542" fmla="*/ 939641 w 1981200"/>
                <a:gd name="connsiteY542" fmla="*/ 293846 h 2000250"/>
                <a:gd name="connsiteX543" fmla="*/ 953453 w 1981200"/>
                <a:gd name="connsiteY543" fmla="*/ 293084 h 2000250"/>
                <a:gd name="connsiteX544" fmla="*/ 947261 w 1981200"/>
                <a:gd name="connsiteY544" fmla="*/ 278892 h 2000250"/>
                <a:gd name="connsiteX545" fmla="*/ 940689 w 1981200"/>
                <a:gd name="connsiteY545" fmla="*/ 273558 h 2000250"/>
                <a:gd name="connsiteX546" fmla="*/ 940784 w 1981200"/>
                <a:gd name="connsiteY546" fmla="*/ 270986 h 2000250"/>
                <a:gd name="connsiteX547" fmla="*/ 938403 w 1981200"/>
                <a:gd name="connsiteY547" fmla="*/ 274415 h 2000250"/>
                <a:gd name="connsiteX548" fmla="*/ 930878 w 1981200"/>
                <a:gd name="connsiteY548" fmla="*/ 270224 h 2000250"/>
                <a:gd name="connsiteX549" fmla="*/ 935641 w 1981200"/>
                <a:gd name="connsiteY549" fmla="*/ 266129 h 2000250"/>
                <a:gd name="connsiteX550" fmla="*/ 939927 w 1981200"/>
                <a:gd name="connsiteY550" fmla="*/ 268033 h 2000250"/>
                <a:gd name="connsiteX551" fmla="*/ 939927 w 1981200"/>
                <a:gd name="connsiteY551" fmla="*/ 266319 h 2000250"/>
                <a:gd name="connsiteX552" fmla="*/ 932212 w 1981200"/>
                <a:gd name="connsiteY552" fmla="*/ 262699 h 2000250"/>
                <a:gd name="connsiteX553" fmla="*/ 926497 w 1981200"/>
                <a:gd name="connsiteY553" fmla="*/ 251841 h 2000250"/>
                <a:gd name="connsiteX554" fmla="*/ 936974 w 1981200"/>
                <a:gd name="connsiteY554" fmla="*/ 243459 h 2000250"/>
                <a:gd name="connsiteX555" fmla="*/ 939451 w 1981200"/>
                <a:gd name="connsiteY555" fmla="*/ 247745 h 2000250"/>
                <a:gd name="connsiteX556" fmla="*/ 950214 w 1981200"/>
                <a:gd name="connsiteY556" fmla="*/ 245173 h 2000250"/>
                <a:gd name="connsiteX557" fmla="*/ 945166 w 1981200"/>
                <a:gd name="connsiteY557" fmla="*/ 226695 h 2000250"/>
                <a:gd name="connsiteX558" fmla="*/ 952595 w 1981200"/>
                <a:gd name="connsiteY558" fmla="*/ 219170 h 2000250"/>
                <a:gd name="connsiteX559" fmla="*/ 968692 w 1981200"/>
                <a:gd name="connsiteY559" fmla="*/ 221361 h 2000250"/>
                <a:gd name="connsiteX560" fmla="*/ 969264 w 1981200"/>
                <a:gd name="connsiteY560" fmla="*/ 217360 h 2000250"/>
                <a:gd name="connsiteX561" fmla="*/ 954310 w 1981200"/>
                <a:gd name="connsiteY561" fmla="*/ 210979 h 2000250"/>
                <a:gd name="connsiteX562" fmla="*/ 940879 w 1981200"/>
                <a:gd name="connsiteY562" fmla="*/ 210312 h 2000250"/>
                <a:gd name="connsiteX563" fmla="*/ 938879 w 1981200"/>
                <a:gd name="connsiteY563" fmla="*/ 205549 h 2000250"/>
                <a:gd name="connsiteX564" fmla="*/ 968407 w 1981200"/>
                <a:gd name="connsiteY564" fmla="*/ 190214 h 2000250"/>
                <a:gd name="connsiteX565" fmla="*/ 975932 w 1981200"/>
                <a:gd name="connsiteY565" fmla="*/ 188785 h 2000250"/>
                <a:gd name="connsiteX566" fmla="*/ 978694 w 1981200"/>
                <a:gd name="connsiteY566" fmla="*/ 168783 h 2000250"/>
                <a:gd name="connsiteX567" fmla="*/ 974598 w 1981200"/>
                <a:gd name="connsiteY567" fmla="*/ 166497 h 2000250"/>
                <a:gd name="connsiteX568" fmla="*/ 982028 w 1981200"/>
                <a:gd name="connsiteY568" fmla="*/ 161544 h 2000250"/>
                <a:gd name="connsiteX569" fmla="*/ 1002792 w 1981200"/>
                <a:gd name="connsiteY569" fmla="*/ 163925 h 2000250"/>
                <a:gd name="connsiteX570" fmla="*/ 1006888 w 1981200"/>
                <a:gd name="connsiteY570" fmla="*/ 166402 h 2000250"/>
                <a:gd name="connsiteX571" fmla="*/ 1008888 w 1981200"/>
                <a:gd name="connsiteY571" fmla="*/ 162878 h 2000250"/>
                <a:gd name="connsiteX572" fmla="*/ 1008793 w 1981200"/>
                <a:gd name="connsiteY572" fmla="*/ 154591 h 2000250"/>
                <a:gd name="connsiteX573" fmla="*/ 1012127 w 1981200"/>
                <a:gd name="connsiteY573" fmla="*/ 146399 h 2000250"/>
                <a:gd name="connsiteX574" fmla="*/ 1009555 w 1981200"/>
                <a:gd name="connsiteY574" fmla="*/ 137160 h 2000250"/>
                <a:gd name="connsiteX575" fmla="*/ 1012031 w 1981200"/>
                <a:gd name="connsiteY575" fmla="*/ 123349 h 2000250"/>
                <a:gd name="connsiteX576" fmla="*/ 1008031 w 1981200"/>
                <a:gd name="connsiteY576" fmla="*/ 118586 h 2000250"/>
                <a:gd name="connsiteX577" fmla="*/ 1006792 w 1981200"/>
                <a:gd name="connsiteY577" fmla="*/ 110395 h 2000250"/>
                <a:gd name="connsiteX578" fmla="*/ 1009650 w 1981200"/>
                <a:gd name="connsiteY578" fmla="*/ 99441 h 2000250"/>
                <a:gd name="connsiteX579" fmla="*/ 1009459 w 1981200"/>
                <a:gd name="connsiteY579" fmla="*/ 77629 h 2000250"/>
                <a:gd name="connsiteX580" fmla="*/ 1021652 w 1981200"/>
                <a:gd name="connsiteY580" fmla="*/ 47530 h 2000250"/>
                <a:gd name="connsiteX581" fmla="*/ 1024509 w 1981200"/>
                <a:gd name="connsiteY581" fmla="*/ 33623 h 2000250"/>
                <a:gd name="connsiteX582" fmla="*/ 1023557 w 1981200"/>
                <a:gd name="connsiteY582" fmla="*/ 18479 h 2000250"/>
                <a:gd name="connsiteX583" fmla="*/ 1026224 w 1981200"/>
                <a:gd name="connsiteY583" fmla="*/ 16573 h 2000250"/>
                <a:gd name="connsiteX584" fmla="*/ 1036796 w 1981200"/>
                <a:gd name="connsiteY584" fmla="*/ 18955 h 2000250"/>
                <a:gd name="connsiteX585" fmla="*/ 1046702 w 1981200"/>
                <a:gd name="connsiteY585" fmla="*/ 33814 h 2000250"/>
                <a:gd name="connsiteX586" fmla="*/ 1053560 w 1981200"/>
                <a:gd name="connsiteY586" fmla="*/ 35147 h 2000250"/>
                <a:gd name="connsiteX587" fmla="*/ 1065276 w 1981200"/>
                <a:gd name="connsiteY587" fmla="*/ 46958 h 2000250"/>
                <a:gd name="connsiteX588" fmla="*/ 1072325 w 1981200"/>
                <a:gd name="connsiteY588" fmla="*/ 47339 h 2000250"/>
                <a:gd name="connsiteX589" fmla="*/ 1096518 w 1981200"/>
                <a:gd name="connsiteY589" fmla="*/ 38290 h 2000250"/>
                <a:gd name="connsiteX590" fmla="*/ 1098899 w 1981200"/>
                <a:gd name="connsiteY590" fmla="*/ 27527 h 2000250"/>
                <a:gd name="connsiteX591" fmla="*/ 1117378 w 1981200"/>
                <a:gd name="connsiteY591" fmla="*/ 34099 h 2000250"/>
                <a:gd name="connsiteX592" fmla="*/ 1141381 w 1981200"/>
                <a:gd name="connsiteY592" fmla="*/ 33337 h 2000250"/>
                <a:gd name="connsiteX593" fmla="*/ 1147763 w 1981200"/>
                <a:gd name="connsiteY593" fmla="*/ 29528 h 2000250"/>
                <a:gd name="connsiteX594" fmla="*/ 1152811 w 1981200"/>
                <a:gd name="connsiteY594" fmla="*/ 17145 h 2000250"/>
                <a:gd name="connsiteX595" fmla="*/ 1156335 w 1981200"/>
                <a:gd name="connsiteY595" fmla="*/ 14383 h 2000250"/>
                <a:gd name="connsiteX596" fmla="*/ 1174528 w 1981200"/>
                <a:gd name="connsiteY596" fmla="*/ 9525 h 2000250"/>
                <a:gd name="connsiteX597" fmla="*/ 1239203 w 1981200"/>
                <a:gd name="connsiteY597" fmla="*/ 50863 h 2000250"/>
                <a:gd name="connsiteX598" fmla="*/ 1253109 w 1981200"/>
                <a:gd name="connsiteY598" fmla="*/ 70866 h 2000250"/>
                <a:gd name="connsiteX599" fmla="*/ 1268635 w 1981200"/>
                <a:gd name="connsiteY599" fmla="*/ 83820 h 2000250"/>
                <a:gd name="connsiteX600" fmla="*/ 1299877 w 1981200"/>
                <a:gd name="connsiteY600" fmla="*/ 85154 h 2000250"/>
                <a:gd name="connsiteX601" fmla="*/ 1299020 w 1981200"/>
                <a:gd name="connsiteY601" fmla="*/ 76009 h 2000250"/>
                <a:gd name="connsiteX602" fmla="*/ 1301972 w 1981200"/>
                <a:gd name="connsiteY602" fmla="*/ 70390 h 2000250"/>
                <a:gd name="connsiteX603" fmla="*/ 1311212 w 1981200"/>
                <a:gd name="connsiteY603" fmla="*/ 68294 h 2000250"/>
                <a:gd name="connsiteX604" fmla="*/ 1318165 w 1981200"/>
                <a:gd name="connsiteY604" fmla="*/ 77629 h 2000250"/>
                <a:gd name="connsiteX605" fmla="*/ 1338072 w 1981200"/>
                <a:gd name="connsiteY605" fmla="*/ 82391 h 2000250"/>
                <a:gd name="connsiteX606" fmla="*/ 1357217 w 1981200"/>
                <a:gd name="connsiteY606" fmla="*/ 106489 h 2000250"/>
                <a:gd name="connsiteX607" fmla="*/ 1372076 w 1981200"/>
                <a:gd name="connsiteY607" fmla="*/ 108013 h 2000250"/>
                <a:gd name="connsiteX608" fmla="*/ 1380268 w 1981200"/>
                <a:gd name="connsiteY608" fmla="*/ 122491 h 2000250"/>
                <a:gd name="connsiteX609" fmla="*/ 1380934 w 1981200"/>
                <a:gd name="connsiteY609" fmla="*/ 143065 h 2000250"/>
                <a:gd name="connsiteX610" fmla="*/ 1386269 w 1981200"/>
                <a:gd name="connsiteY610" fmla="*/ 153257 h 2000250"/>
                <a:gd name="connsiteX611" fmla="*/ 1384363 w 1981200"/>
                <a:gd name="connsiteY611" fmla="*/ 180499 h 2000250"/>
                <a:gd name="connsiteX612" fmla="*/ 1389221 w 1981200"/>
                <a:gd name="connsiteY612" fmla="*/ 194881 h 2000250"/>
                <a:gd name="connsiteX613" fmla="*/ 1392841 w 1981200"/>
                <a:gd name="connsiteY613" fmla="*/ 196691 h 2000250"/>
                <a:gd name="connsiteX614" fmla="*/ 1395889 w 1981200"/>
                <a:gd name="connsiteY614" fmla="*/ 212312 h 2000250"/>
                <a:gd name="connsiteX615" fmla="*/ 1392365 w 1981200"/>
                <a:gd name="connsiteY615" fmla="*/ 223742 h 2000250"/>
                <a:gd name="connsiteX616" fmla="*/ 1382268 w 1981200"/>
                <a:gd name="connsiteY616" fmla="*/ 234410 h 2000250"/>
                <a:gd name="connsiteX617" fmla="*/ 1380934 w 1981200"/>
                <a:gd name="connsiteY617" fmla="*/ 245078 h 2000250"/>
                <a:gd name="connsiteX618" fmla="*/ 1385792 w 1981200"/>
                <a:gd name="connsiteY618" fmla="*/ 259842 h 2000250"/>
                <a:gd name="connsiteX619" fmla="*/ 1378363 w 1981200"/>
                <a:gd name="connsiteY619" fmla="*/ 269748 h 2000250"/>
                <a:gd name="connsiteX620" fmla="*/ 1379220 w 1981200"/>
                <a:gd name="connsiteY620" fmla="*/ 275654 h 2000250"/>
                <a:gd name="connsiteX621" fmla="*/ 1375029 w 1981200"/>
                <a:gd name="connsiteY621" fmla="*/ 284702 h 2000250"/>
                <a:gd name="connsiteX622" fmla="*/ 1377029 w 1981200"/>
                <a:gd name="connsiteY622" fmla="*/ 302323 h 2000250"/>
                <a:gd name="connsiteX623" fmla="*/ 1386269 w 1981200"/>
                <a:gd name="connsiteY623" fmla="*/ 300323 h 2000250"/>
                <a:gd name="connsiteX624" fmla="*/ 1393698 w 1981200"/>
                <a:gd name="connsiteY624" fmla="*/ 292608 h 2000250"/>
                <a:gd name="connsiteX625" fmla="*/ 1404557 w 1981200"/>
                <a:gd name="connsiteY625" fmla="*/ 295084 h 2000250"/>
                <a:gd name="connsiteX626" fmla="*/ 1432370 w 1981200"/>
                <a:gd name="connsiteY626" fmla="*/ 292322 h 2000250"/>
                <a:gd name="connsiteX627" fmla="*/ 1443990 w 1981200"/>
                <a:gd name="connsiteY627" fmla="*/ 304514 h 2000250"/>
                <a:gd name="connsiteX628" fmla="*/ 1450562 w 1981200"/>
                <a:gd name="connsiteY628" fmla="*/ 316611 h 2000250"/>
                <a:gd name="connsiteX629" fmla="*/ 1450753 w 1981200"/>
                <a:gd name="connsiteY629" fmla="*/ 334423 h 2000250"/>
                <a:gd name="connsiteX630" fmla="*/ 1457039 w 1981200"/>
                <a:gd name="connsiteY630" fmla="*/ 345376 h 2000250"/>
                <a:gd name="connsiteX631" fmla="*/ 1446943 w 1981200"/>
                <a:gd name="connsiteY631" fmla="*/ 371189 h 2000250"/>
                <a:gd name="connsiteX632" fmla="*/ 1449800 w 1981200"/>
                <a:gd name="connsiteY632" fmla="*/ 380524 h 2000250"/>
                <a:gd name="connsiteX633" fmla="*/ 1448943 w 1981200"/>
                <a:gd name="connsiteY633" fmla="*/ 395097 h 2000250"/>
                <a:gd name="connsiteX634" fmla="*/ 1451991 w 1981200"/>
                <a:gd name="connsiteY634" fmla="*/ 414909 h 2000250"/>
                <a:gd name="connsiteX635" fmla="*/ 1461325 w 1981200"/>
                <a:gd name="connsiteY635" fmla="*/ 420910 h 2000250"/>
                <a:gd name="connsiteX636" fmla="*/ 1462754 w 1981200"/>
                <a:gd name="connsiteY636" fmla="*/ 430244 h 2000250"/>
                <a:gd name="connsiteX637" fmla="*/ 1477518 w 1981200"/>
                <a:gd name="connsiteY637" fmla="*/ 458629 h 2000250"/>
                <a:gd name="connsiteX638" fmla="*/ 1483233 w 1981200"/>
                <a:gd name="connsiteY638" fmla="*/ 479584 h 2000250"/>
                <a:gd name="connsiteX639" fmla="*/ 1511332 w 1981200"/>
                <a:gd name="connsiteY639" fmla="*/ 500539 h 2000250"/>
                <a:gd name="connsiteX640" fmla="*/ 1546860 w 1981200"/>
                <a:gd name="connsiteY640" fmla="*/ 498729 h 2000250"/>
                <a:gd name="connsiteX641" fmla="*/ 1578483 w 1981200"/>
                <a:gd name="connsiteY641" fmla="*/ 491299 h 2000250"/>
                <a:gd name="connsiteX642" fmla="*/ 1588103 w 1981200"/>
                <a:gd name="connsiteY642" fmla="*/ 491395 h 2000250"/>
                <a:gd name="connsiteX643" fmla="*/ 1597819 w 1981200"/>
                <a:gd name="connsiteY643" fmla="*/ 495395 h 2000250"/>
                <a:gd name="connsiteX644" fmla="*/ 1612678 w 1981200"/>
                <a:gd name="connsiteY644" fmla="*/ 504444 h 2000250"/>
                <a:gd name="connsiteX645" fmla="*/ 1634871 w 1981200"/>
                <a:gd name="connsiteY645" fmla="*/ 526828 h 2000250"/>
                <a:gd name="connsiteX646" fmla="*/ 1658303 w 1981200"/>
                <a:gd name="connsiteY646" fmla="*/ 530066 h 2000250"/>
                <a:gd name="connsiteX647" fmla="*/ 1666589 w 1981200"/>
                <a:gd name="connsiteY647" fmla="*/ 534257 h 2000250"/>
                <a:gd name="connsiteX648" fmla="*/ 1673257 w 1981200"/>
                <a:gd name="connsiteY648" fmla="*/ 544354 h 2000250"/>
                <a:gd name="connsiteX649" fmla="*/ 1678972 w 1981200"/>
                <a:gd name="connsiteY649" fmla="*/ 567785 h 2000250"/>
                <a:gd name="connsiteX650" fmla="*/ 1691354 w 1981200"/>
                <a:gd name="connsiteY650" fmla="*/ 585121 h 2000250"/>
                <a:gd name="connsiteX651" fmla="*/ 1692116 w 1981200"/>
                <a:gd name="connsiteY651" fmla="*/ 576263 h 2000250"/>
                <a:gd name="connsiteX652" fmla="*/ 1702499 w 1981200"/>
                <a:gd name="connsiteY652" fmla="*/ 563499 h 2000250"/>
                <a:gd name="connsiteX653" fmla="*/ 1705356 w 1981200"/>
                <a:gd name="connsiteY653" fmla="*/ 552259 h 2000250"/>
                <a:gd name="connsiteX654" fmla="*/ 1742789 w 1981200"/>
                <a:gd name="connsiteY654" fmla="*/ 553307 h 2000250"/>
                <a:gd name="connsiteX655" fmla="*/ 1762220 w 1981200"/>
                <a:gd name="connsiteY655" fmla="*/ 566356 h 2000250"/>
                <a:gd name="connsiteX656" fmla="*/ 1770888 w 1981200"/>
                <a:gd name="connsiteY656" fmla="*/ 575500 h 2000250"/>
                <a:gd name="connsiteX657" fmla="*/ 1785938 w 1981200"/>
                <a:gd name="connsiteY657" fmla="*/ 581596 h 2000250"/>
                <a:gd name="connsiteX658" fmla="*/ 1820799 w 1981200"/>
                <a:gd name="connsiteY658" fmla="*/ 583692 h 2000250"/>
                <a:gd name="connsiteX659" fmla="*/ 1839182 w 1981200"/>
                <a:gd name="connsiteY659" fmla="*/ 579406 h 2000250"/>
                <a:gd name="connsiteX660" fmla="*/ 1849755 w 1981200"/>
                <a:gd name="connsiteY660" fmla="*/ 567785 h 2000250"/>
                <a:gd name="connsiteX661" fmla="*/ 1851660 w 1981200"/>
                <a:gd name="connsiteY661" fmla="*/ 561404 h 2000250"/>
                <a:gd name="connsiteX662" fmla="*/ 1849565 w 1981200"/>
                <a:gd name="connsiteY662" fmla="*/ 547973 h 2000250"/>
                <a:gd name="connsiteX663" fmla="*/ 1865662 w 1981200"/>
                <a:gd name="connsiteY663" fmla="*/ 525589 h 2000250"/>
                <a:gd name="connsiteX664" fmla="*/ 1862900 w 1981200"/>
                <a:gd name="connsiteY664" fmla="*/ 526161 h 2000250"/>
                <a:gd name="connsiteX665" fmla="*/ 1877949 w 1981200"/>
                <a:gd name="connsiteY665" fmla="*/ 494252 h 2000250"/>
                <a:gd name="connsiteX666" fmla="*/ 1888141 w 1981200"/>
                <a:gd name="connsiteY666" fmla="*/ 483679 h 2000250"/>
                <a:gd name="connsiteX667" fmla="*/ 1892141 w 1981200"/>
                <a:gd name="connsiteY667" fmla="*/ 485775 h 2000250"/>
                <a:gd name="connsiteX668" fmla="*/ 1894523 w 1981200"/>
                <a:gd name="connsiteY668" fmla="*/ 494824 h 2000250"/>
                <a:gd name="connsiteX669" fmla="*/ 1899571 w 1981200"/>
                <a:gd name="connsiteY669" fmla="*/ 499205 h 2000250"/>
                <a:gd name="connsiteX670" fmla="*/ 1903381 w 1981200"/>
                <a:gd name="connsiteY670" fmla="*/ 508159 h 2000250"/>
                <a:gd name="connsiteX671" fmla="*/ 1907572 w 1981200"/>
                <a:gd name="connsiteY671" fmla="*/ 508825 h 2000250"/>
                <a:gd name="connsiteX672" fmla="*/ 1905476 w 1981200"/>
                <a:gd name="connsiteY672" fmla="*/ 514636 h 2000250"/>
                <a:gd name="connsiteX673" fmla="*/ 1908143 w 1981200"/>
                <a:gd name="connsiteY673" fmla="*/ 518636 h 2000250"/>
                <a:gd name="connsiteX674" fmla="*/ 1918621 w 1981200"/>
                <a:gd name="connsiteY674" fmla="*/ 522637 h 2000250"/>
                <a:gd name="connsiteX675" fmla="*/ 1932718 w 1981200"/>
                <a:gd name="connsiteY675" fmla="*/ 519970 h 2000250"/>
                <a:gd name="connsiteX676" fmla="*/ 1935194 w 1981200"/>
                <a:gd name="connsiteY676" fmla="*/ 525494 h 2000250"/>
                <a:gd name="connsiteX677" fmla="*/ 1932337 w 1981200"/>
                <a:gd name="connsiteY677" fmla="*/ 532543 h 2000250"/>
                <a:gd name="connsiteX678" fmla="*/ 1943957 w 1981200"/>
                <a:gd name="connsiteY678" fmla="*/ 537496 h 2000250"/>
                <a:gd name="connsiteX679" fmla="*/ 1968722 w 1981200"/>
                <a:gd name="connsiteY679" fmla="*/ 569119 h 2000250"/>
                <a:gd name="connsiteX680" fmla="*/ 1973104 w 1981200"/>
                <a:gd name="connsiteY680" fmla="*/ 566071 h 2000250"/>
                <a:gd name="connsiteX681" fmla="*/ 1979295 w 1981200"/>
                <a:gd name="connsiteY681" fmla="*/ 579882 h 2000250"/>
                <a:gd name="connsiteX682" fmla="*/ 1976914 w 1981200"/>
                <a:gd name="connsiteY682" fmla="*/ 614553 h 2000250"/>
                <a:gd name="connsiteX683" fmla="*/ 1958912 w 1981200"/>
                <a:gd name="connsiteY683" fmla="*/ 623888 h 2000250"/>
                <a:gd name="connsiteX684" fmla="*/ 1953578 w 1981200"/>
                <a:gd name="connsiteY684" fmla="*/ 629793 h 2000250"/>
                <a:gd name="connsiteX685" fmla="*/ 1958340 w 1981200"/>
                <a:gd name="connsiteY685" fmla="*/ 637984 h 2000250"/>
                <a:gd name="connsiteX686" fmla="*/ 1953673 w 1981200"/>
                <a:gd name="connsiteY686" fmla="*/ 642080 h 2000250"/>
                <a:gd name="connsiteX687" fmla="*/ 1956435 w 1981200"/>
                <a:gd name="connsiteY687" fmla="*/ 645509 h 2000250"/>
                <a:gd name="connsiteX688" fmla="*/ 1952244 w 1981200"/>
                <a:gd name="connsiteY688" fmla="*/ 658082 h 2000250"/>
                <a:gd name="connsiteX689" fmla="*/ 1954149 w 1981200"/>
                <a:gd name="connsiteY689" fmla="*/ 660082 h 2000250"/>
                <a:gd name="connsiteX690" fmla="*/ 1952720 w 1981200"/>
                <a:gd name="connsiteY690" fmla="*/ 690753 h 2000250"/>
                <a:gd name="connsiteX691" fmla="*/ 1961864 w 1981200"/>
                <a:gd name="connsiteY691" fmla="*/ 699230 h 2000250"/>
                <a:gd name="connsiteX692" fmla="*/ 1977390 w 1981200"/>
                <a:gd name="connsiteY692" fmla="*/ 703421 h 2000250"/>
                <a:gd name="connsiteX693" fmla="*/ 1967103 w 1981200"/>
                <a:gd name="connsiteY693" fmla="*/ 713994 h 2000250"/>
                <a:gd name="connsiteX694" fmla="*/ 1966246 w 1981200"/>
                <a:gd name="connsiteY694" fmla="*/ 721900 h 2000250"/>
                <a:gd name="connsiteX695" fmla="*/ 1969770 w 1981200"/>
                <a:gd name="connsiteY695" fmla="*/ 738473 h 2000250"/>
                <a:gd name="connsiteX696" fmla="*/ 1967484 w 1981200"/>
                <a:gd name="connsiteY696" fmla="*/ 753904 h 2000250"/>
                <a:gd name="connsiteX697" fmla="*/ 1958245 w 1981200"/>
                <a:gd name="connsiteY697" fmla="*/ 770477 h 2000250"/>
                <a:gd name="connsiteX698" fmla="*/ 1959864 w 1981200"/>
                <a:gd name="connsiteY698" fmla="*/ 786003 h 2000250"/>
                <a:gd name="connsiteX699" fmla="*/ 1948434 w 1981200"/>
                <a:gd name="connsiteY699" fmla="*/ 799814 h 2000250"/>
                <a:gd name="connsiteX700" fmla="*/ 1937575 w 1981200"/>
                <a:gd name="connsiteY700" fmla="*/ 793337 h 2000250"/>
                <a:gd name="connsiteX701" fmla="*/ 1928432 w 1981200"/>
                <a:gd name="connsiteY701" fmla="*/ 798004 h 2000250"/>
                <a:gd name="connsiteX702" fmla="*/ 1927384 w 1981200"/>
                <a:gd name="connsiteY702" fmla="*/ 807053 h 2000250"/>
                <a:gd name="connsiteX703" fmla="*/ 1911477 w 1981200"/>
                <a:gd name="connsiteY703" fmla="*/ 808387 h 2000250"/>
                <a:gd name="connsiteX704" fmla="*/ 1868710 w 1981200"/>
                <a:gd name="connsiteY704" fmla="*/ 794195 h 2000250"/>
                <a:gd name="connsiteX705" fmla="*/ 1847755 w 1981200"/>
                <a:gd name="connsiteY705" fmla="*/ 801910 h 2000250"/>
                <a:gd name="connsiteX706" fmla="*/ 1831848 w 1981200"/>
                <a:gd name="connsiteY706" fmla="*/ 821436 h 2000250"/>
                <a:gd name="connsiteX707" fmla="*/ 1831372 w 1981200"/>
                <a:gd name="connsiteY707" fmla="*/ 837629 h 2000250"/>
                <a:gd name="connsiteX708" fmla="*/ 1819656 w 1981200"/>
                <a:gd name="connsiteY708" fmla="*/ 845058 h 2000250"/>
                <a:gd name="connsiteX709" fmla="*/ 1818608 w 1981200"/>
                <a:gd name="connsiteY709" fmla="*/ 852392 h 2000250"/>
                <a:gd name="connsiteX710" fmla="*/ 1825942 w 1981200"/>
                <a:gd name="connsiteY710" fmla="*/ 882015 h 2000250"/>
                <a:gd name="connsiteX711" fmla="*/ 1823180 w 1981200"/>
                <a:gd name="connsiteY711" fmla="*/ 892492 h 2000250"/>
                <a:gd name="connsiteX712" fmla="*/ 1827943 w 1981200"/>
                <a:gd name="connsiteY712" fmla="*/ 900970 h 2000250"/>
                <a:gd name="connsiteX713" fmla="*/ 1823847 w 1981200"/>
                <a:gd name="connsiteY713" fmla="*/ 926592 h 2000250"/>
                <a:gd name="connsiteX714" fmla="*/ 1825562 w 1981200"/>
                <a:gd name="connsiteY714" fmla="*/ 930878 h 2000250"/>
                <a:gd name="connsiteX715" fmla="*/ 1822609 w 1981200"/>
                <a:gd name="connsiteY715" fmla="*/ 933164 h 2000250"/>
                <a:gd name="connsiteX716" fmla="*/ 1815275 w 1981200"/>
                <a:gd name="connsiteY716" fmla="*/ 927163 h 2000250"/>
                <a:gd name="connsiteX717" fmla="*/ 1811083 w 1981200"/>
                <a:gd name="connsiteY717" fmla="*/ 930497 h 2000250"/>
                <a:gd name="connsiteX718" fmla="*/ 1810417 w 1981200"/>
                <a:gd name="connsiteY718" fmla="*/ 935926 h 2000250"/>
                <a:gd name="connsiteX719" fmla="*/ 1810798 w 1981200"/>
                <a:gd name="connsiteY719" fmla="*/ 937831 h 2000250"/>
                <a:gd name="connsiteX720" fmla="*/ 1816513 w 1981200"/>
                <a:gd name="connsiteY720" fmla="*/ 938498 h 2000250"/>
                <a:gd name="connsiteX721" fmla="*/ 1820513 w 1981200"/>
                <a:gd name="connsiteY721" fmla="*/ 947261 h 2000250"/>
                <a:gd name="connsiteX722" fmla="*/ 1825942 w 1981200"/>
                <a:gd name="connsiteY722" fmla="*/ 947547 h 2000250"/>
                <a:gd name="connsiteX723" fmla="*/ 1826895 w 1981200"/>
                <a:gd name="connsiteY723" fmla="*/ 954500 h 2000250"/>
                <a:gd name="connsiteX724" fmla="*/ 1825562 w 1981200"/>
                <a:gd name="connsiteY724" fmla="*/ 962120 h 2000250"/>
                <a:gd name="connsiteX725" fmla="*/ 1820418 w 1981200"/>
                <a:gd name="connsiteY725" fmla="*/ 954691 h 2000250"/>
                <a:gd name="connsiteX726" fmla="*/ 1815560 w 1981200"/>
                <a:gd name="connsiteY726" fmla="*/ 953357 h 2000250"/>
                <a:gd name="connsiteX727" fmla="*/ 1815560 w 1981200"/>
                <a:gd name="connsiteY727" fmla="*/ 958310 h 2000250"/>
                <a:gd name="connsiteX728" fmla="*/ 1810321 w 1981200"/>
                <a:gd name="connsiteY728" fmla="*/ 963168 h 2000250"/>
                <a:gd name="connsiteX729" fmla="*/ 1813655 w 1981200"/>
                <a:gd name="connsiteY729" fmla="*/ 964406 h 2000250"/>
                <a:gd name="connsiteX730" fmla="*/ 1815846 w 1981200"/>
                <a:gd name="connsiteY730" fmla="*/ 960406 h 2000250"/>
                <a:gd name="connsiteX731" fmla="*/ 1821466 w 1981200"/>
                <a:gd name="connsiteY731" fmla="*/ 961739 h 2000250"/>
                <a:gd name="connsiteX732" fmla="*/ 1824133 w 1981200"/>
                <a:gd name="connsiteY732" fmla="*/ 969550 h 2000250"/>
                <a:gd name="connsiteX733" fmla="*/ 1821180 w 1981200"/>
                <a:gd name="connsiteY733" fmla="*/ 970597 h 2000250"/>
                <a:gd name="connsiteX734" fmla="*/ 1809941 w 1981200"/>
                <a:gd name="connsiteY734" fmla="*/ 964978 h 2000250"/>
                <a:gd name="connsiteX735" fmla="*/ 1803845 w 1981200"/>
                <a:gd name="connsiteY735" fmla="*/ 967740 h 2000250"/>
                <a:gd name="connsiteX736" fmla="*/ 1801273 w 1981200"/>
                <a:gd name="connsiteY736" fmla="*/ 964597 h 2000250"/>
                <a:gd name="connsiteX737" fmla="*/ 1798415 w 1981200"/>
                <a:gd name="connsiteY737" fmla="*/ 977646 h 2000250"/>
                <a:gd name="connsiteX738" fmla="*/ 1795748 w 1981200"/>
                <a:gd name="connsiteY738" fmla="*/ 976027 h 2000250"/>
                <a:gd name="connsiteX739" fmla="*/ 1796034 w 1981200"/>
                <a:gd name="connsiteY739" fmla="*/ 971645 h 2000250"/>
                <a:gd name="connsiteX740" fmla="*/ 1788509 w 1981200"/>
                <a:gd name="connsiteY740" fmla="*/ 972217 h 2000250"/>
                <a:gd name="connsiteX741" fmla="*/ 1785747 w 1981200"/>
                <a:gd name="connsiteY741" fmla="*/ 967835 h 2000250"/>
                <a:gd name="connsiteX742" fmla="*/ 1773650 w 1981200"/>
                <a:gd name="connsiteY742" fmla="*/ 960787 h 2000250"/>
                <a:gd name="connsiteX743" fmla="*/ 1762601 w 1981200"/>
                <a:gd name="connsiteY743" fmla="*/ 958501 h 2000250"/>
                <a:gd name="connsiteX744" fmla="*/ 1764125 w 1981200"/>
                <a:gd name="connsiteY744" fmla="*/ 952976 h 2000250"/>
                <a:gd name="connsiteX745" fmla="*/ 1769936 w 1981200"/>
                <a:gd name="connsiteY745" fmla="*/ 952214 h 2000250"/>
                <a:gd name="connsiteX746" fmla="*/ 1779651 w 1981200"/>
                <a:gd name="connsiteY746" fmla="*/ 944213 h 2000250"/>
                <a:gd name="connsiteX747" fmla="*/ 1789176 w 1981200"/>
                <a:gd name="connsiteY747" fmla="*/ 949452 h 2000250"/>
                <a:gd name="connsiteX748" fmla="*/ 1796701 w 1981200"/>
                <a:gd name="connsiteY748" fmla="*/ 943737 h 2000250"/>
                <a:gd name="connsiteX749" fmla="*/ 1811465 w 1981200"/>
                <a:gd name="connsiteY749" fmla="*/ 944594 h 2000250"/>
                <a:gd name="connsiteX750" fmla="*/ 1788509 w 1981200"/>
                <a:gd name="connsiteY750" fmla="*/ 938213 h 2000250"/>
                <a:gd name="connsiteX751" fmla="*/ 1780127 w 1981200"/>
                <a:gd name="connsiteY751" fmla="*/ 939832 h 2000250"/>
                <a:gd name="connsiteX752" fmla="*/ 1777460 w 1981200"/>
                <a:gd name="connsiteY752" fmla="*/ 943832 h 2000250"/>
                <a:gd name="connsiteX753" fmla="*/ 1774698 w 1981200"/>
                <a:gd name="connsiteY753" fmla="*/ 943070 h 2000250"/>
                <a:gd name="connsiteX754" fmla="*/ 1769459 w 1981200"/>
                <a:gd name="connsiteY754" fmla="*/ 948976 h 2000250"/>
                <a:gd name="connsiteX755" fmla="*/ 1762220 w 1981200"/>
                <a:gd name="connsiteY755" fmla="*/ 949642 h 2000250"/>
                <a:gd name="connsiteX756" fmla="*/ 1761268 w 1981200"/>
                <a:gd name="connsiteY756" fmla="*/ 952309 h 2000250"/>
                <a:gd name="connsiteX757" fmla="*/ 1755743 w 1981200"/>
                <a:gd name="connsiteY757" fmla="*/ 951166 h 2000250"/>
                <a:gd name="connsiteX758" fmla="*/ 1754696 w 1981200"/>
                <a:gd name="connsiteY758" fmla="*/ 957834 h 2000250"/>
                <a:gd name="connsiteX759" fmla="*/ 1753743 w 1981200"/>
                <a:gd name="connsiteY759" fmla="*/ 946975 h 2000250"/>
                <a:gd name="connsiteX760" fmla="*/ 1742218 w 1981200"/>
                <a:gd name="connsiteY760" fmla="*/ 931450 h 2000250"/>
                <a:gd name="connsiteX761" fmla="*/ 1737074 w 1981200"/>
                <a:gd name="connsiteY761" fmla="*/ 929640 h 2000250"/>
                <a:gd name="connsiteX762" fmla="*/ 1732407 w 1981200"/>
                <a:gd name="connsiteY762" fmla="*/ 921734 h 2000250"/>
                <a:gd name="connsiteX763" fmla="*/ 1709547 w 1981200"/>
                <a:gd name="connsiteY763" fmla="*/ 911162 h 2000250"/>
                <a:gd name="connsiteX764" fmla="*/ 1704023 w 1981200"/>
                <a:gd name="connsiteY764" fmla="*/ 901922 h 2000250"/>
                <a:gd name="connsiteX765" fmla="*/ 1698593 w 1981200"/>
                <a:gd name="connsiteY765" fmla="*/ 899446 h 2000250"/>
                <a:gd name="connsiteX766" fmla="*/ 1699070 w 1981200"/>
                <a:gd name="connsiteY766" fmla="*/ 890873 h 2000250"/>
                <a:gd name="connsiteX767" fmla="*/ 1696307 w 1981200"/>
                <a:gd name="connsiteY767" fmla="*/ 886492 h 2000250"/>
                <a:gd name="connsiteX768" fmla="*/ 1685354 w 1981200"/>
                <a:gd name="connsiteY768" fmla="*/ 882872 h 2000250"/>
                <a:gd name="connsiteX769" fmla="*/ 1662779 w 1981200"/>
                <a:gd name="connsiteY769" fmla="*/ 898588 h 2000250"/>
                <a:gd name="connsiteX770" fmla="*/ 1652778 w 1981200"/>
                <a:gd name="connsiteY770" fmla="*/ 894588 h 2000250"/>
                <a:gd name="connsiteX771" fmla="*/ 1644777 w 1981200"/>
                <a:gd name="connsiteY771" fmla="*/ 906685 h 2000250"/>
                <a:gd name="connsiteX772" fmla="*/ 1635252 w 1981200"/>
                <a:gd name="connsiteY772" fmla="*/ 914400 h 2000250"/>
                <a:gd name="connsiteX773" fmla="*/ 1629728 w 1981200"/>
                <a:gd name="connsiteY773" fmla="*/ 927925 h 2000250"/>
                <a:gd name="connsiteX774" fmla="*/ 1631823 w 1981200"/>
                <a:gd name="connsiteY774" fmla="*/ 933355 h 2000250"/>
                <a:gd name="connsiteX775" fmla="*/ 1630299 w 1981200"/>
                <a:gd name="connsiteY775" fmla="*/ 940975 h 2000250"/>
                <a:gd name="connsiteX776" fmla="*/ 1638205 w 1981200"/>
                <a:gd name="connsiteY776" fmla="*/ 952976 h 2000250"/>
                <a:gd name="connsiteX777" fmla="*/ 1624584 w 1981200"/>
                <a:gd name="connsiteY777" fmla="*/ 970407 h 2000250"/>
                <a:gd name="connsiteX778" fmla="*/ 1606582 w 1981200"/>
                <a:gd name="connsiteY778" fmla="*/ 970979 h 2000250"/>
                <a:gd name="connsiteX779" fmla="*/ 1603438 w 1981200"/>
                <a:gd name="connsiteY779" fmla="*/ 968312 h 2000250"/>
                <a:gd name="connsiteX780" fmla="*/ 1603058 w 1981200"/>
                <a:gd name="connsiteY780" fmla="*/ 963835 h 2000250"/>
                <a:gd name="connsiteX781" fmla="*/ 1600009 w 1981200"/>
                <a:gd name="connsiteY781" fmla="*/ 962978 h 2000250"/>
                <a:gd name="connsiteX782" fmla="*/ 1585341 w 1981200"/>
                <a:gd name="connsiteY782" fmla="*/ 977741 h 2000250"/>
                <a:gd name="connsiteX783" fmla="*/ 1575054 w 1981200"/>
                <a:gd name="connsiteY783" fmla="*/ 983361 h 2000250"/>
                <a:gd name="connsiteX784" fmla="*/ 1570577 w 1981200"/>
                <a:gd name="connsiteY784" fmla="*/ 982313 h 2000250"/>
                <a:gd name="connsiteX785" fmla="*/ 1562291 w 1981200"/>
                <a:gd name="connsiteY785" fmla="*/ 973360 h 2000250"/>
                <a:gd name="connsiteX786" fmla="*/ 1561338 w 1981200"/>
                <a:gd name="connsiteY786" fmla="*/ 987838 h 2000250"/>
                <a:gd name="connsiteX787" fmla="*/ 1575530 w 1981200"/>
                <a:gd name="connsiteY787" fmla="*/ 1003363 h 2000250"/>
                <a:gd name="connsiteX788" fmla="*/ 1564386 w 1981200"/>
                <a:gd name="connsiteY788" fmla="*/ 1001458 h 2000250"/>
                <a:gd name="connsiteX789" fmla="*/ 1557147 w 1981200"/>
                <a:gd name="connsiteY789" fmla="*/ 1003078 h 2000250"/>
                <a:gd name="connsiteX790" fmla="*/ 1553432 w 1981200"/>
                <a:gd name="connsiteY790" fmla="*/ 1000887 h 2000250"/>
                <a:gd name="connsiteX791" fmla="*/ 1553623 w 1981200"/>
                <a:gd name="connsiteY791" fmla="*/ 1003459 h 2000250"/>
                <a:gd name="connsiteX792" fmla="*/ 1545050 w 1981200"/>
                <a:gd name="connsiteY792" fmla="*/ 1010317 h 2000250"/>
                <a:gd name="connsiteX793" fmla="*/ 1551051 w 1981200"/>
                <a:gd name="connsiteY793" fmla="*/ 1023175 h 2000250"/>
                <a:gd name="connsiteX794" fmla="*/ 1549527 w 1981200"/>
                <a:gd name="connsiteY794" fmla="*/ 1030796 h 2000250"/>
                <a:gd name="connsiteX795" fmla="*/ 1545146 w 1981200"/>
                <a:gd name="connsiteY795" fmla="*/ 1032986 h 2000250"/>
                <a:gd name="connsiteX796" fmla="*/ 1547622 w 1981200"/>
                <a:gd name="connsiteY796" fmla="*/ 1038701 h 2000250"/>
                <a:gd name="connsiteX797" fmla="*/ 1545622 w 1981200"/>
                <a:gd name="connsiteY797" fmla="*/ 1041654 h 2000250"/>
                <a:gd name="connsiteX798" fmla="*/ 1537907 w 1981200"/>
                <a:gd name="connsiteY798" fmla="*/ 1038320 h 2000250"/>
                <a:gd name="connsiteX799" fmla="*/ 1537145 w 1981200"/>
                <a:gd name="connsiteY799" fmla="*/ 1030796 h 2000250"/>
                <a:gd name="connsiteX800" fmla="*/ 1540383 w 1981200"/>
                <a:gd name="connsiteY800" fmla="*/ 1026604 h 2000250"/>
                <a:gd name="connsiteX801" fmla="*/ 1535430 w 1981200"/>
                <a:gd name="connsiteY801" fmla="*/ 1028129 h 2000250"/>
                <a:gd name="connsiteX802" fmla="*/ 1536002 w 1981200"/>
                <a:gd name="connsiteY802" fmla="*/ 1042702 h 2000250"/>
                <a:gd name="connsiteX803" fmla="*/ 1532668 w 1981200"/>
                <a:gd name="connsiteY803" fmla="*/ 1044797 h 2000250"/>
                <a:gd name="connsiteX804" fmla="*/ 1525810 w 1981200"/>
                <a:gd name="connsiteY804" fmla="*/ 1043273 h 2000250"/>
                <a:gd name="connsiteX805" fmla="*/ 1517999 w 1981200"/>
                <a:gd name="connsiteY805" fmla="*/ 1027366 h 2000250"/>
                <a:gd name="connsiteX806" fmla="*/ 1509998 w 1981200"/>
                <a:gd name="connsiteY806" fmla="*/ 1021175 h 2000250"/>
                <a:gd name="connsiteX807" fmla="*/ 1492853 w 1981200"/>
                <a:gd name="connsiteY807" fmla="*/ 1024985 h 2000250"/>
                <a:gd name="connsiteX808" fmla="*/ 1484376 w 1981200"/>
                <a:gd name="connsiteY808" fmla="*/ 1034224 h 2000250"/>
                <a:gd name="connsiteX809" fmla="*/ 1473613 w 1981200"/>
                <a:gd name="connsiteY809" fmla="*/ 1027081 h 2000250"/>
                <a:gd name="connsiteX810" fmla="*/ 1464850 w 1981200"/>
                <a:gd name="connsiteY810" fmla="*/ 1030033 h 2000250"/>
                <a:gd name="connsiteX811" fmla="*/ 1462183 w 1981200"/>
                <a:gd name="connsiteY811" fmla="*/ 1032986 h 2000250"/>
                <a:gd name="connsiteX812" fmla="*/ 1461135 w 1981200"/>
                <a:gd name="connsiteY812" fmla="*/ 1043178 h 2000250"/>
                <a:gd name="connsiteX813" fmla="*/ 1442371 w 1981200"/>
                <a:gd name="connsiteY813" fmla="*/ 1044226 h 2000250"/>
                <a:gd name="connsiteX814" fmla="*/ 1433513 w 1981200"/>
                <a:gd name="connsiteY814" fmla="*/ 1048512 h 2000250"/>
                <a:gd name="connsiteX815" fmla="*/ 1430750 w 1981200"/>
                <a:gd name="connsiteY815" fmla="*/ 1051655 h 2000250"/>
                <a:gd name="connsiteX816" fmla="*/ 1435989 w 1981200"/>
                <a:gd name="connsiteY816" fmla="*/ 1052703 h 2000250"/>
                <a:gd name="connsiteX817" fmla="*/ 1432560 w 1981200"/>
                <a:gd name="connsiteY817" fmla="*/ 1064800 h 2000250"/>
                <a:gd name="connsiteX818" fmla="*/ 1435608 w 1981200"/>
                <a:gd name="connsiteY818" fmla="*/ 1072991 h 2000250"/>
                <a:gd name="connsiteX819" fmla="*/ 1432941 w 1981200"/>
                <a:gd name="connsiteY819" fmla="*/ 1090803 h 2000250"/>
                <a:gd name="connsiteX820" fmla="*/ 1437418 w 1981200"/>
                <a:gd name="connsiteY820" fmla="*/ 1098899 h 2000250"/>
                <a:gd name="connsiteX821" fmla="*/ 1446276 w 1981200"/>
                <a:gd name="connsiteY821" fmla="*/ 1104138 h 2000250"/>
                <a:gd name="connsiteX822" fmla="*/ 1449324 w 1981200"/>
                <a:gd name="connsiteY822" fmla="*/ 1098995 h 2000250"/>
                <a:gd name="connsiteX823" fmla="*/ 1457706 w 1981200"/>
                <a:gd name="connsiteY823" fmla="*/ 1094613 h 2000250"/>
                <a:gd name="connsiteX824" fmla="*/ 1468946 w 1981200"/>
                <a:gd name="connsiteY824" fmla="*/ 1103471 h 2000250"/>
                <a:gd name="connsiteX825" fmla="*/ 1479042 w 1981200"/>
                <a:gd name="connsiteY825" fmla="*/ 1099947 h 2000250"/>
                <a:gd name="connsiteX826" fmla="*/ 1480185 w 1981200"/>
                <a:gd name="connsiteY826" fmla="*/ 1103185 h 2000250"/>
                <a:gd name="connsiteX827" fmla="*/ 1483233 w 1981200"/>
                <a:gd name="connsiteY827" fmla="*/ 1102042 h 2000250"/>
                <a:gd name="connsiteX828" fmla="*/ 1470470 w 1981200"/>
                <a:gd name="connsiteY828" fmla="*/ 1107757 h 2000250"/>
                <a:gd name="connsiteX829" fmla="*/ 1454849 w 1981200"/>
                <a:gd name="connsiteY829" fmla="*/ 1119378 h 2000250"/>
                <a:gd name="connsiteX830" fmla="*/ 1458278 w 1981200"/>
                <a:gd name="connsiteY830" fmla="*/ 1121759 h 2000250"/>
                <a:gd name="connsiteX831" fmla="*/ 1456182 w 1981200"/>
                <a:gd name="connsiteY831" fmla="*/ 1122997 h 2000250"/>
                <a:gd name="connsiteX832" fmla="*/ 1457611 w 1981200"/>
                <a:gd name="connsiteY832" fmla="*/ 1125664 h 2000250"/>
                <a:gd name="connsiteX833" fmla="*/ 1455039 w 1981200"/>
                <a:gd name="connsiteY833" fmla="*/ 1129093 h 2000250"/>
                <a:gd name="connsiteX834" fmla="*/ 1453134 w 1981200"/>
                <a:gd name="connsiteY834" fmla="*/ 1127950 h 2000250"/>
                <a:gd name="connsiteX835" fmla="*/ 1447419 w 1981200"/>
                <a:gd name="connsiteY835" fmla="*/ 1131475 h 2000250"/>
                <a:gd name="connsiteX836" fmla="*/ 1449419 w 1981200"/>
                <a:gd name="connsiteY836" fmla="*/ 1138714 h 2000250"/>
                <a:gd name="connsiteX837" fmla="*/ 1452372 w 1981200"/>
                <a:gd name="connsiteY837" fmla="*/ 1140428 h 2000250"/>
                <a:gd name="connsiteX838" fmla="*/ 1463992 w 1981200"/>
                <a:gd name="connsiteY838" fmla="*/ 1136904 h 2000250"/>
                <a:gd name="connsiteX839" fmla="*/ 1468660 w 1981200"/>
                <a:gd name="connsiteY839" fmla="*/ 1139571 h 2000250"/>
                <a:gd name="connsiteX840" fmla="*/ 1468565 w 1981200"/>
                <a:gd name="connsiteY840" fmla="*/ 1141857 h 2000250"/>
                <a:gd name="connsiteX841" fmla="*/ 1473517 w 1981200"/>
                <a:gd name="connsiteY841" fmla="*/ 1142047 h 2000250"/>
                <a:gd name="connsiteX842" fmla="*/ 1474661 w 1981200"/>
                <a:gd name="connsiteY842" fmla="*/ 1133856 h 2000250"/>
                <a:gd name="connsiteX843" fmla="*/ 1479233 w 1981200"/>
                <a:gd name="connsiteY843" fmla="*/ 1134428 h 2000250"/>
                <a:gd name="connsiteX844" fmla="*/ 1488662 w 1981200"/>
                <a:gd name="connsiteY844" fmla="*/ 1138904 h 2000250"/>
                <a:gd name="connsiteX845" fmla="*/ 1487710 w 1981200"/>
                <a:gd name="connsiteY845" fmla="*/ 1141476 h 2000250"/>
                <a:gd name="connsiteX846" fmla="*/ 1491044 w 1981200"/>
                <a:gd name="connsiteY846" fmla="*/ 1145000 h 2000250"/>
                <a:gd name="connsiteX847" fmla="*/ 1498378 w 1981200"/>
                <a:gd name="connsiteY847" fmla="*/ 1145191 h 2000250"/>
                <a:gd name="connsiteX848" fmla="*/ 1505998 w 1981200"/>
                <a:gd name="connsiteY848" fmla="*/ 1154621 h 2000250"/>
                <a:gd name="connsiteX849" fmla="*/ 1518475 w 1981200"/>
                <a:gd name="connsiteY849" fmla="*/ 1154906 h 2000250"/>
                <a:gd name="connsiteX850" fmla="*/ 1509141 w 1981200"/>
                <a:gd name="connsiteY850" fmla="*/ 1169384 h 2000250"/>
                <a:gd name="connsiteX851" fmla="*/ 1508188 w 1981200"/>
                <a:gd name="connsiteY851" fmla="*/ 1181672 h 2000250"/>
                <a:gd name="connsiteX852" fmla="*/ 1498092 w 1981200"/>
                <a:gd name="connsiteY852" fmla="*/ 1195864 h 2000250"/>
                <a:gd name="connsiteX853" fmla="*/ 1492472 w 1981200"/>
                <a:gd name="connsiteY853" fmla="*/ 1199102 h 2000250"/>
                <a:gd name="connsiteX854" fmla="*/ 1485614 w 1981200"/>
                <a:gd name="connsiteY854" fmla="*/ 1237869 h 2000250"/>
                <a:gd name="connsiteX855" fmla="*/ 1473613 w 1981200"/>
                <a:gd name="connsiteY855" fmla="*/ 1238631 h 2000250"/>
                <a:gd name="connsiteX856" fmla="*/ 1473613 w 1981200"/>
                <a:gd name="connsiteY856" fmla="*/ 1211008 h 2000250"/>
                <a:gd name="connsiteX857" fmla="*/ 1464278 w 1981200"/>
                <a:gd name="connsiteY857" fmla="*/ 1210628 h 2000250"/>
                <a:gd name="connsiteX858" fmla="*/ 1464278 w 1981200"/>
                <a:gd name="connsiteY858" fmla="*/ 1207294 h 2000250"/>
                <a:gd name="connsiteX859" fmla="*/ 1457611 w 1981200"/>
                <a:gd name="connsiteY859" fmla="*/ 1207484 h 2000250"/>
                <a:gd name="connsiteX860" fmla="*/ 1448181 w 1981200"/>
                <a:gd name="connsiteY860" fmla="*/ 1196721 h 2000250"/>
                <a:gd name="connsiteX861" fmla="*/ 1438084 w 1981200"/>
                <a:gd name="connsiteY861" fmla="*/ 1193864 h 2000250"/>
                <a:gd name="connsiteX862" fmla="*/ 1423988 w 1981200"/>
                <a:gd name="connsiteY862" fmla="*/ 1203293 h 2000250"/>
                <a:gd name="connsiteX863" fmla="*/ 1426464 w 1981200"/>
                <a:gd name="connsiteY863" fmla="*/ 1216342 h 2000250"/>
                <a:gd name="connsiteX864" fmla="*/ 1432941 w 1981200"/>
                <a:gd name="connsiteY864" fmla="*/ 1225105 h 2000250"/>
                <a:gd name="connsiteX865" fmla="*/ 1424940 w 1981200"/>
                <a:gd name="connsiteY865" fmla="*/ 1230821 h 2000250"/>
                <a:gd name="connsiteX866" fmla="*/ 1429607 w 1981200"/>
                <a:gd name="connsiteY866" fmla="*/ 1234440 h 2000250"/>
                <a:gd name="connsiteX867" fmla="*/ 1426940 w 1981200"/>
                <a:gd name="connsiteY867" fmla="*/ 1240346 h 2000250"/>
                <a:gd name="connsiteX868" fmla="*/ 1429131 w 1981200"/>
                <a:gd name="connsiteY868" fmla="*/ 1245870 h 2000250"/>
                <a:gd name="connsiteX869" fmla="*/ 1396841 w 1981200"/>
                <a:gd name="connsiteY869" fmla="*/ 1269587 h 2000250"/>
                <a:gd name="connsiteX870" fmla="*/ 1367600 w 1981200"/>
                <a:gd name="connsiteY870" fmla="*/ 1295781 h 2000250"/>
                <a:gd name="connsiteX871" fmla="*/ 1365695 w 1981200"/>
                <a:gd name="connsiteY871" fmla="*/ 1312450 h 2000250"/>
                <a:gd name="connsiteX872" fmla="*/ 1385125 w 1981200"/>
                <a:gd name="connsiteY872" fmla="*/ 1313021 h 2000250"/>
                <a:gd name="connsiteX873" fmla="*/ 1395698 w 1981200"/>
                <a:gd name="connsiteY873" fmla="*/ 1309592 h 2000250"/>
                <a:gd name="connsiteX874" fmla="*/ 1399413 w 1981200"/>
                <a:gd name="connsiteY874" fmla="*/ 1313688 h 2000250"/>
                <a:gd name="connsiteX875" fmla="*/ 1416939 w 1981200"/>
                <a:gd name="connsiteY875" fmla="*/ 1320355 h 2000250"/>
                <a:gd name="connsiteX876" fmla="*/ 1410271 w 1981200"/>
                <a:gd name="connsiteY876" fmla="*/ 1329690 h 2000250"/>
                <a:gd name="connsiteX877" fmla="*/ 1414367 w 1981200"/>
                <a:gd name="connsiteY877" fmla="*/ 1336357 h 2000250"/>
                <a:gd name="connsiteX878" fmla="*/ 1423035 w 1981200"/>
                <a:gd name="connsiteY878" fmla="*/ 1332929 h 2000250"/>
                <a:gd name="connsiteX879" fmla="*/ 1430655 w 1981200"/>
                <a:gd name="connsiteY879" fmla="*/ 1339977 h 2000250"/>
                <a:gd name="connsiteX880" fmla="*/ 1438466 w 1981200"/>
                <a:gd name="connsiteY880" fmla="*/ 1331976 h 2000250"/>
                <a:gd name="connsiteX881" fmla="*/ 1445990 w 1981200"/>
                <a:gd name="connsiteY881" fmla="*/ 1335214 h 2000250"/>
                <a:gd name="connsiteX882" fmla="*/ 1447514 w 1981200"/>
                <a:gd name="connsiteY882" fmla="*/ 1332833 h 2000250"/>
                <a:gd name="connsiteX883" fmla="*/ 1453229 w 1981200"/>
                <a:gd name="connsiteY883" fmla="*/ 1336929 h 2000250"/>
                <a:gd name="connsiteX884" fmla="*/ 1460468 w 1981200"/>
                <a:gd name="connsiteY884" fmla="*/ 1329976 h 2000250"/>
                <a:gd name="connsiteX885" fmla="*/ 1473803 w 1981200"/>
                <a:gd name="connsiteY885" fmla="*/ 1337500 h 2000250"/>
                <a:gd name="connsiteX886" fmla="*/ 1477804 w 1981200"/>
                <a:gd name="connsiteY886" fmla="*/ 1342930 h 2000250"/>
                <a:gd name="connsiteX887" fmla="*/ 1477137 w 1981200"/>
                <a:gd name="connsiteY887" fmla="*/ 1348454 h 2000250"/>
                <a:gd name="connsiteX888" fmla="*/ 1480090 w 1981200"/>
                <a:gd name="connsiteY888" fmla="*/ 1350169 h 2000250"/>
                <a:gd name="connsiteX889" fmla="*/ 1475613 w 1981200"/>
                <a:gd name="connsiteY889" fmla="*/ 1375220 h 2000250"/>
                <a:gd name="connsiteX890" fmla="*/ 1481233 w 1981200"/>
                <a:gd name="connsiteY890" fmla="*/ 1378839 h 2000250"/>
                <a:gd name="connsiteX891" fmla="*/ 1489710 w 1981200"/>
                <a:gd name="connsiteY891" fmla="*/ 1374648 h 2000250"/>
                <a:gd name="connsiteX892" fmla="*/ 1493425 w 1981200"/>
                <a:gd name="connsiteY892" fmla="*/ 1369600 h 2000250"/>
                <a:gd name="connsiteX893" fmla="*/ 1483328 w 1981200"/>
                <a:gd name="connsiteY893" fmla="*/ 1367980 h 2000250"/>
                <a:gd name="connsiteX894" fmla="*/ 1484281 w 1981200"/>
                <a:gd name="connsiteY894" fmla="*/ 1360456 h 2000250"/>
                <a:gd name="connsiteX895" fmla="*/ 1515904 w 1981200"/>
                <a:gd name="connsiteY895" fmla="*/ 1365314 h 2000250"/>
                <a:gd name="connsiteX896" fmla="*/ 1514094 w 1981200"/>
                <a:gd name="connsiteY896" fmla="*/ 1386554 h 2000250"/>
                <a:gd name="connsiteX897" fmla="*/ 1518285 w 1981200"/>
                <a:gd name="connsiteY897" fmla="*/ 1387221 h 2000250"/>
                <a:gd name="connsiteX898" fmla="*/ 1516856 w 1981200"/>
                <a:gd name="connsiteY898" fmla="*/ 1393603 h 2000250"/>
                <a:gd name="connsiteX899" fmla="*/ 1522857 w 1981200"/>
                <a:gd name="connsiteY899" fmla="*/ 1398936 h 2000250"/>
                <a:gd name="connsiteX900" fmla="*/ 1523809 w 1981200"/>
                <a:gd name="connsiteY900" fmla="*/ 1407985 h 2000250"/>
                <a:gd name="connsiteX901" fmla="*/ 1520285 w 1981200"/>
                <a:gd name="connsiteY901" fmla="*/ 1417796 h 2000250"/>
                <a:gd name="connsiteX902" fmla="*/ 1509141 w 1981200"/>
                <a:gd name="connsiteY902" fmla="*/ 1424464 h 2000250"/>
                <a:gd name="connsiteX903" fmla="*/ 1507427 w 1981200"/>
                <a:gd name="connsiteY903" fmla="*/ 1434179 h 2000250"/>
                <a:gd name="connsiteX904" fmla="*/ 1512761 w 1981200"/>
                <a:gd name="connsiteY904" fmla="*/ 1452277 h 2000250"/>
                <a:gd name="connsiteX905" fmla="*/ 1520476 w 1981200"/>
                <a:gd name="connsiteY905" fmla="*/ 1454849 h 2000250"/>
                <a:gd name="connsiteX906" fmla="*/ 1522000 w 1981200"/>
                <a:gd name="connsiteY906" fmla="*/ 1460564 h 2000250"/>
                <a:gd name="connsiteX907" fmla="*/ 1507331 w 1981200"/>
                <a:gd name="connsiteY907" fmla="*/ 1467231 h 2000250"/>
                <a:gd name="connsiteX908" fmla="*/ 1486948 w 1981200"/>
                <a:gd name="connsiteY908" fmla="*/ 1465326 h 2000250"/>
                <a:gd name="connsiteX909" fmla="*/ 1490091 w 1981200"/>
                <a:gd name="connsiteY909" fmla="*/ 1472374 h 2000250"/>
                <a:gd name="connsiteX910" fmla="*/ 1487900 w 1981200"/>
                <a:gd name="connsiteY910" fmla="*/ 1477137 h 2000250"/>
                <a:gd name="connsiteX911" fmla="*/ 1494758 w 1981200"/>
                <a:gd name="connsiteY911" fmla="*/ 1489329 h 2000250"/>
                <a:gd name="connsiteX912" fmla="*/ 1489805 w 1981200"/>
                <a:gd name="connsiteY912" fmla="*/ 1493806 h 2000250"/>
                <a:gd name="connsiteX913" fmla="*/ 1488567 w 1981200"/>
                <a:gd name="connsiteY913" fmla="*/ 1506188 h 2000250"/>
                <a:gd name="connsiteX914" fmla="*/ 1479042 w 1981200"/>
                <a:gd name="connsiteY914" fmla="*/ 1511237 h 2000250"/>
                <a:gd name="connsiteX915" fmla="*/ 1476375 w 1981200"/>
                <a:gd name="connsiteY915" fmla="*/ 1523333 h 2000250"/>
                <a:gd name="connsiteX916" fmla="*/ 1472184 w 1981200"/>
                <a:gd name="connsiteY916" fmla="*/ 1528286 h 2000250"/>
                <a:gd name="connsiteX917" fmla="*/ 1454944 w 1981200"/>
                <a:gd name="connsiteY917" fmla="*/ 1539526 h 2000250"/>
                <a:gd name="connsiteX918" fmla="*/ 1445609 w 1981200"/>
                <a:gd name="connsiteY918" fmla="*/ 1536954 h 2000250"/>
                <a:gd name="connsiteX919" fmla="*/ 1440561 w 1981200"/>
                <a:gd name="connsiteY919" fmla="*/ 1539240 h 2000250"/>
                <a:gd name="connsiteX920" fmla="*/ 1450753 w 1981200"/>
                <a:gd name="connsiteY920" fmla="*/ 1573625 h 2000250"/>
                <a:gd name="connsiteX921" fmla="*/ 1461516 w 1981200"/>
                <a:gd name="connsiteY921" fmla="*/ 1590485 h 2000250"/>
                <a:gd name="connsiteX922" fmla="*/ 1468565 w 1981200"/>
                <a:gd name="connsiteY922" fmla="*/ 1611058 h 2000250"/>
                <a:gd name="connsiteX923" fmla="*/ 1478471 w 1981200"/>
                <a:gd name="connsiteY923" fmla="*/ 1620488 h 2000250"/>
                <a:gd name="connsiteX924" fmla="*/ 1480757 w 1981200"/>
                <a:gd name="connsiteY924" fmla="*/ 1626203 h 2000250"/>
                <a:gd name="connsiteX925" fmla="*/ 1483233 w 1981200"/>
                <a:gd name="connsiteY925" fmla="*/ 1625537 h 2000250"/>
                <a:gd name="connsiteX926" fmla="*/ 1488662 w 1981200"/>
                <a:gd name="connsiteY926" fmla="*/ 1636681 h 2000250"/>
                <a:gd name="connsiteX927" fmla="*/ 1492663 w 1981200"/>
                <a:gd name="connsiteY927" fmla="*/ 1634204 h 2000250"/>
                <a:gd name="connsiteX928" fmla="*/ 1501140 w 1981200"/>
                <a:gd name="connsiteY928" fmla="*/ 1641539 h 2000250"/>
                <a:gd name="connsiteX929" fmla="*/ 1492472 w 1981200"/>
                <a:gd name="connsiteY929" fmla="*/ 1651920 h 2000250"/>
                <a:gd name="connsiteX930" fmla="*/ 1498187 w 1981200"/>
                <a:gd name="connsiteY930" fmla="*/ 1654778 h 2000250"/>
                <a:gd name="connsiteX931" fmla="*/ 1491615 w 1981200"/>
                <a:gd name="connsiteY931" fmla="*/ 1660589 h 2000250"/>
                <a:gd name="connsiteX932" fmla="*/ 1490472 w 1981200"/>
                <a:gd name="connsiteY932" fmla="*/ 1667256 h 2000250"/>
                <a:gd name="connsiteX933" fmla="*/ 1495806 w 1981200"/>
                <a:gd name="connsiteY933" fmla="*/ 1680019 h 2000250"/>
                <a:gd name="connsiteX934" fmla="*/ 1499425 w 1981200"/>
                <a:gd name="connsiteY934" fmla="*/ 1681258 h 2000250"/>
                <a:gd name="connsiteX935" fmla="*/ 1499616 w 1981200"/>
                <a:gd name="connsiteY935" fmla="*/ 1686020 h 2000250"/>
                <a:gd name="connsiteX936" fmla="*/ 1502474 w 1981200"/>
                <a:gd name="connsiteY936" fmla="*/ 1686496 h 2000250"/>
                <a:gd name="connsiteX937" fmla="*/ 1502950 w 1981200"/>
                <a:gd name="connsiteY937" fmla="*/ 1691926 h 2000250"/>
                <a:gd name="connsiteX938" fmla="*/ 1505998 w 1981200"/>
                <a:gd name="connsiteY938" fmla="*/ 1691354 h 2000250"/>
                <a:gd name="connsiteX939" fmla="*/ 1500188 w 1981200"/>
                <a:gd name="connsiteY939" fmla="*/ 1698593 h 2000250"/>
                <a:gd name="connsiteX940" fmla="*/ 1504474 w 1981200"/>
                <a:gd name="connsiteY940" fmla="*/ 1698879 h 2000250"/>
                <a:gd name="connsiteX941" fmla="*/ 1503140 w 1981200"/>
                <a:gd name="connsiteY941" fmla="*/ 1700689 h 2000250"/>
                <a:gd name="connsiteX942" fmla="*/ 1506569 w 1981200"/>
                <a:gd name="connsiteY942" fmla="*/ 1707642 h 2000250"/>
                <a:gd name="connsiteX943" fmla="*/ 1498092 w 1981200"/>
                <a:gd name="connsiteY943" fmla="*/ 1710023 h 2000250"/>
                <a:gd name="connsiteX944" fmla="*/ 1507712 w 1981200"/>
                <a:gd name="connsiteY944" fmla="*/ 1721167 h 2000250"/>
                <a:gd name="connsiteX945" fmla="*/ 1518475 w 1981200"/>
                <a:gd name="connsiteY945" fmla="*/ 1727930 h 2000250"/>
                <a:gd name="connsiteX946" fmla="*/ 1516285 w 1981200"/>
                <a:gd name="connsiteY946" fmla="*/ 1733455 h 2000250"/>
                <a:gd name="connsiteX947" fmla="*/ 1529334 w 1981200"/>
                <a:gd name="connsiteY947" fmla="*/ 1737551 h 2000250"/>
                <a:gd name="connsiteX948" fmla="*/ 1521428 w 1981200"/>
                <a:gd name="connsiteY948" fmla="*/ 1753743 h 2000250"/>
                <a:gd name="connsiteX949" fmla="*/ 1528953 w 1981200"/>
                <a:gd name="connsiteY949" fmla="*/ 1760410 h 2000250"/>
                <a:gd name="connsiteX950" fmla="*/ 1529429 w 1981200"/>
                <a:gd name="connsiteY950" fmla="*/ 1757267 h 2000250"/>
                <a:gd name="connsiteX951" fmla="*/ 1534763 w 1981200"/>
                <a:gd name="connsiteY951" fmla="*/ 1757172 h 2000250"/>
                <a:gd name="connsiteX952" fmla="*/ 1533906 w 1981200"/>
                <a:gd name="connsiteY952" fmla="*/ 1763078 h 2000250"/>
                <a:gd name="connsiteX953" fmla="*/ 1539240 w 1981200"/>
                <a:gd name="connsiteY953" fmla="*/ 1764983 h 2000250"/>
                <a:gd name="connsiteX954" fmla="*/ 1535525 w 1981200"/>
                <a:gd name="connsiteY954" fmla="*/ 1775555 h 2000250"/>
                <a:gd name="connsiteX955" fmla="*/ 1531525 w 1981200"/>
                <a:gd name="connsiteY955" fmla="*/ 1776984 h 2000250"/>
                <a:gd name="connsiteX956" fmla="*/ 1533144 w 1981200"/>
                <a:gd name="connsiteY956" fmla="*/ 1781937 h 2000250"/>
                <a:gd name="connsiteX957" fmla="*/ 1516380 w 1981200"/>
                <a:gd name="connsiteY957" fmla="*/ 1790890 h 2000250"/>
                <a:gd name="connsiteX958" fmla="*/ 1513523 w 1981200"/>
                <a:gd name="connsiteY958" fmla="*/ 1793939 h 2000250"/>
                <a:gd name="connsiteX959" fmla="*/ 1515237 w 1981200"/>
                <a:gd name="connsiteY959" fmla="*/ 1796224 h 2000250"/>
                <a:gd name="connsiteX960" fmla="*/ 1508474 w 1981200"/>
                <a:gd name="connsiteY960" fmla="*/ 1804035 h 2000250"/>
                <a:gd name="connsiteX961" fmla="*/ 1500664 w 1981200"/>
                <a:gd name="connsiteY961" fmla="*/ 1796320 h 2000250"/>
                <a:gd name="connsiteX962" fmla="*/ 1493329 w 1981200"/>
                <a:gd name="connsiteY962" fmla="*/ 1792319 h 2000250"/>
                <a:gd name="connsiteX963" fmla="*/ 1490282 w 1981200"/>
                <a:gd name="connsiteY963" fmla="*/ 1793081 h 2000250"/>
                <a:gd name="connsiteX964" fmla="*/ 1486948 w 1981200"/>
                <a:gd name="connsiteY964" fmla="*/ 1786033 h 2000250"/>
                <a:gd name="connsiteX965" fmla="*/ 1473137 w 1981200"/>
                <a:gd name="connsiteY965" fmla="*/ 1790986 h 2000250"/>
                <a:gd name="connsiteX966" fmla="*/ 1472089 w 1981200"/>
                <a:gd name="connsiteY966" fmla="*/ 1795844 h 2000250"/>
                <a:gd name="connsiteX967" fmla="*/ 1459421 w 1981200"/>
                <a:gd name="connsiteY967" fmla="*/ 1797082 h 2000250"/>
                <a:gd name="connsiteX968" fmla="*/ 1448371 w 1981200"/>
                <a:gd name="connsiteY968" fmla="*/ 1804035 h 2000250"/>
                <a:gd name="connsiteX969" fmla="*/ 1448086 w 1981200"/>
                <a:gd name="connsiteY969" fmla="*/ 1802321 h 2000250"/>
                <a:gd name="connsiteX970" fmla="*/ 1417320 w 1981200"/>
                <a:gd name="connsiteY970" fmla="*/ 1803654 h 2000250"/>
                <a:gd name="connsiteX971" fmla="*/ 1395413 w 1981200"/>
                <a:gd name="connsiteY971" fmla="*/ 1807368 h 2000250"/>
                <a:gd name="connsiteX972" fmla="*/ 1381220 w 1981200"/>
                <a:gd name="connsiteY972" fmla="*/ 1802797 h 2000250"/>
                <a:gd name="connsiteX973" fmla="*/ 1367885 w 1981200"/>
                <a:gd name="connsiteY973" fmla="*/ 1789461 h 2000250"/>
                <a:gd name="connsiteX974" fmla="*/ 1338929 w 1981200"/>
                <a:gd name="connsiteY974" fmla="*/ 1778889 h 2000250"/>
                <a:gd name="connsiteX975" fmla="*/ 1327023 w 1981200"/>
                <a:gd name="connsiteY975" fmla="*/ 1766602 h 2000250"/>
                <a:gd name="connsiteX976" fmla="*/ 1331595 w 1981200"/>
                <a:gd name="connsiteY976" fmla="*/ 1755362 h 2000250"/>
                <a:gd name="connsiteX977" fmla="*/ 1330642 w 1981200"/>
                <a:gd name="connsiteY977" fmla="*/ 1746123 h 2000250"/>
                <a:gd name="connsiteX978" fmla="*/ 1335500 w 1981200"/>
                <a:gd name="connsiteY978" fmla="*/ 1735360 h 2000250"/>
                <a:gd name="connsiteX979" fmla="*/ 1324832 w 1981200"/>
                <a:gd name="connsiteY979" fmla="*/ 1726501 h 2000250"/>
                <a:gd name="connsiteX980" fmla="*/ 1312640 w 1981200"/>
                <a:gd name="connsiteY980" fmla="*/ 1733360 h 2000250"/>
                <a:gd name="connsiteX981" fmla="*/ 1307973 w 1981200"/>
                <a:gd name="connsiteY981" fmla="*/ 1741265 h 2000250"/>
                <a:gd name="connsiteX982" fmla="*/ 1307021 w 1981200"/>
                <a:gd name="connsiteY982" fmla="*/ 1750028 h 2000250"/>
                <a:gd name="connsiteX983" fmla="*/ 1291114 w 1981200"/>
                <a:gd name="connsiteY983" fmla="*/ 1750314 h 2000250"/>
                <a:gd name="connsiteX984" fmla="*/ 1283017 w 1981200"/>
                <a:gd name="connsiteY984" fmla="*/ 1743551 h 2000250"/>
                <a:gd name="connsiteX985" fmla="*/ 1273207 w 1981200"/>
                <a:gd name="connsiteY985" fmla="*/ 1750409 h 2000250"/>
                <a:gd name="connsiteX986" fmla="*/ 1269968 w 1981200"/>
                <a:gd name="connsiteY986" fmla="*/ 1749647 h 2000250"/>
                <a:gd name="connsiteX987" fmla="*/ 1270159 w 1981200"/>
                <a:gd name="connsiteY987" fmla="*/ 1754696 h 2000250"/>
                <a:gd name="connsiteX988" fmla="*/ 1264253 w 1981200"/>
                <a:gd name="connsiteY988" fmla="*/ 1763363 h 2000250"/>
                <a:gd name="connsiteX989" fmla="*/ 1256252 w 1981200"/>
                <a:gd name="connsiteY989" fmla="*/ 1797939 h 2000250"/>
                <a:gd name="connsiteX990" fmla="*/ 1243489 w 1981200"/>
                <a:gd name="connsiteY990" fmla="*/ 1815274 h 2000250"/>
                <a:gd name="connsiteX991" fmla="*/ 1238631 w 1981200"/>
                <a:gd name="connsiteY991" fmla="*/ 1816037 h 2000250"/>
                <a:gd name="connsiteX992" fmla="*/ 1238631 w 1981200"/>
                <a:gd name="connsiteY992" fmla="*/ 1824704 h 2000250"/>
                <a:gd name="connsiteX993" fmla="*/ 1244441 w 1981200"/>
                <a:gd name="connsiteY993" fmla="*/ 1826895 h 2000250"/>
                <a:gd name="connsiteX994" fmla="*/ 1240060 w 1981200"/>
                <a:gd name="connsiteY994" fmla="*/ 1840897 h 2000250"/>
                <a:gd name="connsiteX995" fmla="*/ 1258062 w 1981200"/>
                <a:gd name="connsiteY995" fmla="*/ 1836992 h 2000250"/>
                <a:gd name="connsiteX996" fmla="*/ 1257205 w 1981200"/>
                <a:gd name="connsiteY996" fmla="*/ 1841754 h 2000250"/>
                <a:gd name="connsiteX997" fmla="*/ 1253871 w 1981200"/>
                <a:gd name="connsiteY997" fmla="*/ 1842897 h 2000250"/>
                <a:gd name="connsiteX998" fmla="*/ 1254728 w 1981200"/>
                <a:gd name="connsiteY998" fmla="*/ 1846135 h 2000250"/>
                <a:gd name="connsiteX999" fmla="*/ 1252061 w 1981200"/>
                <a:gd name="connsiteY999" fmla="*/ 1847088 h 2000250"/>
                <a:gd name="connsiteX1000" fmla="*/ 1253585 w 1981200"/>
                <a:gd name="connsiteY1000" fmla="*/ 1851945 h 2000250"/>
                <a:gd name="connsiteX1001" fmla="*/ 1251490 w 1981200"/>
                <a:gd name="connsiteY1001" fmla="*/ 1857185 h 2000250"/>
                <a:gd name="connsiteX1002" fmla="*/ 1252347 w 1981200"/>
                <a:gd name="connsiteY1002" fmla="*/ 1864138 h 2000250"/>
                <a:gd name="connsiteX1003" fmla="*/ 1260348 w 1981200"/>
                <a:gd name="connsiteY1003" fmla="*/ 1872234 h 2000250"/>
                <a:gd name="connsiteX1004" fmla="*/ 1253109 w 1981200"/>
                <a:gd name="connsiteY1004" fmla="*/ 1883759 h 2000250"/>
                <a:gd name="connsiteX1005" fmla="*/ 1256538 w 1981200"/>
                <a:gd name="connsiteY1005" fmla="*/ 1884902 h 2000250"/>
                <a:gd name="connsiteX1006" fmla="*/ 1239869 w 1981200"/>
                <a:gd name="connsiteY1006" fmla="*/ 1899761 h 2000250"/>
                <a:gd name="connsiteX1007" fmla="*/ 1227582 w 1981200"/>
                <a:gd name="connsiteY1007" fmla="*/ 1904619 h 2000250"/>
                <a:gd name="connsiteX1008" fmla="*/ 1226820 w 1981200"/>
                <a:gd name="connsiteY1008" fmla="*/ 1926812 h 2000250"/>
                <a:gd name="connsiteX1009" fmla="*/ 1208532 w 1981200"/>
                <a:gd name="connsiteY1009" fmla="*/ 1929670 h 2000250"/>
                <a:gd name="connsiteX1010" fmla="*/ 1197197 w 1981200"/>
                <a:gd name="connsiteY1010" fmla="*/ 1938242 h 2000250"/>
                <a:gd name="connsiteX1011" fmla="*/ 1197292 w 1981200"/>
                <a:gd name="connsiteY1011" fmla="*/ 1963483 h 2000250"/>
                <a:gd name="connsiteX1012" fmla="*/ 1187863 w 1981200"/>
                <a:gd name="connsiteY1012" fmla="*/ 1959007 h 2000250"/>
                <a:gd name="connsiteX1013" fmla="*/ 1177862 w 1981200"/>
                <a:gd name="connsiteY1013" fmla="*/ 1950053 h 2000250"/>
                <a:gd name="connsiteX1014" fmla="*/ 1168527 w 1981200"/>
                <a:gd name="connsiteY1014" fmla="*/ 1956054 h 2000250"/>
                <a:gd name="connsiteX1015" fmla="*/ 690753 w 1981200"/>
                <a:gd name="connsiteY1015" fmla="*/ 338899 h 2000250"/>
                <a:gd name="connsiteX1016" fmla="*/ 698278 w 1981200"/>
                <a:gd name="connsiteY1016" fmla="*/ 339090 h 2000250"/>
                <a:gd name="connsiteX1017" fmla="*/ 697420 w 1981200"/>
                <a:gd name="connsiteY1017" fmla="*/ 335566 h 2000250"/>
                <a:gd name="connsiteX1018" fmla="*/ 690753 w 1981200"/>
                <a:gd name="connsiteY1018" fmla="*/ 338899 h 2000250"/>
                <a:gd name="connsiteX1019" fmla="*/ 138684 w 1981200"/>
                <a:gd name="connsiteY1019" fmla="*/ 812387 h 2000250"/>
                <a:gd name="connsiteX1020" fmla="*/ 138208 w 1981200"/>
                <a:gd name="connsiteY1020" fmla="*/ 817531 h 2000250"/>
                <a:gd name="connsiteX1021" fmla="*/ 126301 w 1981200"/>
                <a:gd name="connsiteY1021" fmla="*/ 812768 h 2000250"/>
                <a:gd name="connsiteX1022" fmla="*/ 126968 w 1981200"/>
                <a:gd name="connsiteY1022" fmla="*/ 806863 h 2000250"/>
                <a:gd name="connsiteX1023" fmla="*/ 138684 w 1981200"/>
                <a:gd name="connsiteY1023" fmla="*/ 812387 h 200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</a:cxnLst>
              <a:rect l="l" t="t" r="r" b="b"/>
              <a:pathLst>
                <a:path w="1981200" h="2000250">
                  <a:moveTo>
                    <a:pt x="478917" y="411480"/>
                  </a:moveTo>
                  <a:lnTo>
                    <a:pt x="475012" y="415385"/>
                  </a:lnTo>
                  <a:lnTo>
                    <a:pt x="472440" y="405003"/>
                  </a:lnTo>
                  <a:lnTo>
                    <a:pt x="477107" y="403574"/>
                  </a:lnTo>
                  <a:lnTo>
                    <a:pt x="478917" y="411480"/>
                  </a:lnTo>
                  <a:close/>
                  <a:moveTo>
                    <a:pt x="1317403" y="73438"/>
                  </a:moveTo>
                  <a:lnTo>
                    <a:pt x="1319784" y="69723"/>
                  </a:lnTo>
                  <a:lnTo>
                    <a:pt x="1324928" y="68008"/>
                  </a:lnTo>
                  <a:lnTo>
                    <a:pt x="1325213" y="70675"/>
                  </a:lnTo>
                  <a:lnTo>
                    <a:pt x="1317403" y="73438"/>
                  </a:lnTo>
                  <a:close/>
                  <a:moveTo>
                    <a:pt x="1409605" y="109347"/>
                  </a:moveTo>
                  <a:lnTo>
                    <a:pt x="1414748" y="104680"/>
                  </a:lnTo>
                  <a:lnTo>
                    <a:pt x="1413891" y="108299"/>
                  </a:lnTo>
                  <a:lnTo>
                    <a:pt x="1409605" y="109347"/>
                  </a:lnTo>
                  <a:close/>
                  <a:moveTo>
                    <a:pt x="1355693" y="73533"/>
                  </a:moveTo>
                  <a:lnTo>
                    <a:pt x="1354931" y="77819"/>
                  </a:lnTo>
                  <a:lnTo>
                    <a:pt x="1349978" y="74771"/>
                  </a:lnTo>
                  <a:lnTo>
                    <a:pt x="1350931" y="70485"/>
                  </a:lnTo>
                  <a:lnTo>
                    <a:pt x="1346835" y="68008"/>
                  </a:lnTo>
                  <a:lnTo>
                    <a:pt x="1349121" y="68294"/>
                  </a:lnTo>
                  <a:lnTo>
                    <a:pt x="1355693" y="73533"/>
                  </a:lnTo>
                  <a:close/>
                  <a:moveTo>
                    <a:pt x="1447991" y="1133570"/>
                  </a:moveTo>
                  <a:lnTo>
                    <a:pt x="1450943" y="1132713"/>
                  </a:lnTo>
                  <a:lnTo>
                    <a:pt x="1453134" y="1135666"/>
                  </a:lnTo>
                  <a:lnTo>
                    <a:pt x="1449896" y="1136999"/>
                  </a:lnTo>
                  <a:lnTo>
                    <a:pt x="1447991" y="1133570"/>
                  </a:lnTo>
                  <a:close/>
                  <a:moveTo>
                    <a:pt x="1168527" y="1956054"/>
                  </a:moveTo>
                  <a:lnTo>
                    <a:pt x="1166622" y="1951768"/>
                  </a:lnTo>
                  <a:lnTo>
                    <a:pt x="1151382" y="1952815"/>
                  </a:lnTo>
                  <a:lnTo>
                    <a:pt x="1151001" y="1956720"/>
                  </a:lnTo>
                  <a:lnTo>
                    <a:pt x="1133761" y="1960435"/>
                  </a:lnTo>
                  <a:lnTo>
                    <a:pt x="1132332" y="1977866"/>
                  </a:lnTo>
                  <a:lnTo>
                    <a:pt x="1135285" y="1986153"/>
                  </a:lnTo>
                  <a:lnTo>
                    <a:pt x="1101947" y="1997774"/>
                  </a:lnTo>
                  <a:lnTo>
                    <a:pt x="1094518" y="1998726"/>
                  </a:lnTo>
                  <a:lnTo>
                    <a:pt x="1093565" y="1994059"/>
                  </a:lnTo>
                  <a:lnTo>
                    <a:pt x="1084040" y="1992154"/>
                  </a:lnTo>
                  <a:lnTo>
                    <a:pt x="1070229" y="1995678"/>
                  </a:lnTo>
                  <a:lnTo>
                    <a:pt x="1068133" y="1988249"/>
                  </a:lnTo>
                  <a:lnTo>
                    <a:pt x="1057751" y="1991296"/>
                  </a:lnTo>
                  <a:lnTo>
                    <a:pt x="1052703" y="1989772"/>
                  </a:lnTo>
                  <a:lnTo>
                    <a:pt x="1052513" y="1994820"/>
                  </a:lnTo>
                  <a:lnTo>
                    <a:pt x="1047274" y="1996154"/>
                  </a:lnTo>
                  <a:lnTo>
                    <a:pt x="1046893" y="1987296"/>
                  </a:lnTo>
                  <a:lnTo>
                    <a:pt x="1041654" y="1988249"/>
                  </a:lnTo>
                  <a:lnTo>
                    <a:pt x="1042892" y="1990535"/>
                  </a:lnTo>
                  <a:lnTo>
                    <a:pt x="1040416" y="1991487"/>
                  </a:lnTo>
                  <a:lnTo>
                    <a:pt x="1039273" y="1986058"/>
                  </a:lnTo>
                  <a:lnTo>
                    <a:pt x="1030510" y="1985105"/>
                  </a:lnTo>
                  <a:lnTo>
                    <a:pt x="1028414" y="1988725"/>
                  </a:lnTo>
                  <a:lnTo>
                    <a:pt x="1018984" y="1980628"/>
                  </a:lnTo>
                  <a:lnTo>
                    <a:pt x="1018223" y="1983486"/>
                  </a:lnTo>
                  <a:lnTo>
                    <a:pt x="1017841" y="1981295"/>
                  </a:lnTo>
                  <a:lnTo>
                    <a:pt x="1014698" y="1981200"/>
                  </a:lnTo>
                  <a:lnTo>
                    <a:pt x="1017841" y="1991011"/>
                  </a:lnTo>
                  <a:lnTo>
                    <a:pt x="1015079" y="1992725"/>
                  </a:lnTo>
                  <a:lnTo>
                    <a:pt x="1016794" y="1995202"/>
                  </a:lnTo>
                  <a:lnTo>
                    <a:pt x="1015174" y="1997012"/>
                  </a:lnTo>
                  <a:lnTo>
                    <a:pt x="1007840" y="1986439"/>
                  </a:lnTo>
                  <a:lnTo>
                    <a:pt x="1004507" y="1974437"/>
                  </a:lnTo>
                  <a:lnTo>
                    <a:pt x="1000030" y="1974914"/>
                  </a:lnTo>
                  <a:lnTo>
                    <a:pt x="1000887" y="1979009"/>
                  </a:lnTo>
                  <a:lnTo>
                    <a:pt x="997363" y="1979581"/>
                  </a:lnTo>
                  <a:lnTo>
                    <a:pt x="995648" y="1975580"/>
                  </a:lnTo>
                  <a:lnTo>
                    <a:pt x="993648" y="1975866"/>
                  </a:lnTo>
                  <a:lnTo>
                    <a:pt x="993267" y="1972913"/>
                  </a:lnTo>
                  <a:lnTo>
                    <a:pt x="995362" y="1972342"/>
                  </a:lnTo>
                  <a:lnTo>
                    <a:pt x="991838" y="1956720"/>
                  </a:lnTo>
                  <a:lnTo>
                    <a:pt x="985647" y="1956530"/>
                  </a:lnTo>
                  <a:lnTo>
                    <a:pt x="983742" y="1944719"/>
                  </a:lnTo>
                  <a:lnTo>
                    <a:pt x="987171" y="1942910"/>
                  </a:lnTo>
                  <a:lnTo>
                    <a:pt x="983552" y="1931575"/>
                  </a:lnTo>
                  <a:lnTo>
                    <a:pt x="999934" y="1926812"/>
                  </a:lnTo>
                  <a:lnTo>
                    <a:pt x="997553" y="1919383"/>
                  </a:lnTo>
                  <a:lnTo>
                    <a:pt x="1005554" y="1917097"/>
                  </a:lnTo>
                  <a:lnTo>
                    <a:pt x="1005173" y="1909762"/>
                  </a:lnTo>
                  <a:lnTo>
                    <a:pt x="1012412" y="1908524"/>
                  </a:lnTo>
                  <a:lnTo>
                    <a:pt x="1013365" y="1888331"/>
                  </a:lnTo>
                  <a:lnTo>
                    <a:pt x="1030224" y="1885474"/>
                  </a:lnTo>
                  <a:lnTo>
                    <a:pt x="1026795" y="1872329"/>
                  </a:lnTo>
                  <a:lnTo>
                    <a:pt x="1040511" y="1867471"/>
                  </a:lnTo>
                  <a:lnTo>
                    <a:pt x="1037463" y="1858328"/>
                  </a:lnTo>
                  <a:lnTo>
                    <a:pt x="1035463" y="1854232"/>
                  </a:lnTo>
                  <a:lnTo>
                    <a:pt x="1026890" y="1857851"/>
                  </a:lnTo>
                  <a:lnTo>
                    <a:pt x="1024319" y="1852898"/>
                  </a:lnTo>
                  <a:lnTo>
                    <a:pt x="1020699" y="1854327"/>
                  </a:lnTo>
                  <a:lnTo>
                    <a:pt x="1019461" y="1847945"/>
                  </a:lnTo>
                  <a:lnTo>
                    <a:pt x="1005078" y="1848993"/>
                  </a:lnTo>
                  <a:lnTo>
                    <a:pt x="1004792" y="1843087"/>
                  </a:lnTo>
                  <a:lnTo>
                    <a:pt x="987076" y="1844707"/>
                  </a:lnTo>
                  <a:lnTo>
                    <a:pt x="990124" y="1838896"/>
                  </a:lnTo>
                  <a:lnTo>
                    <a:pt x="968026" y="1840230"/>
                  </a:lnTo>
                  <a:lnTo>
                    <a:pt x="966407" y="1828419"/>
                  </a:lnTo>
                  <a:lnTo>
                    <a:pt x="944690" y="1831752"/>
                  </a:lnTo>
                  <a:lnTo>
                    <a:pt x="942784" y="1818799"/>
                  </a:lnTo>
                  <a:lnTo>
                    <a:pt x="950976" y="1817180"/>
                  </a:lnTo>
                  <a:lnTo>
                    <a:pt x="949262" y="1807845"/>
                  </a:lnTo>
                  <a:lnTo>
                    <a:pt x="959929" y="1808035"/>
                  </a:lnTo>
                  <a:lnTo>
                    <a:pt x="959644" y="1804035"/>
                  </a:lnTo>
                  <a:lnTo>
                    <a:pt x="972503" y="1802035"/>
                  </a:lnTo>
                  <a:lnTo>
                    <a:pt x="973645" y="1799082"/>
                  </a:lnTo>
                  <a:lnTo>
                    <a:pt x="958977" y="1793558"/>
                  </a:lnTo>
                  <a:lnTo>
                    <a:pt x="954215" y="1795367"/>
                  </a:lnTo>
                  <a:lnTo>
                    <a:pt x="953738" y="1799177"/>
                  </a:lnTo>
                  <a:lnTo>
                    <a:pt x="933259" y="1801939"/>
                  </a:lnTo>
                  <a:lnTo>
                    <a:pt x="930212" y="1792700"/>
                  </a:lnTo>
                  <a:lnTo>
                    <a:pt x="935545" y="1790319"/>
                  </a:lnTo>
                  <a:lnTo>
                    <a:pt x="932498" y="1784127"/>
                  </a:lnTo>
                  <a:lnTo>
                    <a:pt x="927735" y="1787557"/>
                  </a:lnTo>
                  <a:lnTo>
                    <a:pt x="924401" y="1778603"/>
                  </a:lnTo>
                  <a:lnTo>
                    <a:pt x="916495" y="1772888"/>
                  </a:lnTo>
                  <a:lnTo>
                    <a:pt x="918115" y="1765077"/>
                  </a:lnTo>
                  <a:lnTo>
                    <a:pt x="923544" y="1762982"/>
                  </a:lnTo>
                  <a:lnTo>
                    <a:pt x="914686" y="1758982"/>
                  </a:lnTo>
                  <a:lnTo>
                    <a:pt x="907447" y="1745266"/>
                  </a:lnTo>
                  <a:lnTo>
                    <a:pt x="906399" y="1733836"/>
                  </a:lnTo>
                  <a:lnTo>
                    <a:pt x="889730" y="1725168"/>
                  </a:lnTo>
                  <a:lnTo>
                    <a:pt x="877729" y="1706880"/>
                  </a:lnTo>
                  <a:lnTo>
                    <a:pt x="876967" y="1697164"/>
                  </a:lnTo>
                  <a:lnTo>
                    <a:pt x="863346" y="1696403"/>
                  </a:lnTo>
                  <a:lnTo>
                    <a:pt x="858583" y="1687830"/>
                  </a:lnTo>
                  <a:lnTo>
                    <a:pt x="846201" y="1685735"/>
                  </a:lnTo>
                  <a:lnTo>
                    <a:pt x="848011" y="1658493"/>
                  </a:lnTo>
                  <a:lnTo>
                    <a:pt x="854774" y="1644301"/>
                  </a:lnTo>
                  <a:lnTo>
                    <a:pt x="853249" y="1637061"/>
                  </a:lnTo>
                  <a:lnTo>
                    <a:pt x="859631" y="1610773"/>
                  </a:lnTo>
                  <a:lnTo>
                    <a:pt x="845820" y="1606582"/>
                  </a:lnTo>
                  <a:lnTo>
                    <a:pt x="837152" y="1596199"/>
                  </a:lnTo>
                  <a:lnTo>
                    <a:pt x="836581" y="1577816"/>
                  </a:lnTo>
                  <a:lnTo>
                    <a:pt x="829437" y="1570672"/>
                  </a:lnTo>
                  <a:lnTo>
                    <a:pt x="829342" y="1562481"/>
                  </a:lnTo>
                  <a:lnTo>
                    <a:pt x="816864" y="1561624"/>
                  </a:lnTo>
                  <a:lnTo>
                    <a:pt x="815245" y="1570196"/>
                  </a:lnTo>
                  <a:lnTo>
                    <a:pt x="802672" y="1570672"/>
                  </a:lnTo>
                  <a:lnTo>
                    <a:pt x="791146" y="1570292"/>
                  </a:lnTo>
                  <a:lnTo>
                    <a:pt x="771906" y="1563814"/>
                  </a:lnTo>
                  <a:lnTo>
                    <a:pt x="767620" y="1564958"/>
                  </a:lnTo>
                  <a:lnTo>
                    <a:pt x="762095" y="1572958"/>
                  </a:lnTo>
                  <a:lnTo>
                    <a:pt x="735806" y="1559052"/>
                  </a:lnTo>
                  <a:lnTo>
                    <a:pt x="721900" y="1556766"/>
                  </a:lnTo>
                  <a:lnTo>
                    <a:pt x="709708" y="1543717"/>
                  </a:lnTo>
                  <a:lnTo>
                    <a:pt x="701897" y="1540859"/>
                  </a:lnTo>
                  <a:lnTo>
                    <a:pt x="674846" y="1516951"/>
                  </a:lnTo>
                  <a:lnTo>
                    <a:pt x="663416" y="1517523"/>
                  </a:lnTo>
                  <a:lnTo>
                    <a:pt x="653129" y="1523238"/>
                  </a:lnTo>
                  <a:lnTo>
                    <a:pt x="634365" y="1503140"/>
                  </a:lnTo>
                  <a:lnTo>
                    <a:pt x="632174" y="1496663"/>
                  </a:lnTo>
                  <a:lnTo>
                    <a:pt x="622745" y="1485043"/>
                  </a:lnTo>
                  <a:lnTo>
                    <a:pt x="609695" y="1494186"/>
                  </a:lnTo>
                  <a:lnTo>
                    <a:pt x="600837" y="1486948"/>
                  </a:lnTo>
                  <a:lnTo>
                    <a:pt x="587216" y="1487329"/>
                  </a:lnTo>
                  <a:lnTo>
                    <a:pt x="587788" y="1477994"/>
                  </a:lnTo>
                  <a:lnTo>
                    <a:pt x="581406" y="1488091"/>
                  </a:lnTo>
                  <a:lnTo>
                    <a:pt x="565404" y="1492472"/>
                  </a:lnTo>
                  <a:lnTo>
                    <a:pt x="552545" y="1491234"/>
                  </a:lnTo>
                  <a:lnTo>
                    <a:pt x="549974" y="1494282"/>
                  </a:lnTo>
                  <a:lnTo>
                    <a:pt x="554260" y="1486376"/>
                  </a:lnTo>
                  <a:lnTo>
                    <a:pt x="552831" y="1479137"/>
                  </a:lnTo>
                  <a:lnTo>
                    <a:pt x="543973" y="1473899"/>
                  </a:lnTo>
                  <a:lnTo>
                    <a:pt x="537305" y="1463326"/>
                  </a:lnTo>
                  <a:lnTo>
                    <a:pt x="539401" y="1462278"/>
                  </a:lnTo>
                  <a:lnTo>
                    <a:pt x="543497" y="1443895"/>
                  </a:lnTo>
                  <a:lnTo>
                    <a:pt x="542163" y="1441133"/>
                  </a:lnTo>
                  <a:lnTo>
                    <a:pt x="547783" y="1428178"/>
                  </a:lnTo>
                  <a:lnTo>
                    <a:pt x="547497" y="1417130"/>
                  </a:lnTo>
                  <a:lnTo>
                    <a:pt x="553783" y="1407985"/>
                  </a:lnTo>
                  <a:lnTo>
                    <a:pt x="540449" y="1409414"/>
                  </a:lnTo>
                  <a:lnTo>
                    <a:pt x="533114" y="1413605"/>
                  </a:lnTo>
                  <a:lnTo>
                    <a:pt x="533019" y="1396841"/>
                  </a:lnTo>
                  <a:lnTo>
                    <a:pt x="522732" y="1374839"/>
                  </a:lnTo>
                  <a:lnTo>
                    <a:pt x="487204" y="1367980"/>
                  </a:lnTo>
                  <a:lnTo>
                    <a:pt x="485489" y="1359313"/>
                  </a:lnTo>
                  <a:lnTo>
                    <a:pt x="477869" y="1353979"/>
                  </a:lnTo>
                  <a:lnTo>
                    <a:pt x="475678" y="1348549"/>
                  </a:lnTo>
                  <a:lnTo>
                    <a:pt x="474250" y="1307211"/>
                  </a:lnTo>
                  <a:lnTo>
                    <a:pt x="461105" y="1313212"/>
                  </a:lnTo>
                  <a:lnTo>
                    <a:pt x="459105" y="1306925"/>
                  </a:lnTo>
                  <a:lnTo>
                    <a:pt x="451485" y="1305115"/>
                  </a:lnTo>
                  <a:lnTo>
                    <a:pt x="450151" y="1307878"/>
                  </a:lnTo>
                  <a:lnTo>
                    <a:pt x="445865" y="1306449"/>
                  </a:lnTo>
                  <a:lnTo>
                    <a:pt x="436531" y="1311973"/>
                  </a:lnTo>
                  <a:lnTo>
                    <a:pt x="428530" y="1310735"/>
                  </a:lnTo>
                  <a:lnTo>
                    <a:pt x="415290" y="1317307"/>
                  </a:lnTo>
                  <a:lnTo>
                    <a:pt x="402907" y="1319498"/>
                  </a:lnTo>
                  <a:lnTo>
                    <a:pt x="396049" y="1332833"/>
                  </a:lnTo>
                  <a:lnTo>
                    <a:pt x="393478" y="1346359"/>
                  </a:lnTo>
                  <a:lnTo>
                    <a:pt x="401193" y="1361694"/>
                  </a:lnTo>
                  <a:lnTo>
                    <a:pt x="373666" y="1341691"/>
                  </a:lnTo>
                  <a:lnTo>
                    <a:pt x="353187" y="1330547"/>
                  </a:lnTo>
                  <a:lnTo>
                    <a:pt x="331375" y="1329880"/>
                  </a:lnTo>
                  <a:lnTo>
                    <a:pt x="327565" y="1319498"/>
                  </a:lnTo>
                  <a:lnTo>
                    <a:pt x="318611" y="1330262"/>
                  </a:lnTo>
                  <a:lnTo>
                    <a:pt x="325850" y="1333976"/>
                  </a:lnTo>
                  <a:lnTo>
                    <a:pt x="316420" y="1347216"/>
                  </a:lnTo>
                  <a:lnTo>
                    <a:pt x="319183" y="1353883"/>
                  </a:lnTo>
                  <a:lnTo>
                    <a:pt x="317373" y="1357979"/>
                  </a:lnTo>
                  <a:lnTo>
                    <a:pt x="310420" y="1361789"/>
                  </a:lnTo>
                  <a:lnTo>
                    <a:pt x="295561" y="1360360"/>
                  </a:lnTo>
                  <a:lnTo>
                    <a:pt x="292703" y="1355598"/>
                  </a:lnTo>
                  <a:lnTo>
                    <a:pt x="290322" y="1361313"/>
                  </a:lnTo>
                  <a:lnTo>
                    <a:pt x="287464" y="1346454"/>
                  </a:lnTo>
                  <a:lnTo>
                    <a:pt x="279845" y="1343215"/>
                  </a:lnTo>
                  <a:lnTo>
                    <a:pt x="275844" y="1336262"/>
                  </a:lnTo>
                  <a:lnTo>
                    <a:pt x="271558" y="1335976"/>
                  </a:lnTo>
                  <a:lnTo>
                    <a:pt x="258128" y="1313307"/>
                  </a:lnTo>
                  <a:lnTo>
                    <a:pt x="244221" y="1305115"/>
                  </a:lnTo>
                  <a:lnTo>
                    <a:pt x="249745" y="1298353"/>
                  </a:lnTo>
                  <a:lnTo>
                    <a:pt x="248221" y="1296162"/>
                  </a:lnTo>
                  <a:lnTo>
                    <a:pt x="250126" y="1293400"/>
                  </a:lnTo>
                  <a:lnTo>
                    <a:pt x="254603" y="1291399"/>
                  </a:lnTo>
                  <a:lnTo>
                    <a:pt x="259937" y="1293971"/>
                  </a:lnTo>
                  <a:lnTo>
                    <a:pt x="262128" y="1288161"/>
                  </a:lnTo>
                  <a:lnTo>
                    <a:pt x="259366" y="1281303"/>
                  </a:lnTo>
                  <a:lnTo>
                    <a:pt x="243364" y="1267015"/>
                  </a:lnTo>
                  <a:lnTo>
                    <a:pt x="206311" y="1272254"/>
                  </a:lnTo>
                  <a:lnTo>
                    <a:pt x="185356" y="1296067"/>
                  </a:lnTo>
                  <a:lnTo>
                    <a:pt x="186214" y="1313593"/>
                  </a:lnTo>
                  <a:lnTo>
                    <a:pt x="182499" y="1322641"/>
                  </a:lnTo>
                  <a:lnTo>
                    <a:pt x="170402" y="1316450"/>
                  </a:lnTo>
                  <a:lnTo>
                    <a:pt x="171355" y="1339120"/>
                  </a:lnTo>
                  <a:lnTo>
                    <a:pt x="159353" y="1348930"/>
                  </a:lnTo>
                  <a:lnTo>
                    <a:pt x="157639" y="1352550"/>
                  </a:lnTo>
                  <a:lnTo>
                    <a:pt x="159829" y="1354360"/>
                  </a:lnTo>
                  <a:lnTo>
                    <a:pt x="145542" y="1361218"/>
                  </a:lnTo>
                  <a:lnTo>
                    <a:pt x="140208" y="1367218"/>
                  </a:lnTo>
                  <a:lnTo>
                    <a:pt x="122968" y="1371505"/>
                  </a:lnTo>
                  <a:lnTo>
                    <a:pt x="114681" y="1381506"/>
                  </a:lnTo>
                  <a:lnTo>
                    <a:pt x="113347" y="1392650"/>
                  </a:lnTo>
                  <a:lnTo>
                    <a:pt x="110109" y="1389126"/>
                  </a:lnTo>
                  <a:lnTo>
                    <a:pt x="104965" y="1396270"/>
                  </a:lnTo>
                  <a:lnTo>
                    <a:pt x="107632" y="1407414"/>
                  </a:lnTo>
                  <a:lnTo>
                    <a:pt x="100870" y="1419987"/>
                  </a:lnTo>
                  <a:lnTo>
                    <a:pt x="116491" y="1426559"/>
                  </a:lnTo>
                  <a:lnTo>
                    <a:pt x="116681" y="1429893"/>
                  </a:lnTo>
                  <a:lnTo>
                    <a:pt x="110395" y="1425512"/>
                  </a:lnTo>
                  <a:lnTo>
                    <a:pt x="109442" y="1427226"/>
                  </a:lnTo>
                  <a:lnTo>
                    <a:pt x="115062" y="1432751"/>
                  </a:lnTo>
                  <a:lnTo>
                    <a:pt x="95917" y="1424940"/>
                  </a:lnTo>
                  <a:lnTo>
                    <a:pt x="73533" y="1445990"/>
                  </a:lnTo>
                  <a:lnTo>
                    <a:pt x="55816" y="1467517"/>
                  </a:lnTo>
                  <a:lnTo>
                    <a:pt x="37624" y="1476946"/>
                  </a:lnTo>
                  <a:lnTo>
                    <a:pt x="26765" y="1479327"/>
                  </a:lnTo>
                  <a:lnTo>
                    <a:pt x="30289" y="1463230"/>
                  </a:lnTo>
                  <a:lnTo>
                    <a:pt x="29146" y="1450752"/>
                  </a:lnTo>
                  <a:lnTo>
                    <a:pt x="19812" y="1447324"/>
                  </a:lnTo>
                  <a:lnTo>
                    <a:pt x="20193" y="1428940"/>
                  </a:lnTo>
                  <a:lnTo>
                    <a:pt x="17907" y="1425797"/>
                  </a:lnTo>
                  <a:lnTo>
                    <a:pt x="21717" y="1409510"/>
                  </a:lnTo>
                  <a:lnTo>
                    <a:pt x="34671" y="1398365"/>
                  </a:lnTo>
                  <a:lnTo>
                    <a:pt x="43624" y="1380363"/>
                  </a:lnTo>
                  <a:lnTo>
                    <a:pt x="44577" y="1372648"/>
                  </a:lnTo>
                  <a:lnTo>
                    <a:pt x="41338" y="1367599"/>
                  </a:lnTo>
                  <a:lnTo>
                    <a:pt x="41529" y="1358837"/>
                  </a:lnTo>
                  <a:lnTo>
                    <a:pt x="44958" y="1346645"/>
                  </a:lnTo>
                  <a:lnTo>
                    <a:pt x="67342" y="1313402"/>
                  </a:lnTo>
                  <a:lnTo>
                    <a:pt x="80962" y="1304354"/>
                  </a:lnTo>
                  <a:lnTo>
                    <a:pt x="70866" y="1290542"/>
                  </a:lnTo>
                  <a:lnTo>
                    <a:pt x="58960" y="1288542"/>
                  </a:lnTo>
                  <a:lnTo>
                    <a:pt x="54388" y="1284446"/>
                  </a:lnTo>
                  <a:lnTo>
                    <a:pt x="49054" y="1265587"/>
                  </a:lnTo>
                  <a:lnTo>
                    <a:pt x="37243" y="1240441"/>
                  </a:lnTo>
                  <a:lnTo>
                    <a:pt x="33718" y="1224058"/>
                  </a:lnTo>
                  <a:lnTo>
                    <a:pt x="36195" y="1214628"/>
                  </a:lnTo>
                  <a:lnTo>
                    <a:pt x="35052" y="1202341"/>
                  </a:lnTo>
                  <a:lnTo>
                    <a:pt x="39433" y="1191006"/>
                  </a:lnTo>
                  <a:lnTo>
                    <a:pt x="46101" y="1183957"/>
                  </a:lnTo>
                  <a:lnTo>
                    <a:pt x="38957" y="1141381"/>
                  </a:lnTo>
                  <a:lnTo>
                    <a:pt x="42958" y="1135666"/>
                  </a:lnTo>
                  <a:lnTo>
                    <a:pt x="43243" y="1123950"/>
                  </a:lnTo>
                  <a:lnTo>
                    <a:pt x="34957" y="1109948"/>
                  </a:lnTo>
                  <a:lnTo>
                    <a:pt x="26765" y="1106710"/>
                  </a:lnTo>
                  <a:lnTo>
                    <a:pt x="19050" y="1097947"/>
                  </a:lnTo>
                  <a:lnTo>
                    <a:pt x="9620" y="1070705"/>
                  </a:lnTo>
                  <a:lnTo>
                    <a:pt x="9525" y="1062895"/>
                  </a:lnTo>
                  <a:lnTo>
                    <a:pt x="12192" y="1055275"/>
                  </a:lnTo>
                  <a:lnTo>
                    <a:pt x="13906" y="1055751"/>
                  </a:lnTo>
                  <a:lnTo>
                    <a:pt x="20764" y="1045369"/>
                  </a:lnTo>
                  <a:lnTo>
                    <a:pt x="29527" y="1042606"/>
                  </a:lnTo>
                  <a:lnTo>
                    <a:pt x="38481" y="1032796"/>
                  </a:lnTo>
                  <a:lnTo>
                    <a:pt x="31909" y="1024890"/>
                  </a:lnTo>
                  <a:lnTo>
                    <a:pt x="45053" y="1014031"/>
                  </a:lnTo>
                  <a:lnTo>
                    <a:pt x="58864" y="1013079"/>
                  </a:lnTo>
                  <a:lnTo>
                    <a:pt x="67437" y="1001173"/>
                  </a:lnTo>
                  <a:lnTo>
                    <a:pt x="90964" y="1007364"/>
                  </a:lnTo>
                  <a:lnTo>
                    <a:pt x="92964" y="1021556"/>
                  </a:lnTo>
                  <a:lnTo>
                    <a:pt x="107442" y="1030891"/>
                  </a:lnTo>
                  <a:lnTo>
                    <a:pt x="114109" y="1033081"/>
                  </a:lnTo>
                  <a:lnTo>
                    <a:pt x="116776" y="1027557"/>
                  </a:lnTo>
                  <a:lnTo>
                    <a:pt x="131254" y="1029271"/>
                  </a:lnTo>
                  <a:lnTo>
                    <a:pt x="132302" y="981170"/>
                  </a:lnTo>
                  <a:lnTo>
                    <a:pt x="135064" y="969454"/>
                  </a:lnTo>
                  <a:lnTo>
                    <a:pt x="122872" y="965740"/>
                  </a:lnTo>
                  <a:lnTo>
                    <a:pt x="125063" y="960691"/>
                  </a:lnTo>
                  <a:lnTo>
                    <a:pt x="117824" y="949738"/>
                  </a:lnTo>
                  <a:lnTo>
                    <a:pt x="104584" y="912685"/>
                  </a:lnTo>
                  <a:lnTo>
                    <a:pt x="97345" y="872490"/>
                  </a:lnTo>
                  <a:lnTo>
                    <a:pt x="89916" y="868299"/>
                  </a:lnTo>
                  <a:lnTo>
                    <a:pt x="90868" y="863537"/>
                  </a:lnTo>
                  <a:lnTo>
                    <a:pt x="87535" y="856107"/>
                  </a:lnTo>
                  <a:lnTo>
                    <a:pt x="90964" y="852202"/>
                  </a:lnTo>
                  <a:lnTo>
                    <a:pt x="77152" y="838962"/>
                  </a:lnTo>
                  <a:lnTo>
                    <a:pt x="72676" y="842296"/>
                  </a:lnTo>
                  <a:lnTo>
                    <a:pt x="76962" y="838771"/>
                  </a:lnTo>
                  <a:lnTo>
                    <a:pt x="72866" y="833533"/>
                  </a:lnTo>
                  <a:lnTo>
                    <a:pt x="72104" y="826103"/>
                  </a:lnTo>
                  <a:lnTo>
                    <a:pt x="68961" y="827627"/>
                  </a:lnTo>
                  <a:lnTo>
                    <a:pt x="68389" y="822388"/>
                  </a:lnTo>
                  <a:lnTo>
                    <a:pt x="60674" y="824674"/>
                  </a:lnTo>
                  <a:lnTo>
                    <a:pt x="60484" y="824293"/>
                  </a:lnTo>
                  <a:lnTo>
                    <a:pt x="62389" y="823817"/>
                  </a:lnTo>
                  <a:lnTo>
                    <a:pt x="55054" y="815816"/>
                  </a:lnTo>
                  <a:lnTo>
                    <a:pt x="59341" y="807053"/>
                  </a:lnTo>
                  <a:lnTo>
                    <a:pt x="70485" y="817054"/>
                  </a:lnTo>
                  <a:lnTo>
                    <a:pt x="89440" y="810482"/>
                  </a:lnTo>
                  <a:lnTo>
                    <a:pt x="91059" y="813054"/>
                  </a:lnTo>
                  <a:lnTo>
                    <a:pt x="100870" y="806482"/>
                  </a:lnTo>
                  <a:lnTo>
                    <a:pt x="105442" y="820198"/>
                  </a:lnTo>
                  <a:lnTo>
                    <a:pt x="120777" y="817816"/>
                  </a:lnTo>
                  <a:lnTo>
                    <a:pt x="121634" y="821341"/>
                  </a:lnTo>
                  <a:lnTo>
                    <a:pt x="127349" y="820674"/>
                  </a:lnTo>
                  <a:lnTo>
                    <a:pt x="143542" y="828961"/>
                  </a:lnTo>
                  <a:lnTo>
                    <a:pt x="134683" y="832580"/>
                  </a:lnTo>
                  <a:lnTo>
                    <a:pt x="129540" y="830008"/>
                  </a:lnTo>
                  <a:lnTo>
                    <a:pt x="117253" y="833056"/>
                  </a:lnTo>
                  <a:lnTo>
                    <a:pt x="117443" y="837724"/>
                  </a:lnTo>
                  <a:lnTo>
                    <a:pt x="111633" y="838390"/>
                  </a:lnTo>
                  <a:lnTo>
                    <a:pt x="111728" y="841343"/>
                  </a:lnTo>
                  <a:lnTo>
                    <a:pt x="107537" y="841343"/>
                  </a:lnTo>
                  <a:lnTo>
                    <a:pt x="106299" y="843534"/>
                  </a:lnTo>
                  <a:lnTo>
                    <a:pt x="98774" y="865632"/>
                  </a:lnTo>
                  <a:lnTo>
                    <a:pt x="101346" y="867251"/>
                  </a:lnTo>
                  <a:lnTo>
                    <a:pt x="100012" y="871918"/>
                  </a:lnTo>
                  <a:lnTo>
                    <a:pt x="106870" y="904875"/>
                  </a:lnTo>
                  <a:lnTo>
                    <a:pt x="111347" y="892016"/>
                  </a:lnTo>
                  <a:lnTo>
                    <a:pt x="120682" y="892016"/>
                  </a:lnTo>
                  <a:lnTo>
                    <a:pt x="129064" y="896493"/>
                  </a:lnTo>
                  <a:lnTo>
                    <a:pt x="140875" y="894493"/>
                  </a:lnTo>
                  <a:lnTo>
                    <a:pt x="139827" y="899160"/>
                  </a:lnTo>
                  <a:lnTo>
                    <a:pt x="146018" y="903256"/>
                  </a:lnTo>
                  <a:lnTo>
                    <a:pt x="152209" y="893540"/>
                  </a:lnTo>
                  <a:lnTo>
                    <a:pt x="154972" y="894397"/>
                  </a:lnTo>
                  <a:lnTo>
                    <a:pt x="158877" y="889921"/>
                  </a:lnTo>
                  <a:lnTo>
                    <a:pt x="166592" y="895540"/>
                  </a:lnTo>
                  <a:lnTo>
                    <a:pt x="173831" y="884777"/>
                  </a:lnTo>
                  <a:lnTo>
                    <a:pt x="173831" y="878491"/>
                  </a:lnTo>
                  <a:lnTo>
                    <a:pt x="182118" y="882682"/>
                  </a:lnTo>
                  <a:lnTo>
                    <a:pt x="176593" y="892778"/>
                  </a:lnTo>
                  <a:lnTo>
                    <a:pt x="170402" y="894302"/>
                  </a:lnTo>
                  <a:lnTo>
                    <a:pt x="171640" y="906018"/>
                  </a:lnTo>
                  <a:lnTo>
                    <a:pt x="187738" y="893921"/>
                  </a:lnTo>
                  <a:lnTo>
                    <a:pt x="187357" y="883539"/>
                  </a:lnTo>
                  <a:lnTo>
                    <a:pt x="183451" y="877443"/>
                  </a:lnTo>
                  <a:lnTo>
                    <a:pt x="188881" y="864203"/>
                  </a:lnTo>
                  <a:lnTo>
                    <a:pt x="200025" y="860298"/>
                  </a:lnTo>
                  <a:lnTo>
                    <a:pt x="204216" y="863917"/>
                  </a:lnTo>
                  <a:lnTo>
                    <a:pt x="213741" y="859250"/>
                  </a:lnTo>
                  <a:lnTo>
                    <a:pt x="215646" y="867251"/>
                  </a:lnTo>
                  <a:lnTo>
                    <a:pt x="220123" y="872966"/>
                  </a:lnTo>
                  <a:lnTo>
                    <a:pt x="227838" y="859726"/>
                  </a:lnTo>
                  <a:lnTo>
                    <a:pt x="224695" y="872014"/>
                  </a:lnTo>
                  <a:lnTo>
                    <a:pt x="235363" y="875252"/>
                  </a:lnTo>
                  <a:lnTo>
                    <a:pt x="240220" y="893445"/>
                  </a:lnTo>
                  <a:lnTo>
                    <a:pt x="241840" y="894779"/>
                  </a:lnTo>
                  <a:lnTo>
                    <a:pt x="246221" y="891254"/>
                  </a:lnTo>
                  <a:lnTo>
                    <a:pt x="251746" y="899636"/>
                  </a:lnTo>
                  <a:lnTo>
                    <a:pt x="248126" y="914781"/>
                  </a:lnTo>
                  <a:lnTo>
                    <a:pt x="250888" y="913257"/>
                  </a:lnTo>
                  <a:lnTo>
                    <a:pt x="253936" y="919258"/>
                  </a:lnTo>
                  <a:lnTo>
                    <a:pt x="254794" y="911257"/>
                  </a:lnTo>
                  <a:lnTo>
                    <a:pt x="256508" y="914305"/>
                  </a:lnTo>
                  <a:lnTo>
                    <a:pt x="268510" y="919829"/>
                  </a:lnTo>
                  <a:lnTo>
                    <a:pt x="271081" y="896874"/>
                  </a:lnTo>
                  <a:lnTo>
                    <a:pt x="261556" y="894207"/>
                  </a:lnTo>
                  <a:lnTo>
                    <a:pt x="264604" y="879634"/>
                  </a:lnTo>
                  <a:lnTo>
                    <a:pt x="281083" y="860679"/>
                  </a:lnTo>
                  <a:lnTo>
                    <a:pt x="296037" y="852297"/>
                  </a:lnTo>
                  <a:lnTo>
                    <a:pt x="296989" y="838295"/>
                  </a:lnTo>
                  <a:lnTo>
                    <a:pt x="315182" y="829628"/>
                  </a:lnTo>
                  <a:lnTo>
                    <a:pt x="338328" y="814102"/>
                  </a:lnTo>
                  <a:lnTo>
                    <a:pt x="349949" y="811816"/>
                  </a:lnTo>
                  <a:lnTo>
                    <a:pt x="354235" y="802767"/>
                  </a:lnTo>
                  <a:lnTo>
                    <a:pt x="361950" y="817816"/>
                  </a:lnTo>
                  <a:lnTo>
                    <a:pt x="369760" y="818102"/>
                  </a:lnTo>
                  <a:lnTo>
                    <a:pt x="371380" y="813340"/>
                  </a:lnTo>
                  <a:lnTo>
                    <a:pt x="362522" y="809720"/>
                  </a:lnTo>
                  <a:lnTo>
                    <a:pt x="363379" y="806387"/>
                  </a:lnTo>
                  <a:lnTo>
                    <a:pt x="367665" y="808101"/>
                  </a:lnTo>
                  <a:lnTo>
                    <a:pt x="364045" y="808863"/>
                  </a:lnTo>
                  <a:lnTo>
                    <a:pt x="370808" y="811816"/>
                  </a:lnTo>
                  <a:lnTo>
                    <a:pt x="376237" y="800290"/>
                  </a:lnTo>
                  <a:lnTo>
                    <a:pt x="381953" y="801433"/>
                  </a:lnTo>
                  <a:lnTo>
                    <a:pt x="382619" y="797719"/>
                  </a:lnTo>
                  <a:lnTo>
                    <a:pt x="385477" y="798385"/>
                  </a:lnTo>
                  <a:lnTo>
                    <a:pt x="387191" y="796004"/>
                  </a:lnTo>
                  <a:lnTo>
                    <a:pt x="389763" y="797814"/>
                  </a:lnTo>
                  <a:lnTo>
                    <a:pt x="385762" y="803338"/>
                  </a:lnTo>
                  <a:lnTo>
                    <a:pt x="388239" y="804386"/>
                  </a:lnTo>
                  <a:lnTo>
                    <a:pt x="389287" y="810006"/>
                  </a:lnTo>
                  <a:lnTo>
                    <a:pt x="396240" y="800481"/>
                  </a:lnTo>
                  <a:lnTo>
                    <a:pt x="397288" y="788860"/>
                  </a:lnTo>
                  <a:lnTo>
                    <a:pt x="410623" y="771620"/>
                  </a:lnTo>
                  <a:lnTo>
                    <a:pt x="422053" y="736949"/>
                  </a:lnTo>
                  <a:lnTo>
                    <a:pt x="434340" y="727329"/>
                  </a:lnTo>
                  <a:lnTo>
                    <a:pt x="426244" y="722852"/>
                  </a:lnTo>
                  <a:lnTo>
                    <a:pt x="420624" y="711041"/>
                  </a:lnTo>
                  <a:lnTo>
                    <a:pt x="409384" y="704564"/>
                  </a:lnTo>
                  <a:lnTo>
                    <a:pt x="411004" y="699992"/>
                  </a:lnTo>
                  <a:lnTo>
                    <a:pt x="419195" y="705326"/>
                  </a:lnTo>
                  <a:lnTo>
                    <a:pt x="436435" y="695706"/>
                  </a:lnTo>
                  <a:lnTo>
                    <a:pt x="429673" y="687324"/>
                  </a:lnTo>
                  <a:lnTo>
                    <a:pt x="417766" y="685038"/>
                  </a:lnTo>
                  <a:lnTo>
                    <a:pt x="416814" y="689134"/>
                  </a:lnTo>
                  <a:lnTo>
                    <a:pt x="408337" y="687991"/>
                  </a:lnTo>
                  <a:lnTo>
                    <a:pt x="407479" y="685229"/>
                  </a:lnTo>
                  <a:lnTo>
                    <a:pt x="408718" y="677989"/>
                  </a:lnTo>
                  <a:lnTo>
                    <a:pt x="414528" y="670655"/>
                  </a:lnTo>
                  <a:lnTo>
                    <a:pt x="415195" y="660845"/>
                  </a:lnTo>
                  <a:lnTo>
                    <a:pt x="403098" y="658558"/>
                  </a:lnTo>
                  <a:lnTo>
                    <a:pt x="408908" y="638365"/>
                  </a:lnTo>
                  <a:lnTo>
                    <a:pt x="400907" y="637889"/>
                  </a:lnTo>
                  <a:lnTo>
                    <a:pt x="401669" y="634651"/>
                  </a:lnTo>
                  <a:lnTo>
                    <a:pt x="398335" y="634651"/>
                  </a:lnTo>
                  <a:lnTo>
                    <a:pt x="397859" y="630269"/>
                  </a:lnTo>
                  <a:lnTo>
                    <a:pt x="407003" y="630460"/>
                  </a:lnTo>
                  <a:lnTo>
                    <a:pt x="406432" y="626554"/>
                  </a:lnTo>
                  <a:lnTo>
                    <a:pt x="413195" y="623221"/>
                  </a:lnTo>
                  <a:lnTo>
                    <a:pt x="407194" y="598360"/>
                  </a:lnTo>
                  <a:lnTo>
                    <a:pt x="437483" y="589026"/>
                  </a:lnTo>
                  <a:lnTo>
                    <a:pt x="442531" y="593979"/>
                  </a:lnTo>
                  <a:lnTo>
                    <a:pt x="468535" y="579406"/>
                  </a:lnTo>
                  <a:lnTo>
                    <a:pt x="493490" y="557022"/>
                  </a:lnTo>
                  <a:lnTo>
                    <a:pt x="510349" y="525875"/>
                  </a:lnTo>
                  <a:lnTo>
                    <a:pt x="511111" y="515493"/>
                  </a:lnTo>
                  <a:lnTo>
                    <a:pt x="521875" y="519874"/>
                  </a:lnTo>
                  <a:lnTo>
                    <a:pt x="500253" y="508730"/>
                  </a:lnTo>
                  <a:lnTo>
                    <a:pt x="495967" y="502634"/>
                  </a:lnTo>
                  <a:lnTo>
                    <a:pt x="484346" y="495395"/>
                  </a:lnTo>
                  <a:lnTo>
                    <a:pt x="500634" y="478060"/>
                  </a:lnTo>
                  <a:lnTo>
                    <a:pt x="508445" y="459772"/>
                  </a:lnTo>
                  <a:lnTo>
                    <a:pt x="499110" y="445960"/>
                  </a:lnTo>
                  <a:lnTo>
                    <a:pt x="487204" y="441865"/>
                  </a:lnTo>
                  <a:lnTo>
                    <a:pt x="483489" y="435578"/>
                  </a:lnTo>
                  <a:lnTo>
                    <a:pt x="481774" y="436340"/>
                  </a:lnTo>
                  <a:lnTo>
                    <a:pt x="475012" y="417290"/>
                  </a:lnTo>
                  <a:lnTo>
                    <a:pt x="478917" y="411480"/>
                  </a:lnTo>
                  <a:lnTo>
                    <a:pt x="477583" y="402050"/>
                  </a:lnTo>
                  <a:lnTo>
                    <a:pt x="466439" y="384429"/>
                  </a:lnTo>
                  <a:lnTo>
                    <a:pt x="457867" y="345948"/>
                  </a:lnTo>
                  <a:lnTo>
                    <a:pt x="454724" y="341185"/>
                  </a:lnTo>
                  <a:lnTo>
                    <a:pt x="449675" y="339376"/>
                  </a:lnTo>
                  <a:lnTo>
                    <a:pt x="454914" y="340900"/>
                  </a:lnTo>
                  <a:lnTo>
                    <a:pt x="458057" y="345472"/>
                  </a:lnTo>
                  <a:lnTo>
                    <a:pt x="460438" y="357092"/>
                  </a:lnTo>
                  <a:lnTo>
                    <a:pt x="463391" y="357568"/>
                  </a:lnTo>
                  <a:lnTo>
                    <a:pt x="465487" y="354425"/>
                  </a:lnTo>
                  <a:lnTo>
                    <a:pt x="487108" y="360426"/>
                  </a:lnTo>
                  <a:lnTo>
                    <a:pt x="489776" y="357568"/>
                  </a:lnTo>
                  <a:lnTo>
                    <a:pt x="503396" y="355473"/>
                  </a:lnTo>
                  <a:lnTo>
                    <a:pt x="503872" y="353473"/>
                  </a:lnTo>
                  <a:lnTo>
                    <a:pt x="511683" y="353758"/>
                  </a:lnTo>
                  <a:lnTo>
                    <a:pt x="511683" y="350901"/>
                  </a:lnTo>
                  <a:lnTo>
                    <a:pt x="524351" y="351377"/>
                  </a:lnTo>
                  <a:lnTo>
                    <a:pt x="526542" y="355949"/>
                  </a:lnTo>
                  <a:lnTo>
                    <a:pt x="518922" y="358426"/>
                  </a:lnTo>
                  <a:lnTo>
                    <a:pt x="541591" y="360045"/>
                  </a:lnTo>
                  <a:lnTo>
                    <a:pt x="536543" y="367379"/>
                  </a:lnTo>
                  <a:lnTo>
                    <a:pt x="536639" y="372046"/>
                  </a:lnTo>
                  <a:lnTo>
                    <a:pt x="544163" y="377762"/>
                  </a:lnTo>
                  <a:lnTo>
                    <a:pt x="549402" y="385953"/>
                  </a:lnTo>
                  <a:lnTo>
                    <a:pt x="551402" y="382810"/>
                  </a:lnTo>
                  <a:lnTo>
                    <a:pt x="553022" y="386048"/>
                  </a:lnTo>
                  <a:lnTo>
                    <a:pt x="560070" y="388429"/>
                  </a:lnTo>
                  <a:lnTo>
                    <a:pt x="564070" y="366808"/>
                  </a:lnTo>
                  <a:lnTo>
                    <a:pt x="565499" y="369475"/>
                  </a:lnTo>
                  <a:lnTo>
                    <a:pt x="562070" y="378238"/>
                  </a:lnTo>
                  <a:lnTo>
                    <a:pt x="564261" y="380238"/>
                  </a:lnTo>
                  <a:lnTo>
                    <a:pt x="566356" y="375475"/>
                  </a:lnTo>
                  <a:lnTo>
                    <a:pt x="573976" y="370237"/>
                  </a:lnTo>
                  <a:lnTo>
                    <a:pt x="565214" y="350139"/>
                  </a:lnTo>
                  <a:lnTo>
                    <a:pt x="568357" y="350996"/>
                  </a:lnTo>
                  <a:lnTo>
                    <a:pt x="582168" y="361855"/>
                  </a:lnTo>
                  <a:lnTo>
                    <a:pt x="574167" y="378904"/>
                  </a:lnTo>
                  <a:lnTo>
                    <a:pt x="572262" y="390906"/>
                  </a:lnTo>
                  <a:lnTo>
                    <a:pt x="583216" y="397383"/>
                  </a:lnTo>
                  <a:lnTo>
                    <a:pt x="597218" y="398431"/>
                  </a:lnTo>
                  <a:lnTo>
                    <a:pt x="606647" y="395954"/>
                  </a:lnTo>
                  <a:lnTo>
                    <a:pt x="622364" y="397859"/>
                  </a:lnTo>
                  <a:lnTo>
                    <a:pt x="623983" y="391478"/>
                  </a:lnTo>
                  <a:lnTo>
                    <a:pt x="634651" y="381571"/>
                  </a:lnTo>
                  <a:lnTo>
                    <a:pt x="640175" y="372523"/>
                  </a:lnTo>
                  <a:lnTo>
                    <a:pt x="665988" y="374523"/>
                  </a:lnTo>
                  <a:lnTo>
                    <a:pt x="675322" y="370522"/>
                  </a:lnTo>
                  <a:lnTo>
                    <a:pt x="674941" y="361569"/>
                  </a:lnTo>
                  <a:lnTo>
                    <a:pt x="682371" y="355663"/>
                  </a:lnTo>
                  <a:lnTo>
                    <a:pt x="686086" y="344233"/>
                  </a:lnTo>
                  <a:lnTo>
                    <a:pt x="690658" y="338137"/>
                  </a:lnTo>
                  <a:lnTo>
                    <a:pt x="700564" y="332137"/>
                  </a:lnTo>
                  <a:lnTo>
                    <a:pt x="702469" y="335566"/>
                  </a:lnTo>
                  <a:lnTo>
                    <a:pt x="714661" y="339947"/>
                  </a:lnTo>
                  <a:lnTo>
                    <a:pt x="724091" y="355378"/>
                  </a:lnTo>
                  <a:lnTo>
                    <a:pt x="731520" y="356902"/>
                  </a:lnTo>
                  <a:lnTo>
                    <a:pt x="732282" y="351949"/>
                  </a:lnTo>
                  <a:lnTo>
                    <a:pt x="738473" y="347758"/>
                  </a:lnTo>
                  <a:lnTo>
                    <a:pt x="729710" y="332518"/>
                  </a:lnTo>
                  <a:lnTo>
                    <a:pt x="729710" y="323755"/>
                  </a:lnTo>
                  <a:lnTo>
                    <a:pt x="723043" y="322612"/>
                  </a:lnTo>
                  <a:lnTo>
                    <a:pt x="732472" y="320040"/>
                  </a:lnTo>
                  <a:lnTo>
                    <a:pt x="733330" y="326993"/>
                  </a:lnTo>
                  <a:lnTo>
                    <a:pt x="736378" y="328231"/>
                  </a:lnTo>
                  <a:lnTo>
                    <a:pt x="738568" y="319183"/>
                  </a:lnTo>
                  <a:lnTo>
                    <a:pt x="742474" y="319183"/>
                  </a:lnTo>
                  <a:lnTo>
                    <a:pt x="742378" y="324707"/>
                  </a:lnTo>
                  <a:lnTo>
                    <a:pt x="753237" y="327088"/>
                  </a:lnTo>
                  <a:lnTo>
                    <a:pt x="760381" y="322516"/>
                  </a:lnTo>
                  <a:lnTo>
                    <a:pt x="753618" y="315373"/>
                  </a:lnTo>
                  <a:lnTo>
                    <a:pt x="796957" y="287560"/>
                  </a:lnTo>
                  <a:lnTo>
                    <a:pt x="811530" y="293846"/>
                  </a:lnTo>
                  <a:lnTo>
                    <a:pt x="821150" y="304800"/>
                  </a:lnTo>
                  <a:lnTo>
                    <a:pt x="822579" y="310229"/>
                  </a:lnTo>
                  <a:lnTo>
                    <a:pt x="836962" y="316135"/>
                  </a:lnTo>
                  <a:lnTo>
                    <a:pt x="840486" y="324517"/>
                  </a:lnTo>
                  <a:lnTo>
                    <a:pt x="852487" y="319754"/>
                  </a:lnTo>
                  <a:lnTo>
                    <a:pt x="860203" y="319659"/>
                  </a:lnTo>
                  <a:lnTo>
                    <a:pt x="868966" y="324421"/>
                  </a:lnTo>
                  <a:lnTo>
                    <a:pt x="871442" y="322707"/>
                  </a:lnTo>
                  <a:lnTo>
                    <a:pt x="877919" y="328612"/>
                  </a:lnTo>
                  <a:lnTo>
                    <a:pt x="884111" y="323088"/>
                  </a:lnTo>
                  <a:lnTo>
                    <a:pt x="893159" y="324803"/>
                  </a:lnTo>
                  <a:lnTo>
                    <a:pt x="898779" y="318992"/>
                  </a:lnTo>
                  <a:lnTo>
                    <a:pt x="898684" y="311182"/>
                  </a:lnTo>
                  <a:lnTo>
                    <a:pt x="900494" y="313563"/>
                  </a:lnTo>
                  <a:lnTo>
                    <a:pt x="923163" y="306229"/>
                  </a:lnTo>
                  <a:lnTo>
                    <a:pt x="926497" y="314801"/>
                  </a:lnTo>
                  <a:lnTo>
                    <a:pt x="931164" y="314801"/>
                  </a:lnTo>
                  <a:lnTo>
                    <a:pt x="926973" y="313849"/>
                  </a:lnTo>
                  <a:lnTo>
                    <a:pt x="925163" y="304800"/>
                  </a:lnTo>
                  <a:lnTo>
                    <a:pt x="927830" y="303371"/>
                  </a:lnTo>
                  <a:lnTo>
                    <a:pt x="930212" y="308134"/>
                  </a:lnTo>
                  <a:lnTo>
                    <a:pt x="931545" y="305943"/>
                  </a:lnTo>
                  <a:lnTo>
                    <a:pt x="940879" y="304705"/>
                  </a:lnTo>
                  <a:lnTo>
                    <a:pt x="942403" y="297466"/>
                  </a:lnTo>
                  <a:lnTo>
                    <a:pt x="939355" y="297466"/>
                  </a:lnTo>
                  <a:lnTo>
                    <a:pt x="939641" y="293846"/>
                  </a:lnTo>
                  <a:lnTo>
                    <a:pt x="953453" y="293084"/>
                  </a:lnTo>
                  <a:lnTo>
                    <a:pt x="947261" y="278892"/>
                  </a:lnTo>
                  <a:lnTo>
                    <a:pt x="940689" y="273558"/>
                  </a:lnTo>
                  <a:lnTo>
                    <a:pt x="940784" y="270986"/>
                  </a:lnTo>
                  <a:lnTo>
                    <a:pt x="938403" y="274415"/>
                  </a:lnTo>
                  <a:lnTo>
                    <a:pt x="930878" y="270224"/>
                  </a:lnTo>
                  <a:lnTo>
                    <a:pt x="935641" y="266129"/>
                  </a:lnTo>
                  <a:lnTo>
                    <a:pt x="939927" y="268033"/>
                  </a:lnTo>
                  <a:lnTo>
                    <a:pt x="939927" y="266319"/>
                  </a:lnTo>
                  <a:lnTo>
                    <a:pt x="932212" y="262699"/>
                  </a:lnTo>
                  <a:lnTo>
                    <a:pt x="926497" y="251841"/>
                  </a:lnTo>
                  <a:lnTo>
                    <a:pt x="936974" y="243459"/>
                  </a:lnTo>
                  <a:lnTo>
                    <a:pt x="939451" y="247745"/>
                  </a:lnTo>
                  <a:lnTo>
                    <a:pt x="950214" y="245173"/>
                  </a:lnTo>
                  <a:lnTo>
                    <a:pt x="945166" y="226695"/>
                  </a:lnTo>
                  <a:lnTo>
                    <a:pt x="952595" y="219170"/>
                  </a:lnTo>
                  <a:lnTo>
                    <a:pt x="968692" y="221361"/>
                  </a:lnTo>
                  <a:lnTo>
                    <a:pt x="969264" y="217360"/>
                  </a:lnTo>
                  <a:lnTo>
                    <a:pt x="954310" y="210979"/>
                  </a:lnTo>
                  <a:lnTo>
                    <a:pt x="940879" y="210312"/>
                  </a:lnTo>
                  <a:lnTo>
                    <a:pt x="938879" y="205549"/>
                  </a:lnTo>
                  <a:lnTo>
                    <a:pt x="968407" y="190214"/>
                  </a:lnTo>
                  <a:lnTo>
                    <a:pt x="975932" y="188785"/>
                  </a:lnTo>
                  <a:lnTo>
                    <a:pt x="978694" y="168783"/>
                  </a:lnTo>
                  <a:lnTo>
                    <a:pt x="974598" y="166497"/>
                  </a:lnTo>
                  <a:lnTo>
                    <a:pt x="982028" y="161544"/>
                  </a:lnTo>
                  <a:lnTo>
                    <a:pt x="1002792" y="163925"/>
                  </a:lnTo>
                  <a:lnTo>
                    <a:pt x="1006888" y="166402"/>
                  </a:lnTo>
                  <a:lnTo>
                    <a:pt x="1008888" y="162878"/>
                  </a:lnTo>
                  <a:lnTo>
                    <a:pt x="1008793" y="154591"/>
                  </a:lnTo>
                  <a:lnTo>
                    <a:pt x="1012127" y="146399"/>
                  </a:lnTo>
                  <a:lnTo>
                    <a:pt x="1009555" y="137160"/>
                  </a:lnTo>
                  <a:lnTo>
                    <a:pt x="1012031" y="123349"/>
                  </a:lnTo>
                  <a:lnTo>
                    <a:pt x="1008031" y="118586"/>
                  </a:lnTo>
                  <a:lnTo>
                    <a:pt x="1006792" y="110395"/>
                  </a:lnTo>
                  <a:lnTo>
                    <a:pt x="1009650" y="99441"/>
                  </a:lnTo>
                  <a:lnTo>
                    <a:pt x="1009459" y="77629"/>
                  </a:lnTo>
                  <a:lnTo>
                    <a:pt x="1021652" y="47530"/>
                  </a:lnTo>
                  <a:lnTo>
                    <a:pt x="1024509" y="33623"/>
                  </a:lnTo>
                  <a:lnTo>
                    <a:pt x="1023557" y="18479"/>
                  </a:lnTo>
                  <a:lnTo>
                    <a:pt x="1026224" y="16573"/>
                  </a:lnTo>
                  <a:lnTo>
                    <a:pt x="1036796" y="18955"/>
                  </a:lnTo>
                  <a:lnTo>
                    <a:pt x="1046702" y="33814"/>
                  </a:lnTo>
                  <a:lnTo>
                    <a:pt x="1053560" y="35147"/>
                  </a:lnTo>
                  <a:lnTo>
                    <a:pt x="1065276" y="46958"/>
                  </a:lnTo>
                  <a:lnTo>
                    <a:pt x="1072325" y="47339"/>
                  </a:lnTo>
                  <a:lnTo>
                    <a:pt x="1096518" y="38290"/>
                  </a:lnTo>
                  <a:lnTo>
                    <a:pt x="1098899" y="27527"/>
                  </a:lnTo>
                  <a:lnTo>
                    <a:pt x="1117378" y="34099"/>
                  </a:lnTo>
                  <a:lnTo>
                    <a:pt x="1141381" y="33337"/>
                  </a:lnTo>
                  <a:lnTo>
                    <a:pt x="1147763" y="29528"/>
                  </a:lnTo>
                  <a:lnTo>
                    <a:pt x="1152811" y="17145"/>
                  </a:lnTo>
                  <a:lnTo>
                    <a:pt x="1156335" y="14383"/>
                  </a:lnTo>
                  <a:lnTo>
                    <a:pt x="1174528" y="9525"/>
                  </a:lnTo>
                  <a:lnTo>
                    <a:pt x="1239203" y="50863"/>
                  </a:lnTo>
                  <a:lnTo>
                    <a:pt x="1253109" y="70866"/>
                  </a:lnTo>
                  <a:lnTo>
                    <a:pt x="1268635" y="83820"/>
                  </a:lnTo>
                  <a:lnTo>
                    <a:pt x="1299877" y="85154"/>
                  </a:lnTo>
                  <a:lnTo>
                    <a:pt x="1299020" y="76009"/>
                  </a:lnTo>
                  <a:lnTo>
                    <a:pt x="1301972" y="70390"/>
                  </a:lnTo>
                  <a:lnTo>
                    <a:pt x="1311212" y="68294"/>
                  </a:lnTo>
                  <a:lnTo>
                    <a:pt x="1318165" y="77629"/>
                  </a:lnTo>
                  <a:lnTo>
                    <a:pt x="1338072" y="82391"/>
                  </a:lnTo>
                  <a:lnTo>
                    <a:pt x="1357217" y="106489"/>
                  </a:lnTo>
                  <a:lnTo>
                    <a:pt x="1372076" y="108013"/>
                  </a:lnTo>
                  <a:lnTo>
                    <a:pt x="1380268" y="122491"/>
                  </a:lnTo>
                  <a:lnTo>
                    <a:pt x="1380934" y="143065"/>
                  </a:lnTo>
                  <a:lnTo>
                    <a:pt x="1386269" y="153257"/>
                  </a:lnTo>
                  <a:lnTo>
                    <a:pt x="1384363" y="180499"/>
                  </a:lnTo>
                  <a:lnTo>
                    <a:pt x="1389221" y="194881"/>
                  </a:lnTo>
                  <a:lnTo>
                    <a:pt x="1392841" y="196691"/>
                  </a:lnTo>
                  <a:lnTo>
                    <a:pt x="1395889" y="212312"/>
                  </a:lnTo>
                  <a:lnTo>
                    <a:pt x="1392365" y="223742"/>
                  </a:lnTo>
                  <a:lnTo>
                    <a:pt x="1382268" y="234410"/>
                  </a:lnTo>
                  <a:lnTo>
                    <a:pt x="1380934" y="245078"/>
                  </a:lnTo>
                  <a:lnTo>
                    <a:pt x="1385792" y="259842"/>
                  </a:lnTo>
                  <a:lnTo>
                    <a:pt x="1378363" y="269748"/>
                  </a:lnTo>
                  <a:lnTo>
                    <a:pt x="1379220" y="275654"/>
                  </a:lnTo>
                  <a:lnTo>
                    <a:pt x="1375029" y="284702"/>
                  </a:lnTo>
                  <a:lnTo>
                    <a:pt x="1377029" y="302323"/>
                  </a:lnTo>
                  <a:lnTo>
                    <a:pt x="1386269" y="300323"/>
                  </a:lnTo>
                  <a:lnTo>
                    <a:pt x="1393698" y="292608"/>
                  </a:lnTo>
                  <a:lnTo>
                    <a:pt x="1404557" y="295084"/>
                  </a:lnTo>
                  <a:lnTo>
                    <a:pt x="1432370" y="292322"/>
                  </a:lnTo>
                  <a:lnTo>
                    <a:pt x="1443990" y="304514"/>
                  </a:lnTo>
                  <a:lnTo>
                    <a:pt x="1450562" y="316611"/>
                  </a:lnTo>
                  <a:lnTo>
                    <a:pt x="1450753" y="334423"/>
                  </a:lnTo>
                  <a:lnTo>
                    <a:pt x="1457039" y="345376"/>
                  </a:lnTo>
                  <a:lnTo>
                    <a:pt x="1446943" y="371189"/>
                  </a:lnTo>
                  <a:lnTo>
                    <a:pt x="1449800" y="380524"/>
                  </a:lnTo>
                  <a:lnTo>
                    <a:pt x="1448943" y="395097"/>
                  </a:lnTo>
                  <a:lnTo>
                    <a:pt x="1451991" y="414909"/>
                  </a:lnTo>
                  <a:lnTo>
                    <a:pt x="1461325" y="420910"/>
                  </a:lnTo>
                  <a:lnTo>
                    <a:pt x="1462754" y="430244"/>
                  </a:lnTo>
                  <a:lnTo>
                    <a:pt x="1477518" y="458629"/>
                  </a:lnTo>
                  <a:lnTo>
                    <a:pt x="1483233" y="479584"/>
                  </a:lnTo>
                  <a:lnTo>
                    <a:pt x="1511332" y="500539"/>
                  </a:lnTo>
                  <a:lnTo>
                    <a:pt x="1546860" y="498729"/>
                  </a:lnTo>
                  <a:lnTo>
                    <a:pt x="1578483" y="491299"/>
                  </a:lnTo>
                  <a:lnTo>
                    <a:pt x="1588103" y="491395"/>
                  </a:lnTo>
                  <a:lnTo>
                    <a:pt x="1597819" y="495395"/>
                  </a:lnTo>
                  <a:lnTo>
                    <a:pt x="1612678" y="504444"/>
                  </a:lnTo>
                  <a:lnTo>
                    <a:pt x="1634871" y="526828"/>
                  </a:lnTo>
                  <a:lnTo>
                    <a:pt x="1658303" y="530066"/>
                  </a:lnTo>
                  <a:lnTo>
                    <a:pt x="1666589" y="534257"/>
                  </a:lnTo>
                  <a:lnTo>
                    <a:pt x="1673257" y="544354"/>
                  </a:lnTo>
                  <a:lnTo>
                    <a:pt x="1678972" y="567785"/>
                  </a:lnTo>
                  <a:lnTo>
                    <a:pt x="1691354" y="585121"/>
                  </a:lnTo>
                  <a:lnTo>
                    <a:pt x="1692116" y="576263"/>
                  </a:lnTo>
                  <a:lnTo>
                    <a:pt x="1702499" y="563499"/>
                  </a:lnTo>
                  <a:lnTo>
                    <a:pt x="1705356" y="552259"/>
                  </a:lnTo>
                  <a:lnTo>
                    <a:pt x="1742789" y="553307"/>
                  </a:lnTo>
                  <a:lnTo>
                    <a:pt x="1762220" y="566356"/>
                  </a:lnTo>
                  <a:lnTo>
                    <a:pt x="1770888" y="575500"/>
                  </a:lnTo>
                  <a:lnTo>
                    <a:pt x="1785938" y="581596"/>
                  </a:lnTo>
                  <a:lnTo>
                    <a:pt x="1820799" y="583692"/>
                  </a:lnTo>
                  <a:lnTo>
                    <a:pt x="1839182" y="579406"/>
                  </a:lnTo>
                  <a:lnTo>
                    <a:pt x="1849755" y="567785"/>
                  </a:lnTo>
                  <a:lnTo>
                    <a:pt x="1851660" y="561404"/>
                  </a:lnTo>
                  <a:lnTo>
                    <a:pt x="1849565" y="547973"/>
                  </a:lnTo>
                  <a:lnTo>
                    <a:pt x="1865662" y="525589"/>
                  </a:lnTo>
                  <a:lnTo>
                    <a:pt x="1862900" y="526161"/>
                  </a:lnTo>
                  <a:lnTo>
                    <a:pt x="1877949" y="494252"/>
                  </a:lnTo>
                  <a:lnTo>
                    <a:pt x="1888141" y="483679"/>
                  </a:lnTo>
                  <a:lnTo>
                    <a:pt x="1892141" y="485775"/>
                  </a:lnTo>
                  <a:lnTo>
                    <a:pt x="1894523" y="494824"/>
                  </a:lnTo>
                  <a:lnTo>
                    <a:pt x="1899571" y="499205"/>
                  </a:lnTo>
                  <a:lnTo>
                    <a:pt x="1903381" y="508159"/>
                  </a:lnTo>
                  <a:lnTo>
                    <a:pt x="1907572" y="508825"/>
                  </a:lnTo>
                  <a:lnTo>
                    <a:pt x="1905476" y="514636"/>
                  </a:lnTo>
                  <a:lnTo>
                    <a:pt x="1908143" y="518636"/>
                  </a:lnTo>
                  <a:lnTo>
                    <a:pt x="1918621" y="522637"/>
                  </a:lnTo>
                  <a:lnTo>
                    <a:pt x="1932718" y="519970"/>
                  </a:lnTo>
                  <a:lnTo>
                    <a:pt x="1935194" y="525494"/>
                  </a:lnTo>
                  <a:lnTo>
                    <a:pt x="1932337" y="532543"/>
                  </a:lnTo>
                  <a:lnTo>
                    <a:pt x="1943957" y="537496"/>
                  </a:lnTo>
                  <a:lnTo>
                    <a:pt x="1968722" y="569119"/>
                  </a:lnTo>
                  <a:lnTo>
                    <a:pt x="1973104" y="566071"/>
                  </a:lnTo>
                  <a:lnTo>
                    <a:pt x="1979295" y="579882"/>
                  </a:lnTo>
                  <a:lnTo>
                    <a:pt x="1976914" y="614553"/>
                  </a:lnTo>
                  <a:lnTo>
                    <a:pt x="1958912" y="623888"/>
                  </a:lnTo>
                  <a:lnTo>
                    <a:pt x="1953578" y="629793"/>
                  </a:lnTo>
                  <a:lnTo>
                    <a:pt x="1958340" y="637984"/>
                  </a:lnTo>
                  <a:lnTo>
                    <a:pt x="1953673" y="642080"/>
                  </a:lnTo>
                  <a:lnTo>
                    <a:pt x="1956435" y="645509"/>
                  </a:lnTo>
                  <a:lnTo>
                    <a:pt x="1952244" y="658082"/>
                  </a:lnTo>
                  <a:lnTo>
                    <a:pt x="1954149" y="660082"/>
                  </a:lnTo>
                  <a:lnTo>
                    <a:pt x="1952720" y="690753"/>
                  </a:lnTo>
                  <a:lnTo>
                    <a:pt x="1961864" y="699230"/>
                  </a:lnTo>
                  <a:lnTo>
                    <a:pt x="1977390" y="703421"/>
                  </a:lnTo>
                  <a:lnTo>
                    <a:pt x="1967103" y="713994"/>
                  </a:lnTo>
                  <a:lnTo>
                    <a:pt x="1966246" y="721900"/>
                  </a:lnTo>
                  <a:lnTo>
                    <a:pt x="1969770" y="738473"/>
                  </a:lnTo>
                  <a:lnTo>
                    <a:pt x="1967484" y="753904"/>
                  </a:lnTo>
                  <a:lnTo>
                    <a:pt x="1958245" y="770477"/>
                  </a:lnTo>
                  <a:lnTo>
                    <a:pt x="1959864" y="786003"/>
                  </a:lnTo>
                  <a:lnTo>
                    <a:pt x="1948434" y="799814"/>
                  </a:lnTo>
                  <a:lnTo>
                    <a:pt x="1937575" y="793337"/>
                  </a:lnTo>
                  <a:lnTo>
                    <a:pt x="1928432" y="798004"/>
                  </a:lnTo>
                  <a:lnTo>
                    <a:pt x="1927384" y="807053"/>
                  </a:lnTo>
                  <a:lnTo>
                    <a:pt x="1911477" y="808387"/>
                  </a:lnTo>
                  <a:lnTo>
                    <a:pt x="1868710" y="794195"/>
                  </a:lnTo>
                  <a:lnTo>
                    <a:pt x="1847755" y="801910"/>
                  </a:lnTo>
                  <a:lnTo>
                    <a:pt x="1831848" y="821436"/>
                  </a:lnTo>
                  <a:lnTo>
                    <a:pt x="1831372" y="837629"/>
                  </a:lnTo>
                  <a:lnTo>
                    <a:pt x="1819656" y="845058"/>
                  </a:lnTo>
                  <a:lnTo>
                    <a:pt x="1818608" y="852392"/>
                  </a:lnTo>
                  <a:lnTo>
                    <a:pt x="1825942" y="882015"/>
                  </a:lnTo>
                  <a:lnTo>
                    <a:pt x="1823180" y="892492"/>
                  </a:lnTo>
                  <a:lnTo>
                    <a:pt x="1827943" y="900970"/>
                  </a:lnTo>
                  <a:lnTo>
                    <a:pt x="1823847" y="926592"/>
                  </a:lnTo>
                  <a:lnTo>
                    <a:pt x="1825562" y="930878"/>
                  </a:lnTo>
                  <a:lnTo>
                    <a:pt x="1822609" y="933164"/>
                  </a:lnTo>
                  <a:lnTo>
                    <a:pt x="1815275" y="927163"/>
                  </a:lnTo>
                  <a:lnTo>
                    <a:pt x="1811083" y="930497"/>
                  </a:lnTo>
                  <a:lnTo>
                    <a:pt x="1810417" y="935926"/>
                  </a:lnTo>
                  <a:lnTo>
                    <a:pt x="1810798" y="937831"/>
                  </a:lnTo>
                  <a:lnTo>
                    <a:pt x="1816513" y="938498"/>
                  </a:lnTo>
                  <a:lnTo>
                    <a:pt x="1820513" y="947261"/>
                  </a:lnTo>
                  <a:lnTo>
                    <a:pt x="1825942" y="947547"/>
                  </a:lnTo>
                  <a:lnTo>
                    <a:pt x="1826895" y="954500"/>
                  </a:lnTo>
                  <a:lnTo>
                    <a:pt x="1825562" y="962120"/>
                  </a:lnTo>
                  <a:lnTo>
                    <a:pt x="1820418" y="954691"/>
                  </a:lnTo>
                  <a:lnTo>
                    <a:pt x="1815560" y="953357"/>
                  </a:lnTo>
                  <a:lnTo>
                    <a:pt x="1815560" y="958310"/>
                  </a:lnTo>
                  <a:lnTo>
                    <a:pt x="1810321" y="963168"/>
                  </a:lnTo>
                  <a:lnTo>
                    <a:pt x="1813655" y="964406"/>
                  </a:lnTo>
                  <a:lnTo>
                    <a:pt x="1815846" y="960406"/>
                  </a:lnTo>
                  <a:lnTo>
                    <a:pt x="1821466" y="961739"/>
                  </a:lnTo>
                  <a:lnTo>
                    <a:pt x="1824133" y="969550"/>
                  </a:lnTo>
                  <a:lnTo>
                    <a:pt x="1821180" y="970597"/>
                  </a:lnTo>
                  <a:lnTo>
                    <a:pt x="1809941" y="964978"/>
                  </a:lnTo>
                  <a:lnTo>
                    <a:pt x="1803845" y="967740"/>
                  </a:lnTo>
                  <a:lnTo>
                    <a:pt x="1801273" y="964597"/>
                  </a:lnTo>
                  <a:lnTo>
                    <a:pt x="1798415" y="977646"/>
                  </a:lnTo>
                  <a:lnTo>
                    <a:pt x="1795748" y="976027"/>
                  </a:lnTo>
                  <a:lnTo>
                    <a:pt x="1796034" y="971645"/>
                  </a:lnTo>
                  <a:lnTo>
                    <a:pt x="1788509" y="972217"/>
                  </a:lnTo>
                  <a:lnTo>
                    <a:pt x="1785747" y="967835"/>
                  </a:lnTo>
                  <a:lnTo>
                    <a:pt x="1773650" y="960787"/>
                  </a:lnTo>
                  <a:lnTo>
                    <a:pt x="1762601" y="958501"/>
                  </a:lnTo>
                  <a:lnTo>
                    <a:pt x="1764125" y="952976"/>
                  </a:lnTo>
                  <a:lnTo>
                    <a:pt x="1769936" y="952214"/>
                  </a:lnTo>
                  <a:lnTo>
                    <a:pt x="1779651" y="944213"/>
                  </a:lnTo>
                  <a:lnTo>
                    <a:pt x="1789176" y="949452"/>
                  </a:lnTo>
                  <a:lnTo>
                    <a:pt x="1796701" y="943737"/>
                  </a:lnTo>
                  <a:lnTo>
                    <a:pt x="1811465" y="944594"/>
                  </a:lnTo>
                  <a:lnTo>
                    <a:pt x="1788509" y="938213"/>
                  </a:lnTo>
                  <a:lnTo>
                    <a:pt x="1780127" y="939832"/>
                  </a:lnTo>
                  <a:lnTo>
                    <a:pt x="1777460" y="943832"/>
                  </a:lnTo>
                  <a:lnTo>
                    <a:pt x="1774698" y="943070"/>
                  </a:lnTo>
                  <a:lnTo>
                    <a:pt x="1769459" y="948976"/>
                  </a:lnTo>
                  <a:lnTo>
                    <a:pt x="1762220" y="949642"/>
                  </a:lnTo>
                  <a:lnTo>
                    <a:pt x="1761268" y="952309"/>
                  </a:lnTo>
                  <a:lnTo>
                    <a:pt x="1755743" y="951166"/>
                  </a:lnTo>
                  <a:lnTo>
                    <a:pt x="1754696" y="957834"/>
                  </a:lnTo>
                  <a:lnTo>
                    <a:pt x="1753743" y="946975"/>
                  </a:lnTo>
                  <a:lnTo>
                    <a:pt x="1742218" y="931450"/>
                  </a:lnTo>
                  <a:lnTo>
                    <a:pt x="1737074" y="929640"/>
                  </a:lnTo>
                  <a:lnTo>
                    <a:pt x="1732407" y="921734"/>
                  </a:lnTo>
                  <a:lnTo>
                    <a:pt x="1709547" y="911162"/>
                  </a:lnTo>
                  <a:lnTo>
                    <a:pt x="1704023" y="901922"/>
                  </a:lnTo>
                  <a:lnTo>
                    <a:pt x="1698593" y="899446"/>
                  </a:lnTo>
                  <a:lnTo>
                    <a:pt x="1699070" y="890873"/>
                  </a:lnTo>
                  <a:lnTo>
                    <a:pt x="1696307" y="886492"/>
                  </a:lnTo>
                  <a:lnTo>
                    <a:pt x="1685354" y="882872"/>
                  </a:lnTo>
                  <a:lnTo>
                    <a:pt x="1662779" y="898588"/>
                  </a:lnTo>
                  <a:lnTo>
                    <a:pt x="1652778" y="894588"/>
                  </a:lnTo>
                  <a:lnTo>
                    <a:pt x="1644777" y="906685"/>
                  </a:lnTo>
                  <a:lnTo>
                    <a:pt x="1635252" y="914400"/>
                  </a:lnTo>
                  <a:lnTo>
                    <a:pt x="1629728" y="927925"/>
                  </a:lnTo>
                  <a:lnTo>
                    <a:pt x="1631823" y="933355"/>
                  </a:lnTo>
                  <a:lnTo>
                    <a:pt x="1630299" y="940975"/>
                  </a:lnTo>
                  <a:lnTo>
                    <a:pt x="1638205" y="952976"/>
                  </a:lnTo>
                  <a:lnTo>
                    <a:pt x="1624584" y="970407"/>
                  </a:lnTo>
                  <a:lnTo>
                    <a:pt x="1606582" y="970979"/>
                  </a:lnTo>
                  <a:lnTo>
                    <a:pt x="1603438" y="968312"/>
                  </a:lnTo>
                  <a:lnTo>
                    <a:pt x="1603058" y="963835"/>
                  </a:lnTo>
                  <a:lnTo>
                    <a:pt x="1600009" y="962978"/>
                  </a:lnTo>
                  <a:lnTo>
                    <a:pt x="1585341" y="977741"/>
                  </a:lnTo>
                  <a:lnTo>
                    <a:pt x="1575054" y="983361"/>
                  </a:lnTo>
                  <a:lnTo>
                    <a:pt x="1570577" y="982313"/>
                  </a:lnTo>
                  <a:lnTo>
                    <a:pt x="1562291" y="973360"/>
                  </a:lnTo>
                  <a:lnTo>
                    <a:pt x="1561338" y="987838"/>
                  </a:lnTo>
                  <a:lnTo>
                    <a:pt x="1575530" y="1003363"/>
                  </a:lnTo>
                  <a:lnTo>
                    <a:pt x="1564386" y="1001458"/>
                  </a:lnTo>
                  <a:lnTo>
                    <a:pt x="1557147" y="1003078"/>
                  </a:lnTo>
                  <a:lnTo>
                    <a:pt x="1553432" y="1000887"/>
                  </a:lnTo>
                  <a:lnTo>
                    <a:pt x="1553623" y="1003459"/>
                  </a:lnTo>
                  <a:lnTo>
                    <a:pt x="1545050" y="1010317"/>
                  </a:lnTo>
                  <a:lnTo>
                    <a:pt x="1551051" y="1023175"/>
                  </a:lnTo>
                  <a:lnTo>
                    <a:pt x="1549527" y="1030796"/>
                  </a:lnTo>
                  <a:lnTo>
                    <a:pt x="1545146" y="1032986"/>
                  </a:lnTo>
                  <a:lnTo>
                    <a:pt x="1547622" y="1038701"/>
                  </a:lnTo>
                  <a:lnTo>
                    <a:pt x="1545622" y="1041654"/>
                  </a:lnTo>
                  <a:lnTo>
                    <a:pt x="1537907" y="1038320"/>
                  </a:lnTo>
                  <a:lnTo>
                    <a:pt x="1537145" y="1030796"/>
                  </a:lnTo>
                  <a:lnTo>
                    <a:pt x="1540383" y="1026604"/>
                  </a:lnTo>
                  <a:lnTo>
                    <a:pt x="1535430" y="1028129"/>
                  </a:lnTo>
                  <a:lnTo>
                    <a:pt x="1536002" y="1042702"/>
                  </a:lnTo>
                  <a:lnTo>
                    <a:pt x="1532668" y="1044797"/>
                  </a:lnTo>
                  <a:lnTo>
                    <a:pt x="1525810" y="1043273"/>
                  </a:lnTo>
                  <a:lnTo>
                    <a:pt x="1517999" y="1027366"/>
                  </a:lnTo>
                  <a:lnTo>
                    <a:pt x="1509998" y="1021175"/>
                  </a:lnTo>
                  <a:lnTo>
                    <a:pt x="1492853" y="1024985"/>
                  </a:lnTo>
                  <a:lnTo>
                    <a:pt x="1484376" y="1034224"/>
                  </a:lnTo>
                  <a:lnTo>
                    <a:pt x="1473613" y="1027081"/>
                  </a:lnTo>
                  <a:lnTo>
                    <a:pt x="1464850" y="1030033"/>
                  </a:lnTo>
                  <a:lnTo>
                    <a:pt x="1462183" y="1032986"/>
                  </a:lnTo>
                  <a:lnTo>
                    <a:pt x="1461135" y="1043178"/>
                  </a:lnTo>
                  <a:lnTo>
                    <a:pt x="1442371" y="1044226"/>
                  </a:lnTo>
                  <a:lnTo>
                    <a:pt x="1433513" y="1048512"/>
                  </a:lnTo>
                  <a:lnTo>
                    <a:pt x="1430750" y="1051655"/>
                  </a:lnTo>
                  <a:lnTo>
                    <a:pt x="1435989" y="1052703"/>
                  </a:lnTo>
                  <a:lnTo>
                    <a:pt x="1432560" y="1064800"/>
                  </a:lnTo>
                  <a:lnTo>
                    <a:pt x="1435608" y="1072991"/>
                  </a:lnTo>
                  <a:lnTo>
                    <a:pt x="1432941" y="1090803"/>
                  </a:lnTo>
                  <a:lnTo>
                    <a:pt x="1437418" y="1098899"/>
                  </a:lnTo>
                  <a:lnTo>
                    <a:pt x="1446276" y="1104138"/>
                  </a:lnTo>
                  <a:lnTo>
                    <a:pt x="1449324" y="1098995"/>
                  </a:lnTo>
                  <a:lnTo>
                    <a:pt x="1457706" y="1094613"/>
                  </a:lnTo>
                  <a:lnTo>
                    <a:pt x="1468946" y="1103471"/>
                  </a:lnTo>
                  <a:lnTo>
                    <a:pt x="1479042" y="1099947"/>
                  </a:lnTo>
                  <a:lnTo>
                    <a:pt x="1480185" y="1103185"/>
                  </a:lnTo>
                  <a:lnTo>
                    <a:pt x="1483233" y="1102042"/>
                  </a:lnTo>
                  <a:lnTo>
                    <a:pt x="1470470" y="1107757"/>
                  </a:lnTo>
                  <a:lnTo>
                    <a:pt x="1454849" y="1119378"/>
                  </a:lnTo>
                  <a:lnTo>
                    <a:pt x="1458278" y="1121759"/>
                  </a:lnTo>
                  <a:lnTo>
                    <a:pt x="1456182" y="1122997"/>
                  </a:lnTo>
                  <a:lnTo>
                    <a:pt x="1457611" y="1125664"/>
                  </a:lnTo>
                  <a:lnTo>
                    <a:pt x="1455039" y="1129093"/>
                  </a:lnTo>
                  <a:lnTo>
                    <a:pt x="1453134" y="1127950"/>
                  </a:lnTo>
                  <a:lnTo>
                    <a:pt x="1447419" y="1131475"/>
                  </a:lnTo>
                  <a:lnTo>
                    <a:pt x="1449419" y="1138714"/>
                  </a:lnTo>
                  <a:lnTo>
                    <a:pt x="1452372" y="1140428"/>
                  </a:lnTo>
                  <a:lnTo>
                    <a:pt x="1463992" y="1136904"/>
                  </a:lnTo>
                  <a:lnTo>
                    <a:pt x="1468660" y="1139571"/>
                  </a:lnTo>
                  <a:lnTo>
                    <a:pt x="1468565" y="1141857"/>
                  </a:lnTo>
                  <a:lnTo>
                    <a:pt x="1473517" y="1142047"/>
                  </a:lnTo>
                  <a:lnTo>
                    <a:pt x="1474661" y="1133856"/>
                  </a:lnTo>
                  <a:lnTo>
                    <a:pt x="1479233" y="1134428"/>
                  </a:lnTo>
                  <a:lnTo>
                    <a:pt x="1488662" y="1138904"/>
                  </a:lnTo>
                  <a:lnTo>
                    <a:pt x="1487710" y="1141476"/>
                  </a:lnTo>
                  <a:lnTo>
                    <a:pt x="1491044" y="1145000"/>
                  </a:lnTo>
                  <a:lnTo>
                    <a:pt x="1498378" y="1145191"/>
                  </a:lnTo>
                  <a:lnTo>
                    <a:pt x="1505998" y="1154621"/>
                  </a:lnTo>
                  <a:lnTo>
                    <a:pt x="1518475" y="1154906"/>
                  </a:lnTo>
                  <a:lnTo>
                    <a:pt x="1509141" y="1169384"/>
                  </a:lnTo>
                  <a:lnTo>
                    <a:pt x="1508188" y="1181672"/>
                  </a:lnTo>
                  <a:lnTo>
                    <a:pt x="1498092" y="1195864"/>
                  </a:lnTo>
                  <a:lnTo>
                    <a:pt x="1492472" y="1199102"/>
                  </a:lnTo>
                  <a:lnTo>
                    <a:pt x="1485614" y="1237869"/>
                  </a:lnTo>
                  <a:lnTo>
                    <a:pt x="1473613" y="1238631"/>
                  </a:lnTo>
                  <a:lnTo>
                    <a:pt x="1473613" y="1211008"/>
                  </a:lnTo>
                  <a:lnTo>
                    <a:pt x="1464278" y="1210628"/>
                  </a:lnTo>
                  <a:lnTo>
                    <a:pt x="1464278" y="1207294"/>
                  </a:lnTo>
                  <a:lnTo>
                    <a:pt x="1457611" y="1207484"/>
                  </a:lnTo>
                  <a:lnTo>
                    <a:pt x="1448181" y="1196721"/>
                  </a:lnTo>
                  <a:lnTo>
                    <a:pt x="1438084" y="1193864"/>
                  </a:lnTo>
                  <a:lnTo>
                    <a:pt x="1423988" y="1203293"/>
                  </a:lnTo>
                  <a:lnTo>
                    <a:pt x="1426464" y="1216342"/>
                  </a:lnTo>
                  <a:lnTo>
                    <a:pt x="1432941" y="1225105"/>
                  </a:lnTo>
                  <a:lnTo>
                    <a:pt x="1424940" y="1230821"/>
                  </a:lnTo>
                  <a:lnTo>
                    <a:pt x="1429607" y="1234440"/>
                  </a:lnTo>
                  <a:lnTo>
                    <a:pt x="1426940" y="1240346"/>
                  </a:lnTo>
                  <a:lnTo>
                    <a:pt x="1429131" y="1245870"/>
                  </a:lnTo>
                  <a:lnTo>
                    <a:pt x="1396841" y="1269587"/>
                  </a:lnTo>
                  <a:lnTo>
                    <a:pt x="1367600" y="1295781"/>
                  </a:lnTo>
                  <a:lnTo>
                    <a:pt x="1365695" y="1312450"/>
                  </a:lnTo>
                  <a:lnTo>
                    <a:pt x="1385125" y="1313021"/>
                  </a:lnTo>
                  <a:lnTo>
                    <a:pt x="1395698" y="1309592"/>
                  </a:lnTo>
                  <a:lnTo>
                    <a:pt x="1399413" y="1313688"/>
                  </a:lnTo>
                  <a:lnTo>
                    <a:pt x="1416939" y="1320355"/>
                  </a:lnTo>
                  <a:lnTo>
                    <a:pt x="1410271" y="1329690"/>
                  </a:lnTo>
                  <a:lnTo>
                    <a:pt x="1414367" y="1336357"/>
                  </a:lnTo>
                  <a:lnTo>
                    <a:pt x="1423035" y="1332929"/>
                  </a:lnTo>
                  <a:lnTo>
                    <a:pt x="1430655" y="1339977"/>
                  </a:lnTo>
                  <a:lnTo>
                    <a:pt x="1438466" y="1331976"/>
                  </a:lnTo>
                  <a:lnTo>
                    <a:pt x="1445990" y="1335214"/>
                  </a:lnTo>
                  <a:lnTo>
                    <a:pt x="1447514" y="1332833"/>
                  </a:lnTo>
                  <a:lnTo>
                    <a:pt x="1453229" y="1336929"/>
                  </a:lnTo>
                  <a:lnTo>
                    <a:pt x="1460468" y="1329976"/>
                  </a:lnTo>
                  <a:lnTo>
                    <a:pt x="1473803" y="1337500"/>
                  </a:lnTo>
                  <a:lnTo>
                    <a:pt x="1477804" y="1342930"/>
                  </a:lnTo>
                  <a:lnTo>
                    <a:pt x="1477137" y="1348454"/>
                  </a:lnTo>
                  <a:lnTo>
                    <a:pt x="1480090" y="1350169"/>
                  </a:lnTo>
                  <a:lnTo>
                    <a:pt x="1475613" y="1375220"/>
                  </a:lnTo>
                  <a:lnTo>
                    <a:pt x="1481233" y="1378839"/>
                  </a:lnTo>
                  <a:lnTo>
                    <a:pt x="1489710" y="1374648"/>
                  </a:lnTo>
                  <a:lnTo>
                    <a:pt x="1493425" y="1369600"/>
                  </a:lnTo>
                  <a:lnTo>
                    <a:pt x="1483328" y="1367980"/>
                  </a:lnTo>
                  <a:lnTo>
                    <a:pt x="1484281" y="1360456"/>
                  </a:lnTo>
                  <a:lnTo>
                    <a:pt x="1515904" y="1365314"/>
                  </a:lnTo>
                  <a:lnTo>
                    <a:pt x="1514094" y="1386554"/>
                  </a:lnTo>
                  <a:lnTo>
                    <a:pt x="1518285" y="1387221"/>
                  </a:lnTo>
                  <a:lnTo>
                    <a:pt x="1516856" y="1393603"/>
                  </a:lnTo>
                  <a:lnTo>
                    <a:pt x="1522857" y="1398936"/>
                  </a:lnTo>
                  <a:lnTo>
                    <a:pt x="1523809" y="1407985"/>
                  </a:lnTo>
                  <a:lnTo>
                    <a:pt x="1520285" y="1417796"/>
                  </a:lnTo>
                  <a:lnTo>
                    <a:pt x="1509141" y="1424464"/>
                  </a:lnTo>
                  <a:lnTo>
                    <a:pt x="1507427" y="1434179"/>
                  </a:lnTo>
                  <a:lnTo>
                    <a:pt x="1512761" y="1452277"/>
                  </a:lnTo>
                  <a:lnTo>
                    <a:pt x="1520476" y="1454849"/>
                  </a:lnTo>
                  <a:lnTo>
                    <a:pt x="1522000" y="1460564"/>
                  </a:lnTo>
                  <a:lnTo>
                    <a:pt x="1507331" y="1467231"/>
                  </a:lnTo>
                  <a:lnTo>
                    <a:pt x="1486948" y="1465326"/>
                  </a:lnTo>
                  <a:lnTo>
                    <a:pt x="1490091" y="1472374"/>
                  </a:lnTo>
                  <a:lnTo>
                    <a:pt x="1487900" y="1477137"/>
                  </a:lnTo>
                  <a:lnTo>
                    <a:pt x="1494758" y="1489329"/>
                  </a:lnTo>
                  <a:lnTo>
                    <a:pt x="1489805" y="1493806"/>
                  </a:lnTo>
                  <a:lnTo>
                    <a:pt x="1488567" y="1506188"/>
                  </a:lnTo>
                  <a:lnTo>
                    <a:pt x="1479042" y="1511237"/>
                  </a:lnTo>
                  <a:lnTo>
                    <a:pt x="1476375" y="1523333"/>
                  </a:lnTo>
                  <a:lnTo>
                    <a:pt x="1472184" y="1528286"/>
                  </a:lnTo>
                  <a:lnTo>
                    <a:pt x="1454944" y="1539526"/>
                  </a:lnTo>
                  <a:lnTo>
                    <a:pt x="1445609" y="1536954"/>
                  </a:lnTo>
                  <a:lnTo>
                    <a:pt x="1440561" y="1539240"/>
                  </a:lnTo>
                  <a:lnTo>
                    <a:pt x="1450753" y="1573625"/>
                  </a:lnTo>
                  <a:lnTo>
                    <a:pt x="1461516" y="1590485"/>
                  </a:lnTo>
                  <a:lnTo>
                    <a:pt x="1468565" y="1611058"/>
                  </a:lnTo>
                  <a:lnTo>
                    <a:pt x="1478471" y="1620488"/>
                  </a:lnTo>
                  <a:lnTo>
                    <a:pt x="1480757" y="1626203"/>
                  </a:lnTo>
                  <a:lnTo>
                    <a:pt x="1483233" y="1625537"/>
                  </a:lnTo>
                  <a:lnTo>
                    <a:pt x="1488662" y="1636681"/>
                  </a:lnTo>
                  <a:lnTo>
                    <a:pt x="1492663" y="1634204"/>
                  </a:lnTo>
                  <a:lnTo>
                    <a:pt x="1501140" y="1641539"/>
                  </a:lnTo>
                  <a:lnTo>
                    <a:pt x="1492472" y="1651920"/>
                  </a:lnTo>
                  <a:lnTo>
                    <a:pt x="1498187" y="1654778"/>
                  </a:lnTo>
                  <a:lnTo>
                    <a:pt x="1491615" y="1660589"/>
                  </a:lnTo>
                  <a:lnTo>
                    <a:pt x="1490472" y="1667256"/>
                  </a:lnTo>
                  <a:lnTo>
                    <a:pt x="1495806" y="1680019"/>
                  </a:lnTo>
                  <a:lnTo>
                    <a:pt x="1499425" y="1681258"/>
                  </a:lnTo>
                  <a:lnTo>
                    <a:pt x="1499616" y="1686020"/>
                  </a:lnTo>
                  <a:lnTo>
                    <a:pt x="1502474" y="1686496"/>
                  </a:lnTo>
                  <a:lnTo>
                    <a:pt x="1502950" y="1691926"/>
                  </a:lnTo>
                  <a:lnTo>
                    <a:pt x="1505998" y="1691354"/>
                  </a:lnTo>
                  <a:lnTo>
                    <a:pt x="1500188" y="1698593"/>
                  </a:lnTo>
                  <a:lnTo>
                    <a:pt x="1504474" y="1698879"/>
                  </a:lnTo>
                  <a:lnTo>
                    <a:pt x="1503140" y="1700689"/>
                  </a:lnTo>
                  <a:lnTo>
                    <a:pt x="1506569" y="1707642"/>
                  </a:lnTo>
                  <a:lnTo>
                    <a:pt x="1498092" y="1710023"/>
                  </a:lnTo>
                  <a:lnTo>
                    <a:pt x="1507712" y="1721167"/>
                  </a:lnTo>
                  <a:lnTo>
                    <a:pt x="1518475" y="1727930"/>
                  </a:lnTo>
                  <a:lnTo>
                    <a:pt x="1516285" y="1733455"/>
                  </a:lnTo>
                  <a:lnTo>
                    <a:pt x="1529334" y="1737551"/>
                  </a:lnTo>
                  <a:lnTo>
                    <a:pt x="1521428" y="1753743"/>
                  </a:lnTo>
                  <a:lnTo>
                    <a:pt x="1528953" y="1760410"/>
                  </a:lnTo>
                  <a:lnTo>
                    <a:pt x="1529429" y="1757267"/>
                  </a:lnTo>
                  <a:lnTo>
                    <a:pt x="1534763" y="1757172"/>
                  </a:lnTo>
                  <a:lnTo>
                    <a:pt x="1533906" y="1763078"/>
                  </a:lnTo>
                  <a:lnTo>
                    <a:pt x="1539240" y="1764983"/>
                  </a:lnTo>
                  <a:lnTo>
                    <a:pt x="1535525" y="1775555"/>
                  </a:lnTo>
                  <a:lnTo>
                    <a:pt x="1531525" y="1776984"/>
                  </a:lnTo>
                  <a:lnTo>
                    <a:pt x="1533144" y="1781937"/>
                  </a:lnTo>
                  <a:lnTo>
                    <a:pt x="1516380" y="1790890"/>
                  </a:lnTo>
                  <a:lnTo>
                    <a:pt x="1513523" y="1793939"/>
                  </a:lnTo>
                  <a:lnTo>
                    <a:pt x="1515237" y="1796224"/>
                  </a:lnTo>
                  <a:lnTo>
                    <a:pt x="1508474" y="1804035"/>
                  </a:lnTo>
                  <a:lnTo>
                    <a:pt x="1500664" y="1796320"/>
                  </a:lnTo>
                  <a:lnTo>
                    <a:pt x="1493329" y="1792319"/>
                  </a:lnTo>
                  <a:lnTo>
                    <a:pt x="1490282" y="1793081"/>
                  </a:lnTo>
                  <a:lnTo>
                    <a:pt x="1486948" y="1786033"/>
                  </a:lnTo>
                  <a:lnTo>
                    <a:pt x="1473137" y="1790986"/>
                  </a:lnTo>
                  <a:lnTo>
                    <a:pt x="1472089" y="1795844"/>
                  </a:lnTo>
                  <a:lnTo>
                    <a:pt x="1459421" y="1797082"/>
                  </a:lnTo>
                  <a:lnTo>
                    <a:pt x="1448371" y="1804035"/>
                  </a:lnTo>
                  <a:lnTo>
                    <a:pt x="1448086" y="1802321"/>
                  </a:lnTo>
                  <a:lnTo>
                    <a:pt x="1417320" y="1803654"/>
                  </a:lnTo>
                  <a:lnTo>
                    <a:pt x="1395413" y="1807368"/>
                  </a:lnTo>
                  <a:lnTo>
                    <a:pt x="1381220" y="1802797"/>
                  </a:lnTo>
                  <a:lnTo>
                    <a:pt x="1367885" y="1789461"/>
                  </a:lnTo>
                  <a:lnTo>
                    <a:pt x="1338929" y="1778889"/>
                  </a:lnTo>
                  <a:lnTo>
                    <a:pt x="1327023" y="1766602"/>
                  </a:lnTo>
                  <a:lnTo>
                    <a:pt x="1331595" y="1755362"/>
                  </a:lnTo>
                  <a:lnTo>
                    <a:pt x="1330642" y="1746123"/>
                  </a:lnTo>
                  <a:lnTo>
                    <a:pt x="1335500" y="1735360"/>
                  </a:lnTo>
                  <a:lnTo>
                    <a:pt x="1324832" y="1726501"/>
                  </a:lnTo>
                  <a:lnTo>
                    <a:pt x="1312640" y="1733360"/>
                  </a:lnTo>
                  <a:lnTo>
                    <a:pt x="1307973" y="1741265"/>
                  </a:lnTo>
                  <a:lnTo>
                    <a:pt x="1307021" y="1750028"/>
                  </a:lnTo>
                  <a:lnTo>
                    <a:pt x="1291114" y="1750314"/>
                  </a:lnTo>
                  <a:lnTo>
                    <a:pt x="1283017" y="1743551"/>
                  </a:lnTo>
                  <a:lnTo>
                    <a:pt x="1273207" y="1750409"/>
                  </a:lnTo>
                  <a:lnTo>
                    <a:pt x="1269968" y="1749647"/>
                  </a:lnTo>
                  <a:lnTo>
                    <a:pt x="1270159" y="1754696"/>
                  </a:lnTo>
                  <a:lnTo>
                    <a:pt x="1264253" y="1763363"/>
                  </a:lnTo>
                  <a:lnTo>
                    <a:pt x="1256252" y="1797939"/>
                  </a:lnTo>
                  <a:lnTo>
                    <a:pt x="1243489" y="1815274"/>
                  </a:lnTo>
                  <a:lnTo>
                    <a:pt x="1238631" y="1816037"/>
                  </a:lnTo>
                  <a:lnTo>
                    <a:pt x="1238631" y="1824704"/>
                  </a:lnTo>
                  <a:lnTo>
                    <a:pt x="1244441" y="1826895"/>
                  </a:lnTo>
                  <a:lnTo>
                    <a:pt x="1240060" y="1840897"/>
                  </a:lnTo>
                  <a:lnTo>
                    <a:pt x="1258062" y="1836992"/>
                  </a:lnTo>
                  <a:lnTo>
                    <a:pt x="1257205" y="1841754"/>
                  </a:lnTo>
                  <a:lnTo>
                    <a:pt x="1253871" y="1842897"/>
                  </a:lnTo>
                  <a:lnTo>
                    <a:pt x="1254728" y="1846135"/>
                  </a:lnTo>
                  <a:lnTo>
                    <a:pt x="1252061" y="1847088"/>
                  </a:lnTo>
                  <a:lnTo>
                    <a:pt x="1253585" y="1851945"/>
                  </a:lnTo>
                  <a:lnTo>
                    <a:pt x="1251490" y="1857185"/>
                  </a:lnTo>
                  <a:lnTo>
                    <a:pt x="1252347" y="1864138"/>
                  </a:lnTo>
                  <a:lnTo>
                    <a:pt x="1260348" y="1872234"/>
                  </a:lnTo>
                  <a:lnTo>
                    <a:pt x="1253109" y="1883759"/>
                  </a:lnTo>
                  <a:lnTo>
                    <a:pt x="1256538" y="1884902"/>
                  </a:lnTo>
                  <a:lnTo>
                    <a:pt x="1239869" y="1899761"/>
                  </a:lnTo>
                  <a:lnTo>
                    <a:pt x="1227582" y="1904619"/>
                  </a:lnTo>
                  <a:lnTo>
                    <a:pt x="1226820" y="1926812"/>
                  </a:lnTo>
                  <a:lnTo>
                    <a:pt x="1208532" y="1929670"/>
                  </a:lnTo>
                  <a:lnTo>
                    <a:pt x="1197197" y="1938242"/>
                  </a:lnTo>
                  <a:lnTo>
                    <a:pt x="1197292" y="1963483"/>
                  </a:lnTo>
                  <a:lnTo>
                    <a:pt x="1187863" y="1959007"/>
                  </a:lnTo>
                  <a:lnTo>
                    <a:pt x="1177862" y="1950053"/>
                  </a:lnTo>
                  <a:lnTo>
                    <a:pt x="1168527" y="1956054"/>
                  </a:lnTo>
                  <a:close/>
                  <a:moveTo>
                    <a:pt x="690753" y="338899"/>
                  </a:moveTo>
                  <a:lnTo>
                    <a:pt x="698278" y="339090"/>
                  </a:lnTo>
                  <a:lnTo>
                    <a:pt x="697420" y="335566"/>
                  </a:lnTo>
                  <a:lnTo>
                    <a:pt x="690753" y="338899"/>
                  </a:lnTo>
                  <a:close/>
                  <a:moveTo>
                    <a:pt x="138684" y="812387"/>
                  </a:moveTo>
                  <a:lnTo>
                    <a:pt x="138208" y="817531"/>
                  </a:lnTo>
                  <a:lnTo>
                    <a:pt x="126301" y="812768"/>
                  </a:lnTo>
                  <a:lnTo>
                    <a:pt x="126968" y="806863"/>
                  </a:lnTo>
                  <a:lnTo>
                    <a:pt x="138684" y="81238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0" name="Freihandform: Form 179">
              <a:extLst>
                <a:ext uri="{FF2B5EF4-FFF2-40B4-BE49-F238E27FC236}">
                  <a16:creationId xmlns:a16="http://schemas.microsoft.com/office/drawing/2014/main" id="{01FD4EC3-214C-40BD-9E3D-24568E969BB2}"/>
                </a:ext>
              </a:extLst>
            </p:cNvPr>
            <p:cNvSpPr/>
            <p:nvPr/>
          </p:nvSpPr>
          <p:spPr>
            <a:xfrm>
              <a:off x="139071" y="2413439"/>
              <a:ext cx="1049400" cy="1197900"/>
            </a:xfrm>
            <a:custGeom>
              <a:avLst/>
              <a:gdLst>
                <a:gd name="connsiteX0" fmla="*/ 533400 w 2019300"/>
                <a:gd name="connsiteY0" fmla="*/ 2167795 h 2305050"/>
                <a:gd name="connsiteX1" fmla="*/ 526637 w 2019300"/>
                <a:gd name="connsiteY1" fmla="*/ 2160080 h 2305050"/>
                <a:gd name="connsiteX2" fmla="*/ 524447 w 2019300"/>
                <a:gd name="connsiteY2" fmla="*/ 2160842 h 2305050"/>
                <a:gd name="connsiteX3" fmla="*/ 507016 w 2019300"/>
                <a:gd name="connsiteY3" fmla="*/ 2136553 h 2305050"/>
                <a:gd name="connsiteX4" fmla="*/ 504158 w 2019300"/>
                <a:gd name="connsiteY4" fmla="*/ 2124170 h 2305050"/>
                <a:gd name="connsiteX5" fmla="*/ 511874 w 2019300"/>
                <a:gd name="connsiteY5" fmla="*/ 2121884 h 2305050"/>
                <a:gd name="connsiteX6" fmla="*/ 512445 w 2019300"/>
                <a:gd name="connsiteY6" fmla="*/ 2127123 h 2305050"/>
                <a:gd name="connsiteX7" fmla="*/ 515588 w 2019300"/>
                <a:gd name="connsiteY7" fmla="*/ 2125599 h 2305050"/>
                <a:gd name="connsiteX8" fmla="*/ 516350 w 2019300"/>
                <a:gd name="connsiteY8" fmla="*/ 2133028 h 2305050"/>
                <a:gd name="connsiteX9" fmla="*/ 520446 w 2019300"/>
                <a:gd name="connsiteY9" fmla="*/ 2138267 h 2305050"/>
                <a:gd name="connsiteX10" fmla="*/ 516160 w 2019300"/>
                <a:gd name="connsiteY10" fmla="*/ 2141792 h 2305050"/>
                <a:gd name="connsiteX11" fmla="*/ 520636 w 2019300"/>
                <a:gd name="connsiteY11" fmla="*/ 2138458 h 2305050"/>
                <a:gd name="connsiteX12" fmla="*/ 534448 w 2019300"/>
                <a:gd name="connsiteY12" fmla="*/ 2151698 h 2305050"/>
                <a:gd name="connsiteX13" fmla="*/ 531019 w 2019300"/>
                <a:gd name="connsiteY13" fmla="*/ 2155603 h 2305050"/>
                <a:gd name="connsiteX14" fmla="*/ 534352 w 2019300"/>
                <a:gd name="connsiteY14" fmla="*/ 2163032 h 2305050"/>
                <a:gd name="connsiteX15" fmla="*/ 533400 w 2019300"/>
                <a:gd name="connsiteY15" fmla="*/ 2167795 h 2305050"/>
                <a:gd name="connsiteX16" fmla="*/ 503968 w 2019300"/>
                <a:gd name="connsiteY16" fmla="*/ 2123789 h 2305050"/>
                <a:gd name="connsiteX17" fmla="*/ 495681 w 2019300"/>
                <a:gd name="connsiteY17" fmla="*/ 2119312 h 2305050"/>
                <a:gd name="connsiteX18" fmla="*/ 493776 w 2019300"/>
                <a:gd name="connsiteY18" fmla="*/ 2111026 h 2305050"/>
                <a:gd name="connsiteX19" fmla="*/ 496633 w 2019300"/>
                <a:gd name="connsiteY19" fmla="*/ 2108168 h 2305050"/>
                <a:gd name="connsiteX20" fmla="*/ 487013 w 2019300"/>
                <a:gd name="connsiteY20" fmla="*/ 2097024 h 2305050"/>
                <a:gd name="connsiteX21" fmla="*/ 434816 w 2019300"/>
                <a:gd name="connsiteY21" fmla="*/ 2089499 h 2305050"/>
                <a:gd name="connsiteX22" fmla="*/ 420433 w 2019300"/>
                <a:gd name="connsiteY22" fmla="*/ 2097119 h 2305050"/>
                <a:gd name="connsiteX23" fmla="*/ 406241 w 2019300"/>
                <a:gd name="connsiteY23" fmla="*/ 2100644 h 2305050"/>
                <a:gd name="connsiteX24" fmla="*/ 352901 w 2019300"/>
                <a:gd name="connsiteY24" fmla="*/ 2085880 h 2305050"/>
                <a:gd name="connsiteX25" fmla="*/ 312420 w 2019300"/>
                <a:gd name="connsiteY25" fmla="*/ 2099215 h 2305050"/>
                <a:gd name="connsiteX26" fmla="*/ 284321 w 2019300"/>
                <a:gd name="connsiteY26" fmla="*/ 2123408 h 2305050"/>
                <a:gd name="connsiteX27" fmla="*/ 277654 w 2019300"/>
                <a:gd name="connsiteY27" fmla="*/ 2121694 h 2305050"/>
                <a:gd name="connsiteX28" fmla="*/ 275177 w 2019300"/>
                <a:gd name="connsiteY28" fmla="*/ 2133600 h 2305050"/>
                <a:gd name="connsiteX29" fmla="*/ 268605 w 2019300"/>
                <a:gd name="connsiteY29" fmla="*/ 2133410 h 2305050"/>
                <a:gd name="connsiteX30" fmla="*/ 262795 w 2019300"/>
                <a:gd name="connsiteY30" fmla="*/ 2127123 h 2305050"/>
                <a:gd name="connsiteX31" fmla="*/ 245269 w 2019300"/>
                <a:gd name="connsiteY31" fmla="*/ 2131600 h 2305050"/>
                <a:gd name="connsiteX32" fmla="*/ 238506 w 2019300"/>
                <a:gd name="connsiteY32" fmla="*/ 2123313 h 2305050"/>
                <a:gd name="connsiteX33" fmla="*/ 230505 w 2019300"/>
                <a:gd name="connsiteY33" fmla="*/ 2132552 h 2305050"/>
                <a:gd name="connsiteX34" fmla="*/ 227552 w 2019300"/>
                <a:gd name="connsiteY34" fmla="*/ 2129504 h 2305050"/>
                <a:gd name="connsiteX35" fmla="*/ 214027 w 2019300"/>
                <a:gd name="connsiteY35" fmla="*/ 2134076 h 2305050"/>
                <a:gd name="connsiteX36" fmla="*/ 203454 w 2019300"/>
                <a:gd name="connsiteY36" fmla="*/ 2150078 h 2305050"/>
                <a:gd name="connsiteX37" fmla="*/ 212503 w 2019300"/>
                <a:gd name="connsiteY37" fmla="*/ 2158556 h 2305050"/>
                <a:gd name="connsiteX38" fmla="*/ 207073 w 2019300"/>
                <a:gd name="connsiteY38" fmla="*/ 2168843 h 2305050"/>
                <a:gd name="connsiteX39" fmla="*/ 209169 w 2019300"/>
                <a:gd name="connsiteY39" fmla="*/ 2177129 h 2305050"/>
                <a:gd name="connsiteX40" fmla="*/ 248888 w 2019300"/>
                <a:gd name="connsiteY40" fmla="*/ 2220373 h 2305050"/>
                <a:gd name="connsiteX41" fmla="*/ 262699 w 2019300"/>
                <a:gd name="connsiteY41" fmla="*/ 2240566 h 2305050"/>
                <a:gd name="connsiteX42" fmla="*/ 240220 w 2019300"/>
                <a:gd name="connsiteY42" fmla="*/ 2264950 h 2305050"/>
                <a:gd name="connsiteX43" fmla="*/ 242316 w 2019300"/>
                <a:gd name="connsiteY43" fmla="*/ 2275808 h 2305050"/>
                <a:gd name="connsiteX44" fmla="*/ 241268 w 2019300"/>
                <a:gd name="connsiteY44" fmla="*/ 2292858 h 2305050"/>
                <a:gd name="connsiteX45" fmla="*/ 226600 w 2019300"/>
                <a:gd name="connsiteY45" fmla="*/ 2293525 h 2305050"/>
                <a:gd name="connsiteX46" fmla="*/ 225361 w 2019300"/>
                <a:gd name="connsiteY46" fmla="*/ 2296763 h 2305050"/>
                <a:gd name="connsiteX47" fmla="*/ 220218 w 2019300"/>
                <a:gd name="connsiteY47" fmla="*/ 2293906 h 2305050"/>
                <a:gd name="connsiteX48" fmla="*/ 201358 w 2019300"/>
                <a:gd name="connsiteY48" fmla="*/ 2304383 h 2305050"/>
                <a:gd name="connsiteX49" fmla="*/ 194977 w 2019300"/>
                <a:gd name="connsiteY49" fmla="*/ 2299716 h 2305050"/>
                <a:gd name="connsiteX50" fmla="*/ 184309 w 2019300"/>
                <a:gd name="connsiteY50" fmla="*/ 2298097 h 2305050"/>
                <a:gd name="connsiteX51" fmla="*/ 185071 w 2019300"/>
                <a:gd name="connsiteY51" fmla="*/ 2296192 h 2305050"/>
                <a:gd name="connsiteX52" fmla="*/ 168688 w 2019300"/>
                <a:gd name="connsiteY52" fmla="*/ 2296192 h 2305050"/>
                <a:gd name="connsiteX53" fmla="*/ 162211 w 2019300"/>
                <a:gd name="connsiteY53" fmla="*/ 2292858 h 2305050"/>
                <a:gd name="connsiteX54" fmla="*/ 155734 w 2019300"/>
                <a:gd name="connsiteY54" fmla="*/ 2295335 h 2305050"/>
                <a:gd name="connsiteX55" fmla="*/ 147923 w 2019300"/>
                <a:gd name="connsiteY55" fmla="*/ 2291429 h 2305050"/>
                <a:gd name="connsiteX56" fmla="*/ 141827 w 2019300"/>
                <a:gd name="connsiteY56" fmla="*/ 2277809 h 2305050"/>
                <a:gd name="connsiteX57" fmla="*/ 135255 w 2019300"/>
                <a:gd name="connsiteY57" fmla="*/ 2271998 h 2305050"/>
                <a:gd name="connsiteX58" fmla="*/ 120110 w 2019300"/>
                <a:gd name="connsiteY58" fmla="*/ 2263616 h 2305050"/>
                <a:gd name="connsiteX59" fmla="*/ 101155 w 2019300"/>
                <a:gd name="connsiteY59" fmla="*/ 2263235 h 2305050"/>
                <a:gd name="connsiteX60" fmla="*/ 93916 w 2019300"/>
                <a:gd name="connsiteY60" fmla="*/ 2250091 h 2305050"/>
                <a:gd name="connsiteX61" fmla="*/ 89154 w 2019300"/>
                <a:gd name="connsiteY61" fmla="*/ 2246948 h 2305050"/>
                <a:gd name="connsiteX62" fmla="*/ 76390 w 2019300"/>
                <a:gd name="connsiteY62" fmla="*/ 2253996 h 2305050"/>
                <a:gd name="connsiteX63" fmla="*/ 71533 w 2019300"/>
                <a:gd name="connsiteY63" fmla="*/ 2263331 h 2305050"/>
                <a:gd name="connsiteX64" fmla="*/ 51530 w 2019300"/>
                <a:gd name="connsiteY64" fmla="*/ 2268950 h 2305050"/>
                <a:gd name="connsiteX65" fmla="*/ 40005 w 2019300"/>
                <a:gd name="connsiteY65" fmla="*/ 2275237 h 2305050"/>
                <a:gd name="connsiteX66" fmla="*/ 23527 w 2019300"/>
                <a:gd name="connsiteY66" fmla="*/ 2275237 h 2305050"/>
                <a:gd name="connsiteX67" fmla="*/ 14192 w 2019300"/>
                <a:gd name="connsiteY67" fmla="*/ 2271046 h 2305050"/>
                <a:gd name="connsiteX68" fmla="*/ 14668 w 2019300"/>
                <a:gd name="connsiteY68" fmla="*/ 2255806 h 2305050"/>
                <a:gd name="connsiteX69" fmla="*/ 10668 w 2019300"/>
                <a:gd name="connsiteY69" fmla="*/ 2254853 h 2305050"/>
                <a:gd name="connsiteX70" fmla="*/ 9525 w 2019300"/>
                <a:gd name="connsiteY70" fmla="*/ 2233994 h 2305050"/>
                <a:gd name="connsiteX71" fmla="*/ 12573 w 2019300"/>
                <a:gd name="connsiteY71" fmla="*/ 2236661 h 2305050"/>
                <a:gd name="connsiteX72" fmla="*/ 12763 w 2019300"/>
                <a:gd name="connsiteY72" fmla="*/ 2229136 h 2305050"/>
                <a:gd name="connsiteX73" fmla="*/ 25908 w 2019300"/>
                <a:gd name="connsiteY73" fmla="*/ 2213420 h 2305050"/>
                <a:gd name="connsiteX74" fmla="*/ 28670 w 2019300"/>
                <a:gd name="connsiteY74" fmla="*/ 2198561 h 2305050"/>
                <a:gd name="connsiteX75" fmla="*/ 32956 w 2019300"/>
                <a:gd name="connsiteY75" fmla="*/ 2193893 h 2305050"/>
                <a:gd name="connsiteX76" fmla="*/ 26098 w 2019300"/>
                <a:gd name="connsiteY76" fmla="*/ 2172653 h 2305050"/>
                <a:gd name="connsiteX77" fmla="*/ 24955 w 2019300"/>
                <a:gd name="connsiteY77" fmla="*/ 2155317 h 2305050"/>
                <a:gd name="connsiteX78" fmla="*/ 17907 w 2019300"/>
                <a:gd name="connsiteY78" fmla="*/ 2138744 h 2305050"/>
                <a:gd name="connsiteX79" fmla="*/ 14573 w 2019300"/>
                <a:gd name="connsiteY79" fmla="*/ 2136553 h 2305050"/>
                <a:gd name="connsiteX80" fmla="*/ 17812 w 2019300"/>
                <a:gd name="connsiteY80" fmla="*/ 2127790 h 2305050"/>
                <a:gd name="connsiteX81" fmla="*/ 22288 w 2019300"/>
                <a:gd name="connsiteY81" fmla="*/ 2124266 h 2305050"/>
                <a:gd name="connsiteX82" fmla="*/ 13525 w 2019300"/>
                <a:gd name="connsiteY82" fmla="*/ 2118551 h 2305050"/>
                <a:gd name="connsiteX83" fmla="*/ 22765 w 2019300"/>
                <a:gd name="connsiteY83" fmla="*/ 2114550 h 2305050"/>
                <a:gd name="connsiteX84" fmla="*/ 21050 w 2019300"/>
                <a:gd name="connsiteY84" fmla="*/ 2109026 h 2305050"/>
                <a:gd name="connsiteX85" fmla="*/ 23527 w 2019300"/>
                <a:gd name="connsiteY85" fmla="*/ 2108073 h 2305050"/>
                <a:gd name="connsiteX86" fmla="*/ 19526 w 2019300"/>
                <a:gd name="connsiteY86" fmla="*/ 2104263 h 2305050"/>
                <a:gd name="connsiteX87" fmla="*/ 26289 w 2019300"/>
                <a:gd name="connsiteY87" fmla="*/ 2102168 h 2305050"/>
                <a:gd name="connsiteX88" fmla="*/ 39338 w 2019300"/>
                <a:gd name="connsiteY88" fmla="*/ 2089309 h 2305050"/>
                <a:gd name="connsiteX89" fmla="*/ 50578 w 2019300"/>
                <a:gd name="connsiteY89" fmla="*/ 2063972 h 2305050"/>
                <a:gd name="connsiteX90" fmla="*/ 55435 w 2019300"/>
                <a:gd name="connsiteY90" fmla="*/ 2058067 h 2305050"/>
                <a:gd name="connsiteX91" fmla="*/ 69818 w 2019300"/>
                <a:gd name="connsiteY91" fmla="*/ 2065020 h 2305050"/>
                <a:gd name="connsiteX92" fmla="*/ 75914 w 2019300"/>
                <a:gd name="connsiteY92" fmla="*/ 2056924 h 2305050"/>
                <a:gd name="connsiteX93" fmla="*/ 81915 w 2019300"/>
                <a:gd name="connsiteY93" fmla="*/ 2058734 h 2305050"/>
                <a:gd name="connsiteX94" fmla="*/ 87439 w 2019300"/>
                <a:gd name="connsiteY94" fmla="*/ 2056543 h 2305050"/>
                <a:gd name="connsiteX95" fmla="*/ 105442 w 2019300"/>
                <a:gd name="connsiteY95" fmla="*/ 2038350 h 2305050"/>
                <a:gd name="connsiteX96" fmla="*/ 103251 w 2019300"/>
                <a:gd name="connsiteY96" fmla="*/ 2036159 h 2305050"/>
                <a:gd name="connsiteX97" fmla="*/ 103251 w 2019300"/>
                <a:gd name="connsiteY97" fmla="*/ 2028444 h 2305050"/>
                <a:gd name="connsiteX98" fmla="*/ 109061 w 2019300"/>
                <a:gd name="connsiteY98" fmla="*/ 2030635 h 2305050"/>
                <a:gd name="connsiteX99" fmla="*/ 111633 w 2019300"/>
                <a:gd name="connsiteY99" fmla="*/ 2014918 h 2305050"/>
                <a:gd name="connsiteX100" fmla="*/ 122872 w 2019300"/>
                <a:gd name="connsiteY100" fmla="*/ 2011109 h 2305050"/>
                <a:gd name="connsiteX101" fmla="*/ 123349 w 2019300"/>
                <a:gd name="connsiteY101" fmla="*/ 2015109 h 2305050"/>
                <a:gd name="connsiteX102" fmla="*/ 133731 w 2019300"/>
                <a:gd name="connsiteY102" fmla="*/ 2012347 h 2305050"/>
                <a:gd name="connsiteX103" fmla="*/ 132683 w 2019300"/>
                <a:gd name="connsiteY103" fmla="*/ 2008823 h 2305050"/>
                <a:gd name="connsiteX104" fmla="*/ 135922 w 2019300"/>
                <a:gd name="connsiteY104" fmla="*/ 2007680 h 2305050"/>
                <a:gd name="connsiteX105" fmla="*/ 134969 w 2019300"/>
                <a:gd name="connsiteY105" fmla="*/ 2005775 h 2305050"/>
                <a:gd name="connsiteX106" fmla="*/ 128873 w 2019300"/>
                <a:gd name="connsiteY106" fmla="*/ 2007870 h 2305050"/>
                <a:gd name="connsiteX107" fmla="*/ 125920 w 2019300"/>
                <a:gd name="connsiteY107" fmla="*/ 1999774 h 2305050"/>
                <a:gd name="connsiteX108" fmla="*/ 127921 w 2019300"/>
                <a:gd name="connsiteY108" fmla="*/ 1997393 h 2305050"/>
                <a:gd name="connsiteX109" fmla="*/ 120777 w 2019300"/>
                <a:gd name="connsiteY109" fmla="*/ 2000345 h 2305050"/>
                <a:gd name="connsiteX110" fmla="*/ 118681 w 2019300"/>
                <a:gd name="connsiteY110" fmla="*/ 1994059 h 2305050"/>
                <a:gd name="connsiteX111" fmla="*/ 111157 w 2019300"/>
                <a:gd name="connsiteY111" fmla="*/ 1990344 h 2305050"/>
                <a:gd name="connsiteX112" fmla="*/ 109537 w 2019300"/>
                <a:gd name="connsiteY112" fmla="*/ 1986629 h 2305050"/>
                <a:gd name="connsiteX113" fmla="*/ 94012 w 2019300"/>
                <a:gd name="connsiteY113" fmla="*/ 1983391 h 2305050"/>
                <a:gd name="connsiteX114" fmla="*/ 90392 w 2019300"/>
                <a:gd name="connsiteY114" fmla="*/ 1973961 h 2305050"/>
                <a:gd name="connsiteX115" fmla="*/ 101346 w 2019300"/>
                <a:gd name="connsiteY115" fmla="*/ 1949672 h 2305050"/>
                <a:gd name="connsiteX116" fmla="*/ 114967 w 2019300"/>
                <a:gd name="connsiteY116" fmla="*/ 1932718 h 2305050"/>
                <a:gd name="connsiteX117" fmla="*/ 153448 w 2019300"/>
                <a:gd name="connsiteY117" fmla="*/ 1891093 h 2305050"/>
                <a:gd name="connsiteX118" fmla="*/ 165640 w 2019300"/>
                <a:gd name="connsiteY118" fmla="*/ 1882711 h 2305050"/>
                <a:gd name="connsiteX119" fmla="*/ 162401 w 2019300"/>
                <a:gd name="connsiteY119" fmla="*/ 1873568 h 2305050"/>
                <a:gd name="connsiteX120" fmla="*/ 165925 w 2019300"/>
                <a:gd name="connsiteY120" fmla="*/ 1866519 h 2305050"/>
                <a:gd name="connsiteX121" fmla="*/ 165544 w 2019300"/>
                <a:gd name="connsiteY121" fmla="*/ 1859756 h 2305050"/>
                <a:gd name="connsiteX122" fmla="*/ 171926 w 2019300"/>
                <a:gd name="connsiteY122" fmla="*/ 1852708 h 2305050"/>
                <a:gd name="connsiteX123" fmla="*/ 167068 w 2019300"/>
                <a:gd name="connsiteY123" fmla="*/ 1851279 h 2305050"/>
                <a:gd name="connsiteX124" fmla="*/ 172688 w 2019300"/>
                <a:gd name="connsiteY124" fmla="*/ 1844993 h 2305050"/>
                <a:gd name="connsiteX125" fmla="*/ 167068 w 2019300"/>
                <a:gd name="connsiteY125" fmla="*/ 1839659 h 2305050"/>
                <a:gd name="connsiteX126" fmla="*/ 175927 w 2019300"/>
                <a:gd name="connsiteY126" fmla="*/ 1828800 h 2305050"/>
                <a:gd name="connsiteX127" fmla="*/ 175069 w 2019300"/>
                <a:gd name="connsiteY127" fmla="*/ 1822514 h 2305050"/>
                <a:gd name="connsiteX128" fmla="*/ 182118 w 2019300"/>
                <a:gd name="connsiteY128" fmla="*/ 1817084 h 2305050"/>
                <a:gd name="connsiteX129" fmla="*/ 178403 w 2019300"/>
                <a:gd name="connsiteY129" fmla="*/ 1806607 h 2305050"/>
                <a:gd name="connsiteX130" fmla="*/ 181642 w 2019300"/>
                <a:gd name="connsiteY130" fmla="*/ 1805654 h 2305050"/>
                <a:gd name="connsiteX131" fmla="*/ 180118 w 2019300"/>
                <a:gd name="connsiteY131" fmla="*/ 1799558 h 2305050"/>
                <a:gd name="connsiteX132" fmla="*/ 174022 w 2019300"/>
                <a:gd name="connsiteY132" fmla="*/ 1797844 h 2305050"/>
                <a:gd name="connsiteX133" fmla="*/ 179451 w 2019300"/>
                <a:gd name="connsiteY133" fmla="*/ 1780794 h 2305050"/>
                <a:gd name="connsiteX134" fmla="*/ 176689 w 2019300"/>
                <a:gd name="connsiteY134" fmla="*/ 1778222 h 2305050"/>
                <a:gd name="connsiteX135" fmla="*/ 175546 w 2019300"/>
                <a:gd name="connsiteY135" fmla="*/ 1758220 h 2305050"/>
                <a:gd name="connsiteX136" fmla="*/ 172593 w 2019300"/>
                <a:gd name="connsiteY136" fmla="*/ 1755743 h 2305050"/>
                <a:gd name="connsiteX137" fmla="*/ 175355 w 2019300"/>
                <a:gd name="connsiteY137" fmla="*/ 1744790 h 2305050"/>
                <a:gd name="connsiteX138" fmla="*/ 160877 w 2019300"/>
                <a:gd name="connsiteY138" fmla="*/ 1737265 h 2305050"/>
                <a:gd name="connsiteX139" fmla="*/ 157639 w 2019300"/>
                <a:gd name="connsiteY139" fmla="*/ 1739170 h 2305050"/>
                <a:gd name="connsiteX140" fmla="*/ 155448 w 2019300"/>
                <a:gd name="connsiteY140" fmla="*/ 1735741 h 2305050"/>
                <a:gd name="connsiteX141" fmla="*/ 150781 w 2019300"/>
                <a:gd name="connsiteY141" fmla="*/ 1741932 h 2305050"/>
                <a:gd name="connsiteX142" fmla="*/ 147066 w 2019300"/>
                <a:gd name="connsiteY142" fmla="*/ 1738979 h 2305050"/>
                <a:gd name="connsiteX143" fmla="*/ 139446 w 2019300"/>
                <a:gd name="connsiteY143" fmla="*/ 1743266 h 2305050"/>
                <a:gd name="connsiteX144" fmla="*/ 127540 w 2019300"/>
                <a:gd name="connsiteY144" fmla="*/ 1738122 h 2305050"/>
                <a:gd name="connsiteX145" fmla="*/ 121920 w 2019300"/>
                <a:gd name="connsiteY145" fmla="*/ 1730121 h 2305050"/>
                <a:gd name="connsiteX146" fmla="*/ 130873 w 2019300"/>
                <a:gd name="connsiteY146" fmla="*/ 1706785 h 2305050"/>
                <a:gd name="connsiteX147" fmla="*/ 138208 w 2019300"/>
                <a:gd name="connsiteY147" fmla="*/ 1696307 h 2305050"/>
                <a:gd name="connsiteX148" fmla="*/ 136398 w 2019300"/>
                <a:gd name="connsiteY148" fmla="*/ 1693545 h 2305050"/>
                <a:gd name="connsiteX149" fmla="*/ 145161 w 2019300"/>
                <a:gd name="connsiteY149" fmla="*/ 1685544 h 2305050"/>
                <a:gd name="connsiteX150" fmla="*/ 141160 w 2019300"/>
                <a:gd name="connsiteY150" fmla="*/ 1677067 h 2305050"/>
                <a:gd name="connsiteX151" fmla="*/ 142494 w 2019300"/>
                <a:gd name="connsiteY151" fmla="*/ 1669733 h 2305050"/>
                <a:gd name="connsiteX152" fmla="*/ 136493 w 2019300"/>
                <a:gd name="connsiteY152" fmla="*/ 1665923 h 2305050"/>
                <a:gd name="connsiteX153" fmla="*/ 146971 w 2019300"/>
                <a:gd name="connsiteY153" fmla="*/ 1652587 h 2305050"/>
                <a:gd name="connsiteX154" fmla="*/ 162592 w 2019300"/>
                <a:gd name="connsiteY154" fmla="*/ 1659541 h 2305050"/>
                <a:gd name="connsiteX155" fmla="*/ 169069 w 2019300"/>
                <a:gd name="connsiteY155" fmla="*/ 1665351 h 2305050"/>
                <a:gd name="connsiteX156" fmla="*/ 168973 w 2019300"/>
                <a:gd name="connsiteY156" fmla="*/ 1660589 h 2305050"/>
                <a:gd name="connsiteX157" fmla="*/ 171069 w 2019300"/>
                <a:gd name="connsiteY157" fmla="*/ 1659445 h 2305050"/>
                <a:gd name="connsiteX158" fmla="*/ 180118 w 2019300"/>
                <a:gd name="connsiteY158" fmla="*/ 1661065 h 2305050"/>
                <a:gd name="connsiteX159" fmla="*/ 182213 w 2019300"/>
                <a:gd name="connsiteY159" fmla="*/ 1653064 h 2305050"/>
                <a:gd name="connsiteX160" fmla="*/ 187738 w 2019300"/>
                <a:gd name="connsiteY160" fmla="*/ 1650778 h 2305050"/>
                <a:gd name="connsiteX161" fmla="*/ 189738 w 2019300"/>
                <a:gd name="connsiteY161" fmla="*/ 1643158 h 2305050"/>
                <a:gd name="connsiteX162" fmla="*/ 193072 w 2019300"/>
                <a:gd name="connsiteY162" fmla="*/ 1644968 h 2305050"/>
                <a:gd name="connsiteX163" fmla="*/ 193357 w 2019300"/>
                <a:gd name="connsiteY163" fmla="*/ 1643062 h 2305050"/>
                <a:gd name="connsiteX164" fmla="*/ 199358 w 2019300"/>
                <a:gd name="connsiteY164" fmla="*/ 1643062 h 2305050"/>
                <a:gd name="connsiteX165" fmla="*/ 196024 w 2019300"/>
                <a:gd name="connsiteY165" fmla="*/ 1658874 h 2305050"/>
                <a:gd name="connsiteX166" fmla="*/ 185833 w 2019300"/>
                <a:gd name="connsiteY166" fmla="*/ 1677638 h 2305050"/>
                <a:gd name="connsiteX167" fmla="*/ 195358 w 2019300"/>
                <a:gd name="connsiteY167" fmla="*/ 1676972 h 2305050"/>
                <a:gd name="connsiteX168" fmla="*/ 197834 w 2019300"/>
                <a:gd name="connsiteY168" fmla="*/ 1673447 h 2305050"/>
                <a:gd name="connsiteX169" fmla="*/ 201549 w 2019300"/>
                <a:gd name="connsiteY169" fmla="*/ 1676305 h 2305050"/>
                <a:gd name="connsiteX170" fmla="*/ 208788 w 2019300"/>
                <a:gd name="connsiteY170" fmla="*/ 1666208 h 2305050"/>
                <a:gd name="connsiteX171" fmla="*/ 206692 w 2019300"/>
                <a:gd name="connsiteY171" fmla="*/ 1647825 h 2305050"/>
                <a:gd name="connsiteX172" fmla="*/ 209550 w 2019300"/>
                <a:gd name="connsiteY172" fmla="*/ 1644586 h 2305050"/>
                <a:gd name="connsiteX173" fmla="*/ 212979 w 2019300"/>
                <a:gd name="connsiteY173" fmla="*/ 1645539 h 2305050"/>
                <a:gd name="connsiteX174" fmla="*/ 213550 w 2019300"/>
                <a:gd name="connsiteY174" fmla="*/ 1643062 h 2305050"/>
                <a:gd name="connsiteX175" fmla="*/ 205264 w 2019300"/>
                <a:gd name="connsiteY175" fmla="*/ 1641348 h 2305050"/>
                <a:gd name="connsiteX176" fmla="*/ 205645 w 2019300"/>
                <a:gd name="connsiteY176" fmla="*/ 1639443 h 2305050"/>
                <a:gd name="connsiteX177" fmla="*/ 201454 w 2019300"/>
                <a:gd name="connsiteY177" fmla="*/ 1640110 h 2305050"/>
                <a:gd name="connsiteX178" fmla="*/ 201358 w 2019300"/>
                <a:gd name="connsiteY178" fmla="*/ 1636585 h 2305050"/>
                <a:gd name="connsiteX179" fmla="*/ 209074 w 2019300"/>
                <a:gd name="connsiteY179" fmla="*/ 1623917 h 2305050"/>
                <a:gd name="connsiteX180" fmla="*/ 210693 w 2019300"/>
                <a:gd name="connsiteY180" fmla="*/ 1616488 h 2305050"/>
                <a:gd name="connsiteX181" fmla="*/ 215455 w 2019300"/>
                <a:gd name="connsiteY181" fmla="*/ 1613630 h 2305050"/>
                <a:gd name="connsiteX182" fmla="*/ 200501 w 2019300"/>
                <a:gd name="connsiteY182" fmla="*/ 1603819 h 2305050"/>
                <a:gd name="connsiteX183" fmla="*/ 197739 w 2019300"/>
                <a:gd name="connsiteY183" fmla="*/ 1591056 h 2305050"/>
                <a:gd name="connsiteX184" fmla="*/ 186309 w 2019300"/>
                <a:gd name="connsiteY184" fmla="*/ 1579531 h 2305050"/>
                <a:gd name="connsiteX185" fmla="*/ 184023 w 2019300"/>
                <a:gd name="connsiteY185" fmla="*/ 1564576 h 2305050"/>
                <a:gd name="connsiteX186" fmla="*/ 189833 w 2019300"/>
                <a:gd name="connsiteY186" fmla="*/ 1546479 h 2305050"/>
                <a:gd name="connsiteX187" fmla="*/ 210693 w 2019300"/>
                <a:gd name="connsiteY187" fmla="*/ 1518476 h 2305050"/>
                <a:gd name="connsiteX188" fmla="*/ 219742 w 2019300"/>
                <a:gd name="connsiteY188" fmla="*/ 1511236 h 2305050"/>
                <a:gd name="connsiteX189" fmla="*/ 214503 w 2019300"/>
                <a:gd name="connsiteY189" fmla="*/ 1504093 h 2305050"/>
                <a:gd name="connsiteX190" fmla="*/ 221742 w 2019300"/>
                <a:gd name="connsiteY190" fmla="*/ 1499235 h 2305050"/>
                <a:gd name="connsiteX191" fmla="*/ 218027 w 2019300"/>
                <a:gd name="connsiteY191" fmla="*/ 1489519 h 2305050"/>
                <a:gd name="connsiteX192" fmla="*/ 222790 w 2019300"/>
                <a:gd name="connsiteY192" fmla="*/ 1487043 h 2305050"/>
                <a:gd name="connsiteX193" fmla="*/ 221266 w 2019300"/>
                <a:gd name="connsiteY193" fmla="*/ 1484757 h 2305050"/>
                <a:gd name="connsiteX194" fmla="*/ 204406 w 2019300"/>
                <a:gd name="connsiteY194" fmla="*/ 1489139 h 2305050"/>
                <a:gd name="connsiteX195" fmla="*/ 201168 w 2019300"/>
                <a:gd name="connsiteY195" fmla="*/ 1483805 h 2305050"/>
                <a:gd name="connsiteX196" fmla="*/ 201358 w 2019300"/>
                <a:gd name="connsiteY196" fmla="*/ 1478280 h 2305050"/>
                <a:gd name="connsiteX197" fmla="*/ 207550 w 2019300"/>
                <a:gd name="connsiteY197" fmla="*/ 1467517 h 2305050"/>
                <a:gd name="connsiteX198" fmla="*/ 206978 w 2019300"/>
                <a:gd name="connsiteY198" fmla="*/ 1459706 h 2305050"/>
                <a:gd name="connsiteX199" fmla="*/ 234315 w 2019300"/>
                <a:gd name="connsiteY199" fmla="*/ 1446848 h 2305050"/>
                <a:gd name="connsiteX200" fmla="*/ 232981 w 2019300"/>
                <a:gd name="connsiteY200" fmla="*/ 1444181 h 2305050"/>
                <a:gd name="connsiteX201" fmla="*/ 246793 w 2019300"/>
                <a:gd name="connsiteY201" fmla="*/ 1435989 h 2305050"/>
                <a:gd name="connsiteX202" fmla="*/ 256508 w 2019300"/>
                <a:gd name="connsiteY202" fmla="*/ 1420559 h 2305050"/>
                <a:gd name="connsiteX203" fmla="*/ 273272 w 2019300"/>
                <a:gd name="connsiteY203" fmla="*/ 1406366 h 2305050"/>
                <a:gd name="connsiteX204" fmla="*/ 282797 w 2019300"/>
                <a:gd name="connsiteY204" fmla="*/ 1413986 h 2305050"/>
                <a:gd name="connsiteX205" fmla="*/ 288703 w 2019300"/>
                <a:gd name="connsiteY205" fmla="*/ 1415606 h 2305050"/>
                <a:gd name="connsiteX206" fmla="*/ 289560 w 2019300"/>
                <a:gd name="connsiteY206" fmla="*/ 1411129 h 2305050"/>
                <a:gd name="connsiteX207" fmla="*/ 294418 w 2019300"/>
                <a:gd name="connsiteY207" fmla="*/ 1412939 h 2305050"/>
                <a:gd name="connsiteX208" fmla="*/ 293275 w 2019300"/>
                <a:gd name="connsiteY208" fmla="*/ 1421416 h 2305050"/>
                <a:gd name="connsiteX209" fmla="*/ 296227 w 2019300"/>
                <a:gd name="connsiteY209" fmla="*/ 1421701 h 2305050"/>
                <a:gd name="connsiteX210" fmla="*/ 296037 w 2019300"/>
                <a:gd name="connsiteY210" fmla="*/ 1424178 h 2305050"/>
                <a:gd name="connsiteX211" fmla="*/ 305657 w 2019300"/>
                <a:gd name="connsiteY211" fmla="*/ 1424559 h 2305050"/>
                <a:gd name="connsiteX212" fmla="*/ 309753 w 2019300"/>
                <a:gd name="connsiteY212" fmla="*/ 1429417 h 2305050"/>
                <a:gd name="connsiteX213" fmla="*/ 309372 w 2019300"/>
                <a:gd name="connsiteY213" fmla="*/ 1425797 h 2305050"/>
                <a:gd name="connsiteX214" fmla="*/ 314134 w 2019300"/>
                <a:gd name="connsiteY214" fmla="*/ 1423987 h 2305050"/>
                <a:gd name="connsiteX215" fmla="*/ 325374 w 2019300"/>
                <a:gd name="connsiteY215" fmla="*/ 1439323 h 2305050"/>
                <a:gd name="connsiteX216" fmla="*/ 328327 w 2019300"/>
                <a:gd name="connsiteY216" fmla="*/ 1438561 h 2305050"/>
                <a:gd name="connsiteX217" fmla="*/ 332613 w 2019300"/>
                <a:gd name="connsiteY217" fmla="*/ 1434370 h 2305050"/>
                <a:gd name="connsiteX218" fmla="*/ 331089 w 2019300"/>
                <a:gd name="connsiteY218" fmla="*/ 1430845 h 2305050"/>
                <a:gd name="connsiteX219" fmla="*/ 342233 w 2019300"/>
                <a:gd name="connsiteY219" fmla="*/ 1425416 h 2305050"/>
                <a:gd name="connsiteX220" fmla="*/ 343186 w 2019300"/>
                <a:gd name="connsiteY220" fmla="*/ 1421511 h 2305050"/>
                <a:gd name="connsiteX221" fmla="*/ 340424 w 2019300"/>
                <a:gd name="connsiteY221" fmla="*/ 1419416 h 2305050"/>
                <a:gd name="connsiteX222" fmla="*/ 352044 w 2019300"/>
                <a:gd name="connsiteY222" fmla="*/ 1387697 h 2305050"/>
                <a:gd name="connsiteX223" fmla="*/ 361474 w 2019300"/>
                <a:gd name="connsiteY223" fmla="*/ 1399794 h 2305050"/>
                <a:gd name="connsiteX224" fmla="*/ 384429 w 2019300"/>
                <a:gd name="connsiteY224" fmla="*/ 1403509 h 2305050"/>
                <a:gd name="connsiteX225" fmla="*/ 401288 w 2019300"/>
                <a:gd name="connsiteY225" fmla="*/ 1416272 h 2305050"/>
                <a:gd name="connsiteX226" fmla="*/ 406051 w 2019300"/>
                <a:gd name="connsiteY226" fmla="*/ 1413034 h 2305050"/>
                <a:gd name="connsiteX227" fmla="*/ 416052 w 2019300"/>
                <a:gd name="connsiteY227" fmla="*/ 1391602 h 2305050"/>
                <a:gd name="connsiteX228" fmla="*/ 414052 w 2019300"/>
                <a:gd name="connsiteY228" fmla="*/ 1374648 h 2305050"/>
                <a:gd name="connsiteX229" fmla="*/ 409384 w 2019300"/>
                <a:gd name="connsiteY229" fmla="*/ 1372552 h 2305050"/>
                <a:gd name="connsiteX230" fmla="*/ 416528 w 2019300"/>
                <a:gd name="connsiteY230" fmla="*/ 1368552 h 2305050"/>
                <a:gd name="connsiteX231" fmla="*/ 431006 w 2019300"/>
                <a:gd name="connsiteY231" fmla="*/ 1365504 h 2305050"/>
                <a:gd name="connsiteX232" fmla="*/ 432911 w 2019300"/>
                <a:gd name="connsiteY232" fmla="*/ 1358170 h 2305050"/>
                <a:gd name="connsiteX233" fmla="*/ 430435 w 2019300"/>
                <a:gd name="connsiteY233" fmla="*/ 1356169 h 2305050"/>
                <a:gd name="connsiteX234" fmla="*/ 440531 w 2019300"/>
                <a:gd name="connsiteY234" fmla="*/ 1353788 h 2305050"/>
                <a:gd name="connsiteX235" fmla="*/ 435102 w 2019300"/>
                <a:gd name="connsiteY235" fmla="*/ 1345978 h 2305050"/>
                <a:gd name="connsiteX236" fmla="*/ 439579 w 2019300"/>
                <a:gd name="connsiteY236" fmla="*/ 1328452 h 2305050"/>
                <a:gd name="connsiteX237" fmla="*/ 438055 w 2019300"/>
                <a:gd name="connsiteY237" fmla="*/ 1326547 h 2305050"/>
                <a:gd name="connsiteX238" fmla="*/ 443008 w 2019300"/>
                <a:gd name="connsiteY238" fmla="*/ 1319308 h 2305050"/>
                <a:gd name="connsiteX239" fmla="*/ 433483 w 2019300"/>
                <a:gd name="connsiteY239" fmla="*/ 1317117 h 2305050"/>
                <a:gd name="connsiteX240" fmla="*/ 411385 w 2019300"/>
                <a:gd name="connsiteY240" fmla="*/ 1328737 h 2305050"/>
                <a:gd name="connsiteX241" fmla="*/ 400526 w 2019300"/>
                <a:gd name="connsiteY241" fmla="*/ 1342930 h 2305050"/>
                <a:gd name="connsiteX242" fmla="*/ 396907 w 2019300"/>
                <a:gd name="connsiteY242" fmla="*/ 1342549 h 2305050"/>
                <a:gd name="connsiteX243" fmla="*/ 393763 w 2019300"/>
                <a:gd name="connsiteY243" fmla="*/ 1324356 h 2305050"/>
                <a:gd name="connsiteX244" fmla="*/ 387667 w 2019300"/>
                <a:gd name="connsiteY244" fmla="*/ 1308830 h 2305050"/>
                <a:gd name="connsiteX245" fmla="*/ 386620 w 2019300"/>
                <a:gd name="connsiteY245" fmla="*/ 1296543 h 2305050"/>
                <a:gd name="connsiteX246" fmla="*/ 395192 w 2019300"/>
                <a:gd name="connsiteY246" fmla="*/ 1270349 h 2305050"/>
                <a:gd name="connsiteX247" fmla="*/ 401383 w 2019300"/>
                <a:gd name="connsiteY247" fmla="*/ 1258634 h 2305050"/>
                <a:gd name="connsiteX248" fmla="*/ 434435 w 2019300"/>
                <a:gd name="connsiteY248" fmla="*/ 1242632 h 2305050"/>
                <a:gd name="connsiteX249" fmla="*/ 443008 w 2019300"/>
                <a:gd name="connsiteY249" fmla="*/ 1228534 h 2305050"/>
                <a:gd name="connsiteX250" fmla="*/ 450913 w 2019300"/>
                <a:gd name="connsiteY250" fmla="*/ 1226915 h 2305050"/>
                <a:gd name="connsiteX251" fmla="*/ 462534 w 2019300"/>
                <a:gd name="connsiteY251" fmla="*/ 1215009 h 2305050"/>
                <a:gd name="connsiteX252" fmla="*/ 478346 w 2019300"/>
                <a:gd name="connsiteY252" fmla="*/ 1204532 h 2305050"/>
                <a:gd name="connsiteX253" fmla="*/ 488061 w 2019300"/>
                <a:gd name="connsiteY253" fmla="*/ 1201579 h 2305050"/>
                <a:gd name="connsiteX254" fmla="*/ 486632 w 2019300"/>
                <a:gd name="connsiteY254" fmla="*/ 1198245 h 2305050"/>
                <a:gd name="connsiteX255" fmla="*/ 493776 w 2019300"/>
                <a:gd name="connsiteY255" fmla="*/ 1194530 h 2305050"/>
                <a:gd name="connsiteX256" fmla="*/ 496538 w 2019300"/>
                <a:gd name="connsiteY256" fmla="*/ 1189958 h 2305050"/>
                <a:gd name="connsiteX257" fmla="*/ 490156 w 2019300"/>
                <a:gd name="connsiteY257" fmla="*/ 1187196 h 2305050"/>
                <a:gd name="connsiteX258" fmla="*/ 491776 w 2019300"/>
                <a:gd name="connsiteY258" fmla="*/ 1178624 h 2305050"/>
                <a:gd name="connsiteX259" fmla="*/ 499015 w 2019300"/>
                <a:gd name="connsiteY259" fmla="*/ 1178052 h 2305050"/>
                <a:gd name="connsiteX260" fmla="*/ 490061 w 2019300"/>
                <a:gd name="connsiteY260" fmla="*/ 1172909 h 2305050"/>
                <a:gd name="connsiteX261" fmla="*/ 493681 w 2019300"/>
                <a:gd name="connsiteY261" fmla="*/ 1169765 h 2305050"/>
                <a:gd name="connsiteX262" fmla="*/ 488632 w 2019300"/>
                <a:gd name="connsiteY262" fmla="*/ 1170242 h 2305050"/>
                <a:gd name="connsiteX263" fmla="*/ 495681 w 2019300"/>
                <a:gd name="connsiteY263" fmla="*/ 1158811 h 2305050"/>
                <a:gd name="connsiteX264" fmla="*/ 481679 w 2019300"/>
                <a:gd name="connsiteY264" fmla="*/ 1151858 h 2305050"/>
                <a:gd name="connsiteX265" fmla="*/ 479393 w 2019300"/>
                <a:gd name="connsiteY265" fmla="*/ 1146524 h 2305050"/>
                <a:gd name="connsiteX266" fmla="*/ 478631 w 2019300"/>
                <a:gd name="connsiteY266" fmla="*/ 1153097 h 2305050"/>
                <a:gd name="connsiteX267" fmla="*/ 482155 w 2019300"/>
                <a:gd name="connsiteY267" fmla="*/ 1155478 h 2305050"/>
                <a:gd name="connsiteX268" fmla="*/ 480631 w 2019300"/>
                <a:gd name="connsiteY268" fmla="*/ 1158716 h 2305050"/>
                <a:gd name="connsiteX269" fmla="*/ 470535 w 2019300"/>
                <a:gd name="connsiteY269" fmla="*/ 1154430 h 2305050"/>
                <a:gd name="connsiteX270" fmla="*/ 465868 w 2019300"/>
                <a:gd name="connsiteY270" fmla="*/ 1158050 h 2305050"/>
                <a:gd name="connsiteX271" fmla="*/ 467963 w 2019300"/>
                <a:gd name="connsiteY271" fmla="*/ 1163765 h 2305050"/>
                <a:gd name="connsiteX272" fmla="*/ 465010 w 2019300"/>
                <a:gd name="connsiteY272" fmla="*/ 1164812 h 2305050"/>
                <a:gd name="connsiteX273" fmla="*/ 456152 w 2019300"/>
                <a:gd name="connsiteY273" fmla="*/ 1153287 h 2305050"/>
                <a:gd name="connsiteX274" fmla="*/ 447008 w 2019300"/>
                <a:gd name="connsiteY274" fmla="*/ 1147096 h 2305050"/>
                <a:gd name="connsiteX275" fmla="*/ 460534 w 2019300"/>
                <a:gd name="connsiteY275" fmla="*/ 1136904 h 2305050"/>
                <a:gd name="connsiteX276" fmla="*/ 462344 w 2019300"/>
                <a:gd name="connsiteY276" fmla="*/ 1126045 h 2305050"/>
                <a:gd name="connsiteX277" fmla="*/ 474154 w 2019300"/>
                <a:gd name="connsiteY277" fmla="*/ 1121759 h 2305050"/>
                <a:gd name="connsiteX278" fmla="*/ 474154 w 2019300"/>
                <a:gd name="connsiteY278" fmla="*/ 1114997 h 2305050"/>
                <a:gd name="connsiteX279" fmla="*/ 465868 w 2019300"/>
                <a:gd name="connsiteY279" fmla="*/ 1113663 h 2305050"/>
                <a:gd name="connsiteX280" fmla="*/ 463582 w 2019300"/>
                <a:gd name="connsiteY280" fmla="*/ 1115663 h 2305050"/>
                <a:gd name="connsiteX281" fmla="*/ 450342 w 2019300"/>
                <a:gd name="connsiteY281" fmla="*/ 1108043 h 2305050"/>
                <a:gd name="connsiteX282" fmla="*/ 445389 w 2019300"/>
                <a:gd name="connsiteY282" fmla="*/ 1109186 h 2305050"/>
                <a:gd name="connsiteX283" fmla="*/ 446627 w 2019300"/>
                <a:gd name="connsiteY283" fmla="*/ 1106995 h 2305050"/>
                <a:gd name="connsiteX284" fmla="*/ 436054 w 2019300"/>
                <a:gd name="connsiteY284" fmla="*/ 1101090 h 2305050"/>
                <a:gd name="connsiteX285" fmla="*/ 441865 w 2019300"/>
                <a:gd name="connsiteY285" fmla="*/ 1096137 h 2305050"/>
                <a:gd name="connsiteX286" fmla="*/ 436531 w 2019300"/>
                <a:gd name="connsiteY286" fmla="*/ 1094518 h 2305050"/>
                <a:gd name="connsiteX287" fmla="*/ 433673 w 2019300"/>
                <a:gd name="connsiteY287" fmla="*/ 1088803 h 2305050"/>
                <a:gd name="connsiteX288" fmla="*/ 435388 w 2019300"/>
                <a:gd name="connsiteY288" fmla="*/ 1088041 h 2305050"/>
                <a:gd name="connsiteX289" fmla="*/ 426434 w 2019300"/>
                <a:gd name="connsiteY289" fmla="*/ 1078135 h 2305050"/>
                <a:gd name="connsiteX290" fmla="*/ 428720 w 2019300"/>
                <a:gd name="connsiteY290" fmla="*/ 1072420 h 2305050"/>
                <a:gd name="connsiteX291" fmla="*/ 411671 w 2019300"/>
                <a:gd name="connsiteY291" fmla="*/ 1072325 h 2305050"/>
                <a:gd name="connsiteX292" fmla="*/ 400907 w 2019300"/>
                <a:gd name="connsiteY292" fmla="*/ 1064038 h 2305050"/>
                <a:gd name="connsiteX293" fmla="*/ 401193 w 2019300"/>
                <a:gd name="connsiteY293" fmla="*/ 1054703 h 2305050"/>
                <a:gd name="connsiteX294" fmla="*/ 394335 w 2019300"/>
                <a:gd name="connsiteY294" fmla="*/ 1052893 h 2305050"/>
                <a:gd name="connsiteX295" fmla="*/ 393192 w 2019300"/>
                <a:gd name="connsiteY295" fmla="*/ 1050226 h 2305050"/>
                <a:gd name="connsiteX296" fmla="*/ 384620 w 2019300"/>
                <a:gd name="connsiteY296" fmla="*/ 1046893 h 2305050"/>
                <a:gd name="connsiteX297" fmla="*/ 385000 w 2019300"/>
                <a:gd name="connsiteY297" fmla="*/ 1044892 h 2305050"/>
                <a:gd name="connsiteX298" fmla="*/ 374237 w 2019300"/>
                <a:gd name="connsiteY298" fmla="*/ 1043750 h 2305050"/>
                <a:gd name="connsiteX299" fmla="*/ 370523 w 2019300"/>
                <a:gd name="connsiteY299" fmla="*/ 1027652 h 2305050"/>
                <a:gd name="connsiteX300" fmla="*/ 364807 w 2019300"/>
                <a:gd name="connsiteY300" fmla="*/ 1031272 h 2305050"/>
                <a:gd name="connsiteX301" fmla="*/ 355282 w 2019300"/>
                <a:gd name="connsiteY301" fmla="*/ 1030605 h 2305050"/>
                <a:gd name="connsiteX302" fmla="*/ 342138 w 2019300"/>
                <a:gd name="connsiteY302" fmla="*/ 1024509 h 2305050"/>
                <a:gd name="connsiteX303" fmla="*/ 338137 w 2019300"/>
                <a:gd name="connsiteY303" fmla="*/ 1029367 h 2305050"/>
                <a:gd name="connsiteX304" fmla="*/ 329660 w 2019300"/>
                <a:gd name="connsiteY304" fmla="*/ 1032224 h 2305050"/>
                <a:gd name="connsiteX305" fmla="*/ 295084 w 2019300"/>
                <a:gd name="connsiteY305" fmla="*/ 1072134 h 2305050"/>
                <a:gd name="connsiteX306" fmla="*/ 292513 w 2019300"/>
                <a:gd name="connsiteY306" fmla="*/ 1087184 h 2305050"/>
                <a:gd name="connsiteX307" fmla="*/ 284226 w 2019300"/>
                <a:gd name="connsiteY307" fmla="*/ 1093280 h 2305050"/>
                <a:gd name="connsiteX308" fmla="*/ 273463 w 2019300"/>
                <a:gd name="connsiteY308" fmla="*/ 1095375 h 2305050"/>
                <a:gd name="connsiteX309" fmla="*/ 254698 w 2019300"/>
                <a:gd name="connsiteY309" fmla="*/ 1087184 h 2305050"/>
                <a:gd name="connsiteX310" fmla="*/ 250507 w 2019300"/>
                <a:gd name="connsiteY310" fmla="*/ 1074801 h 2305050"/>
                <a:gd name="connsiteX311" fmla="*/ 245935 w 2019300"/>
                <a:gd name="connsiteY311" fmla="*/ 1070705 h 2305050"/>
                <a:gd name="connsiteX312" fmla="*/ 247745 w 2019300"/>
                <a:gd name="connsiteY312" fmla="*/ 1063276 h 2305050"/>
                <a:gd name="connsiteX313" fmla="*/ 258985 w 2019300"/>
                <a:gd name="connsiteY313" fmla="*/ 1046798 h 2305050"/>
                <a:gd name="connsiteX314" fmla="*/ 278701 w 2019300"/>
                <a:gd name="connsiteY314" fmla="*/ 1029272 h 2305050"/>
                <a:gd name="connsiteX315" fmla="*/ 282511 w 2019300"/>
                <a:gd name="connsiteY315" fmla="*/ 1032034 h 2305050"/>
                <a:gd name="connsiteX316" fmla="*/ 292798 w 2019300"/>
                <a:gd name="connsiteY316" fmla="*/ 1011460 h 2305050"/>
                <a:gd name="connsiteX317" fmla="*/ 289560 w 2019300"/>
                <a:gd name="connsiteY317" fmla="*/ 1009650 h 2305050"/>
                <a:gd name="connsiteX318" fmla="*/ 292036 w 2019300"/>
                <a:gd name="connsiteY318" fmla="*/ 996696 h 2305050"/>
                <a:gd name="connsiteX319" fmla="*/ 298228 w 2019300"/>
                <a:gd name="connsiteY319" fmla="*/ 997077 h 2305050"/>
                <a:gd name="connsiteX320" fmla="*/ 298323 w 2019300"/>
                <a:gd name="connsiteY320" fmla="*/ 990791 h 2305050"/>
                <a:gd name="connsiteX321" fmla="*/ 295180 w 2019300"/>
                <a:gd name="connsiteY321" fmla="*/ 991362 h 2305050"/>
                <a:gd name="connsiteX322" fmla="*/ 295846 w 2019300"/>
                <a:gd name="connsiteY322" fmla="*/ 986885 h 2305050"/>
                <a:gd name="connsiteX323" fmla="*/ 301657 w 2019300"/>
                <a:gd name="connsiteY323" fmla="*/ 981837 h 2305050"/>
                <a:gd name="connsiteX324" fmla="*/ 299942 w 2019300"/>
                <a:gd name="connsiteY324" fmla="*/ 975169 h 2305050"/>
                <a:gd name="connsiteX325" fmla="*/ 296418 w 2019300"/>
                <a:gd name="connsiteY325" fmla="*/ 976408 h 2305050"/>
                <a:gd name="connsiteX326" fmla="*/ 296037 w 2019300"/>
                <a:gd name="connsiteY326" fmla="*/ 973645 h 2305050"/>
                <a:gd name="connsiteX327" fmla="*/ 307276 w 2019300"/>
                <a:gd name="connsiteY327" fmla="*/ 971359 h 2305050"/>
                <a:gd name="connsiteX328" fmla="*/ 309658 w 2019300"/>
                <a:gd name="connsiteY328" fmla="*/ 969455 h 2305050"/>
                <a:gd name="connsiteX329" fmla="*/ 308991 w 2019300"/>
                <a:gd name="connsiteY329" fmla="*/ 966025 h 2305050"/>
                <a:gd name="connsiteX330" fmla="*/ 307086 w 2019300"/>
                <a:gd name="connsiteY330" fmla="*/ 963740 h 2305050"/>
                <a:gd name="connsiteX331" fmla="*/ 290227 w 2019300"/>
                <a:gd name="connsiteY331" fmla="*/ 976789 h 2305050"/>
                <a:gd name="connsiteX332" fmla="*/ 282511 w 2019300"/>
                <a:gd name="connsiteY332" fmla="*/ 979742 h 2305050"/>
                <a:gd name="connsiteX333" fmla="*/ 280797 w 2019300"/>
                <a:gd name="connsiteY333" fmla="*/ 977836 h 2305050"/>
                <a:gd name="connsiteX334" fmla="*/ 257080 w 2019300"/>
                <a:gd name="connsiteY334" fmla="*/ 980123 h 2305050"/>
                <a:gd name="connsiteX335" fmla="*/ 242697 w 2019300"/>
                <a:gd name="connsiteY335" fmla="*/ 971169 h 2305050"/>
                <a:gd name="connsiteX336" fmla="*/ 238506 w 2019300"/>
                <a:gd name="connsiteY336" fmla="*/ 971931 h 2305050"/>
                <a:gd name="connsiteX337" fmla="*/ 232029 w 2019300"/>
                <a:gd name="connsiteY337" fmla="*/ 979742 h 2305050"/>
                <a:gd name="connsiteX338" fmla="*/ 234886 w 2019300"/>
                <a:gd name="connsiteY338" fmla="*/ 989076 h 2305050"/>
                <a:gd name="connsiteX339" fmla="*/ 239839 w 2019300"/>
                <a:gd name="connsiteY339" fmla="*/ 989552 h 2305050"/>
                <a:gd name="connsiteX340" fmla="*/ 238887 w 2019300"/>
                <a:gd name="connsiteY340" fmla="*/ 993553 h 2305050"/>
                <a:gd name="connsiteX341" fmla="*/ 227362 w 2019300"/>
                <a:gd name="connsiteY341" fmla="*/ 1003744 h 2305050"/>
                <a:gd name="connsiteX342" fmla="*/ 224028 w 2019300"/>
                <a:gd name="connsiteY342" fmla="*/ 1014032 h 2305050"/>
                <a:gd name="connsiteX343" fmla="*/ 206788 w 2019300"/>
                <a:gd name="connsiteY343" fmla="*/ 1023747 h 2305050"/>
                <a:gd name="connsiteX344" fmla="*/ 194500 w 2019300"/>
                <a:gd name="connsiteY344" fmla="*/ 1013746 h 2305050"/>
                <a:gd name="connsiteX345" fmla="*/ 194024 w 2019300"/>
                <a:gd name="connsiteY345" fmla="*/ 1000601 h 2305050"/>
                <a:gd name="connsiteX346" fmla="*/ 200501 w 2019300"/>
                <a:gd name="connsiteY346" fmla="*/ 1002411 h 2305050"/>
                <a:gd name="connsiteX347" fmla="*/ 203644 w 2019300"/>
                <a:gd name="connsiteY347" fmla="*/ 998887 h 2305050"/>
                <a:gd name="connsiteX348" fmla="*/ 209550 w 2019300"/>
                <a:gd name="connsiteY348" fmla="*/ 987742 h 2305050"/>
                <a:gd name="connsiteX349" fmla="*/ 208312 w 2019300"/>
                <a:gd name="connsiteY349" fmla="*/ 980789 h 2305050"/>
                <a:gd name="connsiteX350" fmla="*/ 212788 w 2019300"/>
                <a:gd name="connsiteY350" fmla="*/ 972598 h 2305050"/>
                <a:gd name="connsiteX351" fmla="*/ 207835 w 2019300"/>
                <a:gd name="connsiteY351" fmla="*/ 960787 h 2305050"/>
                <a:gd name="connsiteX352" fmla="*/ 208693 w 2019300"/>
                <a:gd name="connsiteY352" fmla="*/ 957548 h 2305050"/>
                <a:gd name="connsiteX353" fmla="*/ 199739 w 2019300"/>
                <a:gd name="connsiteY353" fmla="*/ 952405 h 2305050"/>
                <a:gd name="connsiteX354" fmla="*/ 200311 w 2019300"/>
                <a:gd name="connsiteY354" fmla="*/ 943832 h 2305050"/>
                <a:gd name="connsiteX355" fmla="*/ 196786 w 2019300"/>
                <a:gd name="connsiteY355" fmla="*/ 943642 h 2305050"/>
                <a:gd name="connsiteX356" fmla="*/ 198215 w 2019300"/>
                <a:gd name="connsiteY356" fmla="*/ 940499 h 2305050"/>
                <a:gd name="connsiteX357" fmla="*/ 195358 w 2019300"/>
                <a:gd name="connsiteY357" fmla="*/ 941832 h 2305050"/>
                <a:gd name="connsiteX358" fmla="*/ 194310 w 2019300"/>
                <a:gd name="connsiteY358" fmla="*/ 926497 h 2305050"/>
                <a:gd name="connsiteX359" fmla="*/ 200120 w 2019300"/>
                <a:gd name="connsiteY359" fmla="*/ 925449 h 2305050"/>
                <a:gd name="connsiteX360" fmla="*/ 204025 w 2019300"/>
                <a:gd name="connsiteY360" fmla="*/ 928497 h 2305050"/>
                <a:gd name="connsiteX361" fmla="*/ 211074 w 2019300"/>
                <a:gd name="connsiteY361" fmla="*/ 928497 h 2305050"/>
                <a:gd name="connsiteX362" fmla="*/ 211264 w 2019300"/>
                <a:gd name="connsiteY362" fmla="*/ 931831 h 2305050"/>
                <a:gd name="connsiteX363" fmla="*/ 225076 w 2019300"/>
                <a:gd name="connsiteY363" fmla="*/ 931069 h 2305050"/>
                <a:gd name="connsiteX364" fmla="*/ 244316 w 2019300"/>
                <a:gd name="connsiteY364" fmla="*/ 939451 h 2305050"/>
                <a:gd name="connsiteX365" fmla="*/ 262699 w 2019300"/>
                <a:gd name="connsiteY365" fmla="*/ 930402 h 2305050"/>
                <a:gd name="connsiteX366" fmla="*/ 263271 w 2019300"/>
                <a:gd name="connsiteY366" fmla="*/ 936403 h 2305050"/>
                <a:gd name="connsiteX367" fmla="*/ 275368 w 2019300"/>
                <a:gd name="connsiteY367" fmla="*/ 938975 h 2305050"/>
                <a:gd name="connsiteX368" fmla="*/ 282130 w 2019300"/>
                <a:gd name="connsiteY368" fmla="*/ 948500 h 2305050"/>
                <a:gd name="connsiteX369" fmla="*/ 297180 w 2019300"/>
                <a:gd name="connsiteY369" fmla="*/ 937450 h 2305050"/>
                <a:gd name="connsiteX370" fmla="*/ 308705 w 2019300"/>
                <a:gd name="connsiteY370" fmla="*/ 940689 h 2305050"/>
                <a:gd name="connsiteX371" fmla="*/ 303085 w 2019300"/>
                <a:gd name="connsiteY371" fmla="*/ 931545 h 2305050"/>
                <a:gd name="connsiteX372" fmla="*/ 306324 w 2019300"/>
                <a:gd name="connsiteY372" fmla="*/ 929354 h 2305050"/>
                <a:gd name="connsiteX373" fmla="*/ 315563 w 2019300"/>
                <a:gd name="connsiteY373" fmla="*/ 941070 h 2305050"/>
                <a:gd name="connsiteX374" fmla="*/ 326993 w 2019300"/>
                <a:gd name="connsiteY374" fmla="*/ 946785 h 2305050"/>
                <a:gd name="connsiteX375" fmla="*/ 325946 w 2019300"/>
                <a:gd name="connsiteY375" fmla="*/ 951262 h 2305050"/>
                <a:gd name="connsiteX376" fmla="*/ 329755 w 2019300"/>
                <a:gd name="connsiteY376" fmla="*/ 958786 h 2305050"/>
                <a:gd name="connsiteX377" fmla="*/ 339185 w 2019300"/>
                <a:gd name="connsiteY377" fmla="*/ 949071 h 2305050"/>
                <a:gd name="connsiteX378" fmla="*/ 340804 w 2019300"/>
                <a:gd name="connsiteY378" fmla="*/ 941356 h 2305050"/>
                <a:gd name="connsiteX379" fmla="*/ 362617 w 2019300"/>
                <a:gd name="connsiteY379" fmla="*/ 965835 h 2305050"/>
                <a:gd name="connsiteX380" fmla="*/ 368713 w 2019300"/>
                <a:gd name="connsiteY380" fmla="*/ 966502 h 2305050"/>
                <a:gd name="connsiteX381" fmla="*/ 379762 w 2019300"/>
                <a:gd name="connsiteY381" fmla="*/ 955929 h 2305050"/>
                <a:gd name="connsiteX382" fmla="*/ 376142 w 2019300"/>
                <a:gd name="connsiteY382" fmla="*/ 945356 h 2305050"/>
                <a:gd name="connsiteX383" fmla="*/ 388334 w 2019300"/>
                <a:gd name="connsiteY383" fmla="*/ 938689 h 2305050"/>
                <a:gd name="connsiteX384" fmla="*/ 397002 w 2019300"/>
                <a:gd name="connsiteY384" fmla="*/ 938117 h 2305050"/>
                <a:gd name="connsiteX385" fmla="*/ 399002 w 2019300"/>
                <a:gd name="connsiteY385" fmla="*/ 926687 h 2305050"/>
                <a:gd name="connsiteX386" fmla="*/ 405765 w 2019300"/>
                <a:gd name="connsiteY386" fmla="*/ 928021 h 2305050"/>
                <a:gd name="connsiteX387" fmla="*/ 410432 w 2019300"/>
                <a:gd name="connsiteY387" fmla="*/ 939356 h 2305050"/>
                <a:gd name="connsiteX388" fmla="*/ 408051 w 2019300"/>
                <a:gd name="connsiteY388" fmla="*/ 942118 h 2305050"/>
                <a:gd name="connsiteX389" fmla="*/ 411766 w 2019300"/>
                <a:gd name="connsiteY389" fmla="*/ 947833 h 2305050"/>
                <a:gd name="connsiteX390" fmla="*/ 412432 w 2019300"/>
                <a:gd name="connsiteY390" fmla="*/ 955262 h 2305050"/>
                <a:gd name="connsiteX391" fmla="*/ 414909 w 2019300"/>
                <a:gd name="connsiteY391" fmla="*/ 954405 h 2305050"/>
                <a:gd name="connsiteX392" fmla="*/ 413956 w 2019300"/>
                <a:gd name="connsiteY392" fmla="*/ 950309 h 2305050"/>
                <a:gd name="connsiteX393" fmla="*/ 419386 w 2019300"/>
                <a:gd name="connsiteY393" fmla="*/ 947452 h 2305050"/>
                <a:gd name="connsiteX394" fmla="*/ 424625 w 2019300"/>
                <a:gd name="connsiteY394" fmla="*/ 946880 h 2305050"/>
                <a:gd name="connsiteX395" fmla="*/ 425958 w 2019300"/>
                <a:gd name="connsiteY395" fmla="*/ 950024 h 2305050"/>
                <a:gd name="connsiteX396" fmla="*/ 440055 w 2019300"/>
                <a:gd name="connsiteY396" fmla="*/ 946499 h 2305050"/>
                <a:gd name="connsiteX397" fmla="*/ 454342 w 2019300"/>
                <a:gd name="connsiteY397" fmla="*/ 946214 h 2305050"/>
                <a:gd name="connsiteX398" fmla="*/ 467201 w 2019300"/>
                <a:gd name="connsiteY398" fmla="*/ 949261 h 2305050"/>
                <a:gd name="connsiteX399" fmla="*/ 473297 w 2019300"/>
                <a:gd name="connsiteY399" fmla="*/ 945451 h 2305050"/>
                <a:gd name="connsiteX400" fmla="*/ 478346 w 2019300"/>
                <a:gd name="connsiteY400" fmla="*/ 945833 h 2305050"/>
                <a:gd name="connsiteX401" fmla="*/ 485108 w 2019300"/>
                <a:gd name="connsiteY401" fmla="*/ 941927 h 2305050"/>
                <a:gd name="connsiteX402" fmla="*/ 486156 w 2019300"/>
                <a:gd name="connsiteY402" fmla="*/ 936974 h 2305050"/>
                <a:gd name="connsiteX403" fmla="*/ 497300 w 2019300"/>
                <a:gd name="connsiteY403" fmla="*/ 933641 h 2305050"/>
                <a:gd name="connsiteX404" fmla="*/ 502349 w 2019300"/>
                <a:gd name="connsiteY404" fmla="*/ 927830 h 2305050"/>
                <a:gd name="connsiteX405" fmla="*/ 508825 w 2019300"/>
                <a:gd name="connsiteY405" fmla="*/ 917924 h 2305050"/>
                <a:gd name="connsiteX406" fmla="*/ 498824 w 2019300"/>
                <a:gd name="connsiteY406" fmla="*/ 906685 h 2305050"/>
                <a:gd name="connsiteX407" fmla="*/ 477774 w 2019300"/>
                <a:gd name="connsiteY407" fmla="*/ 913638 h 2305050"/>
                <a:gd name="connsiteX408" fmla="*/ 477107 w 2019300"/>
                <a:gd name="connsiteY408" fmla="*/ 915638 h 2305050"/>
                <a:gd name="connsiteX409" fmla="*/ 461677 w 2019300"/>
                <a:gd name="connsiteY409" fmla="*/ 916495 h 2305050"/>
                <a:gd name="connsiteX410" fmla="*/ 462344 w 2019300"/>
                <a:gd name="connsiteY410" fmla="*/ 909733 h 2305050"/>
                <a:gd name="connsiteX411" fmla="*/ 453676 w 2019300"/>
                <a:gd name="connsiteY411" fmla="*/ 910685 h 2305050"/>
                <a:gd name="connsiteX412" fmla="*/ 453200 w 2019300"/>
                <a:gd name="connsiteY412" fmla="*/ 905066 h 2305050"/>
                <a:gd name="connsiteX413" fmla="*/ 447580 w 2019300"/>
                <a:gd name="connsiteY413" fmla="*/ 905447 h 2305050"/>
                <a:gd name="connsiteX414" fmla="*/ 448818 w 2019300"/>
                <a:gd name="connsiteY414" fmla="*/ 898303 h 2305050"/>
                <a:gd name="connsiteX415" fmla="*/ 455962 w 2019300"/>
                <a:gd name="connsiteY415" fmla="*/ 895731 h 2305050"/>
                <a:gd name="connsiteX416" fmla="*/ 453580 w 2019300"/>
                <a:gd name="connsiteY416" fmla="*/ 889349 h 2305050"/>
                <a:gd name="connsiteX417" fmla="*/ 449961 w 2019300"/>
                <a:gd name="connsiteY417" fmla="*/ 889921 h 2305050"/>
                <a:gd name="connsiteX418" fmla="*/ 449199 w 2019300"/>
                <a:gd name="connsiteY418" fmla="*/ 887730 h 2305050"/>
                <a:gd name="connsiteX419" fmla="*/ 447675 w 2019300"/>
                <a:gd name="connsiteY419" fmla="*/ 871252 h 2305050"/>
                <a:gd name="connsiteX420" fmla="*/ 442722 w 2019300"/>
                <a:gd name="connsiteY420" fmla="*/ 865537 h 2305050"/>
                <a:gd name="connsiteX421" fmla="*/ 417290 w 2019300"/>
                <a:gd name="connsiteY421" fmla="*/ 859822 h 2305050"/>
                <a:gd name="connsiteX422" fmla="*/ 442341 w 2019300"/>
                <a:gd name="connsiteY422" fmla="*/ 823055 h 2305050"/>
                <a:gd name="connsiteX423" fmla="*/ 439483 w 2019300"/>
                <a:gd name="connsiteY423" fmla="*/ 817912 h 2305050"/>
                <a:gd name="connsiteX424" fmla="*/ 420814 w 2019300"/>
                <a:gd name="connsiteY424" fmla="*/ 805625 h 2305050"/>
                <a:gd name="connsiteX425" fmla="*/ 420052 w 2019300"/>
                <a:gd name="connsiteY425" fmla="*/ 796290 h 2305050"/>
                <a:gd name="connsiteX426" fmla="*/ 396430 w 2019300"/>
                <a:gd name="connsiteY426" fmla="*/ 786098 h 2305050"/>
                <a:gd name="connsiteX427" fmla="*/ 393668 w 2019300"/>
                <a:gd name="connsiteY427" fmla="*/ 777050 h 2305050"/>
                <a:gd name="connsiteX428" fmla="*/ 382048 w 2019300"/>
                <a:gd name="connsiteY428" fmla="*/ 767239 h 2305050"/>
                <a:gd name="connsiteX429" fmla="*/ 381572 w 2019300"/>
                <a:gd name="connsiteY429" fmla="*/ 762572 h 2305050"/>
                <a:gd name="connsiteX430" fmla="*/ 394145 w 2019300"/>
                <a:gd name="connsiteY430" fmla="*/ 747332 h 2305050"/>
                <a:gd name="connsiteX431" fmla="*/ 385953 w 2019300"/>
                <a:gd name="connsiteY431" fmla="*/ 709612 h 2305050"/>
                <a:gd name="connsiteX432" fmla="*/ 389287 w 2019300"/>
                <a:gd name="connsiteY432" fmla="*/ 702088 h 2305050"/>
                <a:gd name="connsiteX433" fmla="*/ 396430 w 2019300"/>
                <a:gd name="connsiteY433" fmla="*/ 697040 h 2305050"/>
                <a:gd name="connsiteX434" fmla="*/ 397383 w 2019300"/>
                <a:gd name="connsiteY434" fmla="*/ 688943 h 2305050"/>
                <a:gd name="connsiteX435" fmla="*/ 405860 w 2019300"/>
                <a:gd name="connsiteY435" fmla="*/ 669893 h 2305050"/>
                <a:gd name="connsiteX436" fmla="*/ 403098 w 2019300"/>
                <a:gd name="connsiteY436" fmla="*/ 654082 h 2305050"/>
                <a:gd name="connsiteX437" fmla="*/ 414433 w 2019300"/>
                <a:gd name="connsiteY437" fmla="*/ 637032 h 2305050"/>
                <a:gd name="connsiteX438" fmla="*/ 427958 w 2019300"/>
                <a:gd name="connsiteY438" fmla="*/ 628555 h 2305050"/>
                <a:gd name="connsiteX439" fmla="*/ 441960 w 2019300"/>
                <a:gd name="connsiteY439" fmla="*/ 626650 h 2305050"/>
                <a:gd name="connsiteX440" fmla="*/ 452247 w 2019300"/>
                <a:gd name="connsiteY440" fmla="*/ 630365 h 2305050"/>
                <a:gd name="connsiteX441" fmla="*/ 462915 w 2019300"/>
                <a:gd name="connsiteY441" fmla="*/ 625126 h 2305050"/>
                <a:gd name="connsiteX442" fmla="*/ 484537 w 2019300"/>
                <a:gd name="connsiteY442" fmla="*/ 626935 h 2305050"/>
                <a:gd name="connsiteX443" fmla="*/ 498538 w 2019300"/>
                <a:gd name="connsiteY443" fmla="*/ 633889 h 2305050"/>
                <a:gd name="connsiteX444" fmla="*/ 505111 w 2019300"/>
                <a:gd name="connsiteY444" fmla="*/ 641033 h 2305050"/>
                <a:gd name="connsiteX445" fmla="*/ 521589 w 2019300"/>
                <a:gd name="connsiteY445" fmla="*/ 633127 h 2305050"/>
                <a:gd name="connsiteX446" fmla="*/ 532067 w 2019300"/>
                <a:gd name="connsiteY446" fmla="*/ 632841 h 2305050"/>
                <a:gd name="connsiteX447" fmla="*/ 539401 w 2019300"/>
                <a:gd name="connsiteY447" fmla="*/ 636651 h 2305050"/>
                <a:gd name="connsiteX448" fmla="*/ 558737 w 2019300"/>
                <a:gd name="connsiteY448" fmla="*/ 638461 h 2305050"/>
                <a:gd name="connsiteX449" fmla="*/ 576929 w 2019300"/>
                <a:gd name="connsiteY449" fmla="*/ 646557 h 2305050"/>
                <a:gd name="connsiteX450" fmla="*/ 591217 w 2019300"/>
                <a:gd name="connsiteY450" fmla="*/ 649319 h 2305050"/>
                <a:gd name="connsiteX451" fmla="*/ 591026 w 2019300"/>
                <a:gd name="connsiteY451" fmla="*/ 651700 h 2305050"/>
                <a:gd name="connsiteX452" fmla="*/ 602933 w 2019300"/>
                <a:gd name="connsiteY452" fmla="*/ 654463 h 2305050"/>
                <a:gd name="connsiteX453" fmla="*/ 611029 w 2019300"/>
                <a:gd name="connsiteY453" fmla="*/ 665702 h 2305050"/>
                <a:gd name="connsiteX454" fmla="*/ 612172 w 2019300"/>
                <a:gd name="connsiteY454" fmla="*/ 657511 h 2305050"/>
                <a:gd name="connsiteX455" fmla="*/ 620077 w 2019300"/>
                <a:gd name="connsiteY455" fmla="*/ 651224 h 2305050"/>
                <a:gd name="connsiteX456" fmla="*/ 617411 w 2019300"/>
                <a:gd name="connsiteY456" fmla="*/ 643604 h 2305050"/>
                <a:gd name="connsiteX457" fmla="*/ 620173 w 2019300"/>
                <a:gd name="connsiteY457" fmla="*/ 639413 h 2305050"/>
                <a:gd name="connsiteX458" fmla="*/ 632936 w 2019300"/>
                <a:gd name="connsiteY458" fmla="*/ 635603 h 2305050"/>
                <a:gd name="connsiteX459" fmla="*/ 641985 w 2019300"/>
                <a:gd name="connsiteY459" fmla="*/ 627031 h 2305050"/>
                <a:gd name="connsiteX460" fmla="*/ 656749 w 2019300"/>
                <a:gd name="connsiteY460" fmla="*/ 625792 h 2305050"/>
                <a:gd name="connsiteX461" fmla="*/ 677799 w 2019300"/>
                <a:gd name="connsiteY461" fmla="*/ 637984 h 2305050"/>
                <a:gd name="connsiteX462" fmla="*/ 683133 w 2019300"/>
                <a:gd name="connsiteY462" fmla="*/ 651605 h 2305050"/>
                <a:gd name="connsiteX463" fmla="*/ 692277 w 2019300"/>
                <a:gd name="connsiteY463" fmla="*/ 658177 h 2305050"/>
                <a:gd name="connsiteX464" fmla="*/ 689419 w 2019300"/>
                <a:gd name="connsiteY464" fmla="*/ 663797 h 2305050"/>
                <a:gd name="connsiteX465" fmla="*/ 680561 w 2019300"/>
                <a:gd name="connsiteY465" fmla="*/ 665226 h 2305050"/>
                <a:gd name="connsiteX466" fmla="*/ 676846 w 2019300"/>
                <a:gd name="connsiteY466" fmla="*/ 670274 h 2305050"/>
                <a:gd name="connsiteX467" fmla="*/ 677513 w 2019300"/>
                <a:gd name="connsiteY467" fmla="*/ 679228 h 2305050"/>
                <a:gd name="connsiteX468" fmla="*/ 688943 w 2019300"/>
                <a:gd name="connsiteY468" fmla="*/ 684371 h 2305050"/>
                <a:gd name="connsiteX469" fmla="*/ 687991 w 2019300"/>
                <a:gd name="connsiteY469" fmla="*/ 692277 h 2305050"/>
                <a:gd name="connsiteX470" fmla="*/ 693706 w 2019300"/>
                <a:gd name="connsiteY470" fmla="*/ 692658 h 2305050"/>
                <a:gd name="connsiteX471" fmla="*/ 696754 w 2019300"/>
                <a:gd name="connsiteY471" fmla="*/ 699135 h 2305050"/>
                <a:gd name="connsiteX472" fmla="*/ 725138 w 2019300"/>
                <a:gd name="connsiteY472" fmla="*/ 707326 h 2305050"/>
                <a:gd name="connsiteX473" fmla="*/ 736759 w 2019300"/>
                <a:gd name="connsiteY473" fmla="*/ 705707 h 2305050"/>
                <a:gd name="connsiteX474" fmla="*/ 759333 w 2019300"/>
                <a:gd name="connsiteY474" fmla="*/ 694468 h 2305050"/>
                <a:gd name="connsiteX475" fmla="*/ 781621 w 2019300"/>
                <a:gd name="connsiteY475" fmla="*/ 688943 h 2305050"/>
                <a:gd name="connsiteX476" fmla="*/ 785813 w 2019300"/>
                <a:gd name="connsiteY476" fmla="*/ 681323 h 2305050"/>
                <a:gd name="connsiteX477" fmla="*/ 785717 w 2019300"/>
                <a:gd name="connsiteY477" fmla="*/ 671322 h 2305050"/>
                <a:gd name="connsiteX478" fmla="*/ 790861 w 2019300"/>
                <a:gd name="connsiteY478" fmla="*/ 667417 h 2305050"/>
                <a:gd name="connsiteX479" fmla="*/ 797242 w 2019300"/>
                <a:gd name="connsiteY479" fmla="*/ 669798 h 2305050"/>
                <a:gd name="connsiteX480" fmla="*/ 802862 w 2019300"/>
                <a:gd name="connsiteY480" fmla="*/ 676084 h 2305050"/>
                <a:gd name="connsiteX481" fmla="*/ 800957 w 2019300"/>
                <a:gd name="connsiteY481" fmla="*/ 679323 h 2305050"/>
                <a:gd name="connsiteX482" fmla="*/ 792480 w 2019300"/>
                <a:gd name="connsiteY482" fmla="*/ 683038 h 2305050"/>
                <a:gd name="connsiteX483" fmla="*/ 793718 w 2019300"/>
                <a:gd name="connsiteY483" fmla="*/ 692182 h 2305050"/>
                <a:gd name="connsiteX484" fmla="*/ 799148 w 2019300"/>
                <a:gd name="connsiteY484" fmla="*/ 693420 h 2305050"/>
                <a:gd name="connsiteX485" fmla="*/ 803053 w 2019300"/>
                <a:gd name="connsiteY485" fmla="*/ 684181 h 2305050"/>
                <a:gd name="connsiteX486" fmla="*/ 806387 w 2019300"/>
                <a:gd name="connsiteY486" fmla="*/ 683038 h 2305050"/>
                <a:gd name="connsiteX487" fmla="*/ 811530 w 2019300"/>
                <a:gd name="connsiteY487" fmla="*/ 687419 h 2305050"/>
                <a:gd name="connsiteX488" fmla="*/ 811816 w 2019300"/>
                <a:gd name="connsiteY488" fmla="*/ 694468 h 2305050"/>
                <a:gd name="connsiteX489" fmla="*/ 814578 w 2019300"/>
                <a:gd name="connsiteY489" fmla="*/ 694753 h 2305050"/>
                <a:gd name="connsiteX490" fmla="*/ 823531 w 2019300"/>
                <a:gd name="connsiteY490" fmla="*/ 683800 h 2305050"/>
                <a:gd name="connsiteX491" fmla="*/ 829913 w 2019300"/>
                <a:gd name="connsiteY491" fmla="*/ 685514 h 2305050"/>
                <a:gd name="connsiteX492" fmla="*/ 837724 w 2019300"/>
                <a:gd name="connsiteY492" fmla="*/ 679514 h 2305050"/>
                <a:gd name="connsiteX493" fmla="*/ 842772 w 2019300"/>
                <a:gd name="connsiteY493" fmla="*/ 679418 h 2305050"/>
                <a:gd name="connsiteX494" fmla="*/ 842963 w 2019300"/>
                <a:gd name="connsiteY494" fmla="*/ 677037 h 2305050"/>
                <a:gd name="connsiteX495" fmla="*/ 851630 w 2019300"/>
                <a:gd name="connsiteY495" fmla="*/ 678085 h 2305050"/>
                <a:gd name="connsiteX496" fmla="*/ 854297 w 2019300"/>
                <a:gd name="connsiteY496" fmla="*/ 667702 h 2305050"/>
                <a:gd name="connsiteX497" fmla="*/ 863346 w 2019300"/>
                <a:gd name="connsiteY497" fmla="*/ 667417 h 2305050"/>
                <a:gd name="connsiteX498" fmla="*/ 860965 w 2019300"/>
                <a:gd name="connsiteY498" fmla="*/ 657701 h 2305050"/>
                <a:gd name="connsiteX499" fmla="*/ 889540 w 2019300"/>
                <a:gd name="connsiteY499" fmla="*/ 644652 h 2305050"/>
                <a:gd name="connsiteX500" fmla="*/ 882206 w 2019300"/>
                <a:gd name="connsiteY500" fmla="*/ 637699 h 2305050"/>
                <a:gd name="connsiteX501" fmla="*/ 880872 w 2019300"/>
                <a:gd name="connsiteY501" fmla="*/ 627412 h 2305050"/>
                <a:gd name="connsiteX502" fmla="*/ 882872 w 2019300"/>
                <a:gd name="connsiteY502" fmla="*/ 625792 h 2305050"/>
                <a:gd name="connsiteX503" fmla="*/ 880586 w 2019300"/>
                <a:gd name="connsiteY503" fmla="*/ 625507 h 2305050"/>
                <a:gd name="connsiteX504" fmla="*/ 878586 w 2019300"/>
                <a:gd name="connsiteY504" fmla="*/ 615220 h 2305050"/>
                <a:gd name="connsiteX505" fmla="*/ 859060 w 2019300"/>
                <a:gd name="connsiteY505" fmla="*/ 607505 h 2305050"/>
                <a:gd name="connsiteX506" fmla="*/ 857917 w 2019300"/>
                <a:gd name="connsiteY506" fmla="*/ 598742 h 2305050"/>
                <a:gd name="connsiteX507" fmla="*/ 854297 w 2019300"/>
                <a:gd name="connsiteY507" fmla="*/ 595408 h 2305050"/>
                <a:gd name="connsiteX508" fmla="*/ 860298 w 2019300"/>
                <a:gd name="connsiteY508" fmla="*/ 585407 h 2305050"/>
                <a:gd name="connsiteX509" fmla="*/ 872395 w 2019300"/>
                <a:gd name="connsiteY509" fmla="*/ 588645 h 2305050"/>
                <a:gd name="connsiteX510" fmla="*/ 882967 w 2019300"/>
                <a:gd name="connsiteY510" fmla="*/ 595027 h 2305050"/>
                <a:gd name="connsiteX511" fmla="*/ 886206 w 2019300"/>
                <a:gd name="connsiteY511" fmla="*/ 588169 h 2305050"/>
                <a:gd name="connsiteX512" fmla="*/ 897065 w 2019300"/>
                <a:gd name="connsiteY512" fmla="*/ 593789 h 2305050"/>
                <a:gd name="connsiteX513" fmla="*/ 903732 w 2019300"/>
                <a:gd name="connsiteY513" fmla="*/ 585502 h 2305050"/>
                <a:gd name="connsiteX514" fmla="*/ 913543 w 2019300"/>
                <a:gd name="connsiteY514" fmla="*/ 565404 h 2305050"/>
                <a:gd name="connsiteX515" fmla="*/ 891159 w 2019300"/>
                <a:gd name="connsiteY515" fmla="*/ 549211 h 2305050"/>
                <a:gd name="connsiteX516" fmla="*/ 892683 w 2019300"/>
                <a:gd name="connsiteY516" fmla="*/ 547116 h 2305050"/>
                <a:gd name="connsiteX517" fmla="*/ 889254 w 2019300"/>
                <a:gd name="connsiteY517" fmla="*/ 543782 h 2305050"/>
                <a:gd name="connsiteX518" fmla="*/ 878300 w 2019300"/>
                <a:gd name="connsiteY518" fmla="*/ 541496 h 2305050"/>
                <a:gd name="connsiteX519" fmla="*/ 886396 w 2019300"/>
                <a:gd name="connsiteY519" fmla="*/ 531114 h 2305050"/>
                <a:gd name="connsiteX520" fmla="*/ 886777 w 2019300"/>
                <a:gd name="connsiteY520" fmla="*/ 524161 h 2305050"/>
                <a:gd name="connsiteX521" fmla="*/ 881348 w 2019300"/>
                <a:gd name="connsiteY521" fmla="*/ 524351 h 2305050"/>
                <a:gd name="connsiteX522" fmla="*/ 878300 w 2019300"/>
                <a:gd name="connsiteY522" fmla="*/ 514064 h 2305050"/>
                <a:gd name="connsiteX523" fmla="*/ 868490 w 2019300"/>
                <a:gd name="connsiteY523" fmla="*/ 508635 h 2305050"/>
                <a:gd name="connsiteX524" fmla="*/ 869633 w 2019300"/>
                <a:gd name="connsiteY524" fmla="*/ 501777 h 2305050"/>
                <a:gd name="connsiteX525" fmla="*/ 860298 w 2019300"/>
                <a:gd name="connsiteY525" fmla="*/ 498539 h 2305050"/>
                <a:gd name="connsiteX526" fmla="*/ 856869 w 2019300"/>
                <a:gd name="connsiteY526" fmla="*/ 492442 h 2305050"/>
                <a:gd name="connsiteX527" fmla="*/ 852488 w 2019300"/>
                <a:gd name="connsiteY527" fmla="*/ 493585 h 2305050"/>
                <a:gd name="connsiteX528" fmla="*/ 839343 w 2019300"/>
                <a:gd name="connsiteY528" fmla="*/ 486727 h 2305050"/>
                <a:gd name="connsiteX529" fmla="*/ 839819 w 2019300"/>
                <a:gd name="connsiteY529" fmla="*/ 483108 h 2305050"/>
                <a:gd name="connsiteX530" fmla="*/ 830009 w 2019300"/>
                <a:gd name="connsiteY530" fmla="*/ 478345 h 2305050"/>
                <a:gd name="connsiteX531" fmla="*/ 830390 w 2019300"/>
                <a:gd name="connsiteY531" fmla="*/ 463772 h 2305050"/>
                <a:gd name="connsiteX532" fmla="*/ 821627 w 2019300"/>
                <a:gd name="connsiteY532" fmla="*/ 468344 h 2305050"/>
                <a:gd name="connsiteX533" fmla="*/ 794480 w 2019300"/>
                <a:gd name="connsiteY533" fmla="*/ 463772 h 2305050"/>
                <a:gd name="connsiteX534" fmla="*/ 748379 w 2019300"/>
                <a:gd name="connsiteY534" fmla="*/ 439865 h 2305050"/>
                <a:gd name="connsiteX535" fmla="*/ 736187 w 2019300"/>
                <a:gd name="connsiteY535" fmla="*/ 437769 h 2305050"/>
                <a:gd name="connsiteX536" fmla="*/ 724471 w 2019300"/>
                <a:gd name="connsiteY536" fmla="*/ 439579 h 2305050"/>
                <a:gd name="connsiteX537" fmla="*/ 722567 w 2019300"/>
                <a:gd name="connsiteY537" fmla="*/ 432054 h 2305050"/>
                <a:gd name="connsiteX538" fmla="*/ 708660 w 2019300"/>
                <a:gd name="connsiteY538" fmla="*/ 424243 h 2305050"/>
                <a:gd name="connsiteX539" fmla="*/ 710184 w 2019300"/>
                <a:gd name="connsiteY539" fmla="*/ 416338 h 2305050"/>
                <a:gd name="connsiteX540" fmla="*/ 718756 w 2019300"/>
                <a:gd name="connsiteY540" fmla="*/ 416433 h 2305050"/>
                <a:gd name="connsiteX541" fmla="*/ 725424 w 2019300"/>
                <a:gd name="connsiteY541" fmla="*/ 411766 h 2305050"/>
                <a:gd name="connsiteX542" fmla="*/ 726281 w 2019300"/>
                <a:gd name="connsiteY542" fmla="*/ 403384 h 2305050"/>
                <a:gd name="connsiteX543" fmla="*/ 720376 w 2019300"/>
                <a:gd name="connsiteY543" fmla="*/ 398431 h 2305050"/>
                <a:gd name="connsiteX544" fmla="*/ 717994 w 2019300"/>
                <a:gd name="connsiteY544" fmla="*/ 392335 h 2305050"/>
                <a:gd name="connsiteX545" fmla="*/ 738092 w 2019300"/>
                <a:gd name="connsiteY545" fmla="*/ 376523 h 2305050"/>
                <a:gd name="connsiteX546" fmla="*/ 746188 w 2019300"/>
                <a:gd name="connsiteY546" fmla="*/ 377571 h 2305050"/>
                <a:gd name="connsiteX547" fmla="*/ 747903 w 2019300"/>
                <a:gd name="connsiteY547" fmla="*/ 372142 h 2305050"/>
                <a:gd name="connsiteX548" fmla="*/ 742093 w 2019300"/>
                <a:gd name="connsiteY548" fmla="*/ 370523 h 2305050"/>
                <a:gd name="connsiteX549" fmla="*/ 743712 w 2019300"/>
                <a:gd name="connsiteY549" fmla="*/ 363760 h 2305050"/>
                <a:gd name="connsiteX550" fmla="*/ 736187 w 2019300"/>
                <a:gd name="connsiteY550" fmla="*/ 362045 h 2305050"/>
                <a:gd name="connsiteX551" fmla="*/ 739616 w 2019300"/>
                <a:gd name="connsiteY551" fmla="*/ 355473 h 2305050"/>
                <a:gd name="connsiteX552" fmla="*/ 732949 w 2019300"/>
                <a:gd name="connsiteY552" fmla="*/ 351568 h 2305050"/>
                <a:gd name="connsiteX553" fmla="*/ 736854 w 2019300"/>
                <a:gd name="connsiteY553" fmla="*/ 346043 h 2305050"/>
                <a:gd name="connsiteX554" fmla="*/ 725424 w 2019300"/>
                <a:gd name="connsiteY554" fmla="*/ 336518 h 2305050"/>
                <a:gd name="connsiteX555" fmla="*/ 729710 w 2019300"/>
                <a:gd name="connsiteY555" fmla="*/ 326231 h 2305050"/>
                <a:gd name="connsiteX556" fmla="*/ 724090 w 2019300"/>
                <a:gd name="connsiteY556" fmla="*/ 322326 h 2305050"/>
                <a:gd name="connsiteX557" fmla="*/ 727900 w 2019300"/>
                <a:gd name="connsiteY557" fmla="*/ 315277 h 2305050"/>
                <a:gd name="connsiteX558" fmla="*/ 715709 w 2019300"/>
                <a:gd name="connsiteY558" fmla="*/ 309753 h 2305050"/>
                <a:gd name="connsiteX559" fmla="*/ 719328 w 2019300"/>
                <a:gd name="connsiteY559" fmla="*/ 309086 h 2305050"/>
                <a:gd name="connsiteX560" fmla="*/ 723614 w 2019300"/>
                <a:gd name="connsiteY560" fmla="*/ 299180 h 2305050"/>
                <a:gd name="connsiteX561" fmla="*/ 739902 w 2019300"/>
                <a:gd name="connsiteY561" fmla="*/ 286417 h 2305050"/>
                <a:gd name="connsiteX562" fmla="*/ 746569 w 2019300"/>
                <a:gd name="connsiteY562" fmla="*/ 276320 h 2305050"/>
                <a:gd name="connsiteX563" fmla="*/ 752380 w 2019300"/>
                <a:gd name="connsiteY563" fmla="*/ 257366 h 2305050"/>
                <a:gd name="connsiteX564" fmla="*/ 774763 w 2019300"/>
                <a:gd name="connsiteY564" fmla="*/ 246031 h 2305050"/>
                <a:gd name="connsiteX565" fmla="*/ 774192 w 2019300"/>
                <a:gd name="connsiteY565" fmla="*/ 241935 h 2305050"/>
                <a:gd name="connsiteX566" fmla="*/ 769620 w 2019300"/>
                <a:gd name="connsiteY566" fmla="*/ 238411 h 2305050"/>
                <a:gd name="connsiteX567" fmla="*/ 768953 w 2019300"/>
                <a:gd name="connsiteY567" fmla="*/ 228695 h 2305050"/>
                <a:gd name="connsiteX568" fmla="*/ 763429 w 2019300"/>
                <a:gd name="connsiteY568" fmla="*/ 223933 h 2305050"/>
                <a:gd name="connsiteX569" fmla="*/ 757619 w 2019300"/>
                <a:gd name="connsiteY569" fmla="*/ 225552 h 2305050"/>
                <a:gd name="connsiteX570" fmla="*/ 756285 w 2019300"/>
                <a:gd name="connsiteY570" fmla="*/ 223647 h 2305050"/>
                <a:gd name="connsiteX571" fmla="*/ 759809 w 2019300"/>
                <a:gd name="connsiteY571" fmla="*/ 208788 h 2305050"/>
                <a:gd name="connsiteX572" fmla="*/ 764191 w 2019300"/>
                <a:gd name="connsiteY572" fmla="*/ 206788 h 2305050"/>
                <a:gd name="connsiteX573" fmla="*/ 769906 w 2019300"/>
                <a:gd name="connsiteY573" fmla="*/ 209550 h 2305050"/>
                <a:gd name="connsiteX574" fmla="*/ 779431 w 2019300"/>
                <a:gd name="connsiteY574" fmla="*/ 209169 h 2305050"/>
                <a:gd name="connsiteX575" fmla="*/ 791337 w 2019300"/>
                <a:gd name="connsiteY575" fmla="*/ 220789 h 2305050"/>
                <a:gd name="connsiteX576" fmla="*/ 800862 w 2019300"/>
                <a:gd name="connsiteY576" fmla="*/ 214217 h 2305050"/>
                <a:gd name="connsiteX577" fmla="*/ 800862 w 2019300"/>
                <a:gd name="connsiteY577" fmla="*/ 200406 h 2305050"/>
                <a:gd name="connsiteX578" fmla="*/ 794671 w 2019300"/>
                <a:gd name="connsiteY578" fmla="*/ 194596 h 2305050"/>
                <a:gd name="connsiteX579" fmla="*/ 797623 w 2019300"/>
                <a:gd name="connsiteY579" fmla="*/ 170116 h 2305050"/>
                <a:gd name="connsiteX580" fmla="*/ 791527 w 2019300"/>
                <a:gd name="connsiteY580" fmla="*/ 167259 h 2305050"/>
                <a:gd name="connsiteX581" fmla="*/ 792671 w 2019300"/>
                <a:gd name="connsiteY581" fmla="*/ 163735 h 2305050"/>
                <a:gd name="connsiteX582" fmla="*/ 785813 w 2019300"/>
                <a:gd name="connsiteY582" fmla="*/ 161449 h 2305050"/>
                <a:gd name="connsiteX583" fmla="*/ 757904 w 2019300"/>
                <a:gd name="connsiteY583" fmla="*/ 159258 h 2305050"/>
                <a:gd name="connsiteX584" fmla="*/ 749332 w 2019300"/>
                <a:gd name="connsiteY584" fmla="*/ 163925 h 2305050"/>
                <a:gd name="connsiteX585" fmla="*/ 735997 w 2019300"/>
                <a:gd name="connsiteY585" fmla="*/ 165163 h 2305050"/>
                <a:gd name="connsiteX586" fmla="*/ 721138 w 2019300"/>
                <a:gd name="connsiteY586" fmla="*/ 144875 h 2305050"/>
                <a:gd name="connsiteX587" fmla="*/ 720185 w 2019300"/>
                <a:gd name="connsiteY587" fmla="*/ 132397 h 2305050"/>
                <a:gd name="connsiteX588" fmla="*/ 713613 w 2019300"/>
                <a:gd name="connsiteY588" fmla="*/ 137732 h 2305050"/>
                <a:gd name="connsiteX589" fmla="*/ 711803 w 2019300"/>
                <a:gd name="connsiteY589" fmla="*/ 135255 h 2305050"/>
                <a:gd name="connsiteX590" fmla="*/ 706946 w 2019300"/>
                <a:gd name="connsiteY590" fmla="*/ 139351 h 2305050"/>
                <a:gd name="connsiteX591" fmla="*/ 705802 w 2019300"/>
                <a:gd name="connsiteY591" fmla="*/ 135731 h 2305050"/>
                <a:gd name="connsiteX592" fmla="*/ 702373 w 2019300"/>
                <a:gd name="connsiteY592" fmla="*/ 137827 h 2305050"/>
                <a:gd name="connsiteX593" fmla="*/ 701231 w 2019300"/>
                <a:gd name="connsiteY593" fmla="*/ 124206 h 2305050"/>
                <a:gd name="connsiteX594" fmla="*/ 696944 w 2019300"/>
                <a:gd name="connsiteY594" fmla="*/ 124396 h 2305050"/>
                <a:gd name="connsiteX595" fmla="*/ 696754 w 2019300"/>
                <a:gd name="connsiteY595" fmla="*/ 121539 h 2305050"/>
                <a:gd name="connsiteX596" fmla="*/ 690372 w 2019300"/>
                <a:gd name="connsiteY596" fmla="*/ 116110 h 2305050"/>
                <a:gd name="connsiteX597" fmla="*/ 685610 w 2019300"/>
                <a:gd name="connsiteY597" fmla="*/ 100679 h 2305050"/>
                <a:gd name="connsiteX598" fmla="*/ 676656 w 2019300"/>
                <a:gd name="connsiteY598" fmla="*/ 92488 h 2305050"/>
                <a:gd name="connsiteX599" fmla="*/ 672084 w 2019300"/>
                <a:gd name="connsiteY599" fmla="*/ 96012 h 2305050"/>
                <a:gd name="connsiteX600" fmla="*/ 668846 w 2019300"/>
                <a:gd name="connsiteY600" fmla="*/ 91821 h 2305050"/>
                <a:gd name="connsiteX601" fmla="*/ 670179 w 2019300"/>
                <a:gd name="connsiteY601" fmla="*/ 88868 h 2305050"/>
                <a:gd name="connsiteX602" fmla="*/ 668846 w 2019300"/>
                <a:gd name="connsiteY602" fmla="*/ 90392 h 2305050"/>
                <a:gd name="connsiteX603" fmla="*/ 656177 w 2019300"/>
                <a:gd name="connsiteY603" fmla="*/ 84106 h 2305050"/>
                <a:gd name="connsiteX604" fmla="*/ 649986 w 2019300"/>
                <a:gd name="connsiteY604" fmla="*/ 86678 h 2305050"/>
                <a:gd name="connsiteX605" fmla="*/ 642080 w 2019300"/>
                <a:gd name="connsiteY605" fmla="*/ 72295 h 2305050"/>
                <a:gd name="connsiteX606" fmla="*/ 648938 w 2019300"/>
                <a:gd name="connsiteY606" fmla="*/ 72580 h 2305050"/>
                <a:gd name="connsiteX607" fmla="*/ 656558 w 2019300"/>
                <a:gd name="connsiteY607" fmla="*/ 67723 h 2305050"/>
                <a:gd name="connsiteX608" fmla="*/ 654844 w 2019300"/>
                <a:gd name="connsiteY608" fmla="*/ 65437 h 2305050"/>
                <a:gd name="connsiteX609" fmla="*/ 668084 w 2019300"/>
                <a:gd name="connsiteY609" fmla="*/ 55340 h 2305050"/>
                <a:gd name="connsiteX610" fmla="*/ 661988 w 2019300"/>
                <a:gd name="connsiteY610" fmla="*/ 44767 h 2305050"/>
                <a:gd name="connsiteX611" fmla="*/ 719138 w 2019300"/>
                <a:gd name="connsiteY611" fmla="*/ 51054 h 2305050"/>
                <a:gd name="connsiteX612" fmla="*/ 720566 w 2019300"/>
                <a:gd name="connsiteY612" fmla="*/ 47149 h 2305050"/>
                <a:gd name="connsiteX613" fmla="*/ 731806 w 2019300"/>
                <a:gd name="connsiteY613" fmla="*/ 38957 h 2305050"/>
                <a:gd name="connsiteX614" fmla="*/ 735330 w 2019300"/>
                <a:gd name="connsiteY614" fmla="*/ 32290 h 2305050"/>
                <a:gd name="connsiteX615" fmla="*/ 750475 w 2019300"/>
                <a:gd name="connsiteY615" fmla="*/ 36004 h 2305050"/>
                <a:gd name="connsiteX616" fmla="*/ 763048 w 2019300"/>
                <a:gd name="connsiteY616" fmla="*/ 23146 h 2305050"/>
                <a:gd name="connsiteX617" fmla="*/ 772382 w 2019300"/>
                <a:gd name="connsiteY617" fmla="*/ 18193 h 2305050"/>
                <a:gd name="connsiteX618" fmla="*/ 769048 w 2019300"/>
                <a:gd name="connsiteY618" fmla="*/ 9525 h 2305050"/>
                <a:gd name="connsiteX619" fmla="*/ 774002 w 2019300"/>
                <a:gd name="connsiteY619" fmla="*/ 10858 h 2305050"/>
                <a:gd name="connsiteX620" fmla="*/ 799814 w 2019300"/>
                <a:gd name="connsiteY620" fmla="*/ 36862 h 2305050"/>
                <a:gd name="connsiteX621" fmla="*/ 803148 w 2019300"/>
                <a:gd name="connsiteY621" fmla="*/ 62674 h 2305050"/>
                <a:gd name="connsiteX622" fmla="*/ 808196 w 2019300"/>
                <a:gd name="connsiteY622" fmla="*/ 62389 h 2305050"/>
                <a:gd name="connsiteX623" fmla="*/ 808863 w 2019300"/>
                <a:gd name="connsiteY623" fmla="*/ 65818 h 2305050"/>
                <a:gd name="connsiteX624" fmla="*/ 824865 w 2019300"/>
                <a:gd name="connsiteY624" fmla="*/ 64199 h 2305050"/>
                <a:gd name="connsiteX625" fmla="*/ 827627 w 2019300"/>
                <a:gd name="connsiteY625" fmla="*/ 76486 h 2305050"/>
                <a:gd name="connsiteX626" fmla="*/ 820579 w 2019300"/>
                <a:gd name="connsiteY626" fmla="*/ 78867 h 2305050"/>
                <a:gd name="connsiteX627" fmla="*/ 826579 w 2019300"/>
                <a:gd name="connsiteY627" fmla="*/ 102108 h 2305050"/>
                <a:gd name="connsiteX628" fmla="*/ 811244 w 2019300"/>
                <a:gd name="connsiteY628" fmla="*/ 107918 h 2305050"/>
                <a:gd name="connsiteX629" fmla="*/ 816197 w 2019300"/>
                <a:gd name="connsiteY629" fmla="*/ 114967 h 2305050"/>
                <a:gd name="connsiteX630" fmla="*/ 808577 w 2019300"/>
                <a:gd name="connsiteY630" fmla="*/ 119348 h 2305050"/>
                <a:gd name="connsiteX631" fmla="*/ 809720 w 2019300"/>
                <a:gd name="connsiteY631" fmla="*/ 123730 h 2305050"/>
                <a:gd name="connsiteX632" fmla="*/ 838200 w 2019300"/>
                <a:gd name="connsiteY632" fmla="*/ 147352 h 2305050"/>
                <a:gd name="connsiteX633" fmla="*/ 834962 w 2019300"/>
                <a:gd name="connsiteY633" fmla="*/ 156782 h 2305050"/>
                <a:gd name="connsiteX634" fmla="*/ 836295 w 2019300"/>
                <a:gd name="connsiteY634" fmla="*/ 169164 h 2305050"/>
                <a:gd name="connsiteX635" fmla="*/ 842391 w 2019300"/>
                <a:gd name="connsiteY635" fmla="*/ 178022 h 2305050"/>
                <a:gd name="connsiteX636" fmla="*/ 860869 w 2019300"/>
                <a:gd name="connsiteY636" fmla="*/ 189547 h 2305050"/>
                <a:gd name="connsiteX637" fmla="*/ 867727 w 2019300"/>
                <a:gd name="connsiteY637" fmla="*/ 185737 h 2305050"/>
                <a:gd name="connsiteX638" fmla="*/ 873347 w 2019300"/>
                <a:gd name="connsiteY638" fmla="*/ 176689 h 2305050"/>
                <a:gd name="connsiteX639" fmla="*/ 885730 w 2019300"/>
                <a:gd name="connsiteY639" fmla="*/ 170497 h 2305050"/>
                <a:gd name="connsiteX640" fmla="*/ 885730 w 2019300"/>
                <a:gd name="connsiteY640" fmla="*/ 163354 h 2305050"/>
                <a:gd name="connsiteX641" fmla="*/ 892588 w 2019300"/>
                <a:gd name="connsiteY641" fmla="*/ 163639 h 2305050"/>
                <a:gd name="connsiteX642" fmla="*/ 884777 w 2019300"/>
                <a:gd name="connsiteY642" fmla="*/ 145733 h 2305050"/>
                <a:gd name="connsiteX643" fmla="*/ 892492 w 2019300"/>
                <a:gd name="connsiteY643" fmla="*/ 142875 h 2305050"/>
                <a:gd name="connsiteX644" fmla="*/ 892778 w 2019300"/>
                <a:gd name="connsiteY644" fmla="*/ 129445 h 2305050"/>
                <a:gd name="connsiteX645" fmla="*/ 883063 w 2019300"/>
                <a:gd name="connsiteY645" fmla="*/ 127159 h 2305050"/>
                <a:gd name="connsiteX646" fmla="*/ 876110 w 2019300"/>
                <a:gd name="connsiteY646" fmla="*/ 99346 h 2305050"/>
                <a:gd name="connsiteX647" fmla="*/ 878396 w 2019300"/>
                <a:gd name="connsiteY647" fmla="*/ 89630 h 2305050"/>
                <a:gd name="connsiteX648" fmla="*/ 876014 w 2019300"/>
                <a:gd name="connsiteY648" fmla="*/ 88106 h 2305050"/>
                <a:gd name="connsiteX649" fmla="*/ 876300 w 2019300"/>
                <a:gd name="connsiteY649" fmla="*/ 81724 h 2305050"/>
                <a:gd name="connsiteX650" fmla="*/ 884396 w 2019300"/>
                <a:gd name="connsiteY650" fmla="*/ 76676 h 2305050"/>
                <a:gd name="connsiteX651" fmla="*/ 888683 w 2019300"/>
                <a:gd name="connsiteY651" fmla="*/ 68485 h 2305050"/>
                <a:gd name="connsiteX652" fmla="*/ 894017 w 2019300"/>
                <a:gd name="connsiteY652" fmla="*/ 66104 h 2305050"/>
                <a:gd name="connsiteX653" fmla="*/ 891826 w 2019300"/>
                <a:gd name="connsiteY653" fmla="*/ 62389 h 2305050"/>
                <a:gd name="connsiteX654" fmla="*/ 894874 w 2019300"/>
                <a:gd name="connsiteY654" fmla="*/ 58388 h 2305050"/>
                <a:gd name="connsiteX655" fmla="*/ 891731 w 2019300"/>
                <a:gd name="connsiteY655" fmla="*/ 54483 h 2305050"/>
                <a:gd name="connsiteX656" fmla="*/ 897922 w 2019300"/>
                <a:gd name="connsiteY656" fmla="*/ 49625 h 2305050"/>
                <a:gd name="connsiteX657" fmla="*/ 909638 w 2019300"/>
                <a:gd name="connsiteY657" fmla="*/ 47149 h 2305050"/>
                <a:gd name="connsiteX658" fmla="*/ 923449 w 2019300"/>
                <a:gd name="connsiteY658" fmla="*/ 35433 h 2305050"/>
                <a:gd name="connsiteX659" fmla="*/ 956691 w 2019300"/>
                <a:gd name="connsiteY659" fmla="*/ 40672 h 2305050"/>
                <a:gd name="connsiteX660" fmla="*/ 970217 w 2019300"/>
                <a:gd name="connsiteY660" fmla="*/ 45815 h 2305050"/>
                <a:gd name="connsiteX661" fmla="*/ 983266 w 2019300"/>
                <a:gd name="connsiteY661" fmla="*/ 42291 h 2305050"/>
                <a:gd name="connsiteX662" fmla="*/ 989838 w 2019300"/>
                <a:gd name="connsiteY662" fmla="*/ 35242 h 2305050"/>
                <a:gd name="connsiteX663" fmla="*/ 1014603 w 2019300"/>
                <a:gd name="connsiteY663" fmla="*/ 38195 h 2305050"/>
                <a:gd name="connsiteX664" fmla="*/ 1022128 w 2019300"/>
                <a:gd name="connsiteY664" fmla="*/ 35814 h 2305050"/>
                <a:gd name="connsiteX665" fmla="*/ 1021747 w 2019300"/>
                <a:gd name="connsiteY665" fmla="*/ 29051 h 2305050"/>
                <a:gd name="connsiteX666" fmla="*/ 1017461 w 2019300"/>
                <a:gd name="connsiteY666" fmla="*/ 21622 h 2305050"/>
                <a:gd name="connsiteX667" fmla="*/ 1033367 w 2019300"/>
                <a:gd name="connsiteY667" fmla="*/ 16383 h 2305050"/>
                <a:gd name="connsiteX668" fmla="*/ 1046893 w 2019300"/>
                <a:gd name="connsiteY668" fmla="*/ 18479 h 2305050"/>
                <a:gd name="connsiteX669" fmla="*/ 1049846 w 2019300"/>
                <a:gd name="connsiteY669" fmla="*/ 25146 h 2305050"/>
                <a:gd name="connsiteX670" fmla="*/ 1043178 w 2019300"/>
                <a:gd name="connsiteY670" fmla="*/ 28766 h 2305050"/>
                <a:gd name="connsiteX671" fmla="*/ 1046226 w 2019300"/>
                <a:gd name="connsiteY671" fmla="*/ 33623 h 2305050"/>
                <a:gd name="connsiteX672" fmla="*/ 1043845 w 2019300"/>
                <a:gd name="connsiteY672" fmla="*/ 37814 h 2305050"/>
                <a:gd name="connsiteX673" fmla="*/ 1045083 w 2019300"/>
                <a:gd name="connsiteY673" fmla="*/ 47149 h 2305050"/>
                <a:gd name="connsiteX674" fmla="*/ 1066133 w 2019300"/>
                <a:gd name="connsiteY674" fmla="*/ 43148 h 2305050"/>
                <a:gd name="connsiteX675" fmla="*/ 1087374 w 2019300"/>
                <a:gd name="connsiteY675" fmla="*/ 30575 h 2305050"/>
                <a:gd name="connsiteX676" fmla="*/ 1089279 w 2019300"/>
                <a:gd name="connsiteY676" fmla="*/ 33147 h 2305050"/>
                <a:gd name="connsiteX677" fmla="*/ 1089851 w 2019300"/>
                <a:gd name="connsiteY677" fmla="*/ 39148 h 2305050"/>
                <a:gd name="connsiteX678" fmla="*/ 1064705 w 2019300"/>
                <a:gd name="connsiteY678" fmla="*/ 65341 h 2305050"/>
                <a:gd name="connsiteX679" fmla="*/ 1064895 w 2019300"/>
                <a:gd name="connsiteY679" fmla="*/ 85439 h 2305050"/>
                <a:gd name="connsiteX680" fmla="*/ 1072039 w 2019300"/>
                <a:gd name="connsiteY680" fmla="*/ 78200 h 2305050"/>
                <a:gd name="connsiteX681" fmla="*/ 1088327 w 2019300"/>
                <a:gd name="connsiteY681" fmla="*/ 87249 h 2305050"/>
                <a:gd name="connsiteX682" fmla="*/ 1102805 w 2019300"/>
                <a:gd name="connsiteY682" fmla="*/ 81629 h 2305050"/>
                <a:gd name="connsiteX683" fmla="*/ 1104614 w 2019300"/>
                <a:gd name="connsiteY683" fmla="*/ 75343 h 2305050"/>
                <a:gd name="connsiteX684" fmla="*/ 1099566 w 2019300"/>
                <a:gd name="connsiteY684" fmla="*/ 56674 h 2305050"/>
                <a:gd name="connsiteX685" fmla="*/ 1099852 w 2019300"/>
                <a:gd name="connsiteY685" fmla="*/ 46006 h 2305050"/>
                <a:gd name="connsiteX686" fmla="*/ 1111568 w 2019300"/>
                <a:gd name="connsiteY686" fmla="*/ 38671 h 2305050"/>
                <a:gd name="connsiteX687" fmla="*/ 1115378 w 2019300"/>
                <a:gd name="connsiteY687" fmla="*/ 38957 h 2305050"/>
                <a:gd name="connsiteX688" fmla="*/ 1136142 w 2019300"/>
                <a:gd name="connsiteY688" fmla="*/ 24098 h 2305050"/>
                <a:gd name="connsiteX689" fmla="*/ 1149668 w 2019300"/>
                <a:gd name="connsiteY689" fmla="*/ 26860 h 2305050"/>
                <a:gd name="connsiteX690" fmla="*/ 1149572 w 2019300"/>
                <a:gd name="connsiteY690" fmla="*/ 35147 h 2305050"/>
                <a:gd name="connsiteX691" fmla="*/ 1157383 w 2019300"/>
                <a:gd name="connsiteY691" fmla="*/ 48196 h 2305050"/>
                <a:gd name="connsiteX692" fmla="*/ 1174814 w 2019300"/>
                <a:gd name="connsiteY692" fmla="*/ 59912 h 2305050"/>
                <a:gd name="connsiteX693" fmla="*/ 1185005 w 2019300"/>
                <a:gd name="connsiteY693" fmla="*/ 95631 h 2305050"/>
                <a:gd name="connsiteX694" fmla="*/ 1193959 w 2019300"/>
                <a:gd name="connsiteY694" fmla="*/ 102489 h 2305050"/>
                <a:gd name="connsiteX695" fmla="*/ 1209199 w 2019300"/>
                <a:gd name="connsiteY695" fmla="*/ 89440 h 2305050"/>
                <a:gd name="connsiteX696" fmla="*/ 1224534 w 2019300"/>
                <a:gd name="connsiteY696" fmla="*/ 90297 h 2305050"/>
                <a:gd name="connsiteX697" fmla="*/ 1226058 w 2019300"/>
                <a:gd name="connsiteY697" fmla="*/ 95631 h 2305050"/>
                <a:gd name="connsiteX698" fmla="*/ 1226534 w 2019300"/>
                <a:gd name="connsiteY698" fmla="*/ 85916 h 2305050"/>
                <a:gd name="connsiteX699" fmla="*/ 1227392 w 2019300"/>
                <a:gd name="connsiteY699" fmla="*/ 96107 h 2305050"/>
                <a:gd name="connsiteX700" fmla="*/ 1229773 w 2019300"/>
                <a:gd name="connsiteY700" fmla="*/ 94012 h 2305050"/>
                <a:gd name="connsiteX701" fmla="*/ 1228439 w 2019300"/>
                <a:gd name="connsiteY701" fmla="*/ 90678 h 2305050"/>
                <a:gd name="connsiteX702" fmla="*/ 1230916 w 2019300"/>
                <a:gd name="connsiteY702" fmla="*/ 91059 h 2305050"/>
                <a:gd name="connsiteX703" fmla="*/ 1228249 w 2019300"/>
                <a:gd name="connsiteY703" fmla="*/ 84963 h 2305050"/>
                <a:gd name="connsiteX704" fmla="*/ 1231011 w 2019300"/>
                <a:gd name="connsiteY704" fmla="*/ 86392 h 2305050"/>
                <a:gd name="connsiteX705" fmla="*/ 1240822 w 2019300"/>
                <a:gd name="connsiteY705" fmla="*/ 74962 h 2305050"/>
                <a:gd name="connsiteX706" fmla="*/ 1244727 w 2019300"/>
                <a:gd name="connsiteY706" fmla="*/ 73819 h 2305050"/>
                <a:gd name="connsiteX707" fmla="*/ 1254062 w 2019300"/>
                <a:gd name="connsiteY707" fmla="*/ 85534 h 2305050"/>
                <a:gd name="connsiteX708" fmla="*/ 1255490 w 2019300"/>
                <a:gd name="connsiteY708" fmla="*/ 98298 h 2305050"/>
                <a:gd name="connsiteX709" fmla="*/ 1265682 w 2019300"/>
                <a:gd name="connsiteY709" fmla="*/ 108013 h 2305050"/>
                <a:gd name="connsiteX710" fmla="*/ 1271588 w 2019300"/>
                <a:gd name="connsiteY710" fmla="*/ 131540 h 2305050"/>
                <a:gd name="connsiteX711" fmla="*/ 1278446 w 2019300"/>
                <a:gd name="connsiteY711" fmla="*/ 134207 h 2305050"/>
                <a:gd name="connsiteX712" fmla="*/ 1285875 w 2019300"/>
                <a:gd name="connsiteY712" fmla="*/ 128587 h 2305050"/>
                <a:gd name="connsiteX713" fmla="*/ 1297305 w 2019300"/>
                <a:gd name="connsiteY713" fmla="*/ 131540 h 2305050"/>
                <a:gd name="connsiteX714" fmla="*/ 1307783 w 2019300"/>
                <a:gd name="connsiteY714" fmla="*/ 127445 h 2305050"/>
                <a:gd name="connsiteX715" fmla="*/ 1313593 w 2019300"/>
                <a:gd name="connsiteY715" fmla="*/ 122206 h 2305050"/>
                <a:gd name="connsiteX716" fmla="*/ 1310068 w 2019300"/>
                <a:gd name="connsiteY716" fmla="*/ 132874 h 2305050"/>
                <a:gd name="connsiteX717" fmla="*/ 1320832 w 2019300"/>
                <a:gd name="connsiteY717" fmla="*/ 132683 h 2305050"/>
                <a:gd name="connsiteX718" fmla="*/ 1335310 w 2019300"/>
                <a:gd name="connsiteY718" fmla="*/ 154591 h 2305050"/>
                <a:gd name="connsiteX719" fmla="*/ 1330357 w 2019300"/>
                <a:gd name="connsiteY719" fmla="*/ 171259 h 2305050"/>
                <a:gd name="connsiteX720" fmla="*/ 1332738 w 2019300"/>
                <a:gd name="connsiteY720" fmla="*/ 180213 h 2305050"/>
                <a:gd name="connsiteX721" fmla="*/ 1327023 w 2019300"/>
                <a:gd name="connsiteY721" fmla="*/ 187547 h 2305050"/>
                <a:gd name="connsiteX722" fmla="*/ 1334643 w 2019300"/>
                <a:gd name="connsiteY722" fmla="*/ 189166 h 2305050"/>
                <a:gd name="connsiteX723" fmla="*/ 1332643 w 2019300"/>
                <a:gd name="connsiteY723" fmla="*/ 201835 h 2305050"/>
                <a:gd name="connsiteX724" fmla="*/ 1319593 w 2019300"/>
                <a:gd name="connsiteY724" fmla="*/ 211550 h 2305050"/>
                <a:gd name="connsiteX725" fmla="*/ 1324547 w 2019300"/>
                <a:gd name="connsiteY725" fmla="*/ 218027 h 2305050"/>
                <a:gd name="connsiteX726" fmla="*/ 1333119 w 2019300"/>
                <a:gd name="connsiteY726" fmla="*/ 213550 h 2305050"/>
                <a:gd name="connsiteX727" fmla="*/ 1337215 w 2019300"/>
                <a:gd name="connsiteY727" fmla="*/ 224123 h 2305050"/>
                <a:gd name="connsiteX728" fmla="*/ 1345216 w 2019300"/>
                <a:gd name="connsiteY728" fmla="*/ 227933 h 2305050"/>
                <a:gd name="connsiteX729" fmla="*/ 1343025 w 2019300"/>
                <a:gd name="connsiteY729" fmla="*/ 237172 h 2305050"/>
                <a:gd name="connsiteX730" fmla="*/ 1348168 w 2019300"/>
                <a:gd name="connsiteY730" fmla="*/ 239173 h 2305050"/>
                <a:gd name="connsiteX731" fmla="*/ 1363123 w 2019300"/>
                <a:gd name="connsiteY731" fmla="*/ 234029 h 2305050"/>
                <a:gd name="connsiteX732" fmla="*/ 1375124 w 2019300"/>
                <a:gd name="connsiteY732" fmla="*/ 234791 h 2305050"/>
                <a:gd name="connsiteX733" fmla="*/ 1384935 w 2019300"/>
                <a:gd name="connsiteY733" fmla="*/ 240792 h 2305050"/>
                <a:gd name="connsiteX734" fmla="*/ 1391222 w 2019300"/>
                <a:gd name="connsiteY734" fmla="*/ 250984 h 2305050"/>
                <a:gd name="connsiteX735" fmla="*/ 1396746 w 2019300"/>
                <a:gd name="connsiteY735" fmla="*/ 251936 h 2305050"/>
                <a:gd name="connsiteX736" fmla="*/ 1395127 w 2019300"/>
                <a:gd name="connsiteY736" fmla="*/ 262223 h 2305050"/>
                <a:gd name="connsiteX737" fmla="*/ 1401318 w 2019300"/>
                <a:gd name="connsiteY737" fmla="*/ 278130 h 2305050"/>
                <a:gd name="connsiteX738" fmla="*/ 1401032 w 2019300"/>
                <a:gd name="connsiteY738" fmla="*/ 284226 h 2305050"/>
                <a:gd name="connsiteX739" fmla="*/ 1398365 w 2019300"/>
                <a:gd name="connsiteY739" fmla="*/ 290132 h 2305050"/>
                <a:gd name="connsiteX740" fmla="*/ 1372743 w 2019300"/>
                <a:gd name="connsiteY740" fmla="*/ 306229 h 2305050"/>
                <a:gd name="connsiteX741" fmla="*/ 1370933 w 2019300"/>
                <a:gd name="connsiteY741" fmla="*/ 322802 h 2305050"/>
                <a:gd name="connsiteX742" fmla="*/ 1377315 w 2019300"/>
                <a:gd name="connsiteY742" fmla="*/ 324898 h 2305050"/>
                <a:gd name="connsiteX743" fmla="*/ 1380839 w 2019300"/>
                <a:gd name="connsiteY743" fmla="*/ 330041 h 2305050"/>
                <a:gd name="connsiteX744" fmla="*/ 1395984 w 2019300"/>
                <a:gd name="connsiteY744" fmla="*/ 328803 h 2305050"/>
                <a:gd name="connsiteX745" fmla="*/ 1414367 w 2019300"/>
                <a:gd name="connsiteY745" fmla="*/ 335661 h 2305050"/>
                <a:gd name="connsiteX746" fmla="*/ 1421035 w 2019300"/>
                <a:gd name="connsiteY746" fmla="*/ 345948 h 2305050"/>
                <a:gd name="connsiteX747" fmla="*/ 1429703 w 2019300"/>
                <a:gd name="connsiteY747" fmla="*/ 347567 h 2305050"/>
                <a:gd name="connsiteX748" fmla="*/ 1437894 w 2019300"/>
                <a:gd name="connsiteY748" fmla="*/ 353377 h 2305050"/>
                <a:gd name="connsiteX749" fmla="*/ 1435513 w 2019300"/>
                <a:gd name="connsiteY749" fmla="*/ 359283 h 2305050"/>
                <a:gd name="connsiteX750" fmla="*/ 1449419 w 2019300"/>
                <a:gd name="connsiteY750" fmla="*/ 357759 h 2305050"/>
                <a:gd name="connsiteX751" fmla="*/ 1445895 w 2019300"/>
                <a:gd name="connsiteY751" fmla="*/ 362902 h 2305050"/>
                <a:gd name="connsiteX752" fmla="*/ 1450467 w 2019300"/>
                <a:gd name="connsiteY752" fmla="*/ 371380 h 2305050"/>
                <a:gd name="connsiteX753" fmla="*/ 1482376 w 2019300"/>
                <a:gd name="connsiteY753" fmla="*/ 349663 h 2305050"/>
                <a:gd name="connsiteX754" fmla="*/ 1475232 w 2019300"/>
                <a:gd name="connsiteY754" fmla="*/ 362236 h 2305050"/>
                <a:gd name="connsiteX755" fmla="*/ 1475232 w 2019300"/>
                <a:gd name="connsiteY755" fmla="*/ 370523 h 2305050"/>
                <a:gd name="connsiteX756" fmla="*/ 1460087 w 2019300"/>
                <a:gd name="connsiteY756" fmla="*/ 375475 h 2305050"/>
                <a:gd name="connsiteX757" fmla="*/ 1454849 w 2019300"/>
                <a:gd name="connsiteY757" fmla="*/ 380143 h 2305050"/>
                <a:gd name="connsiteX758" fmla="*/ 1457611 w 2019300"/>
                <a:gd name="connsiteY758" fmla="*/ 382619 h 2305050"/>
                <a:gd name="connsiteX759" fmla="*/ 1461707 w 2019300"/>
                <a:gd name="connsiteY759" fmla="*/ 381191 h 2305050"/>
                <a:gd name="connsiteX760" fmla="*/ 1464659 w 2019300"/>
                <a:gd name="connsiteY760" fmla="*/ 385572 h 2305050"/>
                <a:gd name="connsiteX761" fmla="*/ 1473232 w 2019300"/>
                <a:gd name="connsiteY761" fmla="*/ 390239 h 2305050"/>
                <a:gd name="connsiteX762" fmla="*/ 1479423 w 2019300"/>
                <a:gd name="connsiteY762" fmla="*/ 399955 h 2305050"/>
                <a:gd name="connsiteX763" fmla="*/ 1479423 w 2019300"/>
                <a:gd name="connsiteY763" fmla="*/ 409003 h 2305050"/>
                <a:gd name="connsiteX764" fmla="*/ 1492568 w 2019300"/>
                <a:gd name="connsiteY764" fmla="*/ 422624 h 2305050"/>
                <a:gd name="connsiteX765" fmla="*/ 1506950 w 2019300"/>
                <a:gd name="connsiteY765" fmla="*/ 428434 h 2305050"/>
                <a:gd name="connsiteX766" fmla="*/ 1513999 w 2019300"/>
                <a:gd name="connsiteY766" fmla="*/ 426244 h 2305050"/>
                <a:gd name="connsiteX767" fmla="*/ 1508379 w 2019300"/>
                <a:gd name="connsiteY767" fmla="*/ 438150 h 2305050"/>
                <a:gd name="connsiteX768" fmla="*/ 1511141 w 2019300"/>
                <a:gd name="connsiteY768" fmla="*/ 442627 h 2305050"/>
                <a:gd name="connsiteX769" fmla="*/ 1509617 w 2019300"/>
                <a:gd name="connsiteY769" fmla="*/ 445675 h 2305050"/>
                <a:gd name="connsiteX770" fmla="*/ 1514951 w 2019300"/>
                <a:gd name="connsiteY770" fmla="*/ 449866 h 2305050"/>
                <a:gd name="connsiteX771" fmla="*/ 1520190 w 2019300"/>
                <a:gd name="connsiteY771" fmla="*/ 442912 h 2305050"/>
                <a:gd name="connsiteX772" fmla="*/ 1526286 w 2019300"/>
                <a:gd name="connsiteY772" fmla="*/ 442817 h 2305050"/>
                <a:gd name="connsiteX773" fmla="*/ 1540193 w 2019300"/>
                <a:gd name="connsiteY773" fmla="*/ 431864 h 2305050"/>
                <a:gd name="connsiteX774" fmla="*/ 1535716 w 2019300"/>
                <a:gd name="connsiteY774" fmla="*/ 418148 h 2305050"/>
                <a:gd name="connsiteX775" fmla="*/ 1546193 w 2019300"/>
                <a:gd name="connsiteY775" fmla="*/ 408241 h 2305050"/>
                <a:gd name="connsiteX776" fmla="*/ 1547432 w 2019300"/>
                <a:gd name="connsiteY776" fmla="*/ 401860 h 2305050"/>
                <a:gd name="connsiteX777" fmla="*/ 1553718 w 2019300"/>
                <a:gd name="connsiteY777" fmla="*/ 393097 h 2305050"/>
                <a:gd name="connsiteX778" fmla="*/ 1559052 w 2019300"/>
                <a:gd name="connsiteY778" fmla="*/ 390144 h 2305050"/>
                <a:gd name="connsiteX779" fmla="*/ 1554956 w 2019300"/>
                <a:gd name="connsiteY779" fmla="*/ 384429 h 2305050"/>
                <a:gd name="connsiteX780" fmla="*/ 1554194 w 2019300"/>
                <a:gd name="connsiteY780" fmla="*/ 378142 h 2305050"/>
                <a:gd name="connsiteX781" fmla="*/ 1541145 w 2019300"/>
                <a:gd name="connsiteY781" fmla="*/ 370237 h 2305050"/>
                <a:gd name="connsiteX782" fmla="*/ 1549527 w 2019300"/>
                <a:gd name="connsiteY782" fmla="*/ 362141 h 2305050"/>
                <a:gd name="connsiteX783" fmla="*/ 1553337 w 2019300"/>
                <a:gd name="connsiteY783" fmla="*/ 351949 h 2305050"/>
                <a:gd name="connsiteX784" fmla="*/ 1542859 w 2019300"/>
                <a:gd name="connsiteY784" fmla="*/ 350234 h 2305050"/>
                <a:gd name="connsiteX785" fmla="*/ 1527620 w 2019300"/>
                <a:gd name="connsiteY785" fmla="*/ 339471 h 2305050"/>
                <a:gd name="connsiteX786" fmla="*/ 1528001 w 2019300"/>
                <a:gd name="connsiteY786" fmla="*/ 327279 h 2305050"/>
                <a:gd name="connsiteX787" fmla="*/ 1554861 w 2019300"/>
                <a:gd name="connsiteY787" fmla="*/ 327946 h 2305050"/>
                <a:gd name="connsiteX788" fmla="*/ 1574578 w 2019300"/>
                <a:gd name="connsiteY788" fmla="*/ 332041 h 2305050"/>
                <a:gd name="connsiteX789" fmla="*/ 1598771 w 2019300"/>
                <a:gd name="connsiteY789" fmla="*/ 329184 h 2305050"/>
                <a:gd name="connsiteX790" fmla="*/ 1627442 w 2019300"/>
                <a:gd name="connsiteY790" fmla="*/ 311563 h 2305050"/>
                <a:gd name="connsiteX791" fmla="*/ 1643634 w 2019300"/>
                <a:gd name="connsiteY791" fmla="*/ 296513 h 2305050"/>
                <a:gd name="connsiteX792" fmla="*/ 1650683 w 2019300"/>
                <a:gd name="connsiteY792" fmla="*/ 306800 h 2305050"/>
                <a:gd name="connsiteX793" fmla="*/ 1656588 w 2019300"/>
                <a:gd name="connsiteY793" fmla="*/ 326041 h 2305050"/>
                <a:gd name="connsiteX794" fmla="*/ 1653445 w 2019300"/>
                <a:gd name="connsiteY794" fmla="*/ 327755 h 2305050"/>
                <a:gd name="connsiteX795" fmla="*/ 1655636 w 2019300"/>
                <a:gd name="connsiteY795" fmla="*/ 333756 h 2305050"/>
                <a:gd name="connsiteX796" fmla="*/ 1661732 w 2019300"/>
                <a:gd name="connsiteY796" fmla="*/ 335090 h 2305050"/>
                <a:gd name="connsiteX797" fmla="*/ 1697831 w 2019300"/>
                <a:gd name="connsiteY797" fmla="*/ 330422 h 2305050"/>
                <a:gd name="connsiteX798" fmla="*/ 1728216 w 2019300"/>
                <a:gd name="connsiteY798" fmla="*/ 320231 h 2305050"/>
                <a:gd name="connsiteX799" fmla="*/ 1734407 w 2019300"/>
                <a:gd name="connsiteY799" fmla="*/ 333184 h 2305050"/>
                <a:gd name="connsiteX800" fmla="*/ 1735931 w 2019300"/>
                <a:gd name="connsiteY800" fmla="*/ 332423 h 2305050"/>
                <a:gd name="connsiteX801" fmla="*/ 1746790 w 2019300"/>
                <a:gd name="connsiteY801" fmla="*/ 349186 h 2305050"/>
                <a:gd name="connsiteX802" fmla="*/ 1744789 w 2019300"/>
                <a:gd name="connsiteY802" fmla="*/ 351568 h 2305050"/>
                <a:gd name="connsiteX803" fmla="*/ 1752695 w 2019300"/>
                <a:gd name="connsiteY803" fmla="*/ 366332 h 2305050"/>
                <a:gd name="connsiteX804" fmla="*/ 1756315 w 2019300"/>
                <a:gd name="connsiteY804" fmla="*/ 388715 h 2305050"/>
                <a:gd name="connsiteX805" fmla="*/ 1783651 w 2019300"/>
                <a:gd name="connsiteY805" fmla="*/ 384048 h 2305050"/>
                <a:gd name="connsiteX806" fmla="*/ 1814893 w 2019300"/>
                <a:gd name="connsiteY806" fmla="*/ 397288 h 2305050"/>
                <a:gd name="connsiteX807" fmla="*/ 1837563 w 2019300"/>
                <a:gd name="connsiteY807" fmla="*/ 391192 h 2305050"/>
                <a:gd name="connsiteX808" fmla="*/ 1840801 w 2019300"/>
                <a:gd name="connsiteY808" fmla="*/ 396240 h 2305050"/>
                <a:gd name="connsiteX809" fmla="*/ 1900333 w 2019300"/>
                <a:gd name="connsiteY809" fmla="*/ 403289 h 2305050"/>
                <a:gd name="connsiteX810" fmla="*/ 1940528 w 2019300"/>
                <a:gd name="connsiteY810" fmla="*/ 411099 h 2305050"/>
                <a:gd name="connsiteX811" fmla="*/ 1941671 w 2019300"/>
                <a:gd name="connsiteY811" fmla="*/ 414147 h 2305050"/>
                <a:gd name="connsiteX812" fmla="*/ 1947767 w 2019300"/>
                <a:gd name="connsiteY812" fmla="*/ 412433 h 2305050"/>
                <a:gd name="connsiteX813" fmla="*/ 1949863 w 2019300"/>
                <a:gd name="connsiteY813" fmla="*/ 418909 h 2305050"/>
                <a:gd name="connsiteX814" fmla="*/ 1979771 w 2019300"/>
                <a:gd name="connsiteY814" fmla="*/ 410623 h 2305050"/>
                <a:gd name="connsiteX815" fmla="*/ 1980724 w 2019300"/>
                <a:gd name="connsiteY815" fmla="*/ 412718 h 2305050"/>
                <a:gd name="connsiteX816" fmla="*/ 2004155 w 2019300"/>
                <a:gd name="connsiteY816" fmla="*/ 400145 h 2305050"/>
                <a:gd name="connsiteX817" fmla="*/ 2010156 w 2019300"/>
                <a:gd name="connsiteY817" fmla="*/ 401288 h 2305050"/>
                <a:gd name="connsiteX818" fmla="*/ 2012537 w 2019300"/>
                <a:gd name="connsiteY818" fmla="*/ 410337 h 2305050"/>
                <a:gd name="connsiteX819" fmla="*/ 1987487 w 2019300"/>
                <a:gd name="connsiteY819" fmla="*/ 422148 h 2305050"/>
                <a:gd name="connsiteX820" fmla="*/ 1991201 w 2019300"/>
                <a:gd name="connsiteY820" fmla="*/ 431768 h 2305050"/>
                <a:gd name="connsiteX821" fmla="*/ 1987487 w 2019300"/>
                <a:gd name="connsiteY821" fmla="*/ 433102 h 2305050"/>
                <a:gd name="connsiteX822" fmla="*/ 1988915 w 2019300"/>
                <a:gd name="connsiteY822" fmla="*/ 436245 h 2305050"/>
                <a:gd name="connsiteX823" fmla="*/ 1977580 w 2019300"/>
                <a:gd name="connsiteY823" fmla="*/ 444151 h 2305050"/>
                <a:gd name="connsiteX824" fmla="*/ 1979105 w 2019300"/>
                <a:gd name="connsiteY824" fmla="*/ 456343 h 2305050"/>
                <a:gd name="connsiteX825" fmla="*/ 1995011 w 2019300"/>
                <a:gd name="connsiteY825" fmla="*/ 463867 h 2305050"/>
                <a:gd name="connsiteX826" fmla="*/ 2006822 w 2019300"/>
                <a:gd name="connsiteY826" fmla="*/ 484156 h 2305050"/>
                <a:gd name="connsiteX827" fmla="*/ 1979390 w 2019300"/>
                <a:gd name="connsiteY827" fmla="*/ 515683 h 2305050"/>
                <a:gd name="connsiteX828" fmla="*/ 1979295 w 2019300"/>
                <a:gd name="connsiteY828" fmla="*/ 525399 h 2305050"/>
                <a:gd name="connsiteX829" fmla="*/ 1962150 w 2019300"/>
                <a:gd name="connsiteY829" fmla="*/ 539972 h 2305050"/>
                <a:gd name="connsiteX830" fmla="*/ 1961388 w 2019300"/>
                <a:gd name="connsiteY830" fmla="*/ 544354 h 2305050"/>
                <a:gd name="connsiteX831" fmla="*/ 1966817 w 2019300"/>
                <a:gd name="connsiteY831" fmla="*/ 547211 h 2305050"/>
                <a:gd name="connsiteX832" fmla="*/ 1953482 w 2019300"/>
                <a:gd name="connsiteY832" fmla="*/ 546735 h 2305050"/>
                <a:gd name="connsiteX833" fmla="*/ 1949291 w 2019300"/>
                <a:gd name="connsiteY833" fmla="*/ 554641 h 2305050"/>
                <a:gd name="connsiteX834" fmla="*/ 1937480 w 2019300"/>
                <a:gd name="connsiteY834" fmla="*/ 554355 h 2305050"/>
                <a:gd name="connsiteX835" fmla="*/ 1933384 w 2019300"/>
                <a:gd name="connsiteY835" fmla="*/ 555593 h 2305050"/>
                <a:gd name="connsiteX836" fmla="*/ 1932051 w 2019300"/>
                <a:gd name="connsiteY836" fmla="*/ 559403 h 2305050"/>
                <a:gd name="connsiteX837" fmla="*/ 1917954 w 2019300"/>
                <a:gd name="connsiteY837" fmla="*/ 555308 h 2305050"/>
                <a:gd name="connsiteX838" fmla="*/ 1916621 w 2019300"/>
                <a:gd name="connsiteY838" fmla="*/ 563690 h 2305050"/>
                <a:gd name="connsiteX839" fmla="*/ 1915478 w 2019300"/>
                <a:gd name="connsiteY839" fmla="*/ 554450 h 2305050"/>
                <a:gd name="connsiteX840" fmla="*/ 1887093 w 2019300"/>
                <a:gd name="connsiteY840" fmla="*/ 558546 h 2305050"/>
                <a:gd name="connsiteX841" fmla="*/ 1872520 w 2019300"/>
                <a:gd name="connsiteY841" fmla="*/ 566166 h 2305050"/>
                <a:gd name="connsiteX842" fmla="*/ 1873472 w 2019300"/>
                <a:gd name="connsiteY842" fmla="*/ 576072 h 2305050"/>
                <a:gd name="connsiteX843" fmla="*/ 1870710 w 2019300"/>
                <a:gd name="connsiteY843" fmla="*/ 576453 h 2305050"/>
                <a:gd name="connsiteX844" fmla="*/ 1866043 w 2019300"/>
                <a:gd name="connsiteY844" fmla="*/ 593979 h 2305050"/>
                <a:gd name="connsiteX845" fmla="*/ 1845850 w 2019300"/>
                <a:gd name="connsiteY845" fmla="*/ 601218 h 2305050"/>
                <a:gd name="connsiteX846" fmla="*/ 1828324 w 2019300"/>
                <a:gd name="connsiteY846" fmla="*/ 614553 h 2305050"/>
                <a:gd name="connsiteX847" fmla="*/ 1824418 w 2019300"/>
                <a:gd name="connsiteY847" fmla="*/ 610172 h 2305050"/>
                <a:gd name="connsiteX848" fmla="*/ 1815560 w 2019300"/>
                <a:gd name="connsiteY848" fmla="*/ 618458 h 2305050"/>
                <a:gd name="connsiteX849" fmla="*/ 1778222 w 2019300"/>
                <a:gd name="connsiteY849" fmla="*/ 635794 h 2305050"/>
                <a:gd name="connsiteX850" fmla="*/ 1756220 w 2019300"/>
                <a:gd name="connsiteY850" fmla="*/ 638937 h 2305050"/>
                <a:gd name="connsiteX851" fmla="*/ 1754029 w 2019300"/>
                <a:gd name="connsiteY851" fmla="*/ 640461 h 2305050"/>
                <a:gd name="connsiteX852" fmla="*/ 1754981 w 2019300"/>
                <a:gd name="connsiteY852" fmla="*/ 651796 h 2305050"/>
                <a:gd name="connsiteX853" fmla="*/ 1742884 w 2019300"/>
                <a:gd name="connsiteY853" fmla="*/ 651986 h 2305050"/>
                <a:gd name="connsiteX854" fmla="*/ 1742408 w 2019300"/>
                <a:gd name="connsiteY854" fmla="*/ 645414 h 2305050"/>
                <a:gd name="connsiteX855" fmla="*/ 1739932 w 2019300"/>
                <a:gd name="connsiteY855" fmla="*/ 646367 h 2305050"/>
                <a:gd name="connsiteX856" fmla="*/ 1722025 w 2019300"/>
                <a:gd name="connsiteY856" fmla="*/ 659701 h 2305050"/>
                <a:gd name="connsiteX857" fmla="*/ 1722501 w 2019300"/>
                <a:gd name="connsiteY857" fmla="*/ 661892 h 2305050"/>
                <a:gd name="connsiteX858" fmla="*/ 1715548 w 2019300"/>
                <a:gd name="connsiteY858" fmla="*/ 664083 h 2305050"/>
                <a:gd name="connsiteX859" fmla="*/ 1720215 w 2019300"/>
                <a:gd name="connsiteY859" fmla="*/ 676656 h 2305050"/>
                <a:gd name="connsiteX860" fmla="*/ 1697736 w 2019300"/>
                <a:gd name="connsiteY860" fmla="*/ 685991 h 2305050"/>
                <a:gd name="connsiteX861" fmla="*/ 1688783 w 2019300"/>
                <a:gd name="connsiteY861" fmla="*/ 692372 h 2305050"/>
                <a:gd name="connsiteX862" fmla="*/ 1684115 w 2019300"/>
                <a:gd name="connsiteY862" fmla="*/ 690182 h 2305050"/>
                <a:gd name="connsiteX863" fmla="*/ 1683068 w 2019300"/>
                <a:gd name="connsiteY863" fmla="*/ 684657 h 2305050"/>
                <a:gd name="connsiteX864" fmla="*/ 1672209 w 2019300"/>
                <a:gd name="connsiteY864" fmla="*/ 686848 h 2305050"/>
                <a:gd name="connsiteX865" fmla="*/ 1646492 w 2019300"/>
                <a:gd name="connsiteY865" fmla="*/ 686467 h 2305050"/>
                <a:gd name="connsiteX866" fmla="*/ 1641729 w 2019300"/>
                <a:gd name="connsiteY866" fmla="*/ 706088 h 2305050"/>
                <a:gd name="connsiteX867" fmla="*/ 1643729 w 2019300"/>
                <a:gd name="connsiteY867" fmla="*/ 714566 h 2305050"/>
                <a:gd name="connsiteX868" fmla="*/ 1649063 w 2019300"/>
                <a:gd name="connsiteY868" fmla="*/ 716661 h 2305050"/>
                <a:gd name="connsiteX869" fmla="*/ 1655636 w 2019300"/>
                <a:gd name="connsiteY869" fmla="*/ 729234 h 2305050"/>
                <a:gd name="connsiteX870" fmla="*/ 1648397 w 2019300"/>
                <a:gd name="connsiteY870" fmla="*/ 732853 h 2305050"/>
                <a:gd name="connsiteX871" fmla="*/ 1649921 w 2019300"/>
                <a:gd name="connsiteY871" fmla="*/ 750380 h 2305050"/>
                <a:gd name="connsiteX872" fmla="*/ 1645253 w 2019300"/>
                <a:gd name="connsiteY872" fmla="*/ 753618 h 2305050"/>
                <a:gd name="connsiteX873" fmla="*/ 1654778 w 2019300"/>
                <a:gd name="connsiteY873" fmla="*/ 766477 h 2305050"/>
                <a:gd name="connsiteX874" fmla="*/ 1662779 w 2019300"/>
                <a:gd name="connsiteY874" fmla="*/ 762476 h 2305050"/>
                <a:gd name="connsiteX875" fmla="*/ 1667923 w 2019300"/>
                <a:gd name="connsiteY875" fmla="*/ 776002 h 2305050"/>
                <a:gd name="connsiteX876" fmla="*/ 1662493 w 2019300"/>
                <a:gd name="connsiteY876" fmla="*/ 778859 h 2305050"/>
                <a:gd name="connsiteX877" fmla="*/ 1662589 w 2019300"/>
                <a:gd name="connsiteY877" fmla="*/ 783908 h 2305050"/>
                <a:gd name="connsiteX878" fmla="*/ 1667637 w 2019300"/>
                <a:gd name="connsiteY878" fmla="*/ 792766 h 2305050"/>
                <a:gd name="connsiteX879" fmla="*/ 1674114 w 2019300"/>
                <a:gd name="connsiteY879" fmla="*/ 792194 h 2305050"/>
                <a:gd name="connsiteX880" fmla="*/ 1682210 w 2019300"/>
                <a:gd name="connsiteY880" fmla="*/ 800957 h 2305050"/>
                <a:gd name="connsiteX881" fmla="*/ 1683449 w 2019300"/>
                <a:gd name="connsiteY881" fmla="*/ 799719 h 2305050"/>
                <a:gd name="connsiteX882" fmla="*/ 1691640 w 2019300"/>
                <a:gd name="connsiteY882" fmla="*/ 805529 h 2305050"/>
                <a:gd name="connsiteX883" fmla="*/ 1692402 w 2019300"/>
                <a:gd name="connsiteY883" fmla="*/ 802481 h 2305050"/>
                <a:gd name="connsiteX884" fmla="*/ 1702499 w 2019300"/>
                <a:gd name="connsiteY884" fmla="*/ 801910 h 2305050"/>
                <a:gd name="connsiteX885" fmla="*/ 1702689 w 2019300"/>
                <a:gd name="connsiteY885" fmla="*/ 804958 h 2305050"/>
                <a:gd name="connsiteX886" fmla="*/ 1712595 w 2019300"/>
                <a:gd name="connsiteY886" fmla="*/ 804958 h 2305050"/>
                <a:gd name="connsiteX887" fmla="*/ 1713167 w 2019300"/>
                <a:gd name="connsiteY887" fmla="*/ 808577 h 2305050"/>
                <a:gd name="connsiteX888" fmla="*/ 1727740 w 2019300"/>
                <a:gd name="connsiteY888" fmla="*/ 808482 h 2305050"/>
                <a:gd name="connsiteX889" fmla="*/ 1743170 w 2019300"/>
                <a:gd name="connsiteY889" fmla="*/ 805910 h 2305050"/>
                <a:gd name="connsiteX890" fmla="*/ 1754505 w 2019300"/>
                <a:gd name="connsiteY890" fmla="*/ 800767 h 2305050"/>
                <a:gd name="connsiteX891" fmla="*/ 1756696 w 2019300"/>
                <a:gd name="connsiteY891" fmla="*/ 805529 h 2305050"/>
                <a:gd name="connsiteX892" fmla="*/ 1735741 w 2019300"/>
                <a:gd name="connsiteY892" fmla="*/ 826770 h 2305050"/>
                <a:gd name="connsiteX893" fmla="*/ 1739551 w 2019300"/>
                <a:gd name="connsiteY893" fmla="*/ 832866 h 2305050"/>
                <a:gd name="connsiteX894" fmla="*/ 1732597 w 2019300"/>
                <a:gd name="connsiteY894" fmla="*/ 836390 h 2305050"/>
                <a:gd name="connsiteX895" fmla="*/ 1729073 w 2019300"/>
                <a:gd name="connsiteY895" fmla="*/ 847344 h 2305050"/>
                <a:gd name="connsiteX896" fmla="*/ 1726216 w 2019300"/>
                <a:gd name="connsiteY896" fmla="*/ 846487 h 2305050"/>
                <a:gd name="connsiteX897" fmla="*/ 1721549 w 2019300"/>
                <a:gd name="connsiteY897" fmla="*/ 857917 h 2305050"/>
                <a:gd name="connsiteX898" fmla="*/ 1714405 w 2019300"/>
                <a:gd name="connsiteY898" fmla="*/ 854678 h 2305050"/>
                <a:gd name="connsiteX899" fmla="*/ 1702784 w 2019300"/>
                <a:gd name="connsiteY899" fmla="*/ 882015 h 2305050"/>
                <a:gd name="connsiteX900" fmla="*/ 1699260 w 2019300"/>
                <a:gd name="connsiteY900" fmla="*/ 881158 h 2305050"/>
                <a:gd name="connsiteX901" fmla="*/ 1698689 w 2019300"/>
                <a:gd name="connsiteY901" fmla="*/ 896684 h 2305050"/>
                <a:gd name="connsiteX902" fmla="*/ 1703451 w 2019300"/>
                <a:gd name="connsiteY902" fmla="*/ 907542 h 2305050"/>
                <a:gd name="connsiteX903" fmla="*/ 1704689 w 2019300"/>
                <a:gd name="connsiteY903" fmla="*/ 928497 h 2305050"/>
                <a:gd name="connsiteX904" fmla="*/ 1714024 w 2019300"/>
                <a:gd name="connsiteY904" fmla="*/ 929735 h 2305050"/>
                <a:gd name="connsiteX905" fmla="*/ 1710023 w 2019300"/>
                <a:gd name="connsiteY905" fmla="*/ 942118 h 2305050"/>
                <a:gd name="connsiteX906" fmla="*/ 1703546 w 2019300"/>
                <a:gd name="connsiteY906" fmla="*/ 952214 h 2305050"/>
                <a:gd name="connsiteX907" fmla="*/ 1695831 w 2019300"/>
                <a:gd name="connsiteY907" fmla="*/ 949547 h 2305050"/>
                <a:gd name="connsiteX908" fmla="*/ 1687259 w 2019300"/>
                <a:gd name="connsiteY908" fmla="*/ 957167 h 2305050"/>
                <a:gd name="connsiteX909" fmla="*/ 1681734 w 2019300"/>
                <a:gd name="connsiteY909" fmla="*/ 967740 h 2305050"/>
                <a:gd name="connsiteX910" fmla="*/ 1679448 w 2019300"/>
                <a:gd name="connsiteY910" fmla="*/ 986504 h 2305050"/>
                <a:gd name="connsiteX911" fmla="*/ 1687544 w 2019300"/>
                <a:gd name="connsiteY911" fmla="*/ 995172 h 2305050"/>
                <a:gd name="connsiteX912" fmla="*/ 1661160 w 2019300"/>
                <a:gd name="connsiteY912" fmla="*/ 1007555 h 2305050"/>
                <a:gd name="connsiteX913" fmla="*/ 1664780 w 2019300"/>
                <a:gd name="connsiteY913" fmla="*/ 1033177 h 2305050"/>
                <a:gd name="connsiteX914" fmla="*/ 1663065 w 2019300"/>
                <a:gd name="connsiteY914" fmla="*/ 1045464 h 2305050"/>
                <a:gd name="connsiteX915" fmla="*/ 1692497 w 2019300"/>
                <a:gd name="connsiteY915" fmla="*/ 1056989 h 2305050"/>
                <a:gd name="connsiteX916" fmla="*/ 1695450 w 2019300"/>
                <a:gd name="connsiteY916" fmla="*/ 1063561 h 2305050"/>
                <a:gd name="connsiteX917" fmla="*/ 1693545 w 2019300"/>
                <a:gd name="connsiteY917" fmla="*/ 1076706 h 2305050"/>
                <a:gd name="connsiteX918" fmla="*/ 1700403 w 2019300"/>
                <a:gd name="connsiteY918" fmla="*/ 1090517 h 2305050"/>
                <a:gd name="connsiteX919" fmla="*/ 1700498 w 2019300"/>
                <a:gd name="connsiteY919" fmla="*/ 1100042 h 2305050"/>
                <a:gd name="connsiteX920" fmla="*/ 1696688 w 2019300"/>
                <a:gd name="connsiteY920" fmla="*/ 1109853 h 2305050"/>
                <a:gd name="connsiteX921" fmla="*/ 1692307 w 2019300"/>
                <a:gd name="connsiteY921" fmla="*/ 1113758 h 2305050"/>
                <a:gd name="connsiteX922" fmla="*/ 1686878 w 2019300"/>
                <a:gd name="connsiteY922" fmla="*/ 1105757 h 2305050"/>
                <a:gd name="connsiteX923" fmla="*/ 1672685 w 2019300"/>
                <a:gd name="connsiteY923" fmla="*/ 1119092 h 2305050"/>
                <a:gd name="connsiteX924" fmla="*/ 1668399 w 2019300"/>
                <a:gd name="connsiteY924" fmla="*/ 1112710 h 2305050"/>
                <a:gd name="connsiteX925" fmla="*/ 1655159 w 2019300"/>
                <a:gd name="connsiteY925" fmla="*/ 1103948 h 2305050"/>
                <a:gd name="connsiteX926" fmla="*/ 1651064 w 2019300"/>
                <a:gd name="connsiteY926" fmla="*/ 1093565 h 2305050"/>
                <a:gd name="connsiteX927" fmla="*/ 1657445 w 2019300"/>
                <a:gd name="connsiteY927" fmla="*/ 1070801 h 2305050"/>
                <a:gd name="connsiteX928" fmla="*/ 1657159 w 2019300"/>
                <a:gd name="connsiteY928" fmla="*/ 1055751 h 2305050"/>
                <a:gd name="connsiteX929" fmla="*/ 1661351 w 2019300"/>
                <a:gd name="connsiteY929" fmla="*/ 1047559 h 2305050"/>
                <a:gd name="connsiteX930" fmla="*/ 1656017 w 2019300"/>
                <a:gd name="connsiteY930" fmla="*/ 1048322 h 2305050"/>
                <a:gd name="connsiteX931" fmla="*/ 1653064 w 2019300"/>
                <a:gd name="connsiteY931" fmla="*/ 1045845 h 2305050"/>
                <a:gd name="connsiteX932" fmla="*/ 1651826 w 2019300"/>
                <a:gd name="connsiteY932" fmla="*/ 1017842 h 2305050"/>
                <a:gd name="connsiteX933" fmla="*/ 1642015 w 2019300"/>
                <a:gd name="connsiteY933" fmla="*/ 1039559 h 2305050"/>
                <a:gd name="connsiteX934" fmla="*/ 1631156 w 2019300"/>
                <a:gd name="connsiteY934" fmla="*/ 1044892 h 2305050"/>
                <a:gd name="connsiteX935" fmla="*/ 1609439 w 2019300"/>
                <a:gd name="connsiteY935" fmla="*/ 1046417 h 2305050"/>
                <a:gd name="connsiteX936" fmla="*/ 1598581 w 2019300"/>
                <a:gd name="connsiteY936" fmla="*/ 1042607 h 2305050"/>
                <a:gd name="connsiteX937" fmla="*/ 1586484 w 2019300"/>
                <a:gd name="connsiteY937" fmla="*/ 1048607 h 2305050"/>
                <a:gd name="connsiteX938" fmla="*/ 1578293 w 2019300"/>
                <a:gd name="connsiteY938" fmla="*/ 1048893 h 2305050"/>
                <a:gd name="connsiteX939" fmla="*/ 1577626 w 2019300"/>
                <a:gd name="connsiteY939" fmla="*/ 1054227 h 2305050"/>
                <a:gd name="connsiteX940" fmla="*/ 1549051 w 2019300"/>
                <a:gd name="connsiteY940" fmla="*/ 1055942 h 2305050"/>
                <a:gd name="connsiteX941" fmla="*/ 1546098 w 2019300"/>
                <a:gd name="connsiteY941" fmla="*/ 1064038 h 2305050"/>
                <a:gd name="connsiteX942" fmla="*/ 1540002 w 2019300"/>
                <a:gd name="connsiteY942" fmla="*/ 1069753 h 2305050"/>
                <a:gd name="connsiteX943" fmla="*/ 1536478 w 2019300"/>
                <a:gd name="connsiteY943" fmla="*/ 1067943 h 2305050"/>
                <a:gd name="connsiteX944" fmla="*/ 1531620 w 2019300"/>
                <a:gd name="connsiteY944" fmla="*/ 1074515 h 2305050"/>
                <a:gd name="connsiteX945" fmla="*/ 1534287 w 2019300"/>
                <a:gd name="connsiteY945" fmla="*/ 1081278 h 2305050"/>
                <a:gd name="connsiteX946" fmla="*/ 1531906 w 2019300"/>
                <a:gd name="connsiteY946" fmla="*/ 1084802 h 2305050"/>
                <a:gd name="connsiteX947" fmla="*/ 1532668 w 2019300"/>
                <a:gd name="connsiteY947" fmla="*/ 1094708 h 2305050"/>
                <a:gd name="connsiteX948" fmla="*/ 1530477 w 2019300"/>
                <a:gd name="connsiteY948" fmla="*/ 1095375 h 2305050"/>
                <a:gd name="connsiteX949" fmla="*/ 1525905 w 2019300"/>
                <a:gd name="connsiteY949" fmla="*/ 1109091 h 2305050"/>
                <a:gd name="connsiteX950" fmla="*/ 1531049 w 2019300"/>
                <a:gd name="connsiteY950" fmla="*/ 1116711 h 2305050"/>
                <a:gd name="connsiteX951" fmla="*/ 1532287 w 2019300"/>
                <a:gd name="connsiteY951" fmla="*/ 1125950 h 2305050"/>
                <a:gd name="connsiteX952" fmla="*/ 1523714 w 2019300"/>
                <a:gd name="connsiteY952" fmla="*/ 1131856 h 2305050"/>
                <a:gd name="connsiteX953" fmla="*/ 1502093 w 2019300"/>
                <a:gd name="connsiteY953" fmla="*/ 1138142 h 2305050"/>
                <a:gd name="connsiteX954" fmla="*/ 1498568 w 2019300"/>
                <a:gd name="connsiteY954" fmla="*/ 1144143 h 2305050"/>
                <a:gd name="connsiteX955" fmla="*/ 1487519 w 2019300"/>
                <a:gd name="connsiteY955" fmla="*/ 1153477 h 2305050"/>
                <a:gd name="connsiteX956" fmla="*/ 1474756 w 2019300"/>
                <a:gd name="connsiteY956" fmla="*/ 1180052 h 2305050"/>
                <a:gd name="connsiteX957" fmla="*/ 1469422 w 2019300"/>
                <a:gd name="connsiteY957" fmla="*/ 1203674 h 2305050"/>
                <a:gd name="connsiteX958" fmla="*/ 1454944 w 2019300"/>
                <a:gd name="connsiteY958" fmla="*/ 1224915 h 2305050"/>
                <a:gd name="connsiteX959" fmla="*/ 1452182 w 2019300"/>
                <a:gd name="connsiteY959" fmla="*/ 1246060 h 2305050"/>
                <a:gd name="connsiteX960" fmla="*/ 1439418 w 2019300"/>
                <a:gd name="connsiteY960" fmla="*/ 1258062 h 2305050"/>
                <a:gd name="connsiteX961" fmla="*/ 1443514 w 2019300"/>
                <a:gd name="connsiteY961" fmla="*/ 1264730 h 2305050"/>
                <a:gd name="connsiteX962" fmla="*/ 1443228 w 2019300"/>
                <a:gd name="connsiteY962" fmla="*/ 1271207 h 2305050"/>
                <a:gd name="connsiteX963" fmla="*/ 1451229 w 2019300"/>
                <a:gd name="connsiteY963" fmla="*/ 1296543 h 2305050"/>
                <a:gd name="connsiteX964" fmla="*/ 1469708 w 2019300"/>
                <a:gd name="connsiteY964" fmla="*/ 1316069 h 2305050"/>
                <a:gd name="connsiteX965" fmla="*/ 1467041 w 2019300"/>
                <a:gd name="connsiteY965" fmla="*/ 1317974 h 2305050"/>
                <a:gd name="connsiteX966" fmla="*/ 1467993 w 2019300"/>
                <a:gd name="connsiteY966" fmla="*/ 1333119 h 2305050"/>
                <a:gd name="connsiteX967" fmla="*/ 1465136 w 2019300"/>
                <a:gd name="connsiteY967" fmla="*/ 1347026 h 2305050"/>
                <a:gd name="connsiteX968" fmla="*/ 1452943 w 2019300"/>
                <a:gd name="connsiteY968" fmla="*/ 1377125 h 2305050"/>
                <a:gd name="connsiteX969" fmla="*/ 1453134 w 2019300"/>
                <a:gd name="connsiteY969" fmla="*/ 1398937 h 2305050"/>
                <a:gd name="connsiteX970" fmla="*/ 1450276 w 2019300"/>
                <a:gd name="connsiteY970" fmla="*/ 1409891 h 2305050"/>
                <a:gd name="connsiteX971" fmla="*/ 1451515 w 2019300"/>
                <a:gd name="connsiteY971" fmla="*/ 1418082 h 2305050"/>
                <a:gd name="connsiteX972" fmla="*/ 1455515 w 2019300"/>
                <a:gd name="connsiteY972" fmla="*/ 1422844 h 2305050"/>
                <a:gd name="connsiteX973" fmla="*/ 1453039 w 2019300"/>
                <a:gd name="connsiteY973" fmla="*/ 1436656 h 2305050"/>
                <a:gd name="connsiteX974" fmla="*/ 1455611 w 2019300"/>
                <a:gd name="connsiteY974" fmla="*/ 1445895 h 2305050"/>
                <a:gd name="connsiteX975" fmla="*/ 1452277 w 2019300"/>
                <a:gd name="connsiteY975" fmla="*/ 1454086 h 2305050"/>
                <a:gd name="connsiteX976" fmla="*/ 1452372 w 2019300"/>
                <a:gd name="connsiteY976" fmla="*/ 1462373 h 2305050"/>
                <a:gd name="connsiteX977" fmla="*/ 1450372 w 2019300"/>
                <a:gd name="connsiteY977" fmla="*/ 1465898 h 2305050"/>
                <a:gd name="connsiteX978" fmla="*/ 1446276 w 2019300"/>
                <a:gd name="connsiteY978" fmla="*/ 1463421 h 2305050"/>
                <a:gd name="connsiteX979" fmla="*/ 1425512 w 2019300"/>
                <a:gd name="connsiteY979" fmla="*/ 1461040 h 2305050"/>
                <a:gd name="connsiteX980" fmla="*/ 1418082 w 2019300"/>
                <a:gd name="connsiteY980" fmla="*/ 1465993 h 2305050"/>
                <a:gd name="connsiteX981" fmla="*/ 1422178 w 2019300"/>
                <a:gd name="connsiteY981" fmla="*/ 1468279 h 2305050"/>
                <a:gd name="connsiteX982" fmla="*/ 1419416 w 2019300"/>
                <a:gd name="connsiteY982" fmla="*/ 1488281 h 2305050"/>
                <a:gd name="connsiteX983" fmla="*/ 1411891 w 2019300"/>
                <a:gd name="connsiteY983" fmla="*/ 1489710 h 2305050"/>
                <a:gd name="connsiteX984" fmla="*/ 1382363 w 2019300"/>
                <a:gd name="connsiteY984" fmla="*/ 1505045 h 2305050"/>
                <a:gd name="connsiteX985" fmla="*/ 1384364 w 2019300"/>
                <a:gd name="connsiteY985" fmla="*/ 1509808 h 2305050"/>
                <a:gd name="connsiteX986" fmla="*/ 1397794 w 2019300"/>
                <a:gd name="connsiteY986" fmla="*/ 1510475 h 2305050"/>
                <a:gd name="connsiteX987" fmla="*/ 1412748 w 2019300"/>
                <a:gd name="connsiteY987" fmla="*/ 1516856 h 2305050"/>
                <a:gd name="connsiteX988" fmla="*/ 1412176 w 2019300"/>
                <a:gd name="connsiteY988" fmla="*/ 1520857 h 2305050"/>
                <a:gd name="connsiteX989" fmla="*/ 1396079 w 2019300"/>
                <a:gd name="connsiteY989" fmla="*/ 1518666 h 2305050"/>
                <a:gd name="connsiteX990" fmla="*/ 1388650 w 2019300"/>
                <a:gd name="connsiteY990" fmla="*/ 1526191 h 2305050"/>
                <a:gd name="connsiteX991" fmla="*/ 1393698 w 2019300"/>
                <a:gd name="connsiteY991" fmla="*/ 1544669 h 2305050"/>
                <a:gd name="connsiteX992" fmla="*/ 1382935 w 2019300"/>
                <a:gd name="connsiteY992" fmla="*/ 1547241 h 2305050"/>
                <a:gd name="connsiteX993" fmla="*/ 1380458 w 2019300"/>
                <a:gd name="connsiteY993" fmla="*/ 1542955 h 2305050"/>
                <a:gd name="connsiteX994" fmla="*/ 1369981 w 2019300"/>
                <a:gd name="connsiteY994" fmla="*/ 1551337 h 2305050"/>
                <a:gd name="connsiteX995" fmla="*/ 1375696 w 2019300"/>
                <a:gd name="connsiteY995" fmla="*/ 1562195 h 2305050"/>
                <a:gd name="connsiteX996" fmla="*/ 1383411 w 2019300"/>
                <a:gd name="connsiteY996" fmla="*/ 1565815 h 2305050"/>
                <a:gd name="connsiteX997" fmla="*/ 1383411 w 2019300"/>
                <a:gd name="connsiteY997" fmla="*/ 1567529 h 2305050"/>
                <a:gd name="connsiteX998" fmla="*/ 1379125 w 2019300"/>
                <a:gd name="connsiteY998" fmla="*/ 1565624 h 2305050"/>
                <a:gd name="connsiteX999" fmla="*/ 1374362 w 2019300"/>
                <a:gd name="connsiteY999" fmla="*/ 1569720 h 2305050"/>
                <a:gd name="connsiteX1000" fmla="*/ 1381887 w 2019300"/>
                <a:gd name="connsiteY1000" fmla="*/ 1573911 h 2305050"/>
                <a:gd name="connsiteX1001" fmla="*/ 1384268 w 2019300"/>
                <a:gd name="connsiteY1001" fmla="*/ 1570482 h 2305050"/>
                <a:gd name="connsiteX1002" fmla="*/ 1384173 w 2019300"/>
                <a:gd name="connsiteY1002" fmla="*/ 1573054 h 2305050"/>
                <a:gd name="connsiteX1003" fmla="*/ 1390745 w 2019300"/>
                <a:gd name="connsiteY1003" fmla="*/ 1578388 h 2305050"/>
                <a:gd name="connsiteX1004" fmla="*/ 1396937 w 2019300"/>
                <a:gd name="connsiteY1004" fmla="*/ 1592580 h 2305050"/>
                <a:gd name="connsiteX1005" fmla="*/ 1383125 w 2019300"/>
                <a:gd name="connsiteY1005" fmla="*/ 1593342 h 2305050"/>
                <a:gd name="connsiteX1006" fmla="*/ 1382839 w 2019300"/>
                <a:gd name="connsiteY1006" fmla="*/ 1596961 h 2305050"/>
                <a:gd name="connsiteX1007" fmla="*/ 1385888 w 2019300"/>
                <a:gd name="connsiteY1007" fmla="*/ 1596961 h 2305050"/>
                <a:gd name="connsiteX1008" fmla="*/ 1384364 w 2019300"/>
                <a:gd name="connsiteY1008" fmla="*/ 1604201 h 2305050"/>
                <a:gd name="connsiteX1009" fmla="*/ 1375029 w 2019300"/>
                <a:gd name="connsiteY1009" fmla="*/ 1605439 h 2305050"/>
                <a:gd name="connsiteX1010" fmla="*/ 1373696 w 2019300"/>
                <a:gd name="connsiteY1010" fmla="*/ 1607630 h 2305050"/>
                <a:gd name="connsiteX1011" fmla="*/ 1371314 w 2019300"/>
                <a:gd name="connsiteY1011" fmla="*/ 1602867 h 2305050"/>
                <a:gd name="connsiteX1012" fmla="*/ 1368647 w 2019300"/>
                <a:gd name="connsiteY1012" fmla="*/ 1604296 h 2305050"/>
                <a:gd name="connsiteX1013" fmla="*/ 1370457 w 2019300"/>
                <a:gd name="connsiteY1013" fmla="*/ 1613344 h 2305050"/>
                <a:gd name="connsiteX1014" fmla="*/ 1374648 w 2019300"/>
                <a:gd name="connsiteY1014" fmla="*/ 1614297 h 2305050"/>
                <a:gd name="connsiteX1015" fmla="*/ 1369981 w 2019300"/>
                <a:gd name="connsiteY1015" fmla="*/ 1614297 h 2305050"/>
                <a:gd name="connsiteX1016" fmla="*/ 1366647 w 2019300"/>
                <a:gd name="connsiteY1016" fmla="*/ 1605725 h 2305050"/>
                <a:gd name="connsiteX1017" fmla="*/ 1343978 w 2019300"/>
                <a:gd name="connsiteY1017" fmla="*/ 1613059 h 2305050"/>
                <a:gd name="connsiteX1018" fmla="*/ 1342168 w 2019300"/>
                <a:gd name="connsiteY1018" fmla="*/ 1610677 h 2305050"/>
                <a:gd name="connsiteX1019" fmla="*/ 1342263 w 2019300"/>
                <a:gd name="connsiteY1019" fmla="*/ 1618488 h 2305050"/>
                <a:gd name="connsiteX1020" fmla="*/ 1336643 w 2019300"/>
                <a:gd name="connsiteY1020" fmla="*/ 1624298 h 2305050"/>
                <a:gd name="connsiteX1021" fmla="*/ 1327595 w 2019300"/>
                <a:gd name="connsiteY1021" fmla="*/ 1622584 h 2305050"/>
                <a:gd name="connsiteX1022" fmla="*/ 1321403 w 2019300"/>
                <a:gd name="connsiteY1022" fmla="*/ 1628108 h 2305050"/>
                <a:gd name="connsiteX1023" fmla="*/ 1314926 w 2019300"/>
                <a:gd name="connsiteY1023" fmla="*/ 1622203 h 2305050"/>
                <a:gd name="connsiteX1024" fmla="*/ 1312450 w 2019300"/>
                <a:gd name="connsiteY1024" fmla="*/ 1623917 h 2305050"/>
                <a:gd name="connsiteX1025" fmla="*/ 1303687 w 2019300"/>
                <a:gd name="connsiteY1025" fmla="*/ 1619155 h 2305050"/>
                <a:gd name="connsiteX1026" fmla="*/ 1295972 w 2019300"/>
                <a:gd name="connsiteY1026" fmla="*/ 1619250 h 2305050"/>
                <a:gd name="connsiteX1027" fmla="*/ 1283970 w 2019300"/>
                <a:gd name="connsiteY1027" fmla="*/ 1624012 h 2305050"/>
                <a:gd name="connsiteX1028" fmla="*/ 1280446 w 2019300"/>
                <a:gd name="connsiteY1028" fmla="*/ 1615631 h 2305050"/>
                <a:gd name="connsiteX1029" fmla="*/ 1266063 w 2019300"/>
                <a:gd name="connsiteY1029" fmla="*/ 1609725 h 2305050"/>
                <a:gd name="connsiteX1030" fmla="*/ 1264634 w 2019300"/>
                <a:gd name="connsiteY1030" fmla="*/ 1604296 h 2305050"/>
                <a:gd name="connsiteX1031" fmla="*/ 1255014 w 2019300"/>
                <a:gd name="connsiteY1031" fmla="*/ 1593342 h 2305050"/>
                <a:gd name="connsiteX1032" fmla="*/ 1240441 w 2019300"/>
                <a:gd name="connsiteY1032" fmla="*/ 1587056 h 2305050"/>
                <a:gd name="connsiteX1033" fmla="*/ 1197102 w 2019300"/>
                <a:gd name="connsiteY1033" fmla="*/ 1614868 h 2305050"/>
                <a:gd name="connsiteX1034" fmla="*/ 1203865 w 2019300"/>
                <a:gd name="connsiteY1034" fmla="*/ 1622012 h 2305050"/>
                <a:gd name="connsiteX1035" fmla="*/ 1196721 w 2019300"/>
                <a:gd name="connsiteY1035" fmla="*/ 1626584 h 2305050"/>
                <a:gd name="connsiteX1036" fmla="*/ 1185863 w 2019300"/>
                <a:gd name="connsiteY1036" fmla="*/ 1624203 h 2305050"/>
                <a:gd name="connsiteX1037" fmla="*/ 1185958 w 2019300"/>
                <a:gd name="connsiteY1037" fmla="*/ 1618678 h 2305050"/>
                <a:gd name="connsiteX1038" fmla="*/ 1182053 w 2019300"/>
                <a:gd name="connsiteY1038" fmla="*/ 1618678 h 2305050"/>
                <a:gd name="connsiteX1039" fmla="*/ 1179862 w 2019300"/>
                <a:gd name="connsiteY1039" fmla="*/ 1627727 h 2305050"/>
                <a:gd name="connsiteX1040" fmla="*/ 1176814 w 2019300"/>
                <a:gd name="connsiteY1040" fmla="*/ 1626489 h 2305050"/>
                <a:gd name="connsiteX1041" fmla="*/ 1175957 w 2019300"/>
                <a:gd name="connsiteY1041" fmla="*/ 1619536 h 2305050"/>
                <a:gd name="connsiteX1042" fmla="*/ 1166527 w 2019300"/>
                <a:gd name="connsiteY1042" fmla="*/ 1622108 h 2305050"/>
                <a:gd name="connsiteX1043" fmla="*/ 1173194 w 2019300"/>
                <a:gd name="connsiteY1043" fmla="*/ 1623251 h 2305050"/>
                <a:gd name="connsiteX1044" fmla="*/ 1173194 w 2019300"/>
                <a:gd name="connsiteY1044" fmla="*/ 1632014 h 2305050"/>
                <a:gd name="connsiteX1045" fmla="*/ 1181957 w 2019300"/>
                <a:gd name="connsiteY1045" fmla="*/ 1647253 h 2305050"/>
                <a:gd name="connsiteX1046" fmla="*/ 1175766 w 2019300"/>
                <a:gd name="connsiteY1046" fmla="*/ 1651444 h 2305050"/>
                <a:gd name="connsiteX1047" fmla="*/ 1175004 w 2019300"/>
                <a:gd name="connsiteY1047" fmla="*/ 1656398 h 2305050"/>
                <a:gd name="connsiteX1048" fmla="*/ 1167575 w 2019300"/>
                <a:gd name="connsiteY1048" fmla="*/ 1654874 h 2305050"/>
                <a:gd name="connsiteX1049" fmla="*/ 1158145 w 2019300"/>
                <a:gd name="connsiteY1049" fmla="*/ 1639443 h 2305050"/>
                <a:gd name="connsiteX1050" fmla="*/ 1145953 w 2019300"/>
                <a:gd name="connsiteY1050" fmla="*/ 1635061 h 2305050"/>
                <a:gd name="connsiteX1051" fmla="*/ 1144048 w 2019300"/>
                <a:gd name="connsiteY1051" fmla="*/ 1631633 h 2305050"/>
                <a:gd name="connsiteX1052" fmla="*/ 1134142 w 2019300"/>
                <a:gd name="connsiteY1052" fmla="*/ 1637633 h 2305050"/>
                <a:gd name="connsiteX1053" fmla="*/ 1129570 w 2019300"/>
                <a:gd name="connsiteY1053" fmla="*/ 1643729 h 2305050"/>
                <a:gd name="connsiteX1054" fmla="*/ 1125855 w 2019300"/>
                <a:gd name="connsiteY1054" fmla="*/ 1655159 h 2305050"/>
                <a:gd name="connsiteX1055" fmla="*/ 1118426 w 2019300"/>
                <a:gd name="connsiteY1055" fmla="*/ 1661065 h 2305050"/>
                <a:gd name="connsiteX1056" fmla="*/ 1118807 w 2019300"/>
                <a:gd name="connsiteY1056" fmla="*/ 1670018 h 2305050"/>
                <a:gd name="connsiteX1057" fmla="*/ 1109472 w 2019300"/>
                <a:gd name="connsiteY1057" fmla="*/ 1674019 h 2305050"/>
                <a:gd name="connsiteX1058" fmla="*/ 1083659 w 2019300"/>
                <a:gd name="connsiteY1058" fmla="*/ 1672018 h 2305050"/>
                <a:gd name="connsiteX1059" fmla="*/ 1078135 w 2019300"/>
                <a:gd name="connsiteY1059" fmla="*/ 1681067 h 2305050"/>
                <a:gd name="connsiteX1060" fmla="*/ 1067467 w 2019300"/>
                <a:gd name="connsiteY1060" fmla="*/ 1690973 h 2305050"/>
                <a:gd name="connsiteX1061" fmla="*/ 1065848 w 2019300"/>
                <a:gd name="connsiteY1061" fmla="*/ 1697355 h 2305050"/>
                <a:gd name="connsiteX1062" fmla="*/ 1050131 w 2019300"/>
                <a:gd name="connsiteY1062" fmla="*/ 1695450 h 2305050"/>
                <a:gd name="connsiteX1063" fmla="*/ 1040702 w 2019300"/>
                <a:gd name="connsiteY1063" fmla="*/ 1697926 h 2305050"/>
                <a:gd name="connsiteX1064" fmla="*/ 1026700 w 2019300"/>
                <a:gd name="connsiteY1064" fmla="*/ 1696879 h 2305050"/>
                <a:gd name="connsiteX1065" fmla="*/ 1015746 w 2019300"/>
                <a:gd name="connsiteY1065" fmla="*/ 1690402 h 2305050"/>
                <a:gd name="connsiteX1066" fmla="*/ 1017651 w 2019300"/>
                <a:gd name="connsiteY1066" fmla="*/ 1678400 h 2305050"/>
                <a:gd name="connsiteX1067" fmla="*/ 1025652 w 2019300"/>
                <a:gd name="connsiteY1067" fmla="*/ 1661351 h 2305050"/>
                <a:gd name="connsiteX1068" fmla="*/ 1011841 w 2019300"/>
                <a:gd name="connsiteY1068" fmla="*/ 1650492 h 2305050"/>
                <a:gd name="connsiteX1069" fmla="*/ 1008698 w 2019300"/>
                <a:gd name="connsiteY1069" fmla="*/ 1649635 h 2305050"/>
                <a:gd name="connsiteX1070" fmla="*/ 1017461 w 2019300"/>
                <a:gd name="connsiteY1070" fmla="*/ 1669733 h 2305050"/>
                <a:gd name="connsiteX1071" fmla="*/ 1009840 w 2019300"/>
                <a:gd name="connsiteY1071" fmla="*/ 1674971 h 2305050"/>
                <a:gd name="connsiteX1072" fmla="*/ 1007745 w 2019300"/>
                <a:gd name="connsiteY1072" fmla="*/ 1679734 h 2305050"/>
                <a:gd name="connsiteX1073" fmla="*/ 1005554 w 2019300"/>
                <a:gd name="connsiteY1073" fmla="*/ 1677734 h 2305050"/>
                <a:gd name="connsiteX1074" fmla="*/ 1008983 w 2019300"/>
                <a:gd name="connsiteY1074" fmla="*/ 1668970 h 2305050"/>
                <a:gd name="connsiteX1075" fmla="*/ 1007554 w 2019300"/>
                <a:gd name="connsiteY1075" fmla="*/ 1666303 h 2305050"/>
                <a:gd name="connsiteX1076" fmla="*/ 1003554 w 2019300"/>
                <a:gd name="connsiteY1076" fmla="*/ 1687925 h 2305050"/>
                <a:gd name="connsiteX1077" fmla="*/ 996506 w 2019300"/>
                <a:gd name="connsiteY1077" fmla="*/ 1685544 h 2305050"/>
                <a:gd name="connsiteX1078" fmla="*/ 994886 w 2019300"/>
                <a:gd name="connsiteY1078" fmla="*/ 1682306 h 2305050"/>
                <a:gd name="connsiteX1079" fmla="*/ 992886 w 2019300"/>
                <a:gd name="connsiteY1079" fmla="*/ 1685449 h 2305050"/>
                <a:gd name="connsiteX1080" fmla="*/ 987647 w 2019300"/>
                <a:gd name="connsiteY1080" fmla="*/ 1677257 h 2305050"/>
                <a:gd name="connsiteX1081" fmla="*/ 980123 w 2019300"/>
                <a:gd name="connsiteY1081" fmla="*/ 1671542 h 2305050"/>
                <a:gd name="connsiteX1082" fmla="*/ 980027 w 2019300"/>
                <a:gd name="connsiteY1082" fmla="*/ 1666875 h 2305050"/>
                <a:gd name="connsiteX1083" fmla="*/ 985075 w 2019300"/>
                <a:gd name="connsiteY1083" fmla="*/ 1659541 h 2305050"/>
                <a:gd name="connsiteX1084" fmla="*/ 962406 w 2019300"/>
                <a:gd name="connsiteY1084" fmla="*/ 1657922 h 2305050"/>
                <a:gd name="connsiteX1085" fmla="*/ 970026 w 2019300"/>
                <a:gd name="connsiteY1085" fmla="*/ 1655445 h 2305050"/>
                <a:gd name="connsiteX1086" fmla="*/ 967835 w 2019300"/>
                <a:gd name="connsiteY1086" fmla="*/ 1650873 h 2305050"/>
                <a:gd name="connsiteX1087" fmla="*/ 955167 w 2019300"/>
                <a:gd name="connsiteY1087" fmla="*/ 1650397 h 2305050"/>
                <a:gd name="connsiteX1088" fmla="*/ 955167 w 2019300"/>
                <a:gd name="connsiteY1088" fmla="*/ 1653254 h 2305050"/>
                <a:gd name="connsiteX1089" fmla="*/ 947356 w 2019300"/>
                <a:gd name="connsiteY1089" fmla="*/ 1652968 h 2305050"/>
                <a:gd name="connsiteX1090" fmla="*/ 946880 w 2019300"/>
                <a:gd name="connsiteY1090" fmla="*/ 1654969 h 2305050"/>
                <a:gd name="connsiteX1091" fmla="*/ 933260 w 2019300"/>
                <a:gd name="connsiteY1091" fmla="*/ 1657064 h 2305050"/>
                <a:gd name="connsiteX1092" fmla="*/ 930592 w 2019300"/>
                <a:gd name="connsiteY1092" fmla="*/ 1659922 h 2305050"/>
                <a:gd name="connsiteX1093" fmla="*/ 908971 w 2019300"/>
                <a:gd name="connsiteY1093" fmla="*/ 1653921 h 2305050"/>
                <a:gd name="connsiteX1094" fmla="*/ 906875 w 2019300"/>
                <a:gd name="connsiteY1094" fmla="*/ 1657064 h 2305050"/>
                <a:gd name="connsiteX1095" fmla="*/ 903923 w 2019300"/>
                <a:gd name="connsiteY1095" fmla="*/ 1656588 h 2305050"/>
                <a:gd name="connsiteX1096" fmla="*/ 901541 w 2019300"/>
                <a:gd name="connsiteY1096" fmla="*/ 1644968 h 2305050"/>
                <a:gd name="connsiteX1097" fmla="*/ 898398 w 2019300"/>
                <a:gd name="connsiteY1097" fmla="*/ 1640395 h 2305050"/>
                <a:gd name="connsiteX1098" fmla="*/ 893159 w 2019300"/>
                <a:gd name="connsiteY1098" fmla="*/ 1638872 h 2305050"/>
                <a:gd name="connsiteX1099" fmla="*/ 898208 w 2019300"/>
                <a:gd name="connsiteY1099" fmla="*/ 1640681 h 2305050"/>
                <a:gd name="connsiteX1100" fmla="*/ 901351 w 2019300"/>
                <a:gd name="connsiteY1100" fmla="*/ 1645444 h 2305050"/>
                <a:gd name="connsiteX1101" fmla="*/ 909923 w 2019300"/>
                <a:gd name="connsiteY1101" fmla="*/ 1683925 h 2305050"/>
                <a:gd name="connsiteX1102" fmla="*/ 921067 w 2019300"/>
                <a:gd name="connsiteY1102" fmla="*/ 1701546 h 2305050"/>
                <a:gd name="connsiteX1103" fmla="*/ 922401 w 2019300"/>
                <a:gd name="connsiteY1103" fmla="*/ 1710976 h 2305050"/>
                <a:gd name="connsiteX1104" fmla="*/ 918496 w 2019300"/>
                <a:gd name="connsiteY1104" fmla="*/ 1716786 h 2305050"/>
                <a:gd name="connsiteX1105" fmla="*/ 925259 w 2019300"/>
                <a:gd name="connsiteY1105" fmla="*/ 1735836 h 2305050"/>
                <a:gd name="connsiteX1106" fmla="*/ 926973 w 2019300"/>
                <a:gd name="connsiteY1106" fmla="*/ 1735074 h 2305050"/>
                <a:gd name="connsiteX1107" fmla="*/ 930688 w 2019300"/>
                <a:gd name="connsiteY1107" fmla="*/ 1741360 h 2305050"/>
                <a:gd name="connsiteX1108" fmla="*/ 942594 w 2019300"/>
                <a:gd name="connsiteY1108" fmla="*/ 1745456 h 2305050"/>
                <a:gd name="connsiteX1109" fmla="*/ 951929 w 2019300"/>
                <a:gd name="connsiteY1109" fmla="*/ 1759268 h 2305050"/>
                <a:gd name="connsiteX1110" fmla="*/ 944118 w 2019300"/>
                <a:gd name="connsiteY1110" fmla="*/ 1777556 h 2305050"/>
                <a:gd name="connsiteX1111" fmla="*/ 927830 w 2019300"/>
                <a:gd name="connsiteY1111" fmla="*/ 1794891 h 2305050"/>
                <a:gd name="connsiteX1112" fmla="*/ 939451 w 2019300"/>
                <a:gd name="connsiteY1112" fmla="*/ 1802130 h 2305050"/>
                <a:gd name="connsiteX1113" fmla="*/ 943737 w 2019300"/>
                <a:gd name="connsiteY1113" fmla="*/ 1808226 h 2305050"/>
                <a:gd name="connsiteX1114" fmla="*/ 965359 w 2019300"/>
                <a:gd name="connsiteY1114" fmla="*/ 1819370 h 2305050"/>
                <a:gd name="connsiteX1115" fmla="*/ 954596 w 2019300"/>
                <a:gd name="connsiteY1115" fmla="*/ 1814989 h 2305050"/>
                <a:gd name="connsiteX1116" fmla="*/ 953834 w 2019300"/>
                <a:gd name="connsiteY1116" fmla="*/ 1825371 h 2305050"/>
                <a:gd name="connsiteX1117" fmla="*/ 936974 w 2019300"/>
                <a:gd name="connsiteY1117" fmla="*/ 1856518 h 2305050"/>
                <a:gd name="connsiteX1118" fmla="*/ 912019 w 2019300"/>
                <a:gd name="connsiteY1118" fmla="*/ 1878901 h 2305050"/>
                <a:gd name="connsiteX1119" fmla="*/ 886015 w 2019300"/>
                <a:gd name="connsiteY1119" fmla="*/ 1893475 h 2305050"/>
                <a:gd name="connsiteX1120" fmla="*/ 880967 w 2019300"/>
                <a:gd name="connsiteY1120" fmla="*/ 1888522 h 2305050"/>
                <a:gd name="connsiteX1121" fmla="*/ 850678 w 2019300"/>
                <a:gd name="connsiteY1121" fmla="*/ 1897856 h 2305050"/>
                <a:gd name="connsiteX1122" fmla="*/ 856679 w 2019300"/>
                <a:gd name="connsiteY1122" fmla="*/ 1922717 h 2305050"/>
                <a:gd name="connsiteX1123" fmla="*/ 849916 w 2019300"/>
                <a:gd name="connsiteY1123" fmla="*/ 1926050 h 2305050"/>
                <a:gd name="connsiteX1124" fmla="*/ 850487 w 2019300"/>
                <a:gd name="connsiteY1124" fmla="*/ 1929956 h 2305050"/>
                <a:gd name="connsiteX1125" fmla="*/ 841343 w 2019300"/>
                <a:gd name="connsiteY1125" fmla="*/ 1929765 h 2305050"/>
                <a:gd name="connsiteX1126" fmla="*/ 841819 w 2019300"/>
                <a:gd name="connsiteY1126" fmla="*/ 1934147 h 2305050"/>
                <a:gd name="connsiteX1127" fmla="*/ 845153 w 2019300"/>
                <a:gd name="connsiteY1127" fmla="*/ 1934147 h 2305050"/>
                <a:gd name="connsiteX1128" fmla="*/ 844391 w 2019300"/>
                <a:gd name="connsiteY1128" fmla="*/ 1937385 h 2305050"/>
                <a:gd name="connsiteX1129" fmla="*/ 852392 w 2019300"/>
                <a:gd name="connsiteY1129" fmla="*/ 1937861 h 2305050"/>
                <a:gd name="connsiteX1130" fmla="*/ 846582 w 2019300"/>
                <a:gd name="connsiteY1130" fmla="*/ 1958054 h 2305050"/>
                <a:gd name="connsiteX1131" fmla="*/ 858679 w 2019300"/>
                <a:gd name="connsiteY1131" fmla="*/ 1960340 h 2305050"/>
                <a:gd name="connsiteX1132" fmla="*/ 858012 w 2019300"/>
                <a:gd name="connsiteY1132" fmla="*/ 1970151 h 2305050"/>
                <a:gd name="connsiteX1133" fmla="*/ 852202 w 2019300"/>
                <a:gd name="connsiteY1133" fmla="*/ 1977485 h 2305050"/>
                <a:gd name="connsiteX1134" fmla="*/ 850963 w 2019300"/>
                <a:gd name="connsiteY1134" fmla="*/ 1984724 h 2305050"/>
                <a:gd name="connsiteX1135" fmla="*/ 851821 w 2019300"/>
                <a:gd name="connsiteY1135" fmla="*/ 1987486 h 2305050"/>
                <a:gd name="connsiteX1136" fmla="*/ 860298 w 2019300"/>
                <a:gd name="connsiteY1136" fmla="*/ 1988630 h 2305050"/>
                <a:gd name="connsiteX1137" fmla="*/ 861250 w 2019300"/>
                <a:gd name="connsiteY1137" fmla="*/ 1984534 h 2305050"/>
                <a:gd name="connsiteX1138" fmla="*/ 873157 w 2019300"/>
                <a:gd name="connsiteY1138" fmla="*/ 1986820 h 2305050"/>
                <a:gd name="connsiteX1139" fmla="*/ 879919 w 2019300"/>
                <a:gd name="connsiteY1139" fmla="*/ 1995202 h 2305050"/>
                <a:gd name="connsiteX1140" fmla="*/ 862679 w 2019300"/>
                <a:gd name="connsiteY1140" fmla="*/ 2004822 h 2305050"/>
                <a:gd name="connsiteX1141" fmla="*/ 854488 w 2019300"/>
                <a:gd name="connsiteY1141" fmla="*/ 1999488 h 2305050"/>
                <a:gd name="connsiteX1142" fmla="*/ 852869 w 2019300"/>
                <a:gd name="connsiteY1142" fmla="*/ 2004060 h 2305050"/>
                <a:gd name="connsiteX1143" fmla="*/ 864108 w 2019300"/>
                <a:gd name="connsiteY1143" fmla="*/ 2010537 h 2305050"/>
                <a:gd name="connsiteX1144" fmla="*/ 869728 w 2019300"/>
                <a:gd name="connsiteY1144" fmla="*/ 2022348 h 2305050"/>
                <a:gd name="connsiteX1145" fmla="*/ 877824 w 2019300"/>
                <a:gd name="connsiteY1145" fmla="*/ 2026825 h 2305050"/>
                <a:gd name="connsiteX1146" fmla="*/ 865537 w 2019300"/>
                <a:gd name="connsiteY1146" fmla="*/ 2036445 h 2305050"/>
                <a:gd name="connsiteX1147" fmla="*/ 854107 w 2019300"/>
                <a:gd name="connsiteY1147" fmla="*/ 2071116 h 2305050"/>
                <a:gd name="connsiteX1148" fmla="*/ 840772 w 2019300"/>
                <a:gd name="connsiteY1148" fmla="*/ 2088356 h 2305050"/>
                <a:gd name="connsiteX1149" fmla="*/ 839724 w 2019300"/>
                <a:gd name="connsiteY1149" fmla="*/ 2099977 h 2305050"/>
                <a:gd name="connsiteX1150" fmla="*/ 832771 w 2019300"/>
                <a:gd name="connsiteY1150" fmla="*/ 2109502 h 2305050"/>
                <a:gd name="connsiteX1151" fmla="*/ 831723 w 2019300"/>
                <a:gd name="connsiteY1151" fmla="*/ 2103882 h 2305050"/>
                <a:gd name="connsiteX1152" fmla="*/ 829246 w 2019300"/>
                <a:gd name="connsiteY1152" fmla="*/ 2102834 h 2305050"/>
                <a:gd name="connsiteX1153" fmla="*/ 833247 w 2019300"/>
                <a:gd name="connsiteY1153" fmla="*/ 2097310 h 2305050"/>
                <a:gd name="connsiteX1154" fmla="*/ 830675 w 2019300"/>
                <a:gd name="connsiteY1154" fmla="*/ 2095500 h 2305050"/>
                <a:gd name="connsiteX1155" fmla="*/ 828961 w 2019300"/>
                <a:gd name="connsiteY1155" fmla="*/ 2097881 h 2305050"/>
                <a:gd name="connsiteX1156" fmla="*/ 826103 w 2019300"/>
                <a:gd name="connsiteY1156" fmla="*/ 2097215 h 2305050"/>
                <a:gd name="connsiteX1157" fmla="*/ 825437 w 2019300"/>
                <a:gd name="connsiteY1157" fmla="*/ 2100929 h 2305050"/>
                <a:gd name="connsiteX1158" fmla="*/ 819721 w 2019300"/>
                <a:gd name="connsiteY1158" fmla="*/ 2099786 h 2305050"/>
                <a:gd name="connsiteX1159" fmla="*/ 814292 w 2019300"/>
                <a:gd name="connsiteY1159" fmla="*/ 2111311 h 2305050"/>
                <a:gd name="connsiteX1160" fmla="*/ 807529 w 2019300"/>
                <a:gd name="connsiteY1160" fmla="*/ 2108359 h 2305050"/>
                <a:gd name="connsiteX1161" fmla="*/ 811149 w 2019300"/>
                <a:gd name="connsiteY1161" fmla="*/ 2107597 h 2305050"/>
                <a:gd name="connsiteX1162" fmla="*/ 806863 w 2019300"/>
                <a:gd name="connsiteY1162" fmla="*/ 2105882 h 2305050"/>
                <a:gd name="connsiteX1163" fmla="*/ 806006 w 2019300"/>
                <a:gd name="connsiteY1163" fmla="*/ 2109216 h 2305050"/>
                <a:gd name="connsiteX1164" fmla="*/ 814864 w 2019300"/>
                <a:gd name="connsiteY1164" fmla="*/ 2112836 h 2305050"/>
                <a:gd name="connsiteX1165" fmla="*/ 813244 w 2019300"/>
                <a:gd name="connsiteY1165" fmla="*/ 2117598 h 2305050"/>
                <a:gd name="connsiteX1166" fmla="*/ 805434 w 2019300"/>
                <a:gd name="connsiteY1166" fmla="*/ 2117312 h 2305050"/>
                <a:gd name="connsiteX1167" fmla="*/ 797719 w 2019300"/>
                <a:gd name="connsiteY1167" fmla="*/ 2102263 h 2305050"/>
                <a:gd name="connsiteX1168" fmla="*/ 793433 w 2019300"/>
                <a:gd name="connsiteY1168" fmla="*/ 2111311 h 2305050"/>
                <a:gd name="connsiteX1169" fmla="*/ 781812 w 2019300"/>
                <a:gd name="connsiteY1169" fmla="*/ 2113598 h 2305050"/>
                <a:gd name="connsiteX1170" fmla="*/ 758666 w 2019300"/>
                <a:gd name="connsiteY1170" fmla="*/ 2129123 h 2305050"/>
                <a:gd name="connsiteX1171" fmla="*/ 740473 w 2019300"/>
                <a:gd name="connsiteY1171" fmla="*/ 2137791 h 2305050"/>
                <a:gd name="connsiteX1172" fmla="*/ 739521 w 2019300"/>
                <a:gd name="connsiteY1172" fmla="*/ 2151793 h 2305050"/>
                <a:gd name="connsiteX1173" fmla="*/ 724567 w 2019300"/>
                <a:gd name="connsiteY1173" fmla="*/ 2160175 h 2305050"/>
                <a:gd name="connsiteX1174" fmla="*/ 708088 w 2019300"/>
                <a:gd name="connsiteY1174" fmla="*/ 2179130 h 2305050"/>
                <a:gd name="connsiteX1175" fmla="*/ 705040 w 2019300"/>
                <a:gd name="connsiteY1175" fmla="*/ 2193703 h 2305050"/>
                <a:gd name="connsiteX1176" fmla="*/ 714565 w 2019300"/>
                <a:gd name="connsiteY1176" fmla="*/ 2196370 h 2305050"/>
                <a:gd name="connsiteX1177" fmla="*/ 711994 w 2019300"/>
                <a:gd name="connsiteY1177" fmla="*/ 2219325 h 2305050"/>
                <a:gd name="connsiteX1178" fmla="*/ 699992 w 2019300"/>
                <a:gd name="connsiteY1178" fmla="*/ 2213801 h 2305050"/>
                <a:gd name="connsiteX1179" fmla="*/ 698278 w 2019300"/>
                <a:gd name="connsiteY1179" fmla="*/ 2210753 h 2305050"/>
                <a:gd name="connsiteX1180" fmla="*/ 697421 w 2019300"/>
                <a:gd name="connsiteY1180" fmla="*/ 2218753 h 2305050"/>
                <a:gd name="connsiteX1181" fmla="*/ 694373 w 2019300"/>
                <a:gd name="connsiteY1181" fmla="*/ 2212753 h 2305050"/>
                <a:gd name="connsiteX1182" fmla="*/ 691610 w 2019300"/>
                <a:gd name="connsiteY1182" fmla="*/ 2214277 h 2305050"/>
                <a:gd name="connsiteX1183" fmla="*/ 695230 w 2019300"/>
                <a:gd name="connsiteY1183" fmla="*/ 2199132 h 2305050"/>
                <a:gd name="connsiteX1184" fmla="*/ 689705 w 2019300"/>
                <a:gd name="connsiteY1184" fmla="*/ 2190750 h 2305050"/>
                <a:gd name="connsiteX1185" fmla="*/ 685324 w 2019300"/>
                <a:gd name="connsiteY1185" fmla="*/ 2194274 h 2305050"/>
                <a:gd name="connsiteX1186" fmla="*/ 683704 w 2019300"/>
                <a:gd name="connsiteY1186" fmla="*/ 2192941 h 2305050"/>
                <a:gd name="connsiteX1187" fmla="*/ 678847 w 2019300"/>
                <a:gd name="connsiteY1187" fmla="*/ 2174748 h 2305050"/>
                <a:gd name="connsiteX1188" fmla="*/ 668179 w 2019300"/>
                <a:gd name="connsiteY1188" fmla="*/ 2171510 h 2305050"/>
                <a:gd name="connsiteX1189" fmla="*/ 671322 w 2019300"/>
                <a:gd name="connsiteY1189" fmla="*/ 2159222 h 2305050"/>
                <a:gd name="connsiteX1190" fmla="*/ 663607 w 2019300"/>
                <a:gd name="connsiteY1190" fmla="*/ 2172462 h 2305050"/>
                <a:gd name="connsiteX1191" fmla="*/ 659130 w 2019300"/>
                <a:gd name="connsiteY1191" fmla="*/ 2166747 h 2305050"/>
                <a:gd name="connsiteX1192" fmla="*/ 657225 w 2019300"/>
                <a:gd name="connsiteY1192" fmla="*/ 2158746 h 2305050"/>
                <a:gd name="connsiteX1193" fmla="*/ 647700 w 2019300"/>
                <a:gd name="connsiteY1193" fmla="*/ 2163413 h 2305050"/>
                <a:gd name="connsiteX1194" fmla="*/ 643509 w 2019300"/>
                <a:gd name="connsiteY1194" fmla="*/ 2159794 h 2305050"/>
                <a:gd name="connsiteX1195" fmla="*/ 632365 w 2019300"/>
                <a:gd name="connsiteY1195" fmla="*/ 2163699 h 2305050"/>
                <a:gd name="connsiteX1196" fmla="*/ 626936 w 2019300"/>
                <a:gd name="connsiteY1196" fmla="*/ 2176939 h 2305050"/>
                <a:gd name="connsiteX1197" fmla="*/ 630841 w 2019300"/>
                <a:gd name="connsiteY1197" fmla="*/ 2183035 h 2305050"/>
                <a:gd name="connsiteX1198" fmla="*/ 631222 w 2019300"/>
                <a:gd name="connsiteY1198" fmla="*/ 2193417 h 2305050"/>
                <a:gd name="connsiteX1199" fmla="*/ 615125 w 2019300"/>
                <a:gd name="connsiteY1199" fmla="*/ 2205514 h 2305050"/>
                <a:gd name="connsiteX1200" fmla="*/ 613886 w 2019300"/>
                <a:gd name="connsiteY1200" fmla="*/ 2193798 h 2305050"/>
                <a:gd name="connsiteX1201" fmla="*/ 620077 w 2019300"/>
                <a:gd name="connsiteY1201" fmla="*/ 2192274 h 2305050"/>
                <a:gd name="connsiteX1202" fmla="*/ 625602 w 2019300"/>
                <a:gd name="connsiteY1202" fmla="*/ 2182178 h 2305050"/>
                <a:gd name="connsiteX1203" fmla="*/ 617315 w 2019300"/>
                <a:gd name="connsiteY1203" fmla="*/ 2177986 h 2305050"/>
                <a:gd name="connsiteX1204" fmla="*/ 617315 w 2019300"/>
                <a:gd name="connsiteY1204" fmla="*/ 2184273 h 2305050"/>
                <a:gd name="connsiteX1205" fmla="*/ 610076 w 2019300"/>
                <a:gd name="connsiteY1205" fmla="*/ 2195036 h 2305050"/>
                <a:gd name="connsiteX1206" fmla="*/ 602361 w 2019300"/>
                <a:gd name="connsiteY1206" fmla="*/ 2189417 h 2305050"/>
                <a:gd name="connsiteX1207" fmla="*/ 598456 w 2019300"/>
                <a:gd name="connsiteY1207" fmla="*/ 2193893 h 2305050"/>
                <a:gd name="connsiteX1208" fmla="*/ 595694 w 2019300"/>
                <a:gd name="connsiteY1208" fmla="*/ 2193036 h 2305050"/>
                <a:gd name="connsiteX1209" fmla="*/ 589502 w 2019300"/>
                <a:gd name="connsiteY1209" fmla="*/ 2202752 h 2305050"/>
                <a:gd name="connsiteX1210" fmla="*/ 583311 w 2019300"/>
                <a:gd name="connsiteY1210" fmla="*/ 2198656 h 2305050"/>
                <a:gd name="connsiteX1211" fmla="*/ 584359 w 2019300"/>
                <a:gd name="connsiteY1211" fmla="*/ 2193989 h 2305050"/>
                <a:gd name="connsiteX1212" fmla="*/ 572548 w 2019300"/>
                <a:gd name="connsiteY1212" fmla="*/ 2195989 h 2305050"/>
                <a:gd name="connsiteX1213" fmla="*/ 564166 w 2019300"/>
                <a:gd name="connsiteY1213" fmla="*/ 2191512 h 2305050"/>
                <a:gd name="connsiteX1214" fmla="*/ 554831 w 2019300"/>
                <a:gd name="connsiteY1214" fmla="*/ 2191512 h 2305050"/>
                <a:gd name="connsiteX1215" fmla="*/ 550354 w 2019300"/>
                <a:gd name="connsiteY1215" fmla="*/ 2204371 h 2305050"/>
                <a:gd name="connsiteX1216" fmla="*/ 543497 w 2019300"/>
                <a:gd name="connsiteY1216" fmla="*/ 2171414 h 2305050"/>
                <a:gd name="connsiteX1217" fmla="*/ 544830 w 2019300"/>
                <a:gd name="connsiteY1217" fmla="*/ 2166747 h 2305050"/>
                <a:gd name="connsiteX1218" fmla="*/ 542258 w 2019300"/>
                <a:gd name="connsiteY1218" fmla="*/ 2165128 h 2305050"/>
                <a:gd name="connsiteX1219" fmla="*/ 549783 w 2019300"/>
                <a:gd name="connsiteY1219" fmla="*/ 2143030 h 2305050"/>
                <a:gd name="connsiteX1220" fmla="*/ 551021 w 2019300"/>
                <a:gd name="connsiteY1220" fmla="*/ 2140839 h 2305050"/>
                <a:gd name="connsiteX1221" fmla="*/ 555212 w 2019300"/>
                <a:gd name="connsiteY1221" fmla="*/ 2140839 h 2305050"/>
                <a:gd name="connsiteX1222" fmla="*/ 555117 w 2019300"/>
                <a:gd name="connsiteY1222" fmla="*/ 2137886 h 2305050"/>
                <a:gd name="connsiteX1223" fmla="*/ 560927 w 2019300"/>
                <a:gd name="connsiteY1223" fmla="*/ 2137220 h 2305050"/>
                <a:gd name="connsiteX1224" fmla="*/ 560737 w 2019300"/>
                <a:gd name="connsiteY1224" fmla="*/ 2132552 h 2305050"/>
                <a:gd name="connsiteX1225" fmla="*/ 573024 w 2019300"/>
                <a:gd name="connsiteY1225" fmla="*/ 2129504 h 2305050"/>
                <a:gd name="connsiteX1226" fmla="*/ 578168 w 2019300"/>
                <a:gd name="connsiteY1226" fmla="*/ 2132076 h 2305050"/>
                <a:gd name="connsiteX1227" fmla="*/ 587026 w 2019300"/>
                <a:gd name="connsiteY1227" fmla="*/ 2128457 h 2305050"/>
                <a:gd name="connsiteX1228" fmla="*/ 570833 w 2019300"/>
                <a:gd name="connsiteY1228" fmla="*/ 2120170 h 2305050"/>
                <a:gd name="connsiteX1229" fmla="*/ 565118 w 2019300"/>
                <a:gd name="connsiteY1229" fmla="*/ 2120836 h 2305050"/>
                <a:gd name="connsiteX1230" fmla="*/ 564261 w 2019300"/>
                <a:gd name="connsiteY1230" fmla="*/ 2117312 h 2305050"/>
                <a:gd name="connsiteX1231" fmla="*/ 548926 w 2019300"/>
                <a:gd name="connsiteY1231" fmla="*/ 2119694 h 2305050"/>
                <a:gd name="connsiteX1232" fmla="*/ 544354 w 2019300"/>
                <a:gd name="connsiteY1232" fmla="*/ 2105978 h 2305050"/>
                <a:gd name="connsiteX1233" fmla="*/ 534543 w 2019300"/>
                <a:gd name="connsiteY1233" fmla="*/ 2112550 h 2305050"/>
                <a:gd name="connsiteX1234" fmla="*/ 532924 w 2019300"/>
                <a:gd name="connsiteY1234" fmla="*/ 2109978 h 2305050"/>
                <a:gd name="connsiteX1235" fmla="*/ 513969 w 2019300"/>
                <a:gd name="connsiteY1235" fmla="*/ 2116550 h 2305050"/>
                <a:gd name="connsiteX1236" fmla="*/ 502825 w 2019300"/>
                <a:gd name="connsiteY1236" fmla="*/ 2106549 h 2305050"/>
                <a:gd name="connsiteX1237" fmla="*/ 498538 w 2019300"/>
                <a:gd name="connsiteY1237" fmla="*/ 2115312 h 2305050"/>
                <a:gd name="connsiteX1238" fmla="*/ 505873 w 2019300"/>
                <a:gd name="connsiteY1238" fmla="*/ 2123313 h 2305050"/>
                <a:gd name="connsiteX1239" fmla="*/ 503968 w 2019300"/>
                <a:gd name="connsiteY1239" fmla="*/ 2123789 h 2305050"/>
                <a:gd name="connsiteX1240" fmla="*/ 922401 w 2019300"/>
                <a:gd name="connsiteY1240" fmla="*/ 1710976 h 2305050"/>
                <a:gd name="connsiteX1241" fmla="*/ 920591 w 2019300"/>
                <a:gd name="connsiteY1241" fmla="*/ 1703070 h 2305050"/>
                <a:gd name="connsiteX1242" fmla="*/ 915924 w 2019300"/>
                <a:gd name="connsiteY1242" fmla="*/ 1704499 h 2305050"/>
                <a:gd name="connsiteX1243" fmla="*/ 918496 w 2019300"/>
                <a:gd name="connsiteY1243" fmla="*/ 1714881 h 2305050"/>
                <a:gd name="connsiteX1244" fmla="*/ 922401 w 2019300"/>
                <a:gd name="connsiteY1244" fmla="*/ 1710976 h 2305050"/>
                <a:gd name="connsiteX1245" fmla="*/ 582168 w 2019300"/>
                <a:gd name="connsiteY1245" fmla="*/ 2111883 h 2305050"/>
                <a:gd name="connsiteX1246" fmla="*/ 570452 w 2019300"/>
                <a:gd name="connsiteY1246" fmla="*/ 2106359 h 2305050"/>
                <a:gd name="connsiteX1247" fmla="*/ 569786 w 2019300"/>
                <a:gd name="connsiteY1247" fmla="*/ 2112264 h 2305050"/>
                <a:gd name="connsiteX1248" fmla="*/ 581692 w 2019300"/>
                <a:gd name="connsiteY1248" fmla="*/ 2117027 h 2305050"/>
                <a:gd name="connsiteX1249" fmla="*/ 582168 w 2019300"/>
                <a:gd name="connsiteY1249" fmla="*/ 2111883 h 2305050"/>
                <a:gd name="connsiteX1250" fmla="*/ 1134237 w 2019300"/>
                <a:gd name="connsiteY1250" fmla="*/ 1638395 h 2305050"/>
                <a:gd name="connsiteX1251" fmla="*/ 1140905 w 2019300"/>
                <a:gd name="connsiteY1251" fmla="*/ 1635061 h 2305050"/>
                <a:gd name="connsiteX1252" fmla="*/ 1141762 w 2019300"/>
                <a:gd name="connsiteY1252" fmla="*/ 1638586 h 2305050"/>
                <a:gd name="connsiteX1253" fmla="*/ 1134237 w 2019300"/>
                <a:gd name="connsiteY1253" fmla="*/ 1638395 h 2305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</a:cxnLst>
              <a:rect l="l" t="t" r="r" b="b"/>
              <a:pathLst>
                <a:path w="2019300" h="2305050">
                  <a:moveTo>
                    <a:pt x="533400" y="2167795"/>
                  </a:moveTo>
                  <a:lnTo>
                    <a:pt x="526637" y="2160080"/>
                  </a:lnTo>
                  <a:lnTo>
                    <a:pt x="524447" y="2160842"/>
                  </a:lnTo>
                  <a:lnTo>
                    <a:pt x="507016" y="2136553"/>
                  </a:lnTo>
                  <a:lnTo>
                    <a:pt x="504158" y="2124170"/>
                  </a:lnTo>
                  <a:lnTo>
                    <a:pt x="511874" y="2121884"/>
                  </a:lnTo>
                  <a:lnTo>
                    <a:pt x="512445" y="2127123"/>
                  </a:lnTo>
                  <a:lnTo>
                    <a:pt x="515588" y="2125599"/>
                  </a:lnTo>
                  <a:lnTo>
                    <a:pt x="516350" y="2133028"/>
                  </a:lnTo>
                  <a:lnTo>
                    <a:pt x="520446" y="2138267"/>
                  </a:lnTo>
                  <a:lnTo>
                    <a:pt x="516160" y="2141792"/>
                  </a:lnTo>
                  <a:lnTo>
                    <a:pt x="520636" y="2138458"/>
                  </a:lnTo>
                  <a:lnTo>
                    <a:pt x="534448" y="2151698"/>
                  </a:lnTo>
                  <a:lnTo>
                    <a:pt x="531019" y="2155603"/>
                  </a:lnTo>
                  <a:lnTo>
                    <a:pt x="534352" y="2163032"/>
                  </a:lnTo>
                  <a:lnTo>
                    <a:pt x="533400" y="2167795"/>
                  </a:lnTo>
                  <a:close/>
                  <a:moveTo>
                    <a:pt x="503968" y="2123789"/>
                  </a:moveTo>
                  <a:lnTo>
                    <a:pt x="495681" y="2119312"/>
                  </a:lnTo>
                  <a:lnTo>
                    <a:pt x="493776" y="2111026"/>
                  </a:lnTo>
                  <a:lnTo>
                    <a:pt x="496633" y="2108168"/>
                  </a:lnTo>
                  <a:lnTo>
                    <a:pt x="487013" y="2097024"/>
                  </a:lnTo>
                  <a:lnTo>
                    <a:pt x="434816" y="2089499"/>
                  </a:lnTo>
                  <a:lnTo>
                    <a:pt x="420433" y="2097119"/>
                  </a:lnTo>
                  <a:lnTo>
                    <a:pt x="406241" y="2100644"/>
                  </a:lnTo>
                  <a:lnTo>
                    <a:pt x="352901" y="2085880"/>
                  </a:lnTo>
                  <a:lnTo>
                    <a:pt x="312420" y="2099215"/>
                  </a:lnTo>
                  <a:lnTo>
                    <a:pt x="284321" y="2123408"/>
                  </a:lnTo>
                  <a:lnTo>
                    <a:pt x="277654" y="2121694"/>
                  </a:lnTo>
                  <a:lnTo>
                    <a:pt x="275177" y="2133600"/>
                  </a:lnTo>
                  <a:lnTo>
                    <a:pt x="268605" y="2133410"/>
                  </a:lnTo>
                  <a:lnTo>
                    <a:pt x="262795" y="2127123"/>
                  </a:lnTo>
                  <a:lnTo>
                    <a:pt x="245269" y="2131600"/>
                  </a:lnTo>
                  <a:lnTo>
                    <a:pt x="238506" y="2123313"/>
                  </a:lnTo>
                  <a:lnTo>
                    <a:pt x="230505" y="2132552"/>
                  </a:lnTo>
                  <a:lnTo>
                    <a:pt x="227552" y="2129504"/>
                  </a:lnTo>
                  <a:lnTo>
                    <a:pt x="214027" y="2134076"/>
                  </a:lnTo>
                  <a:lnTo>
                    <a:pt x="203454" y="2150078"/>
                  </a:lnTo>
                  <a:lnTo>
                    <a:pt x="212503" y="2158556"/>
                  </a:lnTo>
                  <a:lnTo>
                    <a:pt x="207073" y="2168843"/>
                  </a:lnTo>
                  <a:lnTo>
                    <a:pt x="209169" y="2177129"/>
                  </a:lnTo>
                  <a:lnTo>
                    <a:pt x="248888" y="2220373"/>
                  </a:lnTo>
                  <a:lnTo>
                    <a:pt x="262699" y="2240566"/>
                  </a:lnTo>
                  <a:lnTo>
                    <a:pt x="240220" y="2264950"/>
                  </a:lnTo>
                  <a:lnTo>
                    <a:pt x="242316" y="2275808"/>
                  </a:lnTo>
                  <a:lnTo>
                    <a:pt x="241268" y="2292858"/>
                  </a:lnTo>
                  <a:lnTo>
                    <a:pt x="226600" y="2293525"/>
                  </a:lnTo>
                  <a:lnTo>
                    <a:pt x="225361" y="2296763"/>
                  </a:lnTo>
                  <a:lnTo>
                    <a:pt x="220218" y="2293906"/>
                  </a:lnTo>
                  <a:lnTo>
                    <a:pt x="201358" y="2304383"/>
                  </a:lnTo>
                  <a:lnTo>
                    <a:pt x="194977" y="2299716"/>
                  </a:lnTo>
                  <a:lnTo>
                    <a:pt x="184309" y="2298097"/>
                  </a:lnTo>
                  <a:lnTo>
                    <a:pt x="185071" y="2296192"/>
                  </a:lnTo>
                  <a:lnTo>
                    <a:pt x="168688" y="2296192"/>
                  </a:lnTo>
                  <a:lnTo>
                    <a:pt x="162211" y="2292858"/>
                  </a:lnTo>
                  <a:lnTo>
                    <a:pt x="155734" y="2295335"/>
                  </a:lnTo>
                  <a:lnTo>
                    <a:pt x="147923" y="2291429"/>
                  </a:lnTo>
                  <a:lnTo>
                    <a:pt x="141827" y="2277809"/>
                  </a:lnTo>
                  <a:lnTo>
                    <a:pt x="135255" y="2271998"/>
                  </a:lnTo>
                  <a:lnTo>
                    <a:pt x="120110" y="2263616"/>
                  </a:lnTo>
                  <a:lnTo>
                    <a:pt x="101155" y="2263235"/>
                  </a:lnTo>
                  <a:lnTo>
                    <a:pt x="93916" y="2250091"/>
                  </a:lnTo>
                  <a:lnTo>
                    <a:pt x="89154" y="2246948"/>
                  </a:lnTo>
                  <a:lnTo>
                    <a:pt x="76390" y="2253996"/>
                  </a:lnTo>
                  <a:lnTo>
                    <a:pt x="71533" y="2263331"/>
                  </a:lnTo>
                  <a:lnTo>
                    <a:pt x="51530" y="2268950"/>
                  </a:lnTo>
                  <a:lnTo>
                    <a:pt x="40005" y="2275237"/>
                  </a:lnTo>
                  <a:lnTo>
                    <a:pt x="23527" y="2275237"/>
                  </a:lnTo>
                  <a:lnTo>
                    <a:pt x="14192" y="2271046"/>
                  </a:lnTo>
                  <a:lnTo>
                    <a:pt x="14668" y="2255806"/>
                  </a:lnTo>
                  <a:lnTo>
                    <a:pt x="10668" y="2254853"/>
                  </a:lnTo>
                  <a:lnTo>
                    <a:pt x="9525" y="2233994"/>
                  </a:lnTo>
                  <a:lnTo>
                    <a:pt x="12573" y="2236661"/>
                  </a:lnTo>
                  <a:lnTo>
                    <a:pt x="12763" y="2229136"/>
                  </a:lnTo>
                  <a:lnTo>
                    <a:pt x="25908" y="2213420"/>
                  </a:lnTo>
                  <a:lnTo>
                    <a:pt x="28670" y="2198561"/>
                  </a:lnTo>
                  <a:lnTo>
                    <a:pt x="32956" y="2193893"/>
                  </a:lnTo>
                  <a:lnTo>
                    <a:pt x="26098" y="2172653"/>
                  </a:lnTo>
                  <a:lnTo>
                    <a:pt x="24955" y="2155317"/>
                  </a:lnTo>
                  <a:lnTo>
                    <a:pt x="17907" y="2138744"/>
                  </a:lnTo>
                  <a:lnTo>
                    <a:pt x="14573" y="2136553"/>
                  </a:lnTo>
                  <a:lnTo>
                    <a:pt x="17812" y="2127790"/>
                  </a:lnTo>
                  <a:lnTo>
                    <a:pt x="22288" y="2124266"/>
                  </a:lnTo>
                  <a:lnTo>
                    <a:pt x="13525" y="2118551"/>
                  </a:lnTo>
                  <a:lnTo>
                    <a:pt x="22765" y="2114550"/>
                  </a:lnTo>
                  <a:lnTo>
                    <a:pt x="21050" y="2109026"/>
                  </a:lnTo>
                  <a:lnTo>
                    <a:pt x="23527" y="2108073"/>
                  </a:lnTo>
                  <a:lnTo>
                    <a:pt x="19526" y="2104263"/>
                  </a:lnTo>
                  <a:lnTo>
                    <a:pt x="26289" y="2102168"/>
                  </a:lnTo>
                  <a:lnTo>
                    <a:pt x="39338" y="2089309"/>
                  </a:lnTo>
                  <a:lnTo>
                    <a:pt x="50578" y="2063972"/>
                  </a:lnTo>
                  <a:lnTo>
                    <a:pt x="55435" y="2058067"/>
                  </a:lnTo>
                  <a:lnTo>
                    <a:pt x="69818" y="2065020"/>
                  </a:lnTo>
                  <a:lnTo>
                    <a:pt x="75914" y="2056924"/>
                  </a:lnTo>
                  <a:lnTo>
                    <a:pt x="81915" y="2058734"/>
                  </a:lnTo>
                  <a:lnTo>
                    <a:pt x="87439" y="2056543"/>
                  </a:lnTo>
                  <a:lnTo>
                    <a:pt x="105442" y="2038350"/>
                  </a:lnTo>
                  <a:lnTo>
                    <a:pt x="103251" y="2036159"/>
                  </a:lnTo>
                  <a:lnTo>
                    <a:pt x="103251" y="2028444"/>
                  </a:lnTo>
                  <a:lnTo>
                    <a:pt x="109061" y="2030635"/>
                  </a:lnTo>
                  <a:lnTo>
                    <a:pt x="111633" y="2014918"/>
                  </a:lnTo>
                  <a:lnTo>
                    <a:pt x="122872" y="2011109"/>
                  </a:lnTo>
                  <a:lnTo>
                    <a:pt x="123349" y="2015109"/>
                  </a:lnTo>
                  <a:lnTo>
                    <a:pt x="133731" y="2012347"/>
                  </a:lnTo>
                  <a:lnTo>
                    <a:pt x="132683" y="2008823"/>
                  </a:lnTo>
                  <a:lnTo>
                    <a:pt x="135922" y="2007680"/>
                  </a:lnTo>
                  <a:lnTo>
                    <a:pt x="134969" y="2005775"/>
                  </a:lnTo>
                  <a:lnTo>
                    <a:pt x="128873" y="2007870"/>
                  </a:lnTo>
                  <a:lnTo>
                    <a:pt x="125920" y="1999774"/>
                  </a:lnTo>
                  <a:lnTo>
                    <a:pt x="127921" y="1997393"/>
                  </a:lnTo>
                  <a:lnTo>
                    <a:pt x="120777" y="2000345"/>
                  </a:lnTo>
                  <a:lnTo>
                    <a:pt x="118681" y="1994059"/>
                  </a:lnTo>
                  <a:lnTo>
                    <a:pt x="111157" y="1990344"/>
                  </a:lnTo>
                  <a:lnTo>
                    <a:pt x="109537" y="1986629"/>
                  </a:lnTo>
                  <a:lnTo>
                    <a:pt x="94012" y="1983391"/>
                  </a:lnTo>
                  <a:lnTo>
                    <a:pt x="90392" y="1973961"/>
                  </a:lnTo>
                  <a:lnTo>
                    <a:pt x="101346" y="1949672"/>
                  </a:lnTo>
                  <a:lnTo>
                    <a:pt x="114967" y="1932718"/>
                  </a:lnTo>
                  <a:lnTo>
                    <a:pt x="153448" y="1891093"/>
                  </a:lnTo>
                  <a:lnTo>
                    <a:pt x="165640" y="1882711"/>
                  </a:lnTo>
                  <a:lnTo>
                    <a:pt x="162401" y="1873568"/>
                  </a:lnTo>
                  <a:lnTo>
                    <a:pt x="165925" y="1866519"/>
                  </a:lnTo>
                  <a:lnTo>
                    <a:pt x="165544" y="1859756"/>
                  </a:lnTo>
                  <a:lnTo>
                    <a:pt x="171926" y="1852708"/>
                  </a:lnTo>
                  <a:lnTo>
                    <a:pt x="167068" y="1851279"/>
                  </a:lnTo>
                  <a:lnTo>
                    <a:pt x="172688" y="1844993"/>
                  </a:lnTo>
                  <a:lnTo>
                    <a:pt x="167068" y="1839659"/>
                  </a:lnTo>
                  <a:lnTo>
                    <a:pt x="175927" y="1828800"/>
                  </a:lnTo>
                  <a:lnTo>
                    <a:pt x="175069" y="1822514"/>
                  </a:lnTo>
                  <a:lnTo>
                    <a:pt x="182118" y="1817084"/>
                  </a:lnTo>
                  <a:lnTo>
                    <a:pt x="178403" y="1806607"/>
                  </a:lnTo>
                  <a:lnTo>
                    <a:pt x="181642" y="1805654"/>
                  </a:lnTo>
                  <a:lnTo>
                    <a:pt x="180118" y="1799558"/>
                  </a:lnTo>
                  <a:lnTo>
                    <a:pt x="174022" y="1797844"/>
                  </a:lnTo>
                  <a:lnTo>
                    <a:pt x="179451" y="1780794"/>
                  </a:lnTo>
                  <a:lnTo>
                    <a:pt x="176689" y="1778222"/>
                  </a:lnTo>
                  <a:lnTo>
                    <a:pt x="175546" y="1758220"/>
                  </a:lnTo>
                  <a:lnTo>
                    <a:pt x="172593" y="1755743"/>
                  </a:lnTo>
                  <a:lnTo>
                    <a:pt x="175355" y="1744790"/>
                  </a:lnTo>
                  <a:lnTo>
                    <a:pt x="160877" y="1737265"/>
                  </a:lnTo>
                  <a:lnTo>
                    <a:pt x="157639" y="1739170"/>
                  </a:lnTo>
                  <a:lnTo>
                    <a:pt x="155448" y="1735741"/>
                  </a:lnTo>
                  <a:lnTo>
                    <a:pt x="150781" y="1741932"/>
                  </a:lnTo>
                  <a:lnTo>
                    <a:pt x="147066" y="1738979"/>
                  </a:lnTo>
                  <a:lnTo>
                    <a:pt x="139446" y="1743266"/>
                  </a:lnTo>
                  <a:lnTo>
                    <a:pt x="127540" y="1738122"/>
                  </a:lnTo>
                  <a:lnTo>
                    <a:pt x="121920" y="1730121"/>
                  </a:lnTo>
                  <a:lnTo>
                    <a:pt x="130873" y="1706785"/>
                  </a:lnTo>
                  <a:lnTo>
                    <a:pt x="138208" y="1696307"/>
                  </a:lnTo>
                  <a:lnTo>
                    <a:pt x="136398" y="1693545"/>
                  </a:lnTo>
                  <a:lnTo>
                    <a:pt x="145161" y="1685544"/>
                  </a:lnTo>
                  <a:lnTo>
                    <a:pt x="141160" y="1677067"/>
                  </a:lnTo>
                  <a:lnTo>
                    <a:pt x="142494" y="1669733"/>
                  </a:lnTo>
                  <a:lnTo>
                    <a:pt x="136493" y="1665923"/>
                  </a:lnTo>
                  <a:lnTo>
                    <a:pt x="146971" y="1652587"/>
                  </a:lnTo>
                  <a:lnTo>
                    <a:pt x="162592" y="1659541"/>
                  </a:lnTo>
                  <a:lnTo>
                    <a:pt x="169069" y="1665351"/>
                  </a:lnTo>
                  <a:lnTo>
                    <a:pt x="168973" y="1660589"/>
                  </a:lnTo>
                  <a:lnTo>
                    <a:pt x="171069" y="1659445"/>
                  </a:lnTo>
                  <a:lnTo>
                    <a:pt x="180118" y="1661065"/>
                  </a:lnTo>
                  <a:lnTo>
                    <a:pt x="182213" y="1653064"/>
                  </a:lnTo>
                  <a:lnTo>
                    <a:pt x="187738" y="1650778"/>
                  </a:lnTo>
                  <a:lnTo>
                    <a:pt x="189738" y="1643158"/>
                  </a:lnTo>
                  <a:lnTo>
                    <a:pt x="193072" y="1644968"/>
                  </a:lnTo>
                  <a:lnTo>
                    <a:pt x="193357" y="1643062"/>
                  </a:lnTo>
                  <a:lnTo>
                    <a:pt x="199358" y="1643062"/>
                  </a:lnTo>
                  <a:lnTo>
                    <a:pt x="196024" y="1658874"/>
                  </a:lnTo>
                  <a:lnTo>
                    <a:pt x="185833" y="1677638"/>
                  </a:lnTo>
                  <a:lnTo>
                    <a:pt x="195358" y="1676972"/>
                  </a:lnTo>
                  <a:lnTo>
                    <a:pt x="197834" y="1673447"/>
                  </a:lnTo>
                  <a:lnTo>
                    <a:pt x="201549" y="1676305"/>
                  </a:lnTo>
                  <a:lnTo>
                    <a:pt x="208788" y="1666208"/>
                  </a:lnTo>
                  <a:lnTo>
                    <a:pt x="206692" y="1647825"/>
                  </a:lnTo>
                  <a:lnTo>
                    <a:pt x="209550" y="1644586"/>
                  </a:lnTo>
                  <a:lnTo>
                    <a:pt x="212979" y="1645539"/>
                  </a:lnTo>
                  <a:lnTo>
                    <a:pt x="213550" y="1643062"/>
                  </a:lnTo>
                  <a:lnTo>
                    <a:pt x="205264" y="1641348"/>
                  </a:lnTo>
                  <a:lnTo>
                    <a:pt x="205645" y="1639443"/>
                  </a:lnTo>
                  <a:lnTo>
                    <a:pt x="201454" y="1640110"/>
                  </a:lnTo>
                  <a:lnTo>
                    <a:pt x="201358" y="1636585"/>
                  </a:lnTo>
                  <a:lnTo>
                    <a:pt x="209074" y="1623917"/>
                  </a:lnTo>
                  <a:lnTo>
                    <a:pt x="210693" y="1616488"/>
                  </a:lnTo>
                  <a:lnTo>
                    <a:pt x="215455" y="1613630"/>
                  </a:lnTo>
                  <a:lnTo>
                    <a:pt x="200501" y="1603819"/>
                  </a:lnTo>
                  <a:lnTo>
                    <a:pt x="197739" y="1591056"/>
                  </a:lnTo>
                  <a:lnTo>
                    <a:pt x="186309" y="1579531"/>
                  </a:lnTo>
                  <a:lnTo>
                    <a:pt x="184023" y="1564576"/>
                  </a:lnTo>
                  <a:lnTo>
                    <a:pt x="189833" y="1546479"/>
                  </a:lnTo>
                  <a:lnTo>
                    <a:pt x="210693" y="1518476"/>
                  </a:lnTo>
                  <a:lnTo>
                    <a:pt x="219742" y="1511236"/>
                  </a:lnTo>
                  <a:lnTo>
                    <a:pt x="214503" y="1504093"/>
                  </a:lnTo>
                  <a:lnTo>
                    <a:pt x="221742" y="1499235"/>
                  </a:lnTo>
                  <a:lnTo>
                    <a:pt x="218027" y="1489519"/>
                  </a:lnTo>
                  <a:lnTo>
                    <a:pt x="222790" y="1487043"/>
                  </a:lnTo>
                  <a:lnTo>
                    <a:pt x="221266" y="1484757"/>
                  </a:lnTo>
                  <a:lnTo>
                    <a:pt x="204406" y="1489139"/>
                  </a:lnTo>
                  <a:lnTo>
                    <a:pt x="201168" y="1483805"/>
                  </a:lnTo>
                  <a:lnTo>
                    <a:pt x="201358" y="1478280"/>
                  </a:lnTo>
                  <a:lnTo>
                    <a:pt x="207550" y="1467517"/>
                  </a:lnTo>
                  <a:lnTo>
                    <a:pt x="206978" y="1459706"/>
                  </a:lnTo>
                  <a:lnTo>
                    <a:pt x="234315" y="1446848"/>
                  </a:lnTo>
                  <a:lnTo>
                    <a:pt x="232981" y="1444181"/>
                  </a:lnTo>
                  <a:lnTo>
                    <a:pt x="246793" y="1435989"/>
                  </a:lnTo>
                  <a:lnTo>
                    <a:pt x="256508" y="1420559"/>
                  </a:lnTo>
                  <a:lnTo>
                    <a:pt x="273272" y="1406366"/>
                  </a:lnTo>
                  <a:lnTo>
                    <a:pt x="282797" y="1413986"/>
                  </a:lnTo>
                  <a:lnTo>
                    <a:pt x="288703" y="1415606"/>
                  </a:lnTo>
                  <a:lnTo>
                    <a:pt x="289560" y="1411129"/>
                  </a:lnTo>
                  <a:lnTo>
                    <a:pt x="294418" y="1412939"/>
                  </a:lnTo>
                  <a:lnTo>
                    <a:pt x="293275" y="1421416"/>
                  </a:lnTo>
                  <a:lnTo>
                    <a:pt x="296227" y="1421701"/>
                  </a:lnTo>
                  <a:lnTo>
                    <a:pt x="296037" y="1424178"/>
                  </a:lnTo>
                  <a:lnTo>
                    <a:pt x="305657" y="1424559"/>
                  </a:lnTo>
                  <a:lnTo>
                    <a:pt x="309753" y="1429417"/>
                  </a:lnTo>
                  <a:lnTo>
                    <a:pt x="309372" y="1425797"/>
                  </a:lnTo>
                  <a:lnTo>
                    <a:pt x="314134" y="1423987"/>
                  </a:lnTo>
                  <a:lnTo>
                    <a:pt x="325374" y="1439323"/>
                  </a:lnTo>
                  <a:lnTo>
                    <a:pt x="328327" y="1438561"/>
                  </a:lnTo>
                  <a:lnTo>
                    <a:pt x="332613" y="1434370"/>
                  </a:lnTo>
                  <a:lnTo>
                    <a:pt x="331089" y="1430845"/>
                  </a:lnTo>
                  <a:lnTo>
                    <a:pt x="342233" y="1425416"/>
                  </a:lnTo>
                  <a:lnTo>
                    <a:pt x="343186" y="1421511"/>
                  </a:lnTo>
                  <a:lnTo>
                    <a:pt x="340424" y="1419416"/>
                  </a:lnTo>
                  <a:lnTo>
                    <a:pt x="352044" y="1387697"/>
                  </a:lnTo>
                  <a:lnTo>
                    <a:pt x="361474" y="1399794"/>
                  </a:lnTo>
                  <a:lnTo>
                    <a:pt x="384429" y="1403509"/>
                  </a:lnTo>
                  <a:lnTo>
                    <a:pt x="401288" y="1416272"/>
                  </a:lnTo>
                  <a:lnTo>
                    <a:pt x="406051" y="1413034"/>
                  </a:lnTo>
                  <a:lnTo>
                    <a:pt x="416052" y="1391602"/>
                  </a:lnTo>
                  <a:lnTo>
                    <a:pt x="414052" y="1374648"/>
                  </a:lnTo>
                  <a:lnTo>
                    <a:pt x="409384" y="1372552"/>
                  </a:lnTo>
                  <a:lnTo>
                    <a:pt x="416528" y="1368552"/>
                  </a:lnTo>
                  <a:lnTo>
                    <a:pt x="431006" y="1365504"/>
                  </a:lnTo>
                  <a:lnTo>
                    <a:pt x="432911" y="1358170"/>
                  </a:lnTo>
                  <a:lnTo>
                    <a:pt x="430435" y="1356169"/>
                  </a:lnTo>
                  <a:lnTo>
                    <a:pt x="440531" y="1353788"/>
                  </a:lnTo>
                  <a:lnTo>
                    <a:pt x="435102" y="1345978"/>
                  </a:lnTo>
                  <a:lnTo>
                    <a:pt x="439579" y="1328452"/>
                  </a:lnTo>
                  <a:lnTo>
                    <a:pt x="438055" y="1326547"/>
                  </a:lnTo>
                  <a:lnTo>
                    <a:pt x="443008" y="1319308"/>
                  </a:lnTo>
                  <a:lnTo>
                    <a:pt x="433483" y="1317117"/>
                  </a:lnTo>
                  <a:lnTo>
                    <a:pt x="411385" y="1328737"/>
                  </a:lnTo>
                  <a:lnTo>
                    <a:pt x="400526" y="1342930"/>
                  </a:lnTo>
                  <a:lnTo>
                    <a:pt x="396907" y="1342549"/>
                  </a:lnTo>
                  <a:lnTo>
                    <a:pt x="393763" y="1324356"/>
                  </a:lnTo>
                  <a:lnTo>
                    <a:pt x="387667" y="1308830"/>
                  </a:lnTo>
                  <a:lnTo>
                    <a:pt x="386620" y="1296543"/>
                  </a:lnTo>
                  <a:lnTo>
                    <a:pt x="395192" y="1270349"/>
                  </a:lnTo>
                  <a:lnTo>
                    <a:pt x="401383" y="1258634"/>
                  </a:lnTo>
                  <a:lnTo>
                    <a:pt x="434435" y="1242632"/>
                  </a:lnTo>
                  <a:lnTo>
                    <a:pt x="443008" y="1228534"/>
                  </a:lnTo>
                  <a:lnTo>
                    <a:pt x="450913" y="1226915"/>
                  </a:lnTo>
                  <a:lnTo>
                    <a:pt x="462534" y="1215009"/>
                  </a:lnTo>
                  <a:lnTo>
                    <a:pt x="478346" y="1204532"/>
                  </a:lnTo>
                  <a:lnTo>
                    <a:pt x="488061" y="1201579"/>
                  </a:lnTo>
                  <a:lnTo>
                    <a:pt x="486632" y="1198245"/>
                  </a:lnTo>
                  <a:lnTo>
                    <a:pt x="493776" y="1194530"/>
                  </a:lnTo>
                  <a:lnTo>
                    <a:pt x="496538" y="1189958"/>
                  </a:lnTo>
                  <a:lnTo>
                    <a:pt x="490156" y="1187196"/>
                  </a:lnTo>
                  <a:lnTo>
                    <a:pt x="491776" y="1178624"/>
                  </a:lnTo>
                  <a:lnTo>
                    <a:pt x="499015" y="1178052"/>
                  </a:lnTo>
                  <a:lnTo>
                    <a:pt x="490061" y="1172909"/>
                  </a:lnTo>
                  <a:lnTo>
                    <a:pt x="493681" y="1169765"/>
                  </a:lnTo>
                  <a:lnTo>
                    <a:pt x="488632" y="1170242"/>
                  </a:lnTo>
                  <a:lnTo>
                    <a:pt x="495681" y="1158811"/>
                  </a:lnTo>
                  <a:lnTo>
                    <a:pt x="481679" y="1151858"/>
                  </a:lnTo>
                  <a:lnTo>
                    <a:pt x="479393" y="1146524"/>
                  </a:lnTo>
                  <a:lnTo>
                    <a:pt x="478631" y="1153097"/>
                  </a:lnTo>
                  <a:lnTo>
                    <a:pt x="482155" y="1155478"/>
                  </a:lnTo>
                  <a:lnTo>
                    <a:pt x="480631" y="1158716"/>
                  </a:lnTo>
                  <a:lnTo>
                    <a:pt x="470535" y="1154430"/>
                  </a:lnTo>
                  <a:lnTo>
                    <a:pt x="465868" y="1158050"/>
                  </a:lnTo>
                  <a:lnTo>
                    <a:pt x="467963" y="1163765"/>
                  </a:lnTo>
                  <a:lnTo>
                    <a:pt x="465010" y="1164812"/>
                  </a:lnTo>
                  <a:lnTo>
                    <a:pt x="456152" y="1153287"/>
                  </a:lnTo>
                  <a:lnTo>
                    <a:pt x="447008" y="1147096"/>
                  </a:lnTo>
                  <a:lnTo>
                    <a:pt x="460534" y="1136904"/>
                  </a:lnTo>
                  <a:lnTo>
                    <a:pt x="462344" y="1126045"/>
                  </a:lnTo>
                  <a:lnTo>
                    <a:pt x="474154" y="1121759"/>
                  </a:lnTo>
                  <a:lnTo>
                    <a:pt x="474154" y="1114997"/>
                  </a:lnTo>
                  <a:lnTo>
                    <a:pt x="465868" y="1113663"/>
                  </a:lnTo>
                  <a:lnTo>
                    <a:pt x="463582" y="1115663"/>
                  </a:lnTo>
                  <a:lnTo>
                    <a:pt x="450342" y="1108043"/>
                  </a:lnTo>
                  <a:lnTo>
                    <a:pt x="445389" y="1109186"/>
                  </a:lnTo>
                  <a:lnTo>
                    <a:pt x="446627" y="1106995"/>
                  </a:lnTo>
                  <a:lnTo>
                    <a:pt x="436054" y="1101090"/>
                  </a:lnTo>
                  <a:lnTo>
                    <a:pt x="441865" y="1096137"/>
                  </a:lnTo>
                  <a:lnTo>
                    <a:pt x="436531" y="1094518"/>
                  </a:lnTo>
                  <a:lnTo>
                    <a:pt x="433673" y="1088803"/>
                  </a:lnTo>
                  <a:lnTo>
                    <a:pt x="435388" y="1088041"/>
                  </a:lnTo>
                  <a:lnTo>
                    <a:pt x="426434" y="1078135"/>
                  </a:lnTo>
                  <a:lnTo>
                    <a:pt x="428720" y="1072420"/>
                  </a:lnTo>
                  <a:lnTo>
                    <a:pt x="411671" y="1072325"/>
                  </a:lnTo>
                  <a:lnTo>
                    <a:pt x="400907" y="1064038"/>
                  </a:lnTo>
                  <a:lnTo>
                    <a:pt x="401193" y="1054703"/>
                  </a:lnTo>
                  <a:lnTo>
                    <a:pt x="394335" y="1052893"/>
                  </a:lnTo>
                  <a:lnTo>
                    <a:pt x="393192" y="1050226"/>
                  </a:lnTo>
                  <a:lnTo>
                    <a:pt x="384620" y="1046893"/>
                  </a:lnTo>
                  <a:lnTo>
                    <a:pt x="385000" y="1044892"/>
                  </a:lnTo>
                  <a:lnTo>
                    <a:pt x="374237" y="1043750"/>
                  </a:lnTo>
                  <a:lnTo>
                    <a:pt x="370523" y="1027652"/>
                  </a:lnTo>
                  <a:lnTo>
                    <a:pt x="364807" y="1031272"/>
                  </a:lnTo>
                  <a:lnTo>
                    <a:pt x="355282" y="1030605"/>
                  </a:lnTo>
                  <a:lnTo>
                    <a:pt x="342138" y="1024509"/>
                  </a:lnTo>
                  <a:lnTo>
                    <a:pt x="338137" y="1029367"/>
                  </a:lnTo>
                  <a:lnTo>
                    <a:pt x="329660" y="1032224"/>
                  </a:lnTo>
                  <a:lnTo>
                    <a:pt x="295084" y="1072134"/>
                  </a:lnTo>
                  <a:lnTo>
                    <a:pt x="292513" y="1087184"/>
                  </a:lnTo>
                  <a:lnTo>
                    <a:pt x="284226" y="1093280"/>
                  </a:lnTo>
                  <a:lnTo>
                    <a:pt x="273463" y="1095375"/>
                  </a:lnTo>
                  <a:lnTo>
                    <a:pt x="254698" y="1087184"/>
                  </a:lnTo>
                  <a:lnTo>
                    <a:pt x="250507" y="1074801"/>
                  </a:lnTo>
                  <a:lnTo>
                    <a:pt x="245935" y="1070705"/>
                  </a:lnTo>
                  <a:lnTo>
                    <a:pt x="247745" y="1063276"/>
                  </a:lnTo>
                  <a:lnTo>
                    <a:pt x="258985" y="1046798"/>
                  </a:lnTo>
                  <a:lnTo>
                    <a:pt x="278701" y="1029272"/>
                  </a:lnTo>
                  <a:lnTo>
                    <a:pt x="282511" y="1032034"/>
                  </a:lnTo>
                  <a:lnTo>
                    <a:pt x="292798" y="1011460"/>
                  </a:lnTo>
                  <a:lnTo>
                    <a:pt x="289560" y="1009650"/>
                  </a:lnTo>
                  <a:lnTo>
                    <a:pt x="292036" y="996696"/>
                  </a:lnTo>
                  <a:lnTo>
                    <a:pt x="298228" y="997077"/>
                  </a:lnTo>
                  <a:lnTo>
                    <a:pt x="298323" y="990791"/>
                  </a:lnTo>
                  <a:lnTo>
                    <a:pt x="295180" y="991362"/>
                  </a:lnTo>
                  <a:lnTo>
                    <a:pt x="295846" y="986885"/>
                  </a:lnTo>
                  <a:lnTo>
                    <a:pt x="301657" y="981837"/>
                  </a:lnTo>
                  <a:lnTo>
                    <a:pt x="299942" y="975169"/>
                  </a:lnTo>
                  <a:lnTo>
                    <a:pt x="296418" y="976408"/>
                  </a:lnTo>
                  <a:lnTo>
                    <a:pt x="296037" y="973645"/>
                  </a:lnTo>
                  <a:lnTo>
                    <a:pt x="307276" y="971359"/>
                  </a:lnTo>
                  <a:lnTo>
                    <a:pt x="309658" y="969455"/>
                  </a:lnTo>
                  <a:lnTo>
                    <a:pt x="308991" y="966025"/>
                  </a:lnTo>
                  <a:lnTo>
                    <a:pt x="307086" y="963740"/>
                  </a:lnTo>
                  <a:lnTo>
                    <a:pt x="290227" y="976789"/>
                  </a:lnTo>
                  <a:lnTo>
                    <a:pt x="282511" y="979742"/>
                  </a:lnTo>
                  <a:lnTo>
                    <a:pt x="280797" y="977836"/>
                  </a:lnTo>
                  <a:lnTo>
                    <a:pt x="257080" y="980123"/>
                  </a:lnTo>
                  <a:lnTo>
                    <a:pt x="242697" y="971169"/>
                  </a:lnTo>
                  <a:lnTo>
                    <a:pt x="238506" y="971931"/>
                  </a:lnTo>
                  <a:lnTo>
                    <a:pt x="232029" y="979742"/>
                  </a:lnTo>
                  <a:lnTo>
                    <a:pt x="234886" y="989076"/>
                  </a:lnTo>
                  <a:lnTo>
                    <a:pt x="239839" y="989552"/>
                  </a:lnTo>
                  <a:lnTo>
                    <a:pt x="238887" y="993553"/>
                  </a:lnTo>
                  <a:lnTo>
                    <a:pt x="227362" y="1003744"/>
                  </a:lnTo>
                  <a:lnTo>
                    <a:pt x="224028" y="1014032"/>
                  </a:lnTo>
                  <a:lnTo>
                    <a:pt x="206788" y="1023747"/>
                  </a:lnTo>
                  <a:lnTo>
                    <a:pt x="194500" y="1013746"/>
                  </a:lnTo>
                  <a:lnTo>
                    <a:pt x="194024" y="1000601"/>
                  </a:lnTo>
                  <a:lnTo>
                    <a:pt x="200501" y="1002411"/>
                  </a:lnTo>
                  <a:lnTo>
                    <a:pt x="203644" y="998887"/>
                  </a:lnTo>
                  <a:lnTo>
                    <a:pt x="209550" y="987742"/>
                  </a:lnTo>
                  <a:lnTo>
                    <a:pt x="208312" y="980789"/>
                  </a:lnTo>
                  <a:lnTo>
                    <a:pt x="212788" y="972598"/>
                  </a:lnTo>
                  <a:lnTo>
                    <a:pt x="207835" y="960787"/>
                  </a:lnTo>
                  <a:lnTo>
                    <a:pt x="208693" y="957548"/>
                  </a:lnTo>
                  <a:lnTo>
                    <a:pt x="199739" y="952405"/>
                  </a:lnTo>
                  <a:lnTo>
                    <a:pt x="200311" y="943832"/>
                  </a:lnTo>
                  <a:lnTo>
                    <a:pt x="196786" y="943642"/>
                  </a:lnTo>
                  <a:lnTo>
                    <a:pt x="198215" y="940499"/>
                  </a:lnTo>
                  <a:lnTo>
                    <a:pt x="195358" y="941832"/>
                  </a:lnTo>
                  <a:lnTo>
                    <a:pt x="194310" y="926497"/>
                  </a:lnTo>
                  <a:lnTo>
                    <a:pt x="200120" y="925449"/>
                  </a:lnTo>
                  <a:lnTo>
                    <a:pt x="204025" y="928497"/>
                  </a:lnTo>
                  <a:lnTo>
                    <a:pt x="211074" y="928497"/>
                  </a:lnTo>
                  <a:lnTo>
                    <a:pt x="211264" y="931831"/>
                  </a:lnTo>
                  <a:lnTo>
                    <a:pt x="225076" y="931069"/>
                  </a:lnTo>
                  <a:lnTo>
                    <a:pt x="244316" y="939451"/>
                  </a:lnTo>
                  <a:lnTo>
                    <a:pt x="262699" y="930402"/>
                  </a:lnTo>
                  <a:lnTo>
                    <a:pt x="263271" y="936403"/>
                  </a:lnTo>
                  <a:lnTo>
                    <a:pt x="275368" y="938975"/>
                  </a:lnTo>
                  <a:lnTo>
                    <a:pt x="282130" y="948500"/>
                  </a:lnTo>
                  <a:lnTo>
                    <a:pt x="297180" y="937450"/>
                  </a:lnTo>
                  <a:lnTo>
                    <a:pt x="308705" y="940689"/>
                  </a:lnTo>
                  <a:lnTo>
                    <a:pt x="303085" y="931545"/>
                  </a:lnTo>
                  <a:lnTo>
                    <a:pt x="306324" y="929354"/>
                  </a:lnTo>
                  <a:lnTo>
                    <a:pt x="315563" y="941070"/>
                  </a:lnTo>
                  <a:lnTo>
                    <a:pt x="326993" y="946785"/>
                  </a:lnTo>
                  <a:lnTo>
                    <a:pt x="325946" y="951262"/>
                  </a:lnTo>
                  <a:lnTo>
                    <a:pt x="329755" y="958786"/>
                  </a:lnTo>
                  <a:lnTo>
                    <a:pt x="339185" y="949071"/>
                  </a:lnTo>
                  <a:lnTo>
                    <a:pt x="340804" y="941356"/>
                  </a:lnTo>
                  <a:lnTo>
                    <a:pt x="362617" y="965835"/>
                  </a:lnTo>
                  <a:lnTo>
                    <a:pt x="368713" y="966502"/>
                  </a:lnTo>
                  <a:lnTo>
                    <a:pt x="379762" y="955929"/>
                  </a:lnTo>
                  <a:lnTo>
                    <a:pt x="376142" y="945356"/>
                  </a:lnTo>
                  <a:lnTo>
                    <a:pt x="388334" y="938689"/>
                  </a:lnTo>
                  <a:lnTo>
                    <a:pt x="397002" y="938117"/>
                  </a:lnTo>
                  <a:lnTo>
                    <a:pt x="399002" y="926687"/>
                  </a:lnTo>
                  <a:lnTo>
                    <a:pt x="405765" y="928021"/>
                  </a:lnTo>
                  <a:lnTo>
                    <a:pt x="410432" y="939356"/>
                  </a:lnTo>
                  <a:lnTo>
                    <a:pt x="408051" y="942118"/>
                  </a:lnTo>
                  <a:lnTo>
                    <a:pt x="411766" y="947833"/>
                  </a:lnTo>
                  <a:lnTo>
                    <a:pt x="412432" y="955262"/>
                  </a:lnTo>
                  <a:lnTo>
                    <a:pt x="414909" y="954405"/>
                  </a:lnTo>
                  <a:lnTo>
                    <a:pt x="413956" y="950309"/>
                  </a:lnTo>
                  <a:lnTo>
                    <a:pt x="419386" y="947452"/>
                  </a:lnTo>
                  <a:lnTo>
                    <a:pt x="424625" y="946880"/>
                  </a:lnTo>
                  <a:lnTo>
                    <a:pt x="425958" y="950024"/>
                  </a:lnTo>
                  <a:lnTo>
                    <a:pt x="440055" y="946499"/>
                  </a:lnTo>
                  <a:lnTo>
                    <a:pt x="454342" y="946214"/>
                  </a:lnTo>
                  <a:lnTo>
                    <a:pt x="467201" y="949261"/>
                  </a:lnTo>
                  <a:lnTo>
                    <a:pt x="473297" y="945451"/>
                  </a:lnTo>
                  <a:lnTo>
                    <a:pt x="478346" y="945833"/>
                  </a:lnTo>
                  <a:lnTo>
                    <a:pt x="485108" y="941927"/>
                  </a:lnTo>
                  <a:lnTo>
                    <a:pt x="486156" y="936974"/>
                  </a:lnTo>
                  <a:lnTo>
                    <a:pt x="497300" y="933641"/>
                  </a:lnTo>
                  <a:lnTo>
                    <a:pt x="502349" y="927830"/>
                  </a:lnTo>
                  <a:lnTo>
                    <a:pt x="508825" y="917924"/>
                  </a:lnTo>
                  <a:lnTo>
                    <a:pt x="498824" y="906685"/>
                  </a:lnTo>
                  <a:lnTo>
                    <a:pt x="477774" y="913638"/>
                  </a:lnTo>
                  <a:lnTo>
                    <a:pt x="477107" y="915638"/>
                  </a:lnTo>
                  <a:lnTo>
                    <a:pt x="461677" y="916495"/>
                  </a:lnTo>
                  <a:lnTo>
                    <a:pt x="462344" y="909733"/>
                  </a:lnTo>
                  <a:lnTo>
                    <a:pt x="453676" y="910685"/>
                  </a:lnTo>
                  <a:lnTo>
                    <a:pt x="453200" y="905066"/>
                  </a:lnTo>
                  <a:lnTo>
                    <a:pt x="447580" y="905447"/>
                  </a:lnTo>
                  <a:lnTo>
                    <a:pt x="448818" y="898303"/>
                  </a:lnTo>
                  <a:lnTo>
                    <a:pt x="455962" y="895731"/>
                  </a:lnTo>
                  <a:lnTo>
                    <a:pt x="453580" y="889349"/>
                  </a:lnTo>
                  <a:lnTo>
                    <a:pt x="449961" y="889921"/>
                  </a:lnTo>
                  <a:lnTo>
                    <a:pt x="449199" y="887730"/>
                  </a:lnTo>
                  <a:lnTo>
                    <a:pt x="447675" y="871252"/>
                  </a:lnTo>
                  <a:lnTo>
                    <a:pt x="442722" y="865537"/>
                  </a:lnTo>
                  <a:lnTo>
                    <a:pt x="417290" y="859822"/>
                  </a:lnTo>
                  <a:lnTo>
                    <a:pt x="442341" y="823055"/>
                  </a:lnTo>
                  <a:lnTo>
                    <a:pt x="439483" y="817912"/>
                  </a:lnTo>
                  <a:lnTo>
                    <a:pt x="420814" y="805625"/>
                  </a:lnTo>
                  <a:lnTo>
                    <a:pt x="420052" y="796290"/>
                  </a:lnTo>
                  <a:lnTo>
                    <a:pt x="396430" y="786098"/>
                  </a:lnTo>
                  <a:lnTo>
                    <a:pt x="393668" y="777050"/>
                  </a:lnTo>
                  <a:lnTo>
                    <a:pt x="382048" y="767239"/>
                  </a:lnTo>
                  <a:lnTo>
                    <a:pt x="381572" y="762572"/>
                  </a:lnTo>
                  <a:lnTo>
                    <a:pt x="394145" y="747332"/>
                  </a:lnTo>
                  <a:lnTo>
                    <a:pt x="385953" y="709612"/>
                  </a:lnTo>
                  <a:lnTo>
                    <a:pt x="389287" y="702088"/>
                  </a:lnTo>
                  <a:lnTo>
                    <a:pt x="396430" y="697040"/>
                  </a:lnTo>
                  <a:lnTo>
                    <a:pt x="397383" y="688943"/>
                  </a:lnTo>
                  <a:lnTo>
                    <a:pt x="405860" y="669893"/>
                  </a:lnTo>
                  <a:lnTo>
                    <a:pt x="403098" y="654082"/>
                  </a:lnTo>
                  <a:lnTo>
                    <a:pt x="414433" y="637032"/>
                  </a:lnTo>
                  <a:lnTo>
                    <a:pt x="427958" y="628555"/>
                  </a:lnTo>
                  <a:lnTo>
                    <a:pt x="441960" y="626650"/>
                  </a:lnTo>
                  <a:lnTo>
                    <a:pt x="452247" y="630365"/>
                  </a:lnTo>
                  <a:lnTo>
                    <a:pt x="462915" y="625126"/>
                  </a:lnTo>
                  <a:lnTo>
                    <a:pt x="484537" y="626935"/>
                  </a:lnTo>
                  <a:lnTo>
                    <a:pt x="498538" y="633889"/>
                  </a:lnTo>
                  <a:lnTo>
                    <a:pt x="505111" y="641033"/>
                  </a:lnTo>
                  <a:lnTo>
                    <a:pt x="521589" y="633127"/>
                  </a:lnTo>
                  <a:lnTo>
                    <a:pt x="532067" y="632841"/>
                  </a:lnTo>
                  <a:lnTo>
                    <a:pt x="539401" y="636651"/>
                  </a:lnTo>
                  <a:lnTo>
                    <a:pt x="558737" y="638461"/>
                  </a:lnTo>
                  <a:lnTo>
                    <a:pt x="576929" y="646557"/>
                  </a:lnTo>
                  <a:lnTo>
                    <a:pt x="591217" y="649319"/>
                  </a:lnTo>
                  <a:lnTo>
                    <a:pt x="591026" y="651700"/>
                  </a:lnTo>
                  <a:lnTo>
                    <a:pt x="602933" y="654463"/>
                  </a:lnTo>
                  <a:lnTo>
                    <a:pt x="611029" y="665702"/>
                  </a:lnTo>
                  <a:lnTo>
                    <a:pt x="612172" y="657511"/>
                  </a:lnTo>
                  <a:lnTo>
                    <a:pt x="620077" y="651224"/>
                  </a:lnTo>
                  <a:lnTo>
                    <a:pt x="617411" y="643604"/>
                  </a:lnTo>
                  <a:lnTo>
                    <a:pt x="620173" y="639413"/>
                  </a:lnTo>
                  <a:lnTo>
                    <a:pt x="632936" y="635603"/>
                  </a:lnTo>
                  <a:lnTo>
                    <a:pt x="641985" y="627031"/>
                  </a:lnTo>
                  <a:lnTo>
                    <a:pt x="656749" y="625792"/>
                  </a:lnTo>
                  <a:lnTo>
                    <a:pt x="677799" y="637984"/>
                  </a:lnTo>
                  <a:lnTo>
                    <a:pt x="683133" y="651605"/>
                  </a:lnTo>
                  <a:lnTo>
                    <a:pt x="692277" y="658177"/>
                  </a:lnTo>
                  <a:lnTo>
                    <a:pt x="689419" y="663797"/>
                  </a:lnTo>
                  <a:lnTo>
                    <a:pt x="680561" y="665226"/>
                  </a:lnTo>
                  <a:lnTo>
                    <a:pt x="676846" y="670274"/>
                  </a:lnTo>
                  <a:lnTo>
                    <a:pt x="677513" y="679228"/>
                  </a:lnTo>
                  <a:lnTo>
                    <a:pt x="688943" y="684371"/>
                  </a:lnTo>
                  <a:lnTo>
                    <a:pt x="687991" y="692277"/>
                  </a:lnTo>
                  <a:lnTo>
                    <a:pt x="693706" y="692658"/>
                  </a:lnTo>
                  <a:lnTo>
                    <a:pt x="696754" y="699135"/>
                  </a:lnTo>
                  <a:lnTo>
                    <a:pt x="725138" y="707326"/>
                  </a:lnTo>
                  <a:lnTo>
                    <a:pt x="736759" y="705707"/>
                  </a:lnTo>
                  <a:lnTo>
                    <a:pt x="759333" y="694468"/>
                  </a:lnTo>
                  <a:lnTo>
                    <a:pt x="781621" y="688943"/>
                  </a:lnTo>
                  <a:lnTo>
                    <a:pt x="785813" y="681323"/>
                  </a:lnTo>
                  <a:lnTo>
                    <a:pt x="785717" y="671322"/>
                  </a:lnTo>
                  <a:lnTo>
                    <a:pt x="790861" y="667417"/>
                  </a:lnTo>
                  <a:lnTo>
                    <a:pt x="797242" y="669798"/>
                  </a:lnTo>
                  <a:lnTo>
                    <a:pt x="802862" y="676084"/>
                  </a:lnTo>
                  <a:lnTo>
                    <a:pt x="800957" y="679323"/>
                  </a:lnTo>
                  <a:lnTo>
                    <a:pt x="792480" y="683038"/>
                  </a:lnTo>
                  <a:lnTo>
                    <a:pt x="793718" y="692182"/>
                  </a:lnTo>
                  <a:lnTo>
                    <a:pt x="799148" y="693420"/>
                  </a:lnTo>
                  <a:lnTo>
                    <a:pt x="803053" y="684181"/>
                  </a:lnTo>
                  <a:lnTo>
                    <a:pt x="806387" y="683038"/>
                  </a:lnTo>
                  <a:lnTo>
                    <a:pt x="811530" y="687419"/>
                  </a:lnTo>
                  <a:lnTo>
                    <a:pt x="811816" y="694468"/>
                  </a:lnTo>
                  <a:lnTo>
                    <a:pt x="814578" y="694753"/>
                  </a:lnTo>
                  <a:lnTo>
                    <a:pt x="823531" y="683800"/>
                  </a:lnTo>
                  <a:lnTo>
                    <a:pt x="829913" y="685514"/>
                  </a:lnTo>
                  <a:lnTo>
                    <a:pt x="837724" y="679514"/>
                  </a:lnTo>
                  <a:lnTo>
                    <a:pt x="842772" y="679418"/>
                  </a:lnTo>
                  <a:lnTo>
                    <a:pt x="842963" y="677037"/>
                  </a:lnTo>
                  <a:lnTo>
                    <a:pt x="851630" y="678085"/>
                  </a:lnTo>
                  <a:lnTo>
                    <a:pt x="854297" y="667702"/>
                  </a:lnTo>
                  <a:lnTo>
                    <a:pt x="863346" y="667417"/>
                  </a:lnTo>
                  <a:lnTo>
                    <a:pt x="860965" y="657701"/>
                  </a:lnTo>
                  <a:lnTo>
                    <a:pt x="889540" y="644652"/>
                  </a:lnTo>
                  <a:lnTo>
                    <a:pt x="882206" y="637699"/>
                  </a:lnTo>
                  <a:lnTo>
                    <a:pt x="880872" y="627412"/>
                  </a:lnTo>
                  <a:lnTo>
                    <a:pt x="882872" y="625792"/>
                  </a:lnTo>
                  <a:lnTo>
                    <a:pt x="880586" y="625507"/>
                  </a:lnTo>
                  <a:lnTo>
                    <a:pt x="878586" y="615220"/>
                  </a:lnTo>
                  <a:lnTo>
                    <a:pt x="859060" y="607505"/>
                  </a:lnTo>
                  <a:lnTo>
                    <a:pt x="857917" y="598742"/>
                  </a:lnTo>
                  <a:lnTo>
                    <a:pt x="854297" y="595408"/>
                  </a:lnTo>
                  <a:lnTo>
                    <a:pt x="860298" y="585407"/>
                  </a:lnTo>
                  <a:lnTo>
                    <a:pt x="872395" y="588645"/>
                  </a:lnTo>
                  <a:lnTo>
                    <a:pt x="882967" y="595027"/>
                  </a:lnTo>
                  <a:lnTo>
                    <a:pt x="886206" y="588169"/>
                  </a:lnTo>
                  <a:lnTo>
                    <a:pt x="897065" y="593789"/>
                  </a:lnTo>
                  <a:lnTo>
                    <a:pt x="903732" y="585502"/>
                  </a:lnTo>
                  <a:lnTo>
                    <a:pt x="913543" y="565404"/>
                  </a:lnTo>
                  <a:lnTo>
                    <a:pt x="891159" y="549211"/>
                  </a:lnTo>
                  <a:lnTo>
                    <a:pt x="892683" y="547116"/>
                  </a:lnTo>
                  <a:lnTo>
                    <a:pt x="889254" y="543782"/>
                  </a:lnTo>
                  <a:lnTo>
                    <a:pt x="878300" y="541496"/>
                  </a:lnTo>
                  <a:lnTo>
                    <a:pt x="886396" y="531114"/>
                  </a:lnTo>
                  <a:lnTo>
                    <a:pt x="886777" y="524161"/>
                  </a:lnTo>
                  <a:lnTo>
                    <a:pt x="881348" y="524351"/>
                  </a:lnTo>
                  <a:lnTo>
                    <a:pt x="878300" y="514064"/>
                  </a:lnTo>
                  <a:lnTo>
                    <a:pt x="868490" y="508635"/>
                  </a:lnTo>
                  <a:lnTo>
                    <a:pt x="869633" y="501777"/>
                  </a:lnTo>
                  <a:lnTo>
                    <a:pt x="860298" y="498539"/>
                  </a:lnTo>
                  <a:lnTo>
                    <a:pt x="856869" y="492442"/>
                  </a:lnTo>
                  <a:lnTo>
                    <a:pt x="852488" y="493585"/>
                  </a:lnTo>
                  <a:lnTo>
                    <a:pt x="839343" y="486727"/>
                  </a:lnTo>
                  <a:lnTo>
                    <a:pt x="839819" y="483108"/>
                  </a:lnTo>
                  <a:lnTo>
                    <a:pt x="830009" y="478345"/>
                  </a:lnTo>
                  <a:lnTo>
                    <a:pt x="830390" y="463772"/>
                  </a:lnTo>
                  <a:lnTo>
                    <a:pt x="821627" y="468344"/>
                  </a:lnTo>
                  <a:lnTo>
                    <a:pt x="794480" y="463772"/>
                  </a:lnTo>
                  <a:lnTo>
                    <a:pt x="748379" y="439865"/>
                  </a:lnTo>
                  <a:lnTo>
                    <a:pt x="736187" y="437769"/>
                  </a:lnTo>
                  <a:lnTo>
                    <a:pt x="724471" y="439579"/>
                  </a:lnTo>
                  <a:lnTo>
                    <a:pt x="722567" y="432054"/>
                  </a:lnTo>
                  <a:lnTo>
                    <a:pt x="708660" y="424243"/>
                  </a:lnTo>
                  <a:lnTo>
                    <a:pt x="710184" y="416338"/>
                  </a:lnTo>
                  <a:lnTo>
                    <a:pt x="718756" y="416433"/>
                  </a:lnTo>
                  <a:lnTo>
                    <a:pt x="725424" y="411766"/>
                  </a:lnTo>
                  <a:lnTo>
                    <a:pt x="726281" y="403384"/>
                  </a:lnTo>
                  <a:lnTo>
                    <a:pt x="720376" y="398431"/>
                  </a:lnTo>
                  <a:lnTo>
                    <a:pt x="717994" y="392335"/>
                  </a:lnTo>
                  <a:lnTo>
                    <a:pt x="738092" y="376523"/>
                  </a:lnTo>
                  <a:lnTo>
                    <a:pt x="746188" y="377571"/>
                  </a:lnTo>
                  <a:lnTo>
                    <a:pt x="747903" y="372142"/>
                  </a:lnTo>
                  <a:lnTo>
                    <a:pt x="742093" y="370523"/>
                  </a:lnTo>
                  <a:lnTo>
                    <a:pt x="743712" y="363760"/>
                  </a:lnTo>
                  <a:lnTo>
                    <a:pt x="736187" y="362045"/>
                  </a:lnTo>
                  <a:lnTo>
                    <a:pt x="739616" y="355473"/>
                  </a:lnTo>
                  <a:lnTo>
                    <a:pt x="732949" y="351568"/>
                  </a:lnTo>
                  <a:lnTo>
                    <a:pt x="736854" y="346043"/>
                  </a:lnTo>
                  <a:lnTo>
                    <a:pt x="725424" y="336518"/>
                  </a:lnTo>
                  <a:lnTo>
                    <a:pt x="729710" y="326231"/>
                  </a:lnTo>
                  <a:lnTo>
                    <a:pt x="724090" y="322326"/>
                  </a:lnTo>
                  <a:lnTo>
                    <a:pt x="727900" y="315277"/>
                  </a:lnTo>
                  <a:lnTo>
                    <a:pt x="715709" y="309753"/>
                  </a:lnTo>
                  <a:lnTo>
                    <a:pt x="719328" y="309086"/>
                  </a:lnTo>
                  <a:lnTo>
                    <a:pt x="723614" y="299180"/>
                  </a:lnTo>
                  <a:lnTo>
                    <a:pt x="739902" y="286417"/>
                  </a:lnTo>
                  <a:lnTo>
                    <a:pt x="746569" y="276320"/>
                  </a:lnTo>
                  <a:lnTo>
                    <a:pt x="752380" y="257366"/>
                  </a:lnTo>
                  <a:lnTo>
                    <a:pt x="774763" y="246031"/>
                  </a:lnTo>
                  <a:lnTo>
                    <a:pt x="774192" y="241935"/>
                  </a:lnTo>
                  <a:lnTo>
                    <a:pt x="769620" y="238411"/>
                  </a:lnTo>
                  <a:lnTo>
                    <a:pt x="768953" y="228695"/>
                  </a:lnTo>
                  <a:lnTo>
                    <a:pt x="763429" y="223933"/>
                  </a:lnTo>
                  <a:lnTo>
                    <a:pt x="757619" y="225552"/>
                  </a:lnTo>
                  <a:lnTo>
                    <a:pt x="756285" y="223647"/>
                  </a:lnTo>
                  <a:lnTo>
                    <a:pt x="759809" y="208788"/>
                  </a:lnTo>
                  <a:lnTo>
                    <a:pt x="764191" y="206788"/>
                  </a:lnTo>
                  <a:lnTo>
                    <a:pt x="769906" y="209550"/>
                  </a:lnTo>
                  <a:lnTo>
                    <a:pt x="779431" y="209169"/>
                  </a:lnTo>
                  <a:lnTo>
                    <a:pt x="791337" y="220789"/>
                  </a:lnTo>
                  <a:lnTo>
                    <a:pt x="800862" y="214217"/>
                  </a:lnTo>
                  <a:lnTo>
                    <a:pt x="800862" y="200406"/>
                  </a:lnTo>
                  <a:lnTo>
                    <a:pt x="794671" y="194596"/>
                  </a:lnTo>
                  <a:lnTo>
                    <a:pt x="797623" y="170116"/>
                  </a:lnTo>
                  <a:lnTo>
                    <a:pt x="791527" y="167259"/>
                  </a:lnTo>
                  <a:lnTo>
                    <a:pt x="792671" y="163735"/>
                  </a:lnTo>
                  <a:lnTo>
                    <a:pt x="785813" y="161449"/>
                  </a:lnTo>
                  <a:lnTo>
                    <a:pt x="757904" y="159258"/>
                  </a:lnTo>
                  <a:lnTo>
                    <a:pt x="749332" y="163925"/>
                  </a:lnTo>
                  <a:lnTo>
                    <a:pt x="735997" y="165163"/>
                  </a:lnTo>
                  <a:lnTo>
                    <a:pt x="721138" y="144875"/>
                  </a:lnTo>
                  <a:lnTo>
                    <a:pt x="720185" y="132397"/>
                  </a:lnTo>
                  <a:lnTo>
                    <a:pt x="713613" y="137732"/>
                  </a:lnTo>
                  <a:lnTo>
                    <a:pt x="711803" y="135255"/>
                  </a:lnTo>
                  <a:lnTo>
                    <a:pt x="706946" y="139351"/>
                  </a:lnTo>
                  <a:lnTo>
                    <a:pt x="705802" y="135731"/>
                  </a:lnTo>
                  <a:lnTo>
                    <a:pt x="702373" y="137827"/>
                  </a:lnTo>
                  <a:lnTo>
                    <a:pt x="701231" y="124206"/>
                  </a:lnTo>
                  <a:lnTo>
                    <a:pt x="696944" y="124396"/>
                  </a:lnTo>
                  <a:lnTo>
                    <a:pt x="696754" y="121539"/>
                  </a:lnTo>
                  <a:lnTo>
                    <a:pt x="690372" y="116110"/>
                  </a:lnTo>
                  <a:lnTo>
                    <a:pt x="685610" y="100679"/>
                  </a:lnTo>
                  <a:lnTo>
                    <a:pt x="676656" y="92488"/>
                  </a:lnTo>
                  <a:lnTo>
                    <a:pt x="672084" y="96012"/>
                  </a:lnTo>
                  <a:lnTo>
                    <a:pt x="668846" y="91821"/>
                  </a:lnTo>
                  <a:lnTo>
                    <a:pt x="670179" y="88868"/>
                  </a:lnTo>
                  <a:lnTo>
                    <a:pt x="668846" y="90392"/>
                  </a:lnTo>
                  <a:lnTo>
                    <a:pt x="656177" y="84106"/>
                  </a:lnTo>
                  <a:lnTo>
                    <a:pt x="649986" y="86678"/>
                  </a:lnTo>
                  <a:lnTo>
                    <a:pt x="642080" y="72295"/>
                  </a:lnTo>
                  <a:lnTo>
                    <a:pt x="648938" y="72580"/>
                  </a:lnTo>
                  <a:lnTo>
                    <a:pt x="656558" y="67723"/>
                  </a:lnTo>
                  <a:lnTo>
                    <a:pt x="654844" y="65437"/>
                  </a:lnTo>
                  <a:lnTo>
                    <a:pt x="668084" y="55340"/>
                  </a:lnTo>
                  <a:lnTo>
                    <a:pt x="661988" y="44767"/>
                  </a:lnTo>
                  <a:lnTo>
                    <a:pt x="719138" y="51054"/>
                  </a:lnTo>
                  <a:lnTo>
                    <a:pt x="720566" y="47149"/>
                  </a:lnTo>
                  <a:lnTo>
                    <a:pt x="731806" y="38957"/>
                  </a:lnTo>
                  <a:lnTo>
                    <a:pt x="735330" y="32290"/>
                  </a:lnTo>
                  <a:lnTo>
                    <a:pt x="750475" y="36004"/>
                  </a:lnTo>
                  <a:lnTo>
                    <a:pt x="763048" y="23146"/>
                  </a:lnTo>
                  <a:lnTo>
                    <a:pt x="772382" y="18193"/>
                  </a:lnTo>
                  <a:lnTo>
                    <a:pt x="769048" y="9525"/>
                  </a:lnTo>
                  <a:lnTo>
                    <a:pt x="774002" y="10858"/>
                  </a:lnTo>
                  <a:lnTo>
                    <a:pt x="799814" y="36862"/>
                  </a:lnTo>
                  <a:lnTo>
                    <a:pt x="803148" y="62674"/>
                  </a:lnTo>
                  <a:lnTo>
                    <a:pt x="808196" y="62389"/>
                  </a:lnTo>
                  <a:lnTo>
                    <a:pt x="808863" y="65818"/>
                  </a:lnTo>
                  <a:lnTo>
                    <a:pt x="824865" y="64199"/>
                  </a:lnTo>
                  <a:lnTo>
                    <a:pt x="827627" y="76486"/>
                  </a:lnTo>
                  <a:lnTo>
                    <a:pt x="820579" y="78867"/>
                  </a:lnTo>
                  <a:lnTo>
                    <a:pt x="826579" y="102108"/>
                  </a:lnTo>
                  <a:lnTo>
                    <a:pt x="811244" y="107918"/>
                  </a:lnTo>
                  <a:lnTo>
                    <a:pt x="816197" y="114967"/>
                  </a:lnTo>
                  <a:lnTo>
                    <a:pt x="808577" y="119348"/>
                  </a:lnTo>
                  <a:lnTo>
                    <a:pt x="809720" y="123730"/>
                  </a:lnTo>
                  <a:lnTo>
                    <a:pt x="838200" y="147352"/>
                  </a:lnTo>
                  <a:lnTo>
                    <a:pt x="834962" y="156782"/>
                  </a:lnTo>
                  <a:lnTo>
                    <a:pt x="836295" y="169164"/>
                  </a:lnTo>
                  <a:lnTo>
                    <a:pt x="842391" y="178022"/>
                  </a:lnTo>
                  <a:lnTo>
                    <a:pt x="860869" y="189547"/>
                  </a:lnTo>
                  <a:lnTo>
                    <a:pt x="867727" y="185737"/>
                  </a:lnTo>
                  <a:lnTo>
                    <a:pt x="873347" y="176689"/>
                  </a:lnTo>
                  <a:lnTo>
                    <a:pt x="885730" y="170497"/>
                  </a:lnTo>
                  <a:lnTo>
                    <a:pt x="885730" y="163354"/>
                  </a:lnTo>
                  <a:lnTo>
                    <a:pt x="892588" y="163639"/>
                  </a:lnTo>
                  <a:lnTo>
                    <a:pt x="884777" y="145733"/>
                  </a:lnTo>
                  <a:lnTo>
                    <a:pt x="892492" y="142875"/>
                  </a:lnTo>
                  <a:lnTo>
                    <a:pt x="892778" y="129445"/>
                  </a:lnTo>
                  <a:lnTo>
                    <a:pt x="883063" y="127159"/>
                  </a:lnTo>
                  <a:lnTo>
                    <a:pt x="876110" y="99346"/>
                  </a:lnTo>
                  <a:lnTo>
                    <a:pt x="878396" y="89630"/>
                  </a:lnTo>
                  <a:lnTo>
                    <a:pt x="876014" y="88106"/>
                  </a:lnTo>
                  <a:lnTo>
                    <a:pt x="876300" y="81724"/>
                  </a:lnTo>
                  <a:lnTo>
                    <a:pt x="884396" y="76676"/>
                  </a:lnTo>
                  <a:lnTo>
                    <a:pt x="888683" y="68485"/>
                  </a:lnTo>
                  <a:lnTo>
                    <a:pt x="894017" y="66104"/>
                  </a:lnTo>
                  <a:lnTo>
                    <a:pt x="891826" y="62389"/>
                  </a:lnTo>
                  <a:lnTo>
                    <a:pt x="894874" y="58388"/>
                  </a:lnTo>
                  <a:lnTo>
                    <a:pt x="891731" y="54483"/>
                  </a:lnTo>
                  <a:lnTo>
                    <a:pt x="897922" y="49625"/>
                  </a:lnTo>
                  <a:lnTo>
                    <a:pt x="909638" y="47149"/>
                  </a:lnTo>
                  <a:lnTo>
                    <a:pt x="923449" y="35433"/>
                  </a:lnTo>
                  <a:lnTo>
                    <a:pt x="956691" y="40672"/>
                  </a:lnTo>
                  <a:lnTo>
                    <a:pt x="970217" y="45815"/>
                  </a:lnTo>
                  <a:lnTo>
                    <a:pt x="983266" y="42291"/>
                  </a:lnTo>
                  <a:lnTo>
                    <a:pt x="989838" y="35242"/>
                  </a:lnTo>
                  <a:lnTo>
                    <a:pt x="1014603" y="38195"/>
                  </a:lnTo>
                  <a:lnTo>
                    <a:pt x="1022128" y="35814"/>
                  </a:lnTo>
                  <a:lnTo>
                    <a:pt x="1021747" y="29051"/>
                  </a:lnTo>
                  <a:lnTo>
                    <a:pt x="1017461" y="21622"/>
                  </a:lnTo>
                  <a:lnTo>
                    <a:pt x="1033367" y="16383"/>
                  </a:lnTo>
                  <a:lnTo>
                    <a:pt x="1046893" y="18479"/>
                  </a:lnTo>
                  <a:lnTo>
                    <a:pt x="1049846" y="25146"/>
                  </a:lnTo>
                  <a:lnTo>
                    <a:pt x="1043178" y="28766"/>
                  </a:lnTo>
                  <a:lnTo>
                    <a:pt x="1046226" y="33623"/>
                  </a:lnTo>
                  <a:lnTo>
                    <a:pt x="1043845" y="37814"/>
                  </a:lnTo>
                  <a:lnTo>
                    <a:pt x="1045083" y="47149"/>
                  </a:lnTo>
                  <a:lnTo>
                    <a:pt x="1066133" y="43148"/>
                  </a:lnTo>
                  <a:lnTo>
                    <a:pt x="1087374" y="30575"/>
                  </a:lnTo>
                  <a:lnTo>
                    <a:pt x="1089279" y="33147"/>
                  </a:lnTo>
                  <a:lnTo>
                    <a:pt x="1089851" y="39148"/>
                  </a:lnTo>
                  <a:lnTo>
                    <a:pt x="1064705" y="65341"/>
                  </a:lnTo>
                  <a:lnTo>
                    <a:pt x="1064895" y="85439"/>
                  </a:lnTo>
                  <a:lnTo>
                    <a:pt x="1072039" y="78200"/>
                  </a:lnTo>
                  <a:lnTo>
                    <a:pt x="1088327" y="87249"/>
                  </a:lnTo>
                  <a:lnTo>
                    <a:pt x="1102805" y="81629"/>
                  </a:lnTo>
                  <a:lnTo>
                    <a:pt x="1104614" y="75343"/>
                  </a:lnTo>
                  <a:lnTo>
                    <a:pt x="1099566" y="56674"/>
                  </a:lnTo>
                  <a:lnTo>
                    <a:pt x="1099852" y="46006"/>
                  </a:lnTo>
                  <a:lnTo>
                    <a:pt x="1111568" y="38671"/>
                  </a:lnTo>
                  <a:lnTo>
                    <a:pt x="1115378" y="38957"/>
                  </a:lnTo>
                  <a:lnTo>
                    <a:pt x="1136142" y="24098"/>
                  </a:lnTo>
                  <a:lnTo>
                    <a:pt x="1149668" y="26860"/>
                  </a:lnTo>
                  <a:lnTo>
                    <a:pt x="1149572" y="35147"/>
                  </a:lnTo>
                  <a:lnTo>
                    <a:pt x="1157383" y="48196"/>
                  </a:lnTo>
                  <a:lnTo>
                    <a:pt x="1174814" y="59912"/>
                  </a:lnTo>
                  <a:lnTo>
                    <a:pt x="1185005" y="95631"/>
                  </a:lnTo>
                  <a:lnTo>
                    <a:pt x="1193959" y="102489"/>
                  </a:lnTo>
                  <a:lnTo>
                    <a:pt x="1209199" y="89440"/>
                  </a:lnTo>
                  <a:lnTo>
                    <a:pt x="1224534" y="90297"/>
                  </a:lnTo>
                  <a:lnTo>
                    <a:pt x="1226058" y="95631"/>
                  </a:lnTo>
                  <a:lnTo>
                    <a:pt x="1226534" y="85916"/>
                  </a:lnTo>
                  <a:lnTo>
                    <a:pt x="1227392" y="96107"/>
                  </a:lnTo>
                  <a:lnTo>
                    <a:pt x="1229773" y="94012"/>
                  </a:lnTo>
                  <a:lnTo>
                    <a:pt x="1228439" y="90678"/>
                  </a:lnTo>
                  <a:lnTo>
                    <a:pt x="1230916" y="91059"/>
                  </a:lnTo>
                  <a:lnTo>
                    <a:pt x="1228249" y="84963"/>
                  </a:lnTo>
                  <a:lnTo>
                    <a:pt x="1231011" y="86392"/>
                  </a:lnTo>
                  <a:lnTo>
                    <a:pt x="1240822" y="74962"/>
                  </a:lnTo>
                  <a:lnTo>
                    <a:pt x="1244727" y="73819"/>
                  </a:lnTo>
                  <a:lnTo>
                    <a:pt x="1254062" y="85534"/>
                  </a:lnTo>
                  <a:lnTo>
                    <a:pt x="1255490" y="98298"/>
                  </a:lnTo>
                  <a:lnTo>
                    <a:pt x="1265682" y="108013"/>
                  </a:lnTo>
                  <a:lnTo>
                    <a:pt x="1271588" y="131540"/>
                  </a:lnTo>
                  <a:lnTo>
                    <a:pt x="1278446" y="134207"/>
                  </a:lnTo>
                  <a:lnTo>
                    <a:pt x="1285875" y="128587"/>
                  </a:lnTo>
                  <a:lnTo>
                    <a:pt x="1297305" y="131540"/>
                  </a:lnTo>
                  <a:lnTo>
                    <a:pt x="1307783" y="127445"/>
                  </a:lnTo>
                  <a:lnTo>
                    <a:pt x="1313593" y="122206"/>
                  </a:lnTo>
                  <a:lnTo>
                    <a:pt x="1310068" y="132874"/>
                  </a:lnTo>
                  <a:lnTo>
                    <a:pt x="1320832" y="132683"/>
                  </a:lnTo>
                  <a:lnTo>
                    <a:pt x="1335310" y="154591"/>
                  </a:lnTo>
                  <a:lnTo>
                    <a:pt x="1330357" y="171259"/>
                  </a:lnTo>
                  <a:lnTo>
                    <a:pt x="1332738" y="180213"/>
                  </a:lnTo>
                  <a:lnTo>
                    <a:pt x="1327023" y="187547"/>
                  </a:lnTo>
                  <a:lnTo>
                    <a:pt x="1334643" y="189166"/>
                  </a:lnTo>
                  <a:lnTo>
                    <a:pt x="1332643" y="201835"/>
                  </a:lnTo>
                  <a:lnTo>
                    <a:pt x="1319593" y="211550"/>
                  </a:lnTo>
                  <a:lnTo>
                    <a:pt x="1324547" y="218027"/>
                  </a:lnTo>
                  <a:lnTo>
                    <a:pt x="1333119" y="213550"/>
                  </a:lnTo>
                  <a:lnTo>
                    <a:pt x="1337215" y="224123"/>
                  </a:lnTo>
                  <a:lnTo>
                    <a:pt x="1345216" y="227933"/>
                  </a:lnTo>
                  <a:lnTo>
                    <a:pt x="1343025" y="237172"/>
                  </a:lnTo>
                  <a:lnTo>
                    <a:pt x="1348168" y="239173"/>
                  </a:lnTo>
                  <a:lnTo>
                    <a:pt x="1363123" y="234029"/>
                  </a:lnTo>
                  <a:lnTo>
                    <a:pt x="1375124" y="234791"/>
                  </a:lnTo>
                  <a:lnTo>
                    <a:pt x="1384935" y="240792"/>
                  </a:lnTo>
                  <a:lnTo>
                    <a:pt x="1391222" y="250984"/>
                  </a:lnTo>
                  <a:lnTo>
                    <a:pt x="1396746" y="251936"/>
                  </a:lnTo>
                  <a:lnTo>
                    <a:pt x="1395127" y="262223"/>
                  </a:lnTo>
                  <a:lnTo>
                    <a:pt x="1401318" y="278130"/>
                  </a:lnTo>
                  <a:lnTo>
                    <a:pt x="1401032" y="284226"/>
                  </a:lnTo>
                  <a:lnTo>
                    <a:pt x="1398365" y="290132"/>
                  </a:lnTo>
                  <a:lnTo>
                    <a:pt x="1372743" y="306229"/>
                  </a:lnTo>
                  <a:lnTo>
                    <a:pt x="1370933" y="322802"/>
                  </a:lnTo>
                  <a:lnTo>
                    <a:pt x="1377315" y="324898"/>
                  </a:lnTo>
                  <a:lnTo>
                    <a:pt x="1380839" y="330041"/>
                  </a:lnTo>
                  <a:lnTo>
                    <a:pt x="1395984" y="328803"/>
                  </a:lnTo>
                  <a:lnTo>
                    <a:pt x="1414367" y="335661"/>
                  </a:lnTo>
                  <a:lnTo>
                    <a:pt x="1421035" y="345948"/>
                  </a:lnTo>
                  <a:lnTo>
                    <a:pt x="1429703" y="347567"/>
                  </a:lnTo>
                  <a:lnTo>
                    <a:pt x="1437894" y="353377"/>
                  </a:lnTo>
                  <a:lnTo>
                    <a:pt x="1435513" y="359283"/>
                  </a:lnTo>
                  <a:lnTo>
                    <a:pt x="1449419" y="357759"/>
                  </a:lnTo>
                  <a:lnTo>
                    <a:pt x="1445895" y="362902"/>
                  </a:lnTo>
                  <a:lnTo>
                    <a:pt x="1450467" y="371380"/>
                  </a:lnTo>
                  <a:lnTo>
                    <a:pt x="1482376" y="349663"/>
                  </a:lnTo>
                  <a:lnTo>
                    <a:pt x="1475232" y="362236"/>
                  </a:lnTo>
                  <a:lnTo>
                    <a:pt x="1475232" y="370523"/>
                  </a:lnTo>
                  <a:lnTo>
                    <a:pt x="1460087" y="375475"/>
                  </a:lnTo>
                  <a:lnTo>
                    <a:pt x="1454849" y="380143"/>
                  </a:lnTo>
                  <a:lnTo>
                    <a:pt x="1457611" y="382619"/>
                  </a:lnTo>
                  <a:lnTo>
                    <a:pt x="1461707" y="381191"/>
                  </a:lnTo>
                  <a:lnTo>
                    <a:pt x="1464659" y="385572"/>
                  </a:lnTo>
                  <a:lnTo>
                    <a:pt x="1473232" y="390239"/>
                  </a:lnTo>
                  <a:lnTo>
                    <a:pt x="1479423" y="399955"/>
                  </a:lnTo>
                  <a:lnTo>
                    <a:pt x="1479423" y="409003"/>
                  </a:lnTo>
                  <a:lnTo>
                    <a:pt x="1492568" y="422624"/>
                  </a:lnTo>
                  <a:lnTo>
                    <a:pt x="1506950" y="428434"/>
                  </a:lnTo>
                  <a:lnTo>
                    <a:pt x="1513999" y="426244"/>
                  </a:lnTo>
                  <a:lnTo>
                    <a:pt x="1508379" y="438150"/>
                  </a:lnTo>
                  <a:lnTo>
                    <a:pt x="1511141" y="442627"/>
                  </a:lnTo>
                  <a:lnTo>
                    <a:pt x="1509617" y="445675"/>
                  </a:lnTo>
                  <a:lnTo>
                    <a:pt x="1514951" y="449866"/>
                  </a:lnTo>
                  <a:lnTo>
                    <a:pt x="1520190" y="442912"/>
                  </a:lnTo>
                  <a:lnTo>
                    <a:pt x="1526286" y="442817"/>
                  </a:lnTo>
                  <a:lnTo>
                    <a:pt x="1540193" y="431864"/>
                  </a:lnTo>
                  <a:lnTo>
                    <a:pt x="1535716" y="418148"/>
                  </a:lnTo>
                  <a:lnTo>
                    <a:pt x="1546193" y="408241"/>
                  </a:lnTo>
                  <a:lnTo>
                    <a:pt x="1547432" y="401860"/>
                  </a:lnTo>
                  <a:lnTo>
                    <a:pt x="1553718" y="393097"/>
                  </a:lnTo>
                  <a:lnTo>
                    <a:pt x="1559052" y="390144"/>
                  </a:lnTo>
                  <a:lnTo>
                    <a:pt x="1554956" y="384429"/>
                  </a:lnTo>
                  <a:lnTo>
                    <a:pt x="1554194" y="378142"/>
                  </a:lnTo>
                  <a:lnTo>
                    <a:pt x="1541145" y="370237"/>
                  </a:lnTo>
                  <a:lnTo>
                    <a:pt x="1549527" y="362141"/>
                  </a:lnTo>
                  <a:lnTo>
                    <a:pt x="1553337" y="351949"/>
                  </a:lnTo>
                  <a:lnTo>
                    <a:pt x="1542859" y="350234"/>
                  </a:lnTo>
                  <a:lnTo>
                    <a:pt x="1527620" y="339471"/>
                  </a:lnTo>
                  <a:lnTo>
                    <a:pt x="1528001" y="327279"/>
                  </a:lnTo>
                  <a:lnTo>
                    <a:pt x="1554861" y="327946"/>
                  </a:lnTo>
                  <a:lnTo>
                    <a:pt x="1574578" y="332041"/>
                  </a:lnTo>
                  <a:lnTo>
                    <a:pt x="1598771" y="329184"/>
                  </a:lnTo>
                  <a:lnTo>
                    <a:pt x="1627442" y="311563"/>
                  </a:lnTo>
                  <a:lnTo>
                    <a:pt x="1643634" y="296513"/>
                  </a:lnTo>
                  <a:lnTo>
                    <a:pt x="1650683" y="306800"/>
                  </a:lnTo>
                  <a:lnTo>
                    <a:pt x="1656588" y="326041"/>
                  </a:lnTo>
                  <a:lnTo>
                    <a:pt x="1653445" y="327755"/>
                  </a:lnTo>
                  <a:lnTo>
                    <a:pt x="1655636" y="333756"/>
                  </a:lnTo>
                  <a:lnTo>
                    <a:pt x="1661732" y="335090"/>
                  </a:lnTo>
                  <a:lnTo>
                    <a:pt x="1697831" y="330422"/>
                  </a:lnTo>
                  <a:lnTo>
                    <a:pt x="1728216" y="320231"/>
                  </a:lnTo>
                  <a:lnTo>
                    <a:pt x="1734407" y="333184"/>
                  </a:lnTo>
                  <a:lnTo>
                    <a:pt x="1735931" y="332423"/>
                  </a:lnTo>
                  <a:lnTo>
                    <a:pt x="1746790" y="349186"/>
                  </a:lnTo>
                  <a:lnTo>
                    <a:pt x="1744789" y="351568"/>
                  </a:lnTo>
                  <a:lnTo>
                    <a:pt x="1752695" y="366332"/>
                  </a:lnTo>
                  <a:lnTo>
                    <a:pt x="1756315" y="388715"/>
                  </a:lnTo>
                  <a:lnTo>
                    <a:pt x="1783651" y="384048"/>
                  </a:lnTo>
                  <a:lnTo>
                    <a:pt x="1814893" y="397288"/>
                  </a:lnTo>
                  <a:lnTo>
                    <a:pt x="1837563" y="391192"/>
                  </a:lnTo>
                  <a:lnTo>
                    <a:pt x="1840801" y="396240"/>
                  </a:lnTo>
                  <a:lnTo>
                    <a:pt x="1900333" y="403289"/>
                  </a:lnTo>
                  <a:lnTo>
                    <a:pt x="1940528" y="411099"/>
                  </a:lnTo>
                  <a:lnTo>
                    <a:pt x="1941671" y="414147"/>
                  </a:lnTo>
                  <a:lnTo>
                    <a:pt x="1947767" y="412433"/>
                  </a:lnTo>
                  <a:lnTo>
                    <a:pt x="1949863" y="418909"/>
                  </a:lnTo>
                  <a:lnTo>
                    <a:pt x="1979771" y="410623"/>
                  </a:lnTo>
                  <a:lnTo>
                    <a:pt x="1980724" y="412718"/>
                  </a:lnTo>
                  <a:lnTo>
                    <a:pt x="2004155" y="400145"/>
                  </a:lnTo>
                  <a:lnTo>
                    <a:pt x="2010156" y="401288"/>
                  </a:lnTo>
                  <a:lnTo>
                    <a:pt x="2012537" y="410337"/>
                  </a:lnTo>
                  <a:lnTo>
                    <a:pt x="1987487" y="422148"/>
                  </a:lnTo>
                  <a:lnTo>
                    <a:pt x="1991201" y="431768"/>
                  </a:lnTo>
                  <a:lnTo>
                    <a:pt x="1987487" y="433102"/>
                  </a:lnTo>
                  <a:lnTo>
                    <a:pt x="1988915" y="436245"/>
                  </a:lnTo>
                  <a:lnTo>
                    <a:pt x="1977580" y="444151"/>
                  </a:lnTo>
                  <a:lnTo>
                    <a:pt x="1979105" y="456343"/>
                  </a:lnTo>
                  <a:lnTo>
                    <a:pt x="1995011" y="463867"/>
                  </a:lnTo>
                  <a:lnTo>
                    <a:pt x="2006822" y="484156"/>
                  </a:lnTo>
                  <a:lnTo>
                    <a:pt x="1979390" y="515683"/>
                  </a:lnTo>
                  <a:lnTo>
                    <a:pt x="1979295" y="525399"/>
                  </a:lnTo>
                  <a:lnTo>
                    <a:pt x="1962150" y="539972"/>
                  </a:lnTo>
                  <a:lnTo>
                    <a:pt x="1961388" y="544354"/>
                  </a:lnTo>
                  <a:lnTo>
                    <a:pt x="1966817" y="547211"/>
                  </a:lnTo>
                  <a:lnTo>
                    <a:pt x="1953482" y="546735"/>
                  </a:lnTo>
                  <a:lnTo>
                    <a:pt x="1949291" y="554641"/>
                  </a:lnTo>
                  <a:lnTo>
                    <a:pt x="1937480" y="554355"/>
                  </a:lnTo>
                  <a:lnTo>
                    <a:pt x="1933384" y="555593"/>
                  </a:lnTo>
                  <a:lnTo>
                    <a:pt x="1932051" y="559403"/>
                  </a:lnTo>
                  <a:lnTo>
                    <a:pt x="1917954" y="555308"/>
                  </a:lnTo>
                  <a:lnTo>
                    <a:pt x="1916621" y="563690"/>
                  </a:lnTo>
                  <a:lnTo>
                    <a:pt x="1915478" y="554450"/>
                  </a:lnTo>
                  <a:lnTo>
                    <a:pt x="1887093" y="558546"/>
                  </a:lnTo>
                  <a:lnTo>
                    <a:pt x="1872520" y="566166"/>
                  </a:lnTo>
                  <a:lnTo>
                    <a:pt x="1873472" y="576072"/>
                  </a:lnTo>
                  <a:lnTo>
                    <a:pt x="1870710" y="576453"/>
                  </a:lnTo>
                  <a:lnTo>
                    <a:pt x="1866043" y="593979"/>
                  </a:lnTo>
                  <a:lnTo>
                    <a:pt x="1845850" y="601218"/>
                  </a:lnTo>
                  <a:lnTo>
                    <a:pt x="1828324" y="614553"/>
                  </a:lnTo>
                  <a:lnTo>
                    <a:pt x="1824418" y="610172"/>
                  </a:lnTo>
                  <a:lnTo>
                    <a:pt x="1815560" y="618458"/>
                  </a:lnTo>
                  <a:lnTo>
                    <a:pt x="1778222" y="635794"/>
                  </a:lnTo>
                  <a:lnTo>
                    <a:pt x="1756220" y="638937"/>
                  </a:lnTo>
                  <a:lnTo>
                    <a:pt x="1754029" y="640461"/>
                  </a:lnTo>
                  <a:lnTo>
                    <a:pt x="1754981" y="651796"/>
                  </a:lnTo>
                  <a:lnTo>
                    <a:pt x="1742884" y="651986"/>
                  </a:lnTo>
                  <a:lnTo>
                    <a:pt x="1742408" y="645414"/>
                  </a:lnTo>
                  <a:lnTo>
                    <a:pt x="1739932" y="646367"/>
                  </a:lnTo>
                  <a:lnTo>
                    <a:pt x="1722025" y="659701"/>
                  </a:lnTo>
                  <a:lnTo>
                    <a:pt x="1722501" y="661892"/>
                  </a:lnTo>
                  <a:lnTo>
                    <a:pt x="1715548" y="664083"/>
                  </a:lnTo>
                  <a:lnTo>
                    <a:pt x="1720215" y="676656"/>
                  </a:lnTo>
                  <a:lnTo>
                    <a:pt x="1697736" y="685991"/>
                  </a:lnTo>
                  <a:lnTo>
                    <a:pt x="1688783" y="692372"/>
                  </a:lnTo>
                  <a:lnTo>
                    <a:pt x="1684115" y="690182"/>
                  </a:lnTo>
                  <a:lnTo>
                    <a:pt x="1683068" y="684657"/>
                  </a:lnTo>
                  <a:lnTo>
                    <a:pt x="1672209" y="686848"/>
                  </a:lnTo>
                  <a:lnTo>
                    <a:pt x="1646492" y="686467"/>
                  </a:lnTo>
                  <a:lnTo>
                    <a:pt x="1641729" y="706088"/>
                  </a:lnTo>
                  <a:lnTo>
                    <a:pt x="1643729" y="714566"/>
                  </a:lnTo>
                  <a:lnTo>
                    <a:pt x="1649063" y="716661"/>
                  </a:lnTo>
                  <a:lnTo>
                    <a:pt x="1655636" y="729234"/>
                  </a:lnTo>
                  <a:lnTo>
                    <a:pt x="1648397" y="732853"/>
                  </a:lnTo>
                  <a:lnTo>
                    <a:pt x="1649921" y="750380"/>
                  </a:lnTo>
                  <a:lnTo>
                    <a:pt x="1645253" y="753618"/>
                  </a:lnTo>
                  <a:lnTo>
                    <a:pt x="1654778" y="766477"/>
                  </a:lnTo>
                  <a:lnTo>
                    <a:pt x="1662779" y="762476"/>
                  </a:lnTo>
                  <a:lnTo>
                    <a:pt x="1667923" y="776002"/>
                  </a:lnTo>
                  <a:lnTo>
                    <a:pt x="1662493" y="778859"/>
                  </a:lnTo>
                  <a:lnTo>
                    <a:pt x="1662589" y="783908"/>
                  </a:lnTo>
                  <a:lnTo>
                    <a:pt x="1667637" y="792766"/>
                  </a:lnTo>
                  <a:lnTo>
                    <a:pt x="1674114" y="792194"/>
                  </a:lnTo>
                  <a:lnTo>
                    <a:pt x="1682210" y="800957"/>
                  </a:lnTo>
                  <a:lnTo>
                    <a:pt x="1683449" y="799719"/>
                  </a:lnTo>
                  <a:lnTo>
                    <a:pt x="1691640" y="805529"/>
                  </a:lnTo>
                  <a:lnTo>
                    <a:pt x="1692402" y="802481"/>
                  </a:lnTo>
                  <a:lnTo>
                    <a:pt x="1702499" y="801910"/>
                  </a:lnTo>
                  <a:lnTo>
                    <a:pt x="1702689" y="804958"/>
                  </a:lnTo>
                  <a:lnTo>
                    <a:pt x="1712595" y="804958"/>
                  </a:lnTo>
                  <a:lnTo>
                    <a:pt x="1713167" y="808577"/>
                  </a:lnTo>
                  <a:lnTo>
                    <a:pt x="1727740" y="808482"/>
                  </a:lnTo>
                  <a:lnTo>
                    <a:pt x="1743170" y="805910"/>
                  </a:lnTo>
                  <a:lnTo>
                    <a:pt x="1754505" y="800767"/>
                  </a:lnTo>
                  <a:lnTo>
                    <a:pt x="1756696" y="805529"/>
                  </a:lnTo>
                  <a:lnTo>
                    <a:pt x="1735741" y="826770"/>
                  </a:lnTo>
                  <a:lnTo>
                    <a:pt x="1739551" y="832866"/>
                  </a:lnTo>
                  <a:lnTo>
                    <a:pt x="1732597" y="836390"/>
                  </a:lnTo>
                  <a:lnTo>
                    <a:pt x="1729073" y="847344"/>
                  </a:lnTo>
                  <a:lnTo>
                    <a:pt x="1726216" y="846487"/>
                  </a:lnTo>
                  <a:lnTo>
                    <a:pt x="1721549" y="857917"/>
                  </a:lnTo>
                  <a:lnTo>
                    <a:pt x="1714405" y="854678"/>
                  </a:lnTo>
                  <a:lnTo>
                    <a:pt x="1702784" y="882015"/>
                  </a:lnTo>
                  <a:lnTo>
                    <a:pt x="1699260" y="881158"/>
                  </a:lnTo>
                  <a:lnTo>
                    <a:pt x="1698689" y="896684"/>
                  </a:lnTo>
                  <a:lnTo>
                    <a:pt x="1703451" y="907542"/>
                  </a:lnTo>
                  <a:lnTo>
                    <a:pt x="1704689" y="928497"/>
                  </a:lnTo>
                  <a:lnTo>
                    <a:pt x="1714024" y="929735"/>
                  </a:lnTo>
                  <a:lnTo>
                    <a:pt x="1710023" y="942118"/>
                  </a:lnTo>
                  <a:lnTo>
                    <a:pt x="1703546" y="952214"/>
                  </a:lnTo>
                  <a:lnTo>
                    <a:pt x="1695831" y="949547"/>
                  </a:lnTo>
                  <a:lnTo>
                    <a:pt x="1687259" y="957167"/>
                  </a:lnTo>
                  <a:lnTo>
                    <a:pt x="1681734" y="967740"/>
                  </a:lnTo>
                  <a:lnTo>
                    <a:pt x="1679448" y="986504"/>
                  </a:lnTo>
                  <a:lnTo>
                    <a:pt x="1687544" y="995172"/>
                  </a:lnTo>
                  <a:lnTo>
                    <a:pt x="1661160" y="1007555"/>
                  </a:lnTo>
                  <a:lnTo>
                    <a:pt x="1664780" y="1033177"/>
                  </a:lnTo>
                  <a:lnTo>
                    <a:pt x="1663065" y="1045464"/>
                  </a:lnTo>
                  <a:lnTo>
                    <a:pt x="1692497" y="1056989"/>
                  </a:lnTo>
                  <a:lnTo>
                    <a:pt x="1695450" y="1063561"/>
                  </a:lnTo>
                  <a:lnTo>
                    <a:pt x="1693545" y="1076706"/>
                  </a:lnTo>
                  <a:lnTo>
                    <a:pt x="1700403" y="1090517"/>
                  </a:lnTo>
                  <a:lnTo>
                    <a:pt x="1700498" y="1100042"/>
                  </a:lnTo>
                  <a:lnTo>
                    <a:pt x="1696688" y="1109853"/>
                  </a:lnTo>
                  <a:lnTo>
                    <a:pt x="1692307" y="1113758"/>
                  </a:lnTo>
                  <a:lnTo>
                    <a:pt x="1686878" y="1105757"/>
                  </a:lnTo>
                  <a:lnTo>
                    <a:pt x="1672685" y="1119092"/>
                  </a:lnTo>
                  <a:lnTo>
                    <a:pt x="1668399" y="1112710"/>
                  </a:lnTo>
                  <a:lnTo>
                    <a:pt x="1655159" y="1103948"/>
                  </a:lnTo>
                  <a:lnTo>
                    <a:pt x="1651064" y="1093565"/>
                  </a:lnTo>
                  <a:lnTo>
                    <a:pt x="1657445" y="1070801"/>
                  </a:lnTo>
                  <a:lnTo>
                    <a:pt x="1657159" y="1055751"/>
                  </a:lnTo>
                  <a:lnTo>
                    <a:pt x="1661351" y="1047559"/>
                  </a:lnTo>
                  <a:lnTo>
                    <a:pt x="1656017" y="1048322"/>
                  </a:lnTo>
                  <a:lnTo>
                    <a:pt x="1653064" y="1045845"/>
                  </a:lnTo>
                  <a:lnTo>
                    <a:pt x="1651826" y="1017842"/>
                  </a:lnTo>
                  <a:lnTo>
                    <a:pt x="1642015" y="1039559"/>
                  </a:lnTo>
                  <a:lnTo>
                    <a:pt x="1631156" y="1044892"/>
                  </a:lnTo>
                  <a:lnTo>
                    <a:pt x="1609439" y="1046417"/>
                  </a:lnTo>
                  <a:lnTo>
                    <a:pt x="1598581" y="1042607"/>
                  </a:lnTo>
                  <a:lnTo>
                    <a:pt x="1586484" y="1048607"/>
                  </a:lnTo>
                  <a:lnTo>
                    <a:pt x="1578293" y="1048893"/>
                  </a:lnTo>
                  <a:lnTo>
                    <a:pt x="1577626" y="1054227"/>
                  </a:lnTo>
                  <a:lnTo>
                    <a:pt x="1549051" y="1055942"/>
                  </a:lnTo>
                  <a:lnTo>
                    <a:pt x="1546098" y="1064038"/>
                  </a:lnTo>
                  <a:lnTo>
                    <a:pt x="1540002" y="1069753"/>
                  </a:lnTo>
                  <a:lnTo>
                    <a:pt x="1536478" y="1067943"/>
                  </a:lnTo>
                  <a:lnTo>
                    <a:pt x="1531620" y="1074515"/>
                  </a:lnTo>
                  <a:lnTo>
                    <a:pt x="1534287" y="1081278"/>
                  </a:lnTo>
                  <a:lnTo>
                    <a:pt x="1531906" y="1084802"/>
                  </a:lnTo>
                  <a:lnTo>
                    <a:pt x="1532668" y="1094708"/>
                  </a:lnTo>
                  <a:lnTo>
                    <a:pt x="1530477" y="1095375"/>
                  </a:lnTo>
                  <a:lnTo>
                    <a:pt x="1525905" y="1109091"/>
                  </a:lnTo>
                  <a:lnTo>
                    <a:pt x="1531049" y="1116711"/>
                  </a:lnTo>
                  <a:lnTo>
                    <a:pt x="1532287" y="1125950"/>
                  </a:lnTo>
                  <a:lnTo>
                    <a:pt x="1523714" y="1131856"/>
                  </a:lnTo>
                  <a:lnTo>
                    <a:pt x="1502093" y="1138142"/>
                  </a:lnTo>
                  <a:lnTo>
                    <a:pt x="1498568" y="1144143"/>
                  </a:lnTo>
                  <a:lnTo>
                    <a:pt x="1487519" y="1153477"/>
                  </a:lnTo>
                  <a:lnTo>
                    <a:pt x="1474756" y="1180052"/>
                  </a:lnTo>
                  <a:lnTo>
                    <a:pt x="1469422" y="1203674"/>
                  </a:lnTo>
                  <a:lnTo>
                    <a:pt x="1454944" y="1224915"/>
                  </a:lnTo>
                  <a:lnTo>
                    <a:pt x="1452182" y="1246060"/>
                  </a:lnTo>
                  <a:lnTo>
                    <a:pt x="1439418" y="1258062"/>
                  </a:lnTo>
                  <a:lnTo>
                    <a:pt x="1443514" y="1264730"/>
                  </a:lnTo>
                  <a:lnTo>
                    <a:pt x="1443228" y="1271207"/>
                  </a:lnTo>
                  <a:lnTo>
                    <a:pt x="1451229" y="1296543"/>
                  </a:lnTo>
                  <a:lnTo>
                    <a:pt x="1469708" y="1316069"/>
                  </a:lnTo>
                  <a:lnTo>
                    <a:pt x="1467041" y="1317974"/>
                  </a:lnTo>
                  <a:lnTo>
                    <a:pt x="1467993" y="1333119"/>
                  </a:lnTo>
                  <a:lnTo>
                    <a:pt x="1465136" y="1347026"/>
                  </a:lnTo>
                  <a:lnTo>
                    <a:pt x="1452943" y="1377125"/>
                  </a:lnTo>
                  <a:lnTo>
                    <a:pt x="1453134" y="1398937"/>
                  </a:lnTo>
                  <a:lnTo>
                    <a:pt x="1450276" y="1409891"/>
                  </a:lnTo>
                  <a:lnTo>
                    <a:pt x="1451515" y="1418082"/>
                  </a:lnTo>
                  <a:lnTo>
                    <a:pt x="1455515" y="1422844"/>
                  </a:lnTo>
                  <a:lnTo>
                    <a:pt x="1453039" y="1436656"/>
                  </a:lnTo>
                  <a:lnTo>
                    <a:pt x="1455611" y="1445895"/>
                  </a:lnTo>
                  <a:lnTo>
                    <a:pt x="1452277" y="1454086"/>
                  </a:lnTo>
                  <a:lnTo>
                    <a:pt x="1452372" y="1462373"/>
                  </a:lnTo>
                  <a:lnTo>
                    <a:pt x="1450372" y="1465898"/>
                  </a:lnTo>
                  <a:lnTo>
                    <a:pt x="1446276" y="1463421"/>
                  </a:lnTo>
                  <a:lnTo>
                    <a:pt x="1425512" y="1461040"/>
                  </a:lnTo>
                  <a:lnTo>
                    <a:pt x="1418082" y="1465993"/>
                  </a:lnTo>
                  <a:lnTo>
                    <a:pt x="1422178" y="1468279"/>
                  </a:lnTo>
                  <a:lnTo>
                    <a:pt x="1419416" y="1488281"/>
                  </a:lnTo>
                  <a:lnTo>
                    <a:pt x="1411891" y="1489710"/>
                  </a:lnTo>
                  <a:lnTo>
                    <a:pt x="1382363" y="1505045"/>
                  </a:lnTo>
                  <a:lnTo>
                    <a:pt x="1384364" y="1509808"/>
                  </a:lnTo>
                  <a:lnTo>
                    <a:pt x="1397794" y="1510475"/>
                  </a:lnTo>
                  <a:lnTo>
                    <a:pt x="1412748" y="1516856"/>
                  </a:lnTo>
                  <a:lnTo>
                    <a:pt x="1412176" y="1520857"/>
                  </a:lnTo>
                  <a:lnTo>
                    <a:pt x="1396079" y="1518666"/>
                  </a:lnTo>
                  <a:lnTo>
                    <a:pt x="1388650" y="1526191"/>
                  </a:lnTo>
                  <a:lnTo>
                    <a:pt x="1393698" y="1544669"/>
                  </a:lnTo>
                  <a:lnTo>
                    <a:pt x="1382935" y="1547241"/>
                  </a:lnTo>
                  <a:lnTo>
                    <a:pt x="1380458" y="1542955"/>
                  </a:lnTo>
                  <a:lnTo>
                    <a:pt x="1369981" y="1551337"/>
                  </a:lnTo>
                  <a:lnTo>
                    <a:pt x="1375696" y="1562195"/>
                  </a:lnTo>
                  <a:lnTo>
                    <a:pt x="1383411" y="1565815"/>
                  </a:lnTo>
                  <a:lnTo>
                    <a:pt x="1383411" y="1567529"/>
                  </a:lnTo>
                  <a:lnTo>
                    <a:pt x="1379125" y="1565624"/>
                  </a:lnTo>
                  <a:lnTo>
                    <a:pt x="1374362" y="1569720"/>
                  </a:lnTo>
                  <a:lnTo>
                    <a:pt x="1381887" y="1573911"/>
                  </a:lnTo>
                  <a:lnTo>
                    <a:pt x="1384268" y="1570482"/>
                  </a:lnTo>
                  <a:lnTo>
                    <a:pt x="1384173" y="1573054"/>
                  </a:lnTo>
                  <a:lnTo>
                    <a:pt x="1390745" y="1578388"/>
                  </a:lnTo>
                  <a:lnTo>
                    <a:pt x="1396937" y="1592580"/>
                  </a:lnTo>
                  <a:lnTo>
                    <a:pt x="1383125" y="1593342"/>
                  </a:lnTo>
                  <a:lnTo>
                    <a:pt x="1382839" y="1596961"/>
                  </a:lnTo>
                  <a:lnTo>
                    <a:pt x="1385888" y="1596961"/>
                  </a:lnTo>
                  <a:lnTo>
                    <a:pt x="1384364" y="1604201"/>
                  </a:lnTo>
                  <a:lnTo>
                    <a:pt x="1375029" y="1605439"/>
                  </a:lnTo>
                  <a:lnTo>
                    <a:pt x="1373696" y="1607630"/>
                  </a:lnTo>
                  <a:lnTo>
                    <a:pt x="1371314" y="1602867"/>
                  </a:lnTo>
                  <a:lnTo>
                    <a:pt x="1368647" y="1604296"/>
                  </a:lnTo>
                  <a:lnTo>
                    <a:pt x="1370457" y="1613344"/>
                  </a:lnTo>
                  <a:lnTo>
                    <a:pt x="1374648" y="1614297"/>
                  </a:lnTo>
                  <a:lnTo>
                    <a:pt x="1369981" y="1614297"/>
                  </a:lnTo>
                  <a:lnTo>
                    <a:pt x="1366647" y="1605725"/>
                  </a:lnTo>
                  <a:lnTo>
                    <a:pt x="1343978" y="1613059"/>
                  </a:lnTo>
                  <a:lnTo>
                    <a:pt x="1342168" y="1610677"/>
                  </a:lnTo>
                  <a:lnTo>
                    <a:pt x="1342263" y="1618488"/>
                  </a:lnTo>
                  <a:lnTo>
                    <a:pt x="1336643" y="1624298"/>
                  </a:lnTo>
                  <a:lnTo>
                    <a:pt x="1327595" y="1622584"/>
                  </a:lnTo>
                  <a:lnTo>
                    <a:pt x="1321403" y="1628108"/>
                  </a:lnTo>
                  <a:lnTo>
                    <a:pt x="1314926" y="1622203"/>
                  </a:lnTo>
                  <a:lnTo>
                    <a:pt x="1312450" y="1623917"/>
                  </a:lnTo>
                  <a:lnTo>
                    <a:pt x="1303687" y="1619155"/>
                  </a:lnTo>
                  <a:lnTo>
                    <a:pt x="1295972" y="1619250"/>
                  </a:lnTo>
                  <a:lnTo>
                    <a:pt x="1283970" y="1624012"/>
                  </a:lnTo>
                  <a:lnTo>
                    <a:pt x="1280446" y="1615631"/>
                  </a:lnTo>
                  <a:lnTo>
                    <a:pt x="1266063" y="1609725"/>
                  </a:lnTo>
                  <a:lnTo>
                    <a:pt x="1264634" y="1604296"/>
                  </a:lnTo>
                  <a:lnTo>
                    <a:pt x="1255014" y="1593342"/>
                  </a:lnTo>
                  <a:lnTo>
                    <a:pt x="1240441" y="1587056"/>
                  </a:lnTo>
                  <a:lnTo>
                    <a:pt x="1197102" y="1614868"/>
                  </a:lnTo>
                  <a:lnTo>
                    <a:pt x="1203865" y="1622012"/>
                  </a:lnTo>
                  <a:lnTo>
                    <a:pt x="1196721" y="1626584"/>
                  </a:lnTo>
                  <a:lnTo>
                    <a:pt x="1185863" y="1624203"/>
                  </a:lnTo>
                  <a:lnTo>
                    <a:pt x="1185958" y="1618678"/>
                  </a:lnTo>
                  <a:lnTo>
                    <a:pt x="1182053" y="1618678"/>
                  </a:lnTo>
                  <a:lnTo>
                    <a:pt x="1179862" y="1627727"/>
                  </a:lnTo>
                  <a:lnTo>
                    <a:pt x="1176814" y="1626489"/>
                  </a:lnTo>
                  <a:lnTo>
                    <a:pt x="1175957" y="1619536"/>
                  </a:lnTo>
                  <a:lnTo>
                    <a:pt x="1166527" y="1622108"/>
                  </a:lnTo>
                  <a:lnTo>
                    <a:pt x="1173194" y="1623251"/>
                  </a:lnTo>
                  <a:lnTo>
                    <a:pt x="1173194" y="1632014"/>
                  </a:lnTo>
                  <a:lnTo>
                    <a:pt x="1181957" y="1647253"/>
                  </a:lnTo>
                  <a:lnTo>
                    <a:pt x="1175766" y="1651444"/>
                  </a:lnTo>
                  <a:lnTo>
                    <a:pt x="1175004" y="1656398"/>
                  </a:lnTo>
                  <a:lnTo>
                    <a:pt x="1167575" y="1654874"/>
                  </a:lnTo>
                  <a:lnTo>
                    <a:pt x="1158145" y="1639443"/>
                  </a:lnTo>
                  <a:lnTo>
                    <a:pt x="1145953" y="1635061"/>
                  </a:lnTo>
                  <a:lnTo>
                    <a:pt x="1144048" y="1631633"/>
                  </a:lnTo>
                  <a:lnTo>
                    <a:pt x="1134142" y="1637633"/>
                  </a:lnTo>
                  <a:lnTo>
                    <a:pt x="1129570" y="1643729"/>
                  </a:lnTo>
                  <a:lnTo>
                    <a:pt x="1125855" y="1655159"/>
                  </a:lnTo>
                  <a:lnTo>
                    <a:pt x="1118426" y="1661065"/>
                  </a:lnTo>
                  <a:lnTo>
                    <a:pt x="1118807" y="1670018"/>
                  </a:lnTo>
                  <a:lnTo>
                    <a:pt x="1109472" y="1674019"/>
                  </a:lnTo>
                  <a:lnTo>
                    <a:pt x="1083659" y="1672018"/>
                  </a:lnTo>
                  <a:lnTo>
                    <a:pt x="1078135" y="1681067"/>
                  </a:lnTo>
                  <a:lnTo>
                    <a:pt x="1067467" y="1690973"/>
                  </a:lnTo>
                  <a:lnTo>
                    <a:pt x="1065848" y="1697355"/>
                  </a:lnTo>
                  <a:lnTo>
                    <a:pt x="1050131" y="1695450"/>
                  </a:lnTo>
                  <a:lnTo>
                    <a:pt x="1040702" y="1697926"/>
                  </a:lnTo>
                  <a:lnTo>
                    <a:pt x="1026700" y="1696879"/>
                  </a:lnTo>
                  <a:lnTo>
                    <a:pt x="1015746" y="1690402"/>
                  </a:lnTo>
                  <a:lnTo>
                    <a:pt x="1017651" y="1678400"/>
                  </a:lnTo>
                  <a:lnTo>
                    <a:pt x="1025652" y="1661351"/>
                  </a:lnTo>
                  <a:lnTo>
                    <a:pt x="1011841" y="1650492"/>
                  </a:lnTo>
                  <a:lnTo>
                    <a:pt x="1008698" y="1649635"/>
                  </a:lnTo>
                  <a:lnTo>
                    <a:pt x="1017461" y="1669733"/>
                  </a:lnTo>
                  <a:lnTo>
                    <a:pt x="1009840" y="1674971"/>
                  </a:lnTo>
                  <a:lnTo>
                    <a:pt x="1007745" y="1679734"/>
                  </a:lnTo>
                  <a:lnTo>
                    <a:pt x="1005554" y="1677734"/>
                  </a:lnTo>
                  <a:lnTo>
                    <a:pt x="1008983" y="1668970"/>
                  </a:lnTo>
                  <a:lnTo>
                    <a:pt x="1007554" y="1666303"/>
                  </a:lnTo>
                  <a:lnTo>
                    <a:pt x="1003554" y="1687925"/>
                  </a:lnTo>
                  <a:lnTo>
                    <a:pt x="996506" y="1685544"/>
                  </a:lnTo>
                  <a:lnTo>
                    <a:pt x="994886" y="1682306"/>
                  </a:lnTo>
                  <a:lnTo>
                    <a:pt x="992886" y="1685449"/>
                  </a:lnTo>
                  <a:lnTo>
                    <a:pt x="987647" y="1677257"/>
                  </a:lnTo>
                  <a:lnTo>
                    <a:pt x="980123" y="1671542"/>
                  </a:lnTo>
                  <a:lnTo>
                    <a:pt x="980027" y="1666875"/>
                  </a:lnTo>
                  <a:lnTo>
                    <a:pt x="985075" y="1659541"/>
                  </a:lnTo>
                  <a:lnTo>
                    <a:pt x="962406" y="1657922"/>
                  </a:lnTo>
                  <a:lnTo>
                    <a:pt x="970026" y="1655445"/>
                  </a:lnTo>
                  <a:lnTo>
                    <a:pt x="967835" y="1650873"/>
                  </a:lnTo>
                  <a:lnTo>
                    <a:pt x="955167" y="1650397"/>
                  </a:lnTo>
                  <a:lnTo>
                    <a:pt x="955167" y="1653254"/>
                  </a:lnTo>
                  <a:lnTo>
                    <a:pt x="947356" y="1652968"/>
                  </a:lnTo>
                  <a:lnTo>
                    <a:pt x="946880" y="1654969"/>
                  </a:lnTo>
                  <a:lnTo>
                    <a:pt x="933260" y="1657064"/>
                  </a:lnTo>
                  <a:lnTo>
                    <a:pt x="930592" y="1659922"/>
                  </a:lnTo>
                  <a:lnTo>
                    <a:pt x="908971" y="1653921"/>
                  </a:lnTo>
                  <a:lnTo>
                    <a:pt x="906875" y="1657064"/>
                  </a:lnTo>
                  <a:lnTo>
                    <a:pt x="903923" y="1656588"/>
                  </a:lnTo>
                  <a:lnTo>
                    <a:pt x="901541" y="1644968"/>
                  </a:lnTo>
                  <a:lnTo>
                    <a:pt x="898398" y="1640395"/>
                  </a:lnTo>
                  <a:lnTo>
                    <a:pt x="893159" y="1638872"/>
                  </a:lnTo>
                  <a:lnTo>
                    <a:pt x="898208" y="1640681"/>
                  </a:lnTo>
                  <a:lnTo>
                    <a:pt x="901351" y="1645444"/>
                  </a:lnTo>
                  <a:lnTo>
                    <a:pt x="909923" y="1683925"/>
                  </a:lnTo>
                  <a:lnTo>
                    <a:pt x="921067" y="1701546"/>
                  </a:lnTo>
                  <a:lnTo>
                    <a:pt x="922401" y="1710976"/>
                  </a:lnTo>
                  <a:lnTo>
                    <a:pt x="918496" y="1716786"/>
                  </a:lnTo>
                  <a:lnTo>
                    <a:pt x="925259" y="1735836"/>
                  </a:lnTo>
                  <a:lnTo>
                    <a:pt x="926973" y="1735074"/>
                  </a:lnTo>
                  <a:lnTo>
                    <a:pt x="930688" y="1741360"/>
                  </a:lnTo>
                  <a:lnTo>
                    <a:pt x="942594" y="1745456"/>
                  </a:lnTo>
                  <a:lnTo>
                    <a:pt x="951929" y="1759268"/>
                  </a:lnTo>
                  <a:lnTo>
                    <a:pt x="944118" y="1777556"/>
                  </a:lnTo>
                  <a:lnTo>
                    <a:pt x="927830" y="1794891"/>
                  </a:lnTo>
                  <a:lnTo>
                    <a:pt x="939451" y="1802130"/>
                  </a:lnTo>
                  <a:lnTo>
                    <a:pt x="943737" y="1808226"/>
                  </a:lnTo>
                  <a:lnTo>
                    <a:pt x="965359" y="1819370"/>
                  </a:lnTo>
                  <a:lnTo>
                    <a:pt x="954596" y="1814989"/>
                  </a:lnTo>
                  <a:lnTo>
                    <a:pt x="953834" y="1825371"/>
                  </a:lnTo>
                  <a:lnTo>
                    <a:pt x="936974" y="1856518"/>
                  </a:lnTo>
                  <a:lnTo>
                    <a:pt x="912019" y="1878901"/>
                  </a:lnTo>
                  <a:lnTo>
                    <a:pt x="886015" y="1893475"/>
                  </a:lnTo>
                  <a:lnTo>
                    <a:pt x="880967" y="1888522"/>
                  </a:lnTo>
                  <a:lnTo>
                    <a:pt x="850678" y="1897856"/>
                  </a:lnTo>
                  <a:lnTo>
                    <a:pt x="856679" y="1922717"/>
                  </a:lnTo>
                  <a:lnTo>
                    <a:pt x="849916" y="1926050"/>
                  </a:lnTo>
                  <a:lnTo>
                    <a:pt x="850487" y="1929956"/>
                  </a:lnTo>
                  <a:lnTo>
                    <a:pt x="841343" y="1929765"/>
                  </a:lnTo>
                  <a:lnTo>
                    <a:pt x="841819" y="1934147"/>
                  </a:lnTo>
                  <a:lnTo>
                    <a:pt x="845153" y="1934147"/>
                  </a:lnTo>
                  <a:lnTo>
                    <a:pt x="844391" y="1937385"/>
                  </a:lnTo>
                  <a:lnTo>
                    <a:pt x="852392" y="1937861"/>
                  </a:lnTo>
                  <a:lnTo>
                    <a:pt x="846582" y="1958054"/>
                  </a:lnTo>
                  <a:lnTo>
                    <a:pt x="858679" y="1960340"/>
                  </a:lnTo>
                  <a:lnTo>
                    <a:pt x="858012" y="1970151"/>
                  </a:lnTo>
                  <a:lnTo>
                    <a:pt x="852202" y="1977485"/>
                  </a:lnTo>
                  <a:lnTo>
                    <a:pt x="850963" y="1984724"/>
                  </a:lnTo>
                  <a:lnTo>
                    <a:pt x="851821" y="1987486"/>
                  </a:lnTo>
                  <a:lnTo>
                    <a:pt x="860298" y="1988630"/>
                  </a:lnTo>
                  <a:lnTo>
                    <a:pt x="861250" y="1984534"/>
                  </a:lnTo>
                  <a:lnTo>
                    <a:pt x="873157" y="1986820"/>
                  </a:lnTo>
                  <a:lnTo>
                    <a:pt x="879919" y="1995202"/>
                  </a:lnTo>
                  <a:lnTo>
                    <a:pt x="862679" y="2004822"/>
                  </a:lnTo>
                  <a:lnTo>
                    <a:pt x="854488" y="1999488"/>
                  </a:lnTo>
                  <a:lnTo>
                    <a:pt x="852869" y="2004060"/>
                  </a:lnTo>
                  <a:lnTo>
                    <a:pt x="864108" y="2010537"/>
                  </a:lnTo>
                  <a:lnTo>
                    <a:pt x="869728" y="2022348"/>
                  </a:lnTo>
                  <a:lnTo>
                    <a:pt x="877824" y="2026825"/>
                  </a:lnTo>
                  <a:lnTo>
                    <a:pt x="865537" y="2036445"/>
                  </a:lnTo>
                  <a:lnTo>
                    <a:pt x="854107" y="2071116"/>
                  </a:lnTo>
                  <a:lnTo>
                    <a:pt x="840772" y="2088356"/>
                  </a:lnTo>
                  <a:lnTo>
                    <a:pt x="839724" y="2099977"/>
                  </a:lnTo>
                  <a:lnTo>
                    <a:pt x="832771" y="2109502"/>
                  </a:lnTo>
                  <a:lnTo>
                    <a:pt x="831723" y="2103882"/>
                  </a:lnTo>
                  <a:lnTo>
                    <a:pt x="829246" y="2102834"/>
                  </a:lnTo>
                  <a:lnTo>
                    <a:pt x="833247" y="2097310"/>
                  </a:lnTo>
                  <a:lnTo>
                    <a:pt x="830675" y="2095500"/>
                  </a:lnTo>
                  <a:lnTo>
                    <a:pt x="828961" y="2097881"/>
                  </a:lnTo>
                  <a:lnTo>
                    <a:pt x="826103" y="2097215"/>
                  </a:lnTo>
                  <a:lnTo>
                    <a:pt x="825437" y="2100929"/>
                  </a:lnTo>
                  <a:lnTo>
                    <a:pt x="819721" y="2099786"/>
                  </a:lnTo>
                  <a:lnTo>
                    <a:pt x="814292" y="2111311"/>
                  </a:lnTo>
                  <a:lnTo>
                    <a:pt x="807529" y="2108359"/>
                  </a:lnTo>
                  <a:lnTo>
                    <a:pt x="811149" y="2107597"/>
                  </a:lnTo>
                  <a:lnTo>
                    <a:pt x="806863" y="2105882"/>
                  </a:lnTo>
                  <a:lnTo>
                    <a:pt x="806006" y="2109216"/>
                  </a:lnTo>
                  <a:lnTo>
                    <a:pt x="814864" y="2112836"/>
                  </a:lnTo>
                  <a:lnTo>
                    <a:pt x="813244" y="2117598"/>
                  </a:lnTo>
                  <a:lnTo>
                    <a:pt x="805434" y="2117312"/>
                  </a:lnTo>
                  <a:lnTo>
                    <a:pt x="797719" y="2102263"/>
                  </a:lnTo>
                  <a:lnTo>
                    <a:pt x="793433" y="2111311"/>
                  </a:lnTo>
                  <a:lnTo>
                    <a:pt x="781812" y="2113598"/>
                  </a:lnTo>
                  <a:lnTo>
                    <a:pt x="758666" y="2129123"/>
                  </a:lnTo>
                  <a:lnTo>
                    <a:pt x="740473" y="2137791"/>
                  </a:lnTo>
                  <a:lnTo>
                    <a:pt x="739521" y="2151793"/>
                  </a:lnTo>
                  <a:lnTo>
                    <a:pt x="724567" y="2160175"/>
                  </a:lnTo>
                  <a:lnTo>
                    <a:pt x="708088" y="2179130"/>
                  </a:lnTo>
                  <a:lnTo>
                    <a:pt x="705040" y="2193703"/>
                  </a:lnTo>
                  <a:lnTo>
                    <a:pt x="714565" y="2196370"/>
                  </a:lnTo>
                  <a:lnTo>
                    <a:pt x="711994" y="2219325"/>
                  </a:lnTo>
                  <a:lnTo>
                    <a:pt x="699992" y="2213801"/>
                  </a:lnTo>
                  <a:lnTo>
                    <a:pt x="698278" y="2210753"/>
                  </a:lnTo>
                  <a:lnTo>
                    <a:pt x="697421" y="2218753"/>
                  </a:lnTo>
                  <a:lnTo>
                    <a:pt x="694373" y="2212753"/>
                  </a:lnTo>
                  <a:lnTo>
                    <a:pt x="691610" y="2214277"/>
                  </a:lnTo>
                  <a:lnTo>
                    <a:pt x="695230" y="2199132"/>
                  </a:lnTo>
                  <a:lnTo>
                    <a:pt x="689705" y="2190750"/>
                  </a:lnTo>
                  <a:lnTo>
                    <a:pt x="685324" y="2194274"/>
                  </a:lnTo>
                  <a:lnTo>
                    <a:pt x="683704" y="2192941"/>
                  </a:lnTo>
                  <a:lnTo>
                    <a:pt x="678847" y="2174748"/>
                  </a:lnTo>
                  <a:lnTo>
                    <a:pt x="668179" y="2171510"/>
                  </a:lnTo>
                  <a:lnTo>
                    <a:pt x="671322" y="2159222"/>
                  </a:lnTo>
                  <a:lnTo>
                    <a:pt x="663607" y="2172462"/>
                  </a:lnTo>
                  <a:lnTo>
                    <a:pt x="659130" y="2166747"/>
                  </a:lnTo>
                  <a:lnTo>
                    <a:pt x="657225" y="2158746"/>
                  </a:lnTo>
                  <a:lnTo>
                    <a:pt x="647700" y="2163413"/>
                  </a:lnTo>
                  <a:lnTo>
                    <a:pt x="643509" y="2159794"/>
                  </a:lnTo>
                  <a:lnTo>
                    <a:pt x="632365" y="2163699"/>
                  </a:lnTo>
                  <a:lnTo>
                    <a:pt x="626936" y="2176939"/>
                  </a:lnTo>
                  <a:lnTo>
                    <a:pt x="630841" y="2183035"/>
                  </a:lnTo>
                  <a:lnTo>
                    <a:pt x="631222" y="2193417"/>
                  </a:lnTo>
                  <a:lnTo>
                    <a:pt x="615125" y="2205514"/>
                  </a:lnTo>
                  <a:lnTo>
                    <a:pt x="613886" y="2193798"/>
                  </a:lnTo>
                  <a:lnTo>
                    <a:pt x="620077" y="2192274"/>
                  </a:lnTo>
                  <a:lnTo>
                    <a:pt x="625602" y="2182178"/>
                  </a:lnTo>
                  <a:lnTo>
                    <a:pt x="617315" y="2177986"/>
                  </a:lnTo>
                  <a:lnTo>
                    <a:pt x="617315" y="2184273"/>
                  </a:lnTo>
                  <a:lnTo>
                    <a:pt x="610076" y="2195036"/>
                  </a:lnTo>
                  <a:lnTo>
                    <a:pt x="602361" y="2189417"/>
                  </a:lnTo>
                  <a:lnTo>
                    <a:pt x="598456" y="2193893"/>
                  </a:lnTo>
                  <a:lnTo>
                    <a:pt x="595694" y="2193036"/>
                  </a:lnTo>
                  <a:lnTo>
                    <a:pt x="589502" y="2202752"/>
                  </a:lnTo>
                  <a:lnTo>
                    <a:pt x="583311" y="2198656"/>
                  </a:lnTo>
                  <a:lnTo>
                    <a:pt x="584359" y="2193989"/>
                  </a:lnTo>
                  <a:lnTo>
                    <a:pt x="572548" y="2195989"/>
                  </a:lnTo>
                  <a:lnTo>
                    <a:pt x="564166" y="2191512"/>
                  </a:lnTo>
                  <a:lnTo>
                    <a:pt x="554831" y="2191512"/>
                  </a:lnTo>
                  <a:lnTo>
                    <a:pt x="550354" y="2204371"/>
                  </a:lnTo>
                  <a:lnTo>
                    <a:pt x="543497" y="2171414"/>
                  </a:lnTo>
                  <a:lnTo>
                    <a:pt x="544830" y="2166747"/>
                  </a:lnTo>
                  <a:lnTo>
                    <a:pt x="542258" y="2165128"/>
                  </a:lnTo>
                  <a:lnTo>
                    <a:pt x="549783" y="2143030"/>
                  </a:lnTo>
                  <a:lnTo>
                    <a:pt x="551021" y="2140839"/>
                  </a:lnTo>
                  <a:lnTo>
                    <a:pt x="555212" y="2140839"/>
                  </a:lnTo>
                  <a:lnTo>
                    <a:pt x="555117" y="2137886"/>
                  </a:lnTo>
                  <a:lnTo>
                    <a:pt x="560927" y="2137220"/>
                  </a:lnTo>
                  <a:lnTo>
                    <a:pt x="560737" y="2132552"/>
                  </a:lnTo>
                  <a:lnTo>
                    <a:pt x="573024" y="2129504"/>
                  </a:lnTo>
                  <a:lnTo>
                    <a:pt x="578168" y="2132076"/>
                  </a:lnTo>
                  <a:lnTo>
                    <a:pt x="587026" y="2128457"/>
                  </a:lnTo>
                  <a:lnTo>
                    <a:pt x="570833" y="2120170"/>
                  </a:lnTo>
                  <a:lnTo>
                    <a:pt x="565118" y="2120836"/>
                  </a:lnTo>
                  <a:lnTo>
                    <a:pt x="564261" y="2117312"/>
                  </a:lnTo>
                  <a:lnTo>
                    <a:pt x="548926" y="2119694"/>
                  </a:lnTo>
                  <a:lnTo>
                    <a:pt x="544354" y="2105978"/>
                  </a:lnTo>
                  <a:lnTo>
                    <a:pt x="534543" y="2112550"/>
                  </a:lnTo>
                  <a:lnTo>
                    <a:pt x="532924" y="2109978"/>
                  </a:lnTo>
                  <a:lnTo>
                    <a:pt x="513969" y="2116550"/>
                  </a:lnTo>
                  <a:lnTo>
                    <a:pt x="502825" y="2106549"/>
                  </a:lnTo>
                  <a:lnTo>
                    <a:pt x="498538" y="2115312"/>
                  </a:lnTo>
                  <a:lnTo>
                    <a:pt x="505873" y="2123313"/>
                  </a:lnTo>
                  <a:lnTo>
                    <a:pt x="503968" y="2123789"/>
                  </a:lnTo>
                  <a:close/>
                  <a:moveTo>
                    <a:pt x="922401" y="1710976"/>
                  </a:moveTo>
                  <a:lnTo>
                    <a:pt x="920591" y="1703070"/>
                  </a:lnTo>
                  <a:lnTo>
                    <a:pt x="915924" y="1704499"/>
                  </a:lnTo>
                  <a:lnTo>
                    <a:pt x="918496" y="1714881"/>
                  </a:lnTo>
                  <a:lnTo>
                    <a:pt x="922401" y="1710976"/>
                  </a:lnTo>
                  <a:close/>
                  <a:moveTo>
                    <a:pt x="582168" y="2111883"/>
                  </a:moveTo>
                  <a:lnTo>
                    <a:pt x="570452" y="2106359"/>
                  </a:lnTo>
                  <a:lnTo>
                    <a:pt x="569786" y="2112264"/>
                  </a:lnTo>
                  <a:lnTo>
                    <a:pt x="581692" y="2117027"/>
                  </a:lnTo>
                  <a:lnTo>
                    <a:pt x="582168" y="2111883"/>
                  </a:lnTo>
                  <a:close/>
                  <a:moveTo>
                    <a:pt x="1134237" y="1638395"/>
                  </a:moveTo>
                  <a:lnTo>
                    <a:pt x="1140905" y="1635061"/>
                  </a:lnTo>
                  <a:lnTo>
                    <a:pt x="1141762" y="1638586"/>
                  </a:lnTo>
                  <a:lnTo>
                    <a:pt x="1134237" y="163839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1" name="Freihandform: Form 180">
              <a:extLst>
                <a:ext uri="{FF2B5EF4-FFF2-40B4-BE49-F238E27FC236}">
                  <a16:creationId xmlns:a16="http://schemas.microsoft.com/office/drawing/2014/main" id="{EC48EF73-4A7F-41DC-BBBE-93682210990C}"/>
                </a:ext>
              </a:extLst>
            </p:cNvPr>
            <p:cNvSpPr/>
            <p:nvPr/>
          </p:nvSpPr>
          <p:spPr>
            <a:xfrm>
              <a:off x="560662" y="1978334"/>
              <a:ext cx="1054350" cy="702900"/>
            </a:xfrm>
            <a:custGeom>
              <a:avLst/>
              <a:gdLst>
                <a:gd name="connsiteX0" fmla="*/ 1195578 w 2028825"/>
                <a:gd name="connsiteY0" fmla="*/ 1321403 h 1352550"/>
                <a:gd name="connsiteX1" fmla="*/ 1183767 w 2028825"/>
                <a:gd name="connsiteY1" fmla="*/ 1301115 h 1352550"/>
                <a:gd name="connsiteX2" fmla="*/ 1167860 w 2028825"/>
                <a:gd name="connsiteY2" fmla="*/ 1293590 h 1352550"/>
                <a:gd name="connsiteX3" fmla="*/ 1166336 w 2028825"/>
                <a:gd name="connsiteY3" fmla="*/ 1281398 h 1352550"/>
                <a:gd name="connsiteX4" fmla="*/ 1177671 w 2028825"/>
                <a:gd name="connsiteY4" fmla="*/ 1273493 h 1352550"/>
                <a:gd name="connsiteX5" fmla="*/ 1176242 w 2028825"/>
                <a:gd name="connsiteY5" fmla="*/ 1270349 h 1352550"/>
                <a:gd name="connsiteX6" fmla="*/ 1179957 w 2028825"/>
                <a:gd name="connsiteY6" fmla="*/ 1269016 h 1352550"/>
                <a:gd name="connsiteX7" fmla="*/ 1176242 w 2028825"/>
                <a:gd name="connsiteY7" fmla="*/ 1259395 h 1352550"/>
                <a:gd name="connsiteX8" fmla="*/ 1201293 w 2028825"/>
                <a:gd name="connsiteY8" fmla="*/ 1247584 h 1352550"/>
                <a:gd name="connsiteX9" fmla="*/ 1198912 w 2028825"/>
                <a:gd name="connsiteY9" fmla="*/ 1238536 h 1352550"/>
                <a:gd name="connsiteX10" fmla="*/ 1192911 w 2028825"/>
                <a:gd name="connsiteY10" fmla="*/ 1237393 h 1352550"/>
                <a:gd name="connsiteX11" fmla="*/ 1169480 w 2028825"/>
                <a:gd name="connsiteY11" fmla="*/ 1249966 h 1352550"/>
                <a:gd name="connsiteX12" fmla="*/ 1168527 w 2028825"/>
                <a:gd name="connsiteY12" fmla="*/ 1247870 h 1352550"/>
                <a:gd name="connsiteX13" fmla="*/ 1138619 w 2028825"/>
                <a:gd name="connsiteY13" fmla="*/ 1256157 h 1352550"/>
                <a:gd name="connsiteX14" fmla="*/ 1136523 w 2028825"/>
                <a:gd name="connsiteY14" fmla="*/ 1249680 h 1352550"/>
                <a:gd name="connsiteX15" fmla="*/ 1130427 w 2028825"/>
                <a:gd name="connsiteY15" fmla="*/ 1251394 h 1352550"/>
                <a:gd name="connsiteX16" fmla="*/ 1129284 w 2028825"/>
                <a:gd name="connsiteY16" fmla="*/ 1248346 h 1352550"/>
                <a:gd name="connsiteX17" fmla="*/ 1089089 w 2028825"/>
                <a:gd name="connsiteY17" fmla="*/ 1240536 h 1352550"/>
                <a:gd name="connsiteX18" fmla="*/ 1029557 w 2028825"/>
                <a:gd name="connsiteY18" fmla="*/ 1233487 h 1352550"/>
                <a:gd name="connsiteX19" fmla="*/ 1026319 w 2028825"/>
                <a:gd name="connsiteY19" fmla="*/ 1228439 h 1352550"/>
                <a:gd name="connsiteX20" fmla="*/ 1003649 w 2028825"/>
                <a:gd name="connsiteY20" fmla="*/ 1234535 h 1352550"/>
                <a:gd name="connsiteX21" fmla="*/ 972407 w 2028825"/>
                <a:gd name="connsiteY21" fmla="*/ 1221295 h 1352550"/>
                <a:gd name="connsiteX22" fmla="*/ 945071 w 2028825"/>
                <a:gd name="connsiteY22" fmla="*/ 1225963 h 1352550"/>
                <a:gd name="connsiteX23" fmla="*/ 941451 w 2028825"/>
                <a:gd name="connsiteY23" fmla="*/ 1203579 h 1352550"/>
                <a:gd name="connsiteX24" fmla="*/ 933545 w 2028825"/>
                <a:gd name="connsiteY24" fmla="*/ 1188815 h 1352550"/>
                <a:gd name="connsiteX25" fmla="*/ 935546 w 2028825"/>
                <a:gd name="connsiteY25" fmla="*/ 1186434 h 1352550"/>
                <a:gd name="connsiteX26" fmla="*/ 924687 w 2028825"/>
                <a:gd name="connsiteY26" fmla="*/ 1169670 h 1352550"/>
                <a:gd name="connsiteX27" fmla="*/ 923163 w 2028825"/>
                <a:gd name="connsiteY27" fmla="*/ 1170432 h 1352550"/>
                <a:gd name="connsiteX28" fmla="*/ 916972 w 2028825"/>
                <a:gd name="connsiteY28" fmla="*/ 1157478 h 1352550"/>
                <a:gd name="connsiteX29" fmla="*/ 886587 w 2028825"/>
                <a:gd name="connsiteY29" fmla="*/ 1167670 h 1352550"/>
                <a:gd name="connsiteX30" fmla="*/ 850487 w 2028825"/>
                <a:gd name="connsiteY30" fmla="*/ 1172337 h 1352550"/>
                <a:gd name="connsiteX31" fmla="*/ 844391 w 2028825"/>
                <a:gd name="connsiteY31" fmla="*/ 1171003 h 1352550"/>
                <a:gd name="connsiteX32" fmla="*/ 842200 w 2028825"/>
                <a:gd name="connsiteY32" fmla="*/ 1165003 h 1352550"/>
                <a:gd name="connsiteX33" fmla="*/ 845344 w 2028825"/>
                <a:gd name="connsiteY33" fmla="*/ 1163288 h 1352550"/>
                <a:gd name="connsiteX34" fmla="*/ 839438 w 2028825"/>
                <a:gd name="connsiteY34" fmla="*/ 1144048 h 1352550"/>
                <a:gd name="connsiteX35" fmla="*/ 832390 w 2028825"/>
                <a:gd name="connsiteY35" fmla="*/ 1133761 h 1352550"/>
                <a:gd name="connsiteX36" fmla="*/ 816197 w 2028825"/>
                <a:gd name="connsiteY36" fmla="*/ 1148810 h 1352550"/>
                <a:gd name="connsiteX37" fmla="*/ 787527 w 2028825"/>
                <a:gd name="connsiteY37" fmla="*/ 1166432 h 1352550"/>
                <a:gd name="connsiteX38" fmla="*/ 763334 w 2028825"/>
                <a:gd name="connsiteY38" fmla="*/ 1169289 h 1352550"/>
                <a:gd name="connsiteX39" fmla="*/ 743617 w 2028825"/>
                <a:gd name="connsiteY39" fmla="*/ 1165193 h 1352550"/>
                <a:gd name="connsiteX40" fmla="*/ 716756 w 2028825"/>
                <a:gd name="connsiteY40" fmla="*/ 1164526 h 1352550"/>
                <a:gd name="connsiteX41" fmla="*/ 716375 w 2028825"/>
                <a:gd name="connsiteY41" fmla="*/ 1176718 h 1352550"/>
                <a:gd name="connsiteX42" fmla="*/ 731615 w 2028825"/>
                <a:gd name="connsiteY42" fmla="*/ 1187482 h 1352550"/>
                <a:gd name="connsiteX43" fmla="*/ 742093 w 2028825"/>
                <a:gd name="connsiteY43" fmla="*/ 1189196 h 1352550"/>
                <a:gd name="connsiteX44" fmla="*/ 738283 w 2028825"/>
                <a:gd name="connsiteY44" fmla="*/ 1199388 h 1352550"/>
                <a:gd name="connsiteX45" fmla="*/ 729901 w 2028825"/>
                <a:gd name="connsiteY45" fmla="*/ 1207484 h 1352550"/>
                <a:gd name="connsiteX46" fmla="*/ 742950 w 2028825"/>
                <a:gd name="connsiteY46" fmla="*/ 1215390 h 1352550"/>
                <a:gd name="connsiteX47" fmla="*/ 743712 w 2028825"/>
                <a:gd name="connsiteY47" fmla="*/ 1221676 h 1352550"/>
                <a:gd name="connsiteX48" fmla="*/ 747808 w 2028825"/>
                <a:gd name="connsiteY48" fmla="*/ 1227392 h 1352550"/>
                <a:gd name="connsiteX49" fmla="*/ 742474 w 2028825"/>
                <a:gd name="connsiteY49" fmla="*/ 1230344 h 1352550"/>
                <a:gd name="connsiteX50" fmla="*/ 736187 w 2028825"/>
                <a:gd name="connsiteY50" fmla="*/ 1239107 h 1352550"/>
                <a:gd name="connsiteX51" fmla="*/ 734949 w 2028825"/>
                <a:gd name="connsiteY51" fmla="*/ 1245489 h 1352550"/>
                <a:gd name="connsiteX52" fmla="*/ 724471 w 2028825"/>
                <a:gd name="connsiteY52" fmla="*/ 1255395 h 1352550"/>
                <a:gd name="connsiteX53" fmla="*/ 728948 w 2028825"/>
                <a:gd name="connsiteY53" fmla="*/ 1269111 h 1352550"/>
                <a:gd name="connsiteX54" fmla="*/ 715042 w 2028825"/>
                <a:gd name="connsiteY54" fmla="*/ 1280065 h 1352550"/>
                <a:gd name="connsiteX55" fmla="*/ 708946 w 2028825"/>
                <a:gd name="connsiteY55" fmla="*/ 1280160 h 1352550"/>
                <a:gd name="connsiteX56" fmla="*/ 703707 w 2028825"/>
                <a:gd name="connsiteY56" fmla="*/ 1287113 h 1352550"/>
                <a:gd name="connsiteX57" fmla="*/ 698373 w 2028825"/>
                <a:gd name="connsiteY57" fmla="*/ 1282922 h 1352550"/>
                <a:gd name="connsiteX58" fmla="*/ 699897 w 2028825"/>
                <a:gd name="connsiteY58" fmla="*/ 1279874 h 1352550"/>
                <a:gd name="connsiteX59" fmla="*/ 697135 w 2028825"/>
                <a:gd name="connsiteY59" fmla="*/ 1275397 h 1352550"/>
                <a:gd name="connsiteX60" fmla="*/ 702754 w 2028825"/>
                <a:gd name="connsiteY60" fmla="*/ 1263491 h 1352550"/>
                <a:gd name="connsiteX61" fmla="*/ 695706 w 2028825"/>
                <a:gd name="connsiteY61" fmla="*/ 1265682 h 1352550"/>
                <a:gd name="connsiteX62" fmla="*/ 681323 w 2028825"/>
                <a:gd name="connsiteY62" fmla="*/ 1259872 h 1352550"/>
                <a:gd name="connsiteX63" fmla="*/ 668179 w 2028825"/>
                <a:gd name="connsiteY63" fmla="*/ 1246251 h 1352550"/>
                <a:gd name="connsiteX64" fmla="*/ 668179 w 2028825"/>
                <a:gd name="connsiteY64" fmla="*/ 1237202 h 1352550"/>
                <a:gd name="connsiteX65" fmla="*/ 661988 w 2028825"/>
                <a:gd name="connsiteY65" fmla="*/ 1227487 h 1352550"/>
                <a:gd name="connsiteX66" fmla="*/ 653415 w 2028825"/>
                <a:gd name="connsiteY66" fmla="*/ 1222819 h 1352550"/>
                <a:gd name="connsiteX67" fmla="*/ 650462 w 2028825"/>
                <a:gd name="connsiteY67" fmla="*/ 1218438 h 1352550"/>
                <a:gd name="connsiteX68" fmla="*/ 646367 w 2028825"/>
                <a:gd name="connsiteY68" fmla="*/ 1219867 h 1352550"/>
                <a:gd name="connsiteX69" fmla="*/ 643604 w 2028825"/>
                <a:gd name="connsiteY69" fmla="*/ 1217390 h 1352550"/>
                <a:gd name="connsiteX70" fmla="*/ 648843 w 2028825"/>
                <a:gd name="connsiteY70" fmla="*/ 1212723 h 1352550"/>
                <a:gd name="connsiteX71" fmla="*/ 663988 w 2028825"/>
                <a:gd name="connsiteY71" fmla="*/ 1207770 h 1352550"/>
                <a:gd name="connsiteX72" fmla="*/ 663988 w 2028825"/>
                <a:gd name="connsiteY72" fmla="*/ 1199483 h 1352550"/>
                <a:gd name="connsiteX73" fmla="*/ 671132 w 2028825"/>
                <a:gd name="connsiteY73" fmla="*/ 1186910 h 1352550"/>
                <a:gd name="connsiteX74" fmla="*/ 639223 w 2028825"/>
                <a:gd name="connsiteY74" fmla="*/ 1208627 h 1352550"/>
                <a:gd name="connsiteX75" fmla="*/ 634651 w 2028825"/>
                <a:gd name="connsiteY75" fmla="*/ 1200150 h 1352550"/>
                <a:gd name="connsiteX76" fmla="*/ 638175 w 2028825"/>
                <a:gd name="connsiteY76" fmla="*/ 1195007 h 1352550"/>
                <a:gd name="connsiteX77" fmla="*/ 624269 w 2028825"/>
                <a:gd name="connsiteY77" fmla="*/ 1196530 h 1352550"/>
                <a:gd name="connsiteX78" fmla="*/ 626650 w 2028825"/>
                <a:gd name="connsiteY78" fmla="*/ 1190625 h 1352550"/>
                <a:gd name="connsiteX79" fmla="*/ 618458 w 2028825"/>
                <a:gd name="connsiteY79" fmla="*/ 1184815 h 1352550"/>
                <a:gd name="connsiteX80" fmla="*/ 609791 w 2028825"/>
                <a:gd name="connsiteY80" fmla="*/ 1183195 h 1352550"/>
                <a:gd name="connsiteX81" fmla="*/ 603123 w 2028825"/>
                <a:gd name="connsiteY81" fmla="*/ 1172909 h 1352550"/>
                <a:gd name="connsiteX82" fmla="*/ 584740 w 2028825"/>
                <a:gd name="connsiteY82" fmla="*/ 1166051 h 1352550"/>
                <a:gd name="connsiteX83" fmla="*/ 569595 w 2028825"/>
                <a:gd name="connsiteY83" fmla="*/ 1167289 h 1352550"/>
                <a:gd name="connsiteX84" fmla="*/ 566071 w 2028825"/>
                <a:gd name="connsiteY84" fmla="*/ 1162145 h 1352550"/>
                <a:gd name="connsiteX85" fmla="*/ 559689 w 2028825"/>
                <a:gd name="connsiteY85" fmla="*/ 1160050 h 1352550"/>
                <a:gd name="connsiteX86" fmla="*/ 561499 w 2028825"/>
                <a:gd name="connsiteY86" fmla="*/ 1143476 h 1352550"/>
                <a:gd name="connsiteX87" fmla="*/ 587121 w 2028825"/>
                <a:gd name="connsiteY87" fmla="*/ 1127379 h 1352550"/>
                <a:gd name="connsiteX88" fmla="*/ 589788 w 2028825"/>
                <a:gd name="connsiteY88" fmla="*/ 1121474 h 1352550"/>
                <a:gd name="connsiteX89" fmla="*/ 590074 w 2028825"/>
                <a:gd name="connsiteY89" fmla="*/ 1115377 h 1352550"/>
                <a:gd name="connsiteX90" fmla="*/ 583883 w 2028825"/>
                <a:gd name="connsiteY90" fmla="*/ 1099471 h 1352550"/>
                <a:gd name="connsiteX91" fmla="*/ 585502 w 2028825"/>
                <a:gd name="connsiteY91" fmla="*/ 1089184 h 1352550"/>
                <a:gd name="connsiteX92" fmla="*/ 579977 w 2028825"/>
                <a:gd name="connsiteY92" fmla="*/ 1088231 h 1352550"/>
                <a:gd name="connsiteX93" fmla="*/ 573691 w 2028825"/>
                <a:gd name="connsiteY93" fmla="*/ 1078039 h 1352550"/>
                <a:gd name="connsiteX94" fmla="*/ 563880 w 2028825"/>
                <a:gd name="connsiteY94" fmla="*/ 1072039 h 1352550"/>
                <a:gd name="connsiteX95" fmla="*/ 551879 w 2028825"/>
                <a:gd name="connsiteY95" fmla="*/ 1071277 h 1352550"/>
                <a:gd name="connsiteX96" fmla="*/ 536924 w 2028825"/>
                <a:gd name="connsiteY96" fmla="*/ 1076420 h 1352550"/>
                <a:gd name="connsiteX97" fmla="*/ 531781 w 2028825"/>
                <a:gd name="connsiteY97" fmla="*/ 1074420 h 1352550"/>
                <a:gd name="connsiteX98" fmla="*/ 533971 w 2028825"/>
                <a:gd name="connsiteY98" fmla="*/ 1065181 h 1352550"/>
                <a:gd name="connsiteX99" fmla="*/ 525971 w 2028825"/>
                <a:gd name="connsiteY99" fmla="*/ 1061371 h 1352550"/>
                <a:gd name="connsiteX100" fmla="*/ 521875 w 2028825"/>
                <a:gd name="connsiteY100" fmla="*/ 1050798 h 1352550"/>
                <a:gd name="connsiteX101" fmla="*/ 513302 w 2028825"/>
                <a:gd name="connsiteY101" fmla="*/ 1055275 h 1352550"/>
                <a:gd name="connsiteX102" fmla="*/ 508349 w 2028825"/>
                <a:gd name="connsiteY102" fmla="*/ 1048798 h 1352550"/>
                <a:gd name="connsiteX103" fmla="*/ 521399 w 2028825"/>
                <a:gd name="connsiteY103" fmla="*/ 1039082 h 1352550"/>
                <a:gd name="connsiteX104" fmla="*/ 523399 w 2028825"/>
                <a:gd name="connsiteY104" fmla="*/ 1026414 h 1352550"/>
                <a:gd name="connsiteX105" fmla="*/ 515779 w 2028825"/>
                <a:gd name="connsiteY105" fmla="*/ 1024795 h 1352550"/>
                <a:gd name="connsiteX106" fmla="*/ 521494 w 2028825"/>
                <a:gd name="connsiteY106" fmla="*/ 1017460 h 1352550"/>
                <a:gd name="connsiteX107" fmla="*/ 519112 w 2028825"/>
                <a:gd name="connsiteY107" fmla="*/ 1008507 h 1352550"/>
                <a:gd name="connsiteX108" fmla="*/ 524066 w 2028825"/>
                <a:gd name="connsiteY108" fmla="*/ 991838 h 1352550"/>
                <a:gd name="connsiteX109" fmla="*/ 509587 w 2028825"/>
                <a:gd name="connsiteY109" fmla="*/ 969931 h 1352550"/>
                <a:gd name="connsiteX110" fmla="*/ 498824 w 2028825"/>
                <a:gd name="connsiteY110" fmla="*/ 970121 h 1352550"/>
                <a:gd name="connsiteX111" fmla="*/ 502349 w 2028825"/>
                <a:gd name="connsiteY111" fmla="*/ 959453 h 1352550"/>
                <a:gd name="connsiteX112" fmla="*/ 496538 w 2028825"/>
                <a:gd name="connsiteY112" fmla="*/ 964692 h 1352550"/>
                <a:gd name="connsiteX113" fmla="*/ 486061 w 2028825"/>
                <a:gd name="connsiteY113" fmla="*/ 968788 h 1352550"/>
                <a:gd name="connsiteX114" fmla="*/ 474631 w 2028825"/>
                <a:gd name="connsiteY114" fmla="*/ 965835 h 1352550"/>
                <a:gd name="connsiteX115" fmla="*/ 467201 w 2028825"/>
                <a:gd name="connsiteY115" fmla="*/ 971455 h 1352550"/>
                <a:gd name="connsiteX116" fmla="*/ 460343 w 2028825"/>
                <a:gd name="connsiteY116" fmla="*/ 968788 h 1352550"/>
                <a:gd name="connsiteX117" fmla="*/ 454438 w 2028825"/>
                <a:gd name="connsiteY117" fmla="*/ 945261 h 1352550"/>
                <a:gd name="connsiteX118" fmla="*/ 444246 w 2028825"/>
                <a:gd name="connsiteY118" fmla="*/ 935545 h 1352550"/>
                <a:gd name="connsiteX119" fmla="*/ 442817 w 2028825"/>
                <a:gd name="connsiteY119" fmla="*/ 922782 h 1352550"/>
                <a:gd name="connsiteX120" fmla="*/ 433483 w 2028825"/>
                <a:gd name="connsiteY120" fmla="*/ 911066 h 1352550"/>
                <a:gd name="connsiteX121" fmla="*/ 429578 w 2028825"/>
                <a:gd name="connsiteY121" fmla="*/ 912209 h 1352550"/>
                <a:gd name="connsiteX122" fmla="*/ 419767 w 2028825"/>
                <a:gd name="connsiteY122" fmla="*/ 923639 h 1352550"/>
                <a:gd name="connsiteX123" fmla="*/ 417004 w 2028825"/>
                <a:gd name="connsiteY123" fmla="*/ 922210 h 1352550"/>
                <a:gd name="connsiteX124" fmla="*/ 419671 w 2028825"/>
                <a:gd name="connsiteY124" fmla="*/ 928306 h 1352550"/>
                <a:gd name="connsiteX125" fmla="*/ 417195 w 2028825"/>
                <a:gd name="connsiteY125" fmla="*/ 927925 h 1352550"/>
                <a:gd name="connsiteX126" fmla="*/ 418529 w 2028825"/>
                <a:gd name="connsiteY126" fmla="*/ 931259 h 1352550"/>
                <a:gd name="connsiteX127" fmla="*/ 416147 w 2028825"/>
                <a:gd name="connsiteY127" fmla="*/ 933355 h 1352550"/>
                <a:gd name="connsiteX128" fmla="*/ 415290 w 2028825"/>
                <a:gd name="connsiteY128" fmla="*/ 923163 h 1352550"/>
                <a:gd name="connsiteX129" fmla="*/ 414814 w 2028825"/>
                <a:gd name="connsiteY129" fmla="*/ 932878 h 1352550"/>
                <a:gd name="connsiteX130" fmla="*/ 413290 w 2028825"/>
                <a:gd name="connsiteY130" fmla="*/ 927544 h 1352550"/>
                <a:gd name="connsiteX131" fmla="*/ 397954 w 2028825"/>
                <a:gd name="connsiteY131" fmla="*/ 926687 h 1352550"/>
                <a:gd name="connsiteX132" fmla="*/ 382714 w 2028825"/>
                <a:gd name="connsiteY132" fmla="*/ 939736 h 1352550"/>
                <a:gd name="connsiteX133" fmla="*/ 373761 w 2028825"/>
                <a:gd name="connsiteY133" fmla="*/ 932878 h 1352550"/>
                <a:gd name="connsiteX134" fmla="*/ 363569 w 2028825"/>
                <a:gd name="connsiteY134" fmla="*/ 897160 h 1352550"/>
                <a:gd name="connsiteX135" fmla="*/ 346139 w 2028825"/>
                <a:gd name="connsiteY135" fmla="*/ 885444 h 1352550"/>
                <a:gd name="connsiteX136" fmla="*/ 338328 w 2028825"/>
                <a:gd name="connsiteY136" fmla="*/ 872395 h 1352550"/>
                <a:gd name="connsiteX137" fmla="*/ 338423 w 2028825"/>
                <a:gd name="connsiteY137" fmla="*/ 864108 h 1352550"/>
                <a:gd name="connsiteX138" fmla="*/ 324898 w 2028825"/>
                <a:gd name="connsiteY138" fmla="*/ 861346 h 1352550"/>
                <a:gd name="connsiteX139" fmla="*/ 304133 w 2028825"/>
                <a:gd name="connsiteY139" fmla="*/ 876205 h 1352550"/>
                <a:gd name="connsiteX140" fmla="*/ 300323 w 2028825"/>
                <a:gd name="connsiteY140" fmla="*/ 875919 h 1352550"/>
                <a:gd name="connsiteX141" fmla="*/ 288608 w 2028825"/>
                <a:gd name="connsiteY141" fmla="*/ 883253 h 1352550"/>
                <a:gd name="connsiteX142" fmla="*/ 288322 w 2028825"/>
                <a:gd name="connsiteY142" fmla="*/ 893921 h 1352550"/>
                <a:gd name="connsiteX143" fmla="*/ 293370 w 2028825"/>
                <a:gd name="connsiteY143" fmla="*/ 912590 h 1352550"/>
                <a:gd name="connsiteX144" fmla="*/ 291560 w 2028825"/>
                <a:gd name="connsiteY144" fmla="*/ 918877 h 1352550"/>
                <a:gd name="connsiteX145" fmla="*/ 277082 w 2028825"/>
                <a:gd name="connsiteY145" fmla="*/ 924496 h 1352550"/>
                <a:gd name="connsiteX146" fmla="*/ 260795 w 2028825"/>
                <a:gd name="connsiteY146" fmla="*/ 915448 h 1352550"/>
                <a:gd name="connsiteX147" fmla="*/ 253651 w 2028825"/>
                <a:gd name="connsiteY147" fmla="*/ 922687 h 1352550"/>
                <a:gd name="connsiteX148" fmla="*/ 253460 w 2028825"/>
                <a:gd name="connsiteY148" fmla="*/ 902589 h 1352550"/>
                <a:gd name="connsiteX149" fmla="*/ 278606 w 2028825"/>
                <a:gd name="connsiteY149" fmla="*/ 876395 h 1352550"/>
                <a:gd name="connsiteX150" fmla="*/ 278035 w 2028825"/>
                <a:gd name="connsiteY150" fmla="*/ 870394 h 1352550"/>
                <a:gd name="connsiteX151" fmla="*/ 276130 w 2028825"/>
                <a:gd name="connsiteY151" fmla="*/ 867823 h 1352550"/>
                <a:gd name="connsiteX152" fmla="*/ 254889 w 2028825"/>
                <a:gd name="connsiteY152" fmla="*/ 880396 h 1352550"/>
                <a:gd name="connsiteX153" fmla="*/ 233839 w 2028825"/>
                <a:gd name="connsiteY153" fmla="*/ 884396 h 1352550"/>
                <a:gd name="connsiteX154" fmla="*/ 232600 w 2028825"/>
                <a:gd name="connsiteY154" fmla="*/ 875062 h 1352550"/>
                <a:gd name="connsiteX155" fmla="*/ 234982 w 2028825"/>
                <a:gd name="connsiteY155" fmla="*/ 870871 h 1352550"/>
                <a:gd name="connsiteX156" fmla="*/ 231934 w 2028825"/>
                <a:gd name="connsiteY156" fmla="*/ 866013 h 1352550"/>
                <a:gd name="connsiteX157" fmla="*/ 238601 w 2028825"/>
                <a:gd name="connsiteY157" fmla="*/ 862393 h 1352550"/>
                <a:gd name="connsiteX158" fmla="*/ 235649 w 2028825"/>
                <a:gd name="connsiteY158" fmla="*/ 855726 h 1352550"/>
                <a:gd name="connsiteX159" fmla="*/ 222123 w 2028825"/>
                <a:gd name="connsiteY159" fmla="*/ 853630 h 1352550"/>
                <a:gd name="connsiteX160" fmla="*/ 206216 w 2028825"/>
                <a:gd name="connsiteY160" fmla="*/ 858869 h 1352550"/>
                <a:gd name="connsiteX161" fmla="*/ 210502 w 2028825"/>
                <a:gd name="connsiteY161" fmla="*/ 866299 h 1352550"/>
                <a:gd name="connsiteX162" fmla="*/ 210883 w 2028825"/>
                <a:gd name="connsiteY162" fmla="*/ 873061 h 1352550"/>
                <a:gd name="connsiteX163" fmla="*/ 203359 w 2028825"/>
                <a:gd name="connsiteY163" fmla="*/ 875443 h 1352550"/>
                <a:gd name="connsiteX164" fmla="*/ 178594 w 2028825"/>
                <a:gd name="connsiteY164" fmla="*/ 872490 h 1352550"/>
                <a:gd name="connsiteX165" fmla="*/ 172022 w 2028825"/>
                <a:gd name="connsiteY165" fmla="*/ 879538 h 1352550"/>
                <a:gd name="connsiteX166" fmla="*/ 158972 w 2028825"/>
                <a:gd name="connsiteY166" fmla="*/ 883063 h 1352550"/>
                <a:gd name="connsiteX167" fmla="*/ 145447 w 2028825"/>
                <a:gd name="connsiteY167" fmla="*/ 877919 h 1352550"/>
                <a:gd name="connsiteX168" fmla="*/ 112204 w 2028825"/>
                <a:gd name="connsiteY168" fmla="*/ 872680 h 1352550"/>
                <a:gd name="connsiteX169" fmla="*/ 98393 w 2028825"/>
                <a:gd name="connsiteY169" fmla="*/ 884396 h 1352550"/>
                <a:gd name="connsiteX170" fmla="*/ 86677 w 2028825"/>
                <a:gd name="connsiteY170" fmla="*/ 886873 h 1352550"/>
                <a:gd name="connsiteX171" fmla="*/ 80486 w 2028825"/>
                <a:gd name="connsiteY171" fmla="*/ 891730 h 1352550"/>
                <a:gd name="connsiteX172" fmla="*/ 79248 w 2028825"/>
                <a:gd name="connsiteY172" fmla="*/ 887825 h 1352550"/>
                <a:gd name="connsiteX173" fmla="*/ 76676 w 2028825"/>
                <a:gd name="connsiteY173" fmla="*/ 891064 h 1352550"/>
                <a:gd name="connsiteX174" fmla="*/ 59150 w 2028825"/>
                <a:gd name="connsiteY174" fmla="*/ 873538 h 1352550"/>
                <a:gd name="connsiteX175" fmla="*/ 54769 w 2028825"/>
                <a:gd name="connsiteY175" fmla="*/ 863441 h 1352550"/>
                <a:gd name="connsiteX176" fmla="*/ 57722 w 2028825"/>
                <a:gd name="connsiteY176" fmla="*/ 855440 h 1352550"/>
                <a:gd name="connsiteX177" fmla="*/ 74485 w 2028825"/>
                <a:gd name="connsiteY177" fmla="*/ 840581 h 1352550"/>
                <a:gd name="connsiteX178" fmla="*/ 72390 w 2028825"/>
                <a:gd name="connsiteY178" fmla="*/ 798100 h 1352550"/>
                <a:gd name="connsiteX179" fmla="*/ 132493 w 2028825"/>
                <a:gd name="connsiteY179" fmla="*/ 755047 h 1352550"/>
                <a:gd name="connsiteX180" fmla="*/ 143447 w 2028825"/>
                <a:gd name="connsiteY180" fmla="*/ 734949 h 1352550"/>
                <a:gd name="connsiteX181" fmla="*/ 149543 w 2028825"/>
                <a:gd name="connsiteY181" fmla="*/ 716280 h 1352550"/>
                <a:gd name="connsiteX182" fmla="*/ 147923 w 2028825"/>
                <a:gd name="connsiteY182" fmla="*/ 704659 h 1352550"/>
                <a:gd name="connsiteX183" fmla="*/ 150304 w 2028825"/>
                <a:gd name="connsiteY183" fmla="*/ 701897 h 1352550"/>
                <a:gd name="connsiteX184" fmla="*/ 145256 w 2028825"/>
                <a:gd name="connsiteY184" fmla="*/ 698659 h 1352550"/>
                <a:gd name="connsiteX185" fmla="*/ 130207 w 2028825"/>
                <a:gd name="connsiteY185" fmla="*/ 696182 h 1352550"/>
                <a:gd name="connsiteX186" fmla="*/ 105537 w 2028825"/>
                <a:gd name="connsiteY186" fmla="*/ 706850 h 1352550"/>
                <a:gd name="connsiteX187" fmla="*/ 90964 w 2028825"/>
                <a:gd name="connsiteY187" fmla="*/ 701611 h 1352550"/>
                <a:gd name="connsiteX188" fmla="*/ 81629 w 2028825"/>
                <a:gd name="connsiteY188" fmla="*/ 686943 h 1352550"/>
                <a:gd name="connsiteX189" fmla="*/ 75152 w 2028825"/>
                <a:gd name="connsiteY189" fmla="*/ 689419 h 1352550"/>
                <a:gd name="connsiteX190" fmla="*/ 68389 w 2028825"/>
                <a:gd name="connsiteY190" fmla="*/ 685705 h 1352550"/>
                <a:gd name="connsiteX191" fmla="*/ 72009 w 2028825"/>
                <a:gd name="connsiteY191" fmla="*/ 681514 h 1352550"/>
                <a:gd name="connsiteX192" fmla="*/ 56293 w 2028825"/>
                <a:gd name="connsiteY192" fmla="*/ 667036 h 1352550"/>
                <a:gd name="connsiteX193" fmla="*/ 57436 w 2028825"/>
                <a:gd name="connsiteY193" fmla="*/ 664178 h 1352550"/>
                <a:gd name="connsiteX194" fmla="*/ 62103 w 2028825"/>
                <a:gd name="connsiteY194" fmla="*/ 663511 h 1352550"/>
                <a:gd name="connsiteX195" fmla="*/ 62198 w 2028825"/>
                <a:gd name="connsiteY195" fmla="*/ 657606 h 1352550"/>
                <a:gd name="connsiteX196" fmla="*/ 70771 w 2028825"/>
                <a:gd name="connsiteY196" fmla="*/ 659606 h 1352550"/>
                <a:gd name="connsiteX197" fmla="*/ 68104 w 2028825"/>
                <a:gd name="connsiteY197" fmla="*/ 662654 h 1352550"/>
                <a:gd name="connsiteX198" fmla="*/ 63246 w 2028825"/>
                <a:gd name="connsiteY198" fmla="*/ 662368 h 1352550"/>
                <a:gd name="connsiteX199" fmla="*/ 64579 w 2028825"/>
                <a:gd name="connsiteY199" fmla="*/ 664654 h 1352550"/>
                <a:gd name="connsiteX200" fmla="*/ 69723 w 2028825"/>
                <a:gd name="connsiteY200" fmla="*/ 663988 h 1352550"/>
                <a:gd name="connsiteX201" fmla="*/ 73914 w 2028825"/>
                <a:gd name="connsiteY201" fmla="*/ 659797 h 1352550"/>
                <a:gd name="connsiteX202" fmla="*/ 55626 w 2028825"/>
                <a:gd name="connsiteY202" fmla="*/ 654082 h 1352550"/>
                <a:gd name="connsiteX203" fmla="*/ 56864 w 2028825"/>
                <a:gd name="connsiteY203" fmla="*/ 652463 h 1352550"/>
                <a:gd name="connsiteX204" fmla="*/ 54388 w 2028825"/>
                <a:gd name="connsiteY204" fmla="*/ 649224 h 1352550"/>
                <a:gd name="connsiteX205" fmla="*/ 54578 w 2028825"/>
                <a:gd name="connsiteY205" fmla="*/ 645795 h 1352550"/>
                <a:gd name="connsiteX206" fmla="*/ 70295 w 2028825"/>
                <a:gd name="connsiteY206" fmla="*/ 646176 h 1352550"/>
                <a:gd name="connsiteX207" fmla="*/ 50387 w 2028825"/>
                <a:gd name="connsiteY207" fmla="*/ 630079 h 1352550"/>
                <a:gd name="connsiteX208" fmla="*/ 51816 w 2028825"/>
                <a:gd name="connsiteY208" fmla="*/ 628078 h 1352550"/>
                <a:gd name="connsiteX209" fmla="*/ 47244 w 2028825"/>
                <a:gd name="connsiteY209" fmla="*/ 623221 h 1352550"/>
                <a:gd name="connsiteX210" fmla="*/ 39624 w 2028825"/>
                <a:gd name="connsiteY210" fmla="*/ 622268 h 1352550"/>
                <a:gd name="connsiteX211" fmla="*/ 42386 w 2028825"/>
                <a:gd name="connsiteY211" fmla="*/ 615791 h 1352550"/>
                <a:gd name="connsiteX212" fmla="*/ 31623 w 2028825"/>
                <a:gd name="connsiteY212" fmla="*/ 611124 h 1352550"/>
                <a:gd name="connsiteX213" fmla="*/ 31909 w 2028825"/>
                <a:gd name="connsiteY213" fmla="*/ 606171 h 1352550"/>
                <a:gd name="connsiteX214" fmla="*/ 38672 w 2028825"/>
                <a:gd name="connsiteY214" fmla="*/ 607885 h 1352550"/>
                <a:gd name="connsiteX215" fmla="*/ 40958 w 2028825"/>
                <a:gd name="connsiteY215" fmla="*/ 603790 h 1352550"/>
                <a:gd name="connsiteX216" fmla="*/ 37719 w 2028825"/>
                <a:gd name="connsiteY216" fmla="*/ 599122 h 1352550"/>
                <a:gd name="connsiteX217" fmla="*/ 25146 w 2028825"/>
                <a:gd name="connsiteY217" fmla="*/ 601027 h 1352550"/>
                <a:gd name="connsiteX218" fmla="*/ 21526 w 2028825"/>
                <a:gd name="connsiteY218" fmla="*/ 585597 h 1352550"/>
                <a:gd name="connsiteX219" fmla="*/ 14859 w 2028825"/>
                <a:gd name="connsiteY219" fmla="*/ 583882 h 1352550"/>
                <a:gd name="connsiteX220" fmla="*/ 10097 w 2028825"/>
                <a:gd name="connsiteY220" fmla="*/ 585502 h 1352550"/>
                <a:gd name="connsiteX221" fmla="*/ 9525 w 2028825"/>
                <a:gd name="connsiteY221" fmla="*/ 564261 h 1352550"/>
                <a:gd name="connsiteX222" fmla="*/ 16859 w 2028825"/>
                <a:gd name="connsiteY222" fmla="*/ 556546 h 1352550"/>
                <a:gd name="connsiteX223" fmla="*/ 26956 w 2028825"/>
                <a:gd name="connsiteY223" fmla="*/ 564642 h 1352550"/>
                <a:gd name="connsiteX224" fmla="*/ 33718 w 2028825"/>
                <a:gd name="connsiteY224" fmla="*/ 564547 h 1352550"/>
                <a:gd name="connsiteX225" fmla="*/ 37338 w 2028825"/>
                <a:gd name="connsiteY225" fmla="*/ 561022 h 1352550"/>
                <a:gd name="connsiteX226" fmla="*/ 34766 w 2028825"/>
                <a:gd name="connsiteY226" fmla="*/ 559975 h 1352550"/>
                <a:gd name="connsiteX227" fmla="*/ 36671 w 2028825"/>
                <a:gd name="connsiteY227" fmla="*/ 556355 h 1352550"/>
                <a:gd name="connsiteX228" fmla="*/ 33242 w 2028825"/>
                <a:gd name="connsiteY228" fmla="*/ 545116 h 1352550"/>
                <a:gd name="connsiteX229" fmla="*/ 33909 w 2028825"/>
                <a:gd name="connsiteY229" fmla="*/ 539972 h 1352550"/>
                <a:gd name="connsiteX230" fmla="*/ 37433 w 2028825"/>
                <a:gd name="connsiteY230" fmla="*/ 538353 h 1352550"/>
                <a:gd name="connsiteX231" fmla="*/ 38386 w 2028825"/>
                <a:gd name="connsiteY231" fmla="*/ 527399 h 1352550"/>
                <a:gd name="connsiteX232" fmla="*/ 51625 w 2028825"/>
                <a:gd name="connsiteY232" fmla="*/ 524351 h 1352550"/>
                <a:gd name="connsiteX233" fmla="*/ 55340 w 2028825"/>
                <a:gd name="connsiteY233" fmla="*/ 519589 h 1352550"/>
                <a:gd name="connsiteX234" fmla="*/ 59245 w 2028825"/>
                <a:gd name="connsiteY234" fmla="*/ 522446 h 1352550"/>
                <a:gd name="connsiteX235" fmla="*/ 57817 w 2028825"/>
                <a:gd name="connsiteY235" fmla="*/ 527590 h 1352550"/>
                <a:gd name="connsiteX236" fmla="*/ 57341 w 2028825"/>
                <a:gd name="connsiteY236" fmla="*/ 527018 h 1352550"/>
                <a:gd name="connsiteX237" fmla="*/ 54197 w 2028825"/>
                <a:gd name="connsiteY237" fmla="*/ 526828 h 1352550"/>
                <a:gd name="connsiteX238" fmla="*/ 52102 w 2028825"/>
                <a:gd name="connsiteY238" fmla="*/ 527685 h 1352550"/>
                <a:gd name="connsiteX239" fmla="*/ 46387 w 2028825"/>
                <a:gd name="connsiteY239" fmla="*/ 526256 h 1352550"/>
                <a:gd name="connsiteX240" fmla="*/ 45053 w 2028825"/>
                <a:gd name="connsiteY240" fmla="*/ 526828 h 1352550"/>
                <a:gd name="connsiteX241" fmla="*/ 52006 w 2028825"/>
                <a:gd name="connsiteY241" fmla="*/ 527875 h 1352550"/>
                <a:gd name="connsiteX242" fmla="*/ 57245 w 2028825"/>
                <a:gd name="connsiteY242" fmla="*/ 527304 h 1352550"/>
                <a:gd name="connsiteX243" fmla="*/ 57817 w 2028825"/>
                <a:gd name="connsiteY243" fmla="*/ 527685 h 1352550"/>
                <a:gd name="connsiteX244" fmla="*/ 57531 w 2028825"/>
                <a:gd name="connsiteY244" fmla="*/ 528923 h 1352550"/>
                <a:gd name="connsiteX245" fmla="*/ 65151 w 2028825"/>
                <a:gd name="connsiteY245" fmla="*/ 532257 h 1352550"/>
                <a:gd name="connsiteX246" fmla="*/ 66961 w 2028825"/>
                <a:gd name="connsiteY246" fmla="*/ 527304 h 1352550"/>
                <a:gd name="connsiteX247" fmla="*/ 63818 w 2028825"/>
                <a:gd name="connsiteY247" fmla="*/ 524827 h 1352550"/>
                <a:gd name="connsiteX248" fmla="*/ 76772 w 2028825"/>
                <a:gd name="connsiteY248" fmla="*/ 528923 h 1352550"/>
                <a:gd name="connsiteX249" fmla="*/ 81248 w 2028825"/>
                <a:gd name="connsiteY249" fmla="*/ 520541 h 1352550"/>
                <a:gd name="connsiteX250" fmla="*/ 99441 w 2028825"/>
                <a:gd name="connsiteY250" fmla="*/ 507111 h 1352550"/>
                <a:gd name="connsiteX251" fmla="*/ 113443 w 2028825"/>
                <a:gd name="connsiteY251" fmla="*/ 511588 h 1352550"/>
                <a:gd name="connsiteX252" fmla="*/ 120968 w 2028825"/>
                <a:gd name="connsiteY252" fmla="*/ 507397 h 1352550"/>
                <a:gd name="connsiteX253" fmla="*/ 120396 w 2028825"/>
                <a:gd name="connsiteY253" fmla="*/ 505587 h 1352550"/>
                <a:gd name="connsiteX254" fmla="*/ 130493 w 2028825"/>
                <a:gd name="connsiteY254" fmla="*/ 507016 h 1352550"/>
                <a:gd name="connsiteX255" fmla="*/ 125635 w 2028825"/>
                <a:gd name="connsiteY255" fmla="*/ 509778 h 1352550"/>
                <a:gd name="connsiteX256" fmla="*/ 128683 w 2028825"/>
                <a:gd name="connsiteY256" fmla="*/ 517588 h 1352550"/>
                <a:gd name="connsiteX257" fmla="*/ 145447 w 2028825"/>
                <a:gd name="connsiteY257" fmla="*/ 526542 h 1352550"/>
                <a:gd name="connsiteX258" fmla="*/ 150209 w 2028825"/>
                <a:gd name="connsiteY258" fmla="*/ 522446 h 1352550"/>
                <a:gd name="connsiteX259" fmla="*/ 159639 w 2028825"/>
                <a:gd name="connsiteY259" fmla="*/ 519970 h 1352550"/>
                <a:gd name="connsiteX260" fmla="*/ 179641 w 2028825"/>
                <a:gd name="connsiteY260" fmla="*/ 520446 h 1352550"/>
                <a:gd name="connsiteX261" fmla="*/ 188404 w 2028825"/>
                <a:gd name="connsiteY261" fmla="*/ 511873 h 1352550"/>
                <a:gd name="connsiteX262" fmla="*/ 192310 w 2028825"/>
                <a:gd name="connsiteY262" fmla="*/ 520541 h 1352550"/>
                <a:gd name="connsiteX263" fmla="*/ 186690 w 2028825"/>
                <a:gd name="connsiteY263" fmla="*/ 527304 h 1352550"/>
                <a:gd name="connsiteX264" fmla="*/ 180880 w 2028825"/>
                <a:gd name="connsiteY264" fmla="*/ 544544 h 1352550"/>
                <a:gd name="connsiteX265" fmla="*/ 198977 w 2028825"/>
                <a:gd name="connsiteY265" fmla="*/ 549592 h 1352550"/>
                <a:gd name="connsiteX266" fmla="*/ 212027 w 2028825"/>
                <a:gd name="connsiteY266" fmla="*/ 548164 h 1352550"/>
                <a:gd name="connsiteX267" fmla="*/ 234791 w 2028825"/>
                <a:gd name="connsiteY267" fmla="*/ 536353 h 1352550"/>
                <a:gd name="connsiteX268" fmla="*/ 236220 w 2028825"/>
                <a:gd name="connsiteY268" fmla="*/ 547878 h 1352550"/>
                <a:gd name="connsiteX269" fmla="*/ 232505 w 2028825"/>
                <a:gd name="connsiteY269" fmla="*/ 555212 h 1352550"/>
                <a:gd name="connsiteX270" fmla="*/ 237077 w 2028825"/>
                <a:gd name="connsiteY270" fmla="*/ 556641 h 1352550"/>
                <a:gd name="connsiteX271" fmla="*/ 246983 w 2028825"/>
                <a:gd name="connsiteY271" fmla="*/ 574738 h 1352550"/>
                <a:gd name="connsiteX272" fmla="*/ 251936 w 2028825"/>
                <a:gd name="connsiteY272" fmla="*/ 578358 h 1352550"/>
                <a:gd name="connsiteX273" fmla="*/ 256032 w 2028825"/>
                <a:gd name="connsiteY273" fmla="*/ 575119 h 1352550"/>
                <a:gd name="connsiteX274" fmla="*/ 274796 w 2028825"/>
                <a:gd name="connsiteY274" fmla="*/ 571500 h 1352550"/>
                <a:gd name="connsiteX275" fmla="*/ 285083 w 2028825"/>
                <a:gd name="connsiteY275" fmla="*/ 573881 h 1352550"/>
                <a:gd name="connsiteX276" fmla="*/ 286322 w 2028825"/>
                <a:gd name="connsiteY276" fmla="*/ 576263 h 1352550"/>
                <a:gd name="connsiteX277" fmla="*/ 282321 w 2028825"/>
                <a:gd name="connsiteY277" fmla="*/ 578739 h 1352550"/>
                <a:gd name="connsiteX278" fmla="*/ 282988 w 2028825"/>
                <a:gd name="connsiteY278" fmla="*/ 582549 h 1352550"/>
                <a:gd name="connsiteX279" fmla="*/ 272034 w 2028825"/>
                <a:gd name="connsiteY279" fmla="*/ 590645 h 1352550"/>
                <a:gd name="connsiteX280" fmla="*/ 262890 w 2028825"/>
                <a:gd name="connsiteY280" fmla="*/ 591884 h 1352550"/>
                <a:gd name="connsiteX281" fmla="*/ 263176 w 2028825"/>
                <a:gd name="connsiteY281" fmla="*/ 595217 h 1352550"/>
                <a:gd name="connsiteX282" fmla="*/ 265557 w 2028825"/>
                <a:gd name="connsiteY282" fmla="*/ 594931 h 1352550"/>
                <a:gd name="connsiteX283" fmla="*/ 267081 w 2028825"/>
                <a:gd name="connsiteY283" fmla="*/ 598265 h 1352550"/>
                <a:gd name="connsiteX284" fmla="*/ 270320 w 2028825"/>
                <a:gd name="connsiteY284" fmla="*/ 596551 h 1352550"/>
                <a:gd name="connsiteX285" fmla="*/ 271653 w 2028825"/>
                <a:gd name="connsiteY285" fmla="*/ 601694 h 1352550"/>
                <a:gd name="connsiteX286" fmla="*/ 281369 w 2028825"/>
                <a:gd name="connsiteY286" fmla="*/ 598360 h 1352550"/>
                <a:gd name="connsiteX287" fmla="*/ 281654 w 2028825"/>
                <a:gd name="connsiteY287" fmla="*/ 607028 h 1352550"/>
                <a:gd name="connsiteX288" fmla="*/ 296799 w 2028825"/>
                <a:gd name="connsiteY288" fmla="*/ 605028 h 1352550"/>
                <a:gd name="connsiteX289" fmla="*/ 296894 w 2028825"/>
                <a:gd name="connsiteY289" fmla="*/ 621030 h 1352550"/>
                <a:gd name="connsiteX290" fmla="*/ 307277 w 2028825"/>
                <a:gd name="connsiteY290" fmla="*/ 619696 h 1352550"/>
                <a:gd name="connsiteX291" fmla="*/ 307181 w 2028825"/>
                <a:gd name="connsiteY291" fmla="*/ 622173 h 1352550"/>
                <a:gd name="connsiteX292" fmla="*/ 317564 w 2028825"/>
                <a:gd name="connsiteY292" fmla="*/ 625792 h 1352550"/>
                <a:gd name="connsiteX293" fmla="*/ 315849 w 2028825"/>
                <a:gd name="connsiteY293" fmla="*/ 643318 h 1352550"/>
                <a:gd name="connsiteX294" fmla="*/ 326231 w 2028825"/>
                <a:gd name="connsiteY294" fmla="*/ 645795 h 1352550"/>
                <a:gd name="connsiteX295" fmla="*/ 360235 w 2028825"/>
                <a:gd name="connsiteY295" fmla="*/ 633603 h 1352550"/>
                <a:gd name="connsiteX296" fmla="*/ 355949 w 2028825"/>
                <a:gd name="connsiteY296" fmla="*/ 617029 h 1352550"/>
                <a:gd name="connsiteX297" fmla="*/ 360140 w 2028825"/>
                <a:gd name="connsiteY297" fmla="*/ 582359 h 1352550"/>
                <a:gd name="connsiteX298" fmla="*/ 356902 w 2028825"/>
                <a:gd name="connsiteY298" fmla="*/ 573119 h 1352550"/>
                <a:gd name="connsiteX299" fmla="*/ 371094 w 2028825"/>
                <a:gd name="connsiteY299" fmla="*/ 567214 h 1352550"/>
                <a:gd name="connsiteX300" fmla="*/ 366903 w 2028825"/>
                <a:gd name="connsiteY300" fmla="*/ 544259 h 1352550"/>
                <a:gd name="connsiteX301" fmla="*/ 371094 w 2028825"/>
                <a:gd name="connsiteY301" fmla="*/ 542353 h 1352550"/>
                <a:gd name="connsiteX302" fmla="*/ 366712 w 2028825"/>
                <a:gd name="connsiteY302" fmla="*/ 530161 h 1352550"/>
                <a:gd name="connsiteX303" fmla="*/ 368808 w 2028825"/>
                <a:gd name="connsiteY303" fmla="*/ 529876 h 1352550"/>
                <a:gd name="connsiteX304" fmla="*/ 368427 w 2028825"/>
                <a:gd name="connsiteY304" fmla="*/ 522827 h 1352550"/>
                <a:gd name="connsiteX305" fmla="*/ 361760 w 2028825"/>
                <a:gd name="connsiteY305" fmla="*/ 521017 h 1352550"/>
                <a:gd name="connsiteX306" fmla="*/ 362236 w 2028825"/>
                <a:gd name="connsiteY306" fmla="*/ 516731 h 1352550"/>
                <a:gd name="connsiteX307" fmla="*/ 367665 w 2028825"/>
                <a:gd name="connsiteY307" fmla="*/ 513969 h 1352550"/>
                <a:gd name="connsiteX308" fmla="*/ 366236 w 2028825"/>
                <a:gd name="connsiteY308" fmla="*/ 506349 h 1352550"/>
                <a:gd name="connsiteX309" fmla="*/ 397288 w 2028825"/>
                <a:gd name="connsiteY309" fmla="*/ 484060 h 1352550"/>
                <a:gd name="connsiteX310" fmla="*/ 396621 w 2028825"/>
                <a:gd name="connsiteY310" fmla="*/ 479488 h 1352550"/>
                <a:gd name="connsiteX311" fmla="*/ 410623 w 2028825"/>
                <a:gd name="connsiteY311" fmla="*/ 474440 h 1352550"/>
                <a:gd name="connsiteX312" fmla="*/ 410242 w 2028825"/>
                <a:gd name="connsiteY312" fmla="*/ 465487 h 1352550"/>
                <a:gd name="connsiteX313" fmla="*/ 423958 w 2028825"/>
                <a:gd name="connsiteY313" fmla="*/ 454342 h 1352550"/>
                <a:gd name="connsiteX314" fmla="*/ 440246 w 2028825"/>
                <a:gd name="connsiteY314" fmla="*/ 435864 h 1352550"/>
                <a:gd name="connsiteX315" fmla="*/ 464344 w 2028825"/>
                <a:gd name="connsiteY315" fmla="*/ 421672 h 1352550"/>
                <a:gd name="connsiteX316" fmla="*/ 490347 w 2028825"/>
                <a:gd name="connsiteY316" fmla="*/ 413004 h 1352550"/>
                <a:gd name="connsiteX317" fmla="*/ 492824 w 2028825"/>
                <a:gd name="connsiteY317" fmla="*/ 426815 h 1352550"/>
                <a:gd name="connsiteX318" fmla="*/ 521208 w 2028825"/>
                <a:gd name="connsiteY318" fmla="*/ 429196 h 1352550"/>
                <a:gd name="connsiteX319" fmla="*/ 517684 w 2028825"/>
                <a:gd name="connsiteY319" fmla="*/ 409003 h 1352550"/>
                <a:gd name="connsiteX320" fmla="*/ 512064 w 2028825"/>
                <a:gd name="connsiteY320" fmla="*/ 409861 h 1352550"/>
                <a:gd name="connsiteX321" fmla="*/ 510730 w 2028825"/>
                <a:gd name="connsiteY321" fmla="*/ 402526 h 1352550"/>
                <a:gd name="connsiteX322" fmla="*/ 518160 w 2028825"/>
                <a:gd name="connsiteY322" fmla="*/ 402050 h 1352550"/>
                <a:gd name="connsiteX323" fmla="*/ 514445 w 2028825"/>
                <a:gd name="connsiteY323" fmla="*/ 377190 h 1352550"/>
                <a:gd name="connsiteX324" fmla="*/ 515779 w 2028825"/>
                <a:gd name="connsiteY324" fmla="*/ 365379 h 1352550"/>
                <a:gd name="connsiteX325" fmla="*/ 496633 w 2028825"/>
                <a:gd name="connsiteY325" fmla="*/ 347472 h 1352550"/>
                <a:gd name="connsiteX326" fmla="*/ 492728 w 2028825"/>
                <a:gd name="connsiteY326" fmla="*/ 346234 h 1352550"/>
                <a:gd name="connsiteX327" fmla="*/ 490728 w 2028825"/>
                <a:gd name="connsiteY327" fmla="*/ 354616 h 1352550"/>
                <a:gd name="connsiteX328" fmla="*/ 466249 w 2028825"/>
                <a:gd name="connsiteY328" fmla="*/ 338899 h 1352550"/>
                <a:gd name="connsiteX329" fmla="*/ 469678 w 2028825"/>
                <a:gd name="connsiteY329" fmla="*/ 309943 h 1352550"/>
                <a:gd name="connsiteX330" fmla="*/ 483108 w 2028825"/>
                <a:gd name="connsiteY330" fmla="*/ 286893 h 1352550"/>
                <a:gd name="connsiteX331" fmla="*/ 514826 w 2028825"/>
                <a:gd name="connsiteY331" fmla="*/ 292132 h 1352550"/>
                <a:gd name="connsiteX332" fmla="*/ 517684 w 2028825"/>
                <a:gd name="connsiteY332" fmla="*/ 283369 h 1352550"/>
                <a:gd name="connsiteX333" fmla="*/ 529400 w 2028825"/>
                <a:gd name="connsiteY333" fmla="*/ 266033 h 1352550"/>
                <a:gd name="connsiteX334" fmla="*/ 551688 w 2028825"/>
                <a:gd name="connsiteY334" fmla="*/ 257746 h 1352550"/>
                <a:gd name="connsiteX335" fmla="*/ 566357 w 2028825"/>
                <a:gd name="connsiteY335" fmla="*/ 261366 h 1352550"/>
                <a:gd name="connsiteX336" fmla="*/ 579311 w 2028825"/>
                <a:gd name="connsiteY336" fmla="*/ 260318 h 1352550"/>
                <a:gd name="connsiteX337" fmla="*/ 573596 w 2028825"/>
                <a:gd name="connsiteY337" fmla="*/ 246126 h 1352550"/>
                <a:gd name="connsiteX338" fmla="*/ 585978 w 2028825"/>
                <a:gd name="connsiteY338" fmla="*/ 222885 h 1352550"/>
                <a:gd name="connsiteX339" fmla="*/ 677704 w 2028825"/>
                <a:gd name="connsiteY339" fmla="*/ 163163 h 1352550"/>
                <a:gd name="connsiteX340" fmla="*/ 696278 w 2028825"/>
                <a:gd name="connsiteY340" fmla="*/ 146018 h 1352550"/>
                <a:gd name="connsiteX341" fmla="*/ 742855 w 2028825"/>
                <a:gd name="connsiteY341" fmla="*/ 142970 h 1352550"/>
                <a:gd name="connsiteX342" fmla="*/ 774954 w 2028825"/>
                <a:gd name="connsiteY342" fmla="*/ 133826 h 1352550"/>
                <a:gd name="connsiteX343" fmla="*/ 786860 w 2028825"/>
                <a:gd name="connsiteY343" fmla="*/ 134493 h 1352550"/>
                <a:gd name="connsiteX344" fmla="*/ 796862 w 2028825"/>
                <a:gd name="connsiteY344" fmla="*/ 122491 h 1352550"/>
                <a:gd name="connsiteX345" fmla="*/ 801815 w 2028825"/>
                <a:gd name="connsiteY345" fmla="*/ 120967 h 1352550"/>
                <a:gd name="connsiteX346" fmla="*/ 805625 w 2028825"/>
                <a:gd name="connsiteY346" fmla="*/ 92107 h 1352550"/>
                <a:gd name="connsiteX347" fmla="*/ 789146 w 2028825"/>
                <a:gd name="connsiteY347" fmla="*/ 96393 h 1352550"/>
                <a:gd name="connsiteX348" fmla="*/ 788289 w 2028825"/>
                <a:gd name="connsiteY348" fmla="*/ 93916 h 1352550"/>
                <a:gd name="connsiteX349" fmla="*/ 792766 w 2028825"/>
                <a:gd name="connsiteY349" fmla="*/ 90583 h 1352550"/>
                <a:gd name="connsiteX350" fmla="*/ 784098 w 2028825"/>
                <a:gd name="connsiteY350" fmla="*/ 87439 h 1352550"/>
                <a:gd name="connsiteX351" fmla="*/ 777050 w 2028825"/>
                <a:gd name="connsiteY351" fmla="*/ 76581 h 1352550"/>
                <a:gd name="connsiteX352" fmla="*/ 779717 w 2028825"/>
                <a:gd name="connsiteY352" fmla="*/ 65722 h 1352550"/>
                <a:gd name="connsiteX353" fmla="*/ 762953 w 2028825"/>
                <a:gd name="connsiteY353" fmla="*/ 76962 h 1352550"/>
                <a:gd name="connsiteX354" fmla="*/ 762857 w 2028825"/>
                <a:gd name="connsiteY354" fmla="*/ 70390 h 1352550"/>
                <a:gd name="connsiteX355" fmla="*/ 759904 w 2028825"/>
                <a:gd name="connsiteY355" fmla="*/ 65722 h 1352550"/>
                <a:gd name="connsiteX356" fmla="*/ 756666 w 2028825"/>
                <a:gd name="connsiteY356" fmla="*/ 67056 h 1352550"/>
                <a:gd name="connsiteX357" fmla="*/ 754761 w 2028825"/>
                <a:gd name="connsiteY357" fmla="*/ 65151 h 1352550"/>
                <a:gd name="connsiteX358" fmla="*/ 753999 w 2028825"/>
                <a:gd name="connsiteY358" fmla="*/ 50768 h 1352550"/>
                <a:gd name="connsiteX359" fmla="*/ 747141 w 2028825"/>
                <a:gd name="connsiteY359" fmla="*/ 49816 h 1352550"/>
                <a:gd name="connsiteX360" fmla="*/ 747998 w 2028825"/>
                <a:gd name="connsiteY360" fmla="*/ 40100 h 1352550"/>
                <a:gd name="connsiteX361" fmla="*/ 745808 w 2028825"/>
                <a:gd name="connsiteY361" fmla="*/ 36290 h 1352550"/>
                <a:gd name="connsiteX362" fmla="*/ 748189 w 2028825"/>
                <a:gd name="connsiteY362" fmla="*/ 23241 h 1352550"/>
                <a:gd name="connsiteX363" fmla="*/ 752856 w 2028825"/>
                <a:gd name="connsiteY363" fmla="*/ 20479 h 1352550"/>
                <a:gd name="connsiteX364" fmla="*/ 779431 w 2028825"/>
                <a:gd name="connsiteY364" fmla="*/ 22765 h 1352550"/>
                <a:gd name="connsiteX365" fmla="*/ 812006 w 2028825"/>
                <a:gd name="connsiteY365" fmla="*/ 20193 h 1352550"/>
                <a:gd name="connsiteX366" fmla="*/ 810863 w 2028825"/>
                <a:gd name="connsiteY366" fmla="*/ 9525 h 1352550"/>
                <a:gd name="connsiteX367" fmla="*/ 821912 w 2028825"/>
                <a:gd name="connsiteY367" fmla="*/ 15049 h 1352550"/>
                <a:gd name="connsiteX368" fmla="*/ 825437 w 2028825"/>
                <a:gd name="connsiteY368" fmla="*/ 23908 h 1352550"/>
                <a:gd name="connsiteX369" fmla="*/ 835819 w 2028825"/>
                <a:gd name="connsiteY369" fmla="*/ 27337 h 1352550"/>
                <a:gd name="connsiteX370" fmla="*/ 836676 w 2028825"/>
                <a:gd name="connsiteY370" fmla="*/ 30766 h 1352550"/>
                <a:gd name="connsiteX371" fmla="*/ 846392 w 2028825"/>
                <a:gd name="connsiteY371" fmla="*/ 35052 h 1352550"/>
                <a:gd name="connsiteX372" fmla="*/ 851725 w 2028825"/>
                <a:gd name="connsiteY372" fmla="*/ 31623 h 1352550"/>
                <a:gd name="connsiteX373" fmla="*/ 857250 w 2028825"/>
                <a:gd name="connsiteY373" fmla="*/ 33337 h 1352550"/>
                <a:gd name="connsiteX374" fmla="*/ 856012 w 2028825"/>
                <a:gd name="connsiteY374" fmla="*/ 37243 h 1352550"/>
                <a:gd name="connsiteX375" fmla="*/ 852297 w 2028825"/>
                <a:gd name="connsiteY375" fmla="*/ 37624 h 1352550"/>
                <a:gd name="connsiteX376" fmla="*/ 851154 w 2028825"/>
                <a:gd name="connsiteY376" fmla="*/ 62008 h 1352550"/>
                <a:gd name="connsiteX377" fmla="*/ 853535 w 2028825"/>
                <a:gd name="connsiteY377" fmla="*/ 63055 h 1352550"/>
                <a:gd name="connsiteX378" fmla="*/ 850868 w 2028825"/>
                <a:gd name="connsiteY378" fmla="*/ 64198 h 1352550"/>
                <a:gd name="connsiteX379" fmla="*/ 851630 w 2028825"/>
                <a:gd name="connsiteY379" fmla="*/ 75247 h 1352550"/>
                <a:gd name="connsiteX380" fmla="*/ 859536 w 2028825"/>
                <a:gd name="connsiteY380" fmla="*/ 74962 h 1352550"/>
                <a:gd name="connsiteX381" fmla="*/ 860584 w 2028825"/>
                <a:gd name="connsiteY381" fmla="*/ 78867 h 1352550"/>
                <a:gd name="connsiteX382" fmla="*/ 876967 w 2028825"/>
                <a:gd name="connsiteY382" fmla="*/ 74866 h 1352550"/>
                <a:gd name="connsiteX383" fmla="*/ 876491 w 2028825"/>
                <a:gd name="connsiteY383" fmla="*/ 88297 h 1352550"/>
                <a:gd name="connsiteX384" fmla="*/ 873157 w 2028825"/>
                <a:gd name="connsiteY384" fmla="*/ 95536 h 1352550"/>
                <a:gd name="connsiteX385" fmla="*/ 863251 w 2028825"/>
                <a:gd name="connsiteY385" fmla="*/ 109061 h 1352550"/>
                <a:gd name="connsiteX386" fmla="*/ 853916 w 2028825"/>
                <a:gd name="connsiteY386" fmla="*/ 109537 h 1352550"/>
                <a:gd name="connsiteX387" fmla="*/ 853440 w 2028825"/>
                <a:gd name="connsiteY387" fmla="*/ 127921 h 1352550"/>
                <a:gd name="connsiteX388" fmla="*/ 846201 w 2028825"/>
                <a:gd name="connsiteY388" fmla="*/ 148304 h 1352550"/>
                <a:gd name="connsiteX389" fmla="*/ 862679 w 2028825"/>
                <a:gd name="connsiteY389" fmla="*/ 157162 h 1352550"/>
                <a:gd name="connsiteX390" fmla="*/ 868490 w 2028825"/>
                <a:gd name="connsiteY390" fmla="*/ 156210 h 1352550"/>
                <a:gd name="connsiteX391" fmla="*/ 922782 w 2028825"/>
                <a:gd name="connsiteY391" fmla="*/ 173926 h 1352550"/>
                <a:gd name="connsiteX392" fmla="*/ 934498 w 2028825"/>
                <a:gd name="connsiteY392" fmla="*/ 173164 h 1352550"/>
                <a:gd name="connsiteX393" fmla="*/ 937641 w 2028825"/>
                <a:gd name="connsiteY393" fmla="*/ 166116 h 1352550"/>
                <a:gd name="connsiteX394" fmla="*/ 943261 w 2028825"/>
                <a:gd name="connsiteY394" fmla="*/ 164020 h 1352550"/>
                <a:gd name="connsiteX395" fmla="*/ 947071 w 2028825"/>
                <a:gd name="connsiteY395" fmla="*/ 154210 h 1352550"/>
                <a:gd name="connsiteX396" fmla="*/ 949833 w 2028825"/>
                <a:gd name="connsiteY396" fmla="*/ 154876 h 1352550"/>
                <a:gd name="connsiteX397" fmla="*/ 952214 w 2028825"/>
                <a:gd name="connsiteY397" fmla="*/ 148685 h 1352550"/>
                <a:gd name="connsiteX398" fmla="*/ 953929 w 2028825"/>
                <a:gd name="connsiteY398" fmla="*/ 149161 h 1352550"/>
                <a:gd name="connsiteX399" fmla="*/ 954976 w 2028825"/>
                <a:gd name="connsiteY399" fmla="*/ 144494 h 1352550"/>
                <a:gd name="connsiteX400" fmla="*/ 976789 w 2028825"/>
                <a:gd name="connsiteY400" fmla="*/ 139160 h 1352550"/>
                <a:gd name="connsiteX401" fmla="*/ 975836 w 2028825"/>
                <a:gd name="connsiteY401" fmla="*/ 129445 h 1352550"/>
                <a:gd name="connsiteX402" fmla="*/ 982980 w 2028825"/>
                <a:gd name="connsiteY402" fmla="*/ 129826 h 1352550"/>
                <a:gd name="connsiteX403" fmla="*/ 983837 w 2028825"/>
                <a:gd name="connsiteY403" fmla="*/ 137255 h 1352550"/>
                <a:gd name="connsiteX404" fmla="*/ 987933 w 2028825"/>
                <a:gd name="connsiteY404" fmla="*/ 136398 h 1352550"/>
                <a:gd name="connsiteX405" fmla="*/ 987838 w 2028825"/>
                <a:gd name="connsiteY405" fmla="*/ 134302 h 1352550"/>
                <a:gd name="connsiteX406" fmla="*/ 1001649 w 2028825"/>
                <a:gd name="connsiteY406" fmla="*/ 132493 h 1352550"/>
                <a:gd name="connsiteX407" fmla="*/ 1005650 w 2028825"/>
                <a:gd name="connsiteY407" fmla="*/ 114871 h 1352550"/>
                <a:gd name="connsiteX408" fmla="*/ 1015651 w 2028825"/>
                <a:gd name="connsiteY408" fmla="*/ 115729 h 1352550"/>
                <a:gd name="connsiteX409" fmla="*/ 1016317 w 2028825"/>
                <a:gd name="connsiteY409" fmla="*/ 108680 h 1352550"/>
                <a:gd name="connsiteX410" fmla="*/ 1019842 w 2028825"/>
                <a:gd name="connsiteY410" fmla="*/ 109633 h 1352550"/>
                <a:gd name="connsiteX411" fmla="*/ 1024604 w 2028825"/>
                <a:gd name="connsiteY411" fmla="*/ 79343 h 1352550"/>
                <a:gd name="connsiteX412" fmla="*/ 1043845 w 2028825"/>
                <a:gd name="connsiteY412" fmla="*/ 77629 h 1352550"/>
                <a:gd name="connsiteX413" fmla="*/ 1047464 w 2028825"/>
                <a:gd name="connsiteY413" fmla="*/ 88487 h 1352550"/>
                <a:gd name="connsiteX414" fmla="*/ 1056132 w 2028825"/>
                <a:gd name="connsiteY414" fmla="*/ 88106 h 1352550"/>
                <a:gd name="connsiteX415" fmla="*/ 1072229 w 2028825"/>
                <a:gd name="connsiteY415" fmla="*/ 96012 h 1352550"/>
                <a:gd name="connsiteX416" fmla="*/ 1084517 w 2028825"/>
                <a:gd name="connsiteY416" fmla="*/ 97250 h 1352550"/>
                <a:gd name="connsiteX417" fmla="*/ 1115473 w 2028825"/>
                <a:gd name="connsiteY417" fmla="*/ 110776 h 1352550"/>
                <a:gd name="connsiteX418" fmla="*/ 1140238 w 2028825"/>
                <a:gd name="connsiteY418" fmla="*/ 105061 h 1352550"/>
                <a:gd name="connsiteX419" fmla="*/ 1141095 w 2028825"/>
                <a:gd name="connsiteY419" fmla="*/ 109918 h 1352550"/>
                <a:gd name="connsiteX420" fmla="*/ 1158050 w 2028825"/>
                <a:gd name="connsiteY420" fmla="*/ 111919 h 1352550"/>
                <a:gd name="connsiteX421" fmla="*/ 1166527 w 2028825"/>
                <a:gd name="connsiteY421" fmla="*/ 120967 h 1352550"/>
                <a:gd name="connsiteX422" fmla="*/ 1166527 w 2028825"/>
                <a:gd name="connsiteY422" fmla="*/ 133636 h 1352550"/>
                <a:gd name="connsiteX423" fmla="*/ 1195769 w 2028825"/>
                <a:gd name="connsiteY423" fmla="*/ 160496 h 1352550"/>
                <a:gd name="connsiteX424" fmla="*/ 1191673 w 2028825"/>
                <a:gd name="connsiteY424" fmla="*/ 176022 h 1352550"/>
                <a:gd name="connsiteX425" fmla="*/ 1200150 w 2028825"/>
                <a:gd name="connsiteY425" fmla="*/ 179546 h 1352550"/>
                <a:gd name="connsiteX426" fmla="*/ 1198626 w 2028825"/>
                <a:gd name="connsiteY426" fmla="*/ 184023 h 1352550"/>
                <a:gd name="connsiteX427" fmla="*/ 1210342 w 2028825"/>
                <a:gd name="connsiteY427" fmla="*/ 185547 h 1352550"/>
                <a:gd name="connsiteX428" fmla="*/ 1209866 w 2028825"/>
                <a:gd name="connsiteY428" fmla="*/ 190119 h 1352550"/>
                <a:gd name="connsiteX429" fmla="*/ 1214914 w 2028825"/>
                <a:gd name="connsiteY429" fmla="*/ 190881 h 1352550"/>
                <a:gd name="connsiteX430" fmla="*/ 1225105 w 2028825"/>
                <a:gd name="connsiteY430" fmla="*/ 238982 h 1352550"/>
                <a:gd name="connsiteX431" fmla="*/ 1232249 w 2028825"/>
                <a:gd name="connsiteY431" fmla="*/ 238125 h 1352550"/>
                <a:gd name="connsiteX432" fmla="*/ 1241203 w 2028825"/>
                <a:gd name="connsiteY432" fmla="*/ 233077 h 1352550"/>
                <a:gd name="connsiteX433" fmla="*/ 1247584 w 2028825"/>
                <a:gd name="connsiteY433" fmla="*/ 236601 h 1352550"/>
                <a:gd name="connsiteX434" fmla="*/ 1252252 w 2028825"/>
                <a:gd name="connsiteY434" fmla="*/ 247840 h 1352550"/>
                <a:gd name="connsiteX435" fmla="*/ 1275207 w 2028825"/>
                <a:gd name="connsiteY435" fmla="*/ 253270 h 1352550"/>
                <a:gd name="connsiteX436" fmla="*/ 1279779 w 2028825"/>
                <a:gd name="connsiteY436" fmla="*/ 253079 h 1352550"/>
                <a:gd name="connsiteX437" fmla="*/ 1281494 w 2028825"/>
                <a:gd name="connsiteY437" fmla="*/ 247459 h 1352550"/>
                <a:gd name="connsiteX438" fmla="*/ 1284351 w 2028825"/>
                <a:gd name="connsiteY438" fmla="*/ 246126 h 1352550"/>
                <a:gd name="connsiteX439" fmla="*/ 1289304 w 2028825"/>
                <a:gd name="connsiteY439" fmla="*/ 248698 h 1352550"/>
                <a:gd name="connsiteX440" fmla="*/ 1289685 w 2028825"/>
                <a:gd name="connsiteY440" fmla="*/ 257461 h 1352550"/>
                <a:gd name="connsiteX441" fmla="*/ 1304544 w 2028825"/>
                <a:gd name="connsiteY441" fmla="*/ 263271 h 1352550"/>
                <a:gd name="connsiteX442" fmla="*/ 1319689 w 2028825"/>
                <a:gd name="connsiteY442" fmla="*/ 262985 h 1352550"/>
                <a:gd name="connsiteX443" fmla="*/ 1319213 w 2028825"/>
                <a:gd name="connsiteY443" fmla="*/ 266986 h 1352550"/>
                <a:gd name="connsiteX444" fmla="*/ 1324547 w 2028825"/>
                <a:gd name="connsiteY444" fmla="*/ 269272 h 1352550"/>
                <a:gd name="connsiteX445" fmla="*/ 1324642 w 2028825"/>
                <a:gd name="connsiteY445" fmla="*/ 272034 h 1352550"/>
                <a:gd name="connsiteX446" fmla="*/ 1342168 w 2028825"/>
                <a:gd name="connsiteY446" fmla="*/ 275653 h 1352550"/>
                <a:gd name="connsiteX447" fmla="*/ 1343978 w 2028825"/>
                <a:gd name="connsiteY447" fmla="*/ 291560 h 1352550"/>
                <a:gd name="connsiteX448" fmla="*/ 1350740 w 2028825"/>
                <a:gd name="connsiteY448" fmla="*/ 295275 h 1352550"/>
                <a:gd name="connsiteX449" fmla="*/ 1359218 w 2028825"/>
                <a:gd name="connsiteY449" fmla="*/ 321183 h 1352550"/>
                <a:gd name="connsiteX450" fmla="*/ 1360456 w 2028825"/>
                <a:gd name="connsiteY450" fmla="*/ 327755 h 1352550"/>
                <a:gd name="connsiteX451" fmla="*/ 1357313 w 2028825"/>
                <a:gd name="connsiteY451" fmla="*/ 326326 h 1352550"/>
                <a:gd name="connsiteX452" fmla="*/ 1358360 w 2028825"/>
                <a:gd name="connsiteY452" fmla="*/ 336804 h 1352550"/>
                <a:gd name="connsiteX453" fmla="*/ 1367790 w 2028825"/>
                <a:gd name="connsiteY453" fmla="*/ 375285 h 1352550"/>
                <a:gd name="connsiteX454" fmla="*/ 1375505 w 2028825"/>
                <a:gd name="connsiteY454" fmla="*/ 374523 h 1352550"/>
                <a:gd name="connsiteX455" fmla="*/ 1377505 w 2028825"/>
                <a:gd name="connsiteY455" fmla="*/ 380143 h 1352550"/>
                <a:gd name="connsiteX456" fmla="*/ 1380839 w 2028825"/>
                <a:gd name="connsiteY456" fmla="*/ 379381 h 1352550"/>
                <a:gd name="connsiteX457" fmla="*/ 1382268 w 2028825"/>
                <a:gd name="connsiteY457" fmla="*/ 389001 h 1352550"/>
                <a:gd name="connsiteX458" fmla="*/ 1387983 w 2028825"/>
                <a:gd name="connsiteY458" fmla="*/ 388715 h 1352550"/>
                <a:gd name="connsiteX459" fmla="*/ 1390936 w 2028825"/>
                <a:gd name="connsiteY459" fmla="*/ 409480 h 1352550"/>
                <a:gd name="connsiteX460" fmla="*/ 1389126 w 2028825"/>
                <a:gd name="connsiteY460" fmla="*/ 409003 h 1352550"/>
                <a:gd name="connsiteX461" fmla="*/ 1388650 w 2028825"/>
                <a:gd name="connsiteY461" fmla="*/ 413861 h 1352550"/>
                <a:gd name="connsiteX462" fmla="*/ 1393889 w 2028825"/>
                <a:gd name="connsiteY462" fmla="*/ 415957 h 1352550"/>
                <a:gd name="connsiteX463" fmla="*/ 1394555 w 2028825"/>
                <a:gd name="connsiteY463" fmla="*/ 427863 h 1352550"/>
                <a:gd name="connsiteX464" fmla="*/ 1397222 w 2028825"/>
                <a:gd name="connsiteY464" fmla="*/ 428339 h 1352550"/>
                <a:gd name="connsiteX465" fmla="*/ 1395222 w 2028825"/>
                <a:gd name="connsiteY465" fmla="*/ 439864 h 1352550"/>
                <a:gd name="connsiteX466" fmla="*/ 1415605 w 2028825"/>
                <a:gd name="connsiteY466" fmla="*/ 476821 h 1352550"/>
                <a:gd name="connsiteX467" fmla="*/ 1417796 w 2028825"/>
                <a:gd name="connsiteY467" fmla="*/ 476155 h 1352550"/>
                <a:gd name="connsiteX468" fmla="*/ 1418177 w 2028825"/>
                <a:gd name="connsiteY468" fmla="*/ 491490 h 1352550"/>
                <a:gd name="connsiteX469" fmla="*/ 1413796 w 2028825"/>
                <a:gd name="connsiteY469" fmla="*/ 507206 h 1352550"/>
                <a:gd name="connsiteX470" fmla="*/ 1417796 w 2028825"/>
                <a:gd name="connsiteY470" fmla="*/ 509016 h 1352550"/>
                <a:gd name="connsiteX471" fmla="*/ 1417892 w 2028825"/>
                <a:gd name="connsiteY471" fmla="*/ 516160 h 1352550"/>
                <a:gd name="connsiteX472" fmla="*/ 1428179 w 2028825"/>
                <a:gd name="connsiteY472" fmla="*/ 520351 h 1352550"/>
                <a:gd name="connsiteX473" fmla="*/ 1426559 w 2028825"/>
                <a:gd name="connsiteY473" fmla="*/ 527494 h 1352550"/>
                <a:gd name="connsiteX474" fmla="*/ 1442752 w 2028825"/>
                <a:gd name="connsiteY474" fmla="*/ 533019 h 1352550"/>
                <a:gd name="connsiteX475" fmla="*/ 1433989 w 2028825"/>
                <a:gd name="connsiteY475" fmla="*/ 546354 h 1352550"/>
                <a:gd name="connsiteX476" fmla="*/ 1456563 w 2028825"/>
                <a:gd name="connsiteY476" fmla="*/ 552069 h 1352550"/>
                <a:gd name="connsiteX477" fmla="*/ 1469326 w 2028825"/>
                <a:gd name="connsiteY477" fmla="*/ 559117 h 1352550"/>
                <a:gd name="connsiteX478" fmla="*/ 1480090 w 2028825"/>
                <a:gd name="connsiteY478" fmla="*/ 554164 h 1352550"/>
                <a:gd name="connsiteX479" fmla="*/ 1502188 w 2028825"/>
                <a:gd name="connsiteY479" fmla="*/ 564451 h 1352550"/>
                <a:gd name="connsiteX480" fmla="*/ 1503807 w 2028825"/>
                <a:gd name="connsiteY480" fmla="*/ 544544 h 1352550"/>
                <a:gd name="connsiteX481" fmla="*/ 1507046 w 2028825"/>
                <a:gd name="connsiteY481" fmla="*/ 545782 h 1352550"/>
                <a:gd name="connsiteX482" fmla="*/ 1509617 w 2028825"/>
                <a:gd name="connsiteY482" fmla="*/ 542544 h 1352550"/>
                <a:gd name="connsiteX483" fmla="*/ 1524953 w 2028825"/>
                <a:gd name="connsiteY483" fmla="*/ 547402 h 1352550"/>
                <a:gd name="connsiteX484" fmla="*/ 1536383 w 2028825"/>
                <a:gd name="connsiteY484" fmla="*/ 538639 h 1352550"/>
                <a:gd name="connsiteX485" fmla="*/ 1536383 w 2028825"/>
                <a:gd name="connsiteY485" fmla="*/ 523208 h 1352550"/>
                <a:gd name="connsiteX486" fmla="*/ 1544479 w 2028825"/>
                <a:gd name="connsiteY486" fmla="*/ 521303 h 1352550"/>
                <a:gd name="connsiteX487" fmla="*/ 1544669 w 2028825"/>
                <a:gd name="connsiteY487" fmla="*/ 523494 h 1352550"/>
                <a:gd name="connsiteX488" fmla="*/ 1554671 w 2028825"/>
                <a:gd name="connsiteY488" fmla="*/ 522922 h 1352550"/>
                <a:gd name="connsiteX489" fmla="*/ 1555242 w 2028825"/>
                <a:gd name="connsiteY489" fmla="*/ 525209 h 1352550"/>
                <a:gd name="connsiteX490" fmla="*/ 1570768 w 2028825"/>
                <a:gd name="connsiteY490" fmla="*/ 520541 h 1352550"/>
                <a:gd name="connsiteX491" fmla="*/ 1572387 w 2028825"/>
                <a:gd name="connsiteY491" fmla="*/ 527685 h 1352550"/>
                <a:gd name="connsiteX492" fmla="*/ 1580102 w 2028825"/>
                <a:gd name="connsiteY492" fmla="*/ 528638 h 1352550"/>
                <a:gd name="connsiteX493" fmla="*/ 1583436 w 2028825"/>
                <a:gd name="connsiteY493" fmla="*/ 548545 h 1352550"/>
                <a:gd name="connsiteX494" fmla="*/ 1573816 w 2028825"/>
                <a:gd name="connsiteY494" fmla="*/ 553593 h 1352550"/>
                <a:gd name="connsiteX495" fmla="*/ 1572578 w 2028825"/>
                <a:gd name="connsiteY495" fmla="*/ 556546 h 1352550"/>
                <a:gd name="connsiteX496" fmla="*/ 1571054 w 2028825"/>
                <a:gd name="connsiteY496" fmla="*/ 566738 h 1352550"/>
                <a:gd name="connsiteX497" fmla="*/ 1576769 w 2028825"/>
                <a:gd name="connsiteY497" fmla="*/ 568166 h 1352550"/>
                <a:gd name="connsiteX498" fmla="*/ 1574673 w 2028825"/>
                <a:gd name="connsiteY498" fmla="*/ 584930 h 1352550"/>
                <a:gd name="connsiteX499" fmla="*/ 1576007 w 2028825"/>
                <a:gd name="connsiteY499" fmla="*/ 595789 h 1352550"/>
                <a:gd name="connsiteX500" fmla="*/ 1601724 w 2028825"/>
                <a:gd name="connsiteY500" fmla="*/ 583311 h 1352550"/>
                <a:gd name="connsiteX501" fmla="*/ 1601343 w 2028825"/>
                <a:gd name="connsiteY501" fmla="*/ 568928 h 1352550"/>
                <a:gd name="connsiteX502" fmla="*/ 1609534 w 2028825"/>
                <a:gd name="connsiteY502" fmla="*/ 569119 h 1352550"/>
                <a:gd name="connsiteX503" fmla="*/ 1609154 w 2028825"/>
                <a:gd name="connsiteY503" fmla="*/ 564070 h 1352550"/>
                <a:gd name="connsiteX504" fmla="*/ 1611916 w 2028825"/>
                <a:gd name="connsiteY504" fmla="*/ 563689 h 1352550"/>
                <a:gd name="connsiteX505" fmla="*/ 1611249 w 2028825"/>
                <a:gd name="connsiteY505" fmla="*/ 556260 h 1352550"/>
                <a:gd name="connsiteX506" fmla="*/ 1623155 w 2028825"/>
                <a:gd name="connsiteY506" fmla="*/ 556736 h 1352550"/>
                <a:gd name="connsiteX507" fmla="*/ 1621822 w 2028825"/>
                <a:gd name="connsiteY507" fmla="*/ 547306 h 1352550"/>
                <a:gd name="connsiteX508" fmla="*/ 1626489 w 2028825"/>
                <a:gd name="connsiteY508" fmla="*/ 546830 h 1352550"/>
                <a:gd name="connsiteX509" fmla="*/ 1630775 w 2028825"/>
                <a:gd name="connsiteY509" fmla="*/ 561022 h 1352550"/>
                <a:gd name="connsiteX510" fmla="*/ 1636014 w 2028825"/>
                <a:gd name="connsiteY510" fmla="*/ 559689 h 1352550"/>
                <a:gd name="connsiteX511" fmla="*/ 1636109 w 2028825"/>
                <a:gd name="connsiteY511" fmla="*/ 553784 h 1352550"/>
                <a:gd name="connsiteX512" fmla="*/ 1645444 w 2028825"/>
                <a:gd name="connsiteY512" fmla="*/ 553307 h 1352550"/>
                <a:gd name="connsiteX513" fmla="*/ 1642682 w 2028825"/>
                <a:gd name="connsiteY513" fmla="*/ 536257 h 1352550"/>
                <a:gd name="connsiteX514" fmla="*/ 1662017 w 2028825"/>
                <a:gd name="connsiteY514" fmla="*/ 527399 h 1352550"/>
                <a:gd name="connsiteX515" fmla="*/ 1677543 w 2028825"/>
                <a:gd name="connsiteY515" fmla="*/ 522922 h 1352550"/>
                <a:gd name="connsiteX516" fmla="*/ 1696117 w 2028825"/>
                <a:gd name="connsiteY516" fmla="*/ 523208 h 1352550"/>
                <a:gd name="connsiteX517" fmla="*/ 1705070 w 2028825"/>
                <a:gd name="connsiteY517" fmla="*/ 518446 h 1352550"/>
                <a:gd name="connsiteX518" fmla="*/ 1720501 w 2028825"/>
                <a:gd name="connsiteY518" fmla="*/ 516826 h 1352550"/>
                <a:gd name="connsiteX519" fmla="*/ 1720501 w 2028825"/>
                <a:gd name="connsiteY519" fmla="*/ 514445 h 1352550"/>
                <a:gd name="connsiteX520" fmla="*/ 1775365 w 2028825"/>
                <a:gd name="connsiteY520" fmla="*/ 512635 h 1352550"/>
                <a:gd name="connsiteX521" fmla="*/ 1771841 w 2028825"/>
                <a:gd name="connsiteY521" fmla="*/ 518160 h 1352550"/>
                <a:gd name="connsiteX522" fmla="*/ 1802511 w 2028825"/>
                <a:gd name="connsiteY522" fmla="*/ 518255 h 1352550"/>
                <a:gd name="connsiteX523" fmla="*/ 1802701 w 2028825"/>
                <a:gd name="connsiteY523" fmla="*/ 523875 h 1352550"/>
                <a:gd name="connsiteX524" fmla="*/ 1820227 w 2028825"/>
                <a:gd name="connsiteY524" fmla="*/ 523684 h 1352550"/>
                <a:gd name="connsiteX525" fmla="*/ 1820418 w 2028825"/>
                <a:gd name="connsiteY525" fmla="*/ 527494 h 1352550"/>
                <a:gd name="connsiteX526" fmla="*/ 1830610 w 2028825"/>
                <a:gd name="connsiteY526" fmla="*/ 520732 h 1352550"/>
                <a:gd name="connsiteX527" fmla="*/ 1831467 w 2028825"/>
                <a:gd name="connsiteY527" fmla="*/ 540925 h 1352550"/>
                <a:gd name="connsiteX528" fmla="*/ 1840230 w 2028825"/>
                <a:gd name="connsiteY528" fmla="*/ 533209 h 1352550"/>
                <a:gd name="connsiteX529" fmla="*/ 1852232 w 2028825"/>
                <a:gd name="connsiteY529" fmla="*/ 529495 h 1352550"/>
                <a:gd name="connsiteX530" fmla="*/ 1852327 w 2028825"/>
                <a:gd name="connsiteY530" fmla="*/ 526256 h 1352550"/>
                <a:gd name="connsiteX531" fmla="*/ 1867852 w 2028825"/>
                <a:gd name="connsiteY531" fmla="*/ 519303 h 1352550"/>
                <a:gd name="connsiteX532" fmla="*/ 1870901 w 2028825"/>
                <a:gd name="connsiteY532" fmla="*/ 519112 h 1352550"/>
                <a:gd name="connsiteX533" fmla="*/ 1871567 w 2028825"/>
                <a:gd name="connsiteY533" fmla="*/ 524542 h 1352550"/>
                <a:gd name="connsiteX534" fmla="*/ 1889569 w 2028825"/>
                <a:gd name="connsiteY534" fmla="*/ 521779 h 1352550"/>
                <a:gd name="connsiteX535" fmla="*/ 1892332 w 2028825"/>
                <a:gd name="connsiteY535" fmla="*/ 532447 h 1352550"/>
                <a:gd name="connsiteX536" fmla="*/ 1896713 w 2028825"/>
                <a:gd name="connsiteY536" fmla="*/ 534067 h 1352550"/>
                <a:gd name="connsiteX537" fmla="*/ 1906143 w 2028825"/>
                <a:gd name="connsiteY537" fmla="*/ 533114 h 1352550"/>
                <a:gd name="connsiteX538" fmla="*/ 1906048 w 2028825"/>
                <a:gd name="connsiteY538" fmla="*/ 530828 h 1352550"/>
                <a:gd name="connsiteX539" fmla="*/ 1909667 w 2028825"/>
                <a:gd name="connsiteY539" fmla="*/ 530257 h 1352550"/>
                <a:gd name="connsiteX540" fmla="*/ 1943005 w 2028825"/>
                <a:gd name="connsiteY540" fmla="*/ 529304 h 1352550"/>
                <a:gd name="connsiteX541" fmla="*/ 1944719 w 2028825"/>
                <a:gd name="connsiteY541" fmla="*/ 580358 h 1352550"/>
                <a:gd name="connsiteX542" fmla="*/ 2019776 w 2028825"/>
                <a:gd name="connsiteY542" fmla="*/ 580739 h 1352550"/>
                <a:gd name="connsiteX543" fmla="*/ 2017776 w 2028825"/>
                <a:gd name="connsiteY543" fmla="*/ 618268 h 1352550"/>
                <a:gd name="connsiteX544" fmla="*/ 2005584 w 2028825"/>
                <a:gd name="connsiteY544" fmla="*/ 616744 h 1352550"/>
                <a:gd name="connsiteX545" fmla="*/ 2006441 w 2028825"/>
                <a:gd name="connsiteY545" fmla="*/ 633889 h 1352550"/>
                <a:gd name="connsiteX546" fmla="*/ 2001393 w 2028825"/>
                <a:gd name="connsiteY546" fmla="*/ 666274 h 1352550"/>
                <a:gd name="connsiteX547" fmla="*/ 2013966 w 2028825"/>
                <a:gd name="connsiteY547" fmla="*/ 671036 h 1352550"/>
                <a:gd name="connsiteX548" fmla="*/ 2015585 w 2028825"/>
                <a:gd name="connsiteY548" fmla="*/ 680847 h 1352550"/>
                <a:gd name="connsiteX549" fmla="*/ 1993106 w 2028825"/>
                <a:gd name="connsiteY549" fmla="*/ 690848 h 1352550"/>
                <a:gd name="connsiteX550" fmla="*/ 1975104 w 2028825"/>
                <a:gd name="connsiteY550" fmla="*/ 694087 h 1352550"/>
                <a:gd name="connsiteX551" fmla="*/ 1980819 w 2028825"/>
                <a:gd name="connsiteY551" fmla="*/ 693992 h 1352550"/>
                <a:gd name="connsiteX552" fmla="*/ 1975294 w 2028825"/>
                <a:gd name="connsiteY552" fmla="*/ 694849 h 1352550"/>
                <a:gd name="connsiteX553" fmla="*/ 1974342 w 2028825"/>
                <a:gd name="connsiteY553" fmla="*/ 697325 h 1352550"/>
                <a:gd name="connsiteX554" fmla="*/ 1976723 w 2028825"/>
                <a:gd name="connsiteY554" fmla="*/ 712660 h 1352550"/>
                <a:gd name="connsiteX555" fmla="*/ 1989677 w 2028825"/>
                <a:gd name="connsiteY555" fmla="*/ 751808 h 1352550"/>
                <a:gd name="connsiteX556" fmla="*/ 1987296 w 2028825"/>
                <a:gd name="connsiteY556" fmla="*/ 755523 h 1352550"/>
                <a:gd name="connsiteX557" fmla="*/ 1989677 w 2028825"/>
                <a:gd name="connsiteY557" fmla="*/ 764667 h 1352550"/>
                <a:gd name="connsiteX558" fmla="*/ 1986534 w 2028825"/>
                <a:gd name="connsiteY558" fmla="*/ 765429 h 1352550"/>
                <a:gd name="connsiteX559" fmla="*/ 1985391 w 2028825"/>
                <a:gd name="connsiteY559" fmla="*/ 815054 h 1352550"/>
                <a:gd name="connsiteX560" fmla="*/ 2005393 w 2028825"/>
                <a:gd name="connsiteY560" fmla="*/ 818007 h 1352550"/>
                <a:gd name="connsiteX561" fmla="*/ 2006156 w 2028825"/>
                <a:gd name="connsiteY561" fmla="*/ 829056 h 1352550"/>
                <a:gd name="connsiteX562" fmla="*/ 2015871 w 2028825"/>
                <a:gd name="connsiteY562" fmla="*/ 829246 h 1352550"/>
                <a:gd name="connsiteX563" fmla="*/ 2015204 w 2028825"/>
                <a:gd name="connsiteY563" fmla="*/ 836676 h 1352550"/>
                <a:gd name="connsiteX564" fmla="*/ 2012347 w 2028825"/>
                <a:gd name="connsiteY564" fmla="*/ 843915 h 1352550"/>
                <a:gd name="connsiteX565" fmla="*/ 2003012 w 2028825"/>
                <a:gd name="connsiteY565" fmla="*/ 843058 h 1352550"/>
                <a:gd name="connsiteX566" fmla="*/ 2004060 w 2028825"/>
                <a:gd name="connsiteY566" fmla="*/ 856297 h 1352550"/>
                <a:gd name="connsiteX567" fmla="*/ 1984153 w 2028825"/>
                <a:gd name="connsiteY567" fmla="*/ 853440 h 1352550"/>
                <a:gd name="connsiteX568" fmla="*/ 1984058 w 2028825"/>
                <a:gd name="connsiteY568" fmla="*/ 861917 h 1352550"/>
                <a:gd name="connsiteX569" fmla="*/ 1995868 w 2028825"/>
                <a:gd name="connsiteY569" fmla="*/ 892016 h 1352550"/>
                <a:gd name="connsiteX570" fmla="*/ 1980533 w 2028825"/>
                <a:gd name="connsiteY570" fmla="*/ 895159 h 1352550"/>
                <a:gd name="connsiteX571" fmla="*/ 1965579 w 2028825"/>
                <a:gd name="connsiteY571" fmla="*/ 889254 h 1352550"/>
                <a:gd name="connsiteX572" fmla="*/ 1966055 w 2028825"/>
                <a:gd name="connsiteY572" fmla="*/ 901827 h 1352550"/>
                <a:gd name="connsiteX573" fmla="*/ 1941005 w 2028825"/>
                <a:gd name="connsiteY573" fmla="*/ 916876 h 1352550"/>
                <a:gd name="connsiteX574" fmla="*/ 1944148 w 2028825"/>
                <a:gd name="connsiteY574" fmla="*/ 922972 h 1352550"/>
                <a:gd name="connsiteX575" fmla="*/ 1947767 w 2028825"/>
                <a:gd name="connsiteY575" fmla="*/ 921353 h 1352550"/>
                <a:gd name="connsiteX576" fmla="*/ 1945862 w 2028825"/>
                <a:gd name="connsiteY576" fmla="*/ 923925 h 1352550"/>
                <a:gd name="connsiteX577" fmla="*/ 1934813 w 2028825"/>
                <a:gd name="connsiteY577" fmla="*/ 925735 h 1352550"/>
                <a:gd name="connsiteX578" fmla="*/ 1927669 w 2028825"/>
                <a:gd name="connsiteY578" fmla="*/ 917162 h 1352550"/>
                <a:gd name="connsiteX579" fmla="*/ 1903762 w 2028825"/>
                <a:gd name="connsiteY579" fmla="*/ 927449 h 1352550"/>
                <a:gd name="connsiteX580" fmla="*/ 1912239 w 2028825"/>
                <a:gd name="connsiteY580" fmla="*/ 953548 h 1352550"/>
                <a:gd name="connsiteX581" fmla="*/ 1907667 w 2028825"/>
                <a:gd name="connsiteY581" fmla="*/ 955167 h 1352550"/>
                <a:gd name="connsiteX582" fmla="*/ 1926622 w 2028825"/>
                <a:gd name="connsiteY582" fmla="*/ 1039082 h 1352550"/>
                <a:gd name="connsiteX583" fmla="*/ 1923098 w 2028825"/>
                <a:gd name="connsiteY583" fmla="*/ 1046417 h 1352550"/>
                <a:gd name="connsiteX584" fmla="*/ 1915382 w 2028825"/>
                <a:gd name="connsiteY584" fmla="*/ 1047655 h 1352550"/>
                <a:gd name="connsiteX585" fmla="*/ 1884807 w 2028825"/>
                <a:gd name="connsiteY585" fmla="*/ 1054894 h 1352550"/>
                <a:gd name="connsiteX586" fmla="*/ 1860328 w 2028825"/>
                <a:gd name="connsiteY586" fmla="*/ 1056322 h 1352550"/>
                <a:gd name="connsiteX587" fmla="*/ 1800892 w 2028825"/>
                <a:gd name="connsiteY587" fmla="*/ 1067467 h 1352550"/>
                <a:gd name="connsiteX588" fmla="*/ 1724597 w 2028825"/>
                <a:gd name="connsiteY588" fmla="*/ 1054322 h 1352550"/>
                <a:gd name="connsiteX589" fmla="*/ 1672781 w 2028825"/>
                <a:gd name="connsiteY589" fmla="*/ 1064133 h 1352550"/>
                <a:gd name="connsiteX590" fmla="*/ 1651349 w 2028825"/>
                <a:gd name="connsiteY590" fmla="*/ 1072229 h 1352550"/>
                <a:gd name="connsiteX591" fmla="*/ 1631728 w 2028825"/>
                <a:gd name="connsiteY591" fmla="*/ 1073753 h 1352550"/>
                <a:gd name="connsiteX592" fmla="*/ 1617536 w 2028825"/>
                <a:gd name="connsiteY592" fmla="*/ 1078611 h 1352550"/>
                <a:gd name="connsiteX593" fmla="*/ 1608677 w 2028825"/>
                <a:gd name="connsiteY593" fmla="*/ 1043749 h 1352550"/>
                <a:gd name="connsiteX594" fmla="*/ 1605534 w 2028825"/>
                <a:gd name="connsiteY594" fmla="*/ 1045559 h 1352550"/>
                <a:gd name="connsiteX595" fmla="*/ 1596771 w 2028825"/>
                <a:gd name="connsiteY595" fmla="*/ 1025080 h 1352550"/>
                <a:gd name="connsiteX596" fmla="*/ 1585151 w 2028825"/>
                <a:gd name="connsiteY596" fmla="*/ 1026985 h 1352550"/>
                <a:gd name="connsiteX597" fmla="*/ 1576007 w 2028825"/>
                <a:gd name="connsiteY597" fmla="*/ 1024318 h 1352550"/>
                <a:gd name="connsiteX598" fmla="*/ 1578864 w 2028825"/>
                <a:gd name="connsiteY598" fmla="*/ 1017842 h 1352550"/>
                <a:gd name="connsiteX599" fmla="*/ 1569053 w 2028825"/>
                <a:gd name="connsiteY599" fmla="*/ 1009174 h 1352550"/>
                <a:gd name="connsiteX600" fmla="*/ 1545050 w 2028825"/>
                <a:gd name="connsiteY600" fmla="*/ 1000030 h 1352550"/>
                <a:gd name="connsiteX601" fmla="*/ 1527239 w 2028825"/>
                <a:gd name="connsiteY601" fmla="*/ 1001459 h 1352550"/>
                <a:gd name="connsiteX602" fmla="*/ 1512189 w 2028825"/>
                <a:gd name="connsiteY602" fmla="*/ 999077 h 1352550"/>
                <a:gd name="connsiteX603" fmla="*/ 1504093 w 2028825"/>
                <a:gd name="connsiteY603" fmla="*/ 1003744 h 1352550"/>
                <a:gd name="connsiteX604" fmla="*/ 1489329 w 2028825"/>
                <a:gd name="connsiteY604" fmla="*/ 1021937 h 1352550"/>
                <a:gd name="connsiteX605" fmla="*/ 1481519 w 2028825"/>
                <a:gd name="connsiteY605" fmla="*/ 1023842 h 1352550"/>
                <a:gd name="connsiteX606" fmla="*/ 1468184 w 2028825"/>
                <a:gd name="connsiteY606" fmla="*/ 1033748 h 1352550"/>
                <a:gd name="connsiteX607" fmla="*/ 1450658 w 2028825"/>
                <a:gd name="connsiteY607" fmla="*/ 1037653 h 1352550"/>
                <a:gd name="connsiteX608" fmla="*/ 1441323 w 2028825"/>
                <a:gd name="connsiteY608" fmla="*/ 1044607 h 1352550"/>
                <a:gd name="connsiteX609" fmla="*/ 1431131 w 2028825"/>
                <a:gd name="connsiteY609" fmla="*/ 1060037 h 1352550"/>
                <a:gd name="connsiteX610" fmla="*/ 1441228 w 2028825"/>
                <a:gd name="connsiteY610" fmla="*/ 1059180 h 1352550"/>
                <a:gd name="connsiteX611" fmla="*/ 1443323 w 2028825"/>
                <a:gd name="connsiteY611" fmla="*/ 1064705 h 1352550"/>
                <a:gd name="connsiteX612" fmla="*/ 1438847 w 2028825"/>
                <a:gd name="connsiteY612" fmla="*/ 1071563 h 1352550"/>
                <a:gd name="connsiteX613" fmla="*/ 1432655 w 2028825"/>
                <a:gd name="connsiteY613" fmla="*/ 1073944 h 1352550"/>
                <a:gd name="connsiteX614" fmla="*/ 1439228 w 2028825"/>
                <a:gd name="connsiteY614" fmla="*/ 1107853 h 1352550"/>
                <a:gd name="connsiteX615" fmla="*/ 1413034 w 2028825"/>
                <a:gd name="connsiteY615" fmla="*/ 1132903 h 1352550"/>
                <a:gd name="connsiteX616" fmla="*/ 1413891 w 2028825"/>
                <a:gd name="connsiteY616" fmla="*/ 1138047 h 1352550"/>
                <a:gd name="connsiteX617" fmla="*/ 1410748 w 2028825"/>
                <a:gd name="connsiteY617" fmla="*/ 1139380 h 1352550"/>
                <a:gd name="connsiteX618" fmla="*/ 1412558 w 2028825"/>
                <a:gd name="connsiteY618" fmla="*/ 1145286 h 1352550"/>
                <a:gd name="connsiteX619" fmla="*/ 1418082 w 2028825"/>
                <a:gd name="connsiteY619" fmla="*/ 1141952 h 1352550"/>
                <a:gd name="connsiteX620" fmla="*/ 1427798 w 2028825"/>
                <a:gd name="connsiteY620" fmla="*/ 1160526 h 1352550"/>
                <a:gd name="connsiteX621" fmla="*/ 1436084 w 2028825"/>
                <a:gd name="connsiteY621" fmla="*/ 1156240 h 1352550"/>
                <a:gd name="connsiteX622" fmla="*/ 1442752 w 2028825"/>
                <a:gd name="connsiteY622" fmla="*/ 1165479 h 1352550"/>
                <a:gd name="connsiteX623" fmla="*/ 1438466 w 2028825"/>
                <a:gd name="connsiteY623" fmla="*/ 1169099 h 1352550"/>
                <a:gd name="connsiteX624" fmla="*/ 1441037 w 2028825"/>
                <a:gd name="connsiteY624" fmla="*/ 1175861 h 1352550"/>
                <a:gd name="connsiteX625" fmla="*/ 1432751 w 2028825"/>
                <a:gd name="connsiteY625" fmla="*/ 1182719 h 1352550"/>
                <a:gd name="connsiteX626" fmla="*/ 1445609 w 2028825"/>
                <a:gd name="connsiteY626" fmla="*/ 1206151 h 1352550"/>
                <a:gd name="connsiteX627" fmla="*/ 1455992 w 2028825"/>
                <a:gd name="connsiteY627" fmla="*/ 1235393 h 1352550"/>
                <a:gd name="connsiteX628" fmla="*/ 1453896 w 2028825"/>
                <a:gd name="connsiteY628" fmla="*/ 1236345 h 1352550"/>
                <a:gd name="connsiteX629" fmla="*/ 1458754 w 2028825"/>
                <a:gd name="connsiteY629" fmla="*/ 1249870 h 1352550"/>
                <a:gd name="connsiteX630" fmla="*/ 1456849 w 2028825"/>
                <a:gd name="connsiteY630" fmla="*/ 1252347 h 1352550"/>
                <a:gd name="connsiteX631" fmla="*/ 1460468 w 2028825"/>
                <a:gd name="connsiteY631" fmla="*/ 1255871 h 1352550"/>
                <a:gd name="connsiteX632" fmla="*/ 1457420 w 2028825"/>
                <a:gd name="connsiteY632" fmla="*/ 1259395 h 1352550"/>
                <a:gd name="connsiteX633" fmla="*/ 1454753 w 2028825"/>
                <a:gd name="connsiteY633" fmla="*/ 1261110 h 1352550"/>
                <a:gd name="connsiteX634" fmla="*/ 1453325 w 2028825"/>
                <a:gd name="connsiteY634" fmla="*/ 1257681 h 1352550"/>
                <a:gd name="connsiteX635" fmla="*/ 1427226 w 2028825"/>
                <a:gd name="connsiteY635" fmla="*/ 1269968 h 1352550"/>
                <a:gd name="connsiteX636" fmla="*/ 1430274 w 2028825"/>
                <a:gd name="connsiteY636" fmla="*/ 1278445 h 1352550"/>
                <a:gd name="connsiteX637" fmla="*/ 1419225 w 2028825"/>
                <a:gd name="connsiteY637" fmla="*/ 1282446 h 1352550"/>
                <a:gd name="connsiteX638" fmla="*/ 1418273 w 2028825"/>
                <a:gd name="connsiteY638" fmla="*/ 1286542 h 1352550"/>
                <a:gd name="connsiteX639" fmla="*/ 1381982 w 2028825"/>
                <a:gd name="connsiteY639" fmla="*/ 1310450 h 1352550"/>
                <a:gd name="connsiteX640" fmla="*/ 1375696 w 2028825"/>
                <a:gd name="connsiteY640" fmla="*/ 1318451 h 1352550"/>
                <a:gd name="connsiteX641" fmla="*/ 1346073 w 2028825"/>
                <a:gd name="connsiteY641" fmla="*/ 1322451 h 1352550"/>
                <a:gd name="connsiteX642" fmla="*/ 1334167 w 2028825"/>
                <a:gd name="connsiteY642" fmla="*/ 1320451 h 1352550"/>
                <a:gd name="connsiteX643" fmla="*/ 1324070 w 2028825"/>
                <a:gd name="connsiteY643" fmla="*/ 1304258 h 1352550"/>
                <a:gd name="connsiteX644" fmla="*/ 1309497 w 2028825"/>
                <a:gd name="connsiteY644" fmla="*/ 1308830 h 1352550"/>
                <a:gd name="connsiteX645" fmla="*/ 1307783 w 2028825"/>
                <a:gd name="connsiteY645" fmla="*/ 1304163 h 1352550"/>
                <a:gd name="connsiteX646" fmla="*/ 1298924 w 2028825"/>
                <a:gd name="connsiteY646" fmla="*/ 1308163 h 1352550"/>
                <a:gd name="connsiteX647" fmla="*/ 1301972 w 2028825"/>
                <a:gd name="connsiteY647" fmla="*/ 1317593 h 1352550"/>
                <a:gd name="connsiteX648" fmla="*/ 1274255 w 2028825"/>
                <a:gd name="connsiteY648" fmla="*/ 1323689 h 1352550"/>
                <a:gd name="connsiteX649" fmla="*/ 1270921 w 2028825"/>
                <a:gd name="connsiteY649" fmla="*/ 1328166 h 1352550"/>
                <a:gd name="connsiteX650" fmla="*/ 1276826 w 2028825"/>
                <a:gd name="connsiteY650" fmla="*/ 1341882 h 1352550"/>
                <a:gd name="connsiteX651" fmla="*/ 1271969 w 2028825"/>
                <a:gd name="connsiteY651" fmla="*/ 1343596 h 1352550"/>
                <a:gd name="connsiteX652" fmla="*/ 1272921 w 2028825"/>
                <a:gd name="connsiteY652" fmla="*/ 1346359 h 1352550"/>
                <a:gd name="connsiteX653" fmla="*/ 1264253 w 2028825"/>
                <a:gd name="connsiteY653" fmla="*/ 1348740 h 1352550"/>
                <a:gd name="connsiteX654" fmla="*/ 1253300 w 2028825"/>
                <a:gd name="connsiteY654" fmla="*/ 1349407 h 1352550"/>
                <a:gd name="connsiteX655" fmla="*/ 1250251 w 2028825"/>
                <a:gd name="connsiteY655" fmla="*/ 1342834 h 1352550"/>
                <a:gd name="connsiteX656" fmla="*/ 1237774 w 2028825"/>
                <a:gd name="connsiteY656" fmla="*/ 1347597 h 1352550"/>
                <a:gd name="connsiteX657" fmla="*/ 1236250 w 2028825"/>
                <a:gd name="connsiteY657" fmla="*/ 1350550 h 1352550"/>
                <a:gd name="connsiteX658" fmla="*/ 1222724 w 2028825"/>
                <a:gd name="connsiteY658" fmla="*/ 1350931 h 1352550"/>
                <a:gd name="connsiteX659" fmla="*/ 1216533 w 2028825"/>
                <a:gd name="connsiteY659" fmla="*/ 1345883 h 1352550"/>
                <a:gd name="connsiteX660" fmla="*/ 1222629 w 2028825"/>
                <a:gd name="connsiteY660" fmla="*/ 1331024 h 1352550"/>
                <a:gd name="connsiteX661" fmla="*/ 1219105 w 2028825"/>
                <a:gd name="connsiteY661" fmla="*/ 1332643 h 1352550"/>
                <a:gd name="connsiteX662" fmla="*/ 1211771 w 2028825"/>
                <a:gd name="connsiteY662" fmla="*/ 1324927 h 1352550"/>
                <a:gd name="connsiteX663" fmla="*/ 1209484 w 2028825"/>
                <a:gd name="connsiteY663" fmla="*/ 1325499 h 1352550"/>
                <a:gd name="connsiteX664" fmla="*/ 1206913 w 2028825"/>
                <a:gd name="connsiteY664" fmla="*/ 1317784 h 1352550"/>
                <a:gd name="connsiteX665" fmla="*/ 1201293 w 2028825"/>
                <a:gd name="connsiteY665" fmla="*/ 1318736 h 1352550"/>
                <a:gd name="connsiteX666" fmla="*/ 1202817 w 2028825"/>
                <a:gd name="connsiteY666" fmla="*/ 1324642 h 1352550"/>
                <a:gd name="connsiteX667" fmla="*/ 1195578 w 2028825"/>
                <a:gd name="connsiteY667" fmla="*/ 1321403 h 1352550"/>
                <a:gd name="connsiteX668" fmla="*/ 1646873 w 2028825"/>
                <a:gd name="connsiteY668" fmla="*/ 534448 h 1352550"/>
                <a:gd name="connsiteX669" fmla="*/ 1649063 w 2028825"/>
                <a:gd name="connsiteY669" fmla="*/ 541401 h 1352550"/>
                <a:gd name="connsiteX670" fmla="*/ 1655350 w 2028825"/>
                <a:gd name="connsiteY670" fmla="*/ 541020 h 1352550"/>
                <a:gd name="connsiteX671" fmla="*/ 1652683 w 2028825"/>
                <a:gd name="connsiteY671" fmla="*/ 532257 h 1352550"/>
                <a:gd name="connsiteX672" fmla="*/ 1646873 w 2028825"/>
                <a:gd name="connsiteY672" fmla="*/ 534448 h 1352550"/>
                <a:gd name="connsiteX673" fmla="*/ 1659541 w 2028825"/>
                <a:gd name="connsiteY673" fmla="*/ 528733 h 1352550"/>
                <a:gd name="connsiteX674" fmla="*/ 1661541 w 2028825"/>
                <a:gd name="connsiteY674" fmla="*/ 535019 h 1352550"/>
                <a:gd name="connsiteX675" fmla="*/ 1668685 w 2028825"/>
                <a:gd name="connsiteY675" fmla="*/ 533114 h 1352550"/>
                <a:gd name="connsiteX676" fmla="*/ 1667256 w 2028825"/>
                <a:gd name="connsiteY676" fmla="*/ 526923 h 1352550"/>
                <a:gd name="connsiteX677" fmla="*/ 1659541 w 2028825"/>
                <a:gd name="connsiteY677" fmla="*/ 528733 h 135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</a:cxnLst>
              <a:rect l="l" t="t" r="r" b="b"/>
              <a:pathLst>
                <a:path w="2028825" h="1352550">
                  <a:moveTo>
                    <a:pt x="1195578" y="1321403"/>
                  </a:moveTo>
                  <a:lnTo>
                    <a:pt x="1183767" y="1301115"/>
                  </a:lnTo>
                  <a:lnTo>
                    <a:pt x="1167860" y="1293590"/>
                  </a:lnTo>
                  <a:lnTo>
                    <a:pt x="1166336" y="1281398"/>
                  </a:lnTo>
                  <a:lnTo>
                    <a:pt x="1177671" y="1273493"/>
                  </a:lnTo>
                  <a:lnTo>
                    <a:pt x="1176242" y="1270349"/>
                  </a:lnTo>
                  <a:lnTo>
                    <a:pt x="1179957" y="1269016"/>
                  </a:lnTo>
                  <a:lnTo>
                    <a:pt x="1176242" y="1259395"/>
                  </a:lnTo>
                  <a:lnTo>
                    <a:pt x="1201293" y="1247584"/>
                  </a:lnTo>
                  <a:lnTo>
                    <a:pt x="1198912" y="1238536"/>
                  </a:lnTo>
                  <a:lnTo>
                    <a:pt x="1192911" y="1237393"/>
                  </a:lnTo>
                  <a:lnTo>
                    <a:pt x="1169480" y="1249966"/>
                  </a:lnTo>
                  <a:lnTo>
                    <a:pt x="1168527" y="1247870"/>
                  </a:lnTo>
                  <a:lnTo>
                    <a:pt x="1138619" y="1256157"/>
                  </a:lnTo>
                  <a:lnTo>
                    <a:pt x="1136523" y="1249680"/>
                  </a:lnTo>
                  <a:lnTo>
                    <a:pt x="1130427" y="1251394"/>
                  </a:lnTo>
                  <a:lnTo>
                    <a:pt x="1129284" y="1248346"/>
                  </a:lnTo>
                  <a:lnTo>
                    <a:pt x="1089089" y="1240536"/>
                  </a:lnTo>
                  <a:lnTo>
                    <a:pt x="1029557" y="1233487"/>
                  </a:lnTo>
                  <a:lnTo>
                    <a:pt x="1026319" y="1228439"/>
                  </a:lnTo>
                  <a:lnTo>
                    <a:pt x="1003649" y="1234535"/>
                  </a:lnTo>
                  <a:lnTo>
                    <a:pt x="972407" y="1221295"/>
                  </a:lnTo>
                  <a:lnTo>
                    <a:pt x="945071" y="1225963"/>
                  </a:lnTo>
                  <a:lnTo>
                    <a:pt x="941451" y="1203579"/>
                  </a:lnTo>
                  <a:lnTo>
                    <a:pt x="933545" y="1188815"/>
                  </a:lnTo>
                  <a:lnTo>
                    <a:pt x="935546" y="1186434"/>
                  </a:lnTo>
                  <a:lnTo>
                    <a:pt x="924687" y="1169670"/>
                  </a:lnTo>
                  <a:lnTo>
                    <a:pt x="923163" y="1170432"/>
                  </a:lnTo>
                  <a:lnTo>
                    <a:pt x="916972" y="1157478"/>
                  </a:lnTo>
                  <a:lnTo>
                    <a:pt x="886587" y="1167670"/>
                  </a:lnTo>
                  <a:lnTo>
                    <a:pt x="850487" y="1172337"/>
                  </a:lnTo>
                  <a:lnTo>
                    <a:pt x="844391" y="1171003"/>
                  </a:lnTo>
                  <a:lnTo>
                    <a:pt x="842200" y="1165003"/>
                  </a:lnTo>
                  <a:lnTo>
                    <a:pt x="845344" y="1163288"/>
                  </a:lnTo>
                  <a:lnTo>
                    <a:pt x="839438" y="1144048"/>
                  </a:lnTo>
                  <a:lnTo>
                    <a:pt x="832390" y="1133761"/>
                  </a:lnTo>
                  <a:lnTo>
                    <a:pt x="816197" y="1148810"/>
                  </a:lnTo>
                  <a:lnTo>
                    <a:pt x="787527" y="1166432"/>
                  </a:lnTo>
                  <a:lnTo>
                    <a:pt x="763334" y="1169289"/>
                  </a:lnTo>
                  <a:lnTo>
                    <a:pt x="743617" y="1165193"/>
                  </a:lnTo>
                  <a:lnTo>
                    <a:pt x="716756" y="1164526"/>
                  </a:lnTo>
                  <a:lnTo>
                    <a:pt x="716375" y="1176718"/>
                  </a:lnTo>
                  <a:lnTo>
                    <a:pt x="731615" y="1187482"/>
                  </a:lnTo>
                  <a:lnTo>
                    <a:pt x="742093" y="1189196"/>
                  </a:lnTo>
                  <a:lnTo>
                    <a:pt x="738283" y="1199388"/>
                  </a:lnTo>
                  <a:lnTo>
                    <a:pt x="729901" y="1207484"/>
                  </a:lnTo>
                  <a:lnTo>
                    <a:pt x="742950" y="1215390"/>
                  </a:lnTo>
                  <a:lnTo>
                    <a:pt x="743712" y="1221676"/>
                  </a:lnTo>
                  <a:lnTo>
                    <a:pt x="747808" y="1227392"/>
                  </a:lnTo>
                  <a:lnTo>
                    <a:pt x="742474" y="1230344"/>
                  </a:lnTo>
                  <a:lnTo>
                    <a:pt x="736187" y="1239107"/>
                  </a:lnTo>
                  <a:lnTo>
                    <a:pt x="734949" y="1245489"/>
                  </a:lnTo>
                  <a:lnTo>
                    <a:pt x="724471" y="1255395"/>
                  </a:lnTo>
                  <a:lnTo>
                    <a:pt x="728948" y="1269111"/>
                  </a:lnTo>
                  <a:lnTo>
                    <a:pt x="715042" y="1280065"/>
                  </a:lnTo>
                  <a:lnTo>
                    <a:pt x="708946" y="1280160"/>
                  </a:lnTo>
                  <a:lnTo>
                    <a:pt x="703707" y="1287113"/>
                  </a:lnTo>
                  <a:lnTo>
                    <a:pt x="698373" y="1282922"/>
                  </a:lnTo>
                  <a:lnTo>
                    <a:pt x="699897" y="1279874"/>
                  </a:lnTo>
                  <a:lnTo>
                    <a:pt x="697135" y="1275397"/>
                  </a:lnTo>
                  <a:lnTo>
                    <a:pt x="702754" y="1263491"/>
                  </a:lnTo>
                  <a:lnTo>
                    <a:pt x="695706" y="1265682"/>
                  </a:lnTo>
                  <a:lnTo>
                    <a:pt x="681323" y="1259872"/>
                  </a:lnTo>
                  <a:lnTo>
                    <a:pt x="668179" y="1246251"/>
                  </a:lnTo>
                  <a:lnTo>
                    <a:pt x="668179" y="1237202"/>
                  </a:lnTo>
                  <a:lnTo>
                    <a:pt x="661988" y="1227487"/>
                  </a:lnTo>
                  <a:lnTo>
                    <a:pt x="653415" y="1222819"/>
                  </a:lnTo>
                  <a:lnTo>
                    <a:pt x="650462" y="1218438"/>
                  </a:lnTo>
                  <a:lnTo>
                    <a:pt x="646367" y="1219867"/>
                  </a:lnTo>
                  <a:lnTo>
                    <a:pt x="643604" y="1217390"/>
                  </a:lnTo>
                  <a:lnTo>
                    <a:pt x="648843" y="1212723"/>
                  </a:lnTo>
                  <a:lnTo>
                    <a:pt x="663988" y="1207770"/>
                  </a:lnTo>
                  <a:lnTo>
                    <a:pt x="663988" y="1199483"/>
                  </a:lnTo>
                  <a:lnTo>
                    <a:pt x="671132" y="1186910"/>
                  </a:lnTo>
                  <a:lnTo>
                    <a:pt x="639223" y="1208627"/>
                  </a:lnTo>
                  <a:lnTo>
                    <a:pt x="634651" y="1200150"/>
                  </a:lnTo>
                  <a:lnTo>
                    <a:pt x="638175" y="1195007"/>
                  </a:lnTo>
                  <a:lnTo>
                    <a:pt x="624269" y="1196530"/>
                  </a:lnTo>
                  <a:lnTo>
                    <a:pt x="626650" y="1190625"/>
                  </a:lnTo>
                  <a:lnTo>
                    <a:pt x="618458" y="1184815"/>
                  </a:lnTo>
                  <a:lnTo>
                    <a:pt x="609791" y="1183195"/>
                  </a:lnTo>
                  <a:lnTo>
                    <a:pt x="603123" y="1172909"/>
                  </a:lnTo>
                  <a:lnTo>
                    <a:pt x="584740" y="1166051"/>
                  </a:lnTo>
                  <a:lnTo>
                    <a:pt x="569595" y="1167289"/>
                  </a:lnTo>
                  <a:lnTo>
                    <a:pt x="566071" y="1162145"/>
                  </a:lnTo>
                  <a:lnTo>
                    <a:pt x="559689" y="1160050"/>
                  </a:lnTo>
                  <a:lnTo>
                    <a:pt x="561499" y="1143476"/>
                  </a:lnTo>
                  <a:lnTo>
                    <a:pt x="587121" y="1127379"/>
                  </a:lnTo>
                  <a:lnTo>
                    <a:pt x="589788" y="1121474"/>
                  </a:lnTo>
                  <a:lnTo>
                    <a:pt x="590074" y="1115377"/>
                  </a:lnTo>
                  <a:lnTo>
                    <a:pt x="583883" y="1099471"/>
                  </a:lnTo>
                  <a:lnTo>
                    <a:pt x="585502" y="1089184"/>
                  </a:lnTo>
                  <a:lnTo>
                    <a:pt x="579977" y="1088231"/>
                  </a:lnTo>
                  <a:lnTo>
                    <a:pt x="573691" y="1078039"/>
                  </a:lnTo>
                  <a:lnTo>
                    <a:pt x="563880" y="1072039"/>
                  </a:lnTo>
                  <a:lnTo>
                    <a:pt x="551879" y="1071277"/>
                  </a:lnTo>
                  <a:lnTo>
                    <a:pt x="536924" y="1076420"/>
                  </a:lnTo>
                  <a:lnTo>
                    <a:pt x="531781" y="1074420"/>
                  </a:lnTo>
                  <a:lnTo>
                    <a:pt x="533971" y="1065181"/>
                  </a:lnTo>
                  <a:lnTo>
                    <a:pt x="525971" y="1061371"/>
                  </a:lnTo>
                  <a:lnTo>
                    <a:pt x="521875" y="1050798"/>
                  </a:lnTo>
                  <a:lnTo>
                    <a:pt x="513302" y="1055275"/>
                  </a:lnTo>
                  <a:lnTo>
                    <a:pt x="508349" y="1048798"/>
                  </a:lnTo>
                  <a:lnTo>
                    <a:pt x="521399" y="1039082"/>
                  </a:lnTo>
                  <a:lnTo>
                    <a:pt x="523399" y="1026414"/>
                  </a:lnTo>
                  <a:lnTo>
                    <a:pt x="515779" y="1024795"/>
                  </a:lnTo>
                  <a:lnTo>
                    <a:pt x="521494" y="1017460"/>
                  </a:lnTo>
                  <a:lnTo>
                    <a:pt x="519112" y="1008507"/>
                  </a:lnTo>
                  <a:lnTo>
                    <a:pt x="524066" y="991838"/>
                  </a:lnTo>
                  <a:lnTo>
                    <a:pt x="509587" y="969931"/>
                  </a:lnTo>
                  <a:lnTo>
                    <a:pt x="498824" y="970121"/>
                  </a:lnTo>
                  <a:lnTo>
                    <a:pt x="502349" y="959453"/>
                  </a:lnTo>
                  <a:lnTo>
                    <a:pt x="496538" y="964692"/>
                  </a:lnTo>
                  <a:lnTo>
                    <a:pt x="486061" y="968788"/>
                  </a:lnTo>
                  <a:lnTo>
                    <a:pt x="474631" y="965835"/>
                  </a:lnTo>
                  <a:lnTo>
                    <a:pt x="467201" y="971455"/>
                  </a:lnTo>
                  <a:lnTo>
                    <a:pt x="460343" y="968788"/>
                  </a:lnTo>
                  <a:lnTo>
                    <a:pt x="454438" y="945261"/>
                  </a:lnTo>
                  <a:lnTo>
                    <a:pt x="444246" y="935545"/>
                  </a:lnTo>
                  <a:lnTo>
                    <a:pt x="442817" y="922782"/>
                  </a:lnTo>
                  <a:lnTo>
                    <a:pt x="433483" y="911066"/>
                  </a:lnTo>
                  <a:lnTo>
                    <a:pt x="429578" y="912209"/>
                  </a:lnTo>
                  <a:lnTo>
                    <a:pt x="419767" y="923639"/>
                  </a:lnTo>
                  <a:lnTo>
                    <a:pt x="417004" y="922210"/>
                  </a:lnTo>
                  <a:lnTo>
                    <a:pt x="419671" y="928306"/>
                  </a:lnTo>
                  <a:lnTo>
                    <a:pt x="417195" y="927925"/>
                  </a:lnTo>
                  <a:lnTo>
                    <a:pt x="418529" y="931259"/>
                  </a:lnTo>
                  <a:lnTo>
                    <a:pt x="416147" y="933355"/>
                  </a:lnTo>
                  <a:lnTo>
                    <a:pt x="415290" y="923163"/>
                  </a:lnTo>
                  <a:lnTo>
                    <a:pt x="414814" y="932878"/>
                  </a:lnTo>
                  <a:lnTo>
                    <a:pt x="413290" y="927544"/>
                  </a:lnTo>
                  <a:lnTo>
                    <a:pt x="397954" y="926687"/>
                  </a:lnTo>
                  <a:lnTo>
                    <a:pt x="382714" y="939736"/>
                  </a:lnTo>
                  <a:lnTo>
                    <a:pt x="373761" y="932878"/>
                  </a:lnTo>
                  <a:lnTo>
                    <a:pt x="363569" y="897160"/>
                  </a:lnTo>
                  <a:lnTo>
                    <a:pt x="346139" y="885444"/>
                  </a:lnTo>
                  <a:lnTo>
                    <a:pt x="338328" y="872395"/>
                  </a:lnTo>
                  <a:lnTo>
                    <a:pt x="338423" y="864108"/>
                  </a:lnTo>
                  <a:lnTo>
                    <a:pt x="324898" y="861346"/>
                  </a:lnTo>
                  <a:lnTo>
                    <a:pt x="304133" y="876205"/>
                  </a:lnTo>
                  <a:lnTo>
                    <a:pt x="300323" y="875919"/>
                  </a:lnTo>
                  <a:lnTo>
                    <a:pt x="288608" y="883253"/>
                  </a:lnTo>
                  <a:lnTo>
                    <a:pt x="288322" y="893921"/>
                  </a:lnTo>
                  <a:lnTo>
                    <a:pt x="293370" y="912590"/>
                  </a:lnTo>
                  <a:lnTo>
                    <a:pt x="291560" y="918877"/>
                  </a:lnTo>
                  <a:lnTo>
                    <a:pt x="277082" y="924496"/>
                  </a:lnTo>
                  <a:lnTo>
                    <a:pt x="260795" y="915448"/>
                  </a:lnTo>
                  <a:lnTo>
                    <a:pt x="253651" y="922687"/>
                  </a:lnTo>
                  <a:lnTo>
                    <a:pt x="253460" y="902589"/>
                  </a:lnTo>
                  <a:lnTo>
                    <a:pt x="278606" y="876395"/>
                  </a:lnTo>
                  <a:lnTo>
                    <a:pt x="278035" y="870394"/>
                  </a:lnTo>
                  <a:lnTo>
                    <a:pt x="276130" y="867823"/>
                  </a:lnTo>
                  <a:lnTo>
                    <a:pt x="254889" y="880396"/>
                  </a:lnTo>
                  <a:lnTo>
                    <a:pt x="233839" y="884396"/>
                  </a:lnTo>
                  <a:lnTo>
                    <a:pt x="232600" y="875062"/>
                  </a:lnTo>
                  <a:lnTo>
                    <a:pt x="234982" y="870871"/>
                  </a:lnTo>
                  <a:lnTo>
                    <a:pt x="231934" y="866013"/>
                  </a:lnTo>
                  <a:lnTo>
                    <a:pt x="238601" y="862393"/>
                  </a:lnTo>
                  <a:lnTo>
                    <a:pt x="235649" y="855726"/>
                  </a:lnTo>
                  <a:lnTo>
                    <a:pt x="222123" y="853630"/>
                  </a:lnTo>
                  <a:lnTo>
                    <a:pt x="206216" y="858869"/>
                  </a:lnTo>
                  <a:lnTo>
                    <a:pt x="210502" y="866299"/>
                  </a:lnTo>
                  <a:lnTo>
                    <a:pt x="210883" y="873061"/>
                  </a:lnTo>
                  <a:lnTo>
                    <a:pt x="203359" y="875443"/>
                  </a:lnTo>
                  <a:lnTo>
                    <a:pt x="178594" y="872490"/>
                  </a:lnTo>
                  <a:lnTo>
                    <a:pt x="172022" y="879538"/>
                  </a:lnTo>
                  <a:lnTo>
                    <a:pt x="158972" y="883063"/>
                  </a:lnTo>
                  <a:lnTo>
                    <a:pt x="145447" y="877919"/>
                  </a:lnTo>
                  <a:lnTo>
                    <a:pt x="112204" y="872680"/>
                  </a:lnTo>
                  <a:lnTo>
                    <a:pt x="98393" y="884396"/>
                  </a:lnTo>
                  <a:lnTo>
                    <a:pt x="86677" y="886873"/>
                  </a:lnTo>
                  <a:lnTo>
                    <a:pt x="80486" y="891730"/>
                  </a:lnTo>
                  <a:lnTo>
                    <a:pt x="79248" y="887825"/>
                  </a:lnTo>
                  <a:lnTo>
                    <a:pt x="76676" y="891064"/>
                  </a:lnTo>
                  <a:lnTo>
                    <a:pt x="59150" y="873538"/>
                  </a:lnTo>
                  <a:lnTo>
                    <a:pt x="54769" y="863441"/>
                  </a:lnTo>
                  <a:lnTo>
                    <a:pt x="57722" y="855440"/>
                  </a:lnTo>
                  <a:lnTo>
                    <a:pt x="74485" y="840581"/>
                  </a:lnTo>
                  <a:lnTo>
                    <a:pt x="72390" y="798100"/>
                  </a:lnTo>
                  <a:lnTo>
                    <a:pt x="132493" y="755047"/>
                  </a:lnTo>
                  <a:lnTo>
                    <a:pt x="143447" y="734949"/>
                  </a:lnTo>
                  <a:lnTo>
                    <a:pt x="149543" y="716280"/>
                  </a:lnTo>
                  <a:lnTo>
                    <a:pt x="147923" y="704659"/>
                  </a:lnTo>
                  <a:lnTo>
                    <a:pt x="150304" y="701897"/>
                  </a:lnTo>
                  <a:lnTo>
                    <a:pt x="145256" y="698659"/>
                  </a:lnTo>
                  <a:lnTo>
                    <a:pt x="130207" y="696182"/>
                  </a:lnTo>
                  <a:lnTo>
                    <a:pt x="105537" y="706850"/>
                  </a:lnTo>
                  <a:lnTo>
                    <a:pt x="90964" y="701611"/>
                  </a:lnTo>
                  <a:lnTo>
                    <a:pt x="81629" y="686943"/>
                  </a:lnTo>
                  <a:lnTo>
                    <a:pt x="75152" y="689419"/>
                  </a:lnTo>
                  <a:lnTo>
                    <a:pt x="68389" y="685705"/>
                  </a:lnTo>
                  <a:lnTo>
                    <a:pt x="72009" y="681514"/>
                  </a:lnTo>
                  <a:lnTo>
                    <a:pt x="56293" y="667036"/>
                  </a:lnTo>
                  <a:lnTo>
                    <a:pt x="57436" y="664178"/>
                  </a:lnTo>
                  <a:lnTo>
                    <a:pt x="62103" y="663511"/>
                  </a:lnTo>
                  <a:lnTo>
                    <a:pt x="62198" y="657606"/>
                  </a:lnTo>
                  <a:lnTo>
                    <a:pt x="70771" y="659606"/>
                  </a:lnTo>
                  <a:lnTo>
                    <a:pt x="68104" y="662654"/>
                  </a:lnTo>
                  <a:lnTo>
                    <a:pt x="63246" y="662368"/>
                  </a:lnTo>
                  <a:lnTo>
                    <a:pt x="64579" y="664654"/>
                  </a:lnTo>
                  <a:lnTo>
                    <a:pt x="69723" y="663988"/>
                  </a:lnTo>
                  <a:lnTo>
                    <a:pt x="73914" y="659797"/>
                  </a:lnTo>
                  <a:lnTo>
                    <a:pt x="55626" y="654082"/>
                  </a:lnTo>
                  <a:lnTo>
                    <a:pt x="56864" y="652463"/>
                  </a:lnTo>
                  <a:lnTo>
                    <a:pt x="54388" y="649224"/>
                  </a:lnTo>
                  <a:lnTo>
                    <a:pt x="54578" y="645795"/>
                  </a:lnTo>
                  <a:lnTo>
                    <a:pt x="70295" y="646176"/>
                  </a:lnTo>
                  <a:lnTo>
                    <a:pt x="50387" y="630079"/>
                  </a:lnTo>
                  <a:lnTo>
                    <a:pt x="51816" y="628078"/>
                  </a:lnTo>
                  <a:lnTo>
                    <a:pt x="47244" y="623221"/>
                  </a:lnTo>
                  <a:lnTo>
                    <a:pt x="39624" y="622268"/>
                  </a:lnTo>
                  <a:lnTo>
                    <a:pt x="42386" y="615791"/>
                  </a:lnTo>
                  <a:lnTo>
                    <a:pt x="31623" y="611124"/>
                  </a:lnTo>
                  <a:lnTo>
                    <a:pt x="31909" y="606171"/>
                  </a:lnTo>
                  <a:lnTo>
                    <a:pt x="38672" y="607885"/>
                  </a:lnTo>
                  <a:lnTo>
                    <a:pt x="40958" y="603790"/>
                  </a:lnTo>
                  <a:lnTo>
                    <a:pt x="37719" y="599122"/>
                  </a:lnTo>
                  <a:lnTo>
                    <a:pt x="25146" y="601027"/>
                  </a:lnTo>
                  <a:lnTo>
                    <a:pt x="21526" y="585597"/>
                  </a:lnTo>
                  <a:lnTo>
                    <a:pt x="14859" y="583882"/>
                  </a:lnTo>
                  <a:lnTo>
                    <a:pt x="10097" y="585502"/>
                  </a:lnTo>
                  <a:lnTo>
                    <a:pt x="9525" y="564261"/>
                  </a:lnTo>
                  <a:lnTo>
                    <a:pt x="16859" y="556546"/>
                  </a:lnTo>
                  <a:lnTo>
                    <a:pt x="26956" y="564642"/>
                  </a:lnTo>
                  <a:lnTo>
                    <a:pt x="33718" y="564547"/>
                  </a:lnTo>
                  <a:lnTo>
                    <a:pt x="37338" y="561022"/>
                  </a:lnTo>
                  <a:lnTo>
                    <a:pt x="34766" y="559975"/>
                  </a:lnTo>
                  <a:lnTo>
                    <a:pt x="36671" y="556355"/>
                  </a:lnTo>
                  <a:lnTo>
                    <a:pt x="33242" y="545116"/>
                  </a:lnTo>
                  <a:lnTo>
                    <a:pt x="33909" y="539972"/>
                  </a:lnTo>
                  <a:lnTo>
                    <a:pt x="37433" y="538353"/>
                  </a:lnTo>
                  <a:lnTo>
                    <a:pt x="38386" y="527399"/>
                  </a:lnTo>
                  <a:lnTo>
                    <a:pt x="51625" y="524351"/>
                  </a:lnTo>
                  <a:lnTo>
                    <a:pt x="55340" y="519589"/>
                  </a:lnTo>
                  <a:lnTo>
                    <a:pt x="59245" y="522446"/>
                  </a:lnTo>
                  <a:lnTo>
                    <a:pt x="57817" y="527590"/>
                  </a:lnTo>
                  <a:lnTo>
                    <a:pt x="57341" y="527018"/>
                  </a:lnTo>
                  <a:lnTo>
                    <a:pt x="54197" y="526828"/>
                  </a:lnTo>
                  <a:lnTo>
                    <a:pt x="52102" y="527685"/>
                  </a:lnTo>
                  <a:lnTo>
                    <a:pt x="46387" y="526256"/>
                  </a:lnTo>
                  <a:lnTo>
                    <a:pt x="45053" y="526828"/>
                  </a:lnTo>
                  <a:lnTo>
                    <a:pt x="52006" y="527875"/>
                  </a:lnTo>
                  <a:lnTo>
                    <a:pt x="57245" y="527304"/>
                  </a:lnTo>
                  <a:lnTo>
                    <a:pt x="57817" y="527685"/>
                  </a:lnTo>
                  <a:lnTo>
                    <a:pt x="57531" y="528923"/>
                  </a:lnTo>
                  <a:lnTo>
                    <a:pt x="65151" y="532257"/>
                  </a:lnTo>
                  <a:lnTo>
                    <a:pt x="66961" y="527304"/>
                  </a:lnTo>
                  <a:lnTo>
                    <a:pt x="63818" y="524827"/>
                  </a:lnTo>
                  <a:lnTo>
                    <a:pt x="76772" y="528923"/>
                  </a:lnTo>
                  <a:lnTo>
                    <a:pt x="81248" y="520541"/>
                  </a:lnTo>
                  <a:lnTo>
                    <a:pt x="99441" y="507111"/>
                  </a:lnTo>
                  <a:lnTo>
                    <a:pt x="113443" y="511588"/>
                  </a:lnTo>
                  <a:lnTo>
                    <a:pt x="120968" y="507397"/>
                  </a:lnTo>
                  <a:lnTo>
                    <a:pt x="120396" y="505587"/>
                  </a:lnTo>
                  <a:lnTo>
                    <a:pt x="130493" y="507016"/>
                  </a:lnTo>
                  <a:lnTo>
                    <a:pt x="125635" y="509778"/>
                  </a:lnTo>
                  <a:lnTo>
                    <a:pt x="128683" y="517588"/>
                  </a:lnTo>
                  <a:lnTo>
                    <a:pt x="145447" y="526542"/>
                  </a:lnTo>
                  <a:lnTo>
                    <a:pt x="150209" y="522446"/>
                  </a:lnTo>
                  <a:lnTo>
                    <a:pt x="159639" y="519970"/>
                  </a:lnTo>
                  <a:lnTo>
                    <a:pt x="179641" y="520446"/>
                  </a:lnTo>
                  <a:lnTo>
                    <a:pt x="188404" y="511873"/>
                  </a:lnTo>
                  <a:lnTo>
                    <a:pt x="192310" y="520541"/>
                  </a:lnTo>
                  <a:lnTo>
                    <a:pt x="186690" y="527304"/>
                  </a:lnTo>
                  <a:lnTo>
                    <a:pt x="180880" y="544544"/>
                  </a:lnTo>
                  <a:lnTo>
                    <a:pt x="198977" y="549592"/>
                  </a:lnTo>
                  <a:lnTo>
                    <a:pt x="212027" y="548164"/>
                  </a:lnTo>
                  <a:lnTo>
                    <a:pt x="234791" y="536353"/>
                  </a:lnTo>
                  <a:lnTo>
                    <a:pt x="236220" y="547878"/>
                  </a:lnTo>
                  <a:lnTo>
                    <a:pt x="232505" y="555212"/>
                  </a:lnTo>
                  <a:lnTo>
                    <a:pt x="237077" y="556641"/>
                  </a:lnTo>
                  <a:lnTo>
                    <a:pt x="246983" y="574738"/>
                  </a:lnTo>
                  <a:lnTo>
                    <a:pt x="251936" y="578358"/>
                  </a:lnTo>
                  <a:lnTo>
                    <a:pt x="256032" y="575119"/>
                  </a:lnTo>
                  <a:lnTo>
                    <a:pt x="274796" y="571500"/>
                  </a:lnTo>
                  <a:lnTo>
                    <a:pt x="285083" y="573881"/>
                  </a:lnTo>
                  <a:lnTo>
                    <a:pt x="286322" y="576263"/>
                  </a:lnTo>
                  <a:lnTo>
                    <a:pt x="282321" y="578739"/>
                  </a:lnTo>
                  <a:lnTo>
                    <a:pt x="282988" y="582549"/>
                  </a:lnTo>
                  <a:lnTo>
                    <a:pt x="272034" y="590645"/>
                  </a:lnTo>
                  <a:lnTo>
                    <a:pt x="262890" y="591884"/>
                  </a:lnTo>
                  <a:lnTo>
                    <a:pt x="263176" y="595217"/>
                  </a:lnTo>
                  <a:lnTo>
                    <a:pt x="265557" y="594931"/>
                  </a:lnTo>
                  <a:lnTo>
                    <a:pt x="267081" y="598265"/>
                  </a:lnTo>
                  <a:lnTo>
                    <a:pt x="270320" y="596551"/>
                  </a:lnTo>
                  <a:lnTo>
                    <a:pt x="271653" y="601694"/>
                  </a:lnTo>
                  <a:lnTo>
                    <a:pt x="281369" y="598360"/>
                  </a:lnTo>
                  <a:lnTo>
                    <a:pt x="281654" y="607028"/>
                  </a:lnTo>
                  <a:lnTo>
                    <a:pt x="296799" y="605028"/>
                  </a:lnTo>
                  <a:lnTo>
                    <a:pt x="296894" y="621030"/>
                  </a:lnTo>
                  <a:lnTo>
                    <a:pt x="307277" y="619696"/>
                  </a:lnTo>
                  <a:lnTo>
                    <a:pt x="307181" y="622173"/>
                  </a:lnTo>
                  <a:lnTo>
                    <a:pt x="317564" y="625792"/>
                  </a:lnTo>
                  <a:lnTo>
                    <a:pt x="315849" y="643318"/>
                  </a:lnTo>
                  <a:lnTo>
                    <a:pt x="326231" y="645795"/>
                  </a:lnTo>
                  <a:lnTo>
                    <a:pt x="360235" y="633603"/>
                  </a:lnTo>
                  <a:lnTo>
                    <a:pt x="355949" y="617029"/>
                  </a:lnTo>
                  <a:lnTo>
                    <a:pt x="360140" y="582359"/>
                  </a:lnTo>
                  <a:lnTo>
                    <a:pt x="356902" y="573119"/>
                  </a:lnTo>
                  <a:lnTo>
                    <a:pt x="371094" y="567214"/>
                  </a:lnTo>
                  <a:lnTo>
                    <a:pt x="366903" y="544259"/>
                  </a:lnTo>
                  <a:lnTo>
                    <a:pt x="371094" y="542353"/>
                  </a:lnTo>
                  <a:lnTo>
                    <a:pt x="366712" y="530161"/>
                  </a:lnTo>
                  <a:lnTo>
                    <a:pt x="368808" y="529876"/>
                  </a:lnTo>
                  <a:lnTo>
                    <a:pt x="368427" y="522827"/>
                  </a:lnTo>
                  <a:lnTo>
                    <a:pt x="361760" y="521017"/>
                  </a:lnTo>
                  <a:lnTo>
                    <a:pt x="362236" y="516731"/>
                  </a:lnTo>
                  <a:lnTo>
                    <a:pt x="367665" y="513969"/>
                  </a:lnTo>
                  <a:lnTo>
                    <a:pt x="366236" y="506349"/>
                  </a:lnTo>
                  <a:lnTo>
                    <a:pt x="397288" y="484060"/>
                  </a:lnTo>
                  <a:lnTo>
                    <a:pt x="396621" y="479488"/>
                  </a:lnTo>
                  <a:lnTo>
                    <a:pt x="410623" y="474440"/>
                  </a:lnTo>
                  <a:lnTo>
                    <a:pt x="410242" y="465487"/>
                  </a:lnTo>
                  <a:lnTo>
                    <a:pt x="423958" y="454342"/>
                  </a:lnTo>
                  <a:lnTo>
                    <a:pt x="440246" y="435864"/>
                  </a:lnTo>
                  <a:lnTo>
                    <a:pt x="464344" y="421672"/>
                  </a:lnTo>
                  <a:lnTo>
                    <a:pt x="490347" y="413004"/>
                  </a:lnTo>
                  <a:lnTo>
                    <a:pt x="492824" y="426815"/>
                  </a:lnTo>
                  <a:lnTo>
                    <a:pt x="521208" y="429196"/>
                  </a:lnTo>
                  <a:lnTo>
                    <a:pt x="517684" y="409003"/>
                  </a:lnTo>
                  <a:lnTo>
                    <a:pt x="512064" y="409861"/>
                  </a:lnTo>
                  <a:lnTo>
                    <a:pt x="510730" y="402526"/>
                  </a:lnTo>
                  <a:lnTo>
                    <a:pt x="518160" y="402050"/>
                  </a:lnTo>
                  <a:lnTo>
                    <a:pt x="514445" y="377190"/>
                  </a:lnTo>
                  <a:lnTo>
                    <a:pt x="515779" y="365379"/>
                  </a:lnTo>
                  <a:lnTo>
                    <a:pt x="496633" y="347472"/>
                  </a:lnTo>
                  <a:lnTo>
                    <a:pt x="492728" y="346234"/>
                  </a:lnTo>
                  <a:lnTo>
                    <a:pt x="490728" y="354616"/>
                  </a:lnTo>
                  <a:lnTo>
                    <a:pt x="466249" y="338899"/>
                  </a:lnTo>
                  <a:lnTo>
                    <a:pt x="469678" y="309943"/>
                  </a:lnTo>
                  <a:lnTo>
                    <a:pt x="483108" y="286893"/>
                  </a:lnTo>
                  <a:lnTo>
                    <a:pt x="514826" y="292132"/>
                  </a:lnTo>
                  <a:lnTo>
                    <a:pt x="517684" y="283369"/>
                  </a:lnTo>
                  <a:lnTo>
                    <a:pt x="529400" y="266033"/>
                  </a:lnTo>
                  <a:lnTo>
                    <a:pt x="551688" y="257746"/>
                  </a:lnTo>
                  <a:lnTo>
                    <a:pt x="566357" y="261366"/>
                  </a:lnTo>
                  <a:lnTo>
                    <a:pt x="579311" y="260318"/>
                  </a:lnTo>
                  <a:lnTo>
                    <a:pt x="573596" y="246126"/>
                  </a:lnTo>
                  <a:lnTo>
                    <a:pt x="585978" y="222885"/>
                  </a:lnTo>
                  <a:lnTo>
                    <a:pt x="677704" y="163163"/>
                  </a:lnTo>
                  <a:lnTo>
                    <a:pt x="696278" y="146018"/>
                  </a:lnTo>
                  <a:lnTo>
                    <a:pt x="742855" y="142970"/>
                  </a:lnTo>
                  <a:lnTo>
                    <a:pt x="774954" y="133826"/>
                  </a:lnTo>
                  <a:lnTo>
                    <a:pt x="786860" y="134493"/>
                  </a:lnTo>
                  <a:lnTo>
                    <a:pt x="796862" y="122491"/>
                  </a:lnTo>
                  <a:lnTo>
                    <a:pt x="801815" y="120967"/>
                  </a:lnTo>
                  <a:lnTo>
                    <a:pt x="805625" y="92107"/>
                  </a:lnTo>
                  <a:lnTo>
                    <a:pt x="789146" y="96393"/>
                  </a:lnTo>
                  <a:lnTo>
                    <a:pt x="788289" y="93916"/>
                  </a:lnTo>
                  <a:lnTo>
                    <a:pt x="792766" y="90583"/>
                  </a:lnTo>
                  <a:lnTo>
                    <a:pt x="784098" y="87439"/>
                  </a:lnTo>
                  <a:lnTo>
                    <a:pt x="777050" y="76581"/>
                  </a:lnTo>
                  <a:lnTo>
                    <a:pt x="779717" y="65722"/>
                  </a:lnTo>
                  <a:lnTo>
                    <a:pt x="762953" y="76962"/>
                  </a:lnTo>
                  <a:lnTo>
                    <a:pt x="762857" y="70390"/>
                  </a:lnTo>
                  <a:lnTo>
                    <a:pt x="759904" y="65722"/>
                  </a:lnTo>
                  <a:lnTo>
                    <a:pt x="756666" y="67056"/>
                  </a:lnTo>
                  <a:lnTo>
                    <a:pt x="754761" y="65151"/>
                  </a:lnTo>
                  <a:lnTo>
                    <a:pt x="753999" y="50768"/>
                  </a:lnTo>
                  <a:lnTo>
                    <a:pt x="747141" y="49816"/>
                  </a:lnTo>
                  <a:lnTo>
                    <a:pt x="747998" y="40100"/>
                  </a:lnTo>
                  <a:lnTo>
                    <a:pt x="745808" y="36290"/>
                  </a:lnTo>
                  <a:lnTo>
                    <a:pt x="748189" y="23241"/>
                  </a:lnTo>
                  <a:lnTo>
                    <a:pt x="752856" y="20479"/>
                  </a:lnTo>
                  <a:lnTo>
                    <a:pt x="779431" y="22765"/>
                  </a:lnTo>
                  <a:lnTo>
                    <a:pt x="812006" y="20193"/>
                  </a:lnTo>
                  <a:lnTo>
                    <a:pt x="810863" y="9525"/>
                  </a:lnTo>
                  <a:lnTo>
                    <a:pt x="821912" y="15049"/>
                  </a:lnTo>
                  <a:lnTo>
                    <a:pt x="825437" y="23908"/>
                  </a:lnTo>
                  <a:lnTo>
                    <a:pt x="835819" y="27337"/>
                  </a:lnTo>
                  <a:lnTo>
                    <a:pt x="836676" y="30766"/>
                  </a:lnTo>
                  <a:lnTo>
                    <a:pt x="846392" y="35052"/>
                  </a:lnTo>
                  <a:lnTo>
                    <a:pt x="851725" y="31623"/>
                  </a:lnTo>
                  <a:lnTo>
                    <a:pt x="857250" y="33337"/>
                  </a:lnTo>
                  <a:lnTo>
                    <a:pt x="856012" y="37243"/>
                  </a:lnTo>
                  <a:lnTo>
                    <a:pt x="852297" y="37624"/>
                  </a:lnTo>
                  <a:lnTo>
                    <a:pt x="851154" y="62008"/>
                  </a:lnTo>
                  <a:lnTo>
                    <a:pt x="853535" y="63055"/>
                  </a:lnTo>
                  <a:lnTo>
                    <a:pt x="850868" y="64198"/>
                  </a:lnTo>
                  <a:lnTo>
                    <a:pt x="851630" y="75247"/>
                  </a:lnTo>
                  <a:lnTo>
                    <a:pt x="859536" y="74962"/>
                  </a:lnTo>
                  <a:lnTo>
                    <a:pt x="860584" y="78867"/>
                  </a:lnTo>
                  <a:lnTo>
                    <a:pt x="876967" y="74866"/>
                  </a:lnTo>
                  <a:lnTo>
                    <a:pt x="876491" y="88297"/>
                  </a:lnTo>
                  <a:lnTo>
                    <a:pt x="873157" y="95536"/>
                  </a:lnTo>
                  <a:lnTo>
                    <a:pt x="863251" y="109061"/>
                  </a:lnTo>
                  <a:lnTo>
                    <a:pt x="853916" y="109537"/>
                  </a:lnTo>
                  <a:lnTo>
                    <a:pt x="853440" y="127921"/>
                  </a:lnTo>
                  <a:lnTo>
                    <a:pt x="846201" y="148304"/>
                  </a:lnTo>
                  <a:lnTo>
                    <a:pt x="862679" y="157162"/>
                  </a:lnTo>
                  <a:lnTo>
                    <a:pt x="868490" y="156210"/>
                  </a:lnTo>
                  <a:lnTo>
                    <a:pt x="922782" y="173926"/>
                  </a:lnTo>
                  <a:lnTo>
                    <a:pt x="934498" y="173164"/>
                  </a:lnTo>
                  <a:lnTo>
                    <a:pt x="937641" y="166116"/>
                  </a:lnTo>
                  <a:lnTo>
                    <a:pt x="943261" y="164020"/>
                  </a:lnTo>
                  <a:lnTo>
                    <a:pt x="947071" y="154210"/>
                  </a:lnTo>
                  <a:lnTo>
                    <a:pt x="949833" y="154876"/>
                  </a:lnTo>
                  <a:lnTo>
                    <a:pt x="952214" y="148685"/>
                  </a:lnTo>
                  <a:lnTo>
                    <a:pt x="953929" y="149161"/>
                  </a:lnTo>
                  <a:lnTo>
                    <a:pt x="954976" y="144494"/>
                  </a:lnTo>
                  <a:lnTo>
                    <a:pt x="976789" y="139160"/>
                  </a:lnTo>
                  <a:lnTo>
                    <a:pt x="975836" y="129445"/>
                  </a:lnTo>
                  <a:lnTo>
                    <a:pt x="982980" y="129826"/>
                  </a:lnTo>
                  <a:lnTo>
                    <a:pt x="983837" y="137255"/>
                  </a:lnTo>
                  <a:lnTo>
                    <a:pt x="987933" y="136398"/>
                  </a:lnTo>
                  <a:lnTo>
                    <a:pt x="987838" y="134302"/>
                  </a:lnTo>
                  <a:lnTo>
                    <a:pt x="1001649" y="132493"/>
                  </a:lnTo>
                  <a:lnTo>
                    <a:pt x="1005650" y="114871"/>
                  </a:lnTo>
                  <a:lnTo>
                    <a:pt x="1015651" y="115729"/>
                  </a:lnTo>
                  <a:lnTo>
                    <a:pt x="1016317" y="108680"/>
                  </a:lnTo>
                  <a:lnTo>
                    <a:pt x="1019842" y="109633"/>
                  </a:lnTo>
                  <a:lnTo>
                    <a:pt x="1024604" y="79343"/>
                  </a:lnTo>
                  <a:lnTo>
                    <a:pt x="1043845" y="77629"/>
                  </a:lnTo>
                  <a:lnTo>
                    <a:pt x="1047464" y="88487"/>
                  </a:lnTo>
                  <a:lnTo>
                    <a:pt x="1056132" y="88106"/>
                  </a:lnTo>
                  <a:lnTo>
                    <a:pt x="1072229" y="96012"/>
                  </a:lnTo>
                  <a:lnTo>
                    <a:pt x="1084517" y="97250"/>
                  </a:lnTo>
                  <a:lnTo>
                    <a:pt x="1115473" y="110776"/>
                  </a:lnTo>
                  <a:lnTo>
                    <a:pt x="1140238" y="105061"/>
                  </a:lnTo>
                  <a:lnTo>
                    <a:pt x="1141095" y="109918"/>
                  </a:lnTo>
                  <a:lnTo>
                    <a:pt x="1158050" y="111919"/>
                  </a:lnTo>
                  <a:lnTo>
                    <a:pt x="1166527" y="120967"/>
                  </a:lnTo>
                  <a:lnTo>
                    <a:pt x="1166527" y="133636"/>
                  </a:lnTo>
                  <a:lnTo>
                    <a:pt x="1195769" y="160496"/>
                  </a:lnTo>
                  <a:lnTo>
                    <a:pt x="1191673" y="176022"/>
                  </a:lnTo>
                  <a:lnTo>
                    <a:pt x="1200150" y="179546"/>
                  </a:lnTo>
                  <a:lnTo>
                    <a:pt x="1198626" y="184023"/>
                  </a:lnTo>
                  <a:lnTo>
                    <a:pt x="1210342" y="185547"/>
                  </a:lnTo>
                  <a:lnTo>
                    <a:pt x="1209866" y="190119"/>
                  </a:lnTo>
                  <a:lnTo>
                    <a:pt x="1214914" y="190881"/>
                  </a:lnTo>
                  <a:lnTo>
                    <a:pt x="1225105" y="238982"/>
                  </a:lnTo>
                  <a:lnTo>
                    <a:pt x="1232249" y="238125"/>
                  </a:lnTo>
                  <a:lnTo>
                    <a:pt x="1241203" y="233077"/>
                  </a:lnTo>
                  <a:lnTo>
                    <a:pt x="1247584" y="236601"/>
                  </a:lnTo>
                  <a:lnTo>
                    <a:pt x="1252252" y="247840"/>
                  </a:lnTo>
                  <a:lnTo>
                    <a:pt x="1275207" y="253270"/>
                  </a:lnTo>
                  <a:lnTo>
                    <a:pt x="1279779" y="253079"/>
                  </a:lnTo>
                  <a:lnTo>
                    <a:pt x="1281494" y="247459"/>
                  </a:lnTo>
                  <a:lnTo>
                    <a:pt x="1284351" y="246126"/>
                  </a:lnTo>
                  <a:lnTo>
                    <a:pt x="1289304" y="248698"/>
                  </a:lnTo>
                  <a:lnTo>
                    <a:pt x="1289685" y="257461"/>
                  </a:lnTo>
                  <a:lnTo>
                    <a:pt x="1304544" y="263271"/>
                  </a:lnTo>
                  <a:lnTo>
                    <a:pt x="1319689" y="262985"/>
                  </a:lnTo>
                  <a:lnTo>
                    <a:pt x="1319213" y="266986"/>
                  </a:lnTo>
                  <a:lnTo>
                    <a:pt x="1324547" y="269272"/>
                  </a:lnTo>
                  <a:lnTo>
                    <a:pt x="1324642" y="272034"/>
                  </a:lnTo>
                  <a:lnTo>
                    <a:pt x="1342168" y="275653"/>
                  </a:lnTo>
                  <a:lnTo>
                    <a:pt x="1343978" y="291560"/>
                  </a:lnTo>
                  <a:lnTo>
                    <a:pt x="1350740" y="295275"/>
                  </a:lnTo>
                  <a:lnTo>
                    <a:pt x="1359218" y="321183"/>
                  </a:lnTo>
                  <a:lnTo>
                    <a:pt x="1360456" y="327755"/>
                  </a:lnTo>
                  <a:lnTo>
                    <a:pt x="1357313" y="326326"/>
                  </a:lnTo>
                  <a:lnTo>
                    <a:pt x="1358360" y="336804"/>
                  </a:lnTo>
                  <a:lnTo>
                    <a:pt x="1367790" y="375285"/>
                  </a:lnTo>
                  <a:lnTo>
                    <a:pt x="1375505" y="374523"/>
                  </a:lnTo>
                  <a:lnTo>
                    <a:pt x="1377505" y="380143"/>
                  </a:lnTo>
                  <a:lnTo>
                    <a:pt x="1380839" y="379381"/>
                  </a:lnTo>
                  <a:lnTo>
                    <a:pt x="1382268" y="389001"/>
                  </a:lnTo>
                  <a:lnTo>
                    <a:pt x="1387983" y="388715"/>
                  </a:lnTo>
                  <a:lnTo>
                    <a:pt x="1390936" y="409480"/>
                  </a:lnTo>
                  <a:lnTo>
                    <a:pt x="1389126" y="409003"/>
                  </a:lnTo>
                  <a:lnTo>
                    <a:pt x="1388650" y="413861"/>
                  </a:lnTo>
                  <a:lnTo>
                    <a:pt x="1393889" y="415957"/>
                  </a:lnTo>
                  <a:lnTo>
                    <a:pt x="1394555" y="427863"/>
                  </a:lnTo>
                  <a:lnTo>
                    <a:pt x="1397222" y="428339"/>
                  </a:lnTo>
                  <a:lnTo>
                    <a:pt x="1395222" y="439864"/>
                  </a:lnTo>
                  <a:lnTo>
                    <a:pt x="1415605" y="476821"/>
                  </a:lnTo>
                  <a:lnTo>
                    <a:pt x="1417796" y="476155"/>
                  </a:lnTo>
                  <a:lnTo>
                    <a:pt x="1418177" y="491490"/>
                  </a:lnTo>
                  <a:lnTo>
                    <a:pt x="1413796" y="507206"/>
                  </a:lnTo>
                  <a:lnTo>
                    <a:pt x="1417796" y="509016"/>
                  </a:lnTo>
                  <a:lnTo>
                    <a:pt x="1417892" y="516160"/>
                  </a:lnTo>
                  <a:lnTo>
                    <a:pt x="1428179" y="520351"/>
                  </a:lnTo>
                  <a:lnTo>
                    <a:pt x="1426559" y="527494"/>
                  </a:lnTo>
                  <a:lnTo>
                    <a:pt x="1442752" y="533019"/>
                  </a:lnTo>
                  <a:lnTo>
                    <a:pt x="1433989" y="546354"/>
                  </a:lnTo>
                  <a:lnTo>
                    <a:pt x="1456563" y="552069"/>
                  </a:lnTo>
                  <a:lnTo>
                    <a:pt x="1469326" y="559117"/>
                  </a:lnTo>
                  <a:lnTo>
                    <a:pt x="1480090" y="554164"/>
                  </a:lnTo>
                  <a:lnTo>
                    <a:pt x="1502188" y="564451"/>
                  </a:lnTo>
                  <a:lnTo>
                    <a:pt x="1503807" y="544544"/>
                  </a:lnTo>
                  <a:lnTo>
                    <a:pt x="1507046" y="545782"/>
                  </a:lnTo>
                  <a:lnTo>
                    <a:pt x="1509617" y="542544"/>
                  </a:lnTo>
                  <a:lnTo>
                    <a:pt x="1524953" y="547402"/>
                  </a:lnTo>
                  <a:lnTo>
                    <a:pt x="1536383" y="538639"/>
                  </a:lnTo>
                  <a:lnTo>
                    <a:pt x="1536383" y="523208"/>
                  </a:lnTo>
                  <a:lnTo>
                    <a:pt x="1544479" y="521303"/>
                  </a:lnTo>
                  <a:lnTo>
                    <a:pt x="1544669" y="523494"/>
                  </a:lnTo>
                  <a:lnTo>
                    <a:pt x="1554671" y="522922"/>
                  </a:lnTo>
                  <a:lnTo>
                    <a:pt x="1555242" y="525209"/>
                  </a:lnTo>
                  <a:lnTo>
                    <a:pt x="1570768" y="520541"/>
                  </a:lnTo>
                  <a:lnTo>
                    <a:pt x="1572387" y="527685"/>
                  </a:lnTo>
                  <a:lnTo>
                    <a:pt x="1580102" y="528638"/>
                  </a:lnTo>
                  <a:lnTo>
                    <a:pt x="1583436" y="548545"/>
                  </a:lnTo>
                  <a:lnTo>
                    <a:pt x="1573816" y="553593"/>
                  </a:lnTo>
                  <a:lnTo>
                    <a:pt x="1572578" y="556546"/>
                  </a:lnTo>
                  <a:lnTo>
                    <a:pt x="1571054" y="566738"/>
                  </a:lnTo>
                  <a:lnTo>
                    <a:pt x="1576769" y="568166"/>
                  </a:lnTo>
                  <a:lnTo>
                    <a:pt x="1574673" y="584930"/>
                  </a:lnTo>
                  <a:lnTo>
                    <a:pt x="1576007" y="595789"/>
                  </a:lnTo>
                  <a:lnTo>
                    <a:pt x="1601724" y="583311"/>
                  </a:lnTo>
                  <a:lnTo>
                    <a:pt x="1601343" y="568928"/>
                  </a:lnTo>
                  <a:lnTo>
                    <a:pt x="1609534" y="569119"/>
                  </a:lnTo>
                  <a:lnTo>
                    <a:pt x="1609154" y="564070"/>
                  </a:lnTo>
                  <a:lnTo>
                    <a:pt x="1611916" y="563689"/>
                  </a:lnTo>
                  <a:lnTo>
                    <a:pt x="1611249" y="556260"/>
                  </a:lnTo>
                  <a:lnTo>
                    <a:pt x="1623155" y="556736"/>
                  </a:lnTo>
                  <a:lnTo>
                    <a:pt x="1621822" y="547306"/>
                  </a:lnTo>
                  <a:lnTo>
                    <a:pt x="1626489" y="546830"/>
                  </a:lnTo>
                  <a:lnTo>
                    <a:pt x="1630775" y="561022"/>
                  </a:lnTo>
                  <a:lnTo>
                    <a:pt x="1636014" y="559689"/>
                  </a:lnTo>
                  <a:lnTo>
                    <a:pt x="1636109" y="553784"/>
                  </a:lnTo>
                  <a:lnTo>
                    <a:pt x="1645444" y="553307"/>
                  </a:lnTo>
                  <a:lnTo>
                    <a:pt x="1642682" y="536257"/>
                  </a:lnTo>
                  <a:lnTo>
                    <a:pt x="1662017" y="527399"/>
                  </a:lnTo>
                  <a:lnTo>
                    <a:pt x="1677543" y="522922"/>
                  </a:lnTo>
                  <a:lnTo>
                    <a:pt x="1696117" y="523208"/>
                  </a:lnTo>
                  <a:lnTo>
                    <a:pt x="1705070" y="518446"/>
                  </a:lnTo>
                  <a:lnTo>
                    <a:pt x="1720501" y="516826"/>
                  </a:lnTo>
                  <a:lnTo>
                    <a:pt x="1720501" y="514445"/>
                  </a:lnTo>
                  <a:lnTo>
                    <a:pt x="1775365" y="512635"/>
                  </a:lnTo>
                  <a:lnTo>
                    <a:pt x="1771841" y="518160"/>
                  </a:lnTo>
                  <a:lnTo>
                    <a:pt x="1802511" y="518255"/>
                  </a:lnTo>
                  <a:lnTo>
                    <a:pt x="1802701" y="523875"/>
                  </a:lnTo>
                  <a:lnTo>
                    <a:pt x="1820227" y="523684"/>
                  </a:lnTo>
                  <a:lnTo>
                    <a:pt x="1820418" y="527494"/>
                  </a:lnTo>
                  <a:lnTo>
                    <a:pt x="1830610" y="520732"/>
                  </a:lnTo>
                  <a:lnTo>
                    <a:pt x="1831467" y="540925"/>
                  </a:lnTo>
                  <a:lnTo>
                    <a:pt x="1840230" y="533209"/>
                  </a:lnTo>
                  <a:lnTo>
                    <a:pt x="1852232" y="529495"/>
                  </a:lnTo>
                  <a:lnTo>
                    <a:pt x="1852327" y="526256"/>
                  </a:lnTo>
                  <a:lnTo>
                    <a:pt x="1867852" y="519303"/>
                  </a:lnTo>
                  <a:lnTo>
                    <a:pt x="1870901" y="519112"/>
                  </a:lnTo>
                  <a:lnTo>
                    <a:pt x="1871567" y="524542"/>
                  </a:lnTo>
                  <a:lnTo>
                    <a:pt x="1889569" y="521779"/>
                  </a:lnTo>
                  <a:lnTo>
                    <a:pt x="1892332" y="532447"/>
                  </a:lnTo>
                  <a:lnTo>
                    <a:pt x="1896713" y="534067"/>
                  </a:lnTo>
                  <a:lnTo>
                    <a:pt x="1906143" y="533114"/>
                  </a:lnTo>
                  <a:lnTo>
                    <a:pt x="1906048" y="530828"/>
                  </a:lnTo>
                  <a:lnTo>
                    <a:pt x="1909667" y="530257"/>
                  </a:lnTo>
                  <a:lnTo>
                    <a:pt x="1943005" y="529304"/>
                  </a:lnTo>
                  <a:lnTo>
                    <a:pt x="1944719" y="580358"/>
                  </a:lnTo>
                  <a:lnTo>
                    <a:pt x="2019776" y="580739"/>
                  </a:lnTo>
                  <a:lnTo>
                    <a:pt x="2017776" y="618268"/>
                  </a:lnTo>
                  <a:lnTo>
                    <a:pt x="2005584" y="616744"/>
                  </a:lnTo>
                  <a:lnTo>
                    <a:pt x="2006441" y="633889"/>
                  </a:lnTo>
                  <a:lnTo>
                    <a:pt x="2001393" y="666274"/>
                  </a:lnTo>
                  <a:lnTo>
                    <a:pt x="2013966" y="671036"/>
                  </a:lnTo>
                  <a:lnTo>
                    <a:pt x="2015585" y="680847"/>
                  </a:lnTo>
                  <a:lnTo>
                    <a:pt x="1993106" y="690848"/>
                  </a:lnTo>
                  <a:lnTo>
                    <a:pt x="1975104" y="694087"/>
                  </a:lnTo>
                  <a:lnTo>
                    <a:pt x="1980819" y="693992"/>
                  </a:lnTo>
                  <a:lnTo>
                    <a:pt x="1975294" y="694849"/>
                  </a:lnTo>
                  <a:lnTo>
                    <a:pt x="1974342" y="697325"/>
                  </a:lnTo>
                  <a:lnTo>
                    <a:pt x="1976723" y="712660"/>
                  </a:lnTo>
                  <a:lnTo>
                    <a:pt x="1989677" y="751808"/>
                  </a:lnTo>
                  <a:lnTo>
                    <a:pt x="1987296" y="755523"/>
                  </a:lnTo>
                  <a:lnTo>
                    <a:pt x="1989677" y="764667"/>
                  </a:lnTo>
                  <a:lnTo>
                    <a:pt x="1986534" y="765429"/>
                  </a:lnTo>
                  <a:lnTo>
                    <a:pt x="1985391" y="815054"/>
                  </a:lnTo>
                  <a:lnTo>
                    <a:pt x="2005393" y="818007"/>
                  </a:lnTo>
                  <a:lnTo>
                    <a:pt x="2006156" y="829056"/>
                  </a:lnTo>
                  <a:lnTo>
                    <a:pt x="2015871" y="829246"/>
                  </a:lnTo>
                  <a:lnTo>
                    <a:pt x="2015204" y="836676"/>
                  </a:lnTo>
                  <a:lnTo>
                    <a:pt x="2012347" y="843915"/>
                  </a:lnTo>
                  <a:lnTo>
                    <a:pt x="2003012" y="843058"/>
                  </a:lnTo>
                  <a:lnTo>
                    <a:pt x="2004060" y="856297"/>
                  </a:lnTo>
                  <a:lnTo>
                    <a:pt x="1984153" y="853440"/>
                  </a:lnTo>
                  <a:lnTo>
                    <a:pt x="1984058" y="861917"/>
                  </a:lnTo>
                  <a:lnTo>
                    <a:pt x="1995868" y="892016"/>
                  </a:lnTo>
                  <a:lnTo>
                    <a:pt x="1980533" y="895159"/>
                  </a:lnTo>
                  <a:lnTo>
                    <a:pt x="1965579" y="889254"/>
                  </a:lnTo>
                  <a:lnTo>
                    <a:pt x="1966055" y="901827"/>
                  </a:lnTo>
                  <a:lnTo>
                    <a:pt x="1941005" y="916876"/>
                  </a:lnTo>
                  <a:lnTo>
                    <a:pt x="1944148" y="922972"/>
                  </a:lnTo>
                  <a:lnTo>
                    <a:pt x="1947767" y="921353"/>
                  </a:lnTo>
                  <a:lnTo>
                    <a:pt x="1945862" y="923925"/>
                  </a:lnTo>
                  <a:lnTo>
                    <a:pt x="1934813" y="925735"/>
                  </a:lnTo>
                  <a:lnTo>
                    <a:pt x="1927669" y="917162"/>
                  </a:lnTo>
                  <a:lnTo>
                    <a:pt x="1903762" y="927449"/>
                  </a:lnTo>
                  <a:lnTo>
                    <a:pt x="1912239" y="953548"/>
                  </a:lnTo>
                  <a:lnTo>
                    <a:pt x="1907667" y="955167"/>
                  </a:lnTo>
                  <a:lnTo>
                    <a:pt x="1926622" y="1039082"/>
                  </a:lnTo>
                  <a:lnTo>
                    <a:pt x="1923098" y="1046417"/>
                  </a:lnTo>
                  <a:lnTo>
                    <a:pt x="1915382" y="1047655"/>
                  </a:lnTo>
                  <a:lnTo>
                    <a:pt x="1884807" y="1054894"/>
                  </a:lnTo>
                  <a:lnTo>
                    <a:pt x="1860328" y="1056322"/>
                  </a:lnTo>
                  <a:lnTo>
                    <a:pt x="1800892" y="1067467"/>
                  </a:lnTo>
                  <a:lnTo>
                    <a:pt x="1724597" y="1054322"/>
                  </a:lnTo>
                  <a:lnTo>
                    <a:pt x="1672781" y="1064133"/>
                  </a:lnTo>
                  <a:lnTo>
                    <a:pt x="1651349" y="1072229"/>
                  </a:lnTo>
                  <a:lnTo>
                    <a:pt x="1631728" y="1073753"/>
                  </a:lnTo>
                  <a:lnTo>
                    <a:pt x="1617536" y="1078611"/>
                  </a:lnTo>
                  <a:lnTo>
                    <a:pt x="1608677" y="1043749"/>
                  </a:lnTo>
                  <a:lnTo>
                    <a:pt x="1605534" y="1045559"/>
                  </a:lnTo>
                  <a:lnTo>
                    <a:pt x="1596771" y="1025080"/>
                  </a:lnTo>
                  <a:lnTo>
                    <a:pt x="1585151" y="1026985"/>
                  </a:lnTo>
                  <a:lnTo>
                    <a:pt x="1576007" y="1024318"/>
                  </a:lnTo>
                  <a:lnTo>
                    <a:pt x="1578864" y="1017842"/>
                  </a:lnTo>
                  <a:lnTo>
                    <a:pt x="1569053" y="1009174"/>
                  </a:lnTo>
                  <a:lnTo>
                    <a:pt x="1545050" y="1000030"/>
                  </a:lnTo>
                  <a:lnTo>
                    <a:pt x="1527239" y="1001459"/>
                  </a:lnTo>
                  <a:lnTo>
                    <a:pt x="1512189" y="999077"/>
                  </a:lnTo>
                  <a:lnTo>
                    <a:pt x="1504093" y="1003744"/>
                  </a:lnTo>
                  <a:lnTo>
                    <a:pt x="1489329" y="1021937"/>
                  </a:lnTo>
                  <a:lnTo>
                    <a:pt x="1481519" y="1023842"/>
                  </a:lnTo>
                  <a:lnTo>
                    <a:pt x="1468184" y="1033748"/>
                  </a:lnTo>
                  <a:lnTo>
                    <a:pt x="1450658" y="1037653"/>
                  </a:lnTo>
                  <a:lnTo>
                    <a:pt x="1441323" y="1044607"/>
                  </a:lnTo>
                  <a:lnTo>
                    <a:pt x="1431131" y="1060037"/>
                  </a:lnTo>
                  <a:lnTo>
                    <a:pt x="1441228" y="1059180"/>
                  </a:lnTo>
                  <a:lnTo>
                    <a:pt x="1443323" y="1064705"/>
                  </a:lnTo>
                  <a:lnTo>
                    <a:pt x="1438847" y="1071563"/>
                  </a:lnTo>
                  <a:lnTo>
                    <a:pt x="1432655" y="1073944"/>
                  </a:lnTo>
                  <a:lnTo>
                    <a:pt x="1439228" y="1107853"/>
                  </a:lnTo>
                  <a:lnTo>
                    <a:pt x="1413034" y="1132903"/>
                  </a:lnTo>
                  <a:lnTo>
                    <a:pt x="1413891" y="1138047"/>
                  </a:lnTo>
                  <a:lnTo>
                    <a:pt x="1410748" y="1139380"/>
                  </a:lnTo>
                  <a:lnTo>
                    <a:pt x="1412558" y="1145286"/>
                  </a:lnTo>
                  <a:lnTo>
                    <a:pt x="1418082" y="1141952"/>
                  </a:lnTo>
                  <a:lnTo>
                    <a:pt x="1427798" y="1160526"/>
                  </a:lnTo>
                  <a:lnTo>
                    <a:pt x="1436084" y="1156240"/>
                  </a:lnTo>
                  <a:lnTo>
                    <a:pt x="1442752" y="1165479"/>
                  </a:lnTo>
                  <a:lnTo>
                    <a:pt x="1438466" y="1169099"/>
                  </a:lnTo>
                  <a:lnTo>
                    <a:pt x="1441037" y="1175861"/>
                  </a:lnTo>
                  <a:lnTo>
                    <a:pt x="1432751" y="1182719"/>
                  </a:lnTo>
                  <a:lnTo>
                    <a:pt x="1445609" y="1206151"/>
                  </a:lnTo>
                  <a:lnTo>
                    <a:pt x="1455992" y="1235393"/>
                  </a:lnTo>
                  <a:lnTo>
                    <a:pt x="1453896" y="1236345"/>
                  </a:lnTo>
                  <a:lnTo>
                    <a:pt x="1458754" y="1249870"/>
                  </a:lnTo>
                  <a:lnTo>
                    <a:pt x="1456849" y="1252347"/>
                  </a:lnTo>
                  <a:lnTo>
                    <a:pt x="1460468" y="1255871"/>
                  </a:lnTo>
                  <a:lnTo>
                    <a:pt x="1457420" y="1259395"/>
                  </a:lnTo>
                  <a:lnTo>
                    <a:pt x="1454753" y="1261110"/>
                  </a:lnTo>
                  <a:lnTo>
                    <a:pt x="1453325" y="1257681"/>
                  </a:lnTo>
                  <a:lnTo>
                    <a:pt x="1427226" y="1269968"/>
                  </a:lnTo>
                  <a:lnTo>
                    <a:pt x="1430274" y="1278445"/>
                  </a:lnTo>
                  <a:lnTo>
                    <a:pt x="1419225" y="1282446"/>
                  </a:lnTo>
                  <a:lnTo>
                    <a:pt x="1418273" y="1286542"/>
                  </a:lnTo>
                  <a:lnTo>
                    <a:pt x="1381982" y="1310450"/>
                  </a:lnTo>
                  <a:lnTo>
                    <a:pt x="1375696" y="1318451"/>
                  </a:lnTo>
                  <a:lnTo>
                    <a:pt x="1346073" y="1322451"/>
                  </a:lnTo>
                  <a:lnTo>
                    <a:pt x="1334167" y="1320451"/>
                  </a:lnTo>
                  <a:lnTo>
                    <a:pt x="1324070" y="1304258"/>
                  </a:lnTo>
                  <a:lnTo>
                    <a:pt x="1309497" y="1308830"/>
                  </a:lnTo>
                  <a:lnTo>
                    <a:pt x="1307783" y="1304163"/>
                  </a:lnTo>
                  <a:lnTo>
                    <a:pt x="1298924" y="1308163"/>
                  </a:lnTo>
                  <a:lnTo>
                    <a:pt x="1301972" y="1317593"/>
                  </a:lnTo>
                  <a:lnTo>
                    <a:pt x="1274255" y="1323689"/>
                  </a:lnTo>
                  <a:lnTo>
                    <a:pt x="1270921" y="1328166"/>
                  </a:lnTo>
                  <a:lnTo>
                    <a:pt x="1276826" y="1341882"/>
                  </a:lnTo>
                  <a:lnTo>
                    <a:pt x="1271969" y="1343596"/>
                  </a:lnTo>
                  <a:lnTo>
                    <a:pt x="1272921" y="1346359"/>
                  </a:lnTo>
                  <a:lnTo>
                    <a:pt x="1264253" y="1348740"/>
                  </a:lnTo>
                  <a:lnTo>
                    <a:pt x="1253300" y="1349407"/>
                  </a:lnTo>
                  <a:lnTo>
                    <a:pt x="1250251" y="1342834"/>
                  </a:lnTo>
                  <a:lnTo>
                    <a:pt x="1237774" y="1347597"/>
                  </a:lnTo>
                  <a:lnTo>
                    <a:pt x="1236250" y="1350550"/>
                  </a:lnTo>
                  <a:lnTo>
                    <a:pt x="1222724" y="1350931"/>
                  </a:lnTo>
                  <a:lnTo>
                    <a:pt x="1216533" y="1345883"/>
                  </a:lnTo>
                  <a:lnTo>
                    <a:pt x="1222629" y="1331024"/>
                  </a:lnTo>
                  <a:lnTo>
                    <a:pt x="1219105" y="1332643"/>
                  </a:lnTo>
                  <a:lnTo>
                    <a:pt x="1211771" y="1324927"/>
                  </a:lnTo>
                  <a:lnTo>
                    <a:pt x="1209484" y="1325499"/>
                  </a:lnTo>
                  <a:lnTo>
                    <a:pt x="1206913" y="1317784"/>
                  </a:lnTo>
                  <a:lnTo>
                    <a:pt x="1201293" y="1318736"/>
                  </a:lnTo>
                  <a:lnTo>
                    <a:pt x="1202817" y="1324642"/>
                  </a:lnTo>
                  <a:lnTo>
                    <a:pt x="1195578" y="1321403"/>
                  </a:lnTo>
                  <a:close/>
                  <a:moveTo>
                    <a:pt x="1646873" y="534448"/>
                  </a:moveTo>
                  <a:lnTo>
                    <a:pt x="1649063" y="541401"/>
                  </a:lnTo>
                  <a:lnTo>
                    <a:pt x="1655350" y="541020"/>
                  </a:lnTo>
                  <a:lnTo>
                    <a:pt x="1652683" y="532257"/>
                  </a:lnTo>
                  <a:lnTo>
                    <a:pt x="1646873" y="534448"/>
                  </a:lnTo>
                  <a:close/>
                  <a:moveTo>
                    <a:pt x="1659541" y="528733"/>
                  </a:moveTo>
                  <a:lnTo>
                    <a:pt x="1661541" y="535019"/>
                  </a:lnTo>
                  <a:lnTo>
                    <a:pt x="1668685" y="533114"/>
                  </a:lnTo>
                  <a:lnTo>
                    <a:pt x="1667256" y="526923"/>
                  </a:lnTo>
                  <a:lnTo>
                    <a:pt x="1659541" y="5287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2" name="Freihandform: Form 181">
              <a:extLst>
                <a:ext uri="{FF2B5EF4-FFF2-40B4-BE49-F238E27FC236}">
                  <a16:creationId xmlns:a16="http://schemas.microsoft.com/office/drawing/2014/main" id="{D616EC05-F188-4450-9923-9052D5C2B8F7}"/>
                </a:ext>
              </a:extLst>
            </p:cNvPr>
            <p:cNvSpPr/>
            <p:nvPr/>
          </p:nvSpPr>
          <p:spPr>
            <a:xfrm>
              <a:off x="951910" y="1280582"/>
              <a:ext cx="727650" cy="658350"/>
            </a:xfrm>
            <a:custGeom>
              <a:avLst/>
              <a:gdLst>
                <a:gd name="connsiteX0" fmla="*/ 36004 w 1400175"/>
                <a:gd name="connsiteY0" fmla="*/ 1046131 h 1266825"/>
                <a:gd name="connsiteX1" fmla="*/ 20574 w 1400175"/>
                <a:gd name="connsiteY1" fmla="*/ 1046321 h 1266825"/>
                <a:gd name="connsiteX2" fmla="*/ 17335 w 1400175"/>
                <a:gd name="connsiteY2" fmla="*/ 1043940 h 1266825"/>
                <a:gd name="connsiteX3" fmla="*/ 16764 w 1400175"/>
                <a:gd name="connsiteY3" fmla="*/ 1034129 h 1266825"/>
                <a:gd name="connsiteX4" fmla="*/ 33814 w 1400175"/>
                <a:gd name="connsiteY4" fmla="*/ 1026700 h 1266825"/>
                <a:gd name="connsiteX5" fmla="*/ 36004 w 1400175"/>
                <a:gd name="connsiteY5" fmla="*/ 1046131 h 1266825"/>
                <a:gd name="connsiteX6" fmla="*/ 1118521 w 1400175"/>
                <a:gd name="connsiteY6" fmla="*/ 301752 h 1266825"/>
                <a:gd name="connsiteX7" fmla="*/ 1122140 w 1400175"/>
                <a:gd name="connsiteY7" fmla="*/ 304514 h 1266825"/>
                <a:gd name="connsiteX8" fmla="*/ 1120997 w 1400175"/>
                <a:gd name="connsiteY8" fmla="*/ 307372 h 1266825"/>
                <a:gd name="connsiteX9" fmla="*/ 1117378 w 1400175"/>
                <a:gd name="connsiteY9" fmla="*/ 305657 h 1266825"/>
                <a:gd name="connsiteX10" fmla="*/ 1118521 w 1400175"/>
                <a:gd name="connsiteY10" fmla="*/ 301752 h 1266825"/>
                <a:gd name="connsiteX11" fmla="*/ 1212533 w 1400175"/>
                <a:gd name="connsiteY11" fmla="*/ 145637 h 1266825"/>
                <a:gd name="connsiteX12" fmla="*/ 1215580 w 1400175"/>
                <a:gd name="connsiteY12" fmla="*/ 146685 h 1266825"/>
                <a:gd name="connsiteX13" fmla="*/ 1214342 w 1400175"/>
                <a:gd name="connsiteY13" fmla="*/ 154972 h 1266825"/>
                <a:gd name="connsiteX14" fmla="*/ 1208342 w 1400175"/>
                <a:gd name="connsiteY14" fmla="*/ 152209 h 1266825"/>
                <a:gd name="connsiteX15" fmla="*/ 1208627 w 1400175"/>
                <a:gd name="connsiteY15" fmla="*/ 148209 h 1266825"/>
                <a:gd name="connsiteX16" fmla="*/ 1206341 w 1400175"/>
                <a:gd name="connsiteY16" fmla="*/ 147066 h 1266825"/>
                <a:gd name="connsiteX17" fmla="*/ 1210437 w 1400175"/>
                <a:gd name="connsiteY17" fmla="*/ 144399 h 1266825"/>
                <a:gd name="connsiteX18" fmla="*/ 1212533 w 1400175"/>
                <a:gd name="connsiteY18" fmla="*/ 145637 h 1266825"/>
                <a:gd name="connsiteX19" fmla="*/ 161544 w 1400175"/>
                <a:gd name="connsiteY19" fmla="*/ 1236440 h 1266825"/>
                <a:gd name="connsiteX20" fmla="*/ 160020 w 1400175"/>
                <a:gd name="connsiteY20" fmla="*/ 1230725 h 1266825"/>
                <a:gd name="connsiteX21" fmla="*/ 151733 w 1400175"/>
                <a:gd name="connsiteY21" fmla="*/ 1228249 h 1266825"/>
                <a:gd name="connsiteX22" fmla="*/ 143542 w 1400175"/>
                <a:gd name="connsiteY22" fmla="*/ 1222248 h 1266825"/>
                <a:gd name="connsiteX23" fmla="*/ 120682 w 1400175"/>
                <a:gd name="connsiteY23" fmla="*/ 1196721 h 1266825"/>
                <a:gd name="connsiteX24" fmla="*/ 118777 w 1400175"/>
                <a:gd name="connsiteY24" fmla="*/ 1174909 h 1266825"/>
                <a:gd name="connsiteX25" fmla="*/ 105727 w 1400175"/>
                <a:gd name="connsiteY25" fmla="*/ 1140047 h 1266825"/>
                <a:gd name="connsiteX26" fmla="*/ 100870 w 1400175"/>
                <a:gd name="connsiteY26" fmla="*/ 1136142 h 1266825"/>
                <a:gd name="connsiteX27" fmla="*/ 91440 w 1400175"/>
                <a:gd name="connsiteY27" fmla="*/ 1143191 h 1266825"/>
                <a:gd name="connsiteX28" fmla="*/ 83058 w 1400175"/>
                <a:gd name="connsiteY28" fmla="*/ 1144810 h 1266825"/>
                <a:gd name="connsiteX29" fmla="*/ 79915 w 1400175"/>
                <a:gd name="connsiteY29" fmla="*/ 1141952 h 1266825"/>
                <a:gd name="connsiteX30" fmla="*/ 82391 w 1400175"/>
                <a:gd name="connsiteY30" fmla="*/ 1117092 h 1266825"/>
                <a:gd name="connsiteX31" fmla="*/ 88011 w 1400175"/>
                <a:gd name="connsiteY31" fmla="*/ 1110234 h 1266825"/>
                <a:gd name="connsiteX32" fmla="*/ 90297 w 1400175"/>
                <a:gd name="connsiteY32" fmla="*/ 1097661 h 1266825"/>
                <a:gd name="connsiteX33" fmla="*/ 90011 w 1400175"/>
                <a:gd name="connsiteY33" fmla="*/ 1095280 h 1266825"/>
                <a:gd name="connsiteX34" fmla="*/ 85820 w 1400175"/>
                <a:gd name="connsiteY34" fmla="*/ 1097280 h 1266825"/>
                <a:gd name="connsiteX35" fmla="*/ 80581 w 1400175"/>
                <a:gd name="connsiteY35" fmla="*/ 1082516 h 1266825"/>
                <a:gd name="connsiteX36" fmla="*/ 85820 w 1400175"/>
                <a:gd name="connsiteY36" fmla="*/ 1080897 h 1266825"/>
                <a:gd name="connsiteX37" fmla="*/ 85249 w 1400175"/>
                <a:gd name="connsiteY37" fmla="*/ 1078325 h 1266825"/>
                <a:gd name="connsiteX38" fmla="*/ 81153 w 1400175"/>
                <a:gd name="connsiteY38" fmla="*/ 1078611 h 1266825"/>
                <a:gd name="connsiteX39" fmla="*/ 79915 w 1400175"/>
                <a:gd name="connsiteY39" fmla="*/ 1070896 h 1266825"/>
                <a:gd name="connsiteX40" fmla="*/ 84868 w 1400175"/>
                <a:gd name="connsiteY40" fmla="*/ 1066800 h 1266825"/>
                <a:gd name="connsiteX41" fmla="*/ 83629 w 1400175"/>
                <a:gd name="connsiteY41" fmla="*/ 1057847 h 1266825"/>
                <a:gd name="connsiteX42" fmla="*/ 42100 w 1400175"/>
                <a:gd name="connsiteY42" fmla="*/ 1045464 h 1266825"/>
                <a:gd name="connsiteX43" fmla="*/ 42196 w 1400175"/>
                <a:gd name="connsiteY43" fmla="*/ 1035177 h 1266825"/>
                <a:gd name="connsiteX44" fmla="*/ 42386 w 1400175"/>
                <a:gd name="connsiteY44" fmla="*/ 1033463 h 1266825"/>
                <a:gd name="connsiteX45" fmla="*/ 57436 w 1400175"/>
                <a:gd name="connsiteY45" fmla="*/ 1036892 h 1266825"/>
                <a:gd name="connsiteX46" fmla="*/ 57340 w 1400175"/>
                <a:gd name="connsiteY46" fmla="*/ 1027748 h 1266825"/>
                <a:gd name="connsiteX47" fmla="*/ 60293 w 1400175"/>
                <a:gd name="connsiteY47" fmla="*/ 1028414 h 1266825"/>
                <a:gd name="connsiteX48" fmla="*/ 60007 w 1400175"/>
                <a:gd name="connsiteY48" fmla="*/ 1010888 h 1266825"/>
                <a:gd name="connsiteX49" fmla="*/ 69818 w 1400175"/>
                <a:gd name="connsiteY49" fmla="*/ 1017079 h 1266825"/>
                <a:gd name="connsiteX50" fmla="*/ 86201 w 1400175"/>
                <a:gd name="connsiteY50" fmla="*/ 1019746 h 1266825"/>
                <a:gd name="connsiteX51" fmla="*/ 105156 w 1400175"/>
                <a:gd name="connsiteY51" fmla="*/ 1029176 h 1266825"/>
                <a:gd name="connsiteX52" fmla="*/ 93535 w 1400175"/>
                <a:gd name="connsiteY52" fmla="*/ 1018413 h 1266825"/>
                <a:gd name="connsiteX53" fmla="*/ 89821 w 1400175"/>
                <a:gd name="connsiteY53" fmla="*/ 1006888 h 1266825"/>
                <a:gd name="connsiteX54" fmla="*/ 102870 w 1400175"/>
                <a:gd name="connsiteY54" fmla="*/ 1007745 h 1266825"/>
                <a:gd name="connsiteX55" fmla="*/ 101822 w 1400175"/>
                <a:gd name="connsiteY55" fmla="*/ 991934 h 1266825"/>
                <a:gd name="connsiteX56" fmla="*/ 97441 w 1400175"/>
                <a:gd name="connsiteY56" fmla="*/ 991648 h 1266825"/>
                <a:gd name="connsiteX57" fmla="*/ 97345 w 1400175"/>
                <a:gd name="connsiteY57" fmla="*/ 989457 h 1266825"/>
                <a:gd name="connsiteX58" fmla="*/ 82010 w 1400175"/>
                <a:gd name="connsiteY58" fmla="*/ 988981 h 1266825"/>
                <a:gd name="connsiteX59" fmla="*/ 74485 w 1400175"/>
                <a:gd name="connsiteY59" fmla="*/ 991171 h 1266825"/>
                <a:gd name="connsiteX60" fmla="*/ 73057 w 1400175"/>
                <a:gd name="connsiteY60" fmla="*/ 988028 h 1266825"/>
                <a:gd name="connsiteX61" fmla="*/ 63246 w 1400175"/>
                <a:gd name="connsiteY61" fmla="*/ 987076 h 1266825"/>
                <a:gd name="connsiteX62" fmla="*/ 65341 w 1400175"/>
                <a:gd name="connsiteY62" fmla="*/ 978027 h 1266825"/>
                <a:gd name="connsiteX63" fmla="*/ 75914 w 1400175"/>
                <a:gd name="connsiteY63" fmla="*/ 980313 h 1266825"/>
                <a:gd name="connsiteX64" fmla="*/ 81820 w 1400175"/>
                <a:gd name="connsiteY64" fmla="*/ 977075 h 1266825"/>
                <a:gd name="connsiteX65" fmla="*/ 97822 w 1400175"/>
                <a:gd name="connsiteY65" fmla="*/ 975169 h 1266825"/>
                <a:gd name="connsiteX66" fmla="*/ 104870 w 1400175"/>
                <a:gd name="connsiteY66" fmla="*/ 970883 h 1266825"/>
                <a:gd name="connsiteX67" fmla="*/ 114395 w 1400175"/>
                <a:gd name="connsiteY67" fmla="*/ 959263 h 1266825"/>
                <a:gd name="connsiteX68" fmla="*/ 142303 w 1400175"/>
                <a:gd name="connsiteY68" fmla="*/ 952405 h 1266825"/>
                <a:gd name="connsiteX69" fmla="*/ 148209 w 1400175"/>
                <a:gd name="connsiteY69" fmla="*/ 947166 h 1266825"/>
                <a:gd name="connsiteX70" fmla="*/ 147256 w 1400175"/>
                <a:gd name="connsiteY70" fmla="*/ 936212 h 1266825"/>
                <a:gd name="connsiteX71" fmla="*/ 136874 w 1400175"/>
                <a:gd name="connsiteY71" fmla="*/ 925449 h 1266825"/>
                <a:gd name="connsiteX72" fmla="*/ 121634 w 1400175"/>
                <a:gd name="connsiteY72" fmla="*/ 902684 h 1266825"/>
                <a:gd name="connsiteX73" fmla="*/ 124873 w 1400175"/>
                <a:gd name="connsiteY73" fmla="*/ 899350 h 1266825"/>
                <a:gd name="connsiteX74" fmla="*/ 118300 w 1400175"/>
                <a:gd name="connsiteY74" fmla="*/ 890778 h 1266825"/>
                <a:gd name="connsiteX75" fmla="*/ 121634 w 1400175"/>
                <a:gd name="connsiteY75" fmla="*/ 888492 h 1266825"/>
                <a:gd name="connsiteX76" fmla="*/ 116776 w 1400175"/>
                <a:gd name="connsiteY76" fmla="*/ 880396 h 1266825"/>
                <a:gd name="connsiteX77" fmla="*/ 102013 w 1400175"/>
                <a:gd name="connsiteY77" fmla="*/ 872966 h 1266825"/>
                <a:gd name="connsiteX78" fmla="*/ 97250 w 1400175"/>
                <a:gd name="connsiteY78" fmla="*/ 873823 h 1266825"/>
                <a:gd name="connsiteX79" fmla="*/ 92107 w 1400175"/>
                <a:gd name="connsiteY79" fmla="*/ 866775 h 1266825"/>
                <a:gd name="connsiteX80" fmla="*/ 91059 w 1400175"/>
                <a:gd name="connsiteY80" fmla="*/ 857250 h 1266825"/>
                <a:gd name="connsiteX81" fmla="*/ 97155 w 1400175"/>
                <a:gd name="connsiteY81" fmla="*/ 851059 h 1266825"/>
                <a:gd name="connsiteX82" fmla="*/ 116205 w 1400175"/>
                <a:gd name="connsiteY82" fmla="*/ 842772 h 1266825"/>
                <a:gd name="connsiteX83" fmla="*/ 115062 w 1400175"/>
                <a:gd name="connsiteY83" fmla="*/ 837152 h 1266825"/>
                <a:gd name="connsiteX84" fmla="*/ 109252 w 1400175"/>
                <a:gd name="connsiteY84" fmla="*/ 837343 h 1266825"/>
                <a:gd name="connsiteX85" fmla="*/ 107156 w 1400175"/>
                <a:gd name="connsiteY85" fmla="*/ 823627 h 1266825"/>
                <a:gd name="connsiteX86" fmla="*/ 110204 w 1400175"/>
                <a:gd name="connsiteY86" fmla="*/ 822388 h 1266825"/>
                <a:gd name="connsiteX87" fmla="*/ 105061 w 1400175"/>
                <a:gd name="connsiteY87" fmla="*/ 808958 h 1266825"/>
                <a:gd name="connsiteX88" fmla="*/ 111061 w 1400175"/>
                <a:gd name="connsiteY88" fmla="*/ 809244 h 1266825"/>
                <a:gd name="connsiteX89" fmla="*/ 111919 w 1400175"/>
                <a:gd name="connsiteY89" fmla="*/ 805244 h 1266825"/>
                <a:gd name="connsiteX90" fmla="*/ 115062 w 1400175"/>
                <a:gd name="connsiteY90" fmla="*/ 805148 h 1266825"/>
                <a:gd name="connsiteX91" fmla="*/ 111538 w 1400175"/>
                <a:gd name="connsiteY91" fmla="*/ 792004 h 1266825"/>
                <a:gd name="connsiteX92" fmla="*/ 107728 w 1400175"/>
                <a:gd name="connsiteY92" fmla="*/ 792004 h 1266825"/>
                <a:gd name="connsiteX93" fmla="*/ 111347 w 1400175"/>
                <a:gd name="connsiteY93" fmla="*/ 770287 h 1266825"/>
                <a:gd name="connsiteX94" fmla="*/ 113633 w 1400175"/>
                <a:gd name="connsiteY94" fmla="*/ 763143 h 1266825"/>
                <a:gd name="connsiteX95" fmla="*/ 128206 w 1400175"/>
                <a:gd name="connsiteY95" fmla="*/ 763238 h 1266825"/>
                <a:gd name="connsiteX96" fmla="*/ 130302 w 1400175"/>
                <a:gd name="connsiteY96" fmla="*/ 755713 h 1266825"/>
                <a:gd name="connsiteX97" fmla="*/ 138970 w 1400175"/>
                <a:gd name="connsiteY97" fmla="*/ 749427 h 1266825"/>
                <a:gd name="connsiteX98" fmla="*/ 141065 w 1400175"/>
                <a:gd name="connsiteY98" fmla="*/ 740473 h 1266825"/>
                <a:gd name="connsiteX99" fmla="*/ 137255 w 1400175"/>
                <a:gd name="connsiteY99" fmla="*/ 730091 h 1266825"/>
                <a:gd name="connsiteX100" fmla="*/ 151162 w 1400175"/>
                <a:gd name="connsiteY100" fmla="*/ 708088 h 1266825"/>
                <a:gd name="connsiteX101" fmla="*/ 141160 w 1400175"/>
                <a:gd name="connsiteY101" fmla="*/ 699992 h 1266825"/>
                <a:gd name="connsiteX102" fmla="*/ 127921 w 1400175"/>
                <a:gd name="connsiteY102" fmla="*/ 696944 h 1266825"/>
                <a:gd name="connsiteX103" fmla="*/ 123444 w 1400175"/>
                <a:gd name="connsiteY103" fmla="*/ 690277 h 1266825"/>
                <a:gd name="connsiteX104" fmla="*/ 135541 w 1400175"/>
                <a:gd name="connsiteY104" fmla="*/ 690086 h 1266825"/>
                <a:gd name="connsiteX105" fmla="*/ 139255 w 1400175"/>
                <a:gd name="connsiteY105" fmla="*/ 674370 h 1266825"/>
                <a:gd name="connsiteX106" fmla="*/ 138398 w 1400175"/>
                <a:gd name="connsiteY106" fmla="*/ 666369 h 1266825"/>
                <a:gd name="connsiteX107" fmla="*/ 147066 w 1400175"/>
                <a:gd name="connsiteY107" fmla="*/ 662559 h 1266825"/>
                <a:gd name="connsiteX108" fmla="*/ 148685 w 1400175"/>
                <a:gd name="connsiteY108" fmla="*/ 654272 h 1266825"/>
                <a:gd name="connsiteX109" fmla="*/ 160687 w 1400175"/>
                <a:gd name="connsiteY109" fmla="*/ 644366 h 1266825"/>
                <a:gd name="connsiteX110" fmla="*/ 156210 w 1400175"/>
                <a:gd name="connsiteY110" fmla="*/ 626269 h 1266825"/>
                <a:gd name="connsiteX111" fmla="*/ 160496 w 1400175"/>
                <a:gd name="connsiteY111" fmla="*/ 624078 h 1266825"/>
                <a:gd name="connsiteX112" fmla="*/ 159067 w 1400175"/>
                <a:gd name="connsiteY112" fmla="*/ 609124 h 1266825"/>
                <a:gd name="connsiteX113" fmla="*/ 161449 w 1400175"/>
                <a:gd name="connsiteY113" fmla="*/ 608933 h 1266825"/>
                <a:gd name="connsiteX114" fmla="*/ 161830 w 1400175"/>
                <a:gd name="connsiteY114" fmla="*/ 603599 h 1266825"/>
                <a:gd name="connsiteX115" fmla="*/ 163639 w 1400175"/>
                <a:gd name="connsiteY115" fmla="*/ 603599 h 1266825"/>
                <a:gd name="connsiteX116" fmla="*/ 164878 w 1400175"/>
                <a:gd name="connsiteY116" fmla="*/ 589217 h 1266825"/>
                <a:gd name="connsiteX117" fmla="*/ 194119 w 1400175"/>
                <a:gd name="connsiteY117" fmla="*/ 585502 h 1266825"/>
                <a:gd name="connsiteX118" fmla="*/ 194119 w 1400175"/>
                <a:gd name="connsiteY118" fmla="*/ 580168 h 1266825"/>
                <a:gd name="connsiteX119" fmla="*/ 182594 w 1400175"/>
                <a:gd name="connsiteY119" fmla="*/ 569881 h 1266825"/>
                <a:gd name="connsiteX120" fmla="*/ 168021 w 1400175"/>
                <a:gd name="connsiteY120" fmla="*/ 567500 h 1266825"/>
                <a:gd name="connsiteX121" fmla="*/ 141637 w 1400175"/>
                <a:gd name="connsiteY121" fmla="*/ 569786 h 1266825"/>
                <a:gd name="connsiteX122" fmla="*/ 140494 w 1400175"/>
                <a:gd name="connsiteY122" fmla="*/ 566356 h 1266825"/>
                <a:gd name="connsiteX123" fmla="*/ 131350 w 1400175"/>
                <a:gd name="connsiteY123" fmla="*/ 562356 h 1266825"/>
                <a:gd name="connsiteX124" fmla="*/ 119253 w 1400175"/>
                <a:gd name="connsiteY124" fmla="*/ 562547 h 1266825"/>
                <a:gd name="connsiteX125" fmla="*/ 113062 w 1400175"/>
                <a:gd name="connsiteY125" fmla="*/ 546259 h 1266825"/>
                <a:gd name="connsiteX126" fmla="*/ 117919 w 1400175"/>
                <a:gd name="connsiteY126" fmla="*/ 539877 h 1266825"/>
                <a:gd name="connsiteX127" fmla="*/ 114014 w 1400175"/>
                <a:gd name="connsiteY127" fmla="*/ 538448 h 1266825"/>
                <a:gd name="connsiteX128" fmla="*/ 113157 w 1400175"/>
                <a:gd name="connsiteY128" fmla="*/ 534067 h 1266825"/>
                <a:gd name="connsiteX129" fmla="*/ 122587 w 1400175"/>
                <a:gd name="connsiteY129" fmla="*/ 532352 h 1266825"/>
                <a:gd name="connsiteX130" fmla="*/ 122015 w 1400175"/>
                <a:gd name="connsiteY130" fmla="*/ 525685 h 1266825"/>
                <a:gd name="connsiteX131" fmla="*/ 130207 w 1400175"/>
                <a:gd name="connsiteY131" fmla="*/ 520827 h 1266825"/>
                <a:gd name="connsiteX132" fmla="*/ 130588 w 1400175"/>
                <a:gd name="connsiteY132" fmla="*/ 511778 h 1266825"/>
                <a:gd name="connsiteX133" fmla="*/ 124301 w 1400175"/>
                <a:gd name="connsiteY133" fmla="*/ 511683 h 1266825"/>
                <a:gd name="connsiteX134" fmla="*/ 125158 w 1400175"/>
                <a:gd name="connsiteY134" fmla="*/ 502920 h 1266825"/>
                <a:gd name="connsiteX135" fmla="*/ 116491 w 1400175"/>
                <a:gd name="connsiteY135" fmla="*/ 504825 h 1266825"/>
                <a:gd name="connsiteX136" fmla="*/ 106680 w 1400175"/>
                <a:gd name="connsiteY136" fmla="*/ 511302 h 1266825"/>
                <a:gd name="connsiteX137" fmla="*/ 110490 w 1400175"/>
                <a:gd name="connsiteY137" fmla="*/ 495300 h 1266825"/>
                <a:gd name="connsiteX138" fmla="*/ 73723 w 1400175"/>
                <a:gd name="connsiteY138" fmla="*/ 480727 h 1266825"/>
                <a:gd name="connsiteX139" fmla="*/ 61722 w 1400175"/>
                <a:gd name="connsiteY139" fmla="*/ 480060 h 1266825"/>
                <a:gd name="connsiteX140" fmla="*/ 56483 w 1400175"/>
                <a:gd name="connsiteY140" fmla="*/ 476631 h 1266825"/>
                <a:gd name="connsiteX141" fmla="*/ 43434 w 1400175"/>
                <a:gd name="connsiteY141" fmla="*/ 476822 h 1266825"/>
                <a:gd name="connsiteX142" fmla="*/ 22669 w 1400175"/>
                <a:gd name="connsiteY142" fmla="*/ 458248 h 1266825"/>
                <a:gd name="connsiteX143" fmla="*/ 9525 w 1400175"/>
                <a:gd name="connsiteY143" fmla="*/ 450342 h 1266825"/>
                <a:gd name="connsiteX144" fmla="*/ 18002 w 1400175"/>
                <a:gd name="connsiteY144" fmla="*/ 444341 h 1266825"/>
                <a:gd name="connsiteX145" fmla="*/ 26384 w 1400175"/>
                <a:gd name="connsiteY145" fmla="*/ 445865 h 1266825"/>
                <a:gd name="connsiteX146" fmla="*/ 37052 w 1400175"/>
                <a:gd name="connsiteY146" fmla="*/ 442150 h 1266825"/>
                <a:gd name="connsiteX147" fmla="*/ 37243 w 1400175"/>
                <a:gd name="connsiteY147" fmla="*/ 437198 h 1266825"/>
                <a:gd name="connsiteX148" fmla="*/ 43815 w 1400175"/>
                <a:gd name="connsiteY148" fmla="*/ 429958 h 1266825"/>
                <a:gd name="connsiteX149" fmla="*/ 48387 w 1400175"/>
                <a:gd name="connsiteY149" fmla="*/ 398907 h 1266825"/>
                <a:gd name="connsiteX150" fmla="*/ 58674 w 1400175"/>
                <a:gd name="connsiteY150" fmla="*/ 383000 h 1266825"/>
                <a:gd name="connsiteX151" fmla="*/ 61436 w 1400175"/>
                <a:gd name="connsiteY151" fmla="*/ 371951 h 1266825"/>
                <a:gd name="connsiteX152" fmla="*/ 53816 w 1400175"/>
                <a:gd name="connsiteY152" fmla="*/ 360902 h 1266825"/>
                <a:gd name="connsiteX153" fmla="*/ 47244 w 1400175"/>
                <a:gd name="connsiteY153" fmla="*/ 357569 h 1266825"/>
                <a:gd name="connsiteX154" fmla="*/ 48292 w 1400175"/>
                <a:gd name="connsiteY154" fmla="*/ 347091 h 1266825"/>
                <a:gd name="connsiteX155" fmla="*/ 70009 w 1400175"/>
                <a:gd name="connsiteY155" fmla="*/ 357473 h 1266825"/>
                <a:gd name="connsiteX156" fmla="*/ 85249 w 1400175"/>
                <a:gd name="connsiteY156" fmla="*/ 381762 h 1266825"/>
                <a:gd name="connsiteX157" fmla="*/ 92583 w 1400175"/>
                <a:gd name="connsiteY157" fmla="*/ 402336 h 1266825"/>
                <a:gd name="connsiteX158" fmla="*/ 99822 w 1400175"/>
                <a:gd name="connsiteY158" fmla="*/ 397478 h 1266825"/>
                <a:gd name="connsiteX159" fmla="*/ 103918 w 1400175"/>
                <a:gd name="connsiteY159" fmla="*/ 404717 h 1266825"/>
                <a:gd name="connsiteX160" fmla="*/ 109823 w 1400175"/>
                <a:gd name="connsiteY160" fmla="*/ 427673 h 1266825"/>
                <a:gd name="connsiteX161" fmla="*/ 135255 w 1400175"/>
                <a:gd name="connsiteY161" fmla="*/ 438817 h 1266825"/>
                <a:gd name="connsiteX162" fmla="*/ 144589 w 1400175"/>
                <a:gd name="connsiteY162" fmla="*/ 431578 h 1266825"/>
                <a:gd name="connsiteX163" fmla="*/ 150685 w 1400175"/>
                <a:gd name="connsiteY163" fmla="*/ 431578 h 1266825"/>
                <a:gd name="connsiteX164" fmla="*/ 166116 w 1400175"/>
                <a:gd name="connsiteY164" fmla="*/ 424910 h 1266825"/>
                <a:gd name="connsiteX165" fmla="*/ 174688 w 1400175"/>
                <a:gd name="connsiteY165" fmla="*/ 414337 h 1266825"/>
                <a:gd name="connsiteX166" fmla="*/ 205930 w 1400175"/>
                <a:gd name="connsiteY166" fmla="*/ 429387 h 1266825"/>
                <a:gd name="connsiteX167" fmla="*/ 243268 w 1400175"/>
                <a:gd name="connsiteY167" fmla="*/ 423196 h 1266825"/>
                <a:gd name="connsiteX168" fmla="*/ 260604 w 1400175"/>
                <a:gd name="connsiteY168" fmla="*/ 411194 h 1266825"/>
                <a:gd name="connsiteX169" fmla="*/ 272320 w 1400175"/>
                <a:gd name="connsiteY169" fmla="*/ 394145 h 1266825"/>
                <a:gd name="connsiteX170" fmla="*/ 289750 w 1400175"/>
                <a:gd name="connsiteY170" fmla="*/ 396335 h 1266825"/>
                <a:gd name="connsiteX171" fmla="*/ 291751 w 1400175"/>
                <a:gd name="connsiteY171" fmla="*/ 382524 h 1266825"/>
                <a:gd name="connsiteX172" fmla="*/ 309181 w 1400175"/>
                <a:gd name="connsiteY172" fmla="*/ 381381 h 1266825"/>
                <a:gd name="connsiteX173" fmla="*/ 314420 w 1400175"/>
                <a:gd name="connsiteY173" fmla="*/ 383953 h 1266825"/>
                <a:gd name="connsiteX174" fmla="*/ 314896 w 1400175"/>
                <a:gd name="connsiteY174" fmla="*/ 368617 h 1266825"/>
                <a:gd name="connsiteX175" fmla="*/ 321564 w 1400175"/>
                <a:gd name="connsiteY175" fmla="*/ 368903 h 1266825"/>
                <a:gd name="connsiteX176" fmla="*/ 322231 w 1400175"/>
                <a:gd name="connsiteY176" fmla="*/ 366141 h 1266825"/>
                <a:gd name="connsiteX177" fmla="*/ 326993 w 1400175"/>
                <a:gd name="connsiteY177" fmla="*/ 368808 h 1266825"/>
                <a:gd name="connsiteX178" fmla="*/ 331470 w 1400175"/>
                <a:gd name="connsiteY178" fmla="*/ 354616 h 1266825"/>
                <a:gd name="connsiteX179" fmla="*/ 332137 w 1400175"/>
                <a:gd name="connsiteY179" fmla="*/ 342519 h 1266825"/>
                <a:gd name="connsiteX180" fmla="*/ 341662 w 1400175"/>
                <a:gd name="connsiteY180" fmla="*/ 336995 h 1266825"/>
                <a:gd name="connsiteX181" fmla="*/ 354901 w 1400175"/>
                <a:gd name="connsiteY181" fmla="*/ 322516 h 1266825"/>
                <a:gd name="connsiteX182" fmla="*/ 362617 w 1400175"/>
                <a:gd name="connsiteY182" fmla="*/ 321278 h 1266825"/>
                <a:gd name="connsiteX183" fmla="*/ 384619 w 1400175"/>
                <a:gd name="connsiteY183" fmla="*/ 322516 h 1266825"/>
                <a:gd name="connsiteX184" fmla="*/ 410813 w 1400175"/>
                <a:gd name="connsiteY184" fmla="*/ 336518 h 1266825"/>
                <a:gd name="connsiteX185" fmla="*/ 408908 w 1400175"/>
                <a:gd name="connsiteY185" fmla="*/ 340042 h 1266825"/>
                <a:gd name="connsiteX186" fmla="*/ 421195 w 1400175"/>
                <a:gd name="connsiteY186" fmla="*/ 346329 h 1266825"/>
                <a:gd name="connsiteX187" fmla="*/ 427958 w 1400175"/>
                <a:gd name="connsiteY187" fmla="*/ 353473 h 1266825"/>
                <a:gd name="connsiteX188" fmla="*/ 421291 w 1400175"/>
                <a:gd name="connsiteY188" fmla="*/ 363950 h 1266825"/>
                <a:gd name="connsiteX189" fmla="*/ 423767 w 1400175"/>
                <a:gd name="connsiteY189" fmla="*/ 371380 h 1266825"/>
                <a:gd name="connsiteX190" fmla="*/ 431673 w 1400175"/>
                <a:gd name="connsiteY190" fmla="*/ 372332 h 1266825"/>
                <a:gd name="connsiteX191" fmla="*/ 441007 w 1400175"/>
                <a:gd name="connsiteY191" fmla="*/ 378047 h 1266825"/>
                <a:gd name="connsiteX192" fmla="*/ 445389 w 1400175"/>
                <a:gd name="connsiteY192" fmla="*/ 383286 h 1266825"/>
                <a:gd name="connsiteX193" fmla="*/ 445389 w 1400175"/>
                <a:gd name="connsiteY193" fmla="*/ 388810 h 1266825"/>
                <a:gd name="connsiteX194" fmla="*/ 452533 w 1400175"/>
                <a:gd name="connsiteY194" fmla="*/ 390049 h 1266825"/>
                <a:gd name="connsiteX195" fmla="*/ 451485 w 1400175"/>
                <a:gd name="connsiteY195" fmla="*/ 395002 h 1266825"/>
                <a:gd name="connsiteX196" fmla="*/ 459867 w 1400175"/>
                <a:gd name="connsiteY196" fmla="*/ 394811 h 1266825"/>
                <a:gd name="connsiteX197" fmla="*/ 460534 w 1400175"/>
                <a:gd name="connsiteY197" fmla="*/ 392621 h 1266825"/>
                <a:gd name="connsiteX198" fmla="*/ 469201 w 1400175"/>
                <a:gd name="connsiteY198" fmla="*/ 390334 h 1266825"/>
                <a:gd name="connsiteX199" fmla="*/ 476917 w 1400175"/>
                <a:gd name="connsiteY199" fmla="*/ 391477 h 1266825"/>
                <a:gd name="connsiteX200" fmla="*/ 474631 w 1400175"/>
                <a:gd name="connsiteY200" fmla="*/ 405575 h 1266825"/>
                <a:gd name="connsiteX201" fmla="*/ 478155 w 1400175"/>
                <a:gd name="connsiteY201" fmla="*/ 405955 h 1266825"/>
                <a:gd name="connsiteX202" fmla="*/ 477869 w 1400175"/>
                <a:gd name="connsiteY202" fmla="*/ 408623 h 1266825"/>
                <a:gd name="connsiteX203" fmla="*/ 492728 w 1400175"/>
                <a:gd name="connsiteY203" fmla="*/ 411766 h 1266825"/>
                <a:gd name="connsiteX204" fmla="*/ 495776 w 1400175"/>
                <a:gd name="connsiteY204" fmla="*/ 402241 h 1266825"/>
                <a:gd name="connsiteX205" fmla="*/ 500634 w 1400175"/>
                <a:gd name="connsiteY205" fmla="*/ 407860 h 1266825"/>
                <a:gd name="connsiteX206" fmla="*/ 507492 w 1400175"/>
                <a:gd name="connsiteY206" fmla="*/ 410623 h 1266825"/>
                <a:gd name="connsiteX207" fmla="*/ 512445 w 1400175"/>
                <a:gd name="connsiteY207" fmla="*/ 403098 h 1266825"/>
                <a:gd name="connsiteX208" fmla="*/ 512254 w 1400175"/>
                <a:gd name="connsiteY208" fmla="*/ 397669 h 1266825"/>
                <a:gd name="connsiteX209" fmla="*/ 516826 w 1400175"/>
                <a:gd name="connsiteY209" fmla="*/ 399859 h 1266825"/>
                <a:gd name="connsiteX210" fmla="*/ 517493 w 1400175"/>
                <a:gd name="connsiteY210" fmla="*/ 396621 h 1266825"/>
                <a:gd name="connsiteX211" fmla="*/ 514826 w 1400175"/>
                <a:gd name="connsiteY211" fmla="*/ 385572 h 1266825"/>
                <a:gd name="connsiteX212" fmla="*/ 512254 w 1400175"/>
                <a:gd name="connsiteY212" fmla="*/ 386429 h 1266825"/>
                <a:gd name="connsiteX213" fmla="*/ 510349 w 1400175"/>
                <a:gd name="connsiteY213" fmla="*/ 372904 h 1266825"/>
                <a:gd name="connsiteX214" fmla="*/ 521017 w 1400175"/>
                <a:gd name="connsiteY214" fmla="*/ 354806 h 1266825"/>
                <a:gd name="connsiteX215" fmla="*/ 521684 w 1400175"/>
                <a:gd name="connsiteY215" fmla="*/ 349663 h 1266825"/>
                <a:gd name="connsiteX216" fmla="*/ 529495 w 1400175"/>
                <a:gd name="connsiteY216" fmla="*/ 339757 h 1266825"/>
                <a:gd name="connsiteX217" fmla="*/ 530733 w 1400175"/>
                <a:gd name="connsiteY217" fmla="*/ 333089 h 1266825"/>
                <a:gd name="connsiteX218" fmla="*/ 528352 w 1400175"/>
                <a:gd name="connsiteY218" fmla="*/ 330136 h 1266825"/>
                <a:gd name="connsiteX219" fmla="*/ 530638 w 1400175"/>
                <a:gd name="connsiteY219" fmla="*/ 324898 h 1266825"/>
                <a:gd name="connsiteX220" fmla="*/ 524637 w 1400175"/>
                <a:gd name="connsiteY220" fmla="*/ 323088 h 1266825"/>
                <a:gd name="connsiteX221" fmla="*/ 525970 w 1400175"/>
                <a:gd name="connsiteY221" fmla="*/ 319469 h 1266825"/>
                <a:gd name="connsiteX222" fmla="*/ 521494 w 1400175"/>
                <a:gd name="connsiteY222" fmla="*/ 314515 h 1266825"/>
                <a:gd name="connsiteX223" fmla="*/ 487775 w 1400175"/>
                <a:gd name="connsiteY223" fmla="*/ 309372 h 1266825"/>
                <a:gd name="connsiteX224" fmla="*/ 480917 w 1400175"/>
                <a:gd name="connsiteY224" fmla="*/ 303943 h 1266825"/>
                <a:gd name="connsiteX225" fmla="*/ 470344 w 1400175"/>
                <a:gd name="connsiteY225" fmla="*/ 301466 h 1266825"/>
                <a:gd name="connsiteX226" fmla="*/ 469392 w 1400175"/>
                <a:gd name="connsiteY226" fmla="*/ 297847 h 1266825"/>
                <a:gd name="connsiteX227" fmla="*/ 462343 w 1400175"/>
                <a:gd name="connsiteY227" fmla="*/ 300609 h 1266825"/>
                <a:gd name="connsiteX228" fmla="*/ 454533 w 1400175"/>
                <a:gd name="connsiteY228" fmla="*/ 298990 h 1266825"/>
                <a:gd name="connsiteX229" fmla="*/ 454819 w 1400175"/>
                <a:gd name="connsiteY229" fmla="*/ 278416 h 1266825"/>
                <a:gd name="connsiteX230" fmla="*/ 448627 w 1400175"/>
                <a:gd name="connsiteY230" fmla="*/ 260699 h 1266825"/>
                <a:gd name="connsiteX231" fmla="*/ 443198 w 1400175"/>
                <a:gd name="connsiteY231" fmla="*/ 257461 h 1266825"/>
                <a:gd name="connsiteX232" fmla="*/ 439388 w 1400175"/>
                <a:gd name="connsiteY232" fmla="*/ 248793 h 1266825"/>
                <a:gd name="connsiteX233" fmla="*/ 441769 w 1400175"/>
                <a:gd name="connsiteY233" fmla="*/ 246983 h 1266825"/>
                <a:gd name="connsiteX234" fmla="*/ 438436 w 1400175"/>
                <a:gd name="connsiteY234" fmla="*/ 238792 h 1266825"/>
                <a:gd name="connsiteX235" fmla="*/ 441293 w 1400175"/>
                <a:gd name="connsiteY235" fmla="*/ 226219 h 1266825"/>
                <a:gd name="connsiteX236" fmla="*/ 434530 w 1400175"/>
                <a:gd name="connsiteY236" fmla="*/ 220408 h 1266825"/>
                <a:gd name="connsiteX237" fmla="*/ 435483 w 1400175"/>
                <a:gd name="connsiteY237" fmla="*/ 214789 h 1266825"/>
                <a:gd name="connsiteX238" fmla="*/ 444436 w 1400175"/>
                <a:gd name="connsiteY238" fmla="*/ 206978 h 1266825"/>
                <a:gd name="connsiteX239" fmla="*/ 443484 w 1400175"/>
                <a:gd name="connsiteY239" fmla="*/ 202787 h 1266825"/>
                <a:gd name="connsiteX240" fmla="*/ 438340 w 1400175"/>
                <a:gd name="connsiteY240" fmla="*/ 199358 h 1266825"/>
                <a:gd name="connsiteX241" fmla="*/ 439769 w 1400175"/>
                <a:gd name="connsiteY241" fmla="*/ 195643 h 1266825"/>
                <a:gd name="connsiteX242" fmla="*/ 458724 w 1400175"/>
                <a:gd name="connsiteY242" fmla="*/ 199453 h 1266825"/>
                <a:gd name="connsiteX243" fmla="*/ 470440 w 1400175"/>
                <a:gd name="connsiteY243" fmla="*/ 195739 h 1266825"/>
                <a:gd name="connsiteX244" fmla="*/ 481489 w 1400175"/>
                <a:gd name="connsiteY244" fmla="*/ 201835 h 1266825"/>
                <a:gd name="connsiteX245" fmla="*/ 478250 w 1400175"/>
                <a:gd name="connsiteY245" fmla="*/ 193167 h 1266825"/>
                <a:gd name="connsiteX246" fmla="*/ 465963 w 1400175"/>
                <a:gd name="connsiteY246" fmla="*/ 179832 h 1266825"/>
                <a:gd name="connsiteX247" fmla="*/ 464344 w 1400175"/>
                <a:gd name="connsiteY247" fmla="*/ 172879 h 1266825"/>
                <a:gd name="connsiteX248" fmla="*/ 455771 w 1400175"/>
                <a:gd name="connsiteY248" fmla="*/ 165449 h 1266825"/>
                <a:gd name="connsiteX249" fmla="*/ 453295 w 1400175"/>
                <a:gd name="connsiteY249" fmla="*/ 159734 h 1266825"/>
                <a:gd name="connsiteX250" fmla="*/ 455581 w 1400175"/>
                <a:gd name="connsiteY250" fmla="*/ 151924 h 1266825"/>
                <a:gd name="connsiteX251" fmla="*/ 451199 w 1400175"/>
                <a:gd name="connsiteY251" fmla="*/ 146971 h 1266825"/>
                <a:gd name="connsiteX252" fmla="*/ 456819 w 1400175"/>
                <a:gd name="connsiteY252" fmla="*/ 135541 h 1266825"/>
                <a:gd name="connsiteX253" fmla="*/ 461105 w 1400175"/>
                <a:gd name="connsiteY253" fmla="*/ 133064 h 1266825"/>
                <a:gd name="connsiteX254" fmla="*/ 472535 w 1400175"/>
                <a:gd name="connsiteY254" fmla="*/ 133540 h 1266825"/>
                <a:gd name="connsiteX255" fmla="*/ 500158 w 1400175"/>
                <a:gd name="connsiteY255" fmla="*/ 124587 h 1266825"/>
                <a:gd name="connsiteX256" fmla="*/ 506635 w 1400175"/>
                <a:gd name="connsiteY256" fmla="*/ 116776 h 1266825"/>
                <a:gd name="connsiteX257" fmla="*/ 543877 w 1400175"/>
                <a:gd name="connsiteY257" fmla="*/ 101251 h 1266825"/>
                <a:gd name="connsiteX258" fmla="*/ 561403 w 1400175"/>
                <a:gd name="connsiteY258" fmla="*/ 106108 h 1266825"/>
                <a:gd name="connsiteX259" fmla="*/ 570071 w 1400175"/>
                <a:gd name="connsiteY259" fmla="*/ 102965 h 1266825"/>
                <a:gd name="connsiteX260" fmla="*/ 566928 w 1400175"/>
                <a:gd name="connsiteY260" fmla="*/ 99155 h 1266825"/>
                <a:gd name="connsiteX261" fmla="*/ 557689 w 1400175"/>
                <a:gd name="connsiteY261" fmla="*/ 96107 h 1266825"/>
                <a:gd name="connsiteX262" fmla="*/ 553784 w 1400175"/>
                <a:gd name="connsiteY262" fmla="*/ 91154 h 1266825"/>
                <a:gd name="connsiteX263" fmla="*/ 549497 w 1400175"/>
                <a:gd name="connsiteY263" fmla="*/ 73057 h 1266825"/>
                <a:gd name="connsiteX264" fmla="*/ 553402 w 1400175"/>
                <a:gd name="connsiteY264" fmla="*/ 62008 h 1266825"/>
                <a:gd name="connsiteX265" fmla="*/ 570262 w 1400175"/>
                <a:gd name="connsiteY265" fmla="*/ 62770 h 1266825"/>
                <a:gd name="connsiteX266" fmla="*/ 584168 w 1400175"/>
                <a:gd name="connsiteY266" fmla="*/ 55816 h 1266825"/>
                <a:gd name="connsiteX267" fmla="*/ 593788 w 1400175"/>
                <a:gd name="connsiteY267" fmla="*/ 54197 h 1266825"/>
                <a:gd name="connsiteX268" fmla="*/ 611695 w 1400175"/>
                <a:gd name="connsiteY268" fmla="*/ 55626 h 1266825"/>
                <a:gd name="connsiteX269" fmla="*/ 620268 w 1400175"/>
                <a:gd name="connsiteY269" fmla="*/ 49530 h 1266825"/>
                <a:gd name="connsiteX270" fmla="*/ 643318 w 1400175"/>
                <a:gd name="connsiteY270" fmla="*/ 50768 h 1266825"/>
                <a:gd name="connsiteX271" fmla="*/ 686657 w 1400175"/>
                <a:gd name="connsiteY271" fmla="*/ 31242 h 1266825"/>
                <a:gd name="connsiteX272" fmla="*/ 702945 w 1400175"/>
                <a:gd name="connsiteY272" fmla="*/ 32575 h 1266825"/>
                <a:gd name="connsiteX273" fmla="*/ 715709 w 1400175"/>
                <a:gd name="connsiteY273" fmla="*/ 27337 h 1266825"/>
                <a:gd name="connsiteX274" fmla="*/ 720185 w 1400175"/>
                <a:gd name="connsiteY274" fmla="*/ 35719 h 1266825"/>
                <a:gd name="connsiteX275" fmla="*/ 749141 w 1400175"/>
                <a:gd name="connsiteY275" fmla="*/ 47339 h 1266825"/>
                <a:gd name="connsiteX276" fmla="*/ 760952 w 1400175"/>
                <a:gd name="connsiteY276" fmla="*/ 44863 h 1266825"/>
                <a:gd name="connsiteX277" fmla="*/ 767810 w 1400175"/>
                <a:gd name="connsiteY277" fmla="*/ 40672 h 1266825"/>
                <a:gd name="connsiteX278" fmla="*/ 764667 w 1400175"/>
                <a:gd name="connsiteY278" fmla="*/ 29718 h 1266825"/>
                <a:gd name="connsiteX279" fmla="*/ 778573 w 1400175"/>
                <a:gd name="connsiteY279" fmla="*/ 21526 h 1266825"/>
                <a:gd name="connsiteX280" fmla="*/ 784955 w 1400175"/>
                <a:gd name="connsiteY280" fmla="*/ 9525 h 1266825"/>
                <a:gd name="connsiteX281" fmla="*/ 802195 w 1400175"/>
                <a:gd name="connsiteY281" fmla="*/ 22288 h 1266825"/>
                <a:gd name="connsiteX282" fmla="*/ 801719 w 1400175"/>
                <a:gd name="connsiteY282" fmla="*/ 25432 h 1266825"/>
                <a:gd name="connsiteX283" fmla="*/ 804958 w 1400175"/>
                <a:gd name="connsiteY283" fmla="*/ 28384 h 1266825"/>
                <a:gd name="connsiteX284" fmla="*/ 835438 w 1400175"/>
                <a:gd name="connsiteY284" fmla="*/ 33909 h 1266825"/>
                <a:gd name="connsiteX285" fmla="*/ 846296 w 1400175"/>
                <a:gd name="connsiteY285" fmla="*/ 40957 h 1266825"/>
                <a:gd name="connsiteX286" fmla="*/ 901541 w 1400175"/>
                <a:gd name="connsiteY286" fmla="*/ 42958 h 1266825"/>
                <a:gd name="connsiteX287" fmla="*/ 917543 w 1400175"/>
                <a:gd name="connsiteY287" fmla="*/ 51054 h 1266825"/>
                <a:gd name="connsiteX288" fmla="*/ 925735 w 1400175"/>
                <a:gd name="connsiteY288" fmla="*/ 50101 h 1266825"/>
                <a:gd name="connsiteX289" fmla="*/ 924306 w 1400175"/>
                <a:gd name="connsiteY289" fmla="*/ 62960 h 1266825"/>
                <a:gd name="connsiteX290" fmla="*/ 933069 w 1400175"/>
                <a:gd name="connsiteY290" fmla="*/ 72866 h 1266825"/>
                <a:gd name="connsiteX291" fmla="*/ 936498 w 1400175"/>
                <a:gd name="connsiteY291" fmla="*/ 81629 h 1266825"/>
                <a:gd name="connsiteX292" fmla="*/ 933259 w 1400175"/>
                <a:gd name="connsiteY292" fmla="*/ 85439 h 1266825"/>
                <a:gd name="connsiteX293" fmla="*/ 936879 w 1400175"/>
                <a:gd name="connsiteY293" fmla="*/ 92773 h 1266825"/>
                <a:gd name="connsiteX294" fmla="*/ 933355 w 1400175"/>
                <a:gd name="connsiteY294" fmla="*/ 96583 h 1266825"/>
                <a:gd name="connsiteX295" fmla="*/ 937260 w 1400175"/>
                <a:gd name="connsiteY295" fmla="*/ 113252 h 1266825"/>
                <a:gd name="connsiteX296" fmla="*/ 952024 w 1400175"/>
                <a:gd name="connsiteY296" fmla="*/ 116110 h 1266825"/>
                <a:gd name="connsiteX297" fmla="*/ 959167 w 1400175"/>
                <a:gd name="connsiteY297" fmla="*/ 104584 h 1266825"/>
                <a:gd name="connsiteX298" fmla="*/ 964501 w 1400175"/>
                <a:gd name="connsiteY298" fmla="*/ 101536 h 1266825"/>
                <a:gd name="connsiteX299" fmla="*/ 971455 w 1400175"/>
                <a:gd name="connsiteY299" fmla="*/ 101346 h 1266825"/>
                <a:gd name="connsiteX300" fmla="*/ 972026 w 1400175"/>
                <a:gd name="connsiteY300" fmla="*/ 91440 h 1266825"/>
                <a:gd name="connsiteX301" fmla="*/ 976503 w 1400175"/>
                <a:gd name="connsiteY301" fmla="*/ 84106 h 1266825"/>
                <a:gd name="connsiteX302" fmla="*/ 989457 w 1400175"/>
                <a:gd name="connsiteY302" fmla="*/ 84487 h 1266825"/>
                <a:gd name="connsiteX303" fmla="*/ 997363 w 1400175"/>
                <a:gd name="connsiteY303" fmla="*/ 79915 h 1266825"/>
                <a:gd name="connsiteX304" fmla="*/ 1005364 w 1400175"/>
                <a:gd name="connsiteY304" fmla="*/ 83439 h 1266825"/>
                <a:gd name="connsiteX305" fmla="*/ 1012222 w 1400175"/>
                <a:gd name="connsiteY305" fmla="*/ 81724 h 1266825"/>
                <a:gd name="connsiteX306" fmla="*/ 1019842 w 1400175"/>
                <a:gd name="connsiteY306" fmla="*/ 84296 h 1266825"/>
                <a:gd name="connsiteX307" fmla="*/ 1026128 w 1400175"/>
                <a:gd name="connsiteY307" fmla="*/ 81915 h 1266825"/>
                <a:gd name="connsiteX308" fmla="*/ 1028986 w 1400175"/>
                <a:gd name="connsiteY308" fmla="*/ 77819 h 1266825"/>
                <a:gd name="connsiteX309" fmla="*/ 1046512 w 1400175"/>
                <a:gd name="connsiteY309" fmla="*/ 73533 h 1266825"/>
                <a:gd name="connsiteX310" fmla="*/ 1065181 w 1400175"/>
                <a:gd name="connsiteY310" fmla="*/ 86582 h 1266825"/>
                <a:gd name="connsiteX311" fmla="*/ 1072039 w 1400175"/>
                <a:gd name="connsiteY311" fmla="*/ 94964 h 1266825"/>
                <a:gd name="connsiteX312" fmla="*/ 1072229 w 1400175"/>
                <a:gd name="connsiteY312" fmla="*/ 100774 h 1266825"/>
                <a:gd name="connsiteX313" fmla="*/ 1089184 w 1400175"/>
                <a:gd name="connsiteY313" fmla="*/ 116776 h 1266825"/>
                <a:gd name="connsiteX314" fmla="*/ 1096423 w 1400175"/>
                <a:gd name="connsiteY314" fmla="*/ 120205 h 1266825"/>
                <a:gd name="connsiteX315" fmla="*/ 1095946 w 1400175"/>
                <a:gd name="connsiteY315" fmla="*/ 128302 h 1266825"/>
                <a:gd name="connsiteX316" fmla="*/ 1103567 w 1400175"/>
                <a:gd name="connsiteY316" fmla="*/ 137922 h 1266825"/>
                <a:gd name="connsiteX317" fmla="*/ 1106234 w 1400175"/>
                <a:gd name="connsiteY317" fmla="*/ 136684 h 1266825"/>
                <a:gd name="connsiteX318" fmla="*/ 1113282 w 1400175"/>
                <a:gd name="connsiteY318" fmla="*/ 139446 h 1266825"/>
                <a:gd name="connsiteX319" fmla="*/ 1109282 w 1400175"/>
                <a:gd name="connsiteY319" fmla="*/ 141732 h 1266825"/>
                <a:gd name="connsiteX320" fmla="*/ 1120902 w 1400175"/>
                <a:gd name="connsiteY320" fmla="*/ 152400 h 1266825"/>
                <a:gd name="connsiteX321" fmla="*/ 1122521 w 1400175"/>
                <a:gd name="connsiteY321" fmla="*/ 161639 h 1266825"/>
                <a:gd name="connsiteX322" fmla="*/ 1143857 w 1400175"/>
                <a:gd name="connsiteY322" fmla="*/ 168021 h 1266825"/>
                <a:gd name="connsiteX323" fmla="*/ 1149858 w 1400175"/>
                <a:gd name="connsiteY323" fmla="*/ 162115 h 1266825"/>
                <a:gd name="connsiteX324" fmla="*/ 1161478 w 1400175"/>
                <a:gd name="connsiteY324" fmla="*/ 163544 h 1266825"/>
                <a:gd name="connsiteX325" fmla="*/ 1194816 w 1400175"/>
                <a:gd name="connsiteY325" fmla="*/ 143351 h 1266825"/>
                <a:gd name="connsiteX326" fmla="*/ 1216819 w 1400175"/>
                <a:gd name="connsiteY326" fmla="*/ 136874 h 1266825"/>
                <a:gd name="connsiteX327" fmla="*/ 1217485 w 1400175"/>
                <a:gd name="connsiteY327" fmla="*/ 139827 h 1266825"/>
                <a:gd name="connsiteX328" fmla="*/ 1213866 w 1400175"/>
                <a:gd name="connsiteY328" fmla="*/ 141351 h 1266825"/>
                <a:gd name="connsiteX329" fmla="*/ 1202341 w 1400175"/>
                <a:gd name="connsiteY329" fmla="*/ 149828 h 1266825"/>
                <a:gd name="connsiteX330" fmla="*/ 1195292 w 1400175"/>
                <a:gd name="connsiteY330" fmla="*/ 162592 h 1266825"/>
                <a:gd name="connsiteX331" fmla="*/ 1195292 w 1400175"/>
                <a:gd name="connsiteY331" fmla="*/ 167164 h 1266825"/>
                <a:gd name="connsiteX332" fmla="*/ 1212056 w 1400175"/>
                <a:gd name="connsiteY332" fmla="*/ 173260 h 1266825"/>
                <a:gd name="connsiteX333" fmla="*/ 1224153 w 1400175"/>
                <a:gd name="connsiteY333" fmla="*/ 181070 h 1266825"/>
                <a:gd name="connsiteX334" fmla="*/ 1248537 w 1400175"/>
                <a:gd name="connsiteY334" fmla="*/ 184785 h 1266825"/>
                <a:gd name="connsiteX335" fmla="*/ 1256633 w 1400175"/>
                <a:gd name="connsiteY335" fmla="*/ 188976 h 1266825"/>
                <a:gd name="connsiteX336" fmla="*/ 1260919 w 1400175"/>
                <a:gd name="connsiteY336" fmla="*/ 194500 h 1266825"/>
                <a:gd name="connsiteX337" fmla="*/ 1262062 w 1400175"/>
                <a:gd name="connsiteY337" fmla="*/ 202025 h 1266825"/>
                <a:gd name="connsiteX338" fmla="*/ 1256824 w 1400175"/>
                <a:gd name="connsiteY338" fmla="*/ 214884 h 1266825"/>
                <a:gd name="connsiteX339" fmla="*/ 1258062 w 1400175"/>
                <a:gd name="connsiteY339" fmla="*/ 222599 h 1266825"/>
                <a:gd name="connsiteX340" fmla="*/ 1241488 w 1400175"/>
                <a:gd name="connsiteY340" fmla="*/ 240411 h 1266825"/>
                <a:gd name="connsiteX341" fmla="*/ 1243679 w 1400175"/>
                <a:gd name="connsiteY341" fmla="*/ 252127 h 1266825"/>
                <a:gd name="connsiteX342" fmla="*/ 1241679 w 1400175"/>
                <a:gd name="connsiteY342" fmla="*/ 248888 h 1266825"/>
                <a:gd name="connsiteX343" fmla="*/ 1227677 w 1400175"/>
                <a:gd name="connsiteY343" fmla="*/ 242221 h 1266825"/>
                <a:gd name="connsiteX344" fmla="*/ 1217676 w 1400175"/>
                <a:gd name="connsiteY344" fmla="*/ 241363 h 1266825"/>
                <a:gd name="connsiteX345" fmla="*/ 1200055 w 1400175"/>
                <a:gd name="connsiteY345" fmla="*/ 244602 h 1266825"/>
                <a:gd name="connsiteX346" fmla="*/ 1186625 w 1400175"/>
                <a:gd name="connsiteY346" fmla="*/ 240411 h 1266825"/>
                <a:gd name="connsiteX347" fmla="*/ 1179862 w 1400175"/>
                <a:gd name="connsiteY347" fmla="*/ 235077 h 1266825"/>
                <a:gd name="connsiteX348" fmla="*/ 1181195 w 1400175"/>
                <a:gd name="connsiteY348" fmla="*/ 238125 h 1266825"/>
                <a:gd name="connsiteX349" fmla="*/ 1176147 w 1400175"/>
                <a:gd name="connsiteY349" fmla="*/ 236220 h 1266825"/>
                <a:gd name="connsiteX350" fmla="*/ 1168622 w 1400175"/>
                <a:gd name="connsiteY350" fmla="*/ 240506 h 1266825"/>
                <a:gd name="connsiteX351" fmla="*/ 1151763 w 1400175"/>
                <a:gd name="connsiteY351" fmla="*/ 229648 h 1266825"/>
                <a:gd name="connsiteX352" fmla="*/ 1147667 w 1400175"/>
                <a:gd name="connsiteY352" fmla="*/ 216313 h 1266825"/>
                <a:gd name="connsiteX353" fmla="*/ 1147953 w 1400175"/>
                <a:gd name="connsiteY353" fmla="*/ 205359 h 1266825"/>
                <a:gd name="connsiteX354" fmla="*/ 1142428 w 1400175"/>
                <a:gd name="connsiteY354" fmla="*/ 211455 h 1266825"/>
                <a:gd name="connsiteX355" fmla="*/ 1142524 w 1400175"/>
                <a:gd name="connsiteY355" fmla="*/ 221932 h 1266825"/>
                <a:gd name="connsiteX356" fmla="*/ 1129475 w 1400175"/>
                <a:gd name="connsiteY356" fmla="*/ 229552 h 1266825"/>
                <a:gd name="connsiteX357" fmla="*/ 1132046 w 1400175"/>
                <a:gd name="connsiteY357" fmla="*/ 237172 h 1266825"/>
                <a:gd name="connsiteX358" fmla="*/ 1127188 w 1400175"/>
                <a:gd name="connsiteY358" fmla="*/ 258032 h 1266825"/>
                <a:gd name="connsiteX359" fmla="*/ 1128332 w 1400175"/>
                <a:gd name="connsiteY359" fmla="*/ 269462 h 1266825"/>
                <a:gd name="connsiteX360" fmla="*/ 1121474 w 1400175"/>
                <a:gd name="connsiteY360" fmla="*/ 280416 h 1266825"/>
                <a:gd name="connsiteX361" fmla="*/ 1122331 w 1400175"/>
                <a:gd name="connsiteY361" fmla="*/ 286226 h 1266825"/>
                <a:gd name="connsiteX362" fmla="*/ 1116901 w 1400175"/>
                <a:gd name="connsiteY362" fmla="*/ 305657 h 1266825"/>
                <a:gd name="connsiteX363" fmla="*/ 1119378 w 1400175"/>
                <a:gd name="connsiteY363" fmla="*/ 307372 h 1266825"/>
                <a:gd name="connsiteX364" fmla="*/ 1135380 w 1400175"/>
                <a:gd name="connsiteY364" fmla="*/ 310801 h 1266825"/>
                <a:gd name="connsiteX365" fmla="*/ 1139476 w 1400175"/>
                <a:gd name="connsiteY365" fmla="*/ 304609 h 1266825"/>
                <a:gd name="connsiteX366" fmla="*/ 1140428 w 1400175"/>
                <a:gd name="connsiteY366" fmla="*/ 309277 h 1266825"/>
                <a:gd name="connsiteX367" fmla="*/ 1146810 w 1400175"/>
                <a:gd name="connsiteY367" fmla="*/ 314230 h 1266825"/>
                <a:gd name="connsiteX368" fmla="*/ 1147667 w 1400175"/>
                <a:gd name="connsiteY368" fmla="*/ 324612 h 1266825"/>
                <a:gd name="connsiteX369" fmla="*/ 1143286 w 1400175"/>
                <a:gd name="connsiteY369" fmla="*/ 331184 h 1266825"/>
                <a:gd name="connsiteX370" fmla="*/ 1144810 w 1400175"/>
                <a:gd name="connsiteY370" fmla="*/ 339376 h 1266825"/>
                <a:gd name="connsiteX371" fmla="*/ 1151382 w 1400175"/>
                <a:gd name="connsiteY371" fmla="*/ 348425 h 1266825"/>
                <a:gd name="connsiteX372" fmla="*/ 1150620 w 1400175"/>
                <a:gd name="connsiteY372" fmla="*/ 354425 h 1266825"/>
                <a:gd name="connsiteX373" fmla="*/ 1165098 w 1400175"/>
                <a:gd name="connsiteY373" fmla="*/ 366141 h 1266825"/>
                <a:gd name="connsiteX374" fmla="*/ 1165003 w 1400175"/>
                <a:gd name="connsiteY374" fmla="*/ 381857 h 1266825"/>
                <a:gd name="connsiteX375" fmla="*/ 1157668 w 1400175"/>
                <a:gd name="connsiteY375" fmla="*/ 384715 h 1266825"/>
                <a:gd name="connsiteX376" fmla="*/ 1151668 w 1400175"/>
                <a:gd name="connsiteY376" fmla="*/ 398907 h 1266825"/>
                <a:gd name="connsiteX377" fmla="*/ 1155859 w 1400175"/>
                <a:gd name="connsiteY377" fmla="*/ 413671 h 1266825"/>
                <a:gd name="connsiteX378" fmla="*/ 1165098 w 1400175"/>
                <a:gd name="connsiteY378" fmla="*/ 425291 h 1266825"/>
                <a:gd name="connsiteX379" fmla="*/ 1179481 w 1400175"/>
                <a:gd name="connsiteY379" fmla="*/ 434340 h 1266825"/>
                <a:gd name="connsiteX380" fmla="*/ 1183195 w 1400175"/>
                <a:gd name="connsiteY380" fmla="*/ 421767 h 1266825"/>
                <a:gd name="connsiteX381" fmla="*/ 1193101 w 1400175"/>
                <a:gd name="connsiteY381" fmla="*/ 418148 h 1266825"/>
                <a:gd name="connsiteX382" fmla="*/ 1192054 w 1400175"/>
                <a:gd name="connsiteY382" fmla="*/ 410051 h 1266825"/>
                <a:gd name="connsiteX383" fmla="*/ 1193959 w 1400175"/>
                <a:gd name="connsiteY383" fmla="*/ 405955 h 1266825"/>
                <a:gd name="connsiteX384" fmla="*/ 1192911 w 1400175"/>
                <a:gd name="connsiteY384" fmla="*/ 411861 h 1266825"/>
                <a:gd name="connsiteX385" fmla="*/ 1200150 w 1400175"/>
                <a:gd name="connsiteY385" fmla="*/ 429292 h 1266825"/>
                <a:gd name="connsiteX386" fmla="*/ 1209199 w 1400175"/>
                <a:gd name="connsiteY386" fmla="*/ 437102 h 1266825"/>
                <a:gd name="connsiteX387" fmla="*/ 1207579 w 1400175"/>
                <a:gd name="connsiteY387" fmla="*/ 438912 h 1266825"/>
                <a:gd name="connsiteX388" fmla="*/ 1209770 w 1400175"/>
                <a:gd name="connsiteY388" fmla="*/ 440722 h 1266825"/>
                <a:gd name="connsiteX389" fmla="*/ 1215104 w 1400175"/>
                <a:gd name="connsiteY389" fmla="*/ 442912 h 1266825"/>
                <a:gd name="connsiteX390" fmla="*/ 1214057 w 1400175"/>
                <a:gd name="connsiteY390" fmla="*/ 440246 h 1266825"/>
                <a:gd name="connsiteX391" fmla="*/ 1231487 w 1400175"/>
                <a:gd name="connsiteY391" fmla="*/ 449199 h 1266825"/>
                <a:gd name="connsiteX392" fmla="*/ 1235011 w 1400175"/>
                <a:gd name="connsiteY392" fmla="*/ 447770 h 1266825"/>
                <a:gd name="connsiteX393" fmla="*/ 1242632 w 1400175"/>
                <a:gd name="connsiteY393" fmla="*/ 456057 h 1266825"/>
                <a:gd name="connsiteX394" fmla="*/ 1248061 w 1400175"/>
                <a:gd name="connsiteY394" fmla="*/ 457581 h 1266825"/>
                <a:gd name="connsiteX395" fmla="*/ 1254824 w 1400175"/>
                <a:gd name="connsiteY395" fmla="*/ 455485 h 1266825"/>
                <a:gd name="connsiteX396" fmla="*/ 1273969 w 1400175"/>
                <a:gd name="connsiteY396" fmla="*/ 461486 h 1266825"/>
                <a:gd name="connsiteX397" fmla="*/ 1285970 w 1400175"/>
                <a:gd name="connsiteY397" fmla="*/ 476250 h 1266825"/>
                <a:gd name="connsiteX398" fmla="*/ 1297115 w 1400175"/>
                <a:gd name="connsiteY398" fmla="*/ 481108 h 1266825"/>
                <a:gd name="connsiteX399" fmla="*/ 1297115 w 1400175"/>
                <a:gd name="connsiteY399" fmla="*/ 498253 h 1266825"/>
                <a:gd name="connsiteX400" fmla="*/ 1288923 w 1400175"/>
                <a:gd name="connsiteY400" fmla="*/ 496824 h 1266825"/>
                <a:gd name="connsiteX401" fmla="*/ 1287494 w 1400175"/>
                <a:gd name="connsiteY401" fmla="*/ 492157 h 1266825"/>
                <a:gd name="connsiteX402" fmla="*/ 1275207 w 1400175"/>
                <a:gd name="connsiteY402" fmla="*/ 490156 h 1266825"/>
                <a:gd name="connsiteX403" fmla="*/ 1259681 w 1400175"/>
                <a:gd name="connsiteY403" fmla="*/ 503301 h 1266825"/>
                <a:gd name="connsiteX404" fmla="*/ 1262348 w 1400175"/>
                <a:gd name="connsiteY404" fmla="*/ 504444 h 1266825"/>
                <a:gd name="connsiteX405" fmla="*/ 1260348 w 1400175"/>
                <a:gd name="connsiteY405" fmla="*/ 530924 h 1266825"/>
                <a:gd name="connsiteX406" fmla="*/ 1261967 w 1400175"/>
                <a:gd name="connsiteY406" fmla="*/ 531495 h 1266825"/>
                <a:gd name="connsiteX407" fmla="*/ 1258919 w 1400175"/>
                <a:gd name="connsiteY407" fmla="*/ 556165 h 1266825"/>
                <a:gd name="connsiteX408" fmla="*/ 1249204 w 1400175"/>
                <a:gd name="connsiteY408" fmla="*/ 552736 h 1266825"/>
                <a:gd name="connsiteX409" fmla="*/ 1246060 w 1400175"/>
                <a:gd name="connsiteY409" fmla="*/ 555022 h 1266825"/>
                <a:gd name="connsiteX410" fmla="*/ 1242727 w 1400175"/>
                <a:gd name="connsiteY410" fmla="*/ 552355 h 1266825"/>
                <a:gd name="connsiteX411" fmla="*/ 1241774 w 1400175"/>
                <a:gd name="connsiteY411" fmla="*/ 555498 h 1266825"/>
                <a:gd name="connsiteX412" fmla="*/ 1260919 w 1400175"/>
                <a:gd name="connsiteY412" fmla="*/ 562166 h 1266825"/>
                <a:gd name="connsiteX413" fmla="*/ 1254728 w 1400175"/>
                <a:gd name="connsiteY413" fmla="*/ 566738 h 1266825"/>
                <a:gd name="connsiteX414" fmla="*/ 1254824 w 1400175"/>
                <a:gd name="connsiteY414" fmla="*/ 570357 h 1266825"/>
                <a:gd name="connsiteX415" fmla="*/ 1258348 w 1400175"/>
                <a:gd name="connsiteY415" fmla="*/ 566928 h 1266825"/>
                <a:gd name="connsiteX416" fmla="*/ 1265587 w 1400175"/>
                <a:gd name="connsiteY416" fmla="*/ 566547 h 1266825"/>
                <a:gd name="connsiteX417" fmla="*/ 1264729 w 1400175"/>
                <a:gd name="connsiteY417" fmla="*/ 581597 h 1266825"/>
                <a:gd name="connsiteX418" fmla="*/ 1269206 w 1400175"/>
                <a:gd name="connsiteY418" fmla="*/ 585883 h 1266825"/>
                <a:gd name="connsiteX419" fmla="*/ 1267111 w 1400175"/>
                <a:gd name="connsiteY419" fmla="*/ 589883 h 1266825"/>
                <a:gd name="connsiteX420" fmla="*/ 1268635 w 1400175"/>
                <a:gd name="connsiteY420" fmla="*/ 592550 h 1266825"/>
                <a:gd name="connsiteX421" fmla="*/ 1285684 w 1400175"/>
                <a:gd name="connsiteY421" fmla="*/ 607409 h 1266825"/>
                <a:gd name="connsiteX422" fmla="*/ 1292352 w 1400175"/>
                <a:gd name="connsiteY422" fmla="*/ 616934 h 1266825"/>
                <a:gd name="connsiteX423" fmla="*/ 1293971 w 1400175"/>
                <a:gd name="connsiteY423" fmla="*/ 615791 h 1266825"/>
                <a:gd name="connsiteX424" fmla="*/ 1290161 w 1400175"/>
                <a:gd name="connsiteY424" fmla="*/ 619792 h 1266825"/>
                <a:gd name="connsiteX425" fmla="*/ 1294543 w 1400175"/>
                <a:gd name="connsiteY425" fmla="*/ 628364 h 1266825"/>
                <a:gd name="connsiteX426" fmla="*/ 1282732 w 1400175"/>
                <a:gd name="connsiteY426" fmla="*/ 633413 h 1266825"/>
                <a:gd name="connsiteX427" fmla="*/ 1279017 w 1400175"/>
                <a:gd name="connsiteY427" fmla="*/ 641985 h 1266825"/>
                <a:gd name="connsiteX428" fmla="*/ 1281112 w 1400175"/>
                <a:gd name="connsiteY428" fmla="*/ 640842 h 1266825"/>
                <a:gd name="connsiteX429" fmla="*/ 1285970 w 1400175"/>
                <a:gd name="connsiteY429" fmla="*/ 646938 h 1266825"/>
                <a:gd name="connsiteX430" fmla="*/ 1296829 w 1400175"/>
                <a:gd name="connsiteY430" fmla="*/ 649319 h 1266825"/>
                <a:gd name="connsiteX431" fmla="*/ 1301401 w 1400175"/>
                <a:gd name="connsiteY431" fmla="*/ 637985 h 1266825"/>
                <a:gd name="connsiteX432" fmla="*/ 1304449 w 1400175"/>
                <a:gd name="connsiteY432" fmla="*/ 638651 h 1266825"/>
                <a:gd name="connsiteX433" fmla="*/ 1307116 w 1400175"/>
                <a:gd name="connsiteY433" fmla="*/ 649700 h 1266825"/>
                <a:gd name="connsiteX434" fmla="*/ 1312259 w 1400175"/>
                <a:gd name="connsiteY434" fmla="*/ 648271 h 1266825"/>
                <a:gd name="connsiteX435" fmla="*/ 1318355 w 1400175"/>
                <a:gd name="connsiteY435" fmla="*/ 651605 h 1266825"/>
                <a:gd name="connsiteX436" fmla="*/ 1312926 w 1400175"/>
                <a:gd name="connsiteY436" fmla="*/ 657796 h 1266825"/>
                <a:gd name="connsiteX437" fmla="*/ 1312069 w 1400175"/>
                <a:gd name="connsiteY437" fmla="*/ 663988 h 1266825"/>
                <a:gd name="connsiteX438" fmla="*/ 1328833 w 1400175"/>
                <a:gd name="connsiteY438" fmla="*/ 672179 h 1266825"/>
                <a:gd name="connsiteX439" fmla="*/ 1352550 w 1400175"/>
                <a:gd name="connsiteY439" fmla="*/ 705993 h 1266825"/>
                <a:gd name="connsiteX440" fmla="*/ 1370362 w 1400175"/>
                <a:gd name="connsiteY440" fmla="*/ 719804 h 1266825"/>
                <a:gd name="connsiteX441" fmla="*/ 1366076 w 1400175"/>
                <a:gd name="connsiteY441" fmla="*/ 721804 h 1266825"/>
                <a:gd name="connsiteX442" fmla="*/ 1338929 w 1400175"/>
                <a:gd name="connsiteY442" fmla="*/ 767620 h 1266825"/>
                <a:gd name="connsiteX443" fmla="*/ 1347502 w 1400175"/>
                <a:gd name="connsiteY443" fmla="*/ 777716 h 1266825"/>
                <a:gd name="connsiteX444" fmla="*/ 1346740 w 1400175"/>
                <a:gd name="connsiteY444" fmla="*/ 788289 h 1266825"/>
                <a:gd name="connsiteX445" fmla="*/ 1341406 w 1400175"/>
                <a:gd name="connsiteY445" fmla="*/ 802481 h 1266825"/>
                <a:gd name="connsiteX446" fmla="*/ 1349407 w 1400175"/>
                <a:gd name="connsiteY446" fmla="*/ 802577 h 1266825"/>
                <a:gd name="connsiteX447" fmla="*/ 1346263 w 1400175"/>
                <a:gd name="connsiteY447" fmla="*/ 814292 h 1266825"/>
                <a:gd name="connsiteX448" fmla="*/ 1365409 w 1400175"/>
                <a:gd name="connsiteY448" fmla="*/ 823150 h 1266825"/>
                <a:gd name="connsiteX449" fmla="*/ 1362551 w 1400175"/>
                <a:gd name="connsiteY449" fmla="*/ 840677 h 1266825"/>
                <a:gd name="connsiteX450" fmla="*/ 1373315 w 1400175"/>
                <a:gd name="connsiteY450" fmla="*/ 844106 h 1266825"/>
                <a:gd name="connsiteX451" fmla="*/ 1373124 w 1400175"/>
                <a:gd name="connsiteY451" fmla="*/ 852773 h 1266825"/>
                <a:gd name="connsiteX452" fmla="*/ 1364456 w 1400175"/>
                <a:gd name="connsiteY452" fmla="*/ 864298 h 1266825"/>
                <a:gd name="connsiteX453" fmla="*/ 1358741 w 1400175"/>
                <a:gd name="connsiteY453" fmla="*/ 878872 h 1266825"/>
                <a:gd name="connsiteX454" fmla="*/ 1366171 w 1400175"/>
                <a:gd name="connsiteY454" fmla="*/ 881920 h 1266825"/>
                <a:gd name="connsiteX455" fmla="*/ 1365409 w 1400175"/>
                <a:gd name="connsiteY455" fmla="*/ 893254 h 1266825"/>
                <a:gd name="connsiteX456" fmla="*/ 1371314 w 1400175"/>
                <a:gd name="connsiteY456" fmla="*/ 892873 h 1266825"/>
                <a:gd name="connsiteX457" fmla="*/ 1360551 w 1400175"/>
                <a:gd name="connsiteY457" fmla="*/ 935831 h 1266825"/>
                <a:gd name="connsiteX458" fmla="*/ 1396555 w 1400175"/>
                <a:gd name="connsiteY458" fmla="*/ 936974 h 1266825"/>
                <a:gd name="connsiteX459" fmla="*/ 1393317 w 1400175"/>
                <a:gd name="connsiteY459" fmla="*/ 943546 h 1266825"/>
                <a:gd name="connsiteX460" fmla="*/ 1391793 w 1400175"/>
                <a:gd name="connsiteY460" fmla="*/ 958025 h 1266825"/>
                <a:gd name="connsiteX461" fmla="*/ 1390174 w 1400175"/>
                <a:gd name="connsiteY461" fmla="*/ 957739 h 1266825"/>
                <a:gd name="connsiteX462" fmla="*/ 1388935 w 1400175"/>
                <a:gd name="connsiteY462" fmla="*/ 969359 h 1266825"/>
                <a:gd name="connsiteX463" fmla="*/ 1360551 w 1400175"/>
                <a:gd name="connsiteY463" fmla="*/ 1003935 h 1266825"/>
                <a:gd name="connsiteX464" fmla="*/ 1322642 w 1400175"/>
                <a:gd name="connsiteY464" fmla="*/ 1035177 h 1266825"/>
                <a:gd name="connsiteX465" fmla="*/ 1310735 w 1400175"/>
                <a:gd name="connsiteY465" fmla="*/ 1032891 h 1266825"/>
                <a:gd name="connsiteX466" fmla="*/ 1311116 w 1400175"/>
                <a:gd name="connsiteY466" fmla="*/ 1044892 h 1266825"/>
                <a:gd name="connsiteX467" fmla="*/ 1281970 w 1400175"/>
                <a:gd name="connsiteY467" fmla="*/ 1056037 h 1266825"/>
                <a:gd name="connsiteX468" fmla="*/ 1263682 w 1400175"/>
                <a:gd name="connsiteY468" fmla="*/ 1068800 h 1266825"/>
                <a:gd name="connsiteX469" fmla="*/ 1247013 w 1400175"/>
                <a:gd name="connsiteY469" fmla="*/ 1066991 h 1266825"/>
                <a:gd name="connsiteX470" fmla="*/ 1240822 w 1400175"/>
                <a:gd name="connsiteY470" fmla="*/ 1072991 h 1266825"/>
                <a:gd name="connsiteX471" fmla="*/ 1236726 w 1400175"/>
                <a:gd name="connsiteY471" fmla="*/ 1066038 h 1266825"/>
                <a:gd name="connsiteX472" fmla="*/ 1230820 w 1400175"/>
                <a:gd name="connsiteY472" fmla="*/ 1072325 h 1266825"/>
                <a:gd name="connsiteX473" fmla="*/ 1226344 w 1400175"/>
                <a:gd name="connsiteY473" fmla="*/ 1063562 h 1266825"/>
                <a:gd name="connsiteX474" fmla="*/ 1218247 w 1400175"/>
                <a:gd name="connsiteY474" fmla="*/ 1059942 h 1266825"/>
                <a:gd name="connsiteX475" fmla="*/ 1215200 w 1400175"/>
                <a:gd name="connsiteY475" fmla="*/ 1077468 h 1266825"/>
                <a:gd name="connsiteX476" fmla="*/ 1197674 w 1400175"/>
                <a:gd name="connsiteY476" fmla="*/ 1074134 h 1266825"/>
                <a:gd name="connsiteX477" fmla="*/ 1190053 w 1400175"/>
                <a:gd name="connsiteY477" fmla="*/ 1077087 h 1266825"/>
                <a:gd name="connsiteX478" fmla="*/ 1172146 w 1400175"/>
                <a:gd name="connsiteY478" fmla="*/ 1073372 h 1266825"/>
                <a:gd name="connsiteX479" fmla="*/ 1140619 w 1400175"/>
                <a:gd name="connsiteY479" fmla="*/ 1072706 h 1266825"/>
                <a:gd name="connsiteX480" fmla="*/ 1135666 w 1400175"/>
                <a:gd name="connsiteY480" fmla="*/ 1054037 h 1266825"/>
                <a:gd name="connsiteX481" fmla="*/ 1131951 w 1400175"/>
                <a:gd name="connsiteY481" fmla="*/ 1052132 h 1266825"/>
                <a:gd name="connsiteX482" fmla="*/ 1121759 w 1400175"/>
                <a:gd name="connsiteY482" fmla="*/ 1054608 h 1266825"/>
                <a:gd name="connsiteX483" fmla="*/ 1102233 w 1400175"/>
                <a:gd name="connsiteY483" fmla="*/ 1048703 h 1266825"/>
                <a:gd name="connsiteX484" fmla="*/ 1098518 w 1400175"/>
                <a:gd name="connsiteY484" fmla="*/ 1050131 h 1266825"/>
                <a:gd name="connsiteX485" fmla="*/ 1084135 w 1400175"/>
                <a:gd name="connsiteY485" fmla="*/ 1039368 h 1266825"/>
                <a:gd name="connsiteX486" fmla="*/ 1073944 w 1400175"/>
                <a:gd name="connsiteY486" fmla="*/ 1041463 h 1266825"/>
                <a:gd name="connsiteX487" fmla="*/ 1053179 w 1400175"/>
                <a:gd name="connsiteY487" fmla="*/ 1040702 h 1266825"/>
                <a:gd name="connsiteX488" fmla="*/ 1028891 w 1400175"/>
                <a:gd name="connsiteY488" fmla="*/ 1011650 h 1266825"/>
                <a:gd name="connsiteX489" fmla="*/ 1021270 w 1400175"/>
                <a:gd name="connsiteY489" fmla="*/ 1009840 h 1266825"/>
                <a:gd name="connsiteX490" fmla="*/ 1011365 w 1400175"/>
                <a:gd name="connsiteY490" fmla="*/ 1000696 h 1266825"/>
                <a:gd name="connsiteX491" fmla="*/ 996982 w 1400175"/>
                <a:gd name="connsiteY491" fmla="*/ 999935 h 1266825"/>
                <a:gd name="connsiteX492" fmla="*/ 982504 w 1400175"/>
                <a:gd name="connsiteY492" fmla="*/ 992315 h 1266825"/>
                <a:gd name="connsiteX493" fmla="*/ 981456 w 1400175"/>
                <a:gd name="connsiteY493" fmla="*/ 998982 h 1266825"/>
                <a:gd name="connsiteX494" fmla="*/ 958882 w 1400175"/>
                <a:gd name="connsiteY494" fmla="*/ 1000220 h 1266825"/>
                <a:gd name="connsiteX495" fmla="*/ 958310 w 1400175"/>
                <a:gd name="connsiteY495" fmla="*/ 1007840 h 1266825"/>
                <a:gd name="connsiteX496" fmla="*/ 927354 w 1400175"/>
                <a:gd name="connsiteY496" fmla="*/ 1004697 h 1266825"/>
                <a:gd name="connsiteX497" fmla="*/ 924496 w 1400175"/>
                <a:gd name="connsiteY497" fmla="*/ 1016698 h 1266825"/>
                <a:gd name="connsiteX498" fmla="*/ 911161 w 1400175"/>
                <a:gd name="connsiteY498" fmla="*/ 1032891 h 1266825"/>
                <a:gd name="connsiteX499" fmla="*/ 880586 w 1400175"/>
                <a:gd name="connsiteY499" fmla="*/ 1054799 h 1266825"/>
                <a:gd name="connsiteX500" fmla="*/ 871728 w 1400175"/>
                <a:gd name="connsiteY500" fmla="*/ 1055370 h 1266825"/>
                <a:gd name="connsiteX501" fmla="*/ 867727 w 1400175"/>
                <a:gd name="connsiteY501" fmla="*/ 1059561 h 1266825"/>
                <a:gd name="connsiteX502" fmla="*/ 865537 w 1400175"/>
                <a:gd name="connsiteY502" fmla="*/ 1057466 h 1266825"/>
                <a:gd name="connsiteX503" fmla="*/ 863060 w 1400175"/>
                <a:gd name="connsiteY503" fmla="*/ 1059752 h 1266825"/>
                <a:gd name="connsiteX504" fmla="*/ 860965 w 1400175"/>
                <a:gd name="connsiteY504" fmla="*/ 1056608 h 1266825"/>
                <a:gd name="connsiteX505" fmla="*/ 855631 w 1400175"/>
                <a:gd name="connsiteY505" fmla="*/ 1059466 h 1266825"/>
                <a:gd name="connsiteX506" fmla="*/ 842010 w 1400175"/>
                <a:gd name="connsiteY506" fmla="*/ 1079564 h 1266825"/>
                <a:gd name="connsiteX507" fmla="*/ 840676 w 1400175"/>
                <a:gd name="connsiteY507" fmla="*/ 1085183 h 1266825"/>
                <a:gd name="connsiteX508" fmla="*/ 845820 w 1400175"/>
                <a:gd name="connsiteY508" fmla="*/ 1089470 h 1266825"/>
                <a:gd name="connsiteX509" fmla="*/ 831056 w 1400175"/>
                <a:gd name="connsiteY509" fmla="*/ 1115663 h 1266825"/>
                <a:gd name="connsiteX510" fmla="*/ 828580 w 1400175"/>
                <a:gd name="connsiteY510" fmla="*/ 1126522 h 1266825"/>
                <a:gd name="connsiteX511" fmla="*/ 813054 w 1400175"/>
                <a:gd name="connsiteY511" fmla="*/ 1129665 h 1266825"/>
                <a:gd name="connsiteX512" fmla="*/ 810482 w 1400175"/>
                <a:gd name="connsiteY512" fmla="*/ 1133856 h 1266825"/>
                <a:gd name="connsiteX513" fmla="*/ 801243 w 1400175"/>
                <a:gd name="connsiteY513" fmla="*/ 1138047 h 1266825"/>
                <a:gd name="connsiteX514" fmla="*/ 784765 w 1400175"/>
                <a:gd name="connsiteY514" fmla="*/ 1130046 h 1266825"/>
                <a:gd name="connsiteX515" fmla="*/ 785336 w 1400175"/>
                <a:gd name="connsiteY515" fmla="*/ 1126522 h 1266825"/>
                <a:gd name="connsiteX516" fmla="*/ 782479 w 1400175"/>
                <a:gd name="connsiteY516" fmla="*/ 1125284 h 1266825"/>
                <a:gd name="connsiteX517" fmla="*/ 783431 w 1400175"/>
                <a:gd name="connsiteY517" fmla="*/ 1118997 h 1266825"/>
                <a:gd name="connsiteX518" fmla="*/ 777430 w 1400175"/>
                <a:gd name="connsiteY518" fmla="*/ 1110329 h 1266825"/>
                <a:gd name="connsiteX519" fmla="*/ 775811 w 1400175"/>
                <a:gd name="connsiteY519" fmla="*/ 1097471 h 1266825"/>
                <a:gd name="connsiteX520" fmla="*/ 767620 w 1400175"/>
                <a:gd name="connsiteY520" fmla="*/ 1100804 h 1266825"/>
                <a:gd name="connsiteX521" fmla="*/ 764286 w 1400175"/>
                <a:gd name="connsiteY521" fmla="*/ 1107853 h 1266825"/>
                <a:gd name="connsiteX522" fmla="*/ 755237 w 1400175"/>
                <a:gd name="connsiteY522" fmla="*/ 1106424 h 1266825"/>
                <a:gd name="connsiteX523" fmla="*/ 748760 w 1400175"/>
                <a:gd name="connsiteY523" fmla="*/ 1115759 h 1266825"/>
                <a:gd name="connsiteX524" fmla="*/ 754475 w 1400175"/>
                <a:gd name="connsiteY524" fmla="*/ 1119759 h 1266825"/>
                <a:gd name="connsiteX525" fmla="*/ 737521 w 1400175"/>
                <a:gd name="connsiteY525" fmla="*/ 1122617 h 1266825"/>
                <a:gd name="connsiteX526" fmla="*/ 720661 w 1400175"/>
                <a:gd name="connsiteY526" fmla="*/ 1120997 h 1266825"/>
                <a:gd name="connsiteX527" fmla="*/ 712184 w 1400175"/>
                <a:gd name="connsiteY527" fmla="*/ 1112711 h 1266825"/>
                <a:gd name="connsiteX528" fmla="*/ 702945 w 1400175"/>
                <a:gd name="connsiteY528" fmla="*/ 1108615 h 1266825"/>
                <a:gd name="connsiteX529" fmla="*/ 694087 w 1400175"/>
                <a:gd name="connsiteY529" fmla="*/ 1113282 h 1266825"/>
                <a:gd name="connsiteX530" fmla="*/ 690753 w 1400175"/>
                <a:gd name="connsiteY530" fmla="*/ 1108805 h 1266825"/>
                <a:gd name="connsiteX531" fmla="*/ 694753 w 1400175"/>
                <a:gd name="connsiteY531" fmla="*/ 1099471 h 1266825"/>
                <a:gd name="connsiteX532" fmla="*/ 689515 w 1400175"/>
                <a:gd name="connsiteY532" fmla="*/ 1099661 h 1266825"/>
                <a:gd name="connsiteX533" fmla="*/ 688276 w 1400175"/>
                <a:gd name="connsiteY533" fmla="*/ 1093946 h 1266825"/>
                <a:gd name="connsiteX534" fmla="*/ 666464 w 1400175"/>
                <a:gd name="connsiteY534" fmla="*/ 1097566 h 1266825"/>
                <a:gd name="connsiteX535" fmla="*/ 652939 w 1400175"/>
                <a:gd name="connsiteY535" fmla="*/ 1103852 h 1266825"/>
                <a:gd name="connsiteX536" fmla="*/ 626078 w 1400175"/>
                <a:gd name="connsiteY536" fmla="*/ 1110329 h 1266825"/>
                <a:gd name="connsiteX537" fmla="*/ 608838 w 1400175"/>
                <a:gd name="connsiteY537" fmla="*/ 1120616 h 1266825"/>
                <a:gd name="connsiteX538" fmla="*/ 610648 w 1400175"/>
                <a:gd name="connsiteY538" fmla="*/ 1129951 h 1266825"/>
                <a:gd name="connsiteX539" fmla="*/ 600075 w 1400175"/>
                <a:gd name="connsiteY539" fmla="*/ 1122617 h 1266825"/>
                <a:gd name="connsiteX540" fmla="*/ 559594 w 1400175"/>
                <a:gd name="connsiteY540" fmla="*/ 1121283 h 1266825"/>
                <a:gd name="connsiteX541" fmla="*/ 540639 w 1400175"/>
                <a:gd name="connsiteY541" fmla="*/ 1123188 h 1266825"/>
                <a:gd name="connsiteX542" fmla="*/ 530638 w 1400175"/>
                <a:gd name="connsiteY542" fmla="*/ 1126903 h 1266825"/>
                <a:gd name="connsiteX543" fmla="*/ 520065 w 1400175"/>
                <a:gd name="connsiteY543" fmla="*/ 1126808 h 1266825"/>
                <a:gd name="connsiteX544" fmla="*/ 516636 w 1400175"/>
                <a:gd name="connsiteY544" fmla="*/ 1130713 h 1266825"/>
                <a:gd name="connsiteX545" fmla="*/ 489394 w 1400175"/>
                <a:gd name="connsiteY545" fmla="*/ 1140809 h 1266825"/>
                <a:gd name="connsiteX546" fmla="*/ 485394 w 1400175"/>
                <a:gd name="connsiteY546" fmla="*/ 1130522 h 1266825"/>
                <a:gd name="connsiteX547" fmla="*/ 461867 w 1400175"/>
                <a:gd name="connsiteY547" fmla="*/ 1134237 h 1266825"/>
                <a:gd name="connsiteX548" fmla="*/ 452437 w 1400175"/>
                <a:gd name="connsiteY548" fmla="*/ 1133951 h 1266825"/>
                <a:gd name="connsiteX549" fmla="*/ 445865 w 1400175"/>
                <a:gd name="connsiteY549" fmla="*/ 1129856 h 1266825"/>
                <a:gd name="connsiteX550" fmla="*/ 440245 w 1400175"/>
                <a:gd name="connsiteY550" fmla="*/ 1129570 h 1266825"/>
                <a:gd name="connsiteX551" fmla="*/ 425005 w 1400175"/>
                <a:gd name="connsiteY551" fmla="*/ 1141667 h 1266825"/>
                <a:gd name="connsiteX552" fmla="*/ 424720 w 1400175"/>
                <a:gd name="connsiteY552" fmla="*/ 1144238 h 1266825"/>
                <a:gd name="connsiteX553" fmla="*/ 431482 w 1400175"/>
                <a:gd name="connsiteY553" fmla="*/ 1154144 h 1266825"/>
                <a:gd name="connsiteX554" fmla="*/ 441674 w 1400175"/>
                <a:gd name="connsiteY554" fmla="*/ 1158240 h 1266825"/>
                <a:gd name="connsiteX555" fmla="*/ 442246 w 1400175"/>
                <a:gd name="connsiteY555" fmla="*/ 1166241 h 1266825"/>
                <a:gd name="connsiteX556" fmla="*/ 447961 w 1400175"/>
                <a:gd name="connsiteY556" fmla="*/ 1175671 h 1266825"/>
                <a:gd name="connsiteX557" fmla="*/ 443484 w 1400175"/>
                <a:gd name="connsiteY557" fmla="*/ 1172528 h 1266825"/>
                <a:gd name="connsiteX558" fmla="*/ 442817 w 1400175"/>
                <a:gd name="connsiteY558" fmla="*/ 1174623 h 1266825"/>
                <a:gd name="connsiteX559" fmla="*/ 431197 w 1400175"/>
                <a:gd name="connsiteY559" fmla="*/ 1173575 h 1266825"/>
                <a:gd name="connsiteX560" fmla="*/ 422148 w 1400175"/>
                <a:gd name="connsiteY560" fmla="*/ 1181576 h 1266825"/>
                <a:gd name="connsiteX561" fmla="*/ 418052 w 1400175"/>
                <a:gd name="connsiteY561" fmla="*/ 1188053 h 1266825"/>
                <a:gd name="connsiteX562" fmla="*/ 397383 w 1400175"/>
                <a:gd name="connsiteY562" fmla="*/ 1202627 h 1266825"/>
                <a:gd name="connsiteX563" fmla="*/ 379285 w 1400175"/>
                <a:gd name="connsiteY563" fmla="*/ 1204913 h 1266825"/>
                <a:gd name="connsiteX564" fmla="*/ 383095 w 1400175"/>
                <a:gd name="connsiteY564" fmla="*/ 1200626 h 1266825"/>
                <a:gd name="connsiteX565" fmla="*/ 397573 w 1400175"/>
                <a:gd name="connsiteY565" fmla="*/ 1199293 h 1266825"/>
                <a:gd name="connsiteX566" fmla="*/ 408622 w 1400175"/>
                <a:gd name="connsiteY566" fmla="*/ 1190625 h 1266825"/>
                <a:gd name="connsiteX567" fmla="*/ 411766 w 1400175"/>
                <a:gd name="connsiteY567" fmla="*/ 1186339 h 1266825"/>
                <a:gd name="connsiteX568" fmla="*/ 409289 w 1400175"/>
                <a:gd name="connsiteY568" fmla="*/ 1189292 h 1266825"/>
                <a:gd name="connsiteX569" fmla="*/ 402336 w 1400175"/>
                <a:gd name="connsiteY569" fmla="*/ 1180433 h 1266825"/>
                <a:gd name="connsiteX570" fmla="*/ 384429 w 1400175"/>
                <a:gd name="connsiteY570" fmla="*/ 1173956 h 1266825"/>
                <a:gd name="connsiteX571" fmla="*/ 370713 w 1400175"/>
                <a:gd name="connsiteY571" fmla="*/ 1173575 h 1266825"/>
                <a:gd name="connsiteX572" fmla="*/ 350425 w 1400175"/>
                <a:gd name="connsiteY572" fmla="*/ 1167860 h 1266825"/>
                <a:gd name="connsiteX573" fmla="*/ 344995 w 1400175"/>
                <a:gd name="connsiteY573" fmla="*/ 1153763 h 1266825"/>
                <a:gd name="connsiteX574" fmla="*/ 350710 w 1400175"/>
                <a:gd name="connsiteY574" fmla="*/ 1141762 h 1266825"/>
                <a:gd name="connsiteX575" fmla="*/ 345662 w 1400175"/>
                <a:gd name="connsiteY575" fmla="*/ 1135094 h 1266825"/>
                <a:gd name="connsiteX576" fmla="*/ 305371 w 1400175"/>
                <a:gd name="connsiteY576" fmla="*/ 1135094 h 1266825"/>
                <a:gd name="connsiteX577" fmla="*/ 293179 w 1400175"/>
                <a:gd name="connsiteY577" fmla="*/ 1128522 h 1266825"/>
                <a:gd name="connsiteX578" fmla="*/ 280892 w 1400175"/>
                <a:gd name="connsiteY578" fmla="*/ 1126808 h 1266825"/>
                <a:gd name="connsiteX579" fmla="*/ 274034 w 1400175"/>
                <a:gd name="connsiteY579" fmla="*/ 1120140 h 1266825"/>
                <a:gd name="connsiteX580" fmla="*/ 256032 w 1400175"/>
                <a:gd name="connsiteY580" fmla="*/ 1115949 h 1266825"/>
                <a:gd name="connsiteX581" fmla="*/ 248602 w 1400175"/>
                <a:gd name="connsiteY581" fmla="*/ 1110996 h 1266825"/>
                <a:gd name="connsiteX582" fmla="*/ 243459 w 1400175"/>
                <a:gd name="connsiteY582" fmla="*/ 1122236 h 1266825"/>
                <a:gd name="connsiteX583" fmla="*/ 243935 w 1400175"/>
                <a:gd name="connsiteY583" fmla="*/ 1138523 h 1266825"/>
                <a:gd name="connsiteX584" fmla="*/ 237744 w 1400175"/>
                <a:gd name="connsiteY584" fmla="*/ 1142238 h 1266825"/>
                <a:gd name="connsiteX585" fmla="*/ 233172 w 1400175"/>
                <a:gd name="connsiteY585" fmla="*/ 1141857 h 1266825"/>
                <a:gd name="connsiteX586" fmla="*/ 237172 w 1400175"/>
                <a:gd name="connsiteY586" fmla="*/ 1155954 h 1266825"/>
                <a:gd name="connsiteX587" fmla="*/ 236315 w 1400175"/>
                <a:gd name="connsiteY587" fmla="*/ 1170432 h 1266825"/>
                <a:gd name="connsiteX588" fmla="*/ 238601 w 1400175"/>
                <a:gd name="connsiteY588" fmla="*/ 1176719 h 1266825"/>
                <a:gd name="connsiteX589" fmla="*/ 226028 w 1400175"/>
                <a:gd name="connsiteY589" fmla="*/ 1180243 h 1266825"/>
                <a:gd name="connsiteX590" fmla="*/ 239077 w 1400175"/>
                <a:gd name="connsiteY590" fmla="*/ 1177957 h 1266825"/>
                <a:gd name="connsiteX591" fmla="*/ 237172 w 1400175"/>
                <a:gd name="connsiteY591" fmla="*/ 1186339 h 1266825"/>
                <a:gd name="connsiteX592" fmla="*/ 239839 w 1400175"/>
                <a:gd name="connsiteY592" fmla="*/ 1195959 h 1266825"/>
                <a:gd name="connsiteX593" fmla="*/ 237268 w 1400175"/>
                <a:gd name="connsiteY593" fmla="*/ 1201007 h 1266825"/>
                <a:gd name="connsiteX594" fmla="*/ 234886 w 1400175"/>
                <a:gd name="connsiteY594" fmla="*/ 1196816 h 1266825"/>
                <a:gd name="connsiteX595" fmla="*/ 228981 w 1400175"/>
                <a:gd name="connsiteY595" fmla="*/ 1202055 h 1266825"/>
                <a:gd name="connsiteX596" fmla="*/ 205454 w 1400175"/>
                <a:gd name="connsiteY596" fmla="*/ 1208818 h 1266825"/>
                <a:gd name="connsiteX597" fmla="*/ 202406 w 1400175"/>
                <a:gd name="connsiteY597" fmla="*/ 1213866 h 1266825"/>
                <a:gd name="connsiteX598" fmla="*/ 204692 w 1400175"/>
                <a:gd name="connsiteY598" fmla="*/ 1224058 h 1266825"/>
                <a:gd name="connsiteX599" fmla="*/ 200977 w 1400175"/>
                <a:gd name="connsiteY599" fmla="*/ 1240060 h 1266825"/>
                <a:gd name="connsiteX600" fmla="*/ 198215 w 1400175"/>
                <a:gd name="connsiteY600" fmla="*/ 1249871 h 1266825"/>
                <a:gd name="connsiteX601" fmla="*/ 193643 w 1400175"/>
                <a:gd name="connsiteY601" fmla="*/ 1254347 h 1266825"/>
                <a:gd name="connsiteX602" fmla="*/ 181261 w 1400175"/>
                <a:gd name="connsiteY602" fmla="*/ 1257586 h 1266825"/>
                <a:gd name="connsiteX603" fmla="*/ 178975 w 1400175"/>
                <a:gd name="connsiteY603" fmla="*/ 1255776 h 1266825"/>
                <a:gd name="connsiteX604" fmla="*/ 178403 w 1400175"/>
                <a:gd name="connsiteY604" fmla="*/ 1251109 h 1266825"/>
                <a:gd name="connsiteX605" fmla="*/ 172879 w 1400175"/>
                <a:gd name="connsiteY605" fmla="*/ 1245965 h 1266825"/>
                <a:gd name="connsiteX606" fmla="*/ 169545 w 1400175"/>
                <a:gd name="connsiteY606" fmla="*/ 1229678 h 1266825"/>
                <a:gd name="connsiteX607" fmla="*/ 161544 w 1400175"/>
                <a:gd name="connsiteY607" fmla="*/ 1236440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1400175" h="1266825">
                  <a:moveTo>
                    <a:pt x="36004" y="1046131"/>
                  </a:moveTo>
                  <a:lnTo>
                    <a:pt x="20574" y="1046321"/>
                  </a:lnTo>
                  <a:lnTo>
                    <a:pt x="17335" y="1043940"/>
                  </a:lnTo>
                  <a:lnTo>
                    <a:pt x="16764" y="1034129"/>
                  </a:lnTo>
                  <a:lnTo>
                    <a:pt x="33814" y="1026700"/>
                  </a:lnTo>
                  <a:lnTo>
                    <a:pt x="36004" y="1046131"/>
                  </a:lnTo>
                  <a:close/>
                  <a:moveTo>
                    <a:pt x="1118521" y="301752"/>
                  </a:moveTo>
                  <a:lnTo>
                    <a:pt x="1122140" y="304514"/>
                  </a:lnTo>
                  <a:lnTo>
                    <a:pt x="1120997" y="307372"/>
                  </a:lnTo>
                  <a:lnTo>
                    <a:pt x="1117378" y="305657"/>
                  </a:lnTo>
                  <a:lnTo>
                    <a:pt x="1118521" y="301752"/>
                  </a:lnTo>
                  <a:close/>
                  <a:moveTo>
                    <a:pt x="1212533" y="145637"/>
                  </a:moveTo>
                  <a:lnTo>
                    <a:pt x="1215580" y="146685"/>
                  </a:lnTo>
                  <a:lnTo>
                    <a:pt x="1214342" y="154972"/>
                  </a:lnTo>
                  <a:lnTo>
                    <a:pt x="1208342" y="152209"/>
                  </a:lnTo>
                  <a:lnTo>
                    <a:pt x="1208627" y="148209"/>
                  </a:lnTo>
                  <a:lnTo>
                    <a:pt x="1206341" y="147066"/>
                  </a:lnTo>
                  <a:lnTo>
                    <a:pt x="1210437" y="144399"/>
                  </a:lnTo>
                  <a:lnTo>
                    <a:pt x="1212533" y="145637"/>
                  </a:lnTo>
                  <a:close/>
                  <a:moveTo>
                    <a:pt x="161544" y="1236440"/>
                  </a:moveTo>
                  <a:lnTo>
                    <a:pt x="160020" y="1230725"/>
                  </a:lnTo>
                  <a:lnTo>
                    <a:pt x="151733" y="1228249"/>
                  </a:lnTo>
                  <a:lnTo>
                    <a:pt x="143542" y="1222248"/>
                  </a:lnTo>
                  <a:lnTo>
                    <a:pt x="120682" y="1196721"/>
                  </a:lnTo>
                  <a:lnTo>
                    <a:pt x="118777" y="1174909"/>
                  </a:lnTo>
                  <a:lnTo>
                    <a:pt x="105727" y="1140047"/>
                  </a:lnTo>
                  <a:lnTo>
                    <a:pt x="100870" y="1136142"/>
                  </a:lnTo>
                  <a:lnTo>
                    <a:pt x="91440" y="1143191"/>
                  </a:lnTo>
                  <a:lnTo>
                    <a:pt x="83058" y="1144810"/>
                  </a:lnTo>
                  <a:lnTo>
                    <a:pt x="79915" y="1141952"/>
                  </a:lnTo>
                  <a:lnTo>
                    <a:pt x="82391" y="1117092"/>
                  </a:lnTo>
                  <a:lnTo>
                    <a:pt x="88011" y="1110234"/>
                  </a:lnTo>
                  <a:lnTo>
                    <a:pt x="90297" y="1097661"/>
                  </a:lnTo>
                  <a:lnTo>
                    <a:pt x="90011" y="1095280"/>
                  </a:lnTo>
                  <a:lnTo>
                    <a:pt x="85820" y="1097280"/>
                  </a:lnTo>
                  <a:lnTo>
                    <a:pt x="80581" y="1082516"/>
                  </a:lnTo>
                  <a:lnTo>
                    <a:pt x="85820" y="1080897"/>
                  </a:lnTo>
                  <a:lnTo>
                    <a:pt x="85249" y="1078325"/>
                  </a:lnTo>
                  <a:lnTo>
                    <a:pt x="81153" y="1078611"/>
                  </a:lnTo>
                  <a:lnTo>
                    <a:pt x="79915" y="1070896"/>
                  </a:lnTo>
                  <a:lnTo>
                    <a:pt x="84868" y="1066800"/>
                  </a:lnTo>
                  <a:lnTo>
                    <a:pt x="83629" y="1057847"/>
                  </a:lnTo>
                  <a:lnTo>
                    <a:pt x="42100" y="1045464"/>
                  </a:lnTo>
                  <a:lnTo>
                    <a:pt x="42196" y="1035177"/>
                  </a:lnTo>
                  <a:lnTo>
                    <a:pt x="42386" y="1033463"/>
                  </a:lnTo>
                  <a:lnTo>
                    <a:pt x="57436" y="1036892"/>
                  </a:lnTo>
                  <a:lnTo>
                    <a:pt x="57340" y="1027748"/>
                  </a:lnTo>
                  <a:lnTo>
                    <a:pt x="60293" y="1028414"/>
                  </a:lnTo>
                  <a:lnTo>
                    <a:pt x="60007" y="1010888"/>
                  </a:lnTo>
                  <a:lnTo>
                    <a:pt x="69818" y="1017079"/>
                  </a:lnTo>
                  <a:lnTo>
                    <a:pt x="86201" y="1019746"/>
                  </a:lnTo>
                  <a:lnTo>
                    <a:pt x="105156" y="1029176"/>
                  </a:lnTo>
                  <a:lnTo>
                    <a:pt x="93535" y="1018413"/>
                  </a:lnTo>
                  <a:lnTo>
                    <a:pt x="89821" y="1006888"/>
                  </a:lnTo>
                  <a:lnTo>
                    <a:pt x="102870" y="1007745"/>
                  </a:lnTo>
                  <a:lnTo>
                    <a:pt x="101822" y="991934"/>
                  </a:lnTo>
                  <a:lnTo>
                    <a:pt x="97441" y="991648"/>
                  </a:lnTo>
                  <a:lnTo>
                    <a:pt x="97345" y="989457"/>
                  </a:lnTo>
                  <a:lnTo>
                    <a:pt x="82010" y="988981"/>
                  </a:lnTo>
                  <a:lnTo>
                    <a:pt x="74485" y="991171"/>
                  </a:lnTo>
                  <a:lnTo>
                    <a:pt x="73057" y="988028"/>
                  </a:lnTo>
                  <a:lnTo>
                    <a:pt x="63246" y="987076"/>
                  </a:lnTo>
                  <a:lnTo>
                    <a:pt x="65341" y="978027"/>
                  </a:lnTo>
                  <a:lnTo>
                    <a:pt x="75914" y="980313"/>
                  </a:lnTo>
                  <a:lnTo>
                    <a:pt x="81820" y="977075"/>
                  </a:lnTo>
                  <a:lnTo>
                    <a:pt x="97822" y="975169"/>
                  </a:lnTo>
                  <a:lnTo>
                    <a:pt x="104870" y="970883"/>
                  </a:lnTo>
                  <a:lnTo>
                    <a:pt x="114395" y="959263"/>
                  </a:lnTo>
                  <a:lnTo>
                    <a:pt x="142303" y="952405"/>
                  </a:lnTo>
                  <a:lnTo>
                    <a:pt x="148209" y="947166"/>
                  </a:lnTo>
                  <a:lnTo>
                    <a:pt x="147256" y="936212"/>
                  </a:lnTo>
                  <a:lnTo>
                    <a:pt x="136874" y="925449"/>
                  </a:lnTo>
                  <a:lnTo>
                    <a:pt x="121634" y="902684"/>
                  </a:lnTo>
                  <a:lnTo>
                    <a:pt x="124873" y="899350"/>
                  </a:lnTo>
                  <a:lnTo>
                    <a:pt x="118300" y="890778"/>
                  </a:lnTo>
                  <a:lnTo>
                    <a:pt x="121634" y="888492"/>
                  </a:lnTo>
                  <a:lnTo>
                    <a:pt x="116776" y="880396"/>
                  </a:lnTo>
                  <a:lnTo>
                    <a:pt x="102013" y="872966"/>
                  </a:lnTo>
                  <a:lnTo>
                    <a:pt x="97250" y="873823"/>
                  </a:lnTo>
                  <a:lnTo>
                    <a:pt x="92107" y="866775"/>
                  </a:lnTo>
                  <a:lnTo>
                    <a:pt x="91059" y="857250"/>
                  </a:lnTo>
                  <a:lnTo>
                    <a:pt x="97155" y="851059"/>
                  </a:lnTo>
                  <a:lnTo>
                    <a:pt x="116205" y="842772"/>
                  </a:lnTo>
                  <a:lnTo>
                    <a:pt x="115062" y="837152"/>
                  </a:lnTo>
                  <a:lnTo>
                    <a:pt x="109252" y="837343"/>
                  </a:lnTo>
                  <a:lnTo>
                    <a:pt x="107156" y="823627"/>
                  </a:lnTo>
                  <a:lnTo>
                    <a:pt x="110204" y="822388"/>
                  </a:lnTo>
                  <a:lnTo>
                    <a:pt x="105061" y="808958"/>
                  </a:lnTo>
                  <a:lnTo>
                    <a:pt x="111061" y="809244"/>
                  </a:lnTo>
                  <a:lnTo>
                    <a:pt x="111919" y="805244"/>
                  </a:lnTo>
                  <a:lnTo>
                    <a:pt x="115062" y="805148"/>
                  </a:lnTo>
                  <a:lnTo>
                    <a:pt x="111538" y="792004"/>
                  </a:lnTo>
                  <a:lnTo>
                    <a:pt x="107728" y="792004"/>
                  </a:lnTo>
                  <a:lnTo>
                    <a:pt x="111347" y="770287"/>
                  </a:lnTo>
                  <a:lnTo>
                    <a:pt x="113633" y="763143"/>
                  </a:lnTo>
                  <a:lnTo>
                    <a:pt x="128206" y="763238"/>
                  </a:lnTo>
                  <a:lnTo>
                    <a:pt x="130302" y="755713"/>
                  </a:lnTo>
                  <a:lnTo>
                    <a:pt x="138970" y="749427"/>
                  </a:lnTo>
                  <a:lnTo>
                    <a:pt x="141065" y="740473"/>
                  </a:lnTo>
                  <a:lnTo>
                    <a:pt x="137255" y="730091"/>
                  </a:lnTo>
                  <a:lnTo>
                    <a:pt x="151162" y="708088"/>
                  </a:lnTo>
                  <a:lnTo>
                    <a:pt x="141160" y="699992"/>
                  </a:lnTo>
                  <a:lnTo>
                    <a:pt x="127921" y="696944"/>
                  </a:lnTo>
                  <a:lnTo>
                    <a:pt x="123444" y="690277"/>
                  </a:lnTo>
                  <a:lnTo>
                    <a:pt x="135541" y="690086"/>
                  </a:lnTo>
                  <a:lnTo>
                    <a:pt x="139255" y="674370"/>
                  </a:lnTo>
                  <a:lnTo>
                    <a:pt x="138398" y="666369"/>
                  </a:lnTo>
                  <a:lnTo>
                    <a:pt x="147066" y="662559"/>
                  </a:lnTo>
                  <a:lnTo>
                    <a:pt x="148685" y="654272"/>
                  </a:lnTo>
                  <a:lnTo>
                    <a:pt x="160687" y="644366"/>
                  </a:lnTo>
                  <a:lnTo>
                    <a:pt x="156210" y="626269"/>
                  </a:lnTo>
                  <a:lnTo>
                    <a:pt x="160496" y="624078"/>
                  </a:lnTo>
                  <a:lnTo>
                    <a:pt x="159067" y="609124"/>
                  </a:lnTo>
                  <a:lnTo>
                    <a:pt x="161449" y="608933"/>
                  </a:lnTo>
                  <a:lnTo>
                    <a:pt x="161830" y="603599"/>
                  </a:lnTo>
                  <a:lnTo>
                    <a:pt x="163639" y="603599"/>
                  </a:lnTo>
                  <a:lnTo>
                    <a:pt x="164878" y="589217"/>
                  </a:lnTo>
                  <a:lnTo>
                    <a:pt x="194119" y="585502"/>
                  </a:lnTo>
                  <a:lnTo>
                    <a:pt x="194119" y="580168"/>
                  </a:lnTo>
                  <a:lnTo>
                    <a:pt x="182594" y="569881"/>
                  </a:lnTo>
                  <a:lnTo>
                    <a:pt x="168021" y="567500"/>
                  </a:lnTo>
                  <a:lnTo>
                    <a:pt x="141637" y="569786"/>
                  </a:lnTo>
                  <a:lnTo>
                    <a:pt x="140494" y="566356"/>
                  </a:lnTo>
                  <a:lnTo>
                    <a:pt x="131350" y="562356"/>
                  </a:lnTo>
                  <a:lnTo>
                    <a:pt x="119253" y="562547"/>
                  </a:lnTo>
                  <a:lnTo>
                    <a:pt x="113062" y="546259"/>
                  </a:lnTo>
                  <a:lnTo>
                    <a:pt x="117919" y="539877"/>
                  </a:lnTo>
                  <a:lnTo>
                    <a:pt x="114014" y="538448"/>
                  </a:lnTo>
                  <a:lnTo>
                    <a:pt x="113157" y="534067"/>
                  </a:lnTo>
                  <a:lnTo>
                    <a:pt x="122587" y="532352"/>
                  </a:lnTo>
                  <a:lnTo>
                    <a:pt x="122015" y="525685"/>
                  </a:lnTo>
                  <a:lnTo>
                    <a:pt x="130207" y="520827"/>
                  </a:lnTo>
                  <a:lnTo>
                    <a:pt x="130588" y="511778"/>
                  </a:lnTo>
                  <a:lnTo>
                    <a:pt x="124301" y="511683"/>
                  </a:lnTo>
                  <a:lnTo>
                    <a:pt x="125158" y="502920"/>
                  </a:lnTo>
                  <a:lnTo>
                    <a:pt x="116491" y="504825"/>
                  </a:lnTo>
                  <a:lnTo>
                    <a:pt x="106680" y="511302"/>
                  </a:lnTo>
                  <a:lnTo>
                    <a:pt x="110490" y="495300"/>
                  </a:lnTo>
                  <a:lnTo>
                    <a:pt x="73723" y="480727"/>
                  </a:lnTo>
                  <a:lnTo>
                    <a:pt x="61722" y="480060"/>
                  </a:lnTo>
                  <a:lnTo>
                    <a:pt x="56483" y="476631"/>
                  </a:lnTo>
                  <a:lnTo>
                    <a:pt x="43434" y="476822"/>
                  </a:lnTo>
                  <a:lnTo>
                    <a:pt x="22669" y="458248"/>
                  </a:lnTo>
                  <a:lnTo>
                    <a:pt x="9525" y="450342"/>
                  </a:lnTo>
                  <a:lnTo>
                    <a:pt x="18002" y="444341"/>
                  </a:lnTo>
                  <a:lnTo>
                    <a:pt x="26384" y="445865"/>
                  </a:lnTo>
                  <a:lnTo>
                    <a:pt x="37052" y="442150"/>
                  </a:lnTo>
                  <a:lnTo>
                    <a:pt x="37243" y="437198"/>
                  </a:lnTo>
                  <a:lnTo>
                    <a:pt x="43815" y="429958"/>
                  </a:lnTo>
                  <a:lnTo>
                    <a:pt x="48387" y="398907"/>
                  </a:lnTo>
                  <a:lnTo>
                    <a:pt x="58674" y="383000"/>
                  </a:lnTo>
                  <a:lnTo>
                    <a:pt x="61436" y="371951"/>
                  </a:lnTo>
                  <a:lnTo>
                    <a:pt x="53816" y="360902"/>
                  </a:lnTo>
                  <a:lnTo>
                    <a:pt x="47244" y="357569"/>
                  </a:lnTo>
                  <a:lnTo>
                    <a:pt x="48292" y="347091"/>
                  </a:lnTo>
                  <a:lnTo>
                    <a:pt x="70009" y="357473"/>
                  </a:lnTo>
                  <a:lnTo>
                    <a:pt x="85249" y="381762"/>
                  </a:lnTo>
                  <a:lnTo>
                    <a:pt x="92583" y="402336"/>
                  </a:lnTo>
                  <a:lnTo>
                    <a:pt x="99822" y="397478"/>
                  </a:lnTo>
                  <a:lnTo>
                    <a:pt x="103918" y="404717"/>
                  </a:lnTo>
                  <a:lnTo>
                    <a:pt x="109823" y="427673"/>
                  </a:lnTo>
                  <a:lnTo>
                    <a:pt x="135255" y="438817"/>
                  </a:lnTo>
                  <a:lnTo>
                    <a:pt x="144589" y="431578"/>
                  </a:lnTo>
                  <a:lnTo>
                    <a:pt x="150685" y="431578"/>
                  </a:lnTo>
                  <a:lnTo>
                    <a:pt x="166116" y="424910"/>
                  </a:lnTo>
                  <a:lnTo>
                    <a:pt x="174688" y="414337"/>
                  </a:lnTo>
                  <a:lnTo>
                    <a:pt x="205930" y="429387"/>
                  </a:lnTo>
                  <a:lnTo>
                    <a:pt x="243268" y="423196"/>
                  </a:lnTo>
                  <a:lnTo>
                    <a:pt x="260604" y="411194"/>
                  </a:lnTo>
                  <a:lnTo>
                    <a:pt x="272320" y="394145"/>
                  </a:lnTo>
                  <a:lnTo>
                    <a:pt x="289750" y="396335"/>
                  </a:lnTo>
                  <a:lnTo>
                    <a:pt x="291751" y="382524"/>
                  </a:lnTo>
                  <a:lnTo>
                    <a:pt x="309181" y="381381"/>
                  </a:lnTo>
                  <a:lnTo>
                    <a:pt x="314420" y="383953"/>
                  </a:lnTo>
                  <a:lnTo>
                    <a:pt x="314896" y="368617"/>
                  </a:lnTo>
                  <a:lnTo>
                    <a:pt x="321564" y="368903"/>
                  </a:lnTo>
                  <a:lnTo>
                    <a:pt x="322231" y="366141"/>
                  </a:lnTo>
                  <a:lnTo>
                    <a:pt x="326993" y="368808"/>
                  </a:lnTo>
                  <a:lnTo>
                    <a:pt x="331470" y="354616"/>
                  </a:lnTo>
                  <a:lnTo>
                    <a:pt x="332137" y="342519"/>
                  </a:lnTo>
                  <a:lnTo>
                    <a:pt x="341662" y="336995"/>
                  </a:lnTo>
                  <a:lnTo>
                    <a:pt x="354901" y="322516"/>
                  </a:lnTo>
                  <a:lnTo>
                    <a:pt x="362617" y="321278"/>
                  </a:lnTo>
                  <a:lnTo>
                    <a:pt x="384619" y="322516"/>
                  </a:lnTo>
                  <a:lnTo>
                    <a:pt x="410813" y="336518"/>
                  </a:lnTo>
                  <a:lnTo>
                    <a:pt x="408908" y="340042"/>
                  </a:lnTo>
                  <a:lnTo>
                    <a:pt x="421195" y="346329"/>
                  </a:lnTo>
                  <a:lnTo>
                    <a:pt x="427958" y="353473"/>
                  </a:lnTo>
                  <a:lnTo>
                    <a:pt x="421291" y="363950"/>
                  </a:lnTo>
                  <a:lnTo>
                    <a:pt x="423767" y="371380"/>
                  </a:lnTo>
                  <a:lnTo>
                    <a:pt x="431673" y="372332"/>
                  </a:lnTo>
                  <a:lnTo>
                    <a:pt x="441007" y="378047"/>
                  </a:lnTo>
                  <a:lnTo>
                    <a:pt x="445389" y="383286"/>
                  </a:lnTo>
                  <a:lnTo>
                    <a:pt x="445389" y="388810"/>
                  </a:lnTo>
                  <a:lnTo>
                    <a:pt x="452533" y="390049"/>
                  </a:lnTo>
                  <a:lnTo>
                    <a:pt x="451485" y="395002"/>
                  </a:lnTo>
                  <a:lnTo>
                    <a:pt x="459867" y="394811"/>
                  </a:lnTo>
                  <a:lnTo>
                    <a:pt x="460534" y="392621"/>
                  </a:lnTo>
                  <a:lnTo>
                    <a:pt x="469201" y="390334"/>
                  </a:lnTo>
                  <a:lnTo>
                    <a:pt x="476917" y="391477"/>
                  </a:lnTo>
                  <a:lnTo>
                    <a:pt x="474631" y="405575"/>
                  </a:lnTo>
                  <a:lnTo>
                    <a:pt x="478155" y="405955"/>
                  </a:lnTo>
                  <a:lnTo>
                    <a:pt x="477869" y="408623"/>
                  </a:lnTo>
                  <a:lnTo>
                    <a:pt x="492728" y="411766"/>
                  </a:lnTo>
                  <a:lnTo>
                    <a:pt x="495776" y="402241"/>
                  </a:lnTo>
                  <a:lnTo>
                    <a:pt x="500634" y="407860"/>
                  </a:lnTo>
                  <a:lnTo>
                    <a:pt x="507492" y="410623"/>
                  </a:lnTo>
                  <a:lnTo>
                    <a:pt x="512445" y="403098"/>
                  </a:lnTo>
                  <a:lnTo>
                    <a:pt x="512254" y="397669"/>
                  </a:lnTo>
                  <a:lnTo>
                    <a:pt x="516826" y="399859"/>
                  </a:lnTo>
                  <a:lnTo>
                    <a:pt x="517493" y="396621"/>
                  </a:lnTo>
                  <a:lnTo>
                    <a:pt x="514826" y="385572"/>
                  </a:lnTo>
                  <a:lnTo>
                    <a:pt x="512254" y="386429"/>
                  </a:lnTo>
                  <a:lnTo>
                    <a:pt x="510349" y="372904"/>
                  </a:lnTo>
                  <a:lnTo>
                    <a:pt x="521017" y="354806"/>
                  </a:lnTo>
                  <a:lnTo>
                    <a:pt x="521684" y="349663"/>
                  </a:lnTo>
                  <a:lnTo>
                    <a:pt x="529495" y="339757"/>
                  </a:lnTo>
                  <a:lnTo>
                    <a:pt x="530733" y="333089"/>
                  </a:lnTo>
                  <a:lnTo>
                    <a:pt x="528352" y="330136"/>
                  </a:lnTo>
                  <a:lnTo>
                    <a:pt x="530638" y="324898"/>
                  </a:lnTo>
                  <a:lnTo>
                    <a:pt x="524637" y="323088"/>
                  </a:lnTo>
                  <a:lnTo>
                    <a:pt x="525970" y="319469"/>
                  </a:lnTo>
                  <a:lnTo>
                    <a:pt x="521494" y="314515"/>
                  </a:lnTo>
                  <a:lnTo>
                    <a:pt x="487775" y="309372"/>
                  </a:lnTo>
                  <a:lnTo>
                    <a:pt x="480917" y="303943"/>
                  </a:lnTo>
                  <a:lnTo>
                    <a:pt x="470344" y="301466"/>
                  </a:lnTo>
                  <a:lnTo>
                    <a:pt x="469392" y="297847"/>
                  </a:lnTo>
                  <a:lnTo>
                    <a:pt x="462343" y="300609"/>
                  </a:lnTo>
                  <a:lnTo>
                    <a:pt x="454533" y="298990"/>
                  </a:lnTo>
                  <a:lnTo>
                    <a:pt x="454819" y="278416"/>
                  </a:lnTo>
                  <a:lnTo>
                    <a:pt x="448627" y="260699"/>
                  </a:lnTo>
                  <a:lnTo>
                    <a:pt x="443198" y="257461"/>
                  </a:lnTo>
                  <a:lnTo>
                    <a:pt x="439388" y="248793"/>
                  </a:lnTo>
                  <a:lnTo>
                    <a:pt x="441769" y="246983"/>
                  </a:lnTo>
                  <a:lnTo>
                    <a:pt x="438436" y="238792"/>
                  </a:lnTo>
                  <a:lnTo>
                    <a:pt x="441293" y="226219"/>
                  </a:lnTo>
                  <a:lnTo>
                    <a:pt x="434530" y="220408"/>
                  </a:lnTo>
                  <a:lnTo>
                    <a:pt x="435483" y="214789"/>
                  </a:lnTo>
                  <a:lnTo>
                    <a:pt x="444436" y="206978"/>
                  </a:lnTo>
                  <a:lnTo>
                    <a:pt x="443484" y="202787"/>
                  </a:lnTo>
                  <a:lnTo>
                    <a:pt x="438340" y="199358"/>
                  </a:lnTo>
                  <a:lnTo>
                    <a:pt x="439769" y="195643"/>
                  </a:lnTo>
                  <a:lnTo>
                    <a:pt x="458724" y="199453"/>
                  </a:lnTo>
                  <a:lnTo>
                    <a:pt x="470440" y="195739"/>
                  </a:lnTo>
                  <a:lnTo>
                    <a:pt x="481489" y="201835"/>
                  </a:lnTo>
                  <a:lnTo>
                    <a:pt x="478250" y="193167"/>
                  </a:lnTo>
                  <a:lnTo>
                    <a:pt x="465963" y="179832"/>
                  </a:lnTo>
                  <a:lnTo>
                    <a:pt x="464344" y="172879"/>
                  </a:lnTo>
                  <a:lnTo>
                    <a:pt x="455771" y="165449"/>
                  </a:lnTo>
                  <a:lnTo>
                    <a:pt x="453295" y="159734"/>
                  </a:lnTo>
                  <a:lnTo>
                    <a:pt x="455581" y="151924"/>
                  </a:lnTo>
                  <a:lnTo>
                    <a:pt x="451199" y="146971"/>
                  </a:lnTo>
                  <a:lnTo>
                    <a:pt x="456819" y="135541"/>
                  </a:lnTo>
                  <a:lnTo>
                    <a:pt x="461105" y="133064"/>
                  </a:lnTo>
                  <a:lnTo>
                    <a:pt x="472535" y="133540"/>
                  </a:lnTo>
                  <a:lnTo>
                    <a:pt x="500158" y="124587"/>
                  </a:lnTo>
                  <a:lnTo>
                    <a:pt x="506635" y="116776"/>
                  </a:lnTo>
                  <a:lnTo>
                    <a:pt x="543877" y="101251"/>
                  </a:lnTo>
                  <a:lnTo>
                    <a:pt x="561403" y="106108"/>
                  </a:lnTo>
                  <a:lnTo>
                    <a:pt x="570071" y="102965"/>
                  </a:lnTo>
                  <a:lnTo>
                    <a:pt x="566928" y="99155"/>
                  </a:lnTo>
                  <a:lnTo>
                    <a:pt x="557689" y="96107"/>
                  </a:lnTo>
                  <a:lnTo>
                    <a:pt x="553784" y="91154"/>
                  </a:lnTo>
                  <a:lnTo>
                    <a:pt x="549497" y="73057"/>
                  </a:lnTo>
                  <a:lnTo>
                    <a:pt x="553402" y="62008"/>
                  </a:lnTo>
                  <a:lnTo>
                    <a:pt x="570262" y="62770"/>
                  </a:lnTo>
                  <a:lnTo>
                    <a:pt x="584168" y="55816"/>
                  </a:lnTo>
                  <a:lnTo>
                    <a:pt x="593788" y="54197"/>
                  </a:lnTo>
                  <a:lnTo>
                    <a:pt x="611695" y="55626"/>
                  </a:lnTo>
                  <a:lnTo>
                    <a:pt x="620268" y="49530"/>
                  </a:lnTo>
                  <a:lnTo>
                    <a:pt x="643318" y="50768"/>
                  </a:lnTo>
                  <a:lnTo>
                    <a:pt x="686657" y="31242"/>
                  </a:lnTo>
                  <a:lnTo>
                    <a:pt x="702945" y="32575"/>
                  </a:lnTo>
                  <a:lnTo>
                    <a:pt x="715709" y="27337"/>
                  </a:lnTo>
                  <a:lnTo>
                    <a:pt x="720185" y="35719"/>
                  </a:lnTo>
                  <a:lnTo>
                    <a:pt x="749141" y="47339"/>
                  </a:lnTo>
                  <a:lnTo>
                    <a:pt x="760952" y="44863"/>
                  </a:lnTo>
                  <a:lnTo>
                    <a:pt x="767810" y="40672"/>
                  </a:lnTo>
                  <a:lnTo>
                    <a:pt x="764667" y="29718"/>
                  </a:lnTo>
                  <a:lnTo>
                    <a:pt x="778573" y="21526"/>
                  </a:lnTo>
                  <a:lnTo>
                    <a:pt x="784955" y="9525"/>
                  </a:lnTo>
                  <a:lnTo>
                    <a:pt x="802195" y="22288"/>
                  </a:lnTo>
                  <a:lnTo>
                    <a:pt x="801719" y="25432"/>
                  </a:lnTo>
                  <a:lnTo>
                    <a:pt x="804958" y="28384"/>
                  </a:lnTo>
                  <a:lnTo>
                    <a:pt x="835438" y="33909"/>
                  </a:lnTo>
                  <a:lnTo>
                    <a:pt x="846296" y="40957"/>
                  </a:lnTo>
                  <a:lnTo>
                    <a:pt x="901541" y="42958"/>
                  </a:lnTo>
                  <a:lnTo>
                    <a:pt x="917543" y="51054"/>
                  </a:lnTo>
                  <a:lnTo>
                    <a:pt x="925735" y="50101"/>
                  </a:lnTo>
                  <a:lnTo>
                    <a:pt x="924306" y="62960"/>
                  </a:lnTo>
                  <a:lnTo>
                    <a:pt x="933069" y="72866"/>
                  </a:lnTo>
                  <a:lnTo>
                    <a:pt x="936498" y="81629"/>
                  </a:lnTo>
                  <a:lnTo>
                    <a:pt x="933259" y="85439"/>
                  </a:lnTo>
                  <a:lnTo>
                    <a:pt x="936879" y="92773"/>
                  </a:lnTo>
                  <a:lnTo>
                    <a:pt x="933355" y="96583"/>
                  </a:lnTo>
                  <a:lnTo>
                    <a:pt x="937260" y="113252"/>
                  </a:lnTo>
                  <a:lnTo>
                    <a:pt x="952024" y="116110"/>
                  </a:lnTo>
                  <a:lnTo>
                    <a:pt x="959167" y="104584"/>
                  </a:lnTo>
                  <a:lnTo>
                    <a:pt x="964501" y="101536"/>
                  </a:lnTo>
                  <a:lnTo>
                    <a:pt x="971455" y="101346"/>
                  </a:lnTo>
                  <a:lnTo>
                    <a:pt x="972026" y="91440"/>
                  </a:lnTo>
                  <a:lnTo>
                    <a:pt x="976503" y="84106"/>
                  </a:lnTo>
                  <a:lnTo>
                    <a:pt x="989457" y="84487"/>
                  </a:lnTo>
                  <a:lnTo>
                    <a:pt x="997363" y="79915"/>
                  </a:lnTo>
                  <a:lnTo>
                    <a:pt x="1005364" y="83439"/>
                  </a:lnTo>
                  <a:lnTo>
                    <a:pt x="1012222" y="81724"/>
                  </a:lnTo>
                  <a:lnTo>
                    <a:pt x="1019842" y="84296"/>
                  </a:lnTo>
                  <a:lnTo>
                    <a:pt x="1026128" y="81915"/>
                  </a:lnTo>
                  <a:lnTo>
                    <a:pt x="1028986" y="77819"/>
                  </a:lnTo>
                  <a:lnTo>
                    <a:pt x="1046512" y="73533"/>
                  </a:lnTo>
                  <a:lnTo>
                    <a:pt x="1065181" y="86582"/>
                  </a:lnTo>
                  <a:lnTo>
                    <a:pt x="1072039" y="94964"/>
                  </a:lnTo>
                  <a:lnTo>
                    <a:pt x="1072229" y="100774"/>
                  </a:lnTo>
                  <a:lnTo>
                    <a:pt x="1089184" y="116776"/>
                  </a:lnTo>
                  <a:lnTo>
                    <a:pt x="1096423" y="120205"/>
                  </a:lnTo>
                  <a:lnTo>
                    <a:pt x="1095946" y="128302"/>
                  </a:lnTo>
                  <a:lnTo>
                    <a:pt x="1103567" y="137922"/>
                  </a:lnTo>
                  <a:lnTo>
                    <a:pt x="1106234" y="136684"/>
                  </a:lnTo>
                  <a:lnTo>
                    <a:pt x="1113282" y="139446"/>
                  </a:lnTo>
                  <a:lnTo>
                    <a:pt x="1109282" y="141732"/>
                  </a:lnTo>
                  <a:lnTo>
                    <a:pt x="1120902" y="152400"/>
                  </a:lnTo>
                  <a:lnTo>
                    <a:pt x="1122521" y="161639"/>
                  </a:lnTo>
                  <a:lnTo>
                    <a:pt x="1143857" y="168021"/>
                  </a:lnTo>
                  <a:lnTo>
                    <a:pt x="1149858" y="162115"/>
                  </a:lnTo>
                  <a:lnTo>
                    <a:pt x="1161478" y="163544"/>
                  </a:lnTo>
                  <a:lnTo>
                    <a:pt x="1194816" y="143351"/>
                  </a:lnTo>
                  <a:lnTo>
                    <a:pt x="1216819" y="136874"/>
                  </a:lnTo>
                  <a:lnTo>
                    <a:pt x="1217485" y="139827"/>
                  </a:lnTo>
                  <a:lnTo>
                    <a:pt x="1213866" y="141351"/>
                  </a:lnTo>
                  <a:lnTo>
                    <a:pt x="1202341" y="149828"/>
                  </a:lnTo>
                  <a:lnTo>
                    <a:pt x="1195292" y="162592"/>
                  </a:lnTo>
                  <a:lnTo>
                    <a:pt x="1195292" y="167164"/>
                  </a:lnTo>
                  <a:lnTo>
                    <a:pt x="1212056" y="173260"/>
                  </a:lnTo>
                  <a:lnTo>
                    <a:pt x="1224153" y="181070"/>
                  </a:lnTo>
                  <a:lnTo>
                    <a:pt x="1248537" y="184785"/>
                  </a:lnTo>
                  <a:lnTo>
                    <a:pt x="1256633" y="188976"/>
                  </a:lnTo>
                  <a:lnTo>
                    <a:pt x="1260919" y="194500"/>
                  </a:lnTo>
                  <a:lnTo>
                    <a:pt x="1262062" y="202025"/>
                  </a:lnTo>
                  <a:lnTo>
                    <a:pt x="1256824" y="214884"/>
                  </a:lnTo>
                  <a:lnTo>
                    <a:pt x="1258062" y="222599"/>
                  </a:lnTo>
                  <a:lnTo>
                    <a:pt x="1241488" y="240411"/>
                  </a:lnTo>
                  <a:lnTo>
                    <a:pt x="1243679" y="252127"/>
                  </a:lnTo>
                  <a:lnTo>
                    <a:pt x="1241679" y="248888"/>
                  </a:lnTo>
                  <a:lnTo>
                    <a:pt x="1227677" y="242221"/>
                  </a:lnTo>
                  <a:lnTo>
                    <a:pt x="1217676" y="241363"/>
                  </a:lnTo>
                  <a:lnTo>
                    <a:pt x="1200055" y="244602"/>
                  </a:lnTo>
                  <a:lnTo>
                    <a:pt x="1186625" y="240411"/>
                  </a:lnTo>
                  <a:lnTo>
                    <a:pt x="1179862" y="235077"/>
                  </a:lnTo>
                  <a:lnTo>
                    <a:pt x="1181195" y="238125"/>
                  </a:lnTo>
                  <a:lnTo>
                    <a:pt x="1176147" y="236220"/>
                  </a:lnTo>
                  <a:lnTo>
                    <a:pt x="1168622" y="240506"/>
                  </a:lnTo>
                  <a:lnTo>
                    <a:pt x="1151763" y="229648"/>
                  </a:lnTo>
                  <a:lnTo>
                    <a:pt x="1147667" y="216313"/>
                  </a:lnTo>
                  <a:lnTo>
                    <a:pt x="1147953" y="205359"/>
                  </a:lnTo>
                  <a:lnTo>
                    <a:pt x="1142428" y="211455"/>
                  </a:lnTo>
                  <a:lnTo>
                    <a:pt x="1142524" y="221932"/>
                  </a:lnTo>
                  <a:lnTo>
                    <a:pt x="1129475" y="229552"/>
                  </a:lnTo>
                  <a:lnTo>
                    <a:pt x="1132046" y="237172"/>
                  </a:lnTo>
                  <a:lnTo>
                    <a:pt x="1127188" y="258032"/>
                  </a:lnTo>
                  <a:lnTo>
                    <a:pt x="1128332" y="269462"/>
                  </a:lnTo>
                  <a:lnTo>
                    <a:pt x="1121474" y="280416"/>
                  </a:lnTo>
                  <a:lnTo>
                    <a:pt x="1122331" y="286226"/>
                  </a:lnTo>
                  <a:lnTo>
                    <a:pt x="1116901" y="305657"/>
                  </a:lnTo>
                  <a:lnTo>
                    <a:pt x="1119378" y="307372"/>
                  </a:lnTo>
                  <a:lnTo>
                    <a:pt x="1135380" y="310801"/>
                  </a:lnTo>
                  <a:lnTo>
                    <a:pt x="1139476" y="304609"/>
                  </a:lnTo>
                  <a:lnTo>
                    <a:pt x="1140428" y="309277"/>
                  </a:lnTo>
                  <a:lnTo>
                    <a:pt x="1146810" y="314230"/>
                  </a:lnTo>
                  <a:lnTo>
                    <a:pt x="1147667" y="324612"/>
                  </a:lnTo>
                  <a:lnTo>
                    <a:pt x="1143286" y="331184"/>
                  </a:lnTo>
                  <a:lnTo>
                    <a:pt x="1144810" y="339376"/>
                  </a:lnTo>
                  <a:lnTo>
                    <a:pt x="1151382" y="348425"/>
                  </a:lnTo>
                  <a:lnTo>
                    <a:pt x="1150620" y="354425"/>
                  </a:lnTo>
                  <a:lnTo>
                    <a:pt x="1165098" y="366141"/>
                  </a:lnTo>
                  <a:lnTo>
                    <a:pt x="1165003" y="381857"/>
                  </a:lnTo>
                  <a:lnTo>
                    <a:pt x="1157668" y="384715"/>
                  </a:lnTo>
                  <a:lnTo>
                    <a:pt x="1151668" y="398907"/>
                  </a:lnTo>
                  <a:lnTo>
                    <a:pt x="1155859" y="413671"/>
                  </a:lnTo>
                  <a:lnTo>
                    <a:pt x="1165098" y="425291"/>
                  </a:lnTo>
                  <a:lnTo>
                    <a:pt x="1179481" y="434340"/>
                  </a:lnTo>
                  <a:lnTo>
                    <a:pt x="1183195" y="421767"/>
                  </a:lnTo>
                  <a:lnTo>
                    <a:pt x="1193101" y="418148"/>
                  </a:lnTo>
                  <a:lnTo>
                    <a:pt x="1192054" y="410051"/>
                  </a:lnTo>
                  <a:lnTo>
                    <a:pt x="1193959" y="405955"/>
                  </a:lnTo>
                  <a:lnTo>
                    <a:pt x="1192911" y="411861"/>
                  </a:lnTo>
                  <a:lnTo>
                    <a:pt x="1200150" y="429292"/>
                  </a:lnTo>
                  <a:lnTo>
                    <a:pt x="1209199" y="437102"/>
                  </a:lnTo>
                  <a:lnTo>
                    <a:pt x="1207579" y="438912"/>
                  </a:lnTo>
                  <a:lnTo>
                    <a:pt x="1209770" y="440722"/>
                  </a:lnTo>
                  <a:lnTo>
                    <a:pt x="1215104" y="442912"/>
                  </a:lnTo>
                  <a:lnTo>
                    <a:pt x="1214057" y="440246"/>
                  </a:lnTo>
                  <a:lnTo>
                    <a:pt x="1231487" y="449199"/>
                  </a:lnTo>
                  <a:lnTo>
                    <a:pt x="1235011" y="447770"/>
                  </a:lnTo>
                  <a:lnTo>
                    <a:pt x="1242632" y="456057"/>
                  </a:lnTo>
                  <a:lnTo>
                    <a:pt x="1248061" y="457581"/>
                  </a:lnTo>
                  <a:lnTo>
                    <a:pt x="1254824" y="455485"/>
                  </a:lnTo>
                  <a:lnTo>
                    <a:pt x="1273969" y="461486"/>
                  </a:lnTo>
                  <a:lnTo>
                    <a:pt x="1285970" y="476250"/>
                  </a:lnTo>
                  <a:lnTo>
                    <a:pt x="1297115" y="481108"/>
                  </a:lnTo>
                  <a:lnTo>
                    <a:pt x="1297115" y="498253"/>
                  </a:lnTo>
                  <a:lnTo>
                    <a:pt x="1288923" y="496824"/>
                  </a:lnTo>
                  <a:lnTo>
                    <a:pt x="1287494" y="492157"/>
                  </a:lnTo>
                  <a:lnTo>
                    <a:pt x="1275207" y="490156"/>
                  </a:lnTo>
                  <a:lnTo>
                    <a:pt x="1259681" y="503301"/>
                  </a:lnTo>
                  <a:lnTo>
                    <a:pt x="1262348" y="504444"/>
                  </a:lnTo>
                  <a:lnTo>
                    <a:pt x="1260348" y="530924"/>
                  </a:lnTo>
                  <a:lnTo>
                    <a:pt x="1261967" y="531495"/>
                  </a:lnTo>
                  <a:lnTo>
                    <a:pt x="1258919" y="556165"/>
                  </a:lnTo>
                  <a:lnTo>
                    <a:pt x="1249204" y="552736"/>
                  </a:lnTo>
                  <a:lnTo>
                    <a:pt x="1246060" y="555022"/>
                  </a:lnTo>
                  <a:lnTo>
                    <a:pt x="1242727" y="552355"/>
                  </a:lnTo>
                  <a:lnTo>
                    <a:pt x="1241774" y="555498"/>
                  </a:lnTo>
                  <a:lnTo>
                    <a:pt x="1260919" y="562166"/>
                  </a:lnTo>
                  <a:lnTo>
                    <a:pt x="1254728" y="566738"/>
                  </a:lnTo>
                  <a:lnTo>
                    <a:pt x="1254824" y="570357"/>
                  </a:lnTo>
                  <a:lnTo>
                    <a:pt x="1258348" y="566928"/>
                  </a:lnTo>
                  <a:lnTo>
                    <a:pt x="1265587" y="566547"/>
                  </a:lnTo>
                  <a:lnTo>
                    <a:pt x="1264729" y="581597"/>
                  </a:lnTo>
                  <a:lnTo>
                    <a:pt x="1269206" y="585883"/>
                  </a:lnTo>
                  <a:lnTo>
                    <a:pt x="1267111" y="589883"/>
                  </a:lnTo>
                  <a:lnTo>
                    <a:pt x="1268635" y="592550"/>
                  </a:lnTo>
                  <a:lnTo>
                    <a:pt x="1285684" y="607409"/>
                  </a:lnTo>
                  <a:lnTo>
                    <a:pt x="1292352" y="616934"/>
                  </a:lnTo>
                  <a:lnTo>
                    <a:pt x="1293971" y="615791"/>
                  </a:lnTo>
                  <a:lnTo>
                    <a:pt x="1290161" y="619792"/>
                  </a:lnTo>
                  <a:lnTo>
                    <a:pt x="1294543" y="628364"/>
                  </a:lnTo>
                  <a:lnTo>
                    <a:pt x="1282732" y="633413"/>
                  </a:lnTo>
                  <a:lnTo>
                    <a:pt x="1279017" y="641985"/>
                  </a:lnTo>
                  <a:lnTo>
                    <a:pt x="1281112" y="640842"/>
                  </a:lnTo>
                  <a:lnTo>
                    <a:pt x="1285970" y="646938"/>
                  </a:lnTo>
                  <a:lnTo>
                    <a:pt x="1296829" y="649319"/>
                  </a:lnTo>
                  <a:lnTo>
                    <a:pt x="1301401" y="637985"/>
                  </a:lnTo>
                  <a:lnTo>
                    <a:pt x="1304449" y="638651"/>
                  </a:lnTo>
                  <a:lnTo>
                    <a:pt x="1307116" y="649700"/>
                  </a:lnTo>
                  <a:lnTo>
                    <a:pt x="1312259" y="648271"/>
                  </a:lnTo>
                  <a:lnTo>
                    <a:pt x="1318355" y="651605"/>
                  </a:lnTo>
                  <a:lnTo>
                    <a:pt x="1312926" y="657796"/>
                  </a:lnTo>
                  <a:lnTo>
                    <a:pt x="1312069" y="663988"/>
                  </a:lnTo>
                  <a:lnTo>
                    <a:pt x="1328833" y="672179"/>
                  </a:lnTo>
                  <a:lnTo>
                    <a:pt x="1352550" y="705993"/>
                  </a:lnTo>
                  <a:lnTo>
                    <a:pt x="1370362" y="719804"/>
                  </a:lnTo>
                  <a:lnTo>
                    <a:pt x="1366076" y="721804"/>
                  </a:lnTo>
                  <a:lnTo>
                    <a:pt x="1338929" y="767620"/>
                  </a:lnTo>
                  <a:lnTo>
                    <a:pt x="1347502" y="777716"/>
                  </a:lnTo>
                  <a:lnTo>
                    <a:pt x="1346740" y="788289"/>
                  </a:lnTo>
                  <a:lnTo>
                    <a:pt x="1341406" y="802481"/>
                  </a:lnTo>
                  <a:lnTo>
                    <a:pt x="1349407" y="802577"/>
                  </a:lnTo>
                  <a:lnTo>
                    <a:pt x="1346263" y="814292"/>
                  </a:lnTo>
                  <a:lnTo>
                    <a:pt x="1365409" y="823150"/>
                  </a:lnTo>
                  <a:lnTo>
                    <a:pt x="1362551" y="840677"/>
                  </a:lnTo>
                  <a:lnTo>
                    <a:pt x="1373315" y="844106"/>
                  </a:lnTo>
                  <a:lnTo>
                    <a:pt x="1373124" y="852773"/>
                  </a:lnTo>
                  <a:lnTo>
                    <a:pt x="1364456" y="864298"/>
                  </a:lnTo>
                  <a:lnTo>
                    <a:pt x="1358741" y="878872"/>
                  </a:lnTo>
                  <a:lnTo>
                    <a:pt x="1366171" y="881920"/>
                  </a:lnTo>
                  <a:lnTo>
                    <a:pt x="1365409" y="893254"/>
                  </a:lnTo>
                  <a:lnTo>
                    <a:pt x="1371314" y="892873"/>
                  </a:lnTo>
                  <a:lnTo>
                    <a:pt x="1360551" y="935831"/>
                  </a:lnTo>
                  <a:lnTo>
                    <a:pt x="1396555" y="936974"/>
                  </a:lnTo>
                  <a:lnTo>
                    <a:pt x="1393317" y="943546"/>
                  </a:lnTo>
                  <a:lnTo>
                    <a:pt x="1391793" y="958025"/>
                  </a:lnTo>
                  <a:lnTo>
                    <a:pt x="1390174" y="957739"/>
                  </a:lnTo>
                  <a:lnTo>
                    <a:pt x="1388935" y="969359"/>
                  </a:lnTo>
                  <a:lnTo>
                    <a:pt x="1360551" y="1003935"/>
                  </a:lnTo>
                  <a:lnTo>
                    <a:pt x="1322642" y="1035177"/>
                  </a:lnTo>
                  <a:lnTo>
                    <a:pt x="1310735" y="1032891"/>
                  </a:lnTo>
                  <a:lnTo>
                    <a:pt x="1311116" y="1044892"/>
                  </a:lnTo>
                  <a:lnTo>
                    <a:pt x="1281970" y="1056037"/>
                  </a:lnTo>
                  <a:lnTo>
                    <a:pt x="1263682" y="1068800"/>
                  </a:lnTo>
                  <a:lnTo>
                    <a:pt x="1247013" y="1066991"/>
                  </a:lnTo>
                  <a:lnTo>
                    <a:pt x="1240822" y="1072991"/>
                  </a:lnTo>
                  <a:lnTo>
                    <a:pt x="1236726" y="1066038"/>
                  </a:lnTo>
                  <a:lnTo>
                    <a:pt x="1230820" y="1072325"/>
                  </a:lnTo>
                  <a:lnTo>
                    <a:pt x="1226344" y="1063562"/>
                  </a:lnTo>
                  <a:lnTo>
                    <a:pt x="1218247" y="1059942"/>
                  </a:lnTo>
                  <a:lnTo>
                    <a:pt x="1215200" y="1077468"/>
                  </a:lnTo>
                  <a:lnTo>
                    <a:pt x="1197674" y="1074134"/>
                  </a:lnTo>
                  <a:lnTo>
                    <a:pt x="1190053" y="1077087"/>
                  </a:lnTo>
                  <a:lnTo>
                    <a:pt x="1172146" y="1073372"/>
                  </a:lnTo>
                  <a:lnTo>
                    <a:pt x="1140619" y="1072706"/>
                  </a:lnTo>
                  <a:lnTo>
                    <a:pt x="1135666" y="1054037"/>
                  </a:lnTo>
                  <a:lnTo>
                    <a:pt x="1131951" y="1052132"/>
                  </a:lnTo>
                  <a:lnTo>
                    <a:pt x="1121759" y="1054608"/>
                  </a:lnTo>
                  <a:lnTo>
                    <a:pt x="1102233" y="1048703"/>
                  </a:lnTo>
                  <a:lnTo>
                    <a:pt x="1098518" y="1050131"/>
                  </a:lnTo>
                  <a:lnTo>
                    <a:pt x="1084135" y="1039368"/>
                  </a:lnTo>
                  <a:lnTo>
                    <a:pt x="1073944" y="1041463"/>
                  </a:lnTo>
                  <a:lnTo>
                    <a:pt x="1053179" y="1040702"/>
                  </a:lnTo>
                  <a:lnTo>
                    <a:pt x="1028891" y="1011650"/>
                  </a:lnTo>
                  <a:lnTo>
                    <a:pt x="1021270" y="1009840"/>
                  </a:lnTo>
                  <a:lnTo>
                    <a:pt x="1011365" y="1000696"/>
                  </a:lnTo>
                  <a:lnTo>
                    <a:pt x="996982" y="999935"/>
                  </a:lnTo>
                  <a:lnTo>
                    <a:pt x="982504" y="992315"/>
                  </a:lnTo>
                  <a:lnTo>
                    <a:pt x="981456" y="998982"/>
                  </a:lnTo>
                  <a:lnTo>
                    <a:pt x="958882" y="1000220"/>
                  </a:lnTo>
                  <a:lnTo>
                    <a:pt x="958310" y="1007840"/>
                  </a:lnTo>
                  <a:lnTo>
                    <a:pt x="927354" y="1004697"/>
                  </a:lnTo>
                  <a:lnTo>
                    <a:pt x="924496" y="1016698"/>
                  </a:lnTo>
                  <a:lnTo>
                    <a:pt x="911161" y="1032891"/>
                  </a:lnTo>
                  <a:lnTo>
                    <a:pt x="880586" y="1054799"/>
                  </a:lnTo>
                  <a:lnTo>
                    <a:pt x="871728" y="1055370"/>
                  </a:lnTo>
                  <a:lnTo>
                    <a:pt x="867727" y="1059561"/>
                  </a:lnTo>
                  <a:lnTo>
                    <a:pt x="865537" y="1057466"/>
                  </a:lnTo>
                  <a:lnTo>
                    <a:pt x="863060" y="1059752"/>
                  </a:lnTo>
                  <a:lnTo>
                    <a:pt x="860965" y="1056608"/>
                  </a:lnTo>
                  <a:lnTo>
                    <a:pt x="855631" y="1059466"/>
                  </a:lnTo>
                  <a:lnTo>
                    <a:pt x="842010" y="1079564"/>
                  </a:lnTo>
                  <a:lnTo>
                    <a:pt x="840676" y="1085183"/>
                  </a:lnTo>
                  <a:lnTo>
                    <a:pt x="845820" y="1089470"/>
                  </a:lnTo>
                  <a:lnTo>
                    <a:pt x="831056" y="1115663"/>
                  </a:lnTo>
                  <a:lnTo>
                    <a:pt x="828580" y="1126522"/>
                  </a:lnTo>
                  <a:lnTo>
                    <a:pt x="813054" y="1129665"/>
                  </a:lnTo>
                  <a:lnTo>
                    <a:pt x="810482" y="1133856"/>
                  </a:lnTo>
                  <a:lnTo>
                    <a:pt x="801243" y="1138047"/>
                  </a:lnTo>
                  <a:lnTo>
                    <a:pt x="784765" y="1130046"/>
                  </a:lnTo>
                  <a:lnTo>
                    <a:pt x="785336" y="1126522"/>
                  </a:lnTo>
                  <a:lnTo>
                    <a:pt x="782479" y="1125284"/>
                  </a:lnTo>
                  <a:lnTo>
                    <a:pt x="783431" y="1118997"/>
                  </a:lnTo>
                  <a:lnTo>
                    <a:pt x="777430" y="1110329"/>
                  </a:lnTo>
                  <a:lnTo>
                    <a:pt x="775811" y="1097471"/>
                  </a:lnTo>
                  <a:lnTo>
                    <a:pt x="767620" y="1100804"/>
                  </a:lnTo>
                  <a:lnTo>
                    <a:pt x="764286" y="1107853"/>
                  </a:lnTo>
                  <a:lnTo>
                    <a:pt x="755237" y="1106424"/>
                  </a:lnTo>
                  <a:lnTo>
                    <a:pt x="748760" y="1115759"/>
                  </a:lnTo>
                  <a:lnTo>
                    <a:pt x="754475" y="1119759"/>
                  </a:lnTo>
                  <a:lnTo>
                    <a:pt x="737521" y="1122617"/>
                  </a:lnTo>
                  <a:lnTo>
                    <a:pt x="720661" y="1120997"/>
                  </a:lnTo>
                  <a:lnTo>
                    <a:pt x="712184" y="1112711"/>
                  </a:lnTo>
                  <a:lnTo>
                    <a:pt x="702945" y="1108615"/>
                  </a:lnTo>
                  <a:lnTo>
                    <a:pt x="694087" y="1113282"/>
                  </a:lnTo>
                  <a:lnTo>
                    <a:pt x="690753" y="1108805"/>
                  </a:lnTo>
                  <a:lnTo>
                    <a:pt x="694753" y="1099471"/>
                  </a:lnTo>
                  <a:lnTo>
                    <a:pt x="689515" y="1099661"/>
                  </a:lnTo>
                  <a:lnTo>
                    <a:pt x="688276" y="1093946"/>
                  </a:lnTo>
                  <a:lnTo>
                    <a:pt x="666464" y="1097566"/>
                  </a:lnTo>
                  <a:lnTo>
                    <a:pt x="652939" y="1103852"/>
                  </a:lnTo>
                  <a:lnTo>
                    <a:pt x="626078" y="1110329"/>
                  </a:lnTo>
                  <a:lnTo>
                    <a:pt x="608838" y="1120616"/>
                  </a:lnTo>
                  <a:lnTo>
                    <a:pt x="610648" y="1129951"/>
                  </a:lnTo>
                  <a:lnTo>
                    <a:pt x="600075" y="1122617"/>
                  </a:lnTo>
                  <a:lnTo>
                    <a:pt x="559594" y="1121283"/>
                  </a:lnTo>
                  <a:lnTo>
                    <a:pt x="540639" y="1123188"/>
                  </a:lnTo>
                  <a:lnTo>
                    <a:pt x="530638" y="1126903"/>
                  </a:lnTo>
                  <a:lnTo>
                    <a:pt x="520065" y="1126808"/>
                  </a:lnTo>
                  <a:lnTo>
                    <a:pt x="516636" y="1130713"/>
                  </a:lnTo>
                  <a:lnTo>
                    <a:pt x="489394" y="1140809"/>
                  </a:lnTo>
                  <a:lnTo>
                    <a:pt x="485394" y="1130522"/>
                  </a:lnTo>
                  <a:lnTo>
                    <a:pt x="461867" y="1134237"/>
                  </a:lnTo>
                  <a:lnTo>
                    <a:pt x="452437" y="1133951"/>
                  </a:lnTo>
                  <a:lnTo>
                    <a:pt x="445865" y="1129856"/>
                  </a:lnTo>
                  <a:lnTo>
                    <a:pt x="440245" y="1129570"/>
                  </a:lnTo>
                  <a:lnTo>
                    <a:pt x="425005" y="1141667"/>
                  </a:lnTo>
                  <a:lnTo>
                    <a:pt x="424720" y="1144238"/>
                  </a:lnTo>
                  <a:lnTo>
                    <a:pt x="431482" y="1154144"/>
                  </a:lnTo>
                  <a:lnTo>
                    <a:pt x="441674" y="1158240"/>
                  </a:lnTo>
                  <a:lnTo>
                    <a:pt x="442246" y="1166241"/>
                  </a:lnTo>
                  <a:lnTo>
                    <a:pt x="447961" y="1175671"/>
                  </a:lnTo>
                  <a:lnTo>
                    <a:pt x="443484" y="1172528"/>
                  </a:lnTo>
                  <a:lnTo>
                    <a:pt x="442817" y="1174623"/>
                  </a:lnTo>
                  <a:lnTo>
                    <a:pt x="431197" y="1173575"/>
                  </a:lnTo>
                  <a:lnTo>
                    <a:pt x="422148" y="1181576"/>
                  </a:lnTo>
                  <a:lnTo>
                    <a:pt x="418052" y="1188053"/>
                  </a:lnTo>
                  <a:lnTo>
                    <a:pt x="397383" y="1202627"/>
                  </a:lnTo>
                  <a:lnTo>
                    <a:pt x="379285" y="1204913"/>
                  </a:lnTo>
                  <a:lnTo>
                    <a:pt x="383095" y="1200626"/>
                  </a:lnTo>
                  <a:lnTo>
                    <a:pt x="397573" y="1199293"/>
                  </a:lnTo>
                  <a:lnTo>
                    <a:pt x="408622" y="1190625"/>
                  </a:lnTo>
                  <a:lnTo>
                    <a:pt x="411766" y="1186339"/>
                  </a:lnTo>
                  <a:lnTo>
                    <a:pt x="409289" y="1189292"/>
                  </a:lnTo>
                  <a:lnTo>
                    <a:pt x="402336" y="1180433"/>
                  </a:lnTo>
                  <a:lnTo>
                    <a:pt x="384429" y="1173956"/>
                  </a:lnTo>
                  <a:lnTo>
                    <a:pt x="370713" y="1173575"/>
                  </a:lnTo>
                  <a:lnTo>
                    <a:pt x="350425" y="1167860"/>
                  </a:lnTo>
                  <a:lnTo>
                    <a:pt x="344995" y="1153763"/>
                  </a:lnTo>
                  <a:lnTo>
                    <a:pt x="350710" y="1141762"/>
                  </a:lnTo>
                  <a:lnTo>
                    <a:pt x="345662" y="1135094"/>
                  </a:lnTo>
                  <a:lnTo>
                    <a:pt x="305371" y="1135094"/>
                  </a:lnTo>
                  <a:lnTo>
                    <a:pt x="293179" y="1128522"/>
                  </a:lnTo>
                  <a:lnTo>
                    <a:pt x="280892" y="1126808"/>
                  </a:lnTo>
                  <a:lnTo>
                    <a:pt x="274034" y="1120140"/>
                  </a:lnTo>
                  <a:lnTo>
                    <a:pt x="256032" y="1115949"/>
                  </a:lnTo>
                  <a:lnTo>
                    <a:pt x="248602" y="1110996"/>
                  </a:lnTo>
                  <a:lnTo>
                    <a:pt x="243459" y="1122236"/>
                  </a:lnTo>
                  <a:lnTo>
                    <a:pt x="243935" y="1138523"/>
                  </a:lnTo>
                  <a:lnTo>
                    <a:pt x="237744" y="1142238"/>
                  </a:lnTo>
                  <a:lnTo>
                    <a:pt x="233172" y="1141857"/>
                  </a:lnTo>
                  <a:lnTo>
                    <a:pt x="237172" y="1155954"/>
                  </a:lnTo>
                  <a:lnTo>
                    <a:pt x="236315" y="1170432"/>
                  </a:lnTo>
                  <a:lnTo>
                    <a:pt x="238601" y="1176719"/>
                  </a:lnTo>
                  <a:lnTo>
                    <a:pt x="226028" y="1180243"/>
                  </a:lnTo>
                  <a:lnTo>
                    <a:pt x="239077" y="1177957"/>
                  </a:lnTo>
                  <a:lnTo>
                    <a:pt x="237172" y="1186339"/>
                  </a:lnTo>
                  <a:lnTo>
                    <a:pt x="239839" y="1195959"/>
                  </a:lnTo>
                  <a:lnTo>
                    <a:pt x="237268" y="1201007"/>
                  </a:lnTo>
                  <a:lnTo>
                    <a:pt x="234886" y="1196816"/>
                  </a:lnTo>
                  <a:lnTo>
                    <a:pt x="228981" y="1202055"/>
                  </a:lnTo>
                  <a:lnTo>
                    <a:pt x="205454" y="1208818"/>
                  </a:lnTo>
                  <a:lnTo>
                    <a:pt x="202406" y="1213866"/>
                  </a:lnTo>
                  <a:lnTo>
                    <a:pt x="204692" y="1224058"/>
                  </a:lnTo>
                  <a:lnTo>
                    <a:pt x="200977" y="1240060"/>
                  </a:lnTo>
                  <a:lnTo>
                    <a:pt x="198215" y="1249871"/>
                  </a:lnTo>
                  <a:lnTo>
                    <a:pt x="193643" y="1254347"/>
                  </a:lnTo>
                  <a:lnTo>
                    <a:pt x="181261" y="1257586"/>
                  </a:lnTo>
                  <a:lnTo>
                    <a:pt x="178975" y="1255776"/>
                  </a:lnTo>
                  <a:lnTo>
                    <a:pt x="178403" y="1251109"/>
                  </a:lnTo>
                  <a:lnTo>
                    <a:pt x="172879" y="1245965"/>
                  </a:lnTo>
                  <a:lnTo>
                    <a:pt x="169545" y="1229678"/>
                  </a:lnTo>
                  <a:lnTo>
                    <a:pt x="161544" y="12364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3" name="Freihandform: Form 182">
              <a:extLst>
                <a:ext uri="{FF2B5EF4-FFF2-40B4-BE49-F238E27FC236}">
                  <a16:creationId xmlns:a16="http://schemas.microsoft.com/office/drawing/2014/main" id="{67327FC5-BFCF-4CEC-B809-9016211BDBCD}"/>
                </a:ext>
              </a:extLst>
            </p:cNvPr>
            <p:cNvSpPr/>
            <p:nvPr/>
          </p:nvSpPr>
          <p:spPr>
            <a:xfrm>
              <a:off x="1884392" y="2438090"/>
              <a:ext cx="836550" cy="757350"/>
            </a:xfrm>
            <a:custGeom>
              <a:avLst/>
              <a:gdLst>
                <a:gd name="connsiteX0" fmla="*/ 340138 w 1609725"/>
                <a:gd name="connsiteY0" fmla="*/ 1414177 h 1457325"/>
                <a:gd name="connsiteX1" fmla="*/ 316897 w 1609725"/>
                <a:gd name="connsiteY1" fmla="*/ 1413320 h 1457325"/>
                <a:gd name="connsiteX2" fmla="*/ 299180 w 1609725"/>
                <a:gd name="connsiteY2" fmla="*/ 1406938 h 1457325"/>
                <a:gd name="connsiteX3" fmla="*/ 299942 w 1609725"/>
                <a:gd name="connsiteY3" fmla="*/ 1394365 h 1457325"/>
                <a:gd name="connsiteX4" fmla="*/ 281369 w 1609725"/>
                <a:gd name="connsiteY4" fmla="*/ 1401318 h 1457325"/>
                <a:gd name="connsiteX5" fmla="*/ 281559 w 1609725"/>
                <a:gd name="connsiteY5" fmla="*/ 1391031 h 1457325"/>
                <a:gd name="connsiteX6" fmla="*/ 273844 w 1609725"/>
                <a:gd name="connsiteY6" fmla="*/ 1392841 h 1457325"/>
                <a:gd name="connsiteX7" fmla="*/ 268034 w 1609725"/>
                <a:gd name="connsiteY7" fmla="*/ 1383792 h 1457325"/>
                <a:gd name="connsiteX8" fmla="*/ 270320 w 1609725"/>
                <a:gd name="connsiteY8" fmla="*/ 1381792 h 1457325"/>
                <a:gd name="connsiteX9" fmla="*/ 266414 w 1609725"/>
                <a:gd name="connsiteY9" fmla="*/ 1374648 h 1457325"/>
                <a:gd name="connsiteX10" fmla="*/ 267843 w 1609725"/>
                <a:gd name="connsiteY10" fmla="*/ 1363980 h 1457325"/>
                <a:gd name="connsiteX11" fmla="*/ 258889 w 1609725"/>
                <a:gd name="connsiteY11" fmla="*/ 1364266 h 1457325"/>
                <a:gd name="connsiteX12" fmla="*/ 268129 w 1609725"/>
                <a:gd name="connsiteY12" fmla="*/ 1362742 h 1457325"/>
                <a:gd name="connsiteX13" fmla="*/ 269843 w 1609725"/>
                <a:gd name="connsiteY13" fmla="*/ 1358455 h 1457325"/>
                <a:gd name="connsiteX14" fmla="*/ 255270 w 1609725"/>
                <a:gd name="connsiteY14" fmla="*/ 1357027 h 1457325"/>
                <a:gd name="connsiteX15" fmla="*/ 255651 w 1609725"/>
                <a:gd name="connsiteY15" fmla="*/ 1352645 h 1457325"/>
                <a:gd name="connsiteX16" fmla="*/ 243078 w 1609725"/>
                <a:gd name="connsiteY16" fmla="*/ 1355979 h 1457325"/>
                <a:gd name="connsiteX17" fmla="*/ 228505 w 1609725"/>
                <a:gd name="connsiteY17" fmla="*/ 1352169 h 1457325"/>
                <a:gd name="connsiteX18" fmla="*/ 225552 w 1609725"/>
                <a:gd name="connsiteY18" fmla="*/ 1359598 h 1457325"/>
                <a:gd name="connsiteX19" fmla="*/ 226886 w 1609725"/>
                <a:gd name="connsiteY19" fmla="*/ 1368266 h 1457325"/>
                <a:gd name="connsiteX20" fmla="*/ 221266 w 1609725"/>
                <a:gd name="connsiteY20" fmla="*/ 1370838 h 1457325"/>
                <a:gd name="connsiteX21" fmla="*/ 221552 w 1609725"/>
                <a:gd name="connsiteY21" fmla="*/ 1355408 h 1457325"/>
                <a:gd name="connsiteX22" fmla="*/ 217361 w 1609725"/>
                <a:gd name="connsiteY22" fmla="*/ 1347311 h 1457325"/>
                <a:gd name="connsiteX23" fmla="*/ 204883 w 1609725"/>
                <a:gd name="connsiteY23" fmla="*/ 1345692 h 1457325"/>
                <a:gd name="connsiteX24" fmla="*/ 203930 w 1609725"/>
                <a:gd name="connsiteY24" fmla="*/ 1341406 h 1457325"/>
                <a:gd name="connsiteX25" fmla="*/ 198596 w 1609725"/>
                <a:gd name="connsiteY25" fmla="*/ 1342549 h 1457325"/>
                <a:gd name="connsiteX26" fmla="*/ 197548 w 1609725"/>
                <a:gd name="connsiteY26" fmla="*/ 1338644 h 1457325"/>
                <a:gd name="connsiteX27" fmla="*/ 184118 w 1609725"/>
                <a:gd name="connsiteY27" fmla="*/ 1339787 h 1457325"/>
                <a:gd name="connsiteX28" fmla="*/ 184213 w 1609725"/>
                <a:gd name="connsiteY28" fmla="*/ 1334548 h 1457325"/>
                <a:gd name="connsiteX29" fmla="*/ 191929 w 1609725"/>
                <a:gd name="connsiteY29" fmla="*/ 1333500 h 1457325"/>
                <a:gd name="connsiteX30" fmla="*/ 189452 w 1609725"/>
                <a:gd name="connsiteY30" fmla="*/ 1329023 h 1457325"/>
                <a:gd name="connsiteX31" fmla="*/ 184690 w 1609725"/>
                <a:gd name="connsiteY31" fmla="*/ 1328928 h 1457325"/>
                <a:gd name="connsiteX32" fmla="*/ 184404 w 1609725"/>
                <a:gd name="connsiteY32" fmla="*/ 1325213 h 1457325"/>
                <a:gd name="connsiteX33" fmla="*/ 186500 w 1609725"/>
                <a:gd name="connsiteY33" fmla="*/ 1325023 h 1457325"/>
                <a:gd name="connsiteX34" fmla="*/ 184499 w 1609725"/>
                <a:gd name="connsiteY34" fmla="*/ 1308449 h 1457325"/>
                <a:gd name="connsiteX35" fmla="*/ 157067 w 1609725"/>
                <a:gd name="connsiteY35" fmla="*/ 1310069 h 1457325"/>
                <a:gd name="connsiteX36" fmla="*/ 152019 w 1609725"/>
                <a:gd name="connsiteY36" fmla="*/ 1294829 h 1457325"/>
                <a:gd name="connsiteX37" fmla="*/ 153543 w 1609725"/>
                <a:gd name="connsiteY37" fmla="*/ 1291400 h 1457325"/>
                <a:gd name="connsiteX38" fmla="*/ 170783 w 1609725"/>
                <a:gd name="connsiteY38" fmla="*/ 1278350 h 1457325"/>
                <a:gd name="connsiteX39" fmla="*/ 166687 w 1609725"/>
                <a:gd name="connsiteY39" fmla="*/ 1274350 h 1457325"/>
                <a:gd name="connsiteX40" fmla="*/ 174879 w 1609725"/>
                <a:gd name="connsiteY40" fmla="*/ 1271111 h 1457325"/>
                <a:gd name="connsiteX41" fmla="*/ 161068 w 1609725"/>
                <a:gd name="connsiteY41" fmla="*/ 1265682 h 1457325"/>
                <a:gd name="connsiteX42" fmla="*/ 153829 w 1609725"/>
                <a:gd name="connsiteY42" fmla="*/ 1241489 h 1457325"/>
                <a:gd name="connsiteX43" fmla="*/ 188023 w 1609725"/>
                <a:gd name="connsiteY43" fmla="*/ 1222343 h 1457325"/>
                <a:gd name="connsiteX44" fmla="*/ 197548 w 1609725"/>
                <a:gd name="connsiteY44" fmla="*/ 1210056 h 1457325"/>
                <a:gd name="connsiteX45" fmla="*/ 212979 w 1609725"/>
                <a:gd name="connsiteY45" fmla="*/ 1205960 h 1457325"/>
                <a:gd name="connsiteX46" fmla="*/ 207836 w 1609725"/>
                <a:gd name="connsiteY46" fmla="*/ 1182434 h 1457325"/>
                <a:gd name="connsiteX47" fmla="*/ 183261 w 1609725"/>
                <a:gd name="connsiteY47" fmla="*/ 1187005 h 1457325"/>
                <a:gd name="connsiteX48" fmla="*/ 177546 w 1609725"/>
                <a:gd name="connsiteY48" fmla="*/ 1176242 h 1457325"/>
                <a:gd name="connsiteX49" fmla="*/ 174022 w 1609725"/>
                <a:gd name="connsiteY49" fmla="*/ 1160240 h 1457325"/>
                <a:gd name="connsiteX50" fmla="*/ 160115 w 1609725"/>
                <a:gd name="connsiteY50" fmla="*/ 1159478 h 1457325"/>
                <a:gd name="connsiteX51" fmla="*/ 164878 w 1609725"/>
                <a:gd name="connsiteY51" fmla="*/ 1137761 h 1457325"/>
                <a:gd name="connsiteX52" fmla="*/ 174308 w 1609725"/>
                <a:gd name="connsiteY52" fmla="*/ 1121950 h 1457325"/>
                <a:gd name="connsiteX53" fmla="*/ 144685 w 1609725"/>
                <a:gd name="connsiteY53" fmla="*/ 1116139 h 1457325"/>
                <a:gd name="connsiteX54" fmla="*/ 121348 w 1609725"/>
                <a:gd name="connsiteY54" fmla="*/ 1117664 h 1457325"/>
                <a:gd name="connsiteX55" fmla="*/ 92869 w 1609725"/>
                <a:gd name="connsiteY55" fmla="*/ 1110996 h 1457325"/>
                <a:gd name="connsiteX56" fmla="*/ 88773 w 1609725"/>
                <a:gd name="connsiteY56" fmla="*/ 1116139 h 1457325"/>
                <a:gd name="connsiteX57" fmla="*/ 83248 w 1609725"/>
                <a:gd name="connsiteY57" fmla="*/ 1114711 h 1457325"/>
                <a:gd name="connsiteX58" fmla="*/ 75247 w 1609725"/>
                <a:gd name="connsiteY58" fmla="*/ 1083755 h 1457325"/>
                <a:gd name="connsiteX59" fmla="*/ 62675 w 1609725"/>
                <a:gd name="connsiteY59" fmla="*/ 1058323 h 1457325"/>
                <a:gd name="connsiteX60" fmla="*/ 75438 w 1609725"/>
                <a:gd name="connsiteY60" fmla="*/ 1051941 h 1457325"/>
                <a:gd name="connsiteX61" fmla="*/ 73533 w 1609725"/>
                <a:gd name="connsiteY61" fmla="*/ 1046226 h 1457325"/>
                <a:gd name="connsiteX62" fmla="*/ 89154 w 1609725"/>
                <a:gd name="connsiteY62" fmla="*/ 1013841 h 1457325"/>
                <a:gd name="connsiteX63" fmla="*/ 75152 w 1609725"/>
                <a:gd name="connsiteY63" fmla="*/ 998411 h 1457325"/>
                <a:gd name="connsiteX64" fmla="*/ 71247 w 1609725"/>
                <a:gd name="connsiteY64" fmla="*/ 989933 h 1457325"/>
                <a:gd name="connsiteX65" fmla="*/ 58103 w 1609725"/>
                <a:gd name="connsiteY65" fmla="*/ 1003840 h 1457325"/>
                <a:gd name="connsiteX66" fmla="*/ 33052 w 1609725"/>
                <a:gd name="connsiteY66" fmla="*/ 1018604 h 1457325"/>
                <a:gd name="connsiteX67" fmla="*/ 35623 w 1609725"/>
                <a:gd name="connsiteY67" fmla="*/ 998887 h 1457325"/>
                <a:gd name="connsiteX68" fmla="*/ 19812 w 1609725"/>
                <a:gd name="connsiteY68" fmla="*/ 949452 h 1457325"/>
                <a:gd name="connsiteX69" fmla="*/ 13145 w 1609725"/>
                <a:gd name="connsiteY69" fmla="*/ 923639 h 1457325"/>
                <a:gd name="connsiteX70" fmla="*/ 9525 w 1609725"/>
                <a:gd name="connsiteY70" fmla="*/ 893445 h 1457325"/>
                <a:gd name="connsiteX71" fmla="*/ 10859 w 1609725"/>
                <a:gd name="connsiteY71" fmla="*/ 887825 h 1457325"/>
                <a:gd name="connsiteX72" fmla="*/ 21812 w 1609725"/>
                <a:gd name="connsiteY72" fmla="*/ 875919 h 1457325"/>
                <a:gd name="connsiteX73" fmla="*/ 35909 w 1609725"/>
                <a:gd name="connsiteY73" fmla="*/ 891921 h 1457325"/>
                <a:gd name="connsiteX74" fmla="*/ 43910 w 1609725"/>
                <a:gd name="connsiteY74" fmla="*/ 896017 h 1457325"/>
                <a:gd name="connsiteX75" fmla="*/ 45148 w 1609725"/>
                <a:gd name="connsiteY75" fmla="*/ 885920 h 1457325"/>
                <a:gd name="connsiteX76" fmla="*/ 56388 w 1609725"/>
                <a:gd name="connsiteY76" fmla="*/ 888587 h 1457325"/>
                <a:gd name="connsiteX77" fmla="*/ 65913 w 1609725"/>
                <a:gd name="connsiteY77" fmla="*/ 880681 h 1457325"/>
                <a:gd name="connsiteX78" fmla="*/ 72295 w 1609725"/>
                <a:gd name="connsiteY78" fmla="*/ 885254 h 1457325"/>
                <a:gd name="connsiteX79" fmla="*/ 78867 w 1609725"/>
                <a:gd name="connsiteY79" fmla="*/ 880872 h 1457325"/>
                <a:gd name="connsiteX80" fmla="*/ 94202 w 1609725"/>
                <a:gd name="connsiteY80" fmla="*/ 889063 h 1457325"/>
                <a:gd name="connsiteX81" fmla="*/ 96393 w 1609725"/>
                <a:gd name="connsiteY81" fmla="*/ 887444 h 1457325"/>
                <a:gd name="connsiteX82" fmla="*/ 90773 w 1609725"/>
                <a:gd name="connsiteY82" fmla="*/ 880872 h 1457325"/>
                <a:gd name="connsiteX83" fmla="*/ 96964 w 1609725"/>
                <a:gd name="connsiteY83" fmla="*/ 886778 h 1457325"/>
                <a:gd name="connsiteX84" fmla="*/ 114205 w 1609725"/>
                <a:gd name="connsiteY84" fmla="*/ 895350 h 1457325"/>
                <a:gd name="connsiteX85" fmla="*/ 115348 w 1609725"/>
                <a:gd name="connsiteY85" fmla="*/ 893636 h 1457325"/>
                <a:gd name="connsiteX86" fmla="*/ 128016 w 1609725"/>
                <a:gd name="connsiteY86" fmla="*/ 897446 h 1457325"/>
                <a:gd name="connsiteX87" fmla="*/ 135255 w 1609725"/>
                <a:gd name="connsiteY87" fmla="*/ 894207 h 1457325"/>
                <a:gd name="connsiteX88" fmla="*/ 134779 w 1609725"/>
                <a:gd name="connsiteY88" fmla="*/ 874490 h 1457325"/>
                <a:gd name="connsiteX89" fmla="*/ 130588 w 1609725"/>
                <a:gd name="connsiteY89" fmla="*/ 862108 h 1457325"/>
                <a:gd name="connsiteX90" fmla="*/ 123920 w 1609725"/>
                <a:gd name="connsiteY90" fmla="*/ 856107 h 1457325"/>
                <a:gd name="connsiteX91" fmla="*/ 122968 w 1609725"/>
                <a:gd name="connsiteY91" fmla="*/ 846106 h 1457325"/>
                <a:gd name="connsiteX92" fmla="*/ 117634 w 1609725"/>
                <a:gd name="connsiteY92" fmla="*/ 832485 h 1457325"/>
                <a:gd name="connsiteX93" fmla="*/ 107442 w 1609725"/>
                <a:gd name="connsiteY93" fmla="*/ 828961 h 1457325"/>
                <a:gd name="connsiteX94" fmla="*/ 100298 w 1609725"/>
                <a:gd name="connsiteY94" fmla="*/ 801529 h 1457325"/>
                <a:gd name="connsiteX95" fmla="*/ 97727 w 1609725"/>
                <a:gd name="connsiteY95" fmla="*/ 803434 h 1457325"/>
                <a:gd name="connsiteX96" fmla="*/ 92202 w 1609725"/>
                <a:gd name="connsiteY96" fmla="*/ 795814 h 1457325"/>
                <a:gd name="connsiteX97" fmla="*/ 86582 w 1609725"/>
                <a:gd name="connsiteY97" fmla="*/ 792861 h 1457325"/>
                <a:gd name="connsiteX98" fmla="*/ 82677 w 1609725"/>
                <a:gd name="connsiteY98" fmla="*/ 776192 h 1457325"/>
                <a:gd name="connsiteX99" fmla="*/ 80962 w 1609725"/>
                <a:gd name="connsiteY99" fmla="*/ 759904 h 1457325"/>
                <a:gd name="connsiteX100" fmla="*/ 83439 w 1609725"/>
                <a:gd name="connsiteY100" fmla="*/ 758952 h 1457325"/>
                <a:gd name="connsiteX101" fmla="*/ 79534 w 1609725"/>
                <a:gd name="connsiteY101" fmla="*/ 732092 h 1457325"/>
                <a:gd name="connsiteX102" fmla="*/ 86296 w 1609725"/>
                <a:gd name="connsiteY102" fmla="*/ 730472 h 1457325"/>
                <a:gd name="connsiteX103" fmla="*/ 86487 w 1609725"/>
                <a:gd name="connsiteY103" fmla="*/ 724281 h 1457325"/>
                <a:gd name="connsiteX104" fmla="*/ 80010 w 1609725"/>
                <a:gd name="connsiteY104" fmla="*/ 706279 h 1457325"/>
                <a:gd name="connsiteX105" fmla="*/ 83725 w 1609725"/>
                <a:gd name="connsiteY105" fmla="*/ 704183 h 1457325"/>
                <a:gd name="connsiteX106" fmla="*/ 81248 w 1609725"/>
                <a:gd name="connsiteY106" fmla="*/ 699516 h 1457325"/>
                <a:gd name="connsiteX107" fmla="*/ 84011 w 1609725"/>
                <a:gd name="connsiteY107" fmla="*/ 698087 h 1457325"/>
                <a:gd name="connsiteX108" fmla="*/ 76962 w 1609725"/>
                <a:gd name="connsiteY108" fmla="*/ 689420 h 1457325"/>
                <a:gd name="connsiteX109" fmla="*/ 103251 w 1609725"/>
                <a:gd name="connsiteY109" fmla="*/ 678085 h 1457325"/>
                <a:gd name="connsiteX110" fmla="*/ 104585 w 1609725"/>
                <a:gd name="connsiteY110" fmla="*/ 680847 h 1457325"/>
                <a:gd name="connsiteX111" fmla="*/ 117824 w 1609725"/>
                <a:gd name="connsiteY111" fmla="*/ 675799 h 1457325"/>
                <a:gd name="connsiteX112" fmla="*/ 125063 w 1609725"/>
                <a:gd name="connsiteY112" fmla="*/ 670179 h 1457325"/>
                <a:gd name="connsiteX113" fmla="*/ 137636 w 1609725"/>
                <a:gd name="connsiteY113" fmla="*/ 667988 h 1457325"/>
                <a:gd name="connsiteX114" fmla="*/ 133445 w 1609725"/>
                <a:gd name="connsiteY114" fmla="*/ 654272 h 1457325"/>
                <a:gd name="connsiteX115" fmla="*/ 141065 w 1609725"/>
                <a:gd name="connsiteY115" fmla="*/ 652081 h 1457325"/>
                <a:gd name="connsiteX116" fmla="*/ 146971 w 1609725"/>
                <a:gd name="connsiteY116" fmla="*/ 657701 h 1457325"/>
                <a:gd name="connsiteX117" fmla="*/ 161449 w 1609725"/>
                <a:gd name="connsiteY117" fmla="*/ 651701 h 1457325"/>
                <a:gd name="connsiteX118" fmla="*/ 160496 w 1609725"/>
                <a:gd name="connsiteY118" fmla="*/ 648081 h 1457325"/>
                <a:gd name="connsiteX119" fmla="*/ 169164 w 1609725"/>
                <a:gd name="connsiteY119" fmla="*/ 645700 h 1457325"/>
                <a:gd name="connsiteX120" fmla="*/ 166783 w 1609725"/>
                <a:gd name="connsiteY120" fmla="*/ 636175 h 1457325"/>
                <a:gd name="connsiteX121" fmla="*/ 176212 w 1609725"/>
                <a:gd name="connsiteY121" fmla="*/ 633889 h 1457325"/>
                <a:gd name="connsiteX122" fmla="*/ 173641 w 1609725"/>
                <a:gd name="connsiteY122" fmla="*/ 627697 h 1457325"/>
                <a:gd name="connsiteX123" fmla="*/ 180689 w 1609725"/>
                <a:gd name="connsiteY123" fmla="*/ 625983 h 1457325"/>
                <a:gd name="connsiteX124" fmla="*/ 178308 w 1609725"/>
                <a:gd name="connsiteY124" fmla="*/ 617125 h 1457325"/>
                <a:gd name="connsiteX125" fmla="*/ 188786 w 1609725"/>
                <a:gd name="connsiteY125" fmla="*/ 614553 h 1457325"/>
                <a:gd name="connsiteX126" fmla="*/ 163068 w 1609725"/>
                <a:gd name="connsiteY126" fmla="*/ 556165 h 1457325"/>
                <a:gd name="connsiteX127" fmla="*/ 158782 w 1609725"/>
                <a:gd name="connsiteY127" fmla="*/ 558451 h 1457325"/>
                <a:gd name="connsiteX128" fmla="*/ 154400 w 1609725"/>
                <a:gd name="connsiteY128" fmla="*/ 557403 h 1457325"/>
                <a:gd name="connsiteX129" fmla="*/ 154591 w 1609725"/>
                <a:gd name="connsiteY129" fmla="*/ 526923 h 1457325"/>
                <a:gd name="connsiteX130" fmla="*/ 175070 w 1609725"/>
                <a:gd name="connsiteY130" fmla="*/ 527590 h 1457325"/>
                <a:gd name="connsiteX131" fmla="*/ 180022 w 1609725"/>
                <a:gd name="connsiteY131" fmla="*/ 488442 h 1457325"/>
                <a:gd name="connsiteX132" fmla="*/ 171545 w 1609725"/>
                <a:gd name="connsiteY132" fmla="*/ 487394 h 1457325"/>
                <a:gd name="connsiteX133" fmla="*/ 182689 w 1609725"/>
                <a:gd name="connsiteY133" fmla="*/ 455867 h 1457325"/>
                <a:gd name="connsiteX134" fmla="*/ 200215 w 1609725"/>
                <a:gd name="connsiteY134" fmla="*/ 465582 h 1457325"/>
                <a:gd name="connsiteX135" fmla="*/ 241649 w 1609725"/>
                <a:gd name="connsiteY135" fmla="*/ 459677 h 1457325"/>
                <a:gd name="connsiteX136" fmla="*/ 242887 w 1609725"/>
                <a:gd name="connsiteY136" fmla="*/ 453580 h 1457325"/>
                <a:gd name="connsiteX137" fmla="*/ 253270 w 1609725"/>
                <a:gd name="connsiteY137" fmla="*/ 452628 h 1457325"/>
                <a:gd name="connsiteX138" fmla="*/ 252794 w 1609725"/>
                <a:gd name="connsiteY138" fmla="*/ 446818 h 1457325"/>
                <a:gd name="connsiteX139" fmla="*/ 255651 w 1609725"/>
                <a:gd name="connsiteY139" fmla="*/ 446246 h 1457325"/>
                <a:gd name="connsiteX140" fmla="*/ 252317 w 1609725"/>
                <a:gd name="connsiteY140" fmla="*/ 437007 h 1457325"/>
                <a:gd name="connsiteX141" fmla="*/ 262319 w 1609725"/>
                <a:gd name="connsiteY141" fmla="*/ 432721 h 1457325"/>
                <a:gd name="connsiteX142" fmla="*/ 262033 w 1609725"/>
                <a:gd name="connsiteY142" fmla="*/ 430816 h 1457325"/>
                <a:gd name="connsiteX143" fmla="*/ 263843 w 1609725"/>
                <a:gd name="connsiteY143" fmla="*/ 430244 h 1457325"/>
                <a:gd name="connsiteX144" fmla="*/ 265938 w 1609725"/>
                <a:gd name="connsiteY144" fmla="*/ 439769 h 1457325"/>
                <a:gd name="connsiteX145" fmla="*/ 271462 w 1609725"/>
                <a:gd name="connsiteY145" fmla="*/ 439198 h 1457325"/>
                <a:gd name="connsiteX146" fmla="*/ 273177 w 1609725"/>
                <a:gd name="connsiteY146" fmla="*/ 447008 h 1457325"/>
                <a:gd name="connsiteX147" fmla="*/ 299371 w 1609725"/>
                <a:gd name="connsiteY147" fmla="*/ 431197 h 1457325"/>
                <a:gd name="connsiteX148" fmla="*/ 298418 w 1609725"/>
                <a:gd name="connsiteY148" fmla="*/ 422720 h 1457325"/>
                <a:gd name="connsiteX149" fmla="*/ 264986 w 1609725"/>
                <a:gd name="connsiteY149" fmla="*/ 412909 h 1457325"/>
                <a:gd name="connsiteX150" fmla="*/ 265843 w 1609725"/>
                <a:gd name="connsiteY150" fmla="*/ 394621 h 1457325"/>
                <a:gd name="connsiteX151" fmla="*/ 273082 w 1609725"/>
                <a:gd name="connsiteY151" fmla="*/ 394335 h 1457325"/>
                <a:gd name="connsiteX152" fmla="*/ 271844 w 1609725"/>
                <a:gd name="connsiteY152" fmla="*/ 375476 h 1457325"/>
                <a:gd name="connsiteX153" fmla="*/ 269843 w 1609725"/>
                <a:gd name="connsiteY153" fmla="*/ 370618 h 1457325"/>
                <a:gd name="connsiteX154" fmla="*/ 267748 w 1609725"/>
                <a:gd name="connsiteY154" fmla="*/ 372999 h 1457325"/>
                <a:gd name="connsiteX155" fmla="*/ 260985 w 1609725"/>
                <a:gd name="connsiteY155" fmla="*/ 373475 h 1457325"/>
                <a:gd name="connsiteX156" fmla="*/ 257842 w 1609725"/>
                <a:gd name="connsiteY156" fmla="*/ 361283 h 1457325"/>
                <a:gd name="connsiteX157" fmla="*/ 246031 w 1609725"/>
                <a:gd name="connsiteY157" fmla="*/ 342805 h 1457325"/>
                <a:gd name="connsiteX158" fmla="*/ 242030 w 1609725"/>
                <a:gd name="connsiteY158" fmla="*/ 331375 h 1457325"/>
                <a:gd name="connsiteX159" fmla="*/ 244030 w 1609725"/>
                <a:gd name="connsiteY159" fmla="*/ 330803 h 1457325"/>
                <a:gd name="connsiteX160" fmla="*/ 244793 w 1609725"/>
                <a:gd name="connsiteY160" fmla="*/ 323374 h 1457325"/>
                <a:gd name="connsiteX161" fmla="*/ 240506 w 1609725"/>
                <a:gd name="connsiteY161" fmla="*/ 319373 h 1457325"/>
                <a:gd name="connsiteX162" fmla="*/ 248412 w 1609725"/>
                <a:gd name="connsiteY162" fmla="*/ 298037 h 1457325"/>
                <a:gd name="connsiteX163" fmla="*/ 250793 w 1609725"/>
                <a:gd name="connsiteY163" fmla="*/ 281273 h 1457325"/>
                <a:gd name="connsiteX164" fmla="*/ 236029 w 1609725"/>
                <a:gd name="connsiteY164" fmla="*/ 276035 h 1457325"/>
                <a:gd name="connsiteX165" fmla="*/ 234125 w 1609725"/>
                <a:gd name="connsiteY165" fmla="*/ 264128 h 1457325"/>
                <a:gd name="connsiteX166" fmla="*/ 231838 w 1609725"/>
                <a:gd name="connsiteY166" fmla="*/ 266319 h 1457325"/>
                <a:gd name="connsiteX167" fmla="*/ 231077 w 1609725"/>
                <a:gd name="connsiteY167" fmla="*/ 263843 h 1457325"/>
                <a:gd name="connsiteX168" fmla="*/ 224790 w 1609725"/>
                <a:gd name="connsiteY168" fmla="*/ 221933 h 1457325"/>
                <a:gd name="connsiteX169" fmla="*/ 222980 w 1609725"/>
                <a:gd name="connsiteY169" fmla="*/ 221647 h 1457325"/>
                <a:gd name="connsiteX170" fmla="*/ 223837 w 1609725"/>
                <a:gd name="connsiteY170" fmla="*/ 190405 h 1457325"/>
                <a:gd name="connsiteX171" fmla="*/ 228981 w 1609725"/>
                <a:gd name="connsiteY171" fmla="*/ 187547 h 1457325"/>
                <a:gd name="connsiteX172" fmla="*/ 223456 w 1609725"/>
                <a:gd name="connsiteY172" fmla="*/ 157639 h 1457325"/>
                <a:gd name="connsiteX173" fmla="*/ 232601 w 1609725"/>
                <a:gd name="connsiteY173" fmla="*/ 132112 h 1457325"/>
                <a:gd name="connsiteX174" fmla="*/ 230981 w 1609725"/>
                <a:gd name="connsiteY174" fmla="*/ 126492 h 1457325"/>
                <a:gd name="connsiteX175" fmla="*/ 234601 w 1609725"/>
                <a:gd name="connsiteY175" fmla="*/ 126111 h 1457325"/>
                <a:gd name="connsiteX176" fmla="*/ 232981 w 1609725"/>
                <a:gd name="connsiteY176" fmla="*/ 113252 h 1457325"/>
                <a:gd name="connsiteX177" fmla="*/ 260699 w 1609725"/>
                <a:gd name="connsiteY177" fmla="*/ 110490 h 1457325"/>
                <a:gd name="connsiteX178" fmla="*/ 303467 w 1609725"/>
                <a:gd name="connsiteY178" fmla="*/ 114681 h 1457325"/>
                <a:gd name="connsiteX179" fmla="*/ 351187 w 1609725"/>
                <a:gd name="connsiteY179" fmla="*/ 107633 h 1457325"/>
                <a:gd name="connsiteX180" fmla="*/ 383096 w 1609725"/>
                <a:gd name="connsiteY180" fmla="*/ 98679 h 1457325"/>
                <a:gd name="connsiteX181" fmla="*/ 387953 w 1609725"/>
                <a:gd name="connsiteY181" fmla="*/ 114871 h 1457325"/>
                <a:gd name="connsiteX182" fmla="*/ 401669 w 1609725"/>
                <a:gd name="connsiteY182" fmla="*/ 112681 h 1457325"/>
                <a:gd name="connsiteX183" fmla="*/ 403288 w 1609725"/>
                <a:gd name="connsiteY183" fmla="*/ 121634 h 1457325"/>
                <a:gd name="connsiteX184" fmla="*/ 442627 w 1609725"/>
                <a:gd name="connsiteY184" fmla="*/ 120301 h 1457325"/>
                <a:gd name="connsiteX185" fmla="*/ 449675 w 1609725"/>
                <a:gd name="connsiteY185" fmla="*/ 117824 h 1457325"/>
                <a:gd name="connsiteX186" fmla="*/ 451390 w 1609725"/>
                <a:gd name="connsiteY186" fmla="*/ 109728 h 1457325"/>
                <a:gd name="connsiteX187" fmla="*/ 465963 w 1609725"/>
                <a:gd name="connsiteY187" fmla="*/ 108775 h 1457325"/>
                <a:gd name="connsiteX188" fmla="*/ 468344 w 1609725"/>
                <a:gd name="connsiteY188" fmla="*/ 117920 h 1457325"/>
                <a:gd name="connsiteX189" fmla="*/ 474440 w 1609725"/>
                <a:gd name="connsiteY189" fmla="*/ 117824 h 1457325"/>
                <a:gd name="connsiteX190" fmla="*/ 478917 w 1609725"/>
                <a:gd name="connsiteY190" fmla="*/ 121063 h 1457325"/>
                <a:gd name="connsiteX191" fmla="*/ 493871 w 1609725"/>
                <a:gd name="connsiteY191" fmla="*/ 117443 h 1457325"/>
                <a:gd name="connsiteX192" fmla="*/ 494252 w 1609725"/>
                <a:gd name="connsiteY192" fmla="*/ 121158 h 1457325"/>
                <a:gd name="connsiteX193" fmla="*/ 513302 w 1609725"/>
                <a:gd name="connsiteY193" fmla="*/ 118491 h 1457325"/>
                <a:gd name="connsiteX194" fmla="*/ 514160 w 1609725"/>
                <a:gd name="connsiteY194" fmla="*/ 121253 h 1457325"/>
                <a:gd name="connsiteX195" fmla="*/ 521303 w 1609725"/>
                <a:gd name="connsiteY195" fmla="*/ 119062 h 1457325"/>
                <a:gd name="connsiteX196" fmla="*/ 529400 w 1609725"/>
                <a:gd name="connsiteY196" fmla="*/ 121729 h 1457325"/>
                <a:gd name="connsiteX197" fmla="*/ 546259 w 1609725"/>
                <a:gd name="connsiteY197" fmla="*/ 120967 h 1457325"/>
                <a:gd name="connsiteX198" fmla="*/ 545021 w 1609725"/>
                <a:gd name="connsiteY198" fmla="*/ 126397 h 1457325"/>
                <a:gd name="connsiteX199" fmla="*/ 551307 w 1609725"/>
                <a:gd name="connsiteY199" fmla="*/ 125444 h 1457325"/>
                <a:gd name="connsiteX200" fmla="*/ 551402 w 1609725"/>
                <a:gd name="connsiteY200" fmla="*/ 132779 h 1457325"/>
                <a:gd name="connsiteX201" fmla="*/ 566738 w 1609725"/>
                <a:gd name="connsiteY201" fmla="*/ 128302 h 1457325"/>
                <a:gd name="connsiteX202" fmla="*/ 572738 w 1609725"/>
                <a:gd name="connsiteY202" fmla="*/ 128492 h 1457325"/>
                <a:gd name="connsiteX203" fmla="*/ 572453 w 1609725"/>
                <a:gd name="connsiteY203" fmla="*/ 131921 h 1457325"/>
                <a:gd name="connsiteX204" fmla="*/ 591312 w 1609725"/>
                <a:gd name="connsiteY204" fmla="*/ 128587 h 1457325"/>
                <a:gd name="connsiteX205" fmla="*/ 591884 w 1609725"/>
                <a:gd name="connsiteY205" fmla="*/ 130588 h 1457325"/>
                <a:gd name="connsiteX206" fmla="*/ 611791 w 1609725"/>
                <a:gd name="connsiteY206" fmla="*/ 128873 h 1457325"/>
                <a:gd name="connsiteX207" fmla="*/ 641223 w 1609725"/>
                <a:gd name="connsiteY207" fmla="*/ 122777 h 1457325"/>
                <a:gd name="connsiteX208" fmla="*/ 651415 w 1609725"/>
                <a:gd name="connsiteY208" fmla="*/ 122491 h 1457325"/>
                <a:gd name="connsiteX209" fmla="*/ 651605 w 1609725"/>
                <a:gd name="connsiteY209" fmla="*/ 124206 h 1457325"/>
                <a:gd name="connsiteX210" fmla="*/ 666179 w 1609725"/>
                <a:gd name="connsiteY210" fmla="*/ 126016 h 1457325"/>
                <a:gd name="connsiteX211" fmla="*/ 665512 w 1609725"/>
                <a:gd name="connsiteY211" fmla="*/ 122873 h 1457325"/>
                <a:gd name="connsiteX212" fmla="*/ 711898 w 1609725"/>
                <a:gd name="connsiteY212" fmla="*/ 113062 h 1457325"/>
                <a:gd name="connsiteX213" fmla="*/ 712661 w 1609725"/>
                <a:gd name="connsiteY213" fmla="*/ 109823 h 1457325"/>
                <a:gd name="connsiteX214" fmla="*/ 727043 w 1609725"/>
                <a:gd name="connsiteY214" fmla="*/ 115633 h 1457325"/>
                <a:gd name="connsiteX215" fmla="*/ 732282 w 1609725"/>
                <a:gd name="connsiteY215" fmla="*/ 113824 h 1457325"/>
                <a:gd name="connsiteX216" fmla="*/ 738854 w 1609725"/>
                <a:gd name="connsiteY216" fmla="*/ 129064 h 1457325"/>
                <a:gd name="connsiteX217" fmla="*/ 764286 w 1609725"/>
                <a:gd name="connsiteY217" fmla="*/ 121634 h 1457325"/>
                <a:gd name="connsiteX218" fmla="*/ 768668 w 1609725"/>
                <a:gd name="connsiteY218" fmla="*/ 133731 h 1457325"/>
                <a:gd name="connsiteX219" fmla="*/ 787146 w 1609725"/>
                <a:gd name="connsiteY219" fmla="*/ 128492 h 1457325"/>
                <a:gd name="connsiteX220" fmla="*/ 786384 w 1609725"/>
                <a:gd name="connsiteY220" fmla="*/ 122682 h 1457325"/>
                <a:gd name="connsiteX221" fmla="*/ 801434 w 1609725"/>
                <a:gd name="connsiteY221" fmla="*/ 116967 h 1457325"/>
                <a:gd name="connsiteX222" fmla="*/ 800005 w 1609725"/>
                <a:gd name="connsiteY222" fmla="*/ 108109 h 1457325"/>
                <a:gd name="connsiteX223" fmla="*/ 803529 w 1609725"/>
                <a:gd name="connsiteY223" fmla="*/ 82106 h 1457325"/>
                <a:gd name="connsiteX224" fmla="*/ 809054 w 1609725"/>
                <a:gd name="connsiteY224" fmla="*/ 83058 h 1457325"/>
                <a:gd name="connsiteX225" fmla="*/ 810387 w 1609725"/>
                <a:gd name="connsiteY225" fmla="*/ 73724 h 1457325"/>
                <a:gd name="connsiteX226" fmla="*/ 822198 w 1609725"/>
                <a:gd name="connsiteY226" fmla="*/ 74200 h 1457325"/>
                <a:gd name="connsiteX227" fmla="*/ 822103 w 1609725"/>
                <a:gd name="connsiteY227" fmla="*/ 76676 h 1457325"/>
                <a:gd name="connsiteX228" fmla="*/ 826103 w 1609725"/>
                <a:gd name="connsiteY228" fmla="*/ 76200 h 1457325"/>
                <a:gd name="connsiteX229" fmla="*/ 832866 w 1609725"/>
                <a:gd name="connsiteY229" fmla="*/ 96203 h 1457325"/>
                <a:gd name="connsiteX230" fmla="*/ 836200 w 1609725"/>
                <a:gd name="connsiteY230" fmla="*/ 94488 h 1457325"/>
                <a:gd name="connsiteX231" fmla="*/ 840105 w 1609725"/>
                <a:gd name="connsiteY231" fmla="*/ 99155 h 1457325"/>
                <a:gd name="connsiteX232" fmla="*/ 867061 w 1609725"/>
                <a:gd name="connsiteY232" fmla="*/ 97727 h 1457325"/>
                <a:gd name="connsiteX233" fmla="*/ 868966 w 1609725"/>
                <a:gd name="connsiteY233" fmla="*/ 125825 h 1457325"/>
                <a:gd name="connsiteX234" fmla="*/ 866299 w 1609725"/>
                <a:gd name="connsiteY234" fmla="*/ 126016 h 1457325"/>
                <a:gd name="connsiteX235" fmla="*/ 864870 w 1609725"/>
                <a:gd name="connsiteY235" fmla="*/ 149257 h 1457325"/>
                <a:gd name="connsiteX236" fmla="*/ 871633 w 1609725"/>
                <a:gd name="connsiteY236" fmla="*/ 148209 h 1457325"/>
                <a:gd name="connsiteX237" fmla="*/ 878110 w 1609725"/>
                <a:gd name="connsiteY237" fmla="*/ 150686 h 1457325"/>
                <a:gd name="connsiteX238" fmla="*/ 882205 w 1609725"/>
                <a:gd name="connsiteY238" fmla="*/ 152591 h 1457325"/>
                <a:gd name="connsiteX239" fmla="*/ 883539 w 1609725"/>
                <a:gd name="connsiteY239" fmla="*/ 157162 h 1457325"/>
                <a:gd name="connsiteX240" fmla="*/ 914781 w 1609725"/>
                <a:gd name="connsiteY240" fmla="*/ 143542 h 1457325"/>
                <a:gd name="connsiteX241" fmla="*/ 942022 w 1609725"/>
                <a:gd name="connsiteY241" fmla="*/ 124206 h 1457325"/>
                <a:gd name="connsiteX242" fmla="*/ 1007650 w 1609725"/>
                <a:gd name="connsiteY242" fmla="*/ 108490 h 1457325"/>
                <a:gd name="connsiteX243" fmla="*/ 1004411 w 1609725"/>
                <a:gd name="connsiteY243" fmla="*/ 86106 h 1457325"/>
                <a:gd name="connsiteX244" fmla="*/ 1018222 w 1609725"/>
                <a:gd name="connsiteY244" fmla="*/ 82391 h 1457325"/>
                <a:gd name="connsiteX245" fmla="*/ 1020699 w 1609725"/>
                <a:gd name="connsiteY245" fmla="*/ 96298 h 1457325"/>
                <a:gd name="connsiteX246" fmla="*/ 1074515 w 1609725"/>
                <a:gd name="connsiteY246" fmla="*/ 94393 h 1457325"/>
                <a:gd name="connsiteX247" fmla="*/ 1074515 w 1609725"/>
                <a:gd name="connsiteY247" fmla="*/ 87249 h 1457325"/>
                <a:gd name="connsiteX248" fmla="*/ 1089755 w 1609725"/>
                <a:gd name="connsiteY248" fmla="*/ 91726 h 1457325"/>
                <a:gd name="connsiteX249" fmla="*/ 1092898 w 1609725"/>
                <a:gd name="connsiteY249" fmla="*/ 70104 h 1457325"/>
                <a:gd name="connsiteX250" fmla="*/ 1124331 w 1609725"/>
                <a:gd name="connsiteY250" fmla="*/ 82201 h 1457325"/>
                <a:gd name="connsiteX251" fmla="*/ 1184910 w 1609725"/>
                <a:gd name="connsiteY251" fmla="*/ 90869 h 1457325"/>
                <a:gd name="connsiteX252" fmla="*/ 1188625 w 1609725"/>
                <a:gd name="connsiteY252" fmla="*/ 67342 h 1457325"/>
                <a:gd name="connsiteX253" fmla="*/ 1192911 w 1609725"/>
                <a:gd name="connsiteY253" fmla="*/ 68294 h 1457325"/>
                <a:gd name="connsiteX254" fmla="*/ 1194340 w 1609725"/>
                <a:gd name="connsiteY254" fmla="*/ 62770 h 1457325"/>
                <a:gd name="connsiteX255" fmla="*/ 1189577 w 1609725"/>
                <a:gd name="connsiteY255" fmla="*/ 60674 h 1457325"/>
                <a:gd name="connsiteX256" fmla="*/ 1190435 w 1609725"/>
                <a:gd name="connsiteY256" fmla="*/ 50959 h 1457325"/>
                <a:gd name="connsiteX257" fmla="*/ 1196054 w 1609725"/>
                <a:gd name="connsiteY257" fmla="*/ 52102 h 1457325"/>
                <a:gd name="connsiteX258" fmla="*/ 1196435 w 1609725"/>
                <a:gd name="connsiteY258" fmla="*/ 48863 h 1457325"/>
                <a:gd name="connsiteX259" fmla="*/ 1211104 w 1609725"/>
                <a:gd name="connsiteY259" fmla="*/ 51435 h 1457325"/>
                <a:gd name="connsiteX260" fmla="*/ 1208151 w 1609725"/>
                <a:gd name="connsiteY260" fmla="*/ 59817 h 1457325"/>
                <a:gd name="connsiteX261" fmla="*/ 1218724 w 1609725"/>
                <a:gd name="connsiteY261" fmla="*/ 61817 h 1457325"/>
                <a:gd name="connsiteX262" fmla="*/ 1224344 w 1609725"/>
                <a:gd name="connsiteY262" fmla="*/ 46958 h 1457325"/>
                <a:gd name="connsiteX263" fmla="*/ 1229963 w 1609725"/>
                <a:gd name="connsiteY263" fmla="*/ 50197 h 1457325"/>
                <a:gd name="connsiteX264" fmla="*/ 1244918 w 1609725"/>
                <a:gd name="connsiteY264" fmla="*/ 19431 h 1457325"/>
                <a:gd name="connsiteX265" fmla="*/ 1255490 w 1609725"/>
                <a:gd name="connsiteY265" fmla="*/ 11430 h 1457325"/>
                <a:gd name="connsiteX266" fmla="*/ 1254347 w 1609725"/>
                <a:gd name="connsiteY266" fmla="*/ 9525 h 1457325"/>
                <a:gd name="connsiteX267" fmla="*/ 1278827 w 1609725"/>
                <a:gd name="connsiteY267" fmla="*/ 14478 h 1457325"/>
                <a:gd name="connsiteX268" fmla="*/ 1298258 w 1609725"/>
                <a:gd name="connsiteY268" fmla="*/ 25146 h 1457325"/>
                <a:gd name="connsiteX269" fmla="*/ 1317593 w 1609725"/>
                <a:gd name="connsiteY269" fmla="*/ 26670 h 1457325"/>
                <a:gd name="connsiteX270" fmla="*/ 1333976 w 1609725"/>
                <a:gd name="connsiteY270" fmla="*/ 32385 h 1457325"/>
                <a:gd name="connsiteX271" fmla="*/ 1353312 w 1609725"/>
                <a:gd name="connsiteY271" fmla="*/ 45053 h 1457325"/>
                <a:gd name="connsiteX272" fmla="*/ 1350169 w 1609725"/>
                <a:gd name="connsiteY272" fmla="*/ 49054 h 1457325"/>
                <a:gd name="connsiteX273" fmla="*/ 1371219 w 1609725"/>
                <a:gd name="connsiteY273" fmla="*/ 58007 h 1457325"/>
                <a:gd name="connsiteX274" fmla="*/ 1384649 w 1609725"/>
                <a:gd name="connsiteY274" fmla="*/ 71152 h 1457325"/>
                <a:gd name="connsiteX275" fmla="*/ 1389983 w 1609725"/>
                <a:gd name="connsiteY275" fmla="*/ 73247 h 1457325"/>
                <a:gd name="connsiteX276" fmla="*/ 1386078 w 1609725"/>
                <a:gd name="connsiteY276" fmla="*/ 85154 h 1457325"/>
                <a:gd name="connsiteX277" fmla="*/ 1383221 w 1609725"/>
                <a:gd name="connsiteY277" fmla="*/ 86011 h 1457325"/>
                <a:gd name="connsiteX278" fmla="*/ 1381697 w 1609725"/>
                <a:gd name="connsiteY278" fmla="*/ 99155 h 1457325"/>
                <a:gd name="connsiteX279" fmla="*/ 1376553 w 1609725"/>
                <a:gd name="connsiteY279" fmla="*/ 104394 h 1457325"/>
                <a:gd name="connsiteX280" fmla="*/ 1381982 w 1609725"/>
                <a:gd name="connsiteY280" fmla="*/ 107347 h 1457325"/>
                <a:gd name="connsiteX281" fmla="*/ 1393317 w 1609725"/>
                <a:gd name="connsiteY281" fmla="*/ 106394 h 1457325"/>
                <a:gd name="connsiteX282" fmla="*/ 1389602 w 1609725"/>
                <a:gd name="connsiteY282" fmla="*/ 99822 h 1457325"/>
                <a:gd name="connsiteX283" fmla="*/ 1394936 w 1609725"/>
                <a:gd name="connsiteY283" fmla="*/ 94583 h 1457325"/>
                <a:gd name="connsiteX284" fmla="*/ 1393031 w 1609725"/>
                <a:gd name="connsiteY284" fmla="*/ 90678 h 1457325"/>
                <a:gd name="connsiteX285" fmla="*/ 1398461 w 1609725"/>
                <a:gd name="connsiteY285" fmla="*/ 78486 h 1457325"/>
                <a:gd name="connsiteX286" fmla="*/ 1409795 w 1609725"/>
                <a:gd name="connsiteY286" fmla="*/ 70295 h 1457325"/>
                <a:gd name="connsiteX287" fmla="*/ 1417225 w 1609725"/>
                <a:gd name="connsiteY287" fmla="*/ 70104 h 1457325"/>
                <a:gd name="connsiteX288" fmla="*/ 1422940 w 1609725"/>
                <a:gd name="connsiteY288" fmla="*/ 64294 h 1457325"/>
                <a:gd name="connsiteX289" fmla="*/ 1433131 w 1609725"/>
                <a:gd name="connsiteY289" fmla="*/ 61246 h 1457325"/>
                <a:gd name="connsiteX290" fmla="*/ 1429988 w 1609725"/>
                <a:gd name="connsiteY290" fmla="*/ 55054 h 1457325"/>
                <a:gd name="connsiteX291" fmla="*/ 1436942 w 1609725"/>
                <a:gd name="connsiteY291" fmla="*/ 45815 h 1457325"/>
                <a:gd name="connsiteX292" fmla="*/ 1439132 w 1609725"/>
                <a:gd name="connsiteY292" fmla="*/ 45339 h 1457325"/>
                <a:gd name="connsiteX293" fmla="*/ 1444562 w 1609725"/>
                <a:gd name="connsiteY293" fmla="*/ 51816 h 1457325"/>
                <a:gd name="connsiteX294" fmla="*/ 1451896 w 1609725"/>
                <a:gd name="connsiteY294" fmla="*/ 49625 h 1457325"/>
                <a:gd name="connsiteX295" fmla="*/ 1454277 w 1609725"/>
                <a:gd name="connsiteY295" fmla="*/ 46196 h 1457325"/>
                <a:gd name="connsiteX296" fmla="*/ 1464373 w 1609725"/>
                <a:gd name="connsiteY296" fmla="*/ 52102 h 1457325"/>
                <a:gd name="connsiteX297" fmla="*/ 1461611 w 1609725"/>
                <a:gd name="connsiteY297" fmla="*/ 61532 h 1457325"/>
                <a:gd name="connsiteX298" fmla="*/ 1478375 w 1609725"/>
                <a:gd name="connsiteY298" fmla="*/ 48292 h 1457325"/>
                <a:gd name="connsiteX299" fmla="*/ 1479328 w 1609725"/>
                <a:gd name="connsiteY299" fmla="*/ 50387 h 1457325"/>
                <a:gd name="connsiteX300" fmla="*/ 1489139 w 1609725"/>
                <a:gd name="connsiteY300" fmla="*/ 49625 h 1457325"/>
                <a:gd name="connsiteX301" fmla="*/ 1490281 w 1609725"/>
                <a:gd name="connsiteY301" fmla="*/ 46958 h 1457325"/>
                <a:gd name="connsiteX302" fmla="*/ 1504093 w 1609725"/>
                <a:gd name="connsiteY302" fmla="*/ 42196 h 1457325"/>
                <a:gd name="connsiteX303" fmla="*/ 1501330 w 1609725"/>
                <a:gd name="connsiteY303" fmla="*/ 49435 h 1457325"/>
                <a:gd name="connsiteX304" fmla="*/ 1507331 w 1609725"/>
                <a:gd name="connsiteY304" fmla="*/ 50959 h 1457325"/>
                <a:gd name="connsiteX305" fmla="*/ 1518952 w 1609725"/>
                <a:gd name="connsiteY305" fmla="*/ 44291 h 1457325"/>
                <a:gd name="connsiteX306" fmla="*/ 1522191 w 1609725"/>
                <a:gd name="connsiteY306" fmla="*/ 47816 h 1457325"/>
                <a:gd name="connsiteX307" fmla="*/ 1512856 w 1609725"/>
                <a:gd name="connsiteY307" fmla="*/ 54483 h 1457325"/>
                <a:gd name="connsiteX308" fmla="*/ 1527525 w 1609725"/>
                <a:gd name="connsiteY308" fmla="*/ 78105 h 1457325"/>
                <a:gd name="connsiteX309" fmla="*/ 1539335 w 1609725"/>
                <a:gd name="connsiteY309" fmla="*/ 70485 h 1457325"/>
                <a:gd name="connsiteX310" fmla="*/ 1556766 w 1609725"/>
                <a:gd name="connsiteY310" fmla="*/ 82963 h 1457325"/>
                <a:gd name="connsiteX311" fmla="*/ 1578292 w 1609725"/>
                <a:gd name="connsiteY311" fmla="*/ 93154 h 1457325"/>
                <a:gd name="connsiteX312" fmla="*/ 1580102 w 1609725"/>
                <a:gd name="connsiteY312" fmla="*/ 93726 h 1457325"/>
                <a:gd name="connsiteX313" fmla="*/ 1577054 w 1609725"/>
                <a:gd name="connsiteY313" fmla="*/ 84773 h 1457325"/>
                <a:gd name="connsiteX314" fmla="*/ 1583055 w 1609725"/>
                <a:gd name="connsiteY314" fmla="*/ 88583 h 1457325"/>
                <a:gd name="connsiteX315" fmla="*/ 1587056 w 1609725"/>
                <a:gd name="connsiteY315" fmla="*/ 87820 h 1457325"/>
                <a:gd name="connsiteX316" fmla="*/ 1589913 w 1609725"/>
                <a:gd name="connsiteY316" fmla="*/ 97727 h 1457325"/>
                <a:gd name="connsiteX317" fmla="*/ 1584579 w 1609725"/>
                <a:gd name="connsiteY317" fmla="*/ 98108 h 1457325"/>
                <a:gd name="connsiteX318" fmla="*/ 1586008 w 1609725"/>
                <a:gd name="connsiteY318" fmla="*/ 104299 h 1457325"/>
                <a:gd name="connsiteX319" fmla="*/ 1588389 w 1609725"/>
                <a:gd name="connsiteY319" fmla="*/ 108680 h 1457325"/>
                <a:gd name="connsiteX320" fmla="*/ 1594104 w 1609725"/>
                <a:gd name="connsiteY320" fmla="*/ 111157 h 1457325"/>
                <a:gd name="connsiteX321" fmla="*/ 1591628 w 1609725"/>
                <a:gd name="connsiteY321" fmla="*/ 117634 h 1457325"/>
                <a:gd name="connsiteX322" fmla="*/ 1601057 w 1609725"/>
                <a:gd name="connsiteY322" fmla="*/ 124778 h 1457325"/>
                <a:gd name="connsiteX323" fmla="*/ 1595914 w 1609725"/>
                <a:gd name="connsiteY323" fmla="*/ 131731 h 1457325"/>
                <a:gd name="connsiteX324" fmla="*/ 1599534 w 1609725"/>
                <a:gd name="connsiteY324" fmla="*/ 140970 h 1457325"/>
                <a:gd name="connsiteX325" fmla="*/ 1573435 w 1609725"/>
                <a:gd name="connsiteY325" fmla="*/ 153162 h 1457325"/>
                <a:gd name="connsiteX326" fmla="*/ 1565910 w 1609725"/>
                <a:gd name="connsiteY326" fmla="*/ 160782 h 1457325"/>
                <a:gd name="connsiteX327" fmla="*/ 1559909 w 1609725"/>
                <a:gd name="connsiteY327" fmla="*/ 158210 h 1457325"/>
                <a:gd name="connsiteX328" fmla="*/ 1559909 w 1609725"/>
                <a:gd name="connsiteY328" fmla="*/ 168783 h 1457325"/>
                <a:gd name="connsiteX329" fmla="*/ 1571054 w 1609725"/>
                <a:gd name="connsiteY329" fmla="*/ 170021 h 1457325"/>
                <a:gd name="connsiteX330" fmla="*/ 1569244 w 1609725"/>
                <a:gd name="connsiteY330" fmla="*/ 173927 h 1457325"/>
                <a:gd name="connsiteX331" fmla="*/ 1573244 w 1609725"/>
                <a:gd name="connsiteY331" fmla="*/ 176879 h 1457325"/>
                <a:gd name="connsiteX332" fmla="*/ 1567339 w 1609725"/>
                <a:gd name="connsiteY332" fmla="*/ 187357 h 1457325"/>
                <a:gd name="connsiteX333" fmla="*/ 1567910 w 1609725"/>
                <a:gd name="connsiteY333" fmla="*/ 190405 h 1457325"/>
                <a:gd name="connsiteX334" fmla="*/ 1577435 w 1609725"/>
                <a:gd name="connsiteY334" fmla="*/ 186976 h 1457325"/>
                <a:gd name="connsiteX335" fmla="*/ 1578198 w 1609725"/>
                <a:gd name="connsiteY335" fmla="*/ 189738 h 1457325"/>
                <a:gd name="connsiteX336" fmla="*/ 1575150 w 1609725"/>
                <a:gd name="connsiteY336" fmla="*/ 189262 h 1457325"/>
                <a:gd name="connsiteX337" fmla="*/ 1573911 w 1609725"/>
                <a:gd name="connsiteY337" fmla="*/ 193929 h 1457325"/>
                <a:gd name="connsiteX338" fmla="*/ 1579721 w 1609725"/>
                <a:gd name="connsiteY338" fmla="*/ 195072 h 1457325"/>
                <a:gd name="connsiteX339" fmla="*/ 1582483 w 1609725"/>
                <a:gd name="connsiteY339" fmla="*/ 198882 h 1457325"/>
                <a:gd name="connsiteX340" fmla="*/ 1576197 w 1609725"/>
                <a:gd name="connsiteY340" fmla="*/ 204407 h 1457325"/>
                <a:gd name="connsiteX341" fmla="*/ 1580007 w 1609725"/>
                <a:gd name="connsiteY341" fmla="*/ 208598 h 1457325"/>
                <a:gd name="connsiteX342" fmla="*/ 1579341 w 1609725"/>
                <a:gd name="connsiteY342" fmla="*/ 213170 h 1457325"/>
                <a:gd name="connsiteX343" fmla="*/ 1572101 w 1609725"/>
                <a:gd name="connsiteY343" fmla="*/ 220885 h 1457325"/>
                <a:gd name="connsiteX344" fmla="*/ 1574673 w 1609725"/>
                <a:gd name="connsiteY344" fmla="*/ 226695 h 1457325"/>
                <a:gd name="connsiteX345" fmla="*/ 1573244 w 1609725"/>
                <a:gd name="connsiteY345" fmla="*/ 232220 h 1457325"/>
                <a:gd name="connsiteX346" fmla="*/ 1579721 w 1609725"/>
                <a:gd name="connsiteY346" fmla="*/ 230124 h 1457325"/>
                <a:gd name="connsiteX347" fmla="*/ 1577245 w 1609725"/>
                <a:gd name="connsiteY347" fmla="*/ 231267 h 1457325"/>
                <a:gd name="connsiteX348" fmla="*/ 1579341 w 1609725"/>
                <a:gd name="connsiteY348" fmla="*/ 233839 h 1457325"/>
                <a:gd name="connsiteX349" fmla="*/ 1575054 w 1609725"/>
                <a:gd name="connsiteY349" fmla="*/ 236601 h 1457325"/>
                <a:gd name="connsiteX350" fmla="*/ 1583341 w 1609725"/>
                <a:gd name="connsiteY350" fmla="*/ 245745 h 1457325"/>
                <a:gd name="connsiteX351" fmla="*/ 1580960 w 1609725"/>
                <a:gd name="connsiteY351" fmla="*/ 246888 h 1457325"/>
                <a:gd name="connsiteX352" fmla="*/ 1582293 w 1609725"/>
                <a:gd name="connsiteY352" fmla="*/ 253746 h 1457325"/>
                <a:gd name="connsiteX353" fmla="*/ 1567624 w 1609725"/>
                <a:gd name="connsiteY353" fmla="*/ 253365 h 1457325"/>
                <a:gd name="connsiteX354" fmla="*/ 1567339 w 1609725"/>
                <a:gd name="connsiteY354" fmla="*/ 256794 h 1457325"/>
                <a:gd name="connsiteX355" fmla="*/ 1557433 w 1609725"/>
                <a:gd name="connsiteY355" fmla="*/ 254127 h 1457325"/>
                <a:gd name="connsiteX356" fmla="*/ 1554385 w 1609725"/>
                <a:gd name="connsiteY356" fmla="*/ 259747 h 1457325"/>
                <a:gd name="connsiteX357" fmla="*/ 1571149 w 1609725"/>
                <a:gd name="connsiteY357" fmla="*/ 283464 h 1457325"/>
                <a:gd name="connsiteX358" fmla="*/ 1578483 w 1609725"/>
                <a:gd name="connsiteY358" fmla="*/ 281369 h 1457325"/>
                <a:gd name="connsiteX359" fmla="*/ 1576864 w 1609725"/>
                <a:gd name="connsiteY359" fmla="*/ 300323 h 1457325"/>
                <a:gd name="connsiteX360" fmla="*/ 1557433 w 1609725"/>
                <a:gd name="connsiteY360" fmla="*/ 305467 h 1457325"/>
                <a:gd name="connsiteX361" fmla="*/ 1558481 w 1609725"/>
                <a:gd name="connsiteY361" fmla="*/ 309848 h 1457325"/>
                <a:gd name="connsiteX362" fmla="*/ 1550480 w 1609725"/>
                <a:gd name="connsiteY362" fmla="*/ 315278 h 1457325"/>
                <a:gd name="connsiteX363" fmla="*/ 1544288 w 1609725"/>
                <a:gd name="connsiteY363" fmla="*/ 324136 h 1457325"/>
                <a:gd name="connsiteX364" fmla="*/ 1546193 w 1609725"/>
                <a:gd name="connsiteY364" fmla="*/ 325469 h 1457325"/>
                <a:gd name="connsiteX365" fmla="*/ 1544383 w 1609725"/>
                <a:gd name="connsiteY365" fmla="*/ 332232 h 1457325"/>
                <a:gd name="connsiteX366" fmla="*/ 1531620 w 1609725"/>
                <a:gd name="connsiteY366" fmla="*/ 335947 h 1457325"/>
                <a:gd name="connsiteX367" fmla="*/ 1530096 w 1609725"/>
                <a:gd name="connsiteY367" fmla="*/ 344424 h 1457325"/>
                <a:gd name="connsiteX368" fmla="*/ 1541145 w 1609725"/>
                <a:gd name="connsiteY368" fmla="*/ 346043 h 1457325"/>
                <a:gd name="connsiteX369" fmla="*/ 1549241 w 1609725"/>
                <a:gd name="connsiteY369" fmla="*/ 364236 h 1457325"/>
                <a:gd name="connsiteX370" fmla="*/ 1535335 w 1609725"/>
                <a:gd name="connsiteY370" fmla="*/ 369665 h 1457325"/>
                <a:gd name="connsiteX371" fmla="*/ 1523047 w 1609725"/>
                <a:gd name="connsiteY371" fmla="*/ 391859 h 1457325"/>
                <a:gd name="connsiteX372" fmla="*/ 1518285 w 1609725"/>
                <a:gd name="connsiteY372" fmla="*/ 396050 h 1457325"/>
                <a:gd name="connsiteX373" fmla="*/ 1502664 w 1609725"/>
                <a:gd name="connsiteY373" fmla="*/ 401764 h 1457325"/>
                <a:gd name="connsiteX374" fmla="*/ 1504760 w 1609725"/>
                <a:gd name="connsiteY374" fmla="*/ 407289 h 1457325"/>
                <a:gd name="connsiteX375" fmla="*/ 1492568 w 1609725"/>
                <a:gd name="connsiteY375" fmla="*/ 413290 h 1457325"/>
                <a:gd name="connsiteX376" fmla="*/ 1487043 w 1609725"/>
                <a:gd name="connsiteY376" fmla="*/ 421291 h 1457325"/>
                <a:gd name="connsiteX377" fmla="*/ 1475042 w 1609725"/>
                <a:gd name="connsiteY377" fmla="*/ 421767 h 1457325"/>
                <a:gd name="connsiteX378" fmla="*/ 1471898 w 1609725"/>
                <a:gd name="connsiteY378" fmla="*/ 412147 h 1457325"/>
                <a:gd name="connsiteX379" fmla="*/ 1461040 w 1609725"/>
                <a:gd name="connsiteY379" fmla="*/ 416528 h 1457325"/>
                <a:gd name="connsiteX380" fmla="*/ 1444085 w 1609725"/>
                <a:gd name="connsiteY380" fmla="*/ 418814 h 1457325"/>
                <a:gd name="connsiteX381" fmla="*/ 1438370 w 1609725"/>
                <a:gd name="connsiteY381" fmla="*/ 406622 h 1457325"/>
                <a:gd name="connsiteX382" fmla="*/ 1423892 w 1609725"/>
                <a:gd name="connsiteY382" fmla="*/ 412147 h 1457325"/>
                <a:gd name="connsiteX383" fmla="*/ 1426464 w 1609725"/>
                <a:gd name="connsiteY383" fmla="*/ 417862 h 1457325"/>
                <a:gd name="connsiteX384" fmla="*/ 1422845 w 1609725"/>
                <a:gd name="connsiteY384" fmla="*/ 418338 h 1457325"/>
                <a:gd name="connsiteX385" fmla="*/ 1421225 w 1609725"/>
                <a:gd name="connsiteY385" fmla="*/ 413480 h 1457325"/>
                <a:gd name="connsiteX386" fmla="*/ 1417701 w 1609725"/>
                <a:gd name="connsiteY386" fmla="*/ 415290 h 1457325"/>
                <a:gd name="connsiteX387" fmla="*/ 1412558 w 1609725"/>
                <a:gd name="connsiteY387" fmla="*/ 403003 h 1457325"/>
                <a:gd name="connsiteX388" fmla="*/ 1401223 w 1609725"/>
                <a:gd name="connsiteY388" fmla="*/ 407956 h 1457325"/>
                <a:gd name="connsiteX389" fmla="*/ 1409319 w 1609725"/>
                <a:gd name="connsiteY389" fmla="*/ 438531 h 1457325"/>
                <a:gd name="connsiteX390" fmla="*/ 1384554 w 1609725"/>
                <a:gd name="connsiteY390" fmla="*/ 444151 h 1457325"/>
                <a:gd name="connsiteX391" fmla="*/ 1387126 w 1609725"/>
                <a:gd name="connsiteY391" fmla="*/ 459200 h 1457325"/>
                <a:gd name="connsiteX392" fmla="*/ 1376363 w 1609725"/>
                <a:gd name="connsiteY392" fmla="*/ 460438 h 1457325"/>
                <a:gd name="connsiteX393" fmla="*/ 1377601 w 1609725"/>
                <a:gd name="connsiteY393" fmla="*/ 465296 h 1457325"/>
                <a:gd name="connsiteX394" fmla="*/ 1348264 w 1609725"/>
                <a:gd name="connsiteY394" fmla="*/ 467296 h 1457325"/>
                <a:gd name="connsiteX395" fmla="*/ 1353598 w 1609725"/>
                <a:gd name="connsiteY395" fmla="*/ 473297 h 1457325"/>
                <a:gd name="connsiteX396" fmla="*/ 1361504 w 1609725"/>
                <a:gd name="connsiteY396" fmla="*/ 505682 h 1457325"/>
                <a:gd name="connsiteX397" fmla="*/ 1339215 w 1609725"/>
                <a:gd name="connsiteY397" fmla="*/ 511683 h 1457325"/>
                <a:gd name="connsiteX398" fmla="*/ 1301972 w 1609725"/>
                <a:gd name="connsiteY398" fmla="*/ 516827 h 1457325"/>
                <a:gd name="connsiteX399" fmla="*/ 1281208 w 1609725"/>
                <a:gd name="connsiteY399" fmla="*/ 524446 h 1457325"/>
                <a:gd name="connsiteX400" fmla="*/ 1286065 w 1609725"/>
                <a:gd name="connsiteY400" fmla="*/ 533210 h 1457325"/>
                <a:gd name="connsiteX401" fmla="*/ 1278064 w 1609725"/>
                <a:gd name="connsiteY401" fmla="*/ 544163 h 1457325"/>
                <a:gd name="connsiteX402" fmla="*/ 1271302 w 1609725"/>
                <a:gd name="connsiteY402" fmla="*/ 544735 h 1457325"/>
                <a:gd name="connsiteX403" fmla="*/ 1271778 w 1609725"/>
                <a:gd name="connsiteY403" fmla="*/ 549497 h 1457325"/>
                <a:gd name="connsiteX404" fmla="*/ 1217486 w 1609725"/>
                <a:gd name="connsiteY404" fmla="*/ 563689 h 1457325"/>
                <a:gd name="connsiteX405" fmla="*/ 1220629 w 1609725"/>
                <a:gd name="connsiteY405" fmla="*/ 572834 h 1457325"/>
                <a:gd name="connsiteX406" fmla="*/ 1206246 w 1609725"/>
                <a:gd name="connsiteY406" fmla="*/ 578072 h 1457325"/>
                <a:gd name="connsiteX407" fmla="*/ 1207484 w 1609725"/>
                <a:gd name="connsiteY407" fmla="*/ 581501 h 1457325"/>
                <a:gd name="connsiteX408" fmla="*/ 1204627 w 1609725"/>
                <a:gd name="connsiteY408" fmla="*/ 582739 h 1457325"/>
                <a:gd name="connsiteX409" fmla="*/ 1207008 w 1609725"/>
                <a:gd name="connsiteY409" fmla="*/ 589693 h 1457325"/>
                <a:gd name="connsiteX410" fmla="*/ 1187672 w 1609725"/>
                <a:gd name="connsiteY410" fmla="*/ 596551 h 1457325"/>
                <a:gd name="connsiteX411" fmla="*/ 1189482 w 1609725"/>
                <a:gd name="connsiteY411" fmla="*/ 600551 h 1457325"/>
                <a:gd name="connsiteX412" fmla="*/ 1165574 w 1609725"/>
                <a:gd name="connsiteY412" fmla="*/ 610362 h 1457325"/>
                <a:gd name="connsiteX413" fmla="*/ 1164527 w 1609725"/>
                <a:gd name="connsiteY413" fmla="*/ 608076 h 1457325"/>
                <a:gd name="connsiteX414" fmla="*/ 1156526 w 1609725"/>
                <a:gd name="connsiteY414" fmla="*/ 612743 h 1457325"/>
                <a:gd name="connsiteX415" fmla="*/ 1156430 w 1609725"/>
                <a:gd name="connsiteY415" fmla="*/ 617601 h 1457325"/>
                <a:gd name="connsiteX416" fmla="*/ 1146334 w 1609725"/>
                <a:gd name="connsiteY416" fmla="*/ 621983 h 1457325"/>
                <a:gd name="connsiteX417" fmla="*/ 1151858 w 1609725"/>
                <a:gd name="connsiteY417" fmla="*/ 640937 h 1457325"/>
                <a:gd name="connsiteX418" fmla="*/ 1144524 w 1609725"/>
                <a:gd name="connsiteY418" fmla="*/ 644271 h 1457325"/>
                <a:gd name="connsiteX419" fmla="*/ 1145572 w 1609725"/>
                <a:gd name="connsiteY419" fmla="*/ 646176 h 1457325"/>
                <a:gd name="connsiteX420" fmla="*/ 1143286 w 1609725"/>
                <a:gd name="connsiteY420" fmla="*/ 647414 h 1457325"/>
                <a:gd name="connsiteX421" fmla="*/ 1146810 w 1609725"/>
                <a:gd name="connsiteY421" fmla="*/ 654463 h 1457325"/>
                <a:gd name="connsiteX422" fmla="*/ 1141476 w 1609725"/>
                <a:gd name="connsiteY422" fmla="*/ 657225 h 1457325"/>
                <a:gd name="connsiteX423" fmla="*/ 1143857 w 1609725"/>
                <a:gd name="connsiteY423" fmla="*/ 663416 h 1457325"/>
                <a:gd name="connsiteX424" fmla="*/ 1105090 w 1609725"/>
                <a:gd name="connsiteY424" fmla="*/ 679609 h 1457325"/>
                <a:gd name="connsiteX425" fmla="*/ 1089374 w 1609725"/>
                <a:gd name="connsiteY425" fmla="*/ 681704 h 1457325"/>
                <a:gd name="connsiteX426" fmla="*/ 1089755 w 1609725"/>
                <a:gd name="connsiteY426" fmla="*/ 690467 h 1457325"/>
                <a:gd name="connsiteX427" fmla="*/ 1093184 w 1609725"/>
                <a:gd name="connsiteY427" fmla="*/ 690277 h 1457325"/>
                <a:gd name="connsiteX428" fmla="*/ 1094994 w 1609725"/>
                <a:gd name="connsiteY428" fmla="*/ 702564 h 1457325"/>
                <a:gd name="connsiteX429" fmla="*/ 1088041 w 1609725"/>
                <a:gd name="connsiteY429" fmla="*/ 703421 h 1457325"/>
                <a:gd name="connsiteX430" fmla="*/ 1089279 w 1609725"/>
                <a:gd name="connsiteY430" fmla="*/ 711327 h 1457325"/>
                <a:gd name="connsiteX431" fmla="*/ 1085850 w 1609725"/>
                <a:gd name="connsiteY431" fmla="*/ 711613 h 1457325"/>
                <a:gd name="connsiteX432" fmla="*/ 1083278 w 1609725"/>
                <a:gd name="connsiteY432" fmla="*/ 723233 h 1457325"/>
                <a:gd name="connsiteX433" fmla="*/ 1085088 w 1609725"/>
                <a:gd name="connsiteY433" fmla="*/ 740759 h 1457325"/>
                <a:gd name="connsiteX434" fmla="*/ 1081469 w 1609725"/>
                <a:gd name="connsiteY434" fmla="*/ 740950 h 1457325"/>
                <a:gd name="connsiteX435" fmla="*/ 1079659 w 1609725"/>
                <a:gd name="connsiteY435" fmla="*/ 745141 h 1457325"/>
                <a:gd name="connsiteX436" fmla="*/ 1088517 w 1609725"/>
                <a:gd name="connsiteY436" fmla="*/ 778669 h 1457325"/>
                <a:gd name="connsiteX437" fmla="*/ 1103947 w 1609725"/>
                <a:gd name="connsiteY437" fmla="*/ 774763 h 1457325"/>
                <a:gd name="connsiteX438" fmla="*/ 1119664 w 1609725"/>
                <a:gd name="connsiteY438" fmla="*/ 765810 h 1457325"/>
                <a:gd name="connsiteX439" fmla="*/ 1120807 w 1609725"/>
                <a:gd name="connsiteY439" fmla="*/ 768477 h 1457325"/>
                <a:gd name="connsiteX440" fmla="*/ 1138523 w 1609725"/>
                <a:gd name="connsiteY440" fmla="*/ 763429 h 1457325"/>
                <a:gd name="connsiteX441" fmla="*/ 1142429 w 1609725"/>
                <a:gd name="connsiteY441" fmla="*/ 771430 h 1457325"/>
                <a:gd name="connsiteX442" fmla="*/ 1173671 w 1609725"/>
                <a:gd name="connsiteY442" fmla="*/ 770572 h 1457325"/>
                <a:gd name="connsiteX443" fmla="*/ 1176338 w 1609725"/>
                <a:gd name="connsiteY443" fmla="*/ 773430 h 1457325"/>
                <a:gd name="connsiteX444" fmla="*/ 1175480 w 1609725"/>
                <a:gd name="connsiteY444" fmla="*/ 780860 h 1457325"/>
                <a:gd name="connsiteX445" fmla="*/ 1177671 w 1609725"/>
                <a:gd name="connsiteY445" fmla="*/ 784479 h 1457325"/>
                <a:gd name="connsiteX446" fmla="*/ 1188244 w 1609725"/>
                <a:gd name="connsiteY446" fmla="*/ 786955 h 1457325"/>
                <a:gd name="connsiteX447" fmla="*/ 1186148 w 1609725"/>
                <a:gd name="connsiteY447" fmla="*/ 786575 h 1457325"/>
                <a:gd name="connsiteX448" fmla="*/ 1184815 w 1609725"/>
                <a:gd name="connsiteY448" fmla="*/ 790480 h 1457325"/>
                <a:gd name="connsiteX449" fmla="*/ 1185386 w 1609725"/>
                <a:gd name="connsiteY449" fmla="*/ 796957 h 1457325"/>
                <a:gd name="connsiteX450" fmla="*/ 1181957 w 1609725"/>
                <a:gd name="connsiteY450" fmla="*/ 797147 h 1457325"/>
                <a:gd name="connsiteX451" fmla="*/ 1180910 w 1609725"/>
                <a:gd name="connsiteY451" fmla="*/ 800481 h 1457325"/>
                <a:gd name="connsiteX452" fmla="*/ 1172147 w 1609725"/>
                <a:gd name="connsiteY452" fmla="*/ 802577 h 1457325"/>
                <a:gd name="connsiteX453" fmla="*/ 1149001 w 1609725"/>
                <a:gd name="connsiteY453" fmla="*/ 796480 h 1457325"/>
                <a:gd name="connsiteX454" fmla="*/ 1137380 w 1609725"/>
                <a:gd name="connsiteY454" fmla="*/ 801529 h 1457325"/>
                <a:gd name="connsiteX455" fmla="*/ 1128236 w 1609725"/>
                <a:gd name="connsiteY455" fmla="*/ 801529 h 1457325"/>
                <a:gd name="connsiteX456" fmla="*/ 1130713 w 1609725"/>
                <a:gd name="connsiteY456" fmla="*/ 811721 h 1457325"/>
                <a:gd name="connsiteX457" fmla="*/ 1105472 w 1609725"/>
                <a:gd name="connsiteY457" fmla="*/ 814769 h 1457325"/>
                <a:gd name="connsiteX458" fmla="*/ 1106614 w 1609725"/>
                <a:gd name="connsiteY458" fmla="*/ 827056 h 1457325"/>
                <a:gd name="connsiteX459" fmla="*/ 1096328 w 1609725"/>
                <a:gd name="connsiteY459" fmla="*/ 830771 h 1457325"/>
                <a:gd name="connsiteX460" fmla="*/ 1104710 w 1609725"/>
                <a:gd name="connsiteY460" fmla="*/ 854678 h 1457325"/>
                <a:gd name="connsiteX461" fmla="*/ 1106043 w 1609725"/>
                <a:gd name="connsiteY461" fmla="*/ 872680 h 1457325"/>
                <a:gd name="connsiteX462" fmla="*/ 1100423 w 1609725"/>
                <a:gd name="connsiteY462" fmla="*/ 873919 h 1457325"/>
                <a:gd name="connsiteX463" fmla="*/ 1101662 w 1609725"/>
                <a:gd name="connsiteY463" fmla="*/ 880110 h 1457325"/>
                <a:gd name="connsiteX464" fmla="*/ 1114520 w 1609725"/>
                <a:gd name="connsiteY464" fmla="*/ 897446 h 1457325"/>
                <a:gd name="connsiteX465" fmla="*/ 1114615 w 1609725"/>
                <a:gd name="connsiteY465" fmla="*/ 905637 h 1457325"/>
                <a:gd name="connsiteX466" fmla="*/ 1108710 w 1609725"/>
                <a:gd name="connsiteY466" fmla="*/ 911638 h 1457325"/>
                <a:gd name="connsiteX467" fmla="*/ 1108710 w 1609725"/>
                <a:gd name="connsiteY467" fmla="*/ 925449 h 1457325"/>
                <a:gd name="connsiteX468" fmla="*/ 1100900 w 1609725"/>
                <a:gd name="connsiteY468" fmla="*/ 940689 h 1457325"/>
                <a:gd name="connsiteX469" fmla="*/ 1101757 w 1609725"/>
                <a:gd name="connsiteY469" fmla="*/ 946976 h 1457325"/>
                <a:gd name="connsiteX470" fmla="*/ 1078325 w 1609725"/>
                <a:gd name="connsiteY470" fmla="*/ 957358 h 1457325"/>
                <a:gd name="connsiteX471" fmla="*/ 1075658 w 1609725"/>
                <a:gd name="connsiteY471" fmla="*/ 962025 h 1457325"/>
                <a:gd name="connsiteX472" fmla="*/ 1063752 w 1609725"/>
                <a:gd name="connsiteY472" fmla="*/ 968121 h 1457325"/>
                <a:gd name="connsiteX473" fmla="*/ 1064038 w 1609725"/>
                <a:gd name="connsiteY473" fmla="*/ 981265 h 1457325"/>
                <a:gd name="connsiteX474" fmla="*/ 1070039 w 1609725"/>
                <a:gd name="connsiteY474" fmla="*/ 994220 h 1457325"/>
                <a:gd name="connsiteX475" fmla="*/ 1080040 w 1609725"/>
                <a:gd name="connsiteY475" fmla="*/ 991457 h 1457325"/>
                <a:gd name="connsiteX476" fmla="*/ 1077659 w 1609725"/>
                <a:gd name="connsiteY476" fmla="*/ 1007650 h 1457325"/>
                <a:gd name="connsiteX477" fmla="*/ 1074896 w 1609725"/>
                <a:gd name="connsiteY477" fmla="*/ 1012031 h 1457325"/>
                <a:gd name="connsiteX478" fmla="*/ 1085374 w 1609725"/>
                <a:gd name="connsiteY478" fmla="*/ 1014508 h 1457325"/>
                <a:gd name="connsiteX479" fmla="*/ 1072325 w 1609725"/>
                <a:gd name="connsiteY479" fmla="*/ 1030414 h 1457325"/>
                <a:gd name="connsiteX480" fmla="*/ 1059942 w 1609725"/>
                <a:gd name="connsiteY480" fmla="*/ 1056704 h 1457325"/>
                <a:gd name="connsiteX481" fmla="*/ 1051179 w 1609725"/>
                <a:gd name="connsiteY481" fmla="*/ 1051941 h 1457325"/>
                <a:gd name="connsiteX482" fmla="*/ 1045559 w 1609725"/>
                <a:gd name="connsiteY482" fmla="*/ 1061942 h 1457325"/>
                <a:gd name="connsiteX483" fmla="*/ 1041654 w 1609725"/>
                <a:gd name="connsiteY483" fmla="*/ 1059942 h 1457325"/>
                <a:gd name="connsiteX484" fmla="*/ 1039463 w 1609725"/>
                <a:gd name="connsiteY484" fmla="*/ 1063276 h 1457325"/>
                <a:gd name="connsiteX485" fmla="*/ 1018699 w 1609725"/>
                <a:gd name="connsiteY485" fmla="*/ 1061466 h 1457325"/>
                <a:gd name="connsiteX486" fmla="*/ 1014984 w 1609725"/>
                <a:gd name="connsiteY486" fmla="*/ 1073372 h 1457325"/>
                <a:gd name="connsiteX487" fmla="*/ 1012793 w 1609725"/>
                <a:gd name="connsiteY487" fmla="*/ 1073468 h 1457325"/>
                <a:gd name="connsiteX488" fmla="*/ 1010793 w 1609725"/>
                <a:gd name="connsiteY488" fmla="*/ 1068610 h 1457325"/>
                <a:gd name="connsiteX489" fmla="*/ 988219 w 1609725"/>
                <a:gd name="connsiteY489" fmla="*/ 1072229 h 1457325"/>
                <a:gd name="connsiteX490" fmla="*/ 987933 w 1609725"/>
                <a:gd name="connsiteY490" fmla="*/ 1099756 h 1457325"/>
                <a:gd name="connsiteX491" fmla="*/ 992029 w 1609725"/>
                <a:gd name="connsiteY491" fmla="*/ 1123379 h 1457325"/>
                <a:gd name="connsiteX492" fmla="*/ 990410 w 1609725"/>
                <a:gd name="connsiteY492" fmla="*/ 1124236 h 1457325"/>
                <a:gd name="connsiteX493" fmla="*/ 987743 w 1609725"/>
                <a:gd name="connsiteY493" fmla="*/ 1115568 h 1457325"/>
                <a:gd name="connsiteX494" fmla="*/ 979646 w 1609725"/>
                <a:gd name="connsiteY494" fmla="*/ 1117473 h 1457325"/>
                <a:gd name="connsiteX495" fmla="*/ 975170 w 1609725"/>
                <a:gd name="connsiteY495" fmla="*/ 1111568 h 1457325"/>
                <a:gd name="connsiteX496" fmla="*/ 978979 w 1609725"/>
                <a:gd name="connsiteY496" fmla="*/ 1106996 h 1457325"/>
                <a:gd name="connsiteX497" fmla="*/ 975360 w 1609725"/>
                <a:gd name="connsiteY497" fmla="*/ 1104043 h 1457325"/>
                <a:gd name="connsiteX498" fmla="*/ 968407 w 1609725"/>
                <a:gd name="connsiteY498" fmla="*/ 1109663 h 1457325"/>
                <a:gd name="connsiteX499" fmla="*/ 977360 w 1609725"/>
                <a:gd name="connsiteY499" fmla="*/ 1120616 h 1457325"/>
                <a:gd name="connsiteX500" fmla="*/ 974884 w 1609725"/>
                <a:gd name="connsiteY500" fmla="*/ 1123188 h 1457325"/>
                <a:gd name="connsiteX501" fmla="*/ 964025 w 1609725"/>
                <a:gd name="connsiteY501" fmla="*/ 1122236 h 1457325"/>
                <a:gd name="connsiteX502" fmla="*/ 945737 w 1609725"/>
                <a:gd name="connsiteY502" fmla="*/ 1127760 h 1457325"/>
                <a:gd name="connsiteX503" fmla="*/ 938975 w 1609725"/>
                <a:gd name="connsiteY503" fmla="*/ 1125569 h 1457325"/>
                <a:gd name="connsiteX504" fmla="*/ 928688 w 1609725"/>
                <a:gd name="connsiteY504" fmla="*/ 1131856 h 1457325"/>
                <a:gd name="connsiteX505" fmla="*/ 934688 w 1609725"/>
                <a:gd name="connsiteY505" fmla="*/ 1140714 h 1457325"/>
                <a:gd name="connsiteX506" fmla="*/ 936212 w 1609725"/>
                <a:gd name="connsiteY506" fmla="*/ 1151382 h 1457325"/>
                <a:gd name="connsiteX507" fmla="*/ 931545 w 1609725"/>
                <a:gd name="connsiteY507" fmla="*/ 1154430 h 1457325"/>
                <a:gd name="connsiteX508" fmla="*/ 935831 w 1609725"/>
                <a:gd name="connsiteY508" fmla="*/ 1163193 h 1457325"/>
                <a:gd name="connsiteX509" fmla="*/ 943928 w 1609725"/>
                <a:gd name="connsiteY509" fmla="*/ 1162431 h 1457325"/>
                <a:gd name="connsiteX510" fmla="*/ 946595 w 1609725"/>
                <a:gd name="connsiteY510" fmla="*/ 1172337 h 1457325"/>
                <a:gd name="connsiteX511" fmla="*/ 953738 w 1609725"/>
                <a:gd name="connsiteY511" fmla="*/ 1169765 h 1457325"/>
                <a:gd name="connsiteX512" fmla="*/ 956120 w 1609725"/>
                <a:gd name="connsiteY512" fmla="*/ 1179195 h 1457325"/>
                <a:gd name="connsiteX513" fmla="*/ 958025 w 1609725"/>
                <a:gd name="connsiteY513" fmla="*/ 1178433 h 1457325"/>
                <a:gd name="connsiteX514" fmla="*/ 960596 w 1609725"/>
                <a:gd name="connsiteY514" fmla="*/ 1188148 h 1457325"/>
                <a:gd name="connsiteX515" fmla="*/ 962120 w 1609725"/>
                <a:gd name="connsiteY515" fmla="*/ 1187387 h 1457325"/>
                <a:gd name="connsiteX516" fmla="*/ 969740 w 1609725"/>
                <a:gd name="connsiteY516" fmla="*/ 1207675 h 1457325"/>
                <a:gd name="connsiteX517" fmla="*/ 960501 w 1609725"/>
                <a:gd name="connsiteY517" fmla="*/ 1210723 h 1457325"/>
                <a:gd name="connsiteX518" fmla="*/ 969931 w 1609725"/>
                <a:gd name="connsiteY518" fmla="*/ 1237679 h 1457325"/>
                <a:gd name="connsiteX519" fmla="*/ 983456 w 1609725"/>
                <a:gd name="connsiteY519" fmla="*/ 1233297 h 1457325"/>
                <a:gd name="connsiteX520" fmla="*/ 984980 w 1609725"/>
                <a:gd name="connsiteY520" fmla="*/ 1239107 h 1457325"/>
                <a:gd name="connsiteX521" fmla="*/ 990600 w 1609725"/>
                <a:gd name="connsiteY521" fmla="*/ 1237583 h 1457325"/>
                <a:gd name="connsiteX522" fmla="*/ 991362 w 1609725"/>
                <a:gd name="connsiteY522" fmla="*/ 1246632 h 1457325"/>
                <a:gd name="connsiteX523" fmla="*/ 986600 w 1609725"/>
                <a:gd name="connsiteY523" fmla="*/ 1265206 h 1457325"/>
                <a:gd name="connsiteX524" fmla="*/ 984218 w 1609725"/>
                <a:gd name="connsiteY524" fmla="*/ 1265111 h 1457325"/>
                <a:gd name="connsiteX525" fmla="*/ 983361 w 1609725"/>
                <a:gd name="connsiteY525" fmla="*/ 1272826 h 1457325"/>
                <a:gd name="connsiteX526" fmla="*/ 986600 w 1609725"/>
                <a:gd name="connsiteY526" fmla="*/ 1273873 h 1457325"/>
                <a:gd name="connsiteX527" fmla="*/ 985266 w 1609725"/>
                <a:gd name="connsiteY527" fmla="*/ 1279303 h 1457325"/>
                <a:gd name="connsiteX528" fmla="*/ 977646 w 1609725"/>
                <a:gd name="connsiteY528" fmla="*/ 1277684 h 1457325"/>
                <a:gd name="connsiteX529" fmla="*/ 981075 w 1609725"/>
                <a:gd name="connsiteY529" fmla="*/ 1281017 h 1457325"/>
                <a:gd name="connsiteX530" fmla="*/ 977075 w 1609725"/>
                <a:gd name="connsiteY530" fmla="*/ 1290923 h 1457325"/>
                <a:gd name="connsiteX531" fmla="*/ 966406 w 1609725"/>
                <a:gd name="connsiteY531" fmla="*/ 1289590 h 1457325"/>
                <a:gd name="connsiteX532" fmla="*/ 941261 w 1609725"/>
                <a:gd name="connsiteY532" fmla="*/ 1273016 h 1457325"/>
                <a:gd name="connsiteX533" fmla="*/ 933545 w 1609725"/>
                <a:gd name="connsiteY533" fmla="*/ 1273683 h 1457325"/>
                <a:gd name="connsiteX534" fmla="*/ 927354 w 1609725"/>
                <a:gd name="connsiteY534" fmla="*/ 1279112 h 1457325"/>
                <a:gd name="connsiteX535" fmla="*/ 924306 w 1609725"/>
                <a:gd name="connsiteY535" fmla="*/ 1274064 h 1457325"/>
                <a:gd name="connsiteX536" fmla="*/ 913447 w 1609725"/>
                <a:gd name="connsiteY536" fmla="*/ 1279208 h 1457325"/>
                <a:gd name="connsiteX537" fmla="*/ 914971 w 1609725"/>
                <a:gd name="connsiteY537" fmla="*/ 1282732 h 1457325"/>
                <a:gd name="connsiteX538" fmla="*/ 910876 w 1609725"/>
                <a:gd name="connsiteY538" fmla="*/ 1284351 h 1457325"/>
                <a:gd name="connsiteX539" fmla="*/ 924401 w 1609725"/>
                <a:gd name="connsiteY539" fmla="*/ 1312926 h 1457325"/>
                <a:gd name="connsiteX540" fmla="*/ 912495 w 1609725"/>
                <a:gd name="connsiteY540" fmla="*/ 1328261 h 1457325"/>
                <a:gd name="connsiteX541" fmla="*/ 911733 w 1609725"/>
                <a:gd name="connsiteY541" fmla="*/ 1333024 h 1457325"/>
                <a:gd name="connsiteX542" fmla="*/ 917543 w 1609725"/>
                <a:gd name="connsiteY542" fmla="*/ 1340548 h 1457325"/>
                <a:gd name="connsiteX543" fmla="*/ 925068 w 1609725"/>
                <a:gd name="connsiteY543" fmla="*/ 1344739 h 1457325"/>
                <a:gd name="connsiteX544" fmla="*/ 914781 w 1609725"/>
                <a:gd name="connsiteY544" fmla="*/ 1342739 h 1457325"/>
                <a:gd name="connsiteX545" fmla="*/ 901446 w 1609725"/>
                <a:gd name="connsiteY545" fmla="*/ 1334929 h 1457325"/>
                <a:gd name="connsiteX546" fmla="*/ 893921 w 1609725"/>
                <a:gd name="connsiteY546" fmla="*/ 1379792 h 1457325"/>
                <a:gd name="connsiteX547" fmla="*/ 881348 w 1609725"/>
                <a:gd name="connsiteY547" fmla="*/ 1375601 h 1457325"/>
                <a:gd name="connsiteX548" fmla="*/ 873538 w 1609725"/>
                <a:gd name="connsiteY548" fmla="*/ 1383221 h 1457325"/>
                <a:gd name="connsiteX549" fmla="*/ 872585 w 1609725"/>
                <a:gd name="connsiteY549" fmla="*/ 1394555 h 1457325"/>
                <a:gd name="connsiteX550" fmla="*/ 870680 w 1609725"/>
                <a:gd name="connsiteY550" fmla="*/ 1390650 h 1457325"/>
                <a:gd name="connsiteX551" fmla="*/ 860679 w 1609725"/>
                <a:gd name="connsiteY551" fmla="*/ 1388364 h 1457325"/>
                <a:gd name="connsiteX552" fmla="*/ 847344 w 1609725"/>
                <a:gd name="connsiteY552" fmla="*/ 1395508 h 1457325"/>
                <a:gd name="connsiteX553" fmla="*/ 839248 w 1609725"/>
                <a:gd name="connsiteY553" fmla="*/ 1389602 h 1457325"/>
                <a:gd name="connsiteX554" fmla="*/ 836962 w 1609725"/>
                <a:gd name="connsiteY554" fmla="*/ 1398270 h 1457325"/>
                <a:gd name="connsiteX555" fmla="*/ 829818 w 1609725"/>
                <a:gd name="connsiteY555" fmla="*/ 1398556 h 1457325"/>
                <a:gd name="connsiteX556" fmla="*/ 829628 w 1609725"/>
                <a:gd name="connsiteY556" fmla="*/ 1405223 h 1457325"/>
                <a:gd name="connsiteX557" fmla="*/ 821150 w 1609725"/>
                <a:gd name="connsiteY557" fmla="*/ 1402271 h 1457325"/>
                <a:gd name="connsiteX558" fmla="*/ 820960 w 1609725"/>
                <a:gd name="connsiteY558" fmla="*/ 1398556 h 1457325"/>
                <a:gd name="connsiteX559" fmla="*/ 818483 w 1609725"/>
                <a:gd name="connsiteY559" fmla="*/ 1398175 h 1457325"/>
                <a:gd name="connsiteX560" fmla="*/ 817340 w 1609725"/>
                <a:gd name="connsiteY560" fmla="*/ 1401794 h 1457325"/>
                <a:gd name="connsiteX561" fmla="*/ 810482 w 1609725"/>
                <a:gd name="connsiteY561" fmla="*/ 1398746 h 1457325"/>
                <a:gd name="connsiteX562" fmla="*/ 804291 w 1609725"/>
                <a:gd name="connsiteY562" fmla="*/ 1403985 h 1457325"/>
                <a:gd name="connsiteX563" fmla="*/ 795719 w 1609725"/>
                <a:gd name="connsiteY563" fmla="*/ 1403604 h 1457325"/>
                <a:gd name="connsiteX564" fmla="*/ 791146 w 1609725"/>
                <a:gd name="connsiteY564" fmla="*/ 1401889 h 1457325"/>
                <a:gd name="connsiteX565" fmla="*/ 793337 w 1609725"/>
                <a:gd name="connsiteY565" fmla="*/ 1392174 h 1457325"/>
                <a:gd name="connsiteX566" fmla="*/ 802291 w 1609725"/>
                <a:gd name="connsiteY566" fmla="*/ 1389412 h 1457325"/>
                <a:gd name="connsiteX567" fmla="*/ 817912 w 1609725"/>
                <a:gd name="connsiteY567" fmla="*/ 1378268 h 1457325"/>
                <a:gd name="connsiteX568" fmla="*/ 811816 w 1609725"/>
                <a:gd name="connsiteY568" fmla="*/ 1372172 h 1457325"/>
                <a:gd name="connsiteX569" fmla="*/ 799243 w 1609725"/>
                <a:gd name="connsiteY569" fmla="*/ 1380077 h 1457325"/>
                <a:gd name="connsiteX570" fmla="*/ 798290 w 1609725"/>
                <a:gd name="connsiteY570" fmla="*/ 1377696 h 1457325"/>
                <a:gd name="connsiteX571" fmla="*/ 803053 w 1609725"/>
                <a:gd name="connsiteY571" fmla="*/ 1375601 h 1457325"/>
                <a:gd name="connsiteX572" fmla="*/ 799624 w 1609725"/>
                <a:gd name="connsiteY572" fmla="*/ 1368171 h 1457325"/>
                <a:gd name="connsiteX573" fmla="*/ 800862 w 1609725"/>
                <a:gd name="connsiteY573" fmla="*/ 1355598 h 1457325"/>
                <a:gd name="connsiteX574" fmla="*/ 792575 w 1609725"/>
                <a:gd name="connsiteY574" fmla="*/ 1352455 h 1457325"/>
                <a:gd name="connsiteX575" fmla="*/ 805148 w 1609725"/>
                <a:gd name="connsiteY575" fmla="*/ 1336929 h 1457325"/>
                <a:gd name="connsiteX576" fmla="*/ 798671 w 1609725"/>
                <a:gd name="connsiteY576" fmla="*/ 1335119 h 1457325"/>
                <a:gd name="connsiteX577" fmla="*/ 791337 w 1609725"/>
                <a:gd name="connsiteY577" fmla="*/ 1338453 h 1457325"/>
                <a:gd name="connsiteX578" fmla="*/ 773525 w 1609725"/>
                <a:gd name="connsiteY578" fmla="*/ 1339215 h 1457325"/>
                <a:gd name="connsiteX579" fmla="*/ 747331 w 1609725"/>
                <a:gd name="connsiteY579" fmla="*/ 1349502 h 1457325"/>
                <a:gd name="connsiteX580" fmla="*/ 723900 w 1609725"/>
                <a:gd name="connsiteY580" fmla="*/ 1352074 h 1457325"/>
                <a:gd name="connsiteX581" fmla="*/ 729996 w 1609725"/>
                <a:gd name="connsiteY581" fmla="*/ 1393793 h 1457325"/>
                <a:gd name="connsiteX582" fmla="*/ 726377 w 1609725"/>
                <a:gd name="connsiteY582" fmla="*/ 1407128 h 1457325"/>
                <a:gd name="connsiteX583" fmla="*/ 727138 w 1609725"/>
                <a:gd name="connsiteY583" fmla="*/ 1418939 h 1457325"/>
                <a:gd name="connsiteX584" fmla="*/ 718661 w 1609725"/>
                <a:gd name="connsiteY584" fmla="*/ 1426464 h 1457325"/>
                <a:gd name="connsiteX585" fmla="*/ 715518 w 1609725"/>
                <a:gd name="connsiteY585" fmla="*/ 1425416 h 1457325"/>
                <a:gd name="connsiteX586" fmla="*/ 713994 w 1609725"/>
                <a:gd name="connsiteY586" fmla="*/ 1428655 h 1457325"/>
                <a:gd name="connsiteX587" fmla="*/ 668179 w 1609725"/>
                <a:gd name="connsiteY587" fmla="*/ 1448276 h 1457325"/>
                <a:gd name="connsiteX588" fmla="*/ 664083 w 1609725"/>
                <a:gd name="connsiteY588" fmla="*/ 1449038 h 1457325"/>
                <a:gd name="connsiteX589" fmla="*/ 659702 w 1609725"/>
                <a:gd name="connsiteY589" fmla="*/ 1444657 h 1457325"/>
                <a:gd name="connsiteX590" fmla="*/ 650938 w 1609725"/>
                <a:gd name="connsiteY590" fmla="*/ 1445228 h 1457325"/>
                <a:gd name="connsiteX591" fmla="*/ 650558 w 1609725"/>
                <a:gd name="connsiteY591" fmla="*/ 1440847 h 1457325"/>
                <a:gd name="connsiteX592" fmla="*/ 640175 w 1609725"/>
                <a:gd name="connsiteY592" fmla="*/ 1440561 h 1457325"/>
                <a:gd name="connsiteX593" fmla="*/ 634270 w 1609725"/>
                <a:gd name="connsiteY593" fmla="*/ 1441704 h 1457325"/>
                <a:gd name="connsiteX594" fmla="*/ 634746 w 1609725"/>
                <a:gd name="connsiteY594" fmla="*/ 1444466 h 1457325"/>
                <a:gd name="connsiteX595" fmla="*/ 630746 w 1609725"/>
                <a:gd name="connsiteY595" fmla="*/ 1448657 h 1457325"/>
                <a:gd name="connsiteX596" fmla="*/ 621221 w 1609725"/>
                <a:gd name="connsiteY596" fmla="*/ 1445705 h 1457325"/>
                <a:gd name="connsiteX597" fmla="*/ 615505 w 1609725"/>
                <a:gd name="connsiteY597" fmla="*/ 1449134 h 1457325"/>
                <a:gd name="connsiteX598" fmla="*/ 610553 w 1609725"/>
                <a:gd name="connsiteY598" fmla="*/ 1437227 h 1457325"/>
                <a:gd name="connsiteX599" fmla="*/ 613029 w 1609725"/>
                <a:gd name="connsiteY599" fmla="*/ 1431608 h 1457325"/>
                <a:gd name="connsiteX600" fmla="*/ 607219 w 1609725"/>
                <a:gd name="connsiteY600" fmla="*/ 1410557 h 1457325"/>
                <a:gd name="connsiteX601" fmla="*/ 584740 w 1609725"/>
                <a:gd name="connsiteY601" fmla="*/ 1413891 h 1457325"/>
                <a:gd name="connsiteX602" fmla="*/ 583025 w 1609725"/>
                <a:gd name="connsiteY602" fmla="*/ 1409414 h 1457325"/>
                <a:gd name="connsiteX603" fmla="*/ 578453 w 1609725"/>
                <a:gd name="connsiteY603" fmla="*/ 1412367 h 1457325"/>
                <a:gd name="connsiteX604" fmla="*/ 575120 w 1609725"/>
                <a:gd name="connsiteY604" fmla="*/ 1403795 h 1457325"/>
                <a:gd name="connsiteX605" fmla="*/ 564452 w 1609725"/>
                <a:gd name="connsiteY605" fmla="*/ 1405985 h 1457325"/>
                <a:gd name="connsiteX606" fmla="*/ 554641 w 1609725"/>
                <a:gd name="connsiteY606" fmla="*/ 1371981 h 1457325"/>
                <a:gd name="connsiteX607" fmla="*/ 546640 w 1609725"/>
                <a:gd name="connsiteY607" fmla="*/ 1377887 h 1457325"/>
                <a:gd name="connsiteX608" fmla="*/ 538067 w 1609725"/>
                <a:gd name="connsiteY608" fmla="*/ 1380268 h 1457325"/>
                <a:gd name="connsiteX609" fmla="*/ 551212 w 1609725"/>
                <a:gd name="connsiteY609" fmla="*/ 1372838 h 1457325"/>
                <a:gd name="connsiteX610" fmla="*/ 521113 w 1609725"/>
                <a:gd name="connsiteY610" fmla="*/ 1380172 h 1457325"/>
                <a:gd name="connsiteX611" fmla="*/ 520065 w 1609725"/>
                <a:gd name="connsiteY611" fmla="*/ 1377220 h 1457325"/>
                <a:gd name="connsiteX612" fmla="*/ 523970 w 1609725"/>
                <a:gd name="connsiteY612" fmla="*/ 1375601 h 1457325"/>
                <a:gd name="connsiteX613" fmla="*/ 522922 w 1609725"/>
                <a:gd name="connsiteY613" fmla="*/ 1372267 h 1457325"/>
                <a:gd name="connsiteX614" fmla="*/ 529209 w 1609725"/>
                <a:gd name="connsiteY614" fmla="*/ 1368457 h 1457325"/>
                <a:gd name="connsiteX615" fmla="*/ 533210 w 1609725"/>
                <a:gd name="connsiteY615" fmla="*/ 1367600 h 1457325"/>
                <a:gd name="connsiteX616" fmla="*/ 535305 w 1609725"/>
                <a:gd name="connsiteY616" fmla="*/ 1373600 h 1457325"/>
                <a:gd name="connsiteX617" fmla="*/ 554831 w 1609725"/>
                <a:gd name="connsiteY617" fmla="*/ 1368647 h 1457325"/>
                <a:gd name="connsiteX618" fmla="*/ 552831 w 1609725"/>
                <a:gd name="connsiteY618" fmla="*/ 1362932 h 1457325"/>
                <a:gd name="connsiteX619" fmla="*/ 526256 w 1609725"/>
                <a:gd name="connsiteY619" fmla="*/ 1363218 h 1457325"/>
                <a:gd name="connsiteX620" fmla="*/ 525304 w 1609725"/>
                <a:gd name="connsiteY620" fmla="*/ 1354550 h 1457325"/>
                <a:gd name="connsiteX621" fmla="*/ 515779 w 1609725"/>
                <a:gd name="connsiteY621" fmla="*/ 1354360 h 1457325"/>
                <a:gd name="connsiteX622" fmla="*/ 512636 w 1609725"/>
                <a:gd name="connsiteY622" fmla="*/ 1349597 h 1457325"/>
                <a:gd name="connsiteX623" fmla="*/ 515493 w 1609725"/>
                <a:gd name="connsiteY623" fmla="*/ 1347788 h 1457325"/>
                <a:gd name="connsiteX624" fmla="*/ 499872 w 1609725"/>
                <a:gd name="connsiteY624" fmla="*/ 1335596 h 1457325"/>
                <a:gd name="connsiteX625" fmla="*/ 494252 w 1609725"/>
                <a:gd name="connsiteY625" fmla="*/ 1341596 h 1457325"/>
                <a:gd name="connsiteX626" fmla="*/ 483965 w 1609725"/>
                <a:gd name="connsiteY626" fmla="*/ 1343120 h 1457325"/>
                <a:gd name="connsiteX627" fmla="*/ 482727 w 1609725"/>
                <a:gd name="connsiteY627" fmla="*/ 1333690 h 1457325"/>
                <a:gd name="connsiteX628" fmla="*/ 487013 w 1609725"/>
                <a:gd name="connsiteY628" fmla="*/ 1314736 h 1457325"/>
                <a:gd name="connsiteX629" fmla="*/ 487299 w 1609725"/>
                <a:gd name="connsiteY629" fmla="*/ 1295686 h 1457325"/>
                <a:gd name="connsiteX630" fmla="*/ 484918 w 1609725"/>
                <a:gd name="connsiteY630" fmla="*/ 1294638 h 1457325"/>
                <a:gd name="connsiteX631" fmla="*/ 474345 w 1609725"/>
                <a:gd name="connsiteY631" fmla="*/ 1311688 h 1457325"/>
                <a:gd name="connsiteX632" fmla="*/ 456533 w 1609725"/>
                <a:gd name="connsiteY632" fmla="*/ 1286065 h 1457325"/>
                <a:gd name="connsiteX633" fmla="*/ 449675 w 1609725"/>
                <a:gd name="connsiteY633" fmla="*/ 1283208 h 1457325"/>
                <a:gd name="connsiteX634" fmla="*/ 448818 w 1609725"/>
                <a:gd name="connsiteY634" fmla="*/ 1274636 h 1457325"/>
                <a:gd name="connsiteX635" fmla="*/ 415862 w 1609725"/>
                <a:gd name="connsiteY635" fmla="*/ 1279684 h 1457325"/>
                <a:gd name="connsiteX636" fmla="*/ 415385 w 1609725"/>
                <a:gd name="connsiteY636" fmla="*/ 1294067 h 1457325"/>
                <a:gd name="connsiteX637" fmla="*/ 421577 w 1609725"/>
                <a:gd name="connsiteY637" fmla="*/ 1316069 h 1457325"/>
                <a:gd name="connsiteX638" fmla="*/ 419957 w 1609725"/>
                <a:gd name="connsiteY638" fmla="*/ 1321689 h 1457325"/>
                <a:gd name="connsiteX639" fmla="*/ 427482 w 1609725"/>
                <a:gd name="connsiteY639" fmla="*/ 1327976 h 1457325"/>
                <a:gd name="connsiteX640" fmla="*/ 431292 w 1609725"/>
                <a:gd name="connsiteY640" fmla="*/ 1350836 h 1457325"/>
                <a:gd name="connsiteX641" fmla="*/ 434626 w 1609725"/>
                <a:gd name="connsiteY641" fmla="*/ 1351502 h 1457325"/>
                <a:gd name="connsiteX642" fmla="*/ 436531 w 1609725"/>
                <a:gd name="connsiteY642" fmla="*/ 1362170 h 1457325"/>
                <a:gd name="connsiteX643" fmla="*/ 433292 w 1609725"/>
                <a:gd name="connsiteY643" fmla="*/ 1362456 h 1457325"/>
                <a:gd name="connsiteX644" fmla="*/ 428720 w 1609725"/>
                <a:gd name="connsiteY644" fmla="*/ 1370743 h 1457325"/>
                <a:gd name="connsiteX645" fmla="*/ 424434 w 1609725"/>
                <a:gd name="connsiteY645" fmla="*/ 1369314 h 1457325"/>
                <a:gd name="connsiteX646" fmla="*/ 423672 w 1609725"/>
                <a:gd name="connsiteY646" fmla="*/ 1376172 h 1457325"/>
                <a:gd name="connsiteX647" fmla="*/ 381571 w 1609725"/>
                <a:gd name="connsiteY647" fmla="*/ 1383030 h 1457325"/>
                <a:gd name="connsiteX648" fmla="*/ 360331 w 1609725"/>
                <a:gd name="connsiteY648" fmla="*/ 1390840 h 1457325"/>
                <a:gd name="connsiteX649" fmla="*/ 347472 w 1609725"/>
                <a:gd name="connsiteY649" fmla="*/ 1399985 h 1457325"/>
                <a:gd name="connsiteX650" fmla="*/ 340138 w 1609725"/>
                <a:gd name="connsiteY650" fmla="*/ 1414177 h 1457325"/>
                <a:gd name="connsiteX651" fmla="*/ 352330 w 1609725"/>
                <a:gd name="connsiteY651" fmla="*/ 468059 h 1457325"/>
                <a:gd name="connsiteX652" fmla="*/ 347567 w 1609725"/>
                <a:gd name="connsiteY652" fmla="*/ 478917 h 1457325"/>
                <a:gd name="connsiteX653" fmla="*/ 363474 w 1609725"/>
                <a:gd name="connsiteY653" fmla="*/ 489109 h 1457325"/>
                <a:gd name="connsiteX654" fmla="*/ 370808 w 1609725"/>
                <a:gd name="connsiteY654" fmla="*/ 486346 h 1457325"/>
                <a:gd name="connsiteX655" fmla="*/ 373094 w 1609725"/>
                <a:gd name="connsiteY655" fmla="*/ 492443 h 1457325"/>
                <a:gd name="connsiteX656" fmla="*/ 383667 w 1609725"/>
                <a:gd name="connsiteY656" fmla="*/ 498634 h 1457325"/>
                <a:gd name="connsiteX657" fmla="*/ 377666 w 1609725"/>
                <a:gd name="connsiteY657" fmla="*/ 507968 h 1457325"/>
                <a:gd name="connsiteX658" fmla="*/ 384620 w 1609725"/>
                <a:gd name="connsiteY658" fmla="*/ 518922 h 1457325"/>
                <a:gd name="connsiteX659" fmla="*/ 380905 w 1609725"/>
                <a:gd name="connsiteY659" fmla="*/ 528923 h 1457325"/>
                <a:gd name="connsiteX660" fmla="*/ 417481 w 1609725"/>
                <a:gd name="connsiteY660" fmla="*/ 539305 h 1457325"/>
                <a:gd name="connsiteX661" fmla="*/ 422720 w 1609725"/>
                <a:gd name="connsiteY661" fmla="*/ 539687 h 1457325"/>
                <a:gd name="connsiteX662" fmla="*/ 424625 w 1609725"/>
                <a:gd name="connsiteY662" fmla="*/ 535019 h 1457325"/>
                <a:gd name="connsiteX663" fmla="*/ 425863 w 1609725"/>
                <a:gd name="connsiteY663" fmla="*/ 538163 h 1457325"/>
                <a:gd name="connsiteX664" fmla="*/ 438436 w 1609725"/>
                <a:gd name="connsiteY664" fmla="*/ 543115 h 1457325"/>
                <a:gd name="connsiteX665" fmla="*/ 439388 w 1609725"/>
                <a:gd name="connsiteY665" fmla="*/ 567214 h 1457325"/>
                <a:gd name="connsiteX666" fmla="*/ 435578 w 1609725"/>
                <a:gd name="connsiteY666" fmla="*/ 592836 h 1457325"/>
                <a:gd name="connsiteX667" fmla="*/ 432721 w 1609725"/>
                <a:gd name="connsiteY667" fmla="*/ 593027 h 1457325"/>
                <a:gd name="connsiteX668" fmla="*/ 432054 w 1609725"/>
                <a:gd name="connsiteY668" fmla="*/ 599122 h 1457325"/>
                <a:gd name="connsiteX669" fmla="*/ 425863 w 1609725"/>
                <a:gd name="connsiteY669" fmla="*/ 598837 h 1457325"/>
                <a:gd name="connsiteX670" fmla="*/ 424148 w 1609725"/>
                <a:gd name="connsiteY670" fmla="*/ 612077 h 1457325"/>
                <a:gd name="connsiteX671" fmla="*/ 424244 w 1609725"/>
                <a:gd name="connsiteY671" fmla="*/ 616077 h 1457325"/>
                <a:gd name="connsiteX672" fmla="*/ 433578 w 1609725"/>
                <a:gd name="connsiteY672" fmla="*/ 626078 h 1457325"/>
                <a:gd name="connsiteX673" fmla="*/ 439484 w 1609725"/>
                <a:gd name="connsiteY673" fmla="*/ 644080 h 1457325"/>
                <a:gd name="connsiteX674" fmla="*/ 440436 w 1609725"/>
                <a:gd name="connsiteY674" fmla="*/ 663988 h 1457325"/>
                <a:gd name="connsiteX675" fmla="*/ 437007 w 1609725"/>
                <a:gd name="connsiteY675" fmla="*/ 671036 h 1457325"/>
                <a:gd name="connsiteX676" fmla="*/ 438436 w 1609725"/>
                <a:gd name="connsiteY676" fmla="*/ 680752 h 1457325"/>
                <a:gd name="connsiteX677" fmla="*/ 443579 w 1609725"/>
                <a:gd name="connsiteY677" fmla="*/ 699040 h 1457325"/>
                <a:gd name="connsiteX678" fmla="*/ 446532 w 1609725"/>
                <a:gd name="connsiteY678" fmla="*/ 697897 h 1457325"/>
                <a:gd name="connsiteX679" fmla="*/ 460915 w 1609725"/>
                <a:gd name="connsiteY679" fmla="*/ 736283 h 1457325"/>
                <a:gd name="connsiteX680" fmla="*/ 469106 w 1609725"/>
                <a:gd name="connsiteY680" fmla="*/ 750856 h 1457325"/>
                <a:gd name="connsiteX681" fmla="*/ 476917 w 1609725"/>
                <a:gd name="connsiteY681" fmla="*/ 782384 h 1457325"/>
                <a:gd name="connsiteX682" fmla="*/ 497491 w 1609725"/>
                <a:gd name="connsiteY682" fmla="*/ 790194 h 1457325"/>
                <a:gd name="connsiteX683" fmla="*/ 492062 w 1609725"/>
                <a:gd name="connsiteY683" fmla="*/ 796671 h 1457325"/>
                <a:gd name="connsiteX684" fmla="*/ 491776 w 1609725"/>
                <a:gd name="connsiteY684" fmla="*/ 802386 h 1457325"/>
                <a:gd name="connsiteX685" fmla="*/ 480631 w 1609725"/>
                <a:gd name="connsiteY685" fmla="*/ 801053 h 1457325"/>
                <a:gd name="connsiteX686" fmla="*/ 466439 w 1609725"/>
                <a:gd name="connsiteY686" fmla="*/ 805625 h 1457325"/>
                <a:gd name="connsiteX687" fmla="*/ 465011 w 1609725"/>
                <a:gd name="connsiteY687" fmla="*/ 817531 h 1457325"/>
                <a:gd name="connsiteX688" fmla="*/ 430149 w 1609725"/>
                <a:gd name="connsiteY688" fmla="*/ 815816 h 1457325"/>
                <a:gd name="connsiteX689" fmla="*/ 422624 w 1609725"/>
                <a:gd name="connsiteY689" fmla="*/ 816769 h 1457325"/>
                <a:gd name="connsiteX690" fmla="*/ 422910 w 1609725"/>
                <a:gd name="connsiteY690" fmla="*/ 819340 h 1457325"/>
                <a:gd name="connsiteX691" fmla="*/ 427101 w 1609725"/>
                <a:gd name="connsiteY691" fmla="*/ 818864 h 1457325"/>
                <a:gd name="connsiteX692" fmla="*/ 431006 w 1609725"/>
                <a:gd name="connsiteY692" fmla="*/ 830294 h 1457325"/>
                <a:gd name="connsiteX693" fmla="*/ 449675 w 1609725"/>
                <a:gd name="connsiteY693" fmla="*/ 822293 h 1457325"/>
                <a:gd name="connsiteX694" fmla="*/ 448532 w 1609725"/>
                <a:gd name="connsiteY694" fmla="*/ 840200 h 1457325"/>
                <a:gd name="connsiteX695" fmla="*/ 463201 w 1609725"/>
                <a:gd name="connsiteY695" fmla="*/ 839248 h 1457325"/>
                <a:gd name="connsiteX696" fmla="*/ 476536 w 1609725"/>
                <a:gd name="connsiteY696" fmla="*/ 864203 h 1457325"/>
                <a:gd name="connsiteX697" fmla="*/ 479584 w 1609725"/>
                <a:gd name="connsiteY697" fmla="*/ 876871 h 1457325"/>
                <a:gd name="connsiteX698" fmla="*/ 489395 w 1609725"/>
                <a:gd name="connsiteY698" fmla="*/ 874109 h 1457325"/>
                <a:gd name="connsiteX699" fmla="*/ 494062 w 1609725"/>
                <a:gd name="connsiteY699" fmla="*/ 868585 h 1457325"/>
                <a:gd name="connsiteX700" fmla="*/ 508349 w 1609725"/>
                <a:gd name="connsiteY700" fmla="*/ 876300 h 1457325"/>
                <a:gd name="connsiteX701" fmla="*/ 506730 w 1609725"/>
                <a:gd name="connsiteY701" fmla="*/ 889635 h 1457325"/>
                <a:gd name="connsiteX702" fmla="*/ 502920 w 1609725"/>
                <a:gd name="connsiteY702" fmla="*/ 895350 h 1457325"/>
                <a:gd name="connsiteX703" fmla="*/ 510064 w 1609725"/>
                <a:gd name="connsiteY703" fmla="*/ 906780 h 1457325"/>
                <a:gd name="connsiteX704" fmla="*/ 517398 w 1609725"/>
                <a:gd name="connsiteY704" fmla="*/ 909256 h 1457325"/>
                <a:gd name="connsiteX705" fmla="*/ 516636 w 1609725"/>
                <a:gd name="connsiteY705" fmla="*/ 911352 h 1457325"/>
                <a:gd name="connsiteX706" fmla="*/ 520446 w 1609725"/>
                <a:gd name="connsiteY706" fmla="*/ 914971 h 1457325"/>
                <a:gd name="connsiteX707" fmla="*/ 530066 w 1609725"/>
                <a:gd name="connsiteY707" fmla="*/ 910685 h 1457325"/>
                <a:gd name="connsiteX708" fmla="*/ 537591 w 1609725"/>
                <a:gd name="connsiteY708" fmla="*/ 916019 h 1457325"/>
                <a:gd name="connsiteX709" fmla="*/ 543211 w 1609725"/>
                <a:gd name="connsiteY709" fmla="*/ 914686 h 1457325"/>
                <a:gd name="connsiteX710" fmla="*/ 536448 w 1609725"/>
                <a:gd name="connsiteY710" fmla="*/ 909161 h 1457325"/>
                <a:gd name="connsiteX711" fmla="*/ 533876 w 1609725"/>
                <a:gd name="connsiteY711" fmla="*/ 898779 h 1457325"/>
                <a:gd name="connsiteX712" fmla="*/ 525875 w 1609725"/>
                <a:gd name="connsiteY712" fmla="*/ 893064 h 1457325"/>
                <a:gd name="connsiteX713" fmla="*/ 541401 w 1609725"/>
                <a:gd name="connsiteY713" fmla="*/ 898779 h 1457325"/>
                <a:gd name="connsiteX714" fmla="*/ 543878 w 1609725"/>
                <a:gd name="connsiteY714" fmla="*/ 910304 h 1457325"/>
                <a:gd name="connsiteX715" fmla="*/ 549307 w 1609725"/>
                <a:gd name="connsiteY715" fmla="*/ 913447 h 1457325"/>
                <a:gd name="connsiteX716" fmla="*/ 555212 w 1609725"/>
                <a:gd name="connsiteY716" fmla="*/ 905256 h 1457325"/>
                <a:gd name="connsiteX717" fmla="*/ 560927 w 1609725"/>
                <a:gd name="connsiteY717" fmla="*/ 906113 h 1457325"/>
                <a:gd name="connsiteX718" fmla="*/ 566738 w 1609725"/>
                <a:gd name="connsiteY718" fmla="*/ 902494 h 1457325"/>
                <a:gd name="connsiteX719" fmla="*/ 575024 w 1609725"/>
                <a:gd name="connsiteY719" fmla="*/ 906113 h 1457325"/>
                <a:gd name="connsiteX720" fmla="*/ 594741 w 1609725"/>
                <a:gd name="connsiteY720" fmla="*/ 907637 h 1457325"/>
                <a:gd name="connsiteX721" fmla="*/ 590931 w 1609725"/>
                <a:gd name="connsiteY721" fmla="*/ 902303 h 1457325"/>
                <a:gd name="connsiteX722" fmla="*/ 598361 w 1609725"/>
                <a:gd name="connsiteY722" fmla="*/ 892397 h 1457325"/>
                <a:gd name="connsiteX723" fmla="*/ 596455 w 1609725"/>
                <a:gd name="connsiteY723" fmla="*/ 888778 h 1457325"/>
                <a:gd name="connsiteX724" fmla="*/ 627126 w 1609725"/>
                <a:gd name="connsiteY724" fmla="*/ 870680 h 1457325"/>
                <a:gd name="connsiteX725" fmla="*/ 624173 w 1609725"/>
                <a:gd name="connsiteY725" fmla="*/ 865061 h 1457325"/>
                <a:gd name="connsiteX726" fmla="*/ 617792 w 1609725"/>
                <a:gd name="connsiteY726" fmla="*/ 860774 h 1457325"/>
                <a:gd name="connsiteX727" fmla="*/ 611219 w 1609725"/>
                <a:gd name="connsiteY727" fmla="*/ 837819 h 1457325"/>
                <a:gd name="connsiteX728" fmla="*/ 609600 w 1609725"/>
                <a:gd name="connsiteY728" fmla="*/ 822388 h 1457325"/>
                <a:gd name="connsiteX729" fmla="*/ 617220 w 1609725"/>
                <a:gd name="connsiteY729" fmla="*/ 821341 h 1457325"/>
                <a:gd name="connsiteX730" fmla="*/ 616934 w 1609725"/>
                <a:gd name="connsiteY730" fmla="*/ 818293 h 1457325"/>
                <a:gd name="connsiteX731" fmla="*/ 621221 w 1609725"/>
                <a:gd name="connsiteY731" fmla="*/ 817721 h 1457325"/>
                <a:gd name="connsiteX732" fmla="*/ 620363 w 1609725"/>
                <a:gd name="connsiteY732" fmla="*/ 808292 h 1457325"/>
                <a:gd name="connsiteX733" fmla="*/ 646462 w 1609725"/>
                <a:gd name="connsiteY733" fmla="*/ 801243 h 1457325"/>
                <a:gd name="connsiteX734" fmla="*/ 654558 w 1609725"/>
                <a:gd name="connsiteY734" fmla="*/ 804863 h 1457325"/>
                <a:gd name="connsiteX735" fmla="*/ 685610 w 1609725"/>
                <a:gd name="connsiteY735" fmla="*/ 805720 h 1457325"/>
                <a:gd name="connsiteX736" fmla="*/ 684181 w 1609725"/>
                <a:gd name="connsiteY736" fmla="*/ 824960 h 1457325"/>
                <a:gd name="connsiteX737" fmla="*/ 691705 w 1609725"/>
                <a:gd name="connsiteY737" fmla="*/ 823531 h 1457325"/>
                <a:gd name="connsiteX738" fmla="*/ 691134 w 1609725"/>
                <a:gd name="connsiteY738" fmla="*/ 818864 h 1457325"/>
                <a:gd name="connsiteX739" fmla="*/ 699040 w 1609725"/>
                <a:gd name="connsiteY739" fmla="*/ 819245 h 1457325"/>
                <a:gd name="connsiteX740" fmla="*/ 701135 w 1609725"/>
                <a:gd name="connsiteY740" fmla="*/ 810863 h 1457325"/>
                <a:gd name="connsiteX741" fmla="*/ 721043 w 1609725"/>
                <a:gd name="connsiteY741" fmla="*/ 810959 h 1457325"/>
                <a:gd name="connsiteX742" fmla="*/ 724090 w 1609725"/>
                <a:gd name="connsiteY742" fmla="*/ 800290 h 1457325"/>
                <a:gd name="connsiteX743" fmla="*/ 739045 w 1609725"/>
                <a:gd name="connsiteY743" fmla="*/ 783146 h 1457325"/>
                <a:gd name="connsiteX744" fmla="*/ 743045 w 1609725"/>
                <a:gd name="connsiteY744" fmla="*/ 787718 h 1457325"/>
                <a:gd name="connsiteX745" fmla="*/ 749046 w 1609725"/>
                <a:gd name="connsiteY745" fmla="*/ 780860 h 1457325"/>
                <a:gd name="connsiteX746" fmla="*/ 750570 w 1609725"/>
                <a:gd name="connsiteY746" fmla="*/ 783336 h 1457325"/>
                <a:gd name="connsiteX747" fmla="*/ 758571 w 1609725"/>
                <a:gd name="connsiteY747" fmla="*/ 784193 h 1457325"/>
                <a:gd name="connsiteX748" fmla="*/ 760381 w 1609725"/>
                <a:gd name="connsiteY748" fmla="*/ 775716 h 1457325"/>
                <a:gd name="connsiteX749" fmla="*/ 765620 w 1609725"/>
                <a:gd name="connsiteY749" fmla="*/ 780002 h 1457325"/>
                <a:gd name="connsiteX750" fmla="*/ 787337 w 1609725"/>
                <a:gd name="connsiteY750" fmla="*/ 747236 h 1457325"/>
                <a:gd name="connsiteX751" fmla="*/ 792956 w 1609725"/>
                <a:gd name="connsiteY751" fmla="*/ 742188 h 1457325"/>
                <a:gd name="connsiteX752" fmla="*/ 803434 w 1609725"/>
                <a:gd name="connsiteY752" fmla="*/ 742188 h 1457325"/>
                <a:gd name="connsiteX753" fmla="*/ 813245 w 1609725"/>
                <a:gd name="connsiteY753" fmla="*/ 702088 h 1457325"/>
                <a:gd name="connsiteX754" fmla="*/ 801624 w 1609725"/>
                <a:gd name="connsiteY754" fmla="*/ 700469 h 1457325"/>
                <a:gd name="connsiteX755" fmla="*/ 800386 w 1609725"/>
                <a:gd name="connsiteY755" fmla="*/ 689896 h 1457325"/>
                <a:gd name="connsiteX756" fmla="*/ 790194 w 1609725"/>
                <a:gd name="connsiteY756" fmla="*/ 687896 h 1457325"/>
                <a:gd name="connsiteX757" fmla="*/ 789718 w 1609725"/>
                <a:gd name="connsiteY757" fmla="*/ 691039 h 1457325"/>
                <a:gd name="connsiteX758" fmla="*/ 775716 w 1609725"/>
                <a:gd name="connsiteY758" fmla="*/ 691991 h 1457325"/>
                <a:gd name="connsiteX759" fmla="*/ 773621 w 1609725"/>
                <a:gd name="connsiteY759" fmla="*/ 671513 h 1457325"/>
                <a:gd name="connsiteX760" fmla="*/ 783622 w 1609725"/>
                <a:gd name="connsiteY760" fmla="*/ 668560 h 1457325"/>
                <a:gd name="connsiteX761" fmla="*/ 784003 w 1609725"/>
                <a:gd name="connsiteY761" fmla="*/ 649605 h 1457325"/>
                <a:gd name="connsiteX762" fmla="*/ 786098 w 1609725"/>
                <a:gd name="connsiteY762" fmla="*/ 650081 h 1457325"/>
                <a:gd name="connsiteX763" fmla="*/ 788003 w 1609725"/>
                <a:gd name="connsiteY763" fmla="*/ 629698 h 1457325"/>
                <a:gd name="connsiteX764" fmla="*/ 794766 w 1609725"/>
                <a:gd name="connsiteY764" fmla="*/ 619220 h 1457325"/>
                <a:gd name="connsiteX765" fmla="*/ 784098 w 1609725"/>
                <a:gd name="connsiteY765" fmla="*/ 589788 h 1457325"/>
                <a:gd name="connsiteX766" fmla="*/ 777335 w 1609725"/>
                <a:gd name="connsiteY766" fmla="*/ 591503 h 1457325"/>
                <a:gd name="connsiteX767" fmla="*/ 774287 w 1609725"/>
                <a:gd name="connsiteY767" fmla="*/ 583216 h 1457325"/>
                <a:gd name="connsiteX768" fmla="*/ 784860 w 1609725"/>
                <a:gd name="connsiteY768" fmla="*/ 565880 h 1457325"/>
                <a:gd name="connsiteX769" fmla="*/ 758952 w 1609725"/>
                <a:gd name="connsiteY769" fmla="*/ 577596 h 1457325"/>
                <a:gd name="connsiteX770" fmla="*/ 747808 w 1609725"/>
                <a:gd name="connsiteY770" fmla="*/ 588454 h 1457325"/>
                <a:gd name="connsiteX771" fmla="*/ 731711 w 1609725"/>
                <a:gd name="connsiteY771" fmla="*/ 596075 h 1457325"/>
                <a:gd name="connsiteX772" fmla="*/ 732568 w 1609725"/>
                <a:gd name="connsiteY772" fmla="*/ 600456 h 1457325"/>
                <a:gd name="connsiteX773" fmla="*/ 729139 w 1609725"/>
                <a:gd name="connsiteY773" fmla="*/ 600456 h 1457325"/>
                <a:gd name="connsiteX774" fmla="*/ 732758 w 1609725"/>
                <a:gd name="connsiteY774" fmla="*/ 614077 h 1457325"/>
                <a:gd name="connsiteX775" fmla="*/ 723043 w 1609725"/>
                <a:gd name="connsiteY775" fmla="*/ 618744 h 1457325"/>
                <a:gd name="connsiteX776" fmla="*/ 715423 w 1609725"/>
                <a:gd name="connsiteY776" fmla="*/ 612267 h 1457325"/>
                <a:gd name="connsiteX777" fmla="*/ 706564 w 1609725"/>
                <a:gd name="connsiteY777" fmla="*/ 591312 h 1457325"/>
                <a:gd name="connsiteX778" fmla="*/ 717328 w 1609725"/>
                <a:gd name="connsiteY778" fmla="*/ 582168 h 1457325"/>
                <a:gd name="connsiteX779" fmla="*/ 715613 w 1609725"/>
                <a:gd name="connsiteY779" fmla="*/ 571976 h 1457325"/>
                <a:gd name="connsiteX780" fmla="*/ 704374 w 1609725"/>
                <a:gd name="connsiteY780" fmla="*/ 565595 h 1457325"/>
                <a:gd name="connsiteX781" fmla="*/ 703326 w 1609725"/>
                <a:gd name="connsiteY781" fmla="*/ 567500 h 1457325"/>
                <a:gd name="connsiteX782" fmla="*/ 692848 w 1609725"/>
                <a:gd name="connsiteY782" fmla="*/ 563404 h 1457325"/>
                <a:gd name="connsiteX783" fmla="*/ 689801 w 1609725"/>
                <a:gd name="connsiteY783" fmla="*/ 567500 h 1457325"/>
                <a:gd name="connsiteX784" fmla="*/ 684467 w 1609725"/>
                <a:gd name="connsiteY784" fmla="*/ 563785 h 1457325"/>
                <a:gd name="connsiteX785" fmla="*/ 682562 w 1609725"/>
                <a:gd name="connsiteY785" fmla="*/ 555688 h 1457325"/>
                <a:gd name="connsiteX786" fmla="*/ 685514 w 1609725"/>
                <a:gd name="connsiteY786" fmla="*/ 551402 h 1457325"/>
                <a:gd name="connsiteX787" fmla="*/ 675989 w 1609725"/>
                <a:gd name="connsiteY787" fmla="*/ 553403 h 1457325"/>
                <a:gd name="connsiteX788" fmla="*/ 657701 w 1609725"/>
                <a:gd name="connsiteY788" fmla="*/ 518351 h 1457325"/>
                <a:gd name="connsiteX789" fmla="*/ 670941 w 1609725"/>
                <a:gd name="connsiteY789" fmla="*/ 504158 h 1457325"/>
                <a:gd name="connsiteX790" fmla="*/ 674275 w 1609725"/>
                <a:gd name="connsiteY790" fmla="*/ 502158 h 1457325"/>
                <a:gd name="connsiteX791" fmla="*/ 675322 w 1609725"/>
                <a:gd name="connsiteY791" fmla="*/ 504825 h 1457325"/>
                <a:gd name="connsiteX792" fmla="*/ 681800 w 1609725"/>
                <a:gd name="connsiteY792" fmla="*/ 501015 h 1457325"/>
                <a:gd name="connsiteX793" fmla="*/ 682085 w 1609725"/>
                <a:gd name="connsiteY793" fmla="*/ 494729 h 1457325"/>
                <a:gd name="connsiteX794" fmla="*/ 699230 w 1609725"/>
                <a:gd name="connsiteY794" fmla="*/ 489585 h 1457325"/>
                <a:gd name="connsiteX795" fmla="*/ 720662 w 1609725"/>
                <a:gd name="connsiteY795" fmla="*/ 477964 h 1457325"/>
                <a:gd name="connsiteX796" fmla="*/ 725329 w 1609725"/>
                <a:gd name="connsiteY796" fmla="*/ 472250 h 1457325"/>
                <a:gd name="connsiteX797" fmla="*/ 727043 w 1609725"/>
                <a:gd name="connsiteY797" fmla="*/ 463105 h 1457325"/>
                <a:gd name="connsiteX798" fmla="*/ 691991 w 1609725"/>
                <a:gd name="connsiteY798" fmla="*/ 470535 h 1457325"/>
                <a:gd name="connsiteX799" fmla="*/ 691991 w 1609725"/>
                <a:gd name="connsiteY799" fmla="*/ 467678 h 1457325"/>
                <a:gd name="connsiteX800" fmla="*/ 666845 w 1609725"/>
                <a:gd name="connsiteY800" fmla="*/ 458724 h 1457325"/>
                <a:gd name="connsiteX801" fmla="*/ 648748 w 1609725"/>
                <a:gd name="connsiteY801" fmla="*/ 466249 h 1457325"/>
                <a:gd name="connsiteX802" fmla="*/ 636175 w 1609725"/>
                <a:gd name="connsiteY802" fmla="*/ 466725 h 1457325"/>
                <a:gd name="connsiteX803" fmla="*/ 630936 w 1609725"/>
                <a:gd name="connsiteY803" fmla="*/ 464439 h 1457325"/>
                <a:gd name="connsiteX804" fmla="*/ 615601 w 1609725"/>
                <a:gd name="connsiteY804" fmla="*/ 469868 h 1457325"/>
                <a:gd name="connsiteX805" fmla="*/ 607886 w 1609725"/>
                <a:gd name="connsiteY805" fmla="*/ 454057 h 1457325"/>
                <a:gd name="connsiteX806" fmla="*/ 600646 w 1609725"/>
                <a:gd name="connsiteY806" fmla="*/ 445389 h 1457325"/>
                <a:gd name="connsiteX807" fmla="*/ 595122 w 1609725"/>
                <a:gd name="connsiteY807" fmla="*/ 444437 h 1457325"/>
                <a:gd name="connsiteX808" fmla="*/ 581596 w 1609725"/>
                <a:gd name="connsiteY808" fmla="*/ 461296 h 1457325"/>
                <a:gd name="connsiteX809" fmla="*/ 576739 w 1609725"/>
                <a:gd name="connsiteY809" fmla="*/ 451676 h 1457325"/>
                <a:gd name="connsiteX810" fmla="*/ 566261 w 1609725"/>
                <a:gd name="connsiteY810" fmla="*/ 441388 h 1457325"/>
                <a:gd name="connsiteX811" fmla="*/ 540639 w 1609725"/>
                <a:gd name="connsiteY811" fmla="*/ 465011 h 1457325"/>
                <a:gd name="connsiteX812" fmla="*/ 534067 w 1609725"/>
                <a:gd name="connsiteY812" fmla="*/ 475012 h 1457325"/>
                <a:gd name="connsiteX813" fmla="*/ 532447 w 1609725"/>
                <a:gd name="connsiteY813" fmla="*/ 469202 h 1457325"/>
                <a:gd name="connsiteX814" fmla="*/ 535591 w 1609725"/>
                <a:gd name="connsiteY814" fmla="*/ 467011 h 1457325"/>
                <a:gd name="connsiteX815" fmla="*/ 538353 w 1609725"/>
                <a:gd name="connsiteY815" fmla="*/ 456724 h 1457325"/>
                <a:gd name="connsiteX816" fmla="*/ 534543 w 1609725"/>
                <a:gd name="connsiteY816" fmla="*/ 443103 h 1457325"/>
                <a:gd name="connsiteX817" fmla="*/ 527590 w 1609725"/>
                <a:gd name="connsiteY817" fmla="*/ 447104 h 1457325"/>
                <a:gd name="connsiteX818" fmla="*/ 530162 w 1609725"/>
                <a:gd name="connsiteY818" fmla="*/ 461201 h 1457325"/>
                <a:gd name="connsiteX819" fmla="*/ 526828 w 1609725"/>
                <a:gd name="connsiteY819" fmla="*/ 448723 h 1457325"/>
                <a:gd name="connsiteX820" fmla="*/ 515684 w 1609725"/>
                <a:gd name="connsiteY820" fmla="*/ 455009 h 1457325"/>
                <a:gd name="connsiteX821" fmla="*/ 513588 w 1609725"/>
                <a:gd name="connsiteY821" fmla="*/ 448628 h 1457325"/>
                <a:gd name="connsiteX822" fmla="*/ 524542 w 1609725"/>
                <a:gd name="connsiteY822" fmla="*/ 439484 h 1457325"/>
                <a:gd name="connsiteX823" fmla="*/ 510730 w 1609725"/>
                <a:gd name="connsiteY823" fmla="*/ 421196 h 1457325"/>
                <a:gd name="connsiteX824" fmla="*/ 488823 w 1609725"/>
                <a:gd name="connsiteY824" fmla="*/ 416052 h 1457325"/>
                <a:gd name="connsiteX825" fmla="*/ 457390 w 1609725"/>
                <a:gd name="connsiteY825" fmla="*/ 447294 h 1457325"/>
                <a:gd name="connsiteX826" fmla="*/ 452342 w 1609725"/>
                <a:gd name="connsiteY826" fmla="*/ 445294 h 1457325"/>
                <a:gd name="connsiteX827" fmla="*/ 447770 w 1609725"/>
                <a:gd name="connsiteY827" fmla="*/ 447104 h 1457325"/>
                <a:gd name="connsiteX828" fmla="*/ 424910 w 1609725"/>
                <a:gd name="connsiteY828" fmla="*/ 419767 h 1457325"/>
                <a:gd name="connsiteX829" fmla="*/ 409861 w 1609725"/>
                <a:gd name="connsiteY829" fmla="*/ 415004 h 1457325"/>
                <a:gd name="connsiteX830" fmla="*/ 406241 w 1609725"/>
                <a:gd name="connsiteY830" fmla="*/ 421291 h 1457325"/>
                <a:gd name="connsiteX831" fmla="*/ 394049 w 1609725"/>
                <a:gd name="connsiteY831" fmla="*/ 419862 h 1457325"/>
                <a:gd name="connsiteX832" fmla="*/ 399860 w 1609725"/>
                <a:gd name="connsiteY832" fmla="*/ 417290 h 1457325"/>
                <a:gd name="connsiteX833" fmla="*/ 396812 w 1609725"/>
                <a:gd name="connsiteY833" fmla="*/ 409575 h 1457325"/>
                <a:gd name="connsiteX834" fmla="*/ 392906 w 1609725"/>
                <a:gd name="connsiteY834" fmla="*/ 411385 h 1457325"/>
                <a:gd name="connsiteX835" fmla="*/ 388525 w 1609725"/>
                <a:gd name="connsiteY835" fmla="*/ 401098 h 1457325"/>
                <a:gd name="connsiteX836" fmla="*/ 384620 w 1609725"/>
                <a:gd name="connsiteY836" fmla="*/ 402717 h 1457325"/>
                <a:gd name="connsiteX837" fmla="*/ 381762 w 1609725"/>
                <a:gd name="connsiteY837" fmla="*/ 436340 h 1457325"/>
                <a:gd name="connsiteX838" fmla="*/ 379190 w 1609725"/>
                <a:gd name="connsiteY838" fmla="*/ 441103 h 1457325"/>
                <a:gd name="connsiteX839" fmla="*/ 370808 w 1609725"/>
                <a:gd name="connsiteY839" fmla="*/ 434054 h 1457325"/>
                <a:gd name="connsiteX840" fmla="*/ 363950 w 1609725"/>
                <a:gd name="connsiteY840" fmla="*/ 455200 h 1457325"/>
                <a:gd name="connsiteX841" fmla="*/ 359950 w 1609725"/>
                <a:gd name="connsiteY841" fmla="*/ 454438 h 1457325"/>
                <a:gd name="connsiteX842" fmla="*/ 360997 w 1609725"/>
                <a:gd name="connsiteY842" fmla="*/ 463296 h 1457325"/>
                <a:gd name="connsiteX843" fmla="*/ 352330 w 1609725"/>
                <a:gd name="connsiteY843" fmla="*/ 468059 h 14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</a:cxnLst>
              <a:rect l="l" t="t" r="r" b="b"/>
              <a:pathLst>
                <a:path w="1609725" h="1457325">
                  <a:moveTo>
                    <a:pt x="340138" y="1414177"/>
                  </a:moveTo>
                  <a:lnTo>
                    <a:pt x="316897" y="1413320"/>
                  </a:lnTo>
                  <a:lnTo>
                    <a:pt x="299180" y="1406938"/>
                  </a:lnTo>
                  <a:lnTo>
                    <a:pt x="299942" y="1394365"/>
                  </a:lnTo>
                  <a:lnTo>
                    <a:pt x="281369" y="1401318"/>
                  </a:lnTo>
                  <a:lnTo>
                    <a:pt x="281559" y="1391031"/>
                  </a:lnTo>
                  <a:lnTo>
                    <a:pt x="273844" y="1392841"/>
                  </a:lnTo>
                  <a:lnTo>
                    <a:pt x="268034" y="1383792"/>
                  </a:lnTo>
                  <a:lnTo>
                    <a:pt x="270320" y="1381792"/>
                  </a:lnTo>
                  <a:lnTo>
                    <a:pt x="266414" y="1374648"/>
                  </a:lnTo>
                  <a:lnTo>
                    <a:pt x="267843" y="1363980"/>
                  </a:lnTo>
                  <a:lnTo>
                    <a:pt x="258889" y="1364266"/>
                  </a:lnTo>
                  <a:lnTo>
                    <a:pt x="268129" y="1362742"/>
                  </a:lnTo>
                  <a:lnTo>
                    <a:pt x="269843" y="1358455"/>
                  </a:lnTo>
                  <a:lnTo>
                    <a:pt x="255270" y="1357027"/>
                  </a:lnTo>
                  <a:lnTo>
                    <a:pt x="255651" y="1352645"/>
                  </a:lnTo>
                  <a:lnTo>
                    <a:pt x="243078" y="1355979"/>
                  </a:lnTo>
                  <a:lnTo>
                    <a:pt x="228505" y="1352169"/>
                  </a:lnTo>
                  <a:lnTo>
                    <a:pt x="225552" y="1359598"/>
                  </a:lnTo>
                  <a:lnTo>
                    <a:pt x="226886" y="1368266"/>
                  </a:lnTo>
                  <a:lnTo>
                    <a:pt x="221266" y="1370838"/>
                  </a:lnTo>
                  <a:lnTo>
                    <a:pt x="221552" y="1355408"/>
                  </a:lnTo>
                  <a:lnTo>
                    <a:pt x="217361" y="1347311"/>
                  </a:lnTo>
                  <a:lnTo>
                    <a:pt x="204883" y="1345692"/>
                  </a:lnTo>
                  <a:lnTo>
                    <a:pt x="203930" y="1341406"/>
                  </a:lnTo>
                  <a:lnTo>
                    <a:pt x="198596" y="1342549"/>
                  </a:lnTo>
                  <a:lnTo>
                    <a:pt x="197548" y="1338644"/>
                  </a:lnTo>
                  <a:lnTo>
                    <a:pt x="184118" y="1339787"/>
                  </a:lnTo>
                  <a:lnTo>
                    <a:pt x="184213" y="1334548"/>
                  </a:lnTo>
                  <a:lnTo>
                    <a:pt x="191929" y="1333500"/>
                  </a:lnTo>
                  <a:lnTo>
                    <a:pt x="189452" y="1329023"/>
                  </a:lnTo>
                  <a:lnTo>
                    <a:pt x="184690" y="1328928"/>
                  </a:lnTo>
                  <a:lnTo>
                    <a:pt x="184404" y="1325213"/>
                  </a:lnTo>
                  <a:lnTo>
                    <a:pt x="186500" y="1325023"/>
                  </a:lnTo>
                  <a:lnTo>
                    <a:pt x="184499" y="1308449"/>
                  </a:lnTo>
                  <a:lnTo>
                    <a:pt x="157067" y="1310069"/>
                  </a:lnTo>
                  <a:lnTo>
                    <a:pt x="152019" y="1294829"/>
                  </a:lnTo>
                  <a:lnTo>
                    <a:pt x="153543" y="1291400"/>
                  </a:lnTo>
                  <a:lnTo>
                    <a:pt x="170783" y="1278350"/>
                  </a:lnTo>
                  <a:lnTo>
                    <a:pt x="166687" y="1274350"/>
                  </a:lnTo>
                  <a:lnTo>
                    <a:pt x="174879" y="1271111"/>
                  </a:lnTo>
                  <a:lnTo>
                    <a:pt x="161068" y="1265682"/>
                  </a:lnTo>
                  <a:lnTo>
                    <a:pt x="153829" y="1241489"/>
                  </a:lnTo>
                  <a:lnTo>
                    <a:pt x="188023" y="1222343"/>
                  </a:lnTo>
                  <a:lnTo>
                    <a:pt x="197548" y="1210056"/>
                  </a:lnTo>
                  <a:lnTo>
                    <a:pt x="212979" y="1205960"/>
                  </a:lnTo>
                  <a:lnTo>
                    <a:pt x="207836" y="1182434"/>
                  </a:lnTo>
                  <a:lnTo>
                    <a:pt x="183261" y="1187005"/>
                  </a:lnTo>
                  <a:lnTo>
                    <a:pt x="177546" y="1176242"/>
                  </a:lnTo>
                  <a:lnTo>
                    <a:pt x="174022" y="1160240"/>
                  </a:lnTo>
                  <a:lnTo>
                    <a:pt x="160115" y="1159478"/>
                  </a:lnTo>
                  <a:lnTo>
                    <a:pt x="164878" y="1137761"/>
                  </a:lnTo>
                  <a:lnTo>
                    <a:pt x="174308" y="1121950"/>
                  </a:lnTo>
                  <a:lnTo>
                    <a:pt x="144685" y="1116139"/>
                  </a:lnTo>
                  <a:lnTo>
                    <a:pt x="121348" y="1117664"/>
                  </a:lnTo>
                  <a:lnTo>
                    <a:pt x="92869" y="1110996"/>
                  </a:lnTo>
                  <a:lnTo>
                    <a:pt x="88773" y="1116139"/>
                  </a:lnTo>
                  <a:lnTo>
                    <a:pt x="83248" y="1114711"/>
                  </a:lnTo>
                  <a:lnTo>
                    <a:pt x="75247" y="1083755"/>
                  </a:lnTo>
                  <a:lnTo>
                    <a:pt x="62675" y="1058323"/>
                  </a:lnTo>
                  <a:lnTo>
                    <a:pt x="75438" y="1051941"/>
                  </a:lnTo>
                  <a:lnTo>
                    <a:pt x="73533" y="1046226"/>
                  </a:lnTo>
                  <a:lnTo>
                    <a:pt x="89154" y="1013841"/>
                  </a:lnTo>
                  <a:lnTo>
                    <a:pt x="75152" y="998411"/>
                  </a:lnTo>
                  <a:lnTo>
                    <a:pt x="71247" y="989933"/>
                  </a:lnTo>
                  <a:lnTo>
                    <a:pt x="58103" y="1003840"/>
                  </a:lnTo>
                  <a:lnTo>
                    <a:pt x="33052" y="1018604"/>
                  </a:lnTo>
                  <a:lnTo>
                    <a:pt x="35623" y="998887"/>
                  </a:lnTo>
                  <a:lnTo>
                    <a:pt x="19812" y="949452"/>
                  </a:lnTo>
                  <a:lnTo>
                    <a:pt x="13145" y="923639"/>
                  </a:lnTo>
                  <a:lnTo>
                    <a:pt x="9525" y="893445"/>
                  </a:lnTo>
                  <a:lnTo>
                    <a:pt x="10859" y="887825"/>
                  </a:lnTo>
                  <a:lnTo>
                    <a:pt x="21812" y="875919"/>
                  </a:lnTo>
                  <a:lnTo>
                    <a:pt x="35909" y="891921"/>
                  </a:lnTo>
                  <a:lnTo>
                    <a:pt x="43910" y="896017"/>
                  </a:lnTo>
                  <a:lnTo>
                    <a:pt x="45148" y="885920"/>
                  </a:lnTo>
                  <a:lnTo>
                    <a:pt x="56388" y="888587"/>
                  </a:lnTo>
                  <a:lnTo>
                    <a:pt x="65913" y="880681"/>
                  </a:lnTo>
                  <a:lnTo>
                    <a:pt x="72295" y="885254"/>
                  </a:lnTo>
                  <a:lnTo>
                    <a:pt x="78867" y="880872"/>
                  </a:lnTo>
                  <a:lnTo>
                    <a:pt x="94202" y="889063"/>
                  </a:lnTo>
                  <a:lnTo>
                    <a:pt x="96393" y="887444"/>
                  </a:lnTo>
                  <a:lnTo>
                    <a:pt x="90773" y="880872"/>
                  </a:lnTo>
                  <a:lnTo>
                    <a:pt x="96964" y="886778"/>
                  </a:lnTo>
                  <a:lnTo>
                    <a:pt x="114205" y="895350"/>
                  </a:lnTo>
                  <a:lnTo>
                    <a:pt x="115348" y="893636"/>
                  </a:lnTo>
                  <a:lnTo>
                    <a:pt x="128016" y="897446"/>
                  </a:lnTo>
                  <a:lnTo>
                    <a:pt x="135255" y="894207"/>
                  </a:lnTo>
                  <a:lnTo>
                    <a:pt x="134779" y="874490"/>
                  </a:lnTo>
                  <a:lnTo>
                    <a:pt x="130588" y="862108"/>
                  </a:lnTo>
                  <a:lnTo>
                    <a:pt x="123920" y="856107"/>
                  </a:lnTo>
                  <a:lnTo>
                    <a:pt x="122968" y="846106"/>
                  </a:lnTo>
                  <a:lnTo>
                    <a:pt x="117634" y="832485"/>
                  </a:lnTo>
                  <a:lnTo>
                    <a:pt x="107442" y="828961"/>
                  </a:lnTo>
                  <a:lnTo>
                    <a:pt x="100298" y="801529"/>
                  </a:lnTo>
                  <a:lnTo>
                    <a:pt x="97727" y="803434"/>
                  </a:lnTo>
                  <a:lnTo>
                    <a:pt x="92202" y="795814"/>
                  </a:lnTo>
                  <a:lnTo>
                    <a:pt x="86582" y="792861"/>
                  </a:lnTo>
                  <a:lnTo>
                    <a:pt x="82677" y="776192"/>
                  </a:lnTo>
                  <a:lnTo>
                    <a:pt x="80962" y="759904"/>
                  </a:lnTo>
                  <a:lnTo>
                    <a:pt x="83439" y="758952"/>
                  </a:lnTo>
                  <a:lnTo>
                    <a:pt x="79534" y="732092"/>
                  </a:lnTo>
                  <a:lnTo>
                    <a:pt x="86296" y="730472"/>
                  </a:lnTo>
                  <a:lnTo>
                    <a:pt x="86487" y="724281"/>
                  </a:lnTo>
                  <a:lnTo>
                    <a:pt x="80010" y="706279"/>
                  </a:lnTo>
                  <a:lnTo>
                    <a:pt x="83725" y="704183"/>
                  </a:lnTo>
                  <a:lnTo>
                    <a:pt x="81248" y="699516"/>
                  </a:lnTo>
                  <a:lnTo>
                    <a:pt x="84011" y="698087"/>
                  </a:lnTo>
                  <a:lnTo>
                    <a:pt x="76962" y="689420"/>
                  </a:lnTo>
                  <a:lnTo>
                    <a:pt x="103251" y="678085"/>
                  </a:lnTo>
                  <a:lnTo>
                    <a:pt x="104585" y="680847"/>
                  </a:lnTo>
                  <a:lnTo>
                    <a:pt x="117824" y="675799"/>
                  </a:lnTo>
                  <a:lnTo>
                    <a:pt x="125063" y="670179"/>
                  </a:lnTo>
                  <a:lnTo>
                    <a:pt x="137636" y="667988"/>
                  </a:lnTo>
                  <a:lnTo>
                    <a:pt x="133445" y="654272"/>
                  </a:lnTo>
                  <a:lnTo>
                    <a:pt x="141065" y="652081"/>
                  </a:lnTo>
                  <a:lnTo>
                    <a:pt x="146971" y="657701"/>
                  </a:lnTo>
                  <a:lnTo>
                    <a:pt x="161449" y="651701"/>
                  </a:lnTo>
                  <a:lnTo>
                    <a:pt x="160496" y="648081"/>
                  </a:lnTo>
                  <a:lnTo>
                    <a:pt x="169164" y="645700"/>
                  </a:lnTo>
                  <a:lnTo>
                    <a:pt x="166783" y="636175"/>
                  </a:lnTo>
                  <a:lnTo>
                    <a:pt x="176212" y="633889"/>
                  </a:lnTo>
                  <a:lnTo>
                    <a:pt x="173641" y="627697"/>
                  </a:lnTo>
                  <a:lnTo>
                    <a:pt x="180689" y="625983"/>
                  </a:lnTo>
                  <a:lnTo>
                    <a:pt x="178308" y="617125"/>
                  </a:lnTo>
                  <a:lnTo>
                    <a:pt x="188786" y="614553"/>
                  </a:lnTo>
                  <a:lnTo>
                    <a:pt x="163068" y="556165"/>
                  </a:lnTo>
                  <a:lnTo>
                    <a:pt x="158782" y="558451"/>
                  </a:lnTo>
                  <a:lnTo>
                    <a:pt x="154400" y="557403"/>
                  </a:lnTo>
                  <a:lnTo>
                    <a:pt x="154591" y="526923"/>
                  </a:lnTo>
                  <a:lnTo>
                    <a:pt x="175070" y="527590"/>
                  </a:lnTo>
                  <a:lnTo>
                    <a:pt x="180022" y="488442"/>
                  </a:lnTo>
                  <a:lnTo>
                    <a:pt x="171545" y="487394"/>
                  </a:lnTo>
                  <a:lnTo>
                    <a:pt x="182689" y="455867"/>
                  </a:lnTo>
                  <a:lnTo>
                    <a:pt x="200215" y="465582"/>
                  </a:lnTo>
                  <a:lnTo>
                    <a:pt x="241649" y="459677"/>
                  </a:lnTo>
                  <a:lnTo>
                    <a:pt x="242887" y="453580"/>
                  </a:lnTo>
                  <a:lnTo>
                    <a:pt x="253270" y="452628"/>
                  </a:lnTo>
                  <a:lnTo>
                    <a:pt x="252794" y="446818"/>
                  </a:lnTo>
                  <a:lnTo>
                    <a:pt x="255651" y="446246"/>
                  </a:lnTo>
                  <a:lnTo>
                    <a:pt x="252317" y="437007"/>
                  </a:lnTo>
                  <a:lnTo>
                    <a:pt x="262319" y="432721"/>
                  </a:lnTo>
                  <a:lnTo>
                    <a:pt x="262033" y="430816"/>
                  </a:lnTo>
                  <a:lnTo>
                    <a:pt x="263843" y="430244"/>
                  </a:lnTo>
                  <a:lnTo>
                    <a:pt x="265938" y="439769"/>
                  </a:lnTo>
                  <a:lnTo>
                    <a:pt x="271462" y="439198"/>
                  </a:lnTo>
                  <a:lnTo>
                    <a:pt x="273177" y="447008"/>
                  </a:lnTo>
                  <a:lnTo>
                    <a:pt x="299371" y="431197"/>
                  </a:lnTo>
                  <a:lnTo>
                    <a:pt x="298418" y="422720"/>
                  </a:lnTo>
                  <a:lnTo>
                    <a:pt x="264986" y="412909"/>
                  </a:lnTo>
                  <a:lnTo>
                    <a:pt x="265843" y="394621"/>
                  </a:lnTo>
                  <a:lnTo>
                    <a:pt x="273082" y="394335"/>
                  </a:lnTo>
                  <a:lnTo>
                    <a:pt x="271844" y="375476"/>
                  </a:lnTo>
                  <a:lnTo>
                    <a:pt x="269843" y="370618"/>
                  </a:lnTo>
                  <a:lnTo>
                    <a:pt x="267748" y="372999"/>
                  </a:lnTo>
                  <a:lnTo>
                    <a:pt x="260985" y="373475"/>
                  </a:lnTo>
                  <a:lnTo>
                    <a:pt x="257842" y="361283"/>
                  </a:lnTo>
                  <a:lnTo>
                    <a:pt x="246031" y="342805"/>
                  </a:lnTo>
                  <a:lnTo>
                    <a:pt x="242030" y="331375"/>
                  </a:lnTo>
                  <a:lnTo>
                    <a:pt x="244030" y="330803"/>
                  </a:lnTo>
                  <a:lnTo>
                    <a:pt x="244793" y="323374"/>
                  </a:lnTo>
                  <a:lnTo>
                    <a:pt x="240506" y="319373"/>
                  </a:lnTo>
                  <a:lnTo>
                    <a:pt x="248412" y="298037"/>
                  </a:lnTo>
                  <a:lnTo>
                    <a:pt x="250793" y="281273"/>
                  </a:lnTo>
                  <a:lnTo>
                    <a:pt x="236029" y="276035"/>
                  </a:lnTo>
                  <a:lnTo>
                    <a:pt x="234125" y="264128"/>
                  </a:lnTo>
                  <a:lnTo>
                    <a:pt x="231838" y="266319"/>
                  </a:lnTo>
                  <a:lnTo>
                    <a:pt x="231077" y="263843"/>
                  </a:lnTo>
                  <a:lnTo>
                    <a:pt x="224790" y="221933"/>
                  </a:lnTo>
                  <a:lnTo>
                    <a:pt x="222980" y="221647"/>
                  </a:lnTo>
                  <a:lnTo>
                    <a:pt x="223837" y="190405"/>
                  </a:lnTo>
                  <a:lnTo>
                    <a:pt x="228981" y="187547"/>
                  </a:lnTo>
                  <a:lnTo>
                    <a:pt x="223456" y="157639"/>
                  </a:lnTo>
                  <a:lnTo>
                    <a:pt x="232601" y="132112"/>
                  </a:lnTo>
                  <a:lnTo>
                    <a:pt x="230981" y="126492"/>
                  </a:lnTo>
                  <a:lnTo>
                    <a:pt x="234601" y="126111"/>
                  </a:lnTo>
                  <a:lnTo>
                    <a:pt x="232981" y="113252"/>
                  </a:lnTo>
                  <a:lnTo>
                    <a:pt x="260699" y="110490"/>
                  </a:lnTo>
                  <a:lnTo>
                    <a:pt x="303467" y="114681"/>
                  </a:lnTo>
                  <a:lnTo>
                    <a:pt x="351187" y="107633"/>
                  </a:lnTo>
                  <a:lnTo>
                    <a:pt x="383096" y="98679"/>
                  </a:lnTo>
                  <a:lnTo>
                    <a:pt x="387953" y="114871"/>
                  </a:lnTo>
                  <a:lnTo>
                    <a:pt x="401669" y="112681"/>
                  </a:lnTo>
                  <a:lnTo>
                    <a:pt x="403288" y="121634"/>
                  </a:lnTo>
                  <a:lnTo>
                    <a:pt x="442627" y="120301"/>
                  </a:lnTo>
                  <a:lnTo>
                    <a:pt x="449675" y="117824"/>
                  </a:lnTo>
                  <a:lnTo>
                    <a:pt x="451390" y="109728"/>
                  </a:lnTo>
                  <a:lnTo>
                    <a:pt x="465963" y="108775"/>
                  </a:lnTo>
                  <a:lnTo>
                    <a:pt x="468344" y="117920"/>
                  </a:lnTo>
                  <a:lnTo>
                    <a:pt x="474440" y="117824"/>
                  </a:lnTo>
                  <a:lnTo>
                    <a:pt x="478917" y="121063"/>
                  </a:lnTo>
                  <a:lnTo>
                    <a:pt x="493871" y="117443"/>
                  </a:lnTo>
                  <a:lnTo>
                    <a:pt x="494252" y="121158"/>
                  </a:lnTo>
                  <a:lnTo>
                    <a:pt x="513302" y="118491"/>
                  </a:lnTo>
                  <a:lnTo>
                    <a:pt x="514160" y="121253"/>
                  </a:lnTo>
                  <a:lnTo>
                    <a:pt x="521303" y="119062"/>
                  </a:lnTo>
                  <a:lnTo>
                    <a:pt x="529400" y="121729"/>
                  </a:lnTo>
                  <a:lnTo>
                    <a:pt x="546259" y="120967"/>
                  </a:lnTo>
                  <a:lnTo>
                    <a:pt x="545021" y="126397"/>
                  </a:lnTo>
                  <a:lnTo>
                    <a:pt x="551307" y="125444"/>
                  </a:lnTo>
                  <a:lnTo>
                    <a:pt x="551402" y="132779"/>
                  </a:lnTo>
                  <a:lnTo>
                    <a:pt x="566738" y="128302"/>
                  </a:lnTo>
                  <a:lnTo>
                    <a:pt x="572738" y="128492"/>
                  </a:lnTo>
                  <a:lnTo>
                    <a:pt x="572453" y="131921"/>
                  </a:lnTo>
                  <a:lnTo>
                    <a:pt x="591312" y="128587"/>
                  </a:lnTo>
                  <a:lnTo>
                    <a:pt x="591884" y="130588"/>
                  </a:lnTo>
                  <a:lnTo>
                    <a:pt x="611791" y="128873"/>
                  </a:lnTo>
                  <a:lnTo>
                    <a:pt x="641223" y="122777"/>
                  </a:lnTo>
                  <a:lnTo>
                    <a:pt x="651415" y="122491"/>
                  </a:lnTo>
                  <a:lnTo>
                    <a:pt x="651605" y="124206"/>
                  </a:lnTo>
                  <a:lnTo>
                    <a:pt x="666179" y="126016"/>
                  </a:lnTo>
                  <a:lnTo>
                    <a:pt x="665512" y="122873"/>
                  </a:lnTo>
                  <a:lnTo>
                    <a:pt x="711898" y="113062"/>
                  </a:lnTo>
                  <a:lnTo>
                    <a:pt x="712661" y="109823"/>
                  </a:lnTo>
                  <a:lnTo>
                    <a:pt x="727043" y="115633"/>
                  </a:lnTo>
                  <a:lnTo>
                    <a:pt x="732282" y="113824"/>
                  </a:lnTo>
                  <a:lnTo>
                    <a:pt x="738854" y="129064"/>
                  </a:lnTo>
                  <a:lnTo>
                    <a:pt x="764286" y="121634"/>
                  </a:lnTo>
                  <a:lnTo>
                    <a:pt x="768668" y="133731"/>
                  </a:lnTo>
                  <a:lnTo>
                    <a:pt x="787146" y="128492"/>
                  </a:lnTo>
                  <a:lnTo>
                    <a:pt x="786384" y="122682"/>
                  </a:lnTo>
                  <a:lnTo>
                    <a:pt x="801434" y="116967"/>
                  </a:lnTo>
                  <a:lnTo>
                    <a:pt x="800005" y="108109"/>
                  </a:lnTo>
                  <a:lnTo>
                    <a:pt x="803529" y="82106"/>
                  </a:lnTo>
                  <a:lnTo>
                    <a:pt x="809054" y="83058"/>
                  </a:lnTo>
                  <a:lnTo>
                    <a:pt x="810387" y="73724"/>
                  </a:lnTo>
                  <a:lnTo>
                    <a:pt x="822198" y="74200"/>
                  </a:lnTo>
                  <a:lnTo>
                    <a:pt x="822103" y="76676"/>
                  </a:lnTo>
                  <a:lnTo>
                    <a:pt x="826103" y="76200"/>
                  </a:lnTo>
                  <a:lnTo>
                    <a:pt x="832866" y="96203"/>
                  </a:lnTo>
                  <a:lnTo>
                    <a:pt x="836200" y="94488"/>
                  </a:lnTo>
                  <a:lnTo>
                    <a:pt x="840105" y="99155"/>
                  </a:lnTo>
                  <a:lnTo>
                    <a:pt x="867061" y="97727"/>
                  </a:lnTo>
                  <a:lnTo>
                    <a:pt x="868966" y="125825"/>
                  </a:lnTo>
                  <a:lnTo>
                    <a:pt x="866299" y="126016"/>
                  </a:lnTo>
                  <a:lnTo>
                    <a:pt x="864870" y="149257"/>
                  </a:lnTo>
                  <a:lnTo>
                    <a:pt x="871633" y="148209"/>
                  </a:lnTo>
                  <a:lnTo>
                    <a:pt x="878110" y="150686"/>
                  </a:lnTo>
                  <a:lnTo>
                    <a:pt x="882205" y="152591"/>
                  </a:lnTo>
                  <a:lnTo>
                    <a:pt x="883539" y="157162"/>
                  </a:lnTo>
                  <a:lnTo>
                    <a:pt x="914781" y="143542"/>
                  </a:lnTo>
                  <a:lnTo>
                    <a:pt x="942022" y="124206"/>
                  </a:lnTo>
                  <a:lnTo>
                    <a:pt x="1007650" y="108490"/>
                  </a:lnTo>
                  <a:lnTo>
                    <a:pt x="1004411" y="86106"/>
                  </a:lnTo>
                  <a:lnTo>
                    <a:pt x="1018222" y="82391"/>
                  </a:lnTo>
                  <a:lnTo>
                    <a:pt x="1020699" y="96298"/>
                  </a:lnTo>
                  <a:lnTo>
                    <a:pt x="1074515" y="94393"/>
                  </a:lnTo>
                  <a:lnTo>
                    <a:pt x="1074515" y="87249"/>
                  </a:lnTo>
                  <a:lnTo>
                    <a:pt x="1089755" y="91726"/>
                  </a:lnTo>
                  <a:lnTo>
                    <a:pt x="1092898" y="70104"/>
                  </a:lnTo>
                  <a:lnTo>
                    <a:pt x="1124331" y="82201"/>
                  </a:lnTo>
                  <a:lnTo>
                    <a:pt x="1184910" y="90869"/>
                  </a:lnTo>
                  <a:lnTo>
                    <a:pt x="1188625" y="67342"/>
                  </a:lnTo>
                  <a:lnTo>
                    <a:pt x="1192911" y="68294"/>
                  </a:lnTo>
                  <a:lnTo>
                    <a:pt x="1194340" y="62770"/>
                  </a:lnTo>
                  <a:lnTo>
                    <a:pt x="1189577" y="60674"/>
                  </a:lnTo>
                  <a:lnTo>
                    <a:pt x="1190435" y="50959"/>
                  </a:lnTo>
                  <a:lnTo>
                    <a:pt x="1196054" y="52102"/>
                  </a:lnTo>
                  <a:lnTo>
                    <a:pt x="1196435" y="48863"/>
                  </a:lnTo>
                  <a:lnTo>
                    <a:pt x="1211104" y="51435"/>
                  </a:lnTo>
                  <a:lnTo>
                    <a:pt x="1208151" y="59817"/>
                  </a:lnTo>
                  <a:lnTo>
                    <a:pt x="1218724" y="61817"/>
                  </a:lnTo>
                  <a:lnTo>
                    <a:pt x="1224344" y="46958"/>
                  </a:lnTo>
                  <a:lnTo>
                    <a:pt x="1229963" y="50197"/>
                  </a:lnTo>
                  <a:lnTo>
                    <a:pt x="1244918" y="19431"/>
                  </a:lnTo>
                  <a:lnTo>
                    <a:pt x="1255490" y="11430"/>
                  </a:lnTo>
                  <a:lnTo>
                    <a:pt x="1254347" y="9525"/>
                  </a:lnTo>
                  <a:lnTo>
                    <a:pt x="1278827" y="14478"/>
                  </a:lnTo>
                  <a:lnTo>
                    <a:pt x="1298258" y="25146"/>
                  </a:lnTo>
                  <a:lnTo>
                    <a:pt x="1317593" y="26670"/>
                  </a:lnTo>
                  <a:lnTo>
                    <a:pt x="1333976" y="32385"/>
                  </a:lnTo>
                  <a:lnTo>
                    <a:pt x="1353312" y="45053"/>
                  </a:lnTo>
                  <a:lnTo>
                    <a:pt x="1350169" y="49054"/>
                  </a:lnTo>
                  <a:lnTo>
                    <a:pt x="1371219" y="58007"/>
                  </a:lnTo>
                  <a:lnTo>
                    <a:pt x="1384649" y="71152"/>
                  </a:lnTo>
                  <a:lnTo>
                    <a:pt x="1389983" y="73247"/>
                  </a:lnTo>
                  <a:lnTo>
                    <a:pt x="1386078" y="85154"/>
                  </a:lnTo>
                  <a:lnTo>
                    <a:pt x="1383221" y="86011"/>
                  </a:lnTo>
                  <a:lnTo>
                    <a:pt x="1381697" y="99155"/>
                  </a:lnTo>
                  <a:lnTo>
                    <a:pt x="1376553" y="104394"/>
                  </a:lnTo>
                  <a:lnTo>
                    <a:pt x="1381982" y="107347"/>
                  </a:lnTo>
                  <a:lnTo>
                    <a:pt x="1393317" y="106394"/>
                  </a:lnTo>
                  <a:lnTo>
                    <a:pt x="1389602" y="99822"/>
                  </a:lnTo>
                  <a:lnTo>
                    <a:pt x="1394936" y="94583"/>
                  </a:lnTo>
                  <a:lnTo>
                    <a:pt x="1393031" y="90678"/>
                  </a:lnTo>
                  <a:lnTo>
                    <a:pt x="1398461" y="78486"/>
                  </a:lnTo>
                  <a:lnTo>
                    <a:pt x="1409795" y="70295"/>
                  </a:lnTo>
                  <a:lnTo>
                    <a:pt x="1417225" y="70104"/>
                  </a:lnTo>
                  <a:lnTo>
                    <a:pt x="1422940" y="64294"/>
                  </a:lnTo>
                  <a:lnTo>
                    <a:pt x="1433131" y="61246"/>
                  </a:lnTo>
                  <a:lnTo>
                    <a:pt x="1429988" y="55054"/>
                  </a:lnTo>
                  <a:lnTo>
                    <a:pt x="1436942" y="45815"/>
                  </a:lnTo>
                  <a:lnTo>
                    <a:pt x="1439132" y="45339"/>
                  </a:lnTo>
                  <a:lnTo>
                    <a:pt x="1444562" y="51816"/>
                  </a:lnTo>
                  <a:lnTo>
                    <a:pt x="1451896" y="49625"/>
                  </a:lnTo>
                  <a:lnTo>
                    <a:pt x="1454277" y="46196"/>
                  </a:lnTo>
                  <a:lnTo>
                    <a:pt x="1464373" y="52102"/>
                  </a:lnTo>
                  <a:lnTo>
                    <a:pt x="1461611" y="61532"/>
                  </a:lnTo>
                  <a:lnTo>
                    <a:pt x="1478375" y="48292"/>
                  </a:lnTo>
                  <a:lnTo>
                    <a:pt x="1479328" y="50387"/>
                  </a:lnTo>
                  <a:lnTo>
                    <a:pt x="1489139" y="49625"/>
                  </a:lnTo>
                  <a:lnTo>
                    <a:pt x="1490281" y="46958"/>
                  </a:lnTo>
                  <a:lnTo>
                    <a:pt x="1504093" y="42196"/>
                  </a:lnTo>
                  <a:lnTo>
                    <a:pt x="1501330" y="49435"/>
                  </a:lnTo>
                  <a:lnTo>
                    <a:pt x="1507331" y="50959"/>
                  </a:lnTo>
                  <a:lnTo>
                    <a:pt x="1518952" y="44291"/>
                  </a:lnTo>
                  <a:lnTo>
                    <a:pt x="1522191" y="47816"/>
                  </a:lnTo>
                  <a:lnTo>
                    <a:pt x="1512856" y="54483"/>
                  </a:lnTo>
                  <a:lnTo>
                    <a:pt x="1527525" y="78105"/>
                  </a:lnTo>
                  <a:lnTo>
                    <a:pt x="1539335" y="70485"/>
                  </a:lnTo>
                  <a:lnTo>
                    <a:pt x="1556766" y="82963"/>
                  </a:lnTo>
                  <a:lnTo>
                    <a:pt x="1578292" y="93154"/>
                  </a:lnTo>
                  <a:lnTo>
                    <a:pt x="1580102" y="93726"/>
                  </a:lnTo>
                  <a:lnTo>
                    <a:pt x="1577054" y="84773"/>
                  </a:lnTo>
                  <a:lnTo>
                    <a:pt x="1583055" y="88583"/>
                  </a:lnTo>
                  <a:lnTo>
                    <a:pt x="1587056" y="87820"/>
                  </a:lnTo>
                  <a:lnTo>
                    <a:pt x="1589913" y="97727"/>
                  </a:lnTo>
                  <a:lnTo>
                    <a:pt x="1584579" y="98108"/>
                  </a:lnTo>
                  <a:lnTo>
                    <a:pt x="1586008" y="104299"/>
                  </a:lnTo>
                  <a:lnTo>
                    <a:pt x="1588389" y="108680"/>
                  </a:lnTo>
                  <a:lnTo>
                    <a:pt x="1594104" y="111157"/>
                  </a:lnTo>
                  <a:lnTo>
                    <a:pt x="1591628" y="117634"/>
                  </a:lnTo>
                  <a:lnTo>
                    <a:pt x="1601057" y="124778"/>
                  </a:lnTo>
                  <a:lnTo>
                    <a:pt x="1595914" y="131731"/>
                  </a:lnTo>
                  <a:lnTo>
                    <a:pt x="1599534" y="140970"/>
                  </a:lnTo>
                  <a:lnTo>
                    <a:pt x="1573435" y="153162"/>
                  </a:lnTo>
                  <a:lnTo>
                    <a:pt x="1565910" y="160782"/>
                  </a:lnTo>
                  <a:lnTo>
                    <a:pt x="1559909" y="158210"/>
                  </a:lnTo>
                  <a:lnTo>
                    <a:pt x="1559909" y="168783"/>
                  </a:lnTo>
                  <a:lnTo>
                    <a:pt x="1571054" y="170021"/>
                  </a:lnTo>
                  <a:lnTo>
                    <a:pt x="1569244" y="173927"/>
                  </a:lnTo>
                  <a:lnTo>
                    <a:pt x="1573244" y="176879"/>
                  </a:lnTo>
                  <a:lnTo>
                    <a:pt x="1567339" y="187357"/>
                  </a:lnTo>
                  <a:lnTo>
                    <a:pt x="1567910" y="190405"/>
                  </a:lnTo>
                  <a:lnTo>
                    <a:pt x="1577435" y="186976"/>
                  </a:lnTo>
                  <a:lnTo>
                    <a:pt x="1578198" y="189738"/>
                  </a:lnTo>
                  <a:lnTo>
                    <a:pt x="1575150" y="189262"/>
                  </a:lnTo>
                  <a:lnTo>
                    <a:pt x="1573911" y="193929"/>
                  </a:lnTo>
                  <a:lnTo>
                    <a:pt x="1579721" y="195072"/>
                  </a:lnTo>
                  <a:lnTo>
                    <a:pt x="1582483" y="198882"/>
                  </a:lnTo>
                  <a:lnTo>
                    <a:pt x="1576197" y="204407"/>
                  </a:lnTo>
                  <a:lnTo>
                    <a:pt x="1580007" y="208598"/>
                  </a:lnTo>
                  <a:lnTo>
                    <a:pt x="1579341" y="213170"/>
                  </a:lnTo>
                  <a:lnTo>
                    <a:pt x="1572101" y="220885"/>
                  </a:lnTo>
                  <a:lnTo>
                    <a:pt x="1574673" y="226695"/>
                  </a:lnTo>
                  <a:lnTo>
                    <a:pt x="1573244" y="232220"/>
                  </a:lnTo>
                  <a:lnTo>
                    <a:pt x="1579721" y="230124"/>
                  </a:lnTo>
                  <a:lnTo>
                    <a:pt x="1577245" y="231267"/>
                  </a:lnTo>
                  <a:lnTo>
                    <a:pt x="1579341" y="233839"/>
                  </a:lnTo>
                  <a:lnTo>
                    <a:pt x="1575054" y="236601"/>
                  </a:lnTo>
                  <a:lnTo>
                    <a:pt x="1583341" y="245745"/>
                  </a:lnTo>
                  <a:lnTo>
                    <a:pt x="1580960" y="246888"/>
                  </a:lnTo>
                  <a:lnTo>
                    <a:pt x="1582293" y="253746"/>
                  </a:lnTo>
                  <a:lnTo>
                    <a:pt x="1567624" y="253365"/>
                  </a:lnTo>
                  <a:lnTo>
                    <a:pt x="1567339" y="256794"/>
                  </a:lnTo>
                  <a:lnTo>
                    <a:pt x="1557433" y="254127"/>
                  </a:lnTo>
                  <a:lnTo>
                    <a:pt x="1554385" y="259747"/>
                  </a:lnTo>
                  <a:lnTo>
                    <a:pt x="1571149" y="283464"/>
                  </a:lnTo>
                  <a:lnTo>
                    <a:pt x="1578483" y="281369"/>
                  </a:lnTo>
                  <a:lnTo>
                    <a:pt x="1576864" y="300323"/>
                  </a:lnTo>
                  <a:lnTo>
                    <a:pt x="1557433" y="305467"/>
                  </a:lnTo>
                  <a:lnTo>
                    <a:pt x="1558481" y="309848"/>
                  </a:lnTo>
                  <a:lnTo>
                    <a:pt x="1550480" y="315278"/>
                  </a:lnTo>
                  <a:lnTo>
                    <a:pt x="1544288" y="324136"/>
                  </a:lnTo>
                  <a:lnTo>
                    <a:pt x="1546193" y="325469"/>
                  </a:lnTo>
                  <a:lnTo>
                    <a:pt x="1544383" y="332232"/>
                  </a:lnTo>
                  <a:lnTo>
                    <a:pt x="1531620" y="335947"/>
                  </a:lnTo>
                  <a:lnTo>
                    <a:pt x="1530096" y="344424"/>
                  </a:lnTo>
                  <a:lnTo>
                    <a:pt x="1541145" y="346043"/>
                  </a:lnTo>
                  <a:lnTo>
                    <a:pt x="1549241" y="364236"/>
                  </a:lnTo>
                  <a:lnTo>
                    <a:pt x="1535335" y="369665"/>
                  </a:lnTo>
                  <a:lnTo>
                    <a:pt x="1523047" y="391859"/>
                  </a:lnTo>
                  <a:lnTo>
                    <a:pt x="1518285" y="396050"/>
                  </a:lnTo>
                  <a:lnTo>
                    <a:pt x="1502664" y="401764"/>
                  </a:lnTo>
                  <a:lnTo>
                    <a:pt x="1504760" y="407289"/>
                  </a:lnTo>
                  <a:lnTo>
                    <a:pt x="1492568" y="413290"/>
                  </a:lnTo>
                  <a:lnTo>
                    <a:pt x="1487043" y="421291"/>
                  </a:lnTo>
                  <a:lnTo>
                    <a:pt x="1475042" y="421767"/>
                  </a:lnTo>
                  <a:lnTo>
                    <a:pt x="1471898" y="412147"/>
                  </a:lnTo>
                  <a:lnTo>
                    <a:pt x="1461040" y="416528"/>
                  </a:lnTo>
                  <a:lnTo>
                    <a:pt x="1444085" y="418814"/>
                  </a:lnTo>
                  <a:lnTo>
                    <a:pt x="1438370" y="406622"/>
                  </a:lnTo>
                  <a:lnTo>
                    <a:pt x="1423892" y="412147"/>
                  </a:lnTo>
                  <a:lnTo>
                    <a:pt x="1426464" y="417862"/>
                  </a:lnTo>
                  <a:lnTo>
                    <a:pt x="1422845" y="418338"/>
                  </a:lnTo>
                  <a:lnTo>
                    <a:pt x="1421225" y="413480"/>
                  </a:lnTo>
                  <a:lnTo>
                    <a:pt x="1417701" y="415290"/>
                  </a:lnTo>
                  <a:lnTo>
                    <a:pt x="1412558" y="403003"/>
                  </a:lnTo>
                  <a:lnTo>
                    <a:pt x="1401223" y="407956"/>
                  </a:lnTo>
                  <a:lnTo>
                    <a:pt x="1409319" y="438531"/>
                  </a:lnTo>
                  <a:lnTo>
                    <a:pt x="1384554" y="444151"/>
                  </a:lnTo>
                  <a:lnTo>
                    <a:pt x="1387126" y="459200"/>
                  </a:lnTo>
                  <a:lnTo>
                    <a:pt x="1376363" y="460438"/>
                  </a:lnTo>
                  <a:lnTo>
                    <a:pt x="1377601" y="465296"/>
                  </a:lnTo>
                  <a:lnTo>
                    <a:pt x="1348264" y="467296"/>
                  </a:lnTo>
                  <a:lnTo>
                    <a:pt x="1353598" y="473297"/>
                  </a:lnTo>
                  <a:lnTo>
                    <a:pt x="1361504" y="505682"/>
                  </a:lnTo>
                  <a:lnTo>
                    <a:pt x="1339215" y="511683"/>
                  </a:lnTo>
                  <a:lnTo>
                    <a:pt x="1301972" y="516827"/>
                  </a:lnTo>
                  <a:lnTo>
                    <a:pt x="1281208" y="524446"/>
                  </a:lnTo>
                  <a:lnTo>
                    <a:pt x="1286065" y="533210"/>
                  </a:lnTo>
                  <a:lnTo>
                    <a:pt x="1278064" y="544163"/>
                  </a:lnTo>
                  <a:lnTo>
                    <a:pt x="1271302" y="544735"/>
                  </a:lnTo>
                  <a:lnTo>
                    <a:pt x="1271778" y="549497"/>
                  </a:lnTo>
                  <a:lnTo>
                    <a:pt x="1217486" y="563689"/>
                  </a:lnTo>
                  <a:lnTo>
                    <a:pt x="1220629" y="572834"/>
                  </a:lnTo>
                  <a:lnTo>
                    <a:pt x="1206246" y="578072"/>
                  </a:lnTo>
                  <a:lnTo>
                    <a:pt x="1207484" y="581501"/>
                  </a:lnTo>
                  <a:lnTo>
                    <a:pt x="1204627" y="582739"/>
                  </a:lnTo>
                  <a:lnTo>
                    <a:pt x="1207008" y="589693"/>
                  </a:lnTo>
                  <a:lnTo>
                    <a:pt x="1187672" y="596551"/>
                  </a:lnTo>
                  <a:lnTo>
                    <a:pt x="1189482" y="600551"/>
                  </a:lnTo>
                  <a:lnTo>
                    <a:pt x="1165574" y="610362"/>
                  </a:lnTo>
                  <a:lnTo>
                    <a:pt x="1164527" y="608076"/>
                  </a:lnTo>
                  <a:lnTo>
                    <a:pt x="1156526" y="612743"/>
                  </a:lnTo>
                  <a:lnTo>
                    <a:pt x="1156430" y="617601"/>
                  </a:lnTo>
                  <a:lnTo>
                    <a:pt x="1146334" y="621983"/>
                  </a:lnTo>
                  <a:lnTo>
                    <a:pt x="1151858" y="640937"/>
                  </a:lnTo>
                  <a:lnTo>
                    <a:pt x="1144524" y="644271"/>
                  </a:lnTo>
                  <a:lnTo>
                    <a:pt x="1145572" y="646176"/>
                  </a:lnTo>
                  <a:lnTo>
                    <a:pt x="1143286" y="647414"/>
                  </a:lnTo>
                  <a:lnTo>
                    <a:pt x="1146810" y="654463"/>
                  </a:lnTo>
                  <a:lnTo>
                    <a:pt x="1141476" y="657225"/>
                  </a:lnTo>
                  <a:lnTo>
                    <a:pt x="1143857" y="663416"/>
                  </a:lnTo>
                  <a:lnTo>
                    <a:pt x="1105090" y="679609"/>
                  </a:lnTo>
                  <a:lnTo>
                    <a:pt x="1089374" y="681704"/>
                  </a:lnTo>
                  <a:lnTo>
                    <a:pt x="1089755" y="690467"/>
                  </a:lnTo>
                  <a:lnTo>
                    <a:pt x="1093184" y="690277"/>
                  </a:lnTo>
                  <a:lnTo>
                    <a:pt x="1094994" y="702564"/>
                  </a:lnTo>
                  <a:lnTo>
                    <a:pt x="1088041" y="703421"/>
                  </a:lnTo>
                  <a:lnTo>
                    <a:pt x="1089279" y="711327"/>
                  </a:lnTo>
                  <a:lnTo>
                    <a:pt x="1085850" y="711613"/>
                  </a:lnTo>
                  <a:lnTo>
                    <a:pt x="1083278" y="723233"/>
                  </a:lnTo>
                  <a:lnTo>
                    <a:pt x="1085088" y="740759"/>
                  </a:lnTo>
                  <a:lnTo>
                    <a:pt x="1081469" y="740950"/>
                  </a:lnTo>
                  <a:lnTo>
                    <a:pt x="1079659" y="745141"/>
                  </a:lnTo>
                  <a:lnTo>
                    <a:pt x="1088517" y="778669"/>
                  </a:lnTo>
                  <a:lnTo>
                    <a:pt x="1103947" y="774763"/>
                  </a:lnTo>
                  <a:lnTo>
                    <a:pt x="1119664" y="765810"/>
                  </a:lnTo>
                  <a:lnTo>
                    <a:pt x="1120807" y="768477"/>
                  </a:lnTo>
                  <a:lnTo>
                    <a:pt x="1138523" y="763429"/>
                  </a:lnTo>
                  <a:lnTo>
                    <a:pt x="1142429" y="771430"/>
                  </a:lnTo>
                  <a:lnTo>
                    <a:pt x="1173671" y="770572"/>
                  </a:lnTo>
                  <a:lnTo>
                    <a:pt x="1176338" y="773430"/>
                  </a:lnTo>
                  <a:lnTo>
                    <a:pt x="1175480" y="780860"/>
                  </a:lnTo>
                  <a:lnTo>
                    <a:pt x="1177671" y="784479"/>
                  </a:lnTo>
                  <a:lnTo>
                    <a:pt x="1188244" y="786955"/>
                  </a:lnTo>
                  <a:lnTo>
                    <a:pt x="1186148" y="786575"/>
                  </a:lnTo>
                  <a:lnTo>
                    <a:pt x="1184815" y="790480"/>
                  </a:lnTo>
                  <a:lnTo>
                    <a:pt x="1185386" y="796957"/>
                  </a:lnTo>
                  <a:lnTo>
                    <a:pt x="1181957" y="797147"/>
                  </a:lnTo>
                  <a:lnTo>
                    <a:pt x="1180910" y="800481"/>
                  </a:lnTo>
                  <a:lnTo>
                    <a:pt x="1172147" y="802577"/>
                  </a:lnTo>
                  <a:lnTo>
                    <a:pt x="1149001" y="796480"/>
                  </a:lnTo>
                  <a:lnTo>
                    <a:pt x="1137380" y="801529"/>
                  </a:lnTo>
                  <a:lnTo>
                    <a:pt x="1128236" y="801529"/>
                  </a:lnTo>
                  <a:lnTo>
                    <a:pt x="1130713" y="811721"/>
                  </a:lnTo>
                  <a:lnTo>
                    <a:pt x="1105472" y="814769"/>
                  </a:lnTo>
                  <a:lnTo>
                    <a:pt x="1106614" y="827056"/>
                  </a:lnTo>
                  <a:lnTo>
                    <a:pt x="1096328" y="830771"/>
                  </a:lnTo>
                  <a:lnTo>
                    <a:pt x="1104710" y="854678"/>
                  </a:lnTo>
                  <a:lnTo>
                    <a:pt x="1106043" y="872680"/>
                  </a:lnTo>
                  <a:lnTo>
                    <a:pt x="1100423" y="873919"/>
                  </a:lnTo>
                  <a:lnTo>
                    <a:pt x="1101662" y="880110"/>
                  </a:lnTo>
                  <a:lnTo>
                    <a:pt x="1114520" y="897446"/>
                  </a:lnTo>
                  <a:lnTo>
                    <a:pt x="1114615" y="905637"/>
                  </a:lnTo>
                  <a:lnTo>
                    <a:pt x="1108710" y="911638"/>
                  </a:lnTo>
                  <a:lnTo>
                    <a:pt x="1108710" y="925449"/>
                  </a:lnTo>
                  <a:lnTo>
                    <a:pt x="1100900" y="940689"/>
                  </a:lnTo>
                  <a:lnTo>
                    <a:pt x="1101757" y="946976"/>
                  </a:lnTo>
                  <a:lnTo>
                    <a:pt x="1078325" y="957358"/>
                  </a:lnTo>
                  <a:lnTo>
                    <a:pt x="1075658" y="962025"/>
                  </a:lnTo>
                  <a:lnTo>
                    <a:pt x="1063752" y="968121"/>
                  </a:lnTo>
                  <a:lnTo>
                    <a:pt x="1064038" y="981265"/>
                  </a:lnTo>
                  <a:lnTo>
                    <a:pt x="1070039" y="994220"/>
                  </a:lnTo>
                  <a:lnTo>
                    <a:pt x="1080040" y="991457"/>
                  </a:lnTo>
                  <a:lnTo>
                    <a:pt x="1077659" y="1007650"/>
                  </a:lnTo>
                  <a:lnTo>
                    <a:pt x="1074896" y="1012031"/>
                  </a:lnTo>
                  <a:lnTo>
                    <a:pt x="1085374" y="1014508"/>
                  </a:lnTo>
                  <a:lnTo>
                    <a:pt x="1072325" y="1030414"/>
                  </a:lnTo>
                  <a:lnTo>
                    <a:pt x="1059942" y="1056704"/>
                  </a:lnTo>
                  <a:lnTo>
                    <a:pt x="1051179" y="1051941"/>
                  </a:lnTo>
                  <a:lnTo>
                    <a:pt x="1045559" y="1061942"/>
                  </a:lnTo>
                  <a:lnTo>
                    <a:pt x="1041654" y="1059942"/>
                  </a:lnTo>
                  <a:lnTo>
                    <a:pt x="1039463" y="1063276"/>
                  </a:lnTo>
                  <a:lnTo>
                    <a:pt x="1018699" y="1061466"/>
                  </a:lnTo>
                  <a:lnTo>
                    <a:pt x="1014984" y="1073372"/>
                  </a:lnTo>
                  <a:lnTo>
                    <a:pt x="1012793" y="1073468"/>
                  </a:lnTo>
                  <a:lnTo>
                    <a:pt x="1010793" y="1068610"/>
                  </a:lnTo>
                  <a:lnTo>
                    <a:pt x="988219" y="1072229"/>
                  </a:lnTo>
                  <a:lnTo>
                    <a:pt x="987933" y="1099756"/>
                  </a:lnTo>
                  <a:lnTo>
                    <a:pt x="992029" y="1123379"/>
                  </a:lnTo>
                  <a:lnTo>
                    <a:pt x="990410" y="1124236"/>
                  </a:lnTo>
                  <a:lnTo>
                    <a:pt x="987743" y="1115568"/>
                  </a:lnTo>
                  <a:lnTo>
                    <a:pt x="979646" y="1117473"/>
                  </a:lnTo>
                  <a:lnTo>
                    <a:pt x="975170" y="1111568"/>
                  </a:lnTo>
                  <a:lnTo>
                    <a:pt x="978979" y="1106996"/>
                  </a:lnTo>
                  <a:lnTo>
                    <a:pt x="975360" y="1104043"/>
                  </a:lnTo>
                  <a:lnTo>
                    <a:pt x="968407" y="1109663"/>
                  </a:lnTo>
                  <a:lnTo>
                    <a:pt x="977360" y="1120616"/>
                  </a:lnTo>
                  <a:lnTo>
                    <a:pt x="974884" y="1123188"/>
                  </a:lnTo>
                  <a:lnTo>
                    <a:pt x="964025" y="1122236"/>
                  </a:lnTo>
                  <a:lnTo>
                    <a:pt x="945737" y="1127760"/>
                  </a:lnTo>
                  <a:lnTo>
                    <a:pt x="938975" y="1125569"/>
                  </a:lnTo>
                  <a:lnTo>
                    <a:pt x="928688" y="1131856"/>
                  </a:lnTo>
                  <a:lnTo>
                    <a:pt x="934688" y="1140714"/>
                  </a:lnTo>
                  <a:lnTo>
                    <a:pt x="936212" y="1151382"/>
                  </a:lnTo>
                  <a:lnTo>
                    <a:pt x="931545" y="1154430"/>
                  </a:lnTo>
                  <a:lnTo>
                    <a:pt x="935831" y="1163193"/>
                  </a:lnTo>
                  <a:lnTo>
                    <a:pt x="943928" y="1162431"/>
                  </a:lnTo>
                  <a:lnTo>
                    <a:pt x="946595" y="1172337"/>
                  </a:lnTo>
                  <a:lnTo>
                    <a:pt x="953738" y="1169765"/>
                  </a:lnTo>
                  <a:lnTo>
                    <a:pt x="956120" y="1179195"/>
                  </a:lnTo>
                  <a:lnTo>
                    <a:pt x="958025" y="1178433"/>
                  </a:lnTo>
                  <a:lnTo>
                    <a:pt x="960596" y="1188148"/>
                  </a:lnTo>
                  <a:lnTo>
                    <a:pt x="962120" y="1187387"/>
                  </a:lnTo>
                  <a:lnTo>
                    <a:pt x="969740" y="1207675"/>
                  </a:lnTo>
                  <a:lnTo>
                    <a:pt x="960501" y="1210723"/>
                  </a:lnTo>
                  <a:lnTo>
                    <a:pt x="969931" y="1237679"/>
                  </a:lnTo>
                  <a:lnTo>
                    <a:pt x="983456" y="1233297"/>
                  </a:lnTo>
                  <a:lnTo>
                    <a:pt x="984980" y="1239107"/>
                  </a:lnTo>
                  <a:lnTo>
                    <a:pt x="990600" y="1237583"/>
                  </a:lnTo>
                  <a:lnTo>
                    <a:pt x="991362" y="1246632"/>
                  </a:lnTo>
                  <a:lnTo>
                    <a:pt x="986600" y="1265206"/>
                  </a:lnTo>
                  <a:lnTo>
                    <a:pt x="984218" y="1265111"/>
                  </a:lnTo>
                  <a:lnTo>
                    <a:pt x="983361" y="1272826"/>
                  </a:lnTo>
                  <a:lnTo>
                    <a:pt x="986600" y="1273873"/>
                  </a:lnTo>
                  <a:lnTo>
                    <a:pt x="985266" y="1279303"/>
                  </a:lnTo>
                  <a:lnTo>
                    <a:pt x="977646" y="1277684"/>
                  </a:lnTo>
                  <a:lnTo>
                    <a:pt x="981075" y="1281017"/>
                  </a:lnTo>
                  <a:lnTo>
                    <a:pt x="977075" y="1290923"/>
                  </a:lnTo>
                  <a:lnTo>
                    <a:pt x="966406" y="1289590"/>
                  </a:lnTo>
                  <a:lnTo>
                    <a:pt x="941261" y="1273016"/>
                  </a:lnTo>
                  <a:lnTo>
                    <a:pt x="933545" y="1273683"/>
                  </a:lnTo>
                  <a:lnTo>
                    <a:pt x="927354" y="1279112"/>
                  </a:lnTo>
                  <a:lnTo>
                    <a:pt x="924306" y="1274064"/>
                  </a:lnTo>
                  <a:lnTo>
                    <a:pt x="913447" y="1279208"/>
                  </a:lnTo>
                  <a:lnTo>
                    <a:pt x="914971" y="1282732"/>
                  </a:lnTo>
                  <a:lnTo>
                    <a:pt x="910876" y="1284351"/>
                  </a:lnTo>
                  <a:lnTo>
                    <a:pt x="924401" y="1312926"/>
                  </a:lnTo>
                  <a:lnTo>
                    <a:pt x="912495" y="1328261"/>
                  </a:lnTo>
                  <a:lnTo>
                    <a:pt x="911733" y="1333024"/>
                  </a:lnTo>
                  <a:lnTo>
                    <a:pt x="917543" y="1340548"/>
                  </a:lnTo>
                  <a:lnTo>
                    <a:pt x="925068" y="1344739"/>
                  </a:lnTo>
                  <a:lnTo>
                    <a:pt x="914781" y="1342739"/>
                  </a:lnTo>
                  <a:lnTo>
                    <a:pt x="901446" y="1334929"/>
                  </a:lnTo>
                  <a:lnTo>
                    <a:pt x="893921" y="1379792"/>
                  </a:lnTo>
                  <a:lnTo>
                    <a:pt x="881348" y="1375601"/>
                  </a:lnTo>
                  <a:lnTo>
                    <a:pt x="873538" y="1383221"/>
                  </a:lnTo>
                  <a:lnTo>
                    <a:pt x="872585" y="1394555"/>
                  </a:lnTo>
                  <a:lnTo>
                    <a:pt x="870680" y="1390650"/>
                  </a:lnTo>
                  <a:lnTo>
                    <a:pt x="860679" y="1388364"/>
                  </a:lnTo>
                  <a:lnTo>
                    <a:pt x="847344" y="1395508"/>
                  </a:lnTo>
                  <a:lnTo>
                    <a:pt x="839248" y="1389602"/>
                  </a:lnTo>
                  <a:lnTo>
                    <a:pt x="836962" y="1398270"/>
                  </a:lnTo>
                  <a:lnTo>
                    <a:pt x="829818" y="1398556"/>
                  </a:lnTo>
                  <a:lnTo>
                    <a:pt x="829628" y="1405223"/>
                  </a:lnTo>
                  <a:lnTo>
                    <a:pt x="821150" y="1402271"/>
                  </a:lnTo>
                  <a:lnTo>
                    <a:pt x="820960" y="1398556"/>
                  </a:lnTo>
                  <a:lnTo>
                    <a:pt x="818483" y="1398175"/>
                  </a:lnTo>
                  <a:lnTo>
                    <a:pt x="817340" y="1401794"/>
                  </a:lnTo>
                  <a:lnTo>
                    <a:pt x="810482" y="1398746"/>
                  </a:lnTo>
                  <a:lnTo>
                    <a:pt x="804291" y="1403985"/>
                  </a:lnTo>
                  <a:lnTo>
                    <a:pt x="795719" y="1403604"/>
                  </a:lnTo>
                  <a:lnTo>
                    <a:pt x="791146" y="1401889"/>
                  </a:lnTo>
                  <a:lnTo>
                    <a:pt x="793337" y="1392174"/>
                  </a:lnTo>
                  <a:lnTo>
                    <a:pt x="802291" y="1389412"/>
                  </a:lnTo>
                  <a:lnTo>
                    <a:pt x="817912" y="1378268"/>
                  </a:lnTo>
                  <a:lnTo>
                    <a:pt x="811816" y="1372172"/>
                  </a:lnTo>
                  <a:lnTo>
                    <a:pt x="799243" y="1380077"/>
                  </a:lnTo>
                  <a:lnTo>
                    <a:pt x="798290" y="1377696"/>
                  </a:lnTo>
                  <a:lnTo>
                    <a:pt x="803053" y="1375601"/>
                  </a:lnTo>
                  <a:lnTo>
                    <a:pt x="799624" y="1368171"/>
                  </a:lnTo>
                  <a:lnTo>
                    <a:pt x="800862" y="1355598"/>
                  </a:lnTo>
                  <a:lnTo>
                    <a:pt x="792575" y="1352455"/>
                  </a:lnTo>
                  <a:lnTo>
                    <a:pt x="805148" y="1336929"/>
                  </a:lnTo>
                  <a:lnTo>
                    <a:pt x="798671" y="1335119"/>
                  </a:lnTo>
                  <a:lnTo>
                    <a:pt x="791337" y="1338453"/>
                  </a:lnTo>
                  <a:lnTo>
                    <a:pt x="773525" y="1339215"/>
                  </a:lnTo>
                  <a:lnTo>
                    <a:pt x="747331" y="1349502"/>
                  </a:lnTo>
                  <a:lnTo>
                    <a:pt x="723900" y="1352074"/>
                  </a:lnTo>
                  <a:lnTo>
                    <a:pt x="729996" y="1393793"/>
                  </a:lnTo>
                  <a:lnTo>
                    <a:pt x="726377" y="1407128"/>
                  </a:lnTo>
                  <a:lnTo>
                    <a:pt x="727138" y="1418939"/>
                  </a:lnTo>
                  <a:lnTo>
                    <a:pt x="718661" y="1426464"/>
                  </a:lnTo>
                  <a:lnTo>
                    <a:pt x="715518" y="1425416"/>
                  </a:lnTo>
                  <a:lnTo>
                    <a:pt x="713994" y="1428655"/>
                  </a:lnTo>
                  <a:lnTo>
                    <a:pt x="668179" y="1448276"/>
                  </a:lnTo>
                  <a:lnTo>
                    <a:pt x="664083" y="1449038"/>
                  </a:lnTo>
                  <a:lnTo>
                    <a:pt x="659702" y="1444657"/>
                  </a:lnTo>
                  <a:lnTo>
                    <a:pt x="650938" y="1445228"/>
                  </a:lnTo>
                  <a:lnTo>
                    <a:pt x="650558" y="1440847"/>
                  </a:lnTo>
                  <a:lnTo>
                    <a:pt x="640175" y="1440561"/>
                  </a:lnTo>
                  <a:lnTo>
                    <a:pt x="634270" y="1441704"/>
                  </a:lnTo>
                  <a:lnTo>
                    <a:pt x="634746" y="1444466"/>
                  </a:lnTo>
                  <a:lnTo>
                    <a:pt x="630746" y="1448657"/>
                  </a:lnTo>
                  <a:lnTo>
                    <a:pt x="621221" y="1445705"/>
                  </a:lnTo>
                  <a:lnTo>
                    <a:pt x="615505" y="1449134"/>
                  </a:lnTo>
                  <a:lnTo>
                    <a:pt x="610553" y="1437227"/>
                  </a:lnTo>
                  <a:lnTo>
                    <a:pt x="613029" y="1431608"/>
                  </a:lnTo>
                  <a:lnTo>
                    <a:pt x="607219" y="1410557"/>
                  </a:lnTo>
                  <a:lnTo>
                    <a:pt x="584740" y="1413891"/>
                  </a:lnTo>
                  <a:lnTo>
                    <a:pt x="583025" y="1409414"/>
                  </a:lnTo>
                  <a:lnTo>
                    <a:pt x="578453" y="1412367"/>
                  </a:lnTo>
                  <a:lnTo>
                    <a:pt x="575120" y="1403795"/>
                  </a:lnTo>
                  <a:lnTo>
                    <a:pt x="564452" y="1405985"/>
                  </a:lnTo>
                  <a:lnTo>
                    <a:pt x="554641" y="1371981"/>
                  </a:lnTo>
                  <a:lnTo>
                    <a:pt x="546640" y="1377887"/>
                  </a:lnTo>
                  <a:lnTo>
                    <a:pt x="538067" y="1380268"/>
                  </a:lnTo>
                  <a:lnTo>
                    <a:pt x="551212" y="1372838"/>
                  </a:lnTo>
                  <a:lnTo>
                    <a:pt x="521113" y="1380172"/>
                  </a:lnTo>
                  <a:lnTo>
                    <a:pt x="520065" y="1377220"/>
                  </a:lnTo>
                  <a:lnTo>
                    <a:pt x="523970" y="1375601"/>
                  </a:lnTo>
                  <a:lnTo>
                    <a:pt x="522922" y="1372267"/>
                  </a:lnTo>
                  <a:lnTo>
                    <a:pt x="529209" y="1368457"/>
                  </a:lnTo>
                  <a:lnTo>
                    <a:pt x="533210" y="1367600"/>
                  </a:lnTo>
                  <a:lnTo>
                    <a:pt x="535305" y="1373600"/>
                  </a:lnTo>
                  <a:lnTo>
                    <a:pt x="554831" y="1368647"/>
                  </a:lnTo>
                  <a:lnTo>
                    <a:pt x="552831" y="1362932"/>
                  </a:lnTo>
                  <a:lnTo>
                    <a:pt x="526256" y="1363218"/>
                  </a:lnTo>
                  <a:lnTo>
                    <a:pt x="525304" y="1354550"/>
                  </a:lnTo>
                  <a:lnTo>
                    <a:pt x="515779" y="1354360"/>
                  </a:lnTo>
                  <a:lnTo>
                    <a:pt x="512636" y="1349597"/>
                  </a:lnTo>
                  <a:lnTo>
                    <a:pt x="515493" y="1347788"/>
                  </a:lnTo>
                  <a:lnTo>
                    <a:pt x="499872" y="1335596"/>
                  </a:lnTo>
                  <a:lnTo>
                    <a:pt x="494252" y="1341596"/>
                  </a:lnTo>
                  <a:lnTo>
                    <a:pt x="483965" y="1343120"/>
                  </a:lnTo>
                  <a:lnTo>
                    <a:pt x="482727" y="1333690"/>
                  </a:lnTo>
                  <a:lnTo>
                    <a:pt x="487013" y="1314736"/>
                  </a:lnTo>
                  <a:lnTo>
                    <a:pt x="487299" y="1295686"/>
                  </a:lnTo>
                  <a:lnTo>
                    <a:pt x="484918" y="1294638"/>
                  </a:lnTo>
                  <a:lnTo>
                    <a:pt x="474345" y="1311688"/>
                  </a:lnTo>
                  <a:lnTo>
                    <a:pt x="456533" y="1286065"/>
                  </a:lnTo>
                  <a:lnTo>
                    <a:pt x="449675" y="1283208"/>
                  </a:lnTo>
                  <a:lnTo>
                    <a:pt x="448818" y="1274636"/>
                  </a:lnTo>
                  <a:lnTo>
                    <a:pt x="415862" y="1279684"/>
                  </a:lnTo>
                  <a:lnTo>
                    <a:pt x="415385" y="1294067"/>
                  </a:lnTo>
                  <a:lnTo>
                    <a:pt x="421577" y="1316069"/>
                  </a:lnTo>
                  <a:lnTo>
                    <a:pt x="419957" y="1321689"/>
                  </a:lnTo>
                  <a:lnTo>
                    <a:pt x="427482" y="1327976"/>
                  </a:lnTo>
                  <a:lnTo>
                    <a:pt x="431292" y="1350836"/>
                  </a:lnTo>
                  <a:lnTo>
                    <a:pt x="434626" y="1351502"/>
                  </a:lnTo>
                  <a:lnTo>
                    <a:pt x="436531" y="1362170"/>
                  </a:lnTo>
                  <a:lnTo>
                    <a:pt x="433292" y="1362456"/>
                  </a:lnTo>
                  <a:lnTo>
                    <a:pt x="428720" y="1370743"/>
                  </a:lnTo>
                  <a:lnTo>
                    <a:pt x="424434" y="1369314"/>
                  </a:lnTo>
                  <a:lnTo>
                    <a:pt x="423672" y="1376172"/>
                  </a:lnTo>
                  <a:lnTo>
                    <a:pt x="381571" y="1383030"/>
                  </a:lnTo>
                  <a:lnTo>
                    <a:pt x="360331" y="1390840"/>
                  </a:lnTo>
                  <a:lnTo>
                    <a:pt x="347472" y="1399985"/>
                  </a:lnTo>
                  <a:lnTo>
                    <a:pt x="340138" y="1414177"/>
                  </a:lnTo>
                  <a:close/>
                  <a:moveTo>
                    <a:pt x="352330" y="468059"/>
                  </a:moveTo>
                  <a:lnTo>
                    <a:pt x="347567" y="478917"/>
                  </a:lnTo>
                  <a:lnTo>
                    <a:pt x="363474" y="489109"/>
                  </a:lnTo>
                  <a:lnTo>
                    <a:pt x="370808" y="486346"/>
                  </a:lnTo>
                  <a:lnTo>
                    <a:pt x="373094" y="492443"/>
                  </a:lnTo>
                  <a:lnTo>
                    <a:pt x="383667" y="498634"/>
                  </a:lnTo>
                  <a:lnTo>
                    <a:pt x="377666" y="507968"/>
                  </a:lnTo>
                  <a:lnTo>
                    <a:pt x="384620" y="518922"/>
                  </a:lnTo>
                  <a:lnTo>
                    <a:pt x="380905" y="528923"/>
                  </a:lnTo>
                  <a:lnTo>
                    <a:pt x="417481" y="539305"/>
                  </a:lnTo>
                  <a:lnTo>
                    <a:pt x="422720" y="539687"/>
                  </a:lnTo>
                  <a:lnTo>
                    <a:pt x="424625" y="535019"/>
                  </a:lnTo>
                  <a:lnTo>
                    <a:pt x="425863" y="538163"/>
                  </a:lnTo>
                  <a:lnTo>
                    <a:pt x="438436" y="543115"/>
                  </a:lnTo>
                  <a:lnTo>
                    <a:pt x="439388" y="567214"/>
                  </a:lnTo>
                  <a:lnTo>
                    <a:pt x="435578" y="592836"/>
                  </a:lnTo>
                  <a:lnTo>
                    <a:pt x="432721" y="593027"/>
                  </a:lnTo>
                  <a:lnTo>
                    <a:pt x="432054" y="599122"/>
                  </a:lnTo>
                  <a:lnTo>
                    <a:pt x="425863" y="598837"/>
                  </a:lnTo>
                  <a:lnTo>
                    <a:pt x="424148" y="612077"/>
                  </a:lnTo>
                  <a:lnTo>
                    <a:pt x="424244" y="616077"/>
                  </a:lnTo>
                  <a:lnTo>
                    <a:pt x="433578" y="626078"/>
                  </a:lnTo>
                  <a:lnTo>
                    <a:pt x="439484" y="644080"/>
                  </a:lnTo>
                  <a:lnTo>
                    <a:pt x="440436" y="663988"/>
                  </a:lnTo>
                  <a:lnTo>
                    <a:pt x="437007" y="671036"/>
                  </a:lnTo>
                  <a:lnTo>
                    <a:pt x="438436" y="680752"/>
                  </a:lnTo>
                  <a:lnTo>
                    <a:pt x="443579" y="699040"/>
                  </a:lnTo>
                  <a:lnTo>
                    <a:pt x="446532" y="697897"/>
                  </a:lnTo>
                  <a:lnTo>
                    <a:pt x="460915" y="736283"/>
                  </a:lnTo>
                  <a:lnTo>
                    <a:pt x="469106" y="750856"/>
                  </a:lnTo>
                  <a:lnTo>
                    <a:pt x="476917" y="782384"/>
                  </a:lnTo>
                  <a:lnTo>
                    <a:pt x="497491" y="790194"/>
                  </a:lnTo>
                  <a:lnTo>
                    <a:pt x="492062" y="796671"/>
                  </a:lnTo>
                  <a:lnTo>
                    <a:pt x="491776" y="802386"/>
                  </a:lnTo>
                  <a:lnTo>
                    <a:pt x="480631" y="801053"/>
                  </a:lnTo>
                  <a:lnTo>
                    <a:pt x="466439" y="805625"/>
                  </a:lnTo>
                  <a:lnTo>
                    <a:pt x="465011" y="817531"/>
                  </a:lnTo>
                  <a:lnTo>
                    <a:pt x="430149" y="815816"/>
                  </a:lnTo>
                  <a:lnTo>
                    <a:pt x="422624" y="816769"/>
                  </a:lnTo>
                  <a:lnTo>
                    <a:pt x="422910" y="819340"/>
                  </a:lnTo>
                  <a:lnTo>
                    <a:pt x="427101" y="818864"/>
                  </a:lnTo>
                  <a:lnTo>
                    <a:pt x="431006" y="830294"/>
                  </a:lnTo>
                  <a:lnTo>
                    <a:pt x="449675" y="822293"/>
                  </a:lnTo>
                  <a:lnTo>
                    <a:pt x="448532" y="840200"/>
                  </a:lnTo>
                  <a:lnTo>
                    <a:pt x="463201" y="839248"/>
                  </a:lnTo>
                  <a:lnTo>
                    <a:pt x="476536" y="864203"/>
                  </a:lnTo>
                  <a:lnTo>
                    <a:pt x="479584" y="876871"/>
                  </a:lnTo>
                  <a:lnTo>
                    <a:pt x="489395" y="874109"/>
                  </a:lnTo>
                  <a:lnTo>
                    <a:pt x="494062" y="868585"/>
                  </a:lnTo>
                  <a:lnTo>
                    <a:pt x="508349" y="876300"/>
                  </a:lnTo>
                  <a:lnTo>
                    <a:pt x="506730" y="889635"/>
                  </a:lnTo>
                  <a:lnTo>
                    <a:pt x="502920" y="895350"/>
                  </a:lnTo>
                  <a:lnTo>
                    <a:pt x="510064" y="906780"/>
                  </a:lnTo>
                  <a:lnTo>
                    <a:pt x="517398" y="909256"/>
                  </a:lnTo>
                  <a:lnTo>
                    <a:pt x="516636" y="911352"/>
                  </a:lnTo>
                  <a:lnTo>
                    <a:pt x="520446" y="914971"/>
                  </a:lnTo>
                  <a:lnTo>
                    <a:pt x="530066" y="910685"/>
                  </a:lnTo>
                  <a:lnTo>
                    <a:pt x="537591" y="916019"/>
                  </a:lnTo>
                  <a:lnTo>
                    <a:pt x="543211" y="914686"/>
                  </a:lnTo>
                  <a:lnTo>
                    <a:pt x="536448" y="909161"/>
                  </a:lnTo>
                  <a:lnTo>
                    <a:pt x="533876" y="898779"/>
                  </a:lnTo>
                  <a:lnTo>
                    <a:pt x="525875" y="893064"/>
                  </a:lnTo>
                  <a:lnTo>
                    <a:pt x="541401" y="898779"/>
                  </a:lnTo>
                  <a:lnTo>
                    <a:pt x="543878" y="910304"/>
                  </a:lnTo>
                  <a:lnTo>
                    <a:pt x="549307" y="913447"/>
                  </a:lnTo>
                  <a:lnTo>
                    <a:pt x="555212" y="905256"/>
                  </a:lnTo>
                  <a:lnTo>
                    <a:pt x="560927" y="906113"/>
                  </a:lnTo>
                  <a:lnTo>
                    <a:pt x="566738" y="902494"/>
                  </a:lnTo>
                  <a:lnTo>
                    <a:pt x="575024" y="906113"/>
                  </a:lnTo>
                  <a:lnTo>
                    <a:pt x="594741" y="907637"/>
                  </a:lnTo>
                  <a:lnTo>
                    <a:pt x="590931" y="902303"/>
                  </a:lnTo>
                  <a:lnTo>
                    <a:pt x="598361" y="892397"/>
                  </a:lnTo>
                  <a:lnTo>
                    <a:pt x="596455" y="888778"/>
                  </a:lnTo>
                  <a:lnTo>
                    <a:pt x="627126" y="870680"/>
                  </a:lnTo>
                  <a:lnTo>
                    <a:pt x="624173" y="865061"/>
                  </a:lnTo>
                  <a:lnTo>
                    <a:pt x="617792" y="860774"/>
                  </a:lnTo>
                  <a:lnTo>
                    <a:pt x="611219" y="837819"/>
                  </a:lnTo>
                  <a:lnTo>
                    <a:pt x="609600" y="822388"/>
                  </a:lnTo>
                  <a:lnTo>
                    <a:pt x="617220" y="821341"/>
                  </a:lnTo>
                  <a:lnTo>
                    <a:pt x="616934" y="818293"/>
                  </a:lnTo>
                  <a:lnTo>
                    <a:pt x="621221" y="817721"/>
                  </a:lnTo>
                  <a:lnTo>
                    <a:pt x="620363" y="808292"/>
                  </a:lnTo>
                  <a:lnTo>
                    <a:pt x="646462" y="801243"/>
                  </a:lnTo>
                  <a:lnTo>
                    <a:pt x="654558" y="804863"/>
                  </a:lnTo>
                  <a:lnTo>
                    <a:pt x="685610" y="805720"/>
                  </a:lnTo>
                  <a:lnTo>
                    <a:pt x="684181" y="824960"/>
                  </a:lnTo>
                  <a:lnTo>
                    <a:pt x="691705" y="823531"/>
                  </a:lnTo>
                  <a:lnTo>
                    <a:pt x="691134" y="818864"/>
                  </a:lnTo>
                  <a:lnTo>
                    <a:pt x="699040" y="819245"/>
                  </a:lnTo>
                  <a:lnTo>
                    <a:pt x="701135" y="810863"/>
                  </a:lnTo>
                  <a:lnTo>
                    <a:pt x="721043" y="810959"/>
                  </a:lnTo>
                  <a:lnTo>
                    <a:pt x="724090" y="800290"/>
                  </a:lnTo>
                  <a:lnTo>
                    <a:pt x="739045" y="783146"/>
                  </a:lnTo>
                  <a:lnTo>
                    <a:pt x="743045" y="787718"/>
                  </a:lnTo>
                  <a:lnTo>
                    <a:pt x="749046" y="780860"/>
                  </a:lnTo>
                  <a:lnTo>
                    <a:pt x="750570" y="783336"/>
                  </a:lnTo>
                  <a:lnTo>
                    <a:pt x="758571" y="784193"/>
                  </a:lnTo>
                  <a:lnTo>
                    <a:pt x="760381" y="775716"/>
                  </a:lnTo>
                  <a:lnTo>
                    <a:pt x="765620" y="780002"/>
                  </a:lnTo>
                  <a:lnTo>
                    <a:pt x="787337" y="747236"/>
                  </a:lnTo>
                  <a:lnTo>
                    <a:pt x="792956" y="742188"/>
                  </a:lnTo>
                  <a:lnTo>
                    <a:pt x="803434" y="742188"/>
                  </a:lnTo>
                  <a:lnTo>
                    <a:pt x="813245" y="702088"/>
                  </a:lnTo>
                  <a:lnTo>
                    <a:pt x="801624" y="700469"/>
                  </a:lnTo>
                  <a:lnTo>
                    <a:pt x="800386" y="689896"/>
                  </a:lnTo>
                  <a:lnTo>
                    <a:pt x="790194" y="687896"/>
                  </a:lnTo>
                  <a:lnTo>
                    <a:pt x="789718" y="691039"/>
                  </a:lnTo>
                  <a:lnTo>
                    <a:pt x="775716" y="691991"/>
                  </a:lnTo>
                  <a:lnTo>
                    <a:pt x="773621" y="671513"/>
                  </a:lnTo>
                  <a:lnTo>
                    <a:pt x="783622" y="668560"/>
                  </a:lnTo>
                  <a:lnTo>
                    <a:pt x="784003" y="649605"/>
                  </a:lnTo>
                  <a:lnTo>
                    <a:pt x="786098" y="650081"/>
                  </a:lnTo>
                  <a:lnTo>
                    <a:pt x="788003" y="629698"/>
                  </a:lnTo>
                  <a:lnTo>
                    <a:pt x="794766" y="619220"/>
                  </a:lnTo>
                  <a:lnTo>
                    <a:pt x="784098" y="589788"/>
                  </a:lnTo>
                  <a:lnTo>
                    <a:pt x="777335" y="591503"/>
                  </a:lnTo>
                  <a:lnTo>
                    <a:pt x="774287" y="583216"/>
                  </a:lnTo>
                  <a:lnTo>
                    <a:pt x="784860" y="565880"/>
                  </a:lnTo>
                  <a:lnTo>
                    <a:pt x="758952" y="577596"/>
                  </a:lnTo>
                  <a:lnTo>
                    <a:pt x="747808" y="588454"/>
                  </a:lnTo>
                  <a:lnTo>
                    <a:pt x="731711" y="596075"/>
                  </a:lnTo>
                  <a:lnTo>
                    <a:pt x="732568" y="600456"/>
                  </a:lnTo>
                  <a:lnTo>
                    <a:pt x="729139" y="600456"/>
                  </a:lnTo>
                  <a:lnTo>
                    <a:pt x="732758" y="614077"/>
                  </a:lnTo>
                  <a:lnTo>
                    <a:pt x="723043" y="618744"/>
                  </a:lnTo>
                  <a:lnTo>
                    <a:pt x="715423" y="612267"/>
                  </a:lnTo>
                  <a:lnTo>
                    <a:pt x="706564" y="591312"/>
                  </a:lnTo>
                  <a:lnTo>
                    <a:pt x="717328" y="582168"/>
                  </a:lnTo>
                  <a:lnTo>
                    <a:pt x="715613" y="571976"/>
                  </a:lnTo>
                  <a:lnTo>
                    <a:pt x="704374" y="565595"/>
                  </a:lnTo>
                  <a:lnTo>
                    <a:pt x="703326" y="567500"/>
                  </a:lnTo>
                  <a:lnTo>
                    <a:pt x="692848" y="563404"/>
                  </a:lnTo>
                  <a:lnTo>
                    <a:pt x="689801" y="567500"/>
                  </a:lnTo>
                  <a:lnTo>
                    <a:pt x="684467" y="563785"/>
                  </a:lnTo>
                  <a:lnTo>
                    <a:pt x="682562" y="555688"/>
                  </a:lnTo>
                  <a:lnTo>
                    <a:pt x="685514" y="551402"/>
                  </a:lnTo>
                  <a:lnTo>
                    <a:pt x="675989" y="553403"/>
                  </a:lnTo>
                  <a:lnTo>
                    <a:pt x="657701" y="518351"/>
                  </a:lnTo>
                  <a:lnTo>
                    <a:pt x="670941" y="504158"/>
                  </a:lnTo>
                  <a:lnTo>
                    <a:pt x="674275" y="502158"/>
                  </a:lnTo>
                  <a:lnTo>
                    <a:pt x="675322" y="504825"/>
                  </a:lnTo>
                  <a:lnTo>
                    <a:pt x="681800" y="501015"/>
                  </a:lnTo>
                  <a:lnTo>
                    <a:pt x="682085" y="494729"/>
                  </a:lnTo>
                  <a:lnTo>
                    <a:pt x="699230" y="489585"/>
                  </a:lnTo>
                  <a:lnTo>
                    <a:pt x="720662" y="477964"/>
                  </a:lnTo>
                  <a:lnTo>
                    <a:pt x="725329" y="472250"/>
                  </a:lnTo>
                  <a:lnTo>
                    <a:pt x="727043" y="463105"/>
                  </a:lnTo>
                  <a:lnTo>
                    <a:pt x="691991" y="470535"/>
                  </a:lnTo>
                  <a:lnTo>
                    <a:pt x="691991" y="467678"/>
                  </a:lnTo>
                  <a:lnTo>
                    <a:pt x="666845" y="458724"/>
                  </a:lnTo>
                  <a:lnTo>
                    <a:pt x="648748" y="466249"/>
                  </a:lnTo>
                  <a:lnTo>
                    <a:pt x="636175" y="466725"/>
                  </a:lnTo>
                  <a:lnTo>
                    <a:pt x="630936" y="464439"/>
                  </a:lnTo>
                  <a:lnTo>
                    <a:pt x="615601" y="469868"/>
                  </a:lnTo>
                  <a:lnTo>
                    <a:pt x="607886" y="454057"/>
                  </a:lnTo>
                  <a:lnTo>
                    <a:pt x="600646" y="445389"/>
                  </a:lnTo>
                  <a:lnTo>
                    <a:pt x="595122" y="444437"/>
                  </a:lnTo>
                  <a:lnTo>
                    <a:pt x="581596" y="461296"/>
                  </a:lnTo>
                  <a:lnTo>
                    <a:pt x="576739" y="451676"/>
                  </a:lnTo>
                  <a:lnTo>
                    <a:pt x="566261" y="441388"/>
                  </a:lnTo>
                  <a:lnTo>
                    <a:pt x="540639" y="465011"/>
                  </a:lnTo>
                  <a:lnTo>
                    <a:pt x="534067" y="475012"/>
                  </a:lnTo>
                  <a:lnTo>
                    <a:pt x="532447" y="469202"/>
                  </a:lnTo>
                  <a:lnTo>
                    <a:pt x="535591" y="467011"/>
                  </a:lnTo>
                  <a:lnTo>
                    <a:pt x="538353" y="456724"/>
                  </a:lnTo>
                  <a:lnTo>
                    <a:pt x="534543" y="443103"/>
                  </a:lnTo>
                  <a:lnTo>
                    <a:pt x="527590" y="447104"/>
                  </a:lnTo>
                  <a:lnTo>
                    <a:pt x="530162" y="461201"/>
                  </a:lnTo>
                  <a:lnTo>
                    <a:pt x="526828" y="448723"/>
                  </a:lnTo>
                  <a:lnTo>
                    <a:pt x="515684" y="455009"/>
                  </a:lnTo>
                  <a:lnTo>
                    <a:pt x="513588" y="448628"/>
                  </a:lnTo>
                  <a:lnTo>
                    <a:pt x="524542" y="439484"/>
                  </a:lnTo>
                  <a:lnTo>
                    <a:pt x="510730" y="421196"/>
                  </a:lnTo>
                  <a:lnTo>
                    <a:pt x="488823" y="416052"/>
                  </a:lnTo>
                  <a:lnTo>
                    <a:pt x="457390" y="447294"/>
                  </a:lnTo>
                  <a:lnTo>
                    <a:pt x="452342" y="445294"/>
                  </a:lnTo>
                  <a:lnTo>
                    <a:pt x="447770" y="447104"/>
                  </a:lnTo>
                  <a:lnTo>
                    <a:pt x="424910" y="419767"/>
                  </a:lnTo>
                  <a:lnTo>
                    <a:pt x="409861" y="415004"/>
                  </a:lnTo>
                  <a:lnTo>
                    <a:pt x="406241" y="421291"/>
                  </a:lnTo>
                  <a:lnTo>
                    <a:pt x="394049" y="419862"/>
                  </a:lnTo>
                  <a:lnTo>
                    <a:pt x="399860" y="417290"/>
                  </a:lnTo>
                  <a:lnTo>
                    <a:pt x="396812" y="409575"/>
                  </a:lnTo>
                  <a:lnTo>
                    <a:pt x="392906" y="411385"/>
                  </a:lnTo>
                  <a:lnTo>
                    <a:pt x="388525" y="401098"/>
                  </a:lnTo>
                  <a:lnTo>
                    <a:pt x="384620" y="402717"/>
                  </a:lnTo>
                  <a:lnTo>
                    <a:pt x="381762" y="436340"/>
                  </a:lnTo>
                  <a:lnTo>
                    <a:pt x="379190" y="441103"/>
                  </a:lnTo>
                  <a:lnTo>
                    <a:pt x="370808" y="434054"/>
                  </a:lnTo>
                  <a:lnTo>
                    <a:pt x="363950" y="455200"/>
                  </a:lnTo>
                  <a:lnTo>
                    <a:pt x="359950" y="454438"/>
                  </a:lnTo>
                  <a:lnTo>
                    <a:pt x="360997" y="463296"/>
                  </a:lnTo>
                  <a:lnTo>
                    <a:pt x="352330" y="46805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4" name="Freihandform: Form 183">
              <a:extLst>
                <a:ext uri="{FF2B5EF4-FFF2-40B4-BE49-F238E27FC236}">
                  <a16:creationId xmlns:a16="http://schemas.microsoft.com/office/drawing/2014/main" id="{B9348FEC-DB37-4BC1-A6AA-0F29DED72B47}"/>
                </a:ext>
              </a:extLst>
            </p:cNvPr>
            <p:cNvSpPr/>
            <p:nvPr/>
          </p:nvSpPr>
          <p:spPr>
            <a:xfrm>
              <a:off x="1379145" y="2926457"/>
              <a:ext cx="688050" cy="836550"/>
            </a:xfrm>
            <a:custGeom>
              <a:avLst/>
              <a:gdLst>
                <a:gd name="connsiteX0" fmla="*/ 644842 w 1323975"/>
                <a:gd name="connsiteY0" fmla="*/ 1582388 h 1609725"/>
                <a:gd name="connsiteX1" fmla="*/ 636270 w 1323975"/>
                <a:gd name="connsiteY1" fmla="*/ 1581245 h 1609725"/>
                <a:gd name="connsiteX2" fmla="*/ 617410 w 1323975"/>
                <a:gd name="connsiteY2" fmla="*/ 1584674 h 1609725"/>
                <a:gd name="connsiteX3" fmla="*/ 588169 w 1323975"/>
                <a:gd name="connsiteY3" fmla="*/ 1599724 h 1609725"/>
                <a:gd name="connsiteX4" fmla="*/ 570643 w 1323975"/>
                <a:gd name="connsiteY4" fmla="*/ 1604867 h 1609725"/>
                <a:gd name="connsiteX5" fmla="*/ 570262 w 1323975"/>
                <a:gd name="connsiteY5" fmla="*/ 1600581 h 1609725"/>
                <a:gd name="connsiteX6" fmla="*/ 562737 w 1323975"/>
                <a:gd name="connsiteY6" fmla="*/ 1591437 h 1609725"/>
                <a:gd name="connsiteX7" fmla="*/ 542449 w 1323975"/>
                <a:gd name="connsiteY7" fmla="*/ 1553623 h 1609725"/>
                <a:gd name="connsiteX8" fmla="*/ 541592 w 1323975"/>
                <a:gd name="connsiteY8" fmla="*/ 1531906 h 1609725"/>
                <a:gd name="connsiteX9" fmla="*/ 544163 w 1323975"/>
                <a:gd name="connsiteY9" fmla="*/ 1527429 h 1609725"/>
                <a:gd name="connsiteX10" fmla="*/ 544449 w 1323975"/>
                <a:gd name="connsiteY10" fmla="*/ 1522857 h 1609725"/>
                <a:gd name="connsiteX11" fmla="*/ 543401 w 1323975"/>
                <a:gd name="connsiteY11" fmla="*/ 1528001 h 1609725"/>
                <a:gd name="connsiteX12" fmla="*/ 537782 w 1323975"/>
                <a:gd name="connsiteY12" fmla="*/ 1525905 h 1609725"/>
                <a:gd name="connsiteX13" fmla="*/ 532924 w 1323975"/>
                <a:gd name="connsiteY13" fmla="*/ 1535049 h 1609725"/>
                <a:gd name="connsiteX14" fmla="*/ 519970 w 1323975"/>
                <a:gd name="connsiteY14" fmla="*/ 1530477 h 1609725"/>
                <a:gd name="connsiteX15" fmla="*/ 520922 w 1323975"/>
                <a:gd name="connsiteY15" fmla="*/ 1526667 h 1609725"/>
                <a:gd name="connsiteX16" fmla="*/ 518922 w 1323975"/>
                <a:gd name="connsiteY16" fmla="*/ 1525334 h 1609725"/>
                <a:gd name="connsiteX17" fmla="*/ 522065 w 1323975"/>
                <a:gd name="connsiteY17" fmla="*/ 1509331 h 1609725"/>
                <a:gd name="connsiteX18" fmla="*/ 529495 w 1323975"/>
                <a:gd name="connsiteY18" fmla="*/ 1508760 h 1609725"/>
                <a:gd name="connsiteX19" fmla="*/ 534162 w 1323975"/>
                <a:gd name="connsiteY19" fmla="*/ 1512189 h 1609725"/>
                <a:gd name="connsiteX20" fmla="*/ 543020 w 1323975"/>
                <a:gd name="connsiteY20" fmla="*/ 1508474 h 1609725"/>
                <a:gd name="connsiteX21" fmla="*/ 536258 w 1323975"/>
                <a:gd name="connsiteY21" fmla="*/ 1502283 h 1609725"/>
                <a:gd name="connsiteX22" fmla="*/ 538543 w 1323975"/>
                <a:gd name="connsiteY22" fmla="*/ 1496568 h 1609725"/>
                <a:gd name="connsiteX23" fmla="*/ 535115 w 1323975"/>
                <a:gd name="connsiteY23" fmla="*/ 1501140 h 1609725"/>
                <a:gd name="connsiteX24" fmla="*/ 528257 w 1323975"/>
                <a:gd name="connsiteY24" fmla="*/ 1499235 h 1609725"/>
                <a:gd name="connsiteX25" fmla="*/ 529685 w 1323975"/>
                <a:gd name="connsiteY25" fmla="*/ 1497711 h 1609725"/>
                <a:gd name="connsiteX26" fmla="*/ 523780 w 1323975"/>
                <a:gd name="connsiteY26" fmla="*/ 1491424 h 1609725"/>
                <a:gd name="connsiteX27" fmla="*/ 524732 w 1323975"/>
                <a:gd name="connsiteY27" fmla="*/ 1489329 h 1609725"/>
                <a:gd name="connsiteX28" fmla="*/ 521113 w 1323975"/>
                <a:gd name="connsiteY28" fmla="*/ 1487805 h 1609725"/>
                <a:gd name="connsiteX29" fmla="*/ 528447 w 1323975"/>
                <a:gd name="connsiteY29" fmla="*/ 1480756 h 1609725"/>
                <a:gd name="connsiteX30" fmla="*/ 525875 w 1323975"/>
                <a:gd name="connsiteY30" fmla="*/ 1476947 h 1609725"/>
                <a:gd name="connsiteX31" fmla="*/ 531304 w 1323975"/>
                <a:gd name="connsiteY31" fmla="*/ 1480566 h 1609725"/>
                <a:gd name="connsiteX32" fmla="*/ 526447 w 1323975"/>
                <a:gd name="connsiteY32" fmla="*/ 1487805 h 1609725"/>
                <a:gd name="connsiteX33" fmla="*/ 530066 w 1323975"/>
                <a:gd name="connsiteY33" fmla="*/ 1490091 h 1609725"/>
                <a:gd name="connsiteX34" fmla="*/ 539496 w 1323975"/>
                <a:gd name="connsiteY34" fmla="*/ 1483043 h 1609725"/>
                <a:gd name="connsiteX35" fmla="*/ 536829 w 1323975"/>
                <a:gd name="connsiteY35" fmla="*/ 1481519 h 1609725"/>
                <a:gd name="connsiteX36" fmla="*/ 537305 w 1323975"/>
                <a:gd name="connsiteY36" fmla="*/ 1478756 h 1609725"/>
                <a:gd name="connsiteX37" fmla="*/ 532257 w 1323975"/>
                <a:gd name="connsiteY37" fmla="*/ 1478947 h 1609725"/>
                <a:gd name="connsiteX38" fmla="*/ 535305 w 1323975"/>
                <a:gd name="connsiteY38" fmla="*/ 1473708 h 1609725"/>
                <a:gd name="connsiteX39" fmla="*/ 525399 w 1323975"/>
                <a:gd name="connsiteY39" fmla="*/ 1470851 h 1609725"/>
                <a:gd name="connsiteX40" fmla="*/ 522256 w 1323975"/>
                <a:gd name="connsiteY40" fmla="*/ 1465326 h 1609725"/>
                <a:gd name="connsiteX41" fmla="*/ 519017 w 1323975"/>
                <a:gd name="connsiteY41" fmla="*/ 1469422 h 1609725"/>
                <a:gd name="connsiteX42" fmla="*/ 513398 w 1323975"/>
                <a:gd name="connsiteY42" fmla="*/ 1468946 h 1609725"/>
                <a:gd name="connsiteX43" fmla="*/ 506444 w 1323975"/>
                <a:gd name="connsiteY43" fmla="*/ 1454468 h 1609725"/>
                <a:gd name="connsiteX44" fmla="*/ 506349 w 1323975"/>
                <a:gd name="connsiteY44" fmla="*/ 1457420 h 1609725"/>
                <a:gd name="connsiteX45" fmla="*/ 501110 w 1323975"/>
                <a:gd name="connsiteY45" fmla="*/ 1457897 h 1609725"/>
                <a:gd name="connsiteX46" fmla="*/ 502539 w 1323975"/>
                <a:gd name="connsiteY46" fmla="*/ 1441514 h 1609725"/>
                <a:gd name="connsiteX47" fmla="*/ 499967 w 1323975"/>
                <a:gd name="connsiteY47" fmla="*/ 1438656 h 1609725"/>
                <a:gd name="connsiteX48" fmla="*/ 489394 w 1323975"/>
                <a:gd name="connsiteY48" fmla="*/ 1459897 h 1609725"/>
                <a:gd name="connsiteX49" fmla="*/ 489585 w 1323975"/>
                <a:gd name="connsiteY49" fmla="*/ 1475422 h 1609725"/>
                <a:gd name="connsiteX50" fmla="*/ 480536 w 1323975"/>
                <a:gd name="connsiteY50" fmla="*/ 1490281 h 1609725"/>
                <a:gd name="connsiteX51" fmla="*/ 498253 w 1323975"/>
                <a:gd name="connsiteY51" fmla="*/ 1508379 h 1609725"/>
                <a:gd name="connsiteX52" fmla="*/ 503968 w 1323975"/>
                <a:gd name="connsiteY52" fmla="*/ 1504379 h 1609725"/>
                <a:gd name="connsiteX53" fmla="*/ 506349 w 1323975"/>
                <a:gd name="connsiteY53" fmla="*/ 1506093 h 1609725"/>
                <a:gd name="connsiteX54" fmla="*/ 501682 w 1323975"/>
                <a:gd name="connsiteY54" fmla="*/ 1511237 h 1609725"/>
                <a:gd name="connsiteX55" fmla="*/ 496252 w 1323975"/>
                <a:gd name="connsiteY55" fmla="*/ 1511903 h 1609725"/>
                <a:gd name="connsiteX56" fmla="*/ 495395 w 1323975"/>
                <a:gd name="connsiteY56" fmla="*/ 1508093 h 1609725"/>
                <a:gd name="connsiteX57" fmla="*/ 478345 w 1323975"/>
                <a:gd name="connsiteY57" fmla="*/ 1490758 h 1609725"/>
                <a:gd name="connsiteX58" fmla="*/ 482156 w 1323975"/>
                <a:gd name="connsiteY58" fmla="*/ 1479614 h 1609725"/>
                <a:gd name="connsiteX59" fmla="*/ 486442 w 1323975"/>
                <a:gd name="connsiteY59" fmla="*/ 1474565 h 1609725"/>
                <a:gd name="connsiteX60" fmla="*/ 487204 w 1323975"/>
                <a:gd name="connsiteY60" fmla="*/ 1459706 h 1609725"/>
                <a:gd name="connsiteX61" fmla="*/ 499967 w 1323975"/>
                <a:gd name="connsiteY61" fmla="*/ 1430655 h 1609725"/>
                <a:gd name="connsiteX62" fmla="*/ 505873 w 1323975"/>
                <a:gd name="connsiteY62" fmla="*/ 1428655 h 1609725"/>
                <a:gd name="connsiteX63" fmla="*/ 510731 w 1323975"/>
                <a:gd name="connsiteY63" fmla="*/ 1433417 h 1609725"/>
                <a:gd name="connsiteX64" fmla="*/ 515493 w 1323975"/>
                <a:gd name="connsiteY64" fmla="*/ 1428369 h 1609725"/>
                <a:gd name="connsiteX65" fmla="*/ 508159 w 1323975"/>
                <a:gd name="connsiteY65" fmla="*/ 1419511 h 1609725"/>
                <a:gd name="connsiteX66" fmla="*/ 503491 w 1323975"/>
                <a:gd name="connsiteY66" fmla="*/ 1417796 h 1609725"/>
                <a:gd name="connsiteX67" fmla="*/ 493490 w 1323975"/>
                <a:gd name="connsiteY67" fmla="*/ 1420082 h 1609725"/>
                <a:gd name="connsiteX68" fmla="*/ 475583 w 1323975"/>
                <a:gd name="connsiteY68" fmla="*/ 1416272 h 1609725"/>
                <a:gd name="connsiteX69" fmla="*/ 468916 w 1323975"/>
                <a:gd name="connsiteY69" fmla="*/ 1406843 h 1609725"/>
                <a:gd name="connsiteX70" fmla="*/ 470630 w 1323975"/>
                <a:gd name="connsiteY70" fmla="*/ 1388173 h 1609725"/>
                <a:gd name="connsiteX71" fmla="*/ 468249 w 1323975"/>
                <a:gd name="connsiteY71" fmla="*/ 1384078 h 1609725"/>
                <a:gd name="connsiteX72" fmla="*/ 458819 w 1323975"/>
                <a:gd name="connsiteY72" fmla="*/ 1384840 h 1609725"/>
                <a:gd name="connsiteX73" fmla="*/ 455009 w 1323975"/>
                <a:gd name="connsiteY73" fmla="*/ 1376553 h 1609725"/>
                <a:gd name="connsiteX74" fmla="*/ 449961 w 1323975"/>
                <a:gd name="connsiteY74" fmla="*/ 1373886 h 1609725"/>
                <a:gd name="connsiteX75" fmla="*/ 445770 w 1323975"/>
                <a:gd name="connsiteY75" fmla="*/ 1360265 h 1609725"/>
                <a:gd name="connsiteX76" fmla="*/ 446818 w 1323975"/>
                <a:gd name="connsiteY76" fmla="*/ 1356836 h 1609725"/>
                <a:gd name="connsiteX77" fmla="*/ 441960 w 1323975"/>
                <a:gd name="connsiteY77" fmla="*/ 1352550 h 1609725"/>
                <a:gd name="connsiteX78" fmla="*/ 440531 w 1323975"/>
                <a:gd name="connsiteY78" fmla="*/ 1341882 h 1609725"/>
                <a:gd name="connsiteX79" fmla="*/ 437578 w 1323975"/>
                <a:gd name="connsiteY79" fmla="*/ 1340739 h 1609725"/>
                <a:gd name="connsiteX80" fmla="*/ 431101 w 1323975"/>
                <a:gd name="connsiteY80" fmla="*/ 1341120 h 1609725"/>
                <a:gd name="connsiteX81" fmla="*/ 423767 w 1323975"/>
                <a:gd name="connsiteY81" fmla="*/ 1355027 h 1609725"/>
                <a:gd name="connsiteX82" fmla="*/ 406336 w 1323975"/>
                <a:gd name="connsiteY82" fmla="*/ 1372076 h 1609725"/>
                <a:gd name="connsiteX83" fmla="*/ 404336 w 1323975"/>
                <a:gd name="connsiteY83" fmla="*/ 1378744 h 1609725"/>
                <a:gd name="connsiteX84" fmla="*/ 390620 w 1323975"/>
                <a:gd name="connsiteY84" fmla="*/ 1397127 h 1609725"/>
                <a:gd name="connsiteX85" fmla="*/ 395478 w 1323975"/>
                <a:gd name="connsiteY85" fmla="*/ 1415320 h 1609725"/>
                <a:gd name="connsiteX86" fmla="*/ 393478 w 1323975"/>
                <a:gd name="connsiteY86" fmla="*/ 1418082 h 1609725"/>
                <a:gd name="connsiteX87" fmla="*/ 396050 w 1323975"/>
                <a:gd name="connsiteY87" fmla="*/ 1431607 h 1609725"/>
                <a:gd name="connsiteX88" fmla="*/ 399574 w 1323975"/>
                <a:gd name="connsiteY88" fmla="*/ 1438561 h 1609725"/>
                <a:gd name="connsiteX89" fmla="*/ 391382 w 1323975"/>
                <a:gd name="connsiteY89" fmla="*/ 1451420 h 1609725"/>
                <a:gd name="connsiteX90" fmla="*/ 389668 w 1323975"/>
                <a:gd name="connsiteY90" fmla="*/ 1472851 h 1609725"/>
                <a:gd name="connsiteX91" fmla="*/ 378904 w 1323975"/>
                <a:gd name="connsiteY91" fmla="*/ 1487519 h 1609725"/>
                <a:gd name="connsiteX92" fmla="*/ 377095 w 1323975"/>
                <a:gd name="connsiteY92" fmla="*/ 1487138 h 1609725"/>
                <a:gd name="connsiteX93" fmla="*/ 379190 w 1323975"/>
                <a:gd name="connsiteY93" fmla="*/ 1489424 h 1609725"/>
                <a:gd name="connsiteX94" fmla="*/ 372046 w 1323975"/>
                <a:gd name="connsiteY94" fmla="*/ 1486757 h 1609725"/>
                <a:gd name="connsiteX95" fmla="*/ 367856 w 1323975"/>
                <a:gd name="connsiteY95" fmla="*/ 1494663 h 1609725"/>
                <a:gd name="connsiteX96" fmla="*/ 363379 w 1323975"/>
                <a:gd name="connsiteY96" fmla="*/ 1493615 h 1609725"/>
                <a:gd name="connsiteX97" fmla="*/ 352139 w 1323975"/>
                <a:gd name="connsiteY97" fmla="*/ 1498568 h 1609725"/>
                <a:gd name="connsiteX98" fmla="*/ 350996 w 1323975"/>
                <a:gd name="connsiteY98" fmla="*/ 1505045 h 1609725"/>
                <a:gd name="connsiteX99" fmla="*/ 360902 w 1323975"/>
                <a:gd name="connsiteY99" fmla="*/ 1508284 h 1609725"/>
                <a:gd name="connsiteX100" fmla="*/ 359474 w 1323975"/>
                <a:gd name="connsiteY100" fmla="*/ 1506093 h 1609725"/>
                <a:gd name="connsiteX101" fmla="*/ 362045 w 1323975"/>
                <a:gd name="connsiteY101" fmla="*/ 1503331 h 1609725"/>
                <a:gd name="connsiteX102" fmla="*/ 367570 w 1323975"/>
                <a:gd name="connsiteY102" fmla="*/ 1509522 h 1609725"/>
                <a:gd name="connsiteX103" fmla="*/ 357854 w 1323975"/>
                <a:gd name="connsiteY103" fmla="*/ 1531715 h 1609725"/>
                <a:gd name="connsiteX104" fmla="*/ 350329 w 1323975"/>
                <a:gd name="connsiteY104" fmla="*/ 1529429 h 1609725"/>
                <a:gd name="connsiteX105" fmla="*/ 347853 w 1323975"/>
                <a:gd name="connsiteY105" fmla="*/ 1544288 h 1609725"/>
                <a:gd name="connsiteX106" fmla="*/ 322612 w 1323975"/>
                <a:gd name="connsiteY106" fmla="*/ 1533715 h 1609725"/>
                <a:gd name="connsiteX107" fmla="*/ 323945 w 1323975"/>
                <a:gd name="connsiteY107" fmla="*/ 1529715 h 1609725"/>
                <a:gd name="connsiteX108" fmla="*/ 332518 w 1323975"/>
                <a:gd name="connsiteY108" fmla="*/ 1531620 h 1609725"/>
                <a:gd name="connsiteX109" fmla="*/ 331660 w 1323975"/>
                <a:gd name="connsiteY109" fmla="*/ 1528858 h 1609725"/>
                <a:gd name="connsiteX110" fmla="*/ 337566 w 1323975"/>
                <a:gd name="connsiteY110" fmla="*/ 1527620 h 1609725"/>
                <a:gd name="connsiteX111" fmla="*/ 340614 w 1323975"/>
                <a:gd name="connsiteY111" fmla="*/ 1523905 h 1609725"/>
                <a:gd name="connsiteX112" fmla="*/ 337280 w 1323975"/>
                <a:gd name="connsiteY112" fmla="*/ 1513904 h 1609725"/>
                <a:gd name="connsiteX113" fmla="*/ 339852 w 1323975"/>
                <a:gd name="connsiteY113" fmla="*/ 1508093 h 1609725"/>
                <a:gd name="connsiteX114" fmla="*/ 337280 w 1323975"/>
                <a:gd name="connsiteY114" fmla="*/ 1504474 h 1609725"/>
                <a:gd name="connsiteX115" fmla="*/ 334232 w 1323975"/>
                <a:gd name="connsiteY115" fmla="*/ 1505045 h 1609725"/>
                <a:gd name="connsiteX116" fmla="*/ 332994 w 1323975"/>
                <a:gd name="connsiteY116" fmla="*/ 1496473 h 1609725"/>
                <a:gd name="connsiteX117" fmla="*/ 313944 w 1323975"/>
                <a:gd name="connsiteY117" fmla="*/ 1504283 h 1609725"/>
                <a:gd name="connsiteX118" fmla="*/ 313468 w 1323975"/>
                <a:gd name="connsiteY118" fmla="*/ 1495711 h 1609725"/>
                <a:gd name="connsiteX119" fmla="*/ 305752 w 1323975"/>
                <a:gd name="connsiteY119" fmla="*/ 1492472 h 1609725"/>
                <a:gd name="connsiteX120" fmla="*/ 306133 w 1323975"/>
                <a:gd name="connsiteY120" fmla="*/ 1477994 h 1609725"/>
                <a:gd name="connsiteX121" fmla="*/ 299752 w 1323975"/>
                <a:gd name="connsiteY121" fmla="*/ 1476661 h 1609725"/>
                <a:gd name="connsiteX122" fmla="*/ 287560 w 1323975"/>
                <a:gd name="connsiteY122" fmla="*/ 1498664 h 1609725"/>
                <a:gd name="connsiteX123" fmla="*/ 285845 w 1323975"/>
                <a:gd name="connsiteY123" fmla="*/ 1512665 h 1609725"/>
                <a:gd name="connsiteX124" fmla="*/ 289274 w 1323975"/>
                <a:gd name="connsiteY124" fmla="*/ 1524857 h 1609725"/>
                <a:gd name="connsiteX125" fmla="*/ 278225 w 1323975"/>
                <a:gd name="connsiteY125" fmla="*/ 1547431 h 1609725"/>
                <a:gd name="connsiteX126" fmla="*/ 274796 w 1323975"/>
                <a:gd name="connsiteY126" fmla="*/ 1548574 h 1609725"/>
                <a:gd name="connsiteX127" fmla="*/ 271748 w 1323975"/>
                <a:gd name="connsiteY127" fmla="*/ 1530572 h 1609725"/>
                <a:gd name="connsiteX128" fmla="*/ 255175 w 1323975"/>
                <a:gd name="connsiteY128" fmla="*/ 1516094 h 1609725"/>
                <a:gd name="connsiteX129" fmla="*/ 248031 w 1323975"/>
                <a:gd name="connsiteY129" fmla="*/ 1506474 h 1609725"/>
                <a:gd name="connsiteX130" fmla="*/ 246698 w 1323975"/>
                <a:gd name="connsiteY130" fmla="*/ 1498854 h 1609725"/>
                <a:gd name="connsiteX131" fmla="*/ 251269 w 1323975"/>
                <a:gd name="connsiteY131" fmla="*/ 1488377 h 1609725"/>
                <a:gd name="connsiteX132" fmla="*/ 253841 w 1323975"/>
                <a:gd name="connsiteY132" fmla="*/ 1468660 h 1609725"/>
                <a:gd name="connsiteX133" fmla="*/ 253936 w 1323975"/>
                <a:gd name="connsiteY133" fmla="*/ 1454277 h 1609725"/>
                <a:gd name="connsiteX134" fmla="*/ 247078 w 1323975"/>
                <a:gd name="connsiteY134" fmla="*/ 1436561 h 1609725"/>
                <a:gd name="connsiteX135" fmla="*/ 248602 w 1323975"/>
                <a:gd name="connsiteY135" fmla="*/ 1428464 h 1609725"/>
                <a:gd name="connsiteX136" fmla="*/ 252698 w 1323975"/>
                <a:gd name="connsiteY136" fmla="*/ 1418368 h 1609725"/>
                <a:gd name="connsiteX137" fmla="*/ 254699 w 1323975"/>
                <a:gd name="connsiteY137" fmla="*/ 1419035 h 1609725"/>
                <a:gd name="connsiteX138" fmla="*/ 254032 w 1323975"/>
                <a:gd name="connsiteY138" fmla="*/ 1414844 h 1609725"/>
                <a:gd name="connsiteX139" fmla="*/ 258794 w 1323975"/>
                <a:gd name="connsiteY139" fmla="*/ 1402271 h 1609725"/>
                <a:gd name="connsiteX140" fmla="*/ 270034 w 1323975"/>
                <a:gd name="connsiteY140" fmla="*/ 1401318 h 1609725"/>
                <a:gd name="connsiteX141" fmla="*/ 276130 w 1323975"/>
                <a:gd name="connsiteY141" fmla="*/ 1395889 h 1609725"/>
                <a:gd name="connsiteX142" fmla="*/ 281464 w 1323975"/>
                <a:gd name="connsiteY142" fmla="*/ 1395603 h 1609725"/>
                <a:gd name="connsiteX143" fmla="*/ 281464 w 1323975"/>
                <a:gd name="connsiteY143" fmla="*/ 1390079 h 1609725"/>
                <a:gd name="connsiteX144" fmla="*/ 278987 w 1323975"/>
                <a:gd name="connsiteY144" fmla="*/ 1388364 h 1609725"/>
                <a:gd name="connsiteX145" fmla="*/ 283940 w 1323975"/>
                <a:gd name="connsiteY145" fmla="*/ 1382554 h 1609725"/>
                <a:gd name="connsiteX146" fmla="*/ 279844 w 1323975"/>
                <a:gd name="connsiteY146" fmla="*/ 1380363 h 1609725"/>
                <a:gd name="connsiteX147" fmla="*/ 278035 w 1323975"/>
                <a:gd name="connsiteY147" fmla="*/ 1372172 h 1609725"/>
                <a:gd name="connsiteX148" fmla="*/ 289274 w 1323975"/>
                <a:gd name="connsiteY148" fmla="*/ 1367980 h 1609725"/>
                <a:gd name="connsiteX149" fmla="*/ 294132 w 1323975"/>
                <a:gd name="connsiteY149" fmla="*/ 1363123 h 1609725"/>
                <a:gd name="connsiteX150" fmla="*/ 290132 w 1323975"/>
                <a:gd name="connsiteY150" fmla="*/ 1354550 h 1609725"/>
                <a:gd name="connsiteX151" fmla="*/ 290798 w 1323975"/>
                <a:gd name="connsiteY151" fmla="*/ 1342072 h 1609725"/>
                <a:gd name="connsiteX152" fmla="*/ 288131 w 1323975"/>
                <a:gd name="connsiteY152" fmla="*/ 1334834 h 1609725"/>
                <a:gd name="connsiteX153" fmla="*/ 265557 w 1323975"/>
                <a:gd name="connsiteY153" fmla="*/ 1316831 h 1609725"/>
                <a:gd name="connsiteX154" fmla="*/ 254603 w 1323975"/>
                <a:gd name="connsiteY154" fmla="*/ 1304830 h 1609725"/>
                <a:gd name="connsiteX155" fmla="*/ 248126 w 1323975"/>
                <a:gd name="connsiteY155" fmla="*/ 1279589 h 1609725"/>
                <a:gd name="connsiteX156" fmla="*/ 240316 w 1323975"/>
                <a:gd name="connsiteY156" fmla="*/ 1274540 h 1609725"/>
                <a:gd name="connsiteX157" fmla="*/ 249650 w 1323975"/>
                <a:gd name="connsiteY157" fmla="*/ 1240441 h 1609725"/>
                <a:gd name="connsiteX158" fmla="*/ 257842 w 1323975"/>
                <a:gd name="connsiteY158" fmla="*/ 1233202 h 1609725"/>
                <a:gd name="connsiteX159" fmla="*/ 260033 w 1323975"/>
                <a:gd name="connsiteY159" fmla="*/ 1235964 h 1609725"/>
                <a:gd name="connsiteX160" fmla="*/ 262604 w 1323975"/>
                <a:gd name="connsiteY160" fmla="*/ 1233488 h 1609725"/>
                <a:gd name="connsiteX161" fmla="*/ 261842 w 1323975"/>
                <a:gd name="connsiteY161" fmla="*/ 1226058 h 1609725"/>
                <a:gd name="connsiteX162" fmla="*/ 254603 w 1323975"/>
                <a:gd name="connsiteY162" fmla="*/ 1226153 h 1609725"/>
                <a:gd name="connsiteX163" fmla="*/ 267176 w 1323975"/>
                <a:gd name="connsiteY163" fmla="*/ 1223963 h 1609725"/>
                <a:gd name="connsiteX164" fmla="*/ 268224 w 1323975"/>
                <a:gd name="connsiteY164" fmla="*/ 1217486 h 1609725"/>
                <a:gd name="connsiteX165" fmla="*/ 265366 w 1323975"/>
                <a:gd name="connsiteY165" fmla="*/ 1207008 h 1609725"/>
                <a:gd name="connsiteX166" fmla="*/ 272320 w 1323975"/>
                <a:gd name="connsiteY166" fmla="*/ 1201388 h 1609725"/>
                <a:gd name="connsiteX167" fmla="*/ 269462 w 1323975"/>
                <a:gd name="connsiteY167" fmla="*/ 1198721 h 1609725"/>
                <a:gd name="connsiteX168" fmla="*/ 267176 w 1323975"/>
                <a:gd name="connsiteY168" fmla="*/ 1202150 h 1609725"/>
                <a:gd name="connsiteX169" fmla="*/ 265557 w 1323975"/>
                <a:gd name="connsiteY169" fmla="*/ 1198721 h 1609725"/>
                <a:gd name="connsiteX170" fmla="*/ 270319 w 1323975"/>
                <a:gd name="connsiteY170" fmla="*/ 1196149 h 1609725"/>
                <a:gd name="connsiteX171" fmla="*/ 277463 w 1323975"/>
                <a:gd name="connsiteY171" fmla="*/ 1186434 h 1609725"/>
                <a:gd name="connsiteX172" fmla="*/ 261461 w 1323975"/>
                <a:gd name="connsiteY172" fmla="*/ 1186529 h 1609725"/>
                <a:gd name="connsiteX173" fmla="*/ 246602 w 1323975"/>
                <a:gd name="connsiteY173" fmla="*/ 1172909 h 1609725"/>
                <a:gd name="connsiteX174" fmla="*/ 248412 w 1323975"/>
                <a:gd name="connsiteY174" fmla="*/ 1168337 h 1609725"/>
                <a:gd name="connsiteX175" fmla="*/ 244316 w 1323975"/>
                <a:gd name="connsiteY175" fmla="*/ 1162812 h 1609725"/>
                <a:gd name="connsiteX176" fmla="*/ 247078 w 1323975"/>
                <a:gd name="connsiteY176" fmla="*/ 1155859 h 1609725"/>
                <a:gd name="connsiteX177" fmla="*/ 234410 w 1323975"/>
                <a:gd name="connsiteY177" fmla="*/ 1131284 h 1609725"/>
                <a:gd name="connsiteX178" fmla="*/ 226600 w 1323975"/>
                <a:gd name="connsiteY178" fmla="*/ 1126807 h 1609725"/>
                <a:gd name="connsiteX179" fmla="*/ 224885 w 1323975"/>
                <a:gd name="connsiteY179" fmla="*/ 1128236 h 1609725"/>
                <a:gd name="connsiteX180" fmla="*/ 217741 w 1323975"/>
                <a:gd name="connsiteY180" fmla="*/ 1125474 h 1609725"/>
                <a:gd name="connsiteX181" fmla="*/ 214789 w 1323975"/>
                <a:gd name="connsiteY181" fmla="*/ 1122331 h 1609725"/>
                <a:gd name="connsiteX182" fmla="*/ 218027 w 1323975"/>
                <a:gd name="connsiteY182" fmla="*/ 1117568 h 1609725"/>
                <a:gd name="connsiteX183" fmla="*/ 216313 w 1323975"/>
                <a:gd name="connsiteY183" fmla="*/ 1113472 h 1609725"/>
                <a:gd name="connsiteX184" fmla="*/ 207169 w 1323975"/>
                <a:gd name="connsiteY184" fmla="*/ 1111568 h 1609725"/>
                <a:gd name="connsiteX185" fmla="*/ 194310 w 1323975"/>
                <a:gd name="connsiteY185" fmla="*/ 1101947 h 1609725"/>
                <a:gd name="connsiteX186" fmla="*/ 209645 w 1323975"/>
                <a:gd name="connsiteY186" fmla="*/ 1088422 h 1609725"/>
                <a:gd name="connsiteX187" fmla="*/ 210502 w 1323975"/>
                <a:gd name="connsiteY187" fmla="*/ 1080135 h 1609725"/>
                <a:gd name="connsiteX188" fmla="*/ 195834 w 1323975"/>
                <a:gd name="connsiteY188" fmla="*/ 1060895 h 1609725"/>
                <a:gd name="connsiteX189" fmla="*/ 183070 w 1323975"/>
                <a:gd name="connsiteY189" fmla="*/ 1055465 h 1609725"/>
                <a:gd name="connsiteX190" fmla="*/ 175927 w 1323975"/>
                <a:gd name="connsiteY190" fmla="*/ 1044321 h 1609725"/>
                <a:gd name="connsiteX191" fmla="*/ 170974 w 1323975"/>
                <a:gd name="connsiteY191" fmla="*/ 1040892 h 1609725"/>
                <a:gd name="connsiteX192" fmla="*/ 166497 w 1323975"/>
                <a:gd name="connsiteY192" fmla="*/ 1032986 h 1609725"/>
                <a:gd name="connsiteX193" fmla="*/ 163830 w 1323975"/>
                <a:gd name="connsiteY193" fmla="*/ 1020318 h 1609725"/>
                <a:gd name="connsiteX194" fmla="*/ 161544 w 1323975"/>
                <a:gd name="connsiteY194" fmla="*/ 1020413 h 1609725"/>
                <a:gd name="connsiteX195" fmla="*/ 161353 w 1323975"/>
                <a:gd name="connsiteY195" fmla="*/ 1025557 h 1609725"/>
                <a:gd name="connsiteX196" fmla="*/ 151924 w 1323975"/>
                <a:gd name="connsiteY196" fmla="*/ 1038320 h 1609725"/>
                <a:gd name="connsiteX197" fmla="*/ 148590 w 1323975"/>
                <a:gd name="connsiteY197" fmla="*/ 1022985 h 1609725"/>
                <a:gd name="connsiteX198" fmla="*/ 146209 w 1323975"/>
                <a:gd name="connsiteY198" fmla="*/ 1020032 h 1609725"/>
                <a:gd name="connsiteX199" fmla="*/ 142494 w 1323975"/>
                <a:gd name="connsiteY199" fmla="*/ 1024604 h 1609725"/>
                <a:gd name="connsiteX200" fmla="*/ 138970 w 1323975"/>
                <a:gd name="connsiteY200" fmla="*/ 1021842 h 1609725"/>
                <a:gd name="connsiteX201" fmla="*/ 132874 w 1323975"/>
                <a:gd name="connsiteY201" fmla="*/ 1013746 h 1609725"/>
                <a:gd name="connsiteX202" fmla="*/ 133541 w 1323975"/>
                <a:gd name="connsiteY202" fmla="*/ 1008031 h 1609725"/>
                <a:gd name="connsiteX203" fmla="*/ 125444 w 1323975"/>
                <a:gd name="connsiteY203" fmla="*/ 1018699 h 1609725"/>
                <a:gd name="connsiteX204" fmla="*/ 108585 w 1323975"/>
                <a:gd name="connsiteY204" fmla="*/ 1027843 h 1609725"/>
                <a:gd name="connsiteX205" fmla="*/ 84963 w 1323975"/>
                <a:gd name="connsiteY205" fmla="*/ 1026223 h 1609725"/>
                <a:gd name="connsiteX206" fmla="*/ 67723 w 1323975"/>
                <a:gd name="connsiteY206" fmla="*/ 1028033 h 1609725"/>
                <a:gd name="connsiteX207" fmla="*/ 62293 w 1323975"/>
                <a:gd name="connsiteY207" fmla="*/ 1026223 h 1609725"/>
                <a:gd name="connsiteX208" fmla="*/ 51816 w 1323975"/>
                <a:gd name="connsiteY208" fmla="*/ 1014127 h 1609725"/>
                <a:gd name="connsiteX209" fmla="*/ 43053 w 1323975"/>
                <a:gd name="connsiteY209" fmla="*/ 1012603 h 1609725"/>
                <a:gd name="connsiteX210" fmla="*/ 34671 w 1323975"/>
                <a:gd name="connsiteY210" fmla="*/ 1015746 h 1609725"/>
                <a:gd name="connsiteX211" fmla="*/ 19145 w 1323975"/>
                <a:gd name="connsiteY211" fmla="*/ 1011555 h 1609725"/>
                <a:gd name="connsiteX212" fmla="*/ 10001 w 1323975"/>
                <a:gd name="connsiteY212" fmla="*/ 1003078 h 1609725"/>
                <a:gd name="connsiteX213" fmla="*/ 11430 w 1323975"/>
                <a:gd name="connsiteY213" fmla="*/ 972407 h 1609725"/>
                <a:gd name="connsiteX214" fmla="*/ 9525 w 1323975"/>
                <a:gd name="connsiteY214" fmla="*/ 970407 h 1609725"/>
                <a:gd name="connsiteX215" fmla="*/ 13716 w 1323975"/>
                <a:gd name="connsiteY215" fmla="*/ 957834 h 1609725"/>
                <a:gd name="connsiteX216" fmla="*/ 10954 w 1323975"/>
                <a:gd name="connsiteY216" fmla="*/ 954405 h 1609725"/>
                <a:gd name="connsiteX217" fmla="*/ 15621 w 1323975"/>
                <a:gd name="connsiteY217" fmla="*/ 950309 h 1609725"/>
                <a:gd name="connsiteX218" fmla="*/ 10858 w 1323975"/>
                <a:gd name="connsiteY218" fmla="*/ 942118 h 1609725"/>
                <a:gd name="connsiteX219" fmla="*/ 16192 w 1323975"/>
                <a:gd name="connsiteY219" fmla="*/ 936212 h 1609725"/>
                <a:gd name="connsiteX220" fmla="*/ 34195 w 1323975"/>
                <a:gd name="connsiteY220" fmla="*/ 926878 h 1609725"/>
                <a:gd name="connsiteX221" fmla="*/ 36576 w 1323975"/>
                <a:gd name="connsiteY221" fmla="*/ 892207 h 1609725"/>
                <a:gd name="connsiteX222" fmla="*/ 30385 w 1323975"/>
                <a:gd name="connsiteY222" fmla="*/ 878396 h 1609725"/>
                <a:gd name="connsiteX223" fmla="*/ 26384 w 1323975"/>
                <a:gd name="connsiteY223" fmla="*/ 855154 h 1609725"/>
                <a:gd name="connsiteX224" fmla="*/ 42005 w 1323975"/>
                <a:gd name="connsiteY224" fmla="*/ 813054 h 1609725"/>
                <a:gd name="connsiteX225" fmla="*/ 33528 w 1323975"/>
                <a:gd name="connsiteY225" fmla="*/ 814959 h 1609725"/>
                <a:gd name="connsiteX226" fmla="*/ 31242 w 1323975"/>
                <a:gd name="connsiteY226" fmla="*/ 812578 h 1609725"/>
                <a:gd name="connsiteX227" fmla="*/ 46387 w 1323975"/>
                <a:gd name="connsiteY227" fmla="*/ 802100 h 1609725"/>
                <a:gd name="connsiteX228" fmla="*/ 47911 w 1323975"/>
                <a:gd name="connsiteY228" fmla="*/ 796385 h 1609725"/>
                <a:gd name="connsiteX229" fmla="*/ 45720 w 1323975"/>
                <a:gd name="connsiteY229" fmla="*/ 782764 h 1609725"/>
                <a:gd name="connsiteX230" fmla="*/ 38290 w 1323975"/>
                <a:gd name="connsiteY230" fmla="*/ 768287 h 1609725"/>
                <a:gd name="connsiteX231" fmla="*/ 44482 w 1323975"/>
                <a:gd name="connsiteY231" fmla="*/ 758476 h 1609725"/>
                <a:gd name="connsiteX232" fmla="*/ 50101 w 1323975"/>
                <a:gd name="connsiteY232" fmla="*/ 723519 h 1609725"/>
                <a:gd name="connsiteX233" fmla="*/ 58579 w 1323975"/>
                <a:gd name="connsiteY233" fmla="*/ 722090 h 1609725"/>
                <a:gd name="connsiteX234" fmla="*/ 56102 w 1323975"/>
                <a:gd name="connsiteY234" fmla="*/ 709898 h 1609725"/>
                <a:gd name="connsiteX235" fmla="*/ 70675 w 1323975"/>
                <a:gd name="connsiteY235" fmla="*/ 669227 h 1609725"/>
                <a:gd name="connsiteX236" fmla="*/ 73533 w 1323975"/>
                <a:gd name="connsiteY236" fmla="*/ 665321 h 1609725"/>
                <a:gd name="connsiteX237" fmla="*/ 76771 w 1323975"/>
                <a:gd name="connsiteY237" fmla="*/ 667036 h 1609725"/>
                <a:gd name="connsiteX238" fmla="*/ 76486 w 1323975"/>
                <a:gd name="connsiteY238" fmla="*/ 664178 h 1609725"/>
                <a:gd name="connsiteX239" fmla="*/ 80582 w 1323975"/>
                <a:gd name="connsiteY239" fmla="*/ 664845 h 1609725"/>
                <a:gd name="connsiteX240" fmla="*/ 83344 w 1323975"/>
                <a:gd name="connsiteY240" fmla="*/ 669131 h 1609725"/>
                <a:gd name="connsiteX241" fmla="*/ 85534 w 1323975"/>
                <a:gd name="connsiteY241" fmla="*/ 667703 h 1609725"/>
                <a:gd name="connsiteX242" fmla="*/ 81153 w 1323975"/>
                <a:gd name="connsiteY242" fmla="*/ 662083 h 1609725"/>
                <a:gd name="connsiteX243" fmla="*/ 88392 w 1323975"/>
                <a:gd name="connsiteY243" fmla="*/ 656654 h 1609725"/>
                <a:gd name="connsiteX244" fmla="*/ 91726 w 1323975"/>
                <a:gd name="connsiteY244" fmla="*/ 658749 h 1609725"/>
                <a:gd name="connsiteX245" fmla="*/ 92678 w 1323975"/>
                <a:gd name="connsiteY245" fmla="*/ 654368 h 1609725"/>
                <a:gd name="connsiteX246" fmla="*/ 95631 w 1323975"/>
                <a:gd name="connsiteY246" fmla="*/ 654177 h 1609725"/>
                <a:gd name="connsiteX247" fmla="*/ 102870 w 1323975"/>
                <a:gd name="connsiteY247" fmla="*/ 656368 h 1609725"/>
                <a:gd name="connsiteX248" fmla="*/ 107537 w 1323975"/>
                <a:gd name="connsiteY248" fmla="*/ 654177 h 1609725"/>
                <a:gd name="connsiteX249" fmla="*/ 126778 w 1323975"/>
                <a:gd name="connsiteY249" fmla="*/ 659606 h 1609725"/>
                <a:gd name="connsiteX250" fmla="*/ 126968 w 1323975"/>
                <a:gd name="connsiteY250" fmla="*/ 661797 h 1609725"/>
                <a:gd name="connsiteX251" fmla="*/ 135922 w 1323975"/>
                <a:gd name="connsiteY251" fmla="*/ 657796 h 1609725"/>
                <a:gd name="connsiteX252" fmla="*/ 139636 w 1323975"/>
                <a:gd name="connsiteY252" fmla="*/ 661702 h 1609725"/>
                <a:gd name="connsiteX253" fmla="*/ 147923 w 1323975"/>
                <a:gd name="connsiteY253" fmla="*/ 660845 h 1609725"/>
                <a:gd name="connsiteX254" fmla="*/ 150304 w 1323975"/>
                <a:gd name="connsiteY254" fmla="*/ 662940 h 1609725"/>
                <a:gd name="connsiteX255" fmla="*/ 152495 w 1323975"/>
                <a:gd name="connsiteY255" fmla="*/ 659702 h 1609725"/>
                <a:gd name="connsiteX256" fmla="*/ 155734 w 1323975"/>
                <a:gd name="connsiteY256" fmla="*/ 666179 h 1609725"/>
                <a:gd name="connsiteX257" fmla="*/ 163830 w 1323975"/>
                <a:gd name="connsiteY257" fmla="*/ 667417 h 1609725"/>
                <a:gd name="connsiteX258" fmla="*/ 165163 w 1323975"/>
                <a:gd name="connsiteY258" fmla="*/ 661321 h 1609725"/>
                <a:gd name="connsiteX259" fmla="*/ 168307 w 1323975"/>
                <a:gd name="connsiteY259" fmla="*/ 661892 h 1609725"/>
                <a:gd name="connsiteX260" fmla="*/ 169450 w 1323975"/>
                <a:gd name="connsiteY260" fmla="*/ 659321 h 1609725"/>
                <a:gd name="connsiteX261" fmla="*/ 173355 w 1323975"/>
                <a:gd name="connsiteY261" fmla="*/ 664083 h 1609725"/>
                <a:gd name="connsiteX262" fmla="*/ 175927 w 1323975"/>
                <a:gd name="connsiteY262" fmla="*/ 653224 h 1609725"/>
                <a:gd name="connsiteX263" fmla="*/ 190024 w 1323975"/>
                <a:gd name="connsiteY263" fmla="*/ 652939 h 1609725"/>
                <a:gd name="connsiteX264" fmla="*/ 193072 w 1323975"/>
                <a:gd name="connsiteY264" fmla="*/ 649510 h 1609725"/>
                <a:gd name="connsiteX265" fmla="*/ 186785 w 1323975"/>
                <a:gd name="connsiteY265" fmla="*/ 646747 h 1609725"/>
                <a:gd name="connsiteX266" fmla="*/ 197739 w 1323975"/>
                <a:gd name="connsiteY266" fmla="*/ 640842 h 1609725"/>
                <a:gd name="connsiteX267" fmla="*/ 196310 w 1323975"/>
                <a:gd name="connsiteY267" fmla="*/ 638842 h 1609725"/>
                <a:gd name="connsiteX268" fmla="*/ 203549 w 1323975"/>
                <a:gd name="connsiteY268" fmla="*/ 631412 h 1609725"/>
                <a:gd name="connsiteX269" fmla="*/ 200025 w 1323975"/>
                <a:gd name="connsiteY269" fmla="*/ 626936 h 1609725"/>
                <a:gd name="connsiteX270" fmla="*/ 224504 w 1323975"/>
                <a:gd name="connsiteY270" fmla="*/ 605409 h 1609725"/>
                <a:gd name="connsiteX271" fmla="*/ 214408 w 1323975"/>
                <a:gd name="connsiteY271" fmla="*/ 591598 h 1609725"/>
                <a:gd name="connsiteX272" fmla="*/ 223361 w 1323975"/>
                <a:gd name="connsiteY272" fmla="*/ 584645 h 1609725"/>
                <a:gd name="connsiteX273" fmla="*/ 227648 w 1323975"/>
                <a:gd name="connsiteY273" fmla="*/ 591407 h 1609725"/>
                <a:gd name="connsiteX274" fmla="*/ 231172 w 1323975"/>
                <a:gd name="connsiteY274" fmla="*/ 589597 h 1609725"/>
                <a:gd name="connsiteX275" fmla="*/ 226124 w 1323975"/>
                <a:gd name="connsiteY275" fmla="*/ 582454 h 1609725"/>
                <a:gd name="connsiteX276" fmla="*/ 232029 w 1323975"/>
                <a:gd name="connsiteY276" fmla="*/ 577596 h 1609725"/>
                <a:gd name="connsiteX277" fmla="*/ 218980 w 1323975"/>
                <a:gd name="connsiteY277" fmla="*/ 565213 h 1609725"/>
                <a:gd name="connsiteX278" fmla="*/ 220885 w 1323975"/>
                <a:gd name="connsiteY278" fmla="*/ 562165 h 1609725"/>
                <a:gd name="connsiteX279" fmla="*/ 225171 w 1323975"/>
                <a:gd name="connsiteY279" fmla="*/ 561594 h 1609725"/>
                <a:gd name="connsiteX280" fmla="*/ 219456 w 1323975"/>
                <a:gd name="connsiteY280" fmla="*/ 553021 h 1609725"/>
                <a:gd name="connsiteX281" fmla="*/ 225457 w 1323975"/>
                <a:gd name="connsiteY281" fmla="*/ 549402 h 1609725"/>
                <a:gd name="connsiteX282" fmla="*/ 220885 w 1323975"/>
                <a:gd name="connsiteY282" fmla="*/ 542354 h 1609725"/>
                <a:gd name="connsiteX283" fmla="*/ 223075 w 1323975"/>
                <a:gd name="connsiteY283" fmla="*/ 543496 h 1609725"/>
                <a:gd name="connsiteX284" fmla="*/ 231743 w 1323975"/>
                <a:gd name="connsiteY284" fmla="*/ 534543 h 1609725"/>
                <a:gd name="connsiteX285" fmla="*/ 225742 w 1323975"/>
                <a:gd name="connsiteY285" fmla="*/ 528638 h 1609725"/>
                <a:gd name="connsiteX286" fmla="*/ 232219 w 1323975"/>
                <a:gd name="connsiteY286" fmla="*/ 521970 h 1609725"/>
                <a:gd name="connsiteX287" fmla="*/ 236791 w 1323975"/>
                <a:gd name="connsiteY287" fmla="*/ 523113 h 1609725"/>
                <a:gd name="connsiteX288" fmla="*/ 237839 w 1323975"/>
                <a:gd name="connsiteY288" fmla="*/ 514540 h 1609725"/>
                <a:gd name="connsiteX289" fmla="*/ 243840 w 1323975"/>
                <a:gd name="connsiteY289" fmla="*/ 515874 h 1609725"/>
                <a:gd name="connsiteX290" fmla="*/ 244126 w 1323975"/>
                <a:gd name="connsiteY290" fmla="*/ 510159 h 1609725"/>
                <a:gd name="connsiteX291" fmla="*/ 251650 w 1323975"/>
                <a:gd name="connsiteY291" fmla="*/ 509206 h 1609725"/>
                <a:gd name="connsiteX292" fmla="*/ 249650 w 1323975"/>
                <a:gd name="connsiteY292" fmla="*/ 497872 h 1609725"/>
                <a:gd name="connsiteX293" fmla="*/ 254413 w 1323975"/>
                <a:gd name="connsiteY293" fmla="*/ 497014 h 1609725"/>
                <a:gd name="connsiteX294" fmla="*/ 256984 w 1323975"/>
                <a:gd name="connsiteY294" fmla="*/ 491014 h 1609725"/>
                <a:gd name="connsiteX295" fmla="*/ 256984 w 1323975"/>
                <a:gd name="connsiteY295" fmla="*/ 476917 h 1609725"/>
                <a:gd name="connsiteX296" fmla="*/ 251365 w 1323975"/>
                <a:gd name="connsiteY296" fmla="*/ 467868 h 1609725"/>
                <a:gd name="connsiteX297" fmla="*/ 246983 w 1323975"/>
                <a:gd name="connsiteY297" fmla="*/ 470154 h 1609725"/>
                <a:gd name="connsiteX298" fmla="*/ 245364 w 1323975"/>
                <a:gd name="connsiteY298" fmla="*/ 460820 h 1609725"/>
                <a:gd name="connsiteX299" fmla="*/ 241840 w 1323975"/>
                <a:gd name="connsiteY299" fmla="*/ 460724 h 1609725"/>
                <a:gd name="connsiteX300" fmla="*/ 234696 w 1323975"/>
                <a:gd name="connsiteY300" fmla="*/ 453199 h 1609725"/>
                <a:gd name="connsiteX301" fmla="*/ 239268 w 1323975"/>
                <a:gd name="connsiteY301" fmla="*/ 462439 h 1609725"/>
                <a:gd name="connsiteX302" fmla="*/ 209741 w 1323975"/>
                <a:gd name="connsiteY302" fmla="*/ 461201 h 1609725"/>
                <a:gd name="connsiteX303" fmla="*/ 208502 w 1323975"/>
                <a:gd name="connsiteY303" fmla="*/ 441388 h 1609725"/>
                <a:gd name="connsiteX304" fmla="*/ 202787 w 1323975"/>
                <a:gd name="connsiteY304" fmla="*/ 434721 h 1609725"/>
                <a:gd name="connsiteX305" fmla="*/ 203073 w 1323975"/>
                <a:gd name="connsiteY305" fmla="*/ 423577 h 1609725"/>
                <a:gd name="connsiteX306" fmla="*/ 200692 w 1323975"/>
                <a:gd name="connsiteY306" fmla="*/ 421100 h 1609725"/>
                <a:gd name="connsiteX307" fmla="*/ 214789 w 1323975"/>
                <a:gd name="connsiteY307" fmla="*/ 421100 h 1609725"/>
                <a:gd name="connsiteX308" fmla="*/ 252889 w 1323975"/>
                <a:gd name="connsiteY308" fmla="*/ 428244 h 1609725"/>
                <a:gd name="connsiteX309" fmla="*/ 266891 w 1323975"/>
                <a:gd name="connsiteY309" fmla="*/ 425291 h 1609725"/>
                <a:gd name="connsiteX310" fmla="*/ 275749 w 1323975"/>
                <a:gd name="connsiteY310" fmla="*/ 419957 h 1609725"/>
                <a:gd name="connsiteX311" fmla="*/ 293370 w 1323975"/>
                <a:gd name="connsiteY311" fmla="*/ 417957 h 1609725"/>
                <a:gd name="connsiteX312" fmla="*/ 299561 w 1323975"/>
                <a:gd name="connsiteY312" fmla="*/ 404908 h 1609725"/>
                <a:gd name="connsiteX313" fmla="*/ 301942 w 1323975"/>
                <a:gd name="connsiteY313" fmla="*/ 384143 h 1609725"/>
                <a:gd name="connsiteX314" fmla="*/ 312229 w 1323975"/>
                <a:gd name="connsiteY314" fmla="*/ 371761 h 1609725"/>
                <a:gd name="connsiteX315" fmla="*/ 312610 w 1323975"/>
                <a:gd name="connsiteY315" fmla="*/ 362903 h 1609725"/>
                <a:gd name="connsiteX316" fmla="*/ 303943 w 1323975"/>
                <a:gd name="connsiteY316" fmla="*/ 360712 h 1609725"/>
                <a:gd name="connsiteX317" fmla="*/ 309848 w 1323975"/>
                <a:gd name="connsiteY317" fmla="*/ 356235 h 1609725"/>
                <a:gd name="connsiteX318" fmla="*/ 307181 w 1323975"/>
                <a:gd name="connsiteY318" fmla="*/ 352520 h 1609725"/>
                <a:gd name="connsiteX319" fmla="*/ 278606 w 1323975"/>
                <a:gd name="connsiteY319" fmla="*/ 354997 h 1609725"/>
                <a:gd name="connsiteX320" fmla="*/ 279083 w 1323975"/>
                <a:gd name="connsiteY320" fmla="*/ 352615 h 1609725"/>
                <a:gd name="connsiteX321" fmla="*/ 257937 w 1323975"/>
                <a:gd name="connsiteY321" fmla="*/ 346901 h 1609725"/>
                <a:gd name="connsiteX322" fmla="*/ 204502 w 1323975"/>
                <a:gd name="connsiteY322" fmla="*/ 342329 h 1609725"/>
                <a:gd name="connsiteX323" fmla="*/ 205550 w 1323975"/>
                <a:gd name="connsiteY323" fmla="*/ 329184 h 1609725"/>
                <a:gd name="connsiteX324" fmla="*/ 231267 w 1323975"/>
                <a:gd name="connsiteY324" fmla="*/ 329946 h 1609725"/>
                <a:gd name="connsiteX325" fmla="*/ 235839 w 1323975"/>
                <a:gd name="connsiteY325" fmla="*/ 314706 h 1609725"/>
                <a:gd name="connsiteX326" fmla="*/ 251269 w 1323975"/>
                <a:gd name="connsiteY326" fmla="*/ 318516 h 1609725"/>
                <a:gd name="connsiteX327" fmla="*/ 252032 w 1323975"/>
                <a:gd name="connsiteY327" fmla="*/ 314896 h 1609725"/>
                <a:gd name="connsiteX328" fmla="*/ 254794 w 1323975"/>
                <a:gd name="connsiteY328" fmla="*/ 314801 h 1609725"/>
                <a:gd name="connsiteX329" fmla="*/ 256413 w 1323975"/>
                <a:gd name="connsiteY329" fmla="*/ 306229 h 1609725"/>
                <a:gd name="connsiteX330" fmla="*/ 252889 w 1323975"/>
                <a:gd name="connsiteY330" fmla="*/ 306229 h 1609725"/>
                <a:gd name="connsiteX331" fmla="*/ 253079 w 1323975"/>
                <a:gd name="connsiteY331" fmla="*/ 302800 h 1609725"/>
                <a:gd name="connsiteX332" fmla="*/ 259270 w 1323975"/>
                <a:gd name="connsiteY332" fmla="*/ 288036 h 1609725"/>
                <a:gd name="connsiteX333" fmla="*/ 274987 w 1323975"/>
                <a:gd name="connsiteY333" fmla="*/ 275654 h 1609725"/>
                <a:gd name="connsiteX334" fmla="*/ 278797 w 1323975"/>
                <a:gd name="connsiteY334" fmla="*/ 266033 h 1609725"/>
                <a:gd name="connsiteX335" fmla="*/ 291275 w 1323975"/>
                <a:gd name="connsiteY335" fmla="*/ 270796 h 1609725"/>
                <a:gd name="connsiteX336" fmla="*/ 296513 w 1323975"/>
                <a:gd name="connsiteY336" fmla="*/ 260032 h 1609725"/>
                <a:gd name="connsiteX337" fmla="*/ 327946 w 1323975"/>
                <a:gd name="connsiteY337" fmla="*/ 273272 h 1609725"/>
                <a:gd name="connsiteX338" fmla="*/ 322802 w 1323975"/>
                <a:gd name="connsiteY338" fmla="*/ 262699 h 1609725"/>
                <a:gd name="connsiteX339" fmla="*/ 326993 w 1323975"/>
                <a:gd name="connsiteY339" fmla="*/ 243173 h 1609725"/>
                <a:gd name="connsiteX340" fmla="*/ 324707 w 1323975"/>
                <a:gd name="connsiteY340" fmla="*/ 237172 h 1609725"/>
                <a:gd name="connsiteX341" fmla="*/ 331375 w 1323975"/>
                <a:gd name="connsiteY341" fmla="*/ 237649 h 1609725"/>
                <a:gd name="connsiteX342" fmla="*/ 334042 w 1323975"/>
                <a:gd name="connsiteY342" fmla="*/ 219361 h 1609725"/>
                <a:gd name="connsiteX343" fmla="*/ 339566 w 1323975"/>
                <a:gd name="connsiteY343" fmla="*/ 204692 h 1609725"/>
                <a:gd name="connsiteX344" fmla="*/ 336137 w 1323975"/>
                <a:gd name="connsiteY344" fmla="*/ 200692 h 1609725"/>
                <a:gd name="connsiteX345" fmla="*/ 338137 w 1323975"/>
                <a:gd name="connsiteY345" fmla="*/ 195644 h 1609725"/>
                <a:gd name="connsiteX346" fmla="*/ 347758 w 1323975"/>
                <a:gd name="connsiteY346" fmla="*/ 180404 h 1609725"/>
                <a:gd name="connsiteX347" fmla="*/ 352330 w 1323975"/>
                <a:gd name="connsiteY347" fmla="*/ 178594 h 1609725"/>
                <a:gd name="connsiteX348" fmla="*/ 358235 w 1323975"/>
                <a:gd name="connsiteY348" fmla="*/ 162973 h 1609725"/>
                <a:gd name="connsiteX349" fmla="*/ 381191 w 1323975"/>
                <a:gd name="connsiteY349" fmla="*/ 147447 h 1609725"/>
                <a:gd name="connsiteX350" fmla="*/ 383000 w 1323975"/>
                <a:gd name="connsiteY350" fmla="*/ 144399 h 1609725"/>
                <a:gd name="connsiteX351" fmla="*/ 380143 w 1323975"/>
                <a:gd name="connsiteY351" fmla="*/ 143923 h 1609725"/>
                <a:gd name="connsiteX352" fmla="*/ 382048 w 1323975"/>
                <a:gd name="connsiteY352" fmla="*/ 119062 h 1609725"/>
                <a:gd name="connsiteX353" fmla="*/ 392144 w 1323975"/>
                <a:gd name="connsiteY353" fmla="*/ 119729 h 1609725"/>
                <a:gd name="connsiteX354" fmla="*/ 398431 w 1323975"/>
                <a:gd name="connsiteY354" fmla="*/ 127921 h 1609725"/>
                <a:gd name="connsiteX355" fmla="*/ 402717 w 1323975"/>
                <a:gd name="connsiteY355" fmla="*/ 124682 h 1609725"/>
                <a:gd name="connsiteX356" fmla="*/ 413385 w 1323975"/>
                <a:gd name="connsiteY356" fmla="*/ 111347 h 1609725"/>
                <a:gd name="connsiteX357" fmla="*/ 410242 w 1323975"/>
                <a:gd name="connsiteY357" fmla="*/ 103156 h 1609725"/>
                <a:gd name="connsiteX358" fmla="*/ 422815 w 1323975"/>
                <a:gd name="connsiteY358" fmla="*/ 87344 h 1609725"/>
                <a:gd name="connsiteX359" fmla="*/ 426910 w 1323975"/>
                <a:gd name="connsiteY359" fmla="*/ 77534 h 1609725"/>
                <a:gd name="connsiteX360" fmla="*/ 433102 w 1323975"/>
                <a:gd name="connsiteY360" fmla="*/ 87630 h 1609725"/>
                <a:gd name="connsiteX361" fmla="*/ 441198 w 1323975"/>
                <a:gd name="connsiteY361" fmla="*/ 84582 h 1609725"/>
                <a:gd name="connsiteX362" fmla="*/ 445294 w 1323975"/>
                <a:gd name="connsiteY362" fmla="*/ 94583 h 1609725"/>
                <a:gd name="connsiteX363" fmla="*/ 453676 w 1323975"/>
                <a:gd name="connsiteY363" fmla="*/ 91440 h 1609725"/>
                <a:gd name="connsiteX364" fmla="*/ 457676 w 1323975"/>
                <a:gd name="connsiteY364" fmla="*/ 102013 h 1609725"/>
                <a:gd name="connsiteX365" fmla="*/ 476250 w 1323975"/>
                <a:gd name="connsiteY365" fmla="*/ 102489 h 1609725"/>
                <a:gd name="connsiteX366" fmla="*/ 477298 w 1323975"/>
                <a:gd name="connsiteY366" fmla="*/ 99917 h 1609725"/>
                <a:gd name="connsiteX367" fmla="*/ 485299 w 1323975"/>
                <a:gd name="connsiteY367" fmla="*/ 98107 h 1609725"/>
                <a:gd name="connsiteX368" fmla="*/ 483870 w 1323975"/>
                <a:gd name="connsiteY368" fmla="*/ 109633 h 1609725"/>
                <a:gd name="connsiteX369" fmla="*/ 506444 w 1323975"/>
                <a:gd name="connsiteY369" fmla="*/ 111728 h 1609725"/>
                <a:gd name="connsiteX370" fmla="*/ 515398 w 1323975"/>
                <a:gd name="connsiteY370" fmla="*/ 110299 h 1609725"/>
                <a:gd name="connsiteX371" fmla="*/ 513588 w 1323975"/>
                <a:gd name="connsiteY371" fmla="*/ 102298 h 1609725"/>
                <a:gd name="connsiteX372" fmla="*/ 516541 w 1323975"/>
                <a:gd name="connsiteY372" fmla="*/ 101822 h 1609725"/>
                <a:gd name="connsiteX373" fmla="*/ 536353 w 1323975"/>
                <a:gd name="connsiteY373" fmla="*/ 107918 h 1609725"/>
                <a:gd name="connsiteX374" fmla="*/ 546544 w 1323975"/>
                <a:gd name="connsiteY374" fmla="*/ 107728 h 1609725"/>
                <a:gd name="connsiteX375" fmla="*/ 548164 w 1323975"/>
                <a:gd name="connsiteY375" fmla="*/ 114490 h 1609725"/>
                <a:gd name="connsiteX376" fmla="*/ 584930 w 1323975"/>
                <a:gd name="connsiteY376" fmla="*/ 101060 h 1609725"/>
                <a:gd name="connsiteX377" fmla="*/ 587692 w 1323975"/>
                <a:gd name="connsiteY377" fmla="*/ 116967 h 1609725"/>
                <a:gd name="connsiteX378" fmla="*/ 592455 w 1323975"/>
                <a:gd name="connsiteY378" fmla="*/ 116777 h 1609725"/>
                <a:gd name="connsiteX379" fmla="*/ 591884 w 1323975"/>
                <a:gd name="connsiteY379" fmla="*/ 108966 h 1609725"/>
                <a:gd name="connsiteX380" fmla="*/ 606552 w 1323975"/>
                <a:gd name="connsiteY380" fmla="*/ 107442 h 1609725"/>
                <a:gd name="connsiteX381" fmla="*/ 607219 w 1323975"/>
                <a:gd name="connsiteY381" fmla="*/ 110680 h 1609725"/>
                <a:gd name="connsiteX382" fmla="*/ 623316 w 1323975"/>
                <a:gd name="connsiteY382" fmla="*/ 115729 h 1609725"/>
                <a:gd name="connsiteX383" fmla="*/ 623792 w 1323975"/>
                <a:gd name="connsiteY383" fmla="*/ 112395 h 1609725"/>
                <a:gd name="connsiteX384" fmla="*/ 610648 w 1323975"/>
                <a:gd name="connsiteY384" fmla="*/ 96584 h 1609725"/>
                <a:gd name="connsiteX385" fmla="*/ 615029 w 1323975"/>
                <a:gd name="connsiteY385" fmla="*/ 90106 h 1609725"/>
                <a:gd name="connsiteX386" fmla="*/ 630745 w 1323975"/>
                <a:gd name="connsiteY386" fmla="*/ 83439 h 1609725"/>
                <a:gd name="connsiteX387" fmla="*/ 629507 w 1323975"/>
                <a:gd name="connsiteY387" fmla="*/ 80962 h 1609725"/>
                <a:gd name="connsiteX388" fmla="*/ 634936 w 1323975"/>
                <a:gd name="connsiteY388" fmla="*/ 78962 h 1609725"/>
                <a:gd name="connsiteX389" fmla="*/ 632841 w 1323975"/>
                <a:gd name="connsiteY389" fmla="*/ 71914 h 1609725"/>
                <a:gd name="connsiteX390" fmla="*/ 637413 w 1323975"/>
                <a:gd name="connsiteY390" fmla="*/ 69437 h 1609725"/>
                <a:gd name="connsiteX391" fmla="*/ 636270 w 1323975"/>
                <a:gd name="connsiteY391" fmla="*/ 57340 h 1609725"/>
                <a:gd name="connsiteX392" fmla="*/ 651605 w 1323975"/>
                <a:gd name="connsiteY392" fmla="*/ 52102 h 1609725"/>
                <a:gd name="connsiteX393" fmla="*/ 662654 w 1323975"/>
                <a:gd name="connsiteY393" fmla="*/ 52102 h 1609725"/>
                <a:gd name="connsiteX394" fmla="*/ 682085 w 1323975"/>
                <a:gd name="connsiteY394" fmla="*/ 43529 h 1609725"/>
                <a:gd name="connsiteX395" fmla="*/ 681323 w 1323975"/>
                <a:gd name="connsiteY395" fmla="*/ 40862 h 1609725"/>
                <a:gd name="connsiteX396" fmla="*/ 696659 w 1323975"/>
                <a:gd name="connsiteY396" fmla="*/ 39243 h 1609725"/>
                <a:gd name="connsiteX397" fmla="*/ 697420 w 1323975"/>
                <a:gd name="connsiteY397" fmla="*/ 42672 h 1609725"/>
                <a:gd name="connsiteX398" fmla="*/ 701516 w 1323975"/>
                <a:gd name="connsiteY398" fmla="*/ 42577 h 1609725"/>
                <a:gd name="connsiteX399" fmla="*/ 706184 w 1323975"/>
                <a:gd name="connsiteY399" fmla="*/ 58484 h 1609725"/>
                <a:gd name="connsiteX400" fmla="*/ 716566 w 1323975"/>
                <a:gd name="connsiteY400" fmla="*/ 51530 h 1609725"/>
                <a:gd name="connsiteX401" fmla="*/ 715994 w 1323975"/>
                <a:gd name="connsiteY401" fmla="*/ 47720 h 1609725"/>
                <a:gd name="connsiteX402" fmla="*/ 744188 w 1323975"/>
                <a:gd name="connsiteY402" fmla="*/ 45720 h 1609725"/>
                <a:gd name="connsiteX403" fmla="*/ 788384 w 1323975"/>
                <a:gd name="connsiteY403" fmla="*/ 35433 h 1609725"/>
                <a:gd name="connsiteX404" fmla="*/ 842867 w 1323975"/>
                <a:gd name="connsiteY404" fmla="*/ 29242 h 1609725"/>
                <a:gd name="connsiteX405" fmla="*/ 903923 w 1323975"/>
                <a:gd name="connsiteY405" fmla="*/ 17240 h 1609725"/>
                <a:gd name="connsiteX406" fmla="*/ 936593 w 1323975"/>
                <a:gd name="connsiteY406" fmla="*/ 15716 h 1609725"/>
                <a:gd name="connsiteX407" fmla="*/ 959644 w 1323975"/>
                <a:gd name="connsiteY407" fmla="*/ 9525 h 1609725"/>
                <a:gd name="connsiteX408" fmla="*/ 992029 w 1323975"/>
                <a:gd name="connsiteY408" fmla="*/ 9715 h 1609725"/>
                <a:gd name="connsiteX409" fmla="*/ 1007840 w 1323975"/>
                <a:gd name="connsiteY409" fmla="*/ 59150 h 1609725"/>
                <a:gd name="connsiteX410" fmla="*/ 1005268 w 1323975"/>
                <a:gd name="connsiteY410" fmla="*/ 78867 h 1609725"/>
                <a:gd name="connsiteX411" fmla="*/ 1030319 w 1323975"/>
                <a:gd name="connsiteY411" fmla="*/ 64103 h 1609725"/>
                <a:gd name="connsiteX412" fmla="*/ 1043464 w 1323975"/>
                <a:gd name="connsiteY412" fmla="*/ 50197 h 1609725"/>
                <a:gd name="connsiteX413" fmla="*/ 1047369 w 1323975"/>
                <a:gd name="connsiteY413" fmla="*/ 58674 h 1609725"/>
                <a:gd name="connsiteX414" fmla="*/ 1061371 w 1323975"/>
                <a:gd name="connsiteY414" fmla="*/ 74104 h 1609725"/>
                <a:gd name="connsiteX415" fmla="*/ 1045750 w 1323975"/>
                <a:gd name="connsiteY415" fmla="*/ 106489 h 1609725"/>
                <a:gd name="connsiteX416" fmla="*/ 1047655 w 1323975"/>
                <a:gd name="connsiteY416" fmla="*/ 112204 h 1609725"/>
                <a:gd name="connsiteX417" fmla="*/ 1034891 w 1323975"/>
                <a:gd name="connsiteY417" fmla="*/ 118586 h 1609725"/>
                <a:gd name="connsiteX418" fmla="*/ 1047464 w 1323975"/>
                <a:gd name="connsiteY418" fmla="*/ 144018 h 1609725"/>
                <a:gd name="connsiteX419" fmla="*/ 1055465 w 1323975"/>
                <a:gd name="connsiteY419" fmla="*/ 174974 h 1609725"/>
                <a:gd name="connsiteX420" fmla="*/ 1060990 w 1323975"/>
                <a:gd name="connsiteY420" fmla="*/ 176403 h 1609725"/>
                <a:gd name="connsiteX421" fmla="*/ 1065085 w 1323975"/>
                <a:gd name="connsiteY421" fmla="*/ 171260 h 1609725"/>
                <a:gd name="connsiteX422" fmla="*/ 1093565 w 1323975"/>
                <a:gd name="connsiteY422" fmla="*/ 177927 h 1609725"/>
                <a:gd name="connsiteX423" fmla="*/ 1116901 w 1323975"/>
                <a:gd name="connsiteY423" fmla="*/ 176403 h 1609725"/>
                <a:gd name="connsiteX424" fmla="*/ 1146524 w 1323975"/>
                <a:gd name="connsiteY424" fmla="*/ 182213 h 1609725"/>
                <a:gd name="connsiteX425" fmla="*/ 1137094 w 1323975"/>
                <a:gd name="connsiteY425" fmla="*/ 198025 h 1609725"/>
                <a:gd name="connsiteX426" fmla="*/ 1132332 w 1323975"/>
                <a:gd name="connsiteY426" fmla="*/ 219742 h 1609725"/>
                <a:gd name="connsiteX427" fmla="*/ 1146238 w 1323975"/>
                <a:gd name="connsiteY427" fmla="*/ 220504 h 1609725"/>
                <a:gd name="connsiteX428" fmla="*/ 1149763 w 1323975"/>
                <a:gd name="connsiteY428" fmla="*/ 236506 h 1609725"/>
                <a:gd name="connsiteX429" fmla="*/ 1155478 w 1323975"/>
                <a:gd name="connsiteY429" fmla="*/ 247269 h 1609725"/>
                <a:gd name="connsiteX430" fmla="*/ 1180052 w 1323975"/>
                <a:gd name="connsiteY430" fmla="*/ 242697 h 1609725"/>
                <a:gd name="connsiteX431" fmla="*/ 1185196 w 1323975"/>
                <a:gd name="connsiteY431" fmla="*/ 266224 h 1609725"/>
                <a:gd name="connsiteX432" fmla="*/ 1169765 w 1323975"/>
                <a:gd name="connsiteY432" fmla="*/ 270320 h 1609725"/>
                <a:gd name="connsiteX433" fmla="*/ 1160240 w 1323975"/>
                <a:gd name="connsiteY433" fmla="*/ 282607 h 1609725"/>
                <a:gd name="connsiteX434" fmla="*/ 1126045 w 1323975"/>
                <a:gd name="connsiteY434" fmla="*/ 301752 h 1609725"/>
                <a:gd name="connsiteX435" fmla="*/ 1133284 w 1323975"/>
                <a:gd name="connsiteY435" fmla="*/ 325946 h 1609725"/>
                <a:gd name="connsiteX436" fmla="*/ 1147096 w 1323975"/>
                <a:gd name="connsiteY436" fmla="*/ 331375 h 1609725"/>
                <a:gd name="connsiteX437" fmla="*/ 1138904 w 1323975"/>
                <a:gd name="connsiteY437" fmla="*/ 334613 h 1609725"/>
                <a:gd name="connsiteX438" fmla="*/ 1143000 w 1323975"/>
                <a:gd name="connsiteY438" fmla="*/ 338614 h 1609725"/>
                <a:gd name="connsiteX439" fmla="*/ 1125760 w 1323975"/>
                <a:gd name="connsiteY439" fmla="*/ 351663 h 1609725"/>
                <a:gd name="connsiteX440" fmla="*/ 1124236 w 1323975"/>
                <a:gd name="connsiteY440" fmla="*/ 355092 h 1609725"/>
                <a:gd name="connsiteX441" fmla="*/ 1129284 w 1323975"/>
                <a:gd name="connsiteY441" fmla="*/ 370332 h 1609725"/>
                <a:gd name="connsiteX442" fmla="*/ 1156716 w 1323975"/>
                <a:gd name="connsiteY442" fmla="*/ 368713 h 1609725"/>
                <a:gd name="connsiteX443" fmla="*/ 1158716 w 1323975"/>
                <a:gd name="connsiteY443" fmla="*/ 385286 h 1609725"/>
                <a:gd name="connsiteX444" fmla="*/ 1156621 w 1323975"/>
                <a:gd name="connsiteY444" fmla="*/ 385477 h 1609725"/>
                <a:gd name="connsiteX445" fmla="*/ 1156907 w 1323975"/>
                <a:gd name="connsiteY445" fmla="*/ 389191 h 1609725"/>
                <a:gd name="connsiteX446" fmla="*/ 1161669 w 1323975"/>
                <a:gd name="connsiteY446" fmla="*/ 389287 h 1609725"/>
                <a:gd name="connsiteX447" fmla="*/ 1164145 w 1323975"/>
                <a:gd name="connsiteY447" fmla="*/ 393763 h 1609725"/>
                <a:gd name="connsiteX448" fmla="*/ 1156430 w 1323975"/>
                <a:gd name="connsiteY448" fmla="*/ 394811 h 1609725"/>
                <a:gd name="connsiteX449" fmla="*/ 1156335 w 1323975"/>
                <a:gd name="connsiteY449" fmla="*/ 400050 h 1609725"/>
                <a:gd name="connsiteX450" fmla="*/ 1169765 w 1323975"/>
                <a:gd name="connsiteY450" fmla="*/ 398907 h 1609725"/>
                <a:gd name="connsiteX451" fmla="*/ 1170813 w 1323975"/>
                <a:gd name="connsiteY451" fmla="*/ 402812 h 1609725"/>
                <a:gd name="connsiteX452" fmla="*/ 1176147 w 1323975"/>
                <a:gd name="connsiteY452" fmla="*/ 401669 h 1609725"/>
                <a:gd name="connsiteX453" fmla="*/ 1177100 w 1323975"/>
                <a:gd name="connsiteY453" fmla="*/ 405955 h 1609725"/>
                <a:gd name="connsiteX454" fmla="*/ 1189577 w 1323975"/>
                <a:gd name="connsiteY454" fmla="*/ 407575 h 1609725"/>
                <a:gd name="connsiteX455" fmla="*/ 1193768 w 1323975"/>
                <a:gd name="connsiteY455" fmla="*/ 415671 h 1609725"/>
                <a:gd name="connsiteX456" fmla="*/ 1193483 w 1323975"/>
                <a:gd name="connsiteY456" fmla="*/ 431102 h 1609725"/>
                <a:gd name="connsiteX457" fmla="*/ 1199102 w 1323975"/>
                <a:gd name="connsiteY457" fmla="*/ 428530 h 1609725"/>
                <a:gd name="connsiteX458" fmla="*/ 1197769 w 1323975"/>
                <a:gd name="connsiteY458" fmla="*/ 419862 h 1609725"/>
                <a:gd name="connsiteX459" fmla="*/ 1200721 w 1323975"/>
                <a:gd name="connsiteY459" fmla="*/ 412432 h 1609725"/>
                <a:gd name="connsiteX460" fmla="*/ 1215295 w 1323975"/>
                <a:gd name="connsiteY460" fmla="*/ 416243 h 1609725"/>
                <a:gd name="connsiteX461" fmla="*/ 1227868 w 1323975"/>
                <a:gd name="connsiteY461" fmla="*/ 412909 h 1609725"/>
                <a:gd name="connsiteX462" fmla="*/ 1227487 w 1323975"/>
                <a:gd name="connsiteY462" fmla="*/ 417290 h 1609725"/>
                <a:gd name="connsiteX463" fmla="*/ 1242060 w 1323975"/>
                <a:gd name="connsiteY463" fmla="*/ 418719 h 1609725"/>
                <a:gd name="connsiteX464" fmla="*/ 1240345 w 1323975"/>
                <a:gd name="connsiteY464" fmla="*/ 423005 h 1609725"/>
                <a:gd name="connsiteX465" fmla="*/ 1231106 w 1323975"/>
                <a:gd name="connsiteY465" fmla="*/ 424529 h 1609725"/>
                <a:gd name="connsiteX466" fmla="*/ 1240060 w 1323975"/>
                <a:gd name="connsiteY466" fmla="*/ 424244 h 1609725"/>
                <a:gd name="connsiteX467" fmla="*/ 1238631 w 1323975"/>
                <a:gd name="connsiteY467" fmla="*/ 434912 h 1609725"/>
                <a:gd name="connsiteX468" fmla="*/ 1242536 w 1323975"/>
                <a:gd name="connsiteY468" fmla="*/ 442055 h 1609725"/>
                <a:gd name="connsiteX469" fmla="*/ 1240250 w 1323975"/>
                <a:gd name="connsiteY469" fmla="*/ 444055 h 1609725"/>
                <a:gd name="connsiteX470" fmla="*/ 1246060 w 1323975"/>
                <a:gd name="connsiteY470" fmla="*/ 453104 h 1609725"/>
                <a:gd name="connsiteX471" fmla="*/ 1253776 w 1323975"/>
                <a:gd name="connsiteY471" fmla="*/ 451295 h 1609725"/>
                <a:gd name="connsiteX472" fmla="*/ 1253585 w 1323975"/>
                <a:gd name="connsiteY472" fmla="*/ 461581 h 1609725"/>
                <a:gd name="connsiteX473" fmla="*/ 1272159 w 1323975"/>
                <a:gd name="connsiteY473" fmla="*/ 454628 h 1609725"/>
                <a:gd name="connsiteX474" fmla="*/ 1271397 w 1323975"/>
                <a:gd name="connsiteY474" fmla="*/ 467201 h 1609725"/>
                <a:gd name="connsiteX475" fmla="*/ 1289113 w 1323975"/>
                <a:gd name="connsiteY475" fmla="*/ 473583 h 1609725"/>
                <a:gd name="connsiteX476" fmla="*/ 1312354 w 1323975"/>
                <a:gd name="connsiteY476" fmla="*/ 474440 h 1609725"/>
                <a:gd name="connsiteX477" fmla="*/ 1316260 w 1323975"/>
                <a:gd name="connsiteY477" fmla="*/ 472821 h 1609725"/>
                <a:gd name="connsiteX478" fmla="*/ 1319022 w 1323975"/>
                <a:gd name="connsiteY478" fmla="*/ 491299 h 1609725"/>
                <a:gd name="connsiteX479" fmla="*/ 1316069 w 1323975"/>
                <a:gd name="connsiteY479" fmla="*/ 491776 h 1609725"/>
                <a:gd name="connsiteX480" fmla="*/ 1314831 w 1323975"/>
                <a:gd name="connsiteY480" fmla="*/ 487966 h 1609725"/>
                <a:gd name="connsiteX481" fmla="*/ 1306354 w 1323975"/>
                <a:gd name="connsiteY481" fmla="*/ 487966 h 1609725"/>
                <a:gd name="connsiteX482" fmla="*/ 1292161 w 1323975"/>
                <a:gd name="connsiteY482" fmla="*/ 492919 h 1609725"/>
                <a:gd name="connsiteX483" fmla="*/ 1278826 w 1323975"/>
                <a:gd name="connsiteY483" fmla="*/ 492157 h 1609725"/>
                <a:gd name="connsiteX484" fmla="*/ 1260634 w 1323975"/>
                <a:gd name="connsiteY484" fmla="*/ 488156 h 1609725"/>
                <a:gd name="connsiteX485" fmla="*/ 1258824 w 1323975"/>
                <a:gd name="connsiteY485" fmla="*/ 485013 h 1609725"/>
                <a:gd name="connsiteX486" fmla="*/ 1236535 w 1323975"/>
                <a:gd name="connsiteY486" fmla="*/ 484918 h 1609725"/>
                <a:gd name="connsiteX487" fmla="*/ 1232630 w 1323975"/>
                <a:gd name="connsiteY487" fmla="*/ 485489 h 1609725"/>
                <a:gd name="connsiteX488" fmla="*/ 1223391 w 1323975"/>
                <a:gd name="connsiteY488" fmla="*/ 495871 h 1609725"/>
                <a:gd name="connsiteX489" fmla="*/ 1228916 w 1323975"/>
                <a:gd name="connsiteY489" fmla="*/ 499301 h 1609725"/>
                <a:gd name="connsiteX490" fmla="*/ 1233202 w 1323975"/>
                <a:gd name="connsiteY490" fmla="*/ 507587 h 1609725"/>
                <a:gd name="connsiteX491" fmla="*/ 1251299 w 1323975"/>
                <a:gd name="connsiteY491" fmla="*/ 501205 h 1609725"/>
                <a:gd name="connsiteX492" fmla="*/ 1270254 w 1323975"/>
                <a:gd name="connsiteY492" fmla="*/ 509969 h 1609725"/>
                <a:gd name="connsiteX493" fmla="*/ 1282732 w 1323975"/>
                <a:gd name="connsiteY493" fmla="*/ 511778 h 1609725"/>
                <a:gd name="connsiteX494" fmla="*/ 1277017 w 1323975"/>
                <a:gd name="connsiteY494" fmla="*/ 512254 h 1609725"/>
                <a:gd name="connsiteX495" fmla="*/ 1276159 w 1323975"/>
                <a:gd name="connsiteY495" fmla="*/ 525399 h 1609725"/>
                <a:gd name="connsiteX496" fmla="*/ 1261777 w 1323975"/>
                <a:gd name="connsiteY496" fmla="*/ 523304 h 1609725"/>
                <a:gd name="connsiteX497" fmla="*/ 1248918 w 1323975"/>
                <a:gd name="connsiteY497" fmla="*/ 516541 h 1609725"/>
                <a:gd name="connsiteX498" fmla="*/ 1228630 w 1323975"/>
                <a:gd name="connsiteY498" fmla="*/ 531209 h 1609725"/>
                <a:gd name="connsiteX499" fmla="*/ 1233868 w 1323975"/>
                <a:gd name="connsiteY499" fmla="*/ 535019 h 1609725"/>
                <a:gd name="connsiteX500" fmla="*/ 1213485 w 1323975"/>
                <a:gd name="connsiteY500" fmla="*/ 557403 h 1609725"/>
                <a:gd name="connsiteX501" fmla="*/ 1222819 w 1323975"/>
                <a:gd name="connsiteY501" fmla="*/ 565118 h 1609725"/>
                <a:gd name="connsiteX502" fmla="*/ 1217009 w 1323975"/>
                <a:gd name="connsiteY502" fmla="*/ 569023 h 1609725"/>
                <a:gd name="connsiteX503" fmla="*/ 1214152 w 1323975"/>
                <a:gd name="connsiteY503" fmla="*/ 575120 h 1609725"/>
                <a:gd name="connsiteX504" fmla="*/ 1210532 w 1323975"/>
                <a:gd name="connsiteY504" fmla="*/ 594265 h 1609725"/>
                <a:gd name="connsiteX505" fmla="*/ 1205293 w 1323975"/>
                <a:gd name="connsiteY505" fmla="*/ 593407 h 1609725"/>
                <a:gd name="connsiteX506" fmla="*/ 1204341 w 1323975"/>
                <a:gd name="connsiteY506" fmla="*/ 602266 h 1609725"/>
                <a:gd name="connsiteX507" fmla="*/ 1198435 w 1323975"/>
                <a:gd name="connsiteY507" fmla="*/ 603409 h 1609725"/>
                <a:gd name="connsiteX508" fmla="*/ 1199483 w 1323975"/>
                <a:gd name="connsiteY508" fmla="*/ 615791 h 1609725"/>
                <a:gd name="connsiteX509" fmla="*/ 1187386 w 1323975"/>
                <a:gd name="connsiteY509" fmla="*/ 615887 h 1609725"/>
                <a:gd name="connsiteX510" fmla="*/ 1197674 w 1323975"/>
                <a:gd name="connsiteY510" fmla="*/ 651034 h 1609725"/>
                <a:gd name="connsiteX511" fmla="*/ 1204912 w 1323975"/>
                <a:gd name="connsiteY511" fmla="*/ 650367 h 1609725"/>
                <a:gd name="connsiteX512" fmla="*/ 1205770 w 1323975"/>
                <a:gd name="connsiteY512" fmla="*/ 653510 h 1609725"/>
                <a:gd name="connsiteX513" fmla="*/ 1211009 w 1323975"/>
                <a:gd name="connsiteY513" fmla="*/ 653129 h 1609725"/>
                <a:gd name="connsiteX514" fmla="*/ 1225677 w 1323975"/>
                <a:gd name="connsiteY514" fmla="*/ 689324 h 1609725"/>
                <a:gd name="connsiteX515" fmla="*/ 1233107 w 1323975"/>
                <a:gd name="connsiteY515" fmla="*/ 687324 h 1609725"/>
                <a:gd name="connsiteX516" fmla="*/ 1233583 w 1323975"/>
                <a:gd name="connsiteY516" fmla="*/ 692372 h 1609725"/>
                <a:gd name="connsiteX517" fmla="*/ 1225391 w 1323975"/>
                <a:gd name="connsiteY517" fmla="*/ 693039 h 1609725"/>
                <a:gd name="connsiteX518" fmla="*/ 1224058 w 1323975"/>
                <a:gd name="connsiteY518" fmla="*/ 709327 h 1609725"/>
                <a:gd name="connsiteX519" fmla="*/ 1228058 w 1323975"/>
                <a:gd name="connsiteY519" fmla="*/ 716566 h 1609725"/>
                <a:gd name="connsiteX520" fmla="*/ 1224248 w 1323975"/>
                <a:gd name="connsiteY520" fmla="*/ 718661 h 1609725"/>
                <a:gd name="connsiteX521" fmla="*/ 1227487 w 1323975"/>
                <a:gd name="connsiteY521" fmla="*/ 734473 h 1609725"/>
                <a:gd name="connsiteX522" fmla="*/ 1231963 w 1323975"/>
                <a:gd name="connsiteY522" fmla="*/ 740950 h 1609725"/>
                <a:gd name="connsiteX523" fmla="*/ 1233773 w 1323975"/>
                <a:gd name="connsiteY523" fmla="*/ 772478 h 1609725"/>
                <a:gd name="connsiteX524" fmla="*/ 1194816 w 1323975"/>
                <a:gd name="connsiteY524" fmla="*/ 786289 h 1609725"/>
                <a:gd name="connsiteX525" fmla="*/ 1196531 w 1323975"/>
                <a:gd name="connsiteY525" fmla="*/ 798671 h 1609725"/>
                <a:gd name="connsiteX526" fmla="*/ 1181291 w 1323975"/>
                <a:gd name="connsiteY526" fmla="*/ 804005 h 1609725"/>
                <a:gd name="connsiteX527" fmla="*/ 1172909 w 1323975"/>
                <a:gd name="connsiteY527" fmla="*/ 804577 h 1609725"/>
                <a:gd name="connsiteX528" fmla="*/ 1173194 w 1323975"/>
                <a:gd name="connsiteY528" fmla="*/ 797147 h 1609725"/>
                <a:gd name="connsiteX529" fmla="*/ 1162526 w 1323975"/>
                <a:gd name="connsiteY529" fmla="*/ 800481 h 1609725"/>
                <a:gd name="connsiteX530" fmla="*/ 1138904 w 1323975"/>
                <a:gd name="connsiteY530" fmla="*/ 799719 h 1609725"/>
                <a:gd name="connsiteX531" fmla="*/ 1137571 w 1323975"/>
                <a:gd name="connsiteY531" fmla="*/ 801910 h 1609725"/>
                <a:gd name="connsiteX532" fmla="*/ 1126141 w 1323975"/>
                <a:gd name="connsiteY532" fmla="*/ 785813 h 1609725"/>
                <a:gd name="connsiteX533" fmla="*/ 1124617 w 1323975"/>
                <a:gd name="connsiteY533" fmla="*/ 796385 h 1609725"/>
                <a:gd name="connsiteX534" fmla="*/ 1107281 w 1323975"/>
                <a:gd name="connsiteY534" fmla="*/ 804958 h 1609725"/>
                <a:gd name="connsiteX535" fmla="*/ 1094994 w 1323975"/>
                <a:gd name="connsiteY535" fmla="*/ 820960 h 1609725"/>
                <a:gd name="connsiteX536" fmla="*/ 1087184 w 1323975"/>
                <a:gd name="connsiteY536" fmla="*/ 841057 h 1609725"/>
                <a:gd name="connsiteX537" fmla="*/ 1097185 w 1323975"/>
                <a:gd name="connsiteY537" fmla="*/ 841629 h 1609725"/>
                <a:gd name="connsiteX538" fmla="*/ 1089088 w 1323975"/>
                <a:gd name="connsiteY538" fmla="*/ 849535 h 1609725"/>
                <a:gd name="connsiteX539" fmla="*/ 1079659 w 1323975"/>
                <a:gd name="connsiteY539" fmla="*/ 845248 h 1609725"/>
                <a:gd name="connsiteX540" fmla="*/ 1083088 w 1323975"/>
                <a:gd name="connsiteY540" fmla="*/ 835628 h 1609725"/>
                <a:gd name="connsiteX541" fmla="*/ 1090517 w 1323975"/>
                <a:gd name="connsiteY541" fmla="*/ 828389 h 1609725"/>
                <a:gd name="connsiteX542" fmla="*/ 1086231 w 1323975"/>
                <a:gd name="connsiteY542" fmla="*/ 825627 h 1609725"/>
                <a:gd name="connsiteX543" fmla="*/ 1089755 w 1323975"/>
                <a:gd name="connsiteY543" fmla="*/ 820103 h 1609725"/>
                <a:gd name="connsiteX544" fmla="*/ 1075753 w 1323975"/>
                <a:gd name="connsiteY544" fmla="*/ 816769 h 1609725"/>
                <a:gd name="connsiteX545" fmla="*/ 1043750 w 1323975"/>
                <a:gd name="connsiteY545" fmla="*/ 802577 h 1609725"/>
                <a:gd name="connsiteX546" fmla="*/ 1035177 w 1323975"/>
                <a:gd name="connsiteY546" fmla="*/ 794576 h 1609725"/>
                <a:gd name="connsiteX547" fmla="*/ 1028700 w 1323975"/>
                <a:gd name="connsiteY547" fmla="*/ 792671 h 1609725"/>
                <a:gd name="connsiteX548" fmla="*/ 1017175 w 1323975"/>
                <a:gd name="connsiteY548" fmla="*/ 794671 h 1609725"/>
                <a:gd name="connsiteX549" fmla="*/ 1014412 w 1323975"/>
                <a:gd name="connsiteY549" fmla="*/ 790575 h 1609725"/>
                <a:gd name="connsiteX550" fmla="*/ 1004030 w 1323975"/>
                <a:gd name="connsiteY550" fmla="*/ 796766 h 1609725"/>
                <a:gd name="connsiteX551" fmla="*/ 1000411 w 1323975"/>
                <a:gd name="connsiteY551" fmla="*/ 796004 h 1609725"/>
                <a:gd name="connsiteX552" fmla="*/ 984599 w 1323975"/>
                <a:gd name="connsiteY552" fmla="*/ 805148 h 1609725"/>
                <a:gd name="connsiteX553" fmla="*/ 979075 w 1323975"/>
                <a:gd name="connsiteY553" fmla="*/ 812482 h 1609725"/>
                <a:gd name="connsiteX554" fmla="*/ 980789 w 1323975"/>
                <a:gd name="connsiteY554" fmla="*/ 825246 h 1609725"/>
                <a:gd name="connsiteX555" fmla="*/ 986218 w 1323975"/>
                <a:gd name="connsiteY555" fmla="*/ 832485 h 1609725"/>
                <a:gd name="connsiteX556" fmla="*/ 984313 w 1323975"/>
                <a:gd name="connsiteY556" fmla="*/ 836200 h 1609725"/>
                <a:gd name="connsiteX557" fmla="*/ 986790 w 1323975"/>
                <a:gd name="connsiteY557" fmla="*/ 841820 h 1609725"/>
                <a:gd name="connsiteX558" fmla="*/ 984980 w 1323975"/>
                <a:gd name="connsiteY558" fmla="*/ 842581 h 1609725"/>
                <a:gd name="connsiteX559" fmla="*/ 988695 w 1323975"/>
                <a:gd name="connsiteY559" fmla="*/ 852869 h 1609725"/>
                <a:gd name="connsiteX560" fmla="*/ 983266 w 1323975"/>
                <a:gd name="connsiteY560" fmla="*/ 846201 h 1609725"/>
                <a:gd name="connsiteX561" fmla="*/ 977170 w 1323975"/>
                <a:gd name="connsiteY561" fmla="*/ 850487 h 1609725"/>
                <a:gd name="connsiteX562" fmla="*/ 978599 w 1323975"/>
                <a:gd name="connsiteY562" fmla="*/ 868775 h 1609725"/>
                <a:gd name="connsiteX563" fmla="*/ 969359 w 1323975"/>
                <a:gd name="connsiteY563" fmla="*/ 876586 h 1609725"/>
                <a:gd name="connsiteX564" fmla="*/ 966597 w 1323975"/>
                <a:gd name="connsiteY564" fmla="*/ 883158 h 1609725"/>
                <a:gd name="connsiteX565" fmla="*/ 966407 w 1323975"/>
                <a:gd name="connsiteY565" fmla="*/ 889540 h 1609725"/>
                <a:gd name="connsiteX566" fmla="*/ 971645 w 1323975"/>
                <a:gd name="connsiteY566" fmla="*/ 904685 h 1609725"/>
                <a:gd name="connsiteX567" fmla="*/ 968121 w 1323975"/>
                <a:gd name="connsiteY567" fmla="*/ 906494 h 1609725"/>
                <a:gd name="connsiteX568" fmla="*/ 969835 w 1323975"/>
                <a:gd name="connsiteY568" fmla="*/ 914114 h 1609725"/>
                <a:gd name="connsiteX569" fmla="*/ 967740 w 1323975"/>
                <a:gd name="connsiteY569" fmla="*/ 922687 h 1609725"/>
                <a:gd name="connsiteX570" fmla="*/ 977170 w 1323975"/>
                <a:gd name="connsiteY570" fmla="*/ 942880 h 1609725"/>
                <a:gd name="connsiteX571" fmla="*/ 975836 w 1323975"/>
                <a:gd name="connsiteY571" fmla="*/ 944309 h 1609725"/>
                <a:gd name="connsiteX572" fmla="*/ 959834 w 1323975"/>
                <a:gd name="connsiteY572" fmla="*/ 948214 h 1609725"/>
                <a:gd name="connsiteX573" fmla="*/ 949547 w 1323975"/>
                <a:gd name="connsiteY573" fmla="*/ 948119 h 1609725"/>
                <a:gd name="connsiteX574" fmla="*/ 930021 w 1323975"/>
                <a:gd name="connsiteY574" fmla="*/ 961072 h 1609725"/>
                <a:gd name="connsiteX575" fmla="*/ 913352 w 1323975"/>
                <a:gd name="connsiteY575" fmla="*/ 959739 h 1609725"/>
                <a:gd name="connsiteX576" fmla="*/ 916972 w 1323975"/>
                <a:gd name="connsiteY576" fmla="*/ 946880 h 1609725"/>
                <a:gd name="connsiteX577" fmla="*/ 910304 w 1323975"/>
                <a:gd name="connsiteY577" fmla="*/ 939737 h 1609725"/>
                <a:gd name="connsiteX578" fmla="*/ 910876 w 1323975"/>
                <a:gd name="connsiteY578" fmla="*/ 919734 h 1609725"/>
                <a:gd name="connsiteX579" fmla="*/ 916305 w 1323975"/>
                <a:gd name="connsiteY579" fmla="*/ 903065 h 1609725"/>
                <a:gd name="connsiteX580" fmla="*/ 913828 w 1323975"/>
                <a:gd name="connsiteY580" fmla="*/ 892969 h 1609725"/>
                <a:gd name="connsiteX581" fmla="*/ 914495 w 1323975"/>
                <a:gd name="connsiteY581" fmla="*/ 878967 h 1609725"/>
                <a:gd name="connsiteX582" fmla="*/ 918591 w 1323975"/>
                <a:gd name="connsiteY582" fmla="*/ 862013 h 1609725"/>
                <a:gd name="connsiteX583" fmla="*/ 906780 w 1323975"/>
                <a:gd name="connsiteY583" fmla="*/ 850487 h 1609725"/>
                <a:gd name="connsiteX584" fmla="*/ 880682 w 1323975"/>
                <a:gd name="connsiteY584" fmla="*/ 872585 h 1609725"/>
                <a:gd name="connsiteX585" fmla="*/ 881158 w 1323975"/>
                <a:gd name="connsiteY585" fmla="*/ 888778 h 1609725"/>
                <a:gd name="connsiteX586" fmla="*/ 889444 w 1323975"/>
                <a:gd name="connsiteY586" fmla="*/ 894112 h 1609725"/>
                <a:gd name="connsiteX587" fmla="*/ 896588 w 1323975"/>
                <a:gd name="connsiteY587" fmla="*/ 890683 h 1609725"/>
                <a:gd name="connsiteX588" fmla="*/ 898779 w 1323975"/>
                <a:gd name="connsiteY588" fmla="*/ 895160 h 1609725"/>
                <a:gd name="connsiteX589" fmla="*/ 889635 w 1323975"/>
                <a:gd name="connsiteY589" fmla="*/ 897827 h 1609725"/>
                <a:gd name="connsiteX590" fmla="*/ 886492 w 1323975"/>
                <a:gd name="connsiteY590" fmla="*/ 895826 h 1609725"/>
                <a:gd name="connsiteX591" fmla="*/ 882491 w 1323975"/>
                <a:gd name="connsiteY591" fmla="*/ 900970 h 1609725"/>
                <a:gd name="connsiteX592" fmla="*/ 875062 w 1323975"/>
                <a:gd name="connsiteY592" fmla="*/ 903827 h 1609725"/>
                <a:gd name="connsiteX593" fmla="*/ 859250 w 1323975"/>
                <a:gd name="connsiteY593" fmla="*/ 902113 h 1609725"/>
                <a:gd name="connsiteX594" fmla="*/ 857155 w 1323975"/>
                <a:gd name="connsiteY594" fmla="*/ 927259 h 1609725"/>
                <a:gd name="connsiteX595" fmla="*/ 865346 w 1323975"/>
                <a:gd name="connsiteY595" fmla="*/ 944975 h 1609725"/>
                <a:gd name="connsiteX596" fmla="*/ 874490 w 1323975"/>
                <a:gd name="connsiteY596" fmla="*/ 956405 h 1609725"/>
                <a:gd name="connsiteX597" fmla="*/ 871537 w 1323975"/>
                <a:gd name="connsiteY597" fmla="*/ 976313 h 1609725"/>
                <a:gd name="connsiteX598" fmla="*/ 873157 w 1323975"/>
                <a:gd name="connsiteY598" fmla="*/ 993934 h 1609725"/>
                <a:gd name="connsiteX599" fmla="*/ 857441 w 1323975"/>
                <a:gd name="connsiteY599" fmla="*/ 996887 h 1609725"/>
                <a:gd name="connsiteX600" fmla="*/ 838962 w 1323975"/>
                <a:gd name="connsiteY600" fmla="*/ 987076 h 1609725"/>
                <a:gd name="connsiteX601" fmla="*/ 816388 w 1323975"/>
                <a:gd name="connsiteY601" fmla="*/ 978503 h 1609725"/>
                <a:gd name="connsiteX602" fmla="*/ 808863 w 1323975"/>
                <a:gd name="connsiteY602" fmla="*/ 977932 h 1609725"/>
                <a:gd name="connsiteX603" fmla="*/ 807149 w 1323975"/>
                <a:gd name="connsiteY603" fmla="*/ 998601 h 1609725"/>
                <a:gd name="connsiteX604" fmla="*/ 794957 w 1323975"/>
                <a:gd name="connsiteY604" fmla="*/ 1003840 h 1609725"/>
                <a:gd name="connsiteX605" fmla="*/ 792670 w 1323975"/>
                <a:gd name="connsiteY605" fmla="*/ 996887 h 1609725"/>
                <a:gd name="connsiteX606" fmla="*/ 778288 w 1323975"/>
                <a:gd name="connsiteY606" fmla="*/ 998125 h 1609725"/>
                <a:gd name="connsiteX607" fmla="*/ 775335 w 1323975"/>
                <a:gd name="connsiteY607" fmla="*/ 988695 h 1609725"/>
                <a:gd name="connsiteX608" fmla="*/ 761333 w 1323975"/>
                <a:gd name="connsiteY608" fmla="*/ 987457 h 1609725"/>
                <a:gd name="connsiteX609" fmla="*/ 749427 w 1323975"/>
                <a:gd name="connsiteY609" fmla="*/ 980408 h 1609725"/>
                <a:gd name="connsiteX610" fmla="*/ 740759 w 1323975"/>
                <a:gd name="connsiteY610" fmla="*/ 994601 h 1609725"/>
                <a:gd name="connsiteX611" fmla="*/ 763715 w 1323975"/>
                <a:gd name="connsiteY611" fmla="*/ 1002697 h 1609725"/>
                <a:gd name="connsiteX612" fmla="*/ 762000 w 1323975"/>
                <a:gd name="connsiteY612" fmla="*/ 1007364 h 1609725"/>
                <a:gd name="connsiteX613" fmla="*/ 766858 w 1323975"/>
                <a:gd name="connsiteY613" fmla="*/ 1007173 h 1609725"/>
                <a:gd name="connsiteX614" fmla="*/ 768001 w 1323975"/>
                <a:gd name="connsiteY614" fmla="*/ 1011746 h 1609725"/>
                <a:gd name="connsiteX615" fmla="*/ 773811 w 1323975"/>
                <a:gd name="connsiteY615" fmla="*/ 1014889 h 1609725"/>
                <a:gd name="connsiteX616" fmla="*/ 772096 w 1323975"/>
                <a:gd name="connsiteY616" fmla="*/ 1017461 h 1609725"/>
                <a:gd name="connsiteX617" fmla="*/ 758761 w 1323975"/>
                <a:gd name="connsiteY617" fmla="*/ 1007364 h 1609725"/>
                <a:gd name="connsiteX618" fmla="*/ 756857 w 1323975"/>
                <a:gd name="connsiteY618" fmla="*/ 1013174 h 1609725"/>
                <a:gd name="connsiteX619" fmla="*/ 768572 w 1323975"/>
                <a:gd name="connsiteY619" fmla="*/ 1020889 h 1609725"/>
                <a:gd name="connsiteX620" fmla="*/ 783431 w 1323975"/>
                <a:gd name="connsiteY620" fmla="*/ 1042035 h 1609725"/>
                <a:gd name="connsiteX621" fmla="*/ 787241 w 1323975"/>
                <a:gd name="connsiteY621" fmla="*/ 1055370 h 1609725"/>
                <a:gd name="connsiteX622" fmla="*/ 784288 w 1323975"/>
                <a:gd name="connsiteY622" fmla="*/ 1074991 h 1609725"/>
                <a:gd name="connsiteX623" fmla="*/ 798004 w 1323975"/>
                <a:gd name="connsiteY623" fmla="*/ 1074991 h 1609725"/>
                <a:gd name="connsiteX624" fmla="*/ 798862 w 1323975"/>
                <a:gd name="connsiteY624" fmla="*/ 1064323 h 1609725"/>
                <a:gd name="connsiteX625" fmla="*/ 802195 w 1323975"/>
                <a:gd name="connsiteY625" fmla="*/ 1063085 h 1609725"/>
                <a:gd name="connsiteX626" fmla="*/ 810959 w 1323975"/>
                <a:gd name="connsiteY626" fmla="*/ 1049560 h 1609725"/>
                <a:gd name="connsiteX627" fmla="*/ 820674 w 1323975"/>
                <a:gd name="connsiteY627" fmla="*/ 1044893 h 1609725"/>
                <a:gd name="connsiteX628" fmla="*/ 828961 w 1323975"/>
                <a:gd name="connsiteY628" fmla="*/ 1030986 h 1609725"/>
                <a:gd name="connsiteX629" fmla="*/ 835342 w 1323975"/>
                <a:gd name="connsiteY629" fmla="*/ 1027081 h 1609725"/>
                <a:gd name="connsiteX630" fmla="*/ 853631 w 1323975"/>
                <a:gd name="connsiteY630" fmla="*/ 1034034 h 1609725"/>
                <a:gd name="connsiteX631" fmla="*/ 865156 w 1323975"/>
                <a:gd name="connsiteY631" fmla="*/ 1043559 h 1609725"/>
                <a:gd name="connsiteX632" fmla="*/ 878681 w 1323975"/>
                <a:gd name="connsiteY632" fmla="*/ 1040225 h 1609725"/>
                <a:gd name="connsiteX633" fmla="*/ 891731 w 1323975"/>
                <a:gd name="connsiteY633" fmla="*/ 1044702 h 1609725"/>
                <a:gd name="connsiteX634" fmla="*/ 878015 w 1323975"/>
                <a:gd name="connsiteY634" fmla="*/ 1053846 h 1609725"/>
                <a:gd name="connsiteX635" fmla="*/ 871633 w 1323975"/>
                <a:gd name="connsiteY635" fmla="*/ 1067943 h 1609725"/>
                <a:gd name="connsiteX636" fmla="*/ 872204 w 1323975"/>
                <a:gd name="connsiteY636" fmla="*/ 1086803 h 1609725"/>
                <a:gd name="connsiteX637" fmla="*/ 879062 w 1323975"/>
                <a:gd name="connsiteY637" fmla="*/ 1084993 h 1609725"/>
                <a:gd name="connsiteX638" fmla="*/ 881729 w 1323975"/>
                <a:gd name="connsiteY638" fmla="*/ 1090517 h 1609725"/>
                <a:gd name="connsiteX639" fmla="*/ 889444 w 1323975"/>
                <a:gd name="connsiteY639" fmla="*/ 1080706 h 1609725"/>
                <a:gd name="connsiteX640" fmla="*/ 900112 w 1323975"/>
                <a:gd name="connsiteY640" fmla="*/ 1086993 h 1609725"/>
                <a:gd name="connsiteX641" fmla="*/ 898017 w 1323975"/>
                <a:gd name="connsiteY641" fmla="*/ 1091184 h 1609725"/>
                <a:gd name="connsiteX642" fmla="*/ 900970 w 1323975"/>
                <a:gd name="connsiteY642" fmla="*/ 1098423 h 1609725"/>
                <a:gd name="connsiteX643" fmla="*/ 891921 w 1323975"/>
                <a:gd name="connsiteY643" fmla="*/ 1109281 h 1609725"/>
                <a:gd name="connsiteX644" fmla="*/ 898112 w 1323975"/>
                <a:gd name="connsiteY644" fmla="*/ 1109853 h 1609725"/>
                <a:gd name="connsiteX645" fmla="*/ 902779 w 1323975"/>
                <a:gd name="connsiteY645" fmla="*/ 1120807 h 1609725"/>
                <a:gd name="connsiteX646" fmla="*/ 887254 w 1323975"/>
                <a:gd name="connsiteY646" fmla="*/ 1136714 h 1609725"/>
                <a:gd name="connsiteX647" fmla="*/ 886587 w 1323975"/>
                <a:gd name="connsiteY647" fmla="*/ 1149096 h 1609725"/>
                <a:gd name="connsiteX648" fmla="*/ 878681 w 1323975"/>
                <a:gd name="connsiteY648" fmla="*/ 1155478 h 1609725"/>
                <a:gd name="connsiteX649" fmla="*/ 889921 w 1323975"/>
                <a:gd name="connsiteY649" fmla="*/ 1162526 h 1609725"/>
                <a:gd name="connsiteX650" fmla="*/ 881634 w 1323975"/>
                <a:gd name="connsiteY650" fmla="*/ 1176433 h 1609725"/>
                <a:gd name="connsiteX651" fmla="*/ 888397 w 1323975"/>
                <a:gd name="connsiteY651" fmla="*/ 1179481 h 1609725"/>
                <a:gd name="connsiteX652" fmla="*/ 886777 w 1323975"/>
                <a:gd name="connsiteY652" fmla="*/ 1185958 h 1609725"/>
                <a:gd name="connsiteX653" fmla="*/ 892588 w 1323975"/>
                <a:gd name="connsiteY653" fmla="*/ 1191578 h 1609725"/>
                <a:gd name="connsiteX654" fmla="*/ 887825 w 1323975"/>
                <a:gd name="connsiteY654" fmla="*/ 1197102 h 1609725"/>
                <a:gd name="connsiteX655" fmla="*/ 901256 w 1323975"/>
                <a:gd name="connsiteY655" fmla="*/ 1208818 h 1609725"/>
                <a:gd name="connsiteX656" fmla="*/ 897065 w 1323975"/>
                <a:gd name="connsiteY656" fmla="*/ 1212152 h 1609725"/>
                <a:gd name="connsiteX657" fmla="*/ 896779 w 1323975"/>
                <a:gd name="connsiteY657" fmla="*/ 1225487 h 1609725"/>
                <a:gd name="connsiteX658" fmla="*/ 892874 w 1323975"/>
                <a:gd name="connsiteY658" fmla="*/ 1236440 h 1609725"/>
                <a:gd name="connsiteX659" fmla="*/ 895064 w 1323975"/>
                <a:gd name="connsiteY659" fmla="*/ 1242060 h 1609725"/>
                <a:gd name="connsiteX660" fmla="*/ 882872 w 1323975"/>
                <a:gd name="connsiteY660" fmla="*/ 1248728 h 1609725"/>
                <a:gd name="connsiteX661" fmla="*/ 883825 w 1323975"/>
                <a:gd name="connsiteY661" fmla="*/ 1252823 h 1609725"/>
                <a:gd name="connsiteX662" fmla="*/ 894302 w 1323975"/>
                <a:gd name="connsiteY662" fmla="*/ 1254919 h 1609725"/>
                <a:gd name="connsiteX663" fmla="*/ 892874 w 1323975"/>
                <a:gd name="connsiteY663" fmla="*/ 1260348 h 1609725"/>
                <a:gd name="connsiteX664" fmla="*/ 895541 w 1323975"/>
                <a:gd name="connsiteY664" fmla="*/ 1263110 h 1609725"/>
                <a:gd name="connsiteX665" fmla="*/ 899922 w 1323975"/>
                <a:gd name="connsiteY665" fmla="*/ 1262729 h 1609725"/>
                <a:gd name="connsiteX666" fmla="*/ 898684 w 1323975"/>
                <a:gd name="connsiteY666" fmla="*/ 1266254 h 1609725"/>
                <a:gd name="connsiteX667" fmla="*/ 904399 w 1323975"/>
                <a:gd name="connsiteY667" fmla="*/ 1270635 h 1609725"/>
                <a:gd name="connsiteX668" fmla="*/ 904589 w 1323975"/>
                <a:gd name="connsiteY668" fmla="*/ 1275969 h 1609725"/>
                <a:gd name="connsiteX669" fmla="*/ 913352 w 1323975"/>
                <a:gd name="connsiteY669" fmla="*/ 1277969 h 1609725"/>
                <a:gd name="connsiteX670" fmla="*/ 918210 w 1323975"/>
                <a:gd name="connsiteY670" fmla="*/ 1283875 h 1609725"/>
                <a:gd name="connsiteX671" fmla="*/ 935831 w 1323975"/>
                <a:gd name="connsiteY671" fmla="*/ 1287018 h 1609725"/>
                <a:gd name="connsiteX672" fmla="*/ 942499 w 1323975"/>
                <a:gd name="connsiteY672" fmla="*/ 1304925 h 1609725"/>
                <a:gd name="connsiteX673" fmla="*/ 967073 w 1323975"/>
                <a:gd name="connsiteY673" fmla="*/ 1319498 h 1609725"/>
                <a:gd name="connsiteX674" fmla="*/ 975741 w 1323975"/>
                <a:gd name="connsiteY674" fmla="*/ 1338453 h 1609725"/>
                <a:gd name="connsiteX675" fmla="*/ 969264 w 1323975"/>
                <a:gd name="connsiteY675" fmla="*/ 1338548 h 1609725"/>
                <a:gd name="connsiteX676" fmla="*/ 968121 w 1323975"/>
                <a:gd name="connsiteY676" fmla="*/ 1353026 h 1609725"/>
                <a:gd name="connsiteX677" fmla="*/ 956596 w 1323975"/>
                <a:gd name="connsiteY677" fmla="*/ 1364171 h 1609725"/>
                <a:gd name="connsiteX678" fmla="*/ 953071 w 1323975"/>
                <a:gd name="connsiteY678" fmla="*/ 1363123 h 1609725"/>
                <a:gd name="connsiteX679" fmla="*/ 950881 w 1323975"/>
                <a:gd name="connsiteY679" fmla="*/ 1365790 h 1609725"/>
                <a:gd name="connsiteX680" fmla="*/ 948023 w 1323975"/>
                <a:gd name="connsiteY680" fmla="*/ 1377696 h 1609725"/>
                <a:gd name="connsiteX681" fmla="*/ 954976 w 1323975"/>
                <a:gd name="connsiteY681" fmla="*/ 1395794 h 1609725"/>
                <a:gd name="connsiteX682" fmla="*/ 953738 w 1323975"/>
                <a:gd name="connsiteY682" fmla="*/ 1403318 h 1609725"/>
                <a:gd name="connsiteX683" fmla="*/ 945166 w 1323975"/>
                <a:gd name="connsiteY683" fmla="*/ 1410653 h 1609725"/>
                <a:gd name="connsiteX684" fmla="*/ 933736 w 1323975"/>
                <a:gd name="connsiteY684" fmla="*/ 1403509 h 1609725"/>
                <a:gd name="connsiteX685" fmla="*/ 944785 w 1323975"/>
                <a:gd name="connsiteY685" fmla="*/ 1410843 h 1609725"/>
                <a:gd name="connsiteX686" fmla="*/ 935831 w 1323975"/>
                <a:gd name="connsiteY686" fmla="*/ 1420178 h 1609725"/>
                <a:gd name="connsiteX687" fmla="*/ 934974 w 1323975"/>
                <a:gd name="connsiteY687" fmla="*/ 1425321 h 1609725"/>
                <a:gd name="connsiteX688" fmla="*/ 942023 w 1323975"/>
                <a:gd name="connsiteY688" fmla="*/ 1435989 h 1609725"/>
                <a:gd name="connsiteX689" fmla="*/ 939832 w 1323975"/>
                <a:gd name="connsiteY689" fmla="*/ 1433989 h 1609725"/>
                <a:gd name="connsiteX690" fmla="*/ 943261 w 1323975"/>
                <a:gd name="connsiteY690" fmla="*/ 1444847 h 1609725"/>
                <a:gd name="connsiteX691" fmla="*/ 945166 w 1323975"/>
                <a:gd name="connsiteY691" fmla="*/ 1443990 h 1609725"/>
                <a:gd name="connsiteX692" fmla="*/ 939641 w 1323975"/>
                <a:gd name="connsiteY692" fmla="*/ 1447800 h 1609725"/>
                <a:gd name="connsiteX693" fmla="*/ 929164 w 1323975"/>
                <a:gd name="connsiteY693" fmla="*/ 1450467 h 1609725"/>
                <a:gd name="connsiteX694" fmla="*/ 927735 w 1323975"/>
                <a:gd name="connsiteY694" fmla="*/ 1453039 h 1609725"/>
                <a:gd name="connsiteX695" fmla="*/ 936688 w 1323975"/>
                <a:gd name="connsiteY695" fmla="*/ 1463230 h 1609725"/>
                <a:gd name="connsiteX696" fmla="*/ 939641 w 1323975"/>
                <a:gd name="connsiteY696" fmla="*/ 1458754 h 1609725"/>
                <a:gd name="connsiteX697" fmla="*/ 926306 w 1323975"/>
                <a:gd name="connsiteY697" fmla="*/ 1481804 h 1609725"/>
                <a:gd name="connsiteX698" fmla="*/ 921353 w 1323975"/>
                <a:gd name="connsiteY698" fmla="*/ 1504093 h 1609725"/>
                <a:gd name="connsiteX699" fmla="*/ 922687 w 1323975"/>
                <a:gd name="connsiteY699" fmla="*/ 1523238 h 1609725"/>
                <a:gd name="connsiteX700" fmla="*/ 915734 w 1323975"/>
                <a:gd name="connsiteY700" fmla="*/ 1530287 h 1609725"/>
                <a:gd name="connsiteX701" fmla="*/ 895255 w 1323975"/>
                <a:gd name="connsiteY701" fmla="*/ 1536859 h 1609725"/>
                <a:gd name="connsiteX702" fmla="*/ 885634 w 1323975"/>
                <a:gd name="connsiteY702" fmla="*/ 1548289 h 1609725"/>
                <a:gd name="connsiteX703" fmla="*/ 871347 w 1323975"/>
                <a:gd name="connsiteY703" fmla="*/ 1555242 h 1609725"/>
                <a:gd name="connsiteX704" fmla="*/ 872871 w 1323975"/>
                <a:gd name="connsiteY704" fmla="*/ 1556671 h 1609725"/>
                <a:gd name="connsiteX705" fmla="*/ 865918 w 1323975"/>
                <a:gd name="connsiteY705" fmla="*/ 1571625 h 1609725"/>
                <a:gd name="connsiteX706" fmla="*/ 867251 w 1323975"/>
                <a:gd name="connsiteY706" fmla="*/ 1573911 h 1609725"/>
                <a:gd name="connsiteX707" fmla="*/ 858298 w 1323975"/>
                <a:gd name="connsiteY707" fmla="*/ 1572387 h 1609725"/>
                <a:gd name="connsiteX708" fmla="*/ 857536 w 1323975"/>
                <a:gd name="connsiteY708" fmla="*/ 1574102 h 1609725"/>
                <a:gd name="connsiteX709" fmla="*/ 864965 w 1323975"/>
                <a:gd name="connsiteY709" fmla="*/ 1577721 h 1609725"/>
                <a:gd name="connsiteX710" fmla="*/ 869347 w 1323975"/>
                <a:gd name="connsiteY710" fmla="*/ 1590675 h 1609725"/>
                <a:gd name="connsiteX711" fmla="*/ 846201 w 1323975"/>
                <a:gd name="connsiteY711" fmla="*/ 1592104 h 1609725"/>
                <a:gd name="connsiteX712" fmla="*/ 845820 w 1323975"/>
                <a:gd name="connsiteY712" fmla="*/ 1589056 h 1609725"/>
                <a:gd name="connsiteX713" fmla="*/ 845534 w 1323975"/>
                <a:gd name="connsiteY713" fmla="*/ 1592485 h 1609725"/>
                <a:gd name="connsiteX714" fmla="*/ 834009 w 1323975"/>
                <a:gd name="connsiteY714" fmla="*/ 1578483 h 1609725"/>
                <a:gd name="connsiteX715" fmla="*/ 826484 w 1323975"/>
                <a:gd name="connsiteY715" fmla="*/ 1576578 h 1609725"/>
                <a:gd name="connsiteX716" fmla="*/ 825246 w 1323975"/>
                <a:gd name="connsiteY716" fmla="*/ 1579816 h 1609725"/>
                <a:gd name="connsiteX717" fmla="*/ 814959 w 1323975"/>
                <a:gd name="connsiteY717" fmla="*/ 1580102 h 1609725"/>
                <a:gd name="connsiteX718" fmla="*/ 818483 w 1323975"/>
                <a:gd name="connsiteY718" fmla="*/ 1578769 h 1609725"/>
                <a:gd name="connsiteX719" fmla="*/ 812959 w 1323975"/>
                <a:gd name="connsiteY719" fmla="*/ 1577340 h 1609725"/>
                <a:gd name="connsiteX720" fmla="*/ 793337 w 1323975"/>
                <a:gd name="connsiteY720" fmla="*/ 1588484 h 1609725"/>
                <a:gd name="connsiteX721" fmla="*/ 790766 w 1323975"/>
                <a:gd name="connsiteY721" fmla="*/ 1582579 h 1609725"/>
                <a:gd name="connsiteX722" fmla="*/ 781621 w 1323975"/>
                <a:gd name="connsiteY722" fmla="*/ 1577149 h 1609725"/>
                <a:gd name="connsiteX723" fmla="*/ 768953 w 1323975"/>
                <a:gd name="connsiteY723" fmla="*/ 1576388 h 1609725"/>
                <a:gd name="connsiteX724" fmla="*/ 765905 w 1323975"/>
                <a:gd name="connsiteY724" fmla="*/ 1566101 h 1609725"/>
                <a:gd name="connsiteX725" fmla="*/ 756857 w 1323975"/>
                <a:gd name="connsiteY725" fmla="*/ 1556956 h 1609725"/>
                <a:gd name="connsiteX726" fmla="*/ 759238 w 1323975"/>
                <a:gd name="connsiteY726" fmla="*/ 1567910 h 1609725"/>
                <a:gd name="connsiteX727" fmla="*/ 749999 w 1323975"/>
                <a:gd name="connsiteY727" fmla="*/ 1566672 h 1609725"/>
                <a:gd name="connsiteX728" fmla="*/ 743998 w 1323975"/>
                <a:gd name="connsiteY728" fmla="*/ 1573149 h 1609725"/>
                <a:gd name="connsiteX729" fmla="*/ 734949 w 1323975"/>
                <a:gd name="connsiteY729" fmla="*/ 1575245 h 1609725"/>
                <a:gd name="connsiteX730" fmla="*/ 727043 w 1323975"/>
                <a:gd name="connsiteY730" fmla="*/ 1586960 h 1609725"/>
                <a:gd name="connsiteX731" fmla="*/ 714280 w 1323975"/>
                <a:gd name="connsiteY731" fmla="*/ 1592961 h 1609725"/>
                <a:gd name="connsiteX732" fmla="*/ 706660 w 1323975"/>
                <a:gd name="connsiteY732" fmla="*/ 1602772 h 1609725"/>
                <a:gd name="connsiteX733" fmla="*/ 693325 w 1323975"/>
                <a:gd name="connsiteY733" fmla="*/ 1607534 h 1609725"/>
                <a:gd name="connsiteX734" fmla="*/ 685991 w 1323975"/>
                <a:gd name="connsiteY734" fmla="*/ 1606487 h 1609725"/>
                <a:gd name="connsiteX735" fmla="*/ 680085 w 1323975"/>
                <a:gd name="connsiteY735" fmla="*/ 1598295 h 1609725"/>
                <a:gd name="connsiteX736" fmla="*/ 644842 w 1323975"/>
                <a:gd name="connsiteY736" fmla="*/ 1582388 h 1609725"/>
                <a:gd name="connsiteX737" fmla="*/ 520922 w 1323975"/>
                <a:gd name="connsiteY737" fmla="*/ 1526667 h 1609725"/>
                <a:gd name="connsiteX738" fmla="*/ 523780 w 1323975"/>
                <a:gd name="connsiteY738" fmla="*/ 1529334 h 1609725"/>
                <a:gd name="connsiteX739" fmla="*/ 526733 w 1323975"/>
                <a:gd name="connsiteY739" fmla="*/ 1529048 h 1609725"/>
                <a:gd name="connsiteX740" fmla="*/ 527113 w 1323975"/>
                <a:gd name="connsiteY740" fmla="*/ 1526096 h 1609725"/>
                <a:gd name="connsiteX741" fmla="*/ 534162 w 1323975"/>
                <a:gd name="connsiteY741" fmla="*/ 1530287 h 1609725"/>
                <a:gd name="connsiteX742" fmla="*/ 535686 w 1323975"/>
                <a:gd name="connsiteY742" fmla="*/ 1517142 h 1609725"/>
                <a:gd name="connsiteX743" fmla="*/ 527209 w 1323975"/>
                <a:gd name="connsiteY743" fmla="*/ 1516189 h 1609725"/>
                <a:gd name="connsiteX744" fmla="*/ 520922 w 1323975"/>
                <a:gd name="connsiteY744" fmla="*/ 1526667 h 1609725"/>
                <a:gd name="connsiteX745" fmla="*/ 838486 w 1323975"/>
                <a:gd name="connsiteY745" fmla="*/ 1582484 h 1609725"/>
                <a:gd name="connsiteX746" fmla="*/ 843439 w 1323975"/>
                <a:gd name="connsiteY746" fmla="*/ 1584960 h 1609725"/>
                <a:gd name="connsiteX747" fmla="*/ 841248 w 1323975"/>
                <a:gd name="connsiteY747" fmla="*/ 1581055 h 1609725"/>
                <a:gd name="connsiteX748" fmla="*/ 838486 w 1323975"/>
                <a:gd name="connsiteY748" fmla="*/ 1582484 h 1609725"/>
                <a:gd name="connsiteX749" fmla="*/ 346519 w 1323975"/>
                <a:gd name="connsiteY749" fmla="*/ 1546479 h 1609725"/>
                <a:gd name="connsiteX750" fmla="*/ 352234 w 1323975"/>
                <a:gd name="connsiteY750" fmla="*/ 1545050 h 1609725"/>
                <a:gd name="connsiteX751" fmla="*/ 362045 w 1323975"/>
                <a:gd name="connsiteY751" fmla="*/ 1552480 h 1609725"/>
                <a:gd name="connsiteX752" fmla="*/ 365665 w 1323975"/>
                <a:gd name="connsiteY752" fmla="*/ 1558385 h 1609725"/>
                <a:gd name="connsiteX753" fmla="*/ 361664 w 1323975"/>
                <a:gd name="connsiteY753" fmla="*/ 1554575 h 1609725"/>
                <a:gd name="connsiteX754" fmla="*/ 360521 w 1323975"/>
                <a:gd name="connsiteY754" fmla="*/ 1556290 h 1609725"/>
                <a:gd name="connsiteX755" fmla="*/ 357283 w 1323975"/>
                <a:gd name="connsiteY755" fmla="*/ 1550289 h 1609725"/>
                <a:gd name="connsiteX756" fmla="*/ 350329 w 1323975"/>
                <a:gd name="connsiteY756" fmla="*/ 1552575 h 1609725"/>
                <a:gd name="connsiteX757" fmla="*/ 346519 w 1323975"/>
                <a:gd name="connsiteY757" fmla="*/ 1546479 h 160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</a:cxnLst>
              <a:rect l="l" t="t" r="r" b="b"/>
              <a:pathLst>
                <a:path w="1323975" h="1609725">
                  <a:moveTo>
                    <a:pt x="644842" y="1582388"/>
                  </a:moveTo>
                  <a:lnTo>
                    <a:pt x="636270" y="1581245"/>
                  </a:lnTo>
                  <a:lnTo>
                    <a:pt x="617410" y="1584674"/>
                  </a:lnTo>
                  <a:lnTo>
                    <a:pt x="588169" y="1599724"/>
                  </a:lnTo>
                  <a:lnTo>
                    <a:pt x="570643" y="1604867"/>
                  </a:lnTo>
                  <a:lnTo>
                    <a:pt x="570262" y="1600581"/>
                  </a:lnTo>
                  <a:lnTo>
                    <a:pt x="562737" y="1591437"/>
                  </a:lnTo>
                  <a:lnTo>
                    <a:pt x="542449" y="1553623"/>
                  </a:lnTo>
                  <a:lnTo>
                    <a:pt x="541592" y="1531906"/>
                  </a:lnTo>
                  <a:lnTo>
                    <a:pt x="544163" y="1527429"/>
                  </a:lnTo>
                  <a:lnTo>
                    <a:pt x="544449" y="1522857"/>
                  </a:lnTo>
                  <a:lnTo>
                    <a:pt x="543401" y="1528001"/>
                  </a:lnTo>
                  <a:lnTo>
                    <a:pt x="537782" y="1525905"/>
                  </a:lnTo>
                  <a:lnTo>
                    <a:pt x="532924" y="1535049"/>
                  </a:lnTo>
                  <a:lnTo>
                    <a:pt x="519970" y="1530477"/>
                  </a:lnTo>
                  <a:lnTo>
                    <a:pt x="520922" y="1526667"/>
                  </a:lnTo>
                  <a:lnTo>
                    <a:pt x="518922" y="1525334"/>
                  </a:lnTo>
                  <a:lnTo>
                    <a:pt x="522065" y="1509331"/>
                  </a:lnTo>
                  <a:lnTo>
                    <a:pt x="529495" y="1508760"/>
                  </a:lnTo>
                  <a:lnTo>
                    <a:pt x="534162" y="1512189"/>
                  </a:lnTo>
                  <a:lnTo>
                    <a:pt x="543020" y="1508474"/>
                  </a:lnTo>
                  <a:lnTo>
                    <a:pt x="536258" y="1502283"/>
                  </a:lnTo>
                  <a:lnTo>
                    <a:pt x="538543" y="1496568"/>
                  </a:lnTo>
                  <a:lnTo>
                    <a:pt x="535115" y="1501140"/>
                  </a:lnTo>
                  <a:lnTo>
                    <a:pt x="528257" y="1499235"/>
                  </a:lnTo>
                  <a:lnTo>
                    <a:pt x="529685" y="1497711"/>
                  </a:lnTo>
                  <a:lnTo>
                    <a:pt x="523780" y="1491424"/>
                  </a:lnTo>
                  <a:lnTo>
                    <a:pt x="524732" y="1489329"/>
                  </a:lnTo>
                  <a:lnTo>
                    <a:pt x="521113" y="1487805"/>
                  </a:lnTo>
                  <a:lnTo>
                    <a:pt x="528447" y="1480756"/>
                  </a:lnTo>
                  <a:lnTo>
                    <a:pt x="525875" y="1476947"/>
                  </a:lnTo>
                  <a:lnTo>
                    <a:pt x="531304" y="1480566"/>
                  </a:lnTo>
                  <a:lnTo>
                    <a:pt x="526447" y="1487805"/>
                  </a:lnTo>
                  <a:lnTo>
                    <a:pt x="530066" y="1490091"/>
                  </a:lnTo>
                  <a:lnTo>
                    <a:pt x="539496" y="1483043"/>
                  </a:lnTo>
                  <a:lnTo>
                    <a:pt x="536829" y="1481519"/>
                  </a:lnTo>
                  <a:lnTo>
                    <a:pt x="537305" y="1478756"/>
                  </a:lnTo>
                  <a:lnTo>
                    <a:pt x="532257" y="1478947"/>
                  </a:lnTo>
                  <a:lnTo>
                    <a:pt x="535305" y="1473708"/>
                  </a:lnTo>
                  <a:lnTo>
                    <a:pt x="525399" y="1470851"/>
                  </a:lnTo>
                  <a:lnTo>
                    <a:pt x="522256" y="1465326"/>
                  </a:lnTo>
                  <a:lnTo>
                    <a:pt x="519017" y="1469422"/>
                  </a:lnTo>
                  <a:lnTo>
                    <a:pt x="513398" y="1468946"/>
                  </a:lnTo>
                  <a:lnTo>
                    <a:pt x="506444" y="1454468"/>
                  </a:lnTo>
                  <a:lnTo>
                    <a:pt x="506349" y="1457420"/>
                  </a:lnTo>
                  <a:lnTo>
                    <a:pt x="501110" y="1457897"/>
                  </a:lnTo>
                  <a:lnTo>
                    <a:pt x="502539" y="1441514"/>
                  </a:lnTo>
                  <a:lnTo>
                    <a:pt x="499967" y="1438656"/>
                  </a:lnTo>
                  <a:lnTo>
                    <a:pt x="489394" y="1459897"/>
                  </a:lnTo>
                  <a:lnTo>
                    <a:pt x="489585" y="1475422"/>
                  </a:lnTo>
                  <a:lnTo>
                    <a:pt x="480536" y="1490281"/>
                  </a:lnTo>
                  <a:lnTo>
                    <a:pt x="498253" y="1508379"/>
                  </a:lnTo>
                  <a:lnTo>
                    <a:pt x="503968" y="1504379"/>
                  </a:lnTo>
                  <a:lnTo>
                    <a:pt x="506349" y="1506093"/>
                  </a:lnTo>
                  <a:lnTo>
                    <a:pt x="501682" y="1511237"/>
                  </a:lnTo>
                  <a:lnTo>
                    <a:pt x="496252" y="1511903"/>
                  </a:lnTo>
                  <a:lnTo>
                    <a:pt x="495395" y="1508093"/>
                  </a:lnTo>
                  <a:lnTo>
                    <a:pt x="478345" y="1490758"/>
                  </a:lnTo>
                  <a:lnTo>
                    <a:pt x="482156" y="1479614"/>
                  </a:lnTo>
                  <a:lnTo>
                    <a:pt x="486442" y="1474565"/>
                  </a:lnTo>
                  <a:lnTo>
                    <a:pt x="487204" y="1459706"/>
                  </a:lnTo>
                  <a:lnTo>
                    <a:pt x="499967" y="1430655"/>
                  </a:lnTo>
                  <a:lnTo>
                    <a:pt x="505873" y="1428655"/>
                  </a:lnTo>
                  <a:lnTo>
                    <a:pt x="510731" y="1433417"/>
                  </a:lnTo>
                  <a:lnTo>
                    <a:pt x="515493" y="1428369"/>
                  </a:lnTo>
                  <a:lnTo>
                    <a:pt x="508159" y="1419511"/>
                  </a:lnTo>
                  <a:lnTo>
                    <a:pt x="503491" y="1417796"/>
                  </a:lnTo>
                  <a:lnTo>
                    <a:pt x="493490" y="1420082"/>
                  </a:lnTo>
                  <a:lnTo>
                    <a:pt x="475583" y="1416272"/>
                  </a:lnTo>
                  <a:lnTo>
                    <a:pt x="468916" y="1406843"/>
                  </a:lnTo>
                  <a:lnTo>
                    <a:pt x="470630" y="1388173"/>
                  </a:lnTo>
                  <a:lnTo>
                    <a:pt x="468249" y="1384078"/>
                  </a:lnTo>
                  <a:lnTo>
                    <a:pt x="458819" y="1384840"/>
                  </a:lnTo>
                  <a:lnTo>
                    <a:pt x="455009" y="1376553"/>
                  </a:lnTo>
                  <a:lnTo>
                    <a:pt x="449961" y="1373886"/>
                  </a:lnTo>
                  <a:lnTo>
                    <a:pt x="445770" y="1360265"/>
                  </a:lnTo>
                  <a:lnTo>
                    <a:pt x="446818" y="1356836"/>
                  </a:lnTo>
                  <a:lnTo>
                    <a:pt x="441960" y="1352550"/>
                  </a:lnTo>
                  <a:lnTo>
                    <a:pt x="440531" y="1341882"/>
                  </a:lnTo>
                  <a:lnTo>
                    <a:pt x="437578" y="1340739"/>
                  </a:lnTo>
                  <a:lnTo>
                    <a:pt x="431101" y="1341120"/>
                  </a:lnTo>
                  <a:lnTo>
                    <a:pt x="423767" y="1355027"/>
                  </a:lnTo>
                  <a:lnTo>
                    <a:pt x="406336" y="1372076"/>
                  </a:lnTo>
                  <a:lnTo>
                    <a:pt x="404336" y="1378744"/>
                  </a:lnTo>
                  <a:lnTo>
                    <a:pt x="390620" y="1397127"/>
                  </a:lnTo>
                  <a:lnTo>
                    <a:pt x="395478" y="1415320"/>
                  </a:lnTo>
                  <a:lnTo>
                    <a:pt x="393478" y="1418082"/>
                  </a:lnTo>
                  <a:lnTo>
                    <a:pt x="396050" y="1431607"/>
                  </a:lnTo>
                  <a:lnTo>
                    <a:pt x="399574" y="1438561"/>
                  </a:lnTo>
                  <a:lnTo>
                    <a:pt x="391382" y="1451420"/>
                  </a:lnTo>
                  <a:lnTo>
                    <a:pt x="389668" y="1472851"/>
                  </a:lnTo>
                  <a:lnTo>
                    <a:pt x="378904" y="1487519"/>
                  </a:lnTo>
                  <a:lnTo>
                    <a:pt x="377095" y="1487138"/>
                  </a:lnTo>
                  <a:lnTo>
                    <a:pt x="379190" y="1489424"/>
                  </a:lnTo>
                  <a:lnTo>
                    <a:pt x="372046" y="1486757"/>
                  </a:lnTo>
                  <a:lnTo>
                    <a:pt x="367856" y="1494663"/>
                  </a:lnTo>
                  <a:lnTo>
                    <a:pt x="363379" y="1493615"/>
                  </a:lnTo>
                  <a:lnTo>
                    <a:pt x="352139" y="1498568"/>
                  </a:lnTo>
                  <a:lnTo>
                    <a:pt x="350996" y="1505045"/>
                  </a:lnTo>
                  <a:lnTo>
                    <a:pt x="360902" y="1508284"/>
                  </a:lnTo>
                  <a:lnTo>
                    <a:pt x="359474" y="1506093"/>
                  </a:lnTo>
                  <a:lnTo>
                    <a:pt x="362045" y="1503331"/>
                  </a:lnTo>
                  <a:lnTo>
                    <a:pt x="367570" y="1509522"/>
                  </a:lnTo>
                  <a:lnTo>
                    <a:pt x="357854" y="1531715"/>
                  </a:lnTo>
                  <a:lnTo>
                    <a:pt x="350329" y="1529429"/>
                  </a:lnTo>
                  <a:lnTo>
                    <a:pt x="347853" y="1544288"/>
                  </a:lnTo>
                  <a:lnTo>
                    <a:pt x="322612" y="1533715"/>
                  </a:lnTo>
                  <a:lnTo>
                    <a:pt x="323945" y="1529715"/>
                  </a:lnTo>
                  <a:lnTo>
                    <a:pt x="332518" y="1531620"/>
                  </a:lnTo>
                  <a:lnTo>
                    <a:pt x="331660" y="1528858"/>
                  </a:lnTo>
                  <a:lnTo>
                    <a:pt x="337566" y="1527620"/>
                  </a:lnTo>
                  <a:lnTo>
                    <a:pt x="340614" y="1523905"/>
                  </a:lnTo>
                  <a:lnTo>
                    <a:pt x="337280" y="1513904"/>
                  </a:lnTo>
                  <a:lnTo>
                    <a:pt x="339852" y="1508093"/>
                  </a:lnTo>
                  <a:lnTo>
                    <a:pt x="337280" y="1504474"/>
                  </a:lnTo>
                  <a:lnTo>
                    <a:pt x="334232" y="1505045"/>
                  </a:lnTo>
                  <a:lnTo>
                    <a:pt x="332994" y="1496473"/>
                  </a:lnTo>
                  <a:lnTo>
                    <a:pt x="313944" y="1504283"/>
                  </a:lnTo>
                  <a:lnTo>
                    <a:pt x="313468" y="1495711"/>
                  </a:lnTo>
                  <a:lnTo>
                    <a:pt x="305752" y="1492472"/>
                  </a:lnTo>
                  <a:lnTo>
                    <a:pt x="306133" y="1477994"/>
                  </a:lnTo>
                  <a:lnTo>
                    <a:pt x="299752" y="1476661"/>
                  </a:lnTo>
                  <a:lnTo>
                    <a:pt x="287560" y="1498664"/>
                  </a:lnTo>
                  <a:lnTo>
                    <a:pt x="285845" y="1512665"/>
                  </a:lnTo>
                  <a:lnTo>
                    <a:pt x="289274" y="1524857"/>
                  </a:lnTo>
                  <a:lnTo>
                    <a:pt x="278225" y="1547431"/>
                  </a:lnTo>
                  <a:lnTo>
                    <a:pt x="274796" y="1548574"/>
                  </a:lnTo>
                  <a:lnTo>
                    <a:pt x="271748" y="1530572"/>
                  </a:lnTo>
                  <a:lnTo>
                    <a:pt x="255175" y="1516094"/>
                  </a:lnTo>
                  <a:lnTo>
                    <a:pt x="248031" y="1506474"/>
                  </a:lnTo>
                  <a:lnTo>
                    <a:pt x="246698" y="1498854"/>
                  </a:lnTo>
                  <a:lnTo>
                    <a:pt x="251269" y="1488377"/>
                  </a:lnTo>
                  <a:lnTo>
                    <a:pt x="253841" y="1468660"/>
                  </a:lnTo>
                  <a:lnTo>
                    <a:pt x="253936" y="1454277"/>
                  </a:lnTo>
                  <a:lnTo>
                    <a:pt x="247078" y="1436561"/>
                  </a:lnTo>
                  <a:lnTo>
                    <a:pt x="248602" y="1428464"/>
                  </a:lnTo>
                  <a:lnTo>
                    <a:pt x="252698" y="1418368"/>
                  </a:lnTo>
                  <a:lnTo>
                    <a:pt x="254699" y="1419035"/>
                  </a:lnTo>
                  <a:lnTo>
                    <a:pt x="254032" y="1414844"/>
                  </a:lnTo>
                  <a:lnTo>
                    <a:pt x="258794" y="1402271"/>
                  </a:lnTo>
                  <a:lnTo>
                    <a:pt x="270034" y="1401318"/>
                  </a:lnTo>
                  <a:lnTo>
                    <a:pt x="276130" y="1395889"/>
                  </a:lnTo>
                  <a:lnTo>
                    <a:pt x="281464" y="1395603"/>
                  </a:lnTo>
                  <a:lnTo>
                    <a:pt x="281464" y="1390079"/>
                  </a:lnTo>
                  <a:lnTo>
                    <a:pt x="278987" y="1388364"/>
                  </a:lnTo>
                  <a:lnTo>
                    <a:pt x="283940" y="1382554"/>
                  </a:lnTo>
                  <a:lnTo>
                    <a:pt x="279844" y="1380363"/>
                  </a:lnTo>
                  <a:lnTo>
                    <a:pt x="278035" y="1372172"/>
                  </a:lnTo>
                  <a:lnTo>
                    <a:pt x="289274" y="1367980"/>
                  </a:lnTo>
                  <a:lnTo>
                    <a:pt x="294132" y="1363123"/>
                  </a:lnTo>
                  <a:lnTo>
                    <a:pt x="290132" y="1354550"/>
                  </a:lnTo>
                  <a:lnTo>
                    <a:pt x="290798" y="1342072"/>
                  </a:lnTo>
                  <a:lnTo>
                    <a:pt x="288131" y="1334834"/>
                  </a:lnTo>
                  <a:lnTo>
                    <a:pt x="265557" y="1316831"/>
                  </a:lnTo>
                  <a:lnTo>
                    <a:pt x="254603" y="1304830"/>
                  </a:lnTo>
                  <a:lnTo>
                    <a:pt x="248126" y="1279589"/>
                  </a:lnTo>
                  <a:lnTo>
                    <a:pt x="240316" y="1274540"/>
                  </a:lnTo>
                  <a:lnTo>
                    <a:pt x="249650" y="1240441"/>
                  </a:lnTo>
                  <a:lnTo>
                    <a:pt x="257842" y="1233202"/>
                  </a:lnTo>
                  <a:lnTo>
                    <a:pt x="260033" y="1235964"/>
                  </a:lnTo>
                  <a:lnTo>
                    <a:pt x="262604" y="1233488"/>
                  </a:lnTo>
                  <a:lnTo>
                    <a:pt x="261842" y="1226058"/>
                  </a:lnTo>
                  <a:lnTo>
                    <a:pt x="254603" y="1226153"/>
                  </a:lnTo>
                  <a:lnTo>
                    <a:pt x="267176" y="1223963"/>
                  </a:lnTo>
                  <a:lnTo>
                    <a:pt x="268224" y="1217486"/>
                  </a:lnTo>
                  <a:lnTo>
                    <a:pt x="265366" y="1207008"/>
                  </a:lnTo>
                  <a:lnTo>
                    <a:pt x="272320" y="1201388"/>
                  </a:lnTo>
                  <a:lnTo>
                    <a:pt x="269462" y="1198721"/>
                  </a:lnTo>
                  <a:lnTo>
                    <a:pt x="267176" y="1202150"/>
                  </a:lnTo>
                  <a:lnTo>
                    <a:pt x="265557" y="1198721"/>
                  </a:lnTo>
                  <a:lnTo>
                    <a:pt x="270319" y="1196149"/>
                  </a:lnTo>
                  <a:lnTo>
                    <a:pt x="277463" y="1186434"/>
                  </a:lnTo>
                  <a:lnTo>
                    <a:pt x="261461" y="1186529"/>
                  </a:lnTo>
                  <a:lnTo>
                    <a:pt x="246602" y="1172909"/>
                  </a:lnTo>
                  <a:lnTo>
                    <a:pt x="248412" y="1168337"/>
                  </a:lnTo>
                  <a:lnTo>
                    <a:pt x="244316" y="1162812"/>
                  </a:lnTo>
                  <a:lnTo>
                    <a:pt x="247078" y="1155859"/>
                  </a:lnTo>
                  <a:lnTo>
                    <a:pt x="234410" y="1131284"/>
                  </a:lnTo>
                  <a:lnTo>
                    <a:pt x="226600" y="1126807"/>
                  </a:lnTo>
                  <a:lnTo>
                    <a:pt x="224885" y="1128236"/>
                  </a:lnTo>
                  <a:lnTo>
                    <a:pt x="217741" y="1125474"/>
                  </a:lnTo>
                  <a:lnTo>
                    <a:pt x="214789" y="1122331"/>
                  </a:lnTo>
                  <a:lnTo>
                    <a:pt x="218027" y="1117568"/>
                  </a:lnTo>
                  <a:lnTo>
                    <a:pt x="216313" y="1113472"/>
                  </a:lnTo>
                  <a:lnTo>
                    <a:pt x="207169" y="1111568"/>
                  </a:lnTo>
                  <a:lnTo>
                    <a:pt x="194310" y="1101947"/>
                  </a:lnTo>
                  <a:lnTo>
                    <a:pt x="209645" y="1088422"/>
                  </a:lnTo>
                  <a:lnTo>
                    <a:pt x="210502" y="1080135"/>
                  </a:lnTo>
                  <a:lnTo>
                    <a:pt x="195834" y="1060895"/>
                  </a:lnTo>
                  <a:lnTo>
                    <a:pt x="183070" y="1055465"/>
                  </a:lnTo>
                  <a:lnTo>
                    <a:pt x="175927" y="1044321"/>
                  </a:lnTo>
                  <a:lnTo>
                    <a:pt x="170974" y="1040892"/>
                  </a:lnTo>
                  <a:lnTo>
                    <a:pt x="166497" y="1032986"/>
                  </a:lnTo>
                  <a:lnTo>
                    <a:pt x="163830" y="1020318"/>
                  </a:lnTo>
                  <a:lnTo>
                    <a:pt x="161544" y="1020413"/>
                  </a:lnTo>
                  <a:lnTo>
                    <a:pt x="161353" y="1025557"/>
                  </a:lnTo>
                  <a:lnTo>
                    <a:pt x="151924" y="1038320"/>
                  </a:lnTo>
                  <a:lnTo>
                    <a:pt x="148590" y="1022985"/>
                  </a:lnTo>
                  <a:lnTo>
                    <a:pt x="146209" y="1020032"/>
                  </a:lnTo>
                  <a:lnTo>
                    <a:pt x="142494" y="1024604"/>
                  </a:lnTo>
                  <a:lnTo>
                    <a:pt x="138970" y="1021842"/>
                  </a:lnTo>
                  <a:lnTo>
                    <a:pt x="132874" y="1013746"/>
                  </a:lnTo>
                  <a:lnTo>
                    <a:pt x="133541" y="1008031"/>
                  </a:lnTo>
                  <a:lnTo>
                    <a:pt x="125444" y="1018699"/>
                  </a:lnTo>
                  <a:lnTo>
                    <a:pt x="108585" y="1027843"/>
                  </a:lnTo>
                  <a:lnTo>
                    <a:pt x="84963" y="1026223"/>
                  </a:lnTo>
                  <a:lnTo>
                    <a:pt x="67723" y="1028033"/>
                  </a:lnTo>
                  <a:lnTo>
                    <a:pt x="62293" y="1026223"/>
                  </a:lnTo>
                  <a:lnTo>
                    <a:pt x="51816" y="1014127"/>
                  </a:lnTo>
                  <a:lnTo>
                    <a:pt x="43053" y="1012603"/>
                  </a:lnTo>
                  <a:lnTo>
                    <a:pt x="34671" y="1015746"/>
                  </a:lnTo>
                  <a:lnTo>
                    <a:pt x="19145" y="1011555"/>
                  </a:lnTo>
                  <a:lnTo>
                    <a:pt x="10001" y="1003078"/>
                  </a:lnTo>
                  <a:lnTo>
                    <a:pt x="11430" y="972407"/>
                  </a:lnTo>
                  <a:lnTo>
                    <a:pt x="9525" y="970407"/>
                  </a:lnTo>
                  <a:lnTo>
                    <a:pt x="13716" y="957834"/>
                  </a:lnTo>
                  <a:lnTo>
                    <a:pt x="10954" y="954405"/>
                  </a:lnTo>
                  <a:lnTo>
                    <a:pt x="15621" y="950309"/>
                  </a:lnTo>
                  <a:lnTo>
                    <a:pt x="10858" y="942118"/>
                  </a:lnTo>
                  <a:lnTo>
                    <a:pt x="16192" y="936212"/>
                  </a:lnTo>
                  <a:lnTo>
                    <a:pt x="34195" y="926878"/>
                  </a:lnTo>
                  <a:lnTo>
                    <a:pt x="36576" y="892207"/>
                  </a:lnTo>
                  <a:lnTo>
                    <a:pt x="30385" y="878396"/>
                  </a:lnTo>
                  <a:lnTo>
                    <a:pt x="26384" y="855154"/>
                  </a:lnTo>
                  <a:lnTo>
                    <a:pt x="42005" y="813054"/>
                  </a:lnTo>
                  <a:lnTo>
                    <a:pt x="33528" y="814959"/>
                  </a:lnTo>
                  <a:lnTo>
                    <a:pt x="31242" y="812578"/>
                  </a:lnTo>
                  <a:lnTo>
                    <a:pt x="46387" y="802100"/>
                  </a:lnTo>
                  <a:lnTo>
                    <a:pt x="47911" y="796385"/>
                  </a:lnTo>
                  <a:lnTo>
                    <a:pt x="45720" y="782764"/>
                  </a:lnTo>
                  <a:lnTo>
                    <a:pt x="38290" y="768287"/>
                  </a:lnTo>
                  <a:lnTo>
                    <a:pt x="44482" y="758476"/>
                  </a:lnTo>
                  <a:lnTo>
                    <a:pt x="50101" y="723519"/>
                  </a:lnTo>
                  <a:lnTo>
                    <a:pt x="58579" y="722090"/>
                  </a:lnTo>
                  <a:lnTo>
                    <a:pt x="56102" y="709898"/>
                  </a:lnTo>
                  <a:lnTo>
                    <a:pt x="70675" y="669227"/>
                  </a:lnTo>
                  <a:lnTo>
                    <a:pt x="73533" y="665321"/>
                  </a:lnTo>
                  <a:lnTo>
                    <a:pt x="76771" y="667036"/>
                  </a:lnTo>
                  <a:lnTo>
                    <a:pt x="76486" y="664178"/>
                  </a:lnTo>
                  <a:lnTo>
                    <a:pt x="80582" y="664845"/>
                  </a:lnTo>
                  <a:lnTo>
                    <a:pt x="83344" y="669131"/>
                  </a:lnTo>
                  <a:lnTo>
                    <a:pt x="85534" y="667703"/>
                  </a:lnTo>
                  <a:lnTo>
                    <a:pt x="81153" y="662083"/>
                  </a:lnTo>
                  <a:lnTo>
                    <a:pt x="88392" y="656654"/>
                  </a:lnTo>
                  <a:lnTo>
                    <a:pt x="91726" y="658749"/>
                  </a:lnTo>
                  <a:lnTo>
                    <a:pt x="92678" y="654368"/>
                  </a:lnTo>
                  <a:lnTo>
                    <a:pt x="95631" y="654177"/>
                  </a:lnTo>
                  <a:lnTo>
                    <a:pt x="102870" y="656368"/>
                  </a:lnTo>
                  <a:lnTo>
                    <a:pt x="107537" y="654177"/>
                  </a:lnTo>
                  <a:lnTo>
                    <a:pt x="126778" y="659606"/>
                  </a:lnTo>
                  <a:lnTo>
                    <a:pt x="126968" y="661797"/>
                  </a:lnTo>
                  <a:lnTo>
                    <a:pt x="135922" y="657796"/>
                  </a:lnTo>
                  <a:lnTo>
                    <a:pt x="139636" y="661702"/>
                  </a:lnTo>
                  <a:lnTo>
                    <a:pt x="147923" y="660845"/>
                  </a:lnTo>
                  <a:lnTo>
                    <a:pt x="150304" y="662940"/>
                  </a:lnTo>
                  <a:lnTo>
                    <a:pt x="152495" y="659702"/>
                  </a:lnTo>
                  <a:lnTo>
                    <a:pt x="155734" y="666179"/>
                  </a:lnTo>
                  <a:lnTo>
                    <a:pt x="163830" y="667417"/>
                  </a:lnTo>
                  <a:lnTo>
                    <a:pt x="165163" y="661321"/>
                  </a:lnTo>
                  <a:lnTo>
                    <a:pt x="168307" y="661892"/>
                  </a:lnTo>
                  <a:lnTo>
                    <a:pt x="169450" y="659321"/>
                  </a:lnTo>
                  <a:lnTo>
                    <a:pt x="173355" y="664083"/>
                  </a:lnTo>
                  <a:lnTo>
                    <a:pt x="175927" y="653224"/>
                  </a:lnTo>
                  <a:lnTo>
                    <a:pt x="190024" y="652939"/>
                  </a:lnTo>
                  <a:lnTo>
                    <a:pt x="193072" y="649510"/>
                  </a:lnTo>
                  <a:lnTo>
                    <a:pt x="186785" y="646747"/>
                  </a:lnTo>
                  <a:lnTo>
                    <a:pt x="197739" y="640842"/>
                  </a:lnTo>
                  <a:lnTo>
                    <a:pt x="196310" y="638842"/>
                  </a:lnTo>
                  <a:lnTo>
                    <a:pt x="203549" y="631412"/>
                  </a:lnTo>
                  <a:lnTo>
                    <a:pt x="200025" y="626936"/>
                  </a:lnTo>
                  <a:lnTo>
                    <a:pt x="224504" y="605409"/>
                  </a:lnTo>
                  <a:lnTo>
                    <a:pt x="214408" y="591598"/>
                  </a:lnTo>
                  <a:lnTo>
                    <a:pt x="223361" y="584645"/>
                  </a:lnTo>
                  <a:lnTo>
                    <a:pt x="227648" y="591407"/>
                  </a:lnTo>
                  <a:lnTo>
                    <a:pt x="231172" y="589597"/>
                  </a:lnTo>
                  <a:lnTo>
                    <a:pt x="226124" y="582454"/>
                  </a:lnTo>
                  <a:lnTo>
                    <a:pt x="232029" y="577596"/>
                  </a:lnTo>
                  <a:lnTo>
                    <a:pt x="218980" y="565213"/>
                  </a:lnTo>
                  <a:lnTo>
                    <a:pt x="220885" y="562165"/>
                  </a:lnTo>
                  <a:lnTo>
                    <a:pt x="225171" y="561594"/>
                  </a:lnTo>
                  <a:lnTo>
                    <a:pt x="219456" y="553021"/>
                  </a:lnTo>
                  <a:lnTo>
                    <a:pt x="225457" y="549402"/>
                  </a:lnTo>
                  <a:lnTo>
                    <a:pt x="220885" y="542354"/>
                  </a:lnTo>
                  <a:lnTo>
                    <a:pt x="223075" y="543496"/>
                  </a:lnTo>
                  <a:lnTo>
                    <a:pt x="231743" y="534543"/>
                  </a:lnTo>
                  <a:lnTo>
                    <a:pt x="225742" y="528638"/>
                  </a:lnTo>
                  <a:lnTo>
                    <a:pt x="232219" y="521970"/>
                  </a:lnTo>
                  <a:lnTo>
                    <a:pt x="236791" y="523113"/>
                  </a:lnTo>
                  <a:lnTo>
                    <a:pt x="237839" y="514540"/>
                  </a:lnTo>
                  <a:lnTo>
                    <a:pt x="243840" y="515874"/>
                  </a:lnTo>
                  <a:lnTo>
                    <a:pt x="244126" y="510159"/>
                  </a:lnTo>
                  <a:lnTo>
                    <a:pt x="251650" y="509206"/>
                  </a:lnTo>
                  <a:lnTo>
                    <a:pt x="249650" y="497872"/>
                  </a:lnTo>
                  <a:lnTo>
                    <a:pt x="254413" y="497014"/>
                  </a:lnTo>
                  <a:lnTo>
                    <a:pt x="256984" y="491014"/>
                  </a:lnTo>
                  <a:lnTo>
                    <a:pt x="256984" y="476917"/>
                  </a:lnTo>
                  <a:lnTo>
                    <a:pt x="251365" y="467868"/>
                  </a:lnTo>
                  <a:lnTo>
                    <a:pt x="246983" y="470154"/>
                  </a:lnTo>
                  <a:lnTo>
                    <a:pt x="245364" y="460820"/>
                  </a:lnTo>
                  <a:lnTo>
                    <a:pt x="241840" y="460724"/>
                  </a:lnTo>
                  <a:lnTo>
                    <a:pt x="234696" y="453199"/>
                  </a:lnTo>
                  <a:lnTo>
                    <a:pt x="239268" y="462439"/>
                  </a:lnTo>
                  <a:lnTo>
                    <a:pt x="209741" y="461201"/>
                  </a:lnTo>
                  <a:lnTo>
                    <a:pt x="208502" y="441388"/>
                  </a:lnTo>
                  <a:lnTo>
                    <a:pt x="202787" y="434721"/>
                  </a:lnTo>
                  <a:lnTo>
                    <a:pt x="203073" y="423577"/>
                  </a:lnTo>
                  <a:lnTo>
                    <a:pt x="200692" y="421100"/>
                  </a:lnTo>
                  <a:lnTo>
                    <a:pt x="214789" y="421100"/>
                  </a:lnTo>
                  <a:lnTo>
                    <a:pt x="252889" y="428244"/>
                  </a:lnTo>
                  <a:lnTo>
                    <a:pt x="266891" y="425291"/>
                  </a:lnTo>
                  <a:lnTo>
                    <a:pt x="275749" y="419957"/>
                  </a:lnTo>
                  <a:lnTo>
                    <a:pt x="293370" y="417957"/>
                  </a:lnTo>
                  <a:lnTo>
                    <a:pt x="299561" y="404908"/>
                  </a:lnTo>
                  <a:lnTo>
                    <a:pt x="301942" y="384143"/>
                  </a:lnTo>
                  <a:lnTo>
                    <a:pt x="312229" y="371761"/>
                  </a:lnTo>
                  <a:lnTo>
                    <a:pt x="312610" y="362903"/>
                  </a:lnTo>
                  <a:lnTo>
                    <a:pt x="303943" y="360712"/>
                  </a:lnTo>
                  <a:lnTo>
                    <a:pt x="309848" y="356235"/>
                  </a:lnTo>
                  <a:lnTo>
                    <a:pt x="307181" y="352520"/>
                  </a:lnTo>
                  <a:lnTo>
                    <a:pt x="278606" y="354997"/>
                  </a:lnTo>
                  <a:lnTo>
                    <a:pt x="279083" y="352615"/>
                  </a:lnTo>
                  <a:lnTo>
                    <a:pt x="257937" y="346901"/>
                  </a:lnTo>
                  <a:lnTo>
                    <a:pt x="204502" y="342329"/>
                  </a:lnTo>
                  <a:lnTo>
                    <a:pt x="205550" y="329184"/>
                  </a:lnTo>
                  <a:lnTo>
                    <a:pt x="231267" y="329946"/>
                  </a:lnTo>
                  <a:lnTo>
                    <a:pt x="235839" y="314706"/>
                  </a:lnTo>
                  <a:lnTo>
                    <a:pt x="251269" y="318516"/>
                  </a:lnTo>
                  <a:lnTo>
                    <a:pt x="252032" y="314896"/>
                  </a:lnTo>
                  <a:lnTo>
                    <a:pt x="254794" y="314801"/>
                  </a:lnTo>
                  <a:lnTo>
                    <a:pt x="256413" y="306229"/>
                  </a:lnTo>
                  <a:lnTo>
                    <a:pt x="252889" y="306229"/>
                  </a:lnTo>
                  <a:lnTo>
                    <a:pt x="253079" y="302800"/>
                  </a:lnTo>
                  <a:lnTo>
                    <a:pt x="259270" y="288036"/>
                  </a:lnTo>
                  <a:lnTo>
                    <a:pt x="274987" y="275654"/>
                  </a:lnTo>
                  <a:lnTo>
                    <a:pt x="278797" y="266033"/>
                  </a:lnTo>
                  <a:lnTo>
                    <a:pt x="291275" y="270796"/>
                  </a:lnTo>
                  <a:lnTo>
                    <a:pt x="296513" y="260032"/>
                  </a:lnTo>
                  <a:lnTo>
                    <a:pt x="327946" y="273272"/>
                  </a:lnTo>
                  <a:lnTo>
                    <a:pt x="322802" y="262699"/>
                  </a:lnTo>
                  <a:lnTo>
                    <a:pt x="326993" y="243173"/>
                  </a:lnTo>
                  <a:lnTo>
                    <a:pt x="324707" y="237172"/>
                  </a:lnTo>
                  <a:lnTo>
                    <a:pt x="331375" y="237649"/>
                  </a:lnTo>
                  <a:lnTo>
                    <a:pt x="334042" y="219361"/>
                  </a:lnTo>
                  <a:lnTo>
                    <a:pt x="339566" y="204692"/>
                  </a:lnTo>
                  <a:lnTo>
                    <a:pt x="336137" y="200692"/>
                  </a:lnTo>
                  <a:lnTo>
                    <a:pt x="338137" y="195644"/>
                  </a:lnTo>
                  <a:lnTo>
                    <a:pt x="347758" y="180404"/>
                  </a:lnTo>
                  <a:lnTo>
                    <a:pt x="352330" y="178594"/>
                  </a:lnTo>
                  <a:lnTo>
                    <a:pt x="358235" y="162973"/>
                  </a:lnTo>
                  <a:lnTo>
                    <a:pt x="381191" y="147447"/>
                  </a:lnTo>
                  <a:lnTo>
                    <a:pt x="383000" y="144399"/>
                  </a:lnTo>
                  <a:lnTo>
                    <a:pt x="380143" y="143923"/>
                  </a:lnTo>
                  <a:lnTo>
                    <a:pt x="382048" y="119062"/>
                  </a:lnTo>
                  <a:lnTo>
                    <a:pt x="392144" y="119729"/>
                  </a:lnTo>
                  <a:lnTo>
                    <a:pt x="398431" y="127921"/>
                  </a:lnTo>
                  <a:lnTo>
                    <a:pt x="402717" y="124682"/>
                  </a:lnTo>
                  <a:lnTo>
                    <a:pt x="413385" y="111347"/>
                  </a:lnTo>
                  <a:lnTo>
                    <a:pt x="410242" y="103156"/>
                  </a:lnTo>
                  <a:lnTo>
                    <a:pt x="422815" y="87344"/>
                  </a:lnTo>
                  <a:lnTo>
                    <a:pt x="426910" y="77534"/>
                  </a:lnTo>
                  <a:lnTo>
                    <a:pt x="433102" y="87630"/>
                  </a:lnTo>
                  <a:lnTo>
                    <a:pt x="441198" y="84582"/>
                  </a:lnTo>
                  <a:lnTo>
                    <a:pt x="445294" y="94583"/>
                  </a:lnTo>
                  <a:lnTo>
                    <a:pt x="453676" y="91440"/>
                  </a:lnTo>
                  <a:lnTo>
                    <a:pt x="457676" y="102013"/>
                  </a:lnTo>
                  <a:lnTo>
                    <a:pt x="476250" y="102489"/>
                  </a:lnTo>
                  <a:lnTo>
                    <a:pt x="477298" y="99917"/>
                  </a:lnTo>
                  <a:lnTo>
                    <a:pt x="485299" y="98107"/>
                  </a:lnTo>
                  <a:lnTo>
                    <a:pt x="483870" y="109633"/>
                  </a:lnTo>
                  <a:lnTo>
                    <a:pt x="506444" y="111728"/>
                  </a:lnTo>
                  <a:lnTo>
                    <a:pt x="515398" y="110299"/>
                  </a:lnTo>
                  <a:lnTo>
                    <a:pt x="513588" y="102298"/>
                  </a:lnTo>
                  <a:lnTo>
                    <a:pt x="516541" y="101822"/>
                  </a:lnTo>
                  <a:lnTo>
                    <a:pt x="536353" y="107918"/>
                  </a:lnTo>
                  <a:lnTo>
                    <a:pt x="546544" y="107728"/>
                  </a:lnTo>
                  <a:lnTo>
                    <a:pt x="548164" y="114490"/>
                  </a:lnTo>
                  <a:lnTo>
                    <a:pt x="584930" y="101060"/>
                  </a:lnTo>
                  <a:lnTo>
                    <a:pt x="587692" y="116967"/>
                  </a:lnTo>
                  <a:lnTo>
                    <a:pt x="592455" y="116777"/>
                  </a:lnTo>
                  <a:lnTo>
                    <a:pt x="591884" y="108966"/>
                  </a:lnTo>
                  <a:lnTo>
                    <a:pt x="606552" y="107442"/>
                  </a:lnTo>
                  <a:lnTo>
                    <a:pt x="607219" y="110680"/>
                  </a:lnTo>
                  <a:lnTo>
                    <a:pt x="623316" y="115729"/>
                  </a:lnTo>
                  <a:lnTo>
                    <a:pt x="623792" y="112395"/>
                  </a:lnTo>
                  <a:lnTo>
                    <a:pt x="610648" y="96584"/>
                  </a:lnTo>
                  <a:lnTo>
                    <a:pt x="615029" y="90106"/>
                  </a:lnTo>
                  <a:lnTo>
                    <a:pt x="630745" y="83439"/>
                  </a:lnTo>
                  <a:lnTo>
                    <a:pt x="629507" y="80962"/>
                  </a:lnTo>
                  <a:lnTo>
                    <a:pt x="634936" y="78962"/>
                  </a:lnTo>
                  <a:lnTo>
                    <a:pt x="632841" y="71914"/>
                  </a:lnTo>
                  <a:lnTo>
                    <a:pt x="637413" y="69437"/>
                  </a:lnTo>
                  <a:lnTo>
                    <a:pt x="636270" y="57340"/>
                  </a:lnTo>
                  <a:lnTo>
                    <a:pt x="651605" y="52102"/>
                  </a:lnTo>
                  <a:lnTo>
                    <a:pt x="662654" y="52102"/>
                  </a:lnTo>
                  <a:lnTo>
                    <a:pt x="682085" y="43529"/>
                  </a:lnTo>
                  <a:lnTo>
                    <a:pt x="681323" y="40862"/>
                  </a:lnTo>
                  <a:lnTo>
                    <a:pt x="696659" y="39243"/>
                  </a:lnTo>
                  <a:lnTo>
                    <a:pt x="697420" y="42672"/>
                  </a:lnTo>
                  <a:lnTo>
                    <a:pt x="701516" y="42577"/>
                  </a:lnTo>
                  <a:lnTo>
                    <a:pt x="706184" y="58484"/>
                  </a:lnTo>
                  <a:lnTo>
                    <a:pt x="716566" y="51530"/>
                  </a:lnTo>
                  <a:lnTo>
                    <a:pt x="715994" y="47720"/>
                  </a:lnTo>
                  <a:lnTo>
                    <a:pt x="744188" y="45720"/>
                  </a:lnTo>
                  <a:lnTo>
                    <a:pt x="788384" y="35433"/>
                  </a:lnTo>
                  <a:lnTo>
                    <a:pt x="842867" y="29242"/>
                  </a:lnTo>
                  <a:lnTo>
                    <a:pt x="903923" y="17240"/>
                  </a:lnTo>
                  <a:lnTo>
                    <a:pt x="936593" y="15716"/>
                  </a:lnTo>
                  <a:lnTo>
                    <a:pt x="959644" y="9525"/>
                  </a:lnTo>
                  <a:lnTo>
                    <a:pt x="992029" y="9715"/>
                  </a:lnTo>
                  <a:lnTo>
                    <a:pt x="1007840" y="59150"/>
                  </a:lnTo>
                  <a:lnTo>
                    <a:pt x="1005268" y="78867"/>
                  </a:lnTo>
                  <a:lnTo>
                    <a:pt x="1030319" y="64103"/>
                  </a:lnTo>
                  <a:lnTo>
                    <a:pt x="1043464" y="50197"/>
                  </a:lnTo>
                  <a:lnTo>
                    <a:pt x="1047369" y="58674"/>
                  </a:lnTo>
                  <a:lnTo>
                    <a:pt x="1061371" y="74104"/>
                  </a:lnTo>
                  <a:lnTo>
                    <a:pt x="1045750" y="106489"/>
                  </a:lnTo>
                  <a:lnTo>
                    <a:pt x="1047655" y="112204"/>
                  </a:lnTo>
                  <a:lnTo>
                    <a:pt x="1034891" y="118586"/>
                  </a:lnTo>
                  <a:lnTo>
                    <a:pt x="1047464" y="144018"/>
                  </a:lnTo>
                  <a:lnTo>
                    <a:pt x="1055465" y="174974"/>
                  </a:lnTo>
                  <a:lnTo>
                    <a:pt x="1060990" y="176403"/>
                  </a:lnTo>
                  <a:lnTo>
                    <a:pt x="1065085" y="171260"/>
                  </a:lnTo>
                  <a:lnTo>
                    <a:pt x="1093565" y="177927"/>
                  </a:lnTo>
                  <a:lnTo>
                    <a:pt x="1116901" y="176403"/>
                  </a:lnTo>
                  <a:lnTo>
                    <a:pt x="1146524" y="182213"/>
                  </a:lnTo>
                  <a:lnTo>
                    <a:pt x="1137094" y="198025"/>
                  </a:lnTo>
                  <a:lnTo>
                    <a:pt x="1132332" y="219742"/>
                  </a:lnTo>
                  <a:lnTo>
                    <a:pt x="1146238" y="220504"/>
                  </a:lnTo>
                  <a:lnTo>
                    <a:pt x="1149763" y="236506"/>
                  </a:lnTo>
                  <a:lnTo>
                    <a:pt x="1155478" y="247269"/>
                  </a:lnTo>
                  <a:lnTo>
                    <a:pt x="1180052" y="242697"/>
                  </a:lnTo>
                  <a:lnTo>
                    <a:pt x="1185196" y="266224"/>
                  </a:lnTo>
                  <a:lnTo>
                    <a:pt x="1169765" y="270320"/>
                  </a:lnTo>
                  <a:lnTo>
                    <a:pt x="1160240" y="282607"/>
                  </a:lnTo>
                  <a:lnTo>
                    <a:pt x="1126045" y="301752"/>
                  </a:lnTo>
                  <a:lnTo>
                    <a:pt x="1133284" y="325946"/>
                  </a:lnTo>
                  <a:lnTo>
                    <a:pt x="1147096" y="331375"/>
                  </a:lnTo>
                  <a:lnTo>
                    <a:pt x="1138904" y="334613"/>
                  </a:lnTo>
                  <a:lnTo>
                    <a:pt x="1143000" y="338614"/>
                  </a:lnTo>
                  <a:lnTo>
                    <a:pt x="1125760" y="351663"/>
                  </a:lnTo>
                  <a:lnTo>
                    <a:pt x="1124236" y="355092"/>
                  </a:lnTo>
                  <a:lnTo>
                    <a:pt x="1129284" y="370332"/>
                  </a:lnTo>
                  <a:lnTo>
                    <a:pt x="1156716" y="368713"/>
                  </a:lnTo>
                  <a:lnTo>
                    <a:pt x="1158716" y="385286"/>
                  </a:lnTo>
                  <a:lnTo>
                    <a:pt x="1156621" y="385477"/>
                  </a:lnTo>
                  <a:lnTo>
                    <a:pt x="1156907" y="389191"/>
                  </a:lnTo>
                  <a:lnTo>
                    <a:pt x="1161669" y="389287"/>
                  </a:lnTo>
                  <a:lnTo>
                    <a:pt x="1164145" y="393763"/>
                  </a:lnTo>
                  <a:lnTo>
                    <a:pt x="1156430" y="394811"/>
                  </a:lnTo>
                  <a:lnTo>
                    <a:pt x="1156335" y="400050"/>
                  </a:lnTo>
                  <a:lnTo>
                    <a:pt x="1169765" y="398907"/>
                  </a:lnTo>
                  <a:lnTo>
                    <a:pt x="1170813" y="402812"/>
                  </a:lnTo>
                  <a:lnTo>
                    <a:pt x="1176147" y="401669"/>
                  </a:lnTo>
                  <a:lnTo>
                    <a:pt x="1177100" y="405955"/>
                  </a:lnTo>
                  <a:lnTo>
                    <a:pt x="1189577" y="407575"/>
                  </a:lnTo>
                  <a:lnTo>
                    <a:pt x="1193768" y="415671"/>
                  </a:lnTo>
                  <a:lnTo>
                    <a:pt x="1193483" y="431102"/>
                  </a:lnTo>
                  <a:lnTo>
                    <a:pt x="1199102" y="428530"/>
                  </a:lnTo>
                  <a:lnTo>
                    <a:pt x="1197769" y="419862"/>
                  </a:lnTo>
                  <a:lnTo>
                    <a:pt x="1200721" y="412432"/>
                  </a:lnTo>
                  <a:lnTo>
                    <a:pt x="1215295" y="416243"/>
                  </a:lnTo>
                  <a:lnTo>
                    <a:pt x="1227868" y="412909"/>
                  </a:lnTo>
                  <a:lnTo>
                    <a:pt x="1227487" y="417290"/>
                  </a:lnTo>
                  <a:lnTo>
                    <a:pt x="1242060" y="418719"/>
                  </a:lnTo>
                  <a:lnTo>
                    <a:pt x="1240345" y="423005"/>
                  </a:lnTo>
                  <a:lnTo>
                    <a:pt x="1231106" y="424529"/>
                  </a:lnTo>
                  <a:lnTo>
                    <a:pt x="1240060" y="424244"/>
                  </a:lnTo>
                  <a:lnTo>
                    <a:pt x="1238631" y="434912"/>
                  </a:lnTo>
                  <a:lnTo>
                    <a:pt x="1242536" y="442055"/>
                  </a:lnTo>
                  <a:lnTo>
                    <a:pt x="1240250" y="444055"/>
                  </a:lnTo>
                  <a:lnTo>
                    <a:pt x="1246060" y="453104"/>
                  </a:lnTo>
                  <a:lnTo>
                    <a:pt x="1253776" y="451295"/>
                  </a:lnTo>
                  <a:lnTo>
                    <a:pt x="1253585" y="461581"/>
                  </a:lnTo>
                  <a:lnTo>
                    <a:pt x="1272159" y="454628"/>
                  </a:lnTo>
                  <a:lnTo>
                    <a:pt x="1271397" y="467201"/>
                  </a:lnTo>
                  <a:lnTo>
                    <a:pt x="1289113" y="473583"/>
                  </a:lnTo>
                  <a:lnTo>
                    <a:pt x="1312354" y="474440"/>
                  </a:lnTo>
                  <a:lnTo>
                    <a:pt x="1316260" y="472821"/>
                  </a:lnTo>
                  <a:lnTo>
                    <a:pt x="1319022" y="491299"/>
                  </a:lnTo>
                  <a:lnTo>
                    <a:pt x="1316069" y="491776"/>
                  </a:lnTo>
                  <a:lnTo>
                    <a:pt x="1314831" y="487966"/>
                  </a:lnTo>
                  <a:lnTo>
                    <a:pt x="1306354" y="487966"/>
                  </a:lnTo>
                  <a:lnTo>
                    <a:pt x="1292161" y="492919"/>
                  </a:lnTo>
                  <a:lnTo>
                    <a:pt x="1278826" y="492157"/>
                  </a:lnTo>
                  <a:lnTo>
                    <a:pt x="1260634" y="488156"/>
                  </a:lnTo>
                  <a:lnTo>
                    <a:pt x="1258824" y="485013"/>
                  </a:lnTo>
                  <a:lnTo>
                    <a:pt x="1236535" y="484918"/>
                  </a:lnTo>
                  <a:lnTo>
                    <a:pt x="1232630" y="485489"/>
                  </a:lnTo>
                  <a:lnTo>
                    <a:pt x="1223391" y="495871"/>
                  </a:lnTo>
                  <a:lnTo>
                    <a:pt x="1228916" y="499301"/>
                  </a:lnTo>
                  <a:lnTo>
                    <a:pt x="1233202" y="507587"/>
                  </a:lnTo>
                  <a:lnTo>
                    <a:pt x="1251299" y="501205"/>
                  </a:lnTo>
                  <a:lnTo>
                    <a:pt x="1270254" y="509969"/>
                  </a:lnTo>
                  <a:lnTo>
                    <a:pt x="1282732" y="511778"/>
                  </a:lnTo>
                  <a:lnTo>
                    <a:pt x="1277017" y="512254"/>
                  </a:lnTo>
                  <a:lnTo>
                    <a:pt x="1276159" y="525399"/>
                  </a:lnTo>
                  <a:lnTo>
                    <a:pt x="1261777" y="523304"/>
                  </a:lnTo>
                  <a:lnTo>
                    <a:pt x="1248918" y="516541"/>
                  </a:lnTo>
                  <a:lnTo>
                    <a:pt x="1228630" y="531209"/>
                  </a:lnTo>
                  <a:lnTo>
                    <a:pt x="1233868" y="535019"/>
                  </a:lnTo>
                  <a:lnTo>
                    <a:pt x="1213485" y="557403"/>
                  </a:lnTo>
                  <a:lnTo>
                    <a:pt x="1222819" y="565118"/>
                  </a:lnTo>
                  <a:lnTo>
                    <a:pt x="1217009" y="569023"/>
                  </a:lnTo>
                  <a:lnTo>
                    <a:pt x="1214152" y="575120"/>
                  </a:lnTo>
                  <a:lnTo>
                    <a:pt x="1210532" y="594265"/>
                  </a:lnTo>
                  <a:lnTo>
                    <a:pt x="1205293" y="593407"/>
                  </a:lnTo>
                  <a:lnTo>
                    <a:pt x="1204341" y="602266"/>
                  </a:lnTo>
                  <a:lnTo>
                    <a:pt x="1198435" y="603409"/>
                  </a:lnTo>
                  <a:lnTo>
                    <a:pt x="1199483" y="615791"/>
                  </a:lnTo>
                  <a:lnTo>
                    <a:pt x="1187386" y="615887"/>
                  </a:lnTo>
                  <a:lnTo>
                    <a:pt x="1197674" y="651034"/>
                  </a:lnTo>
                  <a:lnTo>
                    <a:pt x="1204912" y="650367"/>
                  </a:lnTo>
                  <a:lnTo>
                    <a:pt x="1205770" y="653510"/>
                  </a:lnTo>
                  <a:lnTo>
                    <a:pt x="1211009" y="653129"/>
                  </a:lnTo>
                  <a:lnTo>
                    <a:pt x="1225677" y="689324"/>
                  </a:lnTo>
                  <a:lnTo>
                    <a:pt x="1233107" y="687324"/>
                  </a:lnTo>
                  <a:lnTo>
                    <a:pt x="1233583" y="692372"/>
                  </a:lnTo>
                  <a:lnTo>
                    <a:pt x="1225391" y="693039"/>
                  </a:lnTo>
                  <a:lnTo>
                    <a:pt x="1224058" y="709327"/>
                  </a:lnTo>
                  <a:lnTo>
                    <a:pt x="1228058" y="716566"/>
                  </a:lnTo>
                  <a:lnTo>
                    <a:pt x="1224248" y="718661"/>
                  </a:lnTo>
                  <a:lnTo>
                    <a:pt x="1227487" y="734473"/>
                  </a:lnTo>
                  <a:lnTo>
                    <a:pt x="1231963" y="740950"/>
                  </a:lnTo>
                  <a:lnTo>
                    <a:pt x="1233773" y="772478"/>
                  </a:lnTo>
                  <a:lnTo>
                    <a:pt x="1194816" y="786289"/>
                  </a:lnTo>
                  <a:lnTo>
                    <a:pt x="1196531" y="798671"/>
                  </a:lnTo>
                  <a:lnTo>
                    <a:pt x="1181291" y="804005"/>
                  </a:lnTo>
                  <a:lnTo>
                    <a:pt x="1172909" y="804577"/>
                  </a:lnTo>
                  <a:lnTo>
                    <a:pt x="1173194" y="797147"/>
                  </a:lnTo>
                  <a:lnTo>
                    <a:pt x="1162526" y="800481"/>
                  </a:lnTo>
                  <a:lnTo>
                    <a:pt x="1138904" y="799719"/>
                  </a:lnTo>
                  <a:lnTo>
                    <a:pt x="1137571" y="801910"/>
                  </a:lnTo>
                  <a:lnTo>
                    <a:pt x="1126141" y="785813"/>
                  </a:lnTo>
                  <a:lnTo>
                    <a:pt x="1124617" y="796385"/>
                  </a:lnTo>
                  <a:lnTo>
                    <a:pt x="1107281" y="804958"/>
                  </a:lnTo>
                  <a:lnTo>
                    <a:pt x="1094994" y="820960"/>
                  </a:lnTo>
                  <a:lnTo>
                    <a:pt x="1087184" y="841057"/>
                  </a:lnTo>
                  <a:lnTo>
                    <a:pt x="1097185" y="841629"/>
                  </a:lnTo>
                  <a:lnTo>
                    <a:pt x="1089088" y="849535"/>
                  </a:lnTo>
                  <a:lnTo>
                    <a:pt x="1079659" y="845248"/>
                  </a:lnTo>
                  <a:lnTo>
                    <a:pt x="1083088" y="835628"/>
                  </a:lnTo>
                  <a:lnTo>
                    <a:pt x="1090517" y="828389"/>
                  </a:lnTo>
                  <a:lnTo>
                    <a:pt x="1086231" y="825627"/>
                  </a:lnTo>
                  <a:lnTo>
                    <a:pt x="1089755" y="820103"/>
                  </a:lnTo>
                  <a:lnTo>
                    <a:pt x="1075753" y="816769"/>
                  </a:lnTo>
                  <a:lnTo>
                    <a:pt x="1043750" y="802577"/>
                  </a:lnTo>
                  <a:lnTo>
                    <a:pt x="1035177" y="794576"/>
                  </a:lnTo>
                  <a:lnTo>
                    <a:pt x="1028700" y="792671"/>
                  </a:lnTo>
                  <a:lnTo>
                    <a:pt x="1017175" y="794671"/>
                  </a:lnTo>
                  <a:lnTo>
                    <a:pt x="1014412" y="790575"/>
                  </a:lnTo>
                  <a:lnTo>
                    <a:pt x="1004030" y="796766"/>
                  </a:lnTo>
                  <a:lnTo>
                    <a:pt x="1000411" y="796004"/>
                  </a:lnTo>
                  <a:lnTo>
                    <a:pt x="984599" y="805148"/>
                  </a:lnTo>
                  <a:lnTo>
                    <a:pt x="979075" y="812482"/>
                  </a:lnTo>
                  <a:lnTo>
                    <a:pt x="980789" y="825246"/>
                  </a:lnTo>
                  <a:lnTo>
                    <a:pt x="986218" y="832485"/>
                  </a:lnTo>
                  <a:lnTo>
                    <a:pt x="984313" y="836200"/>
                  </a:lnTo>
                  <a:lnTo>
                    <a:pt x="986790" y="841820"/>
                  </a:lnTo>
                  <a:lnTo>
                    <a:pt x="984980" y="842581"/>
                  </a:lnTo>
                  <a:lnTo>
                    <a:pt x="988695" y="852869"/>
                  </a:lnTo>
                  <a:lnTo>
                    <a:pt x="983266" y="846201"/>
                  </a:lnTo>
                  <a:lnTo>
                    <a:pt x="977170" y="850487"/>
                  </a:lnTo>
                  <a:lnTo>
                    <a:pt x="978599" y="868775"/>
                  </a:lnTo>
                  <a:lnTo>
                    <a:pt x="969359" y="876586"/>
                  </a:lnTo>
                  <a:lnTo>
                    <a:pt x="966597" y="883158"/>
                  </a:lnTo>
                  <a:lnTo>
                    <a:pt x="966407" y="889540"/>
                  </a:lnTo>
                  <a:lnTo>
                    <a:pt x="971645" y="904685"/>
                  </a:lnTo>
                  <a:lnTo>
                    <a:pt x="968121" y="906494"/>
                  </a:lnTo>
                  <a:lnTo>
                    <a:pt x="969835" y="914114"/>
                  </a:lnTo>
                  <a:lnTo>
                    <a:pt x="967740" y="922687"/>
                  </a:lnTo>
                  <a:lnTo>
                    <a:pt x="977170" y="942880"/>
                  </a:lnTo>
                  <a:lnTo>
                    <a:pt x="975836" y="944309"/>
                  </a:lnTo>
                  <a:lnTo>
                    <a:pt x="959834" y="948214"/>
                  </a:lnTo>
                  <a:lnTo>
                    <a:pt x="949547" y="948119"/>
                  </a:lnTo>
                  <a:lnTo>
                    <a:pt x="930021" y="961072"/>
                  </a:lnTo>
                  <a:lnTo>
                    <a:pt x="913352" y="959739"/>
                  </a:lnTo>
                  <a:lnTo>
                    <a:pt x="916972" y="946880"/>
                  </a:lnTo>
                  <a:lnTo>
                    <a:pt x="910304" y="939737"/>
                  </a:lnTo>
                  <a:lnTo>
                    <a:pt x="910876" y="919734"/>
                  </a:lnTo>
                  <a:lnTo>
                    <a:pt x="916305" y="903065"/>
                  </a:lnTo>
                  <a:lnTo>
                    <a:pt x="913828" y="892969"/>
                  </a:lnTo>
                  <a:lnTo>
                    <a:pt x="914495" y="878967"/>
                  </a:lnTo>
                  <a:lnTo>
                    <a:pt x="918591" y="862013"/>
                  </a:lnTo>
                  <a:lnTo>
                    <a:pt x="906780" y="850487"/>
                  </a:lnTo>
                  <a:lnTo>
                    <a:pt x="880682" y="872585"/>
                  </a:lnTo>
                  <a:lnTo>
                    <a:pt x="881158" y="888778"/>
                  </a:lnTo>
                  <a:lnTo>
                    <a:pt x="889444" y="894112"/>
                  </a:lnTo>
                  <a:lnTo>
                    <a:pt x="896588" y="890683"/>
                  </a:lnTo>
                  <a:lnTo>
                    <a:pt x="898779" y="895160"/>
                  </a:lnTo>
                  <a:lnTo>
                    <a:pt x="889635" y="897827"/>
                  </a:lnTo>
                  <a:lnTo>
                    <a:pt x="886492" y="895826"/>
                  </a:lnTo>
                  <a:lnTo>
                    <a:pt x="882491" y="900970"/>
                  </a:lnTo>
                  <a:lnTo>
                    <a:pt x="875062" y="903827"/>
                  </a:lnTo>
                  <a:lnTo>
                    <a:pt x="859250" y="902113"/>
                  </a:lnTo>
                  <a:lnTo>
                    <a:pt x="857155" y="927259"/>
                  </a:lnTo>
                  <a:lnTo>
                    <a:pt x="865346" y="944975"/>
                  </a:lnTo>
                  <a:lnTo>
                    <a:pt x="874490" y="956405"/>
                  </a:lnTo>
                  <a:lnTo>
                    <a:pt x="871537" y="976313"/>
                  </a:lnTo>
                  <a:lnTo>
                    <a:pt x="873157" y="993934"/>
                  </a:lnTo>
                  <a:lnTo>
                    <a:pt x="857441" y="996887"/>
                  </a:lnTo>
                  <a:lnTo>
                    <a:pt x="838962" y="987076"/>
                  </a:lnTo>
                  <a:lnTo>
                    <a:pt x="816388" y="978503"/>
                  </a:lnTo>
                  <a:lnTo>
                    <a:pt x="808863" y="977932"/>
                  </a:lnTo>
                  <a:lnTo>
                    <a:pt x="807149" y="998601"/>
                  </a:lnTo>
                  <a:lnTo>
                    <a:pt x="794957" y="1003840"/>
                  </a:lnTo>
                  <a:lnTo>
                    <a:pt x="792670" y="996887"/>
                  </a:lnTo>
                  <a:lnTo>
                    <a:pt x="778288" y="998125"/>
                  </a:lnTo>
                  <a:lnTo>
                    <a:pt x="775335" y="988695"/>
                  </a:lnTo>
                  <a:lnTo>
                    <a:pt x="761333" y="987457"/>
                  </a:lnTo>
                  <a:lnTo>
                    <a:pt x="749427" y="980408"/>
                  </a:lnTo>
                  <a:lnTo>
                    <a:pt x="740759" y="994601"/>
                  </a:lnTo>
                  <a:lnTo>
                    <a:pt x="763715" y="1002697"/>
                  </a:lnTo>
                  <a:lnTo>
                    <a:pt x="762000" y="1007364"/>
                  </a:lnTo>
                  <a:lnTo>
                    <a:pt x="766858" y="1007173"/>
                  </a:lnTo>
                  <a:lnTo>
                    <a:pt x="768001" y="1011746"/>
                  </a:lnTo>
                  <a:lnTo>
                    <a:pt x="773811" y="1014889"/>
                  </a:lnTo>
                  <a:lnTo>
                    <a:pt x="772096" y="1017461"/>
                  </a:lnTo>
                  <a:lnTo>
                    <a:pt x="758761" y="1007364"/>
                  </a:lnTo>
                  <a:lnTo>
                    <a:pt x="756857" y="1013174"/>
                  </a:lnTo>
                  <a:lnTo>
                    <a:pt x="768572" y="1020889"/>
                  </a:lnTo>
                  <a:lnTo>
                    <a:pt x="783431" y="1042035"/>
                  </a:lnTo>
                  <a:lnTo>
                    <a:pt x="787241" y="1055370"/>
                  </a:lnTo>
                  <a:lnTo>
                    <a:pt x="784288" y="1074991"/>
                  </a:lnTo>
                  <a:lnTo>
                    <a:pt x="798004" y="1074991"/>
                  </a:lnTo>
                  <a:lnTo>
                    <a:pt x="798862" y="1064323"/>
                  </a:lnTo>
                  <a:lnTo>
                    <a:pt x="802195" y="1063085"/>
                  </a:lnTo>
                  <a:lnTo>
                    <a:pt x="810959" y="1049560"/>
                  </a:lnTo>
                  <a:lnTo>
                    <a:pt x="820674" y="1044893"/>
                  </a:lnTo>
                  <a:lnTo>
                    <a:pt x="828961" y="1030986"/>
                  </a:lnTo>
                  <a:lnTo>
                    <a:pt x="835342" y="1027081"/>
                  </a:lnTo>
                  <a:lnTo>
                    <a:pt x="853631" y="1034034"/>
                  </a:lnTo>
                  <a:lnTo>
                    <a:pt x="865156" y="1043559"/>
                  </a:lnTo>
                  <a:lnTo>
                    <a:pt x="878681" y="1040225"/>
                  </a:lnTo>
                  <a:lnTo>
                    <a:pt x="891731" y="1044702"/>
                  </a:lnTo>
                  <a:lnTo>
                    <a:pt x="878015" y="1053846"/>
                  </a:lnTo>
                  <a:lnTo>
                    <a:pt x="871633" y="1067943"/>
                  </a:lnTo>
                  <a:lnTo>
                    <a:pt x="872204" y="1086803"/>
                  </a:lnTo>
                  <a:lnTo>
                    <a:pt x="879062" y="1084993"/>
                  </a:lnTo>
                  <a:lnTo>
                    <a:pt x="881729" y="1090517"/>
                  </a:lnTo>
                  <a:lnTo>
                    <a:pt x="889444" y="1080706"/>
                  </a:lnTo>
                  <a:lnTo>
                    <a:pt x="900112" y="1086993"/>
                  </a:lnTo>
                  <a:lnTo>
                    <a:pt x="898017" y="1091184"/>
                  </a:lnTo>
                  <a:lnTo>
                    <a:pt x="900970" y="1098423"/>
                  </a:lnTo>
                  <a:lnTo>
                    <a:pt x="891921" y="1109281"/>
                  </a:lnTo>
                  <a:lnTo>
                    <a:pt x="898112" y="1109853"/>
                  </a:lnTo>
                  <a:lnTo>
                    <a:pt x="902779" y="1120807"/>
                  </a:lnTo>
                  <a:lnTo>
                    <a:pt x="887254" y="1136714"/>
                  </a:lnTo>
                  <a:lnTo>
                    <a:pt x="886587" y="1149096"/>
                  </a:lnTo>
                  <a:lnTo>
                    <a:pt x="878681" y="1155478"/>
                  </a:lnTo>
                  <a:lnTo>
                    <a:pt x="889921" y="1162526"/>
                  </a:lnTo>
                  <a:lnTo>
                    <a:pt x="881634" y="1176433"/>
                  </a:lnTo>
                  <a:lnTo>
                    <a:pt x="888397" y="1179481"/>
                  </a:lnTo>
                  <a:lnTo>
                    <a:pt x="886777" y="1185958"/>
                  </a:lnTo>
                  <a:lnTo>
                    <a:pt x="892588" y="1191578"/>
                  </a:lnTo>
                  <a:lnTo>
                    <a:pt x="887825" y="1197102"/>
                  </a:lnTo>
                  <a:lnTo>
                    <a:pt x="901256" y="1208818"/>
                  </a:lnTo>
                  <a:lnTo>
                    <a:pt x="897065" y="1212152"/>
                  </a:lnTo>
                  <a:lnTo>
                    <a:pt x="896779" y="1225487"/>
                  </a:lnTo>
                  <a:lnTo>
                    <a:pt x="892874" y="1236440"/>
                  </a:lnTo>
                  <a:lnTo>
                    <a:pt x="895064" y="1242060"/>
                  </a:lnTo>
                  <a:lnTo>
                    <a:pt x="882872" y="1248728"/>
                  </a:lnTo>
                  <a:lnTo>
                    <a:pt x="883825" y="1252823"/>
                  </a:lnTo>
                  <a:lnTo>
                    <a:pt x="894302" y="1254919"/>
                  </a:lnTo>
                  <a:lnTo>
                    <a:pt x="892874" y="1260348"/>
                  </a:lnTo>
                  <a:lnTo>
                    <a:pt x="895541" y="1263110"/>
                  </a:lnTo>
                  <a:lnTo>
                    <a:pt x="899922" y="1262729"/>
                  </a:lnTo>
                  <a:lnTo>
                    <a:pt x="898684" y="1266254"/>
                  </a:lnTo>
                  <a:lnTo>
                    <a:pt x="904399" y="1270635"/>
                  </a:lnTo>
                  <a:lnTo>
                    <a:pt x="904589" y="1275969"/>
                  </a:lnTo>
                  <a:lnTo>
                    <a:pt x="913352" y="1277969"/>
                  </a:lnTo>
                  <a:lnTo>
                    <a:pt x="918210" y="1283875"/>
                  </a:lnTo>
                  <a:lnTo>
                    <a:pt x="935831" y="1287018"/>
                  </a:lnTo>
                  <a:lnTo>
                    <a:pt x="942499" y="1304925"/>
                  </a:lnTo>
                  <a:lnTo>
                    <a:pt x="967073" y="1319498"/>
                  </a:lnTo>
                  <a:lnTo>
                    <a:pt x="975741" y="1338453"/>
                  </a:lnTo>
                  <a:lnTo>
                    <a:pt x="969264" y="1338548"/>
                  </a:lnTo>
                  <a:lnTo>
                    <a:pt x="968121" y="1353026"/>
                  </a:lnTo>
                  <a:lnTo>
                    <a:pt x="956596" y="1364171"/>
                  </a:lnTo>
                  <a:lnTo>
                    <a:pt x="953071" y="1363123"/>
                  </a:lnTo>
                  <a:lnTo>
                    <a:pt x="950881" y="1365790"/>
                  </a:lnTo>
                  <a:lnTo>
                    <a:pt x="948023" y="1377696"/>
                  </a:lnTo>
                  <a:lnTo>
                    <a:pt x="954976" y="1395794"/>
                  </a:lnTo>
                  <a:lnTo>
                    <a:pt x="953738" y="1403318"/>
                  </a:lnTo>
                  <a:lnTo>
                    <a:pt x="945166" y="1410653"/>
                  </a:lnTo>
                  <a:lnTo>
                    <a:pt x="933736" y="1403509"/>
                  </a:lnTo>
                  <a:lnTo>
                    <a:pt x="944785" y="1410843"/>
                  </a:lnTo>
                  <a:lnTo>
                    <a:pt x="935831" y="1420178"/>
                  </a:lnTo>
                  <a:lnTo>
                    <a:pt x="934974" y="1425321"/>
                  </a:lnTo>
                  <a:lnTo>
                    <a:pt x="942023" y="1435989"/>
                  </a:lnTo>
                  <a:lnTo>
                    <a:pt x="939832" y="1433989"/>
                  </a:lnTo>
                  <a:lnTo>
                    <a:pt x="943261" y="1444847"/>
                  </a:lnTo>
                  <a:lnTo>
                    <a:pt x="945166" y="1443990"/>
                  </a:lnTo>
                  <a:lnTo>
                    <a:pt x="939641" y="1447800"/>
                  </a:lnTo>
                  <a:lnTo>
                    <a:pt x="929164" y="1450467"/>
                  </a:lnTo>
                  <a:lnTo>
                    <a:pt x="927735" y="1453039"/>
                  </a:lnTo>
                  <a:lnTo>
                    <a:pt x="936688" y="1463230"/>
                  </a:lnTo>
                  <a:lnTo>
                    <a:pt x="939641" y="1458754"/>
                  </a:lnTo>
                  <a:lnTo>
                    <a:pt x="926306" y="1481804"/>
                  </a:lnTo>
                  <a:lnTo>
                    <a:pt x="921353" y="1504093"/>
                  </a:lnTo>
                  <a:lnTo>
                    <a:pt x="922687" y="1523238"/>
                  </a:lnTo>
                  <a:lnTo>
                    <a:pt x="915734" y="1530287"/>
                  </a:lnTo>
                  <a:lnTo>
                    <a:pt x="895255" y="1536859"/>
                  </a:lnTo>
                  <a:lnTo>
                    <a:pt x="885634" y="1548289"/>
                  </a:lnTo>
                  <a:lnTo>
                    <a:pt x="871347" y="1555242"/>
                  </a:lnTo>
                  <a:lnTo>
                    <a:pt x="872871" y="1556671"/>
                  </a:lnTo>
                  <a:lnTo>
                    <a:pt x="865918" y="1571625"/>
                  </a:lnTo>
                  <a:lnTo>
                    <a:pt x="867251" y="1573911"/>
                  </a:lnTo>
                  <a:lnTo>
                    <a:pt x="858298" y="1572387"/>
                  </a:lnTo>
                  <a:lnTo>
                    <a:pt x="857536" y="1574102"/>
                  </a:lnTo>
                  <a:lnTo>
                    <a:pt x="864965" y="1577721"/>
                  </a:lnTo>
                  <a:lnTo>
                    <a:pt x="869347" y="1590675"/>
                  </a:lnTo>
                  <a:lnTo>
                    <a:pt x="846201" y="1592104"/>
                  </a:lnTo>
                  <a:lnTo>
                    <a:pt x="845820" y="1589056"/>
                  </a:lnTo>
                  <a:lnTo>
                    <a:pt x="845534" y="1592485"/>
                  </a:lnTo>
                  <a:lnTo>
                    <a:pt x="834009" y="1578483"/>
                  </a:lnTo>
                  <a:lnTo>
                    <a:pt x="826484" y="1576578"/>
                  </a:lnTo>
                  <a:lnTo>
                    <a:pt x="825246" y="1579816"/>
                  </a:lnTo>
                  <a:lnTo>
                    <a:pt x="814959" y="1580102"/>
                  </a:lnTo>
                  <a:lnTo>
                    <a:pt x="818483" y="1578769"/>
                  </a:lnTo>
                  <a:lnTo>
                    <a:pt x="812959" y="1577340"/>
                  </a:lnTo>
                  <a:lnTo>
                    <a:pt x="793337" y="1588484"/>
                  </a:lnTo>
                  <a:lnTo>
                    <a:pt x="790766" y="1582579"/>
                  </a:lnTo>
                  <a:lnTo>
                    <a:pt x="781621" y="1577149"/>
                  </a:lnTo>
                  <a:lnTo>
                    <a:pt x="768953" y="1576388"/>
                  </a:lnTo>
                  <a:lnTo>
                    <a:pt x="765905" y="1566101"/>
                  </a:lnTo>
                  <a:lnTo>
                    <a:pt x="756857" y="1556956"/>
                  </a:lnTo>
                  <a:lnTo>
                    <a:pt x="759238" y="1567910"/>
                  </a:lnTo>
                  <a:lnTo>
                    <a:pt x="749999" y="1566672"/>
                  </a:lnTo>
                  <a:lnTo>
                    <a:pt x="743998" y="1573149"/>
                  </a:lnTo>
                  <a:lnTo>
                    <a:pt x="734949" y="1575245"/>
                  </a:lnTo>
                  <a:lnTo>
                    <a:pt x="727043" y="1586960"/>
                  </a:lnTo>
                  <a:lnTo>
                    <a:pt x="714280" y="1592961"/>
                  </a:lnTo>
                  <a:lnTo>
                    <a:pt x="706660" y="1602772"/>
                  </a:lnTo>
                  <a:lnTo>
                    <a:pt x="693325" y="1607534"/>
                  </a:lnTo>
                  <a:lnTo>
                    <a:pt x="685991" y="1606487"/>
                  </a:lnTo>
                  <a:lnTo>
                    <a:pt x="680085" y="1598295"/>
                  </a:lnTo>
                  <a:lnTo>
                    <a:pt x="644842" y="1582388"/>
                  </a:lnTo>
                  <a:close/>
                  <a:moveTo>
                    <a:pt x="520922" y="1526667"/>
                  </a:moveTo>
                  <a:lnTo>
                    <a:pt x="523780" y="1529334"/>
                  </a:lnTo>
                  <a:lnTo>
                    <a:pt x="526733" y="1529048"/>
                  </a:lnTo>
                  <a:lnTo>
                    <a:pt x="527113" y="1526096"/>
                  </a:lnTo>
                  <a:lnTo>
                    <a:pt x="534162" y="1530287"/>
                  </a:lnTo>
                  <a:lnTo>
                    <a:pt x="535686" y="1517142"/>
                  </a:lnTo>
                  <a:lnTo>
                    <a:pt x="527209" y="1516189"/>
                  </a:lnTo>
                  <a:lnTo>
                    <a:pt x="520922" y="1526667"/>
                  </a:lnTo>
                  <a:close/>
                  <a:moveTo>
                    <a:pt x="838486" y="1582484"/>
                  </a:moveTo>
                  <a:lnTo>
                    <a:pt x="843439" y="1584960"/>
                  </a:lnTo>
                  <a:lnTo>
                    <a:pt x="841248" y="1581055"/>
                  </a:lnTo>
                  <a:lnTo>
                    <a:pt x="838486" y="1582484"/>
                  </a:lnTo>
                  <a:close/>
                  <a:moveTo>
                    <a:pt x="346519" y="1546479"/>
                  </a:moveTo>
                  <a:lnTo>
                    <a:pt x="352234" y="1545050"/>
                  </a:lnTo>
                  <a:lnTo>
                    <a:pt x="362045" y="1552480"/>
                  </a:lnTo>
                  <a:lnTo>
                    <a:pt x="365665" y="1558385"/>
                  </a:lnTo>
                  <a:lnTo>
                    <a:pt x="361664" y="1554575"/>
                  </a:lnTo>
                  <a:lnTo>
                    <a:pt x="360521" y="1556290"/>
                  </a:lnTo>
                  <a:lnTo>
                    <a:pt x="357283" y="1550289"/>
                  </a:lnTo>
                  <a:lnTo>
                    <a:pt x="350329" y="1552575"/>
                  </a:lnTo>
                  <a:lnTo>
                    <a:pt x="346519" y="15464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5" name="Freihandform: Form 184">
              <a:extLst>
                <a:ext uri="{FF2B5EF4-FFF2-40B4-BE49-F238E27FC236}">
                  <a16:creationId xmlns:a16="http://schemas.microsoft.com/office/drawing/2014/main" id="{DE603F71-34E9-41EC-AABA-A50F3178F871}"/>
                </a:ext>
              </a:extLst>
            </p:cNvPr>
            <p:cNvSpPr/>
            <p:nvPr/>
          </p:nvSpPr>
          <p:spPr>
            <a:xfrm>
              <a:off x="1706192" y="3095549"/>
              <a:ext cx="960300" cy="935550"/>
            </a:xfrm>
            <a:custGeom>
              <a:avLst/>
              <a:gdLst>
                <a:gd name="connsiteX0" fmla="*/ 844963 w 1847850"/>
                <a:gd name="connsiteY0" fmla="*/ 1549146 h 1800225"/>
                <a:gd name="connsiteX1" fmla="*/ 854583 w 1847850"/>
                <a:gd name="connsiteY1" fmla="*/ 1541050 h 1800225"/>
                <a:gd name="connsiteX2" fmla="*/ 859536 w 1847850"/>
                <a:gd name="connsiteY2" fmla="*/ 1529429 h 1800225"/>
                <a:gd name="connsiteX3" fmla="*/ 876395 w 1847850"/>
                <a:gd name="connsiteY3" fmla="*/ 1530191 h 1800225"/>
                <a:gd name="connsiteX4" fmla="*/ 885158 w 1847850"/>
                <a:gd name="connsiteY4" fmla="*/ 1525048 h 1800225"/>
                <a:gd name="connsiteX5" fmla="*/ 886206 w 1847850"/>
                <a:gd name="connsiteY5" fmla="*/ 1517714 h 1800225"/>
                <a:gd name="connsiteX6" fmla="*/ 888492 w 1847850"/>
                <a:gd name="connsiteY6" fmla="*/ 1517904 h 1800225"/>
                <a:gd name="connsiteX7" fmla="*/ 892969 w 1847850"/>
                <a:gd name="connsiteY7" fmla="*/ 1508951 h 1800225"/>
                <a:gd name="connsiteX8" fmla="*/ 888492 w 1847850"/>
                <a:gd name="connsiteY8" fmla="*/ 1505140 h 1800225"/>
                <a:gd name="connsiteX9" fmla="*/ 889826 w 1847850"/>
                <a:gd name="connsiteY9" fmla="*/ 1499235 h 1800225"/>
                <a:gd name="connsiteX10" fmla="*/ 897827 w 1847850"/>
                <a:gd name="connsiteY10" fmla="*/ 1492949 h 1800225"/>
                <a:gd name="connsiteX11" fmla="*/ 896874 w 1847850"/>
                <a:gd name="connsiteY11" fmla="*/ 1487900 h 1800225"/>
                <a:gd name="connsiteX12" fmla="*/ 892873 w 1847850"/>
                <a:gd name="connsiteY12" fmla="*/ 1484185 h 1800225"/>
                <a:gd name="connsiteX13" fmla="*/ 904875 w 1847850"/>
                <a:gd name="connsiteY13" fmla="*/ 1478185 h 1800225"/>
                <a:gd name="connsiteX14" fmla="*/ 898398 w 1847850"/>
                <a:gd name="connsiteY14" fmla="*/ 1479900 h 1800225"/>
                <a:gd name="connsiteX15" fmla="*/ 897541 w 1847850"/>
                <a:gd name="connsiteY15" fmla="*/ 1476565 h 1800225"/>
                <a:gd name="connsiteX16" fmla="*/ 885920 w 1847850"/>
                <a:gd name="connsiteY16" fmla="*/ 1480185 h 1800225"/>
                <a:gd name="connsiteX17" fmla="*/ 857821 w 1847850"/>
                <a:gd name="connsiteY17" fmla="*/ 1498854 h 1800225"/>
                <a:gd name="connsiteX18" fmla="*/ 847820 w 1847850"/>
                <a:gd name="connsiteY18" fmla="*/ 1501807 h 1800225"/>
                <a:gd name="connsiteX19" fmla="*/ 850297 w 1847850"/>
                <a:gd name="connsiteY19" fmla="*/ 1488662 h 1800225"/>
                <a:gd name="connsiteX20" fmla="*/ 864013 w 1847850"/>
                <a:gd name="connsiteY20" fmla="*/ 1476851 h 1800225"/>
                <a:gd name="connsiteX21" fmla="*/ 867442 w 1847850"/>
                <a:gd name="connsiteY21" fmla="*/ 1466564 h 1800225"/>
                <a:gd name="connsiteX22" fmla="*/ 863251 w 1847850"/>
                <a:gd name="connsiteY22" fmla="*/ 1461230 h 1800225"/>
                <a:gd name="connsiteX23" fmla="*/ 852106 w 1847850"/>
                <a:gd name="connsiteY23" fmla="*/ 1463707 h 1800225"/>
                <a:gd name="connsiteX24" fmla="*/ 844391 w 1847850"/>
                <a:gd name="connsiteY24" fmla="*/ 1462087 h 1800225"/>
                <a:gd name="connsiteX25" fmla="*/ 840296 w 1847850"/>
                <a:gd name="connsiteY25" fmla="*/ 1457801 h 1800225"/>
                <a:gd name="connsiteX26" fmla="*/ 842010 w 1847850"/>
                <a:gd name="connsiteY26" fmla="*/ 1455610 h 1800225"/>
                <a:gd name="connsiteX27" fmla="*/ 838581 w 1847850"/>
                <a:gd name="connsiteY27" fmla="*/ 1452658 h 1800225"/>
                <a:gd name="connsiteX28" fmla="*/ 840010 w 1847850"/>
                <a:gd name="connsiteY28" fmla="*/ 1450276 h 1800225"/>
                <a:gd name="connsiteX29" fmla="*/ 833152 w 1847850"/>
                <a:gd name="connsiteY29" fmla="*/ 1450658 h 1800225"/>
                <a:gd name="connsiteX30" fmla="*/ 828485 w 1847850"/>
                <a:gd name="connsiteY30" fmla="*/ 1453896 h 1800225"/>
                <a:gd name="connsiteX31" fmla="*/ 812959 w 1847850"/>
                <a:gd name="connsiteY31" fmla="*/ 1445990 h 1800225"/>
                <a:gd name="connsiteX32" fmla="*/ 804101 w 1847850"/>
                <a:gd name="connsiteY32" fmla="*/ 1447800 h 1800225"/>
                <a:gd name="connsiteX33" fmla="*/ 797147 w 1847850"/>
                <a:gd name="connsiteY33" fmla="*/ 1439894 h 1800225"/>
                <a:gd name="connsiteX34" fmla="*/ 791146 w 1847850"/>
                <a:gd name="connsiteY34" fmla="*/ 1442085 h 1800225"/>
                <a:gd name="connsiteX35" fmla="*/ 790289 w 1847850"/>
                <a:gd name="connsiteY35" fmla="*/ 1430846 h 1800225"/>
                <a:gd name="connsiteX36" fmla="*/ 781621 w 1847850"/>
                <a:gd name="connsiteY36" fmla="*/ 1432465 h 1800225"/>
                <a:gd name="connsiteX37" fmla="*/ 775240 w 1847850"/>
                <a:gd name="connsiteY37" fmla="*/ 1442752 h 1800225"/>
                <a:gd name="connsiteX38" fmla="*/ 760857 w 1847850"/>
                <a:gd name="connsiteY38" fmla="*/ 1433227 h 1800225"/>
                <a:gd name="connsiteX39" fmla="*/ 753618 w 1847850"/>
                <a:gd name="connsiteY39" fmla="*/ 1433036 h 1800225"/>
                <a:gd name="connsiteX40" fmla="*/ 749427 w 1847850"/>
                <a:gd name="connsiteY40" fmla="*/ 1419987 h 1800225"/>
                <a:gd name="connsiteX41" fmla="*/ 740283 w 1847850"/>
                <a:gd name="connsiteY41" fmla="*/ 1414748 h 1800225"/>
                <a:gd name="connsiteX42" fmla="*/ 722757 w 1847850"/>
                <a:gd name="connsiteY42" fmla="*/ 1398175 h 1800225"/>
                <a:gd name="connsiteX43" fmla="*/ 728091 w 1847850"/>
                <a:gd name="connsiteY43" fmla="*/ 1384173 h 1800225"/>
                <a:gd name="connsiteX44" fmla="*/ 725900 w 1847850"/>
                <a:gd name="connsiteY44" fmla="*/ 1384459 h 1800225"/>
                <a:gd name="connsiteX45" fmla="*/ 725234 w 1847850"/>
                <a:gd name="connsiteY45" fmla="*/ 1373124 h 1800225"/>
                <a:gd name="connsiteX46" fmla="*/ 729044 w 1847850"/>
                <a:gd name="connsiteY46" fmla="*/ 1372648 h 1800225"/>
                <a:gd name="connsiteX47" fmla="*/ 731425 w 1847850"/>
                <a:gd name="connsiteY47" fmla="*/ 1359694 h 1800225"/>
                <a:gd name="connsiteX48" fmla="*/ 736092 w 1847850"/>
                <a:gd name="connsiteY48" fmla="*/ 1353598 h 1800225"/>
                <a:gd name="connsiteX49" fmla="*/ 730282 w 1847850"/>
                <a:gd name="connsiteY49" fmla="*/ 1351026 h 1800225"/>
                <a:gd name="connsiteX50" fmla="*/ 729329 w 1847850"/>
                <a:gd name="connsiteY50" fmla="*/ 1344835 h 1800225"/>
                <a:gd name="connsiteX51" fmla="*/ 725138 w 1847850"/>
                <a:gd name="connsiteY51" fmla="*/ 1345692 h 1800225"/>
                <a:gd name="connsiteX52" fmla="*/ 723424 w 1847850"/>
                <a:gd name="connsiteY52" fmla="*/ 1351121 h 1800225"/>
                <a:gd name="connsiteX53" fmla="*/ 716185 w 1847850"/>
                <a:gd name="connsiteY53" fmla="*/ 1345978 h 1800225"/>
                <a:gd name="connsiteX54" fmla="*/ 717995 w 1847850"/>
                <a:gd name="connsiteY54" fmla="*/ 1340739 h 1800225"/>
                <a:gd name="connsiteX55" fmla="*/ 714565 w 1847850"/>
                <a:gd name="connsiteY55" fmla="*/ 1337786 h 1800225"/>
                <a:gd name="connsiteX56" fmla="*/ 712756 w 1847850"/>
                <a:gd name="connsiteY56" fmla="*/ 1340358 h 1800225"/>
                <a:gd name="connsiteX57" fmla="*/ 706088 w 1847850"/>
                <a:gd name="connsiteY57" fmla="*/ 1340263 h 1800225"/>
                <a:gd name="connsiteX58" fmla="*/ 705898 w 1847850"/>
                <a:gd name="connsiteY58" fmla="*/ 1337405 h 1800225"/>
                <a:gd name="connsiteX59" fmla="*/ 700564 w 1847850"/>
                <a:gd name="connsiteY59" fmla="*/ 1343501 h 1800225"/>
                <a:gd name="connsiteX60" fmla="*/ 695420 w 1847850"/>
                <a:gd name="connsiteY60" fmla="*/ 1345406 h 1800225"/>
                <a:gd name="connsiteX61" fmla="*/ 693706 w 1847850"/>
                <a:gd name="connsiteY61" fmla="*/ 1350836 h 1800225"/>
                <a:gd name="connsiteX62" fmla="*/ 685705 w 1847850"/>
                <a:gd name="connsiteY62" fmla="*/ 1355693 h 1800225"/>
                <a:gd name="connsiteX63" fmla="*/ 670941 w 1847850"/>
                <a:gd name="connsiteY63" fmla="*/ 1349502 h 1800225"/>
                <a:gd name="connsiteX64" fmla="*/ 672179 w 1847850"/>
                <a:gd name="connsiteY64" fmla="*/ 1347121 h 1800225"/>
                <a:gd name="connsiteX65" fmla="*/ 679609 w 1847850"/>
                <a:gd name="connsiteY65" fmla="*/ 1347502 h 1800225"/>
                <a:gd name="connsiteX66" fmla="*/ 688943 w 1847850"/>
                <a:gd name="connsiteY66" fmla="*/ 1344168 h 1800225"/>
                <a:gd name="connsiteX67" fmla="*/ 687896 w 1847850"/>
                <a:gd name="connsiteY67" fmla="*/ 1341691 h 1800225"/>
                <a:gd name="connsiteX68" fmla="*/ 691039 w 1847850"/>
                <a:gd name="connsiteY68" fmla="*/ 1339882 h 1800225"/>
                <a:gd name="connsiteX69" fmla="*/ 688943 w 1847850"/>
                <a:gd name="connsiteY69" fmla="*/ 1337691 h 1800225"/>
                <a:gd name="connsiteX70" fmla="*/ 683133 w 1847850"/>
                <a:gd name="connsiteY70" fmla="*/ 1340263 h 1800225"/>
                <a:gd name="connsiteX71" fmla="*/ 674465 w 1847850"/>
                <a:gd name="connsiteY71" fmla="*/ 1330833 h 1800225"/>
                <a:gd name="connsiteX72" fmla="*/ 668941 w 1847850"/>
                <a:gd name="connsiteY72" fmla="*/ 1335119 h 1800225"/>
                <a:gd name="connsiteX73" fmla="*/ 665702 w 1847850"/>
                <a:gd name="connsiteY73" fmla="*/ 1327595 h 1800225"/>
                <a:gd name="connsiteX74" fmla="*/ 668750 w 1847850"/>
                <a:gd name="connsiteY74" fmla="*/ 1318736 h 1800225"/>
                <a:gd name="connsiteX75" fmla="*/ 675322 w 1847850"/>
                <a:gd name="connsiteY75" fmla="*/ 1313402 h 1800225"/>
                <a:gd name="connsiteX76" fmla="*/ 669131 w 1847850"/>
                <a:gd name="connsiteY76" fmla="*/ 1317403 h 1800225"/>
                <a:gd name="connsiteX77" fmla="*/ 664750 w 1847850"/>
                <a:gd name="connsiteY77" fmla="*/ 1317212 h 1800225"/>
                <a:gd name="connsiteX78" fmla="*/ 672465 w 1847850"/>
                <a:gd name="connsiteY78" fmla="*/ 1298639 h 1800225"/>
                <a:gd name="connsiteX79" fmla="*/ 671227 w 1847850"/>
                <a:gd name="connsiteY79" fmla="*/ 1296257 h 1800225"/>
                <a:gd name="connsiteX80" fmla="*/ 652177 w 1847850"/>
                <a:gd name="connsiteY80" fmla="*/ 1289685 h 1800225"/>
                <a:gd name="connsiteX81" fmla="*/ 650938 w 1847850"/>
                <a:gd name="connsiteY81" fmla="*/ 1268825 h 1800225"/>
                <a:gd name="connsiteX82" fmla="*/ 654653 w 1847850"/>
                <a:gd name="connsiteY82" fmla="*/ 1266349 h 1800225"/>
                <a:gd name="connsiteX83" fmla="*/ 653701 w 1847850"/>
                <a:gd name="connsiteY83" fmla="*/ 1262634 h 1800225"/>
                <a:gd name="connsiteX84" fmla="*/ 665321 w 1847850"/>
                <a:gd name="connsiteY84" fmla="*/ 1262158 h 1800225"/>
                <a:gd name="connsiteX85" fmla="*/ 670179 w 1847850"/>
                <a:gd name="connsiteY85" fmla="*/ 1257110 h 1800225"/>
                <a:gd name="connsiteX86" fmla="*/ 687419 w 1847850"/>
                <a:gd name="connsiteY86" fmla="*/ 1249489 h 1800225"/>
                <a:gd name="connsiteX87" fmla="*/ 674275 w 1847850"/>
                <a:gd name="connsiteY87" fmla="*/ 1238345 h 1800225"/>
                <a:gd name="connsiteX88" fmla="*/ 663512 w 1847850"/>
                <a:gd name="connsiteY88" fmla="*/ 1233678 h 1800225"/>
                <a:gd name="connsiteX89" fmla="*/ 663321 w 1847850"/>
                <a:gd name="connsiteY89" fmla="*/ 1223391 h 1800225"/>
                <a:gd name="connsiteX90" fmla="*/ 661035 w 1847850"/>
                <a:gd name="connsiteY90" fmla="*/ 1220343 h 1800225"/>
                <a:gd name="connsiteX91" fmla="*/ 645033 w 1847850"/>
                <a:gd name="connsiteY91" fmla="*/ 1217771 h 1800225"/>
                <a:gd name="connsiteX92" fmla="*/ 640461 w 1847850"/>
                <a:gd name="connsiteY92" fmla="*/ 1219772 h 1800225"/>
                <a:gd name="connsiteX93" fmla="*/ 637794 w 1847850"/>
                <a:gd name="connsiteY93" fmla="*/ 1205389 h 1800225"/>
                <a:gd name="connsiteX94" fmla="*/ 633413 w 1847850"/>
                <a:gd name="connsiteY94" fmla="*/ 1198721 h 1800225"/>
                <a:gd name="connsiteX95" fmla="*/ 625602 w 1847850"/>
                <a:gd name="connsiteY95" fmla="*/ 1200626 h 1800225"/>
                <a:gd name="connsiteX96" fmla="*/ 619315 w 1847850"/>
                <a:gd name="connsiteY96" fmla="*/ 1198055 h 1800225"/>
                <a:gd name="connsiteX97" fmla="*/ 608933 w 1847850"/>
                <a:gd name="connsiteY97" fmla="*/ 1201293 h 1800225"/>
                <a:gd name="connsiteX98" fmla="*/ 593408 w 1847850"/>
                <a:gd name="connsiteY98" fmla="*/ 1196435 h 1800225"/>
                <a:gd name="connsiteX99" fmla="*/ 590645 w 1847850"/>
                <a:gd name="connsiteY99" fmla="*/ 1192530 h 1800225"/>
                <a:gd name="connsiteX100" fmla="*/ 593884 w 1847850"/>
                <a:gd name="connsiteY100" fmla="*/ 1185196 h 1800225"/>
                <a:gd name="connsiteX101" fmla="*/ 591503 w 1847850"/>
                <a:gd name="connsiteY101" fmla="*/ 1181957 h 1800225"/>
                <a:gd name="connsiteX102" fmla="*/ 580644 w 1847850"/>
                <a:gd name="connsiteY102" fmla="*/ 1185863 h 1800225"/>
                <a:gd name="connsiteX103" fmla="*/ 567214 w 1847850"/>
                <a:gd name="connsiteY103" fmla="*/ 1181957 h 1800225"/>
                <a:gd name="connsiteX104" fmla="*/ 554927 w 1847850"/>
                <a:gd name="connsiteY104" fmla="*/ 1210532 h 1800225"/>
                <a:gd name="connsiteX105" fmla="*/ 555308 w 1847850"/>
                <a:gd name="connsiteY105" fmla="*/ 1226248 h 1800225"/>
                <a:gd name="connsiteX106" fmla="*/ 548545 w 1847850"/>
                <a:gd name="connsiteY106" fmla="*/ 1252728 h 1800225"/>
                <a:gd name="connsiteX107" fmla="*/ 546735 w 1847850"/>
                <a:gd name="connsiteY107" fmla="*/ 1252252 h 1800225"/>
                <a:gd name="connsiteX108" fmla="*/ 544925 w 1847850"/>
                <a:gd name="connsiteY108" fmla="*/ 1257872 h 1800225"/>
                <a:gd name="connsiteX109" fmla="*/ 542544 w 1847850"/>
                <a:gd name="connsiteY109" fmla="*/ 1271111 h 1800225"/>
                <a:gd name="connsiteX110" fmla="*/ 536448 w 1847850"/>
                <a:gd name="connsiteY110" fmla="*/ 1278541 h 1800225"/>
                <a:gd name="connsiteX111" fmla="*/ 519684 w 1847850"/>
                <a:gd name="connsiteY111" fmla="*/ 1280446 h 1800225"/>
                <a:gd name="connsiteX112" fmla="*/ 500825 w 1847850"/>
                <a:gd name="connsiteY112" fmla="*/ 1292542 h 1800225"/>
                <a:gd name="connsiteX113" fmla="*/ 482155 w 1847850"/>
                <a:gd name="connsiteY113" fmla="*/ 1296733 h 1800225"/>
                <a:gd name="connsiteX114" fmla="*/ 475869 w 1847850"/>
                <a:gd name="connsiteY114" fmla="*/ 1295686 h 1800225"/>
                <a:gd name="connsiteX115" fmla="*/ 469963 w 1847850"/>
                <a:gd name="connsiteY115" fmla="*/ 1299210 h 1800225"/>
                <a:gd name="connsiteX116" fmla="*/ 468725 w 1847850"/>
                <a:gd name="connsiteY116" fmla="*/ 1315403 h 1800225"/>
                <a:gd name="connsiteX117" fmla="*/ 476917 w 1847850"/>
                <a:gd name="connsiteY117" fmla="*/ 1341215 h 1800225"/>
                <a:gd name="connsiteX118" fmla="*/ 469011 w 1847850"/>
                <a:gd name="connsiteY118" fmla="*/ 1336357 h 1800225"/>
                <a:gd name="connsiteX119" fmla="*/ 458629 w 1847850"/>
                <a:gd name="connsiteY119" fmla="*/ 1335596 h 1800225"/>
                <a:gd name="connsiteX120" fmla="*/ 449580 w 1847850"/>
                <a:gd name="connsiteY120" fmla="*/ 1338167 h 1800225"/>
                <a:gd name="connsiteX121" fmla="*/ 435578 w 1847850"/>
                <a:gd name="connsiteY121" fmla="*/ 1330166 h 1800225"/>
                <a:gd name="connsiteX122" fmla="*/ 426148 w 1847850"/>
                <a:gd name="connsiteY122" fmla="*/ 1321403 h 1800225"/>
                <a:gd name="connsiteX123" fmla="*/ 407479 w 1847850"/>
                <a:gd name="connsiteY123" fmla="*/ 1312831 h 1800225"/>
                <a:gd name="connsiteX124" fmla="*/ 403479 w 1847850"/>
                <a:gd name="connsiteY124" fmla="*/ 1313974 h 1800225"/>
                <a:gd name="connsiteX125" fmla="*/ 394430 w 1847850"/>
                <a:gd name="connsiteY125" fmla="*/ 1325689 h 1800225"/>
                <a:gd name="connsiteX126" fmla="*/ 378619 w 1847850"/>
                <a:gd name="connsiteY126" fmla="*/ 1337215 h 1800225"/>
                <a:gd name="connsiteX127" fmla="*/ 365474 w 1847850"/>
                <a:gd name="connsiteY127" fmla="*/ 1340834 h 1800225"/>
                <a:gd name="connsiteX128" fmla="*/ 360997 w 1847850"/>
                <a:gd name="connsiteY128" fmla="*/ 1339215 h 1800225"/>
                <a:gd name="connsiteX129" fmla="*/ 359569 w 1847850"/>
                <a:gd name="connsiteY129" fmla="*/ 1346073 h 1800225"/>
                <a:gd name="connsiteX130" fmla="*/ 361760 w 1847850"/>
                <a:gd name="connsiteY130" fmla="*/ 1355217 h 1800225"/>
                <a:gd name="connsiteX131" fmla="*/ 356330 w 1847850"/>
                <a:gd name="connsiteY131" fmla="*/ 1388840 h 1800225"/>
                <a:gd name="connsiteX132" fmla="*/ 364903 w 1847850"/>
                <a:gd name="connsiteY132" fmla="*/ 1403509 h 1800225"/>
                <a:gd name="connsiteX133" fmla="*/ 365570 w 1847850"/>
                <a:gd name="connsiteY133" fmla="*/ 1411129 h 1800225"/>
                <a:gd name="connsiteX134" fmla="*/ 361379 w 1847850"/>
                <a:gd name="connsiteY134" fmla="*/ 1418177 h 1800225"/>
                <a:gd name="connsiteX135" fmla="*/ 339376 w 1847850"/>
                <a:gd name="connsiteY135" fmla="*/ 1433512 h 1800225"/>
                <a:gd name="connsiteX136" fmla="*/ 317754 w 1847850"/>
                <a:gd name="connsiteY136" fmla="*/ 1429798 h 1800225"/>
                <a:gd name="connsiteX137" fmla="*/ 299847 w 1847850"/>
                <a:gd name="connsiteY137" fmla="*/ 1423226 h 1800225"/>
                <a:gd name="connsiteX138" fmla="*/ 290036 w 1847850"/>
                <a:gd name="connsiteY138" fmla="*/ 1413701 h 1800225"/>
                <a:gd name="connsiteX139" fmla="*/ 292798 w 1847850"/>
                <a:gd name="connsiteY139" fmla="*/ 1404461 h 1800225"/>
                <a:gd name="connsiteX140" fmla="*/ 292037 w 1847850"/>
                <a:gd name="connsiteY140" fmla="*/ 1396174 h 1800225"/>
                <a:gd name="connsiteX141" fmla="*/ 296894 w 1847850"/>
                <a:gd name="connsiteY141" fmla="*/ 1383221 h 1800225"/>
                <a:gd name="connsiteX142" fmla="*/ 293465 w 1847850"/>
                <a:gd name="connsiteY142" fmla="*/ 1371790 h 1800225"/>
                <a:gd name="connsiteX143" fmla="*/ 278606 w 1847850"/>
                <a:gd name="connsiteY143" fmla="*/ 1374077 h 1800225"/>
                <a:gd name="connsiteX144" fmla="*/ 268605 w 1847850"/>
                <a:gd name="connsiteY144" fmla="*/ 1372838 h 1800225"/>
                <a:gd name="connsiteX145" fmla="*/ 258699 w 1847850"/>
                <a:gd name="connsiteY145" fmla="*/ 1383030 h 1800225"/>
                <a:gd name="connsiteX146" fmla="*/ 254984 w 1847850"/>
                <a:gd name="connsiteY146" fmla="*/ 1383697 h 1800225"/>
                <a:gd name="connsiteX147" fmla="*/ 252317 w 1847850"/>
                <a:gd name="connsiteY147" fmla="*/ 1389507 h 1800225"/>
                <a:gd name="connsiteX148" fmla="*/ 244697 w 1847850"/>
                <a:gd name="connsiteY148" fmla="*/ 1383221 h 1800225"/>
                <a:gd name="connsiteX149" fmla="*/ 241268 w 1847850"/>
                <a:gd name="connsiteY149" fmla="*/ 1375791 h 1800225"/>
                <a:gd name="connsiteX150" fmla="*/ 226790 w 1847850"/>
                <a:gd name="connsiteY150" fmla="*/ 1375696 h 1800225"/>
                <a:gd name="connsiteX151" fmla="*/ 226314 w 1847850"/>
                <a:gd name="connsiteY151" fmla="*/ 1366933 h 1800225"/>
                <a:gd name="connsiteX152" fmla="*/ 209836 w 1847850"/>
                <a:gd name="connsiteY152" fmla="*/ 1364552 h 1800225"/>
                <a:gd name="connsiteX153" fmla="*/ 210312 w 1847850"/>
                <a:gd name="connsiteY153" fmla="*/ 1379982 h 1800225"/>
                <a:gd name="connsiteX154" fmla="*/ 203073 w 1847850"/>
                <a:gd name="connsiteY154" fmla="*/ 1374172 h 1800225"/>
                <a:gd name="connsiteX155" fmla="*/ 185356 w 1847850"/>
                <a:gd name="connsiteY155" fmla="*/ 1372648 h 1800225"/>
                <a:gd name="connsiteX156" fmla="*/ 183642 w 1847850"/>
                <a:gd name="connsiteY156" fmla="*/ 1368933 h 1800225"/>
                <a:gd name="connsiteX157" fmla="*/ 168307 w 1847850"/>
                <a:gd name="connsiteY157" fmla="*/ 1362170 h 1800225"/>
                <a:gd name="connsiteX158" fmla="*/ 147161 w 1847850"/>
                <a:gd name="connsiteY158" fmla="*/ 1362265 h 1800225"/>
                <a:gd name="connsiteX159" fmla="*/ 144018 w 1847850"/>
                <a:gd name="connsiteY159" fmla="*/ 1353407 h 1800225"/>
                <a:gd name="connsiteX160" fmla="*/ 140494 w 1847850"/>
                <a:gd name="connsiteY160" fmla="*/ 1352360 h 1800225"/>
                <a:gd name="connsiteX161" fmla="*/ 141256 w 1847850"/>
                <a:gd name="connsiteY161" fmla="*/ 1368171 h 1800225"/>
                <a:gd name="connsiteX162" fmla="*/ 126683 w 1847850"/>
                <a:gd name="connsiteY162" fmla="*/ 1378458 h 1800225"/>
                <a:gd name="connsiteX163" fmla="*/ 119348 w 1847850"/>
                <a:gd name="connsiteY163" fmla="*/ 1370076 h 1800225"/>
                <a:gd name="connsiteX164" fmla="*/ 119158 w 1847850"/>
                <a:gd name="connsiteY164" fmla="*/ 1363980 h 1800225"/>
                <a:gd name="connsiteX165" fmla="*/ 115253 w 1847850"/>
                <a:gd name="connsiteY165" fmla="*/ 1358932 h 1800225"/>
                <a:gd name="connsiteX166" fmla="*/ 111919 w 1847850"/>
                <a:gd name="connsiteY166" fmla="*/ 1355598 h 1800225"/>
                <a:gd name="connsiteX167" fmla="*/ 108490 w 1847850"/>
                <a:gd name="connsiteY167" fmla="*/ 1357979 h 1800225"/>
                <a:gd name="connsiteX168" fmla="*/ 106489 w 1847850"/>
                <a:gd name="connsiteY168" fmla="*/ 1356265 h 1800225"/>
                <a:gd name="connsiteX169" fmla="*/ 106680 w 1847850"/>
                <a:gd name="connsiteY169" fmla="*/ 1349121 h 1800225"/>
                <a:gd name="connsiteX170" fmla="*/ 84487 w 1847850"/>
                <a:gd name="connsiteY170" fmla="*/ 1360170 h 1800225"/>
                <a:gd name="connsiteX171" fmla="*/ 78105 w 1847850"/>
                <a:gd name="connsiteY171" fmla="*/ 1363599 h 1800225"/>
                <a:gd name="connsiteX172" fmla="*/ 73057 w 1847850"/>
                <a:gd name="connsiteY172" fmla="*/ 1356646 h 1800225"/>
                <a:gd name="connsiteX173" fmla="*/ 67532 w 1847850"/>
                <a:gd name="connsiteY173" fmla="*/ 1360837 h 1800225"/>
                <a:gd name="connsiteX174" fmla="*/ 71819 w 1847850"/>
                <a:gd name="connsiteY174" fmla="*/ 1350073 h 1800225"/>
                <a:gd name="connsiteX175" fmla="*/ 69628 w 1847850"/>
                <a:gd name="connsiteY175" fmla="*/ 1342168 h 1800225"/>
                <a:gd name="connsiteX176" fmla="*/ 74104 w 1847850"/>
                <a:gd name="connsiteY176" fmla="*/ 1328547 h 1800225"/>
                <a:gd name="connsiteX177" fmla="*/ 59531 w 1847850"/>
                <a:gd name="connsiteY177" fmla="*/ 1323213 h 1800225"/>
                <a:gd name="connsiteX178" fmla="*/ 48578 w 1847850"/>
                <a:gd name="connsiteY178" fmla="*/ 1329595 h 1800225"/>
                <a:gd name="connsiteX179" fmla="*/ 34480 w 1847850"/>
                <a:gd name="connsiteY179" fmla="*/ 1333119 h 1800225"/>
                <a:gd name="connsiteX180" fmla="*/ 23431 w 1847850"/>
                <a:gd name="connsiteY180" fmla="*/ 1328833 h 1800225"/>
                <a:gd name="connsiteX181" fmla="*/ 15430 w 1847850"/>
                <a:gd name="connsiteY181" fmla="*/ 1318355 h 1800225"/>
                <a:gd name="connsiteX182" fmla="*/ 16764 w 1847850"/>
                <a:gd name="connsiteY182" fmla="*/ 1321308 h 1800225"/>
                <a:gd name="connsiteX183" fmla="*/ 10001 w 1847850"/>
                <a:gd name="connsiteY183" fmla="*/ 1318450 h 1800225"/>
                <a:gd name="connsiteX184" fmla="*/ 14573 w 1847850"/>
                <a:gd name="connsiteY184" fmla="*/ 1315974 h 1800225"/>
                <a:gd name="connsiteX185" fmla="*/ 15050 w 1847850"/>
                <a:gd name="connsiteY185" fmla="*/ 1294543 h 1800225"/>
                <a:gd name="connsiteX186" fmla="*/ 10763 w 1847850"/>
                <a:gd name="connsiteY186" fmla="*/ 1295686 h 1800225"/>
                <a:gd name="connsiteX187" fmla="*/ 14669 w 1847850"/>
                <a:gd name="connsiteY187" fmla="*/ 1291304 h 1800225"/>
                <a:gd name="connsiteX188" fmla="*/ 14669 w 1847850"/>
                <a:gd name="connsiteY188" fmla="*/ 1283303 h 1800225"/>
                <a:gd name="connsiteX189" fmla="*/ 13621 w 1847850"/>
                <a:gd name="connsiteY189" fmla="*/ 1272445 h 1800225"/>
                <a:gd name="connsiteX190" fmla="*/ 11144 w 1847850"/>
                <a:gd name="connsiteY190" fmla="*/ 1272730 h 1800225"/>
                <a:gd name="connsiteX191" fmla="*/ 9525 w 1847850"/>
                <a:gd name="connsiteY191" fmla="*/ 1269397 h 1800225"/>
                <a:gd name="connsiteX192" fmla="*/ 14954 w 1847850"/>
                <a:gd name="connsiteY192" fmla="*/ 1264634 h 1800225"/>
                <a:gd name="connsiteX193" fmla="*/ 15526 w 1847850"/>
                <a:gd name="connsiteY193" fmla="*/ 1257014 h 1800225"/>
                <a:gd name="connsiteX194" fmla="*/ 50768 w 1847850"/>
                <a:gd name="connsiteY194" fmla="*/ 1272921 h 1800225"/>
                <a:gd name="connsiteX195" fmla="*/ 56674 w 1847850"/>
                <a:gd name="connsiteY195" fmla="*/ 1281113 h 1800225"/>
                <a:gd name="connsiteX196" fmla="*/ 64008 w 1847850"/>
                <a:gd name="connsiteY196" fmla="*/ 1282160 h 1800225"/>
                <a:gd name="connsiteX197" fmla="*/ 77343 w 1847850"/>
                <a:gd name="connsiteY197" fmla="*/ 1277398 h 1800225"/>
                <a:gd name="connsiteX198" fmla="*/ 84963 w 1847850"/>
                <a:gd name="connsiteY198" fmla="*/ 1267587 h 1800225"/>
                <a:gd name="connsiteX199" fmla="*/ 97727 w 1847850"/>
                <a:gd name="connsiteY199" fmla="*/ 1261586 h 1800225"/>
                <a:gd name="connsiteX200" fmla="*/ 105632 w 1847850"/>
                <a:gd name="connsiteY200" fmla="*/ 1249871 h 1800225"/>
                <a:gd name="connsiteX201" fmla="*/ 114681 w 1847850"/>
                <a:gd name="connsiteY201" fmla="*/ 1247775 h 1800225"/>
                <a:gd name="connsiteX202" fmla="*/ 120682 w 1847850"/>
                <a:gd name="connsiteY202" fmla="*/ 1241298 h 1800225"/>
                <a:gd name="connsiteX203" fmla="*/ 129921 w 1847850"/>
                <a:gd name="connsiteY203" fmla="*/ 1242536 h 1800225"/>
                <a:gd name="connsiteX204" fmla="*/ 127540 w 1847850"/>
                <a:gd name="connsiteY204" fmla="*/ 1231582 h 1800225"/>
                <a:gd name="connsiteX205" fmla="*/ 136588 w 1847850"/>
                <a:gd name="connsiteY205" fmla="*/ 1240727 h 1800225"/>
                <a:gd name="connsiteX206" fmla="*/ 139637 w 1847850"/>
                <a:gd name="connsiteY206" fmla="*/ 1251014 h 1800225"/>
                <a:gd name="connsiteX207" fmla="*/ 152305 w 1847850"/>
                <a:gd name="connsiteY207" fmla="*/ 1251775 h 1800225"/>
                <a:gd name="connsiteX208" fmla="*/ 161449 w 1847850"/>
                <a:gd name="connsiteY208" fmla="*/ 1257205 h 1800225"/>
                <a:gd name="connsiteX209" fmla="*/ 164020 w 1847850"/>
                <a:gd name="connsiteY209" fmla="*/ 1263110 h 1800225"/>
                <a:gd name="connsiteX210" fmla="*/ 183642 w 1847850"/>
                <a:gd name="connsiteY210" fmla="*/ 1251966 h 1800225"/>
                <a:gd name="connsiteX211" fmla="*/ 189167 w 1847850"/>
                <a:gd name="connsiteY211" fmla="*/ 1253395 h 1800225"/>
                <a:gd name="connsiteX212" fmla="*/ 185642 w 1847850"/>
                <a:gd name="connsiteY212" fmla="*/ 1254728 h 1800225"/>
                <a:gd name="connsiteX213" fmla="*/ 195929 w 1847850"/>
                <a:gd name="connsiteY213" fmla="*/ 1254442 h 1800225"/>
                <a:gd name="connsiteX214" fmla="*/ 197168 w 1847850"/>
                <a:gd name="connsiteY214" fmla="*/ 1251204 h 1800225"/>
                <a:gd name="connsiteX215" fmla="*/ 204692 w 1847850"/>
                <a:gd name="connsiteY215" fmla="*/ 1253109 h 1800225"/>
                <a:gd name="connsiteX216" fmla="*/ 216218 w 1847850"/>
                <a:gd name="connsiteY216" fmla="*/ 1267111 h 1800225"/>
                <a:gd name="connsiteX217" fmla="*/ 216503 w 1847850"/>
                <a:gd name="connsiteY217" fmla="*/ 1263682 h 1800225"/>
                <a:gd name="connsiteX218" fmla="*/ 216884 w 1847850"/>
                <a:gd name="connsiteY218" fmla="*/ 1266730 h 1800225"/>
                <a:gd name="connsiteX219" fmla="*/ 240030 w 1847850"/>
                <a:gd name="connsiteY219" fmla="*/ 1265301 h 1800225"/>
                <a:gd name="connsiteX220" fmla="*/ 235648 w 1847850"/>
                <a:gd name="connsiteY220" fmla="*/ 1252347 h 1800225"/>
                <a:gd name="connsiteX221" fmla="*/ 228219 w 1847850"/>
                <a:gd name="connsiteY221" fmla="*/ 1248728 h 1800225"/>
                <a:gd name="connsiteX222" fmla="*/ 228981 w 1847850"/>
                <a:gd name="connsiteY222" fmla="*/ 1247013 h 1800225"/>
                <a:gd name="connsiteX223" fmla="*/ 237935 w 1847850"/>
                <a:gd name="connsiteY223" fmla="*/ 1248537 h 1800225"/>
                <a:gd name="connsiteX224" fmla="*/ 236601 w 1847850"/>
                <a:gd name="connsiteY224" fmla="*/ 1246251 h 1800225"/>
                <a:gd name="connsiteX225" fmla="*/ 243554 w 1847850"/>
                <a:gd name="connsiteY225" fmla="*/ 1231297 h 1800225"/>
                <a:gd name="connsiteX226" fmla="*/ 242030 w 1847850"/>
                <a:gd name="connsiteY226" fmla="*/ 1229868 h 1800225"/>
                <a:gd name="connsiteX227" fmla="*/ 256318 w 1847850"/>
                <a:gd name="connsiteY227" fmla="*/ 1222915 h 1800225"/>
                <a:gd name="connsiteX228" fmla="*/ 265938 w 1847850"/>
                <a:gd name="connsiteY228" fmla="*/ 1211485 h 1800225"/>
                <a:gd name="connsiteX229" fmla="*/ 286417 w 1847850"/>
                <a:gd name="connsiteY229" fmla="*/ 1204913 h 1800225"/>
                <a:gd name="connsiteX230" fmla="*/ 293370 w 1847850"/>
                <a:gd name="connsiteY230" fmla="*/ 1197864 h 1800225"/>
                <a:gd name="connsiteX231" fmla="*/ 292037 w 1847850"/>
                <a:gd name="connsiteY231" fmla="*/ 1178719 h 1800225"/>
                <a:gd name="connsiteX232" fmla="*/ 296989 w 1847850"/>
                <a:gd name="connsiteY232" fmla="*/ 1156430 h 1800225"/>
                <a:gd name="connsiteX233" fmla="*/ 310325 w 1847850"/>
                <a:gd name="connsiteY233" fmla="*/ 1133380 h 1800225"/>
                <a:gd name="connsiteX234" fmla="*/ 307372 w 1847850"/>
                <a:gd name="connsiteY234" fmla="*/ 1137856 h 1800225"/>
                <a:gd name="connsiteX235" fmla="*/ 298418 w 1847850"/>
                <a:gd name="connsiteY235" fmla="*/ 1127665 h 1800225"/>
                <a:gd name="connsiteX236" fmla="*/ 299847 w 1847850"/>
                <a:gd name="connsiteY236" fmla="*/ 1125093 h 1800225"/>
                <a:gd name="connsiteX237" fmla="*/ 310325 w 1847850"/>
                <a:gd name="connsiteY237" fmla="*/ 1122426 h 1800225"/>
                <a:gd name="connsiteX238" fmla="*/ 315849 w 1847850"/>
                <a:gd name="connsiteY238" fmla="*/ 1118616 h 1800225"/>
                <a:gd name="connsiteX239" fmla="*/ 313944 w 1847850"/>
                <a:gd name="connsiteY239" fmla="*/ 1119473 h 1800225"/>
                <a:gd name="connsiteX240" fmla="*/ 310515 w 1847850"/>
                <a:gd name="connsiteY240" fmla="*/ 1108615 h 1800225"/>
                <a:gd name="connsiteX241" fmla="*/ 312706 w 1847850"/>
                <a:gd name="connsiteY241" fmla="*/ 1110615 h 1800225"/>
                <a:gd name="connsiteX242" fmla="*/ 305657 w 1847850"/>
                <a:gd name="connsiteY242" fmla="*/ 1099947 h 1800225"/>
                <a:gd name="connsiteX243" fmla="*/ 306514 w 1847850"/>
                <a:gd name="connsiteY243" fmla="*/ 1094804 h 1800225"/>
                <a:gd name="connsiteX244" fmla="*/ 315468 w 1847850"/>
                <a:gd name="connsiteY244" fmla="*/ 1085469 h 1800225"/>
                <a:gd name="connsiteX245" fmla="*/ 304419 w 1847850"/>
                <a:gd name="connsiteY245" fmla="*/ 1078135 h 1800225"/>
                <a:gd name="connsiteX246" fmla="*/ 315849 w 1847850"/>
                <a:gd name="connsiteY246" fmla="*/ 1085279 h 1800225"/>
                <a:gd name="connsiteX247" fmla="*/ 324421 w 1847850"/>
                <a:gd name="connsiteY247" fmla="*/ 1077944 h 1800225"/>
                <a:gd name="connsiteX248" fmla="*/ 325660 w 1847850"/>
                <a:gd name="connsiteY248" fmla="*/ 1070420 h 1800225"/>
                <a:gd name="connsiteX249" fmla="*/ 318706 w 1847850"/>
                <a:gd name="connsiteY249" fmla="*/ 1052322 h 1800225"/>
                <a:gd name="connsiteX250" fmla="*/ 321564 w 1847850"/>
                <a:gd name="connsiteY250" fmla="*/ 1040416 h 1800225"/>
                <a:gd name="connsiteX251" fmla="*/ 323755 w 1847850"/>
                <a:gd name="connsiteY251" fmla="*/ 1037749 h 1800225"/>
                <a:gd name="connsiteX252" fmla="*/ 327279 w 1847850"/>
                <a:gd name="connsiteY252" fmla="*/ 1038796 h 1800225"/>
                <a:gd name="connsiteX253" fmla="*/ 338804 w 1847850"/>
                <a:gd name="connsiteY253" fmla="*/ 1027652 h 1800225"/>
                <a:gd name="connsiteX254" fmla="*/ 339947 w 1847850"/>
                <a:gd name="connsiteY254" fmla="*/ 1013174 h 1800225"/>
                <a:gd name="connsiteX255" fmla="*/ 346424 w 1847850"/>
                <a:gd name="connsiteY255" fmla="*/ 1013079 h 1800225"/>
                <a:gd name="connsiteX256" fmla="*/ 337756 w 1847850"/>
                <a:gd name="connsiteY256" fmla="*/ 994124 h 1800225"/>
                <a:gd name="connsiteX257" fmla="*/ 313182 w 1847850"/>
                <a:gd name="connsiteY257" fmla="*/ 979551 h 1800225"/>
                <a:gd name="connsiteX258" fmla="*/ 306514 w 1847850"/>
                <a:gd name="connsiteY258" fmla="*/ 961644 h 1800225"/>
                <a:gd name="connsiteX259" fmla="*/ 288893 w 1847850"/>
                <a:gd name="connsiteY259" fmla="*/ 958501 h 1800225"/>
                <a:gd name="connsiteX260" fmla="*/ 284036 w 1847850"/>
                <a:gd name="connsiteY260" fmla="*/ 952595 h 1800225"/>
                <a:gd name="connsiteX261" fmla="*/ 275272 w 1847850"/>
                <a:gd name="connsiteY261" fmla="*/ 950595 h 1800225"/>
                <a:gd name="connsiteX262" fmla="*/ 275082 w 1847850"/>
                <a:gd name="connsiteY262" fmla="*/ 945261 h 1800225"/>
                <a:gd name="connsiteX263" fmla="*/ 269367 w 1847850"/>
                <a:gd name="connsiteY263" fmla="*/ 940879 h 1800225"/>
                <a:gd name="connsiteX264" fmla="*/ 270605 w 1847850"/>
                <a:gd name="connsiteY264" fmla="*/ 937355 h 1800225"/>
                <a:gd name="connsiteX265" fmla="*/ 266224 w 1847850"/>
                <a:gd name="connsiteY265" fmla="*/ 937736 h 1800225"/>
                <a:gd name="connsiteX266" fmla="*/ 263557 w 1847850"/>
                <a:gd name="connsiteY266" fmla="*/ 934974 h 1800225"/>
                <a:gd name="connsiteX267" fmla="*/ 264986 w 1847850"/>
                <a:gd name="connsiteY267" fmla="*/ 929545 h 1800225"/>
                <a:gd name="connsiteX268" fmla="*/ 254508 w 1847850"/>
                <a:gd name="connsiteY268" fmla="*/ 927449 h 1800225"/>
                <a:gd name="connsiteX269" fmla="*/ 253555 w 1847850"/>
                <a:gd name="connsiteY269" fmla="*/ 923354 h 1800225"/>
                <a:gd name="connsiteX270" fmla="*/ 265747 w 1847850"/>
                <a:gd name="connsiteY270" fmla="*/ 916686 h 1800225"/>
                <a:gd name="connsiteX271" fmla="*/ 263557 w 1847850"/>
                <a:gd name="connsiteY271" fmla="*/ 911066 h 1800225"/>
                <a:gd name="connsiteX272" fmla="*/ 267462 w 1847850"/>
                <a:gd name="connsiteY272" fmla="*/ 900113 h 1800225"/>
                <a:gd name="connsiteX273" fmla="*/ 267748 w 1847850"/>
                <a:gd name="connsiteY273" fmla="*/ 886778 h 1800225"/>
                <a:gd name="connsiteX274" fmla="*/ 271939 w 1847850"/>
                <a:gd name="connsiteY274" fmla="*/ 883444 h 1800225"/>
                <a:gd name="connsiteX275" fmla="*/ 258509 w 1847850"/>
                <a:gd name="connsiteY275" fmla="*/ 871728 h 1800225"/>
                <a:gd name="connsiteX276" fmla="*/ 263271 w 1847850"/>
                <a:gd name="connsiteY276" fmla="*/ 866204 h 1800225"/>
                <a:gd name="connsiteX277" fmla="*/ 257461 w 1847850"/>
                <a:gd name="connsiteY277" fmla="*/ 860584 h 1800225"/>
                <a:gd name="connsiteX278" fmla="*/ 259080 w 1847850"/>
                <a:gd name="connsiteY278" fmla="*/ 854107 h 1800225"/>
                <a:gd name="connsiteX279" fmla="*/ 252317 w 1847850"/>
                <a:gd name="connsiteY279" fmla="*/ 851059 h 1800225"/>
                <a:gd name="connsiteX280" fmla="*/ 260604 w 1847850"/>
                <a:gd name="connsiteY280" fmla="*/ 837152 h 1800225"/>
                <a:gd name="connsiteX281" fmla="*/ 249364 w 1847850"/>
                <a:gd name="connsiteY281" fmla="*/ 830104 h 1800225"/>
                <a:gd name="connsiteX282" fmla="*/ 257270 w 1847850"/>
                <a:gd name="connsiteY282" fmla="*/ 823722 h 1800225"/>
                <a:gd name="connsiteX283" fmla="*/ 257937 w 1847850"/>
                <a:gd name="connsiteY283" fmla="*/ 811339 h 1800225"/>
                <a:gd name="connsiteX284" fmla="*/ 273463 w 1847850"/>
                <a:gd name="connsiteY284" fmla="*/ 795433 h 1800225"/>
                <a:gd name="connsiteX285" fmla="*/ 268796 w 1847850"/>
                <a:gd name="connsiteY285" fmla="*/ 784479 h 1800225"/>
                <a:gd name="connsiteX286" fmla="*/ 262604 w 1847850"/>
                <a:gd name="connsiteY286" fmla="*/ 783907 h 1800225"/>
                <a:gd name="connsiteX287" fmla="*/ 271653 w 1847850"/>
                <a:gd name="connsiteY287" fmla="*/ 773049 h 1800225"/>
                <a:gd name="connsiteX288" fmla="*/ 268700 w 1847850"/>
                <a:gd name="connsiteY288" fmla="*/ 765810 h 1800225"/>
                <a:gd name="connsiteX289" fmla="*/ 270796 w 1847850"/>
                <a:gd name="connsiteY289" fmla="*/ 761619 h 1800225"/>
                <a:gd name="connsiteX290" fmla="*/ 260128 w 1847850"/>
                <a:gd name="connsiteY290" fmla="*/ 755332 h 1800225"/>
                <a:gd name="connsiteX291" fmla="*/ 252412 w 1847850"/>
                <a:gd name="connsiteY291" fmla="*/ 765143 h 1800225"/>
                <a:gd name="connsiteX292" fmla="*/ 249745 w 1847850"/>
                <a:gd name="connsiteY292" fmla="*/ 759619 h 1800225"/>
                <a:gd name="connsiteX293" fmla="*/ 242887 w 1847850"/>
                <a:gd name="connsiteY293" fmla="*/ 761429 h 1800225"/>
                <a:gd name="connsiteX294" fmla="*/ 242316 w 1847850"/>
                <a:gd name="connsiteY294" fmla="*/ 742569 h 1800225"/>
                <a:gd name="connsiteX295" fmla="*/ 248698 w 1847850"/>
                <a:gd name="connsiteY295" fmla="*/ 728472 h 1800225"/>
                <a:gd name="connsiteX296" fmla="*/ 262414 w 1847850"/>
                <a:gd name="connsiteY296" fmla="*/ 719328 h 1800225"/>
                <a:gd name="connsiteX297" fmla="*/ 249364 w 1847850"/>
                <a:gd name="connsiteY297" fmla="*/ 714851 h 1800225"/>
                <a:gd name="connsiteX298" fmla="*/ 235839 w 1847850"/>
                <a:gd name="connsiteY298" fmla="*/ 718185 h 1800225"/>
                <a:gd name="connsiteX299" fmla="*/ 224314 w 1847850"/>
                <a:gd name="connsiteY299" fmla="*/ 708660 h 1800225"/>
                <a:gd name="connsiteX300" fmla="*/ 206026 w 1847850"/>
                <a:gd name="connsiteY300" fmla="*/ 701707 h 1800225"/>
                <a:gd name="connsiteX301" fmla="*/ 199644 w 1847850"/>
                <a:gd name="connsiteY301" fmla="*/ 705612 h 1800225"/>
                <a:gd name="connsiteX302" fmla="*/ 191357 w 1847850"/>
                <a:gd name="connsiteY302" fmla="*/ 719519 h 1800225"/>
                <a:gd name="connsiteX303" fmla="*/ 181642 w 1847850"/>
                <a:gd name="connsiteY303" fmla="*/ 724186 h 1800225"/>
                <a:gd name="connsiteX304" fmla="*/ 172879 w 1847850"/>
                <a:gd name="connsiteY304" fmla="*/ 737711 h 1800225"/>
                <a:gd name="connsiteX305" fmla="*/ 169545 w 1847850"/>
                <a:gd name="connsiteY305" fmla="*/ 738949 h 1800225"/>
                <a:gd name="connsiteX306" fmla="*/ 168688 w 1847850"/>
                <a:gd name="connsiteY306" fmla="*/ 749617 h 1800225"/>
                <a:gd name="connsiteX307" fmla="*/ 154972 w 1847850"/>
                <a:gd name="connsiteY307" fmla="*/ 749617 h 1800225"/>
                <a:gd name="connsiteX308" fmla="*/ 157925 w 1847850"/>
                <a:gd name="connsiteY308" fmla="*/ 729996 h 1800225"/>
                <a:gd name="connsiteX309" fmla="*/ 154114 w 1847850"/>
                <a:gd name="connsiteY309" fmla="*/ 716661 h 1800225"/>
                <a:gd name="connsiteX310" fmla="*/ 139255 w 1847850"/>
                <a:gd name="connsiteY310" fmla="*/ 695515 h 1800225"/>
                <a:gd name="connsiteX311" fmla="*/ 127540 w 1847850"/>
                <a:gd name="connsiteY311" fmla="*/ 687800 h 1800225"/>
                <a:gd name="connsiteX312" fmla="*/ 129445 w 1847850"/>
                <a:gd name="connsiteY312" fmla="*/ 681990 h 1800225"/>
                <a:gd name="connsiteX313" fmla="*/ 142780 w 1847850"/>
                <a:gd name="connsiteY313" fmla="*/ 692087 h 1800225"/>
                <a:gd name="connsiteX314" fmla="*/ 144494 w 1847850"/>
                <a:gd name="connsiteY314" fmla="*/ 689515 h 1800225"/>
                <a:gd name="connsiteX315" fmla="*/ 138684 w 1847850"/>
                <a:gd name="connsiteY315" fmla="*/ 686371 h 1800225"/>
                <a:gd name="connsiteX316" fmla="*/ 137541 w 1847850"/>
                <a:gd name="connsiteY316" fmla="*/ 681799 h 1800225"/>
                <a:gd name="connsiteX317" fmla="*/ 132683 w 1847850"/>
                <a:gd name="connsiteY317" fmla="*/ 681990 h 1800225"/>
                <a:gd name="connsiteX318" fmla="*/ 134398 w 1847850"/>
                <a:gd name="connsiteY318" fmla="*/ 677323 h 1800225"/>
                <a:gd name="connsiteX319" fmla="*/ 111443 w 1847850"/>
                <a:gd name="connsiteY319" fmla="*/ 669227 h 1800225"/>
                <a:gd name="connsiteX320" fmla="*/ 120110 w 1847850"/>
                <a:gd name="connsiteY320" fmla="*/ 655034 h 1800225"/>
                <a:gd name="connsiteX321" fmla="*/ 132017 w 1847850"/>
                <a:gd name="connsiteY321" fmla="*/ 662083 h 1800225"/>
                <a:gd name="connsiteX322" fmla="*/ 146018 w 1847850"/>
                <a:gd name="connsiteY322" fmla="*/ 663321 h 1800225"/>
                <a:gd name="connsiteX323" fmla="*/ 148971 w 1847850"/>
                <a:gd name="connsiteY323" fmla="*/ 672751 h 1800225"/>
                <a:gd name="connsiteX324" fmla="*/ 163354 w 1847850"/>
                <a:gd name="connsiteY324" fmla="*/ 671513 h 1800225"/>
                <a:gd name="connsiteX325" fmla="*/ 165640 w 1847850"/>
                <a:gd name="connsiteY325" fmla="*/ 678466 h 1800225"/>
                <a:gd name="connsiteX326" fmla="*/ 177832 w 1847850"/>
                <a:gd name="connsiteY326" fmla="*/ 673227 h 1800225"/>
                <a:gd name="connsiteX327" fmla="*/ 179546 w 1847850"/>
                <a:gd name="connsiteY327" fmla="*/ 652558 h 1800225"/>
                <a:gd name="connsiteX328" fmla="*/ 187071 w 1847850"/>
                <a:gd name="connsiteY328" fmla="*/ 653129 h 1800225"/>
                <a:gd name="connsiteX329" fmla="*/ 209645 w 1847850"/>
                <a:gd name="connsiteY329" fmla="*/ 661702 h 1800225"/>
                <a:gd name="connsiteX330" fmla="*/ 228124 w 1847850"/>
                <a:gd name="connsiteY330" fmla="*/ 671513 h 1800225"/>
                <a:gd name="connsiteX331" fmla="*/ 243840 w 1847850"/>
                <a:gd name="connsiteY331" fmla="*/ 668560 h 1800225"/>
                <a:gd name="connsiteX332" fmla="*/ 242221 w 1847850"/>
                <a:gd name="connsiteY332" fmla="*/ 650938 h 1800225"/>
                <a:gd name="connsiteX333" fmla="*/ 245173 w 1847850"/>
                <a:gd name="connsiteY333" fmla="*/ 631031 h 1800225"/>
                <a:gd name="connsiteX334" fmla="*/ 236029 w 1847850"/>
                <a:gd name="connsiteY334" fmla="*/ 619601 h 1800225"/>
                <a:gd name="connsiteX335" fmla="*/ 227838 w 1847850"/>
                <a:gd name="connsiteY335" fmla="*/ 601885 h 1800225"/>
                <a:gd name="connsiteX336" fmla="*/ 229934 w 1847850"/>
                <a:gd name="connsiteY336" fmla="*/ 576739 h 1800225"/>
                <a:gd name="connsiteX337" fmla="*/ 245745 w 1847850"/>
                <a:gd name="connsiteY337" fmla="*/ 578453 h 1800225"/>
                <a:gd name="connsiteX338" fmla="*/ 253175 w 1847850"/>
                <a:gd name="connsiteY338" fmla="*/ 575596 h 1800225"/>
                <a:gd name="connsiteX339" fmla="*/ 257175 w 1847850"/>
                <a:gd name="connsiteY339" fmla="*/ 570452 h 1800225"/>
                <a:gd name="connsiteX340" fmla="*/ 260318 w 1847850"/>
                <a:gd name="connsiteY340" fmla="*/ 572453 h 1800225"/>
                <a:gd name="connsiteX341" fmla="*/ 269462 w 1847850"/>
                <a:gd name="connsiteY341" fmla="*/ 569786 h 1800225"/>
                <a:gd name="connsiteX342" fmla="*/ 267271 w 1847850"/>
                <a:gd name="connsiteY342" fmla="*/ 565309 h 1800225"/>
                <a:gd name="connsiteX343" fmla="*/ 260128 w 1847850"/>
                <a:gd name="connsiteY343" fmla="*/ 568738 h 1800225"/>
                <a:gd name="connsiteX344" fmla="*/ 251841 w 1847850"/>
                <a:gd name="connsiteY344" fmla="*/ 563404 h 1800225"/>
                <a:gd name="connsiteX345" fmla="*/ 251365 w 1847850"/>
                <a:gd name="connsiteY345" fmla="*/ 547211 h 1800225"/>
                <a:gd name="connsiteX346" fmla="*/ 277463 w 1847850"/>
                <a:gd name="connsiteY346" fmla="*/ 525113 h 1800225"/>
                <a:gd name="connsiteX347" fmla="*/ 289274 w 1847850"/>
                <a:gd name="connsiteY347" fmla="*/ 536638 h 1800225"/>
                <a:gd name="connsiteX348" fmla="*/ 285179 w 1847850"/>
                <a:gd name="connsiteY348" fmla="*/ 553593 h 1800225"/>
                <a:gd name="connsiteX349" fmla="*/ 284512 w 1847850"/>
                <a:gd name="connsiteY349" fmla="*/ 567595 h 1800225"/>
                <a:gd name="connsiteX350" fmla="*/ 286988 w 1847850"/>
                <a:gd name="connsiteY350" fmla="*/ 577691 h 1800225"/>
                <a:gd name="connsiteX351" fmla="*/ 281559 w 1847850"/>
                <a:gd name="connsiteY351" fmla="*/ 594360 h 1800225"/>
                <a:gd name="connsiteX352" fmla="*/ 280987 w 1847850"/>
                <a:gd name="connsiteY352" fmla="*/ 614363 h 1800225"/>
                <a:gd name="connsiteX353" fmla="*/ 287655 w 1847850"/>
                <a:gd name="connsiteY353" fmla="*/ 621506 h 1800225"/>
                <a:gd name="connsiteX354" fmla="*/ 284036 w 1847850"/>
                <a:gd name="connsiteY354" fmla="*/ 634365 h 1800225"/>
                <a:gd name="connsiteX355" fmla="*/ 300704 w 1847850"/>
                <a:gd name="connsiteY355" fmla="*/ 635698 h 1800225"/>
                <a:gd name="connsiteX356" fmla="*/ 320230 w 1847850"/>
                <a:gd name="connsiteY356" fmla="*/ 622745 h 1800225"/>
                <a:gd name="connsiteX357" fmla="*/ 330518 w 1847850"/>
                <a:gd name="connsiteY357" fmla="*/ 622840 h 1800225"/>
                <a:gd name="connsiteX358" fmla="*/ 346520 w 1847850"/>
                <a:gd name="connsiteY358" fmla="*/ 618935 h 1800225"/>
                <a:gd name="connsiteX359" fmla="*/ 347853 w 1847850"/>
                <a:gd name="connsiteY359" fmla="*/ 617506 h 1800225"/>
                <a:gd name="connsiteX360" fmla="*/ 338423 w 1847850"/>
                <a:gd name="connsiteY360" fmla="*/ 597313 h 1800225"/>
                <a:gd name="connsiteX361" fmla="*/ 340519 w 1847850"/>
                <a:gd name="connsiteY361" fmla="*/ 588740 h 1800225"/>
                <a:gd name="connsiteX362" fmla="*/ 338804 w 1847850"/>
                <a:gd name="connsiteY362" fmla="*/ 581120 h 1800225"/>
                <a:gd name="connsiteX363" fmla="*/ 342329 w 1847850"/>
                <a:gd name="connsiteY363" fmla="*/ 579311 h 1800225"/>
                <a:gd name="connsiteX364" fmla="*/ 337090 w 1847850"/>
                <a:gd name="connsiteY364" fmla="*/ 564166 h 1800225"/>
                <a:gd name="connsiteX365" fmla="*/ 337280 w 1847850"/>
                <a:gd name="connsiteY365" fmla="*/ 557784 h 1800225"/>
                <a:gd name="connsiteX366" fmla="*/ 340043 w 1847850"/>
                <a:gd name="connsiteY366" fmla="*/ 551212 h 1800225"/>
                <a:gd name="connsiteX367" fmla="*/ 349282 w 1847850"/>
                <a:gd name="connsiteY367" fmla="*/ 543401 h 1800225"/>
                <a:gd name="connsiteX368" fmla="*/ 347853 w 1847850"/>
                <a:gd name="connsiteY368" fmla="*/ 525113 h 1800225"/>
                <a:gd name="connsiteX369" fmla="*/ 353949 w 1847850"/>
                <a:gd name="connsiteY369" fmla="*/ 520827 h 1800225"/>
                <a:gd name="connsiteX370" fmla="*/ 359378 w 1847850"/>
                <a:gd name="connsiteY370" fmla="*/ 527495 h 1800225"/>
                <a:gd name="connsiteX371" fmla="*/ 355663 w 1847850"/>
                <a:gd name="connsiteY371" fmla="*/ 517207 h 1800225"/>
                <a:gd name="connsiteX372" fmla="*/ 357473 w 1847850"/>
                <a:gd name="connsiteY372" fmla="*/ 516446 h 1800225"/>
                <a:gd name="connsiteX373" fmla="*/ 354997 w 1847850"/>
                <a:gd name="connsiteY373" fmla="*/ 510826 h 1800225"/>
                <a:gd name="connsiteX374" fmla="*/ 356902 w 1847850"/>
                <a:gd name="connsiteY374" fmla="*/ 507111 h 1800225"/>
                <a:gd name="connsiteX375" fmla="*/ 351472 w 1847850"/>
                <a:gd name="connsiteY375" fmla="*/ 499872 h 1800225"/>
                <a:gd name="connsiteX376" fmla="*/ 349758 w 1847850"/>
                <a:gd name="connsiteY376" fmla="*/ 487108 h 1800225"/>
                <a:gd name="connsiteX377" fmla="*/ 355283 w 1847850"/>
                <a:gd name="connsiteY377" fmla="*/ 479774 h 1800225"/>
                <a:gd name="connsiteX378" fmla="*/ 371094 w 1847850"/>
                <a:gd name="connsiteY378" fmla="*/ 470630 h 1800225"/>
                <a:gd name="connsiteX379" fmla="*/ 374713 w 1847850"/>
                <a:gd name="connsiteY379" fmla="*/ 471392 h 1800225"/>
                <a:gd name="connsiteX380" fmla="*/ 385096 w 1847850"/>
                <a:gd name="connsiteY380" fmla="*/ 465201 h 1800225"/>
                <a:gd name="connsiteX381" fmla="*/ 387858 w 1847850"/>
                <a:gd name="connsiteY381" fmla="*/ 469297 h 1800225"/>
                <a:gd name="connsiteX382" fmla="*/ 399383 w 1847850"/>
                <a:gd name="connsiteY382" fmla="*/ 467296 h 1800225"/>
                <a:gd name="connsiteX383" fmla="*/ 405860 w 1847850"/>
                <a:gd name="connsiteY383" fmla="*/ 469202 h 1800225"/>
                <a:gd name="connsiteX384" fmla="*/ 414433 w 1847850"/>
                <a:gd name="connsiteY384" fmla="*/ 477203 h 1800225"/>
                <a:gd name="connsiteX385" fmla="*/ 446437 w 1847850"/>
                <a:gd name="connsiteY385" fmla="*/ 491395 h 1800225"/>
                <a:gd name="connsiteX386" fmla="*/ 460438 w 1847850"/>
                <a:gd name="connsiteY386" fmla="*/ 494729 h 1800225"/>
                <a:gd name="connsiteX387" fmla="*/ 456914 w 1847850"/>
                <a:gd name="connsiteY387" fmla="*/ 500253 h 1800225"/>
                <a:gd name="connsiteX388" fmla="*/ 461201 w 1847850"/>
                <a:gd name="connsiteY388" fmla="*/ 503015 h 1800225"/>
                <a:gd name="connsiteX389" fmla="*/ 453771 w 1847850"/>
                <a:gd name="connsiteY389" fmla="*/ 510254 h 1800225"/>
                <a:gd name="connsiteX390" fmla="*/ 450342 w 1847850"/>
                <a:gd name="connsiteY390" fmla="*/ 519874 h 1800225"/>
                <a:gd name="connsiteX391" fmla="*/ 459772 w 1847850"/>
                <a:gd name="connsiteY391" fmla="*/ 524161 h 1800225"/>
                <a:gd name="connsiteX392" fmla="*/ 467868 w 1847850"/>
                <a:gd name="connsiteY392" fmla="*/ 516255 h 1800225"/>
                <a:gd name="connsiteX393" fmla="*/ 457867 w 1847850"/>
                <a:gd name="connsiteY393" fmla="*/ 515683 h 1800225"/>
                <a:gd name="connsiteX394" fmla="*/ 465677 w 1847850"/>
                <a:gd name="connsiteY394" fmla="*/ 495586 h 1800225"/>
                <a:gd name="connsiteX395" fmla="*/ 477964 w 1847850"/>
                <a:gd name="connsiteY395" fmla="*/ 479584 h 1800225"/>
                <a:gd name="connsiteX396" fmla="*/ 495300 w 1847850"/>
                <a:gd name="connsiteY396" fmla="*/ 471011 h 1800225"/>
                <a:gd name="connsiteX397" fmla="*/ 496824 w 1847850"/>
                <a:gd name="connsiteY397" fmla="*/ 460438 h 1800225"/>
                <a:gd name="connsiteX398" fmla="*/ 508254 w 1847850"/>
                <a:gd name="connsiteY398" fmla="*/ 476536 h 1800225"/>
                <a:gd name="connsiteX399" fmla="*/ 509587 w 1847850"/>
                <a:gd name="connsiteY399" fmla="*/ 474345 h 1800225"/>
                <a:gd name="connsiteX400" fmla="*/ 533210 w 1847850"/>
                <a:gd name="connsiteY400" fmla="*/ 475107 h 1800225"/>
                <a:gd name="connsiteX401" fmla="*/ 543878 w 1847850"/>
                <a:gd name="connsiteY401" fmla="*/ 471773 h 1800225"/>
                <a:gd name="connsiteX402" fmla="*/ 543592 w 1847850"/>
                <a:gd name="connsiteY402" fmla="*/ 479203 h 1800225"/>
                <a:gd name="connsiteX403" fmla="*/ 551974 w 1847850"/>
                <a:gd name="connsiteY403" fmla="*/ 478631 h 1800225"/>
                <a:gd name="connsiteX404" fmla="*/ 567214 w 1847850"/>
                <a:gd name="connsiteY404" fmla="*/ 473297 h 1800225"/>
                <a:gd name="connsiteX405" fmla="*/ 565499 w 1847850"/>
                <a:gd name="connsiteY405" fmla="*/ 460915 h 1800225"/>
                <a:gd name="connsiteX406" fmla="*/ 604456 w 1847850"/>
                <a:gd name="connsiteY406" fmla="*/ 447104 h 1800225"/>
                <a:gd name="connsiteX407" fmla="*/ 602647 w 1847850"/>
                <a:gd name="connsiteY407" fmla="*/ 415576 h 1800225"/>
                <a:gd name="connsiteX408" fmla="*/ 598170 w 1847850"/>
                <a:gd name="connsiteY408" fmla="*/ 409099 h 1800225"/>
                <a:gd name="connsiteX409" fmla="*/ 594931 w 1847850"/>
                <a:gd name="connsiteY409" fmla="*/ 393287 h 1800225"/>
                <a:gd name="connsiteX410" fmla="*/ 598742 w 1847850"/>
                <a:gd name="connsiteY410" fmla="*/ 391192 h 1800225"/>
                <a:gd name="connsiteX411" fmla="*/ 594741 w 1847850"/>
                <a:gd name="connsiteY411" fmla="*/ 383953 h 1800225"/>
                <a:gd name="connsiteX412" fmla="*/ 596075 w 1847850"/>
                <a:gd name="connsiteY412" fmla="*/ 367665 h 1800225"/>
                <a:gd name="connsiteX413" fmla="*/ 604266 w 1847850"/>
                <a:gd name="connsiteY413" fmla="*/ 366998 h 1800225"/>
                <a:gd name="connsiteX414" fmla="*/ 603790 w 1847850"/>
                <a:gd name="connsiteY414" fmla="*/ 361950 h 1800225"/>
                <a:gd name="connsiteX415" fmla="*/ 596360 w 1847850"/>
                <a:gd name="connsiteY415" fmla="*/ 363950 h 1800225"/>
                <a:gd name="connsiteX416" fmla="*/ 581692 w 1847850"/>
                <a:gd name="connsiteY416" fmla="*/ 327755 h 1800225"/>
                <a:gd name="connsiteX417" fmla="*/ 576453 w 1847850"/>
                <a:gd name="connsiteY417" fmla="*/ 328136 h 1800225"/>
                <a:gd name="connsiteX418" fmla="*/ 575596 w 1847850"/>
                <a:gd name="connsiteY418" fmla="*/ 324993 h 1800225"/>
                <a:gd name="connsiteX419" fmla="*/ 568357 w 1847850"/>
                <a:gd name="connsiteY419" fmla="*/ 325660 h 1800225"/>
                <a:gd name="connsiteX420" fmla="*/ 558070 w 1847850"/>
                <a:gd name="connsiteY420" fmla="*/ 290512 h 1800225"/>
                <a:gd name="connsiteX421" fmla="*/ 570167 w 1847850"/>
                <a:gd name="connsiteY421" fmla="*/ 290417 h 1800225"/>
                <a:gd name="connsiteX422" fmla="*/ 569119 w 1847850"/>
                <a:gd name="connsiteY422" fmla="*/ 278035 h 1800225"/>
                <a:gd name="connsiteX423" fmla="*/ 575024 w 1847850"/>
                <a:gd name="connsiteY423" fmla="*/ 276892 h 1800225"/>
                <a:gd name="connsiteX424" fmla="*/ 575977 w 1847850"/>
                <a:gd name="connsiteY424" fmla="*/ 268033 h 1800225"/>
                <a:gd name="connsiteX425" fmla="*/ 581215 w 1847850"/>
                <a:gd name="connsiteY425" fmla="*/ 268891 h 1800225"/>
                <a:gd name="connsiteX426" fmla="*/ 584835 w 1847850"/>
                <a:gd name="connsiteY426" fmla="*/ 249745 h 1800225"/>
                <a:gd name="connsiteX427" fmla="*/ 587693 w 1847850"/>
                <a:gd name="connsiteY427" fmla="*/ 243649 h 1800225"/>
                <a:gd name="connsiteX428" fmla="*/ 593503 w 1847850"/>
                <a:gd name="connsiteY428" fmla="*/ 239744 h 1800225"/>
                <a:gd name="connsiteX429" fmla="*/ 584168 w 1847850"/>
                <a:gd name="connsiteY429" fmla="*/ 232029 h 1800225"/>
                <a:gd name="connsiteX430" fmla="*/ 604552 w 1847850"/>
                <a:gd name="connsiteY430" fmla="*/ 209645 h 1800225"/>
                <a:gd name="connsiteX431" fmla="*/ 599313 w 1847850"/>
                <a:gd name="connsiteY431" fmla="*/ 205835 h 1800225"/>
                <a:gd name="connsiteX432" fmla="*/ 619601 w 1847850"/>
                <a:gd name="connsiteY432" fmla="*/ 191167 h 1800225"/>
                <a:gd name="connsiteX433" fmla="*/ 632460 w 1847850"/>
                <a:gd name="connsiteY433" fmla="*/ 197929 h 1800225"/>
                <a:gd name="connsiteX434" fmla="*/ 646843 w 1847850"/>
                <a:gd name="connsiteY434" fmla="*/ 200025 h 1800225"/>
                <a:gd name="connsiteX435" fmla="*/ 647700 w 1847850"/>
                <a:gd name="connsiteY435" fmla="*/ 186880 h 1800225"/>
                <a:gd name="connsiteX436" fmla="*/ 653415 w 1847850"/>
                <a:gd name="connsiteY436" fmla="*/ 186404 h 1800225"/>
                <a:gd name="connsiteX437" fmla="*/ 640937 w 1847850"/>
                <a:gd name="connsiteY437" fmla="*/ 184595 h 1800225"/>
                <a:gd name="connsiteX438" fmla="*/ 621983 w 1847850"/>
                <a:gd name="connsiteY438" fmla="*/ 175831 h 1800225"/>
                <a:gd name="connsiteX439" fmla="*/ 603885 w 1847850"/>
                <a:gd name="connsiteY439" fmla="*/ 182213 h 1800225"/>
                <a:gd name="connsiteX440" fmla="*/ 599599 w 1847850"/>
                <a:gd name="connsiteY440" fmla="*/ 173927 h 1800225"/>
                <a:gd name="connsiteX441" fmla="*/ 594074 w 1847850"/>
                <a:gd name="connsiteY441" fmla="*/ 170497 h 1800225"/>
                <a:gd name="connsiteX442" fmla="*/ 603313 w 1847850"/>
                <a:gd name="connsiteY442" fmla="*/ 160115 h 1800225"/>
                <a:gd name="connsiteX443" fmla="*/ 607219 w 1847850"/>
                <a:gd name="connsiteY443" fmla="*/ 159544 h 1800225"/>
                <a:gd name="connsiteX444" fmla="*/ 629507 w 1847850"/>
                <a:gd name="connsiteY444" fmla="*/ 159639 h 1800225"/>
                <a:gd name="connsiteX445" fmla="*/ 631317 w 1847850"/>
                <a:gd name="connsiteY445" fmla="*/ 162782 h 1800225"/>
                <a:gd name="connsiteX446" fmla="*/ 649510 w 1847850"/>
                <a:gd name="connsiteY446" fmla="*/ 166783 h 1800225"/>
                <a:gd name="connsiteX447" fmla="*/ 662845 w 1847850"/>
                <a:gd name="connsiteY447" fmla="*/ 167545 h 1800225"/>
                <a:gd name="connsiteX448" fmla="*/ 677037 w 1847850"/>
                <a:gd name="connsiteY448" fmla="*/ 162592 h 1800225"/>
                <a:gd name="connsiteX449" fmla="*/ 685514 w 1847850"/>
                <a:gd name="connsiteY449" fmla="*/ 162592 h 1800225"/>
                <a:gd name="connsiteX450" fmla="*/ 686753 w 1847850"/>
                <a:gd name="connsiteY450" fmla="*/ 166402 h 1800225"/>
                <a:gd name="connsiteX451" fmla="*/ 689705 w 1847850"/>
                <a:gd name="connsiteY451" fmla="*/ 165925 h 1800225"/>
                <a:gd name="connsiteX452" fmla="*/ 686943 w 1847850"/>
                <a:gd name="connsiteY452" fmla="*/ 147447 h 1800225"/>
                <a:gd name="connsiteX453" fmla="*/ 683038 w 1847850"/>
                <a:gd name="connsiteY453" fmla="*/ 149066 h 1800225"/>
                <a:gd name="connsiteX454" fmla="*/ 690372 w 1847850"/>
                <a:gd name="connsiteY454" fmla="*/ 134874 h 1800225"/>
                <a:gd name="connsiteX455" fmla="*/ 703231 w 1847850"/>
                <a:gd name="connsiteY455" fmla="*/ 125730 h 1800225"/>
                <a:gd name="connsiteX456" fmla="*/ 724471 w 1847850"/>
                <a:gd name="connsiteY456" fmla="*/ 117920 h 1800225"/>
                <a:gd name="connsiteX457" fmla="*/ 766572 w 1847850"/>
                <a:gd name="connsiteY457" fmla="*/ 111062 h 1800225"/>
                <a:gd name="connsiteX458" fmla="*/ 767334 w 1847850"/>
                <a:gd name="connsiteY458" fmla="*/ 104204 h 1800225"/>
                <a:gd name="connsiteX459" fmla="*/ 771620 w 1847850"/>
                <a:gd name="connsiteY459" fmla="*/ 105632 h 1800225"/>
                <a:gd name="connsiteX460" fmla="*/ 776192 w 1847850"/>
                <a:gd name="connsiteY460" fmla="*/ 97345 h 1800225"/>
                <a:gd name="connsiteX461" fmla="*/ 779431 w 1847850"/>
                <a:gd name="connsiteY461" fmla="*/ 97060 h 1800225"/>
                <a:gd name="connsiteX462" fmla="*/ 777526 w 1847850"/>
                <a:gd name="connsiteY462" fmla="*/ 86392 h 1800225"/>
                <a:gd name="connsiteX463" fmla="*/ 774192 w 1847850"/>
                <a:gd name="connsiteY463" fmla="*/ 85725 h 1800225"/>
                <a:gd name="connsiteX464" fmla="*/ 770382 w 1847850"/>
                <a:gd name="connsiteY464" fmla="*/ 62865 h 1800225"/>
                <a:gd name="connsiteX465" fmla="*/ 762857 w 1847850"/>
                <a:gd name="connsiteY465" fmla="*/ 56579 h 1800225"/>
                <a:gd name="connsiteX466" fmla="*/ 764477 w 1847850"/>
                <a:gd name="connsiteY466" fmla="*/ 50959 h 1800225"/>
                <a:gd name="connsiteX467" fmla="*/ 758285 w 1847850"/>
                <a:gd name="connsiteY467" fmla="*/ 28956 h 1800225"/>
                <a:gd name="connsiteX468" fmla="*/ 758762 w 1847850"/>
                <a:gd name="connsiteY468" fmla="*/ 14573 h 1800225"/>
                <a:gd name="connsiteX469" fmla="*/ 791718 w 1847850"/>
                <a:gd name="connsiteY469" fmla="*/ 9525 h 1800225"/>
                <a:gd name="connsiteX470" fmla="*/ 792575 w 1847850"/>
                <a:gd name="connsiteY470" fmla="*/ 18097 h 1800225"/>
                <a:gd name="connsiteX471" fmla="*/ 799433 w 1847850"/>
                <a:gd name="connsiteY471" fmla="*/ 20955 h 1800225"/>
                <a:gd name="connsiteX472" fmla="*/ 817245 w 1847850"/>
                <a:gd name="connsiteY472" fmla="*/ 46577 h 1800225"/>
                <a:gd name="connsiteX473" fmla="*/ 827818 w 1847850"/>
                <a:gd name="connsiteY473" fmla="*/ 29528 h 1800225"/>
                <a:gd name="connsiteX474" fmla="*/ 830199 w 1847850"/>
                <a:gd name="connsiteY474" fmla="*/ 30575 h 1800225"/>
                <a:gd name="connsiteX475" fmla="*/ 829913 w 1847850"/>
                <a:gd name="connsiteY475" fmla="*/ 49625 h 1800225"/>
                <a:gd name="connsiteX476" fmla="*/ 825627 w 1847850"/>
                <a:gd name="connsiteY476" fmla="*/ 68580 h 1800225"/>
                <a:gd name="connsiteX477" fmla="*/ 826865 w 1847850"/>
                <a:gd name="connsiteY477" fmla="*/ 78010 h 1800225"/>
                <a:gd name="connsiteX478" fmla="*/ 837152 w 1847850"/>
                <a:gd name="connsiteY478" fmla="*/ 76486 h 1800225"/>
                <a:gd name="connsiteX479" fmla="*/ 842772 w 1847850"/>
                <a:gd name="connsiteY479" fmla="*/ 70485 h 1800225"/>
                <a:gd name="connsiteX480" fmla="*/ 858393 w 1847850"/>
                <a:gd name="connsiteY480" fmla="*/ 82677 h 1800225"/>
                <a:gd name="connsiteX481" fmla="*/ 855536 w 1847850"/>
                <a:gd name="connsiteY481" fmla="*/ 84487 h 1800225"/>
                <a:gd name="connsiteX482" fmla="*/ 858679 w 1847850"/>
                <a:gd name="connsiteY482" fmla="*/ 89249 h 1800225"/>
                <a:gd name="connsiteX483" fmla="*/ 868204 w 1847850"/>
                <a:gd name="connsiteY483" fmla="*/ 89440 h 1800225"/>
                <a:gd name="connsiteX484" fmla="*/ 869156 w 1847850"/>
                <a:gd name="connsiteY484" fmla="*/ 98107 h 1800225"/>
                <a:gd name="connsiteX485" fmla="*/ 895731 w 1847850"/>
                <a:gd name="connsiteY485" fmla="*/ 97822 h 1800225"/>
                <a:gd name="connsiteX486" fmla="*/ 897731 w 1847850"/>
                <a:gd name="connsiteY486" fmla="*/ 103537 h 1800225"/>
                <a:gd name="connsiteX487" fmla="*/ 878205 w 1847850"/>
                <a:gd name="connsiteY487" fmla="*/ 108490 h 1800225"/>
                <a:gd name="connsiteX488" fmla="*/ 876110 w 1847850"/>
                <a:gd name="connsiteY488" fmla="*/ 102489 h 1800225"/>
                <a:gd name="connsiteX489" fmla="*/ 872109 w 1847850"/>
                <a:gd name="connsiteY489" fmla="*/ 103346 h 1800225"/>
                <a:gd name="connsiteX490" fmla="*/ 865822 w 1847850"/>
                <a:gd name="connsiteY490" fmla="*/ 107156 h 1800225"/>
                <a:gd name="connsiteX491" fmla="*/ 866870 w 1847850"/>
                <a:gd name="connsiteY491" fmla="*/ 110490 h 1800225"/>
                <a:gd name="connsiteX492" fmla="*/ 862965 w 1847850"/>
                <a:gd name="connsiteY492" fmla="*/ 112109 h 1800225"/>
                <a:gd name="connsiteX493" fmla="*/ 864013 w 1847850"/>
                <a:gd name="connsiteY493" fmla="*/ 115062 h 1800225"/>
                <a:gd name="connsiteX494" fmla="*/ 894112 w 1847850"/>
                <a:gd name="connsiteY494" fmla="*/ 107728 h 1800225"/>
                <a:gd name="connsiteX495" fmla="*/ 880967 w 1847850"/>
                <a:gd name="connsiteY495" fmla="*/ 115157 h 1800225"/>
                <a:gd name="connsiteX496" fmla="*/ 889540 w 1847850"/>
                <a:gd name="connsiteY496" fmla="*/ 112776 h 1800225"/>
                <a:gd name="connsiteX497" fmla="*/ 897541 w 1847850"/>
                <a:gd name="connsiteY497" fmla="*/ 106870 h 1800225"/>
                <a:gd name="connsiteX498" fmla="*/ 907352 w 1847850"/>
                <a:gd name="connsiteY498" fmla="*/ 140875 h 1800225"/>
                <a:gd name="connsiteX499" fmla="*/ 918020 w 1847850"/>
                <a:gd name="connsiteY499" fmla="*/ 138684 h 1800225"/>
                <a:gd name="connsiteX500" fmla="*/ 921353 w 1847850"/>
                <a:gd name="connsiteY500" fmla="*/ 147256 h 1800225"/>
                <a:gd name="connsiteX501" fmla="*/ 925925 w 1847850"/>
                <a:gd name="connsiteY501" fmla="*/ 144304 h 1800225"/>
                <a:gd name="connsiteX502" fmla="*/ 927640 w 1847850"/>
                <a:gd name="connsiteY502" fmla="*/ 148780 h 1800225"/>
                <a:gd name="connsiteX503" fmla="*/ 950119 w 1847850"/>
                <a:gd name="connsiteY503" fmla="*/ 145447 h 1800225"/>
                <a:gd name="connsiteX504" fmla="*/ 955929 w 1847850"/>
                <a:gd name="connsiteY504" fmla="*/ 166497 h 1800225"/>
                <a:gd name="connsiteX505" fmla="*/ 953453 w 1847850"/>
                <a:gd name="connsiteY505" fmla="*/ 172117 h 1800225"/>
                <a:gd name="connsiteX506" fmla="*/ 958405 w 1847850"/>
                <a:gd name="connsiteY506" fmla="*/ 184023 h 1800225"/>
                <a:gd name="connsiteX507" fmla="*/ 964121 w 1847850"/>
                <a:gd name="connsiteY507" fmla="*/ 180594 h 1800225"/>
                <a:gd name="connsiteX508" fmla="*/ 973646 w 1847850"/>
                <a:gd name="connsiteY508" fmla="*/ 183547 h 1800225"/>
                <a:gd name="connsiteX509" fmla="*/ 977646 w 1847850"/>
                <a:gd name="connsiteY509" fmla="*/ 179356 h 1800225"/>
                <a:gd name="connsiteX510" fmla="*/ 977170 w 1847850"/>
                <a:gd name="connsiteY510" fmla="*/ 176594 h 1800225"/>
                <a:gd name="connsiteX511" fmla="*/ 983075 w 1847850"/>
                <a:gd name="connsiteY511" fmla="*/ 175450 h 1800225"/>
                <a:gd name="connsiteX512" fmla="*/ 993458 w 1847850"/>
                <a:gd name="connsiteY512" fmla="*/ 175736 h 1800225"/>
                <a:gd name="connsiteX513" fmla="*/ 993838 w 1847850"/>
                <a:gd name="connsiteY513" fmla="*/ 180118 h 1800225"/>
                <a:gd name="connsiteX514" fmla="*/ 1002602 w 1847850"/>
                <a:gd name="connsiteY514" fmla="*/ 179546 h 1800225"/>
                <a:gd name="connsiteX515" fmla="*/ 1006983 w 1847850"/>
                <a:gd name="connsiteY515" fmla="*/ 183928 h 1800225"/>
                <a:gd name="connsiteX516" fmla="*/ 1011079 w 1847850"/>
                <a:gd name="connsiteY516" fmla="*/ 183166 h 1800225"/>
                <a:gd name="connsiteX517" fmla="*/ 1056894 w 1847850"/>
                <a:gd name="connsiteY517" fmla="*/ 163544 h 1800225"/>
                <a:gd name="connsiteX518" fmla="*/ 1058418 w 1847850"/>
                <a:gd name="connsiteY518" fmla="*/ 160306 h 1800225"/>
                <a:gd name="connsiteX519" fmla="*/ 1061561 w 1847850"/>
                <a:gd name="connsiteY519" fmla="*/ 161354 h 1800225"/>
                <a:gd name="connsiteX520" fmla="*/ 1070039 w 1847850"/>
                <a:gd name="connsiteY520" fmla="*/ 153829 h 1800225"/>
                <a:gd name="connsiteX521" fmla="*/ 1069277 w 1847850"/>
                <a:gd name="connsiteY521" fmla="*/ 142018 h 1800225"/>
                <a:gd name="connsiteX522" fmla="*/ 1072896 w 1847850"/>
                <a:gd name="connsiteY522" fmla="*/ 128683 h 1800225"/>
                <a:gd name="connsiteX523" fmla="*/ 1066800 w 1847850"/>
                <a:gd name="connsiteY523" fmla="*/ 86963 h 1800225"/>
                <a:gd name="connsiteX524" fmla="*/ 1090231 w 1847850"/>
                <a:gd name="connsiteY524" fmla="*/ 84391 h 1800225"/>
                <a:gd name="connsiteX525" fmla="*/ 1116425 w 1847850"/>
                <a:gd name="connsiteY525" fmla="*/ 74104 h 1800225"/>
                <a:gd name="connsiteX526" fmla="*/ 1134237 w 1847850"/>
                <a:gd name="connsiteY526" fmla="*/ 73342 h 1800225"/>
                <a:gd name="connsiteX527" fmla="*/ 1141571 w 1847850"/>
                <a:gd name="connsiteY527" fmla="*/ 70009 h 1800225"/>
                <a:gd name="connsiteX528" fmla="*/ 1148048 w 1847850"/>
                <a:gd name="connsiteY528" fmla="*/ 71819 h 1800225"/>
                <a:gd name="connsiteX529" fmla="*/ 1135475 w 1847850"/>
                <a:gd name="connsiteY529" fmla="*/ 87344 h 1800225"/>
                <a:gd name="connsiteX530" fmla="*/ 1143762 w 1847850"/>
                <a:gd name="connsiteY530" fmla="*/ 90487 h 1800225"/>
                <a:gd name="connsiteX531" fmla="*/ 1142524 w 1847850"/>
                <a:gd name="connsiteY531" fmla="*/ 103061 h 1800225"/>
                <a:gd name="connsiteX532" fmla="*/ 1145953 w 1847850"/>
                <a:gd name="connsiteY532" fmla="*/ 110490 h 1800225"/>
                <a:gd name="connsiteX533" fmla="*/ 1141190 w 1847850"/>
                <a:gd name="connsiteY533" fmla="*/ 112586 h 1800225"/>
                <a:gd name="connsiteX534" fmla="*/ 1142143 w 1847850"/>
                <a:gd name="connsiteY534" fmla="*/ 114967 h 1800225"/>
                <a:gd name="connsiteX535" fmla="*/ 1154716 w 1847850"/>
                <a:gd name="connsiteY535" fmla="*/ 107061 h 1800225"/>
                <a:gd name="connsiteX536" fmla="*/ 1160812 w 1847850"/>
                <a:gd name="connsiteY536" fmla="*/ 113157 h 1800225"/>
                <a:gd name="connsiteX537" fmla="*/ 1145191 w 1847850"/>
                <a:gd name="connsiteY537" fmla="*/ 124301 h 1800225"/>
                <a:gd name="connsiteX538" fmla="*/ 1136237 w 1847850"/>
                <a:gd name="connsiteY538" fmla="*/ 127063 h 1800225"/>
                <a:gd name="connsiteX539" fmla="*/ 1134047 w 1847850"/>
                <a:gd name="connsiteY539" fmla="*/ 136779 h 1800225"/>
                <a:gd name="connsiteX540" fmla="*/ 1138619 w 1847850"/>
                <a:gd name="connsiteY540" fmla="*/ 138494 h 1800225"/>
                <a:gd name="connsiteX541" fmla="*/ 1147191 w 1847850"/>
                <a:gd name="connsiteY541" fmla="*/ 138874 h 1800225"/>
                <a:gd name="connsiteX542" fmla="*/ 1153382 w 1847850"/>
                <a:gd name="connsiteY542" fmla="*/ 133636 h 1800225"/>
                <a:gd name="connsiteX543" fmla="*/ 1160240 w 1847850"/>
                <a:gd name="connsiteY543" fmla="*/ 136684 h 1800225"/>
                <a:gd name="connsiteX544" fmla="*/ 1161383 w 1847850"/>
                <a:gd name="connsiteY544" fmla="*/ 133064 h 1800225"/>
                <a:gd name="connsiteX545" fmla="*/ 1163860 w 1847850"/>
                <a:gd name="connsiteY545" fmla="*/ 133445 h 1800225"/>
                <a:gd name="connsiteX546" fmla="*/ 1164050 w 1847850"/>
                <a:gd name="connsiteY546" fmla="*/ 137160 h 1800225"/>
                <a:gd name="connsiteX547" fmla="*/ 1172528 w 1847850"/>
                <a:gd name="connsiteY547" fmla="*/ 140113 h 1800225"/>
                <a:gd name="connsiteX548" fmla="*/ 1172718 w 1847850"/>
                <a:gd name="connsiteY548" fmla="*/ 133445 h 1800225"/>
                <a:gd name="connsiteX549" fmla="*/ 1179862 w 1847850"/>
                <a:gd name="connsiteY549" fmla="*/ 133160 h 1800225"/>
                <a:gd name="connsiteX550" fmla="*/ 1182148 w 1847850"/>
                <a:gd name="connsiteY550" fmla="*/ 124492 h 1800225"/>
                <a:gd name="connsiteX551" fmla="*/ 1190244 w 1847850"/>
                <a:gd name="connsiteY551" fmla="*/ 130397 h 1800225"/>
                <a:gd name="connsiteX552" fmla="*/ 1203579 w 1847850"/>
                <a:gd name="connsiteY552" fmla="*/ 123254 h 1800225"/>
                <a:gd name="connsiteX553" fmla="*/ 1213580 w 1847850"/>
                <a:gd name="connsiteY553" fmla="*/ 125539 h 1800225"/>
                <a:gd name="connsiteX554" fmla="*/ 1215485 w 1847850"/>
                <a:gd name="connsiteY554" fmla="*/ 129445 h 1800225"/>
                <a:gd name="connsiteX555" fmla="*/ 1216438 w 1847850"/>
                <a:gd name="connsiteY555" fmla="*/ 118110 h 1800225"/>
                <a:gd name="connsiteX556" fmla="*/ 1224248 w 1847850"/>
                <a:gd name="connsiteY556" fmla="*/ 110490 h 1800225"/>
                <a:gd name="connsiteX557" fmla="*/ 1236821 w 1847850"/>
                <a:gd name="connsiteY557" fmla="*/ 114681 h 1800225"/>
                <a:gd name="connsiteX558" fmla="*/ 1235297 w 1847850"/>
                <a:gd name="connsiteY558" fmla="*/ 128778 h 1800225"/>
                <a:gd name="connsiteX559" fmla="*/ 1227772 w 1847850"/>
                <a:gd name="connsiteY559" fmla="*/ 134303 h 1800225"/>
                <a:gd name="connsiteX560" fmla="*/ 1238060 w 1847850"/>
                <a:gd name="connsiteY560" fmla="*/ 142494 h 1800225"/>
                <a:gd name="connsiteX561" fmla="*/ 1248347 w 1847850"/>
                <a:gd name="connsiteY561" fmla="*/ 144399 h 1800225"/>
                <a:gd name="connsiteX562" fmla="*/ 1247965 w 1847850"/>
                <a:gd name="connsiteY562" fmla="*/ 157639 h 1800225"/>
                <a:gd name="connsiteX563" fmla="*/ 1258253 w 1847850"/>
                <a:gd name="connsiteY563" fmla="*/ 160401 h 1800225"/>
                <a:gd name="connsiteX564" fmla="*/ 1270635 w 1847850"/>
                <a:gd name="connsiteY564" fmla="*/ 170116 h 1800225"/>
                <a:gd name="connsiteX565" fmla="*/ 1271588 w 1847850"/>
                <a:gd name="connsiteY565" fmla="*/ 164497 h 1800225"/>
                <a:gd name="connsiteX566" fmla="*/ 1281970 w 1847850"/>
                <a:gd name="connsiteY566" fmla="*/ 164973 h 1800225"/>
                <a:gd name="connsiteX567" fmla="*/ 1286161 w 1847850"/>
                <a:gd name="connsiteY567" fmla="*/ 151447 h 1800225"/>
                <a:gd name="connsiteX568" fmla="*/ 1297305 w 1847850"/>
                <a:gd name="connsiteY568" fmla="*/ 142875 h 1800225"/>
                <a:gd name="connsiteX569" fmla="*/ 1300163 w 1847850"/>
                <a:gd name="connsiteY569" fmla="*/ 151257 h 1800225"/>
                <a:gd name="connsiteX570" fmla="*/ 1304449 w 1847850"/>
                <a:gd name="connsiteY570" fmla="*/ 148780 h 1800225"/>
                <a:gd name="connsiteX571" fmla="*/ 1306925 w 1847850"/>
                <a:gd name="connsiteY571" fmla="*/ 156400 h 1800225"/>
                <a:gd name="connsiteX572" fmla="*/ 1308735 w 1847850"/>
                <a:gd name="connsiteY572" fmla="*/ 151162 h 1800225"/>
                <a:gd name="connsiteX573" fmla="*/ 1314069 w 1847850"/>
                <a:gd name="connsiteY573" fmla="*/ 148685 h 1800225"/>
                <a:gd name="connsiteX574" fmla="*/ 1318355 w 1847850"/>
                <a:gd name="connsiteY574" fmla="*/ 152686 h 1800225"/>
                <a:gd name="connsiteX575" fmla="*/ 1319403 w 1847850"/>
                <a:gd name="connsiteY575" fmla="*/ 159734 h 1800225"/>
                <a:gd name="connsiteX576" fmla="*/ 1325689 w 1847850"/>
                <a:gd name="connsiteY576" fmla="*/ 164687 h 1800225"/>
                <a:gd name="connsiteX577" fmla="*/ 1326261 w 1847850"/>
                <a:gd name="connsiteY577" fmla="*/ 176689 h 1800225"/>
                <a:gd name="connsiteX578" fmla="*/ 1337786 w 1847850"/>
                <a:gd name="connsiteY578" fmla="*/ 177927 h 1800225"/>
                <a:gd name="connsiteX579" fmla="*/ 1336262 w 1847850"/>
                <a:gd name="connsiteY579" fmla="*/ 187642 h 1800225"/>
                <a:gd name="connsiteX580" fmla="*/ 1338358 w 1847850"/>
                <a:gd name="connsiteY580" fmla="*/ 192214 h 1800225"/>
                <a:gd name="connsiteX581" fmla="*/ 1345121 w 1847850"/>
                <a:gd name="connsiteY581" fmla="*/ 191929 h 1800225"/>
                <a:gd name="connsiteX582" fmla="*/ 1346930 w 1847850"/>
                <a:gd name="connsiteY582" fmla="*/ 194024 h 1800225"/>
                <a:gd name="connsiteX583" fmla="*/ 1341501 w 1847850"/>
                <a:gd name="connsiteY583" fmla="*/ 212217 h 1800225"/>
                <a:gd name="connsiteX584" fmla="*/ 1348454 w 1847850"/>
                <a:gd name="connsiteY584" fmla="*/ 207645 h 1800225"/>
                <a:gd name="connsiteX585" fmla="*/ 1349216 w 1847850"/>
                <a:gd name="connsiteY585" fmla="*/ 215455 h 1800225"/>
                <a:gd name="connsiteX586" fmla="*/ 1368266 w 1847850"/>
                <a:gd name="connsiteY586" fmla="*/ 218313 h 1800225"/>
                <a:gd name="connsiteX587" fmla="*/ 1376744 w 1847850"/>
                <a:gd name="connsiteY587" fmla="*/ 222218 h 1800225"/>
                <a:gd name="connsiteX588" fmla="*/ 1376363 w 1847850"/>
                <a:gd name="connsiteY588" fmla="*/ 226886 h 1800225"/>
                <a:gd name="connsiteX589" fmla="*/ 1393508 w 1847850"/>
                <a:gd name="connsiteY589" fmla="*/ 221266 h 1800225"/>
                <a:gd name="connsiteX590" fmla="*/ 1407605 w 1847850"/>
                <a:gd name="connsiteY590" fmla="*/ 227552 h 1800225"/>
                <a:gd name="connsiteX591" fmla="*/ 1415415 w 1847850"/>
                <a:gd name="connsiteY591" fmla="*/ 241268 h 1800225"/>
                <a:gd name="connsiteX592" fmla="*/ 1415510 w 1847850"/>
                <a:gd name="connsiteY592" fmla="*/ 271653 h 1800225"/>
                <a:gd name="connsiteX593" fmla="*/ 1417511 w 1847850"/>
                <a:gd name="connsiteY593" fmla="*/ 270796 h 1800225"/>
                <a:gd name="connsiteX594" fmla="*/ 1418939 w 1847850"/>
                <a:gd name="connsiteY594" fmla="*/ 279940 h 1800225"/>
                <a:gd name="connsiteX595" fmla="*/ 1420463 w 1847850"/>
                <a:gd name="connsiteY595" fmla="*/ 281940 h 1800225"/>
                <a:gd name="connsiteX596" fmla="*/ 1431227 w 1847850"/>
                <a:gd name="connsiteY596" fmla="*/ 280130 h 1800225"/>
                <a:gd name="connsiteX597" fmla="*/ 1431322 w 1847850"/>
                <a:gd name="connsiteY597" fmla="*/ 285083 h 1800225"/>
                <a:gd name="connsiteX598" fmla="*/ 1434560 w 1847850"/>
                <a:gd name="connsiteY598" fmla="*/ 284893 h 1800225"/>
                <a:gd name="connsiteX599" fmla="*/ 1434751 w 1847850"/>
                <a:gd name="connsiteY599" fmla="*/ 288798 h 1800225"/>
                <a:gd name="connsiteX600" fmla="*/ 1441514 w 1847850"/>
                <a:gd name="connsiteY600" fmla="*/ 289941 h 1800225"/>
                <a:gd name="connsiteX601" fmla="*/ 1440847 w 1847850"/>
                <a:gd name="connsiteY601" fmla="*/ 296894 h 1800225"/>
                <a:gd name="connsiteX602" fmla="*/ 1468946 w 1847850"/>
                <a:gd name="connsiteY602" fmla="*/ 296037 h 1800225"/>
                <a:gd name="connsiteX603" fmla="*/ 1478661 w 1847850"/>
                <a:gd name="connsiteY603" fmla="*/ 296989 h 1800225"/>
                <a:gd name="connsiteX604" fmla="*/ 1485329 w 1847850"/>
                <a:gd name="connsiteY604" fmla="*/ 301276 h 1800225"/>
                <a:gd name="connsiteX605" fmla="*/ 1489901 w 1847850"/>
                <a:gd name="connsiteY605" fmla="*/ 295085 h 1800225"/>
                <a:gd name="connsiteX606" fmla="*/ 1498664 w 1847850"/>
                <a:gd name="connsiteY606" fmla="*/ 297847 h 1800225"/>
                <a:gd name="connsiteX607" fmla="*/ 1505140 w 1847850"/>
                <a:gd name="connsiteY607" fmla="*/ 295275 h 1800225"/>
                <a:gd name="connsiteX608" fmla="*/ 1509141 w 1847850"/>
                <a:gd name="connsiteY608" fmla="*/ 289560 h 1800225"/>
                <a:gd name="connsiteX609" fmla="*/ 1509427 w 1847850"/>
                <a:gd name="connsiteY609" fmla="*/ 277654 h 1800225"/>
                <a:gd name="connsiteX610" fmla="*/ 1521143 w 1847850"/>
                <a:gd name="connsiteY610" fmla="*/ 282988 h 1800225"/>
                <a:gd name="connsiteX611" fmla="*/ 1533049 w 1847850"/>
                <a:gd name="connsiteY611" fmla="*/ 279940 h 1800225"/>
                <a:gd name="connsiteX612" fmla="*/ 1532763 w 1847850"/>
                <a:gd name="connsiteY612" fmla="*/ 286417 h 1800225"/>
                <a:gd name="connsiteX613" fmla="*/ 1540955 w 1847850"/>
                <a:gd name="connsiteY613" fmla="*/ 290322 h 1800225"/>
                <a:gd name="connsiteX614" fmla="*/ 1548479 w 1847850"/>
                <a:gd name="connsiteY614" fmla="*/ 299085 h 1800225"/>
                <a:gd name="connsiteX615" fmla="*/ 1546765 w 1847850"/>
                <a:gd name="connsiteY615" fmla="*/ 303276 h 1800225"/>
                <a:gd name="connsiteX616" fmla="*/ 1554766 w 1847850"/>
                <a:gd name="connsiteY616" fmla="*/ 299275 h 1800225"/>
                <a:gd name="connsiteX617" fmla="*/ 1563434 w 1847850"/>
                <a:gd name="connsiteY617" fmla="*/ 311467 h 1800225"/>
                <a:gd name="connsiteX618" fmla="*/ 1569244 w 1847850"/>
                <a:gd name="connsiteY618" fmla="*/ 327946 h 1800225"/>
                <a:gd name="connsiteX619" fmla="*/ 1567529 w 1847850"/>
                <a:gd name="connsiteY619" fmla="*/ 341281 h 1800225"/>
                <a:gd name="connsiteX620" fmla="*/ 1570577 w 1847850"/>
                <a:gd name="connsiteY620" fmla="*/ 346900 h 1800225"/>
                <a:gd name="connsiteX621" fmla="*/ 1574673 w 1847850"/>
                <a:gd name="connsiteY621" fmla="*/ 345091 h 1800225"/>
                <a:gd name="connsiteX622" fmla="*/ 1579245 w 1847850"/>
                <a:gd name="connsiteY622" fmla="*/ 350425 h 1800225"/>
                <a:gd name="connsiteX623" fmla="*/ 1574673 w 1847850"/>
                <a:gd name="connsiteY623" fmla="*/ 353949 h 1800225"/>
                <a:gd name="connsiteX624" fmla="*/ 1585151 w 1847850"/>
                <a:gd name="connsiteY624" fmla="*/ 364998 h 1800225"/>
                <a:gd name="connsiteX625" fmla="*/ 1592389 w 1847850"/>
                <a:gd name="connsiteY625" fmla="*/ 383572 h 1800225"/>
                <a:gd name="connsiteX626" fmla="*/ 1583912 w 1847850"/>
                <a:gd name="connsiteY626" fmla="*/ 387382 h 1800225"/>
                <a:gd name="connsiteX627" fmla="*/ 1564862 w 1847850"/>
                <a:gd name="connsiteY627" fmla="*/ 387667 h 1800225"/>
                <a:gd name="connsiteX628" fmla="*/ 1550003 w 1847850"/>
                <a:gd name="connsiteY628" fmla="*/ 392716 h 1800225"/>
                <a:gd name="connsiteX629" fmla="*/ 1540573 w 1847850"/>
                <a:gd name="connsiteY629" fmla="*/ 431197 h 1800225"/>
                <a:gd name="connsiteX630" fmla="*/ 1523047 w 1847850"/>
                <a:gd name="connsiteY630" fmla="*/ 445008 h 1800225"/>
                <a:gd name="connsiteX631" fmla="*/ 1521047 w 1847850"/>
                <a:gd name="connsiteY631" fmla="*/ 449485 h 1800225"/>
                <a:gd name="connsiteX632" fmla="*/ 1488853 w 1847850"/>
                <a:gd name="connsiteY632" fmla="*/ 430625 h 1800225"/>
                <a:gd name="connsiteX633" fmla="*/ 1472755 w 1847850"/>
                <a:gd name="connsiteY633" fmla="*/ 436150 h 1800225"/>
                <a:gd name="connsiteX634" fmla="*/ 1460659 w 1847850"/>
                <a:gd name="connsiteY634" fmla="*/ 445008 h 1800225"/>
                <a:gd name="connsiteX635" fmla="*/ 1450277 w 1847850"/>
                <a:gd name="connsiteY635" fmla="*/ 446532 h 1800225"/>
                <a:gd name="connsiteX636" fmla="*/ 1439418 w 1847850"/>
                <a:gd name="connsiteY636" fmla="*/ 452723 h 1800225"/>
                <a:gd name="connsiteX637" fmla="*/ 1419892 w 1847850"/>
                <a:gd name="connsiteY637" fmla="*/ 470345 h 1800225"/>
                <a:gd name="connsiteX638" fmla="*/ 1396270 w 1847850"/>
                <a:gd name="connsiteY638" fmla="*/ 499110 h 1800225"/>
                <a:gd name="connsiteX639" fmla="*/ 1391603 w 1847850"/>
                <a:gd name="connsiteY639" fmla="*/ 508540 h 1800225"/>
                <a:gd name="connsiteX640" fmla="*/ 1387412 w 1847850"/>
                <a:gd name="connsiteY640" fmla="*/ 504444 h 1800225"/>
                <a:gd name="connsiteX641" fmla="*/ 1386173 w 1847850"/>
                <a:gd name="connsiteY641" fmla="*/ 545878 h 1800225"/>
                <a:gd name="connsiteX642" fmla="*/ 1372743 w 1847850"/>
                <a:gd name="connsiteY642" fmla="*/ 569309 h 1800225"/>
                <a:gd name="connsiteX643" fmla="*/ 1355217 w 1847850"/>
                <a:gd name="connsiteY643" fmla="*/ 584073 h 1800225"/>
                <a:gd name="connsiteX644" fmla="*/ 1354836 w 1847850"/>
                <a:gd name="connsiteY644" fmla="*/ 590360 h 1800225"/>
                <a:gd name="connsiteX645" fmla="*/ 1360742 w 1847850"/>
                <a:gd name="connsiteY645" fmla="*/ 597884 h 1800225"/>
                <a:gd name="connsiteX646" fmla="*/ 1410557 w 1847850"/>
                <a:gd name="connsiteY646" fmla="*/ 585502 h 1800225"/>
                <a:gd name="connsiteX647" fmla="*/ 1423702 w 1847850"/>
                <a:gd name="connsiteY647" fmla="*/ 576548 h 1800225"/>
                <a:gd name="connsiteX648" fmla="*/ 1424464 w 1847850"/>
                <a:gd name="connsiteY648" fmla="*/ 584549 h 1800225"/>
                <a:gd name="connsiteX649" fmla="*/ 1418939 w 1847850"/>
                <a:gd name="connsiteY649" fmla="*/ 593312 h 1800225"/>
                <a:gd name="connsiteX650" fmla="*/ 1420749 w 1847850"/>
                <a:gd name="connsiteY650" fmla="*/ 601885 h 1800225"/>
                <a:gd name="connsiteX651" fmla="*/ 1419225 w 1847850"/>
                <a:gd name="connsiteY651" fmla="*/ 609314 h 1800225"/>
                <a:gd name="connsiteX652" fmla="*/ 1423702 w 1847850"/>
                <a:gd name="connsiteY652" fmla="*/ 625412 h 1800225"/>
                <a:gd name="connsiteX653" fmla="*/ 1444085 w 1847850"/>
                <a:gd name="connsiteY653" fmla="*/ 621030 h 1800225"/>
                <a:gd name="connsiteX654" fmla="*/ 1444657 w 1847850"/>
                <a:gd name="connsiteY654" fmla="*/ 631031 h 1800225"/>
                <a:gd name="connsiteX655" fmla="*/ 1449229 w 1847850"/>
                <a:gd name="connsiteY655" fmla="*/ 642842 h 1800225"/>
                <a:gd name="connsiteX656" fmla="*/ 1458278 w 1847850"/>
                <a:gd name="connsiteY656" fmla="*/ 647033 h 1800225"/>
                <a:gd name="connsiteX657" fmla="*/ 1461802 w 1847850"/>
                <a:gd name="connsiteY657" fmla="*/ 661892 h 1800225"/>
                <a:gd name="connsiteX658" fmla="*/ 1487519 w 1847850"/>
                <a:gd name="connsiteY658" fmla="*/ 708184 h 1800225"/>
                <a:gd name="connsiteX659" fmla="*/ 1466945 w 1847850"/>
                <a:gd name="connsiteY659" fmla="*/ 719804 h 1800225"/>
                <a:gd name="connsiteX660" fmla="*/ 1471231 w 1847850"/>
                <a:gd name="connsiteY660" fmla="*/ 726567 h 1800225"/>
                <a:gd name="connsiteX661" fmla="*/ 1459325 w 1847850"/>
                <a:gd name="connsiteY661" fmla="*/ 737330 h 1800225"/>
                <a:gd name="connsiteX662" fmla="*/ 1469041 w 1847850"/>
                <a:gd name="connsiteY662" fmla="*/ 752189 h 1800225"/>
                <a:gd name="connsiteX663" fmla="*/ 1472946 w 1847850"/>
                <a:gd name="connsiteY663" fmla="*/ 786098 h 1800225"/>
                <a:gd name="connsiteX664" fmla="*/ 1484567 w 1847850"/>
                <a:gd name="connsiteY664" fmla="*/ 783622 h 1800225"/>
                <a:gd name="connsiteX665" fmla="*/ 1493330 w 1847850"/>
                <a:gd name="connsiteY665" fmla="*/ 802386 h 1800225"/>
                <a:gd name="connsiteX666" fmla="*/ 1506474 w 1847850"/>
                <a:gd name="connsiteY666" fmla="*/ 799147 h 1800225"/>
                <a:gd name="connsiteX667" fmla="*/ 1506855 w 1847850"/>
                <a:gd name="connsiteY667" fmla="*/ 813340 h 1800225"/>
                <a:gd name="connsiteX668" fmla="*/ 1515332 w 1847850"/>
                <a:gd name="connsiteY668" fmla="*/ 811530 h 1800225"/>
                <a:gd name="connsiteX669" fmla="*/ 1519142 w 1847850"/>
                <a:gd name="connsiteY669" fmla="*/ 813911 h 1800225"/>
                <a:gd name="connsiteX670" fmla="*/ 1521047 w 1847850"/>
                <a:gd name="connsiteY670" fmla="*/ 830199 h 1800225"/>
                <a:gd name="connsiteX671" fmla="*/ 1508379 w 1847850"/>
                <a:gd name="connsiteY671" fmla="*/ 853630 h 1800225"/>
                <a:gd name="connsiteX672" fmla="*/ 1506760 w 1847850"/>
                <a:gd name="connsiteY672" fmla="*/ 871252 h 1800225"/>
                <a:gd name="connsiteX673" fmla="*/ 1524857 w 1847850"/>
                <a:gd name="connsiteY673" fmla="*/ 907352 h 1800225"/>
                <a:gd name="connsiteX674" fmla="*/ 1526191 w 1847850"/>
                <a:gd name="connsiteY674" fmla="*/ 922211 h 1800225"/>
                <a:gd name="connsiteX675" fmla="*/ 1533620 w 1847850"/>
                <a:gd name="connsiteY675" fmla="*/ 927925 h 1800225"/>
                <a:gd name="connsiteX676" fmla="*/ 1546098 w 1847850"/>
                <a:gd name="connsiteY676" fmla="*/ 923639 h 1800225"/>
                <a:gd name="connsiteX677" fmla="*/ 1567720 w 1847850"/>
                <a:gd name="connsiteY677" fmla="*/ 910209 h 1800225"/>
                <a:gd name="connsiteX678" fmla="*/ 1578769 w 1847850"/>
                <a:gd name="connsiteY678" fmla="*/ 910209 h 1800225"/>
                <a:gd name="connsiteX679" fmla="*/ 1583246 w 1847850"/>
                <a:gd name="connsiteY679" fmla="*/ 914400 h 1800225"/>
                <a:gd name="connsiteX680" fmla="*/ 1576864 w 1847850"/>
                <a:gd name="connsiteY680" fmla="*/ 927449 h 1800225"/>
                <a:gd name="connsiteX681" fmla="*/ 1554956 w 1847850"/>
                <a:gd name="connsiteY681" fmla="*/ 944785 h 1800225"/>
                <a:gd name="connsiteX682" fmla="*/ 1554671 w 1847850"/>
                <a:gd name="connsiteY682" fmla="*/ 960215 h 1800225"/>
                <a:gd name="connsiteX683" fmla="*/ 1560386 w 1847850"/>
                <a:gd name="connsiteY683" fmla="*/ 973264 h 1800225"/>
                <a:gd name="connsiteX684" fmla="*/ 1574197 w 1847850"/>
                <a:gd name="connsiteY684" fmla="*/ 978789 h 1800225"/>
                <a:gd name="connsiteX685" fmla="*/ 1596962 w 1847850"/>
                <a:gd name="connsiteY685" fmla="*/ 976598 h 1800225"/>
                <a:gd name="connsiteX686" fmla="*/ 1599724 w 1847850"/>
                <a:gd name="connsiteY686" fmla="*/ 972026 h 1800225"/>
                <a:gd name="connsiteX687" fmla="*/ 1599724 w 1847850"/>
                <a:gd name="connsiteY687" fmla="*/ 955072 h 1800225"/>
                <a:gd name="connsiteX688" fmla="*/ 1606772 w 1847850"/>
                <a:gd name="connsiteY688" fmla="*/ 949071 h 1800225"/>
                <a:gd name="connsiteX689" fmla="*/ 1610773 w 1847850"/>
                <a:gd name="connsiteY689" fmla="*/ 954310 h 1800225"/>
                <a:gd name="connsiteX690" fmla="*/ 1613345 w 1847850"/>
                <a:gd name="connsiteY690" fmla="*/ 969931 h 1800225"/>
                <a:gd name="connsiteX691" fmla="*/ 1616773 w 1847850"/>
                <a:gd name="connsiteY691" fmla="*/ 971836 h 1800225"/>
                <a:gd name="connsiteX692" fmla="*/ 1647063 w 1847850"/>
                <a:gd name="connsiteY692" fmla="*/ 958977 h 1800225"/>
                <a:gd name="connsiteX693" fmla="*/ 1656683 w 1847850"/>
                <a:gd name="connsiteY693" fmla="*/ 961168 h 1800225"/>
                <a:gd name="connsiteX694" fmla="*/ 1693736 w 1847850"/>
                <a:gd name="connsiteY694" fmla="*/ 1005173 h 1800225"/>
                <a:gd name="connsiteX695" fmla="*/ 1710785 w 1847850"/>
                <a:gd name="connsiteY695" fmla="*/ 1014603 h 1800225"/>
                <a:gd name="connsiteX696" fmla="*/ 1716500 w 1847850"/>
                <a:gd name="connsiteY696" fmla="*/ 1012412 h 1800225"/>
                <a:gd name="connsiteX697" fmla="*/ 1716786 w 1847850"/>
                <a:gd name="connsiteY697" fmla="*/ 1008126 h 1800225"/>
                <a:gd name="connsiteX698" fmla="*/ 1708214 w 1847850"/>
                <a:gd name="connsiteY698" fmla="*/ 1004983 h 1800225"/>
                <a:gd name="connsiteX699" fmla="*/ 1695450 w 1847850"/>
                <a:gd name="connsiteY699" fmla="*/ 988314 h 1800225"/>
                <a:gd name="connsiteX700" fmla="*/ 1696688 w 1847850"/>
                <a:gd name="connsiteY700" fmla="*/ 983361 h 1800225"/>
                <a:gd name="connsiteX701" fmla="*/ 1706975 w 1847850"/>
                <a:gd name="connsiteY701" fmla="*/ 975360 h 1800225"/>
                <a:gd name="connsiteX702" fmla="*/ 1714690 w 1847850"/>
                <a:gd name="connsiteY702" fmla="*/ 982123 h 1800225"/>
                <a:gd name="connsiteX703" fmla="*/ 1726978 w 1847850"/>
                <a:gd name="connsiteY703" fmla="*/ 1003935 h 1800225"/>
                <a:gd name="connsiteX704" fmla="*/ 1742599 w 1847850"/>
                <a:gd name="connsiteY704" fmla="*/ 1012317 h 1800225"/>
                <a:gd name="connsiteX705" fmla="*/ 1748409 w 1847850"/>
                <a:gd name="connsiteY705" fmla="*/ 1006697 h 1800225"/>
                <a:gd name="connsiteX706" fmla="*/ 1754314 w 1847850"/>
                <a:gd name="connsiteY706" fmla="*/ 981361 h 1800225"/>
                <a:gd name="connsiteX707" fmla="*/ 1758029 w 1847850"/>
                <a:gd name="connsiteY707" fmla="*/ 976503 h 1800225"/>
                <a:gd name="connsiteX708" fmla="*/ 1769840 w 1847850"/>
                <a:gd name="connsiteY708" fmla="*/ 973836 h 1800225"/>
                <a:gd name="connsiteX709" fmla="*/ 1781080 w 1847850"/>
                <a:gd name="connsiteY709" fmla="*/ 976408 h 1800225"/>
                <a:gd name="connsiteX710" fmla="*/ 1788605 w 1847850"/>
                <a:gd name="connsiteY710" fmla="*/ 981456 h 1800225"/>
                <a:gd name="connsiteX711" fmla="*/ 1798320 w 1847850"/>
                <a:gd name="connsiteY711" fmla="*/ 979741 h 1800225"/>
                <a:gd name="connsiteX712" fmla="*/ 1822037 w 1847850"/>
                <a:gd name="connsiteY712" fmla="*/ 947547 h 1800225"/>
                <a:gd name="connsiteX713" fmla="*/ 1837944 w 1847850"/>
                <a:gd name="connsiteY713" fmla="*/ 941070 h 1800225"/>
                <a:gd name="connsiteX714" fmla="*/ 1844230 w 1847850"/>
                <a:gd name="connsiteY714" fmla="*/ 943070 h 1800225"/>
                <a:gd name="connsiteX715" fmla="*/ 1845659 w 1847850"/>
                <a:gd name="connsiteY715" fmla="*/ 948404 h 1800225"/>
                <a:gd name="connsiteX716" fmla="*/ 1833467 w 1847850"/>
                <a:gd name="connsiteY716" fmla="*/ 965263 h 1800225"/>
                <a:gd name="connsiteX717" fmla="*/ 1830991 w 1847850"/>
                <a:gd name="connsiteY717" fmla="*/ 978503 h 1800225"/>
                <a:gd name="connsiteX718" fmla="*/ 1833658 w 1847850"/>
                <a:gd name="connsiteY718" fmla="*/ 988314 h 1800225"/>
                <a:gd name="connsiteX719" fmla="*/ 1845850 w 1847850"/>
                <a:gd name="connsiteY719" fmla="*/ 1001173 h 1800225"/>
                <a:gd name="connsiteX720" fmla="*/ 1847374 w 1847850"/>
                <a:gd name="connsiteY720" fmla="*/ 1009555 h 1800225"/>
                <a:gd name="connsiteX721" fmla="*/ 1845564 w 1847850"/>
                <a:gd name="connsiteY721" fmla="*/ 1029843 h 1800225"/>
                <a:gd name="connsiteX722" fmla="*/ 1840611 w 1847850"/>
                <a:gd name="connsiteY722" fmla="*/ 1036320 h 1800225"/>
                <a:gd name="connsiteX723" fmla="*/ 1829943 w 1847850"/>
                <a:gd name="connsiteY723" fmla="*/ 1043178 h 1800225"/>
                <a:gd name="connsiteX724" fmla="*/ 1826323 w 1847850"/>
                <a:gd name="connsiteY724" fmla="*/ 1050131 h 1800225"/>
                <a:gd name="connsiteX725" fmla="*/ 1825752 w 1847850"/>
                <a:gd name="connsiteY725" fmla="*/ 1062514 h 1800225"/>
                <a:gd name="connsiteX726" fmla="*/ 1819085 w 1847850"/>
                <a:gd name="connsiteY726" fmla="*/ 1068514 h 1800225"/>
                <a:gd name="connsiteX727" fmla="*/ 1797463 w 1847850"/>
                <a:gd name="connsiteY727" fmla="*/ 1066610 h 1800225"/>
                <a:gd name="connsiteX728" fmla="*/ 1793558 w 1847850"/>
                <a:gd name="connsiteY728" fmla="*/ 1076801 h 1800225"/>
                <a:gd name="connsiteX729" fmla="*/ 1783747 w 1847850"/>
                <a:gd name="connsiteY729" fmla="*/ 1076897 h 1800225"/>
                <a:gd name="connsiteX730" fmla="*/ 1779270 w 1847850"/>
                <a:gd name="connsiteY730" fmla="*/ 1093756 h 1800225"/>
                <a:gd name="connsiteX731" fmla="*/ 1780604 w 1847850"/>
                <a:gd name="connsiteY731" fmla="*/ 1095947 h 1800225"/>
                <a:gd name="connsiteX732" fmla="*/ 1776508 w 1847850"/>
                <a:gd name="connsiteY732" fmla="*/ 1101852 h 1800225"/>
                <a:gd name="connsiteX733" fmla="*/ 1773650 w 1847850"/>
                <a:gd name="connsiteY733" fmla="*/ 1123474 h 1800225"/>
                <a:gd name="connsiteX734" fmla="*/ 1752886 w 1847850"/>
                <a:gd name="connsiteY734" fmla="*/ 1140809 h 1800225"/>
                <a:gd name="connsiteX735" fmla="*/ 1745456 w 1847850"/>
                <a:gd name="connsiteY735" fmla="*/ 1156049 h 1800225"/>
                <a:gd name="connsiteX736" fmla="*/ 1742980 w 1847850"/>
                <a:gd name="connsiteY736" fmla="*/ 1153858 h 1800225"/>
                <a:gd name="connsiteX737" fmla="*/ 1712214 w 1847850"/>
                <a:gd name="connsiteY737" fmla="*/ 1175861 h 1800225"/>
                <a:gd name="connsiteX738" fmla="*/ 1700975 w 1847850"/>
                <a:gd name="connsiteY738" fmla="*/ 1180910 h 1800225"/>
                <a:gd name="connsiteX739" fmla="*/ 1685735 w 1847850"/>
                <a:gd name="connsiteY739" fmla="*/ 1194911 h 1800225"/>
                <a:gd name="connsiteX740" fmla="*/ 1688687 w 1847850"/>
                <a:gd name="connsiteY740" fmla="*/ 1205198 h 1800225"/>
                <a:gd name="connsiteX741" fmla="*/ 1683163 w 1847850"/>
                <a:gd name="connsiteY741" fmla="*/ 1208437 h 1800225"/>
                <a:gd name="connsiteX742" fmla="*/ 1691545 w 1847850"/>
                <a:gd name="connsiteY742" fmla="*/ 1216533 h 1800225"/>
                <a:gd name="connsiteX743" fmla="*/ 1690021 w 1847850"/>
                <a:gd name="connsiteY743" fmla="*/ 1220343 h 1800225"/>
                <a:gd name="connsiteX744" fmla="*/ 1678686 w 1847850"/>
                <a:gd name="connsiteY744" fmla="*/ 1225582 h 1800225"/>
                <a:gd name="connsiteX745" fmla="*/ 1677543 w 1847850"/>
                <a:gd name="connsiteY745" fmla="*/ 1223772 h 1800225"/>
                <a:gd name="connsiteX746" fmla="*/ 1661827 w 1847850"/>
                <a:gd name="connsiteY746" fmla="*/ 1229201 h 1800225"/>
                <a:gd name="connsiteX747" fmla="*/ 1655731 w 1847850"/>
                <a:gd name="connsiteY747" fmla="*/ 1220629 h 1800225"/>
                <a:gd name="connsiteX748" fmla="*/ 1653350 w 1847850"/>
                <a:gd name="connsiteY748" fmla="*/ 1211771 h 1800225"/>
                <a:gd name="connsiteX749" fmla="*/ 1661827 w 1847850"/>
                <a:gd name="connsiteY749" fmla="*/ 1207961 h 1800225"/>
                <a:gd name="connsiteX750" fmla="*/ 1664875 w 1847850"/>
                <a:gd name="connsiteY750" fmla="*/ 1205674 h 1800225"/>
                <a:gd name="connsiteX751" fmla="*/ 1663637 w 1847850"/>
                <a:gd name="connsiteY751" fmla="*/ 1204341 h 1800225"/>
                <a:gd name="connsiteX752" fmla="*/ 1651254 w 1847850"/>
                <a:gd name="connsiteY752" fmla="*/ 1206151 h 1800225"/>
                <a:gd name="connsiteX753" fmla="*/ 1644205 w 1847850"/>
                <a:gd name="connsiteY753" fmla="*/ 1193197 h 1800225"/>
                <a:gd name="connsiteX754" fmla="*/ 1637729 w 1847850"/>
                <a:gd name="connsiteY754" fmla="*/ 1187005 h 1800225"/>
                <a:gd name="connsiteX755" fmla="*/ 1636300 w 1847850"/>
                <a:gd name="connsiteY755" fmla="*/ 1189768 h 1800225"/>
                <a:gd name="connsiteX756" fmla="*/ 1618964 w 1847850"/>
                <a:gd name="connsiteY756" fmla="*/ 1191292 h 1800225"/>
                <a:gd name="connsiteX757" fmla="*/ 1612678 w 1847850"/>
                <a:gd name="connsiteY757" fmla="*/ 1190054 h 1800225"/>
                <a:gd name="connsiteX758" fmla="*/ 1611249 w 1847850"/>
                <a:gd name="connsiteY758" fmla="*/ 1186148 h 1800225"/>
                <a:gd name="connsiteX759" fmla="*/ 1564196 w 1847850"/>
                <a:gd name="connsiteY759" fmla="*/ 1197102 h 1800225"/>
                <a:gd name="connsiteX760" fmla="*/ 1549146 w 1847850"/>
                <a:gd name="connsiteY760" fmla="*/ 1209294 h 1800225"/>
                <a:gd name="connsiteX761" fmla="*/ 1552670 w 1847850"/>
                <a:gd name="connsiteY761" fmla="*/ 1224153 h 1800225"/>
                <a:gd name="connsiteX762" fmla="*/ 1565815 w 1847850"/>
                <a:gd name="connsiteY762" fmla="*/ 1228915 h 1800225"/>
                <a:gd name="connsiteX763" fmla="*/ 1566101 w 1847850"/>
                <a:gd name="connsiteY763" fmla="*/ 1231392 h 1800225"/>
                <a:gd name="connsiteX764" fmla="*/ 1562767 w 1847850"/>
                <a:gd name="connsiteY764" fmla="*/ 1243489 h 1800225"/>
                <a:gd name="connsiteX765" fmla="*/ 1544288 w 1847850"/>
                <a:gd name="connsiteY765" fmla="*/ 1255300 h 1800225"/>
                <a:gd name="connsiteX766" fmla="*/ 1526762 w 1847850"/>
                <a:gd name="connsiteY766" fmla="*/ 1262824 h 1800225"/>
                <a:gd name="connsiteX767" fmla="*/ 1523047 w 1847850"/>
                <a:gd name="connsiteY767" fmla="*/ 1258253 h 1800225"/>
                <a:gd name="connsiteX768" fmla="*/ 1511713 w 1847850"/>
                <a:gd name="connsiteY768" fmla="*/ 1261491 h 1800225"/>
                <a:gd name="connsiteX769" fmla="*/ 1507617 w 1847850"/>
                <a:gd name="connsiteY769" fmla="*/ 1257395 h 1800225"/>
                <a:gd name="connsiteX770" fmla="*/ 1499616 w 1847850"/>
                <a:gd name="connsiteY770" fmla="*/ 1258348 h 1800225"/>
                <a:gd name="connsiteX771" fmla="*/ 1489615 w 1847850"/>
                <a:gd name="connsiteY771" fmla="*/ 1253204 h 1800225"/>
                <a:gd name="connsiteX772" fmla="*/ 1469517 w 1847850"/>
                <a:gd name="connsiteY772" fmla="*/ 1254919 h 1800225"/>
                <a:gd name="connsiteX773" fmla="*/ 1460945 w 1847850"/>
                <a:gd name="connsiteY773" fmla="*/ 1248251 h 1800225"/>
                <a:gd name="connsiteX774" fmla="*/ 1450658 w 1847850"/>
                <a:gd name="connsiteY774" fmla="*/ 1257490 h 1800225"/>
                <a:gd name="connsiteX775" fmla="*/ 1453325 w 1847850"/>
                <a:gd name="connsiteY775" fmla="*/ 1261205 h 1800225"/>
                <a:gd name="connsiteX776" fmla="*/ 1448372 w 1847850"/>
                <a:gd name="connsiteY776" fmla="*/ 1263015 h 1800225"/>
                <a:gd name="connsiteX777" fmla="*/ 1449229 w 1847850"/>
                <a:gd name="connsiteY777" fmla="*/ 1275016 h 1800225"/>
                <a:gd name="connsiteX778" fmla="*/ 1463135 w 1847850"/>
                <a:gd name="connsiteY778" fmla="*/ 1281208 h 1800225"/>
                <a:gd name="connsiteX779" fmla="*/ 1466660 w 1847850"/>
                <a:gd name="connsiteY779" fmla="*/ 1285208 h 1800225"/>
                <a:gd name="connsiteX780" fmla="*/ 1462278 w 1847850"/>
                <a:gd name="connsiteY780" fmla="*/ 1290828 h 1800225"/>
                <a:gd name="connsiteX781" fmla="*/ 1467422 w 1847850"/>
                <a:gd name="connsiteY781" fmla="*/ 1292542 h 1800225"/>
                <a:gd name="connsiteX782" fmla="*/ 1462088 w 1847850"/>
                <a:gd name="connsiteY782" fmla="*/ 1300829 h 1800225"/>
                <a:gd name="connsiteX783" fmla="*/ 1457325 w 1847850"/>
                <a:gd name="connsiteY783" fmla="*/ 1319308 h 1800225"/>
                <a:gd name="connsiteX784" fmla="*/ 1437227 w 1847850"/>
                <a:gd name="connsiteY784" fmla="*/ 1331690 h 1800225"/>
                <a:gd name="connsiteX785" fmla="*/ 1442561 w 1847850"/>
                <a:gd name="connsiteY785" fmla="*/ 1338739 h 1800225"/>
                <a:gd name="connsiteX786" fmla="*/ 1440371 w 1847850"/>
                <a:gd name="connsiteY786" fmla="*/ 1338072 h 1800225"/>
                <a:gd name="connsiteX787" fmla="*/ 1437132 w 1847850"/>
                <a:gd name="connsiteY787" fmla="*/ 1349502 h 1800225"/>
                <a:gd name="connsiteX788" fmla="*/ 1442085 w 1847850"/>
                <a:gd name="connsiteY788" fmla="*/ 1361599 h 1800225"/>
                <a:gd name="connsiteX789" fmla="*/ 1440275 w 1847850"/>
                <a:gd name="connsiteY789" fmla="*/ 1382649 h 1800225"/>
                <a:gd name="connsiteX790" fmla="*/ 1442942 w 1847850"/>
                <a:gd name="connsiteY790" fmla="*/ 1392936 h 1800225"/>
                <a:gd name="connsiteX791" fmla="*/ 1452467 w 1847850"/>
                <a:gd name="connsiteY791" fmla="*/ 1401318 h 1800225"/>
                <a:gd name="connsiteX792" fmla="*/ 1451324 w 1847850"/>
                <a:gd name="connsiteY792" fmla="*/ 1409795 h 1800225"/>
                <a:gd name="connsiteX793" fmla="*/ 1456754 w 1847850"/>
                <a:gd name="connsiteY793" fmla="*/ 1428274 h 1800225"/>
                <a:gd name="connsiteX794" fmla="*/ 1470660 w 1847850"/>
                <a:gd name="connsiteY794" fmla="*/ 1448753 h 1800225"/>
                <a:gd name="connsiteX795" fmla="*/ 1472089 w 1847850"/>
                <a:gd name="connsiteY795" fmla="*/ 1455230 h 1800225"/>
                <a:gd name="connsiteX796" fmla="*/ 1477613 w 1847850"/>
                <a:gd name="connsiteY796" fmla="*/ 1459230 h 1800225"/>
                <a:gd name="connsiteX797" fmla="*/ 1476756 w 1847850"/>
                <a:gd name="connsiteY797" fmla="*/ 1465040 h 1800225"/>
                <a:gd name="connsiteX798" fmla="*/ 1480566 w 1847850"/>
                <a:gd name="connsiteY798" fmla="*/ 1469612 h 1800225"/>
                <a:gd name="connsiteX799" fmla="*/ 1484567 w 1847850"/>
                <a:gd name="connsiteY799" fmla="*/ 1488567 h 1800225"/>
                <a:gd name="connsiteX800" fmla="*/ 1492568 w 1847850"/>
                <a:gd name="connsiteY800" fmla="*/ 1501712 h 1800225"/>
                <a:gd name="connsiteX801" fmla="*/ 1488758 w 1847850"/>
                <a:gd name="connsiteY801" fmla="*/ 1510951 h 1800225"/>
                <a:gd name="connsiteX802" fmla="*/ 1486853 w 1847850"/>
                <a:gd name="connsiteY802" fmla="*/ 1511713 h 1800225"/>
                <a:gd name="connsiteX803" fmla="*/ 1489424 w 1847850"/>
                <a:gd name="connsiteY803" fmla="*/ 1505998 h 1800225"/>
                <a:gd name="connsiteX804" fmla="*/ 1487519 w 1847850"/>
                <a:gd name="connsiteY804" fmla="*/ 1503235 h 1800225"/>
                <a:gd name="connsiteX805" fmla="*/ 1479042 w 1847850"/>
                <a:gd name="connsiteY805" fmla="*/ 1510474 h 1800225"/>
                <a:gd name="connsiteX806" fmla="*/ 1470946 w 1847850"/>
                <a:gd name="connsiteY806" fmla="*/ 1523143 h 1800225"/>
                <a:gd name="connsiteX807" fmla="*/ 1466660 w 1847850"/>
                <a:gd name="connsiteY807" fmla="*/ 1523714 h 1800225"/>
                <a:gd name="connsiteX808" fmla="*/ 1466088 w 1847850"/>
                <a:gd name="connsiteY808" fmla="*/ 1528381 h 1800225"/>
                <a:gd name="connsiteX809" fmla="*/ 1445419 w 1847850"/>
                <a:gd name="connsiteY809" fmla="*/ 1544669 h 1800225"/>
                <a:gd name="connsiteX810" fmla="*/ 1449134 w 1847850"/>
                <a:gd name="connsiteY810" fmla="*/ 1547336 h 1800225"/>
                <a:gd name="connsiteX811" fmla="*/ 1447038 w 1847850"/>
                <a:gd name="connsiteY811" fmla="*/ 1550099 h 1800225"/>
                <a:gd name="connsiteX812" fmla="*/ 1451801 w 1847850"/>
                <a:gd name="connsiteY812" fmla="*/ 1554671 h 1800225"/>
                <a:gd name="connsiteX813" fmla="*/ 1444085 w 1847850"/>
                <a:gd name="connsiteY813" fmla="*/ 1564196 h 1800225"/>
                <a:gd name="connsiteX814" fmla="*/ 1458849 w 1847850"/>
                <a:gd name="connsiteY814" fmla="*/ 1556766 h 1800225"/>
                <a:gd name="connsiteX815" fmla="*/ 1465231 w 1847850"/>
                <a:gd name="connsiteY815" fmla="*/ 1559624 h 1800225"/>
                <a:gd name="connsiteX816" fmla="*/ 1468184 w 1847850"/>
                <a:gd name="connsiteY816" fmla="*/ 1557719 h 1800225"/>
                <a:gd name="connsiteX817" fmla="*/ 1471422 w 1847850"/>
                <a:gd name="connsiteY817" fmla="*/ 1562290 h 1800225"/>
                <a:gd name="connsiteX818" fmla="*/ 1468469 w 1847850"/>
                <a:gd name="connsiteY818" fmla="*/ 1565910 h 1800225"/>
                <a:gd name="connsiteX819" fmla="*/ 1474470 w 1847850"/>
                <a:gd name="connsiteY819" fmla="*/ 1566672 h 1800225"/>
                <a:gd name="connsiteX820" fmla="*/ 1475613 w 1847850"/>
                <a:gd name="connsiteY820" fmla="*/ 1569339 h 1800225"/>
                <a:gd name="connsiteX821" fmla="*/ 1468564 w 1847850"/>
                <a:gd name="connsiteY821" fmla="*/ 1586484 h 1800225"/>
                <a:gd name="connsiteX822" fmla="*/ 1463802 w 1847850"/>
                <a:gd name="connsiteY822" fmla="*/ 1585246 h 1800225"/>
                <a:gd name="connsiteX823" fmla="*/ 1461611 w 1847850"/>
                <a:gd name="connsiteY823" fmla="*/ 1589627 h 1800225"/>
                <a:gd name="connsiteX824" fmla="*/ 1466755 w 1847850"/>
                <a:gd name="connsiteY824" fmla="*/ 1594200 h 1800225"/>
                <a:gd name="connsiteX825" fmla="*/ 1469612 w 1847850"/>
                <a:gd name="connsiteY825" fmla="*/ 1594200 h 1800225"/>
                <a:gd name="connsiteX826" fmla="*/ 1471231 w 1847850"/>
                <a:gd name="connsiteY826" fmla="*/ 1590389 h 1800225"/>
                <a:gd name="connsiteX827" fmla="*/ 1480280 w 1847850"/>
                <a:gd name="connsiteY827" fmla="*/ 1593247 h 1800225"/>
                <a:gd name="connsiteX828" fmla="*/ 1475708 w 1847850"/>
                <a:gd name="connsiteY828" fmla="*/ 1609153 h 1800225"/>
                <a:gd name="connsiteX829" fmla="*/ 1470184 w 1847850"/>
                <a:gd name="connsiteY829" fmla="*/ 1609153 h 1800225"/>
                <a:gd name="connsiteX830" fmla="*/ 1448086 w 1847850"/>
                <a:gd name="connsiteY830" fmla="*/ 1621822 h 1800225"/>
                <a:gd name="connsiteX831" fmla="*/ 1446371 w 1847850"/>
                <a:gd name="connsiteY831" fmla="*/ 1620488 h 1800225"/>
                <a:gd name="connsiteX832" fmla="*/ 1443228 w 1847850"/>
                <a:gd name="connsiteY832" fmla="*/ 1627346 h 1800225"/>
                <a:gd name="connsiteX833" fmla="*/ 1446752 w 1847850"/>
                <a:gd name="connsiteY833" fmla="*/ 1625917 h 1800225"/>
                <a:gd name="connsiteX834" fmla="*/ 1451039 w 1847850"/>
                <a:gd name="connsiteY834" fmla="*/ 1634681 h 1800225"/>
                <a:gd name="connsiteX835" fmla="*/ 1449514 w 1847850"/>
                <a:gd name="connsiteY835" fmla="*/ 1641539 h 1800225"/>
                <a:gd name="connsiteX836" fmla="*/ 1441037 w 1847850"/>
                <a:gd name="connsiteY836" fmla="*/ 1643729 h 1800225"/>
                <a:gd name="connsiteX837" fmla="*/ 1441514 w 1847850"/>
                <a:gd name="connsiteY837" fmla="*/ 1656684 h 1800225"/>
                <a:gd name="connsiteX838" fmla="*/ 1453705 w 1847850"/>
                <a:gd name="connsiteY838" fmla="*/ 1668971 h 1800225"/>
                <a:gd name="connsiteX839" fmla="*/ 1457611 w 1847850"/>
                <a:gd name="connsiteY839" fmla="*/ 1683163 h 1800225"/>
                <a:gd name="connsiteX840" fmla="*/ 1461992 w 1847850"/>
                <a:gd name="connsiteY840" fmla="*/ 1685735 h 1800225"/>
                <a:gd name="connsiteX841" fmla="*/ 1474565 w 1847850"/>
                <a:gd name="connsiteY841" fmla="*/ 1686020 h 1800225"/>
                <a:gd name="connsiteX842" fmla="*/ 1469803 w 1847850"/>
                <a:gd name="connsiteY842" fmla="*/ 1691259 h 1800225"/>
                <a:gd name="connsiteX843" fmla="*/ 1469422 w 1847850"/>
                <a:gd name="connsiteY843" fmla="*/ 1695926 h 1800225"/>
                <a:gd name="connsiteX844" fmla="*/ 1456849 w 1847850"/>
                <a:gd name="connsiteY844" fmla="*/ 1709261 h 1800225"/>
                <a:gd name="connsiteX845" fmla="*/ 1460754 w 1847850"/>
                <a:gd name="connsiteY845" fmla="*/ 1730121 h 1800225"/>
                <a:gd name="connsiteX846" fmla="*/ 1452181 w 1847850"/>
                <a:gd name="connsiteY846" fmla="*/ 1739551 h 1800225"/>
                <a:gd name="connsiteX847" fmla="*/ 1433894 w 1847850"/>
                <a:gd name="connsiteY847" fmla="*/ 1731835 h 1800225"/>
                <a:gd name="connsiteX848" fmla="*/ 1433798 w 1847850"/>
                <a:gd name="connsiteY848" fmla="*/ 1740217 h 1800225"/>
                <a:gd name="connsiteX849" fmla="*/ 1420463 w 1847850"/>
                <a:gd name="connsiteY849" fmla="*/ 1741456 h 1800225"/>
                <a:gd name="connsiteX850" fmla="*/ 1407700 w 1847850"/>
                <a:gd name="connsiteY850" fmla="*/ 1736884 h 1800225"/>
                <a:gd name="connsiteX851" fmla="*/ 1401223 w 1847850"/>
                <a:gd name="connsiteY851" fmla="*/ 1738789 h 1800225"/>
                <a:gd name="connsiteX852" fmla="*/ 1397889 w 1847850"/>
                <a:gd name="connsiteY852" fmla="*/ 1740980 h 1800225"/>
                <a:gd name="connsiteX853" fmla="*/ 1394651 w 1847850"/>
                <a:gd name="connsiteY853" fmla="*/ 1754124 h 1800225"/>
                <a:gd name="connsiteX854" fmla="*/ 1387316 w 1847850"/>
                <a:gd name="connsiteY854" fmla="*/ 1759172 h 1800225"/>
                <a:gd name="connsiteX855" fmla="*/ 1363504 w 1847850"/>
                <a:gd name="connsiteY855" fmla="*/ 1766983 h 1800225"/>
                <a:gd name="connsiteX856" fmla="*/ 1350550 w 1847850"/>
                <a:gd name="connsiteY856" fmla="*/ 1777270 h 1800225"/>
                <a:gd name="connsiteX857" fmla="*/ 1347597 w 1847850"/>
                <a:gd name="connsiteY857" fmla="*/ 1791081 h 1800225"/>
                <a:gd name="connsiteX858" fmla="*/ 1345121 w 1847850"/>
                <a:gd name="connsiteY858" fmla="*/ 1785271 h 1800225"/>
                <a:gd name="connsiteX859" fmla="*/ 1349788 w 1847850"/>
                <a:gd name="connsiteY859" fmla="*/ 1773365 h 1800225"/>
                <a:gd name="connsiteX860" fmla="*/ 1364742 w 1847850"/>
                <a:gd name="connsiteY860" fmla="*/ 1756886 h 1800225"/>
                <a:gd name="connsiteX861" fmla="*/ 1367885 w 1847850"/>
                <a:gd name="connsiteY861" fmla="*/ 1744123 h 1800225"/>
                <a:gd name="connsiteX862" fmla="*/ 1352550 w 1847850"/>
                <a:gd name="connsiteY862" fmla="*/ 1732502 h 1800225"/>
                <a:gd name="connsiteX863" fmla="*/ 1337786 w 1847850"/>
                <a:gd name="connsiteY863" fmla="*/ 1713071 h 1800225"/>
                <a:gd name="connsiteX864" fmla="*/ 1314260 w 1847850"/>
                <a:gd name="connsiteY864" fmla="*/ 1706785 h 1800225"/>
                <a:gd name="connsiteX865" fmla="*/ 1303306 w 1847850"/>
                <a:gd name="connsiteY865" fmla="*/ 1706594 h 1800225"/>
                <a:gd name="connsiteX866" fmla="*/ 1280731 w 1847850"/>
                <a:gd name="connsiteY866" fmla="*/ 1694212 h 1800225"/>
                <a:gd name="connsiteX867" fmla="*/ 1275302 w 1847850"/>
                <a:gd name="connsiteY867" fmla="*/ 1675734 h 1800225"/>
                <a:gd name="connsiteX868" fmla="*/ 1275874 w 1847850"/>
                <a:gd name="connsiteY868" fmla="*/ 1645825 h 1800225"/>
                <a:gd name="connsiteX869" fmla="*/ 1285780 w 1847850"/>
                <a:gd name="connsiteY869" fmla="*/ 1621536 h 1800225"/>
                <a:gd name="connsiteX870" fmla="*/ 1286542 w 1847850"/>
                <a:gd name="connsiteY870" fmla="*/ 1611058 h 1800225"/>
                <a:gd name="connsiteX871" fmla="*/ 1281017 w 1847850"/>
                <a:gd name="connsiteY871" fmla="*/ 1603725 h 1800225"/>
                <a:gd name="connsiteX872" fmla="*/ 1269968 w 1847850"/>
                <a:gd name="connsiteY872" fmla="*/ 1599724 h 1800225"/>
                <a:gd name="connsiteX873" fmla="*/ 1263015 w 1847850"/>
                <a:gd name="connsiteY873" fmla="*/ 1587246 h 1800225"/>
                <a:gd name="connsiteX874" fmla="*/ 1267301 w 1847850"/>
                <a:gd name="connsiteY874" fmla="*/ 1578959 h 1800225"/>
                <a:gd name="connsiteX875" fmla="*/ 1272350 w 1847850"/>
                <a:gd name="connsiteY875" fmla="*/ 1575626 h 1800225"/>
                <a:gd name="connsiteX876" fmla="*/ 1276445 w 1847850"/>
                <a:gd name="connsiteY876" fmla="*/ 1564005 h 1800225"/>
                <a:gd name="connsiteX877" fmla="*/ 1275112 w 1847850"/>
                <a:gd name="connsiteY877" fmla="*/ 1538954 h 1800225"/>
                <a:gd name="connsiteX878" fmla="*/ 1267397 w 1847850"/>
                <a:gd name="connsiteY878" fmla="*/ 1528191 h 1800225"/>
                <a:gd name="connsiteX879" fmla="*/ 1281875 w 1847850"/>
                <a:gd name="connsiteY879" fmla="*/ 1522095 h 1800225"/>
                <a:gd name="connsiteX880" fmla="*/ 1289971 w 1847850"/>
                <a:gd name="connsiteY880" fmla="*/ 1515332 h 1800225"/>
                <a:gd name="connsiteX881" fmla="*/ 1282446 w 1847850"/>
                <a:gd name="connsiteY881" fmla="*/ 1514475 h 1800225"/>
                <a:gd name="connsiteX882" fmla="*/ 1276922 w 1847850"/>
                <a:gd name="connsiteY882" fmla="*/ 1509522 h 1800225"/>
                <a:gd name="connsiteX883" fmla="*/ 1279493 w 1847850"/>
                <a:gd name="connsiteY883" fmla="*/ 1496092 h 1800225"/>
                <a:gd name="connsiteX884" fmla="*/ 1273683 w 1847850"/>
                <a:gd name="connsiteY884" fmla="*/ 1494187 h 1800225"/>
                <a:gd name="connsiteX885" fmla="*/ 1271778 w 1847850"/>
                <a:gd name="connsiteY885" fmla="*/ 1478661 h 1800225"/>
                <a:gd name="connsiteX886" fmla="*/ 1268921 w 1847850"/>
                <a:gd name="connsiteY886" fmla="*/ 1477518 h 1800225"/>
                <a:gd name="connsiteX887" fmla="*/ 1270921 w 1847850"/>
                <a:gd name="connsiteY887" fmla="*/ 1471803 h 1800225"/>
                <a:gd name="connsiteX888" fmla="*/ 1289590 w 1847850"/>
                <a:gd name="connsiteY888" fmla="*/ 1479994 h 1800225"/>
                <a:gd name="connsiteX889" fmla="*/ 1315117 w 1847850"/>
                <a:gd name="connsiteY889" fmla="*/ 1481423 h 1800225"/>
                <a:gd name="connsiteX890" fmla="*/ 1327690 w 1847850"/>
                <a:gd name="connsiteY890" fmla="*/ 1457515 h 1800225"/>
                <a:gd name="connsiteX891" fmla="*/ 1329214 w 1847850"/>
                <a:gd name="connsiteY891" fmla="*/ 1445895 h 1800225"/>
                <a:gd name="connsiteX892" fmla="*/ 1318641 w 1847850"/>
                <a:gd name="connsiteY892" fmla="*/ 1433608 h 1800225"/>
                <a:gd name="connsiteX893" fmla="*/ 1310735 w 1847850"/>
                <a:gd name="connsiteY893" fmla="*/ 1430369 h 1800225"/>
                <a:gd name="connsiteX894" fmla="*/ 1307497 w 1847850"/>
                <a:gd name="connsiteY894" fmla="*/ 1413129 h 1800225"/>
                <a:gd name="connsiteX895" fmla="*/ 1299496 w 1847850"/>
                <a:gd name="connsiteY895" fmla="*/ 1405890 h 1800225"/>
                <a:gd name="connsiteX896" fmla="*/ 1297972 w 1847850"/>
                <a:gd name="connsiteY896" fmla="*/ 1397889 h 1800225"/>
                <a:gd name="connsiteX897" fmla="*/ 1288923 w 1847850"/>
                <a:gd name="connsiteY897" fmla="*/ 1386173 h 1800225"/>
                <a:gd name="connsiteX898" fmla="*/ 1277779 w 1847850"/>
                <a:gd name="connsiteY898" fmla="*/ 1378363 h 1800225"/>
                <a:gd name="connsiteX899" fmla="*/ 1250061 w 1847850"/>
                <a:gd name="connsiteY899" fmla="*/ 1381887 h 1800225"/>
                <a:gd name="connsiteX900" fmla="*/ 1238440 w 1847850"/>
                <a:gd name="connsiteY900" fmla="*/ 1386078 h 1800225"/>
                <a:gd name="connsiteX901" fmla="*/ 1205389 w 1847850"/>
                <a:gd name="connsiteY901" fmla="*/ 1379506 h 1800225"/>
                <a:gd name="connsiteX902" fmla="*/ 1199674 w 1847850"/>
                <a:gd name="connsiteY902" fmla="*/ 1373124 h 1800225"/>
                <a:gd name="connsiteX903" fmla="*/ 1202246 w 1847850"/>
                <a:gd name="connsiteY903" fmla="*/ 1365980 h 1800225"/>
                <a:gd name="connsiteX904" fmla="*/ 1196530 w 1847850"/>
                <a:gd name="connsiteY904" fmla="*/ 1367790 h 1800225"/>
                <a:gd name="connsiteX905" fmla="*/ 1184339 w 1847850"/>
                <a:gd name="connsiteY905" fmla="*/ 1379030 h 1800225"/>
                <a:gd name="connsiteX906" fmla="*/ 1183577 w 1847850"/>
                <a:gd name="connsiteY906" fmla="*/ 1382935 h 1800225"/>
                <a:gd name="connsiteX907" fmla="*/ 1179957 w 1847850"/>
                <a:gd name="connsiteY907" fmla="*/ 1384173 h 1800225"/>
                <a:gd name="connsiteX908" fmla="*/ 1169194 w 1847850"/>
                <a:gd name="connsiteY908" fmla="*/ 1378458 h 1800225"/>
                <a:gd name="connsiteX909" fmla="*/ 1154144 w 1847850"/>
                <a:gd name="connsiteY909" fmla="*/ 1361599 h 1800225"/>
                <a:gd name="connsiteX910" fmla="*/ 1146810 w 1847850"/>
                <a:gd name="connsiteY910" fmla="*/ 1359217 h 1800225"/>
                <a:gd name="connsiteX911" fmla="*/ 1142619 w 1847850"/>
                <a:gd name="connsiteY911" fmla="*/ 1354550 h 1800225"/>
                <a:gd name="connsiteX912" fmla="*/ 1140143 w 1847850"/>
                <a:gd name="connsiteY912" fmla="*/ 1355884 h 1800225"/>
                <a:gd name="connsiteX913" fmla="*/ 1129665 w 1847850"/>
                <a:gd name="connsiteY913" fmla="*/ 1352645 h 1800225"/>
                <a:gd name="connsiteX914" fmla="*/ 1116521 w 1847850"/>
                <a:gd name="connsiteY914" fmla="*/ 1362361 h 1800225"/>
                <a:gd name="connsiteX915" fmla="*/ 1107281 w 1847850"/>
                <a:gd name="connsiteY915" fmla="*/ 1364456 h 1800225"/>
                <a:gd name="connsiteX916" fmla="*/ 1101947 w 1847850"/>
                <a:gd name="connsiteY916" fmla="*/ 1362647 h 1800225"/>
                <a:gd name="connsiteX917" fmla="*/ 1096328 w 1847850"/>
                <a:gd name="connsiteY917" fmla="*/ 1367980 h 1800225"/>
                <a:gd name="connsiteX918" fmla="*/ 1073563 w 1847850"/>
                <a:gd name="connsiteY918" fmla="*/ 1365409 h 1800225"/>
                <a:gd name="connsiteX919" fmla="*/ 1069467 w 1847850"/>
                <a:gd name="connsiteY919" fmla="*/ 1368171 h 1800225"/>
                <a:gd name="connsiteX920" fmla="*/ 1065371 w 1847850"/>
                <a:gd name="connsiteY920" fmla="*/ 1362361 h 1800225"/>
                <a:gd name="connsiteX921" fmla="*/ 1056989 w 1847850"/>
                <a:gd name="connsiteY921" fmla="*/ 1367219 h 1800225"/>
                <a:gd name="connsiteX922" fmla="*/ 1055942 w 1847850"/>
                <a:gd name="connsiteY922" fmla="*/ 1374077 h 1800225"/>
                <a:gd name="connsiteX923" fmla="*/ 1065086 w 1847850"/>
                <a:gd name="connsiteY923" fmla="*/ 1387697 h 1800225"/>
                <a:gd name="connsiteX924" fmla="*/ 1067467 w 1847850"/>
                <a:gd name="connsiteY924" fmla="*/ 1405128 h 1800225"/>
                <a:gd name="connsiteX925" fmla="*/ 1060323 w 1847850"/>
                <a:gd name="connsiteY925" fmla="*/ 1407509 h 1800225"/>
                <a:gd name="connsiteX926" fmla="*/ 1057370 w 1847850"/>
                <a:gd name="connsiteY926" fmla="*/ 1411796 h 1800225"/>
                <a:gd name="connsiteX927" fmla="*/ 1050131 w 1847850"/>
                <a:gd name="connsiteY927" fmla="*/ 1409224 h 1800225"/>
                <a:gd name="connsiteX928" fmla="*/ 1035748 w 1847850"/>
                <a:gd name="connsiteY928" fmla="*/ 1414748 h 1800225"/>
                <a:gd name="connsiteX929" fmla="*/ 1007650 w 1847850"/>
                <a:gd name="connsiteY929" fmla="*/ 1412748 h 1800225"/>
                <a:gd name="connsiteX930" fmla="*/ 996696 w 1847850"/>
                <a:gd name="connsiteY930" fmla="*/ 1420368 h 1800225"/>
                <a:gd name="connsiteX931" fmla="*/ 996601 w 1847850"/>
                <a:gd name="connsiteY931" fmla="*/ 1433417 h 1800225"/>
                <a:gd name="connsiteX932" fmla="*/ 1002697 w 1847850"/>
                <a:gd name="connsiteY932" fmla="*/ 1445895 h 1800225"/>
                <a:gd name="connsiteX933" fmla="*/ 1001649 w 1847850"/>
                <a:gd name="connsiteY933" fmla="*/ 1457896 h 1800225"/>
                <a:gd name="connsiteX934" fmla="*/ 1008602 w 1847850"/>
                <a:gd name="connsiteY934" fmla="*/ 1464088 h 1800225"/>
                <a:gd name="connsiteX935" fmla="*/ 1008983 w 1847850"/>
                <a:gd name="connsiteY935" fmla="*/ 1468565 h 1800225"/>
                <a:gd name="connsiteX936" fmla="*/ 1008507 w 1847850"/>
                <a:gd name="connsiteY936" fmla="*/ 1482090 h 1800225"/>
                <a:gd name="connsiteX937" fmla="*/ 1003459 w 1847850"/>
                <a:gd name="connsiteY937" fmla="*/ 1487805 h 1800225"/>
                <a:gd name="connsiteX938" fmla="*/ 1005078 w 1847850"/>
                <a:gd name="connsiteY938" fmla="*/ 1496378 h 1800225"/>
                <a:gd name="connsiteX939" fmla="*/ 997744 w 1847850"/>
                <a:gd name="connsiteY939" fmla="*/ 1506093 h 1800225"/>
                <a:gd name="connsiteX940" fmla="*/ 975455 w 1847850"/>
                <a:gd name="connsiteY940" fmla="*/ 1504855 h 1800225"/>
                <a:gd name="connsiteX941" fmla="*/ 962120 w 1847850"/>
                <a:gd name="connsiteY941" fmla="*/ 1507998 h 1800225"/>
                <a:gd name="connsiteX942" fmla="*/ 953071 w 1847850"/>
                <a:gd name="connsiteY942" fmla="*/ 1506379 h 1800225"/>
                <a:gd name="connsiteX943" fmla="*/ 942404 w 1847850"/>
                <a:gd name="connsiteY943" fmla="*/ 1509998 h 1800225"/>
                <a:gd name="connsiteX944" fmla="*/ 939355 w 1847850"/>
                <a:gd name="connsiteY944" fmla="*/ 1514094 h 1800225"/>
                <a:gd name="connsiteX945" fmla="*/ 949452 w 1847850"/>
                <a:gd name="connsiteY945" fmla="*/ 1517333 h 1800225"/>
                <a:gd name="connsiteX946" fmla="*/ 944785 w 1847850"/>
                <a:gd name="connsiteY946" fmla="*/ 1528096 h 1800225"/>
                <a:gd name="connsiteX947" fmla="*/ 936022 w 1847850"/>
                <a:gd name="connsiteY947" fmla="*/ 1535240 h 1800225"/>
                <a:gd name="connsiteX948" fmla="*/ 938022 w 1847850"/>
                <a:gd name="connsiteY948" fmla="*/ 1537430 h 1800225"/>
                <a:gd name="connsiteX949" fmla="*/ 935260 w 1847850"/>
                <a:gd name="connsiteY949" fmla="*/ 1544193 h 1800225"/>
                <a:gd name="connsiteX950" fmla="*/ 930497 w 1847850"/>
                <a:gd name="connsiteY950" fmla="*/ 1539907 h 1800225"/>
                <a:gd name="connsiteX951" fmla="*/ 923830 w 1847850"/>
                <a:gd name="connsiteY951" fmla="*/ 1550575 h 1800225"/>
                <a:gd name="connsiteX952" fmla="*/ 919448 w 1847850"/>
                <a:gd name="connsiteY952" fmla="*/ 1568006 h 1800225"/>
                <a:gd name="connsiteX953" fmla="*/ 914781 w 1847850"/>
                <a:gd name="connsiteY953" fmla="*/ 1562195 h 1800225"/>
                <a:gd name="connsiteX954" fmla="*/ 919544 w 1847850"/>
                <a:gd name="connsiteY954" fmla="*/ 1551909 h 1800225"/>
                <a:gd name="connsiteX955" fmla="*/ 915067 w 1847850"/>
                <a:gd name="connsiteY955" fmla="*/ 1538287 h 1800225"/>
                <a:gd name="connsiteX956" fmla="*/ 915543 w 1847850"/>
                <a:gd name="connsiteY956" fmla="*/ 1531525 h 1800225"/>
                <a:gd name="connsiteX957" fmla="*/ 911066 w 1847850"/>
                <a:gd name="connsiteY957" fmla="*/ 1523143 h 1800225"/>
                <a:gd name="connsiteX958" fmla="*/ 894683 w 1847850"/>
                <a:gd name="connsiteY958" fmla="*/ 1527143 h 1800225"/>
                <a:gd name="connsiteX959" fmla="*/ 893350 w 1847850"/>
                <a:gd name="connsiteY959" fmla="*/ 1531620 h 1800225"/>
                <a:gd name="connsiteX960" fmla="*/ 892969 w 1847850"/>
                <a:gd name="connsiteY960" fmla="*/ 1528762 h 1800225"/>
                <a:gd name="connsiteX961" fmla="*/ 880491 w 1847850"/>
                <a:gd name="connsiteY961" fmla="*/ 1533906 h 1800225"/>
                <a:gd name="connsiteX962" fmla="*/ 883920 w 1847850"/>
                <a:gd name="connsiteY962" fmla="*/ 1541717 h 1800225"/>
                <a:gd name="connsiteX963" fmla="*/ 873538 w 1847850"/>
                <a:gd name="connsiteY963" fmla="*/ 1539621 h 1800225"/>
                <a:gd name="connsiteX964" fmla="*/ 870109 w 1847850"/>
                <a:gd name="connsiteY964" fmla="*/ 1535430 h 1800225"/>
                <a:gd name="connsiteX965" fmla="*/ 863346 w 1847850"/>
                <a:gd name="connsiteY965" fmla="*/ 1538383 h 1800225"/>
                <a:gd name="connsiteX966" fmla="*/ 848392 w 1847850"/>
                <a:gd name="connsiteY966" fmla="*/ 1553813 h 1800225"/>
                <a:gd name="connsiteX967" fmla="*/ 844963 w 1847850"/>
                <a:gd name="connsiteY967" fmla="*/ 1549146 h 1800225"/>
                <a:gd name="connsiteX968" fmla="*/ 209169 w 1847850"/>
                <a:gd name="connsiteY968" fmla="*/ 1257110 h 1800225"/>
                <a:gd name="connsiteX969" fmla="*/ 211931 w 1847850"/>
                <a:gd name="connsiteY969" fmla="*/ 1255681 h 1800225"/>
                <a:gd name="connsiteX970" fmla="*/ 214122 w 1847850"/>
                <a:gd name="connsiteY970" fmla="*/ 1259586 h 1800225"/>
                <a:gd name="connsiteX971" fmla="*/ 209169 w 1847850"/>
                <a:gd name="connsiteY971" fmla="*/ 1257110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</a:cxnLst>
              <a:rect l="l" t="t" r="r" b="b"/>
              <a:pathLst>
                <a:path w="1847850" h="1800225">
                  <a:moveTo>
                    <a:pt x="844963" y="1549146"/>
                  </a:moveTo>
                  <a:lnTo>
                    <a:pt x="854583" y="1541050"/>
                  </a:lnTo>
                  <a:lnTo>
                    <a:pt x="859536" y="1529429"/>
                  </a:lnTo>
                  <a:lnTo>
                    <a:pt x="876395" y="1530191"/>
                  </a:lnTo>
                  <a:lnTo>
                    <a:pt x="885158" y="1525048"/>
                  </a:lnTo>
                  <a:lnTo>
                    <a:pt x="886206" y="1517714"/>
                  </a:lnTo>
                  <a:lnTo>
                    <a:pt x="888492" y="1517904"/>
                  </a:lnTo>
                  <a:lnTo>
                    <a:pt x="892969" y="1508951"/>
                  </a:lnTo>
                  <a:lnTo>
                    <a:pt x="888492" y="1505140"/>
                  </a:lnTo>
                  <a:lnTo>
                    <a:pt x="889826" y="1499235"/>
                  </a:lnTo>
                  <a:lnTo>
                    <a:pt x="897827" y="1492949"/>
                  </a:lnTo>
                  <a:lnTo>
                    <a:pt x="896874" y="1487900"/>
                  </a:lnTo>
                  <a:lnTo>
                    <a:pt x="892873" y="1484185"/>
                  </a:lnTo>
                  <a:lnTo>
                    <a:pt x="904875" y="1478185"/>
                  </a:lnTo>
                  <a:lnTo>
                    <a:pt x="898398" y="1479900"/>
                  </a:lnTo>
                  <a:lnTo>
                    <a:pt x="897541" y="1476565"/>
                  </a:lnTo>
                  <a:lnTo>
                    <a:pt x="885920" y="1480185"/>
                  </a:lnTo>
                  <a:lnTo>
                    <a:pt x="857821" y="1498854"/>
                  </a:lnTo>
                  <a:lnTo>
                    <a:pt x="847820" y="1501807"/>
                  </a:lnTo>
                  <a:lnTo>
                    <a:pt x="850297" y="1488662"/>
                  </a:lnTo>
                  <a:lnTo>
                    <a:pt x="864013" y="1476851"/>
                  </a:lnTo>
                  <a:lnTo>
                    <a:pt x="867442" y="1466564"/>
                  </a:lnTo>
                  <a:lnTo>
                    <a:pt x="863251" y="1461230"/>
                  </a:lnTo>
                  <a:lnTo>
                    <a:pt x="852106" y="1463707"/>
                  </a:lnTo>
                  <a:lnTo>
                    <a:pt x="844391" y="1462087"/>
                  </a:lnTo>
                  <a:lnTo>
                    <a:pt x="840296" y="1457801"/>
                  </a:lnTo>
                  <a:lnTo>
                    <a:pt x="842010" y="1455610"/>
                  </a:lnTo>
                  <a:lnTo>
                    <a:pt x="838581" y="1452658"/>
                  </a:lnTo>
                  <a:lnTo>
                    <a:pt x="840010" y="1450276"/>
                  </a:lnTo>
                  <a:lnTo>
                    <a:pt x="833152" y="1450658"/>
                  </a:lnTo>
                  <a:lnTo>
                    <a:pt x="828485" y="1453896"/>
                  </a:lnTo>
                  <a:lnTo>
                    <a:pt x="812959" y="1445990"/>
                  </a:lnTo>
                  <a:lnTo>
                    <a:pt x="804101" y="1447800"/>
                  </a:lnTo>
                  <a:lnTo>
                    <a:pt x="797147" y="1439894"/>
                  </a:lnTo>
                  <a:lnTo>
                    <a:pt x="791146" y="1442085"/>
                  </a:lnTo>
                  <a:lnTo>
                    <a:pt x="790289" y="1430846"/>
                  </a:lnTo>
                  <a:lnTo>
                    <a:pt x="781621" y="1432465"/>
                  </a:lnTo>
                  <a:lnTo>
                    <a:pt x="775240" y="1442752"/>
                  </a:lnTo>
                  <a:lnTo>
                    <a:pt x="760857" y="1433227"/>
                  </a:lnTo>
                  <a:lnTo>
                    <a:pt x="753618" y="1433036"/>
                  </a:lnTo>
                  <a:lnTo>
                    <a:pt x="749427" y="1419987"/>
                  </a:lnTo>
                  <a:lnTo>
                    <a:pt x="740283" y="1414748"/>
                  </a:lnTo>
                  <a:lnTo>
                    <a:pt x="722757" y="1398175"/>
                  </a:lnTo>
                  <a:lnTo>
                    <a:pt x="728091" y="1384173"/>
                  </a:lnTo>
                  <a:lnTo>
                    <a:pt x="725900" y="1384459"/>
                  </a:lnTo>
                  <a:lnTo>
                    <a:pt x="725234" y="1373124"/>
                  </a:lnTo>
                  <a:lnTo>
                    <a:pt x="729044" y="1372648"/>
                  </a:lnTo>
                  <a:lnTo>
                    <a:pt x="731425" y="1359694"/>
                  </a:lnTo>
                  <a:lnTo>
                    <a:pt x="736092" y="1353598"/>
                  </a:lnTo>
                  <a:lnTo>
                    <a:pt x="730282" y="1351026"/>
                  </a:lnTo>
                  <a:lnTo>
                    <a:pt x="729329" y="1344835"/>
                  </a:lnTo>
                  <a:lnTo>
                    <a:pt x="725138" y="1345692"/>
                  </a:lnTo>
                  <a:lnTo>
                    <a:pt x="723424" y="1351121"/>
                  </a:lnTo>
                  <a:lnTo>
                    <a:pt x="716185" y="1345978"/>
                  </a:lnTo>
                  <a:lnTo>
                    <a:pt x="717995" y="1340739"/>
                  </a:lnTo>
                  <a:lnTo>
                    <a:pt x="714565" y="1337786"/>
                  </a:lnTo>
                  <a:lnTo>
                    <a:pt x="712756" y="1340358"/>
                  </a:lnTo>
                  <a:lnTo>
                    <a:pt x="706088" y="1340263"/>
                  </a:lnTo>
                  <a:lnTo>
                    <a:pt x="705898" y="1337405"/>
                  </a:lnTo>
                  <a:lnTo>
                    <a:pt x="700564" y="1343501"/>
                  </a:lnTo>
                  <a:lnTo>
                    <a:pt x="695420" y="1345406"/>
                  </a:lnTo>
                  <a:lnTo>
                    <a:pt x="693706" y="1350836"/>
                  </a:lnTo>
                  <a:lnTo>
                    <a:pt x="685705" y="1355693"/>
                  </a:lnTo>
                  <a:lnTo>
                    <a:pt x="670941" y="1349502"/>
                  </a:lnTo>
                  <a:lnTo>
                    <a:pt x="672179" y="1347121"/>
                  </a:lnTo>
                  <a:lnTo>
                    <a:pt x="679609" y="1347502"/>
                  </a:lnTo>
                  <a:lnTo>
                    <a:pt x="688943" y="1344168"/>
                  </a:lnTo>
                  <a:lnTo>
                    <a:pt x="687896" y="1341691"/>
                  </a:lnTo>
                  <a:lnTo>
                    <a:pt x="691039" y="1339882"/>
                  </a:lnTo>
                  <a:lnTo>
                    <a:pt x="688943" y="1337691"/>
                  </a:lnTo>
                  <a:lnTo>
                    <a:pt x="683133" y="1340263"/>
                  </a:lnTo>
                  <a:lnTo>
                    <a:pt x="674465" y="1330833"/>
                  </a:lnTo>
                  <a:lnTo>
                    <a:pt x="668941" y="1335119"/>
                  </a:lnTo>
                  <a:lnTo>
                    <a:pt x="665702" y="1327595"/>
                  </a:lnTo>
                  <a:lnTo>
                    <a:pt x="668750" y="1318736"/>
                  </a:lnTo>
                  <a:lnTo>
                    <a:pt x="675322" y="1313402"/>
                  </a:lnTo>
                  <a:lnTo>
                    <a:pt x="669131" y="1317403"/>
                  </a:lnTo>
                  <a:lnTo>
                    <a:pt x="664750" y="1317212"/>
                  </a:lnTo>
                  <a:lnTo>
                    <a:pt x="672465" y="1298639"/>
                  </a:lnTo>
                  <a:lnTo>
                    <a:pt x="671227" y="1296257"/>
                  </a:lnTo>
                  <a:lnTo>
                    <a:pt x="652177" y="1289685"/>
                  </a:lnTo>
                  <a:lnTo>
                    <a:pt x="650938" y="1268825"/>
                  </a:lnTo>
                  <a:lnTo>
                    <a:pt x="654653" y="1266349"/>
                  </a:lnTo>
                  <a:lnTo>
                    <a:pt x="653701" y="1262634"/>
                  </a:lnTo>
                  <a:lnTo>
                    <a:pt x="665321" y="1262158"/>
                  </a:lnTo>
                  <a:lnTo>
                    <a:pt x="670179" y="1257110"/>
                  </a:lnTo>
                  <a:lnTo>
                    <a:pt x="687419" y="1249489"/>
                  </a:lnTo>
                  <a:lnTo>
                    <a:pt x="674275" y="1238345"/>
                  </a:lnTo>
                  <a:lnTo>
                    <a:pt x="663512" y="1233678"/>
                  </a:lnTo>
                  <a:lnTo>
                    <a:pt x="663321" y="1223391"/>
                  </a:lnTo>
                  <a:lnTo>
                    <a:pt x="661035" y="1220343"/>
                  </a:lnTo>
                  <a:lnTo>
                    <a:pt x="645033" y="1217771"/>
                  </a:lnTo>
                  <a:lnTo>
                    <a:pt x="640461" y="1219772"/>
                  </a:lnTo>
                  <a:lnTo>
                    <a:pt x="637794" y="1205389"/>
                  </a:lnTo>
                  <a:lnTo>
                    <a:pt x="633413" y="1198721"/>
                  </a:lnTo>
                  <a:lnTo>
                    <a:pt x="625602" y="1200626"/>
                  </a:lnTo>
                  <a:lnTo>
                    <a:pt x="619315" y="1198055"/>
                  </a:lnTo>
                  <a:lnTo>
                    <a:pt x="608933" y="1201293"/>
                  </a:lnTo>
                  <a:lnTo>
                    <a:pt x="593408" y="1196435"/>
                  </a:lnTo>
                  <a:lnTo>
                    <a:pt x="590645" y="1192530"/>
                  </a:lnTo>
                  <a:lnTo>
                    <a:pt x="593884" y="1185196"/>
                  </a:lnTo>
                  <a:lnTo>
                    <a:pt x="591503" y="1181957"/>
                  </a:lnTo>
                  <a:lnTo>
                    <a:pt x="580644" y="1185863"/>
                  </a:lnTo>
                  <a:lnTo>
                    <a:pt x="567214" y="1181957"/>
                  </a:lnTo>
                  <a:lnTo>
                    <a:pt x="554927" y="1210532"/>
                  </a:lnTo>
                  <a:lnTo>
                    <a:pt x="555308" y="1226248"/>
                  </a:lnTo>
                  <a:lnTo>
                    <a:pt x="548545" y="1252728"/>
                  </a:lnTo>
                  <a:lnTo>
                    <a:pt x="546735" y="1252252"/>
                  </a:lnTo>
                  <a:lnTo>
                    <a:pt x="544925" y="1257872"/>
                  </a:lnTo>
                  <a:lnTo>
                    <a:pt x="542544" y="1271111"/>
                  </a:lnTo>
                  <a:lnTo>
                    <a:pt x="536448" y="1278541"/>
                  </a:lnTo>
                  <a:lnTo>
                    <a:pt x="519684" y="1280446"/>
                  </a:lnTo>
                  <a:lnTo>
                    <a:pt x="500825" y="1292542"/>
                  </a:lnTo>
                  <a:lnTo>
                    <a:pt x="482155" y="1296733"/>
                  </a:lnTo>
                  <a:lnTo>
                    <a:pt x="475869" y="1295686"/>
                  </a:lnTo>
                  <a:lnTo>
                    <a:pt x="469963" y="1299210"/>
                  </a:lnTo>
                  <a:lnTo>
                    <a:pt x="468725" y="1315403"/>
                  </a:lnTo>
                  <a:lnTo>
                    <a:pt x="476917" y="1341215"/>
                  </a:lnTo>
                  <a:lnTo>
                    <a:pt x="469011" y="1336357"/>
                  </a:lnTo>
                  <a:lnTo>
                    <a:pt x="458629" y="1335596"/>
                  </a:lnTo>
                  <a:lnTo>
                    <a:pt x="449580" y="1338167"/>
                  </a:lnTo>
                  <a:lnTo>
                    <a:pt x="435578" y="1330166"/>
                  </a:lnTo>
                  <a:lnTo>
                    <a:pt x="426148" y="1321403"/>
                  </a:lnTo>
                  <a:lnTo>
                    <a:pt x="407479" y="1312831"/>
                  </a:lnTo>
                  <a:lnTo>
                    <a:pt x="403479" y="1313974"/>
                  </a:lnTo>
                  <a:lnTo>
                    <a:pt x="394430" y="1325689"/>
                  </a:lnTo>
                  <a:lnTo>
                    <a:pt x="378619" y="1337215"/>
                  </a:lnTo>
                  <a:lnTo>
                    <a:pt x="365474" y="1340834"/>
                  </a:lnTo>
                  <a:lnTo>
                    <a:pt x="360997" y="1339215"/>
                  </a:lnTo>
                  <a:lnTo>
                    <a:pt x="359569" y="1346073"/>
                  </a:lnTo>
                  <a:lnTo>
                    <a:pt x="361760" y="1355217"/>
                  </a:lnTo>
                  <a:lnTo>
                    <a:pt x="356330" y="1388840"/>
                  </a:lnTo>
                  <a:lnTo>
                    <a:pt x="364903" y="1403509"/>
                  </a:lnTo>
                  <a:lnTo>
                    <a:pt x="365570" y="1411129"/>
                  </a:lnTo>
                  <a:lnTo>
                    <a:pt x="361379" y="1418177"/>
                  </a:lnTo>
                  <a:lnTo>
                    <a:pt x="339376" y="1433512"/>
                  </a:lnTo>
                  <a:lnTo>
                    <a:pt x="317754" y="1429798"/>
                  </a:lnTo>
                  <a:lnTo>
                    <a:pt x="299847" y="1423226"/>
                  </a:lnTo>
                  <a:lnTo>
                    <a:pt x="290036" y="1413701"/>
                  </a:lnTo>
                  <a:lnTo>
                    <a:pt x="292798" y="1404461"/>
                  </a:lnTo>
                  <a:lnTo>
                    <a:pt x="292037" y="1396174"/>
                  </a:lnTo>
                  <a:lnTo>
                    <a:pt x="296894" y="1383221"/>
                  </a:lnTo>
                  <a:lnTo>
                    <a:pt x="293465" y="1371790"/>
                  </a:lnTo>
                  <a:lnTo>
                    <a:pt x="278606" y="1374077"/>
                  </a:lnTo>
                  <a:lnTo>
                    <a:pt x="268605" y="1372838"/>
                  </a:lnTo>
                  <a:lnTo>
                    <a:pt x="258699" y="1383030"/>
                  </a:lnTo>
                  <a:lnTo>
                    <a:pt x="254984" y="1383697"/>
                  </a:lnTo>
                  <a:lnTo>
                    <a:pt x="252317" y="1389507"/>
                  </a:lnTo>
                  <a:lnTo>
                    <a:pt x="244697" y="1383221"/>
                  </a:lnTo>
                  <a:lnTo>
                    <a:pt x="241268" y="1375791"/>
                  </a:lnTo>
                  <a:lnTo>
                    <a:pt x="226790" y="1375696"/>
                  </a:lnTo>
                  <a:lnTo>
                    <a:pt x="226314" y="1366933"/>
                  </a:lnTo>
                  <a:lnTo>
                    <a:pt x="209836" y="1364552"/>
                  </a:lnTo>
                  <a:lnTo>
                    <a:pt x="210312" y="1379982"/>
                  </a:lnTo>
                  <a:lnTo>
                    <a:pt x="203073" y="1374172"/>
                  </a:lnTo>
                  <a:lnTo>
                    <a:pt x="185356" y="1372648"/>
                  </a:lnTo>
                  <a:lnTo>
                    <a:pt x="183642" y="1368933"/>
                  </a:lnTo>
                  <a:lnTo>
                    <a:pt x="168307" y="1362170"/>
                  </a:lnTo>
                  <a:lnTo>
                    <a:pt x="147161" y="1362265"/>
                  </a:lnTo>
                  <a:lnTo>
                    <a:pt x="144018" y="1353407"/>
                  </a:lnTo>
                  <a:lnTo>
                    <a:pt x="140494" y="1352360"/>
                  </a:lnTo>
                  <a:lnTo>
                    <a:pt x="141256" y="1368171"/>
                  </a:lnTo>
                  <a:lnTo>
                    <a:pt x="126683" y="1378458"/>
                  </a:lnTo>
                  <a:lnTo>
                    <a:pt x="119348" y="1370076"/>
                  </a:lnTo>
                  <a:lnTo>
                    <a:pt x="119158" y="1363980"/>
                  </a:lnTo>
                  <a:lnTo>
                    <a:pt x="115253" y="1358932"/>
                  </a:lnTo>
                  <a:lnTo>
                    <a:pt x="111919" y="1355598"/>
                  </a:lnTo>
                  <a:lnTo>
                    <a:pt x="108490" y="1357979"/>
                  </a:lnTo>
                  <a:lnTo>
                    <a:pt x="106489" y="1356265"/>
                  </a:lnTo>
                  <a:lnTo>
                    <a:pt x="106680" y="1349121"/>
                  </a:lnTo>
                  <a:lnTo>
                    <a:pt x="84487" y="1360170"/>
                  </a:lnTo>
                  <a:lnTo>
                    <a:pt x="78105" y="1363599"/>
                  </a:lnTo>
                  <a:lnTo>
                    <a:pt x="73057" y="1356646"/>
                  </a:lnTo>
                  <a:lnTo>
                    <a:pt x="67532" y="1360837"/>
                  </a:lnTo>
                  <a:lnTo>
                    <a:pt x="71819" y="1350073"/>
                  </a:lnTo>
                  <a:lnTo>
                    <a:pt x="69628" y="1342168"/>
                  </a:lnTo>
                  <a:lnTo>
                    <a:pt x="74104" y="1328547"/>
                  </a:lnTo>
                  <a:lnTo>
                    <a:pt x="59531" y="1323213"/>
                  </a:lnTo>
                  <a:lnTo>
                    <a:pt x="48578" y="1329595"/>
                  </a:lnTo>
                  <a:lnTo>
                    <a:pt x="34480" y="1333119"/>
                  </a:lnTo>
                  <a:lnTo>
                    <a:pt x="23431" y="1328833"/>
                  </a:lnTo>
                  <a:lnTo>
                    <a:pt x="15430" y="1318355"/>
                  </a:lnTo>
                  <a:lnTo>
                    <a:pt x="16764" y="1321308"/>
                  </a:lnTo>
                  <a:lnTo>
                    <a:pt x="10001" y="1318450"/>
                  </a:lnTo>
                  <a:lnTo>
                    <a:pt x="14573" y="1315974"/>
                  </a:lnTo>
                  <a:lnTo>
                    <a:pt x="15050" y="1294543"/>
                  </a:lnTo>
                  <a:lnTo>
                    <a:pt x="10763" y="1295686"/>
                  </a:lnTo>
                  <a:lnTo>
                    <a:pt x="14669" y="1291304"/>
                  </a:lnTo>
                  <a:lnTo>
                    <a:pt x="14669" y="1283303"/>
                  </a:lnTo>
                  <a:lnTo>
                    <a:pt x="13621" y="1272445"/>
                  </a:lnTo>
                  <a:lnTo>
                    <a:pt x="11144" y="1272730"/>
                  </a:lnTo>
                  <a:lnTo>
                    <a:pt x="9525" y="1269397"/>
                  </a:lnTo>
                  <a:lnTo>
                    <a:pt x="14954" y="1264634"/>
                  </a:lnTo>
                  <a:lnTo>
                    <a:pt x="15526" y="1257014"/>
                  </a:lnTo>
                  <a:lnTo>
                    <a:pt x="50768" y="1272921"/>
                  </a:lnTo>
                  <a:lnTo>
                    <a:pt x="56674" y="1281113"/>
                  </a:lnTo>
                  <a:lnTo>
                    <a:pt x="64008" y="1282160"/>
                  </a:lnTo>
                  <a:lnTo>
                    <a:pt x="77343" y="1277398"/>
                  </a:lnTo>
                  <a:lnTo>
                    <a:pt x="84963" y="1267587"/>
                  </a:lnTo>
                  <a:lnTo>
                    <a:pt x="97727" y="1261586"/>
                  </a:lnTo>
                  <a:lnTo>
                    <a:pt x="105632" y="1249871"/>
                  </a:lnTo>
                  <a:lnTo>
                    <a:pt x="114681" y="1247775"/>
                  </a:lnTo>
                  <a:lnTo>
                    <a:pt x="120682" y="1241298"/>
                  </a:lnTo>
                  <a:lnTo>
                    <a:pt x="129921" y="1242536"/>
                  </a:lnTo>
                  <a:lnTo>
                    <a:pt x="127540" y="1231582"/>
                  </a:lnTo>
                  <a:lnTo>
                    <a:pt x="136588" y="1240727"/>
                  </a:lnTo>
                  <a:lnTo>
                    <a:pt x="139637" y="1251014"/>
                  </a:lnTo>
                  <a:lnTo>
                    <a:pt x="152305" y="1251775"/>
                  </a:lnTo>
                  <a:lnTo>
                    <a:pt x="161449" y="1257205"/>
                  </a:lnTo>
                  <a:lnTo>
                    <a:pt x="164020" y="1263110"/>
                  </a:lnTo>
                  <a:lnTo>
                    <a:pt x="183642" y="1251966"/>
                  </a:lnTo>
                  <a:lnTo>
                    <a:pt x="189167" y="1253395"/>
                  </a:lnTo>
                  <a:lnTo>
                    <a:pt x="185642" y="1254728"/>
                  </a:lnTo>
                  <a:lnTo>
                    <a:pt x="195929" y="1254442"/>
                  </a:lnTo>
                  <a:lnTo>
                    <a:pt x="197168" y="1251204"/>
                  </a:lnTo>
                  <a:lnTo>
                    <a:pt x="204692" y="1253109"/>
                  </a:lnTo>
                  <a:lnTo>
                    <a:pt x="216218" y="1267111"/>
                  </a:lnTo>
                  <a:lnTo>
                    <a:pt x="216503" y="1263682"/>
                  </a:lnTo>
                  <a:lnTo>
                    <a:pt x="216884" y="1266730"/>
                  </a:lnTo>
                  <a:lnTo>
                    <a:pt x="240030" y="1265301"/>
                  </a:lnTo>
                  <a:lnTo>
                    <a:pt x="235648" y="1252347"/>
                  </a:lnTo>
                  <a:lnTo>
                    <a:pt x="228219" y="1248728"/>
                  </a:lnTo>
                  <a:lnTo>
                    <a:pt x="228981" y="1247013"/>
                  </a:lnTo>
                  <a:lnTo>
                    <a:pt x="237935" y="1248537"/>
                  </a:lnTo>
                  <a:lnTo>
                    <a:pt x="236601" y="1246251"/>
                  </a:lnTo>
                  <a:lnTo>
                    <a:pt x="243554" y="1231297"/>
                  </a:lnTo>
                  <a:lnTo>
                    <a:pt x="242030" y="1229868"/>
                  </a:lnTo>
                  <a:lnTo>
                    <a:pt x="256318" y="1222915"/>
                  </a:lnTo>
                  <a:lnTo>
                    <a:pt x="265938" y="1211485"/>
                  </a:lnTo>
                  <a:lnTo>
                    <a:pt x="286417" y="1204913"/>
                  </a:lnTo>
                  <a:lnTo>
                    <a:pt x="293370" y="1197864"/>
                  </a:lnTo>
                  <a:lnTo>
                    <a:pt x="292037" y="1178719"/>
                  </a:lnTo>
                  <a:lnTo>
                    <a:pt x="296989" y="1156430"/>
                  </a:lnTo>
                  <a:lnTo>
                    <a:pt x="310325" y="1133380"/>
                  </a:lnTo>
                  <a:lnTo>
                    <a:pt x="307372" y="1137856"/>
                  </a:lnTo>
                  <a:lnTo>
                    <a:pt x="298418" y="1127665"/>
                  </a:lnTo>
                  <a:lnTo>
                    <a:pt x="299847" y="1125093"/>
                  </a:lnTo>
                  <a:lnTo>
                    <a:pt x="310325" y="1122426"/>
                  </a:lnTo>
                  <a:lnTo>
                    <a:pt x="315849" y="1118616"/>
                  </a:lnTo>
                  <a:lnTo>
                    <a:pt x="313944" y="1119473"/>
                  </a:lnTo>
                  <a:lnTo>
                    <a:pt x="310515" y="1108615"/>
                  </a:lnTo>
                  <a:lnTo>
                    <a:pt x="312706" y="1110615"/>
                  </a:lnTo>
                  <a:lnTo>
                    <a:pt x="305657" y="1099947"/>
                  </a:lnTo>
                  <a:lnTo>
                    <a:pt x="306514" y="1094804"/>
                  </a:lnTo>
                  <a:lnTo>
                    <a:pt x="315468" y="1085469"/>
                  </a:lnTo>
                  <a:lnTo>
                    <a:pt x="304419" y="1078135"/>
                  </a:lnTo>
                  <a:lnTo>
                    <a:pt x="315849" y="1085279"/>
                  </a:lnTo>
                  <a:lnTo>
                    <a:pt x="324421" y="1077944"/>
                  </a:lnTo>
                  <a:lnTo>
                    <a:pt x="325660" y="1070420"/>
                  </a:lnTo>
                  <a:lnTo>
                    <a:pt x="318706" y="1052322"/>
                  </a:lnTo>
                  <a:lnTo>
                    <a:pt x="321564" y="1040416"/>
                  </a:lnTo>
                  <a:lnTo>
                    <a:pt x="323755" y="1037749"/>
                  </a:lnTo>
                  <a:lnTo>
                    <a:pt x="327279" y="1038796"/>
                  </a:lnTo>
                  <a:lnTo>
                    <a:pt x="338804" y="1027652"/>
                  </a:lnTo>
                  <a:lnTo>
                    <a:pt x="339947" y="1013174"/>
                  </a:lnTo>
                  <a:lnTo>
                    <a:pt x="346424" y="1013079"/>
                  </a:lnTo>
                  <a:lnTo>
                    <a:pt x="337756" y="994124"/>
                  </a:lnTo>
                  <a:lnTo>
                    <a:pt x="313182" y="979551"/>
                  </a:lnTo>
                  <a:lnTo>
                    <a:pt x="306514" y="961644"/>
                  </a:lnTo>
                  <a:lnTo>
                    <a:pt x="288893" y="958501"/>
                  </a:lnTo>
                  <a:lnTo>
                    <a:pt x="284036" y="952595"/>
                  </a:lnTo>
                  <a:lnTo>
                    <a:pt x="275272" y="950595"/>
                  </a:lnTo>
                  <a:lnTo>
                    <a:pt x="275082" y="945261"/>
                  </a:lnTo>
                  <a:lnTo>
                    <a:pt x="269367" y="940879"/>
                  </a:lnTo>
                  <a:lnTo>
                    <a:pt x="270605" y="937355"/>
                  </a:lnTo>
                  <a:lnTo>
                    <a:pt x="266224" y="937736"/>
                  </a:lnTo>
                  <a:lnTo>
                    <a:pt x="263557" y="934974"/>
                  </a:lnTo>
                  <a:lnTo>
                    <a:pt x="264986" y="929545"/>
                  </a:lnTo>
                  <a:lnTo>
                    <a:pt x="254508" y="927449"/>
                  </a:lnTo>
                  <a:lnTo>
                    <a:pt x="253555" y="923354"/>
                  </a:lnTo>
                  <a:lnTo>
                    <a:pt x="265747" y="916686"/>
                  </a:lnTo>
                  <a:lnTo>
                    <a:pt x="263557" y="911066"/>
                  </a:lnTo>
                  <a:lnTo>
                    <a:pt x="267462" y="900113"/>
                  </a:lnTo>
                  <a:lnTo>
                    <a:pt x="267748" y="886778"/>
                  </a:lnTo>
                  <a:lnTo>
                    <a:pt x="271939" y="883444"/>
                  </a:lnTo>
                  <a:lnTo>
                    <a:pt x="258509" y="871728"/>
                  </a:lnTo>
                  <a:lnTo>
                    <a:pt x="263271" y="866204"/>
                  </a:lnTo>
                  <a:lnTo>
                    <a:pt x="257461" y="860584"/>
                  </a:lnTo>
                  <a:lnTo>
                    <a:pt x="259080" y="854107"/>
                  </a:lnTo>
                  <a:lnTo>
                    <a:pt x="252317" y="851059"/>
                  </a:lnTo>
                  <a:lnTo>
                    <a:pt x="260604" y="837152"/>
                  </a:lnTo>
                  <a:lnTo>
                    <a:pt x="249364" y="830104"/>
                  </a:lnTo>
                  <a:lnTo>
                    <a:pt x="257270" y="823722"/>
                  </a:lnTo>
                  <a:lnTo>
                    <a:pt x="257937" y="811339"/>
                  </a:lnTo>
                  <a:lnTo>
                    <a:pt x="273463" y="795433"/>
                  </a:lnTo>
                  <a:lnTo>
                    <a:pt x="268796" y="784479"/>
                  </a:lnTo>
                  <a:lnTo>
                    <a:pt x="262604" y="783907"/>
                  </a:lnTo>
                  <a:lnTo>
                    <a:pt x="271653" y="773049"/>
                  </a:lnTo>
                  <a:lnTo>
                    <a:pt x="268700" y="765810"/>
                  </a:lnTo>
                  <a:lnTo>
                    <a:pt x="270796" y="761619"/>
                  </a:lnTo>
                  <a:lnTo>
                    <a:pt x="260128" y="755332"/>
                  </a:lnTo>
                  <a:lnTo>
                    <a:pt x="252412" y="765143"/>
                  </a:lnTo>
                  <a:lnTo>
                    <a:pt x="249745" y="759619"/>
                  </a:lnTo>
                  <a:lnTo>
                    <a:pt x="242887" y="761429"/>
                  </a:lnTo>
                  <a:lnTo>
                    <a:pt x="242316" y="742569"/>
                  </a:lnTo>
                  <a:lnTo>
                    <a:pt x="248698" y="728472"/>
                  </a:lnTo>
                  <a:lnTo>
                    <a:pt x="262414" y="719328"/>
                  </a:lnTo>
                  <a:lnTo>
                    <a:pt x="249364" y="714851"/>
                  </a:lnTo>
                  <a:lnTo>
                    <a:pt x="235839" y="718185"/>
                  </a:lnTo>
                  <a:lnTo>
                    <a:pt x="224314" y="708660"/>
                  </a:lnTo>
                  <a:lnTo>
                    <a:pt x="206026" y="701707"/>
                  </a:lnTo>
                  <a:lnTo>
                    <a:pt x="199644" y="705612"/>
                  </a:lnTo>
                  <a:lnTo>
                    <a:pt x="191357" y="719519"/>
                  </a:lnTo>
                  <a:lnTo>
                    <a:pt x="181642" y="724186"/>
                  </a:lnTo>
                  <a:lnTo>
                    <a:pt x="172879" y="737711"/>
                  </a:lnTo>
                  <a:lnTo>
                    <a:pt x="169545" y="738949"/>
                  </a:lnTo>
                  <a:lnTo>
                    <a:pt x="168688" y="749617"/>
                  </a:lnTo>
                  <a:lnTo>
                    <a:pt x="154972" y="749617"/>
                  </a:lnTo>
                  <a:lnTo>
                    <a:pt x="157925" y="729996"/>
                  </a:lnTo>
                  <a:lnTo>
                    <a:pt x="154114" y="716661"/>
                  </a:lnTo>
                  <a:lnTo>
                    <a:pt x="139255" y="695515"/>
                  </a:lnTo>
                  <a:lnTo>
                    <a:pt x="127540" y="687800"/>
                  </a:lnTo>
                  <a:lnTo>
                    <a:pt x="129445" y="681990"/>
                  </a:lnTo>
                  <a:lnTo>
                    <a:pt x="142780" y="692087"/>
                  </a:lnTo>
                  <a:lnTo>
                    <a:pt x="144494" y="689515"/>
                  </a:lnTo>
                  <a:lnTo>
                    <a:pt x="138684" y="686371"/>
                  </a:lnTo>
                  <a:lnTo>
                    <a:pt x="137541" y="681799"/>
                  </a:lnTo>
                  <a:lnTo>
                    <a:pt x="132683" y="681990"/>
                  </a:lnTo>
                  <a:lnTo>
                    <a:pt x="134398" y="677323"/>
                  </a:lnTo>
                  <a:lnTo>
                    <a:pt x="111443" y="669227"/>
                  </a:lnTo>
                  <a:lnTo>
                    <a:pt x="120110" y="655034"/>
                  </a:lnTo>
                  <a:lnTo>
                    <a:pt x="132017" y="662083"/>
                  </a:lnTo>
                  <a:lnTo>
                    <a:pt x="146018" y="663321"/>
                  </a:lnTo>
                  <a:lnTo>
                    <a:pt x="148971" y="672751"/>
                  </a:lnTo>
                  <a:lnTo>
                    <a:pt x="163354" y="671513"/>
                  </a:lnTo>
                  <a:lnTo>
                    <a:pt x="165640" y="678466"/>
                  </a:lnTo>
                  <a:lnTo>
                    <a:pt x="177832" y="673227"/>
                  </a:lnTo>
                  <a:lnTo>
                    <a:pt x="179546" y="652558"/>
                  </a:lnTo>
                  <a:lnTo>
                    <a:pt x="187071" y="653129"/>
                  </a:lnTo>
                  <a:lnTo>
                    <a:pt x="209645" y="661702"/>
                  </a:lnTo>
                  <a:lnTo>
                    <a:pt x="228124" y="671513"/>
                  </a:lnTo>
                  <a:lnTo>
                    <a:pt x="243840" y="668560"/>
                  </a:lnTo>
                  <a:lnTo>
                    <a:pt x="242221" y="650938"/>
                  </a:lnTo>
                  <a:lnTo>
                    <a:pt x="245173" y="631031"/>
                  </a:lnTo>
                  <a:lnTo>
                    <a:pt x="236029" y="619601"/>
                  </a:lnTo>
                  <a:lnTo>
                    <a:pt x="227838" y="601885"/>
                  </a:lnTo>
                  <a:lnTo>
                    <a:pt x="229934" y="576739"/>
                  </a:lnTo>
                  <a:lnTo>
                    <a:pt x="245745" y="578453"/>
                  </a:lnTo>
                  <a:lnTo>
                    <a:pt x="253175" y="575596"/>
                  </a:lnTo>
                  <a:lnTo>
                    <a:pt x="257175" y="570452"/>
                  </a:lnTo>
                  <a:lnTo>
                    <a:pt x="260318" y="572453"/>
                  </a:lnTo>
                  <a:lnTo>
                    <a:pt x="269462" y="569786"/>
                  </a:lnTo>
                  <a:lnTo>
                    <a:pt x="267271" y="565309"/>
                  </a:lnTo>
                  <a:lnTo>
                    <a:pt x="260128" y="568738"/>
                  </a:lnTo>
                  <a:lnTo>
                    <a:pt x="251841" y="563404"/>
                  </a:lnTo>
                  <a:lnTo>
                    <a:pt x="251365" y="547211"/>
                  </a:lnTo>
                  <a:lnTo>
                    <a:pt x="277463" y="525113"/>
                  </a:lnTo>
                  <a:lnTo>
                    <a:pt x="289274" y="536638"/>
                  </a:lnTo>
                  <a:lnTo>
                    <a:pt x="285179" y="553593"/>
                  </a:lnTo>
                  <a:lnTo>
                    <a:pt x="284512" y="567595"/>
                  </a:lnTo>
                  <a:lnTo>
                    <a:pt x="286988" y="577691"/>
                  </a:lnTo>
                  <a:lnTo>
                    <a:pt x="281559" y="594360"/>
                  </a:lnTo>
                  <a:lnTo>
                    <a:pt x="280987" y="614363"/>
                  </a:lnTo>
                  <a:lnTo>
                    <a:pt x="287655" y="621506"/>
                  </a:lnTo>
                  <a:lnTo>
                    <a:pt x="284036" y="634365"/>
                  </a:lnTo>
                  <a:lnTo>
                    <a:pt x="300704" y="635698"/>
                  </a:lnTo>
                  <a:lnTo>
                    <a:pt x="320230" y="622745"/>
                  </a:lnTo>
                  <a:lnTo>
                    <a:pt x="330518" y="622840"/>
                  </a:lnTo>
                  <a:lnTo>
                    <a:pt x="346520" y="618935"/>
                  </a:lnTo>
                  <a:lnTo>
                    <a:pt x="347853" y="617506"/>
                  </a:lnTo>
                  <a:lnTo>
                    <a:pt x="338423" y="597313"/>
                  </a:lnTo>
                  <a:lnTo>
                    <a:pt x="340519" y="588740"/>
                  </a:lnTo>
                  <a:lnTo>
                    <a:pt x="338804" y="581120"/>
                  </a:lnTo>
                  <a:lnTo>
                    <a:pt x="342329" y="579311"/>
                  </a:lnTo>
                  <a:lnTo>
                    <a:pt x="337090" y="564166"/>
                  </a:lnTo>
                  <a:lnTo>
                    <a:pt x="337280" y="557784"/>
                  </a:lnTo>
                  <a:lnTo>
                    <a:pt x="340043" y="551212"/>
                  </a:lnTo>
                  <a:lnTo>
                    <a:pt x="349282" y="543401"/>
                  </a:lnTo>
                  <a:lnTo>
                    <a:pt x="347853" y="525113"/>
                  </a:lnTo>
                  <a:lnTo>
                    <a:pt x="353949" y="520827"/>
                  </a:lnTo>
                  <a:lnTo>
                    <a:pt x="359378" y="527495"/>
                  </a:lnTo>
                  <a:lnTo>
                    <a:pt x="355663" y="517207"/>
                  </a:lnTo>
                  <a:lnTo>
                    <a:pt x="357473" y="516446"/>
                  </a:lnTo>
                  <a:lnTo>
                    <a:pt x="354997" y="510826"/>
                  </a:lnTo>
                  <a:lnTo>
                    <a:pt x="356902" y="507111"/>
                  </a:lnTo>
                  <a:lnTo>
                    <a:pt x="351472" y="499872"/>
                  </a:lnTo>
                  <a:lnTo>
                    <a:pt x="349758" y="487108"/>
                  </a:lnTo>
                  <a:lnTo>
                    <a:pt x="355283" y="479774"/>
                  </a:lnTo>
                  <a:lnTo>
                    <a:pt x="371094" y="470630"/>
                  </a:lnTo>
                  <a:lnTo>
                    <a:pt x="374713" y="471392"/>
                  </a:lnTo>
                  <a:lnTo>
                    <a:pt x="385096" y="465201"/>
                  </a:lnTo>
                  <a:lnTo>
                    <a:pt x="387858" y="469297"/>
                  </a:lnTo>
                  <a:lnTo>
                    <a:pt x="399383" y="467296"/>
                  </a:lnTo>
                  <a:lnTo>
                    <a:pt x="405860" y="469202"/>
                  </a:lnTo>
                  <a:lnTo>
                    <a:pt x="414433" y="477203"/>
                  </a:lnTo>
                  <a:lnTo>
                    <a:pt x="446437" y="491395"/>
                  </a:lnTo>
                  <a:lnTo>
                    <a:pt x="460438" y="494729"/>
                  </a:lnTo>
                  <a:lnTo>
                    <a:pt x="456914" y="500253"/>
                  </a:lnTo>
                  <a:lnTo>
                    <a:pt x="461201" y="503015"/>
                  </a:lnTo>
                  <a:lnTo>
                    <a:pt x="453771" y="510254"/>
                  </a:lnTo>
                  <a:lnTo>
                    <a:pt x="450342" y="519874"/>
                  </a:lnTo>
                  <a:lnTo>
                    <a:pt x="459772" y="524161"/>
                  </a:lnTo>
                  <a:lnTo>
                    <a:pt x="467868" y="516255"/>
                  </a:lnTo>
                  <a:lnTo>
                    <a:pt x="457867" y="515683"/>
                  </a:lnTo>
                  <a:lnTo>
                    <a:pt x="465677" y="495586"/>
                  </a:lnTo>
                  <a:lnTo>
                    <a:pt x="477964" y="479584"/>
                  </a:lnTo>
                  <a:lnTo>
                    <a:pt x="495300" y="471011"/>
                  </a:lnTo>
                  <a:lnTo>
                    <a:pt x="496824" y="460438"/>
                  </a:lnTo>
                  <a:lnTo>
                    <a:pt x="508254" y="476536"/>
                  </a:lnTo>
                  <a:lnTo>
                    <a:pt x="509587" y="474345"/>
                  </a:lnTo>
                  <a:lnTo>
                    <a:pt x="533210" y="475107"/>
                  </a:lnTo>
                  <a:lnTo>
                    <a:pt x="543878" y="471773"/>
                  </a:lnTo>
                  <a:lnTo>
                    <a:pt x="543592" y="479203"/>
                  </a:lnTo>
                  <a:lnTo>
                    <a:pt x="551974" y="478631"/>
                  </a:lnTo>
                  <a:lnTo>
                    <a:pt x="567214" y="473297"/>
                  </a:lnTo>
                  <a:lnTo>
                    <a:pt x="565499" y="460915"/>
                  </a:lnTo>
                  <a:lnTo>
                    <a:pt x="604456" y="447104"/>
                  </a:lnTo>
                  <a:lnTo>
                    <a:pt x="602647" y="415576"/>
                  </a:lnTo>
                  <a:lnTo>
                    <a:pt x="598170" y="409099"/>
                  </a:lnTo>
                  <a:lnTo>
                    <a:pt x="594931" y="393287"/>
                  </a:lnTo>
                  <a:lnTo>
                    <a:pt x="598742" y="391192"/>
                  </a:lnTo>
                  <a:lnTo>
                    <a:pt x="594741" y="383953"/>
                  </a:lnTo>
                  <a:lnTo>
                    <a:pt x="596075" y="367665"/>
                  </a:lnTo>
                  <a:lnTo>
                    <a:pt x="604266" y="366998"/>
                  </a:lnTo>
                  <a:lnTo>
                    <a:pt x="603790" y="361950"/>
                  </a:lnTo>
                  <a:lnTo>
                    <a:pt x="596360" y="363950"/>
                  </a:lnTo>
                  <a:lnTo>
                    <a:pt x="581692" y="327755"/>
                  </a:lnTo>
                  <a:lnTo>
                    <a:pt x="576453" y="328136"/>
                  </a:lnTo>
                  <a:lnTo>
                    <a:pt x="575596" y="324993"/>
                  </a:lnTo>
                  <a:lnTo>
                    <a:pt x="568357" y="325660"/>
                  </a:lnTo>
                  <a:lnTo>
                    <a:pt x="558070" y="290512"/>
                  </a:lnTo>
                  <a:lnTo>
                    <a:pt x="570167" y="290417"/>
                  </a:lnTo>
                  <a:lnTo>
                    <a:pt x="569119" y="278035"/>
                  </a:lnTo>
                  <a:lnTo>
                    <a:pt x="575024" y="276892"/>
                  </a:lnTo>
                  <a:lnTo>
                    <a:pt x="575977" y="268033"/>
                  </a:lnTo>
                  <a:lnTo>
                    <a:pt x="581215" y="268891"/>
                  </a:lnTo>
                  <a:lnTo>
                    <a:pt x="584835" y="249745"/>
                  </a:lnTo>
                  <a:lnTo>
                    <a:pt x="587693" y="243649"/>
                  </a:lnTo>
                  <a:lnTo>
                    <a:pt x="593503" y="239744"/>
                  </a:lnTo>
                  <a:lnTo>
                    <a:pt x="584168" y="232029"/>
                  </a:lnTo>
                  <a:lnTo>
                    <a:pt x="604552" y="209645"/>
                  </a:lnTo>
                  <a:lnTo>
                    <a:pt x="599313" y="205835"/>
                  </a:lnTo>
                  <a:lnTo>
                    <a:pt x="619601" y="191167"/>
                  </a:lnTo>
                  <a:lnTo>
                    <a:pt x="632460" y="197929"/>
                  </a:lnTo>
                  <a:lnTo>
                    <a:pt x="646843" y="200025"/>
                  </a:lnTo>
                  <a:lnTo>
                    <a:pt x="647700" y="186880"/>
                  </a:lnTo>
                  <a:lnTo>
                    <a:pt x="653415" y="186404"/>
                  </a:lnTo>
                  <a:lnTo>
                    <a:pt x="640937" y="184595"/>
                  </a:lnTo>
                  <a:lnTo>
                    <a:pt x="621983" y="175831"/>
                  </a:lnTo>
                  <a:lnTo>
                    <a:pt x="603885" y="182213"/>
                  </a:lnTo>
                  <a:lnTo>
                    <a:pt x="599599" y="173927"/>
                  </a:lnTo>
                  <a:lnTo>
                    <a:pt x="594074" y="170497"/>
                  </a:lnTo>
                  <a:lnTo>
                    <a:pt x="603313" y="160115"/>
                  </a:lnTo>
                  <a:lnTo>
                    <a:pt x="607219" y="159544"/>
                  </a:lnTo>
                  <a:lnTo>
                    <a:pt x="629507" y="159639"/>
                  </a:lnTo>
                  <a:lnTo>
                    <a:pt x="631317" y="162782"/>
                  </a:lnTo>
                  <a:lnTo>
                    <a:pt x="649510" y="166783"/>
                  </a:lnTo>
                  <a:lnTo>
                    <a:pt x="662845" y="167545"/>
                  </a:lnTo>
                  <a:lnTo>
                    <a:pt x="677037" y="162592"/>
                  </a:lnTo>
                  <a:lnTo>
                    <a:pt x="685514" y="162592"/>
                  </a:lnTo>
                  <a:lnTo>
                    <a:pt x="686753" y="166402"/>
                  </a:lnTo>
                  <a:lnTo>
                    <a:pt x="689705" y="165925"/>
                  </a:lnTo>
                  <a:lnTo>
                    <a:pt x="686943" y="147447"/>
                  </a:lnTo>
                  <a:lnTo>
                    <a:pt x="683038" y="149066"/>
                  </a:lnTo>
                  <a:lnTo>
                    <a:pt x="690372" y="134874"/>
                  </a:lnTo>
                  <a:lnTo>
                    <a:pt x="703231" y="125730"/>
                  </a:lnTo>
                  <a:lnTo>
                    <a:pt x="724471" y="117920"/>
                  </a:lnTo>
                  <a:lnTo>
                    <a:pt x="766572" y="111062"/>
                  </a:lnTo>
                  <a:lnTo>
                    <a:pt x="767334" y="104204"/>
                  </a:lnTo>
                  <a:lnTo>
                    <a:pt x="771620" y="105632"/>
                  </a:lnTo>
                  <a:lnTo>
                    <a:pt x="776192" y="97345"/>
                  </a:lnTo>
                  <a:lnTo>
                    <a:pt x="779431" y="97060"/>
                  </a:lnTo>
                  <a:lnTo>
                    <a:pt x="777526" y="86392"/>
                  </a:lnTo>
                  <a:lnTo>
                    <a:pt x="774192" y="85725"/>
                  </a:lnTo>
                  <a:lnTo>
                    <a:pt x="770382" y="62865"/>
                  </a:lnTo>
                  <a:lnTo>
                    <a:pt x="762857" y="56579"/>
                  </a:lnTo>
                  <a:lnTo>
                    <a:pt x="764477" y="50959"/>
                  </a:lnTo>
                  <a:lnTo>
                    <a:pt x="758285" y="28956"/>
                  </a:lnTo>
                  <a:lnTo>
                    <a:pt x="758762" y="14573"/>
                  </a:lnTo>
                  <a:lnTo>
                    <a:pt x="791718" y="9525"/>
                  </a:lnTo>
                  <a:lnTo>
                    <a:pt x="792575" y="18097"/>
                  </a:lnTo>
                  <a:lnTo>
                    <a:pt x="799433" y="20955"/>
                  </a:lnTo>
                  <a:lnTo>
                    <a:pt x="817245" y="46577"/>
                  </a:lnTo>
                  <a:lnTo>
                    <a:pt x="827818" y="29528"/>
                  </a:lnTo>
                  <a:lnTo>
                    <a:pt x="830199" y="30575"/>
                  </a:lnTo>
                  <a:lnTo>
                    <a:pt x="829913" y="49625"/>
                  </a:lnTo>
                  <a:lnTo>
                    <a:pt x="825627" y="68580"/>
                  </a:lnTo>
                  <a:lnTo>
                    <a:pt x="826865" y="78010"/>
                  </a:lnTo>
                  <a:lnTo>
                    <a:pt x="837152" y="76486"/>
                  </a:lnTo>
                  <a:lnTo>
                    <a:pt x="842772" y="70485"/>
                  </a:lnTo>
                  <a:lnTo>
                    <a:pt x="858393" y="82677"/>
                  </a:lnTo>
                  <a:lnTo>
                    <a:pt x="855536" y="84487"/>
                  </a:lnTo>
                  <a:lnTo>
                    <a:pt x="858679" y="89249"/>
                  </a:lnTo>
                  <a:lnTo>
                    <a:pt x="868204" y="89440"/>
                  </a:lnTo>
                  <a:lnTo>
                    <a:pt x="869156" y="98107"/>
                  </a:lnTo>
                  <a:lnTo>
                    <a:pt x="895731" y="97822"/>
                  </a:lnTo>
                  <a:lnTo>
                    <a:pt x="897731" y="103537"/>
                  </a:lnTo>
                  <a:lnTo>
                    <a:pt x="878205" y="108490"/>
                  </a:lnTo>
                  <a:lnTo>
                    <a:pt x="876110" y="102489"/>
                  </a:lnTo>
                  <a:lnTo>
                    <a:pt x="872109" y="103346"/>
                  </a:lnTo>
                  <a:lnTo>
                    <a:pt x="865822" y="107156"/>
                  </a:lnTo>
                  <a:lnTo>
                    <a:pt x="866870" y="110490"/>
                  </a:lnTo>
                  <a:lnTo>
                    <a:pt x="862965" y="112109"/>
                  </a:lnTo>
                  <a:lnTo>
                    <a:pt x="864013" y="115062"/>
                  </a:lnTo>
                  <a:lnTo>
                    <a:pt x="894112" y="107728"/>
                  </a:lnTo>
                  <a:lnTo>
                    <a:pt x="880967" y="115157"/>
                  </a:lnTo>
                  <a:lnTo>
                    <a:pt x="889540" y="112776"/>
                  </a:lnTo>
                  <a:lnTo>
                    <a:pt x="897541" y="106870"/>
                  </a:lnTo>
                  <a:lnTo>
                    <a:pt x="907352" y="140875"/>
                  </a:lnTo>
                  <a:lnTo>
                    <a:pt x="918020" y="138684"/>
                  </a:lnTo>
                  <a:lnTo>
                    <a:pt x="921353" y="147256"/>
                  </a:lnTo>
                  <a:lnTo>
                    <a:pt x="925925" y="144304"/>
                  </a:lnTo>
                  <a:lnTo>
                    <a:pt x="927640" y="148780"/>
                  </a:lnTo>
                  <a:lnTo>
                    <a:pt x="950119" y="145447"/>
                  </a:lnTo>
                  <a:lnTo>
                    <a:pt x="955929" y="166497"/>
                  </a:lnTo>
                  <a:lnTo>
                    <a:pt x="953453" y="172117"/>
                  </a:lnTo>
                  <a:lnTo>
                    <a:pt x="958405" y="184023"/>
                  </a:lnTo>
                  <a:lnTo>
                    <a:pt x="964121" y="180594"/>
                  </a:lnTo>
                  <a:lnTo>
                    <a:pt x="973646" y="183547"/>
                  </a:lnTo>
                  <a:lnTo>
                    <a:pt x="977646" y="179356"/>
                  </a:lnTo>
                  <a:lnTo>
                    <a:pt x="977170" y="176594"/>
                  </a:lnTo>
                  <a:lnTo>
                    <a:pt x="983075" y="175450"/>
                  </a:lnTo>
                  <a:lnTo>
                    <a:pt x="993458" y="175736"/>
                  </a:lnTo>
                  <a:lnTo>
                    <a:pt x="993838" y="180118"/>
                  </a:lnTo>
                  <a:lnTo>
                    <a:pt x="1002602" y="179546"/>
                  </a:lnTo>
                  <a:lnTo>
                    <a:pt x="1006983" y="183928"/>
                  </a:lnTo>
                  <a:lnTo>
                    <a:pt x="1011079" y="183166"/>
                  </a:lnTo>
                  <a:lnTo>
                    <a:pt x="1056894" y="163544"/>
                  </a:lnTo>
                  <a:lnTo>
                    <a:pt x="1058418" y="160306"/>
                  </a:lnTo>
                  <a:lnTo>
                    <a:pt x="1061561" y="161354"/>
                  </a:lnTo>
                  <a:lnTo>
                    <a:pt x="1070039" y="153829"/>
                  </a:lnTo>
                  <a:lnTo>
                    <a:pt x="1069277" y="142018"/>
                  </a:lnTo>
                  <a:lnTo>
                    <a:pt x="1072896" y="128683"/>
                  </a:lnTo>
                  <a:lnTo>
                    <a:pt x="1066800" y="86963"/>
                  </a:lnTo>
                  <a:lnTo>
                    <a:pt x="1090231" y="84391"/>
                  </a:lnTo>
                  <a:lnTo>
                    <a:pt x="1116425" y="74104"/>
                  </a:lnTo>
                  <a:lnTo>
                    <a:pt x="1134237" y="73342"/>
                  </a:lnTo>
                  <a:lnTo>
                    <a:pt x="1141571" y="70009"/>
                  </a:lnTo>
                  <a:lnTo>
                    <a:pt x="1148048" y="71819"/>
                  </a:lnTo>
                  <a:lnTo>
                    <a:pt x="1135475" y="87344"/>
                  </a:lnTo>
                  <a:lnTo>
                    <a:pt x="1143762" y="90487"/>
                  </a:lnTo>
                  <a:lnTo>
                    <a:pt x="1142524" y="103061"/>
                  </a:lnTo>
                  <a:lnTo>
                    <a:pt x="1145953" y="110490"/>
                  </a:lnTo>
                  <a:lnTo>
                    <a:pt x="1141190" y="112586"/>
                  </a:lnTo>
                  <a:lnTo>
                    <a:pt x="1142143" y="114967"/>
                  </a:lnTo>
                  <a:lnTo>
                    <a:pt x="1154716" y="107061"/>
                  </a:lnTo>
                  <a:lnTo>
                    <a:pt x="1160812" y="113157"/>
                  </a:lnTo>
                  <a:lnTo>
                    <a:pt x="1145191" y="124301"/>
                  </a:lnTo>
                  <a:lnTo>
                    <a:pt x="1136237" y="127063"/>
                  </a:lnTo>
                  <a:lnTo>
                    <a:pt x="1134047" y="136779"/>
                  </a:lnTo>
                  <a:lnTo>
                    <a:pt x="1138619" y="138494"/>
                  </a:lnTo>
                  <a:lnTo>
                    <a:pt x="1147191" y="138874"/>
                  </a:lnTo>
                  <a:lnTo>
                    <a:pt x="1153382" y="133636"/>
                  </a:lnTo>
                  <a:lnTo>
                    <a:pt x="1160240" y="136684"/>
                  </a:lnTo>
                  <a:lnTo>
                    <a:pt x="1161383" y="133064"/>
                  </a:lnTo>
                  <a:lnTo>
                    <a:pt x="1163860" y="133445"/>
                  </a:lnTo>
                  <a:lnTo>
                    <a:pt x="1164050" y="137160"/>
                  </a:lnTo>
                  <a:lnTo>
                    <a:pt x="1172528" y="140113"/>
                  </a:lnTo>
                  <a:lnTo>
                    <a:pt x="1172718" y="133445"/>
                  </a:lnTo>
                  <a:lnTo>
                    <a:pt x="1179862" y="133160"/>
                  </a:lnTo>
                  <a:lnTo>
                    <a:pt x="1182148" y="124492"/>
                  </a:lnTo>
                  <a:lnTo>
                    <a:pt x="1190244" y="130397"/>
                  </a:lnTo>
                  <a:lnTo>
                    <a:pt x="1203579" y="123254"/>
                  </a:lnTo>
                  <a:lnTo>
                    <a:pt x="1213580" y="125539"/>
                  </a:lnTo>
                  <a:lnTo>
                    <a:pt x="1215485" y="129445"/>
                  </a:lnTo>
                  <a:lnTo>
                    <a:pt x="1216438" y="118110"/>
                  </a:lnTo>
                  <a:lnTo>
                    <a:pt x="1224248" y="110490"/>
                  </a:lnTo>
                  <a:lnTo>
                    <a:pt x="1236821" y="114681"/>
                  </a:lnTo>
                  <a:lnTo>
                    <a:pt x="1235297" y="128778"/>
                  </a:lnTo>
                  <a:lnTo>
                    <a:pt x="1227772" y="134303"/>
                  </a:lnTo>
                  <a:lnTo>
                    <a:pt x="1238060" y="142494"/>
                  </a:lnTo>
                  <a:lnTo>
                    <a:pt x="1248347" y="144399"/>
                  </a:lnTo>
                  <a:lnTo>
                    <a:pt x="1247965" y="157639"/>
                  </a:lnTo>
                  <a:lnTo>
                    <a:pt x="1258253" y="160401"/>
                  </a:lnTo>
                  <a:lnTo>
                    <a:pt x="1270635" y="170116"/>
                  </a:lnTo>
                  <a:lnTo>
                    <a:pt x="1271588" y="164497"/>
                  </a:lnTo>
                  <a:lnTo>
                    <a:pt x="1281970" y="164973"/>
                  </a:lnTo>
                  <a:lnTo>
                    <a:pt x="1286161" y="151447"/>
                  </a:lnTo>
                  <a:lnTo>
                    <a:pt x="1297305" y="142875"/>
                  </a:lnTo>
                  <a:lnTo>
                    <a:pt x="1300163" y="151257"/>
                  </a:lnTo>
                  <a:lnTo>
                    <a:pt x="1304449" y="148780"/>
                  </a:lnTo>
                  <a:lnTo>
                    <a:pt x="1306925" y="156400"/>
                  </a:lnTo>
                  <a:lnTo>
                    <a:pt x="1308735" y="151162"/>
                  </a:lnTo>
                  <a:lnTo>
                    <a:pt x="1314069" y="148685"/>
                  </a:lnTo>
                  <a:lnTo>
                    <a:pt x="1318355" y="152686"/>
                  </a:lnTo>
                  <a:lnTo>
                    <a:pt x="1319403" y="159734"/>
                  </a:lnTo>
                  <a:lnTo>
                    <a:pt x="1325689" y="164687"/>
                  </a:lnTo>
                  <a:lnTo>
                    <a:pt x="1326261" y="176689"/>
                  </a:lnTo>
                  <a:lnTo>
                    <a:pt x="1337786" y="177927"/>
                  </a:lnTo>
                  <a:lnTo>
                    <a:pt x="1336262" y="187642"/>
                  </a:lnTo>
                  <a:lnTo>
                    <a:pt x="1338358" y="192214"/>
                  </a:lnTo>
                  <a:lnTo>
                    <a:pt x="1345121" y="191929"/>
                  </a:lnTo>
                  <a:lnTo>
                    <a:pt x="1346930" y="194024"/>
                  </a:lnTo>
                  <a:lnTo>
                    <a:pt x="1341501" y="212217"/>
                  </a:lnTo>
                  <a:lnTo>
                    <a:pt x="1348454" y="207645"/>
                  </a:lnTo>
                  <a:lnTo>
                    <a:pt x="1349216" y="215455"/>
                  </a:lnTo>
                  <a:lnTo>
                    <a:pt x="1368266" y="218313"/>
                  </a:lnTo>
                  <a:lnTo>
                    <a:pt x="1376744" y="222218"/>
                  </a:lnTo>
                  <a:lnTo>
                    <a:pt x="1376363" y="226886"/>
                  </a:lnTo>
                  <a:lnTo>
                    <a:pt x="1393508" y="221266"/>
                  </a:lnTo>
                  <a:lnTo>
                    <a:pt x="1407605" y="227552"/>
                  </a:lnTo>
                  <a:lnTo>
                    <a:pt x="1415415" y="241268"/>
                  </a:lnTo>
                  <a:lnTo>
                    <a:pt x="1415510" y="271653"/>
                  </a:lnTo>
                  <a:lnTo>
                    <a:pt x="1417511" y="270796"/>
                  </a:lnTo>
                  <a:lnTo>
                    <a:pt x="1418939" y="279940"/>
                  </a:lnTo>
                  <a:lnTo>
                    <a:pt x="1420463" y="281940"/>
                  </a:lnTo>
                  <a:lnTo>
                    <a:pt x="1431227" y="280130"/>
                  </a:lnTo>
                  <a:lnTo>
                    <a:pt x="1431322" y="285083"/>
                  </a:lnTo>
                  <a:lnTo>
                    <a:pt x="1434560" y="284893"/>
                  </a:lnTo>
                  <a:lnTo>
                    <a:pt x="1434751" y="288798"/>
                  </a:lnTo>
                  <a:lnTo>
                    <a:pt x="1441514" y="289941"/>
                  </a:lnTo>
                  <a:lnTo>
                    <a:pt x="1440847" y="296894"/>
                  </a:lnTo>
                  <a:lnTo>
                    <a:pt x="1468946" y="296037"/>
                  </a:lnTo>
                  <a:lnTo>
                    <a:pt x="1478661" y="296989"/>
                  </a:lnTo>
                  <a:lnTo>
                    <a:pt x="1485329" y="301276"/>
                  </a:lnTo>
                  <a:lnTo>
                    <a:pt x="1489901" y="295085"/>
                  </a:lnTo>
                  <a:lnTo>
                    <a:pt x="1498664" y="297847"/>
                  </a:lnTo>
                  <a:lnTo>
                    <a:pt x="1505140" y="295275"/>
                  </a:lnTo>
                  <a:lnTo>
                    <a:pt x="1509141" y="289560"/>
                  </a:lnTo>
                  <a:lnTo>
                    <a:pt x="1509427" y="277654"/>
                  </a:lnTo>
                  <a:lnTo>
                    <a:pt x="1521143" y="282988"/>
                  </a:lnTo>
                  <a:lnTo>
                    <a:pt x="1533049" y="279940"/>
                  </a:lnTo>
                  <a:lnTo>
                    <a:pt x="1532763" y="286417"/>
                  </a:lnTo>
                  <a:lnTo>
                    <a:pt x="1540955" y="290322"/>
                  </a:lnTo>
                  <a:lnTo>
                    <a:pt x="1548479" y="299085"/>
                  </a:lnTo>
                  <a:lnTo>
                    <a:pt x="1546765" y="303276"/>
                  </a:lnTo>
                  <a:lnTo>
                    <a:pt x="1554766" y="299275"/>
                  </a:lnTo>
                  <a:lnTo>
                    <a:pt x="1563434" y="311467"/>
                  </a:lnTo>
                  <a:lnTo>
                    <a:pt x="1569244" y="327946"/>
                  </a:lnTo>
                  <a:lnTo>
                    <a:pt x="1567529" y="341281"/>
                  </a:lnTo>
                  <a:lnTo>
                    <a:pt x="1570577" y="346900"/>
                  </a:lnTo>
                  <a:lnTo>
                    <a:pt x="1574673" y="345091"/>
                  </a:lnTo>
                  <a:lnTo>
                    <a:pt x="1579245" y="350425"/>
                  </a:lnTo>
                  <a:lnTo>
                    <a:pt x="1574673" y="353949"/>
                  </a:lnTo>
                  <a:lnTo>
                    <a:pt x="1585151" y="364998"/>
                  </a:lnTo>
                  <a:lnTo>
                    <a:pt x="1592389" y="383572"/>
                  </a:lnTo>
                  <a:lnTo>
                    <a:pt x="1583912" y="387382"/>
                  </a:lnTo>
                  <a:lnTo>
                    <a:pt x="1564862" y="387667"/>
                  </a:lnTo>
                  <a:lnTo>
                    <a:pt x="1550003" y="392716"/>
                  </a:lnTo>
                  <a:lnTo>
                    <a:pt x="1540573" y="431197"/>
                  </a:lnTo>
                  <a:lnTo>
                    <a:pt x="1523047" y="445008"/>
                  </a:lnTo>
                  <a:lnTo>
                    <a:pt x="1521047" y="449485"/>
                  </a:lnTo>
                  <a:lnTo>
                    <a:pt x="1488853" y="430625"/>
                  </a:lnTo>
                  <a:lnTo>
                    <a:pt x="1472755" y="436150"/>
                  </a:lnTo>
                  <a:lnTo>
                    <a:pt x="1460659" y="445008"/>
                  </a:lnTo>
                  <a:lnTo>
                    <a:pt x="1450277" y="446532"/>
                  </a:lnTo>
                  <a:lnTo>
                    <a:pt x="1439418" y="452723"/>
                  </a:lnTo>
                  <a:lnTo>
                    <a:pt x="1419892" y="470345"/>
                  </a:lnTo>
                  <a:lnTo>
                    <a:pt x="1396270" y="499110"/>
                  </a:lnTo>
                  <a:lnTo>
                    <a:pt x="1391603" y="508540"/>
                  </a:lnTo>
                  <a:lnTo>
                    <a:pt x="1387412" y="504444"/>
                  </a:lnTo>
                  <a:lnTo>
                    <a:pt x="1386173" y="545878"/>
                  </a:lnTo>
                  <a:lnTo>
                    <a:pt x="1372743" y="569309"/>
                  </a:lnTo>
                  <a:lnTo>
                    <a:pt x="1355217" y="584073"/>
                  </a:lnTo>
                  <a:lnTo>
                    <a:pt x="1354836" y="590360"/>
                  </a:lnTo>
                  <a:lnTo>
                    <a:pt x="1360742" y="597884"/>
                  </a:lnTo>
                  <a:lnTo>
                    <a:pt x="1410557" y="585502"/>
                  </a:lnTo>
                  <a:lnTo>
                    <a:pt x="1423702" y="576548"/>
                  </a:lnTo>
                  <a:lnTo>
                    <a:pt x="1424464" y="584549"/>
                  </a:lnTo>
                  <a:lnTo>
                    <a:pt x="1418939" y="593312"/>
                  </a:lnTo>
                  <a:lnTo>
                    <a:pt x="1420749" y="601885"/>
                  </a:lnTo>
                  <a:lnTo>
                    <a:pt x="1419225" y="609314"/>
                  </a:lnTo>
                  <a:lnTo>
                    <a:pt x="1423702" y="625412"/>
                  </a:lnTo>
                  <a:lnTo>
                    <a:pt x="1444085" y="621030"/>
                  </a:lnTo>
                  <a:lnTo>
                    <a:pt x="1444657" y="631031"/>
                  </a:lnTo>
                  <a:lnTo>
                    <a:pt x="1449229" y="642842"/>
                  </a:lnTo>
                  <a:lnTo>
                    <a:pt x="1458278" y="647033"/>
                  </a:lnTo>
                  <a:lnTo>
                    <a:pt x="1461802" y="661892"/>
                  </a:lnTo>
                  <a:lnTo>
                    <a:pt x="1487519" y="708184"/>
                  </a:lnTo>
                  <a:lnTo>
                    <a:pt x="1466945" y="719804"/>
                  </a:lnTo>
                  <a:lnTo>
                    <a:pt x="1471231" y="726567"/>
                  </a:lnTo>
                  <a:lnTo>
                    <a:pt x="1459325" y="737330"/>
                  </a:lnTo>
                  <a:lnTo>
                    <a:pt x="1469041" y="752189"/>
                  </a:lnTo>
                  <a:lnTo>
                    <a:pt x="1472946" y="786098"/>
                  </a:lnTo>
                  <a:lnTo>
                    <a:pt x="1484567" y="783622"/>
                  </a:lnTo>
                  <a:lnTo>
                    <a:pt x="1493330" y="802386"/>
                  </a:lnTo>
                  <a:lnTo>
                    <a:pt x="1506474" y="799147"/>
                  </a:lnTo>
                  <a:lnTo>
                    <a:pt x="1506855" y="813340"/>
                  </a:lnTo>
                  <a:lnTo>
                    <a:pt x="1515332" y="811530"/>
                  </a:lnTo>
                  <a:lnTo>
                    <a:pt x="1519142" y="813911"/>
                  </a:lnTo>
                  <a:lnTo>
                    <a:pt x="1521047" y="830199"/>
                  </a:lnTo>
                  <a:lnTo>
                    <a:pt x="1508379" y="853630"/>
                  </a:lnTo>
                  <a:lnTo>
                    <a:pt x="1506760" y="871252"/>
                  </a:lnTo>
                  <a:lnTo>
                    <a:pt x="1524857" y="907352"/>
                  </a:lnTo>
                  <a:lnTo>
                    <a:pt x="1526191" y="922211"/>
                  </a:lnTo>
                  <a:lnTo>
                    <a:pt x="1533620" y="927925"/>
                  </a:lnTo>
                  <a:lnTo>
                    <a:pt x="1546098" y="923639"/>
                  </a:lnTo>
                  <a:lnTo>
                    <a:pt x="1567720" y="910209"/>
                  </a:lnTo>
                  <a:lnTo>
                    <a:pt x="1578769" y="910209"/>
                  </a:lnTo>
                  <a:lnTo>
                    <a:pt x="1583246" y="914400"/>
                  </a:lnTo>
                  <a:lnTo>
                    <a:pt x="1576864" y="927449"/>
                  </a:lnTo>
                  <a:lnTo>
                    <a:pt x="1554956" y="944785"/>
                  </a:lnTo>
                  <a:lnTo>
                    <a:pt x="1554671" y="960215"/>
                  </a:lnTo>
                  <a:lnTo>
                    <a:pt x="1560386" y="973264"/>
                  </a:lnTo>
                  <a:lnTo>
                    <a:pt x="1574197" y="978789"/>
                  </a:lnTo>
                  <a:lnTo>
                    <a:pt x="1596962" y="976598"/>
                  </a:lnTo>
                  <a:lnTo>
                    <a:pt x="1599724" y="972026"/>
                  </a:lnTo>
                  <a:lnTo>
                    <a:pt x="1599724" y="955072"/>
                  </a:lnTo>
                  <a:lnTo>
                    <a:pt x="1606772" y="949071"/>
                  </a:lnTo>
                  <a:lnTo>
                    <a:pt x="1610773" y="954310"/>
                  </a:lnTo>
                  <a:lnTo>
                    <a:pt x="1613345" y="969931"/>
                  </a:lnTo>
                  <a:lnTo>
                    <a:pt x="1616773" y="971836"/>
                  </a:lnTo>
                  <a:lnTo>
                    <a:pt x="1647063" y="958977"/>
                  </a:lnTo>
                  <a:lnTo>
                    <a:pt x="1656683" y="961168"/>
                  </a:lnTo>
                  <a:lnTo>
                    <a:pt x="1693736" y="1005173"/>
                  </a:lnTo>
                  <a:lnTo>
                    <a:pt x="1710785" y="1014603"/>
                  </a:lnTo>
                  <a:lnTo>
                    <a:pt x="1716500" y="1012412"/>
                  </a:lnTo>
                  <a:lnTo>
                    <a:pt x="1716786" y="1008126"/>
                  </a:lnTo>
                  <a:lnTo>
                    <a:pt x="1708214" y="1004983"/>
                  </a:lnTo>
                  <a:lnTo>
                    <a:pt x="1695450" y="988314"/>
                  </a:lnTo>
                  <a:lnTo>
                    <a:pt x="1696688" y="983361"/>
                  </a:lnTo>
                  <a:lnTo>
                    <a:pt x="1706975" y="975360"/>
                  </a:lnTo>
                  <a:lnTo>
                    <a:pt x="1714690" y="982123"/>
                  </a:lnTo>
                  <a:lnTo>
                    <a:pt x="1726978" y="1003935"/>
                  </a:lnTo>
                  <a:lnTo>
                    <a:pt x="1742599" y="1012317"/>
                  </a:lnTo>
                  <a:lnTo>
                    <a:pt x="1748409" y="1006697"/>
                  </a:lnTo>
                  <a:lnTo>
                    <a:pt x="1754314" y="981361"/>
                  </a:lnTo>
                  <a:lnTo>
                    <a:pt x="1758029" y="976503"/>
                  </a:lnTo>
                  <a:lnTo>
                    <a:pt x="1769840" y="973836"/>
                  </a:lnTo>
                  <a:lnTo>
                    <a:pt x="1781080" y="976408"/>
                  </a:lnTo>
                  <a:lnTo>
                    <a:pt x="1788605" y="981456"/>
                  </a:lnTo>
                  <a:lnTo>
                    <a:pt x="1798320" y="979741"/>
                  </a:lnTo>
                  <a:lnTo>
                    <a:pt x="1822037" y="947547"/>
                  </a:lnTo>
                  <a:lnTo>
                    <a:pt x="1837944" y="941070"/>
                  </a:lnTo>
                  <a:lnTo>
                    <a:pt x="1844230" y="943070"/>
                  </a:lnTo>
                  <a:lnTo>
                    <a:pt x="1845659" y="948404"/>
                  </a:lnTo>
                  <a:lnTo>
                    <a:pt x="1833467" y="965263"/>
                  </a:lnTo>
                  <a:lnTo>
                    <a:pt x="1830991" y="978503"/>
                  </a:lnTo>
                  <a:lnTo>
                    <a:pt x="1833658" y="988314"/>
                  </a:lnTo>
                  <a:lnTo>
                    <a:pt x="1845850" y="1001173"/>
                  </a:lnTo>
                  <a:lnTo>
                    <a:pt x="1847374" y="1009555"/>
                  </a:lnTo>
                  <a:lnTo>
                    <a:pt x="1845564" y="1029843"/>
                  </a:lnTo>
                  <a:lnTo>
                    <a:pt x="1840611" y="1036320"/>
                  </a:lnTo>
                  <a:lnTo>
                    <a:pt x="1829943" y="1043178"/>
                  </a:lnTo>
                  <a:lnTo>
                    <a:pt x="1826323" y="1050131"/>
                  </a:lnTo>
                  <a:lnTo>
                    <a:pt x="1825752" y="1062514"/>
                  </a:lnTo>
                  <a:lnTo>
                    <a:pt x="1819085" y="1068514"/>
                  </a:lnTo>
                  <a:lnTo>
                    <a:pt x="1797463" y="1066610"/>
                  </a:lnTo>
                  <a:lnTo>
                    <a:pt x="1793558" y="1076801"/>
                  </a:lnTo>
                  <a:lnTo>
                    <a:pt x="1783747" y="1076897"/>
                  </a:lnTo>
                  <a:lnTo>
                    <a:pt x="1779270" y="1093756"/>
                  </a:lnTo>
                  <a:lnTo>
                    <a:pt x="1780604" y="1095947"/>
                  </a:lnTo>
                  <a:lnTo>
                    <a:pt x="1776508" y="1101852"/>
                  </a:lnTo>
                  <a:lnTo>
                    <a:pt x="1773650" y="1123474"/>
                  </a:lnTo>
                  <a:lnTo>
                    <a:pt x="1752886" y="1140809"/>
                  </a:lnTo>
                  <a:lnTo>
                    <a:pt x="1745456" y="1156049"/>
                  </a:lnTo>
                  <a:lnTo>
                    <a:pt x="1742980" y="1153858"/>
                  </a:lnTo>
                  <a:lnTo>
                    <a:pt x="1712214" y="1175861"/>
                  </a:lnTo>
                  <a:lnTo>
                    <a:pt x="1700975" y="1180910"/>
                  </a:lnTo>
                  <a:lnTo>
                    <a:pt x="1685735" y="1194911"/>
                  </a:lnTo>
                  <a:lnTo>
                    <a:pt x="1688687" y="1205198"/>
                  </a:lnTo>
                  <a:lnTo>
                    <a:pt x="1683163" y="1208437"/>
                  </a:lnTo>
                  <a:lnTo>
                    <a:pt x="1691545" y="1216533"/>
                  </a:lnTo>
                  <a:lnTo>
                    <a:pt x="1690021" y="1220343"/>
                  </a:lnTo>
                  <a:lnTo>
                    <a:pt x="1678686" y="1225582"/>
                  </a:lnTo>
                  <a:lnTo>
                    <a:pt x="1677543" y="1223772"/>
                  </a:lnTo>
                  <a:lnTo>
                    <a:pt x="1661827" y="1229201"/>
                  </a:lnTo>
                  <a:lnTo>
                    <a:pt x="1655731" y="1220629"/>
                  </a:lnTo>
                  <a:lnTo>
                    <a:pt x="1653350" y="1211771"/>
                  </a:lnTo>
                  <a:lnTo>
                    <a:pt x="1661827" y="1207961"/>
                  </a:lnTo>
                  <a:lnTo>
                    <a:pt x="1664875" y="1205674"/>
                  </a:lnTo>
                  <a:lnTo>
                    <a:pt x="1663637" y="1204341"/>
                  </a:lnTo>
                  <a:lnTo>
                    <a:pt x="1651254" y="1206151"/>
                  </a:lnTo>
                  <a:lnTo>
                    <a:pt x="1644205" y="1193197"/>
                  </a:lnTo>
                  <a:lnTo>
                    <a:pt x="1637729" y="1187005"/>
                  </a:lnTo>
                  <a:lnTo>
                    <a:pt x="1636300" y="1189768"/>
                  </a:lnTo>
                  <a:lnTo>
                    <a:pt x="1618964" y="1191292"/>
                  </a:lnTo>
                  <a:lnTo>
                    <a:pt x="1612678" y="1190054"/>
                  </a:lnTo>
                  <a:lnTo>
                    <a:pt x="1611249" y="1186148"/>
                  </a:lnTo>
                  <a:lnTo>
                    <a:pt x="1564196" y="1197102"/>
                  </a:lnTo>
                  <a:lnTo>
                    <a:pt x="1549146" y="1209294"/>
                  </a:lnTo>
                  <a:lnTo>
                    <a:pt x="1552670" y="1224153"/>
                  </a:lnTo>
                  <a:lnTo>
                    <a:pt x="1565815" y="1228915"/>
                  </a:lnTo>
                  <a:lnTo>
                    <a:pt x="1566101" y="1231392"/>
                  </a:lnTo>
                  <a:lnTo>
                    <a:pt x="1562767" y="1243489"/>
                  </a:lnTo>
                  <a:lnTo>
                    <a:pt x="1544288" y="1255300"/>
                  </a:lnTo>
                  <a:lnTo>
                    <a:pt x="1526762" y="1262824"/>
                  </a:lnTo>
                  <a:lnTo>
                    <a:pt x="1523047" y="1258253"/>
                  </a:lnTo>
                  <a:lnTo>
                    <a:pt x="1511713" y="1261491"/>
                  </a:lnTo>
                  <a:lnTo>
                    <a:pt x="1507617" y="1257395"/>
                  </a:lnTo>
                  <a:lnTo>
                    <a:pt x="1499616" y="1258348"/>
                  </a:lnTo>
                  <a:lnTo>
                    <a:pt x="1489615" y="1253204"/>
                  </a:lnTo>
                  <a:lnTo>
                    <a:pt x="1469517" y="1254919"/>
                  </a:lnTo>
                  <a:lnTo>
                    <a:pt x="1460945" y="1248251"/>
                  </a:lnTo>
                  <a:lnTo>
                    <a:pt x="1450658" y="1257490"/>
                  </a:lnTo>
                  <a:lnTo>
                    <a:pt x="1453325" y="1261205"/>
                  </a:lnTo>
                  <a:lnTo>
                    <a:pt x="1448372" y="1263015"/>
                  </a:lnTo>
                  <a:lnTo>
                    <a:pt x="1449229" y="1275016"/>
                  </a:lnTo>
                  <a:lnTo>
                    <a:pt x="1463135" y="1281208"/>
                  </a:lnTo>
                  <a:lnTo>
                    <a:pt x="1466660" y="1285208"/>
                  </a:lnTo>
                  <a:lnTo>
                    <a:pt x="1462278" y="1290828"/>
                  </a:lnTo>
                  <a:lnTo>
                    <a:pt x="1467422" y="1292542"/>
                  </a:lnTo>
                  <a:lnTo>
                    <a:pt x="1462088" y="1300829"/>
                  </a:lnTo>
                  <a:lnTo>
                    <a:pt x="1457325" y="1319308"/>
                  </a:lnTo>
                  <a:lnTo>
                    <a:pt x="1437227" y="1331690"/>
                  </a:lnTo>
                  <a:lnTo>
                    <a:pt x="1442561" y="1338739"/>
                  </a:lnTo>
                  <a:lnTo>
                    <a:pt x="1440371" y="1338072"/>
                  </a:lnTo>
                  <a:lnTo>
                    <a:pt x="1437132" y="1349502"/>
                  </a:lnTo>
                  <a:lnTo>
                    <a:pt x="1442085" y="1361599"/>
                  </a:lnTo>
                  <a:lnTo>
                    <a:pt x="1440275" y="1382649"/>
                  </a:lnTo>
                  <a:lnTo>
                    <a:pt x="1442942" y="1392936"/>
                  </a:lnTo>
                  <a:lnTo>
                    <a:pt x="1452467" y="1401318"/>
                  </a:lnTo>
                  <a:lnTo>
                    <a:pt x="1451324" y="1409795"/>
                  </a:lnTo>
                  <a:lnTo>
                    <a:pt x="1456754" y="1428274"/>
                  </a:lnTo>
                  <a:lnTo>
                    <a:pt x="1470660" y="1448753"/>
                  </a:lnTo>
                  <a:lnTo>
                    <a:pt x="1472089" y="1455230"/>
                  </a:lnTo>
                  <a:lnTo>
                    <a:pt x="1477613" y="1459230"/>
                  </a:lnTo>
                  <a:lnTo>
                    <a:pt x="1476756" y="1465040"/>
                  </a:lnTo>
                  <a:lnTo>
                    <a:pt x="1480566" y="1469612"/>
                  </a:lnTo>
                  <a:lnTo>
                    <a:pt x="1484567" y="1488567"/>
                  </a:lnTo>
                  <a:lnTo>
                    <a:pt x="1492568" y="1501712"/>
                  </a:lnTo>
                  <a:lnTo>
                    <a:pt x="1488758" y="1510951"/>
                  </a:lnTo>
                  <a:lnTo>
                    <a:pt x="1486853" y="1511713"/>
                  </a:lnTo>
                  <a:lnTo>
                    <a:pt x="1489424" y="1505998"/>
                  </a:lnTo>
                  <a:lnTo>
                    <a:pt x="1487519" y="1503235"/>
                  </a:lnTo>
                  <a:lnTo>
                    <a:pt x="1479042" y="1510474"/>
                  </a:lnTo>
                  <a:lnTo>
                    <a:pt x="1470946" y="1523143"/>
                  </a:lnTo>
                  <a:lnTo>
                    <a:pt x="1466660" y="1523714"/>
                  </a:lnTo>
                  <a:lnTo>
                    <a:pt x="1466088" y="1528381"/>
                  </a:lnTo>
                  <a:lnTo>
                    <a:pt x="1445419" y="1544669"/>
                  </a:lnTo>
                  <a:lnTo>
                    <a:pt x="1449134" y="1547336"/>
                  </a:lnTo>
                  <a:lnTo>
                    <a:pt x="1447038" y="1550099"/>
                  </a:lnTo>
                  <a:lnTo>
                    <a:pt x="1451801" y="1554671"/>
                  </a:lnTo>
                  <a:lnTo>
                    <a:pt x="1444085" y="1564196"/>
                  </a:lnTo>
                  <a:lnTo>
                    <a:pt x="1458849" y="1556766"/>
                  </a:lnTo>
                  <a:lnTo>
                    <a:pt x="1465231" y="1559624"/>
                  </a:lnTo>
                  <a:lnTo>
                    <a:pt x="1468184" y="1557719"/>
                  </a:lnTo>
                  <a:lnTo>
                    <a:pt x="1471422" y="1562290"/>
                  </a:lnTo>
                  <a:lnTo>
                    <a:pt x="1468469" y="1565910"/>
                  </a:lnTo>
                  <a:lnTo>
                    <a:pt x="1474470" y="1566672"/>
                  </a:lnTo>
                  <a:lnTo>
                    <a:pt x="1475613" y="1569339"/>
                  </a:lnTo>
                  <a:lnTo>
                    <a:pt x="1468564" y="1586484"/>
                  </a:lnTo>
                  <a:lnTo>
                    <a:pt x="1463802" y="1585246"/>
                  </a:lnTo>
                  <a:lnTo>
                    <a:pt x="1461611" y="1589627"/>
                  </a:lnTo>
                  <a:lnTo>
                    <a:pt x="1466755" y="1594200"/>
                  </a:lnTo>
                  <a:lnTo>
                    <a:pt x="1469612" y="1594200"/>
                  </a:lnTo>
                  <a:lnTo>
                    <a:pt x="1471231" y="1590389"/>
                  </a:lnTo>
                  <a:lnTo>
                    <a:pt x="1480280" y="1593247"/>
                  </a:lnTo>
                  <a:lnTo>
                    <a:pt x="1475708" y="1609153"/>
                  </a:lnTo>
                  <a:lnTo>
                    <a:pt x="1470184" y="1609153"/>
                  </a:lnTo>
                  <a:lnTo>
                    <a:pt x="1448086" y="1621822"/>
                  </a:lnTo>
                  <a:lnTo>
                    <a:pt x="1446371" y="1620488"/>
                  </a:lnTo>
                  <a:lnTo>
                    <a:pt x="1443228" y="1627346"/>
                  </a:lnTo>
                  <a:lnTo>
                    <a:pt x="1446752" y="1625917"/>
                  </a:lnTo>
                  <a:lnTo>
                    <a:pt x="1451039" y="1634681"/>
                  </a:lnTo>
                  <a:lnTo>
                    <a:pt x="1449514" y="1641539"/>
                  </a:lnTo>
                  <a:lnTo>
                    <a:pt x="1441037" y="1643729"/>
                  </a:lnTo>
                  <a:lnTo>
                    <a:pt x="1441514" y="1656684"/>
                  </a:lnTo>
                  <a:lnTo>
                    <a:pt x="1453705" y="1668971"/>
                  </a:lnTo>
                  <a:lnTo>
                    <a:pt x="1457611" y="1683163"/>
                  </a:lnTo>
                  <a:lnTo>
                    <a:pt x="1461992" y="1685735"/>
                  </a:lnTo>
                  <a:lnTo>
                    <a:pt x="1474565" y="1686020"/>
                  </a:lnTo>
                  <a:lnTo>
                    <a:pt x="1469803" y="1691259"/>
                  </a:lnTo>
                  <a:lnTo>
                    <a:pt x="1469422" y="1695926"/>
                  </a:lnTo>
                  <a:lnTo>
                    <a:pt x="1456849" y="1709261"/>
                  </a:lnTo>
                  <a:lnTo>
                    <a:pt x="1460754" y="1730121"/>
                  </a:lnTo>
                  <a:lnTo>
                    <a:pt x="1452181" y="1739551"/>
                  </a:lnTo>
                  <a:lnTo>
                    <a:pt x="1433894" y="1731835"/>
                  </a:lnTo>
                  <a:lnTo>
                    <a:pt x="1433798" y="1740217"/>
                  </a:lnTo>
                  <a:lnTo>
                    <a:pt x="1420463" y="1741456"/>
                  </a:lnTo>
                  <a:lnTo>
                    <a:pt x="1407700" y="1736884"/>
                  </a:lnTo>
                  <a:lnTo>
                    <a:pt x="1401223" y="1738789"/>
                  </a:lnTo>
                  <a:lnTo>
                    <a:pt x="1397889" y="1740980"/>
                  </a:lnTo>
                  <a:lnTo>
                    <a:pt x="1394651" y="1754124"/>
                  </a:lnTo>
                  <a:lnTo>
                    <a:pt x="1387316" y="1759172"/>
                  </a:lnTo>
                  <a:lnTo>
                    <a:pt x="1363504" y="1766983"/>
                  </a:lnTo>
                  <a:lnTo>
                    <a:pt x="1350550" y="1777270"/>
                  </a:lnTo>
                  <a:lnTo>
                    <a:pt x="1347597" y="1791081"/>
                  </a:lnTo>
                  <a:lnTo>
                    <a:pt x="1345121" y="1785271"/>
                  </a:lnTo>
                  <a:lnTo>
                    <a:pt x="1349788" y="1773365"/>
                  </a:lnTo>
                  <a:lnTo>
                    <a:pt x="1364742" y="1756886"/>
                  </a:lnTo>
                  <a:lnTo>
                    <a:pt x="1367885" y="1744123"/>
                  </a:lnTo>
                  <a:lnTo>
                    <a:pt x="1352550" y="1732502"/>
                  </a:lnTo>
                  <a:lnTo>
                    <a:pt x="1337786" y="1713071"/>
                  </a:lnTo>
                  <a:lnTo>
                    <a:pt x="1314260" y="1706785"/>
                  </a:lnTo>
                  <a:lnTo>
                    <a:pt x="1303306" y="1706594"/>
                  </a:lnTo>
                  <a:lnTo>
                    <a:pt x="1280731" y="1694212"/>
                  </a:lnTo>
                  <a:lnTo>
                    <a:pt x="1275302" y="1675734"/>
                  </a:lnTo>
                  <a:lnTo>
                    <a:pt x="1275874" y="1645825"/>
                  </a:lnTo>
                  <a:lnTo>
                    <a:pt x="1285780" y="1621536"/>
                  </a:lnTo>
                  <a:lnTo>
                    <a:pt x="1286542" y="1611058"/>
                  </a:lnTo>
                  <a:lnTo>
                    <a:pt x="1281017" y="1603725"/>
                  </a:lnTo>
                  <a:lnTo>
                    <a:pt x="1269968" y="1599724"/>
                  </a:lnTo>
                  <a:lnTo>
                    <a:pt x="1263015" y="1587246"/>
                  </a:lnTo>
                  <a:lnTo>
                    <a:pt x="1267301" y="1578959"/>
                  </a:lnTo>
                  <a:lnTo>
                    <a:pt x="1272350" y="1575626"/>
                  </a:lnTo>
                  <a:lnTo>
                    <a:pt x="1276445" y="1564005"/>
                  </a:lnTo>
                  <a:lnTo>
                    <a:pt x="1275112" y="1538954"/>
                  </a:lnTo>
                  <a:lnTo>
                    <a:pt x="1267397" y="1528191"/>
                  </a:lnTo>
                  <a:lnTo>
                    <a:pt x="1281875" y="1522095"/>
                  </a:lnTo>
                  <a:lnTo>
                    <a:pt x="1289971" y="1515332"/>
                  </a:lnTo>
                  <a:lnTo>
                    <a:pt x="1282446" y="1514475"/>
                  </a:lnTo>
                  <a:lnTo>
                    <a:pt x="1276922" y="1509522"/>
                  </a:lnTo>
                  <a:lnTo>
                    <a:pt x="1279493" y="1496092"/>
                  </a:lnTo>
                  <a:lnTo>
                    <a:pt x="1273683" y="1494187"/>
                  </a:lnTo>
                  <a:lnTo>
                    <a:pt x="1271778" y="1478661"/>
                  </a:lnTo>
                  <a:lnTo>
                    <a:pt x="1268921" y="1477518"/>
                  </a:lnTo>
                  <a:lnTo>
                    <a:pt x="1270921" y="1471803"/>
                  </a:lnTo>
                  <a:lnTo>
                    <a:pt x="1289590" y="1479994"/>
                  </a:lnTo>
                  <a:lnTo>
                    <a:pt x="1315117" y="1481423"/>
                  </a:lnTo>
                  <a:lnTo>
                    <a:pt x="1327690" y="1457515"/>
                  </a:lnTo>
                  <a:lnTo>
                    <a:pt x="1329214" y="1445895"/>
                  </a:lnTo>
                  <a:lnTo>
                    <a:pt x="1318641" y="1433608"/>
                  </a:lnTo>
                  <a:lnTo>
                    <a:pt x="1310735" y="1430369"/>
                  </a:lnTo>
                  <a:lnTo>
                    <a:pt x="1307497" y="1413129"/>
                  </a:lnTo>
                  <a:lnTo>
                    <a:pt x="1299496" y="1405890"/>
                  </a:lnTo>
                  <a:lnTo>
                    <a:pt x="1297972" y="1397889"/>
                  </a:lnTo>
                  <a:lnTo>
                    <a:pt x="1288923" y="1386173"/>
                  </a:lnTo>
                  <a:lnTo>
                    <a:pt x="1277779" y="1378363"/>
                  </a:lnTo>
                  <a:lnTo>
                    <a:pt x="1250061" y="1381887"/>
                  </a:lnTo>
                  <a:lnTo>
                    <a:pt x="1238440" y="1386078"/>
                  </a:lnTo>
                  <a:lnTo>
                    <a:pt x="1205389" y="1379506"/>
                  </a:lnTo>
                  <a:lnTo>
                    <a:pt x="1199674" y="1373124"/>
                  </a:lnTo>
                  <a:lnTo>
                    <a:pt x="1202246" y="1365980"/>
                  </a:lnTo>
                  <a:lnTo>
                    <a:pt x="1196530" y="1367790"/>
                  </a:lnTo>
                  <a:lnTo>
                    <a:pt x="1184339" y="1379030"/>
                  </a:lnTo>
                  <a:lnTo>
                    <a:pt x="1183577" y="1382935"/>
                  </a:lnTo>
                  <a:lnTo>
                    <a:pt x="1179957" y="1384173"/>
                  </a:lnTo>
                  <a:lnTo>
                    <a:pt x="1169194" y="1378458"/>
                  </a:lnTo>
                  <a:lnTo>
                    <a:pt x="1154144" y="1361599"/>
                  </a:lnTo>
                  <a:lnTo>
                    <a:pt x="1146810" y="1359217"/>
                  </a:lnTo>
                  <a:lnTo>
                    <a:pt x="1142619" y="1354550"/>
                  </a:lnTo>
                  <a:lnTo>
                    <a:pt x="1140143" y="1355884"/>
                  </a:lnTo>
                  <a:lnTo>
                    <a:pt x="1129665" y="1352645"/>
                  </a:lnTo>
                  <a:lnTo>
                    <a:pt x="1116521" y="1362361"/>
                  </a:lnTo>
                  <a:lnTo>
                    <a:pt x="1107281" y="1364456"/>
                  </a:lnTo>
                  <a:lnTo>
                    <a:pt x="1101947" y="1362647"/>
                  </a:lnTo>
                  <a:lnTo>
                    <a:pt x="1096328" y="1367980"/>
                  </a:lnTo>
                  <a:lnTo>
                    <a:pt x="1073563" y="1365409"/>
                  </a:lnTo>
                  <a:lnTo>
                    <a:pt x="1069467" y="1368171"/>
                  </a:lnTo>
                  <a:lnTo>
                    <a:pt x="1065371" y="1362361"/>
                  </a:lnTo>
                  <a:lnTo>
                    <a:pt x="1056989" y="1367219"/>
                  </a:lnTo>
                  <a:lnTo>
                    <a:pt x="1055942" y="1374077"/>
                  </a:lnTo>
                  <a:lnTo>
                    <a:pt x="1065086" y="1387697"/>
                  </a:lnTo>
                  <a:lnTo>
                    <a:pt x="1067467" y="1405128"/>
                  </a:lnTo>
                  <a:lnTo>
                    <a:pt x="1060323" y="1407509"/>
                  </a:lnTo>
                  <a:lnTo>
                    <a:pt x="1057370" y="1411796"/>
                  </a:lnTo>
                  <a:lnTo>
                    <a:pt x="1050131" y="1409224"/>
                  </a:lnTo>
                  <a:lnTo>
                    <a:pt x="1035748" y="1414748"/>
                  </a:lnTo>
                  <a:lnTo>
                    <a:pt x="1007650" y="1412748"/>
                  </a:lnTo>
                  <a:lnTo>
                    <a:pt x="996696" y="1420368"/>
                  </a:lnTo>
                  <a:lnTo>
                    <a:pt x="996601" y="1433417"/>
                  </a:lnTo>
                  <a:lnTo>
                    <a:pt x="1002697" y="1445895"/>
                  </a:lnTo>
                  <a:lnTo>
                    <a:pt x="1001649" y="1457896"/>
                  </a:lnTo>
                  <a:lnTo>
                    <a:pt x="1008602" y="1464088"/>
                  </a:lnTo>
                  <a:lnTo>
                    <a:pt x="1008983" y="1468565"/>
                  </a:lnTo>
                  <a:lnTo>
                    <a:pt x="1008507" y="1482090"/>
                  </a:lnTo>
                  <a:lnTo>
                    <a:pt x="1003459" y="1487805"/>
                  </a:lnTo>
                  <a:lnTo>
                    <a:pt x="1005078" y="1496378"/>
                  </a:lnTo>
                  <a:lnTo>
                    <a:pt x="997744" y="1506093"/>
                  </a:lnTo>
                  <a:lnTo>
                    <a:pt x="975455" y="1504855"/>
                  </a:lnTo>
                  <a:lnTo>
                    <a:pt x="962120" y="1507998"/>
                  </a:lnTo>
                  <a:lnTo>
                    <a:pt x="953071" y="1506379"/>
                  </a:lnTo>
                  <a:lnTo>
                    <a:pt x="942404" y="1509998"/>
                  </a:lnTo>
                  <a:lnTo>
                    <a:pt x="939355" y="1514094"/>
                  </a:lnTo>
                  <a:lnTo>
                    <a:pt x="949452" y="1517333"/>
                  </a:lnTo>
                  <a:lnTo>
                    <a:pt x="944785" y="1528096"/>
                  </a:lnTo>
                  <a:lnTo>
                    <a:pt x="936022" y="1535240"/>
                  </a:lnTo>
                  <a:lnTo>
                    <a:pt x="938022" y="1537430"/>
                  </a:lnTo>
                  <a:lnTo>
                    <a:pt x="935260" y="1544193"/>
                  </a:lnTo>
                  <a:lnTo>
                    <a:pt x="930497" y="1539907"/>
                  </a:lnTo>
                  <a:lnTo>
                    <a:pt x="923830" y="1550575"/>
                  </a:lnTo>
                  <a:lnTo>
                    <a:pt x="919448" y="1568006"/>
                  </a:lnTo>
                  <a:lnTo>
                    <a:pt x="914781" y="1562195"/>
                  </a:lnTo>
                  <a:lnTo>
                    <a:pt x="919544" y="1551909"/>
                  </a:lnTo>
                  <a:lnTo>
                    <a:pt x="915067" y="1538287"/>
                  </a:lnTo>
                  <a:lnTo>
                    <a:pt x="915543" y="1531525"/>
                  </a:lnTo>
                  <a:lnTo>
                    <a:pt x="911066" y="1523143"/>
                  </a:lnTo>
                  <a:lnTo>
                    <a:pt x="894683" y="1527143"/>
                  </a:lnTo>
                  <a:lnTo>
                    <a:pt x="893350" y="1531620"/>
                  </a:lnTo>
                  <a:lnTo>
                    <a:pt x="892969" y="1528762"/>
                  </a:lnTo>
                  <a:lnTo>
                    <a:pt x="880491" y="1533906"/>
                  </a:lnTo>
                  <a:lnTo>
                    <a:pt x="883920" y="1541717"/>
                  </a:lnTo>
                  <a:lnTo>
                    <a:pt x="873538" y="1539621"/>
                  </a:lnTo>
                  <a:lnTo>
                    <a:pt x="870109" y="1535430"/>
                  </a:lnTo>
                  <a:lnTo>
                    <a:pt x="863346" y="1538383"/>
                  </a:lnTo>
                  <a:lnTo>
                    <a:pt x="848392" y="1553813"/>
                  </a:lnTo>
                  <a:lnTo>
                    <a:pt x="844963" y="1549146"/>
                  </a:lnTo>
                  <a:close/>
                  <a:moveTo>
                    <a:pt x="209169" y="1257110"/>
                  </a:moveTo>
                  <a:lnTo>
                    <a:pt x="211931" y="1255681"/>
                  </a:lnTo>
                  <a:lnTo>
                    <a:pt x="214122" y="1259586"/>
                  </a:lnTo>
                  <a:lnTo>
                    <a:pt x="209169" y="12571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6" name="Freihandform: Form 185">
              <a:extLst>
                <a:ext uri="{FF2B5EF4-FFF2-40B4-BE49-F238E27FC236}">
                  <a16:creationId xmlns:a16="http://schemas.microsoft.com/office/drawing/2014/main" id="{937BD40C-BB68-4059-A7F8-3EEE1B38E817}"/>
                </a:ext>
              </a:extLst>
            </p:cNvPr>
            <p:cNvSpPr/>
            <p:nvPr/>
          </p:nvSpPr>
          <p:spPr>
            <a:xfrm>
              <a:off x="1675600" y="3704845"/>
              <a:ext cx="509850" cy="678150"/>
            </a:xfrm>
            <a:custGeom>
              <a:avLst/>
              <a:gdLst>
                <a:gd name="connsiteX0" fmla="*/ 33242 w 981075"/>
                <a:gd name="connsiteY0" fmla="*/ 808101 h 1304925"/>
                <a:gd name="connsiteX1" fmla="*/ 32671 w 981075"/>
                <a:gd name="connsiteY1" fmla="*/ 804767 h 1304925"/>
                <a:gd name="connsiteX2" fmla="*/ 37624 w 981075"/>
                <a:gd name="connsiteY2" fmla="*/ 798862 h 1304925"/>
                <a:gd name="connsiteX3" fmla="*/ 64770 w 981075"/>
                <a:gd name="connsiteY3" fmla="*/ 784193 h 1304925"/>
                <a:gd name="connsiteX4" fmla="*/ 59341 w 981075"/>
                <a:gd name="connsiteY4" fmla="*/ 780669 h 1304925"/>
                <a:gd name="connsiteX5" fmla="*/ 61912 w 981075"/>
                <a:gd name="connsiteY5" fmla="*/ 762095 h 1304925"/>
                <a:gd name="connsiteX6" fmla="*/ 65818 w 981075"/>
                <a:gd name="connsiteY6" fmla="*/ 762095 h 1304925"/>
                <a:gd name="connsiteX7" fmla="*/ 66865 w 981075"/>
                <a:gd name="connsiteY7" fmla="*/ 745045 h 1304925"/>
                <a:gd name="connsiteX8" fmla="*/ 60293 w 981075"/>
                <a:gd name="connsiteY8" fmla="*/ 746474 h 1304925"/>
                <a:gd name="connsiteX9" fmla="*/ 50387 w 981075"/>
                <a:gd name="connsiteY9" fmla="*/ 739711 h 1304925"/>
                <a:gd name="connsiteX10" fmla="*/ 55340 w 981075"/>
                <a:gd name="connsiteY10" fmla="*/ 728186 h 1304925"/>
                <a:gd name="connsiteX11" fmla="*/ 54864 w 981075"/>
                <a:gd name="connsiteY11" fmla="*/ 725900 h 1304925"/>
                <a:gd name="connsiteX12" fmla="*/ 49625 w 981075"/>
                <a:gd name="connsiteY12" fmla="*/ 727424 h 1304925"/>
                <a:gd name="connsiteX13" fmla="*/ 47435 w 981075"/>
                <a:gd name="connsiteY13" fmla="*/ 720185 h 1304925"/>
                <a:gd name="connsiteX14" fmla="*/ 41053 w 981075"/>
                <a:gd name="connsiteY14" fmla="*/ 721328 h 1304925"/>
                <a:gd name="connsiteX15" fmla="*/ 40005 w 981075"/>
                <a:gd name="connsiteY15" fmla="*/ 718280 h 1304925"/>
                <a:gd name="connsiteX16" fmla="*/ 33337 w 981075"/>
                <a:gd name="connsiteY16" fmla="*/ 723043 h 1304925"/>
                <a:gd name="connsiteX17" fmla="*/ 22288 w 981075"/>
                <a:gd name="connsiteY17" fmla="*/ 707612 h 1304925"/>
                <a:gd name="connsiteX18" fmla="*/ 15812 w 981075"/>
                <a:gd name="connsiteY18" fmla="*/ 707612 h 1304925"/>
                <a:gd name="connsiteX19" fmla="*/ 17145 w 981075"/>
                <a:gd name="connsiteY19" fmla="*/ 698373 h 1304925"/>
                <a:gd name="connsiteX20" fmla="*/ 9525 w 981075"/>
                <a:gd name="connsiteY20" fmla="*/ 685038 h 1304925"/>
                <a:gd name="connsiteX21" fmla="*/ 11716 w 981075"/>
                <a:gd name="connsiteY21" fmla="*/ 681514 h 1304925"/>
                <a:gd name="connsiteX22" fmla="*/ 15716 w 981075"/>
                <a:gd name="connsiteY22" fmla="*/ 681895 h 1304925"/>
                <a:gd name="connsiteX23" fmla="*/ 18764 w 981075"/>
                <a:gd name="connsiteY23" fmla="*/ 678847 h 1304925"/>
                <a:gd name="connsiteX24" fmla="*/ 29146 w 981075"/>
                <a:gd name="connsiteY24" fmla="*/ 685705 h 1304925"/>
                <a:gd name="connsiteX25" fmla="*/ 33623 w 981075"/>
                <a:gd name="connsiteY25" fmla="*/ 675989 h 1304925"/>
                <a:gd name="connsiteX26" fmla="*/ 42672 w 981075"/>
                <a:gd name="connsiteY26" fmla="*/ 671799 h 1304925"/>
                <a:gd name="connsiteX27" fmla="*/ 44196 w 981075"/>
                <a:gd name="connsiteY27" fmla="*/ 674656 h 1304925"/>
                <a:gd name="connsiteX28" fmla="*/ 47149 w 981075"/>
                <a:gd name="connsiteY28" fmla="*/ 673036 h 1304925"/>
                <a:gd name="connsiteX29" fmla="*/ 54483 w 981075"/>
                <a:gd name="connsiteY29" fmla="*/ 677894 h 1304925"/>
                <a:gd name="connsiteX30" fmla="*/ 61436 w 981075"/>
                <a:gd name="connsiteY30" fmla="*/ 674846 h 1304925"/>
                <a:gd name="connsiteX31" fmla="*/ 65532 w 981075"/>
                <a:gd name="connsiteY31" fmla="*/ 676466 h 1304925"/>
                <a:gd name="connsiteX32" fmla="*/ 69152 w 981075"/>
                <a:gd name="connsiteY32" fmla="*/ 661607 h 1304925"/>
                <a:gd name="connsiteX33" fmla="*/ 71152 w 981075"/>
                <a:gd name="connsiteY33" fmla="*/ 660845 h 1304925"/>
                <a:gd name="connsiteX34" fmla="*/ 70771 w 981075"/>
                <a:gd name="connsiteY34" fmla="*/ 654844 h 1304925"/>
                <a:gd name="connsiteX35" fmla="*/ 76676 w 981075"/>
                <a:gd name="connsiteY35" fmla="*/ 648938 h 1304925"/>
                <a:gd name="connsiteX36" fmla="*/ 87058 w 981075"/>
                <a:gd name="connsiteY36" fmla="*/ 649034 h 1304925"/>
                <a:gd name="connsiteX37" fmla="*/ 87439 w 981075"/>
                <a:gd name="connsiteY37" fmla="*/ 645319 h 1304925"/>
                <a:gd name="connsiteX38" fmla="*/ 91154 w 981075"/>
                <a:gd name="connsiteY38" fmla="*/ 650272 h 1304925"/>
                <a:gd name="connsiteX39" fmla="*/ 92297 w 981075"/>
                <a:gd name="connsiteY39" fmla="*/ 644176 h 1304925"/>
                <a:gd name="connsiteX40" fmla="*/ 89821 w 981075"/>
                <a:gd name="connsiteY40" fmla="*/ 643795 h 1304925"/>
                <a:gd name="connsiteX41" fmla="*/ 90011 w 981075"/>
                <a:gd name="connsiteY41" fmla="*/ 641223 h 1304925"/>
                <a:gd name="connsiteX42" fmla="*/ 102203 w 981075"/>
                <a:gd name="connsiteY42" fmla="*/ 624745 h 1304925"/>
                <a:gd name="connsiteX43" fmla="*/ 114014 w 981075"/>
                <a:gd name="connsiteY43" fmla="*/ 614649 h 1304925"/>
                <a:gd name="connsiteX44" fmla="*/ 118110 w 981075"/>
                <a:gd name="connsiteY44" fmla="*/ 617315 h 1304925"/>
                <a:gd name="connsiteX45" fmla="*/ 133445 w 981075"/>
                <a:gd name="connsiteY45" fmla="*/ 601694 h 1304925"/>
                <a:gd name="connsiteX46" fmla="*/ 141827 w 981075"/>
                <a:gd name="connsiteY46" fmla="*/ 601694 h 1304925"/>
                <a:gd name="connsiteX47" fmla="*/ 149828 w 981075"/>
                <a:gd name="connsiteY47" fmla="*/ 592169 h 1304925"/>
                <a:gd name="connsiteX48" fmla="*/ 154019 w 981075"/>
                <a:gd name="connsiteY48" fmla="*/ 591502 h 1304925"/>
                <a:gd name="connsiteX49" fmla="*/ 161354 w 981075"/>
                <a:gd name="connsiteY49" fmla="*/ 574643 h 1304925"/>
                <a:gd name="connsiteX50" fmla="*/ 170402 w 981075"/>
                <a:gd name="connsiteY50" fmla="*/ 567690 h 1304925"/>
                <a:gd name="connsiteX51" fmla="*/ 186023 w 981075"/>
                <a:gd name="connsiteY51" fmla="*/ 546735 h 1304925"/>
                <a:gd name="connsiteX52" fmla="*/ 182499 w 981075"/>
                <a:gd name="connsiteY52" fmla="*/ 540163 h 1304925"/>
                <a:gd name="connsiteX53" fmla="*/ 201930 w 981075"/>
                <a:gd name="connsiteY53" fmla="*/ 533876 h 1304925"/>
                <a:gd name="connsiteX54" fmla="*/ 214122 w 981075"/>
                <a:gd name="connsiteY54" fmla="*/ 523494 h 1304925"/>
                <a:gd name="connsiteX55" fmla="*/ 219742 w 981075"/>
                <a:gd name="connsiteY55" fmla="*/ 511302 h 1304925"/>
                <a:gd name="connsiteX56" fmla="*/ 229933 w 981075"/>
                <a:gd name="connsiteY56" fmla="*/ 506730 h 1304925"/>
                <a:gd name="connsiteX57" fmla="*/ 236315 w 981075"/>
                <a:gd name="connsiteY57" fmla="*/ 498920 h 1304925"/>
                <a:gd name="connsiteX58" fmla="*/ 248793 w 981075"/>
                <a:gd name="connsiteY58" fmla="*/ 490918 h 1304925"/>
                <a:gd name="connsiteX59" fmla="*/ 264128 w 981075"/>
                <a:gd name="connsiteY59" fmla="*/ 469868 h 1304925"/>
                <a:gd name="connsiteX60" fmla="*/ 274320 w 981075"/>
                <a:gd name="connsiteY60" fmla="*/ 468916 h 1304925"/>
                <a:gd name="connsiteX61" fmla="*/ 281845 w 981075"/>
                <a:gd name="connsiteY61" fmla="*/ 447770 h 1304925"/>
                <a:gd name="connsiteX62" fmla="*/ 281178 w 981075"/>
                <a:gd name="connsiteY62" fmla="*/ 435578 h 1304925"/>
                <a:gd name="connsiteX63" fmla="*/ 277844 w 981075"/>
                <a:gd name="connsiteY63" fmla="*/ 427291 h 1304925"/>
                <a:gd name="connsiteX64" fmla="*/ 280321 w 981075"/>
                <a:gd name="connsiteY64" fmla="*/ 420148 h 1304925"/>
                <a:gd name="connsiteX65" fmla="*/ 273748 w 981075"/>
                <a:gd name="connsiteY65" fmla="*/ 421195 h 1304925"/>
                <a:gd name="connsiteX66" fmla="*/ 253460 w 981075"/>
                <a:gd name="connsiteY66" fmla="*/ 414147 h 1304925"/>
                <a:gd name="connsiteX67" fmla="*/ 236506 w 981075"/>
                <a:gd name="connsiteY67" fmla="*/ 412432 h 1304925"/>
                <a:gd name="connsiteX68" fmla="*/ 217551 w 981075"/>
                <a:gd name="connsiteY68" fmla="*/ 397478 h 1304925"/>
                <a:gd name="connsiteX69" fmla="*/ 210312 w 981075"/>
                <a:gd name="connsiteY69" fmla="*/ 395954 h 1304925"/>
                <a:gd name="connsiteX70" fmla="*/ 190690 w 981075"/>
                <a:gd name="connsiteY70" fmla="*/ 409670 h 1304925"/>
                <a:gd name="connsiteX71" fmla="*/ 172783 w 981075"/>
                <a:gd name="connsiteY71" fmla="*/ 404336 h 1304925"/>
                <a:gd name="connsiteX72" fmla="*/ 158591 w 981075"/>
                <a:gd name="connsiteY72" fmla="*/ 410527 h 1304925"/>
                <a:gd name="connsiteX73" fmla="*/ 148209 w 981075"/>
                <a:gd name="connsiteY73" fmla="*/ 408623 h 1304925"/>
                <a:gd name="connsiteX74" fmla="*/ 136398 w 981075"/>
                <a:gd name="connsiteY74" fmla="*/ 399479 h 1304925"/>
                <a:gd name="connsiteX75" fmla="*/ 136779 w 981075"/>
                <a:gd name="connsiteY75" fmla="*/ 385286 h 1304925"/>
                <a:gd name="connsiteX76" fmla="*/ 131826 w 981075"/>
                <a:gd name="connsiteY76" fmla="*/ 375380 h 1304925"/>
                <a:gd name="connsiteX77" fmla="*/ 135922 w 981075"/>
                <a:gd name="connsiteY77" fmla="*/ 370523 h 1304925"/>
                <a:gd name="connsiteX78" fmla="*/ 136303 w 981075"/>
                <a:gd name="connsiteY78" fmla="*/ 363379 h 1304925"/>
                <a:gd name="connsiteX79" fmla="*/ 130112 w 981075"/>
                <a:gd name="connsiteY79" fmla="*/ 353092 h 1304925"/>
                <a:gd name="connsiteX80" fmla="*/ 134969 w 981075"/>
                <a:gd name="connsiteY80" fmla="*/ 344710 h 1304925"/>
                <a:gd name="connsiteX81" fmla="*/ 133064 w 981075"/>
                <a:gd name="connsiteY81" fmla="*/ 340519 h 1304925"/>
                <a:gd name="connsiteX82" fmla="*/ 134493 w 981075"/>
                <a:gd name="connsiteY82" fmla="*/ 330708 h 1304925"/>
                <a:gd name="connsiteX83" fmla="*/ 126206 w 981075"/>
                <a:gd name="connsiteY83" fmla="*/ 326041 h 1304925"/>
                <a:gd name="connsiteX84" fmla="*/ 118491 w 981075"/>
                <a:gd name="connsiteY84" fmla="*/ 329470 h 1304925"/>
                <a:gd name="connsiteX85" fmla="*/ 103632 w 981075"/>
                <a:gd name="connsiteY85" fmla="*/ 325469 h 1304925"/>
                <a:gd name="connsiteX86" fmla="*/ 99250 w 981075"/>
                <a:gd name="connsiteY86" fmla="*/ 311277 h 1304925"/>
                <a:gd name="connsiteX87" fmla="*/ 104013 w 981075"/>
                <a:gd name="connsiteY87" fmla="*/ 299085 h 1304925"/>
                <a:gd name="connsiteX88" fmla="*/ 123063 w 981075"/>
                <a:gd name="connsiteY88" fmla="*/ 288417 h 1304925"/>
                <a:gd name="connsiteX89" fmla="*/ 133921 w 981075"/>
                <a:gd name="connsiteY89" fmla="*/ 277939 h 1304925"/>
                <a:gd name="connsiteX90" fmla="*/ 147066 w 981075"/>
                <a:gd name="connsiteY90" fmla="*/ 270320 h 1304925"/>
                <a:gd name="connsiteX91" fmla="*/ 166116 w 981075"/>
                <a:gd name="connsiteY91" fmla="*/ 247269 h 1304925"/>
                <a:gd name="connsiteX92" fmla="*/ 166687 w 981075"/>
                <a:gd name="connsiteY92" fmla="*/ 245269 h 1304925"/>
                <a:gd name="connsiteX93" fmla="*/ 164020 w 981075"/>
                <a:gd name="connsiteY93" fmla="*/ 244602 h 1304925"/>
                <a:gd name="connsiteX94" fmla="*/ 170021 w 981075"/>
                <a:gd name="connsiteY94" fmla="*/ 230886 h 1304925"/>
                <a:gd name="connsiteX95" fmla="*/ 152876 w 981075"/>
                <a:gd name="connsiteY95" fmla="*/ 225647 h 1304925"/>
                <a:gd name="connsiteX96" fmla="*/ 143828 w 981075"/>
                <a:gd name="connsiteY96" fmla="*/ 194691 h 1304925"/>
                <a:gd name="connsiteX97" fmla="*/ 147637 w 981075"/>
                <a:gd name="connsiteY97" fmla="*/ 191834 h 1304925"/>
                <a:gd name="connsiteX98" fmla="*/ 143351 w 981075"/>
                <a:gd name="connsiteY98" fmla="*/ 187738 h 1304925"/>
                <a:gd name="connsiteX99" fmla="*/ 165545 w 981075"/>
                <a:gd name="connsiteY99" fmla="*/ 176689 h 1304925"/>
                <a:gd name="connsiteX100" fmla="*/ 165354 w 981075"/>
                <a:gd name="connsiteY100" fmla="*/ 183832 h 1304925"/>
                <a:gd name="connsiteX101" fmla="*/ 167354 w 981075"/>
                <a:gd name="connsiteY101" fmla="*/ 185547 h 1304925"/>
                <a:gd name="connsiteX102" fmla="*/ 170783 w 981075"/>
                <a:gd name="connsiteY102" fmla="*/ 183166 h 1304925"/>
                <a:gd name="connsiteX103" fmla="*/ 174117 w 981075"/>
                <a:gd name="connsiteY103" fmla="*/ 186499 h 1304925"/>
                <a:gd name="connsiteX104" fmla="*/ 178022 w 981075"/>
                <a:gd name="connsiteY104" fmla="*/ 191548 h 1304925"/>
                <a:gd name="connsiteX105" fmla="*/ 178213 w 981075"/>
                <a:gd name="connsiteY105" fmla="*/ 197644 h 1304925"/>
                <a:gd name="connsiteX106" fmla="*/ 185547 w 981075"/>
                <a:gd name="connsiteY106" fmla="*/ 206026 h 1304925"/>
                <a:gd name="connsiteX107" fmla="*/ 200120 w 981075"/>
                <a:gd name="connsiteY107" fmla="*/ 195739 h 1304925"/>
                <a:gd name="connsiteX108" fmla="*/ 199358 w 981075"/>
                <a:gd name="connsiteY108" fmla="*/ 179927 h 1304925"/>
                <a:gd name="connsiteX109" fmla="*/ 202882 w 981075"/>
                <a:gd name="connsiteY109" fmla="*/ 180975 h 1304925"/>
                <a:gd name="connsiteX110" fmla="*/ 206026 w 981075"/>
                <a:gd name="connsiteY110" fmla="*/ 189833 h 1304925"/>
                <a:gd name="connsiteX111" fmla="*/ 227171 w 981075"/>
                <a:gd name="connsiteY111" fmla="*/ 189738 h 1304925"/>
                <a:gd name="connsiteX112" fmla="*/ 242506 w 981075"/>
                <a:gd name="connsiteY112" fmla="*/ 196501 h 1304925"/>
                <a:gd name="connsiteX113" fmla="*/ 244221 w 981075"/>
                <a:gd name="connsiteY113" fmla="*/ 200215 h 1304925"/>
                <a:gd name="connsiteX114" fmla="*/ 261937 w 981075"/>
                <a:gd name="connsiteY114" fmla="*/ 201739 h 1304925"/>
                <a:gd name="connsiteX115" fmla="*/ 269177 w 981075"/>
                <a:gd name="connsiteY115" fmla="*/ 207550 h 1304925"/>
                <a:gd name="connsiteX116" fmla="*/ 268700 w 981075"/>
                <a:gd name="connsiteY116" fmla="*/ 192119 h 1304925"/>
                <a:gd name="connsiteX117" fmla="*/ 285179 w 981075"/>
                <a:gd name="connsiteY117" fmla="*/ 194501 h 1304925"/>
                <a:gd name="connsiteX118" fmla="*/ 285655 w 981075"/>
                <a:gd name="connsiteY118" fmla="*/ 203263 h 1304925"/>
                <a:gd name="connsiteX119" fmla="*/ 300133 w 981075"/>
                <a:gd name="connsiteY119" fmla="*/ 203359 h 1304925"/>
                <a:gd name="connsiteX120" fmla="*/ 303562 w 981075"/>
                <a:gd name="connsiteY120" fmla="*/ 210788 h 1304925"/>
                <a:gd name="connsiteX121" fmla="*/ 311182 w 981075"/>
                <a:gd name="connsiteY121" fmla="*/ 217075 h 1304925"/>
                <a:gd name="connsiteX122" fmla="*/ 313849 w 981075"/>
                <a:gd name="connsiteY122" fmla="*/ 211264 h 1304925"/>
                <a:gd name="connsiteX123" fmla="*/ 317563 w 981075"/>
                <a:gd name="connsiteY123" fmla="*/ 210598 h 1304925"/>
                <a:gd name="connsiteX124" fmla="*/ 327470 w 981075"/>
                <a:gd name="connsiteY124" fmla="*/ 200406 h 1304925"/>
                <a:gd name="connsiteX125" fmla="*/ 337471 w 981075"/>
                <a:gd name="connsiteY125" fmla="*/ 201644 h 1304925"/>
                <a:gd name="connsiteX126" fmla="*/ 352330 w 981075"/>
                <a:gd name="connsiteY126" fmla="*/ 199358 h 1304925"/>
                <a:gd name="connsiteX127" fmla="*/ 355759 w 981075"/>
                <a:gd name="connsiteY127" fmla="*/ 210788 h 1304925"/>
                <a:gd name="connsiteX128" fmla="*/ 350901 w 981075"/>
                <a:gd name="connsiteY128" fmla="*/ 223742 h 1304925"/>
                <a:gd name="connsiteX129" fmla="*/ 351663 w 981075"/>
                <a:gd name="connsiteY129" fmla="*/ 232029 h 1304925"/>
                <a:gd name="connsiteX130" fmla="*/ 348901 w 981075"/>
                <a:gd name="connsiteY130" fmla="*/ 241268 h 1304925"/>
                <a:gd name="connsiteX131" fmla="*/ 358712 w 981075"/>
                <a:gd name="connsiteY131" fmla="*/ 250793 h 1304925"/>
                <a:gd name="connsiteX132" fmla="*/ 376619 w 981075"/>
                <a:gd name="connsiteY132" fmla="*/ 257366 h 1304925"/>
                <a:gd name="connsiteX133" fmla="*/ 398240 w 981075"/>
                <a:gd name="connsiteY133" fmla="*/ 261080 h 1304925"/>
                <a:gd name="connsiteX134" fmla="*/ 420243 w 981075"/>
                <a:gd name="connsiteY134" fmla="*/ 245745 h 1304925"/>
                <a:gd name="connsiteX135" fmla="*/ 424434 w 981075"/>
                <a:gd name="connsiteY135" fmla="*/ 238696 h 1304925"/>
                <a:gd name="connsiteX136" fmla="*/ 423767 w 981075"/>
                <a:gd name="connsiteY136" fmla="*/ 231077 h 1304925"/>
                <a:gd name="connsiteX137" fmla="*/ 415195 w 981075"/>
                <a:gd name="connsiteY137" fmla="*/ 216408 h 1304925"/>
                <a:gd name="connsiteX138" fmla="*/ 420624 w 981075"/>
                <a:gd name="connsiteY138" fmla="*/ 182785 h 1304925"/>
                <a:gd name="connsiteX139" fmla="*/ 418433 w 981075"/>
                <a:gd name="connsiteY139" fmla="*/ 173641 h 1304925"/>
                <a:gd name="connsiteX140" fmla="*/ 419862 w 981075"/>
                <a:gd name="connsiteY140" fmla="*/ 166783 h 1304925"/>
                <a:gd name="connsiteX141" fmla="*/ 424339 w 981075"/>
                <a:gd name="connsiteY141" fmla="*/ 168402 h 1304925"/>
                <a:gd name="connsiteX142" fmla="*/ 437483 w 981075"/>
                <a:gd name="connsiteY142" fmla="*/ 164782 h 1304925"/>
                <a:gd name="connsiteX143" fmla="*/ 453295 w 981075"/>
                <a:gd name="connsiteY143" fmla="*/ 153257 h 1304925"/>
                <a:gd name="connsiteX144" fmla="*/ 462344 w 981075"/>
                <a:gd name="connsiteY144" fmla="*/ 141541 h 1304925"/>
                <a:gd name="connsiteX145" fmla="*/ 466344 w 981075"/>
                <a:gd name="connsiteY145" fmla="*/ 140398 h 1304925"/>
                <a:gd name="connsiteX146" fmla="*/ 485013 w 981075"/>
                <a:gd name="connsiteY146" fmla="*/ 148971 h 1304925"/>
                <a:gd name="connsiteX147" fmla="*/ 494443 w 981075"/>
                <a:gd name="connsiteY147" fmla="*/ 157734 h 1304925"/>
                <a:gd name="connsiteX148" fmla="*/ 508445 w 981075"/>
                <a:gd name="connsiteY148" fmla="*/ 165735 h 1304925"/>
                <a:gd name="connsiteX149" fmla="*/ 517493 w 981075"/>
                <a:gd name="connsiteY149" fmla="*/ 163163 h 1304925"/>
                <a:gd name="connsiteX150" fmla="*/ 527875 w 981075"/>
                <a:gd name="connsiteY150" fmla="*/ 163925 h 1304925"/>
                <a:gd name="connsiteX151" fmla="*/ 535781 w 981075"/>
                <a:gd name="connsiteY151" fmla="*/ 168783 h 1304925"/>
                <a:gd name="connsiteX152" fmla="*/ 527590 w 981075"/>
                <a:gd name="connsiteY152" fmla="*/ 142970 h 1304925"/>
                <a:gd name="connsiteX153" fmla="*/ 528828 w 981075"/>
                <a:gd name="connsiteY153" fmla="*/ 126778 h 1304925"/>
                <a:gd name="connsiteX154" fmla="*/ 534733 w 981075"/>
                <a:gd name="connsiteY154" fmla="*/ 123254 h 1304925"/>
                <a:gd name="connsiteX155" fmla="*/ 541020 w 981075"/>
                <a:gd name="connsiteY155" fmla="*/ 124301 h 1304925"/>
                <a:gd name="connsiteX156" fmla="*/ 559689 w 981075"/>
                <a:gd name="connsiteY156" fmla="*/ 120110 h 1304925"/>
                <a:gd name="connsiteX157" fmla="*/ 578548 w 981075"/>
                <a:gd name="connsiteY157" fmla="*/ 108013 h 1304925"/>
                <a:gd name="connsiteX158" fmla="*/ 595313 w 981075"/>
                <a:gd name="connsiteY158" fmla="*/ 106109 h 1304925"/>
                <a:gd name="connsiteX159" fmla="*/ 601408 w 981075"/>
                <a:gd name="connsiteY159" fmla="*/ 98679 h 1304925"/>
                <a:gd name="connsiteX160" fmla="*/ 603790 w 981075"/>
                <a:gd name="connsiteY160" fmla="*/ 85439 h 1304925"/>
                <a:gd name="connsiteX161" fmla="*/ 605599 w 981075"/>
                <a:gd name="connsiteY161" fmla="*/ 79820 h 1304925"/>
                <a:gd name="connsiteX162" fmla="*/ 607409 w 981075"/>
                <a:gd name="connsiteY162" fmla="*/ 80296 h 1304925"/>
                <a:gd name="connsiteX163" fmla="*/ 614172 w 981075"/>
                <a:gd name="connsiteY163" fmla="*/ 53816 h 1304925"/>
                <a:gd name="connsiteX164" fmla="*/ 613791 w 981075"/>
                <a:gd name="connsiteY164" fmla="*/ 38100 h 1304925"/>
                <a:gd name="connsiteX165" fmla="*/ 626078 w 981075"/>
                <a:gd name="connsiteY165" fmla="*/ 9525 h 1304925"/>
                <a:gd name="connsiteX166" fmla="*/ 639508 w 981075"/>
                <a:gd name="connsiteY166" fmla="*/ 13430 h 1304925"/>
                <a:gd name="connsiteX167" fmla="*/ 650367 w 981075"/>
                <a:gd name="connsiteY167" fmla="*/ 9525 h 1304925"/>
                <a:gd name="connsiteX168" fmla="*/ 652748 w 981075"/>
                <a:gd name="connsiteY168" fmla="*/ 12763 h 1304925"/>
                <a:gd name="connsiteX169" fmla="*/ 649510 w 981075"/>
                <a:gd name="connsiteY169" fmla="*/ 20098 h 1304925"/>
                <a:gd name="connsiteX170" fmla="*/ 652272 w 981075"/>
                <a:gd name="connsiteY170" fmla="*/ 24003 h 1304925"/>
                <a:gd name="connsiteX171" fmla="*/ 667798 w 981075"/>
                <a:gd name="connsiteY171" fmla="*/ 28861 h 1304925"/>
                <a:gd name="connsiteX172" fmla="*/ 678180 w 981075"/>
                <a:gd name="connsiteY172" fmla="*/ 25622 h 1304925"/>
                <a:gd name="connsiteX173" fmla="*/ 684466 w 981075"/>
                <a:gd name="connsiteY173" fmla="*/ 28194 h 1304925"/>
                <a:gd name="connsiteX174" fmla="*/ 692277 w 981075"/>
                <a:gd name="connsiteY174" fmla="*/ 26289 h 1304925"/>
                <a:gd name="connsiteX175" fmla="*/ 696658 w 981075"/>
                <a:gd name="connsiteY175" fmla="*/ 32956 h 1304925"/>
                <a:gd name="connsiteX176" fmla="*/ 699325 w 981075"/>
                <a:gd name="connsiteY176" fmla="*/ 47339 h 1304925"/>
                <a:gd name="connsiteX177" fmla="*/ 703897 w 981075"/>
                <a:gd name="connsiteY177" fmla="*/ 45339 h 1304925"/>
                <a:gd name="connsiteX178" fmla="*/ 719899 w 981075"/>
                <a:gd name="connsiteY178" fmla="*/ 47911 h 1304925"/>
                <a:gd name="connsiteX179" fmla="*/ 722186 w 981075"/>
                <a:gd name="connsiteY179" fmla="*/ 50959 h 1304925"/>
                <a:gd name="connsiteX180" fmla="*/ 722376 w 981075"/>
                <a:gd name="connsiteY180" fmla="*/ 61246 h 1304925"/>
                <a:gd name="connsiteX181" fmla="*/ 733139 w 981075"/>
                <a:gd name="connsiteY181" fmla="*/ 65913 h 1304925"/>
                <a:gd name="connsiteX182" fmla="*/ 746284 w 981075"/>
                <a:gd name="connsiteY182" fmla="*/ 77057 h 1304925"/>
                <a:gd name="connsiteX183" fmla="*/ 729044 w 981075"/>
                <a:gd name="connsiteY183" fmla="*/ 84677 h 1304925"/>
                <a:gd name="connsiteX184" fmla="*/ 724186 w 981075"/>
                <a:gd name="connsiteY184" fmla="*/ 89726 h 1304925"/>
                <a:gd name="connsiteX185" fmla="*/ 712565 w 981075"/>
                <a:gd name="connsiteY185" fmla="*/ 90202 h 1304925"/>
                <a:gd name="connsiteX186" fmla="*/ 713518 w 981075"/>
                <a:gd name="connsiteY186" fmla="*/ 93916 h 1304925"/>
                <a:gd name="connsiteX187" fmla="*/ 709803 w 981075"/>
                <a:gd name="connsiteY187" fmla="*/ 96393 h 1304925"/>
                <a:gd name="connsiteX188" fmla="*/ 711041 w 981075"/>
                <a:gd name="connsiteY188" fmla="*/ 117253 h 1304925"/>
                <a:gd name="connsiteX189" fmla="*/ 730091 w 981075"/>
                <a:gd name="connsiteY189" fmla="*/ 123825 h 1304925"/>
                <a:gd name="connsiteX190" fmla="*/ 731329 w 981075"/>
                <a:gd name="connsiteY190" fmla="*/ 126206 h 1304925"/>
                <a:gd name="connsiteX191" fmla="*/ 723614 w 981075"/>
                <a:gd name="connsiteY191" fmla="*/ 144780 h 1304925"/>
                <a:gd name="connsiteX192" fmla="*/ 727996 w 981075"/>
                <a:gd name="connsiteY192" fmla="*/ 144970 h 1304925"/>
                <a:gd name="connsiteX193" fmla="*/ 734187 w 981075"/>
                <a:gd name="connsiteY193" fmla="*/ 140970 h 1304925"/>
                <a:gd name="connsiteX194" fmla="*/ 727615 w 981075"/>
                <a:gd name="connsiteY194" fmla="*/ 146304 h 1304925"/>
                <a:gd name="connsiteX195" fmla="*/ 724567 w 981075"/>
                <a:gd name="connsiteY195" fmla="*/ 155162 h 1304925"/>
                <a:gd name="connsiteX196" fmla="*/ 727805 w 981075"/>
                <a:gd name="connsiteY196" fmla="*/ 162687 h 1304925"/>
                <a:gd name="connsiteX197" fmla="*/ 733330 w 981075"/>
                <a:gd name="connsiteY197" fmla="*/ 158401 h 1304925"/>
                <a:gd name="connsiteX198" fmla="*/ 741997 w 981075"/>
                <a:gd name="connsiteY198" fmla="*/ 167830 h 1304925"/>
                <a:gd name="connsiteX199" fmla="*/ 747808 w 981075"/>
                <a:gd name="connsiteY199" fmla="*/ 165259 h 1304925"/>
                <a:gd name="connsiteX200" fmla="*/ 749903 w 981075"/>
                <a:gd name="connsiteY200" fmla="*/ 167449 h 1304925"/>
                <a:gd name="connsiteX201" fmla="*/ 746760 w 981075"/>
                <a:gd name="connsiteY201" fmla="*/ 169259 h 1304925"/>
                <a:gd name="connsiteX202" fmla="*/ 747808 w 981075"/>
                <a:gd name="connsiteY202" fmla="*/ 171736 h 1304925"/>
                <a:gd name="connsiteX203" fmla="*/ 738473 w 981075"/>
                <a:gd name="connsiteY203" fmla="*/ 175070 h 1304925"/>
                <a:gd name="connsiteX204" fmla="*/ 731044 w 981075"/>
                <a:gd name="connsiteY204" fmla="*/ 174688 h 1304925"/>
                <a:gd name="connsiteX205" fmla="*/ 729805 w 981075"/>
                <a:gd name="connsiteY205" fmla="*/ 177070 h 1304925"/>
                <a:gd name="connsiteX206" fmla="*/ 744569 w 981075"/>
                <a:gd name="connsiteY206" fmla="*/ 183261 h 1304925"/>
                <a:gd name="connsiteX207" fmla="*/ 752570 w 981075"/>
                <a:gd name="connsiteY207" fmla="*/ 178403 h 1304925"/>
                <a:gd name="connsiteX208" fmla="*/ 754285 w 981075"/>
                <a:gd name="connsiteY208" fmla="*/ 172974 h 1304925"/>
                <a:gd name="connsiteX209" fmla="*/ 759428 w 981075"/>
                <a:gd name="connsiteY209" fmla="*/ 171069 h 1304925"/>
                <a:gd name="connsiteX210" fmla="*/ 764762 w 981075"/>
                <a:gd name="connsiteY210" fmla="*/ 164973 h 1304925"/>
                <a:gd name="connsiteX211" fmla="*/ 764953 w 981075"/>
                <a:gd name="connsiteY211" fmla="*/ 167830 h 1304925"/>
                <a:gd name="connsiteX212" fmla="*/ 771620 w 981075"/>
                <a:gd name="connsiteY212" fmla="*/ 167926 h 1304925"/>
                <a:gd name="connsiteX213" fmla="*/ 773430 w 981075"/>
                <a:gd name="connsiteY213" fmla="*/ 165354 h 1304925"/>
                <a:gd name="connsiteX214" fmla="*/ 776859 w 981075"/>
                <a:gd name="connsiteY214" fmla="*/ 168307 h 1304925"/>
                <a:gd name="connsiteX215" fmla="*/ 775049 w 981075"/>
                <a:gd name="connsiteY215" fmla="*/ 173545 h 1304925"/>
                <a:gd name="connsiteX216" fmla="*/ 782288 w 981075"/>
                <a:gd name="connsiteY216" fmla="*/ 178689 h 1304925"/>
                <a:gd name="connsiteX217" fmla="*/ 784003 w 981075"/>
                <a:gd name="connsiteY217" fmla="*/ 173260 h 1304925"/>
                <a:gd name="connsiteX218" fmla="*/ 788194 w 981075"/>
                <a:gd name="connsiteY218" fmla="*/ 172403 h 1304925"/>
                <a:gd name="connsiteX219" fmla="*/ 789146 w 981075"/>
                <a:gd name="connsiteY219" fmla="*/ 178594 h 1304925"/>
                <a:gd name="connsiteX220" fmla="*/ 794956 w 981075"/>
                <a:gd name="connsiteY220" fmla="*/ 181165 h 1304925"/>
                <a:gd name="connsiteX221" fmla="*/ 790289 w 981075"/>
                <a:gd name="connsiteY221" fmla="*/ 187262 h 1304925"/>
                <a:gd name="connsiteX222" fmla="*/ 787908 w 981075"/>
                <a:gd name="connsiteY222" fmla="*/ 200215 h 1304925"/>
                <a:gd name="connsiteX223" fmla="*/ 784098 w 981075"/>
                <a:gd name="connsiteY223" fmla="*/ 200692 h 1304925"/>
                <a:gd name="connsiteX224" fmla="*/ 784765 w 981075"/>
                <a:gd name="connsiteY224" fmla="*/ 212027 h 1304925"/>
                <a:gd name="connsiteX225" fmla="*/ 786955 w 981075"/>
                <a:gd name="connsiteY225" fmla="*/ 211741 h 1304925"/>
                <a:gd name="connsiteX226" fmla="*/ 781621 w 981075"/>
                <a:gd name="connsiteY226" fmla="*/ 225743 h 1304925"/>
                <a:gd name="connsiteX227" fmla="*/ 799147 w 981075"/>
                <a:gd name="connsiteY227" fmla="*/ 242316 h 1304925"/>
                <a:gd name="connsiteX228" fmla="*/ 808291 w 981075"/>
                <a:gd name="connsiteY228" fmla="*/ 247555 h 1304925"/>
                <a:gd name="connsiteX229" fmla="*/ 812482 w 981075"/>
                <a:gd name="connsiteY229" fmla="*/ 260604 h 1304925"/>
                <a:gd name="connsiteX230" fmla="*/ 819721 w 981075"/>
                <a:gd name="connsiteY230" fmla="*/ 260795 h 1304925"/>
                <a:gd name="connsiteX231" fmla="*/ 834104 w 981075"/>
                <a:gd name="connsiteY231" fmla="*/ 270320 h 1304925"/>
                <a:gd name="connsiteX232" fmla="*/ 840486 w 981075"/>
                <a:gd name="connsiteY232" fmla="*/ 260032 h 1304925"/>
                <a:gd name="connsiteX233" fmla="*/ 849154 w 981075"/>
                <a:gd name="connsiteY233" fmla="*/ 258413 h 1304925"/>
                <a:gd name="connsiteX234" fmla="*/ 850011 w 981075"/>
                <a:gd name="connsiteY234" fmla="*/ 269653 h 1304925"/>
                <a:gd name="connsiteX235" fmla="*/ 856012 w 981075"/>
                <a:gd name="connsiteY235" fmla="*/ 267462 h 1304925"/>
                <a:gd name="connsiteX236" fmla="*/ 862965 w 981075"/>
                <a:gd name="connsiteY236" fmla="*/ 275367 h 1304925"/>
                <a:gd name="connsiteX237" fmla="*/ 871823 w 981075"/>
                <a:gd name="connsiteY237" fmla="*/ 273558 h 1304925"/>
                <a:gd name="connsiteX238" fmla="*/ 887349 w 981075"/>
                <a:gd name="connsiteY238" fmla="*/ 281464 h 1304925"/>
                <a:gd name="connsiteX239" fmla="*/ 892016 w 981075"/>
                <a:gd name="connsiteY239" fmla="*/ 278225 h 1304925"/>
                <a:gd name="connsiteX240" fmla="*/ 898874 w 981075"/>
                <a:gd name="connsiteY240" fmla="*/ 277844 h 1304925"/>
                <a:gd name="connsiteX241" fmla="*/ 897446 w 981075"/>
                <a:gd name="connsiteY241" fmla="*/ 280225 h 1304925"/>
                <a:gd name="connsiteX242" fmla="*/ 900874 w 981075"/>
                <a:gd name="connsiteY242" fmla="*/ 283178 h 1304925"/>
                <a:gd name="connsiteX243" fmla="*/ 899160 w 981075"/>
                <a:gd name="connsiteY243" fmla="*/ 285369 h 1304925"/>
                <a:gd name="connsiteX244" fmla="*/ 903256 w 981075"/>
                <a:gd name="connsiteY244" fmla="*/ 289655 h 1304925"/>
                <a:gd name="connsiteX245" fmla="*/ 910971 w 981075"/>
                <a:gd name="connsiteY245" fmla="*/ 291275 h 1304925"/>
                <a:gd name="connsiteX246" fmla="*/ 922115 w 981075"/>
                <a:gd name="connsiteY246" fmla="*/ 288798 h 1304925"/>
                <a:gd name="connsiteX247" fmla="*/ 926306 w 981075"/>
                <a:gd name="connsiteY247" fmla="*/ 294132 h 1304925"/>
                <a:gd name="connsiteX248" fmla="*/ 922877 w 981075"/>
                <a:gd name="connsiteY248" fmla="*/ 304419 h 1304925"/>
                <a:gd name="connsiteX249" fmla="*/ 909161 w 981075"/>
                <a:gd name="connsiteY249" fmla="*/ 316230 h 1304925"/>
                <a:gd name="connsiteX250" fmla="*/ 906685 w 981075"/>
                <a:gd name="connsiteY250" fmla="*/ 329375 h 1304925"/>
                <a:gd name="connsiteX251" fmla="*/ 916686 w 981075"/>
                <a:gd name="connsiteY251" fmla="*/ 326422 h 1304925"/>
                <a:gd name="connsiteX252" fmla="*/ 944785 w 981075"/>
                <a:gd name="connsiteY252" fmla="*/ 307753 h 1304925"/>
                <a:gd name="connsiteX253" fmla="*/ 956405 w 981075"/>
                <a:gd name="connsiteY253" fmla="*/ 304133 h 1304925"/>
                <a:gd name="connsiteX254" fmla="*/ 957263 w 981075"/>
                <a:gd name="connsiteY254" fmla="*/ 307467 h 1304925"/>
                <a:gd name="connsiteX255" fmla="*/ 963739 w 981075"/>
                <a:gd name="connsiteY255" fmla="*/ 305752 h 1304925"/>
                <a:gd name="connsiteX256" fmla="*/ 951738 w 981075"/>
                <a:gd name="connsiteY256" fmla="*/ 311753 h 1304925"/>
                <a:gd name="connsiteX257" fmla="*/ 955738 w 981075"/>
                <a:gd name="connsiteY257" fmla="*/ 315468 h 1304925"/>
                <a:gd name="connsiteX258" fmla="*/ 956691 w 981075"/>
                <a:gd name="connsiteY258" fmla="*/ 320516 h 1304925"/>
                <a:gd name="connsiteX259" fmla="*/ 948690 w 981075"/>
                <a:gd name="connsiteY259" fmla="*/ 326803 h 1304925"/>
                <a:gd name="connsiteX260" fmla="*/ 947356 w 981075"/>
                <a:gd name="connsiteY260" fmla="*/ 332708 h 1304925"/>
                <a:gd name="connsiteX261" fmla="*/ 951833 w 981075"/>
                <a:gd name="connsiteY261" fmla="*/ 336518 h 1304925"/>
                <a:gd name="connsiteX262" fmla="*/ 947356 w 981075"/>
                <a:gd name="connsiteY262" fmla="*/ 345472 h 1304925"/>
                <a:gd name="connsiteX263" fmla="*/ 945071 w 981075"/>
                <a:gd name="connsiteY263" fmla="*/ 345281 h 1304925"/>
                <a:gd name="connsiteX264" fmla="*/ 944023 w 981075"/>
                <a:gd name="connsiteY264" fmla="*/ 352616 h 1304925"/>
                <a:gd name="connsiteX265" fmla="*/ 935260 w 981075"/>
                <a:gd name="connsiteY265" fmla="*/ 357759 h 1304925"/>
                <a:gd name="connsiteX266" fmla="*/ 918400 w 981075"/>
                <a:gd name="connsiteY266" fmla="*/ 356997 h 1304925"/>
                <a:gd name="connsiteX267" fmla="*/ 913447 w 981075"/>
                <a:gd name="connsiteY267" fmla="*/ 368618 h 1304925"/>
                <a:gd name="connsiteX268" fmla="*/ 903827 w 981075"/>
                <a:gd name="connsiteY268" fmla="*/ 376714 h 1304925"/>
                <a:gd name="connsiteX269" fmla="*/ 902208 w 981075"/>
                <a:gd name="connsiteY269" fmla="*/ 373856 h 1304925"/>
                <a:gd name="connsiteX270" fmla="*/ 881539 w 981075"/>
                <a:gd name="connsiteY270" fmla="*/ 369284 h 1304925"/>
                <a:gd name="connsiteX271" fmla="*/ 865251 w 981075"/>
                <a:gd name="connsiteY271" fmla="*/ 374809 h 1304925"/>
                <a:gd name="connsiteX272" fmla="*/ 855250 w 981075"/>
                <a:gd name="connsiteY272" fmla="*/ 386905 h 1304925"/>
                <a:gd name="connsiteX273" fmla="*/ 855631 w 981075"/>
                <a:gd name="connsiteY273" fmla="*/ 397002 h 1304925"/>
                <a:gd name="connsiteX274" fmla="*/ 849630 w 981075"/>
                <a:gd name="connsiteY274" fmla="*/ 418814 h 1304925"/>
                <a:gd name="connsiteX275" fmla="*/ 856107 w 981075"/>
                <a:gd name="connsiteY275" fmla="*/ 431673 h 1304925"/>
                <a:gd name="connsiteX276" fmla="*/ 870680 w 981075"/>
                <a:gd name="connsiteY276" fmla="*/ 449866 h 1304925"/>
                <a:gd name="connsiteX277" fmla="*/ 871633 w 981075"/>
                <a:gd name="connsiteY277" fmla="*/ 461391 h 1304925"/>
                <a:gd name="connsiteX278" fmla="*/ 879348 w 981075"/>
                <a:gd name="connsiteY278" fmla="*/ 478155 h 1304925"/>
                <a:gd name="connsiteX279" fmla="*/ 877824 w 981075"/>
                <a:gd name="connsiteY279" fmla="*/ 482536 h 1304925"/>
                <a:gd name="connsiteX280" fmla="*/ 855154 w 981075"/>
                <a:gd name="connsiteY280" fmla="*/ 507302 h 1304925"/>
                <a:gd name="connsiteX281" fmla="*/ 855536 w 981075"/>
                <a:gd name="connsiteY281" fmla="*/ 511873 h 1304925"/>
                <a:gd name="connsiteX282" fmla="*/ 878396 w 981075"/>
                <a:gd name="connsiteY282" fmla="*/ 523208 h 1304925"/>
                <a:gd name="connsiteX283" fmla="*/ 886206 w 981075"/>
                <a:gd name="connsiteY283" fmla="*/ 532162 h 1304925"/>
                <a:gd name="connsiteX284" fmla="*/ 904875 w 981075"/>
                <a:gd name="connsiteY284" fmla="*/ 538163 h 1304925"/>
                <a:gd name="connsiteX285" fmla="*/ 905732 w 981075"/>
                <a:gd name="connsiteY285" fmla="*/ 545782 h 1304925"/>
                <a:gd name="connsiteX286" fmla="*/ 910590 w 981075"/>
                <a:gd name="connsiteY286" fmla="*/ 554927 h 1304925"/>
                <a:gd name="connsiteX287" fmla="*/ 908780 w 981075"/>
                <a:gd name="connsiteY287" fmla="*/ 559498 h 1304925"/>
                <a:gd name="connsiteX288" fmla="*/ 913543 w 981075"/>
                <a:gd name="connsiteY288" fmla="*/ 565404 h 1304925"/>
                <a:gd name="connsiteX289" fmla="*/ 912495 w 981075"/>
                <a:gd name="connsiteY289" fmla="*/ 568261 h 1304925"/>
                <a:gd name="connsiteX290" fmla="*/ 918115 w 981075"/>
                <a:gd name="connsiteY290" fmla="*/ 573214 h 1304925"/>
                <a:gd name="connsiteX291" fmla="*/ 918210 w 981075"/>
                <a:gd name="connsiteY291" fmla="*/ 577405 h 1304925"/>
                <a:gd name="connsiteX292" fmla="*/ 915543 w 981075"/>
                <a:gd name="connsiteY292" fmla="*/ 578930 h 1304925"/>
                <a:gd name="connsiteX293" fmla="*/ 919639 w 981075"/>
                <a:gd name="connsiteY293" fmla="*/ 590645 h 1304925"/>
                <a:gd name="connsiteX294" fmla="*/ 914686 w 981075"/>
                <a:gd name="connsiteY294" fmla="*/ 603218 h 1304925"/>
                <a:gd name="connsiteX295" fmla="*/ 917543 w 981075"/>
                <a:gd name="connsiteY295" fmla="*/ 613886 h 1304925"/>
                <a:gd name="connsiteX296" fmla="*/ 916114 w 981075"/>
                <a:gd name="connsiteY296" fmla="*/ 625221 h 1304925"/>
                <a:gd name="connsiteX297" fmla="*/ 922115 w 981075"/>
                <a:gd name="connsiteY297" fmla="*/ 631889 h 1304925"/>
                <a:gd name="connsiteX298" fmla="*/ 923639 w 981075"/>
                <a:gd name="connsiteY298" fmla="*/ 639223 h 1304925"/>
                <a:gd name="connsiteX299" fmla="*/ 916877 w 981075"/>
                <a:gd name="connsiteY299" fmla="*/ 650748 h 1304925"/>
                <a:gd name="connsiteX300" fmla="*/ 916400 w 981075"/>
                <a:gd name="connsiteY300" fmla="*/ 660559 h 1304925"/>
                <a:gd name="connsiteX301" fmla="*/ 911447 w 981075"/>
                <a:gd name="connsiteY301" fmla="*/ 669131 h 1304925"/>
                <a:gd name="connsiteX302" fmla="*/ 908304 w 981075"/>
                <a:gd name="connsiteY302" fmla="*/ 694468 h 1304925"/>
                <a:gd name="connsiteX303" fmla="*/ 901827 w 981075"/>
                <a:gd name="connsiteY303" fmla="*/ 704183 h 1304925"/>
                <a:gd name="connsiteX304" fmla="*/ 903161 w 981075"/>
                <a:gd name="connsiteY304" fmla="*/ 715899 h 1304925"/>
                <a:gd name="connsiteX305" fmla="*/ 895826 w 981075"/>
                <a:gd name="connsiteY305" fmla="*/ 724758 h 1304925"/>
                <a:gd name="connsiteX306" fmla="*/ 906875 w 981075"/>
                <a:gd name="connsiteY306" fmla="*/ 734283 h 1304925"/>
                <a:gd name="connsiteX307" fmla="*/ 915448 w 981075"/>
                <a:gd name="connsiteY307" fmla="*/ 735616 h 1304925"/>
                <a:gd name="connsiteX308" fmla="*/ 930878 w 981075"/>
                <a:gd name="connsiteY308" fmla="*/ 749046 h 1304925"/>
                <a:gd name="connsiteX309" fmla="*/ 919353 w 981075"/>
                <a:gd name="connsiteY309" fmla="*/ 753333 h 1304925"/>
                <a:gd name="connsiteX310" fmla="*/ 914400 w 981075"/>
                <a:gd name="connsiteY310" fmla="*/ 760190 h 1304925"/>
                <a:gd name="connsiteX311" fmla="*/ 913638 w 981075"/>
                <a:gd name="connsiteY311" fmla="*/ 779907 h 1304925"/>
                <a:gd name="connsiteX312" fmla="*/ 922020 w 981075"/>
                <a:gd name="connsiteY312" fmla="*/ 778097 h 1304925"/>
                <a:gd name="connsiteX313" fmla="*/ 936212 w 981075"/>
                <a:gd name="connsiteY313" fmla="*/ 785813 h 1304925"/>
                <a:gd name="connsiteX314" fmla="*/ 948785 w 981075"/>
                <a:gd name="connsiteY314" fmla="*/ 806863 h 1304925"/>
                <a:gd name="connsiteX315" fmla="*/ 951071 w 981075"/>
                <a:gd name="connsiteY315" fmla="*/ 829151 h 1304925"/>
                <a:gd name="connsiteX316" fmla="*/ 954596 w 981075"/>
                <a:gd name="connsiteY316" fmla="*/ 839534 h 1304925"/>
                <a:gd name="connsiteX317" fmla="*/ 961835 w 981075"/>
                <a:gd name="connsiteY317" fmla="*/ 846296 h 1304925"/>
                <a:gd name="connsiteX318" fmla="*/ 958024 w 981075"/>
                <a:gd name="connsiteY318" fmla="*/ 865251 h 1304925"/>
                <a:gd name="connsiteX319" fmla="*/ 972598 w 981075"/>
                <a:gd name="connsiteY319" fmla="*/ 892302 h 1304925"/>
                <a:gd name="connsiteX320" fmla="*/ 958882 w 981075"/>
                <a:gd name="connsiteY320" fmla="*/ 913543 h 1304925"/>
                <a:gd name="connsiteX321" fmla="*/ 937450 w 981075"/>
                <a:gd name="connsiteY321" fmla="*/ 918020 h 1304925"/>
                <a:gd name="connsiteX322" fmla="*/ 912971 w 981075"/>
                <a:gd name="connsiteY322" fmla="*/ 930307 h 1304925"/>
                <a:gd name="connsiteX323" fmla="*/ 914210 w 981075"/>
                <a:gd name="connsiteY323" fmla="*/ 934974 h 1304925"/>
                <a:gd name="connsiteX324" fmla="*/ 924401 w 981075"/>
                <a:gd name="connsiteY324" fmla="*/ 932021 h 1304925"/>
                <a:gd name="connsiteX325" fmla="*/ 956120 w 981075"/>
                <a:gd name="connsiteY325" fmla="*/ 999839 h 1304925"/>
                <a:gd name="connsiteX326" fmla="*/ 935831 w 981075"/>
                <a:gd name="connsiteY326" fmla="*/ 995743 h 1304925"/>
                <a:gd name="connsiteX327" fmla="*/ 931450 w 981075"/>
                <a:gd name="connsiteY327" fmla="*/ 997172 h 1304925"/>
                <a:gd name="connsiteX328" fmla="*/ 925354 w 981075"/>
                <a:gd name="connsiteY328" fmla="*/ 991076 h 1304925"/>
                <a:gd name="connsiteX329" fmla="*/ 912209 w 981075"/>
                <a:gd name="connsiteY329" fmla="*/ 992981 h 1304925"/>
                <a:gd name="connsiteX330" fmla="*/ 914971 w 981075"/>
                <a:gd name="connsiteY330" fmla="*/ 1002316 h 1304925"/>
                <a:gd name="connsiteX331" fmla="*/ 911733 w 981075"/>
                <a:gd name="connsiteY331" fmla="*/ 1027176 h 1304925"/>
                <a:gd name="connsiteX332" fmla="*/ 917353 w 981075"/>
                <a:gd name="connsiteY332" fmla="*/ 1048036 h 1304925"/>
                <a:gd name="connsiteX333" fmla="*/ 911066 w 981075"/>
                <a:gd name="connsiteY333" fmla="*/ 1053942 h 1304925"/>
                <a:gd name="connsiteX334" fmla="*/ 900970 w 981075"/>
                <a:gd name="connsiteY334" fmla="*/ 1057751 h 1304925"/>
                <a:gd name="connsiteX335" fmla="*/ 900684 w 981075"/>
                <a:gd name="connsiteY335" fmla="*/ 1061275 h 1304925"/>
                <a:gd name="connsiteX336" fmla="*/ 917353 w 981075"/>
                <a:gd name="connsiteY336" fmla="*/ 1079278 h 1304925"/>
                <a:gd name="connsiteX337" fmla="*/ 922115 w 981075"/>
                <a:gd name="connsiteY337" fmla="*/ 1098804 h 1304925"/>
                <a:gd name="connsiteX338" fmla="*/ 923925 w 981075"/>
                <a:gd name="connsiteY338" fmla="*/ 1102138 h 1304925"/>
                <a:gd name="connsiteX339" fmla="*/ 930402 w 981075"/>
                <a:gd name="connsiteY339" fmla="*/ 1104138 h 1304925"/>
                <a:gd name="connsiteX340" fmla="*/ 930402 w 981075"/>
                <a:gd name="connsiteY340" fmla="*/ 1114901 h 1304925"/>
                <a:gd name="connsiteX341" fmla="*/ 941546 w 981075"/>
                <a:gd name="connsiteY341" fmla="*/ 1126141 h 1304925"/>
                <a:gd name="connsiteX342" fmla="*/ 929449 w 981075"/>
                <a:gd name="connsiteY342" fmla="*/ 1145381 h 1304925"/>
                <a:gd name="connsiteX343" fmla="*/ 921067 w 981075"/>
                <a:gd name="connsiteY343" fmla="*/ 1146905 h 1304925"/>
                <a:gd name="connsiteX344" fmla="*/ 914495 w 981075"/>
                <a:gd name="connsiteY344" fmla="*/ 1157288 h 1304925"/>
                <a:gd name="connsiteX345" fmla="*/ 889635 w 981075"/>
                <a:gd name="connsiteY345" fmla="*/ 1162812 h 1304925"/>
                <a:gd name="connsiteX346" fmla="*/ 897541 w 981075"/>
                <a:gd name="connsiteY346" fmla="*/ 1172433 h 1304925"/>
                <a:gd name="connsiteX347" fmla="*/ 897160 w 981075"/>
                <a:gd name="connsiteY347" fmla="*/ 1180433 h 1304925"/>
                <a:gd name="connsiteX348" fmla="*/ 891826 w 981075"/>
                <a:gd name="connsiteY348" fmla="*/ 1186815 h 1304925"/>
                <a:gd name="connsiteX349" fmla="*/ 913829 w 981075"/>
                <a:gd name="connsiteY349" fmla="*/ 1201388 h 1304925"/>
                <a:gd name="connsiteX350" fmla="*/ 911733 w 981075"/>
                <a:gd name="connsiteY350" fmla="*/ 1205389 h 1304925"/>
                <a:gd name="connsiteX351" fmla="*/ 907828 w 981075"/>
                <a:gd name="connsiteY351" fmla="*/ 1203770 h 1304925"/>
                <a:gd name="connsiteX352" fmla="*/ 907352 w 981075"/>
                <a:gd name="connsiteY352" fmla="*/ 1208056 h 1304925"/>
                <a:gd name="connsiteX353" fmla="*/ 916877 w 981075"/>
                <a:gd name="connsiteY353" fmla="*/ 1213009 h 1304925"/>
                <a:gd name="connsiteX354" fmla="*/ 914210 w 981075"/>
                <a:gd name="connsiteY354" fmla="*/ 1220534 h 1304925"/>
                <a:gd name="connsiteX355" fmla="*/ 915924 w 981075"/>
                <a:gd name="connsiteY355" fmla="*/ 1250061 h 1304925"/>
                <a:gd name="connsiteX356" fmla="*/ 923354 w 981075"/>
                <a:gd name="connsiteY356" fmla="*/ 1267397 h 1304925"/>
                <a:gd name="connsiteX357" fmla="*/ 912781 w 981075"/>
                <a:gd name="connsiteY357" fmla="*/ 1271683 h 1304925"/>
                <a:gd name="connsiteX358" fmla="*/ 909447 w 981075"/>
                <a:gd name="connsiteY358" fmla="*/ 1278731 h 1304925"/>
                <a:gd name="connsiteX359" fmla="*/ 904970 w 981075"/>
                <a:gd name="connsiteY359" fmla="*/ 1281208 h 1304925"/>
                <a:gd name="connsiteX360" fmla="*/ 902494 w 981075"/>
                <a:gd name="connsiteY360" fmla="*/ 1292923 h 1304925"/>
                <a:gd name="connsiteX361" fmla="*/ 897160 w 981075"/>
                <a:gd name="connsiteY361" fmla="*/ 1297972 h 1304925"/>
                <a:gd name="connsiteX362" fmla="*/ 884872 w 981075"/>
                <a:gd name="connsiteY362" fmla="*/ 1302258 h 1304925"/>
                <a:gd name="connsiteX363" fmla="*/ 882396 w 981075"/>
                <a:gd name="connsiteY363" fmla="*/ 1294543 h 1304925"/>
                <a:gd name="connsiteX364" fmla="*/ 871919 w 981075"/>
                <a:gd name="connsiteY364" fmla="*/ 1289495 h 1304925"/>
                <a:gd name="connsiteX365" fmla="*/ 865156 w 981075"/>
                <a:gd name="connsiteY365" fmla="*/ 1282351 h 1304925"/>
                <a:gd name="connsiteX366" fmla="*/ 856202 w 981075"/>
                <a:gd name="connsiteY366" fmla="*/ 1279303 h 1304925"/>
                <a:gd name="connsiteX367" fmla="*/ 855250 w 981075"/>
                <a:gd name="connsiteY367" fmla="*/ 1273302 h 1304925"/>
                <a:gd name="connsiteX368" fmla="*/ 849154 w 981075"/>
                <a:gd name="connsiteY368" fmla="*/ 1266063 h 1304925"/>
                <a:gd name="connsiteX369" fmla="*/ 820579 w 981075"/>
                <a:gd name="connsiteY369" fmla="*/ 1260443 h 1304925"/>
                <a:gd name="connsiteX370" fmla="*/ 809244 w 981075"/>
                <a:gd name="connsiteY370" fmla="*/ 1246537 h 1304925"/>
                <a:gd name="connsiteX371" fmla="*/ 802481 w 981075"/>
                <a:gd name="connsiteY371" fmla="*/ 1241870 h 1304925"/>
                <a:gd name="connsiteX372" fmla="*/ 794195 w 981075"/>
                <a:gd name="connsiteY372" fmla="*/ 1239679 h 1304925"/>
                <a:gd name="connsiteX373" fmla="*/ 790480 w 981075"/>
                <a:gd name="connsiteY373" fmla="*/ 1244632 h 1304925"/>
                <a:gd name="connsiteX374" fmla="*/ 794480 w 981075"/>
                <a:gd name="connsiteY374" fmla="*/ 1230154 h 1304925"/>
                <a:gd name="connsiteX375" fmla="*/ 780288 w 981075"/>
                <a:gd name="connsiteY375" fmla="*/ 1227773 h 1304925"/>
                <a:gd name="connsiteX376" fmla="*/ 742093 w 981075"/>
                <a:gd name="connsiteY376" fmla="*/ 1198245 h 1304925"/>
                <a:gd name="connsiteX377" fmla="*/ 738188 w 981075"/>
                <a:gd name="connsiteY377" fmla="*/ 1204055 h 1304925"/>
                <a:gd name="connsiteX378" fmla="*/ 739521 w 981075"/>
                <a:gd name="connsiteY378" fmla="*/ 1208627 h 1304925"/>
                <a:gd name="connsiteX379" fmla="*/ 733996 w 981075"/>
                <a:gd name="connsiteY379" fmla="*/ 1214152 h 1304925"/>
                <a:gd name="connsiteX380" fmla="*/ 731615 w 981075"/>
                <a:gd name="connsiteY380" fmla="*/ 1229392 h 1304925"/>
                <a:gd name="connsiteX381" fmla="*/ 725519 w 981075"/>
                <a:gd name="connsiteY381" fmla="*/ 1235488 h 1304925"/>
                <a:gd name="connsiteX382" fmla="*/ 722376 w 981075"/>
                <a:gd name="connsiteY382" fmla="*/ 1243108 h 1304925"/>
                <a:gd name="connsiteX383" fmla="*/ 722376 w 981075"/>
                <a:gd name="connsiteY383" fmla="*/ 1258062 h 1304925"/>
                <a:gd name="connsiteX384" fmla="*/ 726377 w 981075"/>
                <a:gd name="connsiteY384" fmla="*/ 1260824 h 1304925"/>
                <a:gd name="connsiteX385" fmla="*/ 720566 w 981075"/>
                <a:gd name="connsiteY385" fmla="*/ 1272254 h 1304925"/>
                <a:gd name="connsiteX386" fmla="*/ 726186 w 981075"/>
                <a:gd name="connsiteY386" fmla="*/ 1275683 h 1304925"/>
                <a:gd name="connsiteX387" fmla="*/ 722566 w 981075"/>
                <a:gd name="connsiteY387" fmla="*/ 1289304 h 1304925"/>
                <a:gd name="connsiteX388" fmla="*/ 717518 w 981075"/>
                <a:gd name="connsiteY388" fmla="*/ 1296734 h 1304925"/>
                <a:gd name="connsiteX389" fmla="*/ 700849 w 981075"/>
                <a:gd name="connsiteY389" fmla="*/ 1291876 h 1304925"/>
                <a:gd name="connsiteX390" fmla="*/ 682942 w 981075"/>
                <a:gd name="connsiteY390" fmla="*/ 1298257 h 1304925"/>
                <a:gd name="connsiteX391" fmla="*/ 677132 w 981075"/>
                <a:gd name="connsiteY391" fmla="*/ 1291114 h 1304925"/>
                <a:gd name="connsiteX392" fmla="*/ 681323 w 981075"/>
                <a:gd name="connsiteY392" fmla="*/ 1284256 h 1304925"/>
                <a:gd name="connsiteX393" fmla="*/ 684086 w 981075"/>
                <a:gd name="connsiteY393" fmla="*/ 1270064 h 1304925"/>
                <a:gd name="connsiteX394" fmla="*/ 691420 w 981075"/>
                <a:gd name="connsiteY394" fmla="*/ 1274540 h 1304925"/>
                <a:gd name="connsiteX395" fmla="*/ 704564 w 981075"/>
                <a:gd name="connsiteY395" fmla="*/ 1245870 h 1304925"/>
                <a:gd name="connsiteX396" fmla="*/ 686181 w 981075"/>
                <a:gd name="connsiteY396" fmla="*/ 1245680 h 1304925"/>
                <a:gd name="connsiteX397" fmla="*/ 671989 w 981075"/>
                <a:gd name="connsiteY397" fmla="*/ 1236821 h 1304925"/>
                <a:gd name="connsiteX398" fmla="*/ 662178 w 981075"/>
                <a:gd name="connsiteY398" fmla="*/ 1236631 h 1304925"/>
                <a:gd name="connsiteX399" fmla="*/ 656558 w 981075"/>
                <a:gd name="connsiteY399" fmla="*/ 1240536 h 1304925"/>
                <a:gd name="connsiteX400" fmla="*/ 650462 w 981075"/>
                <a:gd name="connsiteY400" fmla="*/ 1239298 h 1304925"/>
                <a:gd name="connsiteX401" fmla="*/ 635127 w 981075"/>
                <a:gd name="connsiteY401" fmla="*/ 1225392 h 1304925"/>
                <a:gd name="connsiteX402" fmla="*/ 632460 w 981075"/>
                <a:gd name="connsiteY402" fmla="*/ 1213104 h 1304925"/>
                <a:gd name="connsiteX403" fmla="*/ 623411 w 981075"/>
                <a:gd name="connsiteY403" fmla="*/ 1226534 h 1304925"/>
                <a:gd name="connsiteX404" fmla="*/ 622078 w 981075"/>
                <a:gd name="connsiteY404" fmla="*/ 1237679 h 1304925"/>
                <a:gd name="connsiteX405" fmla="*/ 614172 w 981075"/>
                <a:gd name="connsiteY405" fmla="*/ 1226725 h 1304925"/>
                <a:gd name="connsiteX406" fmla="*/ 598741 w 981075"/>
                <a:gd name="connsiteY406" fmla="*/ 1232154 h 1304925"/>
                <a:gd name="connsiteX407" fmla="*/ 596455 w 981075"/>
                <a:gd name="connsiteY407" fmla="*/ 1230535 h 1304925"/>
                <a:gd name="connsiteX408" fmla="*/ 594836 w 981075"/>
                <a:gd name="connsiteY408" fmla="*/ 1225486 h 1304925"/>
                <a:gd name="connsiteX409" fmla="*/ 584073 w 981075"/>
                <a:gd name="connsiteY409" fmla="*/ 1213675 h 1304925"/>
                <a:gd name="connsiteX410" fmla="*/ 588931 w 981075"/>
                <a:gd name="connsiteY410" fmla="*/ 1208341 h 1304925"/>
                <a:gd name="connsiteX411" fmla="*/ 589216 w 981075"/>
                <a:gd name="connsiteY411" fmla="*/ 1196245 h 1304925"/>
                <a:gd name="connsiteX412" fmla="*/ 580358 w 981075"/>
                <a:gd name="connsiteY412" fmla="*/ 1197388 h 1304925"/>
                <a:gd name="connsiteX413" fmla="*/ 581215 w 981075"/>
                <a:gd name="connsiteY413" fmla="*/ 1187386 h 1304925"/>
                <a:gd name="connsiteX414" fmla="*/ 575024 w 981075"/>
                <a:gd name="connsiteY414" fmla="*/ 1170718 h 1304925"/>
                <a:gd name="connsiteX415" fmla="*/ 573214 w 981075"/>
                <a:gd name="connsiteY415" fmla="*/ 1168146 h 1304925"/>
                <a:gd name="connsiteX416" fmla="*/ 558451 w 981075"/>
                <a:gd name="connsiteY416" fmla="*/ 1166622 h 1304925"/>
                <a:gd name="connsiteX417" fmla="*/ 552831 w 981075"/>
                <a:gd name="connsiteY417" fmla="*/ 1141381 h 1304925"/>
                <a:gd name="connsiteX418" fmla="*/ 554260 w 981075"/>
                <a:gd name="connsiteY418" fmla="*/ 1128332 h 1304925"/>
                <a:gd name="connsiteX419" fmla="*/ 556736 w 981075"/>
                <a:gd name="connsiteY419" fmla="*/ 1116711 h 1304925"/>
                <a:gd name="connsiteX420" fmla="*/ 561499 w 981075"/>
                <a:gd name="connsiteY420" fmla="*/ 1111758 h 1304925"/>
                <a:gd name="connsiteX421" fmla="*/ 566356 w 981075"/>
                <a:gd name="connsiteY421" fmla="*/ 1112044 h 1304925"/>
                <a:gd name="connsiteX422" fmla="*/ 563023 w 981075"/>
                <a:gd name="connsiteY422" fmla="*/ 1108615 h 1304925"/>
                <a:gd name="connsiteX423" fmla="*/ 587978 w 981075"/>
                <a:gd name="connsiteY423" fmla="*/ 1083469 h 1304925"/>
                <a:gd name="connsiteX424" fmla="*/ 606838 w 981075"/>
                <a:gd name="connsiteY424" fmla="*/ 1074801 h 1304925"/>
                <a:gd name="connsiteX425" fmla="*/ 611410 w 981075"/>
                <a:gd name="connsiteY425" fmla="*/ 1065848 h 1304925"/>
                <a:gd name="connsiteX426" fmla="*/ 616744 w 981075"/>
                <a:gd name="connsiteY426" fmla="*/ 1067752 h 1304925"/>
                <a:gd name="connsiteX427" fmla="*/ 620268 w 981075"/>
                <a:gd name="connsiteY427" fmla="*/ 1062324 h 1304925"/>
                <a:gd name="connsiteX428" fmla="*/ 627412 w 981075"/>
                <a:gd name="connsiteY428" fmla="*/ 1062418 h 1304925"/>
                <a:gd name="connsiteX429" fmla="*/ 629888 w 981075"/>
                <a:gd name="connsiteY429" fmla="*/ 1055180 h 1304925"/>
                <a:gd name="connsiteX430" fmla="*/ 624935 w 981075"/>
                <a:gd name="connsiteY430" fmla="*/ 1050703 h 1304925"/>
                <a:gd name="connsiteX431" fmla="*/ 630555 w 981075"/>
                <a:gd name="connsiteY431" fmla="*/ 1034415 h 1304925"/>
                <a:gd name="connsiteX432" fmla="*/ 611886 w 981075"/>
                <a:gd name="connsiteY432" fmla="*/ 1015079 h 1304925"/>
                <a:gd name="connsiteX433" fmla="*/ 594074 w 981075"/>
                <a:gd name="connsiteY433" fmla="*/ 988505 h 1304925"/>
                <a:gd name="connsiteX434" fmla="*/ 588359 w 981075"/>
                <a:gd name="connsiteY434" fmla="*/ 987171 h 1304925"/>
                <a:gd name="connsiteX435" fmla="*/ 578072 w 981075"/>
                <a:gd name="connsiteY435" fmla="*/ 969645 h 1304925"/>
                <a:gd name="connsiteX436" fmla="*/ 563689 w 981075"/>
                <a:gd name="connsiteY436" fmla="*/ 953071 h 1304925"/>
                <a:gd name="connsiteX437" fmla="*/ 568071 w 981075"/>
                <a:gd name="connsiteY437" fmla="*/ 947166 h 1304925"/>
                <a:gd name="connsiteX438" fmla="*/ 566547 w 981075"/>
                <a:gd name="connsiteY438" fmla="*/ 939355 h 1304925"/>
                <a:gd name="connsiteX439" fmla="*/ 571214 w 981075"/>
                <a:gd name="connsiteY439" fmla="*/ 934688 h 1304925"/>
                <a:gd name="connsiteX440" fmla="*/ 561594 w 981075"/>
                <a:gd name="connsiteY440" fmla="*/ 936689 h 1304925"/>
                <a:gd name="connsiteX441" fmla="*/ 550640 w 981075"/>
                <a:gd name="connsiteY441" fmla="*/ 928974 h 1304925"/>
                <a:gd name="connsiteX442" fmla="*/ 536448 w 981075"/>
                <a:gd name="connsiteY442" fmla="*/ 924496 h 1304925"/>
                <a:gd name="connsiteX443" fmla="*/ 536257 w 981075"/>
                <a:gd name="connsiteY443" fmla="*/ 927545 h 1304925"/>
                <a:gd name="connsiteX444" fmla="*/ 532162 w 981075"/>
                <a:gd name="connsiteY444" fmla="*/ 927925 h 1304925"/>
                <a:gd name="connsiteX445" fmla="*/ 527685 w 981075"/>
                <a:gd name="connsiteY445" fmla="*/ 941927 h 1304925"/>
                <a:gd name="connsiteX446" fmla="*/ 528066 w 981075"/>
                <a:gd name="connsiteY446" fmla="*/ 949166 h 1304925"/>
                <a:gd name="connsiteX447" fmla="*/ 524161 w 981075"/>
                <a:gd name="connsiteY447" fmla="*/ 955262 h 1304925"/>
                <a:gd name="connsiteX448" fmla="*/ 516350 w 981075"/>
                <a:gd name="connsiteY448" fmla="*/ 958310 h 1304925"/>
                <a:gd name="connsiteX449" fmla="*/ 507682 w 981075"/>
                <a:gd name="connsiteY449" fmla="*/ 952976 h 1304925"/>
                <a:gd name="connsiteX450" fmla="*/ 502063 w 981075"/>
                <a:gd name="connsiteY450" fmla="*/ 940689 h 1304925"/>
                <a:gd name="connsiteX451" fmla="*/ 508540 w 981075"/>
                <a:gd name="connsiteY451" fmla="*/ 935927 h 1304925"/>
                <a:gd name="connsiteX452" fmla="*/ 515779 w 981075"/>
                <a:gd name="connsiteY452" fmla="*/ 913162 h 1304925"/>
                <a:gd name="connsiteX453" fmla="*/ 508159 w 981075"/>
                <a:gd name="connsiteY453" fmla="*/ 889730 h 1304925"/>
                <a:gd name="connsiteX454" fmla="*/ 503206 w 981075"/>
                <a:gd name="connsiteY454" fmla="*/ 886111 h 1304925"/>
                <a:gd name="connsiteX455" fmla="*/ 503587 w 981075"/>
                <a:gd name="connsiteY455" fmla="*/ 878777 h 1304925"/>
                <a:gd name="connsiteX456" fmla="*/ 498443 w 981075"/>
                <a:gd name="connsiteY456" fmla="*/ 877348 h 1304925"/>
                <a:gd name="connsiteX457" fmla="*/ 487108 w 981075"/>
                <a:gd name="connsiteY457" fmla="*/ 880682 h 1304925"/>
                <a:gd name="connsiteX458" fmla="*/ 481679 w 981075"/>
                <a:gd name="connsiteY458" fmla="*/ 878014 h 1304925"/>
                <a:gd name="connsiteX459" fmla="*/ 461010 w 981075"/>
                <a:gd name="connsiteY459" fmla="*/ 877634 h 1304925"/>
                <a:gd name="connsiteX460" fmla="*/ 452152 w 981075"/>
                <a:gd name="connsiteY460" fmla="*/ 882968 h 1304925"/>
                <a:gd name="connsiteX461" fmla="*/ 453009 w 981075"/>
                <a:gd name="connsiteY461" fmla="*/ 886206 h 1304925"/>
                <a:gd name="connsiteX462" fmla="*/ 432149 w 981075"/>
                <a:gd name="connsiteY462" fmla="*/ 885349 h 1304925"/>
                <a:gd name="connsiteX463" fmla="*/ 426529 w 981075"/>
                <a:gd name="connsiteY463" fmla="*/ 890301 h 1304925"/>
                <a:gd name="connsiteX464" fmla="*/ 427768 w 981075"/>
                <a:gd name="connsiteY464" fmla="*/ 898779 h 1304925"/>
                <a:gd name="connsiteX465" fmla="*/ 421577 w 981075"/>
                <a:gd name="connsiteY465" fmla="*/ 902303 h 1304925"/>
                <a:gd name="connsiteX466" fmla="*/ 420910 w 981075"/>
                <a:gd name="connsiteY466" fmla="*/ 908590 h 1304925"/>
                <a:gd name="connsiteX467" fmla="*/ 424434 w 981075"/>
                <a:gd name="connsiteY467" fmla="*/ 914781 h 1304925"/>
                <a:gd name="connsiteX468" fmla="*/ 415766 w 981075"/>
                <a:gd name="connsiteY468" fmla="*/ 925354 h 1304925"/>
                <a:gd name="connsiteX469" fmla="*/ 412147 w 981075"/>
                <a:gd name="connsiteY469" fmla="*/ 938784 h 1304925"/>
                <a:gd name="connsiteX470" fmla="*/ 423862 w 981075"/>
                <a:gd name="connsiteY470" fmla="*/ 944880 h 1304925"/>
                <a:gd name="connsiteX471" fmla="*/ 409861 w 981075"/>
                <a:gd name="connsiteY471" fmla="*/ 947833 h 1304925"/>
                <a:gd name="connsiteX472" fmla="*/ 388334 w 981075"/>
                <a:gd name="connsiteY472" fmla="*/ 939451 h 1304925"/>
                <a:gd name="connsiteX473" fmla="*/ 384715 w 981075"/>
                <a:gd name="connsiteY473" fmla="*/ 948118 h 1304925"/>
                <a:gd name="connsiteX474" fmla="*/ 371285 w 981075"/>
                <a:gd name="connsiteY474" fmla="*/ 952405 h 1304925"/>
                <a:gd name="connsiteX475" fmla="*/ 364046 w 981075"/>
                <a:gd name="connsiteY475" fmla="*/ 960120 h 1304925"/>
                <a:gd name="connsiteX476" fmla="*/ 349282 w 981075"/>
                <a:gd name="connsiteY476" fmla="*/ 959548 h 1304925"/>
                <a:gd name="connsiteX477" fmla="*/ 334423 w 981075"/>
                <a:gd name="connsiteY477" fmla="*/ 967359 h 1304925"/>
                <a:gd name="connsiteX478" fmla="*/ 312706 w 981075"/>
                <a:gd name="connsiteY478" fmla="*/ 974312 h 1304925"/>
                <a:gd name="connsiteX479" fmla="*/ 305276 w 981075"/>
                <a:gd name="connsiteY479" fmla="*/ 980694 h 1304925"/>
                <a:gd name="connsiteX480" fmla="*/ 300037 w 981075"/>
                <a:gd name="connsiteY480" fmla="*/ 972502 h 1304925"/>
                <a:gd name="connsiteX481" fmla="*/ 288131 w 981075"/>
                <a:gd name="connsiteY481" fmla="*/ 979170 h 1304925"/>
                <a:gd name="connsiteX482" fmla="*/ 282892 w 981075"/>
                <a:gd name="connsiteY482" fmla="*/ 964597 h 1304925"/>
                <a:gd name="connsiteX483" fmla="*/ 275082 w 981075"/>
                <a:gd name="connsiteY483" fmla="*/ 955643 h 1304925"/>
                <a:gd name="connsiteX484" fmla="*/ 268510 w 981075"/>
                <a:gd name="connsiteY484" fmla="*/ 953071 h 1304925"/>
                <a:gd name="connsiteX485" fmla="*/ 268319 w 981075"/>
                <a:gd name="connsiteY485" fmla="*/ 951262 h 1304925"/>
                <a:gd name="connsiteX486" fmla="*/ 275082 w 981075"/>
                <a:gd name="connsiteY486" fmla="*/ 952405 h 1304925"/>
                <a:gd name="connsiteX487" fmla="*/ 287274 w 981075"/>
                <a:gd name="connsiteY487" fmla="*/ 946404 h 1304925"/>
                <a:gd name="connsiteX488" fmla="*/ 305467 w 981075"/>
                <a:gd name="connsiteY488" fmla="*/ 947547 h 1304925"/>
                <a:gd name="connsiteX489" fmla="*/ 304990 w 981075"/>
                <a:gd name="connsiteY489" fmla="*/ 943261 h 1304925"/>
                <a:gd name="connsiteX490" fmla="*/ 281940 w 981075"/>
                <a:gd name="connsiteY490" fmla="*/ 940213 h 1304925"/>
                <a:gd name="connsiteX491" fmla="*/ 273939 w 981075"/>
                <a:gd name="connsiteY491" fmla="*/ 936784 h 1304925"/>
                <a:gd name="connsiteX492" fmla="*/ 272224 w 981075"/>
                <a:gd name="connsiteY492" fmla="*/ 941546 h 1304925"/>
                <a:gd name="connsiteX493" fmla="*/ 271558 w 981075"/>
                <a:gd name="connsiteY493" fmla="*/ 938213 h 1304925"/>
                <a:gd name="connsiteX494" fmla="*/ 276225 w 981075"/>
                <a:gd name="connsiteY494" fmla="*/ 933164 h 1304925"/>
                <a:gd name="connsiteX495" fmla="*/ 276320 w 981075"/>
                <a:gd name="connsiteY495" fmla="*/ 926878 h 1304925"/>
                <a:gd name="connsiteX496" fmla="*/ 285179 w 981075"/>
                <a:gd name="connsiteY496" fmla="*/ 921258 h 1304925"/>
                <a:gd name="connsiteX497" fmla="*/ 282988 w 981075"/>
                <a:gd name="connsiteY497" fmla="*/ 919639 h 1304925"/>
                <a:gd name="connsiteX498" fmla="*/ 283940 w 981075"/>
                <a:gd name="connsiteY498" fmla="*/ 915067 h 1304925"/>
                <a:gd name="connsiteX499" fmla="*/ 276606 w 981075"/>
                <a:gd name="connsiteY499" fmla="*/ 909351 h 1304925"/>
                <a:gd name="connsiteX500" fmla="*/ 274511 w 981075"/>
                <a:gd name="connsiteY500" fmla="*/ 914114 h 1304925"/>
                <a:gd name="connsiteX501" fmla="*/ 267748 w 981075"/>
                <a:gd name="connsiteY501" fmla="*/ 911543 h 1304925"/>
                <a:gd name="connsiteX502" fmla="*/ 262128 w 981075"/>
                <a:gd name="connsiteY502" fmla="*/ 913448 h 1304925"/>
                <a:gd name="connsiteX503" fmla="*/ 259556 w 981075"/>
                <a:gd name="connsiteY503" fmla="*/ 909733 h 1304925"/>
                <a:gd name="connsiteX504" fmla="*/ 251365 w 981075"/>
                <a:gd name="connsiteY504" fmla="*/ 913829 h 1304925"/>
                <a:gd name="connsiteX505" fmla="*/ 249745 w 981075"/>
                <a:gd name="connsiteY505" fmla="*/ 910114 h 1304925"/>
                <a:gd name="connsiteX506" fmla="*/ 245269 w 981075"/>
                <a:gd name="connsiteY506" fmla="*/ 910876 h 1304925"/>
                <a:gd name="connsiteX507" fmla="*/ 243459 w 981075"/>
                <a:gd name="connsiteY507" fmla="*/ 907066 h 1304925"/>
                <a:gd name="connsiteX508" fmla="*/ 239173 w 981075"/>
                <a:gd name="connsiteY508" fmla="*/ 906399 h 1304925"/>
                <a:gd name="connsiteX509" fmla="*/ 238030 w 981075"/>
                <a:gd name="connsiteY509" fmla="*/ 912686 h 1304925"/>
                <a:gd name="connsiteX510" fmla="*/ 226123 w 981075"/>
                <a:gd name="connsiteY510" fmla="*/ 903446 h 1304925"/>
                <a:gd name="connsiteX511" fmla="*/ 224219 w 981075"/>
                <a:gd name="connsiteY511" fmla="*/ 907542 h 1304925"/>
                <a:gd name="connsiteX512" fmla="*/ 206026 w 981075"/>
                <a:gd name="connsiteY512" fmla="*/ 894874 h 1304925"/>
                <a:gd name="connsiteX513" fmla="*/ 188500 w 981075"/>
                <a:gd name="connsiteY513" fmla="*/ 899160 h 1304925"/>
                <a:gd name="connsiteX514" fmla="*/ 178498 w 981075"/>
                <a:gd name="connsiteY514" fmla="*/ 893255 h 1304925"/>
                <a:gd name="connsiteX515" fmla="*/ 165163 w 981075"/>
                <a:gd name="connsiteY515" fmla="*/ 895064 h 1304925"/>
                <a:gd name="connsiteX516" fmla="*/ 164116 w 981075"/>
                <a:gd name="connsiteY516" fmla="*/ 897731 h 1304925"/>
                <a:gd name="connsiteX517" fmla="*/ 166973 w 981075"/>
                <a:gd name="connsiteY517" fmla="*/ 900399 h 1304925"/>
                <a:gd name="connsiteX518" fmla="*/ 164306 w 981075"/>
                <a:gd name="connsiteY518" fmla="*/ 903351 h 1304925"/>
                <a:gd name="connsiteX519" fmla="*/ 162687 w 981075"/>
                <a:gd name="connsiteY519" fmla="*/ 916495 h 1304925"/>
                <a:gd name="connsiteX520" fmla="*/ 165068 w 981075"/>
                <a:gd name="connsiteY520" fmla="*/ 918020 h 1304925"/>
                <a:gd name="connsiteX521" fmla="*/ 167640 w 981075"/>
                <a:gd name="connsiteY521" fmla="*/ 928783 h 1304925"/>
                <a:gd name="connsiteX522" fmla="*/ 165830 w 981075"/>
                <a:gd name="connsiteY522" fmla="*/ 938879 h 1304925"/>
                <a:gd name="connsiteX523" fmla="*/ 169069 w 981075"/>
                <a:gd name="connsiteY523" fmla="*/ 946214 h 1304925"/>
                <a:gd name="connsiteX524" fmla="*/ 178784 w 981075"/>
                <a:gd name="connsiteY524" fmla="*/ 944594 h 1304925"/>
                <a:gd name="connsiteX525" fmla="*/ 180213 w 981075"/>
                <a:gd name="connsiteY525" fmla="*/ 952214 h 1304925"/>
                <a:gd name="connsiteX526" fmla="*/ 183452 w 981075"/>
                <a:gd name="connsiteY526" fmla="*/ 952691 h 1304925"/>
                <a:gd name="connsiteX527" fmla="*/ 182785 w 981075"/>
                <a:gd name="connsiteY527" fmla="*/ 957739 h 1304925"/>
                <a:gd name="connsiteX528" fmla="*/ 174974 w 981075"/>
                <a:gd name="connsiteY528" fmla="*/ 975836 h 1304925"/>
                <a:gd name="connsiteX529" fmla="*/ 165163 w 981075"/>
                <a:gd name="connsiteY529" fmla="*/ 965454 h 1304925"/>
                <a:gd name="connsiteX530" fmla="*/ 158115 w 981075"/>
                <a:gd name="connsiteY530" fmla="*/ 971074 h 1304925"/>
                <a:gd name="connsiteX531" fmla="*/ 146495 w 981075"/>
                <a:gd name="connsiteY531" fmla="*/ 973836 h 1304925"/>
                <a:gd name="connsiteX532" fmla="*/ 137541 w 981075"/>
                <a:gd name="connsiteY532" fmla="*/ 960311 h 1304925"/>
                <a:gd name="connsiteX533" fmla="*/ 136684 w 981075"/>
                <a:gd name="connsiteY533" fmla="*/ 954024 h 1304925"/>
                <a:gd name="connsiteX534" fmla="*/ 110966 w 981075"/>
                <a:gd name="connsiteY534" fmla="*/ 929450 h 1304925"/>
                <a:gd name="connsiteX535" fmla="*/ 96298 w 981075"/>
                <a:gd name="connsiteY535" fmla="*/ 908971 h 1304925"/>
                <a:gd name="connsiteX536" fmla="*/ 80200 w 981075"/>
                <a:gd name="connsiteY536" fmla="*/ 895064 h 1304925"/>
                <a:gd name="connsiteX537" fmla="*/ 77153 w 981075"/>
                <a:gd name="connsiteY537" fmla="*/ 886968 h 1304925"/>
                <a:gd name="connsiteX538" fmla="*/ 71914 w 981075"/>
                <a:gd name="connsiteY538" fmla="*/ 889159 h 1304925"/>
                <a:gd name="connsiteX539" fmla="*/ 62389 w 981075"/>
                <a:gd name="connsiteY539" fmla="*/ 883920 h 1304925"/>
                <a:gd name="connsiteX540" fmla="*/ 79534 w 981075"/>
                <a:gd name="connsiteY540" fmla="*/ 869347 h 1304925"/>
                <a:gd name="connsiteX541" fmla="*/ 80772 w 981075"/>
                <a:gd name="connsiteY541" fmla="*/ 853345 h 1304925"/>
                <a:gd name="connsiteX542" fmla="*/ 78105 w 981075"/>
                <a:gd name="connsiteY542" fmla="*/ 846677 h 1304925"/>
                <a:gd name="connsiteX543" fmla="*/ 73723 w 981075"/>
                <a:gd name="connsiteY543" fmla="*/ 844201 h 1304925"/>
                <a:gd name="connsiteX544" fmla="*/ 70580 w 981075"/>
                <a:gd name="connsiteY544" fmla="*/ 854678 h 1304925"/>
                <a:gd name="connsiteX545" fmla="*/ 60960 w 981075"/>
                <a:gd name="connsiteY545" fmla="*/ 844296 h 1304925"/>
                <a:gd name="connsiteX546" fmla="*/ 39243 w 981075"/>
                <a:gd name="connsiteY546" fmla="*/ 828580 h 1304925"/>
                <a:gd name="connsiteX547" fmla="*/ 41720 w 981075"/>
                <a:gd name="connsiteY547" fmla="*/ 818864 h 1304925"/>
                <a:gd name="connsiteX548" fmla="*/ 33242 w 981075"/>
                <a:gd name="connsiteY548" fmla="*/ 808101 h 13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</a:cxnLst>
              <a:rect l="l" t="t" r="r" b="b"/>
              <a:pathLst>
                <a:path w="981075" h="1304925">
                  <a:moveTo>
                    <a:pt x="33242" y="808101"/>
                  </a:moveTo>
                  <a:lnTo>
                    <a:pt x="32671" y="804767"/>
                  </a:lnTo>
                  <a:lnTo>
                    <a:pt x="37624" y="798862"/>
                  </a:lnTo>
                  <a:lnTo>
                    <a:pt x="64770" y="784193"/>
                  </a:lnTo>
                  <a:lnTo>
                    <a:pt x="59341" y="780669"/>
                  </a:lnTo>
                  <a:lnTo>
                    <a:pt x="61912" y="762095"/>
                  </a:lnTo>
                  <a:lnTo>
                    <a:pt x="65818" y="762095"/>
                  </a:lnTo>
                  <a:lnTo>
                    <a:pt x="66865" y="745045"/>
                  </a:lnTo>
                  <a:lnTo>
                    <a:pt x="60293" y="746474"/>
                  </a:lnTo>
                  <a:lnTo>
                    <a:pt x="50387" y="739711"/>
                  </a:lnTo>
                  <a:lnTo>
                    <a:pt x="55340" y="728186"/>
                  </a:lnTo>
                  <a:lnTo>
                    <a:pt x="54864" y="725900"/>
                  </a:lnTo>
                  <a:lnTo>
                    <a:pt x="49625" y="727424"/>
                  </a:lnTo>
                  <a:lnTo>
                    <a:pt x="47435" y="720185"/>
                  </a:lnTo>
                  <a:lnTo>
                    <a:pt x="41053" y="721328"/>
                  </a:lnTo>
                  <a:lnTo>
                    <a:pt x="40005" y="718280"/>
                  </a:lnTo>
                  <a:lnTo>
                    <a:pt x="33337" y="723043"/>
                  </a:lnTo>
                  <a:lnTo>
                    <a:pt x="22288" y="707612"/>
                  </a:lnTo>
                  <a:lnTo>
                    <a:pt x="15812" y="707612"/>
                  </a:lnTo>
                  <a:lnTo>
                    <a:pt x="17145" y="698373"/>
                  </a:lnTo>
                  <a:lnTo>
                    <a:pt x="9525" y="685038"/>
                  </a:lnTo>
                  <a:lnTo>
                    <a:pt x="11716" y="681514"/>
                  </a:lnTo>
                  <a:lnTo>
                    <a:pt x="15716" y="681895"/>
                  </a:lnTo>
                  <a:lnTo>
                    <a:pt x="18764" y="678847"/>
                  </a:lnTo>
                  <a:lnTo>
                    <a:pt x="29146" y="685705"/>
                  </a:lnTo>
                  <a:lnTo>
                    <a:pt x="33623" y="675989"/>
                  </a:lnTo>
                  <a:lnTo>
                    <a:pt x="42672" y="671799"/>
                  </a:lnTo>
                  <a:lnTo>
                    <a:pt x="44196" y="674656"/>
                  </a:lnTo>
                  <a:lnTo>
                    <a:pt x="47149" y="673036"/>
                  </a:lnTo>
                  <a:lnTo>
                    <a:pt x="54483" y="677894"/>
                  </a:lnTo>
                  <a:lnTo>
                    <a:pt x="61436" y="674846"/>
                  </a:lnTo>
                  <a:lnTo>
                    <a:pt x="65532" y="676466"/>
                  </a:lnTo>
                  <a:lnTo>
                    <a:pt x="69152" y="661607"/>
                  </a:lnTo>
                  <a:lnTo>
                    <a:pt x="71152" y="660845"/>
                  </a:lnTo>
                  <a:lnTo>
                    <a:pt x="70771" y="654844"/>
                  </a:lnTo>
                  <a:lnTo>
                    <a:pt x="76676" y="648938"/>
                  </a:lnTo>
                  <a:lnTo>
                    <a:pt x="87058" y="649034"/>
                  </a:lnTo>
                  <a:lnTo>
                    <a:pt x="87439" y="645319"/>
                  </a:lnTo>
                  <a:lnTo>
                    <a:pt x="91154" y="650272"/>
                  </a:lnTo>
                  <a:lnTo>
                    <a:pt x="92297" y="644176"/>
                  </a:lnTo>
                  <a:lnTo>
                    <a:pt x="89821" y="643795"/>
                  </a:lnTo>
                  <a:lnTo>
                    <a:pt x="90011" y="641223"/>
                  </a:lnTo>
                  <a:lnTo>
                    <a:pt x="102203" y="624745"/>
                  </a:lnTo>
                  <a:lnTo>
                    <a:pt x="114014" y="614649"/>
                  </a:lnTo>
                  <a:lnTo>
                    <a:pt x="118110" y="617315"/>
                  </a:lnTo>
                  <a:lnTo>
                    <a:pt x="133445" y="601694"/>
                  </a:lnTo>
                  <a:lnTo>
                    <a:pt x="141827" y="601694"/>
                  </a:lnTo>
                  <a:lnTo>
                    <a:pt x="149828" y="592169"/>
                  </a:lnTo>
                  <a:lnTo>
                    <a:pt x="154019" y="591502"/>
                  </a:lnTo>
                  <a:lnTo>
                    <a:pt x="161354" y="574643"/>
                  </a:lnTo>
                  <a:lnTo>
                    <a:pt x="170402" y="567690"/>
                  </a:lnTo>
                  <a:lnTo>
                    <a:pt x="186023" y="546735"/>
                  </a:lnTo>
                  <a:lnTo>
                    <a:pt x="182499" y="540163"/>
                  </a:lnTo>
                  <a:lnTo>
                    <a:pt x="201930" y="533876"/>
                  </a:lnTo>
                  <a:lnTo>
                    <a:pt x="214122" y="523494"/>
                  </a:lnTo>
                  <a:lnTo>
                    <a:pt x="219742" y="511302"/>
                  </a:lnTo>
                  <a:lnTo>
                    <a:pt x="229933" y="506730"/>
                  </a:lnTo>
                  <a:lnTo>
                    <a:pt x="236315" y="498920"/>
                  </a:lnTo>
                  <a:lnTo>
                    <a:pt x="248793" y="490918"/>
                  </a:lnTo>
                  <a:lnTo>
                    <a:pt x="264128" y="469868"/>
                  </a:lnTo>
                  <a:lnTo>
                    <a:pt x="274320" y="468916"/>
                  </a:lnTo>
                  <a:lnTo>
                    <a:pt x="281845" y="447770"/>
                  </a:lnTo>
                  <a:lnTo>
                    <a:pt x="281178" y="435578"/>
                  </a:lnTo>
                  <a:lnTo>
                    <a:pt x="277844" y="427291"/>
                  </a:lnTo>
                  <a:lnTo>
                    <a:pt x="280321" y="420148"/>
                  </a:lnTo>
                  <a:lnTo>
                    <a:pt x="273748" y="421195"/>
                  </a:lnTo>
                  <a:lnTo>
                    <a:pt x="253460" y="414147"/>
                  </a:lnTo>
                  <a:lnTo>
                    <a:pt x="236506" y="412432"/>
                  </a:lnTo>
                  <a:lnTo>
                    <a:pt x="217551" y="397478"/>
                  </a:lnTo>
                  <a:lnTo>
                    <a:pt x="210312" y="395954"/>
                  </a:lnTo>
                  <a:lnTo>
                    <a:pt x="190690" y="409670"/>
                  </a:lnTo>
                  <a:lnTo>
                    <a:pt x="172783" y="404336"/>
                  </a:lnTo>
                  <a:lnTo>
                    <a:pt x="158591" y="410527"/>
                  </a:lnTo>
                  <a:lnTo>
                    <a:pt x="148209" y="408623"/>
                  </a:lnTo>
                  <a:lnTo>
                    <a:pt x="136398" y="399479"/>
                  </a:lnTo>
                  <a:lnTo>
                    <a:pt x="136779" y="385286"/>
                  </a:lnTo>
                  <a:lnTo>
                    <a:pt x="131826" y="375380"/>
                  </a:lnTo>
                  <a:lnTo>
                    <a:pt x="135922" y="370523"/>
                  </a:lnTo>
                  <a:lnTo>
                    <a:pt x="136303" y="363379"/>
                  </a:lnTo>
                  <a:lnTo>
                    <a:pt x="130112" y="353092"/>
                  </a:lnTo>
                  <a:lnTo>
                    <a:pt x="134969" y="344710"/>
                  </a:lnTo>
                  <a:lnTo>
                    <a:pt x="133064" y="340519"/>
                  </a:lnTo>
                  <a:lnTo>
                    <a:pt x="134493" y="330708"/>
                  </a:lnTo>
                  <a:lnTo>
                    <a:pt x="126206" y="326041"/>
                  </a:lnTo>
                  <a:lnTo>
                    <a:pt x="118491" y="329470"/>
                  </a:lnTo>
                  <a:lnTo>
                    <a:pt x="103632" y="325469"/>
                  </a:lnTo>
                  <a:lnTo>
                    <a:pt x="99250" y="311277"/>
                  </a:lnTo>
                  <a:lnTo>
                    <a:pt x="104013" y="299085"/>
                  </a:lnTo>
                  <a:lnTo>
                    <a:pt x="123063" y="288417"/>
                  </a:lnTo>
                  <a:lnTo>
                    <a:pt x="133921" y="277939"/>
                  </a:lnTo>
                  <a:lnTo>
                    <a:pt x="147066" y="270320"/>
                  </a:lnTo>
                  <a:lnTo>
                    <a:pt x="166116" y="247269"/>
                  </a:lnTo>
                  <a:lnTo>
                    <a:pt x="166687" y="245269"/>
                  </a:lnTo>
                  <a:lnTo>
                    <a:pt x="164020" y="244602"/>
                  </a:lnTo>
                  <a:lnTo>
                    <a:pt x="170021" y="230886"/>
                  </a:lnTo>
                  <a:lnTo>
                    <a:pt x="152876" y="225647"/>
                  </a:lnTo>
                  <a:lnTo>
                    <a:pt x="143828" y="194691"/>
                  </a:lnTo>
                  <a:lnTo>
                    <a:pt x="147637" y="191834"/>
                  </a:lnTo>
                  <a:lnTo>
                    <a:pt x="143351" y="187738"/>
                  </a:lnTo>
                  <a:lnTo>
                    <a:pt x="165545" y="176689"/>
                  </a:lnTo>
                  <a:lnTo>
                    <a:pt x="165354" y="183832"/>
                  </a:lnTo>
                  <a:lnTo>
                    <a:pt x="167354" y="185547"/>
                  </a:lnTo>
                  <a:lnTo>
                    <a:pt x="170783" y="183166"/>
                  </a:lnTo>
                  <a:lnTo>
                    <a:pt x="174117" y="186499"/>
                  </a:lnTo>
                  <a:lnTo>
                    <a:pt x="178022" y="191548"/>
                  </a:lnTo>
                  <a:lnTo>
                    <a:pt x="178213" y="197644"/>
                  </a:lnTo>
                  <a:lnTo>
                    <a:pt x="185547" y="206026"/>
                  </a:lnTo>
                  <a:lnTo>
                    <a:pt x="200120" y="195739"/>
                  </a:lnTo>
                  <a:lnTo>
                    <a:pt x="199358" y="179927"/>
                  </a:lnTo>
                  <a:lnTo>
                    <a:pt x="202882" y="180975"/>
                  </a:lnTo>
                  <a:lnTo>
                    <a:pt x="206026" y="189833"/>
                  </a:lnTo>
                  <a:lnTo>
                    <a:pt x="227171" y="189738"/>
                  </a:lnTo>
                  <a:lnTo>
                    <a:pt x="242506" y="196501"/>
                  </a:lnTo>
                  <a:lnTo>
                    <a:pt x="244221" y="200215"/>
                  </a:lnTo>
                  <a:lnTo>
                    <a:pt x="261937" y="201739"/>
                  </a:lnTo>
                  <a:lnTo>
                    <a:pt x="269177" y="207550"/>
                  </a:lnTo>
                  <a:lnTo>
                    <a:pt x="268700" y="192119"/>
                  </a:lnTo>
                  <a:lnTo>
                    <a:pt x="285179" y="194501"/>
                  </a:lnTo>
                  <a:lnTo>
                    <a:pt x="285655" y="203263"/>
                  </a:lnTo>
                  <a:lnTo>
                    <a:pt x="300133" y="203359"/>
                  </a:lnTo>
                  <a:lnTo>
                    <a:pt x="303562" y="210788"/>
                  </a:lnTo>
                  <a:lnTo>
                    <a:pt x="311182" y="217075"/>
                  </a:lnTo>
                  <a:lnTo>
                    <a:pt x="313849" y="211264"/>
                  </a:lnTo>
                  <a:lnTo>
                    <a:pt x="317563" y="210598"/>
                  </a:lnTo>
                  <a:lnTo>
                    <a:pt x="327470" y="200406"/>
                  </a:lnTo>
                  <a:lnTo>
                    <a:pt x="337471" y="201644"/>
                  </a:lnTo>
                  <a:lnTo>
                    <a:pt x="352330" y="199358"/>
                  </a:lnTo>
                  <a:lnTo>
                    <a:pt x="355759" y="210788"/>
                  </a:lnTo>
                  <a:lnTo>
                    <a:pt x="350901" y="223742"/>
                  </a:lnTo>
                  <a:lnTo>
                    <a:pt x="351663" y="232029"/>
                  </a:lnTo>
                  <a:lnTo>
                    <a:pt x="348901" y="241268"/>
                  </a:lnTo>
                  <a:lnTo>
                    <a:pt x="358712" y="250793"/>
                  </a:lnTo>
                  <a:lnTo>
                    <a:pt x="376619" y="257366"/>
                  </a:lnTo>
                  <a:lnTo>
                    <a:pt x="398240" y="261080"/>
                  </a:lnTo>
                  <a:lnTo>
                    <a:pt x="420243" y="245745"/>
                  </a:lnTo>
                  <a:lnTo>
                    <a:pt x="424434" y="238696"/>
                  </a:lnTo>
                  <a:lnTo>
                    <a:pt x="423767" y="231077"/>
                  </a:lnTo>
                  <a:lnTo>
                    <a:pt x="415195" y="216408"/>
                  </a:lnTo>
                  <a:lnTo>
                    <a:pt x="420624" y="182785"/>
                  </a:lnTo>
                  <a:lnTo>
                    <a:pt x="418433" y="173641"/>
                  </a:lnTo>
                  <a:lnTo>
                    <a:pt x="419862" y="166783"/>
                  </a:lnTo>
                  <a:lnTo>
                    <a:pt x="424339" y="168402"/>
                  </a:lnTo>
                  <a:lnTo>
                    <a:pt x="437483" y="164782"/>
                  </a:lnTo>
                  <a:lnTo>
                    <a:pt x="453295" y="153257"/>
                  </a:lnTo>
                  <a:lnTo>
                    <a:pt x="462344" y="141541"/>
                  </a:lnTo>
                  <a:lnTo>
                    <a:pt x="466344" y="140398"/>
                  </a:lnTo>
                  <a:lnTo>
                    <a:pt x="485013" y="148971"/>
                  </a:lnTo>
                  <a:lnTo>
                    <a:pt x="494443" y="157734"/>
                  </a:lnTo>
                  <a:lnTo>
                    <a:pt x="508445" y="165735"/>
                  </a:lnTo>
                  <a:lnTo>
                    <a:pt x="517493" y="163163"/>
                  </a:lnTo>
                  <a:lnTo>
                    <a:pt x="527875" y="163925"/>
                  </a:lnTo>
                  <a:lnTo>
                    <a:pt x="535781" y="168783"/>
                  </a:lnTo>
                  <a:lnTo>
                    <a:pt x="527590" y="142970"/>
                  </a:lnTo>
                  <a:lnTo>
                    <a:pt x="528828" y="126778"/>
                  </a:lnTo>
                  <a:lnTo>
                    <a:pt x="534733" y="123254"/>
                  </a:lnTo>
                  <a:lnTo>
                    <a:pt x="541020" y="124301"/>
                  </a:lnTo>
                  <a:lnTo>
                    <a:pt x="559689" y="120110"/>
                  </a:lnTo>
                  <a:lnTo>
                    <a:pt x="578548" y="108013"/>
                  </a:lnTo>
                  <a:lnTo>
                    <a:pt x="595313" y="106109"/>
                  </a:lnTo>
                  <a:lnTo>
                    <a:pt x="601408" y="98679"/>
                  </a:lnTo>
                  <a:lnTo>
                    <a:pt x="603790" y="85439"/>
                  </a:lnTo>
                  <a:lnTo>
                    <a:pt x="605599" y="79820"/>
                  </a:lnTo>
                  <a:lnTo>
                    <a:pt x="607409" y="80296"/>
                  </a:lnTo>
                  <a:lnTo>
                    <a:pt x="614172" y="53816"/>
                  </a:lnTo>
                  <a:lnTo>
                    <a:pt x="613791" y="38100"/>
                  </a:lnTo>
                  <a:lnTo>
                    <a:pt x="626078" y="9525"/>
                  </a:lnTo>
                  <a:lnTo>
                    <a:pt x="639508" y="13430"/>
                  </a:lnTo>
                  <a:lnTo>
                    <a:pt x="650367" y="9525"/>
                  </a:lnTo>
                  <a:lnTo>
                    <a:pt x="652748" y="12763"/>
                  </a:lnTo>
                  <a:lnTo>
                    <a:pt x="649510" y="20098"/>
                  </a:lnTo>
                  <a:lnTo>
                    <a:pt x="652272" y="24003"/>
                  </a:lnTo>
                  <a:lnTo>
                    <a:pt x="667798" y="28861"/>
                  </a:lnTo>
                  <a:lnTo>
                    <a:pt x="678180" y="25622"/>
                  </a:lnTo>
                  <a:lnTo>
                    <a:pt x="684466" y="28194"/>
                  </a:lnTo>
                  <a:lnTo>
                    <a:pt x="692277" y="26289"/>
                  </a:lnTo>
                  <a:lnTo>
                    <a:pt x="696658" y="32956"/>
                  </a:lnTo>
                  <a:lnTo>
                    <a:pt x="699325" y="47339"/>
                  </a:lnTo>
                  <a:lnTo>
                    <a:pt x="703897" y="45339"/>
                  </a:lnTo>
                  <a:lnTo>
                    <a:pt x="719899" y="47911"/>
                  </a:lnTo>
                  <a:lnTo>
                    <a:pt x="722186" y="50959"/>
                  </a:lnTo>
                  <a:lnTo>
                    <a:pt x="722376" y="61246"/>
                  </a:lnTo>
                  <a:lnTo>
                    <a:pt x="733139" y="65913"/>
                  </a:lnTo>
                  <a:lnTo>
                    <a:pt x="746284" y="77057"/>
                  </a:lnTo>
                  <a:lnTo>
                    <a:pt x="729044" y="84677"/>
                  </a:lnTo>
                  <a:lnTo>
                    <a:pt x="724186" y="89726"/>
                  </a:lnTo>
                  <a:lnTo>
                    <a:pt x="712565" y="90202"/>
                  </a:lnTo>
                  <a:lnTo>
                    <a:pt x="713518" y="93916"/>
                  </a:lnTo>
                  <a:lnTo>
                    <a:pt x="709803" y="96393"/>
                  </a:lnTo>
                  <a:lnTo>
                    <a:pt x="711041" y="117253"/>
                  </a:lnTo>
                  <a:lnTo>
                    <a:pt x="730091" y="123825"/>
                  </a:lnTo>
                  <a:lnTo>
                    <a:pt x="731329" y="126206"/>
                  </a:lnTo>
                  <a:lnTo>
                    <a:pt x="723614" y="144780"/>
                  </a:lnTo>
                  <a:lnTo>
                    <a:pt x="727996" y="144970"/>
                  </a:lnTo>
                  <a:lnTo>
                    <a:pt x="734187" y="140970"/>
                  </a:lnTo>
                  <a:lnTo>
                    <a:pt x="727615" y="146304"/>
                  </a:lnTo>
                  <a:lnTo>
                    <a:pt x="724567" y="155162"/>
                  </a:lnTo>
                  <a:lnTo>
                    <a:pt x="727805" y="162687"/>
                  </a:lnTo>
                  <a:lnTo>
                    <a:pt x="733330" y="158401"/>
                  </a:lnTo>
                  <a:lnTo>
                    <a:pt x="741997" y="167830"/>
                  </a:lnTo>
                  <a:lnTo>
                    <a:pt x="747808" y="165259"/>
                  </a:lnTo>
                  <a:lnTo>
                    <a:pt x="749903" y="167449"/>
                  </a:lnTo>
                  <a:lnTo>
                    <a:pt x="746760" y="169259"/>
                  </a:lnTo>
                  <a:lnTo>
                    <a:pt x="747808" y="171736"/>
                  </a:lnTo>
                  <a:lnTo>
                    <a:pt x="738473" y="175070"/>
                  </a:lnTo>
                  <a:lnTo>
                    <a:pt x="731044" y="174688"/>
                  </a:lnTo>
                  <a:lnTo>
                    <a:pt x="729805" y="177070"/>
                  </a:lnTo>
                  <a:lnTo>
                    <a:pt x="744569" y="183261"/>
                  </a:lnTo>
                  <a:lnTo>
                    <a:pt x="752570" y="178403"/>
                  </a:lnTo>
                  <a:lnTo>
                    <a:pt x="754285" y="172974"/>
                  </a:lnTo>
                  <a:lnTo>
                    <a:pt x="759428" y="171069"/>
                  </a:lnTo>
                  <a:lnTo>
                    <a:pt x="764762" y="164973"/>
                  </a:lnTo>
                  <a:lnTo>
                    <a:pt x="764953" y="167830"/>
                  </a:lnTo>
                  <a:lnTo>
                    <a:pt x="771620" y="167926"/>
                  </a:lnTo>
                  <a:lnTo>
                    <a:pt x="773430" y="165354"/>
                  </a:lnTo>
                  <a:lnTo>
                    <a:pt x="776859" y="168307"/>
                  </a:lnTo>
                  <a:lnTo>
                    <a:pt x="775049" y="173545"/>
                  </a:lnTo>
                  <a:lnTo>
                    <a:pt x="782288" y="178689"/>
                  </a:lnTo>
                  <a:lnTo>
                    <a:pt x="784003" y="173260"/>
                  </a:lnTo>
                  <a:lnTo>
                    <a:pt x="788194" y="172403"/>
                  </a:lnTo>
                  <a:lnTo>
                    <a:pt x="789146" y="178594"/>
                  </a:lnTo>
                  <a:lnTo>
                    <a:pt x="794956" y="181165"/>
                  </a:lnTo>
                  <a:lnTo>
                    <a:pt x="790289" y="187262"/>
                  </a:lnTo>
                  <a:lnTo>
                    <a:pt x="787908" y="200215"/>
                  </a:lnTo>
                  <a:lnTo>
                    <a:pt x="784098" y="200692"/>
                  </a:lnTo>
                  <a:lnTo>
                    <a:pt x="784765" y="212027"/>
                  </a:lnTo>
                  <a:lnTo>
                    <a:pt x="786955" y="211741"/>
                  </a:lnTo>
                  <a:lnTo>
                    <a:pt x="781621" y="225743"/>
                  </a:lnTo>
                  <a:lnTo>
                    <a:pt x="799147" y="242316"/>
                  </a:lnTo>
                  <a:lnTo>
                    <a:pt x="808291" y="247555"/>
                  </a:lnTo>
                  <a:lnTo>
                    <a:pt x="812482" y="260604"/>
                  </a:lnTo>
                  <a:lnTo>
                    <a:pt x="819721" y="260795"/>
                  </a:lnTo>
                  <a:lnTo>
                    <a:pt x="834104" y="270320"/>
                  </a:lnTo>
                  <a:lnTo>
                    <a:pt x="840486" y="260032"/>
                  </a:lnTo>
                  <a:lnTo>
                    <a:pt x="849154" y="258413"/>
                  </a:lnTo>
                  <a:lnTo>
                    <a:pt x="850011" y="269653"/>
                  </a:lnTo>
                  <a:lnTo>
                    <a:pt x="856012" y="267462"/>
                  </a:lnTo>
                  <a:lnTo>
                    <a:pt x="862965" y="275367"/>
                  </a:lnTo>
                  <a:lnTo>
                    <a:pt x="871823" y="273558"/>
                  </a:lnTo>
                  <a:lnTo>
                    <a:pt x="887349" y="281464"/>
                  </a:lnTo>
                  <a:lnTo>
                    <a:pt x="892016" y="278225"/>
                  </a:lnTo>
                  <a:lnTo>
                    <a:pt x="898874" y="277844"/>
                  </a:lnTo>
                  <a:lnTo>
                    <a:pt x="897446" y="280225"/>
                  </a:lnTo>
                  <a:lnTo>
                    <a:pt x="900874" y="283178"/>
                  </a:lnTo>
                  <a:lnTo>
                    <a:pt x="899160" y="285369"/>
                  </a:lnTo>
                  <a:lnTo>
                    <a:pt x="903256" y="289655"/>
                  </a:lnTo>
                  <a:lnTo>
                    <a:pt x="910971" y="291275"/>
                  </a:lnTo>
                  <a:lnTo>
                    <a:pt x="922115" y="288798"/>
                  </a:lnTo>
                  <a:lnTo>
                    <a:pt x="926306" y="294132"/>
                  </a:lnTo>
                  <a:lnTo>
                    <a:pt x="922877" y="304419"/>
                  </a:lnTo>
                  <a:lnTo>
                    <a:pt x="909161" y="316230"/>
                  </a:lnTo>
                  <a:lnTo>
                    <a:pt x="906685" y="329375"/>
                  </a:lnTo>
                  <a:lnTo>
                    <a:pt x="916686" y="326422"/>
                  </a:lnTo>
                  <a:lnTo>
                    <a:pt x="944785" y="307753"/>
                  </a:lnTo>
                  <a:lnTo>
                    <a:pt x="956405" y="304133"/>
                  </a:lnTo>
                  <a:lnTo>
                    <a:pt x="957263" y="307467"/>
                  </a:lnTo>
                  <a:lnTo>
                    <a:pt x="963739" y="305752"/>
                  </a:lnTo>
                  <a:lnTo>
                    <a:pt x="951738" y="311753"/>
                  </a:lnTo>
                  <a:lnTo>
                    <a:pt x="955738" y="315468"/>
                  </a:lnTo>
                  <a:lnTo>
                    <a:pt x="956691" y="320516"/>
                  </a:lnTo>
                  <a:lnTo>
                    <a:pt x="948690" y="326803"/>
                  </a:lnTo>
                  <a:lnTo>
                    <a:pt x="947356" y="332708"/>
                  </a:lnTo>
                  <a:lnTo>
                    <a:pt x="951833" y="336518"/>
                  </a:lnTo>
                  <a:lnTo>
                    <a:pt x="947356" y="345472"/>
                  </a:lnTo>
                  <a:lnTo>
                    <a:pt x="945071" y="345281"/>
                  </a:lnTo>
                  <a:lnTo>
                    <a:pt x="944023" y="352616"/>
                  </a:lnTo>
                  <a:lnTo>
                    <a:pt x="935260" y="357759"/>
                  </a:lnTo>
                  <a:lnTo>
                    <a:pt x="918400" y="356997"/>
                  </a:lnTo>
                  <a:lnTo>
                    <a:pt x="913447" y="368618"/>
                  </a:lnTo>
                  <a:lnTo>
                    <a:pt x="903827" y="376714"/>
                  </a:lnTo>
                  <a:lnTo>
                    <a:pt x="902208" y="373856"/>
                  </a:lnTo>
                  <a:lnTo>
                    <a:pt x="881539" y="369284"/>
                  </a:lnTo>
                  <a:lnTo>
                    <a:pt x="865251" y="374809"/>
                  </a:lnTo>
                  <a:lnTo>
                    <a:pt x="855250" y="386905"/>
                  </a:lnTo>
                  <a:lnTo>
                    <a:pt x="855631" y="397002"/>
                  </a:lnTo>
                  <a:lnTo>
                    <a:pt x="849630" y="418814"/>
                  </a:lnTo>
                  <a:lnTo>
                    <a:pt x="856107" y="431673"/>
                  </a:lnTo>
                  <a:lnTo>
                    <a:pt x="870680" y="449866"/>
                  </a:lnTo>
                  <a:lnTo>
                    <a:pt x="871633" y="461391"/>
                  </a:lnTo>
                  <a:lnTo>
                    <a:pt x="879348" y="478155"/>
                  </a:lnTo>
                  <a:lnTo>
                    <a:pt x="877824" y="482536"/>
                  </a:lnTo>
                  <a:lnTo>
                    <a:pt x="855154" y="507302"/>
                  </a:lnTo>
                  <a:lnTo>
                    <a:pt x="855536" y="511873"/>
                  </a:lnTo>
                  <a:lnTo>
                    <a:pt x="878396" y="523208"/>
                  </a:lnTo>
                  <a:lnTo>
                    <a:pt x="886206" y="532162"/>
                  </a:lnTo>
                  <a:lnTo>
                    <a:pt x="904875" y="538163"/>
                  </a:lnTo>
                  <a:lnTo>
                    <a:pt x="905732" y="545782"/>
                  </a:lnTo>
                  <a:lnTo>
                    <a:pt x="910590" y="554927"/>
                  </a:lnTo>
                  <a:lnTo>
                    <a:pt x="908780" y="559498"/>
                  </a:lnTo>
                  <a:lnTo>
                    <a:pt x="913543" y="565404"/>
                  </a:lnTo>
                  <a:lnTo>
                    <a:pt x="912495" y="568261"/>
                  </a:lnTo>
                  <a:lnTo>
                    <a:pt x="918115" y="573214"/>
                  </a:lnTo>
                  <a:lnTo>
                    <a:pt x="918210" y="577405"/>
                  </a:lnTo>
                  <a:lnTo>
                    <a:pt x="915543" y="578930"/>
                  </a:lnTo>
                  <a:lnTo>
                    <a:pt x="919639" y="590645"/>
                  </a:lnTo>
                  <a:lnTo>
                    <a:pt x="914686" y="603218"/>
                  </a:lnTo>
                  <a:lnTo>
                    <a:pt x="917543" y="613886"/>
                  </a:lnTo>
                  <a:lnTo>
                    <a:pt x="916114" y="625221"/>
                  </a:lnTo>
                  <a:lnTo>
                    <a:pt x="922115" y="631889"/>
                  </a:lnTo>
                  <a:lnTo>
                    <a:pt x="923639" y="639223"/>
                  </a:lnTo>
                  <a:lnTo>
                    <a:pt x="916877" y="650748"/>
                  </a:lnTo>
                  <a:lnTo>
                    <a:pt x="916400" y="660559"/>
                  </a:lnTo>
                  <a:lnTo>
                    <a:pt x="911447" y="669131"/>
                  </a:lnTo>
                  <a:lnTo>
                    <a:pt x="908304" y="694468"/>
                  </a:lnTo>
                  <a:lnTo>
                    <a:pt x="901827" y="704183"/>
                  </a:lnTo>
                  <a:lnTo>
                    <a:pt x="903161" y="715899"/>
                  </a:lnTo>
                  <a:lnTo>
                    <a:pt x="895826" y="724758"/>
                  </a:lnTo>
                  <a:lnTo>
                    <a:pt x="906875" y="734283"/>
                  </a:lnTo>
                  <a:lnTo>
                    <a:pt x="915448" y="735616"/>
                  </a:lnTo>
                  <a:lnTo>
                    <a:pt x="930878" y="749046"/>
                  </a:lnTo>
                  <a:lnTo>
                    <a:pt x="919353" y="753333"/>
                  </a:lnTo>
                  <a:lnTo>
                    <a:pt x="914400" y="760190"/>
                  </a:lnTo>
                  <a:lnTo>
                    <a:pt x="913638" y="779907"/>
                  </a:lnTo>
                  <a:lnTo>
                    <a:pt x="922020" y="778097"/>
                  </a:lnTo>
                  <a:lnTo>
                    <a:pt x="936212" y="785813"/>
                  </a:lnTo>
                  <a:lnTo>
                    <a:pt x="948785" y="806863"/>
                  </a:lnTo>
                  <a:lnTo>
                    <a:pt x="951071" y="829151"/>
                  </a:lnTo>
                  <a:lnTo>
                    <a:pt x="954596" y="839534"/>
                  </a:lnTo>
                  <a:lnTo>
                    <a:pt x="961835" y="846296"/>
                  </a:lnTo>
                  <a:lnTo>
                    <a:pt x="958024" y="865251"/>
                  </a:lnTo>
                  <a:lnTo>
                    <a:pt x="972598" y="892302"/>
                  </a:lnTo>
                  <a:lnTo>
                    <a:pt x="958882" y="913543"/>
                  </a:lnTo>
                  <a:lnTo>
                    <a:pt x="937450" y="918020"/>
                  </a:lnTo>
                  <a:lnTo>
                    <a:pt x="912971" y="930307"/>
                  </a:lnTo>
                  <a:lnTo>
                    <a:pt x="914210" y="934974"/>
                  </a:lnTo>
                  <a:lnTo>
                    <a:pt x="924401" y="932021"/>
                  </a:lnTo>
                  <a:lnTo>
                    <a:pt x="956120" y="999839"/>
                  </a:lnTo>
                  <a:lnTo>
                    <a:pt x="935831" y="995743"/>
                  </a:lnTo>
                  <a:lnTo>
                    <a:pt x="931450" y="997172"/>
                  </a:lnTo>
                  <a:lnTo>
                    <a:pt x="925354" y="991076"/>
                  </a:lnTo>
                  <a:lnTo>
                    <a:pt x="912209" y="992981"/>
                  </a:lnTo>
                  <a:lnTo>
                    <a:pt x="914971" y="1002316"/>
                  </a:lnTo>
                  <a:lnTo>
                    <a:pt x="911733" y="1027176"/>
                  </a:lnTo>
                  <a:lnTo>
                    <a:pt x="917353" y="1048036"/>
                  </a:lnTo>
                  <a:lnTo>
                    <a:pt x="911066" y="1053942"/>
                  </a:lnTo>
                  <a:lnTo>
                    <a:pt x="900970" y="1057751"/>
                  </a:lnTo>
                  <a:lnTo>
                    <a:pt x="900684" y="1061275"/>
                  </a:lnTo>
                  <a:lnTo>
                    <a:pt x="917353" y="1079278"/>
                  </a:lnTo>
                  <a:lnTo>
                    <a:pt x="922115" y="1098804"/>
                  </a:lnTo>
                  <a:lnTo>
                    <a:pt x="923925" y="1102138"/>
                  </a:lnTo>
                  <a:lnTo>
                    <a:pt x="930402" y="1104138"/>
                  </a:lnTo>
                  <a:lnTo>
                    <a:pt x="930402" y="1114901"/>
                  </a:lnTo>
                  <a:lnTo>
                    <a:pt x="941546" y="1126141"/>
                  </a:lnTo>
                  <a:lnTo>
                    <a:pt x="929449" y="1145381"/>
                  </a:lnTo>
                  <a:lnTo>
                    <a:pt x="921067" y="1146905"/>
                  </a:lnTo>
                  <a:lnTo>
                    <a:pt x="914495" y="1157288"/>
                  </a:lnTo>
                  <a:lnTo>
                    <a:pt x="889635" y="1162812"/>
                  </a:lnTo>
                  <a:lnTo>
                    <a:pt x="897541" y="1172433"/>
                  </a:lnTo>
                  <a:lnTo>
                    <a:pt x="897160" y="1180433"/>
                  </a:lnTo>
                  <a:lnTo>
                    <a:pt x="891826" y="1186815"/>
                  </a:lnTo>
                  <a:lnTo>
                    <a:pt x="913829" y="1201388"/>
                  </a:lnTo>
                  <a:lnTo>
                    <a:pt x="911733" y="1205389"/>
                  </a:lnTo>
                  <a:lnTo>
                    <a:pt x="907828" y="1203770"/>
                  </a:lnTo>
                  <a:lnTo>
                    <a:pt x="907352" y="1208056"/>
                  </a:lnTo>
                  <a:lnTo>
                    <a:pt x="916877" y="1213009"/>
                  </a:lnTo>
                  <a:lnTo>
                    <a:pt x="914210" y="1220534"/>
                  </a:lnTo>
                  <a:lnTo>
                    <a:pt x="915924" y="1250061"/>
                  </a:lnTo>
                  <a:lnTo>
                    <a:pt x="923354" y="1267397"/>
                  </a:lnTo>
                  <a:lnTo>
                    <a:pt x="912781" y="1271683"/>
                  </a:lnTo>
                  <a:lnTo>
                    <a:pt x="909447" y="1278731"/>
                  </a:lnTo>
                  <a:lnTo>
                    <a:pt x="904970" y="1281208"/>
                  </a:lnTo>
                  <a:lnTo>
                    <a:pt x="902494" y="1292923"/>
                  </a:lnTo>
                  <a:lnTo>
                    <a:pt x="897160" y="1297972"/>
                  </a:lnTo>
                  <a:lnTo>
                    <a:pt x="884872" y="1302258"/>
                  </a:lnTo>
                  <a:lnTo>
                    <a:pt x="882396" y="1294543"/>
                  </a:lnTo>
                  <a:lnTo>
                    <a:pt x="871919" y="1289495"/>
                  </a:lnTo>
                  <a:lnTo>
                    <a:pt x="865156" y="1282351"/>
                  </a:lnTo>
                  <a:lnTo>
                    <a:pt x="856202" y="1279303"/>
                  </a:lnTo>
                  <a:lnTo>
                    <a:pt x="855250" y="1273302"/>
                  </a:lnTo>
                  <a:lnTo>
                    <a:pt x="849154" y="1266063"/>
                  </a:lnTo>
                  <a:lnTo>
                    <a:pt x="820579" y="1260443"/>
                  </a:lnTo>
                  <a:lnTo>
                    <a:pt x="809244" y="1246537"/>
                  </a:lnTo>
                  <a:lnTo>
                    <a:pt x="802481" y="1241870"/>
                  </a:lnTo>
                  <a:lnTo>
                    <a:pt x="794195" y="1239679"/>
                  </a:lnTo>
                  <a:lnTo>
                    <a:pt x="790480" y="1244632"/>
                  </a:lnTo>
                  <a:lnTo>
                    <a:pt x="794480" y="1230154"/>
                  </a:lnTo>
                  <a:lnTo>
                    <a:pt x="780288" y="1227773"/>
                  </a:lnTo>
                  <a:lnTo>
                    <a:pt x="742093" y="1198245"/>
                  </a:lnTo>
                  <a:lnTo>
                    <a:pt x="738188" y="1204055"/>
                  </a:lnTo>
                  <a:lnTo>
                    <a:pt x="739521" y="1208627"/>
                  </a:lnTo>
                  <a:lnTo>
                    <a:pt x="733996" y="1214152"/>
                  </a:lnTo>
                  <a:lnTo>
                    <a:pt x="731615" y="1229392"/>
                  </a:lnTo>
                  <a:lnTo>
                    <a:pt x="725519" y="1235488"/>
                  </a:lnTo>
                  <a:lnTo>
                    <a:pt x="722376" y="1243108"/>
                  </a:lnTo>
                  <a:lnTo>
                    <a:pt x="722376" y="1258062"/>
                  </a:lnTo>
                  <a:lnTo>
                    <a:pt x="726377" y="1260824"/>
                  </a:lnTo>
                  <a:lnTo>
                    <a:pt x="720566" y="1272254"/>
                  </a:lnTo>
                  <a:lnTo>
                    <a:pt x="726186" y="1275683"/>
                  </a:lnTo>
                  <a:lnTo>
                    <a:pt x="722566" y="1289304"/>
                  </a:lnTo>
                  <a:lnTo>
                    <a:pt x="717518" y="1296734"/>
                  </a:lnTo>
                  <a:lnTo>
                    <a:pt x="700849" y="1291876"/>
                  </a:lnTo>
                  <a:lnTo>
                    <a:pt x="682942" y="1298257"/>
                  </a:lnTo>
                  <a:lnTo>
                    <a:pt x="677132" y="1291114"/>
                  </a:lnTo>
                  <a:lnTo>
                    <a:pt x="681323" y="1284256"/>
                  </a:lnTo>
                  <a:lnTo>
                    <a:pt x="684086" y="1270064"/>
                  </a:lnTo>
                  <a:lnTo>
                    <a:pt x="691420" y="1274540"/>
                  </a:lnTo>
                  <a:lnTo>
                    <a:pt x="704564" y="1245870"/>
                  </a:lnTo>
                  <a:lnTo>
                    <a:pt x="686181" y="1245680"/>
                  </a:lnTo>
                  <a:lnTo>
                    <a:pt x="671989" y="1236821"/>
                  </a:lnTo>
                  <a:lnTo>
                    <a:pt x="662178" y="1236631"/>
                  </a:lnTo>
                  <a:lnTo>
                    <a:pt x="656558" y="1240536"/>
                  </a:lnTo>
                  <a:lnTo>
                    <a:pt x="650462" y="1239298"/>
                  </a:lnTo>
                  <a:lnTo>
                    <a:pt x="635127" y="1225392"/>
                  </a:lnTo>
                  <a:lnTo>
                    <a:pt x="632460" y="1213104"/>
                  </a:lnTo>
                  <a:lnTo>
                    <a:pt x="623411" y="1226534"/>
                  </a:lnTo>
                  <a:lnTo>
                    <a:pt x="622078" y="1237679"/>
                  </a:lnTo>
                  <a:lnTo>
                    <a:pt x="614172" y="1226725"/>
                  </a:lnTo>
                  <a:lnTo>
                    <a:pt x="598741" y="1232154"/>
                  </a:lnTo>
                  <a:lnTo>
                    <a:pt x="596455" y="1230535"/>
                  </a:lnTo>
                  <a:lnTo>
                    <a:pt x="594836" y="1225486"/>
                  </a:lnTo>
                  <a:lnTo>
                    <a:pt x="584073" y="1213675"/>
                  </a:lnTo>
                  <a:lnTo>
                    <a:pt x="588931" y="1208341"/>
                  </a:lnTo>
                  <a:lnTo>
                    <a:pt x="589216" y="1196245"/>
                  </a:lnTo>
                  <a:lnTo>
                    <a:pt x="580358" y="1197388"/>
                  </a:lnTo>
                  <a:lnTo>
                    <a:pt x="581215" y="1187386"/>
                  </a:lnTo>
                  <a:lnTo>
                    <a:pt x="575024" y="1170718"/>
                  </a:lnTo>
                  <a:lnTo>
                    <a:pt x="573214" y="1168146"/>
                  </a:lnTo>
                  <a:lnTo>
                    <a:pt x="558451" y="1166622"/>
                  </a:lnTo>
                  <a:lnTo>
                    <a:pt x="552831" y="1141381"/>
                  </a:lnTo>
                  <a:lnTo>
                    <a:pt x="554260" y="1128332"/>
                  </a:lnTo>
                  <a:lnTo>
                    <a:pt x="556736" y="1116711"/>
                  </a:lnTo>
                  <a:lnTo>
                    <a:pt x="561499" y="1111758"/>
                  </a:lnTo>
                  <a:lnTo>
                    <a:pt x="566356" y="1112044"/>
                  </a:lnTo>
                  <a:lnTo>
                    <a:pt x="563023" y="1108615"/>
                  </a:lnTo>
                  <a:lnTo>
                    <a:pt x="587978" y="1083469"/>
                  </a:lnTo>
                  <a:lnTo>
                    <a:pt x="606838" y="1074801"/>
                  </a:lnTo>
                  <a:lnTo>
                    <a:pt x="611410" y="1065848"/>
                  </a:lnTo>
                  <a:lnTo>
                    <a:pt x="616744" y="1067752"/>
                  </a:lnTo>
                  <a:lnTo>
                    <a:pt x="620268" y="1062324"/>
                  </a:lnTo>
                  <a:lnTo>
                    <a:pt x="627412" y="1062418"/>
                  </a:lnTo>
                  <a:lnTo>
                    <a:pt x="629888" y="1055180"/>
                  </a:lnTo>
                  <a:lnTo>
                    <a:pt x="624935" y="1050703"/>
                  </a:lnTo>
                  <a:lnTo>
                    <a:pt x="630555" y="1034415"/>
                  </a:lnTo>
                  <a:lnTo>
                    <a:pt x="611886" y="1015079"/>
                  </a:lnTo>
                  <a:lnTo>
                    <a:pt x="594074" y="988505"/>
                  </a:lnTo>
                  <a:lnTo>
                    <a:pt x="588359" y="987171"/>
                  </a:lnTo>
                  <a:lnTo>
                    <a:pt x="578072" y="969645"/>
                  </a:lnTo>
                  <a:lnTo>
                    <a:pt x="563689" y="953071"/>
                  </a:lnTo>
                  <a:lnTo>
                    <a:pt x="568071" y="947166"/>
                  </a:lnTo>
                  <a:lnTo>
                    <a:pt x="566547" y="939355"/>
                  </a:lnTo>
                  <a:lnTo>
                    <a:pt x="571214" y="934688"/>
                  </a:lnTo>
                  <a:lnTo>
                    <a:pt x="561594" y="936689"/>
                  </a:lnTo>
                  <a:lnTo>
                    <a:pt x="550640" y="928974"/>
                  </a:lnTo>
                  <a:lnTo>
                    <a:pt x="536448" y="924496"/>
                  </a:lnTo>
                  <a:lnTo>
                    <a:pt x="536257" y="927545"/>
                  </a:lnTo>
                  <a:lnTo>
                    <a:pt x="532162" y="927925"/>
                  </a:lnTo>
                  <a:lnTo>
                    <a:pt x="527685" y="941927"/>
                  </a:lnTo>
                  <a:lnTo>
                    <a:pt x="528066" y="949166"/>
                  </a:lnTo>
                  <a:lnTo>
                    <a:pt x="524161" y="955262"/>
                  </a:lnTo>
                  <a:lnTo>
                    <a:pt x="516350" y="958310"/>
                  </a:lnTo>
                  <a:lnTo>
                    <a:pt x="507682" y="952976"/>
                  </a:lnTo>
                  <a:lnTo>
                    <a:pt x="502063" y="940689"/>
                  </a:lnTo>
                  <a:lnTo>
                    <a:pt x="508540" y="935927"/>
                  </a:lnTo>
                  <a:lnTo>
                    <a:pt x="515779" y="913162"/>
                  </a:lnTo>
                  <a:lnTo>
                    <a:pt x="508159" y="889730"/>
                  </a:lnTo>
                  <a:lnTo>
                    <a:pt x="503206" y="886111"/>
                  </a:lnTo>
                  <a:lnTo>
                    <a:pt x="503587" y="878777"/>
                  </a:lnTo>
                  <a:lnTo>
                    <a:pt x="498443" y="877348"/>
                  </a:lnTo>
                  <a:lnTo>
                    <a:pt x="487108" y="880682"/>
                  </a:lnTo>
                  <a:lnTo>
                    <a:pt x="481679" y="878014"/>
                  </a:lnTo>
                  <a:lnTo>
                    <a:pt x="461010" y="877634"/>
                  </a:lnTo>
                  <a:lnTo>
                    <a:pt x="452152" y="882968"/>
                  </a:lnTo>
                  <a:lnTo>
                    <a:pt x="453009" y="886206"/>
                  </a:lnTo>
                  <a:lnTo>
                    <a:pt x="432149" y="885349"/>
                  </a:lnTo>
                  <a:lnTo>
                    <a:pt x="426529" y="890301"/>
                  </a:lnTo>
                  <a:lnTo>
                    <a:pt x="427768" y="898779"/>
                  </a:lnTo>
                  <a:lnTo>
                    <a:pt x="421577" y="902303"/>
                  </a:lnTo>
                  <a:lnTo>
                    <a:pt x="420910" y="908590"/>
                  </a:lnTo>
                  <a:lnTo>
                    <a:pt x="424434" y="914781"/>
                  </a:lnTo>
                  <a:lnTo>
                    <a:pt x="415766" y="925354"/>
                  </a:lnTo>
                  <a:lnTo>
                    <a:pt x="412147" y="938784"/>
                  </a:lnTo>
                  <a:lnTo>
                    <a:pt x="423862" y="944880"/>
                  </a:lnTo>
                  <a:lnTo>
                    <a:pt x="409861" y="947833"/>
                  </a:lnTo>
                  <a:lnTo>
                    <a:pt x="388334" y="939451"/>
                  </a:lnTo>
                  <a:lnTo>
                    <a:pt x="384715" y="948118"/>
                  </a:lnTo>
                  <a:lnTo>
                    <a:pt x="371285" y="952405"/>
                  </a:lnTo>
                  <a:lnTo>
                    <a:pt x="364046" y="960120"/>
                  </a:lnTo>
                  <a:lnTo>
                    <a:pt x="349282" y="959548"/>
                  </a:lnTo>
                  <a:lnTo>
                    <a:pt x="334423" y="967359"/>
                  </a:lnTo>
                  <a:lnTo>
                    <a:pt x="312706" y="974312"/>
                  </a:lnTo>
                  <a:lnTo>
                    <a:pt x="305276" y="980694"/>
                  </a:lnTo>
                  <a:lnTo>
                    <a:pt x="300037" y="972502"/>
                  </a:lnTo>
                  <a:lnTo>
                    <a:pt x="288131" y="979170"/>
                  </a:lnTo>
                  <a:lnTo>
                    <a:pt x="282892" y="964597"/>
                  </a:lnTo>
                  <a:lnTo>
                    <a:pt x="275082" y="955643"/>
                  </a:lnTo>
                  <a:lnTo>
                    <a:pt x="268510" y="953071"/>
                  </a:lnTo>
                  <a:lnTo>
                    <a:pt x="268319" y="951262"/>
                  </a:lnTo>
                  <a:lnTo>
                    <a:pt x="275082" y="952405"/>
                  </a:lnTo>
                  <a:lnTo>
                    <a:pt x="287274" y="946404"/>
                  </a:lnTo>
                  <a:lnTo>
                    <a:pt x="305467" y="947547"/>
                  </a:lnTo>
                  <a:lnTo>
                    <a:pt x="304990" y="943261"/>
                  </a:lnTo>
                  <a:lnTo>
                    <a:pt x="281940" y="940213"/>
                  </a:lnTo>
                  <a:lnTo>
                    <a:pt x="273939" y="936784"/>
                  </a:lnTo>
                  <a:lnTo>
                    <a:pt x="272224" y="941546"/>
                  </a:lnTo>
                  <a:lnTo>
                    <a:pt x="271558" y="938213"/>
                  </a:lnTo>
                  <a:lnTo>
                    <a:pt x="276225" y="933164"/>
                  </a:lnTo>
                  <a:lnTo>
                    <a:pt x="276320" y="926878"/>
                  </a:lnTo>
                  <a:lnTo>
                    <a:pt x="285179" y="921258"/>
                  </a:lnTo>
                  <a:lnTo>
                    <a:pt x="282988" y="919639"/>
                  </a:lnTo>
                  <a:lnTo>
                    <a:pt x="283940" y="915067"/>
                  </a:lnTo>
                  <a:lnTo>
                    <a:pt x="276606" y="909351"/>
                  </a:lnTo>
                  <a:lnTo>
                    <a:pt x="274511" y="914114"/>
                  </a:lnTo>
                  <a:lnTo>
                    <a:pt x="267748" y="911543"/>
                  </a:lnTo>
                  <a:lnTo>
                    <a:pt x="262128" y="913448"/>
                  </a:lnTo>
                  <a:lnTo>
                    <a:pt x="259556" y="909733"/>
                  </a:lnTo>
                  <a:lnTo>
                    <a:pt x="251365" y="913829"/>
                  </a:lnTo>
                  <a:lnTo>
                    <a:pt x="249745" y="910114"/>
                  </a:lnTo>
                  <a:lnTo>
                    <a:pt x="245269" y="910876"/>
                  </a:lnTo>
                  <a:lnTo>
                    <a:pt x="243459" y="907066"/>
                  </a:lnTo>
                  <a:lnTo>
                    <a:pt x="239173" y="906399"/>
                  </a:lnTo>
                  <a:lnTo>
                    <a:pt x="238030" y="912686"/>
                  </a:lnTo>
                  <a:lnTo>
                    <a:pt x="226123" y="903446"/>
                  </a:lnTo>
                  <a:lnTo>
                    <a:pt x="224219" y="907542"/>
                  </a:lnTo>
                  <a:lnTo>
                    <a:pt x="206026" y="894874"/>
                  </a:lnTo>
                  <a:lnTo>
                    <a:pt x="188500" y="899160"/>
                  </a:lnTo>
                  <a:lnTo>
                    <a:pt x="178498" y="893255"/>
                  </a:lnTo>
                  <a:lnTo>
                    <a:pt x="165163" y="895064"/>
                  </a:lnTo>
                  <a:lnTo>
                    <a:pt x="164116" y="897731"/>
                  </a:lnTo>
                  <a:lnTo>
                    <a:pt x="166973" y="900399"/>
                  </a:lnTo>
                  <a:lnTo>
                    <a:pt x="164306" y="903351"/>
                  </a:lnTo>
                  <a:lnTo>
                    <a:pt x="162687" y="916495"/>
                  </a:lnTo>
                  <a:lnTo>
                    <a:pt x="165068" y="918020"/>
                  </a:lnTo>
                  <a:lnTo>
                    <a:pt x="167640" y="928783"/>
                  </a:lnTo>
                  <a:lnTo>
                    <a:pt x="165830" y="938879"/>
                  </a:lnTo>
                  <a:lnTo>
                    <a:pt x="169069" y="946214"/>
                  </a:lnTo>
                  <a:lnTo>
                    <a:pt x="178784" y="944594"/>
                  </a:lnTo>
                  <a:lnTo>
                    <a:pt x="180213" y="952214"/>
                  </a:lnTo>
                  <a:lnTo>
                    <a:pt x="183452" y="952691"/>
                  </a:lnTo>
                  <a:lnTo>
                    <a:pt x="182785" y="957739"/>
                  </a:lnTo>
                  <a:lnTo>
                    <a:pt x="174974" y="975836"/>
                  </a:lnTo>
                  <a:lnTo>
                    <a:pt x="165163" y="965454"/>
                  </a:lnTo>
                  <a:lnTo>
                    <a:pt x="158115" y="971074"/>
                  </a:lnTo>
                  <a:lnTo>
                    <a:pt x="146495" y="973836"/>
                  </a:lnTo>
                  <a:lnTo>
                    <a:pt x="137541" y="960311"/>
                  </a:lnTo>
                  <a:lnTo>
                    <a:pt x="136684" y="954024"/>
                  </a:lnTo>
                  <a:lnTo>
                    <a:pt x="110966" y="929450"/>
                  </a:lnTo>
                  <a:lnTo>
                    <a:pt x="96298" y="908971"/>
                  </a:lnTo>
                  <a:lnTo>
                    <a:pt x="80200" y="895064"/>
                  </a:lnTo>
                  <a:lnTo>
                    <a:pt x="77153" y="886968"/>
                  </a:lnTo>
                  <a:lnTo>
                    <a:pt x="71914" y="889159"/>
                  </a:lnTo>
                  <a:lnTo>
                    <a:pt x="62389" y="883920"/>
                  </a:lnTo>
                  <a:lnTo>
                    <a:pt x="79534" y="869347"/>
                  </a:lnTo>
                  <a:lnTo>
                    <a:pt x="80772" y="853345"/>
                  </a:lnTo>
                  <a:lnTo>
                    <a:pt x="78105" y="846677"/>
                  </a:lnTo>
                  <a:lnTo>
                    <a:pt x="73723" y="844201"/>
                  </a:lnTo>
                  <a:lnTo>
                    <a:pt x="70580" y="854678"/>
                  </a:lnTo>
                  <a:lnTo>
                    <a:pt x="60960" y="844296"/>
                  </a:lnTo>
                  <a:lnTo>
                    <a:pt x="39243" y="828580"/>
                  </a:lnTo>
                  <a:lnTo>
                    <a:pt x="41720" y="818864"/>
                  </a:lnTo>
                  <a:lnTo>
                    <a:pt x="33242" y="8081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7" name="Freihandform: Form 186">
              <a:extLst>
                <a:ext uri="{FF2B5EF4-FFF2-40B4-BE49-F238E27FC236}">
                  <a16:creationId xmlns:a16="http://schemas.microsoft.com/office/drawing/2014/main" id="{523B41CE-5255-49F8-8466-CB039063EBFB}"/>
                </a:ext>
              </a:extLst>
            </p:cNvPr>
            <p:cNvSpPr/>
            <p:nvPr/>
          </p:nvSpPr>
          <p:spPr>
            <a:xfrm>
              <a:off x="2339296" y="2505955"/>
              <a:ext cx="851400" cy="782100"/>
            </a:xfrm>
            <a:custGeom>
              <a:avLst/>
              <a:gdLst>
                <a:gd name="connsiteX0" fmla="*/ 332137 w 1638300"/>
                <a:gd name="connsiteY0" fmla="*/ 450914 h 1504950"/>
                <a:gd name="connsiteX1" fmla="*/ 330899 w 1638300"/>
                <a:gd name="connsiteY1" fmla="*/ 447484 h 1504950"/>
                <a:gd name="connsiteX2" fmla="*/ 345281 w 1638300"/>
                <a:gd name="connsiteY2" fmla="*/ 442246 h 1504950"/>
                <a:gd name="connsiteX3" fmla="*/ 342138 w 1638300"/>
                <a:gd name="connsiteY3" fmla="*/ 433102 h 1504950"/>
                <a:gd name="connsiteX4" fmla="*/ 396430 w 1638300"/>
                <a:gd name="connsiteY4" fmla="*/ 418909 h 1504950"/>
                <a:gd name="connsiteX5" fmla="*/ 395954 w 1638300"/>
                <a:gd name="connsiteY5" fmla="*/ 414147 h 1504950"/>
                <a:gd name="connsiteX6" fmla="*/ 402717 w 1638300"/>
                <a:gd name="connsiteY6" fmla="*/ 413575 h 1504950"/>
                <a:gd name="connsiteX7" fmla="*/ 410718 w 1638300"/>
                <a:gd name="connsiteY7" fmla="*/ 402622 h 1504950"/>
                <a:gd name="connsiteX8" fmla="*/ 405860 w 1638300"/>
                <a:gd name="connsiteY8" fmla="*/ 393859 h 1504950"/>
                <a:gd name="connsiteX9" fmla="*/ 426625 w 1638300"/>
                <a:gd name="connsiteY9" fmla="*/ 386239 h 1504950"/>
                <a:gd name="connsiteX10" fmla="*/ 463868 w 1638300"/>
                <a:gd name="connsiteY10" fmla="*/ 381095 h 1504950"/>
                <a:gd name="connsiteX11" fmla="*/ 486156 w 1638300"/>
                <a:gd name="connsiteY11" fmla="*/ 375094 h 1504950"/>
                <a:gd name="connsiteX12" fmla="*/ 478250 w 1638300"/>
                <a:gd name="connsiteY12" fmla="*/ 342709 h 1504950"/>
                <a:gd name="connsiteX13" fmla="*/ 472916 w 1638300"/>
                <a:gd name="connsiteY13" fmla="*/ 336709 h 1504950"/>
                <a:gd name="connsiteX14" fmla="*/ 502253 w 1638300"/>
                <a:gd name="connsiteY14" fmla="*/ 334708 h 1504950"/>
                <a:gd name="connsiteX15" fmla="*/ 501015 w 1638300"/>
                <a:gd name="connsiteY15" fmla="*/ 329851 h 1504950"/>
                <a:gd name="connsiteX16" fmla="*/ 511778 w 1638300"/>
                <a:gd name="connsiteY16" fmla="*/ 328612 h 1504950"/>
                <a:gd name="connsiteX17" fmla="*/ 509207 w 1638300"/>
                <a:gd name="connsiteY17" fmla="*/ 313563 h 1504950"/>
                <a:gd name="connsiteX18" fmla="*/ 533971 w 1638300"/>
                <a:gd name="connsiteY18" fmla="*/ 307943 h 1504950"/>
                <a:gd name="connsiteX19" fmla="*/ 525875 w 1638300"/>
                <a:gd name="connsiteY19" fmla="*/ 277368 h 1504950"/>
                <a:gd name="connsiteX20" fmla="*/ 537210 w 1638300"/>
                <a:gd name="connsiteY20" fmla="*/ 272415 h 1504950"/>
                <a:gd name="connsiteX21" fmla="*/ 542354 w 1638300"/>
                <a:gd name="connsiteY21" fmla="*/ 284702 h 1504950"/>
                <a:gd name="connsiteX22" fmla="*/ 545878 w 1638300"/>
                <a:gd name="connsiteY22" fmla="*/ 282892 h 1504950"/>
                <a:gd name="connsiteX23" fmla="*/ 547497 w 1638300"/>
                <a:gd name="connsiteY23" fmla="*/ 287750 h 1504950"/>
                <a:gd name="connsiteX24" fmla="*/ 551117 w 1638300"/>
                <a:gd name="connsiteY24" fmla="*/ 287274 h 1504950"/>
                <a:gd name="connsiteX25" fmla="*/ 548545 w 1638300"/>
                <a:gd name="connsiteY25" fmla="*/ 281559 h 1504950"/>
                <a:gd name="connsiteX26" fmla="*/ 563023 w 1638300"/>
                <a:gd name="connsiteY26" fmla="*/ 276034 h 1504950"/>
                <a:gd name="connsiteX27" fmla="*/ 568738 w 1638300"/>
                <a:gd name="connsiteY27" fmla="*/ 288226 h 1504950"/>
                <a:gd name="connsiteX28" fmla="*/ 585692 w 1638300"/>
                <a:gd name="connsiteY28" fmla="*/ 285941 h 1504950"/>
                <a:gd name="connsiteX29" fmla="*/ 596551 w 1638300"/>
                <a:gd name="connsiteY29" fmla="*/ 281559 h 1504950"/>
                <a:gd name="connsiteX30" fmla="*/ 599694 w 1638300"/>
                <a:gd name="connsiteY30" fmla="*/ 291179 h 1504950"/>
                <a:gd name="connsiteX31" fmla="*/ 611696 w 1638300"/>
                <a:gd name="connsiteY31" fmla="*/ 290703 h 1504950"/>
                <a:gd name="connsiteX32" fmla="*/ 617220 w 1638300"/>
                <a:gd name="connsiteY32" fmla="*/ 282702 h 1504950"/>
                <a:gd name="connsiteX33" fmla="*/ 629412 w 1638300"/>
                <a:gd name="connsiteY33" fmla="*/ 276701 h 1504950"/>
                <a:gd name="connsiteX34" fmla="*/ 627317 w 1638300"/>
                <a:gd name="connsiteY34" fmla="*/ 271177 h 1504950"/>
                <a:gd name="connsiteX35" fmla="*/ 642938 w 1638300"/>
                <a:gd name="connsiteY35" fmla="*/ 265462 h 1504950"/>
                <a:gd name="connsiteX36" fmla="*/ 647700 w 1638300"/>
                <a:gd name="connsiteY36" fmla="*/ 261271 h 1504950"/>
                <a:gd name="connsiteX37" fmla="*/ 659988 w 1638300"/>
                <a:gd name="connsiteY37" fmla="*/ 239077 h 1504950"/>
                <a:gd name="connsiteX38" fmla="*/ 673894 w 1638300"/>
                <a:gd name="connsiteY38" fmla="*/ 233648 h 1504950"/>
                <a:gd name="connsiteX39" fmla="*/ 665798 w 1638300"/>
                <a:gd name="connsiteY39" fmla="*/ 215456 h 1504950"/>
                <a:gd name="connsiteX40" fmla="*/ 654748 w 1638300"/>
                <a:gd name="connsiteY40" fmla="*/ 213836 h 1504950"/>
                <a:gd name="connsiteX41" fmla="*/ 656273 w 1638300"/>
                <a:gd name="connsiteY41" fmla="*/ 205359 h 1504950"/>
                <a:gd name="connsiteX42" fmla="*/ 669036 w 1638300"/>
                <a:gd name="connsiteY42" fmla="*/ 201644 h 1504950"/>
                <a:gd name="connsiteX43" fmla="*/ 670846 w 1638300"/>
                <a:gd name="connsiteY43" fmla="*/ 194882 h 1504950"/>
                <a:gd name="connsiteX44" fmla="*/ 668941 w 1638300"/>
                <a:gd name="connsiteY44" fmla="*/ 193548 h 1504950"/>
                <a:gd name="connsiteX45" fmla="*/ 675132 w 1638300"/>
                <a:gd name="connsiteY45" fmla="*/ 184690 h 1504950"/>
                <a:gd name="connsiteX46" fmla="*/ 683133 w 1638300"/>
                <a:gd name="connsiteY46" fmla="*/ 179260 h 1504950"/>
                <a:gd name="connsiteX47" fmla="*/ 682085 w 1638300"/>
                <a:gd name="connsiteY47" fmla="*/ 174879 h 1504950"/>
                <a:gd name="connsiteX48" fmla="*/ 701516 w 1638300"/>
                <a:gd name="connsiteY48" fmla="*/ 169735 h 1504950"/>
                <a:gd name="connsiteX49" fmla="*/ 703136 w 1638300"/>
                <a:gd name="connsiteY49" fmla="*/ 150781 h 1504950"/>
                <a:gd name="connsiteX50" fmla="*/ 695801 w 1638300"/>
                <a:gd name="connsiteY50" fmla="*/ 152876 h 1504950"/>
                <a:gd name="connsiteX51" fmla="*/ 679038 w 1638300"/>
                <a:gd name="connsiteY51" fmla="*/ 129159 h 1504950"/>
                <a:gd name="connsiteX52" fmla="*/ 682085 w 1638300"/>
                <a:gd name="connsiteY52" fmla="*/ 123539 h 1504950"/>
                <a:gd name="connsiteX53" fmla="*/ 691991 w 1638300"/>
                <a:gd name="connsiteY53" fmla="*/ 126206 h 1504950"/>
                <a:gd name="connsiteX54" fmla="*/ 692277 w 1638300"/>
                <a:gd name="connsiteY54" fmla="*/ 122777 h 1504950"/>
                <a:gd name="connsiteX55" fmla="*/ 706946 w 1638300"/>
                <a:gd name="connsiteY55" fmla="*/ 123158 h 1504950"/>
                <a:gd name="connsiteX56" fmla="*/ 705612 w 1638300"/>
                <a:gd name="connsiteY56" fmla="*/ 116300 h 1504950"/>
                <a:gd name="connsiteX57" fmla="*/ 707993 w 1638300"/>
                <a:gd name="connsiteY57" fmla="*/ 115157 h 1504950"/>
                <a:gd name="connsiteX58" fmla="*/ 699707 w 1638300"/>
                <a:gd name="connsiteY58" fmla="*/ 106013 h 1504950"/>
                <a:gd name="connsiteX59" fmla="*/ 703993 w 1638300"/>
                <a:gd name="connsiteY59" fmla="*/ 103251 h 1504950"/>
                <a:gd name="connsiteX60" fmla="*/ 701897 w 1638300"/>
                <a:gd name="connsiteY60" fmla="*/ 100679 h 1504950"/>
                <a:gd name="connsiteX61" fmla="*/ 704374 w 1638300"/>
                <a:gd name="connsiteY61" fmla="*/ 99536 h 1504950"/>
                <a:gd name="connsiteX62" fmla="*/ 697897 w 1638300"/>
                <a:gd name="connsiteY62" fmla="*/ 101632 h 1504950"/>
                <a:gd name="connsiteX63" fmla="*/ 699325 w 1638300"/>
                <a:gd name="connsiteY63" fmla="*/ 96107 h 1504950"/>
                <a:gd name="connsiteX64" fmla="*/ 696754 w 1638300"/>
                <a:gd name="connsiteY64" fmla="*/ 90297 h 1504950"/>
                <a:gd name="connsiteX65" fmla="*/ 703993 w 1638300"/>
                <a:gd name="connsiteY65" fmla="*/ 82582 h 1504950"/>
                <a:gd name="connsiteX66" fmla="*/ 704659 w 1638300"/>
                <a:gd name="connsiteY66" fmla="*/ 78010 h 1504950"/>
                <a:gd name="connsiteX67" fmla="*/ 700850 w 1638300"/>
                <a:gd name="connsiteY67" fmla="*/ 73819 h 1504950"/>
                <a:gd name="connsiteX68" fmla="*/ 707136 w 1638300"/>
                <a:gd name="connsiteY68" fmla="*/ 68294 h 1504950"/>
                <a:gd name="connsiteX69" fmla="*/ 704374 w 1638300"/>
                <a:gd name="connsiteY69" fmla="*/ 64484 h 1504950"/>
                <a:gd name="connsiteX70" fmla="*/ 698564 w 1638300"/>
                <a:gd name="connsiteY70" fmla="*/ 63341 h 1504950"/>
                <a:gd name="connsiteX71" fmla="*/ 699802 w 1638300"/>
                <a:gd name="connsiteY71" fmla="*/ 58674 h 1504950"/>
                <a:gd name="connsiteX72" fmla="*/ 702850 w 1638300"/>
                <a:gd name="connsiteY72" fmla="*/ 59150 h 1504950"/>
                <a:gd name="connsiteX73" fmla="*/ 702088 w 1638300"/>
                <a:gd name="connsiteY73" fmla="*/ 56388 h 1504950"/>
                <a:gd name="connsiteX74" fmla="*/ 692563 w 1638300"/>
                <a:gd name="connsiteY74" fmla="*/ 59817 h 1504950"/>
                <a:gd name="connsiteX75" fmla="*/ 691991 w 1638300"/>
                <a:gd name="connsiteY75" fmla="*/ 56769 h 1504950"/>
                <a:gd name="connsiteX76" fmla="*/ 697897 w 1638300"/>
                <a:gd name="connsiteY76" fmla="*/ 46291 h 1504950"/>
                <a:gd name="connsiteX77" fmla="*/ 693897 w 1638300"/>
                <a:gd name="connsiteY77" fmla="*/ 43339 h 1504950"/>
                <a:gd name="connsiteX78" fmla="*/ 695706 w 1638300"/>
                <a:gd name="connsiteY78" fmla="*/ 39433 h 1504950"/>
                <a:gd name="connsiteX79" fmla="*/ 684562 w 1638300"/>
                <a:gd name="connsiteY79" fmla="*/ 38195 h 1504950"/>
                <a:gd name="connsiteX80" fmla="*/ 684562 w 1638300"/>
                <a:gd name="connsiteY80" fmla="*/ 27622 h 1504950"/>
                <a:gd name="connsiteX81" fmla="*/ 690563 w 1638300"/>
                <a:gd name="connsiteY81" fmla="*/ 30194 h 1504950"/>
                <a:gd name="connsiteX82" fmla="*/ 698088 w 1638300"/>
                <a:gd name="connsiteY82" fmla="*/ 22574 h 1504950"/>
                <a:gd name="connsiteX83" fmla="*/ 724186 w 1638300"/>
                <a:gd name="connsiteY83" fmla="*/ 10382 h 1504950"/>
                <a:gd name="connsiteX84" fmla="*/ 730377 w 1638300"/>
                <a:gd name="connsiteY84" fmla="*/ 9525 h 1504950"/>
                <a:gd name="connsiteX85" fmla="*/ 732377 w 1638300"/>
                <a:gd name="connsiteY85" fmla="*/ 17812 h 1504950"/>
                <a:gd name="connsiteX86" fmla="*/ 738474 w 1638300"/>
                <a:gd name="connsiteY86" fmla="*/ 18288 h 1504950"/>
                <a:gd name="connsiteX87" fmla="*/ 735521 w 1638300"/>
                <a:gd name="connsiteY87" fmla="*/ 22098 h 1504950"/>
                <a:gd name="connsiteX88" fmla="*/ 731234 w 1638300"/>
                <a:gd name="connsiteY88" fmla="*/ 19241 h 1504950"/>
                <a:gd name="connsiteX89" fmla="*/ 727234 w 1638300"/>
                <a:gd name="connsiteY89" fmla="*/ 24384 h 1504950"/>
                <a:gd name="connsiteX90" fmla="*/ 732949 w 1638300"/>
                <a:gd name="connsiteY90" fmla="*/ 32766 h 1504950"/>
                <a:gd name="connsiteX91" fmla="*/ 736282 w 1638300"/>
                <a:gd name="connsiteY91" fmla="*/ 46291 h 1504950"/>
                <a:gd name="connsiteX92" fmla="*/ 739521 w 1638300"/>
                <a:gd name="connsiteY92" fmla="*/ 48863 h 1504950"/>
                <a:gd name="connsiteX93" fmla="*/ 734568 w 1638300"/>
                <a:gd name="connsiteY93" fmla="*/ 57626 h 1504950"/>
                <a:gd name="connsiteX94" fmla="*/ 738092 w 1638300"/>
                <a:gd name="connsiteY94" fmla="*/ 62293 h 1504950"/>
                <a:gd name="connsiteX95" fmla="*/ 735616 w 1638300"/>
                <a:gd name="connsiteY95" fmla="*/ 64960 h 1504950"/>
                <a:gd name="connsiteX96" fmla="*/ 741712 w 1638300"/>
                <a:gd name="connsiteY96" fmla="*/ 69533 h 1504950"/>
                <a:gd name="connsiteX97" fmla="*/ 737711 w 1638300"/>
                <a:gd name="connsiteY97" fmla="*/ 75914 h 1504950"/>
                <a:gd name="connsiteX98" fmla="*/ 740473 w 1638300"/>
                <a:gd name="connsiteY98" fmla="*/ 88773 h 1504950"/>
                <a:gd name="connsiteX99" fmla="*/ 761619 w 1638300"/>
                <a:gd name="connsiteY99" fmla="*/ 93440 h 1504950"/>
                <a:gd name="connsiteX100" fmla="*/ 767049 w 1638300"/>
                <a:gd name="connsiteY100" fmla="*/ 92202 h 1504950"/>
                <a:gd name="connsiteX101" fmla="*/ 772001 w 1638300"/>
                <a:gd name="connsiteY101" fmla="*/ 83725 h 1504950"/>
                <a:gd name="connsiteX102" fmla="*/ 792766 w 1638300"/>
                <a:gd name="connsiteY102" fmla="*/ 79724 h 1504950"/>
                <a:gd name="connsiteX103" fmla="*/ 794671 w 1638300"/>
                <a:gd name="connsiteY103" fmla="*/ 79819 h 1504950"/>
                <a:gd name="connsiteX104" fmla="*/ 797243 w 1638300"/>
                <a:gd name="connsiteY104" fmla="*/ 88964 h 1504950"/>
                <a:gd name="connsiteX105" fmla="*/ 802481 w 1638300"/>
                <a:gd name="connsiteY105" fmla="*/ 92011 h 1504950"/>
                <a:gd name="connsiteX106" fmla="*/ 812578 w 1638300"/>
                <a:gd name="connsiteY106" fmla="*/ 90583 h 1504950"/>
                <a:gd name="connsiteX107" fmla="*/ 817912 w 1638300"/>
                <a:gd name="connsiteY107" fmla="*/ 86487 h 1504950"/>
                <a:gd name="connsiteX108" fmla="*/ 821627 w 1638300"/>
                <a:gd name="connsiteY108" fmla="*/ 91726 h 1504950"/>
                <a:gd name="connsiteX109" fmla="*/ 825532 w 1638300"/>
                <a:gd name="connsiteY109" fmla="*/ 89154 h 1504950"/>
                <a:gd name="connsiteX110" fmla="*/ 838771 w 1638300"/>
                <a:gd name="connsiteY110" fmla="*/ 107823 h 1504950"/>
                <a:gd name="connsiteX111" fmla="*/ 840963 w 1638300"/>
                <a:gd name="connsiteY111" fmla="*/ 114871 h 1504950"/>
                <a:gd name="connsiteX112" fmla="*/ 846868 w 1638300"/>
                <a:gd name="connsiteY112" fmla="*/ 113062 h 1504950"/>
                <a:gd name="connsiteX113" fmla="*/ 850297 w 1638300"/>
                <a:gd name="connsiteY113" fmla="*/ 117634 h 1504950"/>
                <a:gd name="connsiteX114" fmla="*/ 864394 w 1638300"/>
                <a:gd name="connsiteY114" fmla="*/ 119348 h 1504950"/>
                <a:gd name="connsiteX115" fmla="*/ 883920 w 1638300"/>
                <a:gd name="connsiteY115" fmla="*/ 132493 h 1504950"/>
                <a:gd name="connsiteX116" fmla="*/ 885349 w 1638300"/>
                <a:gd name="connsiteY116" fmla="*/ 136208 h 1504950"/>
                <a:gd name="connsiteX117" fmla="*/ 872109 w 1638300"/>
                <a:gd name="connsiteY117" fmla="*/ 150400 h 1504950"/>
                <a:gd name="connsiteX118" fmla="*/ 864584 w 1638300"/>
                <a:gd name="connsiteY118" fmla="*/ 150590 h 1504950"/>
                <a:gd name="connsiteX119" fmla="*/ 866870 w 1638300"/>
                <a:gd name="connsiteY119" fmla="*/ 160306 h 1504950"/>
                <a:gd name="connsiteX120" fmla="*/ 879634 w 1638300"/>
                <a:gd name="connsiteY120" fmla="*/ 158210 h 1504950"/>
                <a:gd name="connsiteX121" fmla="*/ 883063 w 1638300"/>
                <a:gd name="connsiteY121" fmla="*/ 173450 h 1504950"/>
                <a:gd name="connsiteX122" fmla="*/ 890683 w 1638300"/>
                <a:gd name="connsiteY122" fmla="*/ 172688 h 1504950"/>
                <a:gd name="connsiteX123" fmla="*/ 904875 w 1638300"/>
                <a:gd name="connsiteY123" fmla="*/ 176117 h 1504950"/>
                <a:gd name="connsiteX124" fmla="*/ 904875 w 1638300"/>
                <a:gd name="connsiteY124" fmla="*/ 197072 h 1504950"/>
                <a:gd name="connsiteX125" fmla="*/ 920782 w 1638300"/>
                <a:gd name="connsiteY125" fmla="*/ 192881 h 1504950"/>
                <a:gd name="connsiteX126" fmla="*/ 922306 w 1638300"/>
                <a:gd name="connsiteY126" fmla="*/ 195643 h 1504950"/>
                <a:gd name="connsiteX127" fmla="*/ 932022 w 1638300"/>
                <a:gd name="connsiteY127" fmla="*/ 187928 h 1504950"/>
                <a:gd name="connsiteX128" fmla="*/ 938499 w 1638300"/>
                <a:gd name="connsiteY128" fmla="*/ 186023 h 1504950"/>
                <a:gd name="connsiteX129" fmla="*/ 934308 w 1638300"/>
                <a:gd name="connsiteY129" fmla="*/ 182118 h 1504950"/>
                <a:gd name="connsiteX130" fmla="*/ 933355 w 1638300"/>
                <a:gd name="connsiteY130" fmla="*/ 167926 h 1504950"/>
                <a:gd name="connsiteX131" fmla="*/ 937260 w 1638300"/>
                <a:gd name="connsiteY131" fmla="*/ 165449 h 1504950"/>
                <a:gd name="connsiteX132" fmla="*/ 937546 w 1638300"/>
                <a:gd name="connsiteY132" fmla="*/ 161734 h 1504950"/>
                <a:gd name="connsiteX133" fmla="*/ 939927 w 1638300"/>
                <a:gd name="connsiteY133" fmla="*/ 161734 h 1504950"/>
                <a:gd name="connsiteX134" fmla="*/ 942880 w 1638300"/>
                <a:gd name="connsiteY134" fmla="*/ 151638 h 1504950"/>
                <a:gd name="connsiteX135" fmla="*/ 977265 w 1638300"/>
                <a:gd name="connsiteY135" fmla="*/ 151924 h 1504950"/>
                <a:gd name="connsiteX136" fmla="*/ 977837 w 1638300"/>
                <a:gd name="connsiteY136" fmla="*/ 162306 h 1504950"/>
                <a:gd name="connsiteX137" fmla="*/ 985552 w 1638300"/>
                <a:gd name="connsiteY137" fmla="*/ 158210 h 1504950"/>
                <a:gd name="connsiteX138" fmla="*/ 992410 w 1638300"/>
                <a:gd name="connsiteY138" fmla="*/ 162020 h 1504950"/>
                <a:gd name="connsiteX139" fmla="*/ 1007078 w 1638300"/>
                <a:gd name="connsiteY139" fmla="*/ 160877 h 1504950"/>
                <a:gd name="connsiteX140" fmla="*/ 1009936 w 1638300"/>
                <a:gd name="connsiteY140" fmla="*/ 169735 h 1504950"/>
                <a:gd name="connsiteX141" fmla="*/ 1021556 w 1638300"/>
                <a:gd name="connsiteY141" fmla="*/ 167735 h 1504950"/>
                <a:gd name="connsiteX142" fmla="*/ 1025271 w 1638300"/>
                <a:gd name="connsiteY142" fmla="*/ 180213 h 1504950"/>
                <a:gd name="connsiteX143" fmla="*/ 1051846 w 1638300"/>
                <a:gd name="connsiteY143" fmla="*/ 173926 h 1504950"/>
                <a:gd name="connsiteX144" fmla="*/ 1070896 w 1638300"/>
                <a:gd name="connsiteY144" fmla="*/ 164973 h 1504950"/>
                <a:gd name="connsiteX145" fmla="*/ 1078897 w 1638300"/>
                <a:gd name="connsiteY145" fmla="*/ 158210 h 1504950"/>
                <a:gd name="connsiteX146" fmla="*/ 1108329 w 1638300"/>
                <a:gd name="connsiteY146" fmla="*/ 148590 h 1504950"/>
                <a:gd name="connsiteX147" fmla="*/ 1122236 w 1638300"/>
                <a:gd name="connsiteY147" fmla="*/ 147352 h 1504950"/>
                <a:gd name="connsiteX148" fmla="*/ 1131665 w 1638300"/>
                <a:gd name="connsiteY148" fmla="*/ 149257 h 1504950"/>
                <a:gd name="connsiteX149" fmla="*/ 1142238 w 1638300"/>
                <a:gd name="connsiteY149" fmla="*/ 144590 h 1504950"/>
                <a:gd name="connsiteX150" fmla="*/ 1156145 w 1638300"/>
                <a:gd name="connsiteY150" fmla="*/ 148685 h 1504950"/>
                <a:gd name="connsiteX151" fmla="*/ 1166146 w 1638300"/>
                <a:gd name="connsiteY151" fmla="*/ 144685 h 1504950"/>
                <a:gd name="connsiteX152" fmla="*/ 1177195 w 1638300"/>
                <a:gd name="connsiteY152" fmla="*/ 136112 h 1504950"/>
                <a:gd name="connsiteX153" fmla="*/ 1181672 w 1638300"/>
                <a:gd name="connsiteY153" fmla="*/ 147447 h 1504950"/>
                <a:gd name="connsiteX154" fmla="*/ 1185958 w 1638300"/>
                <a:gd name="connsiteY154" fmla="*/ 150495 h 1504950"/>
                <a:gd name="connsiteX155" fmla="*/ 1189863 w 1638300"/>
                <a:gd name="connsiteY155" fmla="*/ 148685 h 1504950"/>
                <a:gd name="connsiteX156" fmla="*/ 1190149 w 1638300"/>
                <a:gd name="connsiteY156" fmla="*/ 144970 h 1504950"/>
                <a:gd name="connsiteX157" fmla="*/ 1202150 w 1638300"/>
                <a:gd name="connsiteY157" fmla="*/ 144113 h 1504950"/>
                <a:gd name="connsiteX158" fmla="*/ 1198436 w 1638300"/>
                <a:gd name="connsiteY158" fmla="*/ 136493 h 1504950"/>
                <a:gd name="connsiteX159" fmla="*/ 1207103 w 1638300"/>
                <a:gd name="connsiteY159" fmla="*/ 129731 h 1504950"/>
                <a:gd name="connsiteX160" fmla="*/ 1208913 w 1638300"/>
                <a:gd name="connsiteY160" fmla="*/ 131064 h 1504950"/>
                <a:gd name="connsiteX161" fmla="*/ 1207580 w 1638300"/>
                <a:gd name="connsiteY161" fmla="*/ 127444 h 1504950"/>
                <a:gd name="connsiteX162" fmla="*/ 1219009 w 1638300"/>
                <a:gd name="connsiteY162" fmla="*/ 122396 h 1504950"/>
                <a:gd name="connsiteX163" fmla="*/ 1223486 w 1638300"/>
                <a:gd name="connsiteY163" fmla="*/ 123158 h 1504950"/>
                <a:gd name="connsiteX164" fmla="*/ 1225201 w 1638300"/>
                <a:gd name="connsiteY164" fmla="*/ 120301 h 1504950"/>
                <a:gd name="connsiteX165" fmla="*/ 1226439 w 1638300"/>
                <a:gd name="connsiteY165" fmla="*/ 125540 h 1504950"/>
                <a:gd name="connsiteX166" fmla="*/ 1233869 w 1638300"/>
                <a:gd name="connsiteY166" fmla="*/ 125063 h 1504950"/>
                <a:gd name="connsiteX167" fmla="*/ 1237583 w 1638300"/>
                <a:gd name="connsiteY167" fmla="*/ 128111 h 1504950"/>
                <a:gd name="connsiteX168" fmla="*/ 1241679 w 1638300"/>
                <a:gd name="connsiteY168" fmla="*/ 125825 h 1504950"/>
                <a:gd name="connsiteX169" fmla="*/ 1244727 w 1638300"/>
                <a:gd name="connsiteY169" fmla="*/ 128873 h 1504950"/>
                <a:gd name="connsiteX170" fmla="*/ 1244822 w 1638300"/>
                <a:gd name="connsiteY170" fmla="*/ 126301 h 1504950"/>
                <a:gd name="connsiteX171" fmla="*/ 1253680 w 1638300"/>
                <a:gd name="connsiteY171" fmla="*/ 126683 h 1504950"/>
                <a:gd name="connsiteX172" fmla="*/ 1258634 w 1638300"/>
                <a:gd name="connsiteY172" fmla="*/ 129349 h 1504950"/>
                <a:gd name="connsiteX173" fmla="*/ 1260824 w 1638300"/>
                <a:gd name="connsiteY173" fmla="*/ 138017 h 1504950"/>
                <a:gd name="connsiteX174" fmla="*/ 1277684 w 1638300"/>
                <a:gd name="connsiteY174" fmla="*/ 149161 h 1504950"/>
                <a:gd name="connsiteX175" fmla="*/ 1272064 w 1638300"/>
                <a:gd name="connsiteY175" fmla="*/ 158020 h 1504950"/>
                <a:gd name="connsiteX176" fmla="*/ 1278541 w 1638300"/>
                <a:gd name="connsiteY176" fmla="*/ 172021 h 1504950"/>
                <a:gd name="connsiteX177" fmla="*/ 1280636 w 1638300"/>
                <a:gd name="connsiteY177" fmla="*/ 173450 h 1504950"/>
                <a:gd name="connsiteX178" fmla="*/ 1285304 w 1638300"/>
                <a:gd name="connsiteY178" fmla="*/ 169545 h 1504950"/>
                <a:gd name="connsiteX179" fmla="*/ 1287113 w 1638300"/>
                <a:gd name="connsiteY179" fmla="*/ 173260 h 1504950"/>
                <a:gd name="connsiteX180" fmla="*/ 1298067 w 1638300"/>
                <a:gd name="connsiteY180" fmla="*/ 176593 h 1504950"/>
                <a:gd name="connsiteX181" fmla="*/ 1301496 w 1638300"/>
                <a:gd name="connsiteY181" fmla="*/ 174022 h 1504950"/>
                <a:gd name="connsiteX182" fmla="*/ 1297019 w 1638300"/>
                <a:gd name="connsiteY182" fmla="*/ 166878 h 1504950"/>
                <a:gd name="connsiteX183" fmla="*/ 1302639 w 1638300"/>
                <a:gd name="connsiteY183" fmla="*/ 175355 h 1504950"/>
                <a:gd name="connsiteX184" fmla="*/ 1310830 w 1638300"/>
                <a:gd name="connsiteY184" fmla="*/ 169545 h 1504950"/>
                <a:gd name="connsiteX185" fmla="*/ 1317974 w 1638300"/>
                <a:gd name="connsiteY185" fmla="*/ 173260 h 1504950"/>
                <a:gd name="connsiteX186" fmla="*/ 1315117 w 1638300"/>
                <a:gd name="connsiteY186" fmla="*/ 183833 h 1504950"/>
                <a:gd name="connsiteX187" fmla="*/ 1316736 w 1638300"/>
                <a:gd name="connsiteY187" fmla="*/ 189643 h 1504950"/>
                <a:gd name="connsiteX188" fmla="*/ 1320832 w 1638300"/>
                <a:gd name="connsiteY188" fmla="*/ 191833 h 1504950"/>
                <a:gd name="connsiteX189" fmla="*/ 1320927 w 1638300"/>
                <a:gd name="connsiteY189" fmla="*/ 195548 h 1504950"/>
                <a:gd name="connsiteX190" fmla="*/ 1324166 w 1638300"/>
                <a:gd name="connsiteY190" fmla="*/ 194691 h 1504950"/>
                <a:gd name="connsiteX191" fmla="*/ 1327881 w 1638300"/>
                <a:gd name="connsiteY191" fmla="*/ 197358 h 1504950"/>
                <a:gd name="connsiteX192" fmla="*/ 1331690 w 1638300"/>
                <a:gd name="connsiteY192" fmla="*/ 204121 h 1504950"/>
                <a:gd name="connsiteX193" fmla="*/ 1325118 w 1638300"/>
                <a:gd name="connsiteY193" fmla="*/ 210788 h 1504950"/>
                <a:gd name="connsiteX194" fmla="*/ 1330452 w 1638300"/>
                <a:gd name="connsiteY194" fmla="*/ 219456 h 1504950"/>
                <a:gd name="connsiteX195" fmla="*/ 1324451 w 1638300"/>
                <a:gd name="connsiteY195" fmla="*/ 221170 h 1504950"/>
                <a:gd name="connsiteX196" fmla="*/ 1329785 w 1638300"/>
                <a:gd name="connsiteY196" fmla="*/ 230410 h 1504950"/>
                <a:gd name="connsiteX197" fmla="*/ 1321403 w 1638300"/>
                <a:gd name="connsiteY197" fmla="*/ 238696 h 1504950"/>
                <a:gd name="connsiteX198" fmla="*/ 1322927 w 1638300"/>
                <a:gd name="connsiteY198" fmla="*/ 244602 h 1504950"/>
                <a:gd name="connsiteX199" fmla="*/ 1332548 w 1638300"/>
                <a:gd name="connsiteY199" fmla="*/ 249745 h 1504950"/>
                <a:gd name="connsiteX200" fmla="*/ 1350073 w 1638300"/>
                <a:gd name="connsiteY200" fmla="*/ 251841 h 1504950"/>
                <a:gd name="connsiteX201" fmla="*/ 1366361 w 1638300"/>
                <a:gd name="connsiteY201" fmla="*/ 246221 h 1504950"/>
                <a:gd name="connsiteX202" fmla="*/ 1380173 w 1638300"/>
                <a:gd name="connsiteY202" fmla="*/ 236887 h 1504950"/>
                <a:gd name="connsiteX203" fmla="*/ 1382268 w 1638300"/>
                <a:gd name="connsiteY203" fmla="*/ 231743 h 1504950"/>
                <a:gd name="connsiteX204" fmla="*/ 1389602 w 1638300"/>
                <a:gd name="connsiteY204" fmla="*/ 237268 h 1504950"/>
                <a:gd name="connsiteX205" fmla="*/ 1408176 w 1638300"/>
                <a:gd name="connsiteY205" fmla="*/ 222123 h 1504950"/>
                <a:gd name="connsiteX206" fmla="*/ 1421225 w 1638300"/>
                <a:gd name="connsiteY206" fmla="*/ 238887 h 1504950"/>
                <a:gd name="connsiteX207" fmla="*/ 1439513 w 1638300"/>
                <a:gd name="connsiteY207" fmla="*/ 250984 h 1504950"/>
                <a:gd name="connsiteX208" fmla="*/ 1441799 w 1638300"/>
                <a:gd name="connsiteY208" fmla="*/ 261271 h 1504950"/>
                <a:gd name="connsiteX209" fmla="*/ 1453515 w 1638300"/>
                <a:gd name="connsiteY209" fmla="*/ 272701 h 1504950"/>
                <a:gd name="connsiteX210" fmla="*/ 1458183 w 1638300"/>
                <a:gd name="connsiteY210" fmla="*/ 275082 h 1504950"/>
                <a:gd name="connsiteX211" fmla="*/ 1458944 w 1638300"/>
                <a:gd name="connsiteY211" fmla="*/ 269843 h 1504950"/>
                <a:gd name="connsiteX212" fmla="*/ 1463421 w 1638300"/>
                <a:gd name="connsiteY212" fmla="*/ 271653 h 1504950"/>
                <a:gd name="connsiteX213" fmla="*/ 1463517 w 1638300"/>
                <a:gd name="connsiteY213" fmla="*/ 266033 h 1504950"/>
                <a:gd name="connsiteX214" fmla="*/ 1470660 w 1638300"/>
                <a:gd name="connsiteY214" fmla="*/ 272510 h 1504950"/>
                <a:gd name="connsiteX215" fmla="*/ 1469707 w 1638300"/>
                <a:gd name="connsiteY215" fmla="*/ 278130 h 1504950"/>
                <a:gd name="connsiteX216" fmla="*/ 1478375 w 1638300"/>
                <a:gd name="connsiteY216" fmla="*/ 278892 h 1504950"/>
                <a:gd name="connsiteX217" fmla="*/ 1479042 w 1638300"/>
                <a:gd name="connsiteY217" fmla="*/ 274987 h 1504950"/>
                <a:gd name="connsiteX218" fmla="*/ 1479328 w 1638300"/>
                <a:gd name="connsiteY218" fmla="*/ 281273 h 1504950"/>
                <a:gd name="connsiteX219" fmla="*/ 1484662 w 1638300"/>
                <a:gd name="connsiteY219" fmla="*/ 286321 h 1504950"/>
                <a:gd name="connsiteX220" fmla="*/ 1488377 w 1638300"/>
                <a:gd name="connsiteY220" fmla="*/ 284416 h 1504950"/>
                <a:gd name="connsiteX221" fmla="*/ 1488757 w 1638300"/>
                <a:gd name="connsiteY221" fmla="*/ 280797 h 1504950"/>
                <a:gd name="connsiteX222" fmla="*/ 1503998 w 1638300"/>
                <a:gd name="connsiteY222" fmla="*/ 288608 h 1504950"/>
                <a:gd name="connsiteX223" fmla="*/ 1503902 w 1638300"/>
                <a:gd name="connsiteY223" fmla="*/ 292703 h 1504950"/>
                <a:gd name="connsiteX224" fmla="*/ 1512856 w 1638300"/>
                <a:gd name="connsiteY224" fmla="*/ 299942 h 1504950"/>
                <a:gd name="connsiteX225" fmla="*/ 1513618 w 1638300"/>
                <a:gd name="connsiteY225" fmla="*/ 305086 h 1504950"/>
                <a:gd name="connsiteX226" fmla="*/ 1504283 w 1638300"/>
                <a:gd name="connsiteY226" fmla="*/ 306705 h 1504950"/>
                <a:gd name="connsiteX227" fmla="*/ 1499616 w 1638300"/>
                <a:gd name="connsiteY227" fmla="*/ 316801 h 1504950"/>
                <a:gd name="connsiteX228" fmla="*/ 1500092 w 1638300"/>
                <a:gd name="connsiteY228" fmla="*/ 322707 h 1504950"/>
                <a:gd name="connsiteX229" fmla="*/ 1501617 w 1638300"/>
                <a:gd name="connsiteY229" fmla="*/ 330994 h 1504950"/>
                <a:gd name="connsiteX230" fmla="*/ 1510855 w 1638300"/>
                <a:gd name="connsiteY230" fmla="*/ 342995 h 1504950"/>
                <a:gd name="connsiteX231" fmla="*/ 1504855 w 1638300"/>
                <a:gd name="connsiteY231" fmla="*/ 358997 h 1504950"/>
                <a:gd name="connsiteX232" fmla="*/ 1498188 w 1638300"/>
                <a:gd name="connsiteY232" fmla="*/ 357854 h 1504950"/>
                <a:gd name="connsiteX233" fmla="*/ 1483805 w 1638300"/>
                <a:gd name="connsiteY233" fmla="*/ 364808 h 1504950"/>
                <a:gd name="connsiteX234" fmla="*/ 1483043 w 1638300"/>
                <a:gd name="connsiteY234" fmla="*/ 370808 h 1504950"/>
                <a:gd name="connsiteX235" fmla="*/ 1488663 w 1638300"/>
                <a:gd name="connsiteY235" fmla="*/ 384715 h 1504950"/>
                <a:gd name="connsiteX236" fmla="*/ 1495997 w 1638300"/>
                <a:gd name="connsiteY236" fmla="*/ 384143 h 1504950"/>
                <a:gd name="connsiteX237" fmla="*/ 1501521 w 1638300"/>
                <a:gd name="connsiteY237" fmla="*/ 402622 h 1504950"/>
                <a:gd name="connsiteX238" fmla="*/ 1515618 w 1638300"/>
                <a:gd name="connsiteY238" fmla="*/ 395954 h 1504950"/>
                <a:gd name="connsiteX239" fmla="*/ 1518285 w 1638300"/>
                <a:gd name="connsiteY239" fmla="*/ 399574 h 1504950"/>
                <a:gd name="connsiteX240" fmla="*/ 1542383 w 1638300"/>
                <a:gd name="connsiteY240" fmla="*/ 394335 h 1504950"/>
                <a:gd name="connsiteX241" fmla="*/ 1558385 w 1638300"/>
                <a:gd name="connsiteY241" fmla="*/ 386525 h 1504950"/>
                <a:gd name="connsiteX242" fmla="*/ 1564577 w 1638300"/>
                <a:gd name="connsiteY242" fmla="*/ 388049 h 1504950"/>
                <a:gd name="connsiteX243" fmla="*/ 1568672 w 1638300"/>
                <a:gd name="connsiteY243" fmla="*/ 407384 h 1504950"/>
                <a:gd name="connsiteX244" fmla="*/ 1588961 w 1638300"/>
                <a:gd name="connsiteY244" fmla="*/ 395478 h 1504950"/>
                <a:gd name="connsiteX245" fmla="*/ 1592580 w 1638300"/>
                <a:gd name="connsiteY245" fmla="*/ 400907 h 1504950"/>
                <a:gd name="connsiteX246" fmla="*/ 1590390 w 1638300"/>
                <a:gd name="connsiteY246" fmla="*/ 409480 h 1504950"/>
                <a:gd name="connsiteX247" fmla="*/ 1592104 w 1638300"/>
                <a:gd name="connsiteY247" fmla="*/ 416433 h 1504950"/>
                <a:gd name="connsiteX248" fmla="*/ 1589818 w 1638300"/>
                <a:gd name="connsiteY248" fmla="*/ 417195 h 1504950"/>
                <a:gd name="connsiteX249" fmla="*/ 1595342 w 1638300"/>
                <a:gd name="connsiteY249" fmla="*/ 426244 h 1504950"/>
                <a:gd name="connsiteX250" fmla="*/ 1614011 w 1638300"/>
                <a:gd name="connsiteY250" fmla="*/ 426149 h 1504950"/>
                <a:gd name="connsiteX251" fmla="*/ 1613249 w 1638300"/>
                <a:gd name="connsiteY251" fmla="*/ 433007 h 1504950"/>
                <a:gd name="connsiteX252" fmla="*/ 1620679 w 1638300"/>
                <a:gd name="connsiteY252" fmla="*/ 445865 h 1504950"/>
                <a:gd name="connsiteX253" fmla="*/ 1620774 w 1638300"/>
                <a:gd name="connsiteY253" fmla="*/ 457200 h 1504950"/>
                <a:gd name="connsiteX254" fmla="*/ 1613916 w 1638300"/>
                <a:gd name="connsiteY254" fmla="*/ 458248 h 1504950"/>
                <a:gd name="connsiteX255" fmla="*/ 1613631 w 1638300"/>
                <a:gd name="connsiteY255" fmla="*/ 460629 h 1504950"/>
                <a:gd name="connsiteX256" fmla="*/ 1602772 w 1638300"/>
                <a:gd name="connsiteY256" fmla="*/ 467963 h 1504950"/>
                <a:gd name="connsiteX257" fmla="*/ 1604106 w 1638300"/>
                <a:gd name="connsiteY257" fmla="*/ 485394 h 1504950"/>
                <a:gd name="connsiteX258" fmla="*/ 1613059 w 1638300"/>
                <a:gd name="connsiteY258" fmla="*/ 486156 h 1504950"/>
                <a:gd name="connsiteX259" fmla="*/ 1613916 w 1638300"/>
                <a:gd name="connsiteY259" fmla="*/ 492252 h 1504950"/>
                <a:gd name="connsiteX260" fmla="*/ 1626203 w 1638300"/>
                <a:gd name="connsiteY260" fmla="*/ 485870 h 1504950"/>
                <a:gd name="connsiteX261" fmla="*/ 1631823 w 1638300"/>
                <a:gd name="connsiteY261" fmla="*/ 489490 h 1504950"/>
                <a:gd name="connsiteX262" fmla="*/ 1621727 w 1638300"/>
                <a:gd name="connsiteY262" fmla="*/ 494824 h 1504950"/>
                <a:gd name="connsiteX263" fmla="*/ 1628490 w 1638300"/>
                <a:gd name="connsiteY263" fmla="*/ 518636 h 1504950"/>
                <a:gd name="connsiteX264" fmla="*/ 1623822 w 1638300"/>
                <a:gd name="connsiteY264" fmla="*/ 525113 h 1504950"/>
                <a:gd name="connsiteX265" fmla="*/ 1629918 w 1638300"/>
                <a:gd name="connsiteY265" fmla="*/ 549402 h 1504950"/>
                <a:gd name="connsiteX266" fmla="*/ 1625251 w 1638300"/>
                <a:gd name="connsiteY266" fmla="*/ 562451 h 1504950"/>
                <a:gd name="connsiteX267" fmla="*/ 1632109 w 1638300"/>
                <a:gd name="connsiteY267" fmla="*/ 564261 h 1504950"/>
                <a:gd name="connsiteX268" fmla="*/ 1636681 w 1638300"/>
                <a:gd name="connsiteY268" fmla="*/ 580739 h 1504950"/>
                <a:gd name="connsiteX269" fmla="*/ 1610392 w 1638300"/>
                <a:gd name="connsiteY269" fmla="*/ 578453 h 1504950"/>
                <a:gd name="connsiteX270" fmla="*/ 1606582 w 1638300"/>
                <a:gd name="connsiteY270" fmla="*/ 585121 h 1504950"/>
                <a:gd name="connsiteX271" fmla="*/ 1598200 w 1638300"/>
                <a:gd name="connsiteY271" fmla="*/ 579882 h 1504950"/>
                <a:gd name="connsiteX272" fmla="*/ 1590675 w 1638300"/>
                <a:gd name="connsiteY272" fmla="*/ 580930 h 1504950"/>
                <a:gd name="connsiteX273" fmla="*/ 1590294 w 1638300"/>
                <a:gd name="connsiteY273" fmla="*/ 578072 h 1504950"/>
                <a:gd name="connsiteX274" fmla="*/ 1570863 w 1638300"/>
                <a:gd name="connsiteY274" fmla="*/ 573786 h 1504950"/>
                <a:gd name="connsiteX275" fmla="*/ 1555528 w 1638300"/>
                <a:gd name="connsiteY275" fmla="*/ 564547 h 1504950"/>
                <a:gd name="connsiteX276" fmla="*/ 1551337 w 1638300"/>
                <a:gd name="connsiteY276" fmla="*/ 550354 h 1504950"/>
                <a:gd name="connsiteX277" fmla="*/ 1545907 w 1638300"/>
                <a:gd name="connsiteY277" fmla="*/ 548735 h 1504950"/>
                <a:gd name="connsiteX278" fmla="*/ 1547717 w 1638300"/>
                <a:gd name="connsiteY278" fmla="*/ 555498 h 1504950"/>
                <a:gd name="connsiteX279" fmla="*/ 1545336 w 1638300"/>
                <a:gd name="connsiteY279" fmla="*/ 556165 h 1504950"/>
                <a:gd name="connsiteX280" fmla="*/ 1542479 w 1638300"/>
                <a:gd name="connsiteY280" fmla="*/ 545497 h 1504950"/>
                <a:gd name="connsiteX281" fmla="*/ 1535621 w 1638300"/>
                <a:gd name="connsiteY281" fmla="*/ 548068 h 1504950"/>
                <a:gd name="connsiteX282" fmla="*/ 1534287 w 1638300"/>
                <a:gd name="connsiteY282" fmla="*/ 540734 h 1504950"/>
                <a:gd name="connsiteX283" fmla="*/ 1537621 w 1638300"/>
                <a:gd name="connsiteY283" fmla="*/ 559689 h 1504950"/>
                <a:gd name="connsiteX284" fmla="*/ 1521714 w 1638300"/>
                <a:gd name="connsiteY284" fmla="*/ 564928 h 1504950"/>
                <a:gd name="connsiteX285" fmla="*/ 1518761 w 1638300"/>
                <a:gd name="connsiteY285" fmla="*/ 570357 h 1504950"/>
                <a:gd name="connsiteX286" fmla="*/ 1488853 w 1638300"/>
                <a:gd name="connsiteY286" fmla="*/ 590836 h 1504950"/>
                <a:gd name="connsiteX287" fmla="*/ 1479995 w 1638300"/>
                <a:gd name="connsiteY287" fmla="*/ 589121 h 1504950"/>
                <a:gd name="connsiteX288" fmla="*/ 1481042 w 1638300"/>
                <a:gd name="connsiteY288" fmla="*/ 592169 h 1504950"/>
                <a:gd name="connsiteX289" fmla="*/ 1477709 w 1638300"/>
                <a:gd name="connsiteY289" fmla="*/ 591407 h 1504950"/>
                <a:gd name="connsiteX290" fmla="*/ 1465993 w 1638300"/>
                <a:gd name="connsiteY290" fmla="*/ 598360 h 1504950"/>
                <a:gd name="connsiteX291" fmla="*/ 1468850 w 1638300"/>
                <a:gd name="connsiteY291" fmla="*/ 605409 h 1504950"/>
                <a:gd name="connsiteX292" fmla="*/ 1465707 w 1638300"/>
                <a:gd name="connsiteY292" fmla="*/ 606742 h 1504950"/>
                <a:gd name="connsiteX293" fmla="*/ 1461897 w 1638300"/>
                <a:gd name="connsiteY293" fmla="*/ 602742 h 1504950"/>
                <a:gd name="connsiteX294" fmla="*/ 1470565 w 1638300"/>
                <a:gd name="connsiteY294" fmla="*/ 630650 h 1504950"/>
                <a:gd name="connsiteX295" fmla="*/ 1475613 w 1638300"/>
                <a:gd name="connsiteY295" fmla="*/ 629126 h 1504950"/>
                <a:gd name="connsiteX296" fmla="*/ 1479232 w 1638300"/>
                <a:gd name="connsiteY296" fmla="*/ 634460 h 1504950"/>
                <a:gd name="connsiteX297" fmla="*/ 1483995 w 1638300"/>
                <a:gd name="connsiteY297" fmla="*/ 630841 h 1504950"/>
                <a:gd name="connsiteX298" fmla="*/ 1491520 w 1638300"/>
                <a:gd name="connsiteY298" fmla="*/ 645795 h 1504950"/>
                <a:gd name="connsiteX299" fmla="*/ 1484186 w 1638300"/>
                <a:gd name="connsiteY299" fmla="*/ 648176 h 1504950"/>
                <a:gd name="connsiteX300" fmla="*/ 1488757 w 1638300"/>
                <a:gd name="connsiteY300" fmla="*/ 657416 h 1504950"/>
                <a:gd name="connsiteX301" fmla="*/ 1481995 w 1638300"/>
                <a:gd name="connsiteY301" fmla="*/ 660559 h 1504950"/>
                <a:gd name="connsiteX302" fmla="*/ 1471041 w 1638300"/>
                <a:gd name="connsiteY302" fmla="*/ 661225 h 1504950"/>
                <a:gd name="connsiteX303" fmla="*/ 1480661 w 1638300"/>
                <a:gd name="connsiteY303" fmla="*/ 681800 h 1504950"/>
                <a:gd name="connsiteX304" fmla="*/ 1456563 w 1638300"/>
                <a:gd name="connsiteY304" fmla="*/ 682181 h 1504950"/>
                <a:gd name="connsiteX305" fmla="*/ 1441514 w 1638300"/>
                <a:gd name="connsiteY305" fmla="*/ 689039 h 1504950"/>
                <a:gd name="connsiteX306" fmla="*/ 1446276 w 1638300"/>
                <a:gd name="connsiteY306" fmla="*/ 707898 h 1504950"/>
                <a:gd name="connsiteX307" fmla="*/ 1454753 w 1638300"/>
                <a:gd name="connsiteY307" fmla="*/ 727329 h 1504950"/>
                <a:gd name="connsiteX308" fmla="*/ 1447324 w 1638300"/>
                <a:gd name="connsiteY308" fmla="*/ 725710 h 1504950"/>
                <a:gd name="connsiteX309" fmla="*/ 1439609 w 1638300"/>
                <a:gd name="connsiteY309" fmla="*/ 729520 h 1504950"/>
                <a:gd name="connsiteX310" fmla="*/ 1373505 w 1638300"/>
                <a:gd name="connsiteY310" fmla="*/ 737997 h 1504950"/>
                <a:gd name="connsiteX311" fmla="*/ 1375791 w 1638300"/>
                <a:gd name="connsiteY311" fmla="*/ 745617 h 1504950"/>
                <a:gd name="connsiteX312" fmla="*/ 1371315 w 1638300"/>
                <a:gd name="connsiteY312" fmla="*/ 747808 h 1504950"/>
                <a:gd name="connsiteX313" fmla="*/ 1376839 w 1638300"/>
                <a:gd name="connsiteY313" fmla="*/ 746569 h 1504950"/>
                <a:gd name="connsiteX314" fmla="*/ 1380458 w 1638300"/>
                <a:gd name="connsiteY314" fmla="*/ 756666 h 1504950"/>
                <a:gd name="connsiteX315" fmla="*/ 1377887 w 1638300"/>
                <a:gd name="connsiteY315" fmla="*/ 763905 h 1504950"/>
                <a:gd name="connsiteX316" fmla="*/ 1359980 w 1638300"/>
                <a:gd name="connsiteY316" fmla="*/ 772096 h 1504950"/>
                <a:gd name="connsiteX317" fmla="*/ 1351598 w 1638300"/>
                <a:gd name="connsiteY317" fmla="*/ 780574 h 1504950"/>
                <a:gd name="connsiteX318" fmla="*/ 1361694 w 1638300"/>
                <a:gd name="connsiteY318" fmla="*/ 815435 h 1504950"/>
                <a:gd name="connsiteX319" fmla="*/ 1361504 w 1638300"/>
                <a:gd name="connsiteY319" fmla="*/ 833152 h 1504950"/>
                <a:gd name="connsiteX320" fmla="*/ 1364075 w 1638300"/>
                <a:gd name="connsiteY320" fmla="*/ 833914 h 1504950"/>
                <a:gd name="connsiteX321" fmla="*/ 1360647 w 1638300"/>
                <a:gd name="connsiteY321" fmla="*/ 833723 h 1504950"/>
                <a:gd name="connsiteX322" fmla="*/ 1346645 w 1638300"/>
                <a:gd name="connsiteY322" fmla="*/ 825627 h 1504950"/>
                <a:gd name="connsiteX323" fmla="*/ 1331309 w 1638300"/>
                <a:gd name="connsiteY323" fmla="*/ 826579 h 1504950"/>
                <a:gd name="connsiteX324" fmla="*/ 1329880 w 1638300"/>
                <a:gd name="connsiteY324" fmla="*/ 820007 h 1504950"/>
                <a:gd name="connsiteX325" fmla="*/ 1319213 w 1638300"/>
                <a:gd name="connsiteY325" fmla="*/ 822389 h 1504950"/>
                <a:gd name="connsiteX326" fmla="*/ 1303877 w 1638300"/>
                <a:gd name="connsiteY326" fmla="*/ 807529 h 1504950"/>
                <a:gd name="connsiteX327" fmla="*/ 1309307 w 1638300"/>
                <a:gd name="connsiteY327" fmla="*/ 821722 h 1504950"/>
                <a:gd name="connsiteX328" fmla="*/ 1264158 w 1638300"/>
                <a:gd name="connsiteY328" fmla="*/ 834961 h 1504950"/>
                <a:gd name="connsiteX329" fmla="*/ 1270254 w 1638300"/>
                <a:gd name="connsiteY329" fmla="*/ 838867 h 1504950"/>
                <a:gd name="connsiteX330" fmla="*/ 1265397 w 1638300"/>
                <a:gd name="connsiteY330" fmla="*/ 848677 h 1504950"/>
                <a:gd name="connsiteX331" fmla="*/ 1255681 w 1638300"/>
                <a:gd name="connsiteY331" fmla="*/ 859536 h 1504950"/>
                <a:gd name="connsiteX332" fmla="*/ 1241489 w 1638300"/>
                <a:gd name="connsiteY332" fmla="*/ 890778 h 1504950"/>
                <a:gd name="connsiteX333" fmla="*/ 1249966 w 1638300"/>
                <a:gd name="connsiteY333" fmla="*/ 895731 h 1504950"/>
                <a:gd name="connsiteX334" fmla="*/ 1277588 w 1638300"/>
                <a:gd name="connsiteY334" fmla="*/ 893350 h 1504950"/>
                <a:gd name="connsiteX335" fmla="*/ 1294733 w 1638300"/>
                <a:gd name="connsiteY335" fmla="*/ 898208 h 1504950"/>
                <a:gd name="connsiteX336" fmla="*/ 1290638 w 1638300"/>
                <a:gd name="connsiteY336" fmla="*/ 913257 h 1504950"/>
                <a:gd name="connsiteX337" fmla="*/ 1304449 w 1638300"/>
                <a:gd name="connsiteY337" fmla="*/ 936784 h 1504950"/>
                <a:gd name="connsiteX338" fmla="*/ 1317593 w 1638300"/>
                <a:gd name="connsiteY338" fmla="*/ 950500 h 1504950"/>
                <a:gd name="connsiteX339" fmla="*/ 1313402 w 1638300"/>
                <a:gd name="connsiteY339" fmla="*/ 962977 h 1504950"/>
                <a:gd name="connsiteX340" fmla="*/ 1333976 w 1638300"/>
                <a:gd name="connsiteY340" fmla="*/ 964597 h 1504950"/>
                <a:gd name="connsiteX341" fmla="*/ 1334738 w 1638300"/>
                <a:gd name="connsiteY341" fmla="*/ 967359 h 1504950"/>
                <a:gd name="connsiteX342" fmla="*/ 1367124 w 1638300"/>
                <a:gd name="connsiteY342" fmla="*/ 963930 h 1504950"/>
                <a:gd name="connsiteX343" fmla="*/ 1367219 w 1638300"/>
                <a:gd name="connsiteY343" fmla="*/ 966692 h 1504950"/>
                <a:gd name="connsiteX344" fmla="*/ 1376363 w 1638300"/>
                <a:gd name="connsiteY344" fmla="*/ 966978 h 1504950"/>
                <a:gd name="connsiteX345" fmla="*/ 1376458 w 1638300"/>
                <a:gd name="connsiteY345" fmla="*/ 971169 h 1504950"/>
                <a:gd name="connsiteX346" fmla="*/ 1373410 w 1638300"/>
                <a:gd name="connsiteY346" fmla="*/ 973455 h 1504950"/>
                <a:gd name="connsiteX347" fmla="*/ 1377601 w 1638300"/>
                <a:gd name="connsiteY347" fmla="*/ 977170 h 1504950"/>
                <a:gd name="connsiteX348" fmla="*/ 1356265 w 1638300"/>
                <a:gd name="connsiteY348" fmla="*/ 984314 h 1504950"/>
                <a:gd name="connsiteX349" fmla="*/ 1359313 w 1638300"/>
                <a:gd name="connsiteY349" fmla="*/ 992886 h 1504950"/>
                <a:gd name="connsiteX350" fmla="*/ 1354264 w 1638300"/>
                <a:gd name="connsiteY350" fmla="*/ 992791 h 1504950"/>
                <a:gd name="connsiteX351" fmla="*/ 1358551 w 1638300"/>
                <a:gd name="connsiteY351" fmla="*/ 1001649 h 1504950"/>
                <a:gd name="connsiteX352" fmla="*/ 1359027 w 1638300"/>
                <a:gd name="connsiteY352" fmla="*/ 1008983 h 1504950"/>
                <a:gd name="connsiteX353" fmla="*/ 1337977 w 1638300"/>
                <a:gd name="connsiteY353" fmla="*/ 1007650 h 1504950"/>
                <a:gd name="connsiteX354" fmla="*/ 1333500 w 1638300"/>
                <a:gd name="connsiteY354" fmla="*/ 1009459 h 1504950"/>
                <a:gd name="connsiteX355" fmla="*/ 1332262 w 1638300"/>
                <a:gd name="connsiteY355" fmla="*/ 1012793 h 1504950"/>
                <a:gd name="connsiteX356" fmla="*/ 1326071 w 1638300"/>
                <a:gd name="connsiteY356" fmla="*/ 1014222 h 1504950"/>
                <a:gd name="connsiteX357" fmla="*/ 1323213 w 1638300"/>
                <a:gd name="connsiteY357" fmla="*/ 1013936 h 1504950"/>
                <a:gd name="connsiteX358" fmla="*/ 1318832 w 1638300"/>
                <a:gd name="connsiteY358" fmla="*/ 1007650 h 1504950"/>
                <a:gd name="connsiteX359" fmla="*/ 1305497 w 1638300"/>
                <a:gd name="connsiteY359" fmla="*/ 1006126 h 1504950"/>
                <a:gd name="connsiteX360" fmla="*/ 1300353 w 1638300"/>
                <a:gd name="connsiteY360" fmla="*/ 1047750 h 1504950"/>
                <a:gd name="connsiteX361" fmla="*/ 1295019 w 1638300"/>
                <a:gd name="connsiteY361" fmla="*/ 1047559 h 1504950"/>
                <a:gd name="connsiteX362" fmla="*/ 1296543 w 1638300"/>
                <a:gd name="connsiteY362" fmla="*/ 1053560 h 1504950"/>
                <a:gd name="connsiteX363" fmla="*/ 1299020 w 1638300"/>
                <a:gd name="connsiteY363" fmla="*/ 1052322 h 1504950"/>
                <a:gd name="connsiteX364" fmla="*/ 1299306 w 1638300"/>
                <a:gd name="connsiteY364" fmla="*/ 1055084 h 1504950"/>
                <a:gd name="connsiteX365" fmla="*/ 1301687 w 1638300"/>
                <a:gd name="connsiteY365" fmla="*/ 1054418 h 1504950"/>
                <a:gd name="connsiteX366" fmla="*/ 1302925 w 1638300"/>
                <a:gd name="connsiteY366" fmla="*/ 1056989 h 1504950"/>
                <a:gd name="connsiteX367" fmla="*/ 1299400 w 1638300"/>
                <a:gd name="connsiteY367" fmla="*/ 1084707 h 1504950"/>
                <a:gd name="connsiteX368" fmla="*/ 1317498 w 1638300"/>
                <a:gd name="connsiteY368" fmla="*/ 1083278 h 1504950"/>
                <a:gd name="connsiteX369" fmla="*/ 1314926 w 1638300"/>
                <a:gd name="connsiteY369" fmla="*/ 1090708 h 1504950"/>
                <a:gd name="connsiteX370" fmla="*/ 1327690 w 1638300"/>
                <a:gd name="connsiteY370" fmla="*/ 1096327 h 1504950"/>
                <a:gd name="connsiteX371" fmla="*/ 1336167 w 1638300"/>
                <a:gd name="connsiteY371" fmla="*/ 1102709 h 1504950"/>
                <a:gd name="connsiteX372" fmla="*/ 1348169 w 1638300"/>
                <a:gd name="connsiteY372" fmla="*/ 1119092 h 1504950"/>
                <a:gd name="connsiteX373" fmla="*/ 1352074 w 1638300"/>
                <a:gd name="connsiteY373" fmla="*/ 1118235 h 1504950"/>
                <a:gd name="connsiteX374" fmla="*/ 1349121 w 1638300"/>
                <a:gd name="connsiteY374" fmla="*/ 1147096 h 1504950"/>
                <a:gd name="connsiteX375" fmla="*/ 1339692 w 1638300"/>
                <a:gd name="connsiteY375" fmla="*/ 1175576 h 1504950"/>
                <a:gd name="connsiteX376" fmla="*/ 1331786 w 1638300"/>
                <a:gd name="connsiteY376" fmla="*/ 1185672 h 1504950"/>
                <a:gd name="connsiteX377" fmla="*/ 1328166 w 1638300"/>
                <a:gd name="connsiteY377" fmla="*/ 1200531 h 1504950"/>
                <a:gd name="connsiteX378" fmla="*/ 1319308 w 1638300"/>
                <a:gd name="connsiteY378" fmla="*/ 1205675 h 1504950"/>
                <a:gd name="connsiteX379" fmla="*/ 1310545 w 1638300"/>
                <a:gd name="connsiteY379" fmla="*/ 1216438 h 1504950"/>
                <a:gd name="connsiteX380" fmla="*/ 1310450 w 1638300"/>
                <a:gd name="connsiteY380" fmla="*/ 1228344 h 1504950"/>
                <a:gd name="connsiteX381" fmla="*/ 1293209 w 1638300"/>
                <a:gd name="connsiteY381" fmla="*/ 1227963 h 1504950"/>
                <a:gd name="connsiteX382" fmla="*/ 1245965 w 1638300"/>
                <a:gd name="connsiteY382" fmla="*/ 1216438 h 1504950"/>
                <a:gd name="connsiteX383" fmla="*/ 1218438 w 1638300"/>
                <a:gd name="connsiteY383" fmla="*/ 1227868 h 1504950"/>
                <a:gd name="connsiteX384" fmla="*/ 1216914 w 1638300"/>
                <a:gd name="connsiteY384" fmla="*/ 1237488 h 1504950"/>
                <a:gd name="connsiteX385" fmla="*/ 1223867 w 1638300"/>
                <a:gd name="connsiteY385" fmla="*/ 1244536 h 1504950"/>
                <a:gd name="connsiteX386" fmla="*/ 1227582 w 1638300"/>
                <a:gd name="connsiteY386" fmla="*/ 1269968 h 1504950"/>
                <a:gd name="connsiteX387" fmla="*/ 1233011 w 1638300"/>
                <a:gd name="connsiteY387" fmla="*/ 1282732 h 1504950"/>
                <a:gd name="connsiteX388" fmla="*/ 1240536 w 1638300"/>
                <a:gd name="connsiteY388" fmla="*/ 1291114 h 1504950"/>
                <a:gd name="connsiteX389" fmla="*/ 1220914 w 1638300"/>
                <a:gd name="connsiteY389" fmla="*/ 1299782 h 1504950"/>
                <a:gd name="connsiteX390" fmla="*/ 1216247 w 1638300"/>
                <a:gd name="connsiteY390" fmla="*/ 1297115 h 1504950"/>
                <a:gd name="connsiteX391" fmla="*/ 1203103 w 1638300"/>
                <a:gd name="connsiteY391" fmla="*/ 1308735 h 1504950"/>
                <a:gd name="connsiteX392" fmla="*/ 1167384 w 1638300"/>
                <a:gd name="connsiteY392" fmla="*/ 1306925 h 1504950"/>
                <a:gd name="connsiteX393" fmla="*/ 1145667 w 1638300"/>
                <a:gd name="connsiteY393" fmla="*/ 1308544 h 1504950"/>
                <a:gd name="connsiteX394" fmla="*/ 1139667 w 1638300"/>
                <a:gd name="connsiteY394" fmla="*/ 1305211 h 1504950"/>
                <a:gd name="connsiteX395" fmla="*/ 1139571 w 1638300"/>
                <a:gd name="connsiteY395" fmla="*/ 1286542 h 1504950"/>
                <a:gd name="connsiteX396" fmla="*/ 1136714 w 1638300"/>
                <a:gd name="connsiteY396" fmla="*/ 1287209 h 1504950"/>
                <a:gd name="connsiteX397" fmla="*/ 1139190 w 1638300"/>
                <a:gd name="connsiteY397" fmla="*/ 1277684 h 1504950"/>
                <a:gd name="connsiteX398" fmla="*/ 1129760 w 1638300"/>
                <a:gd name="connsiteY398" fmla="*/ 1265968 h 1504950"/>
                <a:gd name="connsiteX399" fmla="*/ 1128617 w 1638300"/>
                <a:gd name="connsiteY399" fmla="*/ 1257776 h 1504950"/>
                <a:gd name="connsiteX400" fmla="*/ 1122616 w 1638300"/>
                <a:gd name="connsiteY400" fmla="*/ 1246251 h 1504950"/>
                <a:gd name="connsiteX401" fmla="*/ 1116711 w 1638300"/>
                <a:gd name="connsiteY401" fmla="*/ 1251014 h 1504950"/>
                <a:gd name="connsiteX402" fmla="*/ 1125093 w 1638300"/>
                <a:gd name="connsiteY402" fmla="*/ 1258634 h 1504950"/>
                <a:gd name="connsiteX403" fmla="*/ 1125664 w 1638300"/>
                <a:gd name="connsiteY403" fmla="*/ 1267111 h 1504950"/>
                <a:gd name="connsiteX404" fmla="*/ 1103662 w 1638300"/>
                <a:gd name="connsiteY404" fmla="*/ 1278065 h 1504950"/>
                <a:gd name="connsiteX405" fmla="*/ 1082707 w 1638300"/>
                <a:gd name="connsiteY405" fmla="*/ 1295305 h 1504950"/>
                <a:gd name="connsiteX406" fmla="*/ 1062419 w 1638300"/>
                <a:gd name="connsiteY406" fmla="*/ 1301401 h 1504950"/>
                <a:gd name="connsiteX407" fmla="*/ 1056418 w 1638300"/>
                <a:gd name="connsiteY407" fmla="*/ 1305973 h 1504950"/>
                <a:gd name="connsiteX408" fmla="*/ 1049274 w 1638300"/>
                <a:gd name="connsiteY408" fmla="*/ 1296257 h 1504950"/>
                <a:gd name="connsiteX409" fmla="*/ 1014508 w 1638300"/>
                <a:gd name="connsiteY409" fmla="*/ 1305306 h 1504950"/>
                <a:gd name="connsiteX410" fmla="*/ 1000983 w 1638300"/>
                <a:gd name="connsiteY410" fmla="*/ 1315021 h 1504950"/>
                <a:gd name="connsiteX411" fmla="*/ 981456 w 1638300"/>
                <a:gd name="connsiteY411" fmla="*/ 1315974 h 1504950"/>
                <a:gd name="connsiteX412" fmla="*/ 961358 w 1638300"/>
                <a:gd name="connsiteY412" fmla="*/ 1329500 h 1504950"/>
                <a:gd name="connsiteX413" fmla="*/ 931164 w 1638300"/>
                <a:gd name="connsiteY413" fmla="*/ 1328737 h 1504950"/>
                <a:gd name="connsiteX414" fmla="*/ 918496 w 1638300"/>
                <a:gd name="connsiteY414" fmla="*/ 1320736 h 1504950"/>
                <a:gd name="connsiteX415" fmla="*/ 913638 w 1638300"/>
                <a:gd name="connsiteY415" fmla="*/ 1309402 h 1504950"/>
                <a:gd name="connsiteX416" fmla="*/ 898113 w 1638300"/>
                <a:gd name="connsiteY416" fmla="*/ 1289114 h 1504950"/>
                <a:gd name="connsiteX417" fmla="*/ 900875 w 1638300"/>
                <a:gd name="connsiteY417" fmla="*/ 1273302 h 1504950"/>
                <a:gd name="connsiteX418" fmla="*/ 895255 w 1638300"/>
                <a:gd name="connsiteY418" fmla="*/ 1260443 h 1504950"/>
                <a:gd name="connsiteX419" fmla="*/ 877634 w 1638300"/>
                <a:gd name="connsiteY419" fmla="*/ 1257300 h 1504950"/>
                <a:gd name="connsiteX420" fmla="*/ 866299 w 1638300"/>
                <a:gd name="connsiteY420" fmla="*/ 1259015 h 1504950"/>
                <a:gd name="connsiteX421" fmla="*/ 849154 w 1638300"/>
                <a:gd name="connsiteY421" fmla="*/ 1263872 h 1504950"/>
                <a:gd name="connsiteX422" fmla="*/ 838295 w 1638300"/>
                <a:gd name="connsiteY422" fmla="*/ 1271111 h 1504950"/>
                <a:gd name="connsiteX423" fmla="*/ 825722 w 1638300"/>
                <a:gd name="connsiteY423" fmla="*/ 1281779 h 1504950"/>
                <a:gd name="connsiteX424" fmla="*/ 815816 w 1638300"/>
                <a:gd name="connsiteY424" fmla="*/ 1295686 h 1504950"/>
                <a:gd name="connsiteX425" fmla="*/ 817912 w 1638300"/>
                <a:gd name="connsiteY425" fmla="*/ 1312354 h 1504950"/>
                <a:gd name="connsiteX426" fmla="*/ 828199 w 1638300"/>
                <a:gd name="connsiteY426" fmla="*/ 1319593 h 1504950"/>
                <a:gd name="connsiteX427" fmla="*/ 837343 w 1638300"/>
                <a:gd name="connsiteY427" fmla="*/ 1320736 h 1504950"/>
                <a:gd name="connsiteX428" fmla="*/ 838200 w 1638300"/>
                <a:gd name="connsiteY428" fmla="*/ 1328261 h 1504950"/>
                <a:gd name="connsiteX429" fmla="*/ 848201 w 1638300"/>
                <a:gd name="connsiteY429" fmla="*/ 1334834 h 1504950"/>
                <a:gd name="connsiteX430" fmla="*/ 844296 w 1638300"/>
                <a:gd name="connsiteY430" fmla="*/ 1335500 h 1504950"/>
                <a:gd name="connsiteX431" fmla="*/ 840010 w 1638300"/>
                <a:gd name="connsiteY431" fmla="*/ 1342834 h 1504950"/>
                <a:gd name="connsiteX432" fmla="*/ 846677 w 1638300"/>
                <a:gd name="connsiteY432" fmla="*/ 1352550 h 1504950"/>
                <a:gd name="connsiteX433" fmla="*/ 840963 w 1638300"/>
                <a:gd name="connsiteY433" fmla="*/ 1362170 h 1504950"/>
                <a:gd name="connsiteX434" fmla="*/ 836295 w 1638300"/>
                <a:gd name="connsiteY434" fmla="*/ 1382554 h 1504950"/>
                <a:gd name="connsiteX435" fmla="*/ 834295 w 1638300"/>
                <a:gd name="connsiteY435" fmla="*/ 1385030 h 1504950"/>
                <a:gd name="connsiteX436" fmla="*/ 823341 w 1638300"/>
                <a:gd name="connsiteY436" fmla="*/ 1383316 h 1504950"/>
                <a:gd name="connsiteX437" fmla="*/ 817531 w 1638300"/>
                <a:gd name="connsiteY437" fmla="*/ 1396175 h 1504950"/>
                <a:gd name="connsiteX438" fmla="*/ 809149 w 1638300"/>
                <a:gd name="connsiteY438" fmla="*/ 1405700 h 1504950"/>
                <a:gd name="connsiteX439" fmla="*/ 807339 w 1638300"/>
                <a:gd name="connsiteY439" fmla="*/ 1413891 h 1504950"/>
                <a:gd name="connsiteX440" fmla="*/ 794957 w 1638300"/>
                <a:gd name="connsiteY440" fmla="*/ 1415891 h 1504950"/>
                <a:gd name="connsiteX441" fmla="*/ 776859 w 1638300"/>
                <a:gd name="connsiteY441" fmla="*/ 1413986 h 1504950"/>
                <a:gd name="connsiteX442" fmla="*/ 749903 w 1638300"/>
                <a:gd name="connsiteY442" fmla="*/ 1423607 h 1504950"/>
                <a:gd name="connsiteX443" fmla="*/ 750284 w 1638300"/>
                <a:gd name="connsiteY443" fmla="*/ 1427893 h 1504950"/>
                <a:gd name="connsiteX444" fmla="*/ 724186 w 1638300"/>
                <a:gd name="connsiteY444" fmla="*/ 1422273 h 1504950"/>
                <a:gd name="connsiteX445" fmla="*/ 687610 w 1638300"/>
                <a:gd name="connsiteY445" fmla="*/ 1422654 h 1504950"/>
                <a:gd name="connsiteX446" fmla="*/ 671227 w 1638300"/>
                <a:gd name="connsiteY446" fmla="*/ 1427702 h 1504950"/>
                <a:gd name="connsiteX447" fmla="*/ 642176 w 1638300"/>
                <a:gd name="connsiteY447" fmla="*/ 1427512 h 1504950"/>
                <a:gd name="connsiteX448" fmla="*/ 655034 w 1638300"/>
                <a:gd name="connsiteY448" fmla="*/ 1443990 h 1504950"/>
                <a:gd name="connsiteX449" fmla="*/ 648271 w 1638300"/>
                <a:gd name="connsiteY449" fmla="*/ 1449229 h 1504950"/>
                <a:gd name="connsiteX450" fmla="*/ 644271 w 1638300"/>
                <a:gd name="connsiteY450" fmla="*/ 1457611 h 1504950"/>
                <a:gd name="connsiteX451" fmla="*/ 638842 w 1638300"/>
                <a:gd name="connsiteY451" fmla="*/ 1462468 h 1504950"/>
                <a:gd name="connsiteX452" fmla="*/ 621792 w 1638300"/>
                <a:gd name="connsiteY452" fmla="*/ 1449800 h 1504950"/>
                <a:gd name="connsiteX453" fmla="*/ 614267 w 1638300"/>
                <a:gd name="connsiteY453" fmla="*/ 1438656 h 1504950"/>
                <a:gd name="connsiteX454" fmla="*/ 601028 w 1638300"/>
                <a:gd name="connsiteY454" fmla="*/ 1448657 h 1504950"/>
                <a:gd name="connsiteX455" fmla="*/ 586740 w 1638300"/>
                <a:gd name="connsiteY455" fmla="*/ 1452467 h 1504950"/>
                <a:gd name="connsiteX456" fmla="*/ 571500 w 1638300"/>
                <a:gd name="connsiteY456" fmla="*/ 1451324 h 1504950"/>
                <a:gd name="connsiteX457" fmla="*/ 562356 w 1638300"/>
                <a:gd name="connsiteY457" fmla="*/ 1446943 h 1504950"/>
                <a:gd name="connsiteX458" fmla="*/ 540163 w 1638300"/>
                <a:gd name="connsiteY458" fmla="*/ 1462754 h 1504950"/>
                <a:gd name="connsiteX459" fmla="*/ 536353 w 1638300"/>
                <a:gd name="connsiteY459" fmla="*/ 1479614 h 1504950"/>
                <a:gd name="connsiteX460" fmla="*/ 523589 w 1638300"/>
                <a:gd name="connsiteY460" fmla="*/ 1495996 h 1504950"/>
                <a:gd name="connsiteX461" fmla="*/ 505016 w 1638300"/>
                <a:gd name="connsiteY461" fmla="*/ 1486376 h 1504950"/>
                <a:gd name="connsiteX462" fmla="*/ 503968 w 1638300"/>
                <a:gd name="connsiteY462" fmla="*/ 1480947 h 1504950"/>
                <a:gd name="connsiteX463" fmla="*/ 500253 w 1638300"/>
                <a:gd name="connsiteY463" fmla="*/ 1477613 h 1504950"/>
                <a:gd name="connsiteX464" fmla="*/ 484823 w 1638300"/>
                <a:gd name="connsiteY464" fmla="*/ 1475803 h 1504950"/>
                <a:gd name="connsiteX465" fmla="*/ 471487 w 1638300"/>
                <a:gd name="connsiteY465" fmla="*/ 1480947 h 1504950"/>
                <a:gd name="connsiteX466" fmla="*/ 461010 w 1638300"/>
                <a:gd name="connsiteY466" fmla="*/ 1464469 h 1504950"/>
                <a:gd name="connsiteX467" fmla="*/ 455200 w 1638300"/>
                <a:gd name="connsiteY467" fmla="*/ 1466659 h 1504950"/>
                <a:gd name="connsiteX468" fmla="*/ 441388 w 1638300"/>
                <a:gd name="connsiteY468" fmla="*/ 1464850 h 1504950"/>
                <a:gd name="connsiteX469" fmla="*/ 419291 w 1638300"/>
                <a:gd name="connsiteY469" fmla="*/ 1468279 h 1504950"/>
                <a:gd name="connsiteX470" fmla="*/ 387763 w 1638300"/>
                <a:gd name="connsiteY470" fmla="*/ 1477804 h 1504950"/>
                <a:gd name="connsiteX471" fmla="*/ 385572 w 1638300"/>
                <a:gd name="connsiteY471" fmla="*/ 1474089 h 1504950"/>
                <a:gd name="connsiteX472" fmla="*/ 360998 w 1638300"/>
                <a:gd name="connsiteY472" fmla="*/ 1484948 h 1504950"/>
                <a:gd name="connsiteX473" fmla="*/ 356426 w 1638300"/>
                <a:gd name="connsiteY473" fmla="*/ 1479614 h 1504950"/>
                <a:gd name="connsiteX474" fmla="*/ 352330 w 1638300"/>
                <a:gd name="connsiteY474" fmla="*/ 1481423 h 1504950"/>
                <a:gd name="connsiteX475" fmla="*/ 349282 w 1638300"/>
                <a:gd name="connsiteY475" fmla="*/ 1475803 h 1504950"/>
                <a:gd name="connsiteX476" fmla="*/ 350996 w 1638300"/>
                <a:gd name="connsiteY476" fmla="*/ 1462468 h 1504950"/>
                <a:gd name="connsiteX477" fmla="*/ 345186 w 1638300"/>
                <a:gd name="connsiteY477" fmla="*/ 1445990 h 1504950"/>
                <a:gd name="connsiteX478" fmla="*/ 336518 w 1638300"/>
                <a:gd name="connsiteY478" fmla="*/ 1433798 h 1504950"/>
                <a:gd name="connsiteX479" fmla="*/ 328517 w 1638300"/>
                <a:gd name="connsiteY479" fmla="*/ 1437799 h 1504950"/>
                <a:gd name="connsiteX480" fmla="*/ 330232 w 1638300"/>
                <a:gd name="connsiteY480" fmla="*/ 1433608 h 1504950"/>
                <a:gd name="connsiteX481" fmla="*/ 322707 w 1638300"/>
                <a:gd name="connsiteY481" fmla="*/ 1424845 h 1504950"/>
                <a:gd name="connsiteX482" fmla="*/ 314516 w 1638300"/>
                <a:gd name="connsiteY482" fmla="*/ 1420940 h 1504950"/>
                <a:gd name="connsiteX483" fmla="*/ 314801 w 1638300"/>
                <a:gd name="connsiteY483" fmla="*/ 1414462 h 1504950"/>
                <a:gd name="connsiteX484" fmla="*/ 302895 w 1638300"/>
                <a:gd name="connsiteY484" fmla="*/ 1417510 h 1504950"/>
                <a:gd name="connsiteX485" fmla="*/ 291179 w 1638300"/>
                <a:gd name="connsiteY485" fmla="*/ 1412176 h 1504950"/>
                <a:gd name="connsiteX486" fmla="*/ 290894 w 1638300"/>
                <a:gd name="connsiteY486" fmla="*/ 1424083 h 1504950"/>
                <a:gd name="connsiteX487" fmla="*/ 286893 w 1638300"/>
                <a:gd name="connsiteY487" fmla="*/ 1429798 h 1504950"/>
                <a:gd name="connsiteX488" fmla="*/ 280416 w 1638300"/>
                <a:gd name="connsiteY488" fmla="*/ 1432369 h 1504950"/>
                <a:gd name="connsiteX489" fmla="*/ 271653 w 1638300"/>
                <a:gd name="connsiteY489" fmla="*/ 1429607 h 1504950"/>
                <a:gd name="connsiteX490" fmla="*/ 267081 w 1638300"/>
                <a:gd name="connsiteY490" fmla="*/ 1435799 h 1504950"/>
                <a:gd name="connsiteX491" fmla="*/ 260413 w 1638300"/>
                <a:gd name="connsiteY491" fmla="*/ 1431512 h 1504950"/>
                <a:gd name="connsiteX492" fmla="*/ 250698 w 1638300"/>
                <a:gd name="connsiteY492" fmla="*/ 1430560 h 1504950"/>
                <a:gd name="connsiteX493" fmla="*/ 222599 w 1638300"/>
                <a:gd name="connsiteY493" fmla="*/ 1431417 h 1504950"/>
                <a:gd name="connsiteX494" fmla="*/ 223266 w 1638300"/>
                <a:gd name="connsiteY494" fmla="*/ 1424464 h 1504950"/>
                <a:gd name="connsiteX495" fmla="*/ 216503 w 1638300"/>
                <a:gd name="connsiteY495" fmla="*/ 1423321 h 1504950"/>
                <a:gd name="connsiteX496" fmla="*/ 216313 w 1638300"/>
                <a:gd name="connsiteY496" fmla="*/ 1419416 h 1504950"/>
                <a:gd name="connsiteX497" fmla="*/ 213074 w 1638300"/>
                <a:gd name="connsiteY497" fmla="*/ 1419606 h 1504950"/>
                <a:gd name="connsiteX498" fmla="*/ 212979 w 1638300"/>
                <a:gd name="connsiteY498" fmla="*/ 1414653 h 1504950"/>
                <a:gd name="connsiteX499" fmla="*/ 202216 w 1638300"/>
                <a:gd name="connsiteY499" fmla="*/ 1416463 h 1504950"/>
                <a:gd name="connsiteX500" fmla="*/ 200692 w 1638300"/>
                <a:gd name="connsiteY500" fmla="*/ 1414462 h 1504950"/>
                <a:gd name="connsiteX501" fmla="*/ 199263 w 1638300"/>
                <a:gd name="connsiteY501" fmla="*/ 1405318 h 1504950"/>
                <a:gd name="connsiteX502" fmla="*/ 197263 w 1638300"/>
                <a:gd name="connsiteY502" fmla="*/ 1406176 h 1504950"/>
                <a:gd name="connsiteX503" fmla="*/ 197168 w 1638300"/>
                <a:gd name="connsiteY503" fmla="*/ 1375791 h 1504950"/>
                <a:gd name="connsiteX504" fmla="*/ 189357 w 1638300"/>
                <a:gd name="connsiteY504" fmla="*/ 1362075 h 1504950"/>
                <a:gd name="connsiteX505" fmla="*/ 175260 w 1638300"/>
                <a:gd name="connsiteY505" fmla="*/ 1355789 h 1504950"/>
                <a:gd name="connsiteX506" fmla="*/ 158115 w 1638300"/>
                <a:gd name="connsiteY506" fmla="*/ 1361408 h 1504950"/>
                <a:gd name="connsiteX507" fmla="*/ 158496 w 1638300"/>
                <a:gd name="connsiteY507" fmla="*/ 1356741 h 1504950"/>
                <a:gd name="connsiteX508" fmla="*/ 150019 w 1638300"/>
                <a:gd name="connsiteY508" fmla="*/ 1352836 h 1504950"/>
                <a:gd name="connsiteX509" fmla="*/ 130969 w 1638300"/>
                <a:gd name="connsiteY509" fmla="*/ 1349978 h 1504950"/>
                <a:gd name="connsiteX510" fmla="*/ 130207 w 1638300"/>
                <a:gd name="connsiteY510" fmla="*/ 1342168 h 1504950"/>
                <a:gd name="connsiteX511" fmla="*/ 123254 w 1638300"/>
                <a:gd name="connsiteY511" fmla="*/ 1346740 h 1504950"/>
                <a:gd name="connsiteX512" fmla="*/ 128683 w 1638300"/>
                <a:gd name="connsiteY512" fmla="*/ 1328547 h 1504950"/>
                <a:gd name="connsiteX513" fmla="*/ 126873 w 1638300"/>
                <a:gd name="connsiteY513" fmla="*/ 1326451 h 1504950"/>
                <a:gd name="connsiteX514" fmla="*/ 120110 w 1638300"/>
                <a:gd name="connsiteY514" fmla="*/ 1326737 h 1504950"/>
                <a:gd name="connsiteX515" fmla="*/ 118015 w 1638300"/>
                <a:gd name="connsiteY515" fmla="*/ 1322165 h 1504950"/>
                <a:gd name="connsiteX516" fmla="*/ 119539 w 1638300"/>
                <a:gd name="connsiteY516" fmla="*/ 1312450 h 1504950"/>
                <a:gd name="connsiteX517" fmla="*/ 108013 w 1638300"/>
                <a:gd name="connsiteY517" fmla="*/ 1311211 h 1504950"/>
                <a:gd name="connsiteX518" fmla="*/ 107442 w 1638300"/>
                <a:gd name="connsiteY518" fmla="*/ 1299210 h 1504950"/>
                <a:gd name="connsiteX519" fmla="*/ 101155 w 1638300"/>
                <a:gd name="connsiteY519" fmla="*/ 1294257 h 1504950"/>
                <a:gd name="connsiteX520" fmla="*/ 100108 w 1638300"/>
                <a:gd name="connsiteY520" fmla="*/ 1287209 h 1504950"/>
                <a:gd name="connsiteX521" fmla="*/ 95821 w 1638300"/>
                <a:gd name="connsiteY521" fmla="*/ 1283208 h 1504950"/>
                <a:gd name="connsiteX522" fmla="*/ 90487 w 1638300"/>
                <a:gd name="connsiteY522" fmla="*/ 1285684 h 1504950"/>
                <a:gd name="connsiteX523" fmla="*/ 88678 w 1638300"/>
                <a:gd name="connsiteY523" fmla="*/ 1290923 h 1504950"/>
                <a:gd name="connsiteX524" fmla="*/ 86201 w 1638300"/>
                <a:gd name="connsiteY524" fmla="*/ 1283303 h 1504950"/>
                <a:gd name="connsiteX525" fmla="*/ 81915 w 1638300"/>
                <a:gd name="connsiteY525" fmla="*/ 1285780 h 1504950"/>
                <a:gd name="connsiteX526" fmla="*/ 79058 w 1638300"/>
                <a:gd name="connsiteY526" fmla="*/ 1277398 h 1504950"/>
                <a:gd name="connsiteX527" fmla="*/ 67913 w 1638300"/>
                <a:gd name="connsiteY527" fmla="*/ 1285970 h 1504950"/>
                <a:gd name="connsiteX528" fmla="*/ 63722 w 1638300"/>
                <a:gd name="connsiteY528" fmla="*/ 1299496 h 1504950"/>
                <a:gd name="connsiteX529" fmla="*/ 53340 w 1638300"/>
                <a:gd name="connsiteY529" fmla="*/ 1299019 h 1504950"/>
                <a:gd name="connsiteX530" fmla="*/ 52387 w 1638300"/>
                <a:gd name="connsiteY530" fmla="*/ 1304639 h 1504950"/>
                <a:gd name="connsiteX531" fmla="*/ 40005 w 1638300"/>
                <a:gd name="connsiteY531" fmla="*/ 1294924 h 1504950"/>
                <a:gd name="connsiteX532" fmla="*/ 29718 w 1638300"/>
                <a:gd name="connsiteY532" fmla="*/ 1292161 h 1504950"/>
                <a:gd name="connsiteX533" fmla="*/ 30099 w 1638300"/>
                <a:gd name="connsiteY533" fmla="*/ 1278922 h 1504950"/>
                <a:gd name="connsiteX534" fmla="*/ 19812 w 1638300"/>
                <a:gd name="connsiteY534" fmla="*/ 1277017 h 1504950"/>
                <a:gd name="connsiteX535" fmla="*/ 9525 w 1638300"/>
                <a:gd name="connsiteY535" fmla="*/ 1268825 h 1504950"/>
                <a:gd name="connsiteX536" fmla="*/ 17050 w 1638300"/>
                <a:gd name="connsiteY536" fmla="*/ 1263301 h 1504950"/>
                <a:gd name="connsiteX537" fmla="*/ 18574 w 1638300"/>
                <a:gd name="connsiteY537" fmla="*/ 1249204 h 1504950"/>
                <a:gd name="connsiteX538" fmla="*/ 26099 w 1638300"/>
                <a:gd name="connsiteY538" fmla="*/ 1204341 h 1504950"/>
                <a:gd name="connsiteX539" fmla="*/ 39434 w 1638300"/>
                <a:gd name="connsiteY539" fmla="*/ 1212151 h 1504950"/>
                <a:gd name="connsiteX540" fmla="*/ 49720 w 1638300"/>
                <a:gd name="connsiteY540" fmla="*/ 1214152 h 1504950"/>
                <a:gd name="connsiteX541" fmla="*/ 42196 w 1638300"/>
                <a:gd name="connsiteY541" fmla="*/ 1209961 h 1504950"/>
                <a:gd name="connsiteX542" fmla="*/ 36386 w 1638300"/>
                <a:gd name="connsiteY542" fmla="*/ 1202436 h 1504950"/>
                <a:gd name="connsiteX543" fmla="*/ 37148 w 1638300"/>
                <a:gd name="connsiteY543" fmla="*/ 1197674 h 1504950"/>
                <a:gd name="connsiteX544" fmla="*/ 49054 w 1638300"/>
                <a:gd name="connsiteY544" fmla="*/ 1182338 h 1504950"/>
                <a:gd name="connsiteX545" fmla="*/ 35528 w 1638300"/>
                <a:gd name="connsiteY545" fmla="*/ 1153763 h 1504950"/>
                <a:gd name="connsiteX546" fmla="*/ 39624 w 1638300"/>
                <a:gd name="connsiteY546" fmla="*/ 1152144 h 1504950"/>
                <a:gd name="connsiteX547" fmla="*/ 38100 w 1638300"/>
                <a:gd name="connsiteY547" fmla="*/ 1148620 h 1504950"/>
                <a:gd name="connsiteX548" fmla="*/ 48959 w 1638300"/>
                <a:gd name="connsiteY548" fmla="*/ 1143476 h 1504950"/>
                <a:gd name="connsiteX549" fmla="*/ 52007 w 1638300"/>
                <a:gd name="connsiteY549" fmla="*/ 1148525 h 1504950"/>
                <a:gd name="connsiteX550" fmla="*/ 58198 w 1638300"/>
                <a:gd name="connsiteY550" fmla="*/ 1143095 h 1504950"/>
                <a:gd name="connsiteX551" fmla="*/ 65913 w 1638300"/>
                <a:gd name="connsiteY551" fmla="*/ 1142428 h 1504950"/>
                <a:gd name="connsiteX552" fmla="*/ 91059 w 1638300"/>
                <a:gd name="connsiteY552" fmla="*/ 1159002 h 1504950"/>
                <a:gd name="connsiteX553" fmla="*/ 101727 w 1638300"/>
                <a:gd name="connsiteY553" fmla="*/ 1160335 h 1504950"/>
                <a:gd name="connsiteX554" fmla="*/ 105728 w 1638300"/>
                <a:gd name="connsiteY554" fmla="*/ 1150429 h 1504950"/>
                <a:gd name="connsiteX555" fmla="*/ 102299 w 1638300"/>
                <a:gd name="connsiteY555" fmla="*/ 1147096 h 1504950"/>
                <a:gd name="connsiteX556" fmla="*/ 109919 w 1638300"/>
                <a:gd name="connsiteY556" fmla="*/ 1148715 h 1504950"/>
                <a:gd name="connsiteX557" fmla="*/ 111252 w 1638300"/>
                <a:gd name="connsiteY557" fmla="*/ 1143286 h 1504950"/>
                <a:gd name="connsiteX558" fmla="*/ 108013 w 1638300"/>
                <a:gd name="connsiteY558" fmla="*/ 1142238 h 1504950"/>
                <a:gd name="connsiteX559" fmla="*/ 108871 w 1638300"/>
                <a:gd name="connsiteY559" fmla="*/ 1134523 h 1504950"/>
                <a:gd name="connsiteX560" fmla="*/ 111252 w 1638300"/>
                <a:gd name="connsiteY560" fmla="*/ 1134618 h 1504950"/>
                <a:gd name="connsiteX561" fmla="*/ 116015 w 1638300"/>
                <a:gd name="connsiteY561" fmla="*/ 1116044 h 1504950"/>
                <a:gd name="connsiteX562" fmla="*/ 115253 w 1638300"/>
                <a:gd name="connsiteY562" fmla="*/ 1106995 h 1504950"/>
                <a:gd name="connsiteX563" fmla="*/ 109633 w 1638300"/>
                <a:gd name="connsiteY563" fmla="*/ 1108519 h 1504950"/>
                <a:gd name="connsiteX564" fmla="*/ 108109 w 1638300"/>
                <a:gd name="connsiteY564" fmla="*/ 1102709 h 1504950"/>
                <a:gd name="connsiteX565" fmla="*/ 94583 w 1638300"/>
                <a:gd name="connsiteY565" fmla="*/ 1107091 h 1504950"/>
                <a:gd name="connsiteX566" fmla="*/ 85154 w 1638300"/>
                <a:gd name="connsiteY566" fmla="*/ 1080135 h 1504950"/>
                <a:gd name="connsiteX567" fmla="*/ 94393 w 1638300"/>
                <a:gd name="connsiteY567" fmla="*/ 1077087 h 1504950"/>
                <a:gd name="connsiteX568" fmla="*/ 86773 w 1638300"/>
                <a:gd name="connsiteY568" fmla="*/ 1056799 h 1504950"/>
                <a:gd name="connsiteX569" fmla="*/ 85249 w 1638300"/>
                <a:gd name="connsiteY569" fmla="*/ 1057561 h 1504950"/>
                <a:gd name="connsiteX570" fmla="*/ 82677 w 1638300"/>
                <a:gd name="connsiteY570" fmla="*/ 1047845 h 1504950"/>
                <a:gd name="connsiteX571" fmla="*/ 80772 w 1638300"/>
                <a:gd name="connsiteY571" fmla="*/ 1048607 h 1504950"/>
                <a:gd name="connsiteX572" fmla="*/ 78391 w 1638300"/>
                <a:gd name="connsiteY572" fmla="*/ 1039177 h 1504950"/>
                <a:gd name="connsiteX573" fmla="*/ 71247 w 1638300"/>
                <a:gd name="connsiteY573" fmla="*/ 1041749 h 1504950"/>
                <a:gd name="connsiteX574" fmla="*/ 68580 w 1638300"/>
                <a:gd name="connsiteY574" fmla="*/ 1031843 h 1504950"/>
                <a:gd name="connsiteX575" fmla="*/ 60484 w 1638300"/>
                <a:gd name="connsiteY575" fmla="*/ 1032605 h 1504950"/>
                <a:gd name="connsiteX576" fmla="*/ 56198 w 1638300"/>
                <a:gd name="connsiteY576" fmla="*/ 1023842 h 1504950"/>
                <a:gd name="connsiteX577" fmla="*/ 60865 w 1638300"/>
                <a:gd name="connsiteY577" fmla="*/ 1020794 h 1504950"/>
                <a:gd name="connsiteX578" fmla="*/ 59341 w 1638300"/>
                <a:gd name="connsiteY578" fmla="*/ 1010126 h 1504950"/>
                <a:gd name="connsiteX579" fmla="*/ 53340 w 1638300"/>
                <a:gd name="connsiteY579" fmla="*/ 1001268 h 1504950"/>
                <a:gd name="connsiteX580" fmla="*/ 63627 w 1638300"/>
                <a:gd name="connsiteY580" fmla="*/ 994982 h 1504950"/>
                <a:gd name="connsiteX581" fmla="*/ 70390 w 1638300"/>
                <a:gd name="connsiteY581" fmla="*/ 997172 h 1504950"/>
                <a:gd name="connsiteX582" fmla="*/ 88678 w 1638300"/>
                <a:gd name="connsiteY582" fmla="*/ 991648 h 1504950"/>
                <a:gd name="connsiteX583" fmla="*/ 99536 w 1638300"/>
                <a:gd name="connsiteY583" fmla="*/ 992600 h 1504950"/>
                <a:gd name="connsiteX584" fmla="*/ 102013 w 1638300"/>
                <a:gd name="connsiteY584" fmla="*/ 990028 h 1504950"/>
                <a:gd name="connsiteX585" fmla="*/ 93059 w 1638300"/>
                <a:gd name="connsiteY585" fmla="*/ 979075 h 1504950"/>
                <a:gd name="connsiteX586" fmla="*/ 100012 w 1638300"/>
                <a:gd name="connsiteY586" fmla="*/ 973455 h 1504950"/>
                <a:gd name="connsiteX587" fmla="*/ 103632 w 1638300"/>
                <a:gd name="connsiteY587" fmla="*/ 976408 h 1504950"/>
                <a:gd name="connsiteX588" fmla="*/ 99822 w 1638300"/>
                <a:gd name="connsiteY588" fmla="*/ 980980 h 1504950"/>
                <a:gd name="connsiteX589" fmla="*/ 104299 w 1638300"/>
                <a:gd name="connsiteY589" fmla="*/ 986885 h 1504950"/>
                <a:gd name="connsiteX590" fmla="*/ 112395 w 1638300"/>
                <a:gd name="connsiteY590" fmla="*/ 984980 h 1504950"/>
                <a:gd name="connsiteX591" fmla="*/ 115062 w 1638300"/>
                <a:gd name="connsiteY591" fmla="*/ 993648 h 1504950"/>
                <a:gd name="connsiteX592" fmla="*/ 116681 w 1638300"/>
                <a:gd name="connsiteY592" fmla="*/ 992791 h 1504950"/>
                <a:gd name="connsiteX593" fmla="*/ 112586 w 1638300"/>
                <a:gd name="connsiteY593" fmla="*/ 969169 h 1504950"/>
                <a:gd name="connsiteX594" fmla="*/ 112871 w 1638300"/>
                <a:gd name="connsiteY594" fmla="*/ 941642 h 1504950"/>
                <a:gd name="connsiteX595" fmla="*/ 135445 w 1638300"/>
                <a:gd name="connsiteY595" fmla="*/ 938022 h 1504950"/>
                <a:gd name="connsiteX596" fmla="*/ 137446 w 1638300"/>
                <a:gd name="connsiteY596" fmla="*/ 942880 h 1504950"/>
                <a:gd name="connsiteX597" fmla="*/ 139637 w 1638300"/>
                <a:gd name="connsiteY597" fmla="*/ 942784 h 1504950"/>
                <a:gd name="connsiteX598" fmla="*/ 143351 w 1638300"/>
                <a:gd name="connsiteY598" fmla="*/ 930878 h 1504950"/>
                <a:gd name="connsiteX599" fmla="*/ 164116 w 1638300"/>
                <a:gd name="connsiteY599" fmla="*/ 932688 h 1504950"/>
                <a:gd name="connsiteX600" fmla="*/ 166307 w 1638300"/>
                <a:gd name="connsiteY600" fmla="*/ 929354 h 1504950"/>
                <a:gd name="connsiteX601" fmla="*/ 170212 w 1638300"/>
                <a:gd name="connsiteY601" fmla="*/ 931354 h 1504950"/>
                <a:gd name="connsiteX602" fmla="*/ 175832 w 1638300"/>
                <a:gd name="connsiteY602" fmla="*/ 921353 h 1504950"/>
                <a:gd name="connsiteX603" fmla="*/ 184595 w 1638300"/>
                <a:gd name="connsiteY603" fmla="*/ 926116 h 1504950"/>
                <a:gd name="connsiteX604" fmla="*/ 196977 w 1638300"/>
                <a:gd name="connsiteY604" fmla="*/ 899827 h 1504950"/>
                <a:gd name="connsiteX605" fmla="*/ 210026 w 1638300"/>
                <a:gd name="connsiteY605" fmla="*/ 883920 h 1504950"/>
                <a:gd name="connsiteX606" fmla="*/ 199549 w 1638300"/>
                <a:gd name="connsiteY606" fmla="*/ 881443 h 1504950"/>
                <a:gd name="connsiteX607" fmla="*/ 202311 w 1638300"/>
                <a:gd name="connsiteY607" fmla="*/ 877062 h 1504950"/>
                <a:gd name="connsiteX608" fmla="*/ 204692 w 1638300"/>
                <a:gd name="connsiteY608" fmla="*/ 860869 h 1504950"/>
                <a:gd name="connsiteX609" fmla="*/ 194691 w 1638300"/>
                <a:gd name="connsiteY609" fmla="*/ 863632 h 1504950"/>
                <a:gd name="connsiteX610" fmla="*/ 188690 w 1638300"/>
                <a:gd name="connsiteY610" fmla="*/ 850678 h 1504950"/>
                <a:gd name="connsiteX611" fmla="*/ 188404 w 1638300"/>
                <a:gd name="connsiteY611" fmla="*/ 837533 h 1504950"/>
                <a:gd name="connsiteX612" fmla="*/ 200311 w 1638300"/>
                <a:gd name="connsiteY612" fmla="*/ 831437 h 1504950"/>
                <a:gd name="connsiteX613" fmla="*/ 202978 w 1638300"/>
                <a:gd name="connsiteY613" fmla="*/ 826770 h 1504950"/>
                <a:gd name="connsiteX614" fmla="*/ 226409 w 1638300"/>
                <a:gd name="connsiteY614" fmla="*/ 816388 h 1504950"/>
                <a:gd name="connsiteX615" fmla="*/ 232791 w 1638300"/>
                <a:gd name="connsiteY615" fmla="*/ 811244 h 1504950"/>
                <a:gd name="connsiteX616" fmla="*/ 243554 w 1638300"/>
                <a:gd name="connsiteY616" fmla="*/ 812578 h 1504950"/>
                <a:gd name="connsiteX617" fmla="*/ 246602 w 1638300"/>
                <a:gd name="connsiteY617" fmla="*/ 813721 h 1504950"/>
                <a:gd name="connsiteX618" fmla="*/ 246031 w 1638300"/>
                <a:gd name="connsiteY618" fmla="*/ 816864 h 1504950"/>
                <a:gd name="connsiteX619" fmla="*/ 252127 w 1638300"/>
                <a:gd name="connsiteY619" fmla="*/ 824293 h 1504950"/>
                <a:gd name="connsiteX620" fmla="*/ 272605 w 1638300"/>
                <a:gd name="connsiteY620" fmla="*/ 814959 h 1504950"/>
                <a:gd name="connsiteX621" fmla="*/ 276606 w 1638300"/>
                <a:gd name="connsiteY621" fmla="*/ 820674 h 1504950"/>
                <a:gd name="connsiteX622" fmla="*/ 278797 w 1638300"/>
                <a:gd name="connsiteY622" fmla="*/ 820293 h 1504950"/>
                <a:gd name="connsiteX623" fmla="*/ 277749 w 1638300"/>
                <a:gd name="connsiteY623" fmla="*/ 822960 h 1504950"/>
                <a:gd name="connsiteX624" fmla="*/ 286893 w 1638300"/>
                <a:gd name="connsiteY624" fmla="*/ 829437 h 1504950"/>
                <a:gd name="connsiteX625" fmla="*/ 311849 w 1638300"/>
                <a:gd name="connsiteY625" fmla="*/ 833057 h 1504950"/>
                <a:gd name="connsiteX626" fmla="*/ 326517 w 1638300"/>
                <a:gd name="connsiteY626" fmla="*/ 830866 h 1504950"/>
                <a:gd name="connsiteX627" fmla="*/ 327279 w 1638300"/>
                <a:gd name="connsiteY627" fmla="*/ 845915 h 1504950"/>
                <a:gd name="connsiteX628" fmla="*/ 331089 w 1638300"/>
                <a:gd name="connsiteY628" fmla="*/ 847439 h 1504950"/>
                <a:gd name="connsiteX629" fmla="*/ 326898 w 1638300"/>
                <a:gd name="connsiteY629" fmla="*/ 855631 h 1504950"/>
                <a:gd name="connsiteX630" fmla="*/ 339471 w 1638300"/>
                <a:gd name="connsiteY630" fmla="*/ 857821 h 1504950"/>
                <a:gd name="connsiteX631" fmla="*/ 347758 w 1638300"/>
                <a:gd name="connsiteY631" fmla="*/ 853059 h 1504950"/>
                <a:gd name="connsiteX632" fmla="*/ 354997 w 1638300"/>
                <a:gd name="connsiteY632" fmla="*/ 855250 h 1504950"/>
                <a:gd name="connsiteX633" fmla="*/ 365093 w 1638300"/>
                <a:gd name="connsiteY633" fmla="*/ 849725 h 1504950"/>
                <a:gd name="connsiteX634" fmla="*/ 367379 w 1638300"/>
                <a:gd name="connsiteY634" fmla="*/ 856012 h 1504950"/>
                <a:gd name="connsiteX635" fmla="*/ 359378 w 1638300"/>
                <a:gd name="connsiteY635" fmla="*/ 867156 h 1504950"/>
                <a:gd name="connsiteX636" fmla="*/ 366998 w 1638300"/>
                <a:gd name="connsiteY636" fmla="*/ 872490 h 1504950"/>
                <a:gd name="connsiteX637" fmla="*/ 365570 w 1638300"/>
                <a:gd name="connsiteY637" fmla="*/ 874014 h 1504950"/>
                <a:gd name="connsiteX638" fmla="*/ 377857 w 1638300"/>
                <a:gd name="connsiteY638" fmla="*/ 878110 h 1504950"/>
                <a:gd name="connsiteX639" fmla="*/ 378714 w 1638300"/>
                <a:gd name="connsiteY639" fmla="*/ 884777 h 1504950"/>
                <a:gd name="connsiteX640" fmla="*/ 385096 w 1638300"/>
                <a:gd name="connsiteY640" fmla="*/ 885063 h 1504950"/>
                <a:gd name="connsiteX641" fmla="*/ 382715 w 1638300"/>
                <a:gd name="connsiteY641" fmla="*/ 888397 h 1504950"/>
                <a:gd name="connsiteX642" fmla="*/ 386144 w 1638300"/>
                <a:gd name="connsiteY642" fmla="*/ 895350 h 1504950"/>
                <a:gd name="connsiteX643" fmla="*/ 380048 w 1638300"/>
                <a:gd name="connsiteY643" fmla="*/ 904875 h 1504950"/>
                <a:gd name="connsiteX644" fmla="*/ 379857 w 1638300"/>
                <a:gd name="connsiteY644" fmla="*/ 912590 h 1504950"/>
                <a:gd name="connsiteX645" fmla="*/ 388334 w 1638300"/>
                <a:gd name="connsiteY645" fmla="*/ 922592 h 1504950"/>
                <a:gd name="connsiteX646" fmla="*/ 395002 w 1638300"/>
                <a:gd name="connsiteY646" fmla="*/ 947166 h 1504950"/>
                <a:gd name="connsiteX647" fmla="*/ 387763 w 1638300"/>
                <a:gd name="connsiteY647" fmla="*/ 946214 h 1504950"/>
                <a:gd name="connsiteX648" fmla="*/ 385382 w 1638300"/>
                <a:gd name="connsiteY648" fmla="*/ 949166 h 1504950"/>
                <a:gd name="connsiteX649" fmla="*/ 385286 w 1638300"/>
                <a:gd name="connsiteY649" fmla="*/ 958120 h 1504950"/>
                <a:gd name="connsiteX650" fmla="*/ 376809 w 1638300"/>
                <a:gd name="connsiteY650" fmla="*/ 959358 h 1504950"/>
                <a:gd name="connsiteX651" fmla="*/ 368903 w 1638300"/>
                <a:gd name="connsiteY651" fmla="*/ 966121 h 1504950"/>
                <a:gd name="connsiteX652" fmla="*/ 363379 w 1638300"/>
                <a:gd name="connsiteY652" fmla="*/ 965549 h 1504950"/>
                <a:gd name="connsiteX653" fmla="*/ 355759 w 1638300"/>
                <a:gd name="connsiteY653" fmla="*/ 973074 h 1504950"/>
                <a:gd name="connsiteX654" fmla="*/ 321945 w 1638300"/>
                <a:gd name="connsiteY654" fmla="*/ 973931 h 1504950"/>
                <a:gd name="connsiteX655" fmla="*/ 315182 w 1638300"/>
                <a:gd name="connsiteY655" fmla="*/ 966787 h 1504950"/>
                <a:gd name="connsiteX656" fmla="*/ 301085 w 1638300"/>
                <a:gd name="connsiteY656" fmla="*/ 970598 h 1504950"/>
                <a:gd name="connsiteX657" fmla="*/ 304991 w 1638300"/>
                <a:gd name="connsiteY657" fmla="*/ 986600 h 1504950"/>
                <a:gd name="connsiteX658" fmla="*/ 293465 w 1638300"/>
                <a:gd name="connsiteY658" fmla="*/ 998410 h 1504950"/>
                <a:gd name="connsiteX659" fmla="*/ 298037 w 1638300"/>
                <a:gd name="connsiteY659" fmla="*/ 1003744 h 1504950"/>
                <a:gd name="connsiteX660" fmla="*/ 298990 w 1638300"/>
                <a:gd name="connsiteY660" fmla="*/ 1001173 h 1504950"/>
                <a:gd name="connsiteX661" fmla="*/ 303848 w 1638300"/>
                <a:gd name="connsiteY661" fmla="*/ 1000506 h 1504950"/>
                <a:gd name="connsiteX662" fmla="*/ 318707 w 1638300"/>
                <a:gd name="connsiteY662" fmla="*/ 1000887 h 1504950"/>
                <a:gd name="connsiteX663" fmla="*/ 318326 w 1638300"/>
                <a:gd name="connsiteY663" fmla="*/ 1002697 h 1504950"/>
                <a:gd name="connsiteX664" fmla="*/ 330041 w 1638300"/>
                <a:gd name="connsiteY664" fmla="*/ 1004983 h 1504950"/>
                <a:gd name="connsiteX665" fmla="*/ 330232 w 1638300"/>
                <a:gd name="connsiteY665" fmla="*/ 1002983 h 1504950"/>
                <a:gd name="connsiteX666" fmla="*/ 338519 w 1638300"/>
                <a:gd name="connsiteY666" fmla="*/ 1001744 h 1504950"/>
                <a:gd name="connsiteX667" fmla="*/ 337090 w 1638300"/>
                <a:gd name="connsiteY667" fmla="*/ 1006126 h 1504950"/>
                <a:gd name="connsiteX668" fmla="*/ 351568 w 1638300"/>
                <a:gd name="connsiteY668" fmla="*/ 1010507 h 1504950"/>
                <a:gd name="connsiteX669" fmla="*/ 351854 w 1638300"/>
                <a:gd name="connsiteY669" fmla="*/ 1013936 h 1504950"/>
                <a:gd name="connsiteX670" fmla="*/ 358140 w 1638300"/>
                <a:gd name="connsiteY670" fmla="*/ 1013174 h 1504950"/>
                <a:gd name="connsiteX671" fmla="*/ 359759 w 1638300"/>
                <a:gd name="connsiteY671" fmla="*/ 1016317 h 1504950"/>
                <a:gd name="connsiteX672" fmla="*/ 365855 w 1638300"/>
                <a:gd name="connsiteY672" fmla="*/ 1014889 h 1504950"/>
                <a:gd name="connsiteX673" fmla="*/ 366617 w 1638300"/>
                <a:gd name="connsiteY673" fmla="*/ 1017746 h 1504950"/>
                <a:gd name="connsiteX674" fmla="*/ 383953 w 1638300"/>
                <a:gd name="connsiteY674" fmla="*/ 1012793 h 1504950"/>
                <a:gd name="connsiteX675" fmla="*/ 385858 w 1638300"/>
                <a:gd name="connsiteY675" fmla="*/ 1020699 h 1504950"/>
                <a:gd name="connsiteX676" fmla="*/ 393763 w 1638300"/>
                <a:gd name="connsiteY676" fmla="*/ 1026414 h 1504950"/>
                <a:gd name="connsiteX677" fmla="*/ 501301 w 1638300"/>
                <a:gd name="connsiteY677" fmla="*/ 1002411 h 1504950"/>
                <a:gd name="connsiteX678" fmla="*/ 528542 w 1638300"/>
                <a:gd name="connsiteY678" fmla="*/ 989076 h 1504950"/>
                <a:gd name="connsiteX679" fmla="*/ 530733 w 1638300"/>
                <a:gd name="connsiteY679" fmla="*/ 987076 h 1504950"/>
                <a:gd name="connsiteX680" fmla="*/ 513779 w 1638300"/>
                <a:gd name="connsiteY680" fmla="*/ 963168 h 1504950"/>
                <a:gd name="connsiteX681" fmla="*/ 515398 w 1638300"/>
                <a:gd name="connsiteY681" fmla="*/ 949166 h 1504950"/>
                <a:gd name="connsiteX682" fmla="*/ 524351 w 1638300"/>
                <a:gd name="connsiteY682" fmla="*/ 952024 h 1504950"/>
                <a:gd name="connsiteX683" fmla="*/ 524542 w 1638300"/>
                <a:gd name="connsiteY683" fmla="*/ 948500 h 1504950"/>
                <a:gd name="connsiteX684" fmla="*/ 516065 w 1638300"/>
                <a:gd name="connsiteY684" fmla="*/ 944404 h 1504950"/>
                <a:gd name="connsiteX685" fmla="*/ 517588 w 1638300"/>
                <a:gd name="connsiteY685" fmla="*/ 938879 h 1504950"/>
                <a:gd name="connsiteX686" fmla="*/ 537972 w 1638300"/>
                <a:gd name="connsiteY686" fmla="*/ 939356 h 1504950"/>
                <a:gd name="connsiteX687" fmla="*/ 552736 w 1638300"/>
                <a:gd name="connsiteY687" fmla="*/ 933545 h 1504950"/>
                <a:gd name="connsiteX688" fmla="*/ 556546 w 1638300"/>
                <a:gd name="connsiteY688" fmla="*/ 926211 h 1504950"/>
                <a:gd name="connsiteX689" fmla="*/ 577120 w 1638300"/>
                <a:gd name="connsiteY689" fmla="*/ 929640 h 1504950"/>
                <a:gd name="connsiteX690" fmla="*/ 597122 w 1638300"/>
                <a:gd name="connsiteY690" fmla="*/ 936212 h 1504950"/>
                <a:gd name="connsiteX691" fmla="*/ 595408 w 1638300"/>
                <a:gd name="connsiteY691" fmla="*/ 921829 h 1504950"/>
                <a:gd name="connsiteX692" fmla="*/ 607409 w 1638300"/>
                <a:gd name="connsiteY692" fmla="*/ 918972 h 1504950"/>
                <a:gd name="connsiteX693" fmla="*/ 611791 w 1638300"/>
                <a:gd name="connsiteY693" fmla="*/ 913448 h 1504950"/>
                <a:gd name="connsiteX694" fmla="*/ 613124 w 1638300"/>
                <a:gd name="connsiteY694" fmla="*/ 916972 h 1504950"/>
                <a:gd name="connsiteX695" fmla="*/ 617506 w 1638300"/>
                <a:gd name="connsiteY695" fmla="*/ 905827 h 1504950"/>
                <a:gd name="connsiteX696" fmla="*/ 622459 w 1638300"/>
                <a:gd name="connsiteY696" fmla="*/ 901636 h 1504950"/>
                <a:gd name="connsiteX697" fmla="*/ 621316 w 1638300"/>
                <a:gd name="connsiteY697" fmla="*/ 905923 h 1504950"/>
                <a:gd name="connsiteX698" fmla="*/ 626174 w 1638300"/>
                <a:gd name="connsiteY698" fmla="*/ 910400 h 1504950"/>
                <a:gd name="connsiteX699" fmla="*/ 630269 w 1638300"/>
                <a:gd name="connsiteY699" fmla="*/ 906590 h 1504950"/>
                <a:gd name="connsiteX700" fmla="*/ 634555 w 1638300"/>
                <a:gd name="connsiteY700" fmla="*/ 909447 h 1504950"/>
                <a:gd name="connsiteX701" fmla="*/ 629984 w 1638300"/>
                <a:gd name="connsiteY701" fmla="*/ 916400 h 1504950"/>
                <a:gd name="connsiteX702" fmla="*/ 634651 w 1638300"/>
                <a:gd name="connsiteY702" fmla="*/ 915829 h 1504950"/>
                <a:gd name="connsiteX703" fmla="*/ 636079 w 1638300"/>
                <a:gd name="connsiteY703" fmla="*/ 919067 h 1504950"/>
                <a:gd name="connsiteX704" fmla="*/ 640842 w 1638300"/>
                <a:gd name="connsiteY704" fmla="*/ 912876 h 1504950"/>
                <a:gd name="connsiteX705" fmla="*/ 643319 w 1638300"/>
                <a:gd name="connsiteY705" fmla="*/ 912685 h 1504950"/>
                <a:gd name="connsiteX706" fmla="*/ 645890 w 1638300"/>
                <a:gd name="connsiteY706" fmla="*/ 918019 h 1504950"/>
                <a:gd name="connsiteX707" fmla="*/ 653510 w 1638300"/>
                <a:gd name="connsiteY707" fmla="*/ 912400 h 1504950"/>
                <a:gd name="connsiteX708" fmla="*/ 667608 w 1638300"/>
                <a:gd name="connsiteY708" fmla="*/ 907447 h 1504950"/>
                <a:gd name="connsiteX709" fmla="*/ 663893 w 1638300"/>
                <a:gd name="connsiteY709" fmla="*/ 899827 h 1504950"/>
                <a:gd name="connsiteX710" fmla="*/ 656082 w 1638300"/>
                <a:gd name="connsiteY710" fmla="*/ 863251 h 1504950"/>
                <a:gd name="connsiteX711" fmla="*/ 638556 w 1638300"/>
                <a:gd name="connsiteY711" fmla="*/ 862775 h 1504950"/>
                <a:gd name="connsiteX712" fmla="*/ 625602 w 1638300"/>
                <a:gd name="connsiteY712" fmla="*/ 865537 h 1504950"/>
                <a:gd name="connsiteX713" fmla="*/ 615315 w 1638300"/>
                <a:gd name="connsiteY713" fmla="*/ 836485 h 1504950"/>
                <a:gd name="connsiteX714" fmla="*/ 617315 w 1638300"/>
                <a:gd name="connsiteY714" fmla="*/ 822579 h 1504950"/>
                <a:gd name="connsiteX715" fmla="*/ 629984 w 1638300"/>
                <a:gd name="connsiteY715" fmla="*/ 817626 h 1504950"/>
                <a:gd name="connsiteX716" fmla="*/ 640271 w 1638300"/>
                <a:gd name="connsiteY716" fmla="*/ 800481 h 1504950"/>
                <a:gd name="connsiteX717" fmla="*/ 646272 w 1638300"/>
                <a:gd name="connsiteY717" fmla="*/ 794957 h 1504950"/>
                <a:gd name="connsiteX718" fmla="*/ 643319 w 1638300"/>
                <a:gd name="connsiteY718" fmla="*/ 783526 h 1504950"/>
                <a:gd name="connsiteX719" fmla="*/ 646557 w 1638300"/>
                <a:gd name="connsiteY719" fmla="*/ 777716 h 1504950"/>
                <a:gd name="connsiteX720" fmla="*/ 671799 w 1638300"/>
                <a:gd name="connsiteY720" fmla="*/ 775144 h 1504950"/>
                <a:gd name="connsiteX721" fmla="*/ 660749 w 1638300"/>
                <a:gd name="connsiteY721" fmla="*/ 763810 h 1504950"/>
                <a:gd name="connsiteX722" fmla="*/ 672465 w 1638300"/>
                <a:gd name="connsiteY722" fmla="*/ 755904 h 1504950"/>
                <a:gd name="connsiteX723" fmla="*/ 673132 w 1638300"/>
                <a:gd name="connsiteY723" fmla="*/ 750284 h 1504950"/>
                <a:gd name="connsiteX724" fmla="*/ 666083 w 1638300"/>
                <a:gd name="connsiteY724" fmla="*/ 751427 h 1504950"/>
                <a:gd name="connsiteX725" fmla="*/ 665036 w 1638300"/>
                <a:gd name="connsiteY725" fmla="*/ 748284 h 1504950"/>
                <a:gd name="connsiteX726" fmla="*/ 659511 w 1638300"/>
                <a:gd name="connsiteY726" fmla="*/ 749522 h 1504950"/>
                <a:gd name="connsiteX727" fmla="*/ 657892 w 1638300"/>
                <a:gd name="connsiteY727" fmla="*/ 746569 h 1504950"/>
                <a:gd name="connsiteX728" fmla="*/ 668941 w 1638300"/>
                <a:gd name="connsiteY728" fmla="*/ 738950 h 1504950"/>
                <a:gd name="connsiteX729" fmla="*/ 679609 w 1638300"/>
                <a:gd name="connsiteY729" fmla="*/ 735997 h 1504950"/>
                <a:gd name="connsiteX730" fmla="*/ 678656 w 1638300"/>
                <a:gd name="connsiteY730" fmla="*/ 720281 h 1504950"/>
                <a:gd name="connsiteX731" fmla="*/ 668846 w 1638300"/>
                <a:gd name="connsiteY731" fmla="*/ 676370 h 1504950"/>
                <a:gd name="connsiteX732" fmla="*/ 669131 w 1638300"/>
                <a:gd name="connsiteY732" fmla="*/ 660844 h 1504950"/>
                <a:gd name="connsiteX733" fmla="*/ 662750 w 1638300"/>
                <a:gd name="connsiteY733" fmla="*/ 658940 h 1504950"/>
                <a:gd name="connsiteX734" fmla="*/ 664464 w 1638300"/>
                <a:gd name="connsiteY734" fmla="*/ 652367 h 1504950"/>
                <a:gd name="connsiteX735" fmla="*/ 670084 w 1638300"/>
                <a:gd name="connsiteY735" fmla="*/ 646081 h 1504950"/>
                <a:gd name="connsiteX736" fmla="*/ 673227 w 1638300"/>
                <a:gd name="connsiteY736" fmla="*/ 624173 h 1504950"/>
                <a:gd name="connsiteX737" fmla="*/ 682466 w 1638300"/>
                <a:gd name="connsiteY737" fmla="*/ 605409 h 1504950"/>
                <a:gd name="connsiteX738" fmla="*/ 674561 w 1638300"/>
                <a:gd name="connsiteY738" fmla="*/ 597408 h 1504950"/>
                <a:gd name="connsiteX739" fmla="*/ 673608 w 1638300"/>
                <a:gd name="connsiteY739" fmla="*/ 593122 h 1504950"/>
                <a:gd name="connsiteX740" fmla="*/ 665322 w 1638300"/>
                <a:gd name="connsiteY740" fmla="*/ 593122 h 1504950"/>
                <a:gd name="connsiteX741" fmla="*/ 667893 w 1638300"/>
                <a:gd name="connsiteY741" fmla="*/ 586931 h 1504950"/>
                <a:gd name="connsiteX742" fmla="*/ 663512 w 1638300"/>
                <a:gd name="connsiteY742" fmla="*/ 586550 h 1504950"/>
                <a:gd name="connsiteX743" fmla="*/ 666179 w 1638300"/>
                <a:gd name="connsiteY743" fmla="*/ 582930 h 1504950"/>
                <a:gd name="connsiteX744" fmla="*/ 665226 w 1638300"/>
                <a:gd name="connsiteY744" fmla="*/ 578834 h 1504950"/>
                <a:gd name="connsiteX745" fmla="*/ 659892 w 1638300"/>
                <a:gd name="connsiteY745" fmla="*/ 574262 h 1504950"/>
                <a:gd name="connsiteX746" fmla="*/ 653987 w 1638300"/>
                <a:gd name="connsiteY746" fmla="*/ 576167 h 1504950"/>
                <a:gd name="connsiteX747" fmla="*/ 647795 w 1638300"/>
                <a:gd name="connsiteY747" fmla="*/ 565309 h 1504950"/>
                <a:gd name="connsiteX748" fmla="*/ 638842 w 1638300"/>
                <a:gd name="connsiteY748" fmla="*/ 561023 h 1504950"/>
                <a:gd name="connsiteX749" fmla="*/ 633032 w 1638300"/>
                <a:gd name="connsiteY749" fmla="*/ 561880 h 1504950"/>
                <a:gd name="connsiteX750" fmla="*/ 627888 w 1638300"/>
                <a:gd name="connsiteY750" fmla="*/ 557212 h 1504950"/>
                <a:gd name="connsiteX751" fmla="*/ 623221 w 1638300"/>
                <a:gd name="connsiteY751" fmla="*/ 556927 h 1504950"/>
                <a:gd name="connsiteX752" fmla="*/ 616649 w 1638300"/>
                <a:gd name="connsiteY752" fmla="*/ 559879 h 1504950"/>
                <a:gd name="connsiteX753" fmla="*/ 614934 w 1638300"/>
                <a:gd name="connsiteY753" fmla="*/ 563499 h 1504950"/>
                <a:gd name="connsiteX754" fmla="*/ 608648 w 1638300"/>
                <a:gd name="connsiteY754" fmla="*/ 564642 h 1504950"/>
                <a:gd name="connsiteX755" fmla="*/ 608648 w 1638300"/>
                <a:gd name="connsiteY755" fmla="*/ 560927 h 1504950"/>
                <a:gd name="connsiteX756" fmla="*/ 618363 w 1638300"/>
                <a:gd name="connsiteY756" fmla="*/ 557212 h 1504950"/>
                <a:gd name="connsiteX757" fmla="*/ 624173 w 1638300"/>
                <a:gd name="connsiteY757" fmla="*/ 549688 h 1504950"/>
                <a:gd name="connsiteX758" fmla="*/ 615887 w 1638300"/>
                <a:gd name="connsiteY758" fmla="*/ 533114 h 1504950"/>
                <a:gd name="connsiteX759" fmla="*/ 610838 w 1638300"/>
                <a:gd name="connsiteY759" fmla="*/ 528637 h 1504950"/>
                <a:gd name="connsiteX760" fmla="*/ 608076 w 1638300"/>
                <a:gd name="connsiteY760" fmla="*/ 527114 h 1504950"/>
                <a:gd name="connsiteX761" fmla="*/ 604933 w 1638300"/>
                <a:gd name="connsiteY761" fmla="*/ 542639 h 1504950"/>
                <a:gd name="connsiteX762" fmla="*/ 599123 w 1638300"/>
                <a:gd name="connsiteY762" fmla="*/ 548068 h 1504950"/>
                <a:gd name="connsiteX763" fmla="*/ 581406 w 1638300"/>
                <a:gd name="connsiteY763" fmla="*/ 533876 h 1504950"/>
                <a:gd name="connsiteX764" fmla="*/ 578168 w 1638300"/>
                <a:gd name="connsiteY764" fmla="*/ 534638 h 1504950"/>
                <a:gd name="connsiteX765" fmla="*/ 571595 w 1638300"/>
                <a:gd name="connsiteY765" fmla="*/ 542734 h 1504950"/>
                <a:gd name="connsiteX766" fmla="*/ 576072 w 1638300"/>
                <a:gd name="connsiteY766" fmla="*/ 531304 h 1504950"/>
                <a:gd name="connsiteX767" fmla="*/ 525209 w 1638300"/>
                <a:gd name="connsiteY767" fmla="*/ 497586 h 1504950"/>
                <a:gd name="connsiteX768" fmla="*/ 520637 w 1638300"/>
                <a:gd name="connsiteY768" fmla="*/ 503491 h 1504950"/>
                <a:gd name="connsiteX769" fmla="*/ 521684 w 1638300"/>
                <a:gd name="connsiteY769" fmla="*/ 505301 h 1504950"/>
                <a:gd name="connsiteX770" fmla="*/ 500253 w 1638300"/>
                <a:gd name="connsiteY770" fmla="*/ 515493 h 1504950"/>
                <a:gd name="connsiteX771" fmla="*/ 491014 w 1638300"/>
                <a:gd name="connsiteY771" fmla="*/ 523018 h 1504950"/>
                <a:gd name="connsiteX772" fmla="*/ 489871 w 1638300"/>
                <a:gd name="connsiteY772" fmla="*/ 521208 h 1504950"/>
                <a:gd name="connsiteX773" fmla="*/ 475012 w 1638300"/>
                <a:gd name="connsiteY773" fmla="*/ 527399 h 1504950"/>
                <a:gd name="connsiteX774" fmla="*/ 466058 w 1638300"/>
                <a:gd name="connsiteY774" fmla="*/ 526637 h 1504950"/>
                <a:gd name="connsiteX775" fmla="*/ 459010 w 1638300"/>
                <a:gd name="connsiteY775" fmla="*/ 507492 h 1504950"/>
                <a:gd name="connsiteX776" fmla="*/ 446723 w 1638300"/>
                <a:gd name="connsiteY776" fmla="*/ 517493 h 1504950"/>
                <a:gd name="connsiteX777" fmla="*/ 438912 w 1638300"/>
                <a:gd name="connsiteY777" fmla="*/ 519875 h 1504950"/>
                <a:gd name="connsiteX778" fmla="*/ 436721 w 1638300"/>
                <a:gd name="connsiteY778" fmla="*/ 516826 h 1504950"/>
                <a:gd name="connsiteX779" fmla="*/ 425482 w 1638300"/>
                <a:gd name="connsiteY779" fmla="*/ 517208 h 1504950"/>
                <a:gd name="connsiteX780" fmla="*/ 428911 w 1638300"/>
                <a:gd name="connsiteY780" fmla="*/ 527114 h 1504950"/>
                <a:gd name="connsiteX781" fmla="*/ 399383 w 1638300"/>
                <a:gd name="connsiteY781" fmla="*/ 540925 h 1504950"/>
                <a:gd name="connsiteX782" fmla="*/ 388715 w 1638300"/>
                <a:gd name="connsiteY782" fmla="*/ 549402 h 1504950"/>
                <a:gd name="connsiteX783" fmla="*/ 379381 w 1638300"/>
                <a:gd name="connsiteY783" fmla="*/ 532733 h 1504950"/>
                <a:gd name="connsiteX784" fmla="*/ 374809 w 1638300"/>
                <a:gd name="connsiteY784" fmla="*/ 534638 h 1504950"/>
                <a:gd name="connsiteX785" fmla="*/ 369665 w 1638300"/>
                <a:gd name="connsiteY785" fmla="*/ 526256 h 1504950"/>
                <a:gd name="connsiteX786" fmla="*/ 366712 w 1638300"/>
                <a:gd name="connsiteY786" fmla="*/ 526351 h 1504950"/>
                <a:gd name="connsiteX787" fmla="*/ 332137 w 1638300"/>
                <a:gd name="connsiteY787" fmla="*/ 450914 h 1504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</a:cxnLst>
              <a:rect l="l" t="t" r="r" b="b"/>
              <a:pathLst>
                <a:path w="1638300" h="1504950">
                  <a:moveTo>
                    <a:pt x="332137" y="450914"/>
                  </a:moveTo>
                  <a:lnTo>
                    <a:pt x="330899" y="447484"/>
                  </a:lnTo>
                  <a:lnTo>
                    <a:pt x="345281" y="442246"/>
                  </a:lnTo>
                  <a:lnTo>
                    <a:pt x="342138" y="433102"/>
                  </a:lnTo>
                  <a:lnTo>
                    <a:pt x="396430" y="418909"/>
                  </a:lnTo>
                  <a:lnTo>
                    <a:pt x="395954" y="414147"/>
                  </a:lnTo>
                  <a:lnTo>
                    <a:pt x="402717" y="413575"/>
                  </a:lnTo>
                  <a:lnTo>
                    <a:pt x="410718" y="402622"/>
                  </a:lnTo>
                  <a:lnTo>
                    <a:pt x="405860" y="393859"/>
                  </a:lnTo>
                  <a:lnTo>
                    <a:pt x="426625" y="386239"/>
                  </a:lnTo>
                  <a:lnTo>
                    <a:pt x="463868" y="381095"/>
                  </a:lnTo>
                  <a:lnTo>
                    <a:pt x="486156" y="375094"/>
                  </a:lnTo>
                  <a:lnTo>
                    <a:pt x="478250" y="342709"/>
                  </a:lnTo>
                  <a:lnTo>
                    <a:pt x="472916" y="336709"/>
                  </a:lnTo>
                  <a:lnTo>
                    <a:pt x="502253" y="334708"/>
                  </a:lnTo>
                  <a:lnTo>
                    <a:pt x="501015" y="329851"/>
                  </a:lnTo>
                  <a:lnTo>
                    <a:pt x="511778" y="328612"/>
                  </a:lnTo>
                  <a:lnTo>
                    <a:pt x="509207" y="313563"/>
                  </a:lnTo>
                  <a:lnTo>
                    <a:pt x="533971" y="307943"/>
                  </a:lnTo>
                  <a:lnTo>
                    <a:pt x="525875" y="277368"/>
                  </a:lnTo>
                  <a:lnTo>
                    <a:pt x="537210" y="272415"/>
                  </a:lnTo>
                  <a:lnTo>
                    <a:pt x="542354" y="284702"/>
                  </a:lnTo>
                  <a:lnTo>
                    <a:pt x="545878" y="282892"/>
                  </a:lnTo>
                  <a:lnTo>
                    <a:pt x="547497" y="287750"/>
                  </a:lnTo>
                  <a:lnTo>
                    <a:pt x="551117" y="287274"/>
                  </a:lnTo>
                  <a:lnTo>
                    <a:pt x="548545" y="281559"/>
                  </a:lnTo>
                  <a:lnTo>
                    <a:pt x="563023" y="276034"/>
                  </a:lnTo>
                  <a:lnTo>
                    <a:pt x="568738" y="288226"/>
                  </a:lnTo>
                  <a:lnTo>
                    <a:pt x="585692" y="285941"/>
                  </a:lnTo>
                  <a:lnTo>
                    <a:pt x="596551" y="281559"/>
                  </a:lnTo>
                  <a:lnTo>
                    <a:pt x="599694" y="291179"/>
                  </a:lnTo>
                  <a:lnTo>
                    <a:pt x="611696" y="290703"/>
                  </a:lnTo>
                  <a:lnTo>
                    <a:pt x="617220" y="282702"/>
                  </a:lnTo>
                  <a:lnTo>
                    <a:pt x="629412" y="276701"/>
                  </a:lnTo>
                  <a:lnTo>
                    <a:pt x="627317" y="271177"/>
                  </a:lnTo>
                  <a:lnTo>
                    <a:pt x="642938" y="265462"/>
                  </a:lnTo>
                  <a:lnTo>
                    <a:pt x="647700" y="261271"/>
                  </a:lnTo>
                  <a:lnTo>
                    <a:pt x="659988" y="239077"/>
                  </a:lnTo>
                  <a:lnTo>
                    <a:pt x="673894" y="233648"/>
                  </a:lnTo>
                  <a:lnTo>
                    <a:pt x="665798" y="215456"/>
                  </a:lnTo>
                  <a:lnTo>
                    <a:pt x="654748" y="213836"/>
                  </a:lnTo>
                  <a:lnTo>
                    <a:pt x="656273" y="205359"/>
                  </a:lnTo>
                  <a:lnTo>
                    <a:pt x="669036" y="201644"/>
                  </a:lnTo>
                  <a:lnTo>
                    <a:pt x="670846" y="194882"/>
                  </a:lnTo>
                  <a:lnTo>
                    <a:pt x="668941" y="193548"/>
                  </a:lnTo>
                  <a:lnTo>
                    <a:pt x="675132" y="184690"/>
                  </a:lnTo>
                  <a:lnTo>
                    <a:pt x="683133" y="179260"/>
                  </a:lnTo>
                  <a:lnTo>
                    <a:pt x="682085" y="174879"/>
                  </a:lnTo>
                  <a:lnTo>
                    <a:pt x="701516" y="169735"/>
                  </a:lnTo>
                  <a:lnTo>
                    <a:pt x="703136" y="150781"/>
                  </a:lnTo>
                  <a:lnTo>
                    <a:pt x="695801" y="152876"/>
                  </a:lnTo>
                  <a:lnTo>
                    <a:pt x="679038" y="129159"/>
                  </a:lnTo>
                  <a:lnTo>
                    <a:pt x="682085" y="123539"/>
                  </a:lnTo>
                  <a:lnTo>
                    <a:pt x="691991" y="126206"/>
                  </a:lnTo>
                  <a:lnTo>
                    <a:pt x="692277" y="122777"/>
                  </a:lnTo>
                  <a:lnTo>
                    <a:pt x="706946" y="123158"/>
                  </a:lnTo>
                  <a:lnTo>
                    <a:pt x="705612" y="116300"/>
                  </a:lnTo>
                  <a:lnTo>
                    <a:pt x="707993" y="115157"/>
                  </a:lnTo>
                  <a:lnTo>
                    <a:pt x="699707" y="106013"/>
                  </a:lnTo>
                  <a:lnTo>
                    <a:pt x="703993" y="103251"/>
                  </a:lnTo>
                  <a:lnTo>
                    <a:pt x="701897" y="100679"/>
                  </a:lnTo>
                  <a:lnTo>
                    <a:pt x="704374" y="99536"/>
                  </a:lnTo>
                  <a:lnTo>
                    <a:pt x="697897" y="101632"/>
                  </a:lnTo>
                  <a:lnTo>
                    <a:pt x="699325" y="96107"/>
                  </a:lnTo>
                  <a:lnTo>
                    <a:pt x="696754" y="90297"/>
                  </a:lnTo>
                  <a:lnTo>
                    <a:pt x="703993" y="82582"/>
                  </a:lnTo>
                  <a:lnTo>
                    <a:pt x="704659" y="78010"/>
                  </a:lnTo>
                  <a:lnTo>
                    <a:pt x="700850" y="73819"/>
                  </a:lnTo>
                  <a:lnTo>
                    <a:pt x="707136" y="68294"/>
                  </a:lnTo>
                  <a:lnTo>
                    <a:pt x="704374" y="64484"/>
                  </a:lnTo>
                  <a:lnTo>
                    <a:pt x="698564" y="63341"/>
                  </a:lnTo>
                  <a:lnTo>
                    <a:pt x="699802" y="58674"/>
                  </a:lnTo>
                  <a:lnTo>
                    <a:pt x="702850" y="59150"/>
                  </a:lnTo>
                  <a:lnTo>
                    <a:pt x="702088" y="56388"/>
                  </a:lnTo>
                  <a:lnTo>
                    <a:pt x="692563" y="59817"/>
                  </a:lnTo>
                  <a:lnTo>
                    <a:pt x="691991" y="56769"/>
                  </a:lnTo>
                  <a:lnTo>
                    <a:pt x="697897" y="46291"/>
                  </a:lnTo>
                  <a:lnTo>
                    <a:pt x="693897" y="43339"/>
                  </a:lnTo>
                  <a:lnTo>
                    <a:pt x="695706" y="39433"/>
                  </a:lnTo>
                  <a:lnTo>
                    <a:pt x="684562" y="38195"/>
                  </a:lnTo>
                  <a:lnTo>
                    <a:pt x="684562" y="27622"/>
                  </a:lnTo>
                  <a:lnTo>
                    <a:pt x="690563" y="30194"/>
                  </a:lnTo>
                  <a:lnTo>
                    <a:pt x="698088" y="22574"/>
                  </a:lnTo>
                  <a:lnTo>
                    <a:pt x="724186" y="10382"/>
                  </a:lnTo>
                  <a:lnTo>
                    <a:pt x="730377" y="9525"/>
                  </a:lnTo>
                  <a:lnTo>
                    <a:pt x="732377" y="17812"/>
                  </a:lnTo>
                  <a:lnTo>
                    <a:pt x="738474" y="18288"/>
                  </a:lnTo>
                  <a:lnTo>
                    <a:pt x="735521" y="22098"/>
                  </a:lnTo>
                  <a:lnTo>
                    <a:pt x="731234" y="19241"/>
                  </a:lnTo>
                  <a:lnTo>
                    <a:pt x="727234" y="24384"/>
                  </a:lnTo>
                  <a:lnTo>
                    <a:pt x="732949" y="32766"/>
                  </a:lnTo>
                  <a:lnTo>
                    <a:pt x="736282" y="46291"/>
                  </a:lnTo>
                  <a:lnTo>
                    <a:pt x="739521" y="48863"/>
                  </a:lnTo>
                  <a:lnTo>
                    <a:pt x="734568" y="57626"/>
                  </a:lnTo>
                  <a:lnTo>
                    <a:pt x="738092" y="62293"/>
                  </a:lnTo>
                  <a:lnTo>
                    <a:pt x="735616" y="64960"/>
                  </a:lnTo>
                  <a:lnTo>
                    <a:pt x="741712" y="69533"/>
                  </a:lnTo>
                  <a:lnTo>
                    <a:pt x="737711" y="75914"/>
                  </a:lnTo>
                  <a:lnTo>
                    <a:pt x="740473" y="88773"/>
                  </a:lnTo>
                  <a:lnTo>
                    <a:pt x="761619" y="93440"/>
                  </a:lnTo>
                  <a:lnTo>
                    <a:pt x="767049" y="92202"/>
                  </a:lnTo>
                  <a:lnTo>
                    <a:pt x="772001" y="83725"/>
                  </a:lnTo>
                  <a:lnTo>
                    <a:pt x="792766" y="79724"/>
                  </a:lnTo>
                  <a:lnTo>
                    <a:pt x="794671" y="79819"/>
                  </a:lnTo>
                  <a:lnTo>
                    <a:pt x="797243" y="88964"/>
                  </a:lnTo>
                  <a:lnTo>
                    <a:pt x="802481" y="92011"/>
                  </a:lnTo>
                  <a:lnTo>
                    <a:pt x="812578" y="90583"/>
                  </a:lnTo>
                  <a:lnTo>
                    <a:pt x="817912" y="86487"/>
                  </a:lnTo>
                  <a:lnTo>
                    <a:pt x="821627" y="91726"/>
                  </a:lnTo>
                  <a:lnTo>
                    <a:pt x="825532" y="89154"/>
                  </a:lnTo>
                  <a:lnTo>
                    <a:pt x="838771" y="107823"/>
                  </a:lnTo>
                  <a:lnTo>
                    <a:pt x="840963" y="114871"/>
                  </a:lnTo>
                  <a:lnTo>
                    <a:pt x="846868" y="113062"/>
                  </a:lnTo>
                  <a:lnTo>
                    <a:pt x="850297" y="117634"/>
                  </a:lnTo>
                  <a:lnTo>
                    <a:pt x="864394" y="119348"/>
                  </a:lnTo>
                  <a:lnTo>
                    <a:pt x="883920" y="132493"/>
                  </a:lnTo>
                  <a:lnTo>
                    <a:pt x="885349" y="136208"/>
                  </a:lnTo>
                  <a:lnTo>
                    <a:pt x="872109" y="150400"/>
                  </a:lnTo>
                  <a:lnTo>
                    <a:pt x="864584" y="150590"/>
                  </a:lnTo>
                  <a:lnTo>
                    <a:pt x="866870" y="160306"/>
                  </a:lnTo>
                  <a:lnTo>
                    <a:pt x="879634" y="158210"/>
                  </a:lnTo>
                  <a:lnTo>
                    <a:pt x="883063" y="173450"/>
                  </a:lnTo>
                  <a:lnTo>
                    <a:pt x="890683" y="172688"/>
                  </a:lnTo>
                  <a:lnTo>
                    <a:pt x="904875" y="176117"/>
                  </a:lnTo>
                  <a:lnTo>
                    <a:pt x="904875" y="197072"/>
                  </a:lnTo>
                  <a:lnTo>
                    <a:pt x="920782" y="192881"/>
                  </a:lnTo>
                  <a:lnTo>
                    <a:pt x="922306" y="195643"/>
                  </a:lnTo>
                  <a:lnTo>
                    <a:pt x="932022" y="187928"/>
                  </a:lnTo>
                  <a:lnTo>
                    <a:pt x="938499" y="186023"/>
                  </a:lnTo>
                  <a:lnTo>
                    <a:pt x="934308" y="182118"/>
                  </a:lnTo>
                  <a:lnTo>
                    <a:pt x="933355" y="167926"/>
                  </a:lnTo>
                  <a:lnTo>
                    <a:pt x="937260" y="165449"/>
                  </a:lnTo>
                  <a:lnTo>
                    <a:pt x="937546" y="161734"/>
                  </a:lnTo>
                  <a:lnTo>
                    <a:pt x="939927" y="161734"/>
                  </a:lnTo>
                  <a:lnTo>
                    <a:pt x="942880" y="151638"/>
                  </a:lnTo>
                  <a:lnTo>
                    <a:pt x="977265" y="151924"/>
                  </a:lnTo>
                  <a:lnTo>
                    <a:pt x="977837" y="162306"/>
                  </a:lnTo>
                  <a:lnTo>
                    <a:pt x="985552" y="158210"/>
                  </a:lnTo>
                  <a:lnTo>
                    <a:pt x="992410" y="162020"/>
                  </a:lnTo>
                  <a:lnTo>
                    <a:pt x="1007078" y="160877"/>
                  </a:lnTo>
                  <a:lnTo>
                    <a:pt x="1009936" y="169735"/>
                  </a:lnTo>
                  <a:lnTo>
                    <a:pt x="1021556" y="167735"/>
                  </a:lnTo>
                  <a:lnTo>
                    <a:pt x="1025271" y="180213"/>
                  </a:lnTo>
                  <a:lnTo>
                    <a:pt x="1051846" y="173926"/>
                  </a:lnTo>
                  <a:lnTo>
                    <a:pt x="1070896" y="164973"/>
                  </a:lnTo>
                  <a:lnTo>
                    <a:pt x="1078897" y="158210"/>
                  </a:lnTo>
                  <a:lnTo>
                    <a:pt x="1108329" y="148590"/>
                  </a:lnTo>
                  <a:lnTo>
                    <a:pt x="1122236" y="147352"/>
                  </a:lnTo>
                  <a:lnTo>
                    <a:pt x="1131665" y="149257"/>
                  </a:lnTo>
                  <a:lnTo>
                    <a:pt x="1142238" y="144590"/>
                  </a:lnTo>
                  <a:lnTo>
                    <a:pt x="1156145" y="148685"/>
                  </a:lnTo>
                  <a:lnTo>
                    <a:pt x="1166146" y="144685"/>
                  </a:lnTo>
                  <a:lnTo>
                    <a:pt x="1177195" y="136112"/>
                  </a:lnTo>
                  <a:lnTo>
                    <a:pt x="1181672" y="147447"/>
                  </a:lnTo>
                  <a:lnTo>
                    <a:pt x="1185958" y="150495"/>
                  </a:lnTo>
                  <a:lnTo>
                    <a:pt x="1189863" y="148685"/>
                  </a:lnTo>
                  <a:lnTo>
                    <a:pt x="1190149" y="144970"/>
                  </a:lnTo>
                  <a:lnTo>
                    <a:pt x="1202150" y="144113"/>
                  </a:lnTo>
                  <a:lnTo>
                    <a:pt x="1198436" y="136493"/>
                  </a:lnTo>
                  <a:lnTo>
                    <a:pt x="1207103" y="129731"/>
                  </a:lnTo>
                  <a:lnTo>
                    <a:pt x="1208913" y="131064"/>
                  </a:lnTo>
                  <a:lnTo>
                    <a:pt x="1207580" y="127444"/>
                  </a:lnTo>
                  <a:lnTo>
                    <a:pt x="1219009" y="122396"/>
                  </a:lnTo>
                  <a:lnTo>
                    <a:pt x="1223486" y="123158"/>
                  </a:lnTo>
                  <a:lnTo>
                    <a:pt x="1225201" y="120301"/>
                  </a:lnTo>
                  <a:lnTo>
                    <a:pt x="1226439" y="125540"/>
                  </a:lnTo>
                  <a:lnTo>
                    <a:pt x="1233869" y="125063"/>
                  </a:lnTo>
                  <a:lnTo>
                    <a:pt x="1237583" y="128111"/>
                  </a:lnTo>
                  <a:lnTo>
                    <a:pt x="1241679" y="125825"/>
                  </a:lnTo>
                  <a:lnTo>
                    <a:pt x="1244727" y="128873"/>
                  </a:lnTo>
                  <a:lnTo>
                    <a:pt x="1244822" y="126301"/>
                  </a:lnTo>
                  <a:lnTo>
                    <a:pt x="1253680" y="126683"/>
                  </a:lnTo>
                  <a:lnTo>
                    <a:pt x="1258634" y="129349"/>
                  </a:lnTo>
                  <a:lnTo>
                    <a:pt x="1260824" y="138017"/>
                  </a:lnTo>
                  <a:lnTo>
                    <a:pt x="1277684" y="149161"/>
                  </a:lnTo>
                  <a:lnTo>
                    <a:pt x="1272064" y="158020"/>
                  </a:lnTo>
                  <a:lnTo>
                    <a:pt x="1278541" y="172021"/>
                  </a:lnTo>
                  <a:lnTo>
                    <a:pt x="1280636" y="173450"/>
                  </a:lnTo>
                  <a:lnTo>
                    <a:pt x="1285304" y="169545"/>
                  </a:lnTo>
                  <a:lnTo>
                    <a:pt x="1287113" y="173260"/>
                  </a:lnTo>
                  <a:lnTo>
                    <a:pt x="1298067" y="176593"/>
                  </a:lnTo>
                  <a:lnTo>
                    <a:pt x="1301496" y="174022"/>
                  </a:lnTo>
                  <a:lnTo>
                    <a:pt x="1297019" y="166878"/>
                  </a:lnTo>
                  <a:lnTo>
                    <a:pt x="1302639" y="175355"/>
                  </a:lnTo>
                  <a:lnTo>
                    <a:pt x="1310830" y="169545"/>
                  </a:lnTo>
                  <a:lnTo>
                    <a:pt x="1317974" y="173260"/>
                  </a:lnTo>
                  <a:lnTo>
                    <a:pt x="1315117" y="183833"/>
                  </a:lnTo>
                  <a:lnTo>
                    <a:pt x="1316736" y="189643"/>
                  </a:lnTo>
                  <a:lnTo>
                    <a:pt x="1320832" y="191833"/>
                  </a:lnTo>
                  <a:lnTo>
                    <a:pt x="1320927" y="195548"/>
                  </a:lnTo>
                  <a:lnTo>
                    <a:pt x="1324166" y="194691"/>
                  </a:lnTo>
                  <a:lnTo>
                    <a:pt x="1327881" y="197358"/>
                  </a:lnTo>
                  <a:lnTo>
                    <a:pt x="1331690" y="204121"/>
                  </a:lnTo>
                  <a:lnTo>
                    <a:pt x="1325118" y="210788"/>
                  </a:lnTo>
                  <a:lnTo>
                    <a:pt x="1330452" y="219456"/>
                  </a:lnTo>
                  <a:lnTo>
                    <a:pt x="1324451" y="221170"/>
                  </a:lnTo>
                  <a:lnTo>
                    <a:pt x="1329785" y="230410"/>
                  </a:lnTo>
                  <a:lnTo>
                    <a:pt x="1321403" y="238696"/>
                  </a:lnTo>
                  <a:lnTo>
                    <a:pt x="1322927" y="244602"/>
                  </a:lnTo>
                  <a:lnTo>
                    <a:pt x="1332548" y="249745"/>
                  </a:lnTo>
                  <a:lnTo>
                    <a:pt x="1350073" y="251841"/>
                  </a:lnTo>
                  <a:lnTo>
                    <a:pt x="1366361" y="246221"/>
                  </a:lnTo>
                  <a:lnTo>
                    <a:pt x="1380173" y="236887"/>
                  </a:lnTo>
                  <a:lnTo>
                    <a:pt x="1382268" y="231743"/>
                  </a:lnTo>
                  <a:lnTo>
                    <a:pt x="1389602" y="237268"/>
                  </a:lnTo>
                  <a:lnTo>
                    <a:pt x="1408176" y="222123"/>
                  </a:lnTo>
                  <a:lnTo>
                    <a:pt x="1421225" y="238887"/>
                  </a:lnTo>
                  <a:lnTo>
                    <a:pt x="1439513" y="250984"/>
                  </a:lnTo>
                  <a:lnTo>
                    <a:pt x="1441799" y="261271"/>
                  </a:lnTo>
                  <a:lnTo>
                    <a:pt x="1453515" y="272701"/>
                  </a:lnTo>
                  <a:lnTo>
                    <a:pt x="1458183" y="275082"/>
                  </a:lnTo>
                  <a:lnTo>
                    <a:pt x="1458944" y="269843"/>
                  </a:lnTo>
                  <a:lnTo>
                    <a:pt x="1463421" y="271653"/>
                  </a:lnTo>
                  <a:lnTo>
                    <a:pt x="1463517" y="266033"/>
                  </a:lnTo>
                  <a:lnTo>
                    <a:pt x="1470660" y="272510"/>
                  </a:lnTo>
                  <a:lnTo>
                    <a:pt x="1469707" y="278130"/>
                  </a:lnTo>
                  <a:lnTo>
                    <a:pt x="1478375" y="278892"/>
                  </a:lnTo>
                  <a:lnTo>
                    <a:pt x="1479042" y="274987"/>
                  </a:lnTo>
                  <a:lnTo>
                    <a:pt x="1479328" y="281273"/>
                  </a:lnTo>
                  <a:lnTo>
                    <a:pt x="1484662" y="286321"/>
                  </a:lnTo>
                  <a:lnTo>
                    <a:pt x="1488377" y="284416"/>
                  </a:lnTo>
                  <a:lnTo>
                    <a:pt x="1488757" y="280797"/>
                  </a:lnTo>
                  <a:lnTo>
                    <a:pt x="1503998" y="288608"/>
                  </a:lnTo>
                  <a:lnTo>
                    <a:pt x="1503902" y="292703"/>
                  </a:lnTo>
                  <a:lnTo>
                    <a:pt x="1512856" y="299942"/>
                  </a:lnTo>
                  <a:lnTo>
                    <a:pt x="1513618" y="305086"/>
                  </a:lnTo>
                  <a:lnTo>
                    <a:pt x="1504283" y="306705"/>
                  </a:lnTo>
                  <a:lnTo>
                    <a:pt x="1499616" y="316801"/>
                  </a:lnTo>
                  <a:lnTo>
                    <a:pt x="1500092" y="322707"/>
                  </a:lnTo>
                  <a:lnTo>
                    <a:pt x="1501617" y="330994"/>
                  </a:lnTo>
                  <a:lnTo>
                    <a:pt x="1510855" y="342995"/>
                  </a:lnTo>
                  <a:lnTo>
                    <a:pt x="1504855" y="358997"/>
                  </a:lnTo>
                  <a:lnTo>
                    <a:pt x="1498188" y="357854"/>
                  </a:lnTo>
                  <a:lnTo>
                    <a:pt x="1483805" y="364808"/>
                  </a:lnTo>
                  <a:lnTo>
                    <a:pt x="1483043" y="370808"/>
                  </a:lnTo>
                  <a:lnTo>
                    <a:pt x="1488663" y="384715"/>
                  </a:lnTo>
                  <a:lnTo>
                    <a:pt x="1495997" y="384143"/>
                  </a:lnTo>
                  <a:lnTo>
                    <a:pt x="1501521" y="402622"/>
                  </a:lnTo>
                  <a:lnTo>
                    <a:pt x="1515618" y="395954"/>
                  </a:lnTo>
                  <a:lnTo>
                    <a:pt x="1518285" y="399574"/>
                  </a:lnTo>
                  <a:lnTo>
                    <a:pt x="1542383" y="394335"/>
                  </a:lnTo>
                  <a:lnTo>
                    <a:pt x="1558385" y="386525"/>
                  </a:lnTo>
                  <a:lnTo>
                    <a:pt x="1564577" y="388049"/>
                  </a:lnTo>
                  <a:lnTo>
                    <a:pt x="1568672" y="407384"/>
                  </a:lnTo>
                  <a:lnTo>
                    <a:pt x="1588961" y="395478"/>
                  </a:lnTo>
                  <a:lnTo>
                    <a:pt x="1592580" y="400907"/>
                  </a:lnTo>
                  <a:lnTo>
                    <a:pt x="1590390" y="409480"/>
                  </a:lnTo>
                  <a:lnTo>
                    <a:pt x="1592104" y="416433"/>
                  </a:lnTo>
                  <a:lnTo>
                    <a:pt x="1589818" y="417195"/>
                  </a:lnTo>
                  <a:lnTo>
                    <a:pt x="1595342" y="426244"/>
                  </a:lnTo>
                  <a:lnTo>
                    <a:pt x="1614011" y="426149"/>
                  </a:lnTo>
                  <a:lnTo>
                    <a:pt x="1613249" y="433007"/>
                  </a:lnTo>
                  <a:lnTo>
                    <a:pt x="1620679" y="445865"/>
                  </a:lnTo>
                  <a:lnTo>
                    <a:pt x="1620774" y="457200"/>
                  </a:lnTo>
                  <a:lnTo>
                    <a:pt x="1613916" y="458248"/>
                  </a:lnTo>
                  <a:lnTo>
                    <a:pt x="1613631" y="460629"/>
                  </a:lnTo>
                  <a:lnTo>
                    <a:pt x="1602772" y="467963"/>
                  </a:lnTo>
                  <a:lnTo>
                    <a:pt x="1604106" y="485394"/>
                  </a:lnTo>
                  <a:lnTo>
                    <a:pt x="1613059" y="486156"/>
                  </a:lnTo>
                  <a:lnTo>
                    <a:pt x="1613916" y="492252"/>
                  </a:lnTo>
                  <a:lnTo>
                    <a:pt x="1626203" y="485870"/>
                  </a:lnTo>
                  <a:lnTo>
                    <a:pt x="1631823" y="489490"/>
                  </a:lnTo>
                  <a:lnTo>
                    <a:pt x="1621727" y="494824"/>
                  </a:lnTo>
                  <a:lnTo>
                    <a:pt x="1628490" y="518636"/>
                  </a:lnTo>
                  <a:lnTo>
                    <a:pt x="1623822" y="525113"/>
                  </a:lnTo>
                  <a:lnTo>
                    <a:pt x="1629918" y="549402"/>
                  </a:lnTo>
                  <a:lnTo>
                    <a:pt x="1625251" y="562451"/>
                  </a:lnTo>
                  <a:lnTo>
                    <a:pt x="1632109" y="564261"/>
                  </a:lnTo>
                  <a:lnTo>
                    <a:pt x="1636681" y="580739"/>
                  </a:lnTo>
                  <a:lnTo>
                    <a:pt x="1610392" y="578453"/>
                  </a:lnTo>
                  <a:lnTo>
                    <a:pt x="1606582" y="585121"/>
                  </a:lnTo>
                  <a:lnTo>
                    <a:pt x="1598200" y="579882"/>
                  </a:lnTo>
                  <a:lnTo>
                    <a:pt x="1590675" y="580930"/>
                  </a:lnTo>
                  <a:lnTo>
                    <a:pt x="1590294" y="578072"/>
                  </a:lnTo>
                  <a:lnTo>
                    <a:pt x="1570863" y="573786"/>
                  </a:lnTo>
                  <a:lnTo>
                    <a:pt x="1555528" y="564547"/>
                  </a:lnTo>
                  <a:lnTo>
                    <a:pt x="1551337" y="550354"/>
                  </a:lnTo>
                  <a:lnTo>
                    <a:pt x="1545907" y="548735"/>
                  </a:lnTo>
                  <a:lnTo>
                    <a:pt x="1547717" y="555498"/>
                  </a:lnTo>
                  <a:lnTo>
                    <a:pt x="1545336" y="556165"/>
                  </a:lnTo>
                  <a:lnTo>
                    <a:pt x="1542479" y="545497"/>
                  </a:lnTo>
                  <a:lnTo>
                    <a:pt x="1535621" y="548068"/>
                  </a:lnTo>
                  <a:lnTo>
                    <a:pt x="1534287" y="540734"/>
                  </a:lnTo>
                  <a:lnTo>
                    <a:pt x="1537621" y="559689"/>
                  </a:lnTo>
                  <a:lnTo>
                    <a:pt x="1521714" y="564928"/>
                  </a:lnTo>
                  <a:lnTo>
                    <a:pt x="1518761" y="570357"/>
                  </a:lnTo>
                  <a:lnTo>
                    <a:pt x="1488853" y="590836"/>
                  </a:lnTo>
                  <a:lnTo>
                    <a:pt x="1479995" y="589121"/>
                  </a:lnTo>
                  <a:lnTo>
                    <a:pt x="1481042" y="592169"/>
                  </a:lnTo>
                  <a:lnTo>
                    <a:pt x="1477709" y="591407"/>
                  </a:lnTo>
                  <a:lnTo>
                    <a:pt x="1465993" y="598360"/>
                  </a:lnTo>
                  <a:lnTo>
                    <a:pt x="1468850" y="605409"/>
                  </a:lnTo>
                  <a:lnTo>
                    <a:pt x="1465707" y="606742"/>
                  </a:lnTo>
                  <a:lnTo>
                    <a:pt x="1461897" y="602742"/>
                  </a:lnTo>
                  <a:lnTo>
                    <a:pt x="1470565" y="630650"/>
                  </a:lnTo>
                  <a:lnTo>
                    <a:pt x="1475613" y="629126"/>
                  </a:lnTo>
                  <a:lnTo>
                    <a:pt x="1479232" y="634460"/>
                  </a:lnTo>
                  <a:lnTo>
                    <a:pt x="1483995" y="630841"/>
                  </a:lnTo>
                  <a:lnTo>
                    <a:pt x="1491520" y="645795"/>
                  </a:lnTo>
                  <a:lnTo>
                    <a:pt x="1484186" y="648176"/>
                  </a:lnTo>
                  <a:lnTo>
                    <a:pt x="1488757" y="657416"/>
                  </a:lnTo>
                  <a:lnTo>
                    <a:pt x="1481995" y="660559"/>
                  </a:lnTo>
                  <a:lnTo>
                    <a:pt x="1471041" y="661225"/>
                  </a:lnTo>
                  <a:lnTo>
                    <a:pt x="1480661" y="681800"/>
                  </a:lnTo>
                  <a:lnTo>
                    <a:pt x="1456563" y="682181"/>
                  </a:lnTo>
                  <a:lnTo>
                    <a:pt x="1441514" y="689039"/>
                  </a:lnTo>
                  <a:lnTo>
                    <a:pt x="1446276" y="707898"/>
                  </a:lnTo>
                  <a:lnTo>
                    <a:pt x="1454753" y="727329"/>
                  </a:lnTo>
                  <a:lnTo>
                    <a:pt x="1447324" y="725710"/>
                  </a:lnTo>
                  <a:lnTo>
                    <a:pt x="1439609" y="729520"/>
                  </a:lnTo>
                  <a:lnTo>
                    <a:pt x="1373505" y="737997"/>
                  </a:lnTo>
                  <a:lnTo>
                    <a:pt x="1375791" y="745617"/>
                  </a:lnTo>
                  <a:lnTo>
                    <a:pt x="1371315" y="747808"/>
                  </a:lnTo>
                  <a:lnTo>
                    <a:pt x="1376839" y="746569"/>
                  </a:lnTo>
                  <a:lnTo>
                    <a:pt x="1380458" y="756666"/>
                  </a:lnTo>
                  <a:lnTo>
                    <a:pt x="1377887" y="763905"/>
                  </a:lnTo>
                  <a:lnTo>
                    <a:pt x="1359980" y="772096"/>
                  </a:lnTo>
                  <a:lnTo>
                    <a:pt x="1351598" y="780574"/>
                  </a:lnTo>
                  <a:lnTo>
                    <a:pt x="1361694" y="815435"/>
                  </a:lnTo>
                  <a:lnTo>
                    <a:pt x="1361504" y="833152"/>
                  </a:lnTo>
                  <a:lnTo>
                    <a:pt x="1364075" y="833914"/>
                  </a:lnTo>
                  <a:lnTo>
                    <a:pt x="1360647" y="833723"/>
                  </a:lnTo>
                  <a:lnTo>
                    <a:pt x="1346645" y="825627"/>
                  </a:lnTo>
                  <a:lnTo>
                    <a:pt x="1331309" y="826579"/>
                  </a:lnTo>
                  <a:lnTo>
                    <a:pt x="1329880" y="820007"/>
                  </a:lnTo>
                  <a:lnTo>
                    <a:pt x="1319213" y="822389"/>
                  </a:lnTo>
                  <a:lnTo>
                    <a:pt x="1303877" y="807529"/>
                  </a:lnTo>
                  <a:lnTo>
                    <a:pt x="1309307" y="821722"/>
                  </a:lnTo>
                  <a:lnTo>
                    <a:pt x="1264158" y="834961"/>
                  </a:lnTo>
                  <a:lnTo>
                    <a:pt x="1270254" y="838867"/>
                  </a:lnTo>
                  <a:lnTo>
                    <a:pt x="1265397" y="848677"/>
                  </a:lnTo>
                  <a:lnTo>
                    <a:pt x="1255681" y="859536"/>
                  </a:lnTo>
                  <a:lnTo>
                    <a:pt x="1241489" y="890778"/>
                  </a:lnTo>
                  <a:lnTo>
                    <a:pt x="1249966" y="895731"/>
                  </a:lnTo>
                  <a:lnTo>
                    <a:pt x="1277588" y="893350"/>
                  </a:lnTo>
                  <a:lnTo>
                    <a:pt x="1294733" y="898208"/>
                  </a:lnTo>
                  <a:lnTo>
                    <a:pt x="1290638" y="913257"/>
                  </a:lnTo>
                  <a:lnTo>
                    <a:pt x="1304449" y="936784"/>
                  </a:lnTo>
                  <a:lnTo>
                    <a:pt x="1317593" y="950500"/>
                  </a:lnTo>
                  <a:lnTo>
                    <a:pt x="1313402" y="962977"/>
                  </a:lnTo>
                  <a:lnTo>
                    <a:pt x="1333976" y="964597"/>
                  </a:lnTo>
                  <a:lnTo>
                    <a:pt x="1334738" y="967359"/>
                  </a:lnTo>
                  <a:lnTo>
                    <a:pt x="1367124" y="963930"/>
                  </a:lnTo>
                  <a:lnTo>
                    <a:pt x="1367219" y="966692"/>
                  </a:lnTo>
                  <a:lnTo>
                    <a:pt x="1376363" y="966978"/>
                  </a:lnTo>
                  <a:lnTo>
                    <a:pt x="1376458" y="971169"/>
                  </a:lnTo>
                  <a:lnTo>
                    <a:pt x="1373410" y="973455"/>
                  </a:lnTo>
                  <a:lnTo>
                    <a:pt x="1377601" y="977170"/>
                  </a:lnTo>
                  <a:lnTo>
                    <a:pt x="1356265" y="984314"/>
                  </a:lnTo>
                  <a:lnTo>
                    <a:pt x="1359313" y="992886"/>
                  </a:lnTo>
                  <a:lnTo>
                    <a:pt x="1354264" y="992791"/>
                  </a:lnTo>
                  <a:lnTo>
                    <a:pt x="1358551" y="1001649"/>
                  </a:lnTo>
                  <a:lnTo>
                    <a:pt x="1359027" y="1008983"/>
                  </a:lnTo>
                  <a:lnTo>
                    <a:pt x="1337977" y="1007650"/>
                  </a:lnTo>
                  <a:lnTo>
                    <a:pt x="1333500" y="1009459"/>
                  </a:lnTo>
                  <a:lnTo>
                    <a:pt x="1332262" y="1012793"/>
                  </a:lnTo>
                  <a:lnTo>
                    <a:pt x="1326071" y="1014222"/>
                  </a:lnTo>
                  <a:lnTo>
                    <a:pt x="1323213" y="1013936"/>
                  </a:lnTo>
                  <a:lnTo>
                    <a:pt x="1318832" y="1007650"/>
                  </a:lnTo>
                  <a:lnTo>
                    <a:pt x="1305497" y="1006126"/>
                  </a:lnTo>
                  <a:lnTo>
                    <a:pt x="1300353" y="1047750"/>
                  </a:lnTo>
                  <a:lnTo>
                    <a:pt x="1295019" y="1047559"/>
                  </a:lnTo>
                  <a:lnTo>
                    <a:pt x="1296543" y="1053560"/>
                  </a:lnTo>
                  <a:lnTo>
                    <a:pt x="1299020" y="1052322"/>
                  </a:lnTo>
                  <a:lnTo>
                    <a:pt x="1299306" y="1055084"/>
                  </a:lnTo>
                  <a:lnTo>
                    <a:pt x="1301687" y="1054418"/>
                  </a:lnTo>
                  <a:lnTo>
                    <a:pt x="1302925" y="1056989"/>
                  </a:lnTo>
                  <a:lnTo>
                    <a:pt x="1299400" y="1084707"/>
                  </a:lnTo>
                  <a:lnTo>
                    <a:pt x="1317498" y="1083278"/>
                  </a:lnTo>
                  <a:lnTo>
                    <a:pt x="1314926" y="1090708"/>
                  </a:lnTo>
                  <a:lnTo>
                    <a:pt x="1327690" y="1096327"/>
                  </a:lnTo>
                  <a:lnTo>
                    <a:pt x="1336167" y="1102709"/>
                  </a:lnTo>
                  <a:lnTo>
                    <a:pt x="1348169" y="1119092"/>
                  </a:lnTo>
                  <a:lnTo>
                    <a:pt x="1352074" y="1118235"/>
                  </a:lnTo>
                  <a:lnTo>
                    <a:pt x="1349121" y="1147096"/>
                  </a:lnTo>
                  <a:lnTo>
                    <a:pt x="1339692" y="1175576"/>
                  </a:lnTo>
                  <a:lnTo>
                    <a:pt x="1331786" y="1185672"/>
                  </a:lnTo>
                  <a:lnTo>
                    <a:pt x="1328166" y="1200531"/>
                  </a:lnTo>
                  <a:lnTo>
                    <a:pt x="1319308" y="1205675"/>
                  </a:lnTo>
                  <a:lnTo>
                    <a:pt x="1310545" y="1216438"/>
                  </a:lnTo>
                  <a:lnTo>
                    <a:pt x="1310450" y="1228344"/>
                  </a:lnTo>
                  <a:lnTo>
                    <a:pt x="1293209" y="1227963"/>
                  </a:lnTo>
                  <a:lnTo>
                    <a:pt x="1245965" y="1216438"/>
                  </a:lnTo>
                  <a:lnTo>
                    <a:pt x="1218438" y="1227868"/>
                  </a:lnTo>
                  <a:lnTo>
                    <a:pt x="1216914" y="1237488"/>
                  </a:lnTo>
                  <a:lnTo>
                    <a:pt x="1223867" y="1244536"/>
                  </a:lnTo>
                  <a:lnTo>
                    <a:pt x="1227582" y="1269968"/>
                  </a:lnTo>
                  <a:lnTo>
                    <a:pt x="1233011" y="1282732"/>
                  </a:lnTo>
                  <a:lnTo>
                    <a:pt x="1240536" y="1291114"/>
                  </a:lnTo>
                  <a:lnTo>
                    <a:pt x="1220914" y="1299782"/>
                  </a:lnTo>
                  <a:lnTo>
                    <a:pt x="1216247" y="1297115"/>
                  </a:lnTo>
                  <a:lnTo>
                    <a:pt x="1203103" y="1308735"/>
                  </a:lnTo>
                  <a:lnTo>
                    <a:pt x="1167384" y="1306925"/>
                  </a:lnTo>
                  <a:lnTo>
                    <a:pt x="1145667" y="1308544"/>
                  </a:lnTo>
                  <a:lnTo>
                    <a:pt x="1139667" y="1305211"/>
                  </a:lnTo>
                  <a:lnTo>
                    <a:pt x="1139571" y="1286542"/>
                  </a:lnTo>
                  <a:lnTo>
                    <a:pt x="1136714" y="1287209"/>
                  </a:lnTo>
                  <a:lnTo>
                    <a:pt x="1139190" y="1277684"/>
                  </a:lnTo>
                  <a:lnTo>
                    <a:pt x="1129760" y="1265968"/>
                  </a:lnTo>
                  <a:lnTo>
                    <a:pt x="1128617" y="1257776"/>
                  </a:lnTo>
                  <a:lnTo>
                    <a:pt x="1122616" y="1246251"/>
                  </a:lnTo>
                  <a:lnTo>
                    <a:pt x="1116711" y="1251014"/>
                  </a:lnTo>
                  <a:lnTo>
                    <a:pt x="1125093" y="1258634"/>
                  </a:lnTo>
                  <a:lnTo>
                    <a:pt x="1125664" y="1267111"/>
                  </a:lnTo>
                  <a:lnTo>
                    <a:pt x="1103662" y="1278065"/>
                  </a:lnTo>
                  <a:lnTo>
                    <a:pt x="1082707" y="1295305"/>
                  </a:lnTo>
                  <a:lnTo>
                    <a:pt x="1062419" y="1301401"/>
                  </a:lnTo>
                  <a:lnTo>
                    <a:pt x="1056418" y="1305973"/>
                  </a:lnTo>
                  <a:lnTo>
                    <a:pt x="1049274" y="1296257"/>
                  </a:lnTo>
                  <a:lnTo>
                    <a:pt x="1014508" y="1305306"/>
                  </a:lnTo>
                  <a:lnTo>
                    <a:pt x="1000983" y="1315021"/>
                  </a:lnTo>
                  <a:lnTo>
                    <a:pt x="981456" y="1315974"/>
                  </a:lnTo>
                  <a:lnTo>
                    <a:pt x="961358" y="1329500"/>
                  </a:lnTo>
                  <a:lnTo>
                    <a:pt x="931164" y="1328737"/>
                  </a:lnTo>
                  <a:lnTo>
                    <a:pt x="918496" y="1320736"/>
                  </a:lnTo>
                  <a:lnTo>
                    <a:pt x="913638" y="1309402"/>
                  </a:lnTo>
                  <a:lnTo>
                    <a:pt x="898113" y="1289114"/>
                  </a:lnTo>
                  <a:lnTo>
                    <a:pt x="900875" y="1273302"/>
                  </a:lnTo>
                  <a:lnTo>
                    <a:pt x="895255" y="1260443"/>
                  </a:lnTo>
                  <a:lnTo>
                    <a:pt x="877634" y="1257300"/>
                  </a:lnTo>
                  <a:lnTo>
                    <a:pt x="866299" y="1259015"/>
                  </a:lnTo>
                  <a:lnTo>
                    <a:pt x="849154" y="1263872"/>
                  </a:lnTo>
                  <a:lnTo>
                    <a:pt x="838295" y="1271111"/>
                  </a:lnTo>
                  <a:lnTo>
                    <a:pt x="825722" y="1281779"/>
                  </a:lnTo>
                  <a:lnTo>
                    <a:pt x="815816" y="1295686"/>
                  </a:lnTo>
                  <a:lnTo>
                    <a:pt x="817912" y="1312354"/>
                  </a:lnTo>
                  <a:lnTo>
                    <a:pt x="828199" y="1319593"/>
                  </a:lnTo>
                  <a:lnTo>
                    <a:pt x="837343" y="1320736"/>
                  </a:lnTo>
                  <a:lnTo>
                    <a:pt x="838200" y="1328261"/>
                  </a:lnTo>
                  <a:lnTo>
                    <a:pt x="848201" y="1334834"/>
                  </a:lnTo>
                  <a:lnTo>
                    <a:pt x="844296" y="1335500"/>
                  </a:lnTo>
                  <a:lnTo>
                    <a:pt x="840010" y="1342834"/>
                  </a:lnTo>
                  <a:lnTo>
                    <a:pt x="846677" y="1352550"/>
                  </a:lnTo>
                  <a:lnTo>
                    <a:pt x="840963" y="1362170"/>
                  </a:lnTo>
                  <a:lnTo>
                    <a:pt x="836295" y="1382554"/>
                  </a:lnTo>
                  <a:lnTo>
                    <a:pt x="834295" y="1385030"/>
                  </a:lnTo>
                  <a:lnTo>
                    <a:pt x="823341" y="1383316"/>
                  </a:lnTo>
                  <a:lnTo>
                    <a:pt x="817531" y="1396175"/>
                  </a:lnTo>
                  <a:lnTo>
                    <a:pt x="809149" y="1405700"/>
                  </a:lnTo>
                  <a:lnTo>
                    <a:pt x="807339" y="1413891"/>
                  </a:lnTo>
                  <a:lnTo>
                    <a:pt x="794957" y="1415891"/>
                  </a:lnTo>
                  <a:lnTo>
                    <a:pt x="776859" y="1413986"/>
                  </a:lnTo>
                  <a:lnTo>
                    <a:pt x="749903" y="1423607"/>
                  </a:lnTo>
                  <a:lnTo>
                    <a:pt x="750284" y="1427893"/>
                  </a:lnTo>
                  <a:lnTo>
                    <a:pt x="724186" y="1422273"/>
                  </a:lnTo>
                  <a:lnTo>
                    <a:pt x="687610" y="1422654"/>
                  </a:lnTo>
                  <a:lnTo>
                    <a:pt x="671227" y="1427702"/>
                  </a:lnTo>
                  <a:lnTo>
                    <a:pt x="642176" y="1427512"/>
                  </a:lnTo>
                  <a:lnTo>
                    <a:pt x="655034" y="1443990"/>
                  </a:lnTo>
                  <a:lnTo>
                    <a:pt x="648271" y="1449229"/>
                  </a:lnTo>
                  <a:lnTo>
                    <a:pt x="644271" y="1457611"/>
                  </a:lnTo>
                  <a:lnTo>
                    <a:pt x="638842" y="1462468"/>
                  </a:lnTo>
                  <a:lnTo>
                    <a:pt x="621792" y="1449800"/>
                  </a:lnTo>
                  <a:lnTo>
                    <a:pt x="614267" y="1438656"/>
                  </a:lnTo>
                  <a:lnTo>
                    <a:pt x="601028" y="1448657"/>
                  </a:lnTo>
                  <a:lnTo>
                    <a:pt x="586740" y="1452467"/>
                  </a:lnTo>
                  <a:lnTo>
                    <a:pt x="571500" y="1451324"/>
                  </a:lnTo>
                  <a:lnTo>
                    <a:pt x="562356" y="1446943"/>
                  </a:lnTo>
                  <a:lnTo>
                    <a:pt x="540163" y="1462754"/>
                  </a:lnTo>
                  <a:lnTo>
                    <a:pt x="536353" y="1479614"/>
                  </a:lnTo>
                  <a:lnTo>
                    <a:pt x="523589" y="1495996"/>
                  </a:lnTo>
                  <a:lnTo>
                    <a:pt x="505016" y="1486376"/>
                  </a:lnTo>
                  <a:lnTo>
                    <a:pt x="503968" y="1480947"/>
                  </a:lnTo>
                  <a:lnTo>
                    <a:pt x="500253" y="1477613"/>
                  </a:lnTo>
                  <a:lnTo>
                    <a:pt x="484823" y="1475803"/>
                  </a:lnTo>
                  <a:lnTo>
                    <a:pt x="471487" y="1480947"/>
                  </a:lnTo>
                  <a:lnTo>
                    <a:pt x="461010" y="1464469"/>
                  </a:lnTo>
                  <a:lnTo>
                    <a:pt x="455200" y="1466659"/>
                  </a:lnTo>
                  <a:lnTo>
                    <a:pt x="441388" y="1464850"/>
                  </a:lnTo>
                  <a:lnTo>
                    <a:pt x="419291" y="1468279"/>
                  </a:lnTo>
                  <a:lnTo>
                    <a:pt x="387763" y="1477804"/>
                  </a:lnTo>
                  <a:lnTo>
                    <a:pt x="385572" y="1474089"/>
                  </a:lnTo>
                  <a:lnTo>
                    <a:pt x="360998" y="1484948"/>
                  </a:lnTo>
                  <a:lnTo>
                    <a:pt x="356426" y="1479614"/>
                  </a:lnTo>
                  <a:lnTo>
                    <a:pt x="352330" y="1481423"/>
                  </a:lnTo>
                  <a:lnTo>
                    <a:pt x="349282" y="1475803"/>
                  </a:lnTo>
                  <a:lnTo>
                    <a:pt x="350996" y="1462468"/>
                  </a:lnTo>
                  <a:lnTo>
                    <a:pt x="345186" y="1445990"/>
                  </a:lnTo>
                  <a:lnTo>
                    <a:pt x="336518" y="1433798"/>
                  </a:lnTo>
                  <a:lnTo>
                    <a:pt x="328517" y="1437799"/>
                  </a:lnTo>
                  <a:lnTo>
                    <a:pt x="330232" y="1433608"/>
                  </a:lnTo>
                  <a:lnTo>
                    <a:pt x="322707" y="1424845"/>
                  </a:lnTo>
                  <a:lnTo>
                    <a:pt x="314516" y="1420940"/>
                  </a:lnTo>
                  <a:lnTo>
                    <a:pt x="314801" y="1414462"/>
                  </a:lnTo>
                  <a:lnTo>
                    <a:pt x="302895" y="1417510"/>
                  </a:lnTo>
                  <a:lnTo>
                    <a:pt x="291179" y="1412176"/>
                  </a:lnTo>
                  <a:lnTo>
                    <a:pt x="290894" y="1424083"/>
                  </a:lnTo>
                  <a:lnTo>
                    <a:pt x="286893" y="1429798"/>
                  </a:lnTo>
                  <a:lnTo>
                    <a:pt x="280416" y="1432369"/>
                  </a:lnTo>
                  <a:lnTo>
                    <a:pt x="271653" y="1429607"/>
                  </a:lnTo>
                  <a:lnTo>
                    <a:pt x="267081" y="1435799"/>
                  </a:lnTo>
                  <a:lnTo>
                    <a:pt x="260413" y="1431512"/>
                  </a:lnTo>
                  <a:lnTo>
                    <a:pt x="250698" y="1430560"/>
                  </a:lnTo>
                  <a:lnTo>
                    <a:pt x="222599" y="1431417"/>
                  </a:lnTo>
                  <a:lnTo>
                    <a:pt x="223266" y="1424464"/>
                  </a:lnTo>
                  <a:lnTo>
                    <a:pt x="216503" y="1423321"/>
                  </a:lnTo>
                  <a:lnTo>
                    <a:pt x="216313" y="1419416"/>
                  </a:lnTo>
                  <a:lnTo>
                    <a:pt x="213074" y="1419606"/>
                  </a:lnTo>
                  <a:lnTo>
                    <a:pt x="212979" y="1414653"/>
                  </a:lnTo>
                  <a:lnTo>
                    <a:pt x="202216" y="1416463"/>
                  </a:lnTo>
                  <a:lnTo>
                    <a:pt x="200692" y="1414462"/>
                  </a:lnTo>
                  <a:lnTo>
                    <a:pt x="199263" y="1405318"/>
                  </a:lnTo>
                  <a:lnTo>
                    <a:pt x="197263" y="1406176"/>
                  </a:lnTo>
                  <a:lnTo>
                    <a:pt x="197168" y="1375791"/>
                  </a:lnTo>
                  <a:lnTo>
                    <a:pt x="189357" y="1362075"/>
                  </a:lnTo>
                  <a:lnTo>
                    <a:pt x="175260" y="1355789"/>
                  </a:lnTo>
                  <a:lnTo>
                    <a:pt x="158115" y="1361408"/>
                  </a:lnTo>
                  <a:lnTo>
                    <a:pt x="158496" y="1356741"/>
                  </a:lnTo>
                  <a:lnTo>
                    <a:pt x="150019" y="1352836"/>
                  </a:lnTo>
                  <a:lnTo>
                    <a:pt x="130969" y="1349978"/>
                  </a:lnTo>
                  <a:lnTo>
                    <a:pt x="130207" y="1342168"/>
                  </a:lnTo>
                  <a:lnTo>
                    <a:pt x="123254" y="1346740"/>
                  </a:lnTo>
                  <a:lnTo>
                    <a:pt x="128683" y="1328547"/>
                  </a:lnTo>
                  <a:lnTo>
                    <a:pt x="126873" y="1326451"/>
                  </a:lnTo>
                  <a:lnTo>
                    <a:pt x="120110" y="1326737"/>
                  </a:lnTo>
                  <a:lnTo>
                    <a:pt x="118015" y="1322165"/>
                  </a:lnTo>
                  <a:lnTo>
                    <a:pt x="119539" y="1312450"/>
                  </a:lnTo>
                  <a:lnTo>
                    <a:pt x="108013" y="1311211"/>
                  </a:lnTo>
                  <a:lnTo>
                    <a:pt x="107442" y="1299210"/>
                  </a:lnTo>
                  <a:lnTo>
                    <a:pt x="101155" y="1294257"/>
                  </a:lnTo>
                  <a:lnTo>
                    <a:pt x="100108" y="1287209"/>
                  </a:lnTo>
                  <a:lnTo>
                    <a:pt x="95821" y="1283208"/>
                  </a:lnTo>
                  <a:lnTo>
                    <a:pt x="90487" y="1285684"/>
                  </a:lnTo>
                  <a:lnTo>
                    <a:pt x="88678" y="1290923"/>
                  </a:lnTo>
                  <a:lnTo>
                    <a:pt x="86201" y="1283303"/>
                  </a:lnTo>
                  <a:lnTo>
                    <a:pt x="81915" y="1285780"/>
                  </a:lnTo>
                  <a:lnTo>
                    <a:pt x="79058" y="1277398"/>
                  </a:lnTo>
                  <a:lnTo>
                    <a:pt x="67913" y="1285970"/>
                  </a:lnTo>
                  <a:lnTo>
                    <a:pt x="63722" y="1299496"/>
                  </a:lnTo>
                  <a:lnTo>
                    <a:pt x="53340" y="1299019"/>
                  </a:lnTo>
                  <a:lnTo>
                    <a:pt x="52387" y="1304639"/>
                  </a:lnTo>
                  <a:lnTo>
                    <a:pt x="40005" y="1294924"/>
                  </a:lnTo>
                  <a:lnTo>
                    <a:pt x="29718" y="1292161"/>
                  </a:lnTo>
                  <a:lnTo>
                    <a:pt x="30099" y="1278922"/>
                  </a:lnTo>
                  <a:lnTo>
                    <a:pt x="19812" y="1277017"/>
                  </a:lnTo>
                  <a:lnTo>
                    <a:pt x="9525" y="1268825"/>
                  </a:lnTo>
                  <a:lnTo>
                    <a:pt x="17050" y="1263301"/>
                  </a:lnTo>
                  <a:lnTo>
                    <a:pt x="18574" y="1249204"/>
                  </a:lnTo>
                  <a:lnTo>
                    <a:pt x="26099" y="1204341"/>
                  </a:lnTo>
                  <a:lnTo>
                    <a:pt x="39434" y="1212151"/>
                  </a:lnTo>
                  <a:lnTo>
                    <a:pt x="49720" y="1214152"/>
                  </a:lnTo>
                  <a:lnTo>
                    <a:pt x="42196" y="1209961"/>
                  </a:lnTo>
                  <a:lnTo>
                    <a:pt x="36386" y="1202436"/>
                  </a:lnTo>
                  <a:lnTo>
                    <a:pt x="37148" y="1197674"/>
                  </a:lnTo>
                  <a:lnTo>
                    <a:pt x="49054" y="1182338"/>
                  </a:lnTo>
                  <a:lnTo>
                    <a:pt x="35528" y="1153763"/>
                  </a:lnTo>
                  <a:lnTo>
                    <a:pt x="39624" y="1152144"/>
                  </a:lnTo>
                  <a:lnTo>
                    <a:pt x="38100" y="1148620"/>
                  </a:lnTo>
                  <a:lnTo>
                    <a:pt x="48959" y="1143476"/>
                  </a:lnTo>
                  <a:lnTo>
                    <a:pt x="52007" y="1148525"/>
                  </a:lnTo>
                  <a:lnTo>
                    <a:pt x="58198" y="1143095"/>
                  </a:lnTo>
                  <a:lnTo>
                    <a:pt x="65913" y="1142428"/>
                  </a:lnTo>
                  <a:lnTo>
                    <a:pt x="91059" y="1159002"/>
                  </a:lnTo>
                  <a:lnTo>
                    <a:pt x="101727" y="1160335"/>
                  </a:lnTo>
                  <a:lnTo>
                    <a:pt x="105728" y="1150429"/>
                  </a:lnTo>
                  <a:lnTo>
                    <a:pt x="102299" y="1147096"/>
                  </a:lnTo>
                  <a:lnTo>
                    <a:pt x="109919" y="1148715"/>
                  </a:lnTo>
                  <a:lnTo>
                    <a:pt x="111252" y="1143286"/>
                  </a:lnTo>
                  <a:lnTo>
                    <a:pt x="108013" y="1142238"/>
                  </a:lnTo>
                  <a:lnTo>
                    <a:pt x="108871" y="1134523"/>
                  </a:lnTo>
                  <a:lnTo>
                    <a:pt x="111252" y="1134618"/>
                  </a:lnTo>
                  <a:lnTo>
                    <a:pt x="116015" y="1116044"/>
                  </a:lnTo>
                  <a:lnTo>
                    <a:pt x="115253" y="1106995"/>
                  </a:lnTo>
                  <a:lnTo>
                    <a:pt x="109633" y="1108519"/>
                  </a:lnTo>
                  <a:lnTo>
                    <a:pt x="108109" y="1102709"/>
                  </a:lnTo>
                  <a:lnTo>
                    <a:pt x="94583" y="1107091"/>
                  </a:lnTo>
                  <a:lnTo>
                    <a:pt x="85154" y="1080135"/>
                  </a:lnTo>
                  <a:lnTo>
                    <a:pt x="94393" y="1077087"/>
                  </a:lnTo>
                  <a:lnTo>
                    <a:pt x="86773" y="1056799"/>
                  </a:lnTo>
                  <a:lnTo>
                    <a:pt x="85249" y="1057561"/>
                  </a:lnTo>
                  <a:lnTo>
                    <a:pt x="82677" y="1047845"/>
                  </a:lnTo>
                  <a:lnTo>
                    <a:pt x="80772" y="1048607"/>
                  </a:lnTo>
                  <a:lnTo>
                    <a:pt x="78391" y="1039177"/>
                  </a:lnTo>
                  <a:lnTo>
                    <a:pt x="71247" y="1041749"/>
                  </a:lnTo>
                  <a:lnTo>
                    <a:pt x="68580" y="1031843"/>
                  </a:lnTo>
                  <a:lnTo>
                    <a:pt x="60484" y="1032605"/>
                  </a:lnTo>
                  <a:lnTo>
                    <a:pt x="56198" y="1023842"/>
                  </a:lnTo>
                  <a:lnTo>
                    <a:pt x="60865" y="1020794"/>
                  </a:lnTo>
                  <a:lnTo>
                    <a:pt x="59341" y="1010126"/>
                  </a:lnTo>
                  <a:lnTo>
                    <a:pt x="53340" y="1001268"/>
                  </a:lnTo>
                  <a:lnTo>
                    <a:pt x="63627" y="994982"/>
                  </a:lnTo>
                  <a:lnTo>
                    <a:pt x="70390" y="997172"/>
                  </a:lnTo>
                  <a:lnTo>
                    <a:pt x="88678" y="991648"/>
                  </a:lnTo>
                  <a:lnTo>
                    <a:pt x="99536" y="992600"/>
                  </a:lnTo>
                  <a:lnTo>
                    <a:pt x="102013" y="990028"/>
                  </a:lnTo>
                  <a:lnTo>
                    <a:pt x="93059" y="979075"/>
                  </a:lnTo>
                  <a:lnTo>
                    <a:pt x="100012" y="973455"/>
                  </a:lnTo>
                  <a:lnTo>
                    <a:pt x="103632" y="976408"/>
                  </a:lnTo>
                  <a:lnTo>
                    <a:pt x="99822" y="980980"/>
                  </a:lnTo>
                  <a:lnTo>
                    <a:pt x="104299" y="986885"/>
                  </a:lnTo>
                  <a:lnTo>
                    <a:pt x="112395" y="984980"/>
                  </a:lnTo>
                  <a:lnTo>
                    <a:pt x="115062" y="993648"/>
                  </a:lnTo>
                  <a:lnTo>
                    <a:pt x="116681" y="992791"/>
                  </a:lnTo>
                  <a:lnTo>
                    <a:pt x="112586" y="969169"/>
                  </a:lnTo>
                  <a:lnTo>
                    <a:pt x="112871" y="941642"/>
                  </a:lnTo>
                  <a:lnTo>
                    <a:pt x="135445" y="938022"/>
                  </a:lnTo>
                  <a:lnTo>
                    <a:pt x="137446" y="942880"/>
                  </a:lnTo>
                  <a:lnTo>
                    <a:pt x="139637" y="942784"/>
                  </a:lnTo>
                  <a:lnTo>
                    <a:pt x="143351" y="930878"/>
                  </a:lnTo>
                  <a:lnTo>
                    <a:pt x="164116" y="932688"/>
                  </a:lnTo>
                  <a:lnTo>
                    <a:pt x="166307" y="929354"/>
                  </a:lnTo>
                  <a:lnTo>
                    <a:pt x="170212" y="931354"/>
                  </a:lnTo>
                  <a:lnTo>
                    <a:pt x="175832" y="921353"/>
                  </a:lnTo>
                  <a:lnTo>
                    <a:pt x="184595" y="926116"/>
                  </a:lnTo>
                  <a:lnTo>
                    <a:pt x="196977" y="899827"/>
                  </a:lnTo>
                  <a:lnTo>
                    <a:pt x="210026" y="883920"/>
                  </a:lnTo>
                  <a:lnTo>
                    <a:pt x="199549" y="881443"/>
                  </a:lnTo>
                  <a:lnTo>
                    <a:pt x="202311" y="877062"/>
                  </a:lnTo>
                  <a:lnTo>
                    <a:pt x="204692" y="860869"/>
                  </a:lnTo>
                  <a:lnTo>
                    <a:pt x="194691" y="863632"/>
                  </a:lnTo>
                  <a:lnTo>
                    <a:pt x="188690" y="850678"/>
                  </a:lnTo>
                  <a:lnTo>
                    <a:pt x="188404" y="837533"/>
                  </a:lnTo>
                  <a:lnTo>
                    <a:pt x="200311" y="831437"/>
                  </a:lnTo>
                  <a:lnTo>
                    <a:pt x="202978" y="826770"/>
                  </a:lnTo>
                  <a:lnTo>
                    <a:pt x="226409" y="816388"/>
                  </a:lnTo>
                  <a:lnTo>
                    <a:pt x="232791" y="811244"/>
                  </a:lnTo>
                  <a:lnTo>
                    <a:pt x="243554" y="812578"/>
                  </a:lnTo>
                  <a:lnTo>
                    <a:pt x="246602" y="813721"/>
                  </a:lnTo>
                  <a:lnTo>
                    <a:pt x="246031" y="816864"/>
                  </a:lnTo>
                  <a:lnTo>
                    <a:pt x="252127" y="824293"/>
                  </a:lnTo>
                  <a:lnTo>
                    <a:pt x="272605" y="814959"/>
                  </a:lnTo>
                  <a:lnTo>
                    <a:pt x="276606" y="820674"/>
                  </a:lnTo>
                  <a:lnTo>
                    <a:pt x="278797" y="820293"/>
                  </a:lnTo>
                  <a:lnTo>
                    <a:pt x="277749" y="822960"/>
                  </a:lnTo>
                  <a:lnTo>
                    <a:pt x="286893" y="829437"/>
                  </a:lnTo>
                  <a:lnTo>
                    <a:pt x="311849" y="833057"/>
                  </a:lnTo>
                  <a:lnTo>
                    <a:pt x="326517" y="830866"/>
                  </a:lnTo>
                  <a:lnTo>
                    <a:pt x="327279" y="845915"/>
                  </a:lnTo>
                  <a:lnTo>
                    <a:pt x="331089" y="847439"/>
                  </a:lnTo>
                  <a:lnTo>
                    <a:pt x="326898" y="855631"/>
                  </a:lnTo>
                  <a:lnTo>
                    <a:pt x="339471" y="857821"/>
                  </a:lnTo>
                  <a:lnTo>
                    <a:pt x="347758" y="853059"/>
                  </a:lnTo>
                  <a:lnTo>
                    <a:pt x="354997" y="855250"/>
                  </a:lnTo>
                  <a:lnTo>
                    <a:pt x="365093" y="849725"/>
                  </a:lnTo>
                  <a:lnTo>
                    <a:pt x="367379" y="856012"/>
                  </a:lnTo>
                  <a:lnTo>
                    <a:pt x="359378" y="867156"/>
                  </a:lnTo>
                  <a:lnTo>
                    <a:pt x="366998" y="872490"/>
                  </a:lnTo>
                  <a:lnTo>
                    <a:pt x="365570" y="874014"/>
                  </a:lnTo>
                  <a:lnTo>
                    <a:pt x="377857" y="878110"/>
                  </a:lnTo>
                  <a:lnTo>
                    <a:pt x="378714" y="884777"/>
                  </a:lnTo>
                  <a:lnTo>
                    <a:pt x="385096" y="885063"/>
                  </a:lnTo>
                  <a:lnTo>
                    <a:pt x="382715" y="888397"/>
                  </a:lnTo>
                  <a:lnTo>
                    <a:pt x="386144" y="895350"/>
                  </a:lnTo>
                  <a:lnTo>
                    <a:pt x="380048" y="904875"/>
                  </a:lnTo>
                  <a:lnTo>
                    <a:pt x="379857" y="912590"/>
                  </a:lnTo>
                  <a:lnTo>
                    <a:pt x="388334" y="922592"/>
                  </a:lnTo>
                  <a:lnTo>
                    <a:pt x="395002" y="947166"/>
                  </a:lnTo>
                  <a:lnTo>
                    <a:pt x="387763" y="946214"/>
                  </a:lnTo>
                  <a:lnTo>
                    <a:pt x="385382" y="949166"/>
                  </a:lnTo>
                  <a:lnTo>
                    <a:pt x="385286" y="958120"/>
                  </a:lnTo>
                  <a:lnTo>
                    <a:pt x="376809" y="959358"/>
                  </a:lnTo>
                  <a:lnTo>
                    <a:pt x="368903" y="966121"/>
                  </a:lnTo>
                  <a:lnTo>
                    <a:pt x="363379" y="965549"/>
                  </a:lnTo>
                  <a:lnTo>
                    <a:pt x="355759" y="973074"/>
                  </a:lnTo>
                  <a:lnTo>
                    <a:pt x="321945" y="973931"/>
                  </a:lnTo>
                  <a:lnTo>
                    <a:pt x="315182" y="966787"/>
                  </a:lnTo>
                  <a:lnTo>
                    <a:pt x="301085" y="970598"/>
                  </a:lnTo>
                  <a:lnTo>
                    <a:pt x="304991" y="986600"/>
                  </a:lnTo>
                  <a:lnTo>
                    <a:pt x="293465" y="998410"/>
                  </a:lnTo>
                  <a:lnTo>
                    <a:pt x="298037" y="1003744"/>
                  </a:lnTo>
                  <a:lnTo>
                    <a:pt x="298990" y="1001173"/>
                  </a:lnTo>
                  <a:lnTo>
                    <a:pt x="303848" y="1000506"/>
                  </a:lnTo>
                  <a:lnTo>
                    <a:pt x="318707" y="1000887"/>
                  </a:lnTo>
                  <a:lnTo>
                    <a:pt x="318326" y="1002697"/>
                  </a:lnTo>
                  <a:lnTo>
                    <a:pt x="330041" y="1004983"/>
                  </a:lnTo>
                  <a:lnTo>
                    <a:pt x="330232" y="1002983"/>
                  </a:lnTo>
                  <a:lnTo>
                    <a:pt x="338519" y="1001744"/>
                  </a:lnTo>
                  <a:lnTo>
                    <a:pt x="337090" y="1006126"/>
                  </a:lnTo>
                  <a:lnTo>
                    <a:pt x="351568" y="1010507"/>
                  </a:lnTo>
                  <a:lnTo>
                    <a:pt x="351854" y="1013936"/>
                  </a:lnTo>
                  <a:lnTo>
                    <a:pt x="358140" y="1013174"/>
                  </a:lnTo>
                  <a:lnTo>
                    <a:pt x="359759" y="1016317"/>
                  </a:lnTo>
                  <a:lnTo>
                    <a:pt x="365855" y="1014889"/>
                  </a:lnTo>
                  <a:lnTo>
                    <a:pt x="366617" y="1017746"/>
                  </a:lnTo>
                  <a:lnTo>
                    <a:pt x="383953" y="1012793"/>
                  </a:lnTo>
                  <a:lnTo>
                    <a:pt x="385858" y="1020699"/>
                  </a:lnTo>
                  <a:lnTo>
                    <a:pt x="393763" y="1026414"/>
                  </a:lnTo>
                  <a:lnTo>
                    <a:pt x="501301" y="1002411"/>
                  </a:lnTo>
                  <a:lnTo>
                    <a:pt x="528542" y="989076"/>
                  </a:lnTo>
                  <a:lnTo>
                    <a:pt x="530733" y="987076"/>
                  </a:lnTo>
                  <a:lnTo>
                    <a:pt x="513779" y="963168"/>
                  </a:lnTo>
                  <a:lnTo>
                    <a:pt x="515398" y="949166"/>
                  </a:lnTo>
                  <a:lnTo>
                    <a:pt x="524351" y="952024"/>
                  </a:lnTo>
                  <a:lnTo>
                    <a:pt x="524542" y="948500"/>
                  </a:lnTo>
                  <a:lnTo>
                    <a:pt x="516065" y="944404"/>
                  </a:lnTo>
                  <a:lnTo>
                    <a:pt x="517588" y="938879"/>
                  </a:lnTo>
                  <a:lnTo>
                    <a:pt x="537972" y="939356"/>
                  </a:lnTo>
                  <a:lnTo>
                    <a:pt x="552736" y="933545"/>
                  </a:lnTo>
                  <a:lnTo>
                    <a:pt x="556546" y="926211"/>
                  </a:lnTo>
                  <a:lnTo>
                    <a:pt x="577120" y="929640"/>
                  </a:lnTo>
                  <a:lnTo>
                    <a:pt x="597122" y="936212"/>
                  </a:lnTo>
                  <a:lnTo>
                    <a:pt x="595408" y="921829"/>
                  </a:lnTo>
                  <a:lnTo>
                    <a:pt x="607409" y="918972"/>
                  </a:lnTo>
                  <a:lnTo>
                    <a:pt x="611791" y="913448"/>
                  </a:lnTo>
                  <a:lnTo>
                    <a:pt x="613124" y="916972"/>
                  </a:lnTo>
                  <a:lnTo>
                    <a:pt x="617506" y="905827"/>
                  </a:lnTo>
                  <a:lnTo>
                    <a:pt x="622459" y="901636"/>
                  </a:lnTo>
                  <a:lnTo>
                    <a:pt x="621316" y="905923"/>
                  </a:lnTo>
                  <a:lnTo>
                    <a:pt x="626174" y="910400"/>
                  </a:lnTo>
                  <a:lnTo>
                    <a:pt x="630269" y="906590"/>
                  </a:lnTo>
                  <a:lnTo>
                    <a:pt x="634555" y="909447"/>
                  </a:lnTo>
                  <a:lnTo>
                    <a:pt x="629984" y="916400"/>
                  </a:lnTo>
                  <a:lnTo>
                    <a:pt x="634651" y="915829"/>
                  </a:lnTo>
                  <a:lnTo>
                    <a:pt x="636079" y="919067"/>
                  </a:lnTo>
                  <a:lnTo>
                    <a:pt x="640842" y="912876"/>
                  </a:lnTo>
                  <a:lnTo>
                    <a:pt x="643319" y="912685"/>
                  </a:lnTo>
                  <a:lnTo>
                    <a:pt x="645890" y="918019"/>
                  </a:lnTo>
                  <a:lnTo>
                    <a:pt x="653510" y="912400"/>
                  </a:lnTo>
                  <a:lnTo>
                    <a:pt x="667608" y="907447"/>
                  </a:lnTo>
                  <a:lnTo>
                    <a:pt x="663893" y="899827"/>
                  </a:lnTo>
                  <a:lnTo>
                    <a:pt x="656082" y="863251"/>
                  </a:lnTo>
                  <a:lnTo>
                    <a:pt x="638556" y="862775"/>
                  </a:lnTo>
                  <a:lnTo>
                    <a:pt x="625602" y="865537"/>
                  </a:lnTo>
                  <a:lnTo>
                    <a:pt x="615315" y="836485"/>
                  </a:lnTo>
                  <a:lnTo>
                    <a:pt x="617315" y="822579"/>
                  </a:lnTo>
                  <a:lnTo>
                    <a:pt x="629984" y="817626"/>
                  </a:lnTo>
                  <a:lnTo>
                    <a:pt x="640271" y="800481"/>
                  </a:lnTo>
                  <a:lnTo>
                    <a:pt x="646272" y="794957"/>
                  </a:lnTo>
                  <a:lnTo>
                    <a:pt x="643319" y="783526"/>
                  </a:lnTo>
                  <a:lnTo>
                    <a:pt x="646557" y="777716"/>
                  </a:lnTo>
                  <a:lnTo>
                    <a:pt x="671799" y="775144"/>
                  </a:lnTo>
                  <a:lnTo>
                    <a:pt x="660749" y="763810"/>
                  </a:lnTo>
                  <a:lnTo>
                    <a:pt x="672465" y="755904"/>
                  </a:lnTo>
                  <a:lnTo>
                    <a:pt x="673132" y="750284"/>
                  </a:lnTo>
                  <a:lnTo>
                    <a:pt x="666083" y="751427"/>
                  </a:lnTo>
                  <a:lnTo>
                    <a:pt x="665036" y="748284"/>
                  </a:lnTo>
                  <a:lnTo>
                    <a:pt x="659511" y="749522"/>
                  </a:lnTo>
                  <a:lnTo>
                    <a:pt x="657892" y="746569"/>
                  </a:lnTo>
                  <a:lnTo>
                    <a:pt x="668941" y="738950"/>
                  </a:lnTo>
                  <a:lnTo>
                    <a:pt x="679609" y="735997"/>
                  </a:lnTo>
                  <a:lnTo>
                    <a:pt x="678656" y="720281"/>
                  </a:lnTo>
                  <a:lnTo>
                    <a:pt x="668846" y="676370"/>
                  </a:lnTo>
                  <a:lnTo>
                    <a:pt x="669131" y="660844"/>
                  </a:lnTo>
                  <a:lnTo>
                    <a:pt x="662750" y="658940"/>
                  </a:lnTo>
                  <a:lnTo>
                    <a:pt x="664464" y="652367"/>
                  </a:lnTo>
                  <a:lnTo>
                    <a:pt x="670084" y="646081"/>
                  </a:lnTo>
                  <a:lnTo>
                    <a:pt x="673227" y="624173"/>
                  </a:lnTo>
                  <a:lnTo>
                    <a:pt x="682466" y="605409"/>
                  </a:lnTo>
                  <a:lnTo>
                    <a:pt x="674561" y="597408"/>
                  </a:lnTo>
                  <a:lnTo>
                    <a:pt x="673608" y="593122"/>
                  </a:lnTo>
                  <a:lnTo>
                    <a:pt x="665322" y="593122"/>
                  </a:lnTo>
                  <a:lnTo>
                    <a:pt x="667893" y="586931"/>
                  </a:lnTo>
                  <a:lnTo>
                    <a:pt x="663512" y="586550"/>
                  </a:lnTo>
                  <a:lnTo>
                    <a:pt x="666179" y="582930"/>
                  </a:lnTo>
                  <a:lnTo>
                    <a:pt x="665226" y="578834"/>
                  </a:lnTo>
                  <a:lnTo>
                    <a:pt x="659892" y="574262"/>
                  </a:lnTo>
                  <a:lnTo>
                    <a:pt x="653987" y="576167"/>
                  </a:lnTo>
                  <a:lnTo>
                    <a:pt x="647795" y="565309"/>
                  </a:lnTo>
                  <a:lnTo>
                    <a:pt x="638842" y="561023"/>
                  </a:lnTo>
                  <a:lnTo>
                    <a:pt x="633032" y="561880"/>
                  </a:lnTo>
                  <a:lnTo>
                    <a:pt x="627888" y="557212"/>
                  </a:lnTo>
                  <a:lnTo>
                    <a:pt x="623221" y="556927"/>
                  </a:lnTo>
                  <a:lnTo>
                    <a:pt x="616649" y="559879"/>
                  </a:lnTo>
                  <a:lnTo>
                    <a:pt x="614934" y="563499"/>
                  </a:lnTo>
                  <a:lnTo>
                    <a:pt x="608648" y="564642"/>
                  </a:lnTo>
                  <a:lnTo>
                    <a:pt x="608648" y="560927"/>
                  </a:lnTo>
                  <a:lnTo>
                    <a:pt x="618363" y="557212"/>
                  </a:lnTo>
                  <a:lnTo>
                    <a:pt x="624173" y="549688"/>
                  </a:lnTo>
                  <a:lnTo>
                    <a:pt x="615887" y="533114"/>
                  </a:lnTo>
                  <a:lnTo>
                    <a:pt x="610838" y="528637"/>
                  </a:lnTo>
                  <a:lnTo>
                    <a:pt x="608076" y="527114"/>
                  </a:lnTo>
                  <a:lnTo>
                    <a:pt x="604933" y="542639"/>
                  </a:lnTo>
                  <a:lnTo>
                    <a:pt x="599123" y="548068"/>
                  </a:lnTo>
                  <a:lnTo>
                    <a:pt x="581406" y="533876"/>
                  </a:lnTo>
                  <a:lnTo>
                    <a:pt x="578168" y="534638"/>
                  </a:lnTo>
                  <a:lnTo>
                    <a:pt x="571595" y="542734"/>
                  </a:lnTo>
                  <a:lnTo>
                    <a:pt x="576072" y="531304"/>
                  </a:lnTo>
                  <a:lnTo>
                    <a:pt x="525209" y="497586"/>
                  </a:lnTo>
                  <a:lnTo>
                    <a:pt x="520637" y="503491"/>
                  </a:lnTo>
                  <a:lnTo>
                    <a:pt x="521684" y="505301"/>
                  </a:lnTo>
                  <a:lnTo>
                    <a:pt x="500253" y="515493"/>
                  </a:lnTo>
                  <a:lnTo>
                    <a:pt x="491014" y="523018"/>
                  </a:lnTo>
                  <a:lnTo>
                    <a:pt x="489871" y="521208"/>
                  </a:lnTo>
                  <a:lnTo>
                    <a:pt x="475012" y="527399"/>
                  </a:lnTo>
                  <a:lnTo>
                    <a:pt x="466058" y="526637"/>
                  </a:lnTo>
                  <a:lnTo>
                    <a:pt x="459010" y="507492"/>
                  </a:lnTo>
                  <a:lnTo>
                    <a:pt x="446723" y="517493"/>
                  </a:lnTo>
                  <a:lnTo>
                    <a:pt x="438912" y="519875"/>
                  </a:lnTo>
                  <a:lnTo>
                    <a:pt x="436721" y="516826"/>
                  </a:lnTo>
                  <a:lnTo>
                    <a:pt x="425482" y="517208"/>
                  </a:lnTo>
                  <a:lnTo>
                    <a:pt x="428911" y="527114"/>
                  </a:lnTo>
                  <a:lnTo>
                    <a:pt x="399383" y="540925"/>
                  </a:lnTo>
                  <a:lnTo>
                    <a:pt x="388715" y="549402"/>
                  </a:lnTo>
                  <a:lnTo>
                    <a:pt x="379381" y="532733"/>
                  </a:lnTo>
                  <a:lnTo>
                    <a:pt x="374809" y="534638"/>
                  </a:lnTo>
                  <a:lnTo>
                    <a:pt x="369665" y="526256"/>
                  </a:lnTo>
                  <a:lnTo>
                    <a:pt x="366712" y="526351"/>
                  </a:lnTo>
                  <a:lnTo>
                    <a:pt x="332137" y="45091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8" name="Freihandform: Form 187">
              <a:extLst>
                <a:ext uri="{FF2B5EF4-FFF2-40B4-BE49-F238E27FC236}">
                  <a16:creationId xmlns:a16="http://schemas.microsoft.com/office/drawing/2014/main" id="{5516386E-A0B9-4267-AC9A-2ED12A5F2B70}"/>
                </a:ext>
              </a:extLst>
            </p:cNvPr>
            <p:cNvSpPr/>
            <p:nvPr/>
          </p:nvSpPr>
          <p:spPr>
            <a:xfrm>
              <a:off x="2405330" y="3148663"/>
              <a:ext cx="747450" cy="980100"/>
            </a:xfrm>
            <a:custGeom>
              <a:avLst/>
              <a:gdLst>
                <a:gd name="connsiteX0" fmla="*/ 106870 w 1438275"/>
                <a:gd name="connsiteY0" fmla="*/ 1637347 h 1885950"/>
                <a:gd name="connsiteX1" fmla="*/ 115443 w 1438275"/>
                <a:gd name="connsiteY1" fmla="*/ 1627918 h 1885950"/>
                <a:gd name="connsiteX2" fmla="*/ 111538 w 1438275"/>
                <a:gd name="connsiteY2" fmla="*/ 1607058 h 1885950"/>
                <a:gd name="connsiteX3" fmla="*/ 124111 w 1438275"/>
                <a:gd name="connsiteY3" fmla="*/ 1593723 h 1885950"/>
                <a:gd name="connsiteX4" fmla="*/ 124492 w 1438275"/>
                <a:gd name="connsiteY4" fmla="*/ 1589055 h 1885950"/>
                <a:gd name="connsiteX5" fmla="*/ 129254 w 1438275"/>
                <a:gd name="connsiteY5" fmla="*/ 1583817 h 1885950"/>
                <a:gd name="connsiteX6" fmla="*/ 116681 w 1438275"/>
                <a:gd name="connsiteY6" fmla="*/ 1583531 h 1885950"/>
                <a:gd name="connsiteX7" fmla="*/ 112300 w 1438275"/>
                <a:gd name="connsiteY7" fmla="*/ 1580959 h 1885950"/>
                <a:gd name="connsiteX8" fmla="*/ 108395 w 1438275"/>
                <a:gd name="connsiteY8" fmla="*/ 1566767 h 1885950"/>
                <a:gd name="connsiteX9" fmla="*/ 96203 w 1438275"/>
                <a:gd name="connsiteY9" fmla="*/ 1554480 h 1885950"/>
                <a:gd name="connsiteX10" fmla="*/ 95726 w 1438275"/>
                <a:gd name="connsiteY10" fmla="*/ 1541526 h 1885950"/>
                <a:gd name="connsiteX11" fmla="*/ 104204 w 1438275"/>
                <a:gd name="connsiteY11" fmla="*/ 1539335 h 1885950"/>
                <a:gd name="connsiteX12" fmla="*/ 105728 w 1438275"/>
                <a:gd name="connsiteY12" fmla="*/ 1532477 h 1885950"/>
                <a:gd name="connsiteX13" fmla="*/ 101441 w 1438275"/>
                <a:gd name="connsiteY13" fmla="*/ 1523714 h 1885950"/>
                <a:gd name="connsiteX14" fmla="*/ 97917 w 1438275"/>
                <a:gd name="connsiteY14" fmla="*/ 1525143 h 1885950"/>
                <a:gd name="connsiteX15" fmla="*/ 101060 w 1438275"/>
                <a:gd name="connsiteY15" fmla="*/ 1518285 h 1885950"/>
                <a:gd name="connsiteX16" fmla="*/ 102775 w 1438275"/>
                <a:gd name="connsiteY16" fmla="*/ 1519618 h 1885950"/>
                <a:gd name="connsiteX17" fmla="*/ 124873 w 1438275"/>
                <a:gd name="connsiteY17" fmla="*/ 1506950 h 1885950"/>
                <a:gd name="connsiteX18" fmla="*/ 130397 w 1438275"/>
                <a:gd name="connsiteY18" fmla="*/ 1506950 h 1885950"/>
                <a:gd name="connsiteX19" fmla="*/ 134969 w 1438275"/>
                <a:gd name="connsiteY19" fmla="*/ 1491043 h 1885950"/>
                <a:gd name="connsiteX20" fmla="*/ 125920 w 1438275"/>
                <a:gd name="connsiteY20" fmla="*/ 1488186 h 1885950"/>
                <a:gd name="connsiteX21" fmla="*/ 124301 w 1438275"/>
                <a:gd name="connsiteY21" fmla="*/ 1491996 h 1885950"/>
                <a:gd name="connsiteX22" fmla="*/ 121444 w 1438275"/>
                <a:gd name="connsiteY22" fmla="*/ 1491996 h 1885950"/>
                <a:gd name="connsiteX23" fmla="*/ 116300 w 1438275"/>
                <a:gd name="connsiteY23" fmla="*/ 1487424 h 1885950"/>
                <a:gd name="connsiteX24" fmla="*/ 118491 w 1438275"/>
                <a:gd name="connsiteY24" fmla="*/ 1483043 h 1885950"/>
                <a:gd name="connsiteX25" fmla="*/ 123254 w 1438275"/>
                <a:gd name="connsiteY25" fmla="*/ 1484280 h 1885950"/>
                <a:gd name="connsiteX26" fmla="*/ 130302 w 1438275"/>
                <a:gd name="connsiteY26" fmla="*/ 1467135 h 1885950"/>
                <a:gd name="connsiteX27" fmla="*/ 129159 w 1438275"/>
                <a:gd name="connsiteY27" fmla="*/ 1464469 h 1885950"/>
                <a:gd name="connsiteX28" fmla="*/ 123158 w 1438275"/>
                <a:gd name="connsiteY28" fmla="*/ 1463707 h 1885950"/>
                <a:gd name="connsiteX29" fmla="*/ 126111 w 1438275"/>
                <a:gd name="connsiteY29" fmla="*/ 1460087 h 1885950"/>
                <a:gd name="connsiteX30" fmla="*/ 122873 w 1438275"/>
                <a:gd name="connsiteY30" fmla="*/ 1455515 h 1885950"/>
                <a:gd name="connsiteX31" fmla="*/ 119920 w 1438275"/>
                <a:gd name="connsiteY31" fmla="*/ 1457420 h 1885950"/>
                <a:gd name="connsiteX32" fmla="*/ 113538 w 1438275"/>
                <a:gd name="connsiteY32" fmla="*/ 1454562 h 1885950"/>
                <a:gd name="connsiteX33" fmla="*/ 98774 w 1438275"/>
                <a:gd name="connsiteY33" fmla="*/ 1461992 h 1885950"/>
                <a:gd name="connsiteX34" fmla="*/ 106490 w 1438275"/>
                <a:gd name="connsiteY34" fmla="*/ 1452467 h 1885950"/>
                <a:gd name="connsiteX35" fmla="*/ 101727 w 1438275"/>
                <a:gd name="connsiteY35" fmla="*/ 1447895 h 1885950"/>
                <a:gd name="connsiteX36" fmla="*/ 103823 w 1438275"/>
                <a:gd name="connsiteY36" fmla="*/ 1445133 h 1885950"/>
                <a:gd name="connsiteX37" fmla="*/ 100108 w 1438275"/>
                <a:gd name="connsiteY37" fmla="*/ 1442466 h 1885950"/>
                <a:gd name="connsiteX38" fmla="*/ 120777 w 1438275"/>
                <a:gd name="connsiteY38" fmla="*/ 1426178 h 1885950"/>
                <a:gd name="connsiteX39" fmla="*/ 121349 w 1438275"/>
                <a:gd name="connsiteY39" fmla="*/ 1421511 h 1885950"/>
                <a:gd name="connsiteX40" fmla="*/ 125635 w 1438275"/>
                <a:gd name="connsiteY40" fmla="*/ 1420939 h 1885950"/>
                <a:gd name="connsiteX41" fmla="*/ 133731 w 1438275"/>
                <a:gd name="connsiteY41" fmla="*/ 1408271 h 1885950"/>
                <a:gd name="connsiteX42" fmla="*/ 142208 w 1438275"/>
                <a:gd name="connsiteY42" fmla="*/ 1401032 h 1885950"/>
                <a:gd name="connsiteX43" fmla="*/ 144113 w 1438275"/>
                <a:gd name="connsiteY43" fmla="*/ 1403795 h 1885950"/>
                <a:gd name="connsiteX44" fmla="*/ 141542 w 1438275"/>
                <a:gd name="connsiteY44" fmla="*/ 1409509 h 1885950"/>
                <a:gd name="connsiteX45" fmla="*/ 143447 w 1438275"/>
                <a:gd name="connsiteY45" fmla="*/ 1408747 h 1885950"/>
                <a:gd name="connsiteX46" fmla="*/ 147257 w 1438275"/>
                <a:gd name="connsiteY46" fmla="*/ 1399508 h 1885950"/>
                <a:gd name="connsiteX47" fmla="*/ 139256 w 1438275"/>
                <a:gd name="connsiteY47" fmla="*/ 1386364 h 1885950"/>
                <a:gd name="connsiteX48" fmla="*/ 135255 w 1438275"/>
                <a:gd name="connsiteY48" fmla="*/ 1367409 h 1885950"/>
                <a:gd name="connsiteX49" fmla="*/ 131445 w 1438275"/>
                <a:gd name="connsiteY49" fmla="*/ 1362837 h 1885950"/>
                <a:gd name="connsiteX50" fmla="*/ 132302 w 1438275"/>
                <a:gd name="connsiteY50" fmla="*/ 1357027 h 1885950"/>
                <a:gd name="connsiteX51" fmla="*/ 126778 w 1438275"/>
                <a:gd name="connsiteY51" fmla="*/ 1353026 h 1885950"/>
                <a:gd name="connsiteX52" fmla="*/ 125349 w 1438275"/>
                <a:gd name="connsiteY52" fmla="*/ 1346549 h 1885950"/>
                <a:gd name="connsiteX53" fmla="*/ 111443 w 1438275"/>
                <a:gd name="connsiteY53" fmla="*/ 1326070 h 1885950"/>
                <a:gd name="connsiteX54" fmla="*/ 106013 w 1438275"/>
                <a:gd name="connsiteY54" fmla="*/ 1307592 h 1885950"/>
                <a:gd name="connsiteX55" fmla="*/ 107156 w 1438275"/>
                <a:gd name="connsiteY55" fmla="*/ 1299115 h 1885950"/>
                <a:gd name="connsiteX56" fmla="*/ 97631 w 1438275"/>
                <a:gd name="connsiteY56" fmla="*/ 1290733 h 1885950"/>
                <a:gd name="connsiteX57" fmla="*/ 94964 w 1438275"/>
                <a:gd name="connsiteY57" fmla="*/ 1280446 h 1885950"/>
                <a:gd name="connsiteX58" fmla="*/ 96774 w 1438275"/>
                <a:gd name="connsiteY58" fmla="*/ 1259395 h 1885950"/>
                <a:gd name="connsiteX59" fmla="*/ 91821 w 1438275"/>
                <a:gd name="connsiteY59" fmla="*/ 1247299 h 1885950"/>
                <a:gd name="connsiteX60" fmla="*/ 95060 w 1438275"/>
                <a:gd name="connsiteY60" fmla="*/ 1235869 h 1885950"/>
                <a:gd name="connsiteX61" fmla="*/ 97250 w 1438275"/>
                <a:gd name="connsiteY61" fmla="*/ 1236535 h 1885950"/>
                <a:gd name="connsiteX62" fmla="*/ 91916 w 1438275"/>
                <a:gd name="connsiteY62" fmla="*/ 1229487 h 1885950"/>
                <a:gd name="connsiteX63" fmla="*/ 112014 w 1438275"/>
                <a:gd name="connsiteY63" fmla="*/ 1217105 h 1885950"/>
                <a:gd name="connsiteX64" fmla="*/ 116777 w 1438275"/>
                <a:gd name="connsiteY64" fmla="*/ 1198626 h 1885950"/>
                <a:gd name="connsiteX65" fmla="*/ 122111 w 1438275"/>
                <a:gd name="connsiteY65" fmla="*/ 1190339 h 1885950"/>
                <a:gd name="connsiteX66" fmla="*/ 116967 w 1438275"/>
                <a:gd name="connsiteY66" fmla="*/ 1188625 h 1885950"/>
                <a:gd name="connsiteX67" fmla="*/ 121349 w 1438275"/>
                <a:gd name="connsiteY67" fmla="*/ 1183005 h 1885950"/>
                <a:gd name="connsiteX68" fmla="*/ 117824 w 1438275"/>
                <a:gd name="connsiteY68" fmla="*/ 1179005 h 1885950"/>
                <a:gd name="connsiteX69" fmla="*/ 103918 w 1438275"/>
                <a:gd name="connsiteY69" fmla="*/ 1172813 h 1885950"/>
                <a:gd name="connsiteX70" fmla="*/ 103061 w 1438275"/>
                <a:gd name="connsiteY70" fmla="*/ 1160812 h 1885950"/>
                <a:gd name="connsiteX71" fmla="*/ 108014 w 1438275"/>
                <a:gd name="connsiteY71" fmla="*/ 1159002 h 1885950"/>
                <a:gd name="connsiteX72" fmla="*/ 105347 w 1438275"/>
                <a:gd name="connsiteY72" fmla="*/ 1155287 h 1885950"/>
                <a:gd name="connsiteX73" fmla="*/ 115634 w 1438275"/>
                <a:gd name="connsiteY73" fmla="*/ 1146048 h 1885950"/>
                <a:gd name="connsiteX74" fmla="*/ 124206 w 1438275"/>
                <a:gd name="connsiteY74" fmla="*/ 1152715 h 1885950"/>
                <a:gd name="connsiteX75" fmla="*/ 144304 w 1438275"/>
                <a:gd name="connsiteY75" fmla="*/ 1151001 h 1885950"/>
                <a:gd name="connsiteX76" fmla="*/ 154305 w 1438275"/>
                <a:gd name="connsiteY76" fmla="*/ 1156144 h 1885950"/>
                <a:gd name="connsiteX77" fmla="*/ 162306 w 1438275"/>
                <a:gd name="connsiteY77" fmla="*/ 1155192 h 1885950"/>
                <a:gd name="connsiteX78" fmla="*/ 166402 w 1438275"/>
                <a:gd name="connsiteY78" fmla="*/ 1159288 h 1885950"/>
                <a:gd name="connsiteX79" fmla="*/ 177737 w 1438275"/>
                <a:gd name="connsiteY79" fmla="*/ 1156049 h 1885950"/>
                <a:gd name="connsiteX80" fmla="*/ 181451 w 1438275"/>
                <a:gd name="connsiteY80" fmla="*/ 1160621 h 1885950"/>
                <a:gd name="connsiteX81" fmla="*/ 198977 w 1438275"/>
                <a:gd name="connsiteY81" fmla="*/ 1153097 h 1885950"/>
                <a:gd name="connsiteX82" fmla="*/ 217456 w 1438275"/>
                <a:gd name="connsiteY82" fmla="*/ 1141285 h 1885950"/>
                <a:gd name="connsiteX83" fmla="*/ 220790 w 1438275"/>
                <a:gd name="connsiteY83" fmla="*/ 1129189 h 1885950"/>
                <a:gd name="connsiteX84" fmla="*/ 220504 w 1438275"/>
                <a:gd name="connsiteY84" fmla="*/ 1126712 h 1885950"/>
                <a:gd name="connsiteX85" fmla="*/ 207359 w 1438275"/>
                <a:gd name="connsiteY85" fmla="*/ 1121950 h 1885950"/>
                <a:gd name="connsiteX86" fmla="*/ 203835 w 1438275"/>
                <a:gd name="connsiteY86" fmla="*/ 1107091 h 1885950"/>
                <a:gd name="connsiteX87" fmla="*/ 218885 w 1438275"/>
                <a:gd name="connsiteY87" fmla="*/ 1094899 h 1885950"/>
                <a:gd name="connsiteX88" fmla="*/ 265938 w 1438275"/>
                <a:gd name="connsiteY88" fmla="*/ 1083945 h 1885950"/>
                <a:gd name="connsiteX89" fmla="*/ 267367 w 1438275"/>
                <a:gd name="connsiteY89" fmla="*/ 1087850 h 1885950"/>
                <a:gd name="connsiteX90" fmla="*/ 273653 w 1438275"/>
                <a:gd name="connsiteY90" fmla="*/ 1089089 h 1885950"/>
                <a:gd name="connsiteX91" fmla="*/ 290989 w 1438275"/>
                <a:gd name="connsiteY91" fmla="*/ 1087564 h 1885950"/>
                <a:gd name="connsiteX92" fmla="*/ 292418 w 1438275"/>
                <a:gd name="connsiteY92" fmla="*/ 1084802 h 1885950"/>
                <a:gd name="connsiteX93" fmla="*/ 298895 w 1438275"/>
                <a:gd name="connsiteY93" fmla="*/ 1090993 h 1885950"/>
                <a:gd name="connsiteX94" fmla="*/ 305943 w 1438275"/>
                <a:gd name="connsiteY94" fmla="*/ 1103947 h 1885950"/>
                <a:gd name="connsiteX95" fmla="*/ 318326 w 1438275"/>
                <a:gd name="connsiteY95" fmla="*/ 1102138 h 1885950"/>
                <a:gd name="connsiteX96" fmla="*/ 319564 w 1438275"/>
                <a:gd name="connsiteY96" fmla="*/ 1103471 h 1885950"/>
                <a:gd name="connsiteX97" fmla="*/ 316516 w 1438275"/>
                <a:gd name="connsiteY97" fmla="*/ 1105757 h 1885950"/>
                <a:gd name="connsiteX98" fmla="*/ 308039 w 1438275"/>
                <a:gd name="connsiteY98" fmla="*/ 1109567 h 1885950"/>
                <a:gd name="connsiteX99" fmla="*/ 310420 w 1438275"/>
                <a:gd name="connsiteY99" fmla="*/ 1118425 h 1885950"/>
                <a:gd name="connsiteX100" fmla="*/ 316516 w 1438275"/>
                <a:gd name="connsiteY100" fmla="*/ 1126998 h 1885950"/>
                <a:gd name="connsiteX101" fmla="*/ 332232 w 1438275"/>
                <a:gd name="connsiteY101" fmla="*/ 1121569 h 1885950"/>
                <a:gd name="connsiteX102" fmla="*/ 333375 w 1438275"/>
                <a:gd name="connsiteY102" fmla="*/ 1123378 h 1885950"/>
                <a:gd name="connsiteX103" fmla="*/ 344710 w 1438275"/>
                <a:gd name="connsiteY103" fmla="*/ 1118140 h 1885950"/>
                <a:gd name="connsiteX104" fmla="*/ 346234 w 1438275"/>
                <a:gd name="connsiteY104" fmla="*/ 1114330 h 1885950"/>
                <a:gd name="connsiteX105" fmla="*/ 337852 w 1438275"/>
                <a:gd name="connsiteY105" fmla="*/ 1106233 h 1885950"/>
                <a:gd name="connsiteX106" fmla="*/ 343376 w 1438275"/>
                <a:gd name="connsiteY106" fmla="*/ 1102995 h 1885950"/>
                <a:gd name="connsiteX107" fmla="*/ 340424 w 1438275"/>
                <a:gd name="connsiteY107" fmla="*/ 1092708 h 1885950"/>
                <a:gd name="connsiteX108" fmla="*/ 355664 w 1438275"/>
                <a:gd name="connsiteY108" fmla="*/ 1078706 h 1885950"/>
                <a:gd name="connsiteX109" fmla="*/ 366903 w 1438275"/>
                <a:gd name="connsiteY109" fmla="*/ 1073658 h 1885950"/>
                <a:gd name="connsiteX110" fmla="*/ 397669 w 1438275"/>
                <a:gd name="connsiteY110" fmla="*/ 1051655 h 1885950"/>
                <a:gd name="connsiteX111" fmla="*/ 400145 w 1438275"/>
                <a:gd name="connsiteY111" fmla="*/ 1053846 h 1885950"/>
                <a:gd name="connsiteX112" fmla="*/ 407575 w 1438275"/>
                <a:gd name="connsiteY112" fmla="*/ 1038606 h 1885950"/>
                <a:gd name="connsiteX113" fmla="*/ 428339 w 1438275"/>
                <a:gd name="connsiteY113" fmla="*/ 1021270 h 1885950"/>
                <a:gd name="connsiteX114" fmla="*/ 431197 w 1438275"/>
                <a:gd name="connsiteY114" fmla="*/ 999649 h 1885950"/>
                <a:gd name="connsiteX115" fmla="*/ 435293 w 1438275"/>
                <a:gd name="connsiteY115" fmla="*/ 993743 h 1885950"/>
                <a:gd name="connsiteX116" fmla="*/ 433959 w 1438275"/>
                <a:gd name="connsiteY116" fmla="*/ 991552 h 1885950"/>
                <a:gd name="connsiteX117" fmla="*/ 438436 w 1438275"/>
                <a:gd name="connsiteY117" fmla="*/ 974693 h 1885950"/>
                <a:gd name="connsiteX118" fmla="*/ 448247 w 1438275"/>
                <a:gd name="connsiteY118" fmla="*/ 974598 h 1885950"/>
                <a:gd name="connsiteX119" fmla="*/ 452152 w 1438275"/>
                <a:gd name="connsiteY119" fmla="*/ 964406 h 1885950"/>
                <a:gd name="connsiteX120" fmla="*/ 473774 w 1438275"/>
                <a:gd name="connsiteY120" fmla="*/ 966311 h 1885950"/>
                <a:gd name="connsiteX121" fmla="*/ 480441 w 1438275"/>
                <a:gd name="connsiteY121" fmla="*/ 960310 h 1885950"/>
                <a:gd name="connsiteX122" fmla="*/ 481012 w 1438275"/>
                <a:gd name="connsiteY122" fmla="*/ 947928 h 1885950"/>
                <a:gd name="connsiteX123" fmla="*/ 484632 w 1438275"/>
                <a:gd name="connsiteY123" fmla="*/ 940975 h 1885950"/>
                <a:gd name="connsiteX124" fmla="*/ 495300 w 1438275"/>
                <a:gd name="connsiteY124" fmla="*/ 934117 h 1885950"/>
                <a:gd name="connsiteX125" fmla="*/ 500253 w 1438275"/>
                <a:gd name="connsiteY125" fmla="*/ 927640 h 1885950"/>
                <a:gd name="connsiteX126" fmla="*/ 502063 w 1438275"/>
                <a:gd name="connsiteY126" fmla="*/ 907351 h 1885950"/>
                <a:gd name="connsiteX127" fmla="*/ 500539 w 1438275"/>
                <a:gd name="connsiteY127" fmla="*/ 898969 h 1885950"/>
                <a:gd name="connsiteX128" fmla="*/ 488347 w 1438275"/>
                <a:gd name="connsiteY128" fmla="*/ 886111 h 1885950"/>
                <a:gd name="connsiteX129" fmla="*/ 485680 w 1438275"/>
                <a:gd name="connsiteY129" fmla="*/ 876300 h 1885950"/>
                <a:gd name="connsiteX130" fmla="*/ 488156 w 1438275"/>
                <a:gd name="connsiteY130" fmla="*/ 863060 h 1885950"/>
                <a:gd name="connsiteX131" fmla="*/ 500348 w 1438275"/>
                <a:gd name="connsiteY131" fmla="*/ 846201 h 1885950"/>
                <a:gd name="connsiteX132" fmla="*/ 498920 w 1438275"/>
                <a:gd name="connsiteY132" fmla="*/ 840867 h 1885950"/>
                <a:gd name="connsiteX133" fmla="*/ 492633 w 1438275"/>
                <a:gd name="connsiteY133" fmla="*/ 838867 h 1885950"/>
                <a:gd name="connsiteX134" fmla="*/ 476726 w 1438275"/>
                <a:gd name="connsiteY134" fmla="*/ 845344 h 1885950"/>
                <a:gd name="connsiteX135" fmla="*/ 453009 w 1438275"/>
                <a:gd name="connsiteY135" fmla="*/ 877538 h 1885950"/>
                <a:gd name="connsiteX136" fmla="*/ 443294 w 1438275"/>
                <a:gd name="connsiteY136" fmla="*/ 879253 h 1885950"/>
                <a:gd name="connsiteX137" fmla="*/ 435769 w 1438275"/>
                <a:gd name="connsiteY137" fmla="*/ 874204 h 1885950"/>
                <a:gd name="connsiteX138" fmla="*/ 424529 w 1438275"/>
                <a:gd name="connsiteY138" fmla="*/ 871633 h 1885950"/>
                <a:gd name="connsiteX139" fmla="*/ 412718 w 1438275"/>
                <a:gd name="connsiteY139" fmla="*/ 874300 h 1885950"/>
                <a:gd name="connsiteX140" fmla="*/ 409004 w 1438275"/>
                <a:gd name="connsiteY140" fmla="*/ 879157 h 1885950"/>
                <a:gd name="connsiteX141" fmla="*/ 403098 w 1438275"/>
                <a:gd name="connsiteY141" fmla="*/ 904494 h 1885950"/>
                <a:gd name="connsiteX142" fmla="*/ 397288 w 1438275"/>
                <a:gd name="connsiteY142" fmla="*/ 910114 h 1885950"/>
                <a:gd name="connsiteX143" fmla="*/ 381667 w 1438275"/>
                <a:gd name="connsiteY143" fmla="*/ 901732 h 1885950"/>
                <a:gd name="connsiteX144" fmla="*/ 369379 w 1438275"/>
                <a:gd name="connsiteY144" fmla="*/ 879919 h 1885950"/>
                <a:gd name="connsiteX145" fmla="*/ 361664 w 1438275"/>
                <a:gd name="connsiteY145" fmla="*/ 873157 h 1885950"/>
                <a:gd name="connsiteX146" fmla="*/ 351377 w 1438275"/>
                <a:gd name="connsiteY146" fmla="*/ 881158 h 1885950"/>
                <a:gd name="connsiteX147" fmla="*/ 350139 w 1438275"/>
                <a:gd name="connsiteY147" fmla="*/ 886111 h 1885950"/>
                <a:gd name="connsiteX148" fmla="*/ 362903 w 1438275"/>
                <a:gd name="connsiteY148" fmla="*/ 902779 h 1885950"/>
                <a:gd name="connsiteX149" fmla="*/ 371475 w 1438275"/>
                <a:gd name="connsiteY149" fmla="*/ 905923 h 1885950"/>
                <a:gd name="connsiteX150" fmla="*/ 371189 w 1438275"/>
                <a:gd name="connsiteY150" fmla="*/ 910209 h 1885950"/>
                <a:gd name="connsiteX151" fmla="*/ 365474 w 1438275"/>
                <a:gd name="connsiteY151" fmla="*/ 912400 h 1885950"/>
                <a:gd name="connsiteX152" fmla="*/ 348425 w 1438275"/>
                <a:gd name="connsiteY152" fmla="*/ 902970 h 1885950"/>
                <a:gd name="connsiteX153" fmla="*/ 311372 w 1438275"/>
                <a:gd name="connsiteY153" fmla="*/ 858964 h 1885950"/>
                <a:gd name="connsiteX154" fmla="*/ 301752 w 1438275"/>
                <a:gd name="connsiteY154" fmla="*/ 856774 h 1885950"/>
                <a:gd name="connsiteX155" fmla="*/ 271462 w 1438275"/>
                <a:gd name="connsiteY155" fmla="*/ 869632 h 1885950"/>
                <a:gd name="connsiteX156" fmla="*/ 268034 w 1438275"/>
                <a:gd name="connsiteY156" fmla="*/ 867727 h 1885950"/>
                <a:gd name="connsiteX157" fmla="*/ 265462 w 1438275"/>
                <a:gd name="connsiteY157" fmla="*/ 852106 h 1885950"/>
                <a:gd name="connsiteX158" fmla="*/ 261461 w 1438275"/>
                <a:gd name="connsiteY158" fmla="*/ 846868 h 1885950"/>
                <a:gd name="connsiteX159" fmla="*/ 254413 w 1438275"/>
                <a:gd name="connsiteY159" fmla="*/ 852868 h 1885950"/>
                <a:gd name="connsiteX160" fmla="*/ 254413 w 1438275"/>
                <a:gd name="connsiteY160" fmla="*/ 869823 h 1885950"/>
                <a:gd name="connsiteX161" fmla="*/ 251651 w 1438275"/>
                <a:gd name="connsiteY161" fmla="*/ 874395 h 1885950"/>
                <a:gd name="connsiteX162" fmla="*/ 228886 w 1438275"/>
                <a:gd name="connsiteY162" fmla="*/ 876586 h 1885950"/>
                <a:gd name="connsiteX163" fmla="*/ 215075 w 1438275"/>
                <a:gd name="connsiteY163" fmla="*/ 871061 h 1885950"/>
                <a:gd name="connsiteX164" fmla="*/ 209360 w 1438275"/>
                <a:gd name="connsiteY164" fmla="*/ 858012 h 1885950"/>
                <a:gd name="connsiteX165" fmla="*/ 209645 w 1438275"/>
                <a:gd name="connsiteY165" fmla="*/ 842581 h 1885950"/>
                <a:gd name="connsiteX166" fmla="*/ 231553 w 1438275"/>
                <a:gd name="connsiteY166" fmla="*/ 825246 h 1885950"/>
                <a:gd name="connsiteX167" fmla="*/ 237935 w 1438275"/>
                <a:gd name="connsiteY167" fmla="*/ 812197 h 1885950"/>
                <a:gd name="connsiteX168" fmla="*/ 233458 w 1438275"/>
                <a:gd name="connsiteY168" fmla="*/ 808006 h 1885950"/>
                <a:gd name="connsiteX169" fmla="*/ 222409 w 1438275"/>
                <a:gd name="connsiteY169" fmla="*/ 808006 h 1885950"/>
                <a:gd name="connsiteX170" fmla="*/ 200787 w 1438275"/>
                <a:gd name="connsiteY170" fmla="*/ 821436 h 1885950"/>
                <a:gd name="connsiteX171" fmla="*/ 188309 w 1438275"/>
                <a:gd name="connsiteY171" fmla="*/ 825722 h 1885950"/>
                <a:gd name="connsiteX172" fmla="*/ 180880 w 1438275"/>
                <a:gd name="connsiteY172" fmla="*/ 820007 h 1885950"/>
                <a:gd name="connsiteX173" fmla="*/ 179546 w 1438275"/>
                <a:gd name="connsiteY173" fmla="*/ 805148 h 1885950"/>
                <a:gd name="connsiteX174" fmla="*/ 161449 w 1438275"/>
                <a:gd name="connsiteY174" fmla="*/ 769048 h 1885950"/>
                <a:gd name="connsiteX175" fmla="*/ 163068 w 1438275"/>
                <a:gd name="connsiteY175" fmla="*/ 751427 h 1885950"/>
                <a:gd name="connsiteX176" fmla="*/ 175736 w 1438275"/>
                <a:gd name="connsiteY176" fmla="*/ 727996 h 1885950"/>
                <a:gd name="connsiteX177" fmla="*/ 173831 w 1438275"/>
                <a:gd name="connsiteY177" fmla="*/ 711708 h 1885950"/>
                <a:gd name="connsiteX178" fmla="*/ 170021 w 1438275"/>
                <a:gd name="connsiteY178" fmla="*/ 709326 h 1885950"/>
                <a:gd name="connsiteX179" fmla="*/ 161544 w 1438275"/>
                <a:gd name="connsiteY179" fmla="*/ 711136 h 1885950"/>
                <a:gd name="connsiteX180" fmla="*/ 161163 w 1438275"/>
                <a:gd name="connsiteY180" fmla="*/ 696944 h 1885950"/>
                <a:gd name="connsiteX181" fmla="*/ 148019 w 1438275"/>
                <a:gd name="connsiteY181" fmla="*/ 700183 h 1885950"/>
                <a:gd name="connsiteX182" fmla="*/ 139256 w 1438275"/>
                <a:gd name="connsiteY182" fmla="*/ 681418 h 1885950"/>
                <a:gd name="connsiteX183" fmla="*/ 127635 w 1438275"/>
                <a:gd name="connsiteY183" fmla="*/ 683895 h 1885950"/>
                <a:gd name="connsiteX184" fmla="*/ 123730 w 1438275"/>
                <a:gd name="connsiteY184" fmla="*/ 649986 h 1885950"/>
                <a:gd name="connsiteX185" fmla="*/ 114014 w 1438275"/>
                <a:gd name="connsiteY185" fmla="*/ 635127 h 1885950"/>
                <a:gd name="connsiteX186" fmla="*/ 125920 w 1438275"/>
                <a:gd name="connsiteY186" fmla="*/ 624364 h 1885950"/>
                <a:gd name="connsiteX187" fmla="*/ 121634 w 1438275"/>
                <a:gd name="connsiteY187" fmla="*/ 617601 h 1885950"/>
                <a:gd name="connsiteX188" fmla="*/ 142208 w 1438275"/>
                <a:gd name="connsiteY188" fmla="*/ 605980 h 1885950"/>
                <a:gd name="connsiteX189" fmla="*/ 116491 w 1438275"/>
                <a:gd name="connsiteY189" fmla="*/ 559689 h 1885950"/>
                <a:gd name="connsiteX190" fmla="*/ 112967 w 1438275"/>
                <a:gd name="connsiteY190" fmla="*/ 544830 h 1885950"/>
                <a:gd name="connsiteX191" fmla="*/ 103918 w 1438275"/>
                <a:gd name="connsiteY191" fmla="*/ 540639 h 1885950"/>
                <a:gd name="connsiteX192" fmla="*/ 99346 w 1438275"/>
                <a:gd name="connsiteY192" fmla="*/ 528828 h 1885950"/>
                <a:gd name="connsiteX193" fmla="*/ 98774 w 1438275"/>
                <a:gd name="connsiteY193" fmla="*/ 518826 h 1885950"/>
                <a:gd name="connsiteX194" fmla="*/ 78391 w 1438275"/>
                <a:gd name="connsiteY194" fmla="*/ 523208 h 1885950"/>
                <a:gd name="connsiteX195" fmla="*/ 73914 w 1438275"/>
                <a:gd name="connsiteY195" fmla="*/ 507111 h 1885950"/>
                <a:gd name="connsiteX196" fmla="*/ 75438 w 1438275"/>
                <a:gd name="connsiteY196" fmla="*/ 499681 h 1885950"/>
                <a:gd name="connsiteX197" fmla="*/ 73628 w 1438275"/>
                <a:gd name="connsiteY197" fmla="*/ 491109 h 1885950"/>
                <a:gd name="connsiteX198" fmla="*/ 79153 w 1438275"/>
                <a:gd name="connsiteY198" fmla="*/ 482346 h 1885950"/>
                <a:gd name="connsiteX199" fmla="*/ 78391 w 1438275"/>
                <a:gd name="connsiteY199" fmla="*/ 474345 h 1885950"/>
                <a:gd name="connsiteX200" fmla="*/ 65246 w 1438275"/>
                <a:gd name="connsiteY200" fmla="*/ 483298 h 1885950"/>
                <a:gd name="connsiteX201" fmla="*/ 15431 w 1438275"/>
                <a:gd name="connsiteY201" fmla="*/ 495681 h 1885950"/>
                <a:gd name="connsiteX202" fmla="*/ 9525 w 1438275"/>
                <a:gd name="connsiteY202" fmla="*/ 488156 h 1885950"/>
                <a:gd name="connsiteX203" fmla="*/ 9906 w 1438275"/>
                <a:gd name="connsiteY203" fmla="*/ 481870 h 1885950"/>
                <a:gd name="connsiteX204" fmla="*/ 27432 w 1438275"/>
                <a:gd name="connsiteY204" fmla="*/ 467106 h 1885950"/>
                <a:gd name="connsiteX205" fmla="*/ 40862 w 1438275"/>
                <a:gd name="connsiteY205" fmla="*/ 443674 h 1885950"/>
                <a:gd name="connsiteX206" fmla="*/ 42101 w 1438275"/>
                <a:gd name="connsiteY206" fmla="*/ 402241 h 1885950"/>
                <a:gd name="connsiteX207" fmla="*/ 46292 w 1438275"/>
                <a:gd name="connsiteY207" fmla="*/ 406336 h 1885950"/>
                <a:gd name="connsiteX208" fmla="*/ 50959 w 1438275"/>
                <a:gd name="connsiteY208" fmla="*/ 396907 h 1885950"/>
                <a:gd name="connsiteX209" fmla="*/ 74581 w 1438275"/>
                <a:gd name="connsiteY209" fmla="*/ 368141 h 1885950"/>
                <a:gd name="connsiteX210" fmla="*/ 94107 w 1438275"/>
                <a:gd name="connsiteY210" fmla="*/ 350520 h 1885950"/>
                <a:gd name="connsiteX211" fmla="*/ 104966 w 1438275"/>
                <a:gd name="connsiteY211" fmla="*/ 344329 h 1885950"/>
                <a:gd name="connsiteX212" fmla="*/ 115348 w 1438275"/>
                <a:gd name="connsiteY212" fmla="*/ 342805 h 1885950"/>
                <a:gd name="connsiteX213" fmla="*/ 127445 w 1438275"/>
                <a:gd name="connsiteY213" fmla="*/ 333946 h 1885950"/>
                <a:gd name="connsiteX214" fmla="*/ 143542 w 1438275"/>
                <a:gd name="connsiteY214" fmla="*/ 328422 h 1885950"/>
                <a:gd name="connsiteX215" fmla="*/ 175736 w 1438275"/>
                <a:gd name="connsiteY215" fmla="*/ 347281 h 1885950"/>
                <a:gd name="connsiteX216" fmla="*/ 177737 w 1438275"/>
                <a:gd name="connsiteY216" fmla="*/ 342805 h 1885950"/>
                <a:gd name="connsiteX217" fmla="*/ 195262 w 1438275"/>
                <a:gd name="connsiteY217" fmla="*/ 328993 h 1885950"/>
                <a:gd name="connsiteX218" fmla="*/ 204692 w 1438275"/>
                <a:gd name="connsiteY218" fmla="*/ 290512 h 1885950"/>
                <a:gd name="connsiteX219" fmla="*/ 219551 w 1438275"/>
                <a:gd name="connsiteY219" fmla="*/ 285464 h 1885950"/>
                <a:gd name="connsiteX220" fmla="*/ 238601 w 1438275"/>
                <a:gd name="connsiteY220" fmla="*/ 285178 h 1885950"/>
                <a:gd name="connsiteX221" fmla="*/ 247079 w 1438275"/>
                <a:gd name="connsiteY221" fmla="*/ 281368 h 1885950"/>
                <a:gd name="connsiteX222" fmla="*/ 239840 w 1438275"/>
                <a:gd name="connsiteY222" fmla="*/ 262795 h 1885950"/>
                <a:gd name="connsiteX223" fmla="*/ 229362 w 1438275"/>
                <a:gd name="connsiteY223" fmla="*/ 251746 h 1885950"/>
                <a:gd name="connsiteX224" fmla="*/ 233934 w 1438275"/>
                <a:gd name="connsiteY224" fmla="*/ 248221 h 1885950"/>
                <a:gd name="connsiteX225" fmla="*/ 258509 w 1438275"/>
                <a:gd name="connsiteY225" fmla="*/ 237363 h 1885950"/>
                <a:gd name="connsiteX226" fmla="*/ 260699 w 1438275"/>
                <a:gd name="connsiteY226" fmla="*/ 241078 h 1885950"/>
                <a:gd name="connsiteX227" fmla="*/ 292227 w 1438275"/>
                <a:gd name="connsiteY227" fmla="*/ 231553 h 1885950"/>
                <a:gd name="connsiteX228" fmla="*/ 314325 w 1438275"/>
                <a:gd name="connsiteY228" fmla="*/ 228124 h 1885950"/>
                <a:gd name="connsiteX229" fmla="*/ 328136 w 1438275"/>
                <a:gd name="connsiteY229" fmla="*/ 229933 h 1885950"/>
                <a:gd name="connsiteX230" fmla="*/ 333947 w 1438275"/>
                <a:gd name="connsiteY230" fmla="*/ 227742 h 1885950"/>
                <a:gd name="connsiteX231" fmla="*/ 344424 w 1438275"/>
                <a:gd name="connsiteY231" fmla="*/ 244221 h 1885950"/>
                <a:gd name="connsiteX232" fmla="*/ 357759 w 1438275"/>
                <a:gd name="connsiteY232" fmla="*/ 239077 h 1885950"/>
                <a:gd name="connsiteX233" fmla="*/ 373190 w 1438275"/>
                <a:gd name="connsiteY233" fmla="*/ 240887 h 1885950"/>
                <a:gd name="connsiteX234" fmla="*/ 376904 w 1438275"/>
                <a:gd name="connsiteY234" fmla="*/ 244221 h 1885950"/>
                <a:gd name="connsiteX235" fmla="*/ 377952 w 1438275"/>
                <a:gd name="connsiteY235" fmla="*/ 249650 h 1885950"/>
                <a:gd name="connsiteX236" fmla="*/ 396526 w 1438275"/>
                <a:gd name="connsiteY236" fmla="*/ 259270 h 1885950"/>
                <a:gd name="connsiteX237" fmla="*/ 409289 w 1438275"/>
                <a:gd name="connsiteY237" fmla="*/ 242887 h 1885950"/>
                <a:gd name="connsiteX238" fmla="*/ 413099 w 1438275"/>
                <a:gd name="connsiteY238" fmla="*/ 226028 h 1885950"/>
                <a:gd name="connsiteX239" fmla="*/ 435293 w 1438275"/>
                <a:gd name="connsiteY239" fmla="*/ 210217 h 1885950"/>
                <a:gd name="connsiteX240" fmla="*/ 444437 w 1438275"/>
                <a:gd name="connsiteY240" fmla="*/ 214598 h 1885950"/>
                <a:gd name="connsiteX241" fmla="*/ 459677 w 1438275"/>
                <a:gd name="connsiteY241" fmla="*/ 215741 h 1885950"/>
                <a:gd name="connsiteX242" fmla="*/ 473964 w 1438275"/>
                <a:gd name="connsiteY242" fmla="*/ 211931 h 1885950"/>
                <a:gd name="connsiteX243" fmla="*/ 487204 w 1438275"/>
                <a:gd name="connsiteY243" fmla="*/ 201930 h 1885950"/>
                <a:gd name="connsiteX244" fmla="*/ 494729 w 1438275"/>
                <a:gd name="connsiteY244" fmla="*/ 213074 h 1885950"/>
                <a:gd name="connsiteX245" fmla="*/ 511778 w 1438275"/>
                <a:gd name="connsiteY245" fmla="*/ 225742 h 1885950"/>
                <a:gd name="connsiteX246" fmla="*/ 517208 w 1438275"/>
                <a:gd name="connsiteY246" fmla="*/ 220884 h 1885950"/>
                <a:gd name="connsiteX247" fmla="*/ 521208 w 1438275"/>
                <a:gd name="connsiteY247" fmla="*/ 212503 h 1885950"/>
                <a:gd name="connsiteX248" fmla="*/ 527971 w 1438275"/>
                <a:gd name="connsiteY248" fmla="*/ 207264 h 1885950"/>
                <a:gd name="connsiteX249" fmla="*/ 515112 w 1438275"/>
                <a:gd name="connsiteY249" fmla="*/ 190786 h 1885950"/>
                <a:gd name="connsiteX250" fmla="*/ 544164 w 1438275"/>
                <a:gd name="connsiteY250" fmla="*/ 190976 h 1885950"/>
                <a:gd name="connsiteX251" fmla="*/ 560546 w 1438275"/>
                <a:gd name="connsiteY251" fmla="*/ 185928 h 1885950"/>
                <a:gd name="connsiteX252" fmla="*/ 597123 w 1438275"/>
                <a:gd name="connsiteY252" fmla="*/ 185547 h 1885950"/>
                <a:gd name="connsiteX253" fmla="*/ 623221 w 1438275"/>
                <a:gd name="connsiteY253" fmla="*/ 191167 h 1885950"/>
                <a:gd name="connsiteX254" fmla="*/ 622840 w 1438275"/>
                <a:gd name="connsiteY254" fmla="*/ 186880 h 1885950"/>
                <a:gd name="connsiteX255" fmla="*/ 649796 w 1438275"/>
                <a:gd name="connsiteY255" fmla="*/ 177260 h 1885950"/>
                <a:gd name="connsiteX256" fmla="*/ 667893 w 1438275"/>
                <a:gd name="connsiteY256" fmla="*/ 179165 h 1885950"/>
                <a:gd name="connsiteX257" fmla="*/ 680276 w 1438275"/>
                <a:gd name="connsiteY257" fmla="*/ 177165 h 1885950"/>
                <a:gd name="connsiteX258" fmla="*/ 682085 w 1438275"/>
                <a:gd name="connsiteY258" fmla="*/ 168973 h 1885950"/>
                <a:gd name="connsiteX259" fmla="*/ 690467 w 1438275"/>
                <a:gd name="connsiteY259" fmla="*/ 159448 h 1885950"/>
                <a:gd name="connsiteX260" fmla="*/ 696278 w 1438275"/>
                <a:gd name="connsiteY260" fmla="*/ 146590 h 1885950"/>
                <a:gd name="connsiteX261" fmla="*/ 707232 w 1438275"/>
                <a:gd name="connsiteY261" fmla="*/ 148304 h 1885950"/>
                <a:gd name="connsiteX262" fmla="*/ 709231 w 1438275"/>
                <a:gd name="connsiteY262" fmla="*/ 145828 h 1885950"/>
                <a:gd name="connsiteX263" fmla="*/ 713899 w 1438275"/>
                <a:gd name="connsiteY263" fmla="*/ 125444 h 1885950"/>
                <a:gd name="connsiteX264" fmla="*/ 719614 w 1438275"/>
                <a:gd name="connsiteY264" fmla="*/ 115824 h 1885950"/>
                <a:gd name="connsiteX265" fmla="*/ 712946 w 1438275"/>
                <a:gd name="connsiteY265" fmla="*/ 106108 h 1885950"/>
                <a:gd name="connsiteX266" fmla="*/ 717233 w 1438275"/>
                <a:gd name="connsiteY266" fmla="*/ 98774 h 1885950"/>
                <a:gd name="connsiteX267" fmla="*/ 721138 w 1438275"/>
                <a:gd name="connsiteY267" fmla="*/ 98107 h 1885950"/>
                <a:gd name="connsiteX268" fmla="*/ 711137 w 1438275"/>
                <a:gd name="connsiteY268" fmla="*/ 91535 h 1885950"/>
                <a:gd name="connsiteX269" fmla="*/ 710280 w 1438275"/>
                <a:gd name="connsiteY269" fmla="*/ 84010 h 1885950"/>
                <a:gd name="connsiteX270" fmla="*/ 701135 w 1438275"/>
                <a:gd name="connsiteY270" fmla="*/ 82867 h 1885950"/>
                <a:gd name="connsiteX271" fmla="*/ 690848 w 1438275"/>
                <a:gd name="connsiteY271" fmla="*/ 75628 h 1885950"/>
                <a:gd name="connsiteX272" fmla="*/ 688753 w 1438275"/>
                <a:gd name="connsiteY272" fmla="*/ 58959 h 1885950"/>
                <a:gd name="connsiteX273" fmla="*/ 698659 w 1438275"/>
                <a:gd name="connsiteY273" fmla="*/ 45053 h 1885950"/>
                <a:gd name="connsiteX274" fmla="*/ 711232 w 1438275"/>
                <a:gd name="connsiteY274" fmla="*/ 34385 h 1885950"/>
                <a:gd name="connsiteX275" fmla="*/ 722091 w 1438275"/>
                <a:gd name="connsiteY275" fmla="*/ 27146 h 1885950"/>
                <a:gd name="connsiteX276" fmla="*/ 739235 w 1438275"/>
                <a:gd name="connsiteY276" fmla="*/ 22288 h 1885950"/>
                <a:gd name="connsiteX277" fmla="*/ 750570 w 1438275"/>
                <a:gd name="connsiteY277" fmla="*/ 20574 h 1885950"/>
                <a:gd name="connsiteX278" fmla="*/ 768191 w 1438275"/>
                <a:gd name="connsiteY278" fmla="*/ 23717 h 1885950"/>
                <a:gd name="connsiteX279" fmla="*/ 773811 w 1438275"/>
                <a:gd name="connsiteY279" fmla="*/ 36576 h 1885950"/>
                <a:gd name="connsiteX280" fmla="*/ 771049 w 1438275"/>
                <a:gd name="connsiteY280" fmla="*/ 52387 h 1885950"/>
                <a:gd name="connsiteX281" fmla="*/ 786574 w 1438275"/>
                <a:gd name="connsiteY281" fmla="*/ 72675 h 1885950"/>
                <a:gd name="connsiteX282" fmla="*/ 791432 w 1438275"/>
                <a:gd name="connsiteY282" fmla="*/ 84010 h 1885950"/>
                <a:gd name="connsiteX283" fmla="*/ 804101 w 1438275"/>
                <a:gd name="connsiteY283" fmla="*/ 92011 h 1885950"/>
                <a:gd name="connsiteX284" fmla="*/ 834295 w 1438275"/>
                <a:gd name="connsiteY284" fmla="*/ 92773 h 1885950"/>
                <a:gd name="connsiteX285" fmla="*/ 854393 w 1438275"/>
                <a:gd name="connsiteY285" fmla="*/ 79248 h 1885950"/>
                <a:gd name="connsiteX286" fmla="*/ 873919 w 1438275"/>
                <a:gd name="connsiteY286" fmla="*/ 78295 h 1885950"/>
                <a:gd name="connsiteX287" fmla="*/ 887444 w 1438275"/>
                <a:gd name="connsiteY287" fmla="*/ 68580 h 1885950"/>
                <a:gd name="connsiteX288" fmla="*/ 922211 w 1438275"/>
                <a:gd name="connsiteY288" fmla="*/ 59531 h 1885950"/>
                <a:gd name="connsiteX289" fmla="*/ 929355 w 1438275"/>
                <a:gd name="connsiteY289" fmla="*/ 69247 h 1885950"/>
                <a:gd name="connsiteX290" fmla="*/ 935355 w 1438275"/>
                <a:gd name="connsiteY290" fmla="*/ 64675 h 1885950"/>
                <a:gd name="connsiteX291" fmla="*/ 955643 w 1438275"/>
                <a:gd name="connsiteY291" fmla="*/ 58579 h 1885950"/>
                <a:gd name="connsiteX292" fmla="*/ 976598 w 1438275"/>
                <a:gd name="connsiteY292" fmla="*/ 41338 h 1885950"/>
                <a:gd name="connsiteX293" fmla="*/ 998601 w 1438275"/>
                <a:gd name="connsiteY293" fmla="*/ 30384 h 1885950"/>
                <a:gd name="connsiteX294" fmla="*/ 998029 w 1438275"/>
                <a:gd name="connsiteY294" fmla="*/ 21907 h 1885950"/>
                <a:gd name="connsiteX295" fmla="*/ 989647 w 1438275"/>
                <a:gd name="connsiteY295" fmla="*/ 14287 h 1885950"/>
                <a:gd name="connsiteX296" fmla="*/ 995553 w 1438275"/>
                <a:gd name="connsiteY296" fmla="*/ 9525 h 1885950"/>
                <a:gd name="connsiteX297" fmla="*/ 1001554 w 1438275"/>
                <a:gd name="connsiteY297" fmla="*/ 21050 h 1885950"/>
                <a:gd name="connsiteX298" fmla="*/ 1002697 w 1438275"/>
                <a:gd name="connsiteY298" fmla="*/ 29242 h 1885950"/>
                <a:gd name="connsiteX299" fmla="*/ 1012127 w 1438275"/>
                <a:gd name="connsiteY299" fmla="*/ 40957 h 1885950"/>
                <a:gd name="connsiteX300" fmla="*/ 1009650 w 1438275"/>
                <a:gd name="connsiteY300" fmla="*/ 50482 h 1885950"/>
                <a:gd name="connsiteX301" fmla="*/ 1012508 w 1438275"/>
                <a:gd name="connsiteY301" fmla="*/ 49816 h 1885950"/>
                <a:gd name="connsiteX302" fmla="*/ 1012603 w 1438275"/>
                <a:gd name="connsiteY302" fmla="*/ 68484 h 1885950"/>
                <a:gd name="connsiteX303" fmla="*/ 1018604 w 1438275"/>
                <a:gd name="connsiteY303" fmla="*/ 71818 h 1885950"/>
                <a:gd name="connsiteX304" fmla="*/ 1040321 w 1438275"/>
                <a:gd name="connsiteY304" fmla="*/ 70199 h 1885950"/>
                <a:gd name="connsiteX305" fmla="*/ 1076039 w 1438275"/>
                <a:gd name="connsiteY305" fmla="*/ 72009 h 1885950"/>
                <a:gd name="connsiteX306" fmla="*/ 1089184 w 1438275"/>
                <a:gd name="connsiteY306" fmla="*/ 60388 h 1885950"/>
                <a:gd name="connsiteX307" fmla="*/ 1093851 w 1438275"/>
                <a:gd name="connsiteY307" fmla="*/ 63055 h 1885950"/>
                <a:gd name="connsiteX308" fmla="*/ 1113472 w 1438275"/>
                <a:gd name="connsiteY308" fmla="*/ 54388 h 1885950"/>
                <a:gd name="connsiteX309" fmla="*/ 1128141 w 1438275"/>
                <a:gd name="connsiteY309" fmla="*/ 63532 h 1885950"/>
                <a:gd name="connsiteX310" fmla="*/ 1114997 w 1438275"/>
                <a:gd name="connsiteY310" fmla="*/ 79057 h 1885950"/>
                <a:gd name="connsiteX311" fmla="*/ 1134523 w 1438275"/>
                <a:gd name="connsiteY311" fmla="*/ 88392 h 1885950"/>
                <a:gd name="connsiteX312" fmla="*/ 1138333 w 1438275"/>
                <a:gd name="connsiteY312" fmla="*/ 88011 h 1885950"/>
                <a:gd name="connsiteX313" fmla="*/ 1140905 w 1438275"/>
                <a:gd name="connsiteY313" fmla="*/ 82582 h 1885950"/>
                <a:gd name="connsiteX314" fmla="*/ 1137000 w 1438275"/>
                <a:gd name="connsiteY314" fmla="*/ 70866 h 1885950"/>
                <a:gd name="connsiteX315" fmla="*/ 1130808 w 1438275"/>
                <a:gd name="connsiteY315" fmla="*/ 64294 h 1885950"/>
                <a:gd name="connsiteX316" fmla="*/ 1137190 w 1438275"/>
                <a:gd name="connsiteY316" fmla="*/ 54578 h 1885950"/>
                <a:gd name="connsiteX317" fmla="*/ 1140905 w 1438275"/>
                <a:gd name="connsiteY317" fmla="*/ 59150 h 1885950"/>
                <a:gd name="connsiteX318" fmla="*/ 1139381 w 1438275"/>
                <a:gd name="connsiteY318" fmla="*/ 64103 h 1885950"/>
                <a:gd name="connsiteX319" fmla="*/ 1142429 w 1438275"/>
                <a:gd name="connsiteY319" fmla="*/ 63817 h 1885950"/>
                <a:gd name="connsiteX320" fmla="*/ 1143667 w 1438275"/>
                <a:gd name="connsiteY320" fmla="*/ 66484 h 1885950"/>
                <a:gd name="connsiteX321" fmla="*/ 1153192 w 1438275"/>
                <a:gd name="connsiteY321" fmla="*/ 68484 h 1885950"/>
                <a:gd name="connsiteX322" fmla="*/ 1156906 w 1438275"/>
                <a:gd name="connsiteY322" fmla="*/ 65437 h 1885950"/>
                <a:gd name="connsiteX323" fmla="*/ 1169289 w 1438275"/>
                <a:gd name="connsiteY323" fmla="*/ 71628 h 1885950"/>
                <a:gd name="connsiteX324" fmla="*/ 1177957 w 1438275"/>
                <a:gd name="connsiteY324" fmla="*/ 66199 h 1885950"/>
                <a:gd name="connsiteX325" fmla="*/ 1185863 w 1438275"/>
                <a:gd name="connsiteY325" fmla="*/ 67437 h 1885950"/>
                <a:gd name="connsiteX326" fmla="*/ 1190911 w 1438275"/>
                <a:gd name="connsiteY326" fmla="*/ 60960 h 1885950"/>
                <a:gd name="connsiteX327" fmla="*/ 1192816 w 1438275"/>
                <a:gd name="connsiteY327" fmla="*/ 52578 h 1885950"/>
                <a:gd name="connsiteX328" fmla="*/ 1197769 w 1438275"/>
                <a:gd name="connsiteY328" fmla="*/ 50578 h 1885950"/>
                <a:gd name="connsiteX329" fmla="*/ 1203579 w 1438275"/>
                <a:gd name="connsiteY329" fmla="*/ 67246 h 1885950"/>
                <a:gd name="connsiteX330" fmla="*/ 1209771 w 1438275"/>
                <a:gd name="connsiteY330" fmla="*/ 76295 h 1885950"/>
                <a:gd name="connsiteX331" fmla="*/ 1215676 w 1438275"/>
                <a:gd name="connsiteY331" fmla="*/ 76486 h 1885950"/>
                <a:gd name="connsiteX332" fmla="*/ 1223677 w 1438275"/>
                <a:gd name="connsiteY332" fmla="*/ 101536 h 1885950"/>
                <a:gd name="connsiteX333" fmla="*/ 1228154 w 1438275"/>
                <a:gd name="connsiteY333" fmla="*/ 99060 h 1885950"/>
                <a:gd name="connsiteX334" fmla="*/ 1233678 w 1438275"/>
                <a:gd name="connsiteY334" fmla="*/ 101441 h 1885950"/>
                <a:gd name="connsiteX335" fmla="*/ 1241775 w 1438275"/>
                <a:gd name="connsiteY335" fmla="*/ 99155 h 1885950"/>
                <a:gd name="connsiteX336" fmla="*/ 1243870 w 1438275"/>
                <a:gd name="connsiteY336" fmla="*/ 118396 h 1885950"/>
                <a:gd name="connsiteX337" fmla="*/ 1259300 w 1438275"/>
                <a:gd name="connsiteY337" fmla="*/ 114205 h 1885950"/>
                <a:gd name="connsiteX338" fmla="*/ 1270350 w 1438275"/>
                <a:gd name="connsiteY338" fmla="*/ 122301 h 1885950"/>
                <a:gd name="connsiteX339" fmla="*/ 1280351 w 1438275"/>
                <a:gd name="connsiteY339" fmla="*/ 123920 h 1885950"/>
                <a:gd name="connsiteX340" fmla="*/ 1278922 w 1438275"/>
                <a:gd name="connsiteY340" fmla="*/ 115633 h 1885950"/>
                <a:gd name="connsiteX341" fmla="*/ 1296067 w 1438275"/>
                <a:gd name="connsiteY341" fmla="*/ 108871 h 1885950"/>
                <a:gd name="connsiteX342" fmla="*/ 1303592 w 1438275"/>
                <a:gd name="connsiteY342" fmla="*/ 121539 h 1885950"/>
                <a:gd name="connsiteX343" fmla="*/ 1304735 w 1438275"/>
                <a:gd name="connsiteY343" fmla="*/ 130111 h 1885950"/>
                <a:gd name="connsiteX344" fmla="*/ 1315498 w 1438275"/>
                <a:gd name="connsiteY344" fmla="*/ 126301 h 1885950"/>
                <a:gd name="connsiteX345" fmla="*/ 1324261 w 1438275"/>
                <a:gd name="connsiteY345" fmla="*/ 137541 h 1885950"/>
                <a:gd name="connsiteX346" fmla="*/ 1329881 w 1438275"/>
                <a:gd name="connsiteY346" fmla="*/ 139350 h 1885950"/>
                <a:gd name="connsiteX347" fmla="*/ 1324547 w 1438275"/>
                <a:gd name="connsiteY347" fmla="*/ 145447 h 1885950"/>
                <a:gd name="connsiteX348" fmla="*/ 1328547 w 1438275"/>
                <a:gd name="connsiteY348" fmla="*/ 156400 h 1885950"/>
                <a:gd name="connsiteX349" fmla="*/ 1320641 w 1438275"/>
                <a:gd name="connsiteY349" fmla="*/ 158877 h 1885950"/>
                <a:gd name="connsiteX350" fmla="*/ 1323309 w 1438275"/>
                <a:gd name="connsiteY350" fmla="*/ 169735 h 1885950"/>
                <a:gd name="connsiteX351" fmla="*/ 1321594 w 1438275"/>
                <a:gd name="connsiteY351" fmla="*/ 174022 h 1885950"/>
                <a:gd name="connsiteX352" fmla="*/ 1288447 w 1438275"/>
                <a:gd name="connsiteY352" fmla="*/ 176403 h 1885950"/>
                <a:gd name="connsiteX353" fmla="*/ 1266444 w 1438275"/>
                <a:gd name="connsiteY353" fmla="*/ 186023 h 1885950"/>
                <a:gd name="connsiteX354" fmla="*/ 1271683 w 1438275"/>
                <a:gd name="connsiteY354" fmla="*/ 199644 h 1885950"/>
                <a:gd name="connsiteX355" fmla="*/ 1268921 w 1438275"/>
                <a:gd name="connsiteY355" fmla="*/ 202597 h 1885950"/>
                <a:gd name="connsiteX356" fmla="*/ 1272921 w 1438275"/>
                <a:gd name="connsiteY356" fmla="*/ 205073 h 1885950"/>
                <a:gd name="connsiteX357" fmla="*/ 1260729 w 1438275"/>
                <a:gd name="connsiteY357" fmla="*/ 216884 h 1885950"/>
                <a:gd name="connsiteX358" fmla="*/ 1268730 w 1438275"/>
                <a:gd name="connsiteY358" fmla="*/ 224409 h 1885950"/>
                <a:gd name="connsiteX359" fmla="*/ 1249775 w 1438275"/>
                <a:gd name="connsiteY359" fmla="*/ 232315 h 1885950"/>
                <a:gd name="connsiteX360" fmla="*/ 1224153 w 1438275"/>
                <a:gd name="connsiteY360" fmla="*/ 232886 h 1885950"/>
                <a:gd name="connsiteX361" fmla="*/ 1201769 w 1438275"/>
                <a:gd name="connsiteY361" fmla="*/ 253365 h 1885950"/>
                <a:gd name="connsiteX362" fmla="*/ 1200722 w 1438275"/>
                <a:gd name="connsiteY362" fmla="*/ 258127 h 1885950"/>
                <a:gd name="connsiteX363" fmla="*/ 1205198 w 1438275"/>
                <a:gd name="connsiteY363" fmla="*/ 256794 h 1885950"/>
                <a:gd name="connsiteX364" fmla="*/ 1208532 w 1438275"/>
                <a:gd name="connsiteY364" fmla="*/ 264033 h 1885950"/>
                <a:gd name="connsiteX365" fmla="*/ 1211008 w 1438275"/>
                <a:gd name="connsiteY365" fmla="*/ 277273 h 1885950"/>
                <a:gd name="connsiteX366" fmla="*/ 1210437 w 1438275"/>
                <a:gd name="connsiteY366" fmla="*/ 293084 h 1885950"/>
                <a:gd name="connsiteX367" fmla="*/ 1225963 w 1438275"/>
                <a:gd name="connsiteY367" fmla="*/ 297084 h 1885950"/>
                <a:gd name="connsiteX368" fmla="*/ 1223581 w 1438275"/>
                <a:gd name="connsiteY368" fmla="*/ 311182 h 1885950"/>
                <a:gd name="connsiteX369" fmla="*/ 1216533 w 1438275"/>
                <a:gd name="connsiteY369" fmla="*/ 316420 h 1885950"/>
                <a:gd name="connsiteX370" fmla="*/ 1210342 w 1438275"/>
                <a:gd name="connsiteY370" fmla="*/ 316706 h 1885950"/>
                <a:gd name="connsiteX371" fmla="*/ 1207484 w 1438275"/>
                <a:gd name="connsiteY371" fmla="*/ 308419 h 1885950"/>
                <a:gd name="connsiteX372" fmla="*/ 1197864 w 1438275"/>
                <a:gd name="connsiteY372" fmla="*/ 306324 h 1885950"/>
                <a:gd name="connsiteX373" fmla="*/ 1195006 w 1438275"/>
                <a:gd name="connsiteY373" fmla="*/ 297656 h 1885950"/>
                <a:gd name="connsiteX374" fmla="*/ 1189101 w 1438275"/>
                <a:gd name="connsiteY374" fmla="*/ 297751 h 1885950"/>
                <a:gd name="connsiteX375" fmla="*/ 1185958 w 1438275"/>
                <a:gd name="connsiteY375" fmla="*/ 312039 h 1885950"/>
                <a:gd name="connsiteX376" fmla="*/ 1176528 w 1438275"/>
                <a:gd name="connsiteY376" fmla="*/ 309562 h 1885950"/>
                <a:gd name="connsiteX377" fmla="*/ 1176242 w 1438275"/>
                <a:gd name="connsiteY377" fmla="*/ 311944 h 1885950"/>
                <a:gd name="connsiteX378" fmla="*/ 1169384 w 1438275"/>
                <a:gd name="connsiteY378" fmla="*/ 313182 h 1885950"/>
                <a:gd name="connsiteX379" fmla="*/ 1170337 w 1438275"/>
                <a:gd name="connsiteY379" fmla="*/ 327850 h 1885950"/>
                <a:gd name="connsiteX380" fmla="*/ 1161860 w 1438275"/>
                <a:gd name="connsiteY380" fmla="*/ 327184 h 1885950"/>
                <a:gd name="connsiteX381" fmla="*/ 1164432 w 1438275"/>
                <a:gd name="connsiteY381" fmla="*/ 314801 h 1885950"/>
                <a:gd name="connsiteX382" fmla="*/ 1157192 w 1438275"/>
                <a:gd name="connsiteY382" fmla="*/ 314992 h 1885950"/>
                <a:gd name="connsiteX383" fmla="*/ 1154430 w 1438275"/>
                <a:gd name="connsiteY383" fmla="*/ 323374 h 1885950"/>
                <a:gd name="connsiteX384" fmla="*/ 1156621 w 1438275"/>
                <a:gd name="connsiteY384" fmla="*/ 324612 h 1885950"/>
                <a:gd name="connsiteX385" fmla="*/ 1156240 w 1438275"/>
                <a:gd name="connsiteY385" fmla="*/ 350615 h 1885950"/>
                <a:gd name="connsiteX386" fmla="*/ 1143857 w 1438275"/>
                <a:gd name="connsiteY386" fmla="*/ 355854 h 1885950"/>
                <a:gd name="connsiteX387" fmla="*/ 1141857 w 1438275"/>
                <a:gd name="connsiteY387" fmla="*/ 365760 h 1885950"/>
                <a:gd name="connsiteX388" fmla="*/ 1136618 w 1438275"/>
                <a:gd name="connsiteY388" fmla="*/ 364617 h 1885950"/>
                <a:gd name="connsiteX389" fmla="*/ 1136142 w 1438275"/>
                <a:gd name="connsiteY389" fmla="*/ 357473 h 1885950"/>
                <a:gd name="connsiteX390" fmla="*/ 1133571 w 1438275"/>
                <a:gd name="connsiteY390" fmla="*/ 373761 h 1885950"/>
                <a:gd name="connsiteX391" fmla="*/ 1136618 w 1438275"/>
                <a:gd name="connsiteY391" fmla="*/ 375380 h 1885950"/>
                <a:gd name="connsiteX392" fmla="*/ 1136333 w 1438275"/>
                <a:gd name="connsiteY392" fmla="*/ 380047 h 1885950"/>
                <a:gd name="connsiteX393" fmla="*/ 1131856 w 1438275"/>
                <a:gd name="connsiteY393" fmla="*/ 380333 h 1885950"/>
                <a:gd name="connsiteX394" fmla="*/ 1131856 w 1438275"/>
                <a:gd name="connsiteY394" fmla="*/ 386048 h 1885950"/>
                <a:gd name="connsiteX395" fmla="*/ 1127284 w 1438275"/>
                <a:gd name="connsiteY395" fmla="*/ 386524 h 1885950"/>
                <a:gd name="connsiteX396" fmla="*/ 1126808 w 1438275"/>
                <a:gd name="connsiteY396" fmla="*/ 391954 h 1885950"/>
                <a:gd name="connsiteX397" fmla="*/ 1132237 w 1438275"/>
                <a:gd name="connsiteY397" fmla="*/ 393763 h 1885950"/>
                <a:gd name="connsiteX398" fmla="*/ 1129760 w 1438275"/>
                <a:gd name="connsiteY398" fmla="*/ 399383 h 1885950"/>
                <a:gd name="connsiteX399" fmla="*/ 1135952 w 1438275"/>
                <a:gd name="connsiteY399" fmla="*/ 401098 h 1885950"/>
                <a:gd name="connsiteX400" fmla="*/ 1132999 w 1438275"/>
                <a:gd name="connsiteY400" fmla="*/ 424529 h 1885950"/>
                <a:gd name="connsiteX401" fmla="*/ 1141381 w 1438275"/>
                <a:gd name="connsiteY401" fmla="*/ 445198 h 1885950"/>
                <a:gd name="connsiteX402" fmla="*/ 1145191 w 1438275"/>
                <a:gd name="connsiteY402" fmla="*/ 447103 h 1885950"/>
                <a:gd name="connsiteX403" fmla="*/ 1141952 w 1438275"/>
                <a:gd name="connsiteY403" fmla="*/ 449294 h 1885950"/>
                <a:gd name="connsiteX404" fmla="*/ 1148810 w 1438275"/>
                <a:gd name="connsiteY404" fmla="*/ 456438 h 1885950"/>
                <a:gd name="connsiteX405" fmla="*/ 1145667 w 1438275"/>
                <a:gd name="connsiteY405" fmla="*/ 462534 h 1885950"/>
                <a:gd name="connsiteX406" fmla="*/ 1147572 w 1438275"/>
                <a:gd name="connsiteY406" fmla="*/ 463963 h 1885950"/>
                <a:gd name="connsiteX407" fmla="*/ 1133380 w 1438275"/>
                <a:gd name="connsiteY407" fmla="*/ 472154 h 1885950"/>
                <a:gd name="connsiteX408" fmla="*/ 1133380 w 1438275"/>
                <a:gd name="connsiteY408" fmla="*/ 477202 h 1885950"/>
                <a:gd name="connsiteX409" fmla="*/ 1137666 w 1438275"/>
                <a:gd name="connsiteY409" fmla="*/ 476821 h 1885950"/>
                <a:gd name="connsiteX410" fmla="*/ 1133571 w 1438275"/>
                <a:gd name="connsiteY410" fmla="*/ 478917 h 1885950"/>
                <a:gd name="connsiteX411" fmla="*/ 1133665 w 1438275"/>
                <a:gd name="connsiteY411" fmla="*/ 487013 h 1885950"/>
                <a:gd name="connsiteX412" fmla="*/ 1140048 w 1438275"/>
                <a:gd name="connsiteY412" fmla="*/ 501491 h 1885950"/>
                <a:gd name="connsiteX413" fmla="*/ 1157478 w 1438275"/>
                <a:gd name="connsiteY413" fmla="*/ 522541 h 1885950"/>
                <a:gd name="connsiteX414" fmla="*/ 1145953 w 1438275"/>
                <a:gd name="connsiteY414" fmla="*/ 532447 h 1885950"/>
                <a:gd name="connsiteX415" fmla="*/ 1144333 w 1438275"/>
                <a:gd name="connsiteY415" fmla="*/ 538734 h 1885950"/>
                <a:gd name="connsiteX416" fmla="*/ 1146239 w 1438275"/>
                <a:gd name="connsiteY416" fmla="*/ 548830 h 1885950"/>
                <a:gd name="connsiteX417" fmla="*/ 1141191 w 1438275"/>
                <a:gd name="connsiteY417" fmla="*/ 555498 h 1885950"/>
                <a:gd name="connsiteX418" fmla="*/ 1136523 w 1438275"/>
                <a:gd name="connsiteY418" fmla="*/ 557308 h 1885950"/>
                <a:gd name="connsiteX419" fmla="*/ 1132618 w 1438275"/>
                <a:gd name="connsiteY419" fmla="*/ 584168 h 1885950"/>
                <a:gd name="connsiteX420" fmla="*/ 1138047 w 1438275"/>
                <a:gd name="connsiteY420" fmla="*/ 601408 h 1885950"/>
                <a:gd name="connsiteX421" fmla="*/ 1155192 w 1438275"/>
                <a:gd name="connsiteY421" fmla="*/ 595217 h 1885950"/>
                <a:gd name="connsiteX422" fmla="*/ 1156621 w 1438275"/>
                <a:gd name="connsiteY422" fmla="*/ 598265 h 1885950"/>
                <a:gd name="connsiteX423" fmla="*/ 1164717 w 1438275"/>
                <a:gd name="connsiteY423" fmla="*/ 594455 h 1885950"/>
                <a:gd name="connsiteX424" fmla="*/ 1191292 w 1438275"/>
                <a:gd name="connsiteY424" fmla="*/ 590645 h 1885950"/>
                <a:gd name="connsiteX425" fmla="*/ 1202246 w 1438275"/>
                <a:gd name="connsiteY425" fmla="*/ 634174 h 1885950"/>
                <a:gd name="connsiteX426" fmla="*/ 1199388 w 1438275"/>
                <a:gd name="connsiteY426" fmla="*/ 640461 h 1885950"/>
                <a:gd name="connsiteX427" fmla="*/ 1202627 w 1438275"/>
                <a:gd name="connsiteY427" fmla="*/ 654558 h 1885950"/>
                <a:gd name="connsiteX428" fmla="*/ 1193578 w 1438275"/>
                <a:gd name="connsiteY428" fmla="*/ 661416 h 1885950"/>
                <a:gd name="connsiteX429" fmla="*/ 1196055 w 1438275"/>
                <a:gd name="connsiteY429" fmla="*/ 665702 h 1885950"/>
                <a:gd name="connsiteX430" fmla="*/ 1184720 w 1438275"/>
                <a:gd name="connsiteY430" fmla="*/ 664083 h 1885950"/>
                <a:gd name="connsiteX431" fmla="*/ 1187482 w 1438275"/>
                <a:gd name="connsiteY431" fmla="*/ 671322 h 1885950"/>
                <a:gd name="connsiteX432" fmla="*/ 1179195 w 1438275"/>
                <a:gd name="connsiteY432" fmla="*/ 676275 h 1885950"/>
                <a:gd name="connsiteX433" fmla="*/ 1183958 w 1438275"/>
                <a:gd name="connsiteY433" fmla="*/ 681038 h 1885950"/>
                <a:gd name="connsiteX434" fmla="*/ 1178814 w 1438275"/>
                <a:gd name="connsiteY434" fmla="*/ 687514 h 1885950"/>
                <a:gd name="connsiteX435" fmla="*/ 1182433 w 1438275"/>
                <a:gd name="connsiteY435" fmla="*/ 692753 h 1885950"/>
                <a:gd name="connsiteX436" fmla="*/ 1184529 w 1438275"/>
                <a:gd name="connsiteY436" fmla="*/ 691229 h 1885950"/>
                <a:gd name="connsiteX437" fmla="*/ 1198341 w 1438275"/>
                <a:gd name="connsiteY437" fmla="*/ 718090 h 1885950"/>
                <a:gd name="connsiteX438" fmla="*/ 1194530 w 1438275"/>
                <a:gd name="connsiteY438" fmla="*/ 719614 h 1885950"/>
                <a:gd name="connsiteX439" fmla="*/ 1192816 w 1438275"/>
                <a:gd name="connsiteY439" fmla="*/ 715042 h 1885950"/>
                <a:gd name="connsiteX440" fmla="*/ 1189577 w 1438275"/>
                <a:gd name="connsiteY440" fmla="*/ 717137 h 1885950"/>
                <a:gd name="connsiteX441" fmla="*/ 1188339 w 1438275"/>
                <a:gd name="connsiteY441" fmla="*/ 714946 h 1885950"/>
                <a:gd name="connsiteX442" fmla="*/ 1178528 w 1438275"/>
                <a:gd name="connsiteY442" fmla="*/ 724186 h 1885950"/>
                <a:gd name="connsiteX443" fmla="*/ 1177005 w 1438275"/>
                <a:gd name="connsiteY443" fmla="*/ 733615 h 1885950"/>
                <a:gd name="connsiteX444" fmla="*/ 1184910 w 1438275"/>
                <a:gd name="connsiteY444" fmla="*/ 729710 h 1885950"/>
                <a:gd name="connsiteX445" fmla="*/ 1185958 w 1438275"/>
                <a:gd name="connsiteY445" fmla="*/ 739616 h 1885950"/>
                <a:gd name="connsiteX446" fmla="*/ 1194626 w 1438275"/>
                <a:gd name="connsiteY446" fmla="*/ 738568 h 1885950"/>
                <a:gd name="connsiteX447" fmla="*/ 1195769 w 1438275"/>
                <a:gd name="connsiteY447" fmla="*/ 742950 h 1885950"/>
                <a:gd name="connsiteX448" fmla="*/ 1190244 w 1438275"/>
                <a:gd name="connsiteY448" fmla="*/ 745903 h 1885950"/>
                <a:gd name="connsiteX449" fmla="*/ 1190815 w 1438275"/>
                <a:gd name="connsiteY449" fmla="*/ 750760 h 1885950"/>
                <a:gd name="connsiteX450" fmla="*/ 1204437 w 1438275"/>
                <a:gd name="connsiteY450" fmla="*/ 749713 h 1885950"/>
                <a:gd name="connsiteX451" fmla="*/ 1203484 w 1438275"/>
                <a:gd name="connsiteY451" fmla="*/ 756666 h 1885950"/>
                <a:gd name="connsiteX452" fmla="*/ 1197388 w 1438275"/>
                <a:gd name="connsiteY452" fmla="*/ 763524 h 1885950"/>
                <a:gd name="connsiteX453" fmla="*/ 1212533 w 1438275"/>
                <a:gd name="connsiteY453" fmla="*/ 784860 h 1885950"/>
                <a:gd name="connsiteX454" fmla="*/ 1215866 w 1438275"/>
                <a:gd name="connsiteY454" fmla="*/ 794004 h 1885950"/>
                <a:gd name="connsiteX455" fmla="*/ 1223105 w 1438275"/>
                <a:gd name="connsiteY455" fmla="*/ 792194 h 1885950"/>
                <a:gd name="connsiteX456" fmla="*/ 1225106 w 1438275"/>
                <a:gd name="connsiteY456" fmla="*/ 795909 h 1885950"/>
                <a:gd name="connsiteX457" fmla="*/ 1229201 w 1438275"/>
                <a:gd name="connsiteY457" fmla="*/ 794099 h 1885950"/>
                <a:gd name="connsiteX458" fmla="*/ 1239203 w 1438275"/>
                <a:gd name="connsiteY458" fmla="*/ 785431 h 1885950"/>
                <a:gd name="connsiteX459" fmla="*/ 1240727 w 1438275"/>
                <a:gd name="connsiteY459" fmla="*/ 780955 h 1885950"/>
                <a:gd name="connsiteX460" fmla="*/ 1242537 w 1438275"/>
                <a:gd name="connsiteY460" fmla="*/ 786384 h 1885950"/>
                <a:gd name="connsiteX461" fmla="*/ 1226630 w 1438275"/>
                <a:gd name="connsiteY461" fmla="*/ 801624 h 1885950"/>
                <a:gd name="connsiteX462" fmla="*/ 1226725 w 1438275"/>
                <a:gd name="connsiteY462" fmla="*/ 805053 h 1885950"/>
                <a:gd name="connsiteX463" fmla="*/ 1230725 w 1438275"/>
                <a:gd name="connsiteY463" fmla="*/ 807053 h 1885950"/>
                <a:gd name="connsiteX464" fmla="*/ 1228725 w 1438275"/>
                <a:gd name="connsiteY464" fmla="*/ 813149 h 1885950"/>
                <a:gd name="connsiteX465" fmla="*/ 1232345 w 1438275"/>
                <a:gd name="connsiteY465" fmla="*/ 817340 h 1885950"/>
                <a:gd name="connsiteX466" fmla="*/ 1243108 w 1438275"/>
                <a:gd name="connsiteY466" fmla="*/ 809434 h 1885950"/>
                <a:gd name="connsiteX467" fmla="*/ 1244441 w 1438275"/>
                <a:gd name="connsiteY467" fmla="*/ 811149 h 1885950"/>
                <a:gd name="connsiteX468" fmla="*/ 1234631 w 1438275"/>
                <a:gd name="connsiteY468" fmla="*/ 820864 h 1885950"/>
                <a:gd name="connsiteX469" fmla="*/ 1241108 w 1438275"/>
                <a:gd name="connsiteY469" fmla="*/ 830389 h 1885950"/>
                <a:gd name="connsiteX470" fmla="*/ 1248537 w 1438275"/>
                <a:gd name="connsiteY470" fmla="*/ 836009 h 1885950"/>
                <a:gd name="connsiteX471" fmla="*/ 1258919 w 1438275"/>
                <a:gd name="connsiteY471" fmla="*/ 819817 h 1885950"/>
                <a:gd name="connsiteX472" fmla="*/ 1261967 w 1438275"/>
                <a:gd name="connsiteY472" fmla="*/ 822769 h 1885950"/>
                <a:gd name="connsiteX473" fmla="*/ 1261205 w 1438275"/>
                <a:gd name="connsiteY473" fmla="*/ 825627 h 1885950"/>
                <a:gd name="connsiteX474" fmla="*/ 1253490 w 1438275"/>
                <a:gd name="connsiteY474" fmla="*/ 838486 h 1885950"/>
                <a:gd name="connsiteX475" fmla="*/ 1256919 w 1438275"/>
                <a:gd name="connsiteY475" fmla="*/ 841724 h 1885950"/>
                <a:gd name="connsiteX476" fmla="*/ 1259015 w 1438275"/>
                <a:gd name="connsiteY476" fmla="*/ 839248 h 1885950"/>
                <a:gd name="connsiteX477" fmla="*/ 1264825 w 1438275"/>
                <a:gd name="connsiteY477" fmla="*/ 838867 h 1885950"/>
                <a:gd name="connsiteX478" fmla="*/ 1270730 w 1438275"/>
                <a:gd name="connsiteY478" fmla="*/ 851154 h 1885950"/>
                <a:gd name="connsiteX479" fmla="*/ 1275017 w 1438275"/>
                <a:gd name="connsiteY479" fmla="*/ 850201 h 1885950"/>
                <a:gd name="connsiteX480" fmla="*/ 1284256 w 1438275"/>
                <a:gd name="connsiteY480" fmla="*/ 856869 h 1885950"/>
                <a:gd name="connsiteX481" fmla="*/ 1288828 w 1438275"/>
                <a:gd name="connsiteY481" fmla="*/ 855059 h 1885950"/>
                <a:gd name="connsiteX482" fmla="*/ 1305115 w 1438275"/>
                <a:gd name="connsiteY482" fmla="*/ 835342 h 1885950"/>
                <a:gd name="connsiteX483" fmla="*/ 1312641 w 1438275"/>
                <a:gd name="connsiteY483" fmla="*/ 837057 h 1885950"/>
                <a:gd name="connsiteX484" fmla="*/ 1316641 w 1438275"/>
                <a:gd name="connsiteY484" fmla="*/ 840867 h 1885950"/>
                <a:gd name="connsiteX485" fmla="*/ 1323022 w 1438275"/>
                <a:gd name="connsiteY485" fmla="*/ 840105 h 1885950"/>
                <a:gd name="connsiteX486" fmla="*/ 1330548 w 1438275"/>
                <a:gd name="connsiteY486" fmla="*/ 843058 h 1885950"/>
                <a:gd name="connsiteX487" fmla="*/ 1335215 w 1438275"/>
                <a:gd name="connsiteY487" fmla="*/ 846487 h 1885950"/>
                <a:gd name="connsiteX488" fmla="*/ 1342072 w 1438275"/>
                <a:gd name="connsiteY488" fmla="*/ 859631 h 1885950"/>
                <a:gd name="connsiteX489" fmla="*/ 1340644 w 1438275"/>
                <a:gd name="connsiteY489" fmla="*/ 863536 h 1885950"/>
                <a:gd name="connsiteX490" fmla="*/ 1347312 w 1438275"/>
                <a:gd name="connsiteY490" fmla="*/ 881824 h 1885950"/>
                <a:gd name="connsiteX491" fmla="*/ 1358456 w 1438275"/>
                <a:gd name="connsiteY491" fmla="*/ 887539 h 1885950"/>
                <a:gd name="connsiteX492" fmla="*/ 1360266 w 1438275"/>
                <a:gd name="connsiteY492" fmla="*/ 898874 h 1885950"/>
                <a:gd name="connsiteX493" fmla="*/ 1358741 w 1438275"/>
                <a:gd name="connsiteY493" fmla="*/ 901255 h 1885950"/>
                <a:gd name="connsiteX494" fmla="*/ 1349121 w 1438275"/>
                <a:gd name="connsiteY494" fmla="*/ 902017 h 1885950"/>
                <a:gd name="connsiteX495" fmla="*/ 1336929 w 1438275"/>
                <a:gd name="connsiteY495" fmla="*/ 917162 h 1885950"/>
                <a:gd name="connsiteX496" fmla="*/ 1320070 w 1438275"/>
                <a:gd name="connsiteY496" fmla="*/ 917448 h 1885950"/>
                <a:gd name="connsiteX497" fmla="*/ 1305115 w 1438275"/>
                <a:gd name="connsiteY497" fmla="*/ 925068 h 1885950"/>
                <a:gd name="connsiteX498" fmla="*/ 1310355 w 1438275"/>
                <a:gd name="connsiteY498" fmla="*/ 940022 h 1885950"/>
                <a:gd name="connsiteX499" fmla="*/ 1323594 w 1438275"/>
                <a:gd name="connsiteY499" fmla="*/ 956691 h 1885950"/>
                <a:gd name="connsiteX500" fmla="*/ 1325594 w 1438275"/>
                <a:gd name="connsiteY500" fmla="*/ 968502 h 1885950"/>
                <a:gd name="connsiteX501" fmla="*/ 1319403 w 1438275"/>
                <a:gd name="connsiteY501" fmla="*/ 969645 h 1885950"/>
                <a:gd name="connsiteX502" fmla="*/ 1323499 w 1438275"/>
                <a:gd name="connsiteY502" fmla="*/ 980503 h 1885950"/>
                <a:gd name="connsiteX503" fmla="*/ 1335596 w 1438275"/>
                <a:gd name="connsiteY503" fmla="*/ 998220 h 1885950"/>
                <a:gd name="connsiteX504" fmla="*/ 1316832 w 1438275"/>
                <a:gd name="connsiteY504" fmla="*/ 1012126 h 1885950"/>
                <a:gd name="connsiteX505" fmla="*/ 1319784 w 1438275"/>
                <a:gd name="connsiteY505" fmla="*/ 1018984 h 1885950"/>
                <a:gd name="connsiteX506" fmla="*/ 1311974 w 1438275"/>
                <a:gd name="connsiteY506" fmla="*/ 1021937 h 1885950"/>
                <a:gd name="connsiteX507" fmla="*/ 1306830 w 1438275"/>
                <a:gd name="connsiteY507" fmla="*/ 1032796 h 1885950"/>
                <a:gd name="connsiteX508" fmla="*/ 1308830 w 1438275"/>
                <a:gd name="connsiteY508" fmla="*/ 1036891 h 1885950"/>
                <a:gd name="connsiteX509" fmla="*/ 1305021 w 1438275"/>
                <a:gd name="connsiteY509" fmla="*/ 1041463 h 1885950"/>
                <a:gd name="connsiteX510" fmla="*/ 1305401 w 1438275"/>
                <a:gd name="connsiteY510" fmla="*/ 1047940 h 1885950"/>
                <a:gd name="connsiteX511" fmla="*/ 1310640 w 1438275"/>
                <a:gd name="connsiteY511" fmla="*/ 1048988 h 1885950"/>
                <a:gd name="connsiteX512" fmla="*/ 1309306 w 1438275"/>
                <a:gd name="connsiteY512" fmla="*/ 1044607 h 1885950"/>
                <a:gd name="connsiteX513" fmla="*/ 1313117 w 1438275"/>
                <a:gd name="connsiteY513" fmla="*/ 1046035 h 1885950"/>
                <a:gd name="connsiteX514" fmla="*/ 1317117 w 1438275"/>
                <a:gd name="connsiteY514" fmla="*/ 1043940 h 1885950"/>
                <a:gd name="connsiteX515" fmla="*/ 1318355 w 1438275"/>
                <a:gd name="connsiteY515" fmla="*/ 1045940 h 1885950"/>
                <a:gd name="connsiteX516" fmla="*/ 1316069 w 1438275"/>
                <a:gd name="connsiteY516" fmla="*/ 1048702 h 1885950"/>
                <a:gd name="connsiteX517" fmla="*/ 1302353 w 1438275"/>
                <a:gd name="connsiteY517" fmla="*/ 1055275 h 1885950"/>
                <a:gd name="connsiteX518" fmla="*/ 1295305 w 1438275"/>
                <a:gd name="connsiteY518" fmla="*/ 1045464 h 1885950"/>
                <a:gd name="connsiteX519" fmla="*/ 1295686 w 1438275"/>
                <a:gd name="connsiteY519" fmla="*/ 1041844 h 1885950"/>
                <a:gd name="connsiteX520" fmla="*/ 1298162 w 1438275"/>
                <a:gd name="connsiteY520" fmla="*/ 1044511 h 1885950"/>
                <a:gd name="connsiteX521" fmla="*/ 1298734 w 1438275"/>
                <a:gd name="connsiteY521" fmla="*/ 1035272 h 1885950"/>
                <a:gd name="connsiteX522" fmla="*/ 1293019 w 1438275"/>
                <a:gd name="connsiteY522" fmla="*/ 1034320 h 1885950"/>
                <a:gd name="connsiteX523" fmla="*/ 1292448 w 1438275"/>
                <a:gd name="connsiteY523" fmla="*/ 1041559 h 1885950"/>
                <a:gd name="connsiteX524" fmla="*/ 1284351 w 1438275"/>
                <a:gd name="connsiteY524" fmla="*/ 1048417 h 1885950"/>
                <a:gd name="connsiteX525" fmla="*/ 1284066 w 1438275"/>
                <a:gd name="connsiteY525" fmla="*/ 1058989 h 1885950"/>
                <a:gd name="connsiteX526" fmla="*/ 1281494 w 1438275"/>
                <a:gd name="connsiteY526" fmla="*/ 1056322 h 1885950"/>
                <a:gd name="connsiteX527" fmla="*/ 1272826 w 1438275"/>
                <a:gd name="connsiteY527" fmla="*/ 1061942 h 1885950"/>
                <a:gd name="connsiteX528" fmla="*/ 1268158 w 1438275"/>
                <a:gd name="connsiteY528" fmla="*/ 1061942 h 1885950"/>
                <a:gd name="connsiteX529" fmla="*/ 1262824 w 1438275"/>
                <a:gd name="connsiteY529" fmla="*/ 1054608 h 1885950"/>
                <a:gd name="connsiteX530" fmla="*/ 1247109 w 1438275"/>
                <a:gd name="connsiteY530" fmla="*/ 1066990 h 1885950"/>
                <a:gd name="connsiteX531" fmla="*/ 1244823 w 1438275"/>
                <a:gd name="connsiteY531" fmla="*/ 1065466 h 1885950"/>
                <a:gd name="connsiteX532" fmla="*/ 1239393 w 1438275"/>
                <a:gd name="connsiteY532" fmla="*/ 1069657 h 1885950"/>
                <a:gd name="connsiteX533" fmla="*/ 1219676 w 1438275"/>
                <a:gd name="connsiteY533" fmla="*/ 1073563 h 1885950"/>
                <a:gd name="connsiteX534" fmla="*/ 1214914 w 1438275"/>
                <a:gd name="connsiteY534" fmla="*/ 1071467 h 1885950"/>
                <a:gd name="connsiteX535" fmla="*/ 1212628 w 1438275"/>
                <a:gd name="connsiteY535" fmla="*/ 1073848 h 1885950"/>
                <a:gd name="connsiteX536" fmla="*/ 1203960 w 1438275"/>
                <a:gd name="connsiteY536" fmla="*/ 1074801 h 1885950"/>
                <a:gd name="connsiteX537" fmla="*/ 1195006 w 1438275"/>
                <a:gd name="connsiteY537" fmla="*/ 1085278 h 1885950"/>
                <a:gd name="connsiteX538" fmla="*/ 1191864 w 1438275"/>
                <a:gd name="connsiteY538" fmla="*/ 1103471 h 1885950"/>
                <a:gd name="connsiteX539" fmla="*/ 1180147 w 1438275"/>
                <a:gd name="connsiteY539" fmla="*/ 1110901 h 1885950"/>
                <a:gd name="connsiteX540" fmla="*/ 1177290 w 1438275"/>
                <a:gd name="connsiteY540" fmla="*/ 1119568 h 1885950"/>
                <a:gd name="connsiteX541" fmla="*/ 1168051 w 1438275"/>
                <a:gd name="connsiteY541" fmla="*/ 1129189 h 1885950"/>
                <a:gd name="connsiteX542" fmla="*/ 1191673 w 1438275"/>
                <a:gd name="connsiteY542" fmla="*/ 1177385 h 1885950"/>
                <a:gd name="connsiteX543" fmla="*/ 1199293 w 1438275"/>
                <a:gd name="connsiteY543" fmla="*/ 1207103 h 1885950"/>
                <a:gd name="connsiteX544" fmla="*/ 1208627 w 1438275"/>
                <a:gd name="connsiteY544" fmla="*/ 1225391 h 1885950"/>
                <a:gd name="connsiteX545" fmla="*/ 1214056 w 1438275"/>
                <a:gd name="connsiteY545" fmla="*/ 1230725 h 1885950"/>
                <a:gd name="connsiteX546" fmla="*/ 1229106 w 1438275"/>
                <a:gd name="connsiteY546" fmla="*/ 1221200 h 1885950"/>
                <a:gd name="connsiteX547" fmla="*/ 1233773 w 1438275"/>
                <a:gd name="connsiteY547" fmla="*/ 1221105 h 1885950"/>
                <a:gd name="connsiteX548" fmla="*/ 1241393 w 1438275"/>
                <a:gd name="connsiteY548" fmla="*/ 1228249 h 1885950"/>
                <a:gd name="connsiteX549" fmla="*/ 1248918 w 1438275"/>
                <a:gd name="connsiteY549" fmla="*/ 1231106 h 1885950"/>
                <a:gd name="connsiteX550" fmla="*/ 1277303 w 1438275"/>
                <a:gd name="connsiteY550" fmla="*/ 1225582 h 1885950"/>
                <a:gd name="connsiteX551" fmla="*/ 1282065 w 1438275"/>
                <a:gd name="connsiteY551" fmla="*/ 1226915 h 1885950"/>
                <a:gd name="connsiteX552" fmla="*/ 1292257 w 1438275"/>
                <a:gd name="connsiteY552" fmla="*/ 1221486 h 1885950"/>
                <a:gd name="connsiteX553" fmla="*/ 1293971 w 1438275"/>
                <a:gd name="connsiteY553" fmla="*/ 1223963 h 1885950"/>
                <a:gd name="connsiteX554" fmla="*/ 1301687 w 1438275"/>
                <a:gd name="connsiteY554" fmla="*/ 1224820 h 1885950"/>
                <a:gd name="connsiteX555" fmla="*/ 1303877 w 1438275"/>
                <a:gd name="connsiteY555" fmla="*/ 1215961 h 1885950"/>
                <a:gd name="connsiteX556" fmla="*/ 1299687 w 1438275"/>
                <a:gd name="connsiteY556" fmla="*/ 1209294 h 1885950"/>
                <a:gd name="connsiteX557" fmla="*/ 1296639 w 1438275"/>
                <a:gd name="connsiteY557" fmla="*/ 1209389 h 1885950"/>
                <a:gd name="connsiteX558" fmla="*/ 1295972 w 1438275"/>
                <a:gd name="connsiteY558" fmla="*/ 1202626 h 1885950"/>
                <a:gd name="connsiteX559" fmla="*/ 1291876 w 1438275"/>
                <a:gd name="connsiteY559" fmla="*/ 1200817 h 1885950"/>
                <a:gd name="connsiteX560" fmla="*/ 1293495 w 1438275"/>
                <a:gd name="connsiteY560" fmla="*/ 1189863 h 1885950"/>
                <a:gd name="connsiteX561" fmla="*/ 1297496 w 1438275"/>
                <a:gd name="connsiteY561" fmla="*/ 1185386 h 1885950"/>
                <a:gd name="connsiteX562" fmla="*/ 1301687 w 1438275"/>
                <a:gd name="connsiteY562" fmla="*/ 1200626 h 1885950"/>
                <a:gd name="connsiteX563" fmla="*/ 1308830 w 1438275"/>
                <a:gd name="connsiteY563" fmla="*/ 1197578 h 1885950"/>
                <a:gd name="connsiteX564" fmla="*/ 1319594 w 1438275"/>
                <a:gd name="connsiteY564" fmla="*/ 1182624 h 1885950"/>
                <a:gd name="connsiteX565" fmla="*/ 1329309 w 1438275"/>
                <a:gd name="connsiteY565" fmla="*/ 1196626 h 1885950"/>
                <a:gd name="connsiteX566" fmla="*/ 1336167 w 1438275"/>
                <a:gd name="connsiteY566" fmla="*/ 1195197 h 1885950"/>
                <a:gd name="connsiteX567" fmla="*/ 1341406 w 1438275"/>
                <a:gd name="connsiteY567" fmla="*/ 1203103 h 1885950"/>
                <a:gd name="connsiteX568" fmla="*/ 1337787 w 1438275"/>
                <a:gd name="connsiteY568" fmla="*/ 1210342 h 1885950"/>
                <a:gd name="connsiteX569" fmla="*/ 1340358 w 1438275"/>
                <a:gd name="connsiteY569" fmla="*/ 1213675 h 1885950"/>
                <a:gd name="connsiteX570" fmla="*/ 1336262 w 1438275"/>
                <a:gd name="connsiteY570" fmla="*/ 1216533 h 1885950"/>
                <a:gd name="connsiteX571" fmla="*/ 1340930 w 1438275"/>
                <a:gd name="connsiteY571" fmla="*/ 1218057 h 1885950"/>
                <a:gd name="connsiteX572" fmla="*/ 1340453 w 1438275"/>
                <a:gd name="connsiteY572" fmla="*/ 1225105 h 1885950"/>
                <a:gd name="connsiteX573" fmla="*/ 1337787 w 1438275"/>
                <a:gd name="connsiteY573" fmla="*/ 1237869 h 1885950"/>
                <a:gd name="connsiteX574" fmla="*/ 1334453 w 1438275"/>
                <a:gd name="connsiteY574" fmla="*/ 1239869 h 1885950"/>
                <a:gd name="connsiteX575" fmla="*/ 1340168 w 1438275"/>
                <a:gd name="connsiteY575" fmla="*/ 1257300 h 1885950"/>
                <a:gd name="connsiteX576" fmla="*/ 1349502 w 1438275"/>
                <a:gd name="connsiteY576" fmla="*/ 1271588 h 1885950"/>
                <a:gd name="connsiteX577" fmla="*/ 1362742 w 1438275"/>
                <a:gd name="connsiteY577" fmla="*/ 1283018 h 1885950"/>
                <a:gd name="connsiteX578" fmla="*/ 1370267 w 1438275"/>
                <a:gd name="connsiteY578" fmla="*/ 1274255 h 1885950"/>
                <a:gd name="connsiteX579" fmla="*/ 1376458 w 1438275"/>
                <a:gd name="connsiteY579" fmla="*/ 1279684 h 1885950"/>
                <a:gd name="connsiteX580" fmla="*/ 1387698 w 1438275"/>
                <a:gd name="connsiteY580" fmla="*/ 1300924 h 1885950"/>
                <a:gd name="connsiteX581" fmla="*/ 1426274 w 1438275"/>
                <a:gd name="connsiteY581" fmla="*/ 1336262 h 1885950"/>
                <a:gd name="connsiteX582" fmla="*/ 1434274 w 1438275"/>
                <a:gd name="connsiteY582" fmla="*/ 1350454 h 1885950"/>
                <a:gd name="connsiteX583" fmla="*/ 1433798 w 1438275"/>
                <a:gd name="connsiteY583" fmla="*/ 1355121 h 1885950"/>
                <a:gd name="connsiteX584" fmla="*/ 1431512 w 1438275"/>
                <a:gd name="connsiteY584" fmla="*/ 1355121 h 1885950"/>
                <a:gd name="connsiteX585" fmla="*/ 1434560 w 1438275"/>
                <a:gd name="connsiteY585" fmla="*/ 1363980 h 1885950"/>
                <a:gd name="connsiteX586" fmla="*/ 1427512 w 1438275"/>
                <a:gd name="connsiteY586" fmla="*/ 1366171 h 1885950"/>
                <a:gd name="connsiteX587" fmla="*/ 1429036 w 1438275"/>
                <a:gd name="connsiteY587" fmla="*/ 1371505 h 1885950"/>
                <a:gd name="connsiteX588" fmla="*/ 1419321 w 1438275"/>
                <a:gd name="connsiteY588" fmla="*/ 1386554 h 1885950"/>
                <a:gd name="connsiteX589" fmla="*/ 1408462 w 1438275"/>
                <a:gd name="connsiteY589" fmla="*/ 1382935 h 1885950"/>
                <a:gd name="connsiteX590" fmla="*/ 1407414 w 1438275"/>
                <a:gd name="connsiteY590" fmla="*/ 1385030 h 1885950"/>
                <a:gd name="connsiteX591" fmla="*/ 1399699 w 1438275"/>
                <a:gd name="connsiteY591" fmla="*/ 1382077 h 1885950"/>
                <a:gd name="connsiteX592" fmla="*/ 1391412 w 1438275"/>
                <a:gd name="connsiteY592" fmla="*/ 1384459 h 1885950"/>
                <a:gd name="connsiteX593" fmla="*/ 1385126 w 1438275"/>
                <a:gd name="connsiteY593" fmla="*/ 1383125 h 1885950"/>
                <a:gd name="connsiteX594" fmla="*/ 1383316 w 1438275"/>
                <a:gd name="connsiteY594" fmla="*/ 1387602 h 1885950"/>
                <a:gd name="connsiteX595" fmla="*/ 1380268 w 1438275"/>
                <a:gd name="connsiteY595" fmla="*/ 1388269 h 1885950"/>
                <a:gd name="connsiteX596" fmla="*/ 1379506 w 1438275"/>
                <a:gd name="connsiteY596" fmla="*/ 1395603 h 1885950"/>
                <a:gd name="connsiteX597" fmla="*/ 1376934 w 1438275"/>
                <a:gd name="connsiteY597" fmla="*/ 1395984 h 1885950"/>
                <a:gd name="connsiteX598" fmla="*/ 1378173 w 1438275"/>
                <a:gd name="connsiteY598" fmla="*/ 1406461 h 1885950"/>
                <a:gd name="connsiteX599" fmla="*/ 1362171 w 1438275"/>
                <a:gd name="connsiteY599" fmla="*/ 1418558 h 1885950"/>
                <a:gd name="connsiteX600" fmla="*/ 1368076 w 1438275"/>
                <a:gd name="connsiteY600" fmla="*/ 1424749 h 1885950"/>
                <a:gd name="connsiteX601" fmla="*/ 1372839 w 1438275"/>
                <a:gd name="connsiteY601" fmla="*/ 1422845 h 1885950"/>
                <a:gd name="connsiteX602" fmla="*/ 1372743 w 1438275"/>
                <a:gd name="connsiteY602" fmla="*/ 1418844 h 1885950"/>
                <a:gd name="connsiteX603" fmla="*/ 1376553 w 1438275"/>
                <a:gd name="connsiteY603" fmla="*/ 1416748 h 1885950"/>
                <a:gd name="connsiteX604" fmla="*/ 1381982 w 1438275"/>
                <a:gd name="connsiteY604" fmla="*/ 1420368 h 1885950"/>
                <a:gd name="connsiteX605" fmla="*/ 1382173 w 1438275"/>
                <a:gd name="connsiteY605" fmla="*/ 1425321 h 1885950"/>
                <a:gd name="connsiteX606" fmla="*/ 1372553 w 1438275"/>
                <a:gd name="connsiteY606" fmla="*/ 1432465 h 1885950"/>
                <a:gd name="connsiteX607" fmla="*/ 1373124 w 1438275"/>
                <a:gd name="connsiteY607" fmla="*/ 1437608 h 1885950"/>
                <a:gd name="connsiteX608" fmla="*/ 1375505 w 1438275"/>
                <a:gd name="connsiteY608" fmla="*/ 1436561 h 1885950"/>
                <a:gd name="connsiteX609" fmla="*/ 1379506 w 1438275"/>
                <a:gd name="connsiteY609" fmla="*/ 1441895 h 1885950"/>
                <a:gd name="connsiteX610" fmla="*/ 1378934 w 1438275"/>
                <a:gd name="connsiteY610" fmla="*/ 1449134 h 1885950"/>
                <a:gd name="connsiteX611" fmla="*/ 1390269 w 1438275"/>
                <a:gd name="connsiteY611" fmla="*/ 1449895 h 1885950"/>
                <a:gd name="connsiteX612" fmla="*/ 1388745 w 1438275"/>
                <a:gd name="connsiteY612" fmla="*/ 1446943 h 1885950"/>
                <a:gd name="connsiteX613" fmla="*/ 1393603 w 1438275"/>
                <a:gd name="connsiteY613" fmla="*/ 1444847 h 1885950"/>
                <a:gd name="connsiteX614" fmla="*/ 1394460 w 1438275"/>
                <a:gd name="connsiteY614" fmla="*/ 1450943 h 1885950"/>
                <a:gd name="connsiteX615" fmla="*/ 1389602 w 1438275"/>
                <a:gd name="connsiteY615" fmla="*/ 1457039 h 1885950"/>
                <a:gd name="connsiteX616" fmla="*/ 1390746 w 1438275"/>
                <a:gd name="connsiteY616" fmla="*/ 1458753 h 1885950"/>
                <a:gd name="connsiteX617" fmla="*/ 1387126 w 1438275"/>
                <a:gd name="connsiteY617" fmla="*/ 1459135 h 1885950"/>
                <a:gd name="connsiteX618" fmla="*/ 1382554 w 1438275"/>
                <a:gd name="connsiteY618" fmla="*/ 1465993 h 1885950"/>
                <a:gd name="connsiteX619" fmla="*/ 1378744 w 1438275"/>
                <a:gd name="connsiteY619" fmla="*/ 1467135 h 1885950"/>
                <a:gd name="connsiteX620" fmla="*/ 1379030 w 1438275"/>
                <a:gd name="connsiteY620" fmla="*/ 1469517 h 1885950"/>
                <a:gd name="connsiteX621" fmla="*/ 1385316 w 1438275"/>
                <a:gd name="connsiteY621" fmla="*/ 1471803 h 1885950"/>
                <a:gd name="connsiteX622" fmla="*/ 1394270 w 1438275"/>
                <a:gd name="connsiteY622" fmla="*/ 1482090 h 1885950"/>
                <a:gd name="connsiteX623" fmla="*/ 1396080 w 1438275"/>
                <a:gd name="connsiteY623" fmla="*/ 1480280 h 1885950"/>
                <a:gd name="connsiteX624" fmla="*/ 1404842 w 1438275"/>
                <a:gd name="connsiteY624" fmla="*/ 1486090 h 1885950"/>
                <a:gd name="connsiteX625" fmla="*/ 1400747 w 1438275"/>
                <a:gd name="connsiteY625" fmla="*/ 1492948 h 1885950"/>
                <a:gd name="connsiteX626" fmla="*/ 1393032 w 1438275"/>
                <a:gd name="connsiteY626" fmla="*/ 1489615 h 1885950"/>
                <a:gd name="connsiteX627" fmla="*/ 1392555 w 1438275"/>
                <a:gd name="connsiteY627" fmla="*/ 1493615 h 1885950"/>
                <a:gd name="connsiteX628" fmla="*/ 1378744 w 1438275"/>
                <a:gd name="connsiteY628" fmla="*/ 1484757 h 1885950"/>
                <a:gd name="connsiteX629" fmla="*/ 1367981 w 1438275"/>
                <a:gd name="connsiteY629" fmla="*/ 1470660 h 1885950"/>
                <a:gd name="connsiteX630" fmla="*/ 1364933 w 1438275"/>
                <a:gd name="connsiteY630" fmla="*/ 1473422 h 1885950"/>
                <a:gd name="connsiteX631" fmla="*/ 1360551 w 1438275"/>
                <a:gd name="connsiteY631" fmla="*/ 1472946 h 1885950"/>
                <a:gd name="connsiteX632" fmla="*/ 1358456 w 1438275"/>
                <a:gd name="connsiteY632" fmla="*/ 1470946 h 1885950"/>
                <a:gd name="connsiteX633" fmla="*/ 1360646 w 1438275"/>
                <a:gd name="connsiteY633" fmla="*/ 1468184 h 1885950"/>
                <a:gd name="connsiteX634" fmla="*/ 1348740 w 1438275"/>
                <a:gd name="connsiteY634" fmla="*/ 1451515 h 1885950"/>
                <a:gd name="connsiteX635" fmla="*/ 1345121 w 1438275"/>
                <a:gd name="connsiteY635" fmla="*/ 1452658 h 1885950"/>
                <a:gd name="connsiteX636" fmla="*/ 1341787 w 1438275"/>
                <a:gd name="connsiteY636" fmla="*/ 1469231 h 1885950"/>
                <a:gd name="connsiteX637" fmla="*/ 1338930 w 1438275"/>
                <a:gd name="connsiteY637" fmla="*/ 1472565 h 1885950"/>
                <a:gd name="connsiteX638" fmla="*/ 1333596 w 1438275"/>
                <a:gd name="connsiteY638" fmla="*/ 1470184 h 1885950"/>
                <a:gd name="connsiteX639" fmla="*/ 1325404 w 1438275"/>
                <a:gd name="connsiteY639" fmla="*/ 1473994 h 1885950"/>
                <a:gd name="connsiteX640" fmla="*/ 1317022 w 1438275"/>
                <a:gd name="connsiteY640" fmla="*/ 1469803 h 1885950"/>
                <a:gd name="connsiteX641" fmla="*/ 1319594 w 1438275"/>
                <a:gd name="connsiteY641" fmla="*/ 1479328 h 1885950"/>
                <a:gd name="connsiteX642" fmla="*/ 1313402 w 1438275"/>
                <a:gd name="connsiteY642" fmla="*/ 1496092 h 1885950"/>
                <a:gd name="connsiteX643" fmla="*/ 1288257 w 1438275"/>
                <a:gd name="connsiteY643" fmla="*/ 1502854 h 1885950"/>
                <a:gd name="connsiteX644" fmla="*/ 1278446 w 1438275"/>
                <a:gd name="connsiteY644" fmla="*/ 1498282 h 1885950"/>
                <a:gd name="connsiteX645" fmla="*/ 1276731 w 1438275"/>
                <a:gd name="connsiteY645" fmla="*/ 1494758 h 1885950"/>
                <a:gd name="connsiteX646" fmla="*/ 1273016 w 1438275"/>
                <a:gd name="connsiteY646" fmla="*/ 1498378 h 1885950"/>
                <a:gd name="connsiteX647" fmla="*/ 1271016 w 1438275"/>
                <a:gd name="connsiteY647" fmla="*/ 1508570 h 1885950"/>
                <a:gd name="connsiteX648" fmla="*/ 1266635 w 1438275"/>
                <a:gd name="connsiteY648" fmla="*/ 1507427 h 1885950"/>
                <a:gd name="connsiteX649" fmla="*/ 1266159 w 1438275"/>
                <a:gd name="connsiteY649" fmla="*/ 1511046 h 1885950"/>
                <a:gd name="connsiteX650" fmla="*/ 1262920 w 1438275"/>
                <a:gd name="connsiteY650" fmla="*/ 1508760 h 1885950"/>
                <a:gd name="connsiteX651" fmla="*/ 1248156 w 1438275"/>
                <a:gd name="connsiteY651" fmla="*/ 1518571 h 1885950"/>
                <a:gd name="connsiteX652" fmla="*/ 1247680 w 1438275"/>
                <a:gd name="connsiteY652" fmla="*/ 1543717 h 1885950"/>
                <a:gd name="connsiteX653" fmla="*/ 1243489 w 1438275"/>
                <a:gd name="connsiteY653" fmla="*/ 1548479 h 1885950"/>
                <a:gd name="connsiteX654" fmla="*/ 1236821 w 1438275"/>
                <a:gd name="connsiteY654" fmla="*/ 1542955 h 1885950"/>
                <a:gd name="connsiteX655" fmla="*/ 1228154 w 1438275"/>
                <a:gd name="connsiteY655" fmla="*/ 1548955 h 1885950"/>
                <a:gd name="connsiteX656" fmla="*/ 1232154 w 1438275"/>
                <a:gd name="connsiteY656" fmla="*/ 1550575 h 1885950"/>
                <a:gd name="connsiteX657" fmla="*/ 1234821 w 1438275"/>
                <a:gd name="connsiteY657" fmla="*/ 1558099 h 1885950"/>
                <a:gd name="connsiteX658" fmla="*/ 1241965 w 1438275"/>
                <a:gd name="connsiteY658" fmla="*/ 1561433 h 1885950"/>
                <a:gd name="connsiteX659" fmla="*/ 1244727 w 1438275"/>
                <a:gd name="connsiteY659" fmla="*/ 1559337 h 1885950"/>
                <a:gd name="connsiteX660" fmla="*/ 1257396 w 1438275"/>
                <a:gd name="connsiteY660" fmla="*/ 1572959 h 1885950"/>
                <a:gd name="connsiteX661" fmla="*/ 1257205 w 1438275"/>
                <a:gd name="connsiteY661" fmla="*/ 1577340 h 1885950"/>
                <a:gd name="connsiteX662" fmla="*/ 1263682 w 1438275"/>
                <a:gd name="connsiteY662" fmla="*/ 1581055 h 1885950"/>
                <a:gd name="connsiteX663" fmla="*/ 1275207 w 1438275"/>
                <a:gd name="connsiteY663" fmla="*/ 1573053 h 1885950"/>
                <a:gd name="connsiteX664" fmla="*/ 1279398 w 1438275"/>
                <a:gd name="connsiteY664" fmla="*/ 1578673 h 1885950"/>
                <a:gd name="connsiteX665" fmla="*/ 1276540 w 1438275"/>
                <a:gd name="connsiteY665" fmla="*/ 1581435 h 1885950"/>
                <a:gd name="connsiteX666" fmla="*/ 1276540 w 1438275"/>
                <a:gd name="connsiteY666" fmla="*/ 1587151 h 1885950"/>
                <a:gd name="connsiteX667" fmla="*/ 1279589 w 1438275"/>
                <a:gd name="connsiteY667" fmla="*/ 1579245 h 1885950"/>
                <a:gd name="connsiteX668" fmla="*/ 1283113 w 1438275"/>
                <a:gd name="connsiteY668" fmla="*/ 1581245 h 1885950"/>
                <a:gd name="connsiteX669" fmla="*/ 1287208 w 1438275"/>
                <a:gd name="connsiteY669" fmla="*/ 1573816 h 1885950"/>
                <a:gd name="connsiteX670" fmla="*/ 1289114 w 1438275"/>
                <a:gd name="connsiteY670" fmla="*/ 1581340 h 1885950"/>
                <a:gd name="connsiteX671" fmla="*/ 1296543 w 1438275"/>
                <a:gd name="connsiteY671" fmla="*/ 1576768 h 1885950"/>
                <a:gd name="connsiteX672" fmla="*/ 1299781 w 1438275"/>
                <a:gd name="connsiteY672" fmla="*/ 1582674 h 1885950"/>
                <a:gd name="connsiteX673" fmla="*/ 1307592 w 1438275"/>
                <a:gd name="connsiteY673" fmla="*/ 1583721 h 1885950"/>
                <a:gd name="connsiteX674" fmla="*/ 1309116 w 1438275"/>
                <a:gd name="connsiteY674" fmla="*/ 1587341 h 1885950"/>
                <a:gd name="connsiteX675" fmla="*/ 1327976 w 1438275"/>
                <a:gd name="connsiteY675" fmla="*/ 1589913 h 1885950"/>
                <a:gd name="connsiteX676" fmla="*/ 1340930 w 1438275"/>
                <a:gd name="connsiteY676" fmla="*/ 1586389 h 1885950"/>
                <a:gd name="connsiteX677" fmla="*/ 1343025 w 1438275"/>
                <a:gd name="connsiteY677" fmla="*/ 1592580 h 1885950"/>
                <a:gd name="connsiteX678" fmla="*/ 1339691 w 1438275"/>
                <a:gd name="connsiteY678" fmla="*/ 1606201 h 1885950"/>
                <a:gd name="connsiteX679" fmla="*/ 1333405 w 1438275"/>
                <a:gd name="connsiteY679" fmla="*/ 1615630 h 1885950"/>
                <a:gd name="connsiteX680" fmla="*/ 1330928 w 1438275"/>
                <a:gd name="connsiteY680" fmla="*/ 1614678 h 1885950"/>
                <a:gd name="connsiteX681" fmla="*/ 1328833 w 1438275"/>
                <a:gd name="connsiteY681" fmla="*/ 1620488 h 1885950"/>
                <a:gd name="connsiteX682" fmla="*/ 1321784 w 1438275"/>
                <a:gd name="connsiteY682" fmla="*/ 1624774 h 1885950"/>
                <a:gd name="connsiteX683" fmla="*/ 1318641 w 1438275"/>
                <a:gd name="connsiteY683" fmla="*/ 1623536 h 1885950"/>
                <a:gd name="connsiteX684" fmla="*/ 1305592 w 1438275"/>
                <a:gd name="connsiteY684" fmla="*/ 1628489 h 1885950"/>
                <a:gd name="connsiteX685" fmla="*/ 1283589 w 1438275"/>
                <a:gd name="connsiteY685" fmla="*/ 1646111 h 1885950"/>
                <a:gd name="connsiteX686" fmla="*/ 1284256 w 1438275"/>
                <a:gd name="connsiteY686" fmla="*/ 1658112 h 1885950"/>
                <a:gd name="connsiteX687" fmla="*/ 1280446 w 1438275"/>
                <a:gd name="connsiteY687" fmla="*/ 1655826 h 1885950"/>
                <a:gd name="connsiteX688" fmla="*/ 1276922 w 1438275"/>
                <a:gd name="connsiteY688" fmla="*/ 1658112 h 1885950"/>
                <a:gd name="connsiteX689" fmla="*/ 1274541 w 1438275"/>
                <a:gd name="connsiteY689" fmla="*/ 1656779 h 1885950"/>
                <a:gd name="connsiteX690" fmla="*/ 1271397 w 1438275"/>
                <a:gd name="connsiteY690" fmla="*/ 1658112 h 1885950"/>
                <a:gd name="connsiteX691" fmla="*/ 1271969 w 1438275"/>
                <a:gd name="connsiteY691" fmla="*/ 1661065 h 1885950"/>
                <a:gd name="connsiteX692" fmla="*/ 1240727 w 1438275"/>
                <a:gd name="connsiteY692" fmla="*/ 1666399 h 1885950"/>
                <a:gd name="connsiteX693" fmla="*/ 1229487 w 1438275"/>
                <a:gd name="connsiteY693" fmla="*/ 1664208 h 1885950"/>
                <a:gd name="connsiteX694" fmla="*/ 1215390 w 1438275"/>
                <a:gd name="connsiteY694" fmla="*/ 1672018 h 1885950"/>
                <a:gd name="connsiteX695" fmla="*/ 1212818 w 1438275"/>
                <a:gd name="connsiteY695" fmla="*/ 1675352 h 1885950"/>
                <a:gd name="connsiteX696" fmla="*/ 1214533 w 1438275"/>
                <a:gd name="connsiteY696" fmla="*/ 1678781 h 1885950"/>
                <a:gd name="connsiteX697" fmla="*/ 1210056 w 1438275"/>
                <a:gd name="connsiteY697" fmla="*/ 1680591 h 1885950"/>
                <a:gd name="connsiteX698" fmla="*/ 1207199 w 1438275"/>
                <a:gd name="connsiteY698" fmla="*/ 1692402 h 1885950"/>
                <a:gd name="connsiteX699" fmla="*/ 1200817 w 1438275"/>
                <a:gd name="connsiteY699" fmla="*/ 1700879 h 1885950"/>
                <a:gd name="connsiteX700" fmla="*/ 1193578 w 1438275"/>
                <a:gd name="connsiteY700" fmla="*/ 1707832 h 1885950"/>
                <a:gd name="connsiteX701" fmla="*/ 1180910 w 1438275"/>
                <a:gd name="connsiteY701" fmla="*/ 1713357 h 1885950"/>
                <a:gd name="connsiteX702" fmla="*/ 1177481 w 1438275"/>
                <a:gd name="connsiteY702" fmla="*/ 1732693 h 1885950"/>
                <a:gd name="connsiteX703" fmla="*/ 1170242 w 1438275"/>
                <a:gd name="connsiteY703" fmla="*/ 1734312 h 1885950"/>
                <a:gd name="connsiteX704" fmla="*/ 1169289 w 1438275"/>
                <a:gd name="connsiteY704" fmla="*/ 1732597 h 1885950"/>
                <a:gd name="connsiteX705" fmla="*/ 1165193 w 1438275"/>
                <a:gd name="connsiteY705" fmla="*/ 1736979 h 1885950"/>
                <a:gd name="connsiteX706" fmla="*/ 1153192 w 1438275"/>
                <a:gd name="connsiteY706" fmla="*/ 1740312 h 1885950"/>
                <a:gd name="connsiteX707" fmla="*/ 1147477 w 1438275"/>
                <a:gd name="connsiteY707" fmla="*/ 1738408 h 1885950"/>
                <a:gd name="connsiteX708" fmla="*/ 1147572 w 1438275"/>
                <a:gd name="connsiteY708" fmla="*/ 1734312 h 1885950"/>
                <a:gd name="connsiteX709" fmla="*/ 1144905 w 1438275"/>
                <a:gd name="connsiteY709" fmla="*/ 1734026 h 1885950"/>
                <a:gd name="connsiteX710" fmla="*/ 1141857 w 1438275"/>
                <a:gd name="connsiteY710" fmla="*/ 1728978 h 1885950"/>
                <a:gd name="connsiteX711" fmla="*/ 1138714 w 1438275"/>
                <a:gd name="connsiteY711" fmla="*/ 1729264 h 1885950"/>
                <a:gd name="connsiteX712" fmla="*/ 1124236 w 1438275"/>
                <a:gd name="connsiteY712" fmla="*/ 1737741 h 1885950"/>
                <a:gd name="connsiteX713" fmla="*/ 1116330 w 1438275"/>
                <a:gd name="connsiteY713" fmla="*/ 1746218 h 1885950"/>
                <a:gd name="connsiteX714" fmla="*/ 1104614 w 1438275"/>
                <a:gd name="connsiteY714" fmla="*/ 1751076 h 1885950"/>
                <a:gd name="connsiteX715" fmla="*/ 1100709 w 1438275"/>
                <a:gd name="connsiteY715" fmla="*/ 1757267 h 1885950"/>
                <a:gd name="connsiteX716" fmla="*/ 1093756 w 1438275"/>
                <a:gd name="connsiteY716" fmla="*/ 1758315 h 1885950"/>
                <a:gd name="connsiteX717" fmla="*/ 1091470 w 1438275"/>
                <a:gd name="connsiteY717" fmla="*/ 1767364 h 1885950"/>
                <a:gd name="connsiteX718" fmla="*/ 1087089 w 1438275"/>
                <a:gd name="connsiteY718" fmla="*/ 1760505 h 1885950"/>
                <a:gd name="connsiteX719" fmla="*/ 1083564 w 1438275"/>
                <a:gd name="connsiteY719" fmla="*/ 1760505 h 1885950"/>
                <a:gd name="connsiteX720" fmla="*/ 1068133 w 1438275"/>
                <a:gd name="connsiteY720" fmla="*/ 1775079 h 1885950"/>
                <a:gd name="connsiteX721" fmla="*/ 1064133 w 1438275"/>
                <a:gd name="connsiteY721" fmla="*/ 1784413 h 1885950"/>
                <a:gd name="connsiteX722" fmla="*/ 1059180 w 1438275"/>
                <a:gd name="connsiteY722" fmla="*/ 1784985 h 1885950"/>
                <a:gd name="connsiteX723" fmla="*/ 1048131 w 1438275"/>
                <a:gd name="connsiteY723" fmla="*/ 1779651 h 1885950"/>
                <a:gd name="connsiteX724" fmla="*/ 1045369 w 1438275"/>
                <a:gd name="connsiteY724" fmla="*/ 1766697 h 1885950"/>
                <a:gd name="connsiteX725" fmla="*/ 1047083 w 1438275"/>
                <a:gd name="connsiteY725" fmla="*/ 1760505 h 1885950"/>
                <a:gd name="connsiteX726" fmla="*/ 1055751 w 1438275"/>
                <a:gd name="connsiteY726" fmla="*/ 1750409 h 1885950"/>
                <a:gd name="connsiteX727" fmla="*/ 1070229 w 1438275"/>
                <a:gd name="connsiteY727" fmla="*/ 1741075 h 1885950"/>
                <a:gd name="connsiteX728" fmla="*/ 1070896 w 1438275"/>
                <a:gd name="connsiteY728" fmla="*/ 1737931 h 1885950"/>
                <a:gd name="connsiteX729" fmla="*/ 1063466 w 1438275"/>
                <a:gd name="connsiteY729" fmla="*/ 1722691 h 1885950"/>
                <a:gd name="connsiteX730" fmla="*/ 1059942 w 1438275"/>
                <a:gd name="connsiteY730" fmla="*/ 1721929 h 1885950"/>
                <a:gd name="connsiteX731" fmla="*/ 1058037 w 1438275"/>
                <a:gd name="connsiteY731" fmla="*/ 1726787 h 1885950"/>
                <a:gd name="connsiteX732" fmla="*/ 1041083 w 1438275"/>
                <a:gd name="connsiteY732" fmla="*/ 1738979 h 1885950"/>
                <a:gd name="connsiteX733" fmla="*/ 1029462 w 1438275"/>
                <a:gd name="connsiteY733" fmla="*/ 1728311 h 1885950"/>
                <a:gd name="connsiteX734" fmla="*/ 1016508 w 1438275"/>
                <a:gd name="connsiteY734" fmla="*/ 1709166 h 1885950"/>
                <a:gd name="connsiteX735" fmla="*/ 1008793 w 1438275"/>
                <a:gd name="connsiteY735" fmla="*/ 1703261 h 1885950"/>
                <a:gd name="connsiteX736" fmla="*/ 999554 w 1438275"/>
                <a:gd name="connsiteY736" fmla="*/ 1687163 h 1885950"/>
                <a:gd name="connsiteX737" fmla="*/ 988124 w 1438275"/>
                <a:gd name="connsiteY737" fmla="*/ 1679924 h 1885950"/>
                <a:gd name="connsiteX738" fmla="*/ 985076 w 1438275"/>
                <a:gd name="connsiteY738" fmla="*/ 1669352 h 1885950"/>
                <a:gd name="connsiteX739" fmla="*/ 971169 w 1438275"/>
                <a:gd name="connsiteY739" fmla="*/ 1664018 h 1885950"/>
                <a:gd name="connsiteX740" fmla="*/ 962597 w 1438275"/>
                <a:gd name="connsiteY740" fmla="*/ 1669828 h 1885950"/>
                <a:gd name="connsiteX741" fmla="*/ 963358 w 1438275"/>
                <a:gd name="connsiteY741" fmla="*/ 1674400 h 1885950"/>
                <a:gd name="connsiteX742" fmla="*/ 960882 w 1438275"/>
                <a:gd name="connsiteY742" fmla="*/ 1677734 h 1885950"/>
                <a:gd name="connsiteX743" fmla="*/ 953548 w 1438275"/>
                <a:gd name="connsiteY743" fmla="*/ 1678781 h 1885950"/>
                <a:gd name="connsiteX744" fmla="*/ 945928 w 1438275"/>
                <a:gd name="connsiteY744" fmla="*/ 1676019 h 1885950"/>
                <a:gd name="connsiteX745" fmla="*/ 935927 w 1438275"/>
                <a:gd name="connsiteY745" fmla="*/ 1663636 h 1885950"/>
                <a:gd name="connsiteX746" fmla="*/ 920496 w 1438275"/>
                <a:gd name="connsiteY746" fmla="*/ 1677734 h 1885950"/>
                <a:gd name="connsiteX747" fmla="*/ 918972 w 1438275"/>
                <a:gd name="connsiteY747" fmla="*/ 1693164 h 1885950"/>
                <a:gd name="connsiteX748" fmla="*/ 913924 w 1438275"/>
                <a:gd name="connsiteY748" fmla="*/ 1697450 h 1885950"/>
                <a:gd name="connsiteX749" fmla="*/ 895350 w 1438275"/>
                <a:gd name="connsiteY749" fmla="*/ 1687259 h 1885950"/>
                <a:gd name="connsiteX750" fmla="*/ 865632 w 1438275"/>
                <a:gd name="connsiteY750" fmla="*/ 1678400 h 1885950"/>
                <a:gd name="connsiteX751" fmla="*/ 858869 w 1438275"/>
                <a:gd name="connsiteY751" fmla="*/ 1679924 h 1885950"/>
                <a:gd name="connsiteX752" fmla="*/ 854583 w 1438275"/>
                <a:gd name="connsiteY752" fmla="*/ 1686592 h 1885950"/>
                <a:gd name="connsiteX753" fmla="*/ 855059 w 1438275"/>
                <a:gd name="connsiteY753" fmla="*/ 1690306 h 1885950"/>
                <a:gd name="connsiteX754" fmla="*/ 890016 w 1438275"/>
                <a:gd name="connsiteY754" fmla="*/ 1717834 h 1885950"/>
                <a:gd name="connsiteX755" fmla="*/ 890397 w 1438275"/>
                <a:gd name="connsiteY755" fmla="*/ 1720691 h 1885950"/>
                <a:gd name="connsiteX756" fmla="*/ 885063 w 1438275"/>
                <a:gd name="connsiteY756" fmla="*/ 1725073 h 1885950"/>
                <a:gd name="connsiteX757" fmla="*/ 870490 w 1438275"/>
                <a:gd name="connsiteY757" fmla="*/ 1724120 h 1885950"/>
                <a:gd name="connsiteX758" fmla="*/ 842010 w 1438275"/>
                <a:gd name="connsiteY758" fmla="*/ 1712309 h 1885950"/>
                <a:gd name="connsiteX759" fmla="*/ 841248 w 1438275"/>
                <a:gd name="connsiteY759" fmla="*/ 1704784 h 1885950"/>
                <a:gd name="connsiteX760" fmla="*/ 838010 w 1438275"/>
                <a:gd name="connsiteY760" fmla="*/ 1703451 h 1885950"/>
                <a:gd name="connsiteX761" fmla="*/ 822103 w 1438275"/>
                <a:gd name="connsiteY761" fmla="*/ 1711071 h 1885950"/>
                <a:gd name="connsiteX762" fmla="*/ 791814 w 1438275"/>
                <a:gd name="connsiteY762" fmla="*/ 1748885 h 1885950"/>
                <a:gd name="connsiteX763" fmla="*/ 784098 w 1438275"/>
                <a:gd name="connsiteY763" fmla="*/ 1752790 h 1885950"/>
                <a:gd name="connsiteX764" fmla="*/ 769334 w 1438275"/>
                <a:gd name="connsiteY764" fmla="*/ 1752314 h 1885950"/>
                <a:gd name="connsiteX765" fmla="*/ 763429 w 1438275"/>
                <a:gd name="connsiteY765" fmla="*/ 1754600 h 1885950"/>
                <a:gd name="connsiteX766" fmla="*/ 755237 w 1438275"/>
                <a:gd name="connsiteY766" fmla="*/ 1766983 h 1885950"/>
                <a:gd name="connsiteX767" fmla="*/ 752475 w 1438275"/>
                <a:gd name="connsiteY767" fmla="*/ 1764411 h 1885950"/>
                <a:gd name="connsiteX768" fmla="*/ 747427 w 1438275"/>
                <a:gd name="connsiteY768" fmla="*/ 1744027 h 1885950"/>
                <a:gd name="connsiteX769" fmla="*/ 740569 w 1438275"/>
                <a:gd name="connsiteY769" fmla="*/ 1736598 h 1885950"/>
                <a:gd name="connsiteX770" fmla="*/ 736092 w 1438275"/>
                <a:gd name="connsiteY770" fmla="*/ 1736121 h 1885950"/>
                <a:gd name="connsiteX771" fmla="*/ 709994 w 1438275"/>
                <a:gd name="connsiteY771" fmla="*/ 1753743 h 1885950"/>
                <a:gd name="connsiteX772" fmla="*/ 703612 w 1438275"/>
                <a:gd name="connsiteY772" fmla="*/ 1770983 h 1885950"/>
                <a:gd name="connsiteX773" fmla="*/ 696564 w 1438275"/>
                <a:gd name="connsiteY773" fmla="*/ 1773174 h 1885950"/>
                <a:gd name="connsiteX774" fmla="*/ 692182 w 1438275"/>
                <a:gd name="connsiteY774" fmla="*/ 1777936 h 1885950"/>
                <a:gd name="connsiteX775" fmla="*/ 682562 w 1438275"/>
                <a:gd name="connsiteY775" fmla="*/ 1777079 h 1885950"/>
                <a:gd name="connsiteX776" fmla="*/ 673132 w 1438275"/>
                <a:gd name="connsiteY776" fmla="*/ 1786033 h 1885950"/>
                <a:gd name="connsiteX777" fmla="*/ 668465 w 1438275"/>
                <a:gd name="connsiteY777" fmla="*/ 1786414 h 1885950"/>
                <a:gd name="connsiteX778" fmla="*/ 661512 w 1438275"/>
                <a:gd name="connsiteY778" fmla="*/ 1780413 h 1885950"/>
                <a:gd name="connsiteX779" fmla="*/ 642366 w 1438275"/>
                <a:gd name="connsiteY779" fmla="*/ 1780318 h 1885950"/>
                <a:gd name="connsiteX780" fmla="*/ 631127 w 1438275"/>
                <a:gd name="connsiteY780" fmla="*/ 1784128 h 1885950"/>
                <a:gd name="connsiteX781" fmla="*/ 621697 w 1438275"/>
                <a:gd name="connsiteY781" fmla="*/ 1782985 h 1885950"/>
                <a:gd name="connsiteX782" fmla="*/ 606076 w 1438275"/>
                <a:gd name="connsiteY782" fmla="*/ 1791367 h 1885950"/>
                <a:gd name="connsiteX783" fmla="*/ 595503 w 1438275"/>
                <a:gd name="connsiteY783" fmla="*/ 1789462 h 1885950"/>
                <a:gd name="connsiteX784" fmla="*/ 575881 w 1438275"/>
                <a:gd name="connsiteY784" fmla="*/ 1791748 h 1885950"/>
                <a:gd name="connsiteX785" fmla="*/ 559499 w 1438275"/>
                <a:gd name="connsiteY785" fmla="*/ 1800606 h 1885950"/>
                <a:gd name="connsiteX786" fmla="*/ 551212 w 1438275"/>
                <a:gd name="connsiteY786" fmla="*/ 1800510 h 1885950"/>
                <a:gd name="connsiteX787" fmla="*/ 545402 w 1438275"/>
                <a:gd name="connsiteY787" fmla="*/ 1804702 h 1885950"/>
                <a:gd name="connsiteX788" fmla="*/ 540449 w 1438275"/>
                <a:gd name="connsiteY788" fmla="*/ 1804511 h 1885950"/>
                <a:gd name="connsiteX789" fmla="*/ 530543 w 1438275"/>
                <a:gd name="connsiteY789" fmla="*/ 1812607 h 1885950"/>
                <a:gd name="connsiteX790" fmla="*/ 517874 w 1438275"/>
                <a:gd name="connsiteY790" fmla="*/ 1809083 h 1885950"/>
                <a:gd name="connsiteX791" fmla="*/ 512445 w 1438275"/>
                <a:gd name="connsiteY791" fmla="*/ 1817751 h 1885950"/>
                <a:gd name="connsiteX792" fmla="*/ 503968 w 1438275"/>
                <a:gd name="connsiteY792" fmla="*/ 1818322 h 1885950"/>
                <a:gd name="connsiteX793" fmla="*/ 490919 w 1438275"/>
                <a:gd name="connsiteY793" fmla="*/ 1811178 h 1885950"/>
                <a:gd name="connsiteX794" fmla="*/ 484346 w 1438275"/>
                <a:gd name="connsiteY794" fmla="*/ 1799844 h 1885950"/>
                <a:gd name="connsiteX795" fmla="*/ 480441 w 1438275"/>
                <a:gd name="connsiteY795" fmla="*/ 1798891 h 1885950"/>
                <a:gd name="connsiteX796" fmla="*/ 476917 w 1438275"/>
                <a:gd name="connsiteY796" fmla="*/ 1793271 h 1885950"/>
                <a:gd name="connsiteX797" fmla="*/ 466820 w 1438275"/>
                <a:gd name="connsiteY797" fmla="*/ 1789080 h 1885950"/>
                <a:gd name="connsiteX798" fmla="*/ 454628 w 1438275"/>
                <a:gd name="connsiteY798" fmla="*/ 1768887 h 1885950"/>
                <a:gd name="connsiteX799" fmla="*/ 445008 w 1438275"/>
                <a:gd name="connsiteY799" fmla="*/ 1768887 h 1885950"/>
                <a:gd name="connsiteX800" fmla="*/ 441770 w 1438275"/>
                <a:gd name="connsiteY800" fmla="*/ 1762887 h 1885950"/>
                <a:gd name="connsiteX801" fmla="*/ 422815 w 1438275"/>
                <a:gd name="connsiteY801" fmla="*/ 1752695 h 1885950"/>
                <a:gd name="connsiteX802" fmla="*/ 409194 w 1438275"/>
                <a:gd name="connsiteY802" fmla="*/ 1755648 h 1885950"/>
                <a:gd name="connsiteX803" fmla="*/ 397193 w 1438275"/>
                <a:gd name="connsiteY803" fmla="*/ 1765745 h 1885950"/>
                <a:gd name="connsiteX804" fmla="*/ 388525 w 1438275"/>
                <a:gd name="connsiteY804" fmla="*/ 1769078 h 1885950"/>
                <a:gd name="connsiteX805" fmla="*/ 364808 w 1438275"/>
                <a:gd name="connsiteY805" fmla="*/ 1764887 h 1885950"/>
                <a:gd name="connsiteX806" fmla="*/ 357664 w 1438275"/>
                <a:gd name="connsiteY806" fmla="*/ 1769459 h 1885950"/>
                <a:gd name="connsiteX807" fmla="*/ 349091 w 1438275"/>
                <a:gd name="connsiteY807" fmla="*/ 1783461 h 1885950"/>
                <a:gd name="connsiteX808" fmla="*/ 347758 w 1438275"/>
                <a:gd name="connsiteY808" fmla="*/ 1809464 h 1885950"/>
                <a:gd name="connsiteX809" fmla="*/ 342900 w 1438275"/>
                <a:gd name="connsiteY809" fmla="*/ 1816894 h 1885950"/>
                <a:gd name="connsiteX810" fmla="*/ 344329 w 1438275"/>
                <a:gd name="connsiteY810" fmla="*/ 1822037 h 1885950"/>
                <a:gd name="connsiteX811" fmla="*/ 329375 w 1438275"/>
                <a:gd name="connsiteY811" fmla="*/ 1837277 h 1885950"/>
                <a:gd name="connsiteX812" fmla="*/ 324041 w 1438275"/>
                <a:gd name="connsiteY812" fmla="*/ 1839944 h 1885950"/>
                <a:gd name="connsiteX813" fmla="*/ 317373 w 1438275"/>
                <a:gd name="connsiteY813" fmla="*/ 1839087 h 1885950"/>
                <a:gd name="connsiteX814" fmla="*/ 310515 w 1438275"/>
                <a:gd name="connsiteY814" fmla="*/ 1843278 h 1885950"/>
                <a:gd name="connsiteX815" fmla="*/ 301943 w 1438275"/>
                <a:gd name="connsiteY815" fmla="*/ 1837849 h 1885950"/>
                <a:gd name="connsiteX816" fmla="*/ 292132 w 1438275"/>
                <a:gd name="connsiteY816" fmla="*/ 1836515 h 1885950"/>
                <a:gd name="connsiteX817" fmla="*/ 282035 w 1438275"/>
                <a:gd name="connsiteY817" fmla="*/ 1844135 h 1885950"/>
                <a:gd name="connsiteX818" fmla="*/ 259461 w 1438275"/>
                <a:gd name="connsiteY818" fmla="*/ 1851755 h 1885950"/>
                <a:gd name="connsiteX819" fmla="*/ 259270 w 1438275"/>
                <a:gd name="connsiteY819" fmla="*/ 1858899 h 1885950"/>
                <a:gd name="connsiteX820" fmla="*/ 250984 w 1438275"/>
                <a:gd name="connsiteY820" fmla="*/ 1860518 h 1885950"/>
                <a:gd name="connsiteX821" fmla="*/ 241649 w 1438275"/>
                <a:gd name="connsiteY821" fmla="*/ 1874329 h 1885950"/>
                <a:gd name="connsiteX822" fmla="*/ 221170 w 1438275"/>
                <a:gd name="connsiteY822" fmla="*/ 1883759 h 1885950"/>
                <a:gd name="connsiteX823" fmla="*/ 217361 w 1438275"/>
                <a:gd name="connsiteY823" fmla="*/ 1870424 h 1885950"/>
                <a:gd name="connsiteX824" fmla="*/ 221361 w 1438275"/>
                <a:gd name="connsiteY824" fmla="*/ 1852993 h 1885950"/>
                <a:gd name="connsiteX825" fmla="*/ 219647 w 1438275"/>
                <a:gd name="connsiteY825" fmla="*/ 1834324 h 1885950"/>
                <a:gd name="connsiteX826" fmla="*/ 213646 w 1438275"/>
                <a:gd name="connsiteY826" fmla="*/ 1815560 h 1885950"/>
                <a:gd name="connsiteX827" fmla="*/ 213455 w 1438275"/>
                <a:gd name="connsiteY827" fmla="*/ 1788700 h 1885950"/>
                <a:gd name="connsiteX828" fmla="*/ 210788 w 1438275"/>
                <a:gd name="connsiteY828" fmla="*/ 1786890 h 1885950"/>
                <a:gd name="connsiteX829" fmla="*/ 210693 w 1438275"/>
                <a:gd name="connsiteY829" fmla="*/ 1790509 h 1885950"/>
                <a:gd name="connsiteX830" fmla="*/ 178784 w 1438275"/>
                <a:gd name="connsiteY830" fmla="*/ 1787652 h 1885950"/>
                <a:gd name="connsiteX831" fmla="*/ 171260 w 1438275"/>
                <a:gd name="connsiteY831" fmla="*/ 1775174 h 1885950"/>
                <a:gd name="connsiteX832" fmla="*/ 156210 w 1438275"/>
                <a:gd name="connsiteY832" fmla="*/ 1774698 h 1885950"/>
                <a:gd name="connsiteX833" fmla="*/ 146685 w 1438275"/>
                <a:gd name="connsiteY833" fmla="*/ 1777651 h 1885950"/>
                <a:gd name="connsiteX834" fmla="*/ 132588 w 1438275"/>
                <a:gd name="connsiteY834" fmla="*/ 1791367 h 1885950"/>
                <a:gd name="connsiteX835" fmla="*/ 120587 w 1438275"/>
                <a:gd name="connsiteY835" fmla="*/ 1785461 h 1885950"/>
                <a:gd name="connsiteX836" fmla="*/ 101156 w 1438275"/>
                <a:gd name="connsiteY836" fmla="*/ 1770507 h 1885950"/>
                <a:gd name="connsiteX837" fmla="*/ 104489 w 1438275"/>
                <a:gd name="connsiteY837" fmla="*/ 1756124 h 1885950"/>
                <a:gd name="connsiteX838" fmla="*/ 103727 w 1438275"/>
                <a:gd name="connsiteY838" fmla="*/ 1743170 h 1885950"/>
                <a:gd name="connsiteX839" fmla="*/ 120491 w 1438275"/>
                <a:gd name="connsiteY839" fmla="*/ 1727359 h 1885950"/>
                <a:gd name="connsiteX840" fmla="*/ 127445 w 1438275"/>
                <a:gd name="connsiteY840" fmla="*/ 1703737 h 1885950"/>
                <a:gd name="connsiteX841" fmla="*/ 125444 w 1438275"/>
                <a:gd name="connsiteY841" fmla="*/ 1696593 h 1885950"/>
                <a:gd name="connsiteX842" fmla="*/ 117348 w 1438275"/>
                <a:gd name="connsiteY842" fmla="*/ 1689449 h 1885950"/>
                <a:gd name="connsiteX843" fmla="*/ 105061 w 1438275"/>
                <a:gd name="connsiteY843" fmla="*/ 1665255 h 1885950"/>
                <a:gd name="connsiteX844" fmla="*/ 104108 w 1438275"/>
                <a:gd name="connsiteY844" fmla="*/ 1660493 h 1885950"/>
                <a:gd name="connsiteX845" fmla="*/ 110395 w 1438275"/>
                <a:gd name="connsiteY845" fmla="*/ 1645253 h 1885950"/>
                <a:gd name="connsiteX846" fmla="*/ 106870 w 1438275"/>
                <a:gd name="connsiteY846" fmla="*/ 1637347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</a:cxnLst>
              <a:rect l="l" t="t" r="r" b="b"/>
              <a:pathLst>
                <a:path w="1438275" h="1885950">
                  <a:moveTo>
                    <a:pt x="106870" y="1637347"/>
                  </a:moveTo>
                  <a:lnTo>
                    <a:pt x="115443" y="1627918"/>
                  </a:lnTo>
                  <a:lnTo>
                    <a:pt x="111538" y="1607058"/>
                  </a:lnTo>
                  <a:lnTo>
                    <a:pt x="124111" y="1593723"/>
                  </a:lnTo>
                  <a:lnTo>
                    <a:pt x="124492" y="1589055"/>
                  </a:lnTo>
                  <a:lnTo>
                    <a:pt x="129254" y="1583817"/>
                  </a:lnTo>
                  <a:lnTo>
                    <a:pt x="116681" y="1583531"/>
                  </a:lnTo>
                  <a:lnTo>
                    <a:pt x="112300" y="1580959"/>
                  </a:lnTo>
                  <a:lnTo>
                    <a:pt x="108395" y="1566767"/>
                  </a:lnTo>
                  <a:lnTo>
                    <a:pt x="96203" y="1554480"/>
                  </a:lnTo>
                  <a:lnTo>
                    <a:pt x="95726" y="1541526"/>
                  </a:lnTo>
                  <a:lnTo>
                    <a:pt x="104204" y="1539335"/>
                  </a:lnTo>
                  <a:lnTo>
                    <a:pt x="105728" y="1532477"/>
                  </a:lnTo>
                  <a:lnTo>
                    <a:pt x="101441" y="1523714"/>
                  </a:lnTo>
                  <a:lnTo>
                    <a:pt x="97917" y="1525143"/>
                  </a:lnTo>
                  <a:lnTo>
                    <a:pt x="101060" y="1518285"/>
                  </a:lnTo>
                  <a:lnTo>
                    <a:pt x="102775" y="1519618"/>
                  </a:lnTo>
                  <a:lnTo>
                    <a:pt x="124873" y="1506950"/>
                  </a:lnTo>
                  <a:lnTo>
                    <a:pt x="130397" y="1506950"/>
                  </a:lnTo>
                  <a:lnTo>
                    <a:pt x="134969" y="1491043"/>
                  </a:lnTo>
                  <a:lnTo>
                    <a:pt x="125920" y="1488186"/>
                  </a:lnTo>
                  <a:lnTo>
                    <a:pt x="124301" y="1491996"/>
                  </a:lnTo>
                  <a:lnTo>
                    <a:pt x="121444" y="1491996"/>
                  </a:lnTo>
                  <a:lnTo>
                    <a:pt x="116300" y="1487424"/>
                  </a:lnTo>
                  <a:lnTo>
                    <a:pt x="118491" y="1483043"/>
                  </a:lnTo>
                  <a:lnTo>
                    <a:pt x="123254" y="1484280"/>
                  </a:lnTo>
                  <a:lnTo>
                    <a:pt x="130302" y="1467135"/>
                  </a:lnTo>
                  <a:lnTo>
                    <a:pt x="129159" y="1464469"/>
                  </a:lnTo>
                  <a:lnTo>
                    <a:pt x="123158" y="1463707"/>
                  </a:lnTo>
                  <a:lnTo>
                    <a:pt x="126111" y="1460087"/>
                  </a:lnTo>
                  <a:lnTo>
                    <a:pt x="122873" y="1455515"/>
                  </a:lnTo>
                  <a:lnTo>
                    <a:pt x="119920" y="1457420"/>
                  </a:lnTo>
                  <a:lnTo>
                    <a:pt x="113538" y="1454562"/>
                  </a:lnTo>
                  <a:lnTo>
                    <a:pt x="98774" y="1461992"/>
                  </a:lnTo>
                  <a:lnTo>
                    <a:pt x="106490" y="1452467"/>
                  </a:lnTo>
                  <a:lnTo>
                    <a:pt x="101727" y="1447895"/>
                  </a:lnTo>
                  <a:lnTo>
                    <a:pt x="103823" y="1445133"/>
                  </a:lnTo>
                  <a:lnTo>
                    <a:pt x="100108" y="1442466"/>
                  </a:lnTo>
                  <a:lnTo>
                    <a:pt x="120777" y="1426178"/>
                  </a:lnTo>
                  <a:lnTo>
                    <a:pt x="121349" y="1421511"/>
                  </a:lnTo>
                  <a:lnTo>
                    <a:pt x="125635" y="1420939"/>
                  </a:lnTo>
                  <a:lnTo>
                    <a:pt x="133731" y="1408271"/>
                  </a:lnTo>
                  <a:lnTo>
                    <a:pt x="142208" y="1401032"/>
                  </a:lnTo>
                  <a:lnTo>
                    <a:pt x="144113" y="1403795"/>
                  </a:lnTo>
                  <a:lnTo>
                    <a:pt x="141542" y="1409509"/>
                  </a:lnTo>
                  <a:lnTo>
                    <a:pt x="143447" y="1408747"/>
                  </a:lnTo>
                  <a:lnTo>
                    <a:pt x="147257" y="1399508"/>
                  </a:lnTo>
                  <a:lnTo>
                    <a:pt x="139256" y="1386364"/>
                  </a:lnTo>
                  <a:lnTo>
                    <a:pt x="135255" y="1367409"/>
                  </a:lnTo>
                  <a:lnTo>
                    <a:pt x="131445" y="1362837"/>
                  </a:lnTo>
                  <a:lnTo>
                    <a:pt x="132302" y="1357027"/>
                  </a:lnTo>
                  <a:lnTo>
                    <a:pt x="126778" y="1353026"/>
                  </a:lnTo>
                  <a:lnTo>
                    <a:pt x="125349" y="1346549"/>
                  </a:lnTo>
                  <a:lnTo>
                    <a:pt x="111443" y="1326070"/>
                  </a:lnTo>
                  <a:lnTo>
                    <a:pt x="106013" y="1307592"/>
                  </a:lnTo>
                  <a:lnTo>
                    <a:pt x="107156" y="1299115"/>
                  </a:lnTo>
                  <a:lnTo>
                    <a:pt x="97631" y="1290733"/>
                  </a:lnTo>
                  <a:lnTo>
                    <a:pt x="94964" y="1280446"/>
                  </a:lnTo>
                  <a:lnTo>
                    <a:pt x="96774" y="1259395"/>
                  </a:lnTo>
                  <a:lnTo>
                    <a:pt x="91821" y="1247299"/>
                  </a:lnTo>
                  <a:lnTo>
                    <a:pt x="95060" y="1235869"/>
                  </a:lnTo>
                  <a:lnTo>
                    <a:pt x="97250" y="1236535"/>
                  </a:lnTo>
                  <a:lnTo>
                    <a:pt x="91916" y="1229487"/>
                  </a:lnTo>
                  <a:lnTo>
                    <a:pt x="112014" y="1217105"/>
                  </a:lnTo>
                  <a:lnTo>
                    <a:pt x="116777" y="1198626"/>
                  </a:lnTo>
                  <a:lnTo>
                    <a:pt x="122111" y="1190339"/>
                  </a:lnTo>
                  <a:lnTo>
                    <a:pt x="116967" y="1188625"/>
                  </a:lnTo>
                  <a:lnTo>
                    <a:pt x="121349" y="1183005"/>
                  </a:lnTo>
                  <a:lnTo>
                    <a:pt x="117824" y="1179005"/>
                  </a:lnTo>
                  <a:lnTo>
                    <a:pt x="103918" y="1172813"/>
                  </a:lnTo>
                  <a:lnTo>
                    <a:pt x="103061" y="1160812"/>
                  </a:lnTo>
                  <a:lnTo>
                    <a:pt x="108014" y="1159002"/>
                  </a:lnTo>
                  <a:lnTo>
                    <a:pt x="105347" y="1155287"/>
                  </a:lnTo>
                  <a:lnTo>
                    <a:pt x="115634" y="1146048"/>
                  </a:lnTo>
                  <a:lnTo>
                    <a:pt x="124206" y="1152715"/>
                  </a:lnTo>
                  <a:lnTo>
                    <a:pt x="144304" y="1151001"/>
                  </a:lnTo>
                  <a:lnTo>
                    <a:pt x="154305" y="1156144"/>
                  </a:lnTo>
                  <a:lnTo>
                    <a:pt x="162306" y="1155192"/>
                  </a:lnTo>
                  <a:lnTo>
                    <a:pt x="166402" y="1159288"/>
                  </a:lnTo>
                  <a:lnTo>
                    <a:pt x="177737" y="1156049"/>
                  </a:lnTo>
                  <a:lnTo>
                    <a:pt x="181451" y="1160621"/>
                  </a:lnTo>
                  <a:lnTo>
                    <a:pt x="198977" y="1153097"/>
                  </a:lnTo>
                  <a:lnTo>
                    <a:pt x="217456" y="1141285"/>
                  </a:lnTo>
                  <a:lnTo>
                    <a:pt x="220790" y="1129189"/>
                  </a:lnTo>
                  <a:lnTo>
                    <a:pt x="220504" y="1126712"/>
                  </a:lnTo>
                  <a:lnTo>
                    <a:pt x="207359" y="1121950"/>
                  </a:lnTo>
                  <a:lnTo>
                    <a:pt x="203835" y="1107091"/>
                  </a:lnTo>
                  <a:lnTo>
                    <a:pt x="218885" y="1094899"/>
                  </a:lnTo>
                  <a:lnTo>
                    <a:pt x="265938" y="1083945"/>
                  </a:lnTo>
                  <a:lnTo>
                    <a:pt x="267367" y="1087850"/>
                  </a:lnTo>
                  <a:lnTo>
                    <a:pt x="273653" y="1089089"/>
                  </a:lnTo>
                  <a:lnTo>
                    <a:pt x="290989" y="1087564"/>
                  </a:lnTo>
                  <a:lnTo>
                    <a:pt x="292418" y="1084802"/>
                  </a:lnTo>
                  <a:lnTo>
                    <a:pt x="298895" y="1090993"/>
                  </a:lnTo>
                  <a:lnTo>
                    <a:pt x="305943" y="1103947"/>
                  </a:lnTo>
                  <a:lnTo>
                    <a:pt x="318326" y="1102138"/>
                  </a:lnTo>
                  <a:lnTo>
                    <a:pt x="319564" y="1103471"/>
                  </a:lnTo>
                  <a:lnTo>
                    <a:pt x="316516" y="1105757"/>
                  </a:lnTo>
                  <a:lnTo>
                    <a:pt x="308039" y="1109567"/>
                  </a:lnTo>
                  <a:lnTo>
                    <a:pt x="310420" y="1118425"/>
                  </a:lnTo>
                  <a:lnTo>
                    <a:pt x="316516" y="1126998"/>
                  </a:lnTo>
                  <a:lnTo>
                    <a:pt x="332232" y="1121569"/>
                  </a:lnTo>
                  <a:lnTo>
                    <a:pt x="333375" y="1123378"/>
                  </a:lnTo>
                  <a:lnTo>
                    <a:pt x="344710" y="1118140"/>
                  </a:lnTo>
                  <a:lnTo>
                    <a:pt x="346234" y="1114330"/>
                  </a:lnTo>
                  <a:lnTo>
                    <a:pt x="337852" y="1106233"/>
                  </a:lnTo>
                  <a:lnTo>
                    <a:pt x="343376" y="1102995"/>
                  </a:lnTo>
                  <a:lnTo>
                    <a:pt x="340424" y="1092708"/>
                  </a:lnTo>
                  <a:lnTo>
                    <a:pt x="355664" y="1078706"/>
                  </a:lnTo>
                  <a:lnTo>
                    <a:pt x="366903" y="1073658"/>
                  </a:lnTo>
                  <a:lnTo>
                    <a:pt x="397669" y="1051655"/>
                  </a:lnTo>
                  <a:lnTo>
                    <a:pt x="400145" y="1053846"/>
                  </a:lnTo>
                  <a:lnTo>
                    <a:pt x="407575" y="1038606"/>
                  </a:lnTo>
                  <a:lnTo>
                    <a:pt x="428339" y="1021270"/>
                  </a:lnTo>
                  <a:lnTo>
                    <a:pt x="431197" y="999649"/>
                  </a:lnTo>
                  <a:lnTo>
                    <a:pt x="435293" y="993743"/>
                  </a:lnTo>
                  <a:lnTo>
                    <a:pt x="433959" y="991552"/>
                  </a:lnTo>
                  <a:lnTo>
                    <a:pt x="438436" y="974693"/>
                  </a:lnTo>
                  <a:lnTo>
                    <a:pt x="448247" y="974598"/>
                  </a:lnTo>
                  <a:lnTo>
                    <a:pt x="452152" y="964406"/>
                  </a:lnTo>
                  <a:lnTo>
                    <a:pt x="473774" y="966311"/>
                  </a:lnTo>
                  <a:lnTo>
                    <a:pt x="480441" y="960310"/>
                  </a:lnTo>
                  <a:lnTo>
                    <a:pt x="481012" y="947928"/>
                  </a:lnTo>
                  <a:lnTo>
                    <a:pt x="484632" y="940975"/>
                  </a:lnTo>
                  <a:lnTo>
                    <a:pt x="495300" y="934117"/>
                  </a:lnTo>
                  <a:lnTo>
                    <a:pt x="500253" y="927640"/>
                  </a:lnTo>
                  <a:lnTo>
                    <a:pt x="502063" y="907351"/>
                  </a:lnTo>
                  <a:lnTo>
                    <a:pt x="500539" y="898969"/>
                  </a:lnTo>
                  <a:lnTo>
                    <a:pt x="488347" y="886111"/>
                  </a:lnTo>
                  <a:lnTo>
                    <a:pt x="485680" y="876300"/>
                  </a:lnTo>
                  <a:lnTo>
                    <a:pt x="488156" y="863060"/>
                  </a:lnTo>
                  <a:lnTo>
                    <a:pt x="500348" y="846201"/>
                  </a:lnTo>
                  <a:lnTo>
                    <a:pt x="498920" y="840867"/>
                  </a:lnTo>
                  <a:lnTo>
                    <a:pt x="492633" y="838867"/>
                  </a:lnTo>
                  <a:lnTo>
                    <a:pt x="476726" y="845344"/>
                  </a:lnTo>
                  <a:lnTo>
                    <a:pt x="453009" y="877538"/>
                  </a:lnTo>
                  <a:lnTo>
                    <a:pt x="443294" y="879253"/>
                  </a:lnTo>
                  <a:lnTo>
                    <a:pt x="435769" y="874204"/>
                  </a:lnTo>
                  <a:lnTo>
                    <a:pt x="424529" y="871633"/>
                  </a:lnTo>
                  <a:lnTo>
                    <a:pt x="412718" y="874300"/>
                  </a:lnTo>
                  <a:lnTo>
                    <a:pt x="409004" y="879157"/>
                  </a:lnTo>
                  <a:lnTo>
                    <a:pt x="403098" y="904494"/>
                  </a:lnTo>
                  <a:lnTo>
                    <a:pt x="397288" y="910114"/>
                  </a:lnTo>
                  <a:lnTo>
                    <a:pt x="381667" y="901732"/>
                  </a:lnTo>
                  <a:lnTo>
                    <a:pt x="369379" y="879919"/>
                  </a:lnTo>
                  <a:lnTo>
                    <a:pt x="361664" y="873157"/>
                  </a:lnTo>
                  <a:lnTo>
                    <a:pt x="351377" y="881158"/>
                  </a:lnTo>
                  <a:lnTo>
                    <a:pt x="350139" y="886111"/>
                  </a:lnTo>
                  <a:lnTo>
                    <a:pt x="362903" y="902779"/>
                  </a:lnTo>
                  <a:lnTo>
                    <a:pt x="371475" y="905923"/>
                  </a:lnTo>
                  <a:lnTo>
                    <a:pt x="371189" y="910209"/>
                  </a:lnTo>
                  <a:lnTo>
                    <a:pt x="365474" y="912400"/>
                  </a:lnTo>
                  <a:lnTo>
                    <a:pt x="348425" y="902970"/>
                  </a:lnTo>
                  <a:lnTo>
                    <a:pt x="311372" y="858964"/>
                  </a:lnTo>
                  <a:lnTo>
                    <a:pt x="301752" y="856774"/>
                  </a:lnTo>
                  <a:lnTo>
                    <a:pt x="271462" y="869632"/>
                  </a:lnTo>
                  <a:lnTo>
                    <a:pt x="268034" y="867727"/>
                  </a:lnTo>
                  <a:lnTo>
                    <a:pt x="265462" y="852106"/>
                  </a:lnTo>
                  <a:lnTo>
                    <a:pt x="261461" y="846868"/>
                  </a:lnTo>
                  <a:lnTo>
                    <a:pt x="254413" y="852868"/>
                  </a:lnTo>
                  <a:lnTo>
                    <a:pt x="254413" y="869823"/>
                  </a:lnTo>
                  <a:lnTo>
                    <a:pt x="251651" y="874395"/>
                  </a:lnTo>
                  <a:lnTo>
                    <a:pt x="228886" y="876586"/>
                  </a:lnTo>
                  <a:lnTo>
                    <a:pt x="215075" y="871061"/>
                  </a:lnTo>
                  <a:lnTo>
                    <a:pt x="209360" y="858012"/>
                  </a:lnTo>
                  <a:lnTo>
                    <a:pt x="209645" y="842581"/>
                  </a:lnTo>
                  <a:lnTo>
                    <a:pt x="231553" y="825246"/>
                  </a:lnTo>
                  <a:lnTo>
                    <a:pt x="237935" y="812197"/>
                  </a:lnTo>
                  <a:lnTo>
                    <a:pt x="233458" y="808006"/>
                  </a:lnTo>
                  <a:lnTo>
                    <a:pt x="222409" y="808006"/>
                  </a:lnTo>
                  <a:lnTo>
                    <a:pt x="200787" y="821436"/>
                  </a:lnTo>
                  <a:lnTo>
                    <a:pt x="188309" y="825722"/>
                  </a:lnTo>
                  <a:lnTo>
                    <a:pt x="180880" y="820007"/>
                  </a:lnTo>
                  <a:lnTo>
                    <a:pt x="179546" y="805148"/>
                  </a:lnTo>
                  <a:lnTo>
                    <a:pt x="161449" y="769048"/>
                  </a:lnTo>
                  <a:lnTo>
                    <a:pt x="163068" y="751427"/>
                  </a:lnTo>
                  <a:lnTo>
                    <a:pt x="175736" y="727996"/>
                  </a:lnTo>
                  <a:lnTo>
                    <a:pt x="173831" y="711708"/>
                  </a:lnTo>
                  <a:lnTo>
                    <a:pt x="170021" y="709326"/>
                  </a:lnTo>
                  <a:lnTo>
                    <a:pt x="161544" y="711136"/>
                  </a:lnTo>
                  <a:lnTo>
                    <a:pt x="161163" y="696944"/>
                  </a:lnTo>
                  <a:lnTo>
                    <a:pt x="148019" y="700183"/>
                  </a:lnTo>
                  <a:lnTo>
                    <a:pt x="139256" y="681418"/>
                  </a:lnTo>
                  <a:lnTo>
                    <a:pt x="127635" y="683895"/>
                  </a:lnTo>
                  <a:lnTo>
                    <a:pt x="123730" y="649986"/>
                  </a:lnTo>
                  <a:lnTo>
                    <a:pt x="114014" y="635127"/>
                  </a:lnTo>
                  <a:lnTo>
                    <a:pt x="125920" y="624364"/>
                  </a:lnTo>
                  <a:lnTo>
                    <a:pt x="121634" y="617601"/>
                  </a:lnTo>
                  <a:lnTo>
                    <a:pt x="142208" y="605980"/>
                  </a:lnTo>
                  <a:lnTo>
                    <a:pt x="116491" y="559689"/>
                  </a:lnTo>
                  <a:lnTo>
                    <a:pt x="112967" y="544830"/>
                  </a:lnTo>
                  <a:lnTo>
                    <a:pt x="103918" y="540639"/>
                  </a:lnTo>
                  <a:lnTo>
                    <a:pt x="99346" y="528828"/>
                  </a:lnTo>
                  <a:lnTo>
                    <a:pt x="98774" y="518826"/>
                  </a:lnTo>
                  <a:lnTo>
                    <a:pt x="78391" y="523208"/>
                  </a:lnTo>
                  <a:lnTo>
                    <a:pt x="73914" y="507111"/>
                  </a:lnTo>
                  <a:lnTo>
                    <a:pt x="75438" y="499681"/>
                  </a:lnTo>
                  <a:lnTo>
                    <a:pt x="73628" y="491109"/>
                  </a:lnTo>
                  <a:lnTo>
                    <a:pt x="79153" y="482346"/>
                  </a:lnTo>
                  <a:lnTo>
                    <a:pt x="78391" y="474345"/>
                  </a:lnTo>
                  <a:lnTo>
                    <a:pt x="65246" y="483298"/>
                  </a:lnTo>
                  <a:lnTo>
                    <a:pt x="15431" y="495681"/>
                  </a:lnTo>
                  <a:lnTo>
                    <a:pt x="9525" y="488156"/>
                  </a:lnTo>
                  <a:lnTo>
                    <a:pt x="9906" y="481870"/>
                  </a:lnTo>
                  <a:lnTo>
                    <a:pt x="27432" y="467106"/>
                  </a:lnTo>
                  <a:lnTo>
                    <a:pt x="40862" y="443674"/>
                  </a:lnTo>
                  <a:lnTo>
                    <a:pt x="42101" y="402241"/>
                  </a:lnTo>
                  <a:lnTo>
                    <a:pt x="46292" y="406336"/>
                  </a:lnTo>
                  <a:lnTo>
                    <a:pt x="50959" y="396907"/>
                  </a:lnTo>
                  <a:lnTo>
                    <a:pt x="74581" y="368141"/>
                  </a:lnTo>
                  <a:lnTo>
                    <a:pt x="94107" y="350520"/>
                  </a:lnTo>
                  <a:lnTo>
                    <a:pt x="104966" y="344329"/>
                  </a:lnTo>
                  <a:lnTo>
                    <a:pt x="115348" y="342805"/>
                  </a:lnTo>
                  <a:lnTo>
                    <a:pt x="127445" y="333946"/>
                  </a:lnTo>
                  <a:lnTo>
                    <a:pt x="143542" y="328422"/>
                  </a:lnTo>
                  <a:lnTo>
                    <a:pt x="175736" y="347281"/>
                  </a:lnTo>
                  <a:lnTo>
                    <a:pt x="177737" y="342805"/>
                  </a:lnTo>
                  <a:lnTo>
                    <a:pt x="195262" y="328993"/>
                  </a:lnTo>
                  <a:lnTo>
                    <a:pt x="204692" y="290512"/>
                  </a:lnTo>
                  <a:lnTo>
                    <a:pt x="219551" y="285464"/>
                  </a:lnTo>
                  <a:lnTo>
                    <a:pt x="238601" y="285178"/>
                  </a:lnTo>
                  <a:lnTo>
                    <a:pt x="247079" y="281368"/>
                  </a:lnTo>
                  <a:lnTo>
                    <a:pt x="239840" y="262795"/>
                  </a:lnTo>
                  <a:lnTo>
                    <a:pt x="229362" y="251746"/>
                  </a:lnTo>
                  <a:lnTo>
                    <a:pt x="233934" y="248221"/>
                  </a:lnTo>
                  <a:lnTo>
                    <a:pt x="258509" y="237363"/>
                  </a:lnTo>
                  <a:lnTo>
                    <a:pt x="260699" y="241078"/>
                  </a:lnTo>
                  <a:lnTo>
                    <a:pt x="292227" y="231553"/>
                  </a:lnTo>
                  <a:lnTo>
                    <a:pt x="314325" y="228124"/>
                  </a:lnTo>
                  <a:lnTo>
                    <a:pt x="328136" y="229933"/>
                  </a:lnTo>
                  <a:lnTo>
                    <a:pt x="333947" y="227742"/>
                  </a:lnTo>
                  <a:lnTo>
                    <a:pt x="344424" y="244221"/>
                  </a:lnTo>
                  <a:lnTo>
                    <a:pt x="357759" y="239077"/>
                  </a:lnTo>
                  <a:lnTo>
                    <a:pt x="373190" y="240887"/>
                  </a:lnTo>
                  <a:lnTo>
                    <a:pt x="376904" y="244221"/>
                  </a:lnTo>
                  <a:lnTo>
                    <a:pt x="377952" y="249650"/>
                  </a:lnTo>
                  <a:lnTo>
                    <a:pt x="396526" y="259270"/>
                  </a:lnTo>
                  <a:lnTo>
                    <a:pt x="409289" y="242887"/>
                  </a:lnTo>
                  <a:lnTo>
                    <a:pt x="413099" y="226028"/>
                  </a:lnTo>
                  <a:lnTo>
                    <a:pt x="435293" y="210217"/>
                  </a:lnTo>
                  <a:lnTo>
                    <a:pt x="444437" y="214598"/>
                  </a:lnTo>
                  <a:lnTo>
                    <a:pt x="459677" y="215741"/>
                  </a:lnTo>
                  <a:lnTo>
                    <a:pt x="473964" y="211931"/>
                  </a:lnTo>
                  <a:lnTo>
                    <a:pt x="487204" y="201930"/>
                  </a:lnTo>
                  <a:lnTo>
                    <a:pt x="494729" y="213074"/>
                  </a:lnTo>
                  <a:lnTo>
                    <a:pt x="511778" y="225742"/>
                  </a:lnTo>
                  <a:lnTo>
                    <a:pt x="517208" y="220884"/>
                  </a:lnTo>
                  <a:lnTo>
                    <a:pt x="521208" y="212503"/>
                  </a:lnTo>
                  <a:lnTo>
                    <a:pt x="527971" y="207264"/>
                  </a:lnTo>
                  <a:lnTo>
                    <a:pt x="515112" y="190786"/>
                  </a:lnTo>
                  <a:lnTo>
                    <a:pt x="544164" y="190976"/>
                  </a:lnTo>
                  <a:lnTo>
                    <a:pt x="560546" y="185928"/>
                  </a:lnTo>
                  <a:lnTo>
                    <a:pt x="597123" y="185547"/>
                  </a:lnTo>
                  <a:lnTo>
                    <a:pt x="623221" y="191167"/>
                  </a:lnTo>
                  <a:lnTo>
                    <a:pt x="622840" y="186880"/>
                  </a:lnTo>
                  <a:lnTo>
                    <a:pt x="649796" y="177260"/>
                  </a:lnTo>
                  <a:lnTo>
                    <a:pt x="667893" y="179165"/>
                  </a:lnTo>
                  <a:lnTo>
                    <a:pt x="680276" y="177165"/>
                  </a:lnTo>
                  <a:lnTo>
                    <a:pt x="682085" y="168973"/>
                  </a:lnTo>
                  <a:lnTo>
                    <a:pt x="690467" y="159448"/>
                  </a:lnTo>
                  <a:lnTo>
                    <a:pt x="696278" y="146590"/>
                  </a:lnTo>
                  <a:lnTo>
                    <a:pt x="707232" y="148304"/>
                  </a:lnTo>
                  <a:lnTo>
                    <a:pt x="709231" y="145828"/>
                  </a:lnTo>
                  <a:lnTo>
                    <a:pt x="713899" y="125444"/>
                  </a:lnTo>
                  <a:lnTo>
                    <a:pt x="719614" y="115824"/>
                  </a:lnTo>
                  <a:lnTo>
                    <a:pt x="712946" y="106108"/>
                  </a:lnTo>
                  <a:lnTo>
                    <a:pt x="717233" y="98774"/>
                  </a:lnTo>
                  <a:lnTo>
                    <a:pt x="721138" y="98107"/>
                  </a:lnTo>
                  <a:lnTo>
                    <a:pt x="711137" y="91535"/>
                  </a:lnTo>
                  <a:lnTo>
                    <a:pt x="710280" y="84010"/>
                  </a:lnTo>
                  <a:lnTo>
                    <a:pt x="701135" y="82867"/>
                  </a:lnTo>
                  <a:lnTo>
                    <a:pt x="690848" y="75628"/>
                  </a:lnTo>
                  <a:lnTo>
                    <a:pt x="688753" y="58959"/>
                  </a:lnTo>
                  <a:lnTo>
                    <a:pt x="698659" y="45053"/>
                  </a:lnTo>
                  <a:lnTo>
                    <a:pt x="711232" y="34385"/>
                  </a:lnTo>
                  <a:lnTo>
                    <a:pt x="722091" y="27146"/>
                  </a:lnTo>
                  <a:lnTo>
                    <a:pt x="739235" y="22288"/>
                  </a:lnTo>
                  <a:lnTo>
                    <a:pt x="750570" y="20574"/>
                  </a:lnTo>
                  <a:lnTo>
                    <a:pt x="768191" y="23717"/>
                  </a:lnTo>
                  <a:lnTo>
                    <a:pt x="773811" y="36576"/>
                  </a:lnTo>
                  <a:lnTo>
                    <a:pt x="771049" y="52387"/>
                  </a:lnTo>
                  <a:lnTo>
                    <a:pt x="786574" y="72675"/>
                  </a:lnTo>
                  <a:lnTo>
                    <a:pt x="791432" y="84010"/>
                  </a:lnTo>
                  <a:lnTo>
                    <a:pt x="804101" y="92011"/>
                  </a:lnTo>
                  <a:lnTo>
                    <a:pt x="834295" y="92773"/>
                  </a:lnTo>
                  <a:lnTo>
                    <a:pt x="854393" y="79248"/>
                  </a:lnTo>
                  <a:lnTo>
                    <a:pt x="873919" y="78295"/>
                  </a:lnTo>
                  <a:lnTo>
                    <a:pt x="887444" y="68580"/>
                  </a:lnTo>
                  <a:lnTo>
                    <a:pt x="922211" y="59531"/>
                  </a:lnTo>
                  <a:lnTo>
                    <a:pt x="929355" y="69247"/>
                  </a:lnTo>
                  <a:lnTo>
                    <a:pt x="935355" y="64675"/>
                  </a:lnTo>
                  <a:lnTo>
                    <a:pt x="955643" y="58579"/>
                  </a:lnTo>
                  <a:lnTo>
                    <a:pt x="976598" y="41338"/>
                  </a:lnTo>
                  <a:lnTo>
                    <a:pt x="998601" y="30384"/>
                  </a:lnTo>
                  <a:lnTo>
                    <a:pt x="998029" y="21907"/>
                  </a:lnTo>
                  <a:lnTo>
                    <a:pt x="989647" y="14287"/>
                  </a:lnTo>
                  <a:lnTo>
                    <a:pt x="995553" y="9525"/>
                  </a:lnTo>
                  <a:lnTo>
                    <a:pt x="1001554" y="21050"/>
                  </a:lnTo>
                  <a:lnTo>
                    <a:pt x="1002697" y="29242"/>
                  </a:lnTo>
                  <a:lnTo>
                    <a:pt x="1012127" y="40957"/>
                  </a:lnTo>
                  <a:lnTo>
                    <a:pt x="1009650" y="50482"/>
                  </a:lnTo>
                  <a:lnTo>
                    <a:pt x="1012508" y="49816"/>
                  </a:lnTo>
                  <a:lnTo>
                    <a:pt x="1012603" y="68484"/>
                  </a:lnTo>
                  <a:lnTo>
                    <a:pt x="1018604" y="71818"/>
                  </a:lnTo>
                  <a:lnTo>
                    <a:pt x="1040321" y="70199"/>
                  </a:lnTo>
                  <a:lnTo>
                    <a:pt x="1076039" y="72009"/>
                  </a:lnTo>
                  <a:lnTo>
                    <a:pt x="1089184" y="60388"/>
                  </a:lnTo>
                  <a:lnTo>
                    <a:pt x="1093851" y="63055"/>
                  </a:lnTo>
                  <a:lnTo>
                    <a:pt x="1113472" y="54388"/>
                  </a:lnTo>
                  <a:lnTo>
                    <a:pt x="1128141" y="63532"/>
                  </a:lnTo>
                  <a:lnTo>
                    <a:pt x="1114997" y="79057"/>
                  </a:lnTo>
                  <a:lnTo>
                    <a:pt x="1134523" y="88392"/>
                  </a:lnTo>
                  <a:lnTo>
                    <a:pt x="1138333" y="88011"/>
                  </a:lnTo>
                  <a:lnTo>
                    <a:pt x="1140905" y="82582"/>
                  </a:lnTo>
                  <a:lnTo>
                    <a:pt x="1137000" y="70866"/>
                  </a:lnTo>
                  <a:lnTo>
                    <a:pt x="1130808" y="64294"/>
                  </a:lnTo>
                  <a:lnTo>
                    <a:pt x="1137190" y="54578"/>
                  </a:lnTo>
                  <a:lnTo>
                    <a:pt x="1140905" y="59150"/>
                  </a:lnTo>
                  <a:lnTo>
                    <a:pt x="1139381" y="64103"/>
                  </a:lnTo>
                  <a:lnTo>
                    <a:pt x="1142429" y="63817"/>
                  </a:lnTo>
                  <a:lnTo>
                    <a:pt x="1143667" y="66484"/>
                  </a:lnTo>
                  <a:lnTo>
                    <a:pt x="1153192" y="68484"/>
                  </a:lnTo>
                  <a:lnTo>
                    <a:pt x="1156906" y="65437"/>
                  </a:lnTo>
                  <a:lnTo>
                    <a:pt x="1169289" y="71628"/>
                  </a:lnTo>
                  <a:lnTo>
                    <a:pt x="1177957" y="66199"/>
                  </a:lnTo>
                  <a:lnTo>
                    <a:pt x="1185863" y="67437"/>
                  </a:lnTo>
                  <a:lnTo>
                    <a:pt x="1190911" y="60960"/>
                  </a:lnTo>
                  <a:lnTo>
                    <a:pt x="1192816" y="52578"/>
                  </a:lnTo>
                  <a:lnTo>
                    <a:pt x="1197769" y="50578"/>
                  </a:lnTo>
                  <a:lnTo>
                    <a:pt x="1203579" y="67246"/>
                  </a:lnTo>
                  <a:lnTo>
                    <a:pt x="1209771" y="76295"/>
                  </a:lnTo>
                  <a:lnTo>
                    <a:pt x="1215676" y="76486"/>
                  </a:lnTo>
                  <a:lnTo>
                    <a:pt x="1223677" y="101536"/>
                  </a:lnTo>
                  <a:lnTo>
                    <a:pt x="1228154" y="99060"/>
                  </a:lnTo>
                  <a:lnTo>
                    <a:pt x="1233678" y="101441"/>
                  </a:lnTo>
                  <a:lnTo>
                    <a:pt x="1241775" y="99155"/>
                  </a:lnTo>
                  <a:lnTo>
                    <a:pt x="1243870" y="118396"/>
                  </a:lnTo>
                  <a:lnTo>
                    <a:pt x="1259300" y="114205"/>
                  </a:lnTo>
                  <a:lnTo>
                    <a:pt x="1270350" y="122301"/>
                  </a:lnTo>
                  <a:lnTo>
                    <a:pt x="1280351" y="123920"/>
                  </a:lnTo>
                  <a:lnTo>
                    <a:pt x="1278922" y="115633"/>
                  </a:lnTo>
                  <a:lnTo>
                    <a:pt x="1296067" y="108871"/>
                  </a:lnTo>
                  <a:lnTo>
                    <a:pt x="1303592" y="121539"/>
                  </a:lnTo>
                  <a:lnTo>
                    <a:pt x="1304735" y="130111"/>
                  </a:lnTo>
                  <a:lnTo>
                    <a:pt x="1315498" y="126301"/>
                  </a:lnTo>
                  <a:lnTo>
                    <a:pt x="1324261" y="137541"/>
                  </a:lnTo>
                  <a:lnTo>
                    <a:pt x="1329881" y="139350"/>
                  </a:lnTo>
                  <a:lnTo>
                    <a:pt x="1324547" y="145447"/>
                  </a:lnTo>
                  <a:lnTo>
                    <a:pt x="1328547" y="156400"/>
                  </a:lnTo>
                  <a:lnTo>
                    <a:pt x="1320641" y="158877"/>
                  </a:lnTo>
                  <a:lnTo>
                    <a:pt x="1323309" y="169735"/>
                  </a:lnTo>
                  <a:lnTo>
                    <a:pt x="1321594" y="174022"/>
                  </a:lnTo>
                  <a:lnTo>
                    <a:pt x="1288447" y="176403"/>
                  </a:lnTo>
                  <a:lnTo>
                    <a:pt x="1266444" y="186023"/>
                  </a:lnTo>
                  <a:lnTo>
                    <a:pt x="1271683" y="199644"/>
                  </a:lnTo>
                  <a:lnTo>
                    <a:pt x="1268921" y="202597"/>
                  </a:lnTo>
                  <a:lnTo>
                    <a:pt x="1272921" y="205073"/>
                  </a:lnTo>
                  <a:lnTo>
                    <a:pt x="1260729" y="216884"/>
                  </a:lnTo>
                  <a:lnTo>
                    <a:pt x="1268730" y="224409"/>
                  </a:lnTo>
                  <a:lnTo>
                    <a:pt x="1249775" y="232315"/>
                  </a:lnTo>
                  <a:lnTo>
                    <a:pt x="1224153" y="232886"/>
                  </a:lnTo>
                  <a:lnTo>
                    <a:pt x="1201769" y="253365"/>
                  </a:lnTo>
                  <a:lnTo>
                    <a:pt x="1200722" y="258127"/>
                  </a:lnTo>
                  <a:lnTo>
                    <a:pt x="1205198" y="256794"/>
                  </a:lnTo>
                  <a:lnTo>
                    <a:pt x="1208532" y="264033"/>
                  </a:lnTo>
                  <a:lnTo>
                    <a:pt x="1211008" y="277273"/>
                  </a:lnTo>
                  <a:lnTo>
                    <a:pt x="1210437" y="293084"/>
                  </a:lnTo>
                  <a:lnTo>
                    <a:pt x="1225963" y="297084"/>
                  </a:lnTo>
                  <a:lnTo>
                    <a:pt x="1223581" y="311182"/>
                  </a:lnTo>
                  <a:lnTo>
                    <a:pt x="1216533" y="316420"/>
                  </a:lnTo>
                  <a:lnTo>
                    <a:pt x="1210342" y="316706"/>
                  </a:lnTo>
                  <a:lnTo>
                    <a:pt x="1207484" y="308419"/>
                  </a:lnTo>
                  <a:lnTo>
                    <a:pt x="1197864" y="306324"/>
                  </a:lnTo>
                  <a:lnTo>
                    <a:pt x="1195006" y="297656"/>
                  </a:lnTo>
                  <a:lnTo>
                    <a:pt x="1189101" y="297751"/>
                  </a:lnTo>
                  <a:lnTo>
                    <a:pt x="1185958" y="312039"/>
                  </a:lnTo>
                  <a:lnTo>
                    <a:pt x="1176528" y="309562"/>
                  </a:lnTo>
                  <a:lnTo>
                    <a:pt x="1176242" y="311944"/>
                  </a:lnTo>
                  <a:lnTo>
                    <a:pt x="1169384" y="313182"/>
                  </a:lnTo>
                  <a:lnTo>
                    <a:pt x="1170337" y="327850"/>
                  </a:lnTo>
                  <a:lnTo>
                    <a:pt x="1161860" y="327184"/>
                  </a:lnTo>
                  <a:lnTo>
                    <a:pt x="1164432" y="314801"/>
                  </a:lnTo>
                  <a:lnTo>
                    <a:pt x="1157192" y="314992"/>
                  </a:lnTo>
                  <a:lnTo>
                    <a:pt x="1154430" y="323374"/>
                  </a:lnTo>
                  <a:lnTo>
                    <a:pt x="1156621" y="324612"/>
                  </a:lnTo>
                  <a:lnTo>
                    <a:pt x="1156240" y="350615"/>
                  </a:lnTo>
                  <a:lnTo>
                    <a:pt x="1143857" y="355854"/>
                  </a:lnTo>
                  <a:lnTo>
                    <a:pt x="1141857" y="365760"/>
                  </a:lnTo>
                  <a:lnTo>
                    <a:pt x="1136618" y="364617"/>
                  </a:lnTo>
                  <a:lnTo>
                    <a:pt x="1136142" y="357473"/>
                  </a:lnTo>
                  <a:lnTo>
                    <a:pt x="1133571" y="373761"/>
                  </a:lnTo>
                  <a:lnTo>
                    <a:pt x="1136618" y="375380"/>
                  </a:lnTo>
                  <a:lnTo>
                    <a:pt x="1136333" y="380047"/>
                  </a:lnTo>
                  <a:lnTo>
                    <a:pt x="1131856" y="380333"/>
                  </a:lnTo>
                  <a:lnTo>
                    <a:pt x="1131856" y="386048"/>
                  </a:lnTo>
                  <a:lnTo>
                    <a:pt x="1127284" y="386524"/>
                  </a:lnTo>
                  <a:lnTo>
                    <a:pt x="1126808" y="391954"/>
                  </a:lnTo>
                  <a:lnTo>
                    <a:pt x="1132237" y="393763"/>
                  </a:lnTo>
                  <a:lnTo>
                    <a:pt x="1129760" y="399383"/>
                  </a:lnTo>
                  <a:lnTo>
                    <a:pt x="1135952" y="401098"/>
                  </a:lnTo>
                  <a:lnTo>
                    <a:pt x="1132999" y="424529"/>
                  </a:lnTo>
                  <a:lnTo>
                    <a:pt x="1141381" y="445198"/>
                  </a:lnTo>
                  <a:lnTo>
                    <a:pt x="1145191" y="447103"/>
                  </a:lnTo>
                  <a:lnTo>
                    <a:pt x="1141952" y="449294"/>
                  </a:lnTo>
                  <a:lnTo>
                    <a:pt x="1148810" y="456438"/>
                  </a:lnTo>
                  <a:lnTo>
                    <a:pt x="1145667" y="462534"/>
                  </a:lnTo>
                  <a:lnTo>
                    <a:pt x="1147572" y="463963"/>
                  </a:lnTo>
                  <a:lnTo>
                    <a:pt x="1133380" y="472154"/>
                  </a:lnTo>
                  <a:lnTo>
                    <a:pt x="1133380" y="477202"/>
                  </a:lnTo>
                  <a:lnTo>
                    <a:pt x="1137666" y="476821"/>
                  </a:lnTo>
                  <a:lnTo>
                    <a:pt x="1133571" y="478917"/>
                  </a:lnTo>
                  <a:lnTo>
                    <a:pt x="1133665" y="487013"/>
                  </a:lnTo>
                  <a:lnTo>
                    <a:pt x="1140048" y="501491"/>
                  </a:lnTo>
                  <a:lnTo>
                    <a:pt x="1157478" y="522541"/>
                  </a:lnTo>
                  <a:lnTo>
                    <a:pt x="1145953" y="532447"/>
                  </a:lnTo>
                  <a:lnTo>
                    <a:pt x="1144333" y="538734"/>
                  </a:lnTo>
                  <a:lnTo>
                    <a:pt x="1146239" y="548830"/>
                  </a:lnTo>
                  <a:lnTo>
                    <a:pt x="1141191" y="555498"/>
                  </a:lnTo>
                  <a:lnTo>
                    <a:pt x="1136523" y="557308"/>
                  </a:lnTo>
                  <a:lnTo>
                    <a:pt x="1132618" y="584168"/>
                  </a:lnTo>
                  <a:lnTo>
                    <a:pt x="1138047" y="601408"/>
                  </a:lnTo>
                  <a:lnTo>
                    <a:pt x="1155192" y="595217"/>
                  </a:lnTo>
                  <a:lnTo>
                    <a:pt x="1156621" y="598265"/>
                  </a:lnTo>
                  <a:lnTo>
                    <a:pt x="1164717" y="594455"/>
                  </a:lnTo>
                  <a:lnTo>
                    <a:pt x="1191292" y="590645"/>
                  </a:lnTo>
                  <a:lnTo>
                    <a:pt x="1202246" y="634174"/>
                  </a:lnTo>
                  <a:lnTo>
                    <a:pt x="1199388" y="640461"/>
                  </a:lnTo>
                  <a:lnTo>
                    <a:pt x="1202627" y="654558"/>
                  </a:lnTo>
                  <a:lnTo>
                    <a:pt x="1193578" y="661416"/>
                  </a:lnTo>
                  <a:lnTo>
                    <a:pt x="1196055" y="665702"/>
                  </a:lnTo>
                  <a:lnTo>
                    <a:pt x="1184720" y="664083"/>
                  </a:lnTo>
                  <a:lnTo>
                    <a:pt x="1187482" y="671322"/>
                  </a:lnTo>
                  <a:lnTo>
                    <a:pt x="1179195" y="676275"/>
                  </a:lnTo>
                  <a:lnTo>
                    <a:pt x="1183958" y="681038"/>
                  </a:lnTo>
                  <a:lnTo>
                    <a:pt x="1178814" y="687514"/>
                  </a:lnTo>
                  <a:lnTo>
                    <a:pt x="1182433" y="692753"/>
                  </a:lnTo>
                  <a:lnTo>
                    <a:pt x="1184529" y="691229"/>
                  </a:lnTo>
                  <a:lnTo>
                    <a:pt x="1198341" y="718090"/>
                  </a:lnTo>
                  <a:lnTo>
                    <a:pt x="1194530" y="719614"/>
                  </a:lnTo>
                  <a:lnTo>
                    <a:pt x="1192816" y="715042"/>
                  </a:lnTo>
                  <a:lnTo>
                    <a:pt x="1189577" y="717137"/>
                  </a:lnTo>
                  <a:lnTo>
                    <a:pt x="1188339" y="714946"/>
                  </a:lnTo>
                  <a:lnTo>
                    <a:pt x="1178528" y="724186"/>
                  </a:lnTo>
                  <a:lnTo>
                    <a:pt x="1177005" y="733615"/>
                  </a:lnTo>
                  <a:lnTo>
                    <a:pt x="1184910" y="729710"/>
                  </a:lnTo>
                  <a:lnTo>
                    <a:pt x="1185958" y="739616"/>
                  </a:lnTo>
                  <a:lnTo>
                    <a:pt x="1194626" y="738568"/>
                  </a:lnTo>
                  <a:lnTo>
                    <a:pt x="1195769" y="742950"/>
                  </a:lnTo>
                  <a:lnTo>
                    <a:pt x="1190244" y="745903"/>
                  </a:lnTo>
                  <a:lnTo>
                    <a:pt x="1190815" y="750760"/>
                  </a:lnTo>
                  <a:lnTo>
                    <a:pt x="1204437" y="749713"/>
                  </a:lnTo>
                  <a:lnTo>
                    <a:pt x="1203484" y="756666"/>
                  </a:lnTo>
                  <a:lnTo>
                    <a:pt x="1197388" y="763524"/>
                  </a:lnTo>
                  <a:lnTo>
                    <a:pt x="1212533" y="784860"/>
                  </a:lnTo>
                  <a:lnTo>
                    <a:pt x="1215866" y="794004"/>
                  </a:lnTo>
                  <a:lnTo>
                    <a:pt x="1223105" y="792194"/>
                  </a:lnTo>
                  <a:lnTo>
                    <a:pt x="1225106" y="795909"/>
                  </a:lnTo>
                  <a:lnTo>
                    <a:pt x="1229201" y="794099"/>
                  </a:lnTo>
                  <a:lnTo>
                    <a:pt x="1239203" y="785431"/>
                  </a:lnTo>
                  <a:lnTo>
                    <a:pt x="1240727" y="780955"/>
                  </a:lnTo>
                  <a:lnTo>
                    <a:pt x="1242537" y="786384"/>
                  </a:lnTo>
                  <a:lnTo>
                    <a:pt x="1226630" y="801624"/>
                  </a:lnTo>
                  <a:lnTo>
                    <a:pt x="1226725" y="805053"/>
                  </a:lnTo>
                  <a:lnTo>
                    <a:pt x="1230725" y="807053"/>
                  </a:lnTo>
                  <a:lnTo>
                    <a:pt x="1228725" y="813149"/>
                  </a:lnTo>
                  <a:lnTo>
                    <a:pt x="1232345" y="817340"/>
                  </a:lnTo>
                  <a:lnTo>
                    <a:pt x="1243108" y="809434"/>
                  </a:lnTo>
                  <a:lnTo>
                    <a:pt x="1244441" y="811149"/>
                  </a:lnTo>
                  <a:lnTo>
                    <a:pt x="1234631" y="820864"/>
                  </a:lnTo>
                  <a:lnTo>
                    <a:pt x="1241108" y="830389"/>
                  </a:lnTo>
                  <a:lnTo>
                    <a:pt x="1248537" y="836009"/>
                  </a:lnTo>
                  <a:lnTo>
                    <a:pt x="1258919" y="819817"/>
                  </a:lnTo>
                  <a:lnTo>
                    <a:pt x="1261967" y="822769"/>
                  </a:lnTo>
                  <a:lnTo>
                    <a:pt x="1261205" y="825627"/>
                  </a:lnTo>
                  <a:lnTo>
                    <a:pt x="1253490" y="838486"/>
                  </a:lnTo>
                  <a:lnTo>
                    <a:pt x="1256919" y="841724"/>
                  </a:lnTo>
                  <a:lnTo>
                    <a:pt x="1259015" y="839248"/>
                  </a:lnTo>
                  <a:lnTo>
                    <a:pt x="1264825" y="838867"/>
                  </a:lnTo>
                  <a:lnTo>
                    <a:pt x="1270730" y="851154"/>
                  </a:lnTo>
                  <a:lnTo>
                    <a:pt x="1275017" y="850201"/>
                  </a:lnTo>
                  <a:lnTo>
                    <a:pt x="1284256" y="856869"/>
                  </a:lnTo>
                  <a:lnTo>
                    <a:pt x="1288828" y="855059"/>
                  </a:lnTo>
                  <a:lnTo>
                    <a:pt x="1305115" y="835342"/>
                  </a:lnTo>
                  <a:lnTo>
                    <a:pt x="1312641" y="837057"/>
                  </a:lnTo>
                  <a:lnTo>
                    <a:pt x="1316641" y="840867"/>
                  </a:lnTo>
                  <a:lnTo>
                    <a:pt x="1323022" y="840105"/>
                  </a:lnTo>
                  <a:lnTo>
                    <a:pt x="1330548" y="843058"/>
                  </a:lnTo>
                  <a:lnTo>
                    <a:pt x="1335215" y="846487"/>
                  </a:lnTo>
                  <a:lnTo>
                    <a:pt x="1342072" y="859631"/>
                  </a:lnTo>
                  <a:lnTo>
                    <a:pt x="1340644" y="863536"/>
                  </a:lnTo>
                  <a:lnTo>
                    <a:pt x="1347312" y="881824"/>
                  </a:lnTo>
                  <a:lnTo>
                    <a:pt x="1358456" y="887539"/>
                  </a:lnTo>
                  <a:lnTo>
                    <a:pt x="1360266" y="898874"/>
                  </a:lnTo>
                  <a:lnTo>
                    <a:pt x="1358741" y="901255"/>
                  </a:lnTo>
                  <a:lnTo>
                    <a:pt x="1349121" y="902017"/>
                  </a:lnTo>
                  <a:lnTo>
                    <a:pt x="1336929" y="917162"/>
                  </a:lnTo>
                  <a:lnTo>
                    <a:pt x="1320070" y="917448"/>
                  </a:lnTo>
                  <a:lnTo>
                    <a:pt x="1305115" y="925068"/>
                  </a:lnTo>
                  <a:lnTo>
                    <a:pt x="1310355" y="940022"/>
                  </a:lnTo>
                  <a:lnTo>
                    <a:pt x="1323594" y="956691"/>
                  </a:lnTo>
                  <a:lnTo>
                    <a:pt x="1325594" y="968502"/>
                  </a:lnTo>
                  <a:lnTo>
                    <a:pt x="1319403" y="969645"/>
                  </a:lnTo>
                  <a:lnTo>
                    <a:pt x="1323499" y="980503"/>
                  </a:lnTo>
                  <a:lnTo>
                    <a:pt x="1335596" y="998220"/>
                  </a:lnTo>
                  <a:lnTo>
                    <a:pt x="1316832" y="1012126"/>
                  </a:lnTo>
                  <a:lnTo>
                    <a:pt x="1319784" y="1018984"/>
                  </a:lnTo>
                  <a:lnTo>
                    <a:pt x="1311974" y="1021937"/>
                  </a:lnTo>
                  <a:lnTo>
                    <a:pt x="1306830" y="1032796"/>
                  </a:lnTo>
                  <a:lnTo>
                    <a:pt x="1308830" y="1036891"/>
                  </a:lnTo>
                  <a:lnTo>
                    <a:pt x="1305021" y="1041463"/>
                  </a:lnTo>
                  <a:lnTo>
                    <a:pt x="1305401" y="1047940"/>
                  </a:lnTo>
                  <a:lnTo>
                    <a:pt x="1310640" y="1048988"/>
                  </a:lnTo>
                  <a:lnTo>
                    <a:pt x="1309306" y="1044607"/>
                  </a:lnTo>
                  <a:lnTo>
                    <a:pt x="1313117" y="1046035"/>
                  </a:lnTo>
                  <a:lnTo>
                    <a:pt x="1317117" y="1043940"/>
                  </a:lnTo>
                  <a:lnTo>
                    <a:pt x="1318355" y="1045940"/>
                  </a:lnTo>
                  <a:lnTo>
                    <a:pt x="1316069" y="1048702"/>
                  </a:lnTo>
                  <a:lnTo>
                    <a:pt x="1302353" y="1055275"/>
                  </a:lnTo>
                  <a:lnTo>
                    <a:pt x="1295305" y="1045464"/>
                  </a:lnTo>
                  <a:lnTo>
                    <a:pt x="1295686" y="1041844"/>
                  </a:lnTo>
                  <a:lnTo>
                    <a:pt x="1298162" y="1044511"/>
                  </a:lnTo>
                  <a:lnTo>
                    <a:pt x="1298734" y="1035272"/>
                  </a:lnTo>
                  <a:lnTo>
                    <a:pt x="1293019" y="1034320"/>
                  </a:lnTo>
                  <a:lnTo>
                    <a:pt x="1292448" y="1041559"/>
                  </a:lnTo>
                  <a:lnTo>
                    <a:pt x="1284351" y="1048417"/>
                  </a:lnTo>
                  <a:lnTo>
                    <a:pt x="1284066" y="1058989"/>
                  </a:lnTo>
                  <a:lnTo>
                    <a:pt x="1281494" y="1056322"/>
                  </a:lnTo>
                  <a:lnTo>
                    <a:pt x="1272826" y="1061942"/>
                  </a:lnTo>
                  <a:lnTo>
                    <a:pt x="1268158" y="1061942"/>
                  </a:lnTo>
                  <a:lnTo>
                    <a:pt x="1262824" y="1054608"/>
                  </a:lnTo>
                  <a:lnTo>
                    <a:pt x="1247109" y="1066990"/>
                  </a:lnTo>
                  <a:lnTo>
                    <a:pt x="1244823" y="1065466"/>
                  </a:lnTo>
                  <a:lnTo>
                    <a:pt x="1239393" y="1069657"/>
                  </a:lnTo>
                  <a:lnTo>
                    <a:pt x="1219676" y="1073563"/>
                  </a:lnTo>
                  <a:lnTo>
                    <a:pt x="1214914" y="1071467"/>
                  </a:lnTo>
                  <a:lnTo>
                    <a:pt x="1212628" y="1073848"/>
                  </a:lnTo>
                  <a:lnTo>
                    <a:pt x="1203960" y="1074801"/>
                  </a:lnTo>
                  <a:lnTo>
                    <a:pt x="1195006" y="1085278"/>
                  </a:lnTo>
                  <a:lnTo>
                    <a:pt x="1191864" y="1103471"/>
                  </a:lnTo>
                  <a:lnTo>
                    <a:pt x="1180147" y="1110901"/>
                  </a:lnTo>
                  <a:lnTo>
                    <a:pt x="1177290" y="1119568"/>
                  </a:lnTo>
                  <a:lnTo>
                    <a:pt x="1168051" y="1129189"/>
                  </a:lnTo>
                  <a:lnTo>
                    <a:pt x="1191673" y="1177385"/>
                  </a:lnTo>
                  <a:lnTo>
                    <a:pt x="1199293" y="1207103"/>
                  </a:lnTo>
                  <a:lnTo>
                    <a:pt x="1208627" y="1225391"/>
                  </a:lnTo>
                  <a:lnTo>
                    <a:pt x="1214056" y="1230725"/>
                  </a:lnTo>
                  <a:lnTo>
                    <a:pt x="1229106" y="1221200"/>
                  </a:lnTo>
                  <a:lnTo>
                    <a:pt x="1233773" y="1221105"/>
                  </a:lnTo>
                  <a:lnTo>
                    <a:pt x="1241393" y="1228249"/>
                  </a:lnTo>
                  <a:lnTo>
                    <a:pt x="1248918" y="1231106"/>
                  </a:lnTo>
                  <a:lnTo>
                    <a:pt x="1277303" y="1225582"/>
                  </a:lnTo>
                  <a:lnTo>
                    <a:pt x="1282065" y="1226915"/>
                  </a:lnTo>
                  <a:lnTo>
                    <a:pt x="1292257" y="1221486"/>
                  </a:lnTo>
                  <a:lnTo>
                    <a:pt x="1293971" y="1223963"/>
                  </a:lnTo>
                  <a:lnTo>
                    <a:pt x="1301687" y="1224820"/>
                  </a:lnTo>
                  <a:lnTo>
                    <a:pt x="1303877" y="1215961"/>
                  </a:lnTo>
                  <a:lnTo>
                    <a:pt x="1299687" y="1209294"/>
                  </a:lnTo>
                  <a:lnTo>
                    <a:pt x="1296639" y="1209389"/>
                  </a:lnTo>
                  <a:lnTo>
                    <a:pt x="1295972" y="1202626"/>
                  </a:lnTo>
                  <a:lnTo>
                    <a:pt x="1291876" y="1200817"/>
                  </a:lnTo>
                  <a:lnTo>
                    <a:pt x="1293495" y="1189863"/>
                  </a:lnTo>
                  <a:lnTo>
                    <a:pt x="1297496" y="1185386"/>
                  </a:lnTo>
                  <a:lnTo>
                    <a:pt x="1301687" y="1200626"/>
                  </a:lnTo>
                  <a:lnTo>
                    <a:pt x="1308830" y="1197578"/>
                  </a:lnTo>
                  <a:lnTo>
                    <a:pt x="1319594" y="1182624"/>
                  </a:lnTo>
                  <a:lnTo>
                    <a:pt x="1329309" y="1196626"/>
                  </a:lnTo>
                  <a:lnTo>
                    <a:pt x="1336167" y="1195197"/>
                  </a:lnTo>
                  <a:lnTo>
                    <a:pt x="1341406" y="1203103"/>
                  </a:lnTo>
                  <a:lnTo>
                    <a:pt x="1337787" y="1210342"/>
                  </a:lnTo>
                  <a:lnTo>
                    <a:pt x="1340358" y="1213675"/>
                  </a:lnTo>
                  <a:lnTo>
                    <a:pt x="1336262" y="1216533"/>
                  </a:lnTo>
                  <a:lnTo>
                    <a:pt x="1340930" y="1218057"/>
                  </a:lnTo>
                  <a:lnTo>
                    <a:pt x="1340453" y="1225105"/>
                  </a:lnTo>
                  <a:lnTo>
                    <a:pt x="1337787" y="1237869"/>
                  </a:lnTo>
                  <a:lnTo>
                    <a:pt x="1334453" y="1239869"/>
                  </a:lnTo>
                  <a:lnTo>
                    <a:pt x="1340168" y="1257300"/>
                  </a:lnTo>
                  <a:lnTo>
                    <a:pt x="1349502" y="1271588"/>
                  </a:lnTo>
                  <a:lnTo>
                    <a:pt x="1362742" y="1283018"/>
                  </a:lnTo>
                  <a:lnTo>
                    <a:pt x="1370267" y="1274255"/>
                  </a:lnTo>
                  <a:lnTo>
                    <a:pt x="1376458" y="1279684"/>
                  </a:lnTo>
                  <a:lnTo>
                    <a:pt x="1387698" y="1300924"/>
                  </a:lnTo>
                  <a:lnTo>
                    <a:pt x="1426274" y="1336262"/>
                  </a:lnTo>
                  <a:lnTo>
                    <a:pt x="1434274" y="1350454"/>
                  </a:lnTo>
                  <a:lnTo>
                    <a:pt x="1433798" y="1355121"/>
                  </a:lnTo>
                  <a:lnTo>
                    <a:pt x="1431512" y="1355121"/>
                  </a:lnTo>
                  <a:lnTo>
                    <a:pt x="1434560" y="1363980"/>
                  </a:lnTo>
                  <a:lnTo>
                    <a:pt x="1427512" y="1366171"/>
                  </a:lnTo>
                  <a:lnTo>
                    <a:pt x="1429036" y="1371505"/>
                  </a:lnTo>
                  <a:lnTo>
                    <a:pt x="1419321" y="1386554"/>
                  </a:lnTo>
                  <a:lnTo>
                    <a:pt x="1408462" y="1382935"/>
                  </a:lnTo>
                  <a:lnTo>
                    <a:pt x="1407414" y="1385030"/>
                  </a:lnTo>
                  <a:lnTo>
                    <a:pt x="1399699" y="1382077"/>
                  </a:lnTo>
                  <a:lnTo>
                    <a:pt x="1391412" y="1384459"/>
                  </a:lnTo>
                  <a:lnTo>
                    <a:pt x="1385126" y="1383125"/>
                  </a:lnTo>
                  <a:lnTo>
                    <a:pt x="1383316" y="1387602"/>
                  </a:lnTo>
                  <a:lnTo>
                    <a:pt x="1380268" y="1388269"/>
                  </a:lnTo>
                  <a:lnTo>
                    <a:pt x="1379506" y="1395603"/>
                  </a:lnTo>
                  <a:lnTo>
                    <a:pt x="1376934" y="1395984"/>
                  </a:lnTo>
                  <a:lnTo>
                    <a:pt x="1378173" y="1406461"/>
                  </a:lnTo>
                  <a:lnTo>
                    <a:pt x="1362171" y="1418558"/>
                  </a:lnTo>
                  <a:lnTo>
                    <a:pt x="1368076" y="1424749"/>
                  </a:lnTo>
                  <a:lnTo>
                    <a:pt x="1372839" y="1422845"/>
                  </a:lnTo>
                  <a:lnTo>
                    <a:pt x="1372743" y="1418844"/>
                  </a:lnTo>
                  <a:lnTo>
                    <a:pt x="1376553" y="1416748"/>
                  </a:lnTo>
                  <a:lnTo>
                    <a:pt x="1381982" y="1420368"/>
                  </a:lnTo>
                  <a:lnTo>
                    <a:pt x="1382173" y="1425321"/>
                  </a:lnTo>
                  <a:lnTo>
                    <a:pt x="1372553" y="1432465"/>
                  </a:lnTo>
                  <a:lnTo>
                    <a:pt x="1373124" y="1437608"/>
                  </a:lnTo>
                  <a:lnTo>
                    <a:pt x="1375505" y="1436561"/>
                  </a:lnTo>
                  <a:lnTo>
                    <a:pt x="1379506" y="1441895"/>
                  </a:lnTo>
                  <a:lnTo>
                    <a:pt x="1378934" y="1449134"/>
                  </a:lnTo>
                  <a:lnTo>
                    <a:pt x="1390269" y="1449895"/>
                  </a:lnTo>
                  <a:lnTo>
                    <a:pt x="1388745" y="1446943"/>
                  </a:lnTo>
                  <a:lnTo>
                    <a:pt x="1393603" y="1444847"/>
                  </a:lnTo>
                  <a:lnTo>
                    <a:pt x="1394460" y="1450943"/>
                  </a:lnTo>
                  <a:lnTo>
                    <a:pt x="1389602" y="1457039"/>
                  </a:lnTo>
                  <a:lnTo>
                    <a:pt x="1390746" y="1458753"/>
                  </a:lnTo>
                  <a:lnTo>
                    <a:pt x="1387126" y="1459135"/>
                  </a:lnTo>
                  <a:lnTo>
                    <a:pt x="1382554" y="1465993"/>
                  </a:lnTo>
                  <a:lnTo>
                    <a:pt x="1378744" y="1467135"/>
                  </a:lnTo>
                  <a:lnTo>
                    <a:pt x="1379030" y="1469517"/>
                  </a:lnTo>
                  <a:lnTo>
                    <a:pt x="1385316" y="1471803"/>
                  </a:lnTo>
                  <a:lnTo>
                    <a:pt x="1394270" y="1482090"/>
                  </a:lnTo>
                  <a:lnTo>
                    <a:pt x="1396080" y="1480280"/>
                  </a:lnTo>
                  <a:lnTo>
                    <a:pt x="1404842" y="1486090"/>
                  </a:lnTo>
                  <a:lnTo>
                    <a:pt x="1400747" y="1492948"/>
                  </a:lnTo>
                  <a:lnTo>
                    <a:pt x="1393032" y="1489615"/>
                  </a:lnTo>
                  <a:lnTo>
                    <a:pt x="1392555" y="1493615"/>
                  </a:lnTo>
                  <a:lnTo>
                    <a:pt x="1378744" y="1484757"/>
                  </a:lnTo>
                  <a:lnTo>
                    <a:pt x="1367981" y="1470660"/>
                  </a:lnTo>
                  <a:lnTo>
                    <a:pt x="1364933" y="1473422"/>
                  </a:lnTo>
                  <a:lnTo>
                    <a:pt x="1360551" y="1472946"/>
                  </a:lnTo>
                  <a:lnTo>
                    <a:pt x="1358456" y="1470946"/>
                  </a:lnTo>
                  <a:lnTo>
                    <a:pt x="1360646" y="1468184"/>
                  </a:lnTo>
                  <a:lnTo>
                    <a:pt x="1348740" y="1451515"/>
                  </a:lnTo>
                  <a:lnTo>
                    <a:pt x="1345121" y="1452658"/>
                  </a:lnTo>
                  <a:lnTo>
                    <a:pt x="1341787" y="1469231"/>
                  </a:lnTo>
                  <a:lnTo>
                    <a:pt x="1338930" y="1472565"/>
                  </a:lnTo>
                  <a:lnTo>
                    <a:pt x="1333596" y="1470184"/>
                  </a:lnTo>
                  <a:lnTo>
                    <a:pt x="1325404" y="1473994"/>
                  </a:lnTo>
                  <a:lnTo>
                    <a:pt x="1317022" y="1469803"/>
                  </a:lnTo>
                  <a:lnTo>
                    <a:pt x="1319594" y="1479328"/>
                  </a:lnTo>
                  <a:lnTo>
                    <a:pt x="1313402" y="1496092"/>
                  </a:lnTo>
                  <a:lnTo>
                    <a:pt x="1288257" y="1502854"/>
                  </a:lnTo>
                  <a:lnTo>
                    <a:pt x="1278446" y="1498282"/>
                  </a:lnTo>
                  <a:lnTo>
                    <a:pt x="1276731" y="1494758"/>
                  </a:lnTo>
                  <a:lnTo>
                    <a:pt x="1273016" y="1498378"/>
                  </a:lnTo>
                  <a:lnTo>
                    <a:pt x="1271016" y="1508570"/>
                  </a:lnTo>
                  <a:lnTo>
                    <a:pt x="1266635" y="1507427"/>
                  </a:lnTo>
                  <a:lnTo>
                    <a:pt x="1266159" y="1511046"/>
                  </a:lnTo>
                  <a:lnTo>
                    <a:pt x="1262920" y="1508760"/>
                  </a:lnTo>
                  <a:lnTo>
                    <a:pt x="1248156" y="1518571"/>
                  </a:lnTo>
                  <a:lnTo>
                    <a:pt x="1247680" y="1543717"/>
                  </a:lnTo>
                  <a:lnTo>
                    <a:pt x="1243489" y="1548479"/>
                  </a:lnTo>
                  <a:lnTo>
                    <a:pt x="1236821" y="1542955"/>
                  </a:lnTo>
                  <a:lnTo>
                    <a:pt x="1228154" y="1548955"/>
                  </a:lnTo>
                  <a:lnTo>
                    <a:pt x="1232154" y="1550575"/>
                  </a:lnTo>
                  <a:lnTo>
                    <a:pt x="1234821" y="1558099"/>
                  </a:lnTo>
                  <a:lnTo>
                    <a:pt x="1241965" y="1561433"/>
                  </a:lnTo>
                  <a:lnTo>
                    <a:pt x="1244727" y="1559337"/>
                  </a:lnTo>
                  <a:lnTo>
                    <a:pt x="1257396" y="1572959"/>
                  </a:lnTo>
                  <a:lnTo>
                    <a:pt x="1257205" y="1577340"/>
                  </a:lnTo>
                  <a:lnTo>
                    <a:pt x="1263682" y="1581055"/>
                  </a:lnTo>
                  <a:lnTo>
                    <a:pt x="1275207" y="1573053"/>
                  </a:lnTo>
                  <a:lnTo>
                    <a:pt x="1279398" y="1578673"/>
                  </a:lnTo>
                  <a:lnTo>
                    <a:pt x="1276540" y="1581435"/>
                  </a:lnTo>
                  <a:lnTo>
                    <a:pt x="1276540" y="1587151"/>
                  </a:lnTo>
                  <a:lnTo>
                    <a:pt x="1279589" y="1579245"/>
                  </a:lnTo>
                  <a:lnTo>
                    <a:pt x="1283113" y="1581245"/>
                  </a:lnTo>
                  <a:lnTo>
                    <a:pt x="1287208" y="1573816"/>
                  </a:lnTo>
                  <a:lnTo>
                    <a:pt x="1289114" y="1581340"/>
                  </a:lnTo>
                  <a:lnTo>
                    <a:pt x="1296543" y="1576768"/>
                  </a:lnTo>
                  <a:lnTo>
                    <a:pt x="1299781" y="1582674"/>
                  </a:lnTo>
                  <a:lnTo>
                    <a:pt x="1307592" y="1583721"/>
                  </a:lnTo>
                  <a:lnTo>
                    <a:pt x="1309116" y="1587341"/>
                  </a:lnTo>
                  <a:lnTo>
                    <a:pt x="1327976" y="1589913"/>
                  </a:lnTo>
                  <a:lnTo>
                    <a:pt x="1340930" y="1586389"/>
                  </a:lnTo>
                  <a:lnTo>
                    <a:pt x="1343025" y="1592580"/>
                  </a:lnTo>
                  <a:lnTo>
                    <a:pt x="1339691" y="1606201"/>
                  </a:lnTo>
                  <a:lnTo>
                    <a:pt x="1333405" y="1615630"/>
                  </a:lnTo>
                  <a:lnTo>
                    <a:pt x="1330928" y="1614678"/>
                  </a:lnTo>
                  <a:lnTo>
                    <a:pt x="1328833" y="1620488"/>
                  </a:lnTo>
                  <a:lnTo>
                    <a:pt x="1321784" y="1624774"/>
                  </a:lnTo>
                  <a:lnTo>
                    <a:pt x="1318641" y="1623536"/>
                  </a:lnTo>
                  <a:lnTo>
                    <a:pt x="1305592" y="1628489"/>
                  </a:lnTo>
                  <a:lnTo>
                    <a:pt x="1283589" y="1646111"/>
                  </a:lnTo>
                  <a:lnTo>
                    <a:pt x="1284256" y="1658112"/>
                  </a:lnTo>
                  <a:lnTo>
                    <a:pt x="1280446" y="1655826"/>
                  </a:lnTo>
                  <a:lnTo>
                    <a:pt x="1276922" y="1658112"/>
                  </a:lnTo>
                  <a:lnTo>
                    <a:pt x="1274541" y="1656779"/>
                  </a:lnTo>
                  <a:lnTo>
                    <a:pt x="1271397" y="1658112"/>
                  </a:lnTo>
                  <a:lnTo>
                    <a:pt x="1271969" y="1661065"/>
                  </a:lnTo>
                  <a:lnTo>
                    <a:pt x="1240727" y="1666399"/>
                  </a:lnTo>
                  <a:lnTo>
                    <a:pt x="1229487" y="1664208"/>
                  </a:lnTo>
                  <a:lnTo>
                    <a:pt x="1215390" y="1672018"/>
                  </a:lnTo>
                  <a:lnTo>
                    <a:pt x="1212818" y="1675352"/>
                  </a:lnTo>
                  <a:lnTo>
                    <a:pt x="1214533" y="1678781"/>
                  </a:lnTo>
                  <a:lnTo>
                    <a:pt x="1210056" y="1680591"/>
                  </a:lnTo>
                  <a:lnTo>
                    <a:pt x="1207199" y="1692402"/>
                  </a:lnTo>
                  <a:lnTo>
                    <a:pt x="1200817" y="1700879"/>
                  </a:lnTo>
                  <a:lnTo>
                    <a:pt x="1193578" y="1707832"/>
                  </a:lnTo>
                  <a:lnTo>
                    <a:pt x="1180910" y="1713357"/>
                  </a:lnTo>
                  <a:lnTo>
                    <a:pt x="1177481" y="1732693"/>
                  </a:lnTo>
                  <a:lnTo>
                    <a:pt x="1170242" y="1734312"/>
                  </a:lnTo>
                  <a:lnTo>
                    <a:pt x="1169289" y="1732597"/>
                  </a:lnTo>
                  <a:lnTo>
                    <a:pt x="1165193" y="1736979"/>
                  </a:lnTo>
                  <a:lnTo>
                    <a:pt x="1153192" y="1740312"/>
                  </a:lnTo>
                  <a:lnTo>
                    <a:pt x="1147477" y="1738408"/>
                  </a:lnTo>
                  <a:lnTo>
                    <a:pt x="1147572" y="1734312"/>
                  </a:lnTo>
                  <a:lnTo>
                    <a:pt x="1144905" y="1734026"/>
                  </a:lnTo>
                  <a:lnTo>
                    <a:pt x="1141857" y="1728978"/>
                  </a:lnTo>
                  <a:lnTo>
                    <a:pt x="1138714" y="1729264"/>
                  </a:lnTo>
                  <a:lnTo>
                    <a:pt x="1124236" y="1737741"/>
                  </a:lnTo>
                  <a:lnTo>
                    <a:pt x="1116330" y="1746218"/>
                  </a:lnTo>
                  <a:lnTo>
                    <a:pt x="1104614" y="1751076"/>
                  </a:lnTo>
                  <a:lnTo>
                    <a:pt x="1100709" y="1757267"/>
                  </a:lnTo>
                  <a:lnTo>
                    <a:pt x="1093756" y="1758315"/>
                  </a:lnTo>
                  <a:lnTo>
                    <a:pt x="1091470" y="1767364"/>
                  </a:lnTo>
                  <a:lnTo>
                    <a:pt x="1087089" y="1760505"/>
                  </a:lnTo>
                  <a:lnTo>
                    <a:pt x="1083564" y="1760505"/>
                  </a:lnTo>
                  <a:lnTo>
                    <a:pt x="1068133" y="1775079"/>
                  </a:lnTo>
                  <a:lnTo>
                    <a:pt x="1064133" y="1784413"/>
                  </a:lnTo>
                  <a:lnTo>
                    <a:pt x="1059180" y="1784985"/>
                  </a:lnTo>
                  <a:lnTo>
                    <a:pt x="1048131" y="1779651"/>
                  </a:lnTo>
                  <a:lnTo>
                    <a:pt x="1045369" y="1766697"/>
                  </a:lnTo>
                  <a:lnTo>
                    <a:pt x="1047083" y="1760505"/>
                  </a:lnTo>
                  <a:lnTo>
                    <a:pt x="1055751" y="1750409"/>
                  </a:lnTo>
                  <a:lnTo>
                    <a:pt x="1070229" y="1741075"/>
                  </a:lnTo>
                  <a:lnTo>
                    <a:pt x="1070896" y="1737931"/>
                  </a:lnTo>
                  <a:lnTo>
                    <a:pt x="1063466" y="1722691"/>
                  </a:lnTo>
                  <a:lnTo>
                    <a:pt x="1059942" y="1721929"/>
                  </a:lnTo>
                  <a:lnTo>
                    <a:pt x="1058037" y="1726787"/>
                  </a:lnTo>
                  <a:lnTo>
                    <a:pt x="1041083" y="1738979"/>
                  </a:lnTo>
                  <a:lnTo>
                    <a:pt x="1029462" y="1728311"/>
                  </a:lnTo>
                  <a:lnTo>
                    <a:pt x="1016508" y="1709166"/>
                  </a:lnTo>
                  <a:lnTo>
                    <a:pt x="1008793" y="1703261"/>
                  </a:lnTo>
                  <a:lnTo>
                    <a:pt x="999554" y="1687163"/>
                  </a:lnTo>
                  <a:lnTo>
                    <a:pt x="988124" y="1679924"/>
                  </a:lnTo>
                  <a:lnTo>
                    <a:pt x="985076" y="1669352"/>
                  </a:lnTo>
                  <a:lnTo>
                    <a:pt x="971169" y="1664018"/>
                  </a:lnTo>
                  <a:lnTo>
                    <a:pt x="962597" y="1669828"/>
                  </a:lnTo>
                  <a:lnTo>
                    <a:pt x="963358" y="1674400"/>
                  </a:lnTo>
                  <a:lnTo>
                    <a:pt x="960882" y="1677734"/>
                  </a:lnTo>
                  <a:lnTo>
                    <a:pt x="953548" y="1678781"/>
                  </a:lnTo>
                  <a:lnTo>
                    <a:pt x="945928" y="1676019"/>
                  </a:lnTo>
                  <a:lnTo>
                    <a:pt x="935927" y="1663636"/>
                  </a:lnTo>
                  <a:lnTo>
                    <a:pt x="920496" y="1677734"/>
                  </a:lnTo>
                  <a:lnTo>
                    <a:pt x="918972" y="1693164"/>
                  </a:lnTo>
                  <a:lnTo>
                    <a:pt x="913924" y="1697450"/>
                  </a:lnTo>
                  <a:lnTo>
                    <a:pt x="895350" y="1687259"/>
                  </a:lnTo>
                  <a:lnTo>
                    <a:pt x="865632" y="1678400"/>
                  </a:lnTo>
                  <a:lnTo>
                    <a:pt x="858869" y="1679924"/>
                  </a:lnTo>
                  <a:lnTo>
                    <a:pt x="854583" y="1686592"/>
                  </a:lnTo>
                  <a:lnTo>
                    <a:pt x="855059" y="1690306"/>
                  </a:lnTo>
                  <a:lnTo>
                    <a:pt x="890016" y="1717834"/>
                  </a:lnTo>
                  <a:lnTo>
                    <a:pt x="890397" y="1720691"/>
                  </a:lnTo>
                  <a:lnTo>
                    <a:pt x="885063" y="1725073"/>
                  </a:lnTo>
                  <a:lnTo>
                    <a:pt x="870490" y="1724120"/>
                  </a:lnTo>
                  <a:lnTo>
                    <a:pt x="842010" y="1712309"/>
                  </a:lnTo>
                  <a:lnTo>
                    <a:pt x="841248" y="1704784"/>
                  </a:lnTo>
                  <a:lnTo>
                    <a:pt x="838010" y="1703451"/>
                  </a:lnTo>
                  <a:lnTo>
                    <a:pt x="822103" y="1711071"/>
                  </a:lnTo>
                  <a:lnTo>
                    <a:pt x="791814" y="1748885"/>
                  </a:lnTo>
                  <a:lnTo>
                    <a:pt x="784098" y="1752790"/>
                  </a:lnTo>
                  <a:lnTo>
                    <a:pt x="769334" y="1752314"/>
                  </a:lnTo>
                  <a:lnTo>
                    <a:pt x="763429" y="1754600"/>
                  </a:lnTo>
                  <a:lnTo>
                    <a:pt x="755237" y="1766983"/>
                  </a:lnTo>
                  <a:lnTo>
                    <a:pt x="752475" y="1764411"/>
                  </a:lnTo>
                  <a:lnTo>
                    <a:pt x="747427" y="1744027"/>
                  </a:lnTo>
                  <a:lnTo>
                    <a:pt x="740569" y="1736598"/>
                  </a:lnTo>
                  <a:lnTo>
                    <a:pt x="736092" y="1736121"/>
                  </a:lnTo>
                  <a:lnTo>
                    <a:pt x="709994" y="1753743"/>
                  </a:lnTo>
                  <a:lnTo>
                    <a:pt x="703612" y="1770983"/>
                  </a:lnTo>
                  <a:lnTo>
                    <a:pt x="696564" y="1773174"/>
                  </a:lnTo>
                  <a:lnTo>
                    <a:pt x="692182" y="1777936"/>
                  </a:lnTo>
                  <a:lnTo>
                    <a:pt x="682562" y="1777079"/>
                  </a:lnTo>
                  <a:lnTo>
                    <a:pt x="673132" y="1786033"/>
                  </a:lnTo>
                  <a:lnTo>
                    <a:pt x="668465" y="1786414"/>
                  </a:lnTo>
                  <a:lnTo>
                    <a:pt x="661512" y="1780413"/>
                  </a:lnTo>
                  <a:lnTo>
                    <a:pt x="642366" y="1780318"/>
                  </a:lnTo>
                  <a:lnTo>
                    <a:pt x="631127" y="1784128"/>
                  </a:lnTo>
                  <a:lnTo>
                    <a:pt x="621697" y="1782985"/>
                  </a:lnTo>
                  <a:lnTo>
                    <a:pt x="606076" y="1791367"/>
                  </a:lnTo>
                  <a:lnTo>
                    <a:pt x="595503" y="1789462"/>
                  </a:lnTo>
                  <a:lnTo>
                    <a:pt x="575881" y="1791748"/>
                  </a:lnTo>
                  <a:lnTo>
                    <a:pt x="559499" y="1800606"/>
                  </a:lnTo>
                  <a:lnTo>
                    <a:pt x="551212" y="1800510"/>
                  </a:lnTo>
                  <a:lnTo>
                    <a:pt x="545402" y="1804702"/>
                  </a:lnTo>
                  <a:lnTo>
                    <a:pt x="540449" y="1804511"/>
                  </a:lnTo>
                  <a:lnTo>
                    <a:pt x="530543" y="1812607"/>
                  </a:lnTo>
                  <a:lnTo>
                    <a:pt x="517874" y="1809083"/>
                  </a:lnTo>
                  <a:lnTo>
                    <a:pt x="512445" y="1817751"/>
                  </a:lnTo>
                  <a:lnTo>
                    <a:pt x="503968" y="1818322"/>
                  </a:lnTo>
                  <a:lnTo>
                    <a:pt x="490919" y="1811178"/>
                  </a:lnTo>
                  <a:lnTo>
                    <a:pt x="484346" y="1799844"/>
                  </a:lnTo>
                  <a:lnTo>
                    <a:pt x="480441" y="1798891"/>
                  </a:lnTo>
                  <a:lnTo>
                    <a:pt x="476917" y="1793271"/>
                  </a:lnTo>
                  <a:lnTo>
                    <a:pt x="466820" y="1789080"/>
                  </a:lnTo>
                  <a:lnTo>
                    <a:pt x="454628" y="1768887"/>
                  </a:lnTo>
                  <a:lnTo>
                    <a:pt x="445008" y="1768887"/>
                  </a:lnTo>
                  <a:lnTo>
                    <a:pt x="441770" y="1762887"/>
                  </a:lnTo>
                  <a:lnTo>
                    <a:pt x="422815" y="1752695"/>
                  </a:lnTo>
                  <a:lnTo>
                    <a:pt x="409194" y="1755648"/>
                  </a:lnTo>
                  <a:lnTo>
                    <a:pt x="397193" y="1765745"/>
                  </a:lnTo>
                  <a:lnTo>
                    <a:pt x="388525" y="1769078"/>
                  </a:lnTo>
                  <a:lnTo>
                    <a:pt x="364808" y="1764887"/>
                  </a:lnTo>
                  <a:lnTo>
                    <a:pt x="357664" y="1769459"/>
                  </a:lnTo>
                  <a:lnTo>
                    <a:pt x="349091" y="1783461"/>
                  </a:lnTo>
                  <a:lnTo>
                    <a:pt x="347758" y="1809464"/>
                  </a:lnTo>
                  <a:lnTo>
                    <a:pt x="342900" y="1816894"/>
                  </a:lnTo>
                  <a:lnTo>
                    <a:pt x="344329" y="1822037"/>
                  </a:lnTo>
                  <a:lnTo>
                    <a:pt x="329375" y="1837277"/>
                  </a:lnTo>
                  <a:lnTo>
                    <a:pt x="324041" y="1839944"/>
                  </a:lnTo>
                  <a:lnTo>
                    <a:pt x="317373" y="1839087"/>
                  </a:lnTo>
                  <a:lnTo>
                    <a:pt x="310515" y="1843278"/>
                  </a:lnTo>
                  <a:lnTo>
                    <a:pt x="301943" y="1837849"/>
                  </a:lnTo>
                  <a:lnTo>
                    <a:pt x="292132" y="1836515"/>
                  </a:lnTo>
                  <a:lnTo>
                    <a:pt x="282035" y="1844135"/>
                  </a:lnTo>
                  <a:lnTo>
                    <a:pt x="259461" y="1851755"/>
                  </a:lnTo>
                  <a:lnTo>
                    <a:pt x="259270" y="1858899"/>
                  </a:lnTo>
                  <a:lnTo>
                    <a:pt x="250984" y="1860518"/>
                  </a:lnTo>
                  <a:lnTo>
                    <a:pt x="241649" y="1874329"/>
                  </a:lnTo>
                  <a:lnTo>
                    <a:pt x="221170" y="1883759"/>
                  </a:lnTo>
                  <a:lnTo>
                    <a:pt x="217361" y="1870424"/>
                  </a:lnTo>
                  <a:lnTo>
                    <a:pt x="221361" y="1852993"/>
                  </a:lnTo>
                  <a:lnTo>
                    <a:pt x="219647" y="1834324"/>
                  </a:lnTo>
                  <a:lnTo>
                    <a:pt x="213646" y="1815560"/>
                  </a:lnTo>
                  <a:lnTo>
                    <a:pt x="213455" y="1788700"/>
                  </a:lnTo>
                  <a:lnTo>
                    <a:pt x="210788" y="1786890"/>
                  </a:lnTo>
                  <a:lnTo>
                    <a:pt x="210693" y="1790509"/>
                  </a:lnTo>
                  <a:lnTo>
                    <a:pt x="178784" y="1787652"/>
                  </a:lnTo>
                  <a:lnTo>
                    <a:pt x="171260" y="1775174"/>
                  </a:lnTo>
                  <a:lnTo>
                    <a:pt x="156210" y="1774698"/>
                  </a:lnTo>
                  <a:lnTo>
                    <a:pt x="146685" y="1777651"/>
                  </a:lnTo>
                  <a:lnTo>
                    <a:pt x="132588" y="1791367"/>
                  </a:lnTo>
                  <a:lnTo>
                    <a:pt x="120587" y="1785461"/>
                  </a:lnTo>
                  <a:lnTo>
                    <a:pt x="101156" y="1770507"/>
                  </a:lnTo>
                  <a:lnTo>
                    <a:pt x="104489" y="1756124"/>
                  </a:lnTo>
                  <a:lnTo>
                    <a:pt x="103727" y="1743170"/>
                  </a:lnTo>
                  <a:lnTo>
                    <a:pt x="120491" y="1727359"/>
                  </a:lnTo>
                  <a:lnTo>
                    <a:pt x="127445" y="1703737"/>
                  </a:lnTo>
                  <a:lnTo>
                    <a:pt x="125444" y="1696593"/>
                  </a:lnTo>
                  <a:lnTo>
                    <a:pt x="117348" y="1689449"/>
                  </a:lnTo>
                  <a:lnTo>
                    <a:pt x="105061" y="1665255"/>
                  </a:lnTo>
                  <a:lnTo>
                    <a:pt x="104108" y="1660493"/>
                  </a:lnTo>
                  <a:lnTo>
                    <a:pt x="110395" y="1645253"/>
                  </a:lnTo>
                  <a:lnTo>
                    <a:pt x="106870" y="1637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9" name="Freihandform: Form 188">
              <a:extLst>
                <a:ext uri="{FF2B5EF4-FFF2-40B4-BE49-F238E27FC236}">
                  <a16:creationId xmlns:a16="http://schemas.microsoft.com/office/drawing/2014/main" id="{30B8472D-62FE-4E0D-BB4D-ABCB08018FCF}"/>
                </a:ext>
              </a:extLst>
            </p:cNvPr>
            <p:cNvSpPr/>
            <p:nvPr/>
          </p:nvSpPr>
          <p:spPr>
            <a:xfrm>
              <a:off x="3457254" y="2433487"/>
              <a:ext cx="638550" cy="673200"/>
            </a:xfrm>
            <a:custGeom>
              <a:avLst/>
              <a:gdLst>
                <a:gd name="connsiteX0" fmla="*/ 139065 w 1228725"/>
                <a:gd name="connsiteY0" fmla="*/ 1254347 h 1295400"/>
                <a:gd name="connsiteX1" fmla="*/ 138779 w 1228725"/>
                <a:gd name="connsiteY1" fmla="*/ 1239869 h 1295400"/>
                <a:gd name="connsiteX2" fmla="*/ 143160 w 1228725"/>
                <a:gd name="connsiteY2" fmla="*/ 1234916 h 1295400"/>
                <a:gd name="connsiteX3" fmla="*/ 137826 w 1228725"/>
                <a:gd name="connsiteY3" fmla="*/ 1226439 h 1295400"/>
                <a:gd name="connsiteX4" fmla="*/ 141637 w 1228725"/>
                <a:gd name="connsiteY4" fmla="*/ 1222248 h 1295400"/>
                <a:gd name="connsiteX5" fmla="*/ 140970 w 1228725"/>
                <a:gd name="connsiteY5" fmla="*/ 1215104 h 1295400"/>
                <a:gd name="connsiteX6" fmla="*/ 138112 w 1228725"/>
                <a:gd name="connsiteY6" fmla="*/ 1207198 h 1295400"/>
                <a:gd name="connsiteX7" fmla="*/ 130397 w 1228725"/>
                <a:gd name="connsiteY7" fmla="*/ 1202912 h 1295400"/>
                <a:gd name="connsiteX8" fmla="*/ 132112 w 1228725"/>
                <a:gd name="connsiteY8" fmla="*/ 1199483 h 1295400"/>
                <a:gd name="connsiteX9" fmla="*/ 129444 w 1228725"/>
                <a:gd name="connsiteY9" fmla="*/ 1195292 h 1295400"/>
                <a:gd name="connsiteX10" fmla="*/ 133540 w 1228725"/>
                <a:gd name="connsiteY10" fmla="*/ 1192054 h 1295400"/>
                <a:gd name="connsiteX11" fmla="*/ 133635 w 1228725"/>
                <a:gd name="connsiteY11" fmla="*/ 1186910 h 1295400"/>
                <a:gd name="connsiteX12" fmla="*/ 139636 w 1228725"/>
                <a:gd name="connsiteY12" fmla="*/ 1177576 h 1295400"/>
                <a:gd name="connsiteX13" fmla="*/ 129159 w 1228725"/>
                <a:gd name="connsiteY13" fmla="*/ 1160050 h 1295400"/>
                <a:gd name="connsiteX14" fmla="*/ 125825 w 1228725"/>
                <a:gd name="connsiteY14" fmla="*/ 1151191 h 1295400"/>
                <a:gd name="connsiteX15" fmla="*/ 127635 w 1228725"/>
                <a:gd name="connsiteY15" fmla="*/ 1150144 h 1295400"/>
                <a:gd name="connsiteX16" fmla="*/ 123158 w 1228725"/>
                <a:gd name="connsiteY16" fmla="*/ 1142047 h 1295400"/>
                <a:gd name="connsiteX17" fmla="*/ 133350 w 1228725"/>
                <a:gd name="connsiteY17" fmla="*/ 1119664 h 1295400"/>
                <a:gd name="connsiteX18" fmla="*/ 149542 w 1228725"/>
                <a:gd name="connsiteY18" fmla="*/ 1113949 h 1295400"/>
                <a:gd name="connsiteX19" fmla="*/ 147066 w 1228725"/>
                <a:gd name="connsiteY19" fmla="*/ 1109853 h 1295400"/>
                <a:gd name="connsiteX20" fmla="*/ 149923 w 1228725"/>
                <a:gd name="connsiteY20" fmla="*/ 1100709 h 1295400"/>
                <a:gd name="connsiteX21" fmla="*/ 107537 w 1228725"/>
                <a:gd name="connsiteY21" fmla="*/ 1064323 h 1295400"/>
                <a:gd name="connsiteX22" fmla="*/ 106966 w 1228725"/>
                <a:gd name="connsiteY22" fmla="*/ 1066705 h 1295400"/>
                <a:gd name="connsiteX23" fmla="*/ 116300 w 1228725"/>
                <a:gd name="connsiteY23" fmla="*/ 1073944 h 1295400"/>
                <a:gd name="connsiteX24" fmla="*/ 111633 w 1228725"/>
                <a:gd name="connsiteY24" fmla="*/ 1079659 h 1295400"/>
                <a:gd name="connsiteX25" fmla="*/ 102488 w 1228725"/>
                <a:gd name="connsiteY25" fmla="*/ 1072229 h 1295400"/>
                <a:gd name="connsiteX26" fmla="*/ 100393 w 1228725"/>
                <a:gd name="connsiteY26" fmla="*/ 1074896 h 1295400"/>
                <a:gd name="connsiteX27" fmla="*/ 86106 w 1228725"/>
                <a:gd name="connsiteY27" fmla="*/ 1065562 h 1295400"/>
                <a:gd name="connsiteX28" fmla="*/ 82582 w 1228725"/>
                <a:gd name="connsiteY28" fmla="*/ 1078230 h 1295400"/>
                <a:gd name="connsiteX29" fmla="*/ 74104 w 1228725"/>
                <a:gd name="connsiteY29" fmla="*/ 1082421 h 1295400"/>
                <a:gd name="connsiteX30" fmla="*/ 40195 w 1228725"/>
                <a:gd name="connsiteY30" fmla="*/ 1082612 h 1295400"/>
                <a:gd name="connsiteX31" fmla="*/ 50196 w 1228725"/>
                <a:gd name="connsiteY31" fmla="*/ 1056513 h 1295400"/>
                <a:gd name="connsiteX32" fmla="*/ 37147 w 1228725"/>
                <a:gd name="connsiteY32" fmla="*/ 1028700 h 1295400"/>
                <a:gd name="connsiteX33" fmla="*/ 34671 w 1228725"/>
                <a:gd name="connsiteY33" fmla="*/ 1015555 h 1295400"/>
                <a:gd name="connsiteX34" fmla="*/ 36956 w 1228725"/>
                <a:gd name="connsiteY34" fmla="*/ 1013746 h 1295400"/>
                <a:gd name="connsiteX35" fmla="*/ 9525 w 1228725"/>
                <a:gd name="connsiteY35" fmla="*/ 990029 h 1295400"/>
                <a:gd name="connsiteX36" fmla="*/ 50292 w 1228725"/>
                <a:gd name="connsiteY36" fmla="*/ 952881 h 1295400"/>
                <a:gd name="connsiteX37" fmla="*/ 56292 w 1228725"/>
                <a:gd name="connsiteY37" fmla="*/ 943546 h 1295400"/>
                <a:gd name="connsiteX38" fmla="*/ 58674 w 1228725"/>
                <a:gd name="connsiteY38" fmla="*/ 945356 h 1295400"/>
                <a:gd name="connsiteX39" fmla="*/ 60769 w 1228725"/>
                <a:gd name="connsiteY39" fmla="*/ 940022 h 1295400"/>
                <a:gd name="connsiteX40" fmla="*/ 53911 w 1228725"/>
                <a:gd name="connsiteY40" fmla="*/ 933450 h 1295400"/>
                <a:gd name="connsiteX41" fmla="*/ 60769 w 1228725"/>
                <a:gd name="connsiteY41" fmla="*/ 915638 h 1295400"/>
                <a:gd name="connsiteX42" fmla="*/ 50482 w 1228725"/>
                <a:gd name="connsiteY42" fmla="*/ 899827 h 1295400"/>
                <a:gd name="connsiteX43" fmla="*/ 59531 w 1228725"/>
                <a:gd name="connsiteY43" fmla="*/ 892492 h 1295400"/>
                <a:gd name="connsiteX44" fmla="*/ 56006 w 1228725"/>
                <a:gd name="connsiteY44" fmla="*/ 885349 h 1295400"/>
                <a:gd name="connsiteX45" fmla="*/ 62007 w 1228725"/>
                <a:gd name="connsiteY45" fmla="*/ 878586 h 1295400"/>
                <a:gd name="connsiteX46" fmla="*/ 54863 w 1228725"/>
                <a:gd name="connsiteY46" fmla="*/ 869347 h 1295400"/>
                <a:gd name="connsiteX47" fmla="*/ 60197 w 1228725"/>
                <a:gd name="connsiteY47" fmla="*/ 868108 h 1295400"/>
                <a:gd name="connsiteX48" fmla="*/ 55435 w 1228725"/>
                <a:gd name="connsiteY48" fmla="*/ 864203 h 1295400"/>
                <a:gd name="connsiteX49" fmla="*/ 57721 w 1228725"/>
                <a:gd name="connsiteY49" fmla="*/ 861917 h 1295400"/>
                <a:gd name="connsiteX50" fmla="*/ 52864 w 1228725"/>
                <a:gd name="connsiteY50" fmla="*/ 857821 h 1295400"/>
                <a:gd name="connsiteX51" fmla="*/ 64103 w 1228725"/>
                <a:gd name="connsiteY51" fmla="*/ 847439 h 1295400"/>
                <a:gd name="connsiteX52" fmla="*/ 77343 w 1228725"/>
                <a:gd name="connsiteY52" fmla="*/ 840677 h 1295400"/>
                <a:gd name="connsiteX53" fmla="*/ 82772 w 1228725"/>
                <a:gd name="connsiteY53" fmla="*/ 842867 h 1295400"/>
                <a:gd name="connsiteX54" fmla="*/ 89439 w 1228725"/>
                <a:gd name="connsiteY54" fmla="*/ 834771 h 1295400"/>
                <a:gd name="connsiteX55" fmla="*/ 96488 w 1228725"/>
                <a:gd name="connsiteY55" fmla="*/ 831247 h 1295400"/>
                <a:gd name="connsiteX56" fmla="*/ 99441 w 1228725"/>
                <a:gd name="connsiteY56" fmla="*/ 819721 h 1295400"/>
                <a:gd name="connsiteX57" fmla="*/ 109537 w 1228725"/>
                <a:gd name="connsiteY57" fmla="*/ 813625 h 1295400"/>
                <a:gd name="connsiteX58" fmla="*/ 100012 w 1228725"/>
                <a:gd name="connsiteY58" fmla="*/ 797623 h 1295400"/>
                <a:gd name="connsiteX59" fmla="*/ 114871 w 1228725"/>
                <a:gd name="connsiteY59" fmla="*/ 779812 h 1295400"/>
                <a:gd name="connsiteX60" fmla="*/ 111347 w 1228725"/>
                <a:gd name="connsiteY60" fmla="*/ 773239 h 1295400"/>
                <a:gd name="connsiteX61" fmla="*/ 105441 w 1228725"/>
                <a:gd name="connsiteY61" fmla="*/ 780383 h 1295400"/>
                <a:gd name="connsiteX62" fmla="*/ 100489 w 1228725"/>
                <a:gd name="connsiteY62" fmla="*/ 771430 h 1295400"/>
                <a:gd name="connsiteX63" fmla="*/ 85344 w 1228725"/>
                <a:gd name="connsiteY63" fmla="*/ 776954 h 1295400"/>
                <a:gd name="connsiteX64" fmla="*/ 86296 w 1228725"/>
                <a:gd name="connsiteY64" fmla="*/ 779907 h 1295400"/>
                <a:gd name="connsiteX65" fmla="*/ 84296 w 1228725"/>
                <a:gd name="connsiteY65" fmla="*/ 781145 h 1295400"/>
                <a:gd name="connsiteX66" fmla="*/ 78200 w 1228725"/>
                <a:gd name="connsiteY66" fmla="*/ 778764 h 1295400"/>
                <a:gd name="connsiteX67" fmla="*/ 68675 w 1228725"/>
                <a:gd name="connsiteY67" fmla="*/ 756475 h 1295400"/>
                <a:gd name="connsiteX68" fmla="*/ 40671 w 1228725"/>
                <a:gd name="connsiteY68" fmla="*/ 731044 h 1295400"/>
                <a:gd name="connsiteX69" fmla="*/ 40862 w 1228725"/>
                <a:gd name="connsiteY69" fmla="*/ 724948 h 1295400"/>
                <a:gd name="connsiteX70" fmla="*/ 48958 w 1228725"/>
                <a:gd name="connsiteY70" fmla="*/ 717423 h 1295400"/>
                <a:gd name="connsiteX71" fmla="*/ 51054 w 1228725"/>
                <a:gd name="connsiteY71" fmla="*/ 708660 h 1295400"/>
                <a:gd name="connsiteX72" fmla="*/ 56864 w 1228725"/>
                <a:gd name="connsiteY72" fmla="*/ 699706 h 1295400"/>
                <a:gd name="connsiteX73" fmla="*/ 79914 w 1228725"/>
                <a:gd name="connsiteY73" fmla="*/ 679418 h 1295400"/>
                <a:gd name="connsiteX74" fmla="*/ 89154 w 1228725"/>
                <a:gd name="connsiteY74" fmla="*/ 657415 h 1295400"/>
                <a:gd name="connsiteX75" fmla="*/ 85439 w 1228725"/>
                <a:gd name="connsiteY75" fmla="*/ 643509 h 1295400"/>
                <a:gd name="connsiteX76" fmla="*/ 87535 w 1228725"/>
                <a:gd name="connsiteY76" fmla="*/ 636937 h 1295400"/>
                <a:gd name="connsiteX77" fmla="*/ 80676 w 1228725"/>
                <a:gd name="connsiteY77" fmla="*/ 630841 h 1295400"/>
                <a:gd name="connsiteX78" fmla="*/ 67437 w 1228725"/>
                <a:gd name="connsiteY78" fmla="*/ 639032 h 1295400"/>
                <a:gd name="connsiteX79" fmla="*/ 61817 w 1228725"/>
                <a:gd name="connsiteY79" fmla="*/ 637413 h 1295400"/>
                <a:gd name="connsiteX80" fmla="*/ 71723 w 1228725"/>
                <a:gd name="connsiteY80" fmla="*/ 622268 h 1295400"/>
                <a:gd name="connsiteX81" fmla="*/ 79247 w 1228725"/>
                <a:gd name="connsiteY81" fmla="*/ 576739 h 1295400"/>
                <a:gd name="connsiteX82" fmla="*/ 102775 w 1228725"/>
                <a:gd name="connsiteY82" fmla="*/ 546354 h 1295400"/>
                <a:gd name="connsiteX83" fmla="*/ 119443 w 1228725"/>
                <a:gd name="connsiteY83" fmla="*/ 533876 h 1295400"/>
                <a:gd name="connsiteX84" fmla="*/ 145828 w 1228725"/>
                <a:gd name="connsiteY84" fmla="*/ 502063 h 1295400"/>
                <a:gd name="connsiteX85" fmla="*/ 152114 w 1228725"/>
                <a:gd name="connsiteY85" fmla="*/ 483013 h 1295400"/>
                <a:gd name="connsiteX86" fmla="*/ 172688 w 1228725"/>
                <a:gd name="connsiteY86" fmla="*/ 444627 h 1295400"/>
                <a:gd name="connsiteX87" fmla="*/ 185261 w 1228725"/>
                <a:gd name="connsiteY87" fmla="*/ 430244 h 1295400"/>
                <a:gd name="connsiteX88" fmla="*/ 197167 w 1228725"/>
                <a:gd name="connsiteY88" fmla="*/ 431673 h 1295400"/>
                <a:gd name="connsiteX89" fmla="*/ 188404 w 1228725"/>
                <a:gd name="connsiteY89" fmla="*/ 416909 h 1295400"/>
                <a:gd name="connsiteX90" fmla="*/ 204597 w 1228725"/>
                <a:gd name="connsiteY90" fmla="*/ 399574 h 1295400"/>
                <a:gd name="connsiteX91" fmla="*/ 202406 w 1228725"/>
                <a:gd name="connsiteY91" fmla="*/ 391096 h 1295400"/>
                <a:gd name="connsiteX92" fmla="*/ 207550 w 1228725"/>
                <a:gd name="connsiteY92" fmla="*/ 388334 h 1295400"/>
                <a:gd name="connsiteX93" fmla="*/ 209359 w 1228725"/>
                <a:gd name="connsiteY93" fmla="*/ 383191 h 1295400"/>
                <a:gd name="connsiteX94" fmla="*/ 213455 w 1228725"/>
                <a:gd name="connsiteY94" fmla="*/ 382048 h 1295400"/>
                <a:gd name="connsiteX95" fmla="*/ 212597 w 1228725"/>
                <a:gd name="connsiteY95" fmla="*/ 376714 h 1295400"/>
                <a:gd name="connsiteX96" fmla="*/ 217075 w 1228725"/>
                <a:gd name="connsiteY96" fmla="*/ 366712 h 1295400"/>
                <a:gd name="connsiteX97" fmla="*/ 212407 w 1228725"/>
                <a:gd name="connsiteY97" fmla="*/ 358330 h 1295400"/>
                <a:gd name="connsiteX98" fmla="*/ 220027 w 1228725"/>
                <a:gd name="connsiteY98" fmla="*/ 352996 h 1295400"/>
                <a:gd name="connsiteX99" fmla="*/ 217455 w 1228725"/>
                <a:gd name="connsiteY99" fmla="*/ 325946 h 1295400"/>
                <a:gd name="connsiteX100" fmla="*/ 207454 w 1228725"/>
                <a:gd name="connsiteY100" fmla="*/ 330613 h 1295400"/>
                <a:gd name="connsiteX101" fmla="*/ 203644 w 1228725"/>
                <a:gd name="connsiteY101" fmla="*/ 329755 h 1295400"/>
                <a:gd name="connsiteX102" fmla="*/ 201168 w 1228725"/>
                <a:gd name="connsiteY102" fmla="*/ 321659 h 1295400"/>
                <a:gd name="connsiteX103" fmla="*/ 202787 w 1228725"/>
                <a:gd name="connsiteY103" fmla="*/ 317373 h 1295400"/>
                <a:gd name="connsiteX104" fmla="*/ 195548 w 1228725"/>
                <a:gd name="connsiteY104" fmla="*/ 297752 h 1295400"/>
                <a:gd name="connsiteX105" fmla="*/ 184404 w 1228725"/>
                <a:gd name="connsiteY105" fmla="*/ 300609 h 1295400"/>
                <a:gd name="connsiteX106" fmla="*/ 180213 w 1228725"/>
                <a:gd name="connsiteY106" fmla="*/ 288227 h 1295400"/>
                <a:gd name="connsiteX107" fmla="*/ 158591 w 1228725"/>
                <a:gd name="connsiteY107" fmla="*/ 288893 h 1295400"/>
                <a:gd name="connsiteX108" fmla="*/ 148780 w 1228725"/>
                <a:gd name="connsiteY108" fmla="*/ 297275 h 1295400"/>
                <a:gd name="connsiteX109" fmla="*/ 141827 w 1228725"/>
                <a:gd name="connsiteY109" fmla="*/ 296608 h 1295400"/>
                <a:gd name="connsiteX110" fmla="*/ 142780 w 1228725"/>
                <a:gd name="connsiteY110" fmla="*/ 299180 h 1295400"/>
                <a:gd name="connsiteX111" fmla="*/ 134874 w 1228725"/>
                <a:gd name="connsiteY111" fmla="*/ 302704 h 1295400"/>
                <a:gd name="connsiteX112" fmla="*/ 128682 w 1228725"/>
                <a:gd name="connsiteY112" fmla="*/ 301180 h 1295400"/>
                <a:gd name="connsiteX113" fmla="*/ 126968 w 1228725"/>
                <a:gd name="connsiteY113" fmla="*/ 304038 h 1295400"/>
                <a:gd name="connsiteX114" fmla="*/ 123063 w 1228725"/>
                <a:gd name="connsiteY114" fmla="*/ 301466 h 1295400"/>
                <a:gd name="connsiteX115" fmla="*/ 110966 w 1228725"/>
                <a:gd name="connsiteY115" fmla="*/ 303562 h 1295400"/>
                <a:gd name="connsiteX116" fmla="*/ 110204 w 1228725"/>
                <a:gd name="connsiteY116" fmla="*/ 297942 h 1295400"/>
                <a:gd name="connsiteX117" fmla="*/ 108204 w 1228725"/>
                <a:gd name="connsiteY117" fmla="*/ 299847 h 1295400"/>
                <a:gd name="connsiteX118" fmla="*/ 103822 w 1228725"/>
                <a:gd name="connsiteY118" fmla="*/ 298513 h 1295400"/>
                <a:gd name="connsiteX119" fmla="*/ 102394 w 1228725"/>
                <a:gd name="connsiteY119" fmla="*/ 301180 h 1295400"/>
                <a:gd name="connsiteX120" fmla="*/ 105060 w 1228725"/>
                <a:gd name="connsiteY120" fmla="*/ 303181 h 1295400"/>
                <a:gd name="connsiteX121" fmla="*/ 103155 w 1228725"/>
                <a:gd name="connsiteY121" fmla="*/ 304610 h 1295400"/>
                <a:gd name="connsiteX122" fmla="*/ 97726 w 1228725"/>
                <a:gd name="connsiteY122" fmla="*/ 302704 h 1295400"/>
                <a:gd name="connsiteX123" fmla="*/ 100298 w 1228725"/>
                <a:gd name="connsiteY123" fmla="*/ 300419 h 1295400"/>
                <a:gd name="connsiteX124" fmla="*/ 96298 w 1228725"/>
                <a:gd name="connsiteY124" fmla="*/ 274129 h 1295400"/>
                <a:gd name="connsiteX125" fmla="*/ 112300 w 1228725"/>
                <a:gd name="connsiteY125" fmla="*/ 270224 h 1295400"/>
                <a:gd name="connsiteX126" fmla="*/ 109918 w 1228725"/>
                <a:gd name="connsiteY126" fmla="*/ 253174 h 1295400"/>
                <a:gd name="connsiteX127" fmla="*/ 126778 w 1228725"/>
                <a:gd name="connsiteY127" fmla="*/ 251174 h 1295400"/>
                <a:gd name="connsiteX128" fmla="*/ 120967 w 1228725"/>
                <a:gd name="connsiteY128" fmla="*/ 234315 h 1295400"/>
                <a:gd name="connsiteX129" fmla="*/ 127730 w 1228725"/>
                <a:gd name="connsiteY129" fmla="*/ 232600 h 1295400"/>
                <a:gd name="connsiteX130" fmla="*/ 124206 w 1228725"/>
                <a:gd name="connsiteY130" fmla="*/ 222218 h 1295400"/>
                <a:gd name="connsiteX131" fmla="*/ 120967 w 1228725"/>
                <a:gd name="connsiteY131" fmla="*/ 223837 h 1295400"/>
                <a:gd name="connsiteX132" fmla="*/ 117824 w 1228725"/>
                <a:gd name="connsiteY132" fmla="*/ 217741 h 1295400"/>
                <a:gd name="connsiteX133" fmla="*/ 120015 w 1228725"/>
                <a:gd name="connsiteY133" fmla="*/ 198882 h 1295400"/>
                <a:gd name="connsiteX134" fmla="*/ 112966 w 1228725"/>
                <a:gd name="connsiteY134" fmla="*/ 179927 h 1295400"/>
                <a:gd name="connsiteX135" fmla="*/ 126016 w 1228725"/>
                <a:gd name="connsiteY135" fmla="*/ 167164 h 1295400"/>
                <a:gd name="connsiteX136" fmla="*/ 135541 w 1228725"/>
                <a:gd name="connsiteY136" fmla="*/ 165354 h 1295400"/>
                <a:gd name="connsiteX137" fmla="*/ 135350 w 1228725"/>
                <a:gd name="connsiteY137" fmla="*/ 155448 h 1295400"/>
                <a:gd name="connsiteX138" fmla="*/ 142017 w 1228725"/>
                <a:gd name="connsiteY138" fmla="*/ 154876 h 1295400"/>
                <a:gd name="connsiteX139" fmla="*/ 140779 w 1228725"/>
                <a:gd name="connsiteY139" fmla="*/ 146590 h 1295400"/>
                <a:gd name="connsiteX140" fmla="*/ 132016 w 1228725"/>
                <a:gd name="connsiteY140" fmla="*/ 133921 h 1295400"/>
                <a:gd name="connsiteX141" fmla="*/ 131540 w 1228725"/>
                <a:gd name="connsiteY141" fmla="*/ 127921 h 1295400"/>
                <a:gd name="connsiteX142" fmla="*/ 137064 w 1228725"/>
                <a:gd name="connsiteY142" fmla="*/ 128683 h 1295400"/>
                <a:gd name="connsiteX143" fmla="*/ 144875 w 1228725"/>
                <a:gd name="connsiteY143" fmla="*/ 134969 h 1295400"/>
                <a:gd name="connsiteX144" fmla="*/ 144208 w 1228725"/>
                <a:gd name="connsiteY144" fmla="*/ 136874 h 1295400"/>
                <a:gd name="connsiteX145" fmla="*/ 151829 w 1228725"/>
                <a:gd name="connsiteY145" fmla="*/ 139922 h 1295400"/>
                <a:gd name="connsiteX146" fmla="*/ 153257 w 1228725"/>
                <a:gd name="connsiteY146" fmla="*/ 128587 h 1295400"/>
                <a:gd name="connsiteX147" fmla="*/ 163544 w 1228725"/>
                <a:gd name="connsiteY147" fmla="*/ 110109 h 1295400"/>
                <a:gd name="connsiteX148" fmla="*/ 190119 w 1228725"/>
                <a:gd name="connsiteY148" fmla="*/ 80677 h 1295400"/>
                <a:gd name="connsiteX149" fmla="*/ 181546 w 1228725"/>
                <a:gd name="connsiteY149" fmla="*/ 79248 h 1295400"/>
                <a:gd name="connsiteX150" fmla="*/ 179927 w 1228725"/>
                <a:gd name="connsiteY150" fmla="*/ 71342 h 1295400"/>
                <a:gd name="connsiteX151" fmla="*/ 174784 w 1228725"/>
                <a:gd name="connsiteY151" fmla="*/ 72580 h 1295400"/>
                <a:gd name="connsiteX152" fmla="*/ 173355 w 1228725"/>
                <a:gd name="connsiteY152" fmla="*/ 64198 h 1295400"/>
                <a:gd name="connsiteX153" fmla="*/ 174974 w 1228725"/>
                <a:gd name="connsiteY153" fmla="*/ 62960 h 1295400"/>
                <a:gd name="connsiteX154" fmla="*/ 180498 w 1228725"/>
                <a:gd name="connsiteY154" fmla="*/ 61531 h 1295400"/>
                <a:gd name="connsiteX155" fmla="*/ 188023 w 1228725"/>
                <a:gd name="connsiteY155" fmla="*/ 69818 h 1295400"/>
                <a:gd name="connsiteX156" fmla="*/ 193738 w 1228725"/>
                <a:gd name="connsiteY156" fmla="*/ 68866 h 1295400"/>
                <a:gd name="connsiteX157" fmla="*/ 198787 w 1228725"/>
                <a:gd name="connsiteY157" fmla="*/ 71437 h 1295400"/>
                <a:gd name="connsiteX158" fmla="*/ 198691 w 1228725"/>
                <a:gd name="connsiteY158" fmla="*/ 66104 h 1295400"/>
                <a:gd name="connsiteX159" fmla="*/ 204692 w 1228725"/>
                <a:gd name="connsiteY159" fmla="*/ 58674 h 1295400"/>
                <a:gd name="connsiteX160" fmla="*/ 212407 w 1228725"/>
                <a:gd name="connsiteY160" fmla="*/ 56959 h 1295400"/>
                <a:gd name="connsiteX161" fmla="*/ 233076 w 1228725"/>
                <a:gd name="connsiteY161" fmla="*/ 38576 h 1295400"/>
                <a:gd name="connsiteX162" fmla="*/ 241363 w 1228725"/>
                <a:gd name="connsiteY162" fmla="*/ 52768 h 1295400"/>
                <a:gd name="connsiteX163" fmla="*/ 243649 w 1228725"/>
                <a:gd name="connsiteY163" fmla="*/ 51149 h 1295400"/>
                <a:gd name="connsiteX164" fmla="*/ 246126 w 1228725"/>
                <a:gd name="connsiteY164" fmla="*/ 53912 h 1295400"/>
                <a:gd name="connsiteX165" fmla="*/ 264985 w 1228725"/>
                <a:gd name="connsiteY165" fmla="*/ 54388 h 1295400"/>
                <a:gd name="connsiteX166" fmla="*/ 278416 w 1228725"/>
                <a:gd name="connsiteY166" fmla="*/ 50101 h 1295400"/>
                <a:gd name="connsiteX167" fmla="*/ 279939 w 1228725"/>
                <a:gd name="connsiteY167" fmla="*/ 46006 h 1295400"/>
                <a:gd name="connsiteX168" fmla="*/ 285273 w 1228725"/>
                <a:gd name="connsiteY168" fmla="*/ 43720 h 1295400"/>
                <a:gd name="connsiteX169" fmla="*/ 281464 w 1228725"/>
                <a:gd name="connsiteY169" fmla="*/ 40386 h 1295400"/>
                <a:gd name="connsiteX170" fmla="*/ 293084 w 1228725"/>
                <a:gd name="connsiteY170" fmla="*/ 31813 h 1295400"/>
                <a:gd name="connsiteX171" fmla="*/ 294608 w 1228725"/>
                <a:gd name="connsiteY171" fmla="*/ 29813 h 1295400"/>
                <a:gd name="connsiteX172" fmla="*/ 292322 w 1228725"/>
                <a:gd name="connsiteY172" fmla="*/ 28861 h 1295400"/>
                <a:gd name="connsiteX173" fmla="*/ 303847 w 1228725"/>
                <a:gd name="connsiteY173" fmla="*/ 18479 h 1295400"/>
                <a:gd name="connsiteX174" fmla="*/ 306038 w 1228725"/>
                <a:gd name="connsiteY174" fmla="*/ 9525 h 1295400"/>
                <a:gd name="connsiteX175" fmla="*/ 314325 w 1228725"/>
                <a:gd name="connsiteY175" fmla="*/ 9525 h 1295400"/>
                <a:gd name="connsiteX176" fmla="*/ 327088 w 1228725"/>
                <a:gd name="connsiteY176" fmla="*/ 20002 h 1295400"/>
                <a:gd name="connsiteX177" fmla="*/ 332327 w 1228725"/>
                <a:gd name="connsiteY177" fmla="*/ 19907 h 1295400"/>
                <a:gd name="connsiteX178" fmla="*/ 335661 w 1228725"/>
                <a:gd name="connsiteY178" fmla="*/ 27527 h 1295400"/>
                <a:gd name="connsiteX179" fmla="*/ 346424 w 1228725"/>
                <a:gd name="connsiteY179" fmla="*/ 32575 h 1295400"/>
                <a:gd name="connsiteX180" fmla="*/ 344710 w 1228725"/>
                <a:gd name="connsiteY180" fmla="*/ 34576 h 1295400"/>
                <a:gd name="connsiteX181" fmla="*/ 350139 w 1228725"/>
                <a:gd name="connsiteY181" fmla="*/ 32861 h 1295400"/>
                <a:gd name="connsiteX182" fmla="*/ 356139 w 1228725"/>
                <a:gd name="connsiteY182" fmla="*/ 38386 h 1295400"/>
                <a:gd name="connsiteX183" fmla="*/ 363855 w 1228725"/>
                <a:gd name="connsiteY183" fmla="*/ 37719 h 1295400"/>
                <a:gd name="connsiteX184" fmla="*/ 366998 w 1228725"/>
                <a:gd name="connsiteY184" fmla="*/ 39529 h 1295400"/>
                <a:gd name="connsiteX185" fmla="*/ 366617 w 1228725"/>
                <a:gd name="connsiteY185" fmla="*/ 42386 h 1295400"/>
                <a:gd name="connsiteX186" fmla="*/ 369189 w 1228725"/>
                <a:gd name="connsiteY186" fmla="*/ 42005 h 1295400"/>
                <a:gd name="connsiteX187" fmla="*/ 368808 w 1228725"/>
                <a:gd name="connsiteY187" fmla="*/ 45148 h 1295400"/>
                <a:gd name="connsiteX188" fmla="*/ 372046 w 1228725"/>
                <a:gd name="connsiteY188" fmla="*/ 43339 h 1295400"/>
                <a:gd name="connsiteX189" fmla="*/ 375761 w 1228725"/>
                <a:gd name="connsiteY189" fmla="*/ 45910 h 1295400"/>
                <a:gd name="connsiteX190" fmla="*/ 372237 w 1228725"/>
                <a:gd name="connsiteY190" fmla="*/ 63532 h 1295400"/>
                <a:gd name="connsiteX191" fmla="*/ 373951 w 1228725"/>
                <a:gd name="connsiteY191" fmla="*/ 70009 h 1295400"/>
                <a:gd name="connsiteX192" fmla="*/ 372523 w 1228725"/>
                <a:gd name="connsiteY192" fmla="*/ 83058 h 1295400"/>
                <a:gd name="connsiteX193" fmla="*/ 366426 w 1228725"/>
                <a:gd name="connsiteY193" fmla="*/ 83439 h 1295400"/>
                <a:gd name="connsiteX194" fmla="*/ 377761 w 1228725"/>
                <a:gd name="connsiteY194" fmla="*/ 98298 h 1295400"/>
                <a:gd name="connsiteX195" fmla="*/ 391763 w 1228725"/>
                <a:gd name="connsiteY195" fmla="*/ 108490 h 1295400"/>
                <a:gd name="connsiteX196" fmla="*/ 404241 w 1228725"/>
                <a:gd name="connsiteY196" fmla="*/ 108680 h 1295400"/>
                <a:gd name="connsiteX197" fmla="*/ 430530 w 1228725"/>
                <a:gd name="connsiteY197" fmla="*/ 118491 h 1295400"/>
                <a:gd name="connsiteX198" fmla="*/ 447389 w 1228725"/>
                <a:gd name="connsiteY198" fmla="*/ 105918 h 1295400"/>
                <a:gd name="connsiteX199" fmla="*/ 456533 w 1228725"/>
                <a:gd name="connsiteY199" fmla="*/ 102584 h 1295400"/>
                <a:gd name="connsiteX200" fmla="*/ 457771 w 1228725"/>
                <a:gd name="connsiteY200" fmla="*/ 99536 h 1295400"/>
                <a:gd name="connsiteX201" fmla="*/ 461296 w 1228725"/>
                <a:gd name="connsiteY201" fmla="*/ 102203 h 1295400"/>
                <a:gd name="connsiteX202" fmla="*/ 458057 w 1228725"/>
                <a:gd name="connsiteY202" fmla="*/ 94202 h 1295400"/>
                <a:gd name="connsiteX203" fmla="*/ 456152 w 1228725"/>
                <a:gd name="connsiteY203" fmla="*/ 94393 h 1295400"/>
                <a:gd name="connsiteX204" fmla="*/ 459391 w 1228725"/>
                <a:gd name="connsiteY204" fmla="*/ 92869 h 1295400"/>
                <a:gd name="connsiteX205" fmla="*/ 457009 w 1228725"/>
                <a:gd name="connsiteY205" fmla="*/ 89725 h 1295400"/>
                <a:gd name="connsiteX206" fmla="*/ 458819 w 1228725"/>
                <a:gd name="connsiteY206" fmla="*/ 90297 h 1295400"/>
                <a:gd name="connsiteX207" fmla="*/ 457295 w 1228725"/>
                <a:gd name="connsiteY207" fmla="*/ 88963 h 1295400"/>
                <a:gd name="connsiteX208" fmla="*/ 459295 w 1228725"/>
                <a:gd name="connsiteY208" fmla="*/ 86868 h 1295400"/>
                <a:gd name="connsiteX209" fmla="*/ 461391 w 1228725"/>
                <a:gd name="connsiteY209" fmla="*/ 89821 h 1295400"/>
                <a:gd name="connsiteX210" fmla="*/ 476916 w 1228725"/>
                <a:gd name="connsiteY210" fmla="*/ 85820 h 1295400"/>
                <a:gd name="connsiteX211" fmla="*/ 480441 w 1228725"/>
                <a:gd name="connsiteY211" fmla="*/ 86582 h 1295400"/>
                <a:gd name="connsiteX212" fmla="*/ 492823 w 1228725"/>
                <a:gd name="connsiteY212" fmla="*/ 109823 h 1295400"/>
                <a:gd name="connsiteX213" fmla="*/ 527304 w 1228725"/>
                <a:gd name="connsiteY213" fmla="*/ 132207 h 1295400"/>
                <a:gd name="connsiteX214" fmla="*/ 532829 w 1228725"/>
                <a:gd name="connsiteY214" fmla="*/ 119158 h 1295400"/>
                <a:gd name="connsiteX215" fmla="*/ 549116 w 1228725"/>
                <a:gd name="connsiteY215" fmla="*/ 114395 h 1295400"/>
                <a:gd name="connsiteX216" fmla="*/ 553878 w 1228725"/>
                <a:gd name="connsiteY216" fmla="*/ 109156 h 1295400"/>
                <a:gd name="connsiteX217" fmla="*/ 563785 w 1228725"/>
                <a:gd name="connsiteY217" fmla="*/ 106299 h 1295400"/>
                <a:gd name="connsiteX218" fmla="*/ 585406 w 1228725"/>
                <a:gd name="connsiteY218" fmla="*/ 111633 h 1295400"/>
                <a:gd name="connsiteX219" fmla="*/ 600551 w 1228725"/>
                <a:gd name="connsiteY219" fmla="*/ 106870 h 1295400"/>
                <a:gd name="connsiteX220" fmla="*/ 607600 w 1228725"/>
                <a:gd name="connsiteY220" fmla="*/ 109442 h 1295400"/>
                <a:gd name="connsiteX221" fmla="*/ 612362 w 1228725"/>
                <a:gd name="connsiteY221" fmla="*/ 104965 h 1295400"/>
                <a:gd name="connsiteX222" fmla="*/ 619030 w 1228725"/>
                <a:gd name="connsiteY222" fmla="*/ 109633 h 1295400"/>
                <a:gd name="connsiteX223" fmla="*/ 635984 w 1228725"/>
                <a:gd name="connsiteY223" fmla="*/ 108204 h 1295400"/>
                <a:gd name="connsiteX224" fmla="*/ 636175 w 1228725"/>
                <a:gd name="connsiteY224" fmla="*/ 104584 h 1295400"/>
                <a:gd name="connsiteX225" fmla="*/ 631888 w 1228725"/>
                <a:gd name="connsiteY225" fmla="*/ 102679 h 1295400"/>
                <a:gd name="connsiteX226" fmla="*/ 640651 w 1228725"/>
                <a:gd name="connsiteY226" fmla="*/ 90487 h 1295400"/>
                <a:gd name="connsiteX227" fmla="*/ 641032 w 1228725"/>
                <a:gd name="connsiteY227" fmla="*/ 81058 h 1295400"/>
                <a:gd name="connsiteX228" fmla="*/ 657891 w 1228725"/>
                <a:gd name="connsiteY228" fmla="*/ 75057 h 1295400"/>
                <a:gd name="connsiteX229" fmla="*/ 665512 w 1228725"/>
                <a:gd name="connsiteY229" fmla="*/ 125825 h 1295400"/>
                <a:gd name="connsiteX230" fmla="*/ 663321 w 1228725"/>
                <a:gd name="connsiteY230" fmla="*/ 128492 h 1295400"/>
                <a:gd name="connsiteX231" fmla="*/ 665606 w 1228725"/>
                <a:gd name="connsiteY231" fmla="*/ 137636 h 1295400"/>
                <a:gd name="connsiteX232" fmla="*/ 671893 w 1228725"/>
                <a:gd name="connsiteY232" fmla="*/ 144113 h 1295400"/>
                <a:gd name="connsiteX233" fmla="*/ 671607 w 1228725"/>
                <a:gd name="connsiteY233" fmla="*/ 151447 h 1295400"/>
                <a:gd name="connsiteX234" fmla="*/ 685323 w 1228725"/>
                <a:gd name="connsiteY234" fmla="*/ 146590 h 1295400"/>
                <a:gd name="connsiteX235" fmla="*/ 689514 w 1228725"/>
                <a:gd name="connsiteY235" fmla="*/ 161925 h 1295400"/>
                <a:gd name="connsiteX236" fmla="*/ 710946 w 1228725"/>
                <a:gd name="connsiteY236" fmla="*/ 158687 h 1295400"/>
                <a:gd name="connsiteX237" fmla="*/ 728948 w 1228725"/>
                <a:gd name="connsiteY237" fmla="*/ 152781 h 1295400"/>
                <a:gd name="connsiteX238" fmla="*/ 736568 w 1228725"/>
                <a:gd name="connsiteY238" fmla="*/ 156305 h 1295400"/>
                <a:gd name="connsiteX239" fmla="*/ 745617 w 1228725"/>
                <a:gd name="connsiteY239" fmla="*/ 155162 h 1295400"/>
                <a:gd name="connsiteX240" fmla="*/ 762762 w 1228725"/>
                <a:gd name="connsiteY240" fmla="*/ 149542 h 1295400"/>
                <a:gd name="connsiteX241" fmla="*/ 770096 w 1228725"/>
                <a:gd name="connsiteY241" fmla="*/ 160401 h 1295400"/>
                <a:gd name="connsiteX242" fmla="*/ 777335 w 1228725"/>
                <a:gd name="connsiteY242" fmla="*/ 157829 h 1295400"/>
                <a:gd name="connsiteX243" fmla="*/ 789337 w 1228725"/>
                <a:gd name="connsiteY243" fmla="*/ 178213 h 1295400"/>
                <a:gd name="connsiteX244" fmla="*/ 795432 w 1228725"/>
                <a:gd name="connsiteY244" fmla="*/ 201739 h 1295400"/>
                <a:gd name="connsiteX245" fmla="*/ 800195 w 1228725"/>
                <a:gd name="connsiteY245" fmla="*/ 205168 h 1295400"/>
                <a:gd name="connsiteX246" fmla="*/ 781145 w 1228725"/>
                <a:gd name="connsiteY246" fmla="*/ 212503 h 1295400"/>
                <a:gd name="connsiteX247" fmla="*/ 790860 w 1228725"/>
                <a:gd name="connsiteY247" fmla="*/ 237363 h 1295400"/>
                <a:gd name="connsiteX248" fmla="*/ 788194 w 1228725"/>
                <a:gd name="connsiteY248" fmla="*/ 253174 h 1295400"/>
                <a:gd name="connsiteX249" fmla="*/ 793432 w 1228725"/>
                <a:gd name="connsiteY249" fmla="*/ 264509 h 1295400"/>
                <a:gd name="connsiteX250" fmla="*/ 789908 w 1228725"/>
                <a:gd name="connsiteY250" fmla="*/ 275272 h 1295400"/>
                <a:gd name="connsiteX251" fmla="*/ 791337 w 1228725"/>
                <a:gd name="connsiteY251" fmla="*/ 278416 h 1295400"/>
                <a:gd name="connsiteX252" fmla="*/ 787432 w 1228725"/>
                <a:gd name="connsiteY252" fmla="*/ 285940 h 1295400"/>
                <a:gd name="connsiteX253" fmla="*/ 789051 w 1228725"/>
                <a:gd name="connsiteY253" fmla="*/ 285179 h 1295400"/>
                <a:gd name="connsiteX254" fmla="*/ 797909 w 1228725"/>
                <a:gd name="connsiteY254" fmla="*/ 304800 h 1295400"/>
                <a:gd name="connsiteX255" fmla="*/ 815625 w 1228725"/>
                <a:gd name="connsiteY255" fmla="*/ 320040 h 1295400"/>
                <a:gd name="connsiteX256" fmla="*/ 806196 w 1228725"/>
                <a:gd name="connsiteY256" fmla="*/ 324136 h 1295400"/>
                <a:gd name="connsiteX257" fmla="*/ 808196 w 1228725"/>
                <a:gd name="connsiteY257" fmla="*/ 332422 h 1295400"/>
                <a:gd name="connsiteX258" fmla="*/ 804863 w 1228725"/>
                <a:gd name="connsiteY258" fmla="*/ 333565 h 1295400"/>
                <a:gd name="connsiteX259" fmla="*/ 806386 w 1228725"/>
                <a:gd name="connsiteY259" fmla="*/ 339947 h 1295400"/>
                <a:gd name="connsiteX260" fmla="*/ 802767 w 1228725"/>
                <a:gd name="connsiteY260" fmla="*/ 348996 h 1295400"/>
                <a:gd name="connsiteX261" fmla="*/ 803053 w 1228725"/>
                <a:gd name="connsiteY261" fmla="*/ 360045 h 1295400"/>
                <a:gd name="connsiteX262" fmla="*/ 818006 w 1228725"/>
                <a:gd name="connsiteY262" fmla="*/ 363474 h 1295400"/>
                <a:gd name="connsiteX263" fmla="*/ 827627 w 1228725"/>
                <a:gd name="connsiteY263" fmla="*/ 357187 h 1295400"/>
                <a:gd name="connsiteX264" fmla="*/ 821055 w 1228725"/>
                <a:gd name="connsiteY264" fmla="*/ 317945 h 1295400"/>
                <a:gd name="connsiteX265" fmla="*/ 831151 w 1228725"/>
                <a:gd name="connsiteY265" fmla="*/ 316135 h 1295400"/>
                <a:gd name="connsiteX266" fmla="*/ 834485 w 1228725"/>
                <a:gd name="connsiteY266" fmla="*/ 334994 h 1295400"/>
                <a:gd name="connsiteX267" fmla="*/ 866870 w 1228725"/>
                <a:gd name="connsiteY267" fmla="*/ 322421 h 1295400"/>
                <a:gd name="connsiteX268" fmla="*/ 888492 w 1228725"/>
                <a:gd name="connsiteY268" fmla="*/ 326707 h 1295400"/>
                <a:gd name="connsiteX269" fmla="*/ 886015 w 1228725"/>
                <a:gd name="connsiteY269" fmla="*/ 336995 h 1295400"/>
                <a:gd name="connsiteX270" fmla="*/ 890588 w 1228725"/>
                <a:gd name="connsiteY270" fmla="*/ 338423 h 1295400"/>
                <a:gd name="connsiteX271" fmla="*/ 889921 w 1228725"/>
                <a:gd name="connsiteY271" fmla="*/ 342043 h 1295400"/>
                <a:gd name="connsiteX272" fmla="*/ 885920 w 1228725"/>
                <a:gd name="connsiteY272" fmla="*/ 341662 h 1295400"/>
                <a:gd name="connsiteX273" fmla="*/ 885825 w 1228725"/>
                <a:gd name="connsiteY273" fmla="*/ 344614 h 1295400"/>
                <a:gd name="connsiteX274" fmla="*/ 882586 w 1228725"/>
                <a:gd name="connsiteY274" fmla="*/ 345091 h 1295400"/>
                <a:gd name="connsiteX275" fmla="*/ 880586 w 1228725"/>
                <a:gd name="connsiteY275" fmla="*/ 350139 h 1295400"/>
                <a:gd name="connsiteX276" fmla="*/ 881729 w 1228725"/>
                <a:gd name="connsiteY276" fmla="*/ 362712 h 1295400"/>
                <a:gd name="connsiteX277" fmla="*/ 879062 w 1228725"/>
                <a:gd name="connsiteY277" fmla="*/ 364331 h 1295400"/>
                <a:gd name="connsiteX278" fmla="*/ 880681 w 1228725"/>
                <a:gd name="connsiteY278" fmla="*/ 370904 h 1295400"/>
                <a:gd name="connsiteX279" fmla="*/ 890397 w 1228725"/>
                <a:gd name="connsiteY279" fmla="*/ 385191 h 1295400"/>
                <a:gd name="connsiteX280" fmla="*/ 895445 w 1228725"/>
                <a:gd name="connsiteY280" fmla="*/ 406622 h 1295400"/>
                <a:gd name="connsiteX281" fmla="*/ 876966 w 1228725"/>
                <a:gd name="connsiteY281" fmla="*/ 412147 h 1295400"/>
                <a:gd name="connsiteX282" fmla="*/ 857535 w 1228725"/>
                <a:gd name="connsiteY282" fmla="*/ 426720 h 1295400"/>
                <a:gd name="connsiteX283" fmla="*/ 863060 w 1228725"/>
                <a:gd name="connsiteY283" fmla="*/ 439674 h 1295400"/>
                <a:gd name="connsiteX284" fmla="*/ 893159 w 1228725"/>
                <a:gd name="connsiteY284" fmla="*/ 447675 h 1295400"/>
                <a:gd name="connsiteX285" fmla="*/ 907351 w 1228725"/>
                <a:gd name="connsiteY285" fmla="*/ 440912 h 1295400"/>
                <a:gd name="connsiteX286" fmla="*/ 917162 w 1228725"/>
                <a:gd name="connsiteY286" fmla="*/ 441960 h 1295400"/>
                <a:gd name="connsiteX287" fmla="*/ 926496 w 1228725"/>
                <a:gd name="connsiteY287" fmla="*/ 438055 h 1295400"/>
                <a:gd name="connsiteX288" fmla="*/ 939450 w 1228725"/>
                <a:gd name="connsiteY288" fmla="*/ 439388 h 1295400"/>
                <a:gd name="connsiteX289" fmla="*/ 941546 w 1228725"/>
                <a:gd name="connsiteY289" fmla="*/ 446722 h 1295400"/>
                <a:gd name="connsiteX290" fmla="*/ 963168 w 1228725"/>
                <a:gd name="connsiteY290" fmla="*/ 449771 h 1295400"/>
                <a:gd name="connsiteX291" fmla="*/ 969835 w 1228725"/>
                <a:gd name="connsiteY291" fmla="*/ 453390 h 1295400"/>
                <a:gd name="connsiteX292" fmla="*/ 969835 w 1228725"/>
                <a:gd name="connsiteY292" fmla="*/ 458248 h 1295400"/>
                <a:gd name="connsiteX293" fmla="*/ 965454 w 1228725"/>
                <a:gd name="connsiteY293" fmla="*/ 463105 h 1295400"/>
                <a:gd name="connsiteX294" fmla="*/ 966788 w 1228725"/>
                <a:gd name="connsiteY294" fmla="*/ 464820 h 1295400"/>
                <a:gd name="connsiteX295" fmla="*/ 972598 w 1228725"/>
                <a:gd name="connsiteY295" fmla="*/ 460820 h 1295400"/>
                <a:gd name="connsiteX296" fmla="*/ 987361 w 1228725"/>
                <a:gd name="connsiteY296" fmla="*/ 469678 h 1295400"/>
                <a:gd name="connsiteX297" fmla="*/ 995457 w 1228725"/>
                <a:gd name="connsiteY297" fmla="*/ 478917 h 1295400"/>
                <a:gd name="connsiteX298" fmla="*/ 994029 w 1228725"/>
                <a:gd name="connsiteY298" fmla="*/ 483203 h 1295400"/>
                <a:gd name="connsiteX299" fmla="*/ 997744 w 1228725"/>
                <a:gd name="connsiteY299" fmla="*/ 486537 h 1295400"/>
                <a:gd name="connsiteX300" fmla="*/ 998315 w 1228725"/>
                <a:gd name="connsiteY300" fmla="*/ 491299 h 1295400"/>
                <a:gd name="connsiteX301" fmla="*/ 1002125 w 1228725"/>
                <a:gd name="connsiteY301" fmla="*/ 494538 h 1295400"/>
                <a:gd name="connsiteX302" fmla="*/ 1003839 w 1228725"/>
                <a:gd name="connsiteY302" fmla="*/ 493109 h 1295400"/>
                <a:gd name="connsiteX303" fmla="*/ 1005935 w 1228725"/>
                <a:gd name="connsiteY303" fmla="*/ 499872 h 1295400"/>
                <a:gd name="connsiteX304" fmla="*/ 1013364 w 1228725"/>
                <a:gd name="connsiteY304" fmla="*/ 504158 h 1295400"/>
                <a:gd name="connsiteX305" fmla="*/ 1015841 w 1228725"/>
                <a:gd name="connsiteY305" fmla="*/ 501967 h 1295400"/>
                <a:gd name="connsiteX306" fmla="*/ 1018318 w 1228725"/>
                <a:gd name="connsiteY306" fmla="*/ 506254 h 1295400"/>
                <a:gd name="connsiteX307" fmla="*/ 1021746 w 1228725"/>
                <a:gd name="connsiteY307" fmla="*/ 504063 h 1295400"/>
                <a:gd name="connsiteX308" fmla="*/ 1020889 w 1228725"/>
                <a:gd name="connsiteY308" fmla="*/ 500444 h 1295400"/>
                <a:gd name="connsiteX309" fmla="*/ 1013555 w 1228725"/>
                <a:gd name="connsiteY309" fmla="*/ 495014 h 1295400"/>
                <a:gd name="connsiteX310" fmla="*/ 1009269 w 1228725"/>
                <a:gd name="connsiteY310" fmla="*/ 495014 h 1295400"/>
                <a:gd name="connsiteX311" fmla="*/ 1009079 w 1228725"/>
                <a:gd name="connsiteY311" fmla="*/ 491014 h 1295400"/>
                <a:gd name="connsiteX312" fmla="*/ 1006411 w 1228725"/>
                <a:gd name="connsiteY312" fmla="*/ 489680 h 1295400"/>
                <a:gd name="connsiteX313" fmla="*/ 1011364 w 1228725"/>
                <a:gd name="connsiteY313" fmla="*/ 472249 h 1295400"/>
                <a:gd name="connsiteX314" fmla="*/ 1039558 w 1228725"/>
                <a:gd name="connsiteY314" fmla="*/ 461105 h 1295400"/>
                <a:gd name="connsiteX315" fmla="*/ 1038606 w 1228725"/>
                <a:gd name="connsiteY315" fmla="*/ 454533 h 1295400"/>
                <a:gd name="connsiteX316" fmla="*/ 1044035 w 1228725"/>
                <a:gd name="connsiteY316" fmla="*/ 456152 h 1295400"/>
                <a:gd name="connsiteX317" fmla="*/ 1041463 w 1228725"/>
                <a:gd name="connsiteY317" fmla="*/ 457581 h 1295400"/>
                <a:gd name="connsiteX318" fmla="*/ 1041463 w 1228725"/>
                <a:gd name="connsiteY318" fmla="*/ 461105 h 1295400"/>
                <a:gd name="connsiteX319" fmla="*/ 1047845 w 1228725"/>
                <a:gd name="connsiteY319" fmla="*/ 458724 h 1295400"/>
                <a:gd name="connsiteX320" fmla="*/ 1051655 w 1228725"/>
                <a:gd name="connsiteY320" fmla="*/ 453580 h 1295400"/>
                <a:gd name="connsiteX321" fmla="*/ 1057084 w 1228725"/>
                <a:gd name="connsiteY321" fmla="*/ 455676 h 1295400"/>
                <a:gd name="connsiteX322" fmla="*/ 1065371 w 1228725"/>
                <a:gd name="connsiteY322" fmla="*/ 454247 h 1295400"/>
                <a:gd name="connsiteX323" fmla="*/ 1065085 w 1228725"/>
                <a:gd name="connsiteY323" fmla="*/ 443960 h 1295400"/>
                <a:gd name="connsiteX324" fmla="*/ 1081468 w 1228725"/>
                <a:gd name="connsiteY324" fmla="*/ 435388 h 1295400"/>
                <a:gd name="connsiteX325" fmla="*/ 1083945 w 1228725"/>
                <a:gd name="connsiteY325" fmla="*/ 454533 h 1295400"/>
                <a:gd name="connsiteX326" fmla="*/ 1082040 w 1228725"/>
                <a:gd name="connsiteY326" fmla="*/ 466058 h 1295400"/>
                <a:gd name="connsiteX327" fmla="*/ 1085373 w 1228725"/>
                <a:gd name="connsiteY327" fmla="*/ 465868 h 1295400"/>
                <a:gd name="connsiteX328" fmla="*/ 1087374 w 1228725"/>
                <a:gd name="connsiteY328" fmla="*/ 477298 h 1295400"/>
                <a:gd name="connsiteX329" fmla="*/ 1095470 w 1228725"/>
                <a:gd name="connsiteY329" fmla="*/ 475679 h 1295400"/>
                <a:gd name="connsiteX330" fmla="*/ 1107471 w 1228725"/>
                <a:gd name="connsiteY330" fmla="*/ 483394 h 1295400"/>
                <a:gd name="connsiteX331" fmla="*/ 1112996 w 1228725"/>
                <a:gd name="connsiteY331" fmla="*/ 491871 h 1295400"/>
                <a:gd name="connsiteX332" fmla="*/ 1111282 w 1228725"/>
                <a:gd name="connsiteY332" fmla="*/ 501967 h 1295400"/>
                <a:gd name="connsiteX333" fmla="*/ 1113377 w 1228725"/>
                <a:gd name="connsiteY333" fmla="*/ 513397 h 1295400"/>
                <a:gd name="connsiteX334" fmla="*/ 1123664 w 1228725"/>
                <a:gd name="connsiteY334" fmla="*/ 520351 h 1295400"/>
                <a:gd name="connsiteX335" fmla="*/ 1126903 w 1228725"/>
                <a:gd name="connsiteY335" fmla="*/ 567214 h 1295400"/>
                <a:gd name="connsiteX336" fmla="*/ 1136046 w 1228725"/>
                <a:gd name="connsiteY336" fmla="*/ 594931 h 1295400"/>
                <a:gd name="connsiteX337" fmla="*/ 1134903 w 1228725"/>
                <a:gd name="connsiteY337" fmla="*/ 605980 h 1295400"/>
                <a:gd name="connsiteX338" fmla="*/ 1137285 w 1228725"/>
                <a:gd name="connsiteY338" fmla="*/ 605885 h 1295400"/>
                <a:gd name="connsiteX339" fmla="*/ 1143381 w 1228725"/>
                <a:gd name="connsiteY339" fmla="*/ 633031 h 1295400"/>
                <a:gd name="connsiteX340" fmla="*/ 1145857 w 1228725"/>
                <a:gd name="connsiteY340" fmla="*/ 633413 h 1295400"/>
                <a:gd name="connsiteX341" fmla="*/ 1153001 w 1228725"/>
                <a:gd name="connsiteY341" fmla="*/ 651320 h 1295400"/>
                <a:gd name="connsiteX342" fmla="*/ 1154239 w 1228725"/>
                <a:gd name="connsiteY342" fmla="*/ 668369 h 1295400"/>
                <a:gd name="connsiteX343" fmla="*/ 1143190 w 1228725"/>
                <a:gd name="connsiteY343" fmla="*/ 669607 h 1295400"/>
                <a:gd name="connsiteX344" fmla="*/ 1139285 w 1228725"/>
                <a:gd name="connsiteY344" fmla="*/ 680466 h 1295400"/>
                <a:gd name="connsiteX345" fmla="*/ 1145476 w 1228725"/>
                <a:gd name="connsiteY345" fmla="*/ 682942 h 1295400"/>
                <a:gd name="connsiteX346" fmla="*/ 1160145 w 1228725"/>
                <a:gd name="connsiteY346" fmla="*/ 678466 h 1295400"/>
                <a:gd name="connsiteX347" fmla="*/ 1173194 w 1228725"/>
                <a:gd name="connsiteY347" fmla="*/ 696182 h 1295400"/>
                <a:gd name="connsiteX348" fmla="*/ 1178147 w 1228725"/>
                <a:gd name="connsiteY348" fmla="*/ 708088 h 1295400"/>
                <a:gd name="connsiteX349" fmla="*/ 1191673 w 1228725"/>
                <a:gd name="connsiteY349" fmla="*/ 706946 h 1295400"/>
                <a:gd name="connsiteX350" fmla="*/ 1189196 w 1228725"/>
                <a:gd name="connsiteY350" fmla="*/ 710755 h 1295400"/>
                <a:gd name="connsiteX351" fmla="*/ 1190720 w 1228725"/>
                <a:gd name="connsiteY351" fmla="*/ 726757 h 1295400"/>
                <a:gd name="connsiteX352" fmla="*/ 1199579 w 1228725"/>
                <a:gd name="connsiteY352" fmla="*/ 737330 h 1295400"/>
                <a:gd name="connsiteX353" fmla="*/ 1221105 w 1228725"/>
                <a:gd name="connsiteY353" fmla="*/ 744760 h 1295400"/>
                <a:gd name="connsiteX354" fmla="*/ 1224819 w 1228725"/>
                <a:gd name="connsiteY354" fmla="*/ 762571 h 1295400"/>
                <a:gd name="connsiteX355" fmla="*/ 1225486 w 1228725"/>
                <a:gd name="connsiteY355" fmla="*/ 767144 h 1295400"/>
                <a:gd name="connsiteX356" fmla="*/ 1205674 w 1228725"/>
                <a:gd name="connsiteY356" fmla="*/ 780574 h 1295400"/>
                <a:gd name="connsiteX357" fmla="*/ 1191768 w 1228725"/>
                <a:gd name="connsiteY357" fmla="*/ 800481 h 1295400"/>
                <a:gd name="connsiteX358" fmla="*/ 1189768 w 1228725"/>
                <a:gd name="connsiteY358" fmla="*/ 811054 h 1295400"/>
                <a:gd name="connsiteX359" fmla="*/ 1192435 w 1228725"/>
                <a:gd name="connsiteY359" fmla="*/ 818102 h 1295400"/>
                <a:gd name="connsiteX360" fmla="*/ 1189577 w 1228725"/>
                <a:gd name="connsiteY360" fmla="*/ 827627 h 1295400"/>
                <a:gd name="connsiteX361" fmla="*/ 1193959 w 1228725"/>
                <a:gd name="connsiteY361" fmla="*/ 837247 h 1295400"/>
                <a:gd name="connsiteX362" fmla="*/ 1192339 w 1228725"/>
                <a:gd name="connsiteY362" fmla="*/ 840581 h 1295400"/>
                <a:gd name="connsiteX363" fmla="*/ 1187672 w 1228725"/>
                <a:gd name="connsiteY363" fmla="*/ 836200 h 1295400"/>
                <a:gd name="connsiteX364" fmla="*/ 1152239 w 1228725"/>
                <a:gd name="connsiteY364" fmla="*/ 831342 h 1295400"/>
                <a:gd name="connsiteX365" fmla="*/ 1145953 w 1228725"/>
                <a:gd name="connsiteY365" fmla="*/ 823150 h 1295400"/>
                <a:gd name="connsiteX366" fmla="*/ 1144428 w 1228725"/>
                <a:gd name="connsiteY366" fmla="*/ 815340 h 1295400"/>
                <a:gd name="connsiteX367" fmla="*/ 1134999 w 1228725"/>
                <a:gd name="connsiteY367" fmla="*/ 813435 h 1295400"/>
                <a:gd name="connsiteX368" fmla="*/ 1121950 w 1228725"/>
                <a:gd name="connsiteY368" fmla="*/ 833819 h 1295400"/>
                <a:gd name="connsiteX369" fmla="*/ 1107948 w 1228725"/>
                <a:gd name="connsiteY369" fmla="*/ 828389 h 1295400"/>
                <a:gd name="connsiteX370" fmla="*/ 1081278 w 1228725"/>
                <a:gd name="connsiteY370" fmla="*/ 836581 h 1295400"/>
                <a:gd name="connsiteX371" fmla="*/ 1079563 w 1228725"/>
                <a:gd name="connsiteY371" fmla="*/ 840010 h 1295400"/>
                <a:gd name="connsiteX372" fmla="*/ 1072610 w 1228725"/>
                <a:gd name="connsiteY372" fmla="*/ 837724 h 1295400"/>
                <a:gd name="connsiteX373" fmla="*/ 1069848 w 1228725"/>
                <a:gd name="connsiteY373" fmla="*/ 843820 h 1295400"/>
                <a:gd name="connsiteX374" fmla="*/ 1060894 w 1228725"/>
                <a:gd name="connsiteY374" fmla="*/ 842963 h 1295400"/>
                <a:gd name="connsiteX375" fmla="*/ 1057180 w 1228725"/>
                <a:gd name="connsiteY375" fmla="*/ 846868 h 1295400"/>
                <a:gd name="connsiteX376" fmla="*/ 1043749 w 1228725"/>
                <a:gd name="connsiteY376" fmla="*/ 844772 h 1295400"/>
                <a:gd name="connsiteX377" fmla="*/ 1038796 w 1228725"/>
                <a:gd name="connsiteY377" fmla="*/ 841153 h 1295400"/>
                <a:gd name="connsiteX378" fmla="*/ 1028129 w 1228725"/>
                <a:gd name="connsiteY378" fmla="*/ 851345 h 1295400"/>
                <a:gd name="connsiteX379" fmla="*/ 1016984 w 1228725"/>
                <a:gd name="connsiteY379" fmla="*/ 851345 h 1295400"/>
                <a:gd name="connsiteX380" fmla="*/ 1012507 w 1228725"/>
                <a:gd name="connsiteY380" fmla="*/ 854202 h 1295400"/>
                <a:gd name="connsiteX381" fmla="*/ 997839 w 1228725"/>
                <a:gd name="connsiteY381" fmla="*/ 841153 h 1295400"/>
                <a:gd name="connsiteX382" fmla="*/ 995553 w 1228725"/>
                <a:gd name="connsiteY382" fmla="*/ 844963 h 1295400"/>
                <a:gd name="connsiteX383" fmla="*/ 990029 w 1228725"/>
                <a:gd name="connsiteY383" fmla="*/ 846487 h 1295400"/>
                <a:gd name="connsiteX384" fmla="*/ 987837 w 1228725"/>
                <a:gd name="connsiteY384" fmla="*/ 851535 h 1295400"/>
                <a:gd name="connsiteX385" fmla="*/ 971550 w 1228725"/>
                <a:gd name="connsiteY385" fmla="*/ 835152 h 1295400"/>
                <a:gd name="connsiteX386" fmla="*/ 950976 w 1228725"/>
                <a:gd name="connsiteY386" fmla="*/ 839248 h 1295400"/>
                <a:gd name="connsiteX387" fmla="*/ 938974 w 1228725"/>
                <a:gd name="connsiteY387" fmla="*/ 847725 h 1295400"/>
                <a:gd name="connsiteX388" fmla="*/ 903731 w 1228725"/>
                <a:gd name="connsiteY388" fmla="*/ 865441 h 1295400"/>
                <a:gd name="connsiteX389" fmla="*/ 892778 w 1228725"/>
                <a:gd name="connsiteY389" fmla="*/ 857440 h 1295400"/>
                <a:gd name="connsiteX390" fmla="*/ 875729 w 1228725"/>
                <a:gd name="connsiteY390" fmla="*/ 854678 h 1295400"/>
                <a:gd name="connsiteX391" fmla="*/ 872585 w 1228725"/>
                <a:gd name="connsiteY391" fmla="*/ 831342 h 1295400"/>
                <a:gd name="connsiteX392" fmla="*/ 869822 w 1228725"/>
                <a:gd name="connsiteY392" fmla="*/ 828770 h 1295400"/>
                <a:gd name="connsiteX393" fmla="*/ 826198 w 1228725"/>
                <a:gd name="connsiteY393" fmla="*/ 848678 h 1295400"/>
                <a:gd name="connsiteX394" fmla="*/ 843439 w 1228725"/>
                <a:gd name="connsiteY394" fmla="*/ 885635 h 1295400"/>
                <a:gd name="connsiteX395" fmla="*/ 837438 w 1228725"/>
                <a:gd name="connsiteY395" fmla="*/ 895445 h 1295400"/>
                <a:gd name="connsiteX396" fmla="*/ 783717 w 1228725"/>
                <a:gd name="connsiteY396" fmla="*/ 899350 h 1295400"/>
                <a:gd name="connsiteX397" fmla="*/ 768858 w 1228725"/>
                <a:gd name="connsiteY397" fmla="*/ 902779 h 1295400"/>
                <a:gd name="connsiteX398" fmla="*/ 759142 w 1228725"/>
                <a:gd name="connsiteY398" fmla="*/ 910590 h 1295400"/>
                <a:gd name="connsiteX399" fmla="*/ 762095 w 1228725"/>
                <a:gd name="connsiteY399" fmla="*/ 917257 h 1295400"/>
                <a:gd name="connsiteX400" fmla="*/ 757618 w 1228725"/>
                <a:gd name="connsiteY400" fmla="*/ 921829 h 1295400"/>
                <a:gd name="connsiteX401" fmla="*/ 726376 w 1228725"/>
                <a:gd name="connsiteY401" fmla="*/ 943261 h 1295400"/>
                <a:gd name="connsiteX402" fmla="*/ 705040 w 1228725"/>
                <a:gd name="connsiteY402" fmla="*/ 954405 h 1295400"/>
                <a:gd name="connsiteX403" fmla="*/ 699421 w 1228725"/>
                <a:gd name="connsiteY403" fmla="*/ 960501 h 1295400"/>
                <a:gd name="connsiteX404" fmla="*/ 715708 w 1228725"/>
                <a:gd name="connsiteY404" fmla="*/ 989933 h 1295400"/>
                <a:gd name="connsiteX405" fmla="*/ 713804 w 1228725"/>
                <a:gd name="connsiteY405" fmla="*/ 990695 h 1295400"/>
                <a:gd name="connsiteX406" fmla="*/ 714946 w 1228725"/>
                <a:gd name="connsiteY406" fmla="*/ 993838 h 1295400"/>
                <a:gd name="connsiteX407" fmla="*/ 709422 w 1228725"/>
                <a:gd name="connsiteY407" fmla="*/ 994410 h 1295400"/>
                <a:gd name="connsiteX408" fmla="*/ 707231 w 1228725"/>
                <a:gd name="connsiteY408" fmla="*/ 998506 h 1295400"/>
                <a:gd name="connsiteX409" fmla="*/ 712851 w 1228725"/>
                <a:gd name="connsiteY409" fmla="*/ 999458 h 1295400"/>
                <a:gd name="connsiteX410" fmla="*/ 715041 w 1228725"/>
                <a:gd name="connsiteY410" fmla="*/ 1003840 h 1295400"/>
                <a:gd name="connsiteX411" fmla="*/ 695420 w 1228725"/>
                <a:gd name="connsiteY411" fmla="*/ 1013270 h 1295400"/>
                <a:gd name="connsiteX412" fmla="*/ 692372 w 1228725"/>
                <a:gd name="connsiteY412" fmla="*/ 1009840 h 1295400"/>
                <a:gd name="connsiteX413" fmla="*/ 676084 w 1228725"/>
                <a:gd name="connsiteY413" fmla="*/ 1015651 h 1295400"/>
                <a:gd name="connsiteX414" fmla="*/ 678561 w 1228725"/>
                <a:gd name="connsiteY414" fmla="*/ 1022890 h 1295400"/>
                <a:gd name="connsiteX415" fmla="*/ 667512 w 1228725"/>
                <a:gd name="connsiteY415" fmla="*/ 1029843 h 1295400"/>
                <a:gd name="connsiteX416" fmla="*/ 662749 w 1228725"/>
                <a:gd name="connsiteY416" fmla="*/ 1038035 h 1295400"/>
                <a:gd name="connsiteX417" fmla="*/ 662082 w 1228725"/>
                <a:gd name="connsiteY417" fmla="*/ 1044416 h 1295400"/>
                <a:gd name="connsiteX418" fmla="*/ 668560 w 1228725"/>
                <a:gd name="connsiteY418" fmla="*/ 1049179 h 1295400"/>
                <a:gd name="connsiteX419" fmla="*/ 675037 w 1228725"/>
                <a:gd name="connsiteY419" fmla="*/ 1071944 h 1295400"/>
                <a:gd name="connsiteX420" fmla="*/ 656463 w 1228725"/>
                <a:gd name="connsiteY420" fmla="*/ 1109377 h 1295400"/>
                <a:gd name="connsiteX421" fmla="*/ 656939 w 1228725"/>
                <a:gd name="connsiteY421" fmla="*/ 1115187 h 1295400"/>
                <a:gd name="connsiteX422" fmla="*/ 663416 w 1228725"/>
                <a:gd name="connsiteY422" fmla="*/ 1122997 h 1295400"/>
                <a:gd name="connsiteX423" fmla="*/ 654558 w 1228725"/>
                <a:gd name="connsiteY423" fmla="*/ 1127855 h 1295400"/>
                <a:gd name="connsiteX424" fmla="*/ 638556 w 1228725"/>
                <a:gd name="connsiteY424" fmla="*/ 1127284 h 1295400"/>
                <a:gd name="connsiteX425" fmla="*/ 625221 w 1228725"/>
                <a:gd name="connsiteY425" fmla="*/ 1121569 h 1295400"/>
                <a:gd name="connsiteX426" fmla="*/ 601503 w 1228725"/>
                <a:gd name="connsiteY426" fmla="*/ 1142333 h 1295400"/>
                <a:gd name="connsiteX427" fmla="*/ 596932 w 1228725"/>
                <a:gd name="connsiteY427" fmla="*/ 1138904 h 1295400"/>
                <a:gd name="connsiteX428" fmla="*/ 574071 w 1228725"/>
                <a:gd name="connsiteY428" fmla="*/ 1110805 h 1295400"/>
                <a:gd name="connsiteX429" fmla="*/ 575881 w 1228725"/>
                <a:gd name="connsiteY429" fmla="*/ 1103090 h 1295400"/>
                <a:gd name="connsiteX430" fmla="*/ 574071 w 1228725"/>
                <a:gd name="connsiteY430" fmla="*/ 1100995 h 1295400"/>
                <a:gd name="connsiteX431" fmla="*/ 582168 w 1228725"/>
                <a:gd name="connsiteY431" fmla="*/ 1096137 h 1295400"/>
                <a:gd name="connsiteX432" fmla="*/ 580930 w 1228725"/>
                <a:gd name="connsiteY432" fmla="*/ 1087946 h 1295400"/>
                <a:gd name="connsiteX433" fmla="*/ 590169 w 1228725"/>
                <a:gd name="connsiteY433" fmla="*/ 1073944 h 1295400"/>
                <a:gd name="connsiteX434" fmla="*/ 583120 w 1228725"/>
                <a:gd name="connsiteY434" fmla="*/ 1066229 h 1295400"/>
                <a:gd name="connsiteX435" fmla="*/ 572357 w 1228725"/>
                <a:gd name="connsiteY435" fmla="*/ 1066419 h 1295400"/>
                <a:gd name="connsiteX436" fmla="*/ 568833 w 1228725"/>
                <a:gd name="connsiteY436" fmla="*/ 1068514 h 1295400"/>
                <a:gd name="connsiteX437" fmla="*/ 569690 w 1228725"/>
                <a:gd name="connsiteY437" fmla="*/ 1071944 h 1295400"/>
                <a:gd name="connsiteX438" fmla="*/ 563308 w 1228725"/>
                <a:gd name="connsiteY438" fmla="*/ 1072610 h 1295400"/>
                <a:gd name="connsiteX439" fmla="*/ 561498 w 1228725"/>
                <a:gd name="connsiteY439" fmla="*/ 1095565 h 1295400"/>
                <a:gd name="connsiteX440" fmla="*/ 553783 w 1228725"/>
                <a:gd name="connsiteY440" fmla="*/ 1098328 h 1295400"/>
                <a:gd name="connsiteX441" fmla="*/ 555307 w 1228725"/>
                <a:gd name="connsiteY441" fmla="*/ 1100899 h 1295400"/>
                <a:gd name="connsiteX442" fmla="*/ 522351 w 1228725"/>
                <a:gd name="connsiteY442" fmla="*/ 1106138 h 1295400"/>
                <a:gd name="connsiteX443" fmla="*/ 522446 w 1228725"/>
                <a:gd name="connsiteY443" fmla="*/ 1101280 h 1295400"/>
                <a:gd name="connsiteX444" fmla="*/ 514064 w 1228725"/>
                <a:gd name="connsiteY444" fmla="*/ 1103186 h 1295400"/>
                <a:gd name="connsiteX445" fmla="*/ 513588 w 1228725"/>
                <a:gd name="connsiteY445" fmla="*/ 1100423 h 1295400"/>
                <a:gd name="connsiteX446" fmla="*/ 505968 w 1228725"/>
                <a:gd name="connsiteY446" fmla="*/ 1098709 h 1295400"/>
                <a:gd name="connsiteX447" fmla="*/ 492252 w 1228725"/>
                <a:gd name="connsiteY447" fmla="*/ 1101090 h 1295400"/>
                <a:gd name="connsiteX448" fmla="*/ 478726 w 1228725"/>
                <a:gd name="connsiteY448" fmla="*/ 1107186 h 1295400"/>
                <a:gd name="connsiteX449" fmla="*/ 478060 w 1228725"/>
                <a:gd name="connsiteY449" fmla="*/ 1101947 h 1295400"/>
                <a:gd name="connsiteX450" fmla="*/ 483489 w 1228725"/>
                <a:gd name="connsiteY450" fmla="*/ 1090994 h 1295400"/>
                <a:gd name="connsiteX451" fmla="*/ 482822 w 1228725"/>
                <a:gd name="connsiteY451" fmla="*/ 1085755 h 1295400"/>
                <a:gd name="connsiteX452" fmla="*/ 473964 w 1228725"/>
                <a:gd name="connsiteY452" fmla="*/ 1087374 h 1295400"/>
                <a:gd name="connsiteX453" fmla="*/ 471392 w 1228725"/>
                <a:gd name="connsiteY453" fmla="*/ 1089184 h 1295400"/>
                <a:gd name="connsiteX454" fmla="*/ 475106 w 1228725"/>
                <a:gd name="connsiteY454" fmla="*/ 1108234 h 1295400"/>
                <a:gd name="connsiteX455" fmla="*/ 454723 w 1228725"/>
                <a:gd name="connsiteY455" fmla="*/ 1114520 h 1295400"/>
                <a:gd name="connsiteX456" fmla="*/ 446913 w 1228725"/>
                <a:gd name="connsiteY456" fmla="*/ 1120330 h 1295400"/>
                <a:gd name="connsiteX457" fmla="*/ 449199 w 1228725"/>
                <a:gd name="connsiteY457" fmla="*/ 1127760 h 1295400"/>
                <a:gd name="connsiteX458" fmla="*/ 444341 w 1228725"/>
                <a:gd name="connsiteY458" fmla="*/ 1129094 h 1295400"/>
                <a:gd name="connsiteX459" fmla="*/ 445579 w 1228725"/>
                <a:gd name="connsiteY459" fmla="*/ 1131570 h 1295400"/>
                <a:gd name="connsiteX460" fmla="*/ 441864 w 1228725"/>
                <a:gd name="connsiteY460" fmla="*/ 1131094 h 1295400"/>
                <a:gd name="connsiteX461" fmla="*/ 441864 w 1228725"/>
                <a:gd name="connsiteY461" fmla="*/ 1136904 h 1295400"/>
                <a:gd name="connsiteX462" fmla="*/ 423576 w 1228725"/>
                <a:gd name="connsiteY462" fmla="*/ 1145667 h 1295400"/>
                <a:gd name="connsiteX463" fmla="*/ 404146 w 1228725"/>
                <a:gd name="connsiteY463" fmla="*/ 1159192 h 1295400"/>
                <a:gd name="connsiteX464" fmla="*/ 403384 w 1228725"/>
                <a:gd name="connsiteY464" fmla="*/ 1181957 h 1295400"/>
                <a:gd name="connsiteX465" fmla="*/ 400335 w 1228725"/>
                <a:gd name="connsiteY465" fmla="*/ 1182719 h 1295400"/>
                <a:gd name="connsiteX466" fmla="*/ 404146 w 1228725"/>
                <a:gd name="connsiteY466" fmla="*/ 1199483 h 1295400"/>
                <a:gd name="connsiteX467" fmla="*/ 401574 w 1228725"/>
                <a:gd name="connsiteY467" fmla="*/ 1207865 h 1295400"/>
                <a:gd name="connsiteX468" fmla="*/ 403669 w 1228725"/>
                <a:gd name="connsiteY468" fmla="*/ 1220629 h 1295400"/>
                <a:gd name="connsiteX469" fmla="*/ 384334 w 1228725"/>
                <a:gd name="connsiteY469" fmla="*/ 1225867 h 1295400"/>
                <a:gd name="connsiteX470" fmla="*/ 366903 w 1228725"/>
                <a:gd name="connsiteY470" fmla="*/ 1225391 h 1295400"/>
                <a:gd name="connsiteX471" fmla="*/ 364997 w 1228725"/>
                <a:gd name="connsiteY471" fmla="*/ 1227677 h 1295400"/>
                <a:gd name="connsiteX472" fmla="*/ 366712 w 1228725"/>
                <a:gd name="connsiteY472" fmla="*/ 1235964 h 1295400"/>
                <a:gd name="connsiteX473" fmla="*/ 334137 w 1228725"/>
                <a:gd name="connsiteY473" fmla="*/ 1230725 h 1295400"/>
                <a:gd name="connsiteX474" fmla="*/ 313563 w 1228725"/>
                <a:gd name="connsiteY474" fmla="*/ 1243489 h 1295400"/>
                <a:gd name="connsiteX475" fmla="*/ 294131 w 1228725"/>
                <a:gd name="connsiteY475" fmla="*/ 1246727 h 1295400"/>
                <a:gd name="connsiteX476" fmla="*/ 285940 w 1228725"/>
                <a:gd name="connsiteY476" fmla="*/ 1236916 h 1295400"/>
                <a:gd name="connsiteX477" fmla="*/ 268414 w 1228725"/>
                <a:gd name="connsiteY477" fmla="*/ 1198150 h 1295400"/>
                <a:gd name="connsiteX478" fmla="*/ 260985 w 1228725"/>
                <a:gd name="connsiteY478" fmla="*/ 1205579 h 1295400"/>
                <a:gd name="connsiteX479" fmla="*/ 269938 w 1228725"/>
                <a:gd name="connsiteY479" fmla="*/ 1237774 h 1295400"/>
                <a:gd name="connsiteX480" fmla="*/ 281844 w 1228725"/>
                <a:gd name="connsiteY480" fmla="*/ 1253204 h 1295400"/>
                <a:gd name="connsiteX481" fmla="*/ 273844 w 1228725"/>
                <a:gd name="connsiteY481" fmla="*/ 1261110 h 1295400"/>
                <a:gd name="connsiteX482" fmla="*/ 262985 w 1228725"/>
                <a:gd name="connsiteY482" fmla="*/ 1255776 h 1295400"/>
                <a:gd name="connsiteX483" fmla="*/ 254984 w 1228725"/>
                <a:gd name="connsiteY483" fmla="*/ 1240250 h 1295400"/>
                <a:gd name="connsiteX484" fmla="*/ 249841 w 1228725"/>
                <a:gd name="connsiteY484" fmla="*/ 1218247 h 1295400"/>
                <a:gd name="connsiteX485" fmla="*/ 249745 w 1228725"/>
                <a:gd name="connsiteY485" fmla="*/ 1233202 h 1295400"/>
                <a:gd name="connsiteX486" fmla="*/ 234505 w 1228725"/>
                <a:gd name="connsiteY486" fmla="*/ 1240917 h 1295400"/>
                <a:gd name="connsiteX487" fmla="*/ 237077 w 1228725"/>
                <a:gd name="connsiteY487" fmla="*/ 1279970 h 1295400"/>
                <a:gd name="connsiteX488" fmla="*/ 232600 w 1228725"/>
                <a:gd name="connsiteY488" fmla="*/ 1285970 h 1295400"/>
                <a:gd name="connsiteX489" fmla="*/ 215836 w 1228725"/>
                <a:gd name="connsiteY489" fmla="*/ 1289590 h 1295400"/>
                <a:gd name="connsiteX490" fmla="*/ 214884 w 1228725"/>
                <a:gd name="connsiteY490" fmla="*/ 1269016 h 1295400"/>
                <a:gd name="connsiteX491" fmla="*/ 211169 w 1228725"/>
                <a:gd name="connsiteY491" fmla="*/ 1253776 h 1295400"/>
                <a:gd name="connsiteX492" fmla="*/ 199263 w 1228725"/>
                <a:gd name="connsiteY492" fmla="*/ 1260920 h 1295400"/>
                <a:gd name="connsiteX493" fmla="*/ 207169 w 1228725"/>
                <a:gd name="connsiteY493" fmla="*/ 1272159 h 1295400"/>
                <a:gd name="connsiteX494" fmla="*/ 200406 w 1228725"/>
                <a:gd name="connsiteY494" fmla="*/ 1270730 h 1295400"/>
                <a:gd name="connsiteX495" fmla="*/ 190119 w 1228725"/>
                <a:gd name="connsiteY495" fmla="*/ 1279398 h 1295400"/>
                <a:gd name="connsiteX496" fmla="*/ 185642 w 1228725"/>
                <a:gd name="connsiteY496" fmla="*/ 1270159 h 1295400"/>
                <a:gd name="connsiteX497" fmla="*/ 165354 w 1228725"/>
                <a:gd name="connsiteY497" fmla="*/ 1282922 h 1295400"/>
                <a:gd name="connsiteX498" fmla="*/ 144970 w 1228725"/>
                <a:gd name="connsiteY498" fmla="*/ 1255490 h 1295400"/>
                <a:gd name="connsiteX499" fmla="*/ 139065 w 1228725"/>
                <a:gd name="connsiteY499" fmla="*/ 1254347 h 1295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</a:cxnLst>
              <a:rect l="l" t="t" r="r" b="b"/>
              <a:pathLst>
                <a:path w="1228725" h="1295400">
                  <a:moveTo>
                    <a:pt x="139065" y="1254347"/>
                  </a:moveTo>
                  <a:lnTo>
                    <a:pt x="138779" y="1239869"/>
                  </a:lnTo>
                  <a:lnTo>
                    <a:pt x="143160" y="1234916"/>
                  </a:lnTo>
                  <a:lnTo>
                    <a:pt x="137826" y="1226439"/>
                  </a:lnTo>
                  <a:lnTo>
                    <a:pt x="141637" y="1222248"/>
                  </a:lnTo>
                  <a:lnTo>
                    <a:pt x="140970" y="1215104"/>
                  </a:lnTo>
                  <a:lnTo>
                    <a:pt x="138112" y="1207198"/>
                  </a:lnTo>
                  <a:lnTo>
                    <a:pt x="130397" y="1202912"/>
                  </a:lnTo>
                  <a:lnTo>
                    <a:pt x="132112" y="1199483"/>
                  </a:lnTo>
                  <a:lnTo>
                    <a:pt x="129444" y="1195292"/>
                  </a:lnTo>
                  <a:lnTo>
                    <a:pt x="133540" y="1192054"/>
                  </a:lnTo>
                  <a:lnTo>
                    <a:pt x="133635" y="1186910"/>
                  </a:lnTo>
                  <a:lnTo>
                    <a:pt x="139636" y="1177576"/>
                  </a:lnTo>
                  <a:lnTo>
                    <a:pt x="129159" y="1160050"/>
                  </a:lnTo>
                  <a:lnTo>
                    <a:pt x="125825" y="1151191"/>
                  </a:lnTo>
                  <a:lnTo>
                    <a:pt x="127635" y="1150144"/>
                  </a:lnTo>
                  <a:lnTo>
                    <a:pt x="123158" y="1142047"/>
                  </a:lnTo>
                  <a:lnTo>
                    <a:pt x="133350" y="1119664"/>
                  </a:lnTo>
                  <a:lnTo>
                    <a:pt x="149542" y="1113949"/>
                  </a:lnTo>
                  <a:lnTo>
                    <a:pt x="147066" y="1109853"/>
                  </a:lnTo>
                  <a:lnTo>
                    <a:pt x="149923" y="1100709"/>
                  </a:lnTo>
                  <a:lnTo>
                    <a:pt x="107537" y="1064323"/>
                  </a:lnTo>
                  <a:lnTo>
                    <a:pt x="106966" y="1066705"/>
                  </a:lnTo>
                  <a:lnTo>
                    <a:pt x="116300" y="1073944"/>
                  </a:lnTo>
                  <a:lnTo>
                    <a:pt x="111633" y="1079659"/>
                  </a:lnTo>
                  <a:lnTo>
                    <a:pt x="102488" y="1072229"/>
                  </a:lnTo>
                  <a:lnTo>
                    <a:pt x="100393" y="1074896"/>
                  </a:lnTo>
                  <a:lnTo>
                    <a:pt x="86106" y="1065562"/>
                  </a:lnTo>
                  <a:lnTo>
                    <a:pt x="82582" y="1078230"/>
                  </a:lnTo>
                  <a:lnTo>
                    <a:pt x="74104" y="1082421"/>
                  </a:lnTo>
                  <a:lnTo>
                    <a:pt x="40195" y="1082612"/>
                  </a:lnTo>
                  <a:lnTo>
                    <a:pt x="50196" y="1056513"/>
                  </a:lnTo>
                  <a:lnTo>
                    <a:pt x="37147" y="1028700"/>
                  </a:lnTo>
                  <a:lnTo>
                    <a:pt x="34671" y="1015555"/>
                  </a:lnTo>
                  <a:lnTo>
                    <a:pt x="36956" y="1013746"/>
                  </a:lnTo>
                  <a:lnTo>
                    <a:pt x="9525" y="990029"/>
                  </a:lnTo>
                  <a:lnTo>
                    <a:pt x="50292" y="952881"/>
                  </a:lnTo>
                  <a:lnTo>
                    <a:pt x="56292" y="943546"/>
                  </a:lnTo>
                  <a:lnTo>
                    <a:pt x="58674" y="945356"/>
                  </a:lnTo>
                  <a:lnTo>
                    <a:pt x="60769" y="940022"/>
                  </a:lnTo>
                  <a:lnTo>
                    <a:pt x="53911" y="933450"/>
                  </a:lnTo>
                  <a:lnTo>
                    <a:pt x="60769" y="915638"/>
                  </a:lnTo>
                  <a:lnTo>
                    <a:pt x="50482" y="899827"/>
                  </a:lnTo>
                  <a:lnTo>
                    <a:pt x="59531" y="892492"/>
                  </a:lnTo>
                  <a:lnTo>
                    <a:pt x="56006" y="885349"/>
                  </a:lnTo>
                  <a:lnTo>
                    <a:pt x="62007" y="878586"/>
                  </a:lnTo>
                  <a:lnTo>
                    <a:pt x="54863" y="869347"/>
                  </a:lnTo>
                  <a:lnTo>
                    <a:pt x="60197" y="868108"/>
                  </a:lnTo>
                  <a:lnTo>
                    <a:pt x="55435" y="864203"/>
                  </a:lnTo>
                  <a:lnTo>
                    <a:pt x="57721" y="861917"/>
                  </a:lnTo>
                  <a:lnTo>
                    <a:pt x="52864" y="857821"/>
                  </a:lnTo>
                  <a:lnTo>
                    <a:pt x="64103" y="847439"/>
                  </a:lnTo>
                  <a:lnTo>
                    <a:pt x="77343" y="840677"/>
                  </a:lnTo>
                  <a:lnTo>
                    <a:pt x="82772" y="842867"/>
                  </a:lnTo>
                  <a:lnTo>
                    <a:pt x="89439" y="834771"/>
                  </a:lnTo>
                  <a:lnTo>
                    <a:pt x="96488" y="831247"/>
                  </a:lnTo>
                  <a:lnTo>
                    <a:pt x="99441" y="819721"/>
                  </a:lnTo>
                  <a:lnTo>
                    <a:pt x="109537" y="813625"/>
                  </a:lnTo>
                  <a:lnTo>
                    <a:pt x="100012" y="797623"/>
                  </a:lnTo>
                  <a:lnTo>
                    <a:pt x="114871" y="779812"/>
                  </a:lnTo>
                  <a:lnTo>
                    <a:pt x="111347" y="773239"/>
                  </a:lnTo>
                  <a:lnTo>
                    <a:pt x="105441" y="780383"/>
                  </a:lnTo>
                  <a:lnTo>
                    <a:pt x="100489" y="771430"/>
                  </a:lnTo>
                  <a:lnTo>
                    <a:pt x="85344" y="776954"/>
                  </a:lnTo>
                  <a:lnTo>
                    <a:pt x="86296" y="779907"/>
                  </a:lnTo>
                  <a:lnTo>
                    <a:pt x="84296" y="781145"/>
                  </a:lnTo>
                  <a:lnTo>
                    <a:pt x="78200" y="778764"/>
                  </a:lnTo>
                  <a:lnTo>
                    <a:pt x="68675" y="756475"/>
                  </a:lnTo>
                  <a:lnTo>
                    <a:pt x="40671" y="731044"/>
                  </a:lnTo>
                  <a:lnTo>
                    <a:pt x="40862" y="724948"/>
                  </a:lnTo>
                  <a:lnTo>
                    <a:pt x="48958" y="717423"/>
                  </a:lnTo>
                  <a:lnTo>
                    <a:pt x="51054" y="708660"/>
                  </a:lnTo>
                  <a:lnTo>
                    <a:pt x="56864" y="699706"/>
                  </a:lnTo>
                  <a:lnTo>
                    <a:pt x="79914" y="679418"/>
                  </a:lnTo>
                  <a:lnTo>
                    <a:pt x="89154" y="657415"/>
                  </a:lnTo>
                  <a:lnTo>
                    <a:pt x="85439" y="643509"/>
                  </a:lnTo>
                  <a:lnTo>
                    <a:pt x="87535" y="636937"/>
                  </a:lnTo>
                  <a:lnTo>
                    <a:pt x="80676" y="630841"/>
                  </a:lnTo>
                  <a:lnTo>
                    <a:pt x="67437" y="639032"/>
                  </a:lnTo>
                  <a:lnTo>
                    <a:pt x="61817" y="637413"/>
                  </a:lnTo>
                  <a:lnTo>
                    <a:pt x="71723" y="622268"/>
                  </a:lnTo>
                  <a:lnTo>
                    <a:pt x="79247" y="576739"/>
                  </a:lnTo>
                  <a:lnTo>
                    <a:pt x="102775" y="546354"/>
                  </a:lnTo>
                  <a:lnTo>
                    <a:pt x="119443" y="533876"/>
                  </a:lnTo>
                  <a:lnTo>
                    <a:pt x="145828" y="502063"/>
                  </a:lnTo>
                  <a:lnTo>
                    <a:pt x="152114" y="483013"/>
                  </a:lnTo>
                  <a:lnTo>
                    <a:pt x="172688" y="444627"/>
                  </a:lnTo>
                  <a:lnTo>
                    <a:pt x="185261" y="430244"/>
                  </a:lnTo>
                  <a:lnTo>
                    <a:pt x="197167" y="431673"/>
                  </a:lnTo>
                  <a:lnTo>
                    <a:pt x="188404" y="416909"/>
                  </a:lnTo>
                  <a:lnTo>
                    <a:pt x="204597" y="399574"/>
                  </a:lnTo>
                  <a:lnTo>
                    <a:pt x="202406" y="391096"/>
                  </a:lnTo>
                  <a:lnTo>
                    <a:pt x="207550" y="388334"/>
                  </a:lnTo>
                  <a:lnTo>
                    <a:pt x="209359" y="383191"/>
                  </a:lnTo>
                  <a:lnTo>
                    <a:pt x="213455" y="382048"/>
                  </a:lnTo>
                  <a:lnTo>
                    <a:pt x="212597" y="376714"/>
                  </a:lnTo>
                  <a:lnTo>
                    <a:pt x="217075" y="366712"/>
                  </a:lnTo>
                  <a:lnTo>
                    <a:pt x="212407" y="358330"/>
                  </a:lnTo>
                  <a:lnTo>
                    <a:pt x="220027" y="352996"/>
                  </a:lnTo>
                  <a:lnTo>
                    <a:pt x="217455" y="325946"/>
                  </a:lnTo>
                  <a:lnTo>
                    <a:pt x="207454" y="330613"/>
                  </a:lnTo>
                  <a:lnTo>
                    <a:pt x="203644" y="329755"/>
                  </a:lnTo>
                  <a:lnTo>
                    <a:pt x="201168" y="321659"/>
                  </a:lnTo>
                  <a:lnTo>
                    <a:pt x="202787" y="317373"/>
                  </a:lnTo>
                  <a:lnTo>
                    <a:pt x="195548" y="297752"/>
                  </a:lnTo>
                  <a:lnTo>
                    <a:pt x="184404" y="300609"/>
                  </a:lnTo>
                  <a:lnTo>
                    <a:pt x="180213" y="288227"/>
                  </a:lnTo>
                  <a:lnTo>
                    <a:pt x="158591" y="288893"/>
                  </a:lnTo>
                  <a:lnTo>
                    <a:pt x="148780" y="297275"/>
                  </a:lnTo>
                  <a:lnTo>
                    <a:pt x="141827" y="296608"/>
                  </a:lnTo>
                  <a:lnTo>
                    <a:pt x="142780" y="299180"/>
                  </a:lnTo>
                  <a:lnTo>
                    <a:pt x="134874" y="302704"/>
                  </a:lnTo>
                  <a:lnTo>
                    <a:pt x="128682" y="301180"/>
                  </a:lnTo>
                  <a:lnTo>
                    <a:pt x="126968" y="304038"/>
                  </a:lnTo>
                  <a:lnTo>
                    <a:pt x="123063" y="301466"/>
                  </a:lnTo>
                  <a:lnTo>
                    <a:pt x="110966" y="303562"/>
                  </a:lnTo>
                  <a:lnTo>
                    <a:pt x="110204" y="297942"/>
                  </a:lnTo>
                  <a:lnTo>
                    <a:pt x="108204" y="299847"/>
                  </a:lnTo>
                  <a:lnTo>
                    <a:pt x="103822" y="298513"/>
                  </a:lnTo>
                  <a:lnTo>
                    <a:pt x="102394" y="301180"/>
                  </a:lnTo>
                  <a:lnTo>
                    <a:pt x="105060" y="303181"/>
                  </a:lnTo>
                  <a:lnTo>
                    <a:pt x="103155" y="304610"/>
                  </a:lnTo>
                  <a:lnTo>
                    <a:pt x="97726" y="302704"/>
                  </a:lnTo>
                  <a:lnTo>
                    <a:pt x="100298" y="300419"/>
                  </a:lnTo>
                  <a:lnTo>
                    <a:pt x="96298" y="274129"/>
                  </a:lnTo>
                  <a:lnTo>
                    <a:pt x="112300" y="270224"/>
                  </a:lnTo>
                  <a:lnTo>
                    <a:pt x="109918" y="253174"/>
                  </a:lnTo>
                  <a:lnTo>
                    <a:pt x="126778" y="251174"/>
                  </a:lnTo>
                  <a:lnTo>
                    <a:pt x="120967" y="234315"/>
                  </a:lnTo>
                  <a:lnTo>
                    <a:pt x="127730" y="232600"/>
                  </a:lnTo>
                  <a:lnTo>
                    <a:pt x="124206" y="222218"/>
                  </a:lnTo>
                  <a:lnTo>
                    <a:pt x="120967" y="223837"/>
                  </a:lnTo>
                  <a:lnTo>
                    <a:pt x="117824" y="217741"/>
                  </a:lnTo>
                  <a:lnTo>
                    <a:pt x="120015" y="198882"/>
                  </a:lnTo>
                  <a:lnTo>
                    <a:pt x="112966" y="179927"/>
                  </a:lnTo>
                  <a:lnTo>
                    <a:pt x="126016" y="167164"/>
                  </a:lnTo>
                  <a:lnTo>
                    <a:pt x="135541" y="165354"/>
                  </a:lnTo>
                  <a:lnTo>
                    <a:pt x="135350" y="155448"/>
                  </a:lnTo>
                  <a:lnTo>
                    <a:pt x="142017" y="154876"/>
                  </a:lnTo>
                  <a:lnTo>
                    <a:pt x="140779" y="146590"/>
                  </a:lnTo>
                  <a:lnTo>
                    <a:pt x="132016" y="133921"/>
                  </a:lnTo>
                  <a:lnTo>
                    <a:pt x="131540" y="127921"/>
                  </a:lnTo>
                  <a:lnTo>
                    <a:pt x="137064" y="128683"/>
                  </a:lnTo>
                  <a:lnTo>
                    <a:pt x="144875" y="134969"/>
                  </a:lnTo>
                  <a:lnTo>
                    <a:pt x="144208" y="136874"/>
                  </a:lnTo>
                  <a:lnTo>
                    <a:pt x="151829" y="139922"/>
                  </a:lnTo>
                  <a:lnTo>
                    <a:pt x="153257" y="128587"/>
                  </a:lnTo>
                  <a:lnTo>
                    <a:pt x="163544" y="110109"/>
                  </a:lnTo>
                  <a:lnTo>
                    <a:pt x="190119" y="80677"/>
                  </a:lnTo>
                  <a:lnTo>
                    <a:pt x="181546" y="79248"/>
                  </a:lnTo>
                  <a:lnTo>
                    <a:pt x="179927" y="71342"/>
                  </a:lnTo>
                  <a:lnTo>
                    <a:pt x="174784" y="72580"/>
                  </a:lnTo>
                  <a:lnTo>
                    <a:pt x="173355" y="64198"/>
                  </a:lnTo>
                  <a:lnTo>
                    <a:pt x="174974" y="62960"/>
                  </a:lnTo>
                  <a:lnTo>
                    <a:pt x="180498" y="61531"/>
                  </a:lnTo>
                  <a:lnTo>
                    <a:pt x="188023" y="69818"/>
                  </a:lnTo>
                  <a:lnTo>
                    <a:pt x="193738" y="68866"/>
                  </a:lnTo>
                  <a:lnTo>
                    <a:pt x="198787" y="71437"/>
                  </a:lnTo>
                  <a:lnTo>
                    <a:pt x="198691" y="66104"/>
                  </a:lnTo>
                  <a:lnTo>
                    <a:pt x="204692" y="58674"/>
                  </a:lnTo>
                  <a:lnTo>
                    <a:pt x="212407" y="56959"/>
                  </a:lnTo>
                  <a:lnTo>
                    <a:pt x="233076" y="38576"/>
                  </a:lnTo>
                  <a:lnTo>
                    <a:pt x="241363" y="52768"/>
                  </a:lnTo>
                  <a:lnTo>
                    <a:pt x="243649" y="51149"/>
                  </a:lnTo>
                  <a:lnTo>
                    <a:pt x="246126" y="53912"/>
                  </a:lnTo>
                  <a:lnTo>
                    <a:pt x="264985" y="54388"/>
                  </a:lnTo>
                  <a:lnTo>
                    <a:pt x="278416" y="50101"/>
                  </a:lnTo>
                  <a:lnTo>
                    <a:pt x="279939" y="46006"/>
                  </a:lnTo>
                  <a:lnTo>
                    <a:pt x="285273" y="43720"/>
                  </a:lnTo>
                  <a:lnTo>
                    <a:pt x="281464" y="40386"/>
                  </a:lnTo>
                  <a:lnTo>
                    <a:pt x="293084" y="31813"/>
                  </a:lnTo>
                  <a:lnTo>
                    <a:pt x="294608" y="29813"/>
                  </a:lnTo>
                  <a:lnTo>
                    <a:pt x="292322" y="28861"/>
                  </a:lnTo>
                  <a:lnTo>
                    <a:pt x="303847" y="18479"/>
                  </a:lnTo>
                  <a:lnTo>
                    <a:pt x="306038" y="9525"/>
                  </a:lnTo>
                  <a:lnTo>
                    <a:pt x="314325" y="9525"/>
                  </a:lnTo>
                  <a:lnTo>
                    <a:pt x="327088" y="20002"/>
                  </a:lnTo>
                  <a:lnTo>
                    <a:pt x="332327" y="19907"/>
                  </a:lnTo>
                  <a:lnTo>
                    <a:pt x="335661" y="27527"/>
                  </a:lnTo>
                  <a:lnTo>
                    <a:pt x="346424" y="32575"/>
                  </a:lnTo>
                  <a:lnTo>
                    <a:pt x="344710" y="34576"/>
                  </a:lnTo>
                  <a:lnTo>
                    <a:pt x="350139" y="32861"/>
                  </a:lnTo>
                  <a:lnTo>
                    <a:pt x="356139" y="38386"/>
                  </a:lnTo>
                  <a:lnTo>
                    <a:pt x="363855" y="37719"/>
                  </a:lnTo>
                  <a:lnTo>
                    <a:pt x="366998" y="39529"/>
                  </a:lnTo>
                  <a:lnTo>
                    <a:pt x="366617" y="42386"/>
                  </a:lnTo>
                  <a:lnTo>
                    <a:pt x="369189" y="42005"/>
                  </a:lnTo>
                  <a:lnTo>
                    <a:pt x="368808" y="45148"/>
                  </a:lnTo>
                  <a:lnTo>
                    <a:pt x="372046" y="43339"/>
                  </a:lnTo>
                  <a:lnTo>
                    <a:pt x="375761" y="45910"/>
                  </a:lnTo>
                  <a:lnTo>
                    <a:pt x="372237" y="63532"/>
                  </a:lnTo>
                  <a:lnTo>
                    <a:pt x="373951" y="70009"/>
                  </a:lnTo>
                  <a:lnTo>
                    <a:pt x="372523" y="83058"/>
                  </a:lnTo>
                  <a:lnTo>
                    <a:pt x="366426" y="83439"/>
                  </a:lnTo>
                  <a:lnTo>
                    <a:pt x="377761" y="98298"/>
                  </a:lnTo>
                  <a:lnTo>
                    <a:pt x="391763" y="108490"/>
                  </a:lnTo>
                  <a:lnTo>
                    <a:pt x="404241" y="108680"/>
                  </a:lnTo>
                  <a:lnTo>
                    <a:pt x="430530" y="118491"/>
                  </a:lnTo>
                  <a:lnTo>
                    <a:pt x="447389" y="105918"/>
                  </a:lnTo>
                  <a:lnTo>
                    <a:pt x="456533" y="102584"/>
                  </a:lnTo>
                  <a:lnTo>
                    <a:pt x="457771" y="99536"/>
                  </a:lnTo>
                  <a:lnTo>
                    <a:pt x="461296" y="102203"/>
                  </a:lnTo>
                  <a:lnTo>
                    <a:pt x="458057" y="94202"/>
                  </a:lnTo>
                  <a:lnTo>
                    <a:pt x="456152" y="94393"/>
                  </a:lnTo>
                  <a:lnTo>
                    <a:pt x="459391" y="92869"/>
                  </a:lnTo>
                  <a:lnTo>
                    <a:pt x="457009" y="89725"/>
                  </a:lnTo>
                  <a:lnTo>
                    <a:pt x="458819" y="90297"/>
                  </a:lnTo>
                  <a:lnTo>
                    <a:pt x="457295" y="88963"/>
                  </a:lnTo>
                  <a:lnTo>
                    <a:pt x="459295" y="86868"/>
                  </a:lnTo>
                  <a:lnTo>
                    <a:pt x="461391" y="89821"/>
                  </a:lnTo>
                  <a:lnTo>
                    <a:pt x="476916" y="85820"/>
                  </a:lnTo>
                  <a:lnTo>
                    <a:pt x="480441" y="86582"/>
                  </a:lnTo>
                  <a:lnTo>
                    <a:pt x="492823" y="109823"/>
                  </a:lnTo>
                  <a:lnTo>
                    <a:pt x="527304" y="132207"/>
                  </a:lnTo>
                  <a:lnTo>
                    <a:pt x="532829" y="119158"/>
                  </a:lnTo>
                  <a:lnTo>
                    <a:pt x="549116" y="114395"/>
                  </a:lnTo>
                  <a:lnTo>
                    <a:pt x="553878" y="109156"/>
                  </a:lnTo>
                  <a:lnTo>
                    <a:pt x="563785" y="106299"/>
                  </a:lnTo>
                  <a:lnTo>
                    <a:pt x="585406" y="111633"/>
                  </a:lnTo>
                  <a:lnTo>
                    <a:pt x="600551" y="106870"/>
                  </a:lnTo>
                  <a:lnTo>
                    <a:pt x="607600" y="109442"/>
                  </a:lnTo>
                  <a:lnTo>
                    <a:pt x="612362" y="104965"/>
                  </a:lnTo>
                  <a:lnTo>
                    <a:pt x="619030" y="109633"/>
                  </a:lnTo>
                  <a:lnTo>
                    <a:pt x="635984" y="108204"/>
                  </a:lnTo>
                  <a:lnTo>
                    <a:pt x="636175" y="104584"/>
                  </a:lnTo>
                  <a:lnTo>
                    <a:pt x="631888" y="102679"/>
                  </a:lnTo>
                  <a:lnTo>
                    <a:pt x="640651" y="90487"/>
                  </a:lnTo>
                  <a:lnTo>
                    <a:pt x="641032" y="81058"/>
                  </a:lnTo>
                  <a:lnTo>
                    <a:pt x="657891" y="75057"/>
                  </a:lnTo>
                  <a:lnTo>
                    <a:pt x="665512" y="125825"/>
                  </a:lnTo>
                  <a:lnTo>
                    <a:pt x="663321" y="128492"/>
                  </a:lnTo>
                  <a:lnTo>
                    <a:pt x="665606" y="137636"/>
                  </a:lnTo>
                  <a:lnTo>
                    <a:pt x="671893" y="144113"/>
                  </a:lnTo>
                  <a:lnTo>
                    <a:pt x="671607" y="151447"/>
                  </a:lnTo>
                  <a:lnTo>
                    <a:pt x="685323" y="146590"/>
                  </a:lnTo>
                  <a:lnTo>
                    <a:pt x="689514" y="161925"/>
                  </a:lnTo>
                  <a:lnTo>
                    <a:pt x="710946" y="158687"/>
                  </a:lnTo>
                  <a:lnTo>
                    <a:pt x="728948" y="152781"/>
                  </a:lnTo>
                  <a:lnTo>
                    <a:pt x="736568" y="156305"/>
                  </a:lnTo>
                  <a:lnTo>
                    <a:pt x="745617" y="155162"/>
                  </a:lnTo>
                  <a:lnTo>
                    <a:pt x="762762" y="149542"/>
                  </a:lnTo>
                  <a:lnTo>
                    <a:pt x="770096" y="160401"/>
                  </a:lnTo>
                  <a:lnTo>
                    <a:pt x="777335" y="157829"/>
                  </a:lnTo>
                  <a:lnTo>
                    <a:pt x="789337" y="178213"/>
                  </a:lnTo>
                  <a:lnTo>
                    <a:pt x="795432" y="201739"/>
                  </a:lnTo>
                  <a:lnTo>
                    <a:pt x="800195" y="205168"/>
                  </a:lnTo>
                  <a:lnTo>
                    <a:pt x="781145" y="212503"/>
                  </a:lnTo>
                  <a:lnTo>
                    <a:pt x="790860" y="237363"/>
                  </a:lnTo>
                  <a:lnTo>
                    <a:pt x="788194" y="253174"/>
                  </a:lnTo>
                  <a:lnTo>
                    <a:pt x="793432" y="264509"/>
                  </a:lnTo>
                  <a:lnTo>
                    <a:pt x="789908" y="275272"/>
                  </a:lnTo>
                  <a:lnTo>
                    <a:pt x="791337" y="278416"/>
                  </a:lnTo>
                  <a:lnTo>
                    <a:pt x="787432" y="285940"/>
                  </a:lnTo>
                  <a:lnTo>
                    <a:pt x="789051" y="285179"/>
                  </a:lnTo>
                  <a:lnTo>
                    <a:pt x="797909" y="304800"/>
                  </a:lnTo>
                  <a:lnTo>
                    <a:pt x="815625" y="320040"/>
                  </a:lnTo>
                  <a:lnTo>
                    <a:pt x="806196" y="324136"/>
                  </a:lnTo>
                  <a:lnTo>
                    <a:pt x="808196" y="332422"/>
                  </a:lnTo>
                  <a:lnTo>
                    <a:pt x="804863" y="333565"/>
                  </a:lnTo>
                  <a:lnTo>
                    <a:pt x="806386" y="339947"/>
                  </a:lnTo>
                  <a:lnTo>
                    <a:pt x="802767" y="348996"/>
                  </a:lnTo>
                  <a:lnTo>
                    <a:pt x="803053" y="360045"/>
                  </a:lnTo>
                  <a:lnTo>
                    <a:pt x="818006" y="363474"/>
                  </a:lnTo>
                  <a:lnTo>
                    <a:pt x="827627" y="357187"/>
                  </a:lnTo>
                  <a:lnTo>
                    <a:pt x="821055" y="317945"/>
                  </a:lnTo>
                  <a:lnTo>
                    <a:pt x="831151" y="316135"/>
                  </a:lnTo>
                  <a:lnTo>
                    <a:pt x="834485" y="334994"/>
                  </a:lnTo>
                  <a:lnTo>
                    <a:pt x="866870" y="322421"/>
                  </a:lnTo>
                  <a:lnTo>
                    <a:pt x="888492" y="326707"/>
                  </a:lnTo>
                  <a:lnTo>
                    <a:pt x="886015" y="336995"/>
                  </a:lnTo>
                  <a:lnTo>
                    <a:pt x="890588" y="338423"/>
                  </a:lnTo>
                  <a:lnTo>
                    <a:pt x="889921" y="342043"/>
                  </a:lnTo>
                  <a:lnTo>
                    <a:pt x="885920" y="341662"/>
                  </a:lnTo>
                  <a:lnTo>
                    <a:pt x="885825" y="344614"/>
                  </a:lnTo>
                  <a:lnTo>
                    <a:pt x="882586" y="345091"/>
                  </a:lnTo>
                  <a:lnTo>
                    <a:pt x="880586" y="350139"/>
                  </a:lnTo>
                  <a:lnTo>
                    <a:pt x="881729" y="362712"/>
                  </a:lnTo>
                  <a:lnTo>
                    <a:pt x="879062" y="364331"/>
                  </a:lnTo>
                  <a:lnTo>
                    <a:pt x="880681" y="370904"/>
                  </a:lnTo>
                  <a:lnTo>
                    <a:pt x="890397" y="385191"/>
                  </a:lnTo>
                  <a:lnTo>
                    <a:pt x="895445" y="406622"/>
                  </a:lnTo>
                  <a:lnTo>
                    <a:pt x="876966" y="412147"/>
                  </a:lnTo>
                  <a:lnTo>
                    <a:pt x="857535" y="426720"/>
                  </a:lnTo>
                  <a:lnTo>
                    <a:pt x="863060" y="439674"/>
                  </a:lnTo>
                  <a:lnTo>
                    <a:pt x="893159" y="447675"/>
                  </a:lnTo>
                  <a:lnTo>
                    <a:pt x="907351" y="440912"/>
                  </a:lnTo>
                  <a:lnTo>
                    <a:pt x="917162" y="441960"/>
                  </a:lnTo>
                  <a:lnTo>
                    <a:pt x="926496" y="438055"/>
                  </a:lnTo>
                  <a:lnTo>
                    <a:pt x="939450" y="439388"/>
                  </a:lnTo>
                  <a:lnTo>
                    <a:pt x="941546" y="446722"/>
                  </a:lnTo>
                  <a:lnTo>
                    <a:pt x="963168" y="449771"/>
                  </a:lnTo>
                  <a:lnTo>
                    <a:pt x="969835" y="453390"/>
                  </a:lnTo>
                  <a:lnTo>
                    <a:pt x="969835" y="458248"/>
                  </a:lnTo>
                  <a:lnTo>
                    <a:pt x="965454" y="463105"/>
                  </a:lnTo>
                  <a:lnTo>
                    <a:pt x="966788" y="464820"/>
                  </a:lnTo>
                  <a:lnTo>
                    <a:pt x="972598" y="460820"/>
                  </a:lnTo>
                  <a:lnTo>
                    <a:pt x="987361" y="469678"/>
                  </a:lnTo>
                  <a:lnTo>
                    <a:pt x="995457" y="478917"/>
                  </a:lnTo>
                  <a:lnTo>
                    <a:pt x="994029" y="483203"/>
                  </a:lnTo>
                  <a:lnTo>
                    <a:pt x="997744" y="486537"/>
                  </a:lnTo>
                  <a:lnTo>
                    <a:pt x="998315" y="491299"/>
                  </a:lnTo>
                  <a:lnTo>
                    <a:pt x="1002125" y="494538"/>
                  </a:lnTo>
                  <a:lnTo>
                    <a:pt x="1003839" y="493109"/>
                  </a:lnTo>
                  <a:lnTo>
                    <a:pt x="1005935" y="499872"/>
                  </a:lnTo>
                  <a:lnTo>
                    <a:pt x="1013364" y="504158"/>
                  </a:lnTo>
                  <a:lnTo>
                    <a:pt x="1015841" y="501967"/>
                  </a:lnTo>
                  <a:lnTo>
                    <a:pt x="1018318" y="506254"/>
                  </a:lnTo>
                  <a:lnTo>
                    <a:pt x="1021746" y="504063"/>
                  </a:lnTo>
                  <a:lnTo>
                    <a:pt x="1020889" y="500444"/>
                  </a:lnTo>
                  <a:lnTo>
                    <a:pt x="1013555" y="495014"/>
                  </a:lnTo>
                  <a:lnTo>
                    <a:pt x="1009269" y="495014"/>
                  </a:lnTo>
                  <a:lnTo>
                    <a:pt x="1009079" y="491014"/>
                  </a:lnTo>
                  <a:lnTo>
                    <a:pt x="1006411" y="489680"/>
                  </a:lnTo>
                  <a:lnTo>
                    <a:pt x="1011364" y="472249"/>
                  </a:lnTo>
                  <a:lnTo>
                    <a:pt x="1039558" y="461105"/>
                  </a:lnTo>
                  <a:lnTo>
                    <a:pt x="1038606" y="454533"/>
                  </a:lnTo>
                  <a:lnTo>
                    <a:pt x="1044035" y="456152"/>
                  </a:lnTo>
                  <a:lnTo>
                    <a:pt x="1041463" y="457581"/>
                  </a:lnTo>
                  <a:lnTo>
                    <a:pt x="1041463" y="461105"/>
                  </a:lnTo>
                  <a:lnTo>
                    <a:pt x="1047845" y="458724"/>
                  </a:lnTo>
                  <a:lnTo>
                    <a:pt x="1051655" y="453580"/>
                  </a:lnTo>
                  <a:lnTo>
                    <a:pt x="1057084" y="455676"/>
                  </a:lnTo>
                  <a:lnTo>
                    <a:pt x="1065371" y="454247"/>
                  </a:lnTo>
                  <a:lnTo>
                    <a:pt x="1065085" y="443960"/>
                  </a:lnTo>
                  <a:lnTo>
                    <a:pt x="1081468" y="435388"/>
                  </a:lnTo>
                  <a:lnTo>
                    <a:pt x="1083945" y="454533"/>
                  </a:lnTo>
                  <a:lnTo>
                    <a:pt x="1082040" y="466058"/>
                  </a:lnTo>
                  <a:lnTo>
                    <a:pt x="1085373" y="465868"/>
                  </a:lnTo>
                  <a:lnTo>
                    <a:pt x="1087374" y="477298"/>
                  </a:lnTo>
                  <a:lnTo>
                    <a:pt x="1095470" y="475679"/>
                  </a:lnTo>
                  <a:lnTo>
                    <a:pt x="1107471" y="483394"/>
                  </a:lnTo>
                  <a:lnTo>
                    <a:pt x="1112996" y="491871"/>
                  </a:lnTo>
                  <a:lnTo>
                    <a:pt x="1111282" y="501967"/>
                  </a:lnTo>
                  <a:lnTo>
                    <a:pt x="1113377" y="513397"/>
                  </a:lnTo>
                  <a:lnTo>
                    <a:pt x="1123664" y="520351"/>
                  </a:lnTo>
                  <a:lnTo>
                    <a:pt x="1126903" y="567214"/>
                  </a:lnTo>
                  <a:lnTo>
                    <a:pt x="1136046" y="594931"/>
                  </a:lnTo>
                  <a:lnTo>
                    <a:pt x="1134903" y="605980"/>
                  </a:lnTo>
                  <a:lnTo>
                    <a:pt x="1137285" y="605885"/>
                  </a:lnTo>
                  <a:lnTo>
                    <a:pt x="1143381" y="633031"/>
                  </a:lnTo>
                  <a:lnTo>
                    <a:pt x="1145857" y="633413"/>
                  </a:lnTo>
                  <a:lnTo>
                    <a:pt x="1153001" y="651320"/>
                  </a:lnTo>
                  <a:lnTo>
                    <a:pt x="1154239" y="668369"/>
                  </a:lnTo>
                  <a:lnTo>
                    <a:pt x="1143190" y="669607"/>
                  </a:lnTo>
                  <a:lnTo>
                    <a:pt x="1139285" y="680466"/>
                  </a:lnTo>
                  <a:lnTo>
                    <a:pt x="1145476" y="682942"/>
                  </a:lnTo>
                  <a:lnTo>
                    <a:pt x="1160145" y="678466"/>
                  </a:lnTo>
                  <a:lnTo>
                    <a:pt x="1173194" y="696182"/>
                  </a:lnTo>
                  <a:lnTo>
                    <a:pt x="1178147" y="708088"/>
                  </a:lnTo>
                  <a:lnTo>
                    <a:pt x="1191673" y="706946"/>
                  </a:lnTo>
                  <a:lnTo>
                    <a:pt x="1189196" y="710755"/>
                  </a:lnTo>
                  <a:lnTo>
                    <a:pt x="1190720" y="726757"/>
                  </a:lnTo>
                  <a:lnTo>
                    <a:pt x="1199579" y="737330"/>
                  </a:lnTo>
                  <a:lnTo>
                    <a:pt x="1221105" y="744760"/>
                  </a:lnTo>
                  <a:lnTo>
                    <a:pt x="1224819" y="762571"/>
                  </a:lnTo>
                  <a:lnTo>
                    <a:pt x="1225486" y="767144"/>
                  </a:lnTo>
                  <a:lnTo>
                    <a:pt x="1205674" y="780574"/>
                  </a:lnTo>
                  <a:lnTo>
                    <a:pt x="1191768" y="800481"/>
                  </a:lnTo>
                  <a:lnTo>
                    <a:pt x="1189768" y="811054"/>
                  </a:lnTo>
                  <a:lnTo>
                    <a:pt x="1192435" y="818102"/>
                  </a:lnTo>
                  <a:lnTo>
                    <a:pt x="1189577" y="827627"/>
                  </a:lnTo>
                  <a:lnTo>
                    <a:pt x="1193959" y="837247"/>
                  </a:lnTo>
                  <a:lnTo>
                    <a:pt x="1192339" y="840581"/>
                  </a:lnTo>
                  <a:lnTo>
                    <a:pt x="1187672" y="836200"/>
                  </a:lnTo>
                  <a:lnTo>
                    <a:pt x="1152239" y="831342"/>
                  </a:lnTo>
                  <a:lnTo>
                    <a:pt x="1145953" y="823150"/>
                  </a:lnTo>
                  <a:lnTo>
                    <a:pt x="1144428" y="815340"/>
                  </a:lnTo>
                  <a:lnTo>
                    <a:pt x="1134999" y="813435"/>
                  </a:lnTo>
                  <a:lnTo>
                    <a:pt x="1121950" y="833819"/>
                  </a:lnTo>
                  <a:lnTo>
                    <a:pt x="1107948" y="828389"/>
                  </a:lnTo>
                  <a:lnTo>
                    <a:pt x="1081278" y="836581"/>
                  </a:lnTo>
                  <a:lnTo>
                    <a:pt x="1079563" y="840010"/>
                  </a:lnTo>
                  <a:lnTo>
                    <a:pt x="1072610" y="837724"/>
                  </a:lnTo>
                  <a:lnTo>
                    <a:pt x="1069848" y="843820"/>
                  </a:lnTo>
                  <a:lnTo>
                    <a:pt x="1060894" y="842963"/>
                  </a:lnTo>
                  <a:lnTo>
                    <a:pt x="1057180" y="846868"/>
                  </a:lnTo>
                  <a:lnTo>
                    <a:pt x="1043749" y="844772"/>
                  </a:lnTo>
                  <a:lnTo>
                    <a:pt x="1038796" y="841153"/>
                  </a:lnTo>
                  <a:lnTo>
                    <a:pt x="1028129" y="851345"/>
                  </a:lnTo>
                  <a:lnTo>
                    <a:pt x="1016984" y="851345"/>
                  </a:lnTo>
                  <a:lnTo>
                    <a:pt x="1012507" y="854202"/>
                  </a:lnTo>
                  <a:lnTo>
                    <a:pt x="997839" y="841153"/>
                  </a:lnTo>
                  <a:lnTo>
                    <a:pt x="995553" y="844963"/>
                  </a:lnTo>
                  <a:lnTo>
                    <a:pt x="990029" y="846487"/>
                  </a:lnTo>
                  <a:lnTo>
                    <a:pt x="987837" y="851535"/>
                  </a:lnTo>
                  <a:lnTo>
                    <a:pt x="971550" y="835152"/>
                  </a:lnTo>
                  <a:lnTo>
                    <a:pt x="950976" y="839248"/>
                  </a:lnTo>
                  <a:lnTo>
                    <a:pt x="938974" y="847725"/>
                  </a:lnTo>
                  <a:lnTo>
                    <a:pt x="903731" y="865441"/>
                  </a:lnTo>
                  <a:lnTo>
                    <a:pt x="892778" y="857440"/>
                  </a:lnTo>
                  <a:lnTo>
                    <a:pt x="875729" y="854678"/>
                  </a:lnTo>
                  <a:lnTo>
                    <a:pt x="872585" y="831342"/>
                  </a:lnTo>
                  <a:lnTo>
                    <a:pt x="869822" y="828770"/>
                  </a:lnTo>
                  <a:lnTo>
                    <a:pt x="826198" y="848678"/>
                  </a:lnTo>
                  <a:lnTo>
                    <a:pt x="843439" y="885635"/>
                  </a:lnTo>
                  <a:lnTo>
                    <a:pt x="837438" y="895445"/>
                  </a:lnTo>
                  <a:lnTo>
                    <a:pt x="783717" y="899350"/>
                  </a:lnTo>
                  <a:lnTo>
                    <a:pt x="768858" y="902779"/>
                  </a:lnTo>
                  <a:lnTo>
                    <a:pt x="759142" y="910590"/>
                  </a:lnTo>
                  <a:lnTo>
                    <a:pt x="762095" y="917257"/>
                  </a:lnTo>
                  <a:lnTo>
                    <a:pt x="757618" y="921829"/>
                  </a:lnTo>
                  <a:lnTo>
                    <a:pt x="726376" y="943261"/>
                  </a:lnTo>
                  <a:lnTo>
                    <a:pt x="705040" y="954405"/>
                  </a:lnTo>
                  <a:lnTo>
                    <a:pt x="699421" y="960501"/>
                  </a:lnTo>
                  <a:lnTo>
                    <a:pt x="715708" y="989933"/>
                  </a:lnTo>
                  <a:lnTo>
                    <a:pt x="713804" y="990695"/>
                  </a:lnTo>
                  <a:lnTo>
                    <a:pt x="714946" y="993838"/>
                  </a:lnTo>
                  <a:lnTo>
                    <a:pt x="709422" y="994410"/>
                  </a:lnTo>
                  <a:lnTo>
                    <a:pt x="707231" y="998506"/>
                  </a:lnTo>
                  <a:lnTo>
                    <a:pt x="712851" y="999458"/>
                  </a:lnTo>
                  <a:lnTo>
                    <a:pt x="715041" y="1003840"/>
                  </a:lnTo>
                  <a:lnTo>
                    <a:pt x="695420" y="1013270"/>
                  </a:lnTo>
                  <a:lnTo>
                    <a:pt x="692372" y="1009840"/>
                  </a:lnTo>
                  <a:lnTo>
                    <a:pt x="676084" y="1015651"/>
                  </a:lnTo>
                  <a:lnTo>
                    <a:pt x="678561" y="1022890"/>
                  </a:lnTo>
                  <a:lnTo>
                    <a:pt x="667512" y="1029843"/>
                  </a:lnTo>
                  <a:lnTo>
                    <a:pt x="662749" y="1038035"/>
                  </a:lnTo>
                  <a:lnTo>
                    <a:pt x="662082" y="1044416"/>
                  </a:lnTo>
                  <a:lnTo>
                    <a:pt x="668560" y="1049179"/>
                  </a:lnTo>
                  <a:lnTo>
                    <a:pt x="675037" y="1071944"/>
                  </a:lnTo>
                  <a:lnTo>
                    <a:pt x="656463" y="1109377"/>
                  </a:lnTo>
                  <a:lnTo>
                    <a:pt x="656939" y="1115187"/>
                  </a:lnTo>
                  <a:lnTo>
                    <a:pt x="663416" y="1122997"/>
                  </a:lnTo>
                  <a:lnTo>
                    <a:pt x="654558" y="1127855"/>
                  </a:lnTo>
                  <a:lnTo>
                    <a:pt x="638556" y="1127284"/>
                  </a:lnTo>
                  <a:lnTo>
                    <a:pt x="625221" y="1121569"/>
                  </a:lnTo>
                  <a:lnTo>
                    <a:pt x="601503" y="1142333"/>
                  </a:lnTo>
                  <a:lnTo>
                    <a:pt x="596932" y="1138904"/>
                  </a:lnTo>
                  <a:lnTo>
                    <a:pt x="574071" y="1110805"/>
                  </a:lnTo>
                  <a:lnTo>
                    <a:pt x="575881" y="1103090"/>
                  </a:lnTo>
                  <a:lnTo>
                    <a:pt x="574071" y="1100995"/>
                  </a:lnTo>
                  <a:lnTo>
                    <a:pt x="582168" y="1096137"/>
                  </a:lnTo>
                  <a:lnTo>
                    <a:pt x="580930" y="1087946"/>
                  </a:lnTo>
                  <a:lnTo>
                    <a:pt x="590169" y="1073944"/>
                  </a:lnTo>
                  <a:lnTo>
                    <a:pt x="583120" y="1066229"/>
                  </a:lnTo>
                  <a:lnTo>
                    <a:pt x="572357" y="1066419"/>
                  </a:lnTo>
                  <a:lnTo>
                    <a:pt x="568833" y="1068514"/>
                  </a:lnTo>
                  <a:lnTo>
                    <a:pt x="569690" y="1071944"/>
                  </a:lnTo>
                  <a:lnTo>
                    <a:pt x="563308" y="1072610"/>
                  </a:lnTo>
                  <a:lnTo>
                    <a:pt x="561498" y="1095565"/>
                  </a:lnTo>
                  <a:lnTo>
                    <a:pt x="553783" y="1098328"/>
                  </a:lnTo>
                  <a:lnTo>
                    <a:pt x="555307" y="1100899"/>
                  </a:lnTo>
                  <a:lnTo>
                    <a:pt x="522351" y="1106138"/>
                  </a:lnTo>
                  <a:lnTo>
                    <a:pt x="522446" y="1101280"/>
                  </a:lnTo>
                  <a:lnTo>
                    <a:pt x="514064" y="1103186"/>
                  </a:lnTo>
                  <a:lnTo>
                    <a:pt x="513588" y="1100423"/>
                  </a:lnTo>
                  <a:lnTo>
                    <a:pt x="505968" y="1098709"/>
                  </a:lnTo>
                  <a:lnTo>
                    <a:pt x="492252" y="1101090"/>
                  </a:lnTo>
                  <a:lnTo>
                    <a:pt x="478726" y="1107186"/>
                  </a:lnTo>
                  <a:lnTo>
                    <a:pt x="478060" y="1101947"/>
                  </a:lnTo>
                  <a:lnTo>
                    <a:pt x="483489" y="1090994"/>
                  </a:lnTo>
                  <a:lnTo>
                    <a:pt x="482822" y="1085755"/>
                  </a:lnTo>
                  <a:lnTo>
                    <a:pt x="473964" y="1087374"/>
                  </a:lnTo>
                  <a:lnTo>
                    <a:pt x="471392" y="1089184"/>
                  </a:lnTo>
                  <a:lnTo>
                    <a:pt x="475106" y="1108234"/>
                  </a:lnTo>
                  <a:lnTo>
                    <a:pt x="454723" y="1114520"/>
                  </a:lnTo>
                  <a:lnTo>
                    <a:pt x="446913" y="1120330"/>
                  </a:lnTo>
                  <a:lnTo>
                    <a:pt x="449199" y="1127760"/>
                  </a:lnTo>
                  <a:lnTo>
                    <a:pt x="444341" y="1129094"/>
                  </a:lnTo>
                  <a:lnTo>
                    <a:pt x="445579" y="1131570"/>
                  </a:lnTo>
                  <a:lnTo>
                    <a:pt x="441864" y="1131094"/>
                  </a:lnTo>
                  <a:lnTo>
                    <a:pt x="441864" y="1136904"/>
                  </a:lnTo>
                  <a:lnTo>
                    <a:pt x="423576" y="1145667"/>
                  </a:lnTo>
                  <a:lnTo>
                    <a:pt x="404146" y="1159192"/>
                  </a:lnTo>
                  <a:lnTo>
                    <a:pt x="403384" y="1181957"/>
                  </a:lnTo>
                  <a:lnTo>
                    <a:pt x="400335" y="1182719"/>
                  </a:lnTo>
                  <a:lnTo>
                    <a:pt x="404146" y="1199483"/>
                  </a:lnTo>
                  <a:lnTo>
                    <a:pt x="401574" y="1207865"/>
                  </a:lnTo>
                  <a:lnTo>
                    <a:pt x="403669" y="1220629"/>
                  </a:lnTo>
                  <a:lnTo>
                    <a:pt x="384334" y="1225867"/>
                  </a:lnTo>
                  <a:lnTo>
                    <a:pt x="366903" y="1225391"/>
                  </a:lnTo>
                  <a:lnTo>
                    <a:pt x="364997" y="1227677"/>
                  </a:lnTo>
                  <a:lnTo>
                    <a:pt x="366712" y="1235964"/>
                  </a:lnTo>
                  <a:lnTo>
                    <a:pt x="334137" y="1230725"/>
                  </a:lnTo>
                  <a:lnTo>
                    <a:pt x="313563" y="1243489"/>
                  </a:lnTo>
                  <a:lnTo>
                    <a:pt x="294131" y="1246727"/>
                  </a:lnTo>
                  <a:lnTo>
                    <a:pt x="285940" y="1236916"/>
                  </a:lnTo>
                  <a:lnTo>
                    <a:pt x="268414" y="1198150"/>
                  </a:lnTo>
                  <a:lnTo>
                    <a:pt x="260985" y="1205579"/>
                  </a:lnTo>
                  <a:lnTo>
                    <a:pt x="269938" y="1237774"/>
                  </a:lnTo>
                  <a:lnTo>
                    <a:pt x="281844" y="1253204"/>
                  </a:lnTo>
                  <a:lnTo>
                    <a:pt x="273844" y="1261110"/>
                  </a:lnTo>
                  <a:lnTo>
                    <a:pt x="262985" y="1255776"/>
                  </a:lnTo>
                  <a:lnTo>
                    <a:pt x="254984" y="1240250"/>
                  </a:lnTo>
                  <a:lnTo>
                    <a:pt x="249841" y="1218247"/>
                  </a:lnTo>
                  <a:lnTo>
                    <a:pt x="249745" y="1233202"/>
                  </a:lnTo>
                  <a:lnTo>
                    <a:pt x="234505" y="1240917"/>
                  </a:lnTo>
                  <a:lnTo>
                    <a:pt x="237077" y="1279970"/>
                  </a:lnTo>
                  <a:lnTo>
                    <a:pt x="232600" y="1285970"/>
                  </a:lnTo>
                  <a:lnTo>
                    <a:pt x="215836" y="1289590"/>
                  </a:lnTo>
                  <a:lnTo>
                    <a:pt x="214884" y="1269016"/>
                  </a:lnTo>
                  <a:lnTo>
                    <a:pt x="211169" y="1253776"/>
                  </a:lnTo>
                  <a:lnTo>
                    <a:pt x="199263" y="1260920"/>
                  </a:lnTo>
                  <a:lnTo>
                    <a:pt x="207169" y="1272159"/>
                  </a:lnTo>
                  <a:lnTo>
                    <a:pt x="200406" y="1270730"/>
                  </a:lnTo>
                  <a:lnTo>
                    <a:pt x="190119" y="1279398"/>
                  </a:lnTo>
                  <a:lnTo>
                    <a:pt x="185642" y="1270159"/>
                  </a:lnTo>
                  <a:lnTo>
                    <a:pt x="165354" y="1282922"/>
                  </a:lnTo>
                  <a:lnTo>
                    <a:pt x="144970" y="1255490"/>
                  </a:lnTo>
                  <a:lnTo>
                    <a:pt x="139065" y="1254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0" name="Freihandform: Form 189">
              <a:extLst>
                <a:ext uri="{FF2B5EF4-FFF2-40B4-BE49-F238E27FC236}">
                  <a16:creationId xmlns:a16="http://schemas.microsoft.com/office/drawing/2014/main" id="{F768290E-6EDC-4887-88BB-6A00E80E3676}"/>
                </a:ext>
              </a:extLst>
            </p:cNvPr>
            <p:cNvSpPr/>
            <p:nvPr/>
          </p:nvSpPr>
          <p:spPr>
            <a:xfrm>
              <a:off x="2440524" y="2735337"/>
              <a:ext cx="257400" cy="306900"/>
            </a:xfrm>
            <a:custGeom>
              <a:avLst/>
              <a:gdLst>
                <a:gd name="connsiteX0" fmla="*/ 31623 w 495300"/>
                <a:gd name="connsiteY0" fmla="*/ 374999 h 590550"/>
                <a:gd name="connsiteX1" fmla="*/ 30766 w 495300"/>
                <a:gd name="connsiteY1" fmla="*/ 368713 h 590550"/>
                <a:gd name="connsiteX2" fmla="*/ 38576 w 495300"/>
                <a:gd name="connsiteY2" fmla="*/ 353473 h 590550"/>
                <a:gd name="connsiteX3" fmla="*/ 38576 w 495300"/>
                <a:gd name="connsiteY3" fmla="*/ 339661 h 590550"/>
                <a:gd name="connsiteX4" fmla="*/ 44482 w 495300"/>
                <a:gd name="connsiteY4" fmla="*/ 333661 h 590550"/>
                <a:gd name="connsiteX5" fmla="*/ 44387 w 495300"/>
                <a:gd name="connsiteY5" fmla="*/ 325469 h 590550"/>
                <a:gd name="connsiteX6" fmla="*/ 31528 w 495300"/>
                <a:gd name="connsiteY6" fmla="*/ 308134 h 590550"/>
                <a:gd name="connsiteX7" fmla="*/ 30289 w 495300"/>
                <a:gd name="connsiteY7" fmla="*/ 301942 h 590550"/>
                <a:gd name="connsiteX8" fmla="*/ 35909 w 495300"/>
                <a:gd name="connsiteY8" fmla="*/ 300704 h 590550"/>
                <a:gd name="connsiteX9" fmla="*/ 34576 w 495300"/>
                <a:gd name="connsiteY9" fmla="*/ 282702 h 590550"/>
                <a:gd name="connsiteX10" fmla="*/ 26194 w 495300"/>
                <a:gd name="connsiteY10" fmla="*/ 258794 h 590550"/>
                <a:gd name="connsiteX11" fmla="*/ 36481 w 495300"/>
                <a:gd name="connsiteY11" fmla="*/ 255079 h 590550"/>
                <a:gd name="connsiteX12" fmla="*/ 35338 w 495300"/>
                <a:gd name="connsiteY12" fmla="*/ 242792 h 590550"/>
                <a:gd name="connsiteX13" fmla="*/ 60579 w 495300"/>
                <a:gd name="connsiteY13" fmla="*/ 239744 h 590550"/>
                <a:gd name="connsiteX14" fmla="*/ 58103 w 495300"/>
                <a:gd name="connsiteY14" fmla="*/ 229552 h 590550"/>
                <a:gd name="connsiteX15" fmla="*/ 67246 w 495300"/>
                <a:gd name="connsiteY15" fmla="*/ 229552 h 590550"/>
                <a:gd name="connsiteX16" fmla="*/ 78867 w 495300"/>
                <a:gd name="connsiteY16" fmla="*/ 224504 h 590550"/>
                <a:gd name="connsiteX17" fmla="*/ 102013 w 495300"/>
                <a:gd name="connsiteY17" fmla="*/ 230600 h 590550"/>
                <a:gd name="connsiteX18" fmla="*/ 110776 w 495300"/>
                <a:gd name="connsiteY18" fmla="*/ 228505 h 590550"/>
                <a:gd name="connsiteX19" fmla="*/ 111823 w 495300"/>
                <a:gd name="connsiteY19" fmla="*/ 225171 h 590550"/>
                <a:gd name="connsiteX20" fmla="*/ 115253 w 495300"/>
                <a:gd name="connsiteY20" fmla="*/ 224980 h 590550"/>
                <a:gd name="connsiteX21" fmla="*/ 114681 w 495300"/>
                <a:gd name="connsiteY21" fmla="*/ 218503 h 590550"/>
                <a:gd name="connsiteX22" fmla="*/ 116014 w 495300"/>
                <a:gd name="connsiteY22" fmla="*/ 214598 h 590550"/>
                <a:gd name="connsiteX23" fmla="*/ 118110 w 495300"/>
                <a:gd name="connsiteY23" fmla="*/ 214979 h 590550"/>
                <a:gd name="connsiteX24" fmla="*/ 107537 w 495300"/>
                <a:gd name="connsiteY24" fmla="*/ 212503 h 590550"/>
                <a:gd name="connsiteX25" fmla="*/ 105346 w 495300"/>
                <a:gd name="connsiteY25" fmla="*/ 208883 h 590550"/>
                <a:gd name="connsiteX26" fmla="*/ 106204 w 495300"/>
                <a:gd name="connsiteY26" fmla="*/ 201454 h 590550"/>
                <a:gd name="connsiteX27" fmla="*/ 103537 w 495300"/>
                <a:gd name="connsiteY27" fmla="*/ 198596 h 590550"/>
                <a:gd name="connsiteX28" fmla="*/ 72295 w 495300"/>
                <a:gd name="connsiteY28" fmla="*/ 199453 h 590550"/>
                <a:gd name="connsiteX29" fmla="*/ 68389 w 495300"/>
                <a:gd name="connsiteY29" fmla="*/ 191452 h 590550"/>
                <a:gd name="connsiteX30" fmla="*/ 50673 w 495300"/>
                <a:gd name="connsiteY30" fmla="*/ 196500 h 590550"/>
                <a:gd name="connsiteX31" fmla="*/ 49530 w 495300"/>
                <a:gd name="connsiteY31" fmla="*/ 193834 h 590550"/>
                <a:gd name="connsiteX32" fmla="*/ 33814 w 495300"/>
                <a:gd name="connsiteY32" fmla="*/ 202787 h 590550"/>
                <a:gd name="connsiteX33" fmla="*/ 18383 w 495300"/>
                <a:gd name="connsiteY33" fmla="*/ 206692 h 590550"/>
                <a:gd name="connsiteX34" fmla="*/ 9525 w 495300"/>
                <a:gd name="connsiteY34" fmla="*/ 173164 h 590550"/>
                <a:gd name="connsiteX35" fmla="*/ 11335 w 495300"/>
                <a:gd name="connsiteY35" fmla="*/ 168973 h 590550"/>
                <a:gd name="connsiteX36" fmla="*/ 14954 w 495300"/>
                <a:gd name="connsiteY36" fmla="*/ 168783 h 590550"/>
                <a:gd name="connsiteX37" fmla="*/ 13145 w 495300"/>
                <a:gd name="connsiteY37" fmla="*/ 151257 h 590550"/>
                <a:gd name="connsiteX38" fmla="*/ 15716 w 495300"/>
                <a:gd name="connsiteY38" fmla="*/ 139636 h 590550"/>
                <a:gd name="connsiteX39" fmla="*/ 19145 w 495300"/>
                <a:gd name="connsiteY39" fmla="*/ 139350 h 590550"/>
                <a:gd name="connsiteX40" fmla="*/ 17907 w 495300"/>
                <a:gd name="connsiteY40" fmla="*/ 131445 h 590550"/>
                <a:gd name="connsiteX41" fmla="*/ 24860 w 495300"/>
                <a:gd name="connsiteY41" fmla="*/ 130588 h 590550"/>
                <a:gd name="connsiteX42" fmla="*/ 23050 w 495300"/>
                <a:gd name="connsiteY42" fmla="*/ 118300 h 590550"/>
                <a:gd name="connsiteX43" fmla="*/ 19621 w 495300"/>
                <a:gd name="connsiteY43" fmla="*/ 118491 h 590550"/>
                <a:gd name="connsiteX44" fmla="*/ 19240 w 495300"/>
                <a:gd name="connsiteY44" fmla="*/ 109728 h 590550"/>
                <a:gd name="connsiteX45" fmla="*/ 34957 w 495300"/>
                <a:gd name="connsiteY45" fmla="*/ 107632 h 590550"/>
                <a:gd name="connsiteX46" fmla="*/ 73723 w 495300"/>
                <a:gd name="connsiteY46" fmla="*/ 91440 h 590550"/>
                <a:gd name="connsiteX47" fmla="*/ 71342 w 495300"/>
                <a:gd name="connsiteY47" fmla="*/ 85249 h 590550"/>
                <a:gd name="connsiteX48" fmla="*/ 76676 w 495300"/>
                <a:gd name="connsiteY48" fmla="*/ 82486 h 590550"/>
                <a:gd name="connsiteX49" fmla="*/ 73152 w 495300"/>
                <a:gd name="connsiteY49" fmla="*/ 75438 h 590550"/>
                <a:gd name="connsiteX50" fmla="*/ 75438 w 495300"/>
                <a:gd name="connsiteY50" fmla="*/ 74200 h 590550"/>
                <a:gd name="connsiteX51" fmla="*/ 74390 w 495300"/>
                <a:gd name="connsiteY51" fmla="*/ 72295 h 590550"/>
                <a:gd name="connsiteX52" fmla="*/ 81724 w 495300"/>
                <a:gd name="connsiteY52" fmla="*/ 68961 h 590550"/>
                <a:gd name="connsiteX53" fmla="*/ 76200 w 495300"/>
                <a:gd name="connsiteY53" fmla="*/ 50006 h 590550"/>
                <a:gd name="connsiteX54" fmla="*/ 86296 w 495300"/>
                <a:gd name="connsiteY54" fmla="*/ 45625 h 590550"/>
                <a:gd name="connsiteX55" fmla="*/ 86392 w 495300"/>
                <a:gd name="connsiteY55" fmla="*/ 40767 h 590550"/>
                <a:gd name="connsiteX56" fmla="*/ 94393 w 495300"/>
                <a:gd name="connsiteY56" fmla="*/ 36100 h 590550"/>
                <a:gd name="connsiteX57" fmla="*/ 95440 w 495300"/>
                <a:gd name="connsiteY57" fmla="*/ 38386 h 590550"/>
                <a:gd name="connsiteX58" fmla="*/ 119348 w 495300"/>
                <a:gd name="connsiteY58" fmla="*/ 28575 h 590550"/>
                <a:gd name="connsiteX59" fmla="*/ 117538 w 495300"/>
                <a:gd name="connsiteY59" fmla="*/ 24574 h 590550"/>
                <a:gd name="connsiteX60" fmla="*/ 136874 w 495300"/>
                <a:gd name="connsiteY60" fmla="*/ 17716 h 590550"/>
                <a:gd name="connsiteX61" fmla="*/ 134493 w 495300"/>
                <a:gd name="connsiteY61" fmla="*/ 10763 h 590550"/>
                <a:gd name="connsiteX62" fmla="*/ 137350 w 495300"/>
                <a:gd name="connsiteY62" fmla="*/ 9525 h 590550"/>
                <a:gd name="connsiteX63" fmla="*/ 171926 w 495300"/>
                <a:gd name="connsiteY63" fmla="*/ 84963 h 590550"/>
                <a:gd name="connsiteX64" fmla="*/ 174879 w 495300"/>
                <a:gd name="connsiteY64" fmla="*/ 84867 h 590550"/>
                <a:gd name="connsiteX65" fmla="*/ 180022 w 495300"/>
                <a:gd name="connsiteY65" fmla="*/ 93250 h 590550"/>
                <a:gd name="connsiteX66" fmla="*/ 184595 w 495300"/>
                <a:gd name="connsiteY66" fmla="*/ 91345 h 590550"/>
                <a:gd name="connsiteX67" fmla="*/ 193929 w 495300"/>
                <a:gd name="connsiteY67" fmla="*/ 108013 h 590550"/>
                <a:gd name="connsiteX68" fmla="*/ 204597 w 495300"/>
                <a:gd name="connsiteY68" fmla="*/ 99536 h 590550"/>
                <a:gd name="connsiteX69" fmla="*/ 234124 w 495300"/>
                <a:gd name="connsiteY69" fmla="*/ 85725 h 590550"/>
                <a:gd name="connsiteX70" fmla="*/ 230695 w 495300"/>
                <a:gd name="connsiteY70" fmla="*/ 75819 h 590550"/>
                <a:gd name="connsiteX71" fmla="*/ 241935 w 495300"/>
                <a:gd name="connsiteY71" fmla="*/ 75438 h 590550"/>
                <a:gd name="connsiteX72" fmla="*/ 244126 w 495300"/>
                <a:gd name="connsiteY72" fmla="*/ 78486 h 590550"/>
                <a:gd name="connsiteX73" fmla="*/ 251936 w 495300"/>
                <a:gd name="connsiteY73" fmla="*/ 76105 h 590550"/>
                <a:gd name="connsiteX74" fmla="*/ 264223 w 495300"/>
                <a:gd name="connsiteY74" fmla="*/ 66103 h 590550"/>
                <a:gd name="connsiteX75" fmla="*/ 271272 w 495300"/>
                <a:gd name="connsiteY75" fmla="*/ 85249 h 590550"/>
                <a:gd name="connsiteX76" fmla="*/ 280225 w 495300"/>
                <a:gd name="connsiteY76" fmla="*/ 86011 h 590550"/>
                <a:gd name="connsiteX77" fmla="*/ 295085 w 495300"/>
                <a:gd name="connsiteY77" fmla="*/ 79819 h 590550"/>
                <a:gd name="connsiteX78" fmla="*/ 296228 w 495300"/>
                <a:gd name="connsiteY78" fmla="*/ 81629 h 590550"/>
                <a:gd name="connsiteX79" fmla="*/ 305467 w 495300"/>
                <a:gd name="connsiteY79" fmla="*/ 74104 h 590550"/>
                <a:gd name="connsiteX80" fmla="*/ 326898 w 495300"/>
                <a:gd name="connsiteY80" fmla="*/ 63913 h 590550"/>
                <a:gd name="connsiteX81" fmla="*/ 325850 w 495300"/>
                <a:gd name="connsiteY81" fmla="*/ 62103 h 590550"/>
                <a:gd name="connsiteX82" fmla="*/ 330422 w 495300"/>
                <a:gd name="connsiteY82" fmla="*/ 56197 h 590550"/>
                <a:gd name="connsiteX83" fmla="*/ 381286 w 495300"/>
                <a:gd name="connsiteY83" fmla="*/ 89916 h 590550"/>
                <a:gd name="connsiteX84" fmla="*/ 376809 w 495300"/>
                <a:gd name="connsiteY84" fmla="*/ 101346 h 590550"/>
                <a:gd name="connsiteX85" fmla="*/ 383381 w 495300"/>
                <a:gd name="connsiteY85" fmla="*/ 93250 h 590550"/>
                <a:gd name="connsiteX86" fmla="*/ 386620 w 495300"/>
                <a:gd name="connsiteY86" fmla="*/ 92488 h 590550"/>
                <a:gd name="connsiteX87" fmla="*/ 404336 w 495300"/>
                <a:gd name="connsiteY87" fmla="*/ 106680 h 590550"/>
                <a:gd name="connsiteX88" fmla="*/ 410146 w 495300"/>
                <a:gd name="connsiteY88" fmla="*/ 101250 h 590550"/>
                <a:gd name="connsiteX89" fmla="*/ 413290 w 495300"/>
                <a:gd name="connsiteY89" fmla="*/ 85725 h 590550"/>
                <a:gd name="connsiteX90" fmla="*/ 416052 w 495300"/>
                <a:gd name="connsiteY90" fmla="*/ 87249 h 590550"/>
                <a:gd name="connsiteX91" fmla="*/ 421100 w 495300"/>
                <a:gd name="connsiteY91" fmla="*/ 91725 h 590550"/>
                <a:gd name="connsiteX92" fmla="*/ 429387 w 495300"/>
                <a:gd name="connsiteY92" fmla="*/ 108299 h 590550"/>
                <a:gd name="connsiteX93" fmla="*/ 423577 w 495300"/>
                <a:gd name="connsiteY93" fmla="*/ 115824 h 590550"/>
                <a:gd name="connsiteX94" fmla="*/ 413861 w 495300"/>
                <a:gd name="connsiteY94" fmla="*/ 119539 h 590550"/>
                <a:gd name="connsiteX95" fmla="*/ 413861 w 495300"/>
                <a:gd name="connsiteY95" fmla="*/ 123253 h 590550"/>
                <a:gd name="connsiteX96" fmla="*/ 420148 w 495300"/>
                <a:gd name="connsiteY96" fmla="*/ 122110 h 590550"/>
                <a:gd name="connsiteX97" fmla="*/ 421862 w 495300"/>
                <a:gd name="connsiteY97" fmla="*/ 118491 h 590550"/>
                <a:gd name="connsiteX98" fmla="*/ 428435 w 495300"/>
                <a:gd name="connsiteY98" fmla="*/ 115538 h 590550"/>
                <a:gd name="connsiteX99" fmla="*/ 433102 w 495300"/>
                <a:gd name="connsiteY99" fmla="*/ 115824 h 590550"/>
                <a:gd name="connsiteX100" fmla="*/ 438245 w 495300"/>
                <a:gd name="connsiteY100" fmla="*/ 120491 h 590550"/>
                <a:gd name="connsiteX101" fmla="*/ 444055 w 495300"/>
                <a:gd name="connsiteY101" fmla="*/ 119634 h 590550"/>
                <a:gd name="connsiteX102" fmla="*/ 453009 w 495300"/>
                <a:gd name="connsiteY102" fmla="*/ 123920 h 590550"/>
                <a:gd name="connsiteX103" fmla="*/ 459200 w 495300"/>
                <a:gd name="connsiteY103" fmla="*/ 134779 h 590550"/>
                <a:gd name="connsiteX104" fmla="*/ 465106 w 495300"/>
                <a:gd name="connsiteY104" fmla="*/ 132874 h 590550"/>
                <a:gd name="connsiteX105" fmla="*/ 470440 w 495300"/>
                <a:gd name="connsiteY105" fmla="*/ 137446 h 590550"/>
                <a:gd name="connsiteX106" fmla="*/ 471392 w 495300"/>
                <a:gd name="connsiteY106" fmla="*/ 141541 h 590550"/>
                <a:gd name="connsiteX107" fmla="*/ 468725 w 495300"/>
                <a:gd name="connsiteY107" fmla="*/ 145161 h 590550"/>
                <a:gd name="connsiteX108" fmla="*/ 473107 w 495300"/>
                <a:gd name="connsiteY108" fmla="*/ 145542 h 590550"/>
                <a:gd name="connsiteX109" fmla="*/ 470535 w 495300"/>
                <a:gd name="connsiteY109" fmla="*/ 151733 h 590550"/>
                <a:gd name="connsiteX110" fmla="*/ 478822 w 495300"/>
                <a:gd name="connsiteY110" fmla="*/ 151733 h 590550"/>
                <a:gd name="connsiteX111" fmla="*/ 479774 w 495300"/>
                <a:gd name="connsiteY111" fmla="*/ 156019 h 590550"/>
                <a:gd name="connsiteX112" fmla="*/ 487680 w 495300"/>
                <a:gd name="connsiteY112" fmla="*/ 164020 h 590550"/>
                <a:gd name="connsiteX113" fmla="*/ 478441 w 495300"/>
                <a:gd name="connsiteY113" fmla="*/ 182784 h 590550"/>
                <a:gd name="connsiteX114" fmla="*/ 475298 w 495300"/>
                <a:gd name="connsiteY114" fmla="*/ 204692 h 590550"/>
                <a:gd name="connsiteX115" fmla="*/ 469678 w 495300"/>
                <a:gd name="connsiteY115" fmla="*/ 210979 h 590550"/>
                <a:gd name="connsiteX116" fmla="*/ 467963 w 495300"/>
                <a:gd name="connsiteY116" fmla="*/ 217551 h 590550"/>
                <a:gd name="connsiteX117" fmla="*/ 474345 w 495300"/>
                <a:gd name="connsiteY117" fmla="*/ 219456 h 590550"/>
                <a:gd name="connsiteX118" fmla="*/ 474059 w 495300"/>
                <a:gd name="connsiteY118" fmla="*/ 234982 h 590550"/>
                <a:gd name="connsiteX119" fmla="*/ 483870 w 495300"/>
                <a:gd name="connsiteY119" fmla="*/ 278892 h 590550"/>
                <a:gd name="connsiteX120" fmla="*/ 484823 w 495300"/>
                <a:gd name="connsiteY120" fmla="*/ 294608 h 590550"/>
                <a:gd name="connsiteX121" fmla="*/ 474154 w 495300"/>
                <a:gd name="connsiteY121" fmla="*/ 297561 h 590550"/>
                <a:gd name="connsiteX122" fmla="*/ 463105 w 495300"/>
                <a:gd name="connsiteY122" fmla="*/ 305181 h 590550"/>
                <a:gd name="connsiteX123" fmla="*/ 464725 w 495300"/>
                <a:gd name="connsiteY123" fmla="*/ 308134 h 590550"/>
                <a:gd name="connsiteX124" fmla="*/ 470249 w 495300"/>
                <a:gd name="connsiteY124" fmla="*/ 306895 h 590550"/>
                <a:gd name="connsiteX125" fmla="*/ 471297 w 495300"/>
                <a:gd name="connsiteY125" fmla="*/ 310039 h 590550"/>
                <a:gd name="connsiteX126" fmla="*/ 478345 w 495300"/>
                <a:gd name="connsiteY126" fmla="*/ 308896 h 590550"/>
                <a:gd name="connsiteX127" fmla="*/ 477679 w 495300"/>
                <a:gd name="connsiteY127" fmla="*/ 314515 h 590550"/>
                <a:gd name="connsiteX128" fmla="*/ 465963 w 495300"/>
                <a:gd name="connsiteY128" fmla="*/ 322421 h 590550"/>
                <a:gd name="connsiteX129" fmla="*/ 477012 w 495300"/>
                <a:gd name="connsiteY129" fmla="*/ 333756 h 590550"/>
                <a:gd name="connsiteX130" fmla="*/ 451771 w 495300"/>
                <a:gd name="connsiteY130" fmla="*/ 336328 h 590550"/>
                <a:gd name="connsiteX131" fmla="*/ 448532 w 495300"/>
                <a:gd name="connsiteY131" fmla="*/ 342138 h 590550"/>
                <a:gd name="connsiteX132" fmla="*/ 451485 w 495300"/>
                <a:gd name="connsiteY132" fmla="*/ 353568 h 590550"/>
                <a:gd name="connsiteX133" fmla="*/ 445484 w 495300"/>
                <a:gd name="connsiteY133" fmla="*/ 359092 h 590550"/>
                <a:gd name="connsiteX134" fmla="*/ 435197 w 495300"/>
                <a:gd name="connsiteY134" fmla="*/ 376237 h 590550"/>
                <a:gd name="connsiteX135" fmla="*/ 422529 w 495300"/>
                <a:gd name="connsiteY135" fmla="*/ 381190 h 590550"/>
                <a:gd name="connsiteX136" fmla="*/ 420529 w 495300"/>
                <a:gd name="connsiteY136" fmla="*/ 395097 h 590550"/>
                <a:gd name="connsiteX137" fmla="*/ 430816 w 495300"/>
                <a:gd name="connsiteY137" fmla="*/ 424148 h 590550"/>
                <a:gd name="connsiteX138" fmla="*/ 443770 w 495300"/>
                <a:gd name="connsiteY138" fmla="*/ 421386 h 590550"/>
                <a:gd name="connsiteX139" fmla="*/ 461296 w 495300"/>
                <a:gd name="connsiteY139" fmla="*/ 421862 h 590550"/>
                <a:gd name="connsiteX140" fmla="*/ 469106 w 495300"/>
                <a:gd name="connsiteY140" fmla="*/ 458438 h 590550"/>
                <a:gd name="connsiteX141" fmla="*/ 472821 w 495300"/>
                <a:gd name="connsiteY141" fmla="*/ 466058 h 590550"/>
                <a:gd name="connsiteX142" fmla="*/ 458724 w 495300"/>
                <a:gd name="connsiteY142" fmla="*/ 471011 h 590550"/>
                <a:gd name="connsiteX143" fmla="*/ 451104 w 495300"/>
                <a:gd name="connsiteY143" fmla="*/ 476631 h 590550"/>
                <a:gd name="connsiteX144" fmla="*/ 448532 w 495300"/>
                <a:gd name="connsiteY144" fmla="*/ 471297 h 590550"/>
                <a:gd name="connsiteX145" fmla="*/ 446056 w 495300"/>
                <a:gd name="connsiteY145" fmla="*/ 471487 h 590550"/>
                <a:gd name="connsiteX146" fmla="*/ 441293 w 495300"/>
                <a:gd name="connsiteY146" fmla="*/ 477679 h 590550"/>
                <a:gd name="connsiteX147" fmla="*/ 439864 w 495300"/>
                <a:gd name="connsiteY147" fmla="*/ 474440 h 590550"/>
                <a:gd name="connsiteX148" fmla="*/ 435197 w 495300"/>
                <a:gd name="connsiteY148" fmla="*/ 475012 h 590550"/>
                <a:gd name="connsiteX149" fmla="*/ 439769 w 495300"/>
                <a:gd name="connsiteY149" fmla="*/ 468058 h 590550"/>
                <a:gd name="connsiteX150" fmla="*/ 435483 w 495300"/>
                <a:gd name="connsiteY150" fmla="*/ 465201 h 590550"/>
                <a:gd name="connsiteX151" fmla="*/ 431387 w 495300"/>
                <a:gd name="connsiteY151" fmla="*/ 469011 h 590550"/>
                <a:gd name="connsiteX152" fmla="*/ 426529 w 495300"/>
                <a:gd name="connsiteY152" fmla="*/ 464534 h 590550"/>
                <a:gd name="connsiteX153" fmla="*/ 427672 w 495300"/>
                <a:gd name="connsiteY153" fmla="*/ 460248 h 590550"/>
                <a:gd name="connsiteX154" fmla="*/ 422720 w 495300"/>
                <a:gd name="connsiteY154" fmla="*/ 464439 h 590550"/>
                <a:gd name="connsiteX155" fmla="*/ 418338 w 495300"/>
                <a:gd name="connsiteY155" fmla="*/ 475583 h 590550"/>
                <a:gd name="connsiteX156" fmla="*/ 417004 w 495300"/>
                <a:gd name="connsiteY156" fmla="*/ 472059 h 590550"/>
                <a:gd name="connsiteX157" fmla="*/ 412623 w 495300"/>
                <a:gd name="connsiteY157" fmla="*/ 477583 h 590550"/>
                <a:gd name="connsiteX158" fmla="*/ 400621 w 495300"/>
                <a:gd name="connsiteY158" fmla="*/ 480441 h 590550"/>
                <a:gd name="connsiteX159" fmla="*/ 402336 w 495300"/>
                <a:gd name="connsiteY159" fmla="*/ 494824 h 590550"/>
                <a:gd name="connsiteX160" fmla="*/ 382333 w 495300"/>
                <a:gd name="connsiteY160" fmla="*/ 488251 h 590550"/>
                <a:gd name="connsiteX161" fmla="*/ 361760 w 495300"/>
                <a:gd name="connsiteY161" fmla="*/ 484822 h 590550"/>
                <a:gd name="connsiteX162" fmla="*/ 357949 w 495300"/>
                <a:gd name="connsiteY162" fmla="*/ 492157 h 590550"/>
                <a:gd name="connsiteX163" fmla="*/ 343186 w 495300"/>
                <a:gd name="connsiteY163" fmla="*/ 497967 h 590550"/>
                <a:gd name="connsiteX164" fmla="*/ 322802 w 495300"/>
                <a:gd name="connsiteY164" fmla="*/ 497491 h 590550"/>
                <a:gd name="connsiteX165" fmla="*/ 321278 w 495300"/>
                <a:gd name="connsiteY165" fmla="*/ 503015 h 590550"/>
                <a:gd name="connsiteX166" fmla="*/ 329755 w 495300"/>
                <a:gd name="connsiteY166" fmla="*/ 507111 h 590550"/>
                <a:gd name="connsiteX167" fmla="*/ 329565 w 495300"/>
                <a:gd name="connsiteY167" fmla="*/ 510635 h 590550"/>
                <a:gd name="connsiteX168" fmla="*/ 320612 w 495300"/>
                <a:gd name="connsiteY168" fmla="*/ 507778 h 590550"/>
                <a:gd name="connsiteX169" fmla="*/ 318992 w 495300"/>
                <a:gd name="connsiteY169" fmla="*/ 521779 h 590550"/>
                <a:gd name="connsiteX170" fmla="*/ 335947 w 495300"/>
                <a:gd name="connsiteY170" fmla="*/ 545687 h 590550"/>
                <a:gd name="connsiteX171" fmla="*/ 333756 w 495300"/>
                <a:gd name="connsiteY171" fmla="*/ 547688 h 590550"/>
                <a:gd name="connsiteX172" fmla="*/ 306514 w 495300"/>
                <a:gd name="connsiteY172" fmla="*/ 561022 h 590550"/>
                <a:gd name="connsiteX173" fmla="*/ 198977 w 495300"/>
                <a:gd name="connsiteY173" fmla="*/ 585025 h 590550"/>
                <a:gd name="connsiteX174" fmla="*/ 191071 w 495300"/>
                <a:gd name="connsiteY174" fmla="*/ 579310 h 590550"/>
                <a:gd name="connsiteX175" fmla="*/ 189166 w 495300"/>
                <a:gd name="connsiteY175" fmla="*/ 571405 h 590550"/>
                <a:gd name="connsiteX176" fmla="*/ 171831 w 495300"/>
                <a:gd name="connsiteY176" fmla="*/ 576358 h 590550"/>
                <a:gd name="connsiteX177" fmla="*/ 171069 w 495300"/>
                <a:gd name="connsiteY177" fmla="*/ 573500 h 590550"/>
                <a:gd name="connsiteX178" fmla="*/ 164973 w 495300"/>
                <a:gd name="connsiteY178" fmla="*/ 574929 h 590550"/>
                <a:gd name="connsiteX179" fmla="*/ 163354 w 495300"/>
                <a:gd name="connsiteY179" fmla="*/ 571786 h 590550"/>
                <a:gd name="connsiteX180" fmla="*/ 157067 w 495300"/>
                <a:gd name="connsiteY180" fmla="*/ 572548 h 590550"/>
                <a:gd name="connsiteX181" fmla="*/ 156781 w 495300"/>
                <a:gd name="connsiteY181" fmla="*/ 569119 h 590550"/>
                <a:gd name="connsiteX182" fmla="*/ 142304 w 495300"/>
                <a:gd name="connsiteY182" fmla="*/ 564737 h 590550"/>
                <a:gd name="connsiteX183" fmla="*/ 143732 w 495300"/>
                <a:gd name="connsiteY183" fmla="*/ 560356 h 590550"/>
                <a:gd name="connsiteX184" fmla="*/ 135445 w 495300"/>
                <a:gd name="connsiteY184" fmla="*/ 561594 h 590550"/>
                <a:gd name="connsiteX185" fmla="*/ 135255 w 495300"/>
                <a:gd name="connsiteY185" fmla="*/ 563594 h 590550"/>
                <a:gd name="connsiteX186" fmla="*/ 123539 w 495300"/>
                <a:gd name="connsiteY186" fmla="*/ 561308 h 590550"/>
                <a:gd name="connsiteX187" fmla="*/ 123920 w 495300"/>
                <a:gd name="connsiteY187" fmla="*/ 559498 h 590550"/>
                <a:gd name="connsiteX188" fmla="*/ 109061 w 495300"/>
                <a:gd name="connsiteY188" fmla="*/ 559117 h 590550"/>
                <a:gd name="connsiteX189" fmla="*/ 104204 w 495300"/>
                <a:gd name="connsiteY189" fmla="*/ 559784 h 590550"/>
                <a:gd name="connsiteX190" fmla="*/ 103251 w 495300"/>
                <a:gd name="connsiteY190" fmla="*/ 562356 h 590550"/>
                <a:gd name="connsiteX191" fmla="*/ 98679 w 495300"/>
                <a:gd name="connsiteY191" fmla="*/ 557022 h 590550"/>
                <a:gd name="connsiteX192" fmla="*/ 110204 w 495300"/>
                <a:gd name="connsiteY192" fmla="*/ 545211 h 590550"/>
                <a:gd name="connsiteX193" fmla="*/ 106299 w 495300"/>
                <a:gd name="connsiteY193" fmla="*/ 529209 h 590550"/>
                <a:gd name="connsiteX194" fmla="*/ 120396 w 495300"/>
                <a:gd name="connsiteY194" fmla="*/ 525399 h 590550"/>
                <a:gd name="connsiteX195" fmla="*/ 127159 w 495300"/>
                <a:gd name="connsiteY195" fmla="*/ 532543 h 590550"/>
                <a:gd name="connsiteX196" fmla="*/ 160972 w 495300"/>
                <a:gd name="connsiteY196" fmla="*/ 531685 h 590550"/>
                <a:gd name="connsiteX197" fmla="*/ 168593 w 495300"/>
                <a:gd name="connsiteY197" fmla="*/ 524161 h 590550"/>
                <a:gd name="connsiteX198" fmla="*/ 174117 w 495300"/>
                <a:gd name="connsiteY198" fmla="*/ 524732 h 590550"/>
                <a:gd name="connsiteX199" fmla="*/ 182023 w 495300"/>
                <a:gd name="connsiteY199" fmla="*/ 517969 h 590550"/>
                <a:gd name="connsiteX200" fmla="*/ 190500 w 495300"/>
                <a:gd name="connsiteY200" fmla="*/ 516731 h 590550"/>
                <a:gd name="connsiteX201" fmla="*/ 190595 w 495300"/>
                <a:gd name="connsiteY201" fmla="*/ 507778 h 590550"/>
                <a:gd name="connsiteX202" fmla="*/ 192977 w 495300"/>
                <a:gd name="connsiteY202" fmla="*/ 504825 h 590550"/>
                <a:gd name="connsiteX203" fmla="*/ 200215 w 495300"/>
                <a:gd name="connsiteY203" fmla="*/ 505777 h 590550"/>
                <a:gd name="connsiteX204" fmla="*/ 193548 w 495300"/>
                <a:gd name="connsiteY204" fmla="*/ 481203 h 590550"/>
                <a:gd name="connsiteX205" fmla="*/ 185071 w 495300"/>
                <a:gd name="connsiteY205" fmla="*/ 471201 h 590550"/>
                <a:gd name="connsiteX206" fmla="*/ 185261 w 495300"/>
                <a:gd name="connsiteY206" fmla="*/ 463486 h 590550"/>
                <a:gd name="connsiteX207" fmla="*/ 191357 w 495300"/>
                <a:gd name="connsiteY207" fmla="*/ 453961 h 590550"/>
                <a:gd name="connsiteX208" fmla="*/ 187928 w 495300"/>
                <a:gd name="connsiteY208" fmla="*/ 447008 h 590550"/>
                <a:gd name="connsiteX209" fmla="*/ 190310 w 495300"/>
                <a:gd name="connsiteY209" fmla="*/ 443674 h 590550"/>
                <a:gd name="connsiteX210" fmla="*/ 183928 w 495300"/>
                <a:gd name="connsiteY210" fmla="*/ 443389 h 590550"/>
                <a:gd name="connsiteX211" fmla="*/ 183070 w 495300"/>
                <a:gd name="connsiteY211" fmla="*/ 436721 h 590550"/>
                <a:gd name="connsiteX212" fmla="*/ 170783 w 495300"/>
                <a:gd name="connsiteY212" fmla="*/ 432625 h 590550"/>
                <a:gd name="connsiteX213" fmla="*/ 172212 w 495300"/>
                <a:gd name="connsiteY213" fmla="*/ 431101 h 590550"/>
                <a:gd name="connsiteX214" fmla="*/ 164592 w 495300"/>
                <a:gd name="connsiteY214" fmla="*/ 425767 h 590550"/>
                <a:gd name="connsiteX215" fmla="*/ 172593 w 495300"/>
                <a:gd name="connsiteY215" fmla="*/ 414623 h 590550"/>
                <a:gd name="connsiteX216" fmla="*/ 170307 w 495300"/>
                <a:gd name="connsiteY216" fmla="*/ 408337 h 590550"/>
                <a:gd name="connsiteX217" fmla="*/ 160211 w 495300"/>
                <a:gd name="connsiteY217" fmla="*/ 413861 h 590550"/>
                <a:gd name="connsiteX218" fmla="*/ 152971 w 495300"/>
                <a:gd name="connsiteY218" fmla="*/ 411670 h 590550"/>
                <a:gd name="connsiteX219" fmla="*/ 144685 w 495300"/>
                <a:gd name="connsiteY219" fmla="*/ 416433 h 590550"/>
                <a:gd name="connsiteX220" fmla="*/ 132112 w 495300"/>
                <a:gd name="connsiteY220" fmla="*/ 414242 h 590550"/>
                <a:gd name="connsiteX221" fmla="*/ 136303 w 495300"/>
                <a:gd name="connsiteY221" fmla="*/ 406050 h 590550"/>
                <a:gd name="connsiteX222" fmla="*/ 132493 w 495300"/>
                <a:gd name="connsiteY222" fmla="*/ 404526 h 590550"/>
                <a:gd name="connsiteX223" fmla="*/ 131731 w 495300"/>
                <a:gd name="connsiteY223" fmla="*/ 389477 h 590550"/>
                <a:gd name="connsiteX224" fmla="*/ 117062 w 495300"/>
                <a:gd name="connsiteY224" fmla="*/ 391668 h 590550"/>
                <a:gd name="connsiteX225" fmla="*/ 92107 w 495300"/>
                <a:gd name="connsiteY225" fmla="*/ 388048 h 590550"/>
                <a:gd name="connsiteX226" fmla="*/ 82963 w 495300"/>
                <a:gd name="connsiteY226" fmla="*/ 381571 h 590550"/>
                <a:gd name="connsiteX227" fmla="*/ 84011 w 495300"/>
                <a:gd name="connsiteY227" fmla="*/ 378904 h 590550"/>
                <a:gd name="connsiteX228" fmla="*/ 81820 w 495300"/>
                <a:gd name="connsiteY228" fmla="*/ 379285 h 590550"/>
                <a:gd name="connsiteX229" fmla="*/ 77819 w 495300"/>
                <a:gd name="connsiteY229" fmla="*/ 373570 h 590550"/>
                <a:gd name="connsiteX230" fmla="*/ 57340 w 495300"/>
                <a:gd name="connsiteY230" fmla="*/ 382905 h 590550"/>
                <a:gd name="connsiteX231" fmla="*/ 51245 w 495300"/>
                <a:gd name="connsiteY231" fmla="*/ 375475 h 590550"/>
                <a:gd name="connsiteX232" fmla="*/ 51816 w 495300"/>
                <a:gd name="connsiteY232" fmla="*/ 372332 h 590550"/>
                <a:gd name="connsiteX233" fmla="*/ 48768 w 495300"/>
                <a:gd name="connsiteY233" fmla="*/ 371189 h 590550"/>
                <a:gd name="connsiteX234" fmla="*/ 38005 w 495300"/>
                <a:gd name="connsiteY234" fmla="*/ 369856 h 590550"/>
                <a:gd name="connsiteX235" fmla="*/ 31623 w 495300"/>
                <a:gd name="connsiteY235" fmla="*/ 374999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</a:cxnLst>
              <a:rect l="l" t="t" r="r" b="b"/>
              <a:pathLst>
                <a:path w="495300" h="590550">
                  <a:moveTo>
                    <a:pt x="31623" y="374999"/>
                  </a:moveTo>
                  <a:lnTo>
                    <a:pt x="30766" y="368713"/>
                  </a:lnTo>
                  <a:lnTo>
                    <a:pt x="38576" y="353473"/>
                  </a:lnTo>
                  <a:lnTo>
                    <a:pt x="38576" y="339661"/>
                  </a:lnTo>
                  <a:lnTo>
                    <a:pt x="44482" y="333661"/>
                  </a:lnTo>
                  <a:lnTo>
                    <a:pt x="44387" y="325469"/>
                  </a:lnTo>
                  <a:lnTo>
                    <a:pt x="31528" y="308134"/>
                  </a:lnTo>
                  <a:lnTo>
                    <a:pt x="30289" y="301942"/>
                  </a:lnTo>
                  <a:lnTo>
                    <a:pt x="35909" y="300704"/>
                  </a:lnTo>
                  <a:lnTo>
                    <a:pt x="34576" y="282702"/>
                  </a:lnTo>
                  <a:lnTo>
                    <a:pt x="26194" y="258794"/>
                  </a:lnTo>
                  <a:lnTo>
                    <a:pt x="36481" y="255079"/>
                  </a:lnTo>
                  <a:lnTo>
                    <a:pt x="35338" y="242792"/>
                  </a:lnTo>
                  <a:lnTo>
                    <a:pt x="60579" y="239744"/>
                  </a:lnTo>
                  <a:lnTo>
                    <a:pt x="58103" y="229552"/>
                  </a:lnTo>
                  <a:lnTo>
                    <a:pt x="67246" y="229552"/>
                  </a:lnTo>
                  <a:lnTo>
                    <a:pt x="78867" y="224504"/>
                  </a:lnTo>
                  <a:lnTo>
                    <a:pt x="102013" y="230600"/>
                  </a:lnTo>
                  <a:lnTo>
                    <a:pt x="110776" y="228505"/>
                  </a:lnTo>
                  <a:lnTo>
                    <a:pt x="111823" y="225171"/>
                  </a:lnTo>
                  <a:lnTo>
                    <a:pt x="115253" y="224980"/>
                  </a:lnTo>
                  <a:lnTo>
                    <a:pt x="114681" y="218503"/>
                  </a:lnTo>
                  <a:lnTo>
                    <a:pt x="116014" y="214598"/>
                  </a:lnTo>
                  <a:lnTo>
                    <a:pt x="118110" y="214979"/>
                  </a:lnTo>
                  <a:lnTo>
                    <a:pt x="107537" y="212503"/>
                  </a:lnTo>
                  <a:lnTo>
                    <a:pt x="105346" y="208883"/>
                  </a:lnTo>
                  <a:lnTo>
                    <a:pt x="106204" y="201454"/>
                  </a:lnTo>
                  <a:lnTo>
                    <a:pt x="103537" y="198596"/>
                  </a:lnTo>
                  <a:lnTo>
                    <a:pt x="72295" y="199453"/>
                  </a:lnTo>
                  <a:lnTo>
                    <a:pt x="68389" y="191452"/>
                  </a:lnTo>
                  <a:lnTo>
                    <a:pt x="50673" y="196500"/>
                  </a:lnTo>
                  <a:lnTo>
                    <a:pt x="49530" y="193834"/>
                  </a:lnTo>
                  <a:lnTo>
                    <a:pt x="33814" y="202787"/>
                  </a:lnTo>
                  <a:lnTo>
                    <a:pt x="18383" y="206692"/>
                  </a:lnTo>
                  <a:lnTo>
                    <a:pt x="9525" y="173164"/>
                  </a:lnTo>
                  <a:lnTo>
                    <a:pt x="11335" y="168973"/>
                  </a:lnTo>
                  <a:lnTo>
                    <a:pt x="14954" y="168783"/>
                  </a:lnTo>
                  <a:lnTo>
                    <a:pt x="13145" y="151257"/>
                  </a:lnTo>
                  <a:lnTo>
                    <a:pt x="15716" y="139636"/>
                  </a:lnTo>
                  <a:lnTo>
                    <a:pt x="19145" y="139350"/>
                  </a:lnTo>
                  <a:lnTo>
                    <a:pt x="17907" y="131445"/>
                  </a:lnTo>
                  <a:lnTo>
                    <a:pt x="24860" y="130588"/>
                  </a:lnTo>
                  <a:lnTo>
                    <a:pt x="23050" y="118300"/>
                  </a:lnTo>
                  <a:lnTo>
                    <a:pt x="19621" y="118491"/>
                  </a:lnTo>
                  <a:lnTo>
                    <a:pt x="19240" y="109728"/>
                  </a:lnTo>
                  <a:lnTo>
                    <a:pt x="34957" y="107632"/>
                  </a:lnTo>
                  <a:lnTo>
                    <a:pt x="73723" y="91440"/>
                  </a:lnTo>
                  <a:lnTo>
                    <a:pt x="71342" y="85249"/>
                  </a:lnTo>
                  <a:lnTo>
                    <a:pt x="76676" y="82486"/>
                  </a:lnTo>
                  <a:lnTo>
                    <a:pt x="73152" y="75438"/>
                  </a:lnTo>
                  <a:lnTo>
                    <a:pt x="75438" y="74200"/>
                  </a:lnTo>
                  <a:lnTo>
                    <a:pt x="74390" y="72295"/>
                  </a:lnTo>
                  <a:lnTo>
                    <a:pt x="81724" y="68961"/>
                  </a:lnTo>
                  <a:lnTo>
                    <a:pt x="76200" y="50006"/>
                  </a:lnTo>
                  <a:lnTo>
                    <a:pt x="86296" y="45625"/>
                  </a:lnTo>
                  <a:lnTo>
                    <a:pt x="86392" y="40767"/>
                  </a:lnTo>
                  <a:lnTo>
                    <a:pt x="94393" y="36100"/>
                  </a:lnTo>
                  <a:lnTo>
                    <a:pt x="95440" y="38386"/>
                  </a:lnTo>
                  <a:lnTo>
                    <a:pt x="119348" y="28575"/>
                  </a:lnTo>
                  <a:lnTo>
                    <a:pt x="117538" y="24574"/>
                  </a:lnTo>
                  <a:lnTo>
                    <a:pt x="136874" y="17716"/>
                  </a:lnTo>
                  <a:lnTo>
                    <a:pt x="134493" y="10763"/>
                  </a:lnTo>
                  <a:lnTo>
                    <a:pt x="137350" y="9525"/>
                  </a:lnTo>
                  <a:lnTo>
                    <a:pt x="171926" y="84963"/>
                  </a:lnTo>
                  <a:lnTo>
                    <a:pt x="174879" y="84867"/>
                  </a:lnTo>
                  <a:lnTo>
                    <a:pt x="180022" y="93250"/>
                  </a:lnTo>
                  <a:lnTo>
                    <a:pt x="184595" y="91345"/>
                  </a:lnTo>
                  <a:lnTo>
                    <a:pt x="193929" y="108013"/>
                  </a:lnTo>
                  <a:lnTo>
                    <a:pt x="204597" y="99536"/>
                  </a:lnTo>
                  <a:lnTo>
                    <a:pt x="234124" y="85725"/>
                  </a:lnTo>
                  <a:lnTo>
                    <a:pt x="230695" y="75819"/>
                  </a:lnTo>
                  <a:lnTo>
                    <a:pt x="241935" y="75438"/>
                  </a:lnTo>
                  <a:lnTo>
                    <a:pt x="244126" y="78486"/>
                  </a:lnTo>
                  <a:lnTo>
                    <a:pt x="251936" y="76105"/>
                  </a:lnTo>
                  <a:lnTo>
                    <a:pt x="264223" y="66103"/>
                  </a:lnTo>
                  <a:lnTo>
                    <a:pt x="271272" y="85249"/>
                  </a:lnTo>
                  <a:lnTo>
                    <a:pt x="280225" y="86011"/>
                  </a:lnTo>
                  <a:lnTo>
                    <a:pt x="295085" y="79819"/>
                  </a:lnTo>
                  <a:lnTo>
                    <a:pt x="296228" y="81629"/>
                  </a:lnTo>
                  <a:lnTo>
                    <a:pt x="305467" y="74104"/>
                  </a:lnTo>
                  <a:lnTo>
                    <a:pt x="326898" y="63913"/>
                  </a:lnTo>
                  <a:lnTo>
                    <a:pt x="325850" y="62103"/>
                  </a:lnTo>
                  <a:lnTo>
                    <a:pt x="330422" y="56197"/>
                  </a:lnTo>
                  <a:lnTo>
                    <a:pt x="381286" y="89916"/>
                  </a:lnTo>
                  <a:lnTo>
                    <a:pt x="376809" y="101346"/>
                  </a:lnTo>
                  <a:lnTo>
                    <a:pt x="383381" y="93250"/>
                  </a:lnTo>
                  <a:lnTo>
                    <a:pt x="386620" y="92488"/>
                  </a:lnTo>
                  <a:lnTo>
                    <a:pt x="404336" y="106680"/>
                  </a:lnTo>
                  <a:lnTo>
                    <a:pt x="410146" y="101250"/>
                  </a:lnTo>
                  <a:lnTo>
                    <a:pt x="413290" y="85725"/>
                  </a:lnTo>
                  <a:lnTo>
                    <a:pt x="416052" y="87249"/>
                  </a:lnTo>
                  <a:lnTo>
                    <a:pt x="421100" y="91725"/>
                  </a:lnTo>
                  <a:lnTo>
                    <a:pt x="429387" y="108299"/>
                  </a:lnTo>
                  <a:lnTo>
                    <a:pt x="423577" y="115824"/>
                  </a:lnTo>
                  <a:lnTo>
                    <a:pt x="413861" y="119539"/>
                  </a:lnTo>
                  <a:lnTo>
                    <a:pt x="413861" y="123253"/>
                  </a:lnTo>
                  <a:lnTo>
                    <a:pt x="420148" y="122110"/>
                  </a:lnTo>
                  <a:lnTo>
                    <a:pt x="421862" y="118491"/>
                  </a:lnTo>
                  <a:lnTo>
                    <a:pt x="428435" y="115538"/>
                  </a:lnTo>
                  <a:lnTo>
                    <a:pt x="433102" y="115824"/>
                  </a:lnTo>
                  <a:lnTo>
                    <a:pt x="438245" y="120491"/>
                  </a:lnTo>
                  <a:lnTo>
                    <a:pt x="444055" y="119634"/>
                  </a:lnTo>
                  <a:lnTo>
                    <a:pt x="453009" y="123920"/>
                  </a:lnTo>
                  <a:lnTo>
                    <a:pt x="459200" y="134779"/>
                  </a:lnTo>
                  <a:lnTo>
                    <a:pt x="465106" y="132874"/>
                  </a:lnTo>
                  <a:lnTo>
                    <a:pt x="470440" y="137446"/>
                  </a:lnTo>
                  <a:lnTo>
                    <a:pt x="471392" y="141541"/>
                  </a:lnTo>
                  <a:lnTo>
                    <a:pt x="468725" y="145161"/>
                  </a:lnTo>
                  <a:lnTo>
                    <a:pt x="473107" y="145542"/>
                  </a:lnTo>
                  <a:lnTo>
                    <a:pt x="470535" y="151733"/>
                  </a:lnTo>
                  <a:lnTo>
                    <a:pt x="478822" y="151733"/>
                  </a:lnTo>
                  <a:lnTo>
                    <a:pt x="479774" y="156019"/>
                  </a:lnTo>
                  <a:lnTo>
                    <a:pt x="487680" y="164020"/>
                  </a:lnTo>
                  <a:lnTo>
                    <a:pt x="478441" y="182784"/>
                  </a:lnTo>
                  <a:lnTo>
                    <a:pt x="475298" y="204692"/>
                  </a:lnTo>
                  <a:lnTo>
                    <a:pt x="469678" y="210979"/>
                  </a:lnTo>
                  <a:lnTo>
                    <a:pt x="467963" y="217551"/>
                  </a:lnTo>
                  <a:lnTo>
                    <a:pt x="474345" y="219456"/>
                  </a:lnTo>
                  <a:lnTo>
                    <a:pt x="474059" y="234982"/>
                  </a:lnTo>
                  <a:lnTo>
                    <a:pt x="483870" y="278892"/>
                  </a:lnTo>
                  <a:lnTo>
                    <a:pt x="484823" y="294608"/>
                  </a:lnTo>
                  <a:lnTo>
                    <a:pt x="474154" y="297561"/>
                  </a:lnTo>
                  <a:lnTo>
                    <a:pt x="463105" y="305181"/>
                  </a:lnTo>
                  <a:lnTo>
                    <a:pt x="464725" y="308134"/>
                  </a:lnTo>
                  <a:lnTo>
                    <a:pt x="470249" y="306895"/>
                  </a:lnTo>
                  <a:lnTo>
                    <a:pt x="471297" y="310039"/>
                  </a:lnTo>
                  <a:lnTo>
                    <a:pt x="478345" y="308896"/>
                  </a:lnTo>
                  <a:lnTo>
                    <a:pt x="477679" y="314515"/>
                  </a:lnTo>
                  <a:lnTo>
                    <a:pt x="465963" y="322421"/>
                  </a:lnTo>
                  <a:lnTo>
                    <a:pt x="477012" y="333756"/>
                  </a:lnTo>
                  <a:lnTo>
                    <a:pt x="451771" y="336328"/>
                  </a:lnTo>
                  <a:lnTo>
                    <a:pt x="448532" y="342138"/>
                  </a:lnTo>
                  <a:lnTo>
                    <a:pt x="451485" y="353568"/>
                  </a:lnTo>
                  <a:lnTo>
                    <a:pt x="445484" y="359092"/>
                  </a:lnTo>
                  <a:lnTo>
                    <a:pt x="435197" y="376237"/>
                  </a:lnTo>
                  <a:lnTo>
                    <a:pt x="422529" y="381190"/>
                  </a:lnTo>
                  <a:lnTo>
                    <a:pt x="420529" y="395097"/>
                  </a:lnTo>
                  <a:lnTo>
                    <a:pt x="430816" y="424148"/>
                  </a:lnTo>
                  <a:lnTo>
                    <a:pt x="443770" y="421386"/>
                  </a:lnTo>
                  <a:lnTo>
                    <a:pt x="461296" y="421862"/>
                  </a:lnTo>
                  <a:lnTo>
                    <a:pt x="469106" y="458438"/>
                  </a:lnTo>
                  <a:lnTo>
                    <a:pt x="472821" y="466058"/>
                  </a:lnTo>
                  <a:lnTo>
                    <a:pt x="458724" y="471011"/>
                  </a:lnTo>
                  <a:lnTo>
                    <a:pt x="451104" y="476631"/>
                  </a:lnTo>
                  <a:lnTo>
                    <a:pt x="448532" y="471297"/>
                  </a:lnTo>
                  <a:lnTo>
                    <a:pt x="446056" y="471487"/>
                  </a:lnTo>
                  <a:lnTo>
                    <a:pt x="441293" y="477679"/>
                  </a:lnTo>
                  <a:lnTo>
                    <a:pt x="439864" y="474440"/>
                  </a:lnTo>
                  <a:lnTo>
                    <a:pt x="435197" y="475012"/>
                  </a:lnTo>
                  <a:lnTo>
                    <a:pt x="439769" y="468058"/>
                  </a:lnTo>
                  <a:lnTo>
                    <a:pt x="435483" y="465201"/>
                  </a:lnTo>
                  <a:lnTo>
                    <a:pt x="431387" y="469011"/>
                  </a:lnTo>
                  <a:lnTo>
                    <a:pt x="426529" y="464534"/>
                  </a:lnTo>
                  <a:lnTo>
                    <a:pt x="427672" y="460248"/>
                  </a:lnTo>
                  <a:lnTo>
                    <a:pt x="422720" y="464439"/>
                  </a:lnTo>
                  <a:lnTo>
                    <a:pt x="418338" y="475583"/>
                  </a:lnTo>
                  <a:lnTo>
                    <a:pt x="417004" y="472059"/>
                  </a:lnTo>
                  <a:lnTo>
                    <a:pt x="412623" y="477583"/>
                  </a:lnTo>
                  <a:lnTo>
                    <a:pt x="400621" y="480441"/>
                  </a:lnTo>
                  <a:lnTo>
                    <a:pt x="402336" y="494824"/>
                  </a:lnTo>
                  <a:lnTo>
                    <a:pt x="382333" y="488251"/>
                  </a:lnTo>
                  <a:lnTo>
                    <a:pt x="361760" y="484822"/>
                  </a:lnTo>
                  <a:lnTo>
                    <a:pt x="357949" y="492157"/>
                  </a:lnTo>
                  <a:lnTo>
                    <a:pt x="343186" y="497967"/>
                  </a:lnTo>
                  <a:lnTo>
                    <a:pt x="322802" y="497491"/>
                  </a:lnTo>
                  <a:lnTo>
                    <a:pt x="321278" y="503015"/>
                  </a:lnTo>
                  <a:lnTo>
                    <a:pt x="329755" y="507111"/>
                  </a:lnTo>
                  <a:lnTo>
                    <a:pt x="329565" y="510635"/>
                  </a:lnTo>
                  <a:lnTo>
                    <a:pt x="320612" y="507778"/>
                  </a:lnTo>
                  <a:lnTo>
                    <a:pt x="318992" y="521779"/>
                  </a:lnTo>
                  <a:lnTo>
                    <a:pt x="335947" y="545687"/>
                  </a:lnTo>
                  <a:lnTo>
                    <a:pt x="333756" y="547688"/>
                  </a:lnTo>
                  <a:lnTo>
                    <a:pt x="306514" y="561022"/>
                  </a:lnTo>
                  <a:lnTo>
                    <a:pt x="198977" y="585025"/>
                  </a:lnTo>
                  <a:lnTo>
                    <a:pt x="191071" y="579310"/>
                  </a:lnTo>
                  <a:lnTo>
                    <a:pt x="189166" y="571405"/>
                  </a:lnTo>
                  <a:lnTo>
                    <a:pt x="171831" y="576358"/>
                  </a:lnTo>
                  <a:lnTo>
                    <a:pt x="171069" y="573500"/>
                  </a:lnTo>
                  <a:lnTo>
                    <a:pt x="164973" y="574929"/>
                  </a:lnTo>
                  <a:lnTo>
                    <a:pt x="163354" y="571786"/>
                  </a:lnTo>
                  <a:lnTo>
                    <a:pt x="157067" y="572548"/>
                  </a:lnTo>
                  <a:lnTo>
                    <a:pt x="156781" y="569119"/>
                  </a:lnTo>
                  <a:lnTo>
                    <a:pt x="142304" y="564737"/>
                  </a:lnTo>
                  <a:lnTo>
                    <a:pt x="143732" y="560356"/>
                  </a:lnTo>
                  <a:lnTo>
                    <a:pt x="135445" y="561594"/>
                  </a:lnTo>
                  <a:lnTo>
                    <a:pt x="135255" y="563594"/>
                  </a:lnTo>
                  <a:lnTo>
                    <a:pt x="123539" y="561308"/>
                  </a:lnTo>
                  <a:lnTo>
                    <a:pt x="123920" y="559498"/>
                  </a:lnTo>
                  <a:lnTo>
                    <a:pt x="109061" y="559117"/>
                  </a:lnTo>
                  <a:lnTo>
                    <a:pt x="104204" y="559784"/>
                  </a:lnTo>
                  <a:lnTo>
                    <a:pt x="103251" y="562356"/>
                  </a:lnTo>
                  <a:lnTo>
                    <a:pt x="98679" y="557022"/>
                  </a:lnTo>
                  <a:lnTo>
                    <a:pt x="110204" y="545211"/>
                  </a:lnTo>
                  <a:lnTo>
                    <a:pt x="106299" y="529209"/>
                  </a:lnTo>
                  <a:lnTo>
                    <a:pt x="120396" y="525399"/>
                  </a:lnTo>
                  <a:lnTo>
                    <a:pt x="127159" y="532543"/>
                  </a:lnTo>
                  <a:lnTo>
                    <a:pt x="160972" y="531685"/>
                  </a:lnTo>
                  <a:lnTo>
                    <a:pt x="168593" y="524161"/>
                  </a:lnTo>
                  <a:lnTo>
                    <a:pt x="174117" y="524732"/>
                  </a:lnTo>
                  <a:lnTo>
                    <a:pt x="182023" y="517969"/>
                  </a:lnTo>
                  <a:lnTo>
                    <a:pt x="190500" y="516731"/>
                  </a:lnTo>
                  <a:lnTo>
                    <a:pt x="190595" y="507778"/>
                  </a:lnTo>
                  <a:lnTo>
                    <a:pt x="192977" y="504825"/>
                  </a:lnTo>
                  <a:lnTo>
                    <a:pt x="200215" y="505777"/>
                  </a:lnTo>
                  <a:lnTo>
                    <a:pt x="193548" y="481203"/>
                  </a:lnTo>
                  <a:lnTo>
                    <a:pt x="185071" y="471201"/>
                  </a:lnTo>
                  <a:lnTo>
                    <a:pt x="185261" y="463486"/>
                  </a:lnTo>
                  <a:lnTo>
                    <a:pt x="191357" y="453961"/>
                  </a:lnTo>
                  <a:lnTo>
                    <a:pt x="187928" y="447008"/>
                  </a:lnTo>
                  <a:lnTo>
                    <a:pt x="190310" y="443674"/>
                  </a:lnTo>
                  <a:lnTo>
                    <a:pt x="183928" y="443389"/>
                  </a:lnTo>
                  <a:lnTo>
                    <a:pt x="183070" y="436721"/>
                  </a:lnTo>
                  <a:lnTo>
                    <a:pt x="170783" y="432625"/>
                  </a:lnTo>
                  <a:lnTo>
                    <a:pt x="172212" y="431101"/>
                  </a:lnTo>
                  <a:lnTo>
                    <a:pt x="164592" y="425767"/>
                  </a:lnTo>
                  <a:lnTo>
                    <a:pt x="172593" y="414623"/>
                  </a:lnTo>
                  <a:lnTo>
                    <a:pt x="170307" y="408337"/>
                  </a:lnTo>
                  <a:lnTo>
                    <a:pt x="160211" y="413861"/>
                  </a:lnTo>
                  <a:lnTo>
                    <a:pt x="152971" y="411670"/>
                  </a:lnTo>
                  <a:lnTo>
                    <a:pt x="144685" y="416433"/>
                  </a:lnTo>
                  <a:lnTo>
                    <a:pt x="132112" y="414242"/>
                  </a:lnTo>
                  <a:lnTo>
                    <a:pt x="136303" y="406050"/>
                  </a:lnTo>
                  <a:lnTo>
                    <a:pt x="132493" y="404526"/>
                  </a:lnTo>
                  <a:lnTo>
                    <a:pt x="131731" y="389477"/>
                  </a:lnTo>
                  <a:lnTo>
                    <a:pt x="117062" y="391668"/>
                  </a:lnTo>
                  <a:lnTo>
                    <a:pt x="92107" y="388048"/>
                  </a:lnTo>
                  <a:lnTo>
                    <a:pt x="82963" y="381571"/>
                  </a:lnTo>
                  <a:lnTo>
                    <a:pt x="84011" y="378904"/>
                  </a:lnTo>
                  <a:lnTo>
                    <a:pt x="81820" y="379285"/>
                  </a:lnTo>
                  <a:lnTo>
                    <a:pt x="77819" y="373570"/>
                  </a:lnTo>
                  <a:lnTo>
                    <a:pt x="57340" y="382905"/>
                  </a:lnTo>
                  <a:lnTo>
                    <a:pt x="51245" y="375475"/>
                  </a:lnTo>
                  <a:lnTo>
                    <a:pt x="51816" y="372332"/>
                  </a:lnTo>
                  <a:lnTo>
                    <a:pt x="48768" y="371189"/>
                  </a:lnTo>
                  <a:lnTo>
                    <a:pt x="38005" y="369856"/>
                  </a:lnTo>
                  <a:lnTo>
                    <a:pt x="31623" y="37499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1" name="Freihandform: Form 190">
              <a:extLst>
                <a:ext uri="{FF2B5EF4-FFF2-40B4-BE49-F238E27FC236}">
                  <a16:creationId xmlns:a16="http://schemas.microsoft.com/office/drawing/2014/main" id="{BD1F09AE-FE68-4F6E-8E6F-3FA91C0DD7BB}"/>
                </a:ext>
              </a:extLst>
            </p:cNvPr>
            <p:cNvSpPr/>
            <p:nvPr/>
          </p:nvSpPr>
          <p:spPr>
            <a:xfrm>
              <a:off x="2966758" y="2729942"/>
              <a:ext cx="683100" cy="975150"/>
            </a:xfrm>
            <a:custGeom>
              <a:avLst/>
              <a:gdLst>
                <a:gd name="connsiteX0" fmla="*/ 1028319 w 1314450"/>
                <a:gd name="connsiteY0" fmla="*/ 1498568 h 1876425"/>
                <a:gd name="connsiteX1" fmla="*/ 1030986 w 1314450"/>
                <a:gd name="connsiteY1" fmla="*/ 1498473 h 1876425"/>
                <a:gd name="connsiteX2" fmla="*/ 1028224 w 1314450"/>
                <a:gd name="connsiteY2" fmla="*/ 1500664 h 1876425"/>
                <a:gd name="connsiteX3" fmla="*/ 1025271 w 1314450"/>
                <a:gd name="connsiteY3" fmla="*/ 1499521 h 1876425"/>
                <a:gd name="connsiteX4" fmla="*/ 1028319 w 1314450"/>
                <a:gd name="connsiteY4" fmla="*/ 1498568 h 1876425"/>
                <a:gd name="connsiteX5" fmla="*/ 279940 w 1314450"/>
                <a:gd name="connsiteY5" fmla="*/ 1704594 h 1876425"/>
                <a:gd name="connsiteX6" fmla="*/ 278130 w 1314450"/>
                <a:gd name="connsiteY6" fmla="*/ 1693259 h 1876425"/>
                <a:gd name="connsiteX7" fmla="*/ 266986 w 1314450"/>
                <a:gd name="connsiteY7" fmla="*/ 1687544 h 1876425"/>
                <a:gd name="connsiteX8" fmla="*/ 260318 w 1314450"/>
                <a:gd name="connsiteY8" fmla="*/ 1669256 h 1876425"/>
                <a:gd name="connsiteX9" fmla="*/ 261747 w 1314450"/>
                <a:gd name="connsiteY9" fmla="*/ 1665351 h 1876425"/>
                <a:gd name="connsiteX10" fmla="*/ 254889 w 1314450"/>
                <a:gd name="connsiteY10" fmla="*/ 1652207 h 1876425"/>
                <a:gd name="connsiteX11" fmla="*/ 250222 w 1314450"/>
                <a:gd name="connsiteY11" fmla="*/ 1648778 h 1876425"/>
                <a:gd name="connsiteX12" fmla="*/ 242697 w 1314450"/>
                <a:gd name="connsiteY12" fmla="*/ 1645825 h 1876425"/>
                <a:gd name="connsiteX13" fmla="*/ 236315 w 1314450"/>
                <a:gd name="connsiteY13" fmla="*/ 1646587 h 1876425"/>
                <a:gd name="connsiteX14" fmla="*/ 232315 w 1314450"/>
                <a:gd name="connsiteY14" fmla="*/ 1642777 h 1876425"/>
                <a:gd name="connsiteX15" fmla="*/ 224790 w 1314450"/>
                <a:gd name="connsiteY15" fmla="*/ 1641062 h 1876425"/>
                <a:gd name="connsiteX16" fmla="*/ 208502 w 1314450"/>
                <a:gd name="connsiteY16" fmla="*/ 1660779 h 1876425"/>
                <a:gd name="connsiteX17" fmla="*/ 203930 w 1314450"/>
                <a:gd name="connsiteY17" fmla="*/ 1662589 h 1876425"/>
                <a:gd name="connsiteX18" fmla="*/ 194691 w 1314450"/>
                <a:gd name="connsiteY18" fmla="*/ 1655921 h 1876425"/>
                <a:gd name="connsiteX19" fmla="*/ 190405 w 1314450"/>
                <a:gd name="connsiteY19" fmla="*/ 1656874 h 1876425"/>
                <a:gd name="connsiteX20" fmla="*/ 184499 w 1314450"/>
                <a:gd name="connsiteY20" fmla="*/ 1644587 h 1876425"/>
                <a:gd name="connsiteX21" fmla="*/ 178689 w 1314450"/>
                <a:gd name="connsiteY21" fmla="*/ 1644968 h 1876425"/>
                <a:gd name="connsiteX22" fmla="*/ 176593 w 1314450"/>
                <a:gd name="connsiteY22" fmla="*/ 1647444 h 1876425"/>
                <a:gd name="connsiteX23" fmla="*/ 173164 w 1314450"/>
                <a:gd name="connsiteY23" fmla="*/ 1644206 h 1876425"/>
                <a:gd name="connsiteX24" fmla="*/ 180880 w 1314450"/>
                <a:gd name="connsiteY24" fmla="*/ 1631347 h 1876425"/>
                <a:gd name="connsiteX25" fmla="*/ 181642 w 1314450"/>
                <a:gd name="connsiteY25" fmla="*/ 1628489 h 1876425"/>
                <a:gd name="connsiteX26" fmla="*/ 178594 w 1314450"/>
                <a:gd name="connsiteY26" fmla="*/ 1625537 h 1876425"/>
                <a:gd name="connsiteX27" fmla="*/ 168211 w 1314450"/>
                <a:gd name="connsiteY27" fmla="*/ 1641729 h 1876425"/>
                <a:gd name="connsiteX28" fmla="*/ 160782 w 1314450"/>
                <a:gd name="connsiteY28" fmla="*/ 1636109 h 1876425"/>
                <a:gd name="connsiteX29" fmla="*/ 154305 w 1314450"/>
                <a:gd name="connsiteY29" fmla="*/ 1626584 h 1876425"/>
                <a:gd name="connsiteX30" fmla="*/ 164116 w 1314450"/>
                <a:gd name="connsiteY30" fmla="*/ 1616869 h 1876425"/>
                <a:gd name="connsiteX31" fmla="*/ 162782 w 1314450"/>
                <a:gd name="connsiteY31" fmla="*/ 1615154 h 1876425"/>
                <a:gd name="connsiteX32" fmla="*/ 152019 w 1314450"/>
                <a:gd name="connsiteY32" fmla="*/ 1623060 h 1876425"/>
                <a:gd name="connsiteX33" fmla="*/ 148400 w 1314450"/>
                <a:gd name="connsiteY33" fmla="*/ 1618869 h 1876425"/>
                <a:gd name="connsiteX34" fmla="*/ 150400 w 1314450"/>
                <a:gd name="connsiteY34" fmla="*/ 1612773 h 1876425"/>
                <a:gd name="connsiteX35" fmla="*/ 146399 w 1314450"/>
                <a:gd name="connsiteY35" fmla="*/ 1610773 h 1876425"/>
                <a:gd name="connsiteX36" fmla="*/ 146304 w 1314450"/>
                <a:gd name="connsiteY36" fmla="*/ 1607344 h 1876425"/>
                <a:gd name="connsiteX37" fmla="*/ 162211 w 1314450"/>
                <a:gd name="connsiteY37" fmla="*/ 1592104 h 1876425"/>
                <a:gd name="connsiteX38" fmla="*/ 160401 w 1314450"/>
                <a:gd name="connsiteY38" fmla="*/ 1586675 h 1876425"/>
                <a:gd name="connsiteX39" fmla="*/ 158877 w 1314450"/>
                <a:gd name="connsiteY39" fmla="*/ 1591151 h 1876425"/>
                <a:gd name="connsiteX40" fmla="*/ 148876 w 1314450"/>
                <a:gd name="connsiteY40" fmla="*/ 1599819 h 1876425"/>
                <a:gd name="connsiteX41" fmla="*/ 144780 w 1314450"/>
                <a:gd name="connsiteY41" fmla="*/ 1601629 h 1876425"/>
                <a:gd name="connsiteX42" fmla="*/ 142780 w 1314450"/>
                <a:gd name="connsiteY42" fmla="*/ 1597914 h 1876425"/>
                <a:gd name="connsiteX43" fmla="*/ 135541 w 1314450"/>
                <a:gd name="connsiteY43" fmla="*/ 1599724 h 1876425"/>
                <a:gd name="connsiteX44" fmla="*/ 132207 w 1314450"/>
                <a:gd name="connsiteY44" fmla="*/ 1590580 h 1876425"/>
                <a:gd name="connsiteX45" fmla="*/ 117062 w 1314450"/>
                <a:gd name="connsiteY45" fmla="*/ 1569244 h 1876425"/>
                <a:gd name="connsiteX46" fmla="*/ 123158 w 1314450"/>
                <a:gd name="connsiteY46" fmla="*/ 1562386 h 1876425"/>
                <a:gd name="connsiteX47" fmla="*/ 124111 w 1314450"/>
                <a:gd name="connsiteY47" fmla="*/ 1555433 h 1876425"/>
                <a:gd name="connsiteX48" fmla="*/ 110490 w 1314450"/>
                <a:gd name="connsiteY48" fmla="*/ 1556480 h 1876425"/>
                <a:gd name="connsiteX49" fmla="*/ 109918 w 1314450"/>
                <a:gd name="connsiteY49" fmla="*/ 1551623 h 1876425"/>
                <a:gd name="connsiteX50" fmla="*/ 115443 w 1314450"/>
                <a:gd name="connsiteY50" fmla="*/ 1548670 h 1876425"/>
                <a:gd name="connsiteX51" fmla="*/ 114300 w 1314450"/>
                <a:gd name="connsiteY51" fmla="*/ 1544288 h 1876425"/>
                <a:gd name="connsiteX52" fmla="*/ 105632 w 1314450"/>
                <a:gd name="connsiteY52" fmla="*/ 1545336 h 1876425"/>
                <a:gd name="connsiteX53" fmla="*/ 104584 w 1314450"/>
                <a:gd name="connsiteY53" fmla="*/ 1535430 h 1876425"/>
                <a:gd name="connsiteX54" fmla="*/ 96679 w 1314450"/>
                <a:gd name="connsiteY54" fmla="*/ 1539335 h 1876425"/>
                <a:gd name="connsiteX55" fmla="*/ 98203 w 1314450"/>
                <a:gd name="connsiteY55" fmla="*/ 1529906 h 1876425"/>
                <a:gd name="connsiteX56" fmla="*/ 108014 w 1314450"/>
                <a:gd name="connsiteY56" fmla="*/ 1520667 h 1876425"/>
                <a:gd name="connsiteX57" fmla="*/ 109251 w 1314450"/>
                <a:gd name="connsiteY57" fmla="*/ 1522857 h 1876425"/>
                <a:gd name="connsiteX58" fmla="*/ 112490 w 1314450"/>
                <a:gd name="connsiteY58" fmla="*/ 1520762 h 1876425"/>
                <a:gd name="connsiteX59" fmla="*/ 114205 w 1314450"/>
                <a:gd name="connsiteY59" fmla="*/ 1525334 h 1876425"/>
                <a:gd name="connsiteX60" fmla="*/ 118015 w 1314450"/>
                <a:gd name="connsiteY60" fmla="*/ 1523810 h 1876425"/>
                <a:gd name="connsiteX61" fmla="*/ 104204 w 1314450"/>
                <a:gd name="connsiteY61" fmla="*/ 1496949 h 1876425"/>
                <a:gd name="connsiteX62" fmla="*/ 102108 w 1314450"/>
                <a:gd name="connsiteY62" fmla="*/ 1498473 h 1876425"/>
                <a:gd name="connsiteX63" fmla="*/ 98489 w 1314450"/>
                <a:gd name="connsiteY63" fmla="*/ 1493234 h 1876425"/>
                <a:gd name="connsiteX64" fmla="*/ 103632 w 1314450"/>
                <a:gd name="connsiteY64" fmla="*/ 1486758 h 1876425"/>
                <a:gd name="connsiteX65" fmla="*/ 98870 w 1314450"/>
                <a:gd name="connsiteY65" fmla="*/ 1481995 h 1876425"/>
                <a:gd name="connsiteX66" fmla="*/ 107156 w 1314450"/>
                <a:gd name="connsiteY66" fmla="*/ 1477042 h 1876425"/>
                <a:gd name="connsiteX67" fmla="*/ 104394 w 1314450"/>
                <a:gd name="connsiteY67" fmla="*/ 1469803 h 1876425"/>
                <a:gd name="connsiteX68" fmla="*/ 115729 w 1314450"/>
                <a:gd name="connsiteY68" fmla="*/ 1471422 h 1876425"/>
                <a:gd name="connsiteX69" fmla="*/ 113252 w 1314450"/>
                <a:gd name="connsiteY69" fmla="*/ 1467136 h 1876425"/>
                <a:gd name="connsiteX70" fmla="*/ 122301 w 1314450"/>
                <a:gd name="connsiteY70" fmla="*/ 1460278 h 1876425"/>
                <a:gd name="connsiteX71" fmla="*/ 119062 w 1314450"/>
                <a:gd name="connsiteY71" fmla="*/ 1446181 h 1876425"/>
                <a:gd name="connsiteX72" fmla="*/ 121920 w 1314450"/>
                <a:gd name="connsiteY72" fmla="*/ 1439894 h 1876425"/>
                <a:gd name="connsiteX73" fmla="*/ 110966 w 1314450"/>
                <a:gd name="connsiteY73" fmla="*/ 1396365 h 1876425"/>
                <a:gd name="connsiteX74" fmla="*/ 84391 w 1314450"/>
                <a:gd name="connsiteY74" fmla="*/ 1400175 h 1876425"/>
                <a:gd name="connsiteX75" fmla="*/ 76295 w 1314450"/>
                <a:gd name="connsiteY75" fmla="*/ 1403985 h 1876425"/>
                <a:gd name="connsiteX76" fmla="*/ 74866 w 1314450"/>
                <a:gd name="connsiteY76" fmla="*/ 1400937 h 1876425"/>
                <a:gd name="connsiteX77" fmla="*/ 57721 w 1314450"/>
                <a:gd name="connsiteY77" fmla="*/ 1407128 h 1876425"/>
                <a:gd name="connsiteX78" fmla="*/ 52292 w 1314450"/>
                <a:gd name="connsiteY78" fmla="*/ 1389888 h 1876425"/>
                <a:gd name="connsiteX79" fmla="*/ 56198 w 1314450"/>
                <a:gd name="connsiteY79" fmla="*/ 1363028 h 1876425"/>
                <a:gd name="connsiteX80" fmla="*/ 60865 w 1314450"/>
                <a:gd name="connsiteY80" fmla="*/ 1361218 h 1876425"/>
                <a:gd name="connsiteX81" fmla="*/ 65913 w 1314450"/>
                <a:gd name="connsiteY81" fmla="*/ 1354550 h 1876425"/>
                <a:gd name="connsiteX82" fmla="*/ 64008 w 1314450"/>
                <a:gd name="connsiteY82" fmla="*/ 1344454 h 1876425"/>
                <a:gd name="connsiteX83" fmla="*/ 65627 w 1314450"/>
                <a:gd name="connsiteY83" fmla="*/ 1338167 h 1876425"/>
                <a:gd name="connsiteX84" fmla="*/ 77152 w 1314450"/>
                <a:gd name="connsiteY84" fmla="*/ 1328261 h 1876425"/>
                <a:gd name="connsiteX85" fmla="*/ 59722 w 1314450"/>
                <a:gd name="connsiteY85" fmla="*/ 1307211 h 1876425"/>
                <a:gd name="connsiteX86" fmla="*/ 53340 w 1314450"/>
                <a:gd name="connsiteY86" fmla="*/ 1292733 h 1876425"/>
                <a:gd name="connsiteX87" fmla="*/ 53245 w 1314450"/>
                <a:gd name="connsiteY87" fmla="*/ 1284637 h 1876425"/>
                <a:gd name="connsiteX88" fmla="*/ 57341 w 1314450"/>
                <a:gd name="connsiteY88" fmla="*/ 1282542 h 1876425"/>
                <a:gd name="connsiteX89" fmla="*/ 53054 w 1314450"/>
                <a:gd name="connsiteY89" fmla="*/ 1282922 h 1876425"/>
                <a:gd name="connsiteX90" fmla="*/ 53054 w 1314450"/>
                <a:gd name="connsiteY90" fmla="*/ 1277874 h 1876425"/>
                <a:gd name="connsiteX91" fmla="*/ 67246 w 1314450"/>
                <a:gd name="connsiteY91" fmla="*/ 1269683 h 1876425"/>
                <a:gd name="connsiteX92" fmla="*/ 65341 w 1314450"/>
                <a:gd name="connsiteY92" fmla="*/ 1268254 h 1876425"/>
                <a:gd name="connsiteX93" fmla="*/ 68485 w 1314450"/>
                <a:gd name="connsiteY93" fmla="*/ 1262158 h 1876425"/>
                <a:gd name="connsiteX94" fmla="*/ 61626 w 1314450"/>
                <a:gd name="connsiteY94" fmla="*/ 1255014 h 1876425"/>
                <a:gd name="connsiteX95" fmla="*/ 64865 w 1314450"/>
                <a:gd name="connsiteY95" fmla="*/ 1252823 h 1876425"/>
                <a:gd name="connsiteX96" fmla="*/ 61055 w 1314450"/>
                <a:gd name="connsiteY96" fmla="*/ 1250918 h 1876425"/>
                <a:gd name="connsiteX97" fmla="*/ 52674 w 1314450"/>
                <a:gd name="connsiteY97" fmla="*/ 1230249 h 1876425"/>
                <a:gd name="connsiteX98" fmla="*/ 55626 w 1314450"/>
                <a:gd name="connsiteY98" fmla="*/ 1206818 h 1876425"/>
                <a:gd name="connsiteX99" fmla="*/ 49435 w 1314450"/>
                <a:gd name="connsiteY99" fmla="*/ 1205103 h 1876425"/>
                <a:gd name="connsiteX100" fmla="*/ 51911 w 1314450"/>
                <a:gd name="connsiteY100" fmla="*/ 1199484 h 1876425"/>
                <a:gd name="connsiteX101" fmla="*/ 46482 w 1314450"/>
                <a:gd name="connsiteY101" fmla="*/ 1197674 h 1876425"/>
                <a:gd name="connsiteX102" fmla="*/ 46958 w 1314450"/>
                <a:gd name="connsiteY102" fmla="*/ 1192244 h 1876425"/>
                <a:gd name="connsiteX103" fmla="*/ 51530 w 1314450"/>
                <a:gd name="connsiteY103" fmla="*/ 1191768 h 1876425"/>
                <a:gd name="connsiteX104" fmla="*/ 51530 w 1314450"/>
                <a:gd name="connsiteY104" fmla="*/ 1186053 h 1876425"/>
                <a:gd name="connsiteX105" fmla="*/ 56007 w 1314450"/>
                <a:gd name="connsiteY105" fmla="*/ 1185767 h 1876425"/>
                <a:gd name="connsiteX106" fmla="*/ 56292 w 1314450"/>
                <a:gd name="connsiteY106" fmla="*/ 1181100 h 1876425"/>
                <a:gd name="connsiteX107" fmla="*/ 53245 w 1314450"/>
                <a:gd name="connsiteY107" fmla="*/ 1179481 h 1876425"/>
                <a:gd name="connsiteX108" fmla="*/ 55816 w 1314450"/>
                <a:gd name="connsiteY108" fmla="*/ 1163193 h 1876425"/>
                <a:gd name="connsiteX109" fmla="*/ 56292 w 1314450"/>
                <a:gd name="connsiteY109" fmla="*/ 1170337 h 1876425"/>
                <a:gd name="connsiteX110" fmla="*/ 61532 w 1314450"/>
                <a:gd name="connsiteY110" fmla="*/ 1171480 h 1876425"/>
                <a:gd name="connsiteX111" fmla="*/ 63532 w 1314450"/>
                <a:gd name="connsiteY111" fmla="*/ 1161574 h 1876425"/>
                <a:gd name="connsiteX112" fmla="*/ 75914 w 1314450"/>
                <a:gd name="connsiteY112" fmla="*/ 1156335 h 1876425"/>
                <a:gd name="connsiteX113" fmla="*/ 76295 w 1314450"/>
                <a:gd name="connsiteY113" fmla="*/ 1130332 h 1876425"/>
                <a:gd name="connsiteX114" fmla="*/ 74105 w 1314450"/>
                <a:gd name="connsiteY114" fmla="*/ 1129094 h 1876425"/>
                <a:gd name="connsiteX115" fmla="*/ 76867 w 1314450"/>
                <a:gd name="connsiteY115" fmla="*/ 1120712 h 1876425"/>
                <a:gd name="connsiteX116" fmla="*/ 84106 w 1314450"/>
                <a:gd name="connsiteY116" fmla="*/ 1120521 h 1876425"/>
                <a:gd name="connsiteX117" fmla="*/ 81534 w 1314450"/>
                <a:gd name="connsiteY117" fmla="*/ 1132904 h 1876425"/>
                <a:gd name="connsiteX118" fmla="*/ 90011 w 1314450"/>
                <a:gd name="connsiteY118" fmla="*/ 1133570 h 1876425"/>
                <a:gd name="connsiteX119" fmla="*/ 89058 w 1314450"/>
                <a:gd name="connsiteY119" fmla="*/ 1118902 h 1876425"/>
                <a:gd name="connsiteX120" fmla="*/ 95917 w 1314450"/>
                <a:gd name="connsiteY120" fmla="*/ 1117664 h 1876425"/>
                <a:gd name="connsiteX121" fmla="*/ 96202 w 1314450"/>
                <a:gd name="connsiteY121" fmla="*/ 1115283 h 1876425"/>
                <a:gd name="connsiteX122" fmla="*/ 105632 w 1314450"/>
                <a:gd name="connsiteY122" fmla="*/ 1117759 h 1876425"/>
                <a:gd name="connsiteX123" fmla="*/ 108775 w 1314450"/>
                <a:gd name="connsiteY123" fmla="*/ 1103471 h 1876425"/>
                <a:gd name="connsiteX124" fmla="*/ 114681 w 1314450"/>
                <a:gd name="connsiteY124" fmla="*/ 1103376 h 1876425"/>
                <a:gd name="connsiteX125" fmla="*/ 117539 w 1314450"/>
                <a:gd name="connsiteY125" fmla="*/ 1112044 h 1876425"/>
                <a:gd name="connsiteX126" fmla="*/ 127158 w 1314450"/>
                <a:gd name="connsiteY126" fmla="*/ 1114139 h 1876425"/>
                <a:gd name="connsiteX127" fmla="*/ 130016 w 1314450"/>
                <a:gd name="connsiteY127" fmla="*/ 1122426 h 1876425"/>
                <a:gd name="connsiteX128" fmla="*/ 136207 w 1314450"/>
                <a:gd name="connsiteY128" fmla="*/ 1122140 h 1876425"/>
                <a:gd name="connsiteX129" fmla="*/ 143256 w 1314450"/>
                <a:gd name="connsiteY129" fmla="*/ 1116902 h 1876425"/>
                <a:gd name="connsiteX130" fmla="*/ 145637 w 1314450"/>
                <a:gd name="connsiteY130" fmla="*/ 1102805 h 1876425"/>
                <a:gd name="connsiteX131" fmla="*/ 130111 w 1314450"/>
                <a:gd name="connsiteY131" fmla="*/ 1098804 h 1876425"/>
                <a:gd name="connsiteX132" fmla="*/ 130683 w 1314450"/>
                <a:gd name="connsiteY132" fmla="*/ 1082993 h 1876425"/>
                <a:gd name="connsiteX133" fmla="*/ 128207 w 1314450"/>
                <a:gd name="connsiteY133" fmla="*/ 1069753 h 1876425"/>
                <a:gd name="connsiteX134" fmla="*/ 124873 w 1314450"/>
                <a:gd name="connsiteY134" fmla="*/ 1062514 h 1876425"/>
                <a:gd name="connsiteX135" fmla="*/ 120396 w 1314450"/>
                <a:gd name="connsiteY135" fmla="*/ 1063847 h 1876425"/>
                <a:gd name="connsiteX136" fmla="*/ 121444 w 1314450"/>
                <a:gd name="connsiteY136" fmla="*/ 1059085 h 1876425"/>
                <a:gd name="connsiteX137" fmla="*/ 143827 w 1314450"/>
                <a:gd name="connsiteY137" fmla="*/ 1038606 h 1876425"/>
                <a:gd name="connsiteX138" fmla="*/ 169450 w 1314450"/>
                <a:gd name="connsiteY138" fmla="*/ 1038035 h 1876425"/>
                <a:gd name="connsiteX139" fmla="*/ 188405 w 1314450"/>
                <a:gd name="connsiteY139" fmla="*/ 1030129 h 1876425"/>
                <a:gd name="connsiteX140" fmla="*/ 180404 w 1314450"/>
                <a:gd name="connsiteY140" fmla="*/ 1022604 h 1876425"/>
                <a:gd name="connsiteX141" fmla="*/ 192595 w 1314450"/>
                <a:gd name="connsiteY141" fmla="*/ 1010793 h 1876425"/>
                <a:gd name="connsiteX142" fmla="*/ 188595 w 1314450"/>
                <a:gd name="connsiteY142" fmla="*/ 1008317 h 1876425"/>
                <a:gd name="connsiteX143" fmla="*/ 191357 w 1314450"/>
                <a:gd name="connsiteY143" fmla="*/ 1005364 h 1876425"/>
                <a:gd name="connsiteX144" fmla="*/ 186118 w 1314450"/>
                <a:gd name="connsiteY144" fmla="*/ 991743 h 1876425"/>
                <a:gd name="connsiteX145" fmla="*/ 208121 w 1314450"/>
                <a:gd name="connsiteY145" fmla="*/ 982123 h 1876425"/>
                <a:gd name="connsiteX146" fmla="*/ 241268 w 1314450"/>
                <a:gd name="connsiteY146" fmla="*/ 979742 h 1876425"/>
                <a:gd name="connsiteX147" fmla="*/ 242983 w 1314450"/>
                <a:gd name="connsiteY147" fmla="*/ 975455 h 1876425"/>
                <a:gd name="connsiteX148" fmla="*/ 240316 w 1314450"/>
                <a:gd name="connsiteY148" fmla="*/ 964597 h 1876425"/>
                <a:gd name="connsiteX149" fmla="*/ 248221 w 1314450"/>
                <a:gd name="connsiteY149" fmla="*/ 962120 h 1876425"/>
                <a:gd name="connsiteX150" fmla="*/ 244221 w 1314450"/>
                <a:gd name="connsiteY150" fmla="*/ 951167 h 1876425"/>
                <a:gd name="connsiteX151" fmla="*/ 249555 w 1314450"/>
                <a:gd name="connsiteY151" fmla="*/ 945071 h 1876425"/>
                <a:gd name="connsiteX152" fmla="*/ 243935 w 1314450"/>
                <a:gd name="connsiteY152" fmla="*/ 943261 h 1876425"/>
                <a:gd name="connsiteX153" fmla="*/ 235172 w 1314450"/>
                <a:gd name="connsiteY153" fmla="*/ 932021 h 1876425"/>
                <a:gd name="connsiteX154" fmla="*/ 224409 w 1314450"/>
                <a:gd name="connsiteY154" fmla="*/ 935831 h 1876425"/>
                <a:gd name="connsiteX155" fmla="*/ 223266 w 1314450"/>
                <a:gd name="connsiteY155" fmla="*/ 927259 h 1876425"/>
                <a:gd name="connsiteX156" fmla="*/ 215741 w 1314450"/>
                <a:gd name="connsiteY156" fmla="*/ 914591 h 1876425"/>
                <a:gd name="connsiteX157" fmla="*/ 198596 w 1314450"/>
                <a:gd name="connsiteY157" fmla="*/ 921353 h 1876425"/>
                <a:gd name="connsiteX158" fmla="*/ 200025 w 1314450"/>
                <a:gd name="connsiteY158" fmla="*/ 929640 h 1876425"/>
                <a:gd name="connsiteX159" fmla="*/ 190024 w 1314450"/>
                <a:gd name="connsiteY159" fmla="*/ 928021 h 1876425"/>
                <a:gd name="connsiteX160" fmla="*/ 178975 w 1314450"/>
                <a:gd name="connsiteY160" fmla="*/ 919925 h 1876425"/>
                <a:gd name="connsiteX161" fmla="*/ 163544 w 1314450"/>
                <a:gd name="connsiteY161" fmla="*/ 924116 h 1876425"/>
                <a:gd name="connsiteX162" fmla="*/ 161449 w 1314450"/>
                <a:gd name="connsiteY162" fmla="*/ 904875 h 1876425"/>
                <a:gd name="connsiteX163" fmla="*/ 153352 w 1314450"/>
                <a:gd name="connsiteY163" fmla="*/ 907161 h 1876425"/>
                <a:gd name="connsiteX164" fmla="*/ 147828 w 1314450"/>
                <a:gd name="connsiteY164" fmla="*/ 904780 h 1876425"/>
                <a:gd name="connsiteX165" fmla="*/ 143351 w 1314450"/>
                <a:gd name="connsiteY165" fmla="*/ 907256 h 1876425"/>
                <a:gd name="connsiteX166" fmla="*/ 135350 w 1314450"/>
                <a:gd name="connsiteY166" fmla="*/ 882206 h 1876425"/>
                <a:gd name="connsiteX167" fmla="*/ 129445 w 1314450"/>
                <a:gd name="connsiteY167" fmla="*/ 882015 h 1876425"/>
                <a:gd name="connsiteX168" fmla="*/ 123254 w 1314450"/>
                <a:gd name="connsiteY168" fmla="*/ 872966 h 1876425"/>
                <a:gd name="connsiteX169" fmla="*/ 117443 w 1314450"/>
                <a:gd name="connsiteY169" fmla="*/ 856298 h 1876425"/>
                <a:gd name="connsiteX170" fmla="*/ 112490 w 1314450"/>
                <a:gd name="connsiteY170" fmla="*/ 858298 h 1876425"/>
                <a:gd name="connsiteX171" fmla="*/ 110585 w 1314450"/>
                <a:gd name="connsiteY171" fmla="*/ 866680 h 1876425"/>
                <a:gd name="connsiteX172" fmla="*/ 105537 w 1314450"/>
                <a:gd name="connsiteY172" fmla="*/ 873157 h 1876425"/>
                <a:gd name="connsiteX173" fmla="*/ 97631 w 1314450"/>
                <a:gd name="connsiteY173" fmla="*/ 871919 h 1876425"/>
                <a:gd name="connsiteX174" fmla="*/ 88964 w 1314450"/>
                <a:gd name="connsiteY174" fmla="*/ 877348 h 1876425"/>
                <a:gd name="connsiteX175" fmla="*/ 76581 w 1314450"/>
                <a:gd name="connsiteY175" fmla="*/ 871157 h 1876425"/>
                <a:gd name="connsiteX176" fmla="*/ 72866 w 1314450"/>
                <a:gd name="connsiteY176" fmla="*/ 874204 h 1876425"/>
                <a:gd name="connsiteX177" fmla="*/ 63341 w 1314450"/>
                <a:gd name="connsiteY177" fmla="*/ 872204 h 1876425"/>
                <a:gd name="connsiteX178" fmla="*/ 62103 w 1314450"/>
                <a:gd name="connsiteY178" fmla="*/ 869537 h 1876425"/>
                <a:gd name="connsiteX179" fmla="*/ 59055 w 1314450"/>
                <a:gd name="connsiteY179" fmla="*/ 869823 h 1876425"/>
                <a:gd name="connsiteX180" fmla="*/ 60579 w 1314450"/>
                <a:gd name="connsiteY180" fmla="*/ 864870 h 1876425"/>
                <a:gd name="connsiteX181" fmla="*/ 56864 w 1314450"/>
                <a:gd name="connsiteY181" fmla="*/ 860298 h 1876425"/>
                <a:gd name="connsiteX182" fmla="*/ 50482 w 1314450"/>
                <a:gd name="connsiteY182" fmla="*/ 870014 h 1876425"/>
                <a:gd name="connsiteX183" fmla="*/ 56674 w 1314450"/>
                <a:gd name="connsiteY183" fmla="*/ 876586 h 1876425"/>
                <a:gd name="connsiteX184" fmla="*/ 60579 w 1314450"/>
                <a:gd name="connsiteY184" fmla="*/ 888302 h 1876425"/>
                <a:gd name="connsiteX185" fmla="*/ 58007 w 1314450"/>
                <a:gd name="connsiteY185" fmla="*/ 893731 h 1876425"/>
                <a:gd name="connsiteX186" fmla="*/ 54197 w 1314450"/>
                <a:gd name="connsiteY186" fmla="*/ 894112 h 1876425"/>
                <a:gd name="connsiteX187" fmla="*/ 34671 w 1314450"/>
                <a:gd name="connsiteY187" fmla="*/ 884777 h 1876425"/>
                <a:gd name="connsiteX188" fmla="*/ 47816 w 1314450"/>
                <a:gd name="connsiteY188" fmla="*/ 869252 h 1876425"/>
                <a:gd name="connsiteX189" fmla="*/ 33147 w 1314450"/>
                <a:gd name="connsiteY189" fmla="*/ 860108 h 1876425"/>
                <a:gd name="connsiteX190" fmla="*/ 25622 w 1314450"/>
                <a:gd name="connsiteY190" fmla="*/ 851726 h 1876425"/>
                <a:gd name="connsiteX191" fmla="*/ 20193 w 1314450"/>
                <a:gd name="connsiteY191" fmla="*/ 838962 h 1876425"/>
                <a:gd name="connsiteX192" fmla="*/ 16478 w 1314450"/>
                <a:gd name="connsiteY192" fmla="*/ 813530 h 1876425"/>
                <a:gd name="connsiteX193" fmla="*/ 9525 w 1314450"/>
                <a:gd name="connsiteY193" fmla="*/ 806482 h 1876425"/>
                <a:gd name="connsiteX194" fmla="*/ 11049 w 1314450"/>
                <a:gd name="connsiteY194" fmla="*/ 796862 h 1876425"/>
                <a:gd name="connsiteX195" fmla="*/ 38576 w 1314450"/>
                <a:gd name="connsiteY195" fmla="*/ 785432 h 1876425"/>
                <a:gd name="connsiteX196" fmla="*/ 85820 w 1314450"/>
                <a:gd name="connsiteY196" fmla="*/ 796957 h 1876425"/>
                <a:gd name="connsiteX197" fmla="*/ 103061 w 1314450"/>
                <a:gd name="connsiteY197" fmla="*/ 797338 h 1876425"/>
                <a:gd name="connsiteX198" fmla="*/ 103156 w 1314450"/>
                <a:gd name="connsiteY198" fmla="*/ 785432 h 1876425"/>
                <a:gd name="connsiteX199" fmla="*/ 111919 w 1314450"/>
                <a:gd name="connsiteY199" fmla="*/ 774668 h 1876425"/>
                <a:gd name="connsiteX200" fmla="*/ 120777 w 1314450"/>
                <a:gd name="connsiteY200" fmla="*/ 769525 h 1876425"/>
                <a:gd name="connsiteX201" fmla="*/ 124396 w 1314450"/>
                <a:gd name="connsiteY201" fmla="*/ 754666 h 1876425"/>
                <a:gd name="connsiteX202" fmla="*/ 132302 w 1314450"/>
                <a:gd name="connsiteY202" fmla="*/ 744569 h 1876425"/>
                <a:gd name="connsiteX203" fmla="*/ 141732 w 1314450"/>
                <a:gd name="connsiteY203" fmla="*/ 716090 h 1876425"/>
                <a:gd name="connsiteX204" fmla="*/ 144685 w 1314450"/>
                <a:gd name="connsiteY204" fmla="*/ 687229 h 1876425"/>
                <a:gd name="connsiteX205" fmla="*/ 140780 w 1314450"/>
                <a:gd name="connsiteY205" fmla="*/ 688086 h 1876425"/>
                <a:gd name="connsiteX206" fmla="*/ 128778 w 1314450"/>
                <a:gd name="connsiteY206" fmla="*/ 671703 h 1876425"/>
                <a:gd name="connsiteX207" fmla="*/ 120301 w 1314450"/>
                <a:gd name="connsiteY207" fmla="*/ 665321 h 1876425"/>
                <a:gd name="connsiteX208" fmla="*/ 107537 w 1314450"/>
                <a:gd name="connsiteY208" fmla="*/ 659702 h 1876425"/>
                <a:gd name="connsiteX209" fmla="*/ 110109 w 1314450"/>
                <a:gd name="connsiteY209" fmla="*/ 652272 h 1876425"/>
                <a:gd name="connsiteX210" fmla="*/ 92011 w 1314450"/>
                <a:gd name="connsiteY210" fmla="*/ 653701 h 1876425"/>
                <a:gd name="connsiteX211" fmla="*/ 95536 w 1314450"/>
                <a:gd name="connsiteY211" fmla="*/ 625983 h 1876425"/>
                <a:gd name="connsiteX212" fmla="*/ 94298 w 1314450"/>
                <a:gd name="connsiteY212" fmla="*/ 623411 h 1876425"/>
                <a:gd name="connsiteX213" fmla="*/ 91916 w 1314450"/>
                <a:gd name="connsiteY213" fmla="*/ 624078 h 1876425"/>
                <a:gd name="connsiteX214" fmla="*/ 91630 w 1314450"/>
                <a:gd name="connsiteY214" fmla="*/ 621316 h 1876425"/>
                <a:gd name="connsiteX215" fmla="*/ 89154 w 1314450"/>
                <a:gd name="connsiteY215" fmla="*/ 622554 h 1876425"/>
                <a:gd name="connsiteX216" fmla="*/ 87630 w 1314450"/>
                <a:gd name="connsiteY216" fmla="*/ 616553 h 1876425"/>
                <a:gd name="connsiteX217" fmla="*/ 92964 w 1314450"/>
                <a:gd name="connsiteY217" fmla="*/ 616744 h 1876425"/>
                <a:gd name="connsiteX218" fmla="*/ 98107 w 1314450"/>
                <a:gd name="connsiteY218" fmla="*/ 575120 h 1876425"/>
                <a:gd name="connsiteX219" fmla="*/ 111443 w 1314450"/>
                <a:gd name="connsiteY219" fmla="*/ 576644 h 1876425"/>
                <a:gd name="connsiteX220" fmla="*/ 115824 w 1314450"/>
                <a:gd name="connsiteY220" fmla="*/ 582930 h 1876425"/>
                <a:gd name="connsiteX221" fmla="*/ 118682 w 1314450"/>
                <a:gd name="connsiteY221" fmla="*/ 583216 h 1876425"/>
                <a:gd name="connsiteX222" fmla="*/ 124873 w 1314450"/>
                <a:gd name="connsiteY222" fmla="*/ 581787 h 1876425"/>
                <a:gd name="connsiteX223" fmla="*/ 126111 w 1314450"/>
                <a:gd name="connsiteY223" fmla="*/ 578453 h 1876425"/>
                <a:gd name="connsiteX224" fmla="*/ 130588 w 1314450"/>
                <a:gd name="connsiteY224" fmla="*/ 576644 h 1876425"/>
                <a:gd name="connsiteX225" fmla="*/ 151638 w 1314450"/>
                <a:gd name="connsiteY225" fmla="*/ 577977 h 1876425"/>
                <a:gd name="connsiteX226" fmla="*/ 151162 w 1314450"/>
                <a:gd name="connsiteY226" fmla="*/ 570643 h 1876425"/>
                <a:gd name="connsiteX227" fmla="*/ 146875 w 1314450"/>
                <a:gd name="connsiteY227" fmla="*/ 561785 h 1876425"/>
                <a:gd name="connsiteX228" fmla="*/ 151924 w 1314450"/>
                <a:gd name="connsiteY228" fmla="*/ 561880 h 1876425"/>
                <a:gd name="connsiteX229" fmla="*/ 148876 w 1314450"/>
                <a:gd name="connsiteY229" fmla="*/ 553308 h 1876425"/>
                <a:gd name="connsiteX230" fmla="*/ 170212 w 1314450"/>
                <a:gd name="connsiteY230" fmla="*/ 546164 h 1876425"/>
                <a:gd name="connsiteX231" fmla="*/ 166021 w 1314450"/>
                <a:gd name="connsiteY231" fmla="*/ 542449 h 1876425"/>
                <a:gd name="connsiteX232" fmla="*/ 169069 w 1314450"/>
                <a:gd name="connsiteY232" fmla="*/ 540163 h 1876425"/>
                <a:gd name="connsiteX233" fmla="*/ 168973 w 1314450"/>
                <a:gd name="connsiteY233" fmla="*/ 535972 h 1876425"/>
                <a:gd name="connsiteX234" fmla="*/ 159830 w 1314450"/>
                <a:gd name="connsiteY234" fmla="*/ 535686 h 1876425"/>
                <a:gd name="connsiteX235" fmla="*/ 159734 w 1314450"/>
                <a:gd name="connsiteY235" fmla="*/ 532924 h 1876425"/>
                <a:gd name="connsiteX236" fmla="*/ 127349 w 1314450"/>
                <a:gd name="connsiteY236" fmla="*/ 536353 h 1876425"/>
                <a:gd name="connsiteX237" fmla="*/ 126587 w 1314450"/>
                <a:gd name="connsiteY237" fmla="*/ 533591 h 1876425"/>
                <a:gd name="connsiteX238" fmla="*/ 106013 w 1314450"/>
                <a:gd name="connsiteY238" fmla="*/ 531971 h 1876425"/>
                <a:gd name="connsiteX239" fmla="*/ 110204 w 1314450"/>
                <a:gd name="connsiteY239" fmla="*/ 519494 h 1876425"/>
                <a:gd name="connsiteX240" fmla="*/ 97060 w 1314450"/>
                <a:gd name="connsiteY240" fmla="*/ 505778 h 1876425"/>
                <a:gd name="connsiteX241" fmla="*/ 83248 w 1314450"/>
                <a:gd name="connsiteY241" fmla="*/ 482251 h 1876425"/>
                <a:gd name="connsiteX242" fmla="*/ 87344 w 1314450"/>
                <a:gd name="connsiteY242" fmla="*/ 467201 h 1876425"/>
                <a:gd name="connsiteX243" fmla="*/ 70199 w 1314450"/>
                <a:gd name="connsiteY243" fmla="*/ 462344 h 1876425"/>
                <a:gd name="connsiteX244" fmla="*/ 42576 w 1314450"/>
                <a:gd name="connsiteY244" fmla="*/ 464725 h 1876425"/>
                <a:gd name="connsiteX245" fmla="*/ 34100 w 1314450"/>
                <a:gd name="connsiteY245" fmla="*/ 459772 h 1876425"/>
                <a:gd name="connsiteX246" fmla="*/ 48292 w 1314450"/>
                <a:gd name="connsiteY246" fmla="*/ 428530 h 1876425"/>
                <a:gd name="connsiteX247" fmla="*/ 58007 w 1314450"/>
                <a:gd name="connsiteY247" fmla="*/ 417671 h 1876425"/>
                <a:gd name="connsiteX248" fmla="*/ 62865 w 1314450"/>
                <a:gd name="connsiteY248" fmla="*/ 407861 h 1876425"/>
                <a:gd name="connsiteX249" fmla="*/ 56769 w 1314450"/>
                <a:gd name="connsiteY249" fmla="*/ 403955 h 1876425"/>
                <a:gd name="connsiteX250" fmla="*/ 101918 w 1314450"/>
                <a:gd name="connsiteY250" fmla="*/ 390716 h 1876425"/>
                <a:gd name="connsiteX251" fmla="*/ 96488 w 1314450"/>
                <a:gd name="connsiteY251" fmla="*/ 376523 h 1876425"/>
                <a:gd name="connsiteX252" fmla="*/ 111823 w 1314450"/>
                <a:gd name="connsiteY252" fmla="*/ 391382 h 1876425"/>
                <a:gd name="connsiteX253" fmla="*/ 122491 w 1314450"/>
                <a:gd name="connsiteY253" fmla="*/ 389001 h 1876425"/>
                <a:gd name="connsiteX254" fmla="*/ 123920 w 1314450"/>
                <a:gd name="connsiteY254" fmla="*/ 395573 h 1876425"/>
                <a:gd name="connsiteX255" fmla="*/ 139255 w 1314450"/>
                <a:gd name="connsiteY255" fmla="*/ 394621 h 1876425"/>
                <a:gd name="connsiteX256" fmla="*/ 153257 w 1314450"/>
                <a:gd name="connsiteY256" fmla="*/ 402717 h 1876425"/>
                <a:gd name="connsiteX257" fmla="*/ 156686 w 1314450"/>
                <a:gd name="connsiteY257" fmla="*/ 402908 h 1876425"/>
                <a:gd name="connsiteX258" fmla="*/ 154114 w 1314450"/>
                <a:gd name="connsiteY258" fmla="*/ 402146 h 1876425"/>
                <a:gd name="connsiteX259" fmla="*/ 154305 w 1314450"/>
                <a:gd name="connsiteY259" fmla="*/ 384429 h 1876425"/>
                <a:gd name="connsiteX260" fmla="*/ 144209 w 1314450"/>
                <a:gd name="connsiteY260" fmla="*/ 349568 h 1876425"/>
                <a:gd name="connsiteX261" fmla="*/ 152591 w 1314450"/>
                <a:gd name="connsiteY261" fmla="*/ 341090 h 1876425"/>
                <a:gd name="connsiteX262" fmla="*/ 170498 w 1314450"/>
                <a:gd name="connsiteY262" fmla="*/ 332899 h 1876425"/>
                <a:gd name="connsiteX263" fmla="*/ 173069 w 1314450"/>
                <a:gd name="connsiteY263" fmla="*/ 325660 h 1876425"/>
                <a:gd name="connsiteX264" fmla="*/ 169450 w 1314450"/>
                <a:gd name="connsiteY264" fmla="*/ 315563 h 1876425"/>
                <a:gd name="connsiteX265" fmla="*/ 163925 w 1314450"/>
                <a:gd name="connsiteY265" fmla="*/ 316802 h 1876425"/>
                <a:gd name="connsiteX266" fmla="*/ 168402 w 1314450"/>
                <a:gd name="connsiteY266" fmla="*/ 314611 h 1876425"/>
                <a:gd name="connsiteX267" fmla="*/ 166116 w 1314450"/>
                <a:gd name="connsiteY267" fmla="*/ 306991 h 1876425"/>
                <a:gd name="connsiteX268" fmla="*/ 232220 w 1314450"/>
                <a:gd name="connsiteY268" fmla="*/ 298514 h 1876425"/>
                <a:gd name="connsiteX269" fmla="*/ 239935 w 1314450"/>
                <a:gd name="connsiteY269" fmla="*/ 294704 h 1876425"/>
                <a:gd name="connsiteX270" fmla="*/ 247364 w 1314450"/>
                <a:gd name="connsiteY270" fmla="*/ 296323 h 1876425"/>
                <a:gd name="connsiteX271" fmla="*/ 238887 w 1314450"/>
                <a:gd name="connsiteY271" fmla="*/ 276892 h 1876425"/>
                <a:gd name="connsiteX272" fmla="*/ 234125 w 1314450"/>
                <a:gd name="connsiteY272" fmla="*/ 258032 h 1876425"/>
                <a:gd name="connsiteX273" fmla="*/ 249174 w 1314450"/>
                <a:gd name="connsiteY273" fmla="*/ 251174 h 1876425"/>
                <a:gd name="connsiteX274" fmla="*/ 273272 w 1314450"/>
                <a:gd name="connsiteY274" fmla="*/ 250793 h 1876425"/>
                <a:gd name="connsiteX275" fmla="*/ 263652 w 1314450"/>
                <a:gd name="connsiteY275" fmla="*/ 230219 h 1876425"/>
                <a:gd name="connsiteX276" fmla="*/ 274606 w 1314450"/>
                <a:gd name="connsiteY276" fmla="*/ 229553 h 1876425"/>
                <a:gd name="connsiteX277" fmla="*/ 281368 w 1314450"/>
                <a:gd name="connsiteY277" fmla="*/ 226409 h 1876425"/>
                <a:gd name="connsiteX278" fmla="*/ 276796 w 1314450"/>
                <a:gd name="connsiteY278" fmla="*/ 217170 h 1876425"/>
                <a:gd name="connsiteX279" fmla="*/ 284131 w 1314450"/>
                <a:gd name="connsiteY279" fmla="*/ 214789 h 1876425"/>
                <a:gd name="connsiteX280" fmla="*/ 276606 w 1314450"/>
                <a:gd name="connsiteY280" fmla="*/ 199835 h 1876425"/>
                <a:gd name="connsiteX281" fmla="*/ 271843 w 1314450"/>
                <a:gd name="connsiteY281" fmla="*/ 203454 h 1876425"/>
                <a:gd name="connsiteX282" fmla="*/ 268224 w 1314450"/>
                <a:gd name="connsiteY282" fmla="*/ 198120 h 1876425"/>
                <a:gd name="connsiteX283" fmla="*/ 263176 w 1314450"/>
                <a:gd name="connsiteY283" fmla="*/ 199644 h 1876425"/>
                <a:gd name="connsiteX284" fmla="*/ 254508 w 1314450"/>
                <a:gd name="connsiteY284" fmla="*/ 171736 h 1876425"/>
                <a:gd name="connsiteX285" fmla="*/ 258318 w 1314450"/>
                <a:gd name="connsiteY285" fmla="*/ 175736 h 1876425"/>
                <a:gd name="connsiteX286" fmla="*/ 261461 w 1314450"/>
                <a:gd name="connsiteY286" fmla="*/ 174403 h 1876425"/>
                <a:gd name="connsiteX287" fmla="*/ 258604 w 1314450"/>
                <a:gd name="connsiteY287" fmla="*/ 167354 h 1876425"/>
                <a:gd name="connsiteX288" fmla="*/ 270320 w 1314450"/>
                <a:gd name="connsiteY288" fmla="*/ 160401 h 1876425"/>
                <a:gd name="connsiteX289" fmla="*/ 273653 w 1314450"/>
                <a:gd name="connsiteY289" fmla="*/ 161163 h 1876425"/>
                <a:gd name="connsiteX290" fmla="*/ 272605 w 1314450"/>
                <a:gd name="connsiteY290" fmla="*/ 158115 h 1876425"/>
                <a:gd name="connsiteX291" fmla="*/ 281464 w 1314450"/>
                <a:gd name="connsiteY291" fmla="*/ 159829 h 1876425"/>
                <a:gd name="connsiteX292" fmla="*/ 311372 w 1314450"/>
                <a:gd name="connsiteY292" fmla="*/ 139351 h 1876425"/>
                <a:gd name="connsiteX293" fmla="*/ 314325 w 1314450"/>
                <a:gd name="connsiteY293" fmla="*/ 133921 h 1876425"/>
                <a:gd name="connsiteX294" fmla="*/ 330232 w 1314450"/>
                <a:gd name="connsiteY294" fmla="*/ 128683 h 1876425"/>
                <a:gd name="connsiteX295" fmla="*/ 326898 w 1314450"/>
                <a:gd name="connsiteY295" fmla="*/ 109728 h 1876425"/>
                <a:gd name="connsiteX296" fmla="*/ 328232 w 1314450"/>
                <a:gd name="connsiteY296" fmla="*/ 117062 h 1876425"/>
                <a:gd name="connsiteX297" fmla="*/ 335089 w 1314450"/>
                <a:gd name="connsiteY297" fmla="*/ 114491 h 1876425"/>
                <a:gd name="connsiteX298" fmla="*/ 337947 w 1314450"/>
                <a:gd name="connsiteY298" fmla="*/ 125159 h 1876425"/>
                <a:gd name="connsiteX299" fmla="*/ 340328 w 1314450"/>
                <a:gd name="connsiteY299" fmla="*/ 124492 h 1876425"/>
                <a:gd name="connsiteX300" fmla="*/ 338518 w 1314450"/>
                <a:gd name="connsiteY300" fmla="*/ 117729 h 1876425"/>
                <a:gd name="connsiteX301" fmla="*/ 343948 w 1314450"/>
                <a:gd name="connsiteY301" fmla="*/ 119348 h 1876425"/>
                <a:gd name="connsiteX302" fmla="*/ 348139 w 1314450"/>
                <a:gd name="connsiteY302" fmla="*/ 133541 h 1876425"/>
                <a:gd name="connsiteX303" fmla="*/ 363474 w 1314450"/>
                <a:gd name="connsiteY303" fmla="*/ 142780 h 1876425"/>
                <a:gd name="connsiteX304" fmla="*/ 382905 w 1314450"/>
                <a:gd name="connsiteY304" fmla="*/ 147066 h 1876425"/>
                <a:gd name="connsiteX305" fmla="*/ 383286 w 1314450"/>
                <a:gd name="connsiteY305" fmla="*/ 149924 h 1876425"/>
                <a:gd name="connsiteX306" fmla="*/ 390811 w 1314450"/>
                <a:gd name="connsiteY306" fmla="*/ 148876 h 1876425"/>
                <a:gd name="connsiteX307" fmla="*/ 399192 w 1314450"/>
                <a:gd name="connsiteY307" fmla="*/ 154115 h 1876425"/>
                <a:gd name="connsiteX308" fmla="*/ 403003 w 1314450"/>
                <a:gd name="connsiteY308" fmla="*/ 147447 h 1876425"/>
                <a:gd name="connsiteX309" fmla="*/ 429292 w 1314450"/>
                <a:gd name="connsiteY309" fmla="*/ 149733 h 1876425"/>
                <a:gd name="connsiteX310" fmla="*/ 439102 w 1314450"/>
                <a:gd name="connsiteY310" fmla="*/ 158020 h 1876425"/>
                <a:gd name="connsiteX311" fmla="*/ 440245 w 1314450"/>
                <a:gd name="connsiteY311" fmla="*/ 150781 h 1876425"/>
                <a:gd name="connsiteX312" fmla="*/ 451009 w 1314450"/>
                <a:gd name="connsiteY312" fmla="*/ 159449 h 1876425"/>
                <a:gd name="connsiteX313" fmla="*/ 453390 w 1314450"/>
                <a:gd name="connsiteY313" fmla="*/ 158210 h 1876425"/>
                <a:gd name="connsiteX314" fmla="*/ 464058 w 1314450"/>
                <a:gd name="connsiteY314" fmla="*/ 171164 h 1876425"/>
                <a:gd name="connsiteX315" fmla="*/ 465677 w 1314450"/>
                <a:gd name="connsiteY315" fmla="*/ 169640 h 1876425"/>
                <a:gd name="connsiteX316" fmla="*/ 468630 w 1314450"/>
                <a:gd name="connsiteY316" fmla="*/ 172688 h 1876425"/>
                <a:gd name="connsiteX317" fmla="*/ 466344 w 1314450"/>
                <a:gd name="connsiteY317" fmla="*/ 179546 h 1876425"/>
                <a:gd name="connsiteX318" fmla="*/ 468820 w 1314450"/>
                <a:gd name="connsiteY318" fmla="*/ 188976 h 1876425"/>
                <a:gd name="connsiteX319" fmla="*/ 483870 w 1314450"/>
                <a:gd name="connsiteY319" fmla="*/ 181642 h 1876425"/>
                <a:gd name="connsiteX320" fmla="*/ 485680 w 1314450"/>
                <a:gd name="connsiteY320" fmla="*/ 188786 h 1876425"/>
                <a:gd name="connsiteX321" fmla="*/ 488823 w 1314450"/>
                <a:gd name="connsiteY321" fmla="*/ 187547 h 1876425"/>
                <a:gd name="connsiteX322" fmla="*/ 499205 w 1314450"/>
                <a:gd name="connsiteY322" fmla="*/ 203168 h 1876425"/>
                <a:gd name="connsiteX323" fmla="*/ 493776 w 1314450"/>
                <a:gd name="connsiteY323" fmla="*/ 207454 h 1876425"/>
                <a:gd name="connsiteX324" fmla="*/ 498539 w 1314450"/>
                <a:gd name="connsiteY324" fmla="*/ 213265 h 1876425"/>
                <a:gd name="connsiteX325" fmla="*/ 507302 w 1314450"/>
                <a:gd name="connsiteY325" fmla="*/ 210788 h 1876425"/>
                <a:gd name="connsiteX326" fmla="*/ 501586 w 1314450"/>
                <a:gd name="connsiteY326" fmla="*/ 214027 h 1876425"/>
                <a:gd name="connsiteX327" fmla="*/ 501872 w 1314450"/>
                <a:gd name="connsiteY327" fmla="*/ 217932 h 1876425"/>
                <a:gd name="connsiteX328" fmla="*/ 496634 w 1314450"/>
                <a:gd name="connsiteY328" fmla="*/ 221837 h 1876425"/>
                <a:gd name="connsiteX329" fmla="*/ 485870 w 1314450"/>
                <a:gd name="connsiteY329" fmla="*/ 225552 h 1876425"/>
                <a:gd name="connsiteX330" fmla="*/ 469392 w 1314450"/>
                <a:gd name="connsiteY330" fmla="*/ 246412 h 1876425"/>
                <a:gd name="connsiteX331" fmla="*/ 464630 w 1314450"/>
                <a:gd name="connsiteY331" fmla="*/ 243935 h 1876425"/>
                <a:gd name="connsiteX332" fmla="*/ 460534 w 1314450"/>
                <a:gd name="connsiteY332" fmla="*/ 249650 h 1876425"/>
                <a:gd name="connsiteX333" fmla="*/ 464534 w 1314450"/>
                <a:gd name="connsiteY333" fmla="*/ 254508 h 1876425"/>
                <a:gd name="connsiteX334" fmla="*/ 457486 w 1314450"/>
                <a:gd name="connsiteY334" fmla="*/ 265557 h 1876425"/>
                <a:gd name="connsiteX335" fmla="*/ 466154 w 1314450"/>
                <a:gd name="connsiteY335" fmla="*/ 277940 h 1876425"/>
                <a:gd name="connsiteX336" fmla="*/ 455105 w 1314450"/>
                <a:gd name="connsiteY336" fmla="*/ 271462 h 1876425"/>
                <a:gd name="connsiteX337" fmla="*/ 450437 w 1314450"/>
                <a:gd name="connsiteY337" fmla="*/ 272225 h 1876425"/>
                <a:gd name="connsiteX338" fmla="*/ 425863 w 1314450"/>
                <a:gd name="connsiteY338" fmla="*/ 297085 h 1876425"/>
                <a:gd name="connsiteX339" fmla="*/ 450247 w 1314450"/>
                <a:gd name="connsiteY339" fmla="*/ 323469 h 1876425"/>
                <a:gd name="connsiteX340" fmla="*/ 456533 w 1314450"/>
                <a:gd name="connsiteY340" fmla="*/ 334042 h 1876425"/>
                <a:gd name="connsiteX341" fmla="*/ 456629 w 1314450"/>
                <a:gd name="connsiteY341" fmla="*/ 338900 h 1876425"/>
                <a:gd name="connsiteX342" fmla="*/ 446723 w 1314450"/>
                <a:gd name="connsiteY342" fmla="*/ 343471 h 1876425"/>
                <a:gd name="connsiteX343" fmla="*/ 454819 w 1314450"/>
                <a:gd name="connsiteY343" fmla="*/ 351568 h 1876425"/>
                <a:gd name="connsiteX344" fmla="*/ 451961 w 1314450"/>
                <a:gd name="connsiteY344" fmla="*/ 355854 h 1876425"/>
                <a:gd name="connsiteX345" fmla="*/ 437864 w 1314450"/>
                <a:gd name="connsiteY345" fmla="*/ 364903 h 1876425"/>
                <a:gd name="connsiteX346" fmla="*/ 437483 w 1314450"/>
                <a:gd name="connsiteY346" fmla="*/ 367856 h 1876425"/>
                <a:gd name="connsiteX347" fmla="*/ 430530 w 1314450"/>
                <a:gd name="connsiteY347" fmla="*/ 370808 h 1876425"/>
                <a:gd name="connsiteX348" fmla="*/ 432625 w 1314450"/>
                <a:gd name="connsiteY348" fmla="*/ 372332 h 1876425"/>
                <a:gd name="connsiteX349" fmla="*/ 419005 w 1314450"/>
                <a:gd name="connsiteY349" fmla="*/ 386715 h 1876425"/>
                <a:gd name="connsiteX350" fmla="*/ 422243 w 1314450"/>
                <a:gd name="connsiteY350" fmla="*/ 384048 h 1876425"/>
                <a:gd name="connsiteX351" fmla="*/ 425958 w 1314450"/>
                <a:gd name="connsiteY351" fmla="*/ 388334 h 1876425"/>
                <a:gd name="connsiteX352" fmla="*/ 410623 w 1314450"/>
                <a:gd name="connsiteY352" fmla="*/ 408051 h 1876425"/>
                <a:gd name="connsiteX353" fmla="*/ 415766 w 1314450"/>
                <a:gd name="connsiteY353" fmla="*/ 414147 h 1876425"/>
                <a:gd name="connsiteX354" fmla="*/ 402145 w 1314450"/>
                <a:gd name="connsiteY354" fmla="*/ 430816 h 1876425"/>
                <a:gd name="connsiteX355" fmla="*/ 395383 w 1314450"/>
                <a:gd name="connsiteY355" fmla="*/ 429292 h 1876425"/>
                <a:gd name="connsiteX356" fmla="*/ 390525 w 1314450"/>
                <a:gd name="connsiteY356" fmla="*/ 436054 h 1876425"/>
                <a:gd name="connsiteX357" fmla="*/ 395478 w 1314450"/>
                <a:gd name="connsiteY357" fmla="*/ 440531 h 1876425"/>
                <a:gd name="connsiteX358" fmla="*/ 381667 w 1314450"/>
                <a:gd name="connsiteY358" fmla="*/ 460724 h 1876425"/>
                <a:gd name="connsiteX359" fmla="*/ 382048 w 1314450"/>
                <a:gd name="connsiteY359" fmla="*/ 468154 h 1876425"/>
                <a:gd name="connsiteX360" fmla="*/ 379095 w 1314450"/>
                <a:gd name="connsiteY360" fmla="*/ 474821 h 1876425"/>
                <a:gd name="connsiteX361" fmla="*/ 379952 w 1314450"/>
                <a:gd name="connsiteY361" fmla="*/ 480536 h 1876425"/>
                <a:gd name="connsiteX362" fmla="*/ 393478 w 1314450"/>
                <a:gd name="connsiteY362" fmla="*/ 478155 h 1876425"/>
                <a:gd name="connsiteX363" fmla="*/ 408146 w 1314450"/>
                <a:gd name="connsiteY363" fmla="*/ 482632 h 1876425"/>
                <a:gd name="connsiteX364" fmla="*/ 412718 w 1314450"/>
                <a:gd name="connsiteY364" fmla="*/ 491395 h 1876425"/>
                <a:gd name="connsiteX365" fmla="*/ 413671 w 1314450"/>
                <a:gd name="connsiteY365" fmla="*/ 504254 h 1876425"/>
                <a:gd name="connsiteX366" fmla="*/ 430244 w 1314450"/>
                <a:gd name="connsiteY366" fmla="*/ 523685 h 1876425"/>
                <a:gd name="connsiteX367" fmla="*/ 428339 w 1314450"/>
                <a:gd name="connsiteY367" fmla="*/ 530638 h 1876425"/>
                <a:gd name="connsiteX368" fmla="*/ 421386 w 1314450"/>
                <a:gd name="connsiteY368" fmla="*/ 535305 h 1876425"/>
                <a:gd name="connsiteX369" fmla="*/ 417671 w 1314450"/>
                <a:gd name="connsiteY369" fmla="*/ 534258 h 1876425"/>
                <a:gd name="connsiteX370" fmla="*/ 410718 w 1314450"/>
                <a:gd name="connsiteY370" fmla="*/ 539496 h 1876425"/>
                <a:gd name="connsiteX371" fmla="*/ 388620 w 1314450"/>
                <a:gd name="connsiteY371" fmla="*/ 546830 h 1876425"/>
                <a:gd name="connsiteX372" fmla="*/ 388239 w 1314450"/>
                <a:gd name="connsiteY372" fmla="*/ 571595 h 1876425"/>
                <a:gd name="connsiteX373" fmla="*/ 384239 w 1314450"/>
                <a:gd name="connsiteY373" fmla="*/ 577691 h 1876425"/>
                <a:gd name="connsiteX374" fmla="*/ 403289 w 1314450"/>
                <a:gd name="connsiteY374" fmla="*/ 598265 h 1876425"/>
                <a:gd name="connsiteX375" fmla="*/ 422815 w 1314450"/>
                <a:gd name="connsiteY375" fmla="*/ 611505 h 1876425"/>
                <a:gd name="connsiteX376" fmla="*/ 416909 w 1314450"/>
                <a:gd name="connsiteY376" fmla="*/ 619316 h 1876425"/>
                <a:gd name="connsiteX377" fmla="*/ 421291 w 1314450"/>
                <a:gd name="connsiteY377" fmla="*/ 632746 h 1876425"/>
                <a:gd name="connsiteX378" fmla="*/ 441960 w 1314450"/>
                <a:gd name="connsiteY378" fmla="*/ 654749 h 1876425"/>
                <a:gd name="connsiteX379" fmla="*/ 435197 w 1314450"/>
                <a:gd name="connsiteY379" fmla="*/ 665036 h 1876425"/>
                <a:gd name="connsiteX380" fmla="*/ 445103 w 1314450"/>
                <a:gd name="connsiteY380" fmla="*/ 677990 h 1876425"/>
                <a:gd name="connsiteX381" fmla="*/ 456152 w 1314450"/>
                <a:gd name="connsiteY381" fmla="*/ 677704 h 1876425"/>
                <a:gd name="connsiteX382" fmla="*/ 456724 w 1314450"/>
                <a:gd name="connsiteY382" fmla="*/ 681323 h 1876425"/>
                <a:gd name="connsiteX383" fmla="*/ 465106 w 1314450"/>
                <a:gd name="connsiteY383" fmla="*/ 680466 h 1876425"/>
                <a:gd name="connsiteX384" fmla="*/ 469487 w 1314450"/>
                <a:gd name="connsiteY384" fmla="*/ 691039 h 1876425"/>
                <a:gd name="connsiteX385" fmla="*/ 478155 w 1314450"/>
                <a:gd name="connsiteY385" fmla="*/ 690944 h 1876425"/>
                <a:gd name="connsiteX386" fmla="*/ 495967 w 1314450"/>
                <a:gd name="connsiteY386" fmla="*/ 697135 h 1876425"/>
                <a:gd name="connsiteX387" fmla="*/ 497014 w 1314450"/>
                <a:gd name="connsiteY387" fmla="*/ 691991 h 1876425"/>
                <a:gd name="connsiteX388" fmla="*/ 501396 w 1314450"/>
                <a:gd name="connsiteY388" fmla="*/ 694658 h 1876425"/>
                <a:gd name="connsiteX389" fmla="*/ 500443 w 1314450"/>
                <a:gd name="connsiteY389" fmla="*/ 698659 h 1876425"/>
                <a:gd name="connsiteX390" fmla="*/ 517207 w 1314450"/>
                <a:gd name="connsiteY390" fmla="*/ 706184 h 1876425"/>
                <a:gd name="connsiteX391" fmla="*/ 532829 w 1314450"/>
                <a:gd name="connsiteY391" fmla="*/ 702659 h 1876425"/>
                <a:gd name="connsiteX392" fmla="*/ 538449 w 1314450"/>
                <a:gd name="connsiteY392" fmla="*/ 697897 h 1876425"/>
                <a:gd name="connsiteX393" fmla="*/ 554736 w 1314450"/>
                <a:gd name="connsiteY393" fmla="*/ 693420 h 1876425"/>
                <a:gd name="connsiteX394" fmla="*/ 571024 w 1314450"/>
                <a:gd name="connsiteY394" fmla="*/ 695516 h 1876425"/>
                <a:gd name="connsiteX395" fmla="*/ 606933 w 1314450"/>
                <a:gd name="connsiteY395" fmla="*/ 687515 h 1876425"/>
                <a:gd name="connsiteX396" fmla="*/ 610648 w 1314450"/>
                <a:gd name="connsiteY396" fmla="*/ 685324 h 1876425"/>
                <a:gd name="connsiteX397" fmla="*/ 609505 w 1314450"/>
                <a:gd name="connsiteY397" fmla="*/ 675799 h 1876425"/>
                <a:gd name="connsiteX398" fmla="*/ 613982 w 1314450"/>
                <a:gd name="connsiteY398" fmla="*/ 678085 h 1876425"/>
                <a:gd name="connsiteX399" fmla="*/ 619030 w 1314450"/>
                <a:gd name="connsiteY399" fmla="*/ 675894 h 1876425"/>
                <a:gd name="connsiteX400" fmla="*/ 622554 w 1314450"/>
                <a:gd name="connsiteY400" fmla="*/ 681895 h 1876425"/>
                <a:gd name="connsiteX401" fmla="*/ 625030 w 1314450"/>
                <a:gd name="connsiteY401" fmla="*/ 668846 h 1876425"/>
                <a:gd name="connsiteX402" fmla="*/ 627126 w 1314450"/>
                <a:gd name="connsiteY402" fmla="*/ 668941 h 1876425"/>
                <a:gd name="connsiteX403" fmla="*/ 626650 w 1314450"/>
                <a:gd name="connsiteY403" fmla="*/ 673037 h 1876425"/>
                <a:gd name="connsiteX404" fmla="*/ 629412 w 1314450"/>
                <a:gd name="connsiteY404" fmla="*/ 673513 h 1876425"/>
                <a:gd name="connsiteX405" fmla="*/ 629221 w 1314450"/>
                <a:gd name="connsiteY405" fmla="*/ 675799 h 1876425"/>
                <a:gd name="connsiteX406" fmla="*/ 636841 w 1314450"/>
                <a:gd name="connsiteY406" fmla="*/ 679609 h 1876425"/>
                <a:gd name="connsiteX407" fmla="*/ 641890 w 1314450"/>
                <a:gd name="connsiteY407" fmla="*/ 678561 h 1876425"/>
                <a:gd name="connsiteX408" fmla="*/ 646938 w 1314450"/>
                <a:gd name="connsiteY408" fmla="*/ 682085 h 1876425"/>
                <a:gd name="connsiteX409" fmla="*/ 655701 w 1314450"/>
                <a:gd name="connsiteY409" fmla="*/ 675704 h 1876425"/>
                <a:gd name="connsiteX410" fmla="*/ 665607 w 1314450"/>
                <a:gd name="connsiteY410" fmla="*/ 689229 h 1876425"/>
                <a:gd name="connsiteX411" fmla="*/ 668274 w 1314450"/>
                <a:gd name="connsiteY411" fmla="*/ 685514 h 1876425"/>
                <a:gd name="connsiteX412" fmla="*/ 676084 w 1314450"/>
                <a:gd name="connsiteY412" fmla="*/ 686943 h 1876425"/>
                <a:gd name="connsiteX413" fmla="*/ 675989 w 1314450"/>
                <a:gd name="connsiteY413" fmla="*/ 689134 h 1876425"/>
                <a:gd name="connsiteX414" fmla="*/ 680085 w 1314450"/>
                <a:gd name="connsiteY414" fmla="*/ 688467 h 1876425"/>
                <a:gd name="connsiteX415" fmla="*/ 677133 w 1314450"/>
                <a:gd name="connsiteY415" fmla="*/ 695230 h 1876425"/>
                <a:gd name="connsiteX416" fmla="*/ 681133 w 1314450"/>
                <a:gd name="connsiteY416" fmla="*/ 695801 h 1876425"/>
                <a:gd name="connsiteX417" fmla="*/ 681514 w 1314450"/>
                <a:gd name="connsiteY417" fmla="*/ 699611 h 1876425"/>
                <a:gd name="connsiteX418" fmla="*/ 690563 w 1314450"/>
                <a:gd name="connsiteY418" fmla="*/ 697040 h 1876425"/>
                <a:gd name="connsiteX419" fmla="*/ 689039 w 1314450"/>
                <a:gd name="connsiteY419" fmla="*/ 703136 h 1876425"/>
                <a:gd name="connsiteX420" fmla="*/ 699516 w 1314450"/>
                <a:gd name="connsiteY420" fmla="*/ 702088 h 1876425"/>
                <a:gd name="connsiteX421" fmla="*/ 699040 w 1314450"/>
                <a:gd name="connsiteY421" fmla="*/ 705421 h 1876425"/>
                <a:gd name="connsiteX422" fmla="*/ 695801 w 1314450"/>
                <a:gd name="connsiteY422" fmla="*/ 706374 h 1876425"/>
                <a:gd name="connsiteX423" fmla="*/ 707231 w 1314450"/>
                <a:gd name="connsiteY423" fmla="*/ 716661 h 1876425"/>
                <a:gd name="connsiteX424" fmla="*/ 719900 w 1314450"/>
                <a:gd name="connsiteY424" fmla="*/ 738378 h 1876425"/>
                <a:gd name="connsiteX425" fmla="*/ 723900 w 1314450"/>
                <a:gd name="connsiteY425" fmla="*/ 735521 h 1876425"/>
                <a:gd name="connsiteX426" fmla="*/ 725329 w 1314450"/>
                <a:gd name="connsiteY426" fmla="*/ 739140 h 1876425"/>
                <a:gd name="connsiteX427" fmla="*/ 721233 w 1314450"/>
                <a:gd name="connsiteY427" fmla="*/ 741712 h 1876425"/>
                <a:gd name="connsiteX428" fmla="*/ 719614 w 1314450"/>
                <a:gd name="connsiteY428" fmla="*/ 753618 h 1876425"/>
                <a:gd name="connsiteX429" fmla="*/ 722281 w 1314450"/>
                <a:gd name="connsiteY429" fmla="*/ 766096 h 1876425"/>
                <a:gd name="connsiteX430" fmla="*/ 726377 w 1314450"/>
                <a:gd name="connsiteY430" fmla="*/ 766096 h 1876425"/>
                <a:gd name="connsiteX431" fmla="*/ 745807 w 1314450"/>
                <a:gd name="connsiteY431" fmla="*/ 785051 h 1876425"/>
                <a:gd name="connsiteX432" fmla="*/ 750475 w 1314450"/>
                <a:gd name="connsiteY432" fmla="*/ 785051 h 1876425"/>
                <a:gd name="connsiteX433" fmla="*/ 778288 w 1314450"/>
                <a:gd name="connsiteY433" fmla="*/ 779336 h 1876425"/>
                <a:gd name="connsiteX434" fmla="*/ 797147 w 1314450"/>
                <a:gd name="connsiteY434" fmla="*/ 770858 h 1876425"/>
                <a:gd name="connsiteX435" fmla="*/ 801814 w 1314450"/>
                <a:gd name="connsiteY435" fmla="*/ 762000 h 1876425"/>
                <a:gd name="connsiteX436" fmla="*/ 797909 w 1314450"/>
                <a:gd name="connsiteY436" fmla="*/ 754761 h 1876425"/>
                <a:gd name="connsiteX437" fmla="*/ 805720 w 1314450"/>
                <a:gd name="connsiteY437" fmla="*/ 746189 h 1876425"/>
                <a:gd name="connsiteX438" fmla="*/ 811816 w 1314450"/>
                <a:gd name="connsiteY438" fmla="*/ 752189 h 1876425"/>
                <a:gd name="connsiteX439" fmla="*/ 817626 w 1314450"/>
                <a:gd name="connsiteY439" fmla="*/ 752666 h 1876425"/>
                <a:gd name="connsiteX440" fmla="*/ 822389 w 1314450"/>
                <a:gd name="connsiteY440" fmla="*/ 749046 h 1876425"/>
                <a:gd name="connsiteX441" fmla="*/ 819436 w 1314450"/>
                <a:gd name="connsiteY441" fmla="*/ 733425 h 1876425"/>
                <a:gd name="connsiteX442" fmla="*/ 811244 w 1314450"/>
                <a:gd name="connsiteY442" fmla="*/ 730758 h 1876425"/>
                <a:gd name="connsiteX443" fmla="*/ 810673 w 1314450"/>
                <a:gd name="connsiteY443" fmla="*/ 726758 h 1876425"/>
                <a:gd name="connsiteX444" fmla="*/ 805149 w 1314450"/>
                <a:gd name="connsiteY444" fmla="*/ 725805 h 1876425"/>
                <a:gd name="connsiteX445" fmla="*/ 806768 w 1314450"/>
                <a:gd name="connsiteY445" fmla="*/ 722281 h 1876425"/>
                <a:gd name="connsiteX446" fmla="*/ 789051 w 1314450"/>
                <a:gd name="connsiteY446" fmla="*/ 710756 h 1876425"/>
                <a:gd name="connsiteX447" fmla="*/ 775335 w 1314450"/>
                <a:gd name="connsiteY447" fmla="*/ 705517 h 1876425"/>
                <a:gd name="connsiteX448" fmla="*/ 773335 w 1314450"/>
                <a:gd name="connsiteY448" fmla="*/ 695801 h 1876425"/>
                <a:gd name="connsiteX449" fmla="*/ 764953 w 1314450"/>
                <a:gd name="connsiteY449" fmla="*/ 693611 h 1876425"/>
                <a:gd name="connsiteX450" fmla="*/ 759809 w 1314450"/>
                <a:gd name="connsiteY450" fmla="*/ 678752 h 1876425"/>
                <a:gd name="connsiteX451" fmla="*/ 756190 w 1314450"/>
                <a:gd name="connsiteY451" fmla="*/ 675418 h 1876425"/>
                <a:gd name="connsiteX452" fmla="*/ 751141 w 1314450"/>
                <a:gd name="connsiteY452" fmla="*/ 675227 h 1876425"/>
                <a:gd name="connsiteX453" fmla="*/ 754285 w 1314450"/>
                <a:gd name="connsiteY453" fmla="*/ 666369 h 1876425"/>
                <a:gd name="connsiteX454" fmla="*/ 757618 w 1314450"/>
                <a:gd name="connsiteY454" fmla="*/ 663893 h 1876425"/>
                <a:gd name="connsiteX455" fmla="*/ 761619 w 1314450"/>
                <a:gd name="connsiteY455" fmla="*/ 666655 h 1876425"/>
                <a:gd name="connsiteX456" fmla="*/ 765143 w 1314450"/>
                <a:gd name="connsiteY456" fmla="*/ 665798 h 1876425"/>
                <a:gd name="connsiteX457" fmla="*/ 766191 w 1314450"/>
                <a:gd name="connsiteY457" fmla="*/ 662845 h 1876425"/>
                <a:gd name="connsiteX458" fmla="*/ 761619 w 1314450"/>
                <a:gd name="connsiteY458" fmla="*/ 660273 h 1876425"/>
                <a:gd name="connsiteX459" fmla="*/ 762095 w 1314450"/>
                <a:gd name="connsiteY459" fmla="*/ 656273 h 1876425"/>
                <a:gd name="connsiteX460" fmla="*/ 765048 w 1314450"/>
                <a:gd name="connsiteY460" fmla="*/ 655415 h 1876425"/>
                <a:gd name="connsiteX461" fmla="*/ 765429 w 1314450"/>
                <a:gd name="connsiteY461" fmla="*/ 651510 h 1876425"/>
                <a:gd name="connsiteX462" fmla="*/ 762286 w 1314450"/>
                <a:gd name="connsiteY462" fmla="*/ 648176 h 1876425"/>
                <a:gd name="connsiteX463" fmla="*/ 768572 w 1314450"/>
                <a:gd name="connsiteY463" fmla="*/ 615125 h 1876425"/>
                <a:gd name="connsiteX464" fmla="*/ 767049 w 1314450"/>
                <a:gd name="connsiteY464" fmla="*/ 610934 h 1876425"/>
                <a:gd name="connsiteX465" fmla="*/ 760857 w 1314450"/>
                <a:gd name="connsiteY465" fmla="*/ 647510 h 1876425"/>
                <a:gd name="connsiteX466" fmla="*/ 759714 w 1314450"/>
                <a:gd name="connsiteY466" fmla="*/ 640080 h 1876425"/>
                <a:gd name="connsiteX467" fmla="*/ 765810 w 1314450"/>
                <a:gd name="connsiteY467" fmla="*/ 610743 h 1876425"/>
                <a:gd name="connsiteX468" fmla="*/ 748570 w 1314450"/>
                <a:gd name="connsiteY468" fmla="*/ 607600 h 1876425"/>
                <a:gd name="connsiteX469" fmla="*/ 746093 w 1314450"/>
                <a:gd name="connsiteY469" fmla="*/ 586931 h 1876425"/>
                <a:gd name="connsiteX470" fmla="*/ 733996 w 1314450"/>
                <a:gd name="connsiteY470" fmla="*/ 566833 h 1876425"/>
                <a:gd name="connsiteX471" fmla="*/ 741521 w 1314450"/>
                <a:gd name="connsiteY471" fmla="*/ 563404 h 1876425"/>
                <a:gd name="connsiteX472" fmla="*/ 739426 w 1314450"/>
                <a:gd name="connsiteY472" fmla="*/ 552641 h 1876425"/>
                <a:gd name="connsiteX473" fmla="*/ 743902 w 1314450"/>
                <a:gd name="connsiteY473" fmla="*/ 547497 h 1876425"/>
                <a:gd name="connsiteX474" fmla="*/ 748093 w 1314450"/>
                <a:gd name="connsiteY474" fmla="*/ 533305 h 1876425"/>
                <a:gd name="connsiteX475" fmla="*/ 753618 w 1314450"/>
                <a:gd name="connsiteY475" fmla="*/ 529876 h 1876425"/>
                <a:gd name="connsiteX476" fmla="*/ 753999 w 1314450"/>
                <a:gd name="connsiteY476" fmla="*/ 523113 h 1876425"/>
                <a:gd name="connsiteX477" fmla="*/ 760000 w 1314450"/>
                <a:gd name="connsiteY477" fmla="*/ 520446 h 1876425"/>
                <a:gd name="connsiteX478" fmla="*/ 764095 w 1314450"/>
                <a:gd name="connsiteY478" fmla="*/ 525590 h 1876425"/>
                <a:gd name="connsiteX479" fmla="*/ 759714 w 1314450"/>
                <a:gd name="connsiteY479" fmla="*/ 515969 h 1876425"/>
                <a:gd name="connsiteX480" fmla="*/ 768477 w 1314450"/>
                <a:gd name="connsiteY480" fmla="*/ 508826 h 1876425"/>
                <a:gd name="connsiteX481" fmla="*/ 771716 w 1314450"/>
                <a:gd name="connsiteY481" fmla="*/ 500729 h 1876425"/>
                <a:gd name="connsiteX482" fmla="*/ 775335 w 1314450"/>
                <a:gd name="connsiteY482" fmla="*/ 497205 h 1876425"/>
                <a:gd name="connsiteX483" fmla="*/ 782669 w 1314450"/>
                <a:gd name="connsiteY483" fmla="*/ 495586 h 1876425"/>
                <a:gd name="connsiteX484" fmla="*/ 782860 w 1314450"/>
                <a:gd name="connsiteY484" fmla="*/ 492347 h 1876425"/>
                <a:gd name="connsiteX485" fmla="*/ 796480 w 1314450"/>
                <a:gd name="connsiteY485" fmla="*/ 482441 h 1876425"/>
                <a:gd name="connsiteX486" fmla="*/ 806482 w 1314450"/>
                <a:gd name="connsiteY486" fmla="*/ 479679 h 1876425"/>
                <a:gd name="connsiteX487" fmla="*/ 803434 w 1314450"/>
                <a:gd name="connsiteY487" fmla="*/ 478155 h 1876425"/>
                <a:gd name="connsiteX488" fmla="*/ 803910 w 1314450"/>
                <a:gd name="connsiteY488" fmla="*/ 470535 h 1876425"/>
                <a:gd name="connsiteX489" fmla="*/ 812387 w 1314450"/>
                <a:gd name="connsiteY489" fmla="*/ 458438 h 1876425"/>
                <a:gd name="connsiteX490" fmla="*/ 802862 w 1314450"/>
                <a:gd name="connsiteY490" fmla="*/ 440055 h 1876425"/>
                <a:gd name="connsiteX491" fmla="*/ 786003 w 1314450"/>
                <a:gd name="connsiteY491" fmla="*/ 419100 h 1876425"/>
                <a:gd name="connsiteX492" fmla="*/ 789432 w 1314450"/>
                <a:gd name="connsiteY492" fmla="*/ 422243 h 1876425"/>
                <a:gd name="connsiteX493" fmla="*/ 798862 w 1314450"/>
                <a:gd name="connsiteY493" fmla="*/ 411766 h 1876425"/>
                <a:gd name="connsiteX494" fmla="*/ 793242 w 1314450"/>
                <a:gd name="connsiteY494" fmla="*/ 403860 h 1876425"/>
                <a:gd name="connsiteX495" fmla="*/ 798862 w 1314450"/>
                <a:gd name="connsiteY495" fmla="*/ 400050 h 1876425"/>
                <a:gd name="connsiteX496" fmla="*/ 792670 w 1314450"/>
                <a:gd name="connsiteY496" fmla="*/ 388049 h 1876425"/>
                <a:gd name="connsiteX497" fmla="*/ 790575 w 1314450"/>
                <a:gd name="connsiteY497" fmla="*/ 389001 h 1876425"/>
                <a:gd name="connsiteX498" fmla="*/ 775240 w 1314450"/>
                <a:gd name="connsiteY498" fmla="*/ 369284 h 1876425"/>
                <a:gd name="connsiteX499" fmla="*/ 767334 w 1314450"/>
                <a:gd name="connsiteY499" fmla="*/ 372713 h 1876425"/>
                <a:gd name="connsiteX500" fmla="*/ 761619 w 1314450"/>
                <a:gd name="connsiteY500" fmla="*/ 355854 h 1876425"/>
                <a:gd name="connsiteX501" fmla="*/ 761619 w 1314450"/>
                <a:gd name="connsiteY501" fmla="*/ 341090 h 1876425"/>
                <a:gd name="connsiteX502" fmla="*/ 754475 w 1314450"/>
                <a:gd name="connsiteY502" fmla="*/ 342043 h 1876425"/>
                <a:gd name="connsiteX503" fmla="*/ 752666 w 1314450"/>
                <a:gd name="connsiteY503" fmla="*/ 337566 h 1876425"/>
                <a:gd name="connsiteX504" fmla="*/ 748379 w 1314450"/>
                <a:gd name="connsiteY504" fmla="*/ 341186 h 1876425"/>
                <a:gd name="connsiteX505" fmla="*/ 743331 w 1314450"/>
                <a:gd name="connsiteY505" fmla="*/ 313658 h 1876425"/>
                <a:gd name="connsiteX506" fmla="*/ 745522 w 1314450"/>
                <a:gd name="connsiteY506" fmla="*/ 312706 h 1876425"/>
                <a:gd name="connsiteX507" fmla="*/ 741045 w 1314450"/>
                <a:gd name="connsiteY507" fmla="*/ 301752 h 1876425"/>
                <a:gd name="connsiteX508" fmla="*/ 751427 w 1314450"/>
                <a:gd name="connsiteY508" fmla="*/ 293846 h 1876425"/>
                <a:gd name="connsiteX509" fmla="*/ 747332 w 1314450"/>
                <a:gd name="connsiteY509" fmla="*/ 284226 h 1876425"/>
                <a:gd name="connsiteX510" fmla="*/ 751237 w 1314450"/>
                <a:gd name="connsiteY510" fmla="*/ 282321 h 1876425"/>
                <a:gd name="connsiteX511" fmla="*/ 748093 w 1314450"/>
                <a:gd name="connsiteY511" fmla="*/ 273177 h 1876425"/>
                <a:gd name="connsiteX512" fmla="*/ 753618 w 1314450"/>
                <a:gd name="connsiteY512" fmla="*/ 254603 h 1876425"/>
                <a:gd name="connsiteX513" fmla="*/ 751141 w 1314450"/>
                <a:gd name="connsiteY513" fmla="*/ 244221 h 1876425"/>
                <a:gd name="connsiteX514" fmla="*/ 748379 w 1314450"/>
                <a:gd name="connsiteY514" fmla="*/ 245174 h 1876425"/>
                <a:gd name="connsiteX515" fmla="*/ 746950 w 1314450"/>
                <a:gd name="connsiteY515" fmla="*/ 234982 h 1876425"/>
                <a:gd name="connsiteX516" fmla="*/ 744188 w 1314450"/>
                <a:gd name="connsiteY516" fmla="*/ 233934 h 1876425"/>
                <a:gd name="connsiteX517" fmla="*/ 743712 w 1314450"/>
                <a:gd name="connsiteY517" fmla="*/ 226695 h 1876425"/>
                <a:gd name="connsiteX518" fmla="*/ 747808 w 1314450"/>
                <a:gd name="connsiteY518" fmla="*/ 223933 h 1876425"/>
                <a:gd name="connsiteX519" fmla="*/ 736568 w 1314450"/>
                <a:gd name="connsiteY519" fmla="*/ 206502 h 1876425"/>
                <a:gd name="connsiteX520" fmla="*/ 739521 w 1314450"/>
                <a:gd name="connsiteY520" fmla="*/ 206978 h 1876425"/>
                <a:gd name="connsiteX521" fmla="*/ 737807 w 1314450"/>
                <a:gd name="connsiteY521" fmla="*/ 202692 h 1876425"/>
                <a:gd name="connsiteX522" fmla="*/ 749046 w 1314450"/>
                <a:gd name="connsiteY522" fmla="*/ 200501 h 1876425"/>
                <a:gd name="connsiteX523" fmla="*/ 764286 w 1314450"/>
                <a:gd name="connsiteY523" fmla="*/ 203740 h 1876425"/>
                <a:gd name="connsiteX524" fmla="*/ 767525 w 1314450"/>
                <a:gd name="connsiteY524" fmla="*/ 223076 h 1876425"/>
                <a:gd name="connsiteX525" fmla="*/ 777716 w 1314450"/>
                <a:gd name="connsiteY525" fmla="*/ 221266 h 1876425"/>
                <a:gd name="connsiteX526" fmla="*/ 784384 w 1314450"/>
                <a:gd name="connsiteY526" fmla="*/ 219456 h 1876425"/>
                <a:gd name="connsiteX527" fmla="*/ 782384 w 1314450"/>
                <a:gd name="connsiteY527" fmla="*/ 202025 h 1876425"/>
                <a:gd name="connsiteX528" fmla="*/ 800958 w 1314450"/>
                <a:gd name="connsiteY528" fmla="*/ 199835 h 1876425"/>
                <a:gd name="connsiteX529" fmla="*/ 804005 w 1314450"/>
                <a:gd name="connsiteY529" fmla="*/ 201930 h 1876425"/>
                <a:gd name="connsiteX530" fmla="*/ 803339 w 1314450"/>
                <a:gd name="connsiteY530" fmla="*/ 204502 h 1876425"/>
                <a:gd name="connsiteX531" fmla="*/ 838105 w 1314450"/>
                <a:gd name="connsiteY531" fmla="*/ 188119 h 1876425"/>
                <a:gd name="connsiteX532" fmla="*/ 834580 w 1314450"/>
                <a:gd name="connsiteY532" fmla="*/ 155448 h 1876425"/>
                <a:gd name="connsiteX533" fmla="*/ 827341 w 1314450"/>
                <a:gd name="connsiteY533" fmla="*/ 156115 h 1876425"/>
                <a:gd name="connsiteX534" fmla="*/ 824579 w 1314450"/>
                <a:gd name="connsiteY534" fmla="*/ 149162 h 1876425"/>
                <a:gd name="connsiteX535" fmla="*/ 836105 w 1314450"/>
                <a:gd name="connsiteY535" fmla="*/ 151448 h 1876425"/>
                <a:gd name="connsiteX536" fmla="*/ 823817 w 1314450"/>
                <a:gd name="connsiteY536" fmla="*/ 116967 h 1876425"/>
                <a:gd name="connsiteX537" fmla="*/ 825341 w 1314450"/>
                <a:gd name="connsiteY537" fmla="*/ 114300 h 1876425"/>
                <a:gd name="connsiteX538" fmla="*/ 820960 w 1314450"/>
                <a:gd name="connsiteY538" fmla="*/ 113252 h 1876425"/>
                <a:gd name="connsiteX539" fmla="*/ 818674 w 1314450"/>
                <a:gd name="connsiteY539" fmla="*/ 99917 h 1876425"/>
                <a:gd name="connsiteX540" fmla="*/ 813245 w 1314450"/>
                <a:gd name="connsiteY540" fmla="*/ 88392 h 1876425"/>
                <a:gd name="connsiteX541" fmla="*/ 817055 w 1314450"/>
                <a:gd name="connsiteY541" fmla="*/ 86773 h 1876425"/>
                <a:gd name="connsiteX542" fmla="*/ 823913 w 1314450"/>
                <a:gd name="connsiteY542" fmla="*/ 84392 h 1876425"/>
                <a:gd name="connsiteX543" fmla="*/ 812482 w 1314450"/>
                <a:gd name="connsiteY543" fmla="*/ 55626 h 1876425"/>
                <a:gd name="connsiteX544" fmla="*/ 846011 w 1314450"/>
                <a:gd name="connsiteY544" fmla="*/ 22955 h 1876425"/>
                <a:gd name="connsiteX545" fmla="*/ 856774 w 1314450"/>
                <a:gd name="connsiteY545" fmla="*/ 18098 h 1876425"/>
                <a:gd name="connsiteX546" fmla="*/ 865823 w 1314450"/>
                <a:gd name="connsiteY546" fmla="*/ 9525 h 1876425"/>
                <a:gd name="connsiteX547" fmla="*/ 873633 w 1314450"/>
                <a:gd name="connsiteY547" fmla="*/ 24956 h 1876425"/>
                <a:gd name="connsiteX548" fmla="*/ 887730 w 1314450"/>
                <a:gd name="connsiteY548" fmla="*/ 42672 h 1876425"/>
                <a:gd name="connsiteX549" fmla="*/ 889730 w 1314450"/>
                <a:gd name="connsiteY549" fmla="*/ 47625 h 1876425"/>
                <a:gd name="connsiteX550" fmla="*/ 887349 w 1314450"/>
                <a:gd name="connsiteY550" fmla="*/ 48768 h 1876425"/>
                <a:gd name="connsiteX551" fmla="*/ 892016 w 1314450"/>
                <a:gd name="connsiteY551" fmla="*/ 60579 h 1876425"/>
                <a:gd name="connsiteX552" fmla="*/ 902018 w 1314450"/>
                <a:gd name="connsiteY552" fmla="*/ 77057 h 1876425"/>
                <a:gd name="connsiteX553" fmla="*/ 905542 w 1314450"/>
                <a:gd name="connsiteY553" fmla="*/ 75057 h 1876425"/>
                <a:gd name="connsiteX554" fmla="*/ 913543 w 1314450"/>
                <a:gd name="connsiteY554" fmla="*/ 91345 h 1876425"/>
                <a:gd name="connsiteX555" fmla="*/ 922591 w 1314450"/>
                <a:gd name="connsiteY555" fmla="*/ 93154 h 1876425"/>
                <a:gd name="connsiteX556" fmla="*/ 933736 w 1314450"/>
                <a:gd name="connsiteY556" fmla="*/ 84487 h 1876425"/>
                <a:gd name="connsiteX557" fmla="*/ 937832 w 1314450"/>
                <a:gd name="connsiteY557" fmla="*/ 85154 h 1876425"/>
                <a:gd name="connsiteX558" fmla="*/ 953452 w 1314450"/>
                <a:gd name="connsiteY558" fmla="*/ 76771 h 1876425"/>
                <a:gd name="connsiteX559" fmla="*/ 953738 w 1314450"/>
                <a:gd name="connsiteY559" fmla="*/ 80772 h 1876425"/>
                <a:gd name="connsiteX560" fmla="*/ 951833 w 1314450"/>
                <a:gd name="connsiteY560" fmla="*/ 81058 h 1876425"/>
                <a:gd name="connsiteX561" fmla="*/ 953548 w 1314450"/>
                <a:gd name="connsiteY561" fmla="*/ 89916 h 1876425"/>
                <a:gd name="connsiteX562" fmla="*/ 957072 w 1314450"/>
                <a:gd name="connsiteY562" fmla="*/ 90487 h 1876425"/>
                <a:gd name="connsiteX563" fmla="*/ 960501 w 1314450"/>
                <a:gd name="connsiteY563" fmla="*/ 102013 h 1876425"/>
                <a:gd name="connsiteX564" fmla="*/ 947833 w 1314450"/>
                <a:gd name="connsiteY564" fmla="*/ 120015 h 1876425"/>
                <a:gd name="connsiteX565" fmla="*/ 952976 w 1314450"/>
                <a:gd name="connsiteY565" fmla="*/ 128587 h 1876425"/>
                <a:gd name="connsiteX566" fmla="*/ 949261 w 1314450"/>
                <a:gd name="connsiteY566" fmla="*/ 132017 h 1876425"/>
                <a:gd name="connsiteX567" fmla="*/ 952119 w 1314450"/>
                <a:gd name="connsiteY567" fmla="*/ 138208 h 1876425"/>
                <a:gd name="connsiteX568" fmla="*/ 948690 w 1314450"/>
                <a:gd name="connsiteY568" fmla="*/ 144780 h 1876425"/>
                <a:gd name="connsiteX569" fmla="*/ 958405 w 1314450"/>
                <a:gd name="connsiteY569" fmla="*/ 145447 h 1876425"/>
                <a:gd name="connsiteX570" fmla="*/ 960311 w 1314450"/>
                <a:gd name="connsiteY570" fmla="*/ 171069 h 1876425"/>
                <a:gd name="connsiteX571" fmla="*/ 972408 w 1314450"/>
                <a:gd name="connsiteY571" fmla="*/ 159925 h 1876425"/>
                <a:gd name="connsiteX572" fmla="*/ 984695 w 1314450"/>
                <a:gd name="connsiteY572" fmla="*/ 154495 h 1876425"/>
                <a:gd name="connsiteX573" fmla="*/ 984504 w 1314450"/>
                <a:gd name="connsiteY573" fmla="*/ 160592 h 1876425"/>
                <a:gd name="connsiteX574" fmla="*/ 1012507 w 1314450"/>
                <a:gd name="connsiteY574" fmla="*/ 186023 h 1876425"/>
                <a:gd name="connsiteX575" fmla="*/ 1022032 w 1314450"/>
                <a:gd name="connsiteY575" fmla="*/ 208312 h 1876425"/>
                <a:gd name="connsiteX576" fmla="*/ 1028129 w 1314450"/>
                <a:gd name="connsiteY576" fmla="*/ 210693 h 1876425"/>
                <a:gd name="connsiteX577" fmla="*/ 1030129 w 1314450"/>
                <a:gd name="connsiteY577" fmla="*/ 209455 h 1876425"/>
                <a:gd name="connsiteX578" fmla="*/ 1029176 w 1314450"/>
                <a:gd name="connsiteY578" fmla="*/ 206502 h 1876425"/>
                <a:gd name="connsiteX579" fmla="*/ 1044321 w 1314450"/>
                <a:gd name="connsiteY579" fmla="*/ 200978 h 1876425"/>
                <a:gd name="connsiteX580" fmla="*/ 1049274 w 1314450"/>
                <a:gd name="connsiteY580" fmla="*/ 209931 h 1876425"/>
                <a:gd name="connsiteX581" fmla="*/ 1055180 w 1314450"/>
                <a:gd name="connsiteY581" fmla="*/ 202787 h 1876425"/>
                <a:gd name="connsiteX582" fmla="*/ 1058704 w 1314450"/>
                <a:gd name="connsiteY582" fmla="*/ 209360 h 1876425"/>
                <a:gd name="connsiteX583" fmla="*/ 1043845 w 1314450"/>
                <a:gd name="connsiteY583" fmla="*/ 227171 h 1876425"/>
                <a:gd name="connsiteX584" fmla="*/ 1053370 w 1314450"/>
                <a:gd name="connsiteY584" fmla="*/ 243173 h 1876425"/>
                <a:gd name="connsiteX585" fmla="*/ 1043274 w 1314450"/>
                <a:gd name="connsiteY585" fmla="*/ 249269 h 1876425"/>
                <a:gd name="connsiteX586" fmla="*/ 1040320 w 1314450"/>
                <a:gd name="connsiteY586" fmla="*/ 260795 h 1876425"/>
                <a:gd name="connsiteX587" fmla="*/ 1033272 w 1314450"/>
                <a:gd name="connsiteY587" fmla="*/ 264319 h 1876425"/>
                <a:gd name="connsiteX588" fmla="*/ 1026605 w 1314450"/>
                <a:gd name="connsiteY588" fmla="*/ 272415 h 1876425"/>
                <a:gd name="connsiteX589" fmla="*/ 1021175 w 1314450"/>
                <a:gd name="connsiteY589" fmla="*/ 270224 h 1876425"/>
                <a:gd name="connsiteX590" fmla="*/ 1007936 w 1314450"/>
                <a:gd name="connsiteY590" fmla="*/ 276987 h 1876425"/>
                <a:gd name="connsiteX591" fmla="*/ 996696 w 1314450"/>
                <a:gd name="connsiteY591" fmla="*/ 287369 h 1876425"/>
                <a:gd name="connsiteX592" fmla="*/ 1001554 w 1314450"/>
                <a:gd name="connsiteY592" fmla="*/ 291465 h 1876425"/>
                <a:gd name="connsiteX593" fmla="*/ 999268 w 1314450"/>
                <a:gd name="connsiteY593" fmla="*/ 293751 h 1876425"/>
                <a:gd name="connsiteX594" fmla="*/ 1004030 w 1314450"/>
                <a:gd name="connsiteY594" fmla="*/ 297656 h 1876425"/>
                <a:gd name="connsiteX595" fmla="*/ 998696 w 1314450"/>
                <a:gd name="connsiteY595" fmla="*/ 298895 h 1876425"/>
                <a:gd name="connsiteX596" fmla="*/ 1005840 w 1314450"/>
                <a:gd name="connsiteY596" fmla="*/ 308134 h 1876425"/>
                <a:gd name="connsiteX597" fmla="*/ 999839 w 1314450"/>
                <a:gd name="connsiteY597" fmla="*/ 314896 h 1876425"/>
                <a:gd name="connsiteX598" fmla="*/ 1003364 w 1314450"/>
                <a:gd name="connsiteY598" fmla="*/ 322040 h 1876425"/>
                <a:gd name="connsiteX599" fmla="*/ 994315 w 1314450"/>
                <a:gd name="connsiteY599" fmla="*/ 329375 h 1876425"/>
                <a:gd name="connsiteX600" fmla="*/ 1004601 w 1314450"/>
                <a:gd name="connsiteY600" fmla="*/ 345186 h 1876425"/>
                <a:gd name="connsiteX601" fmla="*/ 997744 w 1314450"/>
                <a:gd name="connsiteY601" fmla="*/ 362998 h 1876425"/>
                <a:gd name="connsiteX602" fmla="*/ 1004601 w 1314450"/>
                <a:gd name="connsiteY602" fmla="*/ 369570 h 1876425"/>
                <a:gd name="connsiteX603" fmla="*/ 1002506 w 1314450"/>
                <a:gd name="connsiteY603" fmla="*/ 374904 h 1876425"/>
                <a:gd name="connsiteX604" fmla="*/ 1000125 w 1314450"/>
                <a:gd name="connsiteY604" fmla="*/ 373094 h 1876425"/>
                <a:gd name="connsiteX605" fmla="*/ 994124 w 1314450"/>
                <a:gd name="connsiteY605" fmla="*/ 382429 h 1876425"/>
                <a:gd name="connsiteX606" fmla="*/ 953358 w 1314450"/>
                <a:gd name="connsiteY606" fmla="*/ 419576 h 1876425"/>
                <a:gd name="connsiteX607" fmla="*/ 980789 w 1314450"/>
                <a:gd name="connsiteY607" fmla="*/ 443294 h 1876425"/>
                <a:gd name="connsiteX608" fmla="*/ 978503 w 1314450"/>
                <a:gd name="connsiteY608" fmla="*/ 445103 h 1876425"/>
                <a:gd name="connsiteX609" fmla="*/ 980980 w 1314450"/>
                <a:gd name="connsiteY609" fmla="*/ 458248 h 1876425"/>
                <a:gd name="connsiteX610" fmla="*/ 994029 w 1314450"/>
                <a:gd name="connsiteY610" fmla="*/ 486061 h 1876425"/>
                <a:gd name="connsiteX611" fmla="*/ 984028 w 1314450"/>
                <a:gd name="connsiteY611" fmla="*/ 512159 h 1876425"/>
                <a:gd name="connsiteX612" fmla="*/ 1017937 w 1314450"/>
                <a:gd name="connsiteY612" fmla="*/ 511969 h 1876425"/>
                <a:gd name="connsiteX613" fmla="*/ 1026414 w 1314450"/>
                <a:gd name="connsiteY613" fmla="*/ 507778 h 1876425"/>
                <a:gd name="connsiteX614" fmla="*/ 1029938 w 1314450"/>
                <a:gd name="connsiteY614" fmla="*/ 495110 h 1876425"/>
                <a:gd name="connsiteX615" fmla="*/ 1044226 w 1314450"/>
                <a:gd name="connsiteY615" fmla="*/ 504444 h 1876425"/>
                <a:gd name="connsiteX616" fmla="*/ 1046321 w 1314450"/>
                <a:gd name="connsiteY616" fmla="*/ 501777 h 1876425"/>
                <a:gd name="connsiteX617" fmla="*/ 1055465 w 1314450"/>
                <a:gd name="connsiteY617" fmla="*/ 509207 h 1876425"/>
                <a:gd name="connsiteX618" fmla="*/ 1060132 w 1314450"/>
                <a:gd name="connsiteY618" fmla="*/ 503492 h 1876425"/>
                <a:gd name="connsiteX619" fmla="*/ 1050798 w 1314450"/>
                <a:gd name="connsiteY619" fmla="*/ 496253 h 1876425"/>
                <a:gd name="connsiteX620" fmla="*/ 1051370 w 1314450"/>
                <a:gd name="connsiteY620" fmla="*/ 493871 h 1876425"/>
                <a:gd name="connsiteX621" fmla="*/ 1093756 w 1314450"/>
                <a:gd name="connsiteY621" fmla="*/ 530257 h 1876425"/>
                <a:gd name="connsiteX622" fmla="*/ 1090899 w 1314450"/>
                <a:gd name="connsiteY622" fmla="*/ 539401 h 1876425"/>
                <a:gd name="connsiteX623" fmla="*/ 1093375 w 1314450"/>
                <a:gd name="connsiteY623" fmla="*/ 543496 h 1876425"/>
                <a:gd name="connsiteX624" fmla="*/ 1077183 w 1314450"/>
                <a:gd name="connsiteY624" fmla="*/ 549212 h 1876425"/>
                <a:gd name="connsiteX625" fmla="*/ 1066991 w 1314450"/>
                <a:gd name="connsiteY625" fmla="*/ 571595 h 1876425"/>
                <a:gd name="connsiteX626" fmla="*/ 1071467 w 1314450"/>
                <a:gd name="connsiteY626" fmla="*/ 579692 h 1876425"/>
                <a:gd name="connsiteX627" fmla="*/ 1069657 w 1314450"/>
                <a:gd name="connsiteY627" fmla="*/ 580739 h 1876425"/>
                <a:gd name="connsiteX628" fmla="*/ 1072992 w 1314450"/>
                <a:gd name="connsiteY628" fmla="*/ 589598 h 1876425"/>
                <a:gd name="connsiteX629" fmla="*/ 1083469 w 1314450"/>
                <a:gd name="connsiteY629" fmla="*/ 607124 h 1876425"/>
                <a:gd name="connsiteX630" fmla="*/ 1077468 w 1314450"/>
                <a:gd name="connsiteY630" fmla="*/ 616458 h 1876425"/>
                <a:gd name="connsiteX631" fmla="*/ 1077373 w 1314450"/>
                <a:gd name="connsiteY631" fmla="*/ 621602 h 1876425"/>
                <a:gd name="connsiteX632" fmla="*/ 1073277 w 1314450"/>
                <a:gd name="connsiteY632" fmla="*/ 624840 h 1876425"/>
                <a:gd name="connsiteX633" fmla="*/ 1075944 w 1314450"/>
                <a:gd name="connsiteY633" fmla="*/ 629031 h 1876425"/>
                <a:gd name="connsiteX634" fmla="*/ 1074230 w 1314450"/>
                <a:gd name="connsiteY634" fmla="*/ 632460 h 1876425"/>
                <a:gd name="connsiteX635" fmla="*/ 1081945 w 1314450"/>
                <a:gd name="connsiteY635" fmla="*/ 636746 h 1876425"/>
                <a:gd name="connsiteX636" fmla="*/ 1084802 w 1314450"/>
                <a:gd name="connsiteY636" fmla="*/ 644652 h 1876425"/>
                <a:gd name="connsiteX637" fmla="*/ 1085469 w 1314450"/>
                <a:gd name="connsiteY637" fmla="*/ 651796 h 1876425"/>
                <a:gd name="connsiteX638" fmla="*/ 1081659 w 1314450"/>
                <a:gd name="connsiteY638" fmla="*/ 655987 h 1876425"/>
                <a:gd name="connsiteX639" fmla="*/ 1086993 w 1314450"/>
                <a:gd name="connsiteY639" fmla="*/ 664464 h 1876425"/>
                <a:gd name="connsiteX640" fmla="*/ 1082611 w 1314450"/>
                <a:gd name="connsiteY640" fmla="*/ 669417 h 1876425"/>
                <a:gd name="connsiteX641" fmla="*/ 1082897 w 1314450"/>
                <a:gd name="connsiteY641" fmla="*/ 683895 h 1876425"/>
                <a:gd name="connsiteX642" fmla="*/ 1082897 w 1314450"/>
                <a:gd name="connsiteY642" fmla="*/ 699897 h 1876425"/>
                <a:gd name="connsiteX643" fmla="*/ 1069753 w 1314450"/>
                <a:gd name="connsiteY643" fmla="*/ 715328 h 1876425"/>
                <a:gd name="connsiteX644" fmla="*/ 1064038 w 1314450"/>
                <a:gd name="connsiteY644" fmla="*/ 725996 h 1876425"/>
                <a:gd name="connsiteX645" fmla="*/ 1080611 w 1314450"/>
                <a:gd name="connsiteY645" fmla="*/ 750856 h 1876425"/>
                <a:gd name="connsiteX646" fmla="*/ 1095280 w 1314450"/>
                <a:gd name="connsiteY646" fmla="*/ 767715 h 1876425"/>
                <a:gd name="connsiteX647" fmla="*/ 1088136 w 1314450"/>
                <a:gd name="connsiteY647" fmla="*/ 771716 h 1876425"/>
                <a:gd name="connsiteX648" fmla="*/ 1098709 w 1314450"/>
                <a:gd name="connsiteY648" fmla="*/ 786479 h 1876425"/>
                <a:gd name="connsiteX649" fmla="*/ 1095566 w 1314450"/>
                <a:gd name="connsiteY649" fmla="*/ 789623 h 1876425"/>
                <a:gd name="connsiteX650" fmla="*/ 1093280 w 1314450"/>
                <a:gd name="connsiteY650" fmla="*/ 800195 h 1876425"/>
                <a:gd name="connsiteX651" fmla="*/ 1094041 w 1314450"/>
                <a:gd name="connsiteY651" fmla="*/ 812387 h 1876425"/>
                <a:gd name="connsiteX652" fmla="*/ 1106329 w 1314450"/>
                <a:gd name="connsiteY652" fmla="*/ 814864 h 1876425"/>
                <a:gd name="connsiteX653" fmla="*/ 1122902 w 1314450"/>
                <a:gd name="connsiteY653" fmla="*/ 811435 h 1876425"/>
                <a:gd name="connsiteX654" fmla="*/ 1126617 w 1314450"/>
                <a:gd name="connsiteY654" fmla="*/ 816483 h 1876425"/>
                <a:gd name="connsiteX655" fmla="*/ 1133951 w 1314450"/>
                <a:gd name="connsiteY655" fmla="*/ 818102 h 1876425"/>
                <a:gd name="connsiteX656" fmla="*/ 1189291 w 1314450"/>
                <a:gd name="connsiteY656" fmla="*/ 804386 h 1876425"/>
                <a:gd name="connsiteX657" fmla="*/ 1192244 w 1314450"/>
                <a:gd name="connsiteY657" fmla="*/ 830485 h 1876425"/>
                <a:gd name="connsiteX658" fmla="*/ 1197388 w 1314450"/>
                <a:gd name="connsiteY658" fmla="*/ 831723 h 1876425"/>
                <a:gd name="connsiteX659" fmla="*/ 1192625 w 1314450"/>
                <a:gd name="connsiteY659" fmla="*/ 854488 h 1876425"/>
                <a:gd name="connsiteX660" fmla="*/ 1180433 w 1314450"/>
                <a:gd name="connsiteY660" fmla="*/ 877062 h 1876425"/>
                <a:gd name="connsiteX661" fmla="*/ 1161574 w 1314450"/>
                <a:gd name="connsiteY661" fmla="*/ 894588 h 1876425"/>
                <a:gd name="connsiteX662" fmla="*/ 1148429 w 1314450"/>
                <a:gd name="connsiteY662" fmla="*/ 912781 h 1876425"/>
                <a:gd name="connsiteX663" fmla="*/ 1144143 w 1314450"/>
                <a:gd name="connsiteY663" fmla="*/ 924116 h 1876425"/>
                <a:gd name="connsiteX664" fmla="*/ 1131951 w 1314450"/>
                <a:gd name="connsiteY664" fmla="*/ 933831 h 1876425"/>
                <a:gd name="connsiteX665" fmla="*/ 1078706 w 1314450"/>
                <a:gd name="connsiteY665" fmla="*/ 918496 h 1876425"/>
                <a:gd name="connsiteX666" fmla="*/ 1075658 w 1314450"/>
                <a:gd name="connsiteY666" fmla="*/ 917067 h 1876425"/>
                <a:gd name="connsiteX667" fmla="*/ 1068800 w 1314450"/>
                <a:gd name="connsiteY667" fmla="*/ 903446 h 1876425"/>
                <a:gd name="connsiteX668" fmla="*/ 1066609 w 1314450"/>
                <a:gd name="connsiteY668" fmla="*/ 905161 h 1876425"/>
                <a:gd name="connsiteX669" fmla="*/ 1063276 w 1314450"/>
                <a:gd name="connsiteY669" fmla="*/ 914019 h 1876425"/>
                <a:gd name="connsiteX670" fmla="*/ 1053751 w 1314450"/>
                <a:gd name="connsiteY670" fmla="*/ 926211 h 1876425"/>
                <a:gd name="connsiteX671" fmla="*/ 1048417 w 1314450"/>
                <a:gd name="connsiteY671" fmla="*/ 939737 h 1876425"/>
                <a:gd name="connsiteX672" fmla="*/ 1042130 w 1314450"/>
                <a:gd name="connsiteY672" fmla="*/ 941165 h 1876425"/>
                <a:gd name="connsiteX673" fmla="*/ 1039939 w 1314450"/>
                <a:gd name="connsiteY673" fmla="*/ 947071 h 1876425"/>
                <a:gd name="connsiteX674" fmla="*/ 1037844 w 1314450"/>
                <a:gd name="connsiteY674" fmla="*/ 944975 h 1876425"/>
                <a:gd name="connsiteX675" fmla="*/ 1034605 w 1314450"/>
                <a:gd name="connsiteY675" fmla="*/ 950119 h 1876425"/>
                <a:gd name="connsiteX676" fmla="*/ 1033749 w 1314450"/>
                <a:gd name="connsiteY676" fmla="*/ 967359 h 1876425"/>
                <a:gd name="connsiteX677" fmla="*/ 1038034 w 1314450"/>
                <a:gd name="connsiteY677" fmla="*/ 981837 h 1876425"/>
                <a:gd name="connsiteX678" fmla="*/ 1029748 w 1314450"/>
                <a:gd name="connsiteY678" fmla="*/ 1000696 h 1876425"/>
                <a:gd name="connsiteX679" fmla="*/ 1032129 w 1314450"/>
                <a:gd name="connsiteY679" fmla="*/ 1022414 h 1876425"/>
                <a:gd name="connsiteX680" fmla="*/ 1035653 w 1314450"/>
                <a:gd name="connsiteY680" fmla="*/ 1017556 h 1876425"/>
                <a:gd name="connsiteX681" fmla="*/ 1035748 w 1314450"/>
                <a:gd name="connsiteY681" fmla="*/ 1011174 h 1876425"/>
                <a:gd name="connsiteX682" fmla="*/ 1039559 w 1314450"/>
                <a:gd name="connsiteY682" fmla="*/ 1012603 h 1876425"/>
                <a:gd name="connsiteX683" fmla="*/ 1039177 w 1314450"/>
                <a:gd name="connsiteY683" fmla="*/ 1017556 h 1876425"/>
                <a:gd name="connsiteX684" fmla="*/ 1033843 w 1314450"/>
                <a:gd name="connsiteY684" fmla="*/ 1024795 h 1876425"/>
                <a:gd name="connsiteX685" fmla="*/ 1036034 w 1314450"/>
                <a:gd name="connsiteY685" fmla="*/ 1029938 h 1876425"/>
                <a:gd name="connsiteX686" fmla="*/ 1032986 w 1314450"/>
                <a:gd name="connsiteY686" fmla="*/ 1034415 h 1876425"/>
                <a:gd name="connsiteX687" fmla="*/ 1046321 w 1314450"/>
                <a:gd name="connsiteY687" fmla="*/ 1035463 h 1876425"/>
                <a:gd name="connsiteX688" fmla="*/ 1053370 w 1314450"/>
                <a:gd name="connsiteY688" fmla="*/ 1043464 h 1876425"/>
                <a:gd name="connsiteX689" fmla="*/ 1055656 w 1314450"/>
                <a:gd name="connsiteY689" fmla="*/ 1054799 h 1876425"/>
                <a:gd name="connsiteX690" fmla="*/ 1064133 w 1314450"/>
                <a:gd name="connsiteY690" fmla="*/ 1055656 h 1876425"/>
                <a:gd name="connsiteX691" fmla="*/ 1130808 w 1314450"/>
                <a:gd name="connsiteY691" fmla="*/ 1037177 h 1876425"/>
                <a:gd name="connsiteX692" fmla="*/ 1147953 w 1314450"/>
                <a:gd name="connsiteY692" fmla="*/ 1066514 h 1876425"/>
                <a:gd name="connsiteX693" fmla="*/ 1156621 w 1314450"/>
                <a:gd name="connsiteY693" fmla="*/ 1072801 h 1876425"/>
                <a:gd name="connsiteX694" fmla="*/ 1151287 w 1314450"/>
                <a:gd name="connsiteY694" fmla="*/ 1080992 h 1876425"/>
                <a:gd name="connsiteX695" fmla="*/ 1139190 w 1314450"/>
                <a:gd name="connsiteY695" fmla="*/ 1084898 h 1876425"/>
                <a:gd name="connsiteX696" fmla="*/ 1136523 w 1314450"/>
                <a:gd name="connsiteY696" fmla="*/ 1107567 h 1876425"/>
                <a:gd name="connsiteX697" fmla="*/ 1128236 w 1314450"/>
                <a:gd name="connsiteY697" fmla="*/ 1114330 h 1876425"/>
                <a:gd name="connsiteX698" fmla="*/ 1125569 w 1314450"/>
                <a:gd name="connsiteY698" fmla="*/ 1115378 h 1876425"/>
                <a:gd name="connsiteX699" fmla="*/ 1124045 w 1314450"/>
                <a:gd name="connsiteY699" fmla="*/ 1113377 h 1876425"/>
                <a:gd name="connsiteX700" fmla="*/ 1108520 w 1314450"/>
                <a:gd name="connsiteY700" fmla="*/ 1130237 h 1876425"/>
                <a:gd name="connsiteX701" fmla="*/ 1116806 w 1314450"/>
                <a:gd name="connsiteY701" fmla="*/ 1143572 h 1876425"/>
                <a:gd name="connsiteX702" fmla="*/ 1118711 w 1314450"/>
                <a:gd name="connsiteY702" fmla="*/ 1154811 h 1876425"/>
                <a:gd name="connsiteX703" fmla="*/ 1126617 w 1314450"/>
                <a:gd name="connsiteY703" fmla="*/ 1172147 h 1876425"/>
                <a:gd name="connsiteX704" fmla="*/ 1142048 w 1314450"/>
                <a:gd name="connsiteY704" fmla="*/ 1186720 h 1876425"/>
                <a:gd name="connsiteX705" fmla="*/ 1144810 w 1314450"/>
                <a:gd name="connsiteY705" fmla="*/ 1205294 h 1876425"/>
                <a:gd name="connsiteX706" fmla="*/ 1141190 w 1314450"/>
                <a:gd name="connsiteY706" fmla="*/ 1212628 h 1876425"/>
                <a:gd name="connsiteX707" fmla="*/ 1142333 w 1314450"/>
                <a:gd name="connsiteY707" fmla="*/ 1216819 h 1876425"/>
                <a:gd name="connsiteX708" fmla="*/ 1152144 w 1314450"/>
                <a:gd name="connsiteY708" fmla="*/ 1223391 h 1876425"/>
                <a:gd name="connsiteX709" fmla="*/ 1161859 w 1314450"/>
                <a:gd name="connsiteY709" fmla="*/ 1238631 h 1876425"/>
                <a:gd name="connsiteX710" fmla="*/ 1177767 w 1314450"/>
                <a:gd name="connsiteY710" fmla="*/ 1252919 h 1876425"/>
                <a:gd name="connsiteX711" fmla="*/ 1182338 w 1314450"/>
                <a:gd name="connsiteY711" fmla="*/ 1247394 h 1876425"/>
                <a:gd name="connsiteX712" fmla="*/ 1187577 w 1314450"/>
                <a:gd name="connsiteY712" fmla="*/ 1247775 h 1876425"/>
                <a:gd name="connsiteX713" fmla="*/ 1193197 w 1314450"/>
                <a:gd name="connsiteY713" fmla="*/ 1257681 h 1876425"/>
                <a:gd name="connsiteX714" fmla="*/ 1207294 w 1314450"/>
                <a:gd name="connsiteY714" fmla="*/ 1258919 h 1876425"/>
                <a:gd name="connsiteX715" fmla="*/ 1215771 w 1314450"/>
                <a:gd name="connsiteY715" fmla="*/ 1253776 h 1876425"/>
                <a:gd name="connsiteX716" fmla="*/ 1221486 w 1314450"/>
                <a:gd name="connsiteY716" fmla="*/ 1257205 h 1876425"/>
                <a:gd name="connsiteX717" fmla="*/ 1226439 w 1314450"/>
                <a:gd name="connsiteY717" fmla="*/ 1256919 h 1876425"/>
                <a:gd name="connsiteX718" fmla="*/ 1235107 w 1314450"/>
                <a:gd name="connsiteY718" fmla="*/ 1250156 h 1876425"/>
                <a:gd name="connsiteX719" fmla="*/ 1242632 w 1314450"/>
                <a:gd name="connsiteY719" fmla="*/ 1261872 h 1876425"/>
                <a:gd name="connsiteX720" fmla="*/ 1260062 w 1314450"/>
                <a:gd name="connsiteY720" fmla="*/ 1260825 h 1876425"/>
                <a:gd name="connsiteX721" fmla="*/ 1269682 w 1314450"/>
                <a:gd name="connsiteY721" fmla="*/ 1266254 h 1876425"/>
                <a:gd name="connsiteX722" fmla="*/ 1280827 w 1314450"/>
                <a:gd name="connsiteY722" fmla="*/ 1263015 h 1876425"/>
                <a:gd name="connsiteX723" fmla="*/ 1290352 w 1314450"/>
                <a:gd name="connsiteY723" fmla="*/ 1255681 h 1876425"/>
                <a:gd name="connsiteX724" fmla="*/ 1296448 w 1314450"/>
                <a:gd name="connsiteY724" fmla="*/ 1258634 h 1876425"/>
                <a:gd name="connsiteX725" fmla="*/ 1305877 w 1314450"/>
                <a:gd name="connsiteY725" fmla="*/ 1269683 h 1876425"/>
                <a:gd name="connsiteX726" fmla="*/ 1285399 w 1314450"/>
                <a:gd name="connsiteY726" fmla="*/ 1315308 h 1876425"/>
                <a:gd name="connsiteX727" fmla="*/ 1290257 w 1314450"/>
                <a:gd name="connsiteY727" fmla="*/ 1334453 h 1876425"/>
                <a:gd name="connsiteX728" fmla="*/ 1297400 w 1314450"/>
                <a:gd name="connsiteY728" fmla="*/ 1344168 h 1876425"/>
                <a:gd name="connsiteX729" fmla="*/ 1297305 w 1314450"/>
                <a:gd name="connsiteY729" fmla="*/ 1348359 h 1876425"/>
                <a:gd name="connsiteX730" fmla="*/ 1278064 w 1314450"/>
                <a:gd name="connsiteY730" fmla="*/ 1349121 h 1876425"/>
                <a:gd name="connsiteX731" fmla="*/ 1258919 w 1314450"/>
                <a:gd name="connsiteY731" fmla="*/ 1355312 h 1876425"/>
                <a:gd name="connsiteX732" fmla="*/ 1257491 w 1314450"/>
                <a:gd name="connsiteY732" fmla="*/ 1377315 h 1876425"/>
                <a:gd name="connsiteX733" fmla="*/ 1251585 w 1314450"/>
                <a:gd name="connsiteY733" fmla="*/ 1396365 h 1876425"/>
                <a:gd name="connsiteX734" fmla="*/ 1248537 w 1314450"/>
                <a:gd name="connsiteY734" fmla="*/ 1396746 h 1876425"/>
                <a:gd name="connsiteX735" fmla="*/ 1247775 w 1314450"/>
                <a:gd name="connsiteY735" fmla="*/ 1401509 h 1876425"/>
                <a:gd name="connsiteX736" fmla="*/ 1223391 w 1314450"/>
                <a:gd name="connsiteY736" fmla="*/ 1419035 h 1876425"/>
                <a:gd name="connsiteX737" fmla="*/ 1215009 w 1314450"/>
                <a:gd name="connsiteY737" fmla="*/ 1416272 h 1876425"/>
                <a:gd name="connsiteX738" fmla="*/ 1212628 w 1314450"/>
                <a:gd name="connsiteY738" fmla="*/ 1418368 h 1876425"/>
                <a:gd name="connsiteX739" fmla="*/ 1208818 w 1314450"/>
                <a:gd name="connsiteY739" fmla="*/ 1417320 h 1876425"/>
                <a:gd name="connsiteX740" fmla="*/ 1208246 w 1314450"/>
                <a:gd name="connsiteY740" fmla="*/ 1423607 h 1876425"/>
                <a:gd name="connsiteX741" fmla="*/ 1201864 w 1314450"/>
                <a:gd name="connsiteY741" fmla="*/ 1425607 h 1876425"/>
                <a:gd name="connsiteX742" fmla="*/ 1196435 w 1314450"/>
                <a:gd name="connsiteY742" fmla="*/ 1419701 h 1876425"/>
                <a:gd name="connsiteX743" fmla="*/ 1197007 w 1314450"/>
                <a:gd name="connsiteY743" fmla="*/ 1432751 h 1876425"/>
                <a:gd name="connsiteX744" fmla="*/ 1199007 w 1314450"/>
                <a:gd name="connsiteY744" fmla="*/ 1434179 h 1876425"/>
                <a:gd name="connsiteX745" fmla="*/ 1196245 w 1314450"/>
                <a:gd name="connsiteY745" fmla="*/ 1435608 h 1876425"/>
                <a:gd name="connsiteX746" fmla="*/ 1177100 w 1314450"/>
                <a:gd name="connsiteY746" fmla="*/ 1437323 h 1876425"/>
                <a:gd name="connsiteX747" fmla="*/ 1164145 w 1314450"/>
                <a:gd name="connsiteY747" fmla="*/ 1435132 h 1876425"/>
                <a:gd name="connsiteX748" fmla="*/ 1154716 w 1314450"/>
                <a:gd name="connsiteY748" fmla="*/ 1440180 h 1876425"/>
                <a:gd name="connsiteX749" fmla="*/ 1153954 w 1314450"/>
                <a:gd name="connsiteY749" fmla="*/ 1451801 h 1876425"/>
                <a:gd name="connsiteX750" fmla="*/ 1158240 w 1314450"/>
                <a:gd name="connsiteY750" fmla="*/ 1458087 h 1876425"/>
                <a:gd name="connsiteX751" fmla="*/ 1157954 w 1314450"/>
                <a:gd name="connsiteY751" fmla="*/ 1469327 h 1876425"/>
                <a:gd name="connsiteX752" fmla="*/ 1162431 w 1314450"/>
                <a:gd name="connsiteY752" fmla="*/ 1479233 h 1876425"/>
                <a:gd name="connsiteX753" fmla="*/ 1159859 w 1314450"/>
                <a:gd name="connsiteY753" fmla="*/ 1497425 h 1876425"/>
                <a:gd name="connsiteX754" fmla="*/ 1149858 w 1314450"/>
                <a:gd name="connsiteY754" fmla="*/ 1492853 h 1876425"/>
                <a:gd name="connsiteX755" fmla="*/ 1134618 w 1314450"/>
                <a:gd name="connsiteY755" fmla="*/ 1495997 h 1876425"/>
                <a:gd name="connsiteX756" fmla="*/ 1129951 w 1314450"/>
                <a:gd name="connsiteY756" fmla="*/ 1491044 h 1876425"/>
                <a:gd name="connsiteX757" fmla="*/ 1117473 w 1314450"/>
                <a:gd name="connsiteY757" fmla="*/ 1487519 h 1876425"/>
                <a:gd name="connsiteX758" fmla="*/ 1100424 w 1314450"/>
                <a:gd name="connsiteY758" fmla="*/ 1487900 h 1876425"/>
                <a:gd name="connsiteX759" fmla="*/ 1094994 w 1314450"/>
                <a:gd name="connsiteY759" fmla="*/ 1490567 h 1876425"/>
                <a:gd name="connsiteX760" fmla="*/ 1095756 w 1314450"/>
                <a:gd name="connsiteY760" fmla="*/ 1498378 h 1876425"/>
                <a:gd name="connsiteX761" fmla="*/ 1093184 w 1314450"/>
                <a:gd name="connsiteY761" fmla="*/ 1498283 h 1876425"/>
                <a:gd name="connsiteX762" fmla="*/ 1091375 w 1314450"/>
                <a:gd name="connsiteY762" fmla="*/ 1505903 h 1876425"/>
                <a:gd name="connsiteX763" fmla="*/ 1085564 w 1314450"/>
                <a:gd name="connsiteY763" fmla="*/ 1506474 h 1876425"/>
                <a:gd name="connsiteX764" fmla="*/ 1082230 w 1314450"/>
                <a:gd name="connsiteY764" fmla="*/ 1514570 h 1876425"/>
                <a:gd name="connsiteX765" fmla="*/ 1078325 w 1314450"/>
                <a:gd name="connsiteY765" fmla="*/ 1513713 h 1876425"/>
                <a:gd name="connsiteX766" fmla="*/ 1073277 w 1314450"/>
                <a:gd name="connsiteY766" fmla="*/ 1516856 h 1876425"/>
                <a:gd name="connsiteX767" fmla="*/ 1066895 w 1314450"/>
                <a:gd name="connsiteY767" fmla="*/ 1514475 h 1876425"/>
                <a:gd name="connsiteX768" fmla="*/ 1064133 w 1314450"/>
                <a:gd name="connsiteY768" fmla="*/ 1509046 h 1876425"/>
                <a:gd name="connsiteX769" fmla="*/ 1067181 w 1314450"/>
                <a:gd name="connsiteY769" fmla="*/ 1497330 h 1876425"/>
                <a:gd name="connsiteX770" fmla="*/ 1064133 w 1314450"/>
                <a:gd name="connsiteY770" fmla="*/ 1491044 h 1876425"/>
                <a:gd name="connsiteX771" fmla="*/ 1061180 w 1314450"/>
                <a:gd name="connsiteY771" fmla="*/ 1492092 h 1876425"/>
                <a:gd name="connsiteX772" fmla="*/ 1052799 w 1314450"/>
                <a:gd name="connsiteY772" fmla="*/ 1505426 h 1876425"/>
                <a:gd name="connsiteX773" fmla="*/ 1040987 w 1314450"/>
                <a:gd name="connsiteY773" fmla="*/ 1498092 h 1876425"/>
                <a:gd name="connsiteX774" fmla="*/ 1035272 w 1314450"/>
                <a:gd name="connsiteY774" fmla="*/ 1497425 h 1876425"/>
                <a:gd name="connsiteX775" fmla="*/ 1028605 w 1314450"/>
                <a:gd name="connsiteY775" fmla="*/ 1497902 h 1876425"/>
                <a:gd name="connsiteX776" fmla="*/ 1025366 w 1314450"/>
                <a:gd name="connsiteY776" fmla="*/ 1499235 h 1876425"/>
                <a:gd name="connsiteX777" fmla="*/ 1027176 w 1314450"/>
                <a:gd name="connsiteY777" fmla="*/ 1489329 h 1876425"/>
                <a:gd name="connsiteX778" fmla="*/ 1012412 w 1314450"/>
                <a:gd name="connsiteY778" fmla="*/ 1487519 h 1876425"/>
                <a:gd name="connsiteX779" fmla="*/ 999839 w 1314450"/>
                <a:gd name="connsiteY779" fmla="*/ 1478852 h 1876425"/>
                <a:gd name="connsiteX780" fmla="*/ 997648 w 1314450"/>
                <a:gd name="connsiteY780" fmla="*/ 1461707 h 1876425"/>
                <a:gd name="connsiteX781" fmla="*/ 989552 w 1314450"/>
                <a:gd name="connsiteY781" fmla="*/ 1461421 h 1876425"/>
                <a:gd name="connsiteX782" fmla="*/ 978027 w 1314450"/>
                <a:gd name="connsiteY782" fmla="*/ 1455230 h 1876425"/>
                <a:gd name="connsiteX783" fmla="*/ 973645 w 1314450"/>
                <a:gd name="connsiteY783" fmla="*/ 1456754 h 1876425"/>
                <a:gd name="connsiteX784" fmla="*/ 980123 w 1314450"/>
                <a:gd name="connsiteY784" fmla="*/ 1485424 h 1876425"/>
                <a:gd name="connsiteX785" fmla="*/ 977646 w 1314450"/>
                <a:gd name="connsiteY785" fmla="*/ 1495139 h 1876425"/>
                <a:gd name="connsiteX786" fmla="*/ 973455 w 1314450"/>
                <a:gd name="connsiteY786" fmla="*/ 1501140 h 1876425"/>
                <a:gd name="connsiteX787" fmla="*/ 972979 w 1314450"/>
                <a:gd name="connsiteY787" fmla="*/ 1507712 h 1876425"/>
                <a:gd name="connsiteX788" fmla="*/ 965454 w 1314450"/>
                <a:gd name="connsiteY788" fmla="*/ 1515618 h 1876425"/>
                <a:gd name="connsiteX789" fmla="*/ 960025 w 1314450"/>
                <a:gd name="connsiteY789" fmla="*/ 1517523 h 1876425"/>
                <a:gd name="connsiteX790" fmla="*/ 947261 w 1314450"/>
                <a:gd name="connsiteY790" fmla="*/ 1538954 h 1876425"/>
                <a:gd name="connsiteX791" fmla="*/ 954024 w 1314450"/>
                <a:gd name="connsiteY791" fmla="*/ 1544669 h 1876425"/>
                <a:gd name="connsiteX792" fmla="*/ 950405 w 1314450"/>
                <a:gd name="connsiteY792" fmla="*/ 1547717 h 1876425"/>
                <a:gd name="connsiteX793" fmla="*/ 958405 w 1314450"/>
                <a:gd name="connsiteY793" fmla="*/ 1552861 h 1876425"/>
                <a:gd name="connsiteX794" fmla="*/ 955262 w 1314450"/>
                <a:gd name="connsiteY794" fmla="*/ 1561434 h 1876425"/>
                <a:gd name="connsiteX795" fmla="*/ 957453 w 1314450"/>
                <a:gd name="connsiteY795" fmla="*/ 1564005 h 1876425"/>
                <a:gd name="connsiteX796" fmla="*/ 952119 w 1314450"/>
                <a:gd name="connsiteY796" fmla="*/ 1570959 h 1876425"/>
                <a:gd name="connsiteX797" fmla="*/ 956882 w 1314450"/>
                <a:gd name="connsiteY797" fmla="*/ 1575626 h 1876425"/>
                <a:gd name="connsiteX798" fmla="*/ 940784 w 1314450"/>
                <a:gd name="connsiteY798" fmla="*/ 1582579 h 1876425"/>
                <a:gd name="connsiteX799" fmla="*/ 935641 w 1314450"/>
                <a:gd name="connsiteY799" fmla="*/ 1589246 h 1876425"/>
                <a:gd name="connsiteX800" fmla="*/ 925639 w 1314450"/>
                <a:gd name="connsiteY800" fmla="*/ 1580484 h 1876425"/>
                <a:gd name="connsiteX801" fmla="*/ 921448 w 1314450"/>
                <a:gd name="connsiteY801" fmla="*/ 1582293 h 1876425"/>
                <a:gd name="connsiteX802" fmla="*/ 914495 w 1314450"/>
                <a:gd name="connsiteY802" fmla="*/ 1580388 h 1876425"/>
                <a:gd name="connsiteX803" fmla="*/ 912114 w 1314450"/>
                <a:gd name="connsiteY803" fmla="*/ 1577912 h 1876425"/>
                <a:gd name="connsiteX804" fmla="*/ 911733 w 1314450"/>
                <a:gd name="connsiteY804" fmla="*/ 1569053 h 1876425"/>
                <a:gd name="connsiteX805" fmla="*/ 910495 w 1314450"/>
                <a:gd name="connsiteY805" fmla="*/ 1571435 h 1876425"/>
                <a:gd name="connsiteX806" fmla="*/ 904875 w 1314450"/>
                <a:gd name="connsiteY806" fmla="*/ 1570101 h 1876425"/>
                <a:gd name="connsiteX807" fmla="*/ 910876 w 1314450"/>
                <a:gd name="connsiteY807" fmla="*/ 1557338 h 1876425"/>
                <a:gd name="connsiteX808" fmla="*/ 908114 w 1314450"/>
                <a:gd name="connsiteY808" fmla="*/ 1550575 h 1876425"/>
                <a:gd name="connsiteX809" fmla="*/ 914019 w 1314450"/>
                <a:gd name="connsiteY809" fmla="*/ 1535621 h 1876425"/>
                <a:gd name="connsiteX810" fmla="*/ 905733 w 1314450"/>
                <a:gd name="connsiteY810" fmla="*/ 1525238 h 1876425"/>
                <a:gd name="connsiteX811" fmla="*/ 896874 w 1314450"/>
                <a:gd name="connsiteY811" fmla="*/ 1521524 h 1876425"/>
                <a:gd name="connsiteX812" fmla="*/ 897922 w 1314450"/>
                <a:gd name="connsiteY812" fmla="*/ 1513999 h 1876425"/>
                <a:gd name="connsiteX813" fmla="*/ 894302 w 1314450"/>
                <a:gd name="connsiteY813" fmla="*/ 1511808 h 1876425"/>
                <a:gd name="connsiteX814" fmla="*/ 885254 w 1314450"/>
                <a:gd name="connsiteY814" fmla="*/ 1521047 h 1876425"/>
                <a:gd name="connsiteX815" fmla="*/ 877062 w 1314450"/>
                <a:gd name="connsiteY815" fmla="*/ 1513237 h 1876425"/>
                <a:gd name="connsiteX816" fmla="*/ 860107 w 1314450"/>
                <a:gd name="connsiteY816" fmla="*/ 1514856 h 1876425"/>
                <a:gd name="connsiteX817" fmla="*/ 851630 w 1314450"/>
                <a:gd name="connsiteY817" fmla="*/ 1510856 h 1876425"/>
                <a:gd name="connsiteX818" fmla="*/ 851725 w 1314450"/>
                <a:gd name="connsiteY818" fmla="*/ 1514761 h 1876425"/>
                <a:gd name="connsiteX819" fmla="*/ 846391 w 1314450"/>
                <a:gd name="connsiteY819" fmla="*/ 1514666 h 1876425"/>
                <a:gd name="connsiteX820" fmla="*/ 846487 w 1314450"/>
                <a:gd name="connsiteY820" fmla="*/ 1517904 h 1876425"/>
                <a:gd name="connsiteX821" fmla="*/ 841057 w 1314450"/>
                <a:gd name="connsiteY821" fmla="*/ 1518000 h 1876425"/>
                <a:gd name="connsiteX822" fmla="*/ 843153 w 1314450"/>
                <a:gd name="connsiteY822" fmla="*/ 1527429 h 1876425"/>
                <a:gd name="connsiteX823" fmla="*/ 840295 w 1314450"/>
                <a:gd name="connsiteY823" fmla="*/ 1526000 h 1876425"/>
                <a:gd name="connsiteX824" fmla="*/ 828770 w 1314450"/>
                <a:gd name="connsiteY824" fmla="*/ 1532859 h 1876425"/>
                <a:gd name="connsiteX825" fmla="*/ 833057 w 1314450"/>
                <a:gd name="connsiteY825" fmla="*/ 1541050 h 1876425"/>
                <a:gd name="connsiteX826" fmla="*/ 834580 w 1314450"/>
                <a:gd name="connsiteY826" fmla="*/ 1540383 h 1876425"/>
                <a:gd name="connsiteX827" fmla="*/ 832295 w 1314450"/>
                <a:gd name="connsiteY827" fmla="*/ 1545431 h 1876425"/>
                <a:gd name="connsiteX828" fmla="*/ 834676 w 1314450"/>
                <a:gd name="connsiteY828" fmla="*/ 1546670 h 1876425"/>
                <a:gd name="connsiteX829" fmla="*/ 830580 w 1314450"/>
                <a:gd name="connsiteY829" fmla="*/ 1551718 h 1876425"/>
                <a:gd name="connsiteX830" fmla="*/ 846011 w 1314450"/>
                <a:gd name="connsiteY830" fmla="*/ 1576197 h 1876425"/>
                <a:gd name="connsiteX831" fmla="*/ 840962 w 1314450"/>
                <a:gd name="connsiteY831" fmla="*/ 1578102 h 1876425"/>
                <a:gd name="connsiteX832" fmla="*/ 843534 w 1314450"/>
                <a:gd name="connsiteY832" fmla="*/ 1585055 h 1876425"/>
                <a:gd name="connsiteX833" fmla="*/ 835819 w 1314450"/>
                <a:gd name="connsiteY833" fmla="*/ 1592009 h 1876425"/>
                <a:gd name="connsiteX834" fmla="*/ 836676 w 1314450"/>
                <a:gd name="connsiteY834" fmla="*/ 1599057 h 1876425"/>
                <a:gd name="connsiteX835" fmla="*/ 832390 w 1314450"/>
                <a:gd name="connsiteY835" fmla="*/ 1602200 h 1876425"/>
                <a:gd name="connsiteX836" fmla="*/ 837724 w 1314450"/>
                <a:gd name="connsiteY836" fmla="*/ 1608868 h 1876425"/>
                <a:gd name="connsiteX837" fmla="*/ 837724 w 1314450"/>
                <a:gd name="connsiteY837" fmla="*/ 1615154 h 1876425"/>
                <a:gd name="connsiteX838" fmla="*/ 842105 w 1314450"/>
                <a:gd name="connsiteY838" fmla="*/ 1618202 h 1876425"/>
                <a:gd name="connsiteX839" fmla="*/ 835819 w 1314450"/>
                <a:gd name="connsiteY839" fmla="*/ 1619441 h 1876425"/>
                <a:gd name="connsiteX840" fmla="*/ 835057 w 1314450"/>
                <a:gd name="connsiteY840" fmla="*/ 1628204 h 1876425"/>
                <a:gd name="connsiteX841" fmla="*/ 832675 w 1314450"/>
                <a:gd name="connsiteY841" fmla="*/ 1624965 h 1876425"/>
                <a:gd name="connsiteX842" fmla="*/ 826294 w 1314450"/>
                <a:gd name="connsiteY842" fmla="*/ 1630299 h 1876425"/>
                <a:gd name="connsiteX843" fmla="*/ 810292 w 1314450"/>
                <a:gd name="connsiteY843" fmla="*/ 1635157 h 1876425"/>
                <a:gd name="connsiteX844" fmla="*/ 799243 w 1314450"/>
                <a:gd name="connsiteY844" fmla="*/ 1643158 h 1876425"/>
                <a:gd name="connsiteX845" fmla="*/ 793528 w 1314450"/>
                <a:gd name="connsiteY845" fmla="*/ 1644492 h 1876425"/>
                <a:gd name="connsiteX846" fmla="*/ 787527 w 1314450"/>
                <a:gd name="connsiteY846" fmla="*/ 1639824 h 1876425"/>
                <a:gd name="connsiteX847" fmla="*/ 776668 w 1314450"/>
                <a:gd name="connsiteY847" fmla="*/ 1647159 h 1876425"/>
                <a:gd name="connsiteX848" fmla="*/ 776764 w 1314450"/>
                <a:gd name="connsiteY848" fmla="*/ 1650492 h 1876425"/>
                <a:gd name="connsiteX849" fmla="*/ 773239 w 1314450"/>
                <a:gd name="connsiteY849" fmla="*/ 1650016 h 1876425"/>
                <a:gd name="connsiteX850" fmla="*/ 771049 w 1314450"/>
                <a:gd name="connsiteY850" fmla="*/ 1652492 h 1876425"/>
                <a:gd name="connsiteX851" fmla="*/ 766476 w 1314450"/>
                <a:gd name="connsiteY851" fmla="*/ 1650397 h 1876425"/>
                <a:gd name="connsiteX852" fmla="*/ 766858 w 1314450"/>
                <a:gd name="connsiteY852" fmla="*/ 1652302 h 1876425"/>
                <a:gd name="connsiteX853" fmla="*/ 761048 w 1314450"/>
                <a:gd name="connsiteY853" fmla="*/ 1655445 h 1876425"/>
                <a:gd name="connsiteX854" fmla="*/ 754189 w 1314450"/>
                <a:gd name="connsiteY854" fmla="*/ 1654683 h 1876425"/>
                <a:gd name="connsiteX855" fmla="*/ 749332 w 1314450"/>
                <a:gd name="connsiteY855" fmla="*/ 1659827 h 1876425"/>
                <a:gd name="connsiteX856" fmla="*/ 746665 w 1314450"/>
                <a:gd name="connsiteY856" fmla="*/ 1675829 h 1876425"/>
                <a:gd name="connsiteX857" fmla="*/ 743902 w 1314450"/>
                <a:gd name="connsiteY857" fmla="*/ 1676781 h 1876425"/>
                <a:gd name="connsiteX858" fmla="*/ 745903 w 1314450"/>
                <a:gd name="connsiteY858" fmla="*/ 1684401 h 1876425"/>
                <a:gd name="connsiteX859" fmla="*/ 743998 w 1314450"/>
                <a:gd name="connsiteY859" fmla="*/ 1691164 h 1876425"/>
                <a:gd name="connsiteX860" fmla="*/ 736664 w 1314450"/>
                <a:gd name="connsiteY860" fmla="*/ 1695831 h 1876425"/>
                <a:gd name="connsiteX861" fmla="*/ 778955 w 1314450"/>
                <a:gd name="connsiteY861" fmla="*/ 1713834 h 1876425"/>
                <a:gd name="connsiteX862" fmla="*/ 783145 w 1314450"/>
                <a:gd name="connsiteY862" fmla="*/ 1708500 h 1876425"/>
                <a:gd name="connsiteX863" fmla="*/ 799624 w 1314450"/>
                <a:gd name="connsiteY863" fmla="*/ 1698117 h 1876425"/>
                <a:gd name="connsiteX864" fmla="*/ 799338 w 1314450"/>
                <a:gd name="connsiteY864" fmla="*/ 1702784 h 1876425"/>
                <a:gd name="connsiteX865" fmla="*/ 783622 w 1314450"/>
                <a:gd name="connsiteY865" fmla="*/ 1715834 h 1876425"/>
                <a:gd name="connsiteX866" fmla="*/ 787241 w 1314450"/>
                <a:gd name="connsiteY866" fmla="*/ 1717262 h 1876425"/>
                <a:gd name="connsiteX867" fmla="*/ 792766 w 1314450"/>
                <a:gd name="connsiteY867" fmla="*/ 1711738 h 1876425"/>
                <a:gd name="connsiteX868" fmla="*/ 795147 w 1314450"/>
                <a:gd name="connsiteY868" fmla="*/ 1715072 h 1876425"/>
                <a:gd name="connsiteX869" fmla="*/ 793052 w 1314450"/>
                <a:gd name="connsiteY869" fmla="*/ 1719072 h 1876425"/>
                <a:gd name="connsiteX870" fmla="*/ 811816 w 1314450"/>
                <a:gd name="connsiteY870" fmla="*/ 1722406 h 1876425"/>
                <a:gd name="connsiteX871" fmla="*/ 819150 w 1314450"/>
                <a:gd name="connsiteY871" fmla="*/ 1718882 h 1876425"/>
                <a:gd name="connsiteX872" fmla="*/ 821055 w 1314450"/>
                <a:gd name="connsiteY872" fmla="*/ 1720406 h 1876425"/>
                <a:gd name="connsiteX873" fmla="*/ 826008 w 1314450"/>
                <a:gd name="connsiteY873" fmla="*/ 1714500 h 1876425"/>
                <a:gd name="connsiteX874" fmla="*/ 828199 w 1314450"/>
                <a:gd name="connsiteY874" fmla="*/ 1715453 h 1876425"/>
                <a:gd name="connsiteX875" fmla="*/ 835247 w 1314450"/>
                <a:gd name="connsiteY875" fmla="*/ 1705356 h 1876425"/>
                <a:gd name="connsiteX876" fmla="*/ 840391 w 1314450"/>
                <a:gd name="connsiteY876" fmla="*/ 1709357 h 1876425"/>
                <a:gd name="connsiteX877" fmla="*/ 850964 w 1314450"/>
                <a:gd name="connsiteY877" fmla="*/ 1710595 h 1876425"/>
                <a:gd name="connsiteX878" fmla="*/ 853440 w 1314450"/>
                <a:gd name="connsiteY878" fmla="*/ 1714881 h 1876425"/>
                <a:gd name="connsiteX879" fmla="*/ 856679 w 1314450"/>
                <a:gd name="connsiteY879" fmla="*/ 1715072 h 1876425"/>
                <a:gd name="connsiteX880" fmla="*/ 863251 w 1314450"/>
                <a:gd name="connsiteY880" fmla="*/ 1712214 h 1876425"/>
                <a:gd name="connsiteX881" fmla="*/ 860012 w 1314450"/>
                <a:gd name="connsiteY881" fmla="*/ 1708118 h 1876425"/>
                <a:gd name="connsiteX882" fmla="*/ 866204 w 1314450"/>
                <a:gd name="connsiteY882" fmla="*/ 1704880 h 1876425"/>
                <a:gd name="connsiteX883" fmla="*/ 871633 w 1314450"/>
                <a:gd name="connsiteY883" fmla="*/ 1712119 h 1876425"/>
                <a:gd name="connsiteX884" fmla="*/ 871251 w 1314450"/>
                <a:gd name="connsiteY884" fmla="*/ 1715929 h 1876425"/>
                <a:gd name="connsiteX885" fmla="*/ 878205 w 1314450"/>
                <a:gd name="connsiteY885" fmla="*/ 1722596 h 1876425"/>
                <a:gd name="connsiteX886" fmla="*/ 879824 w 1314450"/>
                <a:gd name="connsiteY886" fmla="*/ 1729264 h 1876425"/>
                <a:gd name="connsiteX887" fmla="*/ 870871 w 1314450"/>
                <a:gd name="connsiteY887" fmla="*/ 1738884 h 1876425"/>
                <a:gd name="connsiteX888" fmla="*/ 874109 w 1314450"/>
                <a:gd name="connsiteY888" fmla="*/ 1748981 h 1876425"/>
                <a:gd name="connsiteX889" fmla="*/ 860679 w 1314450"/>
                <a:gd name="connsiteY889" fmla="*/ 1756696 h 1876425"/>
                <a:gd name="connsiteX890" fmla="*/ 838295 w 1314450"/>
                <a:gd name="connsiteY890" fmla="*/ 1755077 h 1876425"/>
                <a:gd name="connsiteX891" fmla="*/ 826580 w 1314450"/>
                <a:gd name="connsiteY891" fmla="*/ 1763173 h 1876425"/>
                <a:gd name="connsiteX892" fmla="*/ 814483 w 1314450"/>
                <a:gd name="connsiteY892" fmla="*/ 1760030 h 1876425"/>
                <a:gd name="connsiteX893" fmla="*/ 807625 w 1314450"/>
                <a:gd name="connsiteY893" fmla="*/ 1755267 h 1876425"/>
                <a:gd name="connsiteX894" fmla="*/ 791813 w 1314450"/>
                <a:gd name="connsiteY894" fmla="*/ 1754505 h 1876425"/>
                <a:gd name="connsiteX895" fmla="*/ 785241 w 1314450"/>
                <a:gd name="connsiteY895" fmla="*/ 1772793 h 1876425"/>
                <a:gd name="connsiteX896" fmla="*/ 786479 w 1314450"/>
                <a:gd name="connsiteY896" fmla="*/ 1774889 h 1876425"/>
                <a:gd name="connsiteX897" fmla="*/ 777907 w 1314450"/>
                <a:gd name="connsiteY897" fmla="*/ 1786700 h 1876425"/>
                <a:gd name="connsiteX898" fmla="*/ 758761 w 1314450"/>
                <a:gd name="connsiteY898" fmla="*/ 1790414 h 1876425"/>
                <a:gd name="connsiteX899" fmla="*/ 750856 w 1314450"/>
                <a:gd name="connsiteY899" fmla="*/ 1779651 h 1876425"/>
                <a:gd name="connsiteX900" fmla="*/ 728376 w 1314450"/>
                <a:gd name="connsiteY900" fmla="*/ 1762316 h 1876425"/>
                <a:gd name="connsiteX901" fmla="*/ 721900 w 1314450"/>
                <a:gd name="connsiteY901" fmla="*/ 1749933 h 1876425"/>
                <a:gd name="connsiteX902" fmla="*/ 715804 w 1314450"/>
                <a:gd name="connsiteY902" fmla="*/ 1745456 h 1876425"/>
                <a:gd name="connsiteX903" fmla="*/ 713232 w 1314450"/>
                <a:gd name="connsiteY903" fmla="*/ 1737741 h 1876425"/>
                <a:gd name="connsiteX904" fmla="*/ 709517 w 1314450"/>
                <a:gd name="connsiteY904" fmla="*/ 1741456 h 1876425"/>
                <a:gd name="connsiteX905" fmla="*/ 696277 w 1314450"/>
                <a:gd name="connsiteY905" fmla="*/ 1738027 h 1876425"/>
                <a:gd name="connsiteX906" fmla="*/ 668274 w 1314450"/>
                <a:gd name="connsiteY906" fmla="*/ 1739170 h 1876425"/>
                <a:gd name="connsiteX907" fmla="*/ 657796 w 1314450"/>
                <a:gd name="connsiteY907" fmla="*/ 1748123 h 1876425"/>
                <a:gd name="connsiteX908" fmla="*/ 651129 w 1314450"/>
                <a:gd name="connsiteY908" fmla="*/ 1749743 h 1876425"/>
                <a:gd name="connsiteX909" fmla="*/ 654939 w 1314450"/>
                <a:gd name="connsiteY909" fmla="*/ 1759077 h 1876425"/>
                <a:gd name="connsiteX910" fmla="*/ 656654 w 1314450"/>
                <a:gd name="connsiteY910" fmla="*/ 1783556 h 1876425"/>
                <a:gd name="connsiteX911" fmla="*/ 644366 w 1314450"/>
                <a:gd name="connsiteY911" fmla="*/ 1795463 h 1876425"/>
                <a:gd name="connsiteX912" fmla="*/ 651986 w 1314450"/>
                <a:gd name="connsiteY912" fmla="*/ 1811369 h 1876425"/>
                <a:gd name="connsiteX913" fmla="*/ 651986 w 1314450"/>
                <a:gd name="connsiteY913" fmla="*/ 1832801 h 1876425"/>
                <a:gd name="connsiteX914" fmla="*/ 641414 w 1314450"/>
                <a:gd name="connsiteY914" fmla="*/ 1847184 h 1876425"/>
                <a:gd name="connsiteX915" fmla="*/ 636841 w 1314450"/>
                <a:gd name="connsiteY915" fmla="*/ 1847374 h 1876425"/>
                <a:gd name="connsiteX916" fmla="*/ 635794 w 1314450"/>
                <a:gd name="connsiteY916" fmla="*/ 1850231 h 1876425"/>
                <a:gd name="connsiteX917" fmla="*/ 633793 w 1314450"/>
                <a:gd name="connsiteY917" fmla="*/ 1843850 h 1876425"/>
                <a:gd name="connsiteX918" fmla="*/ 629508 w 1314450"/>
                <a:gd name="connsiteY918" fmla="*/ 1844707 h 1876425"/>
                <a:gd name="connsiteX919" fmla="*/ 629508 w 1314450"/>
                <a:gd name="connsiteY919" fmla="*/ 1841087 h 1876425"/>
                <a:gd name="connsiteX920" fmla="*/ 626745 w 1314450"/>
                <a:gd name="connsiteY920" fmla="*/ 1841850 h 1876425"/>
                <a:gd name="connsiteX921" fmla="*/ 620077 w 1314450"/>
                <a:gd name="connsiteY921" fmla="*/ 1844802 h 1876425"/>
                <a:gd name="connsiteX922" fmla="*/ 618839 w 1314450"/>
                <a:gd name="connsiteY922" fmla="*/ 1848898 h 1876425"/>
                <a:gd name="connsiteX923" fmla="*/ 606933 w 1314450"/>
                <a:gd name="connsiteY923" fmla="*/ 1860709 h 1876425"/>
                <a:gd name="connsiteX924" fmla="*/ 598170 w 1314450"/>
                <a:gd name="connsiteY924" fmla="*/ 1855375 h 1876425"/>
                <a:gd name="connsiteX925" fmla="*/ 582930 w 1314450"/>
                <a:gd name="connsiteY925" fmla="*/ 1863281 h 1876425"/>
                <a:gd name="connsiteX926" fmla="*/ 576453 w 1314450"/>
                <a:gd name="connsiteY926" fmla="*/ 1855851 h 1876425"/>
                <a:gd name="connsiteX927" fmla="*/ 563689 w 1314450"/>
                <a:gd name="connsiteY927" fmla="*/ 1858233 h 1876425"/>
                <a:gd name="connsiteX928" fmla="*/ 549307 w 1314450"/>
                <a:gd name="connsiteY928" fmla="*/ 1857280 h 1876425"/>
                <a:gd name="connsiteX929" fmla="*/ 545306 w 1314450"/>
                <a:gd name="connsiteY929" fmla="*/ 1858137 h 1876425"/>
                <a:gd name="connsiteX930" fmla="*/ 535781 w 1314450"/>
                <a:gd name="connsiteY930" fmla="*/ 1867281 h 1876425"/>
                <a:gd name="connsiteX931" fmla="*/ 535210 w 1314450"/>
                <a:gd name="connsiteY931" fmla="*/ 1873758 h 1876425"/>
                <a:gd name="connsiteX932" fmla="*/ 525209 w 1314450"/>
                <a:gd name="connsiteY932" fmla="*/ 1876139 h 1876425"/>
                <a:gd name="connsiteX933" fmla="*/ 524446 w 1314450"/>
                <a:gd name="connsiteY933" fmla="*/ 1870805 h 1876425"/>
                <a:gd name="connsiteX934" fmla="*/ 533971 w 1314450"/>
                <a:gd name="connsiteY934" fmla="*/ 1855946 h 1876425"/>
                <a:gd name="connsiteX935" fmla="*/ 518922 w 1314450"/>
                <a:gd name="connsiteY935" fmla="*/ 1856804 h 1876425"/>
                <a:gd name="connsiteX936" fmla="*/ 521208 w 1314450"/>
                <a:gd name="connsiteY936" fmla="*/ 1852803 h 1876425"/>
                <a:gd name="connsiteX937" fmla="*/ 531686 w 1314450"/>
                <a:gd name="connsiteY937" fmla="*/ 1852994 h 1876425"/>
                <a:gd name="connsiteX938" fmla="*/ 526447 w 1314450"/>
                <a:gd name="connsiteY938" fmla="*/ 1840802 h 1876425"/>
                <a:gd name="connsiteX939" fmla="*/ 520732 w 1314450"/>
                <a:gd name="connsiteY939" fmla="*/ 1839183 h 1876425"/>
                <a:gd name="connsiteX940" fmla="*/ 511588 w 1314450"/>
                <a:gd name="connsiteY940" fmla="*/ 1831658 h 1876425"/>
                <a:gd name="connsiteX941" fmla="*/ 502348 w 1314450"/>
                <a:gd name="connsiteY941" fmla="*/ 1818037 h 1876425"/>
                <a:gd name="connsiteX942" fmla="*/ 496252 w 1314450"/>
                <a:gd name="connsiteY942" fmla="*/ 1814417 h 1876425"/>
                <a:gd name="connsiteX943" fmla="*/ 493300 w 1314450"/>
                <a:gd name="connsiteY943" fmla="*/ 1804130 h 1876425"/>
                <a:gd name="connsiteX944" fmla="*/ 487489 w 1314450"/>
                <a:gd name="connsiteY944" fmla="*/ 1798701 h 1876425"/>
                <a:gd name="connsiteX945" fmla="*/ 487775 w 1314450"/>
                <a:gd name="connsiteY945" fmla="*/ 1790129 h 1876425"/>
                <a:gd name="connsiteX946" fmla="*/ 504158 w 1314450"/>
                <a:gd name="connsiteY946" fmla="*/ 1778603 h 1876425"/>
                <a:gd name="connsiteX947" fmla="*/ 511873 w 1314450"/>
                <a:gd name="connsiteY947" fmla="*/ 1768317 h 1876425"/>
                <a:gd name="connsiteX948" fmla="*/ 518255 w 1314450"/>
                <a:gd name="connsiteY948" fmla="*/ 1751648 h 1876425"/>
                <a:gd name="connsiteX949" fmla="*/ 532257 w 1314450"/>
                <a:gd name="connsiteY949" fmla="*/ 1738694 h 1876425"/>
                <a:gd name="connsiteX950" fmla="*/ 527018 w 1314450"/>
                <a:gd name="connsiteY950" fmla="*/ 1732121 h 1876425"/>
                <a:gd name="connsiteX951" fmla="*/ 520827 w 1314450"/>
                <a:gd name="connsiteY951" fmla="*/ 1731645 h 1876425"/>
                <a:gd name="connsiteX952" fmla="*/ 520636 w 1314450"/>
                <a:gd name="connsiteY952" fmla="*/ 1728026 h 1876425"/>
                <a:gd name="connsiteX953" fmla="*/ 527304 w 1314450"/>
                <a:gd name="connsiteY953" fmla="*/ 1709547 h 1876425"/>
                <a:gd name="connsiteX954" fmla="*/ 528733 w 1314450"/>
                <a:gd name="connsiteY954" fmla="*/ 1691640 h 1876425"/>
                <a:gd name="connsiteX955" fmla="*/ 533686 w 1314450"/>
                <a:gd name="connsiteY955" fmla="*/ 1682306 h 1876425"/>
                <a:gd name="connsiteX956" fmla="*/ 522923 w 1314450"/>
                <a:gd name="connsiteY956" fmla="*/ 1671352 h 1876425"/>
                <a:gd name="connsiteX957" fmla="*/ 520922 w 1314450"/>
                <a:gd name="connsiteY957" fmla="*/ 1664589 h 1876425"/>
                <a:gd name="connsiteX958" fmla="*/ 523017 w 1314450"/>
                <a:gd name="connsiteY958" fmla="*/ 1661732 h 1876425"/>
                <a:gd name="connsiteX959" fmla="*/ 512064 w 1314450"/>
                <a:gd name="connsiteY959" fmla="*/ 1670018 h 1876425"/>
                <a:gd name="connsiteX960" fmla="*/ 493300 w 1314450"/>
                <a:gd name="connsiteY960" fmla="*/ 1665923 h 1876425"/>
                <a:gd name="connsiteX961" fmla="*/ 486918 w 1314450"/>
                <a:gd name="connsiteY961" fmla="*/ 1655350 h 1876425"/>
                <a:gd name="connsiteX962" fmla="*/ 463963 w 1314450"/>
                <a:gd name="connsiteY962" fmla="*/ 1632680 h 1876425"/>
                <a:gd name="connsiteX963" fmla="*/ 442436 w 1314450"/>
                <a:gd name="connsiteY963" fmla="*/ 1600391 h 1876425"/>
                <a:gd name="connsiteX964" fmla="*/ 455486 w 1314450"/>
                <a:gd name="connsiteY964" fmla="*/ 1587246 h 1876425"/>
                <a:gd name="connsiteX965" fmla="*/ 465106 w 1314450"/>
                <a:gd name="connsiteY965" fmla="*/ 1567148 h 1876425"/>
                <a:gd name="connsiteX966" fmla="*/ 483584 w 1314450"/>
                <a:gd name="connsiteY966" fmla="*/ 1555147 h 1876425"/>
                <a:gd name="connsiteX967" fmla="*/ 488823 w 1314450"/>
                <a:gd name="connsiteY967" fmla="*/ 1544384 h 1876425"/>
                <a:gd name="connsiteX968" fmla="*/ 484823 w 1314450"/>
                <a:gd name="connsiteY968" fmla="*/ 1538288 h 1876425"/>
                <a:gd name="connsiteX969" fmla="*/ 473583 w 1314450"/>
                <a:gd name="connsiteY969" fmla="*/ 1530477 h 1876425"/>
                <a:gd name="connsiteX970" fmla="*/ 472726 w 1314450"/>
                <a:gd name="connsiteY970" fmla="*/ 1525524 h 1876425"/>
                <a:gd name="connsiteX971" fmla="*/ 466344 w 1314450"/>
                <a:gd name="connsiteY971" fmla="*/ 1521238 h 1876425"/>
                <a:gd name="connsiteX972" fmla="*/ 466154 w 1314450"/>
                <a:gd name="connsiteY972" fmla="*/ 1517237 h 1876425"/>
                <a:gd name="connsiteX973" fmla="*/ 460724 w 1314450"/>
                <a:gd name="connsiteY973" fmla="*/ 1512665 h 1876425"/>
                <a:gd name="connsiteX974" fmla="*/ 461962 w 1314450"/>
                <a:gd name="connsiteY974" fmla="*/ 1511237 h 1876425"/>
                <a:gd name="connsiteX975" fmla="*/ 454819 w 1314450"/>
                <a:gd name="connsiteY975" fmla="*/ 1505808 h 1876425"/>
                <a:gd name="connsiteX976" fmla="*/ 446056 w 1314450"/>
                <a:gd name="connsiteY976" fmla="*/ 1509998 h 1876425"/>
                <a:gd name="connsiteX977" fmla="*/ 436436 w 1314450"/>
                <a:gd name="connsiteY977" fmla="*/ 1510189 h 1876425"/>
                <a:gd name="connsiteX978" fmla="*/ 430149 w 1314450"/>
                <a:gd name="connsiteY978" fmla="*/ 1515809 h 1876425"/>
                <a:gd name="connsiteX979" fmla="*/ 430244 w 1314450"/>
                <a:gd name="connsiteY979" fmla="*/ 1523429 h 1876425"/>
                <a:gd name="connsiteX980" fmla="*/ 436626 w 1314450"/>
                <a:gd name="connsiteY980" fmla="*/ 1528858 h 1876425"/>
                <a:gd name="connsiteX981" fmla="*/ 425863 w 1314450"/>
                <a:gd name="connsiteY981" fmla="*/ 1541526 h 1876425"/>
                <a:gd name="connsiteX982" fmla="*/ 407670 w 1314450"/>
                <a:gd name="connsiteY982" fmla="*/ 1553242 h 1876425"/>
                <a:gd name="connsiteX983" fmla="*/ 397288 w 1314450"/>
                <a:gd name="connsiteY983" fmla="*/ 1554099 h 1876425"/>
                <a:gd name="connsiteX984" fmla="*/ 387858 w 1314450"/>
                <a:gd name="connsiteY984" fmla="*/ 1558576 h 1876425"/>
                <a:gd name="connsiteX985" fmla="*/ 370713 w 1314450"/>
                <a:gd name="connsiteY985" fmla="*/ 1570959 h 1876425"/>
                <a:gd name="connsiteX986" fmla="*/ 378714 w 1314450"/>
                <a:gd name="connsiteY986" fmla="*/ 1576007 h 1876425"/>
                <a:gd name="connsiteX987" fmla="*/ 384048 w 1314450"/>
                <a:gd name="connsiteY987" fmla="*/ 1586484 h 1876425"/>
                <a:gd name="connsiteX988" fmla="*/ 381571 w 1314450"/>
                <a:gd name="connsiteY988" fmla="*/ 1587627 h 1876425"/>
                <a:gd name="connsiteX989" fmla="*/ 383572 w 1314450"/>
                <a:gd name="connsiteY989" fmla="*/ 1596390 h 1876425"/>
                <a:gd name="connsiteX990" fmla="*/ 398621 w 1314450"/>
                <a:gd name="connsiteY990" fmla="*/ 1613250 h 1876425"/>
                <a:gd name="connsiteX991" fmla="*/ 397955 w 1314450"/>
                <a:gd name="connsiteY991" fmla="*/ 1617917 h 1876425"/>
                <a:gd name="connsiteX992" fmla="*/ 379286 w 1314450"/>
                <a:gd name="connsiteY992" fmla="*/ 1631442 h 1876425"/>
                <a:gd name="connsiteX993" fmla="*/ 373380 w 1314450"/>
                <a:gd name="connsiteY993" fmla="*/ 1639062 h 1876425"/>
                <a:gd name="connsiteX994" fmla="*/ 366426 w 1314450"/>
                <a:gd name="connsiteY994" fmla="*/ 1641729 h 1876425"/>
                <a:gd name="connsiteX995" fmla="*/ 341852 w 1314450"/>
                <a:gd name="connsiteY995" fmla="*/ 1664303 h 1876425"/>
                <a:gd name="connsiteX996" fmla="*/ 330994 w 1314450"/>
                <a:gd name="connsiteY996" fmla="*/ 1661922 h 1876425"/>
                <a:gd name="connsiteX997" fmla="*/ 321659 w 1314450"/>
                <a:gd name="connsiteY997" fmla="*/ 1646873 h 1876425"/>
                <a:gd name="connsiteX998" fmla="*/ 315373 w 1314450"/>
                <a:gd name="connsiteY998" fmla="*/ 1652492 h 1876425"/>
                <a:gd name="connsiteX999" fmla="*/ 312039 w 1314450"/>
                <a:gd name="connsiteY999" fmla="*/ 1660303 h 1876425"/>
                <a:gd name="connsiteX1000" fmla="*/ 314611 w 1314450"/>
                <a:gd name="connsiteY1000" fmla="*/ 1669923 h 1876425"/>
                <a:gd name="connsiteX1001" fmla="*/ 311944 w 1314450"/>
                <a:gd name="connsiteY1001" fmla="*/ 1674686 h 1876425"/>
                <a:gd name="connsiteX1002" fmla="*/ 279940 w 1314450"/>
                <a:gd name="connsiteY1002" fmla="*/ 1704594 h 1876425"/>
                <a:gd name="connsiteX1003" fmla="*/ 810768 w 1314450"/>
                <a:gd name="connsiteY1003" fmla="*/ 480251 h 1876425"/>
                <a:gd name="connsiteX1004" fmla="*/ 824293 w 1314450"/>
                <a:gd name="connsiteY1004" fmla="*/ 483775 h 1876425"/>
                <a:gd name="connsiteX1005" fmla="*/ 825246 w 1314450"/>
                <a:gd name="connsiteY1005" fmla="*/ 477584 h 1876425"/>
                <a:gd name="connsiteX1006" fmla="*/ 820008 w 1314450"/>
                <a:gd name="connsiteY1006" fmla="*/ 481870 h 1876425"/>
                <a:gd name="connsiteX1007" fmla="*/ 810768 w 1314450"/>
                <a:gd name="connsiteY1007" fmla="*/ 480251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</a:cxnLst>
              <a:rect l="l" t="t" r="r" b="b"/>
              <a:pathLst>
                <a:path w="1314450" h="1876425">
                  <a:moveTo>
                    <a:pt x="1028319" y="1498568"/>
                  </a:moveTo>
                  <a:lnTo>
                    <a:pt x="1030986" y="1498473"/>
                  </a:lnTo>
                  <a:lnTo>
                    <a:pt x="1028224" y="1500664"/>
                  </a:lnTo>
                  <a:lnTo>
                    <a:pt x="1025271" y="1499521"/>
                  </a:lnTo>
                  <a:lnTo>
                    <a:pt x="1028319" y="1498568"/>
                  </a:lnTo>
                  <a:close/>
                  <a:moveTo>
                    <a:pt x="279940" y="1704594"/>
                  </a:moveTo>
                  <a:lnTo>
                    <a:pt x="278130" y="1693259"/>
                  </a:lnTo>
                  <a:lnTo>
                    <a:pt x="266986" y="1687544"/>
                  </a:lnTo>
                  <a:lnTo>
                    <a:pt x="260318" y="1669256"/>
                  </a:lnTo>
                  <a:lnTo>
                    <a:pt x="261747" y="1665351"/>
                  </a:lnTo>
                  <a:lnTo>
                    <a:pt x="254889" y="1652207"/>
                  </a:lnTo>
                  <a:lnTo>
                    <a:pt x="250222" y="1648778"/>
                  </a:lnTo>
                  <a:lnTo>
                    <a:pt x="242697" y="1645825"/>
                  </a:lnTo>
                  <a:lnTo>
                    <a:pt x="236315" y="1646587"/>
                  </a:lnTo>
                  <a:lnTo>
                    <a:pt x="232315" y="1642777"/>
                  </a:lnTo>
                  <a:lnTo>
                    <a:pt x="224790" y="1641062"/>
                  </a:lnTo>
                  <a:lnTo>
                    <a:pt x="208502" y="1660779"/>
                  </a:lnTo>
                  <a:lnTo>
                    <a:pt x="203930" y="1662589"/>
                  </a:lnTo>
                  <a:lnTo>
                    <a:pt x="194691" y="1655921"/>
                  </a:lnTo>
                  <a:lnTo>
                    <a:pt x="190405" y="1656874"/>
                  </a:lnTo>
                  <a:lnTo>
                    <a:pt x="184499" y="1644587"/>
                  </a:lnTo>
                  <a:lnTo>
                    <a:pt x="178689" y="1644968"/>
                  </a:lnTo>
                  <a:lnTo>
                    <a:pt x="176593" y="1647444"/>
                  </a:lnTo>
                  <a:lnTo>
                    <a:pt x="173164" y="1644206"/>
                  </a:lnTo>
                  <a:lnTo>
                    <a:pt x="180880" y="1631347"/>
                  </a:lnTo>
                  <a:lnTo>
                    <a:pt x="181642" y="1628489"/>
                  </a:lnTo>
                  <a:lnTo>
                    <a:pt x="178594" y="1625537"/>
                  </a:lnTo>
                  <a:lnTo>
                    <a:pt x="168211" y="1641729"/>
                  </a:lnTo>
                  <a:lnTo>
                    <a:pt x="160782" y="1636109"/>
                  </a:lnTo>
                  <a:lnTo>
                    <a:pt x="154305" y="1626584"/>
                  </a:lnTo>
                  <a:lnTo>
                    <a:pt x="164116" y="1616869"/>
                  </a:lnTo>
                  <a:lnTo>
                    <a:pt x="162782" y="1615154"/>
                  </a:lnTo>
                  <a:lnTo>
                    <a:pt x="152019" y="1623060"/>
                  </a:lnTo>
                  <a:lnTo>
                    <a:pt x="148400" y="1618869"/>
                  </a:lnTo>
                  <a:lnTo>
                    <a:pt x="150400" y="1612773"/>
                  </a:lnTo>
                  <a:lnTo>
                    <a:pt x="146399" y="1610773"/>
                  </a:lnTo>
                  <a:lnTo>
                    <a:pt x="146304" y="1607344"/>
                  </a:lnTo>
                  <a:lnTo>
                    <a:pt x="162211" y="1592104"/>
                  </a:lnTo>
                  <a:lnTo>
                    <a:pt x="160401" y="1586675"/>
                  </a:lnTo>
                  <a:lnTo>
                    <a:pt x="158877" y="1591151"/>
                  </a:lnTo>
                  <a:lnTo>
                    <a:pt x="148876" y="1599819"/>
                  </a:lnTo>
                  <a:lnTo>
                    <a:pt x="144780" y="1601629"/>
                  </a:lnTo>
                  <a:lnTo>
                    <a:pt x="142780" y="1597914"/>
                  </a:lnTo>
                  <a:lnTo>
                    <a:pt x="135541" y="1599724"/>
                  </a:lnTo>
                  <a:lnTo>
                    <a:pt x="132207" y="1590580"/>
                  </a:lnTo>
                  <a:lnTo>
                    <a:pt x="117062" y="1569244"/>
                  </a:lnTo>
                  <a:lnTo>
                    <a:pt x="123158" y="1562386"/>
                  </a:lnTo>
                  <a:lnTo>
                    <a:pt x="124111" y="1555433"/>
                  </a:lnTo>
                  <a:lnTo>
                    <a:pt x="110490" y="1556480"/>
                  </a:lnTo>
                  <a:lnTo>
                    <a:pt x="109918" y="1551623"/>
                  </a:lnTo>
                  <a:lnTo>
                    <a:pt x="115443" y="1548670"/>
                  </a:lnTo>
                  <a:lnTo>
                    <a:pt x="114300" y="1544288"/>
                  </a:lnTo>
                  <a:lnTo>
                    <a:pt x="105632" y="1545336"/>
                  </a:lnTo>
                  <a:lnTo>
                    <a:pt x="104584" y="1535430"/>
                  </a:lnTo>
                  <a:lnTo>
                    <a:pt x="96679" y="1539335"/>
                  </a:lnTo>
                  <a:lnTo>
                    <a:pt x="98203" y="1529906"/>
                  </a:lnTo>
                  <a:lnTo>
                    <a:pt x="108014" y="1520667"/>
                  </a:lnTo>
                  <a:lnTo>
                    <a:pt x="109251" y="1522857"/>
                  </a:lnTo>
                  <a:lnTo>
                    <a:pt x="112490" y="1520762"/>
                  </a:lnTo>
                  <a:lnTo>
                    <a:pt x="114205" y="1525334"/>
                  </a:lnTo>
                  <a:lnTo>
                    <a:pt x="118015" y="1523810"/>
                  </a:lnTo>
                  <a:lnTo>
                    <a:pt x="104204" y="1496949"/>
                  </a:lnTo>
                  <a:lnTo>
                    <a:pt x="102108" y="1498473"/>
                  </a:lnTo>
                  <a:lnTo>
                    <a:pt x="98489" y="1493234"/>
                  </a:lnTo>
                  <a:lnTo>
                    <a:pt x="103632" y="1486758"/>
                  </a:lnTo>
                  <a:lnTo>
                    <a:pt x="98870" y="1481995"/>
                  </a:lnTo>
                  <a:lnTo>
                    <a:pt x="107156" y="1477042"/>
                  </a:lnTo>
                  <a:lnTo>
                    <a:pt x="104394" y="1469803"/>
                  </a:lnTo>
                  <a:lnTo>
                    <a:pt x="115729" y="1471422"/>
                  </a:lnTo>
                  <a:lnTo>
                    <a:pt x="113252" y="1467136"/>
                  </a:lnTo>
                  <a:lnTo>
                    <a:pt x="122301" y="1460278"/>
                  </a:lnTo>
                  <a:lnTo>
                    <a:pt x="119062" y="1446181"/>
                  </a:lnTo>
                  <a:lnTo>
                    <a:pt x="121920" y="1439894"/>
                  </a:lnTo>
                  <a:lnTo>
                    <a:pt x="110966" y="1396365"/>
                  </a:lnTo>
                  <a:lnTo>
                    <a:pt x="84391" y="1400175"/>
                  </a:lnTo>
                  <a:lnTo>
                    <a:pt x="76295" y="1403985"/>
                  </a:lnTo>
                  <a:lnTo>
                    <a:pt x="74866" y="1400937"/>
                  </a:lnTo>
                  <a:lnTo>
                    <a:pt x="57721" y="1407128"/>
                  </a:lnTo>
                  <a:lnTo>
                    <a:pt x="52292" y="1389888"/>
                  </a:lnTo>
                  <a:lnTo>
                    <a:pt x="56198" y="1363028"/>
                  </a:lnTo>
                  <a:lnTo>
                    <a:pt x="60865" y="1361218"/>
                  </a:lnTo>
                  <a:lnTo>
                    <a:pt x="65913" y="1354550"/>
                  </a:lnTo>
                  <a:lnTo>
                    <a:pt x="64008" y="1344454"/>
                  </a:lnTo>
                  <a:lnTo>
                    <a:pt x="65627" y="1338167"/>
                  </a:lnTo>
                  <a:lnTo>
                    <a:pt x="77152" y="1328261"/>
                  </a:lnTo>
                  <a:lnTo>
                    <a:pt x="59722" y="1307211"/>
                  </a:lnTo>
                  <a:lnTo>
                    <a:pt x="53340" y="1292733"/>
                  </a:lnTo>
                  <a:lnTo>
                    <a:pt x="53245" y="1284637"/>
                  </a:lnTo>
                  <a:lnTo>
                    <a:pt x="57341" y="1282542"/>
                  </a:lnTo>
                  <a:lnTo>
                    <a:pt x="53054" y="1282922"/>
                  </a:lnTo>
                  <a:lnTo>
                    <a:pt x="53054" y="1277874"/>
                  </a:lnTo>
                  <a:lnTo>
                    <a:pt x="67246" y="1269683"/>
                  </a:lnTo>
                  <a:lnTo>
                    <a:pt x="65341" y="1268254"/>
                  </a:lnTo>
                  <a:lnTo>
                    <a:pt x="68485" y="1262158"/>
                  </a:lnTo>
                  <a:lnTo>
                    <a:pt x="61626" y="1255014"/>
                  </a:lnTo>
                  <a:lnTo>
                    <a:pt x="64865" y="1252823"/>
                  </a:lnTo>
                  <a:lnTo>
                    <a:pt x="61055" y="1250918"/>
                  </a:lnTo>
                  <a:lnTo>
                    <a:pt x="52674" y="1230249"/>
                  </a:lnTo>
                  <a:lnTo>
                    <a:pt x="55626" y="1206818"/>
                  </a:lnTo>
                  <a:lnTo>
                    <a:pt x="49435" y="1205103"/>
                  </a:lnTo>
                  <a:lnTo>
                    <a:pt x="51911" y="1199484"/>
                  </a:lnTo>
                  <a:lnTo>
                    <a:pt x="46482" y="1197674"/>
                  </a:lnTo>
                  <a:lnTo>
                    <a:pt x="46958" y="1192244"/>
                  </a:lnTo>
                  <a:lnTo>
                    <a:pt x="51530" y="1191768"/>
                  </a:lnTo>
                  <a:lnTo>
                    <a:pt x="51530" y="1186053"/>
                  </a:lnTo>
                  <a:lnTo>
                    <a:pt x="56007" y="1185767"/>
                  </a:lnTo>
                  <a:lnTo>
                    <a:pt x="56292" y="1181100"/>
                  </a:lnTo>
                  <a:lnTo>
                    <a:pt x="53245" y="1179481"/>
                  </a:lnTo>
                  <a:lnTo>
                    <a:pt x="55816" y="1163193"/>
                  </a:lnTo>
                  <a:lnTo>
                    <a:pt x="56292" y="1170337"/>
                  </a:lnTo>
                  <a:lnTo>
                    <a:pt x="61532" y="1171480"/>
                  </a:lnTo>
                  <a:lnTo>
                    <a:pt x="63532" y="1161574"/>
                  </a:lnTo>
                  <a:lnTo>
                    <a:pt x="75914" y="1156335"/>
                  </a:lnTo>
                  <a:lnTo>
                    <a:pt x="76295" y="1130332"/>
                  </a:lnTo>
                  <a:lnTo>
                    <a:pt x="74105" y="1129094"/>
                  </a:lnTo>
                  <a:lnTo>
                    <a:pt x="76867" y="1120712"/>
                  </a:lnTo>
                  <a:lnTo>
                    <a:pt x="84106" y="1120521"/>
                  </a:lnTo>
                  <a:lnTo>
                    <a:pt x="81534" y="1132904"/>
                  </a:lnTo>
                  <a:lnTo>
                    <a:pt x="90011" y="1133570"/>
                  </a:lnTo>
                  <a:lnTo>
                    <a:pt x="89058" y="1118902"/>
                  </a:lnTo>
                  <a:lnTo>
                    <a:pt x="95917" y="1117664"/>
                  </a:lnTo>
                  <a:lnTo>
                    <a:pt x="96202" y="1115283"/>
                  </a:lnTo>
                  <a:lnTo>
                    <a:pt x="105632" y="1117759"/>
                  </a:lnTo>
                  <a:lnTo>
                    <a:pt x="108775" y="1103471"/>
                  </a:lnTo>
                  <a:lnTo>
                    <a:pt x="114681" y="1103376"/>
                  </a:lnTo>
                  <a:lnTo>
                    <a:pt x="117539" y="1112044"/>
                  </a:lnTo>
                  <a:lnTo>
                    <a:pt x="127158" y="1114139"/>
                  </a:lnTo>
                  <a:lnTo>
                    <a:pt x="130016" y="1122426"/>
                  </a:lnTo>
                  <a:lnTo>
                    <a:pt x="136207" y="1122140"/>
                  </a:lnTo>
                  <a:lnTo>
                    <a:pt x="143256" y="1116902"/>
                  </a:lnTo>
                  <a:lnTo>
                    <a:pt x="145637" y="1102805"/>
                  </a:lnTo>
                  <a:lnTo>
                    <a:pt x="130111" y="1098804"/>
                  </a:lnTo>
                  <a:lnTo>
                    <a:pt x="130683" y="1082993"/>
                  </a:lnTo>
                  <a:lnTo>
                    <a:pt x="128207" y="1069753"/>
                  </a:lnTo>
                  <a:lnTo>
                    <a:pt x="124873" y="1062514"/>
                  </a:lnTo>
                  <a:lnTo>
                    <a:pt x="120396" y="1063847"/>
                  </a:lnTo>
                  <a:lnTo>
                    <a:pt x="121444" y="1059085"/>
                  </a:lnTo>
                  <a:lnTo>
                    <a:pt x="143827" y="1038606"/>
                  </a:lnTo>
                  <a:lnTo>
                    <a:pt x="169450" y="1038035"/>
                  </a:lnTo>
                  <a:lnTo>
                    <a:pt x="188405" y="1030129"/>
                  </a:lnTo>
                  <a:lnTo>
                    <a:pt x="180404" y="1022604"/>
                  </a:lnTo>
                  <a:lnTo>
                    <a:pt x="192595" y="1010793"/>
                  </a:lnTo>
                  <a:lnTo>
                    <a:pt x="188595" y="1008317"/>
                  </a:lnTo>
                  <a:lnTo>
                    <a:pt x="191357" y="1005364"/>
                  </a:lnTo>
                  <a:lnTo>
                    <a:pt x="186118" y="991743"/>
                  </a:lnTo>
                  <a:lnTo>
                    <a:pt x="208121" y="982123"/>
                  </a:lnTo>
                  <a:lnTo>
                    <a:pt x="241268" y="979742"/>
                  </a:lnTo>
                  <a:lnTo>
                    <a:pt x="242983" y="975455"/>
                  </a:lnTo>
                  <a:lnTo>
                    <a:pt x="240316" y="964597"/>
                  </a:lnTo>
                  <a:lnTo>
                    <a:pt x="248221" y="962120"/>
                  </a:lnTo>
                  <a:lnTo>
                    <a:pt x="244221" y="951167"/>
                  </a:lnTo>
                  <a:lnTo>
                    <a:pt x="249555" y="945071"/>
                  </a:lnTo>
                  <a:lnTo>
                    <a:pt x="243935" y="943261"/>
                  </a:lnTo>
                  <a:lnTo>
                    <a:pt x="235172" y="932021"/>
                  </a:lnTo>
                  <a:lnTo>
                    <a:pt x="224409" y="935831"/>
                  </a:lnTo>
                  <a:lnTo>
                    <a:pt x="223266" y="927259"/>
                  </a:lnTo>
                  <a:lnTo>
                    <a:pt x="215741" y="914591"/>
                  </a:lnTo>
                  <a:lnTo>
                    <a:pt x="198596" y="921353"/>
                  </a:lnTo>
                  <a:lnTo>
                    <a:pt x="200025" y="929640"/>
                  </a:lnTo>
                  <a:lnTo>
                    <a:pt x="190024" y="928021"/>
                  </a:lnTo>
                  <a:lnTo>
                    <a:pt x="178975" y="919925"/>
                  </a:lnTo>
                  <a:lnTo>
                    <a:pt x="163544" y="924116"/>
                  </a:lnTo>
                  <a:lnTo>
                    <a:pt x="161449" y="904875"/>
                  </a:lnTo>
                  <a:lnTo>
                    <a:pt x="153352" y="907161"/>
                  </a:lnTo>
                  <a:lnTo>
                    <a:pt x="147828" y="904780"/>
                  </a:lnTo>
                  <a:lnTo>
                    <a:pt x="143351" y="907256"/>
                  </a:lnTo>
                  <a:lnTo>
                    <a:pt x="135350" y="882206"/>
                  </a:lnTo>
                  <a:lnTo>
                    <a:pt x="129445" y="882015"/>
                  </a:lnTo>
                  <a:lnTo>
                    <a:pt x="123254" y="872966"/>
                  </a:lnTo>
                  <a:lnTo>
                    <a:pt x="117443" y="856298"/>
                  </a:lnTo>
                  <a:lnTo>
                    <a:pt x="112490" y="858298"/>
                  </a:lnTo>
                  <a:lnTo>
                    <a:pt x="110585" y="866680"/>
                  </a:lnTo>
                  <a:lnTo>
                    <a:pt x="105537" y="873157"/>
                  </a:lnTo>
                  <a:lnTo>
                    <a:pt x="97631" y="871919"/>
                  </a:lnTo>
                  <a:lnTo>
                    <a:pt x="88964" y="877348"/>
                  </a:lnTo>
                  <a:lnTo>
                    <a:pt x="76581" y="871157"/>
                  </a:lnTo>
                  <a:lnTo>
                    <a:pt x="72866" y="874204"/>
                  </a:lnTo>
                  <a:lnTo>
                    <a:pt x="63341" y="872204"/>
                  </a:lnTo>
                  <a:lnTo>
                    <a:pt x="62103" y="869537"/>
                  </a:lnTo>
                  <a:lnTo>
                    <a:pt x="59055" y="869823"/>
                  </a:lnTo>
                  <a:lnTo>
                    <a:pt x="60579" y="864870"/>
                  </a:lnTo>
                  <a:lnTo>
                    <a:pt x="56864" y="860298"/>
                  </a:lnTo>
                  <a:lnTo>
                    <a:pt x="50482" y="870014"/>
                  </a:lnTo>
                  <a:lnTo>
                    <a:pt x="56674" y="876586"/>
                  </a:lnTo>
                  <a:lnTo>
                    <a:pt x="60579" y="888302"/>
                  </a:lnTo>
                  <a:lnTo>
                    <a:pt x="58007" y="893731"/>
                  </a:lnTo>
                  <a:lnTo>
                    <a:pt x="54197" y="894112"/>
                  </a:lnTo>
                  <a:lnTo>
                    <a:pt x="34671" y="884777"/>
                  </a:lnTo>
                  <a:lnTo>
                    <a:pt x="47816" y="869252"/>
                  </a:lnTo>
                  <a:lnTo>
                    <a:pt x="33147" y="860108"/>
                  </a:lnTo>
                  <a:lnTo>
                    <a:pt x="25622" y="851726"/>
                  </a:lnTo>
                  <a:lnTo>
                    <a:pt x="20193" y="838962"/>
                  </a:lnTo>
                  <a:lnTo>
                    <a:pt x="16478" y="813530"/>
                  </a:lnTo>
                  <a:lnTo>
                    <a:pt x="9525" y="806482"/>
                  </a:lnTo>
                  <a:lnTo>
                    <a:pt x="11049" y="796862"/>
                  </a:lnTo>
                  <a:lnTo>
                    <a:pt x="38576" y="785432"/>
                  </a:lnTo>
                  <a:lnTo>
                    <a:pt x="85820" y="796957"/>
                  </a:lnTo>
                  <a:lnTo>
                    <a:pt x="103061" y="797338"/>
                  </a:lnTo>
                  <a:lnTo>
                    <a:pt x="103156" y="785432"/>
                  </a:lnTo>
                  <a:lnTo>
                    <a:pt x="111919" y="774668"/>
                  </a:lnTo>
                  <a:lnTo>
                    <a:pt x="120777" y="769525"/>
                  </a:lnTo>
                  <a:lnTo>
                    <a:pt x="124396" y="754666"/>
                  </a:lnTo>
                  <a:lnTo>
                    <a:pt x="132302" y="744569"/>
                  </a:lnTo>
                  <a:lnTo>
                    <a:pt x="141732" y="716090"/>
                  </a:lnTo>
                  <a:lnTo>
                    <a:pt x="144685" y="687229"/>
                  </a:lnTo>
                  <a:lnTo>
                    <a:pt x="140780" y="688086"/>
                  </a:lnTo>
                  <a:lnTo>
                    <a:pt x="128778" y="671703"/>
                  </a:lnTo>
                  <a:lnTo>
                    <a:pt x="120301" y="665321"/>
                  </a:lnTo>
                  <a:lnTo>
                    <a:pt x="107537" y="659702"/>
                  </a:lnTo>
                  <a:lnTo>
                    <a:pt x="110109" y="652272"/>
                  </a:lnTo>
                  <a:lnTo>
                    <a:pt x="92011" y="653701"/>
                  </a:lnTo>
                  <a:lnTo>
                    <a:pt x="95536" y="625983"/>
                  </a:lnTo>
                  <a:lnTo>
                    <a:pt x="94298" y="623411"/>
                  </a:lnTo>
                  <a:lnTo>
                    <a:pt x="91916" y="624078"/>
                  </a:lnTo>
                  <a:lnTo>
                    <a:pt x="91630" y="621316"/>
                  </a:lnTo>
                  <a:lnTo>
                    <a:pt x="89154" y="622554"/>
                  </a:lnTo>
                  <a:lnTo>
                    <a:pt x="87630" y="616553"/>
                  </a:lnTo>
                  <a:lnTo>
                    <a:pt x="92964" y="616744"/>
                  </a:lnTo>
                  <a:lnTo>
                    <a:pt x="98107" y="575120"/>
                  </a:lnTo>
                  <a:lnTo>
                    <a:pt x="111443" y="576644"/>
                  </a:lnTo>
                  <a:lnTo>
                    <a:pt x="115824" y="582930"/>
                  </a:lnTo>
                  <a:lnTo>
                    <a:pt x="118682" y="583216"/>
                  </a:lnTo>
                  <a:lnTo>
                    <a:pt x="124873" y="581787"/>
                  </a:lnTo>
                  <a:lnTo>
                    <a:pt x="126111" y="578453"/>
                  </a:lnTo>
                  <a:lnTo>
                    <a:pt x="130588" y="576644"/>
                  </a:lnTo>
                  <a:lnTo>
                    <a:pt x="151638" y="577977"/>
                  </a:lnTo>
                  <a:lnTo>
                    <a:pt x="151162" y="570643"/>
                  </a:lnTo>
                  <a:lnTo>
                    <a:pt x="146875" y="561785"/>
                  </a:lnTo>
                  <a:lnTo>
                    <a:pt x="151924" y="561880"/>
                  </a:lnTo>
                  <a:lnTo>
                    <a:pt x="148876" y="553308"/>
                  </a:lnTo>
                  <a:lnTo>
                    <a:pt x="170212" y="546164"/>
                  </a:lnTo>
                  <a:lnTo>
                    <a:pt x="166021" y="542449"/>
                  </a:lnTo>
                  <a:lnTo>
                    <a:pt x="169069" y="540163"/>
                  </a:lnTo>
                  <a:lnTo>
                    <a:pt x="168973" y="535972"/>
                  </a:lnTo>
                  <a:lnTo>
                    <a:pt x="159830" y="535686"/>
                  </a:lnTo>
                  <a:lnTo>
                    <a:pt x="159734" y="532924"/>
                  </a:lnTo>
                  <a:lnTo>
                    <a:pt x="127349" y="536353"/>
                  </a:lnTo>
                  <a:lnTo>
                    <a:pt x="126587" y="533591"/>
                  </a:lnTo>
                  <a:lnTo>
                    <a:pt x="106013" y="531971"/>
                  </a:lnTo>
                  <a:lnTo>
                    <a:pt x="110204" y="519494"/>
                  </a:lnTo>
                  <a:lnTo>
                    <a:pt x="97060" y="505778"/>
                  </a:lnTo>
                  <a:lnTo>
                    <a:pt x="83248" y="482251"/>
                  </a:lnTo>
                  <a:lnTo>
                    <a:pt x="87344" y="467201"/>
                  </a:lnTo>
                  <a:lnTo>
                    <a:pt x="70199" y="462344"/>
                  </a:lnTo>
                  <a:lnTo>
                    <a:pt x="42576" y="464725"/>
                  </a:lnTo>
                  <a:lnTo>
                    <a:pt x="34100" y="459772"/>
                  </a:lnTo>
                  <a:lnTo>
                    <a:pt x="48292" y="428530"/>
                  </a:lnTo>
                  <a:lnTo>
                    <a:pt x="58007" y="417671"/>
                  </a:lnTo>
                  <a:lnTo>
                    <a:pt x="62865" y="407861"/>
                  </a:lnTo>
                  <a:lnTo>
                    <a:pt x="56769" y="403955"/>
                  </a:lnTo>
                  <a:lnTo>
                    <a:pt x="101918" y="390716"/>
                  </a:lnTo>
                  <a:lnTo>
                    <a:pt x="96488" y="376523"/>
                  </a:lnTo>
                  <a:lnTo>
                    <a:pt x="111823" y="391382"/>
                  </a:lnTo>
                  <a:lnTo>
                    <a:pt x="122491" y="389001"/>
                  </a:lnTo>
                  <a:lnTo>
                    <a:pt x="123920" y="395573"/>
                  </a:lnTo>
                  <a:lnTo>
                    <a:pt x="139255" y="394621"/>
                  </a:lnTo>
                  <a:lnTo>
                    <a:pt x="153257" y="402717"/>
                  </a:lnTo>
                  <a:lnTo>
                    <a:pt x="156686" y="402908"/>
                  </a:lnTo>
                  <a:lnTo>
                    <a:pt x="154114" y="402146"/>
                  </a:lnTo>
                  <a:lnTo>
                    <a:pt x="154305" y="384429"/>
                  </a:lnTo>
                  <a:lnTo>
                    <a:pt x="144209" y="349568"/>
                  </a:lnTo>
                  <a:lnTo>
                    <a:pt x="152591" y="341090"/>
                  </a:lnTo>
                  <a:lnTo>
                    <a:pt x="170498" y="332899"/>
                  </a:lnTo>
                  <a:lnTo>
                    <a:pt x="173069" y="325660"/>
                  </a:lnTo>
                  <a:lnTo>
                    <a:pt x="169450" y="315563"/>
                  </a:lnTo>
                  <a:lnTo>
                    <a:pt x="163925" y="316802"/>
                  </a:lnTo>
                  <a:lnTo>
                    <a:pt x="168402" y="314611"/>
                  </a:lnTo>
                  <a:lnTo>
                    <a:pt x="166116" y="306991"/>
                  </a:lnTo>
                  <a:lnTo>
                    <a:pt x="232220" y="298514"/>
                  </a:lnTo>
                  <a:lnTo>
                    <a:pt x="239935" y="294704"/>
                  </a:lnTo>
                  <a:lnTo>
                    <a:pt x="247364" y="296323"/>
                  </a:lnTo>
                  <a:lnTo>
                    <a:pt x="238887" y="276892"/>
                  </a:lnTo>
                  <a:lnTo>
                    <a:pt x="234125" y="258032"/>
                  </a:lnTo>
                  <a:lnTo>
                    <a:pt x="249174" y="251174"/>
                  </a:lnTo>
                  <a:lnTo>
                    <a:pt x="273272" y="250793"/>
                  </a:lnTo>
                  <a:lnTo>
                    <a:pt x="263652" y="230219"/>
                  </a:lnTo>
                  <a:lnTo>
                    <a:pt x="274606" y="229553"/>
                  </a:lnTo>
                  <a:lnTo>
                    <a:pt x="281368" y="226409"/>
                  </a:lnTo>
                  <a:lnTo>
                    <a:pt x="276796" y="217170"/>
                  </a:lnTo>
                  <a:lnTo>
                    <a:pt x="284131" y="214789"/>
                  </a:lnTo>
                  <a:lnTo>
                    <a:pt x="276606" y="199835"/>
                  </a:lnTo>
                  <a:lnTo>
                    <a:pt x="271843" y="203454"/>
                  </a:lnTo>
                  <a:lnTo>
                    <a:pt x="268224" y="198120"/>
                  </a:lnTo>
                  <a:lnTo>
                    <a:pt x="263176" y="199644"/>
                  </a:lnTo>
                  <a:lnTo>
                    <a:pt x="254508" y="171736"/>
                  </a:lnTo>
                  <a:lnTo>
                    <a:pt x="258318" y="175736"/>
                  </a:lnTo>
                  <a:lnTo>
                    <a:pt x="261461" y="174403"/>
                  </a:lnTo>
                  <a:lnTo>
                    <a:pt x="258604" y="167354"/>
                  </a:lnTo>
                  <a:lnTo>
                    <a:pt x="270320" y="160401"/>
                  </a:lnTo>
                  <a:lnTo>
                    <a:pt x="273653" y="161163"/>
                  </a:lnTo>
                  <a:lnTo>
                    <a:pt x="272605" y="158115"/>
                  </a:lnTo>
                  <a:lnTo>
                    <a:pt x="281464" y="159829"/>
                  </a:lnTo>
                  <a:lnTo>
                    <a:pt x="311372" y="139351"/>
                  </a:lnTo>
                  <a:lnTo>
                    <a:pt x="314325" y="133921"/>
                  </a:lnTo>
                  <a:lnTo>
                    <a:pt x="330232" y="128683"/>
                  </a:lnTo>
                  <a:lnTo>
                    <a:pt x="326898" y="109728"/>
                  </a:lnTo>
                  <a:lnTo>
                    <a:pt x="328232" y="117062"/>
                  </a:lnTo>
                  <a:lnTo>
                    <a:pt x="335089" y="114491"/>
                  </a:lnTo>
                  <a:lnTo>
                    <a:pt x="337947" y="125159"/>
                  </a:lnTo>
                  <a:lnTo>
                    <a:pt x="340328" y="124492"/>
                  </a:lnTo>
                  <a:lnTo>
                    <a:pt x="338518" y="117729"/>
                  </a:lnTo>
                  <a:lnTo>
                    <a:pt x="343948" y="119348"/>
                  </a:lnTo>
                  <a:lnTo>
                    <a:pt x="348139" y="133541"/>
                  </a:lnTo>
                  <a:lnTo>
                    <a:pt x="363474" y="142780"/>
                  </a:lnTo>
                  <a:lnTo>
                    <a:pt x="382905" y="147066"/>
                  </a:lnTo>
                  <a:lnTo>
                    <a:pt x="383286" y="149924"/>
                  </a:lnTo>
                  <a:lnTo>
                    <a:pt x="390811" y="148876"/>
                  </a:lnTo>
                  <a:lnTo>
                    <a:pt x="399192" y="154115"/>
                  </a:lnTo>
                  <a:lnTo>
                    <a:pt x="403003" y="147447"/>
                  </a:lnTo>
                  <a:lnTo>
                    <a:pt x="429292" y="149733"/>
                  </a:lnTo>
                  <a:lnTo>
                    <a:pt x="439102" y="158020"/>
                  </a:lnTo>
                  <a:lnTo>
                    <a:pt x="440245" y="150781"/>
                  </a:lnTo>
                  <a:lnTo>
                    <a:pt x="451009" y="159449"/>
                  </a:lnTo>
                  <a:lnTo>
                    <a:pt x="453390" y="158210"/>
                  </a:lnTo>
                  <a:lnTo>
                    <a:pt x="464058" y="171164"/>
                  </a:lnTo>
                  <a:lnTo>
                    <a:pt x="465677" y="169640"/>
                  </a:lnTo>
                  <a:lnTo>
                    <a:pt x="468630" y="172688"/>
                  </a:lnTo>
                  <a:lnTo>
                    <a:pt x="466344" y="179546"/>
                  </a:lnTo>
                  <a:lnTo>
                    <a:pt x="468820" y="188976"/>
                  </a:lnTo>
                  <a:lnTo>
                    <a:pt x="483870" y="181642"/>
                  </a:lnTo>
                  <a:lnTo>
                    <a:pt x="485680" y="188786"/>
                  </a:lnTo>
                  <a:lnTo>
                    <a:pt x="488823" y="187547"/>
                  </a:lnTo>
                  <a:lnTo>
                    <a:pt x="499205" y="203168"/>
                  </a:lnTo>
                  <a:lnTo>
                    <a:pt x="493776" y="207454"/>
                  </a:lnTo>
                  <a:lnTo>
                    <a:pt x="498539" y="213265"/>
                  </a:lnTo>
                  <a:lnTo>
                    <a:pt x="507302" y="210788"/>
                  </a:lnTo>
                  <a:lnTo>
                    <a:pt x="501586" y="214027"/>
                  </a:lnTo>
                  <a:lnTo>
                    <a:pt x="501872" y="217932"/>
                  </a:lnTo>
                  <a:lnTo>
                    <a:pt x="496634" y="221837"/>
                  </a:lnTo>
                  <a:lnTo>
                    <a:pt x="485870" y="225552"/>
                  </a:lnTo>
                  <a:lnTo>
                    <a:pt x="469392" y="246412"/>
                  </a:lnTo>
                  <a:lnTo>
                    <a:pt x="464630" y="243935"/>
                  </a:lnTo>
                  <a:lnTo>
                    <a:pt x="460534" y="249650"/>
                  </a:lnTo>
                  <a:lnTo>
                    <a:pt x="464534" y="254508"/>
                  </a:lnTo>
                  <a:lnTo>
                    <a:pt x="457486" y="265557"/>
                  </a:lnTo>
                  <a:lnTo>
                    <a:pt x="466154" y="277940"/>
                  </a:lnTo>
                  <a:lnTo>
                    <a:pt x="455105" y="271462"/>
                  </a:lnTo>
                  <a:lnTo>
                    <a:pt x="450437" y="272225"/>
                  </a:lnTo>
                  <a:lnTo>
                    <a:pt x="425863" y="297085"/>
                  </a:lnTo>
                  <a:lnTo>
                    <a:pt x="450247" y="323469"/>
                  </a:lnTo>
                  <a:lnTo>
                    <a:pt x="456533" y="334042"/>
                  </a:lnTo>
                  <a:lnTo>
                    <a:pt x="456629" y="338900"/>
                  </a:lnTo>
                  <a:lnTo>
                    <a:pt x="446723" y="343471"/>
                  </a:lnTo>
                  <a:lnTo>
                    <a:pt x="454819" y="351568"/>
                  </a:lnTo>
                  <a:lnTo>
                    <a:pt x="451961" y="355854"/>
                  </a:lnTo>
                  <a:lnTo>
                    <a:pt x="437864" y="364903"/>
                  </a:lnTo>
                  <a:lnTo>
                    <a:pt x="437483" y="367856"/>
                  </a:lnTo>
                  <a:lnTo>
                    <a:pt x="430530" y="370808"/>
                  </a:lnTo>
                  <a:lnTo>
                    <a:pt x="432625" y="372332"/>
                  </a:lnTo>
                  <a:lnTo>
                    <a:pt x="419005" y="386715"/>
                  </a:lnTo>
                  <a:lnTo>
                    <a:pt x="422243" y="384048"/>
                  </a:lnTo>
                  <a:lnTo>
                    <a:pt x="425958" y="388334"/>
                  </a:lnTo>
                  <a:lnTo>
                    <a:pt x="410623" y="408051"/>
                  </a:lnTo>
                  <a:lnTo>
                    <a:pt x="415766" y="414147"/>
                  </a:lnTo>
                  <a:lnTo>
                    <a:pt x="402145" y="430816"/>
                  </a:lnTo>
                  <a:lnTo>
                    <a:pt x="395383" y="429292"/>
                  </a:lnTo>
                  <a:lnTo>
                    <a:pt x="390525" y="436054"/>
                  </a:lnTo>
                  <a:lnTo>
                    <a:pt x="395478" y="440531"/>
                  </a:lnTo>
                  <a:lnTo>
                    <a:pt x="381667" y="460724"/>
                  </a:lnTo>
                  <a:lnTo>
                    <a:pt x="382048" y="468154"/>
                  </a:lnTo>
                  <a:lnTo>
                    <a:pt x="379095" y="474821"/>
                  </a:lnTo>
                  <a:lnTo>
                    <a:pt x="379952" y="480536"/>
                  </a:lnTo>
                  <a:lnTo>
                    <a:pt x="393478" y="478155"/>
                  </a:lnTo>
                  <a:lnTo>
                    <a:pt x="408146" y="482632"/>
                  </a:lnTo>
                  <a:lnTo>
                    <a:pt x="412718" y="491395"/>
                  </a:lnTo>
                  <a:lnTo>
                    <a:pt x="413671" y="504254"/>
                  </a:lnTo>
                  <a:lnTo>
                    <a:pt x="430244" y="523685"/>
                  </a:lnTo>
                  <a:lnTo>
                    <a:pt x="428339" y="530638"/>
                  </a:lnTo>
                  <a:lnTo>
                    <a:pt x="421386" y="535305"/>
                  </a:lnTo>
                  <a:lnTo>
                    <a:pt x="417671" y="534258"/>
                  </a:lnTo>
                  <a:lnTo>
                    <a:pt x="410718" y="539496"/>
                  </a:lnTo>
                  <a:lnTo>
                    <a:pt x="388620" y="546830"/>
                  </a:lnTo>
                  <a:lnTo>
                    <a:pt x="388239" y="571595"/>
                  </a:lnTo>
                  <a:lnTo>
                    <a:pt x="384239" y="577691"/>
                  </a:lnTo>
                  <a:lnTo>
                    <a:pt x="403289" y="598265"/>
                  </a:lnTo>
                  <a:lnTo>
                    <a:pt x="422815" y="611505"/>
                  </a:lnTo>
                  <a:lnTo>
                    <a:pt x="416909" y="619316"/>
                  </a:lnTo>
                  <a:lnTo>
                    <a:pt x="421291" y="632746"/>
                  </a:lnTo>
                  <a:lnTo>
                    <a:pt x="441960" y="654749"/>
                  </a:lnTo>
                  <a:lnTo>
                    <a:pt x="435197" y="665036"/>
                  </a:lnTo>
                  <a:lnTo>
                    <a:pt x="445103" y="677990"/>
                  </a:lnTo>
                  <a:lnTo>
                    <a:pt x="456152" y="677704"/>
                  </a:lnTo>
                  <a:lnTo>
                    <a:pt x="456724" y="681323"/>
                  </a:lnTo>
                  <a:lnTo>
                    <a:pt x="465106" y="680466"/>
                  </a:lnTo>
                  <a:lnTo>
                    <a:pt x="469487" y="691039"/>
                  </a:lnTo>
                  <a:lnTo>
                    <a:pt x="478155" y="690944"/>
                  </a:lnTo>
                  <a:lnTo>
                    <a:pt x="495967" y="697135"/>
                  </a:lnTo>
                  <a:lnTo>
                    <a:pt x="497014" y="691991"/>
                  </a:lnTo>
                  <a:lnTo>
                    <a:pt x="501396" y="694658"/>
                  </a:lnTo>
                  <a:lnTo>
                    <a:pt x="500443" y="698659"/>
                  </a:lnTo>
                  <a:lnTo>
                    <a:pt x="517207" y="706184"/>
                  </a:lnTo>
                  <a:lnTo>
                    <a:pt x="532829" y="702659"/>
                  </a:lnTo>
                  <a:lnTo>
                    <a:pt x="538449" y="697897"/>
                  </a:lnTo>
                  <a:lnTo>
                    <a:pt x="554736" y="693420"/>
                  </a:lnTo>
                  <a:lnTo>
                    <a:pt x="571024" y="695516"/>
                  </a:lnTo>
                  <a:lnTo>
                    <a:pt x="606933" y="687515"/>
                  </a:lnTo>
                  <a:lnTo>
                    <a:pt x="610648" y="685324"/>
                  </a:lnTo>
                  <a:lnTo>
                    <a:pt x="609505" y="675799"/>
                  </a:lnTo>
                  <a:lnTo>
                    <a:pt x="613982" y="678085"/>
                  </a:lnTo>
                  <a:lnTo>
                    <a:pt x="619030" y="675894"/>
                  </a:lnTo>
                  <a:lnTo>
                    <a:pt x="622554" y="681895"/>
                  </a:lnTo>
                  <a:lnTo>
                    <a:pt x="625030" y="668846"/>
                  </a:lnTo>
                  <a:lnTo>
                    <a:pt x="627126" y="668941"/>
                  </a:lnTo>
                  <a:lnTo>
                    <a:pt x="626650" y="673037"/>
                  </a:lnTo>
                  <a:lnTo>
                    <a:pt x="629412" y="673513"/>
                  </a:lnTo>
                  <a:lnTo>
                    <a:pt x="629221" y="675799"/>
                  </a:lnTo>
                  <a:lnTo>
                    <a:pt x="636841" y="679609"/>
                  </a:lnTo>
                  <a:lnTo>
                    <a:pt x="641890" y="678561"/>
                  </a:lnTo>
                  <a:lnTo>
                    <a:pt x="646938" y="682085"/>
                  </a:lnTo>
                  <a:lnTo>
                    <a:pt x="655701" y="675704"/>
                  </a:lnTo>
                  <a:lnTo>
                    <a:pt x="665607" y="689229"/>
                  </a:lnTo>
                  <a:lnTo>
                    <a:pt x="668274" y="685514"/>
                  </a:lnTo>
                  <a:lnTo>
                    <a:pt x="676084" y="686943"/>
                  </a:lnTo>
                  <a:lnTo>
                    <a:pt x="675989" y="689134"/>
                  </a:lnTo>
                  <a:lnTo>
                    <a:pt x="680085" y="688467"/>
                  </a:lnTo>
                  <a:lnTo>
                    <a:pt x="677133" y="695230"/>
                  </a:lnTo>
                  <a:lnTo>
                    <a:pt x="681133" y="695801"/>
                  </a:lnTo>
                  <a:lnTo>
                    <a:pt x="681514" y="699611"/>
                  </a:lnTo>
                  <a:lnTo>
                    <a:pt x="690563" y="697040"/>
                  </a:lnTo>
                  <a:lnTo>
                    <a:pt x="689039" y="703136"/>
                  </a:lnTo>
                  <a:lnTo>
                    <a:pt x="699516" y="702088"/>
                  </a:lnTo>
                  <a:lnTo>
                    <a:pt x="699040" y="705421"/>
                  </a:lnTo>
                  <a:lnTo>
                    <a:pt x="695801" y="706374"/>
                  </a:lnTo>
                  <a:lnTo>
                    <a:pt x="707231" y="716661"/>
                  </a:lnTo>
                  <a:lnTo>
                    <a:pt x="719900" y="738378"/>
                  </a:lnTo>
                  <a:lnTo>
                    <a:pt x="723900" y="735521"/>
                  </a:lnTo>
                  <a:lnTo>
                    <a:pt x="725329" y="739140"/>
                  </a:lnTo>
                  <a:lnTo>
                    <a:pt x="721233" y="741712"/>
                  </a:lnTo>
                  <a:lnTo>
                    <a:pt x="719614" y="753618"/>
                  </a:lnTo>
                  <a:lnTo>
                    <a:pt x="722281" y="766096"/>
                  </a:lnTo>
                  <a:lnTo>
                    <a:pt x="726377" y="766096"/>
                  </a:lnTo>
                  <a:lnTo>
                    <a:pt x="745807" y="785051"/>
                  </a:lnTo>
                  <a:lnTo>
                    <a:pt x="750475" y="785051"/>
                  </a:lnTo>
                  <a:lnTo>
                    <a:pt x="778288" y="779336"/>
                  </a:lnTo>
                  <a:lnTo>
                    <a:pt x="797147" y="770858"/>
                  </a:lnTo>
                  <a:lnTo>
                    <a:pt x="801814" y="762000"/>
                  </a:lnTo>
                  <a:lnTo>
                    <a:pt x="797909" y="754761"/>
                  </a:lnTo>
                  <a:lnTo>
                    <a:pt x="805720" y="746189"/>
                  </a:lnTo>
                  <a:lnTo>
                    <a:pt x="811816" y="752189"/>
                  </a:lnTo>
                  <a:lnTo>
                    <a:pt x="817626" y="752666"/>
                  </a:lnTo>
                  <a:lnTo>
                    <a:pt x="822389" y="749046"/>
                  </a:lnTo>
                  <a:lnTo>
                    <a:pt x="819436" y="733425"/>
                  </a:lnTo>
                  <a:lnTo>
                    <a:pt x="811244" y="730758"/>
                  </a:lnTo>
                  <a:lnTo>
                    <a:pt x="810673" y="726758"/>
                  </a:lnTo>
                  <a:lnTo>
                    <a:pt x="805149" y="725805"/>
                  </a:lnTo>
                  <a:lnTo>
                    <a:pt x="806768" y="722281"/>
                  </a:lnTo>
                  <a:lnTo>
                    <a:pt x="789051" y="710756"/>
                  </a:lnTo>
                  <a:lnTo>
                    <a:pt x="775335" y="705517"/>
                  </a:lnTo>
                  <a:lnTo>
                    <a:pt x="773335" y="695801"/>
                  </a:lnTo>
                  <a:lnTo>
                    <a:pt x="764953" y="693611"/>
                  </a:lnTo>
                  <a:lnTo>
                    <a:pt x="759809" y="678752"/>
                  </a:lnTo>
                  <a:lnTo>
                    <a:pt x="756190" y="675418"/>
                  </a:lnTo>
                  <a:lnTo>
                    <a:pt x="751141" y="675227"/>
                  </a:lnTo>
                  <a:lnTo>
                    <a:pt x="754285" y="666369"/>
                  </a:lnTo>
                  <a:lnTo>
                    <a:pt x="757618" y="663893"/>
                  </a:lnTo>
                  <a:lnTo>
                    <a:pt x="761619" y="666655"/>
                  </a:lnTo>
                  <a:lnTo>
                    <a:pt x="765143" y="665798"/>
                  </a:lnTo>
                  <a:lnTo>
                    <a:pt x="766191" y="662845"/>
                  </a:lnTo>
                  <a:lnTo>
                    <a:pt x="761619" y="660273"/>
                  </a:lnTo>
                  <a:lnTo>
                    <a:pt x="762095" y="656273"/>
                  </a:lnTo>
                  <a:lnTo>
                    <a:pt x="765048" y="655415"/>
                  </a:lnTo>
                  <a:lnTo>
                    <a:pt x="765429" y="651510"/>
                  </a:lnTo>
                  <a:lnTo>
                    <a:pt x="762286" y="648176"/>
                  </a:lnTo>
                  <a:lnTo>
                    <a:pt x="768572" y="615125"/>
                  </a:lnTo>
                  <a:lnTo>
                    <a:pt x="767049" y="610934"/>
                  </a:lnTo>
                  <a:lnTo>
                    <a:pt x="760857" y="647510"/>
                  </a:lnTo>
                  <a:lnTo>
                    <a:pt x="759714" y="640080"/>
                  </a:lnTo>
                  <a:lnTo>
                    <a:pt x="765810" y="610743"/>
                  </a:lnTo>
                  <a:lnTo>
                    <a:pt x="748570" y="607600"/>
                  </a:lnTo>
                  <a:lnTo>
                    <a:pt x="746093" y="586931"/>
                  </a:lnTo>
                  <a:lnTo>
                    <a:pt x="733996" y="566833"/>
                  </a:lnTo>
                  <a:lnTo>
                    <a:pt x="741521" y="563404"/>
                  </a:lnTo>
                  <a:lnTo>
                    <a:pt x="739426" y="552641"/>
                  </a:lnTo>
                  <a:lnTo>
                    <a:pt x="743902" y="547497"/>
                  </a:lnTo>
                  <a:lnTo>
                    <a:pt x="748093" y="533305"/>
                  </a:lnTo>
                  <a:lnTo>
                    <a:pt x="753618" y="529876"/>
                  </a:lnTo>
                  <a:lnTo>
                    <a:pt x="753999" y="523113"/>
                  </a:lnTo>
                  <a:lnTo>
                    <a:pt x="760000" y="520446"/>
                  </a:lnTo>
                  <a:lnTo>
                    <a:pt x="764095" y="525590"/>
                  </a:lnTo>
                  <a:lnTo>
                    <a:pt x="759714" y="515969"/>
                  </a:lnTo>
                  <a:lnTo>
                    <a:pt x="768477" y="508826"/>
                  </a:lnTo>
                  <a:lnTo>
                    <a:pt x="771716" y="500729"/>
                  </a:lnTo>
                  <a:lnTo>
                    <a:pt x="775335" y="497205"/>
                  </a:lnTo>
                  <a:lnTo>
                    <a:pt x="782669" y="495586"/>
                  </a:lnTo>
                  <a:lnTo>
                    <a:pt x="782860" y="492347"/>
                  </a:lnTo>
                  <a:lnTo>
                    <a:pt x="796480" y="482441"/>
                  </a:lnTo>
                  <a:lnTo>
                    <a:pt x="806482" y="479679"/>
                  </a:lnTo>
                  <a:lnTo>
                    <a:pt x="803434" y="478155"/>
                  </a:lnTo>
                  <a:lnTo>
                    <a:pt x="803910" y="470535"/>
                  </a:lnTo>
                  <a:lnTo>
                    <a:pt x="812387" y="458438"/>
                  </a:lnTo>
                  <a:lnTo>
                    <a:pt x="802862" y="440055"/>
                  </a:lnTo>
                  <a:lnTo>
                    <a:pt x="786003" y="419100"/>
                  </a:lnTo>
                  <a:lnTo>
                    <a:pt x="789432" y="422243"/>
                  </a:lnTo>
                  <a:lnTo>
                    <a:pt x="798862" y="411766"/>
                  </a:lnTo>
                  <a:lnTo>
                    <a:pt x="793242" y="403860"/>
                  </a:lnTo>
                  <a:lnTo>
                    <a:pt x="798862" y="400050"/>
                  </a:lnTo>
                  <a:lnTo>
                    <a:pt x="792670" y="388049"/>
                  </a:lnTo>
                  <a:lnTo>
                    <a:pt x="790575" y="389001"/>
                  </a:lnTo>
                  <a:lnTo>
                    <a:pt x="775240" y="369284"/>
                  </a:lnTo>
                  <a:lnTo>
                    <a:pt x="767334" y="372713"/>
                  </a:lnTo>
                  <a:lnTo>
                    <a:pt x="761619" y="355854"/>
                  </a:lnTo>
                  <a:lnTo>
                    <a:pt x="761619" y="341090"/>
                  </a:lnTo>
                  <a:lnTo>
                    <a:pt x="754475" y="342043"/>
                  </a:lnTo>
                  <a:lnTo>
                    <a:pt x="752666" y="337566"/>
                  </a:lnTo>
                  <a:lnTo>
                    <a:pt x="748379" y="341186"/>
                  </a:lnTo>
                  <a:lnTo>
                    <a:pt x="743331" y="313658"/>
                  </a:lnTo>
                  <a:lnTo>
                    <a:pt x="745522" y="312706"/>
                  </a:lnTo>
                  <a:lnTo>
                    <a:pt x="741045" y="301752"/>
                  </a:lnTo>
                  <a:lnTo>
                    <a:pt x="751427" y="293846"/>
                  </a:lnTo>
                  <a:lnTo>
                    <a:pt x="747332" y="284226"/>
                  </a:lnTo>
                  <a:lnTo>
                    <a:pt x="751237" y="282321"/>
                  </a:lnTo>
                  <a:lnTo>
                    <a:pt x="748093" y="273177"/>
                  </a:lnTo>
                  <a:lnTo>
                    <a:pt x="753618" y="254603"/>
                  </a:lnTo>
                  <a:lnTo>
                    <a:pt x="751141" y="244221"/>
                  </a:lnTo>
                  <a:lnTo>
                    <a:pt x="748379" y="245174"/>
                  </a:lnTo>
                  <a:lnTo>
                    <a:pt x="746950" y="234982"/>
                  </a:lnTo>
                  <a:lnTo>
                    <a:pt x="744188" y="233934"/>
                  </a:lnTo>
                  <a:lnTo>
                    <a:pt x="743712" y="226695"/>
                  </a:lnTo>
                  <a:lnTo>
                    <a:pt x="747808" y="223933"/>
                  </a:lnTo>
                  <a:lnTo>
                    <a:pt x="736568" y="206502"/>
                  </a:lnTo>
                  <a:lnTo>
                    <a:pt x="739521" y="206978"/>
                  </a:lnTo>
                  <a:lnTo>
                    <a:pt x="737807" y="202692"/>
                  </a:lnTo>
                  <a:lnTo>
                    <a:pt x="749046" y="200501"/>
                  </a:lnTo>
                  <a:lnTo>
                    <a:pt x="764286" y="203740"/>
                  </a:lnTo>
                  <a:lnTo>
                    <a:pt x="767525" y="223076"/>
                  </a:lnTo>
                  <a:lnTo>
                    <a:pt x="777716" y="221266"/>
                  </a:lnTo>
                  <a:lnTo>
                    <a:pt x="784384" y="219456"/>
                  </a:lnTo>
                  <a:lnTo>
                    <a:pt x="782384" y="202025"/>
                  </a:lnTo>
                  <a:lnTo>
                    <a:pt x="800958" y="199835"/>
                  </a:lnTo>
                  <a:lnTo>
                    <a:pt x="804005" y="201930"/>
                  </a:lnTo>
                  <a:lnTo>
                    <a:pt x="803339" y="204502"/>
                  </a:lnTo>
                  <a:lnTo>
                    <a:pt x="838105" y="188119"/>
                  </a:lnTo>
                  <a:lnTo>
                    <a:pt x="834580" y="155448"/>
                  </a:lnTo>
                  <a:lnTo>
                    <a:pt x="827341" y="156115"/>
                  </a:lnTo>
                  <a:lnTo>
                    <a:pt x="824579" y="149162"/>
                  </a:lnTo>
                  <a:lnTo>
                    <a:pt x="836105" y="151448"/>
                  </a:lnTo>
                  <a:lnTo>
                    <a:pt x="823817" y="116967"/>
                  </a:lnTo>
                  <a:lnTo>
                    <a:pt x="825341" y="114300"/>
                  </a:lnTo>
                  <a:lnTo>
                    <a:pt x="820960" y="113252"/>
                  </a:lnTo>
                  <a:lnTo>
                    <a:pt x="818674" y="99917"/>
                  </a:lnTo>
                  <a:lnTo>
                    <a:pt x="813245" y="88392"/>
                  </a:lnTo>
                  <a:lnTo>
                    <a:pt x="817055" y="86773"/>
                  </a:lnTo>
                  <a:lnTo>
                    <a:pt x="823913" y="84392"/>
                  </a:lnTo>
                  <a:lnTo>
                    <a:pt x="812482" y="55626"/>
                  </a:lnTo>
                  <a:lnTo>
                    <a:pt x="846011" y="22955"/>
                  </a:lnTo>
                  <a:lnTo>
                    <a:pt x="856774" y="18098"/>
                  </a:lnTo>
                  <a:lnTo>
                    <a:pt x="865823" y="9525"/>
                  </a:lnTo>
                  <a:lnTo>
                    <a:pt x="873633" y="24956"/>
                  </a:lnTo>
                  <a:lnTo>
                    <a:pt x="887730" y="42672"/>
                  </a:lnTo>
                  <a:lnTo>
                    <a:pt x="889730" y="47625"/>
                  </a:lnTo>
                  <a:lnTo>
                    <a:pt x="887349" y="48768"/>
                  </a:lnTo>
                  <a:lnTo>
                    <a:pt x="892016" y="60579"/>
                  </a:lnTo>
                  <a:lnTo>
                    <a:pt x="902018" y="77057"/>
                  </a:lnTo>
                  <a:lnTo>
                    <a:pt x="905542" y="75057"/>
                  </a:lnTo>
                  <a:lnTo>
                    <a:pt x="913543" y="91345"/>
                  </a:lnTo>
                  <a:lnTo>
                    <a:pt x="922591" y="93154"/>
                  </a:lnTo>
                  <a:lnTo>
                    <a:pt x="933736" y="84487"/>
                  </a:lnTo>
                  <a:lnTo>
                    <a:pt x="937832" y="85154"/>
                  </a:lnTo>
                  <a:lnTo>
                    <a:pt x="953452" y="76771"/>
                  </a:lnTo>
                  <a:lnTo>
                    <a:pt x="953738" y="80772"/>
                  </a:lnTo>
                  <a:lnTo>
                    <a:pt x="951833" y="81058"/>
                  </a:lnTo>
                  <a:lnTo>
                    <a:pt x="953548" y="89916"/>
                  </a:lnTo>
                  <a:lnTo>
                    <a:pt x="957072" y="90487"/>
                  </a:lnTo>
                  <a:lnTo>
                    <a:pt x="960501" y="102013"/>
                  </a:lnTo>
                  <a:lnTo>
                    <a:pt x="947833" y="120015"/>
                  </a:lnTo>
                  <a:lnTo>
                    <a:pt x="952976" y="128587"/>
                  </a:lnTo>
                  <a:lnTo>
                    <a:pt x="949261" y="132017"/>
                  </a:lnTo>
                  <a:lnTo>
                    <a:pt x="952119" y="138208"/>
                  </a:lnTo>
                  <a:lnTo>
                    <a:pt x="948690" y="144780"/>
                  </a:lnTo>
                  <a:lnTo>
                    <a:pt x="958405" y="145447"/>
                  </a:lnTo>
                  <a:lnTo>
                    <a:pt x="960311" y="171069"/>
                  </a:lnTo>
                  <a:lnTo>
                    <a:pt x="972408" y="159925"/>
                  </a:lnTo>
                  <a:lnTo>
                    <a:pt x="984695" y="154495"/>
                  </a:lnTo>
                  <a:lnTo>
                    <a:pt x="984504" y="160592"/>
                  </a:lnTo>
                  <a:lnTo>
                    <a:pt x="1012507" y="186023"/>
                  </a:lnTo>
                  <a:lnTo>
                    <a:pt x="1022032" y="208312"/>
                  </a:lnTo>
                  <a:lnTo>
                    <a:pt x="1028129" y="210693"/>
                  </a:lnTo>
                  <a:lnTo>
                    <a:pt x="1030129" y="209455"/>
                  </a:lnTo>
                  <a:lnTo>
                    <a:pt x="1029176" y="206502"/>
                  </a:lnTo>
                  <a:lnTo>
                    <a:pt x="1044321" y="200978"/>
                  </a:lnTo>
                  <a:lnTo>
                    <a:pt x="1049274" y="209931"/>
                  </a:lnTo>
                  <a:lnTo>
                    <a:pt x="1055180" y="202787"/>
                  </a:lnTo>
                  <a:lnTo>
                    <a:pt x="1058704" y="209360"/>
                  </a:lnTo>
                  <a:lnTo>
                    <a:pt x="1043845" y="227171"/>
                  </a:lnTo>
                  <a:lnTo>
                    <a:pt x="1053370" y="243173"/>
                  </a:lnTo>
                  <a:lnTo>
                    <a:pt x="1043274" y="249269"/>
                  </a:lnTo>
                  <a:lnTo>
                    <a:pt x="1040320" y="260795"/>
                  </a:lnTo>
                  <a:lnTo>
                    <a:pt x="1033272" y="264319"/>
                  </a:lnTo>
                  <a:lnTo>
                    <a:pt x="1026605" y="272415"/>
                  </a:lnTo>
                  <a:lnTo>
                    <a:pt x="1021175" y="270224"/>
                  </a:lnTo>
                  <a:lnTo>
                    <a:pt x="1007936" y="276987"/>
                  </a:lnTo>
                  <a:lnTo>
                    <a:pt x="996696" y="287369"/>
                  </a:lnTo>
                  <a:lnTo>
                    <a:pt x="1001554" y="291465"/>
                  </a:lnTo>
                  <a:lnTo>
                    <a:pt x="999268" y="293751"/>
                  </a:lnTo>
                  <a:lnTo>
                    <a:pt x="1004030" y="297656"/>
                  </a:lnTo>
                  <a:lnTo>
                    <a:pt x="998696" y="298895"/>
                  </a:lnTo>
                  <a:lnTo>
                    <a:pt x="1005840" y="308134"/>
                  </a:lnTo>
                  <a:lnTo>
                    <a:pt x="999839" y="314896"/>
                  </a:lnTo>
                  <a:lnTo>
                    <a:pt x="1003364" y="322040"/>
                  </a:lnTo>
                  <a:lnTo>
                    <a:pt x="994315" y="329375"/>
                  </a:lnTo>
                  <a:lnTo>
                    <a:pt x="1004601" y="345186"/>
                  </a:lnTo>
                  <a:lnTo>
                    <a:pt x="997744" y="362998"/>
                  </a:lnTo>
                  <a:lnTo>
                    <a:pt x="1004601" y="369570"/>
                  </a:lnTo>
                  <a:lnTo>
                    <a:pt x="1002506" y="374904"/>
                  </a:lnTo>
                  <a:lnTo>
                    <a:pt x="1000125" y="373094"/>
                  </a:lnTo>
                  <a:lnTo>
                    <a:pt x="994124" y="382429"/>
                  </a:lnTo>
                  <a:lnTo>
                    <a:pt x="953358" y="419576"/>
                  </a:lnTo>
                  <a:lnTo>
                    <a:pt x="980789" y="443294"/>
                  </a:lnTo>
                  <a:lnTo>
                    <a:pt x="978503" y="445103"/>
                  </a:lnTo>
                  <a:lnTo>
                    <a:pt x="980980" y="458248"/>
                  </a:lnTo>
                  <a:lnTo>
                    <a:pt x="994029" y="486061"/>
                  </a:lnTo>
                  <a:lnTo>
                    <a:pt x="984028" y="512159"/>
                  </a:lnTo>
                  <a:lnTo>
                    <a:pt x="1017937" y="511969"/>
                  </a:lnTo>
                  <a:lnTo>
                    <a:pt x="1026414" y="507778"/>
                  </a:lnTo>
                  <a:lnTo>
                    <a:pt x="1029938" y="495110"/>
                  </a:lnTo>
                  <a:lnTo>
                    <a:pt x="1044226" y="504444"/>
                  </a:lnTo>
                  <a:lnTo>
                    <a:pt x="1046321" y="501777"/>
                  </a:lnTo>
                  <a:lnTo>
                    <a:pt x="1055465" y="509207"/>
                  </a:lnTo>
                  <a:lnTo>
                    <a:pt x="1060132" y="503492"/>
                  </a:lnTo>
                  <a:lnTo>
                    <a:pt x="1050798" y="496253"/>
                  </a:lnTo>
                  <a:lnTo>
                    <a:pt x="1051370" y="493871"/>
                  </a:lnTo>
                  <a:lnTo>
                    <a:pt x="1093756" y="530257"/>
                  </a:lnTo>
                  <a:lnTo>
                    <a:pt x="1090899" y="539401"/>
                  </a:lnTo>
                  <a:lnTo>
                    <a:pt x="1093375" y="543496"/>
                  </a:lnTo>
                  <a:lnTo>
                    <a:pt x="1077183" y="549212"/>
                  </a:lnTo>
                  <a:lnTo>
                    <a:pt x="1066991" y="571595"/>
                  </a:lnTo>
                  <a:lnTo>
                    <a:pt x="1071467" y="579692"/>
                  </a:lnTo>
                  <a:lnTo>
                    <a:pt x="1069657" y="580739"/>
                  </a:lnTo>
                  <a:lnTo>
                    <a:pt x="1072992" y="589598"/>
                  </a:lnTo>
                  <a:lnTo>
                    <a:pt x="1083469" y="607124"/>
                  </a:lnTo>
                  <a:lnTo>
                    <a:pt x="1077468" y="616458"/>
                  </a:lnTo>
                  <a:lnTo>
                    <a:pt x="1077373" y="621602"/>
                  </a:lnTo>
                  <a:lnTo>
                    <a:pt x="1073277" y="624840"/>
                  </a:lnTo>
                  <a:lnTo>
                    <a:pt x="1075944" y="629031"/>
                  </a:lnTo>
                  <a:lnTo>
                    <a:pt x="1074230" y="632460"/>
                  </a:lnTo>
                  <a:lnTo>
                    <a:pt x="1081945" y="636746"/>
                  </a:lnTo>
                  <a:lnTo>
                    <a:pt x="1084802" y="644652"/>
                  </a:lnTo>
                  <a:lnTo>
                    <a:pt x="1085469" y="651796"/>
                  </a:lnTo>
                  <a:lnTo>
                    <a:pt x="1081659" y="655987"/>
                  </a:lnTo>
                  <a:lnTo>
                    <a:pt x="1086993" y="664464"/>
                  </a:lnTo>
                  <a:lnTo>
                    <a:pt x="1082611" y="669417"/>
                  </a:lnTo>
                  <a:lnTo>
                    <a:pt x="1082897" y="683895"/>
                  </a:lnTo>
                  <a:lnTo>
                    <a:pt x="1082897" y="699897"/>
                  </a:lnTo>
                  <a:lnTo>
                    <a:pt x="1069753" y="715328"/>
                  </a:lnTo>
                  <a:lnTo>
                    <a:pt x="1064038" y="725996"/>
                  </a:lnTo>
                  <a:lnTo>
                    <a:pt x="1080611" y="750856"/>
                  </a:lnTo>
                  <a:lnTo>
                    <a:pt x="1095280" y="767715"/>
                  </a:lnTo>
                  <a:lnTo>
                    <a:pt x="1088136" y="771716"/>
                  </a:lnTo>
                  <a:lnTo>
                    <a:pt x="1098709" y="786479"/>
                  </a:lnTo>
                  <a:lnTo>
                    <a:pt x="1095566" y="789623"/>
                  </a:lnTo>
                  <a:lnTo>
                    <a:pt x="1093280" y="800195"/>
                  </a:lnTo>
                  <a:lnTo>
                    <a:pt x="1094041" y="812387"/>
                  </a:lnTo>
                  <a:lnTo>
                    <a:pt x="1106329" y="814864"/>
                  </a:lnTo>
                  <a:lnTo>
                    <a:pt x="1122902" y="811435"/>
                  </a:lnTo>
                  <a:lnTo>
                    <a:pt x="1126617" y="816483"/>
                  </a:lnTo>
                  <a:lnTo>
                    <a:pt x="1133951" y="818102"/>
                  </a:lnTo>
                  <a:lnTo>
                    <a:pt x="1189291" y="804386"/>
                  </a:lnTo>
                  <a:lnTo>
                    <a:pt x="1192244" y="830485"/>
                  </a:lnTo>
                  <a:lnTo>
                    <a:pt x="1197388" y="831723"/>
                  </a:lnTo>
                  <a:lnTo>
                    <a:pt x="1192625" y="854488"/>
                  </a:lnTo>
                  <a:lnTo>
                    <a:pt x="1180433" y="877062"/>
                  </a:lnTo>
                  <a:lnTo>
                    <a:pt x="1161574" y="894588"/>
                  </a:lnTo>
                  <a:lnTo>
                    <a:pt x="1148429" y="912781"/>
                  </a:lnTo>
                  <a:lnTo>
                    <a:pt x="1144143" y="924116"/>
                  </a:lnTo>
                  <a:lnTo>
                    <a:pt x="1131951" y="933831"/>
                  </a:lnTo>
                  <a:lnTo>
                    <a:pt x="1078706" y="918496"/>
                  </a:lnTo>
                  <a:lnTo>
                    <a:pt x="1075658" y="917067"/>
                  </a:lnTo>
                  <a:lnTo>
                    <a:pt x="1068800" y="903446"/>
                  </a:lnTo>
                  <a:lnTo>
                    <a:pt x="1066609" y="905161"/>
                  </a:lnTo>
                  <a:lnTo>
                    <a:pt x="1063276" y="914019"/>
                  </a:lnTo>
                  <a:lnTo>
                    <a:pt x="1053751" y="926211"/>
                  </a:lnTo>
                  <a:lnTo>
                    <a:pt x="1048417" y="939737"/>
                  </a:lnTo>
                  <a:lnTo>
                    <a:pt x="1042130" y="941165"/>
                  </a:lnTo>
                  <a:lnTo>
                    <a:pt x="1039939" y="947071"/>
                  </a:lnTo>
                  <a:lnTo>
                    <a:pt x="1037844" y="944975"/>
                  </a:lnTo>
                  <a:lnTo>
                    <a:pt x="1034605" y="950119"/>
                  </a:lnTo>
                  <a:lnTo>
                    <a:pt x="1033749" y="967359"/>
                  </a:lnTo>
                  <a:lnTo>
                    <a:pt x="1038034" y="981837"/>
                  </a:lnTo>
                  <a:lnTo>
                    <a:pt x="1029748" y="1000696"/>
                  </a:lnTo>
                  <a:lnTo>
                    <a:pt x="1032129" y="1022414"/>
                  </a:lnTo>
                  <a:lnTo>
                    <a:pt x="1035653" y="1017556"/>
                  </a:lnTo>
                  <a:lnTo>
                    <a:pt x="1035748" y="1011174"/>
                  </a:lnTo>
                  <a:lnTo>
                    <a:pt x="1039559" y="1012603"/>
                  </a:lnTo>
                  <a:lnTo>
                    <a:pt x="1039177" y="1017556"/>
                  </a:lnTo>
                  <a:lnTo>
                    <a:pt x="1033843" y="1024795"/>
                  </a:lnTo>
                  <a:lnTo>
                    <a:pt x="1036034" y="1029938"/>
                  </a:lnTo>
                  <a:lnTo>
                    <a:pt x="1032986" y="1034415"/>
                  </a:lnTo>
                  <a:lnTo>
                    <a:pt x="1046321" y="1035463"/>
                  </a:lnTo>
                  <a:lnTo>
                    <a:pt x="1053370" y="1043464"/>
                  </a:lnTo>
                  <a:lnTo>
                    <a:pt x="1055656" y="1054799"/>
                  </a:lnTo>
                  <a:lnTo>
                    <a:pt x="1064133" y="1055656"/>
                  </a:lnTo>
                  <a:lnTo>
                    <a:pt x="1130808" y="1037177"/>
                  </a:lnTo>
                  <a:lnTo>
                    <a:pt x="1147953" y="1066514"/>
                  </a:lnTo>
                  <a:lnTo>
                    <a:pt x="1156621" y="1072801"/>
                  </a:lnTo>
                  <a:lnTo>
                    <a:pt x="1151287" y="1080992"/>
                  </a:lnTo>
                  <a:lnTo>
                    <a:pt x="1139190" y="1084898"/>
                  </a:lnTo>
                  <a:lnTo>
                    <a:pt x="1136523" y="1107567"/>
                  </a:lnTo>
                  <a:lnTo>
                    <a:pt x="1128236" y="1114330"/>
                  </a:lnTo>
                  <a:lnTo>
                    <a:pt x="1125569" y="1115378"/>
                  </a:lnTo>
                  <a:lnTo>
                    <a:pt x="1124045" y="1113377"/>
                  </a:lnTo>
                  <a:lnTo>
                    <a:pt x="1108520" y="1130237"/>
                  </a:lnTo>
                  <a:lnTo>
                    <a:pt x="1116806" y="1143572"/>
                  </a:lnTo>
                  <a:lnTo>
                    <a:pt x="1118711" y="1154811"/>
                  </a:lnTo>
                  <a:lnTo>
                    <a:pt x="1126617" y="1172147"/>
                  </a:lnTo>
                  <a:lnTo>
                    <a:pt x="1142048" y="1186720"/>
                  </a:lnTo>
                  <a:lnTo>
                    <a:pt x="1144810" y="1205294"/>
                  </a:lnTo>
                  <a:lnTo>
                    <a:pt x="1141190" y="1212628"/>
                  </a:lnTo>
                  <a:lnTo>
                    <a:pt x="1142333" y="1216819"/>
                  </a:lnTo>
                  <a:lnTo>
                    <a:pt x="1152144" y="1223391"/>
                  </a:lnTo>
                  <a:lnTo>
                    <a:pt x="1161859" y="1238631"/>
                  </a:lnTo>
                  <a:lnTo>
                    <a:pt x="1177767" y="1252919"/>
                  </a:lnTo>
                  <a:lnTo>
                    <a:pt x="1182338" y="1247394"/>
                  </a:lnTo>
                  <a:lnTo>
                    <a:pt x="1187577" y="1247775"/>
                  </a:lnTo>
                  <a:lnTo>
                    <a:pt x="1193197" y="1257681"/>
                  </a:lnTo>
                  <a:lnTo>
                    <a:pt x="1207294" y="1258919"/>
                  </a:lnTo>
                  <a:lnTo>
                    <a:pt x="1215771" y="1253776"/>
                  </a:lnTo>
                  <a:lnTo>
                    <a:pt x="1221486" y="1257205"/>
                  </a:lnTo>
                  <a:lnTo>
                    <a:pt x="1226439" y="1256919"/>
                  </a:lnTo>
                  <a:lnTo>
                    <a:pt x="1235107" y="1250156"/>
                  </a:lnTo>
                  <a:lnTo>
                    <a:pt x="1242632" y="1261872"/>
                  </a:lnTo>
                  <a:lnTo>
                    <a:pt x="1260062" y="1260825"/>
                  </a:lnTo>
                  <a:lnTo>
                    <a:pt x="1269682" y="1266254"/>
                  </a:lnTo>
                  <a:lnTo>
                    <a:pt x="1280827" y="1263015"/>
                  </a:lnTo>
                  <a:lnTo>
                    <a:pt x="1290352" y="1255681"/>
                  </a:lnTo>
                  <a:lnTo>
                    <a:pt x="1296448" y="1258634"/>
                  </a:lnTo>
                  <a:lnTo>
                    <a:pt x="1305877" y="1269683"/>
                  </a:lnTo>
                  <a:lnTo>
                    <a:pt x="1285399" y="1315308"/>
                  </a:lnTo>
                  <a:lnTo>
                    <a:pt x="1290257" y="1334453"/>
                  </a:lnTo>
                  <a:lnTo>
                    <a:pt x="1297400" y="1344168"/>
                  </a:lnTo>
                  <a:lnTo>
                    <a:pt x="1297305" y="1348359"/>
                  </a:lnTo>
                  <a:lnTo>
                    <a:pt x="1278064" y="1349121"/>
                  </a:lnTo>
                  <a:lnTo>
                    <a:pt x="1258919" y="1355312"/>
                  </a:lnTo>
                  <a:lnTo>
                    <a:pt x="1257491" y="1377315"/>
                  </a:lnTo>
                  <a:lnTo>
                    <a:pt x="1251585" y="1396365"/>
                  </a:lnTo>
                  <a:lnTo>
                    <a:pt x="1248537" y="1396746"/>
                  </a:lnTo>
                  <a:lnTo>
                    <a:pt x="1247775" y="1401509"/>
                  </a:lnTo>
                  <a:lnTo>
                    <a:pt x="1223391" y="1419035"/>
                  </a:lnTo>
                  <a:lnTo>
                    <a:pt x="1215009" y="1416272"/>
                  </a:lnTo>
                  <a:lnTo>
                    <a:pt x="1212628" y="1418368"/>
                  </a:lnTo>
                  <a:lnTo>
                    <a:pt x="1208818" y="1417320"/>
                  </a:lnTo>
                  <a:lnTo>
                    <a:pt x="1208246" y="1423607"/>
                  </a:lnTo>
                  <a:lnTo>
                    <a:pt x="1201864" y="1425607"/>
                  </a:lnTo>
                  <a:lnTo>
                    <a:pt x="1196435" y="1419701"/>
                  </a:lnTo>
                  <a:lnTo>
                    <a:pt x="1197007" y="1432751"/>
                  </a:lnTo>
                  <a:lnTo>
                    <a:pt x="1199007" y="1434179"/>
                  </a:lnTo>
                  <a:lnTo>
                    <a:pt x="1196245" y="1435608"/>
                  </a:lnTo>
                  <a:lnTo>
                    <a:pt x="1177100" y="1437323"/>
                  </a:lnTo>
                  <a:lnTo>
                    <a:pt x="1164145" y="1435132"/>
                  </a:lnTo>
                  <a:lnTo>
                    <a:pt x="1154716" y="1440180"/>
                  </a:lnTo>
                  <a:lnTo>
                    <a:pt x="1153954" y="1451801"/>
                  </a:lnTo>
                  <a:lnTo>
                    <a:pt x="1158240" y="1458087"/>
                  </a:lnTo>
                  <a:lnTo>
                    <a:pt x="1157954" y="1469327"/>
                  </a:lnTo>
                  <a:lnTo>
                    <a:pt x="1162431" y="1479233"/>
                  </a:lnTo>
                  <a:lnTo>
                    <a:pt x="1159859" y="1497425"/>
                  </a:lnTo>
                  <a:lnTo>
                    <a:pt x="1149858" y="1492853"/>
                  </a:lnTo>
                  <a:lnTo>
                    <a:pt x="1134618" y="1495997"/>
                  </a:lnTo>
                  <a:lnTo>
                    <a:pt x="1129951" y="1491044"/>
                  </a:lnTo>
                  <a:lnTo>
                    <a:pt x="1117473" y="1487519"/>
                  </a:lnTo>
                  <a:lnTo>
                    <a:pt x="1100424" y="1487900"/>
                  </a:lnTo>
                  <a:lnTo>
                    <a:pt x="1094994" y="1490567"/>
                  </a:lnTo>
                  <a:lnTo>
                    <a:pt x="1095756" y="1498378"/>
                  </a:lnTo>
                  <a:lnTo>
                    <a:pt x="1093184" y="1498283"/>
                  </a:lnTo>
                  <a:lnTo>
                    <a:pt x="1091375" y="1505903"/>
                  </a:lnTo>
                  <a:lnTo>
                    <a:pt x="1085564" y="1506474"/>
                  </a:lnTo>
                  <a:lnTo>
                    <a:pt x="1082230" y="1514570"/>
                  </a:lnTo>
                  <a:lnTo>
                    <a:pt x="1078325" y="1513713"/>
                  </a:lnTo>
                  <a:lnTo>
                    <a:pt x="1073277" y="1516856"/>
                  </a:lnTo>
                  <a:lnTo>
                    <a:pt x="1066895" y="1514475"/>
                  </a:lnTo>
                  <a:lnTo>
                    <a:pt x="1064133" y="1509046"/>
                  </a:lnTo>
                  <a:lnTo>
                    <a:pt x="1067181" y="1497330"/>
                  </a:lnTo>
                  <a:lnTo>
                    <a:pt x="1064133" y="1491044"/>
                  </a:lnTo>
                  <a:lnTo>
                    <a:pt x="1061180" y="1492092"/>
                  </a:lnTo>
                  <a:lnTo>
                    <a:pt x="1052799" y="1505426"/>
                  </a:lnTo>
                  <a:lnTo>
                    <a:pt x="1040987" y="1498092"/>
                  </a:lnTo>
                  <a:lnTo>
                    <a:pt x="1035272" y="1497425"/>
                  </a:lnTo>
                  <a:lnTo>
                    <a:pt x="1028605" y="1497902"/>
                  </a:lnTo>
                  <a:lnTo>
                    <a:pt x="1025366" y="1499235"/>
                  </a:lnTo>
                  <a:lnTo>
                    <a:pt x="1027176" y="1489329"/>
                  </a:lnTo>
                  <a:lnTo>
                    <a:pt x="1012412" y="1487519"/>
                  </a:lnTo>
                  <a:lnTo>
                    <a:pt x="999839" y="1478852"/>
                  </a:lnTo>
                  <a:lnTo>
                    <a:pt x="997648" y="1461707"/>
                  </a:lnTo>
                  <a:lnTo>
                    <a:pt x="989552" y="1461421"/>
                  </a:lnTo>
                  <a:lnTo>
                    <a:pt x="978027" y="1455230"/>
                  </a:lnTo>
                  <a:lnTo>
                    <a:pt x="973645" y="1456754"/>
                  </a:lnTo>
                  <a:lnTo>
                    <a:pt x="980123" y="1485424"/>
                  </a:lnTo>
                  <a:lnTo>
                    <a:pt x="977646" y="1495139"/>
                  </a:lnTo>
                  <a:lnTo>
                    <a:pt x="973455" y="1501140"/>
                  </a:lnTo>
                  <a:lnTo>
                    <a:pt x="972979" y="1507712"/>
                  </a:lnTo>
                  <a:lnTo>
                    <a:pt x="965454" y="1515618"/>
                  </a:lnTo>
                  <a:lnTo>
                    <a:pt x="960025" y="1517523"/>
                  </a:lnTo>
                  <a:lnTo>
                    <a:pt x="947261" y="1538954"/>
                  </a:lnTo>
                  <a:lnTo>
                    <a:pt x="954024" y="1544669"/>
                  </a:lnTo>
                  <a:lnTo>
                    <a:pt x="950405" y="1547717"/>
                  </a:lnTo>
                  <a:lnTo>
                    <a:pt x="958405" y="1552861"/>
                  </a:lnTo>
                  <a:lnTo>
                    <a:pt x="955262" y="1561434"/>
                  </a:lnTo>
                  <a:lnTo>
                    <a:pt x="957453" y="1564005"/>
                  </a:lnTo>
                  <a:lnTo>
                    <a:pt x="952119" y="1570959"/>
                  </a:lnTo>
                  <a:lnTo>
                    <a:pt x="956882" y="1575626"/>
                  </a:lnTo>
                  <a:lnTo>
                    <a:pt x="940784" y="1582579"/>
                  </a:lnTo>
                  <a:lnTo>
                    <a:pt x="935641" y="1589246"/>
                  </a:lnTo>
                  <a:lnTo>
                    <a:pt x="925639" y="1580484"/>
                  </a:lnTo>
                  <a:lnTo>
                    <a:pt x="921448" y="1582293"/>
                  </a:lnTo>
                  <a:lnTo>
                    <a:pt x="914495" y="1580388"/>
                  </a:lnTo>
                  <a:lnTo>
                    <a:pt x="912114" y="1577912"/>
                  </a:lnTo>
                  <a:lnTo>
                    <a:pt x="911733" y="1569053"/>
                  </a:lnTo>
                  <a:lnTo>
                    <a:pt x="910495" y="1571435"/>
                  </a:lnTo>
                  <a:lnTo>
                    <a:pt x="904875" y="1570101"/>
                  </a:lnTo>
                  <a:lnTo>
                    <a:pt x="910876" y="1557338"/>
                  </a:lnTo>
                  <a:lnTo>
                    <a:pt x="908114" y="1550575"/>
                  </a:lnTo>
                  <a:lnTo>
                    <a:pt x="914019" y="1535621"/>
                  </a:lnTo>
                  <a:lnTo>
                    <a:pt x="905733" y="1525238"/>
                  </a:lnTo>
                  <a:lnTo>
                    <a:pt x="896874" y="1521524"/>
                  </a:lnTo>
                  <a:lnTo>
                    <a:pt x="897922" y="1513999"/>
                  </a:lnTo>
                  <a:lnTo>
                    <a:pt x="894302" y="1511808"/>
                  </a:lnTo>
                  <a:lnTo>
                    <a:pt x="885254" y="1521047"/>
                  </a:lnTo>
                  <a:lnTo>
                    <a:pt x="877062" y="1513237"/>
                  </a:lnTo>
                  <a:lnTo>
                    <a:pt x="860107" y="1514856"/>
                  </a:lnTo>
                  <a:lnTo>
                    <a:pt x="851630" y="1510856"/>
                  </a:lnTo>
                  <a:lnTo>
                    <a:pt x="851725" y="1514761"/>
                  </a:lnTo>
                  <a:lnTo>
                    <a:pt x="846391" y="1514666"/>
                  </a:lnTo>
                  <a:lnTo>
                    <a:pt x="846487" y="1517904"/>
                  </a:lnTo>
                  <a:lnTo>
                    <a:pt x="841057" y="1518000"/>
                  </a:lnTo>
                  <a:lnTo>
                    <a:pt x="843153" y="1527429"/>
                  </a:lnTo>
                  <a:lnTo>
                    <a:pt x="840295" y="1526000"/>
                  </a:lnTo>
                  <a:lnTo>
                    <a:pt x="828770" y="1532859"/>
                  </a:lnTo>
                  <a:lnTo>
                    <a:pt x="833057" y="1541050"/>
                  </a:lnTo>
                  <a:lnTo>
                    <a:pt x="834580" y="1540383"/>
                  </a:lnTo>
                  <a:lnTo>
                    <a:pt x="832295" y="1545431"/>
                  </a:lnTo>
                  <a:lnTo>
                    <a:pt x="834676" y="1546670"/>
                  </a:lnTo>
                  <a:lnTo>
                    <a:pt x="830580" y="1551718"/>
                  </a:lnTo>
                  <a:lnTo>
                    <a:pt x="846011" y="1576197"/>
                  </a:lnTo>
                  <a:lnTo>
                    <a:pt x="840962" y="1578102"/>
                  </a:lnTo>
                  <a:lnTo>
                    <a:pt x="843534" y="1585055"/>
                  </a:lnTo>
                  <a:lnTo>
                    <a:pt x="835819" y="1592009"/>
                  </a:lnTo>
                  <a:lnTo>
                    <a:pt x="836676" y="1599057"/>
                  </a:lnTo>
                  <a:lnTo>
                    <a:pt x="832390" y="1602200"/>
                  </a:lnTo>
                  <a:lnTo>
                    <a:pt x="837724" y="1608868"/>
                  </a:lnTo>
                  <a:lnTo>
                    <a:pt x="837724" y="1615154"/>
                  </a:lnTo>
                  <a:lnTo>
                    <a:pt x="842105" y="1618202"/>
                  </a:lnTo>
                  <a:lnTo>
                    <a:pt x="835819" y="1619441"/>
                  </a:lnTo>
                  <a:lnTo>
                    <a:pt x="835057" y="1628204"/>
                  </a:lnTo>
                  <a:lnTo>
                    <a:pt x="832675" y="1624965"/>
                  </a:lnTo>
                  <a:lnTo>
                    <a:pt x="826294" y="1630299"/>
                  </a:lnTo>
                  <a:lnTo>
                    <a:pt x="810292" y="1635157"/>
                  </a:lnTo>
                  <a:lnTo>
                    <a:pt x="799243" y="1643158"/>
                  </a:lnTo>
                  <a:lnTo>
                    <a:pt x="793528" y="1644492"/>
                  </a:lnTo>
                  <a:lnTo>
                    <a:pt x="787527" y="1639824"/>
                  </a:lnTo>
                  <a:lnTo>
                    <a:pt x="776668" y="1647159"/>
                  </a:lnTo>
                  <a:lnTo>
                    <a:pt x="776764" y="1650492"/>
                  </a:lnTo>
                  <a:lnTo>
                    <a:pt x="773239" y="1650016"/>
                  </a:lnTo>
                  <a:lnTo>
                    <a:pt x="771049" y="1652492"/>
                  </a:lnTo>
                  <a:lnTo>
                    <a:pt x="766476" y="1650397"/>
                  </a:lnTo>
                  <a:lnTo>
                    <a:pt x="766858" y="1652302"/>
                  </a:lnTo>
                  <a:lnTo>
                    <a:pt x="761048" y="1655445"/>
                  </a:lnTo>
                  <a:lnTo>
                    <a:pt x="754189" y="1654683"/>
                  </a:lnTo>
                  <a:lnTo>
                    <a:pt x="749332" y="1659827"/>
                  </a:lnTo>
                  <a:lnTo>
                    <a:pt x="746665" y="1675829"/>
                  </a:lnTo>
                  <a:lnTo>
                    <a:pt x="743902" y="1676781"/>
                  </a:lnTo>
                  <a:lnTo>
                    <a:pt x="745903" y="1684401"/>
                  </a:lnTo>
                  <a:lnTo>
                    <a:pt x="743998" y="1691164"/>
                  </a:lnTo>
                  <a:lnTo>
                    <a:pt x="736664" y="1695831"/>
                  </a:lnTo>
                  <a:lnTo>
                    <a:pt x="778955" y="1713834"/>
                  </a:lnTo>
                  <a:lnTo>
                    <a:pt x="783145" y="1708500"/>
                  </a:lnTo>
                  <a:lnTo>
                    <a:pt x="799624" y="1698117"/>
                  </a:lnTo>
                  <a:lnTo>
                    <a:pt x="799338" y="1702784"/>
                  </a:lnTo>
                  <a:lnTo>
                    <a:pt x="783622" y="1715834"/>
                  </a:lnTo>
                  <a:lnTo>
                    <a:pt x="787241" y="1717262"/>
                  </a:lnTo>
                  <a:lnTo>
                    <a:pt x="792766" y="1711738"/>
                  </a:lnTo>
                  <a:lnTo>
                    <a:pt x="795147" y="1715072"/>
                  </a:lnTo>
                  <a:lnTo>
                    <a:pt x="793052" y="1719072"/>
                  </a:lnTo>
                  <a:lnTo>
                    <a:pt x="811816" y="1722406"/>
                  </a:lnTo>
                  <a:lnTo>
                    <a:pt x="819150" y="1718882"/>
                  </a:lnTo>
                  <a:lnTo>
                    <a:pt x="821055" y="1720406"/>
                  </a:lnTo>
                  <a:lnTo>
                    <a:pt x="826008" y="1714500"/>
                  </a:lnTo>
                  <a:lnTo>
                    <a:pt x="828199" y="1715453"/>
                  </a:lnTo>
                  <a:lnTo>
                    <a:pt x="835247" y="1705356"/>
                  </a:lnTo>
                  <a:lnTo>
                    <a:pt x="840391" y="1709357"/>
                  </a:lnTo>
                  <a:lnTo>
                    <a:pt x="850964" y="1710595"/>
                  </a:lnTo>
                  <a:lnTo>
                    <a:pt x="853440" y="1714881"/>
                  </a:lnTo>
                  <a:lnTo>
                    <a:pt x="856679" y="1715072"/>
                  </a:lnTo>
                  <a:lnTo>
                    <a:pt x="863251" y="1712214"/>
                  </a:lnTo>
                  <a:lnTo>
                    <a:pt x="860012" y="1708118"/>
                  </a:lnTo>
                  <a:lnTo>
                    <a:pt x="866204" y="1704880"/>
                  </a:lnTo>
                  <a:lnTo>
                    <a:pt x="871633" y="1712119"/>
                  </a:lnTo>
                  <a:lnTo>
                    <a:pt x="871251" y="1715929"/>
                  </a:lnTo>
                  <a:lnTo>
                    <a:pt x="878205" y="1722596"/>
                  </a:lnTo>
                  <a:lnTo>
                    <a:pt x="879824" y="1729264"/>
                  </a:lnTo>
                  <a:lnTo>
                    <a:pt x="870871" y="1738884"/>
                  </a:lnTo>
                  <a:lnTo>
                    <a:pt x="874109" y="1748981"/>
                  </a:lnTo>
                  <a:lnTo>
                    <a:pt x="860679" y="1756696"/>
                  </a:lnTo>
                  <a:lnTo>
                    <a:pt x="838295" y="1755077"/>
                  </a:lnTo>
                  <a:lnTo>
                    <a:pt x="826580" y="1763173"/>
                  </a:lnTo>
                  <a:lnTo>
                    <a:pt x="814483" y="1760030"/>
                  </a:lnTo>
                  <a:lnTo>
                    <a:pt x="807625" y="1755267"/>
                  </a:lnTo>
                  <a:lnTo>
                    <a:pt x="791813" y="1754505"/>
                  </a:lnTo>
                  <a:lnTo>
                    <a:pt x="785241" y="1772793"/>
                  </a:lnTo>
                  <a:lnTo>
                    <a:pt x="786479" y="1774889"/>
                  </a:lnTo>
                  <a:lnTo>
                    <a:pt x="777907" y="1786700"/>
                  </a:lnTo>
                  <a:lnTo>
                    <a:pt x="758761" y="1790414"/>
                  </a:lnTo>
                  <a:lnTo>
                    <a:pt x="750856" y="1779651"/>
                  </a:lnTo>
                  <a:lnTo>
                    <a:pt x="728376" y="1762316"/>
                  </a:lnTo>
                  <a:lnTo>
                    <a:pt x="721900" y="1749933"/>
                  </a:lnTo>
                  <a:lnTo>
                    <a:pt x="715804" y="1745456"/>
                  </a:lnTo>
                  <a:lnTo>
                    <a:pt x="713232" y="1737741"/>
                  </a:lnTo>
                  <a:lnTo>
                    <a:pt x="709517" y="1741456"/>
                  </a:lnTo>
                  <a:lnTo>
                    <a:pt x="696277" y="1738027"/>
                  </a:lnTo>
                  <a:lnTo>
                    <a:pt x="668274" y="1739170"/>
                  </a:lnTo>
                  <a:lnTo>
                    <a:pt x="657796" y="1748123"/>
                  </a:lnTo>
                  <a:lnTo>
                    <a:pt x="651129" y="1749743"/>
                  </a:lnTo>
                  <a:lnTo>
                    <a:pt x="654939" y="1759077"/>
                  </a:lnTo>
                  <a:lnTo>
                    <a:pt x="656654" y="1783556"/>
                  </a:lnTo>
                  <a:lnTo>
                    <a:pt x="644366" y="1795463"/>
                  </a:lnTo>
                  <a:lnTo>
                    <a:pt x="651986" y="1811369"/>
                  </a:lnTo>
                  <a:lnTo>
                    <a:pt x="651986" y="1832801"/>
                  </a:lnTo>
                  <a:lnTo>
                    <a:pt x="641414" y="1847184"/>
                  </a:lnTo>
                  <a:lnTo>
                    <a:pt x="636841" y="1847374"/>
                  </a:lnTo>
                  <a:lnTo>
                    <a:pt x="635794" y="1850231"/>
                  </a:lnTo>
                  <a:lnTo>
                    <a:pt x="633793" y="1843850"/>
                  </a:lnTo>
                  <a:lnTo>
                    <a:pt x="629508" y="1844707"/>
                  </a:lnTo>
                  <a:lnTo>
                    <a:pt x="629508" y="1841087"/>
                  </a:lnTo>
                  <a:lnTo>
                    <a:pt x="626745" y="1841850"/>
                  </a:lnTo>
                  <a:lnTo>
                    <a:pt x="620077" y="1844802"/>
                  </a:lnTo>
                  <a:lnTo>
                    <a:pt x="618839" y="1848898"/>
                  </a:lnTo>
                  <a:lnTo>
                    <a:pt x="606933" y="1860709"/>
                  </a:lnTo>
                  <a:lnTo>
                    <a:pt x="598170" y="1855375"/>
                  </a:lnTo>
                  <a:lnTo>
                    <a:pt x="582930" y="1863281"/>
                  </a:lnTo>
                  <a:lnTo>
                    <a:pt x="576453" y="1855851"/>
                  </a:lnTo>
                  <a:lnTo>
                    <a:pt x="563689" y="1858233"/>
                  </a:lnTo>
                  <a:lnTo>
                    <a:pt x="549307" y="1857280"/>
                  </a:lnTo>
                  <a:lnTo>
                    <a:pt x="545306" y="1858137"/>
                  </a:lnTo>
                  <a:lnTo>
                    <a:pt x="535781" y="1867281"/>
                  </a:lnTo>
                  <a:lnTo>
                    <a:pt x="535210" y="1873758"/>
                  </a:lnTo>
                  <a:lnTo>
                    <a:pt x="525209" y="1876139"/>
                  </a:lnTo>
                  <a:lnTo>
                    <a:pt x="524446" y="1870805"/>
                  </a:lnTo>
                  <a:lnTo>
                    <a:pt x="533971" y="1855946"/>
                  </a:lnTo>
                  <a:lnTo>
                    <a:pt x="518922" y="1856804"/>
                  </a:lnTo>
                  <a:lnTo>
                    <a:pt x="521208" y="1852803"/>
                  </a:lnTo>
                  <a:lnTo>
                    <a:pt x="531686" y="1852994"/>
                  </a:lnTo>
                  <a:lnTo>
                    <a:pt x="526447" y="1840802"/>
                  </a:lnTo>
                  <a:lnTo>
                    <a:pt x="520732" y="1839183"/>
                  </a:lnTo>
                  <a:lnTo>
                    <a:pt x="511588" y="1831658"/>
                  </a:lnTo>
                  <a:lnTo>
                    <a:pt x="502348" y="1818037"/>
                  </a:lnTo>
                  <a:lnTo>
                    <a:pt x="496252" y="1814417"/>
                  </a:lnTo>
                  <a:lnTo>
                    <a:pt x="493300" y="1804130"/>
                  </a:lnTo>
                  <a:lnTo>
                    <a:pt x="487489" y="1798701"/>
                  </a:lnTo>
                  <a:lnTo>
                    <a:pt x="487775" y="1790129"/>
                  </a:lnTo>
                  <a:lnTo>
                    <a:pt x="504158" y="1778603"/>
                  </a:lnTo>
                  <a:lnTo>
                    <a:pt x="511873" y="1768317"/>
                  </a:lnTo>
                  <a:lnTo>
                    <a:pt x="518255" y="1751648"/>
                  </a:lnTo>
                  <a:lnTo>
                    <a:pt x="532257" y="1738694"/>
                  </a:lnTo>
                  <a:lnTo>
                    <a:pt x="527018" y="1732121"/>
                  </a:lnTo>
                  <a:lnTo>
                    <a:pt x="520827" y="1731645"/>
                  </a:lnTo>
                  <a:lnTo>
                    <a:pt x="520636" y="1728026"/>
                  </a:lnTo>
                  <a:lnTo>
                    <a:pt x="527304" y="1709547"/>
                  </a:lnTo>
                  <a:lnTo>
                    <a:pt x="528733" y="1691640"/>
                  </a:lnTo>
                  <a:lnTo>
                    <a:pt x="533686" y="1682306"/>
                  </a:lnTo>
                  <a:lnTo>
                    <a:pt x="522923" y="1671352"/>
                  </a:lnTo>
                  <a:lnTo>
                    <a:pt x="520922" y="1664589"/>
                  </a:lnTo>
                  <a:lnTo>
                    <a:pt x="523017" y="1661732"/>
                  </a:lnTo>
                  <a:lnTo>
                    <a:pt x="512064" y="1670018"/>
                  </a:lnTo>
                  <a:lnTo>
                    <a:pt x="493300" y="1665923"/>
                  </a:lnTo>
                  <a:lnTo>
                    <a:pt x="486918" y="1655350"/>
                  </a:lnTo>
                  <a:lnTo>
                    <a:pt x="463963" y="1632680"/>
                  </a:lnTo>
                  <a:lnTo>
                    <a:pt x="442436" y="1600391"/>
                  </a:lnTo>
                  <a:lnTo>
                    <a:pt x="455486" y="1587246"/>
                  </a:lnTo>
                  <a:lnTo>
                    <a:pt x="465106" y="1567148"/>
                  </a:lnTo>
                  <a:lnTo>
                    <a:pt x="483584" y="1555147"/>
                  </a:lnTo>
                  <a:lnTo>
                    <a:pt x="488823" y="1544384"/>
                  </a:lnTo>
                  <a:lnTo>
                    <a:pt x="484823" y="1538288"/>
                  </a:lnTo>
                  <a:lnTo>
                    <a:pt x="473583" y="1530477"/>
                  </a:lnTo>
                  <a:lnTo>
                    <a:pt x="472726" y="1525524"/>
                  </a:lnTo>
                  <a:lnTo>
                    <a:pt x="466344" y="1521238"/>
                  </a:lnTo>
                  <a:lnTo>
                    <a:pt x="466154" y="1517237"/>
                  </a:lnTo>
                  <a:lnTo>
                    <a:pt x="460724" y="1512665"/>
                  </a:lnTo>
                  <a:lnTo>
                    <a:pt x="461962" y="1511237"/>
                  </a:lnTo>
                  <a:lnTo>
                    <a:pt x="454819" y="1505808"/>
                  </a:lnTo>
                  <a:lnTo>
                    <a:pt x="446056" y="1509998"/>
                  </a:lnTo>
                  <a:lnTo>
                    <a:pt x="436436" y="1510189"/>
                  </a:lnTo>
                  <a:lnTo>
                    <a:pt x="430149" y="1515809"/>
                  </a:lnTo>
                  <a:lnTo>
                    <a:pt x="430244" y="1523429"/>
                  </a:lnTo>
                  <a:lnTo>
                    <a:pt x="436626" y="1528858"/>
                  </a:lnTo>
                  <a:lnTo>
                    <a:pt x="425863" y="1541526"/>
                  </a:lnTo>
                  <a:lnTo>
                    <a:pt x="407670" y="1553242"/>
                  </a:lnTo>
                  <a:lnTo>
                    <a:pt x="397288" y="1554099"/>
                  </a:lnTo>
                  <a:lnTo>
                    <a:pt x="387858" y="1558576"/>
                  </a:lnTo>
                  <a:lnTo>
                    <a:pt x="370713" y="1570959"/>
                  </a:lnTo>
                  <a:lnTo>
                    <a:pt x="378714" y="1576007"/>
                  </a:lnTo>
                  <a:lnTo>
                    <a:pt x="384048" y="1586484"/>
                  </a:lnTo>
                  <a:lnTo>
                    <a:pt x="381571" y="1587627"/>
                  </a:lnTo>
                  <a:lnTo>
                    <a:pt x="383572" y="1596390"/>
                  </a:lnTo>
                  <a:lnTo>
                    <a:pt x="398621" y="1613250"/>
                  </a:lnTo>
                  <a:lnTo>
                    <a:pt x="397955" y="1617917"/>
                  </a:lnTo>
                  <a:lnTo>
                    <a:pt x="379286" y="1631442"/>
                  </a:lnTo>
                  <a:lnTo>
                    <a:pt x="373380" y="1639062"/>
                  </a:lnTo>
                  <a:lnTo>
                    <a:pt x="366426" y="1641729"/>
                  </a:lnTo>
                  <a:lnTo>
                    <a:pt x="341852" y="1664303"/>
                  </a:lnTo>
                  <a:lnTo>
                    <a:pt x="330994" y="1661922"/>
                  </a:lnTo>
                  <a:lnTo>
                    <a:pt x="321659" y="1646873"/>
                  </a:lnTo>
                  <a:lnTo>
                    <a:pt x="315373" y="1652492"/>
                  </a:lnTo>
                  <a:lnTo>
                    <a:pt x="312039" y="1660303"/>
                  </a:lnTo>
                  <a:lnTo>
                    <a:pt x="314611" y="1669923"/>
                  </a:lnTo>
                  <a:lnTo>
                    <a:pt x="311944" y="1674686"/>
                  </a:lnTo>
                  <a:lnTo>
                    <a:pt x="279940" y="1704594"/>
                  </a:lnTo>
                  <a:close/>
                  <a:moveTo>
                    <a:pt x="810768" y="480251"/>
                  </a:moveTo>
                  <a:lnTo>
                    <a:pt x="824293" y="483775"/>
                  </a:lnTo>
                  <a:lnTo>
                    <a:pt x="825246" y="477584"/>
                  </a:lnTo>
                  <a:lnTo>
                    <a:pt x="820008" y="481870"/>
                  </a:lnTo>
                  <a:lnTo>
                    <a:pt x="810768" y="48025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2" name="Freihandform: Form 191">
              <a:extLst>
                <a:ext uri="{FF2B5EF4-FFF2-40B4-BE49-F238E27FC236}">
                  <a16:creationId xmlns:a16="http://schemas.microsoft.com/office/drawing/2014/main" id="{228BD3FD-C414-473D-9A28-5E358FE22197}"/>
                </a:ext>
              </a:extLst>
            </p:cNvPr>
            <p:cNvSpPr/>
            <p:nvPr/>
          </p:nvSpPr>
          <p:spPr>
            <a:xfrm>
              <a:off x="3158818" y="2734100"/>
              <a:ext cx="247500" cy="405900"/>
            </a:xfrm>
            <a:custGeom>
              <a:avLst/>
              <a:gdLst>
                <a:gd name="connsiteX0" fmla="*/ 441198 w 476250"/>
                <a:gd name="connsiteY0" fmla="*/ 472249 h 781050"/>
                <a:gd name="connsiteX1" fmla="*/ 450438 w 476250"/>
                <a:gd name="connsiteY1" fmla="*/ 473869 h 781050"/>
                <a:gd name="connsiteX2" fmla="*/ 455676 w 476250"/>
                <a:gd name="connsiteY2" fmla="*/ 469582 h 781050"/>
                <a:gd name="connsiteX3" fmla="*/ 454723 w 476250"/>
                <a:gd name="connsiteY3" fmla="*/ 475774 h 781050"/>
                <a:gd name="connsiteX4" fmla="*/ 441198 w 476250"/>
                <a:gd name="connsiteY4" fmla="*/ 472249 h 781050"/>
                <a:gd name="connsiteX5" fmla="*/ 59722 w 476250"/>
                <a:gd name="connsiteY5" fmla="*/ 141732 h 781050"/>
                <a:gd name="connsiteX6" fmla="*/ 55150 w 476250"/>
                <a:gd name="connsiteY6" fmla="*/ 125254 h 781050"/>
                <a:gd name="connsiteX7" fmla="*/ 48292 w 476250"/>
                <a:gd name="connsiteY7" fmla="*/ 123444 h 781050"/>
                <a:gd name="connsiteX8" fmla="*/ 52959 w 476250"/>
                <a:gd name="connsiteY8" fmla="*/ 110395 h 781050"/>
                <a:gd name="connsiteX9" fmla="*/ 46863 w 476250"/>
                <a:gd name="connsiteY9" fmla="*/ 86106 h 781050"/>
                <a:gd name="connsiteX10" fmla="*/ 51531 w 476250"/>
                <a:gd name="connsiteY10" fmla="*/ 79629 h 781050"/>
                <a:gd name="connsiteX11" fmla="*/ 44768 w 476250"/>
                <a:gd name="connsiteY11" fmla="*/ 55816 h 781050"/>
                <a:gd name="connsiteX12" fmla="*/ 54864 w 476250"/>
                <a:gd name="connsiteY12" fmla="*/ 50482 h 781050"/>
                <a:gd name="connsiteX13" fmla="*/ 61056 w 476250"/>
                <a:gd name="connsiteY13" fmla="*/ 50101 h 781050"/>
                <a:gd name="connsiteX14" fmla="*/ 70866 w 476250"/>
                <a:gd name="connsiteY14" fmla="*/ 42862 h 781050"/>
                <a:gd name="connsiteX15" fmla="*/ 79439 w 476250"/>
                <a:gd name="connsiteY15" fmla="*/ 41053 h 781050"/>
                <a:gd name="connsiteX16" fmla="*/ 82963 w 476250"/>
                <a:gd name="connsiteY16" fmla="*/ 37052 h 781050"/>
                <a:gd name="connsiteX17" fmla="*/ 101060 w 476250"/>
                <a:gd name="connsiteY17" fmla="*/ 31432 h 781050"/>
                <a:gd name="connsiteX18" fmla="*/ 109061 w 476250"/>
                <a:gd name="connsiteY18" fmla="*/ 33433 h 781050"/>
                <a:gd name="connsiteX19" fmla="*/ 123158 w 476250"/>
                <a:gd name="connsiteY19" fmla="*/ 44005 h 781050"/>
                <a:gd name="connsiteX20" fmla="*/ 150305 w 476250"/>
                <a:gd name="connsiteY20" fmla="*/ 48673 h 781050"/>
                <a:gd name="connsiteX21" fmla="*/ 150305 w 476250"/>
                <a:gd name="connsiteY21" fmla="*/ 45720 h 781050"/>
                <a:gd name="connsiteX22" fmla="*/ 182404 w 476250"/>
                <a:gd name="connsiteY22" fmla="*/ 33433 h 781050"/>
                <a:gd name="connsiteX23" fmla="*/ 197930 w 476250"/>
                <a:gd name="connsiteY23" fmla="*/ 22288 h 781050"/>
                <a:gd name="connsiteX24" fmla="*/ 207073 w 476250"/>
                <a:gd name="connsiteY24" fmla="*/ 20002 h 781050"/>
                <a:gd name="connsiteX25" fmla="*/ 209265 w 476250"/>
                <a:gd name="connsiteY25" fmla="*/ 22098 h 781050"/>
                <a:gd name="connsiteX26" fmla="*/ 235458 w 476250"/>
                <a:gd name="connsiteY26" fmla="*/ 11334 h 781050"/>
                <a:gd name="connsiteX27" fmla="*/ 246698 w 476250"/>
                <a:gd name="connsiteY27" fmla="*/ 9525 h 781050"/>
                <a:gd name="connsiteX28" fmla="*/ 249936 w 476250"/>
                <a:gd name="connsiteY28" fmla="*/ 9906 h 781050"/>
                <a:gd name="connsiteX29" fmla="*/ 255365 w 476250"/>
                <a:gd name="connsiteY29" fmla="*/ 17526 h 781050"/>
                <a:gd name="connsiteX30" fmla="*/ 287084 w 476250"/>
                <a:gd name="connsiteY30" fmla="*/ 22193 h 781050"/>
                <a:gd name="connsiteX31" fmla="*/ 315373 w 476250"/>
                <a:gd name="connsiteY31" fmla="*/ 40672 h 781050"/>
                <a:gd name="connsiteX32" fmla="*/ 341948 w 476250"/>
                <a:gd name="connsiteY32" fmla="*/ 47053 h 781050"/>
                <a:gd name="connsiteX33" fmla="*/ 347949 w 476250"/>
                <a:gd name="connsiteY33" fmla="*/ 52578 h 781050"/>
                <a:gd name="connsiteX34" fmla="*/ 362141 w 476250"/>
                <a:gd name="connsiteY34" fmla="*/ 51816 h 781050"/>
                <a:gd name="connsiteX35" fmla="*/ 361569 w 476250"/>
                <a:gd name="connsiteY35" fmla="*/ 58293 h 781050"/>
                <a:gd name="connsiteX36" fmla="*/ 358902 w 476250"/>
                <a:gd name="connsiteY36" fmla="*/ 60960 h 781050"/>
                <a:gd name="connsiteX37" fmla="*/ 360616 w 476250"/>
                <a:gd name="connsiteY37" fmla="*/ 74581 h 781050"/>
                <a:gd name="connsiteX38" fmla="*/ 369665 w 476250"/>
                <a:gd name="connsiteY38" fmla="*/ 75057 h 781050"/>
                <a:gd name="connsiteX39" fmla="*/ 398716 w 476250"/>
                <a:gd name="connsiteY39" fmla="*/ 60007 h 781050"/>
                <a:gd name="connsiteX40" fmla="*/ 414147 w 476250"/>
                <a:gd name="connsiteY40" fmla="*/ 55816 h 781050"/>
                <a:gd name="connsiteX41" fmla="*/ 415100 w 476250"/>
                <a:gd name="connsiteY41" fmla="*/ 59341 h 781050"/>
                <a:gd name="connsiteX42" fmla="*/ 428720 w 476250"/>
                <a:gd name="connsiteY42" fmla="*/ 62008 h 781050"/>
                <a:gd name="connsiteX43" fmla="*/ 432340 w 476250"/>
                <a:gd name="connsiteY43" fmla="*/ 60007 h 781050"/>
                <a:gd name="connsiteX44" fmla="*/ 447485 w 476250"/>
                <a:gd name="connsiteY44" fmla="*/ 78772 h 781050"/>
                <a:gd name="connsiteX45" fmla="*/ 443675 w 476250"/>
                <a:gd name="connsiteY45" fmla="*/ 80391 h 781050"/>
                <a:gd name="connsiteX46" fmla="*/ 449104 w 476250"/>
                <a:gd name="connsiteY46" fmla="*/ 91916 h 781050"/>
                <a:gd name="connsiteX47" fmla="*/ 451390 w 476250"/>
                <a:gd name="connsiteY47" fmla="*/ 105251 h 781050"/>
                <a:gd name="connsiteX48" fmla="*/ 455772 w 476250"/>
                <a:gd name="connsiteY48" fmla="*/ 106299 h 781050"/>
                <a:gd name="connsiteX49" fmla="*/ 454247 w 476250"/>
                <a:gd name="connsiteY49" fmla="*/ 108966 h 781050"/>
                <a:gd name="connsiteX50" fmla="*/ 466535 w 476250"/>
                <a:gd name="connsiteY50" fmla="*/ 143446 h 781050"/>
                <a:gd name="connsiteX51" fmla="*/ 455009 w 476250"/>
                <a:gd name="connsiteY51" fmla="*/ 141160 h 781050"/>
                <a:gd name="connsiteX52" fmla="*/ 457771 w 476250"/>
                <a:gd name="connsiteY52" fmla="*/ 148114 h 781050"/>
                <a:gd name="connsiteX53" fmla="*/ 465011 w 476250"/>
                <a:gd name="connsiteY53" fmla="*/ 147447 h 781050"/>
                <a:gd name="connsiteX54" fmla="*/ 468535 w 476250"/>
                <a:gd name="connsiteY54" fmla="*/ 180117 h 781050"/>
                <a:gd name="connsiteX55" fmla="*/ 433769 w 476250"/>
                <a:gd name="connsiteY55" fmla="*/ 196500 h 781050"/>
                <a:gd name="connsiteX56" fmla="*/ 434435 w 476250"/>
                <a:gd name="connsiteY56" fmla="*/ 193929 h 781050"/>
                <a:gd name="connsiteX57" fmla="*/ 431388 w 476250"/>
                <a:gd name="connsiteY57" fmla="*/ 191833 h 781050"/>
                <a:gd name="connsiteX58" fmla="*/ 412814 w 476250"/>
                <a:gd name="connsiteY58" fmla="*/ 194024 h 781050"/>
                <a:gd name="connsiteX59" fmla="*/ 414814 w 476250"/>
                <a:gd name="connsiteY59" fmla="*/ 211455 h 781050"/>
                <a:gd name="connsiteX60" fmla="*/ 408147 w 476250"/>
                <a:gd name="connsiteY60" fmla="*/ 213265 h 781050"/>
                <a:gd name="connsiteX61" fmla="*/ 397955 w 476250"/>
                <a:gd name="connsiteY61" fmla="*/ 215074 h 781050"/>
                <a:gd name="connsiteX62" fmla="*/ 394716 w 476250"/>
                <a:gd name="connsiteY62" fmla="*/ 195739 h 781050"/>
                <a:gd name="connsiteX63" fmla="*/ 379476 w 476250"/>
                <a:gd name="connsiteY63" fmla="*/ 192500 h 781050"/>
                <a:gd name="connsiteX64" fmla="*/ 368237 w 476250"/>
                <a:gd name="connsiteY64" fmla="*/ 194691 h 781050"/>
                <a:gd name="connsiteX65" fmla="*/ 369951 w 476250"/>
                <a:gd name="connsiteY65" fmla="*/ 198977 h 781050"/>
                <a:gd name="connsiteX66" fmla="*/ 366999 w 476250"/>
                <a:gd name="connsiteY66" fmla="*/ 198501 h 781050"/>
                <a:gd name="connsiteX67" fmla="*/ 378238 w 476250"/>
                <a:gd name="connsiteY67" fmla="*/ 215932 h 781050"/>
                <a:gd name="connsiteX68" fmla="*/ 374142 w 476250"/>
                <a:gd name="connsiteY68" fmla="*/ 218694 h 781050"/>
                <a:gd name="connsiteX69" fmla="*/ 374618 w 476250"/>
                <a:gd name="connsiteY69" fmla="*/ 225933 h 781050"/>
                <a:gd name="connsiteX70" fmla="*/ 377380 w 476250"/>
                <a:gd name="connsiteY70" fmla="*/ 226981 h 781050"/>
                <a:gd name="connsiteX71" fmla="*/ 378809 w 476250"/>
                <a:gd name="connsiteY71" fmla="*/ 237172 h 781050"/>
                <a:gd name="connsiteX72" fmla="*/ 381571 w 476250"/>
                <a:gd name="connsiteY72" fmla="*/ 236220 h 781050"/>
                <a:gd name="connsiteX73" fmla="*/ 384048 w 476250"/>
                <a:gd name="connsiteY73" fmla="*/ 246602 h 781050"/>
                <a:gd name="connsiteX74" fmla="*/ 378523 w 476250"/>
                <a:gd name="connsiteY74" fmla="*/ 265176 h 781050"/>
                <a:gd name="connsiteX75" fmla="*/ 381667 w 476250"/>
                <a:gd name="connsiteY75" fmla="*/ 274320 h 781050"/>
                <a:gd name="connsiteX76" fmla="*/ 377762 w 476250"/>
                <a:gd name="connsiteY76" fmla="*/ 276225 h 781050"/>
                <a:gd name="connsiteX77" fmla="*/ 381857 w 476250"/>
                <a:gd name="connsiteY77" fmla="*/ 285845 h 781050"/>
                <a:gd name="connsiteX78" fmla="*/ 371475 w 476250"/>
                <a:gd name="connsiteY78" fmla="*/ 293751 h 781050"/>
                <a:gd name="connsiteX79" fmla="*/ 375952 w 476250"/>
                <a:gd name="connsiteY79" fmla="*/ 304705 h 781050"/>
                <a:gd name="connsiteX80" fmla="*/ 373761 w 476250"/>
                <a:gd name="connsiteY80" fmla="*/ 305657 h 781050"/>
                <a:gd name="connsiteX81" fmla="*/ 378809 w 476250"/>
                <a:gd name="connsiteY81" fmla="*/ 333184 h 781050"/>
                <a:gd name="connsiteX82" fmla="*/ 383096 w 476250"/>
                <a:gd name="connsiteY82" fmla="*/ 329565 h 781050"/>
                <a:gd name="connsiteX83" fmla="*/ 384906 w 476250"/>
                <a:gd name="connsiteY83" fmla="*/ 334042 h 781050"/>
                <a:gd name="connsiteX84" fmla="*/ 392049 w 476250"/>
                <a:gd name="connsiteY84" fmla="*/ 333089 h 781050"/>
                <a:gd name="connsiteX85" fmla="*/ 392049 w 476250"/>
                <a:gd name="connsiteY85" fmla="*/ 347853 h 781050"/>
                <a:gd name="connsiteX86" fmla="*/ 397764 w 476250"/>
                <a:gd name="connsiteY86" fmla="*/ 364712 h 781050"/>
                <a:gd name="connsiteX87" fmla="*/ 405670 w 476250"/>
                <a:gd name="connsiteY87" fmla="*/ 361283 h 781050"/>
                <a:gd name="connsiteX88" fmla="*/ 421005 w 476250"/>
                <a:gd name="connsiteY88" fmla="*/ 381000 h 781050"/>
                <a:gd name="connsiteX89" fmla="*/ 423100 w 476250"/>
                <a:gd name="connsiteY89" fmla="*/ 380047 h 781050"/>
                <a:gd name="connsiteX90" fmla="*/ 429292 w 476250"/>
                <a:gd name="connsiteY90" fmla="*/ 392049 h 781050"/>
                <a:gd name="connsiteX91" fmla="*/ 423672 w 476250"/>
                <a:gd name="connsiteY91" fmla="*/ 395859 h 781050"/>
                <a:gd name="connsiteX92" fmla="*/ 429292 w 476250"/>
                <a:gd name="connsiteY92" fmla="*/ 403765 h 781050"/>
                <a:gd name="connsiteX93" fmla="*/ 419862 w 476250"/>
                <a:gd name="connsiteY93" fmla="*/ 414242 h 781050"/>
                <a:gd name="connsiteX94" fmla="*/ 416433 w 476250"/>
                <a:gd name="connsiteY94" fmla="*/ 411099 h 781050"/>
                <a:gd name="connsiteX95" fmla="*/ 433292 w 476250"/>
                <a:gd name="connsiteY95" fmla="*/ 432054 h 781050"/>
                <a:gd name="connsiteX96" fmla="*/ 442817 w 476250"/>
                <a:gd name="connsiteY96" fmla="*/ 450437 h 781050"/>
                <a:gd name="connsiteX97" fmla="*/ 434340 w 476250"/>
                <a:gd name="connsiteY97" fmla="*/ 462534 h 781050"/>
                <a:gd name="connsiteX98" fmla="*/ 433864 w 476250"/>
                <a:gd name="connsiteY98" fmla="*/ 470154 h 781050"/>
                <a:gd name="connsiteX99" fmla="*/ 436912 w 476250"/>
                <a:gd name="connsiteY99" fmla="*/ 471678 h 781050"/>
                <a:gd name="connsiteX100" fmla="*/ 426911 w 476250"/>
                <a:gd name="connsiteY100" fmla="*/ 474440 h 781050"/>
                <a:gd name="connsiteX101" fmla="*/ 413290 w 476250"/>
                <a:gd name="connsiteY101" fmla="*/ 484346 h 781050"/>
                <a:gd name="connsiteX102" fmla="*/ 413099 w 476250"/>
                <a:gd name="connsiteY102" fmla="*/ 487584 h 781050"/>
                <a:gd name="connsiteX103" fmla="*/ 405765 w 476250"/>
                <a:gd name="connsiteY103" fmla="*/ 489204 h 781050"/>
                <a:gd name="connsiteX104" fmla="*/ 402146 w 476250"/>
                <a:gd name="connsiteY104" fmla="*/ 492728 h 781050"/>
                <a:gd name="connsiteX105" fmla="*/ 398907 w 476250"/>
                <a:gd name="connsiteY105" fmla="*/ 500824 h 781050"/>
                <a:gd name="connsiteX106" fmla="*/ 390144 w 476250"/>
                <a:gd name="connsiteY106" fmla="*/ 507968 h 781050"/>
                <a:gd name="connsiteX107" fmla="*/ 394525 w 476250"/>
                <a:gd name="connsiteY107" fmla="*/ 517588 h 781050"/>
                <a:gd name="connsiteX108" fmla="*/ 390430 w 476250"/>
                <a:gd name="connsiteY108" fmla="*/ 512445 h 781050"/>
                <a:gd name="connsiteX109" fmla="*/ 384429 w 476250"/>
                <a:gd name="connsiteY109" fmla="*/ 515112 h 781050"/>
                <a:gd name="connsiteX110" fmla="*/ 384048 w 476250"/>
                <a:gd name="connsiteY110" fmla="*/ 521875 h 781050"/>
                <a:gd name="connsiteX111" fmla="*/ 378523 w 476250"/>
                <a:gd name="connsiteY111" fmla="*/ 525304 h 781050"/>
                <a:gd name="connsiteX112" fmla="*/ 374332 w 476250"/>
                <a:gd name="connsiteY112" fmla="*/ 539496 h 781050"/>
                <a:gd name="connsiteX113" fmla="*/ 369856 w 476250"/>
                <a:gd name="connsiteY113" fmla="*/ 544639 h 781050"/>
                <a:gd name="connsiteX114" fmla="*/ 371951 w 476250"/>
                <a:gd name="connsiteY114" fmla="*/ 555403 h 781050"/>
                <a:gd name="connsiteX115" fmla="*/ 364427 w 476250"/>
                <a:gd name="connsiteY115" fmla="*/ 558832 h 781050"/>
                <a:gd name="connsiteX116" fmla="*/ 376524 w 476250"/>
                <a:gd name="connsiteY116" fmla="*/ 578929 h 781050"/>
                <a:gd name="connsiteX117" fmla="*/ 379000 w 476250"/>
                <a:gd name="connsiteY117" fmla="*/ 599599 h 781050"/>
                <a:gd name="connsiteX118" fmla="*/ 396240 w 476250"/>
                <a:gd name="connsiteY118" fmla="*/ 602742 h 781050"/>
                <a:gd name="connsiteX119" fmla="*/ 390144 w 476250"/>
                <a:gd name="connsiteY119" fmla="*/ 632079 h 781050"/>
                <a:gd name="connsiteX120" fmla="*/ 391287 w 476250"/>
                <a:gd name="connsiteY120" fmla="*/ 639508 h 781050"/>
                <a:gd name="connsiteX121" fmla="*/ 397479 w 476250"/>
                <a:gd name="connsiteY121" fmla="*/ 602932 h 781050"/>
                <a:gd name="connsiteX122" fmla="*/ 399002 w 476250"/>
                <a:gd name="connsiteY122" fmla="*/ 607123 h 781050"/>
                <a:gd name="connsiteX123" fmla="*/ 392716 w 476250"/>
                <a:gd name="connsiteY123" fmla="*/ 640175 h 781050"/>
                <a:gd name="connsiteX124" fmla="*/ 395859 w 476250"/>
                <a:gd name="connsiteY124" fmla="*/ 643509 h 781050"/>
                <a:gd name="connsiteX125" fmla="*/ 395478 w 476250"/>
                <a:gd name="connsiteY125" fmla="*/ 647414 h 781050"/>
                <a:gd name="connsiteX126" fmla="*/ 392525 w 476250"/>
                <a:gd name="connsiteY126" fmla="*/ 648271 h 781050"/>
                <a:gd name="connsiteX127" fmla="*/ 392049 w 476250"/>
                <a:gd name="connsiteY127" fmla="*/ 652272 h 781050"/>
                <a:gd name="connsiteX128" fmla="*/ 396621 w 476250"/>
                <a:gd name="connsiteY128" fmla="*/ 654844 h 781050"/>
                <a:gd name="connsiteX129" fmla="*/ 395574 w 476250"/>
                <a:gd name="connsiteY129" fmla="*/ 657796 h 781050"/>
                <a:gd name="connsiteX130" fmla="*/ 392049 w 476250"/>
                <a:gd name="connsiteY130" fmla="*/ 658654 h 781050"/>
                <a:gd name="connsiteX131" fmla="*/ 388048 w 476250"/>
                <a:gd name="connsiteY131" fmla="*/ 655891 h 781050"/>
                <a:gd name="connsiteX132" fmla="*/ 384715 w 476250"/>
                <a:gd name="connsiteY132" fmla="*/ 658368 h 781050"/>
                <a:gd name="connsiteX133" fmla="*/ 381571 w 476250"/>
                <a:gd name="connsiteY133" fmla="*/ 667226 h 781050"/>
                <a:gd name="connsiteX134" fmla="*/ 386620 w 476250"/>
                <a:gd name="connsiteY134" fmla="*/ 667417 h 781050"/>
                <a:gd name="connsiteX135" fmla="*/ 390240 w 476250"/>
                <a:gd name="connsiteY135" fmla="*/ 670750 h 781050"/>
                <a:gd name="connsiteX136" fmla="*/ 395383 w 476250"/>
                <a:gd name="connsiteY136" fmla="*/ 685609 h 781050"/>
                <a:gd name="connsiteX137" fmla="*/ 403765 w 476250"/>
                <a:gd name="connsiteY137" fmla="*/ 687800 h 781050"/>
                <a:gd name="connsiteX138" fmla="*/ 405765 w 476250"/>
                <a:gd name="connsiteY138" fmla="*/ 697516 h 781050"/>
                <a:gd name="connsiteX139" fmla="*/ 419481 w 476250"/>
                <a:gd name="connsiteY139" fmla="*/ 702754 h 781050"/>
                <a:gd name="connsiteX140" fmla="*/ 437198 w 476250"/>
                <a:gd name="connsiteY140" fmla="*/ 714280 h 781050"/>
                <a:gd name="connsiteX141" fmla="*/ 435579 w 476250"/>
                <a:gd name="connsiteY141" fmla="*/ 717804 h 781050"/>
                <a:gd name="connsiteX142" fmla="*/ 441103 w 476250"/>
                <a:gd name="connsiteY142" fmla="*/ 718756 h 781050"/>
                <a:gd name="connsiteX143" fmla="*/ 441674 w 476250"/>
                <a:gd name="connsiteY143" fmla="*/ 722757 h 781050"/>
                <a:gd name="connsiteX144" fmla="*/ 449866 w 476250"/>
                <a:gd name="connsiteY144" fmla="*/ 725424 h 781050"/>
                <a:gd name="connsiteX145" fmla="*/ 452819 w 476250"/>
                <a:gd name="connsiteY145" fmla="*/ 741045 h 781050"/>
                <a:gd name="connsiteX146" fmla="*/ 448056 w 476250"/>
                <a:gd name="connsiteY146" fmla="*/ 744664 h 781050"/>
                <a:gd name="connsiteX147" fmla="*/ 442246 w 476250"/>
                <a:gd name="connsiteY147" fmla="*/ 744188 h 781050"/>
                <a:gd name="connsiteX148" fmla="*/ 436150 w 476250"/>
                <a:gd name="connsiteY148" fmla="*/ 738188 h 781050"/>
                <a:gd name="connsiteX149" fmla="*/ 428340 w 476250"/>
                <a:gd name="connsiteY149" fmla="*/ 746760 h 781050"/>
                <a:gd name="connsiteX150" fmla="*/ 432245 w 476250"/>
                <a:gd name="connsiteY150" fmla="*/ 753999 h 781050"/>
                <a:gd name="connsiteX151" fmla="*/ 427577 w 476250"/>
                <a:gd name="connsiteY151" fmla="*/ 762857 h 781050"/>
                <a:gd name="connsiteX152" fmla="*/ 408718 w 476250"/>
                <a:gd name="connsiteY152" fmla="*/ 771334 h 781050"/>
                <a:gd name="connsiteX153" fmla="*/ 380905 w 476250"/>
                <a:gd name="connsiteY153" fmla="*/ 777049 h 781050"/>
                <a:gd name="connsiteX154" fmla="*/ 376237 w 476250"/>
                <a:gd name="connsiteY154" fmla="*/ 777049 h 781050"/>
                <a:gd name="connsiteX155" fmla="*/ 356807 w 476250"/>
                <a:gd name="connsiteY155" fmla="*/ 758095 h 781050"/>
                <a:gd name="connsiteX156" fmla="*/ 352711 w 476250"/>
                <a:gd name="connsiteY156" fmla="*/ 758095 h 781050"/>
                <a:gd name="connsiteX157" fmla="*/ 350044 w 476250"/>
                <a:gd name="connsiteY157" fmla="*/ 745617 h 781050"/>
                <a:gd name="connsiteX158" fmla="*/ 351663 w 476250"/>
                <a:gd name="connsiteY158" fmla="*/ 733711 h 781050"/>
                <a:gd name="connsiteX159" fmla="*/ 355759 w 476250"/>
                <a:gd name="connsiteY159" fmla="*/ 731139 h 781050"/>
                <a:gd name="connsiteX160" fmla="*/ 354330 w 476250"/>
                <a:gd name="connsiteY160" fmla="*/ 727519 h 781050"/>
                <a:gd name="connsiteX161" fmla="*/ 350330 w 476250"/>
                <a:gd name="connsiteY161" fmla="*/ 730377 h 781050"/>
                <a:gd name="connsiteX162" fmla="*/ 337661 w 476250"/>
                <a:gd name="connsiteY162" fmla="*/ 708660 h 781050"/>
                <a:gd name="connsiteX163" fmla="*/ 326231 w 476250"/>
                <a:gd name="connsiteY163" fmla="*/ 698373 h 781050"/>
                <a:gd name="connsiteX164" fmla="*/ 329470 w 476250"/>
                <a:gd name="connsiteY164" fmla="*/ 697420 h 781050"/>
                <a:gd name="connsiteX165" fmla="*/ 329946 w 476250"/>
                <a:gd name="connsiteY165" fmla="*/ 694087 h 781050"/>
                <a:gd name="connsiteX166" fmla="*/ 319469 w 476250"/>
                <a:gd name="connsiteY166" fmla="*/ 695134 h 781050"/>
                <a:gd name="connsiteX167" fmla="*/ 320993 w 476250"/>
                <a:gd name="connsiteY167" fmla="*/ 689038 h 781050"/>
                <a:gd name="connsiteX168" fmla="*/ 311944 w 476250"/>
                <a:gd name="connsiteY168" fmla="*/ 691610 h 781050"/>
                <a:gd name="connsiteX169" fmla="*/ 311563 w 476250"/>
                <a:gd name="connsiteY169" fmla="*/ 687800 h 781050"/>
                <a:gd name="connsiteX170" fmla="*/ 307563 w 476250"/>
                <a:gd name="connsiteY170" fmla="*/ 687229 h 781050"/>
                <a:gd name="connsiteX171" fmla="*/ 310515 w 476250"/>
                <a:gd name="connsiteY171" fmla="*/ 680466 h 781050"/>
                <a:gd name="connsiteX172" fmla="*/ 306419 w 476250"/>
                <a:gd name="connsiteY172" fmla="*/ 681133 h 781050"/>
                <a:gd name="connsiteX173" fmla="*/ 306514 w 476250"/>
                <a:gd name="connsiteY173" fmla="*/ 678942 h 781050"/>
                <a:gd name="connsiteX174" fmla="*/ 298704 w 476250"/>
                <a:gd name="connsiteY174" fmla="*/ 677513 h 781050"/>
                <a:gd name="connsiteX175" fmla="*/ 296037 w 476250"/>
                <a:gd name="connsiteY175" fmla="*/ 681228 h 781050"/>
                <a:gd name="connsiteX176" fmla="*/ 286131 w 476250"/>
                <a:gd name="connsiteY176" fmla="*/ 667702 h 781050"/>
                <a:gd name="connsiteX177" fmla="*/ 277368 w 476250"/>
                <a:gd name="connsiteY177" fmla="*/ 674084 h 781050"/>
                <a:gd name="connsiteX178" fmla="*/ 272320 w 476250"/>
                <a:gd name="connsiteY178" fmla="*/ 670560 h 781050"/>
                <a:gd name="connsiteX179" fmla="*/ 267271 w 476250"/>
                <a:gd name="connsiteY179" fmla="*/ 671608 h 781050"/>
                <a:gd name="connsiteX180" fmla="*/ 259652 w 476250"/>
                <a:gd name="connsiteY180" fmla="*/ 667798 h 781050"/>
                <a:gd name="connsiteX181" fmla="*/ 259842 w 476250"/>
                <a:gd name="connsiteY181" fmla="*/ 665512 h 781050"/>
                <a:gd name="connsiteX182" fmla="*/ 257080 w 476250"/>
                <a:gd name="connsiteY182" fmla="*/ 665035 h 781050"/>
                <a:gd name="connsiteX183" fmla="*/ 257556 w 476250"/>
                <a:gd name="connsiteY183" fmla="*/ 660940 h 781050"/>
                <a:gd name="connsiteX184" fmla="*/ 255461 w 476250"/>
                <a:gd name="connsiteY184" fmla="*/ 660844 h 781050"/>
                <a:gd name="connsiteX185" fmla="*/ 252984 w 476250"/>
                <a:gd name="connsiteY185" fmla="*/ 673894 h 781050"/>
                <a:gd name="connsiteX186" fmla="*/ 249460 w 476250"/>
                <a:gd name="connsiteY186" fmla="*/ 667893 h 781050"/>
                <a:gd name="connsiteX187" fmla="*/ 244412 w 476250"/>
                <a:gd name="connsiteY187" fmla="*/ 670084 h 781050"/>
                <a:gd name="connsiteX188" fmla="*/ 239935 w 476250"/>
                <a:gd name="connsiteY188" fmla="*/ 667798 h 781050"/>
                <a:gd name="connsiteX189" fmla="*/ 241078 w 476250"/>
                <a:gd name="connsiteY189" fmla="*/ 677323 h 781050"/>
                <a:gd name="connsiteX190" fmla="*/ 237363 w 476250"/>
                <a:gd name="connsiteY190" fmla="*/ 679513 h 781050"/>
                <a:gd name="connsiteX191" fmla="*/ 201454 w 476250"/>
                <a:gd name="connsiteY191" fmla="*/ 687514 h 781050"/>
                <a:gd name="connsiteX192" fmla="*/ 185166 w 476250"/>
                <a:gd name="connsiteY192" fmla="*/ 685419 h 781050"/>
                <a:gd name="connsiteX193" fmla="*/ 168879 w 476250"/>
                <a:gd name="connsiteY193" fmla="*/ 689896 h 781050"/>
                <a:gd name="connsiteX194" fmla="*/ 163259 w 476250"/>
                <a:gd name="connsiteY194" fmla="*/ 694658 h 781050"/>
                <a:gd name="connsiteX195" fmla="*/ 147637 w 476250"/>
                <a:gd name="connsiteY195" fmla="*/ 698182 h 781050"/>
                <a:gd name="connsiteX196" fmla="*/ 130873 w 476250"/>
                <a:gd name="connsiteY196" fmla="*/ 690658 h 781050"/>
                <a:gd name="connsiteX197" fmla="*/ 131826 w 476250"/>
                <a:gd name="connsiteY197" fmla="*/ 686657 h 781050"/>
                <a:gd name="connsiteX198" fmla="*/ 127445 w 476250"/>
                <a:gd name="connsiteY198" fmla="*/ 683990 h 781050"/>
                <a:gd name="connsiteX199" fmla="*/ 126397 w 476250"/>
                <a:gd name="connsiteY199" fmla="*/ 689134 h 781050"/>
                <a:gd name="connsiteX200" fmla="*/ 108585 w 476250"/>
                <a:gd name="connsiteY200" fmla="*/ 682942 h 781050"/>
                <a:gd name="connsiteX201" fmla="*/ 99917 w 476250"/>
                <a:gd name="connsiteY201" fmla="*/ 683038 h 781050"/>
                <a:gd name="connsiteX202" fmla="*/ 95536 w 476250"/>
                <a:gd name="connsiteY202" fmla="*/ 672465 h 781050"/>
                <a:gd name="connsiteX203" fmla="*/ 87154 w 476250"/>
                <a:gd name="connsiteY203" fmla="*/ 673322 h 781050"/>
                <a:gd name="connsiteX204" fmla="*/ 86582 w 476250"/>
                <a:gd name="connsiteY204" fmla="*/ 669703 h 781050"/>
                <a:gd name="connsiteX205" fmla="*/ 75533 w 476250"/>
                <a:gd name="connsiteY205" fmla="*/ 669988 h 781050"/>
                <a:gd name="connsiteX206" fmla="*/ 65627 w 476250"/>
                <a:gd name="connsiteY206" fmla="*/ 657034 h 781050"/>
                <a:gd name="connsiteX207" fmla="*/ 72390 w 476250"/>
                <a:gd name="connsiteY207" fmla="*/ 646747 h 781050"/>
                <a:gd name="connsiteX208" fmla="*/ 51721 w 476250"/>
                <a:gd name="connsiteY208" fmla="*/ 624745 h 781050"/>
                <a:gd name="connsiteX209" fmla="*/ 47340 w 476250"/>
                <a:gd name="connsiteY209" fmla="*/ 611314 h 781050"/>
                <a:gd name="connsiteX210" fmla="*/ 53245 w 476250"/>
                <a:gd name="connsiteY210" fmla="*/ 603504 h 781050"/>
                <a:gd name="connsiteX211" fmla="*/ 33719 w 476250"/>
                <a:gd name="connsiteY211" fmla="*/ 590264 h 781050"/>
                <a:gd name="connsiteX212" fmla="*/ 14669 w 476250"/>
                <a:gd name="connsiteY212" fmla="*/ 569690 h 781050"/>
                <a:gd name="connsiteX213" fmla="*/ 18669 w 476250"/>
                <a:gd name="connsiteY213" fmla="*/ 563594 h 781050"/>
                <a:gd name="connsiteX214" fmla="*/ 19050 w 476250"/>
                <a:gd name="connsiteY214" fmla="*/ 538829 h 781050"/>
                <a:gd name="connsiteX215" fmla="*/ 41148 w 476250"/>
                <a:gd name="connsiteY215" fmla="*/ 531495 h 781050"/>
                <a:gd name="connsiteX216" fmla="*/ 48101 w 476250"/>
                <a:gd name="connsiteY216" fmla="*/ 526256 h 781050"/>
                <a:gd name="connsiteX217" fmla="*/ 51816 w 476250"/>
                <a:gd name="connsiteY217" fmla="*/ 527304 h 781050"/>
                <a:gd name="connsiteX218" fmla="*/ 58769 w 476250"/>
                <a:gd name="connsiteY218" fmla="*/ 522637 h 781050"/>
                <a:gd name="connsiteX219" fmla="*/ 60674 w 476250"/>
                <a:gd name="connsiteY219" fmla="*/ 515683 h 781050"/>
                <a:gd name="connsiteX220" fmla="*/ 44101 w 476250"/>
                <a:gd name="connsiteY220" fmla="*/ 496252 h 781050"/>
                <a:gd name="connsiteX221" fmla="*/ 43149 w 476250"/>
                <a:gd name="connsiteY221" fmla="*/ 483394 h 781050"/>
                <a:gd name="connsiteX222" fmla="*/ 38576 w 476250"/>
                <a:gd name="connsiteY222" fmla="*/ 474631 h 781050"/>
                <a:gd name="connsiteX223" fmla="*/ 23908 w 476250"/>
                <a:gd name="connsiteY223" fmla="*/ 470154 h 781050"/>
                <a:gd name="connsiteX224" fmla="*/ 10382 w 476250"/>
                <a:gd name="connsiteY224" fmla="*/ 472535 h 781050"/>
                <a:gd name="connsiteX225" fmla="*/ 9525 w 476250"/>
                <a:gd name="connsiteY225" fmla="*/ 466820 h 781050"/>
                <a:gd name="connsiteX226" fmla="*/ 12478 w 476250"/>
                <a:gd name="connsiteY226" fmla="*/ 460153 h 781050"/>
                <a:gd name="connsiteX227" fmla="*/ 12097 w 476250"/>
                <a:gd name="connsiteY227" fmla="*/ 452723 h 781050"/>
                <a:gd name="connsiteX228" fmla="*/ 25908 w 476250"/>
                <a:gd name="connsiteY228" fmla="*/ 432530 h 781050"/>
                <a:gd name="connsiteX229" fmla="*/ 20955 w 476250"/>
                <a:gd name="connsiteY229" fmla="*/ 428053 h 781050"/>
                <a:gd name="connsiteX230" fmla="*/ 25813 w 476250"/>
                <a:gd name="connsiteY230" fmla="*/ 421291 h 781050"/>
                <a:gd name="connsiteX231" fmla="*/ 32575 w 476250"/>
                <a:gd name="connsiteY231" fmla="*/ 422815 h 781050"/>
                <a:gd name="connsiteX232" fmla="*/ 46197 w 476250"/>
                <a:gd name="connsiteY232" fmla="*/ 406146 h 781050"/>
                <a:gd name="connsiteX233" fmla="*/ 41053 w 476250"/>
                <a:gd name="connsiteY233" fmla="*/ 400050 h 781050"/>
                <a:gd name="connsiteX234" fmla="*/ 56388 w 476250"/>
                <a:gd name="connsiteY234" fmla="*/ 380333 h 781050"/>
                <a:gd name="connsiteX235" fmla="*/ 52674 w 476250"/>
                <a:gd name="connsiteY235" fmla="*/ 376047 h 781050"/>
                <a:gd name="connsiteX236" fmla="*/ 49435 w 476250"/>
                <a:gd name="connsiteY236" fmla="*/ 378714 h 781050"/>
                <a:gd name="connsiteX237" fmla="*/ 63055 w 476250"/>
                <a:gd name="connsiteY237" fmla="*/ 364331 h 781050"/>
                <a:gd name="connsiteX238" fmla="*/ 60960 w 476250"/>
                <a:gd name="connsiteY238" fmla="*/ 362807 h 781050"/>
                <a:gd name="connsiteX239" fmla="*/ 67913 w 476250"/>
                <a:gd name="connsiteY239" fmla="*/ 359854 h 781050"/>
                <a:gd name="connsiteX240" fmla="*/ 68294 w 476250"/>
                <a:gd name="connsiteY240" fmla="*/ 356901 h 781050"/>
                <a:gd name="connsiteX241" fmla="*/ 82391 w 476250"/>
                <a:gd name="connsiteY241" fmla="*/ 347853 h 781050"/>
                <a:gd name="connsiteX242" fmla="*/ 85249 w 476250"/>
                <a:gd name="connsiteY242" fmla="*/ 343567 h 781050"/>
                <a:gd name="connsiteX243" fmla="*/ 77153 w 476250"/>
                <a:gd name="connsiteY243" fmla="*/ 335470 h 781050"/>
                <a:gd name="connsiteX244" fmla="*/ 87059 w 476250"/>
                <a:gd name="connsiteY244" fmla="*/ 330898 h 781050"/>
                <a:gd name="connsiteX245" fmla="*/ 86963 w 476250"/>
                <a:gd name="connsiteY245" fmla="*/ 326041 h 781050"/>
                <a:gd name="connsiteX246" fmla="*/ 80677 w 476250"/>
                <a:gd name="connsiteY246" fmla="*/ 315468 h 781050"/>
                <a:gd name="connsiteX247" fmla="*/ 56293 w 476250"/>
                <a:gd name="connsiteY247" fmla="*/ 289084 h 781050"/>
                <a:gd name="connsiteX248" fmla="*/ 80867 w 476250"/>
                <a:gd name="connsiteY248" fmla="*/ 264223 h 781050"/>
                <a:gd name="connsiteX249" fmla="*/ 85535 w 476250"/>
                <a:gd name="connsiteY249" fmla="*/ 263461 h 781050"/>
                <a:gd name="connsiteX250" fmla="*/ 96584 w 476250"/>
                <a:gd name="connsiteY250" fmla="*/ 269938 h 781050"/>
                <a:gd name="connsiteX251" fmla="*/ 87916 w 476250"/>
                <a:gd name="connsiteY251" fmla="*/ 257556 h 781050"/>
                <a:gd name="connsiteX252" fmla="*/ 94965 w 476250"/>
                <a:gd name="connsiteY252" fmla="*/ 246507 h 781050"/>
                <a:gd name="connsiteX253" fmla="*/ 90964 w 476250"/>
                <a:gd name="connsiteY253" fmla="*/ 241649 h 781050"/>
                <a:gd name="connsiteX254" fmla="*/ 95060 w 476250"/>
                <a:gd name="connsiteY254" fmla="*/ 235934 h 781050"/>
                <a:gd name="connsiteX255" fmla="*/ 99822 w 476250"/>
                <a:gd name="connsiteY255" fmla="*/ 238411 h 781050"/>
                <a:gd name="connsiteX256" fmla="*/ 116300 w 476250"/>
                <a:gd name="connsiteY256" fmla="*/ 217551 h 781050"/>
                <a:gd name="connsiteX257" fmla="*/ 127064 w 476250"/>
                <a:gd name="connsiteY257" fmla="*/ 213836 h 781050"/>
                <a:gd name="connsiteX258" fmla="*/ 132302 w 476250"/>
                <a:gd name="connsiteY258" fmla="*/ 209931 h 781050"/>
                <a:gd name="connsiteX259" fmla="*/ 132016 w 476250"/>
                <a:gd name="connsiteY259" fmla="*/ 206025 h 781050"/>
                <a:gd name="connsiteX260" fmla="*/ 137732 w 476250"/>
                <a:gd name="connsiteY260" fmla="*/ 202787 h 781050"/>
                <a:gd name="connsiteX261" fmla="*/ 128969 w 476250"/>
                <a:gd name="connsiteY261" fmla="*/ 205264 h 781050"/>
                <a:gd name="connsiteX262" fmla="*/ 124206 w 476250"/>
                <a:gd name="connsiteY262" fmla="*/ 199453 h 781050"/>
                <a:gd name="connsiteX263" fmla="*/ 129635 w 476250"/>
                <a:gd name="connsiteY263" fmla="*/ 195167 h 781050"/>
                <a:gd name="connsiteX264" fmla="*/ 119253 w 476250"/>
                <a:gd name="connsiteY264" fmla="*/ 179546 h 781050"/>
                <a:gd name="connsiteX265" fmla="*/ 116110 w 476250"/>
                <a:gd name="connsiteY265" fmla="*/ 180784 h 781050"/>
                <a:gd name="connsiteX266" fmla="*/ 114300 w 476250"/>
                <a:gd name="connsiteY266" fmla="*/ 173641 h 781050"/>
                <a:gd name="connsiteX267" fmla="*/ 99250 w 476250"/>
                <a:gd name="connsiteY267" fmla="*/ 180975 h 781050"/>
                <a:gd name="connsiteX268" fmla="*/ 96774 w 476250"/>
                <a:gd name="connsiteY268" fmla="*/ 171545 h 781050"/>
                <a:gd name="connsiteX269" fmla="*/ 99060 w 476250"/>
                <a:gd name="connsiteY269" fmla="*/ 164687 h 781050"/>
                <a:gd name="connsiteX270" fmla="*/ 96107 w 476250"/>
                <a:gd name="connsiteY270" fmla="*/ 161639 h 781050"/>
                <a:gd name="connsiteX271" fmla="*/ 94488 w 476250"/>
                <a:gd name="connsiteY271" fmla="*/ 163163 h 781050"/>
                <a:gd name="connsiteX272" fmla="*/ 83820 w 476250"/>
                <a:gd name="connsiteY272" fmla="*/ 150209 h 781050"/>
                <a:gd name="connsiteX273" fmla="*/ 81439 w 476250"/>
                <a:gd name="connsiteY273" fmla="*/ 151447 h 781050"/>
                <a:gd name="connsiteX274" fmla="*/ 70675 w 476250"/>
                <a:gd name="connsiteY274" fmla="*/ 142780 h 781050"/>
                <a:gd name="connsiteX275" fmla="*/ 69532 w 476250"/>
                <a:gd name="connsiteY275" fmla="*/ 150019 h 781050"/>
                <a:gd name="connsiteX276" fmla="*/ 59722 w 476250"/>
                <a:gd name="connsiteY276" fmla="*/ 141732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476250" h="781050">
                  <a:moveTo>
                    <a:pt x="441198" y="472249"/>
                  </a:moveTo>
                  <a:lnTo>
                    <a:pt x="450438" y="473869"/>
                  </a:lnTo>
                  <a:lnTo>
                    <a:pt x="455676" y="469582"/>
                  </a:lnTo>
                  <a:lnTo>
                    <a:pt x="454723" y="475774"/>
                  </a:lnTo>
                  <a:lnTo>
                    <a:pt x="441198" y="472249"/>
                  </a:lnTo>
                  <a:close/>
                  <a:moveTo>
                    <a:pt x="59722" y="141732"/>
                  </a:moveTo>
                  <a:lnTo>
                    <a:pt x="55150" y="125254"/>
                  </a:lnTo>
                  <a:lnTo>
                    <a:pt x="48292" y="123444"/>
                  </a:lnTo>
                  <a:lnTo>
                    <a:pt x="52959" y="110395"/>
                  </a:lnTo>
                  <a:lnTo>
                    <a:pt x="46863" y="86106"/>
                  </a:lnTo>
                  <a:lnTo>
                    <a:pt x="51531" y="79629"/>
                  </a:lnTo>
                  <a:lnTo>
                    <a:pt x="44768" y="55816"/>
                  </a:lnTo>
                  <a:lnTo>
                    <a:pt x="54864" y="50482"/>
                  </a:lnTo>
                  <a:lnTo>
                    <a:pt x="61056" y="50101"/>
                  </a:lnTo>
                  <a:lnTo>
                    <a:pt x="70866" y="42862"/>
                  </a:lnTo>
                  <a:lnTo>
                    <a:pt x="79439" y="41053"/>
                  </a:lnTo>
                  <a:lnTo>
                    <a:pt x="82963" y="37052"/>
                  </a:lnTo>
                  <a:lnTo>
                    <a:pt x="101060" y="31432"/>
                  </a:lnTo>
                  <a:lnTo>
                    <a:pt x="109061" y="33433"/>
                  </a:lnTo>
                  <a:lnTo>
                    <a:pt x="123158" y="44005"/>
                  </a:lnTo>
                  <a:lnTo>
                    <a:pt x="150305" y="48673"/>
                  </a:lnTo>
                  <a:lnTo>
                    <a:pt x="150305" y="45720"/>
                  </a:lnTo>
                  <a:lnTo>
                    <a:pt x="182404" y="33433"/>
                  </a:lnTo>
                  <a:lnTo>
                    <a:pt x="197930" y="22288"/>
                  </a:lnTo>
                  <a:lnTo>
                    <a:pt x="207073" y="20002"/>
                  </a:lnTo>
                  <a:lnTo>
                    <a:pt x="209265" y="22098"/>
                  </a:lnTo>
                  <a:lnTo>
                    <a:pt x="235458" y="11334"/>
                  </a:lnTo>
                  <a:lnTo>
                    <a:pt x="246698" y="9525"/>
                  </a:lnTo>
                  <a:lnTo>
                    <a:pt x="249936" y="9906"/>
                  </a:lnTo>
                  <a:lnTo>
                    <a:pt x="255365" y="17526"/>
                  </a:lnTo>
                  <a:lnTo>
                    <a:pt x="287084" y="22193"/>
                  </a:lnTo>
                  <a:lnTo>
                    <a:pt x="315373" y="40672"/>
                  </a:lnTo>
                  <a:lnTo>
                    <a:pt x="341948" y="47053"/>
                  </a:lnTo>
                  <a:lnTo>
                    <a:pt x="347949" y="52578"/>
                  </a:lnTo>
                  <a:lnTo>
                    <a:pt x="362141" y="51816"/>
                  </a:lnTo>
                  <a:lnTo>
                    <a:pt x="361569" y="58293"/>
                  </a:lnTo>
                  <a:lnTo>
                    <a:pt x="358902" y="60960"/>
                  </a:lnTo>
                  <a:lnTo>
                    <a:pt x="360616" y="74581"/>
                  </a:lnTo>
                  <a:lnTo>
                    <a:pt x="369665" y="75057"/>
                  </a:lnTo>
                  <a:lnTo>
                    <a:pt x="398716" y="60007"/>
                  </a:lnTo>
                  <a:lnTo>
                    <a:pt x="414147" y="55816"/>
                  </a:lnTo>
                  <a:lnTo>
                    <a:pt x="415100" y="59341"/>
                  </a:lnTo>
                  <a:lnTo>
                    <a:pt x="428720" y="62008"/>
                  </a:lnTo>
                  <a:lnTo>
                    <a:pt x="432340" y="60007"/>
                  </a:lnTo>
                  <a:lnTo>
                    <a:pt x="447485" y="78772"/>
                  </a:lnTo>
                  <a:lnTo>
                    <a:pt x="443675" y="80391"/>
                  </a:lnTo>
                  <a:lnTo>
                    <a:pt x="449104" y="91916"/>
                  </a:lnTo>
                  <a:lnTo>
                    <a:pt x="451390" y="105251"/>
                  </a:lnTo>
                  <a:lnTo>
                    <a:pt x="455772" y="106299"/>
                  </a:lnTo>
                  <a:lnTo>
                    <a:pt x="454247" y="108966"/>
                  </a:lnTo>
                  <a:lnTo>
                    <a:pt x="466535" y="143446"/>
                  </a:lnTo>
                  <a:lnTo>
                    <a:pt x="455009" y="141160"/>
                  </a:lnTo>
                  <a:lnTo>
                    <a:pt x="457771" y="148114"/>
                  </a:lnTo>
                  <a:lnTo>
                    <a:pt x="465011" y="147447"/>
                  </a:lnTo>
                  <a:lnTo>
                    <a:pt x="468535" y="180117"/>
                  </a:lnTo>
                  <a:lnTo>
                    <a:pt x="433769" y="196500"/>
                  </a:lnTo>
                  <a:lnTo>
                    <a:pt x="434435" y="193929"/>
                  </a:lnTo>
                  <a:lnTo>
                    <a:pt x="431388" y="191833"/>
                  </a:lnTo>
                  <a:lnTo>
                    <a:pt x="412814" y="194024"/>
                  </a:lnTo>
                  <a:lnTo>
                    <a:pt x="414814" y="211455"/>
                  </a:lnTo>
                  <a:lnTo>
                    <a:pt x="408147" y="213265"/>
                  </a:lnTo>
                  <a:lnTo>
                    <a:pt x="397955" y="215074"/>
                  </a:lnTo>
                  <a:lnTo>
                    <a:pt x="394716" y="195739"/>
                  </a:lnTo>
                  <a:lnTo>
                    <a:pt x="379476" y="192500"/>
                  </a:lnTo>
                  <a:lnTo>
                    <a:pt x="368237" y="194691"/>
                  </a:lnTo>
                  <a:lnTo>
                    <a:pt x="369951" y="198977"/>
                  </a:lnTo>
                  <a:lnTo>
                    <a:pt x="366999" y="198501"/>
                  </a:lnTo>
                  <a:lnTo>
                    <a:pt x="378238" y="215932"/>
                  </a:lnTo>
                  <a:lnTo>
                    <a:pt x="374142" y="218694"/>
                  </a:lnTo>
                  <a:lnTo>
                    <a:pt x="374618" y="225933"/>
                  </a:lnTo>
                  <a:lnTo>
                    <a:pt x="377380" y="226981"/>
                  </a:lnTo>
                  <a:lnTo>
                    <a:pt x="378809" y="237172"/>
                  </a:lnTo>
                  <a:lnTo>
                    <a:pt x="381571" y="236220"/>
                  </a:lnTo>
                  <a:lnTo>
                    <a:pt x="384048" y="246602"/>
                  </a:lnTo>
                  <a:lnTo>
                    <a:pt x="378523" y="265176"/>
                  </a:lnTo>
                  <a:lnTo>
                    <a:pt x="381667" y="274320"/>
                  </a:lnTo>
                  <a:lnTo>
                    <a:pt x="377762" y="276225"/>
                  </a:lnTo>
                  <a:lnTo>
                    <a:pt x="381857" y="285845"/>
                  </a:lnTo>
                  <a:lnTo>
                    <a:pt x="371475" y="293751"/>
                  </a:lnTo>
                  <a:lnTo>
                    <a:pt x="375952" y="304705"/>
                  </a:lnTo>
                  <a:lnTo>
                    <a:pt x="373761" y="305657"/>
                  </a:lnTo>
                  <a:lnTo>
                    <a:pt x="378809" y="333184"/>
                  </a:lnTo>
                  <a:lnTo>
                    <a:pt x="383096" y="329565"/>
                  </a:lnTo>
                  <a:lnTo>
                    <a:pt x="384906" y="334042"/>
                  </a:lnTo>
                  <a:lnTo>
                    <a:pt x="392049" y="333089"/>
                  </a:lnTo>
                  <a:lnTo>
                    <a:pt x="392049" y="347853"/>
                  </a:lnTo>
                  <a:lnTo>
                    <a:pt x="397764" y="364712"/>
                  </a:lnTo>
                  <a:lnTo>
                    <a:pt x="405670" y="361283"/>
                  </a:lnTo>
                  <a:lnTo>
                    <a:pt x="421005" y="381000"/>
                  </a:lnTo>
                  <a:lnTo>
                    <a:pt x="423100" y="380047"/>
                  </a:lnTo>
                  <a:lnTo>
                    <a:pt x="429292" y="392049"/>
                  </a:lnTo>
                  <a:lnTo>
                    <a:pt x="423672" y="395859"/>
                  </a:lnTo>
                  <a:lnTo>
                    <a:pt x="429292" y="403765"/>
                  </a:lnTo>
                  <a:lnTo>
                    <a:pt x="419862" y="414242"/>
                  </a:lnTo>
                  <a:lnTo>
                    <a:pt x="416433" y="411099"/>
                  </a:lnTo>
                  <a:lnTo>
                    <a:pt x="433292" y="432054"/>
                  </a:lnTo>
                  <a:lnTo>
                    <a:pt x="442817" y="450437"/>
                  </a:lnTo>
                  <a:lnTo>
                    <a:pt x="434340" y="462534"/>
                  </a:lnTo>
                  <a:lnTo>
                    <a:pt x="433864" y="470154"/>
                  </a:lnTo>
                  <a:lnTo>
                    <a:pt x="436912" y="471678"/>
                  </a:lnTo>
                  <a:lnTo>
                    <a:pt x="426911" y="474440"/>
                  </a:lnTo>
                  <a:lnTo>
                    <a:pt x="413290" y="484346"/>
                  </a:lnTo>
                  <a:lnTo>
                    <a:pt x="413099" y="487584"/>
                  </a:lnTo>
                  <a:lnTo>
                    <a:pt x="405765" y="489204"/>
                  </a:lnTo>
                  <a:lnTo>
                    <a:pt x="402146" y="492728"/>
                  </a:lnTo>
                  <a:lnTo>
                    <a:pt x="398907" y="500824"/>
                  </a:lnTo>
                  <a:lnTo>
                    <a:pt x="390144" y="507968"/>
                  </a:lnTo>
                  <a:lnTo>
                    <a:pt x="394525" y="517588"/>
                  </a:lnTo>
                  <a:lnTo>
                    <a:pt x="390430" y="512445"/>
                  </a:lnTo>
                  <a:lnTo>
                    <a:pt x="384429" y="515112"/>
                  </a:lnTo>
                  <a:lnTo>
                    <a:pt x="384048" y="521875"/>
                  </a:lnTo>
                  <a:lnTo>
                    <a:pt x="378523" y="525304"/>
                  </a:lnTo>
                  <a:lnTo>
                    <a:pt x="374332" y="539496"/>
                  </a:lnTo>
                  <a:lnTo>
                    <a:pt x="369856" y="544639"/>
                  </a:lnTo>
                  <a:lnTo>
                    <a:pt x="371951" y="555403"/>
                  </a:lnTo>
                  <a:lnTo>
                    <a:pt x="364427" y="558832"/>
                  </a:lnTo>
                  <a:lnTo>
                    <a:pt x="376524" y="578929"/>
                  </a:lnTo>
                  <a:lnTo>
                    <a:pt x="379000" y="599599"/>
                  </a:lnTo>
                  <a:lnTo>
                    <a:pt x="396240" y="602742"/>
                  </a:lnTo>
                  <a:lnTo>
                    <a:pt x="390144" y="632079"/>
                  </a:lnTo>
                  <a:lnTo>
                    <a:pt x="391287" y="639508"/>
                  </a:lnTo>
                  <a:lnTo>
                    <a:pt x="397479" y="602932"/>
                  </a:lnTo>
                  <a:lnTo>
                    <a:pt x="399002" y="607123"/>
                  </a:lnTo>
                  <a:lnTo>
                    <a:pt x="392716" y="640175"/>
                  </a:lnTo>
                  <a:lnTo>
                    <a:pt x="395859" y="643509"/>
                  </a:lnTo>
                  <a:lnTo>
                    <a:pt x="395478" y="647414"/>
                  </a:lnTo>
                  <a:lnTo>
                    <a:pt x="392525" y="648271"/>
                  </a:lnTo>
                  <a:lnTo>
                    <a:pt x="392049" y="652272"/>
                  </a:lnTo>
                  <a:lnTo>
                    <a:pt x="396621" y="654844"/>
                  </a:lnTo>
                  <a:lnTo>
                    <a:pt x="395574" y="657796"/>
                  </a:lnTo>
                  <a:lnTo>
                    <a:pt x="392049" y="658654"/>
                  </a:lnTo>
                  <a:lnTo>
                    <a:pt x="388048" y="655891"/>
                  </a:lnTo>
                  <a:lnTo>
                    <a:pt x="384715" y="658368"/>
                  </a:lnTo>
                  <a:lnTo>
                    <a:pt x="381571" y="667226"/>
                  </a:lnTo>
                  <a:lnTo>
                    <a:pt x="386620" y="667417"/>
                  </a:lnTo>
                  <a:lnTo>
                    <a:pt x="390240" y="670750"/>
                  </a:lnTo>
                  <a:lnTo>
                    <a:pt x="395383" y="685609"/>
                  </a:lnTo>
                  <a:lnTo>
                    <a:pt x="403765" y="687800"/>
                  </a:lnTo>
                  <a:lnTo>
                    <a:pt x="405765" y="697516"/>
                  </a:lnTo>
                  <a:lnTo>
                    <a:pt x="419481" y="702754"/>
                  </a:lnTo>
                  <a:lnTo>
                    <a:pt x="437198" y="714280"/>
                  </a:lnTo>
                  <a:lnTo>
                    <a:pt x="435579" y="717804"/>
                  </a:lnTo>
                  <a:lnTo>
                    <a:pt x="441103" y="718756"/>
                  </a:lnTo>
                  <a:lnTo>
                    <a:pt x="441674" y="722757"/>
                  </a:lnTo>
                  <a:lnTo>
                    <a:pt x="449866" y="725424"/>
                  </a:lnTo>
                  <a:lnTo>
                    <a:pt x="452819" y="741045"/>
                  </a:lnTo>
                  <a:lnTo>
                    <a:pt x="448056" y="744664"/>
                  </a:lnTo>
                  <a:lnTo>
                    <a:pt x="442246" y="744188"/>
                  </a:lnTo>
                  <a:lnTo>
                    <a:pt x="436150" y="738188"/>
                  </a:lnTo>
                  <a:lnTo>
                    <a:pt x="428340" y="746760"/>
                  </a:lnTo>
                  <a:lnTo>
                    <a:pt x="432245" y="753999"/>
                  </a:lnTo>
                  <a:lnTo>
                    <a:pt x="427577" y="762857"/>
                  </a:lnTo>
                  <a:lnTo>
                    <a:pt x="408718" y="771334"/>
                  </a:lnTo>
                  <a:lnTo>
                    <a:pt x="380905" y="777049"/>
                  </a:lnTo>
                  <a:lnTo>
                    <a:pt x="376237" y="777049"/>
                  </a:lnTo>
                  <a:lnTo>
                    <a:pt x="356807" y="758095"/>
                  </a:lnTo>
                  <a:lnTo>
                    <a:pt x="352711" y="758095"/>
                  </a:lnTo>
                  <a:lnTo>
                    <a:pt x="350044" y="745617"/>
                  </a:lnTo>
                  <a:lnTo>
                    <a:pt x="351663" y="733711"/>
                  </a:lnTo>
                  <a:lnTo>
                    <a:pt x="355759" y="731139"/>
                  </a:lnTo>
                  <a:lnTo>
                    <a:pt x="354330" y="727519"/>
                  </a:lnTo>
                  <a:lnTo>
                    <a:pt x="350330" y="730377"/>
                  </a:lnTo>
                  <a:lnTo>
                    <a:pt x="337661" y="708660"/>
                  </a:lnTo>
                  <a:lnTo>
                    <a:pt x="326231" y="698373"/>
                  </a:lnTo>
                  <a:lnTo>
                    <a:pt x="329470" y="697420"/>
                  </a:lnTo>
                  <a:lnTo>
                    <a:pt x="329946" y="694087"/>
                  </a:lnTo>
                  <a:lnTo>
                    <a:pt x="319469" y="695134"/>
                  </a:lnTo>
                  <a:lnTo>
                    <a:pt x="320993" y="689038"/>
                  </a:lnTo>
                  <a:lnTo>
                    <a:pt x="311944" y="691610"/>
                  </a:lnTo>
                  <a:lnTo>
                    <a:pt x="311563" y="687800"/>
                  </a:lnTo>
                  <a:lnTo>
                    <a:pt x="307563" y="687229"/>
                  </a:lnTo>
                  <a:lnTo>
                    <a:pt x="310515" y="680466"/>
                  </a:lnTo>
                  <a:lnTo>
                    <a:pt x="306419" y="681133"/>
                  </a:lnTo>
                  <a:lnTo>
                    <a:pt x="306514" y="678942"/>
                  </a:lnTo>
                  <a:lnTo>
                    <a:pt x="298704" y="677513"/>
                  </a:lnTo>
                  <a:lnTo>
                    <a:pt x="296037" y="681228"/>
                  </a:lnTo>
                  <a:lnTo>
                    <a:pt x="286131" y="667702"/>
                  </a:lnTo>
                  <a:lnTo>
                    <a:pt x="277368" y="674084"/>
                  </a:lnTo>
                  <a:lnTo>
                    <a:pt x="272320" y="670560"/>
                  </a:lnTo>
                  <a:lnTo>
                    <a:pt x="267271" y="671608"/>
                  </a:lnTo>
                  <a:lnTo>
                    <a:pt x="259652" y="667798"/>
                  </a:lnTo>
                  <a:lnTo>
                    <a:pt x="259842" y="665512"/>
                  </a:lnTo>
                  <a:lnTo>
                    <a:pt x="257080" y="665035"/>
                  </a:lnTo>
                  <a:lnTo>
                    <a:pt x="257556" y="660940"/>
                  </a:lnTo>
                  <a:lnTo>
                    <a:pt x="255461" y="660844"/>
                  </a:lnTo>
                  <a:lnTo>
                    <a:pt x="252984" y="673894"/>
                  </a:lnTo>
                  <a:lnTo>
                    <a:pt x="249460" y="667893"/>
                  </a:lnTo>
                  <a:lnTo>
                    <a:pt x="244412" y="670084"/>
                  </a:lnTo>
                  <a:lnTo>
                    <a:pt x="239935" y="667798"/>
                  </a:lnTo>
                  <a:lnTo>
                    <a:pt x="241078" y="677323"/>
                  </a:lnTo>
                  <a:lnTo>
                    <a:pt x="237363" y="679513"/>
                  </a:lnTo>
                  <a:lnTo>
                    <a:pt x="201454" y="687514"/>
                  </a:lnTo>
                  <a:lnTo>
                    <a:pt x="185166" y="685419"/>
                  </a:lnTo>
                  <a:lnTo>
                    <a:pt x="168879" y="689896"/>
                  </a:lnTo>
                  <a:lnTo>
                    <a:pt x="163259" y="694658"/>
                  </a:lnTo>
                  <a:lnTo>
                    <a:pt x="147637" y="698182"/>
                  </a:lnTo>
                  <a:lnTo>
                    <a:pt x="130873" y="690658"/>
                  </a:lnTo>
                  <a:lnTo>
                    <a:pt x="131826" y="686657"/>
                  </a:lnTo>
                  <a:lnTo>
                    <a:pt x="127445" y="683990"/>
                  </a:lnTo>
                  <a:lnTo>
                    <a:pt x="126397" y="689134"/>
                  </a:lnTo>
                  <a:lnTo>
                    <a:pt x="108585" y="682942"/>
                  </a:lnTo>
                  <a:lnTo>
                    <a:pt x="99917" y="683038"/>
                  </a:lnTo>
                  <a:lnTo>
                    <a:pt x="95536" y="672465"/>
                  </a:lnTo>
                  <a:lnTo>
                    <a:pt x="87154" y="673322"/>
                  </a:lnTo>
                  <a:lnTo>
                    <a:pt x="86582" y="669703"/>
                  </a:lnTo>
                  <a:lnTo>
                    <a:pt x="75533" y="669988"/>
                  </a:lnTo>
                  <a:lnTo>
                    <a:pt x="65627" y="657034"/>
                  </a:lnTo>
                  <a:lnTo>
                    <a:pt x="72390" y="646747"/>
                  </a:lnTo>
                  <a:lnTo>
                    <a:pt x="51721" y="624745"/>
                  </a:lnTo>
                  <a:lnTo>
                    <a:pt x="47340" y="611314"/>
                  </a:lnTo>
                  <a:lnTo>
                    <a:pt x="53245" y="603504"/>
                  </a:lnTo>
                  <a:lnTo>
                    <a:pt x="33719" y="590264"/>
                  </a:lnTo>
                  <a:lnTo>
                    <a:pt x="14669" y="569690"/>
                  </a:lnTo>
                  <a:lnTo>
                    <a:pt x="18669" y="563594"/>
                  </a:lnTo>
                  <a:lnTo>
                    <a:pt x="19050" y="538829"/>
                  </a:lnTo>
                  <a:lnTo>
                    <a:pt x="41148" y="531495"/>
                  </a:lnTo>
                  <a:lnTo>
                    <a:pt x="48101" y="526256"/>
                  </a:lnTo>
                  <a:lnTo>
                    <a:pt x="51816" y="527304"/>
                  </a:lnTo>
                  <a:lnTo>
                    <a:pt x="58769" y="522637"/>
                  </a:lnTo>
                  <a:lnTo>
                    <a:pt x="60674" y="515683"/>
                  </a:lnTo>
                  <a:lnTo>
                    <a:pt x="44101" y="496252"/>
                  </a:lnTo>
                  <a:lnTo>
                    <a:pt x="43149" y="483394"/>
                  </a:lnTo>
                  <a:lnTo>
                    <a:pt x="38576" y="474631"/>
                  </a:lnTo>
                  <a:lnTo>
                    <a:pt x="23908" y="470154"/>
                  </a:lnTo>
                  <a:lnTo>
                    <a:pt x="10382" y="472535"/>
                  </a:lnTo>
                  <a:lnTo>
                    <a:pt x="9525" y="466820"/>
                  </a:lnTo>
                  <a:lnTo>
                    <a:pt x="12478" y="460153"/>
                  </a:lnTo>
                  <a:lnTo>
                    <a:pt x="12097" y="452723"/>
                  </a:lnTo>
                  <a:lnTo>
                    <a:pt x="25908" y="432530"/>
                  </a:lnTo>
                  <a:lnTo>
                    <a:pt x="20955" y="428053"/>
                  </a:lnTo>
                  <a:lnTo>
                    <a:pt x="25813" y="421291"/>
                  </a:lnTo>
                  <a:lnTo>
                    <a:pt x="32575" y="422815"/>
                  </a:lnTo>
                  <a:lnTo>
                    <a:pt x="46197" y="406146"/>
                  </a:lnTo>
                  <a:lnTo>
                    <a:pt x="41053" y="400050"/>
                  </a:lnTo>
                  <a:lnTo>
                    <a:pt x="56388" y="380333"/>
                  </a:lnTo>
                  <a:lnTo>
                    <a:pt x="52674" y="376047"/>
                  </a:lnTo>
                  <a:lnTo>
                    <a:pt x="49435" y="378714"/>
                  </a:lnTo>
                  <a:lnTo>
                    <a:pt x="63055" y="364331"/>
                  </a:lnTo>
                  <a:lnTo>
                    <a:pt x="60960" y="362807"/>
                  </a:lnTo>
                  <a:lnTo>
                    <a:pt x="67913" y="359854"/>
                  </a:lnTo>
                  <a:lnTo>
                    <a:pt x="68294" y="356901"/>
                  </a:lnTo>
                  <a:lnTo>
                    <a:pt x="82391" y="347853"/>
                  </a:lnTo>
                  <a:lnTo>
                    <a:pt x="85249" y="343567"/>
                  </a:lnTo>
                  <a:lnTo>
                    <a:pt x="77153" y="335470"/>
                  </a:lnTo>
                  <a:lnTo>
                    <a:pt x="87059" y="330898"/>
                  </a:lnTo>
                  <a:lnTo>
                    <a:pt x="86963" y="326041"/>
                  </a:lnTo>
                  <a:lnTo>
                    <a:pt x="80677" y="315468"/>
                  </a:lnTo>
                  <a:lnTo>
                    <a:pt x="56293" y="289084"/>
                  </a:lnTo>
                  <a:lnTo>
                    <a:pt x="80867" y="264223"/>
                  </a:lnTo>
                  <a:lnTo>
                    <a:pt x="85535" y="263461"/>
                  </a:lnTo>
                  <a:lnTo>
                    <a:pt x="96584" y="269938"/>
                  </a:lnTo>
                  <a:lnTo>
                    <a:pt x="87916" y="257556"/>
                  </a:lnTo>
                  <a:lnTo>
                    <a:pt x="94965" y="246507"/>
                  </a:lnTo>
                  <a:lnTo>
                    <a:pt x="90964" y="241649"/>
                  </a:lnTo>
                  <a:lnTo>
                    <a:pt x="95060" y="235934"/>
                  </a:lnTo>
                  <a:lnTo>
                    <a:pt x="99822" y="238411"/>
                  </a:lnTo>
                  <a:lnTo>
                    <a:pt x="116300" y="217551"/>
                  </a:lnTo>
                  <a:lnTo>
                    <a:pt x="127064" y="213836"/>
                  </a:lnTo>
                  <a:lnTo>
                    <a:pt x="132302" y="209931"/>
                  </a:lnTo>
                  <a:lnTo>
                    <a:pt x="132016" y="206025"/>
                  </a:lnTo>
                  <a:lnTo>
                    <a:pt x="137732" y="202787"/>
                  </a:lnTo>
                  <a:lnTo>
                    <a:pt x="128969" y="205264"/>
                  </a:lnTo>
                  <a:lnTo>
                    <a:pt x="124206" y="199453"/>
                  </a:lnTo>
                  <a:lnTo>
                    <a:pt x="129635" y="195167"/>
                  </a:lnTo>
                  <a:lnTo>
                    <a:pt x="119253" y="179546"/>
                  </a:lnTo>
                  <a:lnTo>
                    <a:pt x="116110" y="180784"/>
                  </a:lnTo>
                  <a:lnTo>
                    <a:pt x="114300" y="173641"/>
                  </a:lnTo>
                  <a:lnTo>
                    <a:pt x="99250" y="180975"/>
                  </a:lnTo>
                  <a:lnTo>
                    <a:pt x="96774" y="171545"/>
                  </a:lnTo>
                  <a:lnTo>
                    <a:pt x="99060" y="164687"/>
                  </a:lnTo>
                  <a:lnTo>
                    <a:pt x="96107" y="161639"/>
                  </a:lnTo>
                  <a:lnTo>
                    <a:pt x="94488" y="163163"/>
                  </a:lnTo>
                  <a:lnTo>
                    <a:pt x="83820" y="150209"/>
                  </a:lnTo>
                  <a:lnTo>
                    <a:pt x="81439" y="151447"/>
                  </a:lnTo>
                  <a:lnTo>
                    <a:pt x="70675" y="142780"/>
                  </a:lnTo>
                  <a:lnTo>
                    <a:pt x="69532" y="150019"/>
                  </a:lnTo>
                  <a:lnTo>
                    <a:pt x="59722" y="14173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3" name="Freihandform: Form 192">
              <a:extLst>
                <a:ext uri="{FF2B5EF4-FFF2-40B4-BE49-F238E27FC236}">
                  <a16:creationId xmlns:a16="http://schemas.microsoft.com/office/drawing/2014/main" id="{53F2DAB0-FF96-4FE7-960B-B43EE366CF55}"/>
                </a:ext>
              </a:extLst>
            </p:cNvPr>
            <p:cNvSpPr/>
            <p:nvPr/>
          </p:nvSpPr>
          <p:spPr>
            <a:xfrm>
              <a:off x="1108132" y="3445365"/>
              <a:ext cx="425700" cy="297000"/>
            </a:xfrm>
            <a:custGeom>
              <a:avLst/>
              <a:gdLst>
                <a:gd name="connsiteX0" fmla="*/ 97250 w 819150"/>
                <a:gd name="connsiteY0" fmla="*/ 468725 h 571500"/>
                <a:gd name="connsiteX1" fmla="*/ 84772 w 819150"/>
                <a:gd name="connsiteY1" fmla="*/ 468440 h 571500"/>
                <a:gd name="connsiteX2" fmla="*/ 77152 w 819150"/>
                <a:gd name="connsiteY2" fmla="*/ 459010 h 571500"/>
                <a:gd name="connsiteX3" fmla="*/ 69818 w 819150"/>
                <a:gd name="connsiteY3" fmla="*/ 458819 h 571500"/>
                <a:gd name="connsiteX4" fmla="*/ 66484 w 819150"/>
                <a:gd name="connsiteY4" fmla="*/ 455295 h 571500"/>
                <a:gd name="connsiteX5" fmla="*/ 67437 w 819150"/>
                <a:gd name="connsiteY5" fmla="*/ 452723 h 571500"/>
                <a:gd name="connsiteX6" fmla="*/ 58007 w 819150"/>
                <a:gd name="connsiteY6" fmla="*/ 448247 h 571500"/>
                <a:gd name="connsiteX7" fmla="*/ 53435 w 819150"/>
                <a:gd name="connsiteY7" fmla="*/ 447675 h 571500"/>
                <a:gd name="connsiteX8" fmla="*/ 52292 w 819150"/>
                <a:gd name="connsiteY8" fmla="*/ 455867 h 571500"/>
                <a:gd name="connsiteX9" fmla="*/ 47339 w 819150"/>
                <a:gd name="connsiteY9" fmla="*/ 455676 h 571500"/>
                <a:gd name="connsiteX10" fmla="*/ 47434 w 819150"/>
                <a:gd name="connsiteY10" fmla="*/ 453390 h 571500"/>
                <a:gd name="connsiteX11" fmla="*/ 42767 w 819150"/>
                <a:gd name="connsiteY11" fmla="*/ 450723 h 571500"/>
                <a:gd name="connsiteX12" fmla="*/ 31147 w 819150"/>
                <a:gd name="connsiteY12" fmla="*/ 454247 h 571500"/>
                <a:gd name="connsiteX13" fmla="*/ 28194 w 819150"/>
                <a:gd name="connsiteY13" fmla="*/ 452533 h 571500"/>
                <a:gd name="connsiteX14" fmla="*/ 26194 w 819150"/>
                <a:gd name="connsiteY14" fmla="*/ 445294 h 571500"/>
                <a:gd name="connsiteX15" fmla="*/ 31909 w 819150"/>
                <a:gd name="connsiteY15" fmla="*/ 441770 h 571500"/>
                <a:gd name="connsiteX16" fmla="*/ 33814 w 819150"/>
                <a:gd name="connsiteY16" fmla="*/ 442912 h 571500"/>
                <a:gd name="connsiteX17" fmla="*/ 36385 w 819150"/>
                <a:gd name="connsiteY17" fmla="*/ 439484 h 571500"/>
                <a:gd name="connsiteX18" fmla="*/ 34957 w 819150"/>
                <a:gd name="connsiteY18" fmla="*/ 436817 h 571500"/>
                <a:gd name="connsiteX19" fmla="*/ 37052 w 819150"/>
                <a:gd name="connsiteY19" fmla="*/ 435578 h 571500"/>
                <a:gd name="connsiteX20" fmla="*/ 33623 w 819150"/>
                <a:gd name="connsiteY20" fmla="*/ 433197 h 571500"/>
                <a:gd name="connsiteX21" fmla="*/ 49244 w 819150"/>
                <a:gd name="connsiteY21" fmla="*/ 421577 h 571500"/>
                <a:gd name="connsiteX22" fmla="*/ 62008 w 819150"/>
                <a:gd name="connsiteY22" fmla="*/ 415862 h 571500"/>
                <a:gd name="connsiteX23" fmla="*/ 58960 w 819150"/>
                <a:gd name="connsiteY23" fmla="*/ 417004 h 571500"/>
                <a:gd name="connsiteX24" fmla="*/ 57817 w 819150"/>
                <a:gd name="connsiteY24" fmla="*/ 413766 h 571500"/>
                <a:gd name="connsiteX25" fmla="*/ 47720 w 819150"/>
                <a:gd name="connsiteY25" fmla="*/ 417291 h 571500"/>
                <a:gd name="connsiteX26" fmla="*/ 36481 w 819150"/>
                <a:gd name="connsiteY26" fmla="*/ 408432 h 571500"/>
                <a:gd name="connsiteX27" fmla="*/ 28099 w 819150"/>
                <a:gd name="connsiteY27" fmla="*/ 412814 h 571500"/>
                <a:gd name="connsiteX28" fmla="*/ 25051 w 819150"/>
                <a:gd name="connsiteY28" fmla="*/ 417957 h 571500"/>
                <a:gd name="connsiteX29" fmla="*/ 16192 w 819150"/>
                <a:gd name="connsiteY29" fmla="*/ 412718 h 571500"/>
                <a:gd name="connsiteX30" fmla="*/ 11716 w 819150"/>
                <a:gd name="connsiteY30" fmla="*/ 404622 h 571500"/>
                <a:gd name="connsiteX31" fmla="*/ 14383 w 819150"/>
                <a:gd name="connsiteY31" fmla="*/ 386810 h 571500"/>
                <a:gd name="connsiteX32" fmla="*/ 11335 w 819150"/>
                <a:gd name="connsiteY32" fmla="*/ 378619 h 571500"/>
                <a:gd name="connsiteX33" fmla="*/ 14764 w 819150"/>
                <a:gd name="connsiteY33" fmla="*/ 366522 h 571500"/>
                <a:gd name="connsiteX34" fmla="*/ 9525 w 819150"/>
                <a:gd name="connsiteY34" fmla="*/ 365474 h 571500"/>
                <a:gd name="connsiteX35" fmla="*/ 12287 w 819150"/>
                <a:gd name="connsiteY35" fmla="*/ 362331 h 571500"/>
                <a:gd name="connsiteX36" fmla="*/ 21145 w 819150"/>
                <a:gd name="connsiteY36" fmla="*/ 358045 h 571500"/>
                <a:gd name="connsiteX37" fmla="*/ 39910 w 819150"/>
                <a:gd name="connsiteY37" fmla="*/ 356997 h 571500"/>
                <a:gd name="connsiteX38" fmla="*/ 40958 w 819150"/>
                <a:gd name="connsiteY38" fmla="*/ 346805 h 571500"/>
                <a:gd name="connsiteX39" fmla="*/ 43624 w 819150"/>
                <a:gd name="connsiteY39" fmla="*/ 343853 h 571500"/>
                <a:gd name="connsiteX40" fmla="*/ 52387 w 819150"/>
                <a:gd name="connsiteY40" fmla="*/ 340900 h 571500"/>
                <a:gd name="connsiteX41" fmla="*/ 63151 w 819150"/>
                <a:gd name="connsiteY41" fmla="*/ 348044 h 571500"/>
                <a:gd name="connsiteX42" fmla="*/ 71628 w 819150"/>
                <a:gd name="connsiteY42" fmla="*/ 338804 h 571500"/>
                <a:gd name="connsiteX43" fmla="*/ 88773 w 819150"/>
                <a:gd name="connsiteY43" fmla="*/ 334994 h 571500"/>
                <a:gd name="connsiteX44" fmla="*/ 96774 w 819150"/>
                <a:gd name="connsiteY44" fmla="*/ 341186 h 571500"/>
                <a:gd name="connsiteX45" fmla="*/ 104584 w 819150"/>
                <a:gd name="connsiteY45" fmla="*/ 357092 h 571500"/>
                <a:gd name="connsiteX46" fmla="*/ 111442 w 819150"/>
                <a:gd name="connsiteY46" fmla="*/ 358616 h 571500"/>
                <a:gd name="connsiteX47" fmla="*/ 114776 w 819150"/>
                <a:gd name="connsiteY47" fmla="*/ 356521 h 571500"/>
                <a:gd name="connsiteX48" fmla="*/ 114205 w 819150"/>
                <a:gd name="connsiteY48" fmla="*/ 341948 h 571500"/>
                <a:gd name="connsiteX49" fmla="*/ 119158 w 819150"/>
                <a:gd name="connsiteY49" fmla="*/ 340424 h 571500"/>
                <a:gd name="connsiteX50" fmla="*/ 115919 w 819150"/>
                <a:gd name="connsiteY50" fmla="*/ 344615 h 571500"/>
                <a:gd name="connsiteX51" fmla="*/ 116681 w 819150"/>
                <a:gd name="connsiteY51" fmla="*/ 352139 h 571500"/>
                <a:gd name="connsiteX52" fmla="*/ 124396 w 819150"/>
                <a:gd name="connsiteY52" fmla="*/ 355473 h 571500"/>
                <a:gd name="connsiteX53" fmla="*/ 126397 w 819150"/>
                <a:gd name="connsiteY53" fmla="*/ 352520 h 571500"/>
                <a:gd name="connsiteX54" fmla="*/ 123920 w 819150"/>
                <a:gd name="connsiteY54" fmla="*/ 346805 h 571500"/>
                <a:gd name="connsiteX55" fmla="*/ 128302 w 819150"/>
                <a:gd name="connsiteY55" fmla="*/ 344615 h 571500"/>
                <a:gd name="connsiteX56" fmla="*/ 129826 w 819150"/>
                <a:gd name="connsiteY56" fmla="*/ 336995 h 571500"/>
                <a:gd name="connsiteX57" fmla="*/ 123825 w 819150"/>
                <a:gd name="connsiteY57" fmla="*/ 324136 h 571500"/>
                <a:gd name="connsiteX58" fmla="*/ 132397 w 819150"/>
                <a:gd name="connsiteY58" fmla="*/ 317278 h 571500"/>
                <a:gd name="connsiteX59" fmla="*/ 132207 w 819150"/>
                <a:gd name="connsiteY59" fmla="*/ 314706 h 571500"/>
                <a:gd name="connsiteX60" fmla="*/ 135922 w 819150"/>
                <a:gd name="connsiteY60" fmla="*/ 316897 h 571500"/>
                <a:gd name="connsiteX61" fmla="*/ 143161 w 819150"/>
                <a:gd name="connsiteY61" fmla="*/ 315278 h 571500"/>
                <a:gd name="connsiteX62" fmla="*/ 154305 w 819150"/>
                <a:gd name="connsiteY62" fmla="*/ 317183 h 571500"/>
                <a:gd name="connsiteX63" fmla="*/ 140113 w 819150"/>
                <a:gd name="connsiteY63" fmla="*/ 301657 h 571500"/>
                <a:gd name="connsiteX64" fmla="*/ 141065 w 819150"/>
                <a:gd name="connsiteY64" fmla="*/ 287179 h 571500"/>
                <a:gd name="connsiteX65" fmla="*/ 149352 w 819150"/>
                <a:gd name="connsiteY65" fmla="*/ 296132 h 571500"/>
                <a:gd name="connsiteX66" fmla="*/ 153829 w 819150"/>
                <a:gd name="connsiteY66" fmla="*/ 297180 h 571500"/>
                <a:gd name="connsiteX67" fmla="*/ 164116 w 819150"/>
                <a:gd name="connsiteY67" fmla="*/ 291560 h 571500"/>
                <a:gd name="connsiteX68" fmla="*/ 178784 w 819150"/>
                <a:gd name="connsiteY68" fmla="*/ 276797 h 571500"/>
                <a:gd name="connsiteX69" fmla="*/ 181832 w 819150"/>
                <a:gd name="connsiteY69" fmla="*/ 277654 h 571500"/>
                <a:gd name="connsiteX70" fmla="*/ 182213 w 819150"/>
                <a:gd name="connsiteY70" fmla="*/ 282131 h 571500"/>
                <a:gd name="connsiteX71" fmla="*/ 185356 w 819150"/>
                <a:gd name="connsiteY71" fmla="*/ 284798 h 571500"/>
                <a:gd name="connsiteX72" fmla="*/ 203359 w 819150"/>
                <a:gd name="connsiteY72" fmla="*/ 284226 h 571500"/>
                <a:gd name="connsiteX73" fmla="*/ 216979 w 819150"/>
                <a:gd name="connsiteY73" fmla="*/ 266795 h 571500"/>
                <a:gd name="connsiteX74" fmla="*/ 209074 w 819150"/>
                <a:gd name="connsiteY74" fmla="*/ 254794 h 571500"/>
                <a:gd name="connsiteX75" fmla="*/ 210598 w 819150"/>
                <a:gd name="connsiteY75" fmla="*/ 247174 h 571500"/>
                <a:gd name="connsiteX76" fmla="*/ 208502 w 819150"/>
                <a:gd name="connsiteY76" fmla="*/ 241745 h 571500"/>
                <a:gd name="connsiteX77" fmla="*/ 214027 w 819150"/>
                <a:gd name="connsiteY77" fmla="*/ 228219 h 571500"/>
                <a:gd name="connsiteX78" fmla="*/ 223552 w 819150"/>
                <a:gd name="connsiteY78" fmla="*/ 220504 h 571500"/>
                <a:gd name="connsiteX79" fmla="*/ 231553 w 819150"/>
                <a:gd name="connsiteY79" fmla="*/ 208407 h 571500"/>
                <a:gd name="connsiteX80" fmla="*/ 241554 w 819150"/>
                <a:gd name="connsiteY80" fmla="*/ 212408 h 571500"/>
                <a:gd name="connsiteX81" fmla="*/ 264128 w 819150"/>
                <a:gd name="connsiteY81" fmla="*/ 196691 h 571500"/>
                <a:gd name="connsiteX82" fmla="*/ 275082 w 819150"/>
                <a:gd name="connsiteY82" fmla="*/ 200311 h 571500"/>
                <a:gd name="connsiteX83" fmla="*/ 277844 w 819150"/>
                <a:gd name="connsiteY83" fmla="*/ 204692 h 571500"/>
                <a:gd name="connsiteX84" fmla="*/ 277368 w 819150"/>
                <a:gd name="connsiteY84" fmla="*/ 213265 h 571500"/>
                <a:gd name="connsiteX85" fmla="*/ 282797 w 819150"/>
                <a:gd name="connsiteY85" fmla="*/ 215741 h 571500"/>
                <a:gd name="connsiteX86" fmla="*/ 288322 w 819150"/>
                <a:gd name="connsiteY86" fmla="*/ 224981 h 571500"/>
                <a:gd name="connsiteX87" fmla="*/ 311182 w 819150"/>
                <a:gd name="connsiteY87" fmla="*/ 235553 h 571500"/>
                <a:gd name="connsiteX88" fmla="*/ 315849 w 819150"/>
                <a:gd name="connsiteY88" fmla="*/ 243459 h 571500"/>
                <a:gd name="connsiteX89" fmla="*/ 320992 w 819150"/>
                <a:gd name="connsiteY89" fmla="*/ 245269 h 571500"/>
                <a:gd name="connsiteX90" fmla="*/ 332518 w 819150"/>
                <a:gd name="connsiteY90" fmla="*/ 260795 h 571500"/>
                <a:gd name="connsiteX91" fmla="*/ 333470 w 819150"/>
                <a:gd name="connsiteY91" fmla="*/ 271653 h 571500"/>
                <a:gd name="connsiteX92" fmla="*/ 334518 w 819150"/>
                <a:gd name="connsiteY92" fmla="*/ 264986 h 571500"/>
                <a:gd name="connsiteX93" fmla="*/ 340042 w 819150"/>
                <a:gd name="connsiteY93" fmla="*/ 266129 h 571500"/>
                <a:gd name="connsiteX94" fmla="*/ 340995 w 819150"/>
                <a:gd name="connsiteY94" fmla="*/ 263462 h 571500"/>
                <a:gd name="connsiteX95" fmla="*/ 348234 w 819150"/>
                <a:gd name="connsiteY95" fmla="*/ 262795 h 571500"/>
                <a:gd name="connsiteX96" fmla="*/ 353473 w 819150"/>
                <a:gd name="connsiteY96" fmla="*/ 256889 h 571500"/>
                <a:gd name="connsiteX97" fmla="*/ 356235 w 819150"/>
                <a:gd name="connsiteY97" fmla="*/ 257651 h 571500"/>
                <a:gd name="connsiteX98" fmla="*/ 358902 w 819150"/>
                <a:gd name="connsiteY98" fmla="*/ 253651 h 571500"/>
                <a:gd name="connsiteX99" fmla="*/ 367284 w 819150"/>
                <a:gd name="connsiteY99" fmla="*/ 252032 h 571500"/>
                <a:gd name="connsiteX100" fmla="*/ 390239 w 819150"/>
                <a:gd name="connsiteY100" fmla="*/ 258413 h 571500"/>
                <a:gd name="connsiteX101" fmla="*/ 375475 w 819150"/>
                <a:gd name="connsiteY101" fmla="*/ 257556 h 571500"/>
                <a:gd name="connsiteX102" fmla="*/ 367951 w 819150"/>
                <a:gd name="connsiteY102" fmla="*/ 263271 h 571500"/>
                <a:gd name="connsiteX103" fmla="*/ 358426 w 819150"/>
                <a:gd name="connsiteY103" fmla="*/ 258032 h 571500"/>
                <a:gd name="connsiteX104" fmla="*/ 348710 w 819150"/>
                <a:gd name="connsiteY104" fmla="*/ 266033 h 571500"/>
                <a:gd name="connsiteX105" fmla="*/ 342900 w 819150"/>
                <a:gd name="connsiteY105" fmla="*/ 266795 h 571500"/>
                <a:gd name="connsiteX106" fmla="*/ 341376 w 819150"/>
                <a:gd name="connsiteY106" fmla="*/ 272320 h 571500"/>
                <a:gd name="connsiteX107" fmla="*/ 352425 w 819150"/>
                <a:gd name="connsiteY107" fmla="*/ 274606 h 571500"/>
                <a:gd name="connsiteX108" fmla="*/ 364522 w 819150"/>
                <a:gd name="connsiteY108" fmla="*/ 281654 h 571500"/>
                <a:gd name="connsiteX109" fmla="*/ 367284 w 819150"/>
                <a:gd name="connsiteY109" fmla="*/ 286036 h 571500"/>
                <a:gd name="connsiteX110" fmla="*/ 374809 w 819150"/>
                <a:gd name="connsiteY110" fmla="*/ 285464 h 571500"/>
                <a:gd name="connsiteX111" fmla="*/ 374523 w 819150"/>
                <a:gd name="connsiteY111" fmla="*/ 289846 h 571500"/>
                <a:gd name="connsiteX112" fmla="*/ 377190 w 819150"/>
                <a:gd name="connsiteY112" fmla="*/ 291465 h 571500"/>
                <a:gd name="connsiteX113" fmla="*/ 380047 w 819150"/>
                <a:gd name="connsiteY113" fmla="*/ 278416 h 571500"/>
                <a:gd name="connsiteX114" fmla="*/ 382619 w 819150"/>
                <a:gd name="connsiteY114" fmla="*/ 281559 h 571500"/>
                <a:gd name="connsiteX115" fmla="*/ 388715 w 819150"/>
                <a:gd name="connsiteY115" fmla="*/ 278797 h 571500"/>
                <a:gd name="connsiteX116" fmla="*/ 399955 w 819150"/>
                <a:gd name="connsiteY116" fmla="*/ 284417 h 571500"/>
                <a:gd name="connsiteX117" fmla="*/ 402908 w 819150"/>
                <a:gd name="connsiteY117" fmla="*/ 283369 h 571500"/>
                <a:gd name="connsiteX118" fmla="*/ 400240 w 819150"/>
                <a:gd name="connsiteY118" fmla="*/ 275558 h 571500"/>
                <a:gd name="connsiteX119" fmla="*/ 394621 w 819150"/>
                <a:gd name="connsiteY119" fmla="*/ 274225 h 571500"/>
                <a:gd name="connsiteX120" fmla="*/ 392430 w 819150"/>
                <a:gd name="connsiteY120" fmla="*/ 278225 h 571500"/>
                <a:gd name="connsiteX121" fmla="*/ 389096 w 819150"/>
                <a:gd name="connsiteY121" fmla="*/ 276987 h 571500"/>
                <a:gd name="connsiteX122" fmla="*/ 394335 w 819150"/>
                <a:gd name="connsiteY122" fmla="*/ 272129 h 571500"/>
                <a:gd name="connsiteX123" fmla="*/ 394335 w 819150"/>
                <a:gd name="connsiteY123" fmla="*/ 267176 h 571500"/>
                <a:gd name="connsiteX124" fmla="*/ 399193 w 819150"/>
                <a:gd name="connsiteY124" fmla="*/ 268510 h 571500"/>
                <a:gd name="connsiteX125" fmla="*/ 404336 w 819150"/>
                <a:gd name="connsiteY125" fmla="*/ 275939 h 571500"/>
                <a:gd name="connsiteX126" fmla="*/ 405670 w 819150"/>
                <a:gd name="connsiteY126" fmla="*/ 268319 h 571500"/>
                <a:gd name="connsiteX127" fmla="*/ 404717 w 819150"/>
                <a:gd name="connsiteY127" fmla="*/ 261366 h 571500"/>
                <a:gd name="connsiteX128" fmla="*/ 399288 w 819150"/>
                <a:gd name="connsiteY128" fmla="*/ 261080 h 571500"/>
                <a:gd name="connsiteX129" fmla="*/ 395287 w 819150"/>
                <a:gd name="connsiteY129" fmla="*/ 252317 h 571500"/>
                <a:gd name="connsiteX130" fmla="*/ 389572 w 819150"/>
                <a:gd name="connsiteY130" fmla="*/ 251651 h 571500"/>
                <a:gd name="connsiteX131" fmla="*/ 389191 w 819150"/>
                <a:gd name="connsiteY131" fmla="*/ 249745 h 571500"/>
                <a:gd name="connsiteX132" fmla="*/ 389858 w 819150"/>
                <a:gd name="connsiteY132" fmla="*/ 244316 h 571500"/>
                <a:gd name="connsiteX133" fmla="*/ 394049 w 819150"/>
                <a:gd name="connsiteY133" fmla="*/ 240983 h 571500"/>
                <a:gd name="connsiteX134" fmla="*/ 401383 w 819150"/>
                <a:gd name="connsiteY134" fmla="*/ 246983 h 571500"/>
                <a:gd name="connsiteX135" fmla="*/ 404336 w 819150"/>
                <a:gd name="connsiteY135" fmla="*/ 244697 h 571500"/>
                <a:gd name="connsiteX136" fmla="*/ 402622 w 819150"/>
                <a:gd name="connsiteY136" fmla="*/ 240411 h 571500"/>
                <a:gd name="connsiteX137" fmla="*/ 406717 w 819150"/>
                <a:gd name="connsiteY137" fmla="*/ 214789 h 571500"/>
                <a:gd name="connsiteX138" fmla="*/ 401955 w 819150"/>
                <a:gd name="connsiteY138" fmla="*/ 206312 h 571500"/>
                <a:gd name="connsiteX139" fmla="*/ 404717 w 819150"/>
                <a:gd name="connsiteY139" fmla="*/ 195834 h 571500"/>
                <a:gd name="connsiteX140" fmla="*/ 397383 w 819150"/>
                <a:gd name="connsiteY140" fmla="*/ 166211 h 571500"/>
                <a:gd name="connsiteX141" fmla="*/ 398431 w 819150"/>
                <a:gd name="connsiteY141" fmla="*/ 158877 h 571500"/>
                <a:gd name="connsiteX142" fmla="*/ 410146 w 819150"/>
                <a:gd name="connsiteY142" fmla="*/ 151448 h 571500"/>
                <a:gd name="connsiteX143" fmla="*/ 410623 w 819150"/>
                <a:gd name="connsiteY143" fmla="*/ 135255 h 571500"/>
                <a:gd name="connsiteX144" fmla="*/ 426529 w 819150"/>
                <a:gd name="connsiteY144" fmla="*/ 115729 h 571500"/>
                <a:gd name="connsiteX145" fmla="*/ 447484 w 819150"/>
                <a:gd name="connsiteY145" fmla="*/ 108014 h 571500"/>
                <a:gd name="connsiteX146" fmla="*/ 490252 w 819150"/>
                <a:gd name="connsiteY146" fmla="*/ 122206 h 571500"/>
                <a:gd name="connsiteX147" fmla="*/ 506158 w 819150"/>
                <a:gd name="connsiteY147" fmla="*/ 120872 h 571500"/>
                <a:gd name="connsiteX148" fmla="*/ 507206 w 819150"/>
                <a:gd name="connsiteY148" fmla="*/ 111824 h 571500"/>
                <a:gd name="connsiteX149" fmla="*/ 516350 w 819150"/>
                <a:gd name="connsiteY149" fmla="*/ 107156 h 571500"/>
                <a:gd name="connsiteX150" fmla="*/ 527209 w 819150"/>
                <a:gd name="connsiteY150" fmla="*/ 113633 h 571500"/>
                <a:gd name="connsiteX151" fmla="*/ 538639 w 819150"/>
                <a:gd name="connsiteY151" fmla="*/ 99822 h 571500"/>
                <a:gd name="connsiteX152" fmla="*/ 537019 w 819150"/>
                <a:gd name="connsiteY152" fmla="*/ 84296 h 571500"/>
                <a:gd name="connsiteX153" fmla="*/ 546259 w 819150"/>
                <a:gd name="connsiteY153" fmla="*/ 67723 h 571500"/>
                <a:gd name="connsiteX154" fmla="*/ 548545 w 819150"/>
                <a:gd name="connsiteY154" fmla="*/ 52292 h 571500"/>
                <a:gd name="connsiteX155" fmla="*/ 545021 w 819150"/>
                <a:gd name="connsiteY155" fmla="*/ 35719 h 571500"/>
                <a:gd name="connsiteX156" fmla="*/ 545878 w 819150"/>
                <a:gd name="connsiteY156" fmla="*/ 27813 h 571500"/>
                <a:gd name="connsiteX157" fmla="*/ 556165 w 819150"/>
                <a:gd name="connsiteY157" fmla="*/ 17240 h 571500"/>
                <a:gd name="connsiteX158" fmla="*/ 564547 w 819150"/>
                <a:gd name="connsiteY158" fmla="*/ 14097 h 571500"/>
                <a:gd name="connsiteX159" fmla="*/ 573310 w 819150"/>
                <a:gd name="connsiteY159" fmla="*/ 15621 h 571500"/>
                <a:gd name="connsiteX160" fmla="*/ 583787 w 819150"/>
                <a:gd name="connsiteY160" fmla="*/ 27718 h 571500"/>
                <a:gd name="connsiteX161" fmla="*/ 589217 w 819150"/>
                <a:gd name="connsiteY161" fmla="*/ 29528 h 571500"/>
                <a:gd name="connsiteX162" fmla="*/ 606457 w 819150"/>
                <a:gd name="connsiteY162" fmla="*/ 27718 h 571500"/>
                <a:gd name="connsiteX163" fmla="*/ 630079 w 819150"/>
                <a:gd name="connsiteY163" fmla="*/ 29337 h 571500"/>
                <a:gd name="connsiteX164" fmla="*/ 646938 w 819150"/>
                <a:gd name="connsiteY164" fmla="*/ 20193 h 571500"/>
                <a:gd name="connsiteX165" fmla="*/ 655034 w 819150"/>
                <a:gd name="connsiteY165" fmla="*/ 9525 h 571500"/>
                <a:gd name="connsiteX166" fmla="*/ 654367 w 819150"/>
                <a:gd name="connsiteY166" fmla="*/ 15240 h 571500"/>
                <a:gd name="connsiteX167" fmla="*/ 660463 w 819150"/>
                <a:gd name="connsiteY167" fmla="*/ 23336 h 571500"/>
                <a:gd name="connsiteX168" fmla="*/ 663988 w 819150"/>
                <a:gd name="connsiteY168" fmla="*/ 26099 h 571500"/>
                <a:gd name="connsiteX169" fmla="*/ 667702 w 819150"/>
                <a:gd name="connsiteY169" fmla="*/ 21527 h 571500"/>
                <a:gd name="connsiteX170" fmla="*/ 670084 w 819150"/>
                <a:gd name="connsiteY170" fmla="*/ 24479 h 571500"/>
                <a:gd name="connsiteX171" fmla="*/ 673417 w 819150"/>
                <a:gd name="connsiteY171" fmla="*/ 39815 h 571500"/>
                <a:gd name="connsiteX172" fmla="*/ 682847 w 819150"/>
                <a:gd name="connsiteY172" fmla="*/ 27051 h 571500"/>
                <a:gd name="connsiteX173" fmla="*/ 683038 w 819150"/>
                <a:gd name="connsiteY173" fmla="*/ 21908 h 571500"/>
                <a:gd name="connsiteX174" fmla="*/ 685324 w 819150"/>
                <a:gd name="connsiteY174" fmla="*/ 21812 h 571500"/>
                <a:gd name="connsiteX175" fmla="*/ 687991 w 819150"/>
                <a:gd name="connsiteY175" fmla="*/ 34481 h 571500"/>
                <a:gd name="connsiteX176" fmla="*/ 692467 w 819150"/>
                <a:gd name="connsiteY176" fmla="*/ 42386 h 571500"/>
                <a:gd name="connsiteX177" fmla="*/ 697420 w 819150"/>
                <a:gd name="connsiteY177" fmla="*/ 45815 h 571500"/>
                <a:gd name="connsiteX178" fmla="*/ 704564 w 819150"/>
                <a:gd name="connsiteY178" fmla="*/ 56960 h 571500"/>
                <a:gd name="connsiteX179" fmla="*/ 717328 w 819150"/>
                <a:gd name="connsiteY179" fmla="*/ 62389 h 571500"/>
                <a:gd name="connsiteX180" fmla="*/ 731996 w 819150"/>
                <a:gd name="connsiteY180" fmla="*/ 81629 h 571500"/>
                <a:gd name="connsiteX181" fmla="*/ 731139 w 819150"/>
                <a:gd name="connsiteY181" fmla="*/ 89916 h 571500"/>
                <a:gd name="connsiteX182" fmla="*/ 715804 w 819150"/>
                <a:gd name="connsiteY182" fmla="*/ 103442 h 571500"/>
                <a:gd name="connsiteX183" fmla="*/ 728662 w 819150"/>
                <a:gd name="connsiteY183" fmla="*/ 113062 h 571500"/>
                <a:gd name="connsiteX184" fmla="*/ 737807 w 819150"/>
                <a:gd name="connsiteY184" fmla="*/ 114967 h 571500"/>
                <a:gd name="connsiteX185" fmla="*/ 739521 w 819150"/>
                <a:gd name="connsiteY185" fmla="*/ 119062 h 571500"/>
                <a:gd name="connsiteX186" fmla="*/ 736283 w 819150"/>
                <a:gd name="connsiteY186" fmla="*/ 123825 h 571500"/>
                <a:gd name="connsiteX187" fmla="*/ 739235 w 819150"/>
                <a:gd name="connsiteY187" fmla="*/ 126968 h 571500"/>
                <a:gd name="connsiteX188" fmla="*/ 746379 w 819150"/>
                <a:gd name="connsiteY188" fmla="*/ 129731 h 571500"/>
                <a:gd name="connsiteX189" fmla="*/ 748093 w 819150"/>
                <a:gd name="connsiteY189" fmla="*/ 128302 h 571500"/>
                <a:gd name="connsiteX190" fmla="*/ 755904 w 819150"/>
                <a:gd name="connsiteY190" fmla="*/ 132779 h 571500"/>
                <a:gd name="connsiteX191" fmla="*/ 768572 w 819150"/>
                <a:gd name="connsiteY191" fmla="*/ 157353 h 571500"/>
                <a:gd name="connsiteX192" fmla="*/ 765810 w 819150"/>
                <a:gd name="connsiteY192" fmla="*/ 164306 h 571500"/>
                <a:gd name="connsiteX193" fmla="*/ 769906 w 819150"/>
                <a:gd name="connsiteY193" fmla="*/ 169831 h 571500"/>
                <a:gd name="connsiteX194" fmla="*/ 768096 w 819150"/>
                <a:gd name="connsiteY194" fmla="*/ 174403 h 571500"/>
                <a:gd name="connsiteX195" fmla="*/ 782955 w 819150"/>
                <a:gd name="connsiteY195" fmla="*/ 188024 h 571500"/>
                <a:gd name="connsiteX196" fmla="*/ 798957 w 819150"/>
                <a:gd name="connsiteY196" fmla="*/ 187928 h 571500"/>
                <a:gd name="connsiteX197" fmla="*/ 791813 w 819150"/>
                <a:gd name="connsiteY197" fmla="*/ 197644 h 571500"/>
                <a:gd name="connsiteX198" fmla="*/ 787051 w 819150"/>
                <a:gd name="connsiteY198" fmla="*/ 200216 h 571500"/>
                <a:gd name="connsiteX199" fmla="*/ 788670 w 819150"/>
                <a:gd name="connsiteY199" fmla="*/ 203645 h 571500"/>
                <a:gd name="connsiteX200" fmla="*/ 790956 w 819150"/>
                <a:gd name="connsiteY200" fmla="*/ 200216 h 571500"/>
                <a:gd name="connsiteX201" fmla="*/ 793813 w 819150"/>
                <a:gd name="connsiteY201" fmla="*/ 202883 h 571500"/>
                <a:gd name="connsiteX202" fmla="*/ 786860 w 819150"/>
                <a:gd name="connsiteY202" fmla="*/ 208502 h 571500"/>
                <a:gd name="connsiteX203" fmla="*/ 789718 w 819150"/>
                <a:gd name="connsiteY203" fmla="*/ 218980 h 571500"/>
                <a:gd name="connsiteX204" fmla="*/ 788670 w 819150"/>
                <a:gd name="connsiteY204" fmla="*/ 225457 h 571500"/>
                <a:gd name="connsiteX205" fmla="*/ 776097 w 819150"/>
                <a:gd name="connsiteY205" fmla="*/ 227648 h 571500"/>
                <a:gd name="connsiteX206" fmla="*/ 783336 w 819150"/>
                <a:gd name="connsiteY206" fmla="*/ 227552 h 571500"/>
                <a:gd name="connsiteX207" fmla="*/ 784098 w 819150"/>
                <a:gd name="connsiteY207" fmla="*/ 234982 h 571500"/>
                <a:gd name="connsiteX208" fmla="*/ 781526 w 819150"/>
                <a:gd name="connsiteY208" fmla="*/ 237458 h 571500"/>
                <a:gd name="connsiteX209" fmla="*/ 779335 w 819150"/>
                <a:gd name="connsiteY209" fmla="*/ 234696 h 571500"/>
                <a:gd name="connsiteX210" fmla="*/ 771144 w 819150"/>
                <a:gd name="connsiteY210" fmla="*/ 241935 h 571500"/>
                <a:gd name="connsiteX211" fmla="*/ 761809 w 819150"/>
                <a:gd name="connsiteY211" fmla="*/ 276035 h 571500"/>
                <a:gd name="connsiteX212" fmla="*/ 769620 w 819150"/>
                <a:gd name="connsiteY212" fmla="*/ 281083 h 571500"/>
                <a:gd name="connsiteX213" fmla="*/ 776097 w 819150"/>
                <a:gd name="connsiteY213" fmla="*/ 306324 h 571500"/>
                <a:gd name="connsiteX214" fmla="*/ 787051 w 819150"/>
                <a:gd name="connsiteY214" fmla="*/ 318326 h 571500"/>
                <a:gd name="connsiteX215" fmla="*/ 809625 w 819150"/>
                <a:gd name="connsiteY215" fmla="*/ 336328 h 571500"/>
                <a:gd name="connsiteX216" fmla="*/ 812292 w 819150"/>
                <a:gd name="connsiteY216" fmla="*/ 343567 h 571500"/>
                <a:gd name="connsiteX217" fmla="*/ 811625 w 819150"/>
                <a:gd name="connsiteY217" fmla="*/ 356045 h 571500"/>
                <a:gd name="connsiteX218" fmla="*/ 815626 w 819150"/>
                <a:gd name="connsiteY218" fmla="*/ 364617 h 571500"/>
                <a:gd name="connsiteX219" fmla="*/ 810768 w 819150"/>
                <a:gd name="connsiteY219" fmla="*/ 369475 h 571500"/>
                <a:gd name="connsiteX220" fmla="*/ 799528 w 819150"/>
                <a:gd name="connsiteY220" fmla="*/ 373666 h 571500"/>
                <a:gd name="connsiteX221" fmla="*/ 801338 w 819150"/>
                <a:gd name="connsiteY221" fmla="*/ 381857 h 571500"/>
                <a:gd name="connsiteX222" fmla="*/ 805434 w 819150"/>
                <a:gd name="connsiteY222" fmla="*/ 384048 h 571500"/>
                <a:gd name="connsiteX223" fmla="*/ 800481 w 819150"/>
                <a:gd name="connsiteY223" fmla="*/ 389858 h 571500"/>
                <a:gd name="connsiteX224" fmla="*/ 802958 w 819150"/>
                <a:gd name="connsiteY224" fmla="*/ 391573 h 571500"/>
                <a:gd name="connsiteX225" fmla="*/ 802958 w 819150"/>
                <a:gd name="connsiteY225" fmla="*/ 397097 h 571500"/>
                <a:gd name="connsiteX226" fmla="*/ 797624 w 819150"/>
                <a:gd name="connsiteY226" fmla="*/ 397383 h 571500"/>
                <a:gd name="connsiteX227" fmla="*/ 791527 w 819150"/>
                <a:gd name="connsiteY227" fmla="*/ 402812 h 571500"/>
                <a:gd name="connsiteX228" fmla="*/ 780288 w 819150"/>
                <a:gd name="connsiteY228" fmla="*/ 403765 h 571500"/>
                <a:gd name="connsiteX229" fmla="*/ 775525 w 819150"/>
                <a:gd name="connsiteY229" fmla="*/ 416338 h 571500"/>
                <a:gd name="connsiteX230" fmla="*/ 776192 w 819150"/>
                <a:gd name="connsiteY230" fmla="*/ 420529 h 571500"/>
                <a:gd name="connsiteX231" fmla="*/ 774192 w 819150"/>
                <a:gd name="connsiteY231" fmla="*/ 419862 h 571500"/>
                <a:gd name="connsiteX232" fmla="*/ 770096 w 819150"/>
                <a:gd name="connsiteY232" fmla="*/ 429959 h 571500"/>
                <a:gd name="connsiteX233" fmla="*/ 768572 w 819150"/>
                <a:gd name="connsiteY233" fmla="*/ 438055 h 571500"/>
                <a:gd name="connsiteX234" fmla="*/ 775430 w 819150"/>
                <a:gd name="connsiteY234" fmla="*/ 455771 h 571500"/>
                <a:gd name="connsiteX235" fmla="*/ 775335 w 819150"/>
                <a:gd name="connsiteY235" fmla="*/ 470154 h 571500"/>
                <a:gd name="connsiteX236" fmla="*/ 771620 w 819150"/>
                <a:gd name="connsiteY236" fmla="*/ 475583 h 571500"/>
                <a:gd name="connsiteX237" fmla="*/ 757618 w 819150"/>
                <a:gd name="connsiteY237" fmla="*/ 469202 h 571500"/>
                <a:gd name="connsiteX238" fmla="*/ 745522 w 819150"/>
                <a:gd name="connsiteY238" fmla="*/ 471964 h 571500"/>
                <a:gd name="connsiteX239" fmla="*/ 744569 w 819150"/>
                <a:gd name="connsiteY239" fmla="*/ 470440 h 571500"/>
                <a:gd name="connsiteX240" fmla="*/ 727329 w 819150"/>
                <a:gd name="connsiteY240" fmla="*/ 484918 h 571500"/>
                <a:gd name="connsiteX241" fmla="*/ 727805 w 819150"/>
                <a:gd name="connsiteY241" fmla="*/ 489776 h 571500"/>
                <a:gd name="connsiteX242" fmla="*/ 729901 w 819150"/>
                <a:gd name="connsiteY242" fmla="*/ 489395 h 571500"/>
                <a:gd name="connsiteX243" fmla="*/ 728853 w 819150"/>
                <a:gd name="connsiteY243" fmla="*/ 492538 h 571500"/>
                <a:gd name="connsiteX244" fmla="*/ 718852 w 819150"/>
                <a:gd name="connsiteY244" fmla="*/ 497777 h 571500"/>
                <a:gd name="connsiteX245" fmla="*/ 715613 w 819150"/>
                <a:gd name="connsiteY245" fmla="*/ 485299 h 571500"/>
                <a:gd name="connsiteX246" fmla="*/ 708850 w 819150"/>
                <a:gd name="connsiteY246" fmla="*/ 479012 h 571500"/>
                <a:gd name="connsiteX247" fmla="*/ 702659 w 819150"/>
                <a:gd name="connsiteY247" fmla="*/ 476155 h 571500"/>
                <a:gd name="connsiteX248" fmla="*/ 693706 w 819150"/>
                <a:gd name="connsiteY248" fmla="*/ 477298 h 571500"/>
                <a:gd name="connsiteX249" fmla="*/ 670084 w 819150"/>
                <a:gd name="connsiteY249" fmla="*/ 463963 h 571500"/>
                <a:gd name="connsiteX250" fmla="*/ 665417 w 819150"/>
                <a:gd name="connsiteY250" fmla="*/ 458343 h 571500"/>
                <a:gd name="connsiteX251" fmla="*/ 666274 w 819150"/>
                <a:gd name="connsiteY251" fmla="*/ 454152 h 571500"/>
                <a:gd name="connsiteX252" fmla="*/ 656177 w 819150"/>
                <a:gd name="connsiteY252" fmla="*/ 448056 h 571500"/>
                <a:gd name="connsiteX253" fmla="*/ 656368 w 819150"/>
                <a:gd name="connsiteY253" fmla="*/ 436817 h 571500"/>
                <a:gd name="connsiteX254" fmla="*/ 639794 w 819150"/>
                <a:gd name="connsiteY254" fmla="*/ 437579 h 571500"/>
                <a:gd name="connsiteX255" fmla="*/ 638270 w 819150"/>
                <a:gd name="connsiteY255" fmla="*/ 429673 h 571500"/>
                <a:gd name="connsiteX256" fmla="*/ 629507 w 819150"/>
                <a:gd name="connsiteY256" fmla="*/ 423196 h 571500"/>
                <a:gd name="connsiteX257" fmla="*/ 618173 w 819150"/>
                <a:gd name="connsiteY257" fmla="*/ 409289 h 571500"/>
                <a:gd name="connsiteX258" fmla="*/ 615506 w 819150"/>
                <a:gd name="connsiteY258" fmla="*/ 403860 h 571500"/>
                <a:gd name="connsiteX259" fmla="*/ 621601 w 819150"/>
                <a:gd name="connsiteY259" fmla="*/ 388239 h 571500"/>
                <a:gd name="connsiteX260" fmla="*/ 621030 w 819150"/>
                <a:gd name="connsiteY260" fmla="*/ 380905 h 571500"/>
                <a:gd name="connsiteX261" fmla="*/ 608933 w 819150"/>
                <a:gd name="connsiteY261" fmla="*/ 374047 h 571500"/>
                <a:gd name="connsiteX262" fmla="*/ 602837 w 819150"/>
                <a:gd name="connsiteY262" fmla="*/ 365284 h 571500"/>
                <a:gd name="connsiteX263" fmla="*/ 600456 w 819150"/>
                <a:gd name="connsiteY263" fmla="*/ 334137 h 571500"/>
                <a:gd name="connsiteX264" fmla="*/ 597408 w 819150"/>
                <a:gd name="connsiteY264" fmla="*/ 330232 h 571500"/>
                <a:gd name="connsiteX265" fmla="*/ 576643 w 819150"/>
                <a:gd name="connsiteY265" fmla="*/ 330518 h 571500"/>
                <a:gd name="connsiteX266" fmla="*/ 564166 w 819150"/>
                <a:gd name="connsiteY266" fmla="*/ 335471 h 571500"/>
                <a:gd name="connsiteX267" fmla="*/ 549878 w 819150"/>
                <a:gd name="connsiteY267" fmla="*/ 334613 h 571500"/>
                <a:gd name="connsiteX268" fmla="*/ 544735 w 819150"/>
                <a:gd name="connsiteY268" fmla="*/ 332137 h 571500"/>
                <a:gd name="connsiteX269" fmla="*/ 541115 w 819150"/>
                <a:gd name="connsiteY269" fmla="*/ 325374 h 571500"/>
                <a:gd name="connsiteX270" fmla="*/ 535210 w 819150"/>
                <a:gd name="connsiteY270" fmla="*/ 324136 h 571500"/>
                <a:gd name="connsiteX271" fmla="*/ 527018 w 819150"/>
                <a:gd name="connsiteY271" fmla="*/ 326993 h 571500"/>
                <a:gd name="connsiteX272" fmla="*/ 532067 w 819150"/>
                <a:gd name="connsiteY272" fmla="*/ 336804 h 571500"/>
                <a:gd name="connsiteX273" fmla="*/ 526256 w 819150"/>
                <a:gd name="connsiteY273" fmla="*/ 345758 h 571500"/>
                <a:gd name="connsiteX274" fmla="*/ 527780 w 819150"/>
                <a:gd name="connsiteY274" fmla="*/ 351568 h 571500"/>
                <a:gd name="connsiteX275" fmla="*/ 517017 w 819150"/>
                <a:gd name="connsiteY275" fmla="*/ 376523 h 571500"/>
                <a:gd name="connsiteX276" fmla="*/ 503777 w 819150"/>
                <a:gd name="connsiteY276" fmla="*/ 385572 h 571500"/>
                <a:gd name="connsiteX277" fmla="*/ 499872 w 819150"/>
                <a:gd name="connsiteY277" fmla="*/ 393287 h 571500"/>
                <a:gd name="connsiteX278" fmla="*/ 501491 w 819150"/>
                <a:gd name="connsiteY278" fmla="*/ 403574 h 571500"/>
                <a:gd name="connsiteX279" fmla="*/ 499491 w 819150"/>
                <a:gd name="connsiteY279" fmla="*/ 411480 h 571500"/>
                <a:gd name="connsiteX280" fmla="*/ 491204 w 819150"/>
                <a:gd name="connsiteY280" fmla="*/ 422243 h 571500"/>
                <a:gd name="connsiteX281" fmla="*/ 490918 w 819150"/>
                <a:gd name="connsiteY281" fmla="*/ 426529 h 571500"/>
                <a:gd name="connsiteX282" fmla="*/ 472916 w 819150"/>
                <a:gd name="connsiteY282" fmla="*/ 436912 h 571500"/>
                <a:gd name="connsiteX283" fmla="*/ 465582 w 819150"/>
                <a:gd name="connsiteY283" fmla="*/ 447770 h 571500"/>
                <a:gd name="connsiteX284" fmla="*/ 465868 w 819150"/>
                <a:gd name="connsiteY284" fmla="*/ 460724 h 571500"/>
                <a:gd name="connsiteX285" fmla="*/ 473869 w 819150"/>
                <a:gd name="connsiteY285" fmla="*/ 471392 h 571500"/>
                <a:gd name="connsiteX286" fmla="*/ 471392 w 819150"/>
                <a:gd name="connsiteY286" fmla="*/ 480060 h 571500"/>
                <a:gd name="connsiteX287" fmla="*/ 461486 w 819150"/>
                <a:gd name="connsiteY287" fmla="*/ 482251 h 571500"/>
                <a:gd name="connsiteX288" fmla="*/ 452247 w 819150"/>
                <a:gd name="connsiteY288" fmla="*/ 478060 h 571500"/>
                <a:gd name="connsiteX289" fmla="*/ 446056 w 819150"/>
                <a:gd name="connsiteY289" fmla="*/ 484442 h 571500"/>
                <a:gd name="connsiteX290" fmla="*/ 445198 w 819150"/>
                <a:gd name="connsiteY290" fmla="*/ 501206 h 571500"/>
                <a:gd name="connsiteX291" fmla="*/ 438721 w 819150"/>
                <a:gd name="connsiteY291" fmla="*/ 500062 h 571500"/>
                <a:gd name="connsiteX292" fmla="*/ 424148 w 819150"/>
                <a:gd name="connsiteY292" fmla="*/ 503682 h 571500"/>
                <a:gd name="connsiteX293" fmla="*/ 418147 w 819150"/>
                <a:gd name="connsiteY293" fmla="*/ 502158 h 571500"/>
                <a:gd name="connsiteX294" fmla="*/ 415861 w 819150"/>
                <a:gd name="connsiteY294" fmla="*/ 511874 h 571500"/>
                <a:gd name="connsiteX295" fmla="*/ 410337 w 819150"/>
                <a:gd name="connsiteY295" fmla="*/ 510350 h 571500"/>
                <a:gd name="connsiteX296" fmla="*/ 412051 w 819150"/>
                <a:gd name="connsiteY296" fmla="*/ 495872 h 571500"/>
                <a:gd name="connsiteX297" fmla="*/ 417385 w 819150"/>
                <a:gd name="connsiteY297" fmla="*/ 482441 h 571500"/>
                <a:gd name="connsiteX298" fmla="*/ 412528 w 819150"/>
                <a:gd name="connsiteY298" fmla="*/ 481012 h 571500"/>
                <a:gd name="connsiteX299" fmla="*/ 407098 w 819150"/>
                <a:gd name="connsiteY299" fmla="*/ 471583 h 571500"/>
                <a:gd name="connsiteX300" fmla="*/ 403193 w 819150"/>
                <a:gd name="connsiteY300" fmla="*/ 472821 h 571500"/>
                <a:gd name="connsiteX301" fmla="*/ 393192 w 819150"/>
                <a:gd name="connsiteY301" fmla="*/ 489014 h 571500"/>
                <a:gd name="connsiteX302" fmla="*/ 391287 w 819150"/>
                <a:gd name="connsiteY302" fmla="*/ 507778 h 571500"/>
                <a:gd name="connsiteX303" fmla="*/ 399193 w 819150"/>
                <a:gd name="connsiteY303" fmla="*/ 524351 h 571500"/>
                <a:gd name="connsiteX304" fmla="*/ 410908 w 819150"/>
                <a:gd name="connsiteY304" fmla="*/ 523113 h 571500"/>
                <a:gd name="connsiteX305" fmla="*/ 397288 w 819150"/>
                <a:gd name="connsiteY305" fmla="*/ 532257 h 571500"/>
                <a:gd name="connsiteX306" fmla="*/ 378333 w 819150"/>
                <a:gd name="connsiteY306" fmla="*/ 538163 h 571500"/>
                <a:gd name="connsiteX307" fmla="*/ 362807 w 819150"/>
                <a:gd name="connsiteY307" fmla="*/ 537115 h 571500"/>
                <a:gd name="connsiteX308" fmla="*/ 352615 w 819150"/>
                <a:gd name="connsiteY308" fmla="*/ 546164 h 571500"/>
                <a:gd name="connsiteX309" fmla="*/ 344519 w 819150"/>
                <a:gd name="connsiteY309" fmla="*/ 559879 h 571500"/>
                <a:gd name="connsiteX310" fmla="*/ 326803 w 819150"/>
                <a:gd name="connsiteY310" fmla="*/ 554355 h 571500"/>
                <a:gd name="connsiteX311" fmla="*/ 314134 w 819150"/>
                <a:gd name="connsiteY311" fmla="*/ 561880 h 571500"/>
                <a:gd name="connsiteX312" fmla="*/ 308324 w 819150"/>
                <a:gd name="connsiteY312" fmla="*/ 570071 h 571500"/>
                <a:gd name="connsiteX313" fmla="*/ 304705 w 819150"/>
                <a:gd name="connsiteY313" fmla="*/ 562070 h 571500"/>
                <a:gd name="connsiteX314" fmla="*/ 289560 w 819150"/>
                <a:gd name="connsiteY314" fmla="*/ 557879 h 571500"/>
                <a:gd name="connsiteX315" fmla="*/ 290417 w 819150"/>
                <a:gd name="connsiteY315" fmla="*/ 540734 h 571500"/>
                <a:gd name="connsiteX316" fmla="*/ 298133 w 819150"/>
                <a:gd name="connsiteY316" fmla="*/ 528161 h 571500"/>
                <a:gd name="connsiteX317" fmla="*/ 297371 w 819150"/>
                <a:gd name="connsiteY317" fmla="*/ 525494 h 571500"/>
                <a:gd name="connsiteX318" fmla="*/ 275272 w 819150"/>
                <a:gd name="connsiteY318" fmla="*/ 519779 h 571500"/>
                <a:gd name="connsiteX319" fmla="*/ 265366 w 819150"/>
                <a:gd name="connsiteY319" fmla="*/ 505682 h 571500"/>
                <a:gd name="connsiteX320" fmla="*/ 227171 w 819150"/>
                <a:gd name="connsiteY320" fmla="*/ 488252 h 571500"/>
                <a:gd name="connsiteX321" fmla="*/ 202787 w 819150"/>
                <a:gd name="connsiteY321" fmla="*/ 484251 h 571500"/>
                <a:gd name="connsiteX322" fmla="*/ 186976 w 819150"/>
                <a:gd name="connsiteY322" fmla="*/ 487871 h 571500"/>
                <a:gd name="connsiteX323" fmla="*/ 184975 w 819150"/>
                <a:gd name="connsiteY323" fmla="*/ 480632 h 571500"/>
                <a:gd name="connsiteX324" fmla="*/ 171640 w 819150"/>
                <a:gd name="connsiteY324" fmla="*/ 485870 h 571500"/>
                <a:gd name="connsiteX325" fmla="*/ 173450 w 819150"/>
                <a:gd name="connsiteY325" fmla="*/ 473202 h 571500"/>
                <a:gd name="connsiteX326" fmla="*/ 168783 w 819150"/>
                <a:gd name="connsiteY326" fmla="*/ 463296 h 571500"/>
                <a:gd name="connsiteX327" fmla="*/ 163068 w 819150"/>
                <a:gd name="connsiteY327" fmla="*/ 458534 h 571500"/>
                <a:gd name="connsiteX328" fmla="*/ 147447 w 819150"/>
                <a:gd name="connsiteY328" fmla="*/ 458153 h 571500"/>
                <a:gd name="connsiteX329" fmla="*/ 137255 w 819150"/>
                <a:gd name="connsiteY329" fmla="*/ 466154 h 571500"/>
                <a:gd name="connsiteX330" fmla="*/ 106204 w 819150"/>
                <a:gd name="connsiteY330" fmla="*/ 469773 h 571500"/>
                <a:gd name="connsiteX331" fmla="*/ 107251 w 819150"/>
                <a:gd name="connsiteY331" fmla="*/ 467868 h 571500"/>
                <a:gd name="connsiteX332" fmla="*/ 97250 w 819150"/>
                <a:gd name="connsiteY332" fmla="*/ 468725 h 571500"/>
                <a:gd name="connsiteX333" fmla="*/ 26765 w 819150"/>
                <a:gd name="connsiteY333" fmla="*/ 447389 h 571500"/>
                <a:gd name="connsiteX334" fmla="*/ 28670 w 819150"/>
                <a:gd name="connsiteY334" fmla="*/ 450818 h 571500"/>
                <a:gd name="connsiteX335" fmla="*/ 31909 w 819150"/>
                <a:gd name="connsiteY335" fmla="*/ 449485 h 571500"/>
                <a:gd name="connsiteX336" fmla="*/ 29718 w 819150"/>
                <a:gd name="connsiteY336" fmla="*/ 446532 h 571500"/>
                <a:gd name="connsiteX337" fmla="*/ 26765 w 819150"/>
                <a:gd name="connsiteY337" fmla="*/ 447389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819150" h="571500">
                  <a:moveTo>
                    <a:pt x="97250" y="468725"/>
                  </a:moveTo>
                  <a:lnTo>
                    <a:pt x="84772" y="468440"/>
                  </a:lnTo>
                  <a:lnTo>
                    <a:pt x="77152" y="459010"/>
                  </a:lnTo>
                  <a:lnTo>
                    <a:pt x="69818" y="458819"/>
                  </a:lnTo>
                  <a:lnTo>
                    <a:pt x="66484" y="455295"/>
                  </a:lnTo>
                  <a:lnTo>
                    <a:pt x="67437" y="452723"/>
                  </a:lnTo>
                  <a:lnTo>
                    <a:pt x="58007" y="448247"/>
                  </a:lnTo>
                  <a:lnTo>
                    <a:pt x="53435" y="447675"/>
                  </a:lnTo>
                  <a:lnTo>
                    <a:pt x="52292" y="455867"/>
                  </a:lnTo>
                  <a:lnTo>
                    <a:pt x="47339" y="455676"/>
                  </a:lnTo>
                  <a:lnTo>
                    <a:pt x="47434" y="453390"/>
                  </a:lnTo>
                  <a:lnTo>
                    <a:pt x="42767" y="450723"/>
                  </a:lnTo>
                  <a:lnTo>
                    <a:pt x="31147" y="454247"/>
                  </a:lnTo>
                  <a:lnTo>
                    <a:pt x="28194" y="452533"/>
                  </a:lnTo>
                  <a:lnTo>
                    <a:pt x="26194" y="445294"/>
                  </a:lnTo>
                  <a:lnTo>
                    <a:pt x="31909" y="441770"/>
                  </a:lnTo>
                  <a:lnTo>
                    <a:pt x="33814" y="442912"/>
                  </a:lnTo>
                  <a:lnTo>
                    <a:pt x="36385" y="439484"/>
                  </a:lnTo>
                  <a:lnTo>
                    <a:pt x="34957" y="436817"/>
                  </a:lnTo>
                  <a:lnTo>
                    <a:pt x="37052" y="435578"/>
                  </a:lnTo>
                  <a:lnTo>
                    <a:pt x="33623" y="433197"/>
                  </a:lnTo>
                  <a:lnTo>
                    <a:pt x="49244" y="421577"/>
                  </a:lnTo>
                  <a:lnTo>
                    <a:pt x="62008" y="415862"/>
                  </a:lnTo>
                  <a:lnTo>
                    <a:pt x="58960" y="417004"/>
                  </a:lnTo>
                  <a:lnTo>
                    <a:pt x="57817" y="413766"/>
                  </a:lnTo>
                  <a:lnTo>
                    <a:pt x="47720" y="417291"/>
                  </a:lnTo>
                  <a:lnTo>
                    <a:pt x="36481" y="408432"/>
                  </a:lnTo>
                  <a:lnTo>
                    <a:pt x="28099" y="412814"/>
                  </a:lnTo>
                  <a:lnTo>
                    <a:pt x="25051" y="417957"/>
                  </a:lnTo>
                  <a:lnTo>
                    <a:pt x="16192" y="412718"/>
                  </a:lnTo>
                  <a:lnTo>
                    <a:pt x="11716" y="404622"/>
                  </a:lnTo>
                  <a:lnTo>
                    <a:pt x="14383" y="386810"/>
                  </a:lnTo>
                  <a:lnTo>
                    <a:pt x="11335" y="378619"/>
                  </a:lnTo>
                  <a:lnTo>
                    <a:pt x="14764" y="366522"/>
                  </a:lnTo>
                  <a:lnTo>
                    <a:pt x="9525" y="365474"/>
                  </a:lnTo>
                  <a:lnTo>
                    <a:pt x="12287" y="362331"/>
                  </a:lnTo>
                  <a:lnTo>
                    <a:pt x="21145" y="358045"/>
                  </a:lnTo>
                  <a:lnTo>
                    <a:pt x="39910" y="356997"/>
                  </a:lnTo>
                  <a:lnTo>
                    <a:pt x="40958" y="346805"/>
                  </a:lnTo>
                  <a:lnTo>
                    <a:pt x="43624" y="343853"/>
                  </a:lnTo>
                  <a:lnTo>
                    <a:pt x="52387" y="340900"/>
                  </a:lnTo>
                  <a:lnTo>
                    <a:pt x="63151" y="348044"/>
                  </a:lnTo>
                  <a:lnTo>
                    <a:pt x="71628" y="338804"/>
                  </a:lnTo>
                  <a:lnTo>
                    <a:pt x="88773" y="334994"/>
                  </a:lnTo>
                  <a:lnTo>
                    <a:pt x="96774" y="341186"/>
                  </a:lnTo>
                  <a:lnTo>
                    <a:pt x="104584" y="357092"/>
                  </a:lnTo>
                  <a:lnTo>
                    <a:pt x="111442" y="358616"/>
                  </a:lnTo>
                  <a:lnTo>
                    <a:pt x="114776" y="356521"/>
                  </a:lnTo>
                  <a:lnTo>
                    <a:pt x="114205" y="341948"/>
                  </a:lnTo>
                  <a:lnTo>
                    <a:pt x="119158" y="340424"/>
                  </a:lnTo>
                  <a:lnTo>
                    <a:pt x="115919" y="344615"/>
                  </a:lnTo>
                  <a:lnTo>
                    <a:pt x="116681" y="352139"/>
                  </a:lnTo>
                  <a:lnTo>
                    <a:pt x="124396" y="355473"/>
                  </a:lnTo>
                  <a:lnTo>
                    <a:pt x="126397" y="352520"/>
                  </a:lnTo>
                  <a:lnTo>
                    <a:pt x="123920" y="346805"/>
                  </a:lnTo>
                  <a:lnTo>
                    <a:pt x="128302" y="344615"/>
                  </a:lnTo>
                  <a:lnTo>
                    <a:pt x="129826" y="336995"/>
                  </a:lnTo>
                  <a:lnTo>
                    <a:pt x="123825" y="324136"/>
                  </a:lnTo>
                  <a:lnTo>
                    <a:pt x="132397" y="317278"/>
                  </a:lnTo>
                  <a:lnTo>
                    <a:pt x="132207" y="314706"/>
                  </a:lnTo>
                  <a:lnTo>
                    <a:pt x="135922" y="316897"/>
                  </a:lnTo>
                  <a:lnTo>
                    <a:pt x="143161" y="315278"/>
                  </a:lnTo>
                  <a:lnTo>
                    <a:pt x="154305" y="317183"/>
                  </a:lnTo>
                  <a:lnTo>
                    <a:pt x="140113" y="301657"/>
                  </a:lnTo>
                  <a:lnTo>
                    <a:pt x="141065" y="287179"/>
                  </a:lnTo>
                  <a:lnTo>
                    <a:pt x="149352" y="296132"/>
                  </a:lnTo>
                  <a:lnTo>
                    <a:pt x="153829" y="297180"/>
                  </a:lnTo>
                  <a:lnTo>
                    <a:pt x="164116" y="291560"/>
                  </a:lnTo>
                  <a:lnTo>
                    <a:pt x="178784" y="276797"/>
                  </a:lnTo>
                  <a:lnTo>
                    <a:pt x="181832" y="277654"/>
                  </a:lnTo>
                  <a:lnTo>
                    <a:pt x="182213" y="282131"/>
                  </a:lnTo>
                  <a:lnTo>
                    <a:pt x="185356" y="284798"/>
                  </a:lnTo>
                  <a:lnTo>
                    <a:pt x="203359" y="284226"/>
                  </a:lnTo>
                  <a:lnTo>
                    <a:pt x="216979" y="266795"/>
                  </a:lnTo>
                  <a:lnTo>
                    <a:pt x="209074" y="254794"/>
                  </a:lnTo>
                  <a:lnTo>
                    <a:pt x="210598" y="247174"/>
                  </a:lnTo>
                  <a:lnTo>
                    <a:pt x="208502" y="241745"/>
                  </a:lnTo>
                  <a:lnTo>
                    <a:pt x="214027" y="228219"/>
                  </a:lnTo>
                  <a:lnTo>
                    <a:pt x="223552" y="220504"/>
                  </a:lnTo>
                  <a:lnTo>
                    <a:pt x="231553" y="208407"/>
                  </a:lnTo>
                  <a:lnTo>
                    <a:pt x="241554" y="212408"/>
                  </a:lnTo>
                  <a:lnTo>
                    <a:pt x="264128" y="196691"/>
                  </a:lnTo>
                  <a:lnTo>
                    <a:pt x="275082" y="200311"/>
                  </a:lnTo>
                  <a:lnTo>
                    <a:pt x="277844" y="204692"/>
                  </a:lnTo>
                  <a:lnTo>
                    <a:pt x="277368" y="213265"/>
                  </a:lnTo>
                  <a:lnTo>
                    <a:pt x="282797" y="215741"/>
                  </a:lnTo>
                  <a:lnTo>
                    <a:pt x="288322" y="224981"/>
                  </a:lnTo>
                  <a:lnTo>
                    <a:pt x="311182" y="235553"/>
                  </a:lnTo>
                  <a:lnTo>
                    <a:pt x="315849" y="243459"/>
                  </a:lnTo>
                  <a:lnTo>
                    <a:pt x="320992" y="245269"/>
                  </a:lnTo>
                  <a:lnTo>
                    <a:pt x="332518" y="260795"/>
                  </a:lnTo>
                  <a:lnTo>
                    <a:pt x="333470" y="271653"/>
                  </a:lnTo>
                  <a:lnTo>
                    <a:pt x="334518" y="264986"/>
                  </a:lnTo>
                  <a:lnTo>
                    <a:pt x="340042" y="266129"/>
                  </a:lnTo>
                  <a:lnTo>
                    <a:pt x="340995" y="263462"/>
                  </a:lnTo>
                  <a:lnTo>
                    <a:pt x="348234" y="262795"/>
                  </a:lnTo>
                  <a:lnTo>
                    <a:pt x="353473" y="256889"/>
                  </a:lnTo>
                  <a:lnTo>
                    <a:pt x="356235" y="257651"/>
                  </a:lnTo>
                  <a:lnTo>
                    <a:pt x="358902" y="253651"/>
                  </a:lnTo>
                  <a:lnTo>
                    <a:pt x="367284" y="252032"/>
                  </a:lnTo>
                  <a:lnTo>
                    <a:pt x="390239" y="258413"/>
                  </a:lnTo>
                  <a:lnTo>
                    <a:pt x="375475" y="257556"/>
                  </a:lnTo>
                  <a:lnTo>
                    <a:pt x="367951" y="263271"/>
                  </a:lnTo>
                  <a:lnTo>
                    <a:pt x="358426" y="258032"/>
                  </a:lnTo>
                  <a:lnTo>
                    <a:pt x="348710" y="266033"/>
                  </a:lnTo>
                  <a:lnTo>
                    <a:pt x="342900" y="266795"/>
                  </a:lnTo>
                  <a:lnTo>
                    <a:pt x="341376" y="272320"/>
                  </a:lnTo>
                  <a:lnTo>
                    <a:pt x="352425" y="274606"/>
                  </a:lnTo>
                  <a:lnTo>
                    <a:pt x="364522" y="281654"/>
                  </a:lnTo>
                  <a:lnTo>
                    <a:pt x="367284" y="286036"/>
                  </a:lnTo>
                  <a:lnTo>
                    <a:pt x="374809" y="285464"/>
                  </a:lnTo>
                  <a:lnTo>
                    <a:pt x="374523" y="289846"/>
                  </a:lnTo>
                  <a:lnTo>
                    <a:pt x="377190" y="291465"/>
                  </a:lnTo>
                  <a:lnTo>
                    <a:pt x="380047" y="278416"/>
                  </a:lnTo>
                  <a:lnTo>
                    <a:pt x="382619" y="281559"/>
                  </a:lnTo>
                  <a:lnTo>
                    <a:pt x="388715" y="278797"/>
                  </a:lnTo>
                  <a:lnTo>
                    <a:pt x="399955" y="284417"/>
                  </a:lnTo>
                  <a:lnTo>
                    <a:pt x="402908" y="283369"/>
                  </a:lnTo>
                  <a:lnTo>
                    <a:pt x="400240" y="275558"/>
                  </a:lnTo>
                  <a:lnTo>
                    <a:pt x="394621" y="274225"/>
                  </a:lnTo>
                  <a:lnTo>
                    <a:pt x="392430" y="278225"/>
                  </a:lnTo>
                  <a:lnTo>
                    <a:pt x="389096" y="276987"/>
                  </a:lnTo>
                  <a:lnTo>
                    <a:pt x="394335" y="272129"/>
                  </a:lnTo>
                  <a:lnTo>
                    <a:pt x="394335" y="267176"/>
                  </a:lnTo>
                  <a:lnTo>
                    <a:pt x="399193" y="268510"/>
                  </a:lnTo>
                  <a:lnTo>
                    <a:pt x="404336" y="275939"/>
                  </a:lnTo>
                  <a:lnTo>
                    <a:pt x="405670" y="268319"/>
                  </a:lnTo>
                  <a:lnTo>
                    <a:pt x="404717" y="261366"/>
                  </a:lnTo>
                  <a:lnTo>
                    <a:pt x="399288" y="261080"/>
                  </a:lnTo>
                  <a:lnTo>
                    <a:pt x="395287" y="252317"/>
                  </a:lnTo>
                  <a:lnTo>
                    <a:pt x="389572" y="251651"/>
                  </a:lnTo>
                  <a:lnTo>
                    <a:pt x="389191" y="249745"/>
                  </a:lnTo>
                  <a:lnTo>
                    <a:pt x="389858" y="244316"/>
                  </a:lnTo>
                  <a:lnTo>
                    <a:pt x="394049" y="240983"/>
                  </a:lnTo>
                  <a:lnTo>
                    <a:pt x="401383" y="246983"/>
                  </a:lnTo>
                  <a:lnTo>
                    <a:pt x="404336" y="244697"/>
                  </a:lnTo>
                  <a:lnTo>
                    <a:pt x="402622" y="240411"/>
                  </a:lnTo>
                  <a:lnTo>
                    <a:pt x="406717" y="214789"/>
                  </a:lnTo>
                  <a:lnTo>
                    <a:pt x="401955" y="206312"/>
                  </a:lnTo>
                  <a:lnTo>
                    <a:pt x="404717" y="195834"/>
                  </a:lnTo>
                  <a:lnTo>
                    <a:pt x="397383" y="166211"/>
                  </a:lnTo>
                  <a:lnTo>
                    <a:pt x="398431" y="158877"/>
                  </a:lnTo>
                  <a:lnTo>
                    <a:pt x="410146" y="151448"/>
                  </a:lnTo>
                  <a:lnTo>
                    <a:pt x="410623" y="135255"/>
                  </a:lnTo>
                  <a:lnTo>
                    <a:pt x="426529" y="115729"/>
                  </a:lnTo>
                  <a:lnTo>
                    <a:pt x="447484" y="108014"/>
                  </a:lnTo>
                  <a:lnTo>
                    <a:pt x="490252" y="122206"/>
                  </a:lnTo>
                  <a:lnTo>
                    <a:pt x="506158" y="120872"/>
                  </a:lnTo>
                  <a:lnTo>
                    <a:pt x="507206" y="111824"/>
                  </a:lnTo>
                  <a:lnTo>
                    <a:pt x="516350" y="107156"/>
                  </a:lnTo>
                  <a:lnTo>
                    <a:pt x="527209" y="113633"/>
                  </a:lnTo>
                  <a:lnTo>
                    <a:pt x="538639" y="99822"/>
                  </a:lnTo>
                  <a:lnTo>
                    <a:pt x="537019" y="84296"/>
                  </a:lnTo>
                  <a:lnTo>
                    <a:pt x="546259" y="67723"/>
                  </a:lnTo>
                  <a:lnTo>
                    <a:pt x="548545" y="52292"/>
                  </a:lnTo>
                  <a:lnTo>
                    <a:pt x="545021" y="35719"/>
                  </a:lnTo>
                  <a:lnTo>
                    <a:pt x="545878" y="27813"/>
                  </a:lnTo>
                  <a:lnTo>
                    <a:pt x="556165" y="17240"/>
                  </a:lnTo>
                  <a:lnTo>
                    <a:pt x="564547" y="14097"/>
                  </a:lnTo>
                  <a:lnTo>
                    <a:pt x="573310" y="15621"/>
                  </a:lnTo>
                  <a:lnTo>
                    <a:pt x="583787" y="27718"/>
                  </a:lnTo>
                  <a:lnTo>
                    <a:pt x="589217" y="29528"/>
                  </a:lnTo>
                  <a:lnTo>
                    <a:pt x="606457" y="27718"/>
                  </a:lnTo>
                  <a:lnTo>
                    <a:pt x="630079" y="29337"/>
                  </a:lnTo>
                  <a:lnTo>
                    <a:pt x="646938" y="20193"/>
                  </a:lnTo>
                  <a:lnTo>
                    <a:pt x="655034" y="9525"/>
                  </a:lnTo>
                  <a:lnTo>
                    <a:pt x="654367" y="15240"/>
                  </a:lnTo>
                  <a:lnTo>
                    <a:pt x="660463" y="23336"/>
                  </a:lnTo>
                  <a:lnTo>
                    <a:pt x="663988" y="26099"/>
                  </a:lnTo>
                  <a:lnTo>
                    <a:pt x="667702" y="21527"/>
                  </a:lnTo>
                  <a:lnTo>
                    <a:pt x="670084" y="24479"/>
                  </a:lnTo>
                  <a:lnTo>
                    <a:pt x="673417" y="39815"/>
                  </a:lnTo>
                  <a:lnTo>
                    <a:pt x="682847" y="27051"/>
                  </a:lnTo>
                  <a:lnTo>
                    <a:pt x="683038" y="21908"/>
                  </a:lnTo>
                  <a:lnTo>
                    <a:pt x="685324" y="21812"/>
                  </a:lnTo>
                  <a:lnTo>
                    <a:pt x="687991" y="34481"/>
                  </a:lnTo>
                  <a:lnTo>
                    <a:pt x="692467" y="42386"/>
                  </a:lnTo>
                  <a:lnTo>
                    <a:pt x="697420" y="45815"/>
                  </a:lnTo>
                  <a:lnTo>
                    <a:pt x="704564" y="56960"/>
                  </a:lnTo>
                  <a:lnTo>
                    <a:pt x="717328" y="62389"/>
                  </a:lnTo>
                  <a:lnTo>
                    <a:pt x="731996" y="81629"/>
                  </a:lnTo>
                  <a:lnTo>
                    <a:pt x="731139" y="89916"/>
                  </a:lnTo>
                  <a:lnTo>
                    <a:pt x="715804" y="103442"/>
                  </a:lnTo>
                  <a:lnTo>
                    <a:pt x="728662" y="113062"/>
                  </a:lnTo>
                  <a:lnTo>
                    <a:pt x="737807" y="114967"/>
                  </a:lnTo>
                  <a:lnTo>
                    <a:pt x="739521" y="119062"/>
                  </a:lnTo>
                  <a:lnTo>
                    <a:pt x="736283" y="123825"/>
                  </a:lnTo>
                  <a:lnTo>
                    <a:pt x="739235" y="126968"/>
                  </a:lnTo>
                  <a:lnTo>
                    <a:pt x="746379" y="129731"/>
                  </a:lnTo>
                  <a:lnTo>
                    <a:pt x="748093" y="128302"/>
                  </a:lnTo>
                  <a:lnTo>
                    <a:pt x="755904" y="132779"/>
                  </a:lnTo>
                  <a:lnTo>
                    <a:pt x="768572" y="157353"/>
                  </a:lnTo>
                  <a:lnTo>
                    <a:pt x="765810" y="164306"/>
                  </a:lnTo>
                  <a:lnTo>
                    <a:pt x="769906" y="169831"/>
                  </a:lnTo>
                  <a:lnTo>
                    <a:pt x="768096" y="174403"/>
                  </a:lnTo>
                  <a:lnTo>
                    <a:pt x="782955" y="188024"/>
                  </a:lnTo>
                  <a:lnTo>
                    <a:pt x="798957" y="187928"/>
                  </a:lnTo>
                  <a:lnTo>
                    <a:pt x="791813" y="197644"/>
                  </a:lnTo>
                  <a:lnTo>
                    <a:pt x="787051" y="200216"/>
                  </a:lnTo>
                  <a:lnTo>
                    <a:pt x="788670" y="203645"/>
                  </a:lnTo>
                  <a:lnTo>
                    <a:pt x="790956" y="200216"/>
                  </a:lnTo>
                  <a:lnTo>
                    <a:pt x="793813" y="202883"/>
                  </a:lnTo>
                  <a:lnTo>
                    <a:pt x="786860" y="208502"/>
                  </a:lnTo>
                  <a:lnTo>
                    <a:pt x="789718" y="218980"/>
                  </a:lnTo>
                  <a:lnTo>
                    <a:pt x="788670" y="225457"/>
                  </a:lnTo>
                  <a:lnTo>
                    <a:pt x="776097" y="227648"/>
                  </a:lnTo>
                  <a:lnTo>
                    <a:pt x="783336" y="227552"/>
                  </a:lnTo>
                  <a:lnTo>
                    <a:pt x="784098" y="234982"/>
                  </a:lnTo>
                  <a:lnTo>
                    <a:pt x="781526" y="237458"/>
                  </a:lnTo>
                  <a:lnTo>
                    <a:pt x="779335" y="234696"/>
                  </a:lnTo>
                  <a:lnTo>
                    <a:pt x="771144" y="241935"/>
                  </a:lnTo>
                  <a:lnTo>
                    <a:pt x="761809" y="276035"/>
                  </a:lnTo>
                  <a:lnTo>
                    <a:pt x="769620" y="281083"/>
                  </a:lnTo>
                  <a:lnTo>
                    <a:pt x="776097" y="306324"/>
                  </a:lnTo>
                  <a:lnTo>
                    <a:pt x="787051" y="318326"/>
                  </a:lnTo>
                  <a:lnTo>
                    <a:pt x="809625" y="336328"/>
                  </a:lnTo>
                  <a:lnTo>
                    <a:pt x="812292" y="343567"/>
                  </a:lnTo>
                  <a:lnTo>
                    <a:pt x="811625" y="356045"/>
                  </a:lnTo>
                  <a:lnTo>
                    <a:pt x="815626" y="364617"/>
                  </a:lnTo>
                  <a:lnTo>
                    <a:pt x="810768" y="369475"/>
                  </a:lnTo>
                  <a:lnTo>
                    <a:pt x="799528" y="373666"/>
                  </a:lnTo>
                  <a:lnTo>
                    <a:pt x="801338" y="381857"/>
                  </a:lnTo>
                  <a:lnTo>
                    <a:pt x="805434" y="384048"/>
                  </a:lnTo>
                  <a:lnTo>
                    <a:pt x="800481" y="389858"/>
                  </a:lnTo>
                  <a:lnTo>
                    <a:pt x="802958" y="391573"/>
                  </a:lnTo>
                  <a:lnTo>
                    <a:pt x="802958" y="397097"/>
                  </a:lnTo>
                  <a:lnTo>
                    <a:pt x="797624" y="397383"/>
                  </a:lnTo>
                  <a:lnTo>
                    <a:pt x="791527" y="402812"/>
                  </a:lnTo>
                  <a:lnTo>
                    <a:pt x="780288" y="403765"/>
                  </a:lnTo>
                  <a:lnTo>
                    <a:pt x="775525" y="416338"/>
                  </a:lnTo>
                  <a:lnTo>
                    <a:pt x="776192" y="420529"/>
                  </a:lnTo>
                  <a:lnTo>
                    <a:pt x="774192" y="419862"/>
                  </a:lnTo>
                  <a:lnTo>
                    <a:pt x="770096" y="429959"/>
                  </a:lnTo>
                  <a:lnTo>
                    <a:pt x="768572" y="438055"/>
                  </a:lnTo>
                  <a:lnTo>
                    <a:pt x="775430" y="455771"/>
                  </a:lnTo>
                  <a:lnTo>
                    <a:pt x="775335" y="470154"/>
                  </a:lnTo>
                  <a:lnTo>
                    <a:pt x="771620" y="475583"/>
                  </a:lnTo>
                  <a:lnTo>
                    <a:pt x="757618" y="469202"/>
                  </a:lnTo>
                  <a:lnTo>
                    <a:pt x="745522" y="471964"/>
                  </a:lnTo>
                  <a:lnTo>
                    <a:pt x="744569" y="470440"/>
                  </a:lnTo>
                  <a:lnTo>
                    <a:pt x="727329" y="484918"/>
                  </a:lnTo>
                  <a:lnTo>
                    <a:pt x="727805" y="489776"/>
                  </a:lnTo>
                  <a:lnTo>
                    <a:pt x="729901" y="489395"/>
                  </a:lnTo>
                  <a:lnTo>
                    <a:pt x="728853" y="492538"/>
                  </a:lnTo>
                  <a:lnTo>
                    <a:pt x="718852" y="497777"/>
                  </a:lnTo>
                  <a:lnTo>
                    <a:pt x="715613" y="485299"/>
                  </a:lnTo>
                  <a:lnTo>
                    <a:pt x="708850" y="479012"/>
                  </a:lnTo>
                  <a:lnTo>
                    <a:pt x="702659" y="476155"/>
                  </a:lnTo>
                  <a:lnTo>
                    <a:pt x="693706" y="477298"/>
                  </a:lnTo>
                  <a:lnTo>
                    <a:pt x="670084" y="463963"/>
                  </a:lnTo>
                  <a:lnTo>
                    <a:pt x="665417" y="458343"/>
                  </a:lnTo>
                  <a:lnTo>
                    <a:pt x="666274" y="454152"/>
                  </a:lnTo>
                  <a:lnTo>
                    <a:pt x="656177" y="448056"/>
                  </a:lnTo>
                  <a:lnTo>
                    <a:pt x="656368" y="436817"/>
                  </a:lnTo>
                  <a:lnTo>
                    <a:pt x="639794" y="437579"/>
                  </a:lnTo>
                  <a:lnTo>
                    <a:pt x="638270" y="429673"/>
                  </a:lnTo>
                  <a:lnTo>
                    <a:pt x="629507" y="423196"/>
                  </a:lnTo>
                  <a:lnTo>
                    <a:pt x="618173" y="409289"/>
                  </a:lnTo>
                  <a:lnTo>
                    <a:pt x="615506" y="403860"/>
                  </a:lnTo>
                  <a:lnTo>
                    <a:pt x="621601" y="388239"/>
                  </a:lnTo>
                  <a:lnTo>
                    <a:pt x="621030" y="380905"/>
                  </a:lnTo>
                  <a:lnTo>
                    <a:pt x="608933" y="374047"/>
                  </a:lnTo>
                  <a:lnTo>
                    <a:pt x="602837" y="365284"/>
                  </a:lnTo>
                  <a:lnTo>
                    <a:pt x="600456" y="334137"/>
                  </a:lnTo>
                  <a:lnTo>
                    <a:pt x="597408" y="330232"/>
                  </a:lnTo>
                  <a:lnTo>
                    <a:pt x="576643" y="330518"/>
                  </a:lnTo>
                  <a:lnTo>
                    <a:pt x="564166" y="335471"/>
                  </a:lnTo>
                  <a:lnTo>
                    <a:pt x="549878" y="334613"/>
                  </a:lnTo>
                  <a:lnTo>
                    <a:pt x="544735" y="332137"/>
                  </a:lnTo>
                  <a:lnTo>
                    <a:pt x="541115" y="325374"/>
                  </a:lnTo>
                  <a:lnTo>
                    <a:pt x="535210" y="324136"/>
                  </a:lnTo>
                  <a:lnTo>
                    <a:pt x="527018" y="326993"/>
                  </a:lnTo>
                  <a:lnTo>
                    <a:pt x="532067" y="336804"/>
                  </a:lnTo>
                  <a:lnTo>
                    <a:pt x="526256" y="345758"/>
                  </a:lnTo>
                  <a:lnTo>
                    <a:pt x="527780" y="351568"/>
                  </a:lnTo>
                  <a:lnTo>
                    <a:pt x="517017" y="376523"/>
                  </a:lnTo>
                  <a:lnTo>
                    <a:pt x="503777" y="385572"/>
                  </a:lnTo>
                  <a:lnTo>
                    <a:pt x="499872" y="393287"/>
                  </a:lnTo>
                  <a:lnTo>
                    <a:pt x="501491" y="403574"/>
                  </a:lnTo>
                  <a:lnTo>
                    <a:pt x="499491" y="411480"/>
                  </a:lnTo>
                  <a:lnTo>
                    <a:pt x="491204" y="422243"/>
                  </a:lnTo>
                  <a:lnTo>
                    <a:pt x="490918" y="426529"/>
                  </a:lnTo>
                  <a:lnTo>
                    <a:pt x="472916" y="436912"/>
                  </a:lnTo>
                  <a:lnTo>
                    <a:pt x="465582" y="447770"/>
                  </a:lnTo>
                  <a:lnTo>
                    <a:pt x="465868" y="460724"/>
                  </a:lnTo>
                  <a:lnTo>
                    <a:pt x="473869" y="471392"/>
                  </a:lnTo>
                  <a:lnTo>
                    <a:pt x="471392" y="480060"/>
                  </a:lnTo>
                  <a:lnTo>
                    <a:pt x="461486" y="482251"/>
                  </a:lnTo>
                  <a:lnTo>
                    <a:pt x="452247" y="478060"/>
                  </a:lnTo>
                  <a:lnTo>
                    <a:pt x="446056" y="484442"/>
                  </a:lnTo>
                  <a:lnTo>
                    <a:pt x="445198" y="501206"/>
                  </a:lnTo>
                  <a:lnTo>
                    <a:pt x="438721" y="500062"/>
                  </a:lnTo>
                  <a:lnTo>
                    <a:pt x="424148" y="503682"/>
                  </a:lnTo>
                  <a:lnTo>
                    <a:pt x="418147" y="502158"/>
                  </a:lnTo>
                  <a:lnTo>
                    <a:pt x="415861" y="511874"/>
                  </a:lnTo>
                  <a:lnTo>
                    <a:pt x="410337" y="510350"/>
                  </a:lnTo>
                  <a:lnTo>
                    <a:pt x="412051" y="495872"/>
                  </a:lnTo>
                  <a:lnTo>
                    <a:pt x="417385" y="482441"/>
                  </a:lnTo>
                  <a:lnTo>
                    <a:pt x="412528" y="481012"/>
                  </a:lnTo>
                  <a:lnTo>
                    <a:pt x="407098" y="471583"/>
                  </a:lnTo>
                  <a:lnTo>
                    <a:pt x="403193" y="472821"/>
                  </a:lnTo>
                  <a:lnTo>
                    <a:pt x="393192" y="489014"/>
                  </a:lnTo>
                  <a:lnTo>
                    <a:pt x="391287" y="507778"/>
                  </a:lnTo>
                  <a:lnTo>
                    <a:pt x="399193" y="524351"/>
                  </a:lnTo>
                  <a:lnTo>
                    <a:pt x="410908" y="523113"/>
                  </a:lnTo>
                  <a:lnTo>
                    <a:pt x="397288" y="532257"/>
                  </a:lnTo>
                  <a:lnTo>
                    <a:pt x="378333" y="538163"/>
                  </a:lnTo>
                  <a:lnTo>
                    <a:pt x="362807" y="537115"/>
                  </a:lnTo>
                  <a:lnTo>
                    <a:pt x="352615" y="546164"/>
                  </a:lnTo>
                  <a:lnTo>
                    <a:pt x="344519" y="559879"/>
                  </a:lnTo>
                  <a:lnTo>
                    <a:pt x="326803" y="554355"/>
                  </a:lnTo>
                  <a:lnTo>
                    <a:pt x="314134" y="561880"/>
                  </a:lnTo>
                  <a:lnTo>
                    <a:pt x="308324" y="570071"/>
                  </a:lnTo>
                  <a:lnTo>
                    <a:pt x="304705" y="562070"/>
                  </a:lnTo>
                  <a:lnTo>
                    <a:pt x="289560" y="557879"/>
                  </a:lnTo>
                  <a:lnTo>
                    <a:pt x="290417" y="540734"/>
                  </a:lnTo>
                  <a:lnTo>
                    <a:pt x="298133" y="528161"/>
                  </a:lnTo>
                  <a:lnTo>
                    <a:pt x="297371" y="525494"/>
                  </a:lnTo>
                  <a:lnTo>
                    <a:pt x="275272" y="519779"/>
                  </a:lnTo>
                  <a:lnTo>
                    <a:pt x="265366" y="505682"/>
                  </a:lnTo>
                  <a:lnTo>
                    <a:pt x="227171" y="488252"/>
                  </a:lnTo>
                  <a:lnTo>
                    <a:pt x="202787" y="484251"/>
                  </a:lnTo>
                  <a:lnTo>
                    <a:pt x="186976" y="487871"/>
                  </a:lnTo>
                  <a:lnTo>
                    <a:pt x="184975" y="480632"/>
                  </a:lnTo>
                  <a:lnTo>
                    <a:pt x="171640" y="485870"/>
                  </a:lnTo>
                  <a:lnTo>
                    <a:pt x="173450" y="473202"/>
                  </a:lnTo>
                  <a:lnTo>
                    <a:pt x="168783" y="463296"/>
                  </a:lnTo>
                  <a:lnTo>
                    <a:pt x="163068" y="458534"/>
                  </a:lnTo>
                  <a:lnTo>
                    <a:pt x="147447" y="458153"/>
                  </a:lnTo>
                  <a:lnTo>
                    <a:pt x="137255" y="466154"/>
                  </a:lnTo>
                  <a:lnTo>
                    <a:pt x="106204" y="469773"/>
                  </a:lnTo>
                  <a:lnTo>
                    <a:pt x="107251" y="467868"/>
                  </a:lnTo>
                  <a:lnTo>
                    <a:pt x="97250" y="468725"/>
                  </a:lnTo>
                  <a:close/>
                  <a:moveTo>
                    <a:pt x="26765" y="447389"/>
                  </a:moveTo>
                  <a:lnTo>
                    <a:pt x="28670" y="450818"/>
                  </a:lnTo>
                  <a:lnTo>
                    <a:pt x="31909" y="449485"/>
                  </a:lnTo>
                  <a:lnTo>
                    <a:pt x="29718" y="446532"/>
                  </a:lnTo>
                  <a:lnTo>
                    <a:pt x="26765" y="44738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4" name="Freihandform: Form 193">
              <a:extLst>
                <a:ext uri="{FF2B5EF4-FFF2-40B4-BE49-F238E27FC236}">
                  <a16:creationId xmlns:a16="http://schemas.microsoft.com/office/drawing/2014/main" id="{656FE61F-A2B0-4B28-AC9E-C2952C6E1573}"/>
                </a:ext>
              </a:extLst>
            </p:cNvPr>
            <p:cNvSpPr/>
            <p:nvPr/>
          </p:nvSpPr>
          <p:spPr>
            <a:xfrm>
              <a:off x="2060067" y="2641585"/>
              <a:ext cx="247500" cy="277200"/>
            </a:xfrm>
            <a:custGeom>
              <a:avLst/>
              <a:gdLst>
                <a:gd name="connsiteX0" fmla="*/ 14287 w 476250"/>
                <a:gd name="connsiteY0" fmla="*/ 76486 h 533400"/>
                <a:gd name="connsiteX1" fmla="*/ 22955 w 476250"/>
                <a:gd name="connsiteY1" fmla="*/ 71723 h 533400"/>
                <a:gd name="connsiteX2" fmla="*/ 21908 w 476250"/>
                <a:gd name="connsiteY2" fmla="*/ 62865 h 533400"/>
                <a:gd name="connsiteX3" fmla="*/ 25908 w 476250"/>
                <a:gd name="connsiteY3" fmla="*/ 63627 h 533400"/>
                <a:gd name="connsiteX4" fmla="*/ 32766 w 476250"/>
                <a:gd name="connsiteY4" fmla="*/ 42481 h 533400"/>
                <a:gd name="connsiteX5" fmla="*/ 41148 w 476250"/>
                <a:gd name="connsiteY5" fmla="*/ 49530 h 533400"/>
                <a:gd name="connsiteX6" fmla="*/ 43720 w 476250"/>
                <a:gd name="connsiteY6" fmla="*/ 44767 h 533400"/>
                <a:gd name="connsiteX7" fmla="*/ 46577 w 476250"/>
                <a:gd name="connsiteY7" fmla="*/ 11144 h 533400"/>
                <a:gd name="connsiteX8" fmla="*/ 50483 w 476250"/>
                <a:gd name="connsiteY8" fmla="*/ 9525 h 533400"/>
                <a:gd name="connsiteX9" fmla="*/ 54864 w 476250"/>
                <a:gd name="connsiteY9" fmla="*/ 19812 h 533400"/>
                <a:gd name="connsiteX10" fmla="*/ 58769 w 476250"/>
                <a:gd name="connsiteY10" fmla="*/ 18002 h 533400"/>
                <a:gd name="connsiteX11" fmla="*/ 61817 w 476250"/>
                <a:gd name="connsiteY11" fmla="*/ 25717 h 533400"/>
                <a:gd name="connsiteX12" fmla="*/ 56007 w 476250"/>
                <a:gd name="connsiteY12" fmla="*/ 28289 h 533400"/>
                <a:gd name="connsiteX13" fmla="*/ 68199 w 476250"/>
                <a:gd name="connsiteY13" fmla="*/ 29718 h 533400"/>
                <a:gd name="connsiteX14" fmla="*/ 71819 w 476250"/>
                <a:gd name="connsiteY14" fmla="*/ 23431 h 533400"/>
                <a:gd name="connsiteX15" fmla="*/ 86868 w 476250"/>
                <a:gd name="connsiteY15" fmla="*/ 28194 h 533400"/>
                <a:gd name="connsiteX16" fmla="*/ 109728 w 476250"/>
                <a:gd name="connsiteY16" fmla="*/ 55531 h 533400"/>
                <a:gd name="connsiteX17" fmla="*/ 114300 w 476250"/>
                <a:gd name="connsiteY17" fmla="*/ 53721 h 533400"/>
                <a:gd name="connsiteX18" fmla="*/ 119348 w 476250"/>
                <a:gd name="connsiteY18" fmla="*/ 55721 h 533400"/>
                <a:gd name="connsiteX19" fmla="*/ 150781 w 476250"/>
                <a:gd name="connsiteY19" fmla="*/ 24479 h 533400"/>
                <a:gd name="connsiteX20" fmla="*/ 172688 w 476250"/>
                <a:gd name="connsiteY20" fmla="*/ 29623 h 533400"/>
                <a:gd name="connsiteX21" fmla="*/ 186500 w 476250"/>
                <a:gd name="connsiteY21" fmla="*/ 47911 h 533400"/>
                <a:gd name="connsiteX22" fmla="*/ 175546 w 476250"/>
                <a:gd name="connsiteY22" fmla="*/ 57055 h 533400"/>
                <a:gd name="connsiteX23" fmla="*/ 177641 w 476250"/>
                <a:gd name="connsiteY23" fmla="*/ 63436 h 533400"/>
                <a:gd name="connsiteX24" fmla="*/ 188786 w 476250"/>
                <a:gd name="connsiteY24" fmla="*/ 57150 h 533400"/>
                <a:gd name="connsiteX25" fmla="*/ 192119 w 476250"/>
                <a:gd name="connsiteY25" fmla="*/ 69628 h 533400"/>
                <a:gd name="connsiteX26" fmla="*/ 189548 w 476250"/>
                <a:gd name="connsiteY26" fmla="*/ 55531 h 533400"/>
                <a:gd name="connsiteX27" fmla="*/ 196501 w 476250"/>
                <a:gd name="connsiteY27" fmla="*/ 51530 h 533400"/>
                <a:gd name="connsiteX28" fmla="*/ 200311 w 476250"/>
                <a:gd name="connsiteY28" fmla="*/ 65151 h 533400"/>
                <a:gd name="connsiteX29" fmla="*/ 197549 w 476250"/>
                <a:gd name="connsiteY29" fmla="*/ 75438 h 533400"/>
                <a:gd name="connsiteX30" fmla="*/ 194405 w 476250"/>
                <a:gd name="connsiteY30" fmla="*/ 77629 h 533400"/>
                <a:gd name="connsiteX31" fmla="*/ 196025 w 476250"/>
                <a:gd name="connsiteY31" fmla="*/ 83439 h 533400"/>
                <a:gd name="connsiteX32" fmla="*/ 202597 w 476250"/>
                <a:gd name="connsiteY32" fmla="*/ 73438 h 533400"/>
                <a:gd name="connsiteX33" fmla="*/ 228219 w 476250"/>
                <a:gd name="connsiteY33" fmla="*/ 49816 h 533400"/>
                <a:gd name="connsiteX34" fmla="*/ 238697 w 476250"/>
                <a:gd name="connsiteY34" fmla="*/ 60103 h 533400"/>
                <a:gd name="connsiteX35" fmla="*/ 243554 w 476250"/>
                <a:gd name="connsiteY35" fmla="*/ 69723 h 533400"/>
                <a:gd name="connsiteX36" fmla="*/ 257080 w 476250"/>
                <a:gd name="connsiteY36" fmla="*/ 52864 h 533400"/>
                <a:gd name="connsiteX37" fmla="*/ 262604 w 476250"/>
                <a:gd name="connsiteY37" fmla="*/ 53816 h 533400"/>
                <a:gd name="connsiteX38" fmla="*/ 269843 w 476250"/>
                <a:gd name="connsiteY38" fmla="*/ 62484 h 533400"/>
                <a:gd name="connsiteX39" fmla="*/ 277559 w 476250"/>
                <a:gd name="connsiteY39" fmla="*/ 78295 h 533400"/>
                <a:gd name="connsiteX40" fmla="*/ 292894 w 476250"/>
                <a:gd name="connsiteY40" fmla="*/ 72866 h 533400"/>
                <a:gd name="connsiteX41" fmla="*/ 298133 w 476250"/>
                <a:gd name="connsiteY41" fmla="*/ 75152 h 533400"/>
                <a:gd name="connsiteX42" fmla="*/ 310706 w 476250"/>
                <a:gd name="connsiteY42" fmla="*/ 74676 h 533400"/>
                <a:gd name="connsiteX43" fmla="*/ 328803 w 476250"/>
                <a:gd name="connsiteY43" fmla="*/ 67151 h 533400"/>
                <a:gd name="connsiteX44" fmla="*/ 353949 w 476250"/>
                <a:gd name="connsiteY44" fmla="*/ 76105 h 533400"/>
                <a:gd name="connsiteX45" fmla="*/ 353949 w 476250"/>
                <a:gd name="connsiteY45" fmla="*/ 78962 h 533400"/>
                <a:gd name="connsiteX46" fmla="*/ 389001 w 476250"/>
                <a:gd name="connsiteY46" fmla="*/ 71533 h 533400"/>
                <a:gd name="connsiteX47" fmla="*/ 387287 w 476250"/>
                <a:gd name="connsiteY47" fmla="*/ 80677 h 533400"/>
                <a:gd name="connsiteX48" fmla="*/ 382619 w 476250"/>
                <a:gd name="connsiteY48" fmla="*/ 86392 h 533400"/>
                <a:gd name="connsiteX49" fmla="*/ 361188 w 476250"/>
                <a:gd name="connsiteY49" fmla="*/ 98012 h 533400"/>
                <a:gd name="connsiteX50" fmla="*/ 344043 w 476250"/>
                <a:gd name="connsiteY50" fmla="*/ 103156 h 533400"/>
                <a:gd name="connsiteX51" fmla="*/ 343757 w 476250"/>
                <a:gd name="connsiteY51" fmla="*/ 109442 h 533400"/>
                <a:gd name="connsiteX52" fmla="*/ 337280 w 476250"/>
                <a:gd name="connsiteY52" fmla="*/ 113252 h 533400"/>
                <a:gd name="connsiteX53" fmla="*/ 336233 w 476250"/>
                <a:gd name="connsiteY53" fmla="*/ 110585 h 533400"/>
                <a:gd name="connsiteX54" fmla="*/ 332899 w 476250"/>
                <a:gd name="connsiteY54" fmla="*/ 112585 h 533400"/>
                <a:gd name="connsiteX55" fmla="*/ 319659 w 476250"/>
                <a:gd name="connsiteY55" fmla="*/ 126778 h 533400"/>
                <a:gd name="connsiteX56" fmla="*/ 337947 w 476250"/>
                <a:gd name="connsiteY56" fmla="*/ 161830 h 533400"/>
                <a:gd name="connsiteX57" fmla="*/ 347472 w 476250"/>
                <a:gd name="connsiteY57" fmla="*/ 159829 h 533400"/>
                <a:gd name="connsiteX58" fmla="*/ 344519 w 476250"/>
                <a:gd name="connsiteY58" fmla="*/ 164116 h 533400"/>
                <a:gd name="connsiteX59" fmla="*/ 346424 w 476250"/>
                <a:gd name="connsiteY59" fmla="*/ 172212 h 533400"/>
                <a:gd name="connsiteX60" fmla="*/ 351758 w 476250"/>
                <a:gd name="connsiteY60" fmla="*/ 175927 h 533400"/>
                <a:gd name="connsiteX61" fmla="*/ 354806 w 476250"/>
                <a:gd name="connsiteY61" fmla="*/ 171831 h 533400"/>
                <a:gd name="connsiteX62" fmla="*/ 365284 w 476250"/>
                <a:gd name="connsiteY62" fmla="*/ 175927 h 533400"/>
                <a:gd name="connsiteX63" fmla="*/ 366332 w 476250"/>
                <a:gd name="connsiteY63" fmla="*/ 174022 h 533400"/>
                <a:gd name="connsiteX64" fmla="*/ 377571 w 476250"/>
                <a:gd name="connsiteY64" fmla="*/ 180404 h 533400"/>
                <a:gd name="connsiteX65" fmla="*/ 379286 w 476250"/>
                <a:gd name="connsiteY65" fmla="*/ 190595 h 533400"/>
                <a:gd name="connsiteX66" fmla="*/ 368522 w 476250"/>
                <a:gd name="connsiteY66" fmla="*/ 199739 h 533400"/>
                <a:gd name="connsiteX67" fmla="*/ 377381 w 476250"/>
                <a:gd name="connsiteY67" fmla="*/ 220694 h 533400"/>
                <a:gd name="connsiteX68" fmla="*/ 385001 w 476250"/>
                <a:gd name="connsiteY68" fmla="*/ 227171 h 533400"/>
                <a:gd name="connsiteX69" fmla="*/ 394716 w 476250"/>
                <a:gd name="connsiteY69" fmla="*/ 222504 h 533400"/>
                <a:gd name="connsiteX70" fmla="*/ 391097 w 476250"/>
                <a:gd name="connsiteY70" fmla="*/ 208883 h 533400"/>
                <a:gd name="connsiteX71" fmla="*/ 394526 w 476250"/>
                <a:gd name="connsiteY71" fmla="*/ 208883 h 533400"/>
                <a:gd name="connsiteX72" fmla="*/ 393668 w 476250"/>
                <a:gd name="connsiteY72" fmla="*/ 204502 h 533400"/>
                <a:gd name="connsiteX73" fmla="*/ 409766 w 476250"/>
                <a:gd name="connsiteY73" fmla="*/ 196882 h 533400"/>
                <a:gd name="connsiteX74" fmla="*/ 420910 w 476250"/>
                <a:gd name="connsiteY74" fmla="*/ 186023 h 533400"/>
                <a:gd name="connsiteX75" fmla="*/ 446818 w 476250"/>
                <a:gd name="connsiteY75" fmla="*/ 174307 h 533400"/>
                <a:gd name="connsiteX76" fmla="*/ 436245 w 476250"/>
                <a:gd name="connsiteY76" fmla="*/ 191643 h 533400"/>
                <a:gd name="connsiteX77" fmla="*/ 439293 w 476250"/>
                <a:gd name="connsiteY77" fmla="*/ 199930 h 533400"/>
                <a:gd name="connsiteX78" fmla="*/ 446056 w 476250"/>
                <a:gd name="connsiteY78" fmla="*/ 198215 h 533400"/>
                <a:gd name="connsiteX79" fmla="*/ 456724 w 476250"/>
                <a:gd name="connsiteY79" fmla="*/ 227647 h 533400"/>
                <a:gd name="connsiteX80" fmla="*/ 449961 w 476250"/>
                <a:gd name="connsiteY80" fmla="*/ 238125 h 533400"/>
                <a:gd name="connsiteX81" fmla="*/ 448056 w 476250"/>
                <a:gd name="connsiteY81" fmla="*/ 258508 h 533400"/>
                <a:gd name="connsiteX82" fmla="*/ 445961 w 476250"/>
                <a:gd name="connsiteY82" fmla="*/ 258032 h 533400"/>
                <a:gd name="connsiteX83" fmla="*/ 445579 w 476250"/>
                <a:gd name="connsiteY83" fmla="*/ 276987 h 533400"/>
                <a:gd name="connsiteX84" fmla="*/ 435578 w 476250"/>
                <a:gd name="connsiteY84" fmla="*/ 279940 h 533400"/>
                <a:gd name="connsiteX85" fmla="*/ 437674 w 476250"/>
                <a:gd name="connsiteY85" fmla="*/ 300418 h 533400"/>
                <a:gd name="connsiteX86" fmla="*/ 451676 w 476250"/>
                <a:gd name="connsiteY86" fmla="*/ 299466 h 533400"/>
                <a:gd name="connsiteX87" fmla="*/ 452152 w 476250"/>
                <a:gd name="connsiteY87" fmla="*/ 296323 h 533400"/>
                <a:gd name="connsiteX88" fmla="*/ 462344 w 476250"/>
                <a:gd name="connsiteY88" fmla="*/ 298323 h 533400"/>
                <a:gd name="connsiteX89" fmla="*/ 463582 w 476250"/>
                <a:gd name="connsiteY89" fmla="*/ 308896 h 533400"/>
                <a:gd name="connsiteX90" fmla="*/ 475202 w 476250"/>
                <a:gd name="connsiteY90" fmla="*/ 310515 h 533400"/>
                <a:gd name="connsiteX91" fmla="*/ 465392 w 476250"/>
                <a:gd name="connsiteY91" fmla="*/ 350615 h 533400"/>
                <a:gd name="connsiteX92" fmla="*/ 454914 w 476250"/>
                <a:gd name="connsiteY92" fmla="*/ 350615 h 533400"/>
                <a:gd name="connsiteX93" fmla="*/ 449294 w 476250"/>
                <a:gd name="connsiteY93" fmla="*/ 355663 h 533400"/>
                <a:gd name="connsiteX94" fmla="*/ 427577 w 476250"/>
                <a:gd name="connsiteY94" fmla="*/ 388429 h 533400"/>
                <a:gd name="connsiteX95" fmla="*/ 422339 w 476250"/>
                <a:gd name="connsiteY95" fmla="*/ 384143 h 533400"/>
                <a:gd name="connsiteX96" fmla="*/ 420529 w 476250"/>
                <a:gd name="connsiteY96" fmla="*/ 392621 h 533400"/>
                <a:gd name="connsiteX97" fmla="*/ 412528 w 476250"/>
                <a:gd name="connsiteY97" fmla="*/ 391763 h 533400"/>
                <a:gd name="connsiteX98" fmla="*/ 411004 w 476250"/>
                <a:gd name="connsiteY98" fmla="*/ 389287 h 533400"/>
                <a:gd name="connsiteX99" fmla="*/ 405003 w 476250"/>
                <a:gd name="connsiteY99" fmla="*/ 396145 h 533400"/>
                <a:gd name="connsiteX100" fmla="*/ 401003 w 476250"/>
                <a:gd name="connsiteY100" fmla="*/ 391573 h 533400"/>
                <a:gd name="connsiteX101" fmla="*/ 386048 w 476250"/>
                <a:gd name="connsiteY101" fmla="*/ 408717 h 533400"/>
                <a:gd name="connsiteX102" fmla="*/ 383000 w 476250"/>
                <a:gd name="connsiteY102" fmla="*/ 419386 h 533400"/>
                <a:gd name="connsiteX103" fmla="*/ 363093 w 476250"/>
                <a:gd name="connsiteY103" fmla="*/ 419290 h 533400"/>
                <a:gd name="connsiteX104" fmla="*/ 360998 w 476250"/>
                <a:gd name="connsiteY104" fmla="*/ 427672 h 533400"/>
                <a:gd name="connsiteX105" fmla="*/ 353092 w 476250"/>
                <a:gd name="connsiteY105" fmla="*/ 427291 h 533400"/>
                <a:gd name="connsiteX106" fmla="*/ 353663 w 476250"/>
                <a:gd name="connsiteY106" fmla="*/ 431959 h 533400"/>
                <a:gd name="connsiteX107" fmla="*/ 346139 w 476250"/>
                <a:gd name="connsiteY107" fmla="*/ 433387 h 533400"/>
                <a:gd name="connsiteX108" fmla="*/ 347567 w 476250"/>
                <a:gd name="connsiteY108" fmla="*/ 414147 h 533400"/>
                <a:gd name="connsiteX109" fmla="*/ 316516 w 476250"/>
                <a:gd name="connsiteY109" fmla="*/ 413290 h 533400"/>
                <a:gd name="connsiteX110" fmla="*/ 308420 w 476250"/>
                <a:gd name="connsiteY110" fmla="*/ 409670 h 533400"/>
                <a:gd name="connsiteX111" fmla="*/ 282321 w 476250"/>
                <a:gd name="connsiteY111" fmla="*/ 416719 h 533400"/>
                <a:gd name="connsiteX112" fmla="*/ 283178 w 476250"/>
                <a:gd name="connsiteY112" fmla="*/ 426148 h 533400"/>
                <a:gd name="connsiteX113" fmla="*/ 278892 w 476250"/>
                <a:gd name="connsiteY113" fmla="*/ 426720 h 533400"/>
                <a:gd name="connsiteX114" fmla="*/ 279178 w 476250"/>
                <a:gd name="connsiteY114" fmla="*/ 429768 h 533400"/>
                <a:gd name="connsiteX115" fmla="*/ 271558 w 476250"/>
                <a:gd name="connsiteY115" fmla="*/ 430816 h 533400"/>
                <a:gd name="connsiteX116" fmla="*/ 273177 w 476250"/>
                <a:gd name="connsiteY116" fmla="*/ 446246 h 533400"/>
                <a:gd name="connsiteX117" fmla="*/ 279749 w 476250"/>
                <a:gd name="connsiteY117" fmla="*/ 469201 h 533400"/>
                <a:gd name="connsiteX118" fmla="*/ 286131 w 476250"/>
                <a:gd name="connsiteY118" fmla="*/ 473488 h 533400"/>
                <a:gd name="connsiteX119" fmla="*/ 289084 w 476250"/>
                <a:gd name="connsiteY119" fmla="*/ 479107 h 533400"/>
                <a:gd name="connsiteX120" fmla="*/ 258413 w 476250"/>
                <a:gd name="connsiteY120" fmla="*/ 497205 h 533400"/>
                <a:gd name="connsiteX121" fmla="*/ 260318 w 476250"/>
                <a:gd name="connsiteY121" fmla="*/ 500824 h 533400"/>
                <a:gd name="connsiteX122" fmla="*/ 252889 w 476250"/>
                <a:gd name="connsiteY122" fmla="*/ 510730 h 533400"/>
                <a:gd name="connsiteX123" fmla="*/ 256699 w 476250"/>
                <a:gd name="connsiteY123" fmla="*/ 516064 h 533400"/>
                <a:gd name="connsiteX124" fmla="*/ 236982 w 476250"/>
                <a:gd name="connsiteY124" fmla="*/ 514540 h 533400"/>
                <a:gd name="connsiteX125" fmla="*/ 228695 w 476250"/>
                <a:gd name="connsiteY125" fmla="*/ 510921 h 533400"/>
                <a:gd name="connsiteX126" fmla="*/ 222885 w 476250"/>
                <a:gd name="connsiteY126" fmla="*/ 514540 h 533400"/>
                <a:gd name="connsiteX127" fmla="*/ 217170 w 476250"/>
                <a:gd name="connsiteY127" fmla="*/ 513683 h 533400"/>
                <a:gd name="connsiteX128" fmla="*/ 211265 w 476250"/>
                <a:gd name="connsiteY128" fmla="*/ 521875 h 533400"/>
                <a:gd name="connsiteX129" fmla="*/ 205835 w 476250"/>
                <a:gd name="connsiteY129" fmla="*/ 518731 h 533400"/>
                <a:gd name="connsiteX130" fmla="*/ 203359 w 476250"/>
                <a:gd name="connsiteY130" fmla="*/ 507206 h 533400"/>
                <a:gd name="connsiteX131" fmla="*/ 187833 w 476250"/>
                <a:gd name="connsiteY131" fmla="*/ 501491 h 533400"/>
                <a:gd name="connsiteX132" fmla="*/ 195834 w 476250"/>
                <a:gd name="connsiteY132" fmla="*/ 507206 h 533400"/>
                <a:gd name="connsiteX133" fmla="*/ 198406 w 476250"/>
                <a:gd name="connsiteY133" fmla="*/ 517588 h 533400"/>
                <a:gd name="connsiteX134" fmla="*/ 205169 w 476250"/>
                <a:gd name="connsiteY134" fmla="*/ 523113 h 533400"/>
                <a:gd name="connsiteX135" fmla="*/ 199549 w 476250"/>
                <a:gd name="connsiteY135" fmla="*/ 524446 h 533400"/>
                <a:gd name="connsiteX136" fmla="*/ 192024 w 476250"/>
                <a:gd name="connsiteY136" fmla="*/ 519112 h 533400"/>
                <a:gd name="connsiteX137" fmla="*/ 182404 w 476250"/>
                <a:gd name="connsiteY137" fmla="*/ 523399 h 533400"/>
                <a:gd name="connsiteX138" fmla="*/ 178594 w 476250"/>
                <a:gd name="connsiteY138" fmla="*/ 519779 h 533400"/>
                <a:gd name="connsiteX139" fmla="*/ 179356 w 476250"/>
                <a:gd name="connsiteY139" fmla="*/ 517684 h 533400"/>
                <a:gd name="connsiteX140" fmla="*/ 172022 w 476250"/>
                <a:gd name="connsiteY140" fmla="*/ 515207 h 533400"/>
                <a:gd name="connsiteX141" fmla="*/ 164878 w 476250"/>
                <a:gd name="connsiteY141" fmla="*/ 503777 h 533400"/>
                <a:gd name="connsiteX142" fmla="*/ 168688 w 476250"/>
                <a:gd name="connsiteY142" fmla="*/ 498062 h 533400"/>
                <a:gd name="connsiteX143" fmla="*/ 170307 w 476250"/>
                <a:gd name="connsiteY143" fmla="*/ 484727 h 533400"/>
                <a:gd name="connsiteX144" fmla="*/ 156020 w 476250"/>
                <a:gd name="connsiteY144" fmla="*/ 477012 h 533400"/>
                <a:gd name="connsiteX145" fmla="*/ 151352 w 476250"/>
                <a:gd name="connsiteY145" fmla="*/ 482536 h 533400"/>
                <a:gd name="connsiteX146" fmla="*/ 141542 w 476250"/>
                <a:gd name="connsiteY146" fmla="*/ 485299 h 533400"/>
                <a:gd name="connsiteX147" fmla="*/ 138494 w 476250"/>
                <a:gd name="connsiteY147" fmla="*/ 472630 h 533400"/>
                <a:gd name="connsiteX148" fmla="*/ 125159 w 476250"/>
                <a:gd name="connsiteY148" fmla="*/ 447675 h 533400"/>
                <a:gd name="connsiteX149" fmla="*/ 110490 w 476250"/>
                <a:gd name="connsiteY149" fmla="*/ 448627 h 533400"/>
                <a:gd name="connsiteX150" fmla="*/ 111633 w 476250"/>
                <a:gd name="connsiteY150" fmla="*/ 430721 h 533400"/>
                <a:gd name="connsiteX151" fmla="*/ 92964 w 476250"/>
                <a:gd name="connsiteY151" fmla="*/ 438721 h 533400"/>
                <a:gd name="connsiteX152" fmla="*/ 89059 w 476250"/>
                <a:gd name="connsiteY152" fmla="*/ 427291 h 533400"/>
                <a:gd name="connsiteX153" fmla="*/ 84868 w 476250"/>
                <a:gd name="connsiteY153" fmla="*/ 427767 h 533400"/>
                <a:gd name="connsiteX154" fmla="*/ 84582 w 476250"/>
                <a:gd name="connsiteY154" fmla="*/ 425196 h 533400"/>
                <a:gd name="connsiteX155" fmla="*/ 92107 w 476250"/>
                <a:gd name="connsiteY155" fmla="*/ 424243 h 533400"/>
                <a:gd name="connsiteX156" fmla="*/ 126968 w 476250"/>
                <a:gd name="connsiteY156" fmla="*/ 425958 h 533400"/>
                <a:gd name="connsiteX157" fmla="*/ 128397 w 476250"/>
                <a:gd name="connsiteY157" fmla="*/ 414052 h 533400"/>
                <a:gd name="connsiteX158" fmla="*/ 142589 w 476250"/>
                <a:gd name="connsiteY158" fmla="*/ 409480 h 533400"/>
                <a:gd name="connsiteX159" fmla="*/ 153734 w 476250"/>
                <a:gd name="connsiteY159" fmla="*/ 410813 h 533400"/>
                <a:gd name="connsiteX160" fmla="*/ 154019 w 476250"/>
                <a:gd name="connsiteY160" fmla="*/ 405098 h 533400"/>
                <a:gd name="connsiteX161" fmla="*/ 159449 w 476250"/>
                <a:gd name="connsiteY161" fmla="*/ 398621 h 533400"/>
                <a:gd name="connsiteX162" fmla="*/ 138875 w 476250"/>
                <a:gd name="connsiteY162" fmla="*/ 390811 h 533400"/>
                <a:gd name="connsiteX163" fmla="*/ 131064 w 476250"/>
                <a:gd name="connsiteY163" fmla="*/ 359283 h 533400"/>
                <a:gd name="connsiteX164" fmla="*/ 122873 w 476250"/>
                <a:gd name="connsiteY164" fmla="*/ 344710 h 533400"/>
                <a:gd name="connsiteX165" fmla="*/ 108490 w 476250"/>
                <a:gd name="connsiteY165" fmla="*/ 306324 h 533400"/>
                <a:gd name="connsiteX166" fmla="*/ 105537 w 476250"/>
                <a:gd name="connsiteY166" fmla="*/ 307467 h 533400"/>
                <a:gd name="connsiteX167" fmla="*/ 100394 w 476250"/>
                <a:gd name="connsiteY167" fmla="*/ 289179 h 533400"/>
                <a:gd name="connsiteX168" fmla="*/ 98965 w 476250"/>
                <a:gd name="connsiteY168" fmla="*/ 279463 h 533400"/>
                <a:gd name="connsiteX169" fmla="*/ 102394 w 476250"/>
                <a:gd name="connsiteY169" fmla="*/ 272415 h 533400"/>
                <a:gd name="connsiteX170" fmla="*/ 101441 w 476250"/>
                <a:gd name="connsiteY170" fmla="*/ 252508 h 533400"/>
                <a:gd name="connsiteX171" fmla="*/ 95536 w 476250"/>
                <a:gd name="connsiteY171" fmla="*/ 234505 h 533400"/>
                <a:gd name="connsiteX172" fmla="*/ 86201 w 476250"/>
                <a:gd name="connsiteY172" fmla="*/ 224504 h 533400"/>
                <a:gd name="connsiteX173" fmla="*/ 86106 w 476250"/>
                <a:gd name="connsiteY173" fmla="*/ 220504 h 533400"/>
                <a:gd name="connsiteX174" fmla="*/ 87820 w 476250"/>
                <a:gd name="connsiteY174" fmla="*/ 207264 h 533400"/>
                <a:gd name="connsiteX175" fmla="*/ 94012 w 476250"/>
                <a:gd name="connsiteY175" fmla="*/ 207550 h 533400"/>
                <a:gd name="connsiteX176" fmla="*/ 94679 w 476250"/>
                <a:gd name="connsiteY176" fmla="*/ 201454 h 533400"/>
                <a:gd name="connsiteX177" fmla="*/ 97536 w 476250"/>
                <a:gd name="connsiteY177" fmla="*/ 201263 h 533400"/>
                <a:gd name="connsiteX178" fmla="*/ 101346 w 476250"/>
                <a:gd name="connsiteY178" fmla="*/ 175641 h 533400"/>
                <a:gd name="connsiteX179" fmla="*/ 100394 w 476250"/>
                <a:gd name="connsiteY179" fmla="*/ 151542 h 533400"/>
                <a:gd name="connsiteX180" fmla="*/ 87820 w 476250"/>
                <a:gd name="connsiteY180" fmla="*/ 146590 h 533400"/>
                <a:gd name="connsiteX181" fmla="*/ 86582 w 476250"/>
                <a:gd name="connsiteY181" fmla="*/ 143446 h 533400"/>
                <a:gd name="connsiteX182" fmla="*/ 84677 w 476250"/>
                <a:gd name="connsiteY182" fmla="*/ 148114 h 533400"/>
                <a:gd name="connsiteX183" fmla="*/ 79439 w 476250"/>
                <a:gd name="connsiteY183" fmla="*/ 147733 h 533400"/>
                <a:gd name="connsiteX184" fmla="*/ 42862 w 476250"/>
                <a:gd name="connsiteY184" fmla="*/ 137350 h 533400"/>
                <a:gd name="connsiteX185" fmla="*/ 46577 w 476250"/>
                <a:gd name="connsiteY185" fmla="*/ 127349 h 533400"/>
                <a:gd name="connsiteX186" fmla="*/ 39624 w 476250"/>
                <a:gd name="connsiteY186" fmla="*/ 116395 h 533400"/>
                <a:gd name="connsiteX187" fmla="*/ 45625 w 476250"/>
                <a:gd name="connsiteY187" fmla="*/ 107061 h 533400"/>
                <a:gd name="connsiteX188" fmla="*/ 35052 w 476250"/>
                <a:gd name="connsiteY188" fmla="*/ 100870 h 533400"/>
                <a:gd name="connsiteX189" fmla="*/ 32766 w 476250"/>
                <a:gd name="connsiteY189" fmla="*/ 94774 h 533400"/>
                <a:gd name="connsiteX190" fmla="*/ 25432 w 476250"/>
                <a:gd name="connsiteY190" fmla="*/ 97536 h 533400"/>
                <a:gd name="connsiteX191" fmla="*/ 9525 w 476250"/>
                <a:gd name="connsiteY191" fmla="*/ 87344 h 533400"/>
                <a:gd name="connsiteX192" fmla="*/ 14287 w 476250"/>
                <a:gd name="connsiteY192" fmla="*/ 76486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</a:cxnLst>
              <a:rect l="l" t="t" r="r" b="b"/>
              <a:pathLst>
                <a:path w="476250" h="533400">
                  <a:moveTo>
                    <a:pt x="14287" y="76486"/>
                  </a:moveTo>
                  <a:lnTo>
                    <a:pt x="22955" y="71723"/>
                  </a:lnTo>
                  <a:lnTo>
                    <a:pt x="21908" y="62865"/>
                  </a:lnTo>
                  <a:lnTo>
                    <a:pt x="25908" y="63627"/>
                  </a:lnTo>
                  <a:lnTo>
                    <a:pt x="32766" y="42481"/>
                  </a:lnTo>
                  <a:lnTo>
                    <a:pt x="41148" y="49530"/>
                  </a:lnTo>
                  <a:lnTo>
                    <a:pt x="43720" y="44767"/>
                  </a:lnTo>
                  <a:lnTo>
                    <a:pt x="46577" y="11144"/>
                  </a:lnTo>
                  <a:lnTo>
                    <a:pt x="50483" y="9525"/>
                  </a:lnTo>
                  <a:lnTo>
                    <a:pt x="54864" y="19812"/>
                  </a:lnTo>
                  <a:lnTo>
                    <a:pt x="58769" y="18002"/>
                  </a:lnTo>
                  <a:lnTo>
                    <a:pt x="61817" y="25717"/>
                  </a:lnTo>
                  <a:lnTo>
                    <a:pt x="56007" y="28289"/>
                  </a:lnTo>
                  <a:lnTo>
                    <a:pt x="68199" y="29718"/>
                  </a:lnTo>
                  <a:lnTo>
                    <a:pt x="71819" y="23431"/>
                  </a:lnTo>
                  <a:lnTo>
                    <a:pt x="86868" y="28194"/>
                  </a:lnTo>
                  <a:lnTo>
                    <a:pt x="109728" y="55531"/>
                  </a:lnTo>
                  <a:lnTo>
                    <a:pt x="114300" y="53721"/>
                  </a:lnTo>
                  <a:lnTo>
                    <a:pt x="119348" y="55721"/>
                  </a:lnTo>
                  <a:lnTo>
                    <a:pt x="150781" y="24479"/>
                  </a:lnTo>
                  <a:lnTo>
                    <a:pt x="172688" y="29623"/>
                  </a:lnTo>
                  <a:lnTo>
                    <a:pt x="186500" y="47911"/>
                  </a:lnTo>
                  <a:lnTo>
                    <a:pt x="175546" y="57055"/>
                  </a:lnTo>
                  <a:lnTo>
                    <a:pt x="177641" y="63436"/>
                  </a:lnTo>
                  <a:lnTo>
                    <a:pt x="188786" y="57150"/>
                  </a:lnTo>
                  <a:lnTo>
                    <a:pt x="192119" y="69628"/>
                  </a:lnTo>
                  <a:lnTo>
                    <a:pt x="189548" y="55531"/>
                  </a:lnTo>
                  <a:lnTo>
                    <a:pt x="196501" y="51530"/>
                  </a:lnTo>
                  <a:lnTo>
                    <a:pt x="200311" y="65151"/>
                  </a:lnTo>
                  <a:lnTo>
                    <a:pt x="197549" y="75438"/>
                  </a:lnTo>
                  <a:lnTo>
                    <a:pt x="194405" y="77629"/>
                  </a:lnTo>
                  <a:lnTo>
                    <a:pt x="196025" y="83439"/>
                  </a:lnTo>
                  <a:lnTo>
                    <a:pt x="202597" y="73438"/>
                  </a:lnTo>
                  <a:lnTo>
                    <a:pt x="228219" y="49816"/>
                  </a:lnTo>
                  <a:lnTo>
                    <a:pt x="238697" y="60103"/>
                  </a:lnTo>
                  <a:lnTo>
                    <a:pt x="243554" y="69723"/>
                  </a:lnTo>
                  <a:lnTo>
                    <a:pt x="257080" y="52864"/>
                  </a:lnTo>
                  <a:lnTo>
                    <a:pt x="262604" y="53816"/>
                  </a:lnTo>
                  <a:lnTo>
                    <a:pt x="269843" y="62484"/>
                  </a:lnTo>
                  <a:lnTo>
                    <a:pt x="277559" y="78295"/>
                  </a:lnTo>
                  <a:lnTo>
                    <a:pt x="292894" y="72866"/>
                  </a:lnTo>
                  <a:lnTo>
                    <a:pt x="298133" y="75152"/>
                  </a:lnTo>
                  <a:lnTo>
                    <a:pt x="310706" y="74676"/>
                  </a:lnTo>
                  <a:lnTo>
                    <a:pt x="328803" y="67151"/>
                  </a:lnTo>
                  <a:lnTo>
                    <a:pt x="353949" y="76105"/>
                  </a:lnTo>
                  <a:lnTo>
                    <a:pt x="353949" y="78962"/>
                  </a:lnTo>
                  <a:lnTo>
                    <a:pt x="389001" y="71533"/>
                  </a:lnTo>
                  <a:lnTo>
                    <a:pt x="387287" y="80677"/>
                  </a:lnTo>
                  <a:lnTo>
                    <a:pt x="382619" y="86392"/>
                  </a:lnTo>
                  <a:lnTo>
                    <a:pt x="361188" y="98012"/>
                  </a:lnTo>
                  <a:lnTo>
                    <a:pt x="344043" y="103156"/>
                  </a:lnTo>
                  <a:lnTo>
                    <a:pt x="343757" y="109442"/>
                  </a:lnTo>
                  <a:lnTo>
                    <a:pt x="337280" y="113252"/>
                  </a:lnTo>
                  <a:lnTo>
                    <a:pt x="336233" y="110585"/>
                  </a:lnTo>
                  <a:lnTo>
                    <a:pt x="332899" y="112585"/>
                  </a:lnTo>
                  <a:lnTo>
                    <a:pt x="319659" y="126778"/>
                  </a:lnTo>
                  <a:lnTo>
                    <a:pt x="337947" y="161830"/>
                  </a:lnTo>
                  <a:lnTo>
                    <a:pt x="347472" y="159829"/>
                  </a:lnTo>
                  <a:lnTo>
                    <a:pt x="344519" y="164116"/>
                  </a:lnTo>
                  <a:lnTo>
                    <a:pt x="346424" y="172212"/>
                  </a:lnTo>
                  <a:lnTo>
                    <a:pt x="351758" y="175927"/>
                  </a:lnTo>
                  <a:lnTo>
                    <a:pt x="354806" y="171831"/>
                  </a:lnTo>
                  <a:lnTo>
                    <a:pt x="365284" y="175927"/>
                  </a:lnTo>
                  <a:lnTo>
                    <a:pt x="366332" y="174022"/>
                  </a:lnTo>
                  <a:lnTo>
                    <a:pt x="377571" y="180404"/>
                  </a:lnTo>
                  <a:lnTo>
                    <a:pt x="379286" y="190595"/>
                  </a:lnTo>
                  <a:lnTo>
                    <a:pt x="368522" y="199739"/>
                  </a:lnTo>
                  <a:lnTo>
                    <a:pt x="377381" y="220694"/>
                  </a:lnTo>
                  <a:lnTo>
                    <a:pt x="385001" y="227171"/>
                  </a:lnTo>
                  <a:lnTo>
                    <a:pt x="394716" y="222504"/>
                  </a:lnTo>
                  <a:lnTo>
                    <a:pt x="391097" y="208883"/>
                  </a:lnTo>
                  <a:lnTo>
                    <a:pt x="394526" y="208883"/>
                  </a:lnTo>
                  <a:lnTo>
                    <a:pt x="393668" y="204502"/>
                  </a:lnTo>
                  <a:lnTo>
                    <a:pt x="409766" y="196882"/>
                  </a:lnTo>
                  <a:lnTo>
                    <a:pt x="420910" y="186023"/>
                  </a:lnTo>
                  <a:lnTo>
                    <a:pt x="446818" y="174307"/>
                  </a:lnTo>
                  <a:lnTo>
                    <a:pt x="436245" y="191643"/>
                  </a:lnTo>
                  <a:lnTo>
                    <a:pt x="439293" y="199930"/>
                  </a:lnTo>
                  <a:lnTo>
                    <a:pt x="446056" y="198215"/>
                  </a:lnTo>
                  <a:lnTo>
                    <a:pt x="456724" y="227647"/>
                  </a:lnTo>
                  <a:lnTo>
                    <a:pt x="449961" y="238125"/>
                  </a:lnTo>
                  <a:lnTo>
                    <a:pt x="448056" y="258508"/>
                  </a:lnTo>
                  <a:lnTo>
                    <a:pt x="445961" y="258032"/>
                  </a:lnTo>
                  <a:lnTo>
                    <a:pt x="445579" y="276987"/>
                  </a:lnTo>
                  <a:lnTo>
                    <a:pt x="435578" y="279940"/>
                  </a:lnTo>
                  <a:lnTo>
                    <a:pt x="437674" y="300418"/>
                  </a:lnTo>
                  <a:lnTo>
                    <a:pt x="451676" y="299466"/>
                  </a:lnTo>
                  <a:lnTo>
                    <a:pt x="452152" y="296323"/>
                  </a:lnTo>
                  <a:lnTo>
                    <a:pt x="462344" y="298323"/>
                  </a:lnTo>
                  <a:lnTo>
                    <a:pt x="463582" y="308896"/>
                  </a:lnTo>
                  <a:lnTo>
                    <a:pt x="475202" y="310515"/>
                  </a:lnTo>
                  <a:lnTo>
                    <a:pt x="465392" y="350615"/>
                  </a:lnTo>
                  <a:lnTo>
                    <a:pt x="454914" y="350615"/>
                  </a:lnTo>
                  <a:lnTo>
                    <a:pt x="449294" y="355663"/>
                  </a:lnTo>
                  <a:lnTo>
                    <a:pt x="427577" y="388429"/>
                  </a:lnTo>
                  <a:lnTo>
                    <a:pt x="422339" y="384143"/>
                  </a:lnTo>
                  <a:lnTo>
                    <a:pt x="420529" y="392621"/>
                  </a:lnTo>
                  <a:lnTo>
                    <a:pt x="412528" y="391763"/>
                  </a:lnTo>
                  <a:lnTo>
                    <a:pt x="411004" y="389287"/>
                  </a:lnTo>
                  <a:lnTo>
                    <a:pt x="405003" y="396145"/>
                  </a:lnTo>
                  <a:lnTo>
                    <a:pt x="401003" y="391573"/>
                  </a:lnTo>
                  <a:lnTo>
                    <a:pt x="386048" y="408717"/>
                  </a:lnTo>
                  <a:lnTo>
                    <a:pt x="383000" y="419386"/>
                  </a:lnTo>
                  <a:lnTo>
                    <a:pt x="363093" y="419290"/>
                  </a:lnTo>
                  <a:lnTo>
                    <a:pt x="360998" y="427672"/>
                  </a:lnTo>
                  <a:lnTo>
                    <a:pt x="353092" y="427291"/>
                  </a:lnTo>
                  <a:lnTo>
                    <a:pt x="353663" y="431959"/>
                  </a:lnTo>
                  <a:lnTo>
                    <a:pt x="346139" y="433387"/>
                  </a:lnTo>
                  <a:lnTo>
                    <a:pt x="347567" y="414147"/>
                  </a:lnTo>
                  <a:lnTo>
                    <a:pt x="316516" y="413290"/>
                  </a:lnTo>
                  <a:lnTo>
                    <a:pt x="308420" y="409670"/>
                  </a:lnTo>
                  <a:lnTo>
                    <a:pt x="282321" y="416719"/>
                  </a:lnTo>
                  <a:lnTo>
                    <a:pt x="283178" y="426148"/>
                  </a:lnTo>
                  <a:lnTo>
                    <a:pt x="278892" y="426720"/>
                  </a:lnTo>
                  <a:lnTo>
                    <a:pt x="279178" y="429768"/>
                  </a:lnTo>
                  <a:lnTo>
                    <a:pt x="271558" y="430816"/>
                  </a:lnTo>
                  <a:lnTo>
                    <a:pt x="273177" y="446246"/>
                  </a:lnTo>
                  <a:lnTo>
                    <a:pt x="279749" y="469201"/>
                  </a:lnTo>
                  <a:lnTo>
                    <a:pt x="286131" y="473488"/>
                  </a:lnTo>
                  <a:lnTo>
                    <a:pt x="289084" y="479107"/>
                  </a:lnTo>
                  <a:lnTo>
                    <a:pt x="258413" y="497205"/>
                  </a:lnTo>
                  <a:lnTo>
                    <a:pt x="260318" y="500824"/>
                  </a:lnTo>
                  <a:lnTo>
                    <a:pt x="252889" y="510730"/>
                  </a:lnTo>
                  <a:lnTo>
                    <a:pt x="256699" y="516064"/>
                  </a:lnTo>
                  <a:lnTo>
                    <a:pt x="236982" y="514540"/>
                  </a:lnTo>
                  <a:lnTo>
                    <a:pt x="228695" y="510921"/>
                  </a:lnTo>
                  <a:lnTo>
                    <a:pt x="222885" y="514540"/>
                  </a:lnTo>
                  <a:lnTo>
                    <a:pt x="217170" y="513683"/>
                  </a:lnTo>
                  <a:lnTo>
                    <a:pt x="211265" y="521875"/>
                  </a:lnTo>
                  <a:lnTo>
                    <a:pt x="205835" y="518731"/>
                  </a:lnTo>
                  <a:lnTo>
                    <a:pt x="203359" y="507206"/>
                  </a:lnTo>
                  <a:lnTo>
                    <a:pt x="187833" y="501491"/>
                  </a:lnTo>
                  <a:lnTo>
                    <a:pt x="195834" y="507206"/>
                  </a:lnTo>
                  <a:lnTo>
                    <a:pt x="198406" y="517588"/>
                  </a:lnTo>
                  <a:lnTo>
                    <a:pt x="205169" y="523113"/>
                  </a:lnTo>
                  <a:lnTo>
                    <a:pt x="199549" y="524446"/>
                  </a:lnTo>
                  <a:lnTo>
                    <a:pt x="192024" y="519112"/>
                  </a:lnTo>
                  <a:lnTo>
                    <a:pt x="182404" y="523399"/>
                  </a:lnTo>
                  <a:lnTo>
                    <a:pt x="178594" y="519779"/>
                  </a:lnTo>
                  <a:lnTo>
                    <a:pt x="179356" y="517684"/>
                  </a:lnTo>
                  <a:lnTo>
                    <a:pt x="172022" y="515207"/>
                  </a:lnTo>
                  <a:lnTo>
                    <a:pt x="164878" y="503777"/>
                  </a:lnTo>
                  <a:lnTo>
                    <a:pt x="168688" y="498062"/>
                  </a:lnTo>
                  <a:lnTo>
                    <a:pt x="170307" y="484727"/>
                  </a:lnTo>
                  <a:lnTo>
                    <a:pt x="156020" y="477012"/>
                  </a:lnTo>
                  <a:lnTo>
                    <a:pt x="151352" y="482536"/>
                  </a:lnTo>
                  <a:lnTo>
                    <a:pt x="141542" y="485299"/>
                  </a:lnTo>
                  <a:lnTo>
                    <a:pt x="138494" y="472630"/>
                  </a:lnTo>
                  <a:lnTo>
                    <a:pt x="125159" y="447675"/>
                  </a:lnTo>
                  <a:lnTo>
                    <a:pt x="110490" y="448627"/>
                  </a:lnTo>
                  <a:lnTo>
                    <a:pt x="111633" y="430721"/>
                  </a:lnTo>
                  <a:lnTo>
                    <a:pt x="92964" y="438721"/>
                  </a:lnTo>
                  <a:lnTo>
                    <a:pt x="89059" y="427291"/>
                  </a:lnTo>
                  <a:lnTo>
                    <a:pt x="84868" y="427767"/>
                  </a:lnTo>
                  <a:lnTo>
                    <a:pt x="84582" y="425196"/>
                  </a:lnTo>
                  <a:lnTo>
                    <a:pt x="92107" y="424243"/>
                  </a:lnTo>
                  <a:lnTo>
                    <a:pt x="126968" y="425958"/>
                  </a:lnTo>
                  <a:lnTo>
                    <a:pt x="128397" y="414052"/>
                  </a:lnTo>
                  <a:lnTo>
                    <a:pt x="142589" y="409480"/>
                  </a:lnTo>
                  <a:lnTo>
                    <a:pt x="153734" y="410813"/>
                  </a:lnTo>
                  <a:lnTo>
                    <a:pt x="154019" y="405098"/>
                  </a:lnTo>
                  <a:lnTo>
                    <a:pt x="159449" y="398621"/>
                  </a:lnTo>
                  <a:lnTo>
                    <a:pt x="138875" y="390811"/>
                  </a:lnTo>
                  <a:lnTo>
                    <a:pt x="131064" y="359283"/>
                  </a:lnTo>
                  <a:lnTo>
                    <a:pt x="122873" y="344710"/>
                  </a:lnTo>
                  <a:lnTo>
                    <a:pt x="108490" y="306324"/>
                  </a:lnTo>
                  <a:lnTo>
                    <a:pt x="105537" y="307467"/>
                  </a:lnTo>
                  <a:lnTo>
                    <a:pt x="100394" y="289179"/>
                  </a:lnTo>
                  <a:lnTo>
                    <a:pt x="98965" y="279463"/>
                  </a:lnTo>
                  <a:lnTo>
                    <a:pt x="102394" y="272415"/>
                  </a:lnTo>
                  <a:lnTo>
                    <a:pt x="101441" y="252508"/>
                  </a:lnTo>
                  <a:lnTo>
                    <a:pt x="95536" y="234505"/>
                  </a:lnTo>
                  <a:lnTo>
                    <a:pt x="86201" y="224504"/>
                  </a:lnTo>
                  <a:lnTo>
                    <a:pt x="86106" y="220504"/>
                  </a:lnTo>
                  <a:lnTo>
                    <a:pt x="87820" y="207264"/>
                  </a:lnTo>
                  <a:lnTo>
                    <a:pt x="94012" y="207550"/>
                  </a:lnTo>
                  <a:lnTo>
                    <a:pt x="94679" y="201454"/>
                  </a:lnTo>
                  <a:lnTo>
                    <a:pt x="97536" y="201263"/>
                  </a:lnTo>
                  <a:lnTo>
                    <a:pt x="101346" y="175641"/>
                  </a:lnTo>
                  <a:lnTo>
                    <a:pt x="100394" y="151542"/>
                  </a:lnTo>
                  <a:lnTo>
                    <a:pt x="87820" y="146590"/>
                  </a:lnTo>
                  <a:lnTo>
                    <a:pt x="86582" y="143446"/>
                  </a:lnTo>
                  <a:lnTo>
                    <a:pt x="84677" y="148114"/>
                  </a:lnTo>
                  <a:lnTo>
                    <a:pt x="79439" y="147733"/>
                  </a:lnTo>
                  <a:lnTo>
                    <a:pt x="42862" y="137350"/>
                  </a:lnTo>
                  <a:lnTo>
                    <a:pt x="46577" y="127349"/>
                  </a:lnTo>
                  <a:lnTo>
                    <a:pt x="39624" y="116395"/>
                  </a:lnTo>
                  <a:lnTo>
                    <a:pt x="45625" y="107061"/>
                  </a:lnTo>
                  <a:lnTo>
                    <a:pt x="35052" y="100870"/>
                  </a:lnTo>
                  <a:lnTo>
                    <a:pt x="32766" y="94774"/>
                  </a:lnTo>
                  <a:lnTo>
                    <a:pt x="25432" y="97536"/>
                  </a:lnTo>
                  <a:lnTo>
                    <a:pt x="9525" y="87344"/>
                  </a:lnTo>
                  <a:lnTo>
                    <a:pt x="14287" y="764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5" name="Freihandform: Form 194">
              <a:extLst>
                <a:ext uri="{FF2B5EF4-FFF2-40B4-BE49-F238E27FC236}">
                  <a16:creationId xmlns:a16="http://schemas.microsoft.com/office/drawing/2014/main" id="{9559E283-9FAA-4FE3-9EA9-F53BB4066BB4}"/>
                </a:ext>
              </a:extLst>
            </p:cNvPr>
            <p:cNvSpPr/>
            <p:nvPr/>
          </p:nvSpPr>
          <p:spPr>
            <a:xfrm>
              <a:off x="1520022" y="2552979"/>
              <a:ext cx="465300" cy="435600"/>
            </a:xfrm>
            <a:custGeom>
              <a:avLst/>
              <a:gdLst>
                <a:gd name="connsiteX0" fmla="*/ 245459 w 895350"/>
                <a:gd name="connsiteY0" fmla="*/ 820484 h 838200"/>
                <a:gd name="connsiteX1" fmla="*/ 241078 w 895350"/>
                <a:gd name="connsiteY1" fmla="*/ 789337 h 838200"/>
                <a:gd name="connsiteX2" fmla="*/ 237744 w 895350"/>
                <a:gd name="connsiteY2" fmla="*/ 789051 h 838200"/>
                <a:gd name="connsiteX3" fmla="*/ 236696 w 895350"/>
                <a:gd name="connsiteY3" fmla="*/ 780383 h 838200"/>
                <a:gd name="connsiteX4" fmla="*/ 234600 w 895350"/>
                <a:gd name="connsiteY4" fmla="*/ 780860 h 838200"/>
                <a:gd name="connsiteX5" fmla="*/ 231934 w 895350"/>
                <a:gd name="connsiteY5" fmla="*/ 756571 h 838200"/>
                <a:gd name="connsiteX6" fmla="*/ 258889 w 895350"/>
                <a:gd name="connsiteY6" fmla="*/ 747046 h 838200"/>
                <a:gd name="connsiteX7" fmla="*/ 258223 w 895350"/>
                <a:gd name="connsiteY7" fmla="*/ 743808 h 838200"/>
                <a:gd name="connsiteX8" fmla="*/ 261842 w 895350"/>
                <a:gd name="connsiteY8" fmla="*/ 741617 h 838200"/>
                <a:gd name="connsiteX9" fmla="*/ 274129 w 895350"/>
                <a:gd name="connsiteY9" fmla="*/ 737902 h 838200"/>
                <a:gd name="connsiteX10" fmla="*/ 295370 w 895350"/>
                <a:gd name="connsiteY10" fmla="*/ 721995 h 838200"/>
                <a:gd name="connsiteX11" fmla="*/ 294322 w 895350"/>
                <a:gd name="connsiteY11" fmla="*/ 719804 h 838200"/>
                <a:gd name="connsiteX12" fmla="*/ 308705 w 895350"/>
                <a:gd name="connsiteY12" fmla="*/ 713042 h 838200"/>
                <a:gd name="connsiteX13" fmla="*/ 319945 w 895350"/>
                <a:gd name="connsiteY13" fmla="*/ 702659 h 838200"/>
                <a:gd name="connsiteX14" fmla="*/ 318135 w 895350"/>
                <a:gd name="connsiteY14" fmla="*/ 695516 h 838200"/>
                <a:gd name="connsiteX15" fmla="*/ 313944 w 895350"/>
                <a:gd name="connsiteY15" fmla="*/ 695706 h 838200"/>
                <a:gd name="connsiteX16" fmla="*/ 315182 w 895350"/>
                <a:gd name="connsiteY16" fmla="*/ 686943 h 838200"/>
                <a:gd name="connsiteX17" fmla="*/ 311563 w 895350"/>
                <a:gd name="connsiteY17" fmla="*/ 669608 h 838200"/>
                <a:gd name="connsiteX18" fmla="*/ 308800 w 895350"/>
                <a:gd name="connsiteY18" fmla="*/ 670084 h 838200"/>
                <a:gd name="connsiteX19" fmla="*/ 302990 w 895350"/>
                <a:gd name="connsiteY19" fmla="*/ 647605 h 838200"/>
                <a:gd name="connsiteX20" fmla="*/ 295561 w 895350"/>
                <a:gd name="connsiteY20" fmla="*/ 650081 h 838200"/>
                <a:gd name="connsiteX21" fmla="*/ 294608 w 895350"/>
                <a:gd name="connsiteY21" fmla="*/ 647319 h 838200"/>
                <a:gd name="connsiteX22" fmla="*/ 298894 w 895350"/>
                <a:gd name="connsiteY22" fmla="*/ 643414 h 838200"/>
                <a:gd name="connsiteX23" fmla="*/ 296608 w 895350"/>
                <a:gd name="connsiteY23" fmla="*/ 637318 h 838200"/>
                <a:gd name="connsiteX24" fmla="*/ 292798 w 895350"/>
                <a:gd name="connsiteY24" fmla="*/ 638270 h 838200"/>
                <a:gd name="connsiteX25" fmla="*/ 290989 w 895350"/>
                <a:gd name="connsiteY25" fmla="*/ 632270 h 838200"/>
                <a:gd name="connsiteX26" fmla="*/ 285655 w 895350"/>
                <a:gd name="connsiteY26" fmla="*/ 633889 h 838200"/>
                <a:gd name="connsiteX27" fmla="*/ 279463 w 895350"/>
                <a:gd name="connsiteY27" fmla="*/ 615125 h 838200"/>
                <a:gd name="connsiteX28" fmla="*/ 270510 w 895350"/>
                <a:gd name="connsiteY28" fmla="*/ 615887 h 838200"/>
                <a:gd name="connsiteX29" fmla="*/ 270605 w 895350"/>
                <a:gd name="connsiteY29" fmla="*/ 613886 h 838200"/>
                <a:gd name="connsiteX30" fmla="*/ 267081 w 895350"/>
                <a:gd name="connsiteY30" fmla="*/ 613791 h 838200"/>
                <a:gd name="connsiteX31" fmla="*/ 266795 w 895350"/>
                <a:gd name="connsiteY31" fmla="*/ 609886 h 838200"/>
                <a:gd name="connsiteX32" fmla="*/ 255556 w 895350"/>
                <a:gd name="connsiteY32" fmla="*/ 609029 h 838200"/>
                <a:gd name="connsiteX33" fmla="*/ 254413 w 895350"/>
                <a:gd name="connsiteY33" fmla="*/ 602837 h 838200"/>
                <a:gd name="connsiteX34" fmla="*/ 245554 w 895350"/>
                <a:gd name="connsiteY34" fmla="*/ 594170 h 838200"/>
                <a:gd name="connsiteX35" fmla="*/ 219837 w 895350"/>
                <a:gd name="connsiteY35" fmla="*/ 599408 h 838200"/>
                <a:gd name="connsiteX36" fmla="*/ 220504 w 895350"/>
                <a:gd name="connsiteY36" fmla="*/ 602742 h 838200"/>
                <a:gd name="connsiteX37" fmla="*/ 216694 w 895350"/>
                <a:gd name="connsiteY37" fmla="*/ 603790 h 838200"/>
                <a:gd name="connsiteX38" fmla="*/ 218694 w 895350"/>
                <a:gd name="connsiteY38" fmla="*/ 612172 h 838200"/>
                <a:gd name="connsiteX39" fmla="*/ 189357 w 895350"/>
                <a:gd name="connsiteY39" fmla="*/ 622840 h 838200"/>
                <a:gd name="connsiteX40" fmla="*/ 187833 w 895350"/>
                <a:gd name="connsiteY40" fmla="*/ 615982 h 838200"/>
                <a:gd name="connsiteX41" fmla="*/ 174307 w 895350"/>
                <a:gd name="connsiteY41" fmla="*/ 620840 h 838200"/>
                <a:gd name="connsiteX42" fmla="*/ 142304 w 895350"/>
                <a:gd name="connsiteY42" fmla="*/ 621792 h 838200"/>
                <a:gd name="connsiteX43" fmla="*/ 138779 w 895350"/>
                <a:gd name="connsiteY43" fmla="*/ 606552 h 838200"/>
                <a:gd name="connsiteX44" fmla="*/ 132588 w 895350"/>
                <a:gd name="connsiteY44" fmla="*/ 607504 h 838200"/>
                <a:gd name="connsiteX45" fmla="*/ 129445 w 895350"/>
                <a:gd name="connsiteY45" fmla="*/ 574834 h 838200"/>
                <a:gd name="connsiteX46" fmla="*/ 121920 w 895350"/>
                <a:gd name="connsiteY46" fmla="*/ 538544 h 838200"/>
                <a:gd name="connsiteX47" fmla="*/ 93440 w 895350"/>
                <a:gd name="connsiteY47" fmla="*/ 536829 h 838200"/>
                <a:gd name="connsiteX48" fmla="*/ 77914 w 895350"/>
                <a:gd name="connsiteY48" fmla="*/ 528828 h 838200"/>
                <a:gd name="connsiteX49" fmla="*/ 74485 w 895350"/>
                <a:gd name="connsiteY49" fmla="*/ 545497 h 838200"/>
                <a:gd name="connsiteX50" fmla="*/ 65246 w 895350"/>
                <a:gd name="connsiteY50" fmla="*/ 543496 h 838200"/>
                <a:gd name="connsiteX51" fmla="*/ 63913 w 895350"/>
                <a:gd name="connsiteY51" fmla="*/ 520256 h 838200"/>
                <a:gd name="connsiteX52" fmla="*/ 42672 w 895350"/>
                <a:gd name="connsiteY52" fmla="*/ 522732 h 838200"/>
                <a:gd name="connsiteX53" fmla="*/ 43529 w 895350"/>
                <a:gd name="connsiteY53" fmla="*/ 507016 h 838200"/>
                <a:gd name="connsiteX54" fmla="*/ 47625 w 895350"/>
                <a:gd name="connsiteY54" fmla="*/ 506444 h 838200"/>
                <a:gd name="connsiteX55" fmla="*/ 37433 w 895350"/>
                <a:gd name="connsiteY55" fmla="*/ 467582 h 838200"/>
                <a:gd name="connsiteX56" fmla="*/ 63913 w 895350"/>
                <a:gd name="connsiteY56" fmla="*/ 456724 h 838200"/>
                <a:gd name="connsiteX57" fmla="*/ 80867 w 895350"/>
                <a:gd name="connsiteY57" fmla="*/ 445008 h 838200"/>
                <a:gd name="connsiteX58" fmla="*/ 97345 w 895350"/>
                <a:gd name="connsiteY58" fmla="*/ 421862 h 838200"/>
                <a:gd name="connsiteX59" fmla="*/ 114300 w 895350"/>
                <a:gd name="connsiteY59" fmla="*/ 410337 h 838200"/>
                <a:gd name="connsiteX60" fmla="*/ 96107 w 895350"/>
                <a:gd name="connsiteY60" fmla="*/ 369665 h 838200"/>
                <a:gd name="connsiteX61" fmla="*/ 92773 w 895350"/>
                <a:gd name="connsiteY61" fmla="*/ 370427 h 838200"/>
                <a:gd name="connsiteX62" fmla="*/ 89916 w 895350"/>
                <a:gd name="connsiteY62" fmla="*/ 365379 h 838200"/>
                <a:gd name="connsiteX63" fmla="*/ 80486 w 895350"/>
                <a:gd name="connsiteY63" fmla="*/ 366903 h 838200"/>
                <a:gd name="connsiteX64" fmla="*/ 79248 w 895350"/>
                <a:gd name="connsiteY64" fmla="*/ 363379 h 838200"/>
                <a:gd name="connsiteX65" fmla="*/ 57340 w 895350"/>
                <a:gd name="connsiteY65" fmla="*/ 368522 h 838200"/>
                <a:gd name="connsiteX66" fmla="*/ 55531 w 895350"/>
                <a:gd name="connsiteY66" fmla="*/ 364712 h 838200"/>
                <a:gd name="connsiteX67" fmla="*/ 42672 w 895350"/>
                <a:gd name="connsiteY67" fmla="*/ 368332 h 838200"/>
                <a:gd name="connsiteX68" fmla="*/ 40481 w 895350"/>
                <a:gd name="connsiteY68" fmla="*/ 364427 h 838200"/>
                <a:gd name="connsiteX69" fmla="*/ 36385 w 895350"/>
                <a:gd name="connsiteY69" fmla="*/ 366617 h 838200"/>
                <a:gd name="connsiteX70" fmla="*/ 33147 w 895350"/>
                <a:gd name="connsiteY70" fmla="*/ 362998 h 838200"/>
                <a:gd name="connsiteX71" fmla="*/ 17335 w 895350"/>
                <a:gd name="connsiteY71" fmla="*/ 312039 h 838200"/>
                <a:gd name="connsiteX72" fmla="*/ 9525 w 895350"/>
                <a:gd name="connsiteY72" fmla="*/ 258032 h 838200"/>
                <a:gd name="connsiteX73" fmla="*/ 30480 w 895350"/>
                <a:gd name="connsiteY73" fmla="*/ 253556 h 838200"/>
                <a:gd name="connsiteX74" fmla="*/ 46387 w 895350"/>
                <a:gd name="connsiteY74" fmla="*/ 247745 h 838200"/>
                <a:gd name="connsiteX75" fmla="*/ 67532 w 895350"/>
                <a:gd name="connsiteY75" fmla="*/ 246221 h 838200"/>
                <a:gd name="connsiteX76" fmla="*/ 81153 w 895350"/>
                <a:gd name="connsiteY76" fmla="*/ 249745 h 838200"/>
                <a:gd name="connsiteX77" fmla="*/ 83725 w 895350"/>
                <a:gd name="connsiteY77" fmla="*/ 258699 h 838200"/>
                <a:gd name="connsiteX78" fmla="*/ 109537 w 895350"/>
                <a:gd name="connsiteY78" fmla="*/ 262509 h 838200"/>
                <a:gd name="connsiteX79" fmla="*/ 120872 w 895350"/>
                <a:gd name="connsiteY79" fmla="*/ 261461 h 838200"/>
                <a:gd name="connsiteX80" fmla="*/ 128016 w 895350"/>
                <a:gd name="connsiteY80" fmla="*/ 257746 h 838200"/>
                <a:gd name="connsiteX81" fmla="*/ 145447 w 895350"/>
                <a:gd name="connsiteY81" fmla="*/ 275654 h 838200"/>
                <a:gd name="connsiteX82" fmla="*/ 162020 w 895350"/>
                <a:gd name="connsiteY82" fmla="*/ 274701 h 838200"/>
                <a:gd name="connsiteX83" fmla="*/ 162973 w 895350"/>
                <a:gd name="connsiteY83" fmla="*/ 280987 h 838200"/>
                <a:gd name="connsiteX84" fmla="*/ 160210 w 895350"/>
                <a:gd name="connsiteY84" fmla="*/ 286988 h 838200"/>
                <a:gd name="connsiteX85" fmla="*/ 167830 w 895350"/>
                <a:gd name="connsiteY85" fmla="*/ 300323 h 838200"/>
                <a:gd name="connsiteX86" fmla="*/ 189833 w 895350"/>
                <a:gd name="connsiteY86" fmla="*/ 297942 h 838200"/>
                <a:gd name="connsiteX87" fmla="*/ 191929 w 895350"/>
                <a:gd name="connsiteY87" fmla="*/ 302419 h 838200"/>
                <a:gd name="connsiteX88" fmla="*/ 198882 w 895350"/>
                <a:gd name="connsiteY88" fmla="*/ 299371 h 838200"/>
                <a:gd name="connsiteX89" fmla="*/ 198977 w 895350"/>
                <a:gd name="connsiteY89" fmla="*/ 303086 h 838200"/>
                <a:gd name="connsiteX90" fmla="*/ 207454 w 895350"/>
                <a:gd name="connsiteY90" fmla="*/ 290798 h 838200"/>
                <a:gd name="connsiteX91" fmla="*/ 214789 w 895350"/>
                <a:gd name="connsiteY91" fmla="*/ 287465 h 838200"/>
                <a:gd name="connsiteX92" fmla="*/ 206788 w 895350"/>
                <a:gd name="connsiteY92" fmla="*/ 261271 h 838200"/>
                <a:gd name="connsiteX93" fmla="*/ 211931 w 895350"/>
                <a:gd name="connsiteY93" fmla="*/ 259747 h 838200"/>
                <a:gd name="connsiteX94" fmla="*/ 210026 w 895350"/>
                <a:gd name="connsiteY94" fmla="*/ 254984 h 838200"/>
                <a:gd name="connsiteX95" fmla="*/ 214693 w 895350"/>
                <a:gd name="connsiteY95" fmla="*/ 252794 h 838200"/>
                <a:gd name="connsiteX96" fmla="*/ 212026 w 895350"/>
                <a:gd name="connsiteY96" fmla="*/ 245364 h 838200"/>
                <a:gd name="connsiteX97" fmla="*/ 218504 w 895350"/>
                <a:gd name="connsiteY97" fmla="*/ 243269 h 838200"/>
                <a:gd name="connsiteX98" fmla="*/ 219742 w 895350"/>
                <a:gd name="connsiteY98" fmla="*/ 231362 h 838200"/>
                <a:gd name="connsiteX99" fmla="*/ 226028 w 895350"/>
                <a:gd name="connsiteY99" fmla="*/ 228791 h 838200"/>
                <a:gd name="connsiteX100" fmla="*/ 245459 w 895350"/>
                <a:gd name="connsiteY100" fmla="*/ 228029 h 838200"/>
                <a:gd name="connsiteX101" fmla="*/ 256222 w 895350"/>
                <a:gd name="connsiteY101" fmla="*/ 219646 h 838200"/>
                <a:gd name="connsiteX102" fmla="*/ 256127 w 895350"/>
                <a:gd name="connsiteY102" fmla="*/ 214694 h 838200"/>
                <a:gd name="connsiteX103" fmla="*/ 262890 w 895350"/>
                <a:gd name="connsiteY103" fmla="*/ 214979 h 838200"/>
                <a:gd name="connsiteX104" fmla="*/ 263366 w 895350"/>
                <a:gd name="connsiteY104" fmla="*/ 210598 h 838200"/>
                <a:gd name="connsiteX105" fmla="*/ 284416 w 895350"/>
                <a:gd name="connsiteY105" fmla="*/ 208788 h 838200"/>
                <a:gd name="connsiteX106" fmla="*/ 283654 w 895350"/>
                <a:gd name="connsiteY106" fmla="*/ 205359 h 838200"/>
                <a:gd name="connsiteX107" fmla="*/ 300228 w 895350"/>
                <a:gd name="connsiteY107" fmla="*/ 198596 h 838200"/>
                <a:gd name="connsiteX108" fmla="*/ 298990 w 895350"/>
                <a:gd name="connsiteY108" fmla="*/ 196025 h 838200"/>
                <a:gd name="connsiteX109" fmla="*/ 302895 w 895350"/>
                <a:gd name="connsiteY109" fmla="*/ 194596 h 838200"/>
                <a:gd name="connsiteX110" fmla="*/ 306991 w 895350"/>
                <a:gd name="connsiteY110" fmla="*/ 197263 h 838200"/>
                <a:gd name="connsiteX111" fmla="*/ 310610 w 895350"/>
                <a:gd name="connsiteY111" fmla="*/ 193739 h 838200"/>
                <a:gd name="connsiteX112" fmla="*/ 309277 w 895350"/>
                <a:gd name="connsiteY112" fmla="*/ 188119 h 838200"/>
                <a:gd name="connsiteX113" fmla="*/ 313087 w 895350"/>
                <a:gd name="connsiteY113" fmla="*/ 189548 h 838200"/>
                <a:gd name="connsiteX114" fmla="*/ 317754 w 895350"/>
                <a:gd name="connsiteY114" fmla="*/ 188214 h 838200"/>
                <a:gd name="connsiteX115" fmla="*/ 317278 w 895350"/>
                <a:gd name="connsiteY115" fmla="*/ 186500 h 838200"/>
                <a:gd name="connsiteX116" fmla="*/ 325279 w 895350"/>
                <a:gd name="connsiteY116" fmla="*/ 186881 h 838200"/>
                <a:gd name="connsiteX117" fmla="*/ 326231 w 895350"/>
                <a:gd name="connsiteY117" fmla="*/ 184023 h 838200"/>
                <a:gd name="connsiteX118" fmla="*/ 349948 w 895350"/>
                <a:gd name="connsiteY118" fmla="*/ 182118 h 838200"/>
                <a:gd name="connsiteX119" fmla="*/ 349187 w 895350"/>
                <a:gd name="connsiteY119" fmla="*/ 177832 h 838200"/>
                <a:gd name="connsiteX120" fmla="*/ 351949 w 895350"/>
                <a:gd name="connsiteY120" fmla="*/ 176117 h 838200"/>
                <a:gd name="connsiteX121" fmla="*/ 365474 w 895350"/>
                <a:gd name="connsiteY121" fmla="*/ 173450 h 838200"/>
                <a:gd name="connsiteX122" fmla="*/ 359473 w 895350"/>
                <a:gd name="connsiteY122" fmla="*/ 134684 h 838200"/>
                <a:gd name="connsiteX123" fmla="*/ 349663 w 895350"/>
                <a:gd name="connsiteY123" fmla="*/ 136493 h 838200"/>
                <a:gd name="connsiteX124" fmla="*/ 346234 w 895350"/>
                <a:gd name="connsiteY124" fmla="*/ 117824 h 838200"/>
                <a:gd name="connsiteX125" fmla="*/ 341376 w 895350"/>
                <a:gd name="connsiteY125" fmla="*/ 118586 h 838200"/>
                <a:gd name="connsiteX126" fmla="*/ 339566 w 895350"/>
                <a:gd name="connsiteY126" fmla="*/ 101251 h 838200"/>
                <a:gd name="connsiteX127" fmla="*/ 335280 w 895350"/>
                <a:gd name="connsiteY127" fmla="*/ 102394 h 838200"/>
                <a:gd name="connsiteX128" fmla="*/ 332422 w 895350"/>
                <a:gd name="connsiteY128" fmla="*/ 91726 h 838200"/>
                <a:gd name="connsiteX129" fmla="*/ 337090 w 895350"/>
                <a:gd name="connsiteY129" fmla="*/ 90107 h 838200"/>
                <a:gd name="connsiteX130" fmla="*/ 334708 w 895350"/>
                <a:gd name="connsiteY130" fmla="*/ 80772 h 838200"/>
                <a:gd name="connsiteX131" fmla="*/ 374428 w 895350"/>
                <a:gd name="connsiteY131" fmla="*/ 64579 h 838200"/>
                <a:gd name="connsiteX132" fmla="*/ 379952 w 895350"/>
                <a:gd name="connsiteY132" fmla="*/ 104299 h 838200"/>
                <a:gd name="connsiteX133" fmla="*/ 388239 w 895350"/>
                <a:gd name="connsiteY133" fmla="*/ 103156 h 838200"/>
                <a:gd name="connsiteX134" fmla="*/ 396621 w 895350"/>
                <a:gd name="connsiteY134" fmla="*/ 98012 h 838200"/>
                <a:gd name="connsiteX135" fmla="*/ 423767 w 895350"/>
                <a:gd name="connsiteY135" fmla="*/ 98108 h 838200"/>
                <a:gd name="connsiteX136" fmla="*/ 429673 w 895350"/>
                <a:gd name="connsiteY136" fmla="*/ 95155 h 838200"/>
                <a:gd name="connsiteX137" fmla="*/ 432054 w 895350"/>
                <a:gd name="connsiteY137" fmla="*/ 99536 h 838200"/>
                <a:gd name="connsiteX138" fmla="*/ 444722 w 895350"/>
                <a:gd name="connsiteY138" fmla="*/ 101727 h 838200"/>
                <a:gd name="connsiteX139" fmla="*/ 454723 w 895350"/>
                <a:gd name="connsiteY139" fmla="*/ 97345 h 838200"/>
                <a:gd name="connsiteX140" fmla="*/ 459867 w 895350"/>
                <a:gd name="connsiteY140" fmla="*/ 90583 h 838200"/>
                <a:gd name="connsiteX141" fmla="*/ 463010 w 895350"/>
                <a:gd name="connsiteY141" fmla="*/ 84392 h 838200"/>
                <a:gd name="connsiteX142" fmla="*/ 462629 w 895350"/>
                <a:gd name="connsiteY142" fmla="*/ 70580 h 838200"/>
                <a:gd name="connsiteX143" fmla="*/ 465582 w 895350"/>
                <a:gd name="connsiteY143" fmla="*/ 69437 h 838200"/>
                <a:gd name="connsiteX144" fmla="*/ 465582 w 895350"/>
                <a:gd name="connsiteY144" fmla="*/ 66199 h 838200"/>
                <a:gd name="connsiteX145" fmla="*/ 472630 w 895350"/>
                <a:gd name="connsiteY145" fmla="*/ 65913 h 838200"/>
                <a:gd name="connsiteX146" fmla="*/ 478155 w 895350"/>
                <a:gd name="connsiteY146" fmla="*/ 70390 h 838200"/>
                <a:gd name="connsiteX147" fmla="*/ 487394 w 895350"/>
                <a:gd name="connsiteY147" fmla="*/ 72676 h 838200"/>
                <a:gd name="connsiteX148" fmla="*/ 492823 w 895350"/>
                <a:gd name="connsiteY148" fmla="*/ 77629 h 838200"/>
                <a:gd name="connsiteX149" fmla="*/ 492633 w 895350"/>
                <a:gd name="connsiteY149" fmla="*/ 84296 h 838200"/>
                <a:gd name="connsiteX150" fmla="*/ 499300 w 895350"/>
                <a:gd name="connsiteY150" fmla="*/ 84582 h 838200"/>
                <a:gd name="connsiteX151" fmla="*/ 499681 w 895350"/>
                <a:gd name="connsiteY151" fmla="*/ 81629 h 838200"/>
                <a:gd name="connsiteX152" fmla="*/ 502348 w 895350"/>
                <a:gd name="connsiteY152" fmla="*/ 80962 h 838200"/>
                <a:gd name="connsiteX153" fmla="*/ 502920 w 895350"/>
                <a:gd name="connsiteY153" fmla="*/ 71342 h 838200"/>
                <a:gd name="connsiteX154" fmla="*/ 512064 w 895350"/>
                <a:gd name="connsiteY154" fmla="*/ 74390 h 838200"/>
                <a:gd name="connsiteX155" fmla="*/ 518255 w 895350"/>
                <a:gd name="connsiteY155" fmla="*/ 10192 h 838200"/>
                <a:gd name="connsiteX156" fmla="*/ 525780 w 895350"/>
                <a:gd name="connsiteY156" fmla="*/ 10192 h 838200"/>
                <a:gd name="connsiteX157" fmla="*/ 526637 w 895350"/>
                <a:gd name="connsiteY157" fmla="*/ 20384 h 838200"/>
                <a:gd name="connsiteX158" fmla="*/ 581215 w 895350"/>
                <a:gd name="connsiteY158" fmla="*/ 9525 h 838200"/>
                <a:gd name="connsiteX159" fmla="*/ 580549 w 895350"/>
                <a:gd name="connsiteY159" fmla="*/ 17907 h 838200"/>
                <a:gd name="connsiteX160" fmla="*/ 593788 w 895350"/>
                <a:gd name="connsiteY160" fmla="*/ 18193 h 838200"/>
                <a:gd name="connsiteX161" fmla="*/ 594169 w 895350"/>
                <a:gd name="connsiteY161" fmla="*/ 25622 h 838200"/>
                <a:gd name="connsiteX162" fmla="*/ 599408 w 895350"/>
                <a:gd name="connsiteY162" fmla="*/ 25908 h 838200"/>
                <a:gd name="connsiteX163" fmla="*/ 598837 w 895350"/>
                <a:gd name="connsiteY163" fmla="*/ 30194 h 838200"/>
                <a:gd name="connsiteX164" fmla="*/ 622935 w 895350"/>
                <a:gd name="connsiteY164" fmla="*/ 33909 h 838200"/>
                <a:gd name="connsiteX165" fmla="*/ 616839 w 895350"/>
                <a:gd name="connsiteY165" fmla="*/ 43720 h 838200"/>
                <a:gd name="connsiteX166" fmla="*/ 614743 w 895350"/>
                <a:gd name="connsiteY166" fmla="*/ 54674 h 838200"/>
                <a:gd name="connsiteX167" fmla="*/ 623506 w 895350"/>
                <a:gd name="connsiteY167" fmla="*/ 69818 h 838200"/>
                <a:gd name="connsiteX168" fmla="*/ 633127 w 895350"/>
                <a:gd name="connsiteY168" fmla="*/ 72200 h 838200"/>
                <a:gd name="connsiteX169" fmla="*/ 651319 w 895350"/>
                <a:gd name="connsiteY169" fmla="*/ 69437 h 838200"/>
                <a:gd name="connsiteX170" fmla="*/ 645795 w 895350"/>
                <a:gd name="connsiteY170" fmla="*/ 78105 h 838200"/>
                <a:gd name="connsiteX171" fmla="*/ 644842 w 895350"/>
                <a:gd name="connsiteY171" fmla="*/ 89630 h 838200"/>
                <a:gd name="connsiteX172" fmla="*/ 656749 w 895350"/>
                <a:gd name="connsiteY172" fmla="*/ 92488 h 838200"/>
                <a:gd name="connsiteX173" fmla="*/ 642747 w 895350"/>
                <a:gd name="connsiteY173" fmla="*/ 130493 h 838200"/>
                <a:gd name="connsiteX174" fmla="*/ 656939 w 895350"/>
                <a:gd name="connsiteY174" fmla="*/ 129254 h 838200"/>
                <a:gd name="connsiteX175" fmla="*/ 656749 w 895350"/>
                <a:gd name="connsiteY175" fmla="*/ 127064 h 838200"/>
                <a:gd name="connsiteX176" fmla="*/ 669607 w 895350"/>
                <a:gd name="connsiteY176" fmla="*/ 124682 h 838200"/>
                <a:gd name="connsiteX177" fmla="*/ 669322 w 895350"/>
                <a:gd name="connsiteY177" fmla="*/ 135731 h 838200"/>
                <a:gd name="connsiteX178" fmla="*/ 676656 w 895350"/>
                <a:gd name="connsiteY178" fmla="*/ 166783 h 838200"/>
                <a:gd name="connsiteX179" fmla="*/ 681514 w 895350"/>
                <a:gd name="connsiteY179" fmla="*/ 205645 h 838200"/>
                <a:gd name="connsiteX180" fmla="*/ 696944 w 895350"/>
                <a:gd name="connsiteY180" fmla="*/ 202978 h 838200"/>
                <a:gd name="connsiteX181" fmla="*/ 705993 w 895350"/>
                <a:gd name="connsiteY181" fmla="*/ 216789 h 838200"/>
                <a:gd name="connsiteX182" fmla="*/ 707612 w 895350"/>
                <a:gd name="connsiteY182" fmla="*/ 218313 h 838200"/>
                <a:gd name="connsiteX183" fmla="*/ 709708 w 895350"/>
                <a:gd name="connsiteY183" fmla="*/ 216408 h 838200"/>
                <a:gd name="connsiteX184" fmla="*/ 712851 w 895350"/>
                <a:gd name="connsiteY184" fmla="*/ 219361 h 838200"/>
                <a:gd name="connsiteX185" fmla="*/ 734854 w 895350"/>
                <a:gd name="connsiteY185" fmla="*/ 251079 h 838200"/>
                <a:gd name="connsiteX186" fmla="*/ 746474 w 895350"/>
                <a:gd name="connsiteY186" fmla="*/ 253175 h 838200"/>
                <a:gd name="connsiteX187" fmla="*/ 753427 w 895350"/>
                <a:gd name="connsiteY187" fmla="*/ 288036 h 838200"/>
                <a:gd name="connsiteX188" fmla="*/ 746093 w 895350"/>
                <a:gd name="connsiteY188" fmla="*/ 290227 h 838200"/>
                <a:gd name="connsiteX189" fmla="*/ 747331 w 895350"/>
                <a:gd name="connsiteY189" fmla="*/ 294132 h 838200"/>
                <a:gd name="connsiteX190" fmla="*/ 739712 w 895350"/>
                <a:gd name="connsiteY190" fmla="*/ 296132 h 838200"/>
                <a:gd name="connsiteX191" fmla="*/ 745236 w 895350"/>
                <a:gd name="connsiteY191" fmla="*/ 311658 h 838200"/>
                <a:gd name="connsiteX192" fmla="*/ 789908 w 895350"/>
                <a:gd name="connsiteY192" fmla="*/ 302609 h 838200"/>
                <a:gd name="connsiteX193" fmla="*/ 788194 w 895350"/>
                <a:gd name="connsiteY193" fmla="*/ 288322 h 838200"/>
                <a:gd name="connsiteX194" fmla="*/ 815626 w 895350"/>
                <a:gd name="connsiteY194" fmla="*/ 282702 h 838200"/>
                <a:gd name="connsiteX195" fmla="*/ 811435 w 895350"/>
                <a:gd name="connsiteY195" fmla="*/ 275463 h 838200"/>
                <a:gd name="connsiteX196" fmla="*/ 802100 w 895350"/>
                <a:gd name="connsiteY196" fmla="*/ 270986 h 838200"/>
                <a:gd name="connsiteX197" fmla="*/ 826579 w 895350"/>
                <a:gd name="connsiteY197" fmla="*/ 273844 h 838200"/>
                <a:gd name="connsiteX198" fmla="*/ 870966 w 895350"/>
                <a:gd name="connsiteY198" fmla="*/ 271462 h 838200"/>
                <a:gd name="connsiteX199" fmla="*/ 872680 w 895350"/>
                <a:gd name="connsiteY199" fmla="*/ 266319 h 838200"/>
                <a:gd name="connsiteX200" fmla="*/ 881158 w 895350"/>
                <a:gd name="connsiteY200" fmla="*/ 267367 h 838200"/>
                <a:gd name="connsiteX201" fmla="*/ 876205 w 895350"/>
                <a:gd name="connsiteY201" fmla="*/ 306515 h 838200"/>
                <a:gd name="connsiteX202" fmla="*/ 855726 w 895350"/>
                <a:gd name="connsiteY202" fmla="*/ 305848 h 838200"/>
                <a:gd name="connsiteX203" fmla="*/ 855535 w 895350"/>
                <a:gd name="connsiteY203" fmla="*/ 336328 h 838200"/>
                <a:gd name="connsiteX204" fmla="*/ 859917 w 895350"/>
                <a:gd name="connsiteY204" fmla="*/ 337376 h 838200"/>
                <a:gd name="connsiteX205" fmla="*/ 864203 w 895350"/>
                <a:gd name="connsiteY205" fmla="*/ 335090 h 838200"/>
                <a:gd name="connsiteX206" fmla="*/ 889921 w 895350"/>
                <a:gd name="connsiteY206" fmla="*/ 393478 h 838200"/>
                <a:gd name="connsiteX207" fmla="*/ 879443 w 895350"/>
                <a:gd name="connsiteY207" fmla="*/ 396050 h 838200"/>
                <a:gd name="connsiteX208" fmla="*/ 881824 w 895350"/>
                <a:gd name="connsiteY208" fmla="*/ 404908 h 838200"/>
                <a:gd name="connsiteX209" fmla="*/ 874776 w 895350"/>
                <a:gd name="connsiteY209" fmla="*/ 406622 h 838200"/>
                <a:gd name="connsiteX210" fmla="*/ 877348 w 895350"/>
                <a:gd name="connsiteY210" fmla="*/ 412814 h 838200"/>
                <a:gd name="connsiteX211" fmla="*/ 867918 w 895350"/>
                <a:gd name="connsiteY211" fmla="*/ 415100 h 838200"/>
                <a:gd name="connsiteX212" fmla="*/ 870299 w 895350"/>
                <a:gd name="connsiteY212" fmla="*/ 424625 h 838200"/>
                <a:gd name="connsiteX213" fmla="*/ 861631 w 895350"/>
                <a:gd name="connsiteY213" fmla="*/ 427006 h 838200"/>
                <a:gd name="connsiteX214" fmla="*/ 862584 w 895350"/>
                <a:gd name="connsiteY214" fmla="*/ 430625 h 838200"/>
                <a:gd name="connsiteX215" fmla="*/ 848106 w 895350"/>
                <a:gd name="connsiteY215" fmla="*/ 436626 h 838200"/>
                <a:gd name="connsiteX216" fmla="*/ 842200 w 895350"/>
                <a:gd name="connsiteY216" fmla="*/ 431006 h 838200"/>
                <a:gd name="connsiteX217" fmla="*/ 834580 w 895350"/>
                <a:gd name="connsiteY217" fmla="*/ 433197 h 838200"/>
                <a:gd name="connsiteX218" fmla="*/ 838771 w 895350"/>
                <a:gd name="connsiteY218" fmla="*/ 446913 h 838200"/>
                <a:gd name="connsiteX219" fmla="*/ 826198 w 895350"/>
                <a:gd name="connsiteY219" fmla="*/ 449104 h 838200"/>
                <a:gd name="connsiteX220" fmla="*/ 818959 w 895350"/>
                <a:gd name="connsiteY220" fmla="*/ 454724 h 838200"/>
                <a:gd name="connsiteX221" fmla="*/ 805720 w 895350"/>
                <a:gd name="connsiteY221" fmla="*/ 459772 h 838200"/>
                <a:gd name="connsiteX222" fmla="*/ 804386 w 895350"/>
                <a:gd name="connsiteY222" fmla="*/ 457010 h 838200"/>
                <a:gd name="connsiteX223" fmla="*/ 778097 w 895350"/>
                <a:gd name="connsiteY223" fmla="*/ 468344 h 838200"/>
                <a:gd name="connsiteX224" fmla="*/ 785146 w 895350"/>
                <a:gd name="connsiteY224" fmla="*/ 477012 h 838200"/>
                <a:gd name="connsiteX225" fmla="*/ 782383 w 895350"/>
                <a:gd name="connsiteY225" fmla="*/ 478441 h 838200"/>
                <a:gd name="connsiteX226" fmla="*/ 784860 w 895350"/>
                <a:gd name="connsiteY226" fmla="*/ 483108 h 838200"/>
                <a:gd name="connsiteX227" fmla="*/ 781145 w 895350"/>
                <a:gd name="connsiteY227" fmla="*/ 485204 h 838200"/>
                <a:gd name="connsiteX228" fmla="*/ 787622 w 895350"/>
                <a:gd name="connsiteY228" fmla="*/ 503206 h 838200"/>
                <a:gd name="connsiteX229" fmla="*/ 787432 w 895350"/>
                <a:gd name="connsiteY229" fmla="*/ 509397 h 838200"/>
                <a:gd name="connsiteX230" fmla="*/ 780669 w 895350"/>
                <a:gd name="connsiteY230" fmla="*/ 511016 h 838200"/>
                <a:gd name="connsiteX231" fmla="*/ 784574 w 895350"/>
                <a:gd name="connsiteY231" fmla="*/ 537877 h 838200"/>
                <a:gd name="connsiteX232" fmla="*/ 782098 w 895350"/>
                <a:gd name="connsiteY232" fmla="*/ 538829 h 838200"/>
                <a:gd name="connsiteX233" fmla="*/ 783812 w 895350"/>
                <a:gd name="connsiteY233" fmla="*/ 555117 h 838200"/>
                <a:gd name="connsiteX234" fmla="*/ 787717 w 895350"/>
                <a:gd name="connsiteY234" fmla="*/ 571786 h 838200"/>
                <a:gd name="connsiteX235" fmla="*/ 793337 w 895350"/>
                <a:gd name="connsiteY235" fmla="*/ 574739 h 838200"/>
                <a:gd name="connsiteX236" fmla="*/ 798862 w 895350"/>
                <a:gd name="connsiteY236" fmla="*/ 582359 h 838200"/>
                <a:gd name="connsiteX237" fmla="*/ 801433 w 895350"/>
                <a:gd name="connsiteY237" fmla="*/ 580454 h 838200"/>
                <a:gd name="connsiteX238" fmla="*/ 808577 w 895350"/>
                <a:gd name="connsiteY238" fmla="*/ 607886 h 838200"/>
                <a:gd name="connsiteX239" fmla="*/ 818769 w 895350"/>
                <a:gd name="connsiteY239" fmla="*/ 611410 h 838200"/>
                <a:gd name="connsiteX240" fmla="*/ 824103 w 895350"/>
                <a:gd name="connsiteY240" fmla="*/ 625031 h 838200"/>
                <a:gd name="connsiteX241" fmla="*/ 825055 w 895350"/>
                <a:gd name="connsiteY241" fmla="*/ 635032 h 838200"/>
                <a:gd name="connsiteX242" fmla="*/ 831723 w 895350"/>
                <a:gd name="connsiteY242" fmla="*/ 641033 h 838200"/>
                <a:gd name="connsiteX243" fmla="*/ 835914 w 895350"/>
                <a:gd name="connsiteY243" fmla="*/ 653415 h 838200"/>
                <a:gd name="connsiteX244" fmla="*/ 836390 w 895350"/>
                <a:gd name="connsiteY244" fmla="*/ 673132 h 838200"/>
                <a:gd name="connsiteX245" fmla="*/ 829151 w 895350"/>
                <a:gd name="connsiteY245" fmla="*/ 676370 h 838200"/>
                <a:gd name="connsiteX246" fmla="*/ 816483 w 895350"/>
                <a:gd name="connsiteY246" fmla="*/ 672560 h 838200"/>
                <a:gd name="connsiteX247" fmla="*/ 815340 w 895350"/>
                <a:gd name="connsiteY247" fmla="*/ 674275 h 838200"/>
                <a:gd name="connsiteX248" fmla="*/ 798100 w 895350"/>
                <a:gd name="connsiteY248" fmla="*/ 665702 h 838200"/>
                <a:gd name="connsiteX249" fmla="*/ 791908 w 895350"/>
                <a:gd name="connsiteY249" fmla="*/ 659797 h 838200"/>
                <a:gd name="connsiteX250" fmla="*/ 797528 w 895350"/>
                <a:gd name="connsiteY250" fmla="*/ 666369 h 838200"/>
                <a:gd name="connsiteX251" fmla="*/ 795338 w 895350"/>
                <a:gd name="connsiteY251" fmla="*/ 667988 h 838200"/>
                <a:gd name="connsiteX252" fmla="*/ 780002 w 895350"/>
                <a:gd name="connsiteY252" fmla="*/ 659797 h 838200"/>
                <a:gd name="connsiteX253" fmla="*/ 773430 w 895350"/>
                <a:gd name="connsiteY253" fmla="*/ 664178 h 838200"/>
                <a:gd name="connsiteX254" fmla="*/ 767048 w 895350"/>
                <a:gd name="connsiteY254" fmla="*/ 659606 h 838200"/>
                <a:gd name="connsiteX255" fmla="*/ 757523 w 895350"/>
                <a:gd name="connsiteY255" fmla="*/ 667512 h 838200"/>
                <a:gd name="connsiteX256" fmla="*/ 746284 w 895350"/>
                <a:gd name="connsiteY256" fmla="*/ 664845 h 838200"/>
                <a:gd name="connsiteX257" fmla="*/ 745046 w 895350"/>
                <a:gd name="connsiteY257" fmla="*/ 674942 h 838200"/>
                <a:gd name="connsiteX258" fmla="*/ 737044 w 895350"/>
                <a:gd name="connsiteY258" fmla="*/ 670846 h 838200"/>
                <a:gd name="connsiteX259" fmla="*/ 722947 w 895350"/>
                <a:gd name="connsiteY259" fmla="*/ 654844 h 838200"/>
                <a:gd name="connsiteX260" fmla="*/ 711994 w 895350"/>
                <a:gd name="connsiteY260" fmla="*/ 666750 h 838200"/>
                <a:gd name="connsiteX261" fmla="*/ 710660 w 895350"/>
                <a:gd name="connsiteY261" fmla="*/ 672370 h 838200"/>
                <a:gd name="connsiteX262" fmla="*/ 714280 w 895350"/>
                <a:gd name="connsiteY262" fmla="*/ 702564 h 838200"/>
                <a:gd name="connsiteX263" fmla="*/ 720947 w 895350"/>
                <a:gd name="connsiteY263" fmla="*/ 728377 h 838200"/>
                <a:gd name="connsiteX264" fmla="*/ 688562 w 895350"/>
                <a:gd name="connsiteY264" fmla="*/ 728186 h 838200"/>
                <a:gd name="connsiteX265" fmla="*/ 665512 w 895350"/>
                <a:gd name="connsiteY265" fmla="*/ 734378 h 838200"/>
                <a:gd name="connsiteX266" fmla="*/ 632841 w 895350"/>
                <a:gd name="connsiteY266" fmla="*/ 735902 h 838200"/>
                <a:gd name="connsiteX267" fmla="*/ 571786 w 895350"/>
                <a:gd name="connsiteY267" fmla="*/ 747903 h 838200"/>
                <a:gd name="connsiteX268" fmla="*/ 517303 w 895350"/>
                <a:gd name="connsiteY268" fmla="*/ 754094 h 838200"/>
                <a:gd name="connsiteX269" fmla="*/ 473107 w 895350"/>
                <a:gd name="connsiteY269" fmla="*/ 764381 h 838200"/>
                <a:gd name="connsiteX270" fmla="*/ 444913 w 895350"/>
                <a:gd name="connsiteY270" fmla="*/ 766382 h 838200"/>
                <a:gd name="connsiteX271" fmla="*/ 445484 w 895350"/>
                <a:gd name="connsiteY271" fmla="*/ 770192 h 838200"/>
                <a:gd name="connsiteX272" fmla="*/ 435102 w 895350"/>
                <a:gd name="connsiteY272" fmla="*/ 777145 h 838200"/>
                <a:gd name="connsiteX273" fmla="*/ 430435 w 895350"/>
                <a:gd name="connsiteY273" fmla="*/ 761238 h 838200"/>
                <a:gd name="connsiteX274" fmla="*/ 426339 w 895350"/>
                <a:gd name="connsiteY274" fmla="*/ 761333 h 838200"/>
                <a:gd name="connsiteX275" fmla="*/ 425577 w 895350"/>
                <a:gd name="connsiteY275" fmla="*/ 757904 h 838200"/>
                <a:gd name="connsiteX276" fmla="*/ 410242 w 895350"/>
                <a:gd name="connsiteY276" fmla="*/ 759524 h 838200"/>
                <a:gd name="connsiteX277" fmla="*/ 411004 w 895350"/>
                <a:gd name="connsiteY277" fmla="*/ 762191 h 838200"/>
                <a:gd name="connsiteX278" fmla="*/ 391573 w 895350"/>
                <a:gd name="connsiteY278" fmla="*/ 770763 h 838200"/>
                <a:gd name="connsiteX279" fmla="*/ 380524 w 895350"/>
                <a:gd name="connsiteY279" fmla="*/ 770763 h 838200"/>
                <a:gd name="connsiteX280" fmla="*/ 365188 w 895350"/>
                <a:gd name="connsiteY280" fmla="*/ 776002 h 838200"/>
                <a:gd name="connsiteX281" fmla="*/ 366331 w 895350"/>
                <a:gd name="connsiteY281" fmla="*/ 788099 h 838200"/>
                <a:gd name="connsiteX282" fmla="*/ 361759 w 895350"/>
                <a:gd name="connsiteY282" fmla="*/ 790575 h 838200"/>
                <a:gd name="connsiteX283" fmla="*/ 363855 w 895350"/>
                <a:gd name="connsiteY283" fmla="*/ 797624 h 838200"/>
                <a:gd name="connsiteX284" fmla="*/ 358425 w 895350"/>
                <a:gd name="connsiteY284" fmla="*/ 799624 h 838200"/>
                <a:gd name="connsiteX285" fmla="*/ 359664 w 895350"/>
                <a:gd name="connsiteY285" fmla="*/ 802100 h 838200"/>
                <a:gd name="connsiteX286" fmla="*/ 343948 w 895350"/>
                <a:gd name="connsiteY286" fmla="*/ 808768 h 838200"/>
                <a:gd name="connsiteX287" fmla="*/ 339566 w 895350"/>
                <a:gd name="connsiteY287" fmla="*/ 815245 h 838200"/>
                <a:gd name="connsiteX288" fmla="*/ 352711 w 895350"/>
                <a:gd name="connsiteY288" fmla="*/ 831056 h 838200"/>
                <a:gd name="connsiteX289" fmla="*/ 352234 w 895350"/>
                <a:gd name="connsiteY289" fmla="*/ 834390 h 838200"/>
                <a:gd name="connsiteX290" fmla="*/ 336137 w 895350"/>
                <a:gd name="connsiteY290" fmla="*/ 829342 h 838200"/>
                <a:gd name="connsiteX291" fmla="*/ 335471 w 895350"/>
                <a:gd name="connsiteY291" fmla="*/ 826103 h 838200"/>
                <a:gd name="connsiteX292" fmla="*/ 320802 w 895350"/>
                <a:gd name="connsiteY292" fmla="*/ 827627 h 838200"/>
                <a:gd name="connsiteX293" fmla="*/ 321373 w 895350"/>
                <a:gd name="connsiteY293" fmla="*/ 835438 h 838200"/>
                <a:gd name="connsiteX294" fmla="*/ 316611 w 895350"/>
                <a:gd name="connsiteY294" fmla="*/ 835628 h 838200"/>
                <a:gd name="connsiteX295" fmla="*/ 313849 w 895350"/>
                <a:gd name="connsiteY295" fmla="*/ 819721 h 838200"/>
                <a:gd name="connsiteX296" fmla="*/ 277082 w 895350"/>
                <a:gd name="connsiteY296" fmla="*/ 833152 h 838200"/>
                <a:gd name="connsiteX297" fmla="*/ 275463 w 895350"/>
                <a:gd name="connsiteY297" fmla="*/ 826389 h 838200"/>
                <a:gd name="connsiteX298" fmla="*/ 265271 w 895350"/>
                <a:gd name="connsiteY298" fmla="*/ 826579 h 838200"/>
                <a:gd name="connsiteX299" fmla="*/ 245459 w 895350"/>
                <a:gd name="connsiteY299" fmla="*/ 82048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895350" h="838200">
                  <a:moveTo>
                    <a:pt x="245459" y="820484"/>
                  </a:moveTo>
                  <a:lnTo>
                    <a:pt x="241078" y="789337"/>
                  </a:lnTo>
                  <a:lnTo>
                    <a:pt x="237744" y="789051"/>
                  </a:lnTo>
                  <a:lnTo>
                    <a:pt x="236696" y="780383"/>
                  </a:lnTo>
                  <a:lnTo>
                    <a:pt x="234600" y="780860"/>
                  </a:lnTo>
                  <a:lnTo>
                    <a:pt x="231934" y="756571"/>
                  </a:lnTo>
                  <a:lnTo>
                    <a:pt x="258889" y="747046"/>
                  </a:lnTo>
                  <a:lnTo>
                    <a:pt x="258223" y="743808"/>
                  </a:lnTo>
                  <a:lnTo>
                    <a:pt x="261842" y="741617"/>
                  </a:lnTo>
                  <a:lnTo>
                    <a:pt x="274129" y="737902"/>
                  </a:lnTo>
                  <a:lnTo>
                    <a:pt x="295370" y="721995"/>
                  </a:lnTo>
                  <a:lnTo>
                    <a:pt x="294322" y="719804"/>
                  </a:lnTo>
                  <a:lnTo>
                    <a:pt x="308705" y="713042"/>
                  </a:lnTo>
                  <a:lnTo>
                    <a:pt x="319945" y="702659"/>
                  </a:lnTo>
                  <a:lnTo>
                    <a:pt x="318135" y="695516"/>
                  </a:lnTo>
                  <a:lnTo>
                    <a:pt x="313944" y="695706"/>
                  </a:lnTo>
                  <a:lnTo>
                    <a:pt x="315182" y="686943"/>
                  </a:lnTo>
                  <a:lnTo>
                    <a:pt x="311563" y="669608"/>
                  </a:lnTo>
                  <a:lnTo>
                    <a:pt x="308800" y="670084"/>
                  </a:lnTo>
                  <a:lnTo>
                    <a:pt x="302990" y="647605"/>
                  </a:lnTo>
                  <a:lnTo>
                    <a:pt x="295561" y="650081"/>
                  </a:lnTo>
                  <a:lnTo>
                    <a:pt x="294608" y="647319"/>
                  </a:lnTo>
                  <a:lnTo>
                    <a:pt x="298894" y="643414"/>
                  </a:lnTo>
                  <a:lnTo>
                    <a:pt x="296608" y="637318"/>
                  </a:lnTo>
                  <a:lnTo>
                    <a:pt x="292798" y="638270"/>
                  </a:lnTo>
                  <a:lnTo>
                    <a:pt x="290989" y="632270"/>
                  </a:lnTo>
                  <a:lnTo>
                    <a:pt x="285655" y="633889"/>
                  </a:lnTo>
                  <a:lnTo>
                    <a:pt x="279463" y="615125"/>
                  </a:lnTo>
                  <a:lnTo>
                    <a:pt x="270510" y="615887"/>
                  </a:lnTo>
                  <a:lnTo>
                    <a:pt x="270605" y="613886"/>
                  </a:lnTo>
                  <a:lnTo>
                    <a:pt x="267081" y="613791"/>
                  </a:lnTo>
                  <a:lnTo>
                    <a:pt x="266795" y="609886"/>
                  </a:lnTo>
                  <a:lnTo>
                    <a:pt x="255556" y="609029"/>
                  </a:lnTo>
                  <a:lnTo>
                    <a:pt x="254413" y="602837"/>
                  </a:lnTo>
                  <a:lnTo>
                    <a:pt x="245554" y="594170"/>
                  </a:lnTo>
                  <a:lnTo>
                    <a:pt x="219837" y="599408"/>
                  </a:lnTo>
                  <a:lnTo>
                    <a:pt x="220504" y="602742"/>
                  </a:lnTo>
                  <a:lnTo>
                    <a:pt x="216694" y="603790"/>
                  </a:lnTo>
                  <a:lnTo>
                    <a:pt x="218694" y="612172"/>
                  </a:lnTo>
                  <a:lnTo>
                    <a:pt x="189357" y="622840"/>
                  </a:lnTo>
                  <a:lnTo>
                    <a:pt x="187833" y="615982"/>
                  </a:lnTo>
                  <a:lnTo>
                    <a:pt x="174307" y="620840"/>
                  </a:lnTo>
                  <a:lnTo>
                    <a:pt x="142304" y="621792"/>
                  </a:lnTo>
                  <a:lnTo>
                    <a:pt x="138779" y="606552"/>
                  </a:lnTo>
                  <a:lnTo>
                    <a:pt x="132588" y="607504"/>
                  </a:lnTo>
                  <a:lnTo>
                    <a:pt x="129445" y="574834"/>
                  </a:lnTo>
                  <a:lnTo>
                    <a:pt x="121920" y="538544"/>
                  </a:lnTo>
                  <a:lnTo>
                    <a:pt x="93440" y="536829"/>
                  </a:lnTo>
                  <a:lnTo>
                    <a:pt x="77914" y="528828"/>
                  </a:lnTo>
                  <a:lnTo>
                    <a:pt x="74485" y="545497"/>
                  </a:lnTo>
                  <a:lnTo>
                    <a:pt x="65246" y="543496"/>
                  </a:lnTo>
                  <a:lnTo>
                    <a:pt x="63913" y="520256"/>
                  </a:lnTo>
                  <a:lnTo>
                    <a:pt x="42672" y="522732"/>
                  </a:lnTo>
                  <a:lnTo>
                    <a:pt x="43529" y="507016"/>
                  </a:lnTo>
                  <a:lnTo>
                    <a:pt x="47625" y="506444"/>
                  </a:lnTo>
                  <a:lnTo>
                    <a:pt x="37433" y="467582"/>
                  </a:lnTo>
                  <a:lnTo>
                    <a:pt x="63913" y="456724"/>
                  </a:lnTo>
                  <a:lnTo>
                    <a:pt x="80867" y="445008"/>
                  </a:lnTo>
                  <a:lnTo>
                    <a:pt x="97345" y="421862"/>
                  </a:lnTo>
                  <a:lnTo>
                    <a:pt x="114300" y="410337"/>
                  </a:lnTo>
                  <a:lnTo>
                    <a:pt x="96107" y="369665"/>
                  </a:lnTo>
                  <a:lnTo>
                    <a:pt x="92773" y="370427"/>
                  </a:lnTo>
                  <a:lnTo>
                    <a:pt x="89916" y="365379"/>
                  </a:lnTo>
                  <a:lnTo>
                    <a:pt x="80486" y="366903"/>
                  </a:lnTo>
                  <a:lnTo>
                    <a:pt x="79248" y="363379"/>
                  </a:lnTo>
                  <a:lnTo>
                    <a:pt x="57340" y="368522"/>
                  </a:lnTo>
                  <a:lnTo>
                    <a:pt x="55531" y="364712"/>
                  </a:lnTo>
                  <a:lnTo>
                    <a:pt x="42672" y="368332"/>
                  </a:lnTo>
                  <a:lnTo>
                    <a:pt x="40481" y="364427"/>
                  </a:lnTo>
                  <a:lnTo>
                    <a:pt x="36385" y="366617"/>
                  </a:lnTo>
                  <a:lnTo>
                    <a:pt x="33147" y="362998"/>
                  </a:lnTo>
                  <a:lnTo>
                    <a:pt x="17335" y="312039"/>
                  </a:lnTo>
                  <a:lnTo>
                    <a:pt x="9525" y="258032"/>
                  </a:lnTo>
                  <a:lnTo>
                    <a:pt x="30480" y="253556"/>
                  </a:lnTo>
                  <a:lnTo>
                    <a:pt x="46387" y="247745"/>
                  </a:lnTo>
                  <a:lnTo>
                    <a:pt x="67532" y="246221"/>
                  </a:lnTo>
                  <a:lnTo>
                    <a:pt x="81153" y="249745"/>
                  </a:lnTo>
                  <a:lnTo>
                    <a:pt x="83725" y="258699"/>
                  </a:lnTo>
                  <a:lnTo>
                    <a:pt x="109537" y="262509"/>
                  </a:lnTo>
                  <a:lnTo>
                    <a:pt x="120872" y="261461"/>
                  </a:lnTo>
                  <a:lnTo>
                    <a:pt x="128016" y="257746"/>
                  </a:lnTo>
                  <a:lnTo>
                    <a:pt x="145447" y="275654"/>
                  </a:lnTo>
                  <a:lnTo>
                    <a:pt x="162020" y="274701"/>
                  </a:lnTo>
                  <a:lnTo>
                    <a:pt x="162973" y="280987"/>
                  </a:lnTo>
                  <a:lnTo>
                    <a:pt x="160210" y="286988"/>
                  </a:lnTo>
                  <a:lnTo>
                    <a:pt x="167830" y="300323"/>
                  </a:lnTo>
                  <a:lnTo>
                    <a:pt x="189833" y="297942"/>
                  </a:lnTo>
                  <a:lnTo>
                    <a:pt x="191929" y="302419"/>
                  </a:lnTo>
                  <a:lnTo>
                    <a:pt x="198882" y="299371"/>
                  </a:lnTo>
                  <a:lnTo>
                    <a:pt x="198977" y="303086"/>
                  </a:lnTo>
                  <a:lnTo>
                    <a:pt x="207454" y="290798"/>
                  </a:lnTo>
                  <a:lnTo>
                    <a:pt x="214789" y="287465"/>
                  </a:lnTo>
                  <a:lnTo>
                    <a:pt x="206788" y="261271"/>
                  </a:lnTo>
                  <a:lnTo>
                    <a:pt x="211931" y="259747"/>
                  </a:lnTo>
                  <a:lnTo>
                    <a:pt x="210026" y="254984"/>
                  </a:lnTo>
                  <a:lnTo>
                    <a:pt x="214693" y="252794"/>
                  </a:lnTo>
                  <a:lnTo>
                    <a:pt x="212026" y="245364"/>
                  </a:lnTo>
                  <a:lnTo>
                    <a:pt x="218504" y="243269"/>
                  </a:lnTo>
                  <a:lnTo>
                    <a:pt x="219742" y="231362"/>
                  </a:lnTo>
                  <a:lnTo>
                    <a:pt x="226028" y="228791"/>
                  </a:lnTo>
                  <a:lnTo>
                    <a:pt x="245459" y="228029"/>
                  </a:lnTo>
                  <a:lnTo>
                    <a:pt x="256222" y="219646"/>
                  </a:lnTo>
                  <a:lnTo>
                    <a:pt x="256127" y="214694"/>
                  </a:lnTo>
                  <a:lnTo>
                    <a:pt x="262890" y="214979"/>
                  </a:lnTo>
                  <a:lnTo>
                    <a:pt x="263366" y="210598"/>
                  </a:lnTo>
                  <a:lnTo>
                    <a:pt x="284416" y="208788"/>
                  </a:lnTo>
                  <a:lnTo>
                    <a:pt x="283654" y="205359"/>
                  </a:lnTo>
                  <a:lnTo>
                    <a:pt x="300228" y="198596"/>
                  </a:lnTo>
                  <a:lnTo>
                    <a:pt x="298990" y="196025"/>
                  </a:lnTo>
                  <a:lnTo>
                    <a:pt x="302895" y="194596"/>
                  </a:lnTo>
                  <a:lnTo>
                    <a:pt x="306991" y="197263"/>
                  </a:lnTo>
                  <a:lnTo>
                    <a:pt x="310610" y="193739"/>
                  </a:lnTo>
                  <a:lnTo>
                    <a:pt x="309277" y="188119"/>
                  </a:lnTo>
                  <a:lnTo>
                    <a:pt x="313087" y="189548"/>
                  </a:lnTo>
                  <a:lnTo>
                    <a:pt x="317754" y="188214"/>
                  </a:lnTo>
                  <a:lnTo>
                    <a:pt x="317278" y="186500"/>
                  </a:lnTo>
                  <a:lnTo>
                    <a:pt x="325279" y="186881"/>
                  </a:lnTo>
                  <a:lnTo>
                    <a:pt x="326231" y="184023"/>
                  </a:lnTo>
                  <a:lnTo>
                    <a:pt x="349948" y="182118"/>
                  </a:lnTo>
                  <a:lnTo>
                    <a:pt x="349187" y="177832"/>
                  </a:lnTo>
                  <a:lnTo>
                    <a:pt x="351949" y="176117"/>
                  </a:lnTo>
                  <a:lnTo>
                    <a:pt x="365474" y="173450"/>
                  </a:lnTo>
                  <a:lnTo>
                    <a:pt x="359473" y="134684"/>
                  </a:lnTo>
                  <a:lnTo>
                    <a:pt x="349663" y="136493"/>
                  </a:lnTo>
                  <a:lnTo>
                    <a:pt x="346234" y="117824"/>
                  </a:lnTo>
                  <a:lnTo>
                    <a:pt x="341376" y="118586"/>
                  </a:lnTo>
                  <a:lnTo>
                    <a:pt x="339566" y="101251"/>
                  </a:lnTo>
                  <a:lnTo>
                    <a:pt x="335280" y="102394"/>
                  </a:lnTo>
                  <a:lnTo>
                    <a:pt x="332422" y="91726"/>
                  </a:lnTo>
                  <a:lnTo>
                    <a:pt x="337090" y="90107"/>
                  </a:lnTo>
                  <a:lnTo>
                    <a:pt x="334708" y="80772"/>
                  </a:lnTo>
                  <a:lnTo>
                    <a:pt x="374428" y="64579"/>
                  </a:lnTo>
                  <a:lnTo>
                    <a:pt x="379952" y="104299"/>
                  </a:lnTo>
                  <a:lnTo>
                    <a:pt x="388239" y="103156"/>
                  </a:lnTo>
                  <a:lnTo>
                    <a:pt x="396621" y="98012"/>
                  </a:lnTo>
                  <a:lnTo>
                    <a:pt x="423767" y="98108"/>
                  </a:lnTo>
                  <a:lnTo>
                    <a:pt x="429673" y="95155"/>
                  </a:lnTo>
                  <a:lnTo>
                    <a:pt x="432054" y="99536"/>
                  </a:lnTo>
                  <a:lnTo>
                    <a:pt x="444722" y="101727"/>
                  </a:lnTo>
                  <a:lnTo>
                    <a:pt x="454723" y="97345"/>
                  </a:lnTo>
                  <a:lnTo>
                    <a:pt x="459867" y="90583"/>
                  </a:lnTo>
                  <a:lnTo>
                    <a:pt x="463010" y="84392"/>
                  </a:lnTo>
                  <a:lnTo>
                    <a:pt x="462629" y="70580"/>
                  </a:lnTo>
                  <a:lnTo>
                    <a:pt x="465582" y="69437"/>
                  </a:lnTo>
                  <a:lnTo>
                    <a:pt x="465582" y="66199"/>
                  </a:lnTo>
                  <a:lnTo>
                    <a:pt x="472630" y="65913"/>
                  </a:lnTo>
                  <a:lnTo>
                    <a:pt x="478155" y="70390"/>
                  </a:lnTo>
                  <a:lnTo>
                    <a:pt x="487394" y="72676"/>
                  </a:lnTo>
                  <a:lnTo>
                    <a:pt x="492823" y="77629"/>
                  </a:lnTo>
                  <a:lnTo>
                    <a:pt x="492633" y="84296"/>
                  </a:lnTo>
                  <a:lnTo>
                    <a:pt x="499300" y="84582"/>
                  </a:lnTo>
                  <a:lnTo>
                    <a:pt x="499681" y="81629"/>
                  </a:lnTo>
                  <a:lnTo>
                    <a:pt x="502348" y="80962"/>
                  </a:lnTo>
                  <a:lnTo>
                    <a:pt x="502920" y="71342"/>
                  </a:lnTo>
                  <a:lnTo>
                    <a:pt x="512064" y="74390"/>
                  </a:lnTo>
                  <a:lnTo>
                    <a:pt x="518255" y="10192"/>
                  </a:lnTo>
                  <a:lnTo>
                    <a:pt x="525780" y="10192"/>
                  </a:lnTo>
                  <a:lnTo>
                    <a:pt x="526637" y="20384"/>
                  </a:lnTo>
                  <a:lnTo>
                    <a:pt x="581215" y="9525"/>
                  </a:lnTo>
                  <a:lnTo>
                    <a:pt x="580549" y="17907"/>
                  </a:lnTo>
                  <a:lnTo>
                    <a:pt x="593788" y="18193"/>
                  </a:lnTo>
                  <a:lnTo>
                    <a:pt x="594169" y="25622"/>
                  </a:lnTo>
                  <a:lnTo>
                    <a:pt x="599408" y="25908"/>
                  </a:lnTo>
                  <a:lnTo>
                    <a:pt x="598837" y="30194"/>
                  </a:lnTo>
                  <a:lnTo>
                    <a:pt x="622935" y="33909"/>
                  </a:lnTo>
                  <a:lnTo>
                    <a:pt x="616839" y="43720"/>
                  </a:lnTo>
                  <a:lnTo>
                    <a:pt x="614743" y="54674"/>
                  </a:lnTo>
                  <a:lnTo>
                    <a:pt x="623506" y="69818"/>
                  </a:lnTo>
                  <a:lnTo>
                    <a:pt x="633127" y="72200"/>
                  </a:lnTo>
                  <a:lnTo>
                    <a:pt x="651319" y="69437"/>
                  </a:lnTo>
                  <a:lnTo>
                    <a:pt x="645795" y="78105"/>
                  </a:lnTo>
                  <a:lnTo>
                    <a:pt x="644842" y="89630"/>
                  </a:lnTo>
                  <a:lnTo>
                    <a:pt x="656749" y="92488"/>
                  </a:lnTo>
                  <a:lnTo>
                    <a:pt x="642747" y="130493"/>
                  </a:lnTo>
                  <a:lnTo>
                    <a:pt x="656939" y="129254"/>
                  </a:lnTo>
                  <a:lnTo>
                    <a:pt x="656749" y="127064"/>
                  </a:lnTo>
                  <a:lnTo>
                    <a:pt x="669607" y="124682"/>
                  </a:lnTo>
                  <a:lnTo>
                    <a:pt x="669322" y="135731"/>
                  </a:lnTo>
                  <a:lnTo>
                    <a:pt x="676656" y="166783"/>
                  </a:lnTo>
                  <a:lnTo>
                    <a:pt x="681514" y="205645"/>
                  </a:lnTo>
                  <a:lnTo>
                    <a:pt x="696944" y="202978"/>
                  </a:lnTo>
                  <a:lnTo>
                    <a:pt x="705993" y="216789"/>
                  </a:lnTo>
                  <a:lnTo>
                    <a:pt x="707612" y="218313"/>
                  </a:lnTo>
                  <a:lnTo>
                    <a:pt x="709708" y="216408"/>
                  </a:lnTo>
                  <a:lnTo>
                    <a:pt x="712851" y="219361"/>
                  </a:lnTo>
                  <a:lnTo>
                    <a:pt x="734854" y="251079"/>
                  </a:lnTo>
                  <a:lnTo>
                    <a:pt x="746474" y="253175"/>
                  </a:lnTo>
                  <a:lnTo>
                    <a:pt x="753427" y="288036"/>
                  </a:lnTo>
                  <a:lnTo>
                    <a:pt x="746093" y="290227"/>
                  </a:lnTo>
                  <a:lnTo>
                    <a:pt x="747331" y="294132"/>
                  </a:lnTo>
                  <a:lnTo>
                    <a:pt x="739712" y="296132"/>
                  </a:lnTo>
                  <a:lnTo>
                    <a:pt x="745236" y="311658"/>
                  </a:lnTo>
                  <a:lnTo>
                    <a:pt x="789908" y="302609"/>
                  </a:lnTo>
                  <a:lnTo>
                    <a:pt x="788194" y="288322"/>
                  </a:lnTo>
                  <a:lnTo>
                    <a:pt x="815626" y="282702"/>
                  </a:lnTo>
                  <a:lnTo>
                    <a:pt x="811435" y="275463"/>
                  </a:lnTo>
                  <a:lnTo>
                    <a:pt x="802100" y="270986"/>
                  </a:lnTo>
                  <a:lnTo>
                    <a:pt x="826579" y="273844"/>
                  </a:lnTo>
                  <a:lnTo>
                    <a:pt x="870966" y="271462"/>
                  </a:lnTo>
                  <a:lnTo>
                    <a:pt x="872680" y="266319"/>
                  </a:lnTo>
                  <a:lnTo>
                    <a:pt x="881158" y="267367"/>
                  </a:lnTo>
                  <a:lnTo>
                    <a:pt x="876205" y="306515"/>
                  </a:lnTo>
                  <a:lnTo>
                    <a:pt x="855726" y="305848"/>
                  </a:lnTo>
                  <a:lnTo>
                    <a:pt x="855535" y="336328"/>
                  </a:lnTo>
                  <a:lnTo>
                    <a:pt x="859917" y="337376"/>
                  </a:lnTo>
                  <a:lnTo>
                    <a:pt x="864203" y="335090"/>
                  </a:lnTo>
                  <a:lnTo>
                    <a:pt x="889921" y="393478"/>
                  </a:lnTo>
                  <a:lnTo>
                    <a:pt x="879443" y="396050"/>
                  </a:lnTo>
                  <a:lnTo>
                    <a:pt x="881824" y="404908"/>
                  </a:lnTo>
                  <a:lnTo>
                    <a:pt x="874776" y="406622"/>
                  </a:lnTo>
                  <a:lnTo>
                    <a:pt x="877348" y="412814"/>
                  </a:lnTo>
                  <a:lnTo>
                    <a:pt x="867918" y="415100"/>
                  </a:lnTo>
                  <a:lnTo>
                    <a:pt x="870299" y="424625"/>
                  </a:lnTo>
                  <a:lnTo>
                    <a:pt x="861631" y="427006"/>
                  </a:lnTo>
                  <a:lnTo>
                    <a:pt x="862584" y="430625"/>
                  </a:lnTo>
                  <a:lnTo>
                    <a:pt x="848106" y="436626"/>
                  </a:lnTo>
                  <a:lnTo>
                    <a:pt x="842200" y="431006"/>
                  </a:lnTo>
                  <a:lnTo>
                    <a:pt x="834580" y="433197"/>
                  </a:lnTo>
                  <a:lnTo>
                    <a:pt x="838771" y="446913"/>
                  </a:lnTo>
                  <a:lnTo>
                    <a:pt x="826198" y="449104"/>
                  </a:lnTo>
                  <a:lnTo>
                    <a:pt x="818959" y="454724"/>
                  </a:lnTo>
                  <a:lnTo>
                    <a:pt x="805720" y="459772"/>
                  </a:lnTo>
                  <a:lnTo>
                    <a:pt x="804386" y="457010"/>
                  </a:lnTo>
                  <a:lnTo>
                    <a:pt x="778097" y="468344"/>
                  </a:lnTo>
                  <a:lnTo>
                    <a:pt x="785146" y="477012"/>
                  </a:lnTo>
                  <a:lnTo>
                    <a:pt x="782383" y="478441"/>
                  </a:lnTo>
                  <a:lnTo>
                    <a:pt x="784860" y="483108"/>
                  </a:lnTo>
                  <a:lnTo>
                    <a:pt x="781145" y="485204"/>
                  </a:lnTo>
                  <a:lnTo>
                    <a:pt x="787622" y="503206"/>
                  </a:lnTo>
                  <a:lnTo>
                    <a:pt x="787432" y="509397"/>
                  </a:lnTo>
                  <a:lnTo>
                    <a:pt x="780669" y="511016"/>
                  </a:lnTo>
                  <a:lnTo>
                    <a:pt x="784574" y="537877"/>
                  </a:lnTo>
                  <a:lnTo>
                    <a:pt x="782098" y="538829"/>
                  </a:lnTo>
                  <a:lnTo>
                    <a:pt x="783812" y="555117"/>
                  </a:lnTo>
                  <a:lnTo>
                    <a:pt x="787717" y="571786"/>
                  </a:lnTo>
                  <a:lnTo>
                    <a:pt x="793337" y="574739"/>
                  </a:lnTo>
                  <a:lnTo>
                    <a:pt x="798862" y="582359"/>
                  </a:lnTo>
                  <a:lnTo>
                    <a:pt x="801433" y="580454"/>
                  </a:lnTo>
                  <a:lnTo>
                    <a:pt x="808577" y="607886"/>
                  </a:lnTo>
                  <a:lnTo>
                    <a:pt x="818769" y="611410"/>
                  </a:lnTo>
                  <a:lnTo>
                    <a:pt x="824103" y="625031"/>
                  </a:lnTo>
                  <a:lnTo>
                    <a:pt x="825055" y="635032"/>
                  </a:lnTo>
                  <a:lnTo>
                    <a:pt x="831723" y="641033"/>
                  </a:lnTo>
                  <a:lnTo>
                    <a:pt x="835914" y="653415"/>
                  </a:lnTo>
                  <a:lnTo>
                    <a:pt x="836390" y="673132"/>
                  </a:lnTo>
                  <a:lnTo>
                    <a:pt x="829151" y="676370"/>
                  </a:lnTo>
                  <a:lnTo>
                    <a:pt x="816483" y="672560"/>
                  </a:lnTo>
                  <a:lnTo>
                    <a:pt x="815340" y="674275"/>
                  </a:lnTo>
                  <a:lnTo>
                    <a:pt x="798100" y="665702"/>
                  </a:lnTo>
                  <a:lnTo>
                    <a:pt x="791908" y="659797"/>
                  </a:lnTo>
                  <a:lnTo>
                    <a:pt x="797528" y="666369"/>
                  </a:lnTo>
                  <a:lnTo>
                    <a:pt x="795338" y="667988"/>
                  </a:lnTo>
                  <a:lnTo>
                    <a:pt x="780002" y="659797"/>
                  </a:lnTo>
                  <a:lnTo>
                    <a:pt x="773430" y="664178"/>
                  </a:lnTo>
                  <a:lnTo>
                    <a:pt x="767048" y="659606"/>
                  </a:lnTo>
                  <a:lnTo>
                    <a:pt x="757523" y="667512"/>
                  </a:lnTo>
                  <a:lnTo>
                    <a:pt x="746284" y="664845"/>
                  </a:lnTo>
                  <a:lnTo>
                    <a:pt x="745046" y="674942"/>
                  </a:lnTo>
                  <a:lnTo>
                    <a:pt x="737044" y="670846"/>
                  </a:lnTo>
                  <a:lnTo>
                    <a:pt x="722947" y="654844"/>
                  </a:lnTo>
                  <a:lnTo>
                    <a:pt x="711994" y="666750"/>
                  </a:lnTo>
                  <a:lnTo>
                    <a:pt x="710660" y="672370"/>
                  </a:lnTo>
                  <a:lnTo>
                    <a:pt x="714280" y="702564"/>
                  </a:lnTo>
                  <a:lnTo>
                    <a:pt x="720947" y="728377"/>
                  </a:lnTo>
                  <a:lnTo>
                    <a:pt x="688562" y="728186"/>
                  </a:lnTo>
                  <a:lnTo>
                    <a:pt x="665512" y="734378"/>
                  </a:lnTo>
                  <a:lnTo>
                    <a:pt x="632841" y="735902"/>
                  </a:lnTo>
                  <a:lnTo>
                    <a:pt x="571786" y="747903"/>
                  </a:lnTo>
                  <a:lnTo>
                    <a:pt x="517303" y="754094"/>
                  </a:lnTo>
                  <a:lnTo>
                    <a:pt x="473107" y="764381"/>
                  </a:lnTo>
                  <a:lnTo>
                    <a:pt x="444913" y="766382"/>
                  </a:lnTo>
                  <a:lnTo>
                    <a:pt x="445484" y="770192"/>
                  </a:lnTo>
                  <a:lnTo>
                    <a:pt x="435102" y="777145"/>
                  </a:lnTo>
                  <a:lnTo>
                    <a:pt x="430435" y="761238"/>
                  </a:lnTo>
                  <a:lnTo>
                    <a:pt x="426339" y="761333"/>
                  </a:lnTo>
                  <a:lnTo>
                    <a:pt x="425577" y="757904"/>
                  </a:lnTo>
                  <a:lnTo>
                    <a:pt x="410242" y="759524"/>
                  </a:lnTo>
                  <a:lnTo>
                    <a:pt x="411004" y="762191"/>
                  </a:lnTo>
                  <a:lnTo>
                    <a:pt x="391573" y="770763"/>
                  </a:lnTo>
                  <a:lnTo>
                    <a:pt x="380524" y="770763"/>
                  </a:lnTo>
                  <a:lnTo>
                    <a:pt x="365188" y="776002"/>
                  </a:lnTo>
                  <a:lnTo>
                    <a:pt x="366331" y="788099"/>
                  </a:lnTo>
                  <a:lnTo>
                    <a:pt x="361759" y="790575"/>
                  </a:lnTo>
                  <a:lnTo>
                    <a:pt x="363855" y="797624"/>
                  </a:lnTo>
                  <a:lnTo>
                    <a:pt x="358425" y="799624"/>
                  </a:lnTo>
                  <a:lnTo>
                    <a:pt x="359664" y="802100"/>
                  </a:lnTo>
                  <a:lnTo>
                    <a:pt x="343948" y="808768"/>
                  </a:lnTo>
                  <a:lnTo>
                    <a:pt x="339566" y="815245"/>
                  </a:lnTo>
                  <a:lnTo>
                    <a:pt x="352711" y="831056"/>
                  </a:lnTo>
                  <a:lnTo>
                    <a:pt x="352234" y="834390"/>
                  </a:lnTo>
                  <a:lnTo>
                    <a:pt x="336137" y="829342"/>
                  </a:lnTo>
                  <a:lnTo>
                    <a:pt x="335471" y="826103"/>
                  </a:lnTo>
                  <a:lnTo>
                    <a:pt x="320802" y="827627"/>
                  </a:lnTo>
                  <a:lnTo>
                    <a:pt x="321373" y="835438"/>
                  </a:lnTo>
                  <a:lnTo>
                    <a:pt x="316611" y="835628"/>
                  </a:lnTo>
                  <a:lnTo>
                    <a:pt x="313849" y="819721"/>
                  </a:lnTo>
                  <a:lnTo>
                    <a:pt x="277082" y="833152"/>
                  </a:lnTo>
                  <a:lnTo>
                    <a:pt x="275463" y="826389"/>
                  </a:lnTo>
                  <a:lnTo>
                    <a:pt x="265271" y="826579"/>
                  </a:lnTo>
                  <a:lnTo>
                    <a:pt x="245459" y="820484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6" name="Freihandform: Form 195">
              <a:extLst>
                <a:ext uri="{FF2B5EF4-FFF2-40B4-BE49-F238E27FC236}">
                  <a16:creationId xmlns:a16="http://schemas.microsoft.com/office/drawing/2014/main" id="{CDF40E0A-8BD5-4BCD-BFB9-84A47C600FAE}"/>
                </a:ext>
              </a:extLst>
            </p:cNvPr>
            <p:cNvSpPr/>
            <p:nvPr/>
          </p:nvSpPr>
          <p:spPr>
            <a:xfrm>
              <a:off x="184958" y="1418291"/>
              <a:ext cx="871200" cy="920700"/>
            </a:xfrm>
            <a:custGeom>
              <a:avLst/>
              <a:gdLst>
                <a:gd name="connsiteX0" fmla="*/ 791337 w 1676400"/>
                <a:gd name="connsiteY0" fmla="*/ 1763363 h 1771650"/>
                <a:gd name="connsiteX1" fmla="*/ 764381 w 1676400"/>
                <a:gd name="connsiteY1" fmla="*/ 1757267 h 1771650"/>
                <a:gd name="connsiteX2" fmla="*/ 761143 w 1676400"/>
                <a:gd name="connsiteY2" fmla="*/ 1747933 h 1771650"/>
                <a:gd name="connsiteX3" fmla="*/ 765810 w 1676400"/>
                <a:gd name="connsiteY3" fmla="*/ 1744504 h 1771650"/>
                <a:gd name="connsiteX4" fmla="*/ 764381 w 1676400"/>
                <a:gd name="connsiteY4" fmla="*/ 1736979 h 1771650"/>
                <a:gd name="connsiteX5" fmla="*/ 749808 w 1676400"/>
                <a:gd name="connsiteY5" fmla="*/ 1722025 h 1771650"/>
                <a:gd name="connsiteX6" fmla="*/ 739902 w 1676400"/>
                <a:gd name="connsiteY6" fmla="*/ 1705832 h 1771650"/>
                <a:gd name="connsiteX7" fmla="*/ 724472 w 1676400"/>
                <a:gd name="connsiteY7" fmla="*/ 1693640 h 1771650"/>
                <a:gd name="connsiteX8" fmla="*/ 715423 w 1676400"/>
                <a:gd name="connsiteY8" fmla="*/ 1690402 h 1771650"/>
                <a:gd name="connsiteX9" fmla="*/ 711613 w 1676400"/>
                <a:gd name="connsiteY9" fmla="*/ 1684020 h 1771650"/>
                <a:gd name="connsiteX10" fmla="*/ 688181 w 1676400"/>
                <a:gd name="connsiteY10" fmla="*/ 1673352 h 1771650"/>
                <a:gd name="connsiteX11" fmla="*/ 675608 w 1676400"/>
                <a:gd name="connsiteY11" fmla="*/ 1671161 h 1771650"/>
                <a:gd name="connsiteX12" fmla="*/ 666941 w 1676400"/>
                <a:gd name="connsiteY12" fmla="*/ 1689354 h 1771650"/>
                <a:gd name="connsiteX13" fmla="*/ 634937 w 1676400"/>
                <a:gd name="connsiteY13" fmla="*/ 1698689 h 1771650"/>
                <a:gd name="connsiteX14" fmla="*/ 634460 w 1676400"/>
                <a:gd name="connsiteY14" fmla="*/ 1693926 h 1771650"/>
                <a:gd name="connsiteX15" fmla="*/ 630841 w 1676400"/>
                <a:gd name="connsiteY15" fmla="*/ 1691545 h 1771650"/>
                <a:gd name="connsiteX16" fmla="*/ 618935 w 1676400"/>
                <a:gd name="connsiteY16" fmla="*/ 1671542 h 1771650"/>
                <a:gd name="connsiteX17" fmla="*/ 618839 w 1676400"/>
                <a:gd name="connsiteY17" fmla="*/ 1658779 h 1771650"/>
                <a:gd name="connsiteX18" fmla="*/ 615505 w 1676400"/>
                <a:gd name="connsiteY18" fmla="*/ 1653635 h 1771650"/>
                <a:gd name="connsiteX19" fmla="*/ 623030 w 1676400"/>
                <a:gd name="connsiteY19" fmla="*/ 1648111 h 1771650"/>
                <a:gd name="connsiteX20" fmla="*/ 607409 w 1676400"/>
                <a:gd name="connsiteY20" fmla="*/ 1640586 h 1771650"/>
                <a:gd name="connsiteX21" fmla="*/ 605504 w 1676400"/>
                <a:gd name="connsiteY21" fmla="*/ 1643253 h 1771650"/>
                <a:gd name="connsiteX22" fmla="*/ 601028 w 1676400"/>
                <a:gd name="connsiteY22" fmla="*/ 1641920 h 1771650"/>
                <a:gd name="connsiteX23" fmla="*/ 599408 w 1676400"/>
                <a:gd name="connsiteY23" fmla="*/ 1648016 h 1771650"/>
                <a:gd name="connsiteX24" fmla="*/ 578739 w 1676400"/>
                <a:gd name="connsiteY24" fmla="*/ 1643729 h 1771650"/>
                <a:gd name="connsiteX25" fmla="*/ 571310 w 1676400"/>
                <a:gd name="connsiteY25" fmla="*/ 1645539 h 1771650"/>
                <a:gd name="connsiteX26" fmla="*/ 564833 w 1676400"/>
                <a:gd name="connsiteY26" fmla="*/ 1647920 h 1771650"/>
                <a:gd name="connsiteX27" fmla="*/ 558355 w 1676400"/>
                <a:gd name="connsiteY27" fmla="*/ 1654302 h 1771650"/>
                <a:gd name="connsiteX28" fmla="*/ 535114 w 1676400"/>
                <a:gd name="connsiteY28" fmla="*/ 1661255 h 1771650"/>
                <a:gd name="connsiteX29" fmla="*/ 530924 w 1676400"/>
                <a:gd name="connsiteY29" fmla="*/ 1654588 h 1771650"/>
                <a:gd name="connsiteX30" fmla="*/ 530162 w 1676400"/>
                <a:gd name="connsiteY30" fmla="*/ 1642872 h 1771650"/>
                <a:gd name="connsiteX31" fmla="*/ 519494 w 1676400"/>
                <a:gd name="connsiteY31" fmla="*/ 1638395 h 1771650"/>
                <a:gd name="connsiteX32" fmla="*/ 515302 w 1676400"/>
                <a:gd name="connsiteY32" fmla="*/ 1633347 h 1771650"/>
                <a:gd name="connsiteX33" fmla="*/ 496538 w 1676400"/>
                <a:gd name="connsiteY33" fmla="*/ 1635252 h 1771650"/>
                <a:gd name="connsiteX34" fmla="*/ 491014 w 1676400"/>
                <a:gd name="connsiteY34" fmla="*/ 1639919 h 1771650"/>
                <a:gd name="connsiteX35" fmla="*/ 480727 w 1676400"/>
                <a:gd name="connsiteY35" fmla="*/ 1634585 h 1771650"/>
                <a:gd name="connsiteX36" fmla="*/ 476631 w 1676400"/>
                <a:gd name="connsiteY36" fmla="*/ 1629823 h 1771650"/>
                <a:gd name="connsiteX37" fmla="*/ 475012 w 1676400"/>
                <a:gd name="connsiteY37" fmla="*/ 1614297 h 1771650"/>
                <a:gd name="connsiteX38" fmla="*/ 472059 w 1676400"/>
                <a:gd name="connsiteY38" fmla="*/ 1612678 h 1771650"/>
                <a:gd name="connsiteX39" fmla="*/ 466915 w 1676400"/>
                <a:gd name="connsiteY39" fmla="*/ 1611820 h 1771650"/>
                <a:gd name="connsiteX40" fmla="*/ 459581 w 1676400"/>
                <a:gd name="connsiteY40" fmla="*/ 1620679 h 1771650"/>
                <a:gd name="connsiteX41" fmla="*/ 447008 w 1676400"/>
                <a:gd name="connsiteY41" fmla="*/ 1626013 h 1771650"/>
                <a:gd name="connsiteX42" fmla="*/ 442627 w 1676400"/>
                <a:gd name="connsiteY42" fmla="*/ 1623441 h 1771650"/>
                <a:gd name="connsiteX43" fmla="*/ 435007 w 1676400"/>
                <a:gd name="connsiteY43" fmla="*/ 1626489 h 1771650"/>
                <a:gd name="connsiteX44" fmla="*/ 425005 w 1676400"/>
                <a:gd name="connsiteY44" fmla="*/ 1623060 h 1771650"/>
                <a:gd name="connsiteX45" fmla="*/ 411956 w 1676400"/>
                <a:gd name="connsiteY45" fmla="*/ 1612392 h 1771650"/>
                <a:gd name="connsiteX46" fmla="*/ 409384 w 1676400"/>
                <a:gd name="connsiteY46" fmla="*/ 1607058 h 1771650"/>
                <a:gd name="connsiteX47" fmla="*/ 410242 w 1676400"/>
                <a:gd name="connsiteY47" fmla="*/ 1597724 h 1771650"/>
                <a:gd name="connsiteX48" fmla="*/ 417004 w 1676400"/>
                <a:gd name="connsiteY48" fmla="*/ 1581912 h 1771650"/>
                <a:gd name="connsiteX49" fmla="*/ 418719 w 1676400"/>
                <a:gd name="connsiteY49" fmla="*/ 1564100 h 1771650"/>
                <a:gd name="connsiteX50" fmla="*/ 421672 w 1676400"/>
                <a:gd name="connsiteY50" fmla="*/ 1557242 h 1771650"/>
                <a:gd name="connsiteX51" fmla="*/ 425958 w 1676400"/>
                <a:gd name="connsiteY51" fmla="*/ 1551813 h 1771650"/>
                <a:gd name="connsiteX52" fmla="*/ 440246 w 1676400"/>
                <a:gd name="connsiteY52" fmla="*/ 1543241 h 1771650"/>
                <a:gd name="connsiteX53" fmla="*/ 428149 w 1676400"/>
                <a:gd name="connsiteY53" fmla="*/ 1538478 h 1771650"/>
                <a:gd name="connsiteX54" fmla="*/ 413671 w 1676400"/>
                <a:gd name="connsiteY54" fmla="*/ 1539526 h 1771650"/>
                <a:gd name="connsiteX55" fmla="*/ 406051 w 1676400"/>
                <a:gd name="connsiteY55" fmla="*/ 1531525 h 1771650"/>
                <a:gd name="connsiteX56" fmla="*/ 413385 w 1676400"/>
                <a:gd name="connsiteY56" fmla="*/ 1526857 h 1771650"/>
                <a:gd name="connsiteX57" fmla="*/ 409384 w 1676400"/>
                <a:gd name="connsiteY57" fmla="*/ 1517809 h 1771650"/>
                <a:gd name="connsiteX58" fmla="*/ 398621 w 1676400"/>
                <a:gd name="connsiteY58" fmla="*/ 1509522 h 1771650"/>
                <a:gd name="connsiteX59" fmla="*/ 397288 w 1676400"/>
                <a:gd name="connsiteY59" fmla="*/ 1503807 h 1771650"/>
                <a:gd name="connsiteX60" fmla="*/ 393859 w 1676400"/>
                <a:gd name="connsiteY60" fmla="*/ 1501426 h 1771650"/>
                <a:gd name="connsiteX61" fmla="*/ 376142 w 1676400"/>
                <a:gd name="connsiteY61" fmla="*/ 1497997 h 1771650"/>
                <a:gd name="connsiteX62" fmla="*/ 373094 w 1676400"/>
                <a:gd name="connsiteY62" fmla="*/ 1493139 h 1771650"/>
                <a:gd name="connsiteX63" fmla="*/ 363093 w 1676400"/>
                <a:gd name="connsiteY63" fmla="*/ 1492663 h 1771650"/>
                <a:gd name="connsiteX64" fmla="*/ 355092 w 1676400"/>
                <a:gd name="connsiteY64" fmla="*/ 1504378 h 1771650"/>
                <a:gd name="connsiteX65" fmla="*/ 352711 w 1676400"/>
                <a:gd name="connsiteY65" fmla="*/ 1497520 h 1771650"/>
                <a:gd name="connsiteX66" fmla="*/ 359092 w 1676400"/>
                <a:gd name="connsiteY66" fmla="*/ 1490472 h 1771650"/>
                <a:gd name="connsiteX67" fmla="*/ 360997 w 1676400"/>
                <a:gd name="connsiteY67" fmla="*/ 1476185 h 1771650"/>
                <a:gd name="connsiteX68" fmla="*/ 358616 w 1676400"/>
                <a:gd name="connsiteY68" fmla="*/ 1472374 h 1771650"/>
                <a:gd name="connsiteX69" fmla="*/ 352806 w 1676400"/>
                <a:gd name="connsiteY69" fmla="*/ 1473327 h 1771650"/>
                <a:gd name="connsiteX70" fmla="*/ 354235 w 1676400"/>
                <a:gd name="connsiteY70" fmla="*/ 1464755 h 1771650"/>
                <a:gd name="connsiteX71" fmla="*/ 350329 w 1676400"/>
                <a:gd name="connsiteY71" fmla="*/ 1456658 h 1771650"/>
                <a:gd name="connsiteX72" fmla="*/ 351091 w 1676400"/>
                <a:gd name="connsiteY72" fmla="*/ 1450753 h 1771650"/>
                <a:gd name="connsiteX73" fmla="*/ 360521 w 1676400"/>
                <a:gd name="connsiteY73" fmla="*/ 1447705 h 1771650"/>
                <a:gd name="connsiteX74" fmla="*/ 367094 w 1676400"/>
                <a:gd name="connsiteY74" fmla="*/ 1437132 h 1771650"/>
                <a:gd name="connsiteX75" fmla="*/ 372237 w 1676400"/>
                <a:gd name="connsiteY75" fmla="*/ 1441323 h 1771650"/>
                <a:gd name="connsiteX76" fmla="*/ 380333 w 1676400"/>
                <a:gd name="connsiteY76" fmla="*/ 1435703 h 1771650"/>
                <a:gd name="connsiteX77" fmla="*/ 387763 w 1676400"/>
                <a:gd name="connsiteY77" fmla="*/ 1410748 h 1771650"/>
                <a:gd name="connsiteX78" fmla="*/ 386810 w 1676400"/>
                <a:gd name="connsiteY78" fmla="*/ 1400175 h 1771650"/>
                <a:gd name="connsiteX79" fmla="*/ 369475 w 1676400"/>
                <a:gd name="connsiteY79" fmla="*/ 1386649 h 1771650"/>
                <a:gd name="connsiteX80" fmla="*/ 363569 w 1676400"/>
                <a:gd name="connsiteY80" fmla="*/ 1393031 h 1771650"/>
                <a:gd name="connsiteX81" fmla="*/ 357664 w 1676400"/>
                <a:gd name="connsiteY81" fmla="*/ 1393127 h 1771650"/>
                <a:gd name="connsiteX82" fmla="*/ 334804 w 1676400"/>
                <a:gd name="connsiteY82" fmla="*/ 1381411 h 1771650"/>
                <a:gd name="connsiteX83" fmla="*/ 304705 w 1676400"/>
                <a:gd name="connsiteY83" fmla="*/ 1393412 h 1771650"/>
                <a:gd name="connsiteX84" fmla="*/ 303276 w 1676400"/>
                <a:gd name="connsiteY84" fmla="*/ 1389316 h 1771650"/>
                <a:gd name="connsiteX85" fmla="*/ 294227 w 1676400"/>
                <a:gd name="connsiteY85" fmla="*/ 1385507 h 1771650"/>
                <a:gd name="connsiteX86" fmla="*/ 294418 w 1676400"/>
                <a:gd name="connsiteY86" fmla="*/ 1381411 h 1771650"/>
                <a:gd name="connsiteX87" fmla="*/ 285845 w 1676400"/>
                <a:gd name="connsiteY87" fmla="*/ 1378839 h 1771650"/>
                <a:gd name="connsiteX88" fmla="*/ 279749 w 1676400"/>
                <a:gd name="connsiteY88" fmla="*/ 1381030 h 1771650"/>
                <a:gd name="connsiteX89" fmla="*/ 277654 w 1676400"/>
                <a:gd name="connsiteY89" fmla="*/ 1371886 h 1771650"/>
                <a:gd name="connsiteX90" fmla="*/ 256603 w 1676400"/>
                <a:gd name="connsiteY90" fmla="*/ 1370076 h 1771650"/>
                <a:gd name="connsiteX91" fmla="*/ 234601 w 1676400"/>
                <a:gd name="connsiteY91" fmla="*/ 1354645 h 1771650"/>
                <a:gd name="connsiteX92" fmla="*/ 210598 w 1676400"/>
                <a:gd name="connsiteY92" fmla="*/ 1367504 h 1771650"/>
                <a:gd name="connsiteX93" fmla="*/ 199834 w 1676400"/>
                <a:gd name="connsiteY93" fmla="*/ 1361123 h 1771650"/>
                <a:gd name="connsiteX94" fmla="*/ 176403 w 1676400"/>
                <a:gd name="connsiteY94" fmla="*/ 1371505 h 1771650"/>
                <a:gd name="connsiteX95" fmla="*/ 163258 w 1676400"/>
                <a:gd name="connsiteY95" fmla="*/ 1364552 h 1771650"/>
                <a:gd name="connsiteX96" fmla="*/ 148495 w 1676400"/>
                <a:gd name="connsiteY96" fmla="*/ 1366647 h 1771650"/>
                <a:gd name="connsiteX97" fmla="*/ 160306 w 1676400"/>
                <a:gd name="connsiteY97" fmla="*/ 1333310 h 1771650"/>
                <a:gd name="connsiteX98" fmla="*/ 157353 w 1676400"/>
                <a:gd name="connsiteY98" fmla="*/ 1327976 h 1771650"/>
                <a:gd name="connsiteX99" fmla="*/ 142875 w 1676400"/>
                <a:gd name="connsiteY99" fmla="*/ 1321022 h 1771650"/>
                <a:gd name="connsiteX100" fmla="*/ 140017 w 1676400"/>
                <a:gd name="connsiteY100" fmla="*/ 1299686 h 1771650"/>
                <a:gd name="connsiteX101" fmla="*/ 111728 w 1676400"/>
                <a:gd name="connsiteY101" fmla="*/ 1278541 h 1771650"/>
                <a:gd name="connsiteX102" fmla="*/ 98965 w 1676400"/>
                <a:gd name="connsiteY102" fmla="*/ 1280922 h 1771650"/>
                <a:gd name="connsiteX103" fmla="*/ 76676 w 1676400"/>
                <a:gd name="connsiteY103" fmla="*/ 1290447 h 1771650"/>
                <a:gd name="connsiteX104" fmla="*/ 59626 w 1676400"/>
                <a:gd name="connsiteY104" fmla="*/ 1278255 h 1771650"/>
                <a:gd name="connsiteX105" fmla="*/ 53149 w 1676400"/>
                <a:gd name="connsiteY105" fmla="*/ 1266253 h 1771650"/>
                <a:gd name="connsiteX106" fmla="*/ 82391 w 1676400"/>
                <a:gd name="connsiteY106" fmla="*/ 1223677 h 1771650"/>
                <a:gd name="connsiteX107" fmla="*/ 82296 w 1676400"/>
                <a:gd name="connsiteY107" fmla="*/ 1218914 h 1771650"/>
                <a:gd name="connsiteX108" fmla="*/ 76295 w 1676400"/>
                <a:gd name="connsiteY108" fmla="*/ 1209961 h 1771650"/>
                <a:gd name="connsiteX109" fmla="*/ 79343 w 1676400"/>
                <a:gd name="connsiteY109" fmla="*/ 1196721 h 1771650"/>
                <a:gd name="connsiteX110" fmla="*/ 75724 w 1676400"/>
                <a:gd name="connsiteY110" fmla="*/ 1187958 h 1771650"/>
                <a:gd name="connsiteX111" fmla="*/ 77819 w 1676400"/>
                <a:gd name="connsiteY111" fmla="*/ 1185101 h 1771650"/>
                <a:gd name="connsiteX112" fmla="*/ 68199 w 1676400"/>
                <a:gd name="connsiteY112" fmla="*/ 1175671 h 1771650"/>
                <a:gd name="connsiteX113" fmla="*/ 69818 w 1676400"/>
                <a:gd name="connsiteY113" fmla="*/ 1162431 h 1771650"/>
                <a:gd name="connsiteX114" fmla="*/ 66580 w 1676400"/>
                <a:gd name="connsiteY114" fmla="*/ 1150334 h 1771650"/>
                <a:gd name="connsiteX115" fmla="*/ 61722 w 1676400"/>
                <a:gd name="connsiteY115" fmla="*/ 1145857 h 1771650"/>
                <a:gd name="connsiteX116" fmla="*/ 54864 w 1676400"/>
                <a:gd name="connsiteY116" fmla="*/ 1147001 h 1771650"/>
                <a:gd name="connsiteX117" fmla="*/ 53626 w 1676400"/>
                <a:gd name="connsiteY117" fmla="*/ 1143000 h 1771650"/>
                <a:gd name="connsiteX118" fmla="*/ 37528 w 1676400"/>
                <a:gd name="connsiteY118" fmla="*/ 1137380 h 1771650"/>
                <a:gd name="connsiteX119" fmla="*/ 28194 w 1676400"/>
                <a:gd name="connsiteY119" fmla="*/ 1127474 h 1771650"/>
                <a:gd name="connsiteX120" fmla="*/ 31909 w 1676400"/>
                <a:gd name="connsiteY120" fmla="*/ 1122998 h 1771650"/>
                <a:gd name="connsiteX121" fmla="*/ 31337 w 1676400"/>
                <a:gd name="connsiteY121" fmla="*/ 1116235 h 1771650"/>
                <a:gd name="connsiteX122" fmla="*/ 36481 w 1676400"/>
                <a:gd name="connsiteY122" fmla="*/ 1102043 h 1771650"/>
                <a:gd name="connsiteX123" fmla="*/ 28765 w 1676400"/>
                <a:gd name="connsiteY123" fmla="*/ 1093375 h 1771650"/>
                <a:gd name="connsiteX124" fmla="*/ 30289 w 1676400"/>
                <a:gd name="connsiteY124" fmla="*/ 1079945 h 1771650"/>
                <a:gd name="connsiteX125" fmla="*/ 22669 w 1676400"/>
                <a:gd name="connsiteY125" fmla="*/ 1071182 h 1771650"/>
                <a:gd name="connsiteX126" fmla="*/ 16097 w 1676400"/>
                <a:gd name="connsiteY126" fmla="*/ 1069467 h 1771650"/>
                <a:gd name="connsiteX127" fmla="*/ 16954 w 1676400"/>
                <a:gd name="connsiteY127" fmla="*/ 1044226 h 1771650"/>
                <a:gd name="connsiteX128" fmla="*/ 9525 w 1676400"/>
                <a:gd name="connsiteY128" fmla="*/ 1010031 h 1771650"/>
                <a:gd name="connsiteX129" fmla="*/ 15716 w 1676400"/>
                <a:gd name="connsiteY129" fmla="*/ 988219 h 1771650"/>
                <a:gd name="connsiteX130" fmla="*/ 23241 w 1676400"/>
                <a:gd name="connsiteY130" fmla="*/ 986409 h 1771650"/>
                <a:gd name="connsiteX131" fmla="*/ 23146 w 1676400"/>
                <a:gd name="connsiteY131" fmla="*/ 974217 h 1771650"/>
                <a:gd name="connsiteX132" fmla="*/ 61341 w 1676400"/>
                <a:gd name="connsiteY132" fmla="*/ 959072 h 1771650"/>
                <a:gd name="connsiteX133" fmla="*/ 74485 w 1676400"/>
                <a:gd name="connsiteY133" fmla="*/ 944785 h 1771650"/>
                <a:gd name="connsiteX134" fmla="*/ 90964 w 1676400"/>
                <a:gd name="connsiteY134" fmla="*/ 912971 h 1771650"/>
                <a:gd name="connsiteX135" fmla="*/ 97917 w 1676400"/>
                <a:gd name="connsiteY135" fmla="*/ 905065 h 1771650"/>
                <a:gd name="connsiteX136" fmla="*/ 112490 w 1676400"/>
                <a:gd name="connsiteY136" fmla="*/ 899255 h 1771650"/>
                <a:gd name="connsiteX137" fmla="*/ 124396 w 1676400"/>
                <a:gd name="connsiteY137" fmla="*/ 886396 h 1771650"/>
                <a:gd name="connsiteX138" fmla="*/ 122968 w 1676400"/>
                <a:gd name="connsiteY138" fmla="*/ 884873 h 1771650"/>
                <a:gd name="connsiteX139" fmla="*/ 164497 w 1676400"/>
                <a:gd name="connsiteY139" fmla="*/ 872109 h 1771650"/>
                <a:gd name="connsiteX140" fmla="*/ 182785 w 1676400"/>
                <a:gd name="connsiteY140" fmla="*/ 872395 h 1771650"/>
                <a:gd name="connsiteX141" fmla="*/ 188214 w 1676400"/>
                <a:gd name="connsiteY141" fmla="*/ 856393 h 1771650"/>
                <a:gd name="connsiteX142" fmla="*/ 199358 w 1676400"/>
                <a:gd name="connsiteY142" fmla="*/ 847820 h 1771650"/>
                <a:gd name="connsiteX143" fmla="*/ 216789 w 1676400"/>
                <a:gd name="connsiteY143" fmla="*/ 848582 h 1771650"/>
                <a:gd name="connsiteX144" fmla="*/ 219456 w 1676400"/>
                <a:gd name="connsiteY144" fmla="*/ 841343 h 1771650"/>
                <a:gd name="connsiteX145" fmla="*/ 217741 w 1676400"/>
                <a:gd name="connsiteY145" fmla="*/ 830866 h 1771650"/>
                <a:gd name="connsiteX146" fmla="*/ 231267 w 1676400"/>
                <a:gd name="connsiteY146" fmla="*/ 827627 h 1771650"/>
                <a:gd name="connsiteX147" fmla="*/ 236410 w 1676400"/>
                <a:gd name="connsiteY147" fmla="*/ 815721 h 1771650"/>
                <a:gd name="connsiteX148" fmla="*/ 235553 w 1676400"/>
                <a:gd name="connsiteY148" fmla="*/ 807720 h 1771650"/>
                <a:gd name="connsiteX149" fmla="*/ 240506 w 1676400"/>
                <a:gd name="connsiteY149" fmla="*/ 788003 h 1771650"/>
                <a:gd name="connsiteX150" fmla="*/ 238411 w 1676400"/>
                <a:gd name="connsiteY150" fmla="*/ 777526 h 1771650"/>
                <a:gd name="connsiteX151" fmla="*/ 240506 w 1676400"/>
                <a:gd name="connsiteY151" fmla="*/ 773906 h 1771650"/>
                <a:gd name="connsiteX152" fmla="*/ 262033 w 1676400"/>
                <a:gd name="connsiteY152" fmla="*/ 777240 h 1771650"/>
                <a:gd name="connsiteX153" fmla="*/ 261842 w 1676400"/>
                <a:gd name="connsiteY153" fmla="*/ 780860 h 1771650"/>
                <a:gd name="connsiteX154" fmla="*/ 280130 w 1676400"/>
                <a:gd name="connsiteY154" fmla="*/ 781621 h 1771650"/>
                <a:gd name="connsiteX155" fmla="*/ 307276 w 1676400"/>
                <a:gd name="connsiteY155" fmla="*/ 773335 h 1771650"/>
                <a:gd name="connsiteX156" fmla="*/ 317468 w 1676400"/>
                <a:gd name="connsiteY156" fmla="*/ 776764 h 1771650"/>
                <a:gd name="connsiteX157" fmla="*/ 330136 w 1676400"/>
                <a:gd name="connsiteY157" fmla="*/ 761905 h 1771650"/>
                <a:gd name="connsiteX158" fmla="*/ 326803 w 1676400"/>
                <a:gd name="connsiteY158" fmla="*/ 752665 h 1771650"/>
                <a:gd name="connsiteX159" fmla="*/ 332327 w 1676400"/>
                <a:gd name="connsiteY159" fmla="*/ 741140 h 1771650"/>
                <a:gd name="connsiteX160" fmla="*/ 350901 w 1676400"/>
                <a:gd name="connsiteY160" fmla="*/ 735330 h 1771650"/>
                <a:gd name="connsiteX161" fmla="*/ 355092 w 1676400"/>
                <a:gd name="connsiteY161" fmla="*/ 725615 h 1771650"/>
                <a:gd name="connsiteX162" fmla="*/ 351187 w 1676400"/>
                <a:gd name="connsiteY162" fmla="*/ 719423 h 1771650"/>
                <a:gd name="connsiteX163" fmla="*/ 346138 w 1676400"/>
                <a:gd name="connsiteY163" fmla="*/ 720757 h 1771650"/>
                <a:gd name="connsiteX164" fmla="*/ 344233 w 1676400"/>
                <a:gd name="connsiteY164" fmla="*/ 714280 h 1771650"/>
                <a:gd name="connsiteX165" fmla="*/ 348424 w 1676400"/>
                <a:gd name="connsiteY165" fmla="*/ 710279 h 1771650"/>
                <a:gd name="connsiteX166" fmla="*/ 338899 w 1676400"/>
                <a:gd name="connsiteY166" fmla="*/ 705517 h 1771650"/>
                <a:gd name="connsiteX167" fmla="*/ 340042 w 1676400"/>
                <a:gd name="connsiteY167" fmla="*/ 703802 h 1771650"/>
                <a:gd name="connsiteX168" fmla="*/ 352139 w 1676400"/>
                <a:gd name="connsiteY168" fmla="*/ 709327 h 1771650"/>
                <a:gd name="connsiteX169" fmla="*/ 366141 w 1676400"/>
                <a:gd name="connsiteY169" fmla="*/ 707898 h 1771650"/>
                <a:gd name="connsiteX170" fmla="*/ 374047 w 1676400"/>
                <a:gd name="connsiteY170" fmla="*/ 709994 h 1771650"/>
                <a:gd name="connsiteX171" fmla="*/ 380428 w 1676400"/>
                <a:gd name="connsiteY171" fmla="*/ 721519 h 1771650"/>
                <a:gd name="connsiteX172" fmla="*/ 375952 w 1676400"/>
                <a:gd name="connsiteY172" fmla="*/ 739902 h 1771650"/>
                <a:gd name="connsiteX173" fmla="*/ 379000 w 1676400"/>
                <a:gd name="connsiteY173" fmla="*/ 745331 h 1771650"/>
                <a:gd name="connsiteX174" fmla="*/ 389668 w 1676400"/>
                <a:gd name="connsiteY174" fmla="*/ 748379 h 1771650"/>
                <a:gd name="connsiteX175" fmla="*/ 392239 w 1676400"/>
                <a:gd name="connsiteY175" fmla="*/ 752380 h 1771650"/>
                <a:gd name="connsiteX176" fmla="*/ 389953 w 1676400"/>
                <a:gd name="connsiteY176" fmla="*/ 776192 h 1771650"/>
                <a:gd name="connsiteX177" fmla="*/ 404622 w 1676400"/>
                <a:gd name="connsiteY177" fmla="*/ 781812 h 1771650"/>
                <a:gd name="connsiteX178" fmla="*/ 411956 w 1676400"/>
                <a:gd name="connsiteY178" fmla="*/ 782098 h 1771650"/>
                <a:gd name="connsiteX179" fmla="*/ 418624 w 1676400"/>
                <a:gd name="connsiteY179" fmla="*/ 776954 h 1771650"/>
                <a:gd name="connsiteX180" fmla="*/ 429673 w 1676400"/>
                <a:gd name="connsiteY180" fmla="*/ 754856 h 1771650"/>
                <a:gd name="connsiteX181" fmla="*/ 428530 w 1676400"/>
                <a:gd name="connsiteY181" fmla="*/ 716185 h 1771650"/>
                <a:gd name="connsiteX182" fmla="*/ 431387 w 1676400"/>
                <a:gd name="connsiteY182" fmla="*/ 710946 h 1771650"/>
                <a:gd name="connsiteX183" fmla="*/ 460534 w 1676400"/>
                <a:gd name="connsiteY183" fmla="*/ 706279 h 1771650"/>
                <a:gd name="connsiteX184" fmla="*/ 480727 w 1676400"/>
                <a:gd name="connsiteY184" fmla="*/ 714756 h 1771650"/>
                <a:gd name="connsiteX185" fmla="*/ 498348 w 1676400"/>
                <a:gd name="connsiteY185" fmla="*/ 713423 h 1771650"/>
                <a:gd name="connsiteX186" fmla="*/ 497681 w 1676400"/>
                <a:gd name="connsiteY186" fmla="*/ 715327 h 1771650"/>
                <a:gd name="connsiteX187" fmla="*/ 509778 w 1676400"/>
                <a:gd name="connsiteY187" fmla="*/ 720185 h 1771650"/>
                <a:gd name="connsiteX188" fmla="*/ 513683 w 1676400"/>
                <a:gd name="connsiteY188" fmla="*/ 727139 h 1771650"/>
                <a:gd name="connsiteX189" fmla="*/ 525018 w 1676400"/>
                <a:gd name="connsiteY189" fmla="*/ 724948 h 1771650"/>
                <a:gd name="connsiteX190" fmla="*/ 525304 w 1676400"/>
                <a:gd name="connsiteY190" fmla="*/ 727139 h 1771650"/>
                <a:gd name="connsiteX191" fmla="*/ 531590 w 1676400"/>
                <a:gd name="connsiteY191" fmla="*/ 728663 h 1771650"/>
                <a:gd name="connsiteX192" fmla="*/ 542735 w 1676400"/>
                <a:gd name="connsiteY192" fmla="*/ 710565 h 1771650"/>
                <a:gd name="connsiteX193" fmla="*/ 552545 w 1676400"/>
                <a:gd name="connsiteY193" fmla="*/ 711613 h 1771650"/>
                <a:gd name="connsiteX194" fmla="*/ 559403 w 1676400"/>
                <a:gd name="connsiteY194" fmla="*/ 707517 h 1771650"/>
                <a:gd name="connsiteX195" fmla="*/ 567595 w 1676400"/>
                <a:gd name="connsiteY195" fmla="*/ 712756 h 1771650"/>
                <a:gd name="connsiteX196" fmla="*/ 572072 w 1676400"/>
                <a:gd name="connsiteY196" fmla="*/ 704850 h 1771650"/>
                <a:gd name="connsiteX197" fmla="*/ 574929 w 1676400"/>
                <a:gd name="connsiteY197" fmla="*/ 706279 h 1771650"/>
                <a:gd name="connsiteX198" fmla="*/ 572834 w 1676400"/>
                <a:gd name="connsiteY198" fmla="*/ 710660 h 1771650"/>
                <a:gd name="connsiteX199" fmla="*/ 578168 w 1676400"/>
                <a:gd name="connsiteY199" fmla="*/ 712089 h 1771650"/>
                <a:gd name="connsiteX200" fmla="*/ 584359 w 1676400"/>
                <a:gd name="connsiteY200" fmla="*/ 719519 h 1771650"/>
                <a:gd name="connsiteX201" fmla="*/ 583120 w 1676400"/>
                <a:gd name="connsiteY201" fmla="*/ 721138 h 1771650"/>
                <a:gd name="connsiteX202" fmla="*/ 597599 w 1676400"/>
                <a:gd name="connsiteY202" fmla="*/ 730758 h 1771650"/>
                <a:gd name="connsiteX203" fmla="*/ 605504 w 1676400"/>
                <a:gd name="connsiteY203" fmla="*/ 732663 h 1771650"/>
                <a:gd name="connsiteX204" fmla="*/ 627412 w 1676400"/>
                <a:gd name="connsiteY204" fmla="*/ 728186 h 1771650"/>
                <a:gd name="connsiteX205" fmla="*/ 633412 w 1676400"/>
                <a:gd name="connsiteY205" fmla="*/ 722281 h 1771650"/>
                <a:gd name="connsiteX206" fmla="*/ 596837 w 1676400"/>
                <a:gd name="connsiteY206" fmla="*/ 698468 h 1771650"/>
                <a:gd name="connsiteX207" fmla="*/ 592836 w 1676400"/>
                <a:gd name="connsiteY207" fmla="*/ 687324 h 1771650"/>
                <a:gd name="connsiteX208" fmla="*/ 600170 w 1676400"/>
                <a:gd name="connsiteY208" fmla="*/ 685705 h 1771650"/>
                <a:gd name="connsiteX209" fmla="*/ 593122 w 1676400"/>
                <a:gd name="connsiteY209" fmla="*/ 673989 h 1771650"/>
                <a:gd name="connsiteX210" fmla="*/ 599408 w 1676400"/>
                <a:gd name="connsiteY210" fmla="*/ 665321 h 1771650"/>
                <a:gd name="connsiteX211" fmla="*/ 614743 w 1676400"/>
                <a:gd name="connsiteY211" fmla="*/ 658559 h 1771650"/>
                <a:gd name="connsiteX212" fmla="*/ 621983 w 1676400"/>
                <a:gd name="connsiteY212" fmla="*/ 658844 h 1771650"/>
                <a:gd name="connsiteX213" fmla="*/ 625316 w 1676400"/>
                <a:gd name="connsiteY213" fmla="*/ 653129 h 1771650"/>
                <a:gd name="connsiteX214" fmla="*/ 636080 w 1676400"/>
                <a:gd name="connsiteY214" fmla="*/ 668465 h 1771650"/>
                <a:gd name="connsiteX215" fmla="*/ 640366 w 1676400"/>
                <a:gd name="connsiteY215" fmla="*/ 661225 h 1771650"/>
                <a:gd name="connsiteX216" fmla="*/ 639509 w 1676400"/>
                <a:gd name="connsiteY216" fmla="*/ 657035 h 1771650"/>
                <a:gd name="connsiteX217" fmla="*/ 643414 w 1676400"/>
                <a:gd name="connsiteY217" fmla="*/ 655034 h 1771650"/>
                <a:gd name="connsiteX218" fmla="*/ 668845 w 1676400"/>
                <a:gd name="connsiteY218" fmla="*/ 665321 h 1771650"/>
                <a:gd name="connsiteX219" fmla="*/ 685800 w 1676400"/>
                <a:gd name="connsiteY219" fmla="*/ 656368 h 1771650"/>
                <a:gd name="connsiteX220" fmla="*/ 687038 w 1676400"/>
                <a:gd name="connsiteY220" fmla="*/ 645795 h 1771650"/>
                <a:gd name="connsiteX221" fmla="*/ 699230 w 1676400"/>
                <a:gd name="connsiteY221" fmla="*/ 616934 h 1771650"/>
                <a:gd name="connsiteX222" fmla="*/ 693896 w 1676400"/>
                <a:gd name="connsiteY222" fmla="*/ 613791 h 1771650"/>
                <a:gd name="connsiteX223" fmla="*/ 693039 w 1676400"/>
                <a:gd name="connsiteY223" fmla="*/ 606362 h 1771650"/>
                <a:gd name="connsiteX224" fmla="*/ 699421 w 1676400"/>
                <a:gd name="connsiteY224" fmla="*/ 603599 h 1771650"/>
                <a:gd name="connsiteX225" fmla="*/ 706945 w 1676400"/>
                <a:gd name="connsiteY225" fmla="*/ 591217 h 1771650"/>
                <a:gd name="connsiteX226" fmla="*/ 716470 w 1676400"/>
                <a:gd name="connsiteY226" fmla="*/ 587312 h 1771650"/>
                <a:gd name="connsiteX227" fmla="*/ 715899 w 1676400"/>
                <a:gd name="connsiteY227" fmla="*/ 574167 h 1771650"/>
                <a:gd name="connsiteX228" fmla="*/ 705612 w 1676400"/>
                <a:gd name="connsiteY228" fmla="*/ 571976 h 1771650"/>
                <a:gd name="connsiteX229" fmla="*/ 696944 w 1676400"/>
                <a:gd name="connsiteY229" fmla="*/ 565214 h 1771650"/>
                <a:gd name="connsiteX230" fmla="*/ 694563 w 1676400"/>
                <a:gd name="connsiteY230" fmla="*/ 553307 h 1771650"/>
                <a:gd name="connsiteX231" fmla="*/ 710089 w 1676400"/>
                <a:gd name="connsiteY231" fmla="*/ 542735 h 1771650"/>
                <a:gd name="connsiteX232" fmla="*/ 717042 w 1676400"/>
                <a:gd name="connsiteY232" fmla="*/ 522351 h 1771650"/>
                <a:gd name="connsiteX233" fmla="*/ 726948 w 1676400"/>
                <a:gd name="connsiteY233" fmla="*/ 515017 h 1771650"/>
                <a:gd name="connsiteX234" fmla="*/ 725710 w 1676400"/>
                <a:gd name="connsiteY234" fmla="*/ 506825 h 1771650"/>
                <a:gd name="connsiteX235" fmla="*/ 737235 w 1676400"/>
                <a:gd name="connsiteY235" fmla="*/ 502920 h 1771650"/>
                <a:gd name="connsiteX236" fmla="*/ 757047 w 1676400"/>
                <a:gd name="connsiteY236" fmla="*/ 481679 h 1771650"/>
                <a:gd name="connsiteX237" fmla="*/ 767905 w 1676400"/>
                <a:gd name="connsiteY237" fmla="*/ 477774 h 1771650"/>
                <a:gd name="connsiteX238" fmla="*/ 785146 w 1676400"/>
                <a:gd name="connsiteY238" fmla="*/ 500825 h 1771650"/>
                <a:gd name="connsiteX239" fmla="*/ 783431 w 1676400"/>
                <a:gd name="connsiteY239" fmla="*/ 501872 h 1771650"/>
                <a:gd name="connsiteX240" fmla="*/ 792766 w 1676400"/>
                <a:gd name="connsiteY240" fmla="*/ 508444 h 1771650"/>
                <a:gd name="connsiteX241" fmla="*/ 788289 w 1676400"/>
                <a:gd name="connsiteY241" fmla="*/ 514160 h 1771650"/>
                <a:gd name="connsiteX242" fmla="*/ 793433 w 1676400"/>
                <a:gd name="connsiteY242" fmla="*/ 516350 h 1771650"/>
                <a:gd name="connsiteX243" fmla="*/ 796957 w 1676400"/>
                <a:gd name="connsiteY243" fmla="*/ 512921 h 1771650"/>
                <a:gd name="connsiteX244" fmla="*/ 799052 w 1676400"/>
                <a:gd name="connsiteY244" fmla="*/ 514731 h 1771650"/>
                <a:gd name="connsiteX245" fmla="*/ 792956 w 1676400"/>
                <a:gd name="connsiteY245" fmla="*/ 520256 h 1771650"/>
                <a:gd name="connsiteX246" fmla="*/ 798576 w 1676400"/>
                <a:gd name="connsiteY246" fmla="*/ 521494 h 1771650"/>
                <a:gd name="connsiteX247" fmla="*/ 795242 w 1676400"/>
                <a:gd name="connsiteY247" fmla="*/ 539782 h 1771650"/>
                <a:gd name="connsiteX248" fmla="*/ 799624 w 1676400"/>
                <a:gd name="connsiteY248" fmla="*/ 552355 h 1771650"/>
                <a:gd name="connsiteX249" fmla="*/ 810959 w 1676400"/>
                <a:gd name="connsiteY249" fmla="*/ 543687 h 1771650"/>
                <a:gd name="connsiteX250" fmla="*/ 819626 w 1676400"/>
                <a:gd name="connsiteY250" fmla="*/ 547973 h 1771650"/>
                <a:gd name="connsiteX251" fmla="*/ 822484 w 1676400"/>
                <a:gd name="connsiteY251" fmla="*/ 536162 h 1771650"/>
                <a:gd name="connsiteX252" fmla="*/ 825722 w 1676400"/>
                <a:gd name="connsiteY252" fmla="*/ 535210 h 1771650"/>
                <a:gd name="connsiteX253" fmla="*/ 828008 w 1676400"/>
                <a:gd name="connsiteY253" fmla="*/ 539306 h 1771650"/>
                <a:gd name="connsiteX254" fmla="*/ 832485 w 1676400"/>
                <a:gd name="connsiteY254" fmla="*/ 537305 h 1771650"/>
                <a:gd name="connsiteX255" fmla="*/ 834962 w 1676400"/>
                <a:gd name="connsiteY255" fmla="*/ 545021 h 1771650"/>
                <a:gd name="connsiteX256" fmla="*/ 838486 w 1676400"/>
                <a:gd name="connsiteY256" fmla="*/ 543877 h 1771650"/>
                <a:gd name="connsiteX257" fmla="*/ 843343 w 1676400"/>
                <a:gd name="connsiteY257" fmla="*/ 548164 h 1771650"/>
                <a:gd name="connsiteX258" fmla="*/ 849059 w 1676400"/>
                <a:gd name="connsiteY258" fmla="*/ 545687 h 1771650"/>
                <a:gd name="connsiteX259" fmla="*/ 846201 w 1676400"/>
                <a:gd name="connsiteY259" fmla="*/ 537591 h 1771650"/>
                <a:gd name="connsiteX260" fmla="*/ 854107 w 1676400"/>
                <a:gd name="connsiteY260" fmla="*/ 528352 h 1771650"/>
                <a:gd name="connsiteX261" fmla="*/ 855535 w 1676400"/>
                <a:gd name="connsiteY261" fmla="*/ 518731 h 1771650"/>
                <a:gd name="connsiteX262" fmla="*/ 871442 w 1676400"/>
                <a:gd name="connsiteY262" fmla="*/ 513112 h 1771650"/>
                <a:gd name="connsiteX263" fmla="*/ 873824 w 1676400"/>
                <a:gd name="connsiteY263" fmla="*/ 491014 h 1771650"/>
                <a:gd name="connsiteX264" fmla="*/ 894016 w 1676400"/>
                <a:gd name="connsiteY264" fmla="*/ 490442 h 1771650"/>
                <a:gd name="connsiteX265" fmla="*/ 894302 w 1676400"/>
                <a:gd name="connsiteY265" fmla="*/ 487108 h 1771650"/>
                <a:gd name="connsiteX266" fmla="*/ 923353 w 1676400"/>
                <a:gd name="connsiteY266" fmla="*/ 481012 h 1771650"/>
                <a:gd name="connsiteX267" fmla="*/ 928973 w 1676400"/>
                <a:gd name="connsiteY267" fmla="*/ 474535 h 1771650"/>
                <a:gd name="connsiteX268" fmla="*/ 949357 w 1676400"/>
                <a:gd name="connsiteY268" fmla="*/ 470440 h 1771650"/>
                <a:gd name="connsiteX269" fmla="*/ 952405 w 1676400"/>
                <a:gd name="connsiteY269" fmla="*/ 467963 h 1771650"/>
                <a:gd name="connsiteX270" fmla="*/ 947166 w 1676400"/>
                <a:gd name="connsiteY270" fmla="*/ 460248 h 1771650"/>
                <a:gd name="connsiteX271" fmla="*/ 950690 w 1676400"/>
                <a:gd name="connsiteY271" fmla="*/ 456724 h 1771650"/>
                <a:gd name="connsiteX272" fmla="*/ 961739 w 1676400"/>
                <a:gd name="connsiteY272" fmla="*/ 456248 h 1771650"/>
                <a:gd name="connsiteX273" fmla="*/ 962882 w 1676400"/>
                <a:gd name="connsiteY273" fmla="*/ 452247 h 1771650"/>
                <a:gd name="connsiteX274" fmla="*/ 972979 w 1676400"/>
                <a:gd name="connsiteY274" fmla="*/ 448818 h 1771650"/>
                <a:gd name="connsiteX275" fmla="*/ 980503 w 1676400"/>
                <a:gd name="connsiteY275" fmla="*/ 442627 h 1771650"/>
                <a:gd name="connsiteX276" fmla="*/ 990314 w 1676400"/>
                <a:gd name="connsiteY276" fmla="*/ 443484 h 1771650"/>
                <a:gd name="connsiteX277" fmla="*/ 999268 w 1676400"/>
                <a:gd name="connsiteY277" fmla="*/ 449866 h 1771650"/>
                <a:gd name="connsiteX278" fmla="*/ 1010984 w 1676400"/>
                <a:gd name="connsiteY278" fmla="*/ 447675 h 1771650"/>
                <a:gd name="connsiteX279" fmla="*/ 1013841 w 1676400"/>
                <a:gd name="connsiteY279" fmla="*/ 444627 h 1771650"/>
                <a:gd name="connsiteX280" fmla="*/ 1022604 w 1676400"/>
                <a:gd name="connsiteY280" fmla="*/ 444437 h 1771650"/>
                <a:gd name="connsiteX281" fmla="*/ 1026414 w 1676400"/>
                <a:gd name="connsiteY281" fmla="*/ 435959 h 1771650"/>
                <a:gd name="connsiteX282" fmla="*/ 1020128 w 1676400"/>
                <a:gd name="connsiteY282" fmla="*/ 424529 h 1771650"/>
                <a:gd name="connsiteX283" fmla="*/ 1021270 w 1676400"/>
                <a:gd name="connsiteY283" fmla="*/ 397192 h 1771650"/>
                <a:gd name="connsiteX284" fmla="*/ 1027271 w 1676400"/>
                <a:gd name="connsiteY284" fmla="*/ 381381 h 1771650"/>
                <a:gd name="connsiteX285" fmla="*/ 1036701 w 1676400"/>
                <a:gd name="connsiteY285" fmla="*/ 372904 h 1771650"/>
                <a:gd name="connsiteX286" fmla="*/ 1043654 w 1676400"/>
                <a:gd name="connsiteY286" fmla="*/ 351758 h 1771650"/>
                <a:gd name="connsiteX287" fmla="*/ 1059561 w 1676400"/>
                <a:gd name="connsiteY287" fmla="*/ 349472 h 1771650"/>
                <a:gd name="connsiteX288" fmla="*/ 1070705 w 1676400"/>
                <a:gd name="connsiteY288" fmla="*/ 356235 h 1771650"/>
                <a:gd name="connsiteX289" fmla="*/ 1103185 w 1676400"/>
                <a:gd name="connsiteY289" fmla="*/ 340519 h 1771650"/>
                <a:gd name="connsiteX290" fmla="*/ 1135380 w 1676400"/>
                <a:gd name="connsiteY290" fmla="*/ 331660 h 1771650"/>
                <a:gd name="connsiteX291" fmla="*/ 1140523 w 1676400"/>
                <a:gd name="connsiteY291" fmla="*/ 312325 h 1771650"/>
                <a:gd name="connsiteX292" fmla="*/ 1137666 w 1676400"/>
                <a:gd name="connsiteY292" fmla="*/ 300895 h 1771650"/>
                <a:gd name="connsiteX293" fmla="*/ 1149668 w 1676400"/>
                <a:gd name="connsiteY293" fmla="*/ 290227 h 1771650"/>
                <a:gd name="connsiteX294" fmla="*/ 1149286 w 1676400"/>
                <a:gd name="connsiteY294" fmla="*/ 276892 h 1771650"/>
                <a:gd name="connsiteX295" fmla="*/ 1162717 w 1676400"/>
                <a:gd name="connsiteY295" fmla="*/ 262128 h 1771650"/>
                <a:gd name="connsiteX296" fmla="*/ 1184243 w 1676400"/>
                <a:gd name="connsiteY296" fmla="*/ 250317 h 1771650"/>
                <a:gd name="connsiteX297" fmla="*/ 1186148 w 1676400"/>
                <a:gd name="connsiteY297" fmla="*/ 240125 h 1771650"/>
                <a:gd name="connsiteX298" fmla="*/ 1199293 w 1676400"/>
                <a:gd name="connsiteY298" fmla="*/ 232696 h 1771650"/>
                <a:gd name="connsiteX299" fmla="*/ 1203293 w 1676400"/>
                <a:gd name="connsiteY299" fmla="*/ 226885 h 1771650"/>
                <a:gd name="connsiteX300" fmla="*/ 1204246 w 1676400"/>
                <a:gd name="connsiteY300" fmla="*/ 214884 h 1771650"/>
                <a:gd name="connsiteX301" fmla="*/ 1198531 w 1676400"/>
                <a:gd name="connsiteY301" fmla="*/ 212788 h 1771650"/>
                <a:gd name="connsiteX302" fmla="*/ 1204627 w 1676400"/>
                <a:gd name="connsiteY302" fmla="*/ 197072 h 1771650"/>
                <a:gd name="connsiteX303" fmla="*/ 1212914 w 1676400"/>
                <a:gd name="connsiteY303" fmla="*/ 186309 h 1771650"/>
                <a:gd name="connsiteX304" fmla="*/ 1213390 w 1676400"/>
                <a:gd name="connsiteY304" fmla="*/ 180213 h 1771650"/>
                <a:gd name="connsiteX305" fmla="*/ 1201960 w 1676400"/>
                <a:gd name="connsiteY305" fmla="*/ 177451 h 1771650"/>
                <a:gd name="connsiteX306" fmla="*/ 1191292 w 1676400"/>
                <a:gd name="connsiteY306" fmla="*/ 170497 h 1771650"/>
                <a:gd name="connsiteX307" fmla="*/ 1197007 w 1676400"/>
                <a:gd name="connsiteY307" fmla="*/ 166497 h 1771650"/>
                <a:gd name="connsiteX308" fmla="*/ 1201388 w 1676400"/>
                <a:gd name="connsiteY308" fmla="*/ 166973 h 1771650"/>
                <a:gd name="connsiteX309" fmla="*/ 1218248 w 1676400"/>
                <a:gd name="connsiteY309" fmla="*/ 160210 h 1771650"/>
                <a:gd name="connsiteX310" fmla="*/ 1224344 w 1676400"/>
                <a:gd name="connsiteY310" fmla="*/ 145828 h 1771650"/>
                <a:gd name="connsiteX311" fmla="*/ 1228915 w 1676400"/>
                <a:gd name="connsiteY311" fmla="*/ 144113 h 1771650"/>
                <a:gd name="connsiteX312" fmla="*/ 1230630 w 1676400"/>
                <a:gd name="connsiteY312" fmla="*/ 136017 h 1771650"/>
                <a:gd name="connsiteX313" fmla="*/ 1231011 w 1676400"/>
                <a:gd name="connsiteY313" fmla="*/ 114871 h 1771650"/>
                <a:gd name="connsiteX314" fmla="*/ 1225582 w 1676400"/>
                <a:gd name="connsiteY314" fmla="*/ 104775 h 1771650"/>
                <a:gd name="connsiteX315" fmla="*/ 1228344 w 1676400"/>
                <a:gd name="connsiteY315" fmla="*/ 104394 h 1771650"/>
                <a:gd name="connsiteX316" fmla="*/ 1229582 w 1676400"/>
                <a:gd name="connsiteY316" fmla="*/ 97250 h 1771650"/>
                <a:gd name="connsiteX317" fmla="*/ 1230154 w 1676400"/>
                <a:gd name="connsiteY317" fmla="*/ 91440 h 1771650"/>
                <a:gd name="connsiteX318" fmla="*/ 1225868 w 1676400"/>
                <a:gd name="connsiteY318" fmla="*/ 79057 h 1771650"/>
                <a:gd name="connsiteX319" fmla="*/ 1229011 w 1676400"/>
                <a:gd name="connsiteY319" fmla="*/ 69913 h 1771650"/>
                <a:gd name="connsiteX320" fmla="*/ 1223772 w 1676400"/>
                <a:gd name="connsiteY320" fmla="*/ 64103 h 1771650"/>
                <a:gd name="connsiteX321" fmla="*/ 1223581 w 1676400"/>
                <a:gd name="connsiteY321" fmla="*/ 54197 h 1771650"/>
                <a:gd name="connsiteX322" fmla="*/ 1214342 w 1676400"/>
                <a:gd name="connsiteY322" fmla="*/ 50006 h 1771650"/>
                <a:gd name="connsiteX323" fmla="*/ 1203579 w 1676400"/>
                <a:gd name="connsiteY323" fmla="*/ 38290 h 1771650"/>
                <a:gd name="connsiteX324" fmla="*/ 1209008 w 1676400"/>
                <a:gd name="connsiteY324" fmla="*/ 32766 h 1771650"/>
                <a:gd name="connsiteX325" fmla="*/ 1223391 w 1676400"/>
                <a:gd name="connsiteY325" fmla="*/ 28575 h 1771650"/>
                <a:gd name="connsiteX326" fmla="*/ 1257205 w 1676400"/>
                <a:gd name="connsiteY326" fmla="*/ 39243 h 1771650"/>
                <a:gd name="connsiteX327" fmla="*/ 1278160 w 1676400"/>
                <a:gd name="connsiteY327" fmla="*/ 32671 h 1771650"/>
                <a:gd name="connsiteX328" fmla="*/ 1302353 w 1676400"/>
                <a:gd name="connsiteY328" fmla="*/ 36766 h 1771650"/>
                <a:gd name="connsiteX329" fmla="*/ 1337691 w 1676400"/>
                <a:gd name="connsiteY329" fmla="*/ 23336 h 1771650"/>
                <a:gd name="connsiteX330" fmla="*/ 1356741 w 1676400"/>
                <a:gd name="connsiteY330" fmla="*/ 11620 h 1771650"/>
                <a:gd name="connsiteX331" fmla="*/ 1366552 w 1676400"/>
                <a:gd name="connsiteY331" fmla="*/ 9525 h 1771650"/>
                <a:gd name="connsiteX332" fmla="*/ 1395222 w 1676400"/>
                <a:gd name="connsiteY332" fmla="*/ 20193 h 1771650"/>
                <a:gd name="connsiteX333" fmla="*/ 1399889 w 1676400"/>
                <a:gd name="connsiteY333" fmla="*/ 19240 h 1771650"/>
                <a:gd name="connsiteX334" fmla="*/ 1407414 w 1676400"/>
                <a:gd name="connsiteY334" fmla="*/ 22288 h 1771650"/>
                <a:gd name="connsiteX335" fmla="*/ 1413224 w 1676400"/>
                <a:gd name="connsiteY335" fmla="*/ 26289 h 1771650"/>
                <a:gd name="connsiteX336" fmla="*/ 1413224 w 1676400"/>
                <a:gd name="connsiteY336" fmla="*/ 34385 h 1771650"/>
                <a:gd name="connsiteX337" fmla="*/ 1419035 w 1676400"/>
                <a:gd name="connsiteY337" fmla="*/ 36671 h 1771650"/>
                <a:gd name="connsiteX338" fmla="*/ 1422178 w 1676400"/>
                <a:gd name="connsiteY338" fmla="*/ 43148 h 1771650"/>
                <a:gd name="connsiteX339" fmla="*/ 1427988 w 1676400"/>
                <a:gd name="connsiteY339" fmla="*/ 47244 h 1771650"/>
                <a:gd name="connsiteX340" fmla="*/ 1436180 w 1676400"/>
                <a:gd name="connsiteY340" fmla="*/ 48006 h 1771650"/>
                <a:gd name="connsiteX341" fmla="*/ 1441704 w 1676400"/>
                <a:gd name="connsiteY341" fmla="*/ 44386 h 1771650"/>
                <a:gd name="connsiteX342" fmla="*/ 1458087 w 1676400"/>
                <a:gd name="connsiteY342" fmla="*/ 53721 h 1771650"/>
                <a:gd name="connsiteX343" fmla="*/ 1467802 w 1676400"/>
                <a:gd name="connsiteY343" fmla="*/ 48006 h 1771650"/>
                <a:gd name="connsiteX344" fmla="*/ 1470755 w 1676400"/>
                <a:gd name="connsiteY344" fmla="*/ 53530 h 1771650"/>
                <a:gd name="connsiteX345" fmla="*/ 1482471 w 1676400"/>
                <a:gd name="connsiteY345" fmla="*/ 54197 h 1771650"/>
                <a:gd name="connsiteX346" fmla="*/ 1490567 w 1676400"/>
                <a:gd name="connsiteY346" fmla="*/ 58198 h 1771650"/>
                <a:gd name="connsiteX347" fmla="*/ 1496663 w 1676400"/>
                <a:gd name="connsiteY347" fmla="*/ 64198 h 1771650"/>
                <a:gd name="connsiteX348" fmla="*/ 1518761 w 1676400"/>
                <a:gd name="connsiteY348" fmla="*/ 75343 h 1771650"/>
                <a:gd name="connsiteX349" fmla="*/ 1524095 w 1676400"/>
                <a:gd name="connsiteY349" fmla="*/ 82105 h 1771650"/>
                <a:gd name="connsiteX350" fmla="*/ 1523048 w 1676400"/>
                <a:gd name="connsiteY350" fmla="*/ 92583 h 1771650"/>
                <a:gd name="connsiteX351" fmla="*/ 1529620 w 1676400"/>
                <a:gd name="connsiteY351" fmla="*/ 95917 h 1771650"/>
                <a:gd name="connsiteX352" fmla="*/ 1537240 w 1676400"/>
                <a:gd name="connsiteY352" fmla="*/ 106966 h 1771650"/>
                <a:gd name="connsiteX353" fmla="*/ 1534477 w 1676400"/>
                <a:gd name="connsiteY353" fmla="*/ 118015 h 1771650"/>
                <a:gd name="connsiteX354" fmla="*/ 1524190 w 1676400"/>
                <a:gd name="connsiteY354" fmla="*/ 133921 h 1771650"/>
                <a:gd name="connsiteX355" fmla="*/ 1519619 w 1676400"/>
                <a:gd name="connsiteY355" fmla="*/ 164973 h 1771650"/>
                <a:gd name="connsiteX356" fmla="*/ 1513046 w 1676400"/>
                <a:gd name="connsiteY356" fmla="*/ 172212 h 1771650"/>
                <a:gd name="connsiteX357" fmla="*/ 1512856 w 1676400"/>
                <a:gd name="connsiteY357" fmla="*/ 177165 h 1771650"/>
                <a:gd name="connsiteX358" fmla="*/ 1502188 w 1676400"/>
                <a:gd name="connsiteY358" fmla="*/ 180880 h 1771650"/>
                <a:gd name="connsiteX359" fmla="*/ 1493806 w 1676400"/>
                <a:gd name="connsiteY359" fmla="*/ 179356 h 1771650"/>
                <a:gd name="connsiteX360" fmla="*/ 1485329 w 1676400"/>
                <a:gd name="connsiteY360" fmla="*/ 185356 h 1771650"/>
                <a:gd name="connsiteX361" fmla="*/ 1498473 w 1676400"/>
                <a:gd name="connsiteY361" fmla="*/ 193262 h 1771650"/>
                <a:gd name="connsiteX362" fmla="*/ 1519238 w 1676400"/>
                <a:gd name="connsiteY362" fmla="*/ 211836 h 1771650"/>
                <a:gd name="connsiteX363" fmla="*/ 1532287 w 1676400"/>
                <a:gd name="connsiteY363" fmla="*/ 211645 h 1771650"/>
                <a:gd name="connsiteX364" fmla="*/ 1537526 w 1676400"/>
                <a:gd name="connsiteY364" fmla="*/ 215075 h 1771650"/>
                <a:gd name="connsiteX365" fmla="*/ 1549527 w 1676400"/>
                <a:gd name="connsiteY365" fmla="*/ 215741 h 1771650"/>
                <a:gd name="connsiteX366" fmla="*/ 1586294 w 1676400"/>
                <a:gd name="connsiteY366" fmla="*/ 230314 h 1771650"/>
                <a:gd name="connsiteX367" fmla="*/ 1582484 w 1676400"/>
                <a:gd name="connsiteY367" fmla="*/ 246316 h 1771650"/>
                <a:gd name="connsiteX368" fmla="*/ 1592294 w 1676400"/>
                <a:gd name="connsiteY368" fmla="*/ 239839 h 1771650"/>
                <a:gd name="connsiteX369" fmla="*/ 1600962 w 1676400"/>
                <a:gd name="connsiteY369" fmla="*/ 237934 h 1771650"/>
                <a:gd name="connsiteX370" fmla="*/ 1600105 w 1676400"/>
                <a:gd name="connsiteY370" fmla="*/ 246697 h 1771650"/>
                <a:gd name="connsiteX371" fmla="*/ 1606391 w 1676400"/>
                <a:gd name="connsiteY371" fmla="*/ 246793 h 1771650"/>
                <a:gd name="connsiteX372" fmla="*/ 1606010 w 1676400"/>
                <a:gd name="connsiteY372" fmla="*/ 255841 h 1771650"/>
                <a:gd name="connsiteX373" fmla="*/ 1597819 w 1676400"/>
                <a:gd name="connsiteY373" fmla="*/ 260699 h 1771650"/>
                <a:gd name="connsiteX374" fmla="*/ 1598390 w 1676400"/>
                <a:gd name="connsiteY374" fmla="*/ 267367 h 1771650"/>
                <a:gd name="connsiteX375" fmla="*/ 1588960 w 1676400"/>
                <a:gd name="connsiteY375" fmla="*/ 269081 h 1771650"/>
                <a:gd name="connsiteX376" fmla="*/ 1589818 w 1676400"/>
                <a:gd name="connsiteY376" fmla="*/ 273463 h 1771650"/>
                <a:gd name="connsiteX377" fmla="*/ 1593723 w 1676400"/>
                <a:gd name="connsiteY377" fmla="*/ 274891 h 1771650"/>
                <a:gd name="connsiteX378" fmla="*/ 1588865 w 1676400"/>
                <a:gd name="connsiteY378" fmla="*/ 281273 h 1771650"/>
                <a:gd name="connsiteX379" fmla="*/ 1595056 w 1676400"/>
                <a:gd name="connsiteY379" fmla="*/ 297561 h 1771650"/>
                <a:gd name="connsiteX380" fmla="*/ 1607153 w 1676400"/>
                <a:gd name="connsiteY380" fmla="*/ 297371 h 1771650"/>
                <a:gd name="connsiteX381" fmla="*/ 1616297 w 1676400"/>
                <a:gd name="connsiteY381" fmla="*/ 301371 h 1771650"/>
                <a:gd name="connsiteX382" fmla="*/ 1617440 w 1676400"/>
                <a:gd name="connsiteY382" fmla="*/ 304800 h 1771650"/>
                <a:gd name="connsiteX383" fmla="*/ 1643825 w 1676400"/>
                <a:gd name="connsiteY383" fmla="*/ 302514 h 1771650"/>
                <a:gd name="connsiteX384" fmla="*/ 1658398 w 1676400"/>
                <a:gd name="connsiteY384" fmla="*/ 304895 h 1771650"/>
                <a:gd name="connsiteX385" fmla="*/ 1669923 w 1676400"/>
                <a:gd name="connsiteY385" fmla="*/ 315182 h 1771650"/>
                <a:gd name="connsiteX386" fmla="*/ 1669923 w 1676400"/>
                <a:gd name="connsiteY386" fmla="*/ 320516 h 1771650"/>
                <a:gd name="connsiteX387" fmla="*/ 1640681 w 1676400"/>
                <a:gd name="connsiteY387" fmla="*/ 324231 h 1771650"/>
                <a:gd name="connsiteX388" fmla="*/ 1639443 w 1676400"/>
                <a:gd name="connsiteY388" fmla="*/ 338614 h 1771650"/>
                <a:gd name="connsiteX389" fmla="*/ 1637633 w 1676400"/>
                <a:gd name="connsiteY389" fmla="*/ 338614 h 1771650"/>
                <a:gd name="connsiteX390" fmla="*/ 1637252 w 1676400"/>
                <a:gd name="connsiteY390" fmla="*/ 343948 h 1771650"/>
                <a:gd name="connsiteX391" fmla="*/ 1634871 w 1676400"/>
                <a:gd name="connsiteY391" fmla="*/ 344138 h 1771650"/>
                <a:gd name="connsiteX392" fmla="*/ 1636300 w 1676400"/>
                <a:gd name="connsiteY392" fmla="*/ 359092 h 1771650"/>
                <a:gd name="connsiteX393" fmla="*/ 1632014 w 1676400"/>
                <a:gd name="connsiteY393" fmla="*/ 361283 h 1771650"/>
                <a:gd name="connsiteX394" fmla="*/ 1636490 w 1676400"/>
                <a:gd name="connsiteY394" fmla="*/ 379381 h 1771650"/>
                <a:gd name="connsiteX395" fmla="*/ 1624489 w 1676400"/>
                <a:gd name="connsiteY395" fmla="*/ 389287 h 1771650"/>
                <a:gd name="connsiteX396" fmla="*/ 1622869 w 1676400"/>
                <a:gd name="connsiteY396" fmla="*/ 397573 h 1771650"/>
                <a:gd name="connsiteX397" fmla="*/ 1614202 w 1676400"/>
                <a:gd name="connsiteY397" fmla="*/ 401383 h 1771650"/>
                <a:gd name="connsiteX398" fmla="*/ 1615059 w 1676400"/>
                <a:gd name="connsiteY398" fmla="*/ 409385 h 1771650"/>
                <a:gd name="connsiteX399" fmla="*/ 1611344 w 1676400"/>
                <a:gd name="connsiteY399" fmla="*/ 425101 h 1771650"/>
                <a:gd name="connsiteX400" fmla="*/ 1599248 w 1676400"/>
                <a:gd name="connsiteY400" fmla="*/ 425291 h 1771650"/>
                <a:gd name="connsiteX401" fmla="*/ 1603724 w 1676400"/>
                <a:gd name="connsiteY401" fmla="*/ 431959 h 1771650"/>
                <a:gd name="connsiteX402" fmla="*/ 1616964 w 1676400"/>
                <a:gd name="connsiteY402" fmla="*/ 435007 h 1771650"/>
                <a:gd name="connsiteX403" fmla="*/ 1626965 w 1676400"/>
                <a:gd name="connsiteY403" fmla="*/ 443103 h 1771650"/>
                <a:gd name="connsiteX404" fmla="*/ 1613059 w 1676400"/>
                <a:gd name="connsiteY404" fmla="*/ 465106 h 1771650"/>
                <a:gd name="connsiteX405" fmla="*/ 1616869 w 1676400"/>
                <a:gd name="connsiteY405" fmla="*/ 475488 h 1771650"/>
                <a:gd name="connsiteX406" fmla="*/ 1614773 w 1676400"/>
                <a:gd name="connsiteY406" fmla="*/ 484441 h 1771650"/>
                <a:gd name="connsiteX407" fmla="*/ 1606106 w 1676400"/>
                <a:gd name="connsiteY407" fmla="*/ 490728 h 1771650"/>
                <a:gd name="connsiteX408" fmla="*/ 1604010 w 1676400"/>
                <a:gd name="connsiteY408" fmla="*/ 498253 h 1771650"/>
                <a:gd name="connsiteX409" fmla="*/ 1589437 w 1676400"/>
                <a:gd name="connsiteY409" fmla="*/ 498158 h 1771650"/>
                <a:gd name="connsiteX410" fmla="*/ 1587151 w 1676400"/>
                <a:gd name="connsiteY410" fmla="*/ 505301 h 1771650"/>
                <a:gd name="connsiteX411" fmla="*/ 1583531 w 1676400"/>
                <a:gd name="connsiteY411" fmla="*/ 527018 h 1771650"/>
                <a:gd name="connsiteX412" fmla="*/ 1587341 w 1676400"/>
                <a:gd name="connsiteY412" fmla="*/ 527018 h 1771650"/>
                <a:gd name="connsiteX413" fmla="*/ 1590865 w 1676400"/>
                <a:gd name="connsiteY413" fmla="*/ 540163 h 1771650"/>
                <a:gd name="connsiteX414" fmla="*/ 1587722 w 1676400"/>
                <a:gd name="connsiteY414" fmla="*/ 540258 h 1771650"/>
                <a:gd name="connsiteX415" fmla="*/ 1586865 w 1676400"/>
                <a:gd name="connsiteY415" fmla="*/ 544259 h 1771650"/>
                <a:gd name="connsiteX416" fmla="*/ 1580864 w 1676400"/>
                <a:gd name="connsiteY416" fmla="*/ 543973 h 1771650"/>
                <a:gd name="connsiteX417" fmla="*/ 1586008 w 1676400"/>
                <a:gd name="connsiteY417" fmla="*/ 557403 h 1771650"/>
                <a:gd name="connsiteX418" fmla="*/ 1582960 w 1676400"/>
                <a:gd name="connsiteY418" fmla="*/ 558641 h 1771650"/>
                <a:gd name="connsiteX419" fmla="*/ 1585055 w 1676400"/>
                <a:gd name="connsiteY419" fmla="*/ 572357 h 1771650"/>
                <a:gd name="connsiteX420" fmla="*/ 1590865 w 1676400"/>
                <a:gd name="connsiteY420" fmla="*/ 572167 h 1771650"/>
                <a:gd name="connsiteX421" fmla="*/ 1592009 w 1676400"/>
                <a:gd name="connsiteY421" fmla="*/ 577787 h 1771650"/>
                <a:gd name="connsiteX422" fmla="*/ 1572959 w 1676400"/>
                <a:gd name="connsiteY422" fmla="*/ 586073 h 1771650"/>
                <a:gd name="connsiteX423" fmla="*/ 1566863 w 1676400"/>
                <a:gd name="connsiteY423" fmla="*/ 592265 h 1771650"/>
                <a:gd name="connsiteX424" fmla="*/ 1567910 w 1676400"/>
                <a:gd name="connsiteY424" fmla="*/ 601790 h 1771650"/>
                <a:gd name="connsiteX425" fmla="*/ 1573054 w 1676400"/>
                <a:gd name="connsiteY425" fmla="*/ 608838 h 1771650"/>
                <a:gd name="connsiteX426" fmla="*/ 1577816 w 1676400"/>
                <a:gd name="connsiteY426" fmla="*/ 607981 h 1771650"/>
                <a:gd name="connsiteX427" fmla="*/ 1592580 w 1676400"/>
                <a:gd name="connsiteY427" fmla="*/ 615410 h 1771650"/>
                <a:gd name="connsiteX428" fmla="*/ 1597438 w 1676400"/>
                <a:gd name="connsiteY428" fmla="*/ 623506 h 1771650"/>
                <a:gd name="connsiteX429" fmla="*/ 1594104 w 1676400"/>
                <a:gd name="connsiteY429" fmla="*/ 625792 h 1771650"/>
                <a:gd name="connsiteX430" fmla="*/ 1600676 w 1676400"/>
                <a:gd name="connsiteY430" fmla="*/ 634365 h 1771650"/>
                <a:gd name="connsiteX431" fmla="*/ 1597438 w 1676400"/>
                <a:gd name="connsiteY431" fmla="*/ 637699 h 1771650"/>
                <a:gd name="connsiteX432" fmla="*/ 1612678 w 1676400"/>
                <a:gd name="connsiteY432" fmla="*/ 660464 h 1771650"/>
                <a:gd name="connsiteX433" fmla="*/ 1623060 w 1676400"/>
                <a:gd name="connsiteY433" fmla="*/ 671227 h 1771650"/>
                <a:gd name="connsiteX434" fmla="*/ 1624013 w 1676400"/>
                <a:gd name="connsiteY434" fmla="*/ 682181 h 1771650"/>
                <a:gd name="connsiteX435" fmla="*/ 1618107 w 1676400"/>
                <a:gd name="connsiteY435" fmla="*/ 687419 h 1771650"/>
                <a:gd name="connsiteX436" fmla="*/ 1590199 w 1676400"/>
                <a:gd name="connsiteY436" fmla="*/ 694277 h 1771650"/>
                <a:gd name="connsiteX437" fmla="*/ 1580674 w 1676400"/>
                <a:gd name="connsiteY437" fmla="*/ 705898 h 1771650"/>
                <a:gd name="connsiteX438" fmla="*/ 1573625 w 1676400"/>
                <a:gd name="connsiteY438" fmla="*/ 710184 h 1771650"/>
                <a:gd name="connsiteX439" fmla="*/ 1557623 w 1676400"/>
                <a:gd name="connsiteY439" fmla="*/ 712089 h 1771650"/>
                <a:gd name="connsiteX440" fmla="*/ 1551718 w 1676400"/>
                <a:gd name="connsiteY440" fmla="*/ 715327 h 1771650"/>
                <a:gd name="connsiteX441" fmla="*/ 1541145 w 1676400"/>
                <a:gd name="connsiteY441" fmla="*/ 713042 h 1771650"/>
                <a:gd name="connsiteX442" fmla="*/ 1539050 w 1676400"/>
                <a:gd name="connsiteY442" fmla="*/ 722090 h 1771650"/>
                <a:gd name="connsiteX443" fmla="*/ 1548860 w 1676400"/>
                <a:gd name="connsiteY443" fmla="*/ 723043 h 1771650"/>
                <a:gd name="connsiteX444" fmla="*/ 1550289 w 1676400"/>
                <a:gd name="connsiteY444" fmla="*/ 726186 h 1771650"/>
                <a:gd name="connsiteX445" fmla="*/ 1557814 w 1676400"/>
                <a:gd name="connsiteY445" fmla="*/ 723995 h 1771650"/>
                <a:gd name="connsiteX446" fmla="*/ 1573149 w 1676400"/>
                <a:gd name="connsiteY446" fmla="*/ 724471 h 1771650"/>
                <a:gd name="connsiteX447" fmla="*/ 1573244 w 1676400"/>
                <a:gd name="connsiteY447" fmla="*/ 726662 h 1771650"/>
                <a:gd name="connsiteX448" fmla="*/ 1577626 w 1676400"/>
                <a:gd name="connsiteY448" fmla="*/ 726948 h 1771650"/>
                <a:gd name="connsiteX449" fmla="*/ 1578673 w 1676400"/>
                <a:gd name="connsiteY449" fmla="*/ 742760 h 1771650"/>
                <a:gd name="connsiteX450" fmla="*/ 1565624 w 1676400"/>
                <a:gd name="connsiteY450" fmla="*/ 741902 h 1771650"/>
                <a:gd name="connsiteX451" fmla="*/ 1569339 w 1676400"/>
                <a:gd name="connsiteY451" fmla="*/ 753427 h 1771650"/>
                <a:gd name="connsiteX452" fmla="*/ 1580960 w 1676400"/>
                <a:gd name="connsiteY452" fmla="*/ 764191 h 1771650"/>
                <a:gd name="connsiteX453" fmla="*/ 1562005 w 1676400"/>
                <a:gd name="connsiteY453" fmla="*/ 754761 h 1771650"/>
                <a:gd name="connsiteX454" fmla="*/ 1545622 w 1676400"/>
                <a:gd name="connsiteY454" fmla="*/ 752094 h 1771650"/>
                <a:gd name="connsiteX455" fmla="*/ 1535811 w 1676400"/>
                <a:gd name="connsiteY455" fmla="*/ 745903 h 1771650"/>
                <a:gd name="connsiteX456" fmla="*/ 1536097 w 1676400"/>
                <a:gd name="connsiteY456" fmla="*/ 763429 h 1771650"/>
                <a:gd name="connsiteX457" fmla="*/ 1533144 w 1676400"/>
                <a:gd name="connsiteY457" fmla="*/ 762762 h 1771650"/>
                <a:gd name="connsiteX458" fmla="*/ 1533239 w 1676400"/>
                <a:gd name="connsiteY458" fmla="*/ 771906 h 1771650"/>
                <a:gd name="connsiteX459" fmla="*/ 1518190 w 1676400"/>
                <a:gd name="connsiteY459" fmla="*/ 768477 h 1771650"/>
                <a:gd name="connsiteX460" fmla="*/ 1517999 w 1676400"/>
                <a:gd name="connsiteY460" fmla="*/ 770192 h 1771650"/>
                <a:gd name="connsiteX461" fmla="*/ 1517904 w 1676400"/>
                <a:gd name="connsiteY461" fmla="*/ 780479 h 1771650"/>
                <a:gd name="connsiteX462" fmla="*/ 1559433 w 1676400"/>
                <a:gd name="connsiteY462" fmla="*/ 792861 h 1771650"/>
                <a:gd name="connsiteX463" fmla="*/ 1560671 w 1676400"/>
                <a:gd name="connsiteY463" fmla="*/ 801815 h 1771650"/>
                <a:gd name="connsiteX464" fmla="*/ 1555718 w 1676400"/>
                <a:gd name="connsiteY464" fmla="*/ 805910 h 1771650"/>
                <a:gd name="connsiteX465" fmla="*/ 1556956 w 1676400"/>
                <a:gd name="connsiteY465" fmla="*/ 813625 h 1771650"/>
                <a:gd name="connsiteX466" fmla="*/ 1561052 w 1676400"/>
                <a:gd name="connsiteY466" fmla="*/ 813340 h 1771650"/>
                <a:gd name="connsiteX467" fmla="*/ 1561624 w 1676400"/>
                <a:gd name="connsiteY467" fmla="*/ 815912 h 1771650"/>
                <a:gd name="connsiteX468" fmla="*/ 1556385 w 1676400"/>
                <a:gd name="connsiteY468" fmla="*/ 817531 h 1771650"/>
                <a:gd name="connsiteX469" fmla="*/ 1561624 w 1676400"/>
                <a:gd name="connsiteY469" fmla="*/ 832294 h 1771650"/>
                <a:gd name="connsiteX470" fmla="*/ 1565815 w 1676400"/>
                <a:gd name="connsiteY470" fmla="*/ 830294 h 1771650"/>
                <a:gd name="connsiteX471" fmla="*/ 1566101 w 1676400"/>
                <a:gd name="connsiteY471" fmla="*/ 832675 h 1771650"/>
                <a:gd name="connsiteX472" fmla="*/ 1563815 w 1676400"/>
                <a:gd name="connsiteY472" fmla="*/ 845248 h 1771650"/>
                <a:gd name="connsiteX473" fmla="*/ 1558195 w 1676400"/>
                <a:gd name="connsiteY473" fmla="*/ 852106 h 1771650"/>
                <a:gd name="connsiteX474" fmla="*/ 1555718 w 1676400"/>
                <a:gd name="connsiteY474" fmla="*/ 876967 h 1771650"/>
                <a:gd name="connsiteX475" fmla="*/ 1558861 w 1676400"/>
                <a:gd name="connsiteY475" fmla="*/ 879824 h 1771650"/>
                <a:gd name="connsiteX476" fmla="*/ 1567244 w 1676400"/>
                <a:gd name="connsiteY476" fmla="*/ 878205 h 1771650"/>
                <a:gd name="connsiteX477" fmla="*/ 1576673 w 1676400"/>
                <a:gd name="connsiteY477" fmla="*/ 871156 h 1771650"/>
                <a:gd name="connsiteX478" fmla="*/ 1581531 w 1676400"/>
                <a:gd name="connsiteY478" fmla="*/ 875062 h 1771650"/>
                <a:gd name="connsiteX479" fmla="*/ 1594580 w 1676400"/>
                <a:gd name="connsiteY479" fmla="*/ 909923 h 1771650"/>
                <a:gd name="connsiteX480" fmla="*/ 1596485 w 1676400"/>
                <a:gd name="connsiteY480" fmla="*/ 931736 h 1771650"/>
                <a:gd name="connsiteX481" fmla="*/ 1619345 w 1676400"/>
                <a:gd name="connsiteY481" fmla="*/ 957263 h 1771650"/>
                <a:gd name="connsiteX482" fmla="*/ 1627537 w 1676400"/>
                <a:gd name="connsiteY482" fmla="*/ 963263 h 1771650"/>
                <a:gd name="connsiteX483" fmla="*/ 1635823 w 1676400"/>
                <a:gd name="connsiteY483" fmla="*/ 965740 h 1771650"/>
                <a:gd name="connsiteX484" fmla="*/ 1637348 w 1676400"/>
                <a:gd name="connsiteY484" fmla="*/ 971455 h 1771650"/>
                <a:gd name="connsiteX485" fmla="*/ 1639252 w 1676400"/>
                <a:gd name="connsiteY485" fmla="*/ 979456 h 1771650"/>
                <a:gd name="connsiteX486" fmla="*/ 1633442 w 1676400"/>
                <a:gd name="connsiteY486" fmla="*/ 998791 h 1771650"/>
                <a:gd name="connsiteX487" fmla="*/ 1612773 w 1676400"/>
                <a:gd name="connsiteY487" fmla="*/ 1026128 h 1771650"/>
                <a:gd name="connsiteX488" fmla="*/ 1577054 w 1676400"/>
                <a:gd name="connsiteY488" fmla="*/ 1051274 h 1771650"/>
                <a:gd name="connsiteX489" fmla="*/ 1566386 w 1676400"/>
                <a:gd name="connsiteY489" fmla="*/ 1054703 h 1771650"/>
                <a:gd name="connsiteX490" fmla="*/ 1555814 w 1676400"/>
                <a:gd name="connsiteY490" fmla="*/ 1064133 h 1771650"/>
                <a:gd name="connsiteX491" fmla="*/ 1535621 w 1676400"/>
                <a:gd name="connsiteY491" fmla="*/ 1072515 h 1771650"/>
                <a:gd name="connsiteX492" fmla="*/ 1533811 w 1676400"/>
                <a:gd name="connsiteY492" fmla="*/ 1087184 h 1771650"/>
                <a:gd name="connsiteX493" fmla="*/ 1534954 w 1676400"/>
                <a:gd name="connsiteY493" fmla="*/ 1097852 h 1771650"/>
                <a:gd name="connsiteX494" fmla="*/ 1502378 w 1676400"/>
                <a:gd name="connsiteY494" fmla="*/ 1100423 h 1771650"/>
                <a:gd name="connsiteX495" fmla="*/ 1475804 w 1676400"/>
                <a:gd name="connsiteY495" fmla="*/ 1098137 h 1771650"/>
                <a:gd name="connsiteX496" fmla="*/ 1471136 w 1676400"/>
                <a:gd name="connsiteY496" fmla="*/ 1100899 h 1771650"/>
                <a:gd name="connsiteX497" fmla="*/ 1468755 w 1676400"/>
                <a:gd name="connsiteY497" fmla="*/ 1113949 h 1771650"/>
                <a:gd name="connsiteX498" fmla="*/ 1470946 w 1676400"/>
                <a:gd name="connsiteY498" fmla="*/ 1117759 h 1771650"/>
                <a:gd name="connsiteX499" fmla="*/ 1470089 w 1676400"/>
                <a:gd name="connsiteY499" fmla="*/ 1127474 h 1771650"/>
                <a:gd name="connsiteX500" fmla="*/ 1476947 w 1676400"/>
                <a:gd name="connsiteY500" fmla="*/ 1128427 h 1771650"/>
                <a:gd name="connsiteX501" fmla="*/ 1477709 w 1676400"/>
                <a:gd name="connsiteY501" fmla="*/ 1142810 h 1771650"/>
                <a:gd name="connsiteX502" fmla="*/ 1479614 w 1676400"/>
                <a:gd name="connsiteY502" fmla="*/ 1144715 h 1771650"/>
                <a:gd name="connsiteX503" fmla="*/ 1482852 w 1676400"/>
                <a:gd name="connsiteY503" fmla="*/ 1143381 h 1771650"/>
                <a:gd name="connsiteX504" fmla="*/ 1485805 w 1676400"/>
                <a:gd name="connsiteY504" fmla="*/ 1148048 h 1771650"/>
                <a:gd name="connsiteX505" fmla="*/ 1485900 w 1676400"/>
                <a:gd name="connsiteY505" fmla="*/ 1154620 h 1771650"/>
                <a:gd name="connsiteX506" fmla="*/ 1502664 w 1676400"/>
                <a:gd name="connsiteY506" fmla="*/ 1143381 h 1771650"/>
                <a:gd name="connsiteX507" fmla="*/ 1499997 w 1676400"/>
                <a:gd name="connsiteY507" fmla="*/ 1154240 h 1771650"/>
                <a:gd name="connsiteX508" fmla="*/ 1507046 w 1676400"/>
                <a:gd name="connsiteY508" fmla="*/ 1165098 h 1771650"/>
                <a:gd name="connsiteX509" fmla="*/ 1515713 w 1676400"/>
                <a:gd name="connsiteY509" fmla="*/ 1168241 h 1771650"/>
                <a:gd name="connsiteX510" fmla="*/ 1511236 w 1676400"/>
                <a:gd name="connsiteY510" fmla="*/ 1171575 h 1771650"/>
                <a:gd name="connsiteX511" fmla="*/ 1512094 w 1676400"/>
                <a:gd name="connsiteY511" fmla="*/ 1174052 h 1771650"/>
                <a:gd name="connsiteX512" fmla="*/ 1528572 w 1676400"/>
                <a:gd name="connsiteY512" fmla="*/ 1169765 h 1771650"/>
                <a:gd name="connsiteX513" fmla="*/ 1524762 w 1676400"/>
                <a:gd name="connsiteY513" fmla="*/ 1198626 h 1771650"/>
                <a:gd name="connsiteX514" fmla="*/ 1519809 w 1676400"/>
                <a:gd name="connsiteY514" fmla="*/ 1200150 h 1771650"/>
                <a:gd name="connsiteX515" fmla="*/ 1509808 w 1676400"/>
                <a:gd name="connsiteY515" fmla="*/ 1212152 h 1771650"/>
                <a:gd name="connsiteX516" fmla="*/ 1497902 w 1676400"/>
                <a:gd name="connsiteY516" fmla="*/ 1211485 h 1771650"/>
                <a:gd name="connsiteX517" fmla="*/ 1465802 w 1676400"/>
                <a:gd name="connsiteY517" fmla="*/ 1220629 h 1771650"/>
                <a:gd name="connsiteX518" fmla="*/ 1419225 w 1676400"/>
                <a:gd name="connsiteY518" fmla="*/ 1223677 h 1771650"/>
                <a:gd name="connsiteX519" fmla="*/ 1400651 w 1676400"/>
                <a:gd name="connsiteY519" fmla="*/ 1240822 h 1771650"/>
                <a:gd name="connsiteX520" fmla="*/ 1308926 w 1676400"/>
                <a:gd name="connsiteY520" fmla="*/ 1300544 h 1771650"/>
                <a:gd name="connsiteX521" fmla="*/ 1296543 w 1676400"/>
                <a:gd name="connsiteY521" fmla="*/ 1323785 h 1771650"/>
                <a:gd name="connsiteX522" fmla="*/ 1302258 w 1676400"/>
                <a:gd name="connsiteY522" fmla="*/ 1337977 h 1771650"/>
                <a:gd name="connsiteX523" fmla="*/ 1289304 w 1676400"/>
                <a:gd name="connsiteY523" fmla="*/ 1339024 h 1771650"/>
                <a:gd name="connsiteX524" fmla="*/ 1274635 w 1676400"/>
                <a:gd name="connsiteY524" fmla="*/ 1335405 h 1771650"/>
                <a:gd name="connsiteX525" fmla="*/ 1252347 w 1676400"/>
                <a:gd name="connsiteY525" fmla="*/ 1343692 h 1771650"/>
                <a:gd name="connsiteX526" fmla="*/ 1240631 w 1676400"/>
                <a:gd name="connsiteY526" fmla="*/ 1361027 h 1771650"/>
                <a:gd name="connsiteX527" fmla="*/ 1237774 w 1676400"/>
                <a:gd name="connsiteY527" fmla="*/ 1369790 h 1771650"/>
                <a:gd name="connsiteX528" fmla="*/ 1206056 w 1676400"/>
                <a:gd name="connsiteY528" fmla="*/ 1364552 h 1771650"/>
                <a:gd name="connsiteX529" fmla="*/ 1192625 w 1676400"/>
                <a:gd name="connsiteY529" fmla="*/ 1387602 h 1771650"/>
                <a:gd name="connsiteX530" fmla="*/ 1189196 w 1676400"/>
                <a:gd name="connsiteY530" fmla="*/ 1416558 h 1771650"/>
                <a:gd name="connsiteX531" fmla="*/ 1213676 w 1676400"/>
                <a:gd name="connsiteY531" fmla="*/ 1432274 h 1771650"/>
                <a:gd name="connsiteX532" fmla="*/ 1215676 w 1676400"/>
                <a:gd name="connsiteY532" fmla="*/ 1423892 h 1771650"/>
                <a:gd name="connsiteX533" fmla="*/ 1219581 w 1676400"/>
                <a:gd name="connsiteY533" fmla="*/ 1425131 h 1771650"/>
                <a:gd name="connsiteX534" fmla="*/ 1238726 w 1676400"/>
                <a:gd name="connsiteY534" fmla="*/ 1443038 h 1771650"/>
                <a:gd name="connsiteX535" fmla="*/ 1237393 w 1676400"/>
                <a:gd name="connsiteY535" fmla="*/ 1454849 h 1771650"/>
                <a:gd name="connsiteX536" fmla="*/ 1241108 w 1676400"/>
                <a:gd name="connsiteY536" fmla="*/ 1479709 h 1771650"/>
                <a:gd name="connsiteX537" fmla="*/ 1233678 w 1676400"/>
                <a:gd name="connsiteY537" fmla="*/ 1480185 h 1771650"/>
                <a:gd name="connsiteX538" fmla="*/ 1235011 w 1676400"/>
                <a:gd name="connsiteY538" fmla="*/ 1487519 h 1771650"/>
                <a:gd name="connsiteX539" fmla="*/ 1240631 w 1676400"/>
                <a:gd name="connsiteY539" fmla="*/ 1486662 h 1771650"/>
                <a:gd name="connsiteX540" fmla="*/ 1244156 w 1676400"/>
                <a:gd name="connsiteY540" fmla="*/ 1506855 h 1771650"/>
                <a:gd name="connsiteX541" fmla="*/ 1215771 w 1676400"/>
                <a:gd name="connsiteY541" fmla="*/ 1504474 h 1771650"/>
                <a:gd name="connsiteX542" fmla="*/ 1213294 w 1676400"/>
                <a:gd name="connsiteY542" fmla="*/ 1490663 h 1771650"/>
                <a:gd name="connsiteX543" fmla="*/ 1187291 w 1676400"/>
                <a:gd name="connsiteY543" fmla="*/ 1499330 h 1771650"/>
                <a:gd name="connsiteX544" fmla="*/ 1163193 w 1676400"/>
                <a:gd name="connsiteY544" fmla="*/ 1513523 h 1771650"/>
                <a:gd name="connsiteX545" fmla="*/ 1146905 w 1676400"/>
                <a:gd name="connsiteY545" fmla="*/ 1532001 h 1771650"/>
                <a:gd name="connsiteX546" fmla="*/ 1133189 w 1676400"/>
                <a:gd name="connsiteY546" fmla="*/ 1543145 h 1771650"/>
                <a:gd name="connsiteX547" fmla="*/ 1133570 w 1676400"/>
                <a:gd name="connsiteY547" fmla="*/ 1552099 h 1771650"/>
                <a:gd name="connsiteX548" fmla="*/ 1119569 w 1676400"/>
                <a:gd name="connsiteY548" fmla="*/ 1557147 h 1771650"/>
                <a:gd name="connsiteX549" fmla="*/ 1120235 w 1676400"/>
                <a:gd name="connsiteY549" fmla="*/ 1561719 h 1771650"/>
                <a:gd name="connsiteX550" fmla="*/ 1089184 w 1676400"/>
                <a:gd name="connsiteY550" fmla="*/ 1584007 h 1771650"/>
                <a:gd name="connsiteX551" fmla="*/ 1090613 w 1676400"/>
                <a:gd name="connsiteY551" fmla="*/ 1591628 h 1771650"/>
                <a:gd name="connsiteX552" fmla="*/ 1085183 w 1676400"/>
                <a:gd name="connsiteY552" fmla="*/ 1594390 h 1771650"/>
                <a:gd name="connsiteX553" fmla="*/ 1084707 w 1676400"/>
                <a:gd name="connsiteY553" fmla="*/ 1598676 h 1771650"/>
                <a:gd name="connsiteX554" fmla="*/ 1091375 w 1676400"/>
                <a:gd name="connsiteY554" fmla="*/ 1600486 h 1771650"/>
                <a:gd name="connsiteX555" fmla="*/ 1091756 w 1676400"/>
                <a:gd name="connsiteY555" fmla="*/ 1607534 h 1771650"/>
                <a:gd name="connsiteX556" fmla="*/ 1089660 w 1676400"/>
                <a:gd name="connsiteY556" fmla="*/ 1607820 h 1771650"/>
                <a:gd name="connsiteX557" fmla="*/ 1094042 w 1676400"/>
                <a:gd name="connsiteY557" fmla="*/ 1620012 h 1771650"/>
                <a:gd name="connsiteX558" fmla="*/ 1089851 w 1676400"/>
                <a:gd name="connsiteY558" fmla="*/ 1621917 h 1771650"/>
                <a:gd name="connsiteX559" fmla="*/ 1094042 w 1676400"/>
                <a:gd name="connsiteY559" fmla="*/ 1644872 h 1771650"/>
                <a:gd name="connsiteX560" fmla="*/ 1079849 w 1676400"/>
                <a:gd name="connsiteY560" fmla="*/ 1650778 h 1771650"/>
                <a:gd name="connsiteX561" fmla="*/ 1083088 w 1676400"/>
                <a:gd name="connsiteY561" fmla="*/ 1660017 h 1771650"/>
                <a:gd name="connsiteX562" fmla="*/ 1078897 w 1676400"/>
                <a:gd name="connsiteY562" fmla="*/ 1694688 h 1771650"/>
                <a:gd name="connsiteX563" fmla="*/ 1083183 w 1676400"/>
                <a:gd name="connsiteY563" fmla="*/ 1711262 h 1771650"/>
                <a:gd name="connsiteX564" fmla="*/ 1049179 w 1676400"/>
                <a:gd name="connsiteY564" fmla="*/ 1723453 h 1771650"/>
                <a:gd name="connsiteX565" fmla="*/ 1038797 w 1676400"/>
                <a:gd name="connsiteY565" fmla="*/ 1720977 h 1771650"/>
                <a:gd name="connsiteX566" fmla="*/ 1040511 w 1676400"/>
                <a:gd name="connsiteY566" fmla="*/ 1703451 h 1771650"/>
                <a:gd name="connsiteX567" fmla="*/ 1030129 w 1676400"/>
                <a:gd name="connsiteY567" fmla="*/ 1699832 h 1771650"/>
                <a:gd name="connsiteX568" fmla="*/ 1030224 w 1676400"/>
                <a:gd name="connsiteY568" fmla="*/ 1697355 h 1771650"/>
                <a:gd name="connsiteX569" fmla="*/ 1019842 w 1676400"/>
                <a:gd name="connsiteY569" fmla="*/ 1698689 h 1771650"/>
                <a:gd name="connsiteX570" fmla="*/ 1019747 w 1676400"/>
                <a:gd name="connsiteY570" fmla="*/ 1682687 h 1771650"/>
                <a:gd name="connsiteX571" fmla="*/ 1004602 w 1676400"/>
                <a:gd name="connsiteY571" fmla="*/ 1684687 h 1771650"/>
                <a:gd name="connsiteX572" fmla="*/ 1004316 w 1676400"/>
                <a:gd name="connsiteY572" fmla="*/ 1676019 h 1771650"/>
                <a:gd name="connsiteX573" fmla="*/ 994601 w 1676400"/>
                <a:gd name="connsiteY573" fmla="*/ 1679353 h 1771650"/>
                <a:gd name="connsiteX574" fmla="*/ 993267 w 1676400"/>
                <a:gd name="connsiteY574" fmla="*/ 1674209 h 1771650"/>
                <a:gd name="connsiteX575" fmla="*/ 990028 w 1676400"/>
                <a:gd name="connsiteY575" fmla="*/ 1675924 h 1771650"/>
                <a:gd name="connsiteX576" fmla="*/ 988505 w 1676400"/>
                <a:gd name="connsiteY576" fmla="*/ 1672590 h 1771650"/>
                <a:gd name="connsiteX577" fmla="*/ 986123 w 1676400"/>
                <a:gd name="connsiteY577" fmla="*/ 1672876 h 1771650"/>
                <a:gd name="connsiteX578" fmla="*/ 985837 w 1676400"/>
                <a:gd name="connsiteY578" fmla="*/ 1669542 h 1771650"/>
                <a:gd name="connsiteX579" fmla="*/ 994982 w 1676400"/>
                <a:gd name="connsiteY579" fmla="*/ 1668304 h 1771650"/>
                <a:gd name="connsiteX580" fmla="*/ 1005935 w 1676400"/>
                <a:gd name="connsiteY580" fmla="*/ 1660207 h 1771650"/>
                <a:gd name="connsiteX581" fmla="*/ 1005268 w 1676400"/>
                <a:gd name="connsiteY581" fmla="*/ 1656398 h 1771650"/>
                <a:gd name="connsiteX582" fmla="*/ 1009269 w 1676400"/>
                <a:gd name="connsiteY582" fmla="*/ 1653921 h 1771650"/>
                <a:gd name="connsiteX583" fmla="*/ 1008031 w 1676400"/>
                <a:gd name="connsiteY583" fmla="*/ 1651540 h 1771650"/>
                <a:gd name="connsiteX584" fmla="*/ 997744 w 1676400"/>
                <a:gd name="connsiteY584" fmla="*/ 1649159 h 1771650"/>
                <a:gd name="connsiteX585" fmla="*/ 978980 w 1676400"/>
                <a:gd name="connsiteY585" fmla="*/ 1652778 h 1771650"/>
                <a:gd name="connsiteX586" fmla="*/ 974884 w 1676400"/>
                <a:gd name="connsiteY586" fmla="*/ 1656016 h 1771650"/>
                <a:gd name="connsiteX587" fmla="*/ 969931 w 1676400"/>
                <a:gd name="connsiteY587" fmla="*/ 1652397 h 1771650"/>
                <a:gd name="connsiteX588" fmla="*/ 960025 w 1676400"/>
                <a:gd name="connsiteY588" fmla="*/ 1634299 h 1771650"/>
                <a:gd name="connsiteX589" fmla="*/ 955453 w 1676400"/>
                <a:gd name="connsiteY589" fmla="*/ 1632871 h 1771650"/>
                <a:gd name="connsiteX590" fmla="*/ 959168 w 1676400"/>
                <a:gd name="connsiteY590" fmla="*/ 1625537 h 1771650"/>
                <a:gd name="connsiteX591" fmla="*/ 957739 w 1676400"/>
                <a:gd name="connsiteY591" fmla="*/ 1614011 h 1771650"/>
                <a:gd name="connsiteX592" fmla="*/ 934974 w 1676400"/>
                <a:gd name="connsiteY592" fmla="*/ 1625822 h 1771650"/>
                <a:gd name="connsiteX593" fmla="*/ 921925 w 1676400"/>
                <a:gd name="connsiteY593" fmla="*/ 1627251 h 1771650"/>
                <a:gd name="connsiteX594" fmla="*/ 903827 w 1676400"/>
                <a:gd name="connsiteY594" fmla="*/ 1622203 h 1771650"/>
                <a:gd name="connsiteX595" fmla="*/ 909637 w 1676400"/>
                <a:gd name="connsiteY595" fmla="*/ 1604963 h 1771650"/>
                <a:gd name="connsiteX596" fmla="*/ 915257 w 1676400"/>
                <a:gd name="connsiteY596" fmla="*/ 1598200 h 1771650"/>
                <a:gd name="connsiteX597" fmla="*/ 911352 w 1676400"/>
                <a:gd name="connsiteY597" fmla="*/ 1589532 h 1771650"/>
                <a:gd name="connsiteX598" fmla="*/ 902589 w 1676400"/>
                <a:gd name="connsiteY598" fmla="*/ 1598105 h 1771650"/>
                <a:gd name="connsiteX599" fmla="*/ 882587 w 1676400"/>
                <a:gd name="connsiteY599" fmla="*/ 1597628 h 1771650"/>
                <a:gd name="connsiteX600" fmla="*/ 873157 w 1676400"/>
                <a:gd name="connsiteY600" fmla="*/ 1600105 h 1771650"/>
                <a:gd name="connsiteX601" fmla="*/ 868394 w 1676400"/>
                <a:gd name="connsiteY601" fmla="*/ 1604201 h 1771650"/>
                <a:gd name="connsiteX602" fmla="*/ 851630 w 1676400"/>
                <a:gd name="connsiteY602" fmla="*/ 1595247 h 1771650"/>
                <a:gd name="connsiteX603" fmla="*/ 848582 w 1676400"/>
                <a:gd name="connsiteY603" fmla="*/ 1587437 h 1771650"/>
                <a:gd name="connsiteX604" fmla="*/ 853440 w 1676400"/>
                <a:gd name="connsiteY604" fmla="*/ 1584674 h 1771650"/>
                <a:gd name="connsiteX605" fmla="*/ 843343 w 1676400"/>
                <a:gd name="connsiteY605" fmla="*/ 1583245 h 1771650"/>
                <a:gd name="connsiteX606" fmla="*/ 843915 w 1676400"/>
                <a:gd name="connsiteY606" fmla="*/ 1585055 h 1771650"/>
                <a:gd name="connsiteX607" fmla="*/ 836390 w 1676400"/>
                <a:gd name="connsiteY607" fmla="*/ 1589246 h 1771650"/>
                <a:gd name="connsiteX608" fmla="*/ 822389 w 1676400"/>
                <a:gd name="connsiteY608" fmla="*/ 1584770 h 1771650"/>
                <a:gd name="connsiteX609" fmla="*/ 804196 w 1676400"/>
                <a:gd name="connsiteY609" fmla="*/ 1598200 h 1771650"/>
                <a:gd name="connsiteX610" fmla="*/ 799719 w 1676400"/>
                <a:gd name="connsiteY610" fmla="*/ 1606582 h 1771650"/>
                <a:gd name="connsiteX611" fmla="*/ 786765 w 1676400"/>
                <a:gd name="connsiteY611" fmla="*/ 1602486 h 1771650"/>
                <a:gd name="connsiteX612" fmla="*/ 789908 w 1676400"/>
                <a:gd name="connsiteY612" fmla="*/ 1604963 h 1771650"/>
                <a:gd name="connsiteX613" fmla="*/ 788099 w 1676400"/>
                <a:gd name="connsiteY613" fmla="*/ 1609916 h 1771650"/>
                <a:gd name="connsiteX614" fmla="*/ 780478 w 1676400"/>
                <a:gd name="connsiteY614" fmla="*/ 1606582 h 1771650"/>
                <a:gd name="connsiteX615" fmla="*/ 780764 w 1676400"/>
                <a:gd name="connsiteY615" fmla="*/ 1605344 h 1771650"/>
                <a:gd name="connsiteX616" fmla="*/ 780193 w 1676400"/>
                <a:gd name="connsiteY616" fmla="*/ 1604963 h 1771650"/>
                <a:gd name="connsiteX617" fmla="*/ 774954 w 1676400"/>
                <a:gd name="connsiteY617" fmla="*/ 1605534 h 1771650"/>
                <a:gd name="connsiteX618" fmla="*/ 768001 w 1676400"/>
                <a:gd name="connsiteY618" fmla="*/ 1604486 h 1771650"/>
                <a:gd name="connsiteX619" fmla="*/ 769334 w 1676400"/>
                <a:gd name="connsiteY619" fmla="*/ 1603915 h 1771650"/>
                <a:gd name="connsiteX620" fmla="*/ 775049 w 1676400"/>
                <a:gd name="connsiteY620" fmla="*/ 1605344 h 1771650"/>
                <a:gd name="connsiteX621" fmla="*/ 777145 w 1676400"/>
                <a:gd name="connsiteY621" fmla="*/ 1604486 h 1771650"/>
                <a:gd name="connsiteX622" fmla="*/ 780288 w 1676400"/>
                <a:gd name="connsiteY622" fmla="*/ 1604677 h 1771650"/>
                <a:gd name="connsiteX623" fmla="*/ 780764 w 1676400"/>
                <a:gd name="connsiteY623" fmla="*/ 1605248 h 1771650"/>
                <a:gd name="connsiteX624" fmla="*/ 782193 w 1676400"/>
                <a:gd name="connsiteY624" fmla="*/ 1600105 h 1771650"/>
                <a:gd name="connsiteX625" fmla="*/ 778288 w 1676400"/>
                <a:gd name="connsiteY625" fmla="*/ 1597247 h 1771650"/>
                <a:gd name="connsiteX626" fmla="*/ 774573 w 1676400"/>
                <a:gd name="connsiteY626" fmla="*/ 1602010 h 1771650"/>
                <a:gd name="connsiteX627" fmla="*/ 761333 w 1676400"/>
                <a:gd name="connsiteY627" fmla="*/ 1605058 h 1771650"/>
                <a:gd name="connsiteX628" fmla="*/ 760381 w 1676400"/>
                <a:gd name="connsiteY628" fmla="*/ 1616012 h 1771650"/>
                <a:gd name="connsiteX629" fmla="*/ 756857 w 1676400"/>
                <a:gd name="connsiteY629" fmla="*/ 1617631 h 1771650"/>
                <a:gd name="connsiteX630" fmla="*/ 756190 w 1676400"/>
                <a:gd name="connsiteY630" fmla="*/ 1622774 h 1771650"/>
                <a:gd name="connsiteX631" fmla="*/ 759619 w 1676400"/>
                <a:gd name="connsiteY631" fmla="*/ 1634014 h 1771650"/>
                <a:gd name="connsiteX632" fmla="*/ 757714 w 1676400"/>
                <a:gd name="connsiteY632" fmla="*/ 1637633 h 1771650"/>
                <a:gd name="connsiteX633" fmla="*/ 760285 w 1676400"/>
                <a:gd name="connsiteY633" fmla="*/ 1638681 h 1771650"/>
                <a:gd name="connsiteX634" fmla="*/ 756666 w 1676400"/>
                <a:gd name="connsiteY634" fmla="*/ 1642205 h 1771650"/>
                <a:gd name="connsiteX635" fmla="*/ 749903 w 1676400"/>
                <a:gd name="connsiteY635" fmla="*/ 1642301 h 1771650"/>
                <a:gd name="connsiteX636" fmla="*/ 739807 w 1676400"/>
                <a:gd name="connsiteY636" fmla="*/ 1634204 h 1771650"/>
                <a:gd name="connsiteX637" fmla="*/ 732472 w 1676400"/>
                <a:gd name="connsiteY637" fmla="*/ 1641920 h 1771650"/>
                <a:gd name="connsiteX638" fmla="*/ 733044 w 1676400"/>
                <a:gd name="connsiteY638" fmla="*/ 1663160 h 1771650"/>
                <a:gd name="connsiteX639" fmla="*/ 737807 w 1676400"/>
                <a:gd name="connsiteY639" fmla="*/ 1661541 h 1771650"/>
                <a:gd name="connsiteX640" fmla="*/ 744474 w 1676400"/>
                <a:gd name="connsiteY640" fmla="*/ 1663256 h 1771650"/>
                <a:gd name="connsiteX641" fmla="*/ 748093 w 1676400"/>
                <a:gd name="connsiteY641" fmla="*/ 1678686 h 1771650"/>
                <a:gd name="connsiteX642" fmla="*/ 760666 w 1676400"/>
                <a:gd name="connsiteY642" fmla="*/ 1676781 h 1771650"/>
                <a:gd name="connsiteX643" fmla="*/ 763905 w 1676400"/>
                <a:gd name="connsiteY643" fmla="*/ 1681448 h 1771650"/>
                <a:gd name="connsiteX644" fmla="*/ 761619 w 1676400"/>
                <a:gd name="connsiteY644" fmla="*/ 1685544 h 1771650"/>
                <a:gd name="connsiteX645" fmla="*/ 754856 w 1676400"/>
                <a:gd name="connsiteY645" fmla="*/ 1683830 h 1771650"/>
                <a:gd name="connsiteX646" fmla="*/ 754570 w 1676400"/>
                <a:gd name="connsiteY646" fmla="*/ 1688782 h 1771650"/>
                <a:gd name="connsiteX647" fmla="*/ 765334 w 1676400"/>
                <a:gd name="connsiteY647" fmla="*/ 1693450 h 1771650"/>
                <a:gd name="connsiteX648" fmla="*/ 762572 w 1676400"/>
                <a:gd name="connsiteY648" fmla="*/ 1699927 h 1771650"/>
                <a:gd name="connsiteX649" fmla="*/ 770191 w 1676400"/>
                <a:gd name="connsiteY649" fmla="*/ 1700879 h 1771650"/>
                <a:gd name="connsiteX650" fmla="*/ 774764 w 1676400"/>
                <a:gd name="connsiteY650" fmla="*/ 1705737 h 1771650"/>
                <a:gd name="connsiteX651" fmla="*/ 773335 w 1676400"/>
                <a:gd name="connsiteY651" fmla="*/ 1707737 h 1771650"/>
                <a:gd name="connsiteX652" fmla="*/ 793242 w 1676400"/>
                <a:gd name="connsiteY652" fmla="*/ 1723835 h 1771650"/>
                <a:gd name="connsiteX653" fmla="*/ 777526 w 1676400"/>
                <a:gd name="connsiteY653" fmla="*/ 1723453 h 1771650"/>
                <a:gd name="connsiteX654" fmla="*/ 777335 w 1676400"/>
                <a:gd name="connsiteY654" fmla="*/ 1726882 h 1771650"/>
                <a:gd name="connsiteX655" fmla="*/ 779812 w 1676400"/>
                <a:gd name="connsiteY655" fmla="*/ 1730121 h 1771650"/>
                <a:gd name="connsiteX656" fmla="*/ 778574 w 1676400"/>
                <a:gd name="connsiteY656" fmla="*/ 1731740 h 1771650"/>
                <a:gd name="connsiteX657" fmla="*/ 796862 w 1676400"/>
                <a:gd name="connsiteY657" fmla="*/ 1737455 h 1771650"/>
                <a:gd name="connsiteX658" fmla="*/ 792670 w 1676400"/>
                <a:gd name="connsiteY658" fmla="*/ 1741646 h 1771650"/>
                <a:gd name="connsiteX659" fmla="*/ 787527 w 1676400"/>
                <a:gd name="connsiteY659" fmla="*/ 1742313 h 1771650"/>
                <a:gd name="connsiteX660" fmla="*/ 786193 w 1676400"/>
                <a:gd name="connsiteY660" fmla="*/ 1740027 h 1771650"/>
                <a:gd name="connsiteX661" fmla="*/ 791051 w 1676400"/>
                <a:gd name="connsiteY661" fmla="*/ 1740313 h 1771650"/>
                <a:gd name="connsiteX662" fmla="*/ 793718 w 1676400"/>
                <a:gd name="connsiteY662" fmla="*/ 1737265 h 1771650"/>
                <a:gd name="connsiteX663" fmla="*/ 785146 w 1676400"/>
                <a:gd name="connsiteY663" fmla="*/ 1735265 h 1771650"/>
                <a:gd name="connsiteX664" fmla="*/ 785051 w 1676400"/>
                <a:gd name="connsiteY664" fmla="*/ 1741170 h 1771650"/>
                <a:gd name="connsiteX665" fmla="*/ 780383 w 1676400"/>
                <a:gd name="connsiteY665" fmla="*/ 1741837 h 1771650"/>
                <a:gd name="connsiteX666" fmla="*/ 779240 w 1676400"/>
                <a:gd name="connsiteY666" fmla="*/ 1744694 h 1771650"/>
                <a:gd name="connsiteX667" fmla="*/ 794957 w 1676400"/>
                <a:gd name="connsiteY667" fmla="*/ 1759172 h 1771650"/>
                <a:gd name="connsiteX668" fmla="*/ 791337 w 1676400"/>
                <a:gd name="connsiteY668" fmla="*/ 1763363 h 1771650"/>
                <a:gd name="connsiteX669" fmla="*/ 1511808 w 1676400"/>
                <a:gd name="connsiteY669" fmla="*/ 781145 h 1771650"/>
                <a:gd name="connsiteX670" fmla="*/ 1509617 w 1676400"/>
                <a:gd name="connsiteY670" fmla="*/ 761714 h 1771650"/>
                <a:gd name="connsiteX671" fmla="*/ 1492568 w 1676400"/>
                <a:gd name="connsiteY671" fmla="*/ 769144 h 1771650"/>
                <a:gd name="connsiteX672" fmla="*/ 1493139 w 1676400"/>
                <a:gd name="connsiteY672" fmla="*/ 778954 h 1771650"/>
                <a:gd name="connsiteX673" fmla="*/ 1496377 w 1676400"/>
                <a:gd name="connsiteY673" fmla="*/ 781336 h 1771650"/>
                <a:gd name="connsiteX674" fmla="*/ 1511808 w 1676400"/>
                <a:gd name="connsiteY674" fmla="*/ 781145 h 177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</a:cxnLst>
              <a:rect l="l" t="t" r="r" b="b"/>
              <a:pathLst>
                <a:path w="1676400" h="1771650">
                  <a:moveTo>
                    <a:pt x="791337" y="1763363"/>
                  </a:moveTo>
                  <a:lnTo>
                    <a:pt x="764381" y="1757267"/>
                  </a:lnTo>
                  <a:lnTo>
                    <a:pt x="761143" y="1747933"/>
                  </a:lnTo>
                  <a:lnTo>
                    <a:pt x="765810" y="1744504"/>
                  </a:lnTo>
                  <a:lnTo>
                    <a:pt x="764381" y="1736979"/>
                  </a:lnTo>
                  <a:lnTo>
                    <a:pt x="749808" y="1722025"/>
                  </a:lnTo>
                  <a:lnTo>
                    <a:pt x="739902" y="1705832"/>
                  </a:lnTo>
                  <a:lnTo>
                    <a:pt x="724472" y="1693640"/>
                  </a:lnTo>
                  <a:lnTo>
                    <a:pt x="715423" y="1690402"/>
                  </a:lnTo>
                  <a:lnTo>
                    <a:pt x="711613" y="1684020"/>
                  </a:lnTo>
                  <a:lnTo>
                    <a:pt x="688181" y="1673352"/>
                  </a:lnTo>
                  <a:lnTo>
                    <a:pt x="675608" y="1671161"/>
                  </a:lnTo>
                  <a:lnTo>
                    <a:pt x="666941" y="1689354"/>
                  </a:lnTo>
                  <a:lnTo>
                    <a:pt x="634937" y="1698689"/>
                  </a:lnTo>
                  <a:lnTo>
                    <a:pt x="634460" y="1693926"/>
                  </a:lnTo>
                  <a:lnTo>
                    <a:pt x="630841" y="1691545"/>
                  </a:lnTo>
                  <a:lnTo>
                    <a:pt x="618935" y="1671542"/>
                  </a:lnTo>
                  <a:lnTo>
                    <a:pt x="618839" y="1658779"/>
                  </a:lnTo>
                  <a:lnTo>
                    <a:pt x="615505" y="1653635"/>
                  </a:lnTo>
                  <a:lnTo>
                    <a:pt x="623030" y="1648111"/>
                  </a:lnTo>
                  <a:lnTo>
                    <a:pt x="607409" y="1640586"/>
                  </a:lnTo>
                  <a:lnTo>
                    <a:pt x="605504" y="1643253"/>
                  </a:lnTo>
                  <a:lnTo>
                    <a:pt x="601028" y="1641920"/>
                  </a:lnTo>
                  <a:lnTo>
                    <a:pt x="599408" y="1648016"/>
                  </a:lnTo>
                  <a:lnTo>
                    <a:pt x="578739" y="1643729"/>
                  </a:lnTo>
                  <a:lnTo>
                    <a:pt x="571310" y="1645539"/>
                  </a:lnTo>
                  <a:lnTo>
                    <a:pt x="564833" y="1647920"/>
                  </a:lnTo>
                  <a:lnTo>
                    <a:pt x="558355" y="1654302"/>
                  </a:lnTo>
                  <a:lnTo>
                    <a:pt x="535114" y="1661255"/>
                  </a:lnTo>
                  <a:lnTo>
                    <a:pt x="530924" y="1654588"/>
                  </a:lnTo>
                  <a:lnTo>
                    <a:pt x="530162" y="1642872"/>
                  </a:lnTo>
                  <a:lnTo>
                    <a:pt x="519494" y="1638395"/>
                  </a:lnTo>
                  <a:lnTo>
                    <a:pt x="515302" y="1633347"/>
                  </a:lnTo>
                  <a:lnTo>
                    <a:pt x="496538" y="1635252"/>
                  </a:lnTo>
                  <a:lnTo>
                    <a:pt x="491014" y="1639919"/>
                  </a:lnTo>
                  <a:lnTo>
                    <a:pt x="480727" y="1634585"/>
                  </a:lnTo>
                  <a:lnTo>
                    <a:pt x="476631" y="1629823"/>
                  </a:lnTo>
                  <a:lnTo>
                    <a:pt x="475012" y="1614297"/>
                  </a:lnTo>
                  <a:lnTo>
                    <a:pt x="472059" y="1612678"/>
                  </a:lnTo>
                  <a:lnTo>
                    <a:pt x="466915" y="1611820"/>
                  </a:lnTo>
                  <a:lnTo>
                    <a:pt x="459581" y="1620679"/>
                  </a:lnTo>
                  <a:lnTo>
                    <a:pt x="447008" y="1626013"/>
                  </a:lnTo>
                  <a:lnTo>
                    <a:pt x="442627" y="1623441"/>
                  </a:lnTo>
                  <a:lnTo>
                    <a:pt x="435007" y="1626489"/>
                  </a:lnTo>
                  <a:lnTo>
                    <a:pt x="425005" y="1623060"/>
                  </a:lnTo>
                  <a:lnTo>
                    <a:pt x="411956" y="1612392"/>
                  </a:lnTo>
                  <a:lnTo>
                    <a:pt x="409384" y="1607058"/>
                  </a:lnTo>
                  <a:lnTo>
                    <a:pt x="410242" y="1597724"/>
                  </a:lnTo>
                  <a:lnTo>
                    <a:pt x="417004" y="1581912"/>
                  </a:lnTo>
                  <a:lnTo>
                    <a:pt x="418719" y="1564100"/>
                  </a:lnTo>
                  <a:lnTo>
                    <a:pt x="421672" y="1557242"/>
                  </a:lnTo>
                  <a:lnTo>
                    <a:pt x="425958" y="1551813"/>
                  </a:lnTo>
                  <a:lnTo>
                    <a:pt x="440246" y="1543241"/>
                  </a:lnTo>
                  <a:lnTo>
                    <a:pt x="428149" y="1538478"/>
                  </a:lnTo>
                  <a:lnTo>
                    <a:pt x="413671" y="1539526"/>
                  </a:lnTo>
                  <a:lnTo>
                    <a:pt x="406051" y="1531525"/>
                  </a:lnTo>
                  <a:lnTo>
                    <a:pt x="413385" y="1526857"/>
                  </a:lnTo>
                  <a:lnTo>
                    <a:pt x="409384" y="1517809"/>
                  </a:lnTo>
                  <a:lnTo>
                    <a:pt x="398621" y="1509522"/>
                  </a:lnTo>
                  <a:lnTo>
                    <a:pt x="397288" y="1503807"/>
                  </a:lnTo>
                  <a:lnTo>
                    <a:pt x="393859" y="1501426"/>
                  </a:lnTo>
                  <a:lnTo>
                    <a:pt x="376142" y="1497997"/>
                  </a:lnTo>
                  <a:lnTo>
                    <a:pt x="373094" y="1493139"/>
                  </a:lnTo>
                  <a:lnTo>
                    <a:pt x="363093" y="1492663"/>
                  </a:lnTo>
                  <a:lnTo>
                    <a:pt x="355092" y="1504378"/>
                  </a:lnTo>
                  <a:lnTo>
                    <a:pt x="352711" y="1497520"/>
                  </a:lnTo>
                  <a:lnTo>
                    <a:pt x="359092" y="1490472"/>
                  </a:lnTo>
                  <a:lnTo>
                    <a:pt x="360997" y="1476185"/>
                  </a:lnTo>
                  <a:lnTo>
                    <a:pt x="358616" y="1472374"/>
                  </a:lnTo>
                  <a:lnTo>
                    <a:pt x="352806" y="1473327"/>
                  </a:lnTo>
                  <a:lnTo>
                    <a:pt x="354235" y="1464755"/>
                  </a:lnTo>
                  <a:lnTo>
                    <a:pt x="350329" y="1456658"/>
                  </a:lnTo>
                  <a:lnTo>
                    <a:pt x="351091" y="1450753"/>
                  </a:lnTo>
                  <a:lnTo>
                    <a:pt x="360521" y="1447705"/>
                  </a:lnTo>
                  <a:lnTo>
                    <a:pt x="367094" y="1437132"/>
                  </a:lnTo>
                  <a:lnTo>
                    <a:pt x="372237" y="1441323"/>
                  </a:lnTo>
                  <a:lnTo>
                    <a:pt x="380333" y="1435703"/>
                  </a:lnTo>
                  <a:lnTo>
                    <a:pt x="387763" y="1410748"/>
                  </a:lnTo>
                  <a:lnTo>
                    <a:pt x="386810" y="1400175"/>
                  </a:lnTo>
                  <a:lnTo>
                    <a:pt x="369475" y="1386649"/>
                  </a:lnTo>
                  <a:lnTo>
                    <a:pt x="363569" y="1393031"/>
                  </a:lnTo>
                  <a:lnTo>
                    <a:pt x="357664" y="1393127"/>
                  </a:lnTo>
                  <a:lnTo>
                    <a:pt x="334804" y="1381411"/>
                  </a:lnTo>
                  <a:lnTo>
                    <a:pt x="304705" y="1393412"/>
                  </a:lnTo>
                  <a:lnTo>
                    <a:pt x="303276" y="1389316"/>
                  </a:lnTo>
                  <a:lnTo>
                    <a:pt x="294227" y="1385507"/>
                  </a:lnTo>
                  <a:lnTo>
                    <a:pt x="294418" y="1381411"/>
                  </a:lnTo>
                  <a:lnTo>
                    <a:pt x="285845" y="1378839"/>
                  </a:lnTo>
                  <a:lnTo>
                    <a:pt x="279749" y="1381030"/>
                  </a:lnTo>
                  <a:lnTo>
                    <a:pt x="277654" y="1371886"/>
                  </a:lnTo>
                  <a:lnTo>
                    <a:pt x="256603" y="1370076"/>
                  </a:lnTo>
                  <a:lnTo>
                    <a:pt x="234601" y="1354645"/>
                  </a:lnTo>
                  <a:lnTo>
                    <a:pt x="210598" y="1367504"/>
                  </a:lnTo>
                  <a:lnTo>
                    <a:pt x="199834" y="1361123"/>
                  </a:lnTo>
                  <a:lnTo>
                    <a:pt x="176403" y="1371505"/>
                  </a:lnTo>
                  <a:lnTo>
                    <a:pt x="163258" y="1364552"/>
                  </a:lnTo>
                  <a:lnTo>
                    <a:pt x="148495" y="1366647"/>
                  </a:lnTo>
                  <a:lnTo>
                    <a:pt x="160306" y="1333310"/>
                  </a:lnTo>
                  <a:lnTo>
                    <a:pt x="157353" y="1327976"/>
                  </a:lnTo>
                  <a:lnTo>
                    <a:pt x="142875" y="1321022"/>
                  </a:lnTo>
                  <a:lnTo>
                    <a:pt x="140017" y="1299686"/>
                  </a:lnTo>
                  <a:lnTo>
                    <a:pt x="111728" y="1278541"/>
                  </a:lnTo>
                  <a:lnTo>
                    <a:pt x="98965" y="1280922"/>
                  </a:lnTo>
                  <a:lnTo>
                    <a:pt x="76676" y="1290447"/>
                  </a:lnTo>
                  <a:lnTo>
                    <a:pt x="59626" y="1278255"/>
                  </a:lnTo>
                  <a:lnTo>
                    <a:pt x="53149" y="1266253"/>
                  </a:lnTo>
                  <a:lnTo>
                    <a:pt x="82391" y="1223677"/>
                  </a:lnTo>
                  <a:lnTo>
                    <a:pt x="82296" y="1218914"/>
                  </a:lnTo>
                  <a:lnTo>
                    <a:pt x="76295" y="1209961"/>
                  </a:lnTo>
                  <a:lnTo>
                    <a:pt x="79343" y="1196721"/>
                  </a:lnTo>
                  <a:lnTo>
                    <a:pt x="75724" y="1187958"/>
                  </a:lnTo>
                  <a:lnTo>
                    <a:pt x="77819" y="1185101"/>
                  </a:lnTo>
                  <a:lnTo>
                    <a:pt x="68199" y="1175671"/>
                  </a:lnTo>
                  <a:lnTo>
                    <a:pt x="69818" y="1162431"/>
                  </a:lnTo>
                  <a:lnTo>
                    <a:pt x="66580" y="1150334"/>
                  </a:lnTo>
                  <a:lnTo>
                    <a:pt x="61722" y="1145857"/>
                  </a:lnTo>
                  <a:lnTo>
                    <a:pt x="54864" y="1147001"/>
                  </a:lnTo>
                  <a:lnTo>
                    <a:pt x="53626" y="1143000"/>
                  </a:lnTo>
                  <a:lnTo>
                    <a:pt x="37528" y="1137380"/>
                  </a:lnTo>
                  <a:lnTo>
                    <a:pt x="28194" y="1127474"/>
                  </a:lnTo>
                  <a:lnTo>
                    <a:pt x="31909" y="1122998"/>
                  </a:lnTo>
                  <a:lnTo>
                    <a:pt x="31337" y="1116235"/>
                  </a:lnTo>
                  <a:lnTo>
                    <a:pt x="36481" y="1102043"/>
                  </a:lnTo>
                  <a:lnTo>
                    <a:pt x="28765" y="1093375"/>
                  </a:lnTo>
                  <a:lnTo>
                    <a:pt x="30289" y="1079945"/>
                  </a:lnTo>
                  <a:lnTo>
                    <a:pt x="22669" y="1071182"/>
                  </a:lnTo>
                  <a:lnTo>
                    <a:pt x="16097" y="1069467"/>
                  </a:lnTo>
                  <a:lnTo>
                    <a:pt x="16954" y="1044226"/>
                  </a:lnTo>
                  <a:lnTo>
                    <a:pt x="9525" y="1010031"/>
                  </a:lnTo>
                  <a:lnTo>
                    <a:pt x="15716" y="988219"/>
                  </a:lnTo>
                  <a:lnTo>
                    <a:pt x="23241" y="986409"/>
                  </a:lnTo>
                  <a:lnTo>
                    <a:pt x="23146" y="974217"/>
                  </a:lnTo>
                  <a:lnTo>
                    <a:pt x="61341" y="959072"/>
                  </a:lnTo>
                  <a:lnTo>
                    <a:pt x="74485" y="944785"/>
                  </a:lnTo>
                  <a:lnTo>
                    <a:pt x="90964" y="912971"/>
                  </a:lnTo>
                  <a:lnTo>
                    <a:pt x="97917" y="905065"/>
                  </a:lnTo>
                  <a:lnTo>
                    <a:pt x="112490" y="899255"/>
                  </a:lnTo>
                  <a:lnTo>
                    <a:pt x="124396" y="886396"/>
                  </a:lnTo>
                  <a:lnTo>
                    <a:pt x="122968" y="884873"/>
                  </a:lnTo>
                  <a:lnTo>
                    <a:pt x="164497" y="872109"/>
                  </a:lnTo>
                  <a:lnTo>
                    <a:pt x="182785" y="872395"/>
                  </a:lnTo>
                  <a:lnTo>
                    <a:pt x="188214" y="856393"/>
                  </a:lnTo>
                  <a:lnTo>
                    <a:pt x="199358" y="847820"/>
                  </a:lnTo>
                  <a:lnTo>
                    <a:pt x="216789" y="848582"/>
                  </a:lnTo>
                  <a:lnTo>
                    <a:pt x="219456" y="841343"/>
                  </a:lnTo>
                  <a:lnTo>
                    <a:pt x="217741" y="830866"/>
                  </a:lnTo>
                  <a:lnTo>
                    <a:pt x="231267" y="827627"/>
                  </a:lnTo>
                  <a:lnTo>
                    <a:pt x="236410" y="815721"/>
                  </a:lnTo>
                  <a:lnTo>
                    <a:pt x="235553" y="807720"/>
                  </a:lnTo>
                  <a:lnTo>
                    <a:pt x="240506" y="788003"/>
                  </a:lnTo>
                  <a:lnTo>
                    <a:pt x="238411" y="777526"/>
                  </a:lnTo>
                  <a:lnTo>
                    <a:pt x="240506" y="773906"/>
                  </a:lnTo>
                  <a:lnTo>
                    <a:pt x="262033" y="777240"/>
                  </a:lnTo>
                  <a:lnTo>
                    <a:pt x="261842" y="780860"/>
                  </a:lnTo>
                  <a:lnTo>
                    <a:pt x="280130" y="781621"/>
                  </a:lnTo>
                  <a:lnTo>
                    <a:pt x="307276" y="773335"/>
                  </a:lnTo>
                  <a:lnTo>
                    <a:pt x="317468" y="776764"/>
                  </a:lnTo>
                  <a:lnTo>
                    <a:pt x="330136" y="761905"/>
                  </a:lnTo>
                  <a:lnTo>
                    <a:pt x="326803" y="752665"/>
                  </a:lnTo>
                  <a:lnTo>
                    <a:pt x="332327" y="741140"/>
                  </a:lnTo>
                  <a:lnTo>
                    <a:pt x="350901" y="735330"/>
                  </a:lnTo>
                  <a:lnTo>
                    <a:pt x="355092" y="725615"/>
                  </a:lnTo>
                  <a:lnTo>
                    <a:pt x="351187" y="719423"/>
                  </a:lnTo>
                  <a:lnTo>
                    <a:pt x="346138" y="720757"/>
                  </a:lnTo>
                  <a:lnTo>
                    <a:pt x="344233" y="714280"/>
                  </a:lnTo>
                  <a:lnTo>
                    <a:pt x="348424" y="710279"/>
                  </a:lnTo>
                  <a:lnTo>
                    <a:pt x="338899" y="705517"/>
                  </a:lnTo>
                  <a:lnTo>
                    <a:pt x="340042" y="703802"/>
                  </a:lnTo>
                  <a:lnTo>
                    <a:pt x="352139" y="709327"/>
                  </a:lnTo>
                  <a:lnTo>
                    <a:pt x="366141" y="707898"/>
                  </a:lnTo>
                  <a:lnTo>
                    <a:pt x="374047" y="709994"/>
                  </a:lnTo>
                  <a:lnTo>
                    <a:pt x="380428" y="721519"/>
                  </a:lnTo>
                  <a:lnTo>
                    <a:pt x="375952" y="739902"/>
                  </a:lnTo>
                  <a:lnTo>
                    <a:pt x="379000" y="745331"/>
                  </a:lnTo>
                  <a:lnTo>
                    <a:pt x="389668" y="748379"/>
                  </a:lnTo>
                  <a:lnTo>
                    <a:pt x="392239" y="752380"/>
                  </a:lnTo>
                  <a:lnTo>
                    <a:pt x="389953" y="776192"/>
                  </a:lnTo>
                  <a:lnTo>
                    <a:pt x="404622" y="781812"/>
                  </a:lnTo>
                  <a:lnTo>
                    <a:pt x="411956" y="782098"/>
                  </a:lnTo>
                  <a:lnTo>
                    <a:pt x="418624" y="776954"/>
                  </a:lnTo>
                  <a:lnTo>
                    <a:pt x="429673" y="754856"/>
                  </a:lnTo>
                  <a:lnTo>
                    <a:pt x="428530" y="716185"/>
                  </a:lnTo>
                  <a:lnTo>
                    <a:pt x="431387" y="710946"/>
                  </a:lnTo>
                  <a:lnTo>
                    <a:pt x="460534" y="706279"/>
                  </a:lnTo>
                  <a:lnTo>
                    <a:pt x="480727" y="714756"/>
                  </a:lnTo>
                  <a:lnTo>
                    <a:pt x="498348" y="713423"/>
                  </a:lnTo>
                  <a:lnTo>
                    <a:pt x="497681" y="715327"/>
                  </a:lnTo>
                  <a:lnTo>
                    <a:pt x="509778" y="720185"/>
                  </a:lnTo>
                  <a:lnTo>
                    <a:pt x="513683" y="727139"/>
                  </a:lnTo>
                  <a:lnTo>
                    <a:pt x="525018" y="724948"/>
                  </a:lnTo>
                  <a:lnTo>
                    <a:pt x="525304" y="727139"/>
                  </a:lnTo>
                  <a:lnTo>
                    <a:pt x="531590" y="728663"/>
                  </a:lnTo>
                  <a:lnTo>
                    <a:pt x="542735" y="710565"/>
                  </a:lnTo>
                  <a:lnTo>
                    <a:pt x="552545" y="711613"/>
                  </a:lnTo>
                  <a:lnTo>
                    <a:pt x="559403" y="707517"/>
                  </a:lnTo>
                  <a:lnTo>
                    <a:pt x="567595" y="712756"/>
                  </a:lnTo>
                  <a:lnTo>
                    <a:pt x="572072" y="704850"/>
                  </a:lnTo>
                  <a:lnTo>
                    <a:pt x="574929" y="706279"/>
                  </a:lnTo>
                  <a:lnTo>
                    <a:pt x="572834" y="710660"/>
                  </a:lnTo>
                  <a:lnTo>
                    <a:pt x="578168" y="712089"/>
                  </a:lnTo>
                  <a:lnTo>
                    <a:pt x="584359" y="719519"/>
                  </a:lnTo>
                  <a:lnTo>
                    <a:pt x="583120" y="721138"/>
                  </a:lnTo>
                  <a:lnTo>
                    <a:pt x="597599" y="730758"/>
                  </a:lnTo>
                  <a:lnTo>
                    <a:pt x="605504" y="732663"/>
                  </a:lnTo>
                  <a:lnTo>
                    <a:pt x="627412" y="728186"/>
                  </a:lnTo>
                  <a:lnTo>
                    <a:pt x="633412" y="722281"/>
                  </a:lnTo>
                  <a:lnTo>
                    <a:pt x="596837" y="698468"/>
                  </a:lnTo>
                  <a:lnTo>
                    <a:pt x="592836" y="687324"/>
                  </a:lnTo>
                  <a:lnTo>
                    <a:pt x="600170" y="685705"/>
                  </a:lnTo>
                  <a:lnTo>
                    <a:pt x="593122" y="673989"/>
                  </a:lnTo>
                  <a:lnTo>
                    <a:pt x="599408" y="665321"/>
                  </a:lnTo>
                  <a:lnTo>
                    <a:pt x="614743" y="658559"/>
                  </a:lnTo>
                  <a:lnTo>
                    <a:pt x="621983" y="658844"/>
                  </a:lnTo>
                  <a:lnTo>
                    <a:pt x="625316" y="653129"/>
                  </a:lnTo>
                  <a:lnTo>
                    <a:pt x="636080" y="668465"/>
                  </a:lnTo>
                  <a:lnTo>
                    <a:pt x="640366" y="661225"/>
                  </a:lnTo>
                  <a:lnTo>
                    <a:pt x="639509" y="657035"/>
                  </a:lnTo>
                  <a:lnTo>
                    <a:pt x="643414" y="655034"/>
                  </a:lnTo>
                  <a:lnTo>
                    <a:pt x="668845" y="665321"/>
                  </a:lnTo>
                  <a:lnTo>
                    <a:pt x="685800" y="656368"/>
                  </a:lnTo>
                  <a:lnTo>
                    <a:pt x="687038" y="645795"/>
                  </a:lnTo>
                  <a:lnTo>
                    <a:pt x="699230" y="616934"/>
                  </a:lnTo>
                  <a:lnTo>
                    <a:pt x="693896" y="613791"/>
                  </a:lnTo>
                  <a:lnTo>
                    <a:pt x="693039" y="606362"/>
                  </a:lnTo>
                  <a:lnTo>
                    <a:pt x="699421" y="603599"/>
                  </a:lnTo>
                  <a:lnTo>
                    <a:pt x="706945" y="591217"/>
                  </a:lnTo>
                  <a:lnTo>
                    <a:pt x="716470" y="587312"/>
                  </a:lnTo>
                  <a:lnTo>
                    <a:pt x="715899" y="574167"/>
                  </a:lnTo>
                  <a:lnTo>
                    <a:pt x="705612" y="571976"/>
                  </a:lnTo>
                  <a:lnTo>
                    <a:pt x="696944" y="565214"/>
                  </a:lnTo>
                  <a:lnTo>
                    <a:pt x="694563" y="553307"/>
                  </a:lnTo>
                  <a:lnTo>
                    <a:pt x="710089" y="542735"/>
                  </a:lnTo>
                  <a:lnTo>
                    <a:pt x="717042" y="522351"/>
                  </a:lnTo>
                  <a:lnTo>
                    <a:pt x="726948" y="515017"/>
                  </a:lnTo>
                  <a:lnTo>
                    <a:pt x="725710" y="506825"/>
                  </a:lnTo>
                  <a:lnTo>
                    <a:pt x="737235" y="502920"/>
                  </a:lnTo>
                  <a:lnTo>
                    <a:pt x="757047" y="481679"/>
                  </a:lnTo>
                  <a:lnTo>
                    <a:pt x="767905" y="477774"/>
                  </a:lnTo>
                  <a:lnTo>
                    <a:pt x="785146" y="500825"/>
                  </a:lnTo>
                  <a:lnTo>
                    <a:pt x="783431" y="501872"/>
                  </a:lnTo>
                  <a:lnTo>
                    <a:pt x="792766" y="508444"/>
                  </a:lnTo>
                  <a:lnTo>
                    <a:pt x="788289" y="514160"/>
                  </a:lnTo>
                  <a:lnTo>
                    <a:pt x="793433" y="516350"/>
                  </a:lnTo>
                  <a:lnTo>
                    <a:pt x="796957" y="512921"/>
                  </a:lnTo>
                  <a:lnTo>
                    <a:pt x="799052" y="514731"/>
                  </a:lnTo>
                  <a:lnTo>
                    <a:pt x="792956" y="520256"/>
                  </a:lnTo>
                  <a:lnTo>
                    <a:pt x="798576" y="521494"/>
                  </a:lnTo>
                  <a:lnTo>
                    <a:pt x="795242" y="539782"/>
                  </a:lnTo>
                  <a:lnTo>
                    <a:pt x="799624" y="552355"/>
                  </a:lnTo>
                  <a:lnTo>
                    <a:pt x="810959" y="543687"/>
                  </a:lnTo>
                  <a:lnTo>
                    <a:pt x="819626" y="547973"/>
                  </a:lnTo>
                  <a:lnTo>
                    <a:pt x="822484" y="536162"/>
                  </a:lnTo>
                  <a:lnTo>
                    <a:pt x="825722" y="535210"/>
                  </a:lnTo>
                  <a:lnTo>
                    <a:pt x="828008" y="539306"/>
                  </a:lnTo>
                  <a:lnTo>
                    <a:pt x="832485" y="537305"/>
                  </a:lnTo>
                  <a:lnTo>
                    <a:pt x="834962" y="545021"/>
                  </a:lnTo>
                  <a:lnTo>
                    <a:pt x="838486" y="543877"/>
                  </a:lnTo>
                  <a:lnTo>
                    <a:pt x="843343" y="548164"/>
                  </a:lnTo>
                  <a:lnTo>
                    <a:pt x="849059" y="545687"/>
                  </a:lnTo>
                  <a:lnTo>
                    <a:pt x="846201" y="537591"/>
                  </a:lnTo>
                  <a:lnTo>
                    <a:pt x="854107" y="528352"/>
                  </a:lnTo>
                  <a:lnTo>
                    <a:pt x="855535" y="518731"/>
                  </a:lnTo>
                  <a:lnTo>
                    <a:pt x="871442" y="513112"/>
                  </a:lnTo>
                  <a:lnTo>
                    <a:pt x="873824" y="491014"/>
                  </a:lnTo>
                  <a:lnTo>
                    <a:pt x="894016" y="490442"/>
                  </a:lnTo>
                  <a:lnTo>
                    <a:pt x="894302" y="487108"/>
                  </a:lnTo>
                  <a:lnTo>
                    <a:pt x="923353" y="481012"/>
                  </a:lnTo>
                  <a:lnTo>
                    <a:pt x="928973" y="474535"/>
                  </a:lnTo>
                  <a:lnTo>
                    <a:pt x="949357" y="470440"/>
                  </a:lnTo>
                  <a:lnTo>
                    <a:pt x="952405" y="467963"/>
                  </a:lnTo>
                  <a:lnTo>
                    <a:pt x="947166" y="460248"/>
                  </a:lnTo>
                  <a:lnTo>
                    <a:pt x="950690" y="456724"/>
                  </a:lnTo>
                  <a:lnTo>
                    <a:pt x="961739" y="456248"/>
                  </a:lnTo>
                  <a:lnTo>
                    <a:pt x="962882" y="452247"/>
                  </a:lnTo>
                  <a:lnTo>
                    <a:pt x="972979" y="448818"/>
                  </a:lnTo>
                  <a:lnTo>
                    <a:pt x="980503" y="442627"/>
                  </a:lnTo>
                  <a:lnTo>
                    <a:pt x="990314" y="443484"/>
                  </a:lnTo>
                  <a:lnTo>
                    <a:pt x="999268" y="449866"/>
                  </a:lnTo>
                  <a:lnTo>
                    <a:pt x="1010984" y="447675"/>
                  </a:lnTo>
                  <a:lnTo>
                    <a:pt x="1013841" y="444627"/>
                  </a:lnTo>
                  <a:lnTo>
                    <a:pt x="1022604" y="444437"/>
                  </a:lnTo>
                  <a:lnTo>
                    <a:pt x="1026414" y="435959"/>
                  </a:lnTo>
                  <a:lnTo>
                    <a:pt x="1020128" y="424529"/>
                  </a:lnTo>
                  <a:lnTo>
                    <a:pt x="1021270" y="397192"/>
                  </a:lnTo>
                  <a:lnTo>
                    <a:pt x="1027271" y="381381"/>
                  </a:lnTo>
                  <a:lnTo>
                    <a:pt x="1036701" y="372904"/>
                  </a:lnTo>
                  <a:lnTo>
                    <a:pt x="1043654" y="351758"/>
                  </a:lnTo>
                  <a:lnTo>
                    <a:pt x="1059561" y="349472"/>
                  </a:lnTo>
                  <a:lnTo>
                    <a:pt x="1070705" y="356235"/>
                  </a:lnTo>
                  <a:lnTo>
                    <a:pt x="1103185" y="340519"/>
                  </a:lnTo>
                  <a:lnTo>
                    <a:pt x="1135380" y="331660"/>
                  </a:lnTo>
                  <a:lnTo>
                    <a:pt x="1140523" y="312325"/>
                  </a:lnTo>
                  <a:lnTo>
                    <a:pt x="1137666" y="300895"/>
                  </a:lnTo>
                  <a:lnTo>
                    <a:pt x="1149668" y="290227"/>
                  </a:lnTo>
                  <a:lnTo>
                    <a:pt x="1149286" y="276892"/>
                  </a:lnTo>
                  <a:lnTo>
                    <a:pt x="1162717" y="262128"/>
                  </a:lnTo>
                  <a:lnTo>
                    <a:pt x="1184243" y="250317"/>
                  </a:lnTo>
                  <a:lnTo>
                    <a:pt x="1186148" y="240125"/>
                  </a:lnTo>
                  <a:lnTo>
                    <a:pt x="1199293" y="232696"/>
                  </a:lnTo>
                  <a:lnTo>
                    <a:pt x="1203293" y="226885"/>
                  </a:lnTo>
                  <a:lnTo>
                    <a:pt x="1204246" y="214884"/>
                  </a:lnTo>
                  <a:lnTo>
                    <a:pt x="1198531" y="212788"/>
                  </a:lnTo>
                  <a:lnTo>
                    <a:pt x="1204627" y="197072"/>
                  </a:lnTo>
                  <a:lnTo>
                    <a:pt x="1212914" y="186309"/>
                  </a:lnTo>
                  <a:lnTo>
                    <a:pt x="1213390" y="180213"/>
                  </a:lnTo>
                  <a:lnTo>
                    <a:pt x="1201960" y="177451"/>
                  </a:lnTo>
                  <a:lnTo>
                    <a:pt x="1191292" y="170497"/>
                  </a:lnTo>
                  <a:lnTo>
                    <a:pt x="1197007" y="166497"/>
                  </a:lnTo>
                  <a:lnTo>
                    <a:pt x="1201388" y="166973"/>
                  </a:lnTo>
                  <a:lnTo>
                    <a:pt x="1218248" y="160210"/>
                  </a:lnTo>
                  <a:lnTo>
                    <a:pt x="1224344" y="145828"/>
                  </a:lnTo>
                  <a:lnTo>
                    <a:pt x="1228915" y="144113"/>
                  </a:lnTo>
                  <a:lnTo>
                    <a:pt x="1230630" y="136017"/>
                  </a:lnTo>
                  <a:lnTo>
                    <a:pt x="1231011" y="114871"/>
                  </a:lnTo>
                  <a:lnTo>
                    <a:pt x="1225582" y="104775"/>
                  </a:lnTo>
                  <a:lnTo>
                    <a:pt x="1228344" y="104394"/>
                  </a:lnTo>
                  <a:lnTo>
                    <a:pt x="1229582" y="97250"/>
                  </a:lnTo>
                  <a:lnTo>
                    <a:pt x="1230154" y="91440"/>
                  </a:lnTo>
                  <a:lnTo>
                    <a:pt x="1225868" y="79057"/>
                  </a:lnTo>
                  <a:lnTo>
                    <a:pt x="1229011" y="69913"/>
                  </a:lnTo>
                  <a:lnTo>
                    <a:pt x="1223772" y="64103"/>
                  </a:lnTo>
                  <a:lnTo>
                    <a:pt x="1223581" y="54197"/>
                  </a:lnTo>
                  <a:lnTo>
                    <a:pt x="1214342" y="50006"/>
                  </a:lnTo>
                  <a:lnTo>
                    <a:pt x="1203579" y="38290"/>
                  </a:lnTo>
                  <a:lnTo>
                    <a:pt x="1209008" y="32766"/>
                  </a:lnTo>
                  <a:lnTo>
                    <a:pt x="1223391" y="28575"/>
                  </a:lnTo>
                  <a:lnTo>
                    <a:pt x="1257205" y="39243"/>
                  </a:lnTo>
                  <a:lnTo>
                    <a:pt x="1278160" y="32671"/>
                  </a:lnTo>
                  <a:lnTo>
                    <a:pt x="1302353" y="36766"/>
                  </a:lnTo>
                  <a:lnTo>
                    <a:pt x="1337691" y="23336"/>
                  </a:lnTo>
                  <a:lnTo>
                    <a:pt x="1356741" y="11620"/>
                  </a:lnTo>
                  <a:lnTo>
                    <a:pt x="1366552" y="9525"/>
                  </a:lnTo>
                  <a:lnTo>
                    <a:pt x="1395222" y="20193"/>
                  </a:lnTo>
                  <a:lnTo>
                    <a:pt x="1399889" y="19240"/>
                  </a:lnTo>
                  <a:lnTo>
                    <a:pt x="1407414" y="22288"/>
                  </a:lnTo>
                  <a:lnTo>
                    <a:pt x="1413224" y="26289"/>
                  </a:lnTo>
                  <a:lnTo>
                    <a:pt x="1413224" y="34385"/>
                  </a:lnTo>
                  <a:lnTo>
                    <a:pt x="1419035" y="36671"/>
                  </a:lnTo>
                  <a:lnTo>
                    <a:pt x="1422178" y="43148"/>
                  </a:lnTo>
                  <a:lnTo>
                    <a:pt x="1427988" y="47244"/>
                  </a:lnTo>
                  <a:lnTo>
                    <a:pt x="1436180" y="48006"/>
                  </a:lnTo>
                  <a:lnTo>
                    <a:pt x="1441704" y="44386"/>
                  </a:lnTo>
                  <a:lnTo>
                    <a:pt x="1458087" y="53721"/>
                  </a:lnTo>
                  <a:lnTo>
                    <a:pt x="1467802" y="48006"/>
                  </a:lnTo>
                  <a:lnTo>
                    <a:pt x="1470755" y="53530"/>
                  </a:lnTo>
                  <a:lnTo>
                    <a:pt x="1482471" y="54197"/>
                  </a:lnTo>
                  <a:lnTo>
                    <a:pt x="1490567" y="58198"/>
                  </a:lnTo>
                  <a:lnTo>
                    <a:pt x="1496663" y="64198"/>
                  </a:lnTo>
                  <a:lnTo>
                    <a:pt x="1518761" y="75343"/>
                  </a:lnTo>
                  <a:lnTo>
                    <a:pt x="1524095" y="82105"/>
                  </a:lnTo>
                  <a:lnTo>
                    <a:pt x="1523048" y="92583"/>
                  </a:lnTo>
                  <a:lnTo>
                    <a:pt x="1529620" y="95917"/>
                  </a:lnTo>
                  <a:lnTo>
                    <a:pt x="1537240" y="106966"/>
                  </a:lnTo>
                  <a:lnTo>
                    <a:pt x="1534477" y="118015"/>
                  </a:lnTo>
                  <a:lnTo>
                    <a:pt x="1524190" y="133921"/>
                  </a:lnTo>
                  <a:lnTo>
                    <a:pt x="1519619" y="164973"/>
                  </a:lnTo>
                  <a:lnTo>
                    <a:pt x="1513046" y="172212"/>
                  </a:lnTo>
                  <a:lnTo>
                    <a:pt x="1512856" y="177165"/>
                  </a:lnTo>
                  <a:lnTo>
                    <a:pt x="1502188" y="180880"/>
                  </a:lnTo>
                  <a:lnTo>
                    <a:pt x="1493806" y="179356"/>
                  </a:lnTo>
                  <a:lnTo>
                    <a:pt x="1485329" y="185356"/>
                  </a:lnTo>
                  <a:lnTo>
                    <a:pt x="1498473" y="193262"/>
                  </a:lnTo>
                  <a:lnTo>
                    <a:pt x="1519238" y="211836"/>
                  </a:lnTo>
                  <a:lnTo>
                    <a:pt x="1532287" y="211645"/>
                  </a:lnTo>
                  <a:lnTo>
                    <a:pt x="1537526" y="215075"/>
                  </a:lnTo>
                  <a:lnTo>
                    <a:pt x="1549527" y="215741"/>
                  </a:lnTo>
                  <a:lnTo>
                    <a:pt x="1586294" y="230314"/>
                  </a:lnTo>
                  <a:lnTo>
                    <a:pt x="1582484" y="246316"/>
                  </a:lnTo>
                  <a:lnTo>
                    <a:pt x="1592294" y="239839"/>
                  </a:lnTo>
                  <a:lnTo>
                    <a:pt x="1600962" y="237934"/>
                  </a:lnTo>
                  <a:lnTo>
                    <a:pt x="1600105" y="246697"/>
                  </a:lnTo>
                  <a:lnTo>
                    <a:pt x="1606391" y="246793"/>
                  </a:lnTo>
                  <a:lnTo>
                    <a:pt x="1606010" y="255841"/>
                  </a:lnTo>
                  <a:lnTo>
                    <a:pt x="1597819" y="260699"/>
                  </a:lnTo>
                  <a:lnTo>
                    <a:pt x="1598390" y="267367"/>
                  </a:lnTo>
                  <a:lnTo>
                    <a:pt x="1588960" y="269081"/>
                  </a:lnTo>
                  <a:lnTo>
                    <a:pt x="1589818" y="273463"/>
                  </a:lnTo>
                  <a:lnTo>
                    <a:pt x="1593723" y="274891"/>
                  </a:lnTo>
                  <a:lnTo>
                    <a:pt x="1588865" y="281273"/>
                  </a:lnTo>
                  <a:lnTo>
                    <a:pt x="1595056" y="297561"/>
                  </a:lnTo>
                  <a:lnTo>
                    <a:pt x="1607153" y="297371"/>
                  </a:lnTo>
                  <a:lnTo>
                    <a:pt x="1616297" y="301371"/>
                  </a:lnTo>
                  <a:lnTo>
                    <a:pt x="1617440" y="304800"/>
                  </a:lnTo>
                  <a:lnTo>
                    <a:pt x="1643825" y="302514"/>
                  </a:lnTo>
                  <a:lnTo>
                    <a:pt x="1658398" y="304895"/>
                  </a:lnTo>
                  <a:lnTo>
                    <a:pt x="1669923" y="315182"/>
                  </a:lnTo>
                  <a:lnTo>
                    <a:pt x="1669923" y="320516"/>
                  </a:lnTo>
                  <a:lnTo>
                    <a:pt x="1640681" y="324231"/>
                  </a:lnTo>
                  <a:lnTo>
                    <a:pt x="1639443" y="338614"/>
                  </a:lnTo>
                  <a:lnTo>
                    <a:pt x="1637633" y="338614"/>
                  </a:lnTo>
                  <a:lnTo>
                    <a:pt x="1637252" y="343948"/>
                  </a:lnTo>
                  <a:lnTo>
                    <a:pt x="1634871" y="344138"/>
                  </a:lnTo>
                  <a:lnTo>
                    <a:pt x="1636300" y="359092"/>
                  </a:lnTo>
                  <a:lnTo>
                    <a:pt x="1632014" y="361283"/>
                  </a:lnTo>
                  <a:lnTo>
                    <a:pt x="1636490" y="379381"/>
                  </a:lnTo>
                  <a:lnTo>
                    <a:pt x="1624489" y="389287"/>
                  </a:lnTo>
                  <a:lnTo>
                    <a:pt x="1622869" y="397573"/>
                  </a:lnTo>
                  <a:lnTo>
                    <a:pt x="1614202" y="401383"/>
                  </a:lnTo>
                  <a:lnTo>
                    <a:pt x="1615059" y="409385"/>
                  </a:lnTo>
                  <a:lnTo>
                    <a:pt x="1611344" y="425101"/>
                  </a:lnTo>
                  <a:lnTo>
                    <a:pt x="1599248" y="425291"/>
                  </a:lnTo>
                  <a:lnTo>
                    <a:pt x="1603724" y="431959"/>
                  </a:lnTo>
                  <a:lnTo>
                    <a:pt x="1616964" y="435007"/>
                  </a:lnTo>
                  <a:lnTo>
                    <a:pt x="1626965" y="443103"/>
                  </a:lnTo>
                  <a:lnTo>
                    <a:pt x="1613059" y="465106"/>
                  </a:lnTo>
                  <a:lnTo>
                    <a:pt x="1616869" y="475488"/>
                  </a:lnTo>
                  <a:lnTo>
                    <a:pt x="1614773" y="484441"/>
                  </a:lnTo>
                  <a:lnTo>
                    <a:pt x="1606106" y="490728"/>
                  </a:lnTo>
                  <a:lnTo>
                    <a:pt x="1604010" y="498253"/>
                  </a:lnTo>
                  <a:lnTo>
                    <a:pt x="1589437" y="498158"/>
                  </a:lnTo>
                  <a:lnTo>
                    <a:pt x="1587151" y="505301"/>
                  </a:lnTo>
                  <a:lnTo>
                    <a:pt x="1583531" y="527018"/>
                  </a:lnTo>
                  <a:lnTo>
                    <a:pt x="1587341" y="527018"/>
                  </a:lnTo>
                  <a:lnTo>
                    <a:pt x="1590865" y="540163"/>
                  </a:lnTo>
                  <a:lnTo>
                    <a:pt x="1587722" y="540258"/>
                  </a:lnTo>
                  <a:lnTo>
                    <a:pt x="1586865" y="544259"/>
                  </a:lnTo>
                  <a:lnTo>
                    <a:pt x="1580864" y="543973"/>
                  </a:lnTo>
                  <a:lnTo>
                    <a:pt x="1586008" y="557403"/>
                  </a:lnTo>
                  <a:lnTo>
                    <a:pt x="1582960" y="558641"/>
                  </a:lnTo>
                  <a:lnTo>
                    <a:pt x="1585055" y="572357"/>
                  </a:lnTo>
                  <a:lnTo>
                    <a:pt x="1590865" y="572167"/>
                  </a:lnTo>
                  <a:lnTo>
                    <a:pt x="1592009" y="577787"/>
                  </a:lnTo>
                  <a:lnTo>
                    <a:pt x="1572959" y="586073"/>
                  </a:lnTo>
                  <a:lnTo>
                    <a:pt x="1566863" y="592265"/>
                  </a:lnTo>
                  <a:lnTo>
                    <a:pt x="1567910" y="601790"/>
                  </a:lnTo>
                  <a:lnTo>
                    <a:pt x="1573054" y="608838"/>
                  </a:lnTo>
                  <a:lnTo>
                    <a:pt x="1577816" y="607981"/>
                  </a:lnTo>
                  <a:lnTo>
                    <a:pt x="1592580" y="615410"/>
                  </a:lnTo>
                  <a:lnTo>
                    <a:pt x="1597438" y="623506"/>
                  </a:lnTo>
                  <a:lnTo>
                    <a:pt x="1594104" y="625792"/>
                  </a:lnTo>
                  <a:lnTo>
                    <a:pt x="1600676" y="634365"/>
                  </a:lnTo>
                  <a:lnTo>
                    <a:pt x="1597438" y="637699"/>
                  </a:lnTo>
                  <a:lnTo>
                    <a:pt x="1612678" y="660464"/>
                  </a:lnTo>
                  <a:lnTo>
                    <a:pt x="1623060" y="671227"/>
                  </a:lnTo>
                  <a:lnTo>
                    <a:pt x="1624013" y="682181"/>
                  </a:lnTo>
                  <a:lnTo>
                    <a:pt x="1618107" y="687419"/>
                  </a:lnTo>
                  <a:lnTo>
                    <a:pt x="1590199" y="694277"/>
                  </a:lnTo>
                  <a:lnTo>
                    <a:pt x="1580674" y="705898"/>
                  </a:lnTo>
                  <a:lnTo>
                    <a:pt x="1573625" y="710184"/>
                  </a:lnTo>
                  <a:lnTo>
                    <a:pt x="1557623" y="712089"/>
                  </a:lnTo>
                  <a:lnTo>
                    <a:pt x="1551718" y="715327"/>
                  </a:lnTo>
                  <a:lnTo>
                    <a:pt x="1541145" y="713042"/>
                  </a:lnTo>
                  <a:lnTo>
                    <a:pt x="1539050" y="722090"/>
                  </a:lnTo>
                  <a:lnTo>
                    <a:pt x="1548860" y="723043"/>
                  </a:lnTo>
                  <a:lnTo>
                    <a:pt x="1550289" y="726186"/>
                  </a:lnTo>
                  <a:lnTo>
                    <a:pt x="1557814" y="723995"/>
                  </a:lnTo>
                  <a:lnTo>
                    <a:pt x="1573149" y="724471"/>
                  </a:lnTo>
                  <a:lnTo>
                    <a:pt x="1573244" y="726662"/>
                  </a:lnTo>
                  <a:lnTo>
                    <a:pt x="1577626" y="726948"/>
                  </a:lnTo>
                  <a:lnTo>
                    <a:pt x="1578673" y="742760"/>
                  </a:lnTo>
                  <a:lnTo>
                    <a:pt x="1565624" y="741902"/>
                  </a:lnTo>
                  <a:lnTo>
                    <a:pt x="1569339" y="753427"/>
                  </a:lnTo>
                  <a:lnTo>
                    <a:pt x="1580960" y="764191"/>
                  </a:lnTo>
                  <a:lnTo>
                    <a:pt x="1562005" y="754761"/>
                  </a:lnTo>
                  <a:lnTo>
                    <a:pt x="1545622" y="752094"/>
                  </a:lnTo>
                  <a:lnTo>
                    <a:pt x="1535811" y="745903"/>
                  </a:lnTo>
                  <a:lnTo>
                    <a:pt x="1536097" y="763429"/>
                  </a:lnTo>
                  <a:lnTo>
                    <a:pt x="1533144" y="762762"/>
                  </a:lnTo>
                  <a:lnTo>
                    <a:pt x="1533239" y="771906"/>
                  </a:lnTo>
                  <a:lnTo>
                    <a:pt x="1518190" y="768477"/>
                  </a:lnTo>
                  <a:lnTo>
                    <a:pt x="1517999" y="770192"/>
                  </a:lnTo>
                  <a:lnTo>
                    <a:pt x="1517904" y="780479"/>
                  </a:lnTo>
                  <a:lnTo>
                    <a:pt x="1559433" y="792861"/>
                  </a:lnTo>
                  <a:lnTo>
                    <a:pt x="1560671" y="801815"/>
                  </a:lnTo>
                  <a:lnTo>
                    <a:pt x="1555718" y="805910"/>
                  </a:lnTo>
                  <a:lnTo>
                    <a:pt x="1556956" y="813625"/>
                  </a:lnTo>
                  <a:lnTo>
                    <a:pt x="1561052" y="813340"/>
                  </a:lnTo>
                  <a:lnTo>
                    <a:pt x="1561624" y="815912"/>
                  </a:lnTo>
                  <a:lnTo>
                    <a:pt x="1556385" y="817531"/>
                  </a:lnTo>
                  <a:lnTo>
                    <a:pt x="1561624" y="832294"/>
                  </a:lnTo>
                  <a:lnTo>
                    <a:pt x="1565815" y="830294"/>
                  </a:lnTo>
                  <a:lnTo>
                    <a:pt x="1566101" y="832675"/>
                  </a:lnTo>
                  <a:lnTo>
                    <a:pt x="1563815" y="845248"/>
                  </a:lnTo>
                  <a:lnTo>
                    <a:pt x="1558195" y="852106"/>
                  </a:lnTo>
                  <a:lnTo>
                    <a:pt x="1555718" y="876967"/>
                  </a:lnTo>
                  <a:lnTo>
                    <a:pt x="1558861" y="879824"/>
                  </a:lnTo>
                  <a:lnTo>
                    <a:pt x="1567244" y="878205"/>
                  </a:lnTo>
                  <a:lnTo>
                    <a:pt x="1576673" y="871156"/>
                  </a:lnTo>
                  <a:lnTo>
                    <a:pt x="1581531" y="875062"/>
                  </a:lnTo>
                  <a:lnTo>
                    <a:pt x="1594580" y="909923"/>
                  </a:lnTo>
                  <a:lnTo>
                    <a:pt x="1596485" y="931736"/>
                  </a:lnTo>
                  <a:lnTo>
                    <a:pt x="1619345" y="957263"/>
                  </a:lnTo>
                  <a:lnTo>
                    <a:pt x="1627537" y="963263"/>
                  </a:lnTo>
                  <a:lnTo>
                    <a:pt x="1635823" y="965740"/>
                  </a:lnTo>
                  <a:lnTo>
                    <a:pt x="1637348" y="971455"/>
                  </a:lnTo>
                  <a:lnTo>
                    <a:pt x="1639252" y="979456"/>
                  </a:lnTo>
                  <a:lnTo>
                    <a:pt x="1633442" y="998791"/>
                  </a:lnTo>
                  <a:lnTo>
                    <a:pt x="1612773" y="1026128"/>
                  </a:lnTo>
                  <a:lnTo>
                    <a:pt x="1577054" y="1051274"/>
                  </a:lnTo>
                  <a:lnTo>
                    <a:pt x="1566386" y="1054703"/>
                  </a:lnTo>
                  <a:lnTo>
                    <a:pt x="1555814" y="1064133"/>
                  </a:lnTo>
                  <a:lnTo>
                    <a:pt x="1535621" y="1072515"/>
                  </a:lnTo>
                  <a:lnTo>
                    <a:pt x="1533811" y="1087184"/>
                  </a:lnTo>
                  <a:lnTo>
                    <a:pt x="1534954" y="1097852"/>
                  </a:lnTo>
                  <a:lnTo>
                    <a:pt x="1502378" y="1100423"/>
                  </a:lnTo>
                  <a:lnTo>
                    <a:pt x="1475804" y="1098137"/>
                  </a:lnTo>
                  <a:lnTo>
                    <a:pt x="1471136" y="1100899"/>
                  </a:lnTo>
                  <a:lnTo>
                    <a:pt x="1468755" y="1113949"/>
                  </a:lnTo>
                  <a:lnTo>
                    <a:pt x="1470946" y="1117759"/>
                  </a:lnTo>
                  <a:lnTo>
                    <a:pt x="1470089" y="1127474"/>
                  </a:lnTo>
                  <a:lnTo>
                    <a:pt x="1476947" y="1128427"/>
                  </a:lnTo>
                  <a:lnTo>
                    <a:pt x="1477709" y="1142810"/>
                  </a:lnTo>
                  <a:lnTo>
                    <a:pt x="1479614" y="1144715"/>
                  </a:lnTo>
                  <a:lnTo>
                    <a:pt x="1482852" y="1143381"/>
                  </a:lnTo>
                  <a:lnTo>
                    <a:pt x="1485805" y="1148048"/>
                  </a:lnTo>
                  <a:lnTo>
                    <a:pt x="1485900" y="1154620"/>
                  </a:lnTo>
                  <a:lnTo>
                    <a:pt x="1502664" y="1143381"/>
                  </a:lnTo>
                  <a:lnTo>
                    <a:pt x="1499997" y="1154240"/>
                  </a:lnTo>
                  <a:lnTo>
                    <a:pt x="1507046" y="1165098"/>
                  </a:lnTo>
                  <a:lnTo>
                    <a:pt x="1515713" y="1168241"/>
                  </a:lnTo>
                  <a:lnTo>
                    <a:pt x="1511236" y="1171575"/>
                  </a:lnTo>
                  <a:lnTo>
                    <a:pt x="1512094" y="1174052"/>
                  </a:lnTo>
                  <a:lnTo>
                    <a:pt x="1528572" y="1169765"/>
                  </a:lnTo>
                  <a:lnTo>
                    <a:pt x="1524762" y="1198626"/>
                  </a:lnTo>
                  <a:lnTo>
                    <a:pt x="1519809" y="1200150"/>
                  </a:lnTo>
                  <a:lnTo>
                    <a:pt x="1509808" y="1212152"/>
                  </a:lnTo>
                  <a:lnTo>
                    <a:pt x="1497902" y="1211485"/>
                  </a:lnTo>
                  <a:lnTo>
                    <a:pt x="1465802" y="1220629"/>
                  </a:lnTo>
                  <a:lnTo>
                    <a:pt x="1419225" y="1223677"/>
                  </a:lnTo>
                  <a:lnTo>
                    <a:pt x="1400651" y="1240822"/>
                  </a:lnTo>
                  <a:lnTo>
                    <a:pt x="1308926" y="1300544"/>
                  </a:lnTo>
                  <a:lnTo>
                    <a:pt x="1296543" y="1323785"/>
                  </a:lnTo>
                  <a:lnTo>
                    <a:pt x="1302258" y="1337977"/>
                  </a:lnTo>
                  <a:lnTo>
                    <a:pt x="1289304" y="1339024"/>
                  </a:lnTo>
                  <a:lnTo>
                    <a:pt x="1274635" y="1335405"/>
                  </a:lnTo>
                  <a:lnTo>
                    <a:pt x="1252347" y="1343692"/>
                  </a:lnTo>
                  <a:lnTo>
                    <a:pt x="1240631" y="1361027"/>
                  </a:lnTo>
                  <a:lnTo>
                    <a:pt x="1237774" y="1369790"/>
                  </a:lnTo>
                  <a:lnTo>
                    <a:pt x="1206056" y="1364552"/>
                  </a:lnTo>
                  <a:lnTo>
                    <a:pt x="1192625" y="1387602"/>
                  </a:lnTo>
                  <a:lnTo>
                    <a:pt x="1189196" y="1416558"/>
                  </a:lnTo>
                  <a:lnTo>
                    <a:pt x="1213676" y="1432274"/>
                  </a:lnTo>
                  <a:lnTo>
                    <a:pt x="1215676" y="1423892"/>
                  </a:lnTo>
                  <a:lnTo>
                    <a:pt x="1219581" y="1425131"/>
                  </a:lnTo>
                  <a:lnTo>
                    <a:pt x="1238726" y="1443038"/>
                  </a:lnTo>
                  <a:lnTo>
                    <a:pt x="1237393" y="1454849"/>
                  </a:lnTo>
                  <a:lnTo>
                    <a:pt x="1241108" y="1479709"/>
                  </a:lnTo>
                  <a:lnTo>
                    <a:pt x="1233678" y="1480185"/>
                  </a:lnTo>
                  <a:lnTo>
                    <a:pt x="1235011" y="1487519"/>
                  </a:lnTo>
                  <a:lnTo>
                    <a:pt x="1240631" y="1486662"/>
                  </a:lnTo>
                  <a:lnTo>
                    <a:pt x="1244156" y="1506855"/>
                  </a:lnTo>
                  <a:lnTo>
                    <a:pt x="1215771" y="1504474"/>
                  </a:lnTo>
                  <a:lnTo>
                    <a:pt x="1213294" y="1490663"/>
                  </a:lnTo>
                  <a:lnTo>
                    <a:pt x="1187291" y="1499330"/>
                  </a:lnTo>
                  <a:lnTo>
                    <a:pt x="1163193" y="1513523"/>
                  </a:lnTo>
                  <a:lnTo>
                    <a:pt x="1146905" y="1532001"/>
                  </a:lnTo>
                  <a:lnTo>
                    <a:pt x="1133189" y="1543145"/>
                  </a:lnTo>
                  <a:lnTo>
                    <a:pt x="1133570" y="1552099"/>
                  </a:lnTo>
                  <a:lnTo>
                    <a:pt x="1119569" y="1557147"/>
                  </a:lnTo>
                  <a:lnTo>
                    <a:pt x="1120235" y="1561719"/>
                  </a:lnTo>
                  <a:lnTo>
                    <a:pt x="1089184" y="1584007"/>
                  </a:lnTo>
                  <a:lnTo>
                    <a:pt x="1090613" y="1591628"/>
                  </a:lnTo>
                  <a:lnTo>
                    <a:pt x="1085183" y="1594390"/>
                  </a:lnTo>
                  <a:lnTo>
                    <a:pt x="1084707" y="1598676"/>
                  </a:lnTo>
                  <a:lnTo>
                    <a:pt x="1091375" y="1600486"/>
                  </a:lnTo>
                  <a:lnTo>
                    <a:pt x="1091756" y="1607534"/>
                  </a:lnTo>
                  <a:lnTo>
                    <a:pt x="1089660" y="1607820"/>
                  </a:lnTo>
                  <a:lnTo>
                    <a:pt x="1094042" y="1620012"/>
                  </a:lnTo>
                  <a:lnTo>
                    <a:pt x="1089851" y="1621917"/>
                  </a:lnTo>
                  <a:lnTo>
                    <a:pt x="1094042" y="1644872"/>
                  </a:lnTo>
                  <a:lnTo>
                    <a:pt x="1079849" y="1650778"/>
                  </a:lnTo>
                  <a:lnTo>
                    <a:pt x="1083088" y="1660017"/>
                  </a:lnTo>
                  <a:lnTo>
                    <a:pt x="1078897" y="1694688"/>
                  </a:lnTo>
                  <a:lnTo>
                    <a:pt x="1083183" y="1711262"/>
                  </a:lnTo>
                  <a:lnTo>
                    <a:pt x="1049179" y="1723453"/>
                  </a:lnTo>
                  <a:lnTo>
                    <a:pt x="1038797" y="1720977"/>
                  </a:lnTo>
                  <a:lnTo>
                    <a:pt x="1040511" y="1703451"/>
                  </a:lnTo>
                  <a:lnTo>
                    <a:pt x="1030129" y="1699832"/>
                  </a:lnTo>
                  <a:lnTo>
                    <a:pt x="1030224" y="1697355"/>
                  </a:lnTo>
                  <a:lnTo>
                    <a:pt x="1019842" y="1698689"/>
                  </a:lnTo>
                  <a:lnTo>
                    <a:pt x="1019747" y="1682687"/>
                  </a:lnTo>
                  <a:lnTo>
                    <a:pt x="1004602" y="1684687"/>
                  </a:lnTo>
                  <a:lnTo>
                    <a:pt x="1004316" y="1676019"/>
                  </a:lnTo>
                  <a:lnTo>
                    <a:pt x="994601" y="1679353"/>
                  </a:lnTo>
                  <a:lnTo>
                    <a:pt x="993267" y="1674209"/>
                  </a:lnTo>
                  <a:lnTo>
                    <a:pt x="990028" y="1675924"/>
                  </a:lnTo>
                  <a:lnTo>
                    <a:pt x="988505" y="1672590"/>
                  </a:lnTo>
                  <a:lnTo>
                    <a:pt x="986123" y="1672876"/>
                  </a:lnTo>
                  <a:lnTo>
                    <a:pt x="985837" y="1669542"/>
                  </a:lnTo>
                  <a:lnTo>
                    <a:pt x="994982" y="1668304"/>
                  </a:lnTo>
                  <a:lnTo>
                    <a:pt x="1005935" y="1660207"/>
                  </a:lnTo>
                  <a:lnTo>
                    <a:pt x="1005268" y="1656398"/>
                  </a:lnTo>
                  <a:lnTo>
                    <a:pt x="1009269" y="1653921"/>
                  </a:lnTo>
                  <a:lnTo>
                    <a:pt x="1008031" y="1651540"/>
                  </a:lnTo>
                  <a:lnTo>
                    <a:pt x="997744" y="1649159"/>
                  </a:lnTo>
                  <a:lnTo>
                    <a:pt x="978980" y="1652778"/>
                  </a:lnTo>
                  <a:lnTo>
                    <a:pt x="974884" y="1656016"/>
                  </a:lnTo>
                  <a:lnTo>
                    <a:pt x="969931" y="1652397"/>
                  </a:lnTo>
                  <a:lnTo>
                    <a:pt x="960025" y="1634299"/>
                  </a:lnTo>
                  <a:lnTo>
                    <a:pt x="955453" y="1632871"/>
                  </a:lnTo>
                  <a:lnTo>
                    <a:pt x="959168" y="1625537"/>
                  </a:lnTo>
                  <a:lnTo>
                    <a:pt x="957739" y="1614011"/>
                  </a:lnTo>
                  <a:lnTo>
                    <a:pt x="934974" y="1625822"/>
                  </a:lnTo>
                  <a:lnTo>
                    <a:pt x="921925" y="1627251"/>
                  </a:lnTo>
                  <a:lnTo>
                    <a:pt x="903827" y="1622203"/>
                  </a:lnTo>
                  <a:lnTo>
                    <a:pt x="909637" y="1604963"/>
                  </a:lnTo>
                  <a:lnTo>
                    <a:pt x="915257" y="1598200"/>
                  </a:lnTo>
                  <a:lnTo>
                    <a:pt x="911352" y="1589532"/>
                  </a:lnTo>
                  <a:lnTo>
                    <a:pt x="902589" y="1598105"/>
                  </a:lnTo>
                  <a:lnTo>
                    <a:pt x="882587" y="1597628"/>
                  </a:lnTo>
                  <a:lnTo>
                    <a:pt x="873157" y="1600105"/>
                  </a:lnTo>
                  <a:lnTo>
                    <a:pt x="868394" y="1604201"/>
                  </a:lnTo>
                  <a:lnTo>
                    <a:pt x="851630" y="1595247"/>
                  </a:lnTo>
                  <a:lnTo>
                    <a:pt x="848582" y="1587437"/>
                  </a:lnTo>
                  <a:lnTo>
                    <a:pt x="853440" y="1584674"/>
                  </a:lnTo>
                  <a:lnTo>
                    <a:pt x="843343" y="1583245"/>
                  </a:lnTo>
                  <a:lnTo>
                    <a:pt x="843915" y="1585055"/>
                  </a:lnTo>
                  <a:lnTo>
                    <a:pt x="836390" y="1589246"/>
                  </a:lnTo>
                  <a:lnTo>
                    <a:pt x="822389" y="1584770"/>
                  </a:lnTo>
                  <a:lnTo>
                    <a:pt x="804196" y="1598200"/>
                  </a:lnTo>
                  <a:lnTo>
                    <a:pt x="799719" y="1606582"/>
                  </a:lnTo>
                  <a:lnTo>
                    <a:pt x="786765" y="1602486"/>
                  </a:lnTo>
                  <a:lnTo>
                    <a:pt x="789908" y="1604963"/>
                  </a:lnTo>
                  <a:lnTo>
                    <a:pt x="788099" y="1609916"/>
                  </a:lnTo>
                  <a:lnTo>
                    <a:pt x="780478" y="1606582"/>
                  </a:lnTo>
                  <a:lnTo>
                    <a:pt x="780764" y="1605344"/>
                  </a:lnTo>
                  <a:lnTo>
                    <a:pt x="780193" y="1604963"/>
                  </a:lnTo>
                  <a:lnTo>
                    <a:pt x="774954" y="1605534"/>
                  </a:lnTo>
                  <a:lnTo>
                    <a:pt x="768001" y="1604486"/>
                  </a:lnTo>
                  <a:lnTo>
                    <a:pt x="769334" y="1603915"/>
                  </a:lnTo>
                  <a:lnTo>
                    <a:pt x="775049" y="1605344"/>
                  </a:lnTo>
                  <a:lnTo>
                    <a:pt x="777145" y="1604486"/>
                  </a:lnTo>
                  <a:lnTo>
                    <a:pt x="780288" y="1604677"/>
                  </a:lnTo>
                  <a:lnTo>
                    <a:pt x="780764" y="1605248"/>
                  </a:lnTo>
                  <a:lnTo>
                    <a:pt x="782193" y="1600105"/>
                  </a:lnTo>
                  <a:lnTo>
                    <a:pt x="778288" y="1597247"/>
                  </a:lnTo>
                  <a:lnTo>
                    <a:pt x="774573" y="1602010"/>
                  </a:lnTo>
                  <a:lnTo>
                    <a:pt x="761333" y="1605058"/>
                  </a:lnTo>
                  <a:lnTo>
                    <a:pt x="760381" y="1616012"/>
                  </a:lnTo>
                  <a:lnTo>
                    <a:pt x="756857" y="1617631"/>
                  </a:lnTo>
                  <a:lnTo>
                    <a:pt x="756190" y="1622774"/>
                  </a:lnTo>
                  <a:lnTo>
                    <a:pt x="759619" y="1634014"/>
                  </a:lnTo>
                  <a:lnTo>
                    <a:pt x="757714" y="1637633"/>
                  </a:lnTo>
                  <a:lnTo>
                    <a:pt x="760285" y="1638681"/>
                  </a:lnTo>
                  <a:lnTo>
                    <a:pt x="756666" y="1642205"/>
                  </a:lnTo>
                  <a:lnTo>
                    <a:pt x="749903" y="1642301"/>
                  </a:lnTo>
                  <a:lnTo>
                    <a:pt x="739807" y="1634204"/>
                  </a:lnTo>
                  <a:lnTo>
                    <a:pt x="732472" y="1641920"/>
                  </a:lnTo>
                  <a:lnTo>
                    <a:pt x="733044" y="1663160"/>
                  </a:lnTo>
                  <a:lnTo>
                    <a:pt x="737807" y="1661541"/>
                  </a:lnTo>
                  <a:lnTo>
                    <a:pt x="744474" y="1663256"/>
                  </a:lnTo>
                  <a:lnTo>
                    <a:pt x="748093" y="1678686"/>
                  </a:lnTo>
                  <a:lnTo>
                    <a:pt x="760666" y="1676781"/>
                  </a:lnTo>
                  <a:lnTo>
                    <a:pt x="763905" y="1681448"/>
                  </a:lnTo>
                  <a:lnTo>
                    <a:pt x="761619" y="1685544"/>
                  </a:lnTo>
                  <a:lnTo>
                    <a:pt x="754856" y="1683830"/>
                  </a:lnTo>
                  <a:lnTo>
                    <a:pt x="754570" y="1688782"/>
                  </a:lnTo>
                  <a:lnTo>
                    <a:pt x="765334" y="1693450"/>
                  </a:lnTo>
                  <a:lnTo>
                    <a:pt x="762572" y="1699927"/>
                  </a:lnTo>
                  <a:lnTo>
                    <a:pt x="770191" y="1700879"/>
                  </a:lnTo>
                  <a:lnTo>
                    <a:pt x="774764" y="1705737"/>
                  </a:lnTo>
                  <a:lnTo>
                    <a:pt x="773335" y="1707737"/>
                  </a:lnTo>
                  <a:lnTo>
                    <a:pt x="793242" y="1723835"/>
                  </a:lnTo>
                  <a:lnTo>
                    <a:pt x="777526" y="1723453"/>
                  </a:lnTo>
                  <a:lnTo>
                    <a:pt x="777335" y="1726882"/>
                  </a:lnTo>
                  <a:lnTo>
                    <a:pt x="779812" y="1730121"/>
                  </a:lnTo>
                  <a:lnTo>
                    <a:pt x="778574" y="1731740"/>
                  </a:lnTo>
                  <a:lnTo>
                    <a:pt x="796862" y="1737455"/>
                  </a:lnTo>
                  <a:lnTo>
                    <a:pt x="792670" y="1741646"/>
                  </a:lnTo>
                  <a:lnTo>
                    <a:pt x="787527" y="1742313"/>
                  </a:lnTo>
                  <a:lnTo>
                    <a:pt x="786193" y="1740027"/>
                  </a:lnTo>
                  <a:lnTo>
                    <a:pt x="791051" y="1740313"/>
                  </a:lnTo>
                  <a:lnTo>
                    <a:pt x="793718" y="1737265"/>
                  </a:lnTo>
                  <a:lnTo>
                    <a:pt x="785146" y="1735265"/>
                  </a:lnTo>
                  <a:lnTo>
                    <a:pt x="785051" y="1741170"/>
                  </a:lnTo>
                  <a:lnTo>
                    <a:pt x="780383" y="1741837"/>
                  </a:lnTo>
                  <a:lnTo>
                    <a:pt x="779240" y="1744694"/>
                  </a:lnTo>
                  <a:lnTo>
                    <a:pt x="794957" y="1759172"/>
                  </a:lnTo>
                  <a:lnTo>
                    <a:pt x="791337" y="1763363"/>
                  </a:lnTo>
                  <a:close/>
                  <a:moveTo>
                    <a:pt x="1511808" y="781145"/>
                  </a:moveTo>
                  <a:lnTo>
                    <a:pt x="1509617" y="761714"/>
                  </a:lnTo>
                  <a:lnTo>
                    <a:pt x="1492568" y="769144"/>
                  </a:lnTo>
                  <a:lnTo>
                    <a:pt x="1493139" y="778954"/>
                  </a:lnTo>
                  <a:lnTo>
                    <a:pt x="1496377" y="781336"/>
                  </a:lnTo>
                  <a:lnTo>
                    <a:pt x="1511808" y="78114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7" name="Freihandform: Form 196">
              <a:extLst>
                <a:ext uri="{FF2B5EF4-FFF2-40B4-BE49-F238E27FC236}">
                  <a16:creationId xmlns:a16="http://schemas.microsoft.com/office/drawing/2014/main" id="{793367B5-CB2D-4BFB-9FA9-87C1D875048A}"/>
                </a:ext>
              </a:extLst>
            </p:cNvPr>
            <p:cNvSpPr/>
            <p:nvPr/>
          </p:nvSpPr>
          <p:spPr>
            <a:xfrm>
              <a:off x="1529922" y="2005064"/>
              <a:ext cx="886050" cy="712800"/>
            </a:xfrm>
            <a:custGeom>
              <a:avLst/>
              <a:gdLst>
                <a:gd name="connsiteX0" fmla="*/ 1561052 w 1704975"/>
                <a:gd name="connsiteY0" fmla="*/ 465201 h 1371600"/>
                <a:gd name="connsiteX1" fmla="*/ 1564005 w 1704975"/>
                <a:gd name="connsiteY1" fmla="*/ 467296 h 1371600"/>
                <a:gd name="connsiteX2" fmla="*/ 1559052 w 1704975"/>
                <a:gd name="connsiteY2" fmla="*/ 465487 h 1371600"/>
                <a:gd name="connsiteX3" fmla="*/ 1561052 w 1704975"/>
                <a:gd name="connsiteY3" fmla="*/ 465201 h 1371600"/>
                <a:gd name="connsiteX4" fmla="*/ 11430 w 1704975"/>
                <a:gd name="connsiteY4" fmla="*/ 1307878 h 1371600"/>
                <a:gd name="connsiteX5" fmla="*/ 9525 w 1704975"/>
                <a:gd name="connsiteY5" fmla="*/ 1301782 h 1371600"/>
                <a:gd name="connsiteX6" fmla="*/ 30004 w 1704975"/>
                <a:gd name="connsiteY6" fmla="*/ 1296543 h 1371600"/>
                <a:gd name="connsiteX7" fmla="*/ 28670 w 1704975"/>
                <a:gd name="connsiteY7" fmla="*/ 1276255 h 1371600"/>
                <a:gd name="connsiteX8" fmla="*/ 34290 w 1704975"/>
                <a:gd name="connsiteY8" fmla="*/ 1275778 h 1371600"/>
                <a:gd name="connsiteX9" fmla="*/ 31718 w 1704975"/>
                <a:gd name="connsiteY9" fmla="*/ 1255871 h 1371600"/>
                <a:gd name="connsiteX10" fmla="*/ 34290 w 1704975"/>
                <a:gd name="connsiteY10" fmla="*/ 1255014 h 1371600"/>
                <a:gd name="connsiteX11" fmla="*/ 27051 w 1704975"/>
                <a:gd name="connsiteY11" fmla="*/ 1227392 h 1371600"/>
                <a:gd name="connsiteX12" fmla="*/ 32766 w 1704975"/>
                <a:gd name="connsiteY12" fmla="*/ 1221105 h 1371600"/>
                <a:gd name="connsiteX13" fmla="*/ 27146 w 1704975"/>
                <a:gd name="connsiteY13" fmla="*/ 1210627 h 1371600"/>
                <a:gd name="connsiteX14" fmla="*/ 29813 w 1704975"/>
                <a:gd name="connsiteY14" fmla="*/ 1209389 h 1371600"/>
                <a:gd name="connsiteX15" fmla="*/ 30385 w 1704975"/>
                <a:gd name="connsiteY15" fmla="*/ 1197483 h 1371600"/>
                <a:gd name="connsiteX16" fmla="*/ 27241 w 1704975"/>
                <a:gd name="connsiteY16" fmla="*/ 1193197 h 1371600"/>
                <a:gd name="connsiteX17" fmla="*/ 35338 w 1704975"/>
                <a:gd name="connsiteY17" fmla="*/ 1187863 h 1371600"/>
                <a:gd name="connsiteX18" fmla="*/ 33242 w 1704975"/>
                <a:gd name="connsiteY18" fmla="*/ 1184910 h 1371600"/>
                <a:gd name="connsiteX19" fmla="*/ 34480 w 1704975"/>
                <a:gd name="connsiteY19" fmla="*/ 1175480 h 1371600"/>
                <a:gd name="connsiteX20" fmla="*/ 27527 w 1704975"/>
                <a:gd name="connsiteY20" fmla="*/ 1178909 h 1371600"/>
                <a:gd name="connsiteX21" fmla="*/ 21812 w 1704975"/>
                <a:gd name="connsiteY21" fmla="*/ 1168718 h 1371600"/>
                <a:gd name="connsiteX22" fmla="*/ 18383 w 1704975"/>
                <a:gd name="connsiteY22" fmla="*/ 1168527 h 1371600"/>
                <a:gd name="connsiteX23" fmla="*/ 14097 w 1704975"/>
                <a:gd name="connsiteY23" fmla="*/ 1158716 h 1371600"/>
                <a:gd name="connsiteX24" fmla="*/ 22383 w 1704975"/>
                <a:gd name="connsiteY24" fmla="*/ 1155287 h 1371600"/>
                <a:gd name="connsiteX25" fmla="*/ 21907 w 1704975"/>
                <a:gd name="connsiteY25" fmla="*/ 1150049 h 1371600"/>
                <a:gd name="connsiteX26" fmla="*/ 47530 w 1704975"/>
                <a:gd name="connsiteY26" fmla="*/ 1145286 h 1371600"/>
                <a:gd name="connsiteX27" fmla="*/ 76009 w 1704975"/>
                <a:gd name="connsiteY27" fmla="*/ 1133570 h 1371600"/>
                <a:gd name="connsiteX28" fmla="*/ 76962 w 1704975"/>
                <a:gd name="connsiteY28" fmla="*/ 1125569 h 1371600"/>
                <a:gd name="connsiteX29" fmla="*/ 79153 w 1704975"/>
                <a:gd name="connsiteY29" fmla="*/ 1125093 h 1371600"/>
                <a:gd name="connsiteX30" fmla="*/ 77533 w 1704975"/>
                <a:gd name="connsiteY30" fmla="*/ 1114806 h 1371600"/>
                <a:gd name="connsiteX31" fmla="*/ 83344 w 1704975"/>
                <a:gd name="connsiteY31" fmla="*/ 1110806 h 1371600"/>
                <a:gd name="connsiteX32" fmla="*/ 70675 w 1704975"/>
                <a:gd name="connsiteY32" fmla="*/ 1054418 h 1371600"/>
                <a:gd name="connsiteX33" fmla="*/ 61531 w 1704975"/>
                <a:gd name="connsiteY33" fmla="*/ 1058132 h 1371600"/>
                <a:gd name="connsiteX34" fmla="*/ 54292 w 1704975"/>
                <a:gd name="connsiteY34" fmla="*/ 1039749 h 1371600"/>
                <a:gd name="connsiteX35" fmla="*/ 60865 w 1704975"/>
                <a:gd name="connsiteY35" fmla="*/ 1033367 h 1371600"/>
                <a:gd name="connsiteX36" fmla="*/ 53245 w 1704975"/>
                <a:gd name="connsiteY36" fmla="*/ 1023461 h 1371600"/>
                <a:gd name="connsiteX37" fmla="*/ 55721 w 1704975"/>
                <a:gd name="connsiteY37" fmla="*/ 1022699 h 1371600"/>
                <a:gd name="connsiteX38" fmla="*/ 54102 w 1704975"/>
                <a:gd name="connsiteY38" fmla="*/ 1018127 h 1371600"/>
                <a:gd name="connsiteX39" fmla="*/ 51340 w 1704975"/>
                <a:gd name="connsiteY39" fmla="*/ 1018794 h 1371600"/>
                <a:gd name="connsiteX40" fmla="*/ 50292 w 1704975"/>
                <a:gd name="connsiteY40" fmla="*/ 996220 h 1371600"/>
                <a:gd name="connsiteX41" fmla="*/ 58007 w 1704975"/>
                <a:gd name="connsiteY41" fmla="*/ 994982 h 1371600"/>
                <a:gd name="connsiteX42" fmla="*/ 61531 w 1704975"/>
                <a:gd name="connsiteY42" fmla="*/ 987647 h 1371600"/>
                <a:gd name="connsiteX43" fmla="*/ 42577 w 1704975"/>
                <a:gd name="connsiteY43" fmla="*/ 903732 h 1371600"/>
                <a:gd name="connsiteX44" fmla="*/ 47149 w 1704975"/>
                <a:gd name="connsiteY44" fmla="*/ 902113 h 1371600"/>
                <a:gd name="connsiteX45" fmla="*/ 38671 w 1704975"/>
                <a:gd name="connsiteY45" fmla="*/ 876014 h 1371600"/>
                <a:gd name="connsiteX46" fmla="*/ 62579 w 1704975"/>
                <a:gd name="connsiteY46" fmla="*/ 865727 h 1371600"/>
                <a:gd name="connsiteX47" fmla="*/ 69723 w 1704975"/>
                <a:gd name="connsiteY47" fmla="*/ 874300 h 1371600"/>
                <a:gd name="connsiteX48" fmla="*/ 80772 w 1704975"/>
                <a:gd name="connsiteY48" fmla="*/ 872490 h 1371600"/>
                <a:gd name="connsiteX49" fmla="*/ 82677 w 1704975"/>
                <a:gd name="connsiteY49" fmla="*/ 869918 h 1371600"/>
                <a:gd name="connsiteX50" fmla="*/ 79057 w 1704975"/>
                <a:gd name="connsiteY50" fmla="*/ 871538 h 1371600"/>
                <a:gd name="connsiteX51" fmla="*/ 75914 w 1704975"/>
                <a:gd name="connsiteY51" fmla="*/ 865442 h 1371600"/>
                <a:gd name="connsiteX52" fmla="*/ 100965 w 1704975"/>
                <a:gd name="connsiteY52" fmla="*/ 850392 h 1371600"/>
                <a:gd name="connsiteX53" fmla="*/ 100489 w 1704975"/>
                <a:gd name="connsiteY53" fmla="*/ 837819 h 1371600"/>
                <a:gd name="connsiteX54" fmla="*/ 115443 w 1704975"/>
                <a:gd name="connsiteY54" fmla="*/ 843725 h 1371600"/>
                <a:gd name="connsiteX55" fmla="*/ 130778 w 1704975"/>
                <a:gd name="connsiteY55" fmla="*/ 840581 h 1371600"/>
                <a:gd name="connsiteX56" fmla="*/ 118967 w 1704975"/>
                <a:gd name="connsiteY56" fmla="*/ 810482 h 1371600"/>
                <a:gd name="connsiteX57" fmla="*/ 119062 w 1704975"/>
                <a:gd name="connsiteY57" fmla="*/ 802005 h 1371600"/>
                <a:gd name="connsiteX58" fmla="*/ 138970 w 1704975"/>
                <a:gd name="connsiteY58" fmla="*/ 804863 h 1371600"/>
                <a:gd name="connsiteX59" fmla="*/ 137922 w 1704975"/>
                <a:gd name="connsiteY59" fmla="*/ 791623 h 1371600"/>
                <a:gd name="connsiteX60" fmla="*/ 147256 w 1704975"/>
                <a:gd name="connsiteY60" fmla="*/ 792480 h 1371600"/>
                <a:gd name="connsiteX61" fmla="*/ 150114 w 1704975"/>
                <a:gd name="connsiteY61" fmla="*/ 785241 h 1371600"/>
                <a:gd name="connsiteX62" fmla="*/ 150781 w 1704975"/>
                <a:gd name="connsiteY62" fmla="*/ 777812 h 1371600"/>
                <a:gd name="connsiteX63" fmla="*/ 141065 w 1704975"/>
                <a:gd name="connsiteY63" fmla="*/ 777621 h 1371600"/>
                <a:gd name="connsiteX64" fmla="*/ 140303 w 1704975"/>
                <a:gd name="connsiteY64" fmla="*/ 766572 h 1371600"/>
                <a:gd name="connsiteX65" fmla="*/ 120300 w 1704975"/>
                <a:gd name="connsiteY65" fmla="*/ 763619 h 1371600"/>
                <a:gd name="connsiteX66" fmla="*/ 121444 w 1704975"/>
                <a:gd name="connsiteY66" fmla="*/ 713994 h 1371600"/>
                <a:gd name="connsiteX67" fmla="*/ 124587 w 1704975"/>
                <a:gd name="connsiteY67" fmla="*/ 713232 h 1371600"/>
                <a:gd name="connsiteX68" fmla="*/ 122206 w 1704975"/>
                <a:gd name="connsiteY68" fmla="*/ 704088 h 1371600"/>
                <a:gd name="connsiteX69" fmla="*/ 124587 w 1704975"/>
                <a:gd name="connsiteY69" fmla="*/ 700373 h 1371600"/>
                <a:gd name="connsiteX70" fmla="*/ 111633 w 1704975"/>
                <a:gd name="connsiteY70" fmla="*/ 661225 h 1371600"/>
                <a:gd name="connsiteX71" fmla="*/ 109252 w 1704975"/>
                <a:gd name="connsiteY71" fmla="*/ 645890 h 1371600"/>
                <a:gd name="connsiteX72" fmla="*/ 110204 w 1704975"/>
                <a:gd name="connsiteY72" fmla="*/ 643414 h 1371600"/>
                <a:gd name="connsiteX73" fmla="*/ 115729 w 1704975"/>
                <a:gd name="connsiteY73" fmla="*/ 642557 h 1371600"/>
                <a:gd name="connsiteX74" fmla="*/ 110014 w 1704975"/>
                <a:gd name="connsiteY74" fmla="*/ 642652 h 1371600"/>
                <a:gd name="connsiteX75" fmla="*/ 128016 w 1704975"/>
                <a:gd name="connsiteY75" fmla="*/ 639413 h 1371600"/>
                <a:gd name="connsiteX76" fmla="*/ 150495 w 1704975"/>
                <a:gd name="connsiteY76" fmla="*/ 629412 h 1371600"/>
                <a:gd name="connsiteX77" fmla="*/ 148875 w 1704975"/>
                <a:gd name="connsiteY77" fmla="*/ 619601 h 1371600"/>
                <a:gd name="connsiteX78" fmla="*/ 136303 w 1704975"/>
                <a:gd name="connsiteY78" fmla="*/ 614839 h 1371600"/>
                <a:gd name="connsiteX79" fmla="*/ 141351 w 1704975"/>
                <a:gd name="connsiteY79" fmla="*/ 582454 h 1371600"/>
                <a:gd name="connsiteX80" fmla="*/ 140494 w 1704975"/>
                <a:gd name="connsiteY80" fmla="*/ 565309 h 1371600"/>
                <a:gd name="connsiteX81" fmla="*/ 152686 w 1704975"/>
                <a:gd name="connsiteY81" fmla="*/ 566833 h 1371600"/>
                <a:gd name="connsiteX82" fmla="*/ 154686 w 1704975"/>
                <a:gd name="connsiteY82" fmla="*/ 529304 h 1371600"/>
                <a:gd name="connsiteX83" fmla="*/ 187071 w 1704975"/>
                <a:gd name="connsiteY83" fmla="*/ 527685 h 1371600"/>
                <a:gd name="connsiteX84" fmla="*/ 207454 w 1704975"/>
                <a:gd name="connsiteY84" fmla="*/ 534353 h 1371600"/>
                <a:gd name="connsiteX85" fmla="*/ 241078 w 1704975"/>
                <a:gd name="connsiteY85" fmla="*/ 529971 h 1371600"/>
                <a:gd name="connsiteX86" fmla="*/ 251460 w 1704975"/>
                <a:gd name="connsiteY86" fmla="*/ 525209 h 1371600"/>
                <a:gd name="connsiteX87" fmla="*/ 261556 w 1704975"/>
                <a:gd name="connsiteY87" fmla="*/ 524542 h 1371600"/>
                <a:gd name="connsiteX88" fmla="*/ 263271 w 1704975"/>
                <a:gd name="connsiteY88" fmla="*/ 534638 h 1371600"/>
                <a:gd name="connsiteX89" fmla="*/ 268796 w 1704975"/>
                <a:gd name="connsiteY89" fmla="*/ 536353 h 1371600"/>
                <a:gd name="connsiteX90" fmla="*/ 280606 w 1704975"/>
                <a:gd name="connsiteY90" fmla="*/ 549592 h 1371600"/>
                <a:gd name="connsiteX91" fmla="*/ 292703 w 1704975"/>
                <a:gd name="connsiteY91" fmla="*/ 550640 h 1371600"/>
                <a:gd name="connsiteX92" fmla="*/ 291846 w 1704975"/>
                <a:gd name="connsiteY92" fmla="*/ 513016 h 1371600"/>
                <a:gd name="connsiteX93" fmla="*/ 296132 w 1704975"/>
                <a:gd name="connsiteY93" fmla="*/ 478631 h 1371600"/>
                <a:gd name="connsiteX94" fmla="*/ 298609 w 1704975"/>
                <a:gd name="connsiteY94" fmla="*/ 479393 h 1371600"/>
                <a:gd name="connsiteX95" fmla="*/ 300228 w 1704975"/>
                <a:gd name="connsiteY95" fmla="*/ 470059 h 1371600"/>
                <a:gd name="connsiteX96" fmla="*/ 305467 w 1704975"/>
                <a:gd name="connsiteY96" fmla="*/ 470821 h 1371600"/>
                <a:gd name="connsiteX97" fmla="*/ 307657 w 1704975"/>
                <a:gd name="connsiteY97" fmla="*/ 463010 h 1371600"/>
                <a:gd name="connsiteX98" fmla="*/ 309562 w 1704975"/>
                <a:gd name="connsiteY98" fmla="*/ 463105 h 1371600"/>
                <a:gd name="connsiteX99" fmla="*/ 310324 w 1704975"/>
                <a:gd name="connsiteY99" fmla="*/ 454057 h 1371600"/>
                <a:gd name="connsiteX100" fmla="*/ 327469 w 1704975"/>
                <a:gd name="connsiteY100" fmla="*/ 455200 h 1371600"/>
                <a:gd name="connsiteX101" fmla="*/ 328136 w 1704975"/>
                <a:gd name="connsiteY101" fmla="*/ 449866 h 1371600"/>
                <a:gd name="connsiteX102" fmla="*/ 334423 w 1704975"/>
                <a:gd name="connsiteY102" fmla="*/ 450342 h 1371600"/>
                <a:gd name="connsiteX103" fmla="*/ 330613 w 1704975"/>
                <a:gd name="connsiteY103" fmla="*/ 473012 h 1371600"/>
                <a:gd name="connsiteX104" fmla="*/ 336613 w 1704975"/>
                <a:gd name="connsiteY104" fmla="*/ 474535 h 1371600"/>
                <a:gd name="connsiteX105" fmla="*/ 337566 w 1704975"/>
                <a:gd name="connsiteY105" fmla="*/ 450247 h 1371600"/>
                <a:gd name="connsiteX106" fmla="*/ 353092 w 1704975"/>
                <a:gd name="connsiteY106" fmla="*/ 450533 h 1371600"/>
                <a:gd name="connsiteX107" fmla="*/ 367189 w 1704975"/>
                <a:gd name="connsiteY107" fmla="*/ 455581 h 1371600"/>
                <a:gd name="connsiteX108" fmla="*/ 370046 w 1704975"/>
                <a:gd name="connsiteY108" fmla="*/ 439579 h 1371600"/>
                <a:gd name="connsiteX109" fmla="*/ 365569 w 1704975"/>
                <a:gd name="connsiteY109" fmla="*/ 433864 h 1371600"/>
                <a:gd name="connsiteX110" fmla="*/ 370713 w 1704975"/>
                <a:gd name="connsiteY110" fmla="*/ 434054 h 1371600"/>
                <a:gd name="connsiteX111" fmla="*/ 375190 w 1704975"/>
                <a:gd name="connsiteY111" fmla="*/ 401860 h 1371600"/>
                <a:gd name="connsiteX112" fmla="*/ 389382 w 1704975"/>
                <a:gd name="connsiteY112" fmla="*/ 405289 h 1371600"/>
                <a:gd name="connsiteX113" fmla="*/ 385477 w 1704975"/>
                <a:gd name="connsiteY113" fmla="*/ 387096 h 1371600"/>
                <a:gd name="connsiteX114" fmla="*/ 385096 w 1704975"/>
                <a:gd name="connsiteY114" fmla="*/ 368237 h 1371600"/>
                <a:gd name="connsiteX115" fmla="*/ 381476 w 1704975"/>
                <a:gd name="connsiteY115" fmla="*/ 348139 h 1371600"/>
                <a:gd name="connsiteX116" fmla="*/ 374428 w 1704975"/>
                <a:gd name="connsiteY116" fmla="*/ 349187 h 1371600"/>
                <a:gd name="connsiteX117" fmla="*/ 373189 w 1704975"/>
                <a:gd name="connsiteY117" fmla="*/ 340424 h 1371600"/>
                <a:gd name="connsiteX118" fmla="*/ 354997 w 1704975"/>
                <a:gd name="connsiteY118" fmla="*/ 345281 h 1371600"/>
                <a:gd name="connsiteX119" fmla="*/ 355854 w 1704975"/>
                <a:gd name="connsiteY119" fmla="*/ 336899 h 1371600"/>
                <a:gd name="connsiteX120" fmla="*/ 344614 w 1704975"/>
                <a:gd name="connsiteY120" fmla="*/ 338614 h 1371600"/>
                <a:gd name="connsiteX121" fmla="*/ 343662 w 1704975"/>
                <a:gd name="connsiteY121" fmla="*/ 328708 h 1371600"/>
                <a:gd name="connsiteX122" fmla="*/ 347091 w 1704975"/>
                <a:gd name="connsiteY122" fmla="*/ 322326 h 1371600"/>
                <a:gd name="connsiteX123" fmla="*/ 342043 w 1704975"/>
                <a:gd name="connsiteY123" fmla="*/ 322421 h 1371600"/>
                <a:gd name="connsiteX124" fmla="*/ 340709 w 1704975"/>
                <a:gd name="connsiteY124" fmla="*/ 314706 h 1371600"/>
                <a:gd name="connsiteX125" fmla="*/ 341471 w 1704975"/>
                <a:gd name="connsiteY125" fmla="*/ 309848 h 1371600"/>
                <a:gd name="connsiteX126" fmla="*/ 344996 w 1704975"/>
                <a:gd name="connsiteY126" fmla="*/ 309848 h 1371600"/>
                <a:gd name="connsiteX127" fmla="*/ 344710 w 1704975"/>
                <a:gd name="connsiteY127" fmla="*/ 305276 h 1371600"/>
                <a:gd name="connsiteX128" fmla="*/ 346424 w 1704975"/>
                <a:gd name="connsiteY128" fmla="*/ 305371 h 1371600"/>
                <a:gd name="connsiteX129" fmla="*/ 345853 w 1704975"/>
                <a:gd name="connsiteY129" fmla="*/ 286607 h 1371600"/>
                <a:gd name="connsiteX130" fmla="*/ 351091 w 1704975"/>
                <a:gd name="connsiteY130" fmla="*/ 282988 h 1371600"/>
                <a:gd name="connsiteX131" fmla="*/ 351758 w 1704975"/>
                <a:gd name="connsiteY131" fmla="*/ 276987 h 1371600"/>
                <a:gd name="connsiteX132" fmla="*/ 356235 w 1704975"/>
                <a:gd name="connsiteY132" fmla="*/ 276320 h 1371600"/>
                <a:gd name="connsiteX133" fmla="*/ 357664 w 1704975"/>
                <a:gd name="connsiteY133" fmla="*/ 269176 h 1371600"/>
                <a:gd name="connsiteX134" fmla="*/ 368808 w 1704975"/>
                <a:gd name="connsiteY134" fmla="*/ 258318 h 1371600"/>
                <a:gd name="connsiteX135" fmla="*/ 408146 w 1704975"/>
                <a:gd name="connsiteY135" fmla="*/ 249650 h 1371600"/>
                <a:gd name="connsiteX136" fmla="*/ 406432 w 1704975"/>
                <a:gd name="connsiteY136" fmla="*/ 234696 h 1371600"/>
                <a:gd name="connsiteX137" fmla="*/ 432625 w 1704975"/>
                <a:gd name="connsiteY137" fmla="*/ 238316 h 1371600"/>
                <a:gd name="connsiteX138" fmla="*/ 434816 w 1704975"/>
                <a:gd name="connsiteY138" fmla="*/ 227743 h 1371600"/>
                <a:gd name="connsiteX139" fmla="*/ 439198 w 1704975"/>
                <a:gd name="connsiteY139" fmla="*/ 227457 h 1371600"/>
                <a:gd name="connsiteX140" fmla="*/ 440150 w 1704975"/>
                <a:gd name="connsiteY140" fmla="*/ 207359 h 1371600"/>
                <a:gd name="connsiteX141" fmla="*/ 441960 w 1704975"/>
                <a:gd name="connsiteY141" fmla="*/ 207359 h 1371600"/>
                <a:gd name="connsiteX142" fmla="*/ 442436 w 1704975"/>
                <a:gd name="connsiteY142" fmla="*/ 203263 h 1371600"/>
                <a:gd name="connsiteX143" fmla="*/ 445484 w 1704975"/>
                <a:gd name="connsiteY143" fmla="*/ 203263 h 1371600"/>
                <a:gd name="connsiteX144" fmla="*/ 446246 w 1704975"/>
                <a:gd name="connsiteY144" fmla="*/ 194596 h 1371600"/>
                <a:gd name="connsiteX145" fmla="*/ 449294 w 1704975"/>
                <a:gd name="connsiteY145" fmla="*/ 194405 h 1371600"/>
                <a:gd name="connsiteX146" fmla="*/ 449008 w 1704975"/>
                <a:gd name="connsiteY146" fmla="*/ 187166 h 1371600"/>
                <a:gd name="connsiteX147" fmla="*/ 454628 w 1704975"/>
                <a:gd name="connsiteY147" fmla="*/ 186214 h 1371600"/>
                <a:gd name="connsiteX148" fmla="*/ 454438 w 1704975"/>
                <a:gd name="connsiteY148" fmla="*/ 178975 h 1371600"/>
                <a:gd name="connsiteX149" fmla="*/ 459581 w 1704975"/>
                <a:gd name="connsiteY149" fmla="*/ 177355 h 1371600"/>
                <a:gd name="connsiteX150" fmla="*/ 455390 w 1704975"/>
                <a:gd name="connsiteY150" fmla="*/ 167830 h 1371600"/>
                <a:gd name="connsiteX151" fmla="*/ 449771 w 1704975"/>
                <a:gd name="connsiteY151" fmla="*/ 169164 h 1371600"/>
                <a:gd name="connsiteX152" fmla="*/ 440150 w 1704975"/>
                <a:gd name="connsiteY152" fmla="*/ 153733 h 1371600"/>
                <a:gd name="connsiteX153" fmla="*/ 457771 w 1704975"/>
                <a:gd name="connsiteY153" fmla="*/ 145447 h 1371600"/>
                <a:gd name="connsiteX154" fmla="*/ 478155 w 1704975"/>
                <a:gd name="connsiteY154" fmla="*/ 142304 h 1371600"/>
                <a:gd name="connsiteX155" fmla="*/ 478536 w 1704975"/>
                <a:gd name="connsiteY155" fmla="*/ 146209 h 1371600"/>
                <a:gd name="connsiteX156" fmla="*/ 499872 w 1704975"/>
                <a:gd name="connsiteY156" fmla="*/ 144780 h 1371600"/>
                <a:gd name="connsiteX157" fmla="*/ 504539 w 1704975"/>
                <a:gd name="connsiteY157" fmla="*/ 142399 h 1371600"/>
                <a:gd name="connsiteX158" fmla="*/ 503587 w 1704975"/>
                <a:gd name="connsiteY158" fmla="*/ 133541 h 1371600"/>
                <a:gd name="connsiteX159" fmla="*/ 506635 w 1704975"/>
                <a:gd name="connsiteY159" fmla="*/ 133064 h 1371600"/>
                <a:gd name="connsiteX160" fmla="*/ 505301 w 1704975"/>
                <a:gd name="connsiteY160" fmla="*/ 127349 h 1371600"/>
                <a:gd name="connsiteX161" fmla="*/ 533400 w 1704975"/>
                <a:gd name="connsiteY161" fmla="*/ 117062 h 1371600"/>
                <a:gd name="connsiteX162" fmla="*/ 540544 w 1704975"/>
                <a:gd name="connsiteY162" fmla="*/ 119062 h 1371600"/>
                <a:gd name="connsiteX163" fmla="*/ 538353 w 1704975"/>
                <a:gd name="connsiteY163" fmla="*/ 116395 h 1371600"/>
                <a:gd name="connsiteX164" fmla="*/ 530828 w 1704975"/>
                <a:gd name="connsiteY164" fmla="*/ 116776 h 1371600"/>
                <a:gd name="connsiteX165" fmla="*/ 529685 w 1704975"/>
                <a:gd name="connsiteY165" fmla="*/ 111442 h 1371600"/>
                <a:gd name="connsiteX166" fmla="*/ 523208 w 1704975"/>
                <a:gd name="connsiteY166" fmla="*/ 109823 h 1371600"/>
                <a:gd name="connsiteX167" fmla="*/ 518922 w 1704975"/>
                <a:gd name="connsiteY167" fmla="*/ 81439 h 1371600"/>
                <a:gd name="connsiteX168" fmla="*/ 512540 w 1704975"/>
                <a:gd name="connsiteY168" fmla="*/ 76581 h 1371600"/>
                <a:gd name="connsiteX169" fmla="*/ 525208 w 1704975"/>
                <a:gd name="connsiteY169" fmla="*/ 65722 h 1371600"/>
                <a:gd name="connsiteX170" fmla="*/ 515112 w 1704975"/>
                <a:gd name="connsiteY170" fmla="*/ 63341 h 1371600"/>
                <a:gd name="connsiteX171" fmla="*/ 502539 w 1704975"/>
                <a:gd name="connsiteY171" fmla="*/ 52483 h 1371600"/>
                <a:gd name="connsiteX172" fmla="*/ 520160 w 1704975"/>
                <a:gd name="connsiteY172" fmla="*/ 47244 h 1371600"/>
                <a:gd name="connsiteX173" fmla="*/ 540448 w 1704975"/>
                <a:gd name="connsiteY173" fmla="*/ 34290 h 1371600"/>
                <a:gd name="connsiteX174" fmla="*/ 538829 w 1704975"/>
                <a:gd name="connsiteY174" fmla="*/ 9525 h 1371600"/>
                <a:gd name="connsiteX175" fmla="*/ 556546 w 1704975"/>
                <a:gd name="connsiteY175" fmla="*/ 12573 h 1371600"/>
                <a:gd name="connsiteX176" fmla="*/ 561594 w 1704975"/>
                <a:gd name="connsiteY176" fmla="*/ 16192 h 1371600"/>
                <a:gd name="connsiteX177" fmla="*/ 564166 w 1704975"/>
                <a:gd name="connsiteY177" fmla="*/ 22479 h 1371600"/>
                <a:gd name="connsiteX178" fmla="*/ 573405 w 1704975"/>
                <a:gd name="connsiteY178" fmla="*/ 22955 h 1371600"/>
                <a:gd name="connsiteX179" fmla="*/ 575119 w 1704975"/>
                <a:gd name="connsiteY179" fmla="*/ 26099 h 1371600"/>
                <a:gd name="connsiteX180" fmla="*/ 592836 w 1704975"/>
                <a:gd name="connsiteY180" fmla="*/ 30385 h 1371600"/>
                <a:gd name="connsiteX181" fmla="*/ 610171 w 1704975"/>
                <a:gd name="connsiteY181" fmla="*/ 39243 h 1371600"/>
                <a:gd name="connsiteX182" fmla="*/ 623602 w 1704975"/>
                <a:gd name="connsiteY182" fmla="*/ 50578 h 1371600"/>
                <a:gd name="connsiteX183" fmla="*/ 634460 w 1704975"/>
                <a:gd name="connsiteY183" fmla="*/ 47911 h 1371600"/>
                <a:gd name="connsiteX184" fmla="*/ 635698 w 1704975"/>
                <a:gd name="connsiteY184" fmla="*/ 53530 h 1371600"/>
                <a:gd name="connsiteX185" fmla="*/ 645033 w 1704975"/>
                <a:gd name="connsiteY185" fmla="*/ 56864 h 1371600"/>
                <a:gd name="connsiteX186" fmla="*/ 646271 w 1704975"/>
                <a:gd name="connsiteY186" fmla="*/ 65246 h 1371600"/>
                <a:gd name="connsiteX187" fmla="*/ 628745 w 1704975"/>
                <a:gd name="connsiteY187" fmla="*/ 63151 h 1371600"/>
                <a:gd name="connsiteX188" fmla="*/ 629602 w 1704975"/>
                <a:gd name="connsiteY188" fmla="*/ 78295 h 1371600"/>
                <a:gd name="connsiteX189" fmla="*/ 624935 w 1704975"/>
                <a:gd name="connsiteY189" fmla="*/ 100108 h 1371600"/>
                <a:gd name="connsiteX190" fmla="*/ 632841 w 1704975"/>
                <a:gd name="connsiteY190" fmla="*/ 102775 h 1371600"/>
                <a:gd name="connsiteX191" fmla="*/ 638175 w 1704975"/>
                <a:gd name="connsiteY191" fmla="*/ 101822 h 1371600"/>
                <a:gd name="connsiteX192" fmla="*/ 642747 w 1704975"/>
                <a:gd name="connsiteY192" fmla="*/ 100489 h 1371600"/>
                <a:gd name="connsiteX193" fmla="*/ 643699 w 1704975"/>
                <a:gd name="connsiteY193" fmla="*/ 96012 h 1371600"/>
                <a:gd name="connsiteX194" fmla="*/ 661892 w 1704975"/>
                <a:gd name="connsiteY194" fmla="*/ 100679 h 1371600"/>
                <a:gd name="connsiteX195" fmla="*/ 665512 w 1704975"/>
                <a:gd name="connsiteY195" fmla="*/ 125920 h 1371600"/>
                <a:gd name="connsiteX196" fmla="*/ 676370 w 1704975"/>
                <a:gd name="connsiteY196" fmla="*/ 123254 h 1371600"/>
                <a:gd name="connsiteX197" fmla="*/ 678847 w 1704975"/>
                <a:gd name="connsiteY197" fmla="*/ 129349 h 1371600"/>
                <a:gd name="connsiteX198" fmla="*/ 682371 w 1704975"/>
                <a:gd name="connsiteY198" fmla="*/ 157448 h 1371600"/>
                <a:gd name="connsiteX199" fmla="*/ 707803 w 1704975"/>
                <a:gd name="connsiteY199" fmla="*/ 154305 h 1371600"/>
                <a:gd name="connsiteX200" fmla="*/ 708279 w 1704975"/>
                <a:gd name="connsiteY200" fmla="*/ 161639 h 1371600"/>
                <a:gd name="connsiteX201" fmla="*/ 742379 w 1704975"/>
                <a:gd name="connsiteY201" fmla="*/ 159639 h 1371600"/>
                <a:gd name="connsiteX202" fmla="*/ 743236 w 1704975"/>
                <a:gd name="connsiteY202" fmla="*/ 173069 h 1371600"/>
                <a:gd name="connsiteX203" fmla="*/ 759714 w 1704975"/>
                <a:gd name="connsiteY203" fmla="*/ 168592 h 1371600"/>
                <a:gd name="connsiteX204" fmla="*/ 758380 w 1704975"/>
                <a:gd name="connsiteY204" fmla="*/ 170212 h 1371600"/>
                <a:gd name="connsiteX205" fmla="*/ 765619 w 1704975"/>
                <a:gd name="connsiteY205" fmla="*/ 176689 h 1371600"/>
                <a:gd name="connsiteX206" fmla="*/ 777716 w 1704975"/>
                <a:gd name="connsiteY206" fmla="*/ 163449 h 1371600"/>
                <a:gd name="connsiteX207" fmla="*/ 776573 w 1704975"/>
                <a:gd name="connsiteY207" fmla="*/ 166021 h 1371600"/>
                <a:gd name="connsiteX208" fmla="*/ 783812 w 1704975"/>
                <a:gd name="connsiteY208" fmla="*/ 168688 h 1371600"/>
                <a:gd name="connsiteX209" fmla="*/ 785527 w 1704975"/>
                <a:gd name="connsiteY209" fmla="*/ 180499 h 1371600"/>
                <a:gd name="connsiteX210" fmla="*/ 788098 w 1704975"/>
                <a:gd name="connsiteY210" fmla="*/ 183356 h 1371600"/>
                <a:gd name="connsiteX211" fmla="*/ 781240 w 1704975"/>
                <a:gd name="connsiteY211" fmla="*/ 178213 h 1371600"/>
                <a:gd name="connsiteX212" fmla="*/ 776764 w 1704975"/>
                <a:gd name="connsiteY212" fmla="*/ 182689 h 1371600"/>
                <a:gd name="connsiteX213" fmla="*/ 777049 w 1704975"/>
                <a:gd name="connsiteY213" fmla="*/ 186023 h 1371600"/>
                <a:gd name="connsiteX214" fmla="*/ 796957 w 1704975"/>
                <a:gd name="connsiteY214" fmla="*/ 211550 h 1371600"/>
                <a:gd name="connsiteX215" fmla="*/ 800100 w 1704975"/>
                <a:gd name="connsiteY215" fmla="*/ 210693 h 1371600"/>
                <a:gd name="connsiteX216" fmla="*/ 792956 w 1704975"/>
                <a:gd name="connsiteY216" fmla="*/ 240506 h 1371600"/>
                <a:gd name="connsiteX217" fmla="*/ 794861 w 1704975"/>
                <a:gd name="connsiteY217" fmla="*/ 244030 h 1371600"/>
                <a:gd name="connsiteX218" fmla="*/ 791337 w 1704975"/>
                <a:gd name="connsiteY218" fmla="*/ 246126 h 1371600"/>
                <a:gd name="connsiteX219" fmla="*/ 793432 w 1704975"/>
                <a:gd name="connsiteY219" fmla="*/ 247650 h 1371600"/>
                <a:gd name="connsiteX220" fmla="*/ 791337 w 1704975"/>
                <a:gd name="connsiteY220" fmla="*/ 249936 h 1371600"/>
                <a:gd name="connsiteX221" fmla="*/ 784669 w 1704975"/>
                <a:gd name="connsiteY221" fmla="*/ 251841 h 1371600"/>
                <a:gd name="connsiteX222" fmla="*/ 787908 w 1704975"/>
                <a:gd name="connsiteY222" fmla="*/ 256032 h 1371600"/>
                <a:gd name="connsiteX223" fmla="*/ 784765 w 1704975"/>
                <a:gd name="connsiteY223" fmla="*/ 265366 h 1371600"/>
                <a:gd name="connsiteX224" fmla="*/ 776288 w 1704975"/>
                <a:gd name="connsiteY224" fmla="*/ 263080 h 1371600"/>
                <a:gd name="connsiteX225" fmla="*/ 778764 w 1704975"/>
                <a:gd name="connsiteY225" fmla="*/ 271653 h 1371600"/>
                <a:gd name="connsiteX226" fmla="*/ 771620 w 1704975"/>
                <a:gd name="connsiteY226" fmla="*/ 275463 h 1371600"/>
                <a:gd name="connsiteX227" fmla="*/ 774382 w 1704975"/>
                <a:gd name="connsiteY227" fmla="*/ 278130 h 1371600"/>
                <a:gd name="connsiteX228" fmla="*/ 769048 w 1704975"/>
                <a:gd name="connsiteY228" fmla="*/ 290989 h 1371600"/>
                <a:gd name="connsiteX229" fmla="*/ 786955 w 1704975"/>
                <a:gd name="connsiteY229" fmla="*/ 297180 h 1371600"/>
                <a:gd name="connsiteX230" fmla="*/ 797147 w 1704975"/>
                <a:gd name="connsiteY230" fmla="*/ 303562 h 1371600"/>
                <a:gd name="connsiteX231" fmla="*/ 802386 w 1704975"/>
                <a:gd name="connsiteY231" fmla="*/ 291084 h 1371600"/>
                <a:gd name="connsiteX232" fmla="*/ 805339 w 1704975"/>
                <a:gd name="connsiteY232" fmla="*/ 292037 h 1371600"/>
                <a:gd name="connsiteX233" fmla="*/ 802672 w 1704975"/>
                <a:gd name="connsiteY233" fmla="*/ 298704 h 1371600"/>
                <a:gd name="connsiteX234" fmla="*/ 818007 w 1704975"/>
                <a:gd name="connsiteY234" fmla="*/ 305657 h 1371600"/>
                <a:gd name="connsiteX235" fmla="*/ 815816 w 1704975"/>
                <a:gd name="connsiteY235" fmla="*/ 309658 h 1371600"/>
                <a:gd name="connsiteX236" fmla="*/ 863346 w 1704975"/>
                <a:gd name="connsiteY236" fmla="*/ 323755 h 1371600"/>
                <a:gd name="connsiteX237" fmla="*/ 860393 w 1704975"/>
                <a:gd name="connsiteY237" fmla="*/ 334518 h 1371600"/>
                <a:gd name="connsiteX238" fmla="*/ 869061 w 1704975"/>
                <a:gd name="connsiteY238" fmla="*/ 336423 h 1371600"/>
                <a:gd name="connsiteX239" fmla="*/ 870109 w 1704975"/>
                <a:gd name="connsiteY239" fmla="*/ 331660 h 1371600"/>
                <a:gd name="connsiteX240" fmla="*/ 943642 w 1704975"/>
                <a:gd name="connsiteY240" fmla="*/ 354044 h 1371600"/>
                <a:gd name="connsiteX241" fmla="*/ 939355 w 1704975"/>
                <a:gd name="connsiteY241" fmla="*/ 375380 h 1371600"/>
                <a:gd name="connsiteX242" fmla="*/ 960501 w 1704975"/>
                <a:gd name="connsiteY242" fmla="*/ 380047 h 1371600"/>
                <a:gd name="connsiteX243" fmla="*/ 962787 w 1704975"/>
                <a:gd name="connsiteY243" fmla="*/ 357759 h 1371600"/>
                <a:gd name="connsiteX244" fmla="*/ 975455 w 1704975"/>
                <a:gd name="connsiteY244" fmla="*/ 359092 h 1371600"/>
                <a:gd name="connsiteX245" fmla="*/ 993838 w 1704975"/>
                <a:gd name="connsiteY245" fmla="*/ 327088 h 1371600"/>
                <a:gd name="connsiteX246" fmla="*/ 1011079 w 1704975"/>
                <a:gd name="connsiteY246" fmla="*/ 337566 h 1371600"/>
                <a:gd name="connsiteX247" fmla="*/ 1019461 w 1704975"/>
                <a:gd name="connsiteY247" fmla="*/ 337661 h 1371600"/>
                <a:gd name="connsiteX248" fmla="*/ 1024318 w 1704975"/>
                <a:gd name="connsiteY248" fmla="*/ 329755 h 1371600"/>
                <a:gd name="connsiteX249" fmla="*/ 1019461 w 1704975"/>
                <a:gd name="connsiteY249" fmla="*/ 322612 h 1371600"/>
                <a:gd name="connsiteX250" fmla="*/ 1044035 w 1704975"/>
                <a:gd name="connsiteY250" fmla="*/ 289370 h 1371600"/>
                <a:gd name="connsiteX251" fmla="*/ 1036320 w 1704975"/>
                <a:gd name="connsiteY251" fmla="*/ 284035 h 1371600"/>
                <a:gd name="connsiteX252" fmla="*/ 1041368 w 1704975"/>
                <a:gd name="connsiteY252" fmla="*/ 278987 h 1371600"/>
                <a:gd name="connsiteX253" fmla="*/ 1048226 w 1704975"/>
                <a:gd name="connsiteY253" fmla="*/ 281273 h 1371600"/>
                <a:gd name="connsiteX254" fmla="*/ 1054037 w 1704975"/>
                <a:gd name="connsiteY254" fmla="*/ 279273 h 1371600"/>
                <a:gd name="connsiteX255" fmla="*/ 1044512 w 1704975"/>
                <a:gd name="connsiteY255" fmla="*/ 264700 h 1371600"/>
                <a:gd name="connsiteX256" fmla="*/ 1054513 w 1704975"/>
                <a:gd name="connsiteY256" fmla="*/ 246316 h 1371600"/>
                <a:gd name="connsiteX257" fmla="*/ 1063752 w 1704975"/>
                <a:gd name="connsiteY257" fmla="*/ 250222 h 1371600"/>
                <a:gd name="connsiteX258" fmla="*/ 1065181 w 1704975"/>
                <a:gd name="connsiteY258" fmla="*/ 258223 h 1371600"/>
                <a:gd name="connsiteX259" fmla="*/ 1075277 w 1704975"/>
                <a:gd name="connsiteY259" fmla="*/ 259366 h 1371600"/>
                <a:gd name="connsiteX260" fmla="*/ 1076611 w 1704975"/>
                <a:gd name="connsiteY260" fmla="*/ 262985 h 1371600"/>
                <a:gd name="connsiteX261" fmla="*/ 1083183 w 1704975"/>
                <a:gd name="connsiteY261" fmla="*/ 264985 h 1371600"/>
                <a:gd name="connsiteX262" fmla="*/ 1088136 w 1704975"/>
                <a:gd name="connsiteY262" fmla="*/ 274987 h 1371600"/>
                <a:gd name="connsiteX263" fmla="*/ 1120521 w 1704975"/>
                <a:gd name="connsiteY263" fmla="*/ 294132 h 1371600"/>
                <a:gd name="connsiteX264" fmla="*/ 1115854 w 1704975"/>
                <a:gd name="connsiteY264" fmla="*/ 302038 h 1371600"/>
                <a:gd name="connsiteX265" fmla="*/ 1124998 w 1704975"/>
                <a:gd name="connsiteY265" fmla="*/ 306324 h 1371600"/>
                <a:gd name="connsiteX266" fmla="*/ 1131570 w 1704975"/>
                <a:gd name="connsiteY266" fmla="*/ 306324 h 1371600"/>
                <a:gd name="connsiteX267" fmla="*/ 1149096 w 1704975"/>
                <a:gd name="connsiteY267" fmla="*/ 324993 h 1371600"/>
                <a:gd name="connsiteX268" fmla="*/ 1165765 w 1704975"/>
                <a:gd name="connsiteY268" fmla="*/ 332422 h 1371600"/>
                <a:gd name="connsiteX269" fmla="*/ 1179005 w 1704975"/>
                <a:gd name="connsiteY269" fmla="*/ 332327 h 1371600"/>
                <a:gd name="connsiteX270" fmla="*/ 1185863 w 1704975"/>
                <a:gd name="connsiteY270" fmla="*/ 329184 h 1371600"/>
                <a:gd name="connsiteX271" fmla="*/ 1197007 w 1704975"/>
                <a:gd name="connsiteY271" fmla="*/ 310420 h 1371600"/>
                <a:gd name="connsiteX272" fmla="*/ 1217581 w 1704975"/>
                <a:gd name="connsiteY272" fmla="*/ 297847 h 1371600"/>
                <a:gd name="connsiteX273" fmla="*/ 1230535 w 1704975"/>
                <a:gd name="connsiteY273" fmla="*/ 271939 h 1371600"/>
                <a:gd name="connsiteX274" fmla="*/ 1241298 w 1704975"/>
                <a:gd name="connsiteY274" fmla="*/ 262033 h 1371600"/>
                <a:gd name="connsiteX275" fmla="*/ 1247775 w 1704975"/>
                <a:gd name="connsiteY275" fmla="*/ 244126 h 1371600"/>
                <a:gd name="connsiteX276" fmla="*/ 1242727 w 1704975"/>
                <a:gd name="connsiteY276" fmla="*/ 232505 h 1371600"/>
                <a:gd name="connsiteX277" fmla="*/ 1249966 w 1704975"/>
                <a:gd name="connsiteY277" fmla="*/ 211741 h 1371600"/>
                <a:gd name="connsiteX278" fmla="*/ 1238726 w 1704975"/>
                <a:gd name="connsiteY278" fmla="*/ 215741 h 1371600"/>
                <a:gd name="connsiteX279" fmla="*/ 1230249 w 1704975"/>
                <a:gd name="connsiteY279" fmla="*/ 215265 h 1371600"/>
                <a:gd name="connsiteX280" fmla="*/ 1234916 w 1704975"/>
                <a:gd name="connsiteY280" fmla="*/ 204025 h 1371600"/>
                <a:gd name="connsiteX281" fmla="*/ 1228915 w 1704975"/>
                <a:gd name="connsiteY281" fmla="*/ 202978 h 1371600"/>
                <a:gd name="connsiteX282" fmla="*/ 1221676 w 1704975"/>
                <a:gd name="connsiteY282" fmla="*/ 215741 h 1371600"/>
                <a:gd name="connsiteX283" fmla="*/ 1207103 w 1704975"/>
                <a:gd name="connsiteY283" fmla="*/ 219932 h 1371600"/>
                <a:gd name="connsiteX284" fmla="*/ 1205579 w 1704975"/>
                <a:gd name="connsiteY284" fmla="*/ 214884 h 1371600"/>
                <a:gd name="connsiteX285" fmla="*/ 1199102 w 1704975"/>
                <a:gd name="connsiteY285" fmla="*/ 217265 h 1371600"/>
                <a:gd name="connsiteX286" fmla="*/ 1188244 w 1704975"/>
                <a:gd name="connsiteY286" fmla="*/ 212026 h 1371600"/>
                <a:gd name="connsiteX287" fmla="*/ 1188053 w 1704975"/>
                <a:gd name="connsiteY287" fmla="*/ 206692 h 1371600"/>
                <a:gd name="connsiteX288" fmla="*/ 1195102 w 1704975"/>
                <a:gd name="connsiteY288" fmla="*/ 202597 h 1371600"/>
                <a:gd name="connsiteX289" fmla="*/ 1211104 w 1704975"/>
                <a:gd name="connsiteY289" fmla="*/ 201263 h 1371600"/>
                <a:gd name="connsiteX290" fmla="*/ 1210342 w 1704975"/>
                <a:gd name="connsiteY290" fmla="*/ 186309 h 1371600"/>
                <a:gd name="connsiteX291" fmla="*/ 1202626 w 1704975"/>
                <a:gd name="connsiteY291" fmla="*/ 177070 h 1371600"/>
                <a:gd name="connsiteX292" fmla="*/ 1201007 w 1704975"/>
                <a:gd name="connsiteY292" fmla="*/ 168402 h 1371600"/>
                <a:gd name="connsiteX293" fmla="*/ 1191577 w 1704975"/>
                <a:gd name="connsiteY293" fmla="*/ 158020 h 1371600"/>
                <a:gd name="connsiteX294" fmla="*/ 1192435 w 1704975"/>
                <a:gd name="connsiteY294" fmla="*/ 155638 h 1371600"/>
                <a:gd name="connsiteX295" fmla="*/ 1200055 w 1704975"/>
                <a:gd name="connsiteY295" fmla="*/ 149828 h 1371600"/>
                <a:gd name="connsiteX296" fmla="*/ 1207198 w 1704975"/>
                <a:gd name="connsiteY296" fmla="*/ 136398 h 1371600"/>
                <a:gd name="connsiteX297" fmla="*/ 1214247 w 1704975"/>
                <a:gd name="connsiteY297" fmla="*/ 133636 h 1371600"/>
                <a:gd name="connsiteX298" fmla="*/ 1228344 w 1704975"/>
                <a:gd name="connsiteY298" fmla="*/ 120777 h 1371600"/>
                <a:gd name="connsiteX299" fmla="*/ 1244060 w 1704975"/>
                <a:gd name="connsiteY299" fmla="*/ 137350 h 1371600"/>
                <a:gd name="connsiteX300" fmla="*/ 1260253 w 1704975"/>
                <a:gd name="connsiteY300" fmla="*/ 131350 h 1371600"/>
                <a:gd name="connsiteX301" fmla="*/ 1265206 w 1704975"/>
                <a:gd name="connsiteY301" fmla="*/ 138398 h 1371600"/>
                <a:gd name="connsiteX302" fmla="*/ 1272730 w 1704975"/>
                <a:gd name="connsiteY302" fmla="*/ 137636 h 1371600"/>
                <a:gd name="connsiteX303" fmla="*/ 1277017 w 1704975"/>
                <a:gd name="connsiteY303" fmla="*/ 146590 h 1371600"/>
                <a:gd name="connsiteX304" fmla="*/ 1273492 w 1704975"/>
                <a:gd name="connsiteY304" fmla="*/ 153543 h 1371600"/>
                <a:gd name="connsiteX305" fmla="*/ 1265491 w 1704975"/>
                <a:gd name="connsiteY305" fmla="*/ 159353 h 1371600"/>
                <a:gd name="connsiteX306" fmla="*/ 1244155 w 1704975"/>
                <a:gd name="connsiteY306" fmla="*/ 165925 h 1371600"/>
                <a:gd name="connsiteX307" fmla="*/ 1239298 w 1704975"/>
                <a:gd name="connsiteY307" fmla="*/ 174784 h 1371600"/>
                <a:gd name="connsiteX308" fmla="*/ 1257872 w 1704975"/>
                <a:gd name="connsiteY308" fmla="*/ 201739 h 1371600"/>
                <a:gd name="connsiteX309" fmla="*/ 1265206 w 1704975"/>
                <a:gd name="connsiteY309" fmla="*/ 197549 h 1371600"/>
                <a:gd name="connsiteX310" fmla="*/ 1273588 w 1704975"/>
                <a:gd name="connsiteY310" fmla="*/ 207645 h 1371600"/>
                <a:gd name="connsiteX311" fmla="*/ 1291304 w 1704975"/>
                <a:gd name="connsiteY311" fmla="*/ 198120 h 1371600"/>
                <a:gd name="connsiteX312" fmla="*/ 1302544 w 1704975"/>
                <a:gd name="connsiteY312" fmla="*/ 197739 h 1371600"/>
                <a:gd name="connsiteX313" fmla="*/ 1315974 w 1704975"/>
                <a:gd name="connsiteY313" fmla="*/ 202311 h 1371600"/>
                <a:gd name="connsiteX314" fmla="*/ 1314450 w 1704975"/>
                <a:gd name="connsiteY314" fmla="*/ 217741 h 1371600"/>
                <a:gd name="connsiteX315" fmla="*/ 1317498 w 1704975"/>
                <a:gd name="connsiteY315" fmla="*/ 219742 h 1371600"/>
                <a:gd name="connsiteX316" fmla="*/ 1316641 w 1704975"/>
                <a:gd name="connsiteY316" fmla="*/ 226314 h 1371600"/>
                <a:gd name="connsiteX317" fmla="*/ 1336453 w 1704975"/>
                <a:gd name="connsiteY317" fmla="*/ 226504 h 1371600"/>
                <a:gd name="connsiteX318" fmla="*/ 1338263 w 1704975"/>
                <a:gd name="connsiteY318" fmla="*/ 235267 h 1371600"/>
                <a:gd name="connsiteX319" fmla="*/ 1336643 w 1704975"/>
                <a:gd name="connsiteY319" fmla="*/ 250317 h 1371600"/>
                <a:gd name="connsiteX320" fmla="*/ 1329499 w 1704975"/>
                <a:gd name="connsiteY320" fmla="*/ 259175 h 1371600"/>
                <a:gd name="connsiteX321" fmla="*/ 1313879 w 1704975"/>
                <a:gd name="connsiteY321" fmla="*/ 266509 h 1371600"/>
                <a:gd name="connsiteX322" fmla="*/ 1316450 w 1704975"/>
                <a:gd name="connsiteY322" fmla="*/ 270129 h 1371600"/>
                <a:gd name="connsiteX323" fmla="*/ 1329499 w 1704975"/>
                <a:gd name="connsiteY323" fmla="*/ 279559 h 1371600"/>
                <a:gd name="connsiteX324" fmla="*/ 1333786 w 1704975"/>
                <a:gd name="connsiteY324" fmla="*/ 273939 h 1371600"/>
                <a:gd name="connsiteX325" fmla="*/ 1343501 w 1704975"/>
                <a:gd name="connsiteY325" fmla="*/ 271177 h 1371600"/>
                <a:gd name="connsiteX326" fmla="*/ 1343215 w 1704975"/>
                <a:gd name="connsiteY326" fmla="*/ 266795 h 1371600"/>
                <a:gd name="connsiteX327" fmla="*/ 1355503 w 1704975"/>
                <a:gd name="connsiteY327" fmla="*/ 276892 h 1371600"/>
                <a:gd name="connsiteX328" fmla="*/ 1364551 w 1704975"/>
                <a:gd name="connsiteY328" fmla="*/ 275654 h 1371600"/>
                <a:gd name="connsiteX329" fmla="*/ 1370552 w 1704975"/>
                <a:gd name="connsiteY329" fmla="*/ 279083 h 1371600"/>
                <a:gd name="connsiteX330" fmla="*/ 1375886 w 1704975"/>
                <a:gd name="connsiteY330" fmla="*/ 277654 h 1371600"/>
                <a:gd name="connsiteX331" fmla="*/ 1376648 w 1704975"/>
                <a:gd name="connsiteY331" fmla="*/ 280225 h 1371600"/>
                <a:gd name="connsiteX332" fmla="*/ 1384649 w 1704975"/>
                <a:gd name="connsiteY332" fmla="*/ 280035 h 1371600"/>
                <a:gd name="connsiteX333" fmla="*/ 1388555 w 1704975"/>
                <a:gd name="connsiteY333" fmla="*/ 275177 h 1371600"/>
                <a:gd name="connsiteX334" fmla="*/ 1390364 w 1704975"/>
                <a:gd name="connsiteY334" fmla="*/ 279083 h 1371600"/>
                <a:gd name="connsiteX335" fmla="*/ 1395222 w 1704975"/>
                <a:gd name="connsiteY335" fmla="*/ 273939 h 1371600"/>
                <a:gd name="connsiteX336" fmla="*/ 1400747 w 1704975"/>
                <a:gd name="connsiteY336" fmla="*/ 284035 h 1371600"/>
                <a:gd name="connsiteX337" fmla="*/ 1399604 w 1704975"/>
                <a:gd name="connsiteY337" fmla="*/ 289370 h 1371600"/>
                <a:gd name="connsiteX338" fmla="*/ 1405033 w 1704975"/>
                <a:gd name="connsiteY338" fmla="*/ 292703 h 1371600"/>
                <a:gd name="connsiteX339" fmla="*/ 1425892 w 1704975"/>
                <a:gd name="connsiteY339" fmla="*/ 287083 h 1371600"/>
                <a:gd name="connsiteX340" fmla="*/ 1423225 w 1704975"/>
                <a:gd name="connsiteY340" fmla="*/ 302704 h 1371600"/>
                <a:gd name="connsiteX341" fmla="*/ 1417510 w 1704975"/>
                <a:gd name="connsiteY341" fmla="*/ 313849 h 1371600"/>
                <a:gd name="connsiteX342" fmla="*/ 1413034 w 1704975"/>
                <a:gd name="connsiteY342" fmla="*/ 316611 h 1371600"/>
                <a:gd name="connsiteX343" fmla="*/ 1402080 w 1704975"/>
                <a:gd name="connsiteY343" fmla="*/ 321088 h 1371600"/>
                <a:gd name="connsiteX344" fmla="*/ 1394650 w 1704975"/>
                <a:gd name="connsiteY344" fmla="*/ 338709 h 1371600"/>
                <a:gd name="connsiteX345" fmla="*/ 1384744 w 1704975"/>
                <a:gd name="connsiteY345" fmla="*/ 346234 h 1371600"/>
                <a:gd name="connsiteX346" fmla="*/ 1391983 w 1704975"/>
                <a:gd name="connsiteY346" fmla="*/ 355283 h 1371600"/>
                <a:gd name="connsiteX347" fmla="*/ 1387792 w 1704975"/>
                <a:gd name="connsiteY347" fmla="*/ 359759 h 1371600"/>
                <a:gd name="connsiteX348" fmla="*/ 1385983 w 1704975"/>
                <a:gd name="connsiteY348" fmla="*/ 368903 h 1371600"/>
                <a:gd name="connsiteX349" fmla="*/ 1374839 w 1704975"/>
                <a:gd name="connsiteY349" fmla="*/ 384715 h 1371600"/>
                <a:gd name="connsiteX350" fmla="*/ 1368742 w 1704975"/>
                <a:gd name="connsiteY350" fmla="*/ 384715 h 1371600"/>
                <a:gd name="connsiteX351" fmla="*/ 1367695 w 1704975"/>
                <a:gd name="connsiteY351" fmla="*/ 391096 h 1371600"/>
                <a:gd name="connsiteX352" fmla="*/ 1363027 w 1704975"/>
                <a:gd name="connsiteY352" fmla="*/ 395002 h 1371600"/>
                <a:gd name="connsiteX353" fmla="*/ 1361980 w 1704975"/>
                <a:gd name="connsiteY353" fmla="*/ 412909 h 1371600"/>
                <a:gd name="connsiteX354" fmla="*/ 1357313 w 1704975"/>
                <a:gd name="connsiteY354" fmla="*/ 424910 h 1371600"/>
                <a:gd name="connsiteX355" fmla="*/ 1365409 w 1704975"/>
                <a:gd name="connsiteY355" fmla="*/ 426149 h 1371600"/>
                <a:gd name="connsiteX356" fmla="*/ 1376077 w 1704975"/>
                <a:gd name="connsiteY356" fmla="*/ 433007 h 1371600"/>
                <a:gd name="connsiteX357" fmla="*/ 1410557 w 1704975"/>
                <a:gd name="connsiteY357" fmla="*/ 433387 h 1371600"/>
                <a:gd name="connsiteX358" fmla="*/ 1427988 w 1704975"/>
                <a:gd name="connsiteY358" fmla="*/ 439769 h 1371600"/>
                <a:gd name="connsiteX359" fmla="*/ 1422654 w 1704975"/>
                <a:gd name="connsiteY359" fmla="*/ 447580 h 1371600"/>
                <a:gd name="connsiteX360" fmla="*/ 1430274 w 1704975"/>
                <a:gd name="connsiteY360" fmla="*/ 447675 h 1371600"/>
                <a:gd name="connsiteX361" fmla="*/ 1426559 w 1704975"/>
                <a:gd name="connsiteY361" fmla="*/ 452628 h 1371600"/>
                <a:gd name="connsiteX362" fmla="*/ 1425607 w 1704975"/>
                <a:gd name="connsiteY362" fmla="*/ 459391 h 1371600"/>
                <a:gd name="connsiteX363" fmla="*/ 1429702 w 1704975"/>
                <a:gd name="connsiteY363" fmla="*/ 469106 h 1371600"/>
                <a:gd name="connsiteX364" fmla="*/ 1421892 w 1704975"/>
                <a:gd name="connsiteY364" fmla="*/ 476631 h 1371600"/>
                <a:gd name="connsiteX365" fmla="*/ 1427512 w 1704975"/>
                <a:gd name="connsiteY365" fmla="*/ 483584 h 1371600"/>
                <a:gd name="connsiteX366" fmla="*/ 1431512 w 1704975"/>
                <a:gd name="connsiteY366" fmla="*/ 500825 h 1371600"/>
                <a:gd name="connsiteX367" fmla="*/ 1444180 w 1704975"/>
                <a:gd name="connsiteY367" fmla="*/ 498253 h 1371600"/>
                <a:gd name="connsiteX368" fmla="*/ 1450848 w 1704975"/>
                <a:gd name="connsiteY368" fmla="*/ 487680 h 1371600"/>
                <a:gd name="connsiteX369" fmla="*/ 1455896 w 1704975"/>
                <a:gd name="connsiteY369" fmla="*/ 487204 h 1371600"/>
                <a:gd name="connsiteX370" fmla="*/ 1460278 w 1704975"/>
                <a:gd name="connsiteY370" fmla="*/ 489109 h 1371600"/>
                <a:gd name="connsiteX371" fmla="*/ 1457801 w 1704975"/>
                <a:gd name="connsiteY371" fmla="*/ 498538 h 1371600"/>
                <a:gd name="connsiteX372" fmla="*/ 1472374 w 1704975"/>
                <a:gd name="connsiteY372" fmla="*/ 501967 h 1371600"/>
                <a:gd name="connsiteX373" fmla="*/ 1472660 w 1704975"/>
                <a:gd name="connsiteY373" fmla="*/ 498729 h 1371600"/>
                <a:gd name="connsiteX374" fmla="*/ 1477899 w 1704975"/>
                <a:gd name="connsiteY374" fmla="*/ 498062 h 1371600"/>
                <a:gd name="connsiteX375" fmla="*/ 1469898 w 1704975"/>
                <a:gd name="connsiteY375" fmla="*/ 481679 h 1371600"/>
                <a:gd name="connsiteX376" fmla="*/ 1494377 w 1704975"/>
                <a:gd name="connsiteY376" fmla="*/ 477964 h 1371600"/>
                <a:gd name="connsiteX377" fmla="*/ 1532287 w 1704975"/>
                <a:gd name="connsiteY377" fmla="*/ 457962 h 1371600"/>
                <a:gd name="connsiteX378" fmla="*/ 1539049 w 1704975"/>
                <a:gd name="connsiteY378" fmla="*/ 459010 h 1371600"/>
                <a:gd name="connsiteX379" fmla="*/ 1577149 w 1704975"/>
                <a:gd name="connsiteY379" fmla="*/ 473392 h 1371600"/>
                <a:gd name="connsiteX380" fmla="*/ 1580769 w 1704975"/>
                <a:gd name="connsiteY380" fmla="*/ 472630 h 1371600"/>
                <a:gd name="connsiteX381" fmla="*/ 1577912 w 1704975"/>
                <a:gd name="connsiteY381" fmla="*/ 491204 h 1371600"/>
                <a:gd name="connsiteX382" fmla="*/ 1581436 w 1704975"/>
                <a:gd name="connsiteY382" fmla="*/ 500443 h 1371600"/>
                <a:gd name="connsiteX383" fmla="*/ 1584007 w 1704975"/>
                <a:gd name="connsiteY383" fmla="*/ 500348 h 1371600"/>
                <a:gd name="connsiteX384" fmla="*/ 1586008 w 1704975"/>
                <a:gd name="connsiteY384" fmla="*/ 513588 h 1371600"/>
                <a:gd name="connsiteX385" fmla="*/ 1590580 w 1704975"/>
                <a:gd name="connsiteY385" fmla="*/ 513302 h 1371600"/>
                <a:gd name="connsiteX386" fmla="*/ 1592199 w 1704975"/>
                <a:gd name="connsiteY386" fmla="*/ 523494 h 1371600"/>
                <a:gd name="connsiteX387" fmla="*/ 1588960 w 1704975"/>
                <a:gd name="connsiteY387" fmla="*/ 525113 h 1371600"/>
                <a:gd name="connsiteX388" fmla="*/ 1592866 w 1704975"/>
                <a:gd name="connsiteY388" fmla="*/ 535591 h 1371600"/>
                <a:gd name="connsiteX389" fmla="*/ 1590675 w 1704975"/>
                <a:gd name="connsiteY389" fmla="*/ 538639 h 1371600"/>
                <a:gd name="connsiteX390" fmla="*/ 1594580 w 1704975"/>
                <a:gd name="connsiteY390" fmla="*/ 538353 h 1371600"/>
                <a:gd name="connsiteX391" fmla="*/ 1601819 w 1704975"/>
                <a:gd name="connsiteY391" fmla="*/ 544449 h 1371600"/>
                <a:gd name="connsiteX392" fmla="*/ 1607439 w 1704975"/>
                <a:gd name="connsiteY392" fmla="*/ 530066 h 1371600"/>
                <a:gd name="connsiteX393" fmla="*/ 1644587 w 1704975"/>
                <a:gd name="connsiteY393" fmla="*/ 540829 h 1371600"/>
                <a:gd name="connsiteX394" fmla="*/ 1648587 w 1704975"/>
                <a:gd name="connsiteY394" fmla="*/ 552164 h 1371600"/>
                <a:gd name="connsiteX395" fmla="*/ 1646968 w 1704975"/>
                <a:gd name="connsiteY395" fmla="*/ 562166 h 1371600"/>
                <a:gd name="connsiteX396" fmla="*/ 1649539 w 1704975"/>
                <a:gd name="connsiteY396" fmla="*/ 573024 h 1371600"/>
                <a:gd name="connsiteX397" fmla="*/ 1648777 w 1704975"/>
                <a:gd name="connsiteY397" fmla="*/ 580454 h 1371600"/>
                <a:gd name="connsiteX398" fmla="*/ 1640681 w 1704975"/>
                <a:gd name="connsiteY398" fmla="*/ 593693 h 1371600"/>
                <a:gd name="connsiteX399" fmla="*/ 1649539 w 1704975"/>
                <a:gd name="connsiteY399" fmla="*/ 593598 h 1371600"/>
                <a:gd name="connsiteX400" fmla="*/ 1654207 w 1704975"/>
                <a:gd name="connsiteY400" fmla="*/ 610171 h 1371600"/>
                <a:gd name="connsiteX401" fmla="*/ 1656016 w 1704975"/>
                <a:gd name="connsiteY401" fmla="*/ 619411 h 1371600"/>
                <a:gd name="connsiteX402" fmla="*/ 1652778 w 1704975"/>
                <a:gd name="connsiteY402" fmla="*/ 638366 h 1371600"/>
                <a:gd name="connsiteX403" fmla="*/ 1694116 w 1704975"/>
                <a:gd name="connsiteY403" fmla="*/ 644938 h 1371600"/>
                <a:gd name="connsiteX404" fmla="*/ 1692307 w 1704975"/>
                <a:gd name="connsiteY404" fmla="*/ 657606 h 1371600"/>
                <a:gd name="connsiteX405" fmla="*/ 1664780 w 1704975"/>
                <a:gd name="connsiteY405" fmla="*/ 657034 h 1371600"/>
                <a:gd name="connsiteX406" fmla="*/ 1665732 w 1704975"/>
                <a:gd name="connsiteY406" fmla="*/ 667988 h 1371600"/>
                <a:gd name="connsiteX407" fmla="*/ 1661827 w 1704975"/>
                <a:gd name="connsiteY407" fmla="*/ 672275 h 1371600"/>
                <a:gd name="connsiteX408" fmla="*/ 1662208 w 1704975"/>
                <a:gd name="connsiteY408" fmla="*/ 676751 h 1371600"/>
                <a:gd name="connsiteX409" fmla="*/ 1674209 w 1704975"/>
                <a:gd name="connsiteY409" fmla="*/ 680752 h 1371600"/>
                <a:gd name="connsiteX410" fmla="*/ 1678210 w 1704975"/>
                <a:gd name="connsiteY410" fmla="*/ 690086 h 1371600"/>
                <a:gd name="connsiteX411" fmla="*/ 1671447 w 1704975"/>
                <a:gd name="connsiteY411" fmla="*/ 709993 h 1371600"/>
                <a:gd name="connsiteX412" fmla="*/ 1667542 w 1704975"/>
                <a:gd name="connsiteY412" fmla="*/ 717899 h 1371600"/>
                <a:gd name="connsiteX413" fmla="*/ 1665446 w 1704975"/>
                <a:gd name="connsiteY413" fmla="*/ 717233 h 1371600"/>
                <a:gd name="connsiteX414" fmla="*/ 1659636 w 1704975"/>
                <a:gd name="connsiteY414" fmla="*/ 733044 h 1371600"/>
                <a:gd name="connsiteX415" fmla="*/ 1648587 w 1704975"/>
                <a:gd name="connsiteY415" fmla="*/ 730853 h 1371600"/>
                <a:gd name="connsiteX416" fmla="*/ 1647539 w 1704975"/>
                <a:gd name="connsiteY416" fmla="*/ 735425 h 1371600"/>
                <a:gd name="connsiteX417" fmla="*/ 1643729 w 1704975"/>
                <a:gd name="connsiteY417" fmla="*/ 733711 h 1371600"/>
                <a:gd name="connsiteX418" fmla="*/ 1643824 w 1704975"/>
                <a:gd name="connsiteY418" fmla="*/ 735425 h 1371600"/>
                <a:gd name="connsiteX419" fmla="*/ 1602676 w 1704975"/>
                <a:gd name="connsiteY419" fmla="*/ 740950 h 1371600"/>
                <a:gd name="connsiteX420" fmla="*/ 1605629 w 1704975"/>
                <a:gd name="connsiteY420" fmla="*/ 747713 h 1371600"/>
                <a:gd name="connsiteX421" fmla="*/ 1608582 w 1704975"/>
                <a:gd name="connsiteY421" fmla="*/ 746950 h 1371600"/>
                <a:gd name="connsiteX422" fmla="*/ 1610201 w 1704975"/>
                <a:gd name="connsiteY422" fmla="*/ 756761 h 1371600"/>
                <a:gd name="connsiteX423" fmla="*/ 1611916 w 1704975"/>
                <a:gd name="connsiteY423" fmla="*/ 756190 h 1371600"/>
                <a:gd name="connsiteX424" fmla="*/ 1619059 w 1704975"/>
                <a:gd name="connsiteY424" fmla="*/ 772287 h 1371600"/>
                <a:gd name="connsiteX425" fmla="*/ 1625441 w 1704975"/>
                <a:gd name="connsiteY425" fmla="*/ 779812 h 1371600"/>
                <a:gd name="connsiteX426" fmla="*/ 1629442 w 1704975"/>
                <a:gd name="connsiteY426" fmla="*/ 810959 h 1371600"/>
                <a:gd name="connsiteX427" fmla="*/ 1638872 w 1704975"/>
                <a:gd name="connsiteY427" fmla="*/ 810768 h 1371600"/>
                <a:gd name="connsiteX428" fmla="*/ 1638109 w 1704975"/>
                <a:gd name="connsiteY428" fmla="*/ 826579 h 1371600"/>
                <a:gd name="connsiteX429" fmla="*/ 1645253 w 1704975"/>
                <a:gd name="connsiteY429" fmla="*/ 823436 h 1371600"/>
                <a:gd name="connsiteX430" fmla="*/ 1645920 w 1704975"/>
                <a:gd name="connsiteY430" fmla="*/ 835438 h 1371600"/>
                <a:gd name="connsiteX431" fmla="*/ 1641824 w 1704975"/>
                <a:gd name="connsiteY431" fmla="*/ 862965 h 1371600"/>
                <a:gd name="connsiteX432" fmla="*/ 1646872 w 1704975"/>
                <a:gd name="connsiteY432" fmla="*/ 862393 h 1371600"/>
                <a:gd name="connsiteX433" fmla="*/ 1642015 w 1704975"/>
                <a:gd name="connsiteY433" fmla="*/ 887825 h 1371600"/>
                <a:gd name="connsiteX434" fmla="*/ 1659064 w 1704975"/>
                <a:gd name="connsiteY434" fmla="*/ 896588 h 1371600"/>
                <a:gd name="connsiteX435" fmla="*/ 1658779 w 1704975"/>
                <a:gd name="connsiteY435" fmla="*/ 899160 h 1371600"/>
                <a:gd name="connsiteX436" fmla="*/ 1663637 w 1704975"/>
                <a:gd name="connsiteY436" fmla="*/ 899636 h 1371600"/>
                <a:gd name="connsiteX437" fmla="*/ 1663446 w 1704975"/>
                <a:gd name="connsiteY437" fmla="*/ 901732 h 1371600"/>
                <a:gd name="connsiteX438" fmla="*/ 1681829 w 1704975"/>
                <a:gd name="connsiteY438" fmla="*/ 908304 h 1371600"/>
                <a:gd name="connsiteX439" fmla="*/ 1698784 w 1704975"/>
                <a:gd name="connsiteY439" fmla="*/ 906399 h 1371600"/>
                <a:gd name="connsiteX440" fmla="*/ 1700308 w 1704975"/>
                <a:gd name="connsiteY440" fmla="*/ 915638 h 1371600"/>
                <a:gd name="connsiteX441" fmla="*/ 1686497 w 1704975"/>
                <a:gd name="connsiteY441" fmla="*/ 919353 h 1371600"/>
                <a:gd name="connsiteX442" fmla="*/ 1689735 w 1704975"/>
                <a:gd name="connsiteY442" fmla="*/ 941737 h 1371600"/>
                <a:gd name="connsiteX443" fmla="*/ 1624108 w 1704975"/>
                <a:gd name="connsiteY443" fmla="*/ 957453 h 1371600"/>
                <a:gd name="connsiteX444" fmla="*/ 1596866 w 1704975"/>
                <a:gd name="connsiteY444" fmla="*/ 976789 h 1371600"/>
                <a:gd name="connsiteX445" fmla="*/ 1565624 w 1704975"/>
                <a:gd name="connsiteY445" fmla="*/ 990409 h 1371600"/>
                <a:gd name="connsiteX446" fmla="*/ 1564291 w 1704975"/>
                <a:gd name="connsiteY446" fmla="*/ 985838 h 1371600"/>
                <a:gd name="connsiteX447" fmla="*/ 1560195 w 1704975"/>
                <a:gd name="connsiteY447" fmla="*/ 983933 h 1371600"/>
                <a:gd name="connsiteX448" fmla="*/ 1553718 w 1704975"/>
                <a:gd name="connsiteY448" fmla="*/ 981456 h 1371600"/>
                <a:gd name="connsiteX449" fmla="*/ 1546955 w 1704975"/>
                <a:gd name="connsiteY449" fmla="*/ 982504 h 1371600"/>
                <a:gd name="connsiteX450" fmla="*/ 1548384 w 1704975"/>
                <a:gd name="connsiteY450" fmla="*/ 959263 h 1371600"/>
                <a:gd name="connsiteX451" fmla="*/ 1551051 w 1704975"/>
                <a:gd name="connsiteY451" fmla="*/ 959072 h 1371600"/>
                <a:gd name="connsiteX452" fmla="*/ 1549146 w 1704975"/>
                <a:gd name="connsiteY452" fmla="*/ 930974 h 1371600"/>
                <a:gd name="connsiteX453" fmla="*/ 1522190 w 1704975"/>
                <a:gd name="connsiteY453" fmla="*/ 932402 h 1371600"/>
                <a:gd name="connsiteX454" fmla="*/ 1518285 w 1704975"/>
                <a:gd name="connsiteY454" fmla="*/ 927735 h 1371600"/>
                <a:gd name="connsiteX455" fmla="*/ 1514951 w 1704975"/>
                <a:gd name="connsiteY455" fmla="*/ 929450 h 1371600"/>
                <a:gd name="connsiteX456" fmla="*/ 1508189 w 1704975"/>
                <a:gd name="connsiteY456" fmla="*/ 909447 h 1371600"/>
                <a:gd name="connsiteX457" fmla="*/ 1504188 w 1704975"/>
                <a:gd name="connsiteY457" fmla="*/ 909923 h 1371600"/>
                <a:gd name="connsiteX458" fmla="*/ 1504283 w 1704975"/>
                <a:gd name="connsiteY458" fmla="*/ 907447 h 1371600"/>
                <a:gd name="connsiteX459" fmla="*/ 1492472 w 1704975"/>
                <a:gd name="connsiteY459" fmla="*/ 906971 h 1371600"/>
                <a:gd name="connsiteX460" fmla="*/ 1491139 w 1704975"/>
                <a:gd name="connsiteY460" fmla="*/ 916305 h 1371600"/>
                <a:gd name="connsiteX461" fmla="*/ 1485614 w 1704975"/>
                <a:gd name="connsiteY461" fmla="*/ 915353 h 1371600"/>
                <a:gd name="connsiteX462" fmla="*/ 1482090 w 1704975"/>
                <a:gd name="connsiteY462" fmla="*/ 941356 h 1371600"/>
                <a:gd name="connsiteX463" fmla="*/ 1483519 w 1704975"/>
                <a:gd name="connsiteY463" fmla="*/ 950214 h 1371600"/>
                <a:gd name="connsiteX464" fmla="*/ 1468469 w 1704975"/>
                <a:gd name="connsiteY464" fmla="*/ 955929 h 1371600"/>
                <a:gd name="connsiteX465" fmla="*/ 1469231 w 1704975"/>
                <a:gd name="connsiteY465" fmla="*/ 961739 h 1371600"/>
                <a:gd name="connsiteX466" fmla="*/ 1450753 w 1704975"/>
                <a:gd name="connsiteY466" fmla="*/ 966978 h 1371600"/>
                <a:gd name="connsiteX467" fmla="*/ 1446371 w 1704975"/>
                <a:gd name="connsiteY467" fmla="*/ 954881 h 1371600"/>
                <a:gd name="connsiteX468" fmla="*/ 1420939 w 1704975"/>
                <a:gd name="connsiteY468" fmla="*/ 962311 h 1371600"/>
                <a:gd name="connsiteX469" fmla="*/ 1414367 w 1704975"/>
                <a:gd name="connsiteY469" fmla="*/ 947071 h 1371600"/>
                <a:gd name="connsiteX470" fmla="*/ 1409129 w 1704975"/>
                <a:gd name="connsiteY470" fmla="*/ 948880 h 1371600"/>
                <a:gd name="connsiteX471" fmla="*/ 1394746 w 1704975"/>
                <a:gd name="connsiteY471" fmla="*/ 943070 h 1371600"/>
                <a:gd name="connsiteX472" fmla="*/ 1393984 w 1704975"/>
                <a:gd name="connsiteY472" fmla="*/ 946309 h 1371600"/>
                <a:gd name="connsiteX473" fmla="*/ 1347597 w 1704975"/>
                <a:gd name="connsiteY473" fmla="*/ 956120 h 1371600"/>
                <a:gd name="connsiteX474" fmla="*/ 1348264 w 1704975"/>
                <a:gd name="connsiteY474" fmla="*/ 959263 h 1371600"/>
                <a:gd name="connsiteX475" fmla="*/ 1333690 w 1704975"/>
                <a:gd name="connsiteY475" fmla="*/ 957453 h 1371600"/>
                <a:gd name="connsiteX476" fmla="*/ 1333500 w 1704975"/>
                <a:gd name="connsiteY476" fmla="*/ 955738 h 1371600"/>
                <a:gd name="connsiteX477" fmla="*/ 1323308 w 1704975"/>
                <a:gd name="connsiteY477" fmla="*/ 956024 h 1371600"/>
                <a:gd name="connsiteX478" fmla="*/ 1293876 w 1704975"/>
                <a:gd name="connsiteY478" fmla="*/ 962120 h 1371600"/>
                <a:gd name="connsiteX479" fmla="*/ 1273969 w 1704975"/>
                <a:gd name="connsiteY479" fmla="*/ 963835 h 1371600"/>
                <a:gd name="connsiteX480" fmla="*/ 1273397 w 1704975"/>
                <a:gd name="connsiteY480" fmla="*/ 961834 h 1371600"/>
                <a:gd name="connsiteX481" fmla="*/ 1254538 w 1704975"/>
                <a:gd name="connsiteY481" fmla="*/ 965168 h 1371600"/>
                <a:gd name="connsiteX482" fmla="*/ 1254823 w 1704975"/>
                <a:gd name="connsiteY482" fmla="*/ 961739 h 1371600"/>
                <a:gd name="connsiteX483" fmla="*/ 1248823 w 1704975"/>
                <a:gd name="connsiteY483" fmla="*/ 961549 h 1371600"/>
                <a:gd name="connsiteX484" fmla="*/ 1233488 w 1704975"/>
                <a:gd name="connsiteY484" fmla="*/ 966025 h 1371600"/>
                <a:gd name="connsiteX485" fmla="*/ 1233392 w 1704975"/>
                <a:gd name="connsiteY485" fmla="*/ 958691 h 1371600"/>
                <a:gd name="connsiteX486" fmla="*/ 1227106 w 1704975"/>
                <a:gd name="connsiteY486" fmla="*/ 959644 h 1371600"/>
                <a:gd name="connsiteX487" fmla="*/ 1228344 w 1704975"/>
                <a:gd name="connsiteY487" fmla="*/ 954214 h 1371600"/>
                <a:gd name="connsiteX488" fmla="*/ 1211485 w 1704975"/>
                <a:gd name="connsiteY488" fmla="*/ 954976 h 1371600"/>
                <a:gd name="connsiteX489" fmla="*/ 1203389 w 1704975"/>
                <a:gd name="connsiteY489" fmla="*/ 952309 h 1371600"/>
                <a:gd name="connsiteX490" fmla="*/ 1196245 w 1704975"/>
                <a:gd name="connsiteY490" fmla="*/ 954500 h 1371600"/>
                <a:gd name="connsiteX491" fmla="*/ 1195388 w 1704975"/>
                <a:gd name="connsiteY491" fmla="*/ 951738 h 1371600"/>
                <a:gd name="connsiteX492" fmla="*/ 1176338 w 1704975"/>
                <a:gd name="connsiteY492" fmla="*/ 954405 h 1371600"/>
                <a:gd name="connsiteX493" fmla="*/ 1175956 w 1704975"/>
                <a:gd name="connsiteY493" fmla="*/ 950690 h 1371600"/>
                <a:gd name="connsiteX494" fmla="*/ 1161002 w 1704975"/>
                <a:gd name="connsiteY494" fmla="*/ 954310 h 1371600"/>
                <a:gd name="connsiteX495" fmla="*/ 1156525 w 1704975"/>
                <a:gd name="connsiteY495" fmla="*/ 951071 h 1371600"/>
                <a:gd name="connsiteX496" fmla="*/ 1150430 w 1704975"/>
                <a:gd name="connsiteY496" fmla="*/ 951167 h 1371600"/>
                <a:gd name="connsiteX497" fmla="*/ 1148048 w 1704975"/>
                <a:gd name="connsiteY497" fmla="*/ 942022 h 1371600"/>
                <a:gd name="connsiteX498" fmla="*/ 1133475 w 1704975"/>
                <a:gd name="connsiteY498" fmla="*/ 942975 h 1371600"/>
                <a:gd name="connsiteX499" fmla="*/ 1131760 w 1704975"/>
                <a:gd name="connsiteY499" fmla="*/ 951071 h 1371600"/>
                <a:gd name="connsiteX500" fmla="*/ 1124712 w 1704975"/>
                <a:gd name="connsiteY500" fmla="*/ 953548 h 1371600"/>
                <a:gd name="connsiteX501" fmla="*/ 1085374 w 1704975"/>
                <a:gd name="connsiteY501" fmla="*/ 954881 h 1371600"/>
                <a:gd name="connsiteX502" fmla="*/ 1083755 w 1704975"/>
                <a:gd name="connsiteY502" fmla="*/ 945928 h 1371600"/>
                <a:gd name="connsiteX503" fmla="*/ 1070039 w 1704975"/>
                <a:gd name="connsiteY503" fmla="*/ 948118 h 1371600"/>
                <a:gd name="connsiteX504" fmla="*/ 1065181 w 1704975"/>
                <a:gd name="connsiteY504" fmla="*/ 931926 h 1371600"/>
                <a:gd name="connsiteX505" fmla="*/ 1033272 w 1704975"/>
                <a:gd name="connsiteY505" fmla="*/ 940879 h 1371600"/>
                <a:gd name="connsiteX506" fmla="*/ 985552 w 1704975"/>
                <a:gd name="connsiteY506" fmla="*/ 947928 h 1371600"/>
                <a:gd name="connsiteX507" fmla="*/ 942784 w 1704975"/>
                <a:gd name="connsiteY507" fmla="*/ 943737 h 1371600"/>
                <a:gd name="connsiteX508" fmla="*/ 915067 w 1704975"/>
                <a:gd name="connsiteY508" fmla="*/ 946499 h 1371600"/>
                <a:gd name="connsiteX509" fmla="*/ 916686 w 1704975"/>
                <a:gd name="connsiteY509" fmla="*/ 959358 h 1371600"/>
                <a:gd name="connsiteX510" fmla="*/ 913066 w 1704975"/>
                <a:gd name="connsiteY510" fmla="*/ 959739 h 1371600"/>
                <a:gd name="connsiteX511" fmla="*/ 914686 w 1704975"/>
                <a:gd name="connsiteY511" fmla="*/ 965359 h 1371600"/>
                <a:gd name="connsiteX512" fmla="*/ 905542 w 1704975"/>
                <a:gd name="connsiteY512" fmla="*/ 990886 h 1371600"/>
                <a:gd name="connsiteX513" fmla="*/ 911066 w 1704975"/>
                <a:gd name="connsiteY513" fmla="*/ 1020794 h 1371600"/>
                <a:gd name="connsiteX514" fmla="*/ 905923 w 1704975"/>
                <a:gd name="connsiteY514" fmla="*/ 1023652 h 1371600"/>
                <a:gd name="connsiteX515" fmla="*/ 905065 w 1704975"/>
                <a:gd name="connsiteY515" fmla="*/ 1054894 h 1371600"/>
                <a:gd name="connsiteX516" fmla="*/ 906875 w 1704975"/>
                <a:gd name="connsiteY516" fmla="*/ 1055180 h 1371600"/>
                <a:gd name="connsiteX517" fmla="*/ 913162 w 1704975"/>
                <a:gd name="connsiteY517" fmla="*/ 1097090 h 1371600"/>
                <a:gd name="connsiteX518" fmla="*/ 913924 w 1704975"/>
                <a:gd name="connsiteY518" fmla="*/ 1099566 h 1371600"/>
                <a:gd name="connsiteX519" fmla="*/ 916210 w 1704975"/>
                <a:gd name="connsiteY519" fmla="*/ 1097375 h 1371600"/>
                <a:gd name="connsiteX520" fmla="*/ 918115 w 1704975"/>
                <a:gd name="connsiteY520" fmla="*/ 1109282 h 1371600"/>
                <a:gd name="connsiteX521" fmla="*/ 932879 w 1704975"/>
                <a:gd name="connsiteY521" fmla="*/ 1114520 h 1371600"/>
                <a:gd name="connsiteX522" fmla="*/ 930497 w 1704975"/>
                <a:gd name="connsiteY522" fmla="*/ 1131284 h 1371600"/>
                <a:gd name="connsiteX523" fmla="*/ 922591 w 1704975"/>
                <a:gd name="connsiteY523" fmla="*/ 1152620 h 1371600"/>
                <a:gd name="connsiteX524" fmla="*/ 926878 w 1704975"/>
                <a:gd name="connsiteY524" fmla="*/ 1156621 h 1371600"/>
                <a:gd name="connsiteX525" fmla="*/ 926116 w 1704975"/>
                <a:gd name="connsiteY525" fmla="*/ 1164050 h 1371600"/>
                <a:gd name="connsiteX526" fmla="*/ 924115 w 1704975"/>
                <a:gd name="connsiteY526" fmla="*/ 1164622 h 1371600"/>
                <a:gd name="connsiteX527" fmla="*/ 928116 w 1704975"/>
                <a:gd name="connsiteY527" fmla="*/ 1176052 h 1371600"/>
                <a:gd name="connsiteX528" fmla="*/ 939927 w 1704975"/>
                <a:gd name="connsiteY528" fmla="*/ 1194530 h 1371600"/>
                <a:gd name="connsiteX529" fmla="*/ 943070 w 1704975"/>
                <a:gd name="connsiteY529" fmla="*/ 1206722 h 1371600"/>
                <a:gd name="connsiteX530" fmla="*/ 949833 w 1704975"/>
                <a:gd name="connsiteY530" fmla="*/ 1206246 h 1371600"/>
                <a:gd name="connsiteX531" fmla="*/ 951929 w 1704975"/>
                <a:gd name="connsiteY531" fmla="*/ 1203865 h 1371600"/>
                <a:gd name="connsiteX532" fmla="*/ 953929 w 1704975"/>
                <a:gd name="connsiteY532" fmla="*/ 1208723 h 1371600"/>
                <a:gd name="connsiteX533" fmla="*/ 955167 w 1704975"/>
                <a:gd name="connsiteY533" fmla="*/ 1227582 h 1371600"/>
                <a:gd name="connsiteX534" fmla="*/ 947928 w 1704975"/>
                <a:gd name="connsiteY534" fmla="*/ 1227868 h 1371600"/>
                <a:gd name="connsiteX535" fmla="*/ 947071 w 1704975"/>
                <a:gd name="connsiteY535" fmla="*/ 1246156 h 1371600"/>
                <a:gd name="connsiteX536" fmla="*/ 980504 w 1704975"/>
                <a:gd name="connsiteY536" fmla="*/ 1255967 h 1371600"/>
                <a:gd name="connsiteX537" fmla="*/ 981456 w 1704975"/>
                <a:gd name="connsiteY537" fmla="*/ 1264444 h 1371600"/>
                <a:gd name="connsiteX538" fmla="*/ 955262 w 1704975"/>
                <a:gd name="connsiteY538" fmla="*/ 1280255 h 1371600"/>
                <a:gd name="connsiteX539" fmla="*/ 953548 w 1704975"/>
                <a:gd name="connsiteY539" fmla="*/ 1272445 h 1371600"/>
                <a:gd name="connsiteX540" fmla="*/ 948023 w 1704975"/>
                <a:gd name="connsiteY540" fmla="*/ 1273016 h 1371600"/>
                <a:gd name="connsiteX541" fmla="*/ 945928 w 1704975"/>
                <a:gd name="connsiteY541" fmla="*/ 1263491 h 1371600"/>
                <a:gd name="connsiteX542" fmla="*/ 944118 w 1704975"/>
                <a:gd name="connsiteY542" fmla="*/ 1264063 h 1371600"/>
                <a:gd name="connsiteX543" fmla="*/ 944404 w 1704975"/>
                <a:gd name="connsiteY543" fmla="*/ 1265968 h 1371600"/>
                <a:gd name="connsiteX544" fmla="*/ 934402 w 1704975"/>
                <a:gd name="connsiteY544" fmla="*/ 1270254 h 1371600"/>
                <a:gd name="connsiteX545" fmla="*/ 937736 w 1704975"/>
                <a:gd name="connsiteY545" fmla="*/ 1279493 h 1371600"/>
                <a:gd name="connsiteX546" fmla="*/ 934879 w 1704975"/>
                <a:gd name="connsiteY546" fmla="*/ 1280065 h 1371600"/>
                <a:gd name="connsiteX547" fmla="*/ 935355 w 1704975"/>
                <a:gd name="connsiteY547" fmla="*/ 1285875 h 1371600"/>
                <a:gd name="connsiteX548" fmla="*/ 924973 w 1704975"/>
                <a:gd name="connsiteY548" fmla="*/ 1286827 h 1371600"/>
                <a:gd name="connsiteX549" fmla="*/ 923734 w 1704975"/>
                <a:gd name="connsiteY549" fmla="*/ 1292924 h 1371600"/>
                <a:gd name="connsiteX550" fmla="*/ 882301 w 1704975"/>
                <a:gd name="connsiteY550" fmla="*/ 1298829 h 1371600"/>
                <a:gd name="connsiteX551" fmla="*/ 864775 w 1704975"/>
                <a:gd name="connsiteY551" fmla="*/ 1289114 h 1371600"/>
                <a:gd name="connsiteX552" fmla="*/ 853630 w 1704975"/>
                <a:gd name="connsiteY552" fmla="*/ 1320641 h 1371600"/>
                <a:gd name="connsiteX553" fmla="*/ 851916 w 1704975"/>
                <a:gd name="connsiteY553" fmla="*/ 1325785 h 1371600"/>
                <a:gd name="connsiteX554" fmla="*/ 807529 w 1704975"/>
                <a:gd name="connsiteY554" fmla="*/ 1328166 h 1371600"/>
                <a:gd name="connsiteX555" fmla="*/ 783050 w 1704975"/>
                <a:gd name="connsiteY555" fmla="*/ 1325309 h 1371600"/>
                <a:gd name="connsiteX556" fmla="*/ 792385 w 1704975"/>
                <a:gd name="connsiteY556" fmla="*/ 1329785 h 1371600"/>
                <a:gd name="connsiteX557" fmla="*/ 796576 w 1704975"/>
                <a:gd name="connsiteY557" fmla="*/ 1337024 h 1371600"/>
                <a:gd name="connsiteX558" fmla="*/ 769144 w 1704975"/>
                <a:gd name="connsiteY558" fmla="*/ 1342644 h 1371600"/>
                <a:gd name="connsiteX559" fmla="*/ 770858 w 1704975"/>
                <a:gd name="connsiteY559" fmla="*/ 1356932 h 1371600"/>
                <a:gd name="connsiteX560" fmla="*/ 726186 w 1704975"/>
                <a:gd name="connsiteY560" fmla="*/ 1365980 h 1371600"/>
                <a:gd name="connsiteX561" fmla="*/ 720662 w 1704975"/>
                <a:gd name="connsiteY561" fmla="*/ 1350455 h 1371600"/>
                <a:gd name="connsiteX562" fmla="*/ 728281 w 1704975"/>
                <a:gd name="connsiteY562" fmla="*/ 1348454 h 1371600"/>
                <a:gd name="connsiteX563" fmla="*/ 727043 w 1704975"/>
                <a:gd name="connsiteY563" fmla="*/ 1344549 h 1371600"/>
                <a:gd name="connsiteX564" fmla="*/ 734377 w 1704975"/>
                <a:gd name="connsiteY564" fmla="*/ 1342358 h 1371600"/>
                <a:gd name="connsiteX565" fmla="*/ 727424 w 1704975"/>
                <a:gd name="connsiteY565" fmla="*/ 1307497 h 1371600"/>
                <a:gd name="connsiteX566" fmla="*/ 715804 w 1704975"/>
                <a:gd name="connsiteY566" fmla="*/ 1305401 h 1371600"/>
                <a:gd name="connsiteX567" fmla="*/ 693801 w 1704975"/>
                <a:gd name="connsiteY567" fmla="*/ 1273683 h 1371600"/>
                <a:gd name="connsiteX568" fmla="*/ 690658 w 1704975"/>
                <a:gd name="connsiteY568" fmla="*/ 1270730 h 1371600"/>
                <a:gd name="connsiteX569" fmla="*/ 688562 w 1704975"/>
                <a:gd name="connsiteY569" fmla="*/ 1272635 h 1371600"/>
                <a:gd name="connsiteX570" fmla="*/ 686943 w 1704975"/>
                <a:gd name="connsiteY570" fmla="*/ 1271111 h 1371600"/>
                <a:gd name="connsiteX571" fmla="*/ 677894 w 1704975"/>
                <a:gd name="connsiteY571" fmla="*/ 1257300 h 1371600"/>
                <a:gd name="connsiteX572" fmla="*/ 662464 w 1704975"/>
                <a:gd name="connsiteY572" fmla="*/ 1259967 h 1371600"/>
                <a:gd name="connsiteX573" fmla="*/ 657606 w 1704975"/>
                <a:gd name="connsiteY573" fmla="*/ 1221105 h 1371600"/>
                <a:gd name="connsiteX574" fmla="*/ 650272 w 1704975"/>
                <a:gd name="connsiteY574" fmla="*/ 1190053 h 1371600"/>
                <a:gd name="connsiteX575" fmla="*/ 650557 w 1704975"/>
                <a:gd name="connsiteY575" fmla="*/ 1179005 h 1371600"/>
                <a:gd name="connsiteX576" fmla="*/ 637699 w 1704975"/>
                <a:gd name="connsiteY576" fmla="*/ 1181386 h 1371600"/>
                <a:gd name="connsiteX577" fmla="*/ 637889 w 1704975"/>
                <a:gd name="connsiteY577" fmla="*/ 1183576 h 1371600"/>
                <a:gd name="connsiteX578" fmla="*/ 623697 w 1704975"/>
                <a:gd name="connsiteY578" fmla="*/ 1184815 h 1371600"/>
                <a:gd name="connsiteX579" fmla="*/ 637699 w 1704975"/>
                <a:gd name="connsiteY579" fmla="*/ 1146810 h 1371600"/>
                <a:gd name="connsiteX580" fmla="*/ 625792 w 1704975"/>
                <a:gd name="connsiteY580" fmla="*/ 1143952 h 1371600"/>
                <a:gd name="connsiteX581" fmla="*/ 626745 w 1704975"/>
                <a:gd name="connsiteY581" fmla="*/ 1132427 h 1371600"/>
                <a:gd name="connsiteX582" fmla="*/ 632269 w 1704975"/>
                <a:gd name="connsiteY582" fmla="*/ 1123759 h 1371600"/>
                <a:gd name="connsiteX583" fmla="*/ 614077 w 1704975"/>
                <a:gd name="connsiteY583" fmla="*/ 1126522 h 1371600"/>
                <a:gd name="connsiteX584" fmla="*/ 604456 w 1704975"/>
                <a:gd name="connsiteY584" fmla="*/ 1124141 h 1371600"/>
                <a:gd name="connsiteX585" fmla="*/ 595693 w 1704975"/>
                <a:gd name="connsiteY585" fmla="*/ 1108996 h 1371600"/>
                <a:gd name="connsiteX586" fmla="*/ 597789 w 1704975"/>
                <a:gd name="connsiteY586" fmla="*/ 1098042 h 1371600"/>
                <a:gd name="connsiteX587" fmla="*/ 603885 w 1704975"/>
                <a:gd name="connsiteY587" fmla="*/ 1088231 h 1371600"/>
                <a:gd name="connsiteX588" fmla="*/ 579787 w 1704975"/>
                <a:gd name="connsiteY588" fmla="*/ 1084517 h 1371600"/>
                <a:gd name="connsiteX589" fmla="*/ 580358 w 1704975"/>
                <a:gd name="connsiteY589" fmla="*/ 1080230 h 1371600"/>
                <a:gd name="connsiteX590" fmla="*/ 575119 w 1704975"/>
                <a:gd name="connsiteY590" fmla="*/ 1079944 h 1371600"/>
                <a:gd name="connsiteX591" fmla="*/ 574738 w 1704975"/>
                <a:gd name="connsiteY591" fmla="*/ 1072515 h 1371600"/>
                <a:gd name="connsiteX592" fmla="*/ 561499 w 1704975"/>
                <a:gd name="connsiteY592" fmla="*/ 1072229 h 1371600"/>
                <a:gd name="connsiteX593" fmla="*/ 562165 w 1704975"/>
                <a:gd name="connsiteY593" fmla="*/ 1063847 h 1371600"/>
                <a:gd name="connsiteX594" fmla="*/ 507587 w 1704975"/>
                <a:gd name="connsiteY594" fmla="*/ 1074706 h 1371600"/>
                <a:gd name="connsiteX595" fmla="*/ 506730 w 1704975"/>
                <a:gd name="connsiteY595" fmla="*/ 1064514 h 1371600"/>
                <a:gd name="connsiteX596" fmla="*/ 499205 w 1704975"/>
                <a:gd name="connsiteY596" fmla="*/ 1064514 h 1371600"/>
                <a:gd name="connsiteX597" fmla="*/ 493014 w 1704975"/>
                <a:gd name="connsiteY597" fmla="*/ 1128712 h 1371600"/>
                <a:gd name="connsiteX598" fmla="*/ 483870 w 1704975"/>
                <a:gd name="connsiteY598" fmla="*/ 1125665 h 1371600"/>
                <a:gd name="connsiteX599" fmla="*/ 483298 w 1704975"/>
                <a:gd name="connsiteY599" fmla="*/ 1135285 h 1371600"/>
                <a:gd name="connsiteX600" fmla="*/ 480631 w 1704975"/>
                <a:gd name="connsiteY600" fmla="*/ 1135951 h 1371600"/>
                <a:gd name="connsiteX601" fmla="*/ 480250 w 1704975"/>
                <a:gd name="connsiteY601" fmla="*/ 1138904 h 1371600"/>
                <a:gd name="connsiteX602" fmla="*/ 473583 w 1704975"/>
                <a:gd name="connsiteY602" fmla="*/ 1138618 h 1371600"/>
                <a:gd name="connsiteX603" fmla="*/ 473773 w 1704975"/>
                <a:gd name="connsiteY603" fmla="*/ 1131951 h 1371600"/>
                <a:gd name="connsiteX604" fmla="*/ 468344 w 1704975"/>
                <a:gd name="connsiteY604" fmla="*/ 1126998 h 1371600"/>
                <a:gd name="connsiteX605" fmla="*/ 459105 w 1704975"/>
                <a:gd name="connsiteY605" fmla="*/ 1124712 h 1371600"/>
                <a:gd name="connsiteX606" fmla="*/ 453580 w 1704975"/>
                <a:gd name="connsiteY606" fmla="*/ 1120235 h 1371600"/>
                <a:gd name="connsiteX607" fmla="*/ 446532 w 1704975"/>
                <a:gd name="connsiteY607" fmla="*/ 1120521 h 1371600"/>
                <a:gd name="connsiteX608" fmla="*/ 446532 w 1704975"/>
                <a:gd name="connsiteY608" fmla="*/ 1123759 h 1371600"/>
                <a:gd name="connsiteX609" fmla="*/ 443579 w 1704975"/>
                <a:gd name="connsiteY609" fmla="*/ 1124902 h 1371600"/>
                <a:gd name="connsiteX610" fmla="*/ 443960 w 1704975"/>
                <a:gd name="connsiteY610" fmla="*/ 1138714 h 1371600"/>
                <a:gd name="connsiteX611" fmla="*/ 440817 w 1704975"/>
                <a:gd name="connsiteY611" fmla="*/ 1144905 h 1371600"/>
                <a:gd name="connsiteX612" fmla="*/ 435673 w 1704975"/>
                <a:gd name="connsiteY612" fmla="*/ 1151668 h 1371600"/>
                <a:gd name="connsiteX613" fmla="*/ 425672 w 1704975"/>
                <a:gd name="connsiteY613" fmla="*/ 1156049 h 1371600"/>
                <a:gd name="connsiteX614" fmla="*/ 413004 w 1704975"/>
                <a:gd name="connsiteY614" fmla="*/ 1153859 h 1371600"/>
                <a:gd name="connsiteX615" fmla="*/ 410623 w 1704975"/>
                <a:gd name="connsiteY615" fmla="*/ 1149477 h 1371600"/>
                <a:gd name="connsiteX616" fmla="*/ 404717 w 1704975"/>
                <a:gd name="connsiteY616" fmla="*/ 1152430 h 1371600"/>
                <a:gd name="connsiteX617" fmla="*/ 377571 w 1704975"/>
                <a:gd name="connsiteY617" fmla="*/ 1152334 h 1371600"/>
                <a:gd name="connsiteX618" fmla="*/ 369189 w 1704975"/>
                <a:gd name="connsiteY618" fmla="*/ 1157478 h 1371600"/>
                <a:gd name="connsiteX619" fmla="*/ 360902 w 1704975"/>
                <a:gd name="connsiteY619" fmla="*/ 1158621 h 1371600"/>
                <a:gd name="connsiteX620" fmla="*/ 355378 w 1704975"/>
                <a:gd name="connsiteY620" fmla="*/ 1118902 h 1371600"/>
                <a:gd name="connsiteX621" fmla="*/ 315658 w 1704975"/>
                <a:gd name="connsiteY621" fmla="*/ 1135094 h 1371600"/>
                <a:gd name="connsiteX622" fmla="*/ 318040 w 1704975"/>
                <a:gd name="connsiteY622" fmla="*/ 1144429 h 1371600"/>
                <a:gd name="connsiteX623" fmla="*/ 313372 w 1704975"/>
                <a:gd name="connsiteY623" fmla="*/ 1146048 h 1371600"/>
                <a:gd name="connsiteX624" fmla="*/ 316230 w 1704975"/>
                <a:gd name="connsiteY624" fmla="*/ 1156716 h 1371600"/>
                <a:gd name="connsiteX625" fmla="*/ 320516 w 1704975"/>
                <a:gd name="connsiteY625" fmla="*/ 1155573 h 1371600"/>
                <a:gd name="connsiteX626" fmla="*/ 322326 w 1704975"/>
                <a:gd name="connsiteY626" fmla="*/ 1172909 h 1371600"/>
                <a:gd name="connsiteX627" fmla="*/ 327184 w 1704975"/>
                <a:gd name="connsiteY627" fmla="*/ 1172147 h 1371600"/>
                <a:gd name="connsiteX628" fmla="*/ 330613 w 1704975"/>
                <a:gd name="connsiteY628" fmla="*/ 1190816 h 1371600"/>
                <a:gd name="connsiteX629" fmla="*/ 340423 w 1704975"/>
                <a:gd name="connsiteY629" fmla="*/ 1189006 h 1371600"/>
                <a:gd name="connsiteX630" fmla="*/ 346424 w 1704975"/>
                <a:gd name="connsiteY630" fmla="*/ 1227773 h 1371600"/>
                <a:gd name="connsiteX631" fmla="*/ 332899 w 1704975"/>
                <a:gd name="connsiteY631" fmla="*/ 1230440 h 1371600"/>
                <a:gd name="connsiteX632" fmla="*/ 330137 w 1704975"/>
                <a:gd name="connsiteY632" fmla="*/ 1232154 h 1371600"/>
                <a:gd name="connsiteX633" fmla="*/ 330898 w 1704975"/>
                <a:gd name="connsiteY633" fmla="*/ 1236440 h 1371600"/>
                <a:gd name="connsiteX634" fmla="*/ 307181 w 1704975"/>
                <a:gd name="connsiteY634" fmla="*/ 1238345 h 1371600"/>
                <a:gd name="connsiteX635" fmla="*/ 306229 w 1704975"/>
                <a:gd name="connsiteY635" fmla="*/ 1241203 h 1371600"/>
                <a:gd name="connsiteX636" fmla="*/ 298228 w 1704975"/>
                <a:gd name="connsiteY636" fmla="*/ 1240822 h 1371600"/>
                <a:gd name="connsiteX637" fmla="*/ 298704 w 1704975"/>
                <a:gd name="connsiteY637" fmla="*/ 1242536 h 1371600"/>
                <a:gd name="connsiteX638" fmla="*/ 294037 w 1704975"/>
                <a:gd name="connsiteY638" fmla="*/ 1243870 h 1371600"/>
                <a:gd name="connsiteX639" fmla="*/ 290227 w 1704975"/>
                <a:gd name="connsiteY639" fmla="*/ 1242441 h 1371600"/>
                <a:gd name="connsiteX640" fmla="*/ 291560 w 1704975"/>
                <a:gd name="connsiteY640" fmla="*/ 1248061 h 1371600"/>
                <a:gd name="connsiteX641" fmla="*/ 287941 w 1704975"/>
                <a:gd name="connsiteY641" fmla="*/ 1251585 h 1371600"/>
                <a:gd name="connsiteX642" fmla="*/ 283845 w 1704975"/>
                <a:gd name="connsiteY642" fmla="*/ 1248918 h 1371600"/>
                <a:gd name="connsiteX643" fmla="*/ 279940 w 1704975"/>
                <a:gd name="connsiteY643" fmla="*/ 1250347 h 1371600"/>
                <a:gd name="connsiteX644" fmla="*/ 281178 w 1704975"/>
                <a:gd name="connsiteY644" fmla="*/ 1252918 h 1371600"/>
                <a:gd name="connsiteX645" fmla="*/ 264604 w 1704975"/>
                <a:gd name="connsiteY645" fmla="*/ 1259681 h 1371600"/>
                <a:gd name="connsiteX646" fmla="*/ 265366 w 1704975"/>
                <a:gd name="connsiteY646" fmla="*/ 1263110 h 1371600"/>
                <a:gd name="connsiteX647" fmla="*/ 244316 w 1704975"/>
                <a:gd name="connsiteY647" fmla="*/ 1264920 h 1371600"/>
                <a:gd name="connsiteX648" fmla="*/ 243840 w 1704975"/>
                <a:gd name="connsiteY648" fmla="*/ 1269301 h 1371600"/>
                <a:gd name="connsiteX649" fmla="*/ 237077 w 1704975"/>
                <a:gd name="connsiteY649" fmla="*/ 1269016 h 1371600"/>
                <a:gd name="connsiteX650" fmla="*/ 237172 w 1704975"/>
                <a:gd name="connsiteY650" fmla="*/ 1273969 h 1371600"/>
                <a:gd name="connsiteX651" fmla="*/ 226409 w 1704975"/>
                <a:gd name="connsiteY651" fmla="*/ 1282351 h 1371600"/>
                <a:gd name="connsiteX652" fmla="*/ 206978 w 1704975"/>
                <a:gd name="connsiteY652" fmla="*/ 1283113 h 1371600"/>
                <a:gd name="connsiteX653" fmla="*/ 200692 w 1704975"/>
                <a:gd name="connsiteY653" fmla="*/ 1285684 h 1371600"/>
                <a:gd name="connsiteX654" fmla="*/ 199454 w 1704975"/>
                <a:gd name="connsiteY654" fmla="*/ 1297591 h 1371600"/>
                <a:gd name="connsiteX655" fmla="*/ 192976 w 1704975"/>
                <a:gd name="connsiteY655" fmla="*/ 1299686 h 1371600"/>
                <a:gd name="connsiteX656" fmla="*/ 195643 w 1704975"/>
                <a:gd name="connsiteY656" fmla="*/ 1307116 h 1371600"/>
                <a:gd name="connsiteX657" fmla="*/ 190976 w 1704975"/>
                <a:gd name="connsiteY657" fmla="*/ 1309307 h 1371600"/>
                <a:gd name="connsiteX658" fmla="*/ 192881 w 1704975"/>
                <a:gd name="connsiteY658" fmla="*/ 1314069 h 1371600"/>
                <a:gd name="connsiteX659" fmla="*/ 187738 w 1704975"/>
                <a:gd name="connsiteY659" fmla="*/ 1315593 h 1371600"/>
                <a:gd name="connsiteX660" fmla="*/ 195739 w 1704975"/>
                <a:gd name="connsiteY660" fmla="*/ 1341787 h 1371600"/>
                <a:gd name="connsiteX661" fmla="*/ 188404 w 1704975"/>
                <a:gd name="connsiteY661" fmla="*/ 1345120 h 1371600"/>
                <a:gd name="connsiteX662" fmla="*/ 179927 w 1704975"/>
                <a:gd name="connsiteY662" fmla="*/ 1357408 h 1371600"/>
                <a:gd name="connsiteX663" fmla="*/ 179832 w 1704975"/>
                <a:gd name="connsiteY663" fmla="*/ 1353693 h 1371600"/>
                <a:gd name="connsiteX664" fmla="*/ 172879 w 1704975"/>
                <a:gd name="connsiteY664" fmla="*/ 1356741 h 1371600"/>
                <a:gd name="connsiteX665" fmla="*/ 170783 w 1704975"/>
                <a:gd name="connsiteY665" fmla="*/ 1352264 h 1371600"/>
                <a:gd name="connsiteX666" fmla="*/ 148780 w 1704975"/>
                <a:gd name="connsiteY666" fmla="*/ 1354645 h 1371600"/>
                <a:gd name="connsiteX667" fmla="*/ 141160 w 1704975"/>
                <a:gd name="connsiteY667" fmla="*/ 1341310 h 1371600"/>
                <a:gd name="connsiteX668" fmla="*/ 143923 w 1704975"/>
                <a:gd name="connsiteY668" fmla="*/ 1335310 h 1371600"/>
                <a:gd name="connsiteX669" fmla="*/ 142970 w 1704975"/>
                <a:gd name="connsiteY669" fmla="*/ 1329023 h 1371600"/>
                <a:gd name="connsiteX670" fmla="*/ 126397 w 1704975"/>
                <a:gd name="connsiteY670" fmla="*/ 1329976 h 1371600"/>
                <a:gd name="connsiteX671" fmla="*/ 108966 w 1704975"/>
                <a:gd name="connsiteY671" fmla="*/ 1312069 h 1371600"/>
                <a:gd name="connsiteX672" fmla="*/ 101822 w 1704975"/>
                <a:gd name="connsiteY672" fmla="*/ 1315784 h 1371600"/>
                <a:gd name="connsiteX673" fmla="*/ 90487 w 1704975"/>
                <a:gd name="connsiteY673" fmla="*/ 1316831 h 1371600"/>
                <a:gd name="connsiteX674" fmla="*/ 64675 w 1704975"/>
                <a:gd name="connsiteY674" fmla="*/ 1313021 h 1371600"/>
                <a:gd name="connsiteX675" fmla="*/ 62103 w 1704975"/>
                <a:gd name="connsiteY675" fmla="*/ 1304068 h 1371600"/>
                <a:gd name="connsiteX676" fmla="*/ 48482 w 1704975"/>
                <a:gd name="connsiteY676" fmla="*/ 1300543 h 1371600"/>
                <a:gd name="connsiteX677" fmla="*/ 27337 w 1704975"/>
                <a:gd name="connsiteY677" fmla="*/ 1302068 h 1371600"/>
                <a:gd name="connsiteX678" fmla="*/ 11430 w 1704975"/>
                <a:gd name="connsiteY678" fmla="*/ 1307878 h 1371600"/>
                <a:gd name="connsiteX679" fmla="*/ 1570672 w 1704975"/>
                <a:gd name="connsiteY679" fmla="*/ 510540 h 1371600"/>
                <a:gd name="connsiteX680" fmla="*/ 1564957 w 1704975"/>
                <a:gd name="connsiteY680" fmla="*/ 511683 h 1371600"/>
                <a:gd name="connsiteX681" fmla="*/ 1565243 w 1704975"/>
                <a:gd name="connsiteY681" fmla="*/ 516446 h 1371600"/>
                <a:gd name="connsiteX682" fmla="*/ 1570196 w 1704975"/>
                <a:gd name="connsiteY682" fmla="*/ 516255 h 1371600"/>
                <a:gd name="connsiteX683" fmla="*/ 1570672 w 1704975"/>
                <a:gd name="connsiteY683" fmla="*/ 510540 h 1371600"/>
                <a:gd name="connsiteX684" fmla="*/ 1570291 w 1704975"/>
                <a:gd name="connsiteY684" fmla="*/ 516350 h 1371600"/>
                <a:gd name="connsiteX685" fmla="*/ 1573054 w 1704975"/>
                <a:gd name="connsiteY685" fmla="*/ 517588 h 1371600"/>
                <a:gd name="connsiteX686" fmla="*/ 1574768 w 1704975"/>
                <a:gd name="connsiteY686" fmla="*/ 516922 h 1371600"/>
                <a:gd name="connsiteX687" fmla="*/ 1575435 w 1704975"/>
                <a:gd name="connsiteY687" fmla="*/ 517588 h 1371600"/>
                <a:gd name="connsiteX688" fmla="*/ 1576388 w 1704975"/>
                <a:gd name="connsiteY688" fmla="*/ 516826 h 1371600"/>
                <a:gd name="connsiteX689" fmla="*/ 1577435 w 1704975"/>
                <a:gd name="connsiteY689" fmla="*/ 517112 h 1371600"/>
                <a:gd name="connsiteX690" fmla="*/ 1578769 w 1704975"/>
                <a:gd name="connsiteY690" fmla="*/ 516541 h 1371600"/>
                <a:gd name="connsiteX691" fmla="*/ 1576578 w 1704975"/>
                <a:gd name="connsiteY691" fmla="*/ 514445 h 1371600"/>
                <a:gd name="connsiteX692" fmla="*/ 1570291 w 1704975"/>
                <a:gd name="connsiteY692" fmla="*/ 516350 h 1371600"/>
                <a:gd name="connsiteX693" fmla="*/ 1582864 w 1704975"/>
                <a:gd name="connsiteY693" fmla="*/ 514159 h 1371600"/>
                <a:gd name="connsiteX694" fmla="*/ 1581626 w 1704975"/>
                <a:gd name="connsiteY694" fmla="*/ 514350 h 1371600"/>
                <a:gd name="connsiteX695" fmla="*/ 1581150 w 1704975"/>
                <a:gd name="connsiteY695" fmla="*/ 515683 h 1371600"/>
                <a:gd name="connsiteX696" fmla="*/ 1580007 w 1704975"/>
                <a:gd name="connsiteY696" fmla="*/ 515398 h 1371600"/>
                <a:gd name="connsiteX697" fmla="*/ 1579435 w 1704975"/>
                <a:gd name="connsiteY697" fmla="*/ 516160 h 1371600"/>
                <a:gd name="connsiteX698" fmla="*/ 1578388 w 1704975"/>
                <a:gd name="connsiteY698" fmla="*/ 516826 h 1371600"/>
                <a:gd name="connsiteX699" fmla="*/ 1577149 w 1704975"/>
                <a:gd name="connsiteY699" fmla="*/ 517112 h 1371600"/>
                <a:gd name="connsiteX700" fmla="*/ 1576292 w 1704975"/>
                <a:gd name="connsiteY700" fmla="*/ 516922 h 1371600"/>
                <a:gd name="connsiteX701" fmla="*/ 1575816 w 1704975"/>
                <a:gd name="connsiteY701" fmla="*/ 517398 h 1371600"/>
                <a:gd name="connsiteX702" fmla="*/ 1581340 w 1704975"/>
                <a:gd name="connsiteY702" fmla="*/ 535114 h 1371600"/>
                <a:gd name="connsiteX703" fmla="*/ 1587246 w 1704975"/>
                <a:gd name="connsiteY703" fmla="*/ 526256 h 1371600"/>
                <a:gd name="connsiteX704" fmla="*/ 1585436 w 1704975"/>
                <a:gd name="connsiteY704" fmla="*/ 514826 h 1371600"/>
                <a:gd name="connsiteX705" fmla="*/ 1582864 w 1704975"/>
                <a:gd name="connsiteY705" fmla="*/ 514159 h 1371600"/>
                <a:gd name="connsiteX706" fmla="*/ 622649 w 1704975"/>
                <a:gd name="connsiteY706" fmla="*/ 106013 h 1371600"/>
                <a:gd name="connsiteX707" fmla="*/ 618649 w 1704975"/>
                <a:gd name="connsiteY707" fmla="*/ 114395 h 1371600"/>
                <a:gd name="connsiteX708" fmla="*/ 618077 w 1704975"/>
                <a:gd name="connsiteY708" fmla="*/ 123825 h 1371600"/>
                <a:gd name="connsiteX709" fmla="*/ 630746 w 1704975"/>
                <a:gd name="connsiteY709" fmla="*/ 124111 h 1371600"/>
                <a:gd name="connsiteX710" fmla="*/ 627412 w 1704975"/>
                <a:gd name="connsiteY710" fmla="*/ 104966 h 1371600"/>
                <a:gd name="connsiteX711" fmla="*/ 622649 w 1704975"/>
                <a:gd name="connsiteY711" fmla="*/ 106013 h 1371600"/>
                <a:gd name="connsiteX712" fmla="*/ 622744 w 1704975"/>
                <a:gd name="connsiteY712" fmla="*/ 105823 h 1371600"/>
                <a:gd name="connsiteX713" fmla="*/ 627412 w 1704975"/>
                <a:gd name="connsiteY713" fmla="*/ 104775 h 1371600"/>
                <a:gd name="connsiteX714" fmla="*/ 626840 w 1704975"/>
                <a:gd name="connsiteY714" fmla="*/ 101251 h 1371600"/>
                <a:gd name="connsiteX715" fmla="*/ 624745 w 1704975"/>
                <a:gd name="connsiteY715" fmla="*/ 100584 h 1371600"/>
                <a:gd name="connsiteX716" fmla="*/ 622744 w 1704975"/>
                <a:gd name="connsiteY716" fmla="*/ 105823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</a:cxnLst>
              <a:rect l="l" t="t" r="r" b="b"/>
              <a:pathLst>
                <a:path w="1704975" h="1371600">
                  <a:moveTo>
                    <a:pt x="1561052" y="465201"/>
                  </a:moveTo>
                  <a:lnTo>
                    <a:pt x="1564005" y="467296"/>
                  </a:lnTo>
                  <a:lnTo>
                    <a:pt x="1559052" y="465487"/>
                  </a:lnTo>
                  <a:lnTo>
                    <a:pt x="1561052" y="465201"/>
                  </a:lnTo>
                  <a:close/>
                  <a:moveTo>
                    <a:pt x="11430" y="1307878"/>
                  </a:moveTo>
                  <a:lnTo>
                    <a:pt x="9525" y="1301782"/>
                  </a:lnTo>
                  <a:lnTo>
                    <a:pt x="30004" y="1296543"/>
                  </a:lnTo>
                  <a:lnTo>
                    <a:pt x="28670" y="1276255"/>
                  </a:lnTo>
                  <a:lnTo>
                    <a:pt x="34290" y="1275778"/>
                  </a:lnTo>
                  <a:lnTo>
                    <a:pt x="31718" y="1255871"/>
                  </a:lnTo>
                  <a:lnTo>
                    <a:pt x="34290" y="1255014"/>
                  </a:lnTo>
                  <a:lnTo>
                    <a:pt x="27051" y="1227392"/>
                  </a:lnTo>
                  <a:lnTo>
                    <a:pt x="32766" y="1221105"/>
                  </a:lnTo>
                  <a:lnTo>
                    <a:pt x="27146" y="1210627"/>
                  </a:lnTo>
                  <a:lnTo>
                    <a:pt x="29813" y="1209389"/>
                  </a:lnTo>
                  <a:lnTo>
                    <a:pt x="30385" y="1197483"/>
                  </a:lnTo>
                  <a:lnTo>
                    <a:pt x="27241" y="1193197"/>
                  </a:lnTo>
                  <a:lnTo>
                    <a:pt x="35338" y="1187863"/>
                  </a:lnTo>
                  <a:lnTo>
                    <a:pt x="33242" y="1184910"/>
                  </a:lnTo>
                  <a:lnTo>
                    <a:pt x="34480" y="1175480"/>
                  </a:lnTo>
                  <a:lnTo>
                    <a:pt x="27527" y="1178909"/>
                  </a:lnTo>
                  <a:lnTo>
                    <a:pt x="21812" y="1168718"/>
                  </a:lnTo>
                  <a:lnTo>
                    <a:pt x="18383" y="1168527"/>
                  </a:lnTo>
                  <a:lnTo>
                    <a:pt x="14097" y="1158716"/>
                  </a:lnTo>
                  <a:lnTo>
                    <a:pt x="22383" y="1155287"/>
                  </a:lnTo>
                  <a:lnTo>
                    <a:pt x="21907" y="1150049"/>
                  </a:lnTo>
                  <a:lnTo>
                    <a:pt x="47530" y="1145286"/>
                  </a:lnTo>
                  <a:lnTo>
                    <a:pt x="76009" y="1133570"/>
                  </a:lnTo>
                  <a:lnTo>
                    <a:pt x="76962" y="1125569"/>
                  </a:lnTo>
                  <a:lnTo>
                    <a:pt x="79153" y="1125093"/>
                  </a:lnTo>
                  <a:lnTo>
                    <a:pt x="77533" y="1114806"/>
                  </a:lnTo>
                  <a:lnTo>
                    <a:pt x="83344" y="1110806"/>
                  </a:lnTo>
                  <a:lnTo>
                    <a:pt x="70675" y="1054418"/>
                  </a:lnTo>
                  <a:lnTo>
                    <a:pt x="61531" y="1058132"/>
                  </a:lnTo>
                  <a:lnTo>
                    <a:pt x="54292" y="1039749"/>
                  </a:lnTo>
                  <a:lnTo>
                    <a:pt x="60865" y="1033367"/>
                  </a:lnTo>
                  <a:lnTo>
                    <a:pt x="53245" y="1023461"/>
                  </a:lnTo>
                  <a:lnTo>
                    <a:pt x="55721" y="1022699"/>
                  </a:lnTo>
                  <a:lnTo>
                    <a:pt x="54102" y="1018127"/>
                  </a:lnTo>
                  <a:lnTo>
                    <a:pt x="51340" y="1018794"/>
                  </a:lnTo>
                  <a:lnTo>
                    <a:pt x="50292" y="996220"/>
                  </a:lnTo>
                  <a:lnTo>
                    <a:pt x="58007" y="994982"/>
                  </a:lnTo>
                  <a:lnTo>
                    <a:pt x="61531" y="987647"/>
                  </a:lnTo>
                  <a:lnTo>
                    <a:pt x="42577" y="903732"/>
                  </a:lnTo>
                  <a:lnTo>
                    <a:pt x="47149" y="902113"/>
                  </a:lnTo>
                  <a:lnTo>
                    <a:pt x="38671" y="876014"/>
                  </a:lnTo>
                  <a:lnTo>
                    <a:pt x="62579" y="865727"/>
                  </a:lnTo>
                  <a:lnTo>
                    <a:pt x="69723" y="874300"/>
                  </a:lnTo>
                  <a:lnTo>
                    <a:pt x="80772" y="872490"/>
                  </a:lnTo>
                  <a:lnTo>
                    <a:pt x="82677" y="869918"/>
                  </a:lnTo>
                  <a:lnTo>
                    <a:pt x="79057" y="871538"/>
                  </a:lnTo>
                  <a:lnTo>
                    <a:pt x="75914" y="865442"/>
                  </a:lnTo>
                  <a:lnTo>
                    <a:pt x="100965" y="850392"/>
                  </a:lnTo>
                  <a:lnTo>
                    <a:pt x="100489" y="837819"/>
                  </a:lnTo>
                  <a:lnTo>
                    <a:pt x="115443" y="843725"/>
                  </a:lnTo>
                  <a:lnTo>
                    <a:pt x="130778" y="840581"/>
                  </a:lnTo>
                  <a:lnTo>
                    <a:pt x="118967" y="810482"/>
                  </a:lnTo>
                  <a:lnTo>
                    <a:pt x="119062" y="802005"/>
                  </a:lnTo>
                  <a:lnTo>
                    <a:pt x="138970" y="804863"/>
                  </a:lnTo>
                  <a:lnTo>
                    <a:pt x="137922" y="791623"/>
                  </a:lnTo>
                  <a:lnTo>
                    <a:pt x="147256" y="792480"/>
                  </a:lnTo>
                  <a:lnTo>
                    <a:pt x="150114" y="785241"/>
                  </a:lnTo>
                  <a:lnTo>
                    <a:pt x="150781" y="777812"/>
                  </a:lnTo>
                  <a:lnTo>
                    <a:pt x="141065" y="777621"/>
                  </a:lnTo>
                  <a:lnTo>
                    <a:pt x="140303" y="766572"/>
                  </a:lnTo>
                  <a:lnTo>
                    <a:pt x="120300" y="763619"/>
                  </a:lnTo>
                  <a:lnTo>
                    <a:pt x="121444" y="713994"/>
                  </a:lnTo>
                  <a:lnTo>
                    <a:pt x="124587" y="713232"/>
                  </a:lnTo>
                  <a:lnTo>
                    <a:pt x="122206" y="704088"/>
                  </a:lnTo>
                  <a:lnTo>
                    <a:pt x="124587" y="700373"/>
                  </a:lnTo>
                  <a:lnTo>
                    <a:pt x="111633" y="661225"/>
                  </a:lnTo>
                  <a:lnTo>
                    <a:pt x="109252" y="645890"/>
                  </a:lnTo>
                  <a:lnTo>
                    <a:pt x="110204" y="643414"/>
                  </a:lnTo>
                  <a:lnTo>
                    <a:pt x="115729" y="642557"/>
                  </a:lnTo>
                  <a:lnTo>
                    <a:pt x="110014" y="642652"/>
                  </a:lnTo>
                  <a:lnTo>
                    <a:pt x="128016" y="639413"/>
                  </a:lnTo>
                  <a:lnTo>
                    <a:pt x="150495" y="629412"/>
                  </a:lnTo>
                  <a:lnTo>
                    <a:pt x="148875" y="619601"/>
                  </a:lnTo>
                  <a:lnTo>
                    <a:pt x="136303" y="614839"/>
                  </a:lnTo>
                  <a:lnTo>
                    <a:pt x="141351" y="582454"/>
                  </a:lnTo>
                  <a:lnTo>
                    <a:pt x="140494" y="565309"/>
                  </a:lnTo>
                  <a:lnTo>
                    <a:pt x="152686" y="566833"/>
                  </a:lnTo>
                  <a:lnTo>
                    <a:pt x="154686" y="529304"/>
                  </a:lnTo>
                  <a:lnTo>
                    <a:pt x="187071" y="527685"/>
                  </a:lnTo>
                  <a:lnTo>
                    <a:pt x="207454" y="534353"/>
                  </a:lnTo>
                  <a:lnTo>
                    <a:pt x="241078" y="529971"/>
                  </a:lnTo>
                  <a:lnTo>
                    <a:pt x="251460" y="525209"/>
                  </a:lnTo>
                  <a:lnTo>
                    <a:pt x="261556" y="524542"/>
                  </a:lnTo>
                  <a:lnTo>
                    <a:pt x="263271" y="534638"/>
                  </a:lnTo>
                  <a:lnTo>
                    <a:pt x="268796" y="536353"/>
                  </a:lnTo>
                  <a:lnTo>
                    <a:pt x="280606" y="549592"/>
                  </a:lnTo>
                  <a:lnTo>
                    <a:pt x="292703" y="550640"/>
                  </a:lnTo>
                  <a:lnTo>
                    <a:pt x="291846" y="513016"/>
                  </a:lnTo>
                  <a:lnTo>
                    <a:pt x="296132" y="478631"/>
                  </a:lnTo>
                  <a:lnTo>
                    <a:pt x="298609" y="479393"/>
                  </a:lnTo>
                  <a:lnTo>
                    <a:pt x="300228" y="470059"/>
                  </a:lnTo>
                  <a:lnTo>
                    <a:pt x="305467" y="470821"/>
                  </a:lnTo>
                  <a:lnTo>
                    <a:pt x="307657" y="463010"/>
                  </a:lnTo>
                  <a:lnTo>
                    <a:pt x="309562" y="463105"/>
                  </a:lnTo>
                  <a:lnTo>
                    <a:pt x="310324" y="454057"/>
                  </a:lnTo>
                  <a:lnTo>
                    <a:pt x="327469" y="455200"/>
                  </a:lnTo>
                  <a:lnTo>
                    <a:pt x="328136" y="449866"/>
                  </a:lnTo>
                  <a:lnTo>
                    <a:pt x="334423" y="450342"/>
                  </a:lnTo>
                  <a:lnTo>
                    <a:pt x="330613" y="473012"/>
                  </a:lnTo>
                  <a:lnTo>
                    <a:pt x="336613" y="474535"/>
                  </a:lnTo>
                  <a:lnTo>
                    <a:pt x="337566" y="450247"/>
                  </a:lnTo>
                  <a:lnTo>
                    <a:pt x="353092" y="450533"/>
                  </a:lnTo>
                  <a:lnTo>
                    <a:pt x="367189" y="455581"/>
                  </a:lnTo>
                  <a:lnTo>
                    <a:pt x="370046" y="439579"/>
                  </a:lnTo>
                  <a:lnTo>
                    <a:pt x="365569" y="433864"/>
                  </a:lnTo>
                  <a:lnTo>
                    <a:pt x="370713" y="434054"/>
                  </a:lnTo>
                  <a:lnTo>
                    <a:pt x="375190" y="401860"/>
                  </a:lnTo>
                  <a:lnTo>
                    <a:pt x="389382" y="405289"/>
                  </a:lnTo>
                  <a:lnTo>
                    <a:pt x="385477" y="387096"/>
                  </a:lnTo>
                  <a:lnTo>
                    <a:pt x="385096" y="368237"/>
                  </a:lnTo>
                  <a:lnTo>
                    <a:pt x="381476" y="348139"/>
                  </a:lnTo>
                  <a:lnTo>
                    <a:pt x="374428" y="349187"/>
                  </a:lnTo>
                  <a:lnTo>
                    <a:pt x="373189" y="340424"/>
                  </a:lnTo>
                  <a:lnTo>
                    <a:pt x="354997" y="345281"/>
                  </a:lnTo>
                  <a:lnTo>
                    <a:pt x="355854" y="336899"/>
                  </a:lnTo>
                  <a:lnTo>
                    <a:pt x="344614" y="338614"/>
                  </a:lnTo>
                  <a:lnTo>
                    <a:pt x="343662" y="328708"/>
                  </a:lnTo>
                  <a:lnTo>
                    <a:pt x="347091" y="322326"/>
                  </a:lnTo>
                  <a:lnTo>
                    <a:pt x="342043" y="322421"/>
                  </a:lnTo>
                  <a:lnTo>
                    <a:pt x="340709" y="314706"/>
                  </a:lnTo>
                  <a:lnTo>
                    <a:pt x="341471" y="309848"/>
                  </a:lnTo>
                  <a:lnTo>
                    <a:pt x="344996" y="309848"/>
                  </a:lnTo>
                  <a:lnTo>
                    <a:pt x="344710" y="305276"/>
                  </a:lnTo>
                  <a:lnTo>
                    <a:pt x="346424" y="305371"/>
                  </a:lnTo>
                  <a:lnTo>
                    <a:pt x="345853" y="286607"/>
                  </a:lnTo>
                  <a:lnTo>
                    <a:pt x="351091" y="282988"/>
                  </a:lnTo>
                  <a:lnTo>
                    <a:pt x="351758" y="276987"/>
                  </a:lnTo>
                  <a:lnTo>
                    <a:pt x="356235" y="276320"/>
                  </a:lnTo>
                  <a:lnTo>
                    <a:pt x="357664" y="269176"/>
                  </a:lnTo>
                  <a:lnTo>
                    <a:pt x="368808" y="258318"/>
                  </a:lnTo>
                  <a:lnTo>
                    <a:pt x="408146" y="249650"/>
                  </a:lnTo>
                  <a:lnTo>
                    <a:pt x="406432" y="234696"/>
                  </a:lnTo>
                  <a:lnTo>
                    <a:pt x="432625" y="238316"/>
                  </a:lnTo>
                  <a:lnTo>
                    <a:pt x="434816" y="227743"/>
                  </a:lnTo>
                  <a:lnTo>
                    <a:pt x="439198" y="227457"/>
                  </a:lnTo>
                  <a:lnTo>
                    <a:pt x="440150" y="207359"/>
                  </a:lnTo>
                  <a:lnTo>
                    <a:pt x="441960" y="207359"/>
                  </a:lnTo>
                  <a:lnTo>
                    <a:pt x="442436" y="203263"/>
                  </a:lnTo>
                  <a:lnTo>
                    <a:pt x="445484" y="203263"/>
                  </a:lnTo>
                  <a:lnTo>
                    <a:pt x="446246" y="194596"/>
                  </a:lnTo>
                  <a:lnTo>
                    <a:pt x="449294" y="194405"/>
                  </a:lnTo>
                  <a:lnTo>
                    <a:pt x="449008" y="187166"/>
                  </a:lnTo>
                  <a:lnTo>
                    <a:pt x="454628" y="186214"/>
                  </a:lnTo>
                  <a:lnTo>
                    <a:pt x="454438" y="178975"/>
                  </a:lnTo>
                  <a:lnTo>
                    <a:pt x="459581" y="177355"/>
                  </a:lnTo>
                  <a:lnTo>
                    <a:pt x="455390" y="167830"/>
                  </a:lnTo>
                  <a:lnTo>
                    <a:pt x="449771" y="169164"/>
                  </a:lnTo>
                  <a:lnTo>
                    <a:pt x="440150" y="153733"/>
                  </a:lnTo>
                  <a:lnTo>
                    <a:pt x="457771" y="145447"/>
                  </a:lnTo>
                  <a:lnTo>
                    <a:pt x="478155" y="142304"/>
                  </a:lnTo>
                  <a:lnTo>
                    <a:pt x="478536" y="146209"/>
                  </a:lnTo>
                  <a:lnTo>
                    <a:pt x="499872" y="144780"/>
                  </a:lnTo>
                  <a:lnTo>
                    <a:pt x="504539" y="142399"/>
                  </a:lnTo>
                  <a:lnTo>
                    <a:pt x="503587" y="133541"/>
                  </a:lnTo>
                  <a:lnTo>
                    <a:pt x="506635" y="133064"/>
                  </a:lnTo>
                  <a:lnTo>
                    <a:pt x="505301" y="127349"/>
                  </a:lnTo>
                  <a:lnTo>
                    <a:pt x="533400" y="117062"/>
                  </a:lnTo>
                  <a:lnTo>
                    <a:pt x="540544" y="119062"/>
                  </a:lnTo>
                  <a:lnTo>
                    <a:pt x="538353" y="116395"/>
                  </a:lnTo>
                  <a:lnTo>
                    <a:pt x="530828" y="116776"/>
                  </a:lnTo>
                  <a:lnTo>
                    <a:pt x="529685" y="111442"/>
                  </a:lnTo>
                  <a:lnTo>
                    <a:pt x="523208" y="109823"/>
                  </a:lnTo>
                  <a:lnTo>
                    <a:pt x="518922" y="81439"/>
                  </a:lnTo>
                  <a:lnTo>
                    <a:pt x="512540" y="76581"/>
                  </a:lnTo>
                  <a:lnTo>
                    <a:pt x="525208" y="65722"/>
                  </a:lnTo>
                  <a:lnTo>
                    <a:pt x="515112" y="63341"/>
                  </a:lnTo>
                  <a:lnTo>
                    <a:pt x="502539" y="52483"/>
                  </a:lnTo>
                  <a:lnTo>
                    <a:pt x="520160" y="47244"/>
                  </a:lnTo>
                  <a:lnTo>
                    <a:pt x="540448" y="34290"/>
                  </a:lnTo>
                  <a:lnTo>
                    <a:pt x="538829" y="9525"/>
                  </a:lnTo>
                  <a:lnTo>
                    <a:pt x="556546" y="12573"/>
                  </a:lnTo>
                  <a:lnTo>
                    <a:pt x="561594" y="16192"/>
                  </a:lnTo>
                  <a:lnTo>
                    <a:pt x="564166" y="22479"/>
                  </a:lnTo>
                  <a:lnTo>
                    <a:pt x="573405" y="22955"/>
                  </a:lnTo>
                  <a:lnTo>
                    <a:pt x="575119" y="26099"/>
                  </a:lnTo>
                  <a:lnTo>
                    <a:pt x="592836" y="30385"/>
                  </a:lnTo>
                  <a:lnTo>
                    <a:pt x="610171" y="39243"/>
                  </a:lnTo>
                  <a:lnTo>
                    <a:pt x="623602" y="50578"/>
                  </a:lnTo>
                  <a:lnTo>
                    <a:pt x="634460" y="47911"/>
                  </a:lnTo>
                  <a:lnTo>
                    <a:pt x="635698" y="53530"/>
                  </a:lnTo>
                  <a:lnTo>
                    <a:pt x="645033" y="56864"/>
                  </a:lnTo>
                  <a:lnTo>
                    <a:pt x="646271" y="65246"/>
                  </a:lnTo>
                  <a:lnTo>
                    <a:pt x="628745" y="63151"/>
                  </a:lnTo>
                  <a:lnTo>
                    <a:pt x="629602" y="78295"/>
                  </a:lnTo>
                  <a:lnTo>
                    <a:pt x="624935" y="100108"/>
                  </a:lnTo>
                  <a:lnTo>
                    <a:pt x="632841" y="102775"/>
                  </a:lnTo>
                  <a:lnTo>
                    <a:pt x="638175" y="101822"/>
                  </a:lnTo>
                  <a:lnTo>
                    <a:pt x="642747" y="100489"/>
                  </a:lnTo>
                  <a:lnTo>
                    <a:pt x="643699" y="96012"/>
                  </a:lnTo>
                  <a:lnTo>
                    <a:pt x="661892" y="100679"/>
                  </a:lnTo>
                  <a:lnTo>
                    <a:pt x="665512" y="125920"/>
                  </a:lnTo>
                  <a:lnTo>
                    <a:pt x="676370" y="123254"/>
                  </a:lnTo>
                  <a:lnTo>
                    <a:pt x="678847" y="129349"/>
                  </a:lnTo>
                  <a:lnTo>
                    <a:pt x="682371" y="157448"/>
                  </a:lnTo>
                  <a:lnTo>
                    <a:pt x="707803" y="154305"/>
                  </a:lnTo>
                  <a:lnTo>
                    <a:pt x="708279" y="161639"/>
                  </a:lnTo>
                  <a:lnTo>
                    <a:pt x="742379" y="159639"/>
                  </a:lnTo>
                  <a:lnTo>
                    <a:pt x="743236" y="173069"/>
                  </a:lnTo>
                  <a:lnTo>
                    <a:pt x="759714" y="168592"/>
                  </a:lnTo>
                  <a:lnTo>
                    <a:pt x="758380" y="170212"/>
                  </a:lnTo>
                  <a:lnTo>
                    <a:pt x="765619" y="176689"/>
                  </a:lnTo>
                  <a:lnTo>
                    <a:pt x="777716" y="163449"/>
                  </a:lnTo>
                  <a:lnTo>
                    <a:pt x="776573" y="166021"/>
                  </a:lnTo>
                  <a:lnTo>
                    <a:pt x="783812" y="168688"/>
                  </a:lnTo>
                  <a:lnTo>
                    <a:pt x="785527" y="180499"/>
                  </a:lnTo>
                  <a:lnTo>
                    <a:pt x="788098" y="183356"/>
                  </a:lnTo>
                  <a:lnTo>
                    <a:pt x="781240" y="178213"/>
                  </a:lnTo>
                  <a:lnTo>
                    <a:pt x="776764" y="182689"/>
                  </a:lnTo>
                  <a:lnTo>
                    <a:pt x="777049" y="186023"/>
                  </a:lnTo>
                  <a:lnTo>
                    <a:pt x="796957" y="211550"/>
                  </a:lnTo>
                  <a:lnTo>
                    <a:pt x="800100" y="210693"/>
                  </a:lnTo>
                  <a:lnTo>
                    <a:pt x="792956" y="240506"/>
                  </a:lnTo>
                  <a:lnTo>
                    <a:pt x="794861" y="244030"/>
                  </a:lnTo>
                  <a:lnTo>
                    <a:pt x="791337" y="246126"/>
                  </a:lnTo>
                  <a:lnTo>
                    <a:pt x="793432" y="247650"/>
                  </a:lnTo>
                  <a:lnTo>
                    <a:pt x="791337" y="249936"/>
                  </a:lnTo>
                  <a:lnTo>
                    <a:pt x="784669" y="251841"/>
                  </a:lnTo>
                  <a:lnTo>
                    <a:pt x="787908" y="256032"/>
                  </a:lnTo>
                  <a:lnTo>
                    <a:pt x="784765" y="265366"/>
                  </a:lnTo>
                  <a:lnTo>
                    <a:pt x="776288" y="263080"/>
                  </a:lnTo>
                  <a:lnTo>
                    <a:pt x="778764" y="271653"/>
                  </a:lnTo>
                  <a:lnTo>
                    <a:pt x="771620" y="275463"/>
                  </a:lnTo>
                  <a:lnTo>
                    <a:pt x="774382" y="278130"/>
                  </a:lnTo>
                  <a:lnTo>
                    <a:pt x="769048" y="290989"/>
                  </a:lnTo>
                  <a:lnTo>
                    <a:pt x="786955" y="297180"/>
                  </a:lnTo>
                  <a:lnTo>
                    <a:pt x="797147" y="303562"/>
                  </a:lnTo>
                  <a:lnTo>
                    <a:pt x="802386" y="291084"/>
                  </a:lnTo>
                  <a:lnTo>
                    <a:pt x="805339" y="292037"/>
                  </a:lnTo>
                  <a:lnTo>
                    <a:pt x="802672" y="298704"/>
                  </a:lnTo>
                  <a:lnTo>
                    <a:pt x="818007" y="305657"/>
                  </a:lnTo>
                  <a:lnTo>
                    <a:pt x="815816" y="309658"/>
                  </a:lnTo>
                  <a:lnTo>
                    <a:pt x="863346" y="323755"/>
                  </a:lnTo>
                  <a:lnTo>
                    <a:pt x="860393" y="334518"/>
                  </a:lnTo>
                  <a:lnTo>
                    <a:pt x="869061" y="336423"/>
                  </a:lnTo>
                  <a:lnTo>
                    <a:pt x="870109" y="331660"/>
                  </a:lnTo>
                  <a:lnTo>
                    <a:pt x="943642" y="354044"/>
                  </a:lnTo>
                  <a:lnTo>
                    <a:pt x="939355" y="375380"/>
                  </a:lnTo>
                  <a:lnTo>
                    <a:pt x="960501" y="380047"/>
                  </a:lnTo>
                  <a:lnTo>
                    <a:pt x="962787" y="357759"/>
                  </a:lnTo>
                  <a:lnTo>
                    <a:pt x="975455" y="359092"/>
                  </a:lnTo>
                  <a:lnTo>
                    <a:pt x="993838" y="327088"/>
                  </a:lnTo>
                  <a:lnTo>
                    <a:pt x="1011079" y="337566"/>
                  </a:lnTo>
                  <a:lnTo>
                    <a:pt x="1019461" y="337661"/>
                  </a:lnTo>
                  <a:lnTo>
                    <a:pt x="1024318" y="329755"/>
                  </a:lnTo>
                  <a:lnTo>
                    <a:pt x="1019461" y="322612"/>
                  </a:lnTo>
                  <a:lnTo>
                    <a:pt x="1044035" y="289370"/>
                  </a:lnTo>
                  <a:lnTo>
                    <a:pt x="1036320" y="284035"/>
                  </a:lnTo>
                  <a:lnTo>
                    <a:pt x="1041368" y="278987"/>
                  </a:lnTo>
                  <a:lnTo>
                    <a:pt x="1048226" y="281273"/>
                  </a:lnTo>
                  <a:lnTo>
                    <a:pt x="1054037" y="279273"/>
                  </a:lnTo>
                  <a:lnTo>
                    <a:pt x="1044512" y="264700"/>
                  </a:lnTo>
                  <a:lnTo>
                    <a:pt x="1054513" y="246316"/>
                  </a:lnTo>
                  <a:lnTo>
                    <a:pt x="1063752" y="250222"/>
                  </a:lnTo>
                  <a:lnTo>
                    <a:pt x="1065181" y="258223"/>
                  </a:lnTo>
                  <a:lnTo>
                    <a:pt x="1075277" y="259366"/>
                  </a:lnTo>
                  <a:lnTo>
                    <a:pt x="1076611" y="262985"/>
                  </a:lnTo>
                  <a:lnTo>
                    <a:pt x="1083183" y="264985"/>
                  </a:lnTo>
                  <a:lnTo>
                    <a:pt x="1088136" y="274987"/>
                  </a:lnTo>
                  <a:lnTo>
                    <a:pt x="1120521" y="294132"/>
                  </a:lnTo>
                  <a:lnTo>
                    <a:pt x="1115854" y="302038"/>
                  </a:lnTo>
                  <a:lnTo>
                    <a:pt x="1124998" y="306324"/>
                  </a:lnTo>
                  <a:lnTo>
                    <a:pt x="1131570" y="306324"/>
                  </a:lnTo>
                  <a:lnTo>
                    <a:pt x="1149096" y="324993"/>
                  </a:lnTo>
                  <a:lnTo>
                    <a:pt x="1165765" y="332422"/>
                  </a:lnTo>
                  <a:lnTo>
                    <a:pt x="1179005" y="332327"/>
                  </a:lnTo>
                  <a:lnTo>
                    <a:pt x="1185863" y="329184"/>
                  </a:lnTo>
                  <a:lnTo>
                    <a:pt x="1197007" y="310420"/>
                  </a:lnTo>
                  <a:lnTo>
                    <a:pt x="1217581" y="297847"/>
                  </a:lnTo>
                  <a:lnTo>
                    <a:pt x="1230535" y="271939"/>
                  </a:lnTo>
                  <a:lnTo>
                    <a:pt x="1241298" y="262033"/>
                  </a:lnTo>
                  <a:lnTo>
                    <a:pt x="1247775" y="244126"/>
                  </a:lnTo>
                  <a:lnTo>
                    <a:pt x="1242727" y="232505"/>
                  </a:lnTo>
                  <a:lnTo>
                    <a:pt x="1249966" y="211741"/>
                  </a:lnTo>
                  <a:lnTo>
                    <a:pt x="1238726" y="215741"/>
                  </a:lnTo>
                  <a:lnTo>
                    <a:pt x="1230249" y="215265"/>
                  </a:lnTo>
                  <a:lnTo>
                    <a:pt x="1234916" y="204025"/>
                  </a:lnTo>
                  <a:lnTo>
                    <a:pt x="1228915" y="202978"/>
                  </a:lnTo>
                  <a:lnTo>
                    <a:pt x="1221676" y="215741"/>
                  </a:lnTo>
                  <a:lnTo>
                    <a:pt x="1207103" y="219932"/>
                  </a:lnTo>
                  <a:lnTo>
                    <a:pt x="1205579" y="214884"/>
                  </a:lnTo>
                  <a:lnTo>
                    <a:pt x="1199102" y="217265"/>
                  </a:lnTo>
                  <a:lnTo>
                    <a:pt x="1188244" y="212026"/>
                  </a:lnTo>
                  <a:lnTo>
                    <a:pt x="1188053" y="206692"/>
                  </a:lnTo>
                  <a:lnTo>
                    <a:pt x="1195102" y="202597"/>
                  </a:lnTo>
                  <a:lnTo>
                    <a:pt x="1211104" y="201263"/>
                  </a:lnTo>
                  <a:lnTo>
                    <a:pt x="1210342" y="186309"/>
                  </a:lnTo>
                  <a:lnTo>
                    <a:pt x="1202626" y="177070"/>
                  </a:lnTo>
                  <a:lnTo>
                    <a:pt x="1201007" y="168402"/>
                  </a:lnTo>
                  <a:lnTo>
                    <a:pt x="1191577" y="158020"/>
                  </a:lnTo>
                  <a:lnTo>
                    <a:pt x="1192435" y="155638"/>
                  </a:lnTo>
                  <a:lnTo>
                    <a:pt x="1200055" y="149828"/>
                  </a:lnTo>
                  <a:lnTo>
                    <a:pt x="1207198" y="136398"/>
                  </a:lnTo>
                  <a:lnTo>
                    <a:pt x="1214247" y="133636"/>
                  </a:lnTo>
                  <a:lnTo>
                    <a:pt x="1228344" y="120777"/>
                  </a:lnTo>
                  <a:lnTo>
                    <a:pt x="1244060" y="137350"/>
                  </a:lnTo>
                  <a:lnTo>
                    <a:pt x="1260253" y="131350"/>
                  </a:lnTo>
                  <a:lnTo>
                    <a:pt x="1265206" y="138398"/>
                  </a:lnTo>
                  <a:lnTo>
                    <a:pt x="1272730" y="137636"/>
                  </a:lnTo>
                  <a:lnTo>
                    <a:pt x="1277017" y="146590"/>
                  </a:lnTo>
                  <a:lnTo>
                    <a:pt x="1273492" y="153543"/>
                  </a:lnTo>
                  <a:lnTo>
                    <a:pt x="1265491" y="159353"/>
                  </a:lnTo>
                  <a:lnTo>
                    <a:pt x="1244155" y="165925"/>
                  </a:lnTo>
                  <a:lnTo>
                    <a:pt x="1239298" y="174784"/>
                  </a:lnTo>
                  <a:lnTo>
                    <a:pt x="1257872" y="201739"/>
                  </a:lnTo>
                  <a:lnTo>
                    <a:pt x="1265206" y="197549"/>
                  </a:lnTo>
                  <a:lnTo>
                    <a:pt x="1273588" y="207645"/>
                  </a:lnTo>
                  <a:lnTo>
                    <a:pt x="1291304" y="198120"/>
                  </a:lnTo>
                  <a:lnTo>
                    <a:pt x="1302544" y="197739"/>
                  </a:lnTo>
                  <a:lnTo>
                    <a:pt x="1315974" y="202311"/>
                  </a:lnTo>
                  <a:lnTo>
                    <a:pt x="1314450" y="217741"/>
                  </a:lnTo>
                  <a:lnTo>
                    <a:pt x="1317498" y="219742"/>
                  </a:lnTo>
                  <a:lnTo>
                    <a:pt x="1316641" y="226314"/>
                  </a:lnTo>
                  <a:lnTo>
                    <a:pt x="1336453" y="226504"/>
                  </a:lnTo>
                  <a:lnTo>
                    <a:pt x="1338263" y="235267"/>
                  </a:lnTo>
                  <a:lnTo>
                    <a:pt x="1336643" y="250317"/>
                  </a:lnTo>
                  <a:lnTo>
                    <a:pt x="1329499" y="259175"/>
                  </a:lnTo>
                  <a:lnTo>
                    <a:pt x="1313879" y="266509"/>
                  </a:lnTo>
                  <a:lnTo>
                    <a:pt x="1316450" y="270129"/>
                  </a:lnTo>
                  <a:lnTo>
                    <a:pt x="1329499" y="279559"/>
                  </a:lnTo>
                  <a:lnTo>
                    <a:pt x="1333786" y="273939"/>
                  </a:lnTo>
                  <a:lnTo>
                    <a:pt x="1343501" y="271177"/>
                  </a:lnTo>
                  <a:lnTo>
                    <a:pt x="1343215" y="266795"/>
                  </a:lnTo>
                  <a:lnTo>
                    <a:pt x="1355503" y="276892"/>
                  </a:lnTo>
                  <a:lnTo>
                    <a:pt x="1364551" y="275654"/>
                  </a:lnTo>
                  <a:lnTo>
                    <a:pt x="1370552" y="279083"/>
                  </a:lnTo>
                  <a:lnTo>
                    <a:pt x="1375886" y="277654"/>
                  </a:lnTo>
                  <a:lnTo>
                    <a:pt x="1376648" y="280225"/>
                  </a:lnTo>
                  <a:lnTo>
                    <a:pt x="1384649" y="280035"/>
                  </a:lnTo>
                  <a:lnTo>
                    <a:pt x="1388555" y="275177"/>
                  </a:lnTo>
                  <a:lnTo>
                    <a:pt x="1390364" y="279083"/>
                  </a:lnTo>
                  <a:lnTo>
                    <a:pt x="1395222" y="273939"/>
                  </a:lnTo>
                  <a:lnTo>
                    <a:pt x="1400747" y="284035"/>
                  </a:lnTo>
                  <a:lnTo>
                    <a:pt x="1399604" y="289370"/>
                  </a:lnTo>
                  <a:lnTo>
                    <a:pt x="1405033" y="292703"/>
                  </a:lnTo>
                  <a:lnTo>
                    <a:pt x="1425892" y="287083"/>
                  </a:lnTo>
                  <a:lnTo>
                    <a:pt x="1423225" y="302704"/>
                  </a:lnTo>
                  <a:lnTo>
                    <a:pt x="1417510" y="313849"/>
                  </a:lnTo>
                  <a:lnTo>
                    <a:pt x="1413034" y="316611"/>
                  </a:lnTo>
                  <a:lnTo>
                    <a:pt x="1402080" y="321088"/>
                  </a:lnTo>
                  <a:lnTo>
                    <a:pt x="1394650" y="338709"/>
                  </a:lnTo>
                  <a:lnTo>
                    <a:pt x="1384744" y="346234"/>
                  </a:lnTo>
                  <a:lnTo>
                    <a:pt x="1391983" y="355283"/>
                  </a:lnTo>
                  <a:lnTo>
                    <a:pt x="1387792" y="359759"/>
                  </a:lnTo>
                  <a:lnTo>
                    <a:pt x="1385983" y="368903"/>
                  </a:lnTo>
                  <a:lnTo>
                    <a:pt x="1374839" y="384715"/>
                  </a:lnTo>
                  <a:lnTo>
                    <a:pt x="1368742" y="384715"/>
                  </a:lnTo>
                  <a:lnTo>
                    <a:pt x="1367695" y="391096"/>
                  </a:lnTo>
                  <a:lnTo>
                    <a:pt x="1363027" y="395002"/>
                  </a:lnTo>
                  <a:lnTo>
                    <a:pt x="1361980" y="412909"/>
                  </a:lnTo>
                  <a:lnTo>
                    <a:pt x="1357313" y="424910"/>
                  </a:lnTo>
                  <a:lnTo>
                    <a:pt x="1365409" y="426149"/>
                  </a:lnTo>
                  <a:lnTo>
                    <a:pt x="1376077" y="433007"/>
                  </a:lnTo>
                  <a:lnTo>
                    <a:pt x="1410557" y="433387"/>
                  </a:lnTo>
                  <a:lnTo>
                    <a:pt x="1427988" y="439769"/>
                  </a:lnTo>
                  <a:lnTo>
                    <a:pt x="1422654" y="447580"/>
                  </a:lnTo>
                  <a:lnTo>
                    <a:pt x="1430274" y="447675"/>
                  </a:lnTo>
                  <a:lnTo>
                    <a:pt x="1426559" y="452628"/>
                  </a:lnTo>
                  <a:lnTo>
                    <a:pt x="1425607" y="459391"/>
                  </a:lnTo>
                  <a:lnTo>
                    <a:pt x="1429702" y="469106"/>
                  </a:lnTo>
                  <a:lnTo>
                    <a:pt x="1421892" y="476631"/>
                  </a:lnTo>
                  <a:lnTo>
                    <a:pt x="1427512" y="483584"/>
                  </a:lnTo>
                  <a:lnTo>
                    <a:pt x="1431512" y="500825"/>
                  </a:lnTo>
                  <a:lnTo>
                    <a:pt x="1444180" y="498253"/>
                  </a:lnTo>
                  <a:lnTo>
                    <a:pt x="1450848" y="487680"/>
                  </a:lnTo>
                  <a:lnTo>
                    <a:pt x="1455896" y="487204"/>
                  </a:lnTo>
                  <a:lnTo>
                    <a:pt x="1460278" y="489109"/>
                  </a:lnTo>
                  <a:lnTo>
                    <a:pt x="1457801" y="498538"/>
                  </a:lnTo>
                  <a:lnTo>
                    <a:pt x="1472374" y="501967"/>
                  </a:lnTo>
                  <a:lnTo>
                    <a:pt x="1472660" y="498729"/>
                  </a:lnTo>
                  <a:lnTo>
                    <a:pt x="1477899" y="498062"/>
                  </a:lnTo>
                  <a:lnTo>
                    <a:pt x="1469898" y="481679"/>
                  </a:lnTo>
                  <a:lnTo>
                    <a:pt x="1494377" y="477964"/>
                  </a:lnTo>
                  <a:lnTo>
                    <a:pt x="1532287" y="457962"/>
                  </a:lnTo>
                  <a:lnTo>
                    <a:pt x="1539049" y="459010"/>
                  </a:lnTo>
                  <a:lnTo>
                    <a:pt x="1577149" y="473392"/>
                  </a:lnTo>
                  <a:lnTo>
                    <a:pt x="1580769" y="472630"/>
                  </a:lnTo>
                  <a:lnTo>
                    <a:pt x="1577912" y="491204"/>
                  </a:lnTo>
                  <a:lnTo>
                    <a:pt x="1581436" y="500443"/>
                  </a:lnTo>
                  <a:lnTo>
                    <a:pt x="1584007" y="500348"/>
                  </a:lnTo>
                  <a:lnTo>
                    <a:pt x="1586008" y="513588"/>
                  </a:lnTo>
                  <a:lnTo>
                    <a:pt x="1590580" y="513302"/>
                  </a:lnTo>
                  <a:lnTo>
                    <a:pt x="1592199" y="523494"/>
                  </a:lnTo>
                  <a:lnTo>
                    <a:pt x="1588960" y="525113"/>
                  </a:lnTo>
                  <a:lnTo>
                    <a:pt x="1592866" y="535591"/>
                  </a:lnTo>
                  <a:lnTo>
                    <a:pt x="1590675" y="538639"/>
                  </a:lnTo>
                  <a:lnTo>
                    <a:pt x="1594580" y="538353"/>
                  </a:lnTo>
                  <a:lnTo>
                    <a:pt x="1601819" y="544449"/>
                  </a:lnTo>
                  <a:lnTo>
                    <a:pt x="1607439" y="530066"/>
                  </a:lnTo>
                  <a:lnTo>
                    <a:pt x="1644587" y="540829"/>
                  </a:lnTo>
                  <a:lnTo>
                    <a:pt x="1648587" y="552164"/>
                  </a:lnTo>
                  <a:lnTo>
                    <a:pt x="1646968" y="562166"/>
                  </a:lnTo>
                  <a:lnTo>
                    <a:pt x="1649539" y="573024"/>
                  </a:lnTo>
                  <a:lnTo>
                    <a:pt x="1648777" y="580454"/>
                  </a:lnTo>
                  <a:lnTo>
                    <a:pt x="1640681" y="593693"/>
                  </a:lnTo>
                  <a:lnTo>
                    <a:pt x="1649539" y="593598"/>
                  </a:lnTo>
                  <a:lnTo>
                    <a:pt x="1654207" y="610171"/>
                  </a:lnTo>
                  <a:lnTo>
                    <a:pt x="1656016" y="619411"/>
                  </a:lnTo>
                  <a:lnTo>
                    <a:pt x="1652778" y="638366"/>
                  </a:lnTo>
                  <a:lnTo>
                    <a:pt x="1694116" y="644938"/>
                  </a:lnTo>
                  <a:lnTo>
                    <a:pt x="1692307" y="657606"/>
                  </a:lnTo>
                  <a:lnTo>
                    <a:pt x="1664780" y="657034"/>
                  </a:lnTo>
                  <a:lnTo>
                    <a:pt x="1665732" y="667988"/>
                  </a:lnTo>
                  <a:lnTo>
                    <a:pt x="1661827" y="672275"/>
                  </a:lnTo>
                  <a:lnTo>
                    <a:pt x="1662208" y="676751"/>
                  </a:lnTo>
                  <a:lnTo>
                    <a:pt x="1674209" y="680752"/>
                  </a:lnTo>
                  <a:lnTo>
                    <a:pt x="1678210" y="690086"/>
                  </a:lnTo>
                  <a:lnTo>
                    <a:pt x="1671447" y="709993"/>
                  </a:lnTo>
                  <a:lnTo>
                    <a:pt x="1667542" y="717899"/>
                  </a:lnTo>
                  <a:lnTo>
                    <a:pt x="1665446" y="717233"/>
                  </a:lnTo>
                  <a:lnTo>
                    <a:pt x="1659636" y="733044"/>
                  </a:lnTo>
                  <a:lnTo>
                    <a:pt x="1648587" y="730853"/>
                  </a:lnTo>
                  <a:lnTo>
                    <a:pt x="1647539" y="735425"/>
                  </a:lnTo>
                  <a:lnTo>
                    <a:pt x="1643729" y="733711"/>
                  </a:lnTo>
                  <a:lnTo>
                    <a:pt x="1643824" y="735425"/>
                  </a:lnTo>
                  <a:lnTo>
                    <a:pt x="1602676" y="740950"/>
                  </a:lnTo>
                  <a:lnTo>
                    <a:pt x="1605629" y="747713"/>
                  </a:lnTo>
                  <a:lnTo>
                    <a:pt x="1608582" y="746950"/>
                  </a:lnTo>
                  <a:lnTo>
                    <a:pt x="1610201" y="756761"/>
                  </a:lnTo>
                  <a:lnTo>
                    <a:pt x="1611916" y="756190"/>
                  </a:lnTo>
                  <a:lnTo>
                    <a:pt x="1619059" y="772287"/>
                  </a:lnTo>
                  <a:lnTo>
                    <a:pt x="1625441" y="779812"/>
                  </a:lnTo>
                  <a:lnTo>
                    <a:pt x="1629442" y="810959"/>
                  </a:lnTo>
                  <a:lnTo>
                    <a:pt x="1638872" y="810768"/>
                  </a:lnTo>
                  <a:lnTo>
                    <a:pt x="1638109" y="826579"/>
                  </a:lnTo>
                  <a:lnTo>
                    <a:pt x="1645253" y="823436"/>
                  </a:lnTo>
                  <a:lnTo>
                    <a:pt x="1645920" y="835438"/>
                  </a:lnTo>
                  <a:lnTo>
                    <a:pt x="1641824" y="862965"/>
                  </a:lnTo>
                  <a:lnTo>
                    <a:pt x="1646872" y="862393"/>
                  </a:lnTo>
                  <a:lnTo>
                    <a:pt x="1642015" y="887825"/>
                  </a:lnTo>
                  <a:lnTo>
                    <a:pt x="1659064" y="896588"/>
                  </a:lnTo>
                  <a:lnTo>
                    <a:pt x="1658779" y="899160"/>
                  </a:lnTo>
                  <a:lnTo>
                    <a:pt x="1663637" y="899636"/>
                  </a:lnTo>
                  <a:lnTo>
                    <a:pt x="1663446" y="901732"/>
                  </a:lnTo>
                  <a:lnTo>
                    <a:pt x="1681829" y="908304"/>
                  </a:lnTo>
                  <a:lnTo>
                    <a:pt x="1698784" y="906399"/>
                  </a:lnTo>
                  <a:lnTo>
                    <a:pt x="1700308" y="915638"/>
                  </a:lnTo>
                  <a:lnTo>
                    <a:pt x="1686497" y="919353"/>
                  </a:lnTo>
                  <a:lnTo>
                    <a:pt x="1689735" y="941737"/>
                  </a:lnTo>
                  <a:lnTo>
                    <a:pt x="1624108" y="957453"/>
                  </a:lnTo>
                  <a:lnTo>
                    <a:pt x="1596866" y="976789"/>
                  </a:lnTo>
                  <a:lnTo>
                    <a:pt x="1565624" y="990409"/>
                  </a:lnTo>
                  <a:lnTo>
                    <a:pt x="1564291" y="985838"/>
                  </a:lnTo>
                  <a:lnTo>
                    <a:pt x="1560195" y="983933"/>
                  </a:lnTo>
                  <a:lnTo>
                    <a:pt x="1553718" y="981456"/>
                  </a:lnTo>
                  <a:lnTo>
                    <a:pt x="1546955" y="982504"/>
                  </a:lnTo>
                  <a:lnTo>
                    <a:pt x="1548384" y="959263"/>
                  </a:lnTo>
                  <a:lnTo>
                    <a:pt x="1551051" y="959072"/>
                  </a:lnTo>
                  <a:lnTo>
                    <a:pt x="1549146" y="930974"/>
                  </a:lnTo>
                  <a:lnTo>
                    <a:pt x="1522190" y="932402"/>
                  </a:lnTo>
                  <a:lnTo>
                    <a:pt x="1518285" y="927735"/>
                  </a:lnTo>
                  <a:lnTo>
                    <a:pt x="1514951" y="929450"/>
                  </a:lnTo>
                  <a:lnTo>
                    <a:pt x="1508189" y="909447"/>
                  </a:lnTo>
                  <a:lnTo>
                    <a:pt x="1504188" y="909923"/>
                  </a:lnTo>
                  <a:lnTo>
                    <a:pt x="1504283" y="907447"/>
                  </a:lnTo>
                  <a:lnTo>
                    <a:pt x="1492472" y="906971"/>
                  </a:lnTo>
                  <a:lnTo>
                    <a:pt x="1491139" y="916305"/>
                  </a:lnTo>
                  <a:lnTo>
                    <a:pt x="1485614" y="915353"/>
                  </a:lnTo>
                  <a:lnTo>
                    <a:pt x="1482090" y="941356"/>
                  </a:lnTo>
                  <a:lnTo>
                    <a:pt x="1483519" y="950214"/>
                  </a:lnTo>
                  <a:lnTo>
                    <a:pt x="1468469" y="955929"/>
                  </a:lnTo>
                  <a:lnTo>
                    <a:pt x="1469231" y="961739"/>
                  </a:lnTo>
                  <a:lnTo>
                    <a:pt x="1450753" y="966978"/>
                  </a:lnTo>
                  <a:lnTo>
                    <a:pt x="1446371" y="954881"/>
                  </a:lnTo>
                  <a:lnTo>
                    <a:pt x="1420939" y="962311"/>
                  </a:lnTo>
                  <a:lnTo>
                    <a:pt x="1414367" y="947071"/>
                  </a:lnTo>
                  <a:lnTo>
                    <a:pt x="1409129" y="948880"/>
                  </a:lnTo>
                  <a:lnTo>
                    <a:pt x="1394746" y="943070"/>
                  </a:lnTo>
                  <a:lnTo>
                    <a:pt x="1393984" y="946309"/>
                  </a:lnTo>
                  <a:lnTo>
                    <a:pt x="1347597" y="956120"/>
                  </a:lnTo>
                  <a:lnTo>
                    <a:pt x="1348264" y="959263"/>
                  </a:lnTo>
                  <a:lnTo>
                    <a:pt x="1333690" y="957453"/>
                  </a:lnTo>
                  <a:lnTo>
                    <a:pt x="1333500" y="955738"/>
                  </a:lnTo>
                  <a:lnTo>
                    <a:pt x="1323308" y="956024"/>
                  </a:lnTo>
                  <a:lnTo>
                    <a:pt x="1293876" y="962120"/>
                  </a:lnTo>
                  <a:lnTo>
                    <a:pt x="1273969" y="963835"/>
                  </a:lnTo>
                  <a:lnTo>
                    <a:pt x="1273397" y="961834"/>
                  </a:lnTo>
                  <a:lnTo>
                    <a:pt x="1254538" y="965168"/>
                  </a:lnTo>
                  <a:lnTo>
                    <a:pt x="1254823" y="961739"/>
                  </a:lnTo>
                  <a:lnTo>
                    <a:pt x="1248823" y="961549"/>
                  </a:lnTo>
                  <a:lnTo>
                    <a:pt x="1233488" y="966025"/>
                  </a:lnTo>
                  <a:lnTo>
                    <a:pt x="1233392" y="958691"/>
                  </a:lnTo>
                  <a:lnTo>
                    <a:pt x="1227106" y="959644"/>
                  </a:lnTo>
                  <a:lnTo>
                    <a:pt x="1228344" y="954214"/>
                  </a:lnTo>
                  <a:lnTo>
                    <a:pt x="1211485" y="954976"/>
                  </a:lnTo>
                  <a:lnTo>
                    <a:pt x="1203389" y="952309"/>
                  </a:lnTo>
                  <a:lnTo>
                    <a:pt x="1196245" y="954500"/>
                  </a:lnTo>
                  <a:lnTo>
                    <a:pt x="1195388" y="951738"/>
                  </a:lnTo>
                  <a:lnTo>
                    <a:pt x="1176338" y="954405"/>
                  </a:lnTo>
                  <a:lnTo>
                    <a:pt x="1175956" y="950690"/>
                  </a:lnTo>
                  <a:lnTo>
                    <a:pt x="1161002" y="954310"/>
                  </a:lnTo>
                  <a:lnTo>
                    <a:pt x="1156525" y="951071"/>
                  </a:lnTo>
                  <a:lnTo>
                    <a:pt x="1150430" y="951167"/>
                  </a:lnTo>
                  <a:lnTo>
                    <a:pt x="1148048" y="942022"/>
                  </a:lnTo>
                  <a:lnTo>
                    <a:pt x="1133475" y="942975"/>
                  </a:lnTo>
                  <a:lnTo>
                    <a:pt x="1131760" y="951071"/>
                  </a:lnTo>
                  <a:lnTo>
                    <a:pt x="1124712" y="953548"/>
                  </a:lnTo>
                  <a:lnTo>
                    <a:pt x="1085374" y="954881"/>
                  </a:lnTo>
                  <a:lnTo>
                    <a:pt x="1083755" y="945928"/>
                  </a:lnTo>
                  <a:lnTo>
                    <a:pt x="1070039" y="948118"/>
                  </a:lnTo>
                  <a:lnTo>
                    <a:pt x="1065181" y="931926"/>
                  </a:lnTo>
                  <a:lnTo>
                    <a:pt x="1033272" y="940879"/>
                  </a:lnTo>
                  <a:lnTo>
                    <a:pt x="985552" y="947928"/>
                  </a:lnTo>
                  <a:lnTo>
                    <a:pt x="942784" y="943737"/>
                  </a:lnTo>
                  <a:lnTo>
                    <a:pt x="915067" y="946499"/>
                  </a:lnTo>
                  <a:lnTo>
                    <a:pt x="916686" y="959358"/>
                  </a:lnTo>
                  <a:lnTo>
                    <a:pt x="913066" y="959739"/>
                  </a:lnTo>
                  <a:lnTo>
                    <a:pt x="914686" y="965359"/>
                  </a:lnTo>
                  <a:lnTo>
                    <a:pt x="905542" y="990886"/>
                  </a:lnTo>
                  <a:lnTo>
                    <a:pt x="911066" y="1020794"/>
                  </a:lnTo>
                  <a:lnTo>
                    <a:pt x="905923" y="1023652"/>
                  </a:lnTo>
                  <a:lnTo>
                    <a:pt x="905065" y="1054894"/>
                  </a:lnTo>
                  <a:lnTo>
                    <a:pt x="906875" y="1055180"/>
                  </a:lnTo>
                  <a:lnTo>
                    <a:pt x="913162" y="1097090"/>
                  </a:lnTo>
                  <a:lnTo>
                    <a:pt x="913924" y="1099566"/>
                  </a:lnTo>
                  <a:lnTo>
                    <a:pt x="916210" y="1097375"/>
                  </a:lnTo>
                  <a:lnTo>
                    <a:pt x="918115" y="1109282"/>
                  </a:lnTo>
                  <a:lnTo>
                    <a:pt x="932879" y="1114520"/>
                  </a:lnTo>
                  <a:lnTo>
                    <a:pt x="930497" y="1131284"/>
                  </a:lnTo>
                  <a:lnTo>
                    <a:pt x="922591" y="1152620"/>
                  </a:lnTo>
                  <a:lnTo>
                    <a:pt x="926878" y="1156621"/>
                  </a:lnTo>
                  <a:lnTo>
                    <a:pt x="926116" y="1164050"/>
                  </a:lnTo>
                  <a:lnTo>
                    <a:pt x="924115" y="1164622"/>
                  </a:lnTo>
                  <a:lnTo>
                    <a:pt x="928116" y="1176052"/>
                  </a:lnTo>
                  <a:lnTo>
                    <a:pt x="939927" y="1194530"/>
                  </a:lnTo>
                  <a:lnTo>
                    <a:pt x="943070" y="1206722"/>
                  </a:lnTo>
                  <a:lnTo>
                    <a:pt x="949833" y="1206246"/>
                  </a:lnTo>
                  <a:lnTo>
                    <a:pt x="951929" y="1203865"/>
                  </a:lnTo>
                  <a:lnTo>
                    <a:pt x="953929" y="1208723"/>
                  </a:lnTo>
                  <a:lnTo>
                    <a:pt x="955167" y="1227582"/>
                  </a:lnTo>
                  <a:lnTo>
                    <a:pt x="947928" y="1227868"/>
                  </a:lnTo>
                  <a:lnTo>
                    <a:pt x="947071" y="1246156"/>
                  </a:lnTo>
                  <a:lnTo>
                    <a:pt x="980504" y="1255967"/>
                  </a:lnTo>
                  <a:lnTo>
                    <a:pt x="981456" y="1264444"/>
                  </a:lnTo>
                  <a:lnTo>
                    <a:pt x="955262" y="1280255"/>
                  </a:lnTo>
                  <a:lnTo>
                    <a:pt x="953548" y="1272445"/>
                  </a:lnTo>
                  <a:lnTo>
                    <a:pt x="948023" y="1273016"/>
                  </a:lnTo>
                  <a:lnTo>
                    <a:pt x="945928" y="1263491"/>
                  </a:lnTo>
                  <a:lnTo>
                    <a:pt x="944118" y="1264063"/>
                  </a:lnTo>
                  <a:lnTo>
                    <a:pt x="944404" y="1265968"/>
                  </a:lnTo>
                  <a:lnTo>
                    <a:pt x="934402" y="1270254"/>
                  </a:lnTo>
                  <a:lnTo>
                    <a:pt x="937736" y="1279493"/>
                  </a:lnTo>
                  <a:lnTo>
                    <a:pt x="934879" y="1280065"/>
                  </a:lnTo>
                  <a:lnTo>
                    <a:pt x="935355" y="1285875"/>
                  </a:lnTo>
                  <a:lnTo>
                    <a:pt x="924973" y="1286827"/>
                  </a:lnTo>
                  <a:lnTo>
                    <a:pt x="923734" y="1292924"/>
                  </a:lnTo>
                  <a:lnTo>
                    <a:pt x="882301" y="1298829"/>
                  </a:lnTo>
                  <a:lnTo>
                    <a:pt x="864775" y="1289114"/>
                  </a:lnTo>
                  <a:lnTo>
                    <a:pt x="853630" y="1320641"/>
                  </a:lnTo>
                  <a:lnTo>
                    <a:pt x="851916" y="1325785"/>
                  </a:lnTo>
                  <a:lnTo>
                    <a:pt x="807529" y="1328166"/>
                  </a:lnTo>
                  <a:lnTo>
                    <a:pt x="783050" y="1325309"/>
                  </a:lnTo>
                  <a:lnTo>
                    <a:pt x="792385" y="1329785"/>
                  </a:lnTo>
                  <a:lnTo>
                    <a:pt x="796576" y="1337024"/>
                  </a:lnTo>
                  <a:lnTo>
                    <a:pt x="769144" y="1342644"/>
                  </a:lnTo>
                  <a:lnTo>
                    <a:pt x="770858" y="1356932"/>
                  </a:lnTo>
                  <a:lnTo>
                    <a:pt x="726186" y="1365980"/>
                  </a:lnTo>
                  <a:lnTo>
                    <a:pt x="720662" y="1350455"/>
                  </a:lnTo>
                  <a:lnTo>
                    <a:pt x="728281" y="1348454"/>
                  </a:lnTo>
                  <a:lnTo>
                    <a:pt x="727043" y="1344549"/>
                  </a:lnTo>
                  <a:lnTo>
                    <a:pt x="734377" y="1342358"/>
                  </a:lnTo>
                  <a:lnTo>
                    <a:pt x="727424" y="1307497"/>
                  </a:lnTo>
                  <a:lnTo>
                    <a:pt x="715804" y="1305401"/>
                  </a:lnTo>
                  <a:lnTo>
                    <a:pt x="693801" y="1273683"/>
                  </a:lnTo>
                  <a:lnTo>
                    <a:pt x="690658" y="1270730"/>
                  </a:lnTo>
                  <a:lnTo>
                    <a:pt x="688562" y="1272635"/>
                  </a:lnTo>
                  <a:lnTo>
                    <a:pt x="686943" y="1271111"/>
                  </a:lnTo>
                  <a:lnTo>
                    <a:pt x="677894" y="1257300"/>
                  </a:lnTo>
                  <a:lnTo>
                    <a:pt x="662464" y="1259967"/>
                  </a:lnTo>
                  <a:lnTo>
                    <a:pt x="657606" y="1221105"/>
                  </a:lnTo>
                  <a:lnTo>
                    <a:pt x="650272" y="1190053"/>
                  </a:lnTo>
                  <a:lnTo>
                    <a:pt x="650557" y="1179005"/>
                  </a:lnTo>
                  <a:lnTo>
                    <a:pt x="637699" y="1181386"/>
                  </a:lnTo>
                  <a:lnTo>
                    <a:pt x="637889" y="1183576"/>
                  </a:lnTo>
                  <a:lnTo>
                    <a:pt x="623697" y="1184815"/>
                  </a:lnTo>
                  <a:lnTo>
                    <a:pt x="637699" y="1146810"/>
                  </a:lnTo>
                  <a:lnTo>
                    <a:pt x="625792" y="1143952"/>
                  </a:lnTo>
                  <a:lnTo>
                    <a:pt x="626745" y="1132427"/>
                  </a:lnTo>
                  <a:lnTo>
                    <a:pt x="632269" y="1123759"/>
                  </a:lnTo>
                  <a:lnTo>
                    <a:pt x="614077" y="1126522"/>
                  </a:lnTo>
                  <a:lnTo>
                    <a:pt x="604456" y="1124141"/>
                  </a:lnTo>
                  <a:lnTo>
                    <a:pt x="595693" y="1108996"/>
                  </a:lnTo>
                  <a:lnTo>
                    <a:pt x="597789" y="1098042"/>
                  </a:lnTo>
                  <a:lnTo>
                    <a:pt x="603885" y="1088231"/>
                  </a:lnTo>
                  <a:lnTo>
                    <a:pt x="579787" y="1084517"/>
                  </a:lnTo>
                  <a:lnTo>
                    <a:pt x="580358" y="1080230"/>
                  </a:lnTo>
                  <a:lnTo>
                    <a:pt x="575119" y="1079944"/>
                  </a:lnTo>
                  <a:lnTo>
                    <a:pt x="574738" y="1072515"/>
                  </a:lnTo>
                  <a:lnTo>
                    <a:pt x="561499" y="1072229"/>
                  </a:lnTo>
                  <a:lnTo>
                    <a:pt x="562165" y="1063847"/>
                  </a:lnTo>
                  <a:lnTo>
                    <a:pt x="507587" y="1074706"/>
                  </a:lnTo>
                  <a:lnTo>
                    <a:pt x="506730" y="1064514"/>
                  </a:lnTo>
                  <a:lnTo>
                    <a:pt x="499205" y="1064514"/>
                  </a:lnTo>
                  <a:lnTo>
                    <a:pt x="493014" y="1128712"/>
                  </a:lnTo>
                  <a:lnTo>
                    <a:pt x="483870" y="1125665"/>
                  </a:lnTo>
                  <a:lnTo>
                    <a:pt x="483298" y="1135285"/>
                  </a:lnTo>
                  <a:lnTo>
                    <a:pt x="480631" y="1135951"/>
                  </a:lnTo>
                  <a:lnTo>
                    <a:pt x="480250" y="1138904"/>
                  </a:lnTo>
                  <a:lnTo>
                    <a:pt x="473583" y="1138618"/>
                  </a:lnTo>
                  <a:lnTo>
                    <a:pt x="473773" y="1131951"/>
                  </a:lnTo>
                  <a:lnTo>
                    <a:pt x="468344" y="1126998"/>
                  </a:lnTo>
                  <a:lnTo>
                    <a:pt x="459105" y="1124712"/>
                  </a:lnTo>
                  <a:lnTo>
                    <a:pt x="453580" y="1120235"/>
                  </a:lnTo>
                  <a:lnTo>
                    <a:pt x="446532" y="1120521"/>
                  </a:lnTo>
                  <a:lnTo>
                    <a:pt x="446532" y="1123759"/>
                  </a:lnTo>
                  <a:lnTo>
                    <a:pt x="443579" y="1124902"/>
                  </a:lnTo>
                  <a:lnTo>
                    <a:pt x="443960" y="1138714"/>
                  </a:lnTo>
                  <a:lnTo>
                    <a:pt x="440817" y="1144905"/>
                  </a:lnTo>
                  <a:lnTo>
                    <a:pt x="435673" y="1151668"/>
                  </a:lnTo>
                  <a:lnTo>
                    <a:pt x="425672" y="1156049"/>
                  </a:lnTo>
                  <a:lnTo>
                    <a:pt x="413004" y="1153859"/>
                  </a:lnTo>
                  <a:lnTo>
                    <a:pt x="410623" y="1149477"/>
                  </a:lnTo>
                  <a:lnTo>
                    <a:pt x="404717" y="1152430"/>
                  </a:lnTo>
                  <a:lnTo>
                    <a:pt x="377571" y="1152334"/>
                  </a:lnTo>
                  <a:lnTo>
                    <a:pt x="369189" y="1157478"/>
                  </a:lnTo>
                  <a:lnTo>
                    <a:pt x="360902" y="1158621"/>
                  </a:lnTo>
                  <a:lnTo>
                    <a:pt x="355378" y="1118902"/>
                  </a:lnTo>
                  <a:lnTo>
                    <a:pt x="315658" y="1135094"/>
                  </a:lnTo>
                  <a:lnTo>
                    <a:pt x="318040" y="1144429"/>
                  </a:lnTo>
                  <a:lnTo>
                    <a:pt x="313372" y="1146048"/>
                  </a:lnTo>
                  <a:lnTo>
                    <a:pt x="316230" y="1156716"/>
                  </a:lnTo>
                  <a:lnTo>
                    <a:pt x="320516" y="1155573"/>
                  </a:lnTo>
                  <a:lnTo>
                    <a:pt x="322326" y="1172909"/>
                  </a:lnTo>
                  <a:lnTo>
                    <a:pt x="327184" y="1172147"/>
                  </a:lnTo>
                  <a:lnTo>
                    <a:pt x="330613" y="1190816"/>
                  </a:lnTo>
                  <a:lnTo>
                    <a:pt x="340423" y="1189006"/>
                  </a:lnTo>
                  <a:lnTo>
                    <a:pt x="346424" y="1227773"/>
                  </a:lnTo>
                  <a:lnTo>
                    <a:pt x="332899" y="1230440"/>
                  </a:lnTo>
                  <a:lnTo>
                    <a:pt x="330137" y="1232154"/>
                  </a:lnTo>
                  <a:lnTo>
                    <a:pt x="330898" y="1236440"/>
                  </a:lnTo>
                  <a:lnTo>
                    <a:pt x="307181" y="1238345"/>
                  </a:lnTo>
                  <a:lnTo>
                    <a:pt x="306229" y="1241203"/>
                  </a:lnTo>
                  <a:lnTo>
                    <a:pt x="298228" y="1240822"/>
                  </a:lnTo>
                  <a:lnTo>
                    <a:pt x="298704" y="1242536"/>
                  </a:lnTo>
                  <a:lnTo>
                    <a:pt x="294037" y="1243870"/>
                  </a:lnTo>
                  <a:lnTo>
                    <a:pt x="290227" y="1242441"/>
                  </a:lnTo>
                  <a:lnTo>
                    <a:pt x="291560" y="1248061"/>
                  </a:lnTo>
                  <a:lnTo>
                    <a:pt x="287941" y="1251585"/>
                  </a:lnTo>
                  <a:lnTo>
                    <a:pt x="283845" y="1248918"/>
                  </a:lnTo>
                  <a:lnTo>
                    <a:pt x="279940" y="1250347"/>
                  </a:lnTo>
                  <a:lnTo>
                    <a:pt x="281178" y="1252918"/>
                  </a:lnTo>
                  <a:lnTo>
                    <a:pt x="264604" y="1259681"/>
                  </a:lnTo>
                  <a:lnTo>
                    <a:pt x="265366" y="1263110"/>
                  </a:lnTo>
                  <a:lnTo>
                    <a:pt x="244316" y="1264920"/>
                  </a:lnTo>
                  <a:lnTo>
                    <a:pt x="243840" y="1269301"/>
                  </a:lnTo>
                  <a:lnTo>
                    <a:pt x="237077" y="1269016"/>
                  </a:lnTo>
                  <a:lnTo>
                    <a:pt x="237172" y="1273969"/>
                  </a:lnTo>
                  <a:lnTo>
                    <a:pt x="226409" y="1282351"/>
                  </a:lnTo>
                  <a:lnTo>
                    <a:pt x="206978" y="1283113"/>
                  </a:lnTo>
                  <a:lnTo>
                    <a:pt x="200692" y="1285684"/>
                  </a:lnTo>
                  <a:lnTo>
                    <a:pt x="199454" y="1297591"/>
                  </a:lnTo>
                  <a:lnTo>
                    <a:pt x="192976" y="1299686"/>
                  </a:lnTo>
                  <a:lnTo>
                    <a:pt x="195643" y="1307116"/>
                  </a:lnTo>
                  <a:lnTo>
                    <a:pt x="190976" y="1309307"/>
                  </a:lnTo>
                  <a:lnTo>
                    <a:pt x="192881" y="1314069"/>
                  </a:lnTo>
                  <a:lnTo>
                    <a:pt x="187738" y="1315593"/>
                  </a:lnTo>
                  <a:lnTo>
                    <a:pt x="195739" y="1341787"/>
                  </a:lnTo>
                  <a:lnTo>
                    <a:pt x="188404" y="1345120"/>
                  </a:lnTo>
                  <a:lnTo>
                    <a:pt x="179927" y="1357408"/>
                  </a:lnTo>
                  <a:lnTo>
                    <a:pt x="179832" y="1353693"/>
                  </a:lnTo>
                  <a:lnTo>
                    <a:pt x="172879" y="1356741"/>
                  </a:lnTo>
                  <a:lnTo>
                    <a:pt x="170783" y="1352264"/>
                  </a:lnTo>
                  <a:lnTo>
                    <a:pt x="148780" y="1354645"/>
                  </a:lnTo>
                  <a:lnTo>
                    <a:pt x="141160" y="1341310"/>
                  </a:lnTo>
                  <a:lnTo>
                    <a:pt x="143923" y="1335310"/>
                  </a:lnTo>
                  <a:lnTo>
                    <a:pt x="142970" y="1329023"/>
                  </a:lnTo>
                  <a:lnTo>
                    <a:pt x="126397" y="1329976"/>
                  </a:lnTo>
                  <a:lnTo>
                    <a:pt x="108966" y="1312069"/>
                  </a:lnTo>
                  <a:lnTo>
                    <a:pt x="101822" y="1315784"/>
                  </a:lnTo>
                  <a:lnTo>
                    <a:pt x="90487" y="1316831"/>
                  </a:lnTo>
                  <a:lnTo>
                    <a:pt x="64675" y="1313021"/>
                  </a:lnTo>
                  <a:lnTo>
                    <a:pt x="62103" y="1304068"/>
                  </a:lnTo>
                  <a:lnTo>
                    <a:pt x="48482" y="1300543"/>
                  </a:lnTo>
                  <a:lnTo>
                    <a:pt x="27337" y="1302068"/>
                  </a:lnTo>
                  <a:lnTo>
                    <a:pt x="11430" y="1307878"/>
                  </a:lnTo>
                  <a:close/>
                  <a:moveTo>
                    <a:pt x="1570672" y="510540"/>
                  </a:moveTo>
                  <a:lnTo>
                    <a:pt x="1564957" y="511683"/>
                  </a:lnTo>
                  <a:lnTo>
                    <a:pt x="1565243" y="516446"/>
                  </a:lnTo>
                  <a:lnTo>
                    <a:pt x="1570196" y="516255"/>
                  </a:lnTo>
                  <a:lnTo>
                    <a:pt x="1570672" y="510540"/>
                  </a:lnTo>
                  <a:close/>
                  <a:moveTo>
                    <a:pt x="1570291" y="516350"/>
                  </a:moveTo>
                  <a:lnTo>
                    <a:pt x="1573054" y="517588"/>
                  </a:lnTo>
                  <a:lnTo>
                    <a:pt x="1574768" y="516922"/>
                  </a:lnTo>
                  <a:lnTo>
                    <a:pt x="1575435" y="517588"/>
                  </a:lnTo>
                  <a:lnTo>
                    <a:pt x="1576388" y="516826"/>
                  </a:lnTo>
                  <a:lnTo>
                    <a:pt x="1577435" y="517112"/>
                  </a:lnTo>
                  <a:lnTo>
                    <a:pt x="1578769" y="516541"/>
                  </a:lnTo>
                  <a:lnTo>
                    <a:pt x="1576578" y="514445"/>
                  </a:lnTo>
                  <a:lnTo>
                    <a:pt x="1570291" y="516350"/>
                  </a:lnTo>
                  <a:close/>
                  <a:moveTo>
                    <a:pt x="1582864" y="514159"/>
                  </a:moveTo>
                  <a:lnTo>
                    <a:pt x="1581626" y="514350"/>
                  </a:lnTo>
                  <a:lnTo>
                    <a:pt x="1581150" y="515683"/>
                  </a:lnTo>
                  <a:lnTo>
                    <a:pt x="1580007" y="515398"/>
                  </a:lnTo>
                  <a:lnTo>
                    <a:pt x="1579435" y="516160"/>
                  </a:lnTo>
                  <a:lnTo>
                    <a:pt x="1578388" y="516826"/>
                  </a:lnTo>
                  <a:lnTo>
                    <a:pt x="1577149" y="517112"/>
                  </a:lnTo>
                  <a:lnTo>
                    <a:pt x="1576292" y="516922"/>
                  </a:lnTo>
                  <a:lnTo>
                    <a:pt x="1575816" y="517398"/>
                  </a:lnTo>
                  <a:lnTo>
                    <a:pt x="1581340" y="535114"/>
                  </a:lnTo>
                  <a:lnTo>
                    <a:pt x="1587246" y="526256"/>
                  </a:lnTo>
                  <a:lnTo>
                    <a:pt x="1585436" y="514826"/>
                  </a:lnTo>
                  <a:lnTo>
                    <a:pt x="1582864" y="514159"/>
                  </a:lnTo>
                  <a:close/>
                  <a:moveTo>
                    <a:pt x="622649" y="106013"/>
                  </a:moveTo>
                  <a:lnTo>
                    <a:pt x="618649" y="114395"/>
                  </a:lnTo>
                  <a:lnTo>
                    <a:pt x="618077" y="123825"/>
                  </a:lnTo>
                  <a:lnTo>
                    <a:pt x="630746" y="124111"/>
                  </a:lnTo>
                  <a:lnTo>
                    <a:pt x="627412" y="104966"/>
                  </a:lnTo>
                  <a:lnTo>
                    <a:pt x="622649" y="106013"/>
                  </a:lnTo>
                  <a:close/>
                  <a:moveTo>
                    <a:pt x="622744" y="105823"/>
                  </a:moveTo>
                  <a:lnTo>
                    <a:pt x="627412" y="104775"/>
                  </a:lnTo>
                  <a:lnTo>
                    <a:pt x="626840" y="101251"/>
                  </a:lnTo>
                  <a:lnTo>
                    <a:pt x="624745" y="100584"/>
                  </a:lnTo>
                  <a:lnTo>
                    <a:pt x="622744" y="105823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8" name="Freihandform: Form 197">
              <a:extLst>
                <a:ext uri="{FF2B5EF4-FFF2-40B4-BE49-F238E27FC236}">
                  <a16:creationId xmlns:a16="http://schemas.microsoft.com/office/drawing/2014/main" id="{382F15AF-28E9-4819-B3C3-D046C4273219}"/>
                </a:ext>
              </a:extLst>
            </p:cNvPr>
            <p:cNvSpPr/>
            <p:nvPr/>
          </p:nvSpPr>
          <p:spPr>
            <a:xfrm>
              <a:off x="882165" y="2492589"/>
              <a:ext cx="806850" cy="900900"/>
            </a:xfrm>
            <a:custGeom>
              <a:avLst/>
              <a:gdLst>
                <a:gd name="connsiteX0" fmla="*/ 39815 w 1552575"/>
                <a:gd name="connsiteY0" fmla="*/ 1163764 h 1733550"/>
                <a:gd name="connsiteX1" fmla="*/ 21336 w 1552575"/>
                <a:gd name="connsiteY1" fmla="*/ 1144238 h 1733550"/>
                <a:gd name="connsiteX2" fmla="*/ 13335 w 1552575"/>
                <a:gd name="connsiteY2" fmla="*/ 1118902 h 1733550"/>
                <a:gd name="connsiteX3" fmla="*/ 13621 w 1552575"/>
                <a:gd name="connsiteY3" fmla="*/ 1112425 h 1733550"/>
                <a:gd name="connsiteX4" fmla="*/ 9525 w 1552575"/>
                <a:gd name="connsiteY4" fmla="*/ 1105757 h 1733550"/>
                <a:gd name="connsiteX5" fmla="*/ 22289 w 1552575"/>
                <a:gd name="connsiteY5" fmla="*/ 1093756 h 1733550"/>
                <a:gd name="connsiteX6" fmla="*/ 25051 w 1552575"/>
                <a:gd name="connsiteY6" fmla="*/ 1072610 h 1733550"/>
                <a:gd name="connsiteX7" fmla="*/ 39529 w 1552575"/>
                <a:gd name="connsiteY7" fmla="*/ 1051370 h 1733550"/>
                <a:gd name="connsiteX8" fmla="*/ 44863 w 1552575"/>
                <a:gd name="connsiteY8" fmla="*/ 1027747 h 1733550"/>
                <a:gd name="connsiteX9" fmla="*/ 57626 w 1552575"/>
                <a:gd name="connsiteY9" fmla="*/ 1001173 h 1733550"/>
                <a:gd name="connsiteX10" fmla="*/ 68675 w 1552575"/>
                <a:gd name="connsiteY10" fmla="*/ 991838 h 1733550"/>
                <a:gd name="connsiteX11" fmla="*/ 72199 w 1552575"/>
                <a:gd name="connsiteY11" fmla="*/ 985838 h 1733550"/>
                <a:gd name="connsiteX12" fmla="*/ 93821 w 1552575"/>
                <a:gd name="connsiteY12" fmla="*/ 979551 h 1733550"/>
                <a:gd name="connsiteX13" fmla="*/ 102394 w 1552575"/>
                <a:gd name="connsiteY13" fmla="*/ 973646 h 1733550"/>
                <a:gd name="connsiteX14" fmla="*/ 101156 w 1552575"/>
                <a:gd name="connsiteY14" fmla="*/ 964406 h 1733550"/>
                <a:gd name="connsiteX15" fmla="*/ 96012 w 1552575"/>
                <a:gd name="connsiteY15" fmla="*/ 956786 h 1733550"/>
                <a:gd name="connsiteX16" fmla="*/ 100584 w 1552575"/>
                <a:gd name="connsiteY16" fmla="*/ 943070 h 1733550"/>
                <a:gd name="connsiteX17" fmla="*/ 102775 w 1552575"/>
                <a:gd name="connsiteY17" fmla="*/ 942404 h 1733550"/>
                <a:gd name="connsiteX18" fmla="*/ 102013 w 1552575"/>
                <a:gd name="connsiteY18" fmla="*/ 932497 h 1733550"/>
                <a:gd name="connsiteX19" fmla="*/ 104394 w 1552575"/>
                <a:gd name="connsiteY19" fmla="*/ 928973 h 1733550"/>
                <a:gd name="connsiteX20" fmla="*/ 101727 w 1552575"/>
                <a:gd name="connsiteY20" fmla="*/ 922211 h 1733550"/>
                <a:gd name="connsiteX21" fmla="*/ 106585 w 1552575"/>
                <a:gd name="connsiteY21" fmla="*/ 915638 h 1733550"/>
                <a:gd name="connsiteX22" fmla="*/ 110109 w 1552575"/>
                <a:gd name="connsiteY22" fmla="*/ 917448 h 1733550"/>
                <a:gd name="connsiteX23" fmla="*/ 116205 w 1552575"/>
                <a:gd name="connsiteY23" fmla="*/ 911733 h 1733550"/>
                <a:gd name="connsiteX24" fmla="*/ 119158 w 1552575"/>
                <a:gd name="connsiteY24" fmla="*/ 903637 h 1733550"/>
                <a:gd name="connsiteX25" fmla="*/ 147733 w 1552575"/>
                <a:gd name="connsiteY25" fmla="*/ 901922 h 1733550"/>
                <a:gd name="connsiteX26" fmla="*/ 148400 w 1552575"/>
                <a:gd name="connsiteY26" fmla="*/ 896588 h 1733550"/>
                <a:gd name="connsiteX27" fmla="*/ 156591 w 1552575"/>
                <a:gd name="connsiteY27" fmla="*/ 896303 h 1733550"/>
                <a:gd name="connsiteX28" fmla="*/ 168688 w 1552575"/>
                <a:gd name="connsiteY28" fmla="*/ 890302 h 1733550"/>
                <a:gd name="connsiteX29" fmla="*/ 179546 w 1552575"/>
                <a:gd name="connsiteY29" fmla="*/ 894112 h 1733550"/>
                <a:gd name="connsiteX30" fmla="*/ 201263 w 1552575"/>
                <a:gd name="connsiteY30" fmla="*/ 892588 h 1733550"/>
                <a:gd name="connsiteX31" fmla="*/ 212122 w 1552575"/>
                <a:gd name="connsiteY31" fmla="*/ 887254 h 1733550"/>
                <a:gd name="connsiteX32" fmla="*/ 221933 w 1552575"/>
                <a:gd name="connsiteY32" fmla="*/ 865537 h 1733550"/>
                <a:gd name="connsiteX33" fmla="*/ 223171 w 1552575"/>
                <a:gd name="connsiteY33" fmla="*/ 893540 h 1733550"/>
                <a:gd name="connsiteX34" fmla="*/ 226124 w 1552575"/>
                <a:gd name="connsiteY34" fmla="*/ 896017 h 1733550"/>
                <a:gd name="connsiteX35" fmla="*/ 231458 w 1552575"/>
                <a:gd name="connsiteY35" fmla="*/ 895255 h 1733550"/>
                <a:gd name="connsiteX36" fmla="*/ 227266 w 1552575"/>
                <a:gd name="connsiteY36" fmla="*/ 903446 h 1733550"/>
                <a:gd name="connsiteX37" fmla="*/ 227552 w 1552575"/>
                <a:gd name="connsiteY37" fmla="*/ 918496 h 1733550"/>
                <a:gd name="connsiteX38" fmla="*/ 221170 w 1552575"/>
                <a:gd name="connsiteY38" fmla="*/ 941261 h 1733550"/>
                <a:gd name="connsiteX39" fmla="*/ 225266 w 1552575"/>
                <a:gd name="connsiteY39" fmla="*/ 951643 h 1733550"/>
                <a:gd name="connsiteX40" fmla="*/ 238506 w 1552575"/>
                <a:gd name="connsiteY40" fmla="*/ 960406 h 1733550"/>
                <a:gd name="connsiteX41" fmla="*/ 242792 w 1552575"/>
                <a:gd name="connsiteY41" fmla="*/ 966788 h 1733550"/>
                <a:gd name="connsiteX42" fmla="*/ 256985 w 1552575"/>
                <a:gd name="connsiteY42" fmla="*/ 953453 h 1733550"/>
                <a:gd name="connsiteX43" fmla="*/ 262414 w 1552575"/>
                <a:gd name="connsiteY43" fmla="*/ 961454 h 1733550"/>
                <a:gd name="connsiteX44" fmla="*/ 266795 w 1552575"/>
                <a:gd name="connsiteY44" fmla="*/ 957548 h 1733550"/>
                <a:gd name="connsiteX45" fmla="*/ 270605 w 1552575"/>
                <a:gd name="connsiteY45" fmla="*/ 947738 h 1733550"/>
                <a:gd name="connsiteX46" fmla="*/ 270510 w 1552575"/>
                <a:gd name="connsiteY46" fmla="*/ 938213 h 1733550"/>
                <a:gd name="connsiteX47" fmla="*/ 263652 w 1552575"/>
                <a:gd name="connsiteY47" fmla="*/ 924401 h 1733550"/>
                <a:gd name="connsiteX48" fmla="*/ 265557 w 1552575"/>
                <a:gd name="connsiteY48" fmla="*/ 911257 h 1733550"/>
                <a:gd name="connsiteX49" fmla="*/ 262604 w 1552575"/>
                <a:gd name="connsiteY49" fmla="*/ 904684 h 1733550"/>
                <a:gd name="connsiteX50" fmla="*/ 233172 w 1552575"/>
                <a:gd name="connsiteY50" fmla="*/ 893159 h 1733550"/>
                <a:gd name="connsiteX51" fmla="*/ 234887 w 1552575"/>
                <a:gd name="connsiteY51" fmla="*/ 880872 h 1733550"/>
                <a:gd name="connsiteX52" fmla="*/ 231267 w 1552575"/>
                <a:gd name="connsiteY52" fmla="*/ 855250 h 1733550"/>
                <a:gd name="connsiteX53" fmla="*/ 257651 w 1552575"/>
                <a:gd name="connsiteY53" fmla="*/ 842867 h 1733550"/>
                <a:gd name="connsiteX54" fmla="*/ 249555 w 1552575"/>
                <a:gd name="connsiteY54" fmla="*/ 834199 h 1733550"/>
                <a:gd name="connsiteX55" fmla="*/ 251841 w 1552575"/>
                <a:gd name="connsiteY55" fmla="*/ 815435 h 1733550"/>
                <a:gd name="connsiteX56" fmla="*/ 257366 w 1552575"/>
                <a:gd name="connsiteY56" fmla="*/ 804863 h 1733550"/>
                <a:gd name="connsiteX57" fmla="*/ 265938 w 1552575"/>
                <a:gd name="connsiteY57" fmla="*/ 797242 h 1733550"/>
                <a:gd name="connsiteX58" fmla="*/ 273653 w 1552575"/>
                <a:gd name="connsiteY58" fmla="*/ 799909 h 1733550"/>
                <a:gd name="connsiteX59" fmla="*/ 280130 w 1552575"/>
                <a:gd name="connsiteY59" fmla="*/ 789813 h 1733550"/>
                <a:gd name="connsiteX60" fmla="*/ 284131 w 1552575"/>
                <a:gd name="connsiteY60" fmla="*/ 777430 h 1733550"/>
                <a:gd name="connsiteX61" fmla="*/ 274796 w 1552575"/>
                <a:gd name="connsiteY61" fmla="*/ 776192 h 1733550"/>
                <a:gd name="connsiteX62" fmla="*/ 273558 w 1552575"/>
                <a:gd name="connsiteY62" fmla="*/ 755237 h 1733550"/>
                <a:gd name="connsiteX63" fmla="*/ 268796 w 1552575"/>
                <a:gd name="connsiteY63" fmla="*/ 744379 h 1733550"/>
                <a:gd name="connsiteX64" fmla="*/ 269367 w 1552575"/>
                <a:gd name="connsiteY64" fmla="*/ 728853 h 1733550"/>
                <a:gd name="connsiteX65" fmla="*/ 272891 w 1552575"/>
                <a:gd name="connsiteY65" fmla="*/ 729710 h 1733550"/>
                <a:gd name="connsiteX66" fmla="*/ 284512 w 1552575"/>
                <a:gd name="connsiteY66" fmla="*/ 702373 h 1733550"/>
                <a:gd name="connsiteX67" fmla="*/ 291656 w 1552575"/>
                <a:gd name="connsiteY67" fmla="*/ 705612 h 1733550"/>
                <a:gd name="connsiteX68" fmla="*/ 296323 w 1552575"/>
                <a:gd name="connsiteY68" fmla="*/ 694182 h 1733550"/>
                <a:gd name="connsiteX69" fmla="*/ 299180 w 1552575"/>
                <a:gd name="connsiteY69" fmla="*/ 695039 h 1733550"/>
                <a:gd name="connsiteX70" fmla="*/ 302704 w 1552575"/>
                <a:gd name="connsiteY70" fmla="*/ 684086 h 1733550"/>
                <a:gd name="connsiteX71" fmla="*/ 309658 w 1552575"/>
                <a:gd name="connsiteY71" fmla="*/ 680561 h 1733550"/>
                <a:gd name="connsiteX72" fmla="*/ 305848 w 1552575"/>
                <a:gd name="connsiteY72" fmla="*/ 674465 h 1733550"/>
                <a:gd name="connsiteX73" fmla="*/ 326803 w 1552575"/>
                <a:gd name="connsiteY73" fmla="*/ 653224 h 1733550"/>
                <a:gd name="connsiteX74" fmla="*/ 324612 w 1552575"/>
                <a:gd name="connsiteY74" fmla="*/ 648462 h 1733550"/>
                <a:gd name="connsiteX75" fmla="*/ 313277 w 1552575"/>
                <a:gd name="connsiteY75" fmla="*/ 653605 h 1733550"/>
                <a:gd name="connsiteX76" fmla="*/ 297847 w 1552575"/>
                <a:gd name="connsiteY76" fmla="*/ 656177 h 1733550"/>
                <a:gd name="connsiteX77" fmla="*/ 283274 w 1552575"/>
                <a:gd name="connsiteY77" fmla="*/ 656272 h 1733550"/>
                <a:gd name="connsiteX78" fmla="*/ 282702 w 1552575"/>
                <a:gd name="connsiteY78" fmla="*/ 652653 h 1733550"/>
                <a:gd name="connsiteX79" fmla="*/ 272796 w 1552575"/>
                <a:gd name="connsiteY79" fmla="*/ 652653 h 1733550"/>
                <a:gd name="connsiteX80" fmla="*/ 272606 w 1552575"/>
                <a:gd name="connsiteY80" fmla="*/ 649605 h 1733550"/>
                <a:gd name="connsiteX81" fmla="*/ 262509 w 1552575"/>
                <a:gd name="connsiteY81" fmla="*/ 650176 h 1733550"/>
                <a:gd name="connsiteX82" fmla="*/ 261747 w 1552575"/>
                <a:gd name="connsiteY82" fmla="*/ 653224 h 1733550"/>
                <a:gd name="connsiteX83" fmla="*/ 253556 w 1552575"/>
                <a:gd name="connsiteY83" fmla="*/ 647414 h 1733550"/>
                <a:gd name="connsiteX84" fmla="*/ 252317 w 1552575"/>
                <a:gd name="connsiteY84" fmla="*/ 648653 h 1733550"/>
                <a:gd name="connsiteX85" fmla="*/ 244221 w 1552575"/>
                <a:gd name="connsiteY85" fmla="*/ 639889 h 1733550"/>
                <a:gd name="connsiteX86" fmla="*/ 237744 w 1552575"/>
                <a:gd name="connsiteY86" fmla="*/ 640461 h 1733550"/>
                <a:gd name="connsiteX87" fmla="*/ 232696 w 1552575"/>
                <a:gd name="connsiteY87" fmla="*/ 631603 h 1733550"/>
                <a:gd name="connsiteX88" fmla="*/ 232600 w 1552575"/>
                <a:gd name="connsiteY88" fmla="*/ 626554 h 1733550"/>
                <a:gd name="connsiteX89" fmla="*/ 238030 w 1552575"/>
                <a:gd name="connsiteY89" fmla="*/ 623697 h 1733550"/>
                <a:gd name="connsiteX90" fmla="*/ 232886 w 1552575"/>
                <a:gd name="connsiteY90" fmla="*/ 610171 h 1733550"/>
                <a:gd name="connsiteX91" fmla="*/ 224885 w 1552575"/>
                <a:gd name="connsiteY91" fmla="*/ 614172 h 1733550"/>
                <a:gd name="connsiteX92" fmla="*/ 215360 w 1552575"/>
                <a:gd name="connsiteY92" fmla="*/ 601313 h 1733550"/>
                <a:gd name="connsiteX93" fmla="*/ 220028 w 1552575"/>
                <a:gd name="connsiteY93" fmla="*/ 598075 h 1733550"/>
                <a:gd name="connsiteX94" fmla="*/ 218504 w 1552575"/>
                <a:gd name="connsiteY94" fmla="*/ 580549 h 1733550"/>
                <a:gd name="connsiteX95" fmla="*/ 225743 w 1552575"/>
                <a:gd name="connsiteY95" fmla="*/ 576929 h 1733550"/>
                <a:gd name="connsiteX96" fmla="*/ 219170 w 1552575"/>
                <a:gd name="connsiteY96" fmla="*/ 564356 h 1733550"/>
                <a:gd name="connsiteX97" fmla="*/ 213836 w 1552575"/>
                <a:gd name="connsiteY97" fmla="*/ 562261 h 1733550"/>
                <a:gd name="connsiteX98" fmla="*/ 211836 w 1552575"/>
                <a:gd name="connsiteY98" fmla="*/ 553783 h 1733550"/>
                <a:gd name="connsiteX99" fmla="*/ 216599 w 1552575"/>
                <a:gd name="connsiteY99" fmla="*/ 534162 h 1733550"/>
                <a:gd name="connsiteX100" fmla="*/ 242316 w 1552575"/>
                <a:gd name="connsiteY100" fmla="*/ 534543 h 1733550"/>
                <a:gd name="connsiteX101" fmla="*/ 253175 w 1552575"/>
                <a:gd name="connsiteY101" fmla="*/ 532352 h 1733550"/>
                <a:gd name="connsiteX102" fmla="*/ 254222 w 1552575"/>
                <a:gd name="connsiteY102" fmla="*/ 537877 h 1733550"/>
                <a:gd name="connsiteX103" fmla="*/ 258890 w 1552575"/>
                <a:gd name="connsiteY103" fmla="*/ 540067 h 1733550"/>
                <a:gd name="connsiteX104" fmla="*/ 267843 w 1552575"/>
                <a:gd name="connsiteY104" fmla="*/ 533686 h 1733550"/>
                <a:gd name="connsiteX105" fmla="*/ 290322 w 1552575"/>
                <a:gd name="connsiteY105" fmla="*/ 524351 h 1733550"/>
                <a:gd name="connsiteX106" fmla="*/ 285655 w 1552575"/>
                <a:gd name="connsiteY106" fmla="*/ 511778 h 1733550"/>
                <a:gd name="connsiteX107" fmla="*/ 292608 w 1552575"/>
                <a:gd name="connsiteY107" fmla="*/ 509587 h 1733550"/>
                <a:gd name="connsiteX108" fmla="*/ 292132 w 1552575"/>
                <a:gd name="connsiteY108" fmla="*/ 507397 h 1733550"/>
                <a:gd name="connsiteX109" fmla="*/ 310039 w 1552575"/>
                <a:gd name="connsiteY109" fmla="*/ 494062 h 1733550"/>
                <a:gd name="connsiteX110" fmla="*/ 312515 w 1552575"/>
                <a:gd name="connsiteY110" fmla="*/ 493109 h 1733550"/>
                <a:gd name="connsiteX111" fmla="*/ 312991 w 1552575"/>
                <a:gd name="connsiteY111" fmla="*/ 499681 h 1733550"/>
                <a:gd name="connsiteX112" fmla="*/ 325088 w 1552575"/>
                <a:gd name="connsiteY112" fmla="*/ 499491 h 1733550"/>
                <a:gd name="connsiteX113" fmla="*/ 324136 w 1552575"/>
                <a:gd name="connsiteY113" fmla="*/ 488156 h 1733550"/>
                <a:gd name="connsiteX114" fmla="*/ 326327 w 1552575"/>
                <a:gd name="connsiteY114" fmla="*/ 486632 h 1733550"/>
                <a:gd name="connsiteX115" fmla="*/ 348329 w 1552575"/>
                <a:gd name="connsiteY115" fmla="*/ 483489 h 1733550"/>
                <a:gd name="connsiteX116" fmla="*/ 385667 w 1552575"/>
                <a:gd name="connsiteY116" fmla="*/ 466154 h 1733550"/>
                <a:gd name="connsiteX117" fmla="*/ 394525 w 1552575"/>
                <a:gd name="connsiteY117" fmla="*/ 457867 h 1733550"/>
                <a:gd name="connsiteX118" fmla="*/ 398431 w 1552575"/>
                <a:gd name="connsiteY118" fmla="*/ 462248 h 1733550"/>
                <a:gd name="connsiteX119" fmla="*/ 415957 w 1552575"/>
                <a:gd name="connsiteY119" fmla="*/ 448913 h 1733550"/>
                <a:gd name="connsiteX120" fmla="*/ 436150 w 1552575"/>
                <a:gd name="connsiteY120" fmla="*/ 441674 h 1733550"/>
                <a:gd name="connsiteX121" fmla="*/ 440817 w 1552575"/>
                <a:gd name="connsiteY121" fmla="*/ 424148 h 1733550"/>
                <a:gd name="connsiteX122" fmla="*/ 443579 w 1552575"/>
                <a:gd name="connsiteY122" fmla="*/ 423767 h 1733550"/>
                <a:gd name="connsiteX123" fmla="*/ 442627 w 1552575"/>
                <a:gd name="connsiteY123" fmla="*/ 413861 h 1733550"/>
                <a:gd name="connsiteX124" fmla="*/ 457200 w 1552575"/>
                <a:gd name="connsiteY124" fmla="*/ 406241 h 1733550"/>
                <a:gd name="connsiteX125" fmla="*/ 485585 w 1552575"/>
                <a:gd name="connsiteY125" fmla="*/ 402146 h 1733550"/>
                <a:gd name="connsiteX126" fmla="*/ 486728 w 1552575"/>
                <a:gd name="connsiteY126" fmla="*/ 411385 h 1733550"/>
                <a:gd name="connsiteX127" fmla="*/ 488061 w 1552575"/>
                <a:gd name="connsiteY127" fmla="*/ 403003 h 1733550"/>
                <a:gd name="connsiteX128" fmla="*/ 502158 w 1552575"/>
                <a:gd name="connsiteY128" fmla="*/ 407098 h 1733550"/>
                <a:gd name="connsiteX129" fmla="*/ 503491 w 1552575"/>
                <a:gd name="connsiteY129" fmla="*/ 403288 h 1733550"/>
                <a:gd name="connsiteX130" fmla="*/ 507587 w 1552575"/>
                <a:gd name="connsiteY130" fmla="*/ 402050 h 1733550"/>
                <a:gd name="connsiteX131" fmla="*/ 519398 w 1552575"/>
                <a:gd name="connsiteY131" fmla="*/ 402336 h 1733550"/>
                <a:gd name="connsiteX132" fmla="*/ 523589 w 1552575"/>
                <a:gd name="connsiteY132" fmla="*/ 394430 h 1733550"/>
                <a:gd name="connsiteX133" fmla="*/ 536924 w 1552575"/>
                <a:gd name="connsiteY133" fmla="*/ 394906 h 1733550"/>
                <a:gd name="connsiteX134" fmla="*/ 531495 w 1552575"/>
                <a:gd name="connsiteY134" fmla="*/ 392049 h 1733550"/>
                <a:gd name="connsiteX135" fmla="*/ 532257 w 1552575"/>
                <a:gd name="connsiteY135" fmla="*/ 387667 h 1733550"/>
                <a:gd name="connsiteX136" fmla="*/ 549402 w 1552575"/>
                <a:gd name="connsiteY136" fmla="*/ 373094 h 1733550"/>
                <a:gd name="connsiteX137" fmla="*/ 549497 w 1552575"/>
                <a:gd name="connsiteY137" fmla="*/ 363379 h 1733550"/>
                <a:gd name="connsiteX138" fmla="*/ 576929 w 1552575"/>
                <a:gd name="connsiteY138" fmla="*/ 331851 h 1733550"/>
                <a:gd name="connsiteX139" fmla="*/ 584168 w 1552575"/>
                <a:gd name="connsiteY139" fmla="*/ 335089 h 1733550"/>
                <a:gd name="connsiteX140" fmla="*/ 582644 w 1552575"/>
                <a:gd name="connsiteY140" fmla="*/ 329184 h 1733550"/>
                <a:gd name="connsiteX141" fmla="*/ 588264 w 1552575"/>
                <a:gd name="connsiteY141" fmla="*/ 328231 h 1733550"/>
                <a:gd name="connsiteX142" fmla="*/ 590836 w 1552575"/>
                <a:gd name="connsiteY142" fmla="*/ 335947 h 1733550"/>
                <a:gd name="connsiteX143" fmla="*/ 593122 w 1552575"/>
                <a:gd name="connsiteY143" fmla="*/ 335375 h 1733550"/>
                <a:gd name="connsiteX144" fmla="*/ 600456 w 1552575"/>
                <a:gd name="connsiteY144" fmla="*/ 343090 h 1733550"/>
                <a:gd name="connsiteX145" fmla="*/ 603980 w 1552575"/>
                <a:gd name="connsiteY145" fmla="*/ 341471 h 1733550"/>
                <a:gd name="connsiteX146" fmla="*/ 597884 w 1552575"/>
                <a:gd name="connsiteY146" fmla="*/ 356330 h 1733550"/>
                <a:gd name="connsiteX147" fmla="*/ 604075 w 1552575"/>
                <a:gd name="connsiteY147" fmla="*/ 361379 h 1733550"/>
                <a:gd name="connsiteX148" fmla="*/ 617601 w 1552575"/>
                <a:gd name="connsiteY148" fmla="*/ 360997 h 1733550"/>
                <a:gd name="connsiteX149" fmla="*/ 619125 w 1552575"/>
                <a:gd name="connsiteY149" fmla="*/ 358045 h 1733550"/>
                <a:gd name="connsiteX150" fmla="*/ 631603 w 1552575"/>
                <a:gd name="connsiteY150" fmla="*/ 353282 h 1733550"/>
                <a:gd name="connsiteX151" fmla="*/ 634651 w 1552575"/>
                <a:gd name="connsiteY151" fmla="*/ 359854 h 1733550"/>
                <a:gd name="connsiteX152" fmla="*/ 645604 w 1552575"/>
                <a:gd name="connsiteY152" fmla="*/ 359188 h 1733550"/>
                <a:gd name="connsiteX153" fmla="*/ 654272 w 1552575"/>
                <a:gd name="connsiteY153" fmla="*/ 356806 h 1733550"/>
                <a:gd name="connsiteX154" fmla="*/ 653320 w 1552575"/>
                <a:gd name="connsiteY154" fmla="*/ 354044 h 1733550"/>
                <a:gd name="connsiteX155" fmla="*/ 658178 w 1552575"/>
                <a:gd name="connsiteY155" fmla="*/ 352330 h 1733550"/>
                <a:gd name="connsiteX156" fmla="*/ 652272 w 1552575"/>
                <a:gd name="connsiteY156" fmla="*/ 338614 h 1733550"/>
                <a:gd name="connsiteX157" fmla="*/ 655606 w 1552575"/>
                <a:gd name="connsiteY157" fmla="*/ 334137 h 1733550"/>
                <a:gd name="connsiteX158" fmla="*/ 683324 w 1552575"/>
                <a:gd name="connsiteY158" fmla="*/ 328041 h 1733550"/>
                <a:gd name="connsiteX159" fmla="*/ 680275 w 1552575"/>
                <a:gd name="connsiteY159" fmla="*/ 318611 h 1733550"/>
                <a:gd name="connsiteX160" fmla="*/ 689134 w 1552575"/>
                <a:gd name="connsiteY160" fmla="*/ 314611 h 1733550"/>
                <a:gd name="connsiteX161" fmla="*/ 690848 w 1552575"/>
                <a:gd name="connsiteY161" fmla="*/ 319278 h 1733550"/>
                <a:gd name="connsiteX162" fmla="*/ 705421 w 1552575"/>
                <a:gd name="connsiteY162" fmla="*/ 314706 h 1733550"/>
                <a:gd name="connsiteX163" fmla="*/ 715518 w 1552575"/>
                <a:gd name="connsiteY163" fmla="*/ 330898 h 1733550"/>
                <a:gd name="connsiteX164" fmla="*/ 727424 w 1552575"/>
                <a:gd name="connsiteY164" fmla="*/ 332899 h 1733550"/>
                <a:gd name="connsiteX165" fmla="*/ 757047 w 1552575"/>
                <a:gd name="connsiteY165" fmla="*/ 328898 h 1733550"/>
                <a:gd name="connsiteX166" fmla="*/ 763334 w 1552575"/>
                <a:gd name="connsiteY166" fmla="*/ 320897 h 1733550"/>
                <a:gd name="connsiteX167" fmla="*/ 799624 w 1552575"/>
                <a:gd name="connsiteY167" fmla="*/ 296989 h 1733550"/>
                <a:gd name="connsiteX168" fmla="*/ 800576 w 1552575"/>
                <a:gd name="connsiteY168" fmla="*/ 292894 h 1733550"/>
                <a:gd name="connsiteX169" fmla="*/ 811625 w 1552575"/>
                <a:gd name="connsiteY169" fmla="*/ 288893 h 1733550"/>
                <a:gd name="connsiteX170" fmla="*/ 808577 w 1552575"/>
                <a:gd name="connsiteY170" fmla="*/ 280416 h 1733550"/>
                <a:gd name="connsiteX171" fmla="*/ 834676 w 1552575"/>
                <a:gd name="connsiteY171" fmla="*/ 268129 h 1733550"/>
                <a:gd name="connsiteX172" fmla="*/ 836104 w 1552575"/>
                <a:gd name="connsiteY172" fmla="*/ 271558 h 1733550"/>
                <a:gd name="connsiteX173" fmla="*/ 838771 w 1552575"/>
                <a:gd name="connsiteY173" fmla="*/ 269843 h 1733550"/>
                <a:gd name="connsiteX174" fmla="*/ 841820 w 1552575"/>
                <a:gd name="connsiteY174" fmla="*/ 266319 h 1733550"/>
                <a:gd name="connsiteX175" fmla="*/ 838200 w 1552575"/>
                <a:gd name="connsiteY175" fmla="*/ 262795 h 1733550"/>
                <a:gd name="connsiteX176" fmla="*/ 840105 w 1552575"/>
                <a:gd name="connsiteY176" fmla="*/ 260318 h 1733550"/>
                <a:gd name="connsiteX177" fmla="*/ 835247 w 1552575"/>
                <a:gd name="connsiteY177" fmla="*/ 246793 h 1733550"/>
                <a:gd name="connsiteX178" fmla="*/ 837343 w 1552575"/>
                <a:gd name="connsiteY178" fmla="*/ 245840 h 1733550"/>
                <a:gd name="connsiteX179" fmla="*/ 826961 w 1552575"/>
                <a:gd name="connsiteY179" fmla="*/ 216598 h 1733550"/>
                <a:gd name="connsiteX180" fmla="*/ 814102 w 1552575"/>
                <a:gd name="connsiteY180" fmla="*/ 193167 h 1733550"/>
                <a:gd name="connsiteX181" fmla="*/ 822389 w 1552575"/>
                <a:gd name="connsiteY181" fmla="*/ 186309 h 1733550"/>
                <a:gd name="connsiteX182" fmla="*/ 819817 w 1552575"/>
                <a:gd name="connsiteY182" fmla="*/ 179546 h 1733550"/>
                <a:gd name="connsiteX183" fmla="*/ 824103 w 1552575"/>
                <a:gd name="connsiteY183" fmla="*/ 175927 h 1733550"/>
                <a:gd name="connsiteX184" fmla="*/ 817436 w 1552575"/>
                <a:gd name="connsiteY184" fmla="*/ 166687 h 1733550"/>
                <a:gd name="connsiteX185" fmla="*/ 809149 w 1552575"/>
                <a:gd name="connsiteY185" fmla="*/ 170974 h 1733550"/>
                <a:gd name="connsiteX186" fmla="*/ 799433 w 1552575"/>
                <a:gd name="connsiteY186" fmla="*/ 152400 h 1733550"/>
                <a:gd name="connsiteX187" fmla="*/ 793909 w 1552575"/>
                <a:gd name="connsiteY187" fmla="*/ 155734 h 1733550"/>
                <a:gd name="connsiteX188" fmla="*/ 792099 w 1552575"/>
                <a:gd name="connsiteY188" fmla="*/ 149828 h 1733550"/>
                <a:gd name="connsiteX189" fmla="*/ 795242 w 1552575"/>
                <a:gd name="connsiteY189" fmla="*/ 148495 h 1733550"/>
                <a:gd name="connsiteX190" fmla="*/ 794385 w 1552575"/>
                <a:gd name="connsiteY190" fmla="*/ 143351 h 1733550"/>
                <a:gd name="connsiteX191" fmla="*/ 820579 w 1552575"/>
                <a:gd name="connsiteY191" fmla="*/ 118300 h 1733550"/>
                <a:gd name="connsiteX192" fmla="*/ 814007 w 1552575"/>
                <a:gd name="connsiteY192" fmla="*/ 84391 h 1733550"/>
                <a:gd name="connsiteX193" fmla="*/ 820198 w 1552575"/>
                <a:gd name="connsiteY193" fmla="*/ 82010 h 1733550"/>
                <a:gd name="connsiteX194" fmla="*/ 824675 w 1552575"/>
                <a:gd name="connsiteY194" fmla="*/ 75152 h 1733550"/>
                <a:gd name="connsiteX195" fmla="*/ 822579 w 1552575"/>
                <a:gd name="connsiteY195" fmla="*/ 69628 h 1733550"/>
                <a:gd name="connsiteX196" fmla="*/ 812483 w 1552575"/>
                <a:gd name="connsiteY196" fmla="*/ 70485 h 1733550"/>
                <a:gd name="connsiteX197" fmla="*/ 822674 w 1552575"/>
                <a:gd name="connsiteY197" fmla="*/ 55054 h 1733550"/>
                <a:gd name="connsiteX198" fmla="*/ 832009 w 1552575"/>
                <a:gd name="connsiteY198" fmla="*/ 48101 h 1733550"/>
                <a:gd name="connsiteX199" fmla="*/ 849535 w 1552575"/>
                <a:gd name="connsiteY199" fmla="*/ 44196 h 1733550"/>
                <a:gd name="connsiteX200" fmla="*/ 862870 w 1552575"/>
                <a:gd name="connsiteY200" fmla="*/ 34290 h 1733550"/>
                <a:gd name="connsiteX201" fmla="*/ 870680 w 1552575"/>
                <a:gd name="connsiteY201" fmla="*/ 32385 h 1733550"/>
                <a:gd name="connsiteX202" fmla="*/ 885444 w 1552575"/>
                <a:gd name="connsiteY202" fmla="*/ 14192 h 1733550"/>
                <a:gd name="connsiteX203" fmla="*/ 893540 w 1552575"/>
                <a:gd name="connsiteY203" fmla="*/ 9525 h 1733550"/>
                <a:gd name="connsiteX204" fmla="*/ 908590 w 1552575"/>
                <a:gd name="connsiteY204" fmla="*/ 11906 h 1733550"/>
                <a:gd name="connsiteX205" fmla="*/ 926402 w 1552575"/>
                <a:gd name="connsiteY205" fmla="*/ 10477 h 1733550"/>
                <a:gd name="connsiteX206" fmla="*/ 950404 w 1552575"/>
                <a:gd name="connsiteY206" fmla="*/ 19621 h 1733550"/>
                <a:gd name="connsiteX207" fmla="*/ 960215 w 1552575"/>
                <a:gd name="connsiteY207" fmla="*/ 28289 h 1733550"/>
                <a:gd name="connsiteX208" fmla="*/ 957358 w 1552575"/>
                <a:gd name="connsiteY208" fmla="*/ 34766 h 1733550"/>
                <a:gd name="connsiteX209" fmla="*/ 966502 w 1552575"/>
                <a:gd name="connsiteY209" fmla="*/ 37433 h 1733550"/>
                <a:gd name="connsiteX210" fmla="*/ 978122 w 1552575"/>
                <a:gd name="connsiteY210" fmla="*/ 35528 h 1733550"/>
                <a:gd name="connsiteX211" fmla="*/ 986885 w 1552575"/>
                <a:gd name="connsiteY211" fmla="*/ 56007 h 1733550"/>
                <a:gd name="connsiteX212" fmla="*/ 990029 w 1552575"/>
                <a:gd name="connsiteY212" fmla="*/ 54197 h 1733550"/>
                <a:gd name="connsiteX213" fmla="*/ 998887 w 1552575"/>
                <a:gd name="connsiteY213" fmla="*/ 89059 h 1733550"/>
                <a:gd name="connsiteX214" fmla="*/ 1013079 w 1552575"/>
                <a:gd name="connsiteY214" fmla="*/ 84201 h 1733550"/>
                <a:gd name="connsiteX215" fmla="*/ 1032701 w 1552575"/>
                <a:gd name="connsiteY215" fmla="*/ 82677 h 1733550"/>
                <a:gd name="connsiteX216" fmla="*/ 1054132 w 1552575"/>
                <a:gd name="connsiteY216" fmla="*/ 74581 h 1733550"/>
                <a:gd name="connsiteX217" fmla="*/ 1105948 w 1552575"/>
                <a:gd name="connsiteY217" fmla="*/ 64770 h 1733550"/>
                <a:gd name="connsiteX218" fmla="*/ 1182243 w 1552575"/>
                <a:gd name="connsiteY218" fmla="*/ 77914 h 1733550"/>
                <a:gd name="connsiteX219" fmla="*/ 1241679 w 1552575"/>
                <a:gd name="connsiteY219" fmla="*/ 66770 h 1733550"/>
                <a:gd name="connsiteX220" fmla="*/ 1266158 w 1552575"/>
                <a:gd name="connsiteY220" fmla="*/ 65341 h 1733550"/>
                <a:gd name="connsiteX221" fmla="*/ 1296734 w 1552575"/>
                <a:gd name="connsiteY221" fmla="*/ 58102 h 1733550"/>
                <a:gd name="connsiteX222" fmla="*/ 1297781 w 1552575"/>
                <a:gd name="connsiteY222" fmla="*/ 80677 h 1733550"/>
                <a:gd name="connsiteX223" fmla="*/ 1300544 w 1552575"/>
                <a:gd name="connsiteY223" fmla="*/ 80010 h 1733550"/>
                <a:gd name="connsiteX224" fmla="*/ 1302163 w 1552575"/>
                <a:gd name="connsiteY224" fmla="*/ 84582 h 1733550"/>
                <a:gd name="connsiteX225" fmla="*/ 1299686 w 1552575"/>
                <a:gd name="connsiteY225" fmla="*/ 85344 h 1733550"/>
                <a:gd name="connsiteX226" fmla="*/ 1307306 w 1552575"/>
                <a:gd name="connsiteY226" fmla="*/ 95250 h 1733550"/>
                <a:gd name="connsiteX227" fmla="*/ 1300734 w 1552575"/>
                <a:gd name="connsiteY227" fmla="*/ 101632 h 1733550"/>
                <a:gd name="connsiteX228" fmla="*/ 1307973 w 1552575"/>
                <a:gd name="connsiteY228" fmla="*/ 120015 h 1733550"/>
                <a:gd name="connsiteX229" fmla="*/ 1317117 w 1552575"/>
                <a:gd name="connsiteY229" fmla="*/ 116300 h 1733550"/>
                <a:gd name="connsiteX230" fmla="*/ 1329785 w 1552575"/>
                <a:gd name="connsiteY230" fmla="*/ 172688 h 1733550"/>
                <a:gd name="connsiteX231" fmla="*/ 1323975 w 1552575"/>
                <a:gd name="connsiteY231" fmla="*/ 176689 h 1733550"/>
                <a:gd name="connsiteX232" fmla="*/ 1325594 w 1552575"/>
                <a:gd name="connsiteY232" fmla="*/ 186976 h 1733550"/>
                <a:gd name="connsiteX233" fmla="*/ 1323404 w 1552575"/>
                <a:gd name="connsiteY233" fmla="*/ 187452 h 1733550"/>
                <a:gd name="connsiteX234" fmla="*/ 1322451 w 1552575"/>
                <a:gd name="connsiteY234" fmla="*/ 195453 h 1733550"/>
                <a:gd name="connsiteX235" fmla="*/ 1293971 w 1552575"/>
                <a:gd name="connsiteY235" fmla="*/ 207169 h 1733550"/>
                <a:gd name="connsiteX236" fmla="*/ 1268349 w 1552575"/>
                <a:gd name="connsiteY236" fmla="*/ 211931 h 1733550"/>
                <a:gd name="connsiteX237" fmla="*/ 1268825 w 1552575"/>
                <a:gd name="connsiteY237" fmla="*/ 217170 h 1733550"/>
                <a:gd name="connsiteX238" fmla="*/ 1260539 w 1552575"/>
                <a:gd name="connsiteY238" fmla="*/ 220599 h 1733550"/>
                <a:gd name="connsiteX239" fmla="*/ 1264825 w 1552575"/>
                <a:gd name="connsiteY239" fmla="*/ 230410 h 1733550"/>
                <a:gd name="connsiteX240" fmla="*/ 1268254 w 1552575"/>
                <a:gd name="connsiteY240" fmla="*/ 230600 h 1733550"/>
                <a:gd name="connsiteX241" fmla="*/ 1273969 w 1552575"/>
                <a:gd name="connsiteY241" fmla="*/ 240792 h 1733550"/>
                <a:gd name="connsiteX242" fmla="*/ 1280922 w 1552575"/>
                <a:gd name="connsiteY242" fmla="*/ 237363 h 1733550"/>
                <a:gd name="connsiteX243" fmla="*/ 1279684 w 1552575"/>
                <a:gd name="connsiteY243" fmla="*/ 246793 h 1733550"/>
                <a:gd name="connsiteX244" fmla="*/ 1281779 w 1552575"/>
                <a:gd name="connsiteY244" fmla="*/ 249745 h 1733550"/>
                <a:gd name="connsiteX245" fmla="*/ 1273683 w 1552575"/>
                <a:gd name="connsiteY245" fmla="*/ 255079 h 1733550"/>
                <a:gd name="connsiteX246" fmla="*/ 1276826 w 1552575"/>
                <a:gd name="connsiteY246" fmla="*/ 259366 h 1733550"/>
                <a:gd name="connsiteX247" fmla="*/ 1276255 w 1552575"/>
                <a:gd name="connsiteY247" fmla="*/ 271272 h 1733550"/>
                <a:gd name="connsiteX248" fmla="*/ 1273588 w 1552575"/>
                <a:gd name="connsiteY248" fmla="*/ 272510 h 1733550"/>
                <a:gd name="connsiteX249" fmla="*/ 1279208 w 1552575"/>
                <a:gd name="connsiteY249" fmla="*/ 282988 h 1733550"/>
                <a:gd name="connsiteX250" fmla="*/ 1273493 w 1552575"/>
                <a:gd name="connsiteY250" fmla="*/ 289274 h 1733550"/>
                <a:gd name="connsiteX251" fmla="*/ 1280731 w 1552575"/>
                <a:gd name="connsiteY251" fmla="*/ 316897 h 1733550"/>
                <a:gd name="connsiteX252" fmla="*/ 1278160 w 1552575"/>
                <a:gd name="connsiteY252" fmla="*/ 317754 h 1733550"/>
                <a:gd name="connsiteX253" fmla="*/ 1280731 w 1552575"/>
                <a:gd name="connsiteY253" fmla="*/ 337661 h 1733550"/>
                <a:gd name="connsiteX254" fmla="*/ 1275112 w 1552575"/>
                <a:gd name="connsiteY254" fmla="*/ 338137 h 1733550"/>
                <a:gd name="connsiteX255" fmla="*/ 1276445 w 1552575"/>
                <a:gd name="connsiteY255" fmla="*/ 358426 h 1733550"/>
                <a:gd name="connsiteX256" fmla="*/ 1255967 w 1552575"/>
                <a:gd name="connsiteY256" fmla="*/ 363664 h 1733550"/>
                <a:gd name="connsiteX257" fmla="*/ 1257872 w 1552575"/>
                <a:gd name="connsiteY257" fmla="*/ 369761 h 1733550"/>
                <a:gd name="connsiteX258" fmla="*/ 1236917 w 1552575"/>
                <a:gd name="connsiteY258" fmla="*/ 374237 h 1733550"/>
                <a:gd name="connsiteX259" fmla="*/ 1244727 w 1552575"/>
                <a:gd name="connsiteY259" fmla="*/ 428244 h 1733550"/>
                <a:gd name="connsiteX260" fmla="*/ 1260539 w 1552575"/>
                <a:gd name="connsiteY260" fmla="*/ 479203 h 1733550"/>
                <a:gd name="connsiteX261" fmla="*/ 1263777 w 1552575"/>
                <a:gd name="connsiteY261" fmla="*/ 482822 h 1733550"/>
                <a:gd name="connsiteX262" fmla="*/ 1267873 w 1552575"/>
                <a:gd name="connsiteY262" fmla="*/ 480631 h 1733550"/>
                <a:gd name="connsiteX263" fmla="*/ 1270064 w 1552575"/>
                <a:gd name="connsiteY263" fmla="*/ 484537 h 1733550"/>
                <a:gd name="connsiteX264" fmla="*/ 1282922 w 1552575"/>
                <a:gd name="connsiteY264" fmla="*/ 480917 h 1733550"/>
                <a:gd name="connsiteX265" fmla="*/ 1284732 w 1552575"/>
                <a:gd name="connsiteY265" fmla="*/ 484727 h 1733550"/>
                <a:gd name="connsiteX266" fmla="*/ 1306639 w 1552575"/>
                <a:gd name="connsiteY266" fmla="*/ 479584 h 1733550"/>
                <a:gd name="connsiteX267" fmla="*/ 1307878 w 1552575"/>
                <a:gd name="connsiteY267" fmla="*/ 483108 h 1733550"/>
                <a:gd name="connsiteX268" fmla="*/ 1317308 w 1552575"/>
                <a:gd name="connsiteY268" fmla="*/ 481584 h 1733550"/>
                <a:gd name="connsiteX269" fmla="*/ 1320165 w 1552575"/>
                <a:gd name="connsiteY269" fmla="*/ 486632 h 1733550"/>
                <a:gd name="connsiteX270" fmla="*/ 1323499 w 1552575"/>
                <a:gd name="connsiteY270" fmla="*/ 485870 h 1733550"/>
                <a:gd name="connsiteX271" fmla="*/ 1341692 w 1552575"/>
                <a:gd name="connsiteY271" fmla="*/ 526542 h 1733550"/>
                <a:gd name="connsiteX272" fmla="*/ 1324737 w 1552575"/>
                <a:gd name="connsiteY272" fmla="*/ 538067 h 1733550"/>
                <a:gd name="connsiteX273" fmla="*/ 1308259 w 1552575"/>
                <a:gd name="connsiteY273" fmla="*/ 561213 h 1733550"/>
                <a:gd name="connsiteX274" fmla="*/ 1291304 w 1552575"/>
                <a:gd name="connsiteY274" fmla="*/ 572929 h 1733550"/>
                <a:gd name="connsiteX275" fmla="*/ 1264825 w 1552575"/>
                <a:gd name="connsiteY275" fmla="*/ 583787 h 1733550"/>
                <a:gd name="connsiteX276" fmla="*/ 1275017 w 1552575"/>
                <a:gd name="connsiteY276" fmla="*/ 622649 h 1733550"/>
                <a:gd name="connsiteX277" fmla="*/ 1270921 w 1552575"/>
                <a:gd name="connsiteY277" fmla="*/ 623221 h 1733550"/>
                <a:gd name="connsiteX278" fmla="*/ 1270064 w 1552575"/>
                <a:gd name="connsiteY278" fmla="*/ 638937 h 1733550"/>
                <a:gd name="connsiteX279" fmla="*/ 1291304 w 1552575"/>
                <a:gd name="connsiteY279" fmla="*/ 636461 h 1733550"/>
                <a:gd name="connsiteX280" fmla="*/ 1292638 w 1552575"/>
                <a:gd name="connsiteY280" fmla="*/ 659701 h 1733550"/>
                <a:gd name="connsiteX281" fmla="*/ 1301877 w 1552575"/>
                <a:gd name="connsiteY281" fmla="*/ 661702 h 1733550"/>
                <a:gd name="connsiteX282" fmla="*/ 1305306 w 1552575"/>
                <a:gd name="connsiteY282" fmla="*/ 645033 h 1733550"/>
                <a:gd name="connsiteX283" fmla="*/ 1320832 w 1552575"/>
                <a:gd name="connsiteY283" fmla="*/ 653034 h 1733550"/>
                <a:gd name="connsiteX284" fmla="*/ 1349312 w 1552575"/>
                <a:gd name="connsiteY284" fmla="*/ 654748 h 1733550"/>
                <a:gd name="connsiteX285" fmla="*/ 1356836 w 1552575"/>
                <a:gd name="connsiteY285" fmla="*/ 691039 h 1733550"/>
                <a:gd name="connsiteX286" fmla="*/ 1359980 w 1552575"/>
                <a:gd name="connsiteY286" fmla="*/ 723709 h 1733550"/>
                <a:gd name="connsiteX287" fmla="*/ 1366171 w 1552575"/>
                <a:gd name="connsiteY287" fmla="*/ 722757 h 1733550"/>
                <a:gd name="connsiteX288" fmla="*/ 1369695 w 1552575"/>
                <a:gd name="connsiteY288" fmla="*/ 737997 h 1733550"/>
                <a:gd name="connsiteX289" fmla="*/ 1401699 w 1552575"/>
                <a:gd name="connsiteY289" fmla="*/ 737045 h 1733550"/>
                <a:gd name="connsiteX290" fmla="*/ 1415225 w 1552575"/>
                <a:gd name="connsiteY290" fmla="*/ 732187 h 1733550"/>
                <a:gd name="connsiteX291" fmla="*/ 1416748 w 1552575"/>
                <a:gd name="connsiteY291" fmla="*/ 739045 h 1733550"/>
                <a:gd name="connsiteX292" fmla="*/ 1446086 w 1552575"/>
                <a:gd name="connsiteY292" fmla="*/ 728377 h 1733550"/>
                <a:gd name="connsiteX293" fmla="*/ 1444085 w 1552575"/>
                <a:gd name="connsiteY293" fmla="*/ 719995 h 1733550"/>
                <a:gd name="connsiteX294" fmla="*/ 1447895 w 1552575"/>
                <a:gd name="connsiteY294" fmla="*/ 718947 h 1733550"/>
                <a:gd name="connsiteX295" fmla="*/ 1447229 w 1552575"/>
                <a:gd name="connsiteY295" fmla="*/ 715613 h 1733550"/>
                <a:gd name="connsiteX296" fmla="*/ 1472946 w 1552575"/>
                <a:gd name="connsiteY296" fmla="*/ 710374 h 1733550"/>
                <a:gd name="connsiteX297" fmla="*/ 1481804 w 1552575"/>
                <a:gd name="connsiteY297" fmla="*/ 719042 h 1733550"/>
                <a:gd name="connsiteX298" fmla="*/ 1482947 w 1552575"/>
                <a:gd name="connsiteY298" fmla="*/ 725233 h 1733550"/>
                <a:gd name="connsiteX299" fmla="*/ 1494187 w 1552575"/>
                <a:gd name="connsiteY299" fmla="*/ 726091 h 1733550"/>
                <a:gd name="connsiteX300" fmla="*/ 1494472 w 1552575"/>
                <a:gd name="connsiteY300" fmla="*/ 729996 h 1733550"/>
                <a:gd name="connsiteX301" fmla="*/ 1497997 w 1552575"/>
                <a:gd name="connsiteY301" fmla="*/ 730091 h 1733550"/>
                <a:gd name="connsiteX302" fmla="*/ 1497902 w 1552575"/>
                <a:gd name="connsiteY302" fmla="*/ 732091 h 1733550"/>
                <a:gd name="connsiteX303" fmla="*/ 1506855 w 1552575"/>
                <a:gd name="connsiteY303" fmla="*/ 731329 h 1733550"/>
                <a:gd name="connsiteX304" fmla="*/ 1513046 w 1552575"/>
                <a:gd name="connsiteY304" fmla="*/ 750094 h 1733550"/>
                <a:gd name="connsiteX305" fmla="*/ 1518380 w 1552575"/>
                <a:gd name="connsiteY305" fmla="*/ 748474 h 1733550"/>
                <a:gd name="connsiteX306" fmla="*/ 1520190 w 1552575"/>
                <a:gd name="connsiteY306" fmla="*/ 754475 h 1733550"/>
                <a:gd name="connsiteX307" fmla="*/ 1524000 w 1552575"/>
                <a:gd name="connsiteY307" fmla="*/ 753523 h 1733550"/>
                <a:gd name="connsiteX308" fmla="*/ 1526286 w 1552575"/>
                <a:gd name="connsiteY308" fmla="*/ 759619 h 1733550"/>
                <a:gd name="connsiteX309" fmla="*/ 1522000 w 1552575"/>
                <a:gd name="connsiteY309" fmla="*/ 763524 h 1733550"/>
                <a:gd name="connsiteX310" fmla="*/ 1522952 w 1552575"/>
                <a:gd name="connsiteY310" fmla="*/ 766286 h 1733550"/>
                <a:gd name="connsiteX311" fmla="*/ 1530382 w 1552575"/>
                <a:gd name="connsiteY311" fmla="*/ 763810 h 1733550"/>
                <a:gd name="connsiteX312" fmla="*/ 1536192 w 1552575"/>
                <a:gd name="connsiteY312" fmla="*/ 786289 h 1733550"/>
                <a:gd name="connsiteX313" fmla="*/ 1538954 w 1552575"/>
                <a:gd name="connsiteY313" fmla="*/ 785813 h 1733550"/>
                <a:gd name="connsiteX314" fmla="*/ 1542574 w 1552575"/>
                <a:gd name="connsiteY314" fmla="*/ 803148 h 1733550"/>
                <a:gd name="connsiteX315" fmla="*/ 1541336 w 1552575"/>
                <a:gd name="connsiteY315" fmla="*/ 811911 h 1733550"/>
                <a:gd name="connsiteX316" fmla="*/ 1545527 w 1552575"/>
                <a:gd name="connsiteY316" fmla="*/ 811721 h 1733550"/>
                <a:gd name="connsiteX317" fmla="*/ 1547336 w 1552575"/>
                <a:gd name="connsiteY317" fmla="*/ 818864 h 1733550"/>
                <a:gd name="connsiteX318" fmla="*/ 1536097 w 1552575"/>
                <a:gd name="connsiteY318" fmla="*/ 829246 h 1733550"/>
                <a:gd name="connsiteX319" fmla="*/ 1521714 w 1552575"/>
                <a:gd name="connsiteY319" fmla="*/ 836009 h 1733550"/>
                <a:gd name="connsiteX320" fmla="*/ 1522762 w 1552575"/>
                <a:gd name="connsiteY320" fmla="*/ 838200 h 1733550"/>
                <a:gd name="connsiteX321" fmla="*/ 1501521 w 1552575"/>
                <a:gd name="connsiteY321" fmla="*/ 854107 h 1733550"/>
                <a:gd name="connsiteX322" fmla="*/ 1489234 w 1552575"/>
                <a:gd name="connsiteY322" fmla="*/ 857821 h 1733550"/>
                <a:gd name="connsiteX323" fmla="*/ 1485614 w 1552575"/>
                <a:gd name="connsiteY323" fmla="*/ 860012 h 1733550"/>
                <a:gd name="connsiteX324" fmla="*/ 1486281 w 1552575"/>
                <a:gd name="connsiteY324" fmla="*/ 863251 h 1733550"/>
                <a:gd name="connsiteX325" fmla="*/ 1459325 w 1552575"/>
                <a:gd name="connsiteY325" fmla="*/ 872776 h 1733550"/>
                <a:gd name="connsiteX326" fmla="*/ 1461992 w 1552575"/>
                <a:gd name="connsiteY326" fmla="*/ 897064 h 1733550"/>
                <a:gd name="connsiteX327" fmla="*/ 1464088 w 1552575"/>
                <a:gd name="connsiteY327" fmla="*/ 896588 h 1733550"/>
                <a:gd name="connsiteX328" fmla="*/ 1465136 w 1552575"/>
                <a:gd name="connsiteY328" fmla="*/ 905256 h 1733550"/>
                <a:gd name="connsiteX329" fmla="*/ 1468469 w 1552575"/>
                <a:gd name="connsiteY329" fmla="*/ 905542 h 1733550"/>
                <a:gd name="connsiteX330" fmla="*/ 1472851 w 1552575"/>
                <a:gd name="connsiteY330" fmla="*/ 936688 h 1733550"/>
                <a:gd name="connsiteX331" fmla="*/ 1469898 w 1552575"/>
                <a:gd name="connsiteY331" fmla="*/ 937165 h 1733550"/>
                <a:gd name="connsiteX332" fmla="*/ 1471708 w 1552575"/>
                <a:gd name="connsiteY332" fmla="*/ 945166 h 1733550"/>
                <a:gd name="connsiteX333" fmla="*/ 1462754 w 1552575"/>
                <a:gd name="connsiteY333" fmla="*/ 946595 h 1733550"/>
                <a:gd name="connsiteX334" fmla="*/ 1440180 w 1552575"/>
                <a:gd name="connsiteY334" fmla="*/ 944499 h 1733550"/>
                <a:gd name="connsiteX335" fmla="*/ 1441609 w 1552575"/>
                <a:gd name="connsiteY335" fmla="*/ 932974 h 1733550"/>
                <a:gd name="connsiteX336" fmla="*/ 1433608 w 1552575"/>
                <a:gd name="connsiteY336" fmla="*/ 934783 h 1733550"/>
                <a:gd name="connsiteX337" fmla="*/ 1432560 w 1552575"/>
                <a:gd name="connsiteY337" fmla="*/ 937355 h 1733550"/>
                <a:gd name="connsiteX338" fmla="*/ 1413986 w 1552575"/>
                <a:gd name="connsiteY338" fmla="*/ 936879 h 1733550"/>
                <a:gd name="connsiteX339" fmla="*/ 1409986 w 1552575"/>
                <a:gd name="connsiteY339" fmla="*/ 926306 h 1733550"/>
                <a:gd name="connsiteX340" fmla="*/ 1401604 w 1552575"/>
                <a:gd name="connsiteY340" fmla="*/ 929449 h 1733550"/>
                <a:gd name="connsiteX341" fmla="*/ 1397508 w 1552575"/>
                <a:gd name="connsiteY341" fmla="*/ 919448 h 1733550"/>
                <a:gd name="connsiteX342" fmla="*/ 1389412 w 1552575"/>
                <a:gd name="connsiteY342" fmla="*/ 922496 h 1733550"/>
                <a:gd name="connsiteX343" fmla="*/ 1383221 w 1552575"/>
                <a:gd name="connsiteY343" fmla="*/ 912400 h 1733550"/>
                <a:gd name="connsiteX344" fmla="*/ 1379125 w 1552575"/>
                <a:gd name="connsiteY344" fmla="*/ 922211 h 1733550"/>
                <a:gd name="connsiteX345" fmla="*/ 1366552 w 1552575"/>
                <a:gd name="connsiteY345" fmla="*/ 938022 h 1733550"/>
                <a:gd name="connsiteX346" fmla="*/ 1369695 w 1552575"/>
                <a:gd name="connsiteY346" fmla="*/ 946213 h 1733550"/>
                <a:gd name="connsiteX347" fmla="*/ 1359027 w 1552575"/>
                <a:gd name="connsiteY347" fmla="*/ 959548 h 1733550"/>
                <a:gd name="connsiteX348" fmla="*/ 1354741 w 1552575"/>
                <a:gd name="connsiteY348" fmla="*/ 962787 h 1733550"/>
                <a:gd name="connsiteX349" fmla="*/ 1348454 w 1552575"/>
                <a:gd name="connsiteY349" fmla="*/ 954596 h 1733550"/>
                <a:gd name="connsiteX350" fmla="*/ 1338358 w 1552575"/>
                <a:gd name="connsiteY350" fmla="*/ 953929 h 1733550"/>
                <a:gd name="connsiteX351" fmla="*/ 1336453 w 1552575"/>
                <a:gd name="connsiteY351" fmla="*/ 978789 h 1733550"/>
                <a:gd name="connsiteX352" fmla="*/ 1339310 w 1552575"/>
                <a:gd name="connsiteY352" fmla="*/ 979265 h 1733550"/>
                <a:gd name="connsiteX353" fmla="*/ 1337501 w 1552575"/>
                <a:gd name="connsiteY353" fmla="*/ 982313 h 1733550"/>
                <a:gd name="connsiteX354" fmla="*/ 1314545 w 1552575"/>
                <a:gd name="connsiteY354" fmla="*/ 997839 h 1733550"/>
                <a:gd name="connsiteX355" fmla="*/ 1308640 w 1552575"/>
                <a:gd name="connsiteY355" fmla="*/ 1013460 h 1733550"/>
                <a:gd name="connsiteX356" fmla="*/ 1304068 w 1552575"/>
                <a:gd name="connsiteY356" fmla="*/ 1015270 h 1733550"/>
                <a:gd name="connsiteX357" fmla="*/ 1294447 w 1552575"/>
                <a:gd name="connsiteY357" fmla="*/ 1030510 h 1733550"/>
                <a:gd name="connsiteX358" fmla="*/ 1292447 w 1552575"/>
                <a:gd name="connsiteY358" fmla="*/ 1035558 h 1733550"/>
                <a:gd name="connsiteX359" fmla="*/ 1295876 w 1552575"/>
                <a:gd name="connsiteY359" fmla="*/ 1039558 h 1733550"/>
                <a:gd name="connsiteX360" fmla="*/ 1290352 w 1552575"/>
                <a:gd name="connsiteY360" fmla="*/ 1054227 h 1733550"/>
                <a:gd name="connsiteX361" fmla="*/ 1287685 w 1552575"/>
                <a:gd name="connsiteY361" fmla="*/ 1072515 h 1733550"/>
                <a:gd name="connsiteX362" fmla="*/ 1281017 w 1552575"/>
                <a:gd name="connsiteY362" fmla="*/ 1072039 h 1733550"/>
                <a:gd name="connsiteX363" fmla="*/ 1283303 w 1552575"/>
                <a:gd name="connsiteY363" fmla="*/ 1078039 h 1733550"/>
                <a:gd name="connsiteX364" fmla="*/ 1279112 w 1552575"/>
                <a:gd name="connsiteY364" fmla="*/ 1097566 h 1733550"/>
                <a:gd name="connsiteX365" fmla="*/ 1284256 w 1552575"/>
                <a:gd name="connsiteY365" fmla="*/ 1108139 h 1733550"/>
                <a:gd name="connsiteX366" fmla="*/ 1252823 w 1552575"/>
                <a:gd name="connsiteY366" fmla="*/ 1094899 h 1733550"/>
                <a:gd name="connsiteX367" fmla="*/ 1247585 w 1552575"/>
                <a:gd name="connsiteY367" fmla="*/ 1105662 h 1733550"/>
                <a:gd name="connsiteX368" fmla="*/ 1235107 w 1552575"/>
                <a:gd name="connsiteY368" fmla="*/ 1100899 h 1733550"/>
                <a:gd name="connsiteX369" fmla="*/ 1231297 w 1552575"/>
                <a:gd name="connsiteY369" fmla="*/ 1110520 h 1733550"/>
                <a:gd name="connsiteX370" fmla="*/ 1215580 w 1552575"/>
                <a:gd name="connsiteY370" fmla="*/ 1122902 h 1733550"/>
                <a:gd name="connsiteX371" fmla="*/ 1209389 w 1552575"/>
                <a:gd name="connsiteY371" fmla="*/ 1137666 h 1733550"/>
                <a:gd name="connsiteX372" fmla="*/ 1209199 w 1552575"/>
                <a:gd name="connsiteY372" fmla="*/ 1141095 h 1733550"/>
                <a:gd name="connsiteX373" fmla="*/ 1212723 w 1552575"/>
                <a:gd name="connsiteY373" fmla="*/ 1141095 h 1733550"/>
                <a:gd name="connsiteX374" fmla="*/ 1211104 w 1552575"/>
                <a:gd name="connsiteY374" fmla="*/ 1149667 h 1733550"/>
                <a:gd name="connsiteX375" fmla="*/ 1208342 w 1552575"/>
                <a:gd name="connsiteY375" fmla="*/ 1149763 h 1733550"/>
                <a:gd name="connsiteX376" fmla="*/ 1207580 w 1552575"/>
                <a:gd name="connsiteY376" fmla="*/ 1153382 h 1733550"/>
                <a:gd name="connsiteX377" fmla="*/ 1192149 w 1552575"/>
                <a:gd name="connsiteY377" fmla="*/ 1149572 h 1733550"/>
                <a:gd name="connsiteX378" fmla="*/ 1187577 w 1552575"/>
                <a:gd name="connsiteY378" fmla="*/ 1164812 h 1733550"/>
                <a:gd name="connsiteX379" fmla="*/ 1161860 w 1552575"/>
                <a:gd name="connsiteY379" fmla="*/ 1164050 h 1733550"/>
                <a:gd name="connsiteX380" fmla="*/ 1160812 w 1552575"/>
                <a:gd name="connsiteY380" fmla="*/ 1177195 h 1733550"/>
                <a:gd name="connsiteX381" fmla="*/ 1214247 w 1552575"/>
                <a:gd name="connsiteY381" fmla="*/ 1181767 h 1733550"/>
                <a:gd name="connsiteX382" fmla="*/ 1235393 w 1552575"/>
                <a:gd name="connsiteY382" fmla="*/ 1187482 h 1733550"/>
                <a:gd name="connsiteX383" fmla="*/ 1234916 w 1552575"/>
                <a:gd name="connsiteY383" fmla="*/ 1189863 h 1733550"/>
                <a:gd name="connsiteX384" fmla="*/ 1263491 w 1552575"/>
                <a:gd name="connsiteY384" fmla="*/ 1187387 h 1733550"/>
                <a:gd name="connsiteX385" fmla="*/ 1266158 w 1552575"/>
                <a:gd name="connsiteY385" fmla="*/ 1191101 h 1733550"/>
                <a:gd name="connsiteX386" fmla="*/ 1260253 w 1552575"/>
                <a:gd name="connsiteY386" fmla="*/ 1195578 h 1733550"/>
                <a:gd name="connsiteX387" fmla="*/ 1268921 w 1552575"/>
                <a:gd name="connsiteY387" fmla="*/ 1197769 h 1733550"/>
                <a:gd name="connsiteX388" fmla="*/ 1268539 w 1552575"/>
                <a:gd name="connsiteY388" fmla="*/ 1206627 h 1733550"/>
                <a:gd name="connsiteX389" fmla="*/ 1258253 w 1552575"/>
                <a:gd name="connsiteY389" fmla="*/ 1219009 h 1733550"/>
                <a:gd name="connsiteX390" fmla="*/ 1255871 w 1552575"/>
                <a:gd name="connsiteY390" fmla="*/ 1239774 h 1733550"/>
                <a:gd name="connsiteX391" fmla="*/ 1249680 w 1552575"/>
                <a:gd name="connsiteY391" fmla="*/ 1252823 h 1733550"/>
                <a:gd name="connsiteX392" fmla="*/ 1232059 w 1552575"/>
                <a:gd name="connsiteY392" fmla="*/ 1254823 h 1733550"/>
                <a:gd name="connsiteX393" fmla="*/ 1223201 w 1552575"/>
                <a:gd name="connsiteY393" fmla="*/ 1260157 h 1733550"/>
                <a:gd name="connsiteX394" fmla="*/ 1209199 w 1552575"/>
                <a:gd name="connsiteY394" fmla="*/ 1263110 h 1733550"/>
                <a:gd name="connsiteX395" fmla="*/ 1171099 w 1552575"/>
                <a:gd name="connsiteY395" fmla="*/ 1255966 h 1733550"/>
                <a:gd name="connsiteX396" fmla="*/ 1157002 w 1552575"/>
                <a:gd name="connsiteY396" fmla="*/ 1255966 h 1733550"/>
                <a:gd name="connsiteX397" fmla="*/ 1159383 w 1552575"/>
                <a:gd name="connsiteY397" fmla="*/ 1258443 h 1733550"/>
                <a:gd name="connsiteX398" fmla="*/ 1159097 w 1552575"/>
                <a:gd name="connsiteY398" fmla="*/ 1269587 h 1733550"/>
                <a:gd name="connsiteX399" fmla="*/ 1164812 w 1552575"/>
                <a:gd name="connsiteY399" fmla="*/ 1276255 h 1733550"/>
                <a:gd name="connsiteX400" fmla="*/ 1166051 w 1552575"/>
                <a:gd name="connsiteY400" fmla="*/ 1296067 h 1733550"/>
                <a:gd name="connsiteX401" fmla="*/ 1195578 w 1552575"/>
                <a:gd name="connsiteY401" fmla="*/ 1297305 h 1733550"/>
                <a:gd name="connsiteX402" fmla="*/ 1191006 w 1552575"/>
                <a:gd name="connsiteY402" fmla="*/ 1288066 h 1733550"/>
                <a:gd name="connsiteX403" fmla="*/ 1198150 w 1552575"/>
                <a:gd name="connsiteY403" fmla="*/ 1295590 h 1733550"/>
                <a:gd name="connsiteX404" fmla="*/ 1201674 w 1552575"/>
                <a:gd name="connsiteY404" fmla="*/ 1295686 h 1733550"/>
                <a:gd name="connsiteX405" fmla="*/ 1203293 w 1552575"/>
                <a:gd name="connsiteY405" fmla="*/ 1305020 h 1733550"/>
                <a:gd name="connsiteX406" fmla="*/ 1207675 w 1552575"/>
                <a:gd name="connsiteY406" fmla="*/ 1302734 h 1733550"/>
                <a:gd name="connsiteX407" fmla="*/ 1213295 w 1552575"/>
                <a:gd name="connsiteY407" fmla="*/ 1311783 h 1733550"/>
                <a:gd name="connsiteX408" fmla="*/ 1213295 w 1552575"/>
                <a:gd name="connsiteY408" fmla="*/ 1325880 h 1733550"/>
                <a:gd name="connsiteX409" fmla="*/ 1210723 w 1552575"/>
                <a:gd name="connsiteY409" fmla="*/ 1331881 h 1733550"/>
                <a:gd name="connsiteX410" fmla="*/ 1205960 w 1552575"/>
                <a:gd name="connsiteY410" fmla="*/ 1332738 h 1733550"/>
                <a:gd name="connsiteX411" fmla="*/ 1207961 w 1552575"/>
                <a:gd name="connsiteY411" fmla="*/ 1344073 h 1733550"/>
                <a:gd name="connsiteX412" fmla="*/ 1200436 w 1552575"/>
                <a:gd name="connsiteY412" fmla="*/ 1345025 h 1733550"/>
                <a:gd name="connsiteX413" fmla="*/ 1200150 w 1552575"/>
                <a:gd name="connsiteY413" fmla="*/ 1350740 h 1733550"/>
                <a:gd name="connsiteX414" fmla="*/ 1194149 w 1552575"/>
                <a:gd name="connsiteY414" fmla="*/ 1349407 h 1733550"/>
                <a:gd name="connsiteX415" fmla="*/ 1193102 w 1552575"/>
                <a:gd name="connsiteY415" fmla="*/ 1357979 h 1733550"/>
                <a:gd name="connsiteX416" fmla="*/ 1188530 w 1552575"/>
                <a:gd name="connsiteY416" fmla="*/ 1356836 h 1733550"/>
                <a:gd name="connsiteX417" fmla="*/ 1182053 w 1552575"/>
                <a:gd name="connsiteY417" fmla="*/ 1363504 h 1733550"/>
                <a:gd name="connsiteX418" fmla="*/ 1188053 w 1552575"/>
                <a:gd name="connsiteY418" fmla="*/ 1369409 h 1733550"/>
                <a:gd name="connsiteX419" fmla="*/ 1179386 w 1552575"/>
                <a:gd name="connsiteY419" fmla="*/ 1378363 h 1733550"/>
                <a:gd name="connsiteX420" fmla="*/ 1177195 w 1552575"/>
                <a:gd name="connsiteY420" fmla="*/ 1377220 h 1733550"/>
                <a:gd name="connsiteX421" fmla="*/ 1181767 w 1552575"/>
                <a:gd name="connsiteY421" fmla="*/ 1384268 h 1733550"/>
                <a:gd name="connsiteX422" fmla="*/ 1175766 w 1552575"/>
                <a:gd name="connsiteY422" fmla="*/ 1387888 h 1733550"/>
                <a:gd name="connsiteX423" fmla="*/ 1181481 w 1552575"/>
                <a:gd name="connsiteY423" fmla="*/ 1396460 h 1733550"/>
                <a:gd name="connsiteX424" fmla="*/ 1177195 w 1552575"/>
                <a:gd name="connsiteY424" fmla="*/ 1397032 h 1733550"/>
                <a:gd name="connsiteX425" fmla="*/ 1175290 w 1552575"/>
                <a:gd name="connsiteY425" fmla="*/ 1400080 h 1733550"/>
                <a:gd name="connsiteX426" fmla="*/ 1188339 w 1552575"/>
                <a:gd name="connsiteY426" fmla="*/ 1412462 h 1733550"/>
                <a:gd name="connsiteX427" fmla="*/ 1182434 w 1552575"/>
                <a:gd name="connsiteY427" fmla="*/ 1417320 h 1733550"/>
                <a:gd name="connsiteX428" fmla="*/ 1187482 w 1552575"/>
                <a:gd name="connsiteY428" fmla="*/ 1424464 h 1733550"/>
                <a:gd name="connsiteX429" fmla="*/ 1183958 w 1552575"/>
                <a:gd name="connsiteY429" fmla="*/ 1426273 h 1733550"/>
                <a:gd name="connsiteX430" fmla="*/ 1179671 w 1552575"/>
                <a:gd name="connsiteY430" fmla="*/ 1419511 h 1733550"/>
                <a:gd name="connsiteX431" fmla="*/ 1170718 w 1552575"/>
                <a:gd name="connsiteY431" fmla="*/ 1426464 h 1733550"/>
                <a:gd name="connsiteX432" fmla="*/ 1180814 w 1552575"/>
                <a:gd name="connsiteY432" fmla="*/ 1440275 h 1733550"/>
                <a:gd name="connsiteX433" fmla="*/ 1156335 w 1552575"/>
                <a:gd name="connsiteY433" fmla="*/ 1461802 h 1733550"/>
                <a:gd name="connsiteX434" fmla="*/ 1159859 w 1552575"/>
                <a:gd name="connsiteY434" fmla="*/ 1466279 h 1733550"/>
                <a:gd name="connsiteX435" fmla="*/ 1152620 w 1552575"/>
                <a:gd name="connsiteY435" fmla="*/ 1473708 h 1733550"/>
                <a:gd name="connsiteX436" fmla="*/ 1154049 w 1552575"/>
                <a:gd name="connsiteY436" fmla="*/ 1475708 h 1733550"/>
                <a:gd name="connsiteX437" fmla="*/ 1143095 w 1552575"/>
                <a:gd name="connsiteY437" fmla="*/ 1481614 h 1733550"/>
                <a:gd name="connsiteX438" fmla="*/ 1149382 w 1552575"/>
                <a:gd name="connsiteY438" fmla="*/ 1484376 h 1733550"/>
                <a:gd name="connsiteX439" fmla="*/ 1146334 w 1552575"/>
                <a:gd name="connsiteY439" fmla="*/ 1487805 h 1733550"/>
                <a:gd name="connsiteX440" fmla="*/ 1132237 w 1552575"/>
                <a:gd name="connsiteY440" fmla="*/ 1488091 h 1733550"/>
                <a:gd name="connsiteX441" fmla="*/ 1129665 w 1552575"/>
                <a:gd name="connsiteY441" fmla="*/ 1498949 h 1733550"/>
                <a:gd name="connsiteX442" fmla="*/ 1125760 w 1552575"/>
                <a:gd name="connsiteY442" fmla="*/ 1494187 h 1733550"/>
                <a:gd name="connsiteX443" fmla="*/ 1124617 w 1552575"/>
                <a:gd name="connsiteY443" fmla="*/ 1496758 h 1733550"/>
                <a:gd name="connsiteX444" fmla="*/ 1121473 w 1552575"/>
                <a:gd name="connsiteY444" fmla="*/ 1496187 h 1733550"/>
                <a:gd name="connsiteX445" fmla="*/ 1120140 w 1552575"/>
                <a:gd name="connsiteY445" fmla="*/ 1502283 h 1733550"/>
                <a:gd name="connsiteX446" fmla="*/ 1112044 w 1552575"/>
                <a:gd name="connsiteY446" fmla="*/ 1501045 h 1733550"/>
                <a:gd name="connsiteX447" fmla="*/ 1108805 w 1552575"/>
                <a:gd name="connsiteY447" fmla="*/ 1494568 h 1733550"/>
                <a:gd name="connsiteX448" fmla="*/ 1106614 w 1552575"/>
                <a:gd name="connsiteY448" fmla="*/ 1497806 h 1733550"/>
                <a:gd name="connsiteX449" fmla="*/ 1104233 w 1552575"/>
                <a:gd name="connsiteY449" fmla="*/ 1495711 h 1733550"/>
                <a:gd name="connsiteX450" fmla="*/ 1095947 w 1552575"/>
                <a:gd name="connsiteY450" fmla="*/ 1496568 h 1733550"/>
                <a:gd name="connsiteX451" fmla="*/ 1092232 w 1552575"/>
                <a:gd name="connsiteY451" fmla="*/ 1492663 h 1733550"/>
                <a:gd name="connsiteX452" fmla="*/ 1083278 w 1552575"/>
                <a:gd name="connsiteY452" fmla="*/ 1496663 h 1733550"/>
                <a:gd name="connsiteX453" fmla="*/ 1083088 w 1552575"/>
                <a:gd name="connsiteY453" fmla="*/ 1494472 h 1733550"/>
                <a:gd name="connsiteX454" fmla="*/ 1063847 w 1552575"/>
                <a:gd name="connsiteY454" fmla="*/ 1489043 h 1733550"/>
                <a:gd name="connsiteX455" fmla="*/ 1059180 w 1552575"/>
                <a:gd name="connsiteY455" fmla="*/ 1491234 h 1733550"/>
                <a:gd name="connsiteX456" fmla="*/ 1051941 w 1552575"/>
                <a:gd name="connsiteY456" fmla="*/ 1489043 h 1733550"/>
                <a:gd name="connsiteX457" fmla="*/ 1048988 w 1552575"/>
                <a:gd name="connsiteY457" fmla="*/ 1489234 h 1733550"/>
                <a:gd name="connsiteX458" fmla="*/ 1048036 w 1552575"/>
                <a:gd name="connsiteY458" fmla="*/ 1493615 h 1733550"/>
                <a:gd name="connsiteX459" fmla="*/ 1044702 w 1552575"/>
                <a:gd name="connsiteY459" fmla="*/ 1491520 h 1733550"/>
                <a:gd name="connsiteX460" fmla="*/ 1037463 w 1552575"/>
                <a:gd name="connsiteY460" fmla="*/ 1496949 h 1733550"/>
                <a:gd name="connsiteX461" fmla="*/ 1041845 w 1552575"/>
                <a:gd name="connsiteY461" fmla="*/ 1502569 h 1733550"/>
                <a:gd name="connsiteX462" fmla="*/ 1039654 w 1552575"/>
                <a:gd name="connsiteY462" fmla="*/ 1503997 h 1733550"/>
                <a:gd name="connsiteX463" fmla="*/ 1036892 w 1552575"/>
                <a:gd name="connsiteY463" fmla="*/ 1499711 h 1733550"/>
                <a:gd name="connsiteX464" fmla="*/ 1032796 w 1552575"/>
                <a:gd name="connsiteY464" fmla="*/ 1499045 h 1733550"/>
                <a:gd name="connsiteX465" fmla="*/ 1033081 w 1552575"/>
                <a:gd name="connsiteY465" fmla="*/ 1501902 h 1733550"/>
                <a:gd name="connsiteX466" fmla="*/ 1029843 w 1552575"/>
                <a:gd name="connsiteY466" fmla="*/ 1500188 h 1733550"/>
                <a:gd name="connsiteX467" fmla="*/ 1026986 w 1552575"/>
                <a:gd name="connsiteY467" fmla="*/ 1504093 h 1733550"/>
                <a:gd name="connsiteX468" fmla="*/ 1012412 w 1552575"/>
                <a:gd name="connsiteY468" fmla="*/ 1544764 h 1733550"/>
                <a:gd name="connsiteX469" fmla="*/ 1014889 w 1552575"/>
                <a:gd name="connsiteY469" fmla="*/ 1556956 h 1733550"/>
                <a:gd name="connsiteX470" fmla="*/ 1006412 w 1552575"/>
                <a:gd name="connsiteY470" fmla="*/ 1558385 h 1733550"/>
                <a:gd name="connsiteX471" fmla="*/ 1000792 w 1552575"/>
                <a:gd name="connsiteY471" fmla="*/ 1593342 h 1733550"/>
                <a:gd name="connsiteX472" fmla="*/ 994600 w 1552575"/>
                <a:gd name="connsiteY472" fmla="*/ 1603153 h 1733550"/>
                <a:gd name="connsiteX473" fmla="*/ 1002030 w 1552575"/>
                <a:gd name="connsiteY473" fmla="*/ 1617631 h 1733550"/>
                <a:gd name="connsiteX474" fmla="*/ 1004221 w 1552575"/>
                <a:gd name="connsiteY474" fmla="*/ 1631251 h 1733550"/>
                <a:gd name="connsiteX475" fmla="*/ 1002697 w 1552575"/>
                <a:gd name="connsiteY475" fmla="*/ 1636966 h 1733550"/>
                <a:gd name="connsiteX476" fmla="*/ 987552 w 1552575"/>
                <a:gd name="connsiteY476" fmla="*/ 1647444 h 1733550"/>
                <a:gd name="connsiteX477" fmla="*/ 989838 w 1552575"/>
                <a:gd name="connsiteY477" fmla="*/ 1649825 h 1733550"/>
                <a:gd name="connsiteX478" fmla="*/ 998315 w 1552575"/>
                <a:gd name="connsiteY478" fmla="*/ 1647920 h 1733550"/>
                <a:gd name="connsiteX479" fmla="*/ 982694 w 1552575"/>
                <a:gd name="connsiteY479" fmla="*/ 1690021 h 1733550"/>
                <a:gd name="connsiteX480" fmla="*/ 986695 w 1552575"/>
                <a:gd name="connsiteY480" fmla="*/ 1713262 h 1733550"/>
                <a:gd name="connsiteX481" fmla="*/ 982313 w 1552575"/>
                <a:gd name="connsiteY481" fmla="*/ 1716310 h 1733550"/>
                <a:gd name="connsiteX482" fmla="*/ 957548 w 1552575"/>
                <a:gd name="connsiteY482" fmla="*/ 1684687 h 1733550"/>
                <a:gd name="connsiteX483" fmla="*/ 945928 w 1552575"/>
                <a:gd name="connsiteY483" fmla="*/ 1679734 h 1733550"/>
                <a:gd name="connsiteX484" fmla="*/ 948785 w 1552575"/>
                <a:gd name="connsiteY484" fmla="*/ 1672685 h 1733550"/>
                <a:gd name="connsiteX485" fmla="*/ 946309 w 1552575"/>
                <a:gd name="connsiteY485" fmla="*/ 1667161 h 1733550"/>
                <a:gd name="connsiteX486" fmla="*/ 932212 w 1552575"/>
                <a:gd name="connsiteY486" fmla="*/ 1669828 h 1733550"/>
                <a:gd name="connsiteX487" fmla="*/ 921734 w 1552575"/>
                <a:gd name="connsiteY487" fmla="*/ 1665827 h 1733550"/>
                <a:gd name="connsiteX488" fmla="*/ 919067 w 1552575"/>
                <a:gd name="connsiteY488" fmla="*/ 1661827 h 1733550"/>
                <a:gd name="connsiteX489" fmla="*/ 921163 w 1552575"/>
                <a:gd name="connsiteY489" fmla="*/ 1656016 h 1733550"/>
                <a:gd name="connsiteX490" fmla="*/ 916972 w 1552575"/>
                <a:gd name="connsiteY490" fmla="*/ 1655350 h 1733550"/>
                <a:gd name="connsiteX491" fmla="*/ 913162 w 1552575"/>
                <a:gd name="connsiteY491" fmla="*/ 1646396 h 1733550"/>
                <a:gd name="connsiteX492" fmla="*/ 908114 w 1552575"/>
                <a:gd name="connsiteY492" fmla="*/ 1642015 h 1733550"/>
                <a:gd name="connsiteX493" fmla="*/ 905732 w 1552575"/>
                <a:gd name="connsiteY493" fmla="*/ 1632966 h 1733550"/>
                <a:gd name="connsiteX494" fmla="*/ 901732 w 1552575"/>
                <a:gd name="connsiteY494" fmla="*/ 1630871 h 1733550"/>
                <a:gd name="connsiteX495" fmla="*/ 891540 w 1552575"/>
                <a:gd name="connsiteY495" fmla="*/ 1641443 h 1733550"/>
                <a:gd name="connsiteX496" fmla="*/ 876491 w 1552575"/>
                <a:gd name="connsiteY496" fmla="*/ 1673352 h 1733550"/>
                <a:gd name="connsiteX497" fmla="*/ 879253 w 1552575"/>
                <a:gd name="connsiteY497" fmla="*/ 1672780 h 1733550"/>
                <a:gd name="connsiteX498" fmla="*/ 863156 w 1552575"/>
                <a:gd name="connsiteY498" fmla="*/ 1695164 h 1733550"/>
                <a:gd name="connsiteX499" fmla="*/ 865251 w 1552575"/>
                <a:gd name="connsiteY499" fmla="*/ 1708595 h 1733550"/>
                <a:gd name="connsiteX500" fmla="*/ 863346 w 1552575"/>
                <a:gd name="connsiteY500" fmla="*/ 1714976 h 1733550"/>
                <a:gd name="connsiteX501" fmla="*/ 852773 w 1552575"/>
                <a:gd name="connsiteY501" fmla="*/ 1726597 h 1733550"/>
                <a:gd name="connsiteX502" fmla="*/ 834390 w 1552575"/>
                <a:gd name="connsiteY502" fmla="*/ 1730883 h 1733550"/>
                <a:gd name="connsiteX503" fmla="*/ 799529 w 1552575"/>
                <a:gd name="connsiteY503" fmla="*/ 1728788 h 1733550"/>
                <a:gd name="connsiteX504" fmla="*/ 784479 w 1552575"/>
                <a:gd name="connsiteY504" fmla="*/ 1722691 h 1733550"/>
                <a:gd name="connsiteX505" fmla="*/ 775811 w 1552575"/>
                <a:gd name="connsiteY505" fmla="*/ 1713547 h 1733550"/>
                <a:gd name="connsiteX506" fmla="*/ 756380 w 1552575"/>
                <a:gd name="connsiteY506" fmla="*/ 1700498 h 1733550"/>
                <a:gd name="connsiteX507" fmla="*/ 718947 w 1552575"/>
                <a:gd name="connsiteY507" fmla="*/ 1699450 h 1733550"/>
                <a:gd name="connsiteX508" fmla="*/ 716090 w 1552575"/>
                <a:gd name="connsiteY508" fmla="*/ 1710690 h 1733550"/>
                <a:gd name="connsiteX509" fmla="*/ 705707 w 1552575"/>
                <a:gd name="connsiteY509" fmla="*/ 1723454 h 1733550"/>
                <a:gd name="connsiteX510" fmla="*/ 704945 w 1552575"/>
                <a:gd name="connsiteY510" fmla="*/ 1732312 h 1733550"/>
                <a:gd name="connsiteX511" fmla="*/ 692563 w 1552575"/>
                <a:gd name="connsiteY511" fmla="*/ 1714976 h 1733550"/>
                <a:gd name="connsiteX512" fmla="*/ 686848 w 1552575"/>
                <a:gd name="connsiteY512" fmla="*/ 1691545 h 1733550"/>
                <a:gd name="connsiteX513" fmla="*/ 680180 w 1552575"/>
                <a:gd name="connsiteY513" fmla="*/ 1681448 h 1733550"/>
                <a:gd name="connsiteX514" fmla="*/ 671894 w 1552575"/>
                <a:gd name="connsiteY514" fmla="*/ 1677257 h 1733550"/>
                <a:gd name="connsiteX515" fmla="*/ 648462 w 1552575"/>
                <a:gd name="connsiteY515" fmla="*/ 1674019 h 1733550"/>
                <a:gd name="connsiteX516" fmla="*/ 626269 w 1552575"/>
                <a:gd name="connsiteY516" fmla="*/ 1651635 h 1733550"/>
                <a:gd name="connsiteX517" fmla="*/ 611410 w 1552575"/>
                <a:gd name="connsiteY517" fmla="*/ 1642586 h 1733550"/>
                <a:gd name="connsiteX518" fmla="*/ 601694 w 1552575"/>
                <a:gd name="connsiteY518" fmla="*/ 1638586 h 1733550"/>
                <a:gd name="connsiteX519" fmla="*/ 592074 w 1552575"/>
                <a:gd name="connsiteY519" fmla="*/ 1638490 h 1733550"/>
                <a:gd name="connsiteX520" fmla="*/ 560451 w 1552575"/>
                <a:gd name="connsiteY520" fmla="*/ 1645920 h 1733550"/>
                <a:gd name="connsiteX521" fmla="*/ 524923 w 1552575"/>
                <a:gd name="connsiteY521" fmla="*/ 1647730 h 1733550"/>
                <a:gd name="connsiteX522" fmla="*/ 496824 w 1552575"/>
                <a:gd name="connsiteY522" fmla="*/ 1626775 h 1733550"/>
                <a:gd name="connsiteX523" fmla="*/ 491109 w 1552575"/>
                <a:gd name="connsiteY523" fmla="*/ 1605820 h 1733550"/>
                <a:gd name="connsiteX524" fmla="*/ 476345 w 1552575"/>
                <a:gd name="connsiteY524" fmla="*/ 1577435 h 1733550"/>
                <a:gd name="connsiteX525" fmla="*/ 474916 w 1552575"/>
                <a:gd name="connsiteY525" fmla="*/ 1568101 h 1733550"/>
                <a:gd name="connsiteX526" fmla="*/ 465582 w 1552575"/>
                <a:gd name="connsiteY526" fmla="*/ 1562100 h 1733550"/>
                <a:gd name="connsiteX527" fmla="*/ 462534 w 1552575"/>
                <a:gd name="connsiteY527" fmla="*/ 1542288 h 1733550"/>
                <a:gd name="connsiteX528" fmla="*/ 463391 w 1552575"/>
                <a:gd name="connsiteY528" fmla="*/ 1527715 h 1733550"/>
                <a:gd name="connsiteX529" fmla="*/ 460534 w 1552575"/>
                <a:gd name="connsiteY529" fmla="*/ 1518380 h 1733550"/>
                <a:gd name="connsiteX530" fmla="*/ 470630 w 1552575"/>
                <a:gd name="connsiteY530" fmla="*/ 1492567 h 1733550"/>
                <a:gd name="connsiteX531" fmla="*/ 464344 w 1552575"/>
                <a:gd name="connsiteY531" fmla="*/ 1481614 h 1733550"/>
                <a:gd name="connsiteX532" fmla="*/ 464153 w 1552575"/>
                <a:gd name="connsiteY532" fmla="*/ 1463802 h 1733550"/>
                <a:gd name="connsiteX533" fmla="*/ 457581 w 1552575"/>
                <a:gd name="connsiteY533" fmla="*/ 1451705 h 1733550"/>
                <a:gd name="connsiteX534" fmla="*/ 445961 w 1552575"/>
                <a:gd name="connsiteY534" fmla="*/ 1439513 h 1733550"/>
                <a:gd name="connsiteX535" fmla="*/ 418148 w 1552575"/>
                <a:gd name="connsiteY535" fmla="*/ 1442275 h 1733550"/>
                <a:gd name="connsiteX536" fmla="*/ 407289 w 1552575"/>
                <a:gd name="connsiteY536" fmla="*/ 1439799 h 1733550"/>
                <a:gd name="connsiteX537" fmla="*/ 399860 w 1552575"/>
                <a:gd name="connsiteY537" fmla="*/ 1447514 h 1733550"/>
                <a:gd name="connsiteX538" fmla="*/ 390620 w 1552575"/>
                <a:gd name="connsiteY538" fmla="*/ 1449514 h 1733550"/>
                <a:gd name="connsiteX539" fmla="*/ 388620 w 1552575"/>
                <a:gd name="connsiteY539" fmla="*/ 1431893 h 1733550"/>
                <a:gd name="connsiteX540" fmla="*/ 392811 w 1552575"/>
                <a:gd name="connsiteY540" fmla="*/ 1422845 h 1733550"/>
                <a:gd name="connsiteX541" fmla="*/ 391954 w 1552575"/>
                <a:gd name="connsiteY541" fmla="*/ 1416939 h 1733550"/>
                <a:gd name="connsiteX542" fmla="*/ 399383 w 1552575"/>
                <a:gd name="connsiteY542" fmla="*/ 1407033 h 1733550"/>
                <a:gd name="connsiteX543" fmla="*/ 394525 w 1552575"/>
                <a:gd name="connsiteY543" fmla="*/ 1392269 h 1733550"/>
                <a:gd name="connsiteX544" fmla="*/ 395859 w 1552575"/>
                <a:gd name="connsiteY544" fmla="*/ 1381601 h 1733550"/>
                <a:gd name="connsiteX545" fmla="*/ 405956 w 1552575"/>
                <a:gd name="connsiteY545" fmla="*/ 1370933 h 1733550"/>
                <a:gd name="connsiteX546" fmla="*/ 409480 w 1552575"/>
                <a:gd name="connsiteY546" fmla="*/ 1359503 h 1733550"/>
                <a:gd name="connsiteX547" fmla="*/ 406432 w 1552575"/>
                <a:gd name="connsiteY547" fmla="*/ 1343882 h 1733550"/>
                <a:gd name="connsiteX548" fmla="*/ 402812 w 1552575"/>
                <a:gd name="connsiteY548" fmla="*/ 1342072 h 1733550"/>
                <a:gd name="connsiteX549" fmla="*/ 397954 w 1552575"/>
                <a:gd name="connsiteY549" fmla="*/ 1327690 h 1733550"/>
                <a:gd name="connsiteX550" fmla="*/ 399860 w 1552575"/>
                <a:gd name="connsiteY550" fmla="*/ 1300448 h 1733550"/>
                <a:gd name="connsiteX551" fmla="*/ 394525 w 1552575"/>
                <a:gd name="connsiteY551" fmla="*/ 1290256 h 1733550"/>
                <a:gd name="connsiteX552" fmla="*/ 393859 w 1552575"/>
                <a:gd name="connsiteY552" fmla="*/ 1269682 h 1733550"/>
                <a:gd name="connsiteX553" fmla="*/ 385667 w 1552575"/>
                <a:gd name="connsiteY553" fmla="*/ 1255205 h 1733550"/>
                <a:gd name="connsiteX554" fmla="*/ 370808 w 1552575"/>
                <a:gd name="connsiteY554" fmla="*/ 1253680 h 1733550"/>
                <a:gd name="connsiteX555" fmla="*/ 351663 w 1552575"/>
                <a:gd name="connsiteY555" fmla="*/ 1229582 h 1733550"/>
                <a:gd name="connsiteX556" fmla="*/ 331756 w 1552575"/>
                <a:gd name="connsiteY556" fmla="*/ 1224820 h 1733550"/>
                <a:gd name="connsiteX557" fmla="*/ 324803 w 1552575"/>
                <a:gd name="connsiteY557" fmla="*/ 1215485 h 1733550"/>
                <a:gd name="connsiteX558" fmla="*/ 315563 w 1552575"/>
                <a:gd name="connsiteY558" fmla="*/ 1217581 h 1733550"/>
                <a:gd name="connsiteX559" fmla="*/ 312611 w 1552575"/>
                <a:gd name="connsiteY559" fmla="*/ 1223200 h 1733550"/>
                <a:gd name="connsiteX560" fmla="*/ 313468 w 1552575"/>
                <a:gd name="connsiteY560" fmla="*/ 1232345 h 1733550"/>
                <a:gd name="connsiteX561" fmla="*/ 282226 w 1552575"/>
                <a:gd name="connsiteY561" fmla="*/ 1231011 h 1733550"/>
                <a:gd name="connsiteX562" fmla="*/ 266700 w 1552575"/>
                <a:gd name="connsiteY562" fmla="*/ 1218057 h 1733550"/>
                <a:gd name="connsiteX563" fmla="*/ 252794 w 1552575"/>
                <a:gd name="connsiteY563" fmla="*/ 1198055 h 1733550"/>
                <a:gd name="connsiteX564" fmla="*/ 188119 w 1552575"/>
                <a:gd name="connsiteY564" fmla="*/ 1156716 h 1733550"/>
                <a:gd name="connsiteX565" fmla="*/ 169926 w 1552575"/>
                <a:gd name="connsiteY565" fmla="*/ 1161574 h 1733550"/>
                <a:gd name="connsiteX566" fmla="*/ 166402 w 1552575"/>
                <a:gd name="connsiteY566" fmla="*/ 1164336 h 1733550"/>
                <a:gd name="connsiteX567" fmla="*/ 161354 w 1552575"/>
                <a:gd name="connsiteY567" fmla="*/ 1176719 h 1733550"/>
                <a:gd name="connsiteX568" fmla="*/ 154972 w 1552575"/>
                <a:gd name="connsiteY568" fmla="*/ 1180529 h 1733550"/>
                <a:gd name="connsiteX569" fmla="*/ 130969 w 1552575"/>
                <a:gd name="connsiteY569" fmla="*/ 1181290 h 1733550"/>
                <a:gd name="connsiteX570" fmla="*/ 112490 w 1552575"/>
                <a:gd name="connsiteY570" fmla="*/ 1174718 h 1733550"/>
                <a:gd name="connsiteX571" fmla="*/ 110109 w 1552575"/>
                <a:gd name="connsiteY571" fmla="*/ 1185481 h 1733550"/>
                <a:gd name="connsiteX572" fmla="*/ 85916 w 1552575"/>
                <a:gd name="connsiteY572" fmla="*/ 1194530 h 1733550"/>
                <a:gd name="connsiteX573" fmla="*/ 78867 w 1552575"/>
                <a:gd name="connsiteY573" fmla="*/ 1194149 h 1733550"/>
                <a:gd name="connsiteX574" fmla="*/ 67151 w 1552575"/>
                <a:gd name="connsiteY574" fmla="*/ 1182338 h 1733550"/>
                <a:gd name="connsiteX575" fmla="*/ 60293 w 1552575"/>
                <a:gd name="connsiteY575" fmla="*/ 1181005 h 1733550"/>
                <a:gd name="connsiteX576" fmla="*/ 50387 w 1552575"/>
                <a:gd name="connsiteY576" fmla="*/ 1166146 h 1733550"/>
                <a:gd name="connsiteX577" fmla="*/ 39815 w 1552575"/>
                <a:gd name="connsiteY577" fmla="*/ 1163764 h 1733550"/>
                <a:gd name="connsiteX578" fmla="*/ 423196 w 1552575"/>
                <a:gd name="connsiteY578" fmla="*/ 1256538 h 1733550"/>
                <a:gd name="connsiteX579" fmla="*/ 427482 w 1552575"/>
                <a:gd name="connsiteY579" fmla="*/ 1255490 h 1733550"/>
                <a:gd name="connsiteX580" fmla="*/ 428339 w 1552575"/>
                <a:gd name="connsiteY580" fmla="*/ 1251871 h 1733550"/>
                <a:gd name="connsiteX581" fmla="*/ 423196 w 1552575"/>
                <a:gd name="connsiteY581" fmla="*/ 1256538 h 1733550"/>
                <a:gd name="connsiteX582" fmla="*/ 369284 w 1552575"/>
                <a:gd name="connsiteY582" fmla="*/ 1220724 h 1733550"/>
                <a:gd name="connsiteX583" fmla="*/ 362712 w 1552575"/>
                <a:gd name="connsiteY583" fmla="*/ 1215485 h 1733550"/>
                <a:gd name="connsiteX584" fmla="*/ 360426 w 1552575"/>
                <a:gd name="connsiteY584" fmla="*/ 1215199 h 1733550"/>
                <a:gd name="connsiteX585" fmla="*/ 364522 w 1552575"/>
                <a:gd name="connsiteY585" fmla="*/ 1217676 h 1733550"/>
                <a:gd name="connsiteX586" fmla="*/ 363569 w 1552575"/>
                <a:gd name="connsiteY586" fmla="*/ 1221962 h 1733550"/>
                <a:gd name="connsiteX587" fmla="*/ 368522 w 1552575"/>
                <a:gd name="connsiteY587" fmla="*/ 1225010 h 1733550"/>
                <a:gd name="connsiteX588" fmla="*/ 369284 w 1552575"/>
                <a:gd name="connsiteY588" fmla="*/ 1220724 h 1733550"/>
                <a:gd name="connsiteX589" fmla="*/ 330994 w 1552575"/>
                <a:gd name="connsiteY589" fmla="*/ 1220629 h 1733550"/>
                <a:gd name="connsiteX590" fmla="*/ 338804 w 1552575"/>
                <a:gd name="connsiteY590" fmla="*/ 1217866 h 1733550"/>
                <a:gd name="connsiteX591" fmla="*/ 338519 w 1552575"/>
                <a:gd name="connsiteY591" fmla="*/ 1215199 h 1733550"/>
                <a:gd name="connsiteX592" fmla="*/ 333375 w 1552575"/>
                <a:gd name="connsiteY592" fmla="*/ 1216914 h 1733550"/>
                <a:gd name="connsiteX593" fmla="*/ 330994 w 1552575"/>
                <a:gd name="connsiteY593" fmla="*/ 1220629 h 173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</a:cxnLst>
              <a:rect l="l" t="t" r="r" b="b"/>
              <a:pathLst>
                <a:path w="1552575" h="1733550">
                  <a:moveTo>
                    <a:pt x="39815" y="1163764"/>
                  </a:moveTo>
                  <a:lnTo>
                    <a:pt x="21336" y="1144238"/>
                  </a:lnTo>
                  <a:lnTo>
                    <a:pt x="13335" y="1118902"/>
                  </a:lnTo>
                  <a:lnTo>
                    <a:pt x="13621" y="1112425"/>
                  </a:lnTo>
                  <a:lnTo>
                    <a:pt x="9525" y="1105757"/>
                  </a:lnTo>
                  <a:lnTo>
                    <a:pt x="22289" y="1093756"/>
                  </a:lnTo>
                  <a:lnTo>
                    <a:pt x="25051" y="1072610"/>
                  </a:lnTo>
                  <a:lnTo>
                    <a:pt x="39529" y="1051370"/>
                  </a:lnTo>
                  <a:lnTo>
                    <a:pt x="44863" y="1027747"/>
                  </a:lnTo>
                  <a:lnTo>
                    <a:pt x="57626" y="1001173"/>
                  </a:lnTo>
                  <a:lnTo>
                    <a:pt x="68675" y="991838"/>
                  </a:lnTo>
                  <a:lnTo>
                    <a:pt x="72199" y="985838"/>
                  </a:lnTo>
                  <a:lnTo>
                    <a:pt x="93821" y="979551"/>
                  </a:lnTo>
                  <a:lnTo>
                    <a:pt x="102394" y="973646"/>
                  </a:lnTo>
                  <a:lnTo>
                    <a:pt x="101156" y="964406"/>
                  </a:lnTo>
                  <a:lnTo>
                    <a:pt x="96012" y="956786"/>
                  </a:lnTo>
                  <a:lnTo>
                    <a:pt x="100584" y="943070"/>
                  </a:lnTo>
                  <a:lnTo>
                    <a:pt x="102775" y="942404"/>
                  </a:lnTo>
                  <a:lnTo>
                    <a:pt x="102013" y="932497"/>
                  </a:lnTo>
                  <a:lnTo>
                    <a:pt x="104394" y="928973"/>
                  </a:lnTo>
                  <a:lnTo>
                    <a:pt x="101727" y="922211"/>
                  </a:lnTo>
                  <a:lnTo>
                    <a:pt x="106585" y="915638"/>
                  </a:lnTo>
                  <a:lnTo>
                    <a:pt x="110109" y="917448"/>
                  </a:lnTo>
                  <a:lnTo>
                    <a:pt x="116205" y="911733"/>
                  </a:lnTo>
                  <a:lnTo>
                    <a:pt x="119158" y="903637"/>
                  </a:lnTo>
                  <a:lnTo>
                    <a:pt x="147733" y="901922"/>
                  </a:lnTo>
                  <a:lnTo>
                    <a:pt x="148400" y="896588"/>
                  </a:lnTo>
                  <a:lnTo>
                    <a:pt x="156591" y="896303"/>
                  </a:lnTo>
                  <a:lnTo>
                    <a:pt x="168688" y="890302"/>
                  </a:lnTo>
                  <a:lnTo>
                    <a:pt x="179546" y="894112"/>
                  </a:lnTo>
                  <a:lnTo>
                    <a:pt x="201263" y="892588"/>
                  </a:lnTo>
                  <a:lnTo>
                    <a:pt x="212122" y="887254"/>
                  </a:lnTo>
                  <a:lnTo>
                    <a:pt x="221933" y="865537"/>
                  </a:lnTo>
                  <a:lnTo>
                    <a:pt x="223171" y="893540"/>
                  </a:lnTo>
                  <a:lnTo>
                    <a:pt x="226124" y="896017"/>
                  </a:lnTo>
                  <a:lnTo>
                    <a:pt x="231458" y="895255"/>
                  </a:lnTo>
                  <a:lnTo>
                    <a:pt x="227266" y="903446"/>
                  </a:lnTo>
                  <a:lnTo>
                    <a:pt x="227552" y="918496"/>
                  </a:lnTo>
                  <a:lnTo>
                    <a:pt x="221170" y="941261"/>
                  </a:lnTo>
                  <a:lnTo>
                    <a:pt x="225266" y="951643"/>
                  </a:lnTo>
                  <a:lnTo>
                    <a:pt x="238506" y="960406"/>
                  </a:lnTo>
                  <a:lnTo>
                    <a:pt x="242792" y="966788"/>
                  </a:lnTo>
                  <a:lnTo>
                    <a:pt x="256985" y="953453"/>
                  </a:lnTo>
                  <a:lnTo>
                    <a:pt x="262414" y="961454"/>
                  </a:lnTo>
                  <a:lnTo>
                    <a:pt x="266795" y="957548"/>
                  </a:lnTo>
                  <a:lnTo>
                    <a:pt x="270605" y="947738"/>
                  </a:lnTo>
                  <a:lnTo>
                    <a:pt x="270510" y="938213"/>
                  </a:lnTo>
                  <a:lnTo>
                    <a:pt x="263652" y="924401"/>
                  </a:lnTo>
                  <a:lnTo>
                    <a:pt x="265557" y="911257"/>
                  </a:lnTo>
                  <a:lnTo>
                    <a:pt x="262604" y="904684"/>
                  </a:lnTo>
                  <a:lnTo>
                    <a:pt x="233172" y="893159"/>
                  </a:lnTo>
                  <a:lnTo>
                    <a:pt x="234887" y="880872"/>
                  </a:lnTo>
                  <a:lnTo>
                    <a:pt x="231267" y="855250"/>
                  </a:lnTo>
                  <a:lnTo>
                    <a:pt x="257651" y="842867"/>
                  </a:lnTo>
                  <a:lnTo>
                    <a:pt x="249555" y="834199"/>
                  </a:lnTo>
                  <a:lnTo>
                    <a:pt x="251841" y="815435"/>
                  </a:lnTo>
                  <a:lnTo>
                    <a:pt x="257366" y="804863"/>
                  </a:lnTo>
                  <a:lnTo>
                    <a:pt x="265938" y="797242"/>
                  </a:lnTo>
                  <a:lnTo>
                    <a:pt x="273653" y="799909"/>
                  </a:lnTo>
                  <a:lnTo>
                    <a:pt x="280130" y="789813"/>
                  </a:lnTo>
                  <a:lnTo>
                    <a:pt x="284131" y="777430"/>
                  </a:lnTo>
                  <a:lnTo>
                    <a:pt x="274796" y="776192"/>
                  </a:lnTo>
                  <a:lnTo>
                    <a:pt x="273558" y="755237"/>
                  </a:lnTo>
                  <a:lnTo>
                    <a:pt x="268796" y="744379"/>
                  </a:lnTo>
                  <a:lnTo>
                    <a:pt x="269367" y="728853"/>
                  </a:lnTo>
                  <a:lnTo>
                    <a:pt x="272891" y="729710"/>
                  </a:lnTo>
                  <a:lnTo>
                    <a:pt x="284512" y="702373"/>
                  </a:lnTo>
                  <a:lnTo>
                    <a:pt x="291656" y="705612"/>
                  </a:lnTo>
                  <a:lnTo>
                    <a:pt x="296323" y="694182"/>
                  </a:lnTo>
                  <a:lnTo>
                    <a:pt x="299180" y="695039"/>
                  </a:lnTo>
                  <a:lnTo>
                    <a:pt x="302704" y="684086"/>
                  </a:lnTo>
                  <a:lnTo>
                    <a:pt x="309658" y="680561"/>
                  </a:lnTo>
                  <a:lnTo>
                    <a:pt x="305848" y="674465"/>
                  </a:lnTo>
                  <a:lnTo>
                    <a:pt x="326803" y="653224"/>
                  </a:lnTo>
                  <a:lnTo>
                    <a:pt x="324612" y="648462"/>
                  </a:lnTo>
                  <a:lnTo>
                    <a:pt x="313277" y="653605"/>
                  </a:lnTo>
                  <a:lnTo>
                    <a:pt x="297847" y="656177"/>
                  </a:lnTo>
                  <a:lnTo>
                    <a:pt x="283274" y="656272"/>
                  </a:lnTo>
                  <a:lnTo>
                    <a:pt x="282702" y="652653"/>
                  </a:lnTo>
                  <a:lnTo>
                    <a:pt x="272796" y="652653"/>
                  </a:lnTo>
                  <a:lnTo>
                    <a:pt x="272606" y="649605"/>
                  </a:lnTo>
                  <a:lnTo>
                    <a:pt x="262509" y="650176"/>
                  </a:lnTo>
                  <a:lnTo>
                    <a:pt x="261747" y="653224"/>
                  </a:lnTo>
                  <a:lnTo>
                    <a:pt x="253556" y="647414"/>
                  </a:lnTo>
                  <a:lnTo>
                    <a:pt x="252317" y="648653"/>
                  </a:lnTo>
                  <a:lnTo>
                    <a:pt x="244221" y="639889"/>
                  </a:lnTo>
                  <a:lnTo>
                    <a:pt x="237744" y="640461"/>
                  </a:lnTo>
                  <a:lnTo>
                    <a:pt x="232696" y="631603"/>
                  </a:lnTo>
                  <a:lnTo>
                    <a:pt x="232600" y="626554"/>
                  </a:lnTo>
                  <a:lnTo>
                    <a:pt x="238030" y="623697"/>
                  </a:lnTo>
                  <a:lnTo>
                    <a:pt x="232886" y="610171"/>
                  </a:lnTo>
                  <a:lnTo>
                    <a:pt x="224885" y="614172"/>
                  </a:lnTo>
                  <a:lnTo>
                    <a:pt x="215360" y="601313"/>
                  </a:lnTo>
                  <a:lnTo>
                    <a:pt x="220028" y="598075"/>
                  </a:lnTo>
                  <a:lnTo>
                    <a:pt x="218504" y="580549"/>
                  </a:lnTo>
                  <a:lnTo>
                    <a:pt x="225743" y="576929"/>
                  </a:lnTo>
                  <a:lnTo>
                    <a:pt x="219170" y="564356"/>
                  </a:lnTo>
                  <a:lnTo>
                    <a:pt x="213836" y="562261"/>
                  </a:lnTo>
                  <a:lnTo>
                    <a:pt x="211836" y="553783"/>
                  </a:lnTo>
                  <a:lnTo>
                    <a:pt x="216599" y="534162"/>
                  </a:lnTo>
                  <a:lnTo>
                    <a:pt x="242316" y="534543"/>
                  </a:lnTo>
                  <a:lnTo>
                    <a:pt x="253175" y="532352"/>
                  </a:lnTo>
                  <a:lnTo>
                    <a:pt x="254222" y="537877"/>
                  </a:lnTo>
                  <a:lnTo>
                    <a:pt x="258890" y="540067"/>
                  </a:lnTo>
                  <a:lnTo>
                    <a:pt x="267843" y="533686"/>
                  </a:lnTo>
                  <a:lnTo>
                    <a:pt x="290322" y="524351"/>
                  </a:lnTo>
                  <a:lnTo>
                    <a:pt x="285655" y="511778"/>
                  </a:lnTo>
                  <a:lnTo>
                    <a:pt x="292608" y="509587"/>
                  </a:lnTo>
                  <a:lnTo>
                    <a:pt x="292132" y="507397"/>
                  </a:lnTo>
                  <a:lnTo>
                    <a:pt x="310039" y="494062"/>
                  </a:lnTo>
                  <a:lnTo>
                    <a:pt x="312515" y="493109"/>
                  </a:lnTo>
                  <a:lnTo>
                    <a:pt x="312991" y="499681"/>
                  </a:lnTo>
                  <a:lnTo>
                    <a:pt x="325088" y="499491"/>
                  </a:lnTo>
                  <a:lnTo>
                    <a:pt x="324136" y="488156"/>
                  </a:lnTo>
                  <a:lnTo>
                    <a:pt x="326327" y="486632"/>
                  </a:lnTo>
                  <a:lnTo>
                    <a:pt x="348329" y="483489"/>
                  </a:lnTo>
                  <a:lnTo>
                    <a:pt x="385667" y="466154"/>
                  </a:lnTo>
                  <a:lnTo>
                    <a:pt x="394525" y="457867"/>
                  </a:lnTo>
                  <a:lnTo>
                    <a:pt x="398431" y="462248"/>
                  </a:lnTo>
                  <a:lnTo>
                    <a:pt x="415957" y="448913"/>
                  </a:lnTo>
                  <a:lnTo>
                    <a:pt x="436150" y="441674"/>
                  </a:lnTo>
                  <a:lnTo>
                    <a:pt x="440817" y="424148"/>
                  </a:lnTo>
                  <a:lnTo>
                    <a:pt x="443579" y="423767"/>
                  </a:lnTo>
                  <a:lnTo>
                    <a:pt x="442627" y="413861"/>
                  </a:lnTo>
                  <a:lnTo>
                    <a:pt x="457200" y="406241"/>
                  </a:lnTo>
                  <a:lnTo>
                    <a:pt x="485585" y="402146"/>
                  </a:lnTo>
                  <a:lnTo>
                    <a:pt x="486728" y="411385"/>
                  </a:lnTo>
                  <a:lnTo>
                    <a:pt x="488061" y="403003"/>
                  </a:lnTo>
                  <a:lnTo>
                    <a:pt x="502158" y="407098"/>
                  </a:lnTo>
                  <a:lnTo>
                    <a:pt x="503491" y="403288"/>
                  </a:lnTo>
                  <a:lnTo>
                    <a:pt x="507587" y="402050"/>
                  </a:lnTo>
                  <a:lnTo>
                    <a:pt x="519398" y="402336"/>
                  </a:lnTo>
                  <a:lnTo>
                    <a:pt x="523589" y="394430"/>
                  </a:lnTo>
                  <a:lnTo>
                    <a:pt x="536924" y="394906"/>
                  </a:lnTo>
                  <a:lnTo>
                    <a:pt x="531495" y="392049"/>
                  </a:lnTo>
                  <a:lnTo>
                    <a:pt x="532257" y="387667"/>
                  </a:lnTo>
                  <a:lnTo>
                    <a:pt x="549402" y="373094"/>
                  </a:lnTo>
                  <a:lnTo>
                    <a:pt x="549497" y="363379"/>
                  </a:lnTo>
                  <a:lnTo>
                    <a:pt x="576929" y="331851"/>
                  </a:lnTo>
                  <a:lnTo>
                    <a:pt x="584168" y="335089"/>
                  </a:lnTo>
                  <a:lnTo>
                    <a:pt x="582644" y="329184"/>
                  </a:lnTo>
                  <a:lnTo>
                    <a:pt x="588264" y="328231"/>
                  </a:lnTo>
                  <a:lnTo>
                    <a:pt x="590836" y="335947"/>
                  </a:lnTo>
                  <a:lnTo>
                    <a:pt x="593122" y="335375"/>
                  </a:lnTo>
                  <a:lnTo>
                    <a:pt x="600456" y="343090"/>
                  </a:lnTo>
                  <a:lnTo>
                    <a:pt x="603980" y="341471"/>
                  </a:lnTo>
                  <a:lnTo>
                    <a:pt x="597884" y="356330"/>
                  </a:lnTo>
                  <a:lnTo>
                    <a:pt x="604075" y="361379"/>
                  </a:lnTo>
                  <a:lnTo>
                    <a:pt x="617601" y="360997"/>
                  </a:lnTo>
                  <a:lnTo>
                    <a:pt x="619125" y="358045"/>
                  </a:lnTo>
                  <a:lnTo>
                    <a:pt x="631603" y="353282"/>
                  </a:lnTo>
                  <a:lnTo>
                    <a:pt x="634651" y="359854"/>
                  </a:lnTo>
                  <a:lnTo>
                    <a:pt x="645604" y="359188"/>
                  </a:lnTo>
                  <a:lnTo>
                    <a:pt x="654272" y="356806"/>
                  </a:lnTo>
                  <a:lnTo>
                    <a:pt x="653320" y="354044"/>
                  </a:lnTo>
                  <a:lnTo>
                    <a:pt x="658178" y="352330"/>
                  </a:lnTo>
                  <a:lnTo>
                    <a:pt x="652272" y="338614"/>
                  </a:lnTo>
                  <a:lnTo>
                    <a:pt x="655606" y="334137"/>
                  </a:lnTo>
                  <a:lnTo>
                    <a:pt x="683324" y="328041"/>
                  </a:lnTo>
                  <a:lnTo>
                    <a:pt x="680275" y="318611"/>
                  </a:lnTo>
                  <a:lnTo>
                    <a:pt x="689134" y="314611"/>
                  </a:lnTo>
                  <a:lnTo>
                    <a:pt x="690848" y="319278"/>
                  </a:lnTo>
                  <a:lnTo>
                    <a:pt x="705421" y="314706"/>
                  </a:lnTo>
                  <a:lnTo>
                    <a:pt x="715518" y="330898"/>
                  </a:lnTo>
                  <a:lnTo>
                    <a:pt x="727424" y="332899"/>
                  </a:lnTo>
                  <a:lnTo>
                    <a:pt x="757047" y="328898"/>
                  </a:lnTo>
                  <a:lnTo>
                    <a:pt x="763334" y="320897"/>
                  </a:lnTo>
                  <a:lnTo>
                    <a:pt x="799624" y="296989"/>
                  </a:lnTo>
                  <a:lnTo>
                    <a:pt x="800576" y="292894"/>
                  </a:lnTo>
                  <a:lnTo>
                    <a:pt x="811625" y="288893"/>
                  </a:lnTo>
                  <a:lnTo>
                    <a:pt x="808577" y="280416"/>
                  </a:lnTo>
                  <a:lnTo>
                    <a:pt x="834676" y="268129"/>
                  </a:lnTo>
                  <a:lnTo>
                    <a:pt x="836104" y="271558"/>
                  </a:lnTo>
                  <a:lnTo>
                    <a:pt x="838771" y="269843"/>
                  </a:lnTo>
                  <a:lnTo>
                    <a:pt x="841820" y="266319"/>
                  </a:lnTo>
                  <a:lnTo>
                    <a:pt x="838200" y="262795"/>
                  </a:lnTo>
                  <a:lnTo>
                    <a:pt x="840105" y="260318"/>
                  </a:lnTo>
                  <a:lnTo>
                    <a:pt x="835247" y="246793"/>
                  </a:lnTo>
                  <a:lnTo>
                    <a:pt x="837343" y="245840"/>
                  </a:lnTo>
                  <a:lnTo>
                    <a:pt x="826961" y="216598"/>
                  </a:lnTo>
                  <a:lnTo>
                    <a:pt x="814102" y="193167"/>
                  </a:lnTo>
                  <a:lnTo>
                    <a:pt x="822389" y="186309"/>
                  </a:lnTo>
                  <a:lnTo>
                    <a:pt x="819817" y="179546"/>
                  </a:lnTo>
                  <a:lnTo>
                    <a:pt x="824103" y="175927"/>
                  </a:lnTo>
                  <a:lnTo>
                    <a:pt x="817436" y="166687"/>
                  </a:lnTo>
                  <a:lnTo>
                    <a:pt x="809149" y="170974"/>
                  </a:lnTo>
                  <a:lnTo>
                    <a:pt x="799433" y="152400"/>
                  </a:lnTo>
                  <a:lnTo>
                    <a:pt x="793909" y="155734"/>
                  </a:lnTo>
                  <a:lnTo>
                    <a:pt x="792099" y="149828"/>
                  </a:lnTo>
                  <a:lnTo>
                    <a:pt x="795242" y="148495"/>
                  </a:lnTo>
                  <a:lnTo>
                    <a:pt x="794385" y="143351"/>
                  </a:lnTo>
                  <a:lnTo>
                    <a:pt x="820579" y="118300"/>
                  </a:lnTo>
                  <a:lnTo>
                    <a:pt x="814007" y="84391"/>
                  </a:lnTo>
                  <a:lnTo>
                    <a:pt x="820198" y="82010"/>
                  </a:lnTo>
                  <a:lnTo>
                    <a:pt x="824675" y="75152"/>
                  </a:lnTo>
                  <a:lnTo>
                    <a:pt x="822579" y="69628"/>
                  </a:lnTo>
                  <a:lnTo>
                    <a:pt x="812483" y="70485"/>
                  </a:lnTo>
                  <a:lnTo>
                    <a:pt x="822674" y="55054"/>
                  </a:lnTo>
                  <a:lnTo>
                    <a:pt x="832009" y="48101"/>
                  </a:lnTo>
                  <a:lnTo>
                    <a:pt x="849535" y="44196"/>
                  </a:lnTo>
                  <a:lnTo>
                    <a:pt x="862870" y="34290"/>
                  </a:lnTo>
                  <a:lnTo>
                    <a:pt x="870680" y="32385"/>
                  </a:lnTo>
                  <a:lnTo>
                    <a:pt x="885444" y="14192"/>
                  </a:lnTo>
                  <a:lnTo>
                    <a:pt x="893540" y="9525"/>
                  </a:lnTo>
                  <a:lnTo>
                    <a:pt x="908590" y="11906"/>
                  </a:lnTo>
                  <a:lnTo>
                    <a:pt x="926402" y="10477"/>
                  </a:lnTo>
                  <a:lnTo>
                    <a:pt x="950404" y="19621"/>
                  </a:lnTo>
                  <a:lnTo>
                    <a:pt x="960215" y="28289"/>
                  </a:lnTo>
                  <a:lnTo>
                    <a:pt x="957358" y="34766"/>
                  </a:lnTo>
                  <a:lnTo>
                    <a:pt x="966502" y="37433"/>
                  </a:lnTo>
                  <a:lnTo>
                    <a:pt x="978122" y="35528"/>
                  </a:lnTo>
                  <a:lnTo>
                    <a:pt x="986885" y="56007"/>
                  </a:lnTo>
                  <a:lnTo>
                    <a:pt x="990029" y="54197"/>
                  </a:lnTo>
                  <a:lnTo>
                    <a:pt x="998887" y="89059"/>
                  </a:lnTo>
                  <a:lnTo>
                    <a:pt x="1013079" y="84201"/>
                  </a:lnTo>
                  <a:lnTo>
                    <a:pt x="1032701" y="82677"/>
                  </a:lnTo>
                  <a:lnTo>
                    <a:pt x="1054132" y="74581"/>
                  </a:lnTo>
                  <a:lnTo>
                    <a:pt x="1105948" y="64770"/>
                  </a:lnTo>
                  <a:lnTo>
                    <a:pt x="1182243" y="77914"/>
                  </a:lnTo>
                  <a:lnTo>
                    <a:pt x="1241679" y="66770"/>
                  </a:lnTo>
                  <a:lnTo>
                    <a:pt x="1266158" y="65341"/>
                  </a:lnTo>
                  <a:lnTo>
                    <a:pt x="1296734" y="58102"/>
                  </a:lnTo>
                  <a:lnTo>
                    <a:pt x="1297781" y="80677"/>
                  </a:lnTo>
                  <a:lnTo>
                    <a:pt x="1300544" y="80010"/>
                  </a:lnTo>
                  <a:lnTo>
                    <a:pt x="1302163" y="84582"/>
                  </a:lnTo>
                  <a:lnTo>
                    <a:pt x="1299686" y="85344"/>
                  </a:lnTo>
                  <a:lnTo>
                    <a:pt x="1307306" y="95250"/>
                  </a:lnTo>
                  <a:lnTo>
                    <a:pt x="1300734" y="101632"/>
                  </a:lnTo>
                  <a:lnTo>
                    <a:pt x="1307973" y="120015"/>
                  </a:lnTo>
                  <a:lnTo>
                    <a:pt x="1317117" y="116300"/>
                  </a:lnTo>
                  <a:lnTo>
                    <a:pt x="1329785" y="172688"/>
                  </a:lnTo>
                  <a:lnTo>
                    <a:pt x="1323975" y="176689"/>
                  </a:lnTo>
                  <a:lnTo>
                    <a:pt x="1325594" y="186976"/>
                  </a:lnTo>
                  <a:lnTo>
                    <a:pt x="1323404" y="187452"/>
                  </a:lnTo>
                  <a:lnTo>
                    <a:pt x="1322451" y="195453"/>
                  </a:lnTo>
                  <a:lnTo>
                    <a:pt x="1293971" y="207169"/>
                  </a:lnTo>
                  <a:lnTo>
                    <a:pt x="1268349" y="211931"/>
                  </a:lnTo>
                  <a:lnTo>
                    <a:pt x="1268825" y="217170"/>
                  </a:lnTo>
                  <a:lnTo>
                    <a:pt x="1260539" y="220599"/>
                  </a:lnTo>
                  <a:lnTo>
                    <a:pt x="1264825" y="230410"/>
                  </a:lnTo>
                  <a:lnTo>
                    <a:pt x="1268254" y="230600"/>
                  </a:lnTo>
                  <a:lnTo>
                    <a:pt x="1273969" y="240792"/>
                  </a:lnTo>
                  <a:lnTo>
                    <a:pt x="1280922" y="237363"/>
                  </a:lnTo>
                  <a:lnTo>
                    <a:pt x="1279684" y="246793"/>
                  </a:lnTo>
                  <a:lnTo>
                    <a:pt x="1281779" y="249745"/>
                  </a:lnTo>
                  <a:lnTo>
                    <a:pt x="1273683" y="255079"/>
                  </a:lnTo>
                  <a:lnTo>
                    <a:pt x="1276826" y="259366"/>
                  </a:lnTo>
                  <a:lnTo>
                    <a:pt x="1276255" y="271272"/>
                  </a:lnTo>
                  <a:lnTo>
                    <a:pt x="1273588" y="272510"/>
                  </a:lnTo>
                  <a:lnTo>
                    <a:pt x="1279208" y="282988"/>
                  </a:lnTo>
                  <a:lnTo>
                    <a:pt x="1273493" y="289274"/>
                  </a:lnTo>
                  <a:lnTo>
                    <a:pt x="1280731" y="316897"/>
                  </a:lnTo>
                  <a:lnTo>
                    <a:pt x="1278160" y="317754"/>
                  </a:lnTo>
                  <a:lnTo>
                    <a:pt x="1280731" y="337661"/>
                  </a:lnTo>
                  <a:lnTo>
                    <a:pt x="1275112" y="338137"/>
                  </a:lnTo>
                  <a:lnTo>
                    <a:pt x="1276445" y="358426"/>
                  </a:lnTo>
                  <a:lnTo>
                    <a:pt x="1255967" y="363664"/>
                  </a:lnTo>
                  <a:lnTo>
                    <a:pt x="1257872" y="369761"/>
                  </a:lnTo>
                  <a:lnTo>
                    <a:pt x="1236917" y="374237"/>
                  </a:lnTo>
                  <a:lnTo>
                    <a:pt x="1244727" y="428244"/>
                  </a:lnTo>
                  <a:lnTo>
                    <a:pt x="1260539" y="479203"/>
                  </a:lnTo>
                  <a:lnTo>
                    <a:pt x="1263777" y="482822"/>
                  </a:lnTo>
                  <a:lnTo>
                    <a:pt x="1267873" y="480631"/>
                  </a:lnTo>
                  <a:lnTo>
                    <a:pt x="1270064" y="484537"/>
                  </a:lnTo>
                  <a:lnTo>
                    <a:pt x="1282922" y="480917"/>
                  </a:lnTo>
                  <a:lnTo>
                    <a:pt x="1284732" y="484727"/>
                  </a:lnTo>
                  <a:lnTo>
                    <a:pt x="1306639" y="479584"/>
                  </a:lnTo>
                  <a:lnTo>
                    <a:pt x="1307878" y="483108"/>
                  </a:lnTo>
                  <a:lnTo>
                    <a:pt x="1317308" y="481584"/>
                  </a:lnTo>
                  <a:lnTo>
                    <a:pt x="1320165" y="486632"/>
                  </a:lnTo>
                  <a:lnTo>
                    <a:pt x="1323499" y="485870"/>
                  </a:lnTo>
                  <a:lnTo>
                    <a:pt x="1341692" y="526542"/>
                  </a:lnTo>
                  <a:lnTo>
                    <a:pt x="1324737" y="538067"/>
                  </a:lnTo>
                  <a:lnTo>
                    <a:pt x="1308259" y="561213"/>
                  </a:lnTo>
                  <a:lnTo>
                    <a:pt x="1291304" y="572929"/>
                  </a:lnTo>
                  <a:lnTo>
                    <a:pt x="1264825" y="583787"/>
                  </a:lnTo>
                  <a:lnTo>
                    <a:pt x="1275017" y="622649"/>
                  </a:lnTo>
                  <a:lnTo>
                    <a:pt x="1270921" y="623221"/>
                  </a:lnTo>
                  <a:lnTo>
                    <a:pt x="1270064" y="638937"/>
                  </a:lnTo>
                  <a:lnTo>
                    <a:pt x="1291304" y="636461"/>
                  </a:lnTo>
                  <a:lnTo>
                    <a:pt x="1292638" y="659701"/>
                  </a:lnTo>
                  <a:lnTo>
                    <a:pt x="1301877" y="661702"/>
                  </a:lnTo>
                  <a:lnTo>
                    <a:pt x="1305306" y="645033"/>
                  </a:lnTo>
                  <a:lnTo>
                    <a:pt x="1320832" y="653034"/>
                  </a:lnTo>
                  <a:lnTo>
                    <a:pt x="1349312" y="654748"/>
                  </a:lnTo>
                  <a:lnTo>
                    <a:pt x="1356836" y="691039"/>
                  </a:lnTo>
                  <a:lnTo>
                    <a:pt x="1359980" y="723709"/>
                  </a:lnTo>
                  <a:lnTo>
                    <a:pt x="1366171" y="722757"/>
                  </a:lnTo>
                  <a:lnTo>
                    <a:pt x="1369695" y="737997"/>
                  </a:lnTo>
                  <a:lnTo>
                    <a:pt x="1401699" y="737045"/>
                  </a:lnTo>
                  <a:lnTo>
                    <a:pt x="1415225" y="732187"/>
                  </a:lnTo>
                  <a:lnTo>
                    <a:pt x="1416748" y="739045"/>
                  </a:lnTo>
                  <a:lnTo>
                    <a:pt x="1446086" y="728377"/>
                  </a:lnTo>
                  <a:lnTo>
                    <a:pt x="1444085" y="719995"/>
                  </a:lnTo>
                  <a:lnTo>
                    <a:pt x="1447895" y="718947"/>
                  </a:lnTo>
                  <a:lnTo>
                    <a:pt x="1447229" y="715613"/>
                  </a:lnTo>
                  <a:lnTo>
                    <a:pt x="1472946" y="710374"/>
                  </a:lnTo>
                  <a:lnTo>
                    <a:pt x="1481804" y="719042"/>
                  </a:lnTo>
                  <a:lnTo>
                    <a:pt x="1482947" y="725233"/>
                  </a:lnTo>
                  <a:lnTo>
                    <a:pt x="1494187" y="726091"/>
                  </a:lnTo>
                  <a:lnTo>
                    <a:pt x="1494472" y="729996"/>
                  </a:lnTo>
                  <a:lnTo>
                    <a:pt x="1497997" y="730091"/>
                  </a:lnTo>
                  <a:lnTo>
                    <a:pt x="1497902" y="732091"/>
                  </a:lnTo>
                  <a:lnTo>
                    <a:pt x="1506855" y="731329"/>
                  </a:lnTo>
                  <a:lnTo>
                    <a:pt x="1513046" y="750094"/>
                  </a:lnTo>
                  <a:lnTo>
                    <a:pt x="1518380" y="748474"/>
                  </a:lnTo>
                  <a:lnTo>
                    <a:pt x="1520190" y="754475"/>
                  </a:lnTo>
                  <a:lnTo>
                    <a:pt x="1524000" y="753523"/>
                  </a:lnTo>
                  <a:lnTo>
                    <a:pt x="1526286" y="759619"/>
                  </a:lnTo>
                  <a:lnTo>
                    <a:pt x="1522000" y="763524"/>
                  </a:lnTo>
                  <a:lnTo>
                    <a:pt x="1522952" y="766286"/>
                  </a:lnTo>
                  <a:lnTo>
                    <a:pt x="1530382" y="763810"/>
                  </a:lnTo>
                  <a:lnTo>
                    <a:pt x="1536192" y="786289"/>
                  </a:lnTo>
                  <a:lnTo>
                    <a:pt x="1538954" y="785813"/>
                  </a:lnTo>
                  <a:lnTo>
                    <a:pt x="1542574" y="803148"/>
                  </a:lnTo>
                  <a:lnTo>
                    <a:pt x="1541336" y="811911"/>
                  </a:lnTo>
                  <a:lnTo>
                    <a:pt x="1545527" y="811721"/>
                  </a:lnTo>
                  <a:lnTo>
                    <a:pt x="1547336" y="818864"/>
                  </a:lnTo>
                  <a:lnTo>
                    <a:pt x="1536097" y="829246"/>
                  </a:lnTo>
                  <a:lnTo>
                    <a:pt x="1521714" y="836009"/>
                  </a:lnTo>
                  <a:lnTo>
                    <a:pt x="1522762" y="838200"/>
                  </a:lnTo>
                  <a:lnTo>
                    <a:pt x="1501521" y="854107"/>
                  </a:lnTo>
                  <a:lnTo>
                    <a:pt x="1489234" y="857821"/>
                  </a:lnTo>
                  <a:lnTo>
                    <a:pt x="1485614" y="860012"/>
                  </a:lnTo>
                  <a:lnTo>
                    <a:pt x="1486281" y="863251"/>
                  </a:lnTo>
                  <a:lnTo>
                    <a:pt x="1459325" y="872776"/>
                  </a:lnTo>
                  <a:lnTo>
                    <a:pt x="1461992" y="897064"/>
                  </a:lnTo>
                  <a:lnTo>
                    <a:pt x="1464088" y="896588"/>
                  </a:lnTo>
                  <a:lnTo>
                    <a:pt x="1465136" y="905256"/>
                  </a:lnTo>
                  <a:lnTo>
                    <a:pt x="1468469" y="905542"/>
                  </a:lnTo>
                  <a:lnTo>
                    <a:pt x="1472851" y="936688"/>
                  </a:lnTo>
                  <a:lnTo>
                    <a:pt x="1469898" y="937165"/>
                  </a:lnTo>
                  <a:lnTo>
                    <a:pt x="1471708" y="945166"/>
                  </a:lnTo>
                  <a:lnTo>
                    <a:pt x="1462754" y="946595"/>
                  </a:lnTo>
                  <a:lnTo>
                    <a:pt x="1440180" y="944499"/>
                  </a:lnTo>
                  <a:lnTo>
                    <a:pt x="1441609" y="932974"/>
                  </a:lnTo>
                  <a:lnTo>
                    <a:pt x="1433608" y="934783"/>
                  </a:lnTo>
                  <a:lnTo>
                    <a:pt x="1432560" y="937355"/>
                  </a:lnTo>
                  <a:lnTo>
                    <a:pt x="1413986" y="936879"/>
                  </a:lnTo>
                  <a:lnTo>
                    <a:pt x="1409986" y="926306"/>
                  </a:lnTo>
                  <a:lnTo>
                    <a:pt x="1401604" y="929449"/>
                  </a:lnTo>
                  <a:lnTo>
                    <a:pt x="1397508" y="919448"/>
                  </a:lnTo>
                  <a:lnTo>
                    <a:pt x="1389412" y="922496"/>
                  </a:lnTo>
                  <a:lnTo>
                    <a:pt x="1383221" y="912400"/>
                  </a:lnTo>
                  <a:lnTo>
                    <a:pt x="1379125" y="922211"/>
                  </a:lnTo>
                  <a:lnTo>
                    <a:pt x="1366552" y="938022"/>
                  </a:lnTo>
                  <a:lnTo>
                    <a:pt x="1369695" y="946213"/>
                  </a:lnTo>
                  <a:lnTo>
                    <a:pt x="1359027" y="959548"/>
                  </a:lnTo>
                  <a:lnTo>
                    <a:pt x="1354741" y="962787"/>
                  </a:lnTo>
                  <a:lnTo>
                    <a:pt x="1348454" y="954596"/>
                  </a:lnTo>
                  <a:lnTo>
                    <a:pt x="1338358" y="953929"/>
                  </a:lnTo>
                  <a:lnTo>
                    <a:pt x="1336453" y="978789"/>
                  </a:lnTo>
                  <a:lnTo>
                    <a:pt x="1339310" y="979265"/>
                  </a:lnTo>
                  <a:lnTo>
                    <a:pt x="1337501" y="982313"/>
                  </a:lnTo>
                  <a:lnTo>
                    <a:pt x="1314545" y="997839"/>
                  </a:lnTo>
                  <a:lnTo>
                    <a:pt x="1308640" y="1013460"/>
                  </a:lnTo>
                  <a:lnTo>
                    <a:pt x="1304068" y="1015270"/>
                  </a:lnTo>
                  <a:lnTo>
                    <a:pt x="1294447" y="1030510"/>
                  </a:lnTo>
                  <a:lnTo>
                    <a:pt x="1292447" y="1035558"/>
                  </a:lnTo>
                  <a:lnTo>
                    <a:pt x="1295876" y="1039558"/>
                  </a:lnTo>
                  <a:lnTo>
                    <a:pt x="1290352" y="1054227"/>
                  </a:lnTo>
                  <a:lnTo>
                    <a:pt x="1287685" y="1072515"/>
                  </a:lnTo>
                  <a:lnTo>
                    <a:pt x="1281017" y="1072039"/>
                  </a:lnTo>
                  <a:lnTo>
                    <a:pt x="1283303" y="1078039"/>
                  </a:lnTo>
                  <a:lnTo>
                    <a:pt x="1279112" y="1097566"/>
                  </a:lnTo>
                  <a:lnTo>
                    <a:pt x="1284256" y="1108139"/>
                  </a:lnTo>
                  <a:lnTo>
                    <a:pt x="1252823" y="1094899"/>
                  </a:lnTo>
                  <a:lnTo>
                    <a:pt x="1247585" y="1105662"/>
                  </a:lnTo>
                  <a:lnTo>
                    <a:pt x="1235107" y="1100899"/>
                  </a:lnTo>
                  <a:lnTo>
                    <a:pt x="1231297" y="1110520"/>
                  </a:lnTo>
                  <a:lnTo>
                    <a:pt x="1215580" y="1122902"/>
                  </a:lnTo>
                  <a:lnTo>
                    <a:pt x="1209389" y="1137666"/>
                  </a:lnTo>
                  <a:lnTo>
                    <a:pt x="1209199" y="1141095"/>
                  </a:lnTo>
                  <a:lnTo>
                    <a:pt x="1212723" y="1141095"/>
                  </a:lnTo>
                  <a:lnTo>
                    <a:pt x="1211104" y="1149667"/>
                  </a:lnTo>
                  <a:lnTo>
                    <a:pt x="1208342" y="1149763"/>
                  </a:lnTo>
                  <a:lnTo>
                    <a:pt x="1207580" y="1153382"/>
                  </a:lnTo>
                  <a:lnTo>
                    <a:pt x="1192149" y="1149572"/>
                  </a:lnTo>
                  <a:lnTo>
                    <a:pt x="1187577" y="1164812"/>
                  </a:lnTo>
                  <a:lnTo>
                    <a:pt x="1161860" y="1164050"/>
                  </a:lnTo>
                  <a:lnTo>
                    <a:pt x="1160812" y="1177195"/>
                  </a:lnTo>
                  <a:lnTo>
                    <a:pt x="1214247" y="1181767"/>
                  </a:lnTo>
                  <a:lnTo>
                    <a:pt x="1235393" y="1187482"/>
                  </a:lnTo>
                  <a:lnTo>
                    <a:pt x="1234916" y="1189863"/>
                  </a:lnTo>
                  <a:lnTo>
                    <a:pt x="1263491" y="1187387"/>
                  </a:lnTo>
                  <a:lnTo>
                    <a:pt x="1266158" y="1191101"/>
                  </a:lnTo>
                  <a:lnTo>
                    <a:pt x="1260253" y="1195578"/>
                  </a:lnTo>
                  <a:lnTo>
                    <a:pt x="1268921" y="1197769"/>
                  </a:lnTo>
                  <a:lnTo>
                    <a:pt x="1268539" y="1206627"/>
                  </a:lnTo>
                  <a:lnTo>
                    <a:pt x="1258253" y="1219009"/>
                  </a:lnTo>
                  <a:lnTo>
                    <a:pt x="1255871" y="1239774"/>
                  </a:lnTo>
                  <a:lnTo>
                    <a:pt x="1249680" y="1252823"/>
                  </a:lnTo>
                  <a:lnTo>
                    <a:pt x="1232059" y="1254823"/>
                  </a:lnTo>
                  <a:lnTo>
                    <a:pt x="1223201" y="1260157"/>
                  </a:lnTo>
                  <a:lnTo>
                    <a:pt x="1209199" y="1263110"/>
                  </a:lnTo>
                  <a:lnTo>
                    <a:pt x="1171099" y="1255966"/>
                  </a:lnTo>
                  <a:lnTo>
                    <a:pt x="1157002" y="1255966"/>
                  </a:lnTo>
                  <a:lnTo>
                    <a:pt x="1159383" y="1258443"/>
                  </a:lnTo>
                  <a:lnTo>
                    <a:pt x="1159097" y="1269587"/>
                  </a:lnTo>
                  <a:lnTo>
                    <a:pt x="1164812" y="1276255"/>
                  </a:lnTo>
                  <a:lnTo>
                    <a:pt x="1166051" y="1296067"/>
                  </a:lnTo>
                  <a:lnTo>
                    <a:pt x="1195578" y="1297305"/>
                  </a:lnTo>
                  <a:lnTo>
                    <a:pt x="1191006" y="1288066"/>
                  </a:lnTo>
                  <a:lnTo>
                    <a:pt x="1198150" y="1295590"/>
                  </a:lnTo>
                  <a:lnTo>
                    <a:pt x="1201674" y="1295686"/>
                  </a:lnTo>
                  <a:lnTo>
                    <a:pt x="1203293" y="1305020"/>
                  </a:lnTo>
                  <a:lnTo>
                    <a:pt x="1207675" y="1302734"/>
                  </a:lnTo>
                  <a:lnTo>
                    <a:pt x="1213295" y="1311783"/>
                  </a:lnTo>
                  <a:lnTo>
                    <a:pt x="1213295" y="1325880"/>
                  </a:lnTo>
                  <a:lnTo>
                    <a:pt x="1210723" y="1331881"/>
                  </a:lnTo>
                  <a:lnTo>
                    <a:pt x="1205960" y="1332738"/>
                  </a:lnTo>
                  <a:lnTo>
                    <a:pt x="1207961" y="1344073"/>
                  </a:lnTo>
                  <a:lnTo>
                    <a:pt x="1200436" y="1345025"/>
                  </a:lnTo>
                  <a:lnTo>
                    <a:pt x="1200150" y="1350740"/>
                  </a:lnTo>
                  <a:lnTo>
                    <a:pt x="1194149" y="1349407"/>
                  </a:lnTo>
                  <a:lnTo>
                    <a:pt x="1193102" y="1357979"/>
                  </a:lnTo>
                  <a:lnTo>
                    <a:pt x="1188530" y="1356836"/>
                  </a:lnTo>
                  <a:lnTo>
                    <a:pt x="1182053" y="1363504"/>
                  </a:lnTo>
                  <a:lnTo>
                    <a:pt x="1188053" y="1369409"/>
                  </a:lnTo>
                  <a:lnTo>
                    <a:pt x="1179386" y="1378363"/>
                  </a:lnTo>
                  <a:lnTo>
                    <a:pt x="1177195" y="1377220"/>
                  </a:lnTo>
                  <a:lnTo>
                    <a:pt x="1181767" y="1384268"/>
                  </a:lnTo>
                  <a:lnTo>
                    <a:pt x="1175766" y="1387888"/>
                  </a:lnTo>
                  <a:lnTo>
                    <a:pt x="1181481" y="1396460"/>
                  </a:lnTo>
                  <a:lnTo>
                    <a:pt x="1177195" y="1397032"/>
                  </a:lnTo>
                  <a:lnTo>
                    <a:pt x="1175290" y="1400080"/>
                  </a:lnTo>
                  <a:lnTo>
                    <a:pt x="1188339" y="1412462"/>
                  </a:lnTo>
                  <a:lnTo>
                    <a:pt x="1182434" y="1417320"/>
                  </a:lnTo>
                  <a:lnTo>
                    <a:pt x="1187482" y="1424464"/>
                  </a:lnTo>
                  <a:lnTo>
                    <a:pt x="1183958" y="1426273"/>
                  </a:lnTo>
                  <a:lnTo>
                    <a:pt x="1179671" y="1419511"/>
                  </a:lnTo>
                  <a:lnTo>
                    <a:pt x="1170718" y="1426464"/>
                  </a:lnTo>
                  <a:lnTo>
                    <a:pt x="1180814" y="1440275"/>
                  </a:lnTo>
                  <a:lnTo>
                    <a:pt x="1156335" y="1461802"/>
                  </a:lnTo>
                  <a:lnTo>
                    <a:pt x="1159859" y="1466279"/>
                  </a:lnTo>
                  <a:lnTo>
                    <a:pt x="1152620" y="1473708"/>
                  </a:lnTo>
                  <a:lnTo>
                    <a:pt x="1154049" y="1475708"/>
                  </a:lnTo>
                  <a:lnTo>
                    <a:pt x="1143095" y="1481614"/>
                  </a:lnTo>
                  <a:lnTo>
                    <a:pt x="1149382" y="1484376"/>
                  </a:lnTo>
                  <a:lnTo>
                    <a:pt x="1146334" y="1487805"/>
                  </a:lnTo>
                  <a:lnTo>
                    <a:pt x="1132237" y="1488091"/>
                  </a:lnTo>
                  <a:lnTo>
                    <a:pt x="1129665" y="1498949"/>
                  </a:lnTo>
                  <a:lnTo>
                    <a:pt x="1125760" y="1494187"/>
                  </a:lnTo>
                  <a:lnTo>
                    <a:pt x="1124617" y="1496758"/>
                  </a:lnTo>
                  <a:lnTo>
                    <a:pt x="1121473" y="1496187"/>
                  </a:lnTo>
                  <a:lnTo>
                    <a:pt x="1120140" y="1502283"/>
                  </a:lnTo>
                  <a:lnTo>
                    <a:pt x="1112044" y="1501045"/>
                  </a:lnTo>
                  <a:lnTo>
                    <a:pt x="1108805" y="1494568"/>
                  </a:lnTo>
                  <a:lnTo>
                    <a:pt x="1106614" y="1497806"/>
                  </a:lnTo>
                  <a:lnTo>
                    <a:pt x="1104233" y="1495711"/>
                  </a:lnTo>
                  <a:lnTo>
                    <a:pt x="1095947" y="1496568"/>
                  </a:lnTo>
                  <a:lnTo>
                    <a:pt x="1092232" y="1492663"/>
                  </a:lnTo>
                  <a:lnTo>
                    <a:pt x="1083278" y="1496663"/>
                  </a:lnTo>
                  <a:lnTo>
                    <a:pt x="1083088" y="1494472"/>
                  </a:lnTo>
                  <a:lnTo>
                    <a:pt x="1063847" y="1489043"/>
                  </a:lnTo>
                  <a:lnTo>
                    <a:pt x="1059180" y="1491234"/>
                  </a:lnTo>
                  <a:lnTo>
                    <a:pt x="1051941" y="1489043"/>
                  </a:lnTo>
                  <a:lnTo>
                    <a:pt x="1048988" y="1489234"/>
                  </a:lnTo>
                  <a:lnTo>
                    <a:pt x="1048036" y="1493615"/>
                  </a:lnTo>
                  <a:lnTo>
                    <a:pt x="1044702" y="1491520"/>
                  </a:lnTo>
                  <a:lnTo>
                    <a:pt x="1037463" y="1496949"/>
                  </a:lnTo>
                  <a:lnTo>
                    <a:pt x="1041845" y="1502569"/>
                  </a:lnTo>
                  <a:lnTo>
                    <a:pt x="1039654" y="1503997"/>
                  </a:lnTo>
                  <a:lnTo>
                    <a:pt x="1036892" y="1499711"/>
                  </a:lnTo>
                  <a:lnTo>
                    <a:pt x="1032796" y="1499045"/>
                  </a:lnTo>
                  <a:lnTo>
                    <a:pt x="1033081" y="1501902"/>
                  </a:lnTo>
                  <a:lnTo>
                    <a:pt x="1029843" y="1500188"/>
                  </a:lnTo>
                  <a:lnTo>
                    <a:pt x="1026986" y="1504093"/>
                  </a:lnTo>
                  <a:lnTo>
                    <a:pt x="1012412" y="1544764"/>
                  </a:lnTo>
                  <a:lnTo>
                    <a:pt x="1014889" y="1556956"/>
                  </a:lnTo>
                  <a:lnTo>
                    <a:pt x="1006412" y="1558385"/>
                  </a:lnTo>
                  <a:lnTo>
                    <a:pt x="1000792" y="1593342"/>
                  </a:lnTo>
                  <a:lnTo>
                    <a:pt x="994600" y="1603153"/>
                  </a:lnTo>
                  <a:lnTo>
                    <a:pt x="1002030" y="1617631"/>
                  </a:lnTo>
                  <a:lnTo>
                    <a:pt x="1004221" y="1631251"/>
                  </a:lnTo>
                  <a:lnTo>
                    <a:pt x="1002697" y="1636966"/>
                  </a:lnTo>
                  <a:lnTo>
                    <a:pt x="987552" y="1647444"/>
                  </a:lnTo>
                  <a:lnTo>
                    <a:pt x="989838" y="1649825"/>
                  </a:lnTo>
                  <a:lnTo>
                    <a:pt x="998315" y="1647920"/>
                  </a:lnTo>
                  <a:lnTo>
                    <a:pt x="982694" y="1690021"/>
                  </a:lnTo>
                  <a:lnTo>
                    <a:pt x="986695" y="1713262"/>
                  </a:lnTo>
                  <a:lnTo>
                    <a:pt x="982313" y="1716310"/>
                  </a:lnTo>
                  <a:lnTo>
                    <a:pt x="957548" y="1684687"/>
                  </a:lnTo>
                  <a:lnTo>
                    <a:pt x="945928" y="1679734"/>
                  </a:lnTo>
                  <a:lnTo>
                    <a:pt x="948785" y="1672685"/>
                  </a:lnTo>
                  <a:lnTo>
                    <a:pt x="946309" y="1667161"/>
                  </a:lnTo>
                  <a:lnTo>
                    <a:pt x="932212" y="1669828"/>
                  </a:lnTo>
                  <a:lnTo>
                    <a:pt x="921734" y="1665827"/>
                  </a:lnTo>
                  <a:lnTo>
                    <a:pt x="919067" y="1661827"/>
                  </a:lnTo>
                  <a:lnTo>
                    <a:pt x="921163" y="1656016"/>
                  </a:lnTo>
                  <a:lnTo>
                    <a:pt x="916972" y="1655350"/>
                  </a:lnTo>
                  <a:lnTo>
                    <a:pt x="913162" y="1646396"/>
                  </a:lnTo>
                  <a:lnTo>
                    <a:pt x="908114" y="1642015"/>
                  </a:lnTo>
                  <a:lnTo>
                    <a:pt x="905732" y="1632966"/>
                  </a:lnTo>
                  <a:lnTo>
                    <a:pt x="901732" y="1630871"/>
                  </a:lnTo>
                  <a:lnTo>
                    <a:pt x="891540" y="1641443"/>
                  </a:lnTo>
                  <a:lnTo>
                    <a:pt x="876491" y="1673352"/>
                  </a:lnTo>
                  <a:lnTo>
                    <a:pt x="879253" y="1672780"/>
                  </a:lnTo>
                  <a:lnTo>
                    <a:pt x="863156" y="1695164"/>
                  </a:lnTo>
                  <a:lnTo>
                    <a:pt x="865251" y="1708595"/>
                  </a:lnTo>
                  <a:lnTo>
                    <a:pt x="863346" y="1714976"/>
                  </a:lnTo>
                  <a:lnTo>
                    <a:pt x="852773" y="1726597"/>
                  </a:lnTo>
                  <a:lnTo>
                    <a:pt x="834390" y="1730883"/>
                  </a:lnTo>
                  <a:lnTo>
                    <a:pt x="799529" y="1728788"/>
                  </a:lnTo>
                  <a:lnTo>
                    <a:pt x="784479" y="1722691"/>
                  </a:lnTo>
                  <a:lnTo>
                    <a:pt x="775811" y="1713547"/>
                  </a:lnTo>
                  <a:lnTo>
                    <a:pt x="756380" y="1700498"/>
                  </a:lnTo>
                  <a:lnTo>
                    <a:pt x="718947" y="1699450"/>
                  </a:lnTo>
                  <a:lnTo>
                    <a:pt x="716090" y="1710690"/>
                  </a:lnTo>
                  <a:lnTo>
                    <a:pt x="705707" y="1723454"/>
                  </a:lnTo>
                  <a:lnTo>
                    <a:pt x="704945" y="1732312"/>
                  </a:lnTo>
                  <a:lnTo>
                    <a:pt x="692563" y="1714976"/>
                  </a:lnTo>
                  <a:lnTo>
                    <a:pt x="686848" y="1691545"/>
                  </a:lnTo>
                  <a:lnTo>
                    <a:pt x="680180" y="1681448"/>
                  </a:lnTo>
                  <a:lnTo>
                    <a:pt x="671894" y="1677257"/>
                  </a:lnTo>
                  <a:lnTo>
                    <a:pt x="648462" y="1674019"/>
                  </a:lnTo>
                  <a:lnTo>
                    <a:pt x="626269" y="1651635"/>
                  </a:lnTo>
                  <a:lnTo>
                    <a:pt x="611410" y="1642586"/>
                  </a:lnTo>
                  <a:lnTo>
                    <a:pt x="601694" y="1638586"/>
                  </a:lnTo>
                  <a:lnTo>
                    <a:pt x="592074" y="1638490"/>
                  </a:lnTo>
                  <a:lnTo>
                    <a:pt x="560451" y="1645920"/>
                  </a:lnTo>
                  <a:lnTo>
                    <a:pt x="524923" y="1647730"/>
                  </a:lnTo>
                  <a:lnTo>
                    <a:pt x="496824" y="1626775"/>
                  </a:lnTo>
                  <a:lnTo>
                    <a:pt x="491109" y="1605820"/>
                  </a:lnTo>
                  <a:lnTo>
                    <a:pt x="476345" y="1577435"/>
                  </a:lnTo>
                  <a:lnTo>
                    <a:pt x="474916" y="1568101"/>
                  </a:lnTo>
                  <a:lnTo>
                    <a:pt x="465582" y="1562100"/>
                  </a:lnTo>
                  <a:lnTo>
                    <a:pt x="462534" y="1542288"/>
                  </a:lnTo>
                  <a:lnTo>
                    <a:pt x="463391" y="1527715"/>
                  </a:lnTo>
                  <a:lnTo>
                    <a:pt x="460534" y="1518380"/>
                  </a:lnTo>
                  <a:lnTo>
                    <a:pt x="470630" y="1492567"/>
                  </a:lnTo>
                  <a:lnTo>
                    <a:pt x="464344" y="1481614"/>
                  </a:lnTo>
                  <a:lnTo>
                    <a:pt x="464153" y="1463802"/>
                  </a:lnTo>
                  <a:lnTo>
                    <a:pt x="457581" y="1451705"/>
                  </a:lnTo>
                  <a:lnTo>
                    <a:pt x="445961" y="1439513"/>
                  </a:lnTo>
                  <a:lnTo>
                    <a:pt x="418148" y="1442275"/>
                  </a:lnTo>
                  <a:lnTo>
                    <a:pt x="407289" y="1439799"/>
                  </a:lnTo>
                  <a:lnTo>
                    <a:pt x="399860" y="1447514"/>
                  </a:lnTo>
                  <a:lnTo>
                    <a:pt x="390620" y="1449514"/>
                  </a:lnTo>
                  <a:lnTo>
                    <a:pt x="388620" y="1431893"/>
                  </a:lnTo>
                  <a:lnTo>
                    <a:pt x="392811" y="1422845"/>
                  </a:lnTo>
                  <a:lnTo>
                    <a:pt x="391954" y="1416939"/>
                  </a:lnTo>
                  <a:lnTo>
                    <a:pt x="399383" y="1407033"/>
                  </a:lnTo>
                  <a:lnTo>
                    <a:pt x="394525" y="1392269"/>
                  </a:lnTo>
                  <a:lnTo>
                    <a:pt x="395859" y="1381601"/>
                  </a:lnTo>
                  <a:lnTo>
                    <a:pt x="405956" y="1370933"/>
                  </a:lnTo>
                  <a:lnTo>
                    <a:pt x="409480" y="1359503"/>
                  </a:lnTo>
                  <a:lnTo>
                    <a:pt x="406432" y="1343882"/>
                  </a:lnTo>
                  <a:lnTo>
                    <a:pt x="402812" y="1342072"/>
                  </a:lnTo>
                  <a:lnTo>
                    <a:pt x="397954" y="1327690"/>
                  </a:lnTo>
                  <a:lnTo>
                    <a:pt x="399860" y="1300448"/>
                  </a:lnTo>
                  <a:lnTo>
                    <a:pt x="394525" y="1290256"/>
                  </a:lnTo>
                  <a:lnTo>
                    <a:pt x="393859" y="1269682"/>
                  </a:lnTo>
                  <a:lnTo>
                    <a:pt x="385667" y="1255205"/>
                  </a:lnTo>
                  <a:lnTo>
                    <a:pt x="370808" y="1253680"/>
                  </a:lnTo>
                  <a:lnTo>
                    <a:pt x="351663" y="1229582"/>
                  </a:lnTo>
                  <a:lnTo>
                    <a:pt x="331756" y="1224820"/>
                  </a:lnTo>
                  <a:lnTo>
                    <a:pt x="324803" y="1215485"/>
                  </a:lnTo>
                  <a:lnTo>
                    <a:pt x="315563" y="1217581"/>
                  </a:lnTo>
                  <a:lnTo>
                    <a:pt x="312611" y="1223200"/>
                  </a:lnTo>
                  <a:lnTo>
                    <a:pt x="313468" y="1232345"/>
                  </a:lnTo>
                  <a:lnTo>
                    <a:pt x="282226" y="1231011"/>
                  </a:lnTo>
                  <a:lnTo>
                    <a:pt x="266700" y="1218057"/>
                  </a:lnTo>
                  <a:lnTo>
                    <a:pt x="252794" y="1198055"/>
                  </a:lnTo>
                  <a:lnTo>
                    <a:pt x="188119" y="1156716"/>
                  </a:lnTo>
                  <a:lnTo>
                    <a:pt x="169926" y="1161574"/>
                  </a:lnTo>
                  <a:lnTo>
                    <a:pt x="166402" y="1164336"/>
                  </a:lnTo>
                  <a:lnTo>
                    <a:pt x="161354" y="1176719"/>
                  </a:lnTo>
                  <a:lnTo>
                    <a:pt x="154972" y="1180529"/>
                  </a:lnTo>
                  <a:lnTo>
                    <a:pt x="130969" y="1181290"/>
                  </a:lnTo>
                  <a:lnTo>
                    <a:pt x="112490" y="1174718"/>
                  </a:lnTo>
                  <a:lnTo>
                    <a:pt x="110109" y="1185481"/>
                  </a:lnTo>
                  <a:lnTo>
                    <a:pt x="85916" y="1194530"/>
                  </a:lnTo>
                  <a:lnTo>
                    <a:pt x="78867" y="1194149"/>
                  </a:lnTo>
                  <a:lnTo>
                    <a:pt x="67151" y="1182338"/>
                  </a:lnTo>
                  <a:lnTo>
                    <a:pt x="60293" y="1181005"/>
                  </a:lnTo>
                  <a:lnTo>
                    <a:pt x="50387" y="1166146"/>
                  </a:lnTo>
                  <a:lnTo>
                    <a:pt x="39815" y="1163764"/>
                  </a:lnTo>
                  <a:close/>
                  <a:moveTo>
                    <a:pt x="423196" y="1256538"/>
                  </a:moveTo>
                  <a:lnTo>
                    <a:pt x="427482" y="1255490"/>
                  </a:lnTo>
                  <a:lnTo>
                    <a:pt x="428339" y="1251871"/>
                  </a:lnTo>
                  <a:lnTo>
                    <a:pt x="423196" y="1256538"/>
                  </a:lnTo>
                  <a:close/>
                  <a:moveTo>
                    <a:pt x="369284" y="1220724"/>
                  </a:moveTo>
                  <a:lnTo>
                    <a:pt x="362712" y="1215485"/>
                  </a:lnTo>
                  <a:lnTo>
                    <a:pt x="360426" y="1215199"/>
                  </a:lnTo>
                  <a:lnTo>
                    <a:pt x="364522" y="1217676"/>
                  </a:lnTo>
                  <a:lnTo>
                    <a:pt x="363569" y="1221962"/>
                  </a:lnTo>
                  <a:lnTo>
                    <a:pt x="368522" y="1225010"/>
                  </a:lnTo>
                  <a:lnTo>
                    <a:pt x="369284" y="1220724"/>
                  </a:lnTo>
                  <a:close/>
                  <a:moveTo>
                    <a:pt x="330994" y="1220629"/>
                  </a:moveTo>
                  <a:lnTo>
                    <a:pt x="338804" y="1217866"/>
                  </a:lnTo>
                  <a:lnTo>
                    <a:pt x="338519" y="1215199"/>
                  </a:lnTo>
                  <a:lnTo>
                    <a:pt x="333375" y="1216914"/>
                  </a:lnTo>
                  <a:lnTo>
                    <a:pt x="330994" y="12206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9" name="Freihandform: Form 198">
              <a:extLst>
                <a:ext uri="{FF2B5EF4-FFF2-40B4-BE49-F238E27FC236}">
                  <a16:creationId xmlns:a16="http://schemas.microsoft.com/office/drawing/2014/main" id="{F327E930-9439-4202-93F1-BE86B51C3644}"/>
                </a:ext>
              </a:extLst>
            </p:cNvPr>
            <p:cNvSpPr/>
            <p:nvPr/>
          </p:nvSpPr>
          <p:spPr>
            <a:xfrm>
              <a:off x="971859" y="3608864"/>
              <a:ext cx="851400" cy="935550"/>
            </a:xfrm>
            <a:custGeom>
              <a:avLst/>
              <a:gdLst>
                <a:gd name="connsiteX0" fmla="*/ 1304639 w 1638300"/>
                <a:gd name="connsiteY0" fmla="*/ 213551 h 1800225"/>
                <a:gd name="connsiteX1" fmla="*/ 1310926 w 1638300"/>
                <a:gd name="connsiteY1" fmla="*/ 203073 h 1800225"/>
                <a:gd name="connsiteX2" fmla="*/ 1319403 w 1638300"/>
                <a:gd name="connsiteY2" fmla="*/ 204026 h 1800225"/>
                <a:gd name="connsiteX3" fmla="*/ 1317879 w 1638300"/>
                <a:gd name="connsiteY3" fmla="*/ 217170 h 1800225"/>
                <a:gd name="connsiteX4" fmla="*/ 1310830 w 1638300"/>
                <a:gd name="connsiteY4" fmla="*/ 212979 h 1800225"/>
                <a:gd name="connsiteX5" fmla="*/ 1310450 w 1638300"/>
                <a:gd name="connsiteY5" fmla="*/ 215932 h 1800225"/>
                <a:gd name="connsiteX6" fmla="*/ 1307497 w 1638300"/>
                <a:gd name="connsiteY6" fmla="*/ 216218 h 1800225"/>
                <a:gd name="connsiteX7" fmla="*/ 1304639 w 1638300"/>
                <a:gd name="connsiteY7" fmla="*/ 213551 h 1800225"/>
                <a:gd name="connsiteX8" fmla="*/ 9525 w 1638300"/>
                <a:gd name="connsiteY8" fmla="*/ 955263 h 1800225"/>
                <a:gd name="connsiteX9" fmla="*/ 18859 w 1638300"/>
                <a:gd name="connsiteY9" fmla="*/ 949262 h 1800225"/>
                <a:gd name="connsiteX10" fmla="*/ 28861 w 1638300"/>
                <a:gd name="connsiteY10" fmla="*/ 958215 h 1800225"/>
                <a:gd name="connsiteX11" fmla="*/ 38290 w 1638300"/>
                <a:gd name="connsiteY11" fmla="*/ 962692 h 1800225"/>
                <a:gd name="connsiteX12" fmla="*/ 38195 w 1638300"/>
                <a:gd name="connsiteY12" fmla="*/ 937451 h 1800225"/>
                <a:gd name="connsiteX13" fmla="*/ 49530 w 1638300"/>
                <a:gd name="connsiteY13" fmla="*/ 928878 h 1800225"/>
                <a:gd name="connsiteX14" fmla="*/ 67818 w 1638300"/>
                <a:gd name="connsiteY14" fmla="*/ 926021 h 1800225"/>
                <a:gd name="connsiteX15" fmla="*/ 68580 w 1638300"/>
                <a:gd name="connsiteY15" fmla="*/ 903827 h 1800225"/>
                <a:gd name="connsiteX16" fmla="*/ 80867 w 1638300"/>
                <a:gd name="connsiteY16" fmla="*/ 898970 h 1800225"/>
                <a:gd name="connsiteX17" fmla="*/ 97536 w 1638300"/>
                <a:gd name="connsiteY17" fmla="*/ 884111 h 1800225"/>
                <a:gd name="connsiteX18" fmla="*/ 94107 w 1638300"/>
                <a:gd name="connsiteY18" fmla="*/ 882968 h 1800225"/>
                <a:gd name="connsiteX19" fmla="*/ 101346 w 1638300"/>
                <a:gd name="connsiteY19" fmla="*/ 871442 h 1800225"/>
                <a:gd name="connsiteX20" fmla="*/ 93345 w 1638300"/>
                <a:gd name="connsiteY20" fmla="*/ 863346 h 1800225"/>
                <a:gd name="connsiteX21" fmla="*/ 92488 w 1638300"/>
                <a:gd name="connsiteY21" fmla="*/ 856393 h 1800225"/>
                <a:gd name="connsiteX22" fmla="*/ 94583 w 1638300"/>
                <a:gd name="connsiteY22" fmla="*/ 851154 h 1800225"/>
                <a:gd name="connsiteX23" fmla="*/ 93059 w 1638300"/>
                <a:gd name="connsiteY23" fmla="*/ 846297 h 1800225"/>
                <a:gd name="connsiteX24" fmla="*/ 95726 w 1638300"/>
                <a:gd name="connsiteY24" fmla="*/ 845344 h 1800225"/>
                <a:gd name="connsiteX25" fmla="*/ 94869 w 1638300"/>
                <a:gd name="connsiteY25" fmla="*/ 842106 h 1800225"/>
                <a:gd name="connsiteX26" fmla="*/ 98203 w 1638300"/>
                <a:gd name="connsiteY26" fmla="*/ 840963 h 1800225"/>
                <a:gd name="connsiteX27" fmla="*/ 99060 w 1638300"/>
                <a:gd name="connsiteY27" fmla="*/ 836200 h 1800225"/>
                <a:gd name="connsiteX28" fmla="*/ 81058 w 1638300"/>
                <a:gd name="connsiteY28" fmla="*/ 840105 h 1800225"/>
                <a:gd name="connsiteX29" fmla="*/ 85439 w 1638300"/>
                <a:gd name="connsiteY29" fmla="*/ 826104 h 1800225"/>
                <a:gd name="connsiteX30" fmla="*/ 79629 w 1638300"/>
                <a:gd name="connsiteY30" fmla="*/ 823913 h 1800225"/>
                <a:gd name="connsiteX31" fmla="*/ 79629 w 1638300"/>
                <a:gd name="connsiteY31" fmla="*/ 815245 h 1800225"/>
                <a:gd name="connsiteX32" fmla="*/ 84487 w 1638300"/>
                <a:gd name="connsiteY32" fmla="*/ 814483 h 1800225"/>
                <a:gd name="connsiteX33" fmla="*/ 97250 w 1638300"/>
                <a:gd name="connsiteY33" fmla="*/ 797147 h 1800225"/>
                <a:gd name="connsiteX34" fmla="*/ 105251 w 1638300"/>
                <a:gd name="connsiteY34" fmla="*/ 762571 h 1800225"/>
                <a:gd name="connsiteX35" fmla="*/ 111157 w 1638300"/>
                <a:gd name="connsiteY35" fmla="*/ 753904 h 1800225"/>
                <a:gd name="connsiteX36" fmla="*/ 110966 w 1638300"/>
                <a:gd name="connsiteY36" fmla="*/ 748855 h 1800225"/>
                <a:gd name="connsiteX37" fmla="*/ 114205 w 1638300"/>
                <a:gd name="connsiteY37" fmla="*/ 749618 h 1800225"/>
                <a:gd name="connsiteX38" fmla="*/ 124015 w 1638300"/>
                <a:gd name="connsiteY38" fmla="*/ 742760 h 1800225"/>
                <a:gd name="connsiteX39" fmla="*/ 132112 w 1638300"/>
                <a:gd name="connsiteY39" fmla="*/ 749522 h 1800225"/>
                <a:gd name="connsiteX40" fmla="*/ 148018 w 1638300"/>
                <a:gd name="connsiteY40" fmla="*/ 749237 h 1800225"/>
                <a:gd name="connsiteX41" fmla="*/ 148971 w 1638300"/>
                <a:gd name="connsiteY41" fmla="*/ 740473 h 1800225"/>
                <a:gd name="connsiteX42" fmla="*/ 153638 w 1638300"/>
                <a:gd name="connsiteY42" fmla="*/ 732568 h 1800225"/>
                <a:gd name="connsiteX43" fmla="*/ 165830 w 1638300"/>
                <a:gd name="connsiteY43" fmla="*/ 725710 h 1800225"/>
                <a:gd name="connsiteX44" fmla="*/ 176498 w 1638300"/>
                <a:gd name="connsiteY44" fmla="*/ 734568 h 1800225"/>
                <a:gd name="connsiteX45" fmla="*/ 171640 w 1638300"/>
                <a:gd name="connsiteY45" fmla="*/ 745331 h 1800225"/>
                <a:gd name="connsiteX46" fmla="*/ 172593 w 1638300"/>
                <a:gd name="connsiteY46" fmla="*/ 754571 h 1800225"/>
                <a:gd name="connsiteX47" fmla="*/ 168021 w 1638300"/>
                <a:gd name="connsiteY47" fmla="*/ 765810 h 1800225"/>
                <a:gd name="connsiteX48" fmla="*/ 179927 w 1638300"/>
                <a:gd name="connsiteY48" fmla="*/ 778097 h 1800225"/>
                <a:gd name="connsiteX49" fmla="*/ 208883 w 1638300"/>
                <a:gd name="connsiteY49" fmla="*/ 788670 h 1800225"/>
                <a:gd name="connsiteX50" fmla="*/ 222218 w 1638300"/>
                <a:gd name="connsiteY50" fmla="*/ 802005 h 1800225"/>
                <a:gd name="connsiteX51" fmla="*/ 236410 w 1638300"/>
                <a:gd name="connsiteY51" fmla="*/ 806577 h 1800225"/>
                <a:gd name="connsiteX52" fmla="*/ 258318 w 1638300"/>
                <a:gd name="connsiteY52" fmla="*/ 802863 h 1800225"/>
                <a:gd name="connsiteX53" fmla="*/ 289084 w 1638300"/>
                <a:gd name="connsiteY53" fmla="*/ 801529 h 1800225"/>
                <a:gd name="connsiteX54" fmla="*/ 289369 w 1638300"/>
                <a:gd name="connsiteY54" fmla="*/ 803243 h 1800225"/>
                <a:gd name="connsiteX55" fmla="*/ 300418 w 1638300"/>
                <a:gd name="connsiteY55" fmla="*/ 796290 h 1800225"/>
                <a:gd name="connsiteX56" fmla="*/ 313087 w 1638300"/>
                <a:gd name="connsiteY56" fmla="*/ 795052 h 1800225"/>
                <a:gd name="connsiteX57" fmla="*/ 314134 w 1638300"/>
                <a:gd name="connsiteY57" fmla="*/ 790194 h 1800225"/>
                <a:gd name="connsiteX58" fmla="*/ 327946 w 1638300"/>
                <a:gd name="connsiteY58" fmla="*/ 785241 h 1800225"/>
                <a:gd name="connsiteX59" fmla="*/ 331279 w 1638300"/>
                <a:gd name="connsiteY59" fmla="*/ 792289 h 1800225"/>
                <a:gd name="connsiteX60" fmla="*/ 334327 w 1638300"/>
                <a:gd name="connsiteY60" fmla="*/ 791528 h 1800225"/>
                <a:gd name="connsiteX61" fmla="*/ 341662 w 1638300"/>
                <a:gd name="connsiteY61" fmla="*/ 795528 h 1800225"/>
                <a:gd name="connsiteX62" fmla="*/ 349472 w 1638300"/>
                <a:gd name="connsiteY62" fmla="*/ 803243 h 1800225"/>
                <a:gd name="connsiteX63" fmla="*/ 356235 w 1638300"/>
                <a:gd name="connsiteY63" fmla="*/ 795433 h 1800225"/>
                <a:gd name="connsiteX64" fmla="*/ 354521 w 1638300"/>
                <a:gd name="connsiteY64" fmla="*/ 793147 h 1800225"/>
                <a:gd name="connsiteX65" fmla="*/ 357378 w 1638300"/>
                <a:gd name="connsiteY65" fmla="*/ 790099 h 1800225"/>
                <a:gd name="connsiteX66" fmla="*/ 374142 w 1638300"/>
                <a:gd name="connsiteY66" fmla="*/ 781145 h 1800225"/>
                <a:gd name="connsiteX67" fmla="*/ 372523 w 1638300"/>
                <a:gd name="connsiteY67" fmla="*/ 776192 h 1800225"/>
                <a:gd name="connsiteX68" fmla="*/ 376523 w 1638300"/>
                <a:gd name="connsiteY68" fmla="*/ 774764 h 1800225"/>
                <a:gd name="connsiteX69" fmla="*/ 380238 w 1638300"/>
                <a:gd name="connsiteY69" fmla="*/ 764191 h 1800225"/>
                <a:gd name="connsiteX70" fmla="*/ 374904 w 1638300"/>
                <a:gd name="connsiteY70" fmla="*/ 762286 h 1800225"/>
                <a:gd name="connsiteX71" fmla="*/ 375761 w 1638300"/>
                <a:gd name="connsiteY71" fmla="*/ 756381 h 1800225"/>
                <a:gd name="connsiteX72" fmla="*/ 370427 w 1638300"/>
                <a:gd name="connsiteY72" fmla="*/ 756476 h 1800225"/>
                <a:gd name="connsiteX73" fmla="*/ 369951 w 1638300"/>
                <a:gd name="connsiteY73" fmla="*/ 759619 h 1800225"/>
                <a:gd name="connsiteX74" fmla="*/ 362426 w 1638300"/>
                <a:gd name="connsiteY74" fmla="*/ 752951 h 1800225"/>
                <a:gd name="connsiteX75" fmla="*/ 370332 w 1638300"/>
                <a:gd name="connsiteY75" fmla="*/ 736759 h 1800225"/>
                <a:gd name="connsiteX76" fmla="*/ 357283 w 1638300"/>
                <a:gd name="connsiteY76" fmla="*/ 732663 h 1800225"/>
                <a:gd name="connsiteX77" fmla="*/ 359473 w 1638300"/>
                <a:gd name="connsiteY77" fmla="*/ 727139 h 1800225"/>
                <a:gd name="connsiteX78" fmla="*/ 348710 w 1638300"/>
                <a:gd name="connsiteY78" fmla="*/ 720376 h 1800225"/>
                <a:gd name="connsiteX79" fmla="*/ 339090 w 1638300"/>
                <a:gd name="connsiteY79" fmla="*/ 709232 h 1800225"/>
                <a:gd name="connsiteX80" fmla="*/ 347567 w 1638300"/>
                <a:gd name="connsiteY80" fmla="*/ 706850 h 1800225"/>
                <a:gd name="connsiteX81" fmla="*/ 344138 w 1638300"/>
                <a:gd name="connsiteY81" fmla="*/ 699897 h 1800225"/>
                <a:gd name="connsiteX82" fmla="*/ 345472 w 1638300"/>
                <a:gd name="connsiteY82" fmla="*/ 698088 h 1800225"/>
                <a:gd name="connsiteX83" fmla="*/ 341185 w 1638300"/>
                <a:gd name="connsiteY83" fmla="*/ 697802 h 1800225"/>
                <a:gd name="connsiteX84" fmla="*/ 346996 w 1638300"/>
                <a:gd name="connsiteY84" fmla="*/ 690563 h 1800225"/>
                <a:gd name="connsiteX85" fmla="*/ 343948 w 1638300"/>
                <a:gd name="connsiteY85" fmla="*/ 691134 h 1800225"/>
                <a:gd name="connsiteX86" fmla="*/ 343471 w 1638300"/>
                <a:gd name="connsiteY86" fmla="*/ 685705 h 1800225"/>
                <a:gd name="connsiteX87" fmla="*/ 340614 w 1638300"/>
                <a:gd name="connsiteY87" fmla="*/ 685229 h 1800225"/>
                <a:gd name="connsiteX88" fmla="*/ 340423 w 1638300"/>
                <a:gd name="connsiteY88" fmla="*/ 680466 h 1800225"/>
                <a:gd name="connsiteX89" fmla="*/ 336804 w 1638300"/>
                <a:gd name="connsiteY89" fmla="*/ 679228 h 1800225"/>
                <a:gd name="connsiteX90" fmla="*/ 331470 w 1638300"/>
                <a:gd name="connsiteY90" fmla="*/ 666465 h 1800225"/>
                <a:gd name="connsiteX91" fmla="*/ 332613 w 1638300"/>
                <a:gd name="connsiteY91" fmla="*/ 659797 h 1800225"/>
                <a:gd name="connsiteX92" fmla="*/ 339185 w 1638300"/>
                <a:gd name="connsiteY92" fmla="*/ 653987 h 1800225"/>
                <a:gd name="connsiteX93" fmla="*/ 333470 w 1638300"/>
                <a:gd name="connsiteY93" fmla="*/ 651129 h 1800225"/>
                <a:gd name="connsiteX94" fmla="*/ 342138 w 1638300"/>
                <a:gd name="connsiteY94" fmla="*/ 640747 h 1800225"/>
                <a:gd name="connsiteX95" fmla="*/ 333661 w 1638300"/>
                <a:gd name="connsiteY95" fmla="*/ 633413 h 1800225"/>
                <a:gd name="connsiteX96" fmla="*/ 329660 w 1638300"/>
                <a:gd name="connsiteY96" fmla="*/ 635889 h 1800225"/>
                <a:gd name="connsiteX97" fmla="*/ 324231 w 1638300"/>
                <a:gd name="connsiteY97" fmla="*/ 624745 h 1800225"/>
                <a:gd name="connsiteX98" fmla="*/ 321754 w 1638300"/>
                <a:gd name="connsiteY98" fmla="*/ 625412 h 1800225"/>
                <a:gd name="connsiteX99" fmla="*/ 319468 w 1638300"/>
                <a:gd name="connsiteY99" fmla="*/ 619696 h 1800225"/>
                <a:gd name="connsiteX100" fmla="*/ 309562 w 1638300"/>
                <a:gd name="connsiteY100" fmla="*/ 610267 h 1800225"/>
                <a:gd name="connsiteX101" fmla="*/ 302514 w 1638300"/>
                <a:gd name="connsiteY101" fmla="*/ 589693 h 1800225"/>
                <a:gd name="connsiteX102" fmla="*/ 291751 w 1638300"/>
                <a:gd name="connsiteY102" fmla="*/ 572834 h 1800225"/>
                <a:gd name="connsiteX103" fmla="*/ 281559 w 1638300"/>
                <a:gd name="connsiteY103" fmla="*/ 538449 h 1800225"/>
                <a:gd name="connsiteX104" fmla="*/ 286607 w 1638300"/>
                <a:gd name="connsiteY104" fmla="*/ 536163 h 1800225"/>
                <a:gd name="connsiteX105" fmla="*/ 295942 w 1638300"/>
                <a:gd name="connsiteY105" fmla="*/ 538734 h 1800225"/>
                <a:gd name="connsiteX106" fmla="*/ 313182 w 1638300"/>
                <a:gd name="connsiteY106" fmla="*/ 527495 h 1800225"/>
                <a:gd name="connsiteX107" fmla="*/ 317373 w 1638300"/>
                <a:gd name="connsiteY107" fmla="*/ 522541 h 1800225"/>
                <a:gd name="connsiteX108" fmla="*/ 320040 w 1638300"/>
                <a:gd name="connsiteY108" fmla="*/ 510445 h 1800225"/>
                <a:gd name="connsiteX109" fmla="*/ 329565 w 1638300"/>
                <a:gd name="connsiteY109" fmla="*/ 505396 h 1800225"/>
                <a:gd name="connsiteX110" fmla="*/ 330803 w 1638300"/>
                <a:gd name="connsiteY110" fmla="*/ 493014 h 1800225"/>
                <a:gd name="connsiteX111" fmla="*/ 335756 w 1638300"/>
                <a:gd name="connsiteY111" fmla="*/ 488538 h 1800225"/>
                <a:gd name="connsiteX112" fmla="*/ 328898 w 1638300"/>
                <a:gd name="connsiteY112" fmla="*/ 476345 h 1800225"/>
                <a:gd name="connsiteX113" fmla="*/ 331089 w 1638300"/>
                <a:gd name="connsiteY113" fmla="*/ 471583 h 1800225"/>
                <a:gd name="connsiteX114" fmla="*/ 327946 w 1638300"/>
                <a:gd name="connsiteY114" fmla="*/ 464534 h 1800225"/>
                <a:gd name="connsiteX115" fmla="*/ 348329 w 1638300"/>
                <a:gd name="connsiteY115" fmla="*/ 466440 h 1800225"/>
                <a:gd name="connsiteX116" fmla="*/ 362998 w 1638300"/>
                <a:gd name="connsiteY116" fmla="*/ 459772 h 1800225"/>
                <a:gd name="connsiteX117" fmla="*/ 361474 w 1638300"/>
                <a:gd name="connsiteY117" fmla="*/ 454057 h 1800225"/>
                <a:gd name="connsiteX118" fmla="*/ 353758 w 1638300"/>
                <a:gd name="connsiteY118" fmla="*/ 451485 h 1800225"/>
                <a:gd name="connsiteX119" fmla="*/ 348425 w 1638300"/>
                <a:gd name="connsiteY119" fmla="*/ 433387 h 1800225"/>
                <a:gd name="connsiteX120" fmla="*/ 350139 w 1638300"/>
                <a:gd name="connsiteY120" fmla="*/ 423672 h 1800225"/>
                <a:gd name="connsiteX121" fmla="*/ 361283 w 1638300"/>
                <a:gd name="connsiteY121" fmla="*/ 417005 h 1800225"/>
                <a:gd name="connsiteX122" fmla="*/ 364807 w 1638300"/>
                <a:gd name="connsiteY122" fmla="*/ 407194 h 1800225"/>
                <a:gd name="connsiteX123" fmla="*/ 363855 w 1638300"/>
                <a:gd name="connsiteY123" fmla="*/ 398145 h 1800225"/>
                <a:gd name="connsiteX124" fmla="*/ 357854 w 1638300"/>
                <a:gd name="connsiteY124" fmla="*/ 392811 h 1800225"/>
                <a:gd name="connsiteX125" fmla="*/ 359283 w 1638300"/>
                <a:gd name="connsiteY125" fmla="*/ 386429 h 1800225"/>
                <a:gd name="connsiteX126" fmla="*/ 355092 w 1638300"/>
                <a:gd name="connsiteY126" fmla="*/ 385762 h 1800225"/>
                <a:gd name="connsiteX127" fmla="*/ 356902 w 1638300"/>
                <a:gd name="connsiteY127" fmla="*/ 364522 h 1800225"/>
                <a:gd name="connsiteX128" fmla="*/ 325279 w 1638300"/>
                <a:gd name="connsiteY128" fmla="*/ 359664 h 1800225"/>
                <a:gd name="connsiteX129" fmla="*/ 324326 w 1638300"/>
                <a:gd name="connsiteY129" fmla="*/ 367189 h 1800225"/>
                <a:gd name="connsiteX130" fmla="*/ 334423 w 1638300"/>
                <a:gd name="connsiteY130" fmla="*/ 368808 h 1800225"/>
                <a:gd name="connsiteX131" fmla="*/ 330708 w 1638300"/>
                <a:gd name="connsiteY131" fmla="*/ 373856 h 1800225"/>
                <a:gd name="connsiteX132" fmla="*/ 322231 w 1638300"/>
                <a:gd name="connsiteY132" fmla="*/ 378047 h 1800225"/>
                <a:gd name="connsiteX133" fmla="*/ 316611 w 1638300"/>
                <a:gd name="connsiteY133" fmla="*/ 374428 h 1800225"/>
                <a:gd name="connsiteX134" fmla="*/ 321088 w 1638300"/>
                <a:gd name="connsiteY134" fmla="*/ 349377 h 1800225"/>
                <a:gd name="connsiteX135" fmla="*/ 318135 w 1638300"/>
                <a:gd name="connsiteY135" fmla="*/ 347662 h 1800225"/>
                <a:gd name="connsiteX136" fmla="*/ 318802 w 1638300"/>
                <a:gd name="connsiteY136" fmla="*/ 342138 h 1800225"/>
                <a:gd name="connsiteX137" fmla="*/ 314801 w 1638300"/>
                <a:gd name="connsiteY137" fmla="*/ 336709 h 1800225"/>
                <a:gd name="connsiteX138" fmla="*/ 301466 w 1638300"/>
                <a:gd name="connsiteY138" fmla="*/ 329184 h 1800225"/>
                <a:gd name="connsiteX139" fmla="*/ 294227 w 1638300"/>
                <a:gd name="connsiteY139" fmla="*/ 336137 h 1800225"/>
                <a:gd name="connsiteX140" fmla="*/ 288512 w 1638300"/>
                <a:gd name="connsiteY140" fmla="*/ 332042 h 1800225"/>
                <a:gd name="connsiteX141" fmla="*/ 286988 w 1638300"/>
                <a:gd name="connsiteY141" fmla="*/ 334423 h 1800225"/>
                <a:gd name="connsiteX142" fmla="*/ 279463 w 1638300"/>
                <a:gd name="connsiteY142" fmla="*/ 331184 h 1800225"/>
                <a:gd name="connsiteX143" fmla="*/ 271653 w 1638300"/>
                <a:gd name="connsiteY143" fmla="*/ 339185 h 1800225"/>
                <a:gd name="connsiteX144" fmla="*/ 264033 w 1638300"/>
                <a:gd name="connsiteY144" fmla="*/ 332137 h 1800225"/>
                <a:gd name="connsiteX145" fmla="*/ 255365 w 1638300"/>
                <a:gd name="connsiteY145" fmla="*/ 335566 h 1800225"/>
                <a:gd name="connsiteX146" fmla="*/ 251269 w 1638300"/>
                <a:gd name="connsiteY146" fmla="*/ 328899 h 1800225"/>
                <a:gd name="connsiteX147" fmla="*/ 257937 w 1638300"/>
                <a:gd name="connsiteY147" fmla="*/ 319564 h 1800225"/>
                <a:gd name="connsiteX148" fmla="*/ 240411 w 1638300"/>
                <a:gd name="connsiteY148" fmla="*/ 312896 h 1800225"/>
                <a:gd name="connsiteX149" fmla="*/ 236696 w 1638300"/>
                <a:gd name="connsiteY149" fmla="*/ 308801 h 1800225"/>
                <a:gd name="connsiteX150" fmla="*/ 226123 w 1638300"/>
                <a:gd name="connsiteY150" fmla="*/ 312230 h 1800225"/>
                <a:gd name="connsiteX151" fmla="*/ 206692 w 1638300"/>
                <a:gd name="connsiteY151" fmla="*/ 311658 h 1800225"/>
                <a:gd name="connsiteX152" fmla="*/ 208597 w 1638300"/>
                <a:gd name="connsiteY152" fmla="*/ 294989 h 1800225"/>
                <a:gd name="connsiteX153" fmla="*/ 237839 w 1638300"/>
                <a:gd name="connsiteY153" fmla="*/ 268796 h 1800225"/>
                <a:gd name="connsiteX154" fmla="*/ 270129 w 1638300"/>
                <a:gd name="connsiteY154" fmla="*/ 245078 h 1800225"/>
                <a:gd name="connsiteX155" fmla="*/ 267938 w 1638300"/>
                <a:gd name="connsiteY155" fmla="*/ 239554 h 1800225"/>
                <a:gd name="connsiteX156" fmla="*/ 270605 w 1638300"/>
                <a:gd name="connsiteY156" fmla="*/ 233649 h 1800225"/>
                <a:gd name="connsiteX157" fmla="*/ 265938 w 1638300"/>
                <a:gd name="connsiteY157" fmla="*/ 230029 h 1800225"/>
                <a:gd name="connsiteX158" fmla="*/ 273939 w 1638300"/>
                <a:gd name="connsiteY158" fmla="*/ 224314 h 1800225"/>
                <a:gd name="connsiteX159" fmla="*/ 267462 w 1638300"/>
                <a:gd name="connsiteY159" fmla="*/ 215551 h 1800225"/>
                <a:gd name="connsiteX160" fmla="*/ 264985 w 1638300"/>
                <a:gd name="connsiteY160" fmla="*/ 202502 h 1800225"/>
                <a:gd name="connsiteX161" fmla="*/ 279082 w 1638300"/>
                <a:gd name="connsiteY161" fmla="*/ 193072 h 1800225"/>
                <a:gd name="connsiteX162" fmla="*/ 289179 w 1638300"/>
                <a:gd name="connsiteY162" fmla="*/ 195929 h 1800225"/>
                <a:gd name="connsiteX163" fmla="*/ 298609 w 1638300"/>
                <a:gd name="connsiteY163" fmla="*/ 206693 h 1800225"/>
                <a:gd name="connsiteX164" fmla="*/ 305276 w 1638300"/>
                <a:gd name="connsiteY164" fmla="*/ 206502 h 1800225"/>
                <a:gd name="connsiteX165" fmla="*/ 305276 w 1638300"/>
                <a:gd name="connsiteY165" fmla="*/ 209836 h 1800225"/>
                <a:gd name="connsiteX166" fmla="*/ 314611 w 1638300"/>
                <a:gd name="connsiteY166" fmla="*/ 210217 h 1800225"/>
                <a:gd name="connsiteX167" fmla="*/ 314611 w 1638300"/>
                <a:gd name="connsiteY167" fmla="*/ 237839 h 1800225"/>
                <a:gd name="connsiteX168" fmla="*/ 326612 w 1638300"/>
                <a:gd name="connsiteY168" fmla="*/ 237077 h 1800225"/>
                <a:gd name="connsiteX169" fmla="*/ 333470 w 1638300"/>
                <a:gd name="connsiteY169" fmla="*/ 198311 h 1800225"/>
                <a:gd name="connsiteX170" fmla="*/ 339090 w 1638300"/>
                <a:gd name="connsiteY170" fmla="*/ 195072 h 1800225"/>
                <a:gd name="connsiteX171" fmla="*/ 349186 w 1638300"/>
                <a:gd name="connsiteY171" fmla="*/ 180880 h 1800225"/>
                <a:gd name="connsiteX172" fmla="*/ 350139 w 1638300"/>
                <a:gd name="connsiteY172" fmla="*/ 168593 h 1800225"/>
                <a:gd name="connsiteX173" fmla="*/ 359473 w 1638300"/>
                <a:gd name="connsiteY173" fmla="*/ 154115 h 1800225"/>
                <a:gd name="connsiteX174" fmla="*/ 369475 w 1638300"/>
                <a:gd name="connsiteY174" fmla="*/ 153257 h 1800225"/>
                <a:gd name="connsiteX175" fmla="*/ 368427 w 1638300"/>
                <a:gd name="connsiteY175" fmla="*/ 155162 h 1800225"/>
                <a:gd name="connsiteX176" fmla="*/ 399478 w 1638300"/>
                <a:gd name="connsiteY176" fmla="*/ 151543 h 1800225"/>
                <a:gd name="connsiteX177" fmla="*/ 409670 w 1638300"/>
                <a:gd name="connsiteY177" fmla="*/ 143542 h 1800225"/>
                <a:gd name="connsiteX178" fmla="*/ 425291 w 1638300"/>
                <a:gd name="connsiteY178" fmla="*/ 143923 h 1800225"/>
                <a:gd name="connsiteX179" fmla="*/ 431006 w 1638300"/>
                <a:gd name="connsiteY179" fmla="*/ 148685 h 1800225"/>
                <a:gd name="connsiteX180" fmla="*/ 435673 w 1638300"/>
                <a:gd name="connsiteY180" fmla="*/ 158591 h 1800225"/>
                <a:gd name="connsiteX181" fmla="*/ 433864 w 1638300"/>
                <a:gd name="connsiteY181" fmla="*/ 171260 h 1800225"/>
                <a:gd name="connsiteX182" fmla="*/ 447199 w 1638300"/>
                <a:gd name="connsiteY182" fmla="*/ 166021 h 1800225"/>
                <a:gd name="connsiteX183" fmla="*/ 449199 w 1638300"/>
                <a:gd name="connsiteY183" fmla="*/ 173260 h 1800225"/>
                <a:gd name="connsiteX184" fmla="*/ 465010 w 1638300"/>
                <a:gd name="connsiteY184" fmla="*/ 169641 h 1800225"/>
                <a:gd name="connsiteX185" fmla="*/ 489394 w 1638300"/>
                <a:gd name="connsiteY185" fmla="*/ 173641 h 1800225"/>
                <a:gd name="connsiteX186" fmla="*/ 527590 w 1638300"/>
                <a:gd name="connsiteY186" fmla="*/ 191072 h 1800225"/>
                <a:gd name="connsiteX187" fmla="*/ 537496 w 1638300"/>
                <a:gd name="connsiteY187" fmla="*/ 205169 h 1800225"/>
                <a:gd name="connsiteX188" fmla="*/ 559594 w 1638300"/>
                <a:gd name="connsiteY188" fmla="*/ 210884 h 1800225"/>
                <a:gd name="connsiteX189" fmla="*/ 560356 w 1638300"/>
                <a:gd name="connsiteY189" fmla="*/ 213551 h 1800225"/>
                <a:gd name="connsiteX190" fmla="*/ 552640 w 1638300"/>
                <a:gd name="connsiteY190" fmla="*/ 226124 h 1800225"/>
                <a:gd name="connsiteX191" fmla="*/ 551783 w 1638300"/>
                <a:gd name="connsiteY191" fmla="*/ 243269 h 1800225"/>
                <a:gd name="connsiteX192" fmla="*/ 566928 w 1638300"/>
                <a:gd name="connsiteY192" fmla="*/ 247460 h 1800225"/>
                <a:gd name="connsiteX193" fmla="*/ 570547 w 1638300"/>
                <a:gd name="connsiteY193" fmla="*/ 255461 h 1800225"/>
                <a:gd name="connsiteX194" fmla="*/ 576358 w 1638300"/>
                <a:gd name="connsiteY194" fmla="*/ 247269 h 1800225"/>
                <a:gd name="connsiteX195" fmla="*/ 589026 w 1638300"/>
                <a:gd name="connsiteY195" fmla="*/ 239744 h 1800225"/>
                <a:gd name="connsiteX196" fmla="*/ 606742 w 1638300"/>
                <a:gd name="connsiteY196" fmla="*/ 245269 h 1800225"/>
                <a:gd name="connsiteX197" fmla="*/ 614839 w 1638300"/>
                <a:gd name="connsiteY197" fmla="*/ 231553 h 1800225"/>
                <a:gd name="connsiteX198" fmla="*/ 625030 w 1638300"/>
                <a:gd name="connsiteY198" fmla="*/ 222504 h 1800225"/>
                <a:gd name="connsiteX199" fmla="*/ 640556 w 1638300"/>
                <a:gd name="connsiteY199" fmla="*/ 223552 h 1800225"/>
                <a:gd name="connsiteX200" fmla="*/ 659511 w 1638300"/>
                <a:gd name="connsiteY200" fmla="*/ 217646 h 1800225"/>
                <a:gd name="connsiteX201" fmla="*/ 673132 w 1638300"/>
                <a:gd name="connsiteY201" fmla="*/ 208502 h 1800225"/>
                <a:gd name="connsiteX202" fmla="*/ 661416 w 1638300"/>
                <a:gd name="connsiteY202" fmla="*/ 209741 h 1800225"/>
                <a:gd name="connsiteX203" fmla="*/ 653510 w 1638300"/>
                <a:gd name="connsiteY203" fmla="*/ 193167 h 1800225"/>
                <a:gd name="connsiteX204" fmla="*/ 655415 w 1638300"/>
                <a:gd name="connsiteY204" fmla="*/ 174403 h 1800225"/>
                <a:gd name="connsiteX205" fmla="*/ 665417 w 1638300"/>
                <a:gd name="connsiteY205" fmla="*/ 158210 h 1800225"/>
                <a:gd name="connsiteX206" fmla="*/ 669322 w 1638300"/>
                <a:gd name="connsiteY206" fmla="*/ 156972 h 1800225"/>
                <a:gd name="connsiteX207" fmla="*/ 674751 w 1638300"/>
                <a:gd name="connsiteY207" fmla="*/ 166402 h 1800225"/>
                <a:gd name="connsiteX208" fmla="*/ 679609 w 1638300"/>
                <a:gd name="connsiteY208" fmla="*/ 167831 h 1800225"/>
                <a:gd name="connsiteX209" fmla="*/ 674275 w 1638300"/>
                <a:gd name="connsiteY209" fmla="*/ 181261 h 1800225"/>
                <a:gd name="connsiteX210" fmla="*/ 672560 w 1638300"/>
                <a:gd name="connsiteY210" fmla="*/ 195739 h 1800225"/>
                <a:gd name="connsiteX211" fmla="*/ 678085 w 1638300"/>
                <a:gd name="connsiteY211" fmla="*/ 197263 h 1800225"/>
                <a:gd name="connsiteX212" fmla="*/ 680371 w 1638300"/>
                <a:gd name="connsiteY212" fmla="*/ 187547 h 1800225"/>
                <a:gd name="connsiteX213" fmla="*/ 686371 w 1638300"/>
                <a:gd name="connsiteY213" fmla="*/ 189071 h 1800225"/>
                <a:gd name="connsiteX214" fmla="*/ 700945 w 1638300"/>
                <a:gd name="connsiteY214" fmla="*/ 185452 h 1800225"/>
                <a:gd name="connsiteX215" fmla="*/ 707422 w 1638300"/>
                <a:gd name="connsiteY215" fmla="*/ 186595 h 1800225"/>
                <a:gd name="connsiteX216" fmla="*/ 708279 w 1638300"/>
                <a:gd name="connsiteY216" fmla="*/ 169831 h 1800225"/>
                <a:gd name="connsiteX217" fmla="*/ 714470 w 1638300"/>
                <a:gd name="connsiteY217" fmla="*/ 163449 h 1800225"/>
                <a:gd name="connsiteX218" fmla="*/ 723709 w 1638300"/>
                <a:gd name="connsiteY218" fmla="*/ 167640 h 1800225"/>
                <a:gd name="connsiteX219" fmla="*/ 733615 w 1638300"/>
                <a:gd name="connsiteY219" fmla="*/ 165449 h 1800225"/>
                <a:gd name="connsiteX220" fmla="*/ 736092 w 1638300"/>
                <a:gd name="connsiteY220" fmla="*/ 156782 h 1800225"/>
                <a:gd name="connsiteX221" fmla="*/ 728091 w 1638300"/>
                <a:gd name="connsiteY221" fmla="*/ 146114 h 1800225"/>
                <a:gd name="connsiteX222" fmla="*/ 727805 w 1638300"/>
                <a:gd name="connsiteY222" fmla="*/ 133160 h 1800225"/>
                <a:gd name="connsiteX223" fmla="*/ 735139 w 1638300"/>
                <a:gd name="connsiteY223" fmla="*/ 122301 h 1800225"/>
                <a:gd name="connsiteX224" fmla="*/ 753142 w 1638300"/>
                <a:gd name="connsiteY224" fmla="*/ 111919 h 1800225"/>
                <a:gd name="connsiteX225" fmla="*/ 753427 w 1638300"/>
                <a:gd name="connsiteY225" fmla="*/ 107633 h 1800225"/>
                <a:gd name="connsiteX226" fmla="*/ 761714 w 1638300"/>
                <a:gd name="connsiteY226" fmla="*/ 96869 h 1800225"/>
                <a:gd name="connsiteX227" fmla="*/ 763714 w 1638300"/>
                <a:gd name="connsiteY227" fmla="*/ 88964 h 1800225"/>
                <a:gd name="connsiteX228" fmla="*/ 762095 w 1638300"/>
                <a:gd name="connsiteY228" fmla="*/ 78677 h 1800225"/>
                <a:gd name="connsiteX229" fmla="*/ 766000 w 1638300"/>
                <a:gd name="connsiteY229" fmla="*/ 70961 h 1800225"/>
                <a:gd name="connsiteX230" fmla="*/ 779240 w 1638300"/>
                <a:gd name="connsiteY230" fmla="*/ 61912 h 1800225"/>
                <a:gd name="connsiteX231" fmla="*/ 790003 w 1638300"/>
                <a:gd name="connsiteY231" fmla="*/ 36957 h 1800225"/>
                <a:gd name="connsiteX232" fmla="*/ 788479 w 1638300"/>
                <a:gd name="connsiteY232" fmla="*/ 31147 h 1800225"/>
                <a:gd name="connsiteX233" fmla="*/ 794290 w 1638300"/>
                <a:gd name="connsiteY233" fmla="*/ 22193 h 1800225"/>
                <a:gd name="connsiteX234" fmla="*/ 789242 w 1638300"/>
                <a:gd name="connsiteY234" fmla="*/ 12383 h 1800225"/>
                <a:gd name="connsiteX235" fmla="*/ 797433 w 1638300"/>
                <a:gd name="connsiteY235" fmla="*/ 9525 h 1800225"/>
                <a:gd name="connsiteX236" fmla="*/ 803338 w 1638300"/>
                <a:gd name="connsiteY236" fmla="*/ 10763 h 1800225"/>
                <a:gd name="connsiteX237" fmla="*/ 806958 w 1638300"/>
                <a:gd name="connsiteY237" fmla="*/ 17526 h 1800225"/>
                <a:gd name="connsiteX238" fmla="*/ 812101 w 1638300"/>
                <a:gd name="connsiteY238" fmla="*/ 20003 h 1800225"/>
                <a:gd name="connsiteX239" fmla="*/ 826389 w 1638300"/>
                <a:gd name="connsiteY239" fmla="*/ 20860 h 1800225"/>
                <a:gd name="connsiteX240" fmla="*/ 838867 w 1638300"/>
                <a:gd name="connsiteY240" fmla="*/ 15907 h 1800225"/>
                <a:gd name="connsiteX241" fmla="*/ 859631 w 1638300"/>
                <a:gd name="connsiteY241" fmla="*/ 15621 h 1800225"/>
                <a:gd name="connsiteX242" fmla="*/ 862679 w 1638300"/>
                <a:gd name="connsiteY242" fmla="*/ 19526 h 1800225"/>
                <a:gd name="connsiteX243" fmla="*/ 865060 w 1638300"/>
                <a:gd name="connsiteY243" fmla="*/ 50673 h 1800225"/>
                <a:gd name="connsiteX244" fmla="*/ 871157 w 1638300"/>
                <a:gd name="connsiteY244" fmla="*/ 59436 h 1800225"/>
                <a:gd name="connsiteX245" fmla="*/ 883253 w 1638300"/>
                <a:gd name="connsiteY245" fmla="*/ 66294 h 1800225"/>
                <a:gd name="connsiteX246" fmla="*/ 883825 w 1638300"/>
                <a:gd name="connsiteY246" fmla="*/ 73628 h 1800225"/>
                <a:gd name="connsiteX247" fmla="*/ 877729 w 1638300"/>
                <a:gd name="connsiteY247" fmla="*/ 89249 h 1800225"/>
                <a:gd name="connsiteX248" fmla="*/ 880396 w 1638300"/>
                <a:gd name="connsiteY248" fmla="*/ 94679 h 1800225"/>
                <a:gd name="connsiteX249" fmla="*/ 891730 w 1638300"/>
                <a:gd name="connsiteY249" fmla="*/ 108585 h 1800225"/>
                <a:gd name="connsiteX250" fmla="*/ 900493 w 1638300"/>
                <a:gd name="connsiteY250" fmla="*/ 115062 h 1800225"/>
                <a:gd name="connsiteX251" fmla="*/ 902017 w 1638300"/>
                <a:gd name="connsiteY251" fmla="*/ 122968 h 1800225"/>
                <a:gd name="connsiteX252" fmla="*/ 918591 w 1638300"/>
                <a:gd name="connsiteY252" fmla="*/ 122206 h 1800225"/>
                <a:gd name="connsiteX253" fmla="*/ 918400 w 1638300"/>
                <a:gd name="connsiteY253" fmla="*/ 133445 h 1800225"/>
                <a:gd name="connsiteX254" fmla="*/ 928497 w 1638300"/>
                <a:gd name="connsiteY254" fmla="*/ 139541 h 1800225"/>
                <a:gd name="connsiteX255" fmla="*/ 927640 w 1638300"/>
                <a:gd name="connsiteY255" fmla="*/ 143732 h 1800225"/>
                <a:gd name="connsiteX256" fmla="*/ 932307 w 1638300"/>
                <a:gd name="connsiteY256" fmla="*/ 149352 h 1800225"/>
                <a:gd name="connsiteX257" fmla="*/ 955929 w 1638300"/>
                <a:gd name="connsiteY257" fmla="*/ 162687 h 1800225"/>
                <a:gd name="connsiteX258" fmla="*/ 964883 w 1638300"/>
                <a:gd name="connsiteY258" fmla="*/ 161544 h 1800225"/>
                <a:gd name="connsiteX259" fmla="*/ 971074 w 1638300"/>
                <a:gd name="connsiteY259" fmla="*/ 164402 h 1800225"/>
                <a:gd name="connsiteX260" fmla="*/ 977836 w 1638300"/>
                <a:gd name="connsiteY260" fmla="*/ 170688 h 1800225"/>
                <a:gd name="connsiteX261" fmla="*/ 981075 w 1638300"/>
                <a:gd name="connsiteY261" fmla="*/ 183166 h 1800225"/>
                <a:gd name="connsiteX262" fmla="*/ 991076 w 1638300"/>
                <a:gd name="connsiteY262" fmla="*/ 177927 h 1800225"/>
                <a:gd name="connsiteX263" fmla="*/ 992124 w 1638300"/>
                <a:gd name="connsiteY263" fmla="*/ 174784 h 1800225"/>
                <a:gd name="connsiteX264" fmla="*/ 990028 w 1638300"/>
                <a:gd name="connsiteY264" fmla="*/ 175165 h 1800225"/>
                <a:gd name="connsiteX265" fmla="*/ 989552 w 1638300"/>
                <a:gd name="connsiteY265" fmla="*/ 170307 h 1800225"/>
                <a:gd name="connsiteX266" fmla="*/ 1006792 w 1638300"/>
                <a:gd name="connsiteY266" fmla="*/ 155829 h 1800225"/>
                <a:gd name="connsiteX267" fmla="*/ 1007745 w 1638300"/>
                <a:gd name="connsiteY267" fmla="*/ 157353 h 1800225"/>
                <a:gd name="connsiteX268" fmla="*/ 1019842 w 1638300"/>
                <a:gd name="connsiteY268" fmla="*/ 154591 h 1800225"/>
                <a:gd name="connsiteX269" fmla="*/ 1033843 w 1638300"/>
                <a:gd name="connsiteY269" fmla="*/ 160973 h 1800225"/>
                <a:gd name="connsiteX270" fmla="*/ 1037558 w 1638300"/>
                <a:gd name="connsiteY270" fmla="*/ 155543 h 1800225"/>
                <a:gd name="connsiteX271" fmla="*/ 1034986 w 1638300"/>
                <a:gd name="connsiteY271" fmla="*/ 175260 h 1800225"/>
                <a:gd name="connsiteX272" fmla="*/ 1030415 w 1638300"/>
                <a:gd name="connsiteY272" fmla="*/ 185737 h 1800225"/>
                <a:gd name="connsiteX273" fmla="*/ 1031748 w 1638300"/>
                <a:gd name="connsiteY273" fmla="*/ 193358 h 1800225"/>
                <a:gd name="connsiteX274" fmla="*/ 1038892 w 1638300"/>
                <a:gd name="connsiteY274" fmla="*/ 202978 h 1800225"/>
                <a:gd name="connsiteX275" fmla="*/ 1055465 w 1638300"/>
                <a:gd name="connsiteY275" fmla="*/ 217456 h 1800225"/>
                <a:gd name="connsiteX276" fmla="*/ 1058513 w 1638300"/>
                <a:gd name="connsiteY276" fmla="*/ 235458 h 1800225"/>
                <a:gd name="connsiteX277" fmla="*/ 1061942 w 1638300"/>
                <a:gd name="connsiteY277" fmla="*/ 234315 h 1800225"/>
                <a:gd name="connsiteX278" fmla="*/ 1072991 w 1638300"/>
                <a:gd name="connsiteY278" fmla="*/ 211741 h 1800225"/>
                <a:gd name="connsiteX279" fmla="*/ 1069562 w 1638300"/>
                <a:gd name="connsiteY279" fmla="*/ 199549 h 1800225"/>
                <a:gd name="connsiteX280" fmla="*/ 1071277 w 1638300"/>
                <a:gd name="connsiteY280" fmla="*/ 185547 h 1800225"/>
                <a:gd name="connsiteX281" fmla="*/ 1083469 w 1638300"/>
                <a:gd name="connsiteY281" fmla="*/ 163544 h 1800225"/>
                <a:gd name="connsiteX282" fmla="*/ 1089851 w 1638300"/>
                <a:gd name="connsiteY282" fmla="*/ 164878 h 1800225"/>
                <a:gd name="connsiteX283" fmla="*/ 1089469 w 1638300"/>
                <a:gd name="connsiteY283" fmla="*/ 179356 h 1800225"/>
                <a:gd name="connsiteX284" fmla="*/ 1097185 w 1638300"/>
                <a:gd name="connsiteY284" fmla="*/ 182594 h 1800225"/>
                <a:gd name="connsiteX285" fmla="*/ 1097661 w 1638300"/>
                <a:gd name="connsiteY285" fmla="*/ 191167 h 1800225"/>
                <a:gd name="connsiteX286" fmla="*/ 1116711 w 1638300"/>
                <a:gd name="connsiteY286" fmla="*/ 183356 h 1800225"/>
                <a:gd name="connsiteX287" fmla="*/ 1117949 w 1638300"/>
                <a:gd name="connsiteY287" fmla="*/ 191929 h 1800225"/>
                <a:gd name="connsiteX288" fmla="*/ 1120997 w 1638300"/>
                <a:gd name="connsiteY288" fmla="*/ 191357 h 1800225"/>
                <a:gd name="connsiteX289" fmla="*/ 1123569 w 1638300"/>
                <a:gd name="connsiteY289" fmla="*/ 194977 h 1800225"/>
                <a:gd name="connsiteX290" fmla="*/ 1120997 w 1638300"/>
                <a:gd name="connsiteY290" fmla="*/ 200787 h 1800225"/>
                <a:gd name="connsiteX291" fmla="*/ 1124331 w 1638300"/>
                <a:gd name="connsiteY291" fmla="*/ 210788 h 1800225"/>
                <a:gd name="connsiteX292" fmla="*/ 1121283 w 1638300"/>
                <a:gd name="connsiteY292" fmla="*/ 214503 h 1800225"/>
                <a:gd name="connsiteX293" fmla="*/ 1115377 w 1638300"/>
                <a:gd name="connsiteY293" fmla="*/ 215741 h 1800225"/>
                <a:gd name="connsiteX294" fmla="*/ 1116235 w 1638300"/>
                <a:gd name="connsiteY294" fmla="*/ 218504 h 1800225"/>
                <a:gd name="connsiteX295" fmla="*/ 1107662 w 1638300"/>
                <a:gd name="connsiteY295" fmla="*/ 216599 h 1800225"/>
                <a:gd name="connsiteX296" fmla="*/ 1106329 w 1638300"/>
                <a:gd name="connsiteY296" fmla="*/ 220599 h 1800225"/>
                <a:gd name="connsiteX297" fmla="*/ 1131570 w 1638300"/>
                <a:gd name="connsiteY297" fmla="*/ 231172 h 1800225"/>
                <a:gd name="connsiteX298" fmla="*/ 1134046 w 1638300"/>
                <a:gd name="connsiteY298" fmla="*/ 216313 h 1800225"/>
                <a:gd name="connsiteX299" fmla="*/ 1141571 w 1638300"/>
                <a:gd name="connsiteY299" fmla="*/ 218599 h 1800225"/>
                <a:gd name="connsiteX300" fmla="*/ 1151287 w 1638300"/>
                <a:gd name="connsiteY300" fmla="*/ 196406 h 1800225"/>
                <a:gd name="connsiteX301" fmla="*/ 1145762 w 1638300"/>
                <a:gd name="connsiteY301" fmla="*/ 190214 h 1800225"/>
                <a:gd name="connsiteX302" fmla="*/ 1143191 w 1638300"/>
                <a:gd name="connsiteY302" fmla="*/ 192977 h 1800225"/>
                <a:gd name="connsiteX303" fmla="*/ 1144619 w 1638300"/>
                <a:gd name="connsiteY303" fmla="*/ 195167 h 1800225"/>
                <a:gd name="connsiteX304" fmla="*/ 1134713 w 1638300"/>
                <a:gd name="connsiteY304" fmla="*/ 191929 h 1800225"/>
                <a:gd name="connsiteX305" fmla="*/ 1135856 w 1638300"/>
                <a:gd name="connsiteY305" fmla="*/ 185452 h 1800225"/>
                <a:gd name="connsiteX306" fmla="*/ 1147096 w 1638300"/>
                <a:gd name="connsiteY306" fmla="*/ 180499 h 1800225"/>
                <a:gd name="connsiteX307" fmla="*/ 1151573 w 1638300"/>
                <a:gd name="connsiteY307" fmla="*/ 181547 h 1800225"/>
                <a:gd name="connsiteX308" fmla="*/ 1155763 w 1638300"/>
                <a:gd name="connsiteY308" fmla="*/ 173641 h 1800225"/>
                <a:gd name="connsiteX309" fmla="*/ 1162907 w 1638300"/>
                <a:gd name="connsiteY309" fmla="*/ 176308 h 1800225"/>
                <a:gd name="connsiteX310" fmla="*/ 1160812 w 1638300"/>
                <a:gd name="connsiteY310" fmla="*/ 174022 h 1800225"/>
                <a:gd name="connsiteX311" fmla="*/ 1162621 w 1638300"/>
                <a:gd name="connsiteY311" fmla="*/ 174403 h 1800225"/>
                <a:gd name="connsiteX312" fmla="*/ 1173385 w 1638300"/>
                <a:gd name="connsiteY312" fmla="*/ 159734 h 1800225"/>
                <a:gd name="connsiteX313" fmla="*/ 1175099 w 1638300"/>
                <a:gd name="connsiteY313" fmla="*/ 138303 h 1800225"/>
                <a:gd name="connsiteX314" fmla="*/ 1183291 w 1638300"/>
                <a:gd name="connsiteY314" fmla="*/ 125444 h 1800225"/>
                <a:gd name="connsiteX315" fmla="*/ 1179767 w 1638300"/>
                <a:gd name="connsiteY315" fmla="*/ 118491 h 1800225"/>
                <a:gd name="connsiteX316" fmla="*/ 1177195 w 1638300"/>
                <a:gd name="connsiteY316" fmla="*/ 104966 h 1800225"/>
                <a:gd name="connsiteX317" fmla="*/ 1179195 w 1638300"/>
                <a:gd name="connsiteY317" fmla="*/ 102203 h 1800225"/>
                <a:gd name="connsiteX318" fmla="*/ 1174337 w 1638300"/>
                <a:gd name="connsiteY318" fmla="*/ 84011 h 1800225"/>
                <a:gd name="connsiteX319" fmla="*/ 1188053 w 1638300"/>
                <a:gd name="connsiteY319" fmla="*/ 65627 h 1800225"/>
                <a:gd name="connsiteX320" fmla="*/ 1190053 w 1638300"/>
                <a:gd name="connsiteY320" fmla="*/ 58960 h 1800225"/>
                <a:gd name="connsiteX321" fmla="*/ 1207484 w 1638300"/>
                <a:gd name="connsiteY321" fmla="*/ 41910 h 1800225"/>
                <a:gd name="connsiteX322" fmla="*/ 1214818 w 1638300"/>
                <a:gd name="connsiteY322" fmla="*/ 28004 h 1800225"/>
                <a:gd name="connsiteX323" fmla="*/ 1221295 w 1638300"/>
                <a:gd name="connsiteY323" fmla="*/ 27623 h 1800225"/>
                <a:gd name="connsiteX324" fmla="*/ 1224248 w 1638300"/>
                <a:gd name="connsiteY324" fmla="*/ 28766 h 1800225"/>
                <a:gd name="connsiteX325" fmla="*/ 1225677 w 1638300"/>
                <a:gd name="connsiteY325" fmla="*/ 39434 h 1800225"/>
                <a:gd name="connsiteX326" fmla="*/ 1230535 w 1638300"/>
                <a:gd name="connsiteY326" fmla="*/ 43720 h 1800225"/>
                <a:gd name="connsiteX327" fmla="*/ 1229487 w 1638300"/>
                <a:gd name="connsiteY327" fmla="*/ 47149 h 1800225"/>
                <a:gd name="connsiteX328" fmla="*/ 1233678 w 1638300"/>
                <a:gd name="connsiteY328" fmla="*/ 60770 h 1800225"/>
                <a:gd name="connsiteX329" fmla="*/ 1238726 w 1638300"/>
                <a:gd name="connsiteY329" fmla="*/ 63437 h 1800225"/>
                <a:gd name="connsiteX330" fmla="*/ 1242536 w 1638300"/>
                <a:gd name="connsiteY330" fmla="*/ 71724 h 1800225"/>
                <a:gd name="connsiteX331" fmla="*/ 1251966 w 1638300"/>
                <a:gd name="connsiteY331" fmla="*/ 70961 h 1800225"/>
                <a:gd name="connsiteX332" fmla="*/ 1254347 w 1638300"/>
                <a:gd name="connsiteY332" fmla="*/ 75057 h 1800225"/>
                <a:gd name="connsiteX333" fmla="*/ 1252633 w 1638300"/>
                <a:gd name="connsiteY333" fmla="*/ 93726 h 1800225"/>
                <a:gd name="connsiteX334" fmla="*/ 1259300 w 1638300"/>
                <a:gd name="connsiteY334" fmla="*/ 103156 h 1800225"/>
                <a:gd name="connsiteX335" fmla="*/ 1277207 w 1638300"/>
                <a:gd name="connsiteY335" fmla="*/ 106966 h 1800225"/>
                <a:gd name="connsiteX336" fmla="*/ 1287209 w 1638300"/>
                <a:gd name="connsiteY336" fmla="*/ 104680 h 1800225"/>
                <a:gd name="connsiteX337" fmla="*/ 1291876 w 1638300"/>
                <a:gd name="connsiteY337" fmla="*/ 106394 h 1800225"/>
                <a:gd name="connsiteX338" fmla="*/ 1299210 w 1638300"/>
                <a:gd name="connsiteY338" fmla="*/ 115253 h 1800225"/>
                <a:gd name="connsiteX339" fmla="*/ 1294448 w 1638300"/>
                <a:gd name="connsiteY339" fmla="*/ 120301 h 1800225"/>
                <a:gd name="connsiteX340" fmla="*/ 1289590 w 1638300"/>
                <a:gd name="connsiteY340" fmla="*/ 115538 h 1800225"/>
                <a:gd name="connsiteX341" fmla="*/ 1283684 w 1638300"/>
                <a:gd name="connsiteY341" fmla="*/ 117539 h 1800225"/>
                <a:gd name="connsiteX342" fmla="*/ 1270921 w 1638300"/>
                <a:gd name="connsiteY342" fmla="*/ 146590 h 1800225"/>
                <a:gd name="connsiteX343" fmla="*/ 1270159 w 1638300"/>
                <a:gd name="connsiteY343" fmla="*/ 161449 h 1800225"/>
                <a:gd name="connsiteX344" fmla="*/ 1265873 w 1638300"/>
                <a:gd name="connsiteY344" fmla="*/ 166497 h 1800225"/>
                <a:gd name="connsiteX345" fmla="*/ 1262062 w 1638300"/>
                <a:gd name="connsiteY345" fmla="*/ 177641 h 1800225"/>
                <a:gd name="connsiteX346" fmla="*/ 1279112 w 1638300"/>
                <a:gd name="connsiteY346" fmla="*/ 194977 h 1800225"/>
                <a:gd name="connsiteX347" fmla="*/ 1279969 w 1638300"/>
                <a:gd name="connsiteY347" fmla="*/ 198787 h 1800225"/>
                <a:gd name="connsiteX348" fmla="*/ 1285399 w 1638300"/>
                <a:gd name="connsiteY348" fmla="*/ 198120 h 1800225"/>
                <a:gd name="connsiteX349" fmla="*/ 1290066 w 1638300"/>
                <a:gd name="connsiteY349" fmla="*/ 192977 h 1800225"/>
                <a:gd name="connsiteX350" fmla="*/ 1287685 w 1638300"/>
                <a:gd name="connsiteY350" fmla="*/ 191262 h 1800225"/>
                <a:gd name="connsiteX351" fmla="*/ 1281970 w 1638300"/>
                <a:gd name="connsiteY351" fmla="*/ 195262 h 1800225"/>
                <a:gd name="connsiteX352" fmla="*/ 1264253 w 1638300"/>
                <a:gd name="connsiteY352" fmla="*/ 177165 h 1800225"/>
                <a:gd name="connsiteX353" fmla="*/ 1273302 w 1638300"/>
                <a:gd name="connsiteY353" fmla="*/ 162306 h 1800225"/>
                <a:gd name="connsiteX354" fmla="*/ 1273111 w 1638300"/>
                <a:gd name="connsiteY354" fmla="*/ 146780 h 1800225"/>
                <a:gd name="connsiteX355" fmla="*/ 1283684 w 1638300"/>
                <a:gd name="connsiteY355" fmla="*/ 125540 h 1800225"/>
                <a:gd name="connsiteX356" fmla="*/ 1286256 w 1638300"/>
                <a:gd name="connsiteY356" fmla="*/ 128397 h 1800225"/>
                <a:gd name="connsiteX357" fmla="*/ 1284827 w 1638300"/>
                <a:gd name="connsiteY357" fmla="*/ 144780 h 1800225"/>
                <a:gd name="connsiteX358" fmla="*/ 1290066 w 1638300"/>
                <a:gd name="connsiteY358" fmla="*/ 144304 h 1800225"/>
                <a:gd name="connsiteX359" fmla="*/ 1290161 w 1638300"/>
                <a:gd name="connsiteY359" fmla="*/ 141351 h 1800225"/>
                <a:gd name="connsiteX360" fmla="*/ 1297115 w 1638300"/>
                <a:gd name="connsiteY360" fmla="*/ 155829 h 1800225"/>
                <a:gd name="connsiteX361" fmla="*/ 1302734 w 1638300"/>
                <a:gd name="connsiteY361" fmla="*/ 156305 h 1800225"/>
                <a:gd name="connsiteX362" fmla="*/ 1305973 w 1638300"/>
                <a:gd name="connsiteY362" fmla="*/ 152210 h 1800225"/>
                <a:gd name="connsiteX363" fmla="*/ 1309116 w 1638300"/>
                <a:gd name="connsiteY363" fmla="*/ 157734 h 1800225"/>
                <a:gd name="connsiteX364" fmla="*/ 1319022 w 1638300"/>
                <a:gd name="connsiteY364" fmla="*/ 160592 h 1800225"/>
                <a:gd name="connsiteX365" fmla="*/ 1315974 w 1638300"/>
                <a:gd name="connsiteY365" fmla="*/ 165830 h 1800225"/>
                <a:gd name="connsiteX366" fmla="*/ 1321022 w 1638300"/>
                <a:gd name="connsiteY366" fmla="*/ 165640 h 1800225"/>
                <a:gd name="connsiteX367" fmla="*/ 1320546 w 1638300"/>
                <a:gd name="connsiteY367" fmla="*/ 168402 h 1800225"/>
                <a:gd name="connsiteX368" fmla="*/ 1323213 w 1638300"/>
                <a:gd name="connsiteY368" fmla="*/ 169926 h 1800225"/>
                <a:gd name="connsiteX369" fmla="*/ 1313783 w 1638300"/>
                <a:gd name="connsiteY369" fmla="*/ 176975 h 1800225"/>
                <a:gd name="connsiteX370" fmla="*/ 1310164 w 1638300"/>
                <a:gd name="connsiteY370" fmla="*/ 174689 h 1800225"/>
                <a:gd name="connsiteX371" fmla="*/ 1315021 w 1638300"/>
                <a:gd name="connsiteY371" fmla="*/ 167450 h 1800225"/>
                <a:gd name="connsiteX372" fmla="*/ 1309592 w 1638300"/>
                <a:gd name="connsiteY372" fmla="*/ 163830 h 1800225"/>
                <a:gd name="connsiteX373" fmla="*/ 1312164 w 1638300"/>
                <a:gd name="connsiteY373" fmla="*/ 167640 h 1800225"/>
                <a:gd name="connsiteX374" fmla="*/ 1304830 w 1638300"/>
                <a:gd name="connsiteY374" fmla="*/ 174689 h 1800225"/>
                <a:gd name="connsiteX375" fmla="*/ 1308449 w 1638300"/>
                <a:gd name="connsiteY375" fmla="*/ 176212 h 1800225"/>
                <a:gd name="connsiteX376" fmla="*/ 1307497 w 1638300"/>
                <a:gd name="connsiteY376" fmla="*/ 178308 h 1800225"/>
                <a:gd name="connsiteX377" fmla="*/ 1313402 w 1638300"/>
                <a:gd name="connsiteY377" fmla="*/ 184595 h 1800225"/>
                <a:gd name="connsiteX378" fmla="*/ 1311974 w 1638300"/>
                <a:gd name="connsiteY378" fmla="*/ 186119 h 1800225"/>
                <a:gd name="connsiteX379" fmla="*/ 1318832 w 1638300"/>
                <a:gd name="connsiteY379" fmla="*/ 188024 h 1800225"/>
                <a:gd name="connsiteX380" fmla="*/ 1322260 w 1638300"/>
                <a:gd name="connsiteY380" fmla="*/ 183452 h 1800225"/>
                <a:gd name="connsiteX381" fmla="*/ 1319975 w 1638300"/>
                <a:gd name="connsiteY381" fmla="*/ 189167 h 1800225"/>
                <a:gd name="connsiteX382" fmla="*/ 1326737 w 1638300"/>
                <a:gd name="connsiteY382" fmla="*/ 195358 h 1800225"/>
                <a:gd name="connsiteX383" fmla="*/ 1317879 w 1638300"/>
                <a:gd name="connsiteY383" fmla="*/ 199073 h 1800225"/>
                <a:gd name="connsiteX384" fmla="*/ 1313212 w 1638300"/>
                <a:gd name="connsiteY384" fmla="*/ 195644 h 1800225"/>
                <a:gd name="connsiteX385" fmla="*/ 1305782 w 1638300"/>
                <a:gd name="connsiteY385" fmla="*/ 196215 h 1800225"/>
                <a:gd name="connsiteX386" fmla="*/ 1302639 w 1638300"/>
                <a:gd name="connsiteY386" fmla="*/ 212217 h 1800225"/>
                <a:gd name="connsiteX387" fmla="*/ 1304639 w 1638300"/>
                <a:gd name="connsiteY387" fmla="*/ 213551 h 1800225"/>
                <a:gd name="connsiteX388" fmla="*/ 1303687 w 1638300"/>
                <a:gd name="connsiteY388" fmla="*/ 217361 h 1800225"/>
                <a:gd name="connsiteX389" fmla="*/ 1316641 w 1638300"/>
                <a:gd name="connsiteY389" fmla="*/ 221933 h 1800225"/>
                <a:gd name="connsiteX390" fmla="*/ 1321499 w 1638300"/>
                <a:gd name="connsiteY390" fmla="*/ 212789 h 1800225"/>
                <a:gd name="connsiteX391" fmla="*/ 1327118 w 1638300"/>
                <a:gd name="connsiteY391" fmla="*/ 214884 h 1800225"/>
                <a:gd name="connsiteX392" fmla="*/ 1328166 w 1638300"/>
                <a:gd name="connsiteY392" fmla="*/ 209741 h 1800225"/>
                <a:gd name="connsiteX393" fmla="*/ 1327880 w 1638300"/>
                <a:gd name="connsiteY393" fmla="*/ 214312 h 1800225"/>
                <a:gd name="connsiteX394" fmla="*/ 1325309 w 1638300"/>
                <a:gd name="connsiteY394" fmla="*/ 218789 h 1800225"/>
                <a:gd name="connsiteX395" fmla="*/ 1326166 w 1638300"/>
                <a:gd name="connsiteY395" fmla="*/ 240506 h 1800225"/>
                <a:gd name="connsiteX396" fmla="*/ 1346454 w 1638300"/>
                <a:gd name="connsiteY396" fmla="*/ 278321 h 1800225"/>
                <a:gd name="connsiteX397" fmla="*/ 1353979 w 1638300"/>
                <a:gd name="connsiteY397" fmla="*/ 287465 h 1800225"/>
                <a:gd name="connsiteX398" fmla="*/ 1354360 w 1638300"/>
                <a:gd name="connsiteY398" fmla="*/ 291751 h 1800225"/>
                <a:gd name="connsiteX399" fmla="*/ 1371886 w 1638300"/>
                <a:gd name="connsiteY399" fmla="*/ 286607 h 1800225"/>
                <a:gd name="connsiteX400" fmla="*/ 1401127 w 1638300"/>
                <a:gd name="connsiteY400" fmla="*/ 271558 h 1800225"/>
                <a:gd name="connsiteX401" fmla="*/ 1419987 w 1638300"/>
                <a:gd name="connsiteY401" fmla="*/ 268129 h 1800225"/>
                <a:gd name="connsiteX402" fmla="*/ 1428559 w 1638300"/>
                <a:gd name="connsiteY402" fmla="*/ 269272 h 1800225"/>
                <a:gd name="connsiteX403" fmla="*/ 1427988 w 1638300"/>
                <a:gd name="connsiteY403" fmla="*/ 276892 h 1800225"/>
                <a:gd name="connsiteX404" fmla="*/ 1422559 w 1638300"/>
                <a:gd name="connsiteY404" fmla="*/ 281654 h 1800225"/>
                <a:gd name="connsiteX405" fmla="*/ 1424178 w 1638300"/>
                <a:gd name="connsiteY405" fmla="*/ 284988 h 1800225"/>
                <a:gd name="connsiteX406" fmla="*/ 1426654 w 1638300"/>
                <a:gd name="connsiteY406" fmla="*/ 284702 h 1800225"/>
                <a:gd name="connsiteX407" fmla="*/ 1427702 w 1638300"/>
                <a:gd name="connsiteY407" fmla="*/ 295561 h 1800225"/>
                <a:gd name="connsiteX408" fmla="*/ 1427702 w 1638300"/>
                <a:gd name="connsiteY408" fmla="*/ 303562 h 1800225"/>
                <a:gd name="connsiteX409" fmla="*/ 1423797 w 1638300"/>
                <a:gd name="connsiteY409" fmla="*/ 307943 h 1800225"/>
                <a:gd name="connsiteX410" fmla="*/ 1428083 w 1638300"/>
                <a:gd name="connsiteY410" fmla="*/ 306800 h 1800225"/>
                <a:gd name="connsiteX411" fmla="*/ 1427607 w 1638300"/>
                <a:gd name="connsiteY411" fmla="*/ 328232 h 1800225"/>
                <a:gd name="connsiteX412" fmla="*/ 1423035 w 1638300"/>
                <a:gd name="connsiteY412" fmla="*/ 330708 h 1800225"/>
                <a:gd name="connsiteX413" fmla="*/ 1429798 w 1638300"/>
                <a:gd name="connsiteY413" fmla="*/ 333566 h 1800225"/>
                <a:gd name="connsiteX414" fmla="*/ 1428464 w 1638300"/>
                <a:gd name="connsiteY414" fmla="*/ 330613 h 1800225"/>
                <a:gd name="connsiteX415" fmla="*/ 1436465 w 1638300"/>
                <a:gd name="connsiteY415" fmla="*/ 341091 h 1800225"/>
                <a:gd name="connsiteX416" fmla="*/ 1447514 w 1638300"/>
                <a:gd name="connsiteY416" fmla="*/ 345377 h 1800225"/>
                <a:gd name="connsiteX417" fmla="*/ 1461611 w 1638300"/>
                <a:gd name="connsiteY417" fmla="*/ 341852 h 1800225"/>
                <a:gd name="connsiteX418" fmla="*/ 1472565 w 1638300"/>
                <a:gd name="connsiteY418" fmla="*/ 335471 h 1800225"/>
                <a:gd name="connsiteX419" fmla="*/ 1487138 w 1638300"/>
                <a:gd name="connsiteY419" fmla="*/ 340805 h 1800225"/>
                <a:gd name="connsiteX420" fmla="*/ 1482661 w 1638300"/>
                <a:gd name="connsiteY420" fmla="*/ 354425 h 1800225"/>
                <a:gd name="connsiteX421" fmla="*/ 1484852 w 1638300"/>
                <a:gd name="connsiteY421" fmla="*/ 362331 h 1800225"/>
                <a:gd name="connsiteX422" fmla="*/ 1480566 w 1638300"/>
                <a:gd name="connsiteY422" fmla="*/ 373094 h 1800225"/>
                <a:gd name="connsiteX423" fmla="*/ 1486091 w 1638300"/>
                <a:gd name="connsiteY423" fmla="*/ 368903 h 1800225"/>
                <a:gd name="connsiteX424" fmla="*/ 1491139 w 1638300"/>
                <a:gd name="connsiteY424" fmla="*/ 375857 h 1800225"/>
                <a:gd name="connsiteX425" fmla="*/ 1497520 w 1638300"/>
                <a:gd name="connsiteY425" fmla="*/ 372428 h 1800225"/>
                <a:gd name="connsiteX426" fmla="*/ 1501807 w 1638300"/>
                <a:gd name="connsiteY426" fmla="*/ 376524 h 1800225"/>
                <a:gd name="connsiteX427" fmla="*/ 1497997 w 1638300"/>
                <a:gd name="connsiteY427" fmla="*/ 379381 h 1800225"/>
                <a:gd name="connsiteX428" fmla="*/ 1507045 w 1638300"/>
                <a:gd name="connsiteY428" fmla="*/ 410337 h 1800225"/>
                <a:gd name="connsiteX429" fmla="*/ 1524191 w 1638300"/>
                <a:gd name="connsiteY429" fmla="*/ 415576 h 1800225"/>
                <a:gd name="connsiteX430" fmla="*/ 1518190 w 1638300"/>
                <a:gd name="connsiteY430" fmla="*/ 429292 h 1800225"/>
                <a:gd name="connsiteX431" fmla="*/ 1520857 w 1638300"/>
                <a:gd name="connsiteY431" fmla="*/ 429959 h 1800225"/>
                <a:gd name="connsiteX432" fmla="*/ 1520285 w 1638300"/>
                <a:gd name="connsiteY432" fmla="*/ 431959 h 1800225"/>
                <a:gd name="connsiteX433" fmla="*/ 1501235 w 1638300"/>
                <a:gd name="connsiteY433" fmla="*/ 455009 h 1800225"/>
                <a:gd name="connsiteX434" fmla="*/ 1488091 w 1638300"/>
                <a:gd name="connsiteY434" fmla="*/ 462629 h 1800225"/>
                <a:gd name="connsiteX435" fmla="*/ 1477232 w 1638300"/>
                <a:gd name="connsiteY435" fmla="*/ 473107 h 1800225"/>
                <a:gd name="connsiteX436" fmla="*/ 1458182 w 1638300"/>
                <a:gd name="connsiteY436" fmla="*/ 483775 h 1800225"/>
                <a:gd name="connsiteX437" fmla="*/ 1453420 w 1638300"/>
                <a:gd name="connsiteY437" fmla="*/ 495967 h 1800225"/>
                <a:gd name="connsiteX438" fmla="*/ 1457801 w 1638300"/>
                <a:gd name="connsiteY438" fmla="*/ 510159 h 1800225"/>
                <a:gd name="connsiteX439" fmla="*/ 1472660 w 1638300"/>
                <a:gd name="connsiteY439" fmla="*/ 514160 h 1800225"/>
                <a:gd name="connsiteX440" fmla="*/ 1480376 w 1638300"/>
                <a:gd name="connsiteY440" fmla="*/ 510730 h 1800225"/>
                <a:gd name="connsiteX441" fmla="*/ 1488662 w 1638300"/>
                <a:gd name="connsiteY441" fmla="*/ 515398 h 1800225"/>
                <a:gd name="connsiteX442" fmla="*/ 1487234 w 1638300"/>
                <a:gd name="connsiteY442" fmla="*/ 525209 h 1800225"/>
                <a:gd name="connsiteX443" fmla="*/ 1489138 w 1638300"/>
                <a:gd name="connsiteY443" fmla="*/ 529400 h 1800225"/>
                <a:gd name="connsiteX444" fmla="*/ 1484281 w 1638300"/>
                <a:gd name="connsiteY444" fmla="*/ 537782 h 1800225"/>
                <a:gd name="connsiteX445" fmla="*/ 1490472 w 1638300"/>
                <a:gd name="connsiteY445" fmla="*/ 548069 h 1800225"/>
                <a:gd name="connsiteX446" fmla="*/ 1490091 w 1638300"/>
                <a:gd name="connsiteY446" fmla="*/ 555213 h 1800225"/>
                <a:gd name="connsiteX447" fmla="*/ 1485995 w 1638300"/>
                <a:gd name="connsiteY447" fmla="*/ 560070 h 1800225"/>
                <a:gd name="connsiteX448" fmla="*/ 1490948 w 1638300"/>
                <a:gd name="connsiteY448" fmla="*/ 569976 h 1800225"/>
                <a:gd name="connsiteX449" fmla="*/ 1490567 w 1638300"/>
                <a:gd name="connsiteY449" fmla="*/ 584168 h 1800225"/>
                <a:gd name="connsiteX450" fmla="*/ 1502378 w 1638300"/>
                <a:gd name="connsiteY450" fmla="*/ 593313 h 1800225"/>
                <a:gd name="connsiteX451" fmla="*/ 1512760 w 1638300"/>
                <a:gd name="connsiteY451" fmla="*/ 595217 h 1800225"/>
                <a:gd name="connsiteX452" fmla="*/ 1526953 w 1638300"/>
                <a:gd name="connsiteY452" fmla="*/ 589026 h 1800225"/>
                <a:gd name="connsiteX453" fmla="*/ 1544860 w 1638300"/>
                <a:gd name="connsiteY453" fmla="*/ 594360 h 1800225"/>
                <a:gd name="connsiteX454" fmla="*/ 1564481 w 1638300"/>
                <a:gd name="connsiteY454" fmla="*/ 580644 h 1800225"/>
                <a:gd name="connsiteX455" fmla="*/ 1571720 w 1638300"/>
                <a:gd name="connsiteY455" fmla="*/ 582168 h 1800225"/>
                <a:gd name="connsiteX456" fmla="*/ 1590675 w 1638300"/>
                <a:gd name="connsiteY456" fmla="*/ 597122 h 1800225"/>
                <a:gd name="connsiteX457" fmla="*/ 1607629 w 1638300"/>
                <a:gd name="connsiteY457" fmla="*/ 598837 h 1800225"/>
                <a:gd name="connsiteX458" fmla="*/ 1627918 w 1638300"/>
                <a:gd name="connsiteY458" fmla="*/ 605885 h 1800225"/>
                <a:gd name="connsiteX459" fmla="*/ 1634490 w 1638300"/>
                <a:gd name="connsiteY459" fmla="*/ 604838 h 1800225"/>
                <a:gd name="connsiteX460" fmla="*/ 1632013 w 1638300"/>
                <a:gd name="connsiteY460" fmla="*/ 611981 h 1800225"/>
                <a:gd name="connsiteX461" fmla="*/ 1635347 w 1638300"/>
                <a:gd name="connsiteY461" fmla="*/ 620268 h 1800225"/>
                <a:gd name="connsiteX462" fmla="*/ 1636014 w 1638300"/>
                <a:gd name="connsiteY462" fmla="*/ 632460 h 1800225"/>
                <a:gd name="connsiteX463" fmla="*/ 1628489 w 1638300"/>
                <a:gd name="connsiteY463" fmla="*/ 653605 h 1800225"/>
                <a:gd name="connsiteX464" fmla="*/ 1618298 w 1638300"/>
                <a:gd name="connsiteY464" fmla="*/ 654558 h 1800225"/>
                <a:gd name="connsiteX465" fmla="*/ 1602962 w 1638300"/>
                <a:gd name="connsiteY465" fmla="*/ 675608 h 1800225"/>
                <a:gd name="connsiteX466" fmla="*/ 1590484 w 1638300"/>
                <a:gd name="connsiteY466" fmla="*/ 683609 h 1800225"/>
                <a:gd name="connsiteX467" fmla="*/ 1584103 w 1638300"/>
                <a:gd name="connsiteY467" fmla="*/ 691420 h 1800225"/>
                <a:gd name="connsiteX468" fmla="*/ 1573911 w 1638300"/>
                <a:gd name="connsiteY468" fmla="*/ 695992 h 1800225"/>
                <a:gd name="connsiteX469" fmla="*/ 1568291 w 1638300"/>
                <a:gd name="connsiteY469" fmla="*/ 708184 h 1800225"/>
                <a:gd name="connsiteX470" fmla="*/ 1556099 w 1638300"/>
                <a:gd name="connsiteY470" fmla="*/ 718566 h 1800225"/>
                <a:gd name="connsiteX471" fmla="*/ 1536668 w 1638300"/>
                <a:gd name="connsiteY471" fmla="*/ 724853 h 1800225"/>
                <a:gd name="connsiteX472" fmla="*/ 1540193 w 1638300"/>
                <a:gd name="connsiteY472" fmla="*/ 731425 h 1800225"/>
                <a:gd name="connsiteX473" fmla="*/ 1524571 w 1638300"/>
                <a:gd name="connsiteY473" fmla="*/ 752380 h 1800225"/>
                <a:gd name="connsiteX474" fmla="*/ 1515523 w 1638300"/>
                <a:gd name="connsiteY474" fmla="*/ 759333 h 1800225"/>
                <a:gd name="connsiteX475" fmla="*/ 1508188 w 1638300"/>
                <a:gd name="connsiteY475" fmla="*/ 776192 h 1800225"/>
                <a:gd name="connsiteX476" fmla="*/ 1503998 w 1638300"/>
                <a:gd name="connsiteY476" fmla="*/ 776859 h 1800225"/>
                <a:gd name="connsiteX477" fmla="*/ 1495996 w 1638300"/>
                <a:gd name="connsiteY477" fmla="*/ 786384 h 1800225"/>
                <a:gd name="connsiteX478" fmla="*/ 1487615 w 1638300"/>
                <a:gd name="connsiteY478" fmla="*/ 786384 h 1800225"/>
                <a:gd name="connsiteX479" fmla="*/ 1472279 w 1638300"/>
                <a:gd name="connsiteY479" fmla="*/ 802005 h 1800225"/>
                <a:gd name="connsiteX480" fmla="*/ 1468184 w 1638300"/>
                <a:gd name="connsiteY480" fmla="*/ 799338 h 1800225"/>
                <a:gd name="connsiteX481" fmla="*/ 1456373 w 1638300"/>
                <a:gd name="connsiteY481" fmla="*/ 809435 h 1800225"/>
                <a:gd name="connsiteX482" fmla="*/ 1444180 w 1638300"/>
                <a:gd name="connsiteY482" fmla="*/ 825913 h 1800225"/>
                <a:gd name="connsiteX483" fmla="*/ 1443990 w 1638300"/>
                <a:gd name="connsiteY483" fmla="*/ 828485 h 1800225"/>
                <a:gd name="connsiteX484" fmla="*/ 1446467 w 1638300"/>
                <a:gd name="connsiteY484" fmla="*/ 828866 h 1800225"/>
                <a:gd name="connsiteX485" fmla="*/ 1445324 w 1638300"/>
                <a:gd name="connsiteY485" fmla="*/ 834962 h 1800225"/>
                <a:gd name="connsiteX486" fmla="*/ 1441609 w 1638300"/>
                <a:gd name="connsiteY486" fmla="*/ 830009 h 1800225"/>
                <a:gd name="connsiteX487" fmla="*/ 1441228 w 1638300"/>
                <a:gd name="connsiteY487" fmla="*/ 833724 h 1800225"/>
                <a:gd name="connsiteX488" fmla="*/ 1430845 w 1638300"/>
                <a:gd name="connsiteY488" fmla="*/ 833628 h 1800225"/>
                <a:gd name="connsiteX489" fmla="*/ 1424940 w 1638300"/>
                <a:gd name="connsiteY489" fmla="*/ 839534 h 1800225"/>
                <a:gd name="connsiteX490" fmla="*/ 1425321 w 1638300"/>
                <a:gd name="connsiteY490" fmla="*/ 845534 h 1800225"/>
                <a:gd name="connsiteX491" fmla="*/ 1423321 w 1638300"/>
                <a:gd name="connsiteY491" fmla="*/ 846297 h 1800225"/>
                <a:gd name="connsiteX492" fmla="*/ 1419701 w 1638300"/>
                <a:gd name="connsiteY492" fmla="*/ 861156 h 1800225"/>
                <a:gd name="connsiteX493" fmla="*/ 1415605 w 1638300"/>
                <a:gd name="connsiteY493" fmla="*/ 859536 h 1800225"/>
                <a:gd name="connsiteX494" fmla="*/ 1408652 w 1638300"/>
                <a:gd name="connsiteY494" fmla="*/ 862584 h 1800225"/>
                <a:gd name="connsiteX495" fmla="*/ 1401318 w 1638300"/>
                <a:gd name="connsiteY495" fmla="*/ 857726 h 1800225"/>
                <a:gd name="connsiteX496" fmla="*/ 1398365 w 1638300"/>
                <a:gd name="connsiteY496" fmla="*/ 859346 h 1800225"/>
                <a:gd name="connsiteX497" fmla="*/ 1396841 w 1638300"/>
                <a:gd name="connsiteY497" fmla="*/ 856488 h 1800225"/>
                <a:gd name="connsiteX498" fmla="*/ 1387793 w 1638300"/>
                <a:gd name="connsiteY498" fmla="*/ 860679 h 1800225"/>
                <a:gd name="connsiteX499" fmla="*/ 1383316 w 1638300"/>
                <a:gd name="connsiteY499" fmla="*/ 870395 h 1800225"/>
                <a:gd name="connsiteX500" fmla="*/ 1372934 w 1638300"/>
                <a:gd name="connsiteY500" fmla="*/ 863537 h 1800225"/>
                <a:gd name="connsiteX501" fmla="*/ 1369885 w 1638300"/>
                <a:gd name="connsiteY501" fmla="*/ 866585 h 1800225"/>
                <a:gd name="connsiteX502" fmla="*/ 1365885 w 1638300"/>
                <a:gd name="connsiteY502" fmla="*/ 866204 h 1800225"/>
                <a:gd name="connsiteX503" fmla="*/ 1363694 w 1638300"/>
                <a:gd name="connsiteY503" fmla="*/ 869728 h 1800225"/>
                <a:gd name="connsiteX504" fmla="*/ 1371314 w 1638300"/>
                <a:gd name="connsiteY504" fmla="*/ 883063 h 1800225"/>
                <a:gd name="connsiteX505" fmla="*/ 1369981 w 1638300"/>
                <a:gd name="connsiteY505" fmla="*/ 892302 h 1800225"/>
                <a:gd name="connsiteX506" fmla="*/ 1376458 w 1638300"/>
                <a:gd name="connsiteY506" fmla="*/ 892302 h 1800225"/>
                <a:gd name="connsiteX507" fmla="*/ 1387507 w 1638300"/>
                <a:gd name="connsiteY507" fmla="*/ 907732 h 1800225"/>
                <a:gd name="connsiteX508" fmla="*/ 1394174 w 1638300"/>
                <a:gd name="connsiteY508" fmla="*/ 902970 h 1800225"/>
                <a:gd name="connsiteX509" fmla="*/ 1395222 w 1638300"/>
                <a:gd name="connsiteY509" fmla="*/ 906018 h 1800225"/>
                <a:gd name="connsiteX510" fmla="*/ 1401604 w 1638300"/>
                <a:gd name="connsiteY510" fmla="*/ 904875 h 1800225"/>
                <a:gd name="connsiteX511" fmla="*/ 1403794 w 1638300"/>
                <a:gd name="connsiteY511" fmla="*/ 912114 h 1800225"/>
                <a:gd name="connsiteX512" fmla="*/ 1409033 w 1638300"/>
                <a:gd name="connsiteY512" fmla="*/ 910590 h 1800225"/>
                <a:gd name="connsiteX513" fmla="*/ 1409509 w 1638300"/>
                <a:gd name="connsiteY513" fmla="*/ 912876 h 1800225"/>
                <a:gd name="connsiteX514" fmla="*/ 1404557 w 1638300"/>
                <a:gd name="connsiteY514" fmla="*/ 924401 h 1800225"/>
                <a:gd name="connsiteX515" fmla="*/ 1414462 w 1638300"/>
                <a:gd name="connsiteY515" fmla="*/ 931164 h 1800225"/>
                <a:gd name="connsiteX516" fmla="*/ 1421035 w 1638300"/>
                <a:gd name="connsiteY516" fmla="*/ 929735 h 1800225"/>
                <a:gd name="connsiteX517" fmla="*/ 1419987 w 1638300"/>
                <a:gd name="connsiteY517" fmla="*/ 946785 h 1800225"/>
                <a:gd name="connsiteX518" fmla="*/ 1416082 w 1638300"/>
                <a:gd name="connsiteY518" fmla="*/ 946785 h 1800225"/>
                <a:gd name="connsiteX519" fmla="*/ 1413510 w 1638300"/>
                <a:gd name="connsiteY519" fmla="*/ 965359 h 1800225"/>
                <a:gd name="connsiteX520" fmla="*/ 1418939 w 1638300"/>
                <a:gd name="connsiteY520" fmla="*/ 968883 h 1800225"/>
                <a:gd name="connsiteX521" fmla="*/ 1391793 w 1638300"/>
                <a:gd name="connsiteY521" fmla="*/ 983552 h 1800225"/>
                <a:gd name="connsiteX522" fmla="*/ 1386840 w 1638300"/>
                <a:gd name="connsiteY522" fmla="*/ 989457 h 1800225"/>
                <a:gd name="connsiteX523" fmla="*/ 1387411 w 1638300"/>
                <a:gd name="connsiteY523" fmla="*/ 992791 h 1800225"/>
                <a:gd name="connsiteX524" fmla="*/ 1377886 w 1638300"/>
                <a:gd name="connsiteY524" fmla="*/ 989076 h 1800225"/>
                <a:gd name="connsiteX525" fmla="*/ 1360265 w 1638300"/>
                <a:gd name="connsiteY525" fmla="*/ 967740 h 1800225"/>
                <a:gd name="connsiteX526" fmla="*/ 1348645 w 1638300"/>
                <a:gd name="connsiteY526" fmla="*/ 966121 h 1800225"/>
                <a:gd name="connsiteX527" fmla="*/ 1311974 w 1638300"/>
                <a:gd name="connsiteY527" fmla="*/ 982789 h 1800225"/>
                <a:gd name="connsiteX528" fmla="*/ 1290733 w 1638300"/>
                <a:gd name="connsiteY528" fmla="*/ 999744 h 1800225"/>
                <a:gd name="connsiteX529" fmla="*/ 1281779 w 1638300"/>
                <a:gd name="connsiteY529" fmla="*/ 990695 h 1800225"/>
                <a:gd name="connsiteX530" fmla="*/ 1272254 w 1638300"/>
                <a:gd name="connsiteY530" fmla="*/ 999077 h 1800225"/>
                <a:gd name="connsiteX531" fmla="*/ 1255681 w 1638300"/>
                <a:gd name="connsiteY531" fmla="*/ 1003268 h 1800225"/>
                <a:gd name="connsiteX532" fmla="*/ 1239584 w 1638300"/>
                <a:gd name="connsiteY532" fmla="*/ 1022699 h 1800225"/>
                <a:gd name="connsiteX533" fmla="*/ 1234250 w 1638300"/>
                <a:gd name="connsiteY533" fmla="*/ 1019080 h 1800225"/>
                <a:gd name="connsiteX534" fmla="*/ 1220629 w 1638300"/>
                <a:gd name="connsiteY534" fmla="*/ 988695 h 1800225"/>
                <a:gd name="connsiteX535" fmla="*/ 1215485 w 1638300"/>
                <a:gd name="connsiteY535" fmla="*/ 986409 h 1800225"/>
                <a:gd name="connsiteX536" fmla="*/ 1222724 w 1638300"/>
                <a:gd name="connsiteY536" fmla="*/ 974598 h 1800225"/>
                <a:gd name="connsiteX537" fmla="*/ 1221581 w 1638300"/>
                <a:gd name="connsiteY537" fmla="*/ 969264 h 1800225"/>
                <a:gd name="connsiteX538" fmla="*/ 1203960 w 1638300"/>
                <a:gd name="connsiteY538" fmla="*/ 966121 h 1800225"/>
                <a:gd name="connsiteX539" fmla="*/ 1197007 w 1638300"/>
                <a:gd name="connsiteY539" fmla="*/ 968121 h 1800225"/>
                <a:gd name="connsiteX540" fmla="*/ 1190339 w 1638300"/>
                <a:gd name="connsiteY540" fmla="*/ 952405 h 1800225"/>
                <a:gd name="connsiteX541" fmla="*/ 1182815 w 1638300"/>
                <a:gd name="connsiteY541" fmla="*/ 952405 h 1800225"/>
                <a:gd name="connsiteX542" fmla="*/ 1169479 w 1638300"/>
                <a:gd name="connsiteY542" fmla="*/ 961835 h 1800225"/>
                <a:gd name="connsiteX543" fmla="*/ 1164241 w 1638300"/>
                <a:gd name="connsiteY543" fmla="*/ 972598 h 1800225"/>
                <a:gd name="connsiteX544" fmla="*/ 1163574 w 1638300"/>
                <a:gd name="connsiteY544" fmla="*/ 985171 h 1800225"/>
                <a:gd name="connsiteX545" fmla="*/ 1148048 w 1638300"/>
                <a:gd name="connsiteY545" fmla="*/ 992981 h 1800225"/>
                <a:gd name="connsiteX546" fmla="*/ 1121283 w 1638300"/>
                <a:gd name="connsiteY546" fmla="*/ 990886 h 1800225"/>
                <a:gd name="connsiteX547" fmla="*/ 1118044 w 1638300"/>
                <a:gd name="connsiteY547" fmla="*/ 981646 h 1800225"/>
                <a:gd name="connsiteX548" fmla="*/ 1078897 w 1638300"/>
                <a:gd name="connsiteY548" fmla="*/ 979265 h 1800225"/>
                <a:gd name="connsiteX549" fmla="*/ 1064228 w 1638300"/>
                <a:gd name="connsiteY549" fmla="*/ 972979 h 1800225"/>
                <a:gd name="connsiteX550" fmla="*/ 1045559 w 1638300"/>
                <a:gd name="connsiteY550" fmla="*/ 993553 h 1800225"/>
                <a:gd name="connsiteX551" fmla="*/ 1036510 w 1638300"/>
                <a:gd name="connsiteY551" fmla="*/ 1007840 h 1800225"/>
                <a:gd name="connsiteX552" fmla="*/ 1026985 w 1638300"/>
                <a:gd name="connsiteY552" fmla="*/ 1002888 h 1800225"/>
                <a:gd name="connsiteX553" fmla="*/ 1015936 w 1638300"/>
                <a:gd name="connsiteY553" fmla="*/ 1012413 h 1800225"/>
                <a:gd name="connsiteX554" fmla="*/ 1010888 w 1638300"/>
                <a:gd name="connsiteY554" fmla="*/ 1011460 h 1800225"/>
                <a:gd name="connsiteX555" fmla="*/ 1010031 w 1638300"/>
                <a:gd name="connsiteY555" fmla="*/ 1019175 h 1800225"/>
                <a:gd name="connsiteX556" fmla="*/ 993553 w 1638300"/>
                <a:gd name="connsiteY556" fmla="*/ 1033463 h 1800225"/>
                <a:gd name="connsiteX557" fmla="*/ 985075 w 1638300"/>
                <a:gd name="connsiteY557" fmla="*/ 1034415 h 1800225"/>
                <a:gd name="connsiteX558" fmla="*/ 975550 w 1638300"/>
                <a:gd name="connsiteY558" fmla="*/ 1028700 h 1800225"/>
                <a:gd name="connsiteX559" fmla="*/ 975360 w 1638300"/>
                <a:gd name="connsiteY559" fmla="*/ 1025080 h 1800225"/>
                <a:gd name="connsiteX560" fmla="*/ 967168 w 1638300"/>
                <a:gd name="connsiteY560" fmla="*/ 1025843 h 1800225"/>
                <a:gd name="connsiteX561" fmla="*/ 954024 w 1638300"/>
                <a:gd name="connsiteY561" fmla="*/ 1021652 h 1800225"/>
                <a:gd name="connsiteX562" fmla="*/ 940403 w 1638300"/>
                <a:gd name="connsiteY562" fmla="*/ 1008698 h 1800225"/>
                <a:gd name="connsiteX563" fmla="*/ 926973 w 1638300"/>
                <a:gd name="connsiteY563" fmla="*/ 1028129 h 1800225"/>
                <a:gd name="connsiteX564" fmla="*/ 909637 w 1638300"/>
                <a:gd name="connsiteY564" fmla="*/ 1066895 h 1800225"/>
                <a:gd name="connsiteX565" fmla="*/ 890207 w 1638300"/>
                <a:gd name="connsiteY565" fmla="*/ 1073468 h 1800225"/>
                <a:gd name="connsiteX566" fmla="*/ 885634 w 1638300"/>
                <a:gd name="connsiteY566" fmla="*/ 1068705 h 1800225"/>
                <a:gd name="connsiteX567" fmla="*/ 880682 w 1638300"/>
                <a:gd name="connsiteY567" fmla="*/ 1075087 h 1800225"/>
                <a:gd name="connsiteX568" fmla="*/ 879729 w 1638300"/>
                <a:gd name="connsiteY568" fmla="*/ 1077754 h 1800225"/>
                <a:gd name="connsiteX569" fmla="*/ 884873 w 1638300"/>
                <a:gd name="connsiteY569" fmla="*/ 1079088 h 1800225"/>
                <a:gd name="connsiteX570" fmla="*/ 877634 w 1638300"/>
                <a:gd name="connsiteY570" fmla="*/ 1083469 h 1800225"/>
                <a:gd name="connsiteX571" fmla="*/ 873061 w 1638300"/>
                <a:gd name="connsiteY571" fmla="*/ 1108901 h 1800225"/>
                <a:gd name="connsiteX572" fmla="*/ 857631 w 1638300"/>
                <a:gd name="connsiteY572" fmla="*/ 1128046 h 1800225"/>
                <a:gd name="connsiteX573" fmla="*/ 842296 w 1638300"/>
                <a:gd name="connsiteY573" fmla="*/ 1129475 h 1800225"/>
                <a:gd name="connsiteX574" fmla="*/ 812578 w 1638300"/>
                <a:gd name="connsiteY574" fmla="*/ 1107948 h 1800225"/>
                <a:gd name="connsiteX575" fmla="*/ 805339 w 1638300"/>
                <a:gd name="connsiteY575" fmla="*/ 1110710 h 1800225"/>
                <a:gd name="connsiteX576" fmla="*/ 803910 w 1638300"/>
                <a:gd name="connsiteY576" fmla="*/ 1107948 h 1800225"/>
                <a:gd name="connsiteX577" fmla="*/ 795718 w 1638300"/>
                <a:gd name="connsiteY577" fmla="*/ 1107091 h 1800225"/>
                <a:gd name="connsiteX578" fmla="*/ 783241 w 1638300"/>
                <a:gd name="connsiteY578" fmla="*/ 1110901 h 1800225"/>
                <a:gd name="connsiteX579" fmla="*/ 747713 w 1638300"/>
                <a:gd name="connsiteY579" fmla="*/ 1106234 h 1800225"/>
                <a:gd name="connsiteX580" fmla="*/ 746950 w 1638300"/>
                <a:gd name="connsiteY580" fmla="*/ 1113949 h 1800225"/>
                <a:gd name="connsiteX581" fmla="*/ 753237 w 1638300"/>
                <a:gd name="connsiteY581" fmla="*/ 1121855 h 1800225"/>
                <a:gd name="connsiteX582" fmla="*/ 752094 w 1638300"/>
                <a:gd name="connsiteY582" fmla="*/ 1132904 h 1800225"/>
                <a:gd name="connsiteX583" fmla="*/ 755428 w 1638300"/>
                <a:gd name="connsiteY583" fmla="*/ 1141857 h 1800225"/>
                <a:gd name="connsiteX584" fmla="*/ 740188 w 1638300"/>
                <a:gd name="connsiteY584" fmla="*/ 1146239 h 1800225"/>
                <a:gd name="connsiteX585" fmla="*/ 742474 w 1638300"/>
                <a:gd name="connsiteY585" fmla="*/ 1170051 h 1800225"/>
                <a:gd name="connsiteX586" fmla="*/ 745426 w 1638300"/>
                <a:gd name="connsiteY586" fmla="*/ 1170241 h 1800225"/>
                <a:gd name="connsiteX587" fmla="*/ 746284 w 1638300"/>
                <a:gd name="connsiteY587" fmla="*/ 1181958 h 1800225"/>
                <a:gd name="connsiteX588" fmla="*/ 752856 w 1638300"/>
                <a:gd name="connsiteY588" fmla="*/ 1176242 h 1800225"/>
                <a:gd name="connsiteX589" fmla="*/ 758857 w 1638300"/>
                <a:gd name="connsiteY589" fmla="*/ 1174814 h 1800225"/>
                <a:gd name="connsiteX590" fmla="*/ 759047 w 1638300"/>
                <a:gd name="connsiteY590" fmla="*/ 1170147 h 1800225"/>
                <a:gd name="connsiteX591" fmla="*/ 762667 w 1638300"/>
                <a:gd name="connsiteY591" fmla="*/ 1166908 h 1800225"/>
                <a:gd name="connsiteX592" fmla="*/ 773525 w 1638300"/>
                <a:gd name="connsiteY592" fmla="*/ 1170241 h 1800225"/>
                <a:gd name="connsiteX593" fmla="*/ 786289 w 1638300"/>
                <a:gd name="connsiteY593" fmla="*/ 1169575 h 1800225"/>
                <a:gd name="connsiteX594" fmla="*/ 786765 w 1638300"/>
                <a:gd name="connsiteY594" fmla="*/ 1174052 h 1800225"/>
                <a:gd name="connsiteX595" fmla="*/ 780955 w 1638300"/>
                <a:gd name="connsiteY595" fmla="*/ 1178243 h 1800225"/>
                <a:gd name="connsiteX596" fmla="*/ 788860 w 1638300"/>
                <a:gd name="connsiteY596" fmla="*/ 1187672 h 1800225"/>
                <a:gd name="connsiteX597" fmla="*/ 784098 w 1638300"/>
                <a:gd name="connsiteY597" fmla="*/ 1189768 h 1800225"/>
                <a:gd name="connsiteX598" fmla="*/ 785622 w 1638300"/>
                <a:gd name="connsiteY598" fmla="*/ 1194531 h 1800225"/>
                <a:gd name="connsiteX599" fmla="*/ 783050 w 1638300"/>
                <a:gd name="connsiteY599" fmla="*/ 1193388 h 1800225"/>
                <a:gd name="connsiteX600" fmla="*/ 782955 w 1638300"/>
                <a:gd name="connsiteY600" fmla="*/ 1204532 h 1800225"/>
                <a:gd name="connsiteX601" fmla="*/ 786575 w 1638300"/>
                <a:gd name="connsiteY601" fmla="*/ 1216343 h 1800225"/>
                <a:gd name="connsiteX602" fmla="*/ 776383 w 1638300"/>
                <a:gd name="connsiteY602" fmla="*/ 1228249 h 1800225"/>
                <a:gd name="connsiteX603" fmla="*/ 772096 w 1638300"/>
                <a:gd name="connsiteY603" fmla="*/ 1227391 h 1800225"/>
                <a:gd name="connsiteX604" fmla="*/ 772573 w 1638300"/>
                <a:gd name="connsiteY604" fmla="*/ 1231392 h 1800225"/>
                <a:gd name="connsiteX605" fmla="*/ 764000 w 1638300"/>
                <a:gd name="connsiteY605" fmla="*/ 1237965 h 1800225"/>
                <a:gd name="connsiteX606" fmla="*/ 750094 w 1638300"/>
                <a:gd name="connsiteY606" fmla="*/ 1239393 h 1800225"/>
                <a:gd name="connsiteX607" fmla="*/ 754094 w 1638300"/>
                <a:gd name="connsiteY607" fmla="*/ 1261206 h 1800225"/>
                <a:gd name="connsiteX608" fmla="*/ 748475 w 1638300"/>
                <a:gd name="connsiteY608" fmla="*/ 1273588 h 1800225"/>
                <a:gd name="connsiteX609" fmla="*/ 753999 w 1638300"/>
                <a:gd name="connsiteY609" fmla="*/ 1292067 h 1800225"/>
                <a:gd name="connsiteX610" fmla="*/ 764000 w 1638300"/>
                <a:gd name="connsiteY610" fmla="*/ 1295876 h 1800225"/>
                <a:gd name="connsiteX611" fmla="*/ 765715 w 1638300"/>
                <a:gd name="connsiteY611" fmla="*/ 1301687 h 1800225"/>
                <a:gd name="connsiteX612" fmla="*/ 770668 w 1638300"/>
                <a:gd name="connsiteY612" fmla="*/ 1303782 h 1800225"/>
                <a:gd name="connsiteX613" fmla="*/ 785908 w 1638300"/>
                <a:gd name="connsiteY613" fmla="*/ 1301782 h 1800225"/>
                <a:gd name="connsiteX614" fmla="*/ 812292 w 1638300"/>
                <a:gd name="connsiteY614" fmla="*/ 1319499 h 1800225"/>
                <a:gd name="connsiteX615" fmla="*/ 816292 w 1638300"/>
                <a:gd name="connsiteY615" fmla="*/ 1314545 h 1800225"/>
                <a:gd name="connsiteX616" fmla="*/ 826103 w 1638300"/>
                <a:gd name="connsiteY616" fmla="*/ 1311593 h 1800225"/>
                <a:gd name="connsiteX617" fmla="*/ 833342 w 1638300"/>
                <a:gd name="connsiteY617" fmla="*/ 1323785 h 1800225"/>
                <a:gd name="connsiteX618" fmla="*/ 841248 w 1638300"/>
                <a:gd name="connsiteY618" fmla="*/ 1328833 h 1800225"/>
                <a:gd name="connsiteX619" fmla="*/ 844867 w 1638300"/>
                <a:gd name="connsiteY619" fmla="*/ 1334072 h 1800225"/>
                <a:gd name="connsiteX620" fmla="*/ 843248 w 1638300"/>
                <a:gd name="connsiteY620" fmla="*/ 1335881 h 1800225"/>
                <a:gd name="connsiteX621" fmla="*/ 851725 w 1638300"/>
                <a:gd name="connsiteY621" fmla="*/ 1338644 h 1800225"/>
                <a:gd name="connsiteX622" fmla="*/ 855821 w 1638300"/>
                <a:gd name="connsiteY622" fmla="*/ 1350740 h 1800225"/>
                <a:gd name="connsiteX623" fmla="*/ 864394 w 1638300"/>
                <a:gd name="connsiteY623" fmla="*/ 1358742 h 1800225"/>
                <a:gd name="connsiteX624" fmla="*/ 867156 w 1638300"/>
                <a:gd name="connsiteY624" fmla="*/ 1357789 h 1800225"/>
                <a:gd name="connsiteX625" fmla="*/ 877443 w 1638300"/>
                <a:gd name="connsiteY625" fmla="*/ 1364647 h 1800225"/>
                <a:gd name="connsiteX626" fmla="*/ 885539 w 1638300"/>
                <a:gd name="connsiteY626" fmla="*/ 1386554 h 1800225"/>
                <a:gd name="connsiteX627" fmla="*/ 902017 w 1638300"/>
                <a:gd name="connsiteY627" fmla="*/ 1400080 h 1800225"/>
                <a:gd name="connsiteX628" fmla="*/ 905446 w 1638300"/>
                <a:gd name="connsiteY628" fmla="*/ 1409033 h 1800225"/>
                <a:gd name="connsiteX629" fmla="*/ 911066 w 1638300"/>
                <a:gd name="connsiteY629" fmla="*/ 1410081 h 1800225"/>
                <a:gd name="connsiteX630" fmla="*/ 917638 w 1638300"/>
                <a:gd name="connsiteY630" fmla="*/ 1406843 h 1800225"/>
                <a:gd name="connsiteX631" fmla="*/ 920305 w 1638300"/>
                <a:gd name="connsiteY631" fmla="*/ 1402080 h 1800225"/>
                <a:gd name="connsiteX632" fmla="*/ 934784 w 1638300"/>
                <a:gd name="connsiteY632" fmla="*/ 1402556 h 1800225"/>
                <a:gd name="connsiteX633" fmla="*/ 944404 w 1638300"/>
                <a:gd name="connsiteY633" fmla="*/ 1400080 h 1800225"/>
                <a:gd name="connsiteX634" fmla="*/ 953834 w 1638300"/>
                <a:gd name="connsiteY634" fmla="*/ 1404557 h 1800225"/>
                <a:gd name="connsiteX635" fmla="*/ 970598 w 1638300"/>
                <a:gd name="connsiteY635" fmla="*/ 1399127 h 1800225"/>
                <a:gd name="connsiteX636" fmla="*/ 970598 w 1638300"/>
                <a:gd name="connsiteY636" fmla="*/ 1397222 h 1800225"/>
                <a:gd name="connsiteX637" fmla="*/ 974122 w 1638300"/>
                <a:gd name="connsiteY637" fmla="*/ 1397413 h 1800225"/>
                <a:gd name="connsiteX638" fmla="*/ 976408 w 1638300"/>
                <a:gd name="connsiteY638" fmla="*/ 1403985 h 1800225"/>
                <a:gd name="connsiteX639" fmla="*/ 981932 w 1638300"/>
                <a:gd name="connsiteY639" fmla="*/ 1408462 h 1800225"/>
                <a:gd name="connsiteX640" fmla="*/ 997363 w 1638300"/>
                <a:gd name="connsiteY640" fmla="*/ 1411605 h 1800225"/>
                <a:gd name="connsiteX641" fmla="*/ 1002030 w 1638300"/>
                <a:gd name="connsiteY641" fmla="*/ 1416844 h 1800225"/>
                <a:gd name="connsiteX642" fmla="*/ 1002697 w 1638300"/>
                <a:gd name="connsiteY642" fmla="*/ 1425321 h 1800225"/>
                <a:gd name="connsiteX643" fmla="*/ 995743 w 1638300"/>
                <a:gd name="connsiteY643" fmla="*/ 1441609 h 1800225"/>
                <a:gd name="connsiteX644" fmla="*/ 999839 w 1638300"/>
                <a:gd name="connsiteY644" fmla="*/ 1445133 h 1800225"/>
                <a:gd name="connsiteX645" fmla="*/ 996029 w 1638300"/>
                <a:gd name="connsiteY645" fmla="*/ 1449896 h 1800225"/>
                <a:gd name="connsiteX646" fmla="*/ 1003268 w 1638300"/>
                <a:gd name="connsiteY646" fmla="*/ 1464945 h 1800225"/>
                <a:gd name="connsiteX647" fmla="*/ 1011460 w 1638300"/>
                <a:gd name="connsiteY647" fmla="*/ 1467993 h 1800225"/>
                <a:gd name="connsiteX648" fmla="*/ 1022033 w 1638300"/>
                <a:gd name="connsiteY648" fmla="*/ 1464850 h 1800225"/>
                <a:gd name="connsiteX649" fmla="*/ 1023842 w 1638300"/>
                <a:gd name="connsiteY649" fmla="*/ 1473613 h 1800225"/>
                <a:gd name="connsiteX650" fmla="*/ 1032415 w 1638300"/>
                <a:gd name="connsiteY650" fmla="*/ 1467517 h 1800225"/>
                <a:gd name="connsiteX651" fmla="*/ 1038701 w 1638300"/>
                <a:gd name="connsiteY651" fmla="*/ 1473422 h 1800225"/>
                <a:gd name="connsiteX652" fmla="*/ 1047559 w 1638300"/>
                <a:gd name="connsiteY652" fmla="*/ 1474851 h 1800225"/>
                <a:gd name="connsiteX653" fmla="*/ 1065276 w 1638300"/>
                <a:gd name="connsiteY653" fmla="*/ 1470470 h 1800225"/>
                <a:gd name="connsiteX654" fmla="*/ 1074801 w 1638300"/>
                <a:gd name="connsiteY654" fmla="*/ 1476375 h 1800225"/>
                <a:gd name="connsiteX655" fmla="*/ 1082040 w 1638300"/>
                <a:gd name="connsiteY655" fmla="*/ 1489139 h 1800225"/>
                <a:gd name="connsiteX656" fmla="*/ 1089755 w 1638300"/>
                <a:gd name="connsiteY656" fmla="*/ 1490853 h 1800225"/>
                <a:gd name="connsiteX657" fmla="*/ 1095470 w 1638300"/>
                <a:gd name="connsiteY657" fmla="*/ 1489901 h 1800225"/>
                <a:gd name="connsiteX658" fmla="*/ 1116806 w 1638300"/>
                <a:gd name="connsiteY658" fmla="*/ 1477899 h 1800225"/>
                <a:gd name="connsiteX659" fmla="*/ 1118330 w 1638300"/>
                <a:gd name="connsiteY659" fmla="*/ 1474851 h 1800225"/>
                <a:gd name="connsiteX660" fmla="*/ 1122045 w 1638300"/>
                <a:gd name="connsiteY660" fmla="*/ 1476851 h 1800225"/>
                <a:gd name="connsiteX661" fmla="*/ 1118330 w 1638300"/>
                <a:gd name="connsiteY661" fmla="*/ 1503807 h 1800225"/>
                <a:gd name="connsiteX662" fmla="*/ 1123093 w 1638300"/>
                <a:gd name="connsiteY662" fmla="*/ 1514094 h 1800225"/>
                <a:gd name="connsiteX663" fmla="*/ 1135856 w 1638300"/>
                <a:gd name="connsiteY663" fmla="*/ 1526572 h 1800225"/>
                <a:gd name="connsiteX664" fmla="*/ 1136999 w 1638300"/>
                <a:gd name="connsiteY664" fmla="*/ 1534954 h 1800225"/>
                <a:gd name="connsiteX665" fmla="*/ 1134332 w 1638300"/>
                <a:gd name="connsiteY665" fmla="*/ 1548860 h 1800225"/>
                <a:gd name="connsiteX666" fmla="*/ 1136237 w 1638300"/>
                <a:gd name="connsiteY666" fmla="*/ 1568196 h 1800225"/>
                <a:gd name="connsiteX667" fmla="*/ 1139571 w 1638300"/>
                <a:gd name="connsiteY667" fmla="*/ 1575816 h 1800225"/>
                <a:gd name="connsiteX668" fmla="*/ 1138904 w 1638300"/>
                <a:gd name="connsiteY668" fmla="*/ 1584103 h 1800225"/>
                <a:gd name="connsiteX669" fmla="*/ 1134427 w 1638300"/>
                <a:gd name="connsiteY669" fmla="*/ 1587532 h 1800225"/>
                <a:gd name="connsiteX670" fmla="*/ 1128427 w 1638300"/>
                <a:gd name="connsiteY670" fmla="*/ 1602296 h 1800225"/>
                <a:gd name="connsiteX671" fmla="*/ 1128236 w 1638300"/>
                <a:gd name="connsiteY671" fmla="*/ 1611630 h 1800225"/>
                <a:gd name="connsiteX672" fmla="*/ 1122426 w 1638300"/>
                <a:gd name="connsiteY672" fmla="*/ 1617631 h 1800225"/>
                <a:gd name="connsiteX673" fmla="*/ 1095566 w 1638300"/>
                <a:gd name="connsiteY673" fmla="*/ 1625727 h 1800225"/>
                <a:gd name="connsiteX674" fmla="*/ 1095661 w 1638300"/>
                <a:gd name="connsiteY674" fmla="*/ 1637538 h 1800225"/>
                <a:gd name="connsiteX675" fmla="*/ 1087279 w 1638300"/>
                <a:gd name="connsiteY675" fmla="*/ 1640205 h 1800225"/>
                <a:gd name="connsiteX676" fmla="*/ 1082897 w 1638300"/>
                <a:gd name="connsiteY676" fmla="*/ 1639062 h 1800225"/>
                <a:gd name="connsiteX677" fmla="*/ 1073753 w 1638300"/>
                <a:gd name="connsiteY677" fmla="*/ 1644682 h 1800225"/>
                <a:gd name="connsiteX678" fmla="*/ 1063847 w 1638300"/>
                <a:gd name="connsiteY678" fmla="*/ 1646397 h 1800225"/>
                <a:gd name="connsiteX679" fmla="*/ 1054036 w 1638300"/>
                <a:gd name="connsiteY679" fmla="*/ 1644301 h 1800225"/>
                <a:gd name="connsiteX680" fmla="*/ 1042607 w 1638300"/>
                <a:gd name="connsiteY680" fmla="*/ 1637919 h 1800225"/>
                <a:gd name="connsiteX681" fmla="*/ 1016317 w 1638300"/>
                <a:gd name="connsiteY681" fmla="*/ 1635538 h 1800225"/>
                <a:gd name="connsiteX682" fmla="*/ 1017556 w 1638300"/>
                <a:gd name="connsiteY682" fmla="*/ 1629918 h 1800225"/>
                <a:gd name="connsiteX683" fmla="*/ 1014127 w 1638300"/>
                <a:gd name="connsiteY683" fmla="*/ 1629537 h 1800225"/>
                <a:gd name="connsiteX684" fmla="*/ 1011841 w 1638300"/>
                <a:gd name="connsiteY684" fmla="*/ 1620870 h 1800225"/>
                <a:gd name="connsiteX685" fmla="*/ 1014698 w 1638300"/>
                <a:gd name="connsiteY685" fmla="*/ 1617536 h 1800225"/>
                <a:gd name="connsiteX686" fmla="*/ 1010221 w 1638300"/>
                <a:gd name="connsiteY686" fmla="*/ 1614774 h 1800225"/>
                <a:gd name="connsiteX687" fmla="*/ 1007459 w 1638300"/>
                <a:gd name="connsiteY687" fmla="*/ 1605249 h 1800225"/>
                <a:gd name="connsiteX688" fmla="*/ 995743 w 1638300"/>
                <a:gd name="connsiteY688" fmla="*/ 1586770 h 1800225"/>
                <a:gd name="connsiteX689" fmla="*/ 975074 w 1638300"/>
                <a:gd name="connsiteY689" fmla="*/ 1593056 h 1800225"/>
                <a:gd name="connsiteX690" fmla="*/ 966311 w 1638300"/>
                <a:gd name="connsiteY690" fmla="*/ 1589532 h 1800225"/>
                <a:gd name="connsiteX691" fmla="*/ 944594 w 1638300"/>
                <a:gd name="connsiteY691" fmla="*/ 1589532 h 1800225"/>
                <a:gd name="connsiteX692" fmla="*/ 952691 w 1638300"/>
                <a:gd name="connsiteY692" fmla="*/ 1600962 h 1800225"/>
                <a:gd name="connsiteX693" fmla="*/ 941165 w 1638300"/>
                <a:gd name="connsiteY693" fmla="*/ 1607725 h 1800225"/>
                <a:gd name="connsiteX694" fmla="*/ 935260 w 1638300"/>
                <a:gd name="connsiteY694" fmla="*/ 1618679 h 1800225"/>
                <a:gd name="connsiteX695" fmla="*/ 928878 w 1638300"/>
                <a:gd name="connsiteY695" fmla="*/ 1623632 h 1800225"/>
                <a:gd name="connsiteX696" fmla="*/ 924973 w 1638300"/>
                <a:gd name="connsiteY696" fmla="*/ 1622489 h 1800225"/>
                <a:gd name="connsiteX697" fmla="*/ 922973 w 1638300"/>
                <a:gd name="connsiteY697" fmla="*/ 1628585 h 1800225"/>
                <a:gd name="connsiteX698" fmla="*/ 917543 w 1638300"/>
                <a:gd name="connsiteY698" fmla="*/ 1629537 h 1800225"/>
                <a:gd name="connsiteX699" fmla="*/ 910304 w 1638300"/>
                <a:gd name="connsiteY699" fmla="*/ 1635823 h 1800225"/>
                <a:gd name="connsiteX700" fmla="*/ 902113 w 1638300"/>
                <a:gd name="connsiteY700" fmla="*/ 1630585 h 1800225"/>
                <a:gd name="connsiteX701" fmla="*/ 895731 w 1638300"/>
                <a:gd name="connsiteY701" fmla="*/ 1634395 h 1800225"/>
                <a:gd name="connsiteX702" fmla="*/ 880777 w 1638300"/>
                <a:gd name="connsiteY702" fmla="*/ 1629156 h 1800225"/>
                <a:gd name="connsiteX703" fmla="*/ 873061 w 1638300"/>
                <a:gd name="connsiteY703" fmla="*/ 1632966 h 1800225"/>
                <a:gd name="connsiteX704" fmla="*/ 865537 w 1638300"/>
                <a:gd name="connsiteY704" fmla="*/ 1631918 h 1800225"/>
                <a:gd name="connsiteX705" fmla="*/ 863060 w 1638300"/>
                <a:gd name="connsiteY705" fmla="*/ 1629251 h 1800225"/>
                <a:gd name="connsiteX706" fmla="*/ 859917 w 1638300"/>
                <a:gd name="connsiteY706" fmla="*/ 1631632 h 1800225"/>
                <a:gd name="connsiteX707" fmla="*/ 855821 w 1638300"/>
                <a:gd name="connsiteY707" fmla="*/ 1630871 h 1800225"/>
                <a:gd name="connsiteX708" fmla="*/ 852297 w 1638300"/>
                <a:gd name="connsiteY708" fmla="*/ 1623346 h 1800225"/>
                <a:gd name="connsiteX709" fmla="*/ 845534 w 1638300"/>
                <a:gd name="connsiteY709" fmla="*/ 1624203 h 1800225"/>
                <a:gd name="connsiteX710" fmla="*/ 844867 w 1638300"/>
                <a:gd name="connsiteY710" fmla="*/ 1620012 h 1800225"/>
                <a:gd name="connsiteX711" fmla="*/ 847630 w 1638300"/>
                <a:gd name="connsiteY711" fmla="*/ 1619917 h 1800225"/>
                <a:gd name="connsiteX712" fmla="*/ 851821 w 1638300"/>
                <a:gd name="connsiteY712" fmla="*/ 1607534 h 1800225"/>
                <a:gd name="connsiteX713" fmla="*/ 831818 w 1638300"/>
                <a:gd name="connsiteY713" fmla="*/ 1596295 h 1800225"/>
                <a:gd name="connsiteX714" fmla="*/ 806291 w 1638300"/>
                <a:gd name="connsiteY714" fmla="*/ 1590580 h 1800225"/>
                <a:gd name="connsiteX715" fmla="*/ 791813 w 1638300"/>
                <a:gd name="connsiteY715" fmla="*/ 1605629 h 1800225"/>
                <a:gd name="connsiteX716" fmla="*/ 791242 w 1638300"/>
                <a:gd name="connsiteY716" fmla="*/ 1609916 h 1800225"/>
                <a:gd name="connsiteX717" fmla="*/ 801243 w 1638300"/>
                <a:gd name="connsiteY717" fmla="*/ 1621822 h 1800225"/>
                <a:gd name="connsiteX718" fmla="*/ 800005 w 1638300"/>
                <a:gd name="connsiteY718" fmla="*/ 1630585 h 1800225"/>
                <a:gd name="connsiteX719" fmla="*/ 795052 w 1638300"/>
                <a:gd name="connsiteY719" fmla="*/ 1631156 h 1800225"/>
                <a:gd name="connsiteX720" fmla="*/ 795909 w 1638300"/>
                <a:gd name="connsiteY720" fmla="*/ 1633538 h 1800225"/>
                <a:gd name="connsiteX721" fmla="*/ 792385 w 1638300"/>
                <a:gd name="connsiteY721" fmla="*/ 1633919 h 1800225"/>
                <a:gd name="connsiteX722" fmla="*/ 792671 w 1638300"/>
                <a:gd name="connsiteY722" fmla="*/ 1637443 h 1800225"/>
                <a:gd name="connsiteX723" fmla="*/ 789813 w 1638300"/>
                <a:gd name="connsiteY723" fmla="*/ 1637252 h 1800225"/>
                <a:gd name="connsiteX724" fmla="*/ 795814 w 1638300"/>
                <a:gd name="connsiteY724" fmla="*/ 1647730 h 1800225"/>
                <a:gd name="connsiteX725" fmla="*/ 793813 w 1638300"/>
                <a:gd name="connsiteY725" fmla="*/ 1682115 h 1800225"/>
                <a:gd name="connsiteX726" fmla="*/ 800671 w 1638300"/>
                <a:gd name="connsiteY726" fmla="*/ 1683734 h 1800225"/>
                <a:gd name="connsiteX727" fmla="*/ 799433 w 1638300"/>
                <a:gd name="connsiteY727" fmla="*/ 1717739 h 1800225"/>
                <a:gd name="connsiteX728" fmla="*/ 807244 w 1638300"/>
                <a:gd name="connsiteY728" fmla="*/ 1758982 h 1800225"/>
                <a:gd name="connsiteX729" fmla="*/ 803434 w 1638300"/>
                <a:gd name="connsiteY729" fmla="*/ 1767174 h 1800225"/>
                <a:gd name="connsiteX730" fmla="*/ 789432 w 1638300"/>
                <a:gd name="connsiteY730" fmla="*/ 1782413 h 1800225"/>
                <a:gd name="connsiteX731" fmla="*/ 787241 w 1638300"/>
                <a:gd name="connsiteY731" fmla="*/ 1792700 h 1800225"/>
                <a:gd name="connsiteX732" fmla="*/ 769715 w 1638300"/>
                <a:gd name="connsiteY732" fmla="*/ 1796796 h 1800225"/>
                <a:gd name="connsiteX733" fmla="*/ 759238 w 1638300"/>
                <a:gd name="connsiteY733" fmla="*/ 1779461 h 1800225"/>
                <a:gd name="connsiteX734" fmla="*/ 747427 w 1638300"/>
                <a:gd name="connsiteY734" fmla="*/ 1772412 h 1800225"/>
                <a:gd name="connsiteX735" fmla="*/ 734473 w 1638300"/>
                <a:gd name="connsiteY735" fmla="*/ 1769364 h 1800225"/>
                <a:gd name="connsiteX736" fmla="*/ 728663 w 1638300"/>
                <a:gd name="connsiteY736" fmla="*/ 1770983 h 1800225"/>
                <a:gd name="connsiteX737" fmla="*/ 724376 w 1638300"/>
                <a:gd name="connsiteY737" fmla="*/ 1763839 h 1800225"/>
                <a:gd name="connsiteX738" fmla="*/ 720757 w 1638300"/>
                <a:gd name="connsiteY738" fmla="*/ 1762887 h 1800225"/>
                <a:gd name="connsiteX739" fmla="*/ 708565 w 1638300"/>
                <a:gd name="connsiteY739" fmla="*/ 1766411 h 1800225"/>
                <a:gd name="connsiteX740" fmla="*/ 693801 w 1638300"/>
                <a:gd name="connsiteY740" fmla="*/ 1742885 h 1800225"/>
                <a:gd name="connsiteX741" fmla="*/ 684752 w 1638300"/>
                <a:gd name="connsiteY741" fmla="*/ 1735170 h 1800225"/>
                <a:gd name="connsiteX742" fmla="*/ 679323 w 1638300"/>
                <a:gd name="connsiteY742" fmla="*/ 1720596 h 1800225"/>
                <a:gd name="connsiteX743" fmla="*/ 682657 w 1638300"/>
                <a:gd name="connsiteY743" fmla="*/ 1705642 h 1800225"/>
                <a:gd name="connsiteX744" fmla="*/ 666083 w 1638300"/>
                <a:gd name="connsiteY744" fmla="*/ 1715453 h 1800225"/>
                <a:gd name="connsiteX745" fmla="*/ 647795 w 1638300"/>
                <a:gd name="connsiteY745" fmla="*/ 1718215 h 1800225"/>
                <a:gd name="connsiteX746" fmla="*/ 643700 w 1638300"/>
                <a:gd name="connsiteY746" fmla="*/ 1724883 h 1800225"/>
                <a:gd name="connsiteX747" fmla="*/ 635603 w 1638300"/>
                <a:gd name="connsiteY747" fmla="*/ 1727264 h 1800225"/>
                <a:gd name="connsiteX748" fmla="*/ 617029 w 1638300"/>
                <a:gd name="connsiteY748" fmla="*/ 1724692 h 1800225"/>
                <a:gd name="connsiteX749" fmla="*/ 609886 w 1638300"/>
                <a:gd name="connsiteY749" fmla="*/ 1718596 h 1800225"/>
                <a:gd name="connsiteX750" fmla="*/ 601694 w 1638300"/>
                <a:gd name="connsiteY750" fmla="*/ 1717072 h 1800225"/>
                <a:gd name="connsiteX751" fmla="*/ 613791 w 1638300"/>
                <a:gd name="connsiteY751" fmla="*/ 1702880 h 1800225"/>
                <a:gd name="connsiteX752" fmla="*/ 611981 w 1638300"/>
                <a:gd name="connsiteY752" fmla="*/ 1694022 h 1800225"/>
                <a:gd name="connsiteX753" fmla="*/ 606647 w 1638300"/>
                <a:gd name="connsiteY753" fmla="*/ 1688402 h 1800225"/>
                <a:gd name="connsiteX754" fmla="*/ 606552 w 1638300"/>
                <a:gd name="connsiteY754" fmla="*/ 1682782 h 1800225"/>
                <a:gd name="connsiteX755" fmla="*/ 570833 w 1638300"/>
                <a:gd name="connsiteY755" fmla="*/ 1703356 h 1800225"/>
                <a:gd name="connsiteX756" fmla="*/ 562451 w 1638300"/>
                <a:gd name="connsiteY756" fmla="*/ 1705737 h 1800225"/>
                <a:gd name="connsiteX757" fmla="*/ 545497 w 1638300"/>
                <a:gd name="connsiteY757" fmla="*/ 1719644 h 1800225"/>
                <a:gd name="connsiteX758" fmla="*/ 540353 w 1638300"/>
                <a:gd name="connsiteY758" fmla="*/ 1721072 h 1800225"/>
                <a:gd name="connsiteX759" fmla="*/ 474345 w 1638300"/>
                <a:gd name="connsiteY759" fmla="*/ 1717643 h 1800225"/>
                <a:gd name="connsiteX760" fmla="*/ 473297 w 1638300"/>
                <a:gd name="connsiteY760" fmla="*/ 1711071 h 1800225"/>
                <a:gd name="connsiteX761" fmla="*/ 462629 w 1638300"/>
                <a:gd name="connsiteY761" fmla="*/ 1690497 h 1800225"/>
                <a:gd name="connsiteX762" fmla="*/ 460819 w 1638300"/>
                <a:gd name="connsiteY762" fmla="*/ 1674400 h 1800225"/>
                <a:gd name="connsiteX763" fmla="*/ 449104 w 1638300"/>
                <a:gd name="connsiteY763" fmla="*/ 1644682 h 1800225"/>
                <a:gd name="connsiteX764" fmla="*/ 431006 w 1638300"/>
                <a:gd name="connsiteY764" fmla="*/ 1623156 h 1800225"/>
                <a:gd name="connsiteX765" fmla="*/ 448818 w 1638300"/>
                <a:gd name="connsiteY765" fmla="*/ 1624299 h 1800225"/>
                <a:gd name="connsiteX766" fmla="*/ 468916 w 1638300"/>
                <a:gd name="connsiteY766" fmla="*/ 1610963 h 1800225"/>
                <a:gd name="connsiteX767" fmla="*/ 470630 w 1638300"/>
                <a:gd name="connsiteY767" fmla="*/ 1606963 h 1800225"/>
                <a:gd name="connsiteX768" fmla="*/ 470440 w 1638300"/>
                <a:gd name="connsiteY768" fmla="*/ 1600200 h 1800225"/>
                <a:gd name="connsiteX769" fmla="*/ 461962 w 1638300"/>
                <a:gd name="connsiteY769" fmla="*/ 1600772 h 1800225"/>
                <a:gd name="connsiteX770" fmla="*/ 455581 w 1638300"/>
                <a:gd name="connsiteY770" fmla="*/ 1592104 h 1800225"/>
                <a:gd name="connsiteX771" fmla="*/ 454438 w 1638300"/>
                <a:gd name="connsiteY771" fmla="*/ 1573435 h 1800225"/>
                <a:gd name="connsiteX772" fmla="*/ 450818 w 1638300"/>
                <a:gd name="connsiteY772" fmla="*/ 1566291 h 1800225"/>
                <a:gd name="connsiteX773" fmla="*/ 442055 w 1638300"/>
                <a:gd name="connsiteY773" fmla="*/ 1557624 h 1800225"/>
                <a:gd name="connsiteX774" fmla="*/ 434150 w 1638300"/>
                <a:gd name="connsiteY774" fmla="*/ 1555909 h 1800225"/>
                <a:gd name="connsiteX775" fmla="*/ 431863 w 1638300"/>
                <a:gd name="connsiteY775" fmla="*/ 1551432 h 1800225"/>
                <a:gd name="connsiteX776" fmla="*/ 435007 w 1638300"/>
                <a:gd name="connsiteY776" fmla="*/ 1535811 h 1800225"/>
                <a:gd name="connsiteX777" fmla="*/ 443103 w 1638300"/>
                <a:gd name="connsiteY777" fmla="*/ 1529429 h 1800225"/>
                <a:gd name="connsiteX778" fmla="*/ 444151 w 1638300"/>
                <a:gd name="connsiteY778" fmla="*/ 1518095 h 1800225"/>
                <a:gd name="connsiteX779" fmla="*/ 456819 w 1638300"/>
                <a:gd name="connsiteY779" fmla="*/ 1509999 h 1800225"/>
                <a:gd name="connsiteX780" fmla="*/ 448246 w 1638300"/>
                <a:gd name="connsiteY780" fmla="*/ 1514856 h 1800225"/>
                <a:gd name="connsiteX781" fmla="*/ 425672 w 1638300"/>
                <a:gd name="connsiteY781" fmla="*/ 1519238 h 1800225"/>
                <a:gd name="connsiteX782" fmla="*/ 418528 w 1638300"/>
                <a:gd name="connsiteY782" fmla="*/ 1523619 h 1800225"/>
                <a:gd name="connsiteX783" fmla="*/ 411194 w 1638300"/>
                <a:gd name="connsiteY783" fmla="*/ 1512284 h 1800225"/>
                <a:gd name="connsiteX784" fmla="*/ 416433 w 1638300"/>
                <a:gd name="connsiteY784" fmla="*/ 1501997 h 1800225"/>
                <a:gd name="connsiteX785" fmla="*/ 417385 w 1638300"/>
                <a:gd name="connsiteY785" fmla="*/ 1485805 h 1800225"/>
                <a:gd name="connsiteX786" fmla="*/ 426529 w 1638300"/>
                <a:gd name="connsiteY786" fmla="*/ 1473613 h 1800225"/>
                <a:gd name="connsiteX787" fmla="*/ 439198 w 1638300"/>
                <a:gd name="connsiteY787" fmla="*/ 1464279 h 1800225"/>
                <a:gd name="connsiteX788" fmla="*/ 437578 w 1638300"/>
                <a:gd name="connsiteY788" fmla="*/ 1457040 h 1800225"/>
                <a:gd name="connsiteX789" fmla="*/ 429863 w 1638300"/>
                <a:gd name="connsiteY789" fmla="*/ 1458563 h 1800225"/>
                <a:gd name="connsiteX790" fmla="*/ 426529 w 1638300"/>
                <a:gd name="connsiteY790" fmla="*/ 1445229 h 1800225"/>
                <a:gd name="connsiteX791" fmla="*/ 428149 w 1638300"/>
                <a:gd name="connsiteY791" fmla="*/ 1436561 h 1800225"/>
                <a:gd name="connsiteX792" fmla="*/ 439960 w 1638300"/>
                <a:gd name="connsiteY792" fmla="*/ 1432179 h 1800225"/>
                <a:gd name="connsiteX793" fmla="*/ 439579 w 1638300"/>
                <a:gd name="connsiteY793" fmla="*/ 1428845 h 1800225"/>
                <a:gd name="connsiteX794" fmla="*/ 448246 w 1638300"/>
                <a:gd name="connsiteY794" fmla="*/ 1419225 h 1800225"/>
                <a:gd name="connsiteX795" fmla="*/ 423386 w 1638300"/>
                <a:gd name="connsiteY795" fmla="*/ 1360265 h 1800225"/>
                <a:gd name="connsiteX796" fmla="*/ 414433 w 1638300"/>
                <a:gd name="connsiteY796" fmla="*/ 1361790 h 1800225"/>
                <a:gd name="connsiteX797" fmla="*/ 411671 w 1638300"/>
                <a:gd name="connsiteY797" fmla="*/ 1354550 h 1800225"/>
                <a:gd name="connsiteX798" fmla="*/ 411099 w 1638300"/>
                <a:gd name="connsiteY798" fmla="*/ 1341215 h 1800225"/>
                <a:gd name="connsiteX799" fmla="*/ 417290 w 1638300"/>
                <a:gd name="connsiteY799" fmla="*/ 1330833 h 1800225"/>
                <a:gd name="connsiteX800" fmla="*/ 415195 w 1638300"/>
                <a:gd name="connsiteY800" fmla="*/ 1322070 h 1800225"/>
                <a:gd name="connsiteX801" fmla="*/ 410527 w 1638300"/>
                <a:gd name="connsiteY801" fmla="*/ 1317307 h 1800225"/>
                <a:gd name="connsiteX802" fmla="*/ 420052 w 1638300"/>
                <a:gd name="connsiteY802" fmla="*/ 1305306 h 1800225"/>
                <a:gd name="connsiteX803" fmla="*/ 419290 w 1638300"/>
                <a:gd name="connsiteY803" fmla="*/ 1291304 h 1800225"/>
                <a:gd name="connsiteX804" fmla="*/ 434340 w 1638300"/>
                <a:gd name="connsiteY804" fmla="*/ 1242536 h 1800225"/>
                <a:gd name="connsiteX805" fmla="*/ 419195 w 1638300"/>
                <a:gd name="connsiteY805" fmla="*/ 1247966 h 1800225"/>
                <a:gd name="connsiteX806" fmla="*/ 400240 w 1638300"/>
                <a:gd name="connsiteY806" fmla="*/ 1242632 h 1800225"/>
                <a:gd name="connsiteX807" fmla="*/ 384143 w 1638300"/>
                <a:gd name="connsiteY807" fmla="*/ 1250156 h 1800225"/>
                <a:gd name="connsiteX808" fmla="*/ 378904 w 1638300"/>
                <a:gd name="connsiteY808" fmla="*/ 1242251 h 1800225"/>
                <a:gd name="connsiteX809" fmla="*/ 372999 w 1638300"/>
                <a:gd name="connsiteY809" fmla="*/ 1243679 h 1800225"/>
                <a:gd name="connsiteX810" fmla="*/ 368998 w 1638300"/>
                <a:gd name="connsiteY810" fmla="*/ 1236440 h 1800225"/>
                <a:gd name="connsiteX811" fmla="*/ 363855 w 1638300"/>
                <a:gd name="connsiteY811" fmla="*/ 1237965 h 1800225"/>
                <a:gd name="connsiteX812" fmla="*/ 359569 w 1638300"/>
                <a:gd name="connsiteY812" fmla="*/ 1232345 h 1800225"/>
                <a:gd name="connsiteX813" fmla="*/ 355473 w 1638300"/>
                <a:gd name="connsiteY813" fmla="*/ 1232345 h 1800225"/>
                <a:gd name="connsiteX814" fmla="*/ 349853 w 1638300"/>
                <a:gd name="connsiteY814" fmla="*/ 1227963 h 1800225"/>
                <a:gd name="connsiteX815" fmla="*/ 333375 w 1638300"/>
                <a:gd name="connsiteY815" fmla="*/ 1227297 h 1800225"/>
                <a:gd name="connsiteX816" fmla="*/ 324231 w 1638300"/>
                <a:gd name="connsiteY816" fmla="*/ 1230439 h 1800225"/>
                <a:gd name="connsiteX817" fmla="*/ 313372 w 1638300"/>
                <a:gd name="connsiteY817" fmla="*/ 1222439 h 1800225"/>
                <a:gd name="connsiteX818" fmla="*/ 304609 w 1638300"/>
                <a:gd name="connsiteY818" fmla="*/ 1213771 h 1800225"/>
                <a:gd name="connsiteX819" fmla="*/ 292036 w 1638300"/>
                <a:gd name="connsiteY819" fmla="*/ 1193578 h 1800225"/>
                <a:gd name="connsiteX820" fmla="*/ 289750 w 1638300"/>
                <a:gd name="connsiteY820" fmla="*/ 1178052 h 1800225"/>
                <a:gd name="connsiteX821" fmla="*/ 293941 w 1638300"/>
                <a:gd name="connsiteY821" fmla="*/ 1175766 h 1800225"/>
                <a:gd name="connsiteX822" fmla="*/ 292513 w 1638300"/>
                <a:gd name="connsiteY822" fmla="*/ 1169384 h 1800225"/>
                <a:gd name="connsiteX823" fmla="*/ 303752 w 1638300"/>
                <a:gd name="connsiteY823" fmla="*/ 1154239 h 1800225"/>
                <a:gd name="connsiteX824" fmla="*/ 301466 w 1638300"/>
                <a:gd name="connsiteY824" fmla="*/ 1146906 h 1800225"/>
                <a:gd name="connsiteX825" fmla="*/ 294322 w 1638300"/>
                <a:gd name="connsiteY825" fmla="*/ 1135666 h 1800225"/>
                <a:gd name="connsiteX826" fmla="*/ 273939 w 1638300"/>
                <a:gd name="connsiteY826" fmla="*/ 1114140 h 1800225"/>
                <a:gd name="connsiteX827" fmla="*/ 270510 w 1638300"/>
                <a:gd name="connsiteY827" fmla="*/ 1118045 h 1800225"/>
                <a:gd name="connsiteX828" fmla="*/ 253555 w 1638300"/>
                <a:gd name="connsiteY828" fmla="*/ 1122712 h 1800225"/>
                <a:gd name="connsiteX829" fmla="*/ 246697 w 1638300"/>
                <a:gd name="connsiteY829" fmla="*/ 1109949 h 1800225"/>
                <a:gd name="connsiteX830" fmla="*/ 244030 w 1638300"/>
                <a:gd name="connsiteY830" fmla="*/ 1108615 h 1800225"/>
                <a:gd name="connsiteX831" fmla="*/ 238887 w 1638300"/>
                <a:gd name="connsiteY831" fmla="*/ 1111092 h 1800225"/>
                <a:gd name="connsiteX832" fmla="*/ 230791 w 1638300"/>
                <a:gd name="connsiteY832" fmla="*/ 1122998 h 1800225"/>
                <a:gd name="connsiteX833" fmla="*/ 234982 w 1638300"/>
                <a:gd name="connsiteY833" fmla="*/ 1130332 h 1800225"/>
                <a:gd name="connsiteX834" fmla="*/ 230505 w 1638300"/>
                <a:gd name="connsiteY834" fmla="*/ 1130713 h 1800225"/>
                <a:gd name="connsiteX835" fmla="*/ 224409 w 1638300"/>
                <a:gd name="connsiteY835" fmla="*/ 1126998 h 1800225"/>
                <a:gd name="connsiteX836" fmla="*/ 222313 w 1638300"/>
                <a:gd name="connsiteY836" fmla="*/ 1132618 h 1800225"/>
                <a:gd name="connsiteX837" fmla="*/ 224790 w 1638300"/>
                <a:gd name="connsiteY837" fmla="*/ 1139667 h 1800225"/>
                <a:gd name="connsiteX838" fmla="*/ 216694 w 1638300"/>
                <a:gd name="connsiteY838" fmla="*/ 1151573 h 1800225"/>
                <a:gd name="connsiteX839" fmla="*/ 217646 w 1638300"/>
                <a:gd name="connsiteY839" fmla="*/ 1156716 h 1800225"/>
                <a:gd name="connsiteX840" fmla="*/ 202120 w 1638300"/>
                <a:gd name="connsiteY840" fmla="*/ 1159383 h 1800225"/>
                <a:gd name="connsiteX841" fmla="*/ 202692 w 1638300"/>
                <a:gd name="connsiteY841" fmla="*/ 1164146 h 1800225"/>
                <a:gd name="connsiteX842" fmla="*/ 197929 w 1638300"/>
                <a:gd name="connsiteY842" fmla="*/ 1164431 h 1800225"/>
                <a:gd name="connsiteX843" fmla="*/ 195358 w 1638300"/>
                <a:gd name="connsiteY843" fmla="*/ 1177480 h 1800225"/>
                <a:gd name="connsiteX844" fmla="*/ 192405 w 1638300"/>
                <a:gd name="connsiteY844" fmla="*/ 1178243 h 1800225"/>
                <a:gd name="connsiteX845" fmla="*/ 190690 w 1638300"/>
                <a:gd name="connsiteY845" fmla="*/ 1173289 h 1800225"/>
                <a:gd name="connsiteX846" fmla="*/ 190976 w 1638300"/>
                <a:gd name="connsiteY846" fmla="*/ 1160812 h 1800225"/>
                <a:gd name="connsiteX847" fmla="*/ 186595 w 1638300"/>
                <a:gd name="connsiteY847" fmla="*/ 1160622 h 1800225"/>
                <a:gd name="connsiteX848" fmla="*/ 186023 w 1638300"/>
                <a:gd name="connsiteY848" fmla="*/ 1135380 h 1800225"/>
                <a:gd name="connsiteX849" fmla="*/ 170593 w 1638300"/>
                <a:gd name="connsiteY849" fmla="*/ 1146143 h 1800225"/>
                <a:gd name="connsiteX850" fmla="*/ 171736 w 1638300"/>
                <a:gd name="connsiteY850" fmla="*/ 1150620 h 1800225"/>
                <a:gd name="connsiteX851" fmla="*/ 166783 w 1638300"/>
                <a:gd name="connsiteY851" fmla="*/ 1155764 h 1800225"/>
                <a:gd name="connsiteX852" fmla="*/ 168116 w 1638300"/>
                <a:gd name="connsiteY852" fmla="*/ 1159383 h 1800225"/>
                <a:gd name="connsiteX853" fmla="*/ 161163 w 1638300"/>
                <a:gd name="connsiteY853" fmla="*/ 1164907 h 1800225"/>
                <a:gd name="connsiteX854" fmla="*/ 159258 w 1638300"/>
                <a:gd name="connsiteY854" fmla="*/ 1160716 h 1800225"/>
                <a:gd name="connsiteX855" fmla="*/ 155353 w 1638300"/>
                <a:gd name="connsiteY855" fmla="*/ 1162431 h 1800225"/>
                <a:gd name="connsiteX856" fmla="*/ 157067 w 1638300"/>
                <a:gd name="connsiteY856" fmla="*/ 1160526 h 1800225"/>
                <a:gd name="connsiteX857" fmla="*/ 154591 w 1638300"/>
                <a:gd name="connsiteY857" fmla="*/ 1153478 h 1800225"/>
                <a:gd name="connsiteX858" fmla="*/ 150114 w 1638300"/>
                <a:gd name="connsiteY858" fmla="*/ 1155859 h 1800225"/>
                <a:gd name="connsiteX859" fmla="*/ 148018 w 1638300"/>
                <a:gd name="connsiteY859" fmla="*/ 1145381 h 1800225"/>
                <a:gd name="connsiteX860" fmla="*/ 141827 w 1638300"/>
                <a:gd name="connsiteY860" fmla="*/ 1151287 h 1800225"/>
                <a:gd name="connsiteX861" fmla="*/ 132969 w 1638300"/>
                <a:gd name="connsiteY861" fmla="*/ 1153287 h 1800225"/>
                <a:gd name="connsiteX862" fmla="*/ 133255 w 1638300"/>
                <a:gd name="connsiteY862" fmla="*/ 1157764 h 1800225"/>
                <a:gd name="connsiteX863" fmla="*/ 128587 w 1638300"/>
                <a:gd name="connsiteY863" fmla="*/ 1160431 h 1800225"/>
                <a:gd name="connsiteX864" fmla="*/ 128111 w 1638300"/>
                <a:gd name="connsiteY864" fmla="*/ 1154145 h 1800225"/>
                <a:gd name="connsiteX865" fmla="*/ 125635 w 1638300"/>
                <a:gd name="connsiteY865" fmla="*/ 1154145 h 1800225"/>
                <a:gd name="connsiteX866" fmla="*/ 125825 w 1638300"/>
                <a:gd name="connsiteY866" fmla="*/ 1142619 h 1800225"/>
                <a:gd name="connsiteX867" fmla="*/ 119443 w 1638300"/>
                <a:gd name="connsiteY867" fmla="*/ 1132237 h 1800225"/>
                <a:gd name="connsiteX868" fmla="*/ 121348 w 1638300"/>
                <a:gd name="connsiteY868" fmla="*/ 1129094 h 1800225"/>
                <a:gd name="connsiteX869" fmla="*/ 112204 w 1638300"/>
                <a:gd name="connsiteY869" fmla="*/ 1122522 h 1800225"/>
                <a:gd name="connsiteX870" fmla="*/ 124968 w 1638300"/>
                <a:gd name="connsiteY870" fmla="*/ 1120997 h 1800225"/>
                <a:gd name="connsiteX871" fmla="*/ 126682 w 1638300"/>
                <a:gd name="connsiteY871" fmla="*/ 1125760 h 1800225"/>
                <a:gd name="connsiteX872" fmla="*/ 129730 w 1638300"/>
                <a:gd name="connsiteY872" fmla="*/ 1125950 h 1800225"/>
                <a:gd name="connsiteX873" fmla="*/ 122396 w 1638300"/>
                <a:gd name="connsiteY873" fmla="*/ 1130046 h 1800225"/>
                <a:gd name="connsiteX874" fmla="*/ 130302 w 1638300"/>
                <a:gd name="connsiteY874" fmla="*/ 1126331 h 1800225"/>
                <a:gd name="connsiteX875" fmla="*/ 129254 w 1638300"/>
                <a:gd name="connsiteY875" fmla="*/ 1117092 h 1800225"/>
                <a:gd name="connsiteX876" fmla="*/ 139732 w 1638300"/>
                <a:gd name="connsiteY876" fmla="*/ 1111568 h 1800225"/>
                <a:gd name="connsiteX877" fmla="*/ 136398 w 1638300"/>
                <a:gd name="connsiteY877" fmla="*/ 1112234 h 1800225"/>
                <a:gd name="connsiteX878" fmla="*/ 133731 w 1638300"/>
                <a:gd name="connsiteY878" fmla="*/ 1107186 h 1800225"/>
                <a:gd name="connsiteX879" fmla="*/ 138303 w 1638300"/>
                <a:gd name="connsiteY879" fmla="*/ 1103662 h 1800225"/>
                <a:gd name="connsiteX880" fmla="*/ 134302 w 1638300"/>
                <a:gd name="connsiteY880" fmla="*/ 1094994 h 1800225"/>
                <a:gd name="connsiteX881" fmla="*/ 123920 w 1638300"/>
                <a:gd name="connsiteY881" fmla="*/ 1097471 h 1800225"/>
                <a:gd name="connsiteX882" fmla="*/ 116110 w 1638300"/>
                <a:gd name="connsiteY882" fmla="*/ 1074801 h 1800225"/>
                <a:gd name="connsiteX883" fmla="*/ 125825 w 1638300"/>
                <a:gd name="connsiteY883" fmla="*/ 1071944 h 1800225"/>
                <a:gd name="connsiteX884" fmla="*/ 125063 w 1638300"/>
                <a:gd name="connsiteY884" fmla="*/ 1070420 h 1800225"/>
                <a:gd name="connsiteX885" fmla="*/ 115443 w 1638300"/>
                <a:gd name="connsiteY885" fmla="*/ 1073182 h 1800225"/>
                <a:gd name="connsiteX886" fmla="*/ 114205 w 1638300"/>
                <a:gd name="connsiteY886" fmla="*/ 1069943 h 1800225"/>
                <a:gd name="connsiteX887" fmla="*/ 101155 w 1638300"/>
                <a:gd name="connsiteY887" fmla="*/ 1074325 h 1800225"/>
                <a:gd name="connsiteX888" fmla="*/ 96488 w 1638300"/>
                <a:gd name="connsiteY888" fmla="*/ 1079849 h 1800225"/>
                <a:gd name="connsiteX889" fmla="*/ 85249 w 1638300"/>
                <a:gd name="connsiteY889" fmla="*/ 1078325 h 1800225"/>
                <a:gd name="connsiteX890" fmla="*/ 75628 w 1638300"/>
                <a:gd name="connsiteY890" fmla="*/ 1082421 h 1800225"/>
                <a:gd name="connsiteX891" fmla="*/ 74676 w 1638300"/>
                <a:gd name="connsiteY891" fmla="*/ 1078230 h 1800225"/>
                <a:gd name="connsiteX892" fmla="*/ 71247 w 1638300"/>
                <a:gd name="connsiteY892" fmla="*/ 1078611 h 1800225"/>
                <a:gd name="connsiteX893" fmla="*/ 64579 w 1638300"/>
                <a:gd name="connsiteY893" fmla="*/ 1066038 h 1800225"/>
                <a:gd name="connsiteX894" fmla="*/ 57626 w 1638300"/>
                <a:gd name="connsiteY894" fmla="*/ 1060704 h 1800225"/>
                <a:gd name="connsiteX895" fmla="*/ 56388 w 1638300"/>
                <a:gd name="connsiteY895" fmla="*/ 1065466 h 1800225"/>
                <a:gd name="connsiteX896" fmla="*/ 53626 w 1638300"/>
                <a:gd name="connsiteY896" fmla="*/ 1061752 h 1800225"/>
                <a:gd name="connsiteX897" fmla="*/ 48387 w 1638300"/>
                <a:gd name="connsiteY897" fmla="*/ 1067276 h 1800225"/>
                <a:gd name="connsiteX898" fmla="*/ 42958 w 1638300"/>
                <a:gd name="connsiteY898" fmla="*/ 1052799 h 1800225"/>
                <a:gd name="connsiteX899" fmla="*/ 36195 w 1638300"/>
                <a:gd name="connsiteY899" fmla="*/ 1048417 h 1800225"/>
                <a:gd name="connsiteX900" fmla="*/ 38481 w 1638300"/>
                <a:gd name="connsiteY900" fmla="*/ 1043654 h 1800225"/>
                <a:gd name="connsiteX901" fmla="*/ 32671 w 1638300"/>
                <a:gd name="connsiteY901" fmla="*/ 1038035 h 1800225"/>
                <a:gd name="connsiteX902" fmla="*/ 36576 w 1638300"/>
                <a:gd name="connsiteY902" fmla="*/ 1017080 h 1800225"/>
                <a:gd name="connsiteX903" fmla="*/ 29527 w 1638300"/>
                <a:gd name="connsiteY903" fmla="*/ 1017080 h 1800225"/>
                <a:gd name="connsiteX904" fmla="*/ 21622 w 1638300"/>
                <a:gd name="connsiteY904" fmla="*/ 998125 h 1800225"/>
                <a:gd name="connsiteX905" fmla="*/ 16288 w 1638300"/>
                <a:gd name="connsiteY905" fmla="*/ 995553 h 1800225"/>
                <a:gd name="connsiteX906" fmla="*/ 18383 w 1638300"/>
                <a:gd name="connsiteY906" fmla="*/ 987171 h 1800225"/>
                <a:gd name="connsiteX907" fmla="*/ 23717 w 1638300"/>
                <a:gd name="connsiteY907" fmla="*/ 980027 h 1800225"/>
                <a:gd name="connsiteX908" fmla="*/ 17716 w 1638300"/>
                <a:gd name="connsiteY908" fmla="*/ 956977 h 1800225"/>
                <a:gd name="connsiteX909" fmla="*/ 13811 w 1638300"/>
                <a:gd name="connsiteY909" fmla="*/ 958405 h 1800225"/>
                <a:gd name="connsiteX910" fmla="*/ 9525 w 1638300"/>
                <a:gd name="connsiteY910" fmla="*/ 955263 h 1800225"/>
                <a:gd name="connsiteX911" fmla="*/ 1130236 w 1638300"/>
                <a:gd name="connsiteY911" fmla="*/ 233362 h 1800225"/>
                <a:gd name="connsiteX912" fmla="*/ 1134046 w 1638300"/>
                <a:gd name="connsiteY912" fmla="*/ 239459 h 1800225"/>
                <a:gd name="connsiteX913" fmla="*/ 1141000 w 1638300"/>
                <a:gd name="connsiteY913" fmla="*/ 237173 h 1800225"/>
                <a:gd name="connsiteX914" fmla="*/ 1144238 w 1638300"/>
                <a:gd name="connsiteY914" fmla="*/ 243174 h 1800225"/>
                <a:gd name="connsiteX915" fmla="*/ 1145381 w 1638300"/>
                <a:gd name="connsiteY915" fmla="*/ 241459 h 1800225"/>
                <a:gd name="connsiteX916" fmla="*/ 1149382 w 1638300"/>
                <a:gd name="connsiteY916" fmla="*/ 245269 h 1800225"/>
                <a:gd name="connsiteX917" fmla="*/ 1145762 w 1638300"/>
                <a:gd name="connsiteY917" fmla="*/ 239363 h 1800225"/>
                <a:gd name="connsiteX918" fmla="*/ 1135951 w 1638300"/>
                <a:gd name="connsiteY918" fmla="*/ 231934 h 1800225"/>
                <a:gd name="connsiteX919" fmla="*/ 1130236 w 1638300"/>
                <a:gd name="connsiteY919" fmla="*/ 23336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</a:cxnLst>
              <a:rect l="l" t="t" r="r" b="b"/>
              <a:pathLst>
                <a:path w="1638300" h="1800225">
                  <a:moveTo>
                    <a:pt x="1304639" y="213551"/>
                  </a:moveTo>
                  <a:lnTo>
                    <a:pt x="1310926" y="203073"/>
                  </a:lnTo>
                  <a:lnTo>
                    <a:pt x="1319403" y="204026"/>
                  </a:lnTo>
                  <a:lnTo>
                    <a:pt x="1317879" y="217170"/>
                  </a:lnTo>
                  <a:lnTo>
                    <a:pt x="1310830" y="212979"/>
                  </a:lnTo>
                  <a:lnTo>
                    <a:pt x="1310450" y="215932"/>
                  </a:lnTo>
                  <a:lnTo>
                    <a:pt x="1307497" y="216218"/>
                  </a:lnTo>
                  <a:lnTo>
                    <a:pt x="1304639" y="213551"/>
                  </a:lnTo>
                  <a:close/>
                  <a:moveTo>
                    <a:pt x="9525" y="955263"/>
                  </a:moveTo>
                  <a:lnTo>
                    <a:pt x="18859" y="949262"/>
                  </a:lnTo>
                  <a:lnTo>
                    <a:pt x="28861" y="958215"/>
                  </a:lnTo>
                  <a:lnTo>
                    <a:pt x="38290" y="962692"/>
                  </a:lnTo>
                  <a:lnTo>
                    <a:pt x="38195" y="937451"/>
                  </a:lnTo>
                  <a:lnTo>
                    <a:pt x="49530" y="928878"/>
                  </a:lnTo>
                  <a:lnTo>
                    <a:pt x="67818" y="926021"/>
                  </a:lnTo>
                  <a:lnTo>
                    <a:pt x="68580" y="903827"/>
                  </a:lnTo>
                  <a:lnTo>
                    <a:pt x="80867" y="898970"/>
                  </a:lnTo>
                  <a:lnTo>
                    <a:pt x="97536" y="884111"/>
                  </a:lnTo>
                  <a:lnTo>
                    <a:pt x="94107" y="882968"/>
                  </a:lnTo>
                  <a:lnTo>
                    <a:pt x="101346" y="871442"/>
                  </a:lnTo>
                  <a:lnTo>
                    <a:pt x="93345" y="863346"/>
                  </a:lnTo>
                  <a:lnTo>
                    <a:pt x="92488" y="856393"/>
                  </a:lnTo>
                  <a:lnTo>
                    <a:pt x="94583" y="851154"/>
                  </a:lnTo>
                  <a:lnTo>
                    <a:pt x="93059" y="846297"/>
                  </a:lnTo>
                  <a:lnTo>
                    <a:pt x="95726" y="845344"/>
                  </a:lnTo>
                  <a:lnTo>
                    <a:pt x="94869" y="842106"/>
                  </a:lnTo>
                  <a:lnTo>
                    <a:pt x="98203" y="840963"/>
                  </a:lnTo>
                  <a:lnTo>
                    <a:pt x="99060" y="836200"/>
                  </a:lnTo>
                  <a:lnTo>
                    <a:pt x="81058" y="840105"/>
                  </a:lnTo>
                  <a:lnTo>
                    <a:pt x="85439" y="826104"/>
                  </a:lnTo>
                  <a:lnTo>
                    <a:pt x="79629" y="823913"/>
                  </a:lnTo>
                  <a:lnTo>
                    <a:pt x="79629" y="815245"/>
                  </a:lnTo>
                  <a:lnTo>
                    <a:pt x="84487" y="814483"/>
                  </a:lnTo>
                  <a:lnTo>
                    <a:pt x="97250" y="797147"/>
                  </a:lnTo>
                  <a:lnTo>
                    <a:pt x="105251" y="762571"/>
                  </a:lnTo>
                  <a:lnTo>
                    <a:pt x="111157" y="753904"/>
                  </a:lnTo>
                  <a:lnTo>
                    <a:pt x="110966" y="748855"/>
                  </a:lnTo>
                  <a:lnTo>
                    <a:pt x="114205" y="749618"/>
                  </a:lnTo>
                  <a:lnTo>
                    <a:pt x="124015" y="742760"/>
                  </a:lnTo>
                  <a:lnTo>
                    <a:pt x="132112" y="749522"/>
                  </a:lnTo>
                  <a:lnTo>
                    <a:pt x="148018" y="749237"/>
                  </a:lnTo>
                  <a:lnTo>
                    <a:pt x="148971" y="740473"/>
                  </a:lnTo>
                  <a:lnTo>
                    <a:pt x="153638" y="732568"/>
                  </a:lnTo>
                  <a:lnTo>
                    <a:pt x="165830" y="725710"/>
                  </a:lnTo>
                  <a:lnTo>
                    <a:pt x="176498" y="734568"/>
                  </a:lnTo>
                  <a:lnTo>
                    <a:pt x="171640" y="745331"/>
                  </a:lnTo>
                  <a:lnTo>
                    <a:pt x="172593" y="754571"/>
                  </a:lnTo>
                  <a:lnTo>
                    <a:pt x="168021" y="765810"/>
                  </a:lnTo>
                  <a:lnTo>
                    <a:pt x="179927" y="778097"/>
                  </a:lnTo>
                  <a:lnTo>
                    <a:pt x="208883" y="788670"/>
                  </a:lnTo>
                  <a:lnTo>
                    <a:pt x="222218" y="802005"/>
                  </a:lnTo>
                  <a:lnTo>
                    <a:pt x="236410" y="806577"/>
                  </a:lnTo>
                  <a:lnTo>
                    <a:pt x="258318" y="802863"/>
                  </a:lnTo>
                  <a:lnTo>
                    <a:pt x="289084" y="801529"/>
                  </a:lnTo>
                  <a:lnTo>
                    <a:pt x="289369" y="803243"/>
                  </a:lnTo>
                  <a:lnTo>
                    <a:pt x="300418" y="796290"/>
                  </a:lnTo>
                  <a:lnTo>
                    <a:pt x="313087" y="795052"/>
                  </a:lnTo>
                  <a:lnTo>
                    <a:pt x="314134" y="790194"/>
                  </a:lnTo>
                  <a:lnTo>
                    <a:pt x="327946" y="785241"/>
                  </a:lnTo>
                  <a:lnTo>
                    <a:pt x="331279" y="792289"/>
                  </a:lnTo>
                  <a:lnTo>
                    <a:pt x="334327" y="791528"/>
                  </a:lnTo>
                  <a:lnTo>
                    <a:pt x="341662" y="795528"/>
                  </a:lnTo>
                  <a:lnTo>
                    <a:pt x="349472" y="803243"/>
                  </a:lnTo>
                  <a:lnTo>
                    <a:pt x="356235" y="795433"/>
                  </a:lnTo>
                  <a:lnTo>
                    <a:pt x="354521" y="793147"/>
                  </a:lnTo>
                  <a:lnTo>
                    <a:pt x="357378" y="790099"/>
                  </a:lnTo>
                  <a:lnTo>
                    <a:pt x="374142" y="781145"/>
                  </a:lnTo>
                  <a:lnTo>
                    <a:pt x="372523" y="776192"/>
                  </a:lnTo>
                  <a:lnTo>
                    <a:pt x="376523" y="774764"/>
                  </a:lnTo>
                  <a:lnTo>
                    <a:pt x="380238" y="764191"/>
                  </a:lnTo>
                  <a:lnTo>
                    <a:pt x="374904" y="762286"/>
                  </a:lnTo>
                  <a:lnTo>
                    <a:pt x="375761" y="756381"/>
                  </a:lnTo>
                  <a:lnTo>
                    <a:pt x="370427" y="756476"/>
                  </a:lnTo>
                  <a:lnTo>
                    <a:pt x="369951" y="759619"/>
                  </a:lnTo>
                  <a:lnTo>
                    <a:pt x="362426" y="752951"/>
                  </a:lnTo>
                  <a:lnTo>
                    <a:pt x="370332" y="736759"/>
                  </a:lnTo>
                  <a:lnTo>
                    <a:pt x="357283" y="732663"/>
                  </a:lnTo>
                  <a:lnTo>
                    <a:pt x="359473" y="727139"/>
                  </a:lnTo>
                  <a:lnTo>
                    <a:pt x="348710" y="720376"/>
                  </a:lnTo>
                  <a:lnTo>
                    <a:pt x="339090" y="709232"/>
                  </a:lnTo>
                  <a:lnTo>
                    <a:pt x="347567" y="706850"/>
                  </a:lnTo>
                  <a:lnTo>
                    <a:pt x="344138" y="699897"/>
                  </a:lnTo>
                  <a:lnTo>
                    <a:pt x="345472" y="698088"/>
                  </a:lnTo>
                  <a:lnTo>
                    <a:pt x="341185" y="697802"/>
                  </a:lnTo>
                  <a:lnTo>
                    <a:pt x="346996" y="690563"/>
                  </a:lnTo>
                  <a:lnTo>
                    <a:pt x="343948" y="691134"/>
                  </a:lnTo>
                  <a:lnTo>
                    <a:pt x="343471" y="685705"/>
                  </a:lnTo>
                  <a:lnTo>
                    <a:pt x="340614" y="685229"/>
                  </a:lnTo>
                  <a:lnTo>
                    <a:pt x="340423" y="680466"/>
                  </a:lnTo>
                  <a:lnTo>
                    <a:pt x="336804" y="679228"/>
                  </a:lnTo>
                  <a:lnTo>
                    <a:pt x="331470" y="666465"/>
                  </a:lnTo>
                  <a:lnTo>
                    <a:pt x="332613" y="659797"/>
                  </a:lnTo>
                  <a:lnTo>
                    <a:pt x="339185" y="653987"/>
                  </a:lnTo>
                  <a:lnTo>
                    <a:pt x="333470" y="651129"/>
                  </a:lnTo>
                  <a:lnTo>
                    <a:pt x="342138" y="640747"/>
                  </a:lnTo>
                  <a:lnTo>
                    <a:pt x="333661" y="633413"/>
                  </a:lnTo>
                  <a:lnTo>
                    <a:pt x="329660" y="635889"/>
                  </a:lnTo>
                  <a:lnTo>
                    <a:pt x="324231" y="624745"/>
                  </a:lnTo>
                  <a:lnTo>
                    <a:pt x="321754" y="625412"/>
                  </a:lnTo>
                  <a:lnTo>
                    <a:pt x="319468" y="619696"/>
                  </a:lnTo>
                  <a:lnTo>
                    <a:pt x="309562" y="610267"/>
                  </a:lnTo>
                  <a:lnTo>
                    <a:pt x="302514" y="589693"/>
                  </a:lnTo>
                  <a:lnTo>
                    <a:pt x="291751" y="572834"/>
                  </a:lnTo>
                  <a:lnTo>
                    <a:pt x="281559" y="538449"/>
                  </a:lnTo>
                  <a:lnTo>
                    <a:pt x="286607" y="536163"/>
                  </a:lnTo>
                  <a:lnTo>
                    <a:pt x="295942" y="538734"/>
                  </a:lnTo>
                  <a:lnTo>
                    <a:pt x="313182" y="527495"/>
                  </a:lnTo>
                  <a:lnTo>
                    <a:pt x="317373" y="522541"/>
                  </a:lnTo>
                  <a:lnTo>
                    <a:pt x="320040" y="510445"/>
                  </a:lnTo>
                  <a:lnTo>
                    <a:pt x="329565" y="505396"/>
                  </a:lnTo>
                  <a:lnTo>
                    <a:pt x="330803" y="493014"/>
                  </a:lnTo>
                  <a:lnTo>
                    <a:pt x="335756" y="488538"/>
                  </a:lnTo>
                  <a:lnTo>
                    <a:pt x="328898" y="476345"/>
                  </a:lnTo>
                  <a:lnTo>
                    <a:pt x="331089" y="471583"/>
                  </a:lnTo>
                  <a:lnTo>
                    <a:pt x="327946" y="464534"/>
                  </a:lnTo>
                  <a:lnTo>
                    <a:pt x="348329" y="466440"/>
                  </a:lnTo>
                  <a:lnTo>
                    <a:pt x="362998" y="459772"/>
                  </a:lnTo>
                  <a:lnTo>
                    <a:pt x="361474" y="454057"/>
                  </a:lnTo>
                  <a:lnTo>
                    <a:pt x="353758" y="451485"/>
                  </a:lnTo>
                  <a:lnTo>
                    <a:pt x="348425" y="433387"/>
                  </a:lnTo>
                  <a:lnTo>
                    <a:pt x="350139" y="423672"/>
                  </a:lnTo>
                  <a:lnTo>
                    <a:pt x="361283" y="417005"/>
                  </a:lnTo>
                  <a:lnTo>
                    <a:pt x="364807" y="407194"/>
                  </a:lnTo>
                  <a:lnTo>
                    <a:pt x="363855" y="398145"/>
                  </a:lnTo>
                  <a:lnTo>
                    <a:pt x="357854" y="392811"/>
                  </a:lnTo>
                  <a:lnTo>
                    <a:pt x="359283" y="386429"/>
                  </a:lnTo>
                  <a:lnTo>
                    <a:pt x="355092" y="385762"/>
                  </a:lnTo>
                  <a:lnTo>
                    <a:pt x="356902" y="364522"/>
                  </a:lnTo>
                  <a:lnTo>
                    <a:pt x="325279" y="359664"/>
                  </a:lnTo>
                  <a:lnTo>
                    <a:pt x="324326" y="367189"/>
                  </a:lnTo>
                  <a:lnTo>
                    <a:pt x="334423" y="368808"/>
                  </a:lnTo>
                  <a:lnTo>
                    <a:pt x="330708" y="373856"/>
                  </a:lnTo>
                  <a:lnTo>
                    <a:pt x="322231" y="378047"/>
                  </a:lnTo>
                  <a:lnTo>
                    <a:pt x="316611" y="374428"/>
                  </a:lnTo>
                  <a:lnTo>
                    <a:pt x="321088" y="349377"/>
                  </a:lnTo>
                  <a:lnTo>
                    <a:pt x="318135" y="347662"/>
                  </a:lnTo>
                  <a:lnTo>
                    <a:pt x="318802" y="342138"/>
                  </a:lnTo>
                  <a:lnTo>
                    <a:pt x="314801" y="336709"/>
                  </a:lnTo>
                  <a:lnTo>
                    <a:pt x="301466" y="329184"/>
                  </a:lnTo>
                  <a:lnTo>
                    <a:pt x="294227" y="336137"/>
                  </a:lnTo>
                  <a:lnTo>
                    <a:pt x="288512" y="332042"/>
                  </a:lnTo>
                  <a:lnTo>
                    <a:pt x="286988" y="334423"/>
                  </a:lnTo>
                  <a:lnTo>
                    <a:pt x="279463" y="331184"/>
                  </a:lnTo>
                  <a:lnTo>
                    <a:pt x="271653" y="339185"/>
                  </a:lnTo>
                  <a:lnTo>
                    <a:pt x="264033" y="332137"/>
                  </a:lnTo>
                  <a:lnTo>
                    <a:pt x="255365" y="335566"/>
                  </a:lnTo>
                  <a:lnTo>
                    <a:pt x="251269" y="328899"/>
                  </a:lnTo>
                  <a:lnTo>
                    <a:pt x="257937" y="319564"/>
                  </a:lnTo>
                  <a:lnTo>
                    <a:pt x="240411" y="312896"/>
                  </a:lnTo>
                  <a:lnTo>
                    <a:pt x="236696" y="308801"/>
                  </a:lnTo>
                  <a:lnTo>
                    <a:pt x="226123" y="312230"/>
                  </a:lnTo>
                  <a:lnTo>
                    <a:pt x="206692" y="311658"/>
                  </a:lnTo>
                  <a:lnTo>
                    <a:pt x="208597" y="294989"/>
                  </a:lnTo>
                  <a:lnTo>
                    <a:pt x="237839" y="268796"/>
                  </a:lnTo>
                  <a:lnTo>
                    <a:pt x="270129" y="245078"/>
                  </a:lnTo>
                  <a:lnTo>
                    <a:pt x="267938" y="239554"/>
                  </a:lnTo>
                  <a:lnTo>
                    <a:pt x="270605" y="233649"/>
                  </a:lnTo>
                  <a:lnTo>
                    <a:pt x="265938" y="230029"/>
                  </a:lnTo>
                  <a:lnTo>
                    <a:pt x="273939" y="224314"/>
                  </a:lnTo>
                  <a:lnTo>
                    <a:pt x="267462" y="215551"/>
                  </a:lnTo>
                  <a:lnTo>
                    <a:pt x="264985" y="202502"/>
                  </a:lnTo>
                  <a:lnTo>
                    <a:pt x="279082" y="193072"/>
                  </a:lnTo>
                  <a:lnTo>
                    <a:pt x="289179" y="195929"/>
                  </a:lnTo>
                  <a:lnTo>
                    <a:pt x="298609" y="206693"/>
                  </a:lnTo>
                  <a:lnTo>
                    <a:pt x="305276" y="206502"/>
                  </a:lnTo>
                  <a:lnTo>
                    <a:pt x="305276" y="209836"/>
                  </a:lnTo>
                  <a:lnTo>
                    <a:pt x="314611" y="210217"/>
                  </a:lnTo>
                  <a:lnTo>
                    <a:pt x="314611" y="237839"/>
                  </a:lnTo>
                  <a:lnTo>
                    <a:pt x="326612" y="237077"/>
                  </a:lnTo>
                  <a:lnTo>
                    <a:pt x="333470" y="198311"/>
                  </a:lnTo>
                  <a:lnTo>
                    <a:pt x="339090" y="195072"/>
                  </a:lnTo>
                  <a:lnTo>
                    <a:pt x="349186" y="180880"/>
                  </a:lnTo>
                  <a:lnTo>
                    <a:pt x="350139" y="168593"/>
                  </a:lnTo>
                  <a:lnTo>
                    <a:pt x="359473" y="154115"/>
                  </a:lnTo>
                  <a:lnTo>
                    <a:pt x="369475" y="153257"/>
                  </a:lnTo>
                  <a:lnTo>
                    <a:pt x="368427" y="155162"/>
                  </a:lnTo>
                  <a:lnTo>
                    <a:pt x="399478" y="151543"/>
                  </a:lnTo>
                  <a:lnTo>
                    <a:pt x="409670" y="143542"/>
                  </a:lnTo>
                  <a:lnTo>
                    <a:pt x="425291" y="143923"/>
                  </a:lnTo>
                  <a:lnTo>
                    <a:pt x="431006" y="148685"/>
                  </a:lnTo>
                  <a:lnTo>
                    <a:pt x="435673" y="158591"/>
                  </a:lnTo>
                  <a:lnTo>
                    <a:pt x="433864" y="171260"/>
                  </a:lnTo>
                  <a:lnTo>
                    <a:pt x="447199" y="166021"/>
                  </a:lnTo>
                  <a:lnTo>
                    <a:pt x="449199" y="173260"/>
                  </a:lnTo>
                  <a:lnTo>
                    <a:pt x="465010" y="169641"/>
                  </a:lnTo>
                  <a:lnTo>
                    <a:pt x="489394" y="173641"/>
                  </a:lnTo>
                  <a:lnTo>
                    <a:pt x="527590" y="191072"/>
                  </a:lnTo>
                  <a:lnTo>
                    <a:pt x="537496" y="205169"/>
                  </a:lnTo>
                  <a:lnTo>
                    <a:pt x="559594" y="210884"/>
                  </a:lnTo>
                  <a:lnTo>
                    <a:pt x="560356" y="213551"/>
                  </a:lnTo>
                  <a:lnTo>
                    <a:pt x="552640" y="226124"/>
                  </a:lnTo>
                  <a:lnTo>
                    <a:pt x="551783" y="243269"/>
                  </a:lnTo>
                  <a:lnTo>
                    <a:pt x="566928" y="247460"/>
                  </a:lnTo>
                  <a:lnTo>
                    <a:pt x="570547" y="255461"/>
                  </a:lnTo>
                  <a:lnTo>
                    <a:pt x="576358" y="247269"/>
                  </a:lnTo>
                  <a:lnTo>
                    <a:pt x="589026" y="239744"/>
                  </a:lnTo>
                  <a:lnTo>
                    <a:pt x="606742" y="245269"/>
                  </a:lnTo>
                  <a:lnTo>
                    <a:pt x="614839" y="231553"/>
                  </a:lnTo>
                  <a:lnTo>
                    <a:pt x="625030" y="222504"/>
                  </a:lnTo>
                  <a:lnTo>
                    <a:pt x="640556" y="223552"/>
                  </a:lnTo>
                  <a:lnTo>
                    <a:pt x="659511" y="217646"/>
                  </a:lnTo>
                  <a:lnTo>
                    <a:pt x="673132" y="208502"/>
                  </a:lnTo>
                  <a:lnTo>
                    <a:pt x="661416" y="209741"/>
                  </a:lnTo>
                  <a:lnTo>
                    <a:pt x="653510" y="193167"/>
                  </a:lnTo>
                  <a:lnTo>
                    <a:pt x="655415" y="174403"/>
                  </a:lnTo>
                  <a:lnTo>
                    <a:pt x="665417" y="158210"/>
                  </a:lnTo>
                  <a:lnTo>
                    <a:pt x="669322" y="156972"/>
                  </a:lnTo>
                  <a:lnTo>
                    <a:pt x="674751" y="166402"/>
                  </a:lnTo>
                  <a:lnTo>
                    <a:pt x="679609" y="167831"/>
                  </a:lnTo>
                  <a:lnTo>
                    <a:pt x="674275" y="181261"/>
                  </a:lnTo>
                  <a:lnTo>
                    <a:pt x="672560" y="195739"/>
                  </a:lnTo>
                  <a:lnTo>
                    <a:pt x="678085" y="197263"/>
                  </a:lnTo>
                  <a:lnTo>
                    <a:pt x="680371" y="187547"/>
                  </a:lnTo>
                  <a:lnTo>
                    <a:pt x="686371" y="189071"/>
                  </a:lnTo>
                  <a:lnTo>
                    <a:pt x="700945" y="185452"/>
                  </a:lnTo>
                  <a:lnTo>
                    <a:pt x="707422" y="186595"/>
                  </a:lnTo>
                  <a:lnTo>
                    <a:pt x="708279" y="169831"/>
                  </a:lnTo>
                  <a:lnTo>
                    <a:pt x="714470" y="163449"/>
                  </a:lnTo>
                  <a:lnTo>
                    <a:pt x="723709" y="167640"/>
                  </a:lnTo>
                  <a:lnTo>
                    <a:pt x="733615" y="165449"/>
                  </a:lnTo>
                  <a:lnTo>
                    <a:pt x="736092" y="156782"/>
                  </a:lnTo>
                  <a:lnTo>
                    <a:pt x="728091" y="146114"/>
                  </a:lnTo>
                  <a:lnTo>
                    <a:pt x="727805" y="133160"/>
                  </a:lnTo>
                  <a:lnTo>
                    <a:pt x="735139" y="122301"/>
                  </a:lnTo>
                  <a:lnTo>
                    <a:pt x="753142" y="111919"/>
                  </a:lnTo>
                  <a:lnTo>
                    <a:pt x="753427" y="107633"/>
                  </a:lnTo>
                  <a:lnTo>
                    <a:pt x="761714" y="96869"/>
                  </a:lnTo>
                  <a:lnTo>
                    <a:pt x="763714" y="88964"/>
                  </a:lnTo>
                  <a:lnTo>
                    <a:pt x="762095" y="78677"/>
                  </a:lnTo>
                  <a:lnTo>
                    <a:pt x="766000" y="70961"/>
                  </a:lnTo>
                  <a:lnTo>
                    <a:pt x="779240" y="61912"/>
                  </a:lnTo>
                  <a:lnTo>
                    <a:pt x="790003" y="36957"/>
                  </a:lnTo>
                  <a:lnTo>
                    <a:pt x="788479" y="31147"/>
                  </a:lnTo>
                  <a:lnTo>
                    <a:pt x="794290" y="22193"/>
                  </a:lnTo>
                  <a:lnTo>
                    <a:pt x="789242" y="12383"/>
                  </a:lnTo>
                  <a:lnTo>
                    <a:pt x="797433" y="9525"/>
                  </a:lnTo>
                  <a:lnTo>
                    <a:pt x="803338" y="10763"/>
                  </a:lnTo>
                  <a:lnTo>
                    <a:pt x="806958" y="17526"/>
                  </a:lnTo>
                  <a:lnTo>
                    <a:pt x="812101" y="20003"/>
                  </a:lnTo>
                  <a:lnTo>
                    <a:pt x="826389" y="20860"/>
                  </a:lnTo>
                  <a:lnTo>
                    <a:pt x="838867" y="15907"/>
                  </a:lnTo>
                  <a:lnTo>
                    <a:pt x="859631" y="15621"/>
                  </a:lnTo>
                  <a:lnTo>
                    <a:pt x="862679" y="19526"/>
                  </a:lnTo>
                  <a:lnTo>
                    <a:pt x="865060" y="50673"/>
                  </a:lnTo>
                  <a:lnTo>
                    <a:pt x="871157" y="59436"/>
                  </a:lnTo>
                  <a:lnTo>
                    <a:pt x="883253" y="66294"/>
                  </a:lnTo>
                  <a:lnTo>
                    <a:pt x="883825" y="73628"/>
                  </a:lnTo>
                  <a:lnTo>
                    <a:pt x="877729" y="89249"/>
                  </a:lnTo>
                  <a:lnTo>
                    <a:pt x="880396" y="94679"/>
                  </a:lnTo>
                  <a:lnTo>
                    <a:pt x="891730" y="108585"/>
                  </a:lnTo>
                  <a:lnTo>
                    <a:pt x="900493" y="115062"/>
                  </a:lnTo>
                  <a:lnTo>
                    <a:pt x="902017" y="122968"/>
                  </a:lnTo>
                  <a:lnTo>
                    <a:pt x="918591" y="122206"/>
                  </a:lnTo>
                  <a:lnTo>
                    <a:pt x="918400" y="133445"/>
                  </a:lnTo>
                  <a:lnTo>
                    <a:pt x="928497" y="139541"/>
                  </a:lnTo>
                  <a:lnTo>
                    <a:pt x="927640" y="143732"/>
                  </a:lnTo>
                  <a:lnTo>
                    <a:pt x="932307" y="149352"/>
                  </a:lnTo>
                  <a:lnTo>
                    <a:pt x="955929" y="162687"/>
                  </a:lnTo>
                  <a:lnTo>
                    <a:pt x="964883" y="161544"/>
                  </a:lnTo>
                  <a:lnTo>
                    <a:pt x="971074" y="164402"/>
                  </a:lnTo>
                  <a:lnTo>
                    <a:pt x="977836" y="170688"/>
                  </a:lnTo>
                  <a:lnTo>
                    <a:pt x="981075" y="183166"/>
                  </a:lnTo>
                  <a:lnTo>
                    <a:pt x="991076" y="177927"/>
                  </a:lnTo>
                  <a:lnTo>
                    <a:pt x="992124" y="174784"/>
                  </a:lnTo>
                  <a:lnTo>
                    <a:pt x="990028" y="175165"/>
                  </a:lnTo>
                  <a:lnTo>
                    <a:pt x="989552" y="170307"/>
                  </a:lnTo>
                  <a:lnTo>
                    <a:pt x="1006792" y="155829"/>
                  </a:lnTo>
                  <a:lnTo>
                    <a:pt x="1007745" y="157353"/>
                  </a:lnTo>
                  <a:lnTo>
                    <a:pt x="1019842" y="154591"/>
                  </a:lnTo>
                  <a:lnTo>
                    <a:pt x="1033843" y="160973"/>
                  </a:lnTo>
                  <a:lnTo>
                    <a:pt x="1037558" y="155543"/>
                  </a:lnTo>
                  <a:lnTo>
                    <a:pt x="1034986" y="175260"/>
                  </a:lnTo>
                  <a:lnTo>
                    <a:pt x="1030415" y="185737"/>
                  </a:lnTo>
                  <a:lnTo>
                    <a:pt x="1031748" y="193358"/>
                  </a:lnTo>
                  <a:lnTo>
                    <a:pt x="1038892" y="202978"/>
                  </a:lnTo>
                  <a:lnTo>
                    <a:pt x="1055465" y="217456"/>
                  </a:lnTo>
                  <a:lnTo>
                    <a:pt x="1058513" y="235458"/>
                  </a:lnTo>
                  <a:lnTo>
                    <a:pt x="1061942" y="234315"/>
                  </a:lnTo>
                  <a:lnTo>
                    <a:pt x="1072991" y="211741"/>
                  </a:lnTo>
                  <a:lnTo>
                    <a:pt x="1069562" y="199549"/>
                  </a:lnTo>
                  <a:lnTo>
                    <a:pt x="1071277" y="185547"/>
                  </a:lnTo>
                  <a:lnTo>
                    <a:pt x="1083469" y="163544"/>
                  </a:lnTo>
                  <a:lnTo>
                    <a:pt x="1089851" y="164878"/>
                  </a:lnTo>
                  <a:lnTo>
                    <a:pt x="1089469" y="179356"/>
                  </a:lnTo>
                  <a:lnTo>
                    <a:pt x="1097185" y="182594"/>
                  </a:lnTo>
                  <a:lnTo>
                    <a:pt x="1097661" y="191167"/>
                  </a:lnTo>
                  <a:lnTo>
                    <a:pt x="1116711" y="183356"/>
                  </a:lnTo>
                  <a:lnTo>
                    <a:pt x="1117949" y="191929"/>
                  </a:lnTo>
                  <a:lnTo>
                    <a:pt x="1120997" y="191357"/>
                  </a:lnTo>
                  <a:lnTo>
                    <a:pt x="1123569" y="194977"/>
                  </a:lnTo>
                  <a:lnTo>
                    <a:pt x="1120997" y="200787"/>
                  </a:lnTo>
                  <a:lnTo>
                    <a:pt x="1124331" y="210788"/>
                  </a:lnTo>
                  <a:lnTo>
                    <a:pt x="1121283" y="214503"/>
                  </a:lnTo>
                  <a:lnTo>
                    <a:pt x="1115377" y="215741"/>
                  </a:lnTo>
                  <a:lnTo>
                    <a:pt x="1116235" y="218504"/>
                  </a:lnTo>
                  <a:lnTo>
                    <a:pt x="1107662" y="216599"/>
                  </a:lnTo>
                  <a:lnTo>
                    <a:pt x="1106329" y="220599"/>
                  </a:lnTo>
                  <a:lnTo>
                    <a:pt x="1131570" y="231172"/>
                  </a:lnTo>
                  <a:lnTo>
                    <a:pt x="1134046" y="216313"/>
                  </a:lnTo>
                  <a:lnTo>
                    <a:pt x="1141571" y="218599"/>
                  </a:lnTo>
                  <a:lnTo>
                    <a:pt x="1151287" y="196406"/>
                  </a:lnTo>
                  <a:lnTo>
                    <a:pt x="1145762" y="190214"/>
                  </a:lnTo>
                  <a:lnTo>
                    <a:pt x="1143191" y="192977"/>
                  </a:lnTo>
                  <a:lnTo>
                    <a:pt x="1144619" y="195167"/>
                  </a:lnTo>
                  <a:lnTo>
                    <a:pt x="1134713" y="191929"/>
                  </a:lnTo>
                  <a:lnTo>
                    <a:pt x="1135856" y="185452"/>
                  </a:lnTo>
                  <a:lnTo>
                    <a:pt x="1147096" y="180499"/>
                  </a:lnTo>
                  <a:lnTo>
                    <a:pt x="1151573" y="181547"/>
                  </a:lnTo>
                  <a:lnTo>
                    <a:pt x="1155763" y="173641"/>
                  </a:lnTo>
                  <a:lnTo>
                    <a:pt x="1162907" y="176308"/>
                  </a:lnTo>
                  <a:lnTo>
                    <a:pt x="1160812" y="174022"/>
                  </a:lnTo>
                  <a:lnTo>
                    <a:pt x="1162621" y="174403"/>
                  </a:lnTo>
                  <a:lnTo>
                    <a:pt x="1173385" y="159734"/>
                  </a:lnTo>
                  <a:lnTo>
                    <a:pt x="1175099" y="138303"/>
                  </a:lnTo>
                  <a:lnTo>
                    <a:pt x="1183291" y="125444"/>
                  </a:lnTo>
                  <a:lnTo>
                    <a:pt x="1179767" y="118491"/>
                  </a:lnTo>
                  <a:lnTo>
                    <a:pt x="1177195" y="104966"/>
                  </a:lnTo>
                  <a:lnTo>
                    <a:pt x="1179195" y="102203"/>
                  </a:lnTo>
                  <a:lnTo>
                    <a:pt x="1174337" y="84011"/>
                  </a:lnTo>
                  <a:lnTo>
                    <a:pt x="1188053" y="65627"/>
                  </a:lnTo>
                  <a:lnTo>
                    <a:pt x="1190053" y="58960"/>
                  </a:lnTo>
                  <a:lnTo>
                    <a:pt x="1207484" y="41910"/>
                  </a:lnTo>
                  <a:lnTo>
                    <a:pt x="1214818" y="28004"/>
                  </a:lnTo>
                  <a:lnTo>
                    <a:pt x="1221295" y="27623"/>
                  </a:lnTo>
                  <a:lnTo>
                    <a:pt x="1224248" y="28766"/>
                  </a:lnTo>
                  <a:lnTo>
                    <a:pt x="1225677" y="39434"/>
                  </a:lnTo>
                  <a:lnTo>
                    <a:pt x="1230535" y="43720"/>
                  </a:lnTo>
                  <a:lnTo>
                    <a:pt x="1229487" y="47149"/>
                  </a:lnTo>
                  <a:lnTo>
                    <a:pt x="1233678" y="60770"/>
                  </a:lnTo>
                  <a:lnTo>
                    <a:pt x="1238726" y="63437"/>
                  </a:lnTo>
                  <a:lnTo>
                    <a:pt x="1242536" y="71724"/>
                  </a:lnTo>
                  <a:lnTo>
                    <a:pt x="1251966" y="70961"/>
                  </a:lnTo>
                  <a:lnTo>
                    <a:pt x="1254347" y="75057"/>
                  </a:lnTo>
                  <a:lnTo>
                    <a:pt x="1252633" y="93726"/>
                  </a:lnTo>
                  <a:lnTo>
                    <a:pt x="1259300" y="103156"/>
                  </a:lnTo>
                  <a:lnTo>
                    <a:pt x="1277207" y="106966"/>
                  </a:lnTo>
                  <a:lnTo>
                    <a:pt x="1287209" y="104680"/>
                  </a:lnTo>
                  <a:lnTo>
                    <a:pt x="1291876" y="106394"/>
                  </a:lnTo>
                  <a:lnTo>
                    <a:pt x="1299210" y="115253"/>
                  </a:lnTo>
                  <a:lnTo>
                    <a:pt x="1294448" y="120301"/>
                  </a:lnTo>
                  <a:lnTo>
                    <a:pt x="1289590" y="115538"/>
                  </a:lnTo>
                  <a:lnTo>
                    <a:pt x="1283684" y="117539"/>
                  </a:lnTo>
                  <a:lnTo>
                    <a:pt x="1270921" y="146590"/>
                  </a:lnTo>
                  <a:lnTo>
                    <a:pt x="1270159" y="161449"/>
                  </a:lnTo>
                  <a:lnTo>
                    <a:pt x="1265873" y="166497"/>
                  </a:lnTo>
                  <a:lnTo>
                    <a:pt x="1262062" y="177641"/>
                  </a:lnTo>
                  <a:lnTo>
                    <a:pt x="1279112" y="194977"/>
                  </a:lnTo>
                  <a:lnTo>
                    <a:pt x="1279969" y="198787"/>
                  </a:lnTo>
                  <a:lnTo>
                    <a:pt x="1285399" y="198120"/>
                  </a:lnTo>
                  <a:lnTo>
                    <a:pt x="1290066" y="192977"/>
                  </a:lnTo>
                  <a:lnTo>
                    <a:pt x="1287685" y="191262"/>
                  </a:lnTo>
                  <a:lnTo>
                    <a:pt x="1281970" y="195262"/>
                  </a:lnTo>
                  <a:lnTo>
                    <a:pt x="1264253" y="177165"/>
                  </a:lnTo>
                  <a:lnTo>
                    <a:pt x="1273302" y="162306"/>
                  </a:lnTo>
                  <a:lnTo>
                    <a:pt x="1273111" y="146780"/>
                  </a:lnTo>
                  <a:lnTo>
                    <a:pt x="1283684" y="125540"/>
                  </a:lnTo>
                  <a:lnTo>
                    <a:pt x="1286256" y="128397"/>
                  </a:lnTo>
                  <a:lnTo>
                    <a:pt x="1284827" y="144780"/>
                  </a:lnTo>
                  <a:lnTo>
                    <a:pt x="1290066" y="144304"/>
                  </a:lnTo>
                  <a:lnTo>
                    <a:pt x="1290161" y="141351"/>
                  </a:lnTo>
                  <a:lnTo>
                    <a:pt x="1297115" y="155829"/>
                  </a:lnTo>
                  <a:lnTo>
                    <a:pt x="1302734" y="156305"/>
                  </a:lnTo>
                  <a:lnTo>
                    <a:pt x="1305973" y="152210"/>
                  </a:lnTo>
                  <a:lnTo>
                    <a:pt x="1309116" y="157734"/>
                  </a:lnTo>
                  <a:lnTo>
                    <a:pt x="1319022" y="160592"/>
                  </a:lnTo>
                  <a:lnTo>
                    <a:pt x="1315974" y="165830"/>
                  </a:lnTo>
                  <a:lnTo>
                    <a:pt x="1321022" y="165640"/>
                  </a:lnTo>
                  <a:lnTo>
                    <a:pt x="1320546" y="168402"/>
                  </a:lnTo>
                  <a:lnTo>
                    <a:pt x="1323213" y="169926"/>
                  </a:lnTo>
                  <a:lnTo>
                    <a:pt x="1313783" y="176975"/>
                  </a:lnTo>
                  <a:lnTo>
                    <a:pt x="1310164" y="174689"/>
                  </a:lnTo>
                  <a:lnTo>
                    <a:pt x="1315021" y="167450"/>
                  </a:lnTo>
                  <a:lnTo>
                    <a:pt x="1309592" y="163830"/>
                  </a:lnTo>
                  <a:lnTo>
                    <a:pt x="1312164" y="167640"/>
                  </a:lnTo>
                  <a:lnTo>
                    <a:pt x="1304830" y="174689"/>
                  </a:lnTo>
                  <a:lnTo>
                    <a:pt x="1308449" y="176212"/>
                  </a:lnTo>
                  <a:lnTo>
                    <a:pt x="1307497" y="178308"/>
                  </a:lnTo>
                  <a:lnTo>
                    <a:pt x="1313402" y="184595"/>
                  </a:lnTo>
                  <a:lnTo>
                    <a:pt x="1311974" y="186119"/>
                  </a:lnTo>
                  <a:lnTo>
                    <a:pt x="1318832" y="188024"/>
                  </a:lnTo>
                  <a:lnTo>
                    <a:pt x="1322260" y="183452"/>
                  </a:lnTo>
                  <a:lnTo>
                    <a:pt x="1319975" y="189167"/>
                  </a:lnTo>
                  <a:lnTo>
                    <a:pt x="1326737" y="195358"/>
                  </a:lnTo>
                  <a:lnTo>
                    <a:pt x="1317879" y="199073"/>
                  </a:lnTo>
                  <a:lnTo>
                    <a:pt x="1313212" y="195644"/>
                  </a:lnTo>
                  <a:lnTo>
                    <a:pt x="1305782" y="196215"/>
                  </a:lnTo>
                  <a:lnTo>
                    <a:pt x="1302639" y="212217"/>
                  </a:lnTo>
                  <a:lnTo>
                    <a:pt x="1304639" y="213551"/>
                  </a:lnTo>
                  <a:lnTo>
                    <a:pt x="1303687" y="217361"/>
                  </a:lnTo>
                  <a:lnTo>
                    <a:pt x="1316641" y="221933"/>
                  </a:lnTo>
                  <a:lnTo>
                    <a:pt x="1321499" y="212789"/>
                  </a:lnTo>
                  <a:lnTo>
                    <a:pt x="1327118" y="214884"/>
                  </a:lnTo>
                  <a:lnTo>
                    <a:pt x="1328166" y="209741"/>
                  </a:lnTo>
                  <a:lnTo>
                    <a:pt x="1327880" y="214312"/>
                  </a:lnTo>
                  <a:lnTo>
                    <a:pt x="1325309" y="218789"/>
                  </a:lnTo>
                  <a:lnTo>
                    <a:pt x="1326166" y="240506"/>
                  </a:lnTo>
                  <a:lnTo>
                    <a:pt x="1346454" y="278321"/>
                  </a:lnTo>
                  <a:lnTo>
                    <a:pt x="1353979" y="287465"/>
                  </a:lnTo>
                  <a:lnTo>
                    <a:pt x="1354360" y="291751"/>
                  </a:lnTo>
                  <a:lnTo>
                    <a:pt x="1371886" y="286607"/>
                  </a:lnTo>
                  <a:lnTo>
                    <a:pt x="1401127" y="271558"/>
                  </a:lnTo>
                  <a:lnTo>
                    <a:pt x="1419987" y="268129"/>
                  </a:lnTo>
                  <a:lnTo>
                    <a:pt x="1428559" y="269272"/>
                  </a:lnTo>
                  <a:lnTo>
                    <a:pt x="1427988" y="276892"/>
                  </a:lnTo>
                  <a:lnTo>
                    <a:pt x="1422559" y="281654"/>
                  </a:lnTo>
                  <a:lnTo>
                    <a:pt x="1424178" y="284988"/>
                  </a:lnTo>
                  <a:lnTo>
                    <a:pt x="1426654" y="284702"/>
                  </a:lnTo>
                  <a:lnTo>
                    <a:pt x="1427702" y="295561"/>
                  </a:lnTo>
                  <a:lnTo>
                    <a:pt x="1427702" y="303562"/>
                  </a:lnTo>
                  <a:lnTo>
                    <a:pt x="1423797" y="307943"/>
                  </a:lnTo>
                  <a:lnTo>
                    <a:pt x="1428083" y="306800"/>
                  </a:lnTo>
                  <a:lnTo>
                    <a:pt x="1427607" y="328232"/>
                  </a:lnTo>
                  <a:lnTo>
                    <a:pt x="1423035" y="330708"/>
                  </a:lnTo>
                  <a:lnTo>
                    <a:pt x="1429798" y="333566"/>
                  </a:lnTo>
                  <a:lnTo>
                    <a:pt x="1428464" y="330613"/>
                  </a:lnTo>
                  <a:lnTo>
                    <a:pt x="1436465" y="341091"/>
                  </a:lnTo>
                  <a:lnTo>
                    <a:pt x="1447514" y="345377"/>
                  </a:lnTo>
                  <a:lnTo>
                    <a:pt x="1461611" y="341852"/>
                  </a:lnTo>
                  <a:lnTo>
                    <a:pt x="1472565" y="335471"/>
                  </a:lnTo>
                  <a:lnTo>
                    <a:pt x="1487138" y="340805"/>
                  </a:lnTo>
                  <a:lnTo>
                    <a:pt x="1482661" y="354425"/>
                  </a:lnTo>
                  <a:lnTo>
                    <a:pt x="1484852" y="362331"/>
                  </a:lnTo>
                  <a:lnTo>
                    <a:pt x="1480566" y="373094"/>
                  </a:lnTo>
                  <a:lnTo>
                    <a:pt x="1486091" y="368903"/>
                  </a:lnTo>
                  <a:lnTo>
                    <a:pt x="1491139" y="375857"/>
                  </a:lnTo>
                  <a:lnTo>
                    <a:pt x="1497520" y="372428"/>
                  </a:lnTo>
                  <a:lnTo>
                    <a:pt x="1501807" y="376524"/>
                  </a:lnTo>
                  <a:lnTo>
                    <a:pt x="1497997" y="379381"/>
                  </a:lnTo>
                  <a:lnTo>
                    <a:pt x="1507045" y="410337"/>
                  </a:lnTo>
                  <a:lnTo>
                    <a:pt x="1524191" y="415576"/>
                  </a:lnTo>
                  <a:lnTo>
                    <a:pt x="1518190" y="429292"/>
                  </a:lnTo>
                  <a:lnTo>
                    <a:pt x="1520857" y="429959"/>
                  </a:lnTo>
                  <a:lnTo>
                    <a:pt x="1520285" y="431959"/>
                  </a:lnTo>
                  <a:lnTo>
                    <a:pt x="1501235" y="455009"/>
                  </a:lnTo>
                  <a:lnTo>
                    <a:pt x="1488091" y="462629"/>
                  </a:lnTo>
                  <a:lnTo>
                    <a:pt x="1477232" y="473107"/>
                  </a:lnTo>
                  <a:lnTo>
                    <a:pt x="1458182" y="483775"/>
                  </a:lnTo>
                  <a:lnTo>
                    <a:pt x="1453420" y="495967"/>
                  </a:lnTo>
                  <a:lnTo>
                    <a:pt x="1457801" y="510159"/>
                  </a:lnTo>
                  <a:lnTo>
                    <a:pt x="1472660" y="514160"/>
                  </a:lnTo>
                  <a:lnTo>
                    <a:pt x="1480376" y="510730"/>
                  </a:lnTo>
                  <a:lnTo>
                    <a:pt x="1488662" y="515398"/>
                  </a:lnTo>
                  <a:lnTo>
                    <a:pt x="1487234" y="525209"/>
                  </a:lnTo>
                  <a:lnTo>
                    <a:pt x="1489138" y="529400"/>
                  </a:lnTo>
                  <a:lnTo>
                    <a:pt x="1484281" y="537782"/>
                  </a:lnTo>
                  <a:lnTo>
                    <a:pt x="1490472" y="548069"/>
                  </a:lnTo>
                  <a:lnTo>
                    <a:pt x="1490091" y="555213"/>
                  </a:lnTo>
                  <a:lnTo>
                    <a:pt x="1485995" y="560070"/>
                  </a:lnTo>
                  <a:lnTo>
                    <a:pt x="1490948" y="569976"/>
                  </a:lnTo>
                  <a:lnTo>
                    <a:pt x="1490567" y="584168"/>
                  </a:lnTo>
                  <a:lnTo>
                    <a:pt x="1502378" y="593313"/>
                  </a:lnTo>
                  <a:lnTo>
                    <a:pt x="1512760" y="595217"/>
                  </a:lnTo>
                  <a:lnTo>
                    <a:pt x="1526953" y="589026"/>
                  </a:lnTo>
                  <a:lnTo>
                    <a:pt x="1544860" y="594360"/>
                  </a:lnTo>
                  <a:lnTo>
                    <a:pt x="1564481" y="580644"/>
                  </a:lnTo>
                  <a:lnTo>
                    <a:pt x="1571720" y="582168"/>
                  </a:lnTo>
                  <a:lnTo>
                    <a:pt x="1590675" y="597122"/>
                  </a:lnTo>
                  <a:lnTo>
                    <a:pt x="1607629" y="598837"/>
                  </a:lnTo>
                  <a:lnTo>
                    <a:pt x="1627918" y="605885"/>
                  </a:lnTo>
                  <a:lnTo>
                    <a:pt x="1634490" y="604838"/>
                  </a:lnTo>
                  <a:lnTo>
                    <a:pt x="1632013" y="611981"/>
                  </a:lnTo>
                  <a:lnTo>
                    <a:pt x="1635347" y="620268"/>
                  </a:lnTo>
                  <a:lnTo>
                    <a:pt x="1636014" y="632460"/>
                  </a:lnTo>
                  <a:lnTo>
                    <a:pt x="1628489" y="653605"/>
                  </a:lnTo>
                  <a:lnTo>
                    <a:pt x="1618298" y="654558"/>
                  </a:lnTo>
                  <a:lnTo>
                    <a:pt x="1602962" y="675608"/>
                  </a:lnTo>
                  <a:lnTo>
                    <a:pt x="1590484" y="683609"/>
                  </a:lnTo>
                  <a:lnTo>
                    <a:pt x="1584103" y="691420"/>
                  </a:lnTo>
                  <a:lnTo>
                    <a:pt x="1573911" y="695992"/>
                  </a:lnTo>
                  <a:lnTo>
                    <a:pt x="1568291" y="708184"/>
                  </a:lnTo>
                  <a:lnTo>
                    <a:pt x="1556099" y="718566"/>
                  </a:lnTo>
                  <a:lnTo>
                    <a:pt x="1536668" y="724853"/>
                  </a:lnTo>
                  <a:lnTo>
                    <a:pt x="1540193" y="731425"/>
                  </a:lnTo>
                  <a:lnTo>
                    <a:pt x="1524571" y="752380"/>
                  </a:lnTo>
                  <a:lnTo>
                    <a:pt x="1515523" y="759333"/>
                  </a:lnTo>
                  <a:lnTo>
                    <a:pt x="1508188" y="776192"/>
                  </a:lnTo>
                  <a:lnTo>
                    <a:pt x="1503998" y="776859"/>
                  </a:lnTo>
                  <a:lnTo>
                    <a:pt x="1495996" y="786384"/>
                  </a:lnTo>
                  <a:lnTo>
                    <a:pt x="1487615" y="786384"/>
                  </a:lnTo>
                  <a:lnTo>
                    <a:pt x="1472279" y="802005"/>
                  </a:lnTo>
                  <a:lnTo>
                    <a:pt x="1468184" y="799338"/>
                  </a:lnTo>
                  <a:lnTo>
                    <a:pt x="1456373" y="809435"/>
                  </a:lnTo>
                  <a:lnTo>
                    <a:pt x="1444180" y="825913"/>
                  </a:lnTo>
                  <a:lnTo>
                    <a:pt x="1443990" y="828485"/>
                  </a:lnTo>
                  <a:lnTo>
                    <a:pt x="1446467" y="828866"/>
                  </a:lnTo>
                  <a:lnTo>
                    <a:pt x="1445324" y="834962"/>
                  </a:lnTo>
                  <a:lnTo>
                    <a:pt x="1441609" y="830009"/>
                  </a:lnTo>
                  <a:lnTo>
                    <a:pt x="1441228" y="833724"/>
                  </a:lnTo>
                  <a:lnTo>
                    <a:pt x="1430845" y="833628"/>
                  </a:lnTo>
                  <a:lnTo>
                    <a:pt x="1424940" y="839534"/>
                  </a:lnTo>
                  <a:lnTo>
                    <a:pt x="1425321" y="845534"/>
                  </a:lnTo>
                  <a:lnTo>
                    <a:pt x="1423321" y="846297"/>
                  </a:lnTo>
                  <a:lnTo>
                    <a:pt x="1419701" y="861156"/>
                  </a:lnTo>
                  <a:lnTo>
                    <a:pt x="1415605" y="859536"/>
                  </a:lnTo>
                  <a:lnTo>
                    <a:pt x="1408652" y="862584"/>
                  </a:lnTo>
                  <a:lnTo>
                    <a:pt x="1401318" y="857726"/>
                  </a:lnTo>
                  <a:lnTo>
                    <a:pt x="1398365" y="859346"/>
                  </a:lnTo>
                  <a:lnTo>
                    <a:pt x="1396841" y="856488"/>
                  </a:lnTo>
                  <a:lnTo>
                    <a:pt x="1387793" y="860679"/>
                  </a:lnTo>
                  <a:lnTo>
                    <a:pt x="1383316" y="870395"/>
                  </a:lnTo>
                  <a:lnTo>
                    <a:pt x="1372934" y="863537"/>
                  </a:lnTo>
                  <a:lnTo>
                    <a:pt x="1369885" y="866585"/>
                  </a:lnTo>
                  <a:lnTo>
                    <a:pt x="1365885" y="866204"/>
                  </a:lnTo>
                  <a:lnTo>
                    <a:pt x="1363694" y="869728"/>
                  </a:lnTo>
                  <a:lnTo>
                    <a:pt x="1371314" y="883063"/>
                  </a:lnTo>
                  <a:lnTo>
                    <a:pt x="1369981" y="892302"/>
                  </a:lnTo>
                  <a:lnTo>
                    <a:pt x="1376458" y="892302"/>
                  </a:lnTo>
                  <a:lnTo>
                    <a:pt x="1387507" y="907732"/>
                  </a:lnTo>
                  <a:lnTo>
                    <a:pt x="1394174" y="902970"/>
                  </a:lnTo>
                  <a:lnTo>
                    <a:pt x="1395222" y="906018"/>
                  </a:lnTo>
                  <a:lnTo>
                    <a:pt x="1401604" y="904875"/>
                  </a:lnTo>
                  <a:lnTo>
                    <a:pt x="1403794" y="912114"/>
                  </a:lnTo>
                  <a:lnTo>
                    <a:pt x="1409033" y="910590"/>
                  </a:lnTo>
                  <a:lnTo>
                    <a:pt x="1409509" y="912876"/>
                  </a:lnTo>
                  <a:lnTo>
                    <a:pt x="1404557" y="924401"/>
                  </a:lnTo>
                  <a:lnTo>
                    <a:pt x="1414462" y="931164"/>
                  </a:lnTo>
                  <a:lnTo>
                    <a:pt x="1421035" y="929735"/>
                  </a:lnTo>
                  <a:lnTo>
                    <a:pt x="1419987" y="946785"/>
                  </a:lnTo>
                  <a:lnTo>
                    <a:pt x="1416082" y="946785"/>
                  </a:lnTo>
                  <a:lnTo>
                    <a:pt x="1413510" y="965359"/>
                  </a:lnTo>
                  <a:lnTo>
                    <a:pt x="1418939" y="968883"/>
                  </a:lnTo>
                  <a:lnTo>
                    <a:pt x="1391793" y="983552"/>
                  </a:lnTo>
                  <a:lnTo>
                    <a:pt x="1386840" y="989457"/>
                  </a:lnTo>
                  <a:lnTo>
                    <a:pt x="1387411" y="992791"/>
                  </a:lnTo>
                  <a:lnTo>
                    <a:pt x="1377886" y="989076"/>
                  </a:lnTo>
                  <a:lnTo>
                    <a:pt x="1360265" y="967740"/>
                  </a:lnTo>
                  <a:lnTo>
                    <a:pt x="1348645" y="966121"/>
                  </a:lnTo>
                  <a:lnTo>
                    <a:pt x="1311974" y="982789"/>
                  </a:lnTo>
                  <a:lnTo>
                    <a:pt x="1290733" y="999744"/>
                  </a:lnTo>
                  <a:lnTo>
                    <a:pt x="1281779" y="990695"/>
                  </a:lnTo>
                  <a:lnTo>
                    <a:pt x="1272254" y="999077"/>
                  </a:lnTo>
                  <a:lnTo>
                    <a:pt x="1255681" y="1003268"/>
                  </a:lnTo>
                  <a:lnTo>
                    <a:pt x="1239584" y="1022699"/>
                  </a:lnTo>
                  <a:lnTo>
                    <a:pt x="1234250" y="1019080"/>
                  </a:lnTo>
                  <a:lnTo>
                    <a:pt x="1220629" y="988695"/>
                  </a:lnTo>
                  <a:lnTo>
                    <a:pt x="1215485" y="986409"/>
                  </a:lnTo>
                  <a:lnTo>
                    <a:pt x="1222724" y="974598"/>
                  </a:lnTo>
                  <a:lnTo>
                    <a:pt x="1221581" y="969264"/>
                  </a:lnTo>
                  <a:lnTo>
                    <a:pt x="1203960" y="966121"/>
                  </a:lnTo>
                  <a:lnTo>
                    <a:pt x="1197007" y="968121"/>
                  </a:lnTo>
                  <a:lnTo>
                    <a:pt x="1190339" y="952405"/>
                  </a:lnTo>
                  <a:lnTo>
                    <a:pt x="1182815" y="952405"/>
                  </a:lnTo>
                  <a:lnTo>
                    <a:pt x="1169479" y="961835"/>
                  </a:lnTo>
                  <a:lnTo>
                    <a:pt x="1164241" y="972598"/>
                  </a:lnTo>
                  <a:lnTo>
                    <a:pt x="1163574" y="985171"/>
                  </a:lnTo>
                  <a:lnTo>
                    <a:pt x="1148048" y="992981"/>
                  </a:lnTo>
                  <a:lnTo>
                    <a:pt x="1121283" y="990886"/>
                  </a:lnTo>
                  <a:lnTo>
                    <a:pt x="1118044" y="981646"/>
                  </a:lnTo>
                  <a:lnTo>
                    <a:pt x="1078897" y="979265"/>
                  </a:lnTo>
                  <a:lnTo>
                    <a:pt x="1064228" y="972979"/>
                  </a:lnTo>
                  <a:lnTo>
                    <a:pt x="1045559" y="993553"/>
                  </a:lnTo>
                  <a:lnTo>
                    <a:pt x="1036510" y="1007840"/>
                  </a:lnTo>
                  <a:lnTo>
                    <a:pt x="1026985" y="1002888"/>
                  </a:lnTo>
                  <a:lnTo>
                    <a:pt x="1015936" y="1012413"/>
                  </a:lnTo>
                  <a:lnTo>
                    <a:pt x="1010888" y="1011460"/>
                  </a:lnTo>
                  <a:lnTo>
                    <a:pt x="1010031" y="1019175"/>
                  </a:lnTo>
                  <a:lnTo>
                    <a:pt x="993553" y="1033463"/>
                  </a:lnTo>
                  <a:lnTo>
                    <a:pt x="985075" y="1034415"/>
                  </a:lnTo>
                  <a:lnTo>
                    <a:pt x="975550" y="1028700"/>
                  </a:lnTo>
                  <a:lnTo>
                    <a:pt x="975360" y="1025080"/>
                  </a:lnTo>
                  <a:lnTo>
                    <a:pt x="967168" y="1025843"/>
                  </a:lnTo>
                  <a:lnTo>
                    <a:pt x="954024" y="1021652"/>
                  </a:lnTo>
                  <a:lnTo>
                    <a:pt x="940403" y="1008698"/>
                  </a:lnTo>
                  <a:lnTo>
                    <a:pt x="926973" y="1028129"/>
                  </a:lnTo>
                  <a:lnTo>
                    <a:pt x="909637" y="1066895"/>
                  </a:lnTo>
                  <a:lnTo>
                    <a:pt x="890207" y="1073468"/>
                  </a:lnTo>
                  <a:lnTo>
                    <a:pt x="885634" y="1068705"/>
                  </a:lnTo>
                  <a:lnTo>
                    <a:pt x="880682" y="1075087"/>
                  </a:lnTo>
                  <a:lnTo>
                    <a:pt x="879729" y="1077754"/>
                  </a:lnTo>
                  <a:lnTo>
                    <a:pt x="884873" y="1079088"/>
                  </a:lnTo>
                  <a:lnTo>
                    <a:pt x="877634" y="1083469"/>
                  </a:lnTo>
                  <a:lnTo>
                    <a:pt x="873061" y="1108901"/>
                  </a:lnTo>
                  <a:lnTo>
                    <a:pt x="857631" y="1128046"/>
                  </a:lnTo>
                  <a:lnTo>
                    <a:pt x="842296" y="1129475"/>
                  </a:lnTo>
                  <a:lnTo>
                    <a:pt x="812578" y="1107948"/>
                  </a:lnTo>
                  <a:lnTo>
                    <a:pt x="805339" y="1110710"/>
                  </a:lnTo>
                  <a:lnTo>
                    <a:pt x="803910" y="1107948"/>
                  </a:lnTo>
                  <a:lnTo>
                    <a:pt x="795718" y="1107091"/>
                  </a:lnTo>
                  <a:lnTo>
                    <a:pt x="783241" y="1110901"/>
                  </a:lnTo>
                  <a:lnTo>
                    <a:pt x="747713" y="1106234"/>
                  </a:lnTo>
                  <a:lnTo>
                    <a:pt x="746950" y="1113949"/>
                  </a:lnTo>
                  <a:lnTo>
                    <a:pt x="753237" y="1121855"/>
                  </a:lnTo>
                  <a:lnTo>
                    <a:pt x="752094" y="1132904"/>
                  </a:lnTo>
                  <a:lnTo>
                    <a:pt x="755428" y="1141857"/>
                  </a:lnTo>
                  <a:lnTo>
                    <a:pt x="740188" y="1146239"/>
                  </a:lnTo>
                  <a:lnTo>
                    <a:pt x="742474" y="1170051"/>
                  </a:lnTo>
                  <a:lnTo>
                    <a:pt x="745426" y="1170241"/>
                  </a:lnTo>
                  <a:lnTo>
                    <a:pt x="746284" y="1181958"/>
                  </a:lnTo>
                  <a:lnTo>
                    <a:pt x="752856" y="1176242"/>
                  </a:lnTo>
                  <a:lnTo>
                    <a:pt x="758857" y="1174814"/>
                  </a:lnTo>
                  <a:lnTo>
                    <a:pt x="759047" y="1170147"/>
                  </a:lnTo>
                  <a:lnTo>
                    <a:pt x="762667" y="1166908"/>
                  </a:lnTo>
                  <a:lnTo>
                    <a:pt x="773525" y="1170241"/>
                  </a:lnTo>
                  <a:lnTo>
                    <a:pt x="786289" y="1169575"/>
                  </a:lnTo>
                  <a:lnTo>
                    <a:pt x="786765" y="1174052"/>
                  </a:lnTo>
                  <a:lnTo>
                    <a:pt x="780955" y="1178243"/>
                  </a:lnTo>
                  <a:lnTo>
                    <a:pt x="788860" y="1187672"/>
                  </a:lnTo>
                  <a:lnTo>
                    <a:pt x="784098" y="1189768"/>
                  </a:lnTo>
                  <a:lnTo>
                    <a:pt x="785622" y="1194531"/>
                  </a:lnTo>
                  <a:lnTo>
                    <a:pt x="783050" y="1193388"/>
                  </a:lnTo>
                  <a:lnTo>
                    <a:pt x="782955" y="1204532"/>
                  </a:lnTo>
                  <a:lnTo>
                    <a:pt x="786575" y="1216343"/>
                  </a:lnTo>
                  <a:lnTo>
                    <a:pt x="776383" y="1228249"/>
                  </a:lnTo>
                  <a:lnTo>
                    <a:pt x="772096" y="1227391"/>
                  </a:lnTo>
                  <a:lnTo>
                    <a:pt x="772573" y="1231392"/>
                  </a:lnTo>
                  <a:lnTo>
                    <a:pt x="764000" y="1237965"/>
                  </a:lnTo>
                  <a:lnTo>
                    <a:pt x="750094" y="1239393"/>
                  </a:lnTo>
                  <a:lnTo>
                    <a:pt x="754094" y="1261206"/>
                  </a:lnTo>
                  <a:lnTo>
                    <a:pt x="748475" y="1273588"/>
                  </a:lnTo>
                  <a:lnTo>
                    <a:pt x="753999" y="1292067"/>
                  </a:lnTo>
                  <a:lnTo>
                    <a:pt x="764000" y="1295876"/>
                  </a:lnTo>
                  <a:lnTo>
                    <a:pt x="765715" y="1301687"/>
                  </a:lnTo>
                  <a:lnTo>
                    <a:pt x="770668" y="1303782"/>
                  </a:lnTo>
                  <a:lnTo>
                    <a:pt x="785908" y="1301782"/>
                  </a:lnTo>
                  <a:lnTo>
                    <a:pt x="812292" y="1319499"/>
                  </a:lnTo>
                  <a:lnTo>
                    <a:pt x="816292" y="1314545"/>
                  </a:lnTo>
                  <a:lnTo>
                    <a:pt x="826103" y="1311593"/>
                  </a:lnTo>
                  <a:lnTo>
                    <a:pt x="833342" y="1323785"/>
                  </a:lnTo>
                  <a:lnTo>
                    <a:pt x="841248" y="1328833"/>
                  </a:lnTo>
                  <a:lnTo>
                    <a:pt x="844867" y="1334072"/>
                  </a:lnTo>
                  <a:lnTo>
                    <a:pt x="843248" y="1335881"/>
                  </a:lnTo>
                  <a:lnTo>
                    <a:pt x="851725" y="1338644"/>
                  </a:lnTo>
                  <a:lnTo>
                    <a:pt x="855821" y="1350740"/>
                  </a:lnTo>
                  <a:lnTo>
                    <a:pt x="864394" y="1358742"/>
                  </a:lnTo>
                  <a:lnTo>
                    <a:pt x="867156" y="1357789"/>
                  </a:lnTo>
                  <a:lnTo>
                    <a:pt x="877443" y="1364647"/>
                  </a:lnTo>
                  <a:lnTo>
                    <a:pt x="885539" y="1386554"/>
                  </a:lnTo>
                  <a:lnTo>
                    <a:pt x="902017" y="1400080"/>
                  </a:lnTo>
                  <a:lnTo>
                    <a:pt x="905446" y="1409033"/>
                  </a:lnTo>
                  <a:lnTo>
                    <a:pt x="911066" y="1410081"/>
                  </a:lnTo>
                  <a:lnTo>
                    <a:pt x="917638" y="1406843"/>
                  </a:lnTo>
                  <a:lnTo>
                    <a:pt x="920305" y="1402080"/>
                  </a:lnTo>
                  <a:lnTo>
                    <a:pt x="934784" y="1402556"/>
                  </a:lnTo>
                  <a:lnTo>
                    <a:pt x="944404" y="1400080"/>
                  </a:lnTo>
                  <a:lnTo>
                    <a:pt x="953834" y="1404557"/>
                  </a:lnTo>
                  <a:lnTo>
                    <a:pt x="970598" y="1399127"/>
                  </a:lnTo>
                  <a:lnTo>
                    <a:pt x="970598" y="1397222"/>
                  </a:lnTo>
                  <a:lnTo>
                    <a:pt x="974122" y="1397413"/>
                  </a:lnTo>
                  <a:lnTo>
                    <a:pt x="976408" y="1403985"/>
                  </a:lnTo>
                  <a:lnTo>
                    <a:pt x="981932" y="1408462"/>
                  </a:lnTo>
                  <a:lnTo>
                    <a:pt x="997363" y="1411605"/>
                  </a:lnTo>
                  <a:lnTo>
                    <a:pt x="1002030" y="1416844"/>
                  </a:lnTo>
                  <a:lnTo>
                    <a:pt x="1002697" y="1425321"/>
                  </a:lnTo>
                  <a:lnTo>
                    <a:pt x="995743" y="1441609"/>
                  </a:lnTo>
                  <a:lnTo>
                    <a:pt x="999839" y="1445133"/>
                  </a:lnTo>
                  <a:lnTo>
                    <a:pt x="996029" y="1449896"/>
                  </a:lnTo>
                  <a:lnTo>
                    <a:pt x="1003268" y="1464945"/>
                  </a:lnTo>
                  <a:lnTo>
                    <a:pt x="1011460" y="1467993"/>
                  </a:lnTo>
                  <a:lnTo>
                    <a:pt x="1022033" y="1464850"/>
                  </a:lnTo>
                  <a:lnTo>
                    <a:pt x="1023842" y="1473613"/>
                  </a:lnTo>
                  <a:lnTo>
                    <a:pt x="1032415" y="1467517"/>
                  </a:lnTo>
                  <a:lnTo>
                    <a:pt x="1038701" y="1473422"/>
                  </a:lnTo>
                  <a:lnTo>
                    <a:pt x="1047559" y="1474851"/>
                  </a:lnTo>
                  <a:lnTo>
                    <a:pt x="1065276" y="1470470"/>
                  </a:lnTo>
                  <a:lnTo>
                    <a:pt x="1074801" y="1476375"/>
                  </a:lnTo>
                  <a:lnTo>
                    <a:pt x="1082040" y="1489139"/>
                  </a:lnTo>
                  <a:lnTo>
                    <a:pt x="1089755" y="1490853"/>
                  </a:lnTo>
                  <a:lnTo>
                    <a:pt x="1095470" y="1489901"/>
                  </a:lnTo>
                  <a:lnTo>
                    <a:pt x="1116806" y="1477899"/>
                  </a:lnTo>
                  <a:lnTo>
                    <a:pt x="1118330" y="1474851"/>
                  </a:lnTo>
                  <a:lnTo>
                    <a:pt x="1122045" y="1476851"/>
                  </a:lnTo>
                  <a:lnTo>
                    <a:pt x="1118330" y="1503807"/>
                  </a:lnTo>
                  <a:lnTo>
                    <a:pt x="1123093" y="1514094"/>
                  </a:lnTo>
                  <a:lnTo>
                    <a:pt x="1135856" y="1526572"/>
                  </a:lnTo>
                  <a:lnTo>
                    <a:pt x="1136999" y="1534954"/>
                  </a:lnTo>
                  <a:lnTo>
                    <a:pt x="1134332" y="1548860"/>
                  </a:lnTo>
                  <a:lnTo>
                    <a:pt x="1136237" y="1568196"/>
                  </a:lnTo>
                  <a:lnTo>
                    <a:pt x="1139571" y="1575816"/>
                  </a:lnTo>
                  <a:lnTo>
                    <a:pt x="1138904" y="1584103"/>
                  </a:lnTo>
                  <a:lnTo>
                    <a:pt x="1134427" y="1587532"/>
                  </a:lnTo>
                  <a:lnTo>
                    <a:pt x="1128427" y="1602296"/>
                  </a:lnTo>
                  <a:lnTo>
                    <a:pt x="1128236" y="1611630"/>
                  </a:lnTo>
                  <a:lnTo>
                    <a:pt x="1122426" y="1617631"/>
                  </a:lnTo>
                  <a:lnTo>
                    <a:pt x="1095566" y="1625727"/>
                  </a:lnTo>
                  <a:lnTo>
                    <a:pt x="1095661" y="1637538"/>
                  </a:lnTo>
                  <a:lnTo>
                    <a:pt x="1087279" y="1640205"/>
                  </a:lnTo>
                  <a:lnTo>
                    <a:pt x="1082897" y="1639062"/>
                  </a:lnTo>
                  <a:lnTo>
                    <a:pt x="1073753" y="1644682"/>
                  </a:lnTo>
                  <a:lnTo>
                    <a:pt x="1063847" y="1646397"/>
                  </a:lnTo>
                  <a:lnTo>
                    <a:pt x="1054036" y="1644301"/>
                  </a:lnTo>
                  <a:lnTo>
                    <a:pt x="1042607" y="1637919"/>
                  </a:lnTo>
                  <a:lnTo>
                    <a:pt x="1016317" y="1635538"/>
                  </a:lnTo>
                  <a:lnTo>
                    <a:pt x="1017556" y="1629918"/>
                  </a:lnTo>
                  <a:lnTo>
                    <a:pt x="1014127" y="1629537"/>
                  </a:lnTo>
                  <a:lnTo>
                    <a:pt x="1011841" y="1620870"/>
                  </a:lnTo>
                  <a:lnTo>
                    <a:pt x="1014698" y="1617536"/>
                  </a:lnTo>
                  <a:lnTo>
                    <a:pt x="1010221" y="1614774"/>
                  </a:lnTo>
                  <a:lnTo>
                    <a:pt x="1007459" y="1605249"/>
                  </a:lnTo>
                  <a:lnTo>
                    <a:pt x="995743" y="1586770"/>
                  </a:lnTo>
                  <a:lnTo>
                    <a:pt x="975074" y="1593056"/>
                  </a:lnTo>
                  <a:lnTo>
                    <a:pt x="966311" y="1589532"/>
                  </a:lnTo>
                  <a:lnTo>
                    <a:pt x="944594" y="1589532"/>
                  </a:lnTo>
                  <a:lnTo>
                    <a:pt x="952691" y="1600962"/>
                  </a:lnTo>
                  <a:lnTo>
                    <a:pt x="941165" y="1607725"/>
                  </a:lnTo>
                  <a:lnTo>
                    <a:pt x="935260" y="1618679"/>
                  </a:lnTo>
                  <a:lnTo>
                    <a:pt x="928878" y="1623632"/>
                  </a:lnTo>
                  <a:lnTo>
                    <a:pt x="924973" y="1622489"/>
                  </a:lnTo>
                  <a:lnTo>
                    <a:pt x="922973" y="1628585"/>
                  </a:lnTo>
                  <a:lnTo>
                    <a:pt x="917543" y="1629537"/>
                  </a:lnTo>
                  <a:lnTo>
                    <a:pt x="910304" y="1635823"/>
                  </a:lnTo>
                  <a:lnTo>
                    <a:pt x="902113" y="1630585"/>
                  </a:lnTo>
                  <a:lnTo>
                    <a:pt x="895731" y="1634395"/>
                  </a:lnTo>
                  <a:lnTo>
                    <a:pt x="880777" y="1629156"/>
                  </a:lnTo>
                  <a:lnTo>
                    <a:pt x="873061" y="1632966"/>
                  </a:lnTo>
                  <a:lnTo>
                    <a:pt x="865537" y="1631918"/>
                  </a:lnTo>
                  <a:lnTo>
                    <a:pt x="863060" y="1629251"/>
                  </a:lnTo>
                  <a:lnTo>
                    <a:pt x="859917" y="1631632"/>
                  </a:lnTo>
                  <a:lnTo>
                    <a:pt x="855821" y="1630871"/>
                  </a:lnTo>
                  <a:lnTo>
                    <a:pt x="852297" y="1623346"/>
                  </a:lnTo>
                  <a:lnTo>
                    <a:pt x="845534" y="1624203"/>
                  </a:lnTo>
                  <a:lnTo>
                    <a:pt x="844867" y="1620012"/>
                  </a:lnTo>
                  <a:lnTo>
                    <a:pt x="847630" y="1619917"/>
                  </a:lnTo>
                  <a:lnTo>
                    <a:pt x="851821" y="1607534"/>
                  </a:lnTo>
                  <a:lnTo>
                    <a:pt x="831818" y="1596295"/>
                  </a:lnTo>
                  <a:lnTo>
                    <a:pt x="806291" y="1590580"/>
                  </a:lnTo>
                  <a:lnTo>
                    <a:pt x="791813" y="1605629"/>
                  </a:lnTo>
                  <a:lnTo>
                    <a:pt x="791242" y="1609916"/>
                  </a:lnTo>
                  <a:lnTo>
                    <a:pt x="801243" y="1621822"/>
                  </a:lnTo>
                  <a:lnTo>
                    <a:pt x="800005" y="1630585"/>
                  </a:lnTo>
                  <a:lnTo>
                    <a:pt x="795052" y="1631156"/>
                  </a:lnTo>
                  <a:lnTo>
                    <a:pt x="795909" y="1633538"/>
                  </a:lnTo>
                  <a:lnTo>
                    <a:pt x="792385" y="1633919"/>
                  </a:lnTo>
                  <a:lnTo>
                    <a:pt x="792671" y="1637443"/>
                  </a:lnTo>
                  <a:lnTo>
                    <a:pt x="789813" y="1637252"/>
                  </a:lnTo>
                  <a:lnTo>
                    <a:pt x="795814" y="1647730"/>
                  </a:lnTo>
                  <a:lnTo>
                    <a:pt x="793813" y="1682115"/>
                  </a:lnTo>
                  <a:lnTo>
                    <a:pt x="800671" y="1683734"/>
                  </a:lnTo>
                  <a:lnTo>
                    <a:pt x="799433" y="1717739"/>
                  </a:lnTo>
                  <a:lnTo>
                    <a:pt x="807244" y="1758982"/>
                  </a:lnTo>
                  <a:lnTo>
                    <a:pt x="803434" y="1767174"/>
                  </a:lnTo>
                  <a:lnTo>
                    <a:pt x="789432" y="1782413"/>
                  </a:lnTo>
                  <a:lnTo>
                    <a:pt x="787241" y="1792700"/>
                  </a:lnTo>
                  <a:lnTo>
                    <a:pt x="769715" y="1796796"/>
                  </a:lnTo>
                  <a:lnTo>
                    <a:pt x="759238" y="1779461"/>
                  </a:lnTo>
                  <a:lnTo>
                    <a:pt x="747427" y="1772412"/>
                  </a:lnTo>
                  <a:lnTo>
                    <a:pt x="734473" y="1769364"/>
                  </a:lnTo>
                  <a:lnTo>
                    <a:pt x="728663" y="1770983"/>
                  </a:lnTo>
                  <a:lnTo>
                    <a:pt x="724376" y="1763839"/>
                  </a:lnTo>
                  <a:lnTo>
                    <a:pt x="720757" y="1762887"/>
                  </a:lnTo>
                  <a:lnTo>
                    <a:pt x="708565" y="1766411"/>
                  </a:lnTo>
                  <a:lnTo>
                    <a:pt x="693801" y="1742885"/>
                  </a:lnTo>
                  <a:lnTo>
                    <a:pt x="684752" y="1735170"/>
                  </a:lnTo>
                  <a:lnTo>
                    <a:pt x="679323" y="1720596"/>
                  </a:lnTo>
                  <a:lnTo>
                    <a:pt x="682657" y="1705642"/>
                  </a:lnTo>
                  <a:lnTo>
                    <a:pt x="666083" y="1715453"/>
                  </a:lnTo>
                  <a:lnTo>
                    <a:pt x="647795" y="1718215"/>
                  </a:lnTo>
                  <a:lnTo>
                    <a:pt x="643700" y="1724883"/>
                  </a:lnTo>
                  <a:lnTo>
                    <a:pt x="635603" y="1727264"/>
                  </a:lnTo>
                  <a:lnTo>
                    <a:pt x="617029" y="1724692"/>
                  </a:lnTo>
                  <a:lnTo>
                    <a:pt x="609886" y="1718596"/>
                  </a:lnTo>
                  <a:lnTo>
                    <a:pt x="601694" y="1717072"/>
                  </a:lnTo>
                  <a:lnTo>
                    <a:pt x="613791" y="1702880"/>
                  </a:lnTo>
                  <a:lnTo>
                    <a:pt x="611981" y="1694022"/>
                  </a:lnTo>
                  <a:lnTo>
                    <a:pt x="606647" y="1688402"/>
                  </a:lnTo>
                  <a:lnTo>
                    <a:pt x="606552" y="1682782"/>
                  </a:lnTo>
                  <a:lnTo>
                    <a:pt x="570833" y="1703356"/>
                  </a:lnTo>
                  <a:lnTo>
                    <a:pt x="562451" y="1705737"/>
                  </a:lnTo>
                  <a:lnTo>
                    <a:pt x="545497" y="1719644"/>
                  </a:lnTo>
                  <a:lnTo>
                    <a:pt x="540353" y="1721072"/>
                  </a:lnTo>
                  <a:lnTo>
                    <a:pt x="474345" y="1717643"/>
                  </a:lnTo>
                  <a:lnTo>
                    <a:pt x="473297" y="1711071"/>
                  </a:lnTo>
                  <a:lnTo>
                    <a:pt x="462629" y="1690497"/>
                  </a:lnTo>
                  <a:lnTo>
                    <a:pt x="460819" y="1674400"/>
                  </a:lnTo>
                  <a:lnTo>
                    <a:pt x="449104" y="1644682"/>
                  </a:lnTo>
                  <a:lnTo>
                    <a:pt x="431006" y="1623156"/>
                  </a:lnTo>
                  <a:lnTo>
                    <a:pt x="448818" y="1624299"/>
                  </a:lnTo>
                  <a:lnTo>
                    <a:pt x="468916" y="1610963"/>
                  </a:lnTo>
                  <a:lnTo>
                    <a:pt x="470630" y="1606963"/>
                  </a:lnTo>
                  <a:lnTo>
                    <a:pt x="470440" y="1600200"/>
                  </a:lnTo>
                  <a:lnTo>
                    <a:pt x="461962" y="1600772"/>
                  </a:lnTo>
                  <a:lnTo>
                    <a:pt x="455581" y="1592104"/>
                  </a:lnTo>
                  <a:lnTo>
                    <a:pt x="454438" y="1573435"/>
                  </a:lnTo>
                  <a:lnTo>
                    <a:pt x="450818" y="1566291"/>
                  </a:lnTo>
                  <a:lnTo>
                    <a:pt x="442055" y="1557624"/>
                  </a:lnTo>
                  <a:lnTo>
                    <a:pt x="434150" y="1555909"/>
                  </a:lnTo>
                  <a:lnTo>
                    <a:pt x="431863" y="1551432"/>
                  </a:lnTo>
                  <a:lnTo>
                    <a:pt x="435007" y="1535811"/>
                  </a:lnTo>
                  <a:lnTo>
                    <a:pt x="443103" y="1529429"/>
                  </a:lnTo>
                  <a:lnTo>
                    <a:pt x="444151" y="1518095"/>
                  </a:lnTo>
                  <a:lnTo>
                    <a:pt x="456819" y="1509999"/>
                  </a:lnTo>
                  <a:lnTo>
                    <a:pt x="448246" y="1514856"/>
                  </a:lnTo>
                  <a:lnTo>
                    <a:pt x="425672" y="1519238"/>
                  </a:lnTo>
                  <a:lnTo>
                    <a:pt x="418528" y="1523619"/>
                  </a:lnTo>
                  <a:lnTo>
                    <a:pt x="411194" y="1512284"/>
                  </a:lnTo>
                  <a:lnTo>
                    <a:pt x="416433" y="1501997"/>
                  </a:lnTo>
                  <a:lnTo>
                    <a:pt x="417385" y="1485805"/>
                  </a:lnTo>
                  <a:lnTo>
                    <a:pt x="426529" y="1473613"/>
                  </a:lnTo>
                  <a:lnTo>
                    <a:pt x="439198" y="1464279"/>
                  </a:lnTo>
                  <a:lnTo>
                    <a:pt x="437578" y="1457040"/>
                  </a:lnTo>
                  <a:lnTo>
                    <a:pt x="429863" y="1458563"/>
                  </a:lnTo>
                  <a:lnTo>
                    <a:pt x="426529" y="1445229"/>
                  </a:lnTo>
                  <a:lnTo>
                    <a:pt x="428149" y="1436561"/>
                  </a:lnTo>
                  <a:lnTo>
                    <a:pt x="439960" y="1432179"/>
                  </a:lnTo>
                  <a:lnTo>
                    <a:pt x="439579" y="1428845"/>
                  </a:lnTo>
                  <a:lnTo>
                    <a:pt x="448246" y="1419225"/>
                  </a:lnTo>
                  <a:lnTo>
                    <a:pt x="423386" y="1360265"/>
                  </a:lnTo>
                  <a:lnTo>
                    <a:pt x="414433" y="1361790"/>
                  </a:lnTo>
                  <a:lnTo>
                    <a:pt x="411671" y="1354550"/>
                  </a:lnTo>
                  <a:lnTo>
                    <a:pt x="411099" y="1341215"/>
                  </a:lnTo>
                  <a:lnTo>
                    <a:pt x="417290" y="1330833"/>
                  </a:lnTo>
                  <a:lnTo>
                    <a:pt x="415195" y="1322070"/>
                  </a:lnTo>
                  <a:lnTo>
                    <a:pt x="410527" y="1317307"/>
                  </a:lnTo>
                  <a:lnTo>
                    <a:pt x="420052" y="1305306"/>
                  </a:lnTo>
                  <a:lnTo>
                    <a:pt x="419290" y="1291304"/>
                  </a:lnTo>
                  <a:lnTo>
                    <a:pt x="434340" y="1242536"/>
                  </a:lnTo>
                  <a:lnTo>
                    <a:pt x="419195" y="1247966"/>
                  </a:lnTo>
                  <a:lnTo>
                    <a:pt x="400240" y="1242632"/>
                  </a:lnTo>
                  <a:lnTo>
                    <a:pt x="384143" y="1250156"/>
                  </a:lnTo>
                  <a:lnTo>
                    <a:pt x="378904" y="1242251"/>
                  </a:lnTo>
                  <a:lnTo>
                    <a:pt x="372999" y="1243679"/>
                  </a:lnTo>
                  <a:lnTo>
                    <a:pt x="368998" y="1236440"/>
                  </a:lnTo>
                  <a:lnTo>
                    <a:pt x="363855" y="1237965"/>
                  </a:lnTo>
                  <a:lnTo>
                    <a:pt x="359569" y="1232345"/>
                  </a:lnTo>
                  <a:lnTo>
                    <a:pt x="355473" y="1232345"/>
                  </a:lnTo>
                  <a:lnTo>
                    <a:pt x="349853" y="1227963"/>
                  </a:lnTo>
                  <a:lnTo>
                    <a:pt x="333375" y="1227297"/>
                  </a:lnTo>
                  <a:lnTo>
                    <a:pt x="324231" y="1230439"/>
                  </a:lnTo>
                  <a:lnTo>
                    <a:pt x="313372" y="1222439"/>
                  </a:lnTo>
                  <a:lnTo>
                    <a:pt x="304609" y="1213771"/>
                  </a:lnTo>
                  <a:lnTo>
                    <a:pt x="292036" y="1193578"/>
                  </a:lnTo>
                  <a:lnTo>
                    <a:pt x="289750" y="1178052"/>
                  </a:lnTo>
                  <a:lnTo>
                    <a:pt x="293941" y="1175766"/>
                  </a:lnTo>
                  <a:lnTo>
                    <a:pt x="292513" y="1169384"/>
                  </a:lnTo>
                  <a:lnTo>
                    <a:pt x="303752" y="1154239"/>
                  </a:lnTo>
                  <a:lnTo>
                    <a:pt x="301466" y="1146906"/>
                  </a:lnTo>
                  <a:lnTo>
                    <a:pt x="294322" y="1135666"/>
                  </a:lnTo>
                  <a:lnTo>
                    <a:pt x="273939" y="1114140"/>
                  </a:lnTo>
                  <a:lnTo>
                    <a:pt x="270510" y="1118045"/>
                  </a:lnTo>
                  <a:lnTo>
                    <a:pt x="253555" y="1122712"/>
                  </a:lnTo>
                  <a:lnTo>
                    <a:pt x="246697" y="1109949"/>
                  </a:lnTo>
                  <a:lnTo>
                    <a:pt x="244030" y="1108615"/>
                  </a:lnTo>
                  <a:lnTo>
                    <a:pt x="238887" y="1111092"/>
                  </a:lnTo>
                  <a:lnTo>
                    <a:pt x="230791" y="1122998"/>
                  </a:lnTo>
                  <a:lnTo>
                    <a:pt x="234982" y="1130332"/>
                  </a:lnTo>
                  <a:lnTo>
                    <a:pt x="230505" y="1130713"/>
                  </a:lnTo>
                  <a:lnTo>
                    <a:pt x="224409" y="1126998"/>
                  </a:lnTo>
                  <a:lnTo>
                    <a:pt x="222313" y="1132618"/>
                  </a:lnTo>
                  <a:lnTo>
                    <a:pt x="224790" y="1139667"/>
                  </a:lnTo>
                  <a:lnTo>
                    <a:pt x="216694" y="1151573"/>
                  </a:lnTo>
                  <a:lnTo>
                    <a:pt x="217646" y="1156716"/>
                  </a:lnTo>
                  <a:lnTo>
                    <a:pt x="202120" y="1159383"/>
                  </a:lnTo>
                  <a:lnTo>
                    <a:pt x="202692" y="1164146"/>
                  </a:lnTo>
                  <a:lnTo>
                    <a:pt x="197929" y="1164431"/>
                  </a:lnTo>
                  <a:lnTo>
                    <a:pt x="195358" y="1177480"/>
                  </a:lnTo>
                  <a:lnTo>
                    <a:pt x="192405" y="1178243"/>
                  </a:lnTo>
                  <a:lnTo>
                    <a:pt x="190690" y="1173289"/>
                  </a:lnTo>
                  <a:lnTo>
                    <a:pt x="190976" y="1160812"/>
                  </a:lnTo>
                  <a:lnTo>
                    <a:pt x="186595" y="1160622"/>
                  </a:lnTo>
                  <a:lnTo>
                    <a:pt x="186023" y="1135380"/>
                  </a:lnTo>
                  <a:lnTo>
                    <a:pt x="170593" y="1146143"/>
                  </a:lnTo>
                  <a:lnTo>
                    <a:pt x="171736" y="1150620"/>
                  </a:lnTo>
                  <a:lnTo>
                    <a:pt x="166783" y="1155764"/>
                  </a:lnTo>
                  <a:lnTo>
                    <a:pt x="168116" y="1159383"/>
                  </a:lnTo>
                  <a:lnTo>
                    <a:pt x="161163" y="1164907"/>
                  </a:lnTo>
                  <a:lnTo>
                    <a:pt x="159258" y="1160716"/>
                  </a:lnTo>
                  <a:lnTo>
                    <a:pt x="155353" y="1162431"/>
                  </a:lnTo>
                  <a:lnTo>
                    <a:pt x="157067" y="1160526"/>
                  </a:lnTo>
                  <a:lnTo>
                    <a:pt x="154591" y="1153478"/>
                  </a:lnTo>
                  <a:lnTo>
                    <a:pt x="150114" y="1155859"/>
                  </a:lnTo>
                  <a:lnTo>
                    <a:pt x="148018" y="1145381"/>
                  </a:lnTo>
                  <a:lnTo>
                    <a:pt x="141827" y="1151287"/>
                  </a:lnTo>
                  <a:lnTo>
                    <a:pt x="132969" y="1153287"/>
                  </a:lnTo>
                  <a:lnTo>
                    <a:pt x="133255" y="1157764"/>
                  </a:lnTo>
                  <a:lnTo>
                    <a:pt x="128587" y="1160431"/>
                  </a:lnTo>
                  <a:lnTo>
                    <a:pt x="128111" y="1154145"/>
                  </a:lnTo>
                  <a:lnTo>
                    <a:pt x="125635" y="1154145"/>
                  </a:lnTo>
                  <a:lnTo>
                    <a:pt x="125825" y="1142619"/>
                  </a:lnTo>
                  <a:lnTo>
                    <a:pt x="119443" y="1132237"/>
                  </a:lnTo>
                  <a:lnTo>
                    <a:pt x="121348" y="1129094"/>
                  </a:lnTo>
                  <a:lnTo>
                    <a:pt x="112204" y="1122522"/>
                  </a:lnTo>
                  <a:lnTo>
                    <a:pt x="124968" y="1120997"/>
                  </a:lnTo>
                  <a:lnTo>
                    <a:pt x="126682" y="1125760"/>
                  </a:lnTo>
                  <a:lnTo>
                    <a:pt x="129730" y="1125950"/>
                  </a:lnTo>
                  <a:lnTo>
                    <a:pt x="122396" y="1130046"/>
                  </a:lnTo>
                  <a:lnTo>
                    <a:pt x="130302" y="1126331"/>
                  </a:lnTo>
                  <a:lnTo>
                    <a:pt x="129254" y="1117092"/>
                  </a:lnTo>
                  <a:lnTo>
                    <a:pt x="139732" y="1111568"/>
                  </a:lnTo>
                  <a:lnTo>
                    <a:pt x="136398" y="1112234"/>
                  </a:lnTo>
                  <a:lnTo>
                    <a:pt x="133731" y="1107186"/>
                  </a:lnTo>
                  <a:lnTo>
                    <a:pt x="138303" y="1103662"/>
                  </a:lnTo>
                  <a:lnTo>
                    <a:pt x="134302" y="1094994"/>
                  </a:lnTo>
                  <a:lnTo>
                    <a:pt x="123920" y="1097471"/>
                  </a:lnTo>
                  <a:lnTo>
                    <a:pt x="116110" y="1074801"/>
                  </a:lnTo>
                  <a:lnTo>
                    <a:pt x="125825" y="1071944"/>
                  </a:lnTo>
                  <a:lnTo>
                    <a:pt x="125063" y="1070420"/>
                  </a:lnTo>
                  <a:lnTo>
                    <a:pt x="115443" y="1073182"/>
                  </a:lnTo>
                  <a:lnTo>
                    <a:pt x="114205" y="1069943"/>
                  </a:lnTo>
                  <a:lnTo>
                    <a:pt x="101155" y="1074325"/>
                  </a:lnTo>
                  <a:lnTo>
                    <a:pt x="96488" y="1079849"/>
                  </a:lnTo>
                  <a:lnTo>
                    <a:pt x="85249" y="1078325"/>
                  </a:lnTo>
                  <a:lnTo>
                    <a:pt x="75628" y="1082421"/>
                  </a:lnTo>
                  <a:lnTo>
                    <a:pt x="74676" y="1078230"/>
                  </a:lnTo>
                  <a:lnTo>
                    <a:pt x="71247" y="1078611"/>
                  </a:lnTo>
                  <a:lnTo>
                    <a:pt x="64579" y="1066038"/>
                  </a:lnTo>
                  <a:lnTo>
                    <a:pt x="57626" y="1060704"/>
                  </a:lnTo>
                  <a:lnTo>
                    <a:pt x="56388" y="1065466"/>
                  </a:lnTo>
                  <a:lnTo>
                    <a:pt x="53626" y="1061752"/>
                  </a:lnTo>
                  <a:lnTo>
                    <a:pt x="48387" y="1067276"/>
                  </a:lnTo>
                  <a:lnTo>
                    <a:pt x="42958" y="1052799"/>
                  </a:lnTo>
                  <a:lnTo>
                    <a:pt x="36195" y="1048417"/>
                  </a:lnTo>
                  <a:lnTo>
                    <a:pt x="38481" y="1043654"/>
                  </a:lnTo>
                  <a:lnTo>
                    <a:pt x="32671" y="1038035"/>
                  </a:lnTo>
                  <a:lnTo>
                    <a:pt x="36576" y="1017080"/>
                  </a:lnTo>
                  <a:lnTo>
                    <a:pt x="29527" y="1017080"/>
                  </a:lnTo>
                  <a:lnTo>
                    <a:pt x="21622" y="998125"/>
                  </a:lnTo>
                  <a:lnTo>
                    <a:pt x="16288" y="995553"/>
                  </a:lnTo>
                  <a:lnTo>
                    <a:pt x="18383" y="987171"/>
                  </a:lnTo>
                  <a:lnTo>
                    <a:pt x="23717" y="980027"/>
                  </a:lnTo>
                  <a:lnTo>
                    <a:pt x="17716" y="956977"/>
                  </a:lnTo>
                  <a:lnTo>
                    <a:pt x="13811" y="958405"/>
                  </a:lnTo>
                  <a:lnTo>
                    <a:pt x="9525" y="955263"/>
                  </a:lnTo>
                  <a:close/>
                  <a:moveTo>
                    <a:pt x="1130236" y="233362"/>
                  </a:moveTo>
                  <a:lnTo>
                    <a:pt x="1134046" y="239459"/>
                  </a:lnTo>
                  <a:lnTo>
                    <a:pt x="1141000" y="237173"/>
                  </a:lnTo>
                  <a:lnTo>
                    <a:pt x="1144238" y="243174"/>
                  </a:lnTo>
                  <a:lnTo>
                    <a:pt x="1145381" y="241459"/>
                  </a:lnTo>
                  <a:lnTo>
                    <a:pt x="1149382" y="245269"/>
                  </a:lnTo>
                  <a:lnTo>
                    <a:pt x="1145762" y="239363"/>
                  </a:lnTo>
                  <a:lnTo>
                    <a:pt x="1135951" y="231934"/>
                  </a:lnTo>
                  <a:lnTo>
                    <a:pt x="1130236" y="2333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grpSp>
          <p:nvGrpSpPr>
            <p:cNvPr id="200" name="Gruppieren 199">
              <a:extLst>
                <a:ext uri="{FF2B5EF4-FFF2-40B4-BE49-F238E27FC236}">
                  <a16:creationId xmlns:a16="http://schemas.microsoft.com/office/drawing/2014/main" id="{0411023C-5DE5-449C-BB9B-269CE7156970}"/>
                </a:ext>
              </a:extLst>
            </p:cNvPr>
            <p:cNvGrpSpPr/>
            <p:nvPr/>
          </p:nvGrpSpPr>
          <p:grpSpPr>
            <a:xfrm>
              <a:off x="2467216" y="4207963"/>
              <a:ext cx="1220066" cy="426802"/>
              <a:chOff x="667040" y="5742260"/>
              <a:chExt cx="1220066" cy="426802"/>
            </a:xfrm>
          </p:grpSpPr>
          <p:grpSp>
            <p:nvGrpSpPr>
              <p:cNvPr id="271" name="Gruppieren 270">
                <a:extLst>
                  <a:ext uri="{FF2B5EF4-FFF2-40B4-BE49-F238E27FC236}">
                    <a16:creationId xmlns:a16="http://schemas.microsoft.com/office/drawing/2014/main" id="{BB1A0DD1-E801-42EA-84E3-E9DCCD365C4B}"/>
                  </a:ext>
                </a:extLst>
              </p:cNvPr>
              <p:cNvGrpSpPr/>
              <p:nvPr/>
            </p:nvGrpSpPr>
            <p:grpSpPr>
              <a:xfrm>
                <a:off x="667040" y="5742260"/>
                <a:ext cx="1220066" cy="426802"/>
                <a:chOff x="-2458693" y="5096274"/>
                <a:chExt cx="1220066" cy="426802"/>
              </a:xfrm>
            </p:grpSpPr>
            <p:sp>
              <p:nvSpPr>
                <p:cNvPr id="273" name="Freihandform 305">
                  <a:extLst>
                    <a:ext uri="{FF2B5EF4-FFF2-40B4-BE49-F238E27FC236}">
                      <a16:creationId xmlns:a16="http://schemas.microsoft.com/office/drawing/2014/main" id="{583D5D39-EE36-444F-88DC-1BC82FA4E2AB}"/>
                    </a:ext>
                  </a:extLst>
                </p:cNvPr>
                <p:cNvSpPr/>
                <p:nvPr/>
              </p:nvSpPr>
              <p:spPr>
                <a:xfrm>
                  <a:off x="-2121859" y="5310645"/>
                  <a:ext cx="883232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Kreisfreie Stadt</a:t>
                  </a:r>
                </a:p>
              </p:txBody>
            </p:sp>
            <p:sp>
              <p:nvSpPr>
                <p:cNvPr id="274" name="Freihandform 262">
                  <a:extLst>
                    <a:ext uri="{FF2B5EF4-FFF2-40B4-BE49-F238E27FC236}">
                      <a16:creationId xmlns:a16="http://schemas.microsoft.com/office/drawing/2014/main" id="{29080F5A-AEDD-4709-A4F6-86F0DEC09EE1}"/>
                    </a:ext>
                  </a:extLst>
                </p:cNvPr>
                <p:cNvSpPr/>
                <p:nvPr/>
              </p:nvSpPr>
              <p:spPr>
                <a:xfrm>
                  <a:off x="-2113123" y="5096274"/>
                  <a:ext cx="729215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Kreisgrenze</a:t>
                  </a:r>
                  <a:endParaRPr lang="de-DE" sz="700" b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Microsoft YaHei" pitchFamily="2"/>
                    <a:cs typeface="Mangal" pitchFamily="2"/>
                  </a:endParaRPr>
                </a:p>
              </p:txBody>
            </p:sp>
            <p:sp>
              <p:nvSpPr>
                <p:cNvPr id="275" name="Gerader Verbinder 304">
                  <a:extLst>
                    <a:ext uri="{FF2B5EF4-FFF2-40B4-BE49-F238E27FC236}">
                      <a16:creationId xmlns:a16="http://schemas.microsoft.com/office/drawing/2014/main" id="{3C6EB60F-3473-4176-9B8F-013B7E3F19C4}"/>
                    </a:ext>
                  </a:extLst>
                </p:cNvPr>
                <p:cNvSpPr/>
                <p:nvPr/>
              </p:nvSpPr>
              <p:spPr>
                <a:xfrm>
                  <a:off x="-2458693" y="5192754"/>
                  <a:ext cx="304560" cy="36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0"/>
                    <a:gd name="f8" fmla="abs f3"/>
                    <a:gd name="f9" fmla="abs f4"/>
                    <a:gd name="f10" fmla="abs f5"/>
                    <a:gd name="f11" fmla="*/ f7 f0 1"/>
                    <a:gd name="f12" fmla="?: f8 f3 1"/>
                    <a:gd name="f13" fmla="?: f9 f4 1"/>
                    <a:gd name="f14" fmla="?: f10 f5 1"/>
                    <a:gd name="f15" fmla="*/ f11 1 f2"/>
                    <a:gd name="f16" fmla="*/ f12 1 21600"/>
                    <a:gd name="f17" fmla="*/ f13 1 21600"/>
                    <a:gd name="f18" fmla="*/ 21600 f12 1"/>
                    <a:gd name="f19" fmla="*/ 21600 f13 1"/>
                    <a:gd name="f20" fmla="+- f15 0 f1"/>
                    <a:gd name="f21" fmla="min f17 f16"/>
                    <a:gd name="f22" fmla="*/ f18 1 f14"/>
                    <a:gd name="f23" fmla="*/ f19 1 f14"/>
                    <a:gd name="f24" fmla="val f22"/>
                    <a:gd name="f25" fmla="val f23"/>
                    <a:gd name="f26" fmla="*/ f6 f21 1"/>
                    <a:gd name="f27" fmla="*/ f24 f21 1"/>
                    <a:gd name="f28" fmla="*/ f25 f2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0">
                      <a:pos x="f26" y="f26"/>
                    </a:cxn>
                    <a:cxn ang="f20">
                      <a:pos x="f27" y="f28"/>
                    </a:cxn>
                  </a:cxnLst>
                  <a:rect l="f26" t="f26" r="f27" b="f28"/>
                  <a:pathLst>
                    <a:path>
                      <a:moveTo>
                        <a:pt x="f26" y="f26"/>
                      </a:moveTo>
                      <a:lnTo>
                        <a:pt x="f27" y="f28"/>
                      </a:lnTo>
                    </a:path>
                  </a:pathLst>
                </a:custGeom>
                <a:noFill/>
                <a:ln w="9360" cap="sq">
                  <a:solidFill>
                    <a:schemeClr val="tx1"/>
                  </a:solidFill>
                  <a:prstDash val="solid"/>
                  <a:miter/>
                </a:ln>
              </p:spPr>
              <p:txBody>
                <a:bodyPr vert="horz" wrap="none" lIns="90000" tIns="46800" rIns="90000" bIns="46800" anchor="ctr" anchorCtr="0" compatLnSpc="0">
                  <a:noAutofit/>
                </a:bodyPr>
                <a:lstStyle/>
                <a:p>
                  <a:pPr marL="0" marR="0" lvl="0" indent="0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</a:pPr>
                  <a:endParaRPr lang="de-DE" sz="1800" b="0" i="0" u="none" strike="noStrike" kern="1200" cap="none" dirty="0">
                    <a:ln>
                      <a:noFill/>
                    </a:ln>
                    <a:latin typeface="Liberation Sans" pitchFamily="18"/>
                    <a:ea typeface="Microsoft YaHei" pitchFamily="2"/>
                    <a:cs typeface="Mangal" pitchFamily="2"/>
                  </a:endParaRPr>
                </a:p>
              </p:txBody>
            </p:sp>
          </p:grpSp>
          <p:sp>
            <p:nvSpPr>
              <p:cNvPr id="272" name="Freihandform: Form 271">
                <a:extLst>
                  <a:ext uri="{FF2B5EF4-FFF2-40B4-BE49-F238E27FC236}">
                    <a16:creationId xmlns:a16="http://schemas.microsoft.com/office/drawing/2014/main" id="{FDF7FC7E-DCDD-4235-A902-D67913530A17}"/>
                  </a:ext>
                </a:extLst>
              </p:cNvPr>
              <p:cNvSpPr/>
              <p:nvPr/>
            </p:nvSpPr>
            <p:spPr>
              <a:xfrm>
                <a:off x="738939" y="5986838"/>
                <a:ext cx="160653" cy="152016"/>
              </a:xfrm>
              <a:custGeom>
                <a:avLst/>
                <a:gdLst>
                  <a:gd name="connsiteX0" fmla="*/ 174597 w 636190"/>
                  <a:gd name="connsiteY0" fmla="*/ 588011 h 601986"/>
                  <a:gd name="connsiteX1" fmla="*/ 174384 w 636190"/>
                  <a:gd name="connsiteY1" fmla="*/ 587006 h 601986"/>
                  <a:gd name="connsiteX2" fmla="*/ 173865 w 636190"/>
                  <a:gd name="connsiteY2" fmla="*/ 584734 h 601986"/>
                  <a:gd name="connsiteX3" fmla="*/ 173386 w 636190"/>
                  <a:gd name="connsiteY3" fmla="*/ 582634 h 601986"/>
                  <a:gd name="connsiteX4" fmla="*/ 172729 w 636190"/>
                  <a:gd name="connsiteY4" fmla="*/ 579747 h 601986"/>
                  <a:gd name="connsiteX5" fmla="*/ 172845 w 636190"/>
                  <a:gd name="connsiteY5" fmla="*/ 579707 h 601986"/>
                  <a:gd name="connsiteX6" fmla="*/ 173427 w 636190"/>
                  <a:gd name="connsiteY6" fmla="*/ 579173 h 601986"/>
                  <a:gd name="connsiteX7" fmla="*/ 172189 w 636190"/>
                  <a:gd name="connsiteY7" fmla="*/ 570369 h 601986"/>
                  <a:gd name="connsiteX8" fmla="*/ 172154 w 636190"/>
                  <a:gd name="connsiteY8" fmla="*/ 570143 h 601986"/>
                  <a:gd name="connsiteX9" fmla="*/ 171464 w 636190"/>
                  <a:gd name="connsiteY9" fmla="*/ 565573 h 601986"/>
                  <a:gd name="connsiteX10" fmla="*/ 171135 w 636190"/>
                  <a:gd name="connsiteY10" fmla="*/ 565553 h 601986"/>
                  <a:gd name="connsiteX11" fmla="*/ 169049 w 636190"/>
                  <a:gd name="connsiteY11" fmla="*/ 565389 h 601986"/>
                  <a:gd name="connsiteX12" fmla="*/ 169021 w 636190"/>
                  <a:gd name="connsiteY12" fmla="*/ 565149 h 601986"/>
                  <a:gd name="connsiteX13" fmla="*/ 168317 w 636190"/>
                  <a:gd name="connsiteY13" fmla="*/ 559136 h 601986"/>
                  <a:gd name="connsiteX14" fmla="*/ 166826 w 636190"/>
                  <a:gd name="connsiteY14" fmla="*/ 559533 h 601986"/>
                  <a:gd name="connsiteX15" fmla="*/ 166237 w 636190"/>
                  <a:gd name="connsiteY15" fmla="*/ 554717 h 601986"/>
                  <a:gd name="connsiteX16" fmla="*/ 166217 w 636190"/>
                  <a:gd name="connsiteY16" fmla="*/ 554204 h 601986"/>
                  <a:gd name="connsiteX17" fmla="*/ 165594 w 636190"/>
                  <a:gd name="connsiteY17" fmla="*/ 549265 h 601986"/>
                  <a:gd name="connsiteX18" fmla="*/ 165485 w 636190"/>
                  <a:gd name="connsiteY18" fmla="*/ 546796 h 601986"/>
                  <a:gd name="connsiteX19" fmla="*/ 165382 w 636190"/>
                  <a:gd name="connsiteY19" fmla="*/ 545715 h 601986"/>
                  <a:gd name="connsiteX20" fmla="*/ 165204 w 636190"/>
                  <a:gd name="connsiteY20" fmla="*/ 544141 h 601986"/>
                  <a:gd name="connsiteX21" fmla="*/ 164985 w 636190"/>
                  <a:gd name="connsiteY21" fmla="*/ 542506 h 601986"/>
                  <a:gd name="connsiteX22" fmla="*/ 164855 w 636190"/>
                  <a:gd name="connsiteY22" fmla="*/ 542069 h 601986"/>
                  <a:gd name="connsiteX23" fmla="*/ 164938 w 636190"/>
                  <a:gd name="connsiteY23" fmla="*/ 542048 h 601986"/>
                  <a:gd name="connsiteX24" fmla="*/ 170410 w 636190"/>
                  <a:gd name="connsiteY24" fmla="*/ 539743 h 601986"/>
                  <a:gd name="connsiteX25" fmla="*/ 170807 w 636190"/>
                  <a:gd name="connsiteY25" fmla="*/ 539538 h 601986"/>
                  <a:gd name="connsiteX26" fmla="*/ 173146 w 636190"/>
                  <a:gd name="connsiteY26" fmla="*/ 538313 h 601986"/>
                  <a:gd name="connsiteX27" fmla="*/ 173427 w 636190"/>
                  <a:gd name="connsiteY27" fmla="*/ 538176 h 601986"/>
                  <a:gd name="connsiteX28" fmla="*/ 175417 w 636190"/>
                  <a:gd name="connsiteY28" fmla="*/ 537280 h 601986"/>
                  <a:gd name="connsiteX29" fmla="*/ 177230 w 636190"/>
                  <a:gd name="connsiteY29" fmla="*/ 536623 h 601986"/>
                  <a:gd name="connsiteX30" fmla="*/ 177470 w 636190"/>
                  <a:gd name="connsiteY30" fmla="*/ 537000 h 601986"/>
                  <a:gd name="connsiteX31" fmla="*/ 184263 w 636190"/>
                  <a:gd name="connsiteY31" fmla="*/ 535180 h 601986"/>
                  <a:gd name="connsiteX32" fmla="*/ 183777 w 636190"/>
                  <a:gd name="connsiteY32" fmla="*/ 533374 h 601986"/>
                  <a:gd name="connsiteX33" fmla="*/ 183955 w 636190"/>
                  <a:gd name="connsiteY33" fmla="*/ 533333 h 601986"/>
                  <a:gd name="connsiteX34" fmla="*/ 183791 w 636190"/>
                  <a:gd name="connsiteY34" fmla="*/ 532895 h 601986"/>
                  <a:gd name="connsiteX35" fmla="*/ 186568 w 636190"/>
                  <a:gd name="connsiteY35" fmla="*/ 532054 h 601986"/>
                  <a:gd name="connsiteX36" fmla="*/ 186390 w 636190"/>
                  <a:gd name="connsiteY36" fmla="*/ 531301 h 601986"/>
                  <a:gd name="connsiteX37" fmla="*/ 195174 w 636190"/>
                  <a:gd name="connsiteY37" fmla="*/ 528654 h 601986"/>
                  <a:gd name="connsiteX38" fmla="*/ 194941 w 636190"/>
                  <a:gd name="connsiteY38" fmla="*/ 528066 h 601986"/>
                  <a:gd name="connsiteX39" fmla="*/ 195126 w 636190"/>
                  <a:gd name="connsiteY39" fmla="*/ 527970 h 601986"/>
                  <a:gd name="connsiteX40" fmla="*/ 197650 w 636190"/>
                  <a:gd name="connsiteY40" fmla="*/ 526670 h 601986"/>
                  <a:gd name="connsiteX41" fmla="*/ 199066 w 636190"/>
                  <a:gd name="connsiteY41" fmla="*/ 525781 h 601986"/>
                  <a:gd name="connsiteX42" fmla="*/ 200174 w 636190"/>
                  <a:gd name="connsiteY42" fmla="*/ 524666 h 601986"/>
                  <a:gd name="connsiteX43" fmla="*/ 201631 w 636190"/>
                  <a:gd name="connsiteY43" fmla="*/ 523373 h 601986"/>
                  <a:gd name="connsiteX44" fmla="*/ 203164 w 636190"/>
                  <a:gd name="connsiteY44" fmla="*/ 522230 h 601986"/>
                  <a:gd name="connsiteX45" fmla="*/ 204600 w 636190"/>
                  <a:gd name="connsiteY45" fmla="*/ 521026 h 601986"/>
                  <a:gd name="connsiteX46" fmla="*/ 206037 w 636190"/>
                  <a:gd name="connsiteY46" fmla="*/ 519836 h 601986"/>
                  <a:gd name="connsiteX47" fmla="*/ 208520 w 636190"/>
                  <a:gd name="connsiteY47" fmla="*/ 518393 h 601986"/>
                  <a:gd name="connsiteX48" fmla="*/ 210456 w 636190"/>
                  <a:gd name="connsiteY48" fmla="*/ 517202 h 601986"/>
                  <a:gd name="connsiteX49" fmla="*/ 209697 w 636190"/>
                  <a:gd name="connsiteY49" fmla="*/ 515602 h 601986"/>
                  <a:gd name="connsiteX50" fmla="*/ 211393 w 636190"/>
                  <a:gd name="connsiteY50" fmla="*/ 514788 h 601986"/>
                  <a:gd name="connsiteX51" fmla="*/ 213219 w 636190"/>
                  <a:gd name="connsiteY51" fmla="*/ 514138 h 601986"/>
                  <a:gd name="connsiteX52" fmla="*/ 215730 w 636190"/>
                  <a:gd name="connsiteY52" fmla="*/ 513433 h 601986"/>
                  <a:gd name="connsiteX53" fmla="*/ 215675 w 636190"/>
                  <a:gd name="connsiteY53" fmla="*/ 512564 h 601986"/>
                  <a:gd name="connsiteX54" fmla="*/ 215586 w 636190"/>
                  <a:gd name="connsiteY54" fmla="*/ 511798 h 601986"/>
                  <a:gd name="connsiteX55" fmla="*/ 215573 w 636190"/>
                  <a:gd name="connsiteY55" fmla="*/ 511655 h 601986"/>
                  <a:gd name="connsiteX56" fmla="*/ 216743 w 636190"/>
                  <a:gd name="connsiteY56" fmla="*/ 511791 h 601986"/>
                  <a:gd name="connsiteX57" fmla="*/ 217304 w 636190"/>
                  <a:gd name="connsiteY57" fmla="*/ 511791 h 601986"/>
                  <a:gd name="connsiteX58" fmla="*/ 217960 w 636190"/>
                  <a:gd name="connsiteY58" fmla="*/ 511661 h 601986"/>
                  <a:gd name="connsiteX59" fmla="*/ 218514 w 636190"/>
                  <a:gd name="connsiteY59" fmla="*/ 511463 h 601986"/>
                  <a:gd name="connsiteX60" fmla="*/ 219055 w 636190"/>
                  <a:gd name="connsiteY60" fmla="*/ 511251 h 601986"/>
                  <a:gd name="connsiteX61" fmla="*/ 220026 w 636190"/>
                  <a:gd name="connsiteY61" fmla="*/ 510779 h 601986"/>
                  <a:gd name="connsiteX62" fmla="*/ 221962 w 636190"/>
                  <a:gd name="connsiteY62" fmla="*/ 509076 h 601986"/>
                  <a:gd name="connsiteX63" fmla="*/ 226409 w 636190"/>
                  <a:gd name="connsiteY63" fmla="*/ 504752 h 601986"/>
                  <a:gd name="connsiteX64" fmla="*/ 226511 w 636190"/>
                  <a:gd name="connsiteY64" fmla="*/ 504650 h 601986"/>
                  <a:gd name="connsiteX65" fmla="*/ 228119 w 636190"/>
                  <a:gd name="connsiteY65" fmla="*/ 503288 h 601986"/>
                  <a:gd name="connsiteX66" fmla="*/ 228009 w 636190"/>
                  <a:gd name="connsiteY66" fmla="*/ 502960 h 601986"/>
                  <a:gd name="connsiteX67" fmla="*/ 227695 w 636190"/>
                  <a:gd name="connsiteY67" fmla="*/ 501982 h 601986"/>
                  <a:gd name="connsiteX68" fmla="*/ 227599 w 636190"/>
                  <a:gd name="connsiteY68" fmla="*/ 501640 h 601986"/>
                  <a:gd name="connsiteX69" fmla="*/ 227394 w 636190"/>
                  <a:gd name="connsiteY69" fmla="*/ 500983 h 601986"/>
                  <a:gd name="connsiteX70" fmla="*/ 226826 w 636190"/>
                  <a:gd name="connsiteY70" fmla="*/ 498151 h 601986"/>
                  <a:gd name="connsiteX71" fmla="*/ 223795 w 636190"/>
                  <a:gd name="connsiteY71" fmla="*/ 498288 h 601986"/>
                  <a:gd name="connsiteX72" fmla="*/ 224192 w 636190"/>
                  <a:gd name="connsiteY72" fmla="*/ 497015 h 601986"/>
                  <a:gd name="connsiteX73" fmla="*/ 224500 w 636190"/>
                  <a:gd name="connsiteY73" fmla="*/ 495989 h 601986"/>
                  <a:gd name="connsiteX74" fmla="*/ 224541 w 636190"/>
                  <a:gd name="connsiteY74" fmla="*/ 494252 h 601986"/>
                  <a:gd name="connsiteX75" fmla="*/ 224664 w 636190"/>
                  <a:gd name="connsiteY75" fmla="*/ 491981 h 601986"/>
                  <a:gd name="connsiteX76" fmla="*/ 224480 w 636190"/>
                  <a:gd name="connsiteY76" fmla="*/ 490113 h 601986"/>
                  <a:gd name="connsiteX77" fmla="*/ 224124 w 636190"/>
                  <a:gd name="connsiteY77" fmla="*/ 486788 h 601986"/>
                  <a:gd name="connsiteX78" fmla="*/ 222975 w 636190"/>
                  <a:gd name="connsiteY78" fmla="*/ 482677 h 601986"/>
                  <a:gd name="connsiteX79" fmla="*/ 222845 w 636190"/>
                  <a:gd name="connsiteY79" fmla="*/ 482226 h 601986"/>
                  <a:gd name="connsiteX80" fmla="*/ 222270 w 636190"/>
                  <a:gd name="connsiteY80" fmla="*/ 480146 h 601986"/>
                  <a:gd name="connsiteX81" fmla="*/ 222092 w 636190"/>
                  <a:gd name="connsiteY81" fmla="*/ 479537 h 601986"/>
                  <a:gd name="connsiteX82" fmla="*/ 220088 w 636190"/>
                  <a:gd name="connsiteY82" fmla="*/ 479913 h 601986"/>
                  <a:gd name="connsiteX83" fmla="*/ 219616 w 636190"/>
                  <a:gd name="connsiteY83" fmla="*/ 478203 h 601986"/>
                  <a:gd name="connsiteX84" fmla="*/ 219041 w 636190"/>
                  <a:gd name="connsiteY84" fmla="*/ 476151 h 601986"/>
                  <a:gd name="connsiteX85" fmla="*/ 218528 w 636190"/>
                  <a:gd name="connsiteY85" fmla="*/ 473982 h 601986"/>
                  <a:gd name="connsiteX86" fmla="*/ 215908 w 636190"/>
                  <a:gd name="connsiteY86" fmla="*/ 463708 h 601986"/>
                  <a:gd name="connsiteX87" fmla="*/ 210586 w 636190"/>
                  <a:gd name="connsiteY87" fmla="*/ 465486 h 601986"/>
                  <a:gd name="connsiteX88" fmla="*/ 210278 w 636190"/>
                  <a:gd name="connsiteY88" fmla="*/ 464563 h 601986"/>
                  <a:gd name="connsiteX89" fmla="*/ 209909 w 636190"/>
                  <a:gd name="connsiteY89" fmla="*/ 463516 h 601986"/>
                  <a:gd name="connsiteX90" fmla="*/ 211988 w 636190"/>
                  <a:gd name="connsiteY90" fmla="*/ 461615 h 601986"/>
                  <a:gd name="connsiteX91" fmla="*/ 212994 w 636190"/>
                  <a:gd name="connsiteY91" fmla="*/ 460739 h 601986"/>
                  <a:gd name="connsiteX92" fmla="*/ 211318 w 636190"/>
                  <a:gd name="connsiteY92" fmla="*/ 456340 h 601986"/>
                  <a:gd name="connsiteX93" fmla="*/ 209833 w 636190"/>
                  <a:gd name="connsiteY93" fmla="*/ 456710 h 601986"/>
                  <a:gd name="connsiteX94" fmla="*/ 208595 w 636190"/>
                  <a:gd name="connsiteY94" fmla="*/ 456997 h 601986"/>
                  <a:gd name="connsiteX95" fmla="*/ 208219 w 636190"/>
                  <a:gd name="connsiteY95" fmla="*/ 455629 h 601986"/>
                  <a:gd name="connsiteX96" fmla="*/ 207740 w 636190"/>
                  <a:gd name="connsiteY96" fmla="*/ 454069 h 601986"/>
                  <a:gd name="connsiteX97" fmla="*/ 207337 w 636190"/>
                  <a:gd name="connsiteY97" fmla="*/ 452721 h 601986"/>
                  <a:gd name="connsiteX98" fmla="*/ 203471 w 636190"/>
                  <a:gd name="connsiteY98" fmla="*/ 453891 h 601986"/>
                  <a:gd name="connsiteX99" fmla="*/ 202616 w 636190"/>
                  <a:gd name="connsiteY99" fmla="*/ 451237 h 601986"/>
                  <a:gd name="connsiteX100" fmla="*/ 201686 w 636190"/>
                  <a:gd name="connsiteY100" fmla="*/ 448405 h 601986"/>
                  <a:gd name="connsiteX101" fmla="*/ 200749 w 636190"/>
                  <a:gd name="connsiteY101" fmla="*/ 445546 h 601986"/>
                  <a:gd name="connsiteX102" fmla="*/ 199866 w 636190"/>
                  <a:gd name="connsiteY102" fmla="*/ 442960 h 601986"/>
                  <a:gd name="connsiteX103" fmla="*/ 199025 w 636190"/>
                  <a:gd name="connsiteY103" fmla="*/ 440367 h 601986"/>
                  <a:gd name="connsiteX104" fmla="*/ 198868 w 636190"/>
                  <a:gd name="connsiteY104" fmla="*/ 440388 h 601986"/>
                  <a:gd name="connsiteX105" fmla="*/ 195536 w 636190"/>
                  <a:gd name="connsiteY105" fmla="*/ 440750 h 601986"/>
                  <a:gd name="connsiteX106" fmla="*/ 192622 w 636190"/>
                  <a:gd name="connsiteY106" fmla="*/ 440914 h 601986"/>
                  <a:gd name="connsiteX107" fmla="*/ 192649 w 636190"/>
                  <a:gd name="connsiteY107" fmla="*/ 439505 h 601986"/>
                  <a:gd name="connsiteX108" fmla="*/ 190146 w 636190"/>
                  <a:gd name="connsiteY108" fmla="*/ 439437 h 601986"/>
                  <a:gd name="connsiteX109" fmla="*/ 190016 w 636190"/>
                  <a:gd name="connsiteY109" fmla="*/ 437685 h 601986"/>
                  <a:gd name="connsiteX110" fmla="*/ 189927 w 636190"/>
                  <a:gd name="connsiteY110" fmla="*/ 436591 h 601986"/>
                  <a:gd name="connsiteX111" fmla="*/ 185836 w 636190"/>
                  <a:gd name="connsiteY111" fmla="*/ 437084 h 601986"/>
                  <a:gd name="connsiteX112" fmla="*/ 185597 w 636190"/>
                  <a:gd name="connsiteY112" fmla="*/ 435490 h 601986"/>
                  <a:gd name="connsiteX113" fmla="*/ 181855 w 636190"/>
                  <a:gd name="connsiteY113" fmla="*/ 436003 h 601986"/>
                  <a:gd name="connsiteX114" fmla="*/ 181335 w 636190"/>
                  <a:gd name="connsiteY114" fmla="*/ 433396 h 601986"/>
                  <a:gd name="connsiteX115" fmla="*/ 181164 w 636190"/>
                  <a:gd name="connsiteY115" fmla="*/ 432274 h 601986"/>
                  <a:gd name="connsiteX116" fmla="*/ 181123 w 636190"/>
                  <a:gd name="connsiteY116" fmla="*/ 432042 h 601986"/>
                  <a:gd name="connsiteX117" fmla="*/ 181054 w 636190"/>
                  <a:gd name="connsiteY117" fmla="*/ 431549 h 601986"/>
                  <a:gd name="connsiteX118" fmla="*/ 178599 w 636190"/>
                  <a:gd name="connsiteY118" fmla="*/ 430660 h 601986"/>
                  <a:gd name="connsiteX119" fmla="*/ 177394 w 636190"/>
                  <a:gd name="connsiteY119" fmla="*/ 428868 h 601986"/>
                  <a:gd name="connsiteX120" fmla="*/ 177285 w 636190"/>
                  <a:gd name="connsiteY120" fmla="*/ 428717 h 601986"/>
                  <a:gd name="connsiteX121" fmla="*/ 176088 w 636190"/>
                  <a:gd name="connsiteY121" fmla="*/ 426932 h 601986"/>
                  <a:gd name="connsiteX122" fmla="*/ 175397 w 636190"/>
                  <a:gd name="connsiteY122" fmla="*/ 426166 h 601986"/>
                  <a:gd name="connsiteX123" fmla="*/ 174658 w 636190"/>
                  <a:gd name="connsiteY123" fmla="*/ 425331 h 601986"/>
                  <a:gd name="connsiteX124" fmla="*/ 173577 w 636190"/>
                  <a:gd name="connsiteY124" fmla="*/ 425659 h 601986"/>
                  <a:gd name="connsiteX125" fmla="*/ 172141 w 636190"/>
                  <a:gd name="connsiteY125" fmla="*/ 426056 h 601986"/>
                  <a:gd name="connsiteX126" fmla="*/ 170957 w 636190"/>
                  <a:gd name="connsiteY126" fmla="*/ 426323 h 601986"/>
                  <a:gd name="connsiteX127" fmla="*/ 168228 w 636190"/>
                  <a:gd name="connsiteY127" fmla="*/ 427021 h 601986"/>
                  <a:gd name="connsiteX128" fmla="*/ 166018 w 636190"/>
                  <a:gd name="connsiteY128" fmla="*/ 427465 h 601986"/>
                  <a:gd name="connsiteX129" fmla="*/ 163200 w 636190"/>
                  <a:gd name="connsiteY129" fmla="*/ 427972 h 601986"/>
                  <a:gd name="connsiteX130" fmla="*/ 156195 w 636190"/>
                  <a:gd name="connsiteY130" fmla="*/ 429073 h 601986"/>
                  <a:gd name="connsiteX131" fmla="*/ 156667 w 636190"/>
                  <a:gd name="connsiteY131" fmla="*/ 431467 h 601986"/>
                  <a:gd name="connsiteX132" fmla="*/ 155251 w 636190"/>
                  <a:gd name="connsiteY132" fmla="*/ 431857 h 601986"/>
                  <a:gd name="connsiteX133" fmla="*/ 153951 w 636190"/>
                  <a:gd name="connsiteY133" fmla="*/ 432226 h 601986"/>
                  <a:gd name="connsiteX134" fmla="*/ 155367 w 636190"/>
                  <a:gd name="connsiteY134" fmla="*/ 438246 h 601986"/>
                  <a:gd name="connsiteX135" fmla="*/ 151085 w 636190"/>
                  <a:gd name="connsiteY135" fmla="*/ 439744 h 601986"/>
                  <a:gd name="connsiteX136" fmla="*/ 151181 w 636190"/>
                  <a:gd name="connsiteY136" fmla="*/ 440039 h 601986"/>
                  <a:gd name="connsiteX137" fmla="*/ 144702 w 636190"/>
                  <a:gd name="connsiteY137" fmla="*/ 442139 h 601986"/>
                  <a:gd name="connsiteX138" fmla="*/ 144826 w 636190"/>
                  <a:gd name="connsiteY138" fmla="*/ 442754 h 601986"/>
                  <a:gd name="connsiteX139" fmla="*/ 142055 w 636190"/>
                  <a:gd name="connsiteY139" fmla="*/ 443658 h 601986"/>
                  <a:gd name="connsiteX140" fmla="*/ 138724 w 636190"/>
                  <a:gd name="connsiteY140" fmla="*/ 444670 h 601986"/>
                  <a:gd name="connsiteX141" fmla="*/ 134277 w 636190"/>
                  <a:gd name="connsiteY141" fmla="*/ 445915 h 601986"/>
                  <a:gd name="connsiteX142" fmla="*/ 133217 w 636190"/>
                  <a:gd name="connsiteY142" fmla="*/ 441003 h 601986"/>
                  <a:gd name="connsiteX143" fmla="*/ 126540 w 636190"/>
                  <a:gd name="connsiteY143" fmla="*/ 443883 h 601986"/>
                  <a:gd name="connsiteX144" fmla="*/ 123469 w 636190"/>
                  <a:gd name="connsiteY144" fmla="*/ 444485 h 601986"/>
                  <a:gd name="connsiteX145" fmla="*/ 122723 w 636190"/>
                  <a:gd name="connsiteY145" fmla="*/ 444335 h 601986"/>
                  <a:gd name="connsiteX146" fmla="*/ 118454 w 636190"/>
                  <a:gd name="connsiteY146" fmla="*/ 444492 h 601986"/>
                  <a:gd name="connsiteX147" fmla="*/ 116587 w 636190"/>
                  <a:gd name="connsiteY147" fmla="*/ 444725 h 601986"/>
                  <a:gd name="connsiteX148" fmla="*/ 116272 w 636190"/>
                  <a:gd name="connsiteY148" fmla="*/ 444697 h 601986"/>
                  <a:gd name="connsiteX149" fmla="*/ 115834 w 636190"/>
                  <a:gd name="connsiteY149" fmla="*/ 444684 h 601986"/>
                  <a:gd name="connsiteX150" fmla="*/ 114418 w 636190"/>
                  <a:gd name="connsiteY150" fmla="*/ 444451 h 601986"/>
                  <a:gd name="connsiteX151" fmla="*/ 113837 w 636190"/>
                  <a:gd name="connsiteY151" fmla="*/ 444410 h 601986"/>
                  <a:gd name="connsiteX152" fmla="*/ 112216 w 636190"/>
                  <a:gd name="connsiteY152" fmla="*/ 444437 h 601986"/>
                  <a:gd name="connsiteX153" fmla="*/ 111244 w 636190"/>
                  <a:gd name="connsiteY153" fmla="*/ 444506 h 601986"/>
                  <a:gd name="connsiteX154" fmla="*/ 109473 w 636190"/>
                  <a:gd name="connsiteY154" fmla="*/ 444684 h 601986"/>
                  <a:gd name="connsiteX155" fmla="*/ 108556 w 636190"/>
                  <a:gd name="connsiteY155" fmla="*/ 444786 h 601986"/>
                  <a:gd name="connsiteX156" fmla="*/ 108057 w 636190"/>
                  <a:gd name="connsiteY156" fmla="*/ 444855 h 601986"/>
                  <a:gd name="connsiteX157" fmla="*/ 104958 w 636190"/>
                  <a:gd name="connsiteY157" fmla="*/ 445416 h 601986"/>
                  <a:gd name="connsiteX158" fmla="*/ 103788 w 636190"/>
                  <a:gd name="connsiteY158" fmla="*/ 444355 h 601986"/>
                  <a:gd name="connsiteX159" fmla="*/ 100491 w 636190"/>
                  <a:gd name="connsiteY159" fmla="*/ 445156 h 601986"/>
                  <a:gd name="connsiteX160" fmla="*/ 98562 w 636190"/>
                  <a:gd name="connsiteY160" fmla="*/ 437015 h 601986"/>
                  <a:gd name="connsiteX161" fmla="*/ 98309 w 636190"/>
                  <a:gd name="connsiteY161" fmla="*/ 435797 h 601986"/>
                  <a:gd name="connsiteX162" fmla="*/ 98021 w 636190"/>
                  <a:gd name="connsiteY162" fmla="*/ 434251 h 601986"/>
                  <a:gd name="connsiteX163" fmla="*/ 95230 w 636190"/>
                  <a:gd name="connsiteY163" fmla="*/ 434621 h 601986"/>
                  <a:gd name="connsiteX164" fmla="*/ 93547 w 636190"/>
                  <a:gd name="connsiteY164" fmla="*/ 434929 h 601986"/>
                  <a:gd name="connsiteX165" fmla="*/ 93431 w 636190"/>
                  <a:gd name="connsiteY165" fmla="*/ 434334 h 601986"/>
                  <a:gd name="connsiteX166" fmla="*/ 93349 w 636190"/>
                  <a:gd name="connsiteY166" fmla="*/ 433773 h 601986"/>
                  <a:gd name="connsiteX167" fmla="*/ 93130 w 636190"/>
                  <a:gd name="connsiteY167" fmla="*/ 432452 h 601986"/>
                  <a:gd name="connsiteX168" fmla="*/ 92699 w 636190"/>
                  <a:gd name="connsiteY168" fmla="*/ 428013 h 601986"/>
                  <a:gd name="connsiteX169" fmla="*/ 92425 w 636190"/>
                  <a:gd name="connsiteY169" fmla="*/ 424209 h 601986"/>
                  <a:gd name="connsiteX170" fmla="*/ 92542 w 636190"/>
                  <a:gd name="connsiteY170" fmla="*/ 423546 h 601986"/>
                  <a:gd name="connsiteX171" fmla="*/ 91974 w 636190"/>
                  <a:gd name="connsiteY171" fmla="*/ 417998 h 601986"/>
                  <a:gd name="connsiteX172" fmla="*/ 91454 w 636190"/>
                  <a:gd name="connsiteY172" fmla="*/ 413141 h 601986"/>
                  <a:gd name="connsiteX173" fmla="*/ 91454 w 636190"/>
                  <a:gd name="connsiteY173" fmla="*/ 412901 h 601986"/>
                  <a:gd name="connsiteX174" fmla="*/ 91290 w 636190"/>
                  <a:gd name="connsiteY174" fmla="*/ 411424 h 601986"/>
                  <a:gd name="connsiteX175" fmla="*/ 89190 w 636190"/>
                  <a:gd name="connsiteY175" fmla="*/ 398673 h 601986"/>
                  <a:gd name="connsiteX176" fmla="*/ 89169 w 636190"/>
                  <a:gd name="connsiteY176" fmla="*/ 398508 h 601986"/>
                  <a:gd name="connsiteX177" fmla="*/ 88903 w 636190"/>
                  <a:gd name="connsiteY177" fmla="*/ 396880 h 601986"/>
                  <a:gd name="connsiteX178" fmla="*/ 88882 w 636190"/>
                  <a:gd name="connsiteY178" fmla="*/ 396586 h 601986"/>
                  <a:gd name="connsiteX179" fmla="*/ 88731 w 636190"/>
                  <a:gd name="connsiteY179" fmla="*/ 395902 h 601986"/>
                  <a:gd name="connsiteX180" fmla="*/ 88704 w 636190"/>
                  <a:gd name="connsiteY180" fmla="*/ 395786 h 601986"/>
                  <a:gd name="connsiteX181" fmla="*/ 88184 w 636190"/>
                  <a:gd name="connsiteY181" fmla="*/ 393522 h 601986"/>
                  <a:gd name="connsiteX182" fmla="*/ 87288 w 636190"/>
                  <a:gd name="connsiteY182" fmla="*/ 389595 h 601986"/>
                  <a:gd name="connsiteX183" fmla="*/ 86611 w 636190"/>
                  <a:gd name="connsiteY183" fmla="*/ 386462 h 601986"/>
                  <a:gd name="connsiteX184" fmla="*/ 85968 w 636190"/>
                  <a:gd name="connsiteY184" fmla="*/ 385463 h 601986"/>
                  <a:gd name="connsiteX185" fmla="*/ 85872 w 636190"/>
                  <a:gd name="connsiteY185" fmla="*/ 385333 h 601986"/>
                  <a:gd name="connsiteX186" fmla="*/ 85482 w 636190"/>
                  <a:gd name="connsiteY186" fmla="*/ 385313 h 601986"/>
                  <a:gd name="connsiteX187" fmla="*/ 76001 w 636190"/>
                  <a:gd name="connsiteY187" fmla="*/ 384786 h 601986"/>
                  <a:gd name="connsiteX188" fmla="*/ 71397 w 636190"/>
                  <a:gd name="connsiteY188" fmla="*/ 384505 h 601986"/>
                  <a:gd name="connsiteX189" fmla="*/ 66027 w 636190"/>
                  <a:gd name="connsiteY189" fmla="*/ 384204 h 601986"/>
                  <a:gd name="connsiteX190" fmla="*/ 65425 w 636190"/>
                  <a:gd name="connsiteY190" fmla="*/ 384115 h 601986"/>
                  <a:gd name="connsiteX191" fmla="*/ 64912 w 636190"/>
                  <a:gd name="connsiteY191" fmla="*/ 383931 h 601986"/>
                  <a:gd name="connsiteX192" fmla="*/ 64255 w 636190"/>
                  <a:gd name="connsiteY192" fmla="*/ 383643 h 601986"/>
                  <a:gd name="connsiteX193" fmla="*/ 54247 w 636190"/>
                  <a:gd name="connsiteY193" fmla="*/ 378349 h 601986"/>
                  <a:gd name="connsiteX194" fmla="*/ 54179 w 636190"/>
                  <a:gd name="connsiteY194" fmla="*/ 378465 h 601986"/>
                  <a:gd name="connsiteX195" fmla="*/ 53707 w 636190"/>
                  <a:gd name="connsiteY195" fmla="*/ 379655 h 601986"/>
                  <a:gd name="connsiteX196" fmla="*/ 53378 w 636190"/>
                  <a:gd name="connsiteY196" fmla="*/ 381003 h 601986"/>
                  <a:gd name="connsiteX197" fmla="*/ 52742 w 636190"/>
                  <a:gd name="connsiteY197" fmla="*/ 383985 h 601986"/>
                  <a:gd name="connsiteX198" fmla="*/ 51805 w 636190"/>
                  <a:gd name="connsiteY198" fmla="*/ 390361 h 601986"/>
                  <a:gd name="connsiteX199" fmla="*/ 49992 w 636190"/>
                  <a:gd name="connsiteY199" fmla="*/ 389958 h 601986"/>
                  <a:gd name="connsiteX200" fmla="*/ 48022 w 636190"/>
                  <a:gd name="connsiteY200" fmla="*/ 389520 h 601986"/>
                  <a:gd name="connsiteX201" fmla="*/ 45170 w 636190"/>
                  <a:gd name="connsiteY201" fmla="*/ 388883 h 601986"/>
                  <a:gd name="connsiteX202" fmla="*/ 45566 w 636190"/>
                  <a:gd name="connsiteY202" fmla="*/ 386708 h 601986"/>
                  <a:gd name="connsiteX203" fmla="*/ 45272 w 636190"/>
                  <a:gd name="connsiteY203" fmla="*/ 386729 h 601986"/>
                  <a:gd name="connsiteX204" fmla="*/ 45375 w 636190"/>
                  <a:gd name="connsiteY204" fmla="*/ 383404 h 601986"/>
                  <a:gd name="connsiteX205" fmla="*/ 45395 w 636190"/>
                  <a:gd name="connsiteY205" fmla="*/ 382912 h 601986"/>
                  <a:gd name="connsiteX206" fmla="*/ 45409 w 636190"/>
                  <a:gd name="connsiteY206" fmla="*/ 382836 h 601986"/>
                  <a:gd name="connsiteX207" fmla="*/ 45443 w 636190"/>
                  <a:gd name="connsiteY207" fmla="*/ 381277 h 601986"/>
                  <a:gd name="connsiteX208" fmla="*/ 45491 w 636190"/>
                  <a:gd name="connsiteY208" fmla="*/ 380175 h 601986"/>
                  <a:gd name="connsiteX209" fmla="*/ 45491 w 636190"/>
                  <a:gd name="connsiteY209" fmla="*/ 379731 h 601986"/>
                  <a:gd name="connsiteX210" fmla="*/ 45368 w 636190"/>
                  <a:gd name="connsiteY210" fmla="*/ 379491 h 601986"/>
                  <a:gd name="connsiteX211" fmla="*/ 45320 w 636190"/>
                  <a:gd name="connsiteY211" fmla="*/ 378116 h 601986"/>
                  <a:gd name="connsiteX212" fmla="*/ 45217 w 636190"/>
                  <a:gd name="connsiteY212" fmla="*/ 376933 h 601986"/>
                  <a:gd name="connsiteX213" fmla="*/ 44834 w 636190"/>
                  <a:gd name="connsiteY213" fmla="*/ 373341 h 601986"/>
                  <a:gd name="connsiteX214" fmla="*/ 44294 w 636190"/>
                  <a:gd name="connsiteY214" fmla="*/ 372370 h 601986"/>
                  <a:gd name="connsiteX215" fmla="*/ 44212 w 636190"/>
                  <a:gd name="connsiteY215" fmla="*/ 372240 h 601986"/>
                  <a:gd name="connsiteX216" fmla="*/ 28977 w 636190"/>
                  <a:gd name="connsiteY216" fmla="*/ 373991 h 601986"/>
                  <a:gd name="connsiteX217" fmla="*/ 28977 w 636190"/>
                  <a:gd name="connsiteY217" fmla="*/ 373889 h 601986"/>
                  <a:gd name="connsiteX218" fmla="*/ 29073 w 636190"/>
                  <a:gd name="connsiteY218" fmla="*/ 373683 h 601986"/>
                  <a:gd name="connsiteX219" fmla="*/ 29921 w 636190"/>
                  <a:gd name="connsiteY219" fmla="*/ 373588 h 601986"/>
                  <a:gd name="connsiteX220" fmla="*/ 29867 w 636190"/>
                  <a:gd name="connsiteY220" fmla="*/ 371638 h 601986"/>
                  <a:gd name="connsiteX221" fmla="*/ 29812 w 636190"/>
                  <a:gd name="connsiteY221" fmla="*/ 369565 h 601986"/>
                  <a:gd name="connsiteX222" fmla="*/ 29730 w 636190"/>
                  <a:gd name="connsiteY222" fmla="*/ 367233 h 601986"/>
                  <a:gd name="connsiteX223" fmla="*/ 29655 w 636190"/>
                  <a:gd name="connsiteY223" fmla="*/ 365030 h 601986"/>
                  <a:gd name="connsiteX224" fmla="*/ 29573 w 636190"/>
                  <a:gd name="connsiteY224" fmla="*/ 362711 h 601986"/>
                  <a:gd name="connsiteX225" fmla="*/ 32500 w 636190"/>
                  <a:gd name="connsiteY225" fmla="*/ 362314 h 601986"/>
                  <a:gd name="connsiteX226" fmla="*/ 32076 w 636190"/>
                  <a:gd name="connsiteY226" fmla="*/ 360098 h 601986"/>
                  <a:gd name="connsiteX227" fmla="*/ 31139 w 636190"/>
                  <a:gd name="connsiteY227" fmla="*/ 355371 h 601986"/>
                  <a:gd name="connsiteX228" fmla="*/ 30633 w 636190"/>
                  <a:gd name="connsiteY228" fmla="*/ 352901 h 601986"/>
                  <a:gd name="connsiteX229" fmla="*/ 28882 w 636190"/>
                  <a:gd name="connsiteY229" fmla="*/ 352853 h 601986"/>
                  <a:gd name="connsiteX230" fmla="*/ 28587 w 636190"/>
                  <a:gd name="connsiteY230" fmla="*/ 351382 h 601986"/>
                  <a:gd name="connsiteX231" fmla="*/ 28410 w 636190"/>
                  <a:gd name="connsiteY231" fmla="*/ 350500 h 601986"/>
                  <a:gd name="connsiteX232" fmla="*/ 28245 w 636190"/>
                  <a:gd name="connsiteY232" fmla="*/ 349693 h 601986"/>
                  <a:gd name="connsiteX233" fmla="*/ 27917 w 636190"/>
                  <a:gd name="connsiteY233" fmla="*/ 348085 h 601986"/>
                  <a:gd name="connsiteX234" fmla="*/ 27370 w 636190"/>
                  <a:gd name="connsiteY234" fmla="*/ 345301 h 601986"/>
                  <a:gd name="connsiteX235" fmla="*/ 26823 w 636190"/>
                  <a:gd name="connsiteY235" fmla="*/ 342572 h 601986"/>
                  <a:gd name="connsiteX236" fmla="*/ 26433 w 636190"/>
                  <a:gd name="connsiteY236" fmla="*/ 340581 h 601986"/>
                  <a:gd name="connsiteX237" fmla="*/ 26050 w 636190"/>
                  <a:gd name="connsiteY237" fmla="*/ 338672 h 601986"/>
                  <a:gd name="connsiteX238" fmla="*/ 25236 w 636190"/>
                  <a:gd name="connsiteY238" fmla="*/ 334588 h 601986"/>
                  <a:gd name="connsiteX239" fmla="*/ 25208 w 636190"/>
                  <a:gd name="connsiteY239" fmla="*/ 334479 h 601986"/>
                  <a:gd name="connsiteX240" fmla="*/ 25188 w 636190"/>
                  <a:gd name="connsiteY240" fmla="*/ 334342 h 601986"/>
                  <a:gd name="connsiteX241" fmla="*/ 29969 w 636190"/>
                  <a:gd name="connsiteY241" fmla="*/ 332735 h 601986"/>
                  <a:gd name="connsiteX242" fmla="*/ 34293 w 636190"/>
                  <a:gd name="connsiteY242" fmla="*/ 330874 h 601986"/>
                  <a:gd name="connsiteX243" fmla="*/ 39697 w 636190"/>
                  <a:gd name="connsiteY243" fmla="*/ 328534 h 601986"/>
                  <a:gd name="connsiteX244" fmla="*/ 44232 w 636190"/>
                  <a:gd name="connsiteY244" fmla="*/ 326571 h 601986"/>
                  <a:gd name="connsiteX245" fmla="*/ 44663 w 636190"/>
                  <a:gd name="connsiteY245" fmla="*/ 326332 h 601986"/>
                  <a:gd name="connsiteX246" fmla="*/ 45012 w 636190"/>
                  <a:gd name="connsiteY246" fmla="*/ 326065 h 601986"/>
                  <a:gd name="connsiteX247" fmla="*/ 50143 w 636190"/>
                  <a:gd name="connsiteY247" fmla="*/ 321625 h 601986"/>
                  <a:gd name="connsiteX248" fmla="*/ 50533 w 636190"/>
                  <a:gd name="connsiteY248" fmla="*/ 321310 h 601986"/>
                  <a:gd name="connsiteX249" fmla="*/ 50888 w 636190"/>
                  <a:gd name="connsiteY249" fmla="*/ 321091 h 601986"/>
                  <a:gd name="connsiteX250" fmla="*/ 56368 w 636190"/>
                  <a:gd name="connsiteY250" fmla="*/ 318143 h 601986"/>
                  <a:gd name="connsiteX251" fmla="*/ 56669 w 636190"/>
                  <a:gd name="connsiteY251" fmla="*/ 317870 h 601986"/>
                  <a:gd name="connsiteX252" fmla="*/ 61950 w 636190"/>
                  <a:gd name="connsiteY252" fmla="*/ 311077 h 601986"/>
                  <a:gd name="connsiteX253" fmla="*/ 62271 w 636190"/>
                  <a:gd name="connsiteY253" fmla="*/ 310632 h 601986"/>
                  <a:gd name="connsiteX254" fmla="*/ 67888 w 636190"/>
                  <a:gd name="connsiteY254" fmla="*/ 301958 h 601986"/>
                  <a:gd name="connsiteX255" fmla="*/ 68236 w 636190"/>
                  <a:gd name="connsiteY255" fmla="*/ 301479 h 601986"/>
                  <a:gd name="connsiteX256" fmla="*/ 68989 w 636190"/>
                  <a:gd name="connsiteY256" fmla="*/ 300836 h 601986"/>
                  <a:gd name="connsiteX257" fmla="*/ 73846 w 636190"/>
                  <a:gd name="connsiteY257" fmla="*/ 297621 h 601986"/>
                  <a:gd name="connsiteX258" fmla="*/ 80413 w 636190"/>
                  <a:gd name="connsiteY258" fmla="*/ 293195 h 601986"/>
                  <a:gd name="connsiteX259" fmla="*/ 80345 w 636190"/>
                  <a:gd name="connsiteY259" fmla="*/ 293065 h 601986"/>
                  <a:gd name="connsiteX260" fmla="*/ 79640 w 636190"/>
                  <a:gd name="connsiteY260" fmla="*/ 291663 h 601986"/>
                  <a:gd name="connsiteX261" fmla="*/ 78470 w 636190"/>
                  <a:gd name="connsiteY261" fmla="*/ 289392 h 601986"/>
                  <a:gd name="connsiteX262" fmla="*/ 77034 w 636190"/>
                  <a:gd name="connsiteY262" fmla="*/ 286689 h 601986"/>
                  <a:gd name="connsiteX263" fmla="*/ 76569 w 636190"/>
                  <a:gd name="connsiteY263" fmla="*/ 285855 h 601986"/>
                  <a:gd name="connsiteX264" fmla="*/ 76377 w 636190"/>
                  <a:gd name="connsiteY264" fmla="*/ 285581 h 601986"/>
                  <a:gd name="connsiteX265" fmla="*/ 75543 w 636190"/>
                  <a:gd name="connsiteY265" fmla="*/ 284384 h 601986"/>
                  <a:gd name="connsiteX266" fmla="*/ 75207 w 636190"/>
                  <a:gd name="connsiteY266" fmla="*/ 283563 h 601986"/>
                  <a:gd name="connsiteX267" fmla="*/ 74763 w 636190"/>
                  <a:gd name="connsiteY267" fmla="*/ 282489 h 601986"/>
                  <a:gd name="connsiteX268" fmla="*/ 74106 w 636190"/>
                  <a:gd name="connsiteY268" fmla="*/ 280964 h 601986"/>
                  <a:gd name="connsiteX269" fmla="*/ 73032 w 636190"/>
                  <a:gd name="connsiteY269" fmla="*/ 278405 h 601986"/>
                  <a:gd name="connsiteX270" fmla="*/ 73128 w 636190"/>
                  <a:gd name="connsiteY270" fmla="*/ 278378 h 601986"/>
                  <a:gd name="connsiteX271" fmla="*/ 73073 w 636190"/>
                  <a:gd name="connsiteY271" fmla="*/ 278262 h 601986"/>
                  <a:gd name="connsiteX272" fmla="*/ 73005 w 636190"/>
                  <a:gd name="connsiteY272" fmla="*/ 278282 h 601986"/>
                  <a:gd name="connsiteX273" fmla="*/ 69926 w 636190"/>
                  <a:gd name="connsiteY273" fmla="*/ 270990 h 601986"/>
                  <a:gd name="connsiteX274" fmla="*/ 68319 w 636190"/>
                  <a:gd name="connsiteY274" fmla="*/ 267180 h 601986"/>
                  <a:gd name="connsiteX275" fmla="*/ 67675 w 636190"/>
                  <a:gd name="connsiteY275" fmla="*/ 265421 h 601986"/>
                  <a:gd name="connsiteX276" fmla="*/ 67354 w 636190"/>
                  <a:gd name="connsiteY276" fmla="*/ 263951 h 601986"/>
                  <a:gd name="connsiteX277" fmla="*/ 67245 w 636190"/>
                  <a:gd name="connsiteY277" fmla="*/ 263971 h 601986"/>
                  <a:gd name="connsiteX278" fmla="*/ 64953 w 636190"/>
                  <a:gd name="connsiteY278" fmla="*/ 264498 h 601986"/>
                  <a:gd name="connsiteX279" fmla="*/ 64200 w 636190"/>
                  <a:gd name="connsiteY279" fmla="*/ 261967 h 601986"/>
                  <a:gd name="connsiteX280" fmla="*/ 63291 w 636190"/>
                  <a:gd name="connsiteY280" fmla="*/ 262186 h 601986"/>
                  <a:gd name="connsiteX281" fmla="*/ 62928 w 636190"/>
                  <a:gd name="connsiteY281" fmla="*/ 260913 h 601986"/>
                  <a:gd name="connsiteX282" fmla="*/ 60397 w 636190"/>
                  <a:gd name="connsiteY282" fmla="*/ 261167 h 601986"/>
                  <a:gd name="connsiteX283" fmla="*/ 58776 w 636190"/>
                  <a:gd name="connsiteY283" fmla="*/ 261420 h 601986"/>
                  <a:gd name="connsiteX284" fmla="*/ 56115 w 636190"/>
                  <a:gd name="connsiteY284" fmla="*/ 261987 h 601986"/>
                  <a:gd name="connsiteX285" fmla="*/ 55260 w 636190"/>
                  <a:gd name="connsiteY285" fmla="*/ 259477 h 601986"/>
                  <a:gd name="connsiteX286" fmla="*/ 55219 w 636190"/>
                  <a:gd name="connsiteY286" fmla="*/ 259491 h 601986"/>
                  <a:gd name="connsiteX287" fmla="*/ 55020 w 636190"/>
                  <a:gd name="connsiteY287" fmla="*/ 259525 h 601986"/>
                  <a:gd name="connsiteX288" fmla="*/ 48214 w 636190"/>
                  <a:gd name="connsiteY288" fmla="*/ 260790 h 601986"/>
                  <a:gd name="connsiteX289" fmla="*/ 46811 w 636190"/>
                  <a:gd name="connsiteY289" fmla="*/ 261037 h 601986"/>
                  <a:gd name="connsiteX290" fmla="*/ 42249 w 636190"/>
                  <a:gd name="connsiteY290" fmla="*/ 262336 h 601986"/>
                  <a:gd name="connsiteX291" fmla="*/ 39533 w 636190"/>
                  <a:gd name="connsiteY291" fmla="*/ 263178 h 601986"/>
                  <a:gd name="connsiteX292" fmla="*/ 38226 w 636190"/>
                  <a:gd name="connsiteY292" fmla="*/ 260428 h 601986"/>
                  <a:gd name="connsiteX293" fmla="*/ 35394 w 636190"/>
                  <a:gd name="connsiteY293" fmla="*/ 261481 h 601986"/>
                  <a:gd name="connsiteX294" fmla="*/ 33656 w 636190"/>
                  <a:gd name="connsiteY294" fmla="*/ 262213 h 601986"/>
                  <a:gd name="connsiteX295" fmla="*/ 33027 w 636190"/>
                  <a:gd name="connsiteY295" fmla="*/ 261023 h 601986"/>
                  <a:gd name="connsiteX296" fmla="*/ 28943 w 636190"/>
                  <a:gd name="connsiteY296" fmla="*/ 262993 h 601986"/>
                  <a:gd name="connsiteX297" fmla="*/ 27377 w 636190"/>
                  <a:gd name="connsiteY297" fmla="*/ 260216 h 601986"/>
                  <a:gd name="connsiteX298" fmla="*/ 24428 w 636190"/>
                  <a:gd name="connsiteY298" fmla="*/ 261775 h 601986"/>
                  <a:gd name="connsiteX299" fmla="*/ 22609 w 636190"/>
                  <a:gd name="connsiteY299" fmla="*/ 258902 h 601986"/>
                  <a:gd name="connsiteX300" fmla="*/ 22102 w 636190"/>
                  <a:gd name="connsiteY300" fmla="*/ 259169 h 601986"/>
                  <a:gd name="connsiteX301" fmla="*/ 20543 w 636190"/>
                  <a:gd name="connsiteY301" fmla="*/ 256200 h 601986"/>
                  <a:gd name="connsiteX302" fmla="*/ 19831 w 636190"/>
                  <a:gd name="connsiteY302" fmla="*/ 254305 h 601986"/>
                  <a:gd name="connsiteX303" fmla="*/ 18853 w 636190"/>
                  <a:gd name="connsiteY303" fmla="*/ 251316 h 601986"/>
                  <a:gd name="connsiteX304" fmla="*/ 17820 w 636190"/>
                  <a:gd name="connsiteY304" fmla="*/ 247608 h 601986"/>
                  <a:gd name="connsiteX305" fmla="*/ 17020 w 636190"/>
                  <a:gd name="connsiteY305" fmla="*/ 244290 h 601986"/>
                  <a:gd name="connsiteX306" fmla="*/ 16096 w 636190"/>
                  <a:gd name="connsiteY306" fmla="*/ 240070 h 601986"/>
                  <a:gd name="connsiteX307" fmla="*/ 15617 w 636190"/>
                  <a:gd name="connsiteY307" fmla="*/ 237887 h 601986"/>
                  <a:gd name="connsiteX308" fmla="*/ 15173 w 636190"/>
                  <a:gd name="connsiteY308" fmla="*/ 235917 h 601986"/>
                  <a:gd name="connsiteX309" fmla="*/ 14591 w 636190"/>
                  <a:gd name="connsiteY309" fmla="*/ 233564 h 601986"/>
                  <a:gd name="connsiteX310" fmla="*/ 13955 w 636190"/>
                  <a:gd name="connsiteY310" fmla="*/ 230575 h 601986"/>
                  <a:gd name="connsiteX311" fmla="*/ 12751 w 636190"/>
                  <a:gd name="connsiteY311" fmla="*/ 226805 h 601986"/>
                  <a:gd name="connsiteX312" fmla="*/ 12512 w 636190"/>
                  <a:gd name="connsiteY312" fmla="*/ 226190 h 601986"/>
                  <a:gd name="connsiteX313" fmla="*/ 12149 w 636190"/>
                  <a:gd name="connsiteY313" fmla="*/ 225424 h 601986"/>
                  <a:gd name="connsiteX314" fmla="*/ 10877 w 636190"/>
                  <a:gd name="connsiteY314" fmla="*/ 223077 h 601986"/>
                  <a:gd name="connsiteX315" fmla="*/ 10754 w 636190"/>
                  <a:gd name="connsiteY315" fmla="*/ 222591 h 601986"/>
                  <a:gd name="connsiteX316" fmla="*/ 10692 w 636190"/>
                  <a:gd name="connsiteY316" fmla="*/ 222304 h 601986"/>
                  <a:gd name="connsiteX317" fmla="*/ 9960 w 636190"/>
                  <a:gd name="connsiteY317" fmla="*/ 217516 h 601986"/>
                  <a:gd name="connsiteX318" fmla="*/ 9427 w 636190"/>
                  <a:gd name="connsiteY318" fmla="*/ 214410 h 601986"/>
                  <a:gd name="connsiteX319" fmla="*/ 8804 w 636190"/>
                  <a:gd name="connsiteY319" fmla="*/ 211181 h 601986"/>
                  <a:gd name="connsiteX320" fmla="*/ 8257 w 636190"/>
                  <a:gd name="connsiteY320" fmla="*/ 208417 h 601986"/>
                  <a:gd name="connsiteX321" fmla="*/ 8209 w 636190"/>
                  <a:gd name="connsiteY321" fmla="*/ 208103 h 601986"/>
                  <a:gd name="connsiteX322" fmla="*/ 7703 w 636190"/>
                  <a:gd name="connsiteY322" fmla="*/ 204415 h 601986"/>
                  <a:gd name="connsiteX323" fmla="*/ 7627 w 636190"/>
                  <a:gd name="connsiteY323" fmla="*/ 203383 h 601986"/>
                  <a:gd name="connsiteX324" fmla="*/ 7395 w 636190"/>
                  <a:gd name="connsiteY324" fmla="*/ 200256 h 601986"/>
                  <a:gd name="connsiteX325" fmla="*/ 6889 w 636190"/>
                  <a:gd name="connsiteY325" fmla="*/ 196145 h 601986"/>
                  <a:gd name="connsiteX326" fmla="*/ 6423 w 636190"/>
                  <a:gd name="connsiteY326" fmla="*/ 192923 h 601986"/>
                  <a:gd name="connsiteX327" fmla="*/ 5951 w 636190"/>
                  <a:gd name="connsiteY327" fmla="*/ 189667 h 601986"/>
                  <a:gd name="connsiteX328" fmla="*/ 5329 w 636190"/>
                  <a:gd name="connsiteY328" fmla="*/ 185282 h 601986"/>
                  <a:gd name="connsiteX329" fmla="*/ 5131 w 636190"/>
                  <a:gd name="connsiteY329" fmla="*/ 183756 h 601986"/>
                  <a:gd name="connsiteX330" fmla="*/ 10295 w 636190"/>
                  <a:gd name="connsiteY330" fmla="*/ 182498 h 601986"/>
                  <a:gd name="connsiteX331" fmla="*/ 13312 w 636190"/>
                  <a:gd name="connsiteY331" fmla="*/ 182101 h 601986"/>
                  <a:gd name="connsiteX332" fmla="*/ 15693 w 636190"/>
                  <a:gd name="connsiteY332" fmla="*/ 181574 h 601986"/>
                  <a:gd name="connsiteX333" fmla="*/ 20201 w 636190"/>
                  <a:gd name="connsiteY333" fmla="*/ 180500 h 601986"/>
                  <a:gd name="connsiteX334" fmla="*/ 23717 w 636190"/>
                  <a:gd name="connsiteY334" fmla="*/ 179160 h 601986"/>
                  <a:gd name="connsiteX335" fmla="*/ 25598 w 636190"/>
                  <a:gd name="connsiteY335" fmla="*/ 178421 h 601986"/>
                  <a:gd name="connsiteX336" fmla="*/ 28882 w 636190"/>
                  <a:gd name="connsiteY336" fmla="*/ 177463 h 601986"/>
                  <a:gd name="connsiteX337" fmla="*/ 31604 w 636190"/>
                  <a:gd name="connsiteY337" fmla="*/ 176348 h 601986"/>
                  <a:gd name="connsiteX338" fmla="*/ 33020 w 636190"/>
                  <a:gd name="connsiteY338" fmla="*/ 176122 h 601986"/>
                  <a:gd name="connsiteX339" fmla="*/ 38000 w 636190"/>
                  <a:gd name="connsiteY339" fmla="*/ 175910 h 601986"/>
                  <a:gd name="connsiteX340" fmla="*/ 39854 w 636190"/>
                  <a:gd name="connsiteY340" fmla="*/ 176184 h 601986"/>
                  <a:gd name="connsiteX341" fmla="*/ 42508 w 636190"/>
                  <a:gd name="connsiteY341" fmla="*/ 175609 h 601986"/>
                  <a:gd name="connsiteX342" fmla="*/ 45826 w 636190"/>
                  <a:gd name="connsiteY342" fmla="*/ 175260 h 601986"/>
                  <a:gd name="connsiteX343" fmla="*/ 46804 w 636190"/>
                  <a:gd name="connsiteY343" fmla="*/ 175226 h 601986"/>
                  <a:gd name="connsiteX344" fmla="*/ 48631 w 636190"/>
                  <a:gd name="connsiteY344" fmla="*/ 175746 h 601986"/>
                  <a:gd name="connsiteX345" fmla="*/ 51340 w 636190"/>
                  <a:gd name="connsiteY345" fmla="*/ 176553 h 601986"/>
                  <a:gd name="connsiteX346" fmla="*/ 52024 w 636190"/>
                  <a:gd name="connsiteY346" fmla="*/ 176820 h 601986"/>
                  <a:gd name="connsiteX347" fmla="*/ 54110 w 636190"/>
                  <a:gd name="connsiteY347" fmla="*/ 177326 h 601986"/>
                  <a:gd name="connsiteX348" fmla="*/ 55184 w 636190"/>
                  <a:gd name="connsiteY348" fmla="*/ 177429 h 601986"/>
                  <a:gd name="connsiteX349" fmla="*/ 56573 w 636190"/>
                  <a:gd name="connsiteY349" fmla="*/ 177771 h 601986"/>
                  <a:gd name="connsiteX350" fmla="*/ 56559 w 636190"/>
                  <a:gd name="connsiteY350" fmla="*/ 178879 h 601986"/>
                  <a:gd name="connsiteX351" fmla="*/ 56744 w 636190"/>
                  <a:gd name="connsiteY351" fmla="*/ 180165 h 601986"/>
                  <a:gd name="connsiteX352" fmla="*/ 57763 w 636190"/>
                  <a:gd name="connsiteY352" fmla="*/ 183182 h 601986"/>
                  <a:gd name="connsiteX353" fmla="*/ 58119 w 636190"/>
                  <a:gd name="connsiteY353" fmla="*/ 184023 h 601986"/>
                  <a:gd name="connsiteX354" fmla="*/ 58420 w 636190"/>
                  <a:gd name="connsiteY354" fmla="*/ 184215 h 601986"/>
                  <a:gd name="connsiteX355" fmla="*/ 59200 w 636190"/>
                  <a:gd name="connsiteY355" fmla="*/ 184078 h 601986"/>
                  <a:gd name="connsiteX356" fmla="*/ 60479 w 636190"/>
                  <a:gd name="connsiteY356" fmla="*/ 183900 h 601986"/>
                  <a:gd name="connsiteX357" fmla="*/ 61491 w 636190"/>
                  <a:gd name="connsiteY357" fmla="*/ 184591 h 601986"/>
                  <a:gd name="connsiteX358" fmla="*/ 62114 w 636190"/>
                  <a:gd name="connsiteY358" fmla="*/ 184653 h 601986"/>
                  <a:gd name="connsiteX359" fmla="*/ 64064 w 636190"/>
                  <a:gd name="connsiteY359" fmla="*/ 184338 h 601986"/>
                  <a:gd name="connsiteX360" fmla="*/ 65863 w 636190"/>
                  <a:gd name="connsiteY360" fmla="*/ 184331 h 601986"/>
                  <a:gd name="connsiteX361" fmla="*/ 66855 w 636190"/>
                  <a:gd name="connsiteY361" fmla="*/ 184591 h 601986"/>
                  <a:gd name="connsiteX362" fmla="*/ 69413 w 636190"/>
                  <a:gd name="connsiteY362" fmla="*/ 185049 h 601986"/>
                  <a:gd name="connsiteX363" fmla="*/ 70891 w 636190"/>
                  <a:gd name="connsiteY363" fmla="*/ 184919 h 601986"/>
                  <a:gd name="connsiteX364" fmla="*/ 71424 w 636190"/>
                  <a:gd name="connsiteY364" fmla="*/ 184974 h 601986"/>
                  <a:gd name="connsiteX365" fmla="*/ 72286 w 636190"/>
                  <a:gd name="connsiteY365" fmla="*/ 185309 h 601986"/>
                  <a:gd name="connsiteX366" fmla="*/ 73634 w 636190"/>
                  <a:gd name="connsiteY366" fmla="*/ 185980 h 601986"/>
                  <a:gd name="connsiteX367" fmla="*/ 75098 w 636190"/>
                  <a:gd name="connsiteY367" fmla="*/ 186541 h 601986"/>
                  <a:gd name="connsiteX368" fmla="*/ 76042 w 636190"/>
                  <a:gd name="connsiteY368" fmla="*/ 186835 h 601986"/>
                  <a:gd name="connsiteX369" fmla="*/ 76999 w 636190"/>
                  <a:gd name="connsiteY369" fmla="*/ 186931 h 601986"/>
                  <a:gd name="connsiteX370" fmla="*/ 78251 w 636190"/>
                  <a:gd name="connsiteY370" fmla="*/ 186883 h 601986"/>
                  <a:gd name="connsiteX371" fmla="*/ 78778 w 636190"/>
                  <a:gd name="connsiteY371" fmla="*/ 186794 h 601986"/>
                  <a:gd name="connsiteX372" fmla="*/ 80481 w 636190"/>
                  <a:gd name="connsiteY372" fmla="*/ 185857 h 601986"/>
                  <a:gd name="connsiteX373" fmla="*/ 81193 w 636190"/>
                  <a:gd name="connsiteY373" fmla="*/ 185781 h 601986"/>
                  <a:gd name="connsiteX374" fmla="*/ 81986 w 636190"/>
                  <a:gd name="connsiteY374" fmla="*/ 185781 h 601986"/>
                  <a:gd name="connsiteX375" fmla="*/ 82718 w 636190"/>
                  <a:gd name="connsiteY375" fmla="*/ 185918 h 601986"/>
                  <a:gd name="connsiteX376" fmla="*/ 83649 w 636190"/>
                  <a:gd name="connsiteY376" fmla="*/ 186247 h 601986"/>
                  <a:gd name="connsiteX377" fmla="*/ 84381 w 636190"/>
                  <a:gd name="connsiteY377" fmla="*/ 186315 h 601986"/>
                  <a:gd name="connsiteX378" fmla="*/ 85120 w 636190"/>
                  <a:gd name="connsiteY378" fmla="*/ 186212 h 601986"/>
                  <a:gd name="connsiteX379" fmla="*/ 86358 w 636190"/>
                  <a:gd name="connsiteY379" fmla="*/ 185761 h 601986"/>
                  <a:gd name="connsiteX380" fmla="*/ 87206 w 636190"/>
                  <a:gd name="connsiteY380" fmla="*/ 185248 h 601986"/>
                  <a:gd name="connsiteX381" fmla="*/ 88246 w 636190"/>
                  <a:gd name="connsiteY381" fmla="*/ 184530 h 601986"/>
                  <a:gd name="connsiteX382" fmla="*/ 88868 w 636190"/>
                  <a:gd name="connsiteY382" fmla="*/ 184153 h 601986"/>
                  <a:gd name="connsiteX383" fmla="*/ 89381 w 636190"/>
                  <a:gd name="connsiteY383" fmla="*/ 183927 h 601986"/>
                  <a:gd name="connsiteX384" fmla="*/ 89669 w 636190"/>
                  <a:gd name="connsiteY384" fmla="*/ 183839 h 601986"/>
                  <a:gd name="connsiteX385" fmla="*/ 90236 w 636190"/>
                  <a:gd name="connsiteY385" fmla="*/ 183558 h 601986"/>
                  <a:gd name="connsiteX386" fmla="*/ 90209 w 636190"/>
                  <a:gd name="connsiteY386" fmla="*/ 183633 h 601986"/>
                  <a:gd name="connsiteX387" fmla="*/ 92952 w 636190"/>
                  <a:gd name="connsiteY387" fmla="*/ 185275 h 601986"/>
                  <a:gd name="connsiteX388" fmla="*/ 93746 w 636190"/>
                  <a:gd name="connsiteY388" fmla="*/ 186171 h 601986"/>
                  <a:gd name="connsiteX389" fmla="*/ 94744 w 636190"/>
                  <a:gd name="connsiteY389" fmla="*/ 187881 h 601986"/>
                  <a:gd name="connsiteX390" fmla="*/ 95900 w 636190"/>
                  <a:gd name="connsiteY390" fmla="*/ 190844 h 601986"/>
                  <a:gd name="connsiteX391" fmla="*/ 102782 w 636190"/>
                  <a:gd name="connsiteY391" fmla="*/ 196385 h 601986"/>
                  <a:gd name="connsiteX392" fmla="*/ 103740 w 636190"/>
                  <a:gd name="connsiteY392" fmla="*/ 196583 h 601986"/>
                  <a:gd name="connsiteX393" fmla="*/ 105984 w 636190"/>
                  <a:gd name="connsiteY393" fmla="*/ 196898 h 601986"/>
                  <a:gd name="connsiteX394" fmla="*/ 109336 w 636190"/>
                  <a:gd name="connsiteY394" fmla="*/ 196651 h 601986"/>
                  <a:gd name="connsiteX395" fmla="*/ 113823 w 636190"/>
                  <a:gd name="connsiteY395" fmla="*/ 195598 h 601986"/>
                  <a:gd name="connsiteX396" fmla="*/ 114692 w 636190"/>
                  <a:gd name="connsiteY396" fmla="*/ 195748 h 601986"/>
                  <a:gd name="connsiteX397" fmla="*/ 115246 w 636190"/>
                  <a:gd name="connsiteY397" fmla="*/ 196822 h 601986"/>
                  <a:gd name="connsiteX398" fmla="*/ 115404 w 636190"/>
                  <a:gd name="connsiteY398" fmla="*/ 198355 h 601986"/>
                  <a:gd name="connsiteX399" fmla="*/ 115369 w 636190"/>
                  <a:gd name="connsiteY399" fmla="*/ 200277 h 601986"/>
                  <a:gd name="connsiteX400" fmla="*/ 115301 w 636190"/>
                  <a:gd name="connsiteY400" fmla="*/ 200687 h 601986"/>
                  <a:gd name="connsiteX401" fmla="*/ 114672 w 636190"/>
                  <a:gd name="connsiteY401" fmla="*/ 202062 h 601986"/>
                  <a:gd name="connsiteX402" fmla="*/ 114070 w 636190"/>
                  <a:gd name="connsiteY402" fmla="*/ 203027 h 601986"/>
                  <a:gd name="connsiteX403" fmla="*/ 113851 w 636190"/>
                  <a:gd name="connsiteY403" fmla="*/ 203882 h 601986"/>
                  <a:gd name="connsiteX404" fmla="*/ 113591 w 636190"/>
                  <a:gd name="connsiteY404" fmla="*/ 204245 h 601986"/>
                  <a:gd name="connsiteX405" fmla="*/ 113358 w 636190"/>
                  <a:gd name="connsiteY405" fmla="*/ 204573 h 601986"/>
                  <a:gd name="connsiteX406" fmla="*/ 114925 w 636190"/>
                  <a:gd name="connsiteY406" fmla="*/ 208869 h 601986"/>
                  <a:gd name="connsiteX407" fmla="*/ 115315 w 636190"/>
                  <a:gd name="connsiteY407" fmla="*/ 209580 h 601986"/>
                  <a:gd name="connsiteX408" fmla="*/ 116211 w 636190"/>
                  <a:gd name="connsiteY408" fmla="*/ 211065 h 601986"/>
                  <a:gd name="connsiteX409" fmla="*/ 118817 w 636190"/>
                  <a:gd name="connsiteY409" fmla="*/ 214150 h 601986"/>
                  <a:gd name="connsiteX410" fmla="*/ 119754 w 636190"/>
                  <a:gd name="connsiteY410" fmla="*/ 213616 h 601986"/>
                  <a:gd name="connsiteX411" fmla="*/ 119946 w 636190"/>
                  <a:gd name="connsiteY411" fmla="*/ 213507 h 601986"/>
                  <a:gd name="connsiteX412" fmla="*/ 120240 w 636190"/>
                  <a:gd name="connsiteY412" fmla="*/ 214129 h 601986"/>
                  <a:gd name="connsiteX413" fmla="*/ 120513 w 636190"/>
                  <a:gd name="connsiteY413" fmla="*/ 214820 h 601986"/>
                  <a:gd name="connsiteX414" fmla="*/ 123681 w 636190"/>
                  <a:gd name="connsiteY414" fmla="*/ 213267 h 601986"/>
                  <a:gd name="connsiteX415" fmla="*/ 125042 w 636190"/>
                  <a:gd name="connsiteY415" fmla="*/ 212789 h 601986"/>
                  <a:gd name="connsiteX416" fmla="*/ 125514 w 636190"/>
                  <a:gd name="connsiteY416" fmla="*/ 212652 h 601986"/>
                  <a:gd name="connsiteX417" fmla="*/ 125630 w 636190"/>
                  <a:gd name="connsiteY417" fmla="*/ 212926 h 601986"/>
                  <a:gd name="connsiteX418" fmla="*/ 126239 w 636190"/>
                  <a:gd name="connsiteY418" fmla="*/ 213924 h 601986"/>
                  <a:gd name="connsiteX419" fmla="*/ 126356 w 636190"/>
                  <a:gd name="connsiteY419" fmla="*/ 214389 h 601986"/>
                  <a:gd name="connsiteX420" fmla="*/ 129858 w 636190"/>
                  <a:gd name="connsiteY420" fmla="*/ 213692 h 601986"/>
                  <a:gd name="connsiteX421" fmla="*/ 134619 w 636190"/>
                  <a:gd name="connsiteY421" fmla="*/ 212399 h 601986"/>
                  <a:gd name="connsiteX422" fmla="*/ 135365 w 636190"/>
                  <a:gd name="connsiteY422" fmla="*/ 213575 h 601986"/>
                  <a:gd name="connsiteX423" fmla="*/ 136172 w 636190"/>
                  <a:gd name="connsiteY423" fmla="*/ 215676 h 601986"/>
                  <a:gd name="connsiteX424" fmla="*/ 138300 w 636190"/>
                  <a:gd name="connsiteY424" fmla="*/ 214567 h 601986"/>
                  <a:gd name="connsiteX425" fmla="*/ 138833 w 636190"/>
                  <a:gd name="connsiteY425" fmla="*/ 214943 h 601986"/>
                  <a:gd name="connsiteX426" fmla="*/ 140126 w 636190"/>
                  <a:gd name="connsiteY426" fmla="*/ 214061 h 601986"/>
                  <a:gd name="connsiteX427" fmla="*/ 141152 w 636190"/>
                  <a:gd name="connsiteY427" fmla="*/ 213452 h 601986"/>
                  <a:gd name="connsiteX428" fmla="*/ 141823 w 636190"/>
                  <a:gd name="connsiteY428" fmla="*/ 214424 h 601986"/>
                  <a:gd name="connsiteX429" fmla="*/ 141727 w 636190"/>
                  <a:gd name="connsiteY429" fmla="*/ 215032 h 601986"/>
                  <a:gd name="connsiteX430" fmla="*/ 140995 w 636190"/>
                  <a:gd name="connsiteY430" fmla="*/ 215676 h 601986"/>
                  <a:gd name="connsiteX431" fmla="*/ 141241 w 636190"/>
                  <a:gd name="connsiteY431" fmla="*/ 216100 h 601986"/>
                  <a:gd name="connsiteX432" fmla="*/ 142979 w 636190"/>
                  <a:gd name="connsiteY432" fmla="*/ 215094 h 601986"/>
                  <a:gd name="connsiteX433" fmla="*/ 143820 w 636190"/>
                  <a:gd name="connsiteY433" fmla="*/ 214287 h 601986"/>
                  <a:gd name="connsiteX434" fmla="*/ 143143 w 636190"/>
                  <a:gd name="connsiteY434" fmla="*/ 213425 h 601986"/>
                  <a:gd name="connsiteX435" fmla="*/ 142814 w 636190"/>
                  <a:gd name="connsiteY435" fmla="*/ 212953 h 601986"/>
                  <a:gd name="connsiteX436" fmla="*/ 145804 w 636190"/>
                  <a:gd name="connsiteY436" fmla="*/ 208814 h 601986"/>
                  <a:gd name="connsiteX437" fmla="*/ 146207 w 636190"/>
                  <a:gd name="connsiteY437" fmla="*/ 208369 h 601986"/>
                  <a:gd name="connsiteX438" fmla="*/ 146981 w 636190"/>
                  <a:gd name="connsiteY438" fmla="*/ 207768 h 601986"/>
                  <a:gd name="connsiteX439" fmla="*/ 147370 w 636190"/>
                  <a:gd name="connsiteY439" fmla="*/ 207514 h 601986"/>
                  <a:gd name="connsiteX440" fmla="*/ 147275 w 636190"/>
                  <a:gd name="connsiteY440" fmla="*/ 207275 h 601986"/>
                  <a:gd name="connsiteX441" fmla="*/ 148034 w 636190"/>
                  <a:gd name="connsiteY441" fmla="*/ 206830 h 601986"/>
                  <a:gd name="connsiteX442" fmla="*/ 149067 w 636190"/>
                  <a:gd name="connsiteY442" fmla="*/ 206317 h 601986"/>
                  <a:gd name="connsiteX443" fmla="*/ 149279 w 636190"/>
                  <a:gd name="connsiteY443" fmla="*/ 206960 h 601986"/>
                  <a:gd name="connsiteX444" fmla="*/ 152604 w 636190"/>
                  <a:gd name="connsiteY444" fmla="*/ 204901 h 601986"/>
                  <a:gd name="connsiteX445" fmla="*/ 152015 w 636190"/>
                  <a:gd name="connsiteY445" fmla="*/ 201454 h 601986"/>
                  <a:gd name="connsiteX446" fmla="*/ 151605 w 636190"/>
                  <a:gd name="connsiteY446" fmla="*/ 200462 h 601986"/>
                  <a:gd name="connsiteX447" fmla="*/ 150182 w 636190"/>
                  <a:gd name="connsiteY447" fmla="*/ 195782 h 601986"/>
                  <a:gd name="connsiteX448" fmla="*/ 150079 w 636190"/>
                  <a:gd name="connsiteY448" fmla="*/ 195810 h 601986"/>
                  <a:gd name="connsiteX449" fmla="*/ 149142 w 636190"/>
                  <a:gd name="connsiteY449" fmla="*/ 196111 h 601986"/>
                  <a:gd name="connsiteX450" fmla="*/ 147343 w 636190"/>
                  <a:gd name="connsiteY450" fmla="*/ 191658 h 601986"/>
                  <a:gd name="connsiteX451" fmla="*/ 149108 w 636190"/>
                  <a:gd name="connsiteY451" fmla="*/ 190871 h 601986"/>
                  <a:gd name="connsiteX452" fmla="*/ 148089 w 636190"/>
                  <a:gd name="connsiteY452" fmla="*/ 188750 h 601986"/>
                  <a:gd name="connsiteX453" fmla="*/ 146830 w 636190"/>
                  <a:gd name="connsiteY453" fmla="*/ 186096 h 601986"/>
                  <a:gd name="connsiteX454" fmla="*/ 150449 w 636190"/>
                  <a:gd name="connsiteY454" fmla="*/ 185002 h 601986"/>
                  <a:gd name="connsiteX455" fmla="*/ 150503 w 636190"/>
                  <a:gd name="connsiteY455" fmla="*/ 184988 h 601986"/>
                  <a:gd name="connsiteX456" fmla="*/ 149279 w 636190"/>
                  <a:gd name="connsiteY456" fmla="*/ 181725 h 601986"/>
                  <a:gd name="connsiteX457" fmla="*/ 149224 w 636190"/>
                  <a:gd name="connsiteY457" fmla="*/ 181752 h 601986"/>
                  <a:gd name="connsiteX458" fmla="*/ 149149 w 636190"/>
                  <a:gd name="connsiteY458" fmla="*/ 181567 h 601986"/>
                  <a:gd name="connsiteX459" fmla="*/ 149744 w 636190"/>
                  <a:gd name="connsiteY459" fmla="*/ 181301 h 601986"/>
                  <a:gd name="connsiteX460" fmla="*/ 152193 w 636190"/>
                  <a:gd name="connsiteY460" fmla="*/ 180151 h 601986"/>
                  <a:gd name="connsiteX461" fmla="*/ 152522 w 636190"/>
                  <a:gd name="connsiteY461" fmla="*/ 179960 h 601986"/>
                  <a:gd name="connsiteX462" fmla="*/ 150613 w 636190"/>
                  <a:gd name="connsiteY462" fmla="*/ 174638 h 601986"/>
                  <a:gd name="connsiteX463" fmla="*/ 153862 w 636190"/>
                  <a:gd name="connsiteY463" fmla="*/ 173276 h 601986"/>
                  <a:gd name="connsiteX464" fmla="*/ 155135 w 636190"/>
                  <a:gd name="connsiteY464" fmla="*/ 173140 h 601986"/>
                  <a:gd name="connsiteX465" fmla="*/ 155230 w 636190"/>
                  <a:gd name="connsiteY465" fmla="*/ 173140 h 601986"/>
                  <a:gd name="connsiteX466" fmla="*/ 155559 w 636190"/>
                  <a:gd name="connsiteY466" fmla="*/ 168673 h 601986"/>
                  <a:gd name="connsiteX467" fmla="*/ 155607 w 636190"/>
                  <a:gd name="connsiteY467" fmla="*/ 167756 h 601986"/>
                  <a:gd name="connsiteX468" fmla="*/ 155634 w 636190"/>
                  <a:gd name="connsiteY468" fmla="*/ 167277 h 601986"/>
                  <a:gd name="connsiteX469" fmla="*/ 155867 w 636190"/>
                  <a:gd name="connsiteY469" fmla="*/ 165717 h 601986"/>
                  <a:gd name="connsiteX470" fmla="*/ 156202 w 636190"/>
                  <a:gd name="connsiteY470" fmla="*/ 164650 h 601986"/>
                  <a:gd name="connsiteX471" fmla="*/ 156127 w 636190"/>
                  <a:gd name="connsiteY471" fmla="*/ 164589 h 601986"/>
                  <a:gd name="connsiteX472" fmla="*/ 156373 w 636190"/>
                  <a:gd name="connsiteY472" fmla="*/ 164431 h 601986"/>
                  <a:gd name="connsiteX473" fmla="*/ 158001 w 636190"/>
                  <a:gd name="connsiteY473" fmla="*/ 163905 h 601986"/>
                  <a:gd name="connsiteX474" fmla="*/ 160272 w 636190"/>
                  <a:gd name="connsiteY474" fmla="*/ 162838 h 601986"/>
                  <a:gd name="connsiteX475" fmla="*/ 160621 w 636190"/>
                  <a:gd name="connsiteY475" fmla="*/ 162714 h 601986"/>
                  <a:gd name="connsiteX476" fmla="*/ 170048 w 636190"/>
                  <a:gd name="connsiteY476" fmla="*/ 162345 h 601986"/>
                  <a:gd name="connsiteX477" fmla="*/ 174617 w 636190"/>
                  <a:gd name="connsiteY477" fmla="*/ 162181 h 601986"/>
                  <a:gd name="connsiteX478" fmla="*/ 178079 w 636190"/>
                  <a:gd name="connsiteY478" fmla="*/ 159465 h 601986"/>
                  <a:gd name="connsiteX479" fmla="*/ 182313 w 636190"/>
                  <a:gd name="connsiteY479" fmla="*/ 156140 h 601986"/>
                  <a:gd name="connsiteX480" fmla="*/ 182423 w 636190"/>
                  <a:gd name="connsiteY480" fmla="*/ 155928 h 601986"/>
                  <a:gd name="connsiteX481" fmla="*/ 182292 w 636190"/>
                  <a:gd name="connsiteY481" fmla="*/ 152631 h 601986"/>
                  <a:gd name="connsiteX482" fmla="*/ 182429 w 636190"/>
                  <a:gd name="connsiteY482" fmla="*/ 152624 h 601986"/>
                  <a:gd name="connsiteX483" fmla="*/ 184796 w 636190"/>
                  <a:gd name="connsiteY483" fmla="*/ 152740 h 601986"/>
                  <a:gd name="connsiteX484" fmla="*/ 187026 w 636190"/>
                  <a:gd name="connsiteY484" fmla="*/ 152829 h 601986"/>
                  <a:gd name="connsiteX485" fmla="*/ 187095 w 636190"/>
                  <a:gd name="connsiteY485" fmla="*/ 152829 h 601986"/>
                  <a:gd name="connsiteX486" fmla="*/ 187485 w 636190"/>
                  <a:gd name="connsiteY486" fmla="*/ 151160 h 601986"/>
                  <a:gd name="connsiteX487" fmla="*/ 187676 w 636190"/>
                  <a:gd name="connsiteY487" fmla="*/ 150374 h 601986"/>
                  <a:gd name="connsiteX488" fmla="*/ 187471 w 636190"/>
                  <a:gd name="connsiteY488" fmla="*/ 149669 h 601986"/>
                  <a:gd name="connsiteX489" fmla="*/ 189345 w 636190"/>
                  <a:gd name="connsiteY489" fmla="*/ 148971 h 601986"/>
                  <a:gd name="connsiteX490" fmla="*/ 189667 w 636190"/>
                  <a:gd name="connsiteY490" fmla="*/ 149819 h 601986"/>
                  <a:gd name="connsiteX491" fmla="*/ 191664 w 636190"/>
                  <a:gd name="connsiteY491" fmla="*/ 149272 h 601986"/>
                  <a:gd name="connsiteX492" fmla="*/ 191917 w 636190"/>
                  <a:gd name="connsiteY492" fmla="*/ 149908 h 601986"/>
                  <a:gd name="connsiteX493" fmla="*/ 195618 w 636190"/>
                  <a:gd name="connsiteY493" fmla="*/ 149984 h 601986"/>
                  <a:gd name="connsiteX494" fmla="*/ 195796 w 636190"/>
                  <a:gd name="connsiteY494" fmla="*/ 149984 h 601986"/>
                  <a:gd name="connsiteX495" fmla="*/ 198197 w 636190"/>
                  <a:gd name="connsiteY495" fmla="*/ 149423 h 601986"/>
                  <a:gd name="connsiteX496" fmla="*/ 201994 w 636190"/>
                  <a:gd name="connsiteY496" fmla="*/ 148513 h 601986"/>
                  <a:gd name="connsiteX497" fmla="*/ 202603 w 636190"/>
                  <a:gd name="connsiteY497" fmla="*/ 148369 h 601986"/>
                  <a:gd name="connsiteX498" fmla="*/ 202049 w 636190"/>
                  <a:gd name="connsiteY498" fmla="*/ 145913 h 601986"/>
                  <a:gd name="connsiteX499" fmla="*/ 205914 w 636190"/>
                  <a:gd name="connsiteY499" fmla="*/ 144538 h 601986"/>
                  <a:gd name="connsiteX500" fmla="*/ 205879 w 636190"/>
                  <a:gd name="connsiteY500" fmla="*/ 143724 h 601986"/>
                  <a:gd name="connsiteX501" fmla="*/ 208992 w 636190"/>
                  <a:gd name="connsiteY501" fmla="*/ 142746 h 601986"/>
                  <a:gd name="connsiteX502" fmla="*/ 209204 w 636190"/>
                  <a:gd name="connsiteY502" fmla="*/ 142637 h 601986"/>
                  <a:gd name="connsiteX503" fmla="*/ 212235 w 636190"/>
                  <a:gd name="connsiteY503" fmla="*/ 141672 h 601986"/>
                  <a:gd name="connsiteX504" fmla="*/ 213952 w 636190"/>
                  <a:gd name="connsiteY504" fmla="*/ 141022 h 601986"/>
                  <a:gd name="connsiteX505" fmla="*/ 213404 w 636190"/>
                  <a:gd name="connsiteY505" fmla="*/ 139928 h 601986"/>
                  <a:gd name="connsiteX506" fmla="*/ 213049 w 636190"/>
                  <a:gd name="connsiteY506" fmla="*/ 139203 h 601986"/>
                  <a:gd name="connsiteX507" fmla="*/ 214875 w 636190"/>
                  <a:gd name="connsiteY507" fmla="*/ 138491 h 601986"/>
                  <a:gd name="connsiteX508" fmla="*/ 215874 w 636190"/>
                  <a:gd name="connsiteY508" fmla="*/ 138177 h 601986"/>
                  <a:gd name="connsiteX509" fmla="*/ 216031 w 636190"/>
                  <a:gd name="connsiteY509" fmla="*/ 138252 h 601986"/>
                  <a:gd name="connsiteX510" fmla="*/ 216120 w 636190"/>
                  <a:gd name="connsiteY510" fmla="*/ 138389 h 601986"/>
                  <a:gd name="connsiteX511" fmla="*/ 216530 w 636190"/>
                  <a:gd name="connsiteY511" fmla="*/ 138929 h 601986"/>
                  <a:gd name="connsiteX512" fmla="*/ 217693 w 636190"/>
                  <a:gd name="connsiteY512" fmla="*/ 140537 h 601986"/>
                  <a:gd name="connsiteX513" fmla="*/ 217899 w 636190"/>
                  <a:gd name="connsiteY513" fmla="*/ 140584 h 601986"/>
                  <a:gd name="connsiteX514" fmla="*/ 218822 w 636190"/>
                  <a:gd name="connsiteY514" fmla="*/ 140065 h 601986"/>
                  <a:gd name="connsiteX515" fmla="*/ 219239 w 636190"/>
                  <a:gd name="connsiteY515" fmla="*/ 139750 h 601986"/>
                  <a:gd name="connsiteX516" fmla="*/ 219787 w 636190"/>
                  <a:gd name="connsiteY516" fmla="*/ 139257 h 601986"/>
                  <a:gd name="connsiteX517" fmla="*/ 221387 w 636190"/>
                  <a:gd name="connsiteY517" fmla="*/ 137527 h 601986"/>
                  <a:gd name="connsiteX518" fmla="*/ 221408 w 636190"/>
                  <a:gd name="connsiteY518" fmla="*/ 137308 h 601986"/>
                  <a:gd name="connsiteX519" fmla="*/ 221018 w 636190"/>
                  <a:gd name="connsiteY519" fmla="*/ 136583 h 601986"/>
                  <a:gd name="connsiteX520" fmla="*/ 220922 w 636190"/>
                  <a:gd name="connsiteY520" fmla="*/ 136309 h 601986"/>
                  <a:gd name="connsiteX521" fmla="*/ 220888 w 636190"/>
                  <a:gd name="connsiteY521" fmla="*/ 136076 h 601986"/>
                  <a:gd name="connsiteX522" fmla="*/ 220929 w 636190"/>
                  <a:gd name="connsiteY522" fmla="*/ 136049 h 601986"/>
                  <a:gd name="connsiteX523" fmla="*/ 220861 w 636190"/>
                  <a:gd name="connsiteY523" fmla="*/ 135379 h 601986"/>
                  <a:gd name="connsiteX524" fmla="*/ 220861 w 636190"/>
                  <a:gd name="connsiteY524" fmla="*/ 134736 h 601986"/>
                  <a:gd name="connsiteX525" fmla="*/ 220532 w 636190"/>
                  <a:gd name="connsiteY525" fmla="*/ 133709 h 601986"/>
                  <a:gd name="connsiteX526" fmla="*/ 220423 w 636190"/>
                  <a:gd name="connsiteY526" fmla="*/ 133703 h 601986"/>
                  <a:gd name="connsiteX527" fmla="*/ 220416 w 636190"/>
                  <a:gd name="connsiteY527" fmla="*/ 133491 h 601986"/>
                  <a:gd name="connsiteX528" fmla="*/ 220505 w 636190"/>
                  <a:gd name="connsiteY528" fmla="*/ 133491 h 601986"/>
                  <a:gd name="connsiteX529" fmla="*/ 220683 w 636190"/>
                  <a:gd name="connsiteY529" fmla="*/ 133498 h 601986"/>
                  <a:gd name="connsiteX530" fmla="*/ 220772 w 636190"/>
                  <a:gd name="connsiteY530" fmla="*/ 133614 h 601986"/>
                  <a:gd name="connsiteX531" fmla="*/ 220785 w 636190"/>
                  <a:gd name="connsiteY531" fmla="*/ 133696 h 601986"/>
                  <a:gd name="connsiteX532" fmla="*/ 220881 w 636190"/>
                  <a:gd name="connsiteY532" fmla="*/ 133792 h 601986"/>
                  <a:gd name="connsiteX533" fmla="*/ 221011 w 636190"/>
                  <a:gd name="connsiteY533" fmla="*/ 133833 h 601986"/>
                  <a:gd name="connsiteX534" fmla="*/ 221141 w 636190"/>
                  <a:gd name="connsiteY534" fmla="*/ 133675 h 601986"/>
                  <a:gd name="connsiteX535" fmla="*/ 221319 w 636190"/>
                  <a:gd name="connsiteY535" fmla="*/ 133675 h 601986"/>
                  <a:gd name="connsiteX536" fmla="*/ 221476 w 636190"/>
                  <a:gd name="connsiteY536" fmla="*/ 133867 h 601986"/>
                  <a:gd name="connsiteX537" fmla="*/ 221730 w 636190"/>
                  <a:gd name="connsiteY537" fmla="*/ 133874 h 601986"/>
                  <a:gd name="connsiteX538" fmla="*/ 222003 w 636190"/>
                  <a:gd name="connsiteY538" fmla="*/ 133757 h 601986"/>
                  <a:gd name="connsiteX539" fmla="*/ 222202 w 636190"/>
                  <a:gd name="connsiteY539" fmla="*/ 133785 h 601986"/>
                  <a:gd name="connsiteX540" fmla="*/ 222359 w 636190"/>
                  <a:gd name="connsiteY540" fmla="*/ 133997 h 601986"/>
                  <a:gd name="connsiteX541" fmla="*/ 222503 w 636190"/>
                  <a:gd name="connsiteY541" fmla="*/ 134052 h 601986"/>
                  <a:gd name="connsiteX542" fmla="*/ 222803 w 636190"/>
                  <a:gd name="connsiteY542" fmla="*/ 134024 h 601986"/>
                  <a:gd name="connsiteX543" fmla="*/ 223016 w 636190"/>
                  <a:gd name="connsiteY543" fmla="*/ 134284 h 601986"/>
                  <a:gd name="connsiteX544" fmla="*/ 223125 w 636190"/>
                  <a:gd name="connsiteY544" fmla="*/ 134455 h 601986"/>
                  <a:gd name="connsiteX545" fmla="*/ 223193 w 636190"/>
                  <a:gd name="connsiteY545" fmla="*/ 134517 h 601986"/>
                  <a:gd name="connsiteX546" fmla="*/ 223330 w 636190"/>
                  <a:gd name="connsiteY546" fmla="*/ 134462 h 601986"/>
                  <a:gd name="connsiteX547" fmla="*/ 224151 w 636190"/>
                  <a:gd name="connsiteY547" fmla="*/ 133860 h 601986"/>
                  <a:gd name="connsiteX548" fmla="*/ 224329 w 636190"/>
                  <a:gd name="connsiteY548" fmla="*/ 133860 h 601986"/>
                  <a:gd name="connsiteX549" fmla="*/ 224739 w 636190"/>
                  <a:gd name="connsiteY549" fmla="*/ 134017 h 601986"/>
                  <a:gd name="connsiteX550" fmla="*/ 224863 w 636190"/>
                  <a:gd name="connsiteY550" fmla="*/ 133798 h 601986"/>
                  <a:gd name="connsiteX551" fmla="*/ 224952 w 636190"/>
                  <a:gd name="connsiteY551" fmla="*/ 133723 h 601986"/>
                  <a:gd name="connsiteX552" fmla="*/ 225109 w 636190"/>
                  <a:gd name="connsiteY552" fmla="*/ 133703 h 601986"/>
                  <a:gd name="connsiteX553" fmla="*/ 225471 w 636190"/>
                  <a:gd name="connsiteY553" fmla="*/ 133737 h 601986"/>
                  <a:gd name="connsiteX554" fmla="*/ 226491 w 636190"/>
                  <a:gd name="connsiteY554" fmla="*/ 133573 h 601986"/>
                  <a:gd name="connsiteX555" fmla="*/ 226285 w 636190"/>
                  <a:gd name="connsiteY555" fmla="*/ 133436 h 601986"/>
                  <a:gd name="connsiteX556" fmla="*/ 226203 w 636190"/>
                  <a:gd name="connsiteY556" fmla="*/ 133251 h 601986"/>
                  <a:gd name="connsiteX557" fmla="*/ 226121 w 636190"/>
                  <a:gd name="connsiteY557" fmla="*/ 132984 h 601986"/>
                  <a:gd name="connsiteX558" fmla="*/ 226073 w 636190"/>
                  <a:gd name="connsiteY558" fmla="*/ 132861 h 601986"/>
                  <a:gd name="connsiteX559" fmla="*/ 225964 w 636190"/>
                  <a:gd name="connsiteY559" fmla="*/ 132649 h 601986"/>
                  <a:gd name="connsiteX560" fmla="*/ 226176 w 636190"/>
                  <a:gd name="connsiteY560" fmla="*/ 132314 h 601986"/>
                  <a:gd name="connsiteX561" fmla="*/ 226292 w 636190"/>
                  <a:gd name="connsiteY561" fmla="*/ 132328 h 601986"/>
                  <a:gd name="connsiteX562" fmla="*/ 229870 w 636190"/>
                  <a:gd name="connsiteY562" fmla="*/ 132519 h 601986"/>
                  <a:gd name="connsiteX563" fmla="*/ 231950 w 636190"/>
                  <a:gd name="connsiteY563" fmla="*/ 132594 h 601986"/>
                  <a:gd name="connsiteX564" fmla="*/ 232059 w 636190"/>
                  <a:gd name="connsiteY564" fmla="*/ 132246 h 601986"/>
                  <a:gd name="connsiteX565" fmla="*/ 232599 w 636190"/>
                  <a:gd name="connsiteY565" fmla="*/ 130583 h 601986"/>
                  <a:gd name="connsiteX566" fmla="*/ 232900 w 636190"/>
                  <a:gd name="connsiteY566" fmla="*/ 130570 h 601986"/>
                  <a:gd name="connsiteX567" fmla="*/ 235069 w 636190"/>
                  <a:gd name="connsiteY567" fmla="*/ 130460 h 601986"/>
                  <a:gd name="connsiteX568" fmla="*/ 239433 w 636190"/>
                  <a:gd name="connsiteY568" fmla="*/ 130248 h 601986"/>
                  <a:gd name="connsiteX569" fmla="*/ 239536 w 636190"/>
                  <a:gd name="connsiteY569" fmla="*/ 131000 h 601986"/>
                  <a:gd name="connsiteX570" fmla="*/ 240692 w 636190"/>
                  <a:gd name="connsiteY570" fmla="*/ 130802 h 601986"/>
                  <a:gd name="connsiteX571" fmla="*/ 243401 w 636190"/>
                  <a:gd name="connsiteY571" fmla="*/ 130399 h 601986"/>
                  <a:gd name="connsiteX572" fmla="*/ 244256 w 636190"/>
                  <a:gd name="connsiteY572" fmla="*/ 130227 h 601986"/>
                  <a:gd name="connsiteX573" fmla="*/ 245214 w 636190"/>
                  <a:gd name="connsiteY573" fmla="*/ 130036 h 601986"/>
                  <a:gd name="connsiteX574" fmla="*/ 249414 w 636190"/>
                  <a:gd name="connsiteY574" fmla="*/ 129229 h 601986"/>
                  <a:gd name="connsiteX575" fmla="*/ 249626 w 636190"/>
                  <a:gd name="connsiteY575" fmla="*/ 129188 h 601986"/>
                  <a:gd name="connsiteX576" fmla="*/ 249065 w 636190"/>
                  <a:gd name="connsiteY576" fmla="*/ 126089 h 601986"/>
                  <a:gd name="connsiteX577" fmla="*/ 251158 w 636190"/>
                  <a:gd name="connsiteY577" fmla="*/ 125453 h 601986"/>
                  <a:gd name="connsiteX578" fmla="*/ 251049 w 636190"/>
                  <a:gd name="connsiteY578" fmla="*/ 124844 h 601986"/>
                  <a:gd name="connsiteX579" fmla="*/ 254196 w 636190"/>
                  <a:gd name="connsiteY579" fmla="*/ 123961 h 601986"/>
                  <a:gd name="connsiteX580" fmla="*/ 256132 w 636190"/>
                  <a:gd name="connsiteY580" fmla="*/ 123414 h 601986"/>
                  <a:gd name="connsiteX581" fmla="*/ 256330 w 636190"/>
                  <a:gd name="connsiteY581" fmla="*/ 123366 h 601986"/>
                  <a:gd name="connsiteX582" fmla="*/ 258492 w 636190"/>
                  <a:gd name="connsiteY582" fmla="*/ 122744 h 601986"/>
                  <a:gd name="connsiteX583" fmla="*/ 258546 w 636190"/>
                  <a:gd name="connsiteY583" fmla="*/ 123038 h 601986"/>
                  <a:gd name="connsiteX584" fmla="*/ 260804 w 636190"/>
                  <a:gd name="connsiteY584" fmla="*/ 122949 h 601986"/>
                  <a:gd name="connsiteX585" fmla="*/ 260763 w 636190"/>
                  <a:gd name="connsiteY585" fmla="*/ 121957 h 601986"/>
                  <a:gd name="connsiteX586" fmla="*/ 260462 w 636190"/>
                  <a:gd name="connsiteY586" fmla="*/ 118749 h 601986"/>
                  <a:gd name="connsiteX587" fmla="*/ 260065 w 636190"/>
                  <a:gd name="connsiteY587" fmla="*/ 115513 h 601986"/>
                  <a:gd name="connsiteX588" fmla="*/ 259470 w 636190"/>
                  <a:gd name="connsiteY588" fmla="*/ 111155 h 601986"/>
                  <a:gd name="connsiteX589" fmla="*/ 258533 w 636190"/>
                  <a:gd name="connsiteY589" fmla="*/ 103685 h 601986"/>
                  <a:gd name="connsiteX590" fmla="*/ 258259 w 636190"/>
                  <a:gd name="connsiteY590" fmla="*/ 101729 h 601986"/>
                  <a:gd name="connsiteX591" fmla="*/ 257849 w 636190"/>
                  <a:gd name="connsiteY591" fmla="*/ 99985 h 601986"/>
                  <a:gd name="connsiteX592" fmla="*/ 256487 w 636190"/>
                  <a:gd name="connsiteY592" fmla="*/ 95080 h 601986"/>
                  <a:gd name="connsiteX593" fmla="*/ 252869 w 636190"/>
                  <a:gd name="connsiteY593" fmla="*/ 95791 h 601986"/>
                  <a:gd name="connsiteX594" fmla="*/ 249414 w 636190"/>
                  <a:gd name="connsiteY594" fmla="*/ 96407 h 601986"/>
                  <a:gd name="connsiteX595" fmla="*/ 249394 w 636190"/>
                  <a:gd name="connsiteY595" fmla="*/ 96304 h 601986"/>
                  <a:gd name="connsiteX596" fmla="*/ 248634 w 636190"/>
                  <a:gd name="connsiteY596" fmla="*/ 91967 h 601986"/>
                  <a:gd name="connsiteX597" fmla="*/ 248244 w 636190"/>
                  <a:gd name="connsiteY597" fmla="*/ 89799 h 601986"/>
                  <a:gd name="connsiteX598" fmla="*/ 247054 w 636190"/>
                  <a:gd name="connsiteY598" fmla="*/ 83211 h 601986"/>
                  <a:gd name="connsiteX599" fmla="*/ 247034 w 636190"/>
                  <a:gd name="connsiteY599" fmla="*/ 83081 h 601986"/>
                  <a:gd name="connsiteX600" fmla="*/ 247013 w 636190"/>
                  <a:gd name="connsiteY600" fmla="*/ 82999 h 601986"/>
                  <a:gd name="connsiteX601" fmla="*/ 243545 w 636190"/>
                  <a:gd name="connsiteY601" fmla="*/ 83533 h 601986"/>
                  <a:gd name="connsiteX602" fmla="*/ 243504 w 636190"/>
                  <a:gd name="connsiteY602" fmla="*/ 83533 h 601986"/>
                  <a:gd name="connsiteX603" fmla="*/ 243497 w 636190"/>
                  <a:gd name="connsiteY603" fmla="*/ 83423 h 601986"/>
                  <a:gd name="connsiteX604" fmla="*/ 243305 w 636190"/>
                  <a:gd name="connsiteY604" fmla="*/ 80488 h 601986"/>
                  <a:gd name="connsiteX605" fmla="*/ 243271 w 636190"/>
                  <a:gd name="connsiteY605" fmla="*/ 80235 h 601986"/>
                  <a:gd name="connsiteX606" fmla="*/ 243251 w 636190"/>
                  <a:gd name="connsiteY606" fmla="*/ 79798 h 601986"/>
                  <a:gd name="connsiteX607" fmla="*/ 243230 w 636190"/>
                  <a:gd name="connsiteY607" fmla="*/ 79346 h 601986"/>
                  <a:gd name="connsiteX608" fmla="*/ 243223 w 636190"/>
                  <a:gd name="connsiteY608" fmla="*/ 79141 h 601986"/>
                  <a:gd name="connsiteX609" fmla="*/ 243182 w 636190"/>
                  <a:gd name="connsiteY609" fmla="*/ 78771 h 601986"/>
                  <a:gd name="connsiteX610" fmla="*/ 243155 w 636190"/>
                  <a:gd name="connsiteY610" fmla="*/ 78450 h 601986"/>
                  <a:gd name="connsiteX611" fmla="*/ 243018 w 636190"/>
                  <a:gd name="connsiteY611" fmla="*/ 77232 h 601986"/>
                  <a:gd name="connsiteX612" fmla="*/ 243004 w 636190"/>
                  <a:gd name="connsiteY612" fmla="*/ 76979 h 601986"/>
                  <a:gd name="connsiteX613" fmla="*/ 242902 w 636190"/>
                  <a:gd name="connsiteY613" fmla="*/ 76493 h 601986"/>
                  <a:gd name="connsiteX614" fmla="*/ 242861 w 636190"/>
                  <a:gd name="connsiteY614" fmla="*/ 75980 h 601986"/>
                  <a:gd name="connsiteX615" fmla="*/ 242833 w 636190"/>
                  <a:gd name="connsiteY615" fmla="*/ 75556 h 601986"/>
                  <a:gd name="connsiteX616" fmla="*/ 242792 w 636190"/>
                  <a:gd name="connsiteY616" fmla="*/ 75201 h 601986"/>
                  <a:gd name="connsiteX617" fmla="*/ 242751 w 636190"/>
                  <a:gd name="connsiteY617" fmla="*/ 74927 h 601986"/>
                  <a:gd name="connsiteX618" fmla="*/ 242601 w 636190"/>
                  <a:gd name="connsiteY618" fmla="*/ 74092 h 601986"/>
                  <a:gd name="connsiteX619" fmla="*/ 242519 w 636190"/>
                  <a:gd name="connsiteY619" fmla="*/ 73736 h 601986"/>
                  <a:gd name="connsiteX620" fmla="*/ 242505 w 636190"/>
                  <a:gd name="connsiteY620" fmla="*/ 73374 h 601986"/>
                  <a:gd name="connsiteX621" fmla="*/ 242491 w 636190"/>
                  <a:gd name="connsiteY621" fmla="*/ 73100 h 601986"/>
                  <a:gd name="connsiteX622" fmla="*/ 242477 w 636190"/>
                  <a:gd name="connsiteY622" fmla="*/ 72957 h 601986"/>
                  <a:gd name="connsiteX623" fmla="*/ 242437 w 636190"/>
                  <a:gd name="connsiteY623" fmla="*/ 72676 h 601986"/>
                  <a:gd name="connsiteX624" fmla="*/ 242416 w 636190"/>
                  <a:gd name="connsiteY624" fmla="*/ 72423 h 601986"/>
                  <a:gd name="connsiteX625" fmla="*/ 242361 w 636190"/>
                  <a:gd name="connsiteY625" fmla="*/ 72067 h 601986"/>
                  <a:gd name="connsiteX626" fmla="*/ 242313 w 636190"/>
                  <a:gd name="connsiteY626" fmla="*/ 71794 h 601986"/>
                  <a:gd name="connsiteX627" fmla="*/ 242245 w 636190"/>
                  <a:gd name="connsiteY627" fmla="*/ 71383 h 601986"/>
                  <a:gd name="connsiteX628" fmla="*/ 242190 w 636190"/>
                  <a:gd name="connsiteY628" fmla="*/ 71151 h 601986"/>
                  <a:gd name="connsiteX629" fmla="*/ 242163 w 636190"/>
                  <a:gd name="connsiteY629" fmla="*/ 71069 h 601986"/>
                  <a:gd name="connsiteX630" fmla="*/ 242088 w 636190"/>
                  <a:gd name="connsiteY630" fmla="*/ 70925 h 601986"/>
                  <a:gd name="connsiteX631" fmla="*/ 242040 w 636190"/>
                  <a:gd name="connsiteY631" fmla="*/ 70911 h 601986"/>
                  <a:gd name="connsiteX632" fmla="*/ 241917 w 636190"/>
                  <a:gd name="connsiteY632" fmla="*/ 70959 h 601986"/>
                  <a:gd name="connsiteX633" fmla="*/ 241075 w 636190"/>
                  <a:gd name="connsiteY633" fmla="*/ 71329 h 601986"/>
                  <a:gd name="connsiteX634" fmla="*/ 240692 w 636190"/>
                  <a:gd name="connsiteY634" fmla="*/ 71452 h 601986"/>
                  <a:gd name="connsiteX635" fmla="*/ 240507 w 636190"/>
                  <a:gd name="connsiteY635" fmla="*/ 71513 h 601986"/>
                  <a:gd name="connsiteX636" fmla="*/ 240336 w 636190"/>
                  <a:gd name="connsiteY636" fmla="*/ 71602 h 601986"/>
                  <a:gd name="connsiteX637" fmla="*/ 240022 w 636190"/>
                  <a:gd name="connsiteY637" fmla="*/ 71705 h 601986"/>
                  <a:gd name="connsiteX638" fmla="*/ 239796 w 636190"/>
                  <a:gd name="connsiteY638" fmla="*/ 71794 h 601986"/>
                  <a:gd name="connsiteX639" fmla="*/ 239659 w 636190"/>
                  <a:gd name="connsiteY639" fmla="*/ 71814 h 601986"/>
                  <a:gd name="connsiteX640" fmla="*/ 239502 w 636190"/>
                  <a:gd name="connsiteY640" fmla="*/ 71903 h 601986"/>
                  <a:gd name="connsiteX641" fmla="*/ 239324 w 636190"/>
                  <a:gd name="connsiteY641" fmla="*/ 71937 h 601986"/>
                  <a:gd name="connsiteX642" fmla="*/ 239139 w 636190"/>
                  <a:gd name="connsiteY642" fmla="*/ 71910 h 601986"/>
                  <a:gd name="connsiteX643" fmla="*/ 239091 w 636190"/>
                  <a:gd name="connsiteY643" fmla="*/ 71650 h 601986"/>
                  <a:gd name="connsiteX644" fmla="*/ 239057 w 636190"/>
                  <a:gd name="connsiteY644" fmla="*/ 71151 h 601986"/>
                  <a:gd name="connsiteX645" fmla="*/ 239044 w 636190"/>
                  <a:gd name="connsiteY645" fmla="*/ 70932 h 601986"/>
                  <a:gd name="connsiteX646" fmla="*/ 238968 w 636190"/>
                  <a:gd name="connsiteY646" fmla="*/ 70706 h 601986"/>
                  <a:gd name="connsiteX647" fmla="*/ 238893 w 636190"/>
                  <a:gd name="connsiteY647" fmla="*/ 70474 h 601986"/>
                  <a:gd name="connsiteX648" fmla="*/ 238825 w 636190"/>
                  <a:gd name="connsiteY648" fmla="*/ 70002 h 601986"/>
                  <a:gd name="connsiteX649" fmla="*/ 238783 w 636190"/>
                  <a:gd name="connsiteY649" fmla="*/ 69660 h 601986"/>
                  <a:gd name="connsiteX650" fmla="*/ 238578 w 636190"/>
                  <a:gd name="connsiteY650" fmla="*/ 68927 h 601986"/>
                  <a:gd name="connsiteX651" fmla="*/ 238441 w 636190"/>
                  <a:gd name="connsiteY651" fmla="*/ 68305 h 601986"/>
                  <a:gd name="connsiteX652" fmla="*/ 238264 w 636190"/>
                  <a:gd name="connsiteY652" fmla="*/ 67552 h 601986"/>
                  <a:gd name="connsiteX653" fmla="*/ 238216 w 636190"/>
                  <a:gd name="connsiteY653" fmla="*/ 67251 h 601986"/>
                  <a:gd name="connsiteX654" fmla="*/ 238113 w 636190"/>
                  <a:gd name="connsiteY654" fmla="*/ 66855 h 601986"/>
                  <a:gd name="connsiteX655" fmla="*/ 238058 w 636190"/>
                  <a:gd name="connsiteY655" fmla="*/ 66574 h 601986"/>
                  <a:gd name="connsiteX656" fmla="*/ 237744 w 636190"/>
                  <a:gd name="connsiteY656" fmla="*/ 66082 h 601986"/>
                  <a:gd name="connsiteX657" fmla="*/ 237381 w 636190"/>
                  <a:gd name="connsiteY657" fmla="*/ 65220 h 601986"/>
                  <a:gd name="connsiteX658" fmla="*/ 237299 w 636190"/>
                  <a:gd name="connsiteY658" fmla="*/ 64973 h 601986"/>
                  <a:gd name="connsiteX659" fmla="*/ 237183 w 636190"/>
                  <a:gd name="connsiteY659" fmla="*/ 64549 h 601986"/>
                  <a:gd name="connsiteX660" fmla="*/ 237107 w 636190"/>
                  <a:gd name="connsiteY660" fmla="*/ 64337 h 601986"/>
                  <a:gd name="connsiteX661" fmla="*/ 237087 w 636190"/>
                  <a:gd name="connsiteY661" fmla="*/ 64242 h 601986"/>
                  <a:gd name="connsiteX662" fmla="*/ 239132 w 636190"/>
                  <a:gd name="connsiteY662" fmla="*/ 63619 h 601986"/>
                  <a:gd name="connsiteX663" fmla="*/ 239645 w 636190"/>
                  <a:gd name="connsiteY663" fmla="*/ 63434 h 601986"/>
                  <a:gd name="connsiteX664" fmla="*/ 239864 w 636190"/>
                  <a:gd name="connsiteY664" fmla="*/ 63359 h 601986"/>
                  <a:gd name="connsiteX665" fmla="*/ 240056 w 636190"/>
                  <a:gd name="connsiteY665" fmla="*/ 63284 h 601986"/>
                  <a:gd name="connsiteX666" fmla="*/ 240343 w 636190"/>
                  <a:gd name="connsiteY666" fmla="*/ 63140 h 601986"/>
                  <a:gd name="connsiteX667" fmla="*/ 240391 w 636190"/>
                  <a:gd name="connsiteY667" fmla="*/ 63058 h 601986"/>
                  <a:gd name="connsiteX668" fmla="*/ 240384 w 636190"/>
                  <a:gd name="connsiteY668" fmla="*/ 63024 h 601986"/>
                  <a:gd name="connsiteX669" fmla="*/ 240220 w 636190"/>
                  <a:gd name="connsiteY669" fmla="*/ 62737 h 601986"/>
                  <a:gd name="connsiteX670" fmla="*/ 240104 w 636190"/>
                  <a:gd name="connsiteY670" fmla="*/ 62518 h 601986"/>
                  <a:gd name="connsiteX671" fmla="*/ 240028 w 636190"/>
                  <a:gd name="connsiteY671" fmla="*/ 62326 h 601986"/>
                  <a:gd name="connsiteX672" fmla="*/ 239981 w 636190"/>
                  <a:gd name="connsiteY672" fmla="*/ 62176 h 601986"/>
                  <a:gd name="connsiteX673" fmla="*/ 239488 w 636190"/>
                  <a:gd name="connsiteY673" fmla="*/ 60301 h 601986"/>
                  <a:gd name="connsiteX674" fmla="*/ 239413 w 636190"/>
                  <a:gd name="connsiteY674" fmla="*/ 59952 h 601986"/>
                  <a:gd name="connsiteX675" fmla="*/ 239365 w 636190"/>
                  <a:gd name="connsiteY675" fmla="*/ 59740 h 601986"/>
                  <a:gd name="connsiteX676" fmla="*/ 239317 w 636190"/>
                  <a:gd name="connsiteY676" fmla="*/ 59556 h 601986"/>
                  <a:gd name="connsiteX677" fmla="*/ 239255 w 636190"/>
                  <a:gd name="connsiteY677" fmla="*/ 59350 h 601986"/>
                  <a:gd name="connsiteX678" fmla="*/ 239132 w 636190"/>
                  <a:gd name="connsiteY678" fmla="*/ 58995 h 601986"/>
                  <a:gd name="connsiteX679" fmla="*/ 239030 w 636190"/>
                  <a:gd name="connsiteY679" fmla="*/ 58646 h 601986"/>
                  <a:gd name="connsiteX680" fmla="*/ 238982 w 636190"/>
                  <a:gd name="connsiteY680" fmla="*/ 58427 h 601986"/>
                  <a:gd name="connsiteX681" fmla="*/ 238968 w 636190"/>
                  <a:gd name="connsiteY681" fmla="*/ 58222 h 601986"/>
                  <a:gd name="connsiteX682" fmla="*/ 238934 w 636190"/>
                  <a:gd name="connsiteY682" fmla="*/ 57907 h 601986"/>
                  <a:gd name="connsiteX683" fmla="*/ 238886 w 636190"/>
                  <a:gd name="connsiteY683" fmla="*/ 57613 h 601986"/>
                  <a:gd name="connsiteX684" fmla="*/ 238866 w 636190"/>
                  <a:gd name="connsiteY684" fmla="*/ 57387 h 601986"/>
                  <a:gd name="connsiteX685" fmla="*/ 238831 w 636190"/>
                  <a:gd name="connsiteY685" fmla="*/ 57059 h 601986"/>
                  <a:gd name="connsiteX686" fmla="*/ 238770 w 636190"/>
                  <a:gd name="connsiteY686" fmla="*/ 56812 h 601986"/>
                  <a:gd name="connsiteX687" fmla="*/ 238736 w 636190"/>
                  <a:gd name="connsiteY687" fmla="*/ 56580 h 601986"/>
                  <a:gd name="connsiteX688" fmla="*/ 238715 w 636190"/>
                  <a:gd name="connsiteY688" fmla="*/ 56471 h 601986"/>
                  <a:gd name="connsiteX689" fmla="*/ 238729 w 636190"/>
                  <a:gd name="connsiteY689" fmla="*/ 56361 h 601986"/>
                  <a:gd name="connsiteX690" fmla="*/ 238838 w 636190"/>
                  <a:gd name="connsiteY690" fmla="*/ 56300 h 601986"/>
                  <a:gd name="connsiteX691" fmla="*/ 239433 w 636190"/>
                  <a:gd name="connsiteY691" fmla="*/ 56169 h 601986"/>
                  <a:gd name="connsiteX692" fmla="*/ 239420 w 636190"/>
                  <a:gd name="connsiteY692" fmla="*/ 56122 h 601986"/>
                  <a:gd name="connsiteX693" fmla="*/ 239474 w 636190"/>
                  <a:gd name="connsiteY693" fmla="*/ 56108 h 601986"/>
                  <a:gd name="connsiteX694" fmla="*/ 239433 w 636190"/>
                  <a:gd name="connsiteY694" fmla="*/ 55889 h 601986"/>
                  <a:gd name="connsiteX695" fmla="*/ 239563 w 636190"/>
                  <a:gd name="connsiteY695" fmla="*/ 55971 h 601986"/>
                  <a:gd name="connsiteX696" fmla="*/ 242101 w 636190"/>
                  <a:gd name="connsiteY696" fmla="*/ 55342 h 601986"/>
                  <a:gd name="connsiteX697" fmla="*/ 243517 w 636190"/>
                  <a:gd name="connsiteY697" fmla="*/ 54966 h 601986"/>
                  <a:gd name="connsiteX698" fmla="*/ 244632 w 636190"/>
                  <a:gd name="connsiteY698" fmla="*/ 54664 h 601986"/>
                  <a:gd name="connsiteX699" fmla="*/ 246178 w 636190"/>
                  <a:gd name="connsiteY699" fmla="*/ 53987 h 601986"/>
                  <a:gd name="connsiteX700" fmla="*/ 248935 w 636190"/>
                  <a:gd name="connsiteY700" fmla="*/ 52749 h 601986"/>
                  <a:gd name="connsiteX701" fmla="*/ 249763 w 636190"/>
                  <a:gd name="connsiteY701" fmla="*/ 52380 h 601986"/>
                  <a:gd name="connsiteX702" fmla="*/ 250235 w 636190"/>
                  <a:gd name="connsiteY702" fmla="*/ 52168 h 601986"/>
                  <a:gd name="connsiteX703" fmla="*/ 251453 w 636190"/>
                  <a:gd name="connsiteY703" fmla="*/ 51607 h 601986"/>
                  <a:gd name="connsiteX704" fmla="*/ 252294 w 636190"/>
                  <a:gd name="connsiteY704" fmla="*/ 51224 h 601986"/>
                  <a:gd name="connsiteX705" fmla="*/ 253984 w 636190"/>
                  <a:gd name="connsiteY705" fmla="*/ 50464 h 601986"/>
                  <a:gd name="connsiteX706" fmla="*/ 254305 w 636190"/>
                  <a:gd name="connsiteY706" fmla="*/ 50321 h 601986"/>
                  <a:gd name="connsiteX707" fmla="*/ 254688 w 636190"/>
                  <a:gd name="connsiteY707" fmla="*/ 50150 h 601986"/>
                  <a:gd name="connsiteX708" fmla="*/ 255064 w 636190"/>
                  <a:gd name="connsiteY708" fmla="*/ 49979 h 601986"/>
                  <a:gd name="connsiteX709" fmla="*/ 257165 w 636190"/>
                  <a:gd name="connsiteY709" fmla="*/ 49035 h 601986"/>
                  <a:gd name="connsiteX710" fmla="*/ 258594 w 636190"/>
                  <a:gd name="connsiteY710" fmla="*/ 48323 h 601986"/>
                  <a:gd name="connsiteX711" fmla="*/ 259935 w 636190"/>
                  <a:gd name="connsiteY711" fmla="*/ 47728 h 601986"/>
                  <a:gd name="connsiteX712" fmla="*/ 261399 w 636190"/>
                  <a:gd name="connsiteY712" fmla="*/ 47194 h 601986"/>
                  <a:gd name="connsiteX713" fmla="*/ 262001 w 636190"/>
                  <a:gd name="connsiteY713" fmla="*/ 46921 h 601986"/>
                  <a:gd name="connsiteX714" fmla="*/ 262562 w 636190"/>
                  <a:gd name="connsiteY714" fmla="*/ 46668 h 601986"/>
                  <a:gd name="connsiteX715" fmla="*/ 263397 w 636190"/>
                  <a:gd name="connsiteY715" fmla="*/ 46291 h 601986"/>
                  <a:gd name="connsiteX716" fmla="*/ 264204 w 636190"/>
                  <a:gd name="connsiteY716" fmla="*/ 45963 h 601986"/>
                  <a:gd name="connsiteX717" fmla="*/ 265367 w 636190"/>
                  <a:gd name="connsiteY717" fmla="*/ 45471 h 601986"/>
                  <a:gd name="connsiteX718" fmla="*/ 266249 w 636190"/>
                  <a:gd name="connsiteY718" fmla="*/ 45101 h 601986"/>
                  <a:gd name="connsiteX719" fmla="*/ 266988 w 636190"/>
                  <a:gd name="connsiteY719" fmla="*/ 44793 h 601986"/>
                  <a:gd name="connsiteX720" fmla="*/ 267241 w 636190"/>
                  <a:gd name="connsiteY720" fmla="*/ 44691 h 601986"/>
                  <a:gd name="connsiteX721" fmla="*/ 267262 w 636190"/>
                  <a:gd name="connsiteY721" fmla="*/ 44786 h 601986"/>
                  <a:gd name="connsiteX722" fmla="*/ 267357 w 636190"/>
                  <a:gd name="connsiteY722" fmla="*/ 44752 h 601986"/>
                  <a:gd name="connsiteX723" fmla="*/ 268041 w 636190"/>
                  <a:gd name="connsiteY723" fmla="*/ 48460 h 601986"/>
                  <a:gd name="connsiteX724" fmla="*/ 268390 w 636190"/>
                  <a:gd name="connsiteY724" fmla="*/ 50382 h 601986"/>
                  <a:gd name="connsiteX725" fmla="*/ 268767 w 636190"/>
                  <a:gd name="connsiteY725" fmla="*/ 52359 h 601986"/>
                  <a:gd name="connsiteX726" fmla="*/ 269375 w 636190"/>
                  <a:gd name="connsiteY726" fmla="*/ 57421 h 601986"/>
                  <a:gd name="connsiteX727" fmla="*/ 269724 w 636190"/>
                  <a:gd name="connsiteY727" fmla="*/ 60171 h 601986"/>
                  <a:gd name="connsiteX728" fmla="*/ 270100 w 636190"/>
                  <a:gd name="connsiteY728" fmla="*/ 63133 h 601986"/>
                  <a:gd name="connsiteX729" fmla="*/ 270128 w 636190"/>
                  <a:gd name="connsiteY729" fmla="*/ 63325 h 601986"/>
                  <a:gd name="connsiteX730" fmla="*/ 270148 w 636190"/>
                  <a:gd name="connsiteY730" fmla="*/ 63475 h 601986"/>
                  <a:gd name="connsiteX731" fmla="*/ 270559 w 636190"/>
                  <a:gd name="connsiteY731" fmla="*/ 66732 h 601986"/>
                  <a:gd name="connsiteX732" fmla="*/ 270887 w 636190"/>
                  <a:gd name="connsiteY732" fmla="*/ 70248 h 601986"/>
                  <a:gd name="connsiteX733" fmla="*/ 271209 w 636190"/>
                  <a:gd name="connsiteY733" fmla="*/ 73230 h 601986"/>
                  <a:gd name="connsiteX734" fmla="*/ 272317 w 636190"/>
                  <a:gd name="connsiteY734" fmla="*/ 73531 h 601986"/>
                  <a:gd name="connsiteX735" fmla="*/ 272700 w 636190"/>
                  <a:gd name="connsiteY735" fmla="*/ 73593 h 601986"/>
                  <a:gd name="connsiteX736" fmla="*/ 273411 w 636190"/>
                  <a:gd name="connsiteY736" fmla="*/ 73388 h 601986"/>
                  <a:gd name="connsiteX737" fmla="*/ 274780 w 636190"/>
                  <a:gd name="connsiteY737" fmla="*/ 73066 h 601986"/>
                  <a:gd name="connsiteX738" fmla="*/ 275094 w 636190"/>
                  <a:gd name="connsiteY738" fmla="*/ 72792 h 601986"/>
                  <a:gd name="connsiteX739" fmla="*/ 276045 w 636190"/>
                  <a:gd name="connsiteY739" fmla="*/ 72635 h 601986"/>
                  <a:gd name="connsiteX740" fmla="*/ 277133 w 636190"/>
                  <a:gd name="connsiteY740" fmla="*/ 72430 h 601986"/>
                  <a:gd name="connsiteX741" fmla="*/ 277824 w 636190"/>
                  <a:gd name="connsiteY741" fmla="*/ 72020 h 601986"/>
                  <a:gd name="connsiteX742" fmla="*/ 278398 w 636190"/>
                  <a:gd name="connsiteY742" fmla="*/ 71329 h 601986"/>
                  <a:gd name="connsiteX743" fmla="*/ 279821 w 636190"/>
                  <a:gd name="connsiteY743" fmla="*/ 69831 h 601986"/>
                  <a:gd name="connsiteX744" fmla="*/ 281928 w 636190"/>
                  <a:gd name="connsiteY744" fmla="*/ 69037 h 601986"/>
                  <a:gd name="connsiteX745" fmla="*/ 283187 w 636190"/>
                  <a:gd name="connsiteY745" fmla="*/ 68709 h 601986"/>
                  <a:gd name="connsiteX746" fmla="*/ 284630 w 636190"/>
                  <a:gd name="connsiteY746" fmla="*/ 69105 h 601986"/>
                  <a:gd name="connsiteX747" fmla="*/ 286361 w 636190"/>
                  <a:gd name="connsiteY747" fmla="*/ 69133 h 601986"/>
                  <a:gd name="connsiteX748" fmla="*/ 289569 w 636190"/>
                  <a:gd name="connsiteY748" fmla="*/ 68059 h 601986"/>
                  <a:gd name="connsiteX749" fmla="*/ 292696 w 636190"/>
                  <a:gd name="connsiteY749" fmla="*/ 68072 h 601986"/>
                  <a:gd name="connsiteX750" fmla="*/ 292860 w 636190"/>
                  <a:gd name="connsiteY750" fmla="*/ 68627 h 601986"/>
                  <a:gd name="connsiteX751" fmla="*/ 294659 w 636190"/>
                  <a:gd name="connsiteY751" fmla="*/ 68585 h 601986"/>
                  <a:gd name="connsiteX752" fmla="*/ 296266 w 636190"/>
                  <a:gd name="connsiteY752" fmla="*/ 68592 h 601986"/>
                  <a:gd name="connsiteX753" fmla="*/ 299338 w 636190"/>
                  <a:gd name="connsiteY753" fmla="*/ 68709 h 601986"/>
                  <a:gd name="connsiteX754" fmla="*/ 302225 w 636190"/>
                  <a:gd name="connsiteY754" fmla="*/ 68838 h 601986"/>
                  <a:gd name="connsiteX755" fmla="*/ 302635 w 636190"/>
                  <a:gd name="connsiteY755" fmla="*/ 68832 h 601986"/>
                  <a:gd name="connsiteX756" fmla="*/ 303128 w 636190"/>
                  <a:gd name="connsiteY756" fmla="*/ 68175 h 601986"/>
                  <a:gd name="connsiteX757" fmla="*/ 303545 w 636190"/>
                  <a:gd name="connsiteY757" fmla="*/ 67313 h 601986"/>
                  <a:gd name="connsiteX758" fmla="*/ 303620 w 636190"/>
                  <a:gd name="connsiteY758" fmla="*/ 67176 h 601986"/>
                  <a:gd name="connsiteX759" fmla="*/ 303695 w 636190"/>
                  <a:gd name="connsiteY759" fmla="*/ 67183 h 601986"/>
                  <a:gd name="connsiteX760" fmla="*/ 303648 w 636190"/>
                  <a:gd name="connsiteY760" fmla="*/ 67204 h 601986"/>
                  <a:gd name="connsiteX761" fmla="*/ 303634 w 636190"/>
                  <a:gd name="connsiteY761" fmla="*/ 67224 h 601986"/>
                  <a:gd name="connsiteX762" fmla="*/ 303607 w 636190"/>
                  <a:gd name="connsiteY762" fmla="*/ 67258 h 601986"/>
                  <a:gd name="connsiteX763" fmla="*/ 303607 w 636190"/>
                  <a:gd name="connsiteY763" fmla="*/ 67340 h 601986"/>
                  <a:gd name="connsiteX764" fmla="*/ 303798 w 636190"/>
                  <a:gd name="connsiteY764" fmla="*/ 67313 h 601986"/>
                  <a:gd name="connsiteX765" fmla="*/ 304277 w 636190"/>
                  <a:gd name="connsiteY765" fmla="*/ 67053 h 601986"/>
                  <a:gd name="connsiteX766" fmla="*/ 305112 w 636190"/>
                  <a:gd name="connsiteY766" fmla="*/ 66896 h 601986"/>
                  <a:gd name="connsiteX767" fmla="*/ 306172 w 636190"/>
                  <a:gd name="connsiteY767" fmla="*/ 66773 h 601986"/>
                  <a:gd name="connsiteX768" fmla="*/ 306918 w 636190"/>
                  <a:gd name="connsiteY768" fmla="*/ 66656 h 601986"/>
                  <a:gd name="connsiteX769" fmla="*/ 306883 w 636190"/>
                  <a:gd name="connsiteY769" fmla="*/ 67108 h 601986"/>
                  <a:gd name="connsiteX770" fmla="*/ 307355 w 636190"/>
                  <a:gd name="connsiteY770" fmla="*/ 67669 h 601986"/>
                  <a:gd name="connsiteX771" fmla="*/ 307807 w 636190"/>
                  <a:gd name="connsiteY771" fmla="*/ 68565 h 601986"/>
                  <a:gd name="connsiteX772" fmla="*/ 308053 w 636190"/>
                  <a:gd name="connsiteY772" fmla="*/ 69393 h 601986"/>
                  <a:gd name="connsiteX773" fmla="*/ 308101 w 636190"/>
                  <a:gd name="connsiteY773" fmla="*/ 69516 h 601986"/>
                  <a:gd name="connsiteX774" fmla="*/ 308593 w 636190"/>
                  <a:gd name="connsiteY774" fmla="*/ 69824 h 601986"/>
                  <a:gd name="connsiteX775" fmla="*/ 308860 w 636190"/>
                  <a:gd name="connsiteY775" fmla="*/ 69933 h 601986"/>
                  <a:gd name="connsiteX776" fmla="*/ 309278 w 636190"/>
                  <a:gd name="connsiteY776" fmla="*/ 69954 h 601986"/>
                  <a:gd name="connsiteX777" fmla="*/ 310379 w 636190"/>
                  <a:gd name="connsiteY777" fmla="*/ 70159 h 601986"/>
                  <a:gd name="connsiteX778" fmla="*/ 312199 w 636190"/>
                  <a:gd name="connsiteY778" fmla="*/ 70487 h 601986"/>
                  <a:gd name="connsiteX779" fmla="*/ 313977 w 636190"/>
                  <a:gd name="connsiteY779" fmla="*/ 70761 h 601986"/>
                  <a:gd name="connsiteX780" fmla="*/ 314641 w 636190"/>
                  <a:gd name="connsiteY780" fmla="*/ 70870 h 601986"/>
                  <a:gd name="connsiteX781" fmla="*/ 315338 w 636190"/>
                  <a:gd name="connsiteY781" fmla="*/ 71014 h 601986"/>
                  <a:gd name="connsiteX782" fmla="*/ 315858 w 636190"/>
                  <a:gd name="connsiteY782" fmla="*/ 71069 h 601986"/>
                  <a:gd name="connsiteX783" fmla="*/ 316043 w 636190"/>
                  <a:gd name="connsiteY783" fmla="*/ 71192 h 601986"/>
                  <a:gd name="connsiteX784" fmla="*/ 316125 w 636190"/>
                  <a:gd name="connsiteY784" fmla="*/ 71383 h 601986"/>
                  <a:gd name="connsiteX785" fmla="*/ 316139 w 636190"/>
                  <a:gd name="connsiteY785" fmla="*/ 71465 h 601986"/>
                  <a:gd name="connsiteX786" fmla="*/ 316166 w 636190"/>
                  <a:gd name="connsiteY786" fmla="*/ 71520 h 601986"/>
                  <a:gd name="connsiteX787" fmla="*/ 316529 w 636190"/>
                  <a:gd name="connsiteY787" fmla="*/ 71336 h 601986"/>
                  <a:gd name="connsiteX788" fmla="*/ 316686 w 636190"/>
                  <a:gd name="connsiteY788" fmla="*/ 71294 h 601986"/>
                  <a:gd name="connsiteX789" fmla="*/ 316802 w 636190"/>
                  <a:gd name="connsiteY789" fmla="*/ 71281 h 601986"/>
                  <a:gd name="connsiteX790" fmla="*/ 316919 w 636190"/>
                  <a:gd name="connsiteY790" fmla="*/ 71294 h 601986"/>
                  <a:gd name="connsiteX791" fmla="*/ 317076 w 636190"/>
                  <a:gd name="connsiteY791" fmla="*/ 71301 h 601986"/>
                  <a:gd name="connsiteX792" fmla="*/ 317452 w 636190"/>
                  <a:gd name="connsiteY792" fmla="*/ 71397 h 601986"/>
                  <a:gd name="connsiteX793" fmla="*/ 317548 w 636190"/>
                  <a:gd name="connsiteY793" fmla="*/ 71418 h 601986"/>
                  <a:gd name="connsiteX794" fmla="*/ 317623 w 636190"/>
                  <a:gd name="connsiteY794" fmla="*/ 71424 h 601986"/>
                  <a:gd name="connsiteX795" fmla="*/ 317712 w 636190"/>
                  <a:gd name="connsiteY795" fmla="*/ 71424 h 601986"/>
                  <a:gd name="connsiteX796" fmla="*/ 317869 w 636190"/>
                  <a:gd name="connsiteY796" fmla="*/ 71376 h 601986"/>
                  <a:gd name="connsiteX797" fmla="*/ 317986 w 636190"/>
                  <a:gd name="connsiteY797" fmla="*/ 71281 h 601986"/>
                  <a:gd name="connsiteX798" fmla="*/ 318123 w 636190"/>
                  <a:gd name="connsiteY798" fmla="*/ 71034 h 601986"/>
                  <a:gd name="connsiteX799" fmla="*/ 318143 w 636190"/>
                  <a:gd name="connsiteY799" fmla="*/ 71014 h 601986"/>
                  <a:gd name="connsiteX800" fmla="*/ 318177 w 636190"/>
                  <a:gd name="connsiteY800" fmla="*/ 70946 h 601986"/>
                  <a:gd name="connsiteX801" fmla="*/ 318225 w 636190"/>
                  <a:gd name="connsiteY801" fmla="*/ 70877 h 601986"/>
                  <a:gd name="connsiteX802" fmla="*/ 318280 w 636190"/>
                  <a:gd name="connsiteY802" fmla="*/ 70809 h 601986"/>
                  <a:gd name="connsiteX803" fmla="*/ 318328 w 636190"/>
                  <a:gd name="connsiteY803" fmla="*/ 70754 h 601986"/>
                  <a:gd name="connsiteX804" fmla="*/ 318383 w 636190"/>
                  <a:gd name="connsiteY804" fmla="*/ 70706 h 601986"/>
                  <a:gd name="connsiteX805" fmla="*/ 318506 w 636190"/>
                  <a:gd name="connsiteY805" fmla="*/ 70617 h 601986"/>
                  <a:gd name="connsiteX806" fmla="*/ 318622 w 636190"/>
                  <a:gd name="connsiteY806" fmla="*/ 70556 h 601986"/>
                  <a:gd name="connsiteX807" fmla="*/ 318998 w 636190"/>
                  <a:gd name="connsiteY807" fmla="*/ 70426 h 601986"/>
                  <a:gd name="connsiteX808" fmla="*/ 319039 w 636190"/>
                  <a:gd name="connsiteY808" fmla="*/ 70426 h 601986"/>
                  <a:gd name="connsiteX809" fmla="*/ 319080 w 636190"/>
                  <a:gd name="connsiteY809" fmla="*/ 70419 h 601986"/>
                  <a:gd name="connsiteX810" fmla="*/ 319115 w 636190"/>
                  <a:gd name="connsiteY810" fmla="*/ 70405 h 601986"/>
                  <a:gd name="connsiteX811" fmla="*/ 319149 w 636190"/>
                  <a:gd name="connsiteY811" fmla="*/ 70385 h 601986"/>
                  <a:gd name="connsiteX812" fmla="*/ 319176 w 636190"/>
                  <a:gd name="connsiteY812" fmla="*/ 70364 h 601986"/>
                  <a:gd name="connsiteX813" fmla="*/ 319203 w 636190"/>
                  <a:gd name="connsiteY813" fmla="*/ 70343 h 601986"/>
                  <a:gd name="connsiteX814" fmla="*/ 319258 w 636190"/>
                  <a:gd name="connsiteY814" fmla="*/ 70289 h 601986"/>
                  <a:gd name="connsiteX815" fmla="*/ 319272 w 636190"/>
                  <a:gd name="connsiteY815" fmla="*/ 70268 h 601986"/>
                  <a:gd name="connsiteX816" fmla="*/ 319292 w 636190"/>
                  <a:gd name="connsiteY816" fmla="*/ 70234 h 601986"/>
                  <a:gd name="connsiteX817" fmla="*/ 319313 w 636190"/>
                  <a:gd name="connsiteY817" fmla="*/ 70193 h 601986"/>
                  <a:gd name="connsiteX818" fmla="*/ 319327 w 636190"/>
                  <a:gd name="connsiteY818" fmla="*/ 70152 h 601986"/>
                  <a:gd name="connsiteX819" fmla="*/ 319340 w 636190"/>
                  <a:gd name="connsiteY819" fmla="*/ 70111 h 601986"/>
                  <a:gd name="connsiteX820" fmla="*/ 319354 w 636190"/>
                  <a:gd name="connsiteY820" fmla="*/ 70070 h 601986"/>
                  <a:gd name="connsiteX821" fmla="*/ 319361 w 636190"/>
                  <a:gd name="connsiteY821" fmla="*/ 70008 h 601986"/>
                  <a:gd name="connsiteX822" fmla="*/ 319354 w 636190"/>
                  <a:gd name="connsiteY822" fmla="*/ 69735 h 601986"/>
                  <a:gd name="connsiteX823" fmla="*/ 319354 w 636190"/>
                  <a:gd name="connsiteY823" fmla="*/ 69714 h 601986"/>
                  <a:gd name="connsiteX824" fmla="*/ 319368 w 636190"/>
                  <a:gd name="connsiteY824" fmla="*/ 69694 h 601986"/>
                  <a:gd name="connsiteX825" fmla="*/ 319381 w 636190"/>
                  <a:gd name="connsiteY825" fmla="*/ 69687 h 601986"/>
                  <a:gd name="connsiteX826" fmla="*/ 319416 w 636190"/>
                  <a:gd name="connsiteY826" fmla="*/ 69673 h 601986"/>
                  <a:gd name="connsiteX827" fmla="*/ 319436 w 636190"/>
                  <a:gd name="connsiteY827" fmla="*/ 69666 h 601986"/>
                  <a:gd name="connsiteX828" fmla="*/ 319498 w 636190"/>
                  <a:gd name="connsiteY828" fmla="*/ 69660 h 601986"/>
                  <a:gd name="connsiteX829" fmla="*/ 319525 w 636190"/>
                  <a:gd name="connsiteY829" fmla="*/ 69666 h 601986"/>
                  <a:gd name="connsiteX830" fmla="*/ 319552 w 636190"/>
                  <a:gd name="connsiteY830" fmla="*/ 69680 h 601986"/>
                  <a:gd name="connsiteX831" fmla="*/ 319587 w 636190"/>
                  <a:gd name="connsiteY831" fmla="*/ 69694 h 601986"/>
                  <a:gd name="connsiteX832" fmla="*/ 319648 w 636190"/>
                  <a:gd name="connsiteY832" fmla="*/ 69728 h 601986"/>
                  <a:gd name="connsiteX833" fmla="*/ 319710 w 636190"/>
                  <a:gd name="connsiteY833" fmla="*/ 69769 h 601986"/>
                  <a:gd name="connsiteX834" fmla="*/ 319792 w 636190"/>
                  <a:gd name="connsiteY834" fmla="*/ 69810 h 601986"/>
                  <a:gd name="connsiteX835" fmla="*/ 319894 w 636190"/>
                  <a:gd name="connsiteY835" fmla="*/ 69851 h 601986"/>
                  <a:gd name="connsiteX836" fmla="*/ 319949 w 636190"/>
                  <a:gd name="connsiteY836" fmla="*/ 69858 h 601986"/>
                  <a:gd name="connsiteX837" fmla="*/ 320011 w 636190"/>
                  <a:gd name="connsiteY837" fmla="*/ 69858 h 601986"/>
                  <a:gd name="connsiteX838" fmla="*/ 320079 w 636190"/>
                  <a:gd name="connsiteY838" fmla="*/ 69851 h 601986"/>
                  <a:gd name="connsiteX839" fmla="*/ 320113 w 636190"/>
                  <a:gd name="connsiteY839" fmla="*/ 69824 h 601986"/>
                  <a:gd name="connsiteX840" fmla="*/ 320148 w 636190"/>
                  <a:gd name="connsiteY840" fmla="*/ 69783 h 601986"/>
                  <a:gd name="connsiteX841" fmla="*/ 320209 w 636190"/>
                  <a:gd name="connsiteY841" fmla="*/ 69687 h 601986"/>
                  <a:gd name="connsiteX842" fmla="*/ 320236 w 636190"/>
                  <a:gd name="connsiteY842" fmla="*/ 69639 h 601986"/>
                  <a:gd name="connsiteX843" fmla="*/ 320250 w 636190"/>
                  <a:gd name="connsiteY843" fmla="*/ 69591 h 601986"/>
                  <a:gd name="connsiteX844" fmla="*/ 320271 w 636190"/>
                  <a:gd name="connsiteY844" fmla="*/ 69529 h 601986"/>
                  <a:gd name="connsiteX845" fmla="*/ 320305 w 636190"/>
                  <a:gd name="connsiteY845" fmla="*/ 69454 h 601986"/>
                  <a:gd name="connsiteX846" fmla="*/ 320353 w 636190"/>
                  <a:gd name="connsiteY846" fmla="*/ 69365 h 601986"/>
                  <a:gd name="connsiteX847" fmla="*/ 320435 w 636190"/>
                  <a:gd name="connsiteY847" fmla="*/ 69256 h 601986"/>
                  <a:gd name="connsiteX848" fmla="*/ 320462 w 636190"/>
                  <a:gd name="connsiteY848" fmla="*/ 69222 h 601986"/>
                  <a:gd name="connsiteX849" fmla="*/ 320489 w 636190"/>
                  <a:gd name="connsiteY849" fmla="*/ 69188 h 601986"/>
                  <a:gd name="connsiteX850" fmla="*/ 320524 w 636190"/>
                  <a:gd name="connsiteY850" fmla="*/ 69160 h 601986"/>
                  <a:gd name="connsiteX851" fmla="*/ 320551 w 636190"/>
                  <a:gd name="connsiteY851" fmla="*/ 69146 h 601986"/>
                  <a:gd name="connsiteX852" fmla="*/ 320599 w 636190"/>
                  <a:gd name="connsiteY852" fmla="*/ 69126 h 601986"/>
                  <a:gd name="connsiteX853" fmla="*/ 320647 w 636190"/>
                  <a:gd name="connsiteY853" fmla="*/ 69112 h 601986"/>
                  <a:gd name="connsiteX854" fmla="*/ 320688 w 636190"/>
                  <a:gd name="connsiteY854" fmla="*/ 69112 h 601986"/>
                  <a:gd name="connsiteX855" fmla="*/ 320750 w 636190"/>
                  <a:gd name="connsiteY855" fmla="*/ 69105 h 601986"/>
                  <a:gd name="connsiteX856" fmla="*/ 320825 w 636190"/>
                  <a:gd name="connsiteY856" fmla="*/ 69105 h 601986"/>
                  <a:gd name="connsiteX857" fmla="*/ 320879 w 636190"/>
                  <a:gd name="connsiteY857" fmla="*/ 69112 h 601986"/>
                  <a:gd name="connsiteX858" fmla="*/ 320927 w 636190"/>
                  <a:gd name="connsiteY858" fmla="*/ 69119 h 601986"/>
                  <a:gd name="connsiteX859" fmla="*/ 320975 w 636190"/>
                  <a:gd name="connsiteY859" fmla="*/ 69126 h 601986"/>
                  <a:gd name="connsiteX860" fmla="*/ 321023 w 636190"/>
                  <a:gd name="connsiteY860" fmla="*/ 69140 h 601986"/>
                  <a:gd name="connsiteX861" fmla="*/ 321331 w 636190"/>
                  <a:gd name="connsiteY861" fmla="*/ 69235 h 601986"/>
                  <a:gd name="connsiteX862" fmla="*/ 321393 w 636190"/>
                  <a:gd name="connsiteY862" fmla="*/ 69249 h 601986"/>
                  <a:gd name="connsiteX863" fmla="*/ 321440 w 636190"/>
                  <a:gd name="connsiteY863" fmla="*/ 69256 h 601986"/>
                  <a:gd name="connsiteX864" fmla="*/ 321488 w 636190"/>
                  <a:gd name="connsiteY864" fmla="*/ 69256 h 601986"/>
                  <a:gd name="connsiteX865" fmla="*/ 321543 w 636190"/>
                  <a:gd name="connsiteY865" fmla="*/ 69256 h 601986"/>
                  <a:gd name="connsiteX866" fmla="*/ 321591 w 636190"/>
                  <a:gd name="connsiteY866" fmla="*/ 69249 h 601986"/>
                  <a:gd name="connsiteX867" fmla="*/ 321646 w 636190"/>
                  <a:gd name="connsiteY867" fmla="*/ 69242 h 601986"/>
                  <a:gd name="connsiteX868" fmla="*/ 321748 w 636190"/>
                  <a:gd name="connsiteY868" fmla="*/ 69181 h 601986"/>
                  <a:gd name="connsiteX869" fmla="*/ 321837 w 636190"/>
                  <a:gd name="connsiteY869" fmla="*/ 69078 h 601986"/>
                  <a:gd name="connsiteX870" fmla="*/ 322029 w 636190"/>
                  <a:gd name="connsiteY870" fmla="*/ 68825 h 601986"/>
                  <a:gd name="connsiteX871" fmla="*/ 322063 w 636190"/>
                  <a:gd name="connsiteY871" fmla="*/ 68791 h 601986"/>
                  <a:gd name="connsiteX872" fmla="*/ 322097 w 636190"/>
                  <a:gd name="connsiteY872" fmla="*/ 68763 h 601986"/>
                  <a:gd name="connsiteX873" fmla="*/ 322138 w 636190"/>
                  <a:gd name="connsiteY873" fmla="*/ 68750 h 601986"/>
                  <a:gd name="connsiteX874" fmla="*/ 322179 w 636190"/>
                  <a:gd name="connsiteY874" fmla="*/ 68743 h 601986"/>
                  <a:gd name="connsiteX875" fmla="*/ 322227 w 636190"/>
                  <a:gd name="connsiteY875" fmla="*/ 68736 h 601986"/>
                  <a:gd name="connsiteX876" fmla="*/ 322268 w 636190"/>
                  <a:gd name="connsiteY876" fmla="*/ 68743 h 601986"/>
                  <a:gd name="connsiteX877" fmla="*/ 322295 w 636190"/>
                  <a:gd name="connsiteY877" fmla="*/ 68750 h 601986"/>
                  <a:gd name="connsiteX878" fmla="*/ 322364 w 636190"/>
                  <a:gd name="connsiteY878" fmla="*/ 68777 h 601986"/>
                  <a:gd name="connsiteX879" fmla="*/ 322487 w 636190"/>
                  <a:gd name="connsiteY879" fmla="*/ 68811 h 601986"/>
                  <a:gd name="connsiteX880" fmla="*/ 322528 w 636190"/>
                  <a:gd name="connsiteY880" fmla="*/ 68818 h 601986"/>
                  <a:gd name="connsiteX881" fmla="*/ 322555 w 636190"/>
                  <a:gd name="connsiteY881" fmla="*/ 68818 h 601986"/>
                  <a:gd name="connsiteX882" fmla="*/ 322590 w 636190"/>
                  <a:gd name="connsiteY882" fmla="*/ 68818 h 601986"/>
                  <a:gd name="connsiteX883" fmla="*/ 322624 w 636190"/>
                  <a:gd name="connsiteY883" fmla="*/ 68811 h 601986"/>
                  <a:gd name="connsiteX884" fmla="*/ 322685 w 636190"/>
                  <a:gd name="connsiteY884" fmla="*/ 68784 h 601986"/>
                  <a:gd name="connsiteX885" fmla="*/ 322747 w 636190"/>
                  <a:gd name="connsiteY885" fmla="*/ 68750 h 601986"/>
                  <a:gd name="connsiteX886" fmla="*/ 322795 w 636190"/>
                  <a:gd name="connsiteY886" fmla="*/ 68709 h 601986"/>
                  <a:gd name="connsiteX887" fmla="*/ 322850 w 636190"/>
                  <a:gd name="connsiteY887" fmla="*/ 68661 h 601986"/>
                  <a:gd name="connsiteX888" fmla="*/ 323075 w 636190"/>
                  <a:gd name="connsiteY888" fmla="*/ 68428 h 601986"/>
                  <a:gd name="connsiteX889" fmla="*/ 323110 w 636190"/>
                  <a:gd name="connsiteY889" fmla="*/ 68387 h 601986"/>
                  <a:gd name="connsiteX890" fmla="*/ 323157 w 636190"/>
                  <a:gd name="connsiteY890" fmla="*/ 68353 h 601986"/>
                  <a:gd name="connsiteX891" fmla="*/ 323205 w 636190"/>
                  <a:gd name="connsiteY891" fmla="*/ 68312 h 601986"/>
                  <a:gd name="connsiteX892" fmla="*/ 323246 w 636190"/>
                  <a:gd name="connsiteY892" fmla="*/ 68284 h 601986"/>
                  <a:gd name="connsiteX893" fmla="*/ 323315 w 636190"/>
                  <a:gd name="connsiteY893" fmla="*/ 68257 h 601986"/>
                  <a:gd name="connsiteX894" fmla="*/ 323363 w 636190"/>
                  <a:gd name="connsiteY894" fmla="*/ 68237 h 601986"/>
                  <a:gd name="connsiteX895" fmla="*/ 323417 w 636190"/>
                  <a:gd name="connsiteY895" fmla="*/ 68230 h 601986"/>
                  <a:gd name="connsiteX896" fmla="*/ 323472 w 636190"/>
                  <a:gd name="connsiteY896" fmla="*/ 68230 h 601986"/>
                  <a:gd name="connsiteX897" fmla="*/ 323513 w 636190"/>
                  <a:gd name="connsiteY897" fmla="*/ 68223 h 601986"/>
                  <a:gd name="connsiteX898" fmla="*/ 323568 w 636190"/>
                  <a:gd name="connsiteY898" fmla="*/ 68230 h 601986"/>
                  <a:gd name="connsiteX899" fmla="*/ 323698 w 636190"/>
                  <a:gd name="connsiteY899" fmla="*/ 68230 h 601986"/>
                  <a:gd name="connsiteX900" fmla="*/ 323848 w 636190"/>
                  <a:gd name="connsiteY900" fmla="*/ 68250 h 601986"/>
                  <a:gd name="connsiteX901" fmla="*/ 323896 w 636190"/>
                  <a:gd name="connsiteY901" fmla="*/ 68264 h 601986"/>
                  <a:gd name="connsiteX902" fmla="*/ 323992 w 636190"/>
                  <a:gd name="connsiteY902" fmla="*/ 68284 h 601986"/>
                  <a:gd name="connsiteX903" fmla="*/ 324040 w 636190"/>
                  <a:gd name="connsiteY903" fmla="*/ 68298 h 601986"/>
                  <a:gd name="connsiteX904" fmla="*/ 324136 w 636190"/>
                  <a:gd name="connsiteY904" fmla="*/ 68319 h 601986"/>
                  <a:gd name="connsiteX905" fmla="*/ 324197 w 636190"/>
                  <a:gd name="connsiteY905" fmla="*/ 68326 h 601986"/>
                  <a:gd name="connsiteX906" fmla="*/ 324272 w 636190"/>
                  <a:gd name="connsiteY906" fmla="*/ 68339 h 601986"/>
                  <a:gd name="connsiteX907" fmla="*/ 324361 w 636190"/>
                  <a:gd name="connsiteY907" fmla="*/ 68353 h 601986"/>
                  <a:gd name="connsiteX908" fmla="*/ 324450 w 636190"/>
                  <a:gd name="connsiteY908" fmla="*/ 68353 h 601986"/>
                  <a:gd name="connsiteX909" fmla="*/ 324539 w 636190"/>
                  <a:gd name="connsiteY909" fmla="*/ 68353 h 601986"/>
                  <a:gd name="connsiteX910" fmla="*/ 324628 w 636190"/>
                  <a:gd name="connsiteY910" fmla="*/ 68360 h 601986"/>
                  <a:gd name="connsiteX911" fmla="*/ 324724 w 636190"/>
                  <a:gd name="connsiteY911" fmla="*/ 68346 h 601986"/>
                  <a:gd name="connsiteX912" fmla="*/ 324813 w 636190"/>
                  <a:gd name="connsiteY912" fmla="*/ 68319 h 601986"/>
                  <a:gd name="connsiteX913" fmla="*/ 324902 w 636190"/>
                  <a:gd name="connsiteY913" fmla="*/ 68278 h 601986"/>
                  <a:gd name="connsiteX914" fmla="*/ 324950 w 636190"/>
                  <a:gd name="connsiteY914" fmla="*/ 68223 h 601986"/>
                  <a:gd name="connsiteX915" fmla="*/ 324998 w 636190"/>
                  <a:gd name="connsiteY915" fmla="*/ 68175 h 601986"/>
                  <a:gd name="connsiteX916" fmla="*/ 325039 w 636190"/>
                  <a:gd name="connsiteY916" fmla="*/ 68120 h 601986"/>
                  <a:gd name="connsiteX917" fmla="*/ 325312 w 636190"/>
                  <a:gd name="connsiteY917" fmla="*/ 67744 h 601986"/>
                  <a:gd name="connsiteX918" fmla="*/ 325497 w 636190"/>
                  <a:gd name="connsiteY918" fmla="*/ 67470 h 601986"/>
                  <a:gd name="connsiteX919" fmla="*/ 325593 w 636190"/>
                  <a:gd name="connsiteY919" fmla="*/ 67368 h 601986"/>
                  <a:gd name="connsiteX920" fmla="*/ 325723 w 636190"/>
                  <a:gd name="connsiteY920" fmla="*/ 67416 h 601986"/>
                  <a:gd name="connsiteX921" fmla="*/ 325873 w 636190"/>
                  <a:gd name="connsiteY921" fmla="*/ 67416 h 601986"/>
                  <a:gd name="connsiteX922" fmla="*/ 325990 w 636190"/>
                  <a:gd name="connsiteY922" fmla="*/ 67279 h 601986"/>
                  <a:gd name="connsiteX923" fmla="*/ 325969 w 636190"/>
                  <a:gd name="connsiteY923" fmla="*/ 67101 h 601986"/>
                  <a:gd name="connsiteX924" fmla="*/ 325887 w 636190"/>
                  <a:gd name="connsiteY924" fmla="*/ 66704 h 601986"/>
                  <a:gd name="connsiteX925" fmla="*/ 325928 w 636190"/>
                  <a:gd name="connsiteY925" fmla="*/ 66478 h 601986"/>
                  <a:gd name="connsiteX926" fmla="*/ 326017 w 636190"/>
                  <a:gd name="connsiteY926" fmla="*/ 66307 h 601986"/>
                  <a:gd name="connsiteX927" fmla="*/ 326167 w 636190"/>
                  <a:gd name="connsiteY927" fmla="*/ 66225 h 601986"/>
                  <a:gd name="connsiteX928" fmla="*/ 326297 w 636190"/>
                  <a:gd name="connsiteY928" fmla="*/ 66239 h 601986"/>
                  <a:gd name="connsiteX929" fmla="*/ 326578 w 636190"/>
                  <a:gd name="connsiteY929" fmla="*/ 66280 h 601986"/>
                  <a:gd name="connsiteX930" fmla="*/ 326824 w 636190"/>
                  <a:gd name="connsiteY930" fmla="*/ 66191 h 601986"/>
                  <a:gd name="connsiteX931" fmla="*/ 326920 w 636190"/>
                  <a:gd name="connsiteY931" fmla="*/ 66082 h 601986"/>
                  <a:gd name="connsiteX932" fmla="*/ 326988 w 636190"/>
                  <a:gd name="connsiteY932" fmla="*/ 65822 h 601986"/>
                  <a:gd name="connsiteX933" fmla="*/ 327029 w 636190"/>
                  <a:gd name="connsiteY933" fmla="*/ 65480 h 601986"/>
                  <a:gd name="connsiteX934" fmla="*/ 327111 w 636190"/>
                  <a:gd name="connsiteY934" fmla="*/ 65138 h 601986"/>
                  <a:gd name="connsiteX935" fmla="*/ 327207 w 636190"/>
                  <a:gd name="connsiteY935" fmla="*/ 64898 h 601986"/>
                  <a:gd name="connsiteX936" fmla="*/ 327337 w 636190"/>
                  <a:gd name="connsiteY936" fmla="*/ 64741 h 601986"/>
                  <a:gd name="connsiteX937" fmla="*/ 327488 w 636190"/>
                  <a:gd name="connsiteY937" fmla="*/ 64604 h 601986"/>
                  <a:gd name="connsiteX938" fmla="*/ 327789 w 636190"/>
                  <a:gd name="connsiteY938" fmla="*/ 64481 h 601986"/>
                  <a:gd name="connsiteX939" fmla="*/ 328007 w 636190"/>
                  <a:gd name="connsiteY939" fmla="*/ 64324 h 601986"/>
                  <a:gd name="connsiteX940" fmla="*/ 328151 w 636190"/>
                  <a:gd name="connsiteY940" fmla="*/ 64077 h 601986"/>
                  <a:gd name="connsiteX941" fmla="*/ 328302 w 636190"/>
                  <a:gd name="connsiteY941" fmla="*/ 63776 h 601986"/>
                  <a:gd name="connsiteX942" fmla="*/ 328452 w 636190"/>
                  <a:gd name="connsiteY942" fmla="*/ 63551 h 601986"/>
                  <a:gd name="connsiteX943" fmla="*/ 328596 w 636190"/>
                  <a:gd name="connsiteY943" fmla="*/ 63366 h 601986"/>
                  <a:gd name="connsiteX944" fmla="*/ 328760 w 636190"/>
                  <a:gd name="connsiteY944" fmla="*/ 63024 h 601986"/>
                  <a:gd name="connsiteX945" fmla="*/ 328869 w 636190"/>
                  <a:gd name="connsiteY945" fmla="*/ 62689 h 601986"/>
                  <a:gd name="connsiteX946" fmla="*/ 329040 w 636190"/>
                  <a:gd name="connsiteY946" fmla="*/ 62360 h 601986"/>
                  <a:gd name="connsiteX947" fmla="*/ 329266 w 636190"/>
                  <a:gd name="connsiteY947" fmla="*/ 62032 h 601986"/>
                  <a:gd name="connsiteX948" fmla="*/ 329506 w 636190"/>
                  <a:gd name="connsiteY948" fmla="*/ 61779 h 601986"/>
                  <a:gd name="connsiteX949" fmla="*/ 329663 w 636190"/>
                  <a:gd name="connsiteY949" fmla="*/ 61546 h 601986"/>
                  <a:gd name="connsiteX950" fmla="*/ 329759 w 636190"/>
                  <a:gd name="connsiteY950" fmla="*/ 61273 h 601986"/>
                  <a:gd name="connsiteX951" fmla="*/ 329868 w 636190"/>
                  <a:gd name="connsiteY951" fmla="*/ 61026 h 601986"/>
                  <a:gd name="connsiteX952" fmla="*/ 330032 w 636190"/>
                  <a:gd name="connsiteY952" fmla="*/ 60760 h 601986"/>
                  <a:gd name="connsiteX953" fmla="*/ 330272 w 636190"/>
                  <a:gd name="connsiteY953" fmla="*/ 60472 h 601986"/>
                  <a:gd name="connsiteX954" fmla="*/ 330409 w 636190"/>
                  <a:gd name="connsiteY954" fmla="*/ 60233 h 601986"/>
                  <a:gd name="connsiteX955" fmla="*/ 330498 w 636190"/>
                  <a:gd name="connsiteY955" fmla="*/ 59952 h 601986"/>
                  <a:gd name="connsiteX956" fmla="*/ 330545 w 636190"/>
                  <a:gd name="connsiteY956" fmla="*/ 59665 h 601986"/>
                  <a:gd name="connsiteX957" fmla="*/ 330634 w 636190"/>
                  <a:gd name="connsiteY957" fmla="*/ 59385 h 601986"/>
                  <a:gd name="connsiteX958" fmla="*/ 330764 w 636190"/>
                  <a:gd name="connsiteY958" fmla="*/ 59132 h 601986"/>
                  <a:gd name="connsiteX959" fmla="*/ 330833 w 636190"/>
                  <a:gd name="connsiteY959" fmla="*/ 58920 h 601986"/>
                  <a:gd name="connsiteX960" fmla="*/ 330840 w 636190"/>
                  <a:gd name="connsiteY960" fmla="*/ 58714 h 601986"/>
                  <a:gd name="connsiteX961" fmla="*/ 330785 w 636190"/>
                  <a:gd name="connsiteY961" fmla="*/ 58509 h 601986"/>
                  <a:gd name="connsiteX962" fmla="*/ 330614 w 636190"/>
                  <a:gd name="connsiteY962" fmla="*/ 58235 h 601986"/>
                  <a:gd name="connsiteX963" fmla="*/ 330539 w 636190"/>
                  <a:gd name="connsiteY963" fmla="*/ 58071 h 601986"/>
                  <a:gd name="connsiteX964" fmla="*/ 330539 w 636190"/>
                  <a:gd name="connsiteY964" fmla="*/ 57845 h 601986"/>
                  <a:gd name="connsiteX965" fmla="*/ 330607 w 636190"/>
                  <a:gd name="connsiteY965" fmla="*/ 57695 h 601986"/>
                  <a:gd name="connsiteX966" fmla="*/ 330710 w 636190"/>
                  <a:gd name="connsiteY966" fmla="*/ 57387 h 601986"/>
                  <a:gd name="connsiteX967" fmla="*/ 330737 w 636190"/>
                  <a:gd name="connsiteY967" fmla="*/ 57161 h 601986"/>
                  <a:gd name="connsiteX968" fmla="*/ 330737 w 636190"/>
                  <a:gd name="connsiteY968" fmla="*/ 56915 h 601986"/>
                  <a:gd name="connsiteX969" fmla="*/ 330662 w 636190"/>
                  <a:gd name="connsiteY969" fmla="*/ 56614 h 601986"/>
                  <a:gd name="connsiteX970" fmla="*/ 330689 w 636190"/>
                  <a:gd name="connsiteY970" fmla="*/ 56395 h 601986"/>
                  <a:gd name="connsiteX971" fmla="*/ 330922 w 636190"/>
                  <a:gd name="connsiteY971" fmla="*/ 55328 h 601986"/>
                  <a:gd name="connsiteX972" fmla="*/ 330956 w 636190"/>
                  <a:gd name="connsiteY972" fmla="*/ 55068 h 601986"/>
                  <a:gd name="connsiteX973" fmla="*/ 330983 w 636190"/>
                  <a:gd name="connsiteY973" fmla="*/ 54548 h 601986"/>
                  <a:gd name="connsiteX974" fmla="*/ 330928 w 636190"/>
                  <a:gd name="connsiteY974" fmla="*/ 54117 h 601986"/>
                  <a:gd name="connsiteX975" fmla="*/ 330846 w 636190"/>
                  <a:gd name="connsiteY975" fmla="*/ 53755 h 601986"/>
                  <a:gd name="connsiteX976" fmla="*/ 330771 w 636190"/>
                  <a:gd name="connsiteY976" fmla="*/ 53351 h 601986"/>
                  <a:gd name="connsiteX977" fmla="*/ 330778 w 636190"/>
                  <a:gd name="connsiteY977" fmla="*/ 53043 h 601986"/>
                  <a:gd name="connsiteX978" fmla="*/ 330928 w 636190"/>
                  <a:gd name="connsiteY978" fmla="*/ 52359 h 601986"/>
                  <a:gd name="connsiteX979" fmla="*/ 330956 w 636190"/>
                  <a:gd name="connsiteY979" fmla="*/ 52038 h 601986"/>
                  <a:gd name="connsiteX980" fmla="*/ 330853 w 636190"/>
                  <a:gd name="connsiteY980" fmla="*/ 51696 h 601986"/>
                  <a:gd name="connsiteX981" fmla="*/ 330778 w 636190"/>
                  <a:gd name="connsiteY981" fmla="*/ 51306 h 601986"/>
                  <a:gd name="connsiteX982" fmla="*/ 330710 w 636190"/>
                  <a:gd name="connsiteY982" fmla="*/ 50943 h 601986"/>
                  <a:gd name="connsiteX983" fmla="*/ 330669 w 636190"/>
                  <a:gd name="connsiteY983" fmla="*/ 50546 h 601986"/>
                  <a:gd name="connsiteX984" fmla="*/ 330641 w 636190"/>
                  <a:gd name="connsiteY984" fmla="*/ 50163 h 601986"/>
                  <a:gd name="connsiteX985" fmla="*/ 330655 w 636190"/>
                  <a:gd name="connsiteY985" fmla="*/ 49883 h 601986"/>
                  <a:gd name="connsiteX986" fmla="*/ 330682 w 636190"/>
                  <a:gd name="connsiteY986" fmla="*/ 49534 h 601986"/>
                  <a:gd name="connsiteX987" fmla="*/ 330621 w 636190"/>
                  <a:gd name="connsiteY987" fmla="*/ 49233 h 601986"/>
                  <a:gd name="connsiteX988" fmla="*/ 330580 w 636190"/>
                  <a:gd name="connsiteY988" fmla="*/ 49028 h 601986"/>
                  <a:gd name="connsiteX989" fmla="*/ 330682 w 636190"/>
                  <a:gd name="connsiteY989" fmla="*/ 48993 h 601986"/>
                  <a:gd name="connsiteX990" fmla="*/ 331633 w 636190"/>
                  <a:gd name="connsiteY990" fmla="*/ 48754 h 601986"/>
                  <a:gd name="connsiteX991" fmla="*/ 332345 w 636190"/>
                  <a:gd name="connsiteY991" fmla="*/ 48419 h 601986"/>
                  <a:gd name="connsiteX992" fmla="*/ 332659 w 636190"/>
                  <a:gd name="connsiteY992" fmla="*/ 48207 h 601986"/>
                  <a:gd name="connsiteX993" fmla="*/ 332721 w 636190"/>
                  <a:gd name="connsiteY993" fmla="*/ 47584 h 601986"/>
                  <a:gd name="connsiteX994" fmla="*/ 332926 w 636190"/>
                  <a:gd name="connsiteY994" fmla="*/ 46907 h 601986"/>
                  <a:gd name="connsiteX995" fmla="*/ 332741 w 636190"/>
                  <a:gd name="connsiteY995" fmla="*/ 46326 h 601986"/>
                  <a:gd name="connsiteX996" fmla="*/ 332721 w 636190"/>
                  <a:gd name="connsiteY996" fmla="*/ 45895 h 601986"/>
                  <a:gd name="connsiteX997" fmla="*/ 333364 w 636190"/>
                  <a:gd name="connsiteY997" fmla="*/ 45840 h 601986"/>
                  <a:gd name="connsiteX998" fmla="*/ 333973 w 636190"/>
                  <a:gd name="connsiteY998" fmla="*/ 45956 h 601986"/>
                  <a:gd name="connsiteX999" fmla="*/ 337126 w 636190"/>
                  <a:gd name="connsiteY999" fmla="*/ 45772 h 601986"/>
                  <a:gd name="connsiteX1000" fmla="*/ 337721 w 636190"/>
                  <a:gd name="connsiteY1000" fmla="*/ 45635 h 601986"/>
                  <a:gd name="connsiteX1001" fmla="*/ 338672 w 636190"/>
                  <a:gd name="connsiteY1001" fmla="*/ 46127 h 601986"/>
                  <a:gd name="connsiteX1002" fmla="*/ 339213 w 636190"/>
                  <a:gd name="connsiteY1002" fmla="*/ 46497 h 601986"/>
                  <a:gd name="connsiteX1003" fmla="*/ 340526 w 636190"/>
                  <a:gd name="connsiteY1003" fmla="*/ 47646 h 601986"/>
                  <a:gd name="connsiteX1004" fmla="*/ 341470 w 636190"/>
                  <a:gd name="connsiteY1004" fmla="*/ 48645 h 601986"/>
                  <a:gd name="connsiteX1005" fmla="*/ 341696 w 636190"/>
                  <a:gd name="connsiteY1005" fmla="*/ 48904 h 601986"/>
                  <a:gd name="connsiteX1006" fmla="*/ 341997 w 636190"/>
                  <a:gd name="connsiteY1006" fmla="*/ 48980 h 601986"/>
                  <a:gd name="connsiteX1007" fmla="*/ 343256 w 636190"/>
                  <a:gd name="connsiteY1007" fmla="*/ 49370 h 601986"/>
                  <a:gd name="connsiteX1008" fmla="*/ 345123 w 636190"/>
                  <a:gd name="connsiteY1008" fmla="*/ 49931 h 601986"/>
                  <a:gd name="connsiteX1009" fmla="*/ 346231 w 636190"/>
                  <a:gd name="connsiteY1009" fmla="*/ 50136 h 601986"/>
                  <a:gd name="connsiteX1010" fmla="*/ 347415 w 636190"/>
                  <a:gd name="connsiteY1010" fmla="*/ 50218 h 601986"/>
                  <a:gd name="connsiteX1011" fmla="*/ 348338 w 636190"/>
                  <a:gd name="connsiteY1011" fmla="*/ 50540 h 601986"/>
                  <a:gd name="connsiteX1012" fmla="*/ 348756 w 636190"/>
                  <a:gd name="connsiteY1012" fmla="*/ 51046 h 601986"/>
                  <a:gd name="connsiteX1013" fmla="*/ 349741 w 636190"/>
                  <a:gd name="connsiteY1013" fmla="*/ 51928 h 601986"/>
                  <a:gd name="connsiteX1014" fmla="*/ 349802 w 636190"/>
                  <a:gd name="connsiteY1014" fmla="*/ 52058 h 601986"/>
                  <a:gd name="connsiteX1015" fmla="*/ 349809 w 636190"/>
                  <a:gd name="connsiteY1015" fmla="*/ 52688 h 601986"/>
                  <a:gd name="connsiteX1016" fmla="*/ 350589 w 636190"/>
                  <a:gd name="connsiteY1016" fmla="*/ 53146 h 601986"/>
                  <a:gd name="connsiteX1017" fmla="*/ 351116 w 636190"/>
                  <a:gd name="connsiteY1017" fmla="*/ 53358 h 601986"/>
                  <a:gd name="connsiteX1018" fmla="*/ 351930 w 636190"/>
                  <a:gd name="connsiteY1018" fmla="*/ 53837 h 601986"/>
                  <a:gd name="connsiteX1019" fmla="*/ 352265 w 636190"/>
                  <a:gd name="connsiteY1019" fmla="*/ 54104 h 601986"/>
                  <a:gd name="connsiteX1020" fmla="*/ 352258 w 636190"/>
                  <a:gd name="connsiteY1020" fmla="*/ 54138 h 601986"/>
                  <a:gd name="connsiteX1021" fmla="*/ 352251 w 636190"/>
                  <a:gd name="connsiteY1021" fmla="*/ 54548 h 601986"/>
                  <a:gd name="connsiteX1022" fmla="*/ 352162 w 636190"/>
                  <a:gd name="connsiteY1022" fmla="*/ 55704 h 601986"/>
                  <a:gd name="connsiteX1023" fmla="*/ 352094 w 636190"/>
                  <a:gd name="connsiteY1023" fmla="*/ 56696 h 601986"/>
                  <a:gd name="connsiteX1024" fmla="*/ 352087 w 636190"/>
                  <a:gd name="connsiteY1024" fmla="*/ 58865 h 601986"/>
                  <a:gd name="connsiteX1025" fmla="*/ 354707 w 636190"/>
                  <a:gd name="connsiteY1025" fmla="*/ 58564 h 601986"/>
                  <a:gd name="connsiteX1026" fmla="*/ 354919 w 636190"/>
                  <a:gd name="connsiteY1026" fmla="*/ 58960 h 601986"/>
                  <a:gd name="connsiteX1027" fmla="*/ 355042 w 636190"/>
                  <a:gd name="connsiteY1027" fmla="*/ 58967 h 601986"/>
                  <a:gd name="connsiteX1028" fmla="*/ 355973 w 636190"/>
                  <a:gd name="connsiteY1028" fmla="*/ 59056 h 601986"/>
                  <a:gd name="connsiteX1029" fmla="*/ 356875 w 636190"/>
                  <a:gd name="connsiteY1029" fmla="*/ 59070 h 601986"/>
                  <a:gd name="connsiteX1030" fmla="*/ 357156 w 636190"/>
                  <a:gd name="connsiteY1030" fmla="*/ 56936 h 601986"/>
                  <a:gd name="connsiteX1031" fmla="*/ 359113 w 636190"/>
                  <a:gd name="connsiteY1031" fmla="*/ 56457 h 601986"/>
                  <a:gd name="connsiteX1032" fmla="*/ 359119 w 636190"/>
                  <a:gd name="connsiteY1032" fmla="*/ 56382 h 601986"/>
                  <a:gd name="connsiteX1033" fmla="*/ 359215 w 636190"/>
                  <a:gd name="connsiteY1033" fmla="*/ 54651 h 601986"/>
                  <a:gd name="connsiteX1034" fmla="*/ 359407 w 636190"/>
                  <a:gd name="connsiteY1034" fmla="*/ 51511 h 601986"/>
                  <a:gd name="connsiteX1035" fmla="*/ 359516 w 636190"/>
                  <a:gd name="connsiteY1035" fmla="*/ 49596 h 601986"/>
                  <a:gd name="connsiteX1036" fmla="*/ 361917 w 636190"/>
                  <a:gd name="connsiteY1036" fmla="*/ 50403 h 601986"/>
                  <a:gd name="connsiteX1037" fmla="*/ 364325 w 636190"/>
                  <a:gd name="connsiteY1037" fmla="*/ 51196 h 601986"/>
                  <a:gd name="connsiteX1038" fmla="*/ 366056 w 636190"/>
                  <a:gd name="connsiteY1038" fmla="*/ 51791 h 601986"/>
                  <a:gd name="connsiteX1039" fmla="*/ 366070 w 636190"/>
                  <a:gd name="connsiteY1039" fmla="*/ 51579 h 601986"/>
                  <a:gd name="connsiteX1040" fmla="*/ 366247 w 636190"/>
                  <a:gd name="connsiteY1040" fmla="*/ 48857 h 601986"/>
                  <a:gd name="connsiteX1041" fmla="*/ 366432 w 636190"/>
                  <a:gd name="connsiteY1041" fmla="*/ 45744 h 601986"/>
                  <a:gd name="connsiteX1042" fmla="*/ 366637 w 636190"/>
                  <a:gd name="connsiteY1042" fmla="*/ 42502 h 601986"/>
                  <a:gd name="connsiteX1043" fmla="*/ 366836 w 636190"/>
                  <a:gd name="connsiteY1043" fmla="*/ 39362 h 601986"/>
                  <a:gd name="connsiteX1044" fmla="*/ 367410 w 636190"/>
                  <a:gd name="connsiteY1044" fmla="*/ 39334 h 601986"/>
                  <a:gd name="connsiteX1045" fmla="*/ 367431 w 636190"/>
                  <a:gd name="connsiteY1045" fmla="*/ 38951 h 601986"/>
                  <a:gd name="connsiteX1046" fmla="*/ 367588 w 636190"/>
                  <a:gd name="connsiteY1046" fmla="*/ 36441 h 601986"/>
                  <a:gd name="connsiteX1047" fmla="*/ 367684 w 636190"/>
                  <a:gd name="connsiteY1047" fmla="*/ 34950 h 601986"/>
                  <a:gd name="connsiteX1048" fmla="*/ 367766 w 636190"/>
                  <a:gd name="connsiteY1048" fmla="*/ 33821 h 601986"/>
                  <a:gd name="connsiteX1049" fmla="*/ 368101 w 636190"/>
                  <a:gd name="connsiteY1049" fmla="*/ 28588 h 601986"/>
                  <a:gd name="connsiteX1050" fmla="*/ 368313 w 636190"/>
                  <a:gd name="connsiteY1050" fmla="*/ 25263 h 601986"/>
                  <a:gd name="connsiteX1051" fmla="*/ 368546 w 636190"/>
                  <a:gd name="connsiteY1051" fmla="*/ 21726 h 601986"/>
                  <a:gd name="connsiteX1052" fmla="*/ 368744 w 636190"/>
                  <a:gd name="connsiteY1052" fmla="*/ 18449 h 601986"/>
                  <a:gd name="connsiteX1053" fmla="*/ 369435 w 636190"/>
                  <a:gd name="connsiteY1053" fmla="*/ 13408 h 601986"/>
                  <a:gd name="connsiteX1054" fmla="*/ 369681 w 636190"/>
                  <a:gd name="connsiteY1054" fmla="*/ 11527 h 601986"/>
                  <a:gd name="connsiteX1055" fmla="*/ 369976 w 636190"/>
                  <a:gd name="connsiteY1055" fmla="*/ 9399 h 601986"/>
                  <a:gd name="connsiteX1056" fmla="*/ 370352 w 636190"/>
                  <a:gd name="connsiteY1056" fmla="*/ 6499 h 601986"/>
                  <a:gd name="connsiteX1057" fmla="*/ 370482 w 636190"/>
                  <a:gd name="connsiteY1057" fmla="*/ 5596 h 601986"/>
                  <a:gd name="connsiteX1058" fmla="*/ 370926 w 636190"/>
                  <a:gd name="connsiteY1058" fmla="*/ 5596 h 601986"/>
                  <a:gd name="connsiteX1059" fmla="*/ 375900 w 636190"/>
                  <a:gd name="connsiteY1059" fmla="*/ 5609 h 601986"/>
                  <a:gd name="connsiteX1060" fmla="*/ 376071 w 636190"/>
                  <a:gd name="connsiteY1060" fmla="*/ 8496 h 601986"/>
                  <a:gd name="connsiteX1061" fmla="*/ 376132 w 636190"/>
                  <a:gd name="connsiteY1061" fmla="*/ 9105 h 601986"/>
                  <a:gd name="connsiteX1062" fmla="*/ 376255 w 636190"/>
                  <a:gd name="connsiteY1062" fmla="*/ 10295 h 601986"/>
                  <a:gd name="connsiteX1063" fmla="*/ 376310 w 636190"/>
                  <a:gd name="connsiteY1063" fmla="*/ 10795 h 601986"/>
                  <a:gd name="connsiteX1064" fmla="*/ 376509 w 636190"/>
                  <a:gd name="connsiteY1064" fmla="*/ 12922 h 601986"/>
                  <a:gd name="connsiteX1065" fmla="*/ 376529 w 636190"/>
                  <a:gd name="connsiteY1065" fmla="*/ 12922 h 601986"/>
                  <a:gd name="connsiteX1066" fmla="*/ 376666 w 636190"/>
                  <a:gd name="connsiteY1066" fmla="*/ 12915 h 601986"/>
                  <a:gd name="connsiteX1067" fmla="*/ 378492 w 636190"/>
                  <a:gd name="connsiteY1067" fmla="*/ 12567 h 601986"/>
                  <a:gd name="connsiteX1068" fmla="*/ 380148 w 636190"/>
                  <a:gd name="connsiteY1068" fmla="*/ 12245 h 601986"/>
                  <a:gd name="connsiteX1069" fmla="*/ 383472 w 636190"/>
                  <a:gd name="connsiteY1069" fmla="*/ 11588 h 601986"/>
                  <a:gd name="connsiteX1070" fmla="*/ 384410 w 636190"/>
                  <a:gd name="connsiteY1070" fmla="*/ 11403 h 601986"/>
                  <a:gd name="connsiteX1071" fmla="*/ 386578 w 636190"/>
                  <a:gd name="connsiteY1071" fmla="*/ 10959 h 601986"/>
                  <a:gd name="connsiteX1072" fmla="*/ 389704 w 636190"/>
                  <a:gd name="connsiteY1072" fmla="*/ 10336 h 601986"/>
                  <a:gd name="connsiteX1073" fmla="*/ 391743 w 636190"/>
                  <a:gd name="connsiteY1073" fmla="*/ 9933 h 601986"/>
                  <a:gd name="connsiteX1074" fmla="*/ 407148 w 636190"/>
                  <a:gd name="connsiteY1074" fmla="*/ 6827 h 601986"/>
                  <a:gd name="connsiteX1075" fmla="*/ 408352 w 636190"/>
                  <a:gd name="connsiteY1075" fmla="*/ 6588 h 601986"/>
                  <a:gd name="connsiteX1076" fmla="*/ 414577 w 636190"/>
                  <a:gd name="connsiteY1076" fmla="*/ 5370 h 601986"/>
                  <a:gd name="connsiteX1077" fmla="*/ 415706 w 636190"/>
                  <a:gd name="connsiteY1077" fmla="*/ 5131 h 601986"/>
                  <a:gd name="connsiteX1078" fmla="*/ 415255 w 636190"/>
                  <a:gd name="connsiteY1078" fmla="*/ 11068 h 601986"/>
                  <a:gd name="connsiteX1079" fmla="*/ 415248 w 636190"/>
                  <a:gd name="connsiteY1079" fmla="*/ 11150 h 601986"/>
                  <a:gd name="connsiteX1080" fmla="*/ 420631 w 636190"/>
                  <a:gd name="connsiteY1080" fmla="*/ 11479 h 601986"/>
                  <a:gd name="connsiteX1081" fmla="*/ 423915 w 636190"/>
                  <a:gd name="connsiteY1081" fmla="*/ 11390 h 601986"/>
                  <a:gd name="connsiteX1082" fmla="*/ 424770 w 636190"/>
                  <a:gd name="connsiteY1082" fmla="*/ 11356 h 601986"/>
                  <a:gd name="connsiteX1083" fmla="*/ 424982 w 636190"/>
                  <a:gd name="connsiteY1083" fmla="*/ 14728 h 601986"/>
                  <a:gd name="connsiteX1084" fmla="*/ 425016 w 636190"/>
                  <a:gd name="connsiteY1084" fmla="*/ 16726 h 601986"/>
                  <a:gd name="connsiteX1085" fmla="*/ 426740 w 636190"/>
                  <a:gd name="connsiteY1085" fmla="*/ 16822 h 601986"/>
                  <a:gd name="connsiteX1086" fmla="*/ 428786 w 636190"/>
                  <a:gd name="connsiteY1086" fmla="*/ 16890 h 601986"/>
                  <a:gd name="connsiteX1087" fmla="*/ 428416 w 636190"/>
                  <a:gd name="connsiteY1087" fmla="*/ 20016 h 601986"/>
                  <a:gd name="connsiteX1088" fmla="*/ 431241 w 636190"/>
                  <a:gd name="connsiteY1088" fmla="*/ 20201 h 601986"/>
                  <a:gd name="connsiteX1089" fmla="*/ 434019 w 636190"/>
                  <a:gd name="connsiteY1089" fmla="*/ 20399 h 601986"/>
                  <a:gd name="connsiteX1090" fmla="*/ 433704 w 636190"/>
                  <a:gd name="connsiteY1090" fmla="*/ 21206 h 601986"/>
                  <a:gd name="connsiteX1091" fmla="*/ 433909 w 636190"/>
                  <a:gd name="connsiteY1091" fmla="*/ 21234 h 601986"/>
                  <a:gd name="connsiteX1092" fmla="*/ 435996 w 636190"/>
                  <a:gd name="connsiteY1092" fmla="*/ 21473 h 601986"/>
                  <a:gd name="connsiteX1093" fmla="*/ 438965 w 636190"/>
                  <a:gd name="connsiteY1093" fmla="*/ 21815 h 601986"/>
                  <a:gd name="connsiteX1094" fmla="*/ 441468 w 636190"/>
                  <a:gd name="connsiteY1094" fmla="*/ 22096 h 601986"/>
                  <a:gd name="connsiteX1095" fmla="*/ 444000 w 636190"/>
                  <a:gd name="connsiteY1095" fmla="*/ 22390 h 601986"/>
                  <a:gd name="connsiteX1096" fmla="*/ 445669 w 636190"/>
                  <a:gd name="connsiteY1096" fmla="*/ 22698 h 601986"/>
                  <a:gd name="connsiteX1097" fmla="*/ 444827 w 636190"/>
                  <a:gd name="connsiteY1097" fmla="*/ 26125 h 601986"/>
                  <a:gd name="connsiteX1098" fmla="*/ 441332 w 636190"/>
                  <a:gd name="connsiteY1098" fmla="*/ 29689 h 601986"/>
                  <a:gd name="connsiteX1099" fmla="*/ 439820 w 636190"/>
                  <a:gd name="connsiteY1099" fmla="*/ 37563 h 601986"/>
                  <a:gd name="connsiteX1100" fmla="*/ 441927 w 636190"/>
                  <a:gd name="connsiteY1100" fmla="*/ 42166 h 601986"/>
                  <a:gd name="connsiteX1101" fmla="*/ 446086 w 636190"/>
                  <a:gd name="connsiteY1101" fmla="*/ 48501 h 601986"/>
                  <a:gd name="connsiteX1102" fmla="*/ 453009 w 636190"/>
                  <a:gd name="connsiteY1102" fmla="*/ 50204 h 601986"/>
                  <a:gd name="connsiteX1103" fmla="*/ 463112 w 636190"/>
                  <a:gd name="connsiteY1103" fmla="*/ 49062 h 601986"/>
                  <a:gd name="connsiteX1104" fmla="*/ 466068 w 636190"/>
                  <a:gd name="connsiteY1104" fmla="*/ 48214 h 601986"/>
                  <a:gd name="connsiteX1105" fmla="*/ 466020 w 636190"/>
                  <a:gd name="connsiteY1105" fmla="*/ 48303 h 601986"/>
                  <a:gd name="connsiteX1106" fmla="*/ 466095 w 636190"/>
                  <a:gd name="connsiteY1106" fmla="*/ 49329 h 601986"/>
                  <a:gd name="connsiteX1107" fmla="*/ 465787 w 636190"/>
                  <a:gd name="connsiteY1107" fmla="*/ 49726 h 601986"/>
                  <a:gd name="connsiteX1108" fmla="*/ 465418 w 636190"/>
                  <a:gd name="connsiteY1108" fmla="*/ 50396 h 601986"/>
                  <a:gd name="connsiteX1109" fmla="*/ 464679 w 636190"/>
                  <a:gd name="connsiteY1109" fmla="*/ 52400 h 601986"/>
                  <a:gd name="connsiteX1110" fmla="*/ 463277 w 636190"/>
                  <a:gd name="connsiteY1110" fmla="*/ 53399 h 601986"/>
                  <a:gd name="connsiteX1111" fmla="*/ 462134 w 636190"/>
                  <a:gd name="connsiteY1111" fmla="*/ 54452 h 601986"/>
                  <a:gd name="connsiteX1112" fmla="*/ 462004 w 636190"/>
                  <a:gd name="connsiteY1112" fmla="*/ 56806 h 601986"/>
                  <a:gd name="connsiteX1113" fmla="*/ 461799 w 636190"/>
                  <a:gd name="connsiteY1113" fmla="*/ 58735 h 601986"/>
                  <a:gd name="connsiteX1114" fmla="*/ 461628 w 636190"/>
                  <a:gd name="connsiteY1114" fmla="*/ 60664 h 601986"/>
                  <a:gd name="connsiteX1115" fmla="*/ 461443 w 636190"/>
                  <a:gd name="connsiteY1115" fmla="*/ 62743 h 601986"/>
                  <a:gd name="connsiteX1116" fmla="*/ 464597 w 636190"/>
                  <a:gd name="connsiteY1116" fmla="*/ 63311 h 601986"/>
                  <a:gd name="connsiteX1117" fmla="*/ 464570 w 636190"/>
                  <a:gd name="connsiteY1117" fmla="*/ 63776 h 601986"/>
                  <a:gd name="connsiteX1118" fmla="*/ 469967 w 636190"/>
                  <a:gd name="connsiteY1118" fmla="*/ 64796 h 601986"/>
                  <a:gd name="connsiteX1119" fmla="*/ 469461 w 636190"/>
                  <a:gd name="connsiteY1119" fmla="*/ 66253 h 601986"/>
                  <a:gd name="connsiteX1120" fmla="*/ 468667 w 636190"/>
                  <a:gd name="connsiteY1120" fmla="*/ 68503 h 601986"/>
                  <a:gd name="connsiteX1121" fmla="*/ 467894 w 636190"/>
                  <a:gd name="connsiteY1121" fmla="*/ 70604 h 601986"/>
                  <a:gd name="connsiteX1122" fmla="*/ 465780 w 636190"/>
                  <a:gd name="connsiteY1122" fmla="*/ 75720 h 601986"/>
                  <a:gd name="connsiteX1123" fmla="*/ 465206 w 636190"/>
                  <a:gd name="connsiteY1123" fmla="*/ 77034 h 601986"/>
                  <a:gd name="connsiteX1124" fmla="*/ 465014 w 636190"/>
                  <a:gd name="connsiteY1124" fmla="*/ 77000 h 601986"/>
                  <a:gd name="connsiteX1125" fmla="*/ 464180 w 636190"/>
                  <a:gd name="connsiteY1125" fmla="*/ 79250 h 601986"/>
                  <a:gd name="connsiteX1126" fmla="*/ 463803 w 636190"/>
                  <a:gd name="connsiteY1126" fmla="*/ 80310 h 601986"/>
                  <a:gd name="connsiteX1127" fmla="*/ 463359 w 636190"/>
                  <a:gd name="connsiteY1127" fmla="*/ 81515 h 601986"/>
                  <a:gd name="connsiteX1128" fmla="*/ 462627 w 636190"/>
                  <a:gd name="connsiteY1128" fmla="*/ 83963 h 601986"/>
                  <a:gd name="connsiteX1129" fmla="*/ 462039 w 636190"/>
                  <a:gd name="connsiteY1129" fmla="*/ 85776 h 601986"/>
                  <a:gd name="connsiteX1130" fmla="*/ 461785 w 636190"/>
                  <a:gd name="connsiteY1130" fmla="*/ 86631 h 601986"/>
                  <a:gd name="connsiteX1131" fmla="*/ 461485 w 636190"/>
                  <a:gd name="connsiteY1131" fmla="*/ 87603 h 601986"/>
                  <a:gd name="connsiteX1132" fmla="*/ 460705 w 636190"/>
                  <a:gd name="connsiteY1132" fmla="*/ 89847 h 601986"/>
                  <a:gd name="connsiteX1133" fmla="*/ 460144 w 636190"/>
                  <a:gd name="connsiteY1133" fmla="*/ 91201 h 601986"/>
                  <a:gd name="connsiteX1134" fmla="*/ 460075 w 636190"/>
                  <a:gd name="connsiteY1134" fmla="*/ 91358 h 601986"/>
                  <a:gd name="connsiteX1135" fmla="*/ 459918 w 636190"/>
                  <a:gd name="connsiteY1135" fmla="*/ 92090 h 601986"/>
                  <a:gd name="connsiteX1136" fmla="*/ 461019 w 636190"/>
                  <a:gd name="connsiteY1136" fmla="*/ 91960 h 601986"/>
                  <a:gd name="connsiteX1137" fmla="*/ 465021 w 636190"/>
                  <a:gd name="connsiteY1137" fmla="*/ 91666 h 601986"/>
                  <a:gd name="connsiteX1138" fmla="*/ 467983 w 636190"/>
                  <a:gd name="connsiteY1138" fmla="*/ 91406 h 601986"/>
                  <a:gd name="connsiteX1139" fmla="*/ 470090 w 636190"/>
                  <a:gd name="connsiteY1139" fmla="*/ 91221 h 601986"/>
                  <a:gd name="connsiteX1140" fmla="*/ 470001 w 636190"/>
                  <a:gd name="connsiteY1140" fmla="*/ 89648 h 601986"/>
                  <a:gd name="connsiteX1141" fmla="*/ 473483 w 636190"/>
                  <a:gd name="connsiteY1141" fmla="*/ 89039 h 601986"/>
                  <a:gd name="connsiteX1142" fmla="*/ 475180 w 636190"/>
                  <a:gd name="connsiteY1142" fmla="*/ 88711 h 601986"/>
                  <a:gd name="connsiteX1143" fmla="*/ 479195 w 636190"/>
                  <a:gd name="connsiteY1143" fmla="*/ 87904 h 601986"/>
                  <a:gd name="connsiteX1144" fmla="*/ 479496 w 636190"/>
                  <a:gd name="connsiteY1144" fmla="*/ 90257 h 601986"/>
                  <a:gd name="connsiteX1145" fmla="*/ 479948 w 636190"/>
                  <a:gd name="connsiteY1145" fmla="*/ 91995 h 601986"/>
                  <a:gd name="connsiteX1146" fmla="*/ 478607 w 636190"/>
                  <a:gd name="connsiteY1146" fmla="*/ 92473 h 601986"/>
                  <a:gd name="connsiteX1147" fmla="*/ 479428 w 636190"/>
                  <a:gd name="connsiteY1147" fmla="*/ 95675 h 601986"/>
                  <a:gd name="connsiteX1148" fmla="*/ 479038 w 636190"/>
                  <a:gd name="connsiteY1148" fmla="*/ 95832 h 601986"/>
                  <a:gd name="connsiteX1149" fmla="*/ 479633 w 636190"/>
                  <a:gd name="connsiteY1149" fmla="*/ 97823 h 601986"/>
                  <a:gd name="connsiteX1150" fmla="*/ 480125 w 636190"/>
                  <a:gd name="connsiteY1150" fmla="*/ 99485 h 601986"/>
                  <a:gd name="connsiteX1151" fmla="*/ 480379 w 636190"/>
                  <a:gd name="connsiteY1151" fmla="*/ 102434 h 601986"/>
                  <a:gd name="connsiteX1152" fmla="*/ 480392 w 636190"/>
                  <a:gd name="connsiteY1152" fmla="*/ 102536 h 601986"/>
                  <a:gd name="connsiteX1153" fmla="*/ 480625 w 636190"/>
                  <a:gd name="connsiteY1153" fmla="*/ 103897 h 601986"/>
                  <a:gd name="connsiteX1154" fmla="*/ 480666 w 636190"/>
                  <a:gd name="connsiteY1154" fmla="*/ 104151 h 601986"/>
                  <a:gd name="connsiteX1155" fmla="*/ 480953 w 636190"/>
                  <a:gd name="connsiteY1155" fmla="*/ 105656 h 601986"/>
                  <a:gd name="connsiteX1156" fmla="*/ 481261 w 636190"/>
                  <a:gd name="connsiteY1156" fmla="*/ 106825 h 601986"/>
                  <a:gd name="connsiteX1157" fmla="*/ 481740 w 636190"/>
                  <a:gd name="connsiteY1157" fmla="*/ 108652 h 601986"/>
                  <a:gd name="connsiteX1158" fmla="*/ 481822 w 636190"/>
                  <a:gd name="connsiteY1158" fmla="*/ 108919 h 601986"/>
                  <a:gd name="connsiteX1159" fmla="*/ 482766 w 636190"/>
                  <a:gd name="connsiteY1159" fmla="*/ 111846 h 601986"/>
                  <a:gd name="connsiteX1160" fmla="*/ 482848 w 636190"/>
                  <a:gd name="connsiteY1160" fmla="*/ 112113 h 601986"/>
                  <a:gd name="connsiteX1161" fmla="*/ 483765 w 636190"/>
                  <a:gd name="connsiteY1161" fmla="*/ 115376 h 601986"/>
                  <a:gd name="connsiteX1162" fmla="*/ 483840 w 636190"/>
                  <a:gd name="connsiteY1162" fmla="*/ 115794 h 601986"/>
                  <a:gd name="connsiteX1163" fmla="*/ 484203 w 636190"/>
                  <a:gd name="connsiteY1163" fmla="*/ 117771 h 601986"/>
                  <a:gd name="connsiteX1164" fmla="*/ 484251 w 636190"/>
                  <a:gd name="connsiteY1164" fmla="*/ 118044 h 601986"/>
                  <a:gd name="connsiteX1165" fmla="*/ 484285 w 636190"/>
                  <a:gd name="connsiteY1165" fmla="*/ 118161 h 601986"/>
                  <a:gd name="connsiteX1166" fmla="*/ 484422 w 636190"/>
                  <a:gd name="connsiteY1166" fmla="*/ 118995 h 601986"/>
                  <a:gd name="connsiteX1167" fmla="*/ 484805 w 636190"/>
                  <a:gd name="connsiteY1167" fmla="*/ 121998 h 601986"/>
                  <a:gd name="connsiteX1168" fmla="*/ 485448 w 636190"/>
                  <a:gd name="connsiteY1168" fmla="*/ 128640 h 601986"/>
                  <a:gd name="connsiteX1169" fmla="*/ 485831 w 636190"/>
                  <a:gd name="connsiteY1169" fmla="*/ 131993 h 601986"/>
                  <a:gd name="connsiteX1170" fmla="*/ 486207 w 636190"/>
                  <a:gd name="connsiteY1170" fmla="*/ 135331 h 601986"/>
                  <a:gd name="connsiteX1171" fmla="*/ 486700 w 636190"/>
                  <a:gd name="connsiteY1171" fmla="*/ 138696 h 601986"/>
                  <a:gd name="connsiteX1172" fmla="*/ 486775 w 636190"/>
                  <a:gd name="connsiteY1172" fmla="*/ 139093 h 601986"/>
                  <a:gd name="connsiteX1173" fmla="*/ 487110 w 636190"/>
                  <a:gd name="connsiteY1173" fmla="*/ 142042 h 601986"/>
                  <a:gd name="connsiteX1174" fmla="*/ 487308 w 636190"/>
                  <a:gd name="connsiteY1174" fmla="*/ 143690 h 601986"/>
                  <a:gd name="connsiteX1175" fmla="*/ 487767 w 636190"/>
                  <a:gd name="connsiteY1175" fmla="*/ 146071 h 601986"/>
                  <a:gd name="connsiteX1176" fmla="*/ 488581 w 636190"/>
                  <a:gd name="connsiteY1176" fmla="*/ 146078 h 601986"/>
                  <a:gd name="connsiteX1177" fmla="*/ 489265 w 636190"/>
                  <a:gd name="connsiteY1177" fmla="*/ 145770 h 601986"/>
                  <a:gd name="connsiteX1178" fmla="*/ 489573 w 636190"/>
                  <a:gd name="connsiteY1178" fmla="*/ 146502 h 601986"/>
                  <a:gd name="connsiteX1179" fmla="*/ 491132 w 636190"/>
                  <a:gd name="connsiteY1179" fmla="*/ 145722 h 601986"/>
                  <a:gd name="connsiteX1180" fmla="*/ 493164 w 636190"/>
                  <a:gd name="connsiteY1180" fmla="*/ 145086 h 601986"/>
                  <a:gd name="connsiteX1181" fmla="*/ 494560 w 636190"/>
                  <a:gd name="connsiteY1181" fmla="*/ 144696 h 601986"/>
                  <a:gd name="connsiteX1182" fmla="*/ 495982 w 636190"/>
                  <a:gd name="connsiteY1182" fmla="*/ 144456 h 601986"/>
                  <a:gd name="connsiteX1183" fmla="*/ 497392 w 636190"/>
                  <a:gd name="connsiteY1183" fmla="*/ 144320 h 601986"/>
                  <a:gd name="connsiteX1184" fmla="*/ 498828 w 636190"/>
                  <a:gd name="connsiteY1184" fmla="*/ 144148 h 601986"/>
                  <a:gd name="connsiteX1185" fmla="*/ 498828 w 636190"/>
                  <a:gd name="connsiteY1185" fmla="*/ 144155 h 601986"/>
                  <a:gd name="connsiteX1186" fmla="*/ 501455 w 636190"/>
                  <a:gd name="connsiteY1186" fmla="*/ 147706 h 601986"/>
                  <a:gd name="connsiteX1187" fmla="*/ 504615 w 636190"/>
                  <a:gd name="connsiteY1187" fmla="*/ 152994 h 601986"/>
                  <a:gd name="connsiteX1188" fmla="*/ 505368 w 636190"/>
                  <a:gd name="connsiteY1188" fmla="*/ 154115 h 601986"/>
                  <a:gd name="connsiteX1189" fmla="*/ 506497 w 636190"/>
                  <a:gd name="connsiteY1189" fmla="*/ 155203 h 601986"/>
                  <a:gd name="connsiteX1190" fmla="*/ 508043 w 636190"/>
                  <a:gd name="connsiteY1190" fmla="*/ 153801 h 601986"/>
                  <a:gd name="connsiteX1191" fmla="*/ 509438 w 636190"/>
                  <a:gd name="connsiteY1191" fmla="*/ 155039 h 601986"/>
                  <a:gd name="connsiteX1192" fmla="*/ 510300 w 636190"/>
                  <a:gd name="connsiteY1192" fmla="*/ 155928 h 601986"/>
                  <a:gd name="connsiteX1193" fmla="*/ 510909 w 636190"/>
                  <a:gd name="connsiteY1193" fmla="*/ 156818 h 601986"/>
                  <a:gd name="connsiteX1194" fmla="*/ 510519 w 636190"/>
                  <a:gd name="connsiteY1194" fmla="*/ 157043 h 601986"/>
                  <a:gd name="connsiteX1195" fmla="*/ 511661 w 636190"/>
                  <a:gd name="connsiteY1195" fmla="*/ 158979 h 601986"/>
                  <a:gd name="connsiteX1196" fmla="*/ 513084 w 636190"/>
                  <a:gd name="connsiteY1196" fmla="*/ 161237 h 601986"/>
                  <a:gd name="connsiteX1197" fmla="*/ 514022 w 636190"/>
                  <a:gd name="connsiteY1197" fmla="*/ 162666 h 601986"/>
                  <a:gd name="connsiteX1198" fmla="*/ 514719 w 636190"/>
                  <a:gd name="connsiteY1198" fmla="*/ 163604 h 601986"/>
                  <a:gd name="connsiteX1199" fmla="*/ 515499 w 636190"/>
                  <a:gd name="connsiteY1199" fmla="*/ 164596 h 601986"/>
                  <a:gd name="connsiteX1200" fmla="*/ 516840 w 636190"/>
                  <a:gd name="connsiteY1200" fmla="*/ 166347 h 601986"/>
                  <a:gd name="connsiteX1201" fmla="*/ 518016 w 636190"/>
                  <a:gd name="connsiteY1201" fmla="*/ 167907 h 601986"/>
                  <a:gd name="connsiteX1202" fmla="*/ 518188 w 636190"/>
                  <a:gd name="connsiteY1202" fmla="*/ 168139 h 601986"/>
                  <a:gd name="connsiteX1203" fmla="*/ 520322 w 636190"/>
                  <a:gd name="connsiteY1203" fmla="*/ 170745 h 601986"/>
                  <a:gd name="connsiteX1204" fmla="*/ 521765 w 636190"/>
                  <a:gd name="connsiteY1204" fmla="*/ 172640 h 601986"/>
                  <a:gd name="connsiteX1205" fmla="*/ 522935 w 636190"/>
                  <a:gd name="connsiteY1205" fmla="*/ 174241 h 601986"/>
                  <a:gd name="connsiteX1206" fmla="*/ 524132 w 636190"/>
                  <a:gd name="connsiteY1206" fmla="*/ 175842 h 601986"/>
                  <a:gd name="connsiteX1207" fmla="*/ 525671 w 636190"/>
                  <a:gd name="connsiteY1207" fmla="*/ 178181 h 601986"/>
                  <a:gd name="connsiteX1208" fmla="*/ 525842 w 636190"/>
                  <a:gd name="connsiteY1208" fmla="*/ 178441 h 601986"/>
                  <a:gd name="connsiteX1209" fmla="*/ 525938 w 636190"/>
                  <a:gd name="connsiteY1209" fmla="*/ 178592 h 601986"/>
                  <a:gd name="connsiteX1210" fmla="*/ 526048 w 636190"/>
                  <a:gd name="connsiteY1210" fmla="*/ 178770 h 601986"/>
                  <a:gd name="connsiteX1211" fmla="*/ 530378 w 636190"/>
                  <a:gd name="connsiteY1211" fmla="*/ 179967 h 601986"/>
                  <a:gd name="connsiteX1212" fmla="*/ 531103 w 636190"/>
                  <a:gd name="connsiteY1212" fmla="*/ 180158 h 601986"/>
                  <a:gd name="connsiteX1213" fmla="*/ 532088 w 636190"/>
                  <a:gd name="connsiteY1213" fmla="*/ 180295 h 601986"/>
                  <a:gd name="connsiteX1214" fmla="*/ 532587 w 636190"/>
                  <a:gd name="connsiteY1214" fmla="*/ 180329 h 601986"/>
                  <a:gd name="connsiteX1215" fmla="*/ 533053 w 636190"/>
                  <a:gd name="connsiteY1215" fmla="*/ 180343 h 601986"/>
                  <a:gd name="connsiteX1216" fmla="*/ 533552 w 636190"/>
                  <a:gd name="connsiteY1216" fmla="*/ 180329 h 601986"/>
                  <a:gd name="connsiteX1217" fmla="*/ 534421 w 636190"/>
                  <a:gd name="connsiteY1217" fmla="*/ 180227 h 601986"/>
                  <a:gd name="connsiteX1218" fmla="*/ 534468 w 636190"/>
                  <a:gd name="connsiteY1218" fmla="*/ 180514 h 601986"/>
                  <a:gd name="connsiteX1219" fmla="*/ 534722 w 636190"/>
                  <a:gd name="connsiteY1219" fmla="*/ 181834 h 601986"/>
                  <a:gd name="connsiteX1220" fmla="*/ 535351 w 636190"/>
                  <a:gd name="connsiteY1220" fmla="*/ 184228 h 601986"/>
                  <a:gd name="connsiteX1221" fmla="*/ 535460 w 636190"/>
                  <a:gd name="connsiteY1221" fmla="*/ 184577 h 601986"/>
                  <a:gd name="connsiteX1222" fmla="*/ 536630 w 636190"/>
                  <a:gd name="connsiteY1222" fmla="*/ 188278 h 601986"/>
                  <a:gd name="connsiteX1223" fmla="*/ 537130 w 636190"/>
                  <a:gd name="connsiteY1223" fmla="*/ 190173 h 601986"/>
                  <a:gd name="connsiteX1224" fmla="*/ 537335 w 636190"/>
                  <a:gd name="connsiteY1224" fmla="*/ 191124 h 601986"/>
                  <a:gd name="connsiteX1225" fmla="*/ 537800 w 636190"/>
                  <a:gd name="connsiteY1225" fmla="*/ 193997 h 601986"/>
                  <a:gd name="connsiteX1226" fmla="*/ 538122 w 636190"/>
                  <a:gd name="connsiteY1226" fmla="*/ 197199 h 601986"/>
                  <a:gd name="connsiteX1227" fmla="*/ 538333 w 636190"/>
                  <a:gd name="connsiteY1227" fmla="*/ 199901 h 601986"/>
                  <a:gd name="connsiteX1228" fmla="*/ 538710 w 636190"/>
                  <a:gd name="connsiteY1228" fmla="*/ 201987 h 601986"/>
                  <a:gd name="connsiteX1229" fmla="*/ 539237 w 636190"/>
                  <a:gd name="connsiteY1229" fmla="*/ 204730 h 601986"/>
                  <a:gd name="connsiteX1230" fmla="*/ 539408 w 636190"/>
                  <a:gd name="connsiteY1230" fmla="*/ 205284 h 601986"/>
                  <a:gd name="connsiteX1231" fmla="*/ 534174 w 636190"/>
                  <a:gd name="connsiteY1231" fmla="*/ 206919 h 601986"/>
                  <a:gd name="connsiteX1232" fmla="*/ 535064 w 636190"/>
                  <a:gd name="connsiteY1232" fmla="*/ 209662 h 601986"/>
                  <a:gd name="connsiteX1233" fmla="*/ 534366 w 636190"/>
                  <a:gd name="connsiteY1233" fmla="*/ 209881 h 601986"/>
                  <a:gd name="connsiteX1234" fmla="*/ 534277 w 636190"/>
                  <a:gd name="connsiteY1234" fmla="*/ 209649 h 601986"/>
                  <a:gd name="connsiteX1235" fmla="*/ 529591 w 636190"/>
                  <a:gd name="connsiteY1235" fmla="*/ 211126 h 601986"/>
                  <a:gd name="connsiteX1236" fmla="*/ 530679 w 636190"/>
                  <a:gd name="connsiteY1236" fmla="*/ 214704 h 601986"/>
                  <a:gd name="connsiteX1237" fmla="*/ 531862 w 636190"/>
                  <a:gd name="connsiteY1237" fmla="*/ 217577 h 601986"/>
                  <a:gd name="connsiteX1238" fmla="*/ 532731 w 636190"/>
                  <a:gd name="connsiteY1238" fmla="*/ 219718 h 601986"/>
                  <a:gd name="connsiteX1239" fmla="*/ 533531 w 636190"/>
                  <a:gd name="connsiteY1239" fmla="*/ 222119 h 601986"/>
                  <a:gd name="connsiteX1240" fmla="*/ 533552 w 636190"/>
                  <a:gd name="connsiteY1240" fmla="*/ 222202 h 601986"/>
                  <a:gd name="connsiteX1241" fmla="*/ 533566 w 636190"/>
                  <a:gd name="connsiteY1241" fmla="*/ 222297 h 601986"/>
                  <a:gd name="connsiteX1242" fmla="*/ 534434 w 636190"/>
                  <a:gd name="connsiteY1242" fmla="*/ 222031 h 601986"/>
                  <a:gd name="connsiteX1243" fmla="*/ 537164 w 636190"/>
                  <a:gd name="connsiteY1243" fmla="*/ 221189 h 601986"/>
                  <a:gd name="connsiteX1244" fmla="*/ 539969 w 636190"/>
                  <a:gd name="connsiteY1244" fmla="*/ 220484 h 601986"/>
                  <a:gd name="connsiteX1245" fmla="*/ 542712 w 636190"/>
                  <a:gd name="connsiteY1245" fmla="*/ 220040 h 601986"/>
                  <a:gd name="connsiteX1246" fmla="*/ 545448 w 636190"/>
                  <a:gd name="connsiteY1246" fmla="*/ 219568 h 601986"/>
                  <a:gd name="connsiteX1247" fmla="*/ 548342 w 636190"/>
                  <a:gd name="connsiteY1247" fmla="*/ 219212 h 601986"/>
                  <a:gd name="connsiteX1248" fmla="*/ 550784 w 636190"/>
                  <a:gd name="connsiteY1248" fmla="*/ 218850 h 601986"/>
                  <a:gd name="connsiteX1249" fmla="*/ 553862 w 636190"/>
                  <a:gd name="connsiteY1249" fmla="*/ 217995 h 601986"/>
                  <a:gd name="connsiteX1250" fmla="*/ 557105 w 636190"/>
                  <a:gd name="connsiteY1250" fmla="*/ 217201 h 601986"/>
                  <a:gd name="connsiteX1251" fmla="*/ 564452 w 636190"/>
                  <a:gd name="connsiteY1251" fmla="*/ 215976 h 601986"/>
                  <a:gd name="connsiteX1252" fmla="*/ 565649 w 636190"/>
                  <a:gd name="connsiteY1252" fmla="*/ 215751 h 601986"/>
                  <a:gd name="connsiteX1253" fmla="*/ 565211 w 636190"/>
                  <a:gd name="connsiteY1253" fmla="*/ 212488 h 601986"/>
                  <a:gd name="connsiteX1254" fmla="*/ 564889 w 636190"/>
                  <a:gd name="connsiteY1254" fmla="*/ 209956 h 601986"/>
                  <a:gd name="connsiteX1255" fmla="*/ 564664 w 636190"/>
                  <a:gd name="connsiteY1255" fmla="*/ 207788 h 601986"/>
                  <a:gd name="connsiteX1256" fmla="*/ 564404 w 636190"/>
                  <a:gd name="connsiteY1256" fmla="*/ 205496 h 601986"/>
                  <a:gd name="connsiteX1257" fmla="*/ 575376 w 636190"/>
                  <a:gd name="connsiteY1257" fmla="*/ 203246 h 601986"/>
                  <a:gd name="connsiteX1258" fmla="*/ 576717 w 636190"/>
                  <a:gd name="connsiteY1258" fmla="*/ 202986 h 601986"/>
                  <a:gd name="connsiteX1259" fmla="*/ 578126 w 636190"/>
                  <a:gd name="connsiteY1259" fmla="*/ 202699 h 601986"/>
                  <a:gd name="connsiteX1260" fmla="*/ 583845 w 636190"/>
                  <a:gd name="connsiteY1260" fmla="*/ 201522 h 601986"/>
                  <a:gd name="connsiteX1261" fmla="*/ 584057 w 636190"/>
                  <a:gd name="connsiteY1261" fmla="*/ 201467 h 601986"/>
                  <a:gd name="connsiteX1262" fmla="*/ 583175 w 636190"/>
                  <a:gd name="connsiteY1262" fmla="*/ 199244 h 601986"/>
                  <a:gd name="connsiteX1263" fmla="*/ 583072 w 636190"/>
                  <a:gd name="connsiteY1263" fmla="*/ 198998 h 601986"/>
                  <a:gd name="connsiteX1264" fmla="*/ 582812 w 636190"/>
                  <a:gd name="connsiteY1264" fmla="*/ 198423 h 601986"/>
                  <a:gd name="connsiteX1265" fmla="*/ 582381 w 636190"/>
                  <a:gd name="connsiteY1265" fmla="*/ 197643 h 601986"/>
                  <a:gd name="connsiteX1266" fmla="*/ 582026 w 636190"/>
                  <a:gd name="connsiteY1266" fmla="*/ 197199 h 601986"/>
                  <a:gd name="connsiteX1267" fmla="*/ 581629 w 636190"/>
                  <a:gd name="connsiteY1267" fmla="*/ 196768 h 601986"/>
                  <a:gd name="connsiteX1268" fmla="*/ 581082 w 636190"/>
                  <a:gd name="connsiteY1268" fmla="*/ 196275 h 601986"/>
                  <a:gd name="connsiteX1269" fmla="*/ 580719 w 636190"/>
                  <a:gd name="connsiteY1269" fmla="*/ 196029 h 601986"/>
                  <a:gd name="connsiteX1270" fmla="*/ 580295 w 636190"/>
                  <a:gd name="connsiteY1270" fmla="*/ 195735 h 601986"/>
                  <a:gd name="connsiteX1271" fmla="*/ 579816 w 636190"/>
                  <a:gd name="connsiteY1271" fmla="*/ 195495 h 601986"/>
                  <a:gd name="connsiteX1272" fmla="*/ 579269 w 636190"/>
                  <a:gd name="connsiteY1272" fmla="*/ 195263 h 601986"/>
                  <a:gd name="connsiteX1273" fmla="*/ 578373 w 636190"/>
                  <a:gd name="connsiteY1273" fmla="*/ 194921 h 601986"/>
                  <a:gd name="connsiteX1274" fmla="*/ 577326 w 636190"/>
                  <a:gd name="connsiteY1274" fmla="*/ 194531 h 601986"/>
                  <a:gd name="connsiteX1275" fmla="*/ 576854 w 636190"/>
                  <a:gd name="connsiteY1275" fmla="*/ 194346 h 601986"/>
                  <a:gd name="connsiteX1276" fmla="*/ 575718 w 636190"/>
                  <a:gd name="connsiteY1276" fmla="*/ 193901 h 601986"/>
                  <a:gd name="connsiteX1277" fmla="*/ 574938 w 636190"/>
                  <a:gd name="connsiteY1277" fmla="*/ 193587 h 601986"/>
                  <a:gd name="connsiteX1278" fmla="*/ 574234 w 636190"/>
                  <a:gd name="connsiteY1278" fmla="*/ 193272 h 601986"/>
                  <a:gd name="connsiteX1279" fmla="*/ 574343 w 636190"/>
                  <a:gd name="connsiteY1279" fmla="*/ 193087 h 601986"/>
                  <a:gd name="connsiteX1280" fmla="*/ 574569 w 636190"/>
                  <a:gd name="connsiteY1280" fmla="*/ 193039 h 601986"/>
                  <a:gd name="connsiteX1281" fmla="*/ 574891 w 636190"/>
                  <a:gd name="connsiteY1281" fmla="*/ 193005 h 601986"/>
                  <a:gd name="connsiteX1282" fmla="*/ 576197 w 636190"/>
                  <a:gd name="connsiteY1282" fmla="*/ 192916 h 601986"/>
                  <a:gd name="connsiteX1283" fmla="*/ 578414 w 636190"/>
                  <a:gd name="connsiteY1283" fmla="*/ 192520 h 601986"/>
                  <a:gd name="connsiteX1284" fmla="*/ 578715 w 636190"/>
                  <a:gd name="connsiteY1284" fmla="*/ 192478 h 601986"/>
                  <a:gd name="connsiteX1285" fmla="*/ 579159 w 636190"/>
                  <a:gd name="connsiteY1285" fmla="*/ 192848 h 601986"/>
                  <a:gd name="connsiteX1286" fmla="*/ 580090 w 636190"/>
                  <a:gd name="connsiteY1286" fmla="*/ 193279 h 601986"/>
                  <a:gd name="connsiteX1287" fmla="*/ 582655 w 636190"/>
                  <a:gd name="connsiteY1287" fmla="*/ 193778 h 601986"/>
                  <a:gd name="connsiteX1288" fmla="*/ 585384 w 636190"/>
                  <a:gd name="connsiteY1288" fmla="*/ 194373 h 601986"/>
                  <a:gd name="connsiteX1289" fmla="*/ 588264 w 636190"/>
                  <a:gd name="connsiteY1289" fmla="*/ 194510 h 601986"/>
                  <a:gd name="connsiteX1290" fmla="*/ 589940 w 636190"/>
                  <a:gd name="connsiteY1290" fmla="*/ 194428 h 601986"/>
                  <a:gd name="connsiteX1291" fmla="*/ 591165 w 636190"/>
                  <a:gd name="connsiteY1291" fmla="*/ 194291 h 601986"/>
                  <a:gd name="connsiteX1292" fmla="*/ 591979 w 636190"/>
                  <a:gd name="connsiteY1292" fmla="*/ 195126 h 601986"/>
                  <a:gd name="connsiteX1293" fmla="*/ 593675 w 636190"/>
                  <a:gd name="connsiteY1293" fmla="*/ 194982 h 601986"/>
                  <a:gd name="connsiteX1294" fmla="*/ 596480 w 636190"/>
                  <a:gd name="connsiteY1294" fmla="*/ 194366 h 601986"/>
                  <a:gd name="connsiteX1295" fmla="*/ 599866 w 636190"/>
                  <a:gd name="connsiteY1295" fmla="*/ 194182 h 601986"/>
                  <a:gd name="connsiteX1296" fmla="*/ 601843 w 636190"/>
                  <a:gd name="connsiteY1296" fmla="*/ 194134 h 601986"/>
                  <a:gd name="connsiteX1297" fmla="*/ 603389 w 636190"/>
                  <a:gd name="connsiteY1297" fmla="*/ 194100 h 601986"/>
                  <a:gd name="connsiteX1298" fmla="*/ 609183 w 636190"/>
                  <a:gd name="connsiteY1298" fmla="*/ 194195 h 601986"/>
                  <a:gd name="connsiteX1299" fmla="*/ 612310 w 636190"/>
                  <a:gd name="connsiteY1299" fmla="*/ 194038 h 601986"/>
                  <a:gd name="connsiteX1300" fmla="*/ 615470 w 636190"/>
                  <a:gd name="connsiteY1300" fmla="*/ 193799 h 601986"/>
                  <a:gd name="connsiteX1301" fmla="*/ 616907 w 636190"/>
                  <a:gd name="connsiteY1301" fmla="*/ 193682 h 601986"/>
                  <a:gd name="connsiteX1302" fmla="*/ 623795 w 636190"/>
                  <a:gd name="connsiteY1302" fmla="*/ 193402 h 601986"/>
                  <a:gd name="connsiteX1303" fmla="*/ 624062 w 636190"/>
                  <a:gd name="connsiteY1303" fmla="*/ 192622 h 601986"/>
                  <a:gd name="connsiteX1304" fmla="*/ 624459 w 636190"/>
                  <a:gd name="connsiteY1304" fmla="*/ 191425 h 601986"/>
                  <a:gd name="connsiteX1305" fmla="*/ 624924 w 636190"/>
                  <a:gd name="connsiteY1305" fmla="*/ 190023 h 601986"/>
                  <a:gd name="connsiteX1306" fmla="*/ 625026 w 636190"/>
                  <a:gd name="connsiteY1306" fmla="*/ 189722 h 601986"/>
                  <a:gd name="connsiteX1307" fmla="*/ 626443 w 636190"/>
                  <a:gd name="connsiteY1307" fmla="*/ 189906 h 601986"/>
                  <a:gd name="connsiteX1308" fmla="*/ 629042 w 636190"/>
                  <a:gd name="connsiteY1308" fmla="*/ 190221 h 601986"/>
                  <a:gd name="connsiteX1309" fmla="*/ 631170 w 636190"/>
                  <a:gd name="connsiteY1309" fmla="*/ 190481 h 601986"/>
                  <a:gd name="connsiteX1310" fmla="*/ 631142 w 636190"/>
                  <a:gd name="connsiteY1310" fmla="*/ 190693 h 601986"/>
                  <a:gd name="connsiteX1311" fmla="*/ 630821 w 636190"/>
                  <a:gd name="connsiteY1311" fmla="*/ 193224 h 601986"/>
                  <a:gd name="connsiteX1312" fmla="*/ 630465 w 636190"/>
                  <a:gd name="connsiteY1312" fmla="*/ 196022 h 601986"/>
                  <a:gd name="connsiteX1313" fmla="*/ 629767 w 636190"/>
                  <a:gd name="connsiteY1313" fmla="*/ 201570 h 601986"/>
                  <a:gd name="connsiteX1314" fmla="*/ 629412 w 636190"/>
                  <a:gd name="connsiteY1314" fmla="*/ 204354 h 601986"/>
                  <a:gd name="connsiteX1315" fmla="*/ 629329 w 636190"/>
                  <a:gd name="connsiteY1315" fmla="*/ 205004 h 601986"/>
                  <a:gd name="connsiteX1316" fmla="*/ 629049 w 636190"/>
                  <a:gd name="connsiteY1316" fmla="*/ 207145 h 601986"/>
                  <a:gd name="connsiteX1317" fmla="*/ 628317 w 636190"/>
                  <a:gd name="connsiteY1317" fmla="*/ 212720 h 601986"/>
                  <a:gd name="connsiteX1318" fmla="*/ 627968 w 636190"/>
                  <a:gd name="connsiteY1318" fmla="*/ 215511 h 601986"/>
                  <a:gd name="connsiteX1319" fmla="*/ 627578 w 636190"/>
                  <a:gd name="connsiteY1319" fmla="*/ 218603 h 601986"/>
                  <a:gd name="connsiteX1320" fmla="*/ 626169 w 636190"/>
                  <a:gd name="connsiteY1320" fmla="*/ 218768 h 601986"/>
                  <a:gd name="connsiteX1321" fmla="*/ 623864 w 636190"/>
                  <a:gd name="connsiteY1321" fmla="*/ 219048 h 601986"/>
                  <a:gd name="connsiteX1322" fmla="*/ 621818 w 636190"/>
                  <a:gd name="connsiteY1322" fmla="*/ 218925 h 601986"/>
                  <a:gd name="connsiteX1323" fmla="*/ 621538 w 636190"/>
                  <a:gd name="connsiteY1323" fmla="*/ 218904 h 601986"/>
                  <a:gd name="connsiteX1324" fmla="*/ 621291 w 636190"/>
                  <a:gd name="connsiteY1324" fmla="*/ 218884 h 601986"/>
                  <a:gd name="connsiteX1325" fmla="*/ 619410 w 636190"/>
                  <a:gd name="connsiteY1325" fmla="*/ 218610 h 601986"/>
                  <a:gd name="connsiteX1326" fmla="*/ 616633 w 636190"/>
                  <a:gd name="connsiteY1326" fmla="*/ 218207 h 601986"/>
                  <a:gd name="connsiteX1327" fmla="*/ 614724 w 636190"/>
                  <a:gd name="connsiteY1327" fmla="*/ 217297 h 601986"/>
                  <a:gd name="connsiteX1328" fmla="*/ 614587 w 636190"/>
                  <a:gd name="connsiteY1328" fmla="*/ 217577 h 601986"/>
                  <a:gd name="connsiteX1329" fmla="*/ 614334 w 636190"/>
                  <a:gd name="connsiteY1329" fmla="*/ 217509 h 601986"/>
                  <a:gd name="connsiteX1330" fmla="*/ 614061 w 636190"/>
                  <a:gd name="connsiteY1330" fmla="*/ 217522 h 601986"/>
                  <a:gd name="connsiteX1331" fmla="*/ 613705 w 636190"/>
                  <a:gd name="connsiteY1331" fmla="*/ 217625 h 601986"/>
                  <a:gd name="connsiteX1332" fmla="*/ 613568 w 636190"/>
                  <a:gd name="connsiteY1332" fmla="*/ 217721 h 601986"/>
                  <a:gd name="connsiteX1333" fmla="*/ 613425 w 636190"/>
                  <a:gd name="connsiteY1333" fmla="*/ 217844 h 601986"/>
                  <a:gd name="connsiteX1334" fmla="*/ 613322 w 636190"/>
                  <a:gd name="connsiteY1334" fmla="*/ 217899 h 601986"/>
                  <a:gd name="connsiteX1335" fmla="*/ 613144 w 636190"/>
                  <a:gd name="connsiteY1335" fmla="*/ 218008 h 601986"/>
                  <a:gd name="connsiteX1336" fmla="*/ 612898 w 636190"/>
                  <a:gd name="connsiteY1336" fmla="*/ 218138 h 601986"/>
                  <a:gd name="connsiteX1337" fmla="*/ 612994 w 636190"/>
                  <a:gd name="connsiteY1337" fmla="*/ 226087 h 601986"/>
                  <a:gd name="connsiteX1338" fmla="*/ 613028 w 636190"/>
                  <a:gd name="connsiteY1338" fmla="*/ 228208 h 601986"/>
                  <a:gd name="connsiteX1339" fmla="*/ 613035 w 636190"/>
                  <a:gd name="connsiteY1339" fmla="*/ 228741 h 601986"/>
                  <a:gd name="connsiteX1340" fmla="*/ 613048 w 636190"/>
                  <a:gd name="connsiteY1340" fmla="*/ 229637 h 601986"/>
                  <a:gd name="connsiteX1341" fmla="*/ 613103 w 636190"/>
                  <a:gd name="connsiteY1341" fmla="*/ 233427 h 601986"/>
                  <a:gd name="connsiteX1342" fmla="*/ 613151 w 636190"/>
                  <a:gd name="connsiteY1342" fmla="*/ 236745 h 601986"/>
                  <a:gd name="connsiteX1343" fmla="*/ 612741 w 636190"/>
                  <a:gd name="connsiteY1343" fmla="*/ 236902 h 601986"/>
                  <a:gd name="connsiteX1344" fmla="*/ 612686 w 636190"/>
                  <a:gd name="connsiteY1344" fmla="*/ 237258 h 601986"/>
                  <a:gd name="connsiteX1345" fmla="*/ 612768 w 636190"/>
                  <a:gd name="connsiteY1345" fmla="*/ 240035 h 601986"/>
                  <a:gd name="connsiteX1346" fmla="*/ 613035 w 636190"/>
                  <a:gd name="connsiteY1346" fmla="*/ 240179 h 601986"/>
                  <a:gd name="connsiteX1347" fmla="*/ 614355 w 636190"/>
                  <a:gd name="connsiteY1347" fmla="*/ 240548 h 601986"/>
                  <a:gd name="connsiteX1348" fmla="*/ 615039 w 636190"/>
                  <a:gd name="connsiteY1348" fmla="*/ 240726 h 601986"/>
                  <a:gd name="connsiteX1349" fmla="*/ 615887 w 636190"/>
                  <a:gd name="connsiteY1349" fmla="*/ 240781 h 601986"/>
                  <a:gd name="connsiteX1350" fmla="*/ 616920 w 636190"/>
                  <a:gd name="connsiteY1350" fmla="*/ 240480 h 601986"/>
                  <a:gd name="connsiteX1351" fmla="*/ 617522 w 636190"/>
                  <a:gd name="connsiteY1351" fmla="*/ 240070 h 601986"/>
                  <a:gd name="connsiteX1352" fmla="*/ 618432 w 636190"/>
                  <a:gd name="connsiteY1352" fmla="*/ 239338 h 601986"/>
                  <a:gd name="connsiteX1353" fmla="*/ 618904 w 636190"/>
                  <a:gd name="connsiteY1353" fmla="*/ 239146 h 601986"/>
                  <a:gd name="connsiteX1354" fmla="*/ 618979 w 636190"/>
                  <a:gd name="connsiteY1354" fmla="*/ 239119 h 601986"/>
                  <a:gd name="connsiteX1355" fmla="*/ 619636 w 636190"/>
                  <a:gd name="connsiteY1355" fmla="*/ 240418 h 601986"/>
                  <a:gd name="connsiteX1356" fmla="*/ 620231 w 636190"/>
                  <a:gd name="connsiteY1356" fmla="*/ 241609 h 601986"/>
                  <a:gd name="connsiteX1357" fmla="*/ 620895 w 636190"/>
                  <a:gd name="connsiteY1357" fmla="*/ 243141 h 601986"/>
                  <a:gd name="connsiteX1358" fmla="*/ 621038 w 636190"/>
                  <a:gd name="connsiteY1358" fmla="*/ 243497 h 601986"/>
                  <a:gd name="connsiteX1359" fmla="*/ 621161 w 636190"/>
                  <a:gd name="connsiteY1359" fmla="*/ 243846 h 601986"/>
                  <a:gd name="connsiteX1360" fmla="*/ 621182 w 636190"/>
                  <a:gd name="connsiteY1360" fmla="*/ 243907 h 601986"/>
                  <a:gd name="connsiteX1361" fmla="*/ 621955 w 636190"/>
                  <a:gd name="connsiteY1361" fmla="*/ 246028 h 601986"/>
                  <a:gd name="connsiteX1362" fmla="*/ 622646 w 636190"/>
                  <a:gd name="connsiteY1362" fmla="*/ 245966 h 601986"/>
                  <a:gd name="connsiteX1363" fmla="*/ 622701 w 636190"/>
                  <a:gd name="connsiteY1363" fmla="*/ 246158 h 601986"/>
                  <a:gd name="connsiteX1364" fmla="*/ 623180 w 636190"/>
                  <a:gd name="connsiteY1364" fmla="*/ 247895 h 601986"/>
                  <a:gd name="connsiteX1365" fmla="*/ 623693 w 636190"/>
                  <a:gd name="connsiteY1365" fmla="*/ 249804 h 601986"/>
                  <a:gd name="connsiteX1366" fmla="*/ 624493 w 636190"/>
                  <a:gd name="connsiteY1366" fmla="*/ 252657 h 601986"/>
                  <a:gd name="connsiteX1367" fmla="*/ 624739 w 636190"/>
                  <a:gd name="connsiteY1367" fmla="*/ 253491 h 601986"/>
                  <a:gd name="connsiteX1368" fmla="*/ 625136 w 636190"/>
                  <a:gd name="connsiteY1368" fmla="*/ 254483 h 601986"/>
                  <a:gd name="connsiteX1369" fmla="*/ 625553 w 636190"/>
                  <a:gd name="connsiteY1369" fmla="*/ 255345 h 601986"/>
                  <a:gd name="connsiteX1370" fmla="*/ 625806 w 636190"/>
                  <a:gd name="connsiteY1370" fmla="*/ 255872 h 601986"/>
                  <a:gd name="connsiteX1371" fmla="*/ 628057 w 636190"/>
                  <a:gd name="connsiteY1371" fmla="*/ 259025 h 601986"/>
                  <a:gd name="connsiteX1372" fmla="*/ 628878 w 636190"/>
                  <a:gd name="connsiteY1372" fmla="*/ 260647 h 601986"/>
                  <a:gd name="connsiteX1373" fmla="*/ 630102 w 636190"/>
                  <a:gd name="connsiteY1373" fmla="*/ 263171 h 601986"/>
                  <a:gd name="connsiteX1374" fmla="*/ 631553 w 636190"/>
                  <a:gd name="connsiteY1374" fmla="*/ 266721 h 601986"/>
                  <a:gd name="connsiteX1375" fmla="*/ 632462 w 636190"/>
                  <a:gd name="connsiteY1375" fmla="*/ 268753 h 601986"/>
                  <a:gd name="connsiteX1376" fmla="*/ 633365 w 636190"/>
                  <a:gd name="connsiteY1376" fmla="*/ 270778 h 601986"/>
                  <a:gd name="connsiteX1377" fmla="*/ 634029 w 636190"/>
                  <a:gd name="connsiteY1377" fmla="*/ 272290 h 601986"/>
                  <a:gd name="connsiteX1378" fmla="*/ 635253 w 636190"/>
                  <a:gd name="connsiteY1378" fmla="*/ 275074 h 601986"/>
                  <a:gd name="connsiteX1379" fmla="*/ 636327 w 636190"/>
                  <a:gd name="connsiteY1379" fmla="*/ 277550 h 601986"/>
                  <a:gd name="connsiteX1380" fmla="*/ 636540 w 636190"/>
                  <a:gd name="connsiteY1380" fmla="*/ 278043 h 601986"/>
                  <a:gd name="connsiteX1381" fmla="*/ 636608 w 636190"/>
                  <a:gd name="connsiteY1381" fmla="*/ 278207 h 601986"/>
                  <a:gd name="connsiteX1382" fmla="*/ 636628 w 636190"/>
                  <a:gd name="connsiteY1382" fmla="*/ 278262 h 601986"/>
                  <a:gd name="connsiteX1383" fmla="*/ 636642 w 636190"/>
                  <a:gd name="connsiteY1383" fmla="*/ 278303 h 601986"/>
                  <a:gd name="connsiteX1384" fmla="*/ 636799 w 636190"/>
                  <a:gd name="connsiteY1384" fmla="*/ 278925 h 601986"/>
                  <a:gd name="connsiteX1385" fmla="*/ 636868 w 636190"/>
                  <a:gd name="connsiteY1385" fmla="*/ 279240 h 601986"/>
                  <a:gd name="connsiteX1386" fmla="*/ 636998 w 636190"/>
                  <a:gd name="connsiteY1386" fmla="*/ 279698 h 601986"/>
                  <a:gd name="connsiteX1387" fmla="*/ 637101 w 636190"/>
                  <a:gd name="connsiteY1387" fmla="*/ 280061 h 601986"/>
                  <a:gd name="connsiteX1388" fmla="*/ 637415 w 636190"/>
                  <a:gd name="connsiteY1388" fmla="*/ 281032 h 601986"/>
                  <a:gd name="connsiteX1389" fmla="*/ 637442 w 636190"/>
                  <a:gd name="connsiteY1389" fmla="*/ 281107 h 601986"/>
                  <a:gd name="connsiteX1390" fmla="*/ 629911 w 636190"/>
                  <a:gd name="connsiteY1390" fmla="*/ 282927 h 601986"/>
                  <a:gd name="connsiteX1391" fmla="*/ 631635 w 636190"/>
                  <a:gd name="connsiteY1391" fmla="*/ 289303 h 601986"/>
                  <a:gd name="connsiteX1392" fmla="*/ 626538 w 636190"/>
                  <a:gd name="connsiteY1392" fmla="*/ 290527 h 601986"/>
                  <a:gd name="connsiteX1393" fmla="*/ 626791 w 636190"/>
                  <a:gd name="connsiteY1393" fmla="*/ 290732 h 601986"/>
                  <a:gd name="connsiteX1394" fmla="*/ 627038 w 636190"/>
                  <a:gd name="connsiteY1394" fmla="*/ 290979 h 601986"/>
                  <a:gd name="connsiteX1395" fmla="*/ 627229 w 636190"/>
                  <a:gd name="connsiteY1395" fmla="*/ 291232 h 601986"/>
                  <a:gd name="connsiteX1396" fmla="*/ 627407 w 636190"/>
                  <a:gd name="connsiteY1396" fmla="*/ 291498 h 601986"/>
                  <a:gd name="connsiteX1397" fmla="*/ 627523 w 636190"/>
                  <a:gd name="connsiteY1397" fmla="*/ 291799 h 601986"/>
                  <a:gd name="connsiteX1398" fmla="*/ 627612 w 636190"/>
                  <a:gd name="connsiteY1398" fmla="*/ 292107 h 601986"/>
                  <a:gd name="connsiteX1399" fmla="*/ 627872 w 636190"/>
                  <a:gd name="connsiteY1399" fmla="*/ 293715 h 601986"/>
                  <a:gd name="connsiteX1400" fmla="*/ 628009 w 636190"/>
                  <a:gd name="connsiteY1400" fmla="*/ 294242 h 601986"/>
                  <a:gd name="connsiteX1401" fmla="*/ 628105 w 636190"/>
                  <a:gd name="connsiteY1401" fmla="*/ 294495 h 601986"/>
                  <a:gd name="connsiteX1402" fmla="*/ 628235 w 636190"/>
                  <a:gd name="connsiteY1402" fmla="*/ 294734 h 601986"/>
                  <a:gd name="connsiteX1403" fmla="*/ 628385 w 636190"/>
                  <a:gd name="connsiteY1403" fmla="*/ 294987 h 601986"/>
                  <a:gd name="connsiteX1404" fmla="*/ 621633 w 636190"/>
                  <a:gd name="connsiteY1404" fmla="*/ 296615 h 601986"/>
                  <a:gd name="connsiteX1405" fmla="*/ 622844 w 636190"/>
                  <a:gd name="connsiteY1405" fmla="*/ 301849 h 601986"/>
                  <a:gd name="connsiteX1406" fmla="*/ 623371 w 636190"/>
                  <a:gd name="connsiteY1406" fmla="*/ 303155 h 601986"/>
                  <a:gd name="connsiteX1407" fmla="*/ 623207 w 636190"/>
                  <a:gd name="connsiteY1407" fmla="*/ 303223 h 601986"/>
                  <a:gd name="connsiteX1408" fmla="*/ 623323 w 636190"/>
                  <a:gd name="connsiteY1408" fmla="*/ 303470 h 601986"/>
                  <a:gd name="connsiteX1409" fmla="*/ 617112 w 636190"/>
                  <a:gd name="connsiteY1409" fmla="*/ 305187 h 601986"/>
                  <a:gd name="connsiteX1410" fmla="*/ 617290 w 636190"/>
                  <a:gd name="connsiteY1410" fmla="*/ 306008 h 601986"/>
                  <a:gd name="connsiteX1411" fmla="*/ 617789 w 636190"/>
                  <a:gd name="connsiteY1411" fmla="*/ 307766 h 601986"/>
                  <a:gd name="connsiteX1412" fmla="*/ 616154 w 636190"/>
                  <a:gd name="connsiteY1412" fmla="*/ 308464 h 601986"/>
                  <a:gd name="connsiteX1413" fmla="*/ 612829 w 636190"/>
                  <a:gd name="connsiteY1413" fmla="*/ 309756 h 601986"/>
                  <a:gd name="connsiteX1414" fmla="*/ 611769 w 636190"/>
                  <a:gd name="connsiteY1414" fmla="*/ 310167 h 601986"/>
                  <a:gd name="connsiteX1415" fmla="*/ 610066 w 636190"/>
                  <a:gd name="connsiteY1415" fmla="*/ 310899 h 601986"/>
                  <a:gd name="connsiteX1416" fmla="*/ 607384 w 636190"/>
                  <a:gd name="connsiteY1416" fmla="*/ 312110 h 601986"/>
                  <a:gd name="connsiteX1417" fmla="*/ 605414 w 636190"/>
                  <a:gd name="connsiteY1417" fmla="*/ 308730 h 601986"/>
                  <a:gd name="connsiteX1418" fmla="*/ 603594 w 636190"/>
                  <a:gd name="connsiteY1418" fmla="*/ 309305 h 601986"/>
                  <a:gd name="connsiteX1419" fmla="*/ 603164 w 636190"/>
                  <a:gd name="connsiteY1419" fmla="*/ 308094 h 601986"/>
                  <a:gd name="connsiteX1420" fmla="*/ 601453 w 636190"/>
                  <a:gd name="connsiteY1420" fmla="*/ 308744 h 601986"/>
                  <a:gd name="connsiteX1421" fmla="*/ 597677 w 636190"/>
                  <a:gd name="connsiteY1421" fmla="*/ 309647 h 601986"/>
                  <a:gd name="connsiteX1422" fmla="*/ 599196 w 636190"/>
                  <a:gd name="connsiteY1422" fmla="*/ 314805 h 601986"/>
                  <a:gd name="connsiteX1423" fmla="*/ 600735 w 636190"/>
                  <a:gd name="connsiteY1423" fmla="*/ 319464 h 601986"/>
                  <a:gd name="connsiteX1424" fmla="*/ 600653 w 636190"/>
                  <a:gd name="connsiteY1424" fmla="*/ 319464 h 601986"/>
                  <a:gd name="connsiteX1425" fmla="*/ 598265 w 636190"/>
                  <a:gd name="connsiteY1425" fmla="*/ 319874 h 601986"/>
                  <a:gd name="connsiteX1426" fmla="*/ 594955 w 636190"/>
                  <a:gd name="connsiteY1426" fmla="*/ 320469 h 601986"/>
                  <a:gd name="connsiteX1427" fmla="*/ 591644 w 636190"/>
                  <a:gd name="connsiteY1427" fmla="*/ 321078 h 601986"/>
                  <a:gd name="connsiteX1428" fmla="*/ 591548 w 636190"/>
                  <a:gd name="connsiteY1428" fmla="*/ 321146 h 601986"/>
                  <a:gd name="connsiteX1429" fmla="*/ 590809 w 636190"/>
                  <a:gd name="connsiteY1429" fmla="*/ 321598 h 601986"/>
                  <a:gd name="connsiteX1430" fmla="*/ 589708 w 636190"/>
                  <a:gd name="connsiteY1430" fmla="*/ 322104 h 601986"/>
                  <a:gd name="connsiteX1431" fmla="*/ 587840 w 636190"/>
                  <a:gd name="connsiteY1431" fmla="*/ 323992 h 601986"/>
                  <a:gd name="connsiteX1432" fmla="*/ 586458 w 636190"/>
                  <a:gd name="connsiteY1432" fmla="*/ 325093 h 601986"/>
                  <a:gd name="connsiteX1433" fmla="*/ 586410 w 636190"/>
                  <a:gd name="connsiteY1433" fmla="*/ 325045 h 601986"/>
                  <a:gd name="connsiteX1434" fmla="*/ 585405 w 636190"/>
                  <a:gd name="connsiteY1434" fmla="*/ 324396 h 601986"/>
                  <a:gd name="connsiteX1435" fmla="*/ 584543 w 636190"/>
                  <a:gd name="connsiteY1435" fmla="*/ 324676 h 601986"/>
                  <a:gd name="connsiteX1436" fmla="*/ 583715 w 636190"/>
                  <a:gd name="connsiteY1436" fmla="*/ 324943 h 601986"/>
                  <a:gd name="connsiteX1437" fmla="*/ 582498 w 636190"/>
                  <a:gd name="connsiteY1437" fmla="*/ 325572 h 601986"/>
                  <a:gd name="connsiteX1438" fmla="*/ 580083 w 636190"/>
                  <a:gd name="connsiteY1438" fmla="*/ 326995 h 601986"/>
                  <a:gd name="connsiteX1439" fmla="*/ 578537 w 636190"/>
                  <a:gd name="connsiteY1439" fmla="*/ 327898 h 601986"/>
                  <a:gd name="connsiteX1440" fmla="*/ 576950 w 636190"/>
                  <a:gd name="connsiteY1440" fmla="*/ 328726 h 601986"/>
                  <a:gd name="connsiteX1441" fmla="*/ 576013 w 636190"/>
                  <a:gd name="connsiteY1441" fmla="*/ 326735 h 601986"/>
                  <a:gd name="connsiteX1442" fmla="*/ 572572 w 636190"/>
                  <a:gd name="connsiteY1442" fmla="*/ 328322 h 601986"/>
                  <a:gd name="connsiteX1443" fmla="*/ 570820 w 636190"/>
                  <a:gd name="connsiteY1443" fmla="*/ 329068 h 601986"/>
                  <a:gd name="connsiteX1444" fmla="*/ 568624 w 636190"/>
                  <a:gd name="connsiteY1444" fmla="*/ 329971 h 601986"/>
                  <a:gd name="connsiteX1445" fmla="*/ 567455 w 636190"/>
                  <a:gd name="connsiteY1445" fmla="*/ 330422 h 601986"/>
                  <a:gd name="connsiteX1446" fmla="*/ 565088 w 636190"/>
                  <a:gd name="connsiteY1446" fmla="*/ 331195 h 601986"/>
                  <a:gd name="connsiteX1447" fmla="*/ 563610 w 636190"/>
                  <a:gd name="connsiteY1447" fmla="*/ 331695 h 601986"/>
                  <a:gd name="connsiteX1448" fmla="*/ 561264 w 636190"/>
                  <a:gd name="connsiteY1448" fmla="*/ 332495 h 601986"/>
                  <a:gd name="connsiteX1449" fmla="*/ 561072 w 636190"/>
                  <a:gd name="connsiteY1449" fmla="*/ 332563 h 601986"/>
                  <a:gd name="connsiteX1450" fmla="*/ 560026 w 636190"/>
                  <a:gd name="connsiteY1450" fmla="*/ 333152 h 601986"/>
                  <a:gd name="connsiteX1451" fmla="*/ 559157 w 636190"/>
                  <a:gd name="connsiteY1451" fmla="*/ 333644 h 601986"/>
                  <a:gd name="connsiteX1452" fmla="*/ 557139 w 636190"/>
                  <a:gd name="connsiteY1452" fmla="*/ 334930 h 601986"/>
                  <a:gd name="connsiteX1453" fmla="*/ 558801 w 636190"/>
                  <a:gd name="connsiteY1453" fmla="*/ 336210 h 601986"/>
                  <a:gd name="connsiteX1454" fmla="*/ 560600 w 636190"/>
                  <a:gd name="connsiteY1454" fmla="*/ 337893 h 601986"/>
                  <a:gd name="connsiteX1455" fmla="*/ 562174 w 636190"/>
                  <a:gd name="connsiteY1455" fmla="*/ 341114 h 601986"/>
                  <a:gd name="connsiteX1456" fmla="*/ 560183 w 636190"/>
                  <a:gd name="connsiteY1456" fmla="*/ 342175 h 601986"/>
                  <a:gd name="connsiteX1457" fmla="*/ 561989 w 636190"/>
                  <a:gd name="connsiteY1457" fmla="*/ 345540 h 601986"/>
                  <a:gd name="connsiteX1458" fmla="*/ 559287 w 636190"/>
                  <a:gd name="connsiteY1458" fmla="*/ 347004 h 601986"/>
                  <a:gd name="connsiteX1459" fmla="*/ 559355 w 636190"/>
                  <a:gd name="connsiteY1459" fmla="*/ 347175 h 601986"/>
                  <a:gd name="connsiteX1460" fmla="*/ 561079 w 636190"/>
                  <a:gd name="connsiteY1460" fmla="*/ 351752 h 601986"/>
                  <a:gd name="connsiteX1461" fmla="*/ 563986 w 636190"/>
                  <a:gd name="connsiteY1461" fmla="*/ 359968 h 601986"/>
                  <a:gd name="connsiteX1462" fmla="*/ 563172 w 636190"/>
                  <a:gd name="connsiteY1462" fmla="*/ 360152 h 601986"/>
                  <a:gd name="connsiteX1463" fmla="*/ 563193 w 636190"/>
                  <a:gd name="connsiteY1463" fmla="*/ 360316 h 601986"/>
                  <a:gd name="connsiteX1464" fmla="*/ 563254 w 636190"/>
                  <a:gd name="connsiteY1464" fmla="*/ 360700 h 601986"/>
                  <a:gd name="connsiteX1465" fmla="*/ 563569 w 636190"/>
                  <a:gd name="connsiteY1465" fmla="*/ 362765 h 601986"/>
                  <a:gd name="connsiteX1466" fmla="*/ 563822 w 636190"/>
                  <a:gd name="connsiteY1466" fmla="*/ 364428 h 601986"/>
                  <a:gd name="connsiteX1467" fmla="*/ 558958 w 636190"/>
                  <a:gd name="connsiteY1467" fmla="*/ 365577 h 601986"/>
                  <a:gd name="connsiteX1468" fmla="*/ 558993 w 636190"/>
                  <a:gd name="connsiteY1468" fmla="*/ 365707 h 601986"/>
                  <a:gd name="connsiteX1469" fmla="*/ 559218 w 636190"/>
                  <a:gd name="connsiteY1469" fmla="*/ 366672 h 601986"/>
                  <a:gd name="connsiteX1470" fmla="*/ 559444 w 636190"/>
                  <a:gd name="connsiteY1470" fmla="*/ 367794 h 601986"/>
                  <a:gd name="connsiteX1471" fmla="*/ 559266 w 636190"/>
                  <a:gd name="connsiteY1471" fmla="*/ 367834 h 601986"/>
                  <a:gd name="connsiteX1472" fmla="*/ 559971 w 636190"/>
                  <a:gd name="connsiteY1472" fmla="*/ 372493 h 601986"/>
                  <a:gd name="connsiteX1473" fmla="*/ 560402 w 636190"/>
                  <a:gd name="connsiteY1473" fmla="*/ 375660 h 601986"/>
                  <a:gd name="connsiteX1474" fmla="*/ 560737 w 636190"/>
                  <a:gd name="connsiteY1474" fmla="*/ 378068 h 601986"/>
                  <a:gd name="connsiteX1475" fmla="*/ 561469 w 636190"/>
                  <a:gd name="connsiteY1475" fmla="*/ 382508 h 601986"/>
                  <a:gd name="connsiteX1476" fmla="*/ 561722 w 636190"/>
                  <a:gd name="connsiteY1476" fmla="*/ 384464 h 601986"/>
                  <a:gd name="connsiteX1477" fmla="*/ 561770 w 636190"/>
                  <a:gd name="connsiteY1477" fmla="*/ 384847 h 601986"/>
                  <a:gd name="connsiteX1478" fmla="*/ 561490 w 636190"/>
                  <a:gd name="connsiteY1478" fmla="*/ 384889 h 601986"/>
                  <a:gd name="connsiteX1479" fmla="*/ 561537 w 636190"/>
                  <a:gd name="connsiteY1479" fmla="*/ 385292 h 601986"/>
                  <a:gd name="connsiteX1480" fmla="*/ 560217 w 636190"/>
                  <a:gd name="connsiteY1480" fmla="*/ 385490 h 601986"/>
                  <a:gd name="connsiteX1481" fmla="*/ 560019 w 636190"/>
                  <a:gd name="connsiteY1481" fmla="*/ 385525 h 601986"/>
                  <a:gd name="connsiteX1482" fmla="*/ 560771 w 636190"/>
                  <a:gd name="connsiteY1482" fmla="*/ 392105 h 601986"/>
                  <a:gd name="connsiteX1483" fmla="*/ 560922 w 636190"/>
                  <a:gd name="connsiteY1483" fmla="*/ 393932 h 601986"/>
                  <a:gd name="connsiteX1484" fmla="*/ 561243 w 636190"/>
                  <a:gd name="connsiteY1484" fmla="*/ 397298 h 601986"/>
                  <a:gd name="connsiteX1485" fmla="*/ 561448 w 636190"/>
                  <a:gd name="connsiteY1485" fmla="*/ 398816 h 601986"/>
                  <a:gd name="connsiteX1486" fmla="*/ 561784 w 636190"/>
                  <a:gd name="connsiteY1486" fmla="*/ 400855 h 601986"/>
                  <a:gd name="connsiteX1487" fmla="*/ 562824 w 636190"/>
                  <a:gd name="connsiteY1487" fmla="*/ 404850 h 601986"/>
                  <a:gd name="connsiteX1488" fmla="*/ 563036 w 636190"/>
                  <a:gd name="connsiteY1488" fmla="*/ 405479 h 601986"/>
                  <a:gd name="connsiteX1489" fmla="*/ 564212 w 636190"/>
                  <a:gd name="connsiteY1489" fmla="*/ 408975 h 601986"/>
                  <a:gd name="connsiteX1490" fmla="*/ 564041 w 636190"/>
                  <a:gd name="connsiteY1490" fmla="*/ 409269 h 601986"/>
                  <a:gd name="connsiteX1491" fmla="*/ 566812 w 636190"/>
                  <a:gd name="connsiteY1491" fmla="*/ 410439 h 601986"/>
                  <a:gd name="connsiteX1492" fmla="*/ 568070 w 636190"/>
                  <a:gd name="connsiteY1492" fmla="*/ 411362 h 601986"/>
                  <a:gd name="connsiteX1493" fmla="*/ 569534 w 636190"/>
                  <a:gd name="connsiteY1493" fmla="*/ 413202 h 601986"/>
                  <a:gd name="connsiteX1494" fmla="*/ 571498 w 636190"/>
                  <a:gd name="connsiteY1494" fmla="*/ 415857 h 601986"/>
                  <a:gd name="connsiteX1495" fmla="*/ 571723 w 636190"/>
                  <a:gd name="connsiteY1495" fmla="*/ 416260 h 601986"/>
                  <a:gd name="connsiteX1496" fmla="*/ 572059 w 636190"/>
                  <a:gd name="connsiteY1496" fmla="*/ 416821 h 601986"/>
                  <a:gd name="connsiteX1497" fmla="*/ 573885 w 636190"/>
                  <a:gd name="connsiteY1497" fmla="*/ 415474 h 601986"/>
                  <a:gd name="connsiteX1498" fmla="*/ 574323 w 636190"/>
                  <a:gd name="connsiteY1498" fmla="*/ 416281 h 601986"/>
                  <a:gd name="connsiteX1499" fmla="*/ 575322 w 636190"/>
                  <a:gd name="connsiteY1499" fmla="*/ 418641 h 601986"/>
                  <a:gd name="connsiteX1500" fmla="*/ 575937 w 636190"/>
                  <a:gd name="connsiteY1500" fmla="*/ 421343 h 601986"/>
                  <a:gd name="connsiteX1501" fmla="*/ 576286 w 636190"/>
                  <a:gd name="connsiteY1501" fmla="*/ 423518 h 601986"/>
                  <a:gd name="connsiteX1502" fmla="*/ 576963 w 636190"/>
                  <a:gd name="connsiteY1502" fmla="*/ 426467 h 601986"/>
                  <a:gd name="connsiteX1503" fmla="*/ 578085 w 636190"/>
                  <a:gd name="connsiteY1503" fmla="*/ 428710 h 601986"/>
                  <a:gd name="connsiteX1504" fmla="*/ 579447 w 636190"/>
                  <a:gd name="connsiteY1504" fmla="*/ 432555 h 601986"/>
                  <a:gd name="connsiteX1505" fmla="*/ 579050 w 636190"/>
                  <a:gd name="connsiteY1505" fmla="*/ 435161 h 601986"/>
                  <a:gd name="connsiteX1506" fmla="*/ 581971 w 636190"/>
                  <a:gd name="connsiteY1506" fmla="*/ 435825 h 601986"/>
                  <a:gd name="connsiteX1507" fmla="*/ 583476 w 636190"/>
                  <a:gd name="connsiteY1507" fmla="*/ 436057 h 601986"/>
                  <a:gd name="connsiteX1508" fmla="*/ 585473 w 636190"/>
                  <a:gd name="connsiteY1508" fmla="*/ 436187 h 601986"/>
                  <a:gd name="connsiteX1509" fmla="*/ 586342 w 636190"/>
                  <a:gd name="connsiteY1509" fmla="*/ 437720 h 601986"/>
                  <a:gd name="connsiteX1510" fmla="*/ 586602 w 636190"/>
                  <a:gd name="connsiteY1510" fmla="*/ 438671 h 601986"/>
                  <a:gd name="connsiteX1511" fmla="*/ 586862 w 636190"/>
                  <a:gd name="connsiteY1511" fmla="*/ 439293 h 601986"/>
                  <a:gd name="connsiteX1512" fmla="*/ 587484 w 636190"/>
                  <a:gd name="connsiteY1512" fmla="*/ 440572 h 601986"/>
                  <a:gd name="connsiteX1513" fmla="*/ 588032 w 636190"/>
                  <a:gd name="connsiteY1513" fmla="*/ 441646 h 601986"/>
                  <a:gd name="connsiteX1514" fmla="*/ 588360 w 636190"/>
                  <a:gd name="connsiteY1514" fmla="*/ 442672 h 601986"/>
                  <a:gd name="connsiteX1515" fmla="*/ 588928 w 636190"/>
                  <a:gd name="connsiteY1515" fmla="*/ 443651 h 601986"/>
                  <a:gd name="connsiteX1516" fmla="*/ 589578 w 636190"/>
                  <a:gd name="connsiteY1516" fmla="*/ 445457 h 601986"/>
                  <a:gd name="connsiteX1517" fmla="*/ 590159 w 636190"/>
                  <a:gd name="connsiteY1517" fmla="*/ 447502 h 601986"/>
                  <a:gd name="connsiteX1518" fmla="*/ 590351 w 636190"/>
                  <a:gd name="connsiteY1518" fmla="*/ 448494 h 601986"/>
                  <a:gd name="connsiteX1519" fmla="*/ 590597 w 636190"/>
                  <a:gd name="connsiteY1519" fmla="*/ 450272 h 601986"/>
                  <a:gd name="connsiteX1520" fmla="*/ 590652 w 636190"/>
                  <a:gd name="connsiteY1520" fmla="*/ 451620 h 601986"/>
                  <a:gd name="connsiteX1521" fmla="*/ 590741 w 636190"/>
                  <a:gd name="connsiteY1521" fmla="*/ 453474 h 601986"/>
                  <a:gd name="connsiteX1522" fmla="*/ 590830 w 636190"/>
                  <a:gd name="connsiteY1522" fmla="*/ 454698 h 601986"/>
                  <a:gd name="connsiteX1523" fmla="*/ 591089 w 636190"/>
                  <a:gd name="connsiteY1523" fmla="*/ 455335 h 601986"/>
                  <a:gd name="connsiteX1524" fmla="*/ 592102 w 636190"/>
                  <a:gd name="connsiteY1524" fmla="*/ 455677 h 601986"/>
                  <a:gd name="connsiteX1525" fmla="*/ 592204 w 636190"/>
                  <a:gd name="connsiteY1525" fmla="*/ 455752 h 601986"/>
                  <a:gd name="connsiteX1526" fmla="*/ 592984 w 636190"/>
                  <a:gd name="connsiteY1526" fmla="*/ 456340 h 601986"/>
                  <a:gd name="connsiteX1527" fmla="*/ 593716 w 636190"/>
                  <a:gd name="connsiteY1527" fmla="*/ 456764 h 601986"/>
                  <a:gd name="connsiteX1528" fmla="*/ 594195 w 636190"/>
                  <a:gd name="connsiteY1528" fmla="*/ 457120 h 601986"/>
                  <a:gd name="connsiteX1529" fmla="*/ 594455 w 636190"/>
                  <a:gd name="connsiteY1529" fmla="*/ 457312 h 601986"/>
                  <a:gd name="connsiteX1530" fmla="*/ 595659 w 636190"/>
                  <a:gd name="connsiteY1530" fmla="*/ 458981 h 601986"/>
                  <a:gd name="connsiteX1531" fmla="*/ 596179 w 636190"/>
                  <a:gd name="connsiteY1531" fmla="*/ 462025 h 601986"/>
                  <a:gd name="connsiteX1532" fmla="*/ 596767 w 636190"/>
                  <a:gd name="connsiteY1532" fmla="*/ 463742 h 601986"/>
                  <a:gd name="connsiteX1533" fmla="*/ 598621 w 636190"/>
                  <a:gd name="connsiteY1533" fmla="*/ 467915 h 601986"/>
                  <a:gd name="connsiteX1534" fmla="*/ 598409 w 636190"/>
                  <a:gd name="connsiteY1534" fmla="*/ 468483 h 601986"/>
                  <a:gd name="connsiteX1535" fmla="*/ 598259 w 636190"/>
                  <a:gd name="connsiteY1535" fmla="*/ 470466 h 601986"/>
                  <a:gd name="connsiteX1536" fmla="*/ 598649 w 636190"/>
                  <a:gd name="connsiteY1536" fmla="*/ 471397 h 601986"/>
                  <a:gd name="connsiteX1537" fmla="*/ 599203 w 636190"/>
                  <a:gd name="connsiteY1537" fmla="*/ 472697 h 601986"/>
                  <a:gd name="connsiteX1538" fmla="*/ 599264 w 636190"/>
                  <a:gd name="connsiteY1538" fmla="*/ 474215 h 601986"/>
                  <a:gd name="connsiteX1539" fmla="*/ 599079 w 636190"/>
                  <a:gd name="connsiteY1539" fmla="*/ 475919 h 601986"/>
                  <a:gd name="connsiteX1540" fmla="*/ 598874 w 636190"/>
                  <a:gd name="connsiteY1540" fmla="*/ 477608 h 601986"/>
                  <a:gd name="connsiteX1541" fmla="*/ 598991 w 636190"/>
                  <a:gd name="connsiteY1541" fmla="*/ 479462 h 601986"/>
                  <a:gd name="connsiteX1542" fmla="*/ 599093 w 636190"/>
                  <a:gd name="connsiteY1542" fmla="*/ 481439 h 601986"/>
                  <a:gd name="connsiteX1543" fmla="*/ 599045 w 636190"/>
                  <a:gd name="connsiteY1543" fmla="*/ 481925 h 601986"/>
                  <a:gd name="connsiteX1544" fmla="*/ 599025 w 636190"/>
                  <a:gd name="connsiteY1544" fmla="*/ 482082 h 601986"/>
                  <a:gd name="connsiteX1545" fmla="*/ 597869 w 636190"/>
                  <a:gd name="connsiteY1545" fmla="*/ 481453 h 601986"/>
                  <a:gd name="connsiteX1546" fmla="*/ 596733 w 636190"/>
                  <a:gd name="connsiteY1546" fmla="*/ 483136 h 601986"/>
                  <a:gd name="connsiteX1547" fmla="*/ 596405 w 636190"/>
                  <a:gd name="connsiteY1547" fmla="*/ 483471 h 601986"/>
                  <a:gd name="connsiteX1548" fmla="*/ 595604 w 636190"/>
                  <a:gd name="connsiteY1548" fmla="*/ 483963 h 601986"/>
                  <a:gd name="connsiteX1549" fmla="*/ 595003 w 636190"/>
                  <a:gd name="connsiteY1549" fmla="*/ 484298 h 601986"/>
                  <a:gd name="connsiteX1550" fmla="*/ 593805 w 636190"/>
                  <a:gd name="connsiteY1550" fmla="*/ 484435 h 601986"/>
                  <a:gd name="connsiteX1551" fmla="*/ 593306 w 636190"/>
                  <a:gd name="connsiteY1551" fmla="*/ 484278 h 601986"/>
                  <a:gd name="connsiteX1552" fmla="*/ 592656 w 636190"/>
                  <a:gd name="connsiteY1552" fmla="*/ 483949 h 601986"/>
                  <a:gd name="connsiteX1553" fmla="*/ 591069 w 636190"/>
                  <a:gd name="connsiteY1553" fmla="*/ 483341 h 601986"/>
                  <a:gd name="connsiteX1554" fmla="*/ 588791 w 636190"/>
                  <a:gd name="connsiteY1554" fmla="*/ 483163 h 601986"/>
                  <a:gd name="connsiteX1555" fmla="*/ 585056 w 636190"/>
                  <a:gd name="connsiteY1555" fmla="*/ 481774 h 601986"/>
                  <a:gd name="connsiteX1556" fmla="*/ 584673 w 636190"/>
                  <a:gd name="connsiteY1556" fmla="*/ 481671 h 601986"/>
                  <a:gd name="connsiteX1557" fmla="*/ 583907 w 636190"/>
                  <a:gd name="connsiteY1557" fmla="*/ 482917 h 601986"/>
                  <a:gd name="connsiteX1558" fmla="*/ 582840 w 636190"/>
                  <a:gd name="connsiteY1558" fmla="*/ 482171 h 601986"/>
                  <a:gd name="connsiteX1559" fmla="*/ 582942 w 636190"/>
                  <a:gd name="connsiteY1559" fmla="*/ 482048 h 601986"/>
                  <a:gd name="connsiteX1560" fmla="*/ 579084 w 636190"/>
                  <a:gd name="connsiteY1560" fmla="*/ 479866 h 601986"/>
                  <a:gd name="connsiteX1561" fmla="*/ 576402 w 636190"/>
                  <a:gd name="connsiteY1561" fmla="*/ 478579 h 601986"/>
                  <a:gd name="connsiteX1562" fmla="*/ 575821 w 636190"/>
                  <a:gd name="connsiteY1562" fmla="*/ 478299 h 601986"/>
                  <a:gd name="connsiteX1563" fmla="*/ 575191 w 636190"/>
                  <a:gd name="connsiteY1563" fmla="*/ 478012 h 601986"/>
                  <a:gd name="connsiteX1564" fmla="*/ 574070 w 636190"/>
                  <a:gd name="connsiteY1564" fmla="*/ 477615 h 601986"/>
                  <a:gd name="connsiteX1565" fmla="*/ 573639 w 636190"/>
                  <a:gd name="connsiteY1565" fmla="*/ 477471 h 601986"/>
                  <a:gd name="connsiteX1566" fmla="*/ 571511 w 636190"/>
                  <a:gd name="connsiteY1566" fmla="*/ 476739 h 601986"/>
                  <a:gd name="connsiteX1567" fmla="*/ 568159 w 636190"/>
                  <a:gd name="connsiteY1567" fmla="*/ 472874 h 601986"/>
                  <a:gd name="connsiteX1568" fmla="*/ 567079 w 636190"/>
                  <a:gd name="connsiteY1568" fmla="*/ 472491 h 601986"/>
                  <a:gd name="connsiteX1569" fmla="*/ 567448 w 636190"/>
                  <a:gd name="connsiteY1569" fmla="*/ 472991 h 601986"/>
                  <a:gd name="connsiteX1570" fmla="*/ 568371 w 636190"/>
                  <a:gd name="connsiteY1570" fmla="*/ 474195 h 601986"/>
                  <a:gd name="connsiteX1571" fmla="*/ 570595 w 636190"/>
                  <a:gd name="connsiteY1571" fmla="*/ 476650 h 601986"/>
                  <a:gd name="connsiteX1572" fmla="*/ 571073 w 636190"/>
                  <a:gd name="connsiteY1572" fmla="*/ 477191 h 601986"/>
                  <a:gd name="connsiteX1573" fmla="*/ 569493 w 636190"/>
                  <a:gd name="connsiteY1573" fmla="*/ 478354 h 601986"/>
                  <a:gd name="connsiteX1574" fmla="*/ 569069 w 636190"/>
                  <a:gd name="connsiteY1574" fmla="*/ 478060 h 601986"/>
                  <a:gd name="connsiteX1575" fmla="*/ 566586 w 636190"/>
                  <a:gd name="connsiteY1575" fmla="*/ 476302 h 601986"/>
                  <a:gd name="connsiteX1576" fmla="*/ 566504 w 636190"/>
                  <a:gd name="connsiteY1576" fmla="*/ 476233 h 601986"/>
                  <a:gd name="connsiteX1577" fmla="*/ 566388 w 636190"/>
                  <a:gd name="connsiteY1577" fmla="*/ 476172 h 601986"/>
                  <a:gd name="connsiteX1578" fmla="*/ 564185 w 636190"/>
                  <a:gd name="connsiteY1578" fmla="*/ 475207 h 601986"/>
                  <a:gd name="connsiteX1579" fmla="*/ 562420 w 636190"/>
                  <a:gd name="connsiteY1579" fmla="*/ 474400 h 601986"/>
                  <a:gd name="connsiteX1580" fmla="*/ 559848 w 636190"/>
                  <a:gd name="connsiteY1580" fmla="*/ 474058 h 601986"/>
                  <a:gd name="connsiteX1581" fmla="*/ 559697 w 636190"/>
                  <a:gd name="connsiteY1581" fmla="*/ 473278 h 601986"/>
                  <a:gd name="connsiteX1582" fmla="*/ 558739 w 636190"/>
                  <a:gd name="connsiteY1582" fmla="*/ 472799 h 601986"/>
                  <a:gd name="connsiteX1583" fmla="*/ 558473 w 636190"/>
                  <a:gd name="connsiteY1583" fmla="*/ 472471 h 601986"/>
                  <a:gd name="connsiteX1584" fmla="*/ 558206 w 636190"/>
                  <a:gd name="connsiteY1584" fmla="*/ 472779 h 601986"/>
                  <a:gd name="connsiteX1585" fmla="*/ 556865 w 636190"/>
                  <a:gd name="connsiteY1585" fmla="*/ 473791 h 601986"/>
                  <a:gd name="connsiteX1586" fmla="*/ 555853 w 636190"/>
                  <a:gd name="connsiteY1586" fmla="*/ 474625 h 601986"/>
                  <a:gd name="connsiteX1587" fmla="*/ 554601 w 636190"/>
                  <a:gd name="connsiteY1587" fmla="*/ 475296 h 601986"/>
                  <a:gd name="connsiteX1588" fmla="*/ 554143 w 636190"/>
                  <a:gd name="connsiteY1588" fmla="*/ 475618 h 601986"/>
                  <a:gd name="connsiteX1589" fmla="*/ 553759 w 636190"/>
                  <a:gd name="connsiteY1589" fmla="*/ 475665 h 601986"/>
                  <a:gd name="connsiteX1590" fmla="*/ 553322 w 636190"/>
                  <a:gd name="connsiteY1590" fmla="*/ 474673 h 601986"/>
                  <a:gd name="connsiteX1591" fmla="*/ 551926 w 636190"/>
                  <a:gd name="connsiteY1591" fmla="*/ 474044 h 601986"/>
                  <a:gd name="connsiteX1592" fmla="*/ 551776 w 636190"/>
                  <a:gd name="connsiteY1592" fmla="*/ 473982 h 601986"/>
                  <a:gd name="connsiteX1593" fmla="*/ 551605 w 636190"/>
                  <a:gd name="connsiteY1593" fmla="*/ 473764 h 601986"/>
                  <a:gd name="connsiteX1594" fmla="*/ 551502 w 636190"/>
                  <a:gd name="connsiteY1594" fmla="*/ 473599 h 601986"/>
                  <a:gd name="connsiteX1595" fmla="*/ 551194 w 636190"/>
                  <a:gd name="connsiteY1595" fmla="*/ 473203 h 601986"/>
                  <a:gd name="connsiteX1596" fmla="*/ 550736 w 636190"/>
                  <a:gd name="connsiteY1596" fmla="*/ 472929 h 601986"/>
                  <a:gd name="connsiteX1597" fmla="*/ 550257 w 636190"/>
                  <a:gd name="connsiteY1597" fmla="*/ 472601 h 601986"/>
                  <a:gd name="connsiteX1598" fmla="*/ 550059 w 636190"/>
                  <a:gd name="connsiteY1598" fmla="*/ 472464 h 601986"/>
                  <a:gd name="connsiteX1599" fmla="*/ 549901 w 636190"/>
                  <a:gd name="connsiteY1599" fmla="*/ 472464 h 601986"/>
                  <a:gd name="connsiteX1600" fmla="*/ 549491 w 636190"/>
                  <a:gd name="connsiteY1600" fmla="*/ 472437 h 601986"/>
                  <a:gd name="connsiteX1601" fmla="*/ 549197 w 636190"/>
                  <a:gd name="connsiteY1601" fmla="*/ 472389 h 601986"/>
                  <a:gd name="connsiteX1602" fmla="*/ 548711 w 636190"/>
                  <a:gd name="connsiteY1602" fmla="*/ 472683 h 601986"/>
                  <a:gd name="connsiteX1603" fmla="*/ 548321 w 636190"/>
                  <a:gd name="connsiteY1603" fmla="*/ 472840 h 601986"/>
                  <a:gd name="connsiteX1604" fmla="*/ 547897 w 636190"/>
                  <a:gd name="connsiteY1604" fmla="*/ 472991 h 601986"/>
                  <a:gd name="connsiteX1605" fmla="*/ 547336 w 636190"/>
                  <a:gd name="connsiteY1605" fmla="*/ 473340 h 601986"/>
                  <a:gd name="connsiteX1606" fmla="*/ 546987 w 636190"/>
                  <a:gd name="connsiteY1606" fmla="*/ 473545 h 601986"/>
                  <a:gd name="connsiteX1607" fmla="*/ 546713 w 636190"/>
                  <a:gd name="connsiteY1607" fmla="*/ 473859 h 601986"/>
                  <a:gd name="connsiteX1608" fmla="*/ 546549 w 636190"/>
                  <a:gd name="connsiteY1608" fmla="*/ 474003 h 601986"/>
                  <a:gd name="connsiteX1609" fmla="*/ 546344 w 636190"/>
                  <a:gd name="connsiteY1609" fmla="*/ 474126 h 601986"/>
                  <a:gd name="connsiteX1610" fmla="*/ 545961 w 636190"/>
                  <a:gd name="connsiteY1610" fmla="*/ 474359 h 601986"/>
                  <a:gd name="connsiteX1611" fmla="*/ 545318 w 636190"/>
                  <a:gd name="connsiteY1611" fmla="*/ 474906 h 601986"/>
                  <a:gd name="connsiteX1612" fmla="*/ 544860 w 636190"/>
                  <a:gd name="connsiteY1612" fmla="*/ 475173 h 601986"/>
                  <a:gd name="connsiteX1613" fmla="*/ 544545 w 636190"/>
                  <a:gd name="connsiteY1613" fmla="*/ 475405 h 601986"/>
                  <a:gd name="connsiteX1614" fmla="*/ 543909 w 636190"/>
                  <a:gd name="connsiteY1614" fmla="*/ 475905 h 601986"/>
                  <a:gd name="connsiteX1615" fmla="*/ 543382 w 636190"/>
                  <a:gd name="connsiteY1615" fmla="*/ 476493 h 601986"/>
                  <a:gd name="connsiteX1616" fmla="*/ 542930 w 636190"/>
                  <a:gd name="connsiteY1616" fmla="*/ 477335 h 601986"/>
                  <a:gd name="connsiteX1617" fmla="*/ 542807 w 636190"/>
                  <a:gd name="connsiteY1617" fmla="*/ 477608 h 601986"/>
                  <a:gd name="connsiteX1618" fmla="*/ 542356 w 636190"/>
                  <a:gd name="connsiteY1618" fmla="*/ 478032 h 601986"/>
                  <a:gd name="connsiteX1619" fmla="*/ 542069 w 636190"/>
                  <a:gd name="connsiteY1619" fmla="*/ 477998 h 601986"/>
                  <a:gd name="connsiteX1620" fmla="*/ 541720 w 636190"/>
                  <a:gd name="connsiteY1620" fmla="*/ 477848 h 601986"/>
                  <a:gd name="connsiteX1621" fmla="*/ 541453 w 636190"/>
                  <a:gd name="connsiteY1621" fmla="*/ 477724 h 601986"/>
                  <a:gd name="connsiteX1622" fmla="*/ 540516 w 636190"/>
                  <a:gd name="connsiteY1622" fmla="*/ 477451 h 601986"/>
                  <a:gd name="connsiteX1623" fmla="*/ 539989 w 636190"/>
                  <a:gd name="connsiteY1623" fmla="*/ 477362 h 601986"/>
                  <a:gd name="connsiteX1624" fmla="*/ 539476 w 636190"/>
                  <a:gd name="connsiteY1624" fmla="*/ 477335 h 601986"/>
                  <a:gd name="connsiteX1625" fmla="*/ 538785 w 636190"/>
                  <a:gd name="connsiteY1625" fmla="*/ 477348 h 601986"/>
                  <a:gd name="connsiteX1626" fmla="*/ 538217 w 636190"/>
                  <a:gd name="connsiteY1626" fmla="*/ 477280 h 601986"/>
                  <a:gd name="connsiteX1627" fmla="*/ 538080 w 636190"/>
                  <a:gd name="connsiteY1627" fmla="*/ 477198 h 601986"/>
                  <a:gd name="connsiteX1628" fmla="*/ 537677 w 636190"/>
                  <a:gd name="connsiteY1628" fmla="*/ 476856 h 601986"/>
                  <a:gd name="connsiteX1629" fmla="*/ 537349 w 636190"/>
                  <a:gd name="connsiteY1629" fmla="*/ 476657 h 601986"/>
                  <a:gd name="connsiteX1630" fmla="*/ 536979 w 636190"/>
                  <a:gd name="connsiteY1630" fmla="*/ 476459 h 601986"/>
                  <a:gd name="connsiteX1631" fmla="*/ 536466 w 636190"/>
                  <a:gd name="connsiteY1631" fmla="*/ 476302 h 601986"/>
                  <a:gd name="connsiteX1632" fmla="*/ 535611 w 636190"/>
                  <a:gd name="connsiteY1632" fmla="*/ 476213 h 601986"/>
                  <a:gd name="connsiteX1633" fmla="*/ 534578 w 636190"/>
                  <a:gd name="connsiteY1633" fmla="*/ 476219 h 601986"/>
                  <a:gd name="connsiteX1634" fmla="*/ 534311 w 636190"/>
                  <a:gd name="connsiteY1634" fmla="*/ 476110 h 601986"/>
                  <a:gd name="connsiteX1635" fmla="*/ 534222 w 636190"/>
                  <a:gd name="connsiteY1635" fmla="*/ 480201 h 601986"/>
                  <a:gd name="connsiteX1636" fmla="*/ 533374 w 636190"/>
                  <a:gd name="connsiteY1636" fmla="*/ 483354 h 601986"/>
                  <a:gd name="connsiteX1637" fmla="*/ 529523 w 636190"/>
                  <a:gd name="connsiteY1637" fmla="*/ 481412 h 601986"/>
                  <a:gd name="connsiteX1638" fmla="*/ 528271 w 636190"/>
                  <a:gd name="connsiteY1638" fmla="*/ 480892 h 601986"/>
                  <a:gd name="connsiteX1639" fmla="*/ 527669 w 636190"/>
                  <a:gd name="connsiteY1639" fmla="*/ 480420 h 601986"/>
                  <a:gd name="connsiteX1640" fmla="*/ 526178 w 636190"/>
                  <a:gd name="connsiteY1640" fmla="*/ 478552 h 601986"/>
                  <a:gd name="connsiteX1641" fmla="*/ 524030 w 636190"/>
                  <a:gd name="connsiteY1641" fmla="*/ 476548 h 601986"/>
                  <a:gd name="connsiteX1642" fmla="*/ 522716 w 636190"/>
                  <a:gd name="connsiteY1642" fmla="*/ 475371 h 601986"/>
                  <a:gd name="connsiteX1643" fmla="*/ 521191 w 636190"/>
                  <a:gd name="connsiteY1643" fmla="*/ 473627 h 601986"/>
                  <a:gd name="connsiteX1644" fmla="*/ 520698 w 636190"/>
                  <a:gd name="connsiteY1644" fmla="*/ 473353 h 601986"/>
                  <a:gd name="connsiteX1645" fmla="*/ 519768 w 636190"/>
                  <a:gd name="connsiteY1645" fmla="*/ 472265 h 601986"/>
                  <a:gd name="connsiteX1646" fmla="*/ 518913 w 636190"/>
                  <a:gd name="connsiteY1646" fmla="*/ 470802 h 601986"/>
                  <a:gd name="connsiteX1647" fmla="*/ 518714 w 636190"/>
                  <a:gd name="connsiteY1647" fmla="*/ 469858 h 601986"/>
                  <a:gd name="connsiteX1648" fmla="*/ 517702 w 636190"/>
                  <a:gd name="connsiteY1648" fmla="*/ 469064 h 601986"/>
                  <a:gd name="connsiteX1649" fmla="*/ 517524 w 636190"/>
                  <a:gd name="connsiteY1649" fmla="*/ 468934 h 601986"/>
                  <a:gd name="connsiteX1650" fmla="*/ 517353 w 636190"/>
                  <a:gd name="connsiteY1650" fmla="*/ 469577 h 601986"/>
                  <a:gd name="connsiteX1651" fmla="*/ 515150 w 636190"/>
                  <a:gd name="connsiteY1651" fmla="*/ 471157 h 601986"/>
                  <a:gd name="connsiteX1652" fmla="*/ 515096 w 636190"/>
                  <a:gd name="connsiteY1652" fmla="*/ 471198 h 601986"/>
                  <a:gd name="connsiteX1653" fmla="*/ 513686 w 636190"/>
                  <a:gd name="connsiteY1653" fmla="*/ 472553 h 601986"/>
                  <a:gd name="connsiteX1654" fmla="*/ 511703 w 636190"/>
                  <a:gd name="connsiteY1654" fmla="*/ 475118 h 601986"/>
                  <a:gd name="connsiteX1655" fmla="*/ 509637 w 636190"/>
                  <a:gd name="connsiteY1655" fmla="*/ 477512 h 601986"/>
                  <a:gd name="connsiteX1656" fmla="*/ 508747 w 636190"/>
                  <a:gd name="connsiteY1656" fmla="*/ 479619 h 601986"/>
                  <a:gd name="connsiteX1657" fmla="*/ 508693 w 636190"/>
                  <a:gd name="connsiteY1657" fmla="*/ 481507 h 601986"/>
                  <a:gd name="connsiteX1658" fmla="*/ 510061 w 636190"/>
                  <a:gd name="connsiteY1658" fmla="*/ 486159 h 601986"/>
                  <a:gd name="connsiteX1659" fmla="*/ 509383 w 636190"/>
                  <a:gd name="connsiteY1659" fmla="*/ 486269 h 601986"/>
                  <a:gd name="connsiteX1660" fmla="*/ 510759 w 636190"/>
                  <a:gd name="connsiteY1660" fmla="*/ 489826 h 601986"/>
                  <a:gd name="connsiteX1661" fmla="*/ 510820 w 636190"/>
                  <a:gd name="connsiteY1661" fmla="*/ 492446 h 601986"/>
                  <a:gd name="connsiteX1662" fmla="*/ 510765 w 636190"/>
                  <a:gd name="connsiteY1662" fmla="*/ 495825 h 601986"/>
                  <a:gd name="connsiteX1663" fmla="*/ 510759 w 636190"/>
                  <a:gd name="connsiteY1663" fmla="*/ 498972 h 601986"/>
                  <a:gd name="connsiteX1664" fmla="*/ 511326 w 636190"/>
                  <a:gd name="connsiteY1664" fmla="*/ 503213 h 601986"/>
                  <a:gd name="connsiteX1665" fmla="*/ 511627 w 636190"/>
                  <a:gd name="connsiteY1665" fmla="*/ 504615 h 601986"/>
                  <a:gd name="connsiteX1666" fmla="*/ 512106 w 636190"/>
                  <a:gd name="connsiteY1666" fmla="*/ 506360 h 601986"/>
                  <a:gd name="connsiteX1667" fmla="*/ 513002 w 636190"/>
                  <a:gd name="connsiteY1667" fmla="*/ 509445 h 601986"/>
                  <a:gd name="connsiteX1668" fmla="*/ 513385 w 636190"/>
                  <a:gd name="connsiteY1668" fmla="*/ 512469 h 601986"/>
                  <a:gd name="connsiteX1669" fmla="*/ 514281 w 636190"/>
                  <a:gd name="connsiteY1669" fmla="*/ 515137 h 601986"/>
                  <a:gd name="connsiteX1670" fmla="*/ 516320 w 636190"/>
                  <a:gd name="connsiteY1670" fmla="*/ 520103 h 601986"/>
                  <a:gd name="connsiteX1671" fmla="*/ 516751 w 636190"/>
                  <a:gd name="connsiteY1671" fmla="*/ 521868 h 601986"/>
                  <a:gd name="connsiteX1672" fmla="*/ 516060 w 636190"/>
                  <a:gd name="connsiteY1672" fmla="*/ 521806 h 601986"/>
                  <a:gd name="connsiteX1673" fmla="*/ 514357 w 636190"/>
                  <a:gd name="connsiteY1673" fmla="*/ 521642 h 601986"/>
                  <a:gd name="connsiteX1674" fmla="*/ 512380 w 636190"/>
                  <a:gd name="connsiteY1674" fmla="*/ 521423 h 601986"/>
                  <a:gd name="connsiteX1675" fmla="*/ 510745 w 636190"/>
                  <a:gd name="connsiteY1675" fmla="*/ 521266 h 601986"/>
                  <a:gd name="connsiteX1676" fmla="*/ 509089 w 636190"/>
                  <a:gd name="connsiteY1676" fmla="*/ 521245 h 601986"/>
                  <a:gd name="connsiteX1677" fmla="*/ 507434 w 636190"/>
                  <a:gd name="connsiteY1677" fmla="*/ 521211 h 601986"/>
                  <a:gd name="connsiteX1678" fmla="*/ 505792 w 636190"/>
                  <a:gd name="connsiteY1678" fmla="*/ 521252 h 601986"/>
                  <a:gd name="connsiteX1679" fmla="*/ 504410 w 636190"/>
                  <a:gd name="connsiteY1679" fmla="*/ 521328 h 601986"/>
                  <a:gd name="connsiteX1680" fmla="*/ 503117 w 636190"/>
                  <a:gd name="connsiteY1680" fmla="*/ 521389 h 601986"/>
                  <a:gd name="connsiteX1681" fmla="*/ 501770 w 636190"/>
                  <a:gd name="connsiteY1681" fmla="*/ 521437 h 601986"/>
                  <a:gd name="connsiteX1682" fmla="*/ 500607 w 636190"/>
                  <a:gd name="connsiteY1682" fmla="*/ 521512 h 601986"/>
                  <a:gd name="connsiteX1683" fmla="*/ 499362 w 636190"/>
                  <a:gd name="connsiteY1683" fmla="*/ 521608 h 601986"/>
                  <a:gd name="connsiteX1684" fmla="*/ 497768 w 636190"/>
                  <a:gd name="connsiteY1684" fmla="*/ 521656 h 601986"/>
                  <a:gd name="connsiteX1685" fmla="*/ 496058 w 636190"/>
                  <a:gd name="connsiteY1685" fmla="*/ 521628 h 601986"/>
                  <a:gd name="connsiteX1686" fmla="*/ 494867 w 636190"/>
                  <a:gd name="connsiteY1686" fmla="*/ 521649 h 601986"/>
                  <a:gd name="connsiteX1687" fmla="*/ 493431 w 636190"/>
                  <a:gd name="connsiteY1687" fmla="*/ 521642 h 601986"/>
                  <a:gd name="connsiteX1688" fmla="*/ 492815 w 636190"/>
                  <a:gd name="connsiteY1688" fmla="*/ 521649 h 601986"/>
                  <a:gd name="connsiteX1689" fmla="*/ 490393 w 636190"/>
                  <a:gd name="connsiteY1689" fmla="*/ 522080 h 601986"/>
                  <a:gd name="connsiteX1690" fmla="*/ 488116 w 636190"/>
                  <a:gd name="connsiteY1690" fmla="*/ 522477 h 601986"/>
                  <a:gd name="connsiteX1691" fmla="*/ 485783 w 636190"/>
                  <a:gd name="connsiteY1691" fmla="*/ 522976 h 601986"/>
                  <a:gd name="connsiteX1692" fmla="*/ 483320 w 636190"/>
                  <a:gd name="connsiteY1692" fmla="*/ 523516 h 601986"/>
                  <a:gd name="connsiteX1693" fmla="*/ 481849 w 636190"/>
                  <a:gd name="connsiteY1693" fmla="*/ 524194 h 601986"/>
                  <a:gd name="connsiteX1694" fmla="*/ 479852 w 636190"/>
                  <a:gd name="connsiteY1694" fmla="*/ 525124 h 601986"/>
                  <a:gd name="connsiteX1695" fmla="*/ 478039 w 636190"/>
                  <a:gd name="connsiteY1695" fmla="*/ 525651 h 601986"/>
                  <a:gd name="connsiteX1696" fmla="*/ 476247 w 636190"/>
                  <a:gd name="connsiteY1696" fmla="*/ 526075 h 601986"/>
                  <a:gd name="connsiteX1697" fmla="*/ 473818 w 636190"/>
                  <a:gd name="connsiteY1697" fmla="*/ 526294 h 601986"/>
                  <a:gd name="connsiteX1698" fmla="*/ 469981 w 636190"/>
                  <a:gd name="connsiteY1698" fmla="*/ 526547 h 601986"/>
                  <a:gd name="connsiteX1699" fmla="*/ 469379 w 636190"/>
                  <a:gd name="connsiteY1699" fmla="*/ 526670 h 601986"/>
                  <a:gd name="connsiteX1700" fmla="*/ 467155 w 636190"/>
                  <a:gd name="connsiteY1700" fmla="*/ 526944 h 601986"/>
                  <a:gd name="connsiteX1701" fmla="*/ 464528 w 636190"/>
                  <a:gd name="connsiteY1701" fmla="*/ 527238 h 601986"/>
                  <a:gd name="connsiteX1702" fmla="*/ 462121 w 636190"/>
                  <a:gd name="connsiteY1702" fmla="*/ 527525 h 601986"/>
                  <a:gd name="connsiteX1703" fmla="*/ 460588 w 636190"/>
                  <a:gd name="connsiteY1703" fmla="*/ 527689 h 601986"/>
                  <a:gd name="connsiteX1704" fmla="*/ 457948 w 636190"/>
                  <a:gd name="connsiteY1704" fmla="*/ 527532 h 601986"/>
                  <a:gd name="connsiteX1705" fmla="*/ 453022 w 636190"/>
                  <a:gd name="connsiteY1705" fmla="*/ 527149 h 601986"/>
                  <a:gd name="connsiteX1706" fmla="*/ 452817 w 636190"/>
                  <a:gd name="connsiteY1706" fmla="*/ 527163 h 601986"/>
                  <a:gd name="connsiteX1707" fmla="*/ 451456 w 636190"/>
                  <a:gd name="connsiteY1707" fmla="*/ 527429 h 601986"/>
                  <a:gd name="connsiteX1708" fmla="*/ 449725 w 636190"/>
                  <a:gd name="connsiteY1708" fmla="*/ 527744 h 601986"/>
                  <a:gd name="connsiteX1709" fmla="*/ 447776 w 636190"/>
                  <a:gd name="connsiteY1709" fmla="*/ 528100 h 601986"/>
                  <a:gd name="connsiteX1710" fmla="*/ 447228 w 636190"/>
                  <a:gd name="connsiteY1710" fmla="*/ 528237 h 601986"/>
                  <a:gd name="connsiteX1711" fmla="*/ 446093 w 636190"/>
                  <a:gd name="connsiteY1711" fmla="*/ 528579 h 601986"/>
                  <a:gd name="connsiteX1712" fmla="*/ 444752 w 636190"/>
                  <a:gd name="connsiteY1712" fmla="*/ 528975 h 601986"/>
                  <a:gd name="connsiteX1713" fmla="*/ 444239 w 636190"/>
                  <a:gd name="connsiteY1713" fmla="*/ 529119 h 601986"/>
                  <a:gd name="connsiteX1714" fmla="*/ 443924 w 636190"/>
                  <a:gd name="connsiteY1714" fmla="*/ 529201 h 601986"/>
                  <a:gd name="connsiteX1715" fmla="*/ 441468 w 636190"/>
                  <a:gd name="connsiteY1715" fmla="*/ 529714 h 601986"/>
                  <a:gd name="connsiteX1716" fmla="*/ 437624 w 636190"/>
                  <a:gd name="connsiteY1716" fmla="*/ 530515 h 601986"/>
                  <a:gd name="connsiteX1717" fmla="*/ 436194 w 636190"/>
                  <a:gd name="connsiteY1717" fmla="*/ 530809 h 601986"/>
                  <a:gd name="connsiteX1718" fmla="*/ 434812 w 636190"/>
                  <a:gd name="connsiteY1718" fmla="*/ 531082 h 601986"/>
                  <a:gd name="connsiteX1719" fmla="*/ 431925 w 636190"/>
                  <a:gd name="connsiteY1719" fmla="*/ 531636 h 601986"/>
                  <a:gd name="connsiteX1720" fmla="*/ 430469 w 636190"/>
                  <a:gd name="connsiteY1720" fmla="*/ 531883 h 601986"/>
                  <a:gd name="connsiteX1721" fmla="*/ 428546 w 636190"/>
                  <a:gd name="connsiteY1721" fmla="*/ 532293 h 601986"/>
                  <a:gd name="connsiteX1722" fmla="*/ 426809 w 636190"/>
                  <a:gd name="connsiteY1722" fmla="*/ 532608 h 601986"/>
                  <a:gd name="connsiteX1723" fmla="*/ 424079 w 636190"/>
                  <a:gd name="connsiteY1723" fmla="*/ 532991 h 601986"/>
                  <a:gd name="connsiteX1724" fmla="*/ 423847 w 636190"/>
                  <a:gd name="connsiteY1724" fmla="*/ 533018 h 601986"/>
                  <a:gd name="connsiteX1725" fmla="*/ 421316 w 636190"/>
                  <a:gd name="connsiteY1725" fmla="*/ 533408 h 601986"/>
                  <a:gd name="connsiteX1726" fmla="*/ 420385 w 636190"/>
                  <a:gd name="connsiteY1726" fmla="*/ 533559 h 601986"/>
                  <a:gd name="connsiteX1727" fmla="*/ 420057 w 636190"/>
                  <a:gd name="connsiteY1727" fmla="*/ 533607 h 601986"/>
                  <a:gd name="connsiteX1728" fmla="*/ 418962 w 636190"/>
                  <a:gd name="connsiteY1728" fmla="*/ 533778 h 601986"/>
                  <a:gd name="connsiteX1729" fmla="*/ 415740 w 636190"/>
                  <a:gd name="connsiteY1729" fmla="*/ 534427 h 601986"/>
                  <a:gd name="connsiteX1730" fmla="*/ 414564 w 636190"/>
                  <a:gd name="connsiteY1730" fmla="*/ 534681 h 601986"/>
                  <a:gd name="connsiteX1731" fmla="*/ 414181 w 636190"/>
                  <a:gd name="connsiteY1731" fmla="*/ 534763 h 601986"/>
                  <a:gd name="connsiteX1732" fmla="*/ 413319 w 636190"/>
                  <a:gd name="connsiteY1732" fmla="*/ 534954 h 601986"/>
                  <a:gd name="connsiteX1733" fmla="*/ 411971 w 636190"/>
                  <a:gd name="connsiteY1733" fmla="*/ 535235 h 601986"/>
                  <a:gd name="connsiteX1734" fmla="*/ 411526 w 636190"/>
                  <a:gd name="connsiteY1734" fmla="*/ 535331 h 601986"/>
                  <a:gd name="connsiteX1735" fmla="*/ 410706 w 636190"/>
                  <a:gd name="connsiteY1735" fmla="*/ 535495 h 601986"/>
                  <a:gd name="connsiteX1736" fmla="*/ 408934 w 636190"/>
                  <a:gd name="connsiteY1736" fmla="*/ 535796 h 601986"/>
                  <a:gd name="connsiteX1737" fmla="*/ 408756 w 636190"/>
                  <a:gd name="connsiteY1737" fmla="*/ 535823 h 601986"/>
                  <a:gd name="connsiteX1738" fmla="*/ 406909 w 636190"/>
                  <a:gd name="connsiteY1738" fmla="*/ 535960 h 601986"/>
                  <a:gd name="connsiteX1739" fmla="*/ 403851 w 636190"/>
                  <a:gd name="connsiteY1739" fmla="*/ 536343 h 601986"/>
                  <a:gd name="connsiteX1740" fmla="*/ 401306 w 636190"/>
                  <a:gd name="connsiteY1740" fmla="*/ 536528 h 601986"/>
                  <a:gd name="connsiteX1741" fmla="*/ 399624 w 636190"/>
                  <a:gd name="connsiteY1741" fmla="*/ 536651 h 601986"/>
                  <a:gd name="connsiteX1742" fmla="*/ 396901 w 636190"/>
                  <a:gd name="connsiteY1742" fmla="*/ 536883 h 601986"/>
                  <a:gd name="connsiteX1743" fmla="*/ 395403 w 636190"/>
                  <a:gd name="connsiteY1743" fmla="*/ 537123 h 601986"/>
                  <a:gd name="connsiteX1744" fmla="*/ 393446 w 636190"/>
                  <a:gd name="connsiteY1744" fmla="*/ 537444 h 601986"/>
                  <a:gd name="connsiteX1745" fmla="*/ 390183 w 636190"/>
                  <a:gd name="connsiteY1745" fmla="*/ 537944 h 601986"/>
                  <a:gd name="connsiteX1746" fmla="*/ 386387 w 636190"/>
                  <a:gd name="connsiteY1746" fmla="*/ 538306 h 601986"/>
                  <a:gd name="connsiteX1747" fmla="*/ 382275 w 636190"/>
                  <a:gd name="connsiteY1747" fmla="*/ 538730 h 601986"/>
                  <a:gd name="connsiteX1748" fmla="*/ 380428 w 636190"/>
                  <a:gd name="connsiteY1748" fmla="*/ 538908 h 601986"/>
                  <a:gd name="connsiteX1749" fmla="*/ 376522 w 636190"/>
                  <a:gd name="connsiteY1749" fmla="*/ 539278 h 601986"/>
                  <a:gd name="connsiteX1750" fmla="*/ 375633 w 636190"/>
                  <a:gd name="connsiteY1750" fmla="*/ 539414 h 601986"/>
                  <a:gd name="connsiteX1751" fmla="*/ 374217 w 636190"/>
                  <a:gd name="connsiteY1751" fmla="*/ 539517 h 601986"/>
                  <a:gd name="connsiteX1752" fmla="*/ 370687 w 636190"/>
                  <a:gd name="connsiteY1752" fmla="*/ 540119 h 601986"/>
                  <a:gd name="connsiteX1753" fmla="*/ 369798 w 636190"/>
                  <a:gd name="connsiteY1753" fmla="*/ 540269 h 601986"/>
                  <a:gd name="connsiteX1754" fmla="*/ 363477 w 636190"/>
                  <a:gd name="connsiteY1754" fmla="*/ 541952 h 601986"/>
                  <a:gd name="connsiteX1755" fmla="*/ 357731 w 636190"/>
                  <a:gd name="connsiteY1755" fmla="*/ 543273 h 601986"/>
                  <a:gd name="connsiteX1756" fmla="*/ 355973 w 636190"/>
                  <a:gd name="connsiteY1756" fmla="*/ 543669 h 601986"/>
                  <a:gd name="connsiteX1757" fmla="*/ 351697 w 636190"/>
                  <a:gd name="connsiteY1757" fmla="*/ 544593 h 601986"/>
                  <a:gd name="connsiteX1758" fmla="*/ 346416 w 636190"/>
                  <a:gd name="connsiteY1758" fmla="*/ 545728 h 601986"/>
                  <a:gd name="connsiteX1759" fmla="*/ 340218 w 636190"/>
                  <a:gd name="connsiteY1759" fmla="*/ 547144 h 601986"/>
                  <a:gd name="connsiteX1760" fmla="*/ 339356 w 636190"/>
                  <a:gd name="connsiteY1760" fmla="*/ 547336 h 601986"/>
                  <a:gd name="connsiteX1761" fmla="*/ 338070 w 636190"/>
                  <a:gd name="connsiteY1761" fmla="*/ 547637 h 601986"/>
                  <a:gd name="connsiteX1762" fmla="*/ 336305 w 636190"/>
                  <a:gd name="connsiteY1762" fmla="*/ 547904 h 601986"/>
                  <a:gd name="connsiteX1763" fmla="*/ 333727 w 636190"/>
                  <a:gd name="connsiteY1763" fmla="*/ 548219 h 601986"/>
                  <a:gd name="connsiteX1764" fmla="*/ 330443 w 636190"/>
                  <a:gd name="connsiteY1764" fmla="*/ 548513 h 601986"/>
                  <a:gd name="connsiteX1765" fmla="*/ 327392 w 636190"/>
                  <a:gd name="connsiteY1765" fmla="*/ 548745 h 601986"/>
                  <a:gd name="connsiteX1766" fmla="*/ 325579 w 636190"/>
                  <a:gd name="connsiteY1766" fmla="*/ 548930 h 601986"/>
                  <a:gd name="connsiteX1767" fmla="*/ 322426 w 636190"/>
                  <a:gd name="connsiteY1767" fmla="*/ 549245 h 601986"/>
                  <a:gd name="connsiteX1768" fmla="*/ 320134 w 636190"/>
                  <a:gd name="connsiteY1768" fmla="*/ 549429 h 601986"/>
                  <a:gd name="connsiteX1769" fmla="*/ 319573 w 636190"/>
                  <a:gd name="connsiteY1769" fmla="*/ 549409 h 601986"/>
                  <a:gd name="connsiteX1770" fmla="*/ 318998 w 636190"/>
                  <a:gd name="connsiteY1770" fmla="*/ 549313 h 601986"/>
                  <a:gd name="connsiteX1771" fmla="*/ 317863 w 636190"/>
                  <a:gd name="connsiteY1771" fmla="*/ 549094 h 601986"/>
                  <a:gd name="connsiteX1772" fmla="*/ 318266 w 636190"/>
                  <a:gd name="connsiteY1772" fmla="*/ 551865 h 601986"/>
                  <a:gd name="connsiteX1773" fmla="*/ 315892 w 636190"/>
                  <a:gd name="connsiteY1773" fmla="*/ 553452 h 601986"/>
                  <a:gd name="connsiteX1774" fmla="*/ 314757 w 636190"/>
                  <a:gd name="connsiteY1774" fmla="*/ 554204 h 601986"/>
                  <a:gd name="connsiteX1775" fmla="*/ 313361 w 636190"/>
                  <a:gd name="connsiteY1775" fmla="*/ 555141 h 601986"/>
                  <a:gd name="connsiteX1776" fmla="*/ 310823 w 636190"/>
                  <a:gd name="connsiteY1776" fmla="*/ 556824 h 601986"/>
                  <a:gd name="connsiteX1777" fmla="*/ 310707 w 636190"/>
                  <a:gd name="connsiteY1777" fmla="*/ 556509 h 601986"/>
                  <a:gd name="connsiteX1778" fmla="*/ 309763 w 636190"/>
                  <a:gd name="connsiteY1778" fmla="*/ 554033 h 601986"/>
                  <a:gd name="connsiteX1779" fmla="*/ 309667 w 636190"/>
                  <a:gd name="connsiteY1779" fmla="*/ 553739 h 601986"/>
                  <a:gd name="connsiteX1780" fmla="*/ 308888 w 636190"/>
                  <a:gd name="connsiteY1780" fmla="*/ 551187 h 601986"/>
                  <a:gd name="connsiteX1781" fmla="*/ 308840 w 636190"/>
                  <a:gd name="connsiteY1781" fmla="*/ 551037 h 601986"/>
                  <a:gd name="connsiteX1782" fmla="*/ 308115 w 636190"/>
                  <a:gd name="connsiteY1782" fmla="*/ 548321 h 601986"/>
                  <a:gd name="connsiteX1783" fmla="*/ 307444 w 636190"/>
                  <a:gd name="connsiteY1783" fmla="*/ 545407 h 601986"/>
                  <a:gd name="connsiteX1784" fmla="*/ 304509 w 636190"/>
                  <a:gd name="connsiteY1784" fmla="*/ 545496 h 601986"/>
                  <a:gd name="connsiteX1785" fmla="*/ 303976 w 636190"/>
                  <a:gd name="connsiteY1785" fmla="*/ 543026 h 601986"/>
                  <a:gd name="connsiteX1786" fmla="*/ 301130 w 636190"/>
                  <a:gd name="connsiteY1786" fmla="*/ 543341 h 601986"/>
                  <a:gd name="connsiteX1787" fmla="*/ 298298 w 636190"/>
                  <a:gd name="connsiteY1787" fmla="*/ 543738 h 601986"/>
                  <a:gd name="connsiteX1788" fmla="*/ 298127 w 636190"/>
                  <a:gd name="connsiteY1788" fmla="*/ 542999 h 601986"/>
                  <a:gd name="connsiteX1789" fmla="*/ 295569 w 636190"/>
                  <a:gd name="connsiteY1789" fmla="*/ 543574 h 601986"/>
                  <a:gd name="connsiteX1790" fmla="*/ 292955 w 636190"/>
                  <a:gd name="connsiteY1790" fmla="*/ 544148 h 601986"/>
                  <a:gd name="connsiteX1791" fmla="*/ 293482 w 636190"/>
                  <a:gd name="connsiteY1791" fmla="*/ 546057 h 601986"/>
                  <a:gd name="connsiteX1792" fmla="*/ 289556 w 636190"/>
                  <a:gd name="connsiteY1792" fmla="*/ 547363 h 601986"/>
                  <a:gd name="connsiteX1793" fmla="*/ 285212 w 636190"/>
                  <a:gd name="connsiteY1793" fmla="*/ 548561 h 601986"/>
                  <a:gd name="connsiteX1794" fmla="*/ 282968 w 636190"/>
                  <a:gd name="connsiteY1794" fmla="*/ 549812 h 601986"/>
                  <a:gd name="connsiteX1795" fmla="*/ 280827 w 636190"/>
                  <a:gd name="connsiteY1795" fmla="*/ 551030 h 601986"/>
                  <a:gd name="connsiteX1796" fmla="*/ 280793 w 636190"/>
                  <a:gd name="connsiteY1796" fmla="*/ 551051 h 601986"/>
                  <a:gd name="connsiteX1797" fmla="*/ 279554 w 636190"/>
                  <a:gd name="connsiteY1797" fmla="*/ 552166 h 601986"/>
                  <a:gd name="connsiteX1798" fmla="*/ 277755 w 636190"/>
                  <a:gd name="connsiteY1798" fmla="*/ 552371 h 601986"/>
                  <a:gd name="connsiteX1799" fmla="*/ 275984 w 636190"/>
                  <a:gd name="connsiteY1799" fmla="*/ 552562 h 601986"/>
                  <a:gd name="connsiteX1800" fmla="*/ 273316 w 636190"/>
                  <a:gd name="connsiteY1800" fmla="*/ 552371 h 601986"/>
                  <a:gd name="connsiteX1801" fmla="*/ 271633 w 636190"/>
                  <a:gd name="connsiteY1801" fmla="*/ 552261 h 601986"/>
                  <a:gd name="connsiteX1802" fmla="*/ 271886 w 636190"/>
                  <a:gd name="connsiteY1802" fmla="*/ 553233 h 601986"/>
                  <a:gd name="connsiteX1803" fmla="*/ 269724 w 636190"/>
                  <a:gd name="connsiteY1803" fmla="*/ 553725 h 601986"/>
                  <a:gd name="connsiteX1804" fmla="*/ 267734 w 636190"/>
                  <a:gd name="connsiteY1804" fmla="*/ 554197 h 601986"/>
                  <a:gd name="connsiteX1805" fmla="*/ 265647 w 636190"/>
                  <a:gd name="connsiteY1805" fmla="*/ 554690 h 601986"/>
                  <a:gd name="connsiteX1806" fmla="*/ 260729 w 636190"/>
                  <a:gd name="connsiteY1806" fmla="*/ 555990 h 601986"/>
                  <a:gd name="connsiteX1807" fmla="*/ 260605 w 636190"/>
                  <a:gd name="connsiteY1807" fmla="*/ 556024 h 601986"/>
                  <a:gd name="connsiteX1808" fmla="*/ 260605 w 636190"/>
                  <a:gd name="connsiteY1808" fmla="*/ 556249 h 601986"/>
                  <a:gd name="connsiteX1809" fmla="*/ 260660 w 636190"/>
                  <a:gd name="connsiteY1809" fmla="*/ 558931 h 601986"/>
                  <a:gd name="connsiteX1810" fmla="*/ 260790 w 636190"/>
                  <a:gd name="connsiteY1810" fmla="*/ 560552 h 601986"/>
                  <a:gd name="connsiteX1811" fmla="*/ 260982 w 636190"/>
                  <a:gd name="connsiteY1811" fmla="*/ 562119 h 601986"/>
                  <a:gd name="connsiteX1812" fmla="*/ 261427 w 636190"/>
                  <a:gd name="connsiteY1812" fmla="*/ 564718 h 601986"/>
                  <a:gd name="connsiteX1813" fmla="*/ 261214 w 636190"/>
                  <a:gd name="connsiteY1813" fmla="*/ 564773 h 601986"/>
                  <a:gd name="connsiteX1814" fmla="*/ 259196 w 636190"/>
                  <a:gd name="connsiteY1814" fmla="*/ 565443 h 601986"/>
                  <a:gd name="connsiteX1815" fmla="*/ 259463 w 636190"/>
                  <a:gd name="connsiteY1815" fmla="*/ 566025 h 601986"/>
                  <a:gd name="connsiteX1816" fmla="*/ 258109 w 636190"/>
                  <a:gd name="connsiteY1816" fmla="*/ 566463 h 601986"/>
                  <a:gd name="connsiteX1817" fmla="*/ 258854 w 636190"/>
                  <a:gd name="connsiteY1817" fmla="*/ 568241 h 601986"/>
                  <a:gd name="connsiteX1818" fmla="*/ 258239 w 636190"/>
                  <a:gd name="connsiteY1818" fmla="*/ 568467 h 601986"/>
                  <a:gd name="connsiteX1819" fmla="*/ 259655 w 636190"/>
                  <a:gd name="connsiteY1819" fmla="*/ 571539 h 601986"/>
                  <a:gd name="connsiteX1820" fmla="*/ 255714 w 636190"/>
                  <a:gd name="connsiteY1820" fmla="*/ 572989 h 601986"/>
                  <a:gd name="connsiteX1821" fmla="*/ 256597 w 636190"/>
                  <a:gd name="connsiteY1821" fmla="*/ 574774 h 601986"/>
                  <a:gd name="connsiteX1822" fmla="*/ 250235 w 636190"/>
                  <a:gd name="connsiteY1822" fmla="*/ 577476 h 601986"/>
                  <a:gd name="connsiteX1823" fmla="*/ 247998 w 636190"/>
                  <a:gd name="connsiteY1823" fmla="*/ 578427 h 601986"/>
                  <a:gd name="connsiteX1824" fmla="*/ 245364 w 636190"/>
                  <a:gd name="connsiteY1824" fmla="*/ 579570 h 601986"/>
                  <a:gd name="connsiteX1825" fmla="*/ 246055 w 636190"/>
                  <a:gd name="connsiteY1825" fmla="*/ 580151 h 601986"/>
                  <a:gd name="connsiteX1826" fmla="*/ 244215 w 636190"/>
                  <a:gd name="connsiteY1826" fmla="*/ 582080 h 601986"/>
                  <a:gd name="connsiteX1827" fmla="*/ 242156 w 636190"/>
                  <a:gd name="connsiteY1827" fmla="*/ 584215 h 601986"/>
                  <a:gd name="connsiteX1828" fmla="*/ 243517 w 636190"/>
                  <a:gd name="connsiteY1828" fmla="*/ 585624 h 601986"/>
                  <a:gd name="connsiteX1829" fmla="*/ 244749 w 636190"/>
                  <a:gd name="connsiteY1829" fmla="*/ 587272 h 601986"/>
                  <a:gd name="connsiteX1830" fmla="*/ 245809 w 636190"/>
                  <a:gd name="connsiteY1830" fmla="*/ 588586 h 601986"/>
                  <a:gd name="connsiteX1831" fmla="*/ 245693 w 636190"/>
                  <a:gd name="connsiteY1831" fmla="*/ 588750 h 601986"/>
                  <a:gd name="connsiteX1832" fmla="*/ 248299 w 636190"/>
                  <a:gd name="connsiteY1832" fmla="*/ 591185 h 601986"/>
                  <a:gd name="connsiteX1833" fmla="*/ 248778 w 636190"/>
                  <a:gd name="connsiteY1833" fmla="*/ 592198 h 601986"/>
                  <a:gd name="connsiteX1834" fmla="*/ 249455 w 636190"/>
                  <a:gd name="connsiteY1834" fmla="*/ 593634 h 601986"/>
                  <a:gd name="connsiteX1835" fmla="*/ 250495 w 636190"/>
                  <a:gd name="connsiteY1835" fmla="*/ 594879 h 601986"/>
                  <a:gd name="connsiteX1836" fmla="*/ 251637 w 636190"/>
                  <a:gd name="connsiteY1836" fmla="*/ 595563 h 601986"/>
                  <a:gd name="connsiteX1837" fmla="*/ 251542 w 636190"/>
                  <a:gd name="connsiteY1837" fmla="*/ 595885 h 601986"/>
                  <a:gd name="connsiteX1838" fmla="*/ 251863 w 636190"/>
                  <a:gd name="connsiteY1838" fmla="*/ 596938 h 601986"/>
                  <a:gd name="connsiteX1839" fmla="*/ 251282 w 636190"/>
                  <a:gd name="connsiteY1839" fmla="*/ 597075 h 601986"/>
                  <a:gd name="connsiteX1840" fmla="*/ 251302 w 636190"/>
                  <a:gd name="connsiteY1840" fmla="*/ 597951 h 601986"/>
                  <a:gd name="connsiteX1841" fmla="*/ 248880 w 636190"/>
                  <a:gd name="connsiteY1841" fmla="*/ 597185 h 601986"/>
                  <a:gd name="connsiteX1842" fmla="*/ 247752 w 636190"/>
                  <a:gd name="connsiteY1842" fmla="*/ 596808 h 601986"/>
                  <a:gd name="connsiteX1843" fmla="*/ 246090 w 636190"/>
                  <a:gd name="connsiteY1843" fmla="*/ 596316 h 601986"/>
                  <a:gd name="connsiteX1844" fmla="*/ 243811 w 636190"/>
                  <a:gd name="connsiteY1844" fmla="*/ 595604 h 601986"/>
                  <a:gd name="connsiteX1845" fmla="*/ 239919 w 636190"/>
                  <a:gd name="connsiteY1845" fmla="*/ 594366 h 601986"/>
                  <a:gd name="connsiteX1846" fmla="*/ 239775 w 636190"/>
                  <a:gd name="connsiteY1846" fmla="*/ 594325 h 601986"/>
                  <a:gd name="connsiteX1847" fmla="*/ 239714 w 636190"/>
                  <a:gd name="connsiteY1847" fmla="*/ 594318 h 601986"/>
                  <a:gd name="connsiteX1848" fmla="*/ 239269 w 636190"/>
                  <a:gd name="connsiteY1848" fmla="*/ 592013 h 601986"/>
                  <a:gd name="connsiteX1849" fmla="*/ 237750 w 636190"/>
                  <a:gd name="connsiteY1849" fmla="*/ 592991 h 601986"/>
                  <a:gd name="connsiteX1850" fmla="*/ 231416 w 636190"/>
                  <a:gd name="connsiteY1850" fmla="*/ 593060 h 601986"/>
                  <a:gd name="connsiteX1851" fmla="*/ 228714 w 636190"/>
                  <a:gd name="connsiteY1851" fmla="*/ 593087 h 601986"/>
                  <a:gd name="connsiteX1852" fmla="*/ 229104 w 636190"/>
                  <a:gd name="connsiteY1852" fmla="*/ 598744 h 601986"/>
                  <a:gd name="connsiteX1853" fmla="*/ 225684 w 636190"/>
                  <a:gd name="connsiteY1853" fmla="*/ 598861 h 601986"/>
                  <a:gd name="connsiteX1854" fmla="*/ 225670 w 636190"/>
                  <a:gd name="connsiteY1854" fmla="*/ 598669 h 601986"/>
                  <a:gd name="connsiteX1855" fmla="*/ 225259 w 636190"/>
                  <a:gd name="connsiteY1855" fmla="*/ 598669 h 601986"/>
                  <a:gd name="connsiteX1856" fmla="*/ 225300 w 636190"/>
                  <a:gd name="connsiteY1856" fmla="*/ 597821 h 601986"/>
                  <a:gd name="connsiteX1857" fmla="*/ 224746 w 636190"/>
                  <a:gd name="connsiteY1857" fmla="*/ 597875 h 601986"/>
                  <a:gd name="connsiteX1858" fmla="*/ 223754 w 636190"/>
                  <a:gd name="connsiteY1858" fmla="*/ 587553 h 601986"/>
                  <a:gd name="connsiteX1859" fmla="*/ 223720 w 636190"/>
                  <a:gd name="connsiteY1859" fmla="*/ 587443 h 601986"/>
                  <a:gd name="connsiteX1860" fmla="*/ 222297 w 636190"/>
                  <a:gd name="connsiteY1860" fmla="*/ 587703 h 601986"/>
                  <a:gd name="connsiteX1861" fmla="*/ 221442 w 636190"/>
                  <a:gd name="connsiteY1861" fmla="*/ 587991 h 601986"/>
                  <a:gd name="connsiteX1862" fmla="*/ 220669 w 636190"/>
                  <a:gd name="connsiteY1862" fmla="*/ 588264 h 601986"/>
                  <a:gd name="connsiteX1863" fmla="*/ 218159 w 636190"/>
                  <a:gd name="connsiteY1863" fmla="*/ 589113 h 601986"/>
                  <a:gd name="connsiteX1864" fmla="*/ 216161 w 636190"/>
                  <a:gd name="connsiteY1864" fmla="*/ 589694 h 601986"/>
                  <a:gd name="connsiteX1865" fmla="*/ 215710 w 636190"/>
                  <a:gd name="connsiteY1865" fmla="*/ 589831 h 601986"/>
                  <a:gd name="connsiteX1866" fmla="*/ 214273 w 636190"/>
                  <a:gd name="connsiteY1866" fmla="*/ 590357 h 601986"/>
                  <a:gd name="connsiteX1867" fmla="*/ 212857 w 636190"/>
                  <a:gd name="connsiteY1867" fmla="*/ 590980 h 601986"/>
                  <a:gd name="connsiteX1868" fmla="*/ 210470 w 636190"/>
                  <a:gd name="connsiteY1868" fmla="*/ 592013 h 601986"/>
                  <a:gd name="connsiteX1869" fmla="*/ 205093 w 636190"/>
                  <a:gd name="connsiteY1869" fmla="*/ 594414 h 601986"/>
                  <a:gd name="connsiteX1870" fmla="*/ 203068 w 636190"/>
                  <a:gd name="connsiteY1870" fmla="*/ 595351 h 601986"/>
                  <a:gd name="connsiteX1871" fmla="*/ 200557 w 636190"/>
                  <a:gd name="connsiteY1871" fmla="*/ 596350 h 601986"/>
                  <a:gd name="connsiteX1872" fmla="*/ 198307 w 636190"/>
                  <a:gd name="connsiteY1872" fmla="*/ 596856 h 601986"/>
                  <a:gd name="connsiteX1873" fmla="*/ 197294 w 636190"/>
                  <a:gd name="connsiteY1873" fmla="*/ 597055 h 601986"/>
                  <a:gd name="connsiteX1874" fmla="*/ 197103 w 636190"/>
                  <a:gd name="connsiteY1874" fmla="*/ 596213 h 601986"/>
                  <a:gd name="connsiteX1875" fmla="*/ 196624 w 636190"/>
                  <a:gd name="connsiteY1875" fmla="*/ 594175 h 601986"/>
                  <a:gd name="connsiteX1876" fmla="*/ 196419 w 636190"/>
                  <a:gd name="connsiteY1876" fmla="*/ 593238 h 601986"/>
                  <a:gd name="connsiteX1877" fmla="*/ 196398 w 636190"/>
                  <a:gd name="connsiteY1877" fmla="*/ 593128 h 601986"/>
                  <a:gd name="connsiteX1878" fmla="*/ 196186 w 636190"/>
                  <a:gd name="connsiteY1878" fmla="*/ 592334 h 601986"/>
                  <a:gd name="connsiteX1879" fmla="*/ 196186 w 636190"/>
                  <a:gd name="connsiteY1879" fmla="*/ 592252 h 601986"/>
                  <a:gd name="connsiteX1880" fmla="*/ 188825 w 636190"/>
                  <a:gd name="connsiteY1880" fmla="*/ 592341 h 601986"/>
                  <a:gd name="connsiteX1881" fmla="*/ 182149 w 636190"/>
                  <a:gd name="connsiteY1881" fmla="*/ 590795 h 601986"/>
                  <a:gd name="connsiteX1882" fmla="*/ 181663 w 636190"/>
                  <a:gd name="connsiteY1882" fmla="*/ 590618 h 601986"/>
                  <a:gd name="connsiteX1883" fmla="*/ 174651 w 636190"/>
                  <a:gd name="connsiteY1883" fmla="*/ 588004 h 601986"/>
                  <a:gd name="connsiteX1884" fmla="*/ 174597 w 636190"/>
                  <a:gd name="connsiteY1884" fmla="*/ 588011 h 601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</a:cxnLst>
                <a:rect l="l" t="t" r="r" b="b"/>
                <a:pathLst>
                  <a:path w="636190" h="601986">
                    <a:moveTo>
                      <a:pt x="174597" y="588011"/>
                    </a:moveTo>
                    <a:lnTo>
                      <a:pt x="174384" y="587006"/>
                    </a:lnTo>
                    <a:lnTo>
                      <a:pt x="173865" y="584734"/>
                    </a:lnTo>
                    <a:lnTo>
                      <a:pt x="173386" y="582634"/>
                    </a:lnTo>
                    <a:lnTo>
                      <a:pt x="172729" y="579747"/>
                    </a:lnTo>
                    <a:lnTo>
                      <a:pt x="172845" y="579707"/>
                    </a:lnTo>
                    <a:lnTo>
                      <a:pt x="173427" y="579173"/>
                    </a:lnTo>
                    <a:lnTo>
                      <a:pt x="172189" y="570369"/>
                    </a:lnTo>
                    <a:lnTo>
                      <a:pt x="172154" y="570143"/>
                    </a:lnTo>
                    <a:lnTo>
                      <a:pt x="171464" y="565573"/>
                    </a:lnTo>
                    <a:lnTo>
                      <a:pt x="171135" y="565553"/>
                    </a:lnTo>
                    <a:lnTo>
                      <a:pt x="169049" y="565389"/>
                    </a:lnTo>
                    <a:lnTo>
                      <a:pt x="169021" y="565149"/>
                    </a:lnTo>
                    <a:lnTo>
                      <a:pt x="168317" y="559136"/>
                    </a:lnTo>
                    <a:lnTo>
                      <a:pt x="166826" y="559533"/>
                    </a:lnTo>
                    <a:lnTo>
                      <a:pt x="166237" y="554717"/>
                    </a:lnTo>
                    <a:lnTo>
                      <a:pt x="166217" y="554204"/>
                    </a:lnTo>
                    <a:lnTo>
                      <a:pt x="165594" y="549265"/>
                    </a:lnTo>
                    <a:lnTo>
                      <a:pt x="165485" y="546796"/>
                    </a:lnTo>
                    <a:lnTo>
                      <a:pt x="165382" y="545715"/>
                    </a:lnTo>
                    <a:lnTo>
                      <a:pt x="165204" y="544141"/>
                    </a:lnTo>
                    <a:lnTo>
                      <a:pt x="164985" y="542506"/>
                    </a:lnTo>
                    <a:lnTo>
                      <a:pt x="164855" y="542069"/>
                    </a:lnTo>
                    <a:lnTo>
                      <a:pt x="164938" y="542048"/>
                    </a:lnTo>
                    <a:lnTo>
                      <a:pt x="170410" y="539743"/>
                    </a:lnTo>
                    <a:lnTo>
                      <a:pt x="170807" y="539538"/>
                    </a:lnTo>
                    <a:lnTo>
                      <a:pt x="173146" y="538313"/>
                    </a:lnTo>
                    <a:lnTo>
                      <a:pt x="173427" y="538176"/>
                    </a:lnTo>
                    <a:lnTo>
                      <a:pt x="175417" y="537280"/>
                    </a:lnTo>
                    <a:lnTo>
                      <a:pt x="177230" y="536623"/>
                    </a:lnTo>
                    <a:lnTo>
                      <a:pt x="177470" y="537000"/>
                    </a:lnTo>
                    <a:lnTo>
                      <a:pt x="184263" y="535180"/>
                    </a:lnTo>
                    <a:lnTo>
                      <a:pt x="183777" y="533374"/>
                    </a:lnTo>
                    <a:lnTo>
                      <a:pt x="183955" y="533333"/>
                    </a:lnTo>
                    <a:lnTo>
                      <a:pt x="183791" y="532895"/>
                    </a:lnTo>
                    <a:lnTo>
                      <a:pt x="186568" y="532054"/>
                    </a:lnTo>
                    <a:lnTo>
                      <a:pt x="186390" y="531301"/>
                    </a:lnTo>
                    <a:lnTo>
                      <a:pt x="195174" y="528654"/>
                    </a:lnTo>
                    <a:lnTo>
                      <a:pt x="194941" y="528066"/>
                    </a:lnTo>
                    <a:lnTo>
                      <a:pt x="195126" y="527970"/>
                    </a:lnTo>
                    <a:lnTo>
                      <a:pt x="197650" y="526670"/>
                    </a:lnTo>
                    <a:lnTo>
                      <a:pt x="199066" y="525781"/>
                    </a:lnTo>
                    <a:lnTo>
                      <a:pt x="200174" y="524666"/>
                    </a:lnTo>
                    <a:lnTo>
                      <a:pt x="201631" y="523373"/>
                    </a:lnTo>
                    <a:lnTo>
                      <a:pt x="203164" y="522230"/>
                    </a:lnTo>
                    <a:lnTo>
                      <a:pt x="204600" y="521026"/>
                    </a:lnTo>
                    <a:lnTo>
                      <a:pt x="206037" y="519836"/>
                    </a:lnTo>
                    <a:lnTo>
                      <a:pt x="208520" y="518393"/>
                    </a:lnTo>
                    <a:lnTo>
                      <a:pt x="210456" y="517202"/>
                    </a:lnTo>
                    <a:lnTo>
                      <a:pt x="209697" y="515602"/>
                    </a:lnTo>
                    <a:lnTo>
                      <a:pt x="211393" y="514788"/>
                    </a:lnTo>
                    <a:lnTo>
                      <a:pt x="213219" y="514138"/>
                    </a:lnTo>
                    <a:lnTo>
                      <a:pt x="215730" y="513433"/>
                    </a:lnTo>
                    <a:lnTo>
                      <a:pt x="215675" y="512564"/>
                    </a:lnTo>
                    <a:lnTo>
                      <a:pt x="215586" y="511798"/>
                    </a:lnTo>
                    <a:lnTo>
                      <a:pt x="215573" y="511655"/>
                    </a:lnTo>
                    <a:lnTo>
                      <a:pt x="216743" y="511791"/>
                    </a:lnTo>
                    <a:lnTo>
                      <a:pt x="217304" y="511791"/>
                    </a:lnTo>
                    <a:lnTo>
                      <a:pt x="217960" y="511661"/>
                    </a:lnTo>
                    <a:lnTo>
                      <a:pt x="218514" y="511463"/>
                    </a:lnTo>
                    <a:lnTo>
                      <a:pt x="219055" y="511251"/>
                    </a:lnTo>
                    <a:lnTo>
                      <a:pt x="220026" y="510779"/>
                    </a:lnTo>
                    <a:lnTo>
                      <a:pt x="221962" y="509076"/>
                    </a:lnTo>
                    <a:lnTo>
                      <a:pt x="226409" y="504752"/>
                    </a:lnTo>
                    <a:lnTo>
                      <a:pt x="226511" y="504650"/>
                    </a:lnTo>
                    <a:lnTo>
                      <a:pt x="228119" y="503288"/>
                    </a:lnTo>
                    <a:lnTo>
                      <a:pt x="228009" y="502960"/>
                    </a:lnTo>
                    <a:lnTo>
                      <a:pt x="227695" y="501982"/>
                    </a:lnTo>
                    <a:lnTo>
                      <a:pt x="227599" y="501640"/>
                    </a:lnTo>
                    <a:lnTo>
                      <a:pt x="227394" y="500983"/>
                    </a:lnTo>
                    <a:lnTo>
                      <a:pt x="226826" y="498151"/>
                    </a:lnTo>
                    <a:lnTo>
                      <a:pt x="223795" y="498288"/>
                    </a:lnTo>
                    <a:lnTo>
                      <a:pt x="224192" y="497015"/>
                    </a:lnTo>
                    <a:lnTo>
                      <a:pt x="224500" y="495989"/>
                    </a:lnTo>
                    <a:lnTo>
                      <a:pt x="224541" y="494252"/>
                    </a:lnTo>
                    <a:lnTo>
                      <a:pt x="224664" y="491981"/>
                    </a:lnTo>
                    <a:lnTo>
                      <a:pt x="224480" y="490113"/>
                    </a:lnTo>
                    <a:lnTo>
                      <a:pt x="224124" y="486788"/>
                    </a:lnTo>
                    <a:lnTo>
                      <a:pt x="222975" y="482677"/>
                    </a:lnTo>
                    <a:lnTo>
                      <a:pt x="222845" y="482226"/>
                    </a:lnTo>
                    <a:lnTo>
                      <a:pt x="222270" y="480146"/>
                    </a:lnTo>
                    <a:lnTo>
                      <a:pt x="222092" y="479537"/>
                    </a:lnTo>
                    <a:lnTo>
                      <a:pt x="220088" y="479913"/>
                    </a:lnTo>
                    <a:lnTo>
                      <a:pt x="219616" y="478203"/>
                    </a:lnTo>
                    <a:lnTo>
                      <a:pt x="219041" y="476151"/>
                    </a:lnTo>
                    <a:lnTo>
                      <a:pt x="218528" y="473982"/>
                    </a:lnTo>
                    <a:lnTo>
                      <a:pt x="215908" y="463708"/>
                    </a:lnTo>
                    <a:lnTo>
                      <a:pt x="210586" y="465486"/>
                    </a:lnTo>
                    <a:lnTo>
                      <a:pt x="210278" y="464563"/>
                    </a:lnTo>
                    <a:lnTo>
                      <a:pt x="209909" y="463516"/>
                    </a:lnTo>
                    <a:lnTo>
                      <a:pt x="211988" y="461615"/>
                    </a:lnTo>
                    <a:lnTo>
                      <a:pt x="212994" y="460739"/>
                    </a:lnTo>
                    <a:lnTo>
                      <a:pt x="211318" y="456340"/>
                    </a:lnTo>
                    <a:lnTo>
                      <a:pt x="209833" y="456710"/>
                    </a:lnTo>
                    <a:lnTo>
                      <a:pt x="208595" y="456997"/>
                    </a:lnTo>
                    <a:lnTo>
                      <a:pt x="208219" y="455629"/>
                    </a:lnTo>
                    <a:lnTo>
                      <a:pt x="207740" y="454069"/>
                    </a:lnTo>
                    <a:lnTo>
                      <a:pt x="207337" y="452721"/>
                    </a:lnTo>
                    <a:lnTo>
                      <a:pt x="203471" y="453891"/>
                    </a:lnTo>
                    <a:lnTo>
                      <a:pt x="202616" y="451237"/>
                    </a:lnTo>
                    <a:lnTo>
                      <a:pt x="201686" y="448405"/>
                    </a:lnTo>
                    <a:lnTo>
                      <a:pt x="200749" y="445546"/>
                    </a:lnTo>
                    <a:lnTo>
                      <a:pt x="199866" y="442960"/>
                    </a:lnTo>
                    <a:lnTo>
                      <a:pt x="199025" y="440367"/>
                    </a:lnTo>
                    <a:lnTo>
                      <a:pt x="198868" y="440388"/>
                    </a:lnTo>
                    <a:lnTo>
                      <a:pt x="195536" y="440750"/>
                    </a:lnTo>
                    <a:lnTo>
                      <a:pt x="192622" y="440914"/>
                    </a:lnTo>
                    <a:lnTo>
                      <a:pt x="192649" y="439505"/>
                    </a:lnTo>
                    <a:lnTo>
                      <a:pt x="190146" y="439437"/>
                    </a:lnTo>
                    <a:lnTo>
                      <a:pt x="190016" y="437685"/>
                    </a:lnTo>
                    <a:lnTo>
                      <a:pt x="189927" y="436591"/>
                    </a:lnTo>
                    <a:lnTo>
                      <a:pt x="185836" y="437084"/>
                    </a:lnTo>
                    <a:lnTo>
                      <a:pt x="185597" y="435490"/>
                    </a:lnTo>
                    <a:lnTo>
                      <a:pt x="181855" y="436003"/>
                    </a:lnTo>
                    <a:lnTo>
                      <a:pt x="181335" y="433396"/>
                    </a:lnTo>
                    <a:lnTo>
                      <a:pt x="181164" y="432274"/>
                    </a:lnTo>
                    <a:lnTo>
                      <a:pt x="181123" y="432042"/>
                    </a:lnTo>
                    <a:lnTo>
                      <a:pt x="181054" y="431549"/>
                    </a:lnTo>
                    <a:lnTo>
                      <a:pt x="178599" y="430660"/>
                    </a:lnTo>
                    <a:lnTo>
                      <a:pt x="177394" y="428868"/>
                    </a:lnTo>
                    <a:lnTo>
                      <a:pt x="177285" y="428717"/>
                    </a:lnTo>
                    <a:lnTo>
                      <a:pt x="176088" y="426932"/>
                    </a:lnTo>
                    <a:lnTo>
                      <a:pt x="175397" y="426166"/>
                    </a:lnTo>
                    <a:lnTo>
                      <a:pt x="174658" y="425331"/>
                    </a:lnTo>
                    <a:lnTo>
                      <a:pt x="173577" y="425659"/>
                    </a:lnTo>
                    <a:lnTo>
                      <a:pt x="172141" y="426056"/>
                    </a:lnTo>
                    <a:lnTo>
                      <a:pt x="170957" y="426323"/>
                    </a:lnTo>
                    <a:lnTo>
                      <a:pt x="168228" y="427021"/>
                    </a:lnTo>
                    <a:lnTo>
                      <a:pt x="166018" y="427465"/>
                    </a:lnTo>
                    <a:lnTo>
                      <a:pt x="163200" y="427972"/>
                    </a:lnTo>
                    <a:lnTo>
                      <a:pt x="156195" y="429073"/>
                    </a:lnTo>
                    <a:lnTo>
                      <a:pt x="156667" y="431467"/>
                    </a:lnTo>
                    <a:lnTo>
                      <a:pt x="155251" y="431857"/>
                    </a:lnTo>
                    <a:lnTo>
                      <a:pt x="153951" y="432226"/>
                    </a:lnTo>
                    <a:lnTo>
                      <a:pt x="155367" y="438246"/>
                    </a:lnTo>
                    <a:lnTo>
                      <a:pt x="151085" y="439744"/>
                    </a:lnTo>
                    <a:lnTo>
                      <a:pt x="151181" y="440039"/>
                    </a:lnTo>
                    <a:lnTo>
                      <a:pt x="144702" y="442139"/>
                    </a:lnTo>
                    <a:lnTo>
                      <a:pt x="144826" y="442754"/>
                    </a:lnTo>
                    <a:lnTo>
                      <a:pt x="142055" y="443658"/>
                    </a:lnTo>
                    <a:lnTo>
                      <a:pt x="138724" y="444670"/>
                    </a:lnTo>
                    <a:lnTo>
                      <a:pt x="134277" y="445915"/>
                    </a:lnTo>
                    <a:lnTo>
                      <a:pt x="133217" y="441003"/>
                    </a:lnTo>
                    <a:lnTo>
                      <a:pt x="126540" y="443883"/>
                    </a:lnTo>
                    <a:lnTo>
                      <a:pt x="123469" y="444485"/>
                    </a:lnTo>
                    <a:lnTo>
                      <a:pt x="122723" y="444335"/>
                    </a:lnTo>
                    <a:lnTo>
                      <a:pt x="118454" y="444492"/>
                    </a:lnTo>
                    <a:lnTo>
                      <a:pt x="116587" y="444725"/>
                    </a:lnTo>
                    <a:lnTo>
                      <a:pt x="116272" y="444697"/>
                    </a:lnTo>
                    <a:lnTo>
                      <a:pt x="115834" y="444684"/>
                    </a:lnTo>
                    <a:lnTo>
                      <a:pt x="114418" y="444451"/>
                    </a:lnTo>
                    <a:lnTo>
                      <a:pt x="113837" y="444410"/>
                    </a:lnTo>
                    <a:lnTo>
                      <a:pt x="112216" y="444437"/>
                    </a:lnTo>
                    <a:lnTo>
                      <a:pt x="111244" y="444506"/>
                    </a:lnTo>
                    <a:lnTo>
                      <a:pt x="109473" y="444684"/>
                    </a:lnTo>
                    <a:lnTo>
                      <a:pt x="108556" y="444786"/>
                    </a:lnTo>
                    <a:lnTo>
                      <a:pt x="108057" y="444855"/>
                    </a:lnTo>
                    <a:lnTo>
                      <a:pt x="104958" y="445416"/>
                    </a:lnTo>
                    <a:lnTo>
                      <a:pt x="103788" y="444355"/>
                    </a:lnTo>
                    <a:lnTo>
                      <a:pt x="100491" y="445156"/>
                    </a:lnTo>
                    <a:lnTo>
                      <a:pt x="98562" y="437015"/>
                    </a:lnTo>
                    <a:lnTo>
                      <a:pt x="98309" y="435797"/>
                    </a:lnTo>
                    <a:lnTo>
                      <a:pt x="98021" y="434251"/>
                    </a:lnTo>
                    <a:lnTo>
                      <a:pt x="95230" y="434621"/>
                    </a:lnTo>
                    <a:lnTo>
                      <a:pt x="93547" y="434929"/>
                    </a:lnTo>
                    <a:lnTo>
                      <a:pt x="93431" y="434334"/>
                    </a:lnTo>
                    <a:lnTo>
                      <a:pt x="93349" y="433773"/>
                    </a:lnTo>
                    <a:lnTo>
                      <a:pt x="93130" y="432452"/>
                    </a:lnTo>
                    <a:lnTo>
                      <a:pt x="92699" y="428013"/>
                    </a:lnTo>
                    <a:lnTo>
                      <a:pt x="92425" y="424209"/>
                    </a:lnTo>
                    <a:lnTo>
                      <a:pt x="92542" y="423546"/>
                    </a:lnTo>
                    <a:lnTo>
                      <a:pt x="91974" y="417998"/>
                    </a:lnTo>
                    <a:lnTo>
                      <a:pt x="91454" y="413141"/>
                    </a:lnTo>
                    <a:lnTo>
                      <a:pt x="91454" y="412901"/>
                    </a:lnTo>
                    <a:lnTo>
                      <a:pt x="91290" y="411424"/>
                    </a:lnTo>
                    <a:lnTo>
                      <a:pt x="89190" y="398673"/>
                    </a:lnTo>
                    <a:lnTo>
                      <a:pt x="89169" y="398508"/>
                    </a:lnTo>
                    <a:lnTo>
                      <a:pt x="88903" y="396880"/>
                    </a:lnTo>
                    <a:lnTo>
                      <a:pt x="88882" y="396586"/>
                    </a:lnTo>
                    <a:lnTo>
                      <a:pt x="88731" y="395902"/>
                    </a:lnTo>
                    <a:lnTo>
                      <a:pt x="88704" y="395786"/>
                    </a:lnTo>
                    <a:lnTo>
                      <a:pt x="88184" y="393522"/>
                    </a:lnTo>
                    <a:lnTo>
                      <a:pt x="87288" y="389595"/>
                    </a:lnTo>
                    <a:lnTo>
                      <a:pt x="86611" y="386462"/>
                    </a:lnTo>
                    <a:lnTo>
                      <a:pt x="85968" y="385463"/>
                    </a:lnTo>
                    <a:lnTo>
                      <a:pt x="85872" y="385333"/>
                    </a:lnTo>
                    <a:lnTo>
                      <a:pt x="85482" y="385313"/>
                    </a:lnTo>
                    <a:lnTo>
                      <a:pt x="76001" y="384786"/>
                    </a:lnTo>
                    <a:lnTo>
                      <a:pt x="71397" y="384505"/>
                    </a:lnTo>
                    <a:lnTo>
                      <a:pt x="66027" y="384204"/>
                    </a:lnTo>
                    <a:lnTo>
                      <a:pt x="65425" y="384115"/>
                    </a:lnTo>
                    <a:lnTo>
                      <a:pt x="64912" y="383931"/>
                    </a:lnTo>
                    <a:lnTo>
                      <a:pt x="64255" y="383643"/>
                    </a:lnTo>
                    <a:lnTo>
                      <a:pt x="54247" y="378349"/>
                    </a:lnTo>
                    <a:lnTo>
                      <a:pt x="54179" y="378465"/>
                    </a:lnTo>
                    <a:lnTo>
                      <a:pt x="53707" y="379655"/>
                    </a:lnTo>
                    <a:lnTo>
                      <a:pt x="53378" y="381003"/>
                    </a:lnTo>
                    <a:lnTo>
                      <a:pt x="52742" y="383985"/>
                    </a:lnTo>
                    <a:lnTo>
                      <a:pt x="51805" y="390361"/>
                    </a:lnTo>
                    <a:lnTo>
                      <a:pt x="49992" y="389958"/>
                    </a:lnTo>
                    <a:lnTo>
                      <a:pt x="48022" y="389520"/>
                    </a:lnTo>
                    <a:lnTo>
                      <a:pt x="45170" y="388883"/>
                    </a:lnTo>
                    <a:lnTo>
                      <a:pt x="45566" y="386708"/>
                    </a:lnTo>
                    <a:lnTo>
                      <a:pt x="45272" y="386729"/>
                    </a:lnTo>
                    <a:lnTo>
                      <a:pt x="45375" y="383404"/>
                    </a:lnTo>
                    <a:lnTo>
                      <a:pt x="45395" y="382912"/>
                    </a:lnTo>
                    <a:lnTo>
                      <a:pt x="45409" y="382836"/>
                    </a:lnTo>
                    <a:lnTo>
                      <a:pt x="45443" y="381277"/>
                    </a:lnTo>
                    <a:lnTo>
                      <a:pt x="45491" y="380175"/>
                    </a:lnTo>
                    <a:lnTo>
                      <a:pt x="45491" y="379731"/>
                    </a:lnTo>
                    <a:lnTo>
                      <a:pt x="45368" y="379491"/>
                    </a:lnTo>
                    <a:lnTo>
                      <a:pt x="45320" y="378116"/>
                    </a:lnTo>
                    <a:lnTo>
                      <a:pt x="45217" y="376933"/>
                    </a:lnTo>
                    <a:lnTo>
                      <a:pt x="44834" y="373341"/>
                    </a:lnTo>
                    <a:lnTo>
                      <a:pt x="44294" y="372370"/>
                    </a:lnTo>
                    <a:lnTo>
                      <a:pt x="44212" y="372240"/>
                    </a:lnTo>
                    <a:lnTo>
                      <a:pt x="28977" y="373991"/>
                    </a:lnTo>
                    <a:lnTo>
                      <a:pt x="28977" y="373889"/>
                    </a:lnTo>
                    <a:lnTo>
                      <a:pt x="29073" y="373683"/>
                    </a:lnTo>
                    <a:lnTo>
                      <a:pt x="29921" y="373588"/>
                    </a:lnTo>
                    <a:lnTo>
                      <a:pt x="29867" y="371638"/>
                    </a:lnTo>
                    <a:lnTo>
                      <a:pt x="29812" y="369565"/>
                    </a:lnTo>
                    <a:lnTo>
                      <a:pt x="29730" y="367233"/>
                    </a:lnTo>
                    <a:lnTo>
                      <a:pt x="29655" y="365030"/>
                    </a:lnTo>
                    <a:lnTo>
                      <a:pt x="29573" y="362711"/>
                    </a:lnTo>
                    <a:lnTo>
                      <a:pt x="32500" y="362314"/>
                    </a:lnTo>
                    <a:lnTo>
                      <a:pt x="32076" y="360098"/>
                    </a:lnTo>
                    <a:lnTo>
                      <a:pt x="31139" y="355371"/>
                    </a:lnTo>
                    <a:lnTo>
                      <a:pt x="30633" y="352901"/>
                    </a:lnTo>
                    <a:lnTo>
                      <a:pt x="28882" y="352853"/>
                    </a:lnTo>
                    <a:lnTo>
                      <a:pt x="28587" y="351382"/>
                    </a:lnTo>
                    <a:lnTo>
                      <a:pt x="28410" y="350500"/>
                    </a:lnTo>
                    <a:lnTo>
                      <a:pt x="28245" y="349693"/>
                    </a:lnTo>
                    <a:lnTo>
                      <a:pt x="27917" y="348085"/>
                    </a:lnTo>
                    <a:lnTo>
                      <a:pt x="27370" y="345301"/>
                    </a:lnTo>
                    <a:lnTo>
                      <a:pt x="26823" y="342572"/>
                    </a:lnTo>
                    <a:lnTo>
                      <a:pt x="26433" y="340581"/>
                    </a:lnTo>
                    <a:lnTo>
                      <a:pt x="26050" y="338672"/>
                    </a:lnTo>
                    <a:lnTo>
                      <a:pt x="25236" y="334588"/>
                    </a:lnTo>
                    <a:lnTo>
                      <a:pt x="25208" y="334479"/>
                    </a:lnTo>
                    <a:lnTo>
                      <a:pt x="25188" y="334342"/>
                    </a:lnTo>
                    <a:lnTo>
                      <a:pt x="29969" y="332735"/>
                    </a:lnTo>
                    <a:lnTo>
                      <a:pt x="34293" y="330874"/>
                    </a:lnTo>
                    <a:lnTo>
                      <a:pt x="39697" y="328534"/>
                    </a:lnTo>
                    <a:lnTo>
                      <a:pt x="44232" y="326571"/>
                    </a:lnTo>
                    <a:lnTo>
                      <a:pt x="44663" y="326332"/>
                    </a:lnTo>
                    <a:lnTo>
                      <a:pt x="45012" y="326065"/>
                    </a:lnTo>
                    <a:lnTo>
                      <a:pt x="50143" y="321625"/>
                    </a:lnTo>
                    <a:lnTo>
                      <a:pt x="50533" y="321310"/>
                    </a:lnTo>
                    <a:lnTo>
                      <a:pt x="50888" y="321091"/>
                    </a:lnTo>
                    <a:lnTo>
                      <a:pt x="56368" y="318143"/>
                    </a:lnTo>
                    <a:lnTo>
                      <a:pt x="56669" y="317870"/>
                    </a:lnTo>
                    <a:lnTo>
                      <a:pt x="61950" y="311077"/>
                    </a:lnTo>
                    <a:lnTo>
                      <a:pt x="62271" y="310632"/>
                    </a:lnTo>
                    <a:lnTo>
                      <a:pt x="67888" y="301958"/>
                    </a:lnTo>
                    <a:lnTo>
                      <a:pt x="68236" y="301479"/>
                    </a:lnTo>
                    <a:lnTo>
                      <a:pt x="68989" y="300836"/>
                    </a:lnTo>
                    <a:lnTo>
                      <a:pt x="73846" y="297621"/>
                    </a:lnTo>
                    <a:lnTo>
                      <a:pt x="80413" y="293195"/>
                    </a:lnTo>
                    <a:lnTo>
                      <a:pt x="80345" y="293065"/>
                    </a:lnTo>
                    <a:lnTo>
                      <a:pt x="79640" y="291663"/>
                    </a:lnTo>
                    <a:lnTo>
                      <a:pt x="78470" y="289392"/>
                    </a:lnTo>
                    <a:lnTo>
                      <a:pt x="77034" y="286689"/>
                    </a:lnTo>
                    <a:lnTo>
                      <a:pt x="76569" y="285855"/>
                    </a:lnTo>
                    <a:lnTo>
                      <a:pt x="76377" y="285581"/>
                    </a:lnTo>
                    <a:lnTo>
                      <a:pt x="75543" y="284384"/>
                    </a:lnTo>
                    <a:lnTo>
                      <a:pt x="75207" y="283563"/>
                    </a:lnTo>
                    <a:lnTo>
                      <a:pt x="74763" y="282489"/>
                    </a:lnTo>
                    <a:lnTo>
                      <a:pt x="74106" y="280964"/>
                    </a:lnTo>
                    <a:lnTo>
                      <a:pt x="73032" y="278405"/>
                    </a:lnTo>
                    <a:lnTo>
                      <a:pt x="73128" y="278378"/>
                    </a:lnTo>
                    <a:lnTo>
                      <a:pt x="73073" y="278262"/>
                    </a:lnTo>
                    <a:lnTo>
                      <a:pt x="73005" y="278282"/>
                    </a:lnTo>
                    <a:lnTo>
                      <a:pt x="69926" y="270990"/>
                    </a:lnTo>
                    <a:lnTo>
                      <a:pt x="68319" y="267180"/>
                    </a:lnTo>
                    <a:lnTo>
                      <a:pt x="67675" y="265421"/>
                    </a:lnTo>
                    <a:lnTo>
                      <a:pt x="67354" y="263951"/>
                    </a:lnTo>
                    <a:lnTo>
                      <a:pt x="67245" y="263971"/>
                    </a:lnTo>
                    <a:lnTo>
                      <a:pt x="64953" y="264498"/>
                    </a:lnTo>
                    <a:lnTo>
                      <a:pt x="64200" y="261967"/>
                    </a:lnTo>
                    <a:lnTo>
                      <a:pt x="63291" y="262186"/>
                    </a:lnTo>
                    <a:lnTo>
                      <a:pt x="62928" y="260913"/>
                    </a:lnTo>
                    <a:lnTo>
                      <a:pt x="60397" y="261167"/>
                    </a:lnTo>
                    <a:lnTo>
                      <a:pt x="58776" y="261420"/>
                    </a:lnTo>
                    <a:lnTo>
                      <a:pt x="56115" y="261987"/>
                    </a:lnTo>
                    <a:lnTo>
                      <a:pt x="55260" y="259477"/>
                    </a:lnTo>
                    <a:lnTo>
                      <a:pt x="55219" y="259491"/>
                    </a:lnTo>
                    <a:lnTo>
                      <a:pt x="55020" y="259525"/>
                    </a:lnTo>
                    <a:lnTo>
                      <a:pt x="48214" y="260790"/>
                    </a:lnTo>
                    <a:lnTo>
                      <a:pt x="46811" y="261037"/>
                    </a:lnTo>
                    <a:lnTo>
                      <a:pt x="42249" y="262336"/>
                    </a:lnTo>
                    <a:lnTo>
                      <a:pt x="39533" y="263178"/>
                    </a:lnTo>
                    <a:lnTo>
                      <a:pt x="38226" y="260428"/>
                    </a:lnTo>
                    <a:lnTo>
                      <a:pt x="35394" y="261481"/>
                    </a:lnTo>
                    <a:lnTo>
                      <a:pt x="33656" y="262213"/>
                    </a:lnTo>
                    <a:lnTo>
                      <a:pt x="33027" y="261023"/>
                    </a:lnTo>
                    <a:lnTo>
                      <a:pt x="28943" y="262993"/>
                    </a:lnTo>
                    <a:lnTo>
                      <a:pt x="27377" y="260216"/>
                    </a:lnTo>
                    <a:lnTo>
                      <a:pt x="24428" y="261775"/>
                    </a:lnTo>
                    <a:lnTo>
                      <a:pt x="22609" y="258902"/>
                    </a:lnTo>
                    <a:lnTo>
                      <a:pt x="22102" y="259169"/>
                    </a:lnTo>
                    <a:lnTo>
                      <a:pt x="20543" y="256200"/>
                    </a:lnTo>
                    <a:lnTo>
                      <a:pt x="19831" y="254305"/>
                    </a:lnTo>
                    <a:lnTo>
                      <a:pt x="18853" y="251316"/>
                    </a:lnTo>
                    <a:lnTo>
                      <a:pt x="17820" y="247608"/>
                    </a:lnTo>
                    <a:lnTo>
                      <a:pt x="17020" y="244290"/>
                    </a:lnTo>
                    <a:lnTo>
                      <a:pt x="16096" y="240070"/>
                    </a:lnTo>
                    <a:lnTo>
                      <a:pt x="15617" y="237887"/>
                    </a:lnTo>
                    <a:lnTo>
                      <a:pt x="15173" y="235917"/>
                    </a:lnTo>
                    <a:lnTo>
                      <a:pt x="14591" y="233564"/>
                    </a:lnTo>
                    <a:lnTo>
                      <a:pt x="13955" y="230575"/>
                    </a:lnTo>
                    <a:lnTo>
                      <a:pt x="12751" y="226805"/>
                    </a:lnTo>
                    <a:lnTo>
                      <a:pt x="12512" y="226190"/>
                    </a:lnTo>
                    <a:lnTo>
                      <a:pt x="12149" y="225424"/>
                    </a:lnTo>
                    <a:lnTo>
                      <a:pt x="10877" y="223077"/>
                    </a:lnTo>
                    <a:lnTo>
                      <a:pt x="10754" y="222591"/>
                    </a:lnTo>
                    <a:lnTo>
                      <a:pt x="10692" y="222304"/>
                    </a:lnTo>
                    <a:lnTo>
                      <a:pt x="9960" y="217516"/>
                    </a:lnTo>
                    <a:lnTo>
                      <a:pt x="9427" y="214410"/>
                    </a:lnTo>
                    <a:lnTo>
                      <a:pt x="8804" y="211181"/>
                    </a:lnTo>
                    <a:lnTo>
                      <a:pt x="8257" y="208417"/>
                    </a:lnTo>
                    <a:lnTo>
                      <a:pt x="8209" y="208103"/>
                    </a:lnTo>
                    <a:lnTo>
                      <a:pt x="7703" y="204415"/>
                    </a:lnTo>
                    <a:lnTo>
                      <a:pt x="7627" y="203383"/>
                    </a:lnTo>
                    <a:lnTo>
                      <a:pt x="7395" y="200256"/>
                    </a:lnTo>
                    <a:lnTo>
                      <a:pt x="6889" y="196145"/>
                    </a:lnTo>
                    <a:lnTo>
                      <a:pt x="6423" y="192923"/>
                    </a:lnTo>
                    <a:lnTo>
                      <a:pt x="5951" y="189667"/>
                    </a:lnTo>
                    <a:lnTo>
                      <a:pt x="5329" y="185282"/>
                    </a:lnTo>
                    <a:lnTo>
                      <a:pt x="5131" y="183756"/>
                    </a:lnTo>
                    <a:lnTo>
                      <a:pt x="10295" y="182498"/>
                    </a:lnTo>
                    <a:lnTo>
                      <a:pt x="13312" y="182101"/>
                    </a:lnTo>
                    <a:lnTo>
                      <a:pt x="15693" y="181574"/>
                    </a:lnTo>
                    <a:lnTo>
                      <a:pt x="20201" y="180500"/>
                    </a:lnTo>
                    <a:lnTo>
                      <a:pt x="23717" y="179160"/>
                    </a:lnTo>
                    <a:lnTo>
                      <a:pt x="25598" y="178421"/>
                    </a:lnTo>
                    <a:lnTo>
                      <a:pt x="28882" y="177463"/>
                    </a:lnTo>
                    <a:lnTo>
                      <a:pt x="31604" y="176348"/>
                    </a:lnTo>
                    <a:lnTo>
                      <a:pt x="33020" y="176122"/>
                    </a:lnTo>
                    <a:lnTo>
                      <a:pt x="38000" y="175910"/>
                    </a:lnTo>
                    <a:lnTo>
                      <a:pt x="39854" y="176184"/>
                    </a:lnTo>
                    <a:lnTo>
                      <a:pt x="42508" y="175609"/>
                    </a:lnTo>
                    <a:lnTo>
                      <a:pt x="45826" y="175260"/>
                    </a:lnTo>
                    <a:lnTo>
                      <a:pt x="46804" y="175226"/>
                    </a:lnTo>
                    <a:lnTo>
                      <a:pt x="48631" y="175746"/>
                    </a:lnTo>
                    <a:lnTo>
                      <a:pt x="51340" y="176553"/>
                    </a:lnTo>
                    <a:lnTo>
                      <a:pt x="52024" y="176820"/>
                    </a:lnTo>
                    <a:lnTo>
                      <a:pt x="54110" y="177326"/>
                    </a:lnTo>
                    <a:lnTo>
                      <a:pt x="55184" y="177429"/>
                    </a:lnTo>
                    <a:lnTo>
                      <a:pt x="56573" y="177771"/>
                    </a:lnTo>
                    <a:lnTo>
                      <a:pt x="56559" y="178879"/>
                    </a:lnTo>
                    <a:lnTo>
                      <a:pt x="56744" y="180165"/>
                    </a:lnTo>
                    <a:lnTo>
                      <a:pt x="57763" y="183182"/>
                    </a:lnTo>
                    <a:lnTo>
                      <a:pt x="58119" y="184023"/>
                    </a:lnTo>
                    <a:lnTo>
                      <a:pt x="58420" y="184215"/>
                    </a:lnTo>
                    <a:lnTo>
                      <a:pt x="59200" y="184078"/>
                    </a:lnTo>
                    <a:lnTo>
                      <a:pt x="60479" y="183900"/>
                    </a:lnTo>
                    <a:lnTo>
                      <a:pt x="61491" y="184591"/>
                    </a:lnTo>
                    <a:lnTo>
                      <a:pt x="62114" y="184653"/>
                    </a:lnTo>
                    <a:lnTo>
                      <a:pt x="64064" y="184338"/>
                    </a:lnTo>
                    <a:lnTo>
                      <a:pt x="65863" y="184331"/>
                    </a:lnTo>
                    <a:lnTo>
                      <a:pt x="66855" y="184591"/>
                    </a:lnTo>
                    <a:lnTo>
                      <a:pt x="69413" y="185049"/>
                    </a:lnTo>
                    <a:lnTo>
                      <a:pt x="70891" y="184919"/>
                    </a:lnTo>
                    <a:lnTo>
                      <a:pt x="71424" y="184974"/>
                    </a:lnTo>
                    <a:lnTo>
                      <a:pt x="72286" y="185309"/>
                    </a:lnTo>
                    <a:lnTo>
                      <a:pt x="73634" y="185980"/>
                    </a:lnTo>
                    <a:lnTo>
                      <a:pt x="75098" y="186541"/>
                    </a:lnTo>
                    <a:lnTo>
                      <a:pt x="76042" y="186835"/>
                    </a:lnTo>
                    <a:lnTo>
                      <a:pt x="76999" y="186931"/>
                    </a:lnTo>
                    <a:lnTo>
                      <a:pt x="78251" y="186883"/>
                    </a:lnTo>
                    <a:lnTo>
                      <a:pt x="78778" y="186794"/>
                    </a:lnTo>
                    <a:lnTo>
                      <a:pt x="80481" y="185857"/>
                    </a:lnTo>
                    <a:lnTo>
                      <a:pt x="81193" y="185781"/>
                    </a:lnTo>
                    <a:lnTo>
                      <a:pt x="81986" y="185781"/>
                    </a:lnTo>
                    <a:lnTo>
                      <a:pt x="82718" y="185918"/>
                    </a:lnTo>
                    <a:lnTo>
                      <a:pt x="83649" y="186247"/>
                    </a:lnTo>
                    <a:lnTo>
                      <a:pt x="84381" y="186315"/>
                    </a:lnTo>
                    <a:lnTo>
                      <a:pt x="85120" y="186212"/>
                    </a:lnTo>
                    <a:lnTo>
                      <a:pt x="86358" y="185761"/>
                    </a:lnTo>
                    <a:lnTo>
                      <a:pt x="87206" y="185248"/>
                    </a:lnTo>
                    <a:lnTo>
                      <a:pt x="88246" y="184530"/>
                    </a:lnTo>
                    <a:lnTo>
                      <a:pt x="88868" y="184153"/>
                    </a:lnTo>
                    <a:lnTo>
                      <a:pt x="89381" y="183927"/>
                    </a:lnTo>
                    <a:lnTo>
                      <a:pt x="89669" y="183839"/>
                    </a:lnTo>
                    <a:lnTo>
                      <a:pt x="90236" y="183558"/>
                    </a:lnTo>
                    <a:lnTo>
                      <a:pt x="90209" y="183633"/>
                    </a:lnTo>
                    <a:lnTo>
                      <a:pt x="92952" y="185275"/>
                    </a:lnTo>
                    <a:lnTo>
                      <a:pt x="93746" y="186171"/>
                    </a:lnTo>
                    <a:lnTo>
                      <a:pt x="94744" y="187881"/>
                    </a:lnTo>
                    <a:lnTo>
                      <a:pt x="95900" y="190844"/>
                    </a:lnTo>
                    <a:lnTo>
                      <a:pt x="102782" y="196385"/>
                    </a:lnTo>
                    <a:lnTo>
                      <a:pt x="103740" y="196583"/>
                    </a:lnTo>
                    <a:lnTo>
                      <a:pt x="105984" y="196898"/>
                    </a:lnTo>
                    <a:lnTo>
                      <a:pt x="109336" y="196651"/>
                    </a:lnTo>
                    <a:lnTo>
                      <a:pt x="113823" y="195598"/>
                    </a:lnTo>
                    <a:lnTo>
                      <a:pt x="114692" y="195748"/>
                    </a:lnTo>
                    <a:lnTo>
                      <a:pt x="115246" y="196822"/>
                    </a:lnTo>
                    <a:lnTo>
                      <a:pt x="115404" y="198355"/>
                    </a:lnTo>
                    <a:lnTo>
                      <a:pt x="115369" y="200277"/>
                    </a:lnTo>
                    <a:lnTo>
                      <a:pt x="115301" y="200687"/>
                    </a:lnTo>
                    <a:lnTo>
                      <a:pt x="114672" y="202062"/>
                    </a:lnTo>
                    <a:lnTo>
                      <a:pt x="114070" y="203027"/>
                    </a:lnTo>
                    <a:lnTo>
                      <a:pt x="113851" y="203882"/>
                    </a:lnTo>
                    <a:lnTo>
                      <a:pt x="113591" y="204245"/>
                    </a:lnTo>
                    <a:lnTo>
                      <a:pt x="113358" y="204573"/>
                    </a:lnTo>
                    <a:lnTo>
                      <a:pt x="114925" y="208869"/>
                    </a:lnTo>
                    <a:lnTo>
                      <a:pt x="115315" y="209580"/>
                    </a:lnTo>
                    <a:lnTo>
                      <a:pt x="116211" y="211065"/>
                    </a:lnTo>
                    <a:lnTo>
                      <a:pt x="118817" y="214150"/>
                    </a:lnTo>
                    <a:lnTo>
                      <a:pt x="119754" y="213616"/>
                    </a:lnTo>
                    <a:lnTo>
                      <a:pt x="119946" y="213507"/>
                    </a:lnTo>
                    <a:lnTo>
                      <a:pt x="120240" y="214129"/>
                    </a:lnTo>
                    <a:lnTo>
                      <a:pt x="120513" y="214820"/>
                    </a:lnTo>
                    <a:lnTo>
                      <a:pt x="123681" y="213267"/>
                    </a:lnTo>
                    <a:lnTo>
                      <a:pt x="125042" y="212789"/>
                    </a:lnTo>
                    <a:lnTo>
                      <a:pt x="125514" y="212652"/>
                    </a:lnTo>
                    <a:lnTo>
                      <a:pt x="125630" y="212926"/>
                    </a:lnTo>
                    <a:lnTo>
                      <a:pt x="126239" y="213924"/>
                    </a:lnTo>
                    <a:lnTo>
                      <a:pt x="126356" y="214389"/>
                    </a:lnTo>
                    <a:lnTo>
                      <a:pt x="129858" y="213692"/>
                    </a:lnTo>
                    <a:lnTo>
                      <a:pt x="134619" y="212399"/>
                    </a:lnTo>
                    <a:lnTo>
                      <a:pt x="135365" y="213575"/>
                    </a:lnTo>
                    <a:lnTo>
                      <a:pt x="136172" y="215676"/>
                    </a:lnTo>
                    <a:lnTo>
                      <a:pt x="138300" y="214567"/>
                    </a:lnTo>
                    <a:lnTo>
                      <a:pt x="138833" y="214943"/>
                    </a:lnTo>
                    <a:lnTo>
                      <a:pt x="140126" y="214061"/>
                    </a:lnTo>
                    <a:lnTo>
                      <a:pt x="141152" y="213452"/>
                    </a:lnTo>
                    <a:lnTo>
                      <a:pt x="141823" y="214424"/>
                    </a:lnTo>
                    <a:lnTo>
                      <a:pt x="141727" y="215032"/>
                    </a:lnTo>
                    <a:lnTo>
                      <a:pt x="140995" y="215676"/>
                    </a:lnTo>
                    <a:lnTo>
                      <a:pt x="141241" y="216100"/>
                    </a:lnTo>
                    <a:lnTo>
                      <a:pt x="142979" y="215094"/>
                    </a:lnTo>
                    <a:lnTo>
                      <a:pt x="143820" y="214287"/>
                    </a:lnTo>
                    <a:lnTo>
                      <a:pt x="143143" y="213425"/>
                    </a:lnTo>
                    <a:lnTo>
                      <a:pt x="142814" y="212953"/>
                    </a:lnTo>
                    <a:lnTo>
                      <a:pt x="145804" y="208814"/>
                    </a:lnTo>
                    <a:lnTo>
                      <a:pt x="146207" y="208369"/>
                    </a:lnTo>
                    <a:lnTo>
                      <a:pt x="146981" y="207768"/>
                    </a:lnTo>
                    <a:lnTo>
                      <a:pt x="147370" y="207514"/>
                    </a:lnTo>
                    <a:lnTo>
                      <a:pt x="147275" y="207275"/>
                    </a:lnTo>
                    <a:lnTo>
                      <a:pt x="148034" y="206830"/>
                    </a:lnTo>
                    <a:lnTo>
                      <a:pt x="149067" y="206317"/>
                    </a:lnTo>
                    <a:lnTo>
                      <a:pt x="149279" y="206960"/>
                    </a:lnTo>
                    <a:lnTo>
                      <a:pt x="152604" y="204901"/>
                    </a:lnTo>
                    <a:lnTo>
                      <a:pt x="152015" y="201454"/>
                    </a:lnTo>
                    <a:lnTo>
                      <a:pt x="151605" y="200462"/>
                    </a:lnTo>
                    <a:lnTo>
                      <a:pt x="150182" y="195782"/>
                    </a:lnTo>
                    <a:lnTo>
                      <a:pt x="150079" y="195810"/>
                    </a:lnTo>
                    <a:lnTo>
                      <a:pt x="149142" y="196111"/>
                    </a:lnTo>
                    <a:lnTo>
                      <a:pt x="147343" y="191658"/>
                    </a:lnTo>
                    <a:lnTo>
                      <a:pt x="149108" y="190871"/>
                    </a:lnTo>
                    <a:lnTo>
                      <a:pt x="148089" y="188750"/>
                    </a:lnTo>
                    <a:lnTo>
                      <a:pt x="146830" y="186096"/>
                    </a:lnTo>
                    <a:lnTo>
                      <a:pt x="150449" y="185002"/>
                    </a:lnTo>
                    <a:lnTo>
                      <a:pt x="150503" y="184988"/>
                    </a:lnTo>
                    <a:lnTo>
                      <a:pt x="149279" y="181725"/>
                    </a:lnTo>
                    <a:lnTo>
                      <a:pt x="149224" y="181752"/>
                    </a:lnTo>
                    <a:lnTo>
                      <a:pt x="149149" y="181567"/>
                    </a:lnTo>
                    <a:lnTo>
                      <a:pt x="149744" y="181301"/>
                    </a:lnTo>
                    <a:lnTo>
                      <a:pt x="152193" y="180151"/>
                    </a:lnTo>
                    <a:lnTo>
                      <a:pt x="152522" y="179960"/>
                    </a:lnTo>
                    <a:lnTo>
                      <a:pt x="150613" y="174638"/>
                    </a:lnTo>
                    <a:lnTo>
                      <a:pt x="153862" y="173276"/>
                    </a:lnTo>
                    <a:lnTo>
                      <a:pt x="155135" y="173140"/>
                    </a:lnTo>
                    <a:lnTo>
                      <a:pt x="155230" y="173140"/>
                    </a:lnTo>
                    <a:lnTo>
                      <a:pt x="155559" y="168673"/>
                    </a:lnTo>
                    <a:lnTo>
                      <a:pt x="155607" y="167756"/>
                    </a:lnTo>
                    <a:lnTo>
                      <a:pt x="155634" y="167277"/>
                    </a:lnTo>
                    <a:lnTo>
                      <a:pt x="155867" y="165717"/>
                    </a:lnTo>
                    <a:lnTo>
                      <a:pt x="156202" y="164650"/>
                    </a:lnTo>
                    <a:lnTo>
                      <a:pt x="156127" y="164589"/>
                    </a:lnTo>
                    <a:lnTo>
                      <a:pt x="156373" y="164431"/>
                    </a:lnTo>
                    <a:lnTo>
                      <a:pt x="158001" y="163905"/>
                    </a:lnTo>
                    <a:lnTo>
                      <a:pt x="160272" y="162838"/>
                    </a:lnTo>
                    <a:lnTo>
                      <a:pt x="160621" y="162714"/>
                    </a:lnTo>
                    <a:lnTo>
                      <a:pt x="170048" y="162345"/>
                    </a:lnTo>
                    <a:lnTo>
                      <a:pt x="174617" y="162181"/>
                    </a:lnTo>
                    <a:lnTo>
                      <a:pt x="178079" y="159465"/>
                    </a:lnTo>
                    <a:lnTo>
                      <a:pt x="182313" y="156140"/>
                    </a:lnTo>
                    <a:lnTo>
                      <a:pt x="182423" y="155928"/>
                    </a:lnTo>
                    <a:lnTo>
                      <a:pt x="182292" y="152631"/>
                    </a:lnTo>
                    <a:lnTo>
                      <a:pt x="182429" y="152624"/>
                    </a:lnTo>
                    <a:lnTo>
                      <a:pt x="184796" y="152740"/>
                    </a:lnTo>
                    <a:lnTo>
                      <a:pt x="187026" y="152829"/>
                    </a:lnTo>
                    <a:lnTo>
                      <a:pt x="187095" y="152829"/>
                    </a:lnTo>
                    <a:lnTo>
                      <a:pt x="187485" y="151160"/>
                    </a:lnTo>
                    <a:lnTo>
                      <a:pt x="187676" y="150374"/>
                    </a:lnTo>
                    <a:lnTo>
                      <a:pt x="187471" y="149669"/>
                    </a:lnTo>
                    <a:lnTo>
                      <a:pt x="189345" y="148971"/>
                    </a:lnTo>
                    <a:lnTo>
                      <a:pt x="189667" y="149819"/>
                    </a:lnTo>
                    <a:lnTo>
                      <a:pt x="191664" y="149272"/>
                    </a:lnTo>
                    <a:lnTo>
                      <a:pt x="191917" y="149908"/>
                    </a:lnTo>
                    <a:lnTo>
                      <a:pt x="195618" y="149984"/>
                    </a:lnTo>
                    <a:lnTo>
                      <a:pt x="195796" y="149984"/>
                    </a:lnTo>
                    <a:lnTo>
                      <a:pt x="198197" y="149423"/>
                    </a:lnTo>
                    <a:lnTo>
                      <a:pt x="201994" y="148513"/>
                    </a:lnTo>
                    <a:lnTo>
                      <a:pt x="202603" y="148369"/>
                    </a:lnTo>
                    <a:lnTo>
                      <a:pt x="202049" y="145913"/>
                    </a:lnTo>
                    <a:lnTo>
                      <a:pt x="205914" y="144538"/>
                    </a:lnTo>
                    <a:lnTo>
                      <a:pt x="205879" y="143724"/>
                    </a:lnTo>
                    <a:lnTo>
                      <a:pt x="208992" y="142746"/>
                    </a:lnTo>
                    <a:lnTo>
                      <a:pt x="209204" y="142637"/>
                    </a:lnTo>
                    <a:lnTo>
                      <a:pt x="212235" y="141672"/>
                    </a:lnTo>
                    <a:lnTo>
                      <a:pt x="213952" y="141022"/>
                    </a:lnTo>
                    <a:lnTo>
                      <a:pt x="213404" y="139928"/>
                    </a:lnTo>
                    <a:lnTo>
                      <a:pt x="213049" y="139203"/>
                    </a:lnTo>
                    <a:lnTo>
                      <a:pt x="214875" y="138491"/>
                    </a:lnTo>
                    <a:lnTo>
                      <a:pt x="215874" y="138177"/>
                    </a:lnTo>
                    <a:lnTo>
                      <a:pt x="216031" y="138252"/>
                    </a:lnTo>
                    <a:lnTo>
                      <a:pt x="216120" y="138389"/>
                    </a:lnTo>
                    <a:lnTo>
                      <a:pt x="216530" y="138929"/>
                    </a:lnTo>
                    <a:lnTo>
                      <a:pt x="217693" y="140537"/>
                    </a:lnTo>
                    <a:lnTo>
                      <a:pt x="217899" y="140584"/>
                    </a:lnTo>
                    <a:lnTo>
                      <a:pt x="218822" y="140065"/>
                    </a:lnTo>
                    <a:lnTo>
                      <a:pt x="219239" y="139750"/>
                    </a:lnTo>
                    <a:lnTo>
                      <a:pt x="219787" y="139257"/>
                    </a:lnTo>
                    <a:lnTo>
                      <a:pt x="221387" y="137527"/>
                    </a:lnTo>
                    <a:lnTo>
                      <a:pt x="221408" y="137308"/>
                    </a:lnTo>
                    <a:lnTo>
                      <a:pt x="221018" y="136583"/>
                    </a:lnTo>
                    <a:lnTo>
                      <a:pt x="220922" y="136309"/>
                    </a:lnTo>
                    <a:lnTo>
                      <a:pt x="220888" y="136076"/>
                    </a:lnTo>
                    <a:lnTo>
                      <a:pt x="220929" y="136049"/>
                    </a:lnTo>
                    <a:lnTo>
                      <a:pt x="220861" y="135379"/>
                    </a:lnTo>
                    <a:lnTo>
                      <a:pt x="220861" y="134736"/>
                    </a:lnTo>
                    <a:lnTo>
                      <a:pt x="220532" y="133709"/>
                    </a:lnTo>
                    <a:lnTo>
                      <a:pt x="220423" y="133703"/>
                    </a:lnTo>
                    <a:lnTo>
                      <a:pt x="220416" y="133491"/>
                    </a:lnTo>
                    <a:lnTo>
                      <a:pt x="220505" y="133491"/>
                    </a:lnTo>
                    <a:lnTo>
                      <a:pt x="220683" y="133498"/>
                    </a:lnTo>
                    <a:lnTo>
                      <a:pt x="220772" y="133614"/>
                    </a:lnTo>
                    <a:lnTo>
                      <a:pt x="220785" y="133696"/>
                    </a:lnTo>
                    <a:lnTo>
                      <a:pt x="220881" y="133792"/>
                    </a:lnTo>
                    <a:lnTo>
                      <a:pt x="221011" y="133833"/>
                    </a:lnTo>
                    <a:lnTo>
                      <a:pt x="221141" y="133675"/>
                    </a:lnTo>
                    <a:lnTo>
                      <a:pt x="221319" y="133675"/>
                    </a:lnTo>
                    <a:lnTo>
                      <a:pt x="221476" y="133867"/>
                    </a:lnTo>
                    <a:lnTo>
                      <a:pt x="221730" y="133874"/>
                    </a:lnTo>
                    <a:lnTo>
                      <a:pt x="222003" y="133757"/>
                    </a:lnTo>
                    <a:lnTo>
                      <a:pt x="222202" y="133785"/>
                    </a:lnTo>
                    <a:lnTo>
                      <a:pt x="222359" y="133997"/>
                    </a:lnTo>
                    <a:lnTo>
                      <a:pt x="222503" y="134052"/>
                    </a:lnTo>
                    <a:lnTo>
                      <a:pt x="222803" y="134024"/>
                    </a:lnTo>
                    <a:lnTo>
                      <a:pt x="223016" y="134284"/>
                    </a:lnTo>
                    <a:lnTo>
                      <a:pt x="223125" y="134455"/>
                    </a:lnTo>
                    <a:lnTo>
                      <a:pt x="223193" y="134517"/>
                    </a:lnTo>
                    <a:lnTo>
                      <a:pt x="223330" y="134462"/>
                    </a:lnTo>
                    <a:lnTo>
                      <a:pt x="224151" y="133860"/>
                    </a:lnTo>
                    <a:lnTo>
                      <a:pt x="224329" y="133860"/>
                    </a:lnTo>
                    <a:lnTo>
                      <a:pt x="224739" y="134017"/>
                    </a:lnTo>
                    <a:lnTo>
                      <a:pt x="224863" y="133798"/>
                    </a:lnTo>
                    <a:lnTo>
                      <a:pt x="224952" y="133723"/>
                    </a:lnTo>
                    <a:lnTo>
                      <a:pt x="225109" y="133703"/>
                    </a:lnTo>
                    <a:lnTo>
                      <a:pt x="225471" y="133737"/>
                    </a:lnTo>
                    <a:lnTo>
                      <a:pt x="226491" y="133573"/>
                    </a:lnTo>
                    <a:lnTo>
                      <a:pt x="226285" y="133436"/>
                    </a:lnTo>
                    <a:lnTo>
                      <a:pt x="226203" y="133251"/>
                    </a:lnTo>
                    <a:lnTo>
                      <a:pt x="226121" y="132984"/>
                    </a:lnTo>
                    <a:lnTo>
                      <a:pt x="226073" y="132861"/>
                    </a:lnTo>
                    <a:lnTo>
                      <a:pt x="225964" y="132649"/>
                    </a:lnTo>
                    <a:lnTo>
                      <a:pt x="226176" y="132314"/>
                    </a:lnTo>
                    <a:lnTo>
                      <a:pt x="226292" y="132328"/>
                    </a:lnTo>
                    <a:lnTo>
                      <a:pt x="229870" y="132519"/>
                    </a:lnTo>
                    <a:lnTo>
                      <a:pt x="231950" y="132594"/>
                    </a:lnTo>
                    <a:lnTo>
                      <a:pt x="232059" y="132246"/>
                    </a:lnTo>
                    <a:lnTo>
                      <a:pt x="232599" y="130583"/>
                    </a:lnTo>
                    <a:lnTo>
                      <a:pt x="232900" y="130570"/>
                    </a:lnTo>
                    <a:lnTo>
                      <a:pt x="235069" y="130460"/>
                    </a:lnTo>
                    <a:lnTo>
                      <a:pt x="239433" y="130248"/>
                    </a:lnTo>
                    <a:lnTo>
                      <a:pt x="239536" y="131000"/>
                    </a:lnTo>
                    <a:lnTo>
                      <a:pt x="240692" y="130802"/>
                    </a:lnTo>
                    <a:lnTo>
                      <a:pt x="243401" y="130399"/>
                    </a:lnTo>
                    <a:lnTo>
                      <a:pt x="244256" y="130227"/>
                    </a:lnTo>
                    <a:lnTo>
                      <a:pt x="245214" y="130036"/>
                    </a:lnTo>
                    <a:lnTo>
                      <a:pt x="249414" y="129229"/>
                    </a:lnTo>
                    <a:lnTo>
                      <a:pt x="249626" y="129188"/>
                    </a:lnTo>
                    <a:lnTo>
                      <a:pt x="249065" y="126089"/>
                    </a:lnTo>
                    <a:lnTo>
                      <a:pt x="251158" y="125453"/>
                    </a:lnTo>
                    <a:lnTo>
                      <a:pt x="251049" y="124844"/>
                    </a:lnTo>
                    <a:lnTo>
                      <a:pt x="254196" y="123961"/>
                    </a:lnTo>
                    <a:lnTo>
                      <a:pt x="256132" y="123414"/>
                    </a:lnTo>
                    <a:lnTo>
                      <a:pt x="256330" y="123366"/>
                    </a:lnTo>
                    <a:lnTo>
                      <a:pt x="258492" y="122744"/>
                    </a:lnTo>
                    <a:lnTo>
                      <a:pt x="258546" y="123038"/>
                    </a:lnTo>
                    <a:lnTo>
                      <a:pt x="260804" y="122949"/>
                    </a:lnTo>
                    <a:lnTo>
                      <a:pt x="260763" y="121957"/>
                    </a:lnTo>
                    <a:lnTo>
                      <a:pt x="260462" y="118749"/>
                    </a:lnTo>
                    <a:lnTo>
                      <a:pt x="260065" y="115513"/>
                    </a:lnTo>
                    <a:lnTo>
                      <a:pt x="259470" y="111155"/>
                    </a:lnTo>
                    <a:lnTo>
                      <a:pt x="258533" y="103685"/>
                    </a:lnTo>
                    <a:lnTo>
                      <a:pt x="258259" y="101729"/>
                    </a:lnTo>
                    <a:lnTo>
                      <a:pt x="257849" y="99985"/>
                    </a:lnTo>
                    <a:lnTo>
                      <a:pt x="256487" y="95080"/>
                    </a:lnTo>
                    <a:lnTo>
                      <a:pt x="252869" y="95791"/>
                    </a:lnTo>
                    <a:lnTo>
                      <a:pt x="249414" y="96407"/>
                    </a:lnTo>
                    <a:lnTo>
                      <a:pt x="249394" y="96304"/>
                    </a:lnTo>
                    <a:lnTo>
                      <a:pt x="248634" y="91967"/>
                    </a:lnTo>
                    <a:lnTo>
                      <a:pt x="248244" y="89799"/>
                    </a:lnTo>
                    <a:lnTo>
                      <a:pt x="247054" y="83211"/>
                    </a:lnTo>
                    <a:lnTo>
                      <a:pt x="247034" y="83081"/>
                    </a:lnTo>
                    <a:lnTo>
                      <a:pt x="247013" y="82999"/>
                    </a:lnTo>
                    <a:lnTo>
                      <a:pt x="243545" y="83533"/>
                    </a:lnTo>
                    <a:lnTo>
                      <a:pt x="243504" y="83533"/>
                    </a:lnTo>
                    <a:lnTo>
                      <a:pt x="243497" y="83423"/>
                    </a:lnTo>
                    <a:lnTo>
                      <a:pt x="243305" y="80488"/>
                    </a:lnTo>
                    <a:lnTo>
                      <a:pt x="243271" y="80235"/>
                    </a:lnTo>
                    <a:lnTo>
                      <a:pt x="243251" y="79798"/>
                    </a:lnTo>
                    <a:lnTo>
                      <a:pt x="243230" y="79346"/>
                    </a:lnTo>
                    <a:lnTo>
                      <a:pt x="243223" y="79141"/>
                    </a:lnTo>
                    <a:lnTo>
                      <a:pt x="243182" y="78771"/>
                    </a:lnTo>
                    <a:lnTo>
                      <a:pt x="243155" y="78450"/>
                    </a:lnTo>
                    <a:lnTo>
                      <a:pt x="243018" y="77232"/>
                    </a:lnTo>
                    <a:lnTo>
                      <a:pt x="243004" y="76979"/>
                    </a:lnTo>
                    <a:lnTo>
                      <a:pt x="242902" y="76493"/>
                    </a:lnTo>
                    <a:lnTo>
                      <a:pt x="242861" y="75980"/>
                    </a:lnTo>
                    <a:lnTo>
                      <a:pt x="242833" y="75556"/>
                    </a:lnTo>
                    <a:lnTo>
                      <a:pt x="242792" y="75201"/>
                    </a:lnTo>
                    <a:lnTo>
                      <a:pt x="242751" y="74927"/>
                    </a:lnTo>
                    <a:lnTo>
                      <a:pt x="242601" y="74092"/>
                    </a:lnTo>
                    <a:lnTo>
                      <a:pt x="242519" y="73736"/>
                    </a:lnTo>
                    <a:lnTo>
                      <a:pt x="242505" y="73374"/>
                    </a:lnTo>
                    <a:lnTo>
                      <a:pt x="242491" y="73100"/>
                    </a:lnTo>
                    <a:lnTo>
                      <a:pt x="242477" y="72957"/>
                    </a:lnTo>
                    <a:lnTo>
                      <a:pt x="242437" y="72676"/>
                    </a:lnTo>
                    <a:lnTo>
                      <a:pt x="242416" y="72423"/>
                    </a:lnTo>
                    <a:lnTo>
                      <a:pt x="242361" y="72067"/>
                    </a:lnTo>
                    <a:lnTo>
                      <a:pt x="242313" y="71794"/>
                    </a:lnTo>
                    <a:lnTo>
                      <a:pt x="242245" y="71383"/>
                    </a:lnTo>
                    <a:lnTo>
                      <a:pt x="242190" y="71151"/>
                    </a:lnTo>
                    <a:lnTo>
                      <a:pt x="242163" y="71069"/>
                    </a:lnTo>
                    <a:lnTo>
                      <a:pt x="242088" y="70925"/>
                    </a:lnTo>
                    <a:lnTo>
                      <a:pt x="242040" y="70911"/>
                    </a:lnTo>
                    <a:lnTo>
                      <a:pt x="241917" y="70959"/>
                    </a:lnTo>
                    <a:lnTo>
                      <a:pt x="241075" y="71329"/>
                    </a:lnTo>
                    <a:lnTo>
                      <a:pt x="240692" y="71452"/>
                    </a:lnTo>
                    <a:lnTo>
                      <a:pt x="240507" y="71513"/>
                    </a:lnTo>
                    <a:lnTo>
                      <a:pt x="240336" y="71602"/>
                    </a:lnTo>
                    <a:lnTo>
                      <a:pt x="240022" y="71705"/>
                    </a:lnTo>
                    <a:lnTo>
                      <a:pt x="239796" y="71794"/>
                    </a:lnTo>
                    <a:lnTo>
                      <a:pt x="239659" y="71814"/>
                    </a:lnTo>
                    <a:lnTo>
                      <a:pt x="239502" y="71903"/>
                    </a:lnTo>
                    <a:lnTo>
                      <a:pt x="239324" y="71937"/>
                    </a:lnTo>
                    <a:lnTo>
                      <a:pt x="239139" y="71910"/>
                    </a:lnTo>
                    <a:lnTo>
                      <a:pt x="239091" y="71650"/>
                    </a:lnTo>
                    <a:lnTo>
                      <a:pt x="239057" y="71151"/>
                    </a:lnTo>
                    <a:lnTo>
                      <a:pt x="239044" y="70932"/>
                    </a:lnTo>
                    <a:lnTo>
                      <a:pt x="238968" y="70706"/>
                    </a:lnTo>
                    <a:lnTo>
                      <a:pt x="238893" y="70474"/>
                    </a:lnTo>
                    <a:lnTo>
                      <a:pt x="238825" y="70002"/>
                    </a:lnTo>
                    <a:lnTo>
                      <a:pt x="238783" y="69660"/>
                    </a:lnTo>
                    <a:lnTo>
                      <a:pt x="238578" y="68927"/>
                    </a:lnTo>
                    <a:lnTo>
                      <a:pt x="238441" y="68305"/>
                    </a:lnTo>
                    <a:lnTo>
                      <a:pt x="238264" y="67552"/>
                    </a:lnTo>
                    <a:lnTo>
                      <a:pt x="238216" y="67251"/>
                    </a:lnTo>
                    <a:lnTo>
                      <a:pt x="238113" y="66855"/>
                    </a:lnTo>
                    <a:lnTo>
                      <a:pt x="238058" y="66574"/>
                    </a:lnTo>
                    <a:lnTo>
                      <a:pt x="237744" y="66082"/>
                    </a:lnTo>
                    <a:lnTo>
                      <a:pt x="237381" y="65220"/>
                    </a:lnTo>
                    <a:lnTo>
                      <a:pt x="237299" y="64973"/>
                    </a:lnTo>
                    <a:lnTo>
                      <a:pt x="237183" y="64549"/>
                    </a:lnTo>
                    <a:lnTo>
                      <a:pt x="237107" y="64337"/>
                    </a:lnTo>
                    <a:lnTo>
                      <a:pt x="237087" y="64242"/>
                    </a:lnTo>
                    <a:lnTo>
                      <a:pt x="239132" y="63619"/>
                    </a:lnTo>
                    <a:lnTo>
                      <a:pt x="239645" y="63434"/>
                    </a:lnTo>
                    <a:lnTo>
                      <a:pt x="239864" y="63359"/>
                    </a:lnTo>
                    <a:lnTo>
                      <a:pt x="240056" y="63284"/>
                    </a:lnTo>
                    <a:lnTo>
                      <a:pt x="240343" y="63140"/>
                    </a:lnTo>
                    <a:lnTo>
                      <a:pt x="240391" y="63058"/>
                    </a:lnTo>
                    <a:lnTo>
                      <a:pt x="240384" y="63024"/>
                    </a:lnTo>
                    <a:lnTo>
                      <a:pt x="240220" y="62737"/>
                    </a:lnTo>
                    <a:lnTo>
                      <a:pt x="240104" y="62518"/>
                    </a:lnTo>
                    <a:lnTo>
                      <a:pt x="240028" y="62326"/>
                    </a:lnTo>
                    <a:lnTo>
                      <a:pt x="239981" y="62176"/>
                    </a:lnTo>
                    <a:lnTo>
                      <a:pt x="239488" y="60301"/>
                    </a:lnTo>
                    <a:lnTo>
                      <a:pt x="239413" y="59952"/>
                    </a:lnTo>
                    <a:lnTo>
                      <a:pt x="239365" y="59740"/>
                    </a:lnTo>
                    <a:lnTo>
                      <a:pt x="239317" y="59556"/>
                    </a:lnTo>
                    <a:lnTo>
                      <a:pt x="239255" y="59350"/>
                    </a:lnTo>
                    <a:lnTo>
                      <a:pt x="239132" y="58995"/>
                    </a:lnTo>
                    <a:lnTo>
                      <a:pt x="239030" y="58646"/>
                    </a:lnTo>
                    <a:lnTo>
                      <a:pt x="238982" y="58427"/>
                    </a:lnTo>
                    <a:lnTo>
                      <a:pt x="238968" y="58222"/>
                    </a:lnTo>
                    <a:lnTo>
                      <a:pt x="238934" y="57907"/>
                    </a:lnTo>
                    <a:lnTo>
                      <a:pt x="238886" y="57613"/>
                    </a:lnTo>
                    <a:lnTo>
                      <a:pt x="238866" y="57387"/>
                    </a:lnTo>
                    <a:lnTo>
                      <a:pt x="238831" y="57059"/>
                    </a:lnTo>
                    <a:lnTo>
                      <a:pt x="238770" y="56812"/>
                    </a:lnTo>
                    <a:lnTo>
                      <a:pt x="238736" y="56580"/>
                    </a:lnTo>
                    <a:lnTo>
                      <a:pt x="238715" y="56471"/>
                    </a:lnTo>
                    <a:lnTo>
                      <a:pt x="238729" y="56361"/>
                    </a:lnTo>
                    <a:lnTo>
                      <a:pt x="238838" y="56300"/>
                    </a:lnTo>
                    <a:lnTo>
                      <a:pt x="239433" y="56169"/>
                    </a:lnTo>
                    <a:lnTo>
                      <a:pt x="239420" y="56122"/>
                    </a:lnTo>
                    <a:lnTo>
                      <a:pt x="239474" y="56108"/>
                    </a:lnTo>
                    <a:lnTo>
                      <a:pt x="239433" y="55889"/>
                    </a:lnTo>
                    <a:lnTo>
                      <a:pt x="239563" y="55971"/>
                    </a:lnTo>
                    <a:lnTo>
                      <a:pt x="242101" y="55342"/>
                    </a:lnTo>
                    <a:lnTo>
                      <a:pt x="243517" y="54966"/>
                    </a:lnTo>
                    <a:lnTo>
                      <a:pt x="244632" y="54664"/>
                    </a:lnTo>
                    <a:lnTo>
                      <a:pt x="246178" y="53987"/>
                    </a:lnTo>
                    <a:lnTo>
                      <a:pt x="248935" y="52749"/>
                    </a:lnTo>
                    <a:lnTo>
                      <a:pt x="249763" y="52380"/>
                    </a:lnTo>
                    <a:lnTo>
                      <a:pt x="250235" y="52168"/>
                    </a:lnTo>
                    <a:lnTo>
                      <a:pt x="251453" y="51607"/>
                    </a:lnTo>
                    <a:lnTo>
                      <a:pt x="252294" y="51224"/>
                    </a:lnTo>
                    <a:lnTo>
                      <a:pt x="253984" y="50464"/>
                    </a:lnTo>
                    <a:lnTo>
                      <a:pt x="254305" y="50321"/>
                    </a:lnTo>
                    <a:lnTo>
                      <a:pt x="254688" y="50150"/>
                    </a:lnTo>
                    <a:lnTo>
                      <a:pt x="255064" y="49979"/>
                    </a:lnTo>
                    <a:lnTo>
                      <a:pt x="257165" y="49035"/>
                    </a:lnTo>
                    <a:lnTo>
                      <a:pt x="258594" y="48323"/>
                    </a:lnTo>
                    <a:lnTo>
                      <a:pt x="259935" y="47728"/>
                    </a:lnTo>
                    <a:lnTo>
                      <a:pt x="261399" y="47194"/>
                    </a:lnTo>
                    <a:lnTo>
                      <a:pt x="262001" y="46921"/>
                    </a:lnTo>
                    <a:lnTo>
                      <a:pt x="262562" y="46668"/>
                    </a:lnTo>
                    <a:lnTo>
                      <a:pt x="263397" y="46291"/>
                    </a:lnTo>
                    <a:lnTo>
                      <a:pt x="264204" y="45963"/>
                    </a:lnTo>
                    <a:lnTo>
                      <a:pt x="265367" y="45471"/>
                    </a:lnTo>
                    <a:lnTo>
                      <a:pt x="266249" y="45101"/>
                    </a:lnTo>
                    <a:lnTo>
                      <a:pt x="266988" y="44793"/>
                    </a:lnTo>
                    <a:lnTo>
                      <a:pt x="267241" y="44691"/>
                    </a:lnTo>
                    <a:lnTo>
                      <a:pt x="267262" y="44786"/>
                    </a:lnTo>
                    <a:lnTo>
                      <a:pt x="267357" y="44752"/>
                    </a:lnTo>
                    <a:lnTo>
                      <a:pt x="268041" y="48460"/>
                    </a:lnTo>
                    <a:lnTo>
                      <a:pt x="268390" y="50382"/>
                    </a:lnTo>
                    <a:lnTo>
                      <a:pt x="268767" y="52359"/>
                    </a:lnTo>
                    <a:lnTo>
                      <a:pt x="269375" y="57421"/>
                    </a:lnTo>
                    <a:lnTo>
                      <a:pt x="269724" y="60171"/>
                    </a:lnTo>
                    <a:lnTo>
                      <a:pt x="270100" y="63133"/>
                    </a:lnTo>
                    <a:lnTo>
                      <a:pt x="270128" y="63325"/>
                    </a:lnTo>
                    <a:lnTo>
                      <a:pt x="270148" y="63475"/>
                    </a:lnTo>
                    <a:lnTo>
                      <a:pt x="270559" y="66732"/>
                    </a:lnTo>
                    <a:lnTo>
                      <a:pt x="270887" y="70248"/>
                    </a:lnTo>
                    <a:lnTo>
                      <a:pt x="271209" y="73230"/>
                    </a:lnTo>
                    <a:lnTo>
                      <a:pt x="272317" y="73531"/>
                    </a:lnTo>
                    <a:lnTo>
                      <a:pt x="272700" y="73593"/>
                    </a:lnTo>
                    <a:lnTo>
                      <a:pt x="273411" y="73388"/>
                    </a:lnTo>
                    <a:lnTo>
                      <a:pt x="274780" y="73066"/>
                    </a:lnTo>
                    <a:lnTo>
                      <a:pt x="275094" y="72792"/>
                    </a:lnTo>
                    <a:lnTo>
                      <a:pt x="276045" y="72635"/>
                    </a:lnTo>
                    <a:lnTo>
                      <a:pt x="277133" y="72430"/>
                    </a:lnTo>
                    <a:lnTo>
                      <a:pt x="277824" y="72020"/>
                    </a:lnTo>
                    <a:lnTo>
                      <a:pt x="278398" y="71329"/>
                    </a:lnTo>
                    <a:lnTo>
                      <a:pt x="279821" y="69831"/>
                    </a:lnTo>
                    <a:lnTo>
                      <a:pt x="281928" y="69037"/>
                    </a:lnTo>
                    <a:lnTo>
                      <a:pt x="283187" y="68709"/>
                    </a:lnTo>
                    <a:lnTo>
                      <a:pt x="284630" y="69105"/>
                    </a:lnTo>
                    <a:lnTo>
                      <a:pt x="286361" y="69133"/>
                    </a:lnTo>
                    <a:lnTo>
                      <a:pt x="289569" y="68059"/>
                    </a:lnTo>
                    <a:lnTo>
                      <a:pt x="292696" y="68072"/>
                    </a:lnTo>
                    <a:lnTo>
                      <a:pt x="292860" y="68627"/>
                    </a:lnTo>
                    <a:lnTo>
                      <a:pt x="294659" y="68585"/>
                    </a:lnTo>
                    <a:lnTo>
                      <a:pt x="296266" y="68592"/>
                    </a:lnTo>
                    <a:lnTo>
                      <a:pt x="299338" y="68709"/>
                    </a:lnTo>
                    <a:lnTo>
                      <a:pt x="302225" y="68838"/>
                    </a:lnTo>
                    <a:lnTo>
                      <a:pt x="302635" y="68832"/>
                    </a:lnTo>
                    <a:lnTo>
                      <a:pt x="303128" y="68175"/>
                    </a:lnTo>
                    <a:lnTo>
                      <a:pt x="303545" y="67313"/>
                    </a:lnTo>
                    <a:lnTo>
                      <a:pt x="303620" y="67176"/>
                    </a:lnTo>
                    <a:lnTo>
                      <a:pt x="303695" y="67183"/>
                    </a:lnTo>
                    <a:lnTo>
                      <a:pt x="303648" y="67204"/>
                    </a:lnTo>
                    <a:lnTo>
                      <a:pt x="303634" y="67224"/>
                    </a:lnTo>
                    <a:lnTo>
                      <a:pt x="303607" y="67258"/>
                    </a:lnTo>
                    <a:lnTo>
                      <a:pt x="303607" y="67340"/>
                    </a:lnTo>
                    <a:lnTo>
                      <a:pt x="303798" y="67313"/>
                    </a:lnTo>
                    <a:lnTo>
                      <a:pt x="304277" y="67053"/>
                    </a:lnTo>
                    <a:lnTo>
                      <a:pt x="305112" y="66896"/>
                    </a:lnTo>
                    <a:lnTo>
                      <a:pt x="306172" y="66773"/>
                    </a:lnTo>
                    <a:lnTo>
                      <a:pt x="306918" y="66656"/>
                    </a:lnTo>
                    <a:lnTo>
                      <a:pt x="306883" y="67108"/>
                    </a:lnTo>
                    <a:lnTo>
                      <a:pt x="307355" y="67669"/>
                    </a:lnTo>
                    <a:lnTo>
                      <a:pt x="307807" y="68565"/>
                    </a:lnTo>
                    <a:lnTo>
                      <a:pt x="308053" y="69393"/>
                    </a:lnTo>
                    <a:lnTo>
                      <a:pt x="308101" y="69516"/>
                    </a:lnTo>
                    <a:lnTo>
                      <a:pt x="308593" y="69824"/>
                    </a:lnTo>
                    <a:lnTo>
                      <a:pt x="308860" y="69933"/>
                    </a:lnTo>
                    <a:lnTo>
                      <a:pt x="309278" y="69954"/>
                    </a:lnTo>
                    <a:lnTo>
                      <a:pt x="310379" y="70159"/>
                    </a:lnTo>
                    <a:lnTo>
                      <a:pt x="312199" y="70487"/>
                    </a:lnTo>
                    <a:lnTo>
                      <a:pt x="313977" y="70761"/>
                    </a:lnTo>
                    <a:lnTo>
                      <a:pt x="314641" y="70870"/>
                    </a:lnTo>
                    <a:lnTo>
                      <a:pt x="315338" y="71014"/>
                    </a:lnTo>
                    <a:lnTo>
                      <a:pt x="315858" y="71069"/>
                    </a:lnTo>
                    <a:lnTo>
                      <a:pt x="316043" y="71192"/>
                    </a:lnTo>
                    <a:lnTo>
                      <a:pt x="316125" y="71383"/>
                    </a:lnTo>
                    <a:lnTo>
                      <a:pt x="316139" y="71465"/>
                    </a:lnTo>
                    <a:lnTo>
                      <a:pt x="316166" y="71520"/>
                    </a:lnTo>
                    <a:lnTo>
                      <a:pt x="316529" y="71336"/>
                    </a:lnTo>
                    <a:lnTo>
                      <a:pt x="316686" y="71294"/>
                    </a:lnTo>
                    <a:lnTo>
                      <a:pt x="316802" y="71281"/>
                    </a:lnTo>
                    <a:lnTo>
                      <a:pt x="316919" y="71294"/>
                    </a:lnTo>
                    <a:lnTo>
                      <a:pt x="317076" y="71301"/>
                    </a:lnTo>
                    <a:lnTo>
                      <a:pt x="317452" y="71397"/>
                    </a:lnTo>
                    <a:lnTo>
                      <a:pt x="317548" y="71418"/>
                    </a:lnTo>
                    <a:lnTo>
                      <a:pt x="317623" y="71424"/>
                    </a:lnTo>
                    <a:lnTo>
                      <a:pt x="317712" y="71424"/>
                    </a:lnTo>
                    <a:lnTo>
                      <a:pt x="317869" y="71376"/>
                    </a:lnTo>
                    <a:lnTo>
                      <a:pt x="317986" y="71281"/>
                    </a:lnTo>
                    <a:lnTo>
                      <a:pt x="318123" y="71034"/>
                    </a:lnTo>
                    <a:lnTo>
                      <a:pt x="318143" y="71014"/>
                    </a:lnTo>
                    <a:lnTo>
                      <a:pt x="318177" y="70946"/>
                    </a:lnTo>
                    <a:lnTo>
                      <a:pt x="318225" y="70877"/>
                    </a:lnTo>
                    <a:lnTo>
                      <a:pt x="318280" y="70809"/>
                    </a:lnTo>
                    <a:lnTo>
                      <a:pt x="318328" y="70754"/>
                    </a:lnTo>
                    <a:lnTo>
                      <a:pt x="318383" y="70706"/>
                    </a:lnTo>
                    <a:lnTo>
                      <a:pt x="318506" y="70617"/>
                    </a:lnTo>
                    <a:lnTo>
                      <a:pt x="318622" y="70556"/>
                    </a:lnTo>
                    <a:lnTo>
                      <a:pt x="318998" y="70426"/>
                    </a:lnTo>
                    <a:lnTo>
                      <a:pt x="319039" y="70426"/>
                    </a:lnTo>
                    <a:lnTo>
                      <a:pt x="319080" y="70419"/>
                    </a:lnTo>
                    <a:lnTo>
                      <a:pt x="319115" y="70405"/>
                    </a:lnTo>
                    <a:lnTo>
                      <a:pt x="319149" y="70385"/>
                    </a:lnTo>
                    <a:lnTo>
                      <a:pt x="319176" y="70364"/>
                    </a:lnTo>
                    <a:lnTo>
                      <a:pt x="319203" y="70343"/>
                    </a:lnTo>
                    <a:lnTo>
                      <a:pt x="319258" y="70289"/>
                    </a:lnTo>
                    <a:lnTo>
                      <a:pt x="319272" y="70268"/>
                    </a:lnTo>
                    <a:lnTo>
                      <a:pt x="319292" y="70234"/>
                    </a:lnTo>
                    <a:lnTo>
                      <a:pt x="319313" y="70193"/>
                    </a:lnTo>
                    <a:lnTo>
                      <a:pt x="319327" y="70152"/>
                    </a:lnTo>
                    <a:lnTo>
                      <a:pt x="319340" y="70111"/>
                    </a:lnTo>
                    <a:lnTo>
                      <a:pt x="319354" y="70070"/>
                    </a:lnTo>
                    <a:lnTo>
                      <a:pt x="319361" y="70008"/>
                    </a:lnTo>
                    <a:lnTo>
                      <a:pt x="319354" y="69735"/>
                    </a:lnTo>
                    <a:lnTo>
                      <a:pt x="319354" y="69714"/>
                    </a:lnTo>
                    <a:lnTo>
                      <a:pt x="319368" y="69694"/>
                    </a:lnTo>
                    <a:lnTo>
                      <a:pt x="319381" y="69687"/>
                    </a:lnTo>
                    <a:lnTo>
                      <a:pt x="319416" y="69673"/>
                    </a:lnTo>
                    <a:lnTo>
                      <a:pt x="319436" y="69666"/>
                    </a:lnTo>
                    <a:lnTo>
                      <a:pt x="319498" y="69660"/>
                    </a:lnTo>
                    <a:lnTo>
                      <a:pt x="319525" y="69666"/>
                    </a:lnTo>
                    <a:lnTo>
                      <a:pt x="319552" y="69680"/>
                    </a:lnTo>
                    <a:lnTo>
                      <a:pt x="319587" y="69694"/>
                    </a:lnTo>
                    <a:lnTo>
                      <a:pt x="319648" y="69728"/>
                    </a:lnTo>
                    <a:lnTo>
                      <a:pt x="319710" y="69769"/>
                    </a:lnTo>
                    <a:lnTo>
                      <a:pt x="319792" y="69810"/>
                    </a:lnTo>
                    <a:lnTo>
                      <a:pt x="319894" y="69851"/>
                    </a:lnTo>
                    <a:lnTo>
                      <a:pt x="319949" y="69858"/>
                    </a:lnTo>
                    <a:lnTo>
                      <a:pt x="320011" y="69858"/>
                    </a:lnTo>
                    <a:lnTo>
                      <a:pt x="320079" y="69851"/>
                    </a:lnTo>
                    <a:lnTo>
                      <a:pt x="320113" y="69824"/>
                    </a:lnTo>
                    <a:lnTo>
                      <a:pt x="320148" y="69783"/>
                    </a:lnTo>
                    <a:lnTo>
                      <a:pt x="320209" y="69687"/>
                    </a:lnTo>
                    <a:lnTo>
                      <a:pt x="320236" y="69639"/>
                    </a:lnTo>
                    <a:lnTo>
                      <a:pt x="320250" y="69591"/>
                    </a:lnTo>
                    <a:lnTo>
                      <a:pt x="320271" y="69529"/>
                    </a:lnTo>
                    <a:lnTo>
                      <a:pt x="320305" y="69454"/>
                    </a:lnTo>
                    <a:lnTo>
                      <a:pt x="320353" y="69365"/>
                    </a:lnTo>
                    <a:lnTo>
                      <a:pt x="320435" y="69256"/>
                    </a:lnTo>
                    <a:lnTo>
                      <a:pt x="320462" y="69222"/>
                    </a:lnTo>
                    <a:lnTo>
                      <a:pt x="320489" y="69188"/>
                    </a:lnTo>
                    <a:lnTo>
                      <a:pt x="320524" y="69160"/>
                    </a:lnTo>
                    <a:lnTo>
                      <a:pt x="320551" y="69146"/>
                    </a:lnTo>
                    <a:lnTo>
                      <a:pt x="320599" y="69126"/>
                    </a:lnTo>
                    <a:lnTo>
                      <a:pt x="320647" y="69112"/>
                    </a:lnTo>
                    <a:lnTo>
                      <a:pt x="320688" y="69112"/>
                    </a:lnTo>
                    <a:lnTo>
                      <a:pt x="320750" y="69105"/>
                    </a:lnTo>
                    <a:lnTo>
                      <a:pt x="320825" y="69105"/>
                    </a:lnTo>
                    <a:lnTo>
                      <a:pt x="320879" y="69112"/>
                    </a:lnTo>
                    <a:lnTo>
                      <a:pt x="320927" y="69119"/>
                    </a:lnTo>
                    <a:lnTo>
                      <a:pt x="320975" y="69126"/>
                    </a:lnTo>
                    <a:lnTo>
                      <a:pt x="321023" y="69140"/>
                    </a:lnTo>
                    <a:lnTo>
                      <a:pt x="321331" y="69235"/>
                    </a:lnTo>
                    <a:lnTo>
                      <a:pt x="321393" y="69249"/>
                    </a:lnTo>
                    <a:lnTo>
                      <a:pt x="321440" y="69256"/>
                    </a:lnTo>
                    <a:lnTo>
                      <a:pt x="321488" y="69256"/>
                    </a:lnTo>
                    <a:lnTo>
                      <a:pt x="321543" y="69256"/>
                    </a:lnTo>
                    <a:lnTo>
                      <a:pt x="321591" y="69249"/>
                    </a:lnTo>
                    <a:lnTo>
                      <a:pt x="321646" y="69242"/>
                    </a:lnTo>
                    <a:lnTo>
                      <a:pt x="321748" y="69181"/>
                    </a:lnTo>
                    <a:lnTo>
                      <a:pt x="321837" y="69078"/>
                    </a:lnTo>
                    <a:lnTo>
                      <a:pt x="322029" y="68825"/>
                    </a:lnTo>
                    <a:lnTo>
                      <a:pt x="322063" y="68791"/>
                    </a:lnTo>
                    <a:lnTo>
                      <a:pt x="322097" y="68763"/>
                    </a:lnTo>
                    <a:lnTo>
                      <a:pt x="322138" y="68750"/>
                    </a:lnTo>
                    <a:lnTo>
                      <a:pt x="322179" y="68743"/>
                    </a:lnTo>
                    <a:lnTo>
                      <a:pt x="322227" y="68736"/>
                    </a:lnTo>
                    <a:lnTo>
                      <a:pt x="322268" y="68743"/>
                    </a:lnTo>
                    <a:lnTo>
                      <a:pt x="322295" y="68750"/>
                    </a:lnTo>
                    <a:lnTo>
                      <a:pt x="322364" y="68777"/>
                    </a:lnTo>
                    <a:lnTo>
                      <a:pt x="322487" y="68811"/>
                    </a:lnTo>
                    <a:lnTo>
                      <a:pt x="322528" y="68818"/>
                    </a:lnTo>
                    <a:lnTo>
                      <a:pt x="322555" y="68818"/>
                    </a:lnTo>
                    <a:lnTo>
                      <a:pt x="322590" y="68818"/>
                    </a:lnTo>
                    <a:lnTo>
                      <a:pt x="322624" y="68811"/>
                    </a:lnTo>
                    <a:lnTo>
                      <a:pt x="322685" y="68784"/>
                    </a:lnTo>
                    <a:lnTo>
                      <a:pt x="322747" y="68750"/>
                    </a:lnTo>
                    <a:lnTo>
                      <a:pt x="322795" y="68709"/>
                    </a:lnTo>
                    <a:lnTo>
                      <a:pt x="322850" y="68661"/>
                    </a:lnTo>
                    <a:lnTo>
                      <a:pt x="323075" y="68428"/>
                    </a:lnTo>
                    <a:lnTo>
                      <a:pt x="323110" y="68387"/>
                    </a:lnTo>
                    <a:lnTo>
                      <a:pt x="323157" y="68353"/>
                    </a:lnTo>
                    <a:lnTo>
                      <a:pt x="323205" y="68312"/>
                    </a:lnTo>
                    <a:lnTo>
                      <a:pt x="323246" y="68284"/>
                    </a:lnTo>
                    <a:lnTo>
                      <a:pt x="323315" y="68257"/>
                    </a:lnTo>
                    <a:lnTo>
                      <a:pt x="323363" y="68237"/>
                    </a:lnTo>
                    <a:lnTo>
                      <a:pt x="323417" y="68230"/>
                    </a:lnTo>
                    <a:lnTo>
                      <a:pt x="323472" y="68230"/>
                    </a:lnTo>
                    <a:lnTo>
                      <a:pt x="323513" y="68223"/>
                    </a:lnTo>
                    <a:lnTo>
                      <a:pt x="323568" y="68230"/>
                    </a:lnTo>
                    <a:lnTo>
                      <a:pt x="323698" y="68230"/>
                    </a:lnTo>
                    <a:lnTo>
                      <a:pt x="323848" y="68250"/>
                    </a:lnTo>
                    <a:lnTo>
                      <a:pt x="323896" y="68264"/>
                    </a:lnTo>
                    <a:lnTo>
                      <a:pt x="323992" y="68284"/>
                    </a:lnTo>
                    <a:lnTo>
                      <a:pt x="324040" y="68298"/>
                    </a:lnTo>
                    <a:lnTo>
                      <a:pt x="324136" y="68319"/>
                    </a:lnTo>
                    <a:lnTo>
                      <a:pt x="324197" y="68326"/>
                    </a:lnTo>
                    <a:lnTo>
                      <a:pt x="324272" y="68339"/>
                    </a:lnTo>
                    <a:lnTo>
                      <a:pt x="324361" y="68353"/>
                    </a:lnTo>
                    <a:lnTo>
                      <a:pt x="324450" y="68353"/>
                    </a:lnTo>
                    <a:lnTo>
                      <a:pt x="324539" y="68353"/>
                    </a:lnTo>
                    <a:lnTo>
                      <a:pt x="324628" y="68360"/>
                    </a:lnTo>
                    <a:lnTo>
                      <a:pt x="324724" y="68346"/>
                    </a:lnTo>
                    <a:lnTo>
                      <a:pt x="324813" y="68319"/>
                    </a:lnTo>
                    <a:lnTo>
                      <a:pt x="324902" y="68278"/>
                    </a:lnTo>
                    <a:lnTo>
                      <a:pt x="324950" y="68223"/>
                    </a:lnTo>
                    <a:lnTo>
                      <a:pt x="324998" y="68175"/>
                    </a:lnTo>
                    <a:lnTo>
                      <a:pt x="325039" y="68120"/>
                    </a:lnTo>
                    <a:lnTo>
                      <a:pt x="325312" y="67744"/>
                    </a:lnTo>
                    <a:lnTo>
                      <a:pt x="325497" y="67470"/>
                    </a:lnTo>
                    <a:lnTo>
                      <a:pt x="325593" y="67368"/>
                    </a:lnTo>
                    <a:lnTo>
                      <a:pt x="325723" y="67416"/>
                    </a:lnTo>
                    <a:lnTo>
                      <a:pt x="325873" y="67416"/>
                    </a:lnTo>
                    <a:lnTo>
                      <a:pt x="325990" y="67279"/>
                    </a:lnTo>
                    <a:lnTo>
                      <a:pt x="325969" y="67101"/>
                    </a:lnTo>
                    <a:lnTo>
                      <a:pt x="325887" y="66704"/>
                    </a:lnTo>
                    <a:lnTo>
                      <a:pt x="325928" y="66478"/>
                    </a:lnTo>
                    <a:lnTo>
                      <a:pt x="326017" y="66307"/>
                    </a:lnTo>
                    <a:lnTo>
                      <a:pt x="326167" y="66225"/>
                    </a:lnTo>
                    <a:lnTo>
                      <a:pt x="326297" y="66239"/>
                    </a:lnTo>
                    <a:lnTo>
                      <a:pt x="326578" y="66280"/>
                    </a:lnTo>
                    <a:lnTo>
                      <a:pt x="326824" y="66191"/>
                    </a:lnTo>
                    <a:lnTo>
                      <a:pt x="326920" y="66082"/>
                    </a:lnTo>
                    <a:lnTo>
                      <a:pt x="326988" y="65822"/>
                    </a:lnTo>
                    <a:lnTo>
                      <a:pt x="327029" y="65480"/>
                    </a:lnTo>
                    <a:lnTo>
                      <a:pt x="327111" y="65138"/>
                    </a:lnTo>
                    <a:lnTo>
                      <a:pt x="327207" y="64898"/>
                    </a:lnTo>
                    <a:lnTo>
                      <a:pt x="327337" y="64741"/>
                    </a:lnTo>
                    <a:lnTo>
                      <a:pt x="327488" y="64604"/>
                    </a:lnTo>
                    <a:lnTo>
                      <a:pt x="327789" y="64481"/>
                    </a:lnTo>
                    <a:lnTo>
                      <a:pt x="328007" y="64324"/>
                    </a:lnTo>
                    <a:lnTo>
                      <a:pt x="328151" y="64077"/>
                    </a:lnTo>
                    <a:lnTo>
                      <a:pt x="328302" y="63776"/>
                    </a:lnTo>
                    <a:lnTo>
                      <a:pt x="328452" y="63551"/>
                    </a:lnTo>
                    <a:lnTo>
                      <a:pt x="328596" y="63366"/>
                    </a:lnTo>
                    <a:lnTo>
                      <a:pt x="328760" y="63024"/>
                    </a:lnTo>
                    <a:lnTo>
                      <a:pt x="328869" y="62689"/>
                    </a:lnTo>
                    <a:lnTo>
                      <a:pt x="329040" y="62360"/>
                    </a:lnTo>
                    <a:lnTo>
                      <a:pt x="329266" y="62032"/>
                    </a:lnTo>
                    <a:lnTo>
                      <a:pt x="329506" y="61779"/>
                    </a:lnTo>
                    <a:lnTo>
                      <a:pt x="329663" y="61546"/>
                    </a:lnTo>
                    <a:lnTo>
                      <a:pt x="329759" y="61273"/>
                    </a:lnTo>
                    <a:lnTo>
                      <a:pt x="329868" y="61026"/>
                    </a:lnTo>
                    <a:lnTo>
                      <a:pt x="330032" y="60760"/>
                    </a:lnTo>
                    <a:lnTo>
                      <a:pt x="330272" y="60472"/>
                    </a:lnTo>
                    <a:lnTo>
                      <a:pt x="330409" y="60233"/>
                    </a:lnTo>
                    <a:lnTo>
                      <a:pt x="330498" y="59952"/>
                    </a:lnTo>
                    <a:lnTo>
                      <a:pt x="330545" y="59665"/>
                    </a:lnTo>
                    <a:lnTo>
                      <a:pt x="330634" y="59385"/>
                    </a:lnTo>
                    <a:lnTo>
                      <a:pt x="330764" y="59132"/>
                    </a:lnTo>
                    <a:lnTo>
                      <a:pt x="330833" y="58920"/>
                    </a:lnTo>
                    <a:lnTo>
                      <a:pt x="330840" y="58714"/>
                    </a:lnTo>
                    <a:lnTo>
                      <a:pt x="330785" y="58509"/>
                    </a:lnTo>
                    <a:lnTo>
                      <a:pt x="330614" y="58235"/>
                    </a:lnTo>
                    <a:lnTo>
                      <a:pt x="330539" y="58071"/>
                    </a:lnTo>
                    <a:lnTo>
                      <a:pt x="330539" y="57845"/>
                    </a:lnTo>
                    <a:lnTo>
                      <a:pt x="330607" y="57695"/>
                    </a:lnTo>
                    <a:lnTo>
                      <a:pt x="330710" y="57387"/>
                    </a:lnTo>
                    <a:lnTo>
                      <a:pt x="330737" y="57161"/>
                    </a:lnTo>
                    <a:lnTo>
                      <a:pt x="330737" y="56915"/>
                    </a:lnTo>
                    <a:lnTo>
                      <a:pt x="330662" y="56614"/>
                    </a:lnTo>
                    <a:lnTo>
                      <a:pt x="330689" y="56395"/>
                    </a:lnTo>
                    <a:lnTo>
                      <a:pt x="330922" y="55328"/>
                    </a:lnTo>
                    <a:lnTo>
                      <a:pt x="330956" y="55068"/>
                    </a:lnTo>
                    <a:lnTo>
                      <a:pt x="330983" y="54548"/>
                    </a:lnTo>
                    <a:lnTo>
                      <a:pt x="330928" y="54117"/>
                    </a:lnTo>
                    <a:lnTo>
                      <a:pt x="330846" y="53755"/>
                    </a:lnTo>
                    <a:lnTo>
                      <a:pt x="330771" y="53351"/>
                    </a:lnTo>
                    <a:lnTo>
                      <a:pt x="330778" y="53043"/>
                    </a:lnTo>
                    <a:lnTo>
                      <a:pt x="330928" y="52359"/>
                    </a:lnTo>
                    <a:lnTo>
                      <a:pt x="330956" y="52038"/>
                    </a:lnTo>
                    <a:lnTo>
                      <a:pt x="330853" y="51696"/>
                    </a:lnTo>
                    <a:lnTo>
                      <a:pt x="330778" y="51306"/>
                    </a:lnTo>
                    <a:lnTo>
                      <a:pt x="330710" y="50943"/>
                    </a:lnTo>
                    <a:lnTo>
                      <a:pt x="330669" y="50546"/>
                    </a:lnTo>
                    <a:lnTo>
                      <a:pt x="330641" y="50163"/>
                    </a:lnTo>
                    <a:lnTo>
                      <a:pt x="330655" y="49883"/>
                    </a:lnTo>
                    <a:lnTo>
                      <a:pt x="330682" y="49534"/>
                    </a:lnTo>
                    <a:lnTo>
                      <a:pt x="330621" y="49233"/>
                    </a:lnTo>
                    <a:lnTo>
                      <a:pt x="330580" y="49028"/>
                    </a:lnTo>
                    <a:lnTo>
                      <a:pt x="330682" y="48993"/>
                    </a:lnTo>
                    <a:lnTo>
                      <a:pt x="331633" y="48754"/>
                    </a:lnTo>
                    <a:lnTo>
                      <a:pt x="332345" y="48419"/>
                    </a:lnTo>
                    <a:lnTo>
                      <a:pt x="332659" y="48207"/>
                    </a:lnTo>
                    <a:lnTo>
                      <a:pt x="332721" y="47584"/>
                    </a:lnTo>
                    <a:lnTo>
                      <a:pt x="332926" y="46907"/>
                    </a:lnTo>
                    <a:lnTo>
                      <a:pt x="332741" y="46326"/>
                    </a:lnTo>
                    <a:lnTo>
                      <a:pt x="332721" y="45895"/>
                    </a:lnTo>
                    <a:lnTo>
                      <a:pt x="333364" y="45840"/>
                    </a:lnTo>
                    <a:lnTo>
                      <a:pt x="333973" y="45956"/>
                    </a:lnTo>
                    <a:lnTo>
                      <a:pt x="337126" y="45772"/>
                    </a:lnTo>
                    <a:lnTo>
                      <a:pt x="337721" y="45635"/>
                    </a:lnTo>
                    <a:lnTo>
                      <a:pt x="338672" y="46127"/>
                    </a:lnTo>
                    <a:lnTo>
                      <a:pt x="339213" y="46497"/>
                    </a:lnTo>
                    <a:lnTo>
                      <a:pt x="340526" y="47646"/>
                    </a:lnTo>
                    <a:lnTo>
                      <a:pt x="341470" y="48645"/>
                    </a:lnTo>
                    <a:lnTo>
                      <a:pt x="341696" y="48904"/>
                    </a:lnTo>
                    <a:lnTo>
                      <a:pt x="341997" y="48980"/>
                    </a:lnTo>
                    <a:lnTo>
                      <a:pt x="343256" y="49370"/>
                    </a:lnTo>
                    <a:lnTo>
                      <a:pt x="345123" y="49931"/>
                    </a:lnTo>
                    <a:lnTo>
                      <a:pt x="346231" y="50136"/>
                    </a:lnTo>
                    <a:lnTo>
                      <a:pt x="347415" y="50218"/>
                    </a:lnTo>
                    <a:lnTo>
                      <a:pt x="348338" y="50540"/>
                    </a:lnTo>
                    <a:lnTo>
                      <a:pt x="348756" y="51046"/>
                    </a:lnTo>
                    <a:lnTo>
                      <a:pt x="349741" y="51928"/>
                    </a:lnTo>
                    <a:lnTo>
                      <a:pt x="349802" y="52058"/>
                    </a:lnTo>
                    <a:lnTo>
                      <a:pt x="349809" y="52688"/>
                    </a:lnTo>
                    <a:lnTo>
                      <a:pt x="350589" y="53146"/>
                    </a:lnTo>
                    <a:lnTo>
                      <a:pt x="351116" y="53358"/>
                    </a:lnTo>
                    <a:lnTo>
                      <a:pt x="351930" y="53837"/>
                    </a:lnTo>
                    <a:lnTo>
                      <a:pt x="352265" y="54104"/>
                    </a:lnTo>
                    <a:lnTo>
                      <a:pt x="352258" y="54138"/>
                    </a:lnTo>
                    <a:lnTo>
                      <a:pt x="352251" y="54548"/>
                    </a:lnTo>
                    <a:lnTo>
                      <a:pt x="352162" y="55704"/>
                    </a:lnTo>
                    <a:lnTo>
                      <a:pt x="352094" y="56696"/>
                    </a:lnTo>
                    <a:lnTo>
                      <a:pt x="352087" y="58865"/>
                    </a:lnTo>
                    <a:lnTo>
                      <a:pt x="354707" y="58564"/>
                    </a:lnTo>
                    <a:lnTo>
                      <a:pt x="354919" y="58960"/>
                    </a:lnTo>
                    <a:lnTo>
                      <a:pt x="355042" y="58967"/>
                    </a:lnTo>
                    <a:lnTo>
                      <a:pt x="355973" y="59056"/>
                    </a:lnTo>
                    <a:lnTo>
                      <a:pt x="356875" y="59070"/>
                    </a:lnTo>
                    <a:lnTo>
                      <a:pt x="357156" y="56936"/>
                    </a:lnTo>
                    <a:lnTo>
                      <a:pt x="359113" y="56457"/>
                    </a:lnTo>
                    <a:lnTo>
                      <a:pt x="359119" y="56382"/>
                    </a:lnTo>
                    <a:lnTo>
                      <a:pt x="359215" y="54651"/>
                    </a:lnTo>
                    <a:lnTo>
                      <a:pt x="359407" y="51511"/>
                    </a:lnTo>
                    <a:lnTo>
                      <a:pt x="359516" y="49596"/>
                    </a:lnTo>
                    <a:lnTo>
                      <a:pt x="361917" y="50403"/>
                    </a:lnTo>
                    <a:lnTo>
                      <a:pt x="364325" y="51196"/>
                    </a:lnTo>
                    <a:lnTo>
                      <a:pt x="366056" y="51791"/>
                    </a:lnTo>
                    <a:lnTo>
                      <a:pt x="366070" y="51579"/>
                    </a:lnTo>
                    <a:lnTo>
                      <a:pt x="366247" y="48857"/>
                    </a:lnTo>
                    <a:lnTo>
                      <a:pt x="366432" y="45744"/>
                    </a:lnTo>
                    <a:lnTo>
                      <a:pt x="366637" y="42502"/>
                    </a:lnTo>
                    <a:lnTo>
                      <a:pt x="366836" y="39362"/>
                    </a:lnTo>
                    <a:lnTo>
                      <a:pt x="367410" y="39334"/>
                    </a:lnTo>
                    <a:lnTo>
                      <a:pt x="367431" y="38951"/>
                    </a:lnTo>
                    <a:lnTo>
                      <a:pt x="367588" y="36441"/>
                    </a:lnTo>
                    <a:lnTo>
                      <a:pt x="367684" y="34950"/>
                    </a:lnTo>
                    <a:lnTo>
                      <a:pt x="367766" y="33821"/>
                    </a:lnTo>
                    <a:lnTo>
                      <a:pt x="368101" y="28588"/>
                    </a:lnTo>
                    <a:lnTo>
                      <a:pt x="368313" y="25263"/>
                    </a:lnTo>
                    <a:lnTo>
                      <a:pt x="368546" y="21726"/>
                    </a:lnTo>
                    <a:lnTo>
                      <a:pt x="368744" y="18449"/>
                    </a:lnTo>
                    <a:lnTo>
                      <a:pt x="369435" y="13408"/>
                    </a:lnTo>
                    <a:lnTo>
                      <a:pt x="369681" y="11527"/>
                    </a:lnTo>
                    <a:lnTo>
                      <a:pt x="369976" y="9399"/>
                    </a:lnTo>
                    <a:lnTo>
                      <a:pt x="370352" y="6499"/>
                    </a:lnTo>
                    <a:lnTo>
                      <a:pt x="370482" y="5596"/>
                    </a:lnTo>
                    <a:lnTo>
                      <a:pt x="370926" y="5596"/>
                    </a:lnTo>
                    <a:lnTo>
                      <a:pt x="375900" y="5609"/>
                    </a:lnTo>
                    <a:lnTo>
                      <a:pt x="376071" y="8496"/>
                    </a:lnTo>
                    <a:lnTo>
                      <a:pt x="376132" y="9105"/>
                    </a:lnTo>
                    <a:lnTo>
                      <a:pt x="376255" y="10295"/>
                    </a:lnTo>
                    <a:lnTo>
                      <a:pt x="376310" y="10795"/>
                    </a:lnTo>
                    <a:lnTo>
                      <a:pt x="376509" y="12922"/>
                    </a:lnTo>
                    <a:lnTo>
                      <a:pt x="376529" y="12922"/>
                    </a:lnTo>
                    <a:lnTo>
                      <a:pt x="376666" y="12915"/>
                    </a:lnTo>
                    <a:lnTo>
                      <a:pt x="378492" y="12567"/>
                    </a:lnTo>
                    <a:lnTo>
                      <a:pt x="380148" y="12245"/>
                    </a:lnTo>
                    <a:lnTo>
                      <a:pt x="383472" y="11588"/>
                    </a:lnTo>
                    <a:lnTo>
                      <a:pt x="384410" y="11403"/>
                    </a:lnTo>
                    <a:lnTo>
                      <a:pt x="386578" y="10959"/>
                    </a:lnTo>
                    <a:lnTo>
                      <a:pt x="389704" y="10336"/>
                    </a:lnTo>
                    <a:lnTo>
                      <a:pt x="391743" y="9933"/>
                    </a:lnTo>
                    <a:lnTo>
                      <a:pt x="407148" y="6827"/>
                    </a:lnTo>
                    <a:lnTo>
                      <a:pt x="408352" y="6588"/>
                    </a:lnTo>
                    <a:lnTo>
                      <a:pt x="414577" y="5370"/>
                    </a:lnTo>
                    <a:lnTo>
                      <a:pt x="415706" y="5131"/>
                    </a:lnTo>
                    <a:lnTo>
                      <a:pt x="415255" y="11068"/>
                    </a:lnTo>
                    <a:lnTo>
                      <a:pt x="415248" y="11150"/>
                    </a:lnTo>
                    <a:lnTo>
                      <a:pt x="420631" y="11479"/>
                    </a:lnTo>
                    <a:lnTo>
                      <a:pt x="423915" y="11390"/>
                    </a:lnTo>
                    <a:lnTo>
                      <a:pt x="424770" y="11356"/>
                    </a:lnTo>
                    <a:lnTo>
                      <a:pt x="424982" y="14728"/>
                    </a:lnTo>
                    <a:lnTo>
                      <a:pt x="425016" y="16726"/>
                    </a:lnTo>
                    <a:lnTo>
                      <a:pt x="426740" y="16822"/>
                    </a:lnTo>
                    <a:lnTo>
                      <a:pt x="428786" y="16890"/>
                    </a:lnTo>
                    <a:lnTo>
                      <a:pt x="428416" y="20016"/>
                    </a:lnTo>
                    <a:lnTo>
                      <a:pt x="431241" y="20201"/>
                    </a:lnTo>
                    <a:lnTo>
                      <a:pt x="434019" y="20399"/>
                    </a:lnTo>
                    <a:lnTo>
                      <a:pt x="433704" y="21206"/>
                    </a:lnTo>
                    <a:lnTo>
                      <a:pt x="433909" y="21234"/>
                    </a:lnTo>
                    <a:lnTo>
                      <a:pt x="435996" y="21473"/>
                    </a:lnTo>
                    <a:lnTo>
                      <a:pt x="438965" y="21815"/>
                    </a:lnTo>
                    <a:lnTo>
                      <a:pt x="441468" y="22096"/>
                    </a:lnTo>
                    <a:lnTo>
                      <a:pt x="444000" y="22390"/>
                    </a:lnTo>
                    <a:lnTo>
                      <a:pt x="445669" y="22698"/>
                    </a:lnTo>
                    <a:lnTo>
                      <a:pt x="444827" y="26125"/>
                    </a:lnTo>
                    <a:lnTo>
                      <a:pt x="441332" y="29689"/>
                    </a:lnTo>
                    <a:lnTo>
                      <a:pt x="439820" y="37563"/>
                    </a:lnTo>
                    <a:lnTo>
                      <a:pt x="441927" y="42166"/>
                    </a:lnTo>
                    <a:lnTo>
                      <a:pt x="446086" y="48501"/>
                    </a:lnTo>
                    <a:lnTo>
                      <a:pt x="453009" y="50204"/>
                    </a:lnTo>
                    <a:lnTo>
                      <a:pt x="463112" y="49062"/>
                    </a:lnTo>
                    <a:lnTo>
                      <a:pt x="466068" y="48214"/>
                    </a:lnTo>
                    <a:lnTo>
                      <a:pt x="466020" y="48303"/>
                    </a:lnTo>
                    <a:lnTo>
                      <a:pt x="466095" y="49329"/>
                    </a:lnTo>
                    <a:lnTo>
                      <a:pt x="465787" y="49726"/>
                    </a:lnTo>
                    <a:lnTo>
                      <a:pt x="465418" y="50396"/>
                    </a:lnTo>
                    <a:lnTo>
                      <a:pt x="464679" y="52400"/>
                    </a:lnTo>
                    <a:lnTo>
                      <a:pt x="463277" y="53399"/>
                    </a:lnTo>
                    <a:lnTo>
                      <a:pt x="462134" y="54452"/>
                    </a:lnTo>
                    <a:lnTo>
                      <a:pt x="462004" y="56806"/>
                    </a:lnTo>
                    <a:lnTo>
                      <a:pt x="461799" y="58735"/>
                    </a:lnTo>
                    <a:lnTo>
                      <a:pt x="461628" y="60664"/>
                    </a:lnTo>
                    <a:lnTo>
                      <a:pt x="461443" y="62743"/>
                    </a:lnTo>
                    <a:lnTo>
                      <a:pt x="464597" y="63311"/>
                    </a:lnTo>
                    <a:lnTo>
                      <a:pt x="464570" y="63776"/>
                    </a:lnTo>
                    <a:lnTo>
                      <a:pt x="469967" y="64796"/>
                    </a:lnTo>
                    <a:lnTo>
                      <a:pt x="469461" y="66253"/>
                    </a:lnTo>
                    <a:lnTo>
                      <a:pt x="468667" y="68503"/>
                    </a:lnTo>
                    <a:lnTo>
                      <a:pt x="467894" y="70604"/>
                    </a:lnTo>
                    <a:lnTo>
                      <a:pt x="465780" y="75720"/>
                    </a:lnTo>
                    <a:lnTo>
                      <a:pt x="465206" y="77034"/>
                    </a:lnTo>
                    <a:lnTo>
                      <a:pt x="465014" y="77000"/>
                    </a:lnTo>
                    <a:lnTo>
                      <a:pt x="464180" y="79250"/>
                    </a:lnTo>
                    <a:lnTo>
                      <a:pt x="463803" y="80310"/>
                    </a:lnTo>
                    <a:lnTo>
                      <a:pt x="463359" y="81515"/>
                    </a:lnTo>
                    <a:lnTo>
                      <a:pt x="462627" y="83963"/>
                    </a:lnTo>
                    <a:lnTo>
                      <a:pt x="462039" y="85776"/>
                    </a:lnTo>
                    <a:lnTo>
                      <a:pt x="461785" y="86631"/>
                    </a:lnTo>
                    <a:lnTo>
                      <a:pt x="461485" y="87603"/>
                    </a:lnTo>
                    <a:lnTo>
                      <a:pt x="460705" y="89847"/>
                    </a:lnTo>
                    <a:lnTo>
                      <a:pt x="460144" y="91201"/>
                    </a:lnTo>
                    <a:lnTo>
                      <a:pt x="460075" y="91358"/>
                    </a:lnTo>
                    <a:lnTo>
                      <a:pt x="459918" y="92090"/>
                    </a:lnTo>
                    <a:lnTo>
                      <a:pt x="461019" y="91960"/>
                    </a:lnTo>
                    <a:lnTo>
                      <a:pt x="465021" y="91666"/>
                    </a:lnTo>
                    <a:lnTo>
                      <a:pt x="467983" y="91406"/>
                    </a:lnTo>
                    <a:lnTo>
                      <a:pt x="470090" y="91221"/>
                    </a:lnTo>
                    <a:lnTo>
                      <a:pt x="470001" y="89648"/>
                    </a:lnTo>
                    <a:lnTo>
                      <a:pt x="473483" y="89039"/>
                    </a:lnTo>
                    <a:lnTo>
                      <a:pt x="475180" y="88711"/>
                    </a:lnTo>
                    <a:lnTo>
                      <a:pt x="479195" y="87904"/>
                    </a:lnTo>
                    <a:lnTo>
                      <a:pt x="479496" y="90257"/>
                    </a:lnTo>
                    <a:lnTo>
                      <a:pt x="479948" y="91995"/>
                    </a:lnTo>
                    <a:lnTo>
                      <a:pt x="478607" y="92473"/>
                    </a:lnTo>
                    <a:lnTo>
                      <a:pt x="479428" y="95675"/>
                    </a:lnTo>
                    <a:lnTo>
                      <a:pt x="479038" y="95832"/>
                    </a:lnTo>
                    <a:lnTo>
                      <a:pt x="479633" y="97823"/>
                    </a:lnTo>
                    <a:lnTo>
                      <a:pt x="480125" y="99485"/>
                    </a:lnTo>
                    <a:lnTo>
                      <a:pt x="480379" y="102434"/>
                    </a:lnTo>
                    <a:lnTo>
                      <a:pt x="480392" y="102536"/>
                    </a:lnTo>
                    <a:lnTo>
                      <a:pt x="480625" y="103897"/>
                    </a:lnTo>
                    <a:lnTo>
                      <a:pt x="480666" y="104151"/>
                    </a:lnTo>
                    <a:lnTo>
                      <a:pt x="480953" y="105656"/>
                    </a:lnTo>
                    <a:lnTo>
                      <a:pt x="481261" y="106825"/>
                    </a:lnTo>
                    <a:lnTo>
                      <a:pt x="481740" y="108652"/>
                    </a:lnTo>
                    <a:lnTo>
                      <a:pt x="481822" y="108919"/>
                    </a:lnTo>
                    <a:lnTo>
                      <a:pt x="482766" y="111846"/>
                    </a:lnTo>
                    <a:lnTo>
                      <a:pt x="482848" y="112113"/>
                    </a:lnTo>
                    <a:lnTo>
                      <a:pt x="483765" y="115376"/>
                    </a:lnTo>
                    <a:lnTo>
                      <a:pt x="483840" y="115794"/>
                    </a:lnTo>
                    <a:lnTo>
                      <a:pt x="484203" y="117771"/>
                    </a:lnTo>
                    <a:lnTo>
                      <a:pt x="484251" y="118044"/>
                    </a:lnTo>
                    <a:lnTo>
                      <a:pt x="484285" y="118161"/>
                    </a:lnTo>
                    <a:lnTo>
                      <a:pt x="484422" y="118995"/>
                    </a:lnTo>
                    <a:lnTo>
                      <a:pt x="484805" y="121998"/>
                    </a:lnTo>
                    <a:lnTo>
                      <a:pt x="485448" y="128640"/>
                    </a:lnTo>
                    <a:lnTo>
                      <a:pt x="485831" y="131993"/>
                    </a:lnTo>
                    <a:lnTo>
                      <a:pt x="486207" y="135331"/>
                    </a:lnTo>
                    <a:lnTo>
                      <a:pt x="486700" y="138696"/>
                    </a:lnTo>
                    <a:lnTo>
                      <a:pt x="486775" y="139093"/>
                    </a:lnTo>
                    <a:lnTo>
                      <a:pt x="487110" y="142042"/>
                    </a:lnTo>
                    <a:lnTo>
                      <a:pt x="487308" y="143690"/>
                    </a:lnTo>
                    <a:lnTo>
                      <a:pt x="487767" y="146071"/>
                    </a:lnTo>
                    <a:lnTo>
                      <a:pt x="488581" y="146078"/>
                    </a:lnTo>
                    <a:lnTo>
                      <a:pt x="489265" y="145770"/>
                    </a:lnTo>
                    <a:lnTo>
                      <a:pt x="489573" y="146502"/>
                    </a:lnTo>
                    <a:lnTo>
                      <a:pt x="491132" y="145722"/>
                    </a:lnTo>
                    <a:lnTo>
                      <a:pt x="493164" y="145086"/>
                    </a:lnTo>
                    <a:lnTo>
                      <a:pt x="494560" y="144696"/>
                    </a:lnTo>
                    <a:lnTo>
                      <a:pt x="495982" y="144456"/>
                    </a:lnTo>
                    <a:lnTo>
                      <a:pt x="497392" y="144320"/>
                    </a:lnTo>
                    <a:lnTo>
                      <a:pt x="498828" y="144148"/>
                    </a:lnTo>
                    <a:lnTo>
                      <a:pt x="498828" y="144155"/>
                    </a:lnTo>
                    <a:lnTo>
                      <a:pt x="501455" y="147706"/>
                    </a:lnTo>
                    <a:lnTo>
                      <a:pt x="504615" y="152994"/>
                    </a:lnTo>
                    <a:lnTo>
                      <a:pt x="505368" y="154115"/>
                    </a:lnTo>
                    <a:lnTo>
                      <a:pt x="506497" y="155203"/>
                    </a:lnTo>
                    <a:lnTo>
                      <a:pt x="508043" y="153801"/>
                    </a:lnTo>
                    <a:lnTo>
                      <a:pt x="509438" y="155039"/>
                    </a:lnTo>
                    <a:lnTo>
                      <a:pt x="510300" y="155928"/>
                    </a:lnTo>
                    <a:lnTo>
                      <a:pt x="510909" y="156818"/>
                    </a:lnTo>
                    <a:lnTo>
                      <a:pt x="510519" y="157043"/>
                    </a:lnTo>
                    <a:lnTo>
                      <a:pt x="511661" y="158979"/>
                    </a:lnTo>
                    <a:lnTo>
                      <a:pt x="513084" y="161237"/>
                    </a:lnTo>
                    <a:lnTo>
                      <a:pt x="514022" y="162666"/>
                    </a:lnTo>
                    <a:lnTo>
                      <a:pt x="514719" y="163604"/>
                    </a:lnTo>
                    <a:lnTo>
                      <a:pt x="515499" y="164596"/>
                    </a:lnTo>
                    <a:lnTo>
                      <a:pt x="516840" y="166347"/>
                    </a:lnTo>
                    <a:lnTo>
                      <a:pt x="518016" y="167907"/>
                    </a:lnTo>
                    <a:lnTo>
                      <a:pt x="518188" y="168139"/>
                    </a:lnTo>
                    <a:lnTo>
                      <a:pt x="520322" y="170745"/>
                    </a:lnTo>
                    <a:lnTo>
                      <a:pt x="521765" y="172640"/>
                    </a:lnTo>
                    <a:lnTo>
                      <a:pt x="522935" y="174241"/>
                    </a:lnTo>
                    <a:lnTo>
                      <a:pt x="524132" y="175842"/>
                    </a:lnTo>
                    <a:lnTo>
                      <a:pt x="525671" y="178181"/>
                    </a:lnTo>
                    <a:lnTo>
                      <a:pt x="525842" y="178441"/>
                    </a:lnTo>
                    <a:lnTo>
                      <a:pt x="525938" y="178592"/>
                    </a:lnTo>
                    <a:lnTo>
                      <a:pt x="526048" y="178770"/>
                    </a:lnTo>
                    <a:lnTo>
                      <a:pt x="530378" y="179967"/>
                    </a:lnTo>
                    <a:lnTo>
                      <a:pt x="531103" y="180158"/>
                    </a:lnTo>
                    <a:lnTo>
                      <a:pt x="532088" y="180295"/>
                    </a:lnTo>
                    <a:lnTo>
                      <a:pt x="532587" y="180329"/>
                    </a:lnTo>
                    <a:lnTo>
                      <a:pt x="533053" y="180343"/>
                    </a:lnTo>
                    <a:lnTo>
                      <a:pt x="533552" y="180329"/>
                    </a:lnTo>
                    <a:lnTo>
                      <a:pt x="534421" y="180227"/>
                    </a:lnTo>
                    <a:lnTo>
                      <a:pt x="534468" y="180514"/>
                    </a:lnTo>
                    <a:lnTo>
                      <a:pt x="534722" y="181834"/>
                    </a:lnTo>
                    <a:lnTo>
                      <a:pt x="535351" y="184228"/>
                    </a:lnTo>
                    <a:lnTo>
                      <a:pt x="535460" y="184577"/>
                    </a:lnTo>
                    <a:lnTo>
                      <a:pt x="536630" y="188278"/>
                    </a:lnTo>
                    <a:lnTo>
                      <a:pt x="537130" y="190173"/>
                    </a:lnTo>
                    <a:lnTo>
                      <a:pt x="537335" y="191124"/>
                    </a:lnTo>
                    <a:lnTo>
                      <a:pt x="537800" y="193997"/>
                    </a:lnTo>
                    <a:lnTo>
                      <a:pt x="538122" y="197199"/>
                    </a:lnTo>
                    <a:lnTo>
                      <a:pt x="538333" y="199901"/>
                    </a:lnTo>
                    <a:lnTo>
                      <a:pt x="538710" y="201987"/>
                    </a:lnTo>
                    <a:lnTo>
                      <a:pt x="539237" y="204730"/>
                    </a:lnTo>
                    <a:lnTo>
                      <a:pt x="539408" y="205284"/>
                    </a:lnTo>
                    <a:lnTo>
                      <a:pt x="534174" y="206919"/>
                    </a:lnTo>
                    <a:lnTo>
                      <a:pt x="535064" y="209662"/>
                    </a:lnTo>
                    <a:lnTo>
                      <a:pt x="534366" y="209881"/>
                    </a:lnTo>
                    <a:lnTo>
                      <a:pt x="534277" y="209649"/>
                    </a:lnTo>
                    <a:lnTo>
                      <a:pt x="529591" y="211126"/>
                    </a:lnTo>
                    <a:lnTo>
                      <a:pt x="530679" y="214704"/>
                    </a:lnTo>
                    <a:lnTo>
                      <a:pt x="531862" y="217577"/>
                    </a:lnTo>
                    <a:lnTo>
                      <a:pt x="532731" y="219718"/>
                    </a:lnTo>
                    <a:lnTo>
                      <a:pt x="533531" y="222119"/>
                    </a:lnTo>
                    <a:lnTo>
                      <a:pt x="533552" y="222202"/>
                    </a:lnTo>
                    <a:lnTo>
                      <a:pt x="533566" y="222297"/>
                    </a:lnTo>
                    <a:lnTo>
                      <a:pt x="534434" y="222031"/>
                    </a:lnTo>
                    <a:lnTo>
                      <a:pt x="537164" y="221189"/>
                    </a:lnTo>
                    <a:lnTo>
                      <a:pt x="539969" y="220484"/>
                    </a:lnTo>
                    <a:lnTo>
                      <a:pt x="542712" y="220040"/>
                    </a:lnTo>
                    <a:lnTo>
                      <a:pt x="545448" y="219568"/>
                    </a:lnTo>
                    <a:lnTo>
                      <a:pt x="548342" y="219212"/>
                    </a:lnTo>
                    <a:lnTo>
                      <a:pt x="550784" y="218850"/>
                    </a:lnTo>
                    <a:lnTo>
                      <a:pt x="553862" y="217995"/>
                    </a:lnTo>
                    <a:lnTo>
                      <a:pt x="557105" y="217201"/>
                    </a:lnTo>
                    <a:lnTo>
                      <a:pt x="564452" y="215976"/>
                    </a:lnTo>
                    <a:lnTo>
                      <a:pt x="565649" y="215751"/>
                    </a:lnTo>
                    <a:lnTo>
                      <a:pt x="565211" y="212488"/>
                    </a:lnTo>
                    <a:lnTo>
                      <a:pt x="564889" y="209956"/>
                    </a:lnTo>
                    <a:lnTo>
                      <a:pt x="564664" y="207788"/>
                    </a:lnTo>
                    <a:lnTo>
                      <a:pt x="564404" y="205496"/>
                    </a:lnTo>
                    <a:lnTo>
                      <a:pt x="575376" y="203246"/>
                    </a:lnTo>
                    <a:lnTo>
                      <a:pt x="576717" y="202986"/>
                    </a:lnTo>
                    <a:lnTo>
                      <a:pt x="578126" y="202699"/>
                    </a:lnTo>
                    <a:lnTo>
                      <a:pt x="583845" y="201522"/>
                    </a:lnTo>
                    <a:lnTo>
                      <a:pt x="584057" y="201467"/>
                    </a:lnTo>
                    <a:lnTo>
                      <a:pt x="583175" y="199244"/>
                    </a:lnTo>
                    <a:lnTo>
                      <a:pt x="583072" y="198998"/>
                    </a:lnTo>
                    <a:lnTo>
                      <a:pt x="582812" y="198423"/>
                    </a:lnTo>
                    <a:lnTo>
                      <a:pt x="582381" y="197643"/>
                    </a:lnTo>
                    <a:lnTo>
                      <a:pt x="582026" y="197199"/>
                    </a:lnTo>
                    <a:lnTo>
                      <a:pt x="581629" y="196768"/>
                    </a:lnTo>
                    <a:lnTo>
                      <a:pt x="581082" y="196275"/>
                    </a:lnTo>
                    <a:lnTo>
                      <a:pt x="580719" y="196029"/>
                    </a:lnTo>
                    <a:lnTo>
                      <a:pt x="580295" y="195735"/>
                    </a:lnTo>
                    <a:lnTo>
                      <a:pt x="579816" y="195495"/>
                    </a:lnTo>
                    <a:lnTo>
                      <a:pt x="579269" y="195263"/>
                    </a:lnTo>
                    <a:lnTo>
                      <a:pt x="578373" y="194921"/>
                    </a:lnTo>
                    <a:lnTo>
                      <a:pt x="577326" y="194531"/>
                    </a:lnTo>
                    <a:lnTo>
                      <a:pt x="576854" y="194346"/>
                    </a:lnTo>
                    <a:lnTo>
                      <a:pt x="575718" y="193901"/>
                    </a:lnTo>
                    <a:lnTo>
                      <a:pt x="574938" y="193587"/>
                    </a:lnTo>
                    <a:lnTo>
                      <a:pt x="574234" y="193272"/>
                    </a:lnTo>
                    <a:lnTo>
                      <a:pt x="574343" y="193087"/>
                    </a:lnTo>
                    <a:lnTo>
                      <a:pt x="574569" y="193039"/>
                    </a:lnTo>
                    <a:lnTo>
                      <a:pt x="574891" y="193005"/>
                    </a:lnTo>
                    <a:lnTo>
                      <a:pt x="576197" y="192916"/>
                    </a:lnTo>
                    <a:lnTo>
                      <a:pt x="578414" y="192520"/>
                    </a:lnTo>
                    <a:lnTo>
                      <a:pt x="578715" y="192478"/>
                    </a:lnTo>
                    <a:lnTo>
                      <a:pt x="579159" y="192848"/>
                    </a:lnTo>
                    <a:lnTo>
                      <a:pt x="580090" y="193279"/>
                    </a:lnTo>
                    <a:lnTo>
                      <a:pt x="582655" y="193778"/>
                    </a:lnTo>
                    <a:lnTo>
                      <a:pt x="585384" y="194373"/>
                    </a:lnTo>
                    <a:lnTo>
                      <a:pt x="588264" y="194510"/>
                    </a:lnTo>
                    <a:lnTo>
                      <a:pt x="589940" y="194428"/>
                    </a:lnTo>
                    <a:lnTo>
                      <a:pt x="591165" y="194291"/>
                    </a:lnTo>
                    <a:lnTo>
                      <a:pt x="591979" y="195126"/>
                    </a:lnTo>
                    <a:lnTo>
                      <a:pt x="593675" y="194982"/>
                    </a:lnTo>
                    <a:lnTo>
                      <a:pt x="596480" y="194366"/>
                    </a:lnTo>
                    <a:lnTo>
                      <a:pt x="599866" y="194182"/>
                    </a:lnTo>
                    <a:lnTo>
                      <a:pt x="601843" y="194134"/>
                    </a:lnTo>
                    <a:lnTo>
                      <a:pt x="603389" y="194100"/>
                    </a:lnTo>
                    <a:lnTo>
                      <a:pt x="609183" y="194195"/>
                    </a:lnTo>
                    <a:lnTo>
                      <a:pt x="612310" y="194038"/>
                    </a:lnTo>
                    <a:lnTo>
                      <a:pt x="615470" y="193799"/>
                    </a:lnTo>
                    <a:lnTo>
                      <a:pt x="616907" y="193682"/>
                    </a:lnTo>
                    <a:lnTo>
                      <a:pt x="623795" y="193402"/>
                    </a:lnTo>
                    <a:lnTo>
                      <a:pt x="624062" y="192622"/>
                    </a:lnTo>
                    <a:lnTo>
                      <a:pt x="624459" y="191425"/>
                    </a:lnTo>
                    <a:lnTo>
                      <a:pt x="624924" y="190023"/>
                    </a:lnTo>
                    <a:lnTo>
                      <a:pt x="625026" y="189722"/>
                    </a:lnTo>
                    <a:lnTo>
                      <a:pt x="626443" y="189906"/>
                    </a:lnTo>
                    <a:lnTo>
                      <a:pt x="629042" y="190221"/>
                    </a:lnTo>
                    <a:lnTo>
                      <a:pt x="631170" y="190481"/>
                    </a:lnTo>
                    <a:lnTo>
                      <a:pt x="631142" y="190693"/>
                    </a:lnTo>
                    <a:lnTo>
                      <a:pt x="630821" y="193224"/>
                    </a:lnTo>
                    <a:lnTo>
                      <a:pt x="630465" y="196022"/>
                    </a:lnTo>
                    <a:lnTo>
                      <a:pt x="629767" y="201570"/>
                    </a:lnTo>
                    <a:lnTo>
                      <a:pt x="629412" y="204354"/>
                    </a:lnTo>
                    <a:lnTo>
                      <a:pt x="629329" y="205004"/>
                    </a:lnTo>
                    <a:lnTo>
                      <a:pt x="629049" y="207145"/>
                    </a:lnTo>
                    <a:lnTo>
                      <a:pt x="628317" y="212720"/>
                    </a:lnTo>
                    <a:lnTo>
                      <a:pt x="627968" y="215511"/>
                    </a:lnTo>
                    <a:lnTo>
                      <a:pt x="627578" y="218603"/>
                    </a:lnTo>
                    <a:lnTo>
                      <a:pt x="626169" y="218768"/>
                    </a:lnTo>
                    <a:lnTo>
                      <a:pt x="623864" y="219048"/>
                    </a:lnTo>
                    <a:lnTo>
                      <a:pt x="621818" y="218925"/>
                    </a:lnTo>
                    <a:lnTo>
                      <a:pt x="621538" y="218904"/>
                    </a:lnTo>
                    <a:lnTo>
                      <a:pt x="621291" y="218884"/>
                    </a:lnTo>
                    <a:lnTo>
                      <a:pt x="619410" y="218610"/>
                    </a:lnTo>
                    <a:lnTo>
                      <a:pt x="616633" y="218207"/>
                    </a:lnTo>
                    <a:lnTo>
                      <a:pt x="614724" y="217297"/>
                    </a:lnTo>
                    <a:lnTo>
                      <a:pt x="614587" y="217577"/>
                    </a:lnTo>
                    <a:lnTo>
                      <a:pt x="614334" y="217509"/>
                    </a:lnTo>
                    <a:lnTo>
                      <a:pt x="614061" y="217522"/>
                    </a:lnTo>
                    <a:lnTo>
                      <a:pt x="613705" y="217625"/>
                    </a:lnTo>
                    <a:lnTo>
                      <a:pt x="613568" y="217721"/>
                    </a:lnTo>
                    <a:lnTo>
                      <a:pt x="613425" y="217844"/>
                    </a:lnTo>
                    <a:lnTo>
                      <a:pt x="613322" y="217899"/>
                    </a:lnTo>
                    <a:lnTo>
                      <a:pt x="613144" y="218008"/>
                    </a:lnTo>
                    <a:lnTo>
                      <a:pt x="612898" y="218138"/>
                    </a:lnTo>
                    <a:lnTo>
                      <a:pt x="612994" y="226087"/>
                    </a:lnTo>
                    <a:lnTo>
                      <a:pt x="613028" y="228208"/>
                    </a:lnTo>
                    <a:lnTo>
                      <a:pt x="613035" y="228741"/>
                    </a:lnTo>
                    <a:lnTo>
                      <a:pt x="613048" y="229637"/>
                    </a:lnTo>
                    <a:lnTo>
                      <a:pt x="613103" y="233427"/>
                    </a:lnTo>
                    <a:lnTo>
                      <a:pt x="613151" y="236745"/>
                    </a:lnTo>
                    <a:lnTo>
                      <a:pt x="612741" y="236902"/>
                    </a:lnTo>
                    <a:lnTo>
                      <a:pt x="612686" y="237258"/>
                    </a:lnTo>
                    <a:lnTo>
                      <a:pt x="612768" y="240035"/>
                    </a:lnTo>
                    <a:lnTo>
                      <a:pt x="613035" y="240179"/>
                    </a:lnTo>
                    <a:lnTo>
                      <a:pt x="614355" y="240548"/>
                    </a:lnTo>
                    <a:lnTo>
                      <a:pt x="615039" y="240726"/>
                    </a:lnTo>
                    <a:lnTo>
                      <a:pt x="615887" y="240781"/>
                    </a:lnTo>
                    <a:lnTo>
                      <a:pt x="616920" y="240480"/>
                    </a:lnTo>
                    <a:lnTo>
                      <a:pt x="617522" y="240070"/>
                    </a:lnTo>
                    <a:lnTo>
                      <a:pt x="618432" y="239338"/>
                    </a:lnTo>
                    <a:lnTo>
                      <a:pt x="618904" y="239146"/>
                    </a:lnTo>
                    <a:lnTo>
                      <a:pt x="618979" y="239119"/>
                    </a:lnTo>
                    <a:lnTo>
                      <a:pt x="619636" y="240418"/>
                    </a:lnTo>
                    <a:lnTo>
                      <a:pt x="620231" y="241609"/>
                    </a:lnTo>
                    <a:lnTo>
                      <a:pt x="620895" y="243141"/>
                    </a:lnTo>
                    <a:lnTo>
                      <a:pt x="621038" y="243497"/>
                    </a:lnTo>
                    <a:lnTo>
                      <a:pt x="621161" y="243846"/>
                    </a:lnTo>
                    <a:lnTo>
                      <a:pt x="621182" y="243907"/>
                    </a:lnTo>
                    <a:lnTo>
                      <a:pt x="621955" y="246028"/>
                    </a:lnTo>
                    <a:lnTo>
                      <a:pt x="622646" y="245966"/>
                    </a:lnTo>
                    <a:lnTo>
                      <a:pt x="622701" y="246158"/>
                    </a:lnTo>
                    <a:lnTo>
                      <a:pt x="623180" y="247895"/>
                    </a:lnTo>
                    <a:lnTo>
                      <a:pt x="623693" y="249804"/>
                    </a:lnTo>
                    <a:lnTo>
                      <a:pt x="624493" y="252657"/>
                    </a:lnTo>
                    <a:lnTo>
                      <a:pt x="624739" y="253491"/>
                    </a:lnTo>
                    <a:lnTo>
                      <a:pt x="625136" y="254483"/>
                    </a:lnTo>
                    <a:lnTo>
                      <a:pt x="625553" y="255345"/>
                    </a:lnTo>
                    <a:lnTo>
                      <a:pt x="625806" y="255872"/>
                    </a:lnTo>
                    <a:lnTo>
                      <a:pt x="628057" y="259025"/>
                    </a:lnTo>
                    <a:lnTo>
                      <a:pt x="628878" y="260647"/>
                    </a:lnTo>
                    <a:lnTo>
                      <a:pt x="630102" y="263171"/>
                    </a:lnTo>
                    <a:lnTo>
                      <a:pt x="631553" y="266721"/>
                    </a:lnTo>
                    <a:lnTo>
                      <a:pt x="632462" y="268753"/>
                    </a:lnTo>
                    <a:lnTo>
                      <a:pt x="633365" y="270778"/>
                    </a:lnTo>
                    <a:lnTo>
                      <a:pt x="634029" y="272290"/>
                    </a:lnTo>
                    <a:lnTo>
                      <a:pt x="635253" y="275074"/>
                    </a:lnTo>
                    <a:lnTo>
                      <a:pt x="636327" y="277550"/>
                    </a:lnTo>
                    <a:lnTo>
                      <a:pt x="636540" y="278043"/>
                    </a:lnTo>
                    <a:lnTo>
                      <a:pt x="636608" y="278207"/>
                    </a:lnTo>
                    <a:lnTo>
                      <a:pt x="636628" y="278262"/>
                    </a:lnTo>
                    <a:lnTo>
                      <a:pt x="636642" y="278303"/>
                    </a:lnTo>
                    <a:lnTo>
                      <a:pt x="636799" y="278925"/>
                    </a:lnTo>
                    <a:lnTo>
                      <a:pt x="636868" y="279240"/>
                    </a:lnTo>
                    <a:lnTo>
                      <a:pt x="636998" y="279698"/>
                    </a:lnTo>
                    <a:lnTo>
                      <a:pt x="637101" y="280061"/>
                    </a:lnTo>
                    <a:lnTo>
                      <a:pt x="637415" y="281032"/>
                    </a:lnTo>
                    <a:lnTo>
                      <a:pt x="637442" y="281107"/>
                    </a:lnTo>
                    <a:lnTo>
                      <a:pt x="629911" y="282927"/>
                    </a:lnTo>
                    <a:lnTo>
                      <a:pt x="631635" y="289303"/>
                    </a:lnTo>
                    <a:lnTo>
                      <a:pt x="626538" y="290527"/>
                    </a:lnTo>
                    <a:lnTo>
                      <a:pt x="626791" y="290732"/>
                    </a:lnTo>
                    <a:lnTo>
                      <a:pt x="627038" y="290979"/>
                    </a:lnTo>
                    <a:lnTo>
                      <a:pt x="627229" y="291232"/>
                    </a:lnTo>
                    <a:lnTo>
                      <a:pt x="627407" y="291498"/>
                    </a:lnTo>
                    <a:lnTo>
                      <a:pt x="627523" y="291799"/>
                    </a:lnTo>
                    <a:lnTo>
                      <a:pt x="627612" y="292107"/>
                    </a:lnTo>
                    <a:lnTo>
                      <a:pt x="627872" y="293715"/>
                    </a:lnTo>
                    <a:lnTo>
                      <a:pt x="628009" y="294242"/>
                    </a:lnTo>
                    <a:lnTo>
                      <a:pt x="628105" y="294495"/>
                    </a:lnTo>
                    <a:lnTo>
                      <a:pt x="628235" y="294734"/>
                    </a:lnTo>
                    <a:lnTo>
                      <a:pt x="628385" y="294987"/>
                    </a:lnTo>
                    <a:lnTo>
                      <a:pt x="621633" y="296615"/>
                    </a:lnTo>
                    <a:lnTo>
                      <a:pt x="622844" y="301849"/>
                    </a:lnTo>
                    <a:lnTo>
                      <a:pt x="623371" y="303155"/>
                    </a:lnTo>
                    <a:lnTo>
                      <a:pt x="623207" y="303223"/>
                    </a:lnTo>
                    <a:lnTo>
                      <a:pt x="623323" y="303470"/>
                    </a:lnTo>
                    <a:lnTo>
                      <a:pt x="617112" y="305187"/>
                    </a:lnTo>
                    <a:lnTo>
                      <a:pt x="617290" y="306008"/>
                    </a:lnTo>
                    <a:lnTo>
                      <a:pt x="617789" y="307766"/>
                    </a:lnTo>
                    <a:lnTo>
                      <a:pt x="616154" y="308464"/>
                    </a:lnTo>
                    <a:lnTo>
                      <a:pt x="612829" y="309756"/>
                    </a:lnTo>
                    <a:lnTo>
                      <a:pt x="611769" y="310167"/>
                    </a:lnTo>
                    <a:lnTo>
                      <a:pt x="610066" y="310899"/>
                    </a:lnTo>
                    <a:lnTo>
                      <a:pt x="607384" y="312110"/>
                    </a:lnTo>
                    <a:lnTo>
                      <a:pt x="605414" y="308730"/>
                    </a:lnTo>
                    <a:lnTo>
                      <a:pt x="603594" y="309305"/>
                    </a:lnTo>
                    <a:lnTo>
                      <a:pt x="603164" y="308094"/>
                    </a:lnTo>
                    <a:lnTo>
                      <a:pt x="601453" y="308744"/>
                    </a:lnTo>
                    <a:lnTo>
                      <a:pt x="597677" y="309647"/>
                    </a:lnTo>
                    <a:lnTo>
                      <a:pt x="599196" y="314805"/>
                    </a:lnTo>
                    <a:lnTo>
                      <a:pt x="600735" y="319464"/>
                    </a:lnTo>
                    <a:lnTo>
                      <a:pt x="600653" y="319464"/>
                    </a:lnTo>
                    <a:lnTo>
                      <a:pt x="598265" y="319874"/>
                    </a:lnTo>
                    <a:lnTo>
                      <a:pt x="594955" y="320469"/>
                    </a:lnTo>
                    <a:lnTo>
                      <a:pt x="591644" y="321078"/>
                    </a:lnTo>
                    <a:lnTo>
                      <a:pt x="591548" y="321146"/>
                    </a:lnTo>
                    <a:lnTo>
                      <a:pt x="590809" y="321598"/>
                    </a:lnTo>
                    <a:lnTo>
                      <a:pt x="589708" y="322104"/>
                    </a:lnTo>
                    <a:lnTo>
                      <a:pt x="587840" y="323992"/>
                    </a:lnTo>
                    <a:lnTo>
                      <a:pt x="586458" y="325093"/>
                    </a:lnTo>
                    <a:lnTo>
                      <a:pt x="586410" y="325045"/>
                    </a:lnTo>
                    <a:lnTo>
                      <a:pt x="585405" y="324396"/>
                    </a:lnTo>
                    <a:lnTo>
                      <a:pt x="584543" y="324676"/>
                    </a:lnTo>
                    <a:lnTo>
                      <a:pt x="583715" y="324943"/>
                    </a:lnTo>
                    <a:lnTo>
                      <a:pt x="582498" y="325572"/>
                    </a:lnTo>
                    <a:lnTo>
                      <a:pt x="580083" y="326995"/>
                    </a:lnTo>
                    <a:lnTo>
                      <a:pt x="578537" y="327898"/>
                    </a:lnTo>
                    <a:lnTo>
                      <a:pt x="576950" y="328726"/>
                    </a:lnTo>
                    <a:lnTo>
                      <a:pt x="576013" y="326735"/>
                    </a:lnTo>
                    <a:lnTo>
                      <a:pt x="572572" y="328322"/>
                    </a:lnTo>
                    <a:lnTo>
                      <a:pt x="570820" y="329068"/>
                    </a:lnTo>
                    <a:lnTo>
                      <a:pt x="568624" y="329971"/>
                    </a:lnTo>
                    <a:lnTo>
                      <a:pt x="567455" y="330422"/>
                    </a:lnTo>
                    <a:lnTo>
                      <a:pt x="565088" y="331195"/>
                    </a:lnTo>
                    <a:lnTo>
                      <a:pt x="563610" y="331695"/>
                    </a:lnTo>
                    <a:lnTo>
                      <a:pt x="561264" y="332495"/>
                    </a:lnTo>
                    <a:lnTo>
                      <a:pt x="561072" y="332563"/>
                    </a:lnTo>
                    <a:lnTo>
                      <a:pt x="560026" y="333152"/>
                    </a:lnTo>
                    <a:lnTo>
                      <a:pt x="559157" y="333644"/>
                    </a:lnTo>
                    <a:lnTo>
                      <a:pt x="557139" y="334930"/>
                    </a:lnTo>
                    <a:lnTo>
                      <a:pt x="558801" y="336210"/>
                    </a:lnTo>
                    <a:lnTo>
                      <a:pt x="560600" y="337893"/>
                    </a:lnTo>
                    <a:lnTo>
                      <a:pt x="562174" y="341114"/>
                    </a:lnTo>
                    <a:lnTo>
                      <a:pt x="560183" y="342175"/>
                    </a:lnTo>
                    <a:lnTo>
                      <a:pt x="561989" y="345540"/>
                    </a:lnTo>
                    <a:lnTo>
                      <a:pt x="559287" y="347004"/>
                    </a:lnTo>
                    <a:lnTo>
                      <a:pt x="559355" y="347175"/>
                    </a:lnTo>
                    <a:lnTo>
                      <a:pt x="561079" y="351752"/>
                    </a:lnTo>
                    <a:lnTo>
                      <a:pt x="563986" y="359968"/>
                    </a:lnTo>
                    <a:lnTo>
                      <a:pt x="563172" y="360152"/>
                    </a:lnTo>
                    <a:lnTo>
                      <a:pt x="563193" y="360316"/>
                    </a:lnTo>
                    <a:lnTo>
                      <a:pt x="563254" y="360700"/>
                    </a:lnTo>
                    <a:lnTo>
                      <a:pt x="563569" y="362765"/>
                    </a:lnTo>
                    <a:lnTo>
                      <a:pt x="563822" y="364428"/>
                    </a:lnTo>
                    <a:lnTo>
                      <a:pt x="558958" y="365577"/>
                    </a:lnTo>
                    <a:lnTo>
                      <a:pt x="558993" y="365707"/>
                    </a:lnTo>
                    <a:lnTo>
                      <a:pt x="559218" y="366672"/>
                    </a:lnTo>
                    <a:lnTo>
                      <a:pt x="559444" y="367794"/>
                    </a:lnTo>
                    <a:lnTo>
                      <a:pt x="559266" y="367834"/>
                    </a:lnTo>
                    <a:lnTo>
                      <a:pt x="559971" y="372493"/>
                    </a:lnTo>
                    <a:lnTo>
                      <a:pt x="560402" y="375660"/>
                    </a:lnTo>
                    <a:lnTo>
                      <a:pt x="560737" y="378068"/>
                    </a:lnTo>
                    <a:lnTo>
                      <a:pt x="561469" y="382508"/>
                    </a:lnTo>
                    <a:lnTo>
                      <a:pt x="561722" y="384464"/>
                    </a:lnTo>
                    <a:lnTo>
                      <a:pt x="561770" y="384847"/>
                    </a:lnTo>
                    <a:lnTo>
                      <a:pt x="561490" y="384889"/>
                    </a:lnTo>
                    <a:lnTo>
                      <a:pt x="561537" y="385292"/>
                    </a:lnTo>
                    <a:lnTo>
                      <a:pt x="560217" y="385490"/>
                    </a:lnTo>
                    <a:lnTo>
                      <a:pt x="560019" y="385525"/>
                    </a:lnTo>
                    <a:lnTo>
                      <a:pt x="560771" y="392105"/>
                    </a:lnTo>
                    <a:lnTo>
                      <a:pt x="560922" y="393932"/>
                    </a:lnTo>
                    <a:lnTo>
                      <a:pt x="561243" y="397298"/>
                    </a:lnTo>
                    <a:lnTo>
                      <a:pt x="561448" y="398816"/>
                    </a:lnTo>
                    <a:lnTo>
                      <a:pt x="561784" y="400855"/>
                    </a:lnTo>
                    <a:lnTo>
                      <a:pt x="562824" y="404850"/>
                    </a:lnTo>
                    <a:lnTo>
                      <a:pt x="563036" y="405479"/>
                    </a:lnTo>
                    <a:lnTo>
                      <a:pt x="564212" y="408975"/>
                    </a:lnTo>
                    <a:lnTo>
                      <a:pt x="564041" y="409269"/>
                    </a:lnTo>
                    <a:lnTo>
                      <a:pt x="566812" y="410439"/>
                    </a:lnTo>
                    <a:lnTo>
                      <a:pt x="568070" y="411362"/>
                    </a:lnTo>
                    <a:lnTo>
                      <a:pt x="569534" y="413202"/>
                    </a:lnTo>
                    <a:lnTo>
                      <a:pt x="571498" y="415857"/>
                    </a:lnTo>
                    <a:lnTo>
                      <a:pt x="571723" y="416260"/>
                    </a:lnTo>
                    <a:lnTo>
                      <a:pt x="572059" y="416821"/>
                    </a:lnTo>
                    <a:lnTo>
                      <a:pt x="573885" y="415474"/>
                    </a:lnTo>
                    <a:lnTo>
                      <a:pt x="574323" y="416281"/>
                    </a:lnTo>
                    <a:lnTo>
                      <a:pt x="575322" y="418641"/>
                    </a:lnTo>
                    <a:lnTo>
                      <a:pt x="575937" y="421343"/>
                    </a:lnTo>
                    <a:lnTo>
                      <a:pt x="576286" y="423518"/>
                    </a:lnTo>
                    <a:lnTo>
                      <a:pt x="576963" y="426467"/>
                    </a:lnTo>
                    <a:lnTo>
                      <a:pt x="578085" y="428710"/>
                    </a:lnTo>
                    <a:lnTo>
                      <a:pt x="579447" y="432555"/>
                    </a:lnTo>
                    <a:lnTo>
                      <a:pt x="579050" y="435161"/>
                    </a:lnTo>
                    <a:lnTo>
                      <a:pt x="581971" y="435825"/>
                    </a:lnTo>
                    <a:lnTo>
                      <a:pt x="583476" y="436057"/>
                    </a:lnTo>
                    <a:lnTo>
                      <a:pt x="585473" y="436187"/>
                    </a:lnTo>
                    <a:lnTo>
                      <a:pt x="586342" y="437720"/>
                    </a:lnTo>
                    <a:lnTo>
                      <a:pt x="586602" y="438671"/>
                    </a:lnTo>
                    <a:lnTo>
                      <a:pt x="586862" y="439293"/>
                    </a:lnTo>
                    <a:lnTo>
                      <a:pt x="587484" y="440572"/>
                    </a:lnTo>
                    <a:lnTo>
                      <a:pt x="588032" y="441646"/>
                    </a:lnTo>
                    <a:lnTo>
                      <a:pt x="588360" y="442672"/>
                    </a:lnTo>
                    <a:lnTo>
                      <a:pt x="588928" y="443651"/>
                    </a:lnTo>
                    <a:lnTo>
                      <a:pt x="589578" y="445457"/>
                    </a:lnTo>
                    <a:lnTo>
                      <a:pt x="590159" y="447502"/>
                    </a:lnTo>
                    <a:lnTo>
                      <a:pt x="590351" y="448494"/>
                    </a:lnTo>
                    <a:lnTo>
                      <a:pt x="590597" y="450272"/>
                    </a:lnTo>
                    <a:lnTo>
                      <a:pt x="590652" y="451620"/>
                    </a:lnTo>
                    <a:lnTo>
                      <a:pt x="590741" y="453474"/>
                    </a:lnTo>
                    <a:lnTo>
                      <a:pt x="590830" y="454698"/>
                    </a:lnTo>
                    <a:lnTo>
                      <a:pt x="591089" y="455335"/>
                    </a:lnTo>
                    <a:lnTo>
                      <a:pt x="592102" y="455677"/>
                    </a:lnTo>
                    <a:lnTo>
                      <a:pt x="592204" y="455752"/>
                    </a:lnTo>
                    <a:lnTo>
                      <a:pt x="592984" y="456340"/>
                    </a:lnTo>
                    <a:lnTo>
                      <a:pt x="593716" y="456764"/>
                    </a:lnTo>
                    <a:lnTo>
                      <a:pt x="594195" y="457120"/>
                    </a:lnTo>
                    <a:lnTo>
                      <a:pt x="594455" y="457312"/>
                    </a:lnTo>
                    <a:lnTo>
                      <a:pt x="595659" y="458981"/>
                    </a:lnTo>
                    <a:lnTo>
                      <a:pt x="596179" y="462025"/>
                    </a:lnTo>
                    <a:lnTo>
                      <a:pt x="596767" y="463742"/>
                    </a:lnTo>
                    <a:lnTo>
                      <a:pt x="598621" y="467915"/>
                    </a:lnTo>
                    <a:lnTo>
                      <a:pt x="598409" y="468483"/>
                    </a:lnTo>
                    <a:lnTo>
                      <a:pt x="598259" y="470466"/>
                    </a:lnTo>
                    <a:lnTo>
                      <a:pt x="598649" y="471397"/>
                    </a:lnTo>
                    <a:lnTo>
                      <a:pt x="599203" y="472697"/>
                    </a:lnTo>
                    <a:lnTo>
                      <a:pt x="599264" y="474215"/>
                    </a:lnTo>
                    <a:lnTo>
                      <a:pt x="599079" y="475919"/>
                    </a:lnTo>
                    <a:lnTo>
                      <a:pt x="598874" y="477608"/>
                    </a:lnTo>
                    <a:lnTo>
                      <a:pt x="598991" y="479462"/>
                    </a:lnTo>
                    <a:lnTo>
                      <a:pt x="599093" y="481439"/>
                    </a:lnTo>
                    <a:lnTo>
                      <a:pt x="599045" y="481925"/>
                    </a:lnTo>
                    <a:lnTo>
                      <a:pt x="599025" y="482082"/>
                    </a:lnTo>
                    <a:lnTo>
                      <a:pt x="597869" y="481453"/>
                    </a:lnTo>
                    <a:lnTo>
                      <a:pt x="596733" y="483136"/>
                    </a:lnTo>
                    <a:lnTo>
                      <a:pt x="596405" y="483471"/>
                    </a:lnTo>
                    <a:lnTo>
                      <a:pt x="595604" y="483963"/>
                    </a:lnTo>
                    <a:lnTo>
                      <a:pt x="595003" y="484298"/>
                    </a:lnTo>
                    <a:lnTo>
                      <a:pt x="593805" y="484435"/>
                    </a:lnTo>
                    <a:lnTo>
                      <a:pt x="593306" y="484278"/>
                    </a:lnTo>
                    <a:lnTo>
                      <a:pt x="592656" y="483949"/>
                    </a:lnTo>
                    <a:lnTo>
                      <a:pt x="591069" y="483341"/>
                    </a:lnTo>
                    <a:lnTo>
                      <a:pt x="588791" y="483163"/>
                    </a:lnTo>
                    <a:lnTo>
                      <a:pt x="585056" y="481774"/>
                    </a:lnTo>
                    <a:lnTo>
                      <a:pt x="584673" y="481671"/>
                    </a:lnTo>
                    <a:lnTo>
                      <a:pt x="583907" y="482917"/>
                    </a:lnTo>
                    <a:lnTo>
                      <a:pt x="582840" y="482171"/>
                    </a:lnTo>
                    <a:lnTo>
                      <a:pt x="582942" y="482048"/>
                    </a:lnTo>
                    <a:lnTo>
                      <a:pt x="579084" y="479866"/>
                    </a:lnTo>
                    <a:lnTo>
                      <a:pt x="576402" y="478579"/>
                    </a:lnTo>
                    <a:lnTo>
                      <a:pt x="575821" y="478299"/>
                    </a:lnTo>
                    <a:lnTo>
                      <a:pt x="575191" y="478012"/>
                    </a:lnTo>
                    <a:lnTo>
                      <a:pt x="574070" y="477615"/>
                    </a:lnTo>
                    <a:lnTo>
                      <a:pt x="573639" y="477471"/>
                    </a:lnTo>
                    <a:lnTo>
                      <a:pt x="571511" y="476739"/>
                    </a:lnTo>
                    <a:lnTo>
                      <a:pt x="568159" y="472874"/>
                    </a:lnTo>
                    <a:lnTo>
                      <a:pt x="567079" y="472491"/>
                    </a:lnTo>
                    <a:lnTo>
                      <a:pt x="567448" y="472991"/>
                    </a:lnTo>
                    <a:lnTo>
                      <a:pt x="568371" y="474195"/>
                    </a:lnTo>
                    <a:lnTo>
                      <a:pt x="570595" y="476650"/>
                    </a:lnTo>
                    <a:lnTo>
                      <a:pt x="571073" y="477191"/>
                    </a:lnTo>
                    <a:lnTo>
                      <a:pt x="569493" y="478354"/>
                    </a:lnTo>
                    <a:lnTo>
                      <a:pt x="569069" y="478060"/>
                    </a:lnTo>
                    <a:lnTo>
                      <a:pt x="566586" y="476302"/>
                    </a:lnTo>
                    <a:lnTo>
                      <a:pt x="566504" y="476233"/>
                    </a:lnTo>
                    <a:lnTo>
                      <a:pt x="566388" y="476172"/>
                    </a:lnTo>
                    <a:lnTo>
                      <a:pt x="564185" y="475207"/>
                    </a:lnTo>
                    <a:lnTo>
                      <a:pt x="562420" y="474400"/>
                    </a:lnTo>
                    <a:lnTo>
                      <a:pt x="559848" y="474058"/>
                    </a:lnTo>
                    <a:lnTo>
                      <a:pt x="559697" y="473278"/>
                    </a:lnTo>
                    <a:lnTo>
                      <a:pt x="558739" y="472799"/>
                    </a:lnTo>
                    <a:lnTo>
                      <a:pt x="558473" y="472471"/>
                    </a:lnTo>
                    <a:lnTo>
                      <a:pt x="558206" y="472779"/>
                    </a:lnTo>
                    <a:lnTo>
                      <a:pt x="556865" y="473791"/>
                    </a:lnTo>
                    <a:lnTo>
                      <a:pt x="555853" y="474625"/>
                    </a:lnTo>
                    <a:lnTo>
                      <a:pt x="554601" y="475296"/>
                    </a:lnTo>
                    <a:lnTo>
                      <a:pt x="554143" y="475618"/>
                    </a:lnTo>
                    <a:lnTo>
                      <a:pt x="553759" y="475665"/>
                    </a:lnTo>
                    <a:lnTo>
                      <a:pt x="553322" y="474673"/>
                    </a:lnTo>
                    <a:lnTo>
                      <a:pt x="551926" y="474044"/>
                    </a:lnTo>
                    <a:lnTo>
                      <a:pt x="551776" y="473982"/>
                    </a:lnTo>
                    <a:lnTo>
                      <a:pt x="551605" y="473764"/>
                    </a:lnTo>
                    <a:lnTo>
                      <a:pt x="551502" y="473599"/>
                    </a:lnTo>
                    <a:lnTo>
                      <a:pt x="551194" y="473203"/>
                    </a:lnTo>
                    <a:lnTo>
                      <a:pt x="550736" y="472929"/>
                    </a:lnTo>
                    <a:lnTo>
                      <a:pt x="550257" y="472601"/>
                    </a:lnTo>
                    <a:lnTo>
                      <a:pt x="550059" y="472464"/>
                    </a:lnTo>
                    <a:lnTo>
                      <a:pt x="549901" y="472464"/>
                    </a:lnTo>
                    <a:lnTo>
                      <a:pt x="549491" y="472437"/>
                    </a:lnTo>
                    <a:lnTo>
                      <a:pt x="549197" y="472389"/>
                    </a:lnTo>
                    <a:lnTo>
                      <a:pt x="548711" y="472683"/>
                    </a:lnTo>
                    <a:lnTo>
                      <a:pt x="548321" y="472840"/>
                    </a:lnTo>
                    <a:lnTo>
                      <a:pt x="547897" y="472991"/>
                    </a:lnTo>
                    <a:lnTo>
                      <a:pt x="547336" y="473340"/>
                    </a:lnTo>
                    <a:lnTo>
                      <a:pt x="546987" y="473545"/>
                    </a:lnTo>
                    <a:lnTo>
                      <a:pt x="546713" y="473859"/>
                    </a:lnTo>
                    <a:lnTo>
                      <a:pt x="546549" y="474003"/>
                    </a:lnTo>
                    <a:lnTo>
                      <a:pt x="546344" y="474126"/>
                    </a:lnTo>
                    <a:lnTo>
                      <a:pt x="545961" y="474359"/>
                    </a:lnTo>
                    <a:lnTo>
                      <a:pt x="545318" y="474906"/>
                    </a:lnTo>
                    <a:lnTo>
                      <a:pt x="544860" y="475173"/>
                    </a:lnTo>
                    <a:lnTo>
                      <a:pt x="544545" y="475405"/>
                    </a:lnTo>
                    <a:lnTo>
                      <a:pt x="543909" y="475905"/>
                    </a:lnTo>
                    <a:lnTo>
                      <a:pt x="543382" y="476493"/>
                    </a:lnTo>
                    <a:lnTo>
                      <a:pt x="542930" y="477335"/>
                    </a:lnTo>
                    <a:lnTo>
                      <a:pt x="542807" y="477608"/>
                    </a:lnTo>
                    <a:lnTo>
                      <a:pt x="542356" y="478032"/>
                    </a:lnTo>
                    <a:lnTo>
                      <a:pt x="542069" y="477998"/>
                    </a:lnTo>
                    <a:lnTo>
                      <a:pt x="541720" y="477848"/>
                    </a:lnTo>
                    <a:lnTo>
                      <a:pt x="541453" y="477724"/>
                    </a:lnTo>
                    <a:lnTo>
                      <a:pt x="540516" y="477451"/>
                    </a:lnTo>
                    <a:lnTo>
                      <a:pt x="539989" y="477362"/>
                    </a:lnTo>
                    <a:lnTo>
                      <a:pt x="539476" y="477335"/>
                    </a:lnTo>
                    <a:lnTo>
                      <a:pt x="538785" y="477348"/>
                    </a:lnTo>
                    <a:lnTo>
                      <a:pt x="538217" y="477280"/>
                    </a:lnTo>
                    <a:lnTo>
                      <a:pt x="538080" y="477198"/>
                    </a:lnTo>
                    <a:lnTo>
                      <a:pt x="537677" y="476856"/>
                    </a:lnTo>
                    <a:lnTo>
                      <a:pt x="537349" y="476657"/>
                    </a:lnTo>
                    <a:lnTo>
                      <a:pt x="536979" y="476459"/>
                    </a:lnTo>
                    <a:lnTo>
                      <a:pt x="536466" y="476302"/>
                    </a:lnTo>
                    <a:lnTo>
                      <a:pt x="535611" y="476213"/>
                    </a:lnTo>
                    <a:lnTo>
                      <a:pt x="534578" y="476219"/>
                    </a:lnTo>
                    <a:lnTo>
                      <a:pt x="534311" y="476110"/>
                    </a:lnTo>
                    <a:lnTo>
                      <a:pt x="534222" y="480201"/>
                    </a:lnTo>
                    <a:lnTo>
                      <a:pt x="533374" y="483354"/>
                    </a:lnTo>
                    <a:lnTo>
                      <a:pt x="529523" y="481412"/>
                    </a:lnTo>
                    <a:lnTo>
                      <a:pt x="528271" y="480892"/>
                    </a:lnTo>
                    <a:lnTo>
                      <a:pt x="527669" y="480420"/>
                    </a:lnTo>
                    <a:lnTo>
                      <a:pt x="526178" y="478552"/>
                    </a:lnTo>
                    <a:lnTo>
                      <a:pt x="524030" y="476548"/>
                    </a:lnTo>
                    <a:lnTo>
                      <a:pt x="522716" y="475371"/>
                    </a:lnTo>
                    <a:lnTo>
                      <a:pt x="521191" y="473627"/>
                    </a:lnTo>
                    <a:lnTo>
                      <a:pt x="520698" y="473353"/>
                    </a:lnTo>
                    <a:lnTo>
                      <a:pt x="519768" y="472265"/>
                    </a:lnTo>
                    <a:lnTo>
                      <a:pt x="518913" y="470802"/>
                    </a:lnTo>
                    <a:lnTo>
                      <a:pt x="518714" y="469858"/>
                    </a:lnTo>
                    <a:lnTo>
                      <a:pt x="517702" y="469064"/>
                    </a:lnTo>
                    <a:lnTo>
                      <a:pt x="517524" y="468934"/>
                    </a:lnTo>
                    <a:lnTo>
                      <a:pt x="517353" y="469577"/>
                    </a:lnTo>
                    <a:lnTo>
                      <a:pt x="515150" y="471157"/>
                    </a:lnTo>
                    <a:lnTo>
                      <a:pt x="515096" y="471198"/>
                    </a:lnTo>
                    <a:lnTo>
                      <a:pt x="513686" y="472553"/>
                    </a:lnTo>
                    <a:lnTo>
                      <a:pt x="511703" y="475118"/>
                    </a:lnTo>
                    <a:lnTo>
                      <a:pt x="509637" y="477512"/>
                    </a:lnTo>
                    <a:lnTo>
                      <a:pt x="508747" y="479619"/>
                    </a:lnTo>
                    <a:lnTo>
                      <a:pt x="508693" y="481507"/>
                    </a:lnTo>
                    <a:lnTo>
                      <a:pt x="510061" y="486159"/>
                    </a:lnTo>
                    <a:lnTo>
                      <a:pt x="509383" y="486269"/>
                    </a:lnTo>
                    <a:lnTo>
                      <a:pt x="510759" y="489826"/>
                    </a:lnTo>
                    <a:lnTo>
                      <a:pt x="510820" y="492446"/>
                    </a:lnTo>
                    <a:lnTo>
                      <a:pt x="510765" y="495825"/>
                    </a:lnTo>
                    <a:lnTo>
                      <a:pt x="510759" y="498972"/>
                    </a:lnTo>
                    <a:lnTo>
                      <a:pt x="511326" y="503213"/>
                    </a:lnTo>
                    <a:lnTo>
                      <a:pt x="511627" y="504615"/>
                    </a:lnTo>
                    <a:lnTo>
                      <a:pt x="512106" y="506360"/>
                    </a:lnTo>
                    <a:lnTo>
                      <a:pt x="513002" y="509445"/>
                    </a:lnTo>
                    <a:lnTo>
                      <a:pt x="513385" y="512469"/>
                    </a:lnTo>
                    <a:lnTo>
                      <a:pt x="514281" y="515137"/>
                    </a:lnTo>
                    <a:lnTo>
                      <a:pt x="516320" y="520103"/>
                    </a:lnTo>
                    <a:lnTo>
                      <a:pt x="516751" y="521868"/>
                    </a:lnTo>
                    <a:lnTo>
                      <a:pt x="516060" y="521806"/>
                    </a:lnTo>
                    <a:lnTo>
                      <a:pt x="514357" y="521642"/>
                    </a:lnTo>
                    <a:lnTo>
                      <a:pt x="512380" y="521423"/>
                    </a:lnTo>
                    <a:lnTo>
                      <a:pt x="510745" y="521266"/>
                    </a:lnTo>
                    <a:lnTo>
                      <a:pt x="509089" y="521245"/>
                    </a:lnTo>
                    <a:lnTo>
                      <a:pt x="507434" y="521211"/>
                    </a:lnTo>
                    <a:lnTo>
                      <a:pt x="505792" y="521252"/>
                    </a:lnTo>
                    <a:lnTo>
                      <a:pt x="504410" y="521328"/>
                    </a:lnTo>
                    <a:lnTo>
                      <a:pt x="503117" y="521389"/>
                    </a:lnTo>
                    <a:lnTo>
                      <a:pt x="501770" y="521437"/>
                    </a:lnTo>
                    <a:lnTo>
                      <a:pt x="500607" y="521512"/>
                    </a:lnTo>
                    <a:lnTo>
                      <a:pt x="499362" y="521608"/>
                    </a:lnTo>
                    <a:lnTo>
                      <a:pt x="497768" y="521656"/>
                    </a:lnTo>
                    <a:lnTo>
                      <a:pt x="496058" y="521628"/>
                    </a:lnTo>
                    <a:lnTo>
                      <a:pt x="494867" y="521649"/>
                    </a:lnTo>
                    <a:lnTo>
                      <a:pt x="493431" y="521642"/>
                    </a:lnTo>
                    <a:lnTo>
                      <a:pt x="492815" y="521649"/>
                    </a:lnTo>
                    <a:lnTo>
                      <a:pt x="490393" y="522080"/>
                    </a:lnTo>
                    <a:lnTo>
                      <a:pt x="488116" y="522477"/>
                    </a:lnTo>
                    <a:lnTo>
                      <a:pt x="485783" y="522976"/>
                    </a:lnTo>
                    <a:lnTo>
                      <a:pt x="483320" y="523516"/>
                    </a:lnTo>
                    <a:lnTo>
                      <a:pt x="481849" y="524194"/>
                    </a:lnTo>
                    <a:lnTo>
                      <a:pt x="479852" y="525124"/>
                    </a:lnTo>
                    <a:lnTo>
                      <a:pt x="478039" y="525651"/>
                    </a:lnTo>
                    <a:lnTo>
                      <a:pt x="476247" y="526075"/>
                    </a:lnTo>
                    <a:lnTo>
                      <a:pt x="473818" y="526294"/>
                    </a:lnTo>
                    <a:lnTo>
                      <a:pt x="469981" y="526547"/>
                    </a:lnTo>
                    <a:lnTo>
                      <a:pt x="469379" y="526670"/>
                    </a:lnTo>
                    <a:lnTo>
                      <a:pt x="467155" y="526944"/>
                    </a:lnTo>
                    <a:lnTo>
                      <a:pt x="464528" y="527238"/>
                    </a:lnTo>
                    <a:lnTo>
                      <a:pt x="462121" y="527525"/>
                    </a:lnTo>
                    <a:lnTo>
                      <a:pt x="460588" y="527689"/>
                    </a:lnTo>
                    <a:lnTo>
                      <a:pt x="457948" y="527532"/>
                    </a:lnTo>
                    <a:lnTo>
                      <a:pt x="453022" y="527149"/>
                    </a:lnTo>
                    <a:lnTo>
                      <a:pt x="452817" y="527163"/>
                    </a:lnTo>
                    <a:lnTo>
                      <a:pt x="451456" y="527429"/>
                    </a:lnTo>
                    <a:lnTo>
                      <a:pt x="449725" y="527744"/>
                    </a:lnTo>
                    <a:lnTo>
                      <a:pt x="447776" y="528100"/>
                    </a:lnTo>
                    <a:lnTo>
                      <a:pt x="447228" y="528237"/>
                    </a:lnTo>
                    <a:lnTo>
                      <a:pt x="446093" y="528579"/>
                    </a:lnTo>
                    <a:lnTo>
                      <a:pt x="444752" y="528975"/>
                    </a:lnTo>
                    <a:lnTo>
                      <a:pt x="444239" y="529119"/>
                    </a:lnTo>
                    <a:lnTo>
                      <a:pt x="443924" y="529201"/>
                    </a:lnTo>
                    <a:lnTo>
                      <a:pt x="441468" y="529714"/>
                    </a:lnTo>
                    <a:lnTo>
                      <a:pt x="437624" y="530515"/>
                    </a:lnTo>
                    <a:lnTo>
                      <a:pt x="436194" y="530809"/>
                    </a:lnTo>
                    <a:lnTo>
                      <a:pt x="434812" y="531082"/>
                    </a:lnTo>
                    <a:lnTo>
                      <a:pt x="431925" y="531636"/>
                    </a:lnTo>
                    <a:lnTo>
                      <a:pt x="430469" y="531883"/>
                    </a:lnTo>
                    <a:lnTo>
                      <a:pt x="428546" y="532293"/>
                    </a:lnTo>
                    <a:lnTo>
                      <a:pt x="426809" y="532608"/>
                    </a:lnTo>
                    <a:lnTo>
                      <a:pt x="424079" y="532991"/>
                    </a:lnTo>
                    <a:lnTo>
                      <a:pt x="423847" y="533018"/>
                    </a:lnTo>
                    <a:lnTo>
                      <a:pt x="421316" y="533408"/>
                    </a:lnTo>
                    <a:lnTo>
                      <a:pt x="420385" y="533559"/>
                    </a:lnTo>
                    <a:lnTo>
                      <a:pt x="420057" y="533607"/>
                    </a:lnTo>
                    <a:lnTo>
                      <a:pt x="418962" y="533778"/>
                    </a:lnTo>
                    <a:lnTo>
                      <a:pt x="415740" y="534427"/>
                    </a:lnTo>
                    <a:lnTo>
                      <a:pt x="414564" y="534681"/>
                    </a:lnTo>
                    <a:lnTo>
                      <a:pt x="414181" y="534763"/>
                    </a:lnTo>
                    <a:lnTo>
                      <a:pt x="413319" y="534954"/>
                    </a:lnTo>
                    <a:lnTo>
                      <a:pt x="411971" y="535235"/>
                    </a:lnTo>
                    <a:lnTo>
                      <a:pt x="411526" y="535331"/>
                    </a:lnTo>
                    <a:lnTo>
                      <a:pt x="410706" y="535495"/>
                    </a:lnTo>
                    <a:lnTo>
                      <a:pt x="408934" y="535796"/>
                    </a:lnTo>
                    <a:lnTo>
                      <a:pt x="408756" y="535823"/>
                    </a:lnTo>
                    <a:lnTo>
                      <a:pt x="406909" y="535960"/>
                    </a:lnTo>
                    <a:lnTo>
                      <a:pt x="403851" y="536343"/>
                    </a:lnTo>
                    <a:lnTo>
                      <a:pt x="401306" y="536528"/>
                    </a:lnTo>
                    <a:lnTo>
                      <a:pt x="399624" y="536651"/>
                    </a:lnTo>
                    <a:lnTo>
                      <a:pt x="396901" y="536883"/>
                    </a:lnTo>
                    <a:lnTo>
                      <a:pt x="395403" y="537123"/>
                    </a:lnTo>
                    <a:lnTo>
                      <a:pt x="393446" y="537444"/>
                    </a:lnTo>
                    <a:lnTo>
                      <a:pt x="390183" y="537944"/>
                    </a:lnTo>
                    <a:lnTo>
                      <a:pt x="386387" y="538306"/>
                    </a:lnTo>
                    <a:lnTo>
                      <a:pt x="382275" y="538730"/>
                    </a:lnTo>
                    <a:lnTo>
                      <a:pt x="380428" y="538908"/>
                    </a:lnTo>
                    <a:lnTo>
                      <a:pt x="376522" y="539278"/>
                    </a:lnTo>
                    <a:lnTo>
                      <a:pt x="375633" y="539414"/>
                    </a:lnTo>
                    <a:lnTo>
                      <a:pt x="374217" y="539517"/>
                    </a:lnTo>
                    <a:lnTo>
                      <a:pt x="370687" y="540119"/>
                    </a:lnTo>
                    <a:lnTo>
                      <a:pt x="369798" y="540269"/>
                    </a:lnTo>
                    <a:lnTo>
                      <a:pt x="363477" y="541952"/>
                    </a:lnTo>
                    <a:lnTo>
                      <a:pt x="357731" y="543273"/>
                    </a:lnTo>
                    <a:lnTo>
                      <a:pt x="355973" y="543669"/>
                    </a:lnTo>
                    <a:lnTo>
                      <a:pt x="351697" y="544593"/>
                    </a:lnTo>
                    <a:lnTo>
                      <a:pt x="346416" y="545728"/>
                    </a:lnTo>
                    <a:lnTo>
                      <a:pt x="340218" y="547144"/>
                    </a:lnTo>
                    <a:lnTo>
                      <a:pt x="339356" y="547336"/>
                    </a:lnTo>
                    <a:lnTo>
                      <a:pt x="338070" y="547637"/>
                    </a:lnTo>
                    <a:lnTo>
                      <a:pt x="336305" y="547904"/>
                    </a:lnTo>
                    <a:lnTo>
                      <a:pt x="333727" y="548219"/>
                    </a:lnTo>
                    <a:lnTo>
                      <a:pt x="330443" y="548513"/>
                    </a:lnTo>
                    <a:lnTo>
                      <a:pt x="327392" y="548745"/>
                    </a:lnTo>
                    <a:lnTo>
                      <a:pt x="325579" y="548930"/>
                    </a:lnTo>
                    <a:lnTo>
                      <a:pt x="322426" y="549245"/>
                    </a:lnTo>
                    <a:lnTo>
                      <a:pt x="320134" y="549429"/>
                    </a:lnTo>
                    <a:lnTo>
                      <a:pt x="319573" y="549409"/>
                    </a:lnTo>
                    <a:lnTo>
                      <a:pt x="318998" y="549313"/>
                    </a:lnTo>
                    <a:lnTo>
                      <a:pt x="317863" y="549094"/>
                    </a:lnTo>
                    <a:lnTo>
                      <a:pt x="318266" y="551865"/>
                    </a:lnTo>
                    <a:lnTo>
                      <a:pt x="315892" y="553452"/>
                    </a:lnTo>
                    <a:lnTo>
                      <a:pt x="314757" y="554204"/>
                    </a:lnTo>
                    <a:lnTo>
                      <a:pt x="313361" y="555141"/>
                    </a:lnTo>
                    <a:lnTo>
                      <a:pt x="310823" y="556824"/>
                    </a:lnTo>
                    <a:lnTo>
                      <a:pt x="310707" y="556509"/>
                    </a:lnTo>
                    <a:lnTo>
                      <a:pt x="309763" y="554033"/>
                    </a:lnTo>
                    <a:lnTo>
                      <a:pt x="309667" y="553739"/>
                    </a:lnTo>
                    <a:lnTo>
                      <a:pt x="308888" y="551187"/>
                    </a:lnTo>
                    <a:lnTo>
                      <a:pt x="308840" y="551037"/>
                    </a:lnTo>
                    <a:lnTo>
                      <a:pt x="308115" y="548321"/>
                    </a:lnTo>
                    <a:lnTo>
                      <a:pt x="307444" y="545407"/>
                    </a:lnTo>
                    <a:lnTo>
                      <a:pt x="304509" y="545496"/>
                    </a:lnTo>
                    <a:lnTo>
                      <a:pt x="303976" y="543026"/>
                    </a:lnTo>
                    <a:lnTo>
                      <a:pt x="301130" y="543341"/>
                    </a:lnTo>
                    <a:lnTo>
                      <a:pt x="298298" y="543738"/>
                    </a:lnTo>
                    <a:lnTo>
                      <a:pt x="298127" y="542999"/>
                    </a:lnTo>
                    <a:lnTo>
                      <a:pt x="295569" y="543574"/>
                    </a:lnTo>
                    <a:lnTo>
                      <a:pt x="292955" y="544148"/>
                    </a:lnTo>
                    <a:lnTo>
                      <a:pt x="293482" y="546057"/>
                    </a:lnTo>
                    <a:lnTo>
                      <a:pt x="289556" y="547363"/>
                    </a:lnTo>
                    <a:lnTo>
                      <a:pt x="285212" y="548561"/>
                    </a:lnTo>
                    <a:lnTo>
                      <a:pt x="282968" y="549812"/>
                    </a:lnTo>
                    <a:lnTo>
                      <a:pt x="280827" y="551030"/>
                    </a:lnTo>
                    <a:lnTo>
                      <a:pt x="280793" y="551051"/>
                    </a:lnTo>
                    <a:lnTo>
                      <a:pt x="279554" y="552166"/>
                    </a:lnTo>
                    <a:lnTo>
                      <a:pt x="277755" y="552371"/>
                    </a:lnTo>
                    <a:lnTo>
                      <a:pt x="275984" y="552562"/>
                    </a:lnTo>
                    <a:lnTo>
                      <a:pt x="273316" y="552371"/>
                    </a:lnTo>
                    <a:lnTo>
                      <a:pt x="271633" y="552261"/>
                    </a:lnTo>
                    <a:lnTo>
                      <a:pt x="271886" y="553233"/>
                    </a:lnTo>
                    <a:lnTo>
                      <a:pt x="269724" y="553725"/>
                    </a:lnTo>
                    <a:lnTo>
                      <a:pt x="267734" y="554197"/>
                    </a:lnTo>
                    <a:lnTo>
                      <a:pt x="265647" y="554690"/>
                    </a:lnTo>
                    <a:lnTo>
                      <a:pt x="260729" y="555990"/>
                    </a:lnTo>
                    <a:lnTo>
                      <a:pt x="260605" y="556024"/>
                    </a:lnTo>
                    <a:lnTo>
                      <a:pt x="260605" y="556249"/>
                    </a:lnTo>
                    <a:lnTo>
                      <a:pt x="260660" y="558931"/>
                    </a:lnTo>
                    <a:lnTo>
                      <a:pt x="260790" y="560552"/>
                    </a:lnTo>
                    <a:lnTo>
                      <a:pt x="260982" y="562119"/>
                    </a:lnTo>
                    <a:lnTo>
                      <a:pt x="261427" y="564718"/>
                    </a:lnTo>
                    <a:lnTo>
                      <a:pt x="261214" y="564773"/>
                    </a:lnTo>
                    <a:lnTo>
                      <a:pt x="259196" y="565443"/>
                    </a:lnTo>
                    <a:lnTo>
                      <a:pt x="259463" y="566025"/>
                    </a:lnTo>
                    <a:lnTo>
                      <a:pt x="258109" y="566463"/>
                    </a:lnTo>
                    <a:lnTo>
                      <a:pt x="258854" y="568241"/>
                    </a:lnTo>
                    <a:lnTo>
                      <a:pt x="258239" y="568467"/>
                    </a:lnTo>
                    <a:lnTo>
                      <a:pt x="259655" y="571539"/>
                    </a:lnTo>
                    <a:lnTo>
                      <a:pt x="255714" y="572989"/>
                    </a:lnTo>
                    <a:lnTo>
                      <a:pt x="256597" y="574774"/>
                    </a:lnTo>
                    <a:lnTo>
                      <a:pt x="250235" y="577476"/>
                    </a:lnTo>
                    <a:lnTo>
                      <a:pt x="247998" y="578427"/>
                    </a:lnTo>
                    <a:lnTo>
                      <a:pt x="245364" y="579570"/>
                    </a:lnTo>
                    <a:lnTo>
                      <a:pt x="246055" y="580151"/>
                    </a:lnTo>
                    <a:lnTo>
                      <a:pt x="244215" y="582080"/>
                    </a:lnTo>
                    <a:lnTo>
                      <a:pt x="242156" y="584215"/>
                    </a:lnTo>
                    <a:lnTo>
                      <a:pt x="243517" y="585624"/>
                    </a:lnTo>
                    <a:lnTo>
                      <a:pt x="244749" y="587272"/>
                    </a:lnTo>
                    <a:lnTo>
                      <a:pt x="245809" y="588586"/>
                    </a:lnTo>
                    <a:lnTo>
                      <a:pt x="245693" y="588750"/>
                    </a:lnTo>
                    <a:lnTo>
                      <a:pt x="248299" y="591185"/>
                    </a:lnTo>
                    <a:lnTo>
                      <a:pt x="248778" y="592198"/>
                    </a:lnTo>
                    <a:lnTo>
                      <a:pt x="249455" y="593634"/>
                    </a:lnTo>
                    <a:lnTo>
                      <a:pt x="250495" y="594879"/>
                    </a:lnTo>
                    <a:lnTo>
                      <a:pt x="251637" y="595563"/>
                    </a:lnTo>
                    <a:lnTo>
                      <a:pt x="251542" y="595885"/>
                    </a:lnTo>
                    <a:lnTo>
                      <a:pt x="251863" y="596938"/>
                    </a:lnTo>
                    <a:lnTo>
                      <a:pt x="251282" y="597075"/>
                    </a:lnTo>
                    <a:lnTo>
                      <a:pt x="251302" y="597951"/>
                    </a:lnTo>
                    <a:lnTo>
                      <a:pt x="248880" y="597185"/>
                    </a:lnTo>
                    <a:lnTo>
                      <a:pt x="247752" y="596808"/>
                    </a:lnTo>
                    <a:lnTo>
                      <a:pt x="246090" y="596316"/>
                    </a:lnTo>
                    <a:lnTo>
                      <a:pt x="243811" y="595604"/>
                    </a:lnTo>
                    <a:lnTo>
                      <a:pt x="239919" y="594366"/>
                    </a:lnTo>
                    <a:lnTo>
                      <a:pt x="239775" y="594325"/>
                    </a:lnTo>
                    <a:lnTo>
                      <a:pt x="239714" y="594318"/>
                    </a:lnTo>
                    <a:lnTo>
                      <a:pt x="239269" y="592013"/>
                    </a:lnTo>
                    <a:lnTo>
                      <a:pt x="237750" y="592991"/>
                    </a:lnTo>
                    <a:lnTo>
                      <a:pt x="231416" y="593060"/>
                    </a:lnTo>
                    <a:lnTo>
                      <a:pt x="228714" y="593087"/>
                    </a:lnTo>
                    <a:lnTo>
                      <a:pt x="229104" y="598744"/>
                    </a:lnTo>
                    <a:lnTo>
                      <a:pt x="225684" y="598861"/>
                    </a:lnTo>
                    <a:lnTo>
                      <a:pt x="225670" y="598669"/>
                    </a:lnTo>
                    <a:lnTo>
                      <a:pt x="225259" y="598669"/>
                    </a:lnTo>
                    <a:lnTo>
                      <a:pt x="225300" y="597821"/>
                    </a:lnTo>
                    <a:lnTo>
                      <a:pt x="224746" y="597875"/>
                    </a:lnTo>
                    <a:lnTo>
                      <a:pt x="223754" y="587553"/>
                    </a:lnTo>
                    <a:lnTo>
                      <a:pt x="223720" y="587443"/>
                    </a:lnTo>
                    <a:lnTo>
                      <a:pt x="222297" y="587703"/>
                    </a:lnTo>
                    <a:lnTo>
                      <a:pt x="221442" y="587991"/>
                    </a:lnTo>
                    <a:lnTo>
                      <a:pt x="220669" y="588264"/>
                    </a:lnTo>
                    <a:lnTo>
                      <a:pt x="218159" y="589113"/>
                    </a:lnTo>
                    <a:lnTo>
                      <a:pt x="216161" y="589694"/>
                    </a:lnTo>
                    <a:lnTo>
                      <a:pt x="215710" y="589831"/>
                    </a:lnTo>
                    <a:lnTo>
                      <a:pt x="214273" y="590357"/>
                    </a:lnTo>
                    <a:lnTo>
                      <a:pt x="212857" y="590980"/>
                    </a:lnTo>
                    <a:lnTo>
                      <a:pt x="210470" y="592013"/>
                    </a:lnTo>
                    <a:lnTo>
                      <a:pt x="205093" y="594414"/>
                    </a:lnTo>
                    <a:lnTo>
                      <a:pt x="203068" y="595351"/>
                    </a:lnTo>
                    <a:lnTo>
                      <a:pt x="200557" y="596350"/>
                    </a:lnTo>
                    <a:lnTo>
                      <a:pt x="198307" y="596856"/>
                    </a:lnTo>
                    <a:lnTo>
                      <a:pt x="197294" y="597055"/>
                    </a:lnTo>
                    <a:lnTo>
                      <a:pt x="197103" y="596213"/>
                    </a:lnTo>
                    <a:lnTo>
                      <a:pt x="196624" y="594175"/>
                    </a:lnTo>
                    <a:lnTo>
                      <a:pt x="196419" y="593238"/>
                    </a:lnTo>
                    <a:lnTo>
                      <a:pt x="196398" y="593128"/>
                    </a:lnTo>
                    <a:lnTo>
                      <a:pt x="196186" y="592334"/>
                    </a:lnTo>
                    <a:lnTo>
                      <a:pt x="196186" y="592252"/>
                    </a:lnTo>
                    <a:lnTo>
                      <a:pt x="188825" y="592341"/>
                    </a:lnTo>
                    <a:lnTo>
                      <a:pt x="182149" y="590795"/>
                    </a:lnTo>
                    <a:lnTo>
                      <a:pt x="181663" y="590618"/>
                    </a:lnTo>
                    <a:lnTo>
                      <a:pt x="174651" y="588004"/>
                    </a:lnTo>
                    <a:lnTo>
                      <a:pt x="174597" y="58801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de-DE" dirty="0"/>
              </a:p>
            </p:txBody>
          </p:sp>
        </p:grpSp>
        <p:sp>
          <p:nvSpPr>
            <p:cNvPr id="201" name="Textfeld 200">
              <a:extLst>
                <a:ext uri="{FF2B5EF4-FFF2-40B4-BE49-F238E27FC236}">
                  <a16:creationId xmlns:a16="http://schemas.microsoft.com/office/drawing/2014/main" id="{3738EF85-B14F-436A-87EE-21229EC86009}"/>
                </a:ext>
              </a:extLst>
            </p:cNvPr>
            <p:cNvSpPr txBox="1"/>
            <p:nvPr/>
          </p:nvSpPr>
          <p:spPr>
            <a:xfrm>
              <a:off x="2627494" y="1490425"/>
              <a:ext cx="87690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de-DE" sz="800" b="1" dirty="0"/>
                <a:t>A   </a:t>
              </a:r>
              <a:r>
                <a:rPr lang="de-DE" sz="800" dirty="0"/>
                <a:t>Erfurt</a:t>
              </a:r>
            </a:p>
            <a:p>
              <a:pPr algn="l"/>
              <a:r>
                <a:rPr lang="de-DE" sz="800" b="1" dirty="0"/>
                <a:t>B   </a:t>
              </a:r>
              <a:r>
                <a:rPr lang="de-DE" sz="800" dirty="0"/>
                <a:t>Weimar</a:t>
              </a:r>
            </a:p>
            <a:p>
              <a:pPr algn="l"/>
              <a:r>
                <a:rPr lang="de-DE" sz="800" b="1" dirty="0"/>
                <a:t>C   </a:t>
              </a:r>
              <a:r>
                <a:rPr lang="de-DE" sz="800" dirty="0"/>
                <a:t>Jena</a:t>
              </a:r>
            </a:p>
            <a:p>
              <a:pPr algn="l"/>
              <a:r>
                <a:rPr lang="de-DE" sz="800" b="1" dirty="0"/>
                <a:t>D  </a:t>
              </a:r>
              <a:r>
                <a:rPr lang="de-DE" sz="800" dirty="0"/>
                <a:t> Gera</a:t>
              </a:r>
            </a:p>
            <a:p>
              <a:pPr algn="l"/>
              <a:r>
                <a:rPr lang="de-DE" sz="800" b="1" dirty="0"/>
                <a:t>E  </a:t>
              </a:r>
              <a:r>
                <a:rPr lang="de-DE" sz="800" dirty="0"/>
                <a:t> Suhl</a:t>
              </a:r>
            </a:p>
          </p:txBody>
        </p:sp>
        <p:grpSp>
          <p:nvGrpSpPr>
            <p:cNvPr id="202" name="Gruppieren 201">
              <a:extLst>
                <a:ext uri="{FF2B5EF4-FFF2-40B4-BE49-F238E27FC236}">
                  <a16:creationId xmlns:a16="http://schemas.microsoft.com/office/drawing/2014/main" id="{5DEE1248-2B97-49E0-A350-78C407DF36DB}"/>
                </a:ext>
              </a:extLst>
            </p:cNvPr>
            <p:cNvGrpSpPr/>
            <p:nvPr/>
          </p:nvGrpSpPr>
          <p:grpSpPr>
            <a:xfrm>
              <a:off x="348318" y="1592197"/>
              <a:ext cx="3590971" cy="2415251"/>
              <a:chOff x="533445" y="1953120"/>
              <a:chExt cx="4804774" cy="3231641"/>
            </a:xfrm>
          </p:grpSpPr>
          <p:sp>
            <p:nvSpPr>
              <p:cNvPr id="226" name="Freihandform 324">
                <a:extLst>
                  <a:ext uri="{FF2B5EF4-FFF2-40B4-BE49-F238E27FC236}">
                    <a16:creationId xmlns:a16="http://schemas.microsoft.com/office/drawing/2014/main" id="{EE52DA93-760C-4083-8602-A609093864B8}"/>
                  </a:ext>
                </a:extLst>
              </p:cNvPr>
              <p:cNvSpPr/>
              <p:nvPr/>
            </p:nvSpPr>
            <p:spPr>
              <a:xfrm>
                <a:off x="1516423" y="19531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Nord-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247" name="LK GTH">
                <a:extLst>
                  <a:ext uri="{FF2B5EF4-FFF2-40B4-BE49-F238E27FC236}">
                    <a16:creationId xmlns:a16="http://schemas.microsoft.com/office/drawing/2014/main" id="{5726DCFF-2552-4168-8AF9-52B6B1EAB42B}"/>
                  </a:ext>
                </a:extLst>
              </p:cNvPr>
              <p:cNvSpPr/>
              <p:nvPr/>
            </p:nvSpPr>
            <p:spPr>
              <a:xfrm>
                <a:off x="1482797" y="363318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Gotha</a:t>
                </a:r>
              </a:p>
            </p:txBody>
          </p:sp>
          <p:sp>
            <p:nvSpPr>
              <p:cNvPr id="248" name="Freihandform 324">
                <a:extLst>
                  <a:ext uri="{FF2B5EF4-FFF2-40B4-BE49-F238E27FC236}">
                    <a16:creationId xmlns:a16="http://schemas.microsoft.com/office/drawing/2014/main" id="{76BF8E87-A028-46C1-97DF-734B49409679}"/>
                  </a:ext>
                </a:extLst>
              </p:cNvPr>
              <p:cNvSpPr/>
              <p:nvPr/>
            </p:nvSpPr>
            <p:spPr>
              <a:xfrm>
                <a:off x="533445" y="237983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Eichsfeld</a:t>
                </a:r>
              </a:p>
            </p:txBody>
          </p:sp>
          <p:sp>
            <p:nvSpPr>
              <p:cNvPr id="249" name="Freihandform 324">
                <a:extLst>
                  <a:ext uri="{FF2B5EF4-FFF2-40B4-BE49-F238E27FC236}">
                    <a16:creationId xmlns:a16="http://schemas.microsoft.com/office/drawing/2014/main" id="{844B738E-76E8-4031-A180-4DC6B753A64E}"/>
                  </a:ext>
                </a:extLst>
              </p:cNvPr>
              <p:cNvSpPr/>
              <p:nvPr/>
            </p:nvSpPr>
            <p:spPr>
              <a:xfrm>
                <a:off x="1740999" y="249055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Kyffhäuser-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50" name="Freihandform 324">
                <a:extLst>
                  <a:ext uri="{FF2B5EF4-FFF2-40B4-BE49-F238E27FC236}">
                    <a16:creationId xmlns:a16="http://schemas.microsoft.com/office/drawing/2014/main" id="{0FBBEBD9-AB78-4A9E-AA2C-0D15191E9B0C}"/>
                  </a:ext>
                </a:extLst>
              </p:cNvPr>
              <p:cNvSpPr/>
              <p:nvPr/>
            </p:nvSpPr>
            <p:spPr>
              <a:xfrm>
                <a:off x="2377998" y="2895919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Sömmerda</a:t>
                </a:r>
              </a:p>
            </p:txBody>
          </p:sp>
          <p:sp>
            <p:nvSpPr>
              <p:cNvPr id="251" name="Freihandform 324">
                <a:extLst>
                  <a:ext uri="{FF2B5EF4-FFF2-40B4-BE49-F238E27FC236}">
                    <a16:creationId xmlns:a16="http://schemas.microsoft.com/office/drawing/2014/main" id="{41614392-80AA-478D-A0B4-066463DF2C24}"/>
                  </a:ext>
                </a:extLst>
              </p:cNvPr>
              <p:cNvSpPr/>
              <p:nvPr/>
            </p:nvSpPr>
            <p:spPr>
              <a:xfrm>
                <a:off x="1152576" y="286472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Unstrut-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Hainich-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52" name="Freihandform 324">
                <a:extLst>
                  <a:ext uri="{FF2B5EF4-FFF2-40B4-BE49-F238E27FC236}">
                    <a16:creationId xmlns:a16="http://schemas.microsoft.com/office/drawing/2014/main" id="{D7D6DFF6-1007-4A01-9BF9-E187AF1361AB}"/>
                  </a:ext>
                </a:extLst>
              </p:cNvPr>
              <p:cNvSpPr/>
              <p:nvPr/>
            </p:nvSpPr>
            <p:spPr>
              <a:xfrm>
                <a:off x="2077222" y="405369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Ilm-Kreis</a:t>
                </a:r>
              </a:p>
            </p:txBody>
          </p:sp>
          <p:sp>
            <p:nvSpPr>
              <p:cNvPr id="253" name="Freihandform 324">
                <a:extLst>
                  <a:ext uri="{FF2B5EF4-FFF2-40B4-BE49-F238E27FC236}">
                    <a16:creationId xmlns:a16="http://schemas.microsoft.com/office/drawing/2014/main" id="{A047FD2E-9C83-4B21-BCF9-E8A377CA05A0}"/>
                  </a:ext>
                </a:extLst>
              </p:cNvPr>
              <p:cNvSpPr/>
              <p:nvPr/>
            </p:nvSpPr>
            <p:spPr>
              <a:xfrm>
                <a:off x="3504482" y="452895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Orla-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54" name="Freihandform 324">
                <a:extLst>
                  <a:ext uri="{FF2B5EF4-FFF2-40B4-BE49-F238E27FC236}">
                    <a16:creationId xmlns:a16="http://schemas.microsoft.com/office/drawing/2014/main" id="{D069BA46-1F79-42FC-94EC-416B362D4514}"/>
                  </a:ext>
                </a:extLst>
              </p:cNvPr>
              <p:cNvSpPr/>
              <p:nvPr/>
            </p:nvSpPr>
            <p:spPr>
              <a:xfrm>
                <a:off x="4139508" y="419910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Greiz</a:t>
                </a:r>
              </a:p>
            </p:txBody>
          </p:sp>
          <p:sp>
            <p:nvSpPr>
              <p:cNvPr id="255" name="Freihandform 324">
                <a:extLst>
                  <a:ext uri="{FF2B5EF4-FFF2-40B4-BE49-F238E27FC236}">
                    <a16:creationId xmlns:a16="http://schemas.microsoft.com/office/drawing/2014/main" id="{5A9D5044-DEBE-44C2-AC05-08F1CE8219BB}"/>
                  </a:ext>
                </a:extLst>
              </p:cNvPr>
              <p:cNvSpPr/>
              <p:nvPr/>
            </p:nvSpPr>
            <p:spPr>
              <a:xfrm>
                <a:off x="4724486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Alten-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burger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56" name="Freihandform 324">
                <a:extLst>
                  <a:ext uri="{FF2B5EF4-FFF2-40B4-BE49-F238E27FC236}">
                    <a16:creationId xmlns:a16="http://schemas.microsoft.com/office/drawing/2014/main" id="{346FFB53-6EDB-46C1-87A6-DEC33724EFE5}"/>
                  </a:ext>
                </a:extLst>
              </p:cNvPr>
              <p:cNvSpPr/>
              <p:nvPr/>
            </p:nvSpPr>
            <p:spPr>
              <a:xfrm>
                <a:off x="4134887" y="367214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D</a:t>
                </a:r>
              </a:p>
            </p:txBody>
          </p:sp>
          <p:sp>
            <p:nvSpPr>
              <p:cNvPr id="257" name="Freihandform 324">
                <a:extLst>
                  <a:ext uri="{FF2B5EF4-FFF2-40B4-BE49-F238E27FC236}">
                    <a16:creationId xmlns:a16="http://schemas.microsoft.com/office/drawing/2014/main" id="{F7A052CA-B2C5-4623-9B80-D17B4EDF9CCA}"/>
                  </a:ext>
                </a:extLst>
              </p:cNvPr>
              <p:cNvSpPr/>
              <p:nvPr/>
            </p:nvSpPr>
            <p:spPr>
              <a:xfrm>
                <a:off x="3190313" y="35649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C</a:t>
                </a:r>
              </a:p>
            </p:txBody>
          </p:sp>
          <p:sp>
            <p:nvSpPr>
              <p:cNvPr id="258" name="Freihandform 324">
                <a:extLst>
                  <a:ext uri="{FF2B5EF4-FFF2-40B4-BE49-F238E27FC236}">
                    <a16:creationId xmlns:a16="http://schemas.microsoft.com/office/drawing/2014/main" id="{3AC93E23-EDE0-4598-B934-404800590D88}"/>
                  </a:ext>
                </a:extLst>
              </p:cNvPr>
              <p:cNvSpPr/>
              <p:nvPr/>
            </p:nvSpPr>
            <p:spPr>
              <a:xfrm>
                <a:off x="1012600" y="4293203"/>
                <a:ext cx="613733" cy="4215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Schmalkalden-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Meiningen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59" name="Freihandform 324">
                <a:extLst>
                  <a:ext uri="{FF2B5EF4-FFF2-40B4-BE49-F238E27FC236}">
                    <a16:creationId xmlns:a16="http://schemas.microsoft.com/office/drawing/2014/main" id="{F06CF4BA-DDD9-45BA-863D-5DC85D6B30B1}"/>
                  </a:ext>
                </a:extLst>
              </p:cNvPr>
              <p:cNvSpPr/>
              <p:nvPr/>
            </p:nvSpPr>
            <p:spPr>
              <a:xfrm>
                <a:off x="670084" y="365793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Wartburg-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60" name="Freihandform 324">
                <a:extLst>
                  <a:ext uri="{FF2B5EF4-FFF2-40B4-BE49-F238E27FC236}">
                    <a16:creationId xmlns:a16="http://schemas.microsoft.com/office/drawing/2014/main" id="{9E9C248E-7057-4D80-A666-317A13379F76}"/>
                  </a:ext>
                </a:extLst>
              </p:cNvPr>
              <p:cNvSpPr/>
              <p:nvPr/>
            </p:nvSpPr>
            <p:spPr>
              <a:xfrm>
                <a:off x="2654133" y="4323763"/>
                <a:ext cx="613733" cy="3837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Saalfeld-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Rudolstadt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61" name="Freihandform 324">
                <a:extLst>
                  <a:ext uri="{FF2B5EF4-FFF2-40B4-BE49-F238E27FC236}">
                    <a16:creationId xmlns:a16="http://schemas.microsoft.com/office/drawing/2014/main" id="{3F3940C7-8600-4007-B81C-05DF00E7AEEC}"/>
                  </a:ext>
                </a:extLst>
              </p:cNvPr>
              <p:cNvSpPr/>
              <p:nvPr/>
            </p:nvSpPr>
            <p:spPr>
              <a:xfrm>
                <a:off x="2681923" y="345053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</a:t>
                </a:r>
              </a:p>
            </p:txBody>
          </p:sp>
          <p:sp>
            <p:nvSpPr>
              <p:cNvPr id="262" name="Freihandform 324">
                <a:extLst>
                  <a:ext uri="{FF2B5EF4-FFF2-40B4-BE49-F238E27FC236}">
                    <a16:creationId xmlns:a16="http://schemas.microsoft.com/office/drawing/2014/main" id="{007B9D2B-74A0-4CD4-8058-C0F293691457}"/>
                  </a:ext>
                </a:extLst>
              </p:cNvPr>
              <p:cNvSpPr/>
              <p:nvPr/>
            </p:nvSpPr>
            <p:spPr>
              <a:xfrm>
                <a:off x="2039203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</a:t>
                </a:r>
              </a:p>
            </p:txBody>
          </p:sp>
          <p:sp>
            <p:nvSpPr>
              <p:cNvPr id="263" name="Freihandform 324">
                <a:extLst>
                  <a:ext uri="{FF2B5EF4-FFF2-40B4-BE49-F238E27FC236}">
                    <a16:creationId xmlns:a16="http://schemas.microsoft.com/office/drawing/2014/main" id="{52A58D93-99B3-465C-A916-334560EB5C5B}"/>
                  </a:ext>
                </a:extLst>
              </p:cNvPr>
              <p:cNvSpPr/>
              <p:nvPr/>
            </p:nvSpPr>
            <p:spPr>
              <a:xfrm>
                <a:off x="2845643" y="321668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Weimarer</a:t>
                </a:r>
              </a:p>
            </p:txBody>
          </p:sp>
          <p:sp>
            <p:nvSpPr>
              <p:cNvPr id="264" name="Freihandform 324">
                <a:extLst>
                  <a:ext uri="{FF2B5EF4-FFF2-40B4-BE49-F238E27FC236}">
                    <a16:creationId xmlns:a16="http://schemas.microsoft.com/office/drawing/2014/main" id="{9F760609-7014-4697-AE05-5AB0D3B9DFC2}"/>
                  </a:ext>
                </a:extLst>
              </p:cNvPr>
              <p:cNvSpPr/>
              <p:nvPr/>
            </p:nvSpPr>
            <p:spPr>
              <a:xfrm>
                <a:off x="1877131" y="4490521"/>
                <a:ext cx="191288" cy="1577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square" lIns="0" tIns="0" rIns="0" bIns="0" anchor="ctr" anchorCtr="1" compatLnSpc="0">
                <a:sp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</a:t>
                </a:r>
              </a:p>
            </p:txBody>
          </p:sp>
          <p:sp>
            <p:nvSpPr>
              <p:cNvPr id="265" name="Freihandform 324">
                <a:extLst>
                  <a:ext uri="{FF2B5EF4-FFF2-40B4-BE49-F238E27FC236}">
                    <a16:creationId xmlns:a16="http://schemas.microsoft.com/office/drawing/2014/main" id="{52485988-CC40-4153-8B76-3C906D6CAF8F}"/>
                  </a:ext>
                </a:extLst>
              </p:cNvPr>
              <p:cNvSpPr/>
              <p:nvPr/>
            </p:nvSpPr>
            <p:spPr>
              <a:xfrm>
                <a:off x="1634500" y="49490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Hildburg-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266" name="Freihandform 324">
                <a:extLst>
                  <a:ext uri="{FF2B5EF4-FFF2-40B4-BE49-F238E27FC236}">
                    <a16:creationId xmlns:a16="http://schemas.microsoft.com/office/drawing/2014/main" id="{CB5FD54A-3A6A-423E-A18A-818981DF49D4}"/>
                  </a:ext>
                </a:extLst>
              </p:cNvPr>
              <p:cNvSpPr/>
              <p:nvPr/>
            </p:nvSpPr>
            <p:spPr>
              <a:xfrm>
                <a:off x="2358637" y="50217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Sonne-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berg</a:t>
                </a:r>
              </a:p>
            </p:txBody>
          </p:sp>
          <p:sp>
            <p:nvSpPr>
              <p:cNvPr id="267" name="Freihandform 324">
                <a:extLst>
                  <a:ext uri="{FF2B5EF4-FFF2-40B4-BE49-F238E27FC236}">
                    <a16:creationId xmlns:a16="http://schemas.microsoft.com/office/drawing/2014/main" id="{27988B14-1146-4474-8113-5C436AEE444A}"/>
                  </a:ext>
                </a:extLst>
              </p:cNvPr>
              <p:cNvSpPr/>
              <p:nvPr/>
            </p:nvSpPr>
            <p:spPr>
              <a:xfrm>
                <a:off x="3582023" y="3424148"/>
                <a:ext cx="613733" cy="10649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rtl="0" hangingPunct="1"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68" name="Freihandform 324">
                <a:extLst>
                  <a:ext uri="{FF2B5EF4-FFF2-40B4-BE49-F238E27FC236}">
                    <a16:creationId xmlns:a16="http://schemas.microsoft.com/office/drawing/2014/main" id="{2B67952D-19C8-43F5-887A-5CB05116370F}"/>
                  </a:ext>
                </a:extLst>
              </p:cNvPr>
              <p:cNvSpPr/>
              <p:nvPr/>
            </p:nvSpPr>
            <p:spPr>
              <a:xfrm>
                <a:off x="2624990" y="375574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69" name="Freihandform 324">
                <a:extLst>
                  <a:ext uri="{FF2B5EF4-FFF2-40B4-BE49-F238E27FC236}">
                    <a16:creationId xmlns:a16="http://schemas.microsoft.com/office/drawing/2014/main" id="{9196FA2B-7814-47B0-847E-86917AAE3E91}"/>
                  </a:ext>
                </a:extLst>
              </p:cNvPr>
              <p:cNvSpPr/>
              <p:nvPr/>
            </p:nvSpPr>
            <p:spPr>
              <a:xfrm>
                <a:off x="3180304" y="3914344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70" name="Freihandform 324">
                <a:extLst>
                  <a:ext uri="{FF2B5EF4-FFF2-40B4-BE49-F238E27FC236}">
                    <a16:creationId xmlns:a16="http://schemas.microsoft.com/office/drawing/2014/main" id="{9C3DDE9D-966B-4920-B262-438C93E4E04A}"/>
                  </a:ext>
                </a:extLst>
              </p:cNvPr>
              <p:cNvSpPr/>
              <p:nvPr/>
            </p:nvSpPr>
            <p:spPr>
              <a:xfrm>
                <a:off x="3560948" y="3396926"/>
                <a:ext cx="613733" cy="57850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Holz-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land-</a:t>
                </a:r>
              </a:p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0154341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BEB4EF45-0A8F-403E-AA57-A623BD30A871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1425174" y="1403042"/>
            <a:ext cx="3566495" cy="443609"/>
          </a:xfrm>
          <a:prstGeom prst="rect">
            <a:avLst/>
          </a:prstGeom>
        </p:spPr>
        <p:txBody>
          <a:bodyPr/>
          <a:lstStyle/>
          <a:p>
            <a:r>
              <a:rPr lang="de-DE" sz="2000" dirty="0"/>
              <a:t>Hildburghausen</a:t>
            </a:r>
          </a:p>
        </p:txBody>
      </p:sp>
      <p:sp>
        <p:nvSpPr>
          <p:cNvPr id="169" name="Textfeld 17">
            <a:extLst>
              <a:ext uri="{FF2B5EF4-FFF2-40B4-BE49-F238E27FC236}">
                <a16:creationId xmlns:a16="http://schemas.microsoft.com/office/drawing/2014/main" id="{DC0E12B6-FAD2-4E87-BAAA-6DFB5D6AE6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9850" y="5076903"/>
            <a:ext cx="1131861" cy="13234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l"/>
            <a:r>
              <a:rPr lang="de-DE" altLang="de-DE" sz="800" dirty="0"/>
              <a:t>  1 Henfstädt</a:t>
            </a:r>
          </a:p>
          <a:p>
            <a:pPr algn="l"/>
            <a:r>
              <a:rPr lang="de-DE" altLang="de-DE" sz="800" dirty="0"/>
              <a:t>  2 Schmeheim</a:t>
            </a:r>
          </a:p>
          <a:p>
            <a:pPr algn="l"/>
            <a:r>
              <a:rPr lang="de-DE" altLang="de-DE" sz="800" dirty="0"/>
              <a:t>  3 Oberstadt</a:t>
            </a:r>
          </a:p>
          <a:p>
            <a:pPr algn="l"/>
            <a:r>
              <a:rPr lang="de-DE" altLang="de-DE" sz="800" dirty="0"/>
              <a:t>  4 Grub</a:t>
            </a:r>
          </a:p>
          <a:p>
            <a:pPr algn="l"/>
            <a:r>
              <a:rPr lang="de-DE" altLang="de-DE" sz="800" dirty="0"/>
              <a:t>  5 Eichenberg</a:t>
            </a:r>
          </a:p>
          <a:p>
            <a:pPr algn="l"/>
            <a:r>
              <a:rPr lang="de-DE" altLang="de-DE" sz="800" dirty="0"/>
              <a:t>  6 Bischofrod</a:t>
            </a:r>
          </a:p>
          <a:p>
            <a:pPr algn="l"/>
            <a:r>
              <a:rPr lang="de-DE" altLang="de-DE" sz="800" dirty="0"/>
              <a:t>  7 Ahlstädt</a:t>
            </a:r>
          </a:p>
          <a:p>
            <a:pPr algn="l"/>
            <a:r>
              <a:rPr lang="de-DE" altLang="de-DE" sz="800" dirty="0"/>
              <a:t>  8 Lengfeld</a:t>
            </a:r>
          </a:p>
          <a:p>
            <a:pPr algn="l"/>
            <a:r>
              <a:rPr lang="de-DE" altLang="de-DE" sz="800" dirty="0"/>
              <a:t>  9 Ehrenberg</a:t>
            </a:r>
          </a:p>
          <a:p>
            <a:pPr algn="l"/>
            <a:r>
              <a:rPr lang="de-DE" altLang="de-DE" sz="800" dirty="0"/>
              <a:t>10 Grimmelshausen</a:t>
            </a:r>
          </a:p>
        </p:txBody>
      </p:sp>
      <p:grpSp>
        <p:nvGrpSpPr>
          <p:cNvPr id="230" name="Gruppieren 229">
            <a:extLst>
              <a:ext uri="{FF2B5EF4-FFF2-40B4-BE49-F238E27FC236}">
                <a16:creationId xmlns:a16="http://schemas.microsoft.com/office/drawing/2014/main" id="{ACDE5988-0E90-4765-9377-0BBB1C21EA6E}"/>
              </a:ext>
            </a:extLst>
          </p:cNvPr>
          <p:cNvGrpSpPr/>
          <p:nvPr/>
        </p:nvGrpSpPr>
        <p:grpSpPr>
          <a:xfrm>
            <a:off x="4436811" y="1600339"/>
            <a:ext cx="4652560" cy="5112000"/>
            <a:chOff x="4436811" y="1600339"/>
            <a:chExt cx="4652560" cy="5112000"/>
          </a:xfrm>
        </p:grpSpPr>
        <p:pic>
          <p:nvPicPr>
            <p:cNvPr id="130" name="Grafik 129">
              <a:extLst>
                <a:ext uri="{FF2B5EF4-FFF2-40B4-BE49-F238E27FC236}">
                  <a16:creationId xmlns:a16="http://schemas.microsoft.com/office/drawing/2014/main" id="{F24F3209-23B4-483F-9385-CCE20EFFE30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4436811" y="1600339"/>
              <a:ext cx="4652560" cy="5112000"/>
            </a:xfrm>
            <a:prstGeom prst="rect">
              <a:avLst/>
            </a:prstGeom>
          </p:spPr>
        </p:pic>
        <p:grpSp>
          <p:nvGrpSpPr>
            <p:cNvPr id="170" name="Gruppieren 169">
              <a:extLst>
                <a:ext uri="{FF2B5EF4-FFF2-40B4-BE49-F238E27FC236}">
                  <a16:creationId xmlns:a16="http://schemas.microsoft.com/office/drawing/2014/main" id="{BB2FCC1F-079B-4776-9684-D98627C528C3}"/>
                </a:ext>
              </a:extLst>
            </p:cNvPr>
            <p:cNvGrpSpPr/>
            <p:nvPr/>
          </p:nvGrpSpPr>
          <p:grpSpPr>
            <a:xfrm>
              <a:off x="4981457" y="2000085"/>
              <a:ext cx="3641548" cy="4407989"/>
              <a:chOff x="4665655" y="1751718"/>
              <a:chExt cx="3968576" cy="4656356"/>
            </a:xfrm>
          </p:grpSpPr>
          <p:sp>
            <p:nvSpPr>
              <p:cNvPr id="171" name="Freihandform 17">
                <a:extLst>
                  <a:ext uri="{FF2B5EF4-FFF2-40B4-BE49-F238E27FC236}">
                    <a16:creationId xmlns:a16="http://schemas.microsoft.com/office/drawing/2014/main" id="{05351F70-6706-4504-B3A6-9B071AE4AECB}"/>
                  </a:ext>
                </a:extLst>
              </p:cNvPr>
              <p:cNvSpPr/>
              <p:nvPr/>
            </p:nvSpPr>
            <p:spPr>
              <a:xfrm>
                <a:off x="5176742" y="2550522"/>
                <a:ext cx="238126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1</a:t>
                </a:r>
              </a:p>
            </p:txBody>
          </p:sp>
          <p:sp>
            <p:nvSpPr>
              <p:cNvPr id="172" name="Freihandform 17">
                <a:extLst>
                  <a:ext uri="{FF2B5EF4-FFF2-40B4-BE49-F238E27FC236}">
                    <a16:creationId xmlns:a16="http://schemas.microsoft.com/office/drawing/2014/main" id="{0BF7824A-720A-419D-9DC7-E829DD65224D}"/>
                  </a:ext>
                </a:extLst>
              </p:cNvPr>
              <p:cNvSpPr/>
              <p:nvPr/>
            </p:nvSpPr>
            <p:spPr>
              <a:xfrm>
                <a:off x="5150316" y="1751718"/>
                <a:ext cx="238126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2</a:t>
                </a:r>
              </a:p>
            </p:txBody>
          </p:sp>
          <p:sp>
            <p:nvSpPr>
              <p:cNvPr id="173" name="Freihandform 17">
                <a:extLst>
                  <a:ext uri="{FF2B5EF4-FFF2-40B4-BE49-F238E27FC236}">
                    <a16:creationId xmlns:a16="http://schemas.microsoft.com/office/drawing/2014/main" id="{6F434185-AB08-4199-9834-849440999A26}"/>
                  </a:ext>
                </a:extLst>
              </p:cNvPr>
              <p:cNvSpPr/>
              <p:nvPr/>
            </p:nvSpPr>
            <p:spPr>
              <a:xfrm>
                <a:off x="5331867" y="1987252"/>
                <a:ext cx="238126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3</a:t>
                </a:r>
              </a:p>
            </p:txBody>
          </p:sp>
          <p:sp>
            <p:nvSpPr>
              <p:cNvPr id="174" name="Freihandform 17">
                <a:extLst>
                  <a:ext uri="{FF2B5EF4-FFF2-40B4-BE49-F238E27FC236}">
                    <a16:creationId xmlns:a16="http://schemas.microsoft.com/office/drawing/2014/main" id="{F097836C-0198-41EA-956B-95ACA2072F94}"/>
                  </a:ext>
                </a:extLst>
              </p:cNvPr>
              <p:cNvSpPr/>
              <p:nvPr/>
            </p:nvSpPr>
            <p:spPr>
              <a:xfrm>
                <a:off x="5531231" y="2039274"/>
                <a:ext cx="239712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4</a:t>
                </a:r>
              </a:p>
            </p:txBody>
          </p:sp>
          <p:sp>
            <p:nvSpPr>
              <p:cNvPr id="175" name="Freihandform 17">
                <a:extLst>
                  <a:ext uri="{FF2B5EF4-FFF2-40B4-BE49-F238E27FC236}">
                    <a16:creationId xmlns:a16="http://schemas.microsoft.com/office/drawing/2014/main" id="{5769B898-DDA9-4B03-B222-0A3C388059F0}"/>
                  </a:ext>
                </a:extLst>
              </p:cNvPr>
              <p:cNvSpPr/>
              <p:nvPr/>
            </p:nvSpPr>
            <p:spPr>
              <a:xfrm>
                <a:off x="5734151" y="2086375"/>
                <a:ext cx="239713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5</a:t>
                </a:r>
              </a:p>
            </p:txBody>
          </p:sp>
          <p:sp>
            <p:nvSpPr>
              <p:cNvPr id="176" name="Freihandform 17">
                <a:extLst>
                  <a:ext uri="{FF2B5EF4-FFF2-40B4-BE49-F238E27FC236}">
                    <a16:creationId xmlns:a16="http://schemas.microsoft.com/office/drawing/2014/main" id="{7BAA74E4-E98C-49E3-9D14-C28A0F4BA828}"/>
                  </a:ext>
                </a:extLst>
              </p:cNvPr>
              <p:cNvSpPr/>
              <p:nvPr/>
            </p:nvSpPr>
            <p:spPr>
              <a:xfrm>
                <a:off x="5937070" y="2145636"/>
                <a:ext cx="239713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6</a:t>
                </a:r>
              </a:p>
            </p:txBody>
          </p:sp>
          <p:sp>
            <p:nvSpPr>
              <p:cNvPr id="177" name="Freihandform 17">
                <a:extLst>
                  <a:ext uri="{FF2B5EF4-FFF2-40B4-BE49-F238E27FC236}">
                    <a16:creationId xmlns:a16="http://schemas.microsoft.com/office/drawing/2014/main" id="{84B1D164-9016-456A-B5A9-43637DD6D802}"/>
                  </a:ext>
                </a:extLst>
              </p:cNvPr>
              <p:cNvSpPr/>
              <p:nvPr/>
            </p:nvSpPr>
            <p:spPr>
              <a:xfrm>
                <a:off x="5924705" y="2366299"/>
                <a:ext cx="238125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7</a:t>
                </a:r>
              </a:p>
            </p:txBody>
          </p:sp>
          <p:sp>
            <p:nvSpPr>
              <p:cNvPr id="178" name="Freihandform 17">
                <a:extLst>
                  <a:ext uri="{FF2B5EF4-FFF2-40B4-BE49-F238E27FC236}">
                    <a16:creationId xmlns:a16="http://schemas.microsoft.com/office/drawing/2014/main" id="{E46115F2-9A90-4FA6-AEA1-C8F8BF6DD9F2}"/>
                  </a:ext>
                </a:extLst>
              </p:cNvPr>
              <p:cNvSpPr/>
              <p:nvPr/>
            </p:nvSpPr>
            <p:spPr>
              <a:xfrm>
                <a:off x="4665655" y="2073930"/>
                <a:ext cx="598488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Marisfeld</a:t>
                </a:r>
              </a:p>
            </p:txBody>
          </p:sp>
          <p:sp>
            <p:nvSpPr>
              <p:cNvPr id="179" name="Freihandform 17">
                <a:extLst>
                  <a:ext uri="{FF2B5EF4-FFF2-40B4-BE49-F238E27FC236}">
                    <a16:creationId xmlns:a16="http://schemas.microsoft.com/office/drawing/2014/main" id="{6A9FF013-53D4-4300-A768-86C3FC2D6884}"/>
                  </a:ext>
                </a:extLst>
              </p:cNvPr>
              <p:cNvSpPr/>
              <p:nvPr/>
            </p:nvSpPr>
            <p:spPr>
              <a:xfrm>
                <a:off x="5655197" y="2963290"/>
                <a:ext cx="411163" cy="211138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9</a:t>
                </a:r>
              </a:p>
            </p:txBody>
          </p:sp>
          <p:sp>
            <p:nvSpPr>
              <p:cNvPr id="180" name="Freihandform 17">
                <a:extLst>
                  <a:ext uri="{FF2B5EF4-FFF2-40B4-BE49-F238E27FC236}">
                    <a16:creationId xmlns:a16="http://schemas.microsoft.com/office/drawing/2014/main" id="{6080F4AC-A731-44D9-9A38-88764FDFAA6F}"/>
                  </a:ext>
                </a:extLst>
              </p:cNvPr>
              <p:cNvSpPr/>
              <p:nvPr/>
            </p:nvSpPr>
            <p:spPr>
              <a:xfrm>
                <a:off x="5513495" y="2993527"/>
                <a:ext cx="296862" cy="211138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10</a:t>
                </a:r>
              </a:p>
            </p:txBody>
          </p:sp>
          <p:sp>
            <p:nvSpPr>
              <p:cNvPr id="181" name="Freihandform 17">
                <a:extLst>
                  <a:ext uri="{FF2B5EF4-FFF2-40B4-BE49-F238E27FC236}">
                    <a16:creationId xmlns:a16="http://schemas.microsoft.com/office/drawing/2014/main" id="{DAE64CC8-85A4-4683-BA78-E4F11B6AFDA5}"/>
                  </a:ext>
                </a:extLst>
              </p:cNvPr>
              <p:cNvSpPr/>
              <p:nvPr/>
            </p:nvSpPr>
            <p:spPr>
              <a:xfrm>
                <a:off x="5652109" y="2416122"/>
                <a:ext cx="239713" cy="211137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8</a:t>
                </a:r>
              </a:p>
            </p:txBody>
          </p:sp>
          <p:sp>
            <p:nvSpPr>
              <p:cNvPr id="182" name="Freihandform 17">
                <a:extLst>
                  <a:ext uri="{FF2B5EF4-FFF2-40B4-BE49-F238E27FC236}">
                    <a16:creationId xmlns:a16="http://schemas.microsoft.com/office/drawing/2014/main" id="{E98282B0-6A8C-4561-B875-9B1C4F3B7431}"/>
                  </a:ext>
                </a:extLst>
              </p:cNvPr>
              <p:cNvSpPr/>
              <p:nvPr/>
            </p:nvSpPr>
            <p:spPr>
              <a:xfrm>
                <a:off x="6340452" y="2235947"/>
                <a:ext cx="798513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Schleusingen</a:t>
                </a:r>
              </a:p>
            </p:txBody>
          </p:sp>
          <p:sp>
            <p:nvSpPr>
              <p:cNvPr id="183" name="Freihandform 17">
                <a:extLst>
                  <a:ext uri="{FF2B5EF4-FFF2-40B4-BE49-F238E27FC236}">
                    <a16:creationId xmlns:a16="http://schemas.microsoft.com/office/drawing/2014/main" id="{426E9433-CC53-4156-8FD3-F0B3C8E94A17}"/>
                  </a:ext>
                </a:extLst>
              </p:cNvPr>
              <p:cNvSpPr/>
              <p:nvPr/>
            </p:nvSpPr>
            <p:spPr>
              <a:xfrm>
                <a:off x="5302498" y="2683419"/>
                <a:ext cx="534988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Themar</a:t>
                </a:r>
              </a:p>
            </p:txBody>
          </p:sp>
          <p:sp>
            <p:nvSpPr>
              <p:cNvPr id="184" name="Freihandform 17">
                <a:extLst>
                  <a:ext uri="{FF2B5EF4-FFF2-40B4-BE49-F238E27FC236}">
                    <a16:creationId xmlns:a16="http://schemas.microsoft.com/office/drawing/2014/main" id="{A2373946-4D8D-4869-BAE8-F3F7CBB4A47B}"/>
                  </a:ext>
                </a:extLst>
              </p:cNvPr>
              <p:cNvSpPr/>
              <p:nvPr/>
            </p:nvSpPr>
            <p:spPr>
              <a:xfrm>
                <a:off x="5727351" y="2705853"/>
                <a:ext cx="528637" cy="330200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Kloster </a:t>
                </a:r>
              </a:p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Veßra</a:t>
                </a:r>
              </a:p>
            </p:txBody>
          </p:sp>
          <p:sp>
            <p:nvSpPr>
              <p:cNvPr id="185" name="Freihandform 17">
                <a:extLst>
                  <a:ext uri="{FF2B5EF4-FFF2-40B4-BE49-F238E27FC236}">
                    <a16:creationId xmlns:a16="http://schemas.microsoft.com/office/drawing/2014/main" id="{6B249B54-0AF9-4301-B39D-FCF134402AF7}"/>
                  </a:ext>
                </a:extLst>
              </p:cNvPr>
              <p:cNvSpPr/>
              <p:nvPr/>
            </p:nvSpPr>
            <p:spPr>
              <a:xfrm>
                <a:off x="5956455" y="5650837"/>
                <a:ext cx="598487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Heldburg</a:t>
                </a:r>
              </a:p>
            </p:txBody>
          </p:sp>
          <p:sp>
            <p:nvSpPr>
              <p:cNvPr id="186" name="Freihandform 17">
                <a:extLst>
                  <a:ext uri="{FF2B5EF4-FFF2-40B4-BE49-F238E27FC236}">
                    <a16:creationId xmlns:a16="http://schemas.microsoft.com/office/drawing/2014/main" id="{003FBF69-CA42-4B39-A69A-82BEAABA06DE}"/>
                  </a:ext>
                </a:extLst>
              </p:cNvPr>
              <p:cNvSpPr/>
              <p:nvPr/>
            </p:nvSpPr>
            <p:spPr>
              <a:xfrm>
                <a:off x="5931055" y="3529937"/>
                <a:ext cx="901700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Hildburghausen</a:t>
                </a:r>
              </a:p>
            </p:txBody>
          </p:sp>
          <p:sp>
            <p:nvSpPr>
              <p:cNvPr id="187" name="Freihandform 17">
                <a:extLst>
                  <a:ext uri="{FF2B5EF4-FFF2-40B4-BE49-F238E27FC236}">
                    <a16:creationId xmlns:a16="http://schemas.microsoft.com/office/drawing/2014/main" id="{EE820756-9A2F-4B43-8245-8FCE951E2065}"/>
                  </a:ext>
                </a:extLst>
              </p:cNvPr>
              <p:cNvSpPr/>
              <p:nvPr/>
            </p:nvSpPr>
            <p:spPr>
              <a:xfrm>
                <a:off x="6868610" y="3902793"/>
                <a:ext cx="581025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Veilsdorf</a:t>
                </a:r>
              </a:p>
            </p:txBody>
          </p:sp>
          <p:sp>
            <p:nvSpPr>
              <p:cNvPr id="188" name="Freihandform 17">
                <a:extLst>
                  <a:ext uri="{FF2B5EF4-FFF2-40B4-BE49-F238E27FC236}">
                    <a16:creationId xmlns:a16="http://schemas.microsoft.com/office/drawing/2014/main" id="{5F3965BB-FDC8-43A5-9F8B-202D255EC45E}"/>
                  </a:ext>
                </a:extLst>
              </p:cNvPr>
              <p:cNvSpPr/>
              <p:nvPr/>
            </p:nvSpPr>
            <p:spPr>
              <a:xfrm>
                <a:off x="8145281" y="3422388"/>
                <a:ext cx="488950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Eisfeld</a:t>
                </a:r>
              </a:p>
            </p:txBody>
          </p:sp>
          <p:sp>
            <p:nvSpPr>
              <p:cNvPr id="189" name="Freihandform 17">
                <a:extLst>
                  <a:ext uri="{FF2B5EF4-FFF2-40B4-BE49-F238E27FC236}">
                    <a16:creationId xmlns:a16="http://schemas.microsoft.com/office/drawing/2014/main" id="{3FE0FE20-70DC-4D47-921D-E0B6AB2C2BC5}"/>
                  </a:ext>
                </a:extLst>
              </p:cNvPr>
              <p:cNvSpPr/>
              <p:nvPr/>
            </p:nvSpPr>
            <p:spPr>
              <a:xfrm>
                <a:off x="7869036" y="2666440"/>
                <a:ext cx="723901" cy="211137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Masserberg</a:t>
                </a:r>
              </a:p>
            </p:txBody>
          </p:sp>
          <p:sp>
            <p:nvSpPr>
              <p:cNvPr id="190" name="Freihandform 17">
                <a:extLst>
                  <a:ext uri="{FF2B5EF4-FFF2-40B4-BE49-F238E27FC236}">
                    <a16:creationId xmlns:a16="http://schemas.microsoft.com/office/drawing/2014/main" id="{4D1AE15F-8C20-4099-92A0-26D3FA8A96E1}"/>
                  </a:ext>
                </a:extLst>
              </p:cNvPr>
              <p:cNvSpPr/>
              <p:nvPr/>
            </p:nvSpPr>
            <p:spPr>
              <a:xfrm>
                <a:off x="7084313" y="3107396"/>
                <a:ext cx="684212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Auengrund</a:t>
                </a:r>
              </a:p>
            </p:txBody>
          </p:sp>
          <p:sp>
            <p:nvSpPr>
              <p:cNvPr id="191" name="Freihandform 17">
                <a:extLst>
                  <a:ext uri="{FF2B5EF4-FFF2-40B4-BE49-F238E27FC236}">
                    <a16:creationId xmlns:a16="http://schemas.microsoft.com/office/drawing/2014/main" id="{636AAE40-2FF2-420C-8C68-9DEB675A0B6A}"/>
                  </a:ext>
                </a:extLst>
              </p:cNvPr>
              <p:cNvSpPr/>
              <p:nvPr/>
            </p:nvSpPr>
            <p:spPr>
              <a:xfrm>
                <a:off x="7365799" y="2308966"/>
                <a:ext cx="865187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Schleusegrund</a:t>
                </a:r>
              </a:p>
            </p:txBody>
          </p:sp>
          <p:sp>
            <p:nvSpPr>
              <p:cNvPr id="192" name="Freihandform 17">
                <a:extLst>
                  <a:ext uri="{FF2B5EF4-FFF2-40B4-BE49-F238E27FC236}">
                    <a16:creationId xmlns:a16="http://schemas.microsoft.com/office/drawing/2014/main" id="{D27E57D6-5330-4659-B8A0-27BF48F73311}"/>
                  </a:ext>
                </a:extLst>
              </p:cNvPr>
              <p:cNvSpPr/>
              <p:nvPr/>
            </p:nvSpPr>
            <p:spPr>
              <a:xfrm>
                <a:off x="7393273" y="3397276"/>
                <a:ext cx="322466" cy="224400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15</a:t>
                </a:r>
              </a:p>
            </p:txBody>
          </p:sp>
          <p:sp>
            <p:nvSpPr>
              <p:cNvPr id="193" name="Freihandform 17">
                <a:extLst>
                  <a:ext uri="{FF2B5EF4-FFF2-40B4-BE49-F238E27FC236}">
                    <a16:creationId xmlns:a16="http://schemas.microsoft.com/office/drawing/2014/main" id="{8A6BCEED-DB56-4CA3-A357-ED0425B3B337}"/>
                  </a:ext>
                </a:extLst>
              </p:cNvPr>
              <p:cNvSpPr/>
              <p:nvPr/>
            </p:nvSpPr>
            <p:spPr>
              <a:xfrm>
                <a:off x="5499255" y="6195349"/>
                <a:ext cx="296862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14</a:t>
                </a:r>
              </a:p>
            </p:txBody>
          </p:sp>
          <p:sp>
            <p:nvSpPr>
              <p:cNvPr id="194" name="Freihandform 17">
                <a:extLst>
                  <a:ext uri="{FF2B5EF4-FFF2-40B4-BE49-F238E27FC236}">
                    <a16:creationId xmlns:a16="http://schemas.microsoft.com/office/drawing/2014/main" id="{0AA65FE4-4336-4A3F-B49A-A564E626FAF8}"/>
                  </a:ext>
                </a:extLst>
              </p:cNvPr>
              <p:cNvSpPr/>
              <p:nvPr/>
            </p:nvSpPr>
            <p:spPr>
              <a:xfrm>
                <a:off x="6882125" y="5874569"/>
                <a:ext cx="739775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Ummerstadt</a:t>
                </a:r>
              </a:p>
            </p:txBody>
          </p:sp>
          <p:sp>
            <p:nvSpPr>
              <p:cNvPr id="195" name="Freihandform 17">
                <a:extLst>
                  <a:ext uri="{FF2B5EF4-FFF2-40B4-BE49-F238E27FC236}">
                    <a16:creationId xmlns:a16="http://schemas.microsoft.com/office/drawing/2014/main" id="{4B893FDA-6CE9-4B21-9DA5-46BF72EA7D9F}"/>
                  </a:ext>
                </a:extLst>
              </p:cNvPr>
              <p:cNvSpPr/>
              <p:nvPr/>
            </p:nvSpPr>
            <p:spPr>
              <a:xfrm>
                <a:off x="5403674" y="4997134"/>
                <a:ext cx="295275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13</a:t>
                </a:r>
              </a:p>
            </p:txBody>
          </p:sp>
          <p:sp>
            <p:nvSpPr>
              <p:cNvPr id="196" name="Freihandform 17">
                <a:extLst>
                  <a:ext uri="{FF2B5EF4-FFF2-40B4-BE49-F238E27FC236}">
                    <a16:creationId xmlns:a16="http://schemas.microsoft.com/office/drawing/2014/main" id="{D8F39B12-1677-4C0C-8E8C-38A1BE211443}"/>
                  </a:ext>
                </a:extLst>
              </p:cNvPr>
              <p:cNvSpPr/>
              <p:nvPr/>
            </p:nvSpPr>
            <p:spPr>
              <a:xfrm>
                <a:off x="5667644" y="5075810"/>
                <a:ext cx="519112" cy="330200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West-</a:t>
                </a:r>
              </a:p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hausen</a:t>
                </a:r>
              </a:p>
            </p:txBody>
          </p:sp>
          <p:sp>
            <p:nvSpPr>
              <p:cNvPr id="197" name="Freihandform 17">
                <a:extLst>
                  <a:ext uri="{FF2B5EF4-FFF2-40B4-BE49-F238E27FC236}">
                    <a16:creationId xmlns:a16="http://schemas.microsoft.com/office/drawing/2014/main" id="{C3DFAC63-7E19-410A-BE1A-0361C5D2B970}"/>
                  </a:ext>
                </a:extLst>
              </p:cNvPr>
              <p:cNvSpPr/>
              <p:nvPr/>
            </p:nvSpPr>
            <p:spPr>
              <a:xfrm>
                <a:off x="5461467" y="3346409"/>
                <a:ext cx="569912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Reurieth</a:t>
                </a:r>
              </a:p>
            </p:txBody>
          </p:sp>
          <p:sp>
            <p:nvSpPr>
              <p:cNvPr id="198" name="Freihandform 17">
                <a:extLst>
                  <a:ext uri="{FF2B5EF4-FFF2-40B4-BE49-F238E27FC236}">
                    <a16:creationId xmlns:a16="http://schemas.microsoft.com/office/drawing/2014/main" id="{7643F4CB-FCA0-438A-BD68-9000A42D7EC2}"/>
                  </a:ext>
                </a:extLst>
              </p:cNvPr>
              <p:cNvSpPr/>
              <p:nvPr/>
            </p:nvSpPr>
            <p:spPr>
              <a:xfrm>
                <a:off x="5162705" y="3299749"/>
                <a:ext cx="296862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12</a:t>
                </a:r>
              </a:p>
            </p:txBody>
          </p:sp>
          <p:sp>
            <p:nvSpPr>
              <p:cNvPr id="199" name="Freihandform 17">
                <a:extLst>
                  <a:ext uri="{FF2B5EF4-FFF2-40B4-BE49-F238E27FC236}">
                    <a16:creationId xmlns:a16="http://schemas.microsoft.com/office/drawing/2014/main" id="{3E8BE200-0E5E-4804-8F1B-391965E86F79}"/>
                  </a:ext>
                </a:extLst>
              </p:cNvPr>
              <p:cNvSpPr/>
              <p:nvPr/>
            </p:nvSpPr>
            <p:spPr>
              <a:xfrm>
                <a:off x="5202394" y="3049354"/>
                <a:ext cx="296862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11</a:t>
                </a:r>
              </a:p>
            </p:txBody>
          </p:sp>
          <p:sp>
            <p:nvSpPr>
              <p:cNvPr id="200" name="Freihandform 17">
                <a:extLst>
                  <a:ext uri="{FF2B5EF4-FFF2-40B4-BE49-F238E27FC236}">
                    <a16:creationId xmlns:a16="http://schemas.microsoft.com/office/drawing/2014/main" id="{146BDD5A-FD26-4FC9-9BB4-5770FC5F64B5}"/>
                  </a:ext>
                </a:extLst>
              </p:cNvPr>
              <p:cNvSpPr/>
              <p:nvPr/>
            </p:nvSpPr>
            <p:spPr>
              <a:xfrm>
                <a:off x="5115921" y="3588713"/>
                <a:ext cx="477837" cy="330200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Dings-</a:t>
                </a:r>
              </a:p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leben</a:t>
                </a:r>
              </a:p>
            </p:txBody>
          </p:sp>
          <p:sp>
            <p:nvSpPr>
              <p:cNvPr id="201" name="Freihandform 17">
                <a:extLst>
                  <a:ext uri="{FF2B5EF4-FFF2-40B4-BE49-F238E27FC236}">
                    <a16:creationId xmlns:a16="http://schemas.microsoft.com/office/drawing/2014/main" id="{CC7ACAF4-0E18-406C-8170-4CED12926324}"/>
                  </a:ext>
                </a:extLst>
              </p:cNvPr>
              <p:cNvSpPr/>
              <p:nvPr/>
            </p:nvSpPr>
            <p:spPr>
              <a:xfrm>
                <a:off x="4837315" y="4148330"/>
                <a:ext cx="557212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Römhild</a:t>
                </a:r>
              </a:p>
            </p:txBody>
          </p:sp>
          <p:sp>
            <p:nvSpPr>
              <p:cNvPr id="202" name="Freihandform 17">
                <a:extLst>
                  <a:ext uri="{FF2B5EF4-FFF2-40B4-BE49-F238E27FC236}">
                    <a16:creationId xmlns:a16="http://schemas.microsoft.com/office/drawing/2014/main" id="{79D6C3D1-8A95-4EB2-960F-BF53A80FE82B}"/>
                  </a:ext>
                </a:extLst>
              </p:cNvPr>
              <p:cNvSpPr/>
              <p:nvPr/>
            </p:nvSpPr>
            <p:spPr>
              <a:xfrm>
                <a:off x="6193287" y="4345429"/>
                <a:ext cx="649288" cy="211137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Straufhain</a:t>
                </a:r>
              </a:p>
            </p:txBody>
          </p:sp>
        </p:grpSp>
      </p:grpSp>
      <p:sp>
        <p:nvSpPr>
          <p:cNvPr id="247" name="Textfeld 17">
            <a:extLst>
              <a:ext uri="{FF2B5EF4-FFF2-40B4-BE49-F238E27FC236}">
                <a16:creationId xmlns:a16="http://schemas.microsoft.com/office/drawing/2014/main" id="{BFC7A5CE-6991-405F-BDBD-B0FEAA7503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5280" y="4788584"/>
            <a:ext cx="1273722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l"/>
            <a:r>
              <a:rPr lang="de-DE" altLang="de-DE" sz="800" dirty="0"/>
              <a:t>11 Beinerstadt</a:t>
            </a:r>
          </a:p>
          <a:p>
            <a:pPr algn="l"/>
            <a:r>
              <a:rPr lang="de-DE" altLang="de-DE" sz="800" dirty="0"/>
              <a:t>12 St. Bernhard</a:t>
            </a:r>
          </a:p>
          <a:p>
            <a:pPr algn="l"/>
            <a:r>
              <a:rPr lang="de-DE" altLang="de-DE" sz="800" dirty="0"/>
              <a:t>13 Schlechtsart</a:t>
            </a:r>
          </a:p>
          <a:p>
            <a:pPr algn="l"/>
            <a:r>
              <a:rPr lang="de-DE" altLang="de-DE" sz="800" dirty="0"/>
              <a:t>14 </a:t>
            </a:r>
            <a:r>
              <a:rPr lang="de-DE" altLang="de-DE" sz="800" dirty="0" err="1"/>
              <a:t>Schweickershausen</a:t>
            </a:r>
            <a:endParaRPr lang="de-DE" altLang="de-DE" sz="800" dirty="0"/>
          </a:p>
          <a:p>
            <a:pPr algn="l"/>
            <a:r>
              <a:rPr lang="de-DE" altLang="de-DE" sz="800" dirty="0"/>
              <a:t>15 </a:t>
            </a:r>
            <a:r>
              <a:rPr lang="de-DE" altLang="de-DE" sz="800" dirty="0" err="1"/>
              <a:t>Brünn</a:t>
            </a:r>
            <a:r>
              <a:rPr lang="de-DE" altLang="de-DE" sz="800" dirty="0"/>
              <a:t> / Thür.</a:t>
            </a:r>
          </a:p>
        </p:txBody>
      </p:sp>
      <p:pic>
        <p:nvPicPr>
          <p:cNvPr id="5" name="Grafik 4">
            <a:extLst>
              <a:ext uri="{FF2B5EF4-FFF2-40B4-BE49-F238E27FC236}">
                <a16:creationId xmlns:a16="http://schemas.microsoft.com/office/drawing/2014/main" id="{657228F4-69CC-4D6E-AB48-AA6A84E7F73B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10640" y="1414651"/>
            <a:ext cx="387097" cy="432000"/>
          </a:xfrm>
          <a:prstGeom prst="rect">
            <a:avLst/>
          </a:prstGeom>
        </p:spPr>
      </p:pic>
      <p:sp>
        <p:nvSpPr>
          <p:cNvPr id="159" name="Foliennummernplatzhalter 2">
            <a:extLst>
              <a:ext uri="{FF2B5EF4-FFF2-40B4-BE49-F238E27FC236}">
                <a16:creationId xmlns:a16="http://schemas.microsoft.com/office/drawing/2014/main" id="{EC7FD502-B6B3-4588-8D77-788A548CE77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101013" y="6245225"/>
            <a:ext cx="647700" cy="279400"/>
          </a:xfrm>
        </p:spPr>
        <p:txBody>
          <a:bodyPr/>
          <a:lstStyle/>
          <a:p>
            <a:fld id="{07293DE5-4FA4-45D0-8624-B605E6E6C49E}" type="slidenum">
              <a:rPr lang="de-DE" altLang="de-DE" smtClean="0"/>
              <a:pPr/>
              <a:t>9</a:t>
            </a:fld>
            <a:endParaRPr lang="de-DE" altLang="de-DE" dirty="0"/>
          </a:p>
        </p:txBody>
      </p:sp>
      <p:grpSp>
        <p:nvGrpSpPr>
          <p:cNvPr id="161" name="Gruppieren 160">
            <a:extLst>
              <a:ext uri="{FF2B5EF4-FFF2-40B4-BE49-F238E27FC236}">
                <a16:creationId xmlns:a16="http://schemas.microsoft.com/office/drawing/2014/main" id="{77237C17-D155-4707-85D7-4CE893DE4604}"/>
              </a:ext>
            </a:extLst>
          </p:cNvPr>
          <p:cNvGrpSpPr/>
          <p:nvPr/>
        </p:nvGrpSpPr>
        <p:grpSpPr>
          <a:xfrm>
            <a:off x="261264" y="2072962"/>
            <a:ext cx="3956733" cy="3354183"/>
            <a:chOff x="139071" y="1280582"/>
            <a:chExt cx="3956733" cy="3354183"/>
          </a:xfrm>
        </p:grpSpPr>
        <p:sp>
          <p:nvSpPr>
            <p:cNvPr id="162" name="Freihandform: Form 161">
              <a:extLst>
                <a:ext uri="{FF2B5EF4-FFF2-40B4-BE49-F238E27FC236}">
                  <a16:creationId xmlns:a16="http://schemas.microsoft.com/office/drawing/2014/main" id="{7CFF4E7F-8506-4CA7-8F5C-66CA2B1AAC0C}"/>
                </a:ext>
              </a:extLst>
            </p:cNvPr>
            <p:cNvSpPr/>
            <p:nvPr/>
          </p:nvSpPr>
          <p:spPr>
            <a:xfrm>
              <a:off x="977106" y="1764445"/>
              <a:ext cx="1410750" cy="529650"/>
            </a:xfrm>
            <a:custGeom>
              <a:avLst/>
              <a:gdLst>
                <a:gd name="connsiteX0" fmla="*/ 858202 w 2714625"/>
                <a:gd name="connsiteY0" fmla="*/ 940308 h 1019175"/>
                <a:gd name="connsiteX1" fmla="*/ 865918 w 2714625"/>
                <a:gd name="connsiteY1" fmla="*/ 938498 h 1019175"/>
                <a:gd name="connsiteX2" fmla="*/ 867346 w 2714625"/>
                <a:gd name="connsiteY2" fmla="*/ 944689 h 1019175"/>
                <a:gd name="connsiteX3" fmla="*/ 860203 w 2714625"/>
                <a:gd name="connsiteY3" fmla="*/ 946595 h 1019175"/>
                <a:gd name="connsiteX4" fmla="*/ 858202 w 2714625"/>
                <a:gd name="connsiteY4" fmla="*/ 940308 h 1019175"/>
                <a:gd name="connsiteX5" fmla="*/ 845534 w 2714625"/>
                <a:gd name="connsiteY5" fmla="*/ 946023 h 1019175"/>
                <a:gd name="connsiteX6" fmla="*/ 851344 w 2714625"/>
                <a:gd name="connsiteY6" fmla="*/ 943832 h 1019175"/>
                <a:gd name="connsiteX7" fmla="*/ 854011 w 2714625"/>
                <a:gd name="connsiteY7" fmla="*/ 952595 h 1019175"/>
                <a:gd name="connsiteX8" fmla="*/ 847725 w 2714625"/>
                <a:gd name="connsiteY8" fmla="*/ 952976 h 1019175"/>
                <a:gd name="connsiteX9" fmla="*/ 845534 w 2714625"/>
                <a:gd name="connsiteY9" fmla="*/ 946023 h 1019175"/>
                <a:gd name="connsiteX10" fmla="*/ 1686401 w 2714625"/>
                <a:gd name="connsiteY10" fmla="*/ 569024 h 1019175"/>
                <a:gd name="connsiteX11" fmla="*/ 1691164 w 2714625"/>
                <a:gd name="connsiteY11" fmla="*/ 567976 h 1019175"/>
                <a:gd name="connsiteX12" fmla="*/ 1694498 w 2714625"/>
                <a:gd name="connsiteY12" fmla="*/ 587121 h 1019175"/>
                <a:gd name="connsiteX13" fmla="*/ 1681829 w 2714625"/>
                <a:gd name="connsiteY13" fmla="*/ 586835 h 1019175"/>
                <a:gd name="connsiteX14" fmla="*/ 1682401 w 2714625"/>
                <a:gd name="connsiteY14" fmla="*/ 577405 h 1019175"/>
                <a:gd name="connsiteX15" fmla="*/ 1686401 w 2714625"/>
                <a:gd name="connsiteY15" fmla="*/ 569024 h 1019175"/>
                <a:gd name="connsiteX16" fmla="*/ 1686496 w 2714625"/>
                <a:gd name="connsiteY16" fmla="*/ 568833 h 1019175"/>
                <a:gd name="connsiteX17" fmla="*/ 1688497 w 2714625"/>
                <a:gd name="connsiteY17" fmla="*/ 563594 h 1019175"/>
                <a:gd name="connsiteX18" fmla="*/ 1690592 w 2714625"/>
                <a:gd name="connsiteY18" fmla="*/ 564261 h 1019175"/>
                <a:gd name="connsiteX19" fmla="*/ 1691164 w 2714625"/>
                <a:gd name="connsiteY19" fmla="*/ 567785 h 1019175"/>
                <a:gd name="connsiteX20" fmla="*/ 1686496 w 2714625"/>
                <a:gd name="connsiteY20" fmla="*/ 568833 h 1019175"/>
                <a:gd name="connsiteX21" fmla="*/ 1218438 w 2714625"/>
                <a:gd name="connsiteY21" fmla="*/ 992314 h 1019175"/>
                <a:gd name="connsiteX22" fmla="*/ 1143381 w 2714625"/>
                <a:gd name="connsiteY22" fmla="*/ 991934 h 1019175"/>
                <a:gd name="connsiteX23" fmla="*/ 1141667 w 2714625"/>
                <a:gd name="connsiteY23" fmla="*/ 940879 h 1019175"/>
                <a:gd name="connsiteX24" fmla="*/ 1108329 w 2714625"/>
                <a:gd name="connsiteY24" fmla="*/ 941832 h 1019175"/>
                <a:gd name="connsiteX25" fmla="*/ 1104709 w 2714625"/>
                <a:gd name="connsiteY25" fmla="*/ 942404 h 1019175"/>
                <a:gd name="connsiteX26" fmla="*/ 1104805 w 2714625"/>
                <a:gd name="connsiteY26" fmla="*/ 944689 h 1019175"/>
                <a:gd name="connsiteX27" fmla="*/ 1095375 w 2714625"/>
                <a:gd name="connsiteY27" fmla="*/ 945642 h 1019175"/>
                <a:gd name="connsiteX28" fmla="*/ 1090993 w 2714625"/>
                <a:gd name="connsiteY28" fmla="*/ 944023 h 1019175"/>
                <a:gd name="connsiteX29" fmla="*/ 1088231 w 2714625"/>
                <a:gd name="connsiteY29" fmla="*/ 933355 h 1019175"/>
                <a:gd name="connsiteX30" fmla="*/ 1070229 w 2714625"/>
                <a:gd name="connsiteY30" fmla="*/ 936117 h 1019175"/>
                <a:gd name="connsiteX31" fmla="*/ 1069562 w 2714625"/>
                <a:gd name="connsiteY31" fmla="*/ 930688 h 1019175"/>
                <a:gd name="connsiteX32" fmla="*/ 1066514 w 2714625"/>
                <a:gd name="connsiteY32" fmla="*/ 930878 h 1019175"/>
                <a:gd name="connsiteX33" fmla="*/ 1050989 w 2714625"/>
                <a:gd name="connsiteY33" fmla="*/ 937832 h 1019175"/>
                <a:gd name="connsiteX34" fmla="*/ 1050893 w 2714625"/>
                <a:gd name="connsiteY34" fmla="*/ 941070 h 1019175"/>
                <a:gd name="connsiteX35" fmla="*/ 1038892 w 2714625"/>
                <a:gd name="connsiteY35" fmla="*/ 944785 h 1019175"/>
                <a:gd name="connsiteX36" fmla="*/ 1030129 w 2714625"/>
                <a:gd name="connsiteY36" fmla="*/ 952500 h 1019175"/>
                <a:gd name="connsiteX37" fmla="*/ 1029271 w 2714625"/>
                <a:gd name="connsiteY37" fmla="*/ 932307 h 1019175"/>
                <a:gd name="connsiteX38" fmla="*/ 1019080 w 2714625"/>
                <a:gd name="connsiteY38" fmla="*/ 939070 h 1019175"/>
                <a:gd name="connsiteX39" fmla="*/ 1018889 w 2714625"/>
                <a:gd name="connsiteY39" fmla="*/ 935260 h 1019175"/>
                <a:gd name="connsiteX40" fmla="*/ 1001363 w 2714625"/>
                <a:gd name="connsiteY40" fmla="*/ 935450 h 1019175"/>
                <a:gd name="connsiteX41" fmla="*/ 1001173 w 2714625"/>
                <a:gd name="connsiteY41" fmla="*/ 929830 h 1019175"/>
                <a:gd name="connsiteX42" fmla="*/ 970502 w 2714625"/>
                <a:gd name="connsiteY42" fmla="*/ 929735 h 1019175"/>
                <a:gd name="connsiteX43" fmla="*/ 974026 w 2714625"/>
                <a:gd name="connsiteY43" fmla="*/ 924211 h 1019175"/>
                <a:gd name="connsiteX44" fmla="*/ 919162 w 2714625"/>
                <a:gd name="connsiteY44" fmla="*/ 926021 h 1019175"/>
                <a:gd name="connsiteX45" fmla="*/ 919162 w 2714625"/>
                <a:gd name="connsiteY45" fmla="*/ 928402 h 1019175"/>
                <a:gd name="connsiteX46" fmla="*/ 903732 w 2714625"/>
                <a:gd name="connsiteY46" fmla="*/ 930021 h 1019175"/>
                <a:gd name="connsiteX47" fmla="*/ 894778 w 2714625"/>
                <a:gd name="connsiteY47" fmla="*/ 934784 h 1019175"/>
                <a:gd name="connsiteX48" fmla="*/ 876205 w 2714625"/>
                <a:gd name="connsiteY48" fmla="*/ 934498 h 1019175"/>
                <a:gd name="connsiteX49" fmla="*/ 860679 w 2714625"/>
                <a:gd name="connsiteY49" fmla="*/ 938975 h 1019175"/>
                <a:gd name="connsiteX50" fmla="*/ 841343 w 2714625"/>
                <a:gd name="connsiteY50" fmla="*/ 947833 h 1019175"/>
                <a:gd name="connsiteX51" fmla="*/ 844106 w 2714625"/>
                <a:gd name="connsiteY51" fmla="*/ 964883 h 1019175"/>
                <a:gd name="connsiteX52" fmla="*/ 834771 w 2714625"/>
                <a:gd name="connsiteY52" fmla="*/ 965359 h 1019175"/>
                <a:gd name="connsiteX53" fmla="*/ 834676 w 2714625"/>
                <a:gd name="connsiteY53" fmla="*/ 971264 h 1019175"/>
                <a:gd name="connsiteX54" fmla="*/ 829437 w 2714625"/>
                <a:gd name="connsiteY54" fmla="*/ 972598 h 1019175"/>
                <a:gd name="connsiteX55" fmla="*/ 825151 w 2714625"/>
                <a:gd name="connsiteY55" fmla="*/ 958405 h 1019175"/>
                <a:gd name="connsiteX56" fmla="*/ 820484 w 2714625"/>
                <a:gd name="connsiteY56" fmla="*/ 958882 h 1019175"/>
                <a:gd name="connsiteX57" fmla="*/ 821817 w 2714625"/>
                <a:gd name="connsiteY57" fmla="*/ 968312 h 1019175"/>
                <a:gd name="connsiteX58" fmla="*/ 809911 w 2714625"/>
                <a:gd name="connsiteY58" fmla="*/ 967835 h 1019175"/>
                <a:gd name="connsiteX59" fmla="*/ 810577 w 2714625"/>
                <a:gd name="connsiteY59" fmla="*/ 975265 h 1019175"/>
                <a:gd name="connsiteX60" fmla="*/ 807815 w 2714625"/>
                <a:gd name="connsiteY60" fmla="*/ 975646 h 1019175"/>
                <a:gd name="connsiteX61" fmla="*/ 808196 w 2714625"/>
                <a:gd name="connsiteY61" fmla="*/ 980694 h 1019175"/>
                <a:gd name="connsiteX62" fmla="*/ 800005 w 2714625"/>
                <a:gd name="connsiteY62" fmla="*/ 980504 h 1019175"/>
                <a:gd name="connsiteX63" fmla="*/ 800386 w 2714625"/>
                <a:gd name="connsiteY63" fmla="*/ 994886 h 1019175"/>
                <a:gd name="connsiteX64" fmla="*/ 774668 w 2714625"/>
                <a:gd name="connsiteY64" fmla="*/ 1007364 h 1019175"/>
                <a:gd name="connsiteX65" fmla="*/ 773335 w 2714625"/>
                <a:gd name="connsiteY65" fmla="*/ 996505 h 1019175"/>
                <a:gd name="connsiteX66" fmla="*/ 775430 w 2714625"/>
                <a:gd name="connsiteY66" fmla="*/ 979742 h 1019175"/>
                <a:gd name="connsiteX67" fmla="*/ 769715 w 2714625"/>
                <a:gd name="connsiteY67" fmla="*/ 978313 h 1019175"/>
                <a:gd name="connsiteX68" fmla="*/ 771239 w 2714625"/>
                <a:gd name="connsiteY68" fmla="*/ 968121 h 1019175"/>
                <a:gd name="connsiteX69" fmla="*/ 772477 w 2714625"/>
                <a:gd name="connsiteY69" fmla="*/ 965168 h 1019175"/>
                <a:gd name="connsiteX70" fmla="*/ 782098 w 2714625"/>
                <a:gd name="connsiteY70" fmla="*/ 960120 h 1019175"/>
                <a:gd name="connsiteX71" fmla="*/ 778764 w 2714625"/>
                <a:gd name="connsiteY71" fmla="*/ 940213 h 1019175"/>
                <a:gd name="connsiteX72" fmla="*/ 771049 w 2714625"/>
                <a:gd name="connsiteY72" fmla="*/ 939260 h 1019175"/>
                <a:gd name="connsiteX73" fmla="*/ 769429 w 2714625"/>
                <a:gd name="connsiteY73" fmla="*/ 932117 h 1019175"/>
                <a:gd name="connsiteX74" fmla="*/ 753904 w 2714625"/>
                <a:gd name="connsiteY74" fmla="*/ 936784 h 1019175"/>
                <a:gd name="connsiteX75" fmla="*/ 753332 w 2714625"/>
                <a:gd name="connsiteY75" fmla="*/ 934498 h 1019175"/>
                <a:gd name="connsiteX76" fmla="*/ 743331 w 2714625"/>
                <a:gd name="connsiteY76" fmla="*/ 935069 h 1019175"/>
                <a:gd name="connsiteX77" fmla="*/ 743141 w 2714625"/>
                <a:gd name="connsiteY77" fmla="*/ 932879 h 1019175"/>
                <a:gd name="connsiteX78" fmla="*/ 735044 w 2714625"/>
                <a:gd name="connsiteY78" fmla="*/ 934784 h 1019175"/>
                <a:gd name="connsiteX79" fmla="*/ 735044 w 2714625"/>
                <a:gd name="connsiteY79" fmla="*/ 950214 h 1019175"/>
                <a:gd name="connsiteX80" fmla="*/ 723614 w 2714625"/>
                <a:gd name="connsiteY80" fmla="*/ 958977 h 1019175"/>
                <a:gd name="connsiteX81" fmla="*/ 708279 w 2714625"/>
                <a:gd name="connsiteY81" fmla="*/ 954119 h 1019175"/>
                <a:gd name="connsiteX82" fmla="*/ 705707 w 2714625"/>
                <a:gd name="connsiteY82" fmla="*/ 957358 h 1019175"/>
                <a:gd name="connsiteX83" fmla="*/ 702469 w 2714625"/>
                <a:gd name="connsiteY83" fmla="*/ 956120 h 1019175"/>
                <a:gd name="connsiteX84" fmla="*/ 700850 w 2714625"/>
                <a:gd name="connsiteY84" fmla="*/ 976027 h 1019175"/>
                <a:gd name="connsiteX85" fmla="*/ 678751 w 2714625"/>
                <a:gd name="connsiteY85" fmla="*/ 965740 h 1019175"/>
                <a:gd name="connsiteX86" fmla="*/ 667988 w 2714625"/>
                <a:gd name="connsiteY86" fmla="*/ 970693 h 1019175"/>
                <a:gd name="connsiteX87" fmla="*/ 655225 w 2714625"/>
                <a:gd name="connsiteY87" fmla="*/ 963644 h 1019175"/>
                <a:gd name="connsiteX88" fmla="*/ 632650 w 2714625"/>
                <a:gd name="connsiteY88" fmla="*/ 957929 h 1019175"/>
                <a:gd name="connsiteX89" fmla="*/ 641413 w 2714625"/>
                <a:gd name="connsiteY89" fmla="*/ 944594 h 1019175"/>
                <a:gd name="connsiteX90" fmla="*/ 625221 w 2714625"/>
                <a:gd name="connsiteY90" fmla="*/ 939070 h 1019175"/>
                <a:gd name="connsiteX91" fmla="*/ 626840 w 2714625"/>
                <a:gd name="connsiteY91" fmla="*/ 931926 h 1019175"/>
                <a:gd name="connsiteX92" fmla="*/ 616553 w 2714625"/>
                <a:gd name="connsiteY92" fmla="*/ 927735 h 1019175"/>
                <a:gd name="connsiteX93" fmla="*/ 616458 w 2714625"/>
                <a:gd name="connsiteY93" fmla="*/ 920591 h 1019175"/>
                <a:gd name="connsiteX94" fmla="*/ 612458 w 2714625"/>
                <a:gd name="connsiteY94" fmla="*/ 918782 h 1019175"/>
                <a:gd name="connsiteX95" fmla="*/ 616839 w 2714625"/>
                <a:gd name="connsiteY95" fmla="*/ 903065 h 1019175"/>
                <a:gd name="connsiteX96" fmla="*/ 616458 w 2714625"/>
                <a:gd name="connsiteY96" fmla="*/ 887730 h 1019175"/>
                <a:gd name="connsiteX97" fmla="*/ 614267 w 2714625"/>
                <a:gd name="connsiteY97" fmla="*/ 888397 h 1019175"/>
                <a:gd name="connsiteX98" fmla="*/ 593884 w 2714625"/>
                <a:gd name="connsiteY98" fmla="*/ 851440 h 1019175"/>
                <a:gd name="connsiteX99" fmla="*/ 595884 w 2714625"/>
                <a:gd name="connsiteY99" fmla="*/ 839914 h 1019175"/>
                <a:gd name="connsiteX100" fmla="*/ 593217 w 2714625"/>
                <a:gd name="connsiteY100" fmla="*/ 839438 h 1019175"/>
                <a:gd name="connsiteX101" fmla="*/ 592550 w 2714625"/>
                <a:gd name="connsiteY101" fmla="*/ 827532 h 1019175"/>
                <a:gd name="connsiteX102" fmla="*/ 587312 w 2714625"/>
                <a:gd name="connsiteY102" fmla="*/ 825437 h 1019175"/>
                <a:gd name="connsiteX103" fmla="*/ 587788 w 2714625"/>
                <a:gd name="connsiteY103" fmla="*/ 820579 h 1019175"/>
                <a:gd name="connsiteX104" fmla="*/ 589597 w 2714625"/>
                <a:gd name="connsiteY104" fmla="*/ 821055 h 1019175"/>
                <a:gd name="connsiteX105" fmla="*/ 586645 w 2714625"/>
                <a:gd name="connsiteY105" fmla="*/ 800291 h 1019175"/>
                <a:gd name="connsiteX106" fmla="*/ 580930 w 2714625"/>
                <a:gd name="connsiteY106" fmla="*/ 800576 h 1019175"/>
                <a:gd name="connsiteX107" fmla="*/ 579501 w 2714625"/>
                <a:gd name="connsiteY107" fmla="*/ 790956 h 1019175"/>
                <a:gd name="connsiteX108" fmla="*/ 576167 w 2714625"/>
                <a:gd name="connsiteY108" fmla="*/ 791718 h 1019175"/>
                <a:gd name="connsiteX109" fmla="*/ 574167 w 2714625"/>
                <a:gd name="connsiteY109" fmla="*/ 786098 h 1019175"/>
                <a:gd name="connsiteX110" fmla="*/ 566452 w 2714625"/>
                <a:gd name="connsiteY110" fmla="*/ 786860 h 1019175"/>
                <a:gd name="connsiteX111" fmla="*/ 557022 w 2714625"/>
                <a:gd name="connsiteY111" fmla="*/ 748379 h 1019175"/>
                <a:gd name="connsiteX112" fmla="*/ 555974 w 2714625"/>
                <a:gd name="connsiteY112" fmla="*/ 737902 h 1019175"/>
                <a:gd name="connsiteX113" fmla="*/ 559117 w 2714625"/>
                <a:gd name="connsiteY113" fmla="*/ 739330 h 1019175"/>
                <a:gd name="connsiteX114" fmla="*/ 557879 w 2714625"/>
                <a:gd name="connsiteY114" fmla="*/ 732758 h 1019175"/>
                <a:gd name="connsiteX115" fmla="*/ 549402 w 2714625"/>
                <a:gd name="connsiteY115" fmla="*/ 706850 h 1019175"/>
                <a:gd name="connsiteX116" fmla="*/ 542639 w 2714625"/>
                <a:gd name="connsiteY116" fmla="*/ 703136 h 1019175"/>
                <a:gd name="connsiteX117" fmla="*/ 540829 w 2714625"/>
                <a:gd name="connsiteY117" fmla="*/ 687229 h 1019175"/>
                <a:gd name="connsiteX118" fmla="*/ 523304 w 2714625"/>
                <a:gd name="connsiteY118" fmla="*/ 683609 h 1019175"/>
                <a:gd name="connsiteX119" fmla="*/ 523208 w 2714625"/>
                <a:gd name="connsiteY119" fmla="*/ 680847 h 1019175"/>
                <a:gd name="connsiteX120" fmla="*/ 517874 w 2714625"/>
                <a:gd name="connsiteY120" fmla="*/ 678561 h 1019175"/>
                <a:gd name="connsiteX121" fmla="*/ 518350 w 2714625"/>
                <a:gd name="connsiteY121" fmla="*/ 674561 h 1019175"/>
                <a:gd name="connsiteX122" fmla="*/ 503206 w 2714625"/>
                <a:gd name="connsiteY122" fmla="*/ 674846 h 1019175"/>
                <a:gd name="connsiteX123" fmla="*/ 488347 w 2714625"/>
                <a:gd name="connsiteY123" fmla="*/ 669036 h 1019175"/>
                <a:gd name="connsiteX124" fmla="*/ 487966 w 2714625"/>
                <a:gd name="connsiteY124" fmla="*/ 660273 h 1019175"/>
                <a:gd name="connsiteX125" fmla="*/ 483013 w 2714625"/>
                <a:gd name="connsiteY125" fmla="*/ 657701 h 1019175"/>
                <a:gd name="connsiteX126" fmla="*/ 480155 w 2714625"/>
                <a:gd name="connsiteY126" fmla="*/ 659035 h 1019175"/>
                <a:gd name="connsiteX127" fmla="*/ 478441 w 2714625"/>
                <a:gd name="connsiteY127" fmla="*/ 664654 h 1019175"/>
                <a:gd name="connsiteX128" fmla="*/ 473869 w 2714625"/>
                <a:gd name="connsiteY128" fmla="*/ 664845 h 1019175"/>
                <a:gd name="connsiteX129" fmla="*/ 450913 w 2714625"/>
                <a:gd name="connsiteY129" fmla="*/ 659416 h 1019175"/>
                <a:gd name="connsiteX130" fmla="*/ 446246 w 2714625"/>
                <a:gd name="connsiteY130" fmla="*/ 648176 h 1019175"/>
                <a:gd name="connsiteX131" fmla="*/ 439864 w 2714625"/>
                <a:gd name="connsiteY131" fmla="*/ 644652 h 1019175"/>
                <a:gd name="connsiteX132" fmla="*/ 430911 w 2714625"/>
                <a:gd name="connsiteY132" fmla="*/ 649700 h 1019175"/>
                <a:gd name="connsiteX133" fmla="*/ 423767 w 2714625"/>
                <a:gd name="connsiteY133" fmla="*/ 650558 h 1019175"/>
                <a:gd name="connsiteX134" fmla="*/ 413575 w 2714625"/>
                <a:gd name="connsiteY134" fmla="*/ 602456 h 1019175"/>
                <a:gd name="connsiteX135" fmla="*/ 408527 w 2714625"/>
                <a:gd name="connsiteY135" fmla="*/ 601694 h 1019175"/>
                <a:gd name="connsiteX136" fmla="*/ 409004 w 2714625"/>
                <a:gd name="connsiteY136" fmla="*/ 597122 h 1019175"/>
                <a:gd name="connsiteX137" fmla="*/ 397288 w 2714625"/>
                <a:gd name="connsiteY137" fmla="*/ 595598 h 1019175"/>
                <a:gd name="connsiteX138" fmla="*/ 398812 w 2714625"/>
                <a:gd name="connsiteY138" fmla="*/ 591121 h 1019175"/>
                <a:gd name="connsiteX139" fmla="*/ 390334 w 2714625"/>
                <a:gd name="connsiteY139" fmla="*/ 587597 h 1019175"/>
                <a:gd name="connsiteX140" fmla="*/ 394430 w 2714625"/>
                <a:gd name="connsiteY140" fmla="*/ 572071 h 1019175"/>
                <a:gd name="connsiteX141" fmla="*/ 365188 w 2714625"/>
                <a:gd name="connsiteY141" fmla="*/ 545211 h 1019175"/>
                <a:gd name="connsiteX142" fmla="*/ 365188 w 2714625"/>
                <a:gd name="connsiteY142" fmla="*/ 532543 h 1019175"/>
                <a:gd name="connsiteX143" fmla="*/ 356711 w 2714625"/>
                <a:gd name="connsiteY143" fmla="*/ 523494 h 1019175"/>
                <a:gd name="connsiteX144" fmla="*/ 339757 w 2714625"/>
                <a:gd name="connsiteY144" fmla="*/ 521494 h 1019175"/>
                <a:gd name="connsiteX145" fmla="*/ 338900 w 2714625"/>
                <a:gd name="connsiteY145" fmla="*/ 516636 h 1019175"/>
                <a:gd name="connsiteX146" fmla="*/ 314134 w 2714625"/>
                <a:gd name="connsiteY146" fmla="*/ 522351 h 1019175"/>
                <a:gd name="connsiteX147" fmla="*/ 283178 w 2714625"/>
                <a:gd name="connsiteY147" fmla="*/ 508825 h 1019175"/>
                <a:gd name="connsiteX148" fmla="*/ 270891 w 2714625"/>
                <a:gd name="connsiteY148" fmla="*/ 507587 h 1019175"/>
                <a:gd name="connsiteX149" fmla="*/ 254794 w 2714625"/>
                <a:gd name="connsiteY149" fmla="*/ 499682 h 1019175"/>
                <a:gd name="connsiteX150" fmla="*/ 246126 w 2714625"/>
                <a:gd name="connsiteY150" fmla="*/ 500062 h 1019175"/>
                <a:gd name="connsiteX151" fmla="*/ 242506 w 2714625"/>
                <a:gd name="connsiteY151" fmla="*/ 489204 h 1019175"/>
                <a:gd name="connsiteX152" fmla="*/ 223266 w 2714625"/>
                <a:gd name="connsiteY152" fmla="*/ 490918 h 1019175"/>
                <a:gd name="connsiteX153" fmla="*/ 218504 w 2714625"/>
                <a:gd name="connsiteY153" fmla="*/ 521208 h 1019175"/>
                <a:gd name="connsiteX154" fmla="*/ 214979 w 2714625"/>
                <a:gd name="connsiteY154" fmla="*/ 520255 h 1019175"/>
                <a:gd name="connsiteX155" fmla="*/ 214312 w 2714625"/>
                <a:gd name="connsiteY155" fmla="*/ 527304 h 1019175"/>
                <a:gd name="connsiteX156" fmla="*/ 204311 w 2714625"/>
                <a:gd name="connsiteY156" fmla="*/ 526447 h 1019175"/>
                <a:gd name="connsiteX157" fmla="*/ 200311 w 2714625"/>
                <a:gd name="connsiteY157" fmla="*/ 544068 h 1019175"/>
                <a:gd name="connsiteX158" fmla="*/ 186500 w 2714625"/>
                <a:gd name="connsiteY158" fmla="*/ 545878 h 1019175"/>
                <a:gd name="connsiteX159" fmla="*/ 186595 w 2714625"/>
                <a:gd name="connsiteY159" fmla="*/ 547973 h 1019175"/>
                <a:gd name="connsiteX160" fmla="*/ 182499 w 2714625"/>
                <a:gd name="connsiteY160" fmla="*/ 548830 h 1019175"/>
                <a:gd name="connsiteX161" fmla="*/ 181642 w 2714625"/>
                <a:gd name="connsiteY161" fmla="*/ 541401 h 1019175"/>
                <a:gd name="connsiteX162" fmla="*/ 174498 w 2714625"/>
                <a:gd name="connsiteY162" fmla="*/ 541020 h 1019175"/>
                <a:gd name="connsiteX163" fmla="*/ 175450 w 2714625"/>
                <a:gd name="connsiteY163" fmla="*/ 550736 h 1019175"/>
                <a:gd name="connsiteX164" fmla="*/ 153638 w 2714625"/>
                <a:gd name="connsiteY164" fmla="*/ 556070 h 1019175"/>
                <a:gd name="connsiteX165" fmla="*/ 152591 w 2714625"/>
                <a:gd name="connsiteY165" fmla="*/ 560737 h 1019175"/>
                <a:gd name="connsiteX166" fmla="*/ 150876 w 2714625"/>
                <a:gd name="connsiteY166" fmla="*/ 560261 h 1019175"/>
                <a:gd name="connsiteX167" fmla="*/ 148495 w 2714625"/>
                <a:gd name="connsiteY167" fmla="*/ 566452 h 1019175"/>
                <a:gd name="connsiteX168" fmla="*/ 145733 w 2714625"/>
                <a:gd name="connsiteY168" fmla="*/ 565785 h 1019175"/>
                <a:gd name="connsiteX169" fmla="*/ 141922 w 2714625"/>
                <a:gd name="connsiteY169" fmla="*/ 575596 h 1019175"/>
                <a:gd name="connsiteX170" fmla="*/ 136303 w 2714625"/>
                <a:gd name="connsiteY170" fmla="*/ 577691 h 1019175"/>
                <a:gd name="connsiteX171" fmla="*/ 133159 w 2714625"/>
                <a:gd name="connsiteY171" fmla="*/ 584740 h 1019175"/>
                <a:gd name="connsiteX172" fmla="*/ 121444 w 2714625"/>
                <a:gd name="connsiteY172" fmla="*/ 585502 h 1019175"/>
                <a:gd name="connsiteX173" fmla="*/ 67151 w 2714625"/>
                <a:gd name="connsiteY173" fmla="*/ 567785 h 1019175"/>
                <a:gd name="connsiteX174" fmla="*/ 61341 w 2714625"/>
                <a:gd name="connsiteY174" fmla="*/ 568738 h 1019175"/>
                <a:gd name="connsiteX175" fmla="*/ 44863 w 2714625"/>
                <a:gd name="connsiteY175" fmla="*/ 559879 h 1019175"/>
                <a:gd name="connsiteX176" fmla="*/ 52102 w 2714625"/>
                <a:gd name="connsiteY176" fmla="*/ 539496 h 1019175"/>
                <a:gd name="connsiteX177" fmla="*/ 52578 w 2714625"/>
                <a:gd name="connsiteY177" fmla="*/ 521113 h 1019175"/>
                <a:gd name="connsiteX178" fmla="*/ 61912 w 2714625"/>
                <a:gd name="connsiteY178" fmla="*/ 520637 h 1019175"/>
                <a:gd name="connsiteX179" fmla="*/ 71818 w 2714625"/>
                <a:gd name="connsiteY179" fmla="*/ 507111 h 1019175"/>
                <a:gd name="connsiteX180" fmla="*/ 75152 w 2714625"/>
                <a:gd name="connsiteY180" fmla="*/ 499872 h 1019175"/>
                <a:gd name="connsiteX181" fmla="*/ 75629 w 2714625"/>
                <a:gd name="connsiteY181" fmla="*/ 486442 h 1019175"/>
                <a:gd name="connsiteX182" fmla="*/ 59245 w 2714625"/>
                <a:gd name="connsiteY182" fmla="*/ 490442 h 1019175"/>
                <a:gd name="connsiteX183" fmla="*/ 58198 w 2714625"/>
                <a:gd name="connsiteY183" fmla="*/ 486537 h 1019175"/>
                <a:gd name="connsiteX184" fmla="*/ 50292 w 2714625"/>
                <a:gd name="connsiteY184" fmla="*/ 486823 h 1019175"/>
                <a:gd name="connsiteX185" fmla="*/ 49530 w 2714625"/>
                <a:gd name="connsiteY185" fmla="*/ 475774 h 1019175"/>
                <a:gd name="connsiteX186" fmla="*/ 52197 w 2714625"/>
                <a:gd name="connsiteY186" fmla="*/ 474631 h 1019175"/>
                <a:gd name="connsiteX187" fmla="*/ 49816 w 2714625"/>
                <a:gd name="connsiteY187" fmla="*/ 473583 h 1019175"/>
                <a:gd name="connsiteX188" fmla="*/ 50959 w 2714625"/>
                <a:gd name="connsiteY188" fmla="*/ 449199 h 1019175"/>
                <a:gd name="connsiteX189" fmla="*/ 54673 w 2714625"/>
                <a:gd name="connsiteY189" fmla="*/ 448818 h 1019175"/>
                <a:gd name="connsiteX190" fmla="*/ 55912 w 2714625"/>
                <a:gd name="connsiteY190" fmla="*/ 444913 h 1019175"/>
                <a:gd name="connsiteX191" fmla="*/ 50387 w 2714625"/>
                <a:gd name="connsiteY191" fmla="*/ 443198 h 1019175"/>
                <a:gd name="connsiteX192" fmla="*/ 45053 w 2714625"/>
                <a:gd name="connsiteY192" fmla="*/ 446627 h 1019175"/>
                <a:gd name="connsiteX193" fmla="*/ 35338 w 2714625"/>
                <a:gd name="connsiteY193" fmla="*/ 442341 h 1019175"/>
                <a:gd name="connsiteX194" fmla="*/ 34480 w 2714625"/>
                <a:gd name="connsiteY194" fmla="*/ 438912 h 1019175"/>
                <a:gd name="connsiteX195" fmla="*/ 24098 w 2714625"/>
                <a:gd name="connsiteY195" fmla="*/ 435483 h 1019175"/>
                <a:gd name="connsiteX196" fmla="*/ 20574 w 2714625"/>
                <a:gd name="connsiteY196" fmla="*/ 426625 h 1019175"/>
                <a:gd name="connsiteX197" fmla="*/ 9525 w 2714625"/>
                <a:gd name="connsiteY197" fmla="*/ 421100 h 1019175"/>
                <a:gd name="connsiteX198" fmla="*/ 11335 w 2714625"/>
                <a:gd name="connsiteY198" fmla="*/ 406432 h 1019175"/>
                <a:gd name="connsiteX199" fmla="*/ 31528 w 2714625"/>
                <a:gd name="connsiteY199" fmla="*/ 398050 h 1019175"/>
                <a:gd name="connsiteX200" fmla="*/ 42100 w 2714625"/>
                <a:gd name="connsiteY200" fmla="*/ 388620 h 1019175"/>
                <a:gd name="connsiteX201" fmla="*/ 52768 w 2714625"/>
                <a:gd name="connsiteY201" fmla="*/ 385191 h 1019175"/>
                <a:gd name="connsiteX202" fmla="*/ 88487 w 2714625"/>
                <a:gd name="connsiteY202" fmla="*/ 360045 h 1019175"/>
                <a:gd name="connsiteX203" fmla="*/ 109156 w 2714625"/>
                <a:gd name="connsiteY203" fmla="*/ 332708 h 1019175"/>
                <a:gd name="connsiteX204" fmla="*/ 114967 w 2714625"/>
                <a:gd name="connsiteY204" fmla="*/ 313372 h 1019175"/>
                <a:gd name="connsiteX205" fmla="*/ 113062 w 2714625"/>
                <a:gd name="connsiteY205" fmla="*/ 305371 h 1019175"/>
                <a:gd name="connsiteX206" fmla="*/ 121063 w 2714625"/>
                <a:gd name="connsiteY206" fmla="*/ 298609 h 1019175"/>
                <a:gd name="connsiteX207" fmla="*/ 124396 w 2714625"/>
                <a:gd name="connsiteY207" fmla="*/ 314896 h 1019175"/>
                <a:gd name="connsiteX208" fmla="*/ 129921 w 2714625"/>
                <a:gd name="connsiteY208" fmla="*/ 320040 h 1019175"/>
                <a:gd name="connsiteX209" fmla="*/ 130492 w 2714625"/>
                <a:gd name="connsiteY209" fmla="*/ 324707 h 1019175"/>
                <a:gd name="connsiteX210" fmla="*/ 132779 w 2714625"/>
                <a:gd name="connsiteY210" fmla="*/ 326517 h 1019175"/>
                <a:gd name="connsiteX211" fmla="*/ 145161 w 2714625"/>
                <a:gd name="connsiteY211" fmla="*/ 323279 h 1019175"/>
                <a:gd name="connsiteX212" fmla="*/ 149733 w 2714625"/>
                <a:gd name="connsiteY212" fmla="*/ 318802 h 1019175"/>
                <a:gd name="connsiteX213" fmla="*/ 152495 w 2714625"/>
                <a:gd name="connsiteY213" fmla="*/ 308991 h 1019175"/>
                <a:gd name="connsiteX214" fmla="*/ 156210 w 2714625"/>
                <a:gd name="connsiteY214" fmla="*/ 292989 h 1019175"/>
                <a:gd name="connsiteX215" fmla="*/ 153924 w 2714625"/>
                <a:gd name="connsiteY215" fmla="*/ 282797 h 1019175"/>
                <a:gd name="connsiteX216" fmla="*/ 156972 w 2714625"/>
                <a:gd name="connsiteY216" fmla="*/ 277749 h 1019175"/>
                <a:gd name="connsiteX217" fmla="*/ 180499 w 2714625"/>
                <a:gd name="connsiteY217" fmla="*/ 270986 h 1019175"/>
                <a:gd name="connsiteX218" fmla="*/ 186404 w 2714625"/>
                <a:gd name="connsiteY218" fmla="*/ 265748 h 1019175"/>
                <a:gd name="connsiteX219" fmla="*/ 188785 w 2714625"/>
                <a:gd name="connsiteY219" fmla="*/ 269938 h 1019175"/>
                <a:gd name="connsiteX220" fmla="*/ 191357 w 2714625"/>
                <a:gd name="connsiteY220" fmla="*/ 264890 h 1019175"/>
                <a:gd name="connsiteX221" fmla="*/ 188690 w 2714625"/>
                <a:gd name="connsiteY221" fmla="*/ 255270 h 1019175"/>
                <a:gd name="connsiteX222" fmla="*/ 190595 w 2714625"/>
                <a:gd name="connsiteY222" fmla="*/ 246888 h 1019175"/>
                <a:gd name="connsiteX223" fmla="*/ 177546 w 2714625"/>
                <a:gd name="connsiteY223" fmla="*/ 249174 h 1019175"/>
                <a:gd name="connsiteX224" fmla="*/ 190119 w 2714625"/>
                <a:gd name="connsiteY224" fmla="*/ 245650 h 1019175"/>
                <a:gd name="connsiteX225" fmla="*/ 187833 w 2714625"/>
                <a:gd name="connsiteY225" fmla="*/ 239363 h 1019175"/>
                <a:gd name="connsiteX226" fmla="*/ 188690 w 2714625"/>
                <a:gd name="connsiteY226" fmla="*/ 224885 h 1019175"/>
                <a:gd name="connsiteX227" fmla="*/ 184690 w 2714625"/>
                <a:gd name="connsiteY227" fmla="*/ 210788 h 1019175"/>
                <a:gd name="connsiteX228" fmla="*/ 189262 w 2714625"/>
                <a:gd name="connsiteY228" fmla="*/ 211169 h 1019175"/>
                <a:gd name="connsiteX229" fmla="*/ 195453 w 2714625"/>
                <a:gd name="connsiteY229" fmla="*/ 207454 h 1019175"/>
                <a:gd name="connsiteX230" fmla="*/ 194977 w 2714625"/>
                <a:gd name="connsiteY230" fmla="*/ 191167 h 1019175"/>
                <a:gd name="connsiteX231" fmla="*/ 200120 w 2714625"/>
                <a:gd name="connsiteY231" fmla="*/ 179927 h 1019175"/>
                <a:gd name="connsiteX232" fmla="*/ 207550 w 2714625"/>
                <a:gd name="connsiteY232" fmla="*/ 184880 h 1019175"/>
                <a:gd name="connsiteX233" fmla="*/ 225552 w 2714625"/>
                <a:gd name="connsiteY233" fmla="*/ 189071 h 1019175"/>
                <a:gd name="connsiteX234" fmla="*/ 232410 w 2714625"/>
                <a:gd name="connsiteY234" fmla="*/ 195739 h 1019175"/>
                <a:gd name="connsiteX235" fmla="*/ 244697 w 2714625"/>
                <a:gd name="connsiteY235" fmla="*/ 197453 h 1019175"/>
                <a:gd name="connsiteX236" fmla="*/ 256889 w 2714625"/>
                <a:gd name="connsiteY236" fmla="*/ 204025 h 1019175"/>
                <a:gd name="connsiteX237" fmla="*/ 297180 w 2714625"/>
                <a:gd name="connsiteY237" fmla="*/ 204025 h 1019175"/>
                <a:gd name="connsiteX238" fmla="*/ 302228 w 2714625"/>
                <a:gd name="connsiteY238" fmla="*/ 210693 h 1019175"/>
                <a:gd name="connsiteX239" fmla="*/ 296513 w 2714625"/>
                <a:gd name="connsiteY239" fmla="*/ 222694 h 1019175"/>
                <a:gd name="connsiteX240" fmla="*/ 301942 w 2714625"/>
                <a:gd name="connsiteY240" fmla="*/ 236791 h 1019175"/>
                <a:gd name="connsiteX241" fmla="*/ 322231 w 2714625"/>
                <a:gd name="connsiteY241" fmla="*/ 242506 h 1019175"/>
                <a:gd name="connsiteX242" fmla="*/ 335947 w 2714625"/>
                <a:gd name="connsiteY242" fmla="*/ 242887 h 1019175"/>
                <a:gd name="connsiteX243" fmla="*/ 353854 w 2714625"/>
                <a:gd name="connsiteY243" fmla="*/ 249364 h 1019175"/>
                <a:gd name="connsiteX244" fmla="*/ 360807 w 2714625"/>
                <a:gd name="connsiteY244" fmla="*/ 258223 h 1019175"/>
                <a:gd name="connsiteX245" fmla="*/ 363283 w 2714625"/>
                <a:gd name="connsiteY245" fmla="*/ 255270 h 1019175"/>
                <a:gd name="connsiteX246" fmla="*/ 360140 w 2714625"/>
                <a:gd name="connsiteY246" fmla="*/ 259556 h 1019175"/>
                <a:gd name="connsiteX247" fmla="*/ 349091 w 2714625"/>
                <a:gd name="connsiteY247" fmla="*/ 268224 h 1019175"/>
                <a:gd name="connsiteX248" fmla="*/ 334613 w 2714625"/>
                <a:gd name="connsiteY248" fmla="*/ 269558 h 1019175"/>
                <a:gd name="connsiteX249" fmla="*/ 330803 w 2714625"/>
                <a:gd name="connsiteY249" fmla="*/ 273844 h 1019175"/>
                <a:gd name="connsiteX250" fmla="*/ 348901 w 2714625"/>
                <a:gd name="connsiteY250" fmla="*/ 271558 h 1019175"/>
                <a:gd name="connsiteX251" fmla="*/ 369570 w 2714625"/>
                <a:gd name="connsiteY251" fmla="*/ 256985 h 1019175"/>
                <a:gd name="connsiteX252" fmla="*/ 373666 w 2714625"/>
                <a:gd name="connsiteY252" fmla="*/ 250508 h 1019175"/>
                <a:gd name="connsiteX253" fmla="*/ 382714 w 2714625"/>
                <a:gd name="connsiteY253" fmla="*/ 242506 h 1019175"/>
                <a:gd name="connsiteX254" fmla="*/ 394335 w 2714625"/>
                <a:gd name="connsiteY254" fmla="*/ 243554 h 1019175"/>
                <a:gd name="connsiteX255" fmla="*/ 395002 w 2714625"/>
                <a:gd name="connsiteY255" fmla="*/ 241459 h 1019175"/>
                <a:gd name="connsiteX256" fmla="*/ 399479 w 2714625"/>
                <a:gd name="connsiteY256" fmla="*/ 244602 h 1019175"/>
                <a:gd name="connsiteX257" fmla="*/ 393763 w 2714625"/>
                <a:gd name="connsiteY257" fmla="*/ 235172 h 1019175"/>
                <a:gd name="connsiteX258" fmla="*/ 393192 w 2714625"/>
                <a:gd name="connsiteY258" fmla="*/ 227171 h 1019175"/>
                <a:gd name="connsiteX259" fmla="*/ 383000 w 2714625"/>
                <a:gd name="connsiteY259" fmla="*/ 223075 h 1019175"/>
                <a:gd name="connsiteX260" fmla="*/ 376237 w 2714625"/>
                <a:gd name="connsiteY260" fmla="*/ 213169 h 1019175"/>
                <a:gd name="connsiteX261" fmla="*/ 376523 w 2714625"/>
                <a:gd name="connsiteY261" fmla="*/ 210598 h 1019175"/>
                <a:gd name="connsiteX262" fmla="*/ 391763 w 2714625"/>
                <a:gd name="connsiteY262" fmla="*/ 198501 h 1019175"/>
                <a:gd name="connsiteX263" fmla="*/ 397383 w 2714625"/>
                <a:gd name="connsiteY263" fmla="*/ 198787 h 1019175"/>
                <a:gd name="connsiteX264" fmla="*/ 403955 w 2714625"/>
                <a:gd name="connsiteY264" fmla="*/ 202883 h 1019175"/>
                <a:gd name="connsiteX265" fmla="*/ 413385 w 2714625"/>
                <a:gd name="connsiteY265" fmla="*/ 203168 h 1019175"/>
                <a:gd name="connsiteX266" fmla="*/ 436912 w 2714625"/>
                <a:gd name="connsiteY266" fmla="*/ 199454 h 1019175"/>
                <a:gd name="connsiteX267" fmla="*/ 440912 w 2714625"/>
                <a:gd name="connsiteY267" fmla="*/ 209740 h 1019175"/>
                <a:gd name="connsiteX268" fmla="*/ 468154 w 2714625"/>
                <a:gd name="connsiteY268" fmla="*/ 199644 h 1019175"/>
                <a:gd name="connsiteX269" fmla="*/ 471583 w 2714625"/>
                <a:gd name="connsiteY269" fmla="*/ 195739 h 1019175"/>
                <a:gd name="connsiteX270" fmla="*/ 482155 w 2714625"/>
                <a:gd name="connsiteY270" fmla="*/ 195834 h 1019175"/>
                <a:gd name="connsiteX271" fmla="*/ 492157 w 2714625"/>
                <a:gd name="connsiteY271" fmla="*/ 192119 h 1019175"/>
                <a:gd name="connsiteX272" fmla="*/ 511112 w 2714625"/>
                <a:gd name="connsiteY272" fmla="*/ 190214 h 1019175"/>
                <a:gd name="connsiteX273" fmla="*/ 551593 w 2714625"/>
                <a:gd name="connsiteY273" fmla="*/ 191548 h 1019175"/>
                <a:gd name="connsiteX274" fmla="*/ 562166 w 2714625"/>
                <a:gd name="connsiteY274" fmla="*/ 198882 h 1019175"/>
                <a:gd name="connsiteX275" fmla="*/ 560356 w 2714625"/>
                <a:gd name="connsiteY275" fmla="*/ 189547 h 1019175"/>
                <a:gd name="connsiteX276" fmla="*/ 577596 w 2714625"/>
                <a:gd name="connsiteY276" fmla="*/ 179260 h 1019175"/>
                <a:gd name="connsiteX277" fmla="*/ 604456 w 2714625"/>
                <a:gd name="connsiteY277" fmla="*/ 172783 h 1019175"/>
                <a:gd name="connsiteX278" fmla="*/ 617982 w 2714625"/>
                <a:gd name="connsiteY278" fmla="*/ 166497 h 1019175"/>
                <a:gd name="connsiteX279" fmla="*/ 639794 w 2714625"/>
                <a:gd name="connsiteY279" fmla="*/ 162877 h 1019175"/>
                <a:gd name="connsiteX280" fmla="*/ 641033 w 2714625"/>
                <a:gd name="connsiteY280" fmla="*/ 168592 h 1019175"/>
                <a:gd name="connsiteX281" fmla="*/ 646271 w 2714625"/>
                <a:gd name="connsiteY281" fmla="*/ 168402 h 1019175"/>
                <a:gd name="connsiteX282" fmla="*/ 642271 w 2714625"/>
                <a:gd name="connsiteY282" fmla="*/ 177737 h 1019175"/>
                <a:gd name="connsiteX283" fmla="*/ 645604 w 2714625"/>
                <a:gd name="connsiteY283" fmla="*/ 182213 h 1019175"/>
                <a:gd name="connsiteX284" fmla="*/ 654463 w 2714625"/>
                <a:gd name="connsiteY284" fmla="*/ 177546 h 1019175"/>
                <a:gd name="connsiteX285" fmla="*/ 663702 w 2714625"/>
                <a:gd name="connsiteY285" fmla="*/ 181642 h 1019175"/>
                <a:gd name="connsiteX286" fmla="*/ 672179 w 2714625"/>
                <a:gd name="connsiteY286" fmla="*/ 189929 h 1019175"/>
                <a:gd name="connsiteX287" fmla="*/ 689038 w 2714625"/>
                <a:gd name="connsiteY287" fmla="*/ 191548 h 1019175"/>
                <a:gd name="connsiteX288" fmla="*/ 705993 w 2714625"/>
                <a:gd name="connsiteY288" fmla="*/ 188690 h 1019175"/>
                <a:gd name="connsiteX289" fmla="*/ 700278 w 2714625"/>
                <a:gd name="connsiteY289" fmla="*/ 184690 h 1019175"/>
                <a:gd name="connsiteX290" fmla="*/ 706755 w 2714625"/>
                <a:gd name="connsiteY290" fmla="*/ 175355 h 1019175"/>
                <a:gd name="connsiteX291" fmla="*/ 715804 w 2714625"/>
                <a:gd name="connsiteY291" fmla="*/ 176784 h 1019175"/>
                <a:gd name="connsiteX292" fmla="*/ 719138 w 2714625"/>
                <a:gd name="connsiteY292" fmla="*/ 169735 h 1019175"/>
                <a:gd name="connsiteX293" fmla="*/ 727329 w 2714625"/>
                <a:gd name="connsiteY293" fmla="*/ 166402 h 1019175"/>
                <a:gd name="connsiteX294" fmla="*/ 728948 w 2714625"/>
                <a:gd name="connsiteY294" fmla="*/ 179260 h 1019175"/>
                <a:gd name="connsiteX295" fmla="*/ 734949 w 2714625"/>
                <a:gd name="connsiteY295" fmla="*/ 187928 h 1019175"/>
                <a:gd name="connsiteX296" fmla="*/ 733996 w 2714625"/>
                <a:gd name="connsiteY296" fmla="*/ 194215 h 1019175"/>
                <a:gd name="connsiteX297" fmla="*/ 736854 w 2714625"/>
                <a:gd name="connsiteY297" fmla="*/ 195453 h 1019175"/>
                <a:gd name="connsiteX298" fmla="*/ 736283 w 2714625"/>
                <a:gd name="connsiteY298" fmla="*/ 198977 h 1019175"/>
                <a:gd name="connsiteX299" fmla="*/ 752761 w 2714625"/>
                <a:gd name="connsiteY299" fmla="*/ 206978 h 1019175"/>
                <a:gd name="connsiteX300" fmla="*/ 762000 w 2714625"/>
                <a:gd name="connsiteY300" fmla="*/ 202787 h 1019175"/>
                <a:gd name="connsiteX301" fmla="*/ 764572 w 2714625"/>
                <a:gd name="connsiteY301" fmla="*/ 198596 h 1019175"/>
                <a:gd name="connsiteX302" fmla="*/ 780097 w 2714625"/>
                <a:gd name="connsiteY302" fmla="*/ 195453 h 1019175"/>
                <a:gd name="connsiteX303" fmla="*/ 782574 w 2714625"/>
                <a:gd name="connsiteY303" fmla="*/ 184594 h 1019175"/>
                <a:gd name="connsiteX304" fmla="*/ 797338 w 2714625"/>
                <a:gd name="connsiteY304" fmla="*/ 158401 h 1019175"/>
                <a:gd name="connsiteX305" fmla="*/ 792194 w 2714625"/>
                <a:gd name="connsiteY305" fmla="*/ 154114 h 1019175"/>
                <a:gd name="connsiteX306" fmla="*/ 793528 w 2714625"/>
                <a:gd name="connsiteY306" fmla="*/ 148495 h 1019175"/>
                <a:gd name="connsiteX307" fmla="*/ 807148 w 2714625"/>
                <a:gd name="connsiteY307" fmla="*/ 128397 h 1019175"/>
                <a:gd name="connsiteX308" fmla="*/ 812483 w 2714625"/>
                <a:gd name="connsiteY308" fmla="*/ 125539 h 1019175"/>
                <a:gd name="connsiteX309" fmla="*/ 814578 w 2714625"/>
                <a:gd name="connsiteY309" fmla="*/ 128683 h 1019175"/>
                <a:gd name="connsiteX310" fmla="*/ 817054 w 2714625"/>
                <a:gd name="connsiteY310" fmla="*/ 126397 h 1019175"/>
                <a:gd name="connsiteX311" fmla="*/ 819245 w 2714625"/>
                <a:gd name="connsiteY311" fmla="*/ 128492 h 1019175"/>
                <a:gd name="connsiteX312" fmla="*/ 823246 w 2714625"/>
                <a:gd name="connsiteY312" fmla="*/ 124301 h 1019175"/>
                <a:gd name="connsiteX313" fmla="*/ 832104 w 2714625"/>
                <a:gd name="connsiteY313" fmla="*/ 123730 h 1019175"/>
                <a:gd name="connsiteX314" fmla="*/ 862679 w 2714625"/>
                <a:gd name="connsiteY314" fmla="*/ 101822 h 1019175"/>
                <a:gd name="connsiteX315" fmla="*/ 876014 w 2714625"/>
                <a:gd name="connsiteY315" fmla="*/ 85630 h 1019175"/>
                <a:gd name="connsiteX316" fmla="*/ 878872 w 2714625"/>
                <a:gd name="connsiteY316" fmla="*/ 73628 h 1019175"/>
                <a:gd name="connsiteX317" fmla="*/ 909828 w 2714625"/>
                <a:gd name="connsiteY317" fmla="*/ 76771 h 1019175"/>
                <a:gd name="connsiteX318" fmla="*/ 910400 w 2714625"/>
                <a:gd name="connsiteY318" fmla="*/ 69152 h 1019175"/>
                <a:gd name="connsiteX319" fmla="*/ 932974 w 2714625"/>
                <a:gd name="connsiteY319" fmla="*/ 67913 h 1019175"/>
                <a:gd name="connsiteX320" fmla="*/ 934021 w 2714625"/>
                <a:gd name="connsiteY320" fmla="*/ 61246 h 1019175"/>
                <a:gd name="connsiteX321" fmla="*/ 948500 w 2714625"/>
                <a:gd name="connsiteY321" fmla="*/ 68866 h 1019175"/>
                <a:gd name="connsiteX322" fmla="*/ 962882 w 2714625"/>
                <a:gd name="connsiteY322" fmla="*/ 69628 h 1019175"/>
                <a:gd name="connsiteX323" fmla="*/ 972788 w 2714625"/>
                <a:gd name="connsiteY323" fmla="*/ 78772 h 1019175"/>
                <a:gd name="connsiteX324" fmla="*/ 980408 w 2714625"/>
                <a:gd name="connsiteY324" fmla="*/ 80581 h 1019175"/>
                <a:gd name="connsiteX325" fmla="*/ 1004697 w 2714625"/>
                <a:gd name="connsiteY325" fmla="*/ 109633 h 1019175"/>
                <a:gd name="connsiteX326" fmla="*/ 1025461 w 2714625"/>
                <a:gd name="connsiteY326" fmla="*/ 110395 h 1019175"/>
                <a:gd name="connsiteX327" fmla="*/ 1035653 w 2714625"/>
                <a:gd name="connsiteY327" fmla="*/ 108299 h 1019175"/>
                <a:gd name="connsiteX328" fmla="*/ 1050036 w 2714625"/>
                <a:gd name="connsiteY328" fmla="*/ 119062 h 1019175"/>
                <a:gd name="connsiteX329" fmla="*/ 1053751 w 2714625"/>
                <a:gd name="connsiteY329" fmla="*/ 117634 h 1019175"/>
                <a:gd name="connsiteX330" fmla="*/ 1073277 w 2714625"/>
                <a:gd name="connsiteY330" fmla="*/ 123539 h 1019175"/>
                <a:gd name="connsiteX331" fmla="*/ 1083469 w 2714625"/>
                <a:gd name="connsiteY331" fmla="*/ 121063 h 1019175"/>
                <a:gd name="connsiteX332" fmla="*/ 1087184 w 2714625"/>
                <a:gd name="connsiteY332" fmla="*/ 122968 h 1019175"/>
                <a:gd name="connsiteX333" fmla="*/ 1092136 w 2714625"/>
                <a:gd name="connsiteY333" fmla="*/ 141637 h 1019175"/>
                <a:gd name="connsiteX334" fmla="*/ 1123664 w 2714625"/>
                <a:gd name="connsiteY334" fmla="*/ 142304 h 1019175"/>
                <a:gd name="connsiteX335" fmla="*/ 1141571 w 2714625"/>
                <a:gd name="connsiteY335" fmla="*/ 146018 h 1019175"/>
                <a:gd name="connsiteX336" fmla="*/ 1149191 w 2714625"/>
                <a:gd name="connsiteY336" fmla="*/ 143065 h 1019175"/>
                <a:gd name="connsiteX337" fmla="*/ 1166717 w 2714625"/>
                <a:gd name="connsiteY337" fmla="*/ 146399 h 1019175"/>
                <a:gd name="connsiteX338" fmla="*/ 1169765 w 2714625"/>
                <a:gd name="connsiteY338" fmla="*/ 128873 h 1019175"/>
                <a:gd name="connsiteX339" fmla="*/ 1177861 w 2714625"/>
                <a:gd name="connsiteY339" fmla="*/ 132493 h 1019175"/>
                <a:gd name="connsiteX340" fmla="*/ 1182338 w 2714625"/>
                <a:gd name="connsiteY340" fmla="*/ 141256 h 1019175"/>
                <a:gd name="connsiteX341" fmla="*/ 1188244 w 2714625"/>
                <a:gd name="connsiteY341" fmla="*/ 134969 h 1019175"/>
                <a:gd name="connsiteX342" fmla="*/ 1192340 w 2714625"/>
                <a:gd name="connsiteY342" fmla="*/ 141922 h 1019175"/>
                <a:gd name="connsiteX343" fmla="*/ 1198531 w 2714625"/>
                <a:gd name="connsiteY343" fmla="*/ 135922 h 1019175"/>
                <a:gd name="connsiteX344" fmla="*/ 1215200 w 2714625"/>
                <a:gd name="connsiteY344" fmla="*/ 137731 h 1019175"/>
                <a:gd name="connsiteX345" fmla="*/ 1233487 w 2714625"/>
                <a:gd name="connsiteY345" fmla="*/ 124968 h 1019175"/>
                <a:gd name="connsiteX346" fmla="*/ 1262634 w 2714625"/>
                <a:gd name="connsiteY346" fmla="*/ 113824 h 1019175"/>
                <a:gd name="connsiteX347" fmla="*/ 1262253 w 2714625"/>
                <a:gd name="connsiteY347" fmla="*/ 101822 h 1019175"/>
                <a:gd name="connsiteX348" fmla="*/ 1274159 w 2714625"/>
                <a:gd name="connsiteY348" fmla="*/ 104108 h 1019175"/>
                <a:gd name="connsiteX349" fmla="*/ 1312069 w 2714625"/>
                <a:gd name="connsiteY349" fmla="*/ 72866 h 1019175"/>
                <a:gd name="connsiteX350" fmla="*/ 1340453 w 2714625"/>
                <a:gd name="connsiteY350" fmla="*/ 38290 h 1019175"/>
                <a:gd name="connsiteX351" fmla="*/ 1341692 w 2714625"/>
                <a:gd name="connsiteY351" fmla="*/ 26670 h 1019175"/>
                <a:gd name="connsiteX352" fmla="*/ 1343311 w 2714625"/>
                <a:gd name="connsiteY352" fmla="*/ 26956 h 1019175"/>
                <a:gd name="connsiteX353" fmla="*/ 1379125 w 2714625"/>
                <a:gd name="connsiteY353" fmla="*/ 32671 h 1019175"/>
                <a:gd name="connsiteX354" fmla="*/ 1389317 w 2714625"/>
                <a:gd name="connsiteY354" fmla="*/ 27337 h 1019175"/>
                <a:gd name="connsiteX355" fmla="*/ 1396936 w 2714625"/>
                <a:gd name="connsiteY355" fmla="*/ 18097 h 1019175"/>
                <a:gd name="connsiteX356" fmla="*/ 1420463 w 2714625"/>
                <a:gd name="connsiteY356" fmla="*/ 18193 h 1019175"/>
                <a:gd name="connsiteX357" fmla="*/ 1423797 w 2714625"/>
                <a:gd name="connsiteY357" fmla="*/ 15716 h 1019175"/>
                <a:gd name="connsiteX358" fmla="*/ 1427893 w 2714625"/>
                <a:gd name="connsiteY358" fmla="*/ 27718 h 1019175"/>
                <a:gd name="connsiteX359" fmla="*/ 1432179 w 2714625"/>
                <a:gd name="connsiteY359" fmla="*/ 27146 h 1019175"/>
                <a:gd name="connsiteX360" fmla="*/ 1433893 w 2714625"/>
                <a:gd name="connsiteY360" fmla="*/ 30480 h 1019175"/>
                <a:gd name="connsiteX361" fmla="*/ 1435418 w 2714625"/>
                <a:gd name="connsiteY361" fmla="*/ 39338 h 1019175"/>
                <a:gd name="connsiteX362" fmla="*/ 1424273 w 2714625"/>
                <a:gd name="connsiteY362" fmla="*/ 37814 h 1019175"/>
                <a:gd name="connsiteX363" fmla="*/ 1409986 w 2714625"/>
                <a:gd name="connsiteY363" fmla="*/ 40767 h 1019175"/>
                <a:gd name="connsiteX364" fmla="*/ 1407985 w 2714625"/>
                <a:gd name="connsiteY364" fmla="*/ 43624 h 1019175"/>
                <a:gd name="connsiteX365" fmla="*/ 1400175 w 2714625"/>
                <a:gd name="connsiteY365" fmla="*/ 39243 h 1019175"/>
                <a:gd name="connsiteX366" fmla="*/ 1391888 w 2714625"/>
                <a:gd name="connsiteY366" fmla="*/ 48387 h 1019175"/>
                <a:gd name="connsiteX367" fmla="*/ 1389412 w 2714625"/>
                <a:gd name="connsiteY367" fmla="*/ 55912 h 1019175"/>
                <a:gd name="connsiteX368" fmla="*/ 1384840 w 2714625"/>
                <a:gd name="connsiteY368" fmla="*/ 57340 h 1019175"/>
                <a:gd name="connsiteX369" fmla="*/ 1379220 w 2714625"/>
                <a:gd name="connsiteY369" fmla="*/ 64484 h 1019175"/>
                <a:gd name="connsiteX370" fmla="*/ 1390555 w 2714625"/>
                <a:gd name="connsiteY370" fmla="*/ 66199 h 1019175"/>
                <a:gd name="connsiteX371" fmla="*/ 1394746 w 2714625"/>
                <a:gd name="connsiteY371" fmla="*/ 64484 h 1019175"/>
                <a:gd name="connsiteX372" fmla="*/ 1421320 w 2714625"/>
                <a:gd name="connsiteY372" fmla="*/ 68961 h 1019175"/>
                <a:gd name="connsiteX373" fmla="*/ 1448371 w 2714625"/>
                <a:gd name="connsiteY373" fmla="*/ 66008 h 1019175"/>
                <a:gd name="connsiteX374" fmla="*/ 1454849 w 2714625"/>
                <a:gd name="connsiteY374" fmla="*/ 67532 h 1019175"/>
                <a:gd name="connsiteX375" fmla="*/ 1460659 w 2714625"/>
                <a:gd name="connsiteY375" fmla="*/ 61055 h 1019175"/>
                <a:gd name="connsiteX376" fmla="*/ 1468279 w 2714625"/>
                <a:gd name="connsiteY376" fmla="*/ 62960 h 1019175"/>
                <a:gd name="connsiteX377" fmla="*/ 1467517 w 2714625"/>
                <a:gd name="connsiteY377" fmla="*/ 55626 h 1019175"/>
                <a:gd name="connsiteX378" fmla="*/ 1471993 w 2714625"/>
                <a:gd name="connsiteY378" fmla="*/ 49339 h 1019175"/>
                <a:gd name="connsiteX379" fmla="*/ 1488662 w 2714625"/>
                <a:gd name="connsiteY379" fmla="*/ 44767 h 1019175"/>
                <a:gd name="connsiteX380" fmla="*/ 1499997 w 2714625"/>
                <a:gd name="connsiteY380" fmla="*/ 45339 h 1019175"/>
                <a:gd name="connsiteX381" fmla="*/ 1510665 w 2714625"/>
                <a:gd name="connsiteY381" fmla="*/ 35338 h 1019175"/>
                <a:gd name="connsiteX382" fmla="*/ 1513237 w 2714625"/>
                <a:gd name="connsiteY382" fmla="*/ 34862 h 1019175"/>
                <a:gd name="connsiteX383" fmla="*/ 1517237 w 2714625"/>
                <a:gd name="connsiteY383" fmla="*/ 39719 h 1019175"/>
                <a:gd name="connsiteX384" fmla="*/ 1521619 w 2714625"/>
                <a:gd name="connsiteY384" fmla="*/ 36100 h 1019175"/>
                <a:gd name="connsiteX385" fmla="*/ 1523048 w 2714625"/>
                <a:gd name="connsiteY385" fmla="*/ 42862 h 1019175"/>
                <a:gd name="connsiteX386" fmla="*/ 1527715 w 2714625"/>
                <a:gd name="connsiteY386" fmla="*/ 43624 h 1019175"/>
                <a:gd name="connsiteX387" fmla="*/ 1525334 w 2714625"/>
                <a:gd name="connsiteY387" fmla="*/ 46577 h 1019175"/>
                <a:gd name="connsiteX388" fmla="*/ 1528191 w 2714625"/>
                <a:gd name="connsiteY388" fmla="*/ 46768 h 1019175"/>
                <a:gd name="connsiteX389" fmla="*/ 1530382 w 2714625"/>
                <a:gd name="connsiteY389" fmla="*/ 43243 h 1019175"/>
                <a:gd name="connsiteX390" fmla="*/ 1540097 w 2714625"/>
                <a:gd name="connsiteY390" fmla="*/ 50578 h 1019175"/>
                <a:gd name="connsiteX391" fmla="*/ 1540764 w 2714625"/>
                <a:gd name="connsiteY391" fmla="*/ 47530 h 1019175"/>
                <a:gd name="connsiteX392" fmla="*/ 1527239 w 2714625"/>
                <a:gd name="connsiteY392" fmla="*/ 36195 h 1019175"/>
                <a:gd name="connsiteX393" fmla="*/ 1526095 w 2714625"/>
                <a:gd name="connsiteY393" fmla="*/ 29527 h 1019175"/>
                <a:gd name="connsiteX394" fmla="*/ 1528096 w 2714625"/>
                <a:gd name="connsiteY394" fmla="*/ 26194 h 1019175"/>
                <a:gd name="connsiteX395" fmla="*/ 1537335 w 2714625"/>
                <a:gd name="connsiteY395" fmla="*/ 23622 h 1019175"/>
                <a:gd name="connsiteX396" fmla="*/ 1536859 w 2714625"/>
                <a:gd name="connsiteY396" fmla="*/ 18097 h 1019175"/>
                <a:gd name="connsiteX397" fmla="*/ 1541621 w 2714625"/>
                <a:gd name="connsiteY397" fmla="*/ 13335 h 1019175"/>
                <a:gd name="connsiteX398" fmla="*/ 1549336 w 2714625"/>
                <a:gd name="connsiteY398" fmla="*/ 11811 h 1019175"/>
                <a:gd name="connsiteX399" fmla="*/ 1554861 w 2714625"/>
                <a:gd name="connsiteY399" fmla="*/ 20193 h 1019175"/>
                <a:gd name="connsiteX400" fmla="*/ 1557242 w 2714625"/>
                <a:gd name="connsiteY400" fmla="*/ 18002 h 1019175"/>
                <a:gd name="connsiteX401" fmla="*/ 1558576 w 2714625"/>
                <a:gd name="connsiteY401" fmla="*/ 20002 h 1019175"/>
                <a:gd name="connsiteX402" fmla="*/ 1567243 w 2714625"/>
                <a:gd name="connsiteY402" fmla="*/ 12478 h 1019175"/>
                <a:gd name="connsiteX403" fmla="*/ 1567529 w 2714625"/>
                <a:gd name="connsiteY403" fmla="*/ 9525 h 1019175"/>
                <a:gd name="connsiteX404" fmla="*/ 1595723 w 2714625"/>
                <a:gd name="connsiteY404" fmla="*/ 13335 h 1019175"/>
                <a:gd name="connsiteX405" fmla="*/ 1615154 w 2714625"/>
                <a:gd name="connsiteY405" fmla="*/ 23812 h 1019175"/>
                <a:gd name="connsiteX406" fmla="*/ 1614202 w 2714625"/>
                <a:gd name="connsiteY406" fmla="*/ 25813 h 1019175"/>
                <a:gd name="connsiteX407" fmla="*/ 1622298 w 2714625"/>
                <a:gd name="connsiteY407" fmla="*/ 28956 h 1019175"/>
                <a:gd name="connsiteX408" fmla="*/ 1623536 w 2714625"/>
                <a:gd name="connsiteY408" fmla="*/ 26765 h 1019175"/>
                <a:gd name="connsiteX409" fmla="*/ 1623632 w 2714625"/>
                <a:gd name="connsiteY409" fmla="*/ 29051 h 1019175"/>
                <a:gd name="connsiteX410" fmla="*/ 1632680 w 2714625"/>
                <a:gd name="connsiteY410" fmla="*/ 31242 h 1019175"/>
                <a:gd name="connsiteX411" fmla="*/ 1632966 w 2714625"/>
                <a:gd name="connsiteY411" fmla="*/ 35052 h 1019175"/>
                <a:gd name="connsiteX412" fmla="*/ 1637919 w 2714625"/>
                <a:gd name="connsiteY412" fmla="*/ 33814 h 1019175"/>
                <a:gd name="connsiteX413" fmla="*/ 1645634 w 2714625"/>
                <a:gd name="connsiteY413" fmla="*/ 39433 h 1019175"/>
                <a:gd name="connsiteX414" fmla="*/ 1652111 w 2714625"/>
                <a:gd name="connsiteY414" fmla="*/ 40481 h 1019175"/>
                <a:gd name="connsiteX415" fmla="*/ 1664208 w 2714625"/>
                <a:gd name="connsiteY415" fmla="*/ 48958 h 1019175"/>
                <a:gd name="connsiteX416" fmla="*/ 1662112 w 2714625"/>
                <a:gd name="connsiteY416" fmla="*/ 53245 h 1019175"/>
                <a:gd name="connsiteX417" fmla="*/ 1664779 w 2714625"/>
                <a:gd name="connsiteY417" fmla="*/ 54769 h 1019175"/>
                <a:gd name="connsiteX418" fmla="*/ 1671828 w 2714625"/>
                <a:gd name="connsiteY418" fmla="*/ 50101 h 1019175"/>
                <a:gd name="connsiteX419" fmla="*/ 1682020 w 2714625"/>
                <a:gd name="connsiteY419" fmla="*/ 50863 h 1019175"/>
                <a:gd name="connsiteX420" fmla="*/ 1684401 w 2714625"/>
                <a:gd name="connsiteY420" fmla="*/ 51721 h 1019175"/>
                <a:gd name="connsiteX421" fmla="*/ 1682020 w 2714625"/>
                <a:gd name="connsiteY421" fmla="*/ 61246 h 1019175"/>
                <a:gd name="connsiteX422" fmla="*/ 1707261 w 2714625"/>
                <a:gd name="connsiteY422" fmla="*/ 65722 h 1019175"/>
                <a:gd name="connsiteX423" fmla="*/ 1714691 w 2714625"/>
                <a:gd name="connsiteY423" fmla="*/ 71056 h 1019175"/>
                <a:gd name="connsiteX424" fmla="*/ 1720025 w 2714625"/>
                <a:gd name="connsiteY424" fmla="*/ 65818 h 1019175"/>
                <a:gd name="connsiteX425" fmla="*/ 1722596 w 2714625"/>
                <a:gd name="connsiteY425" fmla="*/ 67151 h 1019175"/>
                <a:gd name="connsiteX426" fmla="*/ 1725359 w 2714625"/>
                <a:gd name="connsiteY426" fmla="*/ 72199 h 1019175"/>
                <a:gd name="connsiteX427" fmla="*/ 1724311 w 2714625"/>
                <a:gd name="connsiteY427" fmla="*/ 77629 h 1019175"/>
                <a:gd name="connsiteX428" fmla="*/ 1717929 w 2714625"/>
                <a:gd name="connsiteY428" fmla="*/ 83629 h 1019175"/>
                <a:gd name="connsiteX429" fmla="*/ 1720120 w 2714625"/>
                <a:gd name="connsiteY429" fmla="*/ 86392 h 1019175"/>
                <a:gd name="connsiteX430" fmla="*/ 1731550 w 2714625"/>
                <a:gd name="connsiteY430" fmla="*/ 76486 h 1019175"/>
                <a:gd name="connsiteX431" fmla="*/ 1737741 w 2714625"/>
                <a:gd name="connsiteY431" fmla="*/ 79915 h 1019175"/>
                <a:gd name="connsiteX432" fmla="*/ 1744599 w 2714625"/>
                <a:gd name="connsiteY432" fmla="*/ 76962 h 1019175"/>
                <a:gd name="connsiteX433" fmla="*/ 1745551 w 2714625"/>
                <a:gd name="connsiteY433" fmla="*/ 74009 h 1019175"/>
                <a:gd name="connsiteX434" fmla="*/ 1749076 w 2714625"/>
                <a:gd name="connsiteY434" fmla="*/ 75152 h 1019175"/>
                <a:gd name="connsiteX435" fmla="*/ 1752791 w 2714625"/>
                <a:gd name="connsiteY435" fmla="*/ 92107 h 1019175"/>
                <a:gd name="connsiteX436" fmla="*/ 1747076 w 2714625"/>
                <a:gd name="connsiteY436" fmla="*/ 98965 h 1019175"/>
                <a:gd name="connsiteX437" fmla="*/ 1748314 w 2714625"/>
                <a:gd name="connsiteY437" fmla="*/ 100870 h 1019175"/>
                <a:gd name="connsiteX438" fmla="*/ 1761839 w 2714625"/>
                <a:gd name="connsiteY438" fmla="*/ 97536 h 1019175"/>
                <a:gd name="connsiteX439" fmla="*/ 1763173 w 2714625"/>
                <a:gd name="connsiteY439" fmla="*/ 114586 h 1019175"/>
                <a:gd name="connsiteX440" fmla="*/ 1772412 w 2714625"/>
                <a:gd name="connsiteY440" fmla="*/ 105156 h 1019175"/>
                <a:gd name="connsiteX441" fmla="*/ 1788890 w 2714625"/>
                <a:gd name="connsiteY441" fmla="*/ 111633 h 1019175"/>
                <a:gd name="connsiteX442" fmla="*/ 1788033 w 2714625"/>
                <a:gd name="connsiteY442" fmla="*/ 119443 h 1019175"/>
                <a:gd name="connsiteX443" fmla="*/ 1808702 w 2714625"/>
                <a:gd name="connsiteY443" fmla="*/ 113919 h 1019175"/>
                <a:gd name="connsiteX444" fmla="*/ 1818037 w 2714625"/>
                <a:gd name="connsiteY444" fmla="*/ 116014 h 1019175"/>
                <a:gd name="connsiteX445" fmla="*/ 1821180 w 2714625"/>
                <a:gd name="connsiteY445" fmla="*/ 123920 h 1019175"/>
                <a:gd name="connsiteX446" fmla="*/ 1833943 w 2714625"/>
                <a:gd name="connsiteY446" fmla="*/ 117348 h 1019175"/>
                <a:gd name="connsiteX447" fmla="*/ 1843564 w 2714625"/>
                <a:gd name="connsiteY447" fmla="*/ 118777 h 1019175"/>
                <a:gd name="connsiteX448" fmla="*/ 1846612 w 2714625"/>
                <a:gd name="connsiteY448" fmla="*/ 114967 h 1019175"/>
                <a:gd name="connsiteX449" fmla="*/ 1871662 w 2714625"/>
                <a:gd name="connsiteY449" fmla="*/ 108966 h 1019175"/>
                <a:gd name="connsiteX450" fmla="*/ 1871186 w 2714625"/>
                <a:gd name="connsiteY450" fmla="*/ 102584 h 1019175"/>
                <a:gd name="connsiteX451" fmla="*/ 1873472 w 2714625"/>
                <a:gd name="connsiteY451" fmla="*/ 102394 h 1019175"/>
                <a:gd name="connsiteX452" fmla="*/ 1903285 w 2714625"/>
                <a:gd name="connsiteY452" fmla="*/ 103441 h 1019175"/>
                <a:gd name="connsiteX453" fmla="*/ 1903571 w 2714625"/>
                <a:gd name="connsiteY453" fmla="*/ 116205 h 1019175"/>
                <a:gd name="connsiteX454" fmla="*/ 1925288 w 2714625"/>
                <a:gd name="connsiteY454" fmla="*/ 116110 h 1019175"/>
                <a:gd name="connsiteX455" fmla="*/ 1927384 w 2714625"/>
                <a:gd name="connsiteY455" fmla="*/ 115443 h 1019175"/>
                <a:gd name="connsiteX456" fmla="*/ 1929575 w 2714625"/>
                <a:gd name="connsiteY456" fmla="*/ 103060 h 1019175"/>
                <a:gd name="connsiteX457" fmla="*/ 1936337 w 2714625"/>
                <a:gd name="connsiteY457" fmla="*/ 104775 h 1019175"/>
                <a:gd name="connsiteX458" fmla="*/ 1939766 w 2714625"/>
                <a:gd name="connsiteY458" fmla="*/ 93726 h 1019175"/>
                <a:gd name="connsiteX459" fmla="*/ 1953387 w 2714625"/>
                <a:gd name="connsiteY459" fmla="*/ 102108 h 1019175"/>
                <a:gd name="connsiteX460" fmla="*/ 1954816 w 2714625"/>
                <a:gd name="connsiteY460" fmla="*/ 96679 h 1019175"/>
                <a:gd name="connsiteX461" fmla="*/ 1969294 w 2714625"/>
                <a:gd name="connsiteY461" fmla="*/ 97822 h 1019175"/>
                <a:gd name="connsiteX462" fmla="*/ 1968722 w 2714625"/>
                <a:gd name="connsiteY462" fmla="*/ 94107 h 1019175"/>
                <a:gd name="connsiteX463" fmla="*/ 1975485 w 2714625"/>
                <a:gd name="connsiteY463" fmla="*/ 92869 h 1019175"/>
                <a:gd name="connsiteX464" fmla="*/ 1973485 w 2714625"/>
                <a:gd name="connsiteY464" fmla="*/ 75438 h 1019175"/>
                <a:gd name="connsiteX465" fmla="*/ 2011680 w 2714625"/>
                <a:gd name="connsiteY465" fmla="*/ 67913 h 1019175"/>
                <a:gd name="connsiteX466" fmla="*/ 2020348 w 2714625"/>
                <a:gd name="connsiteY466" fmla="*/ 75057 h 1019175"/>
                <a:gd name="connsiteX467" fmla="*/ 2024825 w 2714625"/>
                <a:gd name="connsiteY467" fmla="*/ 85535 h 1019175"/>
                <a:gd name="connsiteX468" fmla="*/ 2032730 w 2714625"/>
                <a:gd name="connsiteY468" fmla="*/ 88392 h 1019175"/>
                <a:gd name="connsiteX469" fmla="*/ 2030349 w 2714625"/>
                <a:gd name="connsiteY469" fmla="*/ 101537 h 1019175"/>
                <a:gd name="connsiteX470" fmla="*/ 2049780 w 2714625"/>
                <a:gd name="connsiteY470" fmla="*/ 102679 h 1019175"/>
                <a:gd name="connsiteX471" fmla="*/ 2078831 w 2714625"/>
                <a:gd name="connsiteY471" fmla="*/ 99822 h 1019175"/>
                <a:gd name="connsiteX472" fmla="*/ 2074735 w 2714625"/>
                <a:gd name="connsiteY472" fmla="*/ 132588 h 1019175"/>
                <a:gd name="connsiteX473" fmla="*/ 2069687 w 2714625"/>
                <a:gd name="connsiteY473" fmla="*/ 136588 h 1019175"/>
                <a:gd name="connsiteX474" fmla="*/ 2081498 w 2714625"/>
                <a:gd name="connsiteY474" fmla="*/ 144304 h 1019175"/>
                <a:gd name="connsiteX475" fmla="*/ 2091404 w 2714625"/>
                <a:gd name="connsiteY475" fmla="*/ 120396 h 1019175"/>
                <a:gd name="connsiteX476" fmla="*/ 2149983 w 2714625"/>
                <a:gd name="connsiteY476" fmla="*/ 117634 h 1019175"/>
                <a:gd name="connsiteX477" fmla="*/ 2152269 w 2714625"/>
                <a:gd name="connsiteY477" fmla="*/ 100203 h 1019175"/>
                <a:gd name="connsiteX478" fmla="*/ 2176844 w 2714625"/>
                <a:gd name="connsiteY478" fmla="*/ 111538 h 1019175"/>
                <a:gd name="connsiteX479" fmla="*/ 2230469 w 2714625"/>
                <a:gd name="connsiteY479" fmla="*/ 92012 h 1019175"/>
                <a:gd name="connsiteX480" fmla="*/ 2236756 w 2714625"/>
                <a:gd name="connsiteY480" fmla="*/ 90583 h 1019175"/>
                <a:gd name="connsiteX481" fmla="*/ 2237994 w 2714625"/>
                <a:gd name="connsiteY481" fmla="*/ 93440 h 1019175"/>
                <a:gd name="connsiteX482" fmla="*/ 2246567 w 2714625"/>
                <a:gd name="connsiteY482" fmla="*/ 90392 h 1019175"/>
                <a:gd name="connsiteX483" fmla="*/ 2269236 w 2714625"/>
                <a:gd name="connsiteY483" fmla="*/ 79248 h 1019175"/>
                <a:gd name="connsiteX484" fmla="*/ 2276189 w 2714625"/>
                <a:gd name="connsiteY484" fmla="*/ 72485 h 1019175"/>
                <a:gd name="connsiteX485" fmla="*/ 2298954 w 2714625"/>
                <a:gd name="connsiteY485" fmla="*/ 116110 h 1019175"/>
                <a:gd name="connsiteX486" fmla="*/ 2305336 w 2714625"/>
                <a:gd name="connsiteY486" fmla="*/ 158210 h 1019175"/>
                <a:gd name="connsiteX487" fmla="*/ 2314766 w 2714625"/>
                <a:gd name="connsiteY487" fmla="*/ 161068 h 1019175"/>
                <a:gd name="connsiteX488" fmla="*/ 2331053 w 2714625"/>
                <a:gd name="connsiteY488" fmla="*/ 148495 h 1019175"/>
                <a:gd name="connsiteX489" fmla="*/ 2338007 w 2714625"/>
                <a:gd name="connsiteY489" fmla="*/ 161925 h 1019175"/>
                <a:gd name="connsiteX490" fmla="*/ 2337149 w 2714625"/>
                <a:gd name="connsiteY490" fmla="*/ 168307 h 1019175"/>
                <a:gd name="connsiteX491" fmla="*/ 2351627 w 2714625"/>
                <a:gd name="connsiteY491" fmla="*/ 182023 h 1019175"/>
                <a:gd name="connsiteX492" fmla="*/ 2358485 w 2714625"/>
                <a:gd name="connsiteY492" fmla="*/ 166402 h 1019175"/>
                <a:gd name="connsiteX493" fmla="*/ 2359057 w 2714625"/>
                <a:gd name="connsiteY493" fmla="*/ 168307 h 1019175"/>
                <a:gd name="connsiteX494" fmla="*/ 2376297 w 2714625"/>
                <a:gd name="connsiteY494" fmla="*/ 157639 h 1019175"/>
                <a:gd name="connsiteX495" fmla="*/ 2382965 w 2714625"/>
                <a:gd name="connsiteY495" fmla="*/ 182213 h 1019175"/>
                <a:gd name="connsiteX496" fmla="*/ 2389156 w 2714625"/>
                <a:gd name="connsiteY496" fmla="*/ 190405 h 1019175"/>
                <a:gd name="connsiteX497" fmla="*/ 2389918 w 2714625"/>
                <a:gd name="connsiteY497" fmla="*/ 186214 h 1019175"/>
                <a:gd name="connsiteX498" fmla="*/ 2399919 w 2714625"/>
                <a:gd name="connsiteY498" fmla="*/ 187357 h 1019175"/>
                <a:gd name="connsiteX499" fmla="*/ 2398776 w 2714625"/>
                <a:gd name="connsiteY499" fmla="*/ 176879 h 1019175"/>
                <a:gd name="connsiteX500" fmla="*/ 2408396 w 2714625"/>
                <a:gd name="connsiteY500" fmla="*/ 166211 h 1019175"/>
                <a:gd name="connsiteX501" fmla="*/ 2412397 w 2714625"/>
                <a:gd name="connsiteY501" fmla="*/ 177451 h 1019175"/>
                <a:gd name="connsiteX502" fmla="*/ 2418588 w 2714625"/>
                <a:gd name="connsiteY502" fmla="*/ 177927 h 1019175"/>
                <a:gd name="connsiteX503" fmla="*/ 2420017 w 2714625"/>
                <a:gd name="connsiteY503" fmla="*/ 173831 h 1019175"/>
                <a:gd name="connsiteX504" fmla="*/ 2434019 w 2714625"/>
                <a:gd name="connsiteY504" fmla="*/ 176022 h 1019175"/>
                <a:gd name="connsiteX505" fmla="*/ 2438876 w 2714625"/>
                <a:gd name="connsiteY505" fmla="*/ 169069 h 1019175"/>
                <a:gd name="connsiteX506" fmla="*/ 2460403 w 2714625"/>
                <a:gd name="connsiteY506" fmla="*/ 177927 h 1019175"/>
                <a:gd name="connsiteX507" fmla="*/ 2475928 w 2714625"/>
                <a:gd name="connsiteY507" fmla="*/ 180594 h 1019175"/>
                <a:gd name="connsiteX508" fmla="*/ 2477929 w 2714625"/>
                <a:gd name="connsiteY508" fmla="*/ 192310 h 1019175"/>
                <a:gd name="connsiteX509" fmla="*/ 2486025 w 2714625"/>
                <a:gd name="connsiteY509" fmla="*/ 192595 h 1019175"/>
                <a:gd name="connsiteX510" fmla="*/ 2488883 w 2714625"/>
                <a:gd name="connsiteY510" fmla="*/ 209740 h 1019175"/>
                <a:gd name="connsiteX511" fmla="*/ 2482882 w 2714625"/>
                <a:gd name="connsiteY511" fmla="*/ 228505 h 1019175"/>
                <a:gd name="connsiteX512" fmla="*/ 2471261 w 2714625"/>
                <a:gd name="connsiteY512" fmla="*/ 230219 h 1019175"/>
                <a:gd name="connsiteX513" fmla="*/ 2468785 w 2714625"/>
                <a:gd name="connsiteY513" fmla="*/ 239173 h 1019175"/>
                <a:gd name="connsiteX514" fmla="*/ 2471642 w 2714625"/>
                <a:gd name="connsiteY514" fmla="*/ 246221 h 1019175"/>
                <a:gd name="connsiteX515" fmla="*/ 2468023 w 2714625"/>
                <a:gd name="connsiteY515" fmla="*/ 251746 h 1019175"/>
                <a:gd name="connsiteX516" fmla="*/ 2473261 w 2714625"/>
                <a:gd name="connsiteY516" fmla="*/ 259556 h 1019175"/>
                <a:gd name="connsiteX517" fmla="*/ 2477357 w 2714625"/>
                <a:gd name="connsiteY517" fmla="*/ 260318 h 1019175"/>
                <a:gd name="connsiteX518" fmla="*/ 2473643 w 2714625"/>
                <a:gd name="connsiteY518" fmla="*/ 280987 h 1019175"/>
                <a:gd name="connsiteX519" fmla="*/ 2475071 w 2714625"/>
                <a:gd name="connsiteY519" fmla="*/ 285179 h 1019175"/>
                <a:gd name="connsiteX520" fmla="*/ 2479262 w 2714625"/>
                <a:gd name="connsiteY520" fmla="*/ 285655 h 1019175"/>
                <a:gd name="connsiteX521" fmla="*/ 2481739 w 2714625"/>
                <a:gd name="connsiteY521" fmla="*/ 292227 h 1019175"/>
                <a:gd name="connsiteX522" fmla="*/ 2478500 w 2714625"/>
                <a:gd name="connsiteY522" fmla="*/ 309562 h 1019175"/>
                <a:gd name="connsiteX523" fmla="*/ 2483644 w 2714625"/>
                <a:gd name="connsiteY523" fmla="*/ 309467 h 1019175"/>
                <a:gd name="connsiteX524" fmla="*/ 2490787 w 2714625"/>
                <a:gd name="connsiteY524" fmla="*/ 330137 h 1019175"/>
                <a:gd name="connsiteX525" fmla="*/ 2501836 w 2714625"/>
                <a:gd name="connsiteY525" fmla="*/ 329755 h 1019175"/>
                <a:gd name="connsiteX526" fmla="*/ 2498027 w 2714625"/>
                <a:gd name="connsiteY526" fmla="*/ 342614 h 1019175"/>
                <a:gd name="connsiteX527" fmla="*/ 2500979 w 2714625"/>
                <a:gd name="connsiteY527" fmla="*/ 345758 h 1019175"/>
                <a:gd name="connsiteX528" fmla="*/ 2498027 w 2714625"/>
                <a:gd name="connsiteY528" fmla="*/ 349567 h 1019175"/>
                <a:gd name="connsiteX529" fmla="*/ 2516981 w 2714625"/>
                <a:gd name="connsiteY529" fmla="*/ 360807 h 1019175"/>
                <a:gd name="connsiteX530" fmla="*/ 2513838 w 2714625"/>
                <a:gd name="connsiteY530" fmla="*/ 366332 h 1019175"/>
                <a:gd name="connsiteX531" fmla="*/ 2522792 w 2714625"/>
                <a:gd name="connsiteY531" fmla="*/ 369379 h 1019175"/>
                <a:gd name="connsiteX532" fmla="*/ 2530411 w 2714625"/>
                <a:gd name="connsiteY532" fmla="*/ 364141 h 1019175"/>
                <a:gd name="connsiteX533" fmla="*/ 2532793 w 2714625"/>
                <a:gd name="connsiteY533" fmla="*/ 357950 h 1019175"/>
                <a:gd name="connsiteX534" fmla="*/ 2564606 w 2714625"/>
                <a:gd name="connsiteY534" fmla="*/ 358521 h 1019175"/>
                <a:gd name="connsiteX535" fmla="*/ 2578036 w 2714625"/>
                <a:gd name="connsiteY535" fmla="*/ 356045 h 1019175"/>
                <a:gd name="connsiteX536" fmla="*/ 2577656 w 2714625"/>
                <a:gd name="connsiteY536" fmla="*/ 368617 h 1019175"/>
                <a:gd name="connsiteX537" fmla="*/ 2571464 w 2714625"/>
                <a:gd name="connsiteY537" fmla="*/ 384143 h 1019175"/>
                <a:gd name="connsiteX538" fmla="*/ 2554891 w 2714625"/>
                <a:gd name="connsiteY538" fmla="*/ 385096 h 1019175"/>
                <a:gd name="connsiteX539" fmla="*/ 2550700 w 2714625"/>
                <a:gd name="connsiteY539" fmla="*/ 402908 h 1019175"/>
                <a:gd name="connsiteX540" fmla="*/ 2565464 w 2714625"/>
                <a:gd name="connsiteY540" fmla="*/ 410623 h 1019175"/>
                <a:gd name="connsiteX541" fmla="*/ 2580608 w 2714625"/>
                <a:gd name="connsiteY541" fmla="*/ 424148 h 1019175"/>
                <a:gd name="connsiteX542" fmla="*/ 2572607 w 2714625"/>
                <a:gd name="connsiteY542" fmla="*/ 427196 h 1019175"/>
                <a:gd name="connsiteX543" fmla="*/ 2582704 w 2714625"/>
                <a:gd name="connsiteY543" fmla="*/ 439483 h 1019175"/>
                <a:gd name="connsiteX544" fmla="*/ 2596515 w 2714625"/>
                <a:gd name="connsiteY544" fmla="*/ 445675 h 1019175"/>
                <a:gd name="connsiteX545" fmla="*/ 2594896 w 2714625"/>
                <a:gd name="connsiteY545" fmla="*/ 451485 h 1019175"/>
                <a:gd name="connsiteX546" fmla="*/ 2602802 w 2714625"/>
                <a:gd name="connsiteY546" fmla="*/ 458153 h 1019175"/>
                <a:gd name="connsiteX547" fmla="*/ 2622709 w 2714625"/>
                <a:gd name="connsiteY547" fmla="*/ 462343 h 1019175"/>
                <a:gd name="connsiteX548" fmla="*/ 2631853 w 2714625"/>
                <a:gd name="connsiteY548" fmla="*/ 469678 h 1019175"/>
                <a:gd name="connsiteX549" fmla="*/ 2629662 w 2714625"/>
                <a:gd name="connsiteY549" fmla="*/ 486251 h 1019175"/>
                <a:gd name="connsiteX550" fmla="*/ 2640806 w 2714625"/>
                <a:gd name="connsiteY550" fmla="*/ 477298 h 1019175"/>
                <a:gd name="connsiteX551" fmla="*/ 2644807 w 2714625"/>
                <a:gd name="connsiteY551" fmla="*/ 481012 h 1019175"/>
                <a:gd name="connsiteX552" fmla="*/ 2642330 w 2714625"/>
                <a:gd name="connsiteY552" fmla="*/ 482917 h 1019175"/>
                <a:gd name="connsiteX553" fmla="*/ 2685098 w 2714625"/>
                <a:gd name="connsiteY553" fmla="*/ 515969 h 1019175"/>
                <a:gd name="connsiteX554" fmla="*/ 2710529 w 2714625"/>
                <a:gd name="connsiteY554" fmla="*/ 543401 h 1019175"/>
                <a:gd name="connsiteX555" fmla="*/ 2712339 w 2714625"/>
                <a:gd name="connsiteY555" fmla="*/ 555022 h 1019175"/>
                <a:gd name="connsiteX556" fmla="*/ 2702909 w 2714625"/>
                <a:gd name="connsiteY556" fmla="*/ 544449 h 1019175"/>
                <a:gd name="connsiteX557" fmla="*/ 2707767 w 2714625"/>
                <a:gd name="connsiteY557" fmla="*/ 559117 h 1019175"/>
                <a:gd name="connsiteX558" fmla="*/ 2692622 w 2714625"/>
                <a:gd name="connsiteY558" fmla="*/ 588359 h 1019175"/>
                <a:gd name="connsiteX559" fmla="*/ 2677287 w 2714625"/>
                <a:gd name="connsiteY559" fmla="*/ 579120 h 1019175"/>
                <a:gd name="connsiteX560" fmla="*/ 2670143 w 2714625"/>
                <a:gd name="connsiteY560" fmla="*/ 564166 h 1019175"/>
                <a:gd name="connsiteX561" fmla="*/ 2655951 w 2714625"/>
                <a:gd name="connsiteY561" fmla="*/ 597789 h 1019175"/>
                <a:gd name="connsiteX562" fmla="*/ 2656142 w 2714625"/>
                <a:gd name="connsiteY562" fmla="*/ 613124 h 1019175"/>
                <a:gd name="connsiteX563" fmla="*/ 2651760 w 2714625"/>
                <a:gd name="connsiteY563" fmla="*/ 620173 h 1019175"/>
                <a:gd name="connsiteX564" fmla="*/ 2656046 w 2714625"/>
                <a:gd name="connsiteY564" fmla="*/ 628555 h 1019175"/>
                <a:gd name="connsiteX565" fmla="*/ 2649093 w 2714625"/>
                <a:gd name="connsiteY565" fmla="*/ 622363 h 1019175"/>
                <a:gd name="connsiteX566" fmla="*/ 2660999 w 2714625"/>
                <a:gd name="connsiteY566" fmla="*/ 636937 h 1019175"/>
                <a:gd name="connsiteX567" fmla="*/ 2636520 w 2714625"/>
                <a:gd name="connsiteY567" fmla="*/ 664559 h 1019175"/>
                <a:gd name="connsiteX568" fmla="*/ 2622233 w 2714625"/>
                <a:gd name="connsiteY568" fmla="*/ 655511 h 1019175"/>
                <a:gd name="connsiteX569" fmla="*/ 2610326 w 2714625"/>
                <a:gd name="connsiteY569" fmla="*/ 675894 h 1019175"/>
                <a:gd name="connsiteX570" fmla="*/ 2622614 w 2714625"/>
                <a:gd name="connsiteY570" fmla="*/ 683609 h 1019175"/>
                <a:gd name="connsiteX571" fmla="*/ 2616136 w 2714625"/>
                <a:gd name="connsiteY571" fmla="*/ 697801 h 1019175"/>
                <a:gd name="connsiteX572" fmla="*/ 2618327 w 2714625"/>
                <a:gd name="connsiteY572" fmla="*/ 699040 h 1019175"/>
                <a:gd name="connsiteX573" fmla="*/ 2610993 w 2714625"/>
                <a:gd name="connsiteY573" fmla="*/ 711708 h 1019175"/>
                <a:gd name="connsiteX574" fmla="*/ 2608136 w 2714625"/>
                <a:gd name="connsiteY574" fmla="*/ 709993 h 1019175"/>
                <a:gd name="connsiteX575" fmla="*/ 2599277 w 2714625"/>
                <a:gd name="connsiteY575" fmla="*/ 724948 h 1019175"/>
                <a:gd name="connsiteX576" fmla="*/ 2602325 w 2714625"/>
                <a:gd name="connsiteY576" fmla="*/ 726758 h 1019175"/>
                <a:gd name="connsiteX577" fmla="*/ 2593848 w 2714625"/>
                <a:gd name="connsiteY577" fmla="*/ 739616 h 1019175"/>
                <a:gd name="connsiteX578" fmla="*/ 2587276 w 2714625"/>
                <a:gd name="connsiteY578" fmla="*/ 737330 h 1019175"/>
                <a:gd name="connsiteX579" fmla="*/ 2588324 w 2714625"/>
                <a:gd name="connsiteY579" fmla="*/ 733996 h 1019175"/>
                <a:gd name="connsiteX580" fmla="*/ 2583370 w 2714625"/>
                <a:gd name="connsiteY580" fmla="*/ 732663 h 1019175"/>
                <a:gd name="connsiteX581" fmla="*/ 2579179 w 2714625"/>
                <a:gd name="connsiteY581" fmla="*/ 735901 h 1019175"/>
                <a:gd name="connsiteX582" fmla="*/ 2563463 w 2714625"/>
                <a:gd name="connsiteY582" fmla="*/ 769906 h 1019175"/>
                <a:gd name="connsiteX583" fmla="*/ 2568035 w 2714625"/>
                <a:gd name="connsiteY583" fmla="*/ 774954 h 1019175"/>
                <a:gd name="connsiteX584" fmla="*/ 2550604 w 2714625"/>
                <a:gd name="connsiteY584" fmla="*/ 791623 h 1019175"/>
                <a:gd name="connsiteX585" fmla="*/ 2545747 w 2714625"/>
                <a:gd name="connsiteY585" fmla="*/ 802005 h 1019175"/>
                <a:gd name="connsiteX586" fmla="*/ 2537746 w 2714625"/>
                <a:gd name="connsiteY586" fmla="*/ 808482 h 1019175"/>
                <a:gd name="connsiteX587" fmla="*/ 2522411 w 2714625"/>
                <a:gd name="connsiteY587" fmla="*/ 813149 h 1019175"/>
                <a:gd name="connsiteX588" fmla="*/ 2513076 w 2714625"/>
                <a:gd name="connsiteY588" fmla="*/ 819150 h 1019175"/>
                <a:gd name="connsiteX589" fmla="*/ 2520315 w 2714625"/>
                <a:gd name="connsiteY589" fmla="*/ 792289 h 1019175"/>
                <a:gd name="connsiteX590" fmla="*/ 2478215 w 2714625"/>
                <a:gd name="connsiteY590" fmla="*/ 786955 h 1019175"/>
                <a:gd name="connsiteX591" fmla="*/ 2476786 w 2714625"/>
                <a:gd name="connsiteY591" fmla="*/ 779621 h 1019175"/>
                <a:gd name="connsiteX592" fmla="*/ 2481262 w 2714625"/>
                <a:gd name="connsiteY592" fmla="*/ 776859 h 1019175"/>
                <a:gd name="connsiteX593" fmla="*/ 2486978 w 2714625"/>
                <a:gd name="connsiteY593" fmla="*/ 765715 h 1019175"/>
                <a:gd name="connsiteX594" fmla="*/ 2489645 w 2714625"/>
                <a:gd name="connsiteY594" fmla="*/ 750094 h 1019175"/>
                <a:gd name="connsiteX595" fmla="*/ 2468785 w 2714625"/>
                <a:gd name="connsiteY595" fmla="*/ 755713 h 1019175"/>
                <a:gd name="connsiteX596" fmla="*/ 2463356 w 2714625"/>
                <a:gd name="connsiteY596" fmla="*/ 752380 h 1019175"/>
                <a:gd name="connsiteX597" fmla="*/ 2464499 w 2714625"/>
                <a:gd name="connsiteY597" fmla="*/ 747046 h 1019175"/>
                <a:gd name="connsiteX598" fmla="*/ 2458974 w 2714625"/>
                <a:gd name="connsiteY598" fmla="*/ 736949 h 1019175"/>
                <a:gd name="connsiteX599" fmla="*/ 2454116 w 2714625"/>
                <a:gd name="connsiteY599" fmla="*/ 742093 h 1019175"/>
                <a:gd name="connsiteX600" fmla="*/ 2452307 w 2714625"/>
                <a:gd name="connsiteY600" fmla="*/ 738188 h 1019175"/>
                <a:gd name="connsiteX601" fmla="*/ 2448401 w 2714625"/>
                <a:gd name="connsiteY601" fmla="*/ 743045 h 1019175"/>
                <a:gd name="connsiteX602" fmla="*/ 2440400 w 2714625"/>
                <a:gd name="connsiteY602" fmla="*/ 743236 h 1019175"/>
                <a:gd name="connsiteX603" fmla="*/ 2439638 w 2714625"/>
                <a:gd name="connsiteY603" fmla="*/ 740664 h 1019175"/>
                <a:gd name="connsiteX604" fmla="*/ 2434304 w 2714625"/>
                <a:gd name="connsiteY604" fmla="*/ 742093 h 1019175"/>
                <a:gd name="connsiteX605" fmla="*/ 2428303 w 2714625"/>
                <a:gd name="connsiteY605" fmla="*/ 738664 h 1019175"/>
                <a:gd name="connsiteX606" fmla="*/ 2419255 w 2714625"/>
                <a:gd name="connsiteY606" fmla="*/ 739902 h 1019175"/>
                <a:gd name="connsiteX607" fmla="*/ 2406968 w 2714625"/>
                <a:gd name="connsiteY607" fmla="*/ 729805 h 1019175"/>
                <a:gd name="connsiteX608" fmla="*/ 2407253 w 2714625"/>
                <a:gd name="connsiteY608" fmla="*/ 734187 h 1019175"/>
                <a:gd name="connsiteX609" fmla="*/ 2397538 w 2714625"/>
                <a:gd name="connsiteY609" fmla="*/ 736949 h 1019175"/>
                <a:gd name="connsiteX610" fmla="*/ 2393252 w 2714625"/>
                <a:gd name="connsiteY610" fmla="*/ 742569 h 1019175"/>
                <a:gd name="connsiteX611" fmla="*/ 2380202 w 2714625"/>
                <a:gd name="connsiteY611" fmla="*/ 733139 h 1019175"/>
                <a:gd name="connsiteX612" fmla="*/ 2377631 w 2714625"/>
                <a:gd name="connsiteY612" fmla="*/ 729520 h 1019175"/>
                <a:gd name="connsiteX613" fmla="*/ 2393252 w 2714625"/>
                <a:gd name="connsiteY613" fmla="*/ 722186 h 1019175"/>
                <a:gd name="connsiteX614" fmla="*/ 2400395 w 2714625"/>
                <a:gd name="connsiteY614" fmla="*/ 713327 h 1019175"/>
                <a:gd name="connsiteX615" fmla="*/ 2402015 w 2714625"/>
                <a:gd name="connsiteY615" fmla="*/ 698278 h 1019175"/>
                <a:gd name="connsiteX616" fmla="*/ 2400205 w 2714625"/>
                <a:gd name="connsiteY616" fmla="*/ 689515 h 1019175"/>
                <a:gd name="connsiteX617" fmla="*/ 2380393 w 2714625"/>
                <a:gd name="connsiteY617" fmla="*/ 689324 h 1019175"/>
                <a:gd name="connsiteX618" fmla="*/ 2381250 w 2714625"/>
                <a:gd name="connsiteY618" fmla="*/ 682752 h 1019175"/>
                <a:gd name="connsiteX619" fmla="*/ 2378202 w 2714625"/>
                <a:gd name="connsiteY619" fmla="*/ 680752 h 1019175"/>
                <a:gd name="connsiteX620" fmla="*/ 2379726 w 2714625"/>
                <a:gd name="connsiteY620" fmla="*/ 665321 h 1019175"/>
                <a:gd name="connsiteX621" fmla="*/ 2366296 w 2714625"/>
                <a:gd name="connsiteY621" fmla="*/ 660749 h 1019175"/>
                <a:gd name="connsiteX622" fmla="*/ 2355056 w 2714625"/>
                <a:gd name="connsiteY622" fmla="*/ 661130 h 1019175"/>
                <a:gd name="connsiteX623" fmla="*/ 2337340 w 2714625"/>
                <a:gd name="connsiteY623" fmla="*/ 670655 h 1019175"/>
                <a:gd name="connsiteX624" fmla="*/ 2328958 w 2714625"/>
                <a:gd name="connsiteY624" fmla="*/ 660559 h 1019175"/>
                <a:gd name="connsiteX625" fmla="*/ 2321624 w 2714625"/>
                <a:gd name="connsiteY625" fmla="*/ 664750 h 1019175"/>
                <a:gd name="connsiteX626" fmla="*/ 2303050 w 2714625"/>
                <a:gd name="connsiteY626" fmla="*/ 637794 h 1019175"/>
                <a:gd name="connsiteX627" fmla="*/ 2307908 w 2714625"/>
                <a:gd name="connsiteY627" fmla="*/ 628936 h 1019175"/>
                <a:gd name="connsiteX628" fmla="*/ 2329244 w 2714625"/>
                <a:gd name="connsiteY628" fmla="*/ 622363 h 1019175"/>
                <a:gd name="connsiteX629" fmla="*/ 2337245 w 2714625"/>
                <a:gd name="connsiteY629" fmla="*/ 616553 h 1019175"/>
                <a:gd name="connsiteX630" fmla="*/ 2340769 w 2714625"/>
                <a:gd name="connsiteY630" fmla="*/ 609600 h 1019175"/>
                <a:gd name="connsiteX631" fmla="*/ 2336483 w 2714625"/>
                <a:gd name="connsiteY631" fmla="*/ 600646 h 1019175"/>
                <a:gd name="connsiteX632" fmla="*/ 2328958 w 2714625"/>
                <a:gd name="connsiteY632" fmla="*/ 601409 h 1019175"/>
                <a:gd name="connsiteX633" fmla="*/ 2324005 w 2714625"/>
                <a:gd name="connsiteY633" fmla="*/ 594360 h 1019175"/>
                <a:gd name="connsiteX634" fmla="*/ 2307812 w 2714625"/>
                <a:gd name="connsiteY634" fmla="*/ 600361 h 1019175"/>
                <a:gd name="connsiteX635" fmla="*/ 2292096 w 2714625"/>
                <a:gd name="connsiteY635" fmla="*/ 583787 h 1019175"/>
                <a:gd name="connsiteX636" fmla="*/ 2277999 w 2714625"/>
                <a:gd name="connsiteY636" fmla="*/ 596646 h 1019175"/>
                <a:gd name="connsiteX637" fmla="*/ 2270951 w 2714625"/>
                <a:gd name="connsiteY637" fmla="*/ 599408 h 1019175"/>
                <a:gd name="connsiteX638" fmla="*/ 2263807 w 2714625"/>
                <a:gd name="connsiteY638" fmla="*/ 612838 h 1019175"/>
                <a:gd name="connsiteX639" fmla="*/ 2256187 w 2714625"/>
                <a:gd name="connsiteY639" fmla="*/ 618649 h 1019175"/>
                <a:gd name="connsiteX640" fmla="*/ 2255329 w 2714625"/>
                <a:gd name="connsiteY640" fmla="*/ 621030 h 1019175"/>
                <a:gd name="connsiteX641" fmla="*/ 2264759 w 2714625"/>
                <a:gd name="connsiteY641" fmla="*/ 631412 h 1019175"/>
                <a:gd name="connsiteX642" fmla="*/ 2266378 w 2714625"/>
                <a:gd name="connsiteY642" fmla="*/ 640080 h 1019175"/>
                <a:gd name="connsiteX643" fmla="*/ 2274094 w 2714625"/>
                <a:gd name="connsiteY643" fmla="*/ 649319 h 1019175"/>
                <a:gd name="connsiteX644" fmla="*/ 2274856 w 2714625"/>
                <a:gd name="connsiteY644" fmla="*/ 664274 h 1019175"/>
                <a:gd name="connsiteX645" fmla="*/ 2258854 w 2714625"/>
                <a:gd name="connsiteY645" fmla="*/ 665607 h 1019175"/>
                <a:gd name="connsiteX646" fmla="*/ 2251805 w 2714625"/>
                <a:gd name="connsiteY646" fmla="*/ 669703 h 1019175"/>
                <a:gd name="connsiteX647" fmla="*/ 2251996 w 2714625"/>
                <a:gd name="connsiteY647" fmla="*/ 675037 h 1019175"/>
                <a:gd name="connsiteX648" fmla="*/ 2262854 w 2714625"/>
                <a:gd name="connsiteY648" fmla="*/ 680275 h 1019175"/>
                <a:gd name="connsiteX649" fmla="*/ 2269331 w 2714625"/>
                <a:gd name="connsiteY649" fmla="*/ 677894 h 1019175"/>
                <a:gd name="connsiteX650" fmla="*/ 2270855 w 2714625"/>
                <a:gd name="connsiteY650" fmla="*/ 682942 h 1019175"/>
                <a:gd name="connsiteX651" fmla="*/ 2285428 w 2714625"/>
                <a:gd name="connsiteY651" fmla="*/ 678751 h 1019175"/>
                <a:gd name="connsiteX652" fmla="*/ 2292668 w 2714625"/>
                <a:gd name="connsiteY652" fmla="*/ 665988 h 1019175"/>
                <a:gd name="connsiteX653" fmla="*/ 2298668 w 2714625"/>
                <a:gd name="connsiteY653" fmla="*/ 667036 h 1019175"/>
                <a:gd name="connsiteX654" fmla="*/ 2294001 w 2714625"/>
                <a:gd name="connsiteY654" fmla="*/ 678275 h 1019175"/>
                <a:gd name="connsiteX655" fmla="*/ 2302478 w 2714625"/>
                <a:gd name="connsiteY655" fmla="*/ 678751 h 1019175"/>
                <a:gd name="connsiteX656" fmla="*/ 2313718 w 2714625"/>
                <a:gd name="connsiteY656" fmla="*/ 674751 h 1019175"/>
                <a:gd name="connsiteX657" fmla="*/ 2306479 w 2714625"/>
                <a:gd name="connsiteY657" fmla="*/ 695516 h 1019175"/>
                <a:gd name="connsiteX658" fmla="*/ 2311527 w 2714625"/>
                <a:gd name="connsiteY658" fmla="*/ 707136 h 1019175"/>
                <a:gd name="connsiteX659" fmla="*/ 2305050 w 2714625"/>
                <a:gd name="connsiteY659" fmla="*/ 725043 h 1019175"/>
                <a:gd name="connsiteX660" fmla="*/ 2294287 w 2714625"/>
                <a:gd name="connsiteY660" fmla="*/ 734949 h 1019175"/>
                <a:gd name="connsiteX661" fmla="*/ 2281333 w 2714625"/>
                <a:gd name="connsiteY661" fmla="*/ 760857 h 1019175"/>
                <a:gd name="connsiteX662" fmla="*/ 2260759 w 2714625"/>
                <a:gd name="connsiteY662" fmla="*/ 773430 h 1019175"/>
                <a:gd name="connsiteX663" fmla="*/ 2249615 w 2714625"/>
                <a:gd name="connsiteY663" fmla="*/ 792194 h 1019175"/>
                <a:gd name="connsiteX664" fmla="*/ 2242757 w 2714625"/>
                <a:gd name="connsiteY664" fmla="*/ 795338 h 1019175"/>
                <a:gd name="connsiteX665" fmla="*/ 2229517 w 2714625"/>
                <a:gd name="connsiteY665" fmla="*/ 795433 h 1019175"/>
                <a:gd name="connsiteX666" fmla="*/ 2212848 w 2714625"/>
                <a:gd name="connsiteY666" fmla="*/ 788003 h 1019175"/>
                <a:gd name="connsiteX667" fmla="*/ 2195322 w 2714625"/>
                <a:gd name="connsiteY667" fmla="*/ 769334 h 1019175"/>
                <a:gd name="connsiteX668" fmla="*/ 2188750 w 2714625"/>
                <a:gd name="connsiteY668" fmla="*/ 769334 h 1019175"/>
                <a:gd name="connsiteX669" fmla="*/ 2179606 w 2714625"/>
                <a:gd name="connsiteY669" fmla="*/ 765048 h 1019175"/>
                <a:gd name="connsiteX670" fmla="*/ 2184273 w 2714625"/>
                <a:gd name="connsiteY670" fmla="*/ 757142 h 1019175"/>
                <a:gd name="connsiteX671" fmla="*/ 2151888 w 2714625"/>
                <a:gd name="connsiteY671" fmla="*/ 737997 h 1019175"/>
                <a:gd name="connsiteX672" fmla="*/ 2146935 w 2714625"/>
                <a:gd name="connsiteY672" fmla="*/ 727996 h 1019175"/>
                <a:gd name="connsiteX673" fmla="*/ 2140363 w 2714625"/>
                <a:gd name="connsiteY673" fmla="*/ 725996 h 1019175"/>
                <a:gd name="connsiteX674" fmla="*/ 2139029 w 2714625"/>
                <a:gd name="connsiteY674" fmla="*/ 722376 h 1019175"/>
                <a:gd name="connsiteX675" fmla="*/ 2128933 w 2714625"/>
                <a:gd name="connsiteY675" fmla="*/ 721233 h 1019175"/>
                <a:gd name="connsiteX676" fmla="*/ 2127504 w 2714625"/>
                <a:gd name="connsiteY676" fmla="*/ 713232 h 1019175"/>
                <a:gd name="connsiteX677" fmla="*/ 2118265 w 2714625"/>
                <a:gd name="connsiteY677" fmla="*/ 709327 h 1019175"/>
                <a:gd name="connsiteX678" fmla="*/ 2108264 w 2714625"/>
                <a:gd name="connsiteY678" fmla="*/ 727710 h 1019175"/>
                <a:gd name="connsiteX679" fmla="*/ 2117789 w 2714625"/>
                <a:gd name="connsiteY679" fmla="*/ 742283 h 1019175"/>
                <a:gd name="connsiteX680" fmla="*/ 2111978 w 2714625"/>
                <a:gd name="connsiteY680" fmla="*/ 744284 h 1019175"/>
                <a:gd name="connsiteX681" fmla="*/ 2105120 w 2714625"/>
                <a:gd name="connsiteY681" fmla="*/ 741997 h 1019175"/>
                <a:gd name="connsiteX682" fmla="*/ 2100072 w 2714625"/>
                <a:gd name="connsiteY682" fmla="*/ 747046 h 1019175"/>
                <a:gd name="connsiteX683" fmla="*/ 2107787 w 2714625"/>
                <a:gd name="connsiteY683" fmla="*/ 752380 h 1019175"/>
                <a:gd name="connsiteX684" fmla="*/ 2083213 w 2714625"/>
                <a:gd name="connsiteY684" fmla="*/ 785622 h 1019175"/>
                <a:gd name="connsiteX685" fmla="*/ 2088070 w 2714625"/>
                <a:gd name="connsiteY685" fmla="*/ 792766 h 1019175"/>
                <a:gd name="connsiteX686" fmla="*/ 2083213 w 2714625"/>
                <a:gd name="connsiteY686" fmla="*/ 800671 h 1019175"/>
                <a:gd name="connsiteX687" fmla="*/ 2074831 w 2714625"/>
                <a:gd name="connsiteY687" fmla="*/ 800576 h 1019175"/>
                <a:gd name="connsiteX688" fmla="*/ 2057591 w 2714625"/>
                <a:gd name="connsiteY688" fmla="*/ 790099 h 1019175"/>
                <a:gd name="connsiteX689" fmla="*/ 2039207 w 2714625"/>
                <a:gd name="connsiteY689" fmla="*/ 822103 h 1019175"/>
                <a:gd name="connsiteX690" fmla="*/ 2026539 w 2714625"/>
                <a:gd name="connsiteY690" fmla="*/ 820769 h 1019175"/>
                <a:gd name="connsiteX691" fmla="*/ 2024253 w 2714625"/>
                <a:gd name="connsiteY691" fmla="*/ 843058 h 1019175"/>
                <a:gd name="connsiteX692" fmla="*/ 2003108 w 2714625"/>
                <a:gd name="connsiteY692" fmla="*/ 838391 h 1019175"/>
                <a:gd name="connsiteX693" fmla="*/ 2007394 w 2714625"/>
                <a:gd name="connsiteY693" fmla="*/ 817054 h 1019175"/>
                <a:gd name="connsiteX694" fmla="*/ 1933861 w 2714625"/>
                <a:gd name="connsiteY694" fmla="*/ 794671 h 1019175"/>
                <a:gd name="connsiteX695" fmla="*/ 1932813 w 2714625"/>
                <a:gd name="connsiteY695" fmla="*/ 799433 h 1019175"/>
                <a:gd name="connsiteX696" fmla="*/ 1924145 w 2714625"/>
                <a:gd name="connsiteY696" fmla="*/ 797528 h 1019175"/>
                <a:gd name="connsiteX697" fmla="*/ 1927098 w 2714625"/>
                <a:gd name="connsiteY697" fmla="*/ 786765 h 1019175"/>
                <a:gd name="connsiteX698" fmla="*/ 1879568 w 2714625"/>
                <a:gd name="connsiteY698" fmla="*/ 772668 h 1019175"/>
                <a:gd name="connsiteX699" fmla="*/ 1881759 w 2714625"/>
                <a:gd name="connsiteY699" fmla="*/ 768667 h 1019175"/>
                <a:gd name="connsiteX700" fmla="*/ 1866424 w 2714625"/>
                <a:gd name="connsiteY700" fmla="*/ 761714 h 1019175"/>
                <a:gd name="connsiteX701" fmla="*/ 1869091 w 2714625"/>
                <a:gd name="connsiteY701" fmla="*/ 755047 h 1019175"/>
                <a:gd name="connsiteX702" fmla="*/ 1866138 w 2714625"/>
                <a:gd name="connsiteY702" fmla="*/ 754094 h 1019175"/>
                <a:gd name="connsiteX703" fmla="*/ 1860899 w 2714625"/>
                <a:gd name="connsiteY703" fmla="*/ 766572 h 1019175"/>
                <a:gd name="connsiteX704" fmla="*/ 1850708 w 2714625"/>
                <a:gd name="connsiteY704" fmla="*/ 760190 h 1019175"/>
                <a:gd name="connsiteX705" fmla="*/ 1832801 w 2714625"/>
                <a:gd name="connsiteY705" fmla="*/ 753999 h 1019175"/>
                <a:gd name="connsiteX706" fmla="*/ 1838134 w 2714625"/>
                <a:gd name="connsiteY706" fmla="*/ 741140 h 1019175"/>
                <a:gd name="connsiteX707" fmla="*/ 1835372 w 2714625"/>
                <a:gd name="connsiteY707" fmla="*/ 738473 h 1019175"/>
                <a:gd name="connsiteX708" fmla="*/ 1842516 w 2714625"/>
                <a:gd name="connsiteY708" fmla="*/ 734663 h 1019175"/>
                <a:gd name="connsiteX709" fmla="*/ 1840040 w 2714625"/>
                <a:gd name="connsiteY709" fmla="*/ 726091 h 1019175"/>
                <a:gd name="connsiteX710" fmla="*/ 1848517 w 2714625"/>
                <a:gd name="connsiteY710" fmla="*/ 728377 h 1019175"/>
                <a:gd name="connsiteX711" fmla="*/ 1851660 w 2714625"/>
                <a:gd name="connsiteY711" fmla="*/ 719042 h 1019175"/>
                <a:gd name="connsiteX712" fmla="*/ 1848421 w 2714625"/>
                <a:gd name="connsiteY712" fmla="*/ 714851 h 1019175"/>
                <a:gd name="connsiteX713" fmla="*/ 1855089 w 2714625"/>
                <a:gd name="connsiteY713" fmla="*/ 712946 h 1019175"/>
                <a:gd name="connsiteX714" fmla="*/ 1857184 w 2714625"/>
                <a:gd name="connsiteY714" fmla="*/ 710660 h 1019175"/>
                <a:gd name="connsiteX715" fmla="*/ 1855089 w 2714625"/>
                <a:gd name="connsiteY715" fmla="*/ 709136 h 1019175"/>
                <a:gd name="connsiteX716" fmla="*/ 1858613 w 2714625"/>
                <a:gd name="connsiteY716" fmla="*/ 707041 h 1019175"/>
                <a:gd name="connsiteX717" fmla="*/ 1856708 w 2714625"/>
                <a:gd name="connsiteY717" fmla="*/ 703517 h 1019175"/>
                <a:gd name="connsiteX718" fmla="*/ 1863852 w 2714625"/>
                <a:gd name="connsiteY718" fmla="*/ 673703 h 1019175"/>
                <a:gd name="connsiteX719" fmla="*/ 1860709 w 2714625"/>
                <a:gd name="connsiteY719" fmla="*/ 674561 h 1019175"/>
                <a:gd name="connsiteX720" fmla="*/ 1840801 w 2714625"/>
                <a:gd name="connsiteY720" fmla="*/ 649034 h 1019175"/>
                <a:gd name="connsiteX721" fmla="*/ 1840516 w 2714625"/>
                <a:gd name="connsiteY721" fmla="*/ 645700 h 1019175"/>
                <a:gd name="connsiteX722" fmla="*/ 1844993 w 2714625"/>
                <a:gd name="connsiteY722" fmla="*/ 641223 h 1019175"/>
                <a:gd name="connsiteX723" fmla="*/ 1851851 w 2714625"/>
                <a:gd name="connsiteY723" fmla="*/ 646367 h 1019175"/>
                <a:gd name="connsiteX724" fmla="*/ 1849279 w 2714625"/>
                <a:gd name="connsiteY724" fmla="*/ 643509 h 1019175"/>
                <a:gd name="connsiteX725" fmla="*/ 1847564 w 2714625"/>
                <a:gd name="connsiteY725" fmla="*/ 631698 h 1019175"/>
                <a:gd name="connsiteX726" fmla="*/ 1840325 w 2714625"/>
                <a:gd name="connsiteY726" fmla="*/ 629031 h 1019175"/>
                <a:gd name="connsiteX727" fmla="*/ 1841468 w 2714625"/>
                <a:gd name="connsiteY727" fmla="*/ 626459 h 1019175"/>
                <a:gd name="connsiteX728" fmla="*/ 1829371 w 2714625"/>
                <a:gd name="connsiteY728" fmla="*/ 639699 h 1019175"/>
                <a:gd name="connsiteX729" fmla="*/ 1822133 w 2714625"/>
                <a:gd name="connsiteY729" fmla="*/ 633222 h 1019175"/>
                <a:gd name="connsiteX730" fmla="*/ 1823466 w 2714625"/>
                <a:gd name="connsiteY730" fmla="*/ 631603 h 1019175"/>
                <a:gd name="connsiteX731" fmla="*/ 1806988 w 2714625"/>
                <a:gd name="connsiteY731" fmla="*/ 636079 h 1019175"/>
                <a:gd name="connsiteX732" fmla="*/ 1806131 w 2714625"/>
                <a:gd name="connsiteY732" fmla="*/ 622649 h 1019175"/>
                <a:gd name="connsiteX733" fmla="*/ 1772031 w 2714625"/>
                <a:gd name="connsiteY733" fmla="*/ 624650 h 1019175"/>
                <a:gd name="connsiteX734" fmla="*/ 1771555 w 2714625"/>
                <a:gd name="connsiteY734" fmla="*/ 617315 h 1019175"/>
                <a:gd name="connsiteX735" fmla="*/ 1746123 w 2714625"/>
                <a:gd name="connsiteY735" fmla="*/ 620459 h 1019175"/>
                <a:gd name="connsiteX736" fmla="*/ 1742599 w 2714625"/>
                <a:gd name="connsiteY736" fmla="*/ 592360 h 1019175"/>
                <a:gd name="connsiteX737" fmla="*/ 1740122 w 2714625"/>
                <a:gd name="connsiteY737" fmla="*/ 586264 h 1019175"/>
                <a:gd name="connsiteX738" fmla="*/ 1729264 w 2714625"/>
                <a:gd name="connsiteY738" fmla="*/ 588931 h 1019175"/>
                <a:gd name="connsiteX739" fmla="*/ 1725644 w 2714625"/>
                <a:gd name="connsiteY739" fmla="*/ 563689 h 1019175"/>
                <a:gd name="connsiteX740" fmla="*/ 1707451 w 2714625"/>
                <a:gd name="connsiteY740" fmla="*/ 559022 h 1019175"/>
                <a:gd name="connsiteX741" fmla="*/ 1706499 w 2714625"/>
                <a:gd name="connsiteY741" fmla="*/ 563499 h 1019175"/>
                <a:gd name="connsiteX742" fmla="*/ 1701927 w 2714625"/>
                <a:gd name="connsiteY742" fmla="*/ 564833 h 1019175"/>
                <a:gd name="connsiteX743" fmla="*/ 1696593 w 2714625"/>
                <a:gd name="connsiteY743" fmla="*/ 565785 h 1019175"/>
                <a:gd name="connsiteX744" fmla="*/ 1688687 w 2714625"/>
                <a:gd name="connsiteY744" fmla="*/ 563118 h 1019175"/>
                <a:gd name="connsiteX745" fmla="*/ 1693354 w 2714625"/>
                <a:gd name="connsiteY745" fmla="*/ 541306 h 1019175"/>
                <a:gd name="connsiteX746" fmla="*/ 1692497 w 2714625"/>
                <a:gd name="connsiteY746" fmla="*/ 526161 h 1019175"/>
                <a:gd name="connsiteX747" fmla="*/ 1710023 w 2714625"/>
                <a:gd name="connsiteY747" fmla="*/ 528257 h 1019175"/>
                <a:gd name="connsiteX748" fmla="*/ 1708785 w 2714625"/>
                <a:gd name="connsiteY748" fmla="*/ 519875 h 1019175"/>
                <a:gd name="connsiteX749" fmla="*/ 1699451 w 2714625"/>
                <a:gd name="connsiteY749" fmla="*/ 516541 h 1019175"/>
                <a:gd name="connsiteX750" fmla="*/ 1698212 w 2714625"/>
                <a:gd name="connsiteY750" fmla="*/ 510921 h 1019175"/>
                <a:gd name="connsiteX751" fmla="*/ 1687354 w 2714625"/>
                <a:gd name="connsiteY751" fmla="*/ 513588 h 1019175"/>
                <a:gd name="connsiteX752" fmla="*/ 1673924 w 2714625"/>
                <a:gd name="connsiteY752" fmla="*/ 502253 h 1019175"/>
                <a:gd name="connsiteX753" fmla="*/ 1656588 w 2714625"/>
                <a:gd name="connsiteY753" fmla="*/ 493395 h 1019175"/>
                <a:gd name="connsiteX754" fmla="*/ 1638871 w 2714625"/>
                <a:gd name="connsiteY754" fmla="*/ 489109 h 1019175"/>
                <a:gd name="connsiteX755" fmla="*/ 1637157 w 2714625"/>
                <a:gd name="connsiteY755" fmla="*/ 485966 h 1019175"/>
                <a:gd name="connsiteX756" fmla="*/ 1627918 w 2714625"/>
                <a:gd name="connsiteY756" fmla="*/ 485489 h 1019175"/>
                <a:gd name="connsiteX757" fmla="*/ 1625346 w 2714625"/>
                <a:gd name="connsiteY757" fmla="*/ 479203 h 1019175"/>
                <a:gd name="connsiteX758" fmla="*/ 1620298 w 2714625"/>
                <a:gd name="connsiteY758" fmla="*/ 475583 h 1019175"/>
                <a:gd name="connsiteX759" fmla="*/ 1602581 w 2714625"/>
                <a:gd name="connsiteY759" fmla="*/ 472535 h 1019175"/>
                <a:gd name="connsiteX760" fmla="*/ 1604201 w 2714625"/>
                <a:gd name="connsiteY760" fmla="*/ 497300 h 1019175"/>
                <a:gd name="connsiteX761" fmla="*/ 1583912 w 2714625"/>
                <a:gd name="connsiteY761" fmla="*/ 510254 h 1019175"/>
                <a:gd name="connsiteX762" fmla="*/ 1566291 w 2714625"/>
                <a:gd name="connsiteY762" fmla="*/ 515493 h 1019175"/>
                <a:gd name="connsiteX763" fmla="*/ 1578864 w 2714625"/>
                <a:gd name="connsiteY763" fmla="*/ 526351 h 1019175"/>
                <a:gd name="connsiteX764" fmla="*/ 1588960 w 2714625"/>
                <a:gd name="connsiteY764" fmla="*/ 528733 h 1019175"/>
                <a:gd name="connsiteX765" fmla="*/ 1576292 w 2714625"/>
                <a:gd name="connsiteY765" fmla="*/ 539591 h 1019175"/>
                <a:gd name="connsiteX766" fmla="*/ 1582674 w 2714625"/>
                <a:gd name="connsiteY766" fmla="*/ 544449 h 1019175"/>
                <a:gd name="connsiteX767" fmla="*/ 1586960 w 2714625"/>
                <a:gd name="connsiteY767" fmla="*/ 572834 h 1019175"/>
                <a:gd name="connsiteX768" fmla="*/ 1593437 w 2714625"/>
                <a:gd name="connsiteY768" fmla="*/ 574453 h 1019175"/>
                <a:gd name="connsiteX769" fmla="*/ 1594580 w 2714625"/>
                <a:gd name="connsiteY769" fmla="*/ 579787 h 1019175"/>
                <a:gd name="connsiteX770" fmla="*/ 1602105 w 2714625"/>
                <a:gd name="connsiteY770" fmla="*/ 579406 h 1019175"/>
                <a:gd name="connsiteX771" fmla="*/ 1604296 w 2714625"/>
                <a:gd name="connsiteY771" fmla="*/ 582073 h 1019175"/>
                <a:gd name="connsiteX772" fmla="*/ 1597152 w 2714625"/>
                <a:gd name="connsiteY772" fmla="*/ 580072 h 1019175"/>
                <a:gd name="connsiteX773" fmla="*/ 1569053 w 2714625"/>
                <a:gd name="connsiteY773" fmla="*/ 590359 h 1019175"/>
                <a:gd name="connsiteX774" fmla="*/ 1570387 w 2714625"/>
                <a:gd name="connsiteY774" fmla="*/ 596075 h 1019175"/>
                <a:gd name="connsiteX775" fmla="*/ 1567339 w 2714625"/>
                <a:gd name="connsiteY775" fmla="*/ 596551 h 1019175"/>
                <a:gd name="connsiteX776" fmla="*/ 1568291 w 2714625"/>
                <a:gd name="connsiteY776" fmla="*/ 605409 h 1019175"/>
                <a:gd name="connsiteX777" fmla="*/ 1563624 w 2714625"/>
                <a:gd name="connsiteY777" fmla="*/ 607790 h 1019175"/>
                <a:gd name="connsiteX778" fmla="*/ 1542288 w 2714625"/>
                <a:gd name="connsiteY778" fmla="*/ 609219 h 1019175"/>
                <a:gd name="connsiteX779" fmla="*/ 1541907 w 2714625"/>
                <a:gd name="connsiteY779" fmla="*/ 605314 h 1019175"/>
                <a:gd name="connsiteX780" fmla="*/ 1521524 w 2714625"/>
                <a:gd name="connsiteY780" fmla="*/ 608457 h 1019175"/>
                <a:gd name="connsiteX781" fmla="*/ 1503902 w 2714625"/>
                <a:gd name="connsiteY781" fmla="*/ 616744 h 1019175"/>
                <a:gd name="connsiteX782" fmla="*/ 1513523 w 2714625"/>
                <a:gd name="connsiteY782" fmla="*/ 632174 h 1019175"/>
                <a:gd name="connsiteX783" fmla="*/ 1519142 w 2714625"/>
                <a:gd name="connsiteY783" fmla="*/ 630841 h 1019175"/>
                <a:gd name="connsiteX784" fmla="*/ 1523333 w 2714625"/>
                <a:gd name="connsiteY784" fmla="*/ 640366 h 1019175"/>
                <a:gd name="connsiteX785" fmla="*/ 1518190 w 2714625"/>
                <a:gd name="connsiteY785" fmla="*/ 641985 h 1019175"/>
                <a:gd name="connsiteX786" fmla="*/ 1518380 w 2714625"/>
                <a:gd name="connsiteY786" fmla="*/ 649224 h 1019175"/>
                <a:gd name="connsiteX787" fmla="*/ 1512760 w 2714625"/>
                <a:gd name="connsiteY787" fmla="*/ 650176 h 1019175"/>
                <a:gd name="connsiteX788" fmla="*/ 1513046 w 2714625"/>
                <a:gd name="connsiteY788" fmla="*/ 657416 h 1019175"/>
                <a:gd name="connsiteX789" fmla="*/ 1509998 w 2714625"/>
                <a:gd name="connsiteY789" fmla="*/ 657606 h 1019175"/>
                <a:gd name="connsiteX790" fmla="*/ 1509236 w 2714625"/>
                <a:gd name="connsiteY790" fmla="*/ 666274 h 1019175"/>
                <a:gd name="connsiteX791" fmla="*/ 1506188 w 2714625"/>
                <a:gd name="connsiteY791" fmla="*/ 666274 h 1019175"/>
                <a:gd name="connsiteX792" fmla="*/ 1505712 w 2714625"/>
                <a:gd name="connsiteY792" fmla="*/ 670370 h 1019175"/>
                <a:gd name="connsiteX793" fmla="*/ 1503902 w 2714625"/>
                <a:gd name="connsiteY793" fmla="*/ 670370 h 1019175"/>
                <a:gd name="connsiteX794" fmla="*/ 1502950 w 2714625"/>
                <a:gd name="connsiteY794" fmla="*/ 690467 h 1019175"/>
                <a:gd name="connsiteX795" fmla="*/ 1498568 w 2714625"/>
                <a:gd name="connsiteY795" fmla="*/ 690753 h 1019175"/>
                <a:gd name="connsiteX796" fmla="*/ 1496377 w 2714625"/>
                <a:gd name="connsiteY796" fmla="*/ 701326 h 1019175"/>
                <a:gd name="connsiteX797" fmla="*/ 1470184 w 2714625"/>
                <a:gd name="connsiteY797" fmla="*/ 697706 h 1019175"/>
                <a:gd name="connsiteX798" fmla="*/ 1471898 w 2714625"/>
                <a:gd name="connsiteY798" fmla="*/ 712661 h 1019175"/>
                <a:gd name="connsiteX799" fmla="*/ 1432560 w 2714625"/>
                <a:gd name="connsiteY799" fmla="*/ 721328 h 1019175"/>
                <a:gd name="connsiteX800" fmla="*/ 1421416 w 2714625"/>
                <a:gd name="connsiteY800" fmla="*/ 732187 h 1019175"/>
                <a:gd name="connsiteX801" fmla="*/ 1419987 w 2714625"/>
                <a:gd name="connsiteY801" fmla="*/ 739330 h 1019175"/>
                <a:gd name="connsiteX802" fmla="*/ 1415510 w 2714625"/>
                <a:gd name="connsiteY802" fmla="*/ 739997 h 1019175"/>
                <a:gd name="connsiteX803" fmla="*/ 1414843 w 2714625"/>
                <a:gd name="connsiteY803" fmla="*/ 745998 h 1019175"/>
                <a:gd name="connsiteX804" fmla="*/ 1409605 w 2714625"/>
                <a:gd name="connsiteY804" fmla="*/ 749617 h 1019175"/>
                <a:gd name="connsiteX805" fmla="*/ 1410176 w 2714625"/>
                <a:gd name="connsiteY805" fmla="*/ 768382 h 1019175"/>
                <a:gd name="connsiteX806" fmla="*/ 1408462 w 2714625"/>
                <a:gd name="connsiteY806" fmla="*/ 768287 h 1019175"/>
                <a:gd name="connsiteX807" fmla="*/ 1408748 w 2714625"/>
                <a:gd name="connsiteY807" fmla="*/ 772859 h 1019175"/>
                <a:gd name="connsiteX808" fmla="*/ 1405223 w 2714625"/>
                <a:gd name="connsiteY808" fmla="*/ 772859 h 1019175"/>
                <a:gd name="connsiteX809" fmla="*/ 1404461 w 2714625"/>
                <a:gd name="connsiteY809" fmla="*/ 777716 h 1019175"/>
                <a:gd name="connsiteX810" fmla="*/ 1405795 w 2714625"/>
                <a:gd name="connsiteY810" fmla="*/ 785432 h 1019175"/>
                <a:gd name="connsiteX811" fmla="*/ 1410843 w 2714625"/>
                <a:gd name="connsiteY811" fmla="*/ 785336 h 1019175"/>
                <a:gd name="connsiteX812" fmla="*/ 1407414 w 2714625"/>
                <a:gd name="connsiteY812" fmla="*/ 791718 h 1019175"/>
                <a:gd name="connsiteX813" fmla="*/ 1408367 w 2714625"/>
                <a:gd name="connsiteY813" fmla="*/ 801624 h 1019175"/>
                <a:gd name="connsiteX814" fmla="*/ 1419606 w 2714625"/>
                <a:gd name="connsiteY814" fmla="*/ 799909 h 1019175"/>
                <a:gd name="connsiteX815" fmla="*/ 1418749 w 2714625"/>
                <a:gd name="connsiteY815" fmla="*/ 808292 h 1019175"/>
                <a:gd name="connsiteX816" fmla="*/ 1436942 w 2714625"/>
                <a:gd name="connsiteY816" fmla="*/ 803434 h 1019175"/>
                <a:gd name="connsiteX817" fmla="*/ 1438180 w 2714625"/>
                <a:gd name="connsiteY817" fmla="*/ 812197 h 1019175"/>
                <a:gd name="connsiteX818" fmla="*/ 1445228 w 2714625"/>
                <a:gd name="connsiteY818" fmla="*/ 811149 h 1019175"/>
                <a:gd name="connsiteX819" fmla="*/ 1448848 w 2714625"/>
                <a:gd name="connsiteY819" fmla="*/ 831247 h 1019175"/>
                <a:gd name="connsiteX820" fmla="*/ 1449229 w 2714625"/>
                <a:gd name="connsiteY820" fmla="*/ 850106 h 1019175"/>
                <a:gd name="connsiteX821" fmla="*/ 1453134 w 2714625"/>
                <a:gd name="connsiteY821" fmla="*/ 868299 h 1019175"/>
                <a:gd name="connsiteX822" fmla="*/ 1438942 w 2714625"/>
                <a:gd name="connsiteY822" fmla="*/ 864870 h 1019175"/>
                <a:gd name="connsiteX823" fmla="*/ 1434465 w 2714625"/>
                <a:gd name="connsiteY823" fmla="*/ 897064 h 1019175"/>
                <a:gd name="connsiteX824" fmla="*/ 1429321 w 2714625"/>
                <a:gd name="connsiteY824" fmla="*/ 896874 h 1019175"/>
                <a:gd name="connsiteX825" fmla="*/ 1433798 w 2714625"/>
                <a:gd name="connsiteY825" fmla="*/ 902589 h 1019175"/>
                <a:gd name="connsiteX826" fmla="*/ 1430941 w 2714625"/>
                <a:gd name="connsiteY826" fmla="*/ 918591 h 1019175"/>
                <a:gd name="connsiteX827" fmla="*/ 1416844 w 2714625"/>
                <a:gd name="connsiteY827" fmla="*/ 913543 h 1019175"/>
                <a:gd name="connsiteX828" fmla="*/ 1401318 w 2714625"/>
                <a:gd name="connsiteY828" fmla="*/ 913257 h 1019175"/>
                <a:gd name="connsiteX829" fmla="*/ 1400366 w 2714625"/>
                <a:gd name="connsiteY829" fmla="*/ 937546 h 1019175"/>
                <a:gd name="connsiteX830" fmla="*/ 1394365 w 2714625"/>
                <a:gd name="connsiteY830" fmla="*/ 936022 h 1019175"/>
                <a:gd name="connsiteX831" fmla="*/ 1398175 w 2714625"/>
                <a:gd name="connsiteY831" fmla="*/ 913352 h 1019175"/>
                <a:gd name="connsiteX832" fmla="*/ 1391888 w 2714625"/>
                <a:gd name="connsiteY832" fmla="*/ 912876 h 1019175"/>
                <a:gd name="connsiteX833" fmla="*/ 1391221 w 2714625"/>
                <a:gd name="connsiteY833" fmla="*/ 918210 h 1019175"/>
                <a:gd name="connsiteX834" fmla="*/ 1374076 w 2714625"/>
                <a:gd name="connsiteY834" fmla="*/ 917067 h 1019175"/>
                <a:gd name="connsiteX835" fmla="*/ 1373315 w 2714625"/>
                <a:gd name="connsiteY835" fmla="*/ 926116 h 1019175"/>
                <a:gd name="connsiteX836" fmla="*/ 1371409 w 2714625"/>
                <a:gd name="connsiteY836" fmla="*/ 926021 h 1019175"/>
                <a:gd name="connsiteX837" fmla="*/ 1369219 w 2714625"/>
                <a:gd name="connsiteY837" fmla="*/ 933831 h 1019175"/>
                <a:gd name="connsiteX838" fmla="*/ 1363980 w 2714625"/>
                <a:gd name="connsiteY838" fmla="*/ 933069 h 1019175"/>
                <a:gd name="connsiteX839" fmla="*/ 1362361 w 2714625"/>
                <a:gd name="connsiteY839" fmla="*/ 942404 h 1019175"/>
                <a:gd name="connsiteX840" fmla="*/ 1359884 w 2714625"/>
                <a:gd name="connsiteY840" fmla="*/ 941642 h 1019175"/>
                <a:gd name="connsiteX841" fmla="*/ 1355598 w 2714625"/>
                <a:gd name="connsiteY841" fmla="*/ 976027 h 1019175"/>
                <a:gd name="connsiteX842" fmla="*/ 1356455 w 2714625"/>
                <a:gd name="connsiteY842" fmla="*/ 1013650 h 1019175"/>
                <a:gd name="connsiteX843" fmla="*/ 1344359 w 2714625"/>
                <a:gd name="connsiteY843" fmla="*/ 1012603 h 1019175"/>
                <a:gd name="connsiteX844" fmla="*/ 1332548 w 2714625"/>
                <a:gd name="connsiteY844" fmla="*/ 999363 h 1019175"/>
                <a:gd name="connsiteX845" fmla="*/ 1327023 w 2714625"/>
                <a:gd name="connsiteY845" fmla="*/ 997649 h 1019175"/>
                <a:gd name="connsiteX846" fmla="*/ 1325309 w 2714625"/>
                <a:gd name="connsiteY846" fmla="*/ 987552 h 1019175"/>
                <a:gd name="connsiteX847" fmla="*/ 1315212 w 2714625"/>
                <a:gd name="connsiteY847" fmla="*/ 988219 h 1019175"/>
                <a:gd name="connsiteX848" fmla="*/ 1304830 w 2714625"/>
                <a:gd name="connsiteY848" fmla="*/ 992981 h 1019175"/>
                <a:gd name="connsiteX849" fmla="*/ 1271207 w 2714625"/>
                <a:gd name="connsiteY849" fmla="*/ 997363 h 1019175"/>
                <a:gd name="connsiteX850" fmla="*/ 1250823 w 2714625"/>
                <a:gd name="connsiteY850" fmla="*/ 990695 h 1019175"/>
                <a:gd name="connsiteX851" fmla="*/ 1218438 w 2714625"/>
                <a:gd name="connsiteY851" fmla="*/ 992314 h 1019175"/>
                <a:gd name="connsiteX852" fmla="*/ 2537841 w 2714625"/>
                <a:gd name="connsiteY852" fmla="*/ 399097 h 1019175"/>
                <a:gd name="connsiteX853" fmla="*/ 2550224 w 2714625"/>
                <a:gd name="connsiteY853" fmla="*/ 403479 h 1019175"/>
                <a:gd name="connsiteX854" fmla="*/ 2554510 w 2714625"/>
                <a:gd name="connsiteY854" fmla="*/ 385382 h 1019175"/>
                <a:gd name="connsiteX855" fmla="*/ 2539936 w 2714625"/>
                <a:gd name="connsiteY855" fmla="*/ 394240 h 1019175"/>
                <a:gd name="connsiteX856" fmla="*/ 2537841 w 2714625"/>
                <a:gd name="connsiteY856" fmla="*/ 399097 h 10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</a:cxnLst>
              <a:rect l="l" t="t" r="r" b="b"/>
              <a:pathLst>
                <a:path w="2714625" h="1019175">
                  <a:moveTo>
                    <a:pt x="858202" y="940308"/>
                  </a:moveTo>
                  <a:lnTo>
                    <a:pt x="865918" y="938498"/>
                  </a:lnTo>
                  <a:lnTo>
                    <a:pt x="867346" y="944689"/>
                  </a:lnTo>
                  <a:lnTo>
                    <a:pt x="860203" y="946595"/>
                  </a:lnTo>
                  <a:lnTo>
                    <a:pt x="858202" y="940308"/>
                  </a:lnTo>
                  <a:close/>
                  <a:moveTo>
                    <a:pt x="845534" y="946023"/>
                  </a:moveTo>
                  <a:lnTo>
                    <a:pt x="851344" y="943832"/>
                  </a:lnTo>
                  <a:lnTo>
                    <a:pt x="854011" y="952595"/>
                  </a:lnTo>
                  <a:lnTo>
                    <a:pt x="847725" y="952976"/>
                  </a:lnTo>
                  <a:lnTo>
                    <a:pt x="845534" y="946023"/>
                  </a:lnTo>
                  <a:close/>
                  <a:moveTo>
                    <a:pt x="1686401" y="569024"/>
                  </a:moveTo>
                  <a:lnTo>
                    <a:pt x="1691164" y="567976"/>
                  </a:lnTo>
                  <a:lnTo>
                    <a:pt x="1694498" y="587121"/>
                  </a:lnTo>
                  <a:lnTo>
                    <a:pt x="1681829" y="586835"/>
                  </a:lnTo>
                  <a:lnTo>
                    <a:pt x="1682401" y="577405"/>
                  </a:lnTo>
                  <a:lnTo>
                    <a:pt x="1686401" y="569024"/>
                  </a:lnTo>
                  <a:close/>
                  <a:moveTo>
                    <a:pt x="1686496" y="568833"/>
                  </a:moveTo>
                  <a:lnTo>
                    <a:pt x="1688497" y="563594"/>
                  </a:lnTo>
                  <a:lnTo>
                    <a:pt x="1690592" y="564261"/>
                  </a:lnTo>
                  <a:lnTo>
                    <a:pt x="1691164" y="567785"/>
                  </a:lnTo>
                  <a:lnTo>
                    <a:pt x="1686496" y="568833"/>
                  </a:lnTo>
                  <a:close/>
                  <a:moveTo>
                    <a:pt x="1218438" y="992314"/>
                  </a:moveTo>
                  <a:lnTo>
                    <a:pt x="1143381" y="991934"/>
                  </a:lnTo>
                  <a:lnTo>
                    <a:pt x="1141667" y="940879"/>
                  </a:lnTo>
                  <a:lnTo>
                    <a:pt x="1108329" y="941832"/>
                  </a:lnTo>
                  <a:lnTo>
                    <a:pt x="1104709" y="942404"/>
                  </a:lnTo>
                  <a:lnTo>
                    <a:pt x="1104805" y="944689"/>
                  </a:lnTo>
                  <a:lnTo>
                    <a:pt x="1095375" y="945642"/>
                  </a:lnTo>
                  <a:lnTo>
                    <a:pt x="1090993" y="944023"/>
                  </a:lnTo>
                  <a:lnTo>
                    <a:pt x="1088231" y="933355"/>
                  </a:lnTo>
                  <a:lnTo>
                    <a:pt x="1070229" y="936117"/>
                  </a:lnTo>
                  <a:lnTo>
                    <a:pt x="1069562" y="930688"/>
                  </a:lnTo>
                  <a:lnTo>
                    <a:pt x="1066514" y="930878"/>
                  </a:lnTo>
                  <a:lnTo>
                    <a:pt x="1050989" y="937832"/>
                  </a:lnTo>
                  <a:lnTo>
                    <a:pt x="1050893" y="941070"/>
                  </a:lnTo>
                  <a:lnTo>
                    <a:pt x="1038892" y="944785"/>
                  </a:lnTo>
                  <a:lnTo>
                    <a:pt x="1030129" y="952500"/>
                  </a:lnTo>
                  <a:lnTo>
                    <a:pt x="1029271" y="932307"/>
                  </a:lnTo>
                  <a:lnTo>
                    <a:pt x="1019080" y="939070"/>
                  </a:lnTo>
                  <a:lnTo>
                    <a:pt x="1018889" y="935260"/>
                  </a:lnTo>
                  <a:lnTo>
                    <a:pt x="1001363" y="935450"/>
                  </a:lnTo>
                  <a:lnTo>
                    <a:pt x="1001173" y="929830"/>
                  </a:lnTo>
                  <a:lnTo>
                    <a:pt x="970502" y="929735"/>
                  </a:lnTo>
                  <a:lnTo>
                    <a:pt x="974026" y="924211"/>
                  </a:lnTo>
                  <a:lnTo>
                    <a:pt x="919162" y="926021"/>
                  </a:lnTo>
                  <a:lnTo>
                    <a:pt x="919162" y="928402"/>
                  </a:lnTo>
                  <a:lnTo>
                    <a:pt x="903732" y="930021"/>
                  </a:lnTo>
                  <a:lnTo>
                    <a:pt x="894778" y="934784"/>
                  </a:lnTo>
                  <a:lnTo>
                    <a:pt x="876205" y="934498"/>
                  </a:lnTo>
                  <a:lnTo>
                    <a:pt x="860679" y="938975"/>
                  </a:lnTo>
                  <a:lnTo>
                    <a:pt x="841343" y="947833"/>
                  </a:lnTo>
                  <a:lnTo>
                    <a:pt x="844106" y="964883"/>
                  </a:lnTo>
                  <a:lnTo>
                    <a:pt x="834771" y="965359"/>
                  </a:lnTo>
                  <a:lnTo>
                    <a:pt x="834676" y="971264"/>
                  </a:lnTo>
                  <a:lnTo>
                    <a:pt x="829437" y="972598"/>
                  </a:lnTo>
                  <a:lnTo>
                    <a:pt x="825151" y="958405"/>
                  </a:lnTo>
                  <a:lnTo>
                    <a:pt x="820484" y="958882"/>
                  </a:lnTo>
                  <a:lnTo>
                    <a:pt x="821817" y="968312"/>
                  </a:lnTo>
                  <a:lnTo>
                    <a:pt x="809911" y="967835"/>
                  </a:lnTo>
                  <a:lnTo>
                    <a:pt x="810577" y="975265"/>
                  </a:lnTo>
                  <a:lnTo>
                    <a:pt x="807815" y="975646"/>
                  </a:lnTo>
                  <a:lnTo>
                    <a:pt x="808196" y="980694"/>
                  </a:lnTo>
                  <a:lnTo>
                    <a:pt x="800005" y="980504"/>
                  </a:lnTo>
                  <a:lnTo>
                    <a:pt x="800386" y="994886"/>
                  </a:lnTo>
                  <a:lnTo>
                    <a:pt x="774668" y="1007364"/>
                  </a:lnTo>
                  <a:lnTo>
                    <a:pt x="773335" y="996505"/>
                  </a:lnTo>
                  <a:lnTo>
                    <a:pt x="775430" y="979742"/>
                  </a:lnTo>
                  <a:lnTo>
                    <a:pt x="769715" y="978313"/>
                  </a:lnTo>
                  <a:lnTo>
                    <a:pt x="771239" y="968121"/>
                  </a:lnTo>
                  <a:lnTo>
                    <a:pt x="772477" y="965168"/>
                  </a:lnTo>
                  <a:lnTo>
                    <a:pt x="782098" y="960120"/>
                  </a:lnTo>
                  <a:lnTo>
                    <a:pt x="778764" y="940213"/>
                  </a:lnTo>
                  <a:lnTo>
                    <a:pt x="771049" y="939260"/>
                  </a:lnTo>
                  <a:lnTo>
                    <a:pt x="769429" y="932117"/>
                  </a:lnTo>
                  <a:lnTo>
                    <a:pt x="753904" y="936784"/>
                  </a:lnTo>
                  <a:lnTo>
                    <a:pt x="753332" y="934498"/>
                  </a:lnTo>
                  <a:lnTo>
                    <a:pt x="743331" y="935069"/>
                  </a:lnTo>
                  <a:lnTo>
                    <a:pt x="743141" y="932879"/>
                  </a:lnTo>
                  <a:lnTo>
                    <a:pt x="735044" y="934784"/>
                  </a:lnTo>
                  <a:lnTo>
                    <a:pt x="735044" y="950214"/>
                  </a:lnTo>
                  <a:lnTo>
                    <a:pt x="723614" y="958977"/>
                  </a:lnTo>
                  <a:lnTo>
                    <a:pt x="708279" y="954119"/>
                  </a:lnTo>
                  <a:lnTo>
                    <a:pt x="705707" y="957358"/>
                  </a:lnTo>
                  <a:lnTo>
                    <a:pt x="702469" y="956120"/>
                  </a:lnTo>
                  <a:lnTo>
                    <a:pt x="700850" y="976027"/>
                  </a:lnTo>
                  <a:lnTo>
                    <a:pt x="678751" y="965740"/>
                  </a:lnTo>
                  <a:lnTo>
                    <a:pt x="667988" y="970693"/>
                  </a:lnTo>
                  <a:lnTo>
                    <a:pt x="655225" y="963644"/>
                  </a:lnTo>
                  <a:lnTo>
                    <a:pt x="632650" y="957929"/>
                  </a:lnTo>
                  <a:lnTo>
                    <a:pt x="641413" y="944594"/>
                  </a:lnTo>
                  <a:lnTo>
                    <a:pt x="625221" y="939070"/>
                  </a:lnTo>
                  <a:lnTo>
                    <a:pt x="626840" y="931926"/>
                  </a:lnTo>
                  <a:lnTo>
                    <a:pt x="616553" y="927735"/>
                  </a:lnTo>
                  <a:lnTo>
                    <a:pt x="616458" y="920591"/>
                  </a:lnTo>
                  <a:lnTo>
                    <a:pt x="612458" y="918782"/>
                  </a:lnTo>
                  <a:lnTo>
                    <a:pt x="616839" y="903065"/>
                  </a:lnTo>
                  <a:lnTo>
                    <a:pt x="616458" y="887730"/>
                  </a:lnTo>
                  <a:lnTo>
                    <a:pt x="614267" y="888397"/>
                  </a:lnTo>
                  <a:lnTo>
                    <a:pt x="593884" y="851440"/>
                  </a:lnTo>
                  <a:lnTo>
                    <a:pt x="595884" y="839914"/>
                  </a:lnTo>
                  <a:lnTo>
                    <a:pt x="593217" y="839438"/>
                  </a:lnTo>
                  <a:lnTo>
                    <a:pt x="592550" y="827532"/>
                  </a:lnTo>
                  <a:lnTo>
                    <a:pt x="587312" y="825437"/>
                  </a:lnTo>
                  <a:lnTo>
                    <a:pt x="587788" y="820579"/>
                  </a:lnTo>
                  <a:lnTo>
                    <a:pt x="589597" y="821055"/>
                  </a:lnTo>
                  <a:lnTo>
                    <a:pt x="586645" y="800291"/>
                  </a:lnTo>
                  <a:lnTo>
                    <a:pt x="580930" y="800576"/>
                  </a:lnTo>
                  <a:lnTo>
                    <a:pt x="579501" y="790956"/>
                  </a:lnTo>
                  <a:lnTo>
                    <a:pt x="576167" y="791718"/>
                  </a:lnTo>
                  <a:lnTo>
                    <a:pt x="574167" y="786098"/>
                  </a:lnTo>
                  <a:lnTo>
                    <a:pt x="566452" y="786860"/>
                  </a:lnTo>
                  <a:lnTo>
                    <a:pt x="557022" y="748379"/>
                  </a:lnTo>
                  <a:lnTo>
                    <a:pt x="555974" y="737902"/>
                  </a:lnTo>
                  <a:lnTo>
                    <a:pt x="559117" y="739330"/>
                  </a:lnTo>
                  <a:lnTo>
                    <a:pt x="557879" y="732758"/>
                  </a:lnTo>
                  <a:lnTo>
                    <a:pt x="549402" y="706850"/>
                  </a:lnTo>
                  <a:lnTo>
                    <a:pt x="542639" y="703136"/>
                  </a:lnTo>
                  <a:lnTo>
                    <a:pt x="540829" y="687229"/>
                  </a:lnTo>
                  <a:lnTo>
                    <a:pt x="523304" y="683609"/>
                  </a:lnTo>
                  <a:lnTo>
                    <a:pt x="523208" y="680847"/>
                  </a:lnTo>
                  <a:lnTo>
                    <a:pt x="517874" y="678561"/>
                  </a:lnTo>
                  <a:lnTo>
                    <a:pt x="518350" y="674561"/>
                  </a:lnTo>
                  <a:lnTo>
                    <a:pt x="503206" y="674846"/>
                  </a:lnTo>
                  <a:lnTo>
                    <a:pt x="488347" y="669036"/>
                  </a:lnTo>
                  <a:lnTo>
                    <a:pt x="487966" y="660273"/>
                  </a:lnTo>
                  <a:lnTo>
                    <a:pt x="483013" y="657701"/>
                  </a:lnTo>
                  <a:lnTo>
                    <a:pt x="480155" y="659035"/>
                  </a:lnTo>
                  <a:lnTo>
                    <a:pt x="478441" y="664654"/>
                  </a:lnTo>
                  <a:lnTo>
                    <a:pt x="473869" y="664845"/>
                  </a:lnTo>
                  <a:lnTo>
                    <a:pt x="450913" y="659416"/>
                  </a:lnTo>
                  <a:lnTo>
                    <a:pt x="446246" y="648176"/>
                  </a:lnTo>
                  <a:lnTo>
                    <a:pt x="439864" y="644652"/>
                  </a:lnTo>
                  <a:lnTo>
                    <a:pt x="430911" y="649700"/>
                  </a:lnTo>
                  <a:lnTo>
                    <a:pt x="423767" y="650558"/>
                  </a:lnTo>
                  <a:lnTo>
                    <a:pt x="413575" y="602456"/>
                  </a:lnTo>
                  <a:lnTo>
                    <a:pt x="408527" y="601694"/>
                  </a:lnTo>
                  <a:lnTo>
                    <a:pt x="409004" y="597122"/>
                  </a:lnTo>
                  <a:lnTo>
                    <a:pt x="397288" y="595598"/>
                  </a:lnTo>
                  <a:lnTo>
                    <a:pt x="398812" y="591121"/>
                  </a:lnTo>
                  <a:lnTo>
                    <a:pt x="390334" y="587597"/>
                  </a:lnTo>
                  <a:lnTo>
                    <a:pt x="394430" y="572071"/>
                  </a:lnTo>
                  <a:lnTo>
                    <a:pt x="365188" y="545211"/>
                  </a:lnTo>
                  <a:lnTo>
                    <a:pt x="365188" y="532543"/>
                  </a:lnTo>
                  <a:lnTo>
                    <a:pt x="356711" y="523494"/>
                  </a:lnTo>
                  <a:lnTo>
                    <a:pt x="339757" y="521494"/>
                  </a:lnTo>
                  <a:lnTo>
                    <a:pt x="338900" y="516636"/>
                  </a:lnTo>
                  <a:lnTo>
                    <a:pt x="314134" y="522351"/>
                  </a:lnTo>
                  <a:lnTo>
                    <a:pt x="283178" y="508825"/>
                  </a:lnTo>
                  <a:lnTo>
                    <a:pt x="270891" y="507587"/>
                  </a:lnTo>
                  <a:lnTo>
                    <a:pt x="254794" y="499682"/>
                  </a:lnTo>
                  <a:lnTo>
                    <a:pt x="246126" y="500062"/>
                  </a:lnTo>
                  <a:lnTo>
                    <a:pt x="242506" y="489204"/>
                  </a:lnTo>
                  <a:lnTo>
                    <a:pt x="223266" y="490918"/>
                  </a:lnTo>
                  <a:lnTo>
                    <a:pt x="218504" y="521208"/>
                  </a:lnTo>
                  <a:lnTo>
                    <a:pt x="214979" y="520255"/>
                  </a:lnTo>
                  <a:lnTo>
                    <a:pt x="214312" y="527304"/>
                  </a:lnTo>
                  <a:lnTo>
                    <a:pt x="204311" y="526447"/>
                  </a:lnTo>
                  <a:lnTo>
                    <a:pt x="200311" y="544068"/>
                  </a:lnTo>
                  <a:lnTo>
                    <a:pt x="186500" y="545878"/>
                  </a:lnTo>
                  <a:lnTo>
                    <a:pt x="186595" y="547973"/>
                  </a:lnTo>
                  <a:lnTo>
                    <a:pt x="182499" y="548830"/>
                  </a:lnTo>
                  <a:lnTo>
                    <a:pt x="181642" y="541401"/>
                  </a:lnTo>
                  <a:lnTo>
                    <a:pt x="174498" y="541020"/>
                  </a:lnTo>
                  <a:lnTo>
                    <a:pt x="175450" y="550736"/>
                  </a:lnTo>
                  <a:lnTo>
                    <a:pt x="153638" y="556070"/>
                  </a:lnTo>
                  <a:lnTo>
                    <a:pt x="152591" y="560737"/>
                  </a:lnTo>
                  <a:lnTo>
                    <a:pt x="150876" y="560261"/>
                  </a:lnTo>
                  <a:lnTo>
                    <a:pt x="148495" y="566452"/>
                  </a:lnTo>
                  <a:lnTo>
                    <a:pt x="145733" y="565785"/>
                  </a:lnTo>
                  <a:lnTo>
                    <a:pt x="141922" y="575596"/>
                  </a:lnTo>
                  <a:lnTo>
                    <a:pt x="136303" y="577691"/>
                  </a:lnTo>
                  <a:lnTo>
                    <a:pt x="133159" y="584740"/>
                  </a:lnTo>
                  <a:lnTo>
                    <a:pt x="121444" y="585502"/>
                  </a:lnTo>
                  <a:lnTo>
                    <a:pt x="67151" y="567785"/>
                  </a:lnTo>
                  <a:lnTo>
                    <a:pt x="61341" y="568738"/>
                  </a:lnTo>
                  <a:lnTo>
                    <a:pt x="44863" y="559879"/>
                  </a:lnTo>
                  <a:lnTo>
                    <a:pt x="52102" y="539496"/>
                  </a:lnTo>
                  <a:lnTo>
                    <a:pt x="52578" y="521113"/>
                  </a:lnTo>
                  <a:lnTo>
                    <a:pt x="61912" y="520637"/>
                  </a:lnTo>
                  <a:lnTo>
                    <a:pt x="71818" y="507111"/>
                  </a:lnTo>
                  <a:lnTo>
                    <a:pt x="75152" y="499872"/>
                  </a:lnTo>
                  <a:lnTo>
                    <a:pt x="75629" y="486442"/>
                  </a:lnTo>
                  <a:lnTo>
                    <a:pt x="59245" y="490442"/>
                  </a:lnTo>
                  <a:lnTo>
                    <a:pt x="58198" y="486537"/>
                  </a:lnTo>
                  <a:lnTo>
                    <a:pt x="50292" y="486823"/>
                  </a:lnTo>
                  <a:lnTo>
                    <a:pt x="49530" y="475774"/>
                  </a:lnTo>
                  <a:lnTo>
                    <a:pt x="52197" y="474631"/>
                  </a:lnTo>
                  <a:lnTo>
                    <a:pt x="49816" y="473583"/>
                  </a:lnTo>
                  <a:lnTo>
                    <a:pt x="50959" y="449199"/>
                  </a:lnTo>
                  <a:lnTo>
                    <a:pt x="54673" y="448818"/>
                  </a:lnTo>
                  <a:lnTo>
                    <a:pt x="55912" y="444913"/>
                  </a:lnTo>
                  <a:lnTo>
                    <a:pt x="50387" y="443198"/>
                  </a:lnTo>
                  <a:lnTo>
                    <a:pt x="45053" y="446627"/>
                  </a:lnTo>
                  <a:lnTo>
                    <a:pt x="35338" y="442341"/>
                  </a:lnTo>
                  <a:lnTo>
                    <a:pt x="34480" y="438912"/>
                  </a:lnTo>
                  <a:lnTo>
                    <a:pt x="24098" y="435483"/>
                  </a:lnTo>
                  <a:lnTo>
                    <a:pt x="20574" y="426625"/>
                  </a:lnTo>
                  <a:lnTo>
                    <a:pt x="9525" y="421100"/>
                  </a:lnTo>
                  <a:lnTo>
                    <a:pt x="11335" y="406432"/>
                  </a:lnTo>
                  <a:lnTo>
                    <a:pt x="31528" y="398050"/>
                  </a:lnTo>
                  <a:lnTo>
                    <a:pt x="42100" y="388620"/>
                  </a:lnTo>
                  <a:lnTo>
                    <a:pt x="52768" y="385191"/>
                  </a:lnTo>
                  <a:lnTo>
                    <a:pt x="88487" y="360045"/>
                  </a:lnTo>
                  <a:lnTo>
                    <a:pt x="109156" y="332708"/>
                  </a:lnTo>
                  <a:lnTo>
                    <a:pt x="114967" y="313372"/>
                  </a:lnTo>
                  <a:lnTo>
                    <a:pt x="113062" y="305371"/>
                  </a:lnTo>
                  <a:lnTo>
                    <a:pt x="121063" y="298609"/>
                  </a:lnTo>
                  <a:lnTo>
                    <a:pt x="124396" y="314896"/>
                  </a:lnTo>
                  <a:lnTo>
                    <a:pt x="129921" y="320040"/>
                  </a:lnTo>
                  <a:lnTo>
                    <a:pt x="130492" y="324707"/>
                  </a:lnTo>
                  <a:lnTo>
                    <a:pt x="132779" y="326517"/>
                  </a:lnTo>
                  <a:lnTo>
                    <a:pt x="145161" y="323279"/>
                  </a:lnTo>
                  <a:lnTo>
                    <a:pt x="149733" y="318802"/>
                  </a:lnTo>
                  <a:lnTo>
                    <a:pt x="152495" y="308991"/>
                  </a:lnTo>
                  <a:lnTo>
                    <a:pt x="156210" y="292989"/>
                  </a:lnTo>
                  <a:lnTo>
                    <a:pt x="153924" y="282797"/>
                  </a:lnTo>
                  <a:lnTo>
                    <a:pt x="156972" y="277749"/>
                  </a:lnTo>
                  <a:lnTo>
                    <a:pt x="180499" y="270986"/>
                  </a:lnTo>
                  <a:lnTo>
                    <a:pt x="186404" y="265748"/>
                  </a:lnTo>
                  <a:lnTo>
                    <a:pt x="188785" y="269938"/>
                  </a:lnTo>
                  <a:lnTo>
                    <a:pt x="191357" y="264890"/>
                  </a:lnTo>
                  <a:lnTo>
                    <a:pt x="188690" y="255270"/>
                  </a:lnTo>
                  <a:lnTo>
                    <a:pt x="190595" y="246888"/>
                  </a:lnTo>
                  <a:lnTo>
                    <a:pt x="177546" y="249174"/>
                  </a:lnTo>
                  <a:lnTo>
                    <a:pt x="190119" y="245650"/>
                  </a:lnTo>
                  <a:lnTo>
                    <a:pt x="187833" y="239363"/>
                  </a:lnTo>
                  <a:lnTo>
                    <a:pt x="188690" y="224885"/>
                  </a:lnTo>
                  <a:lnTo>
                    <a:pt x="184690" y="210788"/>
                  </a:lnTo>
                  <a:lnTo>
                    <a:pt x="189262" y="211169"/>
                  </a:lnTo>
                  <a:lnTo>
                    <a:pt x="195453" y="207454"/>
                  </a:lnTo>
                  <a:lnTo>
                    <a:pt x="194977" y="191167"/>
                  </a:lnTo>
                  <a:lnTo>
                    <a:pt x="200120" y="179927"/>
                  </a:lnTo>
                  <a:lnTo>
                    <a:pt x="207550" y="184880"/>
                  </a:lnTo>
                  <a:lnTo>
                    <a:pt x="225552" y="189071"/>
                  </a:lnTo>
                  <a:lnTo>
                    <a:pt x="232410" y="195739"/>
                  </a:lnTo>
                  <a:lnTo>
                    <a:pt x="244697" y="197453"/>
                  </a:lnTo>
                  <a:lnTo>
                    <a:pt x="256889" y="204025"/>
                  </a:lnTo>
                  <a:lnTo>
                    <a:pt x="297180" y="204025"/>
                  </a:lnTo>
                  <a:lnTo>
                    <a:pt x="302228" y="210693"/>
                  </a:lnTo>
                  <a:lnTo>
                    <a:pt x="296513" y="222694"/>
                  </a:lnTo>
                  <a:lnTo>
                    <a:pt x="301942" y="236791"/>
                  </a:lnTo>
                  <a:lnTo>
                    <a:pt x="322231" y="242506"/>
                  </a:lnTo>
                  <a:lnTo>
                    <a:pt x="335947" y="242887"/>
                  </a:lnTo>
                  <a:lnTo>
                    <a:pt x="353854" y="249364"/>
                  </a:lnTo>
                  <a:lnTo>
                    <a:pt x="360807" y="258223"/>
                  </a:lnTo>
                  <a:lnTo>
                    <a:pt x="363283" y="255270"/>
                  </a:lnTo>
                  <a:lnTo>
                    <a:pt x="360140" y="259556"/>
                  </a:lnTo>
                  <a:lnTo>
                    <a:pt x="349091" y="268224"/>
                  </a:lnTo>
                  <a:lnTo>
                    <a:pt x="334613" y="269558"/>
                  </a:lnTo>
                  <a:lnTo>
                    <a:pt x="330803" y="273844"/>
                  </a:lnTo>
                  <a:lnTo>
                    <a:pt x="348901" y="271558"/>
                  </a:lnTo>
                  <a:lnTo>
                    <a:pt x="369570" y="256985"/>
                  </a:lnTo>
                  <a:lnTo>
                    <a:pt x="373666" y="250508"/>
                  </a:lnTo>
                  <a:lnTo>
                    <a:pt x="382714" y="242506"/>
                  </a:lnTo>
                  <a:lnTo>
                    <a:pt x="394335" y="243554"/>
                  </a:lnTo>
                  <a:lnTo>
                    <a:pt x="395002" y="241459"/>
                  </a:lnTo>
                  <a:lnTo>
                    <a:pt x="399479" y="244602"/>
                  </a:lnTo>
                  <a:lnTo>
                    <a:pt x="393763" y="235172"/>
                  </a:lnTo>
                  <a:lnTo>
                    <a:pt x="393192" y="227171"/>
                  </a:lnTo>
                  <a:lnTo>
                    <a:pt x="383000" y="223075"/>
                  </a:lnTo>
                  <a:lnTo>
                    <a:pt x="376237" y="213169"/>
                  </a:lnTo>
                  <a:lnTo>
                    <a:pt x="376523" y="210598"/>
                  </a:lnTo>
                  <a:lnTo>
                    <a:pt x="391763" y="198501"/>
                  </a:lnTo>
                  <a:lnTo>
                    <a:pt x="397383" y="198787"/>
                  </a:lnTo>
                  <a:lnTo>
                    <a:pt x="403955" y="202883"/>
                  </a:lnTo>
                  <a:lnTo>
                    <a:pt x="413385" y="203168"/>
                  </a:lnTo>
                  <a:lnTo>
                    <a:pt x="436912" y="199454"/>
                  </a:lnTo>
                  <a:lnTo>
                    <a:pt x="440912" y="209740"/>
                  </a:lnTo>
                  <a:lnTo>
                    <a:pt x="468154" y="199644"/>
                  </a:lnTo>
                  <a:lnTo>
                    <a:pt x="471583" y="195739"/>
                  </a:lnTo>
                  <a:lnTo>
                    <a:pt x="482155" y="195834"/>
                  </a:lnTo>
                  <a:lnTo>
                    <a:pt x="492157" y="192119"/>
                  </a:lnTo>
                  <a:lnTo>
                    <a:pt x="511112" y="190214"/>
                  </a:lnTo>
                  <a:lnTo>
                    <a:pt x="551593" y="191548"/>
                  </a:lnTo>
                  <a:lnTo>
                    <a:pt x="562166" y="198882"/>
                  </a:lnTo>
                  <a:lnTo>
                    <a:pt x="560356" y="189547"/>
                  </a:lnTo>
                  <a:lnTo>
                    <a:pt x="577596" y="179260"/>
                  </a:lnTo>
                  <a:lnTo>
                    <a:pt x="604456" y="172783"/>
                  </a:lnTo>
                  <a:lnTo>
                    <a:pt x="617982" y="166497"/>
                  </a:lnTo>
                  <a:lnTo>
                    <a:pt x="639794" y="162877"/>
                  </a:lnTo>
                  <a:lnTo>
                    <a:pt x="641033" y="168592"/>
                  </a:lnTo>
                  <a:lnTo>
                    <a:pt x="646271" y="168402"/>
                  </a:lnTo>
                  <a:lnTo>
                    <a:pt x="642271" y="177737"/>
                  </a:lnTo>
                  <a:lnTo>
                    <a:pt x="645604" y="182213"/>
                  </a:lnTo>
                  <a:lnTo>
                    <a:pt x="654463" y="177546"/>
                  </a:lnTo>
                  <a:lnTo>
                    <a:pt x="663702" y="181642"/>
                  </a:lnTo>
                  <a:lnTo>
                    <a:pt x="672179" y="189929"/>
                  </a:lnTo>
                  <a:lnTo>
                    <a:pt x="689038" y="191548"/>
                  </a:lnTo>
                  <a:lnTo>
                    <a:pt x="705993" y="188690"/>
                  </a:lnTo>
                  <a:lnTo>
                    <a:pt x="700278" y="184690"/>
                  </a:lnTo>
                  <a:lnTo>
                    <a:pt x="706755" y="175355"/>
                  </a:lnTo>
                  <a:lnTo>
                    <a:pt x="715804" y="176784"/>
                  </a:lnTo>
                  <a:lnTo>
                    <a:pt x="719138" y="169735"/>
                  </a:lnTo>
                  <a:lnTo>
                    <a:pt x="727329" y="166402"/>
                  </a:lnTo>
                  <a:lnTo>
                    <a:pt x="728948" y="179260"/>
                  </a:lnTo>
                  <a:lnTo>
                    <a:pt x="734949" y="187928"/>
                  </a:lnTo>
                  <a:lnTo>
                    <a:pt x="733996" y="194215"/>
                  </a:lnTo>
                  <a:lnTo>
                    <a:pt x="736854" y="195453"/>
                  </a:lnTo>
                  <a:lnTo>
                    <a:pt x="736283" y="198977"/>
                  </a:lnTo>
                  <a:lnTo>
                    <a:pt x="752761" y="206978"/>
                  </a:lnTo>
                  <a:lnTo>
                    <a:pt x="762000" y="202787"/>
                  </a:lnTo>
                  <a:lnTo>
                    <a:pt x="764572" y="198596"/>
                  </a:lnTo>
                  <a:lnTo>
                    <a:pt x="780097" y="195453"/>
                  </a:lnTo>
                  <a:lnTo>
                    <a:pt x="782574" y="184594"/>
                  </a:lnTo>
                  <a:lnTo>
                    <a:pt x="797338" y="158401"/>
                  </a:lnTo>
                  <a:lnTo>
                    <a:pt x="792194" y="154114"/>
                  </a:lnTo>
                  <a:lnTo>
                    <a:pt x="793528" y="148495"/>
                  </a:lnTo>
                  <a:lnTo>
                    <a:pt x="807148" y="128397"/>
                  </a:lnTo>
                  <a:lnTo>
                    <a:pt x="812483" y="125539"/>
                  </a:lnTo>
                  <a:lnTo>
                    <a:pt x="814578" y="128683"/>
                  </a:lnTo>
                  <a:lnTo>
                    <a:pt x="817054" y="126397"/>
                  </a:lnTo>
                  <a:lnTo>
                    <a:pt x="819245" y="128492"/>
                  </a:lnTo>
                  <a:lnTo>
                    <a:pt x="823246" y="124301"/>
                  </a:lnTo>
                  <a:lnTo>
                    <a:pt x="832104" y="123730"/>
                  </a:lnTo>
                  <a:lnTo>
                    <a:pt x="862679" y="101822"/>
                  </a:lnTo>
                  <a:lnTo>
                    <a:pt x="876014" y="85630"/>
                  </a:lnTo>
                  <a:lnTo>
                    <a:pt x="878872" y="73628"/>
                  </a:lnTo>
                  <a:lnTo>
                    <a:pt x="909828" y="76771"/>
                  </a:lnTo>
                  <a:lnTo>
                    <a:pt x="910400" y="69152"/>
                  </a:lnTo>
                  <a:lnTo>
                    <a:pt x="932974" y="67913"/>
                  </a:lnTo>
                  <a:lnTo>
                    <a:pt x="934021" y="61246"/>
                  </a:lnTo>
                  <a:lnTo>
                    <a:pt x="948500" y="68866"/>
                  </a:lnTo>
                  <a:lnTo>
                    <a:pt x="962882" y="69628"/>
                  </a:lnTo>
                  <a:lnTo>
                    <a:pt x="972788" y="78772"/>
                  </a:lnTo>
                  <a:lnTo>
                    <a:pt x="980408" y="80581"/>
                  </a:lnTo>
                  <a:lnTo>
                    <a:pt x="1004697" y="109633"/>
                  </a:lnTo>
                  <a:lnTo>
                    <a:pt x="1025461" y="110395"/>
                  </a:lnTo>
                  <a:lnTo>
                    <a:pt x="1035653" y="108299"/>
                  </a:lnTo>
                  <a:lnTo>
                    <a:pt x="1050036" y="119062"/>
                  </a:lnTo>
                  <a:lnTo>
                    <a:pt x="1053751" y="117634"/>
                  </a:lnTo>
                  <a:lnTo>
                    <a:pt x="1073277" y="123539"/>
                  </a:lnTo>
                  <a:lnTo>
                    <a:pt x="1083469" y="121063"/>
                  </a:lnTo>
                  <a:lnTo>
                    <a:pt x="1087184" y="122968"/>
                  </a:lnTo>
                  <a:lnTo>
                    <a:pt x="1092136" y="141637"/>
                  </a:lnTo>
                  <a:lnTo>
                    <a:pt x="1123664" y="142304"/>
                  </a:lnTo>
                  <a:lnTo>
                    <a:pt x="1141571" y="146018"/>
                  </a:lnTo>
                  <a:lnTo>
                    <a:pt x="1149191" y="143065"/>
                  </a:lnTo>
                  <a:lnTo>
                    <a:pt x="1166717" y="146399"/>
                  </a:lnTo>
                  <a:lnTo>
                    <a:pt x="1169765" y="128873"/>
                  </a:lnTo>
                  <a:lnTo>
                    <a:pt x="1177861" y="132493"/>
                  </a:lnTo>
                  <a:lnTo>
                    <a:pt x="1182338" y="141256"/>
                  </a:lnTo>
                  <a:lnTo>
                    <a:pt x="1188244" y="134969"/>
                  </a:lnTo>
                  <a:lnTo>
                    <a:pt x="1192340" y="141922"/>
                  </a:lnTo>
                  <a:lnTo>
                    <a:pt x="1198531" y="135922"/>
                  </a:lnTo>
                  <a:lnTo>
                    <a:pt x="1215200" y="137731"/>
                  </a:lnTo>
                  <a:lnTo>
                    <a:pt x="1233487" y="124968"/>
                  </a:lnTo>
                  <a:lnTo>
                    <a:pt x="1262634" y="113824"/>
                  </a:lnTo>
                  <a:lnTo>
                    <a:pt x="1262253" y="101822"/>
                  </a:lnTo>
                  <a:lnTo>
                    <a:pt x="1274159" y="104108"/>
                  </a:lnTo>
                  <a:lnTo>
                    <a:pt x="1312069" y="72866"/>
                  </a:lnTo>
                  <a:lnTo>
                    <a:pt x="1340453" y="38290"/>
                  </a:lnTo>
                  <a:lnTo>
                    <a:pt x="1341692" y="26670"/>
                  </a:lnTo>
                  <a:lnTo>
                    <a:pt x="1343311" y="26956"/>
                  </a:lnTo>
                  <a:lnTo>
                    <a:pt x="1379125" y="32671"/>
                  </a:lnTo>
                  <a:lnTo>
                    <a:pt x="1389317" y="27337"/>
                  </a:lnTo>
                  <a:lnTo>
                    <a:pt x="1396936" y="18097"/>
                  </a:lnTo>
                  <a:lnTo>
                    <a:pt x="1420463" y="18193"/>
                  </a:lnTo>
                  <a:lnTo>
                    <a:pt x="1423797" y="15716"/>
                  </a:lnTo>
                  <a:lnTo>
                    <a:pt x="1427893" y="27718"/>
                  </a:lnTo>
                  <a:lnTo>
                    <a:pt x="1432179" y="27146"/>
                  </a:lnTo>
                  <a:lnTo>
                    <a:pt x="1433893" y="30480"/>
                  </a:lnTo>
                  <a:lnTo>
                    <a:pt x="1435418" y="39338"/>
                  </a:lnTo>
                  <a:lnTo>
                    <a:pt x="1424273" y="37814"/>
                  </a:lnTo>
                  <a:lnTo>
                    <a:pt x="1409986" y="40767"/>
                  </a:lnTo>
                  <a:lnTo>
                    <a:pt x="1407985" y="43624"/>
                  </a:lnTo>
                  <a:lnTo>
                    <a:pt x="1400175" y="39243"/>
                  </a:lnTo>
                  <a:lnTo>
                    <a:pt x="1391888" y="48387"/>
                  </a:lnTo>
                  <a:lnTo>
                    <a:pt x="1389412" y="55912"/>
                  </a:lnTo>
                  <a:lnTo>
                    <a:pt x="1384840" y="57340"/>
                  </a:lnTo>
                  <a:lnTo>
                    <a:pt x="1379220" y="64484"/>
                  </a:lnTo>
                  <a:lnTo>
                    <a:pt x="1390555" y="66199"/>
                  </a:lnTo>
                  <a:lnTo>
                    <a:pt x="1394746" y="64484"/>
                  </a:lnTo>
                  <a:lnTo>
                    <a:pt x="1421320" y="68961"/>
                  </a:lnTo>
                  <a:lnTo>
                    <a:pt x="1448371" y="66008"/>
                  </a:lnTo>
                  <a:lnTo>
                    <a:pt x="1454849" y="67532"/>
                  </a:lnTo>
                  <a:lnTo>
                    <a:pt x="1460659" y="61055"/>
                  </a:lnTo>
                  <a:lnTo>
                    <a:pt x="1468279" y="62960"/>
                  </a:lnTo>
                  <a:lnTo>
                    <a:pt x="1467517" y="55626"/>
                  </a:lnTo>
                  <a:lnTo>
                    <a:pt x="1471993" y="49339"/>
                  </a:lnTo>
                  <a:lnTo>
                    <a:pt x="1488662" y="44767"/>
                  </a:lnTo>
                  <a:lnTo>
                    <a:pt x="1499997" y="45339"/>
                  </a:lnTo>
                  <a:lnTo>
                    <a:pt x="1510665" y="35338"/>
                  </a:lnTo>
                  <a:lnTo>
                    <a:pt x="1513237" y="34862"/>
                  </a:lnTo>
                  <a:lnTo>
                    <a:pt x="1517237" y="39719"/>
                  </a:lnTo>
                  <a:lnTo>
                    <a:pt x="1521619" y="36100"/>
                  </a:lnTo>
                  <a:lnTo>
                    <a:pt x="1523048" y="42862"/>
                  </a:lnTo>
                  <a:lnTo>
                    <a:pt x="1527715" y="43624"/>
                  </a:lnTo>
                  <a:lnTo>
                    <a:pt x="1525334" y="46577"/>
                  </a:lnTo>
                  <a:lnTo>
                    <a:pt x="1528191" y="46768"/>
                  </a:lnTo>
                  <a:lnTo>
                    <a:pt x="1530382" y="43243"/>
                  </a:lnTo>
                  <a:lnTo>
                    <a:pt x="1540097" y="50578"/>
                  </a:lnTo>
                  <a:lnTo>
                    <a:pt x="1540764" y="47530"/>
                  </a:lnTo>
                  <a:lnTo>
                    <a:pt x="1527239" y="36195"/>
                  </a:lnTo>
                  <a:lnTo>
                    <a:pt x="1526095" y="29527"/>
                  </a:lnTo>
                  <a:lnTo>
                    <a:pt x="1528096" y="26194"/>
                  </a:lnTo>
                  <a:lnTo>
                    <a:pt x="1537335" y="23622"/>
                  </a:lnTo>
                  <a:lnTo>
                    <a:pt x="1536859" y="18097"/>
                  </a:lnTo>
                  <a:lnTo>
                    <a:pt x="1541621" y="13335"/>
                  </a:lnTo>
                  <a:lnTo>
                    <a:pt x="1549336" y="11811"/>
                  </a:lnTo>
                  <a:lnTo>
                    <a:pt x="1554861" y="20193"/>
                  </a:lnTo>
                  <a:lnTo>
                    <a:pt x="1557242" y="18002"/>
                  </a:lnTo>
                  <a:lnTo>
                    <a:pt x="1558576" y="20002"/>
                  </a:lnTo>
                  <a:lnTo>
                    <a:pt x="1567243" y="12478"/>
                  </a:lnTo>
                  <a:lnTo>
                    <a:pt x="1567529" y="9525"/>
                  </a:lnTo>
                  <a:lnTo>
                    <a:pt x="1595723" y="13335"/>
                  </a:lnTo>
                  <a:lnTo>
                    <a:pt x="1615154" y="23812"/>
                  </a:lnTo>
                  <a:lnTo>
                    <a:pt x="1614202" y="25813"/>
                  </a:lnTo>
                  <a:lnTo>
                    <a:pt x="1622298" y="28956"/>
                  </a:lnTo>
                  <a:lnTo>
                    <a:pt x="1623536" y="26765"/>
                  </a:lnTo>
                  <a:lnTo>
                    <a:pt x="1623632" y="29051"/>
                  </a:lnTo>
                  <a:lnTo>
                    <a:pt x="1632680" y="31242"/>
                  </a:lnTo>
                  <a:lnTo>
                    <a:pt x="1632966" y="35052"/>
                  </a:lnTo>
                  <a:lnTo>
                    <a:pt x="1637919" y="33814"/>
                  </a:lnTo>
                  <a:lnTo>
                    <a:pt x="1645634" y="39433"/>
                  </a:lnTo>
                  <a:lnTo>
                    <a:pt x="1652111" y="40481"/>
                  </a:lnTo>
                  <a:lnTo>
                    <a:pt x="1664208" y="48958"/>
                  </a:lnTo>
                  <a:lnTo>
                    <a:pt x="1662112" y="53245"/>
                  </a:lnTo>
                  <a:lnTo>
                    <a:pt x="1664779" y="54769"/>
                  </a:lnTo>
                  <a:lnTo>
                    <a:pt x="1671828" y="50101"/>
                  </a:lnTo>
                  <a:lnTo>
                    <a:pt x="1682020" y="50863"/>
                  </a:lnTo>
                  <a:lnTo>
                    <a:pt x="1684401" y="51721"/>
                  </a:lnTo>
                  <a:lnTo>
                    <a:pt x="1682020" y="61246"/>
                  </a:lnTo>
                  <a:lnTo>
                    <a:pt x="1707261" y="65722"/>
                  </a:lnTo>
                  <a:lnTo>
                    <a:pt x="1714691" y="71056"/>
                  </a:lnTo>
                  <a:lnTo>
                    <a:pt x="1720025" y="65818"/>
                  </a:lnTo>
                  <a:lnTo>
                    <a:pt x="1722596" y="67151"/>
                  </a:lnTo>
                  <a:lnTo>
                    <a:pt x="1725359" y="72199"/>
                  </a:lnTo>
                  <a:lnTo>
                    <a:pt x="1724311" y="77629"/>
                  </a:lnTo>
                  <a:lnTo>
                    <a:pt x="1717929" y="83629"/>
                  </a:lnTo>
                  <a:lnTo>
                    <a:pt x="1720120" y="86392"/>
                  </a:lnTo>
                  <a:lnTo>
                    <a:pt x="1731550" y="76486"/>
                  </a:lnTo>
                  <a:lnTo>
                    <a:pt x="1737741" y="79915"/>
                  </a:lnTo>
                  <a:lnTo>
                    <a:pt x="1744599" y="76962"/>
                  </a:lnTo>
                  <a:lnTo>
                    <a:pt x="1745551" y="74009"/>
                  </a:lnTo>
                  <a:lnTo>
                    <a:pt x="1749076" y="75152"/>
                  </a:lnTo>
                  <a:lnTo>
                    <a:pt x="1752791" y="92107"/>
                  </a:lnTo>
                  <a:lnTo>
                    <a:pt x="1747076" y="98965"/>
                  </a:lnTo>
                  <a:lnTo>
                    <a:pt x="1748314" y="100870"/>
                  </a:lnTo>
                  <a:lnTo>
                    <a:pt x="1761839" y="97536"/>
                  </a:lnTo>
                  <a:lnTo>
                    <a:pt x="1763173" y="114586"/>
                  </a:lnTo>
                  <a:lnTo>
                    <a:pt x="1772412" y="105156"/>
                  </a:lnTo>
                  <a:lnTo>
                    <a:pt x="1788890" y="111633"/>
                  </a:lnTo>
                  <a:lnTo>
                    <a:pt x="1788033" y="119443"/>
                  </a:lnTo>
                  <a:lnTo>
                    <a:pt x="1808702" y="113919"/>
                  </a:lnTo>
                  <a:lnTo>
                    <a:pt x="1818037" y="116014"/>
                  </a:lnTo>
                  <a:lnTo>
                    <a:pt x="1821180" y="123920"/>
                  </a:lnTo>
                  <a:lnTo>
                    <a:pt x="1833943" y="117348"/>
                  </a:lnTo>
                  <a:lnTo>
                    <a:pt x="1843564" y="118777"/>
                  </a:lnTo>
                  <a:lnTo>
                    <a:pt x="1846612" y="114967"/>
                  </a:lnTo>
                  <a:lnTo>
                    <a:pt x="1871662" y="108966"/>
                  </a:lnTo>
                  <a:lnTo>
                    <a:pt x="1871186" y="102584"/>
                  </a:lnTo>
                  <a:lnTo>
                    <a:pt x="1873472" y="102394"/>
                  </a:lnTo>
                  <a:lnTo>
                    <a:pt x="1903285" y="103441"/>
                  </a:lnTo>
                  <a:lnTo>
                    <a:pt x="1903571" y="116205"/>
                  </a:lnTo>
                  <a:lnTo>
                    <a:pt x="1925288" y="116110"/>
                  </a:lnTo>
                  <a:lnTo>
                    <a:pt x="1927384" y="115443"/>
                  </a:lnTo>
                  <a:lnTo>
                    <a:pt x="1929575" y="103060"/>
                  </a:lnTo>
                  <a:lnTo>
                    <a:pt x="1936337" y="104775"/>
                  </a:lnTo>
                  <a:lnTo>
                    <a:pt x="1939766" y="93726"/>
                  </a:lnTo>
                  <a:lnTo>
                    <a:pt x="1953387" y="102108"/>
                  </a:lnTo>
                  <a:lnTo>
                    <a:pt x="1954816" y="96679"/>
                  </a:lnTo>
                  <a:lnTo>
                    <a:pt x="1969294" y="97822"/>
                  </a:lnTo>
                  <a:lnTo>
                    <a:pt x="1968722" y="94107"/>
                  </a:lnTo>
                  <a:lnTo>
                    <a:pt x="1975485" y="92869"/>
                  </a:lnTo>
                  <a:lnTo>
                    <a:pt x="1973485" y="75438"/>
                  </a:lnTo>
                  <a:lnTo>
                    <a:pt x="2011680" y="67913"/>
                  </a:lnTo>
                  <a:lnTo>
                    <a:pt x="2020348" y="75057"/>
                  </a:lnTo>
                  <a:lnTo>
                    <a:pt x="2024825" y="85535"/>
                  </a:lnTo>
                  <a:lnTo>
                    <a:pt x="2032730" y="88392"/>
                  </a:lnTo>
                  <a:lnTo>
                    <a:pt x="2030349" y="101537"/>
                  </a:lnTo>
                  <a:lnTo>
                    <a:pt x="2049780" y="102679"/>
                  </a:lnTo>
                  <a:lnTo>
                    <a:pt x="2078831" y="99822"/>
                  </a:lnTo>
                  <a:lnTo>
                    <a:pt x="2074735" y="132588"/>
                  </a:lnTo>
                  <a:lnTo>
                    <a:pt x="2069687" y="136588"/>
                  </a:lnTo>
                  <a:lnTo>
                    <a:pt x="2081498" y="144304"/>
                  </a:lnTo>
                  <a:lnTo>
                    <a:pt x="2091404" y="120396"/>
                  </a:lnTo>
                  <a:lnTo>
                    <a:pt x="2149983" y="117634"/>
                  </a:lnTo>
                  <a:lnTo>
                    <a:pt x="2152269" y="100203"/>
                  </a:lnTo>
                  <a:lnTo>
                    <a:pt x="2176844" y="111538"/>
                  </a:lnTo>
                  <a:lnTo>
                    <a:pt x="2230469" y="92012"/>
                  </a:lnTo>
                  <a:lnTo>
                    <a:pt x="2236756" y="90583"/>
                  </a:lnTo>
                  <a:lnTo>
                    <a:pt x="2237994" y="93440"/>
                  </a:lnTo>
                  <a:lnTo>
                    <a:pt x="2246567" y="90392"/>
                  </a:lnTo>
                  <a:lnTo>
                    <a:pt x="2269236" y="79248"/>
                  </a:lnTo>
                  <a:lnTo>
                    <a:pt x="2276189" y="72485"/>
                  </a:lnTo>
                  <a:lnTo>
                    <a:pt x="2298954" y="116110"/>
                  </a:lnTo>
                  <a:lnTo>
                    <a:pt x="2305336" y="158210"/>
                  </a:lnTo>
                  <a:lnTo>
                    <a:pt x="2314766" y="161068"/>
                  </a:lnTo>
                  <a:lnTo>
                    <a:pt x="2331053" y="148495"/>
                  </a:lnTo>
                  <a:lnTo>
                    <a:pt x="2338007" y="161925"/>
                  </a:lnTo>
                  <a:lnTo>
                    <a:pt x="2337149" y="168307"/>
                  </a:lnTo>
                  <a:lnTo>
                    <a:pt x="2351627" y="182023"/>
                  </a:lnTo>
                  <a:lnTo>
                    <a:pt x="2358485" y="166402"/>
                  </a:lnTo>
                  <a:lnTo>
                    <a:pt x="2359057" y="168307"/>
                  </a:lnTo>
                  <a:lnTo>
                    <a:pt x="2376297" y="157639"/>
                  </a:lnTo>
                  <a:lnTo>
                    <a:pt x="2382965" y="182213"/>
                  </a:lnTo>
                  <a:lnTo>
                    <a:pt x="2389156" y="190405"/>
                  </a:lnTo>
                  <a:lnTo>
                    <a:pt x="2389918" y="186214"/>
                  </a:lnTo>
                  <a:lnTo>
                    <a:pt x="2399919" y="187357"/>
                  </a:lnTo>
                  <a:lnTo>
                    <a:pt x="2398776" y="176879"/>
                  </a:lnTo>
                  <a:lnTo>
                    <a:pt x="2408396" y="166211"/>
                  </a:lnTo>
                  <a:lnTo>
                    <a:pt x="2412397" y="177451"/>
                  </a:lnTo>
                  <a:lnTo>
                    <a:pt x="2418588" y="177927"/>
                  </a:lnTo>
                  <a:lnTo>
                    <a:pt x="2420017" y="173831"/>
                  </a:lnTo>
                  <a:lnTo>
                    <a:pt x="2434019" y="176022"/>
                  </a:lnTo>
                  <a:lnTo>
                    <a:pt x="2438876" y="169069"/>
                  </a:lnTo>
                  <a:lnTo>
                    <a:pt x="2460403" y="177927"/>
                  </a:lnTo>
                  <a:lnTo>
                    <a:pt x="2475928" y="180594"/>
                  </a:lnTo>
                  <a:lnTo>
                    <a:pt x="2477929" y="192310"/>
                  </a:lnTo>
                  <a:lnTo>
                    <a:pt x="2486025" y="192595"/>
                  </a:lnTo>
                  <a:lnTo>
                    <a:pt x="2488883" y="209740"/>
                  </a:lnTo>
                  <a:lnTo>
                    <a:pt x="2482882" y="228505"/>
                  </a:lnTo>
                  <a:lnTo>
                    <a:pt x="2471261" y="230219"/>
                  </a:lnTo>
                  <a:lnTo>
                    <a:pt x="2468785" y="239173"/>
                  </a:lnTo>
                  <a:lnTo>
                    <a:pt x="2471642" y="246221"/>
                  </a:lnTo>
                  <a:lnTo>
                    <a:pt x="2468023" y="251746"/>
                  </a:lnTo>
                  <a:lnTo>
                    <a:pt x="2473261" y="259556"/>
                  </a:lnTo>
                  <a:lnTo>
                    <a:pt x="2477357" y="260318"/>
                  </a:lnTo>
                  <a:lnTo>
                    <a:pt x="2473643" y="280987"/>
                  </a:lnTo>
                  <a:lnTo>
                    <a:pt x="2475071" y="285179"/>
                  </a:lnTo>
                  <a:lnTo>
                    <a:pt x="2479262" y="285655"/>
                  </a:lnTo>
                  <a:lnTo>
                    <a:pt x="2481739" y="292227"/>
                  </a:lnTo>
                  <a:lnTo>
                    <a:pt x="2478500" y="309562"/>
                  </a:lnTo>
                  <a:lnTo>
                    <a:pt x="2483644" y="309467"/>
                  </a:lnTo>
                  <a:lnTo>
                    <a:pt x="2490787" y="330137"/>
                  </a:lnTo>
                  <a:lnTo>
                    <a:pt x="2501836" y="329755"/>
                  </a:lnTo>
                  <a:lnTo>
                    <a:pt x="2498027" y="342614"/>
                  </a:lnTo>
                  <a:lnTo>
                    <a:pt x="2500979" y="345758"/>
                  </a:lnTo>
                  <a:lnTo>
                    <a:pt x="2498027" y="349567"/>
                  </a:lnTo>
                  <a:lnTo>
                    <a:pt x="2516981" y="360807"/>
                  </a:lnTo>
                  <a:lnTo>
                    <a:pt x="2513838" y="366332"/>
                  </a:lnTo>
                  <a:lnTo>
                    <a:pt x="2522792" y="369379"/>
                  </a:lnTo>
                  <a:lnTo>
                    <a:pt x="2530411" y="364141"/>
                  </a:lnTo>
                  <a:lnTo>
                    <a:pt x="2532793" y="357950"/>
                  </a:lnTo>
                  <a:lnTo>
                    <a:pt x="2564606" y="358521"/>
                  </a:lnTo>
                  <a:lnTo>
                    <a:pt x="2578036" y="356045"/>
                  </a:lnTo>
                  <a:lnTo>
                    <a:pt x="2577656" y="368617"/>
                  </a:lnTo>
                  <a:lnTo>
                    <a:pt x="2571464" y="384143"/>
                  </a:lnTo>
                  <a:lnTo>
                    <a:pt x="2554891" y="385096"/>
                  </a:lnTo>
                  <a:lnTo>
                    <a:pt x="2550700" y="402908"/>
                  </a:lnTo>
                  <a:lnTo>
                    <a:pt x="2565464" y="410623"/>
                  </a:lnTo>
                  <a:lnTo>
                    <a:pt x="2580608" y="424148"/>
                  </a:lnTo>
                  <a:lnTo>
                    <a:pt x="2572607" y="427196"/>
                  </a:lnTo>
                  <a:lnTo>
                    <a:pt x="2582704" y="439483"/>
                  </a:lnTo>
                  <a:lnTo>
                    <a:pt x="2596515" y="445675"/>
                  </a:lnTo>
                  <a:lnTo>
                    <a:pt x="2594896" y="451485"/>
                  </a:lnTo>
                  <a:lnTo>
                    <a:pt x="2602802" y="458153"/>
                  </a:lnTo>
                  <a:lnTo>
                    <a:pt x="2622709" y="462343"/>
                  </a:lnTo>
                  <a:lnTo>
                    <a:pt x="2631853" y="469678"/>
                  </a:lnTo>
                  <a:lnTo>
                    <a:pt x="2629662" y="486251"/>
                  </a:lnTo>
                  <a:lnTo>
                    <a:pt x="2640806" y="477298"/>
                  </a:lnTo>
                  <a:lnTo>
                    <a:pt x="2644807" y="481012"/>
                  </a:lnTo>
                  <a:lnTo>
                    <a:pt x="2642330" y="482917"/>
                  </a:lnTo>
                  <a:lnTo>
                    <a:pt x="2685098" y="515969"/>
                  </a:lnTo>
                  <a:lnTo>
                    <a:pt x="2710529" y="543401"/>
                  </a:lnTo>
                  <a:lnTo>
                    <a:pt x="2712339" y="555022"/>
                  </a:lnTo>
                  <a:lnTo>
                    <a:pt x="2702909" y="544449"/>
                  </a:lnTo>
                  <a:lnTo>
                    <a:pt x="2707767" y="559117"/>
                  </a:lnTo>
                  <a:lnTo>
                    <a:pt x="2692622" y="588359"/>
                  </a:lnTo>
                  <a:lnTo>
                    <a:pt x="2677287" y="579120"/>
                  </a:lnTo>
                  <a:lnTo>
                    <a:pt x="2670143" y="564166"/>
                  </a:lnTo>
                  <a:lnTo>
                    <a:pt x="2655951" y="597789"/>
                  </a:lnTo>
                  <a:lnTo>
                    <a:pt x="2656142" y="613124"/>
                  </a:lnTo>
                  <a:lnTo>
                    <a:pt x="2651760" y="620173"/>
                  </a:lnTo>
                  <a:lnTo>
                    <a:pt x="2656046" y="628555"/>
                  </a:lnTo>
                  <a:lnTo>
                    <a:pt x="2649093" y="622363"/>
                  </a:lnTo>
                  <a:lnTo>
                    <a:pt x="2660999" y="636937"/>
                  </a:lnTo>
                  <a:lnTo>
                    <a:pt x="2636520" y="664559"/>
                  </a:lnTo>
                  <a:lnTo>
                    <a:pt x="2622233" y="655511"/>
                  </a:lnTo>
                  <a:lnTo>
                    <a:pt x="2610326" y="675894"/>
                  </a:lnTo>
                  <a:lnTo>
                    <a:pt x="2622614" y="683609"/>
                  </a:lnTo>
                  <a:lnTo>
                    <a:pt x="2616136" y="697801"/>
                  </a:lnTo>
                  <a:lnTo>
                    <a:pt x="2618327" y="699040"/>
                  </a:lnTo>
                  <a:lnTo>
                    <a:pt x="2610993" y="711708"/>
                  </a:lnTo>
                  <a:lnTo>
                    <a:pt x="2608136" y="709993"/>
                  </a:lnTo>
                  <a:lnTo>
                    <a:pt x="2599277" y="724948"/>
                  </a:lnTo>
                  <a:lnTo>
                    <a:pt x="2602325" y="726758"/>
                  </a:lnTo>
                  <a:lnTo>
                    <a:pt x="2593848" y="739616"/>
                  </a:lnTo>
                  <a:lnTo>
                    <a:pt x="2587276" y="737330"/>
                  </a:lnTo>
                  <a:lnTo>
                    <a:pt x="2588324" y="733996"/>
                  </a:lnTo>
                  <a:lnTo>
                    <a:pt x="2583370" y="732663"/>
                  </a:lnTo>
                  <a:lnTo>
                    <a:pt x="2579179" y="735901"/>
                  </a:lnTo>
                  <a:lnTo>
                    <a:pt x="2563463" y="769906"/>
                  </a:lnTo>
                  <a:lnTo>
                    <a:pt x="2568035" y="774954"/>
                  </a:lnTo>
                  <a:lnTo>
                    <a:pt x="2550604" y="791623"/>
                  </a:lnTo>
                  <a:lnTo>
                    <a:pt x="2545747" y="802005"/>
                  </a:lnTo>
                  <a:lnTo>
                    <a:pt x="2537746" y="808482"/>
                  </a:lnTo>
                  <a:lnTo>
                    <a:pt x="2522411" y="813149"/>
                  </a:lnTo>
                  <a:lnTo>
                    <a:pt x="2513076" y="819150"/>
                  </a:lnTo>
                  <a:lnTo>
                    <a:pt x="2520315" y="792289"/>
                  </a:lnTo>
                  <a:lnTo>
                    <a:pt x="2478215" y="786955"/>
                  </a:lnTo>
                  <a:lnTo>
                    <a:pt x="2476786" y="779621"/>
                  </a:lnTo>
                  <a:lnTo>
                    <a:pt x="2481262" y="776859"/>
                  </a:lnTo>
                  <a:lnTo>
                    <a:pt x="2486978" y="765715"/>
                  </a:lnTo>
                  <a:lnTo>
                    <a:pt x="2489645" y="750094"/>
                  </a:lnTo>
                  <a:lnTo>
                    <a:pt x="2468785" y="755713"/>
                  </a:lnTo>
                  <a:lnTo>
                    <a:pt x="2463356" y="752380"/>
                  </a:lnTo>
                  <a:lnTo>
                    <a:pt x="2464499" y="747046"/>
                  </a:lnTo>
                  <a:lnTo>
                    <a:pt x="2458974" y="736949"/>
                  </a:lnTo>
                  <a:lnTo>
                    <a:pt x="2454116" y="742093"/>
                  </a:lnTo>
                  <a:lnTo>
                    <a:pt x="2452307" y="738188"/>
                  </a:lnTo>
                  <a:lnTo>
                    <a:pt x="2448401" y="743045"/>
                  </a:lnTo>
                  <a:lnTo>
                    <a:pt x="2440400" y="743236"/>
                  </a:lnTo>
                  <a:lnTo>
                    <a:pt x="2439638" y="740664"/>
                  </a:lnTo>
                  <a:lnTo>
                    <a:pt x="2434304" y="742093"/>
                  </a:lnTo>
                  <a:lnTo>
                    <a:pt x="2428303" y="738664"/>
                  </a:lnTo>
                  <a:lnTo>
                    <a:pt x="2419255" y="739902"/>
                  </a:lnTo>
                  <a:lnTo>
                    <a:pt x="2406968" y="729805"/>
                  </a:lnTo>
                  <a:lnTo>
                    <a:pt x="2407253" y="734187"/>
                  </a:lnTo>
                  <a:lnTo>
                    <a:pt x="2397538" y="736949"/>
                  </a:lnTo>
                  <a:lnTo>
                    <a:pt x="2393252" y="742569"/>
                  </a:lnTo>
                  <a:lnTo>
                    <a:pt x="2380202" y="733139"/>
                  </a:lnTo>
                  <a:lnTo>
                    <a:pt x="2377631" y="729520"/>
                  </a:lnTo>
                  <a:lnTo>
                    <a:pt x="2393252" y="722186"/>
                  </a:lnTo>
                  <a:lnTo>
                    <a:pt x="2400395" y="713327"/>
                  </a:lnTo>
                  <a:lnTo>
                    <a:pt x="2402015" y="698278"/>
                  </a:lnTo>
                  <a:lnTo>
                    <a:pt x="2400205" y="689515"/>
                  </a:lnTo>
                  <a:lnTo>
                    <a:pt x="2380393" y="689324"/>
                  </a:lnTo>
                  <a:lnTo>
                    <a:pt x="2381250" y="682752"/>
                  </a:lnTo>
                  <a:lnTo>
                    <a:pt x="2378202" y="680752"/>
                  </a:lnTo>
                  <a:lnTo>
                    <a:pt x="2379726" y="665321"/>
                  </a:lnTo>
                  <a:lnTo>
                    <a:pt x="2366296" y="660749"/>
                  </a:lnTo>
                  <a:lnTo>
                    <a:pt x="2355056" y="661130"/>
                  </a:lnTo>
                  <a:lnTo>
                    <a:pt x="2337340" y="670655"/>
                  </a:lnTo>
                  <a:lnTo>
                    <a:pt x="2328958" y="660559"/>
                  </a:lnTo>
                  <a:lnTo>
                    <a:pt x="2321624" y="664750"/>
                  </a:lnTo>
                  <a:lnTo>
                    <a:pt x="2303050" y="637794"/>
                  </a:lnTo>
                  <a:lnTo>
                    <a:pt x="2307908" y="628936"/>
                  </a:lnTo>
                  <a:lnTo>
                    <a:pt x="2329244" y="622363"/>
                  </a:lnTo>
                  <a:lnTo>
                    <a:pt x="2337245" y="616553"/>
                  </a:lnTo>
                  <a:lnTo>
                    <a:pt x="2340769" y="609600"/>
                  </a:lnTo>
                  <a:lnTo>
                    <a:pt x="2336483" y="600646"/>
                  </a:lnTo>
                  <a:lnTo>
                    <a:pt x="2328958" y="601409"/>
                  </a:lnTo>
                  <a:lnTo>
                    <a:pt x="2324005" y="594360"/>
                  </a:lnTo>
                  <a:lnTo>
                    <a:pt x="2307812" y="600361"/>
                  </a:lnTo>
                  <a:lnTo>
                    <a:pt x="2292096" y="583787"/>
                  </a:lnTo>
                  <a:lnTo>
                    <a:pt x="2277999" y="596646"/>
                  </a:lnTo>
                  <a:lnTo>
                    <a:pt x="2270951" y="599408"/>
                  </a:lnTo>
                  <a:lnTo>
                    <a:pt x="2263807" y="612838"/>
                  </a:lnTo>
                  <a:lnTo>
                    <a:pt x="2256187" y="618649"/>
                  </a:lnTo>
                  <a:lnTo>
                    <a:pt x="2255329" y="621030"/>
                  </a:lnTo>
                  <a:lnTo>
                    <a:pt x="2264759" y="631412"/>
                  </a:lnTo>
                  <a:lnTo>
                    <a:pt x="2266378" y="640080"/>
                  </a:lnTo>
                  <a:lnTo>
                    <a:pt x="2274094" y="649319"/>
                  </a:lnTo>
                  <a:lnTo>
                    <a:pt x="2274856" y="664274"/>
                  </a:lnTo>
                  <a:lnTo>
                    <a:pt x="2258854" y="665607"/>
                  </a:lnTo>
                  <a:lnTo>
                    <a:pt x="2251805" y="669703"/>
                  </a:lnTo>
                  <a:lnTo>
                    <a:pt x="2251996" y="675037"/>
                  </a:lnTo>
                  <a:lnTo>
                    <a:pt x="2262854" y="680275"/>
                  </a:lnTo>
                  <a:lnTo>
                    <a:pt x="2269331" y="677894"/>
                  </a:lnTo>
                  <a:lnTo>
                    <a:pt x="2270855" y="682942"/>
                  </a:lnTo>
                  <a:lnTo>
                    <a:pt x="2285428" y="678751"/>
                  </a:lnTo>
                  <a:lnTo>
                    <a:pt x="2292668" y="665988"/>
                  </a:lnTo>
                  <a:lnTo>
                    <a:pt x="2298668" y="667036"/>
                  </a:lnTo>
                  <a:lnTo>
                    <a:pt x="2294001" y="678275"/>
                  </a:lnTo>
                  <a:lnTo>
                    <a:pt x="2302478" y="678751"/>
                  </a:lnTo>
                  <a:lnTo>
                    <a:pt x="2313718" y="674751"/>
                  </a:lnTo>
                  <a:lnTo>
                    <a:pt x="2306479" y="695516"/>
                  </a:lnTo>
                  <a:lnTo>
                    <a:pt x="2311527" y="707136"/>
                  </a:lnTo>
                  <a:lnTo>
                    <a:pt x="2305050" y="725043"/>
                  </a:lnTo>
                  <a:lnTo>
                    <a:pt x="2294287" y="734949"/>
                  </a:lnTo>
                  <a:lnTo>
                    <a:pt x="2281333" y="760857"/>
                  </a:lnTo>
                  <a:lnTo>
                    <a:pt x="2260759" y="773430"/>
                  </a:lnTo>
                  <a:lnTo>
                    <a:pt x="2249615" y="792194"/>
                  </a:lnTo>
                  <a:lnTo>
                    <a:pt x="2242757" y="795338"/>
                  </a:lnTo>
                  <a:lnTo>
                    <a:pt x="2229517" y="795433"/>
                  </a:lnTo>
                  <a:lnTo>
                    <a:pt x="2212848" y="788003"/>
                  </a:lnTo>
                  <a:lnTo>
                    <a:pt x="2195322" y="769334"/>
                  </a:lnTo>
                  <a:lnTo>
                    <a:pt x="2188750" y="769334"/>
                  </a:lnTo>
                  <a:lnTo>
                    <a:pt x="2179606" y="765048"/>
                  </a:lnTo>
                  <a:lnTo>
                    <a:pt x="2184273" y="757142"/>
                  </a:lnTo>
                  <a:lnTo>
                    <a:pt x="2151888" y="737997"/>
                  </a:lnTo>
                  <a:lnTo>
                    <a:pt x="2146935" y="727996"/>
                  </a:lnTo>
                  <a:lnTo>
                    <a:pt x="2140363" y="725996"/>
                  </a:lnTo>
                  <a:lnTo>
                    <a:pt x="2139029" y="722376"/>
                  </a:lnTo>
                  <a:lnTo>
                    <a:pt x="2128933" y="721233"/>
                  </a:lnTo>
                  <a:lnTo>
                    <a:pt x="2127504" y="713232"/>
                  </a:lnTo>
                  <a:lnTo>
                    <a:pt x="2118265" y="709327"/>
                  </a:lnTo>
                  <a:lnTo>
                    <a:pt x="2108264" y="727710"/>
                  </a:lnTo>
                  <a:lnTo>
                    <a:pt x="2117789" y="742283"/>
                  </a:lnTo>
                  <a:lnTo>
                    <a:pt x="2111978" y="744284"/>
                  </a:lnTo>
                  <a:lnTo>
                    <a:pt x="2105120" y="741997"/>
                  </a:lnTo>
                  <a:lnTo>
                    <a:pt x="2100072" y="747046"/>
                  </a:lnTo>
                  <a:lnTo>
                    <a:pt x="2107787" y="752380"/>
                  </a:lnTo>
                  <a:lnTo>
                    <a:pt x="2083213" y="785622"/>
                  </a:lnTo>
                  <a:lnTo>
                    <a:pt x="2088070" y="792766"/>
                  </a:lnTo>
                  <a:lnTo>
                    <a:pt x="2083213" y="800671"/>
                  </a:lnTo>
                  <a:lnTo>
                    <a:pt x="2074831" y="800576"/>
                  </a:lnTo>
                  <a:lnTo>
                    <a:pt x="2057591" y="790099"/>
                  </a:lnTo>
                  <a:lnTo>
                    <a:pt x="2039207" y="822103"/>
                  </a:lnTo>
                  <a:lnTo>
                    <a:pt x="2026539" y="820769"/>
                  </a:lnTo>
                  <a:lnTo>
                    <a:pt x="2024253" y="843058"/>
                  </a:lnTo>
                  <a:lnTo>
                    <a:pt x="2003108" y="838391"/>
                  </a:lnTo>
                  <a:lnTo>
                    <a:pt x="2007394" y="817054"/>
                  </a:lnTo>
                  <a:lnTo>
                    <a:pt x="1933861" y="794671"/>
                  </a:lnTo>
                  <a:lnTo>
                    <a:pt x="1932813" y="799433"/>
                  </a:lnTo>
                  <a:lnTo>
                    <a:pt x="1924145" y="797528"/>
                  </a:lnTo>
                  <a:lnTo>
                    <a:pt x="1927098" y="786765"/>
                  </a:lnTo>
                  <a:lnTo>
                    <a:pt x="1879568" y="772668"/>
                  </a:lnTo>
                  <a:lnTo>
                    <a:pt x="1881759" y="768667"/>
                  </a:lnTo>
                  <a:lnTo>
                    <a:pt x="1866424" y="761714"/>
                  </a:lnTo>
                  <a:lnTo>
                    <a:pt x="1869091" y="755047"/>
                  </a:lnTo>
                  <a:lnTo>
                    <a:pt x="1866138" y="754094"/>
                  </a:lnTo>
                  <a:lnTo>
                    <a:pt x="1860899" y="766572"/>
                  </a:lnTo>
                  <a:lnTo>
                    <a:pt x="1850708" y="760190"/>
                  </a:lnTo>
                  <a:lnTo>
                    <a:pt x="1832801" y="753999"/>
                  </a:lnTo>
                  <a:lnTo>
                    <a:pt x="1838134" y="741140"/>
                  </a:lnTo>
                  <a:lnTo>
                    <a:pt x="1835372" y="738473"/>
                  </a:lnTo>
                  <a:lnTo>
                    <a:pt x="1842516" y="734663"/>
                  </a:lnTo>
                  <a:lnTo>
                    <a:pt x="1840040" y="726091"/>
                  </a:lnTo>
                  <a:lnTo>
                    <a:pt x="1848517" y="728377"/>
                  </a:lnTo>
                  <a:lnTo>
                    <a:pt x="1851660" y="719042"/>
                  </a:lnTo>
                  <a:lnTo>
                    <a:pt x="1848421" y="714851"/>
                  </a:lnTo>
                  <a:lnTo>
                    <a:pt x="1855089" y="712946"/>
                  </a:lnTo>
                  <a:lnTo>
                    <a:pt x="1857184" y="710660"/>
                  </a:lnTo>
                  <a:lnTo>
                    <a:pt x="1855089" y="709136"/>
                  </a:lnTo>
                  <a:lnTo>
                    <a:pt x="1858613" y="707041"/>
                  </a:lnTo>
                  <a:lnTo>
                    <a:pt x="1856708" y="703517"/>
                  </a:lnTo>
                  <a:lnTo>
                    <a:pt x="1863852" y="673703"/>
                  </a:lnTo>
                  <a:lnTo>
                    <a:pt x="1860709" y="674561"/>
                  </a:lnTo>
                  <a:lnTo>
                    <a:pt x="1840801" y="649034"/>
                  </a:lnTo>
                  <a:lnTo>
                    <a:pt x="1840516" y="645700"/>
                  </a:lnTo>
                  <a:lnTo>
                    <a:pt x="1844993" y="641223"/>
                  </a:lnTo>
                  <a:lnTo>
                    <a:pt x="1851851" y="646367"/>
                  </a:lnTo>
                  <a:lnTo>
                    <a:pt x="1849279" y="643509"/>
                  </a:lnTo>
                  <a:lnTo>
                    <a:pt x="1847564" y="631698"/>
                  </a:lnTo>
                  <a:lnTo>
                    <a:pt x="1840325" y="629031"/>
                  </a:lnTo>
                  <a:lnTo>
                    <a:pt x="1841468" y="626459"/>
                  </a:lnTo>
                  <a:lnTo>
                    <a:pt x="1829371" y="639699"/>
                  </a:lnTo>
                  <a:lnTo>
                    <a:pt x="1822133" y="633222"/>
                  </a:lnTo>
                  <a:lnTo>
                    <a:pt x="1823466" y="631603"/>
                  </a:lnTo>
                  <a:lnTo>
                    <a:pt x="1806988" y="636079"/>
                  </a:lnTo>
                  <a:lnTo>
                    <a:pt x="1806131" y="622649"/>
                  </a:lnTo>
                  <a:lnTo>
                    <a:pt x="1772031" y="624650"/>
                  </a:lnTo>
                  <a:lnTo>
                    <a:pt x="1771555" y="617315"/>
                  </a:lnTo>
                  <a:lnTo>
                    <a:pt x="1746123" y="620459"/>
                  </a:lnTo>
                  <a:lnTo>
                    <a:pt x="1742599" y="592360"/>
                  </a:lnTo>
                  <a:lnTo>
                    <a:pt x="1740122" y="586264"/>
                  </a:lnTo>
                  <a:lnTo>
                    <a:pt x="1729264" y="588931"/>
                  </a:lnTo>
                  <a:lnTo>
                    <a:pt x="1725644" y="563689"/>
                  </a:lnTo>
                  <a:lnTo>
                    <a:pt x="1707451" y="559022"/>
                  </a:lnTo>
                  <a:lnTo>
                    <a:pt x="1706499" y="563499"/>
                  </a:lnTo>
                  <a:lnTo>
                    <a:pt x="1701927" y="564833"/>
                  </a:lnTo>
                  <a:lnTo>
                    <a:pt x="1696593" y="565785"/>
                  </a:lnTo>
                  <a:lnTo>
                    <a:pt x="1688687" y="563118"/>
                  </a:lnTo>
                  <a:lnTo>
                    <a:pt x="1693354" y="541306"/>
                  </a:lnTo>
                  <a:lnTo>
                    <a:pt x="1692497" y="526161"/>
                  </a:lnTo>
                  <a:lnTo>
                    <a:pt x="1710023" y="528257"/>
                  </a:lnTo>
                  <a:lnTo>
                    <a:pt x="1708785" y="519875"/>
                  </a:lnTo>
                  <a:lnTo>
                    <a:pt x="1699451" y="516541"/>
                  </a:lnTo>
                  <a:lnTo>
                    <a:pt x="1698212" y="510921"/>
                  </a:lnTo>
                  <a:lnTo>
                    <a:pt x="1687354" y="513588"/>
                  </a:lnTo>
                  <a:lnTo>
                    <a:pt x="1673924" y="502253"/>
                  </a:lnTo>
                  <a:lnTo>
                    <a:pt x="1656588" y="493395"/>
                  </a:lnTo>
                  <a:lnTo>
                    <a:pt x="1638871" y="489109"/>
                  </a:lnTo>
                  <a:lnTo>
                    <a:pt x="1637157" y="485966"/>
                  </a:lnTo>
                  <a:lnTo>
                    <a:pt x="1627918" y="485489"/>
                  </a:lnTo>
                  <a:lnTo>
                    <a:pt x="1625346" y="479203"/>
                  </a:lnTo>
                  <a:lnTo>
                    <a:pt x="1620298" y="475583"/>
                  </a:lnTo>
                  <a:lnTo>
                    <a:pt x="1602581" y="472535"/>
                  </a:lnTo>
                  <a:lnTo>
                    <a:pt x="1604201" y="497300"/>
                  </a:lnTo>
                  <a:lnTo>
                    <a:pt x="1583912" y="510254"/>
                  </a:lnTo>
                  <a:lnTo>
                    <a:pt x="1566291" y="515493"/>
                  </a:lnTo>
                  <a:lnTo>
                    <a:pt x="1578864" y="526351"/>
                  </a:lnTo>
                  <a:lnTo>
                    <a:pt x="1588960" y="528733"/>
                  </a:lnTo>
                  <a:lnTo>
                    <a:pt x="1576292" y="539591"/>
                  </a:lnTo>
                  <a:lnTo>
                    <a:pt x="1582674" y="544449"/>
                  </a:lnTo>
                  <a:lnTo>
                    <a:pt x="1586960" y="572834"/>
                  </a:lnTo>
                  <a:lnTo>
                    <a:pt x="1593437" y="574453"/>
                  </a:lnTo>
                  <a:lnTo>
                    <a:pt x="1594580" y="579787"/>
                  </a:lnTo>
                  <a:lnTo>
                    <a:pt x="1602105" y="579406"/>
                  </a:lnTo>
                  <a:lnTo>
                    <a:pt x="1604296" y="582073"/>
                  </a:lnTo>
                  <a:lnTo>
                    <a:pt x="1597152" y="580072"/>
                  </a:lnTo>
                  <a:lnTo>
                    <a:pt x="1569053" y="590359"/>
                  </a:lnTo>
                  <a:lnTo>
                    <a:pt x="1570387" y="596075"/>
                  </a:lnTo>
                  <a:lnTo>
                    <a:pt x="1567339" y="596551"/>
                  </a:lnTo>
                  <a:lnTo>
                    <a:pt x="1568291" y="605409"/>
                  </a:lnTo>
                  <a:lnTo>
                    <a:pt x="1563624" y="607790"/>
                  </a:lnTo>
                  <a:lnTo>
                    <a:pt x="1542288" y="609219"/>
                  </a:lnTo>
                  <a:lnTo>
                    <a:pt x="1541907" y="605314"/>
                  </a:lnTo>
                  <a:lnTo>
                    <a:pt x="1521524" y="608457"/>
                  </a:lnTo>
                  <a:lnTo>
                    <a:pt x="1503902" y="616744"/>
                  </a:lnTo>
                  <a:lnTo>
                    <a:pt x="1513523" y="632174"/>
                  </a:lnTo>
                  <a:lnTo>
                    <a:pt x="1519142" y="630841"/>
                  </a:lnTo>
                  <a:lnTo>
                    <a:pt x="1523333" y="640366"/>
                  </a:lnTo>
                  <a:lnTo>
                    <a:pt x="1518190" y="641985"/>
                  </a:lnTo>
                  <a:lnTo>
                    <a:pt x="1518380" y="649224"/>
                  </a:lnTo>
                  <a:lnTo>
                    <a:pt x="1512760" y="650176"/>
                  </a:lnTo>
                  <a:lnTo>
                    <a:pt x="1513046" y="657416"/>
                  </a:lnTo>
                  <a:lnTo>
                    <a:pt x="1509998" y="657606"/>
                  </a:lnTo>
                  <a:lnTo>
                    <a:pt x="1509236" y="666274"/>
                  </a:lnTo>
                  <a:lnTo>
                    <a:pt x="1506188" y="666274"/>
                  </a:lnTo>
                  <a:lnTo>
                    <a:pt x="1505712" y="670370"/>
                  </a:lnTo>
                  <a:lnTo>
                    <a:pt x="1503902" y="670370"/>
                  </a:lnTo>
                  <a:lnTo>
                    <a:pt x="1502950" y="690467"/>
                  </a:lnTo>
                  <a:lnTo>
                    <a:pt x="1498568" y="690753"/>
                  </a:lnTo>
                  <a:lnTo>
                    <a:pt x="1496377" y="701326"/>
                  </a:lnTo>
                  <a:lnTo>
                    <a:pt x="1470184" y="697706"/>
                  </a:lnTo>
                  <a:lnTo>
                    <a:pt x="1471898" y="712661"/>
                  </a:lnTo>
                  <a:lnTo>
                    <a:pt x="1432560" y="721328"/>
                  </a:lnTo>
                  <a:lnTo>
                    <a:pt x="1421416" y="732187"/>
                  </a:lnTo>
                  <a:lnTo>
                    <a:pt x="1419987" y="739330"/>
                  </a:lnTo>
                  <a:lnTo>
                    <a:pt x="1415510" y="739997"/>
                  </a:lnTo>
                  <a:lnTo>
                    <a:pt x="1414843" y="745998"/>
                  </a:lnTo>
                  <a:lnTo>
                    <a:pt x="1409605" y="749617"/>
                  </a:lnTo>
                  <a:lnTo>
                    <a:pt x="1410176" y="768382"/>
                  </a:lnTo>
                  <a:lnTo>
                    <a:pt x="1408462" y="768287"/>
                  </a:lnTo>
                  <a:lnTo>
                    <a:pt x="1408748" y="772859"/>
                  </a:lnTo>
                  <a:lnTo>
                    <a:pt x="1405223" y="772859"/>
                  </a:lnTo>
                  <a:lnTo>
                    <a:pt x="1404461" y="777716"/>
                  </a:lnTo>
                  <a:lnTo>
                    <a:pt x="1405795" y="785432"/>
                  </a:lnTo>
                  <a:lnTo>
                    <a:pt x="1410843" y="785336"/>
                  </a:lnTo>
                  <a:lnTo>
                    <a:pt x="1407414" y="791718"/>
                  </a:lnTo>
                  <a:lnTo>
                    <a:pt x="1408367" y="801624"/>
                  </a:lnTo>
                  <a:lnTo>
                    <a:pt x="1419606" y="799909"/>
                  </a:lnTo>
                  <a:lnTo>
                    <a:pt x="1418749" y="808292"/>
                  </a:lnTo>
                  <a:lnTo>
                    <a:pt x="1436942" y="803434"/>
                  </a:lnTo>
                  <a:lnTo>
                    <a:pt x="1438180" y="812197"/>
                  </a:lnTo>
                  <a:lnTo>
                    <a:pt x="1445228" y="811149"/>
                  </a:lnTo>
                  <a:lnTo>
                    <a:pt x="1448848" y="831247"/>
                  </a:lnTo>
                  <a:lnTo>
                    <a:pt x="1449229" y="850106"/>
                  </a:lnTo>
                  <a:lnTo>
                    <a:pt x="1453134" y="868299"/>
                  </a:lnTo>
                  <a:lnTo>
                    <a:pt x="1438942" y="864870"/>
                  </a:lnTo>
                  <a:lnTo>
                    <a:pt x="1434465" y="897064"/>
                  </a:lnTo>
                  <a:lnTo>
                    <a:pt x="1429321" y="896874"/>
                  </a:lnTo>
                  <a:lnTo>
                    <a:pt x="1433798" y="902589"/>
                  </a:lnTo>
                  <a:lnTo>
                    <a:pt x="1430941" y="918591"/>
                  </a:lnTo>
                  <a:lnTo>
                    <a:pt x="1416844" y="913543"/>
                  </a:lnTo>
                  <a:lnTo>
                    <a:pt x="1401318" y="913257"/>
                  </a:lnTo>
                  <a:lnTo>
                    <a:pt x="1400366" y="937546"/>
                  </a:lnTo>
                  <a:lnTo>
                    <a:pt x="1394365" y="936022"/>
                  </a:lnTo>
                  <a:lnTo>
                    <a:pt x="1398175" y="913352"/>
                  </a:lnTo>
                  <a:lnTo>
                    <a:pt x="1391888" y="912876"/>
                  </a:lnTo>
                  <a:lnTo>
                    <a:pt x="1391221" y="918210"/>
                  </a:lnTo>
                  <a:lnTo>
                    <a:pt x="1374076" y="917067"/>
                  </a:lnTo>
                  <a:lnTo>
                    <a:pt x="1373315" y="926116"/>
                  </a:lnTo>
                  <a:lnTo>
                    <a:pt x="1371409" y="926021"/>
                  </a:lnTo>
                  <a:lnTo>
                    <a:pt x="1369219" y="933831"/>
                  </a:lnTo>
                  <a:lnTo>
                    <a:pt x="1363980" y="933069"/>
                  </a:lnTo>
                  <a:lnTo>
                    <a:pt x="1362361" y="942404"/>
                  </a:lnTo>
                  <a:lnTo>
                    <a:pt x="1359884" y="941642"/>
                  </a:lnTo>
                  <a:lnTo>
                    <a:pt x="1355598" y="976027"/>
                  </a:lnTo>
                  <a:lnTo>
                    <a:pt x="1356455" y="1013650"/>
                  </a:lnTo>
                  <a:lnTo>
                    <a:pt x="1344359" y="1012603"/>
                  </a:lnTo>
                  <a:lnTo>
                    <a:pt x="1332548" y="999363"/>
                  </a:lnTo>
                  <a:lnTo>
                    <a:pt x="1327023" y="997649"/>
                  </a:lnTo>
                  <a:lnTo>
                    <a:pt x="1325309" y="987552"/>
                  </a:lnTo>
                  <a:lnTo>
                    <a:pt x="1315212" y="988219"/>
                  </a:lnTo>
                  <a:lnTo>
                    <a:pt x="1304830" y="992981"/>
                  </a:lnTo>
                  <a:lnTo>
                    <a:pt x="1271207" y="997363"/>
                  </a:lnTo>
                  <a:lnTo>
                    <a:pt x="1250823" y="990695"/>
                  </a:lnTo>
                  <a:lnTo>
                    <a:pt x="1218438" y="992314"/>
                  </a:lnTo>
                  <a:close/>
                  <a:moveTo>
                    <a:pt x="2537841" y="399097"/>
                  </a:moveTo>
                  <a:lnTo>
                    <a:pt x="2550224" y="403479"/>
                  </a:lnTo>
                  <a:lnTo>
                    <a:pt x="2554510" y="385382"/>
                  </a:lnTo>
                  <a:lnTo>
                    <a:pt x="2539936" y="394240"/>
                  </a:lnTo>
                  <a:lnTo>
                    <a:pt x="2537841" y="39909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3" name="Freihandform: Form 162">
              <a:extLst>
                <a:ext uri="{FF2B5EF4-FFF2-40B4-BE49-F238E27FC236}">
                  <a16:creationId xmlns:a16="http://schemas.microsoft.com/office/drawing/2014/main" id="{1CB6F767-4EBE-4B51-8164-F928E2B7D564}"/>
                </a:ext>
              </a:extLst>
            </p:cNvPr>
            <p:cNvSpPr/>
            <p:nvPr/>
          </p:nvSpPr>
          <p:spPr>
            <a:xfrm>
              <a:off x="369543" y="3088767"/>
              <a:ext cx="1029600" cy="1039500"/>
            </a:xfrm>
            <a:custGeom>
              <a:avLst/>
              <a:gdLst>
                <a:gd name="connsiteX0" fmla="*/ 478917 w 1981200"/>
                <a:gd name="connsiteY0" fmla="*/ 411480 h 2000250"/>
                <a:gd name="connsiteX1" fmla="*/ 475012 w 1981200"/>
                <a:gd name="connsiteY1" fmla="*/ 415385 h 2000250"/>
                <a:gd name="connsiteX2" fmla="*/ 472440 w 1981200"/>
                <a:gd name="connsiteY2" fmla="*/ 405003 h 2000250"/>
                <a:gd name="connsiteX3" fmla="*/ 477107 w 1981200"/>
                <a:gd name="connsiteY3" fmla="*/ 403574 h 2000250"/>
                <a:gd name="connsiteX4" fmla="*/ 478917 w 1981200"/>
                <a:gd name="connsiteY4" fmla="*/ 411480 h 2000250"/>
                <a:gd name="connsiteX5" fmla="*/ 1317403 w 1981200"/>
                <a:gd name="connsiteY5" fmla="*/ 73438 h 2000250"/>
                <a:gd name="connsiteX6" fmla="*/ 1319784 w 1981200"/>
                <a:gd name="connsiteY6" fmla="*/ 69723 h 2000250"/>
                <a:gd name="connsiteX7" fmla="*/ 1324928 w 1981200"/>
                <a:gd name="connsiteY7" fmla="*/ 68008 h 2000250"/>
                <a:gd name="connsiteX8" fmla="*/ 1325213 w 1981200"/>
                <a:gd name="connsiteY8" fmla="*/ 70675 h 2000250"/>
                <a:gd name="connsiteX9" fmla="*/ 1317403 w 1981200"/>
                <a:gd name="connsiteY9" fmla="*/ 73438 h 2000250"/>
                <a:gd name="connsiteX10" fmla="*/ 1409605 w 1981200"/>
                <a:gd name="connsiteY10" fmla="*/ 109347 h 2000250"/>
                <a:gd name="connsiteX11" fmla="*/ 1414748 w 1981200"/>
                <a:gd name="connsiteY11" fmla="*/ 104680 h 2000250"/>
                <a:gd name="connsiteX12" fmla="*/ 1413891 w 1981200"/>
                <a:gd name="connsiteY12" fmla="*/ 108299 h 2000250"/>
                <a:gd name="connsiteX13" fmla="*/ 1409605 w 1981200"/>
                <a:gd name="connsiteY13" fmla="*/ 109347 h 2000250"/>
                <a:gd name="connsiteX14" fmla="*/ 1355693 w 1981200"/>
                <a:gd name="connsiteY14" fmla="*/ 73533 h 2000250"/>
                <a:gd name="connsiteX15" fmla="*/ 1354931 w 1981200"/>
                <a:gd name="connsiteY15" fmla="*/ 77819 h 2000250"/>
                <a:gd name="connsiteX16" fmla="*/ 1349978 w 1981200"/>
                <a:gd name="connsiteY16" fmla="*/ 74771 h 2000250"/>
                <a:gd name="connsiteX17" fmla="*/ 1350931 w 1981200"/>
                <a:gd name="connsiteY17" fmla="*/ 70485 h 2000250"/>
                <a:gd name="connsiteX18" fmla="*/ 1346835 w 1981200"/>
                <a:gd name="connsiteY18" fmla="*/ 68008 h 2000250"/>
                <a:gd name="connsiteX19" fmla="*/ 1349121 w 1981200"/>
                <a:gd name="connsiteY19" fmla="*/ 68294 h 2000250"/>
                <a:gd name="connsiteX20" fmla="*/ 1355693 w 1981200"/>
                <a:gd name="connsiteY20" fmla="*/ 73533 h 2000250"/>
                <a:gd name="connsiteX21" fmla="*/ 1447991 w 1981200"/>
                <a:gd name="connsiteY21" fmla="*/ 1133570 h 2000250"/>
                <a:gd name="connsiteX22" fmla="*/ 1450943 w 1981200"/>
                <a:gd name="connsiteY22" fmla="*/ 1132713 h 2000250"/>
                <a:gd name="connsiteX23" fmla="*/ 1453134 w 1981200"/>
                <a:gd name="connsiteY23" fmla="*/ 1135666 h 2000250"/>
                <a:gd name="connsiteX24" fmla="*/ 1449896 w 1981200"/>
                <a:gd name="connsiteY24" fmla="*/ 1136999 h 2000250"/>
                <a:gd name="connsiteX25" fmla="*/ 1447991 w 1981200"/>
                <a:gd name="connsiteY25" fmla="*/ 1133570 h 2000250"/>
                <a:gd name="connsiteX26" fmla="*/ 1168527 w 1981200"/>
                <a:gd name="connsiteY26" fmla="*/ 1956054 h 2000250"/>
                <a:gd name="connsiteX27" fmla="*/ 1166622 w 1981200"/>
                <a:gd name="connsiteY27" fmla="*/ 1951768 h 2000250"/>
                <a:gd name="connsiteX28" fmla="*/ 1151382 w 1981200"/>
                <a:gd name="connsiteY28" fmla="*/ 1952815 h 2000250"/>
                <a:gd name="connsiteX29" fmla="*/ 1151001 w 1981200"/>
                <a:gd name="connsiteY29" fmla="*/ 1956720 h 2000250"/>
                <a:gd name="connsiteX30" fmla="*/ 1133761 w 1981200"/>
                <a:gd name="connsiteY30" fmla="*/ 1960435 h 2000250"/>
                <a:gd name="connsiteX31" fmla="*/ 1132332 w 1981200"/>
                <a:gd name="connsiteY31" fmla="*/ 1977866 h 2000250"/>
                <a:gd name="connsiteX32" fmla="*/ 1135285 w 1981200"/>
                <a:gd name="connsiteY32" fmla="*/ 1986153 h 2000250"/>
                <a:gd name="connsiteX33" fmla="*/ 1101947 w 1981200"/>
                <a:gd name="connsiteY33" fmla="*/ 1997774 h 2000250"/>
                <a:gd name="connsiteX34" fmla="*/ 1094518 w 1981200"/>
                <a:gd name="connsiteY34" fmla="*/ 1998726 h 2000250"/>
                <a:gd name="connsiteX35" fmla="*/ 1093565 w 1981200"/>
                <a:gd name="connsiteY35" fmla="*/ 1994059 h 2000250"/>
                <a:gd name="connsiteX36" fmla="*/ 1084040 w 1981200"/>
                <a:gd name="connsiteY36" fmla="*/ 1992154 h 2000250"/>
                <a:gd name="connsiteX37" fmla="*/ 1070229 w 1981200"/>
                <a:gd name="connsiteY37" fmla="*/ 1995678 h 2000250"/>
                <a:gd name="connsiteX38" fmla="*/ 1068133 w 1981200"/>
                <a:gd name="connsiteY38" fmla="*/ 1988249 h 2000250"/>
                <a:gd name="connsiteX39" fmla="*/ 1057751 w 1981200"/>
                <a:gd name="connsiteY39" fmla="*/ 1991296 h 2000250"/>
                <a:gd name="connsiteX40" fmla="*/ 1052703 w 1981200"/>
                <a:gd name="connsiteY40" fmla="*/ 1989772 h 2000250"/>
                <a:gd name="connsiteX41" fmla="*/ 1052513 w 1981200"/>
                <a:gd name="connsiteY41" fmla="*/ 1994820 h 2000250"/>
                <a:gd name="connsiteX42" fmla="*/ 1047274 w 1981200"/>
                <a:gd name="connsiteY42" fmla="*/ 1996154 h 2000250"/>
                <a:gd name="connsiteX43" fmla="*/ 1046893 w 1981200"/>
                <a:gd name="connsiteY43" fmla="*/ 1987296 h 2000250"/>
                <a:gd name="connsiteX44" fmla="*/ 1041654 w 1981200"/>
                <a:gd name="connsiteY44" fmla="*/ 1988249 h 2000250"/>
                <a:gd name="connsiteX45" fmla="*/ 1042892 w 1981200"/>
                <a:gd name="connsiteY45" fmla="*/ 1990535 h 2000250"/>
                <a:gd name="connsiteX46" fmla="*/ 1040416 w 1981200"/>
                <a:gd name="connsiteY46" fmla="*/ 1991487 h 2000250"/>
                <a:gd name="connsiteX47" fmla="*/ 1039273 w 1981200"/>
                <a:gd name="connsiteY47" fmla="*/ 1986058 h 2000250"/>
                <a:gd name="connsiteX48" fmla="*/ 1030510 w 1981200"/>
                <a:gd name="connsiteY48" fmla="*/ 1985105 h 2000250"/>
                <a:gd name="connsiteX49" fmla="*/ 1028414 w 1981200"/>
                <a:gd name="connsiteY49" fmla="*/ 1988725 h 2000250"/>
                <a:gd name="connsiteX50" fmla="*/ 1018984 w 1981200"/>
                <a:gd name="connsiteY50" fmla="*/ 1980628 h 2000250"/>
                <a:gd name="connsiteX51" fmla="*/ 1018223 w 1981200"/>
                <a:gd name="connsiteY51" fmla="*/ 1983486 h 2000250"/>
                <a:gd name="connsiteX52" fmla="*/ 1017841 w 1981200"/>
                <a:gd name="connsiteY52" fmla="*/ 1981295 h 2000250"/>
                <a:gd name="connsiteX53" fmla="*/ 1014698 w 1981200"/>
                <a:gd name="connsiteY53" fmla="*/ 1981200 h 2000250"/>
                <a:gd name="connsiteX54" fmla="*/ 1017841 w 1981200"/>
                <a:gd name="connsiteY54" fmla="*/ 1991011 h 2000250"/>
                <a:gd name="connsiteX55" fmla="*/ 1015079 w 1981200"/>
                <a:gd name="connsiteY55" fmla="*/ 1992725 h 2000250"/>
                <a:gd name="connsiteX56" fmla="*/ 1016794 w 1981200"/>
                <a:gd name="connsiteY56" fmla="*/ 1995202 h 2000250"/>
                <a:gd name="connsiteX57" fmla="*/ 1015174 w 1981200"/>
                <a:gd name="connsiteY57" fmla="*/ 1997012 h 2000250"/>
                <a:gd name="connsiteX58" fmla="*/ 1007840 w 1981200"/>
                <a:gd name="connsiteY58" fmla="*/ 1986439 h 2000250"/>
                <a:gd name="connsiteX59" fmla="*/ 1004507 w 1981200"/>
                <a:gd name="connsiteY59" fmla="*/ 1974437 h 2000250"/>
                <a:gd name="connsiteX60" fmla="*/ 1000030 w 1981200"/>
                <a:gd name="connsiteY60" fmla="*/ 1974914 h 2000250"/>
                <a:gd name="connsiteX61" fmla="*/ 1000887 w 1981200"/>
                <a:gd name="connsiteY61" fmla="*/ 1979009 h 2000250"/>
                <a:gd name="connsiteX62" fmla="*/ 997363 w 1981200"/>
                <a:gd name="connsiteY62" fmla="*/ 1979581 h 2000250"/>
                <a:gd name="connsiteX63" fmla="*/ 995648 w 1981200"/>
                <a:gd name="connsiteY63" fmla="*/ 1975580 h 2000250"/>
                <a:gd name="connsiteX64" fmla="*/ 993648 w 1981200"/>
                <a:gd name="connsiteY64" fmla="*/ 1975866 h 2000250"/>
                <a:gd name="connsiteX65" fmla="*/ 993267 w 1981200"/>
                <a:gd name="connsiteY65" fmla="*/ 1972913 h 2000250"/>
                <a:gd name="connsiteX66" fmla="*/ 995362 w 1981200"/>
                <a:gd name="connsiteY66" fmla="*/ 1972342 h 2000250"/>
                <a:gd name="connsiteX67" fmla="*/ 991838 w 1981200"/>
                <a:gd name="connsiteY67" fmla="*/ 1956720 h 2000250"/>
                <a:gd name="connsiteX68" fmla="*/ 985647 w 1981200"/>
                <a:gd name="connsiteY68" fmla="*/ 1956530 h 2000250"/>
                <a:gd name="connsiteX69" fmla="*/ 983742 w 1981200"/>
                <a:gd name="connsiteY69" fmla="*/ 1944719 h 2000250"/>
                <a:gd name="connsiteX70" fmla="*/ 987171 w 1981200"/>
                <a:gd name="connsiteY70" fmla="*/ 1942910 h 2000250"/>
                <a:gd name="connsiteX71" fmla="*/ 983552 w 1981200"/>
                <a:gd name="connsiteY71" fmla="*/ 1931575 h 2000250"/>
                <a:gd name="connsiteX72" fmla="*/ 999934 w 1981200"/>
                <a:gd name="connsiteY72" fmla="*/ 1926812 h 2000250"/>
                <a:gd name="connsiteX73" fmla="*/ 997553 w 1981200"/>
                <a:gd name="connsiteY73" fmla="*/ 1919383 h 2000250"/>
                <a:gd name="connsiteX74" fmla="*/ 1005554 w 1981200"/>
                <a:gd name="connsiteY74" fmla="*/ 1917097 h 2000250"/>
                <a:gd name="connsiteX75" fmla="*/ 1005173 w 1981200"/>
                <a:gd name="connsiteY75" fmla="*/ 1909762 h 2000250"/>
                <a:gd name="connsiteX76" fmla="*/ 1012412 w 1981200"/>
                <a:gd name="connsiteY76" fmla="*/ 1908524 h 2000250"/>
                <a:gd name="connsiteX77" fmla="*/ 1013365 w 1981200"/>
                <a:gd name="connsiteY77" fmla="*/ 1888331 h 2000250"/>
                <a:gd name="connsiteX78" fmla="*/ 1030224 w 1981200"/>
                <a:gd name="connsiteY78" fmla="*/ 1885474 h 2000250"/>
                <a:gd name="connsiteX79" fmla="*/ 1026795 w 1981200"/>
                <a:gd name="connsiteY79" fmla="*/ 1872329 h 2000250"/>
                <a:gd name="connsiteX80" fmla="*/ 1040511 w 1981200"/>
                <a:gd name="connsiteY80" fmla="*/ 1867471 h 2000250"/>
                <a:gd name="connsiteX81" fmla="*/ 1037463 w 1981200"/>
                <a:gd name="connsiteY81" fmla="*/ 1858328 h 2000250"/>
                <a:gd name="connsiteX82" fmla="*/ 1035463 w 1981200"/>
                <a:gd name="connsiteY82" fmla="*/ 1854232 h 2000250"/>
                <a:gd name="connsiteX83" fmla="*/ 1026890 w 1981200"/>
                <a:gd name="connsiteY83" fmla="*/ 1857851 h 2000250"/>
                <a:gd name="connsiteX84" fmla="*/ 1024319 w 1981200"/>
                <a:gd name="connsiteY84" fmla="*/ 1852898 h 2000250"/>
                <a:gd name="connsiteX85" fmla="*/ 1020699 w 1981200"/>
                <a:gd name="connsiteY85" fmla="*/ 1854327 h 2000250"/>
                <a:gd name="connsiteX86" fmla="*/ 1019461 w 1981200"/>
                <a:gd name="connsiteY86" fmla="*/ 1847945 h 2000250"/>
                <a:gd name="connsiteX87" fmla="*/ 1005078 w 1981200"/>
                <a:gd name="connsiteY87" fmla="*/ 1848993 h 2000250"/>
                <a:gd name="connsiteX88" fmla="*/ 1004792 w 1981200"/>
                <a:gd name="connsiteY88" fmla="*/ 1843087 h 2000250"/>
                <a:gd name="connsiteX89" fmla="*/ 987076 w 1981200"/>
                <a:gd name="connsiteY89" fmla="*/ 1844707 h 2000250"/>
                <a:gd name="connsiteX90" fmla="*/ 990124 w 1981200"/>
                <a:gd name="connsiteY90" fmla="*/ 1838896 h 2000250"/>
                <a:gd name="connsiteX91" fmla="*/ 968026 w 1981200"/>
                <a:gd name="connsiteY91" fmla="*/ 1840230 h 2000250"/>
                <a:gd name="connsiteX92" fmla="*/ 966407 w 1981200"/>
                <a:gd name="connsiteY92" fmla="*/ 1828419 h 2000250"/>
                <a:gd name="connsiteX93" fmla="*/ 944690 w 1981200"/>
                <a:gd name="connsiteY93" fmla="*/ 1831752 h 2000250"/>
                <a:gd name="connsiteX94" fmla="*/ 942784 w 1981200"/>
                <a:gd name="connsiteY94" fmla="*/ 1818799 h 2000250"/>
                <a:gd name="connsiteX95" fmla="*/ 950976 w 1981200"/>
                <a:gd name="connsiteY95" fmla="*/ 1817180 h 2000250"/>
                <a:gd name="connsiteX96" fmla="*/ 949262 w 1981200"/>
                <a:gd name="connsiteY96" fmla="*/ 1807845 h 2000250"/>
                <a:gd name="connsiteX97" fmla="*/ 959929 w 1981200"/>
                <a:gd name="connsiteY97" fmla="*/ 1808035 h 2000250"/>
                <a:gd name="connsiteX98" fmla="*/ 959644 w 1981200"/>
                <a:gd name="connsiteY98" fmla="*/ 1804035 h 2000250"/>
                <a:gd name="connsiteX99" fmla="*/ 972503 w 1981200"/>
                <a:gd name="connsiteY99" fmla="*/ 1802035 h 2000250"/>
                <a:gd name="connsiteX100" fmla="*/ 973645 w 1981200"/>
                <a:gd name="connsiteY100" fmla="*/ 1799082 h 2000250"/>
                <a:gd name="connsiteX101" fmla="*/ 958977 w 1981200"/>
                <a:gd name="connsiteY101" fmla="*/ 1793558 h 2000250"/>
                <a:gd name="connsiteX102" fmla="*/ 954215 w 1981200"/>
                <a:gd name="connsiteY102" fmla="*/ 1795367 h 2000250"/>
                <a:gd name="connsiteX103" fmla="*/ 953738 w 1981200"/>
                <a:gd name="connsiteY103" fmla="*/ 1799177 h 2000250"/>
                <a:gd name="connsiteX104" fmla="*/ 933259 w 1981200"/>
                <a:gd name="connsiteY104" fmla="*/ 1801939 h 2000250"/>
                <a:gd name="connsiteX105" fmla="*/ 930212 w 1981200"/>
                <a:gd name="connsiteY105" fmla="*/ 1792700 h 2000250"/>
                <a:gd name="connsiteX106" fmla="*/ 935545 w 1981200"/>
                <a:gd name="connsiteY106" fmla="*/ 1790319 h 2000250"/>
                <a:gd name="connsiteX107" fmla="*/ 932498 w 1981200"/>
                <a:gd name="connsiteY107" fmla="*/ 1784127 h 2000250"/>
                <a:gd name="connsiteX108" fmla="*/ 927735 w 1981200"/>
                <a:gd name="connsiteY108" fmla="*/ 1787557 h 2000250"/>
                <a:gd name="connsiteX109" fmla="*/ 924401 w 1981200"/>
                <a:gd name="connsiteY109" fmla="*/ 1778603 h 2000250"/>
                <a:gd name="connsiteX110" fmla="*/ 916495 w 1981200"/>
                <a:gd name="connsiteY110" fmla="*/ 1772888 h 2000250"/>
                <a:gd name="connsiteX111" fmla="*/ 918115 w 1981200"/>
                <a:gd name="connsiteY111" fmla="*/ 1765077 h 2000250"/>
                <a:gd name="connsiteX112" fmla="*/ 923544 w 1981200"/>
                <a:gd name="connsiteY112" fmla="*/ 1762982 h 2000250"/>
                <a:gd name="connsiteX113" fmla="*/ 914686 w 1981200"/>
                <a:gd name="connsiteY113" fmla="*/ 1758982 h 2000250"/>
                <a:gd name="connsiteX114" fmla="*/ 907447 w 1981200"/>
                <a:gd name="connsiteY114" fmla="*/ 1745266 h 2000250"/>
                <a:gd name="connsiteX115" fmla="*/ 906399 w 1981200"/>
                <a:gd name="connsiteY115" fmla="*/ 1733836 h 2000250"/>
                <a:gd name="connsiteX116" fmla="*/ 889730 w 1981200"/>
                <a:gd name="connsiteY116" fmla="*/ 1725168 h 2000250"/>
                <a:gd name="connsiteX117" fmla="*/ 877729 w 1981200"/>
                <a:gd name="connsiteY117" fmla="*/ 1706880 h 2000250"/>
                <a:gd name="connsiteX118" fmla="*/ 876967 w 1981200"/>
                <a:gd name="connsiteY118" fmla="*/ 1697164 h 2000250"/>
                <a:gd name="connsiteX119" fmla="*/ 863346 w 1981200"/>
                <a:gd name="connsiteY119" fmla="*/ 1696403 h 2000250"/>
                <a:gd name="connsiteX120" fmla="*/ 858583 w 1981200"/>
                <a:gd name="connsiteY120" fmla="*/ 1687830 h 2000250"/>
                <a:gd name="connsiteX121" fmla="*/ 846201 w 1981200"/>
                <a:gd name="connsiteY121" fmla="*/ 1685735 h 2000250"/>
                <a:gd name="connsiteX122" fmla="*/ 848011 w 1981200"/>
                <a:gd name="connsiteY122" fmla="*/ 1658493 h 2000250"/>
                <a:gd name="connsiteX123" fmla="*/ 854774 w 1981200"/>
                <a:gd name="connsiteY123" fmla="*/ 1644301 h 2000250"/>
                <a:gd name="connsiteX124" fmla="*/ 853249 w 1981200"/>
                <a:gd name="connsiteY124" fmla="*/ 1637061 h 2000250"/>
                <a:gd name="connsiteX125" fmla="*/ 859631 w 1981200"/>
                <a:gd name="connsiteY125" fmla="*/ 1610773 h 2000250"/>
                <a:gd name="connsiteX126" fmla="*/ 845820 w 1981200"/>
                <a:gd name="connsiteY126" fmla="*/ 1606582 h 2000250"/>
                <a:gd name="connsiteX127" fmla="*/ 837152 w 1981200"/>
                <a:gd name="connsiteY127" fmla="*/ 1596199 h 2000250"/>
                <a:gd name="connsiteX128" fmla="*/ 836581 w 1981200"/>
                <a:gd name="connsiteY128" fmla="*/ 1577816 h 2000250"/>
                <a:gd name="connsiteX129" fmla="*/ 829437 w 1981200"/>
                <a:gd name="connsiteY129" fmla="*/ 1570672 h 2000250"/>
                <a:gd name="connsiteX130" fmla="*/ 829342 w 1981200"/>
                <a:gd name="connsiteY130" fmla="*/ 1562481 h 2000250"/>
                <a:gd name="connsiteX131" fmla="*/ 816864 w 1981200"/>
                <a:gd name="connsiteY131" fmla="*/ 1561624 h 2000250"/>
                <a:gd name="connsiteX132" fmla="*/ 815245 w 1981200"/>
                <a:gd name="connsiteY132" fmla="*/ 1570196 h 2000250"/>
                <a:gd name="connsiteX133" fmla="*/ 802672 w 1981200"/>
                <a:gd name="connsiteY133" fmla="*/ 1570672 h 2000250"/>
                <a:gd name="connsiteX134" fmla="*/ 791146 w 1981200"/>
                <a:gd name="connsiteY134" fmla="*/ 1570292 h 2000250"/>
                <a:gd name="connsiteX135" fmla="*/ 771906 w 1981200"/>
                <a:gd name="connsiteY135" fmla="*/ 1563814 h 2000250"/>
                <a:gd name="connsiteX136" fmla="*/ 767620 w 1981200"/>
                <a:gd name="connsiteY136" fmla="*/ 1564958 h 2000250"/>
                <a:gd name="connsiteX137" fmla="*/ 762095 w 1981200"/>
                <a:gd name="connsiteY137" fmla="*/ 1572958 h 2000250"/>
                <a:gd name="connsiteX138" fmla="*/ 735806 w 1981200"/>
                <a:gd name="connsiteY138" fmla="*/ 1559052 h 2000250"/>
                <a:gd name="connsiteX139" fmla="*/ 721900 w 1981200"/>
                <a:gd name="connsiteY139" fmla="*/ 1556766 h 2000250"/>
                <a:gd name="connsiteX140" fmla="*/ 709708 w 1981200"/>
                <a:gd name="connsiteY140" fmla="*/ 1543717 h 2000250"/>
                <a:gd name="connsiteX141" fmla="*/ 701897 w 1981200"/>
                <a:gd name="connsiteY141" fmla="*/ 1540859 h 2000250"/>
                <a:gd name="connsiteX142" fmla="*/ 674846 w 1981200"/>
                <a:gd name="connsiteY142" fmla="*/ 1516951 h 2000250"/>
                <a:gd name="connsiteX143" fmla="*/ 663416 w 1981200"/>
                <a:gd name="connsiteY143" fmla="*/ 1517523 h 2000250"/>
                <a:gd name="connsiteX144" fmla="*/ 653129 w 1981200"/>
                <a:gd name="connsiteY144" fmla="*/ 1523238 h 2000250"/>
                <a:gd name="connsiteX145" fmla="*/ 634365 w 1981200"/>
                <a:gd name="connsiteY145" fmla="*/ 1503140 h 2000250"/>
                <a:gd name="connsiteX146" fmla="*/ 632174 w 1981200"/>
                <a:gd name="connsiteY146" fmla="*/ 1496663 h 2000250"/>
                <a:gd name="connsiteX147" fmla="*/ 622745 w 1981200"/>
                <a:gd name="connsiteY147" fmla="*/ 1485043 h 2000250"/>
                <a:gd name="connsiteX148" fmla="*/ 609695 w 1981200"/>
                <a:gd name="connsiteY148" fmla="*/ 1494186 h 2000250"/>
                <a:gd name="connsiteX149" fmla="*/ 600837 w 1981200"/>
                <a:gd name="connsiteY149" fmla="*/ 1486948 h 2000250"/>
                <a:gd name="connsiteX150" fmla="*/ 587216 w 1981200"/>
                <a:gd name="connsiteY150" fmla="*/ 1487329 h 2000250"/>
                <a:gd name="connsiteX151" fmla="*/ 587788 w 1981200"/>
                <a:gd name="connsiteY151" fmla="*/ 1477994 h 2000250"/>
                <a:gd name="connsiteX152" fmla="*/ 581406 w 1981200"/>
                <a:gd name="connsiteY152" fmla="*/ 1488091 h 2000250"/>
                <a:gd name="connsiteX153" fmla="*/ 565404 w 1981200"/>
                <a:gd name="connsiteY153" fmla="*/ 1492472 h 2000250"/>
                <a:gd name="connsiteX154" fmla="*/ 552545 w 1981200"/>
                <a:gd name="connsiteY154" fmla="*/ 1491234 h 2000250"/>
                <a:gd name="connsiteX155" fmla="*/ 549974 w 1981200"/>
                <a:gd name="connsiteY155" fmla="*/ 1494282 h 2000250"/>
                <a:gd name="connsiteX156" fmla="*/ 554260 w 1981200"/>
                <a:gd name="connsiteY156" fmla="*/ 1486376 h 2000250"/>
                <a:gd name="connsiteX157" fmla="*/ 552831 w 1981200"/>
                <a:gd name="connsiteY157" fmla="*/ 1479137 h 2000250"/>
                <a:gd name="connsiteX158" fmla="*/ 543973 w 1981200"/>
                <a:gd name="connsiteY158" fmla="*/ 1473899 h 2000250"/>
                <a:gd name="connsiteX159" fmla="*/ 537305 w 1981200"/>
                <a:gd name="connsiteY159" fmla="*/ 1463326 h 2000250"/>
                <a:gd name="connsiteX160" fmla="*/ 539401 w 1981200"/>
                <a:gd name="connsiteY160" fmla="*/ 1462278 h 2000250"/>
                <a:gd name="connsiteX161" fmla="*/ 543497 w 1981200"/>
                <a:gd name="connsiteY161" fmla="*/ 1443895 h 2000250"/>
                <a:gd name="connsiteX162" fmla="*/ 542163 w 1981200"/>
                <a:gd name="connsiteY162" fmla="*/ 1441133 h 2000250"/>
                <a:gd name="connsiteX163" fmla="*/ 547783 w 1981200"/>
                <a:gd name="connsiteY163" fmla="*/ 1428178 h 2000250"/>
                <a:gd name="connsiteX164" fmla="*/ 547497 w 1981200"/>
                <a:gd name="connsiteY164" fmla="*/ 1417130 h 2000250"/>
                <a:gd name="connsiteX165" fmla="*/ 553783 w 1981200"/>
                <a:gd name="connsiteY165" fmla="*/ 1407985 h 2000250"/>
                <a:gd name="connsiteX166" fmla="*/ 540449 w 1981200"/>
                <a:gd name="connsiteY166" fmla="*/ 1409414 h 2000250"/>
                <a:gd name="connsiteX167" fmla="*/ 533114 w 1981200"/>
                <a:gd name="connsiteY167" fmla="*/ 1413605 h 2000250"/>
                <a:gd name="connsiteX168" fmla="*/ 533019 w 1981200"/>
                <a:gd name="connsiteY168" fmla="*/ 1396841 h 2000250"/>
                <a:gd name="connsiteX169" fmla="*/ 522732 w 1981200"/>
                <a:gd name="connsiteY169" fmla="*/ 1374839 h 2000250"/>
                <a:gd name="connsiteX170" fmla="*/ 487204 w 1981200"/>
                <a:gd name="connsiteY170" fmla="*/ 1367980 h 2000250"/>
                <a:gd name="connsiteX171" fmla="*/ 485489 w 1981200"/>
                <a:gd name="connsiteY171" fmla="*/ 1359313 h 2000250"/>
                <a:gd name="connsiteX172" fmla="*/ 477869 w 1981200"/>
                <a:gd name="connsiteY172" fmla="*/ 1353979 h 2000250"/>
                <a:gd name="connsiteX173" fmla="*/ 475678 w 1981200"/>
                <a:gd name="connsiteY173" fmla="*/ 1348549 h 2000250"/>
                <a:gd name="connsiteX174" fmla="*/ 474250 w 1981200"/>
                <a:gd name="connsiteY174" fmla="*/ 1307211 h 2000250"/>
                <a:gd name="connsiteX175" fmla="*/ 461105 w 1981200"/>
                <a:gd name="connsiteY175" fmla="*/ 1313212 h 2000250"/>
                <a:gd name="connsiteX176" fmla="*/ 459105 w 1981200"/>
                <a:gd name="connsiteY176" fmla="*/ 1306925 h 2000250"/>
                <a:gd name="connsiteX177" fmla="*/ 451485 w 1981200"/>
                <a:gd name="connsiteY177" fmla="*/ 1305115 h 2000250"/>
                <a:gd name="connsiteX178" fmla="*/ 450151 w 1981200"/>
                <a:gd name="connsiteY178" fmla="*/ 1307878 h 2000250"/>
                <a:gd name="connsiteX179" fmla="*/ 445865 w 1981200"/>
                <a:gd name="connsiteY179" fmla="*/ 1306449 h 2000250"/>
                <a:gd name="connsiteX180" fmla="*/ 436531 w 1981200"/>
                <a:gd name="connsiteY180" fmla="*/ 1311973 h 2000250"/>
                <a:gd name="connsiteX181" fmla="*/ 428530 w 1981200"/>
                <a:gd name="connsiteY181" fmla="*/ 1310735 h 2000250"/>
                <a:gd name="connsiteX182" fmla="*/ 415290 w 1981200"/>
                <a:gd name="connsiteY182" fmla="*/ 1317307 h 2000250"/>
                <a:gd name="connsiteX183" fmla="*/ 402907 w 1981200"/>
                <a:gd name="connsiteY183" fmla="*/ 1319498 h 2000250"/>
                <a:gd name="connsiteX184" fmla="*/ 396049 w 1981200"/>
                <a:gd name="connsiteY184" fmla="*/ 1332833 h 2000250"/>
                <a:gd name="connsiteX185" fmla="*/ 393478 w 1981200"/>
                <a:gd name="connsiteY185" fmla="*/ 1346359 h 2000250"/>
                <a:gd name="connsiteX186" fmla="*/ 401193 w 1981200"/>
                <a:gd name="connsiteY186" fmla="*/ 1361694 h 2000250"/>
                <a:gd name="connsiteX187" fmla="*/ 373666 w 1981200"/>
                <a:gd name="connsiteY187" fmla="*/ 1341691 h 2000250"/>
                <a:gd name="connsiteX188" fmla="*/ 353187 w 1981200"/>
                <a:gd name="connsiteY188" fmla="*/ 1330547 h 2000250"/>
                <a:gd name="connsiteX189" fmla="*/ 331375 w 1981200"/>
                <a:gd name="connsiteY189" fmla="*/ 1329880 h 2000250"/>
                <a:gd name="connsiteX190" fmla="*/ 327565 w 1981200"/>
                <a:gd name="connsiteY190" fmla="*/ 1319498 h 2000250"/>
                <a:gd name="connsiteX191" fmla="*/ 318611 w 1981200"/>
                <a:gd name="connsiteY191" fmla="*/ 1330262 h 2000250"/>
                <a:gd name="connsiteX192" fmla="*/ 325850 w 1981200"/>
                <a:gd name="connsiteY192" fmla="*/ 1333976 h 2000250"/>
                <a:gd name="connsiteX193" fmla="*/ 316420 w 1981200"/>
                <a:gd name="connsiteY193" fmla="*/ 1347216 h 2000250"/>
                <a:gd name="connsiteX194" fmla="*/ 319183 w 1981200"/>
                <a:gd name="connsiteY194" fmla="*/ 1353883 h 2000250"/>
                <a:gd name="connsiteX195" fmla="*/ 317373 w 1981200"/>
                <a:gd name="connsiteY195" fmla="*/ 1357979 h 2000250"/>
                <a:gd name="connsiteX196" fmla="*/ 310420 w 1981200"/>
                <a:gd name="connsiteY196" fmla="*/ 1361789 h 2000250"/>
                <a:gd name="connsiteX197" fmla="*/ 295561 w 1981200"/>
                <a:gd name="connsiteY197" fmla="*/ 1360360 h 2000250"/>
                <a:gd name="connsiteX198" fmla="*/ 292703 w 1981200"/>
                <a:gd name="connsiteY198" fmla="*/ 1355598 h 2000250"/>
                <a:gd name="connsiteX199" fmla="*/ 290322 w 1981200"/>
                <a:gd name="connsiteY199" fmla="*/ 1361313 h 2000250"/>
                <a:gd name="connsiteX200" fmla="*/ 287464 w 1981200"/>
                <a:gd name="connsiteY200" fmla="*/ 1346454 h 2000250"/>
                <a:gd name="connsiteX201" fmla="*/ 279845 w 1981200"/>
                <a:gd name="connsiteY201" fmla="*/ 1343215 h 2000250"/>
                <a:gd name="connsiteX202" fmla="*/ 275844 w 1981200"/>
                <a:gd name="connsiteY202" fmla="*/ 1336262 h 2000250"/>
                <a:gd name="connsiteX203" fmla="*/ 271558 w 1981200"/>
                <a:gd name="connsiteY203" fmla="*/ 1335976 h 2000250"/>
                <a:gd name="connsiteX204" fmla="*/ 258128 w 1981200"/>
                <a:gd name="connsiteY204" fmla="*/ 1313307 h 2000250"/>
                <a:gd name="connsiteX205" fmla="*/ 244221 w 1981200"/>
                <a:gd name="connsiteY205" fmla="*/ 1305115 h 2000250"/>
                <a:gd name="connsiteX206" fmla="*/ 249745 w 1981200"/>
                <a:gd name="connsiteY206" fmla="*/ 1298353 h 2000250"/>
                <a:gd name="connsiteX207" fmla="*/ 248221 w 1981200"/>
                <a:gd name="connsiteY207" fmla="*/ 1296162 h 2000250"/>
                <a:gd name="connsiteX208" fmla="*/ 250126 w 1981200"/>
                <a:gd name="connsiteY208" fmla="*/ 1293400 h 2000250"/>
                <a:gd name="connsiteX209" fmla="*/ 254603 w 1981200"/>
                <a:gd name="connsiteY209" fmla="*/ 1291399 h 2000250"/>
                <a:gd name="connsiteX210" fmla="*/ 259937 w 1981200"/>
                <a:gd name="connsiteY210" fmla="*/ 1293971 h 2000250"/>
                <a:gd name="connsiteX211" fmla="*/ 262128 w 1981200"/>
                <a:gd name="connsiteY211" fmla="*/ 1288161 h 2000250"/>
                <a:gd name="connsiteX212" fmla="*/ 259366 w 1981200"/>
                <a:gd name="connsiteY212" fmla="*/ 1281303 h 2000250"/>
                <a:gd name="connsiteX213" fmla="*/ 243364 w 1981200"/>
                <a:gd name="connsiteY213" fmla="*/ 1267015 h 2000250"/>
                <a:gd name="connsiteX214" fmla="*/ 206311 w 1981200"/>
                <a:gd name="connsiteY214" fmla="*/ 1272254 h 2000250"/>
                <a:gd name="connsiteX215" fmla="*/ 185356 w 1981200"/>
                <a:gd name="connsiteY215" fmla="*/ 1296067 h 2000250"/>
                <a:gd name="connsiteX216" fmla="*/ 186214 w 1981200"/>
                <a:gd name="connsiteY216" fmla="*/ 1313593 h 2000250"/>
                <a:gd name="connsiteX217" fmla="*/ 182499 w 1981200"/>
                <a:gd name="connsiteY217" fmla="*/ 1322641 h 2000250"/>
                <a:gd name="connsiteX218" fmla="*/ 170402 w 1981200"/>
                <a:gd name="connsiteY218" fmla="*/ 1316450 h 2000250"/>
                <a:gd name="connsiteX219" fmla="*/ 171355 w 1981200"/>
                <a:gd name="connsiteY219" fmla="*/ 1339120 h 2000250"/>
                <a:gd name="connsiteX220" fmla="*/ 159353 w 1981200"/>
                <a:gd name="connsiteY220" fmla="*/ 1348930 h 2000250"/>
                <a:gd name="connsiteX221" fmla="*/ 157639 w 1981200"/>
                <a:gd name="connsiteY221" fmla="*/ 1352550 h 2000250"/>
                <a:gd name="connsiteX222" fmla="*/ 159829 w 1981200"/>
                <a:gd name="connsiteY222" fmla="*/ 1354360 h 2000250"/>
                <a:gd name="connsiteX223" fmla="*/ 145542 w 1981200"/>
                <a:gd name="connsiteY223" fmla="*/ 1361218 h 2000250"/>
                <a:gd name="connsiteX224" fmla="*/ 140208 w 1981200"/>
                <a:gd name="connsiteY224" fmla="*/ 1367218 h 2000250"/>
                <a:gd name="connsiteX225" fmla="*/ 122968 w 1981200"/>
                <a:gd name="connsiteY225" fmla="*/ 1371505 h 2000250"/>
                <a:gd name="connsiteX226" fmla="*/ 114681 w 1981200"/>
                <a:gd name="connsiteY226" fmla="*/ 1381506 h 2000250"/>
                <a:gd name="connsiteX227" fmla="*/ 113347 w 1981200"/>
                <a:gd name="connsiteY227" fmla="*/ 1392650 h 2000250"/>
                <a:gd name="connsiteX228" fmla="*/ 110109 w 1981200"/>
                <a:gd name="connsiteY228" fmla="*/ 1389126 h 2000250"/>
                <a:gd name="connsiteX229" fmla="*/ 104965 w 1981200"/>
                <a:gd name="connsiteY229" fmla="*/ 1396270 h 2000250"/>
                <a:gd name="connsiteX230" fmla="*/ 107632 w 1981200"/>
                <a:gd name="connsiteY230" fmla="*/ 1407414 h 2000250"/>
                <a:gd name="connsiteX231" fmla="*/ 100870 w 1981200"/>
                <a:gd name="connsiteY231" fmla="*/ 1419987 h 2000250"/>
                <a:gd name="connsiteX232" fmla="*/ 116491 w 1981200"/>
                <a:gd name="connsiteY232" fmla="*/ 1426559 h 2000250"/>
                <a:gd name="connsiteX233" fmla="*/ 116681 w 1981200"/>
                <a:gd name="connsiteY233" fmla="*/ 1429893 h 2000250"/>
                <a:gd name="connsiteX234" fmla="*/ 110395 w 1981200"/>
                <a:gd name="connsiteY234" fmla="*/ 1425512 h 2000250"/>
                <a:gd name="connsiteX235" fmla="*/ 109442 w 1981200"/>
                <a:gd name="connsiteY235" fmla="*/ 1427226 h 2000250"/>
                <a:gd name="connsiteX236" fmla="*/ 115062 w 1981200"/>
                <a:gd name="connsiteY236" fmla="*/ 1432751 h 2000250"/>
                <a:gd name="connsiteX237" fmla="*/ 95917 w 1981200"/>
                <a:gd name="connsiteY237" fmla="*/ 1424940 h 2000250"/>
                <a:gd name="connsiteX238" fmla="*/ 73533 w 1981200"/>
                <a:gd name="connsiteY238" fmla="*/ 1445990 h 2000250"/>
                <a:gd name="connsiteX239" fmla="*/ 55816 w 1981200"/>
                <a:gd name="connsiteY239" fmla="*/ 1467517 h 2000250"/>
                <a:gd name="connsiteX240" fmla="*/ 37624 w 1981200"/>
                <a:gd name="connsiteY240" fmla="*/ 1476946 h 2000250"/>
                <a:gd name="connsiteX241" fmla="*/ 26765 w 1981200"/>
                <a:gd name="connsiteY241" fmla="*/ 1479327 h 2000250"/>
                <a:gd name="connsiteX242" fmla="*/ 30289 w 1981200"/>
                <a:gd name="connsiteY242" fmla="*/ 1463230 h 2000250"/>
                <a:gd name="connsiteX243" fmla="*/ 29146 w 1981200"/>
                <a:gd name="connsiteY243" fmla="*/ 1450752 h 2000250"/>
                <a:gd name="connsiteX244" fmla="*/ 19812 w 1981200"/>
                <a:gd name="connsiteY244" fmla="*/ 1447324 h 2000250"/>
                <a:gd name="connsiteX245" fmla="*/ 20193 w 1981200"/>
                <a:gd name="connsiteY245" fmla="*/ 1428940 h 2000250"/>
                <a:gd name="connsiteX246" fmla="*/ 17907 w 1981200"/>
                <a:gd name="connsiteY246" fmla="*/ 1425797 h 2000250"/>
                <a:gd name="connsiteX247" fmla="*/ 21717 w 1981200"/>
                <a:gd name="connsiteY247" fmla="*/ 1409510 h 2000250"/>
                <a:gd name="connsiteX248" fmla="*/ 34671 w 1981200"/>
                <a:gd name="connsiteY248" fmla="*/ 1398365 h 2000250"/>
                <a:gd name="connsiteX249" fmla="*/ 43624 w 1981200"/>
                <a:gd name="connsiteY249" fmla="*/ 1380363 h 2000250"/>
                <a:gd name="connsiteX250" fmla="*/ 44577 w 1981200"/>
                <a:gd name="connsiteY250" fmla="*/ 1372648 h 2000250"/>
                <a:gd name="connsiteX251" fmla="*/ 41338 w 1981200"/>
                <a:gd name="connsiteY251" fmla="*/ 1367599 h 2000250"/>
                <a:gd name="connsiteX252" fmla="*/ 41529 w 1981200"/>
                <a:gd name="connsiteY252" fmla="*/ 1358837 h 2000250"/>
                <a:gd name="connsiteX253" fmla="*/ 44958 w 1981200"/>
                <a:gd name="connsiteY253" fmla="*/ 1346645 h 2000250"/>
                <a:gd name="connsiteX254" fmla="*/ 67342 w 1981200"/>
                <a:gd name="connsiteY254" fmla="*/ 1313402 h 2000250"/>
                <a:gd name="connsiteX255" fmla="*/ 80962 w 1981200"/>
                <a:gd name="connsiteY255" fmla="*/ 1304354 h 2000250"/>
                <a:gd name="connsiteX256" fmla="*/ 70866 w 1981200"/>
                <a:gd name="connsiteY256" fmla="*/ 1290542 h 2000250"/>
                <a:gd name="connsiteX257" fmla="*/ 58960 w 1981200"/>
                <a:gd name="connsiteY257" fmla="*/ 1288542 h 2000250"/>
                <a:gd name="connsiteX258" fmla="*/ 54388 w 1981200"/>
                <a:gd name="connsiteY258" fmla="*/ 1284446 h 2000250"/>
                <a:gd name="connsiteX259" fmla="*/ 49054 w 1981200"/>
                <a:gd name="connsiteY259" fmla="*/ 1265587 h 2000250"/>
                <a:gd name="connsiteX260" fmla="*/ 37243 w 1981200"/>
                <a:gd name="connsiteY260" fmla="*/ 1240441 h 2000250"/>
                <a:gd name="connsiteX261" fmla="*/ 33718 w 1981200"/>
                <a:gd name="connsiteY261" fmla="*/ 1224058 h 2000250"/>
                <a:gd name="connsiteX262" fmla="*/ 36195 w 1981200"/>
                <a:gd name="connsiteY262" fmla="*/ 1214628 h 2000250"/>
                <a:gd name="connsiteX263" fmla="*/ 35052 w 1981200"/>
                <a:gd name="connsiteY263" fmla="*/ 1202341 h 2000250"/>
                <a:gd name="connsiteX264" fmla="*/ 39433 w 1981200"/>
                <a:gd name="connsiteY264" fmla="*/ 1191006 h 2000250"/>
                <a:gd name="connsiteX265" fmla="*/ 46101 w 1981200"/>
                <a:gd name="connsiteY265" fmla="*/ 1183957 h 2000250"/>
                <a:gd name="connsiteX266" fmla="*/ 38957 w 1981200"/>
                <a:gd name="connsiteY266" fmla="*/ 1141381 h 2000250"/>
                <a:gd name="connsiteX267" fmla="*/ 42958 w 1981200"/>
                <a:gd name="connsiteY267" fmla="*/ 1135666 h 2000250"/>
                <a:gd name="connsiteX268" fmla="*/ 43243 w 1981200"/>
                <a:gd name="connsiteY268" fmla="*/ 1123950 h 2000250"/>
                <a:gd name="connsiteX269" fmla="*/ 34957 w 1981200"/>
                <a:gd name="connsiteY269" fmla="*/ 1109948 h 2000250"/>
                <a:gd name="connsiteX270" fmla="*/ 26765 w 1981200"/>
                <a:gd name="connsiteY270" fmla="*/ 1106710 h 2000250"/>
                <a:gd name="connsiteX271" fmla="*/ 19050 w 1981200"/>
                <a:gd name="connsiteY271" fmla="*/ 1097947 h 2000250"/>
                <a:gd name="connsiteX272" fmla="*/ 9620 w 1981200"/>
                <a:gd name="connsiteY272" fmla="*/ 1070705 h 2000250"/>
                <a:gd name="connsiteX273" fmla="*/ 9525 w 1981200"/>
                <a:gd name="connsiteY273" fmla="*/ 1062895 h 2000250"/>
                <a:gd name="connsiteX274" fmla="*/ 12192 w 1981200"/>
                <a:gd name="connsiteY274" fmla="*/ 1055275 h 2000250"/>
                <a:gd name="connsiteX275" fmla="*/ 13906 w 1981200"/>
                <a:gd name="connsiteY275" fmla="*/ 1055751 h 2000250"/>
                <a:gd name="connsiteX276" fmla="*/ 20764 w 1981200"/>
                <a:gd name="connsiteY276" fmla="*/ 1045369 h 2000250"/>
                <a:gd name="connsiteX277" fmla="*/ 29527 w 1981200"/>
                <a:gd name="connsiteY277" fmla="*/ 1042606 h 2000250"/>
                <a:gd name="connsiteX278" fmla="*/ 38481 w 1981200"/>
                <a:gd name="connsiteY278" fmla="*/ 1032796 h 2000250"/>
                <a:gd name="connsiteX279" fmla="*/ 31909 w 1981200"/>
                <a:gd name="connsiteY279" fmla="*/ 1024890 h 2000250"/>
                <a:gd name="connsiteX280" fmla="*/ 45053 w 1981200"/>
                <a:gd name="connsiteY280" fmla="*/ 1014031 h 2000250"/>
                <a:gd name="connsiteX281" fmla="*/ 58864 w 1981200"/>
                <a:gd name="connsiteY281" fmla="*/ 1013079 h 2000250"/>
                <a:gd name="connsiteX282" fmla="*/ 67437 w 1981200"/>
                <a:gd name="connsiteY282" fmla="*/ 1001173 h 2000250"/>
                <a:gd name="connsiteX283" fmla="*/ 90964 w 1981200"/>
                <a:gd name="connsiteY283" fmla="*/ 1007364 h 2000250"/>
                <a:gd name="connsiteX284" fmla="*/ 92964 w 1981200"/>
                <a:gd name="connsiteY284" fmla="*/ 1021556 h 2000250"/>
                <a:gd name="connsiteX285" fmla="*/ 107442 w 1981200"/>
                <a:gd name="connsiteY285" fmla="*/ 1030891 h 2000250"/>
                <a:gd name="connsiteX286" fmla="*/ 114109 w 1981200"/>
                <a:gd name="connsiteY286" fmla="*/ 1033081 h 2000250"/>
                <a:gd name="connsiteX287" fmla="*/ 116776 w 1981200"/>
                <a:gd name="connsiteY287" fmla="*/ 1027557 h 2000250"/>
                <a:gd name="connsiteX288" fmla="*/ 131254 w 1981200"/>
                <a:gd name="connsiteY288" fmla="*/ 1029271 h 2000250"/>
                <a:gd name="connsiteX289" fmla="*/ 132302 w 1981200"/>
                <a:gd name="connsiteY289" fmla="*/ 981170 h 2000250"/>
                <a:gd name="connsiteX290" fmla="*/ 135064 w 1981200"/>
                <a:gd name="connsiteY290" fmla="*/ 969454 h 2000250"/>
                <a:gd name="connsiteX291" fmla="*/ 122872 w 1981200"/>
                <a:gd name="connsiteY291" fmla="*/ 965740 h 2000250"/>
                <a:gd name="connsiteX292" fmla="*/ 125063 w 1981200"/>
                <a:gd name="connsiteY292" fmla="*/ 960691 h 2000250"/>
                <a:gd name="connsiteX293" fmla="*/ 117824 w 1981200"/>
                <a:gd name="connsiteY293" fmla="*/ 949738 h 2000250"/>
                <a:gd name="connsiteX294" fmla="*/ 104584 w 1981200"/>
                <a:gd name="connsiteY294" fmla="*/ 912685 h 2000250"/>
                <a:gd name="connsiteX295" fmla="*/ 97345 w 1981200"/>
                <a:gd name="connsiteY295" fmla="*/ 872490 h 2000250"/>
                <a:gd name="connsiteX296" fmla="*/ 89916 w 1981200"/>
                <a:gd name="connsiteY296" fmla="*/ 868299 h 2000250"/>
                <a:gd name="connsiteX297" fmla="*/ 90868 w 1981200"/>
                <a:gd name="connsiteY297" fmla="*/ 863537 h 2000250"/>
                <a:gd name="connsiteX298" fmla="*/ 87535 w 1981200"/>
                <a:gd name="connsiteY298" fmla="*/ 856107 h 2000250"/>
                <a:gd name="connsiteX299" fmla="*/ 90964 w 1981200"/>
                <a:gd name="connsiteY299" fmla="*/ 852202 h 2000250"/>
                <a:gd name="connsiteX300" fmla="*/ 77152 w 1981200"/>
                <a:gd name="connsiteY300" fmla="*/ 838962 h 2000250"/>
                <a:gd name="connsiteX301" fmla="*/ 72676 w 1981200"/>
                <a:gd name="connsiteY301" fmla="*/ 842296 h 2000250"/>
                <a:gd name="connsiteX302" fmla="*/ 76962 w 1981200"/>
                <a:gd name="connsiteY302" fmla="*/ 838771 h 2000250"/>
                <a:gd name="connsiteX303" fmla="*/ 72866 w 1981200"/>
                <a:gd name="connsiteY303" fmla="*/ 833533 h 2000250"/>
                <a:gd name="connsiteX304" fmla="*/ 72104 w 1981200"/>
                <a:gd name="connsiteY304" fmla="*/ 826103 h 2000250"/>
                <a:gd name="connsiteX305" fmla="*/ 68961 w 1981200"/>
                <a:gd name="connsiteY305" fmla="*/ 827627 h 2000250"/>
                <a:gd name="connsiteX306" fmla="*/ 68389 w 1981200"/>
                <a:gd name="connsiteY306" fmla="*/ 822388 h 2000250"/>
                <a:gd name="connsiteX307" fmla="*/ 60674 w 1981200"/>
                <a:gd name="connsiteY307" fmla="*/ 824674 h 2000250"/>
                <a:gd name="connsiteX308" fmla="*/ 60484 w 1981200"/>
                <a:gd name="connsiteY308" fmla="*/ 824293 h 2000250"/>
                <a:gd name="connsiteX309" fmla="*/ 62389 w 1981200"/>
                <a:gd name="connsiteY309" fmla="*/ 823817 h 2000250"/>
                <a:gd name="connsiteX310" fmla="*/ 55054 w 1981200"/>
                <a:gd name="connsiteY310" fmla="*/ 815816 h 2000250"/>
                <a:gd name="connsiteX311" fmla="*/ 59341 w 1981200"/>
                <a:gd name="connsiteY311" fmla="*/ 807053 h 2000250"/>
                <a:gd name="connsiteX312" fmla="*/ 70485 w 1981200"/>
                <a:gd name="connsiteY312" fmla="*/ 817054 h 2000250"/>
                <a:gd name="connsiteX313" fmla="*/ 89440 w 1981200"/>
                <a:gd name="connsiteY313" fmla="*/ 810482 h 2000250"/>
                <a:gd name="connsiteX314" fmla="*/ 91059 w 1981200"/>
                <a:gd name="connsiteY314" fmla="*/ 813054 h 2000250"/>
                <a:gd name="connsiteX315" fmla="*/ 100870 w 1981200"/>
                <a:gd name="connsiteY315" fmla="*/ 806482 h 2000250"/>
                <a:gd name="connsiteX316" fmla="*/ 105442 w 1981200"/>
                <a:gd name="connsiteY316" fmla="*/ 820198 h 2000250"/>
                <a:gd name="connsiteX317" fmla="*/ 120777 w 1981200"/>
                <a:gd name="connsiteY317" fmla="*/ 817816 h 2000250"/>
                <a:gd name="connsiteX318" fmla="*/ 121634 w 1981200"/>
                <a:gd name="connsiteY318" fmla="*/ 821341 h 2000250"/>
                <a:gd name="connsiteX319" fmla="*/ 127349 w 1981200"/>
                <a:gd name="connsiteY319" fmla="*/ 820674 h 2000250"/>
                <a:gd name="connsiteX320" fmla="*/ 143542 w 1981200"/>
                <a:gd name="connsiteY320" fmla="*/ 828961 h 2000250"/>
                <a:gd name="connsiteX321" fmla="*/ 134683 w 1981200"/>
                <a:gd name="connsiteY321" fmla="*/ 832580 h 2000250"/>
                <a:gd name="connsiteX322" fmla="*/ 129540 w 1981200"/>
                <a:gd name="connsiteY322" fmla="*/ 830008 h 2000250"/>
                <a:gd name="connsiteX323" fmla="*/ 117253 w 1981200"/>
                <a:gd name="connsiteY323" fmla="*/ 833056 h 2000250"/>
                <a:gd name="connsiteX324" fmla="*/ 117443 w 1981200"/>
                <a:gd name="connsiteY324" fmla="*/ 837724 h 2000250"/>
                <a:gd name="connsiteX325" fmla="*/ 111633 w 1981200"/>
                <a:gd name="connsiteY325" fmla="*/ 838390 h 2000250"/>
                <a:gd name="connsiteX326" fmla="*/ 111728 w 1981200"/>
                <a:gd name="connsiteY326" fmla="*/ 841343 h 2000250"/>
                <a:gd name="connsiteX327" fmla="*/ 107537 w 1981200"/>
                <a:gd name="connsiteY327" fmla="*/ 841343 h 2000250"/>
                <a:gd name="connsiteX328" fmla="*/ 106299 w 1981200"/>
                <a:gd name="connsiteY328" fmla="*/ 843534 h 2000250"/>
                <a:gd name="connsiteX329" fmla="*/ 98774 w 1981200"/>
                <a:gd name="connsiteY329" fmla="*/ 865632 h 2000250"/>
                <a:gd name="connsiteX330" fmla="*/ 101346 w 1981200"/>
                <a:gd name="connsiteY330" fmla="*/ 867251 h 2000250"/>
                <a:gd name="connsiteX331" fmla="*/ 100012 w 1981200"/>
                <a:gd name="connsiteY331" fmla="*/ 871918 h 2000250"/>
                <a:gd name="connsiteX332" fmla="*/ 106870 w 1981200"/>
                <a:gd name="connsiteY332" fmla="*/ 904875 h 2000250"/>
                <a:gd name="connsiteX333" fmla="*/ 111347 w 1981200"/>
                <a:gd name="connsiteY333" fmla="*/ 892016 h 2000250"/>
                <a:gd name="connsiteX334" fmla="*/ 120682 w 1981200"/>
                <a:gd name="connsiteY334" fmla="*/ 892016 h 2000250"/>
                <a:gd name="connsiteX335" fmla="*/ 129064 w 1981200"/>
                <a:gd name="connsiteY335" fmla="*/ 896493 h 2000250"/>
                <a:gd name="connsiteX336" fmla="*/ 140875 w 1981200"/>
                <a:gd name="connsiteY336" fmla="*/ 894493 h 2000250"/>
                <a:gd name="connsiteX337" fmla="*/ 139827 w 1981200"/>
                <a:gd name="connsiteY337" fmla="*/ 899160 h 2000250"/>
                <a:gd name="connsiteX338" fmla="*/ 146018 w 1981200"/>
                <a:gd name="connsiteY338" fmla="*/ 903256 h 2000250"/>
                <a:gd name="connsiteX339" fmla="*/ 152209 w 1981200"/>
                <a:gd name="connsiteY339" fmla="*/ 893540 h 2000250"/>
                <a:gd name="connsiteX340" fmla="*/ 154972 w 1981200"/>
                <a:gd name="connsiteY340" fmla="*/ 894397 h 2000250"/>
                <a:gd name="connsiteX341" fmla="*/ 158877 w 1981200"/>
                <a:gd name="connsiteY341" fmla="*/ 889921 h 2000250"/>
                <a:gd name="connsiteX342" fmla="*/ 166592 w 1981200"/>
                <a:gd name="connsiteY342" fmla="*/ 895540 h 2000250"/>
                <a:gd name="connsiteX343" fmla="*/ 173831 w 1981200"/>
                <a:gd name="connsiteY343" fmla="*/ 884777 h 2000250"/>
                <a:gd name="connsiteX344" fmla="*/ 173831 w 1981200"/>
                <a:gd name="connsiteY344" fmla="*/ 878491 h 2000250"/>
                <a:gd name="connsiteX345" fmla="*/ 182118 w 1981200"/>
                <a:gd name="connsiteY345" fmla="*/ 882682 h 2000250"/>
                <a:gd name="connsiteX346" fmla="*/ 176593 w 1981200"/>
                <a:gd name="connsiteY346" fmla="*/ 892778 h 2000250"/>
                <a:gd name="connsiteX347" fmla="*/ 170402 w 1981200"/>
                <a:gd name="connsiteY347" fmla="*/ 894302 h 2000250"/>
                <a:gd name="connsiteX348" fmla="*/ 171640 w 1981200"/>
                <a:gd name="connsiteY348" fmla="*/ 906018 h 2000250"/>
                <a:gd name="connsiteX349" fmla="*/ 187738 w 1981200"/>
                <a:gd name="connsiteY349" fmla="*/ 893921 h 2000250"/>
                <a:gd name="connsiteX350" fmla="*/ 187357 w 1981200"/>
                <a:gd name="connsiteY350" fmla="*/ 883539 h 2000250"/>
                <a:gd name="connsiteX351" fmla="*/ 183451 w 1981200"/>
                <a:gd name="connsiteY351" fmla="*/ 877443 h 2000250"/>
                <a:gd name="connsiteX352" fmla="*/ 188881 w 1981200"/>
                <a:gd name="connsiteY352" fmla="*/ 864203 h 2000250"/>
                <a:gd name="connsiteX353" fmla="*/ 200025 w 1981200"/>
                <a:gd name="connsiteY353" fmla="*/ 860298 h 2000250"/>
                <a:gd name="connsiteX354" fmla="*/ 204216 w 1981200"/>
                <a:gd name="connsiteY354" fmla="*/ 863917 h 2000250"/>
                <a:gd name="connsiteX355" fmla="*/ 213741 w 1981200"/>
                <a:gd name="connsiteY355" fmla="*/ 859250 h 2000250"/>
                <a:gd name="connsiteX356" fmla="*/ 215646 w 1981200"/>
                <a:gd name="connsiteY356" fmla="*/ 867251 h 2000250"/>
                <a:gd name="connsiteX357" fmla="*/ 220123 w 1981200"/>
                <a:gd name="connsiteY357" fmla="*/ 872966 h 2000250"/>
                <a:gd name="connsiteX358" fmla="*/ 227838 w 1981200"/>
                <a:gd name="connsiteY358" fmla="*/ 859726 h 2000250"/>
                <a:gd name="connsiteX359" fmla="*/ 224695 w 1981200"/>
                <a:gd name="connsiteY359" fmla="*/ 872014 h 2000250"/>
                <a:gd name="connsiteX360" fmla="*/ 235363 w 1981200"/>
                <a:gd name="connsiteY360" fmla="*/ 875252 h 2000250"/>
                <a:gd name="connsiteX361" fmla="*/ 240220 w 1981200"/>
                <a:gd name="connsiteY361" fmla="*/ 893445 h 2000250"/>
                <a:gd name="connsiteX362" fmla="*/ 241840 w 1981200"/>
                <a:gd name="connsiteY362" fmla="*/ 894779 h 2000250"/>
                <a:gd name="connsiteX363" fmla="*/ 246221 w 1981200"/>
                <a:gd name="connsiteY363" fmla="*/ 891254 h 2000250"/>
                <a:gd name="connsiteX364" fmla="*/ 251746 w 1981200"/>
                <a:gd name="connsiteY364" fmla="*/ 899636 h 2000250"/>
                <a:gd name="connsiteX365" fmla="*/ 248126 w 1981200"/>
                <a:gd name="connsiteY365" fmla="*/ 914781 h 2000250"/>
                <a:gd name="connsiteX366" fmla="*/ 250888 w 1981200"/>
                <a:gd name="connsiteY366" fmla="*/ 913257 h 2000250"/>
                <a:gd name="connsiteX367" fmla="*/ 253936 w 1981200"/>
                <a:gd name="connsiteY367" fmla="*/ 919258 h 2000250"/>
                <a:gd name="connsiteX368" fmla="*/ 254794 w 1981200"/>
                <a:gd name="connsiteY368" fmla="*/ 911257 h 2000250"/>
                <a:gd name="connsiteX369" fmla="*/ 256508 w 1981200"/>
                <a:gd name="connsiteY369" fmla="*/ 914305 h 2000250"/>
                <a:gd name="connsiteX370" fmla="*/ 268510 w 1981200"/>
                <a:gd name="connsiteY370" fmla="*/ 919829 h 2000250"/>
                <a:gd name="connsiteX371" fmla="*/ 271081 w 1981200"/>
                <a:gd name="connsiteY371" fmla="*/ 896874 h 2000250"/>
                <a:gd name="connsiteX372" fmla="*/ 261556 w 1981200"/>
                <a:gd name="connsiteY372" fmla="*/ 894207 h 2000250"/>
                <a:gd name="connsiteX373" fmla="*/ 264604 w 1981200"/>
                <a:gd name="connsiteY373" fmla="*/ 879634 h 2000250"/>
                <a:gd name="connsiteX374" fmla="*/ 281083 w 1981200"/>
                <a:gd name="connsiteY374" fmla="*/ 860679 h 2000250"/>
                <a:gd name="connsiteX375" fmla="*/ 296037 w 1981200"/>
                <a:gd name="connsiteY375" fmla="*/ 852297 h 2000250"/>
                <a:gd name="connsiteX376" fmla="*/ 296989 w 1981200"/>
                <a:gd name="connsiteY376" fmla="*/ 838295 h 2000250"/>
                <a:gd name="connsiteX377" fmla="*/ 315182 w 1981200"/>
                <a:gd name="connsiteY377" fmla="*/ 829628 h 2000250"/>
                <a:gd name="connsiteX378" fmla="*/ 338328 w 1981200"/>
                <a:gd name="connsiteY378" fmla="*/ 814102 h 2000250"/>
                <a:gd name="connsiteX379" fmla="*/ 349949 w 1981200"/>
                <a:gd name="connsiteY379" fmla="*/ 811816 h 2000250"/>
                <a:gd name="connsiteX380" fmla="*/ 354235 w 1981200"/>
                <a:gd name="connsiteY380" fmla="*/ 802767 h 2000250"/>
                <a:gd name="connsiteX381" fmla="*/ 361950 w 1981200"/>
                <a:gd name="connsiteY381" fmla="*/ 817816 h 2000250"/>
                <a:gd name="connsiteX382" fmla="*/ 369760 w 1981200"/>
                <a:gd name="connsiteY382" fmla="*/ 818102 h 2000250"/>
                <a:gd name="connsiteX383" fmla="*/ 371380 w 1981200"/>
                <a:gd name="connsiteY383" fmla="*/ 813340 h 2000250"/>
                <a:gd name="connsiteX384" fmla="*/ 362522 w 1981200"/>
                <a:gd name="connsiteY384" fmla="*/ 809720 h 2000250"/>
                <a:gd name="connsiteX385" fmla="*/ 363379 w 1981200"/>
                <a:gd name="connsiteY385" fmla="*/ 806387 h 2000250"/>
                <a:gd name="connsiteX386" fmla="*/ 367665 w 1981200"/>
                <a:gd name="connsiteY386" fmla="*/ 808101 h 2000250"/>
                <a:gd name="connsiteX387" fmla="*/ 364045 w 1981200"/>
                <a:gd name="connsiteY387" fmla="*/ 808863 h 2000250"/>
                <a:gd name="connsiteX388" fmla="*/ 370808 w 1981200"/>
                <a:gd name="connsiteY388" fmla="*/ 811816 h 2000250"/>
                <a:gd name="connsiteX389" fmla="*/ 376237 w 1981200"/>
                <a:gd name="connsiteY389" fmla="*/ 800290 h 2000250"/>
                <a:gd name="connsiteX390" fmla="*/ 381953 w 1981200"/>
                <a:gd name="connsiteY390" fmla="*/ 801433 h 2000250"/>
                <a:gd name="connsiteX391" fmla="*/ 382619 w 1981200"/>
                <a:gd name="connsiteY391" fmla="*/ 797719 h 2000250"/>
                <a:gd name="connsiteX392" fmla="*/ 385477 w 1981200"/>
                <a:gd name="connsiteY392" fmla="*/ 798385 h 2000250"/>
                <a:gd name="connsiteX393" fmla="*/ 387191 w 1981200"/>
                <a:gd name="connsiteY393" fmla="*/ 796004 h 2000250"/>
                <a:gd name="connsiteX394" fmla="*/ 389763 w 1981200"/>
                <a:gd name="connsiteY394" fmla="*/ 797814 h 2000250"/>
                <a:gd name="connsiteX395" fmla="*/ 385762 w 1981200"/>
                <a:gd name="connsiteY395" fmla="*/ 803338 h 2000250"/>
                <a:gd name="connsiteX396" fmla="*/ 388239 w 1981200"/>
                <a:gd name="connsiteY396" fmla="*/ 804386 h 2000250"/>
                <a:gd name="connsiteX397" fmla="*/ 389287 w 1981200"/>
                <a:gd name="connsiteY397" fmla="*/ 810006 h 2000250"/>
                <a:gd name="connsiteX398" fmla="*/ 396240 w 1981200"/>
                <a:gd name="connsiteY398" fmla="*/ 800481 h 2000250"/>
                <a:gd name="connsiteX399" fmla="*/ 397288 w 1981200"/>
                <a:gd name="connsiteY399" fmla="*/ 788860 h 2000250"/>
                <a:gd name="connsiteX400" fmla="*/ 410623 w 1981200"/>
                <a:gd name="connsiteY400" fmla="*/ 771620 h 2000250"/>
                <a:gd name="connsiteX401" fmla="*/ 422053 w 1981200"/>
                <a:gd name="connsiteY401" fmla="*/ 736949 h 2000250"/>
                <a:gd name="connsiteX402" fmla="*/ 434340 w 1981200"/>
                <a:gd name="connsiteY402" fmla="*/ 727329 h 2000250"/>
                <a:gd name="connsiteX403" fmla="*/ 426244 w 1981200"/>
                <a:gd name="connsiteY403" fmla="*/ 722852 h 2000250"/>
                <a:gd name="connsiteX404" fmla="*/ 420624 w 1981200"/>
                <a:gd name="connsiteY404" fmla="*/ 711041 h 2000250"/>
                <a:gd name="connsiteX405" fmla="*/ 409384 w 1981200"/>
                <a:gd name="connsiteY405" fmla="*/ 704564 h 2000250"/>
                <a:gd name="connsiteX406" fmla="*/ 411004 w 1981200"/>
                <a:gd name="connsiteY406" fmla="*/ 699992 h 2000250"/>
                <a:gd name="connsiteX407" fmla="*/ 419195 w 1981200"/>
                <a:gd name="connsiteY407" fmla="*/ 705326 h 2000250"/>
                <a:gd name="connsiteX408" fmla="*/ 436435 w 1981200"/>
                <a:gd name="connsiteY408" fmla="*/ 695706 h 2000250"/>
                <a:gd name="connsiteX409" fmla="*/ 429673 w 1981200"/>
                <a:gd name="connsiteY409" fmla="*/ 687324 h 2000250"/>
                <a:gd name="connsiteX410" fmla="*/ 417766 w 1981200"/>
                <a:gd name="connsiteY410" fmla="*/ 685038 h 2000250"/>
                <a:gd name="connsiteX411" fmla="*/ 416814 w 1981200"/>
                <a:gd name="connsiteY411" fmla="*/ 689134 h 2000250"/>
                <a:gd name="connsiteX412" fmla="*/ 408337 w 1981200"/>
                <a:gd name="connsiteY412" fmla="*/ 687991 h 2000250"/>
                <a:gd name="connsiteX413" fmla="*/ 407479 w 1981200"/>
                <a:gd name="connsiteY413" fmla="*/ 685229 h 2000250"/>
                <a:gd name="connsiteX414" fmla="*/ 408718 w 1981200"/>
                <a:gd name="connsiteY414" fmla="*/ 677989 h 2000250"/>
                <a:gd name="connsiteX415" fmla="*/ 414528 w 1981200"/>
                <a:gd name="connsiteY415" fmla="*/ 670655 h 2000250"/>
                <a:gd name="connsiteX416" fmla="*/ 415195 w 1981200"/>
                <a:gd name="connsiteY416" fmla="*/ 660845 h 2000250"/>
                <a:gd name="connsiteX417" fmla="*/ 403098 w 1981200"/>
                <a:gd name="connsiteY417" fmla="*/ 658558 h 2000250"/>
                <a:gd name="connsiteX418" fmla="*/ 408908 w 1981200"/>
                <a:gd name="connsiteY418" fmla="*/ 638365 h 2000250"/>
                <a:gd name="connsiteX419" fmla="*/ 400907 w 1981200"/>
                <a:gd name="connsiteY419" fmla="*/ 637889 h 2000250"/>
                <a:gd name="connsiteX420" fmla="*/ 401669 w 1981200"/>
                <a:gd name="connsiteY420" fmla="*/ 634651 h 2000250"/>
                <a:gd name="connsiteX421" fmla="*/ 398335 w 1981200"/>
                <a:gd name="connsiteY421" fmla="*/ 634651 h 2000250"/>
                <a:gd name="connsiteX422" fmla="*/ 397859 w 1981200"/>
                <a:gd name="connsiteY422" fmla="*/ 630269 h 2000250"/>
                <a:gd name="connsiteX423" fmla="*/ 407003 w 1981200"/>
                <a:gd name="connsiteY423" fmla="*/ 630460 h 2000250"/>
                <a:gd name="connsiteX424" fmla="*/ 406432 w 1981200"/>
                <a:gd name="connsiteY424" fmla="*/ 626554 h 2000250"/>
                <a:gd name="connsiteX425" fmla="*/ 413195 w 1981200"/>
                <a:gd name="connsiteY425" fmla="*/ 623221 h 2000250"/>
                <a:gd name="connsiteX426" fmla="*/ 407194 w 1981200"/>
                <a:gd name="connsiteY426" fmla="*/ 598360 h 2000250"/>
                <a:gd name="connsiteX427" fmla="*/ 437483 w 1981200"/>
                <a:gd name="connsiteY427" fmla="*/ 589026 h 2000250"/>
                <a:gd name="connsiteX428" fmla="*/ 442531 w 1981200"/>
                <a:gd name="connsiteY428" fmla="*/ 593979 h 2000250"/>
                <a:gd name="connsiteX429" fmla="*/ 468535 w 1981200"/>
                <a:gd name="connsiteY429" fmla="*/ 579406 h 2000250"/>
                <a:gd name="connsiteX430" fmla="*/ 493490 w 1981200"/>
                <a:gd name="connsiteY430" fmla="*/ 557022 h 2000250"/>
                <a:gd name="connsiteX431" fmla="*/ 510349 w 1981200"/>
                <a:gd name="connsiteY431" fmla="*/ 525875 h 2000250"/>
                <a:gd name="connsiteX432" fmla="*/ 511111 w 1981200"/>
                <a:gd name="connsiteY432" fmla="*/ 515493 h 2000250"/>
                <a:gd name="connsiteX433" fmla="*/ 521875 w 1981200"/>
                <a:gd name="connsiteY433" fmla="*/ 519874 h 2000250"/>
                <a:gd name="connsiteX434" fmla="*/ 500253 w 1981200"/>
                <a:gd name="connsiteY434" fmla="*/ 508730 h 2000250"/>
                <a:gd name="connsiteX435" fmla="*/ 495967 w 1981200"/>
                <a:gd name="connsiteY435" fmla="*/ 502634 h 2000250"/>
                <a:gd name="connsiteX436" fmla="*/ 484346 w 1981200"/>
                <a:gd name="connsiteY436" fmla="*/ 495395 h 2000250"/>
                <a:gd name="connsiteX437" fmla="*/ 500634 w 1981200"/>
                <a:gd name="connsiteY437" fmla="*/ 478060 h 2000250"/>
                <a:gd name="connsiteX438" fmla="*/ 508445 w 1981200"/>
                <a:gd name="connsiteY438" fmla="*/ 459772 h 2000250"/>
                <a:gd name="connsiteX439" fmla="*/ 499110 w 1981200"/>
                <a:gd name="connsiteY439" fmla="*/ 445960 h 2000250"/>
                <a:gd name="connsiteX440" fmla="*/ 487204 w 1981200"/>
                <a:gd name="connsiteY440" fmla="*/ 441865 h 2000250"/>
                <a:gd name="connsiteX441" fmla="*/ 483489 w 1981200"/>
                <a:gd name="connsiteY441" fmla="*/ 435578 h 2000250"/>
                <a:gd name="connsiteX442" fmla="*/ 481774 w 1981200"/>
                <a:gd name="connsiteY442" fmla="*/ 436340 h 2000250"/>
                <a:gd name="connsiteX443" fmla="*/ 475012 w 1981200"/>
                <a:gd name="connsiteY443" fmla="*/ 417290 h 2000250"/>
                <a:gd name="connsiteX444" fmla="*/ 478917 w 1981200"/>
                <a:gd name="connsiteY444" fmla="*/ 411480 h 2000250"/>
                <a:gd name="connsiteX445" fmla="*/ 477583 w 1981200"/>
                <a:gd name="connsiteY445" fmla="*/ 402050 h 2000250"/>
                <a:gd name="connsiteX446" fmla="*/ 466439 w 1981200"/>
                <a:gd name="connsiteY446" fmla="*/ 384429 h 2000250"/>
                <a:gd name="connsiteX447" fmla="*/ 457867 w 1981200"/>
                <a:gd name="connsiteY447" fmla="*/ 345948 h 2000250"/>
                <a:gd name="connsiteX448" fmla="*/ 454724 w 1981200"/>
                <a:gd name="connsiteY448" fmla="*/ 341185 h 2000250"/>
                <a:gd name="connsiteX449" fmla="*/ 449675 w 1981200"/>
                <a:gd name="connsiteY449" fmla="*/ 339376 h 2000250"/>
                <a:gd name="connsiteX450" fmla="*/ 454914 w 1981200"/>
                <a:gd name="connsiteY450" fmla="*/ 340900 h 2000250"/>
                <a:gd name="connsiteX451" fmla="*/ 458057 w 1981200"/>
                <a:gd name="connsiteY451" fmla="*/ 345472 h 2000250"/>
                <a:gd name="connsiteX452" fmla="*/ 460438 w 1981200"/>
                <a:gd name="connsiteY452" fmla="*/ 357092 h 2000250"/>
                <a:gd name="connsiteX453" fmla="*/ 463391 w 1981200"/>
                <a:gd name="connsiteY453" fmla="*/ 357568 h 2000250"/>
                <a:gd name="connsiteX454" fmla="*/ 465487 w 1981200"/>
                <a:gd name="connsiteY454" fmla="*/ 354425 h 2000250"/>
                <a:gd name="connsiteX455" fmla="*/ 487108 w 1981200"/>
                <a:gd name="connsiteY455" fmla="*/ 360426 h 2000250"/>
                <a:gd name="connsiteX456" fmla="*/ 489776 w 1981200"/>
                <a:gd name="connsiteY456" fmla="*/ 357568 h 2000250"/>
                <a:gd name="connsiteX457" fmla="*/ 503396 w 1981200"/>
                <a:gd name="connsiteY457" fmla="*/ 355473 h 2000250"/>
                <a:gd name="connsiteX458" fmla="*/ 503872 w 1981200"/>
                <a:gd name="connsiteY458" fmla="*/ 353473 h 2000250"/>
                <a:gd name="connsiteX459" fmla="*/ 511683 w 1981200"/>
                <a:gd name="connsiteY459" fmla="*/ 353758 h 2000250"/>
                <a:gd name="connsiteX460" fmla="*/ 511683 w 1981200"/>
                <a:gd name="connsiteY460" fmla="*/ 350901 h 2000250"/>
                <a:gd name="connsiteX461" fmla="*/ 524351 w 1981200"/>
                <a:gd name="connsiteY461" fmla="*/ 351377 h 2000250"/>
                <a:gd name="connsiteX462" fmla="*/ 526542 w 1981200"/>
                <a:gd name="connsiteY462" fmla="*/ 355949 h 2000250"/>
                <a:gd name="connsiteX463" fmla="*/ 518922 w 1981200"/>
                <a:gd name="connsiteY463" fmla="*/ 358426 h 2000250"/>
                <a:gd name="connsiteX464" fmla="*/ 541591 w 1981200"/>
                <a:gd name="connsiteY464" fmla="*/ 360045 h 2000250"/>
                <a:gd name="connsiteX465" fmla="*/ 536543 w 1981200"/>
                <a:gd name="connsiteY465" fmla="*/ 367379 h 2000250"/>
                <a:gd name="connsiteX466" fmla="*/ 536639 w 1981200"/>
                <a:gd name="connsiteY466" fmla="*/ 372046 h 2000250"/>
                <a:gd name="connsiteX467" fmla="*/ 544163 w 1981200"/>
                <a:gd name="connsiteY467" fmla="*/ 377762 h 2000250"/>
                <a:gd name="connsiteX468" fmla="*/ 549402 w 1981200"/>
                <a:gd name="connsiteY468" fmla="*/ 385953 h 2000250"/>
                <a:gd name="connsiteX469" fmla="*/ 551402 w 1981200"/>
                <a:gd name="connsiteY469" fmla="*/ 382810 h 2000250"/>
                <a:gd name="connsiteX470" fmla="*/ 553022 w 1981200"/>
                <a:gd name="connsiteY470" fmla="*/ 386048 h 2000250"/>
                <a:gd name="connsiteX471" fmla="*/ 560070 w 1981200"/>
                <a:gd name="connsiteY471" fmla="*/ 388429 h 2000250"/>
                <a:gd name="connsiteX472" fmla="*/ 564070 w 1981200"/>
                <a:gd name="connsiteY472" fmla="*/ 366808 h 2000250"/>
                <a:gd name="connsiteX473" fmla="*/ 565499 w 1981200"/>
                <a:gd name="connsiteY473" fmla="*/ 369475 h 2000250"/>
                <a:gd name="connsiteX474" fmla="*/ 562070 w 1981200"/>
                <a:gd name="connsiteY474" fmla="*/ 378238 h 2000250"/>
                <a:gd name="connsiteX475" fmla="*/ 564261 w 1981200"/>
                <a:gd name="connsiteY475" fmla="*/ 380238 h 2000250"/>
                <a:gd name="connsiteX476" fmla="*/ 566356 w 1981200"/>
                <a:gd name="connsiteY476" fmla="*/ 375475 h 2000250"/>
                <a:gd name="connsiteX477" fmla="*/ 573976 w 1981200"/>
                <a:gd name="connsiteY477" fmla="*/ 370237 h 2000250"/>
                <a:gd name="connsiteX478" fmla="*/ 565214 w 1981200"/>
                <a:gd name="connsiteY478" fmla="*/ 350139 h 2000250"/>
                <a:gd name="connsiteX479" fmla="*/ 568357 w 1981200"/>
                <a:gd name="connsiteY479" fmla="*/ 350996 h 2000250"/>
                <a:gd name="connsiteX480" fmla="*/ 582168 w 1981200"/>
                <a:gd name="connsiteY480" fmla="*/ 361855 h 2000250"/>
                <a:gd name="connsiteX481" fmla="*/ 574167 w 1981200"/>
                <a:gd name="connsiteY481" fmla="*/ 378904 h 2000250"/>
                <a:gd name="connsiteX482" fmla="*/ 572262 w 1981200"/>
                <a:gd name="connsiteY482" fmla="*/ 390906 h 2000250"/>
                <a:gd name="connsiteX483" fmla="*/ 583216 w 1981200"/>
                <a:gd name="connsiteY483" fmla="*/ 397383 h 2000250"/>
                <a:gd name="connsiteX484" fmla="*/ 597218 w 1981200"/>
                <a:gd name="connsiteY484" fmla="*/ 398431 h 2000250"/>
                <a:gd name="connsiteX485" fmla="*/ 606647 w 1981200"/>
                <a:gd name="connsiteY485" fmla="*/ 395954 h 2000250"/>
                <a:gd name="connsiteX486" fmla="*/ 622364 w 1981200"/>
                <a:gd name="connsiteY486" fmla="*/ 397859 h 2000250"/>
                <a:gd name="connsiteX487" fmla="*/ 623983 w 1981200"/>
                <a:gd name="connsiteY487" fmla="*/ 391478 h 2000250"/>
                <a:gd name="connsiteX488" fmla="*/ 634651 w 1981200"/>
                <a:gd name="connsiteY488" fmla="*/ 381571 h 2000250"/>
                <a:gd name="connsiteX489" fmla="*/ 640175 w 1981200"/>
                <a:gd name="connsiteY489" fmla="*/ 372523 h 2000250"/>
                <a:gd name="connsiteX490" fmla="*/ 665988 w 1981200"/>
                <a:gd name="connsiteY490" fmla="*/ 374523 h 2000250"/>
                <a:gd name="connsiteX491" fmla="*/ 675322 w 1981200"/>
                <a:gd name="connsiteY491" fmla="*/ 370522 h 2000250"/>
                <a:gd name="connsiteX492" fmla="*/ 674941 w 1981200"/>
                <a:gd name="connsiteY492" fmla="*/ 361569 h 2000250"/>
                <a:gd name="connsiteX493" fmla="*/ 682371 w 1981200"/>
                <a:gd name="connsiteY493" fmla="*/ 355663 h 2000250"/>
                <a:gd name="connsiteX494" fmla="*/ 686086 w 1981200"/>
                <a:gd name="connsiteY494" fmla="*/ 344233 h 2000250"/>
                <a:gd name="connsiteX495" fmla="*/ 690658 w 1981200"/>
                <a:gd name="connsiteY495" fmla="*/ 338137 h 2000250"/>
                <a:gd name="connsiteX496" fmla="*/ 700564 w 1981200"/>
                <a:gd name="connsiteY496" fmla="*/ 332137 h 2000250"/>
                <a:gd name="connsiteX497" fmla="*/ 702469 w 1981200"/>
                <a:gd name="connsiteY497" fmla="*/ 335566 h 2000250"/>
                <a:gd name="connsiteX498" fmla="*/ 714661 w 1981200"/>
                <a:gd name="connsiteY498" fmla="*/ 339947 h 2000250"/>
                <a:gd name="connsiteX499" fmla="*/ 724091 w 1981200"/>
                <a:gd name="connsiteY499" fmla="*/ 355378 h 2000250"/>
                <a:gd name="connsiteX500" fmla="*/ 731520 w 1981200"/>
                <a:gd name="connsiteY500" fmla="*/ 356902 h 2000250"/>
                <a:gd name="connsiteX501" fmla="*/ 732282 w 1981200"/>
                <a:gd name="connsiteY501" fmla="*/ 351949 h 2000250"/>
                <a:gd name="connsiteX502" fmla="*/ 738473 w 1981200"/>
                <a:gd name="connsiteY502" fmla="*/ 347758 h 2000250"/>
                <a:gd name="connsiteX503" fmla="*/ 729710 w 1981200"/>
                <a:gd name="connsiteY503" fmla="*/ 332518 h 2000250"/>
                <a:gd name="connsiteX504" fmla="*/ 729710 w 1981200"/>
                <a:gd name="connsiteY504" fmla="*/ 323755 h 2000250"/>
                <a:gd name="connsiteX505" fmla="*/ 723043 w 1981200"/>
                <a:gd name="connsiteY505" fmla="*/ 322612 h 2000250"/>
                <a:gd name="connsiteX506" fmla="*/ 732472 w 1981200"/>
                <a:gd name="connsiteY506" fmla="*/ 320040 h 2000250"/>
                <a:gd name="connsiteX507" fmla="*/ 733330 w 1981200"/>
                <a:gd name="connsiteY507" fmla="*/ 326993 h 2000250"/>
                <a:gd name="connsiteX508" fmla="*/ 736378 w 1981200"/>
                <a:gd name="connsiteY508" fmla="*/ 328231 h 2000250"/>
                <a:gd name="connsiteX509" fmla="*/ 738568 w 1981200"/>
                <a:gd name="connsiteY509" fmla="*/ 319183 h 2000250"/>
                <a:gd name="connsiteX510" fmla="*/ 742474 w 1981200"/>
                <a:gd name="connsiteY510" fmla="*/ 319183 h 2000250"/>
                <a:gd name="connsiteX511" fmla="*/ 742378 w 1981200"/>
                <a:gd name="connsiteY511" fmla="*/ 324707 h 2000250"/>
                <a:gd name="connsiteX512" fmla="*/ 753237 w 1981200"/>
                <a:gd name="connsiteY512" fmla="*/ 327088 h 2000250"/>
                <a:gd name="connsiteX513" fmla="*/ 760381 w 1981200"/>
                <a:gd name="connsiteY513" fmla="*/ 322516 h 2000250"/>
                <a:gd name="connsiteX514" fmla="*/ 753618 w 1981200"/>
                <a:gd name="connsiteY514" fmla="*/ 315373 h 2000250"/>
                <a:gd name="connsiteX515" fmla="*/ 796957 w 1981200"/>
                <a:gd name="connsiteY515" fmla="*/ 287560 h 2000250"/>
                <a:gd name="connsiteX516" fmla="*/ 811530 w 1981200"/>
                <a:gd name="connsiteY516" fmla="*/ 293846 h 2000250"/>
                <a:gd name="connsiteX517" fmla="*/ 821150 w 1981200"/>
                <a:gd name="connsiteY517" fmla="*/ 304800 h 2000250"/>
                <a:gd name="connsiteX518" fmla="*/ 822579 w 1981200"/>
                <a:gd name="connsiteY518" fmla="*/ 310229 h 2000250"/>
                <a:gd name="connsiteX519" fmla="*/ 836962 w 1981200"/>
                <a:gd name="connsiteY519" fmla="*/ 316135 h 2000250"/>
                <a:gd name="connsiteX520" fmla="*/ 840486 w 1981200"/>
                <a:gd name="connsiteY520" fmla="*/ 324517 h 2000250"/>
                <a:gd name="connsiteX521" fmla="*/ 852487 w 1981200"/>
                <a:gd name="connsiteY521" fmla="*/ 319754 h 2000250"/>
                <a:gd name="connsiteX522" fmla="*/ 860203 w 1981200"/>
                <a:gd name="connsiteY522" fmla="*/ 319659 h 2000250"/>
                <a:gd name="connsiteX523" fmla="*/ 868966 w 1981200"/>
                <a:gd name="connsiteY523" fmla="*/ 324421 h 2000250"/>
                <a:gd name="connsiteX524" fmla="*/ 871442 w 1981200"/>
                <a:gd name="connsiteY524" fmla="*/ 322707 h 2000250"/>
                <a:gd name="connsiteX525" fmla="*/ 877919 w 1981200"/>
                <a:gd name="connsiteY525" fmla="*/ 328612 h 2000250"/>
                <a:gd name="connsiteX526" fmla="*/ 884111 w 1981200"/>
                <a:gd name="connsiteY526" fmla="*/ 323088 h 2000250"/>
                <a:gd name="connsiteX527" fmla="*/ 893159 w 1981200"/>
                <a:gd name="connsiteY527" fmla="*/ 324803 h 2000250"/>
                <a:gd name="connsiteX528" fmla="*/ 898779 w 1981200"/>
                <a:gd name="connsiteY528" fmla="*/ 318992 h 2000250"/>
                <a:gd name="connsiteX529" fmla="*/ 898684 w 1981200"/>
                <a:gd name="connsiteY529" fmla="*/ 311182 h 2000250"/>
                <a:gd name="connsiteX530" fmla="*/ 900494 w 1981200"/>
                <a:gd name="connsiteY530" fmla="*/ 313563 h 2000250"/>
                <a:gd name="connsiteX531" fmla="*/ 923163 w 1981200"/>
                <a:gd name="connsiteY531" fmla="*/ 306229 h 2000250"/>
                <a:gd name="connsiteX532" fmla="*/ 926497 w 1981200"/>
                <a:gd name="connsiteY532" fmla="*/ 314801 h 2000250"/>
                <a:gd name="connsiteX533" fmla="*/ 931164 w 1981200"/>
                <a:gd name="connsiteY533" fmla="*/ 314801 h 2000250"/>
                <a:gd name="connsiteX534" fmla="*/ 926973 w 1981200"/>
                <a:gd name="connsiteY534" fmla="*/ 313849 h 2000250"/>
                <a:gd name="connsiteX535" fmla="*/ 925163 w 1981200"/>
                <a:gd name="connsiteY535" fmla="*/ 304800 h 2000250"/>
                <a:gd name="connsiteX536" fmla="*/ 927830 w 1981200"/>
                <a:gd name="connsiteY536" fmla="*/ 303371 h 2000250"/>
                <a:gd name="connsiteX537" fmla="*/ 930212 w 1981200"/>
                <a:gd name="connsiteY537" fmla="*/ 308134 h 2000250"/>
                <a:gd name="connsiteX538" fmla="*/ 931545 w 1981200"/>
                <a:gd name="connsiteY538" fmla="*/ 305943 h 2000250"/>
                <a:gd name="connsiteX539" fmla="*/ 940879 w 1981200"/>
                <a:gd name="connsiteY539" fmla="*/ 304705 h 2000250"/>
                <a:gd name="connsiteX540" fmla="*/ 942403 w 1981200"/>
                <a:gd name="connsiteY540" fmla="*/ 297466 h 2000250"/>
                <a:gd name="connsiteX541" fmla="*/ 939355 w 1981200"/>
                <a:gd name="connsiteY541" fmla="*/ 297466 h 2000250"/>
                <a:gd name="connsiteX542" fmla="*/ 939641 w 1981200"/>
                <a:gd name="connsiteY542" fmla="*/ 293846 h 2000250"/>
                <a:gd name="connsiteX543" fmla="*/ 953453 w 1981200"/>
                <a:gd name="connsiteY543" fmla="*/ 293084 h 2000250"/>
                <a:gd name="connsiteX544" fmla="*/ 947261 w 1981200"/>
                <a:gd name="connsiteY544" fmla="*/ 278892 h 2000250"/>
                <a:gd name="connsiteX545" fmla="*/ 940689 w 1981200"/>
                <a:gd name="connsiteY545" fmla="*/ 273558 h 2000250"/>
                <a:gd name="connsiteX546" fmla="*/ 940784 w 1981200"/>
                <a:gd name="connsiteY546" fmla="*/ 270986 h 2000250"/>
                <a:gd name="connsiteX547" fmla="*/ 938403 w 1981200"/>
                <a:gd name="connsiteY547" fmla="*/ 274415 h 2000250"/>
                <a:gd name="connsiteX548" fmla="*/ 930878 w 1981200"/>
                <a:gd name="connsiteY548" fmla="*/ 270224 h 2000250"/>
                <a:gd name="connsiteX549" fmla="*/ 935641 w 1981200"/>
                <a:gd name="connsiteY549" fmla="*/ 266129 h 2000250"/>
                <a:gd name="connsiteX550" fmla="*/ 939927 w 1981200"/>
                <a:gd name="connsiteY550" fmla="*/ 268033 h 2000250"/>
                <a:gd name="connsiteX551" fmla="*/ 939927 w 1981200"/>
                <a:gd name="connsiteY551" fmla="*/ 266319 h 2000250"/>
                <a:gd name="connsiteX552" fmla="*/ 932212 w 1981200"/>
                <a:gd name="connsiteY552" fmla="*/ 262699 h 2000250"/>
                <a:gd name="connsiteX553" fmla="*/ 926497 w 1981200"/>
                <a:gd name="connsiteY553" fmla="*/ 251841 h 2000250"/>
                <a:gd name="connsiteX554" fmla="*/ 936974 w 1981200"/>
                <a:gd name="connsiteY554" fmla="*/ 243459 h 2000250"/>
                <a:gd name="connsiteX555" fmla="*/ 939451 w 1981200"/>
                <a:gd name="connsiteY555" fmla="*/ 247745 h 2000250"/>
                <a:gd name="connsiteX556" fmla="*/ 950214 w 1981200"/>
                <a:gd name="connsiteY556" fmla="*/ 245173 h 2000250"/>
                <a:gd name="connsiteX557" fmla="*/ 945166 w 1981200"/>
                <a:gd name="connsiteY557" fmla="*/ 226695 h 2000250"/>
                <a:gd name="connsiteX558" fmla="*/ 952595 w 1981200"/>
                <a:gd name="connsiteY558" fmla="*/ 219170 h 2000250"/>
                <a:gd name="connsiteX559" fmla="*/ 968692 w 1981200"/>
                <a:gd name="connsiteY559" fmla="*/ 221361 h 2000250"/>
                <a:gd name="connsiteX560" fmla="*/ 969264 w 1981200"/>
                <a:gd name="connsiteY560" fmla="*/ 217360 h 2000250"/>
                <a:gd name="connsiteX561" fmla="*/ 954310 w 1981200"/>
                <a:gd name="connsiteY561" fmla="*/ 210979 h 2000250"/>
                <a:gd name="connsiteX562" fmla="*/ 940879 w 1981200"/>
                <a:gd name="connsiteY562" fmla="*/ 210312 h 2000250"/>
                <a:gd name="connsiteX563" fmla="*/ 938879 w 1981200"/>
                <a:gd name="connsiteY563" fmla="*/ 205549 h 2000250"/>
                <a:gd name="connsiteX564" fmla="*/ 968407 w 1981200"/>
                <a:gd name="connsiteY564" fmla="*/ 190214 h 2000250"/>
                <a:gd name="connsiteX565" fmla="*/ 975932 w 1981200"/>
                <a:gd name="connsiteY565" fmla="*/ 188785 h 2000250"/>
                <a:gd name="connsiteX566" fmla="*/ 978694 w 1981200"/>
                <a:gd name="connsiteY566" fmla="*/ 168783 h 2000250"/>
                <a:gd name="connsiteX567" fmla="*/ 974598 w 1981200"/>
                <a:gd name="connsiteY567" fmla="*/ 166497 h 2000250"/>
                <a:gd name="connsiteX568" fmla="*/ 982028 w 1981200"/>
                <a:gd name="connsiteY568" fmla="*/ 161544 h 2000250"/>
                <a:gd name="connsiteX569" fmla="*/ 1002792 w 1981200"/>
                <a:gd name="connsiteY569" fmla="*/ 163925 h 2000250"/>
                <a:gd name="connsiteX570" fmla="*/ 1006888 w 1981200"/>
                <a:gd name="connsiteY570" fmla="*/ 166402 h 2000250"/>
                <a:gd name="connsiteX571" fmla="*/ 1008888 w 1981200"/>
                <a:gd name="connsiteY571" fmla="*/ 162878 h 2000250"/>
                <a:gd name="connsiteX572" fmla="*/ 1008793 w 1981200"/>
                <a:gd name="connsiteY572" fmla="*/ 154591 h 2000250"/>
                <a:gd name="connsiteX573" fmla="*/ 1012127 w 1981200"/>
                <a:gd name="connsiteY573" fmla="*/ 146399 h 2000250"/>
                <a:gd name="connsiteX574" fmla="*/ 1009555 w 1981200"/>
                <a:gd name="connsiteY574" fmla="*/ 137160 h 2000250"/>
                <a:gd name="connsiteX575" fmla="*/ 1012031 w 1981200"/>
                <a:gd name="connsiteY575" fmla="*/ 123349 h 2000250"/>
                <a:gd name="connsiteX576" fmla="*/ 1008031 w 1981200"/>
                <a:gd name="connsiteY576" fmla="*/ 118586 h 2000250"/>
                <a:gd name="connsiteX577" fmla="*/ 1006792 w 1981200"/>
                <a:gd name="connsiteY577" fmla="*/ 110395 h 2000250"/>
                <a:gd name="connsiteX578" fmla="*/ 1009650 w 1981200"/>
                <a:gd name="connsiteY578" fmla="*/ 99441 h 2000250"/>
                <a:gd name="connsiteX579" fmla="*/ 1009459 w 1981200"/>
                <a:gd name="connsiteY579" fmla="*/ 77629 h 2000250"/>
                <a:gd name="connsiteX580" fmla="*/ 1021652 w 1981200"/>
                <a:gd name="connsiteY580" fmla="*/ 47530 h 2000250"/>
                <a:gd name="connsiteX581" fmla="*/ 1024509 w 1981200"/>
                <a:gd name="connsiteY581" fmla="*/ 33623 h 2000250"/>
                <a:gd name="connsiteX582" fmla="*/ 1023557 w 1981200"/>
                <a:gd name="connsiteY582" fmla="*/ 18479 h 2000250"/>
                <a:gd name="connsiteX583" fmla="*/ 1026224 w 1981200"/>
                <a:gd name="connsiteY583" fmla="*/ 16573 h 2000250"/>
                <a:gd name="connsiteX584" fmla="*/ 1036796 w 1981200"/>
                <a:gd name="connsiteY584" fmla="*/ 18955 h 2000250"/>
                <a:gd name="connsiteX585" fmla="*/ 1046702 w 1981200"/>
                <a:gd name="connsiteY585" fmla="*/ 33814 h 2000250"/>
                <a:gd name="connsiteX586" fmla="*/ 1053560 w 1981200"/>
                <a:gd name="connsiteY586" fmla="*/ 35147 h 2000250"/>
                <a:gd name="connsiteX587" fmla="*/ 1065276 w 1981200"/>
                <a:gd name="connsiteY587" fmla="*/ 46958 h 2000250"/>
                <a:gd name="connsiteX588" fmla="*/ 1072325 w 1981200"/>
                <a:gd name="connsiteY588" fmla="*/ 47339 h 2000250"/>
                <a:gd name="connsiteX589" fmla="*/ 1096518 w 1981200"/>
                <a:gd name="connsiteY589" fmla="*/ 38290 h 2000250"/>
                <a:gd name="connsiteX590" fmla="*/ 1098899 w 1981200"/>
                <a:gd name="connsiteY590" fmla="*/ 27527 h 2000250"/>
                <a:gd name="connsiteX591" fmla="*/ 1117378 w 1981200"/>
                <a:gd name="connsiteY591" fmla="*/ 34099 h 2000250"/>
                <a:gd name="connsiteX592" fmla="*/ 1141381 w 1981200"/>
                <a:gd name="connsiteY592" fmla="*/ 33337 h 2000250"/>
                <a:gd name="connsiteX593" fmla="*/ 1147763 w 1981200"/>
                <a:gd name="connsiteY593" fmla="*/ 29528 h 2000250"/>
                <a:gd name="connsiteX594" fmla="*/ 1152811 w 1981200"/>
                <a:gd name="connsiteY594" fmla="*/ 17145 h 2000250"/>
                <a:gd name="connsiteX595" fmla="*/ 1156335 w 1981200"/>
                <a:gd name="connsiteY595" fmla="*/ 14383 h 2000250"/>
                <a:gd name="connsiteX596" fmla="*/ 1174528 w 1981200"/>
                <a:gd name="connsiteY596" fmla="*/ 9525 h 2000250"/>
                <a:gd name="connsiteX597" fmla="*/ 1239203 w 1981200"/>
                <a:gd name="connsiteY597" fmla="*/ 50863 h 2000250"/>
                <a:gd name="connsiteX598" fmla="*/ 1253109 w 1981200"/>
                <a:gd name="connsiteY598" fmla="*/ 70866 h 2000250"/>
                <a:gd name="connsiteX599" fmla="*/ 1268635 w 1981200"/>
                <a:gd name="connsiteY599" fmla="*/ 83820 h 2000250"/>
                <a:gd name="connsiteX600" fmla="*/ 1299877 w 1981200"/>
                <a:gd name="connsiteY600" fmla="*/ 85154 h 2000250"/>
                <a:gd name="connsiteX601" fmla="*/ 1299020 w 1981200"/>
                <a:gd name="connsiteY601" fmla="*/ 76009 h 2000250"/>
                <a:gd name="connsiteX602" fmla="*/ 1301972 w 1981200"/>
                <a:gd name="connsiteY602" fmla="*/ 70390 h 2000250"/>
                <a:gd name="connsiteX603" fmla="*/ 1311212 w 1981200"/>
                <a:gd name="connsiteY603" fmla="*/ 68294 h 2000250"/>
                <a:gd name="connsiteX604" fmla="*/ 1318165 w 1981200"/>
                <a:gd name="connsiteY604" fmla="*/ 77629 h 2000250"/>
                <a:gd name="connsiteX605" fmla="*/ 1338072 w 1981200"/>
                <a:gd name="connsiteY605" fmla="*/ 82391 h 2000250"/>
                <a:gd name="connsiteX606" fmla="*/ 1357217 w 1981200"/>
                <a:gd name="connsiteY606" fmla="*/ 106489 h 2000250"/>
                <a:gd name="connsiteX607" fmla="*/ 1372076 w 1981200"/>
                <a:gd name="connsiteY607" fmla="*/ 108013 h 2000250"/>
                <a:gd name="connsiteX608" fmla="*/ 1380268 w 1981200"/>
                <a:gd name="connsiteY608" fmla="*/ 122491 h 2000250"/>
                <a:gd name="connsiteX609" fmla="*/ 1380934 w 1981200"/>
                <a:gd name="connsiteY609" fmla="*/ 143065 h 2000250"/>
                <a:gd name="connsiteX610" fmla="*/ 1386269 w 1981200"/>
                <a:gd name="connsiteY610" fmla="*/ 153257 h 2000250"/>
                <a:gd name="connsiteX611" fmla="*/ 1384363 w 1981200"/>
                <a:gd name="connsiteY611" fmla="*/ 180499 h 2000250"/>
                <a:gd name="connsiteX612" fmla="*/ 1389221 w 1981200"/>
                <a:gd name="connsiteY612" fmla="*/ 194881 h 2000250"/>
                <a:gd name="connsiteX613" fmla="*/ 1392841 w 1981200"/>
                <a:gd name="connsiteY613" fmla="*/ 196691 h 2000250"/>
                <a:gd name="connsiteX614" fmla="*/ 1395889 w 1981200"/>
                <a:gd name="connsiteY614" fmla="*/ 212312 h 2000250"/>
                <a:gd name="connsiteX615" fmla="*/ 1392365 w 1981200"/>
                <a:gd name="connsiteY615" fmla="*/ 223742 h 2000250"/>
                <a:gd name="connsiteX616" fmla="*/ 1382268 w 1981200"/>
                <a:gd name="connsiteY616" fmla="*/ 234410 h 2000250"/>
                <a:gd name="connsiteX617" fmla="*/ 1380934 w 1981200"/>
                <a:gd name="connsiteY617" fmla="*/ 245078 h 2000250"/>
                <a:gd name="connsiteX618" fmla="*/ 1385792 w 1981200"/>
                <a:gd name="connsiteY618" fmla="*/ 259842 h 2000250"/>
                <a:gd name="connsiteX619" fmla="*/ 1378363 w 1981200"/>
                <a:gd name="connsiteY619" fmla="*/ 269748 h 2000250"/>
                <a:gd name="connsiteX620" fmla="*/ 1379220 w 1981200"/>
                <a:gd name="connsiteY620" fmla="*/ 275654 h 2000250"/>
                <a:gd name="connsiteX621" fmla="*/ 1375029 w 1981200"/>
                <a:gd name="connsiteY621" fmla="*/ 284702 h 2000250"/>
                <a:gd name="connsiteX622" fmla="*/ 1377029 w 1981200"/>
                <a:gd name="connsiteY622" fmla="*/ 302323 h 2000250"/>
                <a:gd name="connsiteX623" fmla="*/ 1386269 w 1981200"/>
                <a:gd name="connsiteY623" fmla="*/ 300323 h 2000250"/>
                <a:gd name="connsiteX624" fmla="*/ 1393698 w 1981200"/>
                <a:gd name="connsiteY624" fmla="*/ 292608 h 2000250"/>
                <a:gd name="connsiteX625" fmla="*/ 1404557 w 1981200"/>
                <a:gd name="connsiteY625" fmla="*/ 295084 h 2000250"/>
                <a:gd name="connsiteX626" fmla="*/ 1432370 w 1981200"/>
                <a:gd name="connsiteY626" fmla="*/ 292322 h 2000250"/>
                <a:gd name="connsiteX627" fmla="*/ 1443990 w 1981200"/>
                <a:gd name="connsiteY627" fmla="*/ 304514 h 2000250"/>
                <a:gd name="connsiteX628" fmla="*/ 1450562 w 1981200"/>
                <a:gd name="connsiteY628" fmla="*/ 316611 h 2000250"/>
                <a:gd name="connsiteX629" fmla="*/ 1450753 w 1981200"/>
                <a:gd name="connsiteY629" fmla="*/ 334423 h 2000250"/>
                <a:gd name="connsiteX630" fmla="*/ 1457039 w 1981200"/>
                <a:gd name="connsiteY630" fmla="*/ 345376 h 2000250"/>
                <a:gd name="connsiteX631" fmla="*/ 1446943 w 1981200"/>
                <a:gd name="connsiteY631" fmla="*/ 371189 h 2000250"/>
                <a:gd name="connsiteX632" fmla="*/ 1449800 w 1981200"/>
                <a:gd name="connsiteY632" fmla="*/ 380524 h 2000250"/>
                <a:gd name="connsiteX633" fmla="*/ 1448943 w 1981200"/>
                <a:gd name="connsiteY633" fmla="*/ 395097 h 2000250"/>
                <a:gd name="connsiteX634" fmla="*/ 1451991 w 1981200"/>
                <a:gd name="connsiteY634" fmla="*/ 414909 h 2000250"/>
                <a:gd name="connsiteX635" fmla="*/ 1461325 w 1981200"/>
                <a:gd name="connsiteY635" fmla="*/ 420910 h 2000250"/>
                <a:gd name="connsiteX636" fmla="*/ 1462754 w 1981200"/>
                <a:gd name="connsiteY636" fmla="*/ 430244 h 2000250"/>
                <a:gd name="connsiteX637" fmla="*/ 1477518 w 1981200"/>
                <a:gd name="connsiteY637" fmla="*/ 458629 h 2000250"/>
                <a:gd name="connsiteX638" fmla="*/ 1483233 w 1981200"/>
                <a:gd name="connsiteY638" fmla="*/ 479584 h 2000250"/>
                <a:gd name="connsiteX639" fmla="*/ 1511332 w 1981200"/>
                <a:gd name="connsiteY639" fmla="*/ 500539 h 2000250"/>
                <a:gd name="connsiteX640" fmla="*/ 1546860 w 1981200"/>
                <a:gd name="connsiteY640" fmla="*/ 498729 h 2000250"/>
                <a:gd name="connsiteX641" fmla="*/ 1578483 w 1981200"/>
                <a:gd name="connsiteY641" fmla="*/ 491299 h 2000250"/>
                <a:gd name="connsiteX642" fmla="*/ 1588103 w 1981200"/>
                <a:gd name="connsiteY642" fmla="*/ 491395 h 2000250"/>
                <a:gd name="connsiteX643" fmla="*/ 1597819 w 1981200"/>
                <a:gd name="connsiteY643" fmla="*/ 495395 h 2000250"/>
                <a:gd name="connsiteX644" fmla="*/ 1612678 w 1981200"/>
                <a:gd name="connsiteY644" fmla="*/ 504444 h 2000250"/>
                <a:gd name="connsiteX645" fmla="*/ 1634871 w 1981200"/>
                <a:gd name="connsiteY645" fmla="*/ 526828 h 2000250"/>
                <a:gd name="connsiteX646" fmla="*/ 1658303 w 1981200"/>
                <a:gd name="connsiteY646" fmla="*/ 530066 h 2000250"/>
                <a:gd name="connsiteX647" fmla="*/ 1666589 w 1981200"/>
                <a:gd name="connsiteY647" fmla="*/ 534257 h 2000250"/>
                <a:gd name="connsiteX648" fmla="*/ 1673257 w 1981200"/>
                <a:gd name="connsiteY648" fmla="*/ 544354 h 2000250"/>
                <a:gd name="connsiteX649" fmla="*/ 1678972 w 1981200"/>
                <a:gd name="connsiteY649" fmla="*/ 567785 h 2000250"/>
                <a:gd name="connsiteX650" fmla="*/ 1691354 w 1981200"/>
                <a:gd name="connsiteY650" fmla="*/ 585121 h 2000250"/>
                <a:gd name="connsiteX651" fmla="*/ 1692116 w 1981200"/>
                <a:gd name="connsiteY651" fmla="*/ 576263 h 2000250"/>
                <a:gd name="connsiteX652" fmla="*/ 1702499 w 1981200"/>
                <a:gd name="connsiteY652" fmla="*/ 563499 h 2000250"/>
                <a:gd name="connsiteX653" fmla="*/ 1705356 w 1981200"/>
                <a:gd name="connsiteY653" fmla="*/ 552259 h 2000250"/>
                <a:gd name="connsiteX654" fmla="*/ 1742789 w 1981200"/>
                <a:gd name="connsiteY654" fmla="*/ 553307 h 2000250"/>
                <a:gd name="connsiteX655" fmla="*/ 1762220 w 1981200"/>
                <a:gd name="connsiteY655" fmla="*/ 566356 h 2000250"/>
                <a:gd name="connsiteX656" fmla="*/ 1770888 w 1981200"/>
                <a:gd name="connsiteY656" fmla="*/ 575500 h 2000250"/>
                <a:gd name="connsiteX657" fmla="*/ 1785938 w 1981200"/>
                <a:gd name="connsiteY657" fmla="*/ 581596 h 2000250"/>
                <a:gd name="connsiteX658" fmla="*/ 1820799 w 1981200"/>
                <a:gd name="connsiteY658" fmla="*/ 583692 h 2000250"/>
                <a:gd name="connsiteX659" fmla="*/ 1839182 w 1981200"/>
                <a:gd name="connsiteY659" fmla="*/ 579406 h 2000250"/>
                <a:gd name="connsiteX660" fmla="*/ 1849755 w 1981200"/>
                <a:gd name="connsiteY660" fmla="*/ 567785 h 2000250"/>
                <a:gd name="connsiteX661" fmla="*/ 1851660 w 1981200"/>
                <a:gd name="connsiteY661" fmla="*/ 561404 h 2000250"/>
                <a:gd name="connsiteX662" fmla="*/ 1849565 w 1981200"/>
                <a:gd name="connsiteY662" fmla="*/ 547973 h 2000250"/>
                <a:gd name="connsiteX663" fmla="*/ 1865662 w 1981200"/>
                <a:gd name="connsiteY663" fmla="*/ 525589 h 2000250"/>
                <a:gd name="connsiteX664" fmla="*/ 1862900 w 1981200"/>
                <a:gd name="connsiteY664" fmla="*/ 526161 h 2000250"/>
                <a:gd name="connsiteX665" fmla="*/ 1877949 w 1981200"/>
                <a:gd name="connsiteY665" fmla="*/ 494252 h 2000250"/>
                <a:gd name="connsiteX666" fmla="*/ 1888141 w 1981200"/>
                <a:gd name="connsiteY666" fmla="*/ 483679 h 2000250"/>
                <a:gd name="connsiteX667" fmla="*/ 1892141 w 1981200"/>
                <a:gd name="connsiteY667" fmla="*/ 485775 h 2000250"/>
                <a:gd name="connsiteX668" fmla="*/ 1894523 w 1981200"/>
                <a:gd name="connsiteY668" fmla="*/ 494824 h 2000250"/>
                <a:gd name="connsiteX669" fmla="*/ 1899571 w 1981200"/>
                <a:gd name="connsiteY669" fmla="*/ 499205 h 2000250"/>
                <a:gd name="connsiteX670" fmla="*/ 1903381 w 1981200"/>
                <a:gd name="connsiteY670" fmla="*/ 508159 h 2000250"/>
                <a:gd name="connsiteX671" fmla="*/ 1907572 w 1981200"/>
                <a:gd name="connsiteY671" fmla="*/ 508825 h 2000250"/>
                <a:gd name="connsiteX672" fmla="*/ 1905476 w 1981200"/>
                <a:gd name="connsiteY672" fmla="*/ 514636 h 2000250"/>
                <a:gd name="connsiteX673" fmla="*/ 1908143 w 1981200"/>
                <a:gd name="connsiteY673" fmla="*/ 518636 h 2000250"/>
                <a:gd name="connsiteX674" fmla="*/ 1918621 w 1981200"/>
                <a:gd name="connsiteY674" fmla="*/ 522637 h 2000250"/>
                <a:gd name="connsiteX675" fmla="*/ 1932718 w 1981200"/>
                <a:gd name="connsiteY675" fmla="*/ 519970 h 2000250"/>
                <a:gd name="connsiteX676" fmla="*/ 1935194 w 1981200"/>
                <a:gd name="connsiteY676" fmla="*/ 525494 h 2000250"/>
                <a:gd name="connsiteX677" fmla="*/ 1932337 w 1981200"/>
                <a:gd name="connsiteY677" fmla="*/ 532543 h 2000250"/>
                <a:gd name="connsiteX678" fmla="*/ 1943957 w 1981200"/>
                <a:gd name="connsiteY678" fmla="*/ 537496 h 2000250"/>
                <a:gd name="connsiteX679" fmla="*/ 1968722 w 1981200"/>
                <a:gd name="connsiteY679" fmla="*/ 569119 h 2000250"/>
                <a:gd name="connsiteX680" fmla="*/ 1973104 w 1981200"/>
                <a:gd name="connsiteY680" fmla="*/ 566071 h 2000250"/>
                <a:gd name="connsiteX681" fmla="*/ 1979295 w 1981200"/>
                <a:gd name="connsiteY681" fmla="*/ 579882 h 2000250"/>
                <a:gd name="connsiteX682" fmla="*/ 1976914 w 1981200"/>
                <a:gd name="connsiteY682" fmla="*/ 614553 h 2000250"/>
                <a:gd name="connsiteX683" fmla="*/ 1958912 w 1981200"/>
                <a:gd name="connsiteY683" fmla="*/ 623888 h 2000250"/>
                <a:gd name="connsiteX684" fmla="*/ 1953578 w 1981200"/>
                <a:gd name="connsiteY684" fmla="*/ 629793 h 2000250"/>
                <a:gd name="connsiteX685" fmla="*/ 1958340 w 1981200"/>
                <a:gd name="connsiteY685" fmla="*/ 637984 h 2000250"/>
                <a:gd name="connsiteX686" fmla="*/ 1953673 w 1981200"/>
                <a:gd name="connsiteY686" fmla="*/ 642080 h 2000250"/>
                <a:gd name="connsiteX687" fmla="*/ 1956435 w 1981200"/>
                <a:gd name="connsiteY687" fmla="*/ 645509 h 2000250"/>
                <a:gd name="connsiteX688" fmla="*/ 1952244 w 1981200"/>
                <a:gd name="connsiteY688" fmla="*/ 658082 h 2000250"/>
                <a:gd name="connsiteX689" fmla="*/ 1954149 w 1981200"/>
                <a:gd name="connsiteY689" fmla="*/ 660082 h 2000250"/>
                <a:gd name="connsiteX690" fmla="*/ 1952720 w 1981200"/>
                <a:gd name="connsiteY690" fmla="*/ 690753 h 2000250"/>
                <a:gd name="connsiteX691" fmla="*/ 1961864 w 1981200"/>
                <a:gd name="connsiteY691" fmla="*/ 699230 h 2000250"/>
                <a:gd name="connsiteX692" fmla="*/ 1977390 w 1981200"/>
                <a:gd name="connsiteY692" fmla="*/ 703421 h 2000250"/>
                <a:gd name="connsiteX693" fmla="*/ 1967103 w 1981200"/>
                <a:gd name="connsiteY693" fmla="*/ 713994 h 2000250"/>
                <a:gd name="connsiteX694" fmla="*/ 1966246 w 1981200"/>
                <a:gd name="connsiteY694" fmla="*/ 721900 h 2000250"/>
                <a:gd name="connsiteX695" fmla="*/ 1969770 w 1981200"/>
                <a:gd name="connsiteY695" fmla="*/ 738473 h 2000250"/>
                <a:gd name="connsiteX696" fmla="*/ 1967484 w 1981200"/>
                <a:gd name="connsiteY696" fmla="*/ 753904 h 2000250"/>
                <a:gd name="connsiteX697" fmla="*/ 1958245 w 1981200"/>
                <a:gd name="connsiteY697" fmla="*/ 770477 h 2000250"/>
                <a:gd name="connsiteX698" fmla="*/ 1959864 w 1981200"/>
                <a:gd name="connsiteY698" fmla="*/ 786003 h 2000250"/>
                <a:gd name="connsiteX699" fmla="*/ 1948434 w 1981200"/>
                <a:gd name="connsiteY699" fmla="*/ 799814 h 2000250"/>
                <a:gd name="connsiteX700" fmla="*/ 1937575 w 1981200"/>
                <a:gd name="connsiteY700" fmla="*/ 793337 h 2000250"/>
                <a:gd name="connsiteX701" fmla="*/ 1928432 w 1981200"/>
                <a:gd name="connsiteY701" fmla="*/ 798004 h 2000250"/>
                <a:gd name="connsiteX702" fmla="*/ 1927384 w 1981200"/>
                <a:gd name="connsiteY702" fmla="*/ 807053 h 2000250"/>
                <a:gd name="connsiteX703" fmla="*/ 1911477 w 1981200"/>
                <a:gd name="connsiteY703" fmla="*/ 808387 h 2000250"/>
                <a:gd name="connsiteX704" fmla="*/ 1868710 w 1981200"/>
                <a:gd name="connsiteY704" fmla="*/ 794195 h 2000250"/>
                <a:gd name="connsiteX705" fmla="*/ 1847755 w 1981200"/>
                <a:gd name="connsiteY705" fmla="*/ 801910 h 2000250"/>
                <a:gd name="connsiteX706" fmla="*/ 1831848 w 1981200"/>
                <a:gd name="connsiteY706" fmla="*/ 821436 h 2000250"/>
                <a:gd name="connsiteX707" fmla="*/ 1831372 w 1981200"/>
                <a:gd name="connsiteY707" fmla="*/ 837629 h 2000250"/>
                <a:gd name="connsiteX708" fmla="*/ 1819656 w 1981200"/>
                <a:gd name="connsiteY708" fmla="*/ 845058 h 2000250"/>
                <a:gd name="connsiteX709" fmla="*/ 1818608 w 1981200"/>
                <a:gd name="connsiteY709" fmla="*/ 852392 h 2000250"/>
                <a:gd name="connsiteX710" fmla="*/ 1825942 w 1981200"/>
                <a:gd name="connsiteY710" fmla="*/ 882015 h 2000250"/>
                <a:gd name="connsiteX711" fmla="*/ 1823180 w 1981200"/>
                <a:gd name="connsiteY711" fmla="*/ 892492 h 2000250"/>
                <a:gd name="connsiteX712" fmla="*/ 1827943 w 1981200"/>
                <a:gd name="connsiteY712" fmla="*/ 900970 h 2000250"/>
                <a:gd name="connsiteX713" fmla="*/ 1823847 w 1981200"/>
                <a:gd name="connsiteY713" fmla="*/ 926592 h 2000250"/>
                <a:gd name="connsiteX714" fmla="*/ 1825562 w 1981200"/>
                <a:gd name="connsiteY714" fmla="*/ 930878 h 2000250"/>
                <a:gd name="connsiteX715" fmla="*/ 1822609 w 1981200"/>
                <a:gd name="connsiteY715" fmla="*/ 933164 h 2000250"/>
                <a:gd name="connsiteX716" fmla="*/ 1815275 w 1981200"/>
                <a:gd name="connsiteY716" fmla="*/ 927163 h 2000250"/>
                <a:gd name="connsiteX717" fmla="*/ 1811083 w 1981200"/>
                <a:gd name="connsiteY717" fmla="*/ 930497 h 2000250"/>
                <a:gd name="connsiteX718" fmla="*/ 1810417 w 1981200"/>
                <a:gd name="connsiteY718" fmla="*/ 935926 h 2000250"/>
                <a:gd name="connsiteX719" fmla="*/ 1810798 w 1981200"/>
                <a:gd name="connsiteY719" fmla="*/ 937831 h 2000250"/>
                <a:gd name="connsiteX720" fmla="*/ 1816513 w 1981200"/>
                <a:gd name="connsiteY720" fmla="*/ 938498 h 2000250"/>
                <a:gd name="connsiteX721" fmla="*/ 1820513 w 1981200"/>
                <a:gd name="connsiteY721" fmla="*/ 947261 h 2000250"/>
                <a:gd name="connsiteX722" fmla="*/ 1825942 w 1981200"/>
                <a:gd name="connsiteY722" fmla="*/ 947547 h 2000250"/>
                <a:gd name="connsiteX723" fmla="*/ 1826895 w 1981200"/>
                <a:gd name="connsiteY723" fmla="*/ 954500 h 2000250"/>
                <a:gd name="connsiteX724" fmla="*/ 1825562 w 1981200"/>
                <a:gd name="connsiteY724" fmla="*/ 962120 h 2000250"/>
                <a:gd name="connsiteX725" fmla="*/ 1820418 w 1981200"/>
                <a:gd name="connsiteY725" fmla="*/ 954691 h 2000250"/>
                <a:gd name="connsiteX726" fmla="*/ 1815560 w 1981200"/>
                <a:gd name="connsiteY726" fmla="*/ 953357 h 2000250"/>
                <a:gd name="connsiteX727" fmla="*/ 1815560 w 1981200"/>
                <a:gd name="connsiteY727" fmla="*/ 958310 h 2000250"/>
                <a:gd name="connsiteX728" fmla="*/ 1810321 w 1981200"/>
                <a:gd name="connsiteY728" fmla="*/ 963168 h 2000250"/>
                <a:gd name="connsiteX729" fmla="*/ 1813655 w 1981200"/>
                <a:gd name="connsiteY729" fmla="*/ 964406 h 2000250"/>
                <a:gd name="connsiteX730" fmla="*/ 1815846 w 1981200"/>
                <a:gd name="connsiteY730" fmla="*/ 960406 h 2000250"/>
                <a:gd name="connsiteX731" fmla="*/ 1821466 w 1981200"/>
                <a:gd name="connsiteY731" fmla="*/ 961739 h 2000250"/>
                <a:gd name="connsiteX732" fmla="*/ 1824133 w 1981200"/>
                <a:gd name="connsiteY732" fmla="*/ 969550 h 2000250"/>
                <a:gd name="connsiteX733" fmla="*/ 1821180 w 1981200"/>
                <a:gd name="connsiteY733" fmla="*/ 970597 h 2000250"/>
                <a:gd name="connsiteX734" fmla="*/ 1809941 w 1981200"/>
                <a:gd name="connsiteY734" fmla="*/ 964978 h 2000250"/>
                <a:gd name="connsiteX735" fmla="*/ 1803845 w 1981200"/>
                <a:gd name="connsiteY735" fmla="*/ 967740 h 2000250"/>
                <a:gd name="connsiteX736" fmla="*/ 1801273 w 1981200"/>
                <a:gd name="connsiteY736" fmla="*/ 964597 h 2000250"/>
                <a:gd name="connsiteX737" fmla="*/ 1798415 w 1981200"/>
                <a:gd name="connsiteY737" fmla="*/ 977646 h 2000250"/>
                <a:gd name="connsiteX738" fmla="*/ 1795748 w 1981200"/>
                <a:gd name="connsiteY738" fmla="*/ 976027 h 2000250"/>
                <a:gd name="connsiteX739" fmla="*/ 1796034 w 1981200"/>
                <a:gd name="connsiteY739" fmla="*/ 971645 h 2000250"/>
                <a:gd name="connsiteX740" fmla="*/ 1788509 w 1981200"/>
                <a:gd name="connsiteY740" fmla="*/ 972217 h 2000250"/>
                <a:gd name="connsiteX741" fmla="*/ 1785747 w 1981200"/>
                <a:gd name="connsiteY741" fmla="*/ 967835 h 2000250"/>
                <a:gd name="connsiteX742" fmla="*/ 1773650 w 1981200"/>
                <a:gd name="connsiteY742" fmla="*/ 960787 h 2000250"/>
                <a:gd name="connsiteX743" fmla="*/ 1762601 w 1981200"/>
                <a:gd name="connsiteY743" fmla="*/ 958501 h 2000250"/>
                <a:gd name="connsiteX744" fmla="*/ 1764125 w 1981200"/>
                <a:gd name="connsiteY744" fmla="*/ 952976 h 2000250"/>
                <a:gd name="connsiteX745" fmla="*/ 1769936 w 1981200"/>
                <a:gd name="connsiteY745" fmla="*/ 952214 h 2000250"/>
                <a:gd name="connsiteX746" fmla="*/ 1779651 w 1981200"/>
                <a:gd name="connsiteY746" fmla="*/ 944213 h 2000250"/>
                <a:gd name="connsiteX747" fmla="*/ 1789176 w 1981200"/>
                <a:gd name="connsiteY747" fmla="*/ 949452 h 2000250"/>
                <a:gd name="connsiteX748" fmla="*/ 1796701 w 1981200"/>
                <a:gd name="connsiteY748" fmla="*/ 943737 h 2000250"/>
                <a:gd name="connsiteX749" fmla="*/ 1811465 w 1981200"/>
                <a:gd name="connsiteY749" fmla="*/ 944594 h 2000250"/>
                <a:gd name="connsiteX750" fmla="*/ 1788509 w 1981200"/>
                <a:gd name="connsiteY750" fmla="*/ 938213 h 2000250"/>
                <a:gd name="connsiteX751" fmla="*/ 1780127 w 1981200"/>
                <a:gd name="connsiteY751" fmla="*/ 939832 h 2000250"/>
                <a:gd name="connsiteX752" fmla="*/ 1777460 w 1981200"/>
                <a:gd name="connsiteY752" fmla="*/ 943832 h 2000250"/>
                <a:gd name="connsiteX753" fmla="*/ 1774698 w 1981200"/>
                <a:gd name="connsiteY753" fmla="*/ 943070 h 2000250"/>
                <a:gd name="connsiteX754" fmla="*/ 1769459 w 1981200"/>
                <a:gd name="connsiteY754" fmla="*/ 948976 h 2000250"/>
                <a:gd name="connsiteX755" fmla="*/ 1762220 w 1981200"/>
                <a:gd name="connsiteY755" fmla="*/ 949642 h 2000250"/>
                <a:gd name="connsiteX756" fmla="*/ 1761268 w 1981200"/>
                <a:gd name="connsiteY756" fmla="*/ 952309 h 2000250"/>
                <a:gd name="connsiteX757" fmla="*/ 1755743 w 1981200"/>
                <a:gd name="connsiteY757" fmla="*/ 951166 h 2000250"/>
                <a:gd name="connsiteX758" fmla="*/ 1754696 w 1981200"/>
                <a:gd name="connsiteY758" fmla="*/ 957834 h 2000250"/>
                <a:gd name="connsiteX759" fmla="*/ 1753743 w 1981200"/>
                <a:gd name="connsiteY759" fmla="*/ 946975 h 2000250"/>
                <a:gd name="connsiteX760" fmla="*/ 1742218 w 1981200"/>
                <a:gd name="connsiteY760" fmla="*/ 931450 h 2000250"/>
                <a:gd name="connsiteX761" fmla="*/ 1737074 w 1981200"/>
                <a:gd name="connsiteY761" fmla="*/ 929640 h 2000250"/>
                <a:gd name="connsiteX762" fmla="*/ 1732407 w 1981200"/>
                <a:gd name="connsiteY762" fmla="*/ 921734 h 2000250"/>
                <a:gd name="connsiteX763" fmla="*/ 1709547 w 1981200"/>
                <a:gd name="connsiteY763" fmla="*/ 911162 h 2000250"/>
                <a:gd name="connsiteX764" fmla="*/ 1704023 w 1981200"/>
                <a:gd name="connsiteY764" fmla="*/ 901922 h 2000250"/>
                <a:gd name="connsiteX765" fmla="*/ 1698593 w 1981200"/>
                <a:gd name="connsiteY765" fmla="*/ 899446 h 2000250"/>
                <a:gd name="connsiteX766" fmla="*/ 1699070 w 1981200"/>
                <a:gd name="connsiteY766" fmla="*/ 890873 h 2000250"/>
                <a:gd name="connsiteX767" fmla="*/ 1696307 w 1981200"/>
                <a:gd name="connsiteY767" fmla="*/ 886492 h 2000250"/>
                <a:gd name="connsiteX768" fmla="*/ 1685354 w 1981200"/>
                <a:gd name="connsiteY768" fmla="*/ 882872 h 2000250"/>
                <a:gd name="connsiteX769" fmla="*/ 1662779 w 1981200"/>
                <a:gd name="connsiteY769" fmla="*/ 898588 h 2000250"/>
                <a:gd name="connsiteX770" fmla="*/ 1652778 w 1981200"/>
                <a:gd name="connsiteY770" fmla="*/ 894588 h 2000250"/>
                <a:gd name="connsiteX771" fmla="*/ 1644777 w 1981200"/>
                <a:gd name="connsiteY771" fmla="*/ 906685 h 2000250"/>
                <a:gd name="connsiteX772" fmla="*/ 1635252 w 1981200"/>
                <a:gd name="connsiteY772" fmla="*/ 914400 h 2000250"/>
                <a:gd name="connsiteX773" fmla="*/ 1629728 w 1981200"/>
                <a:gd name="connsiteY773" fmla="*/ 927925 h 2000250"/>
                <a:gd name="connsiteX774" fmla="*/ 1631823 w 1981200"/>
                <a:gd name="connsiteY774" fmla="*/ 933355 h 2000250"/>
                <a:gd name="connsiteX775" fmla="*/ 1630299 w 1981200"/>
                <a:gd name="connsiteY775" fmla="*/ 940975 h 2000250"/>
                <a:gd name="connsiteX776" fmla="*/ 1638205 w 1981200"/>
                <a:gd name="connsiteY776" fmla="*/ 952976 h 2000250"/>
                <a:gd name="connsiteX777" fmla="*/ 1624584 w 1981200"/>
                <a:gd name="connsiteY777" fmla="*/ 970407 h 2000250"/>
                <a:gd name="connsiteX778" fmla="*/ 1606582 w 1981200"/>
                <a:gd name="connsiteY778" fmla="*/ 970979 h 2000250"/>
                <a:gd name="connsiteX779" fmla="*/ 1603438 w 1981200"/>
                <a:gd name="connsiteY779" fmla="*/ 968312 h 2000250"/>
                <a:gd name="connsiteX780" fmla="*/ 1603058 w 1981200"/>
                <a:gd name="connsiteY780" fmla="*/ 963835 h 2000250"/>
                <a:gd name="connsiteX781" fmla="*/ 1600009 w 1981200"/>
                <a:gd name="connsiteY781" fmla="*/ 962978 h 2000250"/>
                <a:gd name="connsiteX782" fmla="*/ 1585341 w 1981200"/>
                <a:gd name="connsiteY782" fmla="*/ 977741 h 2000250"/>
                <a:gd name="connsiteX783" fmla="*/ 1575054 w 1981200"/>
                <a:gd name="connsiteY783" fmla="*/ 983361 h 2000250"/>
                <a:gd name="connsiteX784" fmla="*/ 1570577 w 1981200"/>
                <a:gd name="connsiteY784" fmla="*/ 982313 h 2000250"/>
                <a:gd name="connsiteX785" fmla="*/ 1562291 w 1981200"/>
                <a:gd name="connsiteY785" fmla="*/ 973360 h 2000250"/>
                <a:gd name="connsiteX786" fmla="*/ 1561338 w 1981200"/>
                <a:gd name="connsiteY786" fmla="*/ 987838 h 2000250"/>
                <a:gd name="connsiteX787" fmla="*/ 1575530 w 1981200"/>
                <a:gd name="connsiteY787" fmla="*/ 1003363 h 2000250"/>
                <a:gd name="connsiteX788" fmla="*/ 1564386 w 1981200"/>
                <a:gd name="connsiteY788" fmla="*/ 1001458 h 2000250"/>
                <a:gd name="connsiteX789" fmla="*/ 1557147 w 1981200"/>
                <a:gd name="connsiteY789" fmla="*/ 1003078 h 2000250"/>
                <a:gd name="connsiteX790" fmla="*/ 1553432 w 1981200"/>
                <a:gd name="connsiteY790" fmla="*/ 1000887 h 2000250"/>
                <a:gd name="connsiteX791" fmla="*/ 1553623 w 1981200"/>
                <a:gd name="connsiteY791" fmla="*/ 1003459 h 2000250"/>
                <a:gd name="connsiteX792" fmla="*/ 1545050 w 1981200"/>
                <a:gd name="connsiteY792" fmla="*/ 1010317 h 2000250"/>
                <a:gd name="connsiteX793" fmla="*/ 1551051 w 1981200"/>
                <a:gd name="connsiteY793" fmla="*/ 1023175 h 2000250"/>
                <a:gd name="connsiteX794" fmla="*/ 1549527 w 1981200"/>
                <a:gd name="connsiteY794" fmla="*/ 1030796 h 2000250"/>
                <a:gd name="connsiteX795" fmla="*/ 1545146 w 1981200"/>
                <a:gd name="connsiteY795" fmla="*/ 1032986 h 2000250"/>
                <a:gd name="connsiteX796" fmla="*/ 1547622 w 1981200"/>
                <a:gd name="connsiteY796" fmla="*/ 1038701 h 2000250"/>
                <a:gd name="connsiteX797" fmla="*/ 1545622 w 1981200"/>
                <a:gd name="connsiteY797" fmla="*/ 1041654 h 2000250"/>
                <a:gd name="connsiteX798" fmla="*/ 1537907 w 1981200"/>
                <a:gd name="connsiteY798" fmla="*/ 1038320 h 2000250"/>
                <a:gd name="connsiteX799" fmla="*/ 1537145 w 1981200"/>
                <a:gd name="connsiteY799" fmla="*/ 1030796 h 2000250"/>
                <a:gd name="connsiteX800" fmla="*/ 1540383 w 1981200"/>
                <a:gd name="connsiteY800" fmla="*/ 1026604 h 2000250"/>
                <a:gd name="connsiteX801" fmla="*/ 1535430 w 1981200"/>
                <a:gd name="connsiteY801" fmla="*/ 1028129 h 2000250"/>
                <a:gd name="connsiteX802" fmla="*/ 1536002 w 1981200"/>
                <a:gd name="connsiteY802" fmla="*/ 1042702 h 2000250"/>
                <a:gd name="connsiteX803" fmla="*/ 1532668 w 1981200"/>
                <a:gd name="connsiteY803" fmla="*/ 1044797 h 2000250"/>
                <a:gd name="connsiteX804" fmla="*/ 1525810 w 1981200"/>
                <a:gd name="connsiteY804" fmla="*/ 1043273 h 2000250"/>
                <a:gd name="connsiteX805" fmla="*/ 1517999 w 1981200"/>
                <a:gd name="connsiteY805" fmla="*/ 1027366 h 2000250"/>
                <a:gd name="connsiteX806" fmla="*/ 1509998 w 1981200"/>
                <a:gd name="connsiteY806" fmla="*/ 1021175 h 2000250"/>
                <a:gd name="connsiteX807" fmla="*/ 1492853 w 1981200"/>
                <a:gd name="connsiteY807" fmla="*/ 1024985 h 2000250"/>
                <a:gd name="connsiteX808" fmla="*/ 1484376 w 1981200"/>
                <a:gd name="connsiteY808" fmla="*/ 1034224 h 2000250"/>
                <a:gd name="connsiteX809" fmla="*/ 1473613 w 1981200"/>
                <a:gd name="connsiteY809" fmla="*/ 1027081 h 2000250"/>
                <a:gd name="connsiteX810" fmla="*/ 1464850 w 1981200"/>
                <a:gd name="connsiteY810" fmla="*/ 1030033 h 2000250"/>
                <a:gd name="connsiteX811" fmla="*/ 1462183 w 1981200"/>
                <a:gd name="connsiteY811" fmla="*/ 1032986 h 2000250"/>
                <a:gd name="connsiteX812" fmla="*/ 1461135 w 1981200"/>
                <a:gd name="connsiteY812" fmla="*/ 1043178 h 2000250"/>
                <a:gd name="connsiteX813" fmla="*/ 1442371 w 1981200"/>
                <a:gd name="connsiteY813" fmla="*/ 1044226 h 2000250"/>
                <a:gd name="connsiteX814" fmla="*/ 1433513 w 1981200"/>
                <a:gd name="connsiteY814" fmla="*/ 1048512 h 2000250"/>
                <a:gd name="connsiteX815" fmla="*/ 1430750 w 1981200"/>
                <a:gd name="connsiteY815" fmla="*/ 1051655 h 2000250"/>
                <a:gd name="connsiteX816" fmla="*/ 1435989 w 1981200"/>
                <a:gd name="connsiteY816" fmla="*/ 1052703 h 2000250"/>
                <a:gd name="connsiteX817" fmla="*/ 1432560 w 1981200"/>
                <a:gd name="connsiteY817" fmla="*/ 1064800 h 2000250"/>
                <a:gd name="connsiteX818" fmla="*/ 1435608 w 1981200"/>
                <a:gd name="connsiteY818" fmla="*/ 1072991 h 2000250"/>
                <a:gd name="connsiteX819" fmla="*/ 1432941 w 1981200"/>
                <a:gd name="connsiteY819" fmla="*/ 1090803 h 2000250"/>
                <a:gd name="connsiteX820" fmla="*/ 1437418 w 1981200"/>
                <a:gd name="connsiteY820" fmla="*/ 1098899 h 2000250"/>
                <a:gd name="connsiteX821" fmla="*/ 1446276 w 1981200"/>
                <a:gd name="connsiteY821" fmla="*/ 1104138 h 2000250"/>
                <a:gd name="connsiteX822" fmla="*/ 1449324 w 1981200"/>
                <a:gd name="connsiteY822" fmla="*/ 1098995 h 2000250"/>
                <a:gd name="connsiteX823" fmla="*/ 1457706 w 1981200"/>
                <a:gd name="connsiteY823" fmla="*/ 1094613 h 2000250"/>
                <a:gd name="connsiteX824" fmla="*/ 1468946 w 1981200"/>
                <a:gd name="connsiteY824" fmla="*/ 1103471 h 2000250"/>
                <a:gd name="connsiteX825" fmla="*/ 1479042 w 1981200"/>
                <a:gd name="connsiteY825" fmla="*/ 1099947 h 2000250"/>
                <a:gd name="connsiteX826" fmla="*/ 1480185 w 1981200"/>
                <a:gd name="connsiteY826" fmla="*/ 1103185 h 2000250"/>
                <a:gd name="connsiteX827" fmla="*/ 1483233 w 1981200"/>
                <a:gd name="connsiteY827" fmla="*/ 1102042 h 2000250"/>
                <a:gd name="connsiteX828" fmla="*/ 1470470 w 1981200"/>
                <a:gd name="connsiteY828" fmla="*/ 1107757 h 2000250"/>
                <a:gd name="connsiteX829" fmla="*/ 1454849 w 1981200"/>
                <a:gd name="connsiteY829" fmla="*/ 1119378 h 2000250"/>
                <a:gd name="connsiteX830" fmla="*/ 1458278 w 1981200"/>
                <a:gd name="connsiteY830" fmla="*/ 1121759 h 2000250"/>
                <a:gd name="connsiteX831" fmla="*/ 1456182 w 1981200"/>
                <a:gd name="connsiteY831" fmla="*/ 1122997 h 2000250"/>
                <a:gd name="connsiteX832" fmla="*/ 1457611 w 1981200"/>
                <a:gd name="connsiteY832" fmla="*/ 1125664 h 2000250"/>
                <a:gd name="connsiteX833" fmla="*/ 1455039 w 1981200"/>
                <a:gd name="connsiteY833" fmla="*/ 1129093 h 2000250"/>
                <a:gd name="connsiteX834" fmla="*/ 1453134 w 1981200"/>
                <a:gd name="connsiteY834" fmla="*/ 1127950 h 2000250"/>
                <a:gd name="connsiteX835" fmla="*/ 1447419 w 1981200"/>
                <a:gd name="connsiteY835" fmla="*/ 1131475 h 2000250"/>
                <a:gd name="connsiteX836" fmla="*/ 1449419 w 1981200"/>
                <a:gd name="connsiteY836" fmla="*/ 1138714 h 2000250"/>
                <a:gd name="connsiteX837" fmla="*/ 1452372 w 1981200"/>
                <a:gd name="connsiteY837" fmla="*/ 1140428 h 2000250"/>
                <a:gd name="connsiteX838" fmla="*/ 1463992 w 1981200"/>
                <a:gd name="connsiteY838" fmla="*/ 1136904 h 2000250"/>
                <a:gd name="connsiteX839" fmla="*/ 1468660 w 1981200"/>
                <a:gd name="connsiteY839" fmla="*/ 1139571 h 2000250"/>
                <a:gd name="connsiteX840" fmla="*/ 1468565 w 1981200"/>
                <a:gd name="connsiteY840" fmla="*/ 1141857 h 2000250"/>
                <a:gd name="connsiteX841" fmla="*/ 1473517 w 1981200"/>
                <a:gd name="connsiteY841" fmla="*/ 1142047 h 2000250"/>
                <a:gd name="connsiteX842" fmla="*/ 1474661 w 1981200"/>
                <a:gd name="connsiteY842" fmla="*/ 1133856 h 2000250"/>
                <a:gd name="connsiteX843" fmla="*/ 1479233 w 1981200"/>
                <a:gd name="connsiteY843" fmla="*/ 1134428 h 2000250"/>
                <a:gd name="connsiteX844" fmla="*/ 1488662 w 1981200"/>
                <a:gd name="connsiteY844" fmla="*/ 1138904 h 2000250"/>
                <a:gd name="connsiteX845" fmla="*/ 1487710 w 1981200"/>
                <a:gd name="connsiteY845" fmla="*/ 1141476 h 2000250"/>
                <a:gd name="connsiteX846" fmla="*/ 1491044 w 1981200"/>
                <a:gd name="connsiteY846" fmla="*/ 1145000 h 2000250"/>
                <a:gd name="connsiteX847" fmla="*/ 1498378 w 1981200"/>
                <a:gd name="connsiteY847" fmla="*/ 1145191 h 2000250"/>
                <a:gd name="connsiteX848" fmla="*/ 1505998 w 1981200"/>
                <a:gd name="connsiteY848" fmla="*/ 1154621 h 2000250"/>
                <a:gd name="connsiteX849" fmla="*/ 1518475 w 1981200"/>
                <a:gd name="connsiteY849" fmla="*/ 1154906 h 2000250"/>
                <a:gd name="connsiteX850" fmla="*/ 1509141 w 1981200"/>
                <a:gd name="connsiteY850" fmla="*/ 1169384 h 2000250"/>
                <a:gd name="connsiteX851" fmla="*/ 1508188 w 1981200"/>
                <a:gd name="connsiteY851" fmla="*/ 1181672 h 2000250"/>
                <a:gd name="connsiteX852" fmla="*/ 1498092 w 1981200"/>
                <a:gd name="connsiteY852" fmla="*/ 1195864 h 2000250"/>
                <a:gd name="connsiteX853" fmla="*/ 1492472 w 1981200"/>
                <a:gd name="connsiteY853" fmla="*/ 1199102 h 2000250"/>
                <a:gd name="connsiteX854" fmla="*/ 1485614 w 1981200"/>
                <a:gd name="connsiteY854" fmla="*/ 1237869 h 2000250"/>
                <a:gd name="connsiteX855" fmla="*/ 1473613 w 1981200"/>
                <a:gd name="connsiteY855" fmla="*/ 1238631 h 2000250"/>
                <a:gd name="connsiteX856" fmla="*/ 1473613 w 1981200"/>
                <a:gd name="connsiteY856" fmla="*/ 1211008 h 2000250"/>
                <a:gd name="connsiteX857" fmla="*/ 1464278 w 1981200"/>
                <a:gd name="connsiteY857" fmla="*/ 1210628 h 2000250"/>
                <a:gd name="connsiteX858" fmla="*/ 1464278 w 1981200"/>
                <a:gd name="connsiteY858" fmla="*/ 1207294 h 2000250"/>
                <a:gd name="connsiteX859" fmla="*/ 1457611 w 1981200"/>
                <a:gd name="connsiteY859" fmla="*/ 1207484 h 2000250"/>
                <a:gd name="connsiteX860" fmla="*/ 1448181 w 1981200"/>
                <a:gd name="connsiteY860" fmla="*/ 1196721 h 2000250"/>
                <a:gd name="connsiteX861" fmla="*/ 1438084 w 1981200"/>
                <a:gd name="connsiteY861" fmla="*/ 1193864 h 2000250"/>
                <a:gd name="connsiteX862" fmla="*/ 1423988 w 1981200"/>
                <a:gd name="connsiteY862" fmla="*/ 1203293 h 2000250"/>
                <a:gd name="connsiteX863" fmla="*/ 1426464 w 1981200"/>
                <a:gd name="connsiteY863" fmla="*/ 1216342 h 2000250"/>
                <a:gd name="connsiteX864" fmla="*/ 1432941 w 1981200"/>
                <a:gd name="connsiteY864" fmla="*/ 1225105 h 2000250"/>
                <a:gd name="connsiteX865" fmla="*/ 1424940 w 1981200"/>
                <a:gd name="connsiteY865" fmla="*/ 1230821 h 2000250"/>
                <a:gd name="connsiteX866" fmla="*/ 1429607 w 1981200"/>
                <a:gd name="connsiteY866" fmla="*/ 1234440 h 2000250"/>
                <a:gd name="connsiteX867" fmla="*/ 1426940 w 1981200"/>
                <a:gd name="connsiteY867" fmla="*/ 1240346 h 2000250"/>
                <a:gd name="connsiteX868" fmla="*/ 1429131 w 1981200"/>
                <a:gd name="connsiteY868" fmla="*/ 1245870 h 2000250"/>
                <a:gd name="connsiteX869" fmla="*/ 1396841 w 1981200"/>
                <a:gd name="connsiteY869" fmla="*/ 1269587 h 2000250"/>
                <a:gd name="connsiteX870" fmla="*/ 1367600 w 1981200"/>
                <a:gd name="connsiteY870" fmla="*/ 1295781 h 2000250"/>
                <a:gd name="connsiteX871" fmla="*/ 1365695 w 1981200"/>
                <a:gd name="connsiteY871" fmla="*/ 1312450 h 2000250"/>
                <a:gd name="connsiteX872" fmla="*/ 1385125 w 1981200"/>
                <a:gd name="connsiteY872" fmla="*/ 1313021 h 2000250"/>
                <a:gd name="connsiteX873" fmla="*/ 1395698 w 1981200"/>
                <a:gd name="connsiteY873" fmla="*/ 1309592 h 2000250"/>
                <a:gd name="connsiteX874" fmla="*/ 1399413 w 1981200"/>
                <a:gd name="connsiteY874" fmla="*/ 1313688 h 2000250"/>
                <a:gd name="connsiteX875" fmla="*/ 1416939 w 1981200"/>
                <a:gd name="connsiteY875" fmla="*/ 1320355 h 2000250"/>
                <a:gd name="connsiteX876" fmla="*/ 1410271 w 1981200"/>
                <a:gd name="connsiteY876" fmla="*/ 1329690 h 2000250"/>
                <a:gd name="connsiteX877" fmla="*/ 1414367 w 1981200"/>
                <a:gd name="connsiteY877" fmla="*/ 1336357 h 2000250"/>
                <a:gd name="connsiteX878" fmla="*/ 1423035 w 1981200"/>
                <a:gd name="connsiteY878" fmla="*/ 1332929 h 2000250"/>
                <a:gd name="connsiteX879" fmla="*/ 1430655 w 1981200"/>
                <a:gd name="connsiteY879" fmla="*/ 1339977 h 2000250"/>
                <a:gd name="connsiteX880" fmla="*/ 1438466 w 1981200"/>
                <a:gd name="connsiteY880" fmla="*/ 1331976 h 2000250"/>
                <a:gd name="connsiteX881" fmla="*/ 1445990 w 1981200"/>
                <a:gd name="connsiteY881" fmla="*/ 1335214 h 2000250"/>
                <a:gd name="connsiteX882" fmla="*/ 1447514 w 1981200"/>
                <a:gd name="connsiteY882" fmla="*/ 1332833 h 2000250"/>
                <a:gd name="connsiteX883" fmla="*/ 1453229 w 1981200"/>
                <a:gd name="connsiteY883" fmla="*/ 1336929 h 2000250"/>
                <a:gd name="connsiteX884" fmla="*/ 1460468 w 1981200"/>
                <a:gd name="connsiteY884" fmla="*/ 1329976 h 2000250"/>
                <a:gd name="connsiteX885" fmla="*/ 1473803 w 1981200"/>
                <a:gd name="connsiteY885" fmla="*/ 1337500 h 2000250"/>
                <a:gd name="connsiteX886" fmla="*/ 1477804 w 1981200"/>
                <a:gd name="connsiteY886" fmla="*/ 1342930 h 2000250"/>
                <a:gd name="connsiteX887" fmla="*/ 1477137 w 1981200"/>
                <a:gd name="connsiteY887" fmla="*/ 1348454 h 2000250"/>
                <a:gd name="connsiteX888" fmla="*/ 1480090 w 1981200"/>
                <a:gd name="connsiteY888" fmla="*/ 1350169 h 2000250"/>
                <a:gd name="connsiteX889" fmla="*/ 1475613 w 1981200"/>
                <a:gd name="connsiteY889" fmla="*/ 1375220 h 2000250"/>
                <a:gd name="connsiteX890" fmla="*/ 1481233 w 1981200"/>
                <a:gd name="connsiteY890" fmla="*/ 1378839 h 2000250"/>
                <a:gd name="connsiteX891" fmla="*/ 1489710 w 1981200"/>
                <a:gd name="connsiteY891" fmla="*/ 1374648 h 2000250"/>
                <a:gd name="connsiteX892" fmla="*/ 1493425 w 1981200"/>
                <a:gd name="connsiteY892" fmla="*/ 1369600 h 2000250"/>
                <a:gd name="connsiteX893" fmla="*/ 1483328 w 1981200"/>
                <a:gd name="connsiteY893" fmla="*/ 1367980 h 2000250"/>
                <a:gd name="connsiteX894" fmla="*/ 1484281 w 1981200"/>
                <a:gd name="connsiteY894" fmla="*/ 1360456 h 2000250"/>
                <a:gd name="connsiteX895" fmla="*/ 1515904 w 1981200"/>
                <a:gd name="connsiteY895" fmla="*/ 1365314 h 2000250"/>
                <a:gd name="connsiteX896" fmla="*/ 1514094 w 1981200"/>
                <a:gd name="connsiteY896" fmla="*/ 1386554 h 2000250"/>
                <a:gd name="connsiteX897" fmla="*/ 1518285 w 1981200"/>
                <a:gd name="connsiteY897" fmla="*/ 1387221 h 2000250"/>
                <a:gd name="connsiteX898" fmla="*/ 1516856 w 1981200"/>
                <a:gd name="connsiteY898" fmla="*/ 1393603 h 2000250"/>
                <a:gd name="connsiteX899" fmla="*/ 1522857 w 1981200"/>
                <a:gd name="connsiteY899" fmla="*/ 1398936 h 2000250"/>
                <a:gd name="connsiteX900" fmla="*/ 1523809 w 1981200"/>
                <a:gd name="connsiteY900" fmla="*/ 1407985 h 2000250"/>
                <a:gd name="connsiteX901" fmla="*/ 1520285 w 1981200"/>
                <a:gd name="connsiteY901" fmla="*/ 1417796 h 2000250"/>
                <a:gd name="connsiteX902" fmla="*/ 1509141 w 1981200"/>
                <a:gd name="connsiteY902" fmla="*/ 1424464 h 2000250"/>
                <a:gd name="connsiteX903" fmla="*/ 1507427 w 1981200"/>
                <a:gd name="connsiteY903" fmla="*/ 1434179 h 2000250"/>
                <a:gd name="connsiteX904" fmla="*/ 1512761 w 1981200"/>
                <a:gd name="connsiteY904" fmla="*/ 1452277 h 2000250"/>
                <a:gd name="connsiteX905" fmla="*/ 1520476 w 1981200"/>
                <a:gd name="connsiteY905" fmla="*/ 1454849 h 2000250"/>
                <a:gd name="connsiteX906" fmla="*/ 1522000 w 1981200"/>
                <a:gd name="connsiteY906" fmla="*/ 1460564 h 2000250"/>
                <a:gd name="connsiteX907" fmla="*/ 1507331 w 1981200"/>
                <a:gd name="connsiteY907" fmla="*/ 1467231 h 2000250"/>
                <a:gd name="connsiteX908" fmla="*/ 1486948 w 1981200"/>
                <a:gd name="connsiteY908" fmla="*/ 1465326 h 2000250"/>
                <a:gd name="connsiteX909" fmla="*/ 1490091 w 1981200"/>
                <a:gd name="connsiteY909" fmla="*/ 1472374 h 2000250"/>
                <a:gd name="connsiteX910" fmla="*/ 1487900 w 1981200"/>
                <a:gd name="connsiteY910" fmla="*/ 1477137 h 2000250"/>
                <a:gd name="connsiteX911" fmla="*/ 1494758 w 1981200"/>
                <a:gd name="connsiteY911" fmla="*/ 1489329 h 2000250"/>
                <a:gd name="connsiteX912" fmla="*/ 1489805 w 1981200"/>
                <a:gd name="connsiteY912" fmla="*/ 1493806 h 2000250"/>
                <a:gd name="connsiteX913" fmla="*/ 1488567 w 1981200"/>
                <a:gd name="connsiteY913" fmla="*/ 1506188 h 2000250"/>
                <a:gd name="connsiteX914" fmla="*/ 1479042 w 1981200"/>
                <a:gd name="connsiteY914" fmla="*/ 1511237 h 2000250"/>
                <a:gd name="connsiteX915" fmla="*/ 1476375 w 1981200"/>
                <a:gd name="connsiteY915" fmla="*/ 1523333 h 2000250"/>
                <a:gd name="connsiteX916" fmla="*/ 1472184 w 1981200"/>
                <a:gd name="connsiteY916" fmla="*/ 1528286 h 2000250"/>
                <a:gd name="connsiteX917" fmla="*/ 1454944 w 1981200"/>
                <a:gd name="connsiteY917" fmla="*/ 1539526 h 2000250"/>
                <a:gd name="connsiteX918" fmla="*/ 1445609 w 1981200"/>
                <a:gd name="connsiteY918" fmla="*/ 1536954 h 2000250"/>
                <a:gd name="connsiteX919" fmla="*/ 1440561 w 1981200"/>
                <a:gd name="connsiteY919" fmla="*/ 1539240 h 2000250"/>
                <a:gd name="connsiteX920" fmla="*/ 1450753 w 1981200"/>
                <a:gd name="connsiteY920" fmla="*/ 1573625 h 2000250"/>
                <a:gd name="connsiteX921" fmla="*/ 1461516 w 1981200"/>
                <a:gd name="connsiteY921" fmla="*/ 1590485 h 2000250"/>
                <a:gd name="connsiteX922" fmla="*/ 1468565 w 1981200"/>
                <a:gd name="connsiteY922" fmla="*/ 1611058 h 2000250"/>
                <a:gd name="connsiteX923" fmla="*/ 1478471 w 1981200"/>
                <a:gd name="connsiteY923" fmla="*/ 1620488 h 2000250"/>
                <a:gd name="connsiteX924" fmla="*/ 1480757 w 1981200"/>
                <a:gd name="connsiteY924" fmla="*/ 1626203 h 2000250"/>
                <a:gd name="connsiteX925" fmla="*/ 1483233 w 1981200"/>
                <a:gd name="connsiteY925" fmla="*/ 1625537 h 2000250"/>
                <a:gd name="connsiteX926" fmla="*/ 1488662 w 1981200"/>
                <a:gd name="connsiteY926" fmla="*/ 1636681 h 2000250"/>
                <a:gd name="connsiteX927" fmla="*/ 1492663 w 1981200"/>
                <a:gd name="connsiteY927" fmla="*/ 1634204 h 2000250"/>
                <a:gd name="connsiteX928" fmla="*/ 1501140 w 1981200"/>
                <a:gd name="connsiteY928" fmla="*/ 1641539 h 2000250"/>
                <a:gd name="connsiteX929" fmla="*/ 1492472 w 1981200"/>
                <a:gd name="connsiteY929" fmla="*/ 1651920 h 2000250"/>
                <a:gd name="connsiteX930" fmla="*/ 1498187 w 1981200"/>
                <a:gd name="connsiteY930" fmla="*/ 1654778 h 2000250"/>
                <a:gd name="connsiteX931" fmla="*/ 1491615 w 1981200"/>
                <a:gd name="connsiteY931" fmla="*/ 1660589 h 2000250"/>
                <a:gd name="connsiteX932" fmla="*/ 1490472 w 1981200"/>
                <a:gd name="connsiteY932" fmla="*/ 1667256 h 2000250"/>
                <a:gd name="connsiteX933" fmla="*/ 1495806 w 1981200"/>
                <a:gd name="connsiteY933" fmla="*/ 1680019 h 2000250"/>
                <a:gd name="connsiteX934" fmla="*/ 1499425 w 1981200"/>
                <a:gd name="connsiteY934" fmla="*/ 1681258 h 2000250"/>
                <a:gd name="connsiteX935" fmla="*/ 1499616 w 1981200"/>
                <a:gd name="connsiteY935" fmla="*/ 1686020 h 2000250"/>
                <a:gd name="connsiteX936" fmla="*/ 1502474 w 1981200"/>
                <a:gd name="connsiteY936" fmla="*/ 1686496 h 2000250"/>
                <a:gd name="connsiteX937" fmla="*/ 1502950 w 1981200"/>
                <a:gd name="connsiteY937" fmla="*/ 1691926 h 2000250"/>
                <a:gd name="connsiteX938" fmla="*/ 1505998 w 1981200"/>
                <a:gd name="connsiteY938" fmla="*/ 1691354 h 2000250"/>
                <a:gd name="connsiteX939" fmla="*/ 1500188 w 1981200"/>
                <a:gd name="connsiteY939" fmla="*/ 1698593 h 2000250"/>
                <a:gd name="connsiteX940" fmla="*/ 1504474 w 1981200"/>
                <a:gd name="connsiteY940" fmla="*/ 1698879 h 2000250"/>
                <a:gd name="connsiteX941" fmla="*/ 1503140 w 1981200"/>
                <a:gd name="connsiteY941" fmla="*/ 1700689 h 2000250"/>
                <a:gd name="connsiteX942" fmla="*/ 1506569 w 1981200"/>
                <a:gd name="connsiteY942" fmla="*/ 1707642 h 2000250"/>
                <a:gd name="connsiteX943" fmla="*/ 1498092 w 1981200"/>
                <a:gd name="connsiteY943" fmla="*/ 1710023 h 2000250"/>
                <a:gd name="connsiteX944" fmla="*/ 1507712 w 1981200"/>
                <a:gd name="connsiteY944" fmla="*/ 1721167 h 2000250"/>
                <a:gd name="connsiteX945" fmla="*/ 1518475 w 1981200"/>
                <a:gd name="connsiteY945" fmla="*/ 1727930 h 2000250"/>
                <a:gd name="connsiteX946" fmla="*/ 1516285 w 1981200"/>
                <a:gd name="connsiteY946" fmla="*/ 1733455 h 2000250"/>
                <a:gd name="connsiteX947" fmla="*/ 1529334 w 1981200"/>
                <a:gd name="connsiteY947" fmla="*/ 1737551 h 2000250"/>
                <a:gd name="connsiteX948" fmla="*/ 1521428 w 1981200"/>
                <a:gd name="connsiteY948" fmla="*/ 1753743 h 2000250"/>
                <a:gd name="connsiteX949" fmla="*/ 1528953 w 1981200"/>
                <a:gd name="connsiteY949" fmla="*/ 1760410 h 2000250"/>
                <a:gd name="connsiteX950" fmla="*/ 1529429 w 1981200"/>
                <a:gd name="connsiteY950" fmla="*/ 1757267 h 2000250"/>
                <a:gd name="connsiteX951" fmla="*/ 1534763 w 1981200"/>
                <a:gd name="connsiteY951" fmla="*/ 1757172 h 2000250"/>
                <a:gd name="connsiteX952" fmla="*/ 1533906 w 1981200"/>
                <a:gd name="connsiteY952" fmla="*/ 1763078 h 2000250"/>
                <a:gd name="connsiteX953" fmla="*/ 1539240 w 1981200"/>
                <a:gd name="connsiteY953" fmla="*/ 1764983 h 2000250"/>
                <a:gd name="connsiteX954" fmla="*/ 1535525 w 1981200"/>
                <a:gd name="connsiteY954" fmla="*/ 1775555 h 2000250"/>
                <a:gd name="connsiteX955" fmla="*/ 1531525 w 1981200"/>
                <a:gd name="connsiteY955" fmla="*/ 1776984 h 2000250"/>
                <a:gd name="connsiteX956" fmla="*/ 1533144 w 1981200"/>
                <a:gd name="connsiteY956" fmla="*/ 1781937 h 2000250"/>
                <a:gd name="connsiteX957" fmla="*/ 1516380 w 1981200"/>
                <a:gd name="connsiteY957" fmla="*/ 1790890 h 2000250"/>
                <a:gd name="connsiteX958" fmla="*/ 1513523 w 1981200"/>
                <a:gd name="connsiteY958" fmla="*/ 1793939 h 2000250"/>
                <a:gd name="connsiteX959" fmla="*/ 1515237 w 1981200"/>
                <a:gd name="connsiteY959" fmla="*/ 1796224 h 2000250"/>
                <a:gd name="connsiteX960" fmla="*/ 1508474 w 1981200"/>
                <a:gd name="connsiteY960" fmla="*/ 1804035 h 2000250"/>
                <a:gd name="connsiteX961" fmla="*/ 1500664 w 1981200"/>
                <a:gd name="connsiteY961" fmla="*/ 1796320 h 2000250"/>
                <a:gd name="connsiteX962" fmla="*/ 1493329 w 1981200"/>
                <a:gd name="connsiteY962" fmla="*/ 1792319 h 2000250"/>
                <a:gd name="connsiteX963" fmla="*/ 1490282 w 1981200"/>
                <a:gd name="connsiteY963" fmla="*/ 1793081 h 2000250"/>
                <a:gd name="connsiteX964" fmla="*/ 1486948 w 1981200"/>
                <a:gd name="connsiteY964" fmla="*/ 1786033 h 2000250"/>
                <a:gd name="connsiteX965" fmla="*/ 1473137 w 1981200"/>
                <a:gd name="connsiteY965" fmla="*/ 1790986 h 2000250"/>
                <a:gd name="connsiteX966" fmla="*/ 1472089 w 1981200"/>
                <a:gd name="connsiteY966" fmla="*/ 1795844 h 2000250"/>
                <a:gd name="connsiteX967" fmla="*/ 1459421 w 1981200"/>
                <a:gd name="connsiteY967" fmla="*/ 1797082 h 2000250"/>
                <a:gd name="connsiteX968" fmla="*/ 1448371 w 1981200"/>
                <a:gd name="connsiteY968" fmla="*/ 1804035 h 2000250"/>
                <a:gd name="connsiteX969" fmla="*/ 1448086 w 1981200"/>
                <a:gd name="connsiteY969" fmla="*/ 1802321 h 2000250"/>
                <a:gd name="connsiteX970" fmla="*/ 1417320 w 1981200"/>
                <a:gd name="connsiteY970" fmla="*/ 1803654 h 2000250"/>
                <a:gd name="connsiteX971" fmla="*/ 1395413 w 1981200"/>
                <a:gd name="connsiteY971" fmla="*/ 1807368 h 2000250"/>
                <a:gd name="connsiteX972" fmla="*/ 1381220 w 1981200"/>
                <a:gd name="connsiteY972" fmla="*/ 1802797 h 2000250"/>
                <a:gd name="connsiteX973" fmla="*/ 1367885 w 1981200"/>
                <a:gd name="connsiteY973" fmla="*/ 1789461 h 2000250"/>
                <a:gd name="connsiteX974" fmla="*/ 1338929 w 1981200"/>
                <a:gd name="connsiteY974" fmla="*/ 1778889 h 2000250"/>
                <a:gd name="connsiteX975" fmla="*/ 1327023 w 1981200"/>
                <a:gd name="connsiteY975" fmla="*/ 1766602 h 2000250"/>
                <a:gd name="connsiteX976" fmla="*/ 1331595 w 1981200"/>
                <a:gd name="connsiteY976" fmla="*/ 1755362 h 2000250"/>
                <a:gd name="connsiteX977" fmla="*/ 1330642 w 1981200"/>
                <a:gd name="connsiteY977" fmla="*/ 1746123 h 2000250"/>
                <a:gd name="connsiteX978" fmla="*/ 1335500 w 1981200"/>
                <a:gd name="connsiteY978" fmla="*/ 1735360 h 2000250"/>
                <a:gd name="connsiteX979" fmla="*/ 1324832 w 1981200"/>
                <a:gd name="connsiteY979" fmla="*/ 1726501 h 2000250"/>
                <a:gd name="connsiteX980" fmla="*/ 1312640 w 1981200"/>
                <a:gd name="connsiteY980" fmla="*/ 1733360 h 2000250"/>
                <a:gd name="connsiteX981" fmla="*/ 1307973 w 1981200"/>
                <a:gd name="connsiteY981" fmla="*/ 1741265 h 2000250"/>
                <a:gd name="connsiteX982" fmla="*/ 1307021 w 1981200"/>
                <a:gd name="connsiteY982" fmla="*/ 1750028 h 2000250"/>
                <a:gd name="connsiteX983" fmla="*/ 1291114 w 1981200"/>
                <a:gd name="connsiteY983" fmla="*/ 1750314 h 2000250"/>
                <a:gd name="connsiteX984" fmla="*/ 1283017 w 1981200"/>
                <a:gd name="connsiteY984" fmla="*/ 1743551 h 2000250"/>
                <a:gd name="connsiteX985" fmla="*/ 1273207 w 1981200"/>
                <a:gd name="connsiteY985" fmla="*/ 1750409 h 2000250"/>
                <a:gd name="connsiteX986" fmla="*/ 1269968 w 1981200"/>
                <a:gd name="connsiteY986" fmla="*/ 1749647 h 2000250"/>
                <a:gd name="connsiteX987" fmla="*/ 1270159 w 1981200"/>
                <a:gd name="connsiteY987" fmla="*/ 1754696 h 2000250"/>
                <a:gd name="connsiteX988" fmla="*/ 1264253 w 1981200"/>
                <a:gd name="connsiteY988" fmla="*/ 1763363 h 2000250"/>
                <a:gd name="connsiteX989" fmla="*/ 1256252 w 1981200"/>
                <a:gd name="connsiteY989" fmla="*/ 1797939 h 2000250"/>
                <a:gd name="connsiteX990" fmla="*/ 1243489 w 1981200"/>
                <a:gd name="connsiteY990" fmla="*/ 1815274 h 2000250"/>
                <a:gd name="connsiteX991" fmla="*/ 1238631 w 1981200"/>
                <a:gd name="connsiteY991" fmla="*/ 1816037 h 2000250"/>
                <a:gd name="connsiteX992" fmla="*/ 1238631 w 1981200"/>
                <a:gd name="connsiteY992" fmla="*/ 1824704 h 2000250"/>
                <a:gd name="connsiteX993" fmla="*/ 1244441 w 1981200"/>
                <a:gd name="connsiteY993" fmla="*/ 1826895 h 2000250"/>
                <a:gd name="connsiteX994" fmla="*/ 1240060 w 1981200"/>
                <a:gd name="connsiteY994" fmla="*/ 1840897 h 2000250"/>
                <a:gd name="connsiteX995" fmla="*/ 1258062 w 1981200"/>
                <a:gd name="connsiteY995" fmla="*/ 1836992 h 2000250"/>
                <a:gd name="connsiteX996" fmla="*/ 1257205 w 1981200"/>
                <a:gd name="connsiteY996" fmla="*/ 1841754 h 2000250"/>
                <a:gd name="connsiteX997" fmla="*/ 1253871 w 1981200"/>
                <a:gd name="connsiteY997" fmla="*/ 1842897 h 2000250"/>
                <a:gd name="connsiteX998" fmla="*/ 1254728 w 1981200"/>
                <a:gd name="connsiteY998" fmla="*/ 1846135 h 2000250"/>
                <a:gd name="connsiteX999" fmla="*/ 1252061 w 1981200"/>
                <a:gd name="connsiteY999" fmla="*/ 1847088 h 2000250"/>
                <a:gd name="connsiteX1000" fmla="*/ 1253585 w 1981200"/>
                <a:gd name="connsiteY1000" fmla="*/ 1851945 h 2000250"/>
                <a:gd name="connsiteX1001" fmla="*/ 1251490 w 1981200"/>
                <a:gd name="connsiteY1001" fmla="*/ 1857185 h 2000250"/>
                <a:gd name="connsiteX1002" fmla="*/ 1252347 w 1981200"/>
                <a:gd name="connsiteY1002" fmla="*/ 1864138 h 2000250"/>
                <a:gd name="connsiteX1003" fmla="*/ 1260348 w 1981200"/>
                <a:gd name="connsiteY1003" fmla="*/ 1872234 h 2000250"/>
                <a:gd name="connsiteX1004" fmla="*/ 1253109 w 1981200"/>
                <a:gd name="connsiteY1004" fmla="*/ 1883759 h 2000250"/>
                <a:gd name="connsiteX1005" fmla="*/ 1256538 w 1981200"/>
                <a:gd name="connsiteY1005" fmla="*/ 1884902 h 2000250"/>
                <a:gd name="connsiteX1006" fmla="*/ 1239869 w 1981200"/>
                <a:gd name="connsiteY1006" fmla="*/ 1899761 h 2000250"/>
                <a:gd name="connsiteX1007" fmla="*/ 1227582 w 1981200"/>
                <a:gd name="connsiteY1007" fmla="*/ 1904619 h 2000250"/>
                <a:gd name="connsiteX1008" fmla="*/ 1226820 w 1981200"/>
                <a:gd name="connsiteY1008" fmla="*/ 1926812 h 2000250"/>
                <a:gd name="connsiteX1009" fmla="*/ 1208532 w 1981200"/>
                <a:gd name="connsiteY1009" fmla="*/ 1929670 h 2000250"/>
                <a:gd name="connsiteX1010" fmla="*/ 1197197 w 1981200"/>
                <a:gd name="connsiteY1010" fmla="*/ 1938242 h 2000250"/>
                <a:gd name="connsiteX1011" fmla="*/ 1197292 w 1981200"/>
                <a:gd name="connsiteY1011" fmla="*/ 1963483 h 2000250"/>
                <a:gd name="connsiteX1012" fmla="*/ 1187863 w 1981200"/>
                <a:gd name="connsiteY1012" fmla="*/ 1959007 h 2000250"/>
                <a:gd name="connsiteX1013" fmla="*/ 1177862 w 1981200"/>
                <a:gd name="connsiteY1013" fmla="*/ 1950053 h 2000250"/>
                <a:gd name="connsiteX1014" fmla="*/ 1168527 w 1981200"/>
                <a:gd name="connsiteY1014" fmla="*/ 1956054 h 2000250"/>
                <a:gd name="connsiteX1015" fmla="*/ 690753 w 1981200"/>
                <a:gd name="connsiteY1015" fmla="*/ 338899 h 2000250"/>
                <a:gd name="connsiteX1016" fmla="*/ 698278 w 1981200"/>
                <a:gd name="connsiteY1016" fmla="*/ 339090 h 2000250"/>
                <a:gd name="connsiteX1017" fmla="*/ 697420 w 1981200"/>
                <a:gd name="connsiteY1017" fmla="*/ 335566 h 2000250"/>
                <a:gd name="connsiteX1018" fmla="*/ 690753 w 1981200"/>
                <a:gd name="connsiteY1018" fmla="*/ 338899 h 2000250"/>
                <a:gd name="connsiteX1019" fmla="*/ 138684 w 1981200"/>
                <a:gd name="connsiteY1019" fmla="*/ 812387 h 2000250"/>
                <a:gd name="connsiteX1020" fmla="*/ 138208 w 1981200"/>
                <a:gd name="connsiteY1020" fmla="*/ 817531 h 2000250"/>
                <a:gd name="connsiteX1021" fmla="*/ 126301 w 1981200"/>
                <a:gd name="connsiteY1021" fmla="*/ 812768 h 2000250"/>
                <a:gd name="connsiteX1022" fmla="*/ 126968 w 1981200"/>
                <a:gd name="connsiteY1022" fmla="*/ 806863 h 2000250"/>
                <a:gd name="connsiteX1023" fmla="*/ 138684 w 1981200"/>
                <a:gd name="connsiteY1023" fmla="*/ 812387 h 200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</a:cxnLst>
              <a:rect l="l" t="t" r="r" b="b"/>
              <a:pathLst>
                <a:path w="1981200" h="2000250">
                  <a:moveTo>
                    <a:pt x="478917" y="411480"/>
                  </a:moveTo>
                  <a:lnTo>
                    <a:pt x="475012" y="415385"/>
                  </a:lnTo>
                  <a:lnTo>
                    <a:pt x="472440" y="405003"/>
                  </a:lnTo>
                  <a:lnTo>
                    <a:pt x="477107" y="403574"/>
                  </a:lnTo>
                  <a:lnTo>
                    <a:pt x="478917" y="411480"/>
                  </a:lnTo>
                  <a:close/>
                  <a:moveTo>
                    <a:pt x="1317403" y="73438"/>
                  </a:moveTo>
                  <a:lnTo>
                    <a:pt x="1319784" y="69723"/>
                  </a:lnTo>
                  <a:lnTo>
                    <a:pt x="1324928" y="68008"/>
                  </a:lnTo>
                  <a:lnTo>
                    <a:pt x="1325213" y="70675"/>
                  </a:lnTo>
                  <a:lnTo>
                    <a:pt x="1317403" y="73438"/>
                  </a:lnTo>
                  <a:close/>
                  <a:moveTo>
                    <a:pt x="1409605" y="109347"/>
                  </a:moveTo>
                  <a:lnTo>
                    <a:pt x="1414748" y="104680"/>
                  </a:lnTo>
                  <a:lnTo>
                    <a:pt x="1413891" y="108299"/>
                  </a:lnTo>
                  <a:lnTo>
                    <a:pt x="1409605" y="109347"/>
                  </a:lnTo>
                  <a:close/>
                  <a:moveTo>
                    <a:pt x="1355693" y="73533"/>
                  </a:moveTo>
                  <a:lnTo>
                    <a:pt x="1354931" y="77819"/>
                  </a:lnTo>
                  <a:lnTo>
                    <a:pt x="1349978" y="74771"/>
                  </a:lnTo>
                  <a:lnTo>
                    <a:pt x="1350931" y="70485"/>
                  </a:lnTo>
                  <a:lnTo>
                    <a:pt x="1346835" y="68008"/>
                  </a:lnTo>
                  <a:lnTo>
                    <a:pt x="1349121" y="68294"/>
                  </a:lnTo>
                  <a:lnTo>
                    <a:pt x="1355693" y="73533"/>
                  </a:lnTo>
                  <a:close/>
                  <a:moveTo>
                    <a:pt x="1447991" y="1133570"/>
                  </a:moveTo>
                  <a:lnTo>
                    <a:pt x="1450943" y="1132713"/>
                  </a:lnTo>
                  <a:lnTo>
                    <a:pt x="1453134" y="1135666"/>
                  </a:lnTo>
                  <a:lnTo>
                    <a:pt x="1449896" y="1136999"/>
                  </a:lnTo>
                  <a:lnTo>
                    <a:pt x="1447991" y="1133570"/>
                  </a:lnTo>
                  <a:close/>
                  <a:moveTo>
                    <a:pt x="1168527" y="1956054"/>
                  </a:moveTo>
                  <a:lnTo>
                    <a:pt x="1166622" y="1951768"/>
                  </a:lnTo>
                  <a:lnTo>
                    <a:pt x="1151382" y="1952815"/>
                  </a:lnTo>
                  <a:lnTo>
                    <a:pt x="1151001" y="1956720"/>
                  </a:lnTo>
                  <a:lnTo>
                    <a:pt x="1133761" y="1960435"/>
                  </a:lnTo>
                  <a:lnTo>
                    <a:pt x="1132332" y="1977866"/>
                  </a:lnTo>
                  <a:lnTo>
                    <a:pt x="1135285" y="1986153"/>
                  </a:lnTo>
                  <a:lnTo>
                    <a:pt x="1101947" y="1997774"/>
                  </a:lnTo>
                  <a:lnTo>
                    <a:pt x="1094518" y="1998726"/>
                  </a:lnTo>
                  <a:lnTo>
                    <a:pt x="1093565" y="1994059"/>
                  </a:lnTo>
                  <a:lnTo>
                    <a:pt x="1084040" y="1992154"/>
                  </a:lnTo>
                  <a:lnTo>
                    <a:pt x="1070229" y="1995678"/>
                  </a:lnTo>
                  <a:lnTo>
                    <a:pt x="1068133" y="1988249"/>
                  </a:lnTo>
                  <a:lnTo>
                    <a:pt x="1057751" y="1991296"/>
                  </a:lnTo>
                  <a:lnTo>
                    <a:pt x="1052703" y="1989772"/>
                  </a:lnTo>
                  <a:lnTo>
                    <a:pt x="1052513" y="1994820"/>
                  </a:lnTo>
                  <a:lnTo>
                    <a:pt x="1047274" y="1996154"/>
                  </a:lnTo>
                  <a:lnTo>
                    <a:pt x="1046893" y="1987296"/>
                  </a:lnTo>
                  <a:lnTo>
                    <a:pt x="1041654" y="1988249"/>
                  </a:lnTo>
                  <a:lnTo>
                    <a:pt x="1042892" y="1990535"/>
                  </a:lnTo>
                  <a:lnTo>
                    <a:pt x="1040416" y="1991487"/>
                  </a:lnTo>
                  <a:lnTo>
                    <a:pt x="1039273" y="1986058"/>
                  </a:lnTo>
                  <a:lnTo>
                    <a:pt x="1030510" y="1985105"/>
                  </a:lnTo>
                  <a:lnTo>
                    <a:pt x="1028414" y="1988725"/>
                  </a:lnTo>
                  <a:lnTo>
                    <a:pt x="1018984" y="1980628"/>
                  </a:lnTo>
                  <a:lnTo>
                    <a:pt x="1018223" y="1983486"/>
                  </a:lnTo>
                  <a:lnTo>
                    <a:pt x="1017841" y="1981295"/>
                  </a:lnTo>
                  <a:lnTo>
                    <a:pt x="1014698" y="1981200"/>
                  </a:lnTo>
                  <a:lnTo>
                    <a:pt x="1017841" y="1991011"/>
                  </a:lnTo>
                  <a:lnTo>
                    <a:pt x="1015079" y="1992725"/>
                  </a:lnTo>
                  <a:lnTo>
                    <a:pt x="1016794" y="1995202"/>
                  </a:lnTo>
                  <a:lnTo>
                    <a:pt x="1015174" y="1997012"/>
                  </a:lnTo>
                  <a:lnTo>
                    <a:pt x="1007840" y="1986439"/>
                  </a:lnTo>
                  <a:lnTo>
                    <a:pt x="1004507" y="1974437"/>
                  </a:lnTo>
                  <a:lnTo>
                    <a:pt x="1000030" y="1974914"/>
                  </a:lnTo>
                  <a:lnTo>
                    <a:pt x="1000887" y="1979009"/>
                  </a:lnTo>
                  <a:lnTo>
                    <a:pt x="997363" y="1979581"/>
                  </a:lnTo>
                  <a:lnTo>
                    <a:pt x="995648" y="1975580"/>
                  </a:lnTo>
                  <a:lnTo>
                    <a:pt x="993648" y="1975866"/>
                  </a:lnTo>
                  <a:lnTo>
                    <a:pt x="993267" y="1972913"/>
                  </a:lnTo>
                  <a:lnTo>
                    <a:pt x="995362" y="1972342"/>
                  </a:lnTo>
                  <a:lnTo>
                    <a:pt x="991838" y="1956720"/>
                  </a:lnTo>
                  <a:lnTo>
                    <a:pt x="985647" y="1956530"/>
                  </a:lnTo>
                  <a:lnTo>
                    <a:pt x="983742" y="1944719"/>
                  </a:lnTo>
                  <a:lnTo>
                    <a:pt x="987171" y="1942910"/>
                  </a:lnTo>
                  <a:lnTo>
                    <a:pt x="983552" y="1931575"/>
                  </a:lnTo>
                  <a:lnTo>
                    <a:pt x="999934" y="1926812"/>
                  </a:lnTo>
                  <a:lnTo>
                    <a:pt x="997553" y="1919383"/>
                  </a:lnTo>
                  <a:lnTo>
                    <a:pt x="1005554" y="1917097"/>
                  </a:lnTo>
                  <a:lnTo>
                    <a:pt x="1005173" y="1909762"/>
                  </a:lnTo>
                  <a:lnTo>
                    <a:pt x="1012412" y="1908524"/>
                  </a:lnTo>
                  <a:lnTo>
                    <a:pt x="1013365" y="1888331"/>
                  </a:lnTo>
                  <a:lnTo>
                    <a:pt x="1030224" y="1885474"/>
                  </a:lnTo>
                  <a:lnTo>
                    <a:pt x="1026795" y="1872329"/>
                  </a:lnTo>
                  <a:lnTo>
                    <a:pt x="1040511" y="1867471"/>
                  </a:lnTo>
                  <a:lnTo>
                    <a:pt x="1037463" y="1858328"/>
                  </a:lnTo>
                  <a:lnTo>
                    <a:pt x="1035463" y="1854232"/>
                  </a:lnTo>
                  <a:lnTo>
                    <a:pt x="1026890" y="1857851"/>
                  </a:lnTo>
                  <a:lnTo>
                    <a:pt x="1024319" y="1852898"/>
                  </a:lnTo>
                  <a:lnTo>
                    <a:pt x="1020699" y="1854327"/>
                  </a:lnTo>
                  <a:lnTo>
                    <a:pt x="1019461" y="1847945"/>
                  </a:lnTo>
                  <a:lnTo>
                    <a:pt x="1005078" y="1848993"/>
                  </a:lnTo>
                  <a:lnTo>
                    <a:pt x="1004792" y="1843087"/>
                  </a:lnTo>
                  <a:lnTo>
                    <a:pt x="987076" y="1844707"/>
                  </a:lnTo>
                  <a:lnTo>
                    <a:pt x="990124" y="1838896"/>
                  </a:lnTo>
                  <a:lnTo>
                    <a:pt x="968026" y="1840230"/>
                  </a:lnTo>
                  <a:lnTo>
                    <a:pt x="966407" y="1828419"/>
                  </a:lnTo>
                  <a:lnTo>
                    <a:pt x="944690" y="1831752"/>
                  </a:lnTo>
                  <a:lnTo>
                    <a:pt x="942784" y="1818799"/>
                  </a:lnTo>
                  <a:lnTo>
                    <a:pt x="950976" y="1817180"/>
                  </a:lnTo>
                  <a:lnTo>
                    <a:pt x="949262" y="1807845"/>
                  </a:lnTo>
                  <a:lnTo>
                    <a:pt x="959929" y="1808035"/>
                  </a:lnTo>
                  <a:lnTo>
                    <a:pt x="959644" y="1804035"/>
                  </a:lnTo>
                  <a:lnTo>
                    <a:pt x="972503" y="1802035"/>
                  </a:lnTo>
                  <a:lnTo>
                    <a:pt x="973645" y="1799082"/>
                  </a:lnTo>
                  <a:lnTo>
                    <a:pt x="958977" y="1793558"/>
                  </a:lnTo>
                  <a:lnTo>
                    <a:pt x="954215" y="1795367"/>
                  </a:lnTo>
                  <a:lnTo>
                    <a:pt x="953738" y="1799177"/>
                  </a:lnTo>
                  <a:lnTo>
                    <a:pt x="933259" y="1801939"/>
                  </a:lnTo>
                  <a:lnTo>
                    <a:pt x="930212" y="1792700"/>
                  </a:lnTo>
                  <a:lnTo>
                    <a:pt x="935545" y="1790319"/>
                  </a:lnTo>
                  <a:lnTo>
                    <a:pt x="932498" y="1784127"/>
                  </a:lnTo>
                  <a:lnTo>
                    <a:pt x="927735" y="1787557"/>
                  </a:lnTo>
                  <a:lnTo>
                    <a:pt x="924401" y="1778603"/>
                  </a:lnTo>
                  <a:lnTo>
                    <a:pt x="916495" y="1772888"/>
                  </a:lnTo>
                  <a:lnTo>
                    <a:pt x="918115" y="1765077"/>
                  </a:lnTo>
                  <a:lnTo>
                    <a:pt x="923544" y="1762982"/>
                  </a:lnTo>
                  <a:lnTo>
                    <a:pt x="914686" y="1758982"/>
                  </a:lnTo>
                  <a:lnTo>
                    <a:pt x="907447" y="1745266"/>
                  </a:lnTo>
                  <a:lnTo>
                    <a:pt x="906399" y="1733836"/>
                  </a:lnTo>
                  <a:lnTo>
                    <a:pt x="889730" y="1725168"/>
                  </a:lnTo>
                  <a:lnTo>
                    <a:pt x="877729" y="1706880"/>
                  </a:lnTo>
                  <a:lnTo>
                    <a:pt x="876967" y="1697164"/>
                  </a:lnTo>
                  <a:lnTo>
                    <a:pt x="863346" y="1696403"/>
                  </a:lnTo>
                  <a:lnTo>
                    <a:pt x="858583" y="1687830"/>
                  </a:lnTo>
                  <a:lnTo>
                    <a:pt x="846201" y="1685735"/>
                  </a:lnTo>
                  <a:lnTo>
                    <a:pt x="848011" y="1658493"/>
                  </a:lnTo>
                  <a:lnTo>
                    <a:pt x="854774" y="1644301"/>
                  </a:lnTo>
                  <a:lnTo>
                    <a:pt x="853249" y="1637061"/>
                  </a:lnTo>
                  <a:lnTo>
                    <a:pt x="859631" y="1610773"/>
                  </a:lnTo>
                  <a:lnTo>
                    <a:pt x="845820" y="1606582"/>
                  </a:lnTo>
                  <a:lnTo>
                    <a:pt x="837152" y="1596199"/>
                  </a:lnTo>
                  <a:lnTo>
                    <a:pt x="836581" y="1577816"/>
                  </a:lnTo>
                  <a:lnTo>
                    <a:pt x="829437" y="1570672"/>
                  </a:lnTo>
                  <a:lnTo>
                    <a:pt x="829342" y="1562481"/>
                  </a:lnTo>
                  <a:lnTo>
                    <a:pt x="816864" y="1561624"/>
                  </a:lnTo>
                  <a:lnTo>
                    <a:pt x="815245" y="1570196"/>
                  </a:lnTo>
                  <a:lnTo>
                    <a:pt x="802672" y="1570672"/>
                  </a:lnTo>
                  <a:lnTo>
                    <a:pt x="791146" y="1570292"/>
                  </a:lnTo>
                  <a:lnTo>
                    <a:pt x="771906" y="1563814"/>
                  </a:lnTo>
                  <a:lnTo>
                    <a:pt x="767620" y="1564958"/>
                  </a:lnTo>
                  <a:lnTo>
                    <a:pt x="762095" y="1572958"/>
                  </a:lnTo>
                  <a:lnTo>
                    <a:pt x="735806" y="1559052"/>
                  </a:lnTo>
                  <a:lnTo>
                    <a:pt x="721900" y="1556766"/>
                  </a:lnTo>
                  <a:lnTo>
                    <a:pt x="709708" y="1543717"/>
                  </a:lnTo>
                  <a:lnTo>
                    <a:pt x="701897" y="1540859"/>
                  </a:lnTo>
                  <a:lnTo>
                    <a:pt x="674846" y="1516951"/>
                  </a:lnTo>
                  <a:lnTo>
                    <a:pt x="663416" y="1517523"/>
                  </a:lnTo>
                  <a:lnTo>
                    <a:pt x="653129" y="1523238"/>
                  </a:lnTo>
                  <a:lnTo>
                    <a:pt x="634365" y="1503140"/>
                  </a:lnTo>
                  <a:lnTo>
                    <a:pt x="632174" y="1496663"/>
                  </a:lnTo>
                  <a:lnTo>
                    <a:pt x="622745" y="1485043"/>
                  </a:lnTo>
                  <a:lnTo>
                    <a:pt x="609695" y="1494186"/>
                  </a:lnTo>
                  <a:lnTo>
                    <a:pt x="600837" y="1486948"/>
                  </a:lnTo>
                  <a:lnTo>
                    <a:pt x="587216" y="1487329"/>
                  </a:lnTo>
                  <a:lnTo>
                    <a:pt x="587788" y="1477994"/>
                  </a:lnTo>
                  <a:lnTo>
                    <a:pt x="581406" y="1488091"/>
                  </a:lnTo>
                  <a:lnTo>
                    <a:pt x="565404" y="1492472"/>
                  </a:lnTo>
                  <a:lnTo>
                    <a:pt x="552545" y="1491234"/>
                  </a:lnTo>
                  <a:lnTo>
                    <a:pt x="549974" y="1494282"/>
                  </a:lnTo>
                  <a:lnTo>
                    <a:pt x="554260" y="1486376"/>
                  </a:lnTo>
                  <a:lnTo>
                    <a:pt x="552831" y="1479137"/>
                  </a:lnTo>
                  <a:lnTo>
                    <a:pt x="543973" y="1473899"/>
                  </a:lnTo>
                  <a:lnTo>
                    <a:pt x="537305" y="1463326"/>
                  </a:lnTo>
                  <a:lnTo>
                    <a:pt x="539401" y="1462278"/>
                  </a:lnTo>
                  <a:lnTo>
                    <a:pt x="543497" y="1443895"/>
                  </a:lnTo>
                  <a:lnTo>
                    <a:pt x="542163" y="1441133"/>
                  </a:lnTo>
                  <a:lnTo>
                    <a:pt x="547783" y="1428178"/>
                  </a:lnTo>
                  <a:lnTo>
                    <a:pt x="547497" y="1417130"/>
                  </a:lnTo>
                  <a:lnTo>
                    <a:pt x="553783" y="1407985"/>
                  </a:lnTo>
                  <a:lnTo>
                    <a:pt x="540449" y="1409414"/>
                  </a:lnTo>
                  <a:lnTo>
                    <a:pt x="533114" y="1413605"/>
                  </a:lnTo>
                  <a:lnTo>
                    <a:pt x="533019" y="1396841"/>
                  </a:lnTo>
                  <a:lnTo>
                    <a:pt x="522732" y="1374839"/>
                  </a:lnTo>
                  <a:lnTo>
                    <a:pt x="487204" y="1367980"/>
                  </a:lnTo>
                  <a:lnTo>
                    <a:pt x="485489" y="1359313"/>
                  </a:lnTo>
                  <a:lnTo>
                    <a:pt x="477869" y="1353979"/>
                  </a:lnTo>
                  <a:lnTo>
                    <a:pt x="475678" y="1348549"/>
                  </a:lnTo>
                  <a:lnTo>
                    <a:pt x="474250" y="1307211"/>
                  </a:lnTo>
                  <a:lnTo>
                    <a:pt x="461105" y="1313212"/>
                  </a:lnTo>
                  <a:lnTo>
                    <a:pt x="459105" y="1306925"/>
                  </a:lnTo>
                  <a:lnTo>
                    <a:pt x="451485" y="1305115"/>
                  </a:lnTo>
                  <a:lnTo>
                    <a:pt x="450151" y="1307878"/>
                  </a:lnTo>
                  <a:lnTo>
                    <a:pt x="445865" y="1306449"/>
                  </a:lnTo>
                  <a:lnTo>
                    <a:pt x="436531" y="1311973"/>
                  </a:lnTo>
                  <a:lnTo>
                    <a:pt x="428530" y="1310735"/>
                  </a:lnTo>
                  <a:lnTo>
                    <a:pt x="415290" y="1317307"/>
                  </a:lnTo>
                  <a:lnTo>
                    <a:pt x="402907" y="1319498"/>
                  </a:lnTo>
                  <a:lnTo>
                    <a:pt x="396049" y="1332833"/>
                  </a:lnTo>
                  <a:lnTo>
                    <a:pt x="393478" y="1346359"/>
                  </a:lnTo>
                  <a:lnTo>
                    <a:pt x="401193" y="1361694"/>
                  </a:lnTo>
                  <a:lnTo>
                    <a:pt x="373666" y="1341691"/>
                  </a:lnTo>
                  <a:lnTo>
                    <a:pt x="353187" y="1330547"/>
                  </a:lnTo>
                  <a:lnTo>
                    <a:pt x="331375" y="1329880"/>
                  </a:lnTo>
                  <a:lnTo>
                    <a:pt x="327565" y="1319498"/>
                  </a:lnTo>
                  <a:lnTo>
                    <a:pt x="318611" y="1330262"/>
                  </a:lnTo>
                  <a:lnTo>
                    <a:pt x="325850" y="1333976"/>
                  </a:lnTo>
                  <a:lnTo>
                    <a:pt x="316420" y="1347216"/>
                  </a:lnTo>
                  <a:lnTo>
                    <a:pt x="319183" y="1353883"/>
                  </a:lnTo>
                  <a:lnTo>
                    <a:pt x="317373" y="1357979"/>
                  </a:lnTo>
                  <a:lnTo>
                    <a:pt x="310420" y="1361789"/>
                  </a:lnTo>
                  <a:lnTo>
                    <a:pt x="295561" y="1360360"/>
                  </a:lnTo>
                  <a:lnTo>
                    <a:pt x="292703" y="1355598"/>
                  </a:lnTo>
                  <a:lnTo>
                    <a:pt x="290322" y="1361313"/>
                  </a:lnTo>
                  <a:lnTo>
                    <a:pt x="287464" y="1346454"/>
                  </a:lnTo>
                  <a:lnTo>
                    <a:pt x="279845" y="1343215"/>
                  </a:lnTo>
                  <a:lnTo>
                    <a:pt x="275844" y="1336262"/>
                  </a:lnTo>
                  <a:lnTo>
                    <a:pt x="271558" y="1335976"/>
                  </a:lnTo>
                  <a:lnTo>
                    <a:pt x="258128" y="1313307"/>
                  </a:lnTo>
                  <a:lnTo>
                    <a:pt x="244221" y="1305115"/>
                  </a:lnTo>
                  <a:lnTo>
                    <a:pt x="249745" y="1298353"/>
                  </a:lnTo>
                  <a:lnTo>
                    <a:pt x="248221" y="1296162"/>
                  </a:lnTo>
                  <a:lnTo>
                    <a:pt x="250126" y="1293400"/>
                  </a:lnTo>
                  <a:lnTo>
                    <a:pt x="254603" y="1291399"/>
                  </a:lnTo>
                  <a:lnTo>
                    <a:pt x="259937" y="1293971"/>
                  </a:lnTo>
                  <a:lnTo>
                    <a:pt x="262128" y="1288161"/>
                  </a:lnTo>
                  <a:lnTo>
                    <a:pt x="259366" y="1281303"/>
                  </a:lnTo>
                  <a:lnTo>
                    <a:pt x="243364" y="1267015"/>
                  </a:lnTo>
                  <a:lnTo>
                    <a:pt x="206311" y="1272254"/>
                  </a:lnTo>
                  <a:lnTo>
                    <a:pt x="185356" y="1296067"/>
                  </a:lnTo>
                  <a:lnTo>
                    <a:pt x="186214" y="1313593"/>
                  </a:lnTo>
                  <a:lnTo>
                    <a:pt x="182499" y="1322641"/>
                  </a:lnTo>
                  <a:lnTo>
                    <a:pt x="170402" y="1316450"/>
                  </a:lnTo>
                  <a:lnTo>
                    <a:pt x="171355" y="1339120"/>
                  </a:lnTo>
                  <a:lnTo>
                    <a:pt x="159353" y="1348930"/>
                  </a:lnTo>
                  <a:lnTo>
                    <a:pt x="157639" y="1352550"/>
                  </a:lnTo>
                  <a:lnTo>
                    <a:pt x="159829" y="1354360"/>
                  </a:lnTo>
                  <a:lnTo>
                    <a:pt x="145542" y="1361218"/>
                  </a:lnTo>
                  <a:lnTo>
                    <a:pt x="140208" y="1367218"/>
                  </a:lnTo>
                  <a:lnTo>
                    <a:pt x="122968" y="1371505"/>
                  </a:lnTo>
                  <a:lnTo>
                    <a:pt x="114681" y="1381506"/>
                  </a:lnTo>
                  <a:lnTo>
                    <a:pt x="113347" y="1392650"/>
                  </a:lnTo>
                  <a:lnTo>
                    <a:pt x="110109" y="1389126"/>
                  </a:lnTo>
                  <a:lnTo>
                    <a:pt x="104965" y="1396270"/>
                  </a:lnTo>
                  <a:lnTo>
                    <a:pt x="107632" y="1407414"/>
                  </a:lnTo>
                  <a:lnTo>
                    <a:pt x="100870" y="1419987"/>
                  </a:lnTo>
                  <a:lnTo>
                    <a:pt x="116491" y="1426559"/>
                  </a:lnTo>
                  <a:lnTo>
                    <a:pt x="116681" y="1429893"/>
                  </a:lnTo>
                  <a:lnTo>
                    <a:pt x="110395" y="1425512"/>
                  </a:lnTo>
                  <a:lnTo>
                    <a:pt x="109442" y="1427226"/>
                  </a:lnTo>
                  <a:lnTo>
                    <a:pt x="115062" y="1432751"/>
                  </a:lnTo>
                  <a:lnTo>
                    <a:pt x="95917" y="1424940"/>
                  </a:lnTo>
                  <a:lnTo>
                    <a:pt x="73533" y="1445990"/>
                  </a:lnTo>
                  <a:lnTo>
                    <a:pt x="55816" y="1467517"/>
                  </a:lnTo>
                  <a:lnTo>
                    <a:pt x="37624" y="1476946"/>
                  </a:lnTo>
                  <a:lnTo>
                    <a:pt x="26765" y="1479327"/>
                  </a:lnTo>
                  <a:lnTo>
                    <a:pt x="30289" y="1463230"/>
                  </a:lnTo>
                  <a:lnTo>
                    <a:pt x="29146" y="1450752"/>
                  </a:lnTo>
                  <a:lnTo>
                    <a:pt x="19812" y="1447324"/>
                  </a:lnTo>
                  <a:lnTo>
                    <a:pt x="20193" y="1428940"/>
                  </a:lnTo>
                  <a:lnTo>
                    <a:pt x="17907" y="1425797"/>
                  </a:lnTo>
                  <a:lnTo>
                    <a:pt x="21717" y="1409510"/>
                  </a:lnTo>
                  <a:lnTo>
                    <a:pt x="34671" y="1398365"/>
                  </a:lnTo>
                  <a:lnTo>
                    <a:pt x="43624" y="1380363"/>
                  </a:lnTo>
                  <a:lnTo>
                    <a:pt x="44577" y="1372648"/>
                  </a:lnTo>
                  <a:lnTo>
                    <a:pt x="41338" y="1367599"/>
                  </a:lnTo>
                  <a:lnTo>
                    <a:pt x="41529" y="1358837"/>
                  </a:lnTo>
                  <a:lnTo>
                    <a:pt x="44958" y="1346645"/>
                  </a:lnTo>
                  <a:lnTo>
                    <a:pt x="67342" y="1313402"/>
                  </a:lnTo>
                  <a:lnTo>
                    <a:pt x="80962" y="1304354"/>
                  </a:lnTo>
                  <a:lnTo>
                    <a:pt x="70866" y="1290542"/>
                  </a:lnTo>
                  <a:lnTo>
                    <a:pt x="58960" y="1288542"/>
                  </a:lnTo>
                  <a:lnTo>
                    <a:pt x="54388" y="1284446"/>
                  </a:lnTo>
                  <a:lnTo>
                    <a:pt x="49054" y="1265587"/>
                  </a:lnTo>
                  <a:lnTo>
                    <a:pt x="37243" y="1240441"/>
                  </a:lnTo>
                  <a:lnTo>
                    <a:pt x="33718" y="1224058"/>
                  </a:lnTo>
                  <a:lnTo>
                    <a:pt x="36195" y="1214628"/>
                  </a:lnTo>
                  <a:lnTo>
                    <a:pt x="35052" y="1202341"/>
                  </a:lnTo>
                  <a:lnTo>
                    <a:pt x="39433" y="1191006"/>
                  </a:lnTo>
                  <a:lnTo>
                    <a:pt x="46101" y="1183957"/>
                  </a:lnTo>
                  <a:lnTo>
                    <a:pt x="38957" y="1141381"/>
                  </a:lnTo>
                  <a:lnTo>
                    <a:pt x="42958" y="1135666"/>
                  </a:lnTo>
                  <a:lnTo>
                    <a:pt x="43243" y="1123950"/>
                  </a:lnTo>
                  <a:lnTo>
                    <a:pt x="34957" y="1109948"/>
                  </a:lnTo>
                  <a:lnTo>
                    <a:pt x="26765" y="1106710"/>
                  </a:lnTo>
                  <a:lnTo>
                    <a:pt x="19050" y="1097947"/>
                  </a:lnTo>
                  <a:lnTo>
                    <a:pt x="9620" y="1070705"/>
                  </a:lnTo>
                  <a:lnTo>
                    <a:pt x="9525" y="1062895"/>
                  </a:lnTo>
                  <a:lnTo>
                    <a:pt x="12192" y="1055275"/>
                  </a:lnTo>
                  <a:lnTo>
                    <a:pt x="13906" y="1055751"/>
                  </a:lnTo>
                  <a:lnTo>
                    <a:pt x="20764" y="1045369"/>
                  </a:lnTo>
                  <a:lnTo>
                    <a:pt x="29527" y="1042606"/>
                  </a:lnTo>
                  <a:lnTo>
                    <a:pt x="38481" y="1032796"/>
                  </a:lnTo>
                  <a:lnTo>
                    <a:pt x="31909" y="1024890"/>
                  </a:lnTo>
                  <a:lnTo>
                    <a:pt x="45053" y="1014031"/>
                  </a:lnTo>
                  <a:lnTo>
                    <a:pt x="58864" y="1013079"/>
                  </a:lnTo>
                  <a:lnTo>
                    <a:pt x="67437" y="1001173"/>
                  </a:lnTo>
                  <a:lnTo>
                    <a:pt x="90964" y="1007364"/>
                  </a:lnTo>
                  <a:lnTo>
                    <a:pt x="92964" y="1021556"/>
                  </a:lnTo>
                  <a:lnTo>
                    <a:pt x="107442" y="1030891"/>
                  </a:lnTo>
                  <a:lnTo>
                    <a:pt x="114109" y="1033081"/>
                  </a:lnTo>
                  <a:lnTo>
                    <a:pt x="116776" y="1027557"/>
                  </a:lnTo>
                  <a:lnTo>
                    <a:pt x="131254" y="1029271"/>
                  </a:lnTo>
                  <a:lnTo>
                    <a:pt x="132302" y="981170"/>
                  </a:lnTo>
                  <a:lnTo>
                    <a:pt x="135064" y="969454"/>
                  </a:lnTo>
                  <a:lnTo>
                    <a:pt x="122872" y="965740"/>
                  </a:lnTo>
                  <a:lnTo>
                    <a:pt x="125063" y="960691"/>
                  </a:lnTo>
                  <a:lnTo>
                    <a:pt x="117824" y="949738"/>
                  </a:lnTo>
                  <a:lnTo>
                    <a:pt x="104584" y="912685"/>
                  </a:lnTo>
                  <a:lnTo>
                    <a:pt x="97345" y="872490"/>
                  </a:lnTo>
                  <a:lnTo>
                    <a:pt x="89916" y="868299"/>
                  </a:lnTo>
                  <a:lnTo>
                    <a:pt x="90868" y="863537"/>
                  </a:lnTo>
                  <a:lnTo>
                    <a:pt x="87535" y="856107"/>
                  </a:lnTo>
                  <a:lnTo>
                    <a:pt x="90964" y="852202"/>
                  </a:lnTo>
                  <a:lnTo>
                    <a:pt x="77152" y="838962"/>
                  </a:lnTo>
                  <a:lnTo>
                    <a:pt x="72676" y="842296"/>
                  </a:lnTo>
                  <a:lnTo>
                    <a:pt x="76962" y="838771"/>
                  </a:lnTo>
                  <a:lnTo>
                    <a:pt x="72866" y="833533"/>
                  </a:lnTo>
                  <a:lnTo>
                    <a:pt x="72104" y="826103"/>
                  </a:lnTo>
                  <a:lnTo>
                    <a:pt x="68961" y="827627"/>
                  </a:lnTo>
                  <a:lnTo>
                    <a:pt x="68389" y="822388"/>
                  </a:lnTo>
                  <a:lnTo>
                    <a:pt x="60674" y="824674"/>
                  </a:lnTo>
                  <a:lnTo>
                    <a:pt x="60484" y="824293"/>
                  </a:lnTo>
                  <a:lnTo>
                    <a:pt x="62389" y="823817"/>
                  </a:lnTo>
                  <a:lnTo>
                    <a:pt x="55054" y="815816"/>
                  </a:lnTo>
                  <a:lnTo>
                    <a:pt x="59341" y="807053"/>
                  </a:lnTo>
                  <a:lnTo>
                    <a:pt x="70485" y="817054"/>
                  </a:lnTo>
                  <a:lnTo>
                    <a:pt x="89440" y="810482"/>
                  </a:lnTo>
                  <a:lnTo>
                    <a:pt x="91059" y="813054"/>
                  </a:lnTo>
                  <a:lnTo>
                    <a:pt x="100870" y="806482"/>
                  </a:lnTo>
                  <a:lnTo>
                    <a:pt x="105442" y="820198"/>
                  </a:lnTo>
                  <a:lnTo>
                    <a:pt x="120777" y="817816"/>
                  </a:lnTo>
                  <a:lnTo>
                    <a:pt x="121634" y="821341"/>
                  </a:lnTo>
                  <a:lnTo>
                    <a:pt x="127349" y="820674"/>
                  </a:lnTo>
                  <a:lnTo>
                    <a:pt x="143542" y="828961"/>
                  </a:lnTo>
                  <a:lnTo>
                    <a:pt x="134683" y="832580"/>
                  </a:lnTo>
                  <a:lnTo>
                    <a:pt x="129540" y="830008"/>
                  </a:lnTo>
                  <a:lnTo>
                    <a:pt x="117253" y="833056"/>
                  </a:lnTo>
                  <a:lnTo>
                    <a:pt x="117443" y="837724"/>
                  </a:lnTo>
                  <a:lnTo>
                    <a:pt x="111633" y="838390"/>
                  </a:lnTo>
                  <a:lnTo>
                    <a:pt x="111728" y="841343"/>
                  </a:lnTo>
                  <a:lnTo>
                    <a:pt x="107537" y="841343"/>
                  </a:lnTo>
                  <a:lnTo>
                    <a:pt x="106299" y="843534"/>
                  </a:lnTo>
                  <a:lnTo>
                    <a:pt x="98774" y="865632"/>
                  </a:lnTo>
                  <a:lnTo>
                    <a:pt x="101346" y="867251"/>
                  </a:lnTo>
                  <a:lnTo>
                    <a:pt x="100012" y="871918"/>
                  </a:lnTo>
                  <a:lnTo>
                    <a:pt x="106870" y="904875"/>
                  </a:lnTo>
                  <a:lnTo>
                    <a:pt x="111347" y="892016"/>
                  </a:lnTo>
                  <a:lnTo>
                    <a:pt x="120682" y="892016"/>
                  </a:lnTo>
                  <a:lnTo>
                    <a:pt x="129064" y="896493"/>
                  </a:lnTo>
                  <a:lnTo>
                    <a:pt x="140875" y="894493"/>
                  </a:lnTo>
                  <a:lnTo>
                    <a:pt x="139827" y="899160"/>
                  </a:lnTo>
                  <a:lnTo>
                    <a:pt x="146018" y="903256"/>
                  </a:lnTo>
                  <a:lnTo>
                    <a:pt x="152209" y="893540"/>
                  </a:lnTo>
                  <a:lnTo>
                    <a:pt x="154972" y="894397"/>
                  </a:lnTo>
                  <a:lnTo>
                    <a:pt x="158877" y="889921"/>
                  </a:lnTo>
                  <a:lnTo>
                    <a:pt x="166592" y="895540"/>
                  </a:lnTo>
                  <a:lnTo>
                    <a:pt x="173831" y="884777"/>
                  </a:lnTo>
                  <a:lnTo>
                    <a:pt x="173831" y="878491"/>
                  </a:lnTo>
                  <a:lnTo>
                    <a:pt x="182118" y="882682"/>
                  </a:lnTo>
                  <a:lnTo>
                    <a:pt x="176593" y="892778"/>
                  </a:lnTo>
                  <a:lnTo>
                    <a:pt x="170402" y="894302"/>
                  </a:lnTo>
                  <a:lnTo>
                    <a:pt x="171640" y="906018"/>
                  </a:lnTo>
                  <a:lnTo>
                    <a:pt x="187738" y="893921"/>
                  </a:lnTo>
                  <a:lnTo>
                    <a:pt x="187357" y="883539"/>
                  </a:lnTo>
                  <a:lnTo>
                    <a:pt x="183451" y="877443"/>
                  </a:lnTo>
                  <a:lnTo>
                    <a:pt x="188881" y="864203"/>
                  </a:lnTo>
                  <a:lnTo>
                    <a:pt x="200025" y="860298"/>
                  </a:lnTo>
                  <a:lnTo>
                    <a:pt x="204216" y="863917"/>
                  </a:lnTo>
                  <a:lnTo>
                    <a:pt x="213741" y="859250"/>
                  </a:lnTo>
                  <a:lnTo>
                    <a:pt x="215646" y="867251"/>
                  </a:lnTo>
                  <a:lnTo>
                    <a:pt x="220123" y="872966"/>
                  </a:lnTo>
                  <a:lnTo>
                    <a:pt x="227838" y="859726"/>
                  </a:lnTo>
                  <a:lnTo>
                    <a:pt x="224695" y="872014"/>
                  </a:lnTo>
                  <a:lnTo>
                    <a:pt x="235363" y="875252"/>
                  </a:lnTo>
                  <a:lnTo>
                    <a:pt x="240220" y="893445"/>
                  </a:lnTo>
                  <a:lnTo>
                    <a:pt x="241840" y="894779"/>
                  </a:lnTo>
                  <a:lnTo>
                    <a:pt x="246221" y="891254"/>
                  </a:lnTo>
                  <a:lnTo>
                    <a:pt x="251746" y="899636"/>
                  </a:lnTo>
                  <a:lnTo>
                    <a:pt x="248126" y="914781"/>
                  </a:lnTo>
                  <a:lnTo>
                    <a:pt x="250888" y="913257"/>
                  </a:lnTo>
                  <a:lnTo>
                    <a:pt x="253936" y="919258"/>
                  </a:lnTo>
                  <a:lnTo>
                    <a:pt x="254794" y="911257"/>
                  </a:lnTo>
                  <a:lnTo>
                    <a:pt x="256508" y="914305"/>
                  </a:lnTo>
                  <a:lnTo>
                    <a:pt x="268510" y="919829"/>
                  </a:lnTo>
                  <a:lnTo>
                    <a:pt x="271081" y="896874"/>
                  </a:lnTo>
                  <a:lnTo>
                    <a:pt x="261556" y="894207"/>
                  </a:lnTo>
                  <a:lnTo>
                    <a:pt x="264604" y="879634"/>
                  </a:lnTo>
                  <a:lnTo>
                    <a:pt x="281083" y="860679"/>
                  </a:lnTo>
                  <a:lnTo>
                    <a:pt x="296037" y="852297"/>
                  </a:lnTo>
                  <a:lnTo>
                    <a:pt x="296989" y="838295"/>
                  </a:lnTo>
                  <a:lnTo>
                    <a:pt x="315182" y="829628"/>
                  </a:lnTo>
                  <a:lnTo>
                    <a:pt x="338328" y="814102"/>
                  </a:lnTo>
                  <a:lnTo>
                    <a:pt x="349949" y="811816"/>
                  </a:lnTo>
                  <a:lnTo>
                    <a:pt x="354235" y="802767"/>
                  </a:lnTo>
                  <a:lnTo>
                    <a:pt x="361950" y="817816"/>
                  </a:lnTo>
                  <a:lnTo>
                    <a:pt x="369760" y="818102"/>
                  </a:lnTo>
                  <a:lnTo>
                    <a:pt x="371380" y="813340"/>
                  </a:lnTo>
                  <a:lnTo>
                    <a:pt x="362522" y="809720"/>
                  </a:lnTo>
                  <a:lnTo>
                    <a:pt x="363379" y="806387"/>
                  </a:lnTo>
                  <a:lnTo>
                    <a:pt x="367665" y="808101"/>
                  </a:lnTo>
                  <a:lnTo>
                    <a:pt x="364045" y="808863"/>
                  </a:lnTo>
                  <a:lnTo>
                    <a:pt x="370808" y="811816"/>
                  </a:lnTo>
                  <a:lnTo>
                    <a:pt x="376237" y="800290"/>
                  </a:lnTo>
                  <a:lnTo>
                    <a:pt x="381953" y="801433"/>
                  </a:lnTo>
                  <a:lnTo>
                    <a:pt x="382619" y="797719"/>
                  </a:lnTo>
                  <a:lnTo>
                    <a:pt x="385477" y="798385"/>
                  </a:lnTo>
                  <a:lnTo>
                    <a:pt x="387191" y="796004"/>
                  </a:lnTo>
                  <a:lnTo>
                    <a:pt x="389763" y="797814"/>
                  </a:lnTo>
                  <a:lnTo>
                    <a:pt x="385762" y="803338"/>
                  </a:lnTo>
                  <a:lnTo>
                    <a:pt x="388239" y="804386"/>
                  </a:lnTo>
                  <a:lnTo>
                    <a:pt x="389287" y="810006"/>
                  </a:lnTo>
                  <a:lnTo>
                    <a:pt x="396240" y="800481"/>
                  </a:lnTo>
                  <a:lnTo>
                    <a:pt x="397288" y="788860"/>
                  </a:lnTo>
                  <a:lnTo>
                    <a:pt x="410623" y="771620"/>
                  </a:lnTo>
                  <a:lnTo>
                    <a:pt x="422053" y="736949"/>
                  </a:lnTo>
                  <a:lnTo>
                    <a:pt x="434340" y="727329"/>
                  </a:lnTo>
                  <a:lnTo>
                    <a:pt x="426244" y="722852"/>
                  </a:lnTo>
                  <a:lnTo>
                    <a:pt x="420624" y="711041"/>
                  </a:lnTo>
                  <a:lnTo>
                    <a:pt x="409384" y="704564"/>
                  </a:lnTo>
                  <a:lnTo>
                    <a:pt x="411004" y="699992"/>
                  </a:lnTo>
                  <a:lnTo>
                    <a:pt x="419195" y="705326"/>
                  </a:lnTo>
                  <a:lnTo>
                    <a:pt x="436435" y="695706"/>
                  </a:lnTo>
                  <a:lnTo>
                    <a:pt x="429673" y="687324"/>
                  </a:lnTo>
                  <a:lnTo>
                    <a:pt x="417766" y="685038"/>
                  </a:lnTo>
                  <a:lnTo>
                    <a:pt x="416814" y="689134"/>
                  </a:lnTo>
                  <a:lnTo>
                    <a:pt x="408337" y="687991"/>
                  </a:lnTo>
                  <a:lnTo>
                    <a:pt x="407479" y="685229"/>
                  </a:lnTo>
                  <a:lnTo>
                    <a:pt x="408718" y="677989"/>
                  </a:lnTo>
                  <a:lnTo>
                    <a:pt x="414528" y="670655"/>
                  </a:lnTo>
                  <a:lnTo>
                    <a:pt x="415195" y="660845"/>
                  </a:lnTo>
                  <a:lnTo>
                    <a:pt x="403098" y="658558"/>
                  </a:lnTo>
                  <a:lnTo>
                    <a:pt x="408908" y="638365"/>
                  </a:lnTo>
                  <a:lnTo>
                    <a:pt x="400907" y="637889"/>
                  </a:lnTo>
                  <a:lnTo>
                    <a:pt x="401669" y="634651"/>
                  </a:lnTo>
                  <a:lnTo>
                    <a:pt x="398335" y="634651"/>
                  </a:lnTo>
                  <a:lnTo>
                    <a:pt x="397859" y="630269"/>
                  </a:lnTo>
                  <a:lnTo>
                    <a:pt x="407003" y="630460"/>
                  </a:lnTo>
                  <a:lnTo>
                    <a:pt x="406432" y="626554"/>
                  </a:lnTo>
                  <a:lnTo>
                    <a:pt x="413195" y="623221"/>
                  </a:lnTo>
                  <a:lnTo>
                    <a:pt x="407194" y="598360"/>
                  </a:lnTo>
                  <a:lnTo>
                    <a:pt x="437483" y="589026"/>
                  </a:lnTo>
                  <a:lnTo>
                    <a:pt x="442531" y="593979"/>
                  </a:lnTo>
                  <a:lnTo>
                    <a:pt x="468535" y="579406"/>
                  </a:lnTo>
                  <a:lnTo>
                    <a:pt x="493490" y="557022"/>
                  </a:lnTo>
                  <a:lnTo>
                    <a:pt x="510349" y="525875"/>
                  </a:lnTo>
                  <a:lnTo>
                    <a:pt x="511111" y="515493"/>
                  </a:lnTo>
                  <a:lnTo>
                    <a:pt x="521875" y="519874"/>
                  </a:lnTo>
                  <a:lnTo>
                    <a:pt x="500253" y="508730"/>
                  </a:lnTo>
                  <a:lnTo>
                    <a:pt x="495967" y="502634"/>
                  </a:lnTo>
                  <a:lnTo>
                    <a:pt x="484346" y="495395"/>
                  </a:lnTo>
                  <a:lnTo>
                    <a:pt x="500634" y="478060"/>
                  </a:lnTo>
                  <a:lnTo>
                    <a:pt x="508445" y="459772"/>
                  </a:lnTo>
                  <a:lnTo>
                    <a:pt x="499110" y="445960"/>
                  </a:lnTo>
                  <a:lnTo>
                    <a:pt x="487204" y="441865"/>
                  </a:lnTo>
                  <a:lnTo>
                    <a:pt x="483489" y="435578"/>
                  </a:lnTo>
                  <a:lnTo>
                    <a:pt x="481774" y="436340"/>
                  </a:lnTo>
                  <a:lnTo>
                    <a:pt x="475012" y="417290"/>
                  </a:lnTo>
                  <a:lnTo>
                    <a:pt x="478917" y="411480"/>
                  </a:lnTo>
                  <a:lnTo>
                    <a:pt x="477583" y="402050"/>
                  </a:lnTo>
                  <a:lnTo>
                    <a:pt x="466439" y="384429"/>
                  </a:lnTo>
                  <a:lnTo>
                    <a:pt x="457867" y="345948"/>
                  </a:lnTo>
                  <a:lnTo>
                    <a:pt x="454724" y="341185"/>
                  </a:lnTo>
                  <a:lnTo>
                    <a:pt x="449675" y="339376"/>
                  </a:lnTo>
                  <a:lnTo>
                    <a:pt x="454914" y="340900"/>
                  </a:lnTo>
                  <a:lnTo>
                    <a:pt x="458057" y="345472"/>
                  </a:lnTo>
                  <a:lnTo>
                    <a:pt x="460438" y="357092"/>
                  </a:lnTo>
                  <a:lnTo>
                    <a:pt x="463391" y="357568"/>
                  </a:lnTo>
                  <a:lnTo>
                    <a:pt x="465487" y="354425"/>
                  </a:lnTo>
                  <a:lnTo>
                    <a:pt x="487108" y="360426"/>
                  </a:lnTo>
                  <a:lnTo>
                    <a:pt x="489776" y="357568"/>
                  </a:lnTo>
                  <a:lnTo>
                    <a:pt x="503396" y="355473"/>
                  </a:lnTo>
                  <a:lnTo>
                    <a:pt x="503872" y="353473"/>
                  </a:lnTo>
                  <a:lnTo>
                    <a:pt x="511683" y="353758"/>
                  </a:lnTo>
                  <a:lnTo>
                    <a:pt x="511683" y="350901"/>
                  </a:lnTo>
                  <a:lnTo>
                    <a:pt x="524351" y="351377"/>
                  </a:lnTo>
                  <a:lnTo>
                    <a:pt x="526542" y="355949"/>
                  </a:lnTo>
                  <a:lnTo>
                    <a:pt x="518922" y="358426"/>
                  </a:lnTo>
                  <a:lnTo>
                    <a:pt x="541591" y="360045"/>
                  </a:lnTo>
                  <a:lnTo>
                    <a:pt x="536543" y="367379"/>
                  </a:lnTo>
                  <a:lnTo>
                    <a:pt x="536639" y="372046"/>
                  </a:lnTo>
                  <a:lnTo>
                    <a:pt x="544163" y="377762"/>
                  </a:lnTo>
                  <a:lnTo>
                    <a:pt x="549402" y="385953"/>
                  </a:lnTo>
                  <a:lnTo>
                    <a:pt x="551402" y="382810"/>
                  </a:lnTo>
                  <a:lnTo>
                    <a:pt x="553022" y="386048"/>
                  </a:lnTo>
                  <a:lnTo>
                    <a:pt x="560070" y="388429"/>
                  </a:lnTo>
                  <a:lnTo>
                    <a:pt x="564070" y="366808"/>
                  </a:lnTo>
                  <a:lnTo>
                    <a:pt x="565499" y="369475"/>
                  </a:lnTo>
                  <a:lnTo>
                    <a:pt x="562070" y="378238"/>
                  </a:lnTo>
                  <a:lnTo>
                    <a:pt x="564261" y="380238"/>
                  </a:lnTo>
                  <a:lnTo>
                    <a:pt x="566356" y="375475"/>
                  </a:lnTo>
                  <a:lnTo>
                    <a:pt x="573976" y="370237"/>
                  </a:lnTo>
                  <a:lnTo>
                    <a:pt x="565214" y="350139"/>
                  </a:lnTo>
                  <a:lnTo>
                    <a:pt x="568357" y="350996"/>
                  </a:lnTo>
                  <a:lnTo>
                    <a:pt x="582168" y="361855"/>
                  </a:lnTo>
                  <a:lnTo>
                    <a:pt x="574167" y="378904"/>
                  </a:lnTo>
                  <a:lnTo>
                    <a:pt x="572262" y="390906"/>
                  </a:lnTo>
                  <a:lnTo>
                    <a:pt x="583216" y="397383"/>
                  </a:lnTo>
                  <a:lnTo>
                    <a:pt x="597218" y="398431"/>
                  </a:lnTo>
                  <a:lnTo>
                    <a:pt x="606647" y="395954"/>
                  </a:lnTo>
                  <a:lnTo>
                    <a:pt x="622364" y="397859"/>
                  </a:lnTo>
                  <a:lnTo>
                    <a:pt x="623983" y="391478"/>
                  </a:lnTo>
                  <a:lnTo>
                    <a:pt x="634651" y="381571"/>
                  </a:lnTo>
                  <a:lnTo>
                    <a:pt x="640175" y="372523"/>
                  </a:lnTo>
                  <a:lnTo>
                    <a:pt x="665988" y="374523"/>
                  </a:lnTo>
                  <a:lnTo>
                    <a:pt x="675322" y="370522"/>
                  </a:lnTo>
                  <a:lnTo>
                    <a:pt x="674941" y="361569"/>
                  </a:lnTo>
                  <a:lnTo>
                    <a:pt x="682371" y="355663"/>
                  </a:lnTo>
                  <a:lnTo>
                    <a:pt x="686086" y="344233"/>
                  </a:lnTo>
                  <a:lnTo>
                    <a:pt x="690658" y="338137"/>
                  </a:lnTo>
                  <a:lnTo>
                    <a:pt x="700564" y="332137"/>
                  </a:lnTo>
                  <a:lnTo>
                    <a:pt x="702469" y="335566"/>
                  </a:lnTo>
                  <a:lnTo>
                    <a:pt x="714661" y="339947"/>
                  </a:lnTo>
                  <a:lnTo>
                    <a:pt x="724091" y="355378"/>
                  </a:lnTo>
                  <a:lnTo>
                    <a:pt x="731520" y="356902"/>
                  </a:lnTo>
                  <a:lnTo>
                    <a:pt x="732282" y="351949"/>
                  </a:lnTo>
                  <a:lnTo>
                    <a:pt x="738473" y="347758"/>
                  </a:lnTo>
                  <a:lnTo>
                    <a:pt x="729710" y="332518"/>
                  </a:lnTo>
                  <a:lnTo>
                    <a:pt x="729710" y="323755"/>
                  </a:lnTo>
                  <a:lnTo>
                    <a:pt x="723043" y="322612"/>
                  </a:lnTo>
                  <a:lnTo>
                    <a:pt x="732472" y="320040"/>
                  </a:lnTo>
                  <a:lnTo>
                    <a:pt x="733330" y="326993"/>
                  </a:lnTo>
                  <a:lnTo>
                    <a:pt x="736378" y="328231"/>
                  </a:lnTo>
                  <a:lnTo>
                    <a:pt x="738568" y="319183"/>
                  </a:lnTo>
                  <a:lnTo>
                    <a:pt x="742474" y="319183"/>
                  </a:lnTo>
                  <a:lnTo>
                    <a:pt x="742378" y="324707"/>
                  </a:lnTo>
                  <a:lnTo>
                    <a:pt x="753237" y="327088"/>
                  </a:lnTo>
                  <a:lnTo>
                    <a:pt x="760381" y="322516"/>
                  </a:lnTo>
                  <a:lnTo>
                    <a:pt x="753618" y="315373"/>
                  </a:lnTo>
                  <a:lnTo>
                    <a:pt x="796957" y="287560"/>
                  </a:lnTo>
                  <a:lnTo>
                    <a:pt x="811530" y="293846"/>
                  </a:lnTo>
                  <a:lnTo>
                    <a:pt x="821150" y="304800"/>
                  </a:lnTo>
                  <a:lnTo>
                    <a:pt x="822579" y="310229"/>
                  </a:lnTo>
                  <a:lnTo>
                    <a:pt x="836962" y="316135"/>
                  </a:lnTo>
                  <a:lnTo>
                    <a:pt x="840486" y="324517"/>
                  </a:lnTo>
                  <a:lnTo>
                    <a:pt x="852487" y="319754"/>
                  </a:lnTo>
                  <a:lnTo>
                    <a:pt x="860203" y="319659"/>
                  </a:lnTo>
                  <a:lnTo>
                    <a:pt x="868966" y="324421"/>
                  </a:lnTo>
                  <a:lnTo>
                    <a:pt x="871442" y="322707"/>
                  </a:lnTo>
                  <a:lnTo>
                    <a:pt x="877919" y="328612"/>
                  </a:lnTo>
                  <a:lnTo>
                    <a:pt x="884111" y="323088"/>
                  </a:lnTo>
                  <a:lnTo>
                    <a:pt x="893159" y="324803"/>
                  </a:lnTo>
                  <a:lnTo>
                    <a:pt x="898779" y="318992"/>
                  </a:lnTo>
                  <a:lnTo>
                    <a:pt x="898684" y="311182"/>
                  </a:lnTo>
                  <a:lnTo>
                    <a:pt x="900494" y="313563"/>
                  </a:lnTo>
                  <a:lnTo>
                    <a:pt x="923163" y="306229"/>
                  </a:lnTo>
                  <a:lnTo>
                    <a:pt x="926497" y="314801"/>
                  </a:lnTo>
                  <a:lnTo>
                    <a:pt x="931164" y="314801"/>
                  </a:lnTo>
                  <a:lnTo>
                    <a:pt x="926973" y="313849"/>
                  </a:lnTo>
                  <a:lnTo>
                    <a:pt x="925163" y="304800"/>
                  </a:lnTo>
                  <a:lnTo>
                    <a:pt x="927830" y="303371"/>
                  </a:lnTo>
                  <a:lnTo>
                    <a:pt x="930212" y="308134"/>
                  </a:lnTo>
                  <a:lnTo>
                    <a:pt x="931545" y="305943"/>
                  </a:lnTo>
                  <a:lnTo>
                    <a:pt x="940879" y="304705"/>
                  </a:lnTo>
                  <a:lnTo>
                    <a:pt x="942403" y="297466"/>
                  </a:lnTo>
                  <a:lnTo>
                    <a:pt x="939355" y="297466"/>
                  </a:lnTo>
                  <a:lnTo>
                    <a:pt x="939641" y="293846"/>
                  </a:lnTo>
                  <a:lnTo>
                    <a:pt x="953453" y="293084"/>
                  </a:lnTo>
                  <a:lnTo>
                    <a:pt x="947261" y="278892"/>
                  </a:lnTo>
                  <a:lnTo>
                    <a:pt x="940689" y="273558"/>
                  </a:lnTo>
                  <a:lnTo>
                    <a:pt x="940784" y="270986"/>
                  </a:lnTo>
                  <a:lnTo>
                    <a:pt x="938403" y="274415"/>
                  </a:lnTo>
                  <a:lnTo>
                    <a:pt x="930878" y="270224"/>
                  </a:lnTo>
                  <a:lnTo>
                    <a:pt x="935641" y="266129"/>
                  </a:lnTo>
                  <a:lnTo>
                    <a:pt x="939927" y="268033"/>
                  </a:lnTo>
                  <a:lnTo>
                    <a:pt x="939927" y="266319"/>
                  </a:lnTo>
                  <a:lnTo>
                    <a:pt x="932212" y="262699"/>
                  </a:lnTo>
                  <a:lnTo>
                    <a:pt x="926497" y="251841"/>
                  </a:lnTo>
                  <a:lnTo>
                    <a:pt x="936974" y="243459"/>
                  </a:lnTo>
                  <a:lnTo>
                    <a:pt x="939451" y="247745"/>
                  </a:lnTo>
                  <a:lnTo>
                    <a:pt x="950214" y="245173"/>
                  </a:lnTo>
                  <a:lnTo>
                    <a:pt x="945166" y="226695"/>
                  </a:lnTo>
                  <a:lnTo>
                    <a:pt x="952595" y="219170"/>
                  </a:lnTo>
                  <a:lnTo>
                    <a:pt x="968692" y="221361"/>
                  </a:lnTo>
                  <a:lnTo>
                    <a:pt x="969264" y="217360"/>
                  </a:lnTo>
                  <a:lnTo>
                    <a:pt x="954310" y="210979"/>
                  </a:lnTo>
                  <a:lnTo>
                    <a:pt x="940879" y="210312"/>
                  </a:lnTo>
                  <a:lnTo>
                    <a:pt x="938879" y="205549"/>
                  </a:lnTo>
                  <a:lnTo>
                    <a:pt x="968407" y="190214"/>
                  </a:lnTo>
                  <a:lnTo>
                    <a:pt x="975932" y="188785"/>
                  </a:lnTo>
                  <a:lnTo>
                    <a:pt x="978694" y="168783"/>
                  </a:lnTo>
                  <a:lnTo>
                    <a:pt x="974598" y="166497"/>
                  </a:lnTo>
                  <a:lnTo>
                    <a:pt x="982028" y="161544"/>
                  </a:lnTo>
                  <a:lnTo>
                    <a:pt x="1002792" y="163925"/>
                  </a:lnTo>
                  <a:lnTo>
                    <a:pt x="1006888" y="166402"/>
                  </a:lnTo>
                  <a:lnTo>
                    <a:pt x="1008888" y="162878"/>
                  </a:lnTo>
                  <a:lnTo>
                    <a:pt x="1008793" y="154591"/>
                  </a:lnTo>
                  <a:lnTo>
                    <a:pt x="1012127" y="146399"/>
                  </a:lnTo>
                  <a:lnTo>
                    <a:pt x="1009555" y="137160"/>
                  </a:lnTo>
                  <a:lnTo>
                    <a:pt x="1012031" y="123349"/>
                  </a:lnTo>
                  <a:lnTo>
                    <a:pt x="1008031" y="118586"/>
                  </a:lnTo>
                  <a:lnTo>
                    <a:pt x="1006792" y="110395"/>
                  </a:lnTo>
                  <a:lnTo>
                    <a:pt x="1009650" y="99441"/>
                  </a:lnTo>
                  <a:lnTo>
                    <a:pt x="1009459" y="77629"/>
                  </a:lnTo>
                  <a:lnTo>
                    <a:pt x="1021652" y="47530"/>
                  </a:lnTo>
                  <a:lnTo>
                    <a:pt x="1024509" y="33623"/>
                  </a:lnTo>
                  <a:lnTo>
                    <a:pt x="1023557" y="18479"/>
                  </a:lnTo>
                  <a:lnTo>
                    <a:pt x="1026224" y="16573"/>
                  </a:lnTo>
                  <a:lnTo>
                    <a:pt x="1036796" y="18955"/>
                  </a:lnTo>
                  <a:lnTo>
                    <a:pt x="1046702" y="33814"/>
                  </a:lnTo>
                  <a:lnTo>
                    <a:pt x="1053560" y="35147"/>
                  </a:lnTo>
                  <a:lnTo>
                    <a:pt x="1065276" y="46958"/>
                  </a:lnTo>
                  <a:lnTo>
                    <a:pt x="1072325" y="47339"/>
                  </a:lnTo>
                  <a:lnTo>
                    <a:pt x="1096518" y="38290"/>
                  </a:lnTo>
                  <a:lnTo>
                    <a:pt x="1098899" y="27527"/>
                  </a:lnTo>
                  <a:lnTo>
                    <a:pt x="1117378" y="34099"/>
                  </a:lnTo>
                  <a:lnTo>
                    <a:pt x="1141381" y="33337"/>
                  </a:lnTo>
                  <a:lnTo>
                    <a:pt x="1147763" y="29528"/>
                  </a:lnTo>
                  <a:lnTo>
                    <a:pt x="1152811" y="17145"/>
                  </a:lnTo>
                  <a:lnTo>
                    <a:pt x="1156335" y="14383"/>
                  </a:lnTo>
                  <a:lnTo>
                    <a:pt x="1174528" y="9525"/>
                  </a:lnTo>
                  <a:lnTo>
                    <a:pt x="1239203" y="50863"/>
                  </a:lnTo>
                  <a:lnTo>
                    <a:pt x="1253109" y="70866"/>
                  </a:lnTo>
                  <a:lnTo>
                    <a:pt x="1268635" y="83820"/>
                  </a:lnTo>
                  <a:lnTo>
                    <a:pt x="1299877" y="85154"/>
                  </a:lnTo>
                  <a:lnTo>
                    <a:pt x="1299020" y="76009"/>
                  </a:lnTo>
                  <a:lnTo>
                    <a:pt x="1301972" y="70390"/>
                  </a:lnTo>
                  <a:lnTo>
                    <a:pt x="1311212" y="68294"/>
                  </a:lnTo>
                  <a:lnTo>
                    <a:pt x="1318165" y="77629"/>
                  </a:lnTo>
                  <a:lnTo>
                    <a:pt x="1338072" y="82391"/>
                  </a:lnTo>
                  <a:lnTo>
                    <a:pt x="1357217" y="106489"/>
                  </a:lnTo>
                  <a:lnTo>
                    <a:pt x="1372076" y="108013"/>
                  </a:lnTo>
                  <a:lnTo>
                    <a:pt x="1380268" y="122491"/>
                  </a:lnTo>
                  <a:lnTo>
                    <a:pt x="1380934" y="143065"/>
                  </a:lnTo>
                  <a:lnTo>
                    <a:pt x="1386269" y="153257"/>
                  </a:lnTo>
                  <a:lnTo>
                    <a:pt x="1384363" y="180499"/>
                  </a:lnTo>
                  <a:lnTo>
                    <a:pt x="1389221" y="194881"/>
                  </a:lnTo>
                  <a:lnTo>
                    <a:pt x="1392841" y="196691"/>
                  </a:lnTo>
                  <a:lnTo>
                    <a:pt x="1395889" y="212312"/>
                  </a:lnTo>
                  <a:lnTo>
                    <a:pt x="1392365" y="223742"/>
                  </a:lnTo>
                  <a:lnTo>
                    <a:pt x="1382268" y="234410"/>
                  </a:lnTo>
                  <a:lnTo>
                    <a:pt x="1380934" y="245078"/>
                  </a:lnTo>
                  <a:lnTo>
                    <a:pt x="1385792" y="259842"/>
                  </a:lnTo>
                  <a:lnTo>
                    <a:pt x="1378363" y="269748"/>
                  </a:lnTo>
                  <a:lnTo>
                    <a:pt x="1379220" y="275654"/>
                  </a:lnTo>
                  <a:lnTo>
                    <a:pt x="1375029" y="284702"/>
                  </a:lnTo>
                  <a:lnTo>
                    <a:pt x="1377029" y="302323"/>
                  </a:lnTo>
                  <a:lnTo>
                    <a:pt x="1386269" y="300323"/>
                  </a:lnTo>
                  <a:lnTo>
                    <a:pt x="1393698" y="292608"/>
                  </a:lnTo>
                  <a:lnTo>
                    <a:pt x="1404557" y="295084"/>
                  </a:lnTo>
                  <a:lnTo>
                    <a:pt x="1432370" y="292322"/>
                  </a:lnTo>
                  <a:lnTo>
                    <a:pt x="1443990" y="304514"/>
                  </a:lnTo>
                  <a:lnTo>
                    <a:pt x="1450562" y="316611"/>
                  </a:lnTo>
                  <a:lnTo>
                    <a:pt x="1450753" y="334423"/>
                  </a:lnTo>
                  <a:lnTo>
                    <a:pt x="1457039" y="345376"/>
                  </a:lnTo>
                  <a:lnTo>
                    <a:pt x="1446943" y="371189"/>
                  </a:lnTo>
                  <a:lnTo>
                    <a:pt x="1449800" y="380524"/>
                  </a:lnTo>
                  <a:lnTo>
                    <a:pt x="1448943" y="395097"/>
                  </a:lnTo>
                  <a:lnTo>
                    <a:pt x="1451991" y="414909"/>
                  </a:lnTo>
                  <a:lnTo>
                    <a:pt x="1461325" y="420910"/>
                  </a:lnTo>
                  <a:lnTo>
                    <a:pt x="1462754" y="430244"/>
                  </a:lnTo>
                  <a:lnTo>
                    <a:pt x="1477518" y="458629"/>
                  </a:lnTo>
                  <a:lnTo>
                    <a:pt x="1483233" y="479584"/>
                  </a:lnTo>
                  <a:lnTo>
                    <a:pt x="1511332" y="500539"/>
                  </a:lnTo>
                  <a:lnTo>
                    <a:pt x="1546860" y="498729"/>
                  </a:lnTo>
                  <a:lnTo>
                    <a:pt x="1578483" y="491299"/>
                  </a:lnTo>
                  <a:lnTo>
                    <a:pt x="1588103" y="491395"/>
                  </a:lnTo>
                  <a:lnTo>
                    <a:pt x="1597819" y="495395"/>
                  </a:lnTo>
                  <a:lnTo>
                    <a:pt x="1612678" y="504444"/>
                  </a:lnTo>
                  <a:lnTo>
                    <a:pt x="1634871" y="526828"/>
                  </a:lnTo>
                  <a:lnTo>
                    <a:pt x="1658303" y="530066"/>
                  </a:lnTo>
                  <a:lnTo>
                    <a:pt x="1666589" y="534257"/>
                  </a:lnTo>
                  <a:lnTo>
                    <a:pt x="1673257" y="544354"/>
                  </a:lnTo>
                  <a:lnTo>
                    <a:pt x="1678972" y="567785"/>
                  </a:lnTo>
                  <a:lnTo>
                    <a:pt x="1691354" y="585121"/>
                  </a:lnTo>
                  <a:lnTo>
                    <a:pt x="1692116" y="576263"/>
                  </a:lnTo>
                  <a:lnTo>
                    <a:pt x="1702499" y="563499"/>
                  </a:lnTo>
                  <a:lnTo>
                    <a:pt x="1705356" y="552259"/>
                  </a:lnTo>
                  <a:lnTo>
                    <a:pt x="1742789" y="553307"/>
                  </a:lnTo>
                  <a:lnTo>
                    <a:pt x="1762220" y="566356"/>
                  </a:lnTo>
                  <a:lnTo>
                    <a:pt x="1770888" y="575500"/>
                  </a:lnTo>
                  <a:lnTo>
                    <a:pt x="1785938" y="581596"/>
                  </a:lnTo>
                  <a:lnTo>
                    <a:pt x="1820799" y="583692"/>
                  </a:lnTo>
                  <a:lnTo>
                    <a:pt x="1839182" y="579406"/>
                  </a:lnTo>
                  <a:lnTo>
                    <a:pt x="1849755" y="567785"/>
                  </a:lnTo>
                  <a:lnTo>
                    <a:pt x="1851660" y="561404"/>
                  </a:lnTo>
                  <a:lnTo>
                    <a:pt x="1849565" y="547973"/>
                  </a:lnTo>
                  <a:lnTo>
                    <a:pt x="1865662" y="525589"/>
                  </a:lnTo>
                  <a:lnTo>
                    <a:pt x="1862900" y="526161"/>
                  </a:lnTo>
                  <a:lnTo>
                    <a:pt x="1877949" y="494252"/>
                  </a:lnTo>
                  <a:lnTo>
                    <a:pt x="1888141" y="483679"/>
                  </a:lnTo>
                  <a:lnTo>
                    <a:pt x="1892141" y="485775"/>
                  </a:lnTo>
                  <a:lnTo>
                    <a:pt x="1894523" y="494824"/>
                  </a:lnTo>
                  <a:lnTo>
                    <a:pt x="1899571" y="499205"/>
                  </a:lnTo>
                  <a:lnTo>
                    <a:pt x="1903381" y="508159"/>
                  </a:lnTo>
                  <a:lnTo>
                    <a:pt x="1907572" y="508825"/>
                  </a:lnTo>
                  <a:lnTo>
                    <a:pt x="1905476" y="514636"/>
                  </a:lnTo>
                  <a:lnTo>
                    <a:pt x="1908143" y="518636"/>
                  </a:lnTo>
                  <a:lnTo>
                    <a:pt x="1918621" y="522637"/>
                  </a:lnTo>
                  <a:lnTo>
                    <a:pt x="1932718" y="519970"/>
                  </a:lnTo>
                  <a:lnTo>
                    <a:pt x="1935194" y="525494"/>
                  </a:lnTo>
                  <a:lnTo>
                    <a:pt x="1932337" y="532543"/>
                  </a:lnTo>
                  <a:lnTo>
                    <a:pt x="1943957" y="537496"/>
                  </a:lnTo>
                  <a:lnTo>
                    <a:pt x="1968722" y="569119"/>
                  </a:lnTo>
                  <a:lnTo>
                    <a:pt x="1973104" y="566071"/>
                  </a:lnTo>
                  <a:lnTo>
                    <a:pt x="1979295" y="579882"/>
                  </a:lnTo>
                  <a:lnTo>
                    <a:pt x="1976914" y="614553"/>
                  </a:lnTo>
                  <a:lnTo>
                    <a:pt x="1958912" y="623888"/>
                  </a:lnTo>
                  <a:lnTo>
                    <a:pt x="1953578" y="629793"/>
                  </a:lnTo>
                  <a:lnTo>
                    <a:pt x="1958340" y="637984"/>
                  </a:lnTo>
                  <a:lnTo>
                    <a:pt x="1953673" y="642080"/>
                  </a:lnTo>
                  <a:lnTo>
                    <a:pt x="1956435" y="645509"/>
                  </a:lnTo>
                  <a:lnTo>
                    <a:pt x="1952244" y="658082"/>
                  </a:lnTo>
                  <a:lnTo>
                    <a:pt x="1954149" y="660082"/>
                  </a:lnTo>
                  <a:lnTo>
                    <a:pt x="1952720" y="690753"/>
                  </a:lnTo>
                  <a:lnTo>
                    <a:pt x="1961864" y="699230"/>
                  </a:lnTo>
                  <a:lnTo>
                    <a:pt x="1977390" y="703421"/>
                  </a:lnTo>
                  <a:lnTo>
                    <a:pt x="1967103" y="713994"/>
                  </a:lnTo>
                  <a:lnTo>
                    <a:pt x="1966246" y="721900"/>
                  </a:lnTo>
                  <a:lnTo>
                    <a:pt x="1969770" y="738473"/>
                  </a:lnTo>
                  <a:lnTo>
                    <a:pt x="1967484" y="753904"/>
                  </a:lnTo>
                  <a:lnTo>
                    <a:pt x="1958245" y="770477"/>
                  </a:lnTo>
                  <a:lnTo>
                    <a:pt x="1959864" y="786003"/>
                  </a:lnTo>
                  <a:lnTo>
                    <a:pt x="1948434" y="799814"/>
                  </a:lnTo>
                  <a:lnTo>
                    <a:pt x="1937575" y="793337"/>
                  </a:lnTo>
                  <a:lnTo>
                    <a:pt x="1928432" y="798004"/>
                  </a:lnTo>
                  <a:lnTo>
                    <a:pt x="1927384" y="807053"/>
                  </a:lnTo>
                  <a:lnTo>
                    <a:pt x="1911477" y="808387"/>
                  </a:lnTo>
                  <a:lnTo>
                    <a:pt x="1868710" y="794195"/>
                  </a:lnTo>
                  <a:lnTo>
                    <a:pt x="1847755" y="801910"/>
                  </a:lnTo>
                  <a:lnTo>
                    <a:pt x="1831848" y="821436"/>
                  </a:lnTo>
                  <a:lnTo>
                    <a:pt x="1831372" y="837629"/>
                  </a:lnTo>
                  <a:lnTo>
                    <a:pt x="1819656" y="845058"/>
                  </a:lnTo>
                  <a:lnTo>
                    <a:pt x="1818608" y="852392"/>
                  </a:lnTo>
                  <a:lnTo>
                    <a:pt x="1825942" y="882015"/>
                  </a:lnTo>
                  <a:lnTo>
                    <a:pt x="1823180" y="892492"/>
                  </a:lnTo>
                  <a:lnTo>
                    <a:pt x="1827943" y="900970"/>
                  </a:lnTo>
                  <a:lnTo>
                    <a:pt x="1823847" y="926592"/>
                  </a:lnTo>
                  <a:lnTo>
                    <a:pt x="1825562" y="930878"/>
                  </a:lnTo>
                  <a:lnTo>
                    <a:pt x="1822609" y="933164"/>
                  </a:lnTo>
                  <a:lnTo>
                    <a:pt x="1815275" y="927163"/>
                  </a:lnTo>
                  <a:lnTo>
                    <a:pt x="1811083" y="930497"/>
                  </a:lnTo>
                  <a:lnTo>
                    <a:pt x="1810417" y="935926"/>
                  </a:lnTo>
                  <a:lnTo>
                    <a:pt x="1810798" y="937831"/>
                  </a:lnTo>
                  <a:lnTo>
                    <a:pt x="1816513" y="938498"/>
                  </a:lnTo>
                  <a:lnTo>
                    <a:pt x="1820513" y="947261"/>
                  </a:lnTo>
                  <a:lnTo>
                    <a:pt x="1825942" y="947547"/>
                  </a:lnTo>
                  <a:lnTo>
                    <a:pt x="1826895" y="954500"/>
                  </a:lnTo>
                  <a:lnTo>
                    <a:pt x="1825562" y="962120"/>
                  </a:lnTo>
                  <a:lnTo>
                    <a:pt x="1820418" y="954691"/>
                  </a:lnTo>
                  <a:lnTo>
                    <a:pt x="1815560" y="953357"/>
                  </a:lnTo>
                  <a:lnTo>
                    <a:pt x="1815560" y="958310"/>
                  </a:lnTo>
                  <a:lnTo>
                    <a:pt x="1810321" y="963168"/>
                  </a:lnTo>
                  <a:lnTo>
                    <a:pt x="1813655" y="964406"/>
                  </a:lnTo>
                  <a:lnTo>
                    <a:pt x="1815846" y="960406"/>
                  </a:lnTo>
                  <a:lnTo>
                    <a:pt x="1821466" y="961739"/>
                  </a:lnTo>
                  <a:lnTo>
                    <a:pt x="1824133" y="969550"/>
                  </a:lnTo>
                  <a:lnTo>
                    <a:pt x="1821180" y="970597"/>
                  </a:lnTo>
                  <a:lnTo>
                    <a:pt x="1809941" y="964978"/>
                  </a:lnTo>
                  <a:lnTo>
                    <a:pt x="1803845" y="967740"/>
                  </a:lnTo>
                  <a:lnTo>
                    <a:pt x="1801273" y="964597"/>
                  </a:lnTo>
                  <a:lnTo>
                    <a:pt x="1798415" y="977646"/>
                  </a:lnTo>
                  <a:lnTo>
                    <a:pt x="1795748" y="976027"/>
                  </a:lnTo>
                  <a:lnTo>
                    <a:pt x="1796034" y="971645"/>
                  </a:lnTo>
                  <a:lnTo>
                    <a:pt x="1788509" y="972217"/>
                  </a:lnTo>
                  <a:lnTo>
                    <a:pt x="1785747" y="967835"/>
                  </a:lnTo>
                  <a:lnTo>
                    <a:pt x="1773650" y="960787"/>
                  </a:lnTo>
                  <a:lnTo>
                    <a:pt x="1762601" y="958501"/>
                  </a:lnTo>
                  <a:lnTo>
                    <a:pt x="1764125" y="952976"/>
                  </a:lnTo>
                  <a:lnTo>
                    <a:pt x="1769936" y="952214"/>
                  </a:lnTo>
                  <a:lnTo>
                    <a:pt x="1779651" y="944213"/>
                  </a:lnTo>
                  <a:lnTo>
                    <a:pt x="1789176" y="949452"/>
                  </a:lnTo>
                  <a:lnTo>
                    <a:pt x="1796701" y="943737"/>
                  </a:lnTo>
                  <a:lnTo>
                    <a:pt x="1811465" y="944594"/>
                  </a:lnTo>
                  <a:lnTo>
                    <a:pt x="1788509" y="938213"/>
                  </a:lnTo>
                  <a:lnTo>
                    <a:pt x="1780127" y="939832"/>
                  </a:lnTo>
                  <a:lnTo>
                    <a:pt x="1777460" y="943832"/>
                  </a:lnTo>
                  <a:lnTo>
                    <a:pt x="1774698" y="943070"/>
                  </a:lnTo>
                  <a:lnTo>
                    <a:pt x="1769459" y="948976"/>
                  </a:lnTo>
                  <a:lnTo>
                    <a:pt x="1762220" y="949642"/>
                  </a:lnTo>
                  <a:lnTo>
                    <a:pt x="1761268" y="952309"/>
                  </a:lnTo>
                  <a:lnTo>
                    <a:pt x="1755743" y="951166"/>
                  </a:lnTo>
                  <a:lnTo>
                    <a:pt x="1754696" y="957834"/>
                  </a:lnTo>
                  <a:lnTo>
                    <a:pt x="1753743" y="946975"/>
                  </a:lnTo>
                  <a:lnTo>
                    <a:pt x="1742218" y="931450"/>
                  </a:lnTo>
                  <a:lnTo>
                    <a:pt x="1737074" y="929640"/>
                  </a:lnTo>
                  <a:lnTo>
                    <a:pt x="1732407" y="921734"/>
                  </a:lnTo>
                  <a:lnTo>
                    <a:pt x="1709547" y="911162"/>
                  </a:lnTo>
                  <a:lnTo>
                    <a:pt x="1704023" y="901922"/>
                  </a:lnTo>
                  <a:lnTo>
                    <a:pt x="1698593" y="899446"/>
                  </a:lnTo>
                  <a:lnTo>
                    <a:pt x="1699070" y="890873"/>
                  </a:lnTo>
                  <a:lnTo>
                    <a:pt x="1696307" y="886492"/>
                  </a:lnTo>
                  <a:lnTo>
                    <a:pt x="1685354" y="882872"/>
                  </a:lnTo>
                  <a:lnTo>
                    <a:pt x="1662779" y="898588"/>
                  </a:lnTo>
                  <a:lnTo>
                    <a:pt x="1652778" y="894588"/>
                  </a:lnTo>
                  <a:lnTo>
                    <a:pt x="1644777" y="906685"/>
                  </a:lnTo>
                  <a:lnTo>
                    <a:pt x="1635252" y="914400"/>
                  </a:lnTo>
                  <a:lnTo>
                    <a:pt x="1629728" y="927925"/>
                  </a:lnTo>
                  <a:lnTo>
                    <a:pt x="1631823" y="933355"/>
                  </a:lnTo>
                  <a:lnTo>
                    <a:pt x="1630299" y="940975"/>
                  </a:lnTo>
                  <a:lnTo>
                    <a:pt x="1638205" y="952976"/>
                  </a:lnTo>
                  <a:lnTo>
                    <a:pt x="1624584" y="970407"/>
                  </a:lnTo>
                  <a:lnTo>
                    <a:pt x="1606582" y="970979"/>
                  </a:lnTo>
                  <a:lnTo>
                    <a:pt x="1603438" y="968312"/>
                  </a:lnTo>
                  <a:lnTo>
                    <a:pt x="1603058" y="963835"/>
                  </a:lnTo>
                  <a:lnTo>
                    <a:pt x="1600009" y="962978"/>
                  </a:lnTo>
                  <a:lnTo>
                    <a:pt x="1585341" y="977741"/>
                  </a:lnTo>
                  <a:lnTo>
                    <a:pt x="1575054" y="983361"/>
                  </a:lnTo>
                  <a:lnTo>
                    <a:pt x="1570577" y="982313"/>
                  </a:lnTo>
                  <a:lnTo>
                    <a:pt x="1562291" y="973360"/>
                  </a:lnTo>
                  <a:lnTo>
                    <a:pt x="1561338" y="987838"/>
                  </a:lnTo>
                  <a:lnTo>
                    <a:pt x="1575530" y="1003363"/>
                  </a:lnTo>
                  <a:lnTo>
                    <a:pt x="1564386" y="1001458"/>
                  </a:lnTo>
                  <a:lnTo>
                    <a:pt x="1557147" y="1003078"/>
                  </a:lnTo>
                  <a:lnTo>
                    <a:pt x="1553432" y="1000887"/>
                  </a:lnTo>
                  <a:lnTo>
                    <a:pt x="1553623" y="1003459"/>
                  </a:lnTo>
                  <a:lnTo>
                    <a:pt x="1545050" y="1010317"/>
                  </a:lnTo>
                  <a:lnTo>
                    <a:pt x="1551051" y="1023175"/>
                  </a:lnTo>
                  <a:lnTo>
                    <a:pt x="1549527" y="1030796"/>
                  </a:lnTo>
                  <a:lnTo>
                    <a:pt x="1545146" y="1032986"/>
                  </a:lnTo>
                  <a:lnTo>
                    <a:pt x="1547622" y="1038701"/>
                  </a:lnTo>
                  <a:lnTo>
                    <a:pt x="1545622" y="1041654"/>
                  </a:lnTo>
                  <a:lnTo>
                    <a:pt x="1537907" y="1038320"/>
                  </a:lnTo>
                  <a:lnTo>
                    <a:pt x="1537145" y="1030796"/>
                  </a:lnTo>
                  <a:lnTo>
                    <a:pt x="1540383" y="1026604"/>
                  </a:lnTo>
                  <a:lnTo>
                    <a:pt x="1535430" y="1028129"/>
                  </a:lnTo>
                  <a:lnTo>
                    <a:pt x="1536002" y="1042702"/>
                  </a:lnTo>
                  <a:lnTo>
                    <a:pt x="1532668" y="1044797"/>
                  </a:lnTo>
                  <a:lnTo>
                    <a:pt x="1525810" y="1043273"/>
                  </a:lnTo>
                  <a:lnTo>
                    <a:pt x="1517999" y="1027366"/>
                  </a:lnTo>
                  <a:lnTo>
                    <a:pt x="1509998" y="1021175"/>
                  </a:lnTo>
                  <a:lnTo>
                    <a:pt x="1492853" y="1024985"/>
                  </a:lnTo>
                  <a:lnTo>
                    <a:pt x="1484376" y="1034224"/>
                  </a:lnTo>
                  <a:lnTo>
                    <a:pt x="1473613" y="1027081"/>
                  </a:lnTo>
                  <a:lnTo>
                    <a:pt x="1464850" y="1030033"/>
                  </a:lnTo>
                  <a:lnTo>
                    <a:pt x="1462183" y="1032986"/>
                  </a:lnTo>
                  <a:lnTo>
                    <a:pt x="1461135" y="1043178"/>
                  </a:lnTo>
                  <a:lnTo>
                    <a:pt x="1442371" y="1044226"/>
                  </a:lnTo>
                  <a:lnTo>
                    <a:pt x="1433513" y="1048512"/>
                  </a:lnTo>
                  <a:lnTo>
                    <a:pt x="1430750" y="1051655"/>
                  </a:lnTo>
                  <a:lnTo>
                    <a:pt x="1435989" y="1052703"/>
                  </a:lnTo>
                  <a:lnTo>
                    <a:pt x="1432560" y="1064800"/>
                  </a:lnTo>
                  <a:lnTo>
                    <a:pt x="1435608" y="1072991"/>
                  </a:lnTo>
                  <a:lnTo>
                    <a:pt x="1432941" y="1090803"/>
                  </a:lnTo>
                  <a:lnTo>
                    <a:pt x="1437418" y="1098899"/>
                  </a:lnTo>
                  <a:lnTo>
                    <a:pt x="1446276" y="1104138"/>
                  </a:lnTo>
                  <a:lnTo>
                    <a:pt x="1449324" y="1098995"/>
                  </a:lnTo>
                  <a:lnTo>
                    <a:pt x="1457706" y="1094613"/>
                  </a:lnTo>
                  <a:lnTo>
                    <a:pt x="1468946" y="1103471"/>
                  </a:lnTo>
                  <a:lnTo>
                    <a:pt x="1479042" y="1099947"/>
                  </a:lnTo>
                  <a:lnTo>
                    <a:pt x="1480185" y="1103185"/>
                  </a:lnTo>
                  <a:lnTo>
                    <a:pt x="1483233" y="1102042"/>
                  </a:lnTo>
                  <a:lnTo>
                    <a:pt x="1470470" y="1107757"/>
                  </a:lnTo>
                  <a:lnTo>
                    <a:pt x="1454849" y="1119378"/>
                  </a:lnTo>
                  <a:lnTo>
                    <a:pt x="1458278" y="1121759"/>
                  </a:lnTo>
                  <a:lnTo>
                    <a:pt x="1456182" y="1122997"/>
                  </a:lnTo>
                  <a:lnTo>
                    <a:pt x="1457611" y="1125664"/>
                  </a:lnTo>
                  <a:lnTo>
                    <a:pt x="1455039" y="1129093"/>
                  </a:lnTo>
                  <a:lnTo>
                    <a:pt x="1453134" y="1127950"/>
                  </a:lnTo>
                  <a:lnTo>
                    <a:pt x="1447419" y="1131475"/>
                  </a:lnTo>
                  <a:lnTo>
                    <a:pt x="1449419" y="1138714"/>
                  </a:lnTo>
                  <a:lnTo>
                    <a:pt x="1452372" y="1140428"/>
                  </a:lnTo>
                  <a:lnTo>
                    <a:pt x="1463992" y="1136904"/>
                  </a:lnTo>
                  <a:lnTo>
                    <a:pt x="1468660" y="1139571"/>
                  </a:lnTo>
                  <a:lnTo>
                    <a:pt x="1468565" y="1141857"/>
                  </a:lnTo>
                  <a:lnTo>
                    <a:pt x="1473517" y="1142047"/>
                  </a:lnTo>
                  <a:lnTo>
                    <a:pt x="1474661" y="1133856"/>
                  </a:lnTo>
                  <a:lnTo>
                    <a:pt x="1479233" y="1134428"/>
                  </a:lnTo>
                  <a:lnTo>
                    <a:pt x="1488662" y="1138904"/>
                  </a:lnTo>
                  <a:lnTo>
                    <a:pt x="1487710" y="1141476"/>
                  </a:lnTo>
                  <a:lnTo>
                    <a:pt x="1491044" y="1145000"/>
                  </a:lnTo>
                  <a:lnTo>
                    <a:pt x="1498378" y="1145191"/>
                  </a:lnTo>
                  <a:lnTo>
                    <a:pt x="1505998" y="1154621"/>
                  </a:lnTo>
                  <a:lnTo>
                    <a:pt x="1518475" y="1154906"/>
                  </a:lnTo>
                  <a:lnTo>
                    <a:pt x="1509141" y="1169384"/>
                  </a:lnTo>
                  <a:lnTo>
                    <a:pt x="1508188" y="1181672"/>
                  </a:lnTo>
                  <a:lnTo>
                    <a:pt x="1498092" y="1195864"/>
                  </a:lnTo>
                  <a:lnTo>
                    <a:pt x="1492472" y="1199102"/>
                  </a:lnTo>
                  <a:lnTo>
                    <a:pt x="1485614" y="1237869"/>
                  </a:lnTo>
                  <a:lnTo>
                    <a:pt x="1473613" y="1238631"/>
                  </a:lnTo>
                  <a:lnTo>
                    <a:pt x="1473613" y="1211008"/>
                  </a:lnTo>
                  <a:lnTo>
                    <a:pt x="1464278" y="1210628"/>
                  </a:lnTo>
                  <a:lnTo>
                    <a:pt x="1464278" y="1207294"/>
                  </a:lnTo>
                  <a:lnTo>
                    <a:pt x="1457611" y="1207484"/>
                  </a:lnTo>
                  <a:lnTo>
                    <a:pt x="1448181" y="1196721"/>
                  </a:lnTo>
                  <a:lnTo>
                    <a:pt x="1438084" y="1193864"/>
                  </a:lnTo>
                  <a:lnTo>
                    <a:pt x="1423988" y="1203293"/>
                  </a:lnTo>
                  <a:lnTo>
                    <a:pt x="1426464" y="1216342"/>
                  </a:lnTo>
                  <a:lnTo>
                    <a:pt x="1432941" y="1225105"/>
                  </a:lnTo>
                  <a:lnTo>
                    <a:pt x="1424940" y="1230821"/>
                  </a:lnTo>
                  <a:lnTo>
                    <a:pt x="1429607" y="1234440"/>
                  </a:lnTo>
                  <a:lnTo>
                    <a:pt x="1426940" y="1240346"/>
                  </a:lnTo>
                  <a:lnTo>
                    <a:pt x="1429131" y="1245870"/>
                  </a:lnTo>
                  <a:lnTo>
                    <a:pt x="1396841" y="1269587"/>
                  </a:lnTo>
                  <a:lnTo>
                    <a:pt x="1367600" y="1295781"/>
                  </a:lnTo>
                  <a:lnTo>
                    <a:pt x="1365695" y="1312450"/>
                  </a:lnTo>
                  <a:lnTo>
                    <a:pt x="1385125" y="1313021"/>
                  </a:lnTo>
                  <a:lnTo>
                    <a:pt x="1395698" y="1309592"/>
                  </a:lnTo>
                  <a:lnTo>
                    <a:pt x="1399413" y="1313688"/>
                  </a:lnTo>
                  <a:lnTo>
                    <a:pt x="1416939" y="1320355"/>
                  </a:lnTo>
                  <a:lnTo>
                    <a:pt x="1410271" y="1329690"/>
                  </a:lnTo>
                  <a:lnTo>
                    <a:pt x="1414367" y="1336357"/>
                  </a:lnTo>
                  <a:lnTo>
                    <a:pt x="1423035" y="1332929"/>
                  </a:lnTo>
                  <a:lnTo>
                    <a:pt x="1430655" y="1339977"/>
                  </a:lnTo>
                  <a:lnTo>
                    <a:pt x="1438466" y="1331976"/>
                  </a:lnTo>
                  <a:lnTo>
                    <a:pt x="1445990" y="1335214"/>
                  </a:lnTo>
                  <a:lnTo>
                    <a:pt x="1447514" y="1332833"/>
                  </a:lnTo>
                  <a:lnTo>
                    <a:pt x="1453229" y="1336929"/>
                  </a:lnTo>
                  <a:lnTo>
                    <a:pt x="1460468" y="1329976"/>
                  </a:lnTo>
                  <a:lnTo>
                    <a:pt x="1473803" y="1337500"/>
                  </a:lnTo>
                  <a:lnTo>
                    <a:pt x="1477804" y="1342930"/>
                  </a:lnTo>
                  <a:lnTo>
                    <a:pt x="1477137" y="1348454"/>
                  </a:lnTo>
                  <a:lnTo>
                    <a:pt x="1480090" y="1350169"/>
                  </a:lnTo>
                  <a:lnTo>
                    <a:pt x="1475613" y="1375220"/>
                  </a:lnTo>
                  <a:lnTo>
                    <a:pt x="1481233" y="1378839"/>
                  </a:lnTo>
                  <a:lnTo>
                    <a:pt x="1489710" y="1374648"/>
                  </a:lnTo>
                  <a:lnTo>
                    <a:pt x="1493425" y="1369600"/>
                  </a:lnTo>
                  <a:lnTo>
                    <a:pt x="1483328" y="1367980"/>
                  </a:lnTo>
                  <a:lnTo>
                    <a:pt x="1484281" y="1360456"/>
                  </a:lnTo>
                  <a:lnTo>
                    <a:pt x="1515904" y="1365314"/>
                  </a:lnTo>
                  <a:lnTo>
                    <a:pt x="1514094" y="1386554"/>
                  </a:lnTo>
                  <a:lnTo>
                    <a:pt x="1518285" y="1387221"/>
                  </a:lnTo>
                  <a:lnTo>
                    <a:pt x="1516856" y="1393603"/>
                  </a:lnTo>
                  <a:lnTo>
                    <a:pt x="1522857" y="1398936"/>
                  </a:lnTo>
                  <a:lnTo>
                    <a:pt x="1523809" y="1407985"/>
                  </a:lnTo>
                  <a:lnTo>
                    <a:pt x="1520285" y="1417796"/>
                  </a:lnTo>
                  <a:lnTo>
                    <a:pt x="1509141" y="1424464"/>
                  </a:lnTo>
                  <a:lnTo>
                    <a:pt x="1507427" y="1434179"/>
                  </a:lnTo>
                  <a:lnTo>
                    <a:pt x="1512761" y="1452277"/>
                  </a:lnTo>
                  <a:lnTo>
                    <a:pt x="1520476" y="1454849"/>
                  </a:lnTo>
                  <a:lnTo>
                    <a:pt x="1522000" y="1460564"/>
                  </a:lnTo>
                  <a:lnTo>
                    <a:pt x="1507331" y="1467231"/>
                  </a:lnTo>
                  <a:lnTo>
                    <a:pt x="1486948" y="1465326"/>
                  </a:lnTo>
                  <a:lnTo>
                    <a:pt x="1490091" y="1472374"/>
                  </a:lnTo>
                  <a:lnTo>
                    <a:pt x="1487900" y="1477137"/>
                  </a:lnTo>
                  <a:lnTo>
                    <a:pt x="1494758" y="1489329"/>
                  </a:lnTo>
                  <a:lnTo>
                    <a:pt x="1489805" y="1493806"/>
                  </a:lnTo>
                  <a:lnTo>
                    <a:pt x="1488567" y="1506188"/>
                  </a:lnTo>
                  <a:lnTo>
                    <a:pt x="1479042" y="1511237"/>
                  </a:lnTo>
                  <a:lnTo>
                    <a:pt x="1476375" y="1523333"/>
                  </a:lnTo>
                  <a:lnTo>
                    <a:pt x="1472184" y="1528286"/>
                  </a:lnTo>
                  <a:lnTo>
                    <a:pt x="1454944" y="1539526"/>
                  </a:lnTo>
                  <a:lnTo>
                    <a:pt x="1445609" y="1536954"/>
                  </a:lnTo>
                  <a:lnTo>
                    <a:pt x="1440561" y="1539240"/>
                  </a:lnTo>
                  <a:lnTo>
                    <a:pt x="1450753" y="1573625"/>
                  </a:lnTo>
                  <a:lnTo>
                    <a:pt x="1461516" y="1590485"/>
                  </a:lnTo>
                  <a:lnTo>
                    <a:pt x="1468565" y="1611058"/>
                  </a:lnTo>
                  <a:lnTo>
                    <a:pt x="1478471" y="1620488"/>
                  </a:lnTo>
                  <a:lnTo>
                    <a:pt x="1480757" y="1626203"/>
                  </a:lnTo>
                  <a:lnTo>
                    <a:pt x="1483233" y="1625537"/>
                  </a:lnTo>
                  <a:lnTo>
                    <a:pt x="1488662" y="1636681"/>
                  </a:lnTo>
                  <a:lnTo>
                    <a:pt x="1492663" y="1634204"/>
                  </a:lnTo>
                  <a:lnTo>
                    <a:pt x="1501140" y="1641539"/>
                  </a:lnTo>
                  <a:lnTo>
                    <a:pt x="1492472" y="1651920"/>
                  </a:lnTo>
                  <a:lnTo>
                    <a:pt x="1498187" y="1654778"/>
                  </a:lnTo>
                  <a:lnTo>
                    <a:pt x="1491615" y="1660589"/>
                  </a:lnTo>
                  <a:lnTo>
                    <a:pt x="1490472" y="1667256"/>
                  </a:lnTo>
                  <a:lnTo>
                    <a:pt x="1495806" y="1680019"/>
                  </a:lnTo>
                  <a:lnTo>
                    <a:pt x="1499425" y="1681258"/>
                  </a:lnTo>
                  <a:lnTo>
                    <a:pt x="1499616" y="1686020"/>
                  </a:lnTo>
                  <a:lnTo>
                    <a:pt x="1502474" y="1686496"/>
                  </a:lnTo>
                  <a:lnTo>
                    <a:pt x="1502950" y="1691926"/>
                  </a:lnTo>
                  <a:lnTo>
                    <a:pt x="1505998" y="1691354"/>
                  </a:lnTo>
                  <a:lnTo>
                    <a:pt x="1500188" y="1698593"/>
                  </a:lnTo>
                  <a:lnTo>
                    <a:pt x="1504474" y="1698879"/>
                  </a:lnTo>
                  <a:lnTo>
                    <a:pt x="1503140" y="1700689"/>
                  </a:lnTo>
                  <a:lnTo>
                    <a:pt x="1506569" y="1707642"/>
                  </a:lnTo>
                  <a:lnTo>
                    <a:pt x="1498092" y="1710023"/>
                  </a:lnTo>
                  <a:lnTo>
                    <a:pt x="1507712" y="1721167"/>
                  </a:lnTo>
                  <a:lnTo>
                    <a:pt x="1518475" y="1727930"/>
                  </a:lnTo>
                  <a:lnTo>
                    <a:pt x="1516285" y="1733455"/>
                  </a:lnTo>
                  <a:lnTo>
                    <a:pt x="1529334" y="1737551"/>
                  </a:lnTo>
                  <a:lnTo>
                    <a:pt x="1521428" y="1753743"/>
                  </a:lnTo>
                  <a:lnTo>
                    <a:pt x="1528953" y="1760410"/>
                  </a:lnTo>
                  <a:lnTo>
                    <a:pt x="1529429" y="1757267"/>
                  </a:lnTo>
                  <a:lnTo>
                    <a:pt x="1534763" y="1757172"/>
                  </a:lnTo>
                  <a:lnTo>
                    <a:pt x="1533906" y="1763078"/>
                  </a:lnTo>
                  <a:lnTo>
                    <a:pt x="1539240" y="1764983"/>
                  </a:lnTo>
                  <a:lnTo>
                    <a:pt x="1535525" y="1775555"/>
                  </a:lnTo>
                  <a:lnTo>
                    <a:pt x="1531525" y="1776984"/>
                  </a:lnTo>
                  <a:lnTo>
                    <a:pt x="1533144" y="1781937"/>
                  </a:lnTo>
                  <a:lnTo>
                    <a:pt x="1516380" y="1790890"/>
                  </a:lnTo>
                  <a:lnTo>
                    <a:pt x="1513523" y="1793939"/>
                  </a:lnTo>
                  <a:lnTo>
                    <a:pt x="1515237" y="1796224"/>
                  </a:lnTo>
                  <a:lnTo>
                    <a:pt x="1508474" y="1804035"/>
                  </a:lnTo>
                  <a:lnTo>
                    <a:pt x="1500664" y="1796320"/>
                  </a:lnTo>
                  <a:lnTo>
                    <a:pt x="1493329" y="1792319"/>
                  </a:lnTo>
                  <a:lnTo>
                    <a:pt x="1490282" y="1793081"/>
                  </a:lnTo>
                  <a:lnTo>
                    <a:pt x="1486948" y="1786033"/>
                  </a:lnTo>
                  <a:lnTo>
                    <a:pt x="1473137" y="1790986"/>
                  </a:lnTo>
                  <a:lnTo>
                    <a:pt x="1472089" y="1795844"/>
                  </a:lnTo>
                  <a:lnTo>
                    <a:pt x="1459421" y="1797082"/>
                  </a:lnTo>
                  <a:lnTo>
                    <a:pt x="1448371" y="1804035"/>
                  </a:lnTo>
                  <a:lnTo>
                    <a:pt x="1448086" y="1802321"/>
                  </a:lnTo>
                  <a:lnTo>
                    <a:pt x="1417320" y="1803654"/>
                  </a:lnTo>
                  <a:lnTo>
                    <a:pt x="1395413" y="1807368"/>
                  </a:lnTo>
                  <a:lnTo>
                    <a:pt x="1381220" y="1802797"/>
                  </a:lnTo>
                  <a:lnTo>
                    <a:pt x="1367885" y="1789461"/>
                  </a:lnTo>
                  <a:lnTo>
                    <a:pt x="1338929" y="1778889"/>
                  </a:lnTo>
                  <a:lnTo>
                    <a:pt x="1327023" y="1766602"/>
                  </a:lnTo>
                  <a:lnTo>
                    <a:pt x="1331595" y="1755362"/>
                  </a:lnTo>
                  <a:lnTo>
                    <a:pt x="1330642" y="1746123"/>
                  </a:lnTo>
                  <a:lnTo>
                    <a:pt x="1335500" y="1735360"/>
                  </a:lnTo>
                  <a:lnTo>
                    <a:pt x="1324832" y="1726501"/>
                  </a:lnTo>
                  <a:lnTo>
                    <a:pt x="1312640" y="1733360"/>
                  </a:lnTo>
                  <a:lnTo>
                    <a:pt x="1307973" y="1741265"/>
                  </a:lnTo>
                  <a:lnTo>
                    <a:pt x="1307021" y="1750028"/>
                  </a:lnTo>
                  <a:lnTo>
                    <a:pt x="1291114" y="1750314"/>
                  </a:lnTo>
                  <a:lnTo>
                    <a:pt x="1283017" y="1743551"/>
                  </a:lnTo>
                  <a:lnTo>
                    <a:pt x="1273207" y="1750409"/>
                  </a:lnTo>
                  <a:lnTo>
                    <a:pt x="1269968" y="1749647"/>
                  </a:lnTo>
                  <a:lnTo>
                    <a:pt x="1270159" y="1754696"/>
                  </a:lnTo>
                  <a:lnTo>
                    <a:pt x="1264253" y="1763363"/>
                  </a:lnTo>
                  <a:lnTo>
                    <a:pt x="1256252" y="1797939"/>
                  </a:lnTo>
                  <a:lnTo>
                    <a:pt x="1243489" y="1815274"/>
                  </a:lnTo>
                  <a:lnTo>
                    <a:pt x="1238631" y="1816037"/>
                  </a:lnTo>
                  <a:lnTo>
                    <a:pt x="1238631" y="1824704"/>
                  </a:lnTo>
                  <a:lnTo>
                    <a:pt x="1244441" y="1826895"/>
                  </a:lnTo>
                  <a:lnTo>
                    <a:pt x="1240060" y="1840897"/>
                  </a:lnTo>
                  <a:lnTo>
                    <a:pt x="1258062" y="1836992"/>
                  </a:lnTo>
                  <a:lnTo>
                    <a:pt x="1257205" y="1841754"/>
                  </a:lnTo>
                  <a:lnTo>
                    <a:pt x="1253871" y="1842897"/>
                  </a:lnTo>
                  <a:lnTo>
                    <a:pt x="1254728" y="1846135"/>
                  </a:lnTo>
                  <a:lnTo>
                    <a:pt x="1252061" y="1847088"/>
                  </a:lnTo>
                  <a:lnTo>
                    <a:pt x="1253585" y="1851945"/>
                  </a:lnTo>
                  <a:lnTo>
                    <a:pt x="1251490" y="1857185"/>
                  </a:lnTo>
                  <a:lnTo>
                    <a:pt x="1252347" y="1864138"/>
                  </a:lnTo>
                  <a:lnTo>
                    <a:pt x="1260348" y="1872234"/>
                  </a:lnTo>
                  <a:lnTo>
                    <a:pt x="1253109" y="1883759"/>
                  </a:lnTo>
                  <a:lnTo>
                    <a:pt x="1256538" y="1884902"/>
                  </a:lnTo>
                  <a:lnTo>
                    <a:pt x="1239869" y="1899761"/>
                  </a:lnTo>
                  <a:lnTo>
                    <a:pt x="1227582" y="1904619"/>
                  </a:lnTo>
                  <a:lnTo>
                    <a:pt x="1226820" y="1926812"/>
                  </a:lnTo>
                  <a:lnTo>
                    <a:pt x="1208532" y="1929670"/>
                  </a:lnTo>
                  <a:lnTo>
                    <a:pt x="1197197" y="1938242"/>
                  </a:lnTo>
                  <a:lnTo>
                    <a:pt x="1197292" y="1963483"/>
                  </a:lnTo>
                  <a:lnTo>
                    <a:pt x="1187863" y="1959007"/>
                  </a:lnTo>
                  <a:lnTo>
                    <a:pt x="1177862" y="1950053"/>
                  </a:lnTo>
                  <a:lnTo>
                    <a:pt x="1168527" y="1956054"/>
                  </a:lnTo>
                  <a:close/>
                  <a:moveTo>
                    <a:pt x="690753" y="338899"/>
                  </a:moveTo>
                  <a:lnTo>
                    <a:pt x="698278" y="339090"/>
                  </a:lnTo>
                  <a:lnTo>
                    <a:pt x="697420" y="335566"/>
                  </a:lnTo>
                  <a:lnTo>
                    <a:pt x="690753" y="338899"/>
                  </a:lnTo>
                  <a:close/>
                  <a:moveTo>
                    <a:pt x="138684" y="812387"/>
                  </a:moveTo>
                  <a:lnTo>
                    <a:pt x="138208" y="817531"/>
                  </a:lnTo>
                  <a:lnTo>
                    <a:pt x="126301" y="812768"/>
                  </a:lnTo>
                  <a:lnTo>
                    <a:pt x="126968" y="806863"/>
                  </a:lnTo>
                  <a:lnTo>
                    <a:pt x="138684" y="81238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4" name="Freihandform: Form 163">
              <a:extLst>
                <a:ext uri="{FF2B5EF4-FFF2-40B4-BE49-F238E27FC236}">
                  <a16:creationId xmlns:a16="http://schemas.microsoft.com/office/drawing/2014/main" id="{E2720319-4CB9-4843-871E-56CA593415EA}"/>
                </a:ext>
              </a:extLst>
            </p:cNvPr>
            <p:cNvSpPr/>
            <p:nvPr/>
          </p:nvSpPr>
          <p:spPr>
            <a:xfrm>
              <a:off x="139071" y="2413439"/>
              <a:ext cx="1049400" cy="1197900"/>
            </a:xfrm>
            <a:custGeom>
              <a:avLst/>
              <a:gdLst>
                <a:gd name="connsiteX0" fmla="*/ 533400 w 2019300"/>
                <a:gd name="connsiteY0" fmla="*/ 2167795 h 2305050"/>
                <a:gd name="connsiteX1" fmla="*/ 526637 w 2019300"/>
                <a:gd name="connsiteY1" fmla="*/ 2160080 h 2305050"/>
                <a:gd name="connsiteX2" fmla="*/ 524447 w 2019300"/>
                <a:gd name="connsiteY2" fmla="*/ 2160842 h 2305050"/>
                <a:gd name="connsiteX3" fmla="*/ 507016 w 2019300"/>
                <a:gd name="connsiteY3" fmla="*/ 2136553 h 2305050"/>
                <a:gd name="connsiteX4" fmla="*/ 504158 w 2019300"/>
                <a:gd name="connsiteY4" fmla="*/ 2124170 h 2305050"/>
                <a:gd name="connsiteX5" fmla="*/ 511874 w 2019300"/>
                <a:gd name="connsiteY5" fmla="*/ 2121884 h 2305050"/>
                <a:gd name="connsiteX6" fmla="*/ 512445 w 2019300"/>
                <a:gd name="connsiteY6" fmla="*/ 2127123 h 2305050"/>
                <a:gd name="connsiteX7" fmla="*/ 515588 w 2019300"/>
                <a:gd name="connsiteY7" fmla="*/ 2125599 h 2305050"/>
                <a:gd name="connsiteX8" fmla="*/ 516350 w 2019300"/>
                <a:gd name="connsiteY8" fmla="*/ 2133028 h 2305050"/>
                <a:gd name="connsiteX9" fmla="*/ 520446 w 2019300"/>
                <a:gd name="connsiteY9" fmla="*/ 2138267 h 2305050"/>
                <a:gd name="connsiteX10" fmla="*/ 516160 w 2019300"/>
                <a:gd name="connsiteY10" fmla="*/ 2141792 h 2305050"/>
                <a:gd name="connsiteX11" fmla="*/ 520636 w 2019300"/>
                <a:gd name="connsiteY11" fmla="*/ 2138458 h 2305050"/>
                <a:gd name="connsiteX12" fmla="*/ 534448 w 2019300"/>
                <a:gd name="connsiteY12" fmla="*/ 2151698 h 2305050"/>
                <a:gd name="connsiteX13" fmla="*/ 531019 w 2019300"/>
                <a:gd name="connsiteY13" fmla="*/ 2155603 h 2305050"/>
                <a:gd name="connsiteX14" fmla="*/ 534352 w 2019300"/>
                <a:gd name="connsiteY14" fmla="*/ 2163032 h 2305050"/>
                <a:gd name="connsiteX15" fmla="*/ 533400 w 2019300"/>
                <a:gd name="connsiteY15" fmla="*/ 2167795 h 2305050"/>
                <a:gd name="connsiteX16" fmla="*/ 503968 w 2019300"/>
                <a:gd name="connsiteY16" fmla="*/ 2123789 h 2305050"/>
                <a:gd name="connsiteX17" fmla="*/ 495681 w 2019300"/>
                <a:gd name="connsiteY17" fmla="*/ 2119312 h 2305050"/>
                <a:gd name="connsiteX18" fmla="*/ 493776 w 2019300"/>
                <a:gd name="connsiteY18" fmla="*/ 2111026 h 2305050"/>
                <a:gd name="connsiteX19" fmla="*/ 496633 w 2019300"/>
                <a:gd name="connsiteY19" fmla="*/ 2108168 h 2305050"/>
                <a:gd name="connsiteX20" fmla="*/ 487013 w 2019300"/>
                <a:gd name="connsiteY20" fmla="*/ 2097024 h 2305050"/>
                <a:gd name="connsiteX21" fmla="*/ 434816 w 2019300"/>
                <a:gd name="connsiteY21" fmla="*/ 2089499 h 2305050"/>
                <a:gd name="connsiteX22" fmla="*/ 420433 w 2019300"/>
                <a:gd name="connsiteY22" fmla="*/ 2097119 h 2305050"/>
                <a:gd name="connsiteX23" fmla="*/ 406241 w 2019300"/>
                <a:gd name="connsiteY23" fmla="*/ 2100644 h 2305050"/>
                <a:gd name="connsiteX24" fmla="*/ 352901 w 2019300"/>
                <a:gd name="connsiteY24" fmla="*/ 2085880 h 2305050"/>
                <a:gd name="connsiteX25" fmla="*/ 312420 w 2019300"/>
                <a:gd name="connsiteY25" fmla="*/ 2099215 h 2305050"/>
                <a:gd name="connsiteX26" fmla="*/ 284321 w 2019300"/>
                <a:gd name="connsiteY26" fmla="*/ 2123408 h 2305050"/>
                <a:gd name="connsiteX27" fmla="*/ 277654 w 2019300"/>
                <a:gd name="connsiteY27" fmla="*/ 2121694 h 2305050"/>
                <a:gd name="connsiteX28" fmla="*/ 275177 w 2019300"/>
                <a:gd name="connsiteY28" fmla="*/ 2133600 h 2305050"/>
                <a:gd name="connsiteX29" fmla="*/ 268605 w 2019300"/>
                <a:gd name="connsiteY29" fmla="*/ 2133410 h 2305050"/>
                <a:gd name="connsiteX30" fmla="*/ 262795 w 2019300"/>
                <a:gd name="connsiteY30" fmla="*/ 2127123 h 2305050"/>
                <a:gd name="connsiteX31" fmla="*/ 245269 w 2019300"/>
                <a:gd name="connsiteY31" fmla="*/ 2131600 h 2305050"/>
                <a:gd name="connsiteX32" fmla="*/ 238506 w 2019300"/>
                <a:gd name="connsiteY32" fmla="*/ 2123313 h 2305050"/>
                <a:gd name="connsiteX33" fmla="*/ 230505 w 2019300"/>
                <a:gd name="connsiteY33" fmla="*/ 2132552 h 2305050"/>
                <a:gd name="connsiteX34" fmla="*/ 227552 w 2019300"/>
                <a:gd name="connsiteY34" fmla="*/ 2129504 h 2305050"/>
                <a:gd name="connsiteX35" fmla="*/ 214027 w 2019300"/>
                <a:gd name="connsiteY35" fmla="*/ 2134076 h 2305050"/>
                <a:gd name="connsiteX36" fmla="*/ 203454 w 2019300"/>
                <a:gd name="connsiteY36" fmla="*/ 2150078 h 2305050"/>
                <a:gd name="connsiteX37" fmla="*/ 212503 w 2019300"/>
                <a:gd name="connsiteY37" fmla="*/ 2158556 h 2305050"/>
                <a:gd name="connsiteX38" fmla="*/ 207073 w 2019300"/>
                <a:gd name="connsiteY38" fmla="*/ 2168843 h 2305050"/>
                <a:gd name="connsiteX39" fmla="*/ 209169 w 2019300"/>
                <a:gd name="connsiteY39" fmla="*/ 2177129 h 2305050"/>
                <a:gd name="connsiteX40" fmla="*/ 248888 w 2019300"/>
                <a:gd name="connsiteY40" fmla="*/ 2220373 h 2305050"/>
                <a:gd name="connsiteX41" fmla="*/ 262699 w 2019300"/>
                <a:gd name="connsiteY41" fmla="*/ 2240566 h 2305050"/>
                <a:gd name="connsiteX42" fmla="*/ 240220 w 2019300"/>
                <a:gd name="connsiteY42" fmla="*/ 2264950 h 2305050"/>
                <a:gd name="connsiteX43" fmla="*/ 242316 w 2019300"/>
                <a:gd name="connsiteY43" fmla="*/ 2275808 h 2305050"/>
                <a:gd name="connsiteX44" fmla="*/ 241268 w 2019300"/>
                <a:gd name="connsiteY44" fmla="*/ 2292858 h 2305050"/>
                <a:gd name="connsiteX45" fmla="*/ 226600 w 2019300"/>
                <a:gd name="connsiteY45" fmla="*/ 2293525 h 2305050"/>
                <a:gd name="connsiteX46" fmla="*/ 225361 w 2019300"/>
                <a:gd name="connsiteY46" fmla="*/ 2296763 h 2305050"/>
                <a:gd name="connsiteX47" fmla="*/ 220218 w 2019300"/>
                <a:gd name="connsiteY47" fmla="*/ 2293906 h 2305050"/>
                <a:gd name="connsiteX48" fmla="*/ 201358 w 2019300"/>
                <a:gd name="connsiteY48" fmla="*/ 2304383 h 2305050"/>
                <a:gd name="connsiteX49" fmla="*/ 194977 w 2019300"/>
                <a:gd name="connsiteY49" fmla="*/ 2299716 h 2305050"/>
                <a:gd name="connsiteX50" fmla="*/ 184309 w 2019300"/>
                <a:gd name="connsiteY50" fmla="*/ 2298097 h 2305050"/>
                <a:gd name="connsiteX51" fmla="*/ 185071 w 2019300"/>
                <a:gd name="connsiteY51" fmla="*/ 2296192 h 2305050"/>
                <a:gd name="connsiteX52" fmla="*/ 168688 w 2019300"/>
                <a:gd name="connsiteY52" fmla="*/ 2296192 h 2305050"/>
                <a:gd name="connsiteX53" fmla="*/ 162211 w 2019300"/>
                <a:gd name="connsiteY53" fmla="*/ 2292858 h 2305050"/>
                <a:gd name="connsiteX54" fmla="*/ 155734 w 2019300"/>
                <a:gd name="connsiteY54" fmla="*/ 2295335 h 2305050"/>
                <a:gd name="connsiteX55" fmla="*/ 147923 w 2019300"/>
                <a:gd name="connsiteY55" fmla="*/ 2291429 h 2305050"/>
                <a:gd name="connsiteX56" fmla="*/ 141827 w 2019300"/>
                <a:gd name="connsiteY56" fmla="*/ 2277809 h 2305050"/>
                <a:gd name="connsiteX57" fmla="*/ 135255 w 2019300"/>
                <a:gd name="connsiteY57" fmla="*/ 2271998 h 2305050"/>
                <a:gd name="connsiteX58" fmla="*/ 120110 w 2019300"/>
                <a:gd name="connsiteY58" fmla="*/ 2263616 h 2305050"/>
                <a:gd name="connsiteX59" fmla="*/ 101155 w 2019300"/>
                <a:gd name="connsiteY59" fmla="*/ 2263235 h 2305050"/>
                <a:gd name="connsiteX60" fmla="*/ 93916 w 2019300"/>
                <a:gd name="connsiteY60" fmla="*/ 2250091 h 2305050"/>
                <a:gd name="connsiteX61" fmla="*/ 89154 w 2019300"/>
                <a:gd name="connsiteY61" fmla="*/ 2246948 h 2305050"/>
                <a:gd name="connsiteX62" fmla="*/ 76390 w 2019300"/>
                <a:gd name="connsiteY62" fmla="*/ 2253996 h 2305050"/>
                <a:gd name="connsiteX63" fmla="*/ 71533 w 2019300"/>
                <a:gd name="connsiteY63" fmla="*/ 2263331 h 2305050"/>
                <a:gd name="connsiteX64" fmla="*/ 51530 w 2019300"/>
                <a:gd name="connsiteY64" fmla="*/ 2268950 h 2305050"/>
                <a:gd name="connsiteX65" fmla="*/ 40005 w 2019300"/>
                <a:gd name="connsiteY65" fmla="*/ 2275237 h 2305050"/>
                <a:gd name="connsiteX66" fmla="*/ 23527 w 2019300"/>
                <a:gd name="connsiteY66" fmla="*/ 2275237 h 2305050"/>
                <a:gd name="connsiteX67" fmla="*/ 14192 w 2019300"/>
                <a:gd name="connsiteY67" fmla="*/ 2271046 h 2305050"/>
                <a:gd name="connsiteX68" fmla="*/ 14668 w 2019300"/>
                <a:gd name="connsiteY68" fmla="*/ 2255806 h 2305050"/>
                <a:gd name="connsiteX69" fmla="*/ 10668 w 2019300"/>
                <a:gd name="connsiteY69" fmla="*/ 2254853 h 2305050"/>
                <a:gd name="connsiteX70" fmla="*/ 9525 w 2019300"/>
                <a:gd name="connsiteY70" fmla="*/ 2233994 h 2305050"/>
                <a:gd name="connsiteX71" fmla="*/ 12573 w 2019300"/>
                <a:gd name="connsiteY71" fmla="*/ 2236661 h 2305050"/>
                <a:gd name="connsiteX72" fmla="*/ 12763 w 2019300"/>
                <a:gd name="connsiteY72" fmla="*/ 2229136 h 2305050"/>
                <a:gd name="connsiteX73" fmla="*/ 25908 w 2019300"/>
                <a:gd name="connsiteY73" fmla="*/ 2213420 h 2305050"/>
                <a:gd name="connsiteX74" fmla="*/ 28670 w 2019300"/>
                <a:gd name="connsiteY74" fmla="*/ 2198561 h 2305050"/>
                <a:gd name="connsiteX75" fmla="*/ 32956 w 2019300"/>
                <a:gd name="connsiteY75" fmla="*/ 2193893 h 2305050"/>
                <a:gd name="connsiteX76" fmla="*/ 26098 w 2019300"/>
                <a:gd name="connsiteY76" fmla="*/ 2172653 h 2305050"/>
                <a:gd name="connsiteX77" fmla="*/ 24955 w 2019300"/>
                <a:gd name="connsiteY77" fmla="*/ 2155317 h 2305050"/>
                <a:gd name="connsiteX78" fmla="*/ 17907 w 2019300"/>
                <a:gd name="connsiteY78" fmla="*/ 2138744 h 2305050"/>
                <a:gd name="connsiteX79" fmla="*/ 14573 w 2019300"/>
                <a:gd name="connsiteY79" fmla="*/ 2136553 h 2305050"/>
                <a:gd name="connsiteX80" fmla="*/ 17812 w 2019300"/>
                <a:gd name="connsiteY80" fmla="*/ 2127790 h 2305050"/>
                <a:gd name="connsiteX81" fmla="*/ 22288 w 2019300"/>
                <a:gd name="connsiteY81" fmla="*/ 2124266 h 2305050"/>
                <a:gd name="connsiteX82" fmla="*/ 13525 w 2019300"/>
                <a:gd name="connsiteY82" fmla="*/ 2118551 h 2305050"/>
                <a:gd name="connsiteX83" fmla="*/ 22765 w 2019300"/>
                <a:gd name="connsiteY83" fmla="*/ 2114550 h 2305050"/>
                <a:gd name="connsiteX84" fmla="*/ 21050 w 2019300"/>
                <a:gd name="connsiteY84" fmla="*/ 2109026 h 2305050"/>
                <a:gd name="connsiteX85" fmla="*/ 23527 w 2019300"/>
                <a:gd name="connsiteY85" fmla="*/ 2108073 h 2305050"/>
                <a:gd name="connsiteX86" fmla="*/ 19526 w 2019300"/>
                <a:gd name="connsiteY86" fmla="*/ 2104263 h 2305050"/>
                <a:gd name="connsiteX87" fmla="*/ 26289 w 2019300"/>
                <a:gd name="connsiteY87" fmla="*/ 2102168 h 2305050"/>
                <a:gd name="connsiteX88" fmla="*/ 39338 w 2019300"/>
                <a:gd name="connsiteY88" fmla="*/ 2089309 h 2305050"/>
                <a:gd name="connsiteX89" fmla="*/ 50578 w 2019300"/>
                <a:gd name="connsiteY89" fmla="*/ 2063972 h 2305050"/>
                <a:gd name="connsiteX90" fmla="*/ 55435 w 2019300"/>
                <a:gd name="connsiteY90" fmla="*/ 2058067 h 2305050"/>
                <a:gd name="connsiteX91" fmla="*/ 69818 w 2019300"/>
                <a:gd name="connsiteY91" fmla="*/ 2065020 h 2305050"/>
                <a:gd name="connsiteX92" fmla="*/ 75914 w 2019300"/>
                <a:gd name="connsiteY92" fmla="*/ 2056924 h 2305050"/>
                <a:gd name="connsiteX93" fmla="*/ 81915 w 2019300"/>
                <a:gd name="connsiteY93" fmla="*/ 2058734 h 2305050"/>
                <a:gd name="connsiteX94" fmla="*/ 87439 w 2019300"/>
                <a:gd name="connsiteY94" fmla="*/ 2056543 h 2305050"/>
                <a:gd name="connsiteX95" fmla="*/ 105442 w 2019300"/>
                <a:gd name="connsiteY95" fmla="*/ 2038350 h 2305050"/>
                <a:gd name="connsiteX96" fmla="*/ 103251 w 2019300"/>
                <a:gd name="connsiteY96" fmla="*/ 2036159 h 2305050"/>
                <a:gd name="connsiteX97" fmla="*/ 103251 w 2019300"/>
                <a:gd name="connsiteY97" fmla="*/ 2028444 h 2305050"/>
                <a:gd name="connsiteX98" fmla="*/ 109061 w 2019300"/>
                <a:gd name="connsiteY98" fmla="*/ 2030635 h 2305050"/>
                <a:gd name="connsiteX99" fmla="*/ 111633 w 2019300"/>
                <a:gd name="connsiteY99" fmla="*/ 2014918 h 2305050"/>
                <a:gd name="connsiteX100" fmla="*/ 122872 w 2019300"/>
                <a:gd name="connsiteY100" fmla="*/ 2011109 h 2305050"/>
                <a:gd name="connsiteX101" fmla="*/ 123349 w 2019300"/>
                <a:gd name="connsiteY101" fmla="*/ 2015109 h 2305050"/>
                <a:gd name="connsiteX102" fmla="*/ 133731 w 2019300"/>
                <a:gd name="connsiteY102" fmla="*/ 2012347 h 2305050"/>
                <a:gd name="connsiteX103" fmla="*/ 132683 w 2019300"/>
                <a:gd name="connsiteY103" fmla="*/ 2008823 h 2305050"/>
                <a:gd name="connsiteX104" fmla="*/ 135922 w 2019300"/>
                <a:gd name="connsiteY104" fmla="*/ 2007680 h 2305050"/>
                <a:gd name="connsiteX105" fmla="*/ 134969 w 2019300"/>
                <a:gd name="connsiteY105" fmla="*/ 2005775 h 2305050"/>
                <a:gd name="connsiteX106" fmla="*/ 128873 w 2019300"/>
                <a:gd name="connsiteY106" fmla="*/ 2007870 h 2305050"/>
                <a:gd name="connsiteX107" fmla="*/ 125920 w 2019300"/>
                <a:gd name="connsiteY107" fmla="*/ 1999774 h 2305050"/>
                <a:gd name="connsiteX108" fmla="*/ 127921 w 2019300"/>
                <a:gd name="connsiteY108" fmla="*/ 1997393 h 2305050"/>
                <a:gd name="connsiteX109" fmla="*/ 120777 w 2019300"/>
                <a:gd name="connsiteY109" fmla="*/ 2000345 h 2305050"/>
                <a:gd name="connsiteX110" fmla="*/ 118681 w 2019300"/>
                <a:gd name="connsiteY110" fmla="*/ 1994059 h 2305050"/>
                <a:gd name="connsiteX111" fmla="*/ 111157 w 2019300"/>
                <a:gd name="connsiteY111" fmla="*/ 1990344 h 2305050"/>
                <a:gd name="connsiteX112" fmla="*/ 109537 w 2019300"/>
                <a:gd name="connsiteY112" fmla="*/ 1986629 h 2305050"/>
                <a:gd name="connsiteX113" fmla="*/ 94012 w 2019300"/>
                <a:gd name="connsiteY113" fmla="*/ 1983391 h 2305050"/>
                <a:gd name="connsiteX114" fmla="*/ 90392 w 2019300"/>
                <a:gd name="connsiteY114" fmla="*/ 1973961 h 2305050"/>
                <a:gd name="connsiteX115" fmla="*/ 101346 w 2019300"/>
                <a:gd name="connsiteY115" fmla="*/ 1949672 h 2305050"/>
                <a:gd name="connsiteX116" fmla="*/ 114967 w 2019300"/>
                <a:gd name="connsiteY116" fmla="*/ 1932718 h 2305050"/>
                <a:gd name="connsiteX117" fmla="*/ 153448 w 2019300"/>
                <a:gd name="connsiteY117" fmla="*/ 1891093 h 2305050"/>
                <a:gd name="connsiteX118" fmla="*/ 165640 w 2019300"/>
                <a:gd name="connsiteY118" fmla="*/ 1882711 h 2305050"/>
                <a:gd name="connsiteX119" fmla="*/ 162401 w 2019300"/>
                <a:gd name="connsiteY119" fmla="*/ 1873568 h 2305050"/>
                <a:gd name="connsiteX120" fmla="*/ 165925 w 2019300"/>
                <a:gd name="connsiteY120" fmla="*/ 1866519 h 2305050"/>
                <a:gd name="connsiteX121" fmla="*/ 165544 w 2019300"/>
                <a:gd name="connsiteY121" fmla="*/ 1859756 h 2305050"/>
                <a:gd name="connsiteX122" fmla="*/ 171926 w 2019300"/>
                <a:gd name="connsiteY122" fmla="*/ 1852708 h 2305050"/>
                <a:gd name="connsiteX123" fmla="*/ 167068 w 2019300"/>
                <a:gd name="connsiteY123" fmla="*/ 1851279 h 2305050"/>
                <a:gd name="connsiteX124" fmla="*/ 172688 w 2019300"/>
                <a:gd name="connsiteY124" fmla="*/ 1844993 h 2305050"/>
                <a:gd name="connsiteX125" fmla="*/ 167068 w 2019300"/>
                <a:gd name="connsiteY125" fmla="*/ 1839659 h 2305050"/>
                <a:gd name="connsiteX126" fmla="*/ 175927 w 2019300"/>
                <a:gd name="connsiteY126" fmla="*/ 1828800 h 2305050"/>
                <a:gd name="connsiteX127" fmla="*/ 175069 w 2019300"/>
                <a:gd name="connsiteY127" fmla="*/ 1822514 h 2305050"/>
                <a:gd name="connsiteX128" fmla="*/ 182118 w 2019300"/>
                <a:gd name="connsiteY128" fmla="*/ 1817084 h 2305050"/>
                <a:gd name="connsiteX129" fmla="*/ 178403 w 2019300"/>
                <a:gd name="connsiteY129" fmla="*/ 1806607 h 2305050"/>
                <a:gd name="connsiteX130" fmla="*/ 181642 w 2019300"/>
                <a:gd name="connsiteY130" fmla="*/ 1805654 h 2305050"/>
                <a:gd name="connsiteX131" fmla="*/ 180118 w 2019300"/>
                <a:gd name="connsiteY131" fmla="*/ 1799558 h 2305050"/>
                <a:gd name="connsiteX132" fmla="*/ 174022 w 2019300"/>
                <a:gd name="connsiteY132" fmla="*/ 1797844 h 2305050"/>
                <a:gd name="connsiteX133" fmla="*/ 179451 w 2019300"/>
                <a:gd name="connsiteY133" fmla="*/ 1780794 h 2305050"/>
                <a:gd name="connsiteX134" fmla="*/ 176689 w 2019300"/>
                <a:gd name="connsiteY134" fmla="*/ 1778222 h 2305050"/>
                <a:gd name="connsiteX135" fmla="*/ 175546 w 2019300"/>
                <a:gd name="connsiteY135" fmla="*/ 1758220 h 2305050"/>
                <a:gd name="connsiteX136" fmla="*/ 172593 w 2019300"/>
                <a:gd name="connsiteY136" fmla="*/ 1755743 h 2305050"/>
                <a:gd name="connsiteX137" fmla="*/ 175355 w 2019300"/>
                <a:gd name="connsiteY137" fmla="*/ 1744790 h 2305050"/>
                <a:gd name="connsiteX138" fmla="*/ 160877 w 2019300"/>
                <a:gd name="connsiteY138" fmla="*/ 1737265 h 2305050"/>
                <a:gd name="connsiteX139" fmla="*/ 157639 w 2019300"/>
                <a:gd name="connsiteY139" fmla="*/ 1739170 h 2305050"/>
                <a:gd name="connsiteX140" fmla="*/ 155448 w 2019300"/>
                <a:gd name="connsiteY140" fmla="*/ 1735741 h 2305050"/>
                <a:gd name="connsiteX141" fmla="*/ 150781 w 2019300"/>
                <a:gd name="connsiteY141" fmla="*/ 1741932 h 2305050"/>
                <a:gd name="connsiteX142" fmla="*/ 147066 w 2019300"/>
                <a:gd name="connsiteY142" fmla="*/ 1738979 h 2305050"/>
                <a:gd name="connsiteX143" fmla="*/ 139446 w 2019300"/>
                <a:gd name="connsiteY143" fmla="*/ 1743266 h 2305050"/>
                <a:gd name="connsiteX144" fmla="*/ 127540 w 2019300"/>
                <a:gd name="connsiteY144" fmla="*/ 1738122 h 2305050"/>
                <a:gd name="connsiteX145" fmla="*/ 121920 w 2019300"/>
                <a:gd name="connsiteY145" fmla="*/ 1730121 h 2305050"/>
                <a:gd name="connsiteX146" fmla="*/ 130873 w 2019300"/>
                <a:gd name="connsiteY146" fmla="*/ 1706785 h 2305050"/>
                <a:gd name="connsiteX147" fmla="*/ 138208 w 2019300"/>
                <a:gd name="connsiteY147" fmla="*/ 1696307 h 2305050"/>
                <a:gd name="connsiteX148" fmla="*/ 136398 w 2019300"/>
                <a:gd name="connsiteY148" fmla="*/ 1693545 h 2305050"/>
                <a:gd name="connsiteX149" fmla="*/ 145161 w 2019300"/>
                <a:gd name="connsiteY149" fmla="*/ 1685544 h 2305050"/>
                <a:gd name="connsiteX150" fmla="*/ 141160 w 2019300"/>
                <a:gd name="connsiteY150" fmla="*/ 1677067 h 2305050"/>
                <a:gd name="connsiteX151" fmla="*/ 142494 w 2019300"/>
                <a:gd name="connsiteY151" fmla="*/ 1669733 h 2305050"/>
                <a:gd name="connsiteX152" fmla="*/ 136493 w 2019300"/>
                <a:gd name="connsiteY152" fmla="*/ 1665923 h 2305050"/>
                <a:gd name="connsiteX153" fmla="*/ 146971 w 2019300"/>
                <a:gd name="connsiteY153" fmla="*/ 1652587 h 2305050"/>
                <a:gd name="connsiteX154" fmla="*/ 162592 w 2019300"/>
                <a:gd name="connsiteY154" fmla="*/ 1659541 h 2305050"/>
                <a:gd name="connsiteX155" fmla="*/ 169069 w 2019300"/>
                <a:gd name="connsiteY155" fmla="*/ 1665351 h 2305050"/>
                <a:gd name="connsiteX156" fmla="*/ 168973 w 2019300"/>
                <a:gd name="connsiteY156" fmla="*/ 1660589 h 2305050"/>
                <a:gd name="connsiteX157" fmla="*/ 171069 w 2019300"/>
                <a:gd name="connsiteY157" fmla="*/ 1659445 h 2305050"/>
                <a:gd name="connsiteX158" fmla="*/ 180118 w 2019300"/>
                <a:gd name="connsiteY158" fmla="*/ 1661065 h 2305050"/>
                <a:gd name="connsiteX159" fmla="*/ 182213 w 2019300"/>
                <a:gd name="connsiteY159" fmla="*/ 1653064 h 2305050"/>
                <a:gd name="connsiteX160" fmla="*/ 187738 w 2019300"/>
                <a:gd name="connsiteY160" fmla="*/ 1650778 h 2305050"/>
                <a:gd name="connsiteX161" fmla="*/ 189738 w 2019300"/>
                <a:gd name="connsiteY161" fmla="*/ 1643158 h 2305050"/>
                <a:gd name="connsiteX162" fmla="*/ 193072 w 2019300"/>
                <a:gd name="connsiteY162" fmla="*/ 1644968 h 2305050"/>
                <a:gd name="connsiteX163" fmla="*/ 193357 w 2019300"/>
                <a:gd name="connsiteY163" fmla="*/ 1643062 h 2305050"/>
                <a:gd name="connsiteX164" fmla="*/ 199358 w 2019300"/>
                <a:gd name="connsiteY164" fmla="*/ 1643062 h 2305050"/>
                <a:gd name="connsiteX165" fmla="*/ 196024 w 2019300"/>
                <a:gd name="connsiteY165" fmla="*/ 1658874 h 2305050"/>
                <a:gd name="connsiteX166" fmla="*/ 185833 w 2019300"/>
                <a:gd name="connsiteY166" fmla="*/ 1677638 h 2305050"/>
                <a:gd name="connsiteX167" fmla="*/ 195358 w 2019300"/>
                <a:gd name="connsiteY167" fmla="*/ 1676972 h 2305050"/>
                <a:gd name="connsiteX168" fmla="*/ 197834 w 2019300"/>
                <a:gd name="connsiteY168" fmla="*/ 1673447 h 2305050"/>
                <a:gd name="connsiteX169" fmla="*/ 201549 w 2019300"/>
                <a:gd name="connsiteY169" fmla="*/ 1676305 h 2305050"/>
                <a:gd name="connsiteX170" fmla="*/ 208788 w 2019300"/>
                <a:gd name="connsiteY170" fmla="*/ 1666208 h 2305050"/>
                <a:gd name="connsiteX171" fmla="*/ 206692 w 2019300"/>
                <a:gd name="connsiteY171" fmla="*/ 1647825 h 2305050"/>
                <a:gd name="connsiteX172" fmla="*/ 209550 w 2019300"/>
                <a:gd name="connsiteY172" fmla="*/ 1644586 h 2305050"/>
                <a:gd name="connsiteX173" fmla="*/ 212979 w 2019300"/>
                <a:gd name="connsiteY173" fmla="*/ 1645539 h 2305050"/>
                <a:gd name="connsiteX174" fmla="*/ 213550 w 2019300"/>
                <a:gd name="connsiteY174" fmla="*/ 1643062 h 2305050"/>
                <a:gd name="connsiteX175" fmla="*/ 205264 w 2019300"/>
                <a:gd name="connsiteY175" fmla="*/ 1641348 h 2305050"/>
                <a:gd name="connsiteX176" fmla="*/ 205645 w 2019300"/>
                <a:gd name="connsiteY176" fmla="*/ 1639443 h 2305050"/>
                <a:gd name="connsiteX177" fmla="*/ 201454 w 2019300"/>
                <a:gd name="connsiteY177" fmla="*/ 1640110 h 2305050"/>
                <a:gd name="connsiteX178" fmla="*/ 201358 w 2019300"/>
                <a:gd name="connsiteY178" fmla="*/ 1636585 h 2305050"/>
                <a:gd name="connsiteX179" fmla="*/ 209074 w 2019300"/>
                <a:gd name="connsiteY179" fmla="*/ 1623917 h 2305050"/>
                <a:gd name="connsiteX180" fmla="*/ 210693 w 2019300"/>
                <a:gd name="connsiteY180" fmla="*/ 1616488 h 2305050"/>
                <a:gd name="connsiteX181" fmla="*/ 215455 w 2019300"/>
                <a:gd name="connsiteY181" fmla="*/ 1613630 h 2305050"/>
                <a:gd name="connsiteX182" fmla="*/ 200501 w 2019300"/>
                <a:gd name="connsiteY182" fmla="*/ 1603819 h 2305050"/>
                <a:gd name="connsiteX183" fmla="*/ 197739 w 2019300"/>
                <a:gd name="connsiteY183" fmla="*/ 1591056 h 2305050"/>
                <a:gd name="connsiteX184" fmla="*/ 186309 w 2019300"/>
                <a:gd name="connsiteY184" fmla="*/ 1579531 h 2305050"/>
                <a:gd name="connsiteX185" fmla="*/ 184023 w 2019300"/>
                <a:gd name="connsiteY185" fmla="*/ 1564576 h 2305050"/>
                <a:gd name="connsiteX186" fmla="*/ 189833 w 2019300"/>
                <a:gd name="connsiteY186" fmla="*/ 1546479 h 2305050"/>
                <a:gd name="connsiteX187" fmla="*/ 210693 w 2019300"/>
                <a:gd name="connsiteY187" fmla="*/ 1518476 h 2305050"/>
                <a:gd name="connsiteX188" fmla="*/ 219742 w 2019300"/>
                <a:gd name="connsiteY188" fmla="*/ 1511236 h 2305050"/>
                <a:gd name="connsiteX189" fmla="*/ 214503 w 2019300"/>
                <a:gd name="connsiteY189" fmla="*/ 1504093 h 2305050"/>
                <a:gd name="connsiteX190" fmla="*/ 221742 w 2019300"/>
                <a:gd name="connsiteY190" fmla="*/ 1499235 h 2305050"/>
                <a:gd name="connsiteX191" fmla="*/ 218027 w 2019300"/>
                <a:gd name="connsiteY191" fmla="*/ 1489519 h 2305050"/>
                <a:gd name="connsiteX192" fmla="*/ 222790 w 2019300"/>
                <a:gd name="connsiteY192" fmla="*/ 1487043 h 2305050"/>
                <a:gd name="connsiteX193" fmla="*/ 221266 w 2019300"/>
                <a:gd name="connsiteY193" fmla="*/ 1484757 h 2305050"/>
                <a:gd name="connsiteX194" fmla="*/ 204406 w 2019300"/>
                <a:gd name="connsiteY194" fmla="*/ 1489139 h 2305050"/>
                <a:gd name="connsiteX195" fmla="*/ 201168 w 2019300"/>
                <a:gd name="connsiteY195" fmla="*/ 1483805 h 2305050"/>
                <a:gd name="connsiteX196" fmla="*/ 201358 w 2019300"/>
                <a:gd name="connsiteY196" fmla="*/ 1478280 h 2305050"/>
                <a:gd name="connsiteX197" fmla="*/ 207550 w 2019300"/>
                <a:gd name="connsiteY197" fmla="*/ 1467517 h 2305050"/>
                <a:gd name="connsiteX198" fmla="*/ 206978 w 2019300"/>
                <a:gd name="connsiteY198" fmla="*/ 1459706 h 2305050"/>
                <a:gd name="connsiteX199" fmla="*/ 234315 w 2019300"/>
                <a:gd name="connsiteY199" fmla="*/ 1446848 h 2305050"/>
                <a:gd name="connsiteX200" fmla="*/ 232981 w 2019300"/>
                <a:gd name="connsiteY200" fmla="*/ 1444181 h 2305050"/>
                <a:gd name="connsiteX201" fmla="*/ 246793 w 2019300"/>
                <a:gd name="connsiteY201" fmla="*/ 1435989 h 2305050"/>
                <a:gd name="connsiteX202" fmla="*/ 256508 w 2019300"/>
                <a:gd name="connsiteY202" fmla="*/ 1420559 h 2305050"/>
                <a:gd name="connsiteX203" fmla="*/ 273272 w 2019300"/>
                <a:gd name="connsiteY203" fmla="*/ 1406366 h 2305050"/>
                <a:gd name="connsiteX204" fmla="*/ 282797 w 2019300"/>
                <a:gd name="connsiteY204" fmla="*/ 1413986 h 2305050"/>
                <a:gd name="connsiteX205" fmla="*/ 288703 w 2019300"/>
                <a:gd name="connsiteY205" fmla="*/ 1415606 h 2305050"/>
                <a:gd name="connsiteX206" fmla="*/ 289560 w 2019300"/>
                <a:gd name="connsiteY206" fmla="*/ 1411129 h 2305050"/>
                <a:gd name="connsiteX207" fmla="*/ 294418 w 2019300"/>
                <a:gd name="connsiteY207" fmla="*/ 1412939 h 2305050"/>
                <a:gd name="connsiteX208" fmla="*/ 293275 w 2019300"/>
                <a:gd name="connsiteY208" fmla="*/ 1421416 h 2305050"/>
                <a:gd name="connsiteX209" fmla="*/ 296227 w 2019300"/>
                <a:gd name="connsiteY209" fmla="*/ 1421701 h 2305050"/>
                <a:gd name="connsiteX210" fmla="*/ 296037 w 2019300"/>
                <a:gd name="connsiteY210" fmla="*/ 1424178 h 2305050"/>
                <a:gd name="connsiteX211" fmla="*/ 305657 w 2019300"/>
                <a:gd name="connsiteY211" fmla="*/ 1424559 h 2305050"/>
                <a:gd name="connsiteX212" fmla="*/ 309753 w 2019300"/>
                <a:gd name="connsiteY212" fmla="*/ 1429417 h 2305050"/>
                <a:gd name="connsiteX213" fmla="*/ 309372 w 2019300"/>
                <a:gd name="connsiteY213" fmla="*/ 1425797 h 2305050"/>
                <a:gd name="connsiteX214" fmla="*/ 314134 w 2019300"/>
                <a:gd name="connsiteY214" fmla="*/ 1423987 h 2305050"/>
                <a:gd name="connsiteX215" fmla="*/ 325374 w 2019300"/>
                <a:gd name="connsiteY215" fmla="*/ 1439323 h 2305050"/>
                <a:gd name="connsiteX216" fmla="*/ 328327 w 2019300"/>
                <a:gd name="connsiteY216" fmla="*/ 1438561 h 2305050"/>
                <a:gd name="connsiteX217" fmla="*/ 332613 w 2019300"/>
                <a:gd name="connsiteY217" fmla="*/ 1434370 h 2305050"/>
                <a:gd name="connsiteX218" fmla="*/ 331089 w 2019300"/>
                <a:gd name="connsiteY218" fmla="*/ 1430845 h 2305050"/>
                <a:gd name="connsiteX219" fmla="*/ 342233 w 2019300"/>
                <a:gd name="connsiteY219" fmla="*/ 1425416 h 2305050"/>
                <a:gd name="connsiteX220" fmla="*/ 343186 w 2019300"/>
                <a:gd name="connsiteY220" fmla="*/ 1421511 h 2305050"/>
                <a:gd name="connsiteX221" fmla="*/ 340424 w 2019300"/>
                <a:gd name="connsiteY221" fmla="*/ 1419416 h 2305050"/>
                <a:gd name="connsiteX222" fmla="*/ 352044 w 2019300"/>
                <a:gd name="connsiteY222" fmla="*/ 1387697 h 2305050"/>
                <a:gd name="connsiteX223" fmla="*/ 361474 w 2019300"/>
                <a:gd name="connsiteY223" fmla="*/ 1399794 h 2305050"/>
                <a:gd name="connsiteX224" fmla="*/ 384429 w 2019300"/>
                <a:gd name="connsiteY224" fmla="*/ 1403509 h 2305050"/>
                <a:gd name="connsiteX225" fmla="*/ 401288 w 2019300"/>
                <a:gd name="connsiteY225" fmla="*/ 1416272 h 2305050"/>
                <a:gd name="connsiteX226" fmla="*/ 406051 w 2019300"/>
                <a:gd name="connsiteY226" fmla="*/ 1413034 h 2305050"/>
                <a:gd name="connsiteX227" fmla="*/ 416052 w 2019300"/>
                <a:gd name="connsiteY227" fmla="*/ 1391602 h 2305050"/>
                <a:gd name="connsiteX228" fmla="*/ 414052 w 2019300"/>
                <a:gd name="connsiteY228" fmla="*/ 1374648 h 2305050"/>
                <a:gd name="connsiteX229" fmla="*/ 409384 w 2019300"/>
                <a:gd name="connsiteY229" fmla="*/ 1372552 h 2305050"/>
                <a:gd name="connsiteX230" fmla="*/ 416528 w 2019300"/>
                <a:gd name="connsiteY230" fmla="*/ 1368552 h 2305050"/>
                <a:gd name="connsiteX231" fmla="*/ 431006 w 2019300"/>
                <a:gd name="connsiteY231" fmla="*/ 1365504 h 2305050"/>
                <a:gd name="connsiteX232" fmla="*/ 432911 w 2019300"/>
                <a:gd name="connsiteY232" fmla="*/ 1358170 h 2305050"/>
                <a:gd name="connsiteX233" fmla="*/ 430435 w 2019300"/>
                <a:gd name="connsiteY233" fmla="*/ 1356169 h 2305050"/>
                <a:gd name="connsiteX234" fmla="*/ 440531 w 2019300"/>
                <a:gd name="connsiteY234" fmla="*/ 1353788 h 2305050"/>
                <a:gd name="connsiteX235" fmla="*/ 435102 w 2019300"/>
                <a:gd name="connsiteY235" fmla="*/ 1345978 h 2305050"/>
                <a:gd name="connsiteX236" fmla="*/ 439579 w 2019300"/>
                <a:gd name="connsiteY236" fmla="*/ 1328452 h 2305050"/>
                <a:gd name="connsiteX237" fmla="*/ 438055 w 2019300"/>
                <a:gd name="connsiteY237" fmla="*/ 1326547 h 2305050"/>
                <a:gd name="connsiteX238" fmla="*/ 443008 w 2019300"/>
                <a:gd name="connsiteY238" fmla="*/ 1319308 h 2305050"/>
                <a:gd name="connsiteX239" fmla="*/ 433483 w 2019300"/>
                <a:gd name="connsiteY239" fmla="*/ 1317117 h 2305050"/>
                <a:gd name="connsiteX240" fmla="*/ 411385 w 2019300"/>
                <a:gd name="connsiteY240" fmla="*/ 1328737 h 2305050"/>
                <a:gd name="connsiteX241" fmla="*/ 400526 w 2019300"/>
                <a:gd name="connsiteY241" fmla="*/ 1342930 h 2305050"/>
                <a:gd name="connsiteX242" fmla="*/ 396907 w 2019300"/>
                <a:gd name="connsiteY242" fmla="*/ 1342549 h 2305050"/>
                <a:gd name="connsiteX243" fmla="*/ 393763 w 2019300"/>
                <a:gd name="connsiteY243" fmla="*/ 1324356 h 2305050"/>
                <a:gd name="connsiteX244" fmla="*/ 387667 w 2019300"/>
                <a:gd name="connsiteY244" fmla="*/ 1308830 h 2305050"/>
                <a:gd name="connsiteX245" fmla="*/ 386620 w 2019300"/>
                <a:gd name="connsiteY245" fmla="*/ 1296543 h 2305050"/>
                <a:gd name="connsiteX246" fmla="*/ 395192 w 2019300"/>
                <a:gd name="connsiteY246" fmla="*/ 1270349 h 2305050"/>
                <a:gd name="connsiteX247" fmla="*/ 401383 w 2019300"/>
                <a:gd name="connsiteY247" fmla="*/ 1258634 h 2305050"/>
                <a:gd name="connsiteX248" fmla="*/ 434435 w 2019300"/>
                <a:gd name="connsiteY248" fmla="*/ 1242632 h 2305050"/>
                <a:gd name="connsiteX249" fmla="*/ 443008 w 2019300"/>
                <a:gd name="connsiteY249" fmla="*/ 1228534 h 2305050"/>
                <a:gd name="connsiteX250" fmla="*/ 450913 w 2019300"/>
                <a:gd name="connsiteY250" fmla="*/ 1226915 h 2305050"/>
                <a:gd name="connsiteX251" fmla="*/ 462534 w 2019300"/>
                <a:gd name="connsiteY251" fmla="*/ 1215009 h 2305050"/>
                <a:gd name="connsiteX252" fmla="*/ 478346 w 2019300"/>
                <a:gd name="connsiteY252" fmla="*/ 1204532 h 2305050"/>
                <a:gd name="connsiteX253" fmla="*/ 488061 w 2019300"/>
                <a:gd name="connsiteY253" fmla="*/ 1201579 h 2305050"/>
                <a:gd name="connsiteX254" fmla="*/ 486632 w 2019300"/>
                <a:gd name="connsiteY254" fmla="*/ 1198245 h 2305050"/>
                <a:gd name="connsiteX255" fmla="*/ 493776 w 2019300"/>
                <a:gd name="connsiteY255" fmla="*/ 1194530 h 2305050"/>
                <a:gd name="connsiteX256" fmla="*/ 496538 w 2019300"/>
                <a:gd name="connsiteY256" fmla="*/ 1189958 h 2305050"/>
                <a:gd name="connsiteX257" fmla="*/ 490156 w 2019300"/>
                <a:gd name="connsiteY257" fmla="*/ 1187196 h 2305050"/>
                <a:gd name="connsiteX258" fmla="*/ 491776 w 2019300"/>
                <a:gd name="connsiteY258" fmla="*/ 1178624 h 2305050"/>
                <a:gd name="connsiteX259" fmla="*/ 499015 w 2019300"/>
                <a:gd name="connsiteY259" fmla="*/ 1178052 h 2305050"/>
                <a:gd name="connsiteX260" fmla="*/ 490061 w 2019300"/>
                <a:gd name="connsiteY260" fmla="*/ 1172909 h 2305050"/>
                <a:gd name="connsiteX261" fmla="*/ 493681 w 2019300"/>
                <a:gd name="connsiteY261" fmla="*/ 1169765 h 2305050"/>
                <a:gd name="connsiteX262" fmla="*/ 488632 w 2019300"/>
                <a:gd name="connsiteY262" fmla="*/ 1170242 h 2305050"/>
                <a:gd name="connsiteX263" fmla="*/ 495681 w 2019300"/>
                <a:gd name="connsiteY263" fmla="*/ 1158811 h 2305050"/>
                <a:gd name="connsiteX264" fmla="*/ 481679 w 2019300"/>
                <a:gd name="connsiteY264" fmla="*/ 1151858 h 2305050"/>
                <a:gd name="connsiteX265" fmla="*/ 479393 w 2019300"/>
                <a:gd name="connsiteY265" fmla="*/ 1146524 h 2305050"/>
                <a:gd name="connsiteX266" fmla="*/ 478631 w 2019300"/>
                <a:gd name="connsiteY266" fmla="*/ 1153097 h 2305050"/>
                <a:gd name="connsiteX267" fmla="*/ 482155 w 2019300"/>
                <a:gd name="connsiteY267" fmla="*/ 1155478 h 2305050"/>
                <a:gd name="connsiteX268" fmla="*/ 480631 w 2019300"/>
                <a:gd name="connsiteY268" fmla="*/ 1158716 h 2305050"/>
                <a:gd name="connsiteX269" fmla="*/ 470535 w 2019300"/>
                <a:gd name="connsiteY269" fmla="*/ 1154430 h 2305050"/>
                <a:gd name="connsiteX270" fmla="*/ 465868 w 2019300"/>
                <a:gd name="connsiteY270" fmla="*/ 1158050 h 2305050"/>
                <a:gd name="connsiteX271" fmla="*/ 467963 w 2019300"/>
                <a:gd name="connsiteY271" fmla="*/ 1163765 h 2305050"/>
                <a:gd name="connsiteX272" fmla="*/ 465010 w 2019300"/>
                <a:gd name="connsiteY272" fmla="*/ 1164812 h 2305050"/>
                <a:gd name="connsiteX273" fmla="*/ 456152 w 2019300"/>
                <a:gd name="connsiteY273" fmla="*/ 1153287 h 2305050"/>
                <a:gd name="connsiteX274" fmla="*/ 447008 w 2019300"/>
                <a:gd name="connsiteY274" fmla="*/ 1147096 h 2305050"/>
                <a:gd name="connsiteX275" fmla="*/ 460534 w 2019300"/>
                <a:gd name="connsiteY275" fmla="*/ 1136904 h 2305050"/>
                <a:gd name="connsiteX276" fmla="*/ 462344 w 2019300"/>
                <a:gd name="connsiteY276" fmla="*/ 1126045 h 2305050"/>
                <a:gd name="connsiteX277" fmla="*/ 474154 w 2019300"/>
                <a:gd name="connsiteY277" fmla="*/ 1121759 h 2305050"/>
                <a:gd name="connsiteX278" fmla="*/ 474154 w 2019300"/>
                <a:gd name="connsiteY278" fmla="*/ 1114997 h 2305050"/>
                <a:gd name="connsiteX279" fmla="*/ 465868 w 2019300"/>
                <a:gd name="connsiteY279" fmla="*/ 1113663 h 2305050"/>
                <a:gd name="connsiteX280" fmla="*/ 463582 w 2019300"/>
                <a:gd name="connsiteY280" fmla="*/ 1115663 h 2305050"/>
                <a:gd name="connsiteX281" fmla="*/ 450342 w 2019300"/>
                <a:gd name="connsiteY281" fmla="*/ 1108043 h 2305050"/>
                <a:gd name="connsiteX282" fmla="*/ 445389 w 2019300"/>
                <a:gd name="connsiteY282" fmla="*/ 1109186 h 2305050"/>
                <a:gd name="connsiteX283" fmla="*/ 446627 w 2019300"/>
                <a:gd name="connsiteY283" fmla="*/ 1106995 h 2305050"/>
                <a:gd name="connsiteX284" fmla="*/ 436054 w 2019300"/>
                <a:gd name="connsiteY284" fmla="*/ 1101090 h 2305050"/>
                <a:gd name="connsiteX285" fmla="*/ 441865 w 2019300"/>
                <a:gd name="connsiteY285" fmla="*/ 1096137 h 2305050"/>
                <a:gd name="connsiteX286" fmla="*/ 436531 w 2019300"/>
                <a:gd name="connsiteY286" fmla="*/ 1094518 h 2305050"/>
                <a:gd name="connsiteX287" fmla="*/ 433673 w 2019300"/>
                <a:gd name="connsiteY287" fmla="*/ 1088803 h 2305050"/>
                <a:gd name="connsiteX288" fmla="*/ 435388 w 2019300"/>
                <a:gd name="connsiteY288" fmla="*/ 1088041 h 2305050"/>
                <a:gd name="connsiteX289" fmla="*/ 426434 w 2019300"/>
                <a:gd name="connsiteY289" fmla="*/ 1078135 h 2305050"/>
                <a:gd name="connsiteX290" fmla="*/ 428720 w 2019300"/>
                <a:gd name="connsiteY290" fmla="*/ 1072420 h 2305050"/>
                <a:gd name="connsiteX291" fmla="*/ 411671 w 2019300"/>
                <a:gd name="connsiteY291" fmla="*/ 1072325 h 2305050"/>
                <a:gd name="connsiteX292" fmla="*/ 400907 w 2019300"/>
                <a:gd name="connsiteY292" fmla="*/ 1064038 h 2305050"/>
                <a:gd name="connsiteX293" fmla="*/ 401193 w 2019300"/>
                <a:gd name="connsiteY293" fmla="*/ 1054703 h 2305050"/>
                <a:gd name="connsiteX294" fmla="*/ 394335 w 2019300"/>
                <a:gd name="connsiteY294" fmla="*/ 1052893 h 2305050"/>
                <a:gd name="connsiteX295" fmla="*/ 393192 w 2019300"/>
                <a:gd name="connsiteY295" fmla="*/ 1050226 h 2305050"/>
                <a:gd name="connsiteX296" fmla="*/ 384620 w 2019300"/>
                <a:gd name="connsiteY296" fmla="*/ 1046893 h 2305050"/>
                <a:gd name="connsiteX297" fmla="*/ 385000 w 2019300"/>
                <a:gd name="connsiteY297" fmla="*/ 1044892 h 2305050"/>
                <a:gd name="connsiteX298" fmla="*/ 374237 w 2019300"/>
                <a:gd name="connsiteY298" fmla="*/ 1043750 h 2305050"/>
                <a:gd name="connsiteX299" fmla="*/ 370523 w 2019300"/>
                <a:gd name="connsiteY299" fmla="*/ 1027652 h 2305050"/>
                <a:gd name="connsiteX300" fmla="*/ 364807 w 2019300"/>
                <a:gd name="connsiteY300" fmla="*/ 1031272 h 2305050"/>
                <a:gd name="connsiteX301" fmla="*/ 355282 w 2019300"/>
                <a:gd name="connsiteY301" fmla="*/ 1030605 h 2305050"/>
                <a:gd name="connsiteX302" fmla="*/ 342138 w 2019300"/>
                <a:gd name="connsiteY302" fmla="*/ 1024509 h 2305050"/>
                <a:gd name="connsiteX303" fmla="*/ 338137 w 2019300"/>
                <a:gd name="connsiteY303" fmla="*/ 1029367 h 2305050"/>
                <a:gd name="connsiteX304" fmla="*/ 329660 w 2019300"/>
                <a:gd name="connsiteY304" fmla="*/ 1032224 h 2305050"/>
                <a:gd name="connsiteX305" fmla="*/ 295084 w 2019300"/>
                <a:gd name="connsiteY305" fmla="*/ 1072134 h 2305050"/>
                <a:gd name="connsiteX306" fmla="*/ 292513 w 2019300"/>
                <a:gd name="connsiteY306" fmla="*/ 1087184 h 2305050"/>
                <a:gd name="connsiteX307" fmla="*/ 284226 w 2019300"/>
                <a:gd name="connsiteY307" fmla="*/ 1093280 h 2305050"/>
                <a:gd name="connsiteX308" fmla="*/ 273463 w 2019300"/>
                <a:gd name="connsiteY308" fmla="*/ 1095375 h 2305050"/>
                <a:gd name="connsiteX309" fmla="*/ 254698 w 2019300"/>
                <a:gd name="connsiteY309" fmla="*/ 1087184 h 2305050"/>
                <a:gd name="connsiteX310" fmla="*/ 250507 w 2019300"/>
                <a:gd name="connsiteY310" fmla="*/ 1074801 h 2305050"/>
                <a:gd name="connsiteX311" fmla="*/ 245935 w 2019300"/>
                <a:gd name="connsiteY311" fmla="*/ 1070705 h 2305050"/>
                <a:gd name="connsiteX312" fmla="*/ 247745 w 2019300"/>
                <a:gd name="connsiteY312" fmla="*/ 1063276 h 2305050"/>
                <a:gd name="connsiteX313" fmla="*/ 258985 w 2019300"/>
                <a:gd name="connsiteY313" fmla="*/ 1046798 h 2305050"/>
                <a:gd name="connsiteX314" fmla="*/ 278701 w 2019300"/>
                <a:gd name="connsiteY314" fmla="*/ 1029272 h 2305050"/>
                <a:gd name="connsiteX315" fmla="*/ 282511 w 2019300"/>
                <a:gd name="connsiteY315" fmla="*/ 1032034 h 2305050"/>
                <a:gd name="connsiteX316" fmla="*/ 292798 w 2019300"/>
                <a:gd name="connsiteY316" fmla="*/ 1011460 h 2305050"/>
                <a:gd name="connsiteX317" fmla="*/ 289560 w 2019300"/>
                <a:gd name="connsiteY317" fmla="*/ 1009650 h 2305050"/>
                <a:gd name="connsiteX318" fmla="*/ 292036 w 2019300"/>
                <a:gd name="connsiteY318" fmla="*/ 996696 h 2305050"/>
                <a:gd name="connsiteX319" fmla="*/ 298228 w 2019300"/>
                <a:gd name="connsiteY319" fmla="*/ 997077 h 2305050"/>
                <a:gd name="connsiteX320" fmla="*/ 298323 w 2019300"/>
                <a:gd name="connsiteY320" fmla="*/ 990791 h 2305050"/>
                <a:gd name="connsiteX321" fmla="*/ 295180 w 2019300"/>
                <a:gd name="connsiteY321" fmla="*/ 991362 h 2305050"/>
                <a:gd name="connsiteX322" fmla="*/ 295846 w 2019300"/>
                <a:gd name="connsiteY322" fmla="*/ 986885 h 2305050"/>
                <a:gd name="connsiteX323" fmla="*/ 301657 w 2019300"/>
                <a:gd name="connsiteY323" fmla="*/ 981837 h 2305050"/>
                <a:gd name="connsiteX324" fmla="*/ 299942 w 2019300"/>
                <a:gd name="connsiteY324" fmla="*/ 975169 h 2305050"/>
                <a:gd name="connsiteX325" fmla="*/ 296418 w 2019300"/>
                <a:gd name="connsiteY325" fmla="*/ 976408 h 2305050"/>
                <a:gd name="connsiteX326" fmla="*/ 296037 w 2019300"/>
                <a:gd name="connsiteY326" fmla="*/ 973645 h 2305050"/>
                <a:gd name="connsiteX327" fmla="*/ 307276 w 2019300"/>
                <a:gd name="connsiteY327" fmla="*/ 971359 h 2305050"/>
                <a:gd name="connsiteX328" fmla="*/ 309658 w 2019300"/>
                <a:gd name="connsiteY328" fmla="*/ 969455 h 2305050"/>
                <a:gd name="connsiteX329" fmla="*/ 308991 w 2019300"/>
                <a:gd name="connsiteY329" fmla="*/ 966025 h 2305050"/>
                <a:gd name="connsiteX330" fmla="*/ 307086 w 2019300"/>
                <a:gd name="connsiteY330" fmla="*/ 963740 h 2305050"/>
                <a:gd name="connsiteX331" fmla="*/ 290227 w 2019300"/>
                <a:gd name="connsiteY331" fmla="*/ 976789 h 2305050"/>
                <a:gd name="connsiteX332" fmla="*/ 282511 w 2019300"/>
                <a:gd name="connsiteY332" fmla="*/ 979742 h 2305050"/>
                <a:gd name="connsiteX333" fmla="*/ 280797 w 2019300"/>
                <a:gd name="connsiteY333" fmla="*/ 977836 h 2305050"/>
                <a:gd name="connsiteX334" fmla="*/ 257080 w 2019300"/>
                <a:gd name="connsiteY334" fmla="*/ 980123 h 2305050"/>
                <a:gd name="connsiteX335" fmla="*/ 242697 w 2019300"/>
                <a:gd name="connsiteY335" fmla="*/ 971169 h 2305050"/>
                <a:gd name="connsiteX336" fmla="*/ 238506 w 2019300"/>
                <a:gd name="connsiteY336" fmla="*/ 971931 h 2305050"/>
                <a:gd name="connsiteX337" fmla="*/ 232029 w 2019300"/>
                <a:gd name="connsiteY337" fmla="*/ 979742 h 2305050"/>
                <a:gd name="connsiteX338" fmla="*/ 234886 w 2019300"/>
                <a:gd name="connsiteY338" fmla="*/ 989076 h 2305050"/>
                <a:gd name="connsiteX339" fmla="*/ 239839 w 2019300"/>
                <a:gd name="connsiteY339" fmla="*/ 989552 h 2305050"/>
                <a:gd name="connsiteX340" fmla="*/ 238887 w 2019300"/>
                <a:gd name="connsiteY340" fmla="*/ 993553 h 2305050"/>
                <a:gd name="connsiteX341" fmla="*/ 227362 w 2019300"/>
                <a:gd name="connsiteY341" fmla="*/ 1003744 h 2305050"/>
                <a:gd name="connsiteX342" fmla="*/ 224028 w 2019300"/>
                <a:gd name="connsiteY342" fmla="*/ 1014032 h 2305050"/>
                <a:gd name="connsiteX343" fmla="*/ 206788 w 2019300"/>
                <a:gd name="connsiteY343" fmla="*/ 1023747 h 2305050"/>
                <a:gd name="connsiteX344" fmla="*/ 194500 w 2019300"/>
                <a:gd name="connsiteY344" fmla="*/ 1013746 h 2305050"/>
                <a:gd name="connsiteX345" fmla="*/ 194024 w 2019300"/>
                <a:gd name="connsiteY345" fmla="*/ 1000601 h 2305050"/>
                <a:gd name="connsiteX346" fmla="*/ 200501 w 2019300"/>
                <a:gd name="connsiteY346" fmla="*/ 1002411 h 2305050"/>
                <a:gd name="connsiteX347" fmla="*/ 203644 w 2019300"/>
                <a:gd name="connsiteY347" fmla="*/ 998887 h 2305050"/>
                <a:gd name="connsiteX348" fmla="*/ 209550 w 2019300"/>
                <a:gd name="connsiteY348" fmla="*/ 987742 h 2305050"/>
                <a:gd name="connsiteX349" fmla="*/ 208312 w 2019300"/>
                <a:gd name="connsiteY349" fmla="*/ 980789 h 2305050"/>
                <a:gd name="connsiteX350" fmla="*/ 212788 w 2019300"/>
                <a:gd name="connsiteY350" fmla="*/ 972598 h 2305050"/>
                <a:gd name="connsiteX351" fmla="*/ 207835 w 2019300"/>
                <a:gd name="connsiteY351" fmla="*/ 960787 h 2305050"/>
                <a:gd name="connsiteX352" fmla="*/ 208693 w 2019300"/>
                <a:gd name="connsiteY352" fmla="*/ 957548 h 2305050"/>
                <a:gd name="connsiteX353" fmla="*/ 199739 w 2019300"/>
                <a:gd name="connsiteY353" fmla="*/ 952405 h 2305050"/>
                <a:gd name="connsiteX354" fmla="*/ 200311 w 2019300"/>
                <a:gd name="connsiteY354" fmla="*/ 943832 h 2305050"/>
                <a:gd name="connsiteX355" fmla="*/ 196786 w 2019300"/>
                <a:gd name="connsiteY355" fmla="*/ 943642 h 2305050"/>
                <a:gd name="connsiteX356" fmla="*/ 198215 w 2019300"/>
                <a:gd name="connsiteY356" fmla="*/ 940499 h 2305050"/>
                <a:gd name="connsiteX357" fmla="*/ 195358 w 2019300"/>
                <a:gd name="connsiteY357" fmla="*/ 941832 h 2305050"/>
                <a:gd name="connsiteX358" fmla="*/ 194310 w 2019300"/>
                <a:gd name="connsiteY358" fmla="*/ 926497 h 2305050"/>
                <a:gd name="connsiteX359" fmla="*/ 200120 w 2019300"/>
                <a:gd name="connsiteY359" fmla="*/ 925449 h 2305050"/>
                <a:gd name="connsiteX360" fmla="*/ 204025 w 2019300"/>
                <a:gd name="connsiteY360" fmla="*/ 928497 h 2305050"/>
                <a:gd name="connsiteX361" fmla="*/ 211074 w 2019300"/>
                <a:gd name="connsiteY361" fmla="*/ 928497 h 2305050"/>
                <a:gd name="connsiteX362" fmla="*/ 211264 w 2019300"/>
                <a:gd name="connsiteY362" fmla="*/ 931831 h 2305050"/>
                <a:gd name="connsiteX363" fmla="*/ 225076 w 2019300"/>
                <a:gd name="connsiteY363" fmla="*/ 931069 h 2305050"/>
                <a:gd name="connsiteX364" fmla="*/ 244316 w 2019300"/>
                <a:gd name="connsiteY364" fmla="*/ 939451 h 2305050"/>
                <a:gd name="connsiteX365" fmla="*/ 262699 w 2019300"/>
                <a:gd name="connsiteY365" fmla="*/ 930402 h 2305050"/>
                <a:gd name="connsiteX366" fmla="*/ 263271 w 2019300"/>
                <a:gd name="connsiteY366" fmla="*/ 936403 h 2305050"/>
                <a:gd name="connsiteX367" fmla="*/ 275368 w 2019300"/>
                <a:gd name="connsiteY367" fmla="*/ 938975 h 2305050"/>
                <a:gd name="connsiteX368" fmla="*/ 282130 w 2019300"/>
                <a:gd name="connsiteY368" fmla="*/ 948500 h 2305050"/>
                <a:gd name="connsiteX369" fmla="*/ 297180 w 2019300"/>
                <a:gd name="connsiteY369" fmla="*/ 937450 h 2305050"/>
                <a:gd name="connsiteX370" fmla="*/ 308705 w 2019300"/>
                <a:gd name="connsiteY370" fmla="*/ 940689 h 2305050"/>
                <a:gd name="connsiteX371" fmla="*/ 303085 w 2019300"/>
                <a:gd name="connsiteY371" fmla="*/ 931545 h 2305050"/>
                <a:gd name="connsiteX372" fmla="*/ 306324 w 2019300"/>
                <a:gd name="connsiteY372" fmla="*/ 929354 h 2305050"/>
                <a:gd name="connsiteX373" fmla="*/ 315563 w 2019300"/>
                <a:gd name="connsiteY373" fmla="*/ 941070 h 2305050"/>
                <a:gd name="connsiteX374" fmla="*/ 326993 w 2019300"/>
                <a:gd name="connsiteY374" fmla="*/ 946785 h 2305050"/>
                <a:gd name="connsiteX375" fmla="*/ 325946 w 2019300"/>
                <a:gd name="connsiteY375" fmla="*/ 951262 h 2305050"/>
                <a:gd name="connsiteX376" fmla="*/ 329755 w 2019300"/>
                <a:gd name="connsiteY376" fmla="*/ 958786 h 2305050"/>
                <a:gd name="connsiteX377" fmla="*/ 339185 w 2019300"/>
                <a:gd name="connsiteY377" fmla="*/ 949071 h 2305050"/>
                <a:gd name="connsiteX378" fmla="*/ 340804 w 2019300"/>
                <a:gd name="connsiteY378" fmla="*/ 941356 h 2305050"/>
                <a:gd name="connsiteX379" fmla="*/ 362617 w 2019300"/>
                <a:gd name="connsiteY379" fmla="*/ 965835 h 2305050"/>
                <a:gd name="connsiteX380" fmla="*/ 368713 w 2019300"/>
                <a:gd name="connsiteY380" fmla="*/ 966502 h 2305050"/>
                <a:gd name="connsiteX381" fmla="*/ 379762 w 2019300"/>
                <a:gd name="connsiteY381" fmla="*/ 955929 h 2305050"/>
                <a:gd name="connsiteX382" fmla="*/ 376142 w 2019300"/>
                <a:gd name="connsiteY382" fmla="*/ 945356 h 2305050"/>
                <a:gd name="connsiteX383" fmla="*/ 388334 w 2019300"/>
                <a:gd name="connsiteY383" fmla="*/ 938689 h 2305050"/>
                <a:gd name="connsiteX384" fmla="*/ 397002 w 2019300"/>
                <a:gd name="connsiteY384" fmla="*/ 938117 h 2305050"/>
                <a:gd name="connsiteX385" fmla="*/ 399002 w 2019300"/>
                <a:gd name="connsiteY385" fmla="*/ 926687 h 2305050"/>
                <a:gd name="connsiteX386" fmla="*/ 405765 w 2019300"/>
                <a:gd name="connsiteY386" fmla="*/ 928021 h 2305050"/>
                <a:gd name="connsiteX387" fmla="*/ 410432 w 2019300"/>
                <a:gd name="connsiteY387" fmla="*/ 939356 h 2305050"/>
                <a:gd name="connsiteX388" fmla="*/ 408051 w 2019300"/>
                <a:gd name="connsiteY388" fmla="*/ 942118 h 2305050"/>
                <a:gd name="connsiteX389" fmla="*/ 411766 w 2019300"/>
                <a:gd name="connsiteY389" fmla="*/ 947833 h 2305050"/>
                <a:gd name="connsiteX390" fmla="*/ 412432 w 2019300"/>
                <a:gd name="connsiteY390" fmla="*/ 955262 h 2305050"/>
                <a:gd name="connsiteX391" fmla="*/ 414909 w 2019300"/>
                <a:gd name="connsiteY391" fmla="*/ 954405 h 2305050"/>
                <a:gd name="connsiteX392" fmla="*/ 413956 w 2019300"/>
                <a:gd name="connsiteY392" fmla="*/ 950309 h 2305050"/>
                <a:gd name="connsiteX393" fmla="*/ 419386 w 2019300"/>
                <a:gd name="connsiteY393" fmla="*/ 947452 h 2305050"/>
                <a:gd name="connsiteX394" fmla="*/ 424625 w 2019300"/>
                <a:gd name="connsiteY394" fmla="*/ 946880 h 2305050"/>
                <a:gd name="connsiteX395" fmla="*/ 425958 w 2019300"/>
                <a:gd name="connsiteY395" fmla="*/ 950024 h 2305050"/>
                <a:gd name="connsiteX396" fmla="*/ 440055 w 2019300"/>
                <a:gd name="connsiteY396" fmla="*/ 946499 h 2305050"/>
                <a:gd name="connsiteX397" fmla="*/ 454342 w 2019300"/>
                <a:gd name="connsiteY397" fmla="*/ 946214 h 2305050"/>
                <a:gd name="connsiteX398" fmla="*/ 467201 w 2019300"/>
                <a:gd name="connsiteY398" fmla="*/ 949261 h 2305050"/>
                <a:gd name="connsiteX399" fmla="*/ 473297 w 2019300"/>
                <a:gd name="connsiteY399" fmla="*/ 945451 h 2305050"/>
                <a:gd name="connsiteX400" fmla="*/ 478346 w 2019300"/>
                <a:gd name="connsiteY400" fmla="*/ 945833 h 2305050"/>
                <a:gd name="connsiteX401" fmla="*/ 485108 w 2019300"/>
                <a:gd name="connsiteY401" fmla="*/ 941927 h 2305050"/>
                <a:gd name="connsiteX402" fmla="*/ 486156 w 2019300"/>
                <a:gd name="connsiteY402" fmla="*/ 936974 h 2305050"/>
                <a:gd name="connsiteX403" fmla="*/ 497300 w 2019300"/>
                <a:gd name="connsiteY403" fmla="*/ 933641 h 2305050"/>
                <a:gd name="connsiteX404" fmla="*/ 502349 w 2019300"/>
                <a:gd name="connsiteY404" fmla="*/ 927830 h 2305050"/>
                <a:gd name="connsiteX405" fmla="*/ 508825 w 2019300"/>
                <a:gd name="connsiteY405" fmla="*/ 917924 h 2305050"/>
                <a:gd name="connsiteX406" fmla="*/ 498824 w 2019300"/>
                <a:gd name="connsiteY406" fmla="*/ 906685 h 2305050"/>
                <a:gd name="connsiteX407" fmla="*/ 477774 w 2019300"/>
                <a:gd name="connsiteY407" fmla="*/ 913638 h 2305050"/>
                <a:gd name="connsiteX408" fmla="*/ 477107 w 2019300"/>
                <a:gd name="connsiteY408" fmla="*/ 915638 h 2305050"/>
                <a:gd name="connsiteX409" fmla="*/ 461677 w 2019300"/>
                <a:gd name="connsiteY409" fmla="*/ 916495 h 2305050"/>
                <a:gd name="connsiteX410" fmla="*/ 462344 w 2019300"/>
                <a:gd name="connsiteY410" fmla="*/ 909733 h 2305050"/>
                <a:gd name="connsiteX411" fmla="*/ 453676 w 2019300"/>
                <a:gd name="connsiteY411" fmla="*/ 910685 h 2305050"/>
                <a:gd name="connsiteX412" fmla="*/ 453200 w 2019300"/>
                <a:gd name="connsiteY412" fmla="*/ 905066 h 2305050"/>
                <a:gd name="connsiteX413" fmla="*/ 447580 w 2019300"/>
                <a:gd name="connsiteY413" fmla="*/ 905447 h 2305050"/>
                <a:gd name="connsiteX414" fmla="*/ 448818 w 2019300"/>
                <a:gd name="connsiteY414" fmla="*/ 898303 h 2305050"/>
                <a:gd name="connsiteX415" fmla="*/ 455962 w 2019300"/>
                <a:gd name="connsiteY415" fmla="*/ 895731 h 2305050"/>
                <a:gd name="connsiteX416" fmla="*/ 453580 w 2019300"/>
                <a:gd name="connsiteY416" fmla="*/ 889349 h 2305050"/>
                <a:gd name="connsiteX417" fmla="*/ 449961 w 2019300"/>
                <a:gd name="connsiteY417" fmla="*/ 889921 h 2305050"/>
                <a:gd name="connsiteX418" fmla="*/ 449199 w 2019300"/>
                <a:gd name="connsiteY418" fmla="*/ 887730 h 2305050"/>
                <a:gd name="connsiteX419" fmla="*/ 447675 w 2019300"/>
                <a:gd name="connsiteY419" fmla="*/ 871252 h 2305050"/>
                <a:gd name="connsiteX420" fmla="*/ 442722 w 2019300"/>
                <a:gd name="connsiteY420" fmla="*/ 865537 h 2305050"/>
                <a:gd name="connsiteX421" fmla="*/ 417290 w 2019300"/>
                <a:gd name="connsiteY421" fmla="*/ 859822 h 2305050"/>
                <a:gd name="connsiteX422" fmla="*/ 442341 w 2019300"/>
                <a:gd name="connsiteY422" fmla="*/ 823055 h 2305050"/>
                <a:gd name="connsiteX423" fmla="*/ 439483 w 2019300"/>
                <a:gd name="connsiteY423" fmla="*/ 817912 h 2305050"/>
                <a:gd name="connsiteX424" fmla="*/ 420814 w 2019300"/>
                <a:gd name="connsiteY424" fmla="*/ 805625 h 2305050"/>
                <a:gd name="connsiteX425" fmla="*/ 420052 w 2019300"/>
                <a:gd name="connsiteY425" fmla="*/ 796290 h 2305050"/>
                <a:gd name="connsiteX426" fmla="*/ 396430 w 2019300"/>
                <a:gd name="connsiteY426" fmla="*/ 786098 h 2305050"/>
                <a:gd name="connsiteX427" fmla="*/ 393668 w 2019300"/>
                <a:gd name="connsiteY427" fmla="*/ 777050 h 2305050"/>
                <a:gd name="connsiteX428" fmla="*/ 382048 w 2019300"/>
                <a:gd name="connsiteY428" fmla="*/ 767239 h 2305050"/>
                <a:gd name="connsiteX429" fmla="*/ 381572 w 2019300"/>
                <a:gd name="connsiteY429" fmla="*/ 762572 h 2305050"/>
                <a:gd name="connsiteX430" fmla="*/ 394145 w 2019300"/>
                <a:gd name="connsiteY430" fmla="*/ 747332 h 2305050"/>
                <a:gd name="connsiteX431" fmla="*/ 385953 w 2019300"/>
                <a:gd name="connsiteY431" fmla="*/ 709612 h 2305050"/>
                <a:gd name="connsiteX432" fmla="*/ 389287 w 2019300"/>
                <a:gd name="connsiteY432" fmla="*/ 702088 h 2305050"/>
                <a:gd name="connsiteX433" fmla="*/ 396430 w 2019300"/>
                <a:gd name="connsiteY433" fmla="*/ 697040 h 2305050"/>
                <a:gd name="connsiteX434" fmla="*/ 397383 w 2019300"/>
                <a:gd name="connsiteY434" fmla="*/ 688943 h 2305050"/>
                <a:gd name="connsiteX435" fmla="*/ 405860 w 2019300"/>
                <a:gd name="connsiteY435" fmla="*/ 669893 h 2305050"/>
                <a:gd name="connsiteX436" fmla="*/ 403098 w 2019300"/>
                <a:gd name="connsiteY436" fmla="*/ 654082 h 2305050"/>
                <a:gd name="connsiteX437" fmla="*/ 414433 w 2019300"/>
                <a:gd name="connsiteY437" fmla="*/ 637032 h 2305050"/>
                <a:gd name="connsiteX438" fmla="*/ 427958 w 2019300"/>
                <a:gd name="connsiteY438" fmla="*/ 628555 h 2305050"/>
                <a:gd name="connsiteX439" fmla="*/ 441960 w 2019300"/>
                <a:gd name="connsiteY439" fmla="*/ 626650 h 2305050"/>
                <a:gd name="connsiteX440" fmla="*/ 452247 w 2019300"/>
                <a:gd name="connsiteY440" fmla="*/ 630365 h 2305050"/>
                <a:gd name="connsiteX441" fmla="*/ 462915 w 2019300"/>
                <a:gd name="connsiteY441" fmla="*/ 625126 h 2305050"/>
                <a:gd name="connsiteX442" fmla="*/ 484537 w 2019300"/>
                <a:gd name="connsiteY442" fmla="*/ 626935 h 2305050"/>
                <a:gd name="connsiteX443" fmla="*/ 498538 w 2019300"/>
                <a:gd name="connsiteY443" fmla="*/ 633889 h 2305050"/>
                <a:gd name="connsiteX444" fmla="*/ 505111 w 2019300"/>
                <a:gd name="connsiteY444" fmla="*/ 641033 h 2305050"/>
                <a:gd name="connsiteX445" fmla="*/ 521589 w 2019300"/>
                <a:gd name="connsiteY445" fmla="*/ 633127 h 2305050"/>
                <a:gd name="connsiteX446" fmla="*/ 532067 w 2019300"/>
                <a:gd name="connsiteY446" fmla="*/ 632841 h 2305050"/>
                <a:gd name="connsiteX447" fmla="*/ 539401 w 2019300"/>
                <a:gd name="connsiteY447" fmla="*/ 636651 h 2305050"/>
                <a:gd name="connsiteX448" fmla="*/ 558737 w 2019300"/>
                <a:gd name="connsiteY448" fmla="*/ 638461 h 2305050"/>
                <a:gd name="connsiteX449" fmla="*/ 576929 w 2019300"/>
                <a:gd name="connsiteY449" fmla="*/ 646557 h 2305050"/>
                <a:gd name="connsiteX450" fmla="*/ 591217 w 2019300"/>
                <a:gd name="connsiteY450" fmla="*/ 649319 h 2305050"/>
                <a:gd name="connsiteX451" fmla="*/ 591026 w 2019300"/>
                <a:gd name="connsiteY451" fmla="*/ 651700 h 2305050"/>
                <a:gd name="connsiteX452" fmla="*/ 602933 w 2019300"/>
                <a:gd name="connsiteY452" fmla="*/ 654463 h 2305050"/>
                <a:gd name="connsiteX453" fmla="*/ 611029 w 2019300"/>
                <a:gd name="connsiteY453" fmla="*/ 665702 h 2305050"/>
                <a:gd name="connsiteX454" fmla="*/ 612172 w 2019300"/>
                <a:gd name="connsiteY454" fmla="*/ 657511 h 2305050"/>
                <a:gd name="connsiteX455" fmla="*/ 620077 w 2019300"/>
                <a:gd name="connsiteY455" fmla="*/ 651224 h 2305050"/>
                <a:gd name="connsiteX456" fmla="*/ 617411 w 2019300"/>
                <a:gd name="connsiteY456" fmla="*/ 643604 h 2305050"/>
                <a:gd name="connsiteX457" fmla="*/ 620173 w 2019300"/>
                <a:gd name="connsiteY457" fmla="*/ 639413 h 2305050"/>
                <a:gd name="connsiteX458" fmla="*/ 632936 w 2019300"/>
                <a:gd name="connsiteY458" fmla="*/ 635603 h 2305050"/>
                <a:gd name="connsiteX459" fmla="*/ 641985 w 2019300"/>
                <a:gd name="connsiteY459" fmla="*/ 627031 h 2305050"/>
                <a:gd name="connsiteX460" fmla="*/ 656749 w 2019300"/>
                <a:gd name="connsiteY460" fmla="*/ 625792 h 2305050"/>
                <a:gd name="connsiteX461" fmla="*/ 677799 w 2019300"/>
                <a:gd name="connsiteY461" fmla="*/ 637984 h 2305050"/>
                <a:gd name="connsiteX462" fmla="*/ 683133 w 2019300"/>
                <a:gd name="connsiteY462" fmla="*/ 651605 h 2305050"/>
                <a:gd name="connsiteX463" fmla="*/ 692277 w 2019300"/>
                <a:gd name="connsiteY463" fmla="*/ 658177 h 2305050"/>
                <a:gd name="connsiteX464" fmla="*/ 689419 w 2019300"/>
                <a:gd name="connsiteY464" fmla="*/ 663797 h 2305050"/>
                <a:gd name="connsiteX465" fmla="*/ 680561 w 2019300"/>
                <a:gd name="connsiteY465" fmla="*/ 665226 h 2305050"/>
                <a:gd name="connsiteX466" fmla="*/ 676846 w 2019300"/>
                <a:gd name="connsiteY466" fmla="*/ 670274 h 2305050"/>
                <a:gd name="connsiteX467" fmla="*/ 677513 w 2019300"/>
                <a:gd name="connsiteY467" fmla="*/ 679228 h 2305050"/>
                <a:gd name="connsiteX468" fmla="*/ 688943 w 2019300"/>
                <a:gd name="connsiteY468" fmla="*/ 684371 h 2305050"/>
                <a:gd name="connsiteX469" fmla="*/ 687991 w 2019300"/>
                <a:gd name="connsiteY469" fmla="*/ 692277 h 2305050"/>
                <a:gd name="connsiteX470" fmla="*/ 693706 w 2019300"/>
                <a:gd name="connsiteY470" fmla="*/ 692658 h 2305050"/>
                <a:gd name="connsiteX471" fmla="*/ 696754 w 2019300"/>
                <a:gd name="connsiteY471" fmla="*/ 699135 h 2305050"/>
                <a:gd name="connsiteX472" fmla="*/ 725138 w 2019300"/>
                <a:gd name="connsiteY472" fmla="*/ 707326 h 2305050"/>
                <a:gd name="connsiteX473" fmla="*/ 736759 w 2019300"/>
                <a:gd name="connsiteY473" fmla="*/ 705707 h 2305050"/>
                <a:gd name="connsiteX474" fmla="*/ 759333 w 2019300"/>
                <a:gd name="connsiteY474" fmla="*/ 694468 h 2305050"/>
                <a:gd name="connsiteX475" fmla="*/ 781621 w 2019300"/>
                <a:gd name="connsiteY475" fmla="*/ 688943 h 2305050"/>
                <a:gd name="connsiteX476" fmla="*/ 785813 w 2019300"/>
                <a:gd name="connsiteY476" fmla="*/ 681323 h 2305050"/>
                <a:gd name="connsiteX477" fmla="*/ 785717 w 2019300"/>
                <a:gd name="connsiteY477" fmla="*/ 671322 h 2305050"/>
                <a:gd name="connsiteX478" fmla="*/ 790861 w 2019300"/>
                <a:gd name="connsiteY478" fmla="*/ 667417 h 2305050"/>
                <a:gd name="connsiteX479" fmla="*/ 797242 w 2019300"/>
                <a:gd name="connsiteY479" fmla="*/ 669798 h 2305050"/>
                <a:gd name="connsiteX480" fmla="*/ 802862 w 2019300"/>
                <a:gd name="connsiteY480" fmla="*/ 676084 h 2305050"/>
                <a:gd name="connsiteX481" fmla="*/ 800957 w 2019300"/>
                <a:gd name="connsiteY481" fmla="*/ 679323 h 2305050"/>
                <a:gd name="connsiteX482" fmla="*/ 792480 w 2019300"/>
                <a:gd name="connsiteY482" fmla="*/ 683038 h 2305050"/>
                <a:gd name="connsiteX483" fmla="*/ 793718 w 2019300"/>
                <a:gd name="connsiteY483" fmla="*/ 692182 h 2305050"/>
                <a:gd name="connsiteX484" fmla="*/ 799148 w 2019300"/>
                <a:gd name="connsiteY484" fmla="*/ 693420 h 2305050"/>
                <a:gd name="connsiteX485" fmla="*/ 803053 w 2019300"/>
                <a:gd name="connsiteY485" fmla="*/ 684181 h 2305050"/>
                <a:gd name="connsiteX486" fmla="*/ 806387 w 2019300"/>
                <a:gd name="connsiteY486" fmla="*/ 683038 h 2305050"/>
                <a:gd name="connsiteX487" fmla="*/ 811530 w 2019300"/>
                <a:gd name="connsiteY487" fmla="*/ 687419 h 2305050"/>
                <a:gd name="connsiteX488" fmla="*/ 811816 w 2019300"/>
                <a:gd name="connsiteY488" fmla="*/ 694468 h 2305050"/>
                <a:gd name="connsiteX489" fmla="*/ 814578 w 2019300"/>
                <a:gd name="connsiteY489" fmla="*/ 694753 h 2305050"/>
                <a:gd name="connsiteX490" fmla="*/ 823531 w 2019300"/>
                <a:gd name="connsiteY490" fmla="*/ 683800 h 2305050"/>
                <a:gd name="connsiteX491" fmla="*/ 829913 w 2019300"/>
                <a:gd name="connsiteY491" fmla="*/ 685514 h 2305050"/>
                <a:gd name="connsiteX492" fmla="*/ 837724 w 2019300"/>
                <a:gd name="connsiteY492" fmla="*/ 679514 h 2305050"/>
                <a:gd name="connsiteX493" fmla="*/ 842772 w 2019300"/>
                <a:gd name="connsiteY493" fmla="*/ 679418 h 2305050"/>
                <a:gd name="connsiteX494" fmla="*/ 842963 w 2019300"/>
                <a:gd name="connsiteY494" fmla="*/ 677037 h 2305050"/>
                <a:gd name="connsiteX495" fmla="*/ 851630 w 2019300"/>
                <a:gd name="connsiteY495" fmla="*/ 678085 h 2305050"/>
                <a:gd name="connsiteX496" fmla="*/ 854297 w 2019300"/>
                <a:gd name="connsiteY496" fmla="*/ 667702 h 2305050"/>
                <a:gd name="connsiteX497" fmla="*/ 863346 w 2019300"/>
                <a:gd name="connsiteY497" fmla="*/ 667417 h 2305050"/>
                <a:gd name="connsiteX498" fmla="*/ 860965 w 2019300"/>
                <a:gd name="connsiteY498" fmla="*/ 657701 h 2305050"/>
                <a:gd name="connsiteX499" fmla="*/ 889540 w 2019300"/>
                <a:gd name="connsiteY499" fmla="*/ 644652 h 2305050"/>
                <a:gd name="connsiteX500" fmla="*/ 882206 w 2019300"/>
                <a:gd name="connsiteY500" fmla="*/ 637699 h 2305050"/>
                <a:gd name="connsiteX501" fmla="*/ 880872 w 2019300"/>
                <a:gd name="connsiteY501" fmla="*/ 627412 h 2305050"/>
                <a:gd name="connsiteX502" fmla="*/ 882872 w 2019300"/>
                <a:gd name="connsiteY502" fmla="*/ 625792 h 2305050"/>
                <a:gd name="connsiteX503" fmla="*/ 880586 w 2019300"/>
                <a:gd name="connsiteY503" fmla="*/ 625507 h 2305050"/>
                <a:gd name="connsiteX504" fmla="*/ 878586 w 2019300"/>
                <a:gd name="connsiteY504" fmla="*/ 615220 h 2305050"/>
                <a:gd name="connsiteX505" fmla="*/ 859060 w 2019300"/>
                <a:gd name="connsiteY505" fmla="*/ 607505 h 2305050"/>
                <a:gd name="connsiteX506" fmla="*/ 857917 w 2019300"/>
                <a:gd name="connsiteY506" fmla="*/ 598742 h 2305050"/>
                <a:gd name="connsiteX507" fmla="*/ 854297 w 2019300"/>
                <a:gd name="connsiteY507" fmla="*/ 595408 h 2305050"/>
                <a:gd name="connsiteX508" fmla="*/ 860298 w 2019300"/>
                <a:gd name="connsiteY508" fmla="*/ 585407 h 2305050"/>
                <a:gd name="connsiteX509" fmla="*/ 872395 w 2019300"/>
                <a:gd name="connsiteY509" fmla="*/ 588645 h 2305050"/>
                <a:gd name="connsiteX510" fmla="*/ 882967 w 2019300"/>
                <a:gd name="connsiteY510" fmla="*/ 595027 h 2305050"/>
                <a:gd name="connsiteX511" fmla="*/ 886206 w 2019300"/>
                <a:gd name="connsiteY511" fmla="*/ 588169 h 2305050"/>
                <a:gd name="connsiteX512" fmla="*/ 897065 w 2019300"/>
                <a:gd name="connsiteY512" fmla="*/ 593789 h 2305050"/>
                <a:gd name="connsiteX513" fmla="*/ 903732 w 2019300"/>
                <a:gd name="connsiteY513" fmla="*/ 585502 h 2305050"/>
                <a:gd name="connsiteX514" fmla="*/ 913543 w 2019300"/>
                <a:gd name="connsiteY514" fmla="*/ 565404 h 2305050"/>
                <a:gd name="connsiteX515" fmla="*/ 891159 w 2019300"/>
                <a:gd name="connsiteY515" fmla="*/ 549211 h 2305050"/>
                <a:gd name="connsiteX516" fmla="*/ 892683 w 2019300"/>
                <a:gd name="connsiteY516" fmla="*/ 547116 h 2305050"/>
                <a:gd name="connsiteX517" fmla="*/ 889254 w 2019300"/>
                <a:gd name="connsiteY517" fmla="*/ 543782 h 2305050"/>
                <a:gd name="connsiteX518" fmla="*/ 878300 w 2019300"/>
                <a:gd name="connsiteY518" fmla="*/ 541496 h 2305050"/>
                <a:gd name="connsiteX519" fmla="*/ 886396 w 2019300"/>
                <a:gd name="connsiteY519" fmla="*/ 531114 h 2305050"/>
                <a:gd name="connsiteX520" fmla="*/ 886777 w 2019300"/>
                <a:gd name="connsiteY520" fmla="*/ 524161 h 2305050"/>
                <a:gd name="connsiteX521" fmla="*/ 881348 w 2019300"/>
                <a:gd name="connsiteY521" fmla="*/ 524351 h 2305050"/>
                <a:gd name="connsiteX522" fmla="*/ 878300 w 2019300"/>
                <a:gd name="connsiteY522" fmla="*/ 514064 h 2305050"/>
                <a:gd name="connsiteX523" fmla="*/ 868490 w 2019300"/>
                <a:gd name="connsiteY523" fmla="*/ 508635 h 2305050"/>
                <a:gd name="connsiteX524" fmla="*/ 869633 w 2019300"/>
                <a:gd name="connsiteY524" fmla="*/ 501777 h 2305050"/>
                <a:gd name="connsiteX525" fmla="*/ 860298 w 2019300"/>
                <a:gd name="connsiteY525" fmla="*/ 498539 h 2305050"/>
                <a:gd name="connsiteX526" fmla="*/ 856869 w 2019300"/>
                <a:gd name="connsiteY526" fmla="*/ 492442 h 2305050"/>
                <a:gd name="connsiteX527" fmla="*/ 852488 w 2019300"/>
                <a:gd name="connsiteY527" fmla="*/ 493585 h 2305050"/>
                <a:gd name="connsiteX528" fmla="*/ 839343 w 2019300"/>
                <a:gd name="connsiteY528" fmla="*/ 486727 h 2305050"/>
                <a:gd name="connsiteX529" fmla="*/ 839819 w 2019300"/>
                <a:gd name="connsiteY529" fmla="*/ 483108 h 2305050"/>
                <a:gd name="connsiteX530" fmla="*/ 830009 w 2019300"/>
                <a:gd name="connsiteY530" fmla="*/ 478345 h 2305050"/>
                <a:gd name="connsiteX531" fmla="*/ 830390 w 2019300"/>
                <a:gd name="connsiteY531" fmla="*/ 463772 h 2305050"/>
                <a:gd name="connsiteX532" fmla="*/ 821627 w 2019300"/>
                <a:gd name="connsiteY532" fmla="*/ 468344 h 2305050"/>
                <a:gd name="connsiteX533" fmla="*/ 794480 w 2019300"/>
                <a:gd name="connsiteY533" fmla="*/ 463772 h 2305050"/>
                <a:gd name="connsiteX534" fmla="*/ 748379 w 2019300"/>
                <a:gd name="connsiteY534" fmla="*/ 439865 h 2305050"/>
                <a:gd name="connsiteX535" fmla="*/ 736187 w 2019300"/>
                <a:gd name="connsiteY535" fmla="*/ 437769 h 2305050"/>
                <a:gd name="connsiteX536" fmla="*/ 724471 w 2019300"/>
                <a:gd name="connsiteY536" fmla="*/ 439579 h 2305050"/>
                <a:gd name="connsiteX537" fmla="*/ 722567 w 2019300"/>
                <a:gd name="connsiteY537" fmla="*/ 432054 h 2305050"/>
                <a:gd name="connsiteX538" fmla="*/ 708660 w 2019300"/>
                <a:gd name="connsiteY538" fmla="*/ 424243 h 2305050"/>
                <a:gd name="connsiteX539" fmla="*/ 710184 w 2019300"/>
                <a:gd name="connsiteY539" fmla="*/ 416338 h 2305050"/>
                <a:gd name="connsiteX540" fmla="*/ 718756 w 2019300"/>
                <a:gd name="connsiteY540" fmla="*/ 416433 h 2305050"/>
                <a:gd name="connsiteX541" fmla="*/ 725424 w 2019300"/>
                <a:gd name="connsiteY541" fmla="*/ 411766 h 2305050"/>
                <a:gd name="connsiteX542" fmla="*/ 726281 w 2019300"/>
                <a:gd name="connsiteY542" fmla="*/ 403384 h 2305050"/>
                <a:gd name="connsiteX543" fmla="*/ 720376 w 2019300"/>
                <a:gd name="connsiteY543" fmla="*/ 398431 h 2305050"/>
                <a:gd name="connsiteX544" fmla="*/ 717994 w 2019300"/>
                <a:gd name="connsiteY544" fmla="*/ 392335 h 2305050"/>
                <a:gd name="connsiteX545" fmla="*/ 738092 w 2019300"/>
                <a:gd name="connsiteY545" fmla="*/ 376523 h 2305050"/>
                <a:gd name="connsiteX546" fmla="*/ 746188 w 2019300"/>
                <a:gd name="connsiteY546" fmla="*/ 377571 h 2305050"/>
                <a:gd name="connsiteX547" fmla="*/ 747903 w 2019300"/>
                <a:gd name="connsiteY547" fmla="*/ 372142 h 2305050"/>
                <a:gd name="connsiteX548" fmla="*/ 742093 w 2019300"/>
                <a:gd name="connsiteY548" fmla="*/ 370523 h 2305050"/>
                <a:gd name="connsiteX549" fmla="*/ 743712 w 2019300"/>
                <a:gd name="connsiteY549" fmla="*/ 363760 h 2305050"/>
                <a:gd name="connsiteX550" fmla="*/ 736187 w 2019300"/>
                <a:gd name="connsiteY550" fmla="*/ 362045 h 2305050"/>
                <a:gd name="connsiteX551" fmla="*/ 739616 w 2019300"/>
                <a:gd name="connsiteY551" fmla="*/ 355473 h 2305050"/>
                <a:gd name="connsiteX552" fmla="*/ 732949 w 2019300"/>
                <a:gd name="connsiteY552" fmla="*/ 351568 h 2305050"/>
                <a:gd name="connsiteX553" fmla="*/ 736854 w 2019300"/>
                <a:gd name="connsiteY553" fmla="*/ 346043 h 2305050"/>
                <a:gd name="connsiteX554" fmla="*/ 725424 w 2019300"/>
                <a:gd name="connsiteY554" fmla="*/ 336518 h 2305050"/>
                <a:gd name="connsiteX555" fmla="*/ 729710 w 2019300"/>
                <a:gd name="connsiteY555" fmla="*/ 326231 h 2305050"/>
                <a:gd name="connsiteX556" fmla="*/ 724090 w 2019300"/>
                <a:gd name="connsiteY556" fmla="*/ 322326 h 2305050"/>
                <a:gd name="connsiteX557" fmla="*/ 727900 w 2019300"/>
                <a:gd name="connsiteY557" fmla="*/ 315277 h 2305050"/>
                <a:gd name="connsiteX558" fmla="*/ 715709 w 2019300"/>
                <a:gd name="connsiteY558" fmla="*/ 309753 h 2305050"/>
                <a:gd name="connsiteX559" fmla="*/ 719328 w 2019300"/>
                <a:gd name="connsiteY559" fmla="*/ 309086 h 2305050"/>
                <a:gd name="connsiteX560" fmla="*/ 723614 w 2019300"/>
                <a:gd name="connsiteY560" fmla="*/ 299180 h 2305050"/>
                <a:gd name="connsiteX561" fmla="*/ 739902 w 2019300"/>
                <a:gd name="connsiteY561" fmla="*/ 286417 h 2305050"/>
                <a:gd name="connsiteX562" fmla="*/ 746569 w 2019300"/>
                <a:gd name="connsiteY562" fmla="*/ 276320 h 2305050"/>
                <a:gd name="connsiteX563" fmla="*/ 752380 w 2019300"/>
                <a:gd name="connsiteY563" fmla="*/ 257366 h 2305050"/>
                <a:gd name="connsiteX564" fmla="*/ 774763 w 2019300"/>
                <a:gd name="connsiteY564" fmla="*/ 246031 h 2305050"/>
                <a:gd name="connsiteX565" fmla="*/ 774192 w 2019300"/>
                <a:gd name="connsiteY565" fmla="*/ 241935 h 2305050"/>
                <a:gd name="connsiteX566" fmla="*/ 769620 w 2019300"/>
                <a:gd name="connsiteY566" fmla="*/ 238411 h 2305050"/>
                <a:gd name="connsiteX567" fmla="*/ 768953 w 2019300"/>
                <a:gd name="connsiteY567" fmla="*/ 228695 h 2305050"/>
                <a:gd name="connsiteX568" fmla="*/ 763429 w 2019300"/>
                <a:gd name="connsiteY568" fmla="*/ 223933 h 2305050"/>
                <a:gd name="connsiteX569" fmla="*/ 757619 w 2019300"/>
                <a:gd name="connsiteY569" fmla="*/ 225552 h 2305050"/>
                <a:gd name="connsiteX570" fmla="*/ 756285 w 2019300"/>
                <a:gd name="connsiteY570" fmla="*/ 223647 h 2305050"/>
                <a:gd name="connsiteX571" fmla="*/ 759809 w 2019300"/>
                <a:gd name="connsiteY571" fmla="*/ 208788 h 2305050"/>
                <a:gd name="connsiteX572" fmla="*/ 764191 w 2019300"/>
                <a:gd name="connsiteY572" fmla="*/ 206788 h 2305050"/>
                <a:gd name="connsiteX573" fmla="*/ 769906 w 2019300"/>
                <a:gd name="connsiteY573" fmla="*/ 209550 h 2305050"/>
                <a:gd name="connsiteX574" fmla="*/ 779431 w 2019300"/>
                <a:gd name="connsiteY574" fmla="*/ 209169 h 2305050"/>
                <a:gd name="connsiteX575" fmla="*/ 791337 w 2019300"/>
                <a:gd name="connsiteY575" fmla="*/ 220789 h 2305050"/>
                <a:gd name="connsiteX576" fmla="*/ 800862 w 2019300"/>
                <a:gd name="connsiteY576" fmla="*/ 214217 h 2305050"/>
                <a:gd name="connsiteX577" fmla="*/ 800862 w 2019300"/>
                <a:gd name="connsiteY577" fmla="*/ 200406 h 2305050"/>
                <a:gd name="connsiteX578" fmla="*/ 794671 w 2019300"/>
                <a:gd name="connsiteY578" fmla="*/ 194596 h 2305050"/>
                <a:gd name="connsiteX579" fmla="*/ 797623 w 2019300"/>
                <a:gd name="connsiteY579" fmla="*/ 170116 h 2305050"/>
                <a:gd name="connsiteX580" fmla="*/ 791527 w 2019300"/>
                <a:gd name="connsiteY580" fmla="*/ 167259 h 2305050"/>
                <a:gd name="connsiteX581" fmla="*/ 792671 w 2019300"/>
                <a:gd name="connsiteY581" fmla="*/ 163735 h 2305050"/>
                <a:gd name="connsiteX582" fmla="*/ 785813 w 2019300"/>
                <a:gd name="connsiteY582" fmla="*/ 161449 h 2305050"/>
                <a:gd name="connsiteX583" fmla="*/ 757904 w 2019300"/>
                <a:gd name="connsiteY583" fmla="*/ 159258 h 2305050"/>
                <a:gd name="connsiteX584" fmla="*/ 749332 w 2019300"/>
                <a:gd name="connsiteY584" fmla="*/ 163925 h 2305050"/>
                <a:gd name="connsiteX585" fmla="*/ 735997 w 2019300"/>
                <a:gd name="connsiteY585" fmla="*/ 165163 h 2305050"/>
                <a:gd name="connsiteX586" fmla="*/ 721138 w 2019300"/>
                <a:gd name="connsiteY586" fmla="*/ 144875 h 2305050"/>
                <a:gd name="connsiteX587" fmla="*/ 720185 w 2019300"/>
                <a:gd name="connsiteY587" fmla="*/ 132397 h 2305050"/>
                <a:gd name="connsiteX588" fmla="*/ 713613 w 2019300"/>
                <a:gd name="connsiteY588" fmla="*/ 137732 h 2305050"/>
                <a:gd name="connsiteX589" fmla="*/ 711803 w 2019300"/>
                <a:gd name="connsiteY589" fmla="*/ 135255 h 2305050"/>
                <a:gd name="connsiteX590" fmla="*/ 706946 w 2019300"/>
                <a:gd name="connsiteY590" fmla="*/ 139351 h 2305050"/>
                <a:gd name="connsiteX591" fmla="*/ 705802 w 2019300"/>
                <a:gd name="connsiteY591" fmla="*/ 135731 h 2305050"/>
                <a:gd name="connsiteX592" fmla="*/ 702373 w 2019300"/>
                <a:gd name="connsiteY592" fmla="*/ 137827 h 2305050"/>
                <a:gd name="connsiteX593" fmla="*/ 701231 w 2019300"/>
                <a:gd name="connsiteY593" fmla="*/ 124206 h 2305050"/>
                <a:gd name="connsiteX594" fmla="*/ 696944 w 2019300"/>
                <a:gd name="connsiteY594" fmla="*/ 124396 h 2305050"/>
                <a:gd name="connsiteX595" fmla="*/ 696754 w 2019300"/>
                <a:gd name="connsiteY595" fmla="*/ 121539 h 2305050"/>
                <a:gd name="connsiteX596" fmla="*/ 690372 w 2019300"/>
                <a:gd name="connsiteY596" fmla="*/ 116110 h 2305050"/>
                <a:gd name="connsiteX597" fmla="*/ 685610 w 2019300"/>
                <a:gd name="connsiteY597" fmla="*/ 100679 h 2305050"/>
                <a:gd name="connsiteX598" fmla="*/ 676656 w 2019300"/>
                <a:gd name="connsiteY598" fmla="*/ 92488 h 2305050"/>
                <a:gd name="connsiteX599" fmla="*/ 672084 w 2019300"/>
                <a:gd name="connsiteY599" fmla="*/ 96012 h 2305050"/>
                <a:gd name="connsiteX600" fmla="*/ 668846 w 2019300"/>
                <a:gd name="connsiteY600" fmla="*/ 91821 h 2305050"/>
                <a:gd name="connsiteX601" fmla="*/ 670179 w 2019300"/>
                <a:gd name="connsiteY601" fmla="*/ 88868 h 2305050"/>
                <a:gd name="connsiteX602" fmla="*/ 668846 w 2019300"/>
                <a:gd name="connsiteY602" fmla="*/ 90392 h 2305050"/>
                <a:gd name="connsiteX603" fmla="*/ 656177 w 2019300"/>
                <a:gd name="connsiteY603" fmla="*/ 84106 h 2305050"/>
                <a:gd name="connsiteX604" fmla="*/ 649986 w 2019300"/>
                <a:gd name="connsiteY604" fmla="*/ 86678 h 2305050"/>
                <a:gd name="connsiteX605" fmla="*/ 642080 w 2019300"/>
                <a:gd name="connsiteY605" fmla="*/ 72295 h 2305050"/>
                <a:gd name="connsiteX606" fmla="*/ 648938 w 2019300"/>
                <a:gd name="connsiteY606" fmla="*/ 72580 h 2305050"/>
                <a:gd name="connsiteX607" fmla="*/ 656558 w 2019300"/>
                <a:gd name="connsiteY607" fmla="*/ 67723 h 2305050"/>
                <a:gd name="connsiteX608" fmla="*/ 654844 w 2019300"/>
                <a:gd name="connsiteY608" fmla="*/ 65437 h 2305050"/>
                <a:gd name="connsiteX609" fmla="*/ 668084 w 2019300"/>
                <a:gd name="connsiteY609" fmla="*/ 55340 h 2305050"/>
                <a:gd name="connsiteX610" fmla="*/ 661988 w 2019300"/>
                <a:gd name="connsiteY610" fmla="*/ 44767 h 2305050"/>
                <a:gd name="connsiteX611" fmla="*/ 719138 w 2019300"/>
                <a:gd name="connsiteY611" fmla="*/ 51054 h 2305050"/>
                <a:gd name="connsiteX612" fmla="*/ 720566 w 2019300"/>
                <a:gd name="connsiteY612" fmla="*/ 47149 h 2305050"/>
                <a:gd name="connsiteX613" fmla="*/ 731806 w 2019300"/>
                <a:gd name="connsiteY613" fmla="*/ 38957 h 2305050"/>
                <a:gd name="connsiteX614" fmla="*/ 735330 w 2019300"/>
                <a:gd name="connsiteY614" fmla="*/ 32290 h 2305050"/>
                <a:gd name="connsiteX615" fmla="*/ 750475 w 2019300"/>
                <a:gd name="connsiteY615" fmla="*/ 36004 h 2305050"/>
                <a:gd name="connsiteX616" fmla="*/ 763048 w 2019300"/>
                <a:gd name="connsiteY616" fmla="*/ 23146 h 2305050"/>
                <a:gd name="connsiteX617" fmla="*/ 772382 w 2019300"/>
                <a:gd name="connsiteY617" fmla="*/ 18193 h 2305050"/>
                <a:gd name="connsiteX618" fmla="*/ 769048 w 2019300"/>
                <a:gd name="connsiteY618" fmla="*/ 9525 h 2305050"/>
                <a:gd name="connsiteX619" fmla="*/ 774002 w 2019300"/>
                <a:gd name="connsiteY619" fmla="*/ 10858 h 2305050"/>
                <a:gd name="connsiteX620" fmla="*/ 799814 w 2019300"/>
                <a:gd name="connsiteY620" fmla="*/ 36862 h 2305050"/>
                <a:gd name="connsiteX621" fmla="*/ 803148 w 2019300"/>
                <a:gd name="connsiteY621" fmla="*/ 62674 h 2305050"/>
                <a:gd name="connsiteX622" fmla="*/ 808196 w 2019300"/>
                <a:gd name="connsiteY622" fmla="*/ 62389 h 2305050"/>
                <a:gd name="connsiteX623" fmla="*/ 808863 w 2019300"/>
                <a:gd name="connsiteY623" fmla="*/ 65818 h 2305050"/>
                <a:gd name="connsiteX624" fmla="*/ 824865 w 2019300"/>
                <a:gd name="connsiteY624" fmla="*/ 64199 h 2305050"/>
                <a:gd name="connsiteX625" fmla="*/ 827627 w 2019300"/>
                <a:gd name="connsiteY625" fmla="*/ 76486 h 2305050"/>
                <a:gd name="connsiteX626" fmla="*/ 820579 w 2019300"/>
                <a:gd name="connsiteY626" fmla="*/ 78867 h 2305050"/>
                <a:gd name="connsiteX627" fmla="*/ 826579 w 2019300"/>
                <a:gd name="connsiteY627" fmla="*/ 102108 h 2305050"/>
                <a:gd name="connsiteX628" fmla="*/ 811244 w 2019300"/>
                <a:gd name="connsiteY628" fmla="*/ 107918 h 2305050"/>
                <a:gd name="connsiteX629" fmla="*/ 816197 w 2019300"/>
                <a:gd name="connsiteY629" fmla="*/ 114967 h 2305050"/>
                <a:gd name="connsiteX630" fmla="*/ 808577 w 2019300"/>
                <a:gd name="connsiteY630" fmla="*/ 119348 h 2305050"/>
                <a:gd name="connsiteX631" fmla="*/ 809720 w 2019300"/>
                <a:gd name="connsiteY631" fmla="*/ 123730 h 2305050"/>
                <a:gd name="connsiteX632" fmla="*/ 838200 w 2019300"/>
                <a:gd name="connsiteY632" fmla="*/ 147352 h 2305050"/>
                <a:gd name="connsiteX633" fmla="*/ 834962 w 2019300"/>
                <a:gd name="connsiteY633" fmla="*/ 156782 h 2305050"/>
                <a:gd name="connsiteX634" fmla="*/ 836295 w 2019300"/>
                <a:gd name="connsiteY634" fmla="*/ 169164 h 2305050"/>
                <a:gd name="connsiteX635" fmla="*/ 842391 w 2019300"/>
                <a:gd name="connsiteY635" fmla="*/ 178022 h 2305050"/>
                <a:gd name="connsiteX636" fmla="*/ 860869 w 2019300"/>
                <a:gd name="connsiteY636" fmla="*/ 189547 h 2305050"/>
                <a:gd name="connsiteX637" fmla="*/ 867727 w 2019300"/>
                <a:gd name="connsiteY637" fmla="*/ 185737 h 2305050"/>
                <a:gd name="connsiteX638" fmla="*/ 873347 w 2019300"/>
                <a:gd name="connsiteY638" fmla="*/ 176689 h 2305050"/>
                <a:gd name="connsiteX639" fmla="*/ 885730 w 2019300"/>
                <a:gd name="connsiteY639" fmla="*/ 170497 h 2305050"/>
                <a:gd name="connsiteX640" fmla="*/ 885730 w 2019300"/>
                <a:gd name="connsiteY640" fmla="*/ 163354 h 2305050"/>
                <a:gd name="connsiteX641" fmla="*/ 892588 w 2019300"/>
                <a:gd name="connsiteY641" fmla="*/ 163639 h 2305050"/>
                <a:gd name="connsiteX642" fmla="*/ 884777 w 2019300"/>
                <a:gd name="connsiteY642" fmla="*/ 145733 h 2305050"/>
                <a:gd name="connsiteX643" fmla="*/ 892492 w 2019300"/>
                <a:gd name="connsiteY643" fmla="*/ 142875 h 2305050"/>
                <a:gd name="connsiteX644" fmla="*/ 892778 w 2019300"/>
                <a:gd name="connsiteY644" fmla="*/ 129445 h 2305050"/>
                <a:gd name="connsiteX645" fmla="*/ 883063 w 2019300"/>
                <a:gd name="connsiteY645" fmla="*/ 127159 h 2305050"/>
                <a:gd name="connsiteX646" fmla="*/ 876110 w 2019300"/>
                <a:gd name="connsiteY646" fmla="*/ 99346 h 2305050"/>
                <a:gd name="connsiteX647" fmla="*/ 878396 w 2019300"/>
                <a:gd name="connsiteY647" fmla="*/ 89630 h 2305050"/>
                <a:gd name="connsiteX648" fmla="*/ 876014 w 2019300"/>
                <a:gd name="connsiteY648" fmla="*/ 88106 h 2305050"/>
                <a:gd name="connsiteX649" fmla="*/ 876300 w 2019300"/>
                <a:gd name="connsiteY649" fmla="*/ 81724 h 2305050"/>
                <a:gd name="connsiteX650" fmla="*/ 884396 w 2019300"/>
                <a:gd name="connsiteY650" fmla="*/ 76676 h 2305050"/>
                <a:gd name="connsiteX651" fmla="*/ 888683 w 2019300"/>
                <a:gd name="connsiteY651" fmla="*/ 68485 h 2305050"/>
                <a:gd name="connsiteX652" fmla="*/ 894017 w 2019300"/>
                <a:gd name="connsiteY652" fmla="*/ 66104 h 2305050"/>
                <a:gd name="connsiteX653" fmla="*/ 891826 w 2019300"/>
                <a:gd name="connsiteY653" fmla="*/ 62389 h 2305050"/>
                <a:gd name="connsiteX654" fmla="*/ 894874 w 2019300"/>
                <a:gd name="connsiteY654" fmla="*/ 58388 h 2305050"/>
                <a:gd name="connsiteX655" fmla="*/ 891731 w 2019300"/>
                <a:gd name="connsiteY655" fmla="*/ 54483 h 2305050"/>
                <a:gd name="connsiteX656" fmla="*/ 897922 w 2019300"/>
                <a:gd name="connsiteY656" fmla="*/ 49625 h 2305050"/>
                <a:gd name="connsiteX657" fmla="*/ 909638 w 2019300"/>
                <a:gd name="connsiteY657" fmla="*/ 47149 h 2305050"/>
                <a:gd name="connsiteX658" fmla="*/ 923449 w 2019300"/>
                <a:gd name="connsiteY658" fmla="*/ 35433 h 2305050"/>
                <a:gd name="connsiteX659" fmla="*/ 956691 w 2019300"/>
                <a:gd name="connsiteY659" fmla="*/ 40672 h 2305050"/>
                <a:gd name="connsiteX660" fmla="*/ 970217 w 2019300"/>
                <a:gd name="connsiteY660" fmla="*/ 45815 h 2305050"/>
                <a:gd name="connsiteX661" fmla="*/ 983266 w 2019300"/>
                <a:gd name="connsiteY661" fmla="*/ 42291 h 2305050"/>
                <a:gd name="connsiteX662" fmla="*/ 989838 w 2019300"/>
                <a:gd name="connsiteY662" fmla="*/ 35242 h 2305050"/>
                <a:gd name="connsiteX663" fmla="*/ 1014603 w 2019300"/>
                <a:gd name="connsiteY663" fmla="*/ 38195 h 2305050"/>
                <a:gd name="connsiteX664" fmla="*/ 1022128 w 2019300"/>
                <a:gd name="connsiteY664" fmla="*/ 35814 h 2305050"/>
                <a:gd name="connsiteX665" fmla="*/ 1021747 w 2019300"/>
                <a:gd name="connsiteY665" fmla="*/ 29051 h 2305050"/>
                <a:gd name="connsiteX666" fmla="*/ 1017461 w 2019300"/>
                <a:gd name="connsiteY666" fmla="*/ 21622 h 2305050"/>
                <a:gd name="connsiteX667" fmla="*/ 1033367 w 2019300"/>
                <a:gd name="connsiteY667" fmla="*/ 16383 h 2305050"/>
                <a:gd name="connsiteX668" fmla="*/ 1046893 w 2019300"/>
                <a:gd name="connsiteY668" fmla="*/ 18479 h 2305050"/>
                <a:gd name="connsiteX669" fmla="*/ 1049846 w 2019300"/>
                <a:gd name="connsiteY669" fmla="*/ 25146 h 2305050"/>
                <a:gd name="connsiteX670" fmla="*/ 1043178 w 2019300"/>
                <a:gd name="connsiteY670" fmla="*/ 28766 h 2305050"/>
                <a:gd name="connsiteX671" fmla="*/ 1046226 w 2019300"/>
                <a:gd name="connsiteY671" fmla="*/ 33623 h 2305050"/>
                <a:gd name="connsiteX672" fmla="*/ 1043845 w 2019300"/>
                <a:gd name="connsiteY672" fmla="*/ 37814 h 2305050"/>
                <a:gd name="connsiteX673" fmla="*/ 1045083 w 2019300"/>
                <a:gd name="connsiteY673" fmla="*/ 47149 h 2305050"/>
                <a:gd name="connsiteX674" fmla="*/ 1066133 w 2019300"/>
                <a:gd name="connsiteY674" fmla="*/ 43148 h 2305050"/>
                <a:gd name="connsiteX675" fmla="*/ 1087374 w 2019300"/>
                <a:gd name="connsiteY675" fmla="*/ 30575 h 2305050"/>
                <a:gd name="connsiteX676" fmla="*/ 1089279 w 2019300"/>
                <a:gd name="connsiteY676" fmla="*/ 33147 h 2305050"/>
                <a:gd name="connsiteX677" fmla="*/ 1089851 w 2019300"/>
                <a:gd name="connsiteY677" fmla="*/ 39148 h 2305050"/>
                <a:gd name="connsiteX678" fmla="*/ 1064705 w 2019300"/>
                <a:gd name="connsiteY678" fmla="*/ 65341 h 2305050"/>
                <a:gd name="connsiteX679" fmla="*/ 1064895 w 2019300"/>
                <a:gd name="connsiteY679" fmla="*/ 85439 h 2305050"/>
                <a:gd name="connsiteX680" fmla="*/ 1072039 w 2019300"/>
                <a:gd name="connsiteY680" fmla="*/ 78200 h 2305050"/>
                <a:gd name="connsiteX681" fmla="*/ 1088327 w 2019300"/>
                <a:gd name="connsiteY681" fmla="*/ 87249 h 2305050"/>
                <a:gd name="connsiteX682" fmla="*/ 1102805 w 2019300"/>
                <a:gd name="connsiteY682" fmla="*/ 81629 h 2305050"/>
                <a:gd name="connsiteX683" fmla="*/ 1104614 w 2019300"/>
                <a:gd name="connsiteY683" fmla="*/ 75343 h 2305050"/>
                <a:gd name="connsiteX684" fmla="*/ 1099566 w 2019300"/>
                <a:gd name="connsiteY684" fmla="*/ 56674 h 2305050"/>
                <a:gd name="connsiteX685" fmla="*/ 1099852 w 2019300"/>
                <a:gd name="connsiteY685" fmla="*/ 46006 h 2305050"/>
                <a:gd name="connsiteX686" fmla="*/ 1111568 w 2019300"/>
                <a:gd name="connsiteY686" fmla="*/ 38671 h 2305050"/>
                <a:gd name="connsiteX687" fmla="*/ 1115378 w 2019300"/>
                <a:gd name="connsiteY687" fmla="*/ 38957 h 2305050"/>
                <a:gd name="connsiteX688" fmla="*/ 1136142 w 2019300"/>
                <a:gd name="connsiteY688" fmla="*/ 24098 h 2305050"/>
                <a:gd name="connsiteX689" fmla="*/ 1149668 w 2019300"/>
                <a:gd name="connsiteY689" fmla="*/ 26860 h 2305050"/>
                <a:gd name="connsiteX690" fmla="*/ 1149572 w 2019300"/>
                <a:gd name="connsiteY690" fmla="*/ 35147 h 2305050"/>
                <a:gd name="connsiteX691" fmla="*/ 1157383 w 2019300"/>
                <a:gd name="connsiteY691" fmla="*/ 48196 h 2305050"/>
                <a:gd name="connsiteX692" fmla="*/ 1174814 w 2019300"/>
                <a:gd name="connsiteY692" fmla="*/ 59912 h 2305050"/>
                <a:gd name="connsiteX693" fmla="*/ 1185005 w 2019300"/>
                <a:gd name="connsiteY693" fmla="*/ 95631 h 2305050"/>
                <a:gd name="connsiteX694" fmla="*/ 1193959 w 2019300"/>
                <a:gd name="connsiteY694" fmla="*/ 102489 h 2305050"/>
                <a:gd name="connsiteX695" fmla="*/ 1209199 w 2019300"/>
                <a:gd name="connsiteY695" fmla="*/ 89440 h 2305050"/>
                <a:gd name="connsiteX696" fmla="*/ 1224534 w 2019300"/>
                <a:gd name="connsiteY696" fmla="*/ 90297 h 2305050"/>
                <a:gd name="connsiteX697" fmla="*/ 1226058 w 2019300"/>
                <a:gd name="connsiteY697" fmla="*/ 95631 h 2305050"/>
                <a:gd name="connsiteX698" fmla="*/ 1226534 w 2019300"/>
                <a:gd name="connsiteY698" fmla="*/ 85916 h 2305050"/>
                <a:gd name="connsiteX699" fmla="*/ 1227392 w 2019300"/>
                <a:gd name="connsiteY699" fmla="*/ 96107 h 2305050"/>
                <a:gd name="connsiteX700" fmla="*/ 1229773 w 2019300"/>
                <a:gd name="connsiteY700" fmla="*/ 94012 h 2305050"/>
                <a:gd name="connsiteX701" fmla="*/ 1228439 w 2019300"/>
                <a:gd name="connsiteY701" fmla="*/ 90678 h 2305050"/>
                <a:gd name="connsiteX702" fmla="*/ 1230916 w 2019300"/>
                <a:gd name="connsiteY702" fmla="*/ 91059 h 2305050"/>
                <a:gd name="connsiteX703" fmla="*/ 1228249 w 2019300"/>
                <a:gd name="connsiteY703" fmla="*/ 84963 h 2305050"/>
                <a:gd name="connsiteX704" fmla="*/ 1231011 w 2019300"/>
                <a:gd name="connsiteY704" fmla="*/ 86392 h 2305050"/>
                <a:gd name="connsiteX705" fmla="*/ 1240822 w 2019300"/>
                <a:gd name="connsiteY705" fmla="*/ 74962 h 2305050"/>
                <a:gd name="connsiteX706" fmla="*/ 1244727 w 2019300"/>
                <a:gd name="connsiteY706" fmla="*/ 73819 h 2305050"/>
                <a:gd name="connsiteX707" fmla="*/ 1254062 w 2019300"/>
                <a:gd name="connsiteY707" fmla="*/ 85534 h 2305050"/>
                <a:gd name="connsiteX708" fmla="*/ 1255490 w 2019300"/>
                <a:gd name="connsiteY708" fmla="*/ 98298 h 2305050"/>
                <a:gd name="connsiteX709" fmla="*/ 1265682 w 2019300"/>
                <a:gd name="connsiteY709" fmla="*/ 108013 h 2305050"/>
                <a:gd name="connsiteX710" fmla="*/ 1271588 w 2019300"/>
                <a:gd name="connsiteY710" fmla="*/ 131540 h 2305050"/>
                <a:gd name="connsiteX711" fmla="*/ 1278446 w 2019300"/>
                <a:gd name="connsiteY711" fmla="*/ 134207 h 2305050"/>
                <a:gd name="connsiteX712" fmla="*/ 1285875 w 2019300"/>
                <a:gd name="connsiteY712" fmla="*/ 128587 h 2305050"/>
                <a:gd name="connsiteX713" fmla="*/ 1297305 w 2019300"/>
                <a:gd name="connsiteY713" fmla="*/ 131540 h 2305050"/>
                <a:gd name="connsiteX714" fmla="*/ 1307783 w 2019300"/>
                <a:gd name="connsiteY714" fmla="*/ 127445 h 2305050"/>
                <a:gd name="connsiteX715" fmla="*/ 1313593 w 2019300"/>
                <a:gd name="connsiteY715" fmla="*/ 122206 h 2305050"/>
                <a:gd name="connsiteX716" fmla="*/ 1310068 w 2019300"/>
                <a:gd name="connsiteY716" fmla="*/ 132874 h 2305050"/>
                <a:gd name="connsiteX717" fmla="*/ 1320832 w 2019300"/>
                <a:gd name="connsiteY717" fmla="*/ 132683 h 2305050"/>
                <a:gd name="connsiteX718" fmla="*/ 1335310 w 2019300"/>
                <a:gd name="connsiteY718" fmla="*/ 154591 h 2305050"/>
                <a:gd name="connsiteX719" fmla="*/ 1330357 w 2019300"/>
                <a:gd name="connsiteY719" fmla="*/ 171259 h 2305050"/>
                <a:gd name="connsiteX720" fmla="*/ 1332738 w 2019300"/>
                <a:gd name="connsiteY720" fmla="*/ 180213 h 2305050"/>
                <a:gd name="connsiteX721" fmla="*/ 1327023 w 2019300"/>
                <a:gd name="connsiteY721" fmla="*/ 187547 h 2305050"/>
                <a:gd name="connsiteX722" fmla="*/ 1334643 w 2019300"/>
                <a:gd name="connsiteY722" fmla="*/ 189166 h 2305050"/>
                <a:gd name="connsiteX723" fmla="*/ 1332643 w 2019300"/>
                <a:gd name="connsiteY723" fmla="*/ 201835 h 2305050"/>
                <a:gd name="connsiteX724" fmla="*/ 1319593 w 2019300"/>
                <a:gd name="connsiteY724" fmla="*/ 211550 h 2305050"/>
                <a:gd name="connsiteX725" fmla="*/ 1324547 w 2019300"/>
                <a:gd name="connsiteY725" fmla="*/ 218027 h 2305050"/>
                <a:gd name="connsiteX726" fmla="*/ 1333119 w 2019300"/>
                <a:gd name="connsiteY726" fmla="*/ 213550 h 2305050"/>
                <a:gd name="connsiteX727" fmla="*/ 1337215 w 2019300"/>
                <a:gd name="connsiteY727" fmla="*/ 224123 h 2305050"/>
                <a:gd name="connsiteX728" fmla="*/ 1345216 w 2019300"/>
                <a:gd name="connsiteY728" fmla="*/ 227933 h 2305050"/>
                <a:gd name="connsiteX729" fmla="*/ 1343025 w 2019300"/>
                <a:gd name="connsiteY729" fmla="*/ 237172 h 2305050"/>
                <a:gd name="connsiteX730" fmla="*/ 1348168 w 2019300"/>
                <a:gd name="connsiteY730" fmla="*/ 239173 h 2305050"/>
                <a:gd name="connsiteX731" fmla="*/ 1363123 w 2019300"/>
                <a:gd name="connsiteY731" fmla="*/ 234029 h 2305050"/>
                <a:gd name="connsiteX732" fmla="*/ 1375124 w 2019300"/>
                <a:gd name="connsiteY732" fmla="*/ 234791 h 2305050"/>
                <a:gd name="connsiteX733" fmla="*/ 1384935 w 2019300"/>
                <a:gd name="connsiteY733" fmla="*/ 240792 h 2305050"/>
                <a:gd name="connsiteX734" fmla="*/ 1391222 w 2019300"/>
                <a:gd name="connsiteY734" fmla="*/ 250984 h 2305050"/>
                <a:gd name="connsiteX735" fmla="*/ 1396746 w 2019300"/>
                <a:gd name="connsiteY735" fmla="*/ 251936 h 2305050"/>
                <a:gd name="connsiteX736" fmla="*/ 1395127 w 2019300"/>
                <a:gd name="connsiteY736" fmla="*/ 262223 h 2305050"/>
                <a:gd name="connsiteX737" fmla="*/ 1401318 w 2019300"/>
                <a:gd name="connsiteY737" fmla="*/ 278130 h 2305050"/>
                <a:gd name="connsiteX738" fmla="*/ 1401032 w 2019300"/>
                <a:gd name="connsiteY738" fmla="*/ 284226 h 2305050"/>
                <a:gd name="connsiteX739" fmla="*/ 1398365 w 2019300"/>
                <a:gd name="connsiteY739" fmla="*/ 290132 h 2305050"/>
                <a:gd name="connsiteX740" fmla="*/ 1372743 w 2019300"/>
                <a:gd name="connsiteY740" fmla="*/ 306229 h 2305050"/>
                <a:gd name="connsiteX741" fmla="*/ 1370933 w 2019300"/>
                <a:gd name="connsiteY741" fmla="*/ 322802 h 2305050"/>
                <a:gd name="connsiteX742" fmla="*/ 1377315 w 2019300"/>
                <a:gd name="connsiteY742" fmla="*/ 324898 h 2305050"/>
                <a:gd name="connsiteX743" fmla="*/ 1380839 w 2019300"/>
                <a:gd name="connsiteY743" fmla="*/ 330041 h 2305050"/>
                <a:gd name="connsiteX744" fmla="*/ 1395984 w 2019300"/>
                <a:gd name="connsiteY744" fmla="*/ 328803 h 2305050"/>
                <a:gd name="connsiteX745" fmla="*/ 1414367 w 2019300"/>
                <a:gd name="connsiteY745" fmla="*/ 335661 h 2305050"/>
                <a:gd name="connsiteX746" fmla="*/ 1421035 w 2019300"/>
                <a:gd name="connsiteY746" fmla="*/ 345948 h 2305050"/>
                <a:gd name="connsiteX747" fmla="*/ 1429703 w 2019300"/>
                <a:gd name="connsiteY747" fmla="*/ 347567 h 2305050"/>
                <a:gd name="connsiteX748" fmla="*/ 1437894 w 2019300"/>
                <a:gd name="connsiteY748" fmla="*/ 353377 h 2305050"/>
                <a:gd name="connsiteX749" fmla="*/ 1435513 w 2019300"/>
                <a:gd name="connsiteY749" fmla="*/ 359283 h 2305050"/>
                <a:gd name="connsiteX750" fmla="*/ 1449419 w 2019300"/>
                <a:gd name="connsiteY750" fmla="*/ 357759 h 2305050"/>
                <a:gd name="connsiteX751" fmla="*/ 1445895 w 2019300"/>
                <a:gd name="connsiteY751" fmla="*/ 362902 h 2305050"/>
                <a:gd name="connsiteX752" fmla="*/ 1450467 w 2019300"/>
                <a:gd name="connsiteY752" fmla="*/ 371380 h 2305050"/>
                <a:gd name="connsiteX753" fmla="*/ 1482376 w 2019300"/>
                <a:gd name="connsiteY753" fmla="*/ 349663 h 2305050"/>
                <a:gd name="connsiteX754" fmla="*/ 1475232 w 2019300"/>
                <a:gd name="connsiteY754" fmla="*/ 362236 h 2305050"/>
                <a:gd name="connsiteX755" fmla="*/ 1475232 w 2019300"/>
                <a:gd name="connsiteY755" fmla="*/ 370523 h 2305050"/>
                <a:gd name="connsiteX756" fmla="*/ 1460087 w 2019300"/>
                <a:gd name="connsiteY756" fmla="*/ 375475 h 2305050"/>
                <a:gd name="connsiteX757" fmla="*/ 1454849 w 2019300"/>
                <a:gd name="connsiteY757" fmla="*/ 380143 h 2305050"/>
                <a:gd name="connsiteX758" fmla="*/ 1457611 w 2019300"/>
                <a:gd name="connsiteY758" fmla="*/ 382619 h 2305050"/>
                <a:gd name="connsiteX759" fmla="*/ 1461707 w 2019300"/>
                <a:gd name="connsiteY759" fmla="*/ 381191 h 2305050"/>
                <a:gd name="connsiteX760" fmla="*/ 1464659 w 2019300"/>
                <a:gd name="connsiteY760" fmla="*/ 385572 h 2305050"/>
                <a:gd name="connsiteX761" fmla="*/ 1473232 w 2019300"/>
                <a:gd name="connsiteY761" fmla="*/ 390239 h 2305050"/>
                <a:gd name="connsiteX762" fmla="*/ 1479423 w 2019300"/>
                <a:gd name="connsiteY762" fmla="*/ 399955 h 2305050"/>
                <a:gd name="connsiteX763" fmla="*/ 1479423 w 2019300"/>
                <a:gd name="connsiteY763" fmla="*/ 409003 h 2305050"/>
                <a:gd name="connsiteX764" fmla="*/ 1492568 w 2019300"/>
                <a:gd name="connsiteY764" fmla="*/ 422624 h 2305050"/>
                <a:gd name="connsiteX765" fmla="*/ 1506950 w 2019300"/>
                <a:gd name="connsiteY765" fmla="*/ 428434 h 2305050"/>
                <a:gd name="connsiteX766" fmla="*/ 1513999 w 2019300"/>
                <a:gd name="connsiteY766" fmla="*/ 426244 h 2305050"/>
                <a:gd name="connsiteX767" fmla="*/ 1508379 w 2019300"/>
                <a:gd name="connsiteY767" fmla="*/ 438150 h 2305050"/>
                <a:gd name="connsiteX768" fmla="*/ 1511141 w 2019300"/>
                <a:gd name="connsiteY768" fmla="*/ 442627 h 2305050"/>
                <a:gd name="connsiteX769" fmla="*/ 1509617 w 2019300"/>
                <a:gd name="connsiteY769" fmla="*/ 445675 h 2305050"/>
                <a:gd name="connsiteX770" fmla="*/ 1514951 w 2019300"/>
                <a:gd name="connsiteY770" fmla="*/ 449866 h 2305050"/>
                <a:gd name="connsiteX771" fmla="*/ 1520190 w 2019300"/>
                <a:gd name="connsiteY771" fmla="*/ 442912 h 2305050"/>
                <a:gd name="connsiteX772" fmla="*/ 1526286 w 2019300"/>
                <a:gd name="connsiteY772" fmla="*/ 442817 h 2305050"/>
                <a:gd name="connsiteX773" fmla="*/ 1540193 w 2019300"/>
                <a:gd name="connsiteY773" fmla="*/ 431864 h 2305050"/>
                <a:gd name="connsiteX774" fmla="*/ 1535716 w 2019300"/>
                <a:gd name="connsiteY774" fmla="*/ 418148 h 2305050"/>
                <a:gd name="connsiteX775" fmla="*/ 1546193 w 2019300"/>
                <a:gd name="connsiteY775" fmla="*/ 408241 h 2305050"/>
                <a:gd name="connsiteX776" fmla="*/ 1547432 w 2019300"/>
                <a:gd name="connsiteY776" fmla="*/ 401860 h 2305050"/>
                <a:gd name="connsiteX777" fmla="*/ 1553718 w 2019300"/>
                <a:gd name="connsiteY777" fmla="*/ 393097 h 2305050"/>
                <a:gd name="connsiteX778" fmla="*/ 1559052 w 2019300"/>
                <a:gd name="connsiteY778" fmla="*/ 390144 h 2305050"/>
                <a:gd name="connsiteX779" fmla="*/ 1554956 w 2019300"/>
                <a:gd name="connsiteY779" fmla="*/ 384429 h 2305050"/>
                <a:gd name="connsiteX780" fmla="*/ 1554194 w 2019300"/>
                <a:gd name="connsiteY780" fmla="*/ 378142 h 2305050"/>
                <a:gd name="connsiteX781" fmla="*/ 1541145 w 2019300"/>
                <a:gd name="connsiteY781" fmla="*/ 370237 h 2305050"/>
                <a:gd name="connsiteX782" fmla="*/ 1549527 w 2019300"/>
                <a:gd name="connsiteY782" fmla="*/ 362141 h 2305050"/>
                <a:gd name="connsiteX783" fmla="*/ 1553337 w 2019300"/>
                <a:gd name="connsiteY783" fmla="*/ 351949 h 2305050"/>
                <a:gd name="connsiteX784" fmla="*/ 1542859 w 2019300"/>
                <a:gd name="connsiteY784" fmla="*/ 350234 h 2305050"/>
                <a:gd name="connsiteX785" fmla="*/ 1527620 w 2019300"/>
                <a:gd name="connsiteY785" fmla="*/ 339471 h 2305050"/>
                <a:gd name="connsiteX786" fmla="*/ 1528001 w 2019300"/>
                <a:gd name="connsiteY786" fmla="*/ 327279 h 2305050"/>
                <a:gd name="connsiteX787" fmla="*/ 1554861 w 2019300"/>
                <a:gd name="connsiteY787" fmla="*/ 327946 h 2305050"/>
                <a:gd name="connsiteX788" fmla="*/ 1574578 w 2019300"/>
                <a:gd name="connsiteY788" fmla="*/ 332041 h 2305050"/>
                <a:gd name="connsiteX789" fmla="*/ 1598771 w 2019300"/>
                <a:gd name="connsiteY789" fmla="*/ 329184 h 2305050"/>
                <a:gd name="connsiteX790" fmla="*/ 1627442 w 2019300"/>
                <a:gd name="connsiteY790" fmla="*/ 311563 h 2305050"/>
                <a:gd name="connsiteX791" fmla="*/ 1643634 w 2019300"/>
                <a:gd name="connsiteY791" fmla="*/ 296513 h 2305050"/>
                <a:gd name="connsiteX792" fmla="*/ 1650683 w 2019300"/>
                <a:gd name="connsiteY792" fmla="*/ 306800 h 2305050"/>
                <a:gd name="connsiteX793" fmla="*/ 1656588 w 2019300"/>
                <a:gd name="connsiteY793" fmla="*/ 326041 h 2305050"/>
                <a:gd name="connsiteX794" fmla="*/ 1653445 w 2019300"/>
                <a:gd name="connsiteY794" fmla="*/ 327755 h 2305050"/>
                <a:gd name="connsiteX795" fmla="*/ 1655636 w 2019300"/>
                <a:gd name="connsiteY795" fmla="*/ 333756 h 2305050"/>
                <a:gd name="connsiteX796" fmla="*/ 1661732 w 2019300"/>
                <a:gd name="connsiteY796" fmla="*/ 335090 h 2305050"/>
                <a:gd name="connsiteX797" fmla="*/ 1697831 w 2019300"/>
                <a:gd name="connsiteY797" fmla="*/ 330422 h 2305050"/>
                <a:gd name="connsiteX798" fmla="*/ 1728216 w 2019300"/>
                <a:gd name="connsiteY798" fmla="*/ 320231 h 2305050"/>
                <a:gd name="connsiteX799" fmla="*/ 1734407 w 2019300"/>
                <a:gd name="connsiteY799" fmla="*/ 333184 h 2305050"/>
                <a:gd name="connsiteX800" fmla="*/ 1735931 w 2019300"/>
                <a:gd name="connsiteY800" fmla="*/ 332423 h 2305050"/>
                <a:gd name="connsiteX801" fmla="*/ 1746790 w 2019300"/>
                <a:gd name="connsiteY801" fmla="*/ 349186 h 2305050"/>
                <a:gd name="connsiteX802" fmla="*/ 1744789 w 2019300"/>
                <a:gd name="connsiteY802" fmla="*/ 351568 h 2305050"/>
                <a:gd name="connsiteX803" fmla="*/ 1752695 w 2019300"/>
                <a:gd name="connsiteY803" fmla="*/ 366332 h 2305050"/>
                <a:gd name="connsiteX804" fmla="*/ 1756315 w 2019300"/>
                <a:gd name="connsiteY804" fmla="*/ 388715 h 2305050"/>
                <a:gd name="connsiteX805" fmla="*/ 1783651 w 2019300"/>
                <a:gd name="connsiteY805" fmla="*/ 384048 h 2305050"/>
                <a:gd name="connsiteX806" fmla="*/ 1814893 w 2019300"/>
                <a:gd name="connsiteY806" fmla="*/ 397288 h 2305050"/>
                <a:gd name="connsiteX807" fmla="*/ 1837563 w 2019300"/>
                <a:gd name="connsiteY807" fmla="*/ 391192 h 2305050"/>
                <a:gd name="connsiteX808" fmla="*/ 1840801 w 2019300"/>
                <a:gd name="connsiteY808" fmla="*/ 396240 h 2305050"/>
                <a:gd name="connsiteX809" fmla="*/ 1900333 w 2019300"/>
                <a:gd name="connsiteY809" fmla="*/ 403289 h 2305050"/>
                <a:gd name="connsiteX810" fmla="*/ 1940528 w 2019300"/>
                <a:gd name="connsiteY810" fmla="*/ 411099 h 2305050"/>
                <a:gd name="connsiteX811" fmla="*/ 1941671 w 2019300"/>
                <a:gd name="connsiteY811" fmla="*/ 414147 h 2305050"/>
                <a:gd name="connsiteX812" fmla="*/ 1947767 w 2019300"/>
                <a:gd name="connsiteY812" fmla="*/ 412433 h 2305050"/>
                <a:gd name="connsiteX813" fmla="*/ 1949863 w 2019300"/>
                <a:gd name="connsiteY813" fmla="*/ 418909 h 2305050"/>
                <a:gd name="connsiteX814" fmla="*/ 1979771 w 2019300"/>
                <a:gd name="connsiteY814" fmla="*/ 410623 h 2305050"/>
                <a:gd name="connsiteX815" fmla="*/ 1980724 w 2019300"/>
                <a:gd name="connsiteY815" fmla="*/ 412718 h 2305050"/>
                <a:gd name="connsiteX816" fmla="*/ 2004155 w 2019300"/>
                <a:gd name="connsiteY816" fmla="*/ 400145 h 2305050"/>
                <a:gd name="connsiteX817" fmla="*/ 2010156 w 2019300"/>
                <a:gd name="connsiteY817" fmla="*/ 401288 h 2305050"/>
                <a:gd name="connsiteX818" fmla="*/ 2012537 w 2019300"/>
                <a:gd name="connsiteY818" fmla="*/ 410337 h 2305050"/>
                <a:gd name="connsiteX819" fmla="*/ 1987487 w 2019300"/>
                <a:gd name="connsiteY819" fmla="*/ 422148 h 2305050"/>
                <a:gd name="connsiteX820" fmla="*/ 1991201 w 2019300"/>
                <a:gd name="connsiteY820" fmla="*/ 431768 h 2305050"/>
                <a:gd name="connsiteX821" fmla="*/ 1987487 w 2019300"/>
                <a:gd name="connsiteY821" fmla="*/ 433102 h 2305050"/>
                <a:gd name="connsiteX822" fmla="*/ 1988915 w 2019300"/>
                <a:gd name="connsiteY822" fmla="*/ 436245 h 2305050"/>
                <a:gd name="connsiteX823" fmla="*/ 1977580 w 2019300"/>
                <a:gd name="connsiteY823" fmla="*/ 444151 h 2305050"/>
                <a:gd name="connsiteX824" fmla="*/ 1979105 w 2019300"/>
                <a:gd name="connsiteY824" fmla="*/ 456343 h 2305050"/>
                <a:gd name="connsiteX825" fmla="*/ 1995011 w 2019300"/>
                <a:gd name="connsiteY825" fmla="*/ 463867 h 2305050"/>
                <a:gd name="connsiteX826" fmla="*/ 2006822 w 2019300"/>
                <a:gd name="connsiteY826" fmla="*/ 484156 h 2305050"/>
                <a:gd name="connsiteX827" fmla="*/ 1979390 w 2019300"/>
                <a:gd name="connsiteY827" fmla="*/ 515683 h 2305050"/>
                <a:gd name="connsiteX828" fmla="*/ 1979295 w 2019300"/>
                <a:gd name="connsiteY828" fmla="*/ 525399 h 2305050"/>
                <a:gd name="connsiteX829" fmla="*/ 1962150 w 2019300"/>
                <a:gd name="connsiteY829" fmla="*/ 539972 h 2305050"/>
                <a:gd name="connsiteX830" fmla="*/ 1961388 w 2019300"/>
                <a:gd name="connsiteY830" fmla="*/ 544354 h 2305050"/>
                <a:gd name="connsiteX831" fmla="*/ 1966817 w 2019300"/>
                <a:gd name="connsiteY831" fmla="*/ 547211 h 2305050"/>
                <a:gd name="connsiteX832" fmla="*/ 1953482 w 2019300"/>
                <a:gd name="connsiteY832" fmla="*/ 546735 h 2305050"/>
                <a:gd name="connsiteX833" fmla="*/ 1949291 w 2019300"/>
                <a:gd name="connsiteY833" fmla="*/ 554641 h 2305050"/>
                <a:gd name="connsiteX834" fmla="*/ 1937480 w 2019300"/>
                <a:gd name="connsiteY834" fmla="*/ 554355 h 2305050"/>
                <a:gd name="connsiteX835" fmla="*/ 1933384 w 2019300"/>
                <a:gd name="connsiteY835" fmla="*/ 555593 h 2305050"/>
                <a:gd name="connsiteX836" fmla="*/ 1932051 w 2019300"/>
                <a:gd name="connsiteY836" fmla="*/ 559403 h 2305050"/>
                <a:gd name="connsiteX837" fmla="*/ 1917954 w 2019300"/>
                <a:gd name="connsiteY837" fmla="*/ 555308 h 2305050"/>
                <a:gd name="connsiteX838" fmla="*/ 1916621 w 2019300"/>
                <a:gd name="connsiteY838" fmla="*/ 563690 h 2305050"/>
                <a:gd name="connsiteX839" fmla="*/ 1915478 w 2019300"/>
                <a:gd name="connsiteY839" fmla="*/ 554450 h 2305050"/>
                <a:gd name="connsiteX840" fmla="*/ 1887093 w 2019300"/>
                <a:gd name="connsiteY840" fmla="*/ 558546 h 2305050"/>
                <a:gd name="connsiteX841" fmla="*/ 1872520 w 2019300"/>
                <a:gd name="connsiteY841" fmla="*/ 566166 h 2305050"/>
                <a:gd name="connsiteX842" fmla="*/ 1873472 w 2019300"/>
                <a:gd name="connsiteY842" fmla="*/ 576072 h 2305050"/>
                <a:gd name="connsiteX843" fmla="*/ 1870710 w 2019300"/>
                <a:gd name="connsiteY843" fmla="*/ 576453 h 2305050"/>
                <a:gd name="connsiteX844" fmla="*/ 1866043 w 2019300"/>
                <a:gd name="connsiteY844" fmla="*/ 593979 h 2305050"/>
                <a:gd name="connsiteX845" fmla="*/ 1845850 w 2019300"/>
                <a:gd name="connsiteY845" fmla="*/ 601218 h 2305050"/>
                <a:gd name="connsiteX846" fmla="*/ 1828324 w 2019300"/>
                <a:gd name="connsiteY846" fmla="*/ 614553 h 2305050"/>
                <a:gd name="connsiteX847" fmla="*/ 1824418 w 2019300"/>
                <a:gd name="connsiteY847" fmla="*/ 610172 h 2305050"/>
                <a:gd name="connsiteX848" fmla="*/ 1815560 w 2019300"/>
                <a:gd name="connsiteY848" fmla="*/ 618458 h 2305050"/>
                <a:gd name="connsiteX849" fmla="*/ 1778222 w 2019300"/>
                <a:gd name="connsiteY849" fmla="*/ 635794 h 2305050"/>
                <a:gd name="connsiteX850" fmla="*/ 1756220 w 2019300"/>
                <a:gd name="connsiteY850" fmla="*/ 638937 h 2305050"/>
                <a:gd name="connsiteX851" fmla="*/ 1754029 w 2019300"/>
                <a:gd name="connsiteY851" fmla="*/ 640461 h 2305050"/>
                <a:gd name="connsiteX852" fmla="*/ 1754981 w 2019300"/>
                <a:gd name="connsiteY852" fmla="*/ 651796 h 2305050"/>
                <a:gd name="connsiteX853" fmla="*/ 1742884 w 2019300"/>
                <a:gd name="connsiteY853" fmla="*/ 651986 h 2305050"/>
                <a:gd name="connsiteX854" fmla="*/ 1742408 w 2019300"/>
                <a:gd name="connsiteY854" fmla="*/ 645414 h 2305050"/>
                <a:gd name="connsiteX855" fmla="*/ 1739932 w 2019300"/>
                <a:gd name="connsiteY855" fmla="*/ 646367 h 2305050"/>
                <a:gd name="connsiteX856" fmla="*/ 1722025 w 2019300"/>
                <a:gd name="connsiteY856" fmla="*/ 659701 h 2305050"/>
                <a:gd name="connsiteX857" fmla="*/ 1722501 w 2019300"/>
                <a:gd name="connsiteY857" fmla="*/ 661892 h 2305050"/>
                <a:gd name="connsiteX858" fmla="*/ 1715548 w 2019300"/>
                <a:gd name="connsiteY858" fmla="*/ 664083 h 2305050"/>
                <a:gd name="connsiteX859" fmla="*/ 1720215 w 2019300"/>
                <a:gd name="connsiteY859" fmla="*/ 676656 h 2305050"/>
                <a:gd name="connsiteX860" fmla="*/ 1697736 w 2019300"/>
                <a:gd name="connsiteY860" fmla="*/ 685991 h 2305050"/>
                <a:gd name="connsiteX861" fmla="*/ 1688783 w 2019300"/>
                <a:gd name="connsiteY861" fmla="*/ 692372 h 2305050"/>
                <a:gd name="connsiteX862" fmla="*/ 1684115 w 2019300"/>
                <a:gd name="connsiteY862" fmla="*/ 690182 h 2305050"/>
                <a:gd name="connsiteX863" fmla="*/ 1683068 w 2019300"/>
                <a:gd name="connsiteY863" fmla="*/ 684657 h 2305050"/>
                <a:gd name="connsiteX864" fmla="*/ 1672209 w 2019300"/>
                <a:gd name="connsiteY864" fmla="*/ 686848 h 2305050"/>
                <a:gd name="connsiteX865" fmla="*/ 1646492 w 2019300"/>
                <a:gd name="connsiteY865" fmla="*/ 686467 h 2305050"/>
                <a:gd name="connsiteX866" fmla="*/ 1641729 w 2019300"/>
                <a:gd name="connsiteY866" fmla="*/ 706088 h 2305050"/>
                <a:gd name="connsiteX867" fmla="*/ 1643729 w 2019300"/>
                <a:gd name="connsiteY867" fmla="*/ 714566 h 2305050"/>
                <a:gd name="connsiteX868" fmla="*/ 1649063 w 2019300"/>
                <a:gd name="connsiteY868" fmla="*/ 716661 h 2305050"/>
                <a:gd name="connsiteX869" fmla="*/ 1655636 w 2019300"/>
                <a:gd name="connsiteY869" fmla="*/ 729234 h 2305050"/>
                <a:gd name="connsiteX870" fmla="*/ 1648397 w 2019300"/>
                <a:gd name="connsiteY870" fmla="*/ 732853 h 2305050"/>
                <a:gd name="connsiteX871" fmla="*/ 1649921 w 2019300"/>
                <a:gd name="connsiteY871" fmla="*/ 750380 h 2305050"/>
                <a:gd name="connsiteX872" fmla="*/ 1645253 w 2019300"/>
                <a:gd name="connsiteY872" fmla="*/ 753618 h 2305050"/>
                <a:gd name="connsiteX873" fmla="*/ 1654778 w 2019300"/>
                <a:gd name="connsiteY873" fmla="*/ 766477 h 2305050"/>
                <a:gd name="connsiteX874" fmla="*/ 1662779 w 2019300"/>
                <a:gd name="connsiteY874" fmla="*/ 762476 h 2305050"/>
                <a:gd name="connsiteX875" fmla="*/ 1667923 w 2019300"/>
                <a:gd name="connsiteY875" fmla="*/ 776002 h 2305050"/>
                <a:gd name="connsiteX876" fmla="*/ 1662493 w 2019300"/>
                <a:gd name="connsiteY876" fmla="*/ 778859 h 2305050"/>
                <a:gd name="connsiteX877" fmla="*/ 1662589 w 2019300"/>
                <a:gd name="connsiteY877" fmla="*/ 783908 h 2305050"/>
                <a:gd name="connsiteX878" fmla="*/ 1667637 w 2019300"/>
                <a:gd name="connsiteY878" fmla="*/ 792766 h 2305050"/>
                <a:gd name="connsiteX879" fmla="*/ 1674114 w 2019300"/>
                <a:gd name="connsiteY879" fmla="*/ 792194 h 2305050"/>
                <a:gd name="connsiteX880" fmla="*/ 1682210 w 2019300"/>
                <a:gd name="connsiteY880" fmla="*/ 800957 h 2305050"/>
                <a:gd name="connsiteX881" fmla="*/ 1683449 w 2019300"/>
                <a:gd name="connsiteY881" fmla="*/ 799719 h 2305050"/>
                <a:gd name="connsiteX882" fmla="*/ 1691640 w 2019300"/>
                <a:gd name="connsiteY882" fmla="*/ 805529 h 2305050"/>
                <a:gd name="connsiteX883" fmla="*/ 1692402 w 2019300"/>
                <a:gd name="connsiteY883" fmla="*/ 802481 h 2305050"/>
                <a:gd name="connsiteX884" fmla="*/ 1702499 w 2019300"/>
                <a:gd name="connsiteY884" fmla="*/ 801910 h 2305050"/>
                <a:gd name="connsiteX885" fmla="*/ 1702689 w 2019300"/>
                <a:gd name="connsiteY885" fmla="*/ 804958 h 2305050"/>
                <a:gd name="connsiteX886" fmla="*/ 1712595 w 2019300"/>
                <a:gd name="connsiteY886" fmla="*/ 804958 h 2305050"/>
                <a:gd name="connsiteX887" fmla="*/ 1713167 w 2019300"/>
                <a:gd name="connsiteY887" fmla="*/ 808577 h 2305050"/>
                <a:gd name="connsiteX888" fmla="*/ 1727740 w 2019300"/>
                <a:gd name="connsiteY888" fmla="*/ 808482 h 2305050"/>
                <a:gd name="connsiteX889" fmla="*/ 1743170 w 2019300"/>
                <a:gd name="connsiteY889" fmla="*/ 805910 h 2305050"/>
                <a:gd name="connsiteX890" fmla="*/ 1754505 w 2019300"/>
                <a:gd name="connsiteY890" fmla="*/ 800767 h 2305050"/>
                <a:gd name="connsiteX891" fmla="*/ 1756696 w 2019300"/>
                <a:gd name="connsiteY891" fmla="*/ 805529 h 2305050"/>
                <a:gd name="connsiteX892" fmla="*/ 1735741 w 2019300"/>
                <a:gd name="connsiteY892" fmla="*/ 826770 h 2305050"/>
                <a:gd name="connsiteX893" fmla="*/ 1739551 w 2019300"/>
                <a:gd name="connsiteY893" fmla="*/ 832866 h 2305050"/>
                <a:gd name="connsiteX894" fmla="*/ 1732597 w 2019300"/>
                <a:gd name="connsiteY894" fmla="*/ 836390 h 2305050"/>
                <a:gd name="connsiteX895" fmla="*/ 1729073 w 2019300"/>
                <a:gd name="connsiteY895" fmla="*/ 847344 h 2305050"/>
                <a:gd name="connsiteX896" fmla="*/ 1726216 w 2019300"/>
                <a:gd name="connsiteY896" fmla="*/ 846487 h 2305050"/>
                <a:gd name="connsiteX897" fmla="*/ 1721549 w 2019300"/>
                <a:gd name="connsiteY897" fmla="*/ 857917 h 2305050"/>
                <a:gd name="connsiteX898" fmla="*/ 1714405 w 2019300"/>
                <a:gd name="connsiteY898" fmla="*/ 854678 h 2305050"/>
                <a:gd name="connsiteX899" fmla="*/ 1702784 w 2019300"/>
                <a:gd name="connsiteY899" fmla="*/ 882015 h 2305050"/>
                <a:gd name="connsiteX900" fmla="*/ 1699260 w 2019300"/>
                <a:gd name="connsiteY900" fmla="*/ 881158 h 2305050"/>
                <a:gd name="connsiteX901" fmla="*/ 1698689 w 2019300"/>
                <a:gd name="connsiteY901" fmla="*/ 896684 h 2305050"/>
                <a:gd name="connsiteX902" fmla="*/ 1703451 w 2019300"/>
                <a:gd name="connsiteY902" fmla="*/ 907542 h 2305050"/>
                <a:gd name="connsiteX903" fmla="*/ 1704689 w 2019300"/>
                <a:gd name="connsiteY903" fmla="*/ 928497 h 2305050"/>
                <a:gd name="connsiteX904" fmla="*/ 1714024 w 2019300"/>
                <a:gd name="connsiteY904" fmla="*/ 929735 h 2305050"/>
                <a:gd name="connsiteX905" fmla="*/ 1710023 w 2019300"/>
                <a:gd name="connsiteY905" fmla="*/ 942118 h 2305050"/>
                <a:gd name="connsiteX906" fmla="*/ 1703546 w 2019300"/>
                <a:gd name="connsiteY906" fmla="*/ 952214 h 2305050"/>
                <a:gd name="connsiteX907" fmla="*/ 1695831 w 2019300"/>
                <a:gd name="connsiteY907" fmla="*/ 949547 h 2305050"/>
                <a:gd name="connsiteX908" fmla="*/ 1687259 w 2019300"/>
                <a:gd name="connsiteY908" fmla="*/ 957167 h 2305050"/>
                <a:gd name="connsiteX909" fmla="*/ 1681734 w 2019300"/>
                <a:gd name="connsiteY909" fmla="*/ 967740 h 2305050"/>
                <a:gd name="connsiteX910" fmla="*/ 1679448 w 2019300"/>
                <a:gd name="connsiteY910" fmla="*/ 986504 h 2305050"/>
                <a:gd name="connsiteX911" fmla="*/ 1687544 w 2019300"/>
                <a:gd name="connsiteY911" fmla="*/ 995172 h 2305050"/>
                <a:gd name="connsiteX912" fmla="*/ 1661160 w 2019300"/>
                <a:gd name="connsiteY912" fmla="*/ 1007555 h 2305050"/>
                <a:gd name="connsiteX913" fmla="*/ 1664780 w 2019300"/>
                <a:gd name="connsiteY913" fmla="*/ 1033177 h 2305050"/>
                <a:gd name="connsiteX914" fmla="*/ 1663065 w 2019300"/>
                <a:gd name="connsiteY914" fmla="*/ 1045464 h 2305050"/>
                <a:gd name="connsiteX915" fmla="*/ 1692497 w 2019300"/>
                <a:gd name="connsiteY915" fmla="*/ 1056989 h 2305050"/>
                <a:gd name="connsiteX916" fmla="*/ 1695450 w 2019300"/>
                <a:gd name="connsiteY916" fmla="*/ 1063561 h 2305050"/>
                <a:gd name="connsiteX917" fmla="*/ 1693545 w 2019300"/>
                <a:gd name="connsiteY917" fmla="*/ 1076706 h 2305050"/>
                <a:gd name="connsiteX918" fmla="*/ 1700403 w 2019300"/>
                <a:gd name="connsiteY918" fmla="*/ 1090517 h 2305050"/>
                <a:gd name="connsiteX919" fmla="*/ 1700498 w 2019300"/>
                <a:gd name="connsiteY919" fmla="*/ 1100042 h 2305050"/>
                <a:gd name="connsiteX920" fmla="*/ 1696688 w 2019300"/>
                <a:gd name="connsiteY920" fmla="*/ 1109853 h 2305050"/>
                <a:gd name="connsiteX921" fmla="*/ 1692307 w 2019300"/>
                <a:gd name="connsiteY921" fmla="*/ 1113758 h 2305050"/>
                <a:gd name="connsiteX922" fmla="*/ 1686878 w 2019300"/>
                <a:gd name="connsiteY922" fmla="*/ 1105757 h 2305050"/>
                <a:gd name="connsiteX923" fmla="*/ 1672685 w 2019300"/>
                <a:gd name="connsiteY923" fmla="*/ 1119092 h 2305050"/>
                <a:gd name="connsiteX924" fmla="*/ 1668399 w 2019300"/>
                <a:gd name="connsiteY924" fmla="*/ 1112710 h 2305050"/>
                <a:gd name="connsiteX925" fmla="*/ 1655159 w 2019300"/>
                <a:gd name="connsiteY925" fmla="*/ 1103948 h 2305050"/>
                <a:gd name="connsiteX926" fmla="*/ 1651064 w 2019300"/>
                <a:gd name="connsiteY926" fmla="*/ 1093565 h 2305050"/>
                <a:gd name="connsiteX927" fmla="*/ 1657445 w 2019300"/>
                <a:gd name="connsiteY927" fmla="*/ 1070801 h 2305050"/>
                <a:gd name="connsiteX928" fmla="*/ 1657159 w 2019300"/>
                <a:gd name="connsiteY928" fmla="*/ 1055751 h 2305050"/>
                <a:gd name="connsiteX929" fmla="*/ 1661351 w 2019300"/>
                <a:gd name="connsiteY929" fmla="*/ 1047559 h 2305050"/>
                <a:gd name="connsiteX930" fmla="*/ 1656017 w 2019300"/>
                <a:gd name="connsiteY930" fmla="*/ 1048322 h 2305050"/>
                <a:gd name="connsiteX931" fmla="*/ 1653064 w 2019300"/>
                <a:gd name="connsiteY931" fmla="*/ 1045845 h 2305050"/>
                <a:gd name="connsiteX932" fmla="*/ 1651826 w 2019300"/>
                <a:gd name="connsiteY932" fmla="*/ 1017842 h 2305050"/>
                <a:gd name="connsiteX933" fmla="*/ 1642015 w 2019300"/>
                <a:gd name="connsiteY933" fmla="*/ 1039559 h 2305050"/>
                <a:gd name="connsiteX934" fmla="*/ 1631156 w 2019300"/>
                <a:gd name="connsiteY934" fmla="*/ 1044892 h 2305050"/>
                <a:gd name="connsiteX935" fmla="*/ 1609439 w 2019300"/>
                <a:gd name="connsiteY935" fmla="*/ 1046417 h 2305050"/>
                <a:gd name="connsiteX936" fmla="*/ 1598581 w 2019300"/>
                <a:gd name="connsiteY936" fmla="*/ 1042607 h 2305050"/>
                <a:gd name="connsiteX937" fmla="*/ 1586484 w 2019300"/>
                <a:gd name="connsiteY937" fmla="*/ 1048607 h 2305050"/>
                <a:gd name="connsiteX938" fmla="*/ 1578293 w 2019300"/>
                <a:gd name="connsiteY938" fmla="*/ 1048893 h 2305050"/>
                <a:gd name="connsiteX939" fmla="*/ 1577626 w 2019300"/>
                <a:gd name="connsiteY939" fmla="*/ 1054227 h 2305050"/>
                <a:gd name="connsiteX940" fmla="*/ 1549051 w 2019300"/>
                <a:gd name="connsiteY940" fmla="*/ 1055942 h 2305050"/>
                <a:gd name="connsiteX941" fmla="*/ 1546098 w 2019300"/>
                <a:gd name="connsiteY941" fmla="*/ 1064038 h 2305050"/>
                <a:gd name="connsiteX942" fmla="*/ 1540002 w 2019300"/>
                <a:gd name="connsiteY942" fmla="*/ 1069753 h 2305050"/>
                <a:gd name="connsiteX943" fmla="*/ 1536478 w 2019300"/>
                <a:gd name="connsiteY943" fmla="*/ 1067943 h 2305050"/>
                <a:gd name="connsiteX944" fmla="*/ 1531620 w 2019300"/>
                <a:gd name="connsiteY944" fmla="*/ 1074515 h 2305050"/>
                <a:gd name="connsiteX945" fmla="*/ 1534287 w 2019300"/>
                <a:gd name="connsiteY945" fmla="*/ 1081278 h 2305050"/>
                <a:gd name="connsiteX946" fmla="*/ 1531906 w 2019300"/>
                <a:gd name="connsiteY946" fmla="*/ 1084802 h 2305050"/>
                <a:gd name="connsiteX947" fmla="*/ 1532668 w 2019300"/>
                <a:gd name="connsiteY947" fmla="*/ 1094708 h 2305050"/>
                <a:gd name="connsiteX948" fmla="*/ 1530477 w 2019300"/>
                <a:gd name="connsiteY948" fmla="*/ 1095375 h 2305050"/>
                <a:gd name="connsiteX949" fmla="*/ 1525905 w 2019300"/>
                <a:gd name="connsiteY949" fmla="*/ 1109091 h 2305050"/>
                <a:gd name="connsiteX950" fmla="*/ 1531049 w 2019300"/>
                <a:gd name="connsiteY950" fmla="*/ 1116711 h 2305050"/>
                <a:gd name="connsiteX951" fmla="*/ 1532287 w 2019300"/>
                <a:gd name="connsiteY951" fmla="*/ 1125950 h 2305050"/>
                <a:gd name="connsiteX952" fmla="*/ 1523714 w 2019300"/>
                <a:gd name="connsiteY952" fmla="*/ 1131856 h 2305050"/>
                <a:gd name="connsiteX953" fmla="*/ 1502093 w 2019300"/>
                <a:gd name="connsiteY953" fmla="*/ 1138142 h 2305050"/>
                <a:gd name="connsiteX954" fmla="*/ 1498568 w 2019300"/>
                <a:gd name="connsiteY954" fmla="*/ 1144143 h 2305050"/>
                <a:gd name="connsiteX955" fmla="*/ 1487519 w 2019300"/>
                <a:gd name="connsiteY955" fmla="*/ 1153477 h 2305050"/>
                <a:gd name="connsiteX956" fmla="*/ 1474756 w 2019300"/>
                <a:gd name="connsiteY956" fmla="*/ 1180052 h 2305050"/>
                <a:gd name="connsiteX957" fmla="*/ 1469422 w 2019300"/>
                <a:gd name="connsiteY957" fmla="*/ 1203674 h 2305050"/>
                <a:gd name="connsiteX958" fmla="*/ 1454944 w 2019300"/>
                <a:gd name="connsiteY958" fmla="*/ 1224915 h 2305050"/>
                <a:gd name="connsiteX959" fmla="*/ 1452182 w 2019300"/>
                <a:gd name="connsiteY959" fmla="*/ 1246060 h 2305050"/>
                <a:gd name="connsiteX960" fmla="*/ 1439418 w 2019300"/>
                <a:gd name="connsiteY960" fmla="*/ 1258062 h 2305050"/>
                <a:gd name="connsiteX961" fmla="*/ 1443514 w 2019300"/>
                <a:gd name="connsiteY961" fmla="*/ 1264730 h 2305050"/>
                <a:gd name="connsiteX962" fmla="*/ 1443228 w 2019300"/>
                <a:gd name="connsiteY962" fmla="*/ 1271207 h 2305050"/>
                <a:gd name="connsiteX963" fmla="*/ 1451229 w 2019300"/>
                <a:gd name="connsiteY963" fmla="*/ 1296543 h 2305050"/>
                <a:gd name="connsiteX964" fmla="*/ 1469708 w 2019300"/>
                <a:gd name="connsiteY964" fmla="*/ 1316069 h 2305050"/>
                <a:gd name="connsiteX965" fmla="*/ 1467041 w 2019300"/>
                <a:gd name="connsiteY965" fmla="*/ 1317974 h 2305050"/>
                <a:gd name="connsiteX966" fmla="*/ 1467993 w 2019300"/>
                <a:gd name="connsiteY966" fmla="*/ 1333119 h 2305050"/>
                <a:gd name="connsiteX967" fmla="*/ 1465136 w 2019300"/>
                <a:gd name="connsiteY967" fmla="*/ 1347026 h 2305050"/>
                <a:gd name="connsiteX968" fmla="*/ 1452943 w 2019300"/>
                <a:gd name="connsiteY968" fmla="*/ 1377125 h 2305050"/>
                <a:gd name="connsiteX969" fmla="*/ 1453134 w 2019300"/>
                <a:gd name="connsiteY969" fmla="*/ 1398937 h 2305050"/>
                <a:gd name="connsiteX970" fmla="*/ 1450276 w 2019300"/>
                <a:gd name="connsiteY970" fmla="*/ 1409891 h 2305050"/>
                <a:gd name="connsiteX971" fmla="*/ 1451515 w 2019300"/>
                <a:gd name="connsiteY971" fmla="*/ 1418082 h 2305050"/>
                <a:gd name="connsiteX972" fmla="*/ 1455515 w 2019300"/>
                <a:gd name="connsiteY972" fmla="*/ 1422844 h 2305050"/>
                <a:gd name="connsiteX973" fmla="*/ 1453039 w 2019300"/>
                <a:gd name="connsiteY973" fmla="*/ 1436656 h 2305050"/>
                <a:gd name="connsiteX974" fmla="*/ 1455611 w 2019300"/>
                <a:gd name="connsiteY974" fmla="*/ 1445895 h 2305050"/>
                <a:gd name="connsiteX975" fmla="*/ 1452277 w 2019300"/>
                <a:gd name="connsiteY975" fmla="*/ 1454086 h 2305050"/>
                <a:gd name="connsiteX976" fmla="*/ 1452372 w 2019300"/>
                <a:gd name="connsiteY976" fmla="*/ 1462373 h 2305050"/>
                <a:gd name="connsiteX977" fmla="*/ 1450372 w 2019300"/>
                <a:gd name="connsiteY977" fmla="*/ 1465898 h 2305050"/>
                <a:gd name="connsiteX978" fmla="*/ 1446276 w 2019300"/>
                <a:gd name="connsiteY978" fmla="*/ 1463421 h 2305050"/>
                <a:gd name="connsiteX979" fmla="*/ 1425512 w 2019300"/>
                <a:gd name="connsiteY979" fmla="*/ 1461040 h 2305050"/>
                <a:gd name="connsiteX980" fmla="*/ 1418082 w 2019300"/>
                <a:gd name="connsiteY980" fmla="*/ 1465993 h 2305050"/>
                <a:gd name="connsiteX981" fmla="*/ 1422178 w 2019300"/>
                <a:gd name="connsiteY981" fmla="*/ 1468279 h 2305050"/>
                <a:gd name="connsiteX982" fmla="*/ 1419416 w 2019300"/>
                <a:gd name="connsiteY982" fmla="*/ 1488281 h 2305050"/>
                <a:gd name="connsiteX983" fmla="*/ 1411891 w 2019300"/>
                <a:gd name="connsiteY983" fmla="*/ 1489710 h 2305050"/>
                <a:gd name="connsiteX984" fmla="*/ 1382363 w 2019300"/>
                <a:gd name="connsiteY984" fmla="*/ 1505045 h 2305050"/>
                <a:gd name="connsiteX985" fmla="*/ 1384364 w 2019300"/>
                <a:gd name="connsiteY985" fmla="*/ 1509808 h 2305050"/>
                <a:gd name="connsiteX986" fmla="*/ 1397794 w 2019300"/>
                <a:gd name="connsiteY986" fmla="*/ 1510475 h 2305050"/>
                <a:gd name="connsiteX987" fmla="*/ 1412748 w 2019300"/>
                <a:gd name="connsiteY987" fmla="*/ 1516856 h 2305050"/>
                <a:gd name="connsiteX988" fmla="*/ 1412176 w 2019300"/>
                <a:gd name="connsiteY988" fmla="*/ 1520857 h 2305050"/>
                <a:gd name="connsiteX989" fmla="*/ 1396079 w 2019300"/>
                <a:gd name="connsiteY989" fmla="*/ 1518666 h 2305050"/>
                <a:gd name="connsiteX990" fmla="*/ 1388650 w 2019300"/>
                <a:gd name="connsiteY990" fmla="*/ 1526191 h 2305050"/>
                <a:gd name="connsiteX991" fmla="*/ 1393698 w 2019300"/>
                <a:gd name="connsiteY991" fmla="*/ 1544669 h 2305050"/>
                <a:gd name="connsiteX992" fmla="*/ 1382935 w 2019300"/>
                <a:gd name="connsiteY992" fmla="*/ 1547241 h 2305050"/>
                <a:gd name="connsiteX993" fmla="*/ 1380458 w 2019300"/>
                <a:gd name="connsiteY993" fmla="*/ 1542955 h 2305050"/>
                <a:gd name="connsiteX994" fmla="*/ 1369981 w 2019300"/>
                <a:gd name="connsiteY994" fmla="*/ 1551337 h 2305050"/>
                <a:gd name="connsiteX995" fmla="*/ 1375696 w 2019300"/>
                <a:gd name="connsiteY995" fmla="*/ 1562195 h 2305050"/>
                <a:gd name="connsiteX996" fmla="*/ 1383411 w 2019300"/>
                <a:gd name="connsiteY996" fmla="*/ 1565815 h 2305050"/>
                <a:gd name="connsiteX997" fmla="*/ 1383411 w 2019300"/>
                <a:gd name="connsiteY997" fmla="*/ 1567529 h 2305050"/>
                <a:gd name="connsiteX998" fmla="*/ 1379125 w 2019300"/>
                <a:gd name="connsiteY998" fmla="*/ 1565624 h 2305050"/>
                <a:gd name="connsiteX999" fmla="*/ 1374362 w 2019300"/>
                <a:gd name="connsiteY999" fmla="*/ 1569720 h 2305050"/>
                <a:gd name="connsiteX1000" fmla="*/ 1381887 w 2019300"/>
                <a:gd name="connsiteY1000" fmla="*/ 1573911 h 2305050"/>
                <a:gd name="connsiteX1001" fmla="*/ 1384268 w 2019300"/>
                <a:gd name="connsiteY1001" fmla="*/ 1570482 h 2305050"/>
                <a:gd name="connsiteX1002" fmla="*/ 1384173 w 2019300"/>
                <a:gd name="connsiteY1002" fmla="*/ 1573054 h 2305050"/>
                <a:gd name="connsiteX1003" fmla="*/ 1390745 w 2019300"/>
                <a:gd name="connsiteY1003" fmla="*/ 1578388 h 2305050"/>
                <a:gd name="connsiteX1004" fmla="*/ 1396937 w 2019300"/>
                <a:gd name="connsiteY1004" fmla="*/ 1592580 h 2305050"/>
                <a:gd name="connsiteX1005" fmla="*/ 1383125 w 2019300"/>
                <a:gd name="connsiteY1005" fmla="*/ 1593342 h 2305050"/>
                <a:gd name="connsiteX1006" fmla="*/ 1382839 w 2019300"/>
                <a:gd name="connsiteY1006" fmla="*/ 1596961 h 2305050"/>
                <a:gd name="connsiteX1007" fmla="*/ 1385888 w 2019300"/>
                <a:gd name="connsiteY1007" fmla="*/ 1596961 h 2305050"/>
                <a:gd name="connsiteX1008" fmla="*/ 1384364 w 2019300"/>
                <a:gd name="connsiteY1008" fmla="*/ 1604201 h 2305050"/>
                <a:gd name="connsiteX1009" fmla="*/ 1375029 w 2019300"/>
                <a:gd name="connsiteY1009" fmla="*/ 1605439 h 2305050"/>
                <a:gd name="connsiteX1010" fmla="*/ 1373696 w 2019300"/>
                <a:gd name="connsiteY1010" fmla="*/ 1607630 h 2305050"/>
                <a:gd name="connsiteX1011" fmla="*/ 1371314 w 2019300"/>
                <a:gd name="connsiteY1011" fmla="*/ 1602867 h 2305050"/>
                <a:gd name="connsiteX1012" fmla="*/ 1368647 w 2019300"/>
                <a:gd name="connsiteY1012" fmla="*/ 1604296 h 2305050"/>
                <a:gd name="connsiteX1013" fmla="*/ 1370457 w 2019300"/>
                <a:gd name="connsiteY1013" fmla="*/ 1613344 h 2305050"/>
                <a:gd name="connsiteX1014" fmla="*/ 1374648 w 2019300"/>
                <a:gd name="connsiteY1014" fmla="*/ 1614297 h 2305050"/>
                <a:gd name="connsiteX1015" fmla="*/ 1369981 w 2019300"/>
                <a:gd name="connsiteY1015" fmla="*/ 1614297 h 2305050"/>
                <a:gd name="connsiteX1016" fmla="*/ 1366647 w 2019300"/>
                <a:gd name="connsiteY1016" fmla="*/ 1605725 h 2305050"/>
                <a:gd name="connsiteX1017" fmla="*/ 1343978 w 2019300"/>
                <a:gd name="connsiteY1017" fmla="*/ 1613059 h 2305050"/>
                <a:gd name="connsiteX1018" fmla="*/ 1342168 w 2019300"/>
                <a:gd name="connsiteY1018" fmla="*/ 1610677 h 2305050"/>
                <a:gd name="connsiteX1019" fmla="*/ 1342263 w 2019300"/>
                <a:gd name="connsiteY1019" fmla="*/ 1618488 h 2305050"/>
                <a:gd name="connsiteX1020" fmla="*/ 1336643 w 2019300"/>
                <a:gd name="connsiteY1020" fmla="*/ 1624298 h 2305050"/>
                <a:gd name="connsiteX1021" fmla="*/ 1327595 w 2019300"/>
                <a:gd name="connsiteY1021" fmla="*/ 1622584 h 2305050"/>
                <a:gd name="connsiteX1022" fmla="*/ 1321403 w 2019300"/>
                <a:gd name="connsiteY1022" fmla="*/ 1628108 h 2305050"/>
                <a:gd name="connsiteX1023" fmla="*/ 1314926 w 2019300"/>
                <a:gd name="connsiteY1023" fmla="*/ 1622203 h 2305050"/>
                <a:gd name="connsiteX1024" fmla="*/ 1312450 w 2019300"/>
                <a:gd name="connsiteY1024" fmla="*/ 1623917 h 2305050"/>
                <a:gd name="connsiteX1025" fmla="*/ 1303687 w 2019300"/>
                <a:gd name="connsiteY1025" fmla="*/ 1619155 h 2305050"/>
                <a:gd name="connsiteX1026" fmla="*/ 1295972 w 2019300"/>
                <a:gd name="connsiteY1026" fmla="*/ 1619250 h 2305050"/>
                <a:gd name="connsiteX1027" fmla="*/ 1283970 w 2019300"/>
                <a:gd name="connsiteY1027" fmla="*/ 1624012 h 2305050"/>
                <a:gd name="connsiteX1028" fmla="*/ 1280446 w 2019300"/>
                <a:gd name="connsiteY1028" fmla="*/ 1615631 h 2305050"/>
                <a:gd name="connsiteX1029" fmla="*/ 1266063 w 2019300"/>
                <a:gd name="connsiteY1029" fmla="*/ 1609725 h 2305050"/>
                <a:gd name="connsiteX1030" fmla="*/ 1264634 w 2019300"/>
                <a:gd name="connsiteY1030" fmla="*/ 1604296 h 2305050"/>
                <a:gd name="connsiteX1031" fmla="*/ 1255014 w 2019300"/>
                <a:gd name="connsiteY1031" fmla="*/ 1593342 h 2305050"/>
                <a:gd name="connsiteX1032" fmla="*/ 1240441 w 2019300"/>
                <a:gd name="connsiteY1032" fmla="*/ 1587056 h 2305050"/>
                <a:gd name="connsiteX1033" fmla="*/ 1197102 w 2019300"/>
                <a:gd name="connsiteY1033" fmla="*/ 1614868 h 2305050"/>
                <a:gd name="connsiteX1034" fmla="*/ 1203865 w 2019300"/>
                <a:gd name="connsiteY1034" fmla="*/ 1622012 h 2305050"/>
                <a:gd name="connsiteX1035" fmla="*/ 1196721 w 2019300"/>
                <a:gd name="connsiteY1035" fmla="*/ 1626584 h 2305050"/>
                <a:gd name="connsiteX1036" fmla="*/ 1185863 w 2019300"/>
                <a:gd name="connsiteY1036" fmla="*/ 1624203 h 2305050"/>
                <a:gd name="connsiteX1037" fmla="*/ 1185958 w 2019300"/>
                <a:gd name="connsiteY1037" fmla="*/ 1618678 h 2305050"/>
                <a:gd name="connsiteX1038" fmla="*/ 1182053 w 2019300"/>
                <a:gd name="connsiteY1038" fmla="*/ 1618678 h 2305050"/>
                <a:gd name="connsiteX1039" fmla="*/ 1179862 w 2019300"/>
                <a:gd name="connsiteY1039" fmla="*/ 1627727 h 2305050"/>
                <a:gd name="connsiteX1040" fmla="*/ 1176814 w 2019300"/>
                <a:gd name="connsiteY1040" fmla="*/ 1626489 h 2305050"/>
                <a:gd name="connsiteX1041" fmla="*/ 1175957 w 2019300"/>
                <a:gd name="connsiteY1041" fmla="*/ 1619536 h 2305050"/>
                <a:gd name="connsiteX1042" fmla="*/ 1166527 w 2019300"/>
                <a:gd name="connsiteY1042" fmla="*/ 1622108 h 2305050"/>
                <a:gd name="connsiteX1043" fmla="*/ 1173194 w 2019300"/>
                <a:gd name="connsiteY1043" fmla="*/ 1623251 h 2305050"/>
                <a:gd name="connsiteX1044" fmla="*/ 1173194 w 2019300"/>
                <a:gd name="connsiteY1044" fmla="*/ 1632014 h 2305050"/>
                <a:gd name="connsiteX1045" fmla="*/ 1181957 w 2019300"/>
                <a:gd name="connsiteY1045" fmla="*/ 1647253 h 2305050"/>
                <a:gd name="connsiteX1046" fmla="*/ 1175766 w 2019300"/>
                <a:gd name="connsiteY1046" fmla="*/ 1651444 h 2305050"/>
                <a:gd name="connsiteX1047" fmla="*/ 1175004 w 2019300"/>
                <a:gd name="connsiteY1047" fmla="*/ 1656398 h 2305050"/>
                <a:gd name="connsiteX1048" fmla="*/ 1167575 w 2019300"/>
                <a:gd name="connsiteY1048" fmla="*/ 1654874 h 2305050"/>
                <a:gd name="connsiteX1049" fmla="*/ 1158145 w 2019300"/>
                <a:gd name="connsiteY1049" fmla="*/ 1639443 h 2305050"/>
                <a:gd name="connsiteX1050" fmla="*/ 1145953 w 2019300"/>
                <a:gd name="connsiteY1050" fmla="*/ 1635061 h 2305050"/>
                <a:gd name="connsiteX1051" fmla="*/ 1144048 w 2019300"/>
                <a:gd name="connsiteY1051" fmla="*/ 1631633 h 2305050"/>
                <a:gd name="connsiteX1052" fmla="*/ 1134142 w 2019300"/>
                <a:gd name="connsiteY1052" fmla="*/ 1637633 h 2305050"/>
                <a:gd name="connsiteX1053" fmla="*/ 1129570 w 2019300"/>
                <a:gd name="connsiteY1053" fmla="*/ 1643729 h 2305050"/>
                <a:gd name="connsiteX1054" fmla="*/ 1125855 w 2019300"/>
                <a:gd name="connsiteY1054" fmla="*/ 1655159 h 2305050"/>
                <a:gd name="connsiteX1055" fmla="*/ 1118426 w 2019300"/>
                <a:gd name="connsiteY1055" fmla="*/ 1661065 h 2305050"/>
                <a:gd name="connsiteX1056" fmla="*/ 1118807 w 2019300"/>
                <a:gd name="connsiteY1056" fmla="*/ 1670018 h 2305050"/>
                <a:gd name="connsiteX1057" fmla="*/ 1109472 w 2019300"/>
                <a:gd name="connsiteY1057" fmla="*/ 1674019 h 2305050"/>
                <a:gd name="connsiteX1058" fmla="*/ 1083659 w 2019300"/>
                <a:gd name="connsiteY1058" fmla="*/ 1672018 h 2305050"/>
                <a:gd name="connsiteX1059" fmla="*/ 1078135 w 2019300"/>
                <a:gd name="connsiteY1059" fmla="*/ 1681067 h 2305050"/>
                <a:gd name="connsiteX1060" fmla="*/ 1067467 w 2019300"/>
                <a:gd name="connsiteY1060" fmla="*/ 1690973 h 2305050"/>
                <a:gd name="connsiteX1061" fmla="*/ 1065848 w 2019300"/>
                <a:gd name="connsiteY1061" fmla="*/ 1697355 h 2305050"/>
                <a:gd name="connsiteX1062" fmla="*/ 1050131 w 2019300"/>
                <a:gd name="connsiteY1062" fmla="*/ 1695450 h 2305050"/>
                <a:gd name="connsiteX1063" fmla="*/ 1040702 w 2019300"/>
                <a:gd name="connsiteY1063" fmla="*/ 1697926 h 2305050"/>
                <a:gd name="connsiteX1064" fmla="*/ 1026700 w 2019300"/>
                <a:gd name="connsiteY1064" fmla="*/ 1696879 h 2305050"/>
                <a:gd name="connsiteX1065" fmla="*/ 1015746 w 2019300"/>
                <a:gd name="connsiteY1065" fmla="*/ 1690402 h 2305050"/>
                <a:gd name="connsiteX1066" fmla="*/ 1017651 w 2019300"/>
                <a:gd name="connsiteY1066" fmla="*/ 1678400 h 2305050"/>
                <a:gd name="connsiteX1067" fmla="*/ 1025652 w 2019300"/>
                <a:gd name="connsiteY1067" fmla="*/ 1661351 h 2305050"/>
                <a:gd name="connsiteX1068" fmla="*/ 1011841 w 2019300"/>
                <a:gd name="connsiteY1068" fmla="*/ 1650492 h 2305050"/>
                <a:gd name="connsiteX1069" fmla="*/ 1008698 w 2019300"/>
                <a:gd name="connsiteY1069" fmla="*/ 1649635 h 2305050"/>
                <a:gd name="connsiteX1070" fmla="*/ 1017461 w 2019300"/>
                <a:gd name="connsiteY1070" fmla="*/ 1669733 h 2305050"/>
                <a:gd name="connsiteX1071" fmla="*/ 1009840 w 2019300"/>
                <a:gd name="connsiteY1071" fmla="*/ 1674971 h 2305050"/>
                <a:gd name="connsiteX1072" fmla="*/ 1007745 w 2019300"/>
                <a:gd name="connsiteY1072" fmla="*/ 1679734 h 2305050"/>
                <a:gd name="connsiteX1073" fmla="*/ 1005554 w 2019300"/>
                <a:gd name="connsiteY1073" fmla="*/ 1677734 h 2305050"/>
                <a:gd name="connsiteX1074" fmla="*/ 1008983 w 2019300"/>
                <a:gd name="connsiteY1074" fmla="*/ 1668970 h 2305050"/>
                <a:gd name="connsiteX1075" fmla="*/ 1007554 w 2019300"/>
                <a:gd name="connsiteY1075" fmla="*/ 1666303 h 2305050"/>
                <a:gd name="connsiteX1076" fmla="*/ 1003554 w 2019300"/>
                <a:gd name="connsiteY1076" fmla="*/ 1687925 h 2305050"/>
                <a:gd name="connsiteX1077" fmla="*/ 996506 w 2019300"/>
                <a:gd name="connsiteY1077" fmla="*/ 1685544 h 2305050"/>
                <a:gd name="connsiteX1078" fmla="*/ 994886 w 2019300"/>
                <a:gd name="connsiteY1078" fmla="*/ 1682306 h 2305050"/>
                <a:gd name="connsiteX1079" fmla="*/ 992886 w 2019300"/>
                <a:gd name="connsiteY1079" fmla="*/ 1685449 h 2305050"/>
                <a:gd name="connsiteX1080" fmla="*/ 987647 w 2019300"/>
                <a:gd name="connsiteY1080" fmla="*/ 1677257 h 2305050"/>
                <a:gd name="connsiteX1081" fmla="*/ 980123 w 2019300"/>
                <a:gd name="connsiteY1081" fmla="*/ 1671542 h 2305050"/>
                <a:gd name="connsiteX1082" fmla="*/ 980027 w 2019300"/>
                <a:gd name="connsiteY1082" fmla="*/ 1666875 h 2305050"/>
                <a:gd name="connsiteX1083" fmla="*/ 985075 w 2019300"/>
                <a:gd name="connsiteY1083" fmla="*/ 1659541 h 2305050"/>
                <a:gd name="connsiteX1084" fmla="*/ 962406 w 2019300"/>
                <a:gd name="connsiteY1084" fmla="*/ 1657922 h 2305050"/>
                <a:gd name="connsiteX1085" fmla="*/ 970026 w 2019300"/>
                <a:gd name="connsiteY1085" fmla="*/ 1655445 h 2305050"/>
                <a:gd name="connsiteX1086" fmla="*/ 967835 w 2019300"/>
                <a:gd name="connsiteY1086" fmla="*/ 1650873 h 2305050"/>
                <a:gd name="connsiteX1087" fmla="*/ 955167 w 2019300"/>
                <a:gd name="connsiteY1087" fmla="*/ 1650397 h 2305050"/>
                <a:gd name="connsiteX1088" fmla="*/ 955167 w 2019300"/>
                <a:gd name="connsiteY1088" fmla="*/ 1653254 h 2305050"/>
                <a:gd name="connsiteX1089" fmla="*/ 947356 w 2019300"/>
                <a:gd name="connsiteY1089" fmla="*/ 1652968 h 2305050"/>
                <a:gd name="connsiteX1090" fmla="*/ 946880 w 2019300"/>
                <a:gd name="connsiteY1090" fmla="*/ 1654969 h 2305050"/>
                <a:gd name="connsiteX1091" fmla="*/ 933260 w 2019300"/>
                <a:gd name="connsiteY1091" fmla="*/ 1657064 h 2305050"/>
                <a:gd name="connsiteX1092" fmla="*/ 930592 w 2019300"/>
                <a:gd name="connsiteY1092" fmla="*/ 1659922 h 2305050"/>
                <a:gd name="connsiteX1093" fmla="*/ 908971 w 2019300"/>
                <a:gd name="connsiteY1093" fmla="*/ 1653921 h 2305050"/>
                <a:gd name="connsiteX1094" fmla="*/ 906875 w 2019300"/>
                <a:gd name="connsiteY1094" fmla="*/ 1657064 h 2305050"/>
                <a:gd name="connsiteX1095" fmla="*/ 903923 w 2019300"/>
                <a:gd name="connsiteY1095" fmla="*/ 1656588 h 2305050"/>
                <a:gd name="connsiteX1096" fmla="*/ 901541 w 2019300"/>
                <a:gd name="connsiteY1096" fmla="*/ 1644968 h 2305050"/>
                <a:gd name="connsiteX1097" fmla="*/ 898398 w 2019300"/>
                <a:gd name="connsiteY1097" fmla="*/ 1640395 h 2305050"/>
                <a:gd name="connsiteX1098" fmla="*/ 893159 w 2019300"/>
                <a:gd name="connsiteY1098" fmla="*/ 1638872 h 2305050"/>
                <a:gd name="connsiteX1099" fmla="*/ 898208 w 2019300"/>
                <a:gd name="connsiteY1099" fmla="*/ 1640681 h 2305050"/>
                <a:gd name="connsiteX1100" fmla="*/ 901351 w 2019300"/>
                <a:gd name="connsiteY1100" fmla="*/ 1645444 h 2305050"/>
                <a:gd name="connsiteX1101" fmla="*/ 909923 w 2019300"/>
                <a:gd name="connsiteY1101" fmla="*/ 1683925 h 2305050"/>
                <a:gd name="connsiteX1102" fmla="*/ 921067 w 2019300"/>
                <a:gd name="connsiteY1102" fmla="*/ 1701546 h 2305050"/>
                <a:gd name="connsiteX1103" fmla="*/ 922401 w 2019300"/>
                <a:gd name="connsiteY1103" fmla="*/ 1710976 h 2305050"/>
                <a:gd name="connsiteX1104" fmla="*/ 918496 w 2019300"/>
                <a:gd name="connsiteY1104" fmla="*/ 1716786 h 2305050"/>
                <a:gd name="connsiteX1105" fmla="*/ 925259 w 2019300"/>
                <a:gd name="connsiteY1105" fmla="*/ 1735836 h 2305050"/>
                <a:gd name="connsiteX1106" fmla="*/ 926973 w 2019300"/>
                <a:gd name="connsiteY1106" fmla="*/ 1735074 h 2305050"/>
                <a:gd name="connsiteX1107" fmla="*/ 930688 w 2019300"/>
                <a:gd name="connsiteY1107" fmla="*/ 1741360 h 2305050"/>
                <a:gd name="connsiteX1108" fmla="*/ 942594 w 2019300"/>
                <a:gd name="connsiteY1108" fmla="*/ 1745456 h 2305050"/>
                <a:gd name="connsiteX1109" fmla="*/ 951929 w 2019300"/>
                <a:gd name="connsiteY1109" fmla="*/ 1759268 h 2305050"/>
                <a:gd name="connsiteX1110" fmla="*/ 944118 w 2019300"/>
                <a:gd name="connsiteY1110" fmla="*/ 1777556 h 2305050"/>
                <a:gd name="connsiteX1111" fmla="*/ 927830 w 2019300"/>
                <a:gd name="connsiteY1111" fmla="*/ 1794891 h 2305050"/>
                <a:gd name="connsiteX1112" fmla="*/ 939451 w 2019300"/>
                <a:gd name="connsiteY1112" fmla="*/ 1802130 h 2305050"/>
                <a:gd name="connsiteX1113" fmla="*/ 943737 w 2019300"/>
                <a:gd name="connsiteY1113" fmla="*/ 1808226 h 2305050"/>
                <a:gd name="connsiteX1114" fmla="*/ 965359 w 2019300"/>
                <a:gd name="connsiteY1114" fmla="*/ 1819370 h 2305050"/>
                <a:gd name="connsiteX1115" fmla="*/ 954596 w 2019300"/>
                <a:gd name="connsiteY1115" fmla="*/ 1814989 h 2305050"/>
                <a:gd name="connsiteX1116" fmla="*/ 953834 w 2019300"/>
                <a:gd name="connsiteY1116" fmla="*/ 1825371 h 2305050"/>
                <a:gd name="connsiteX1117" fmla="*/ 936974 w 2019300"/>
                <a:gd name="connsiteY1117" fmla="*/ 1856518 h 2305050"/>
                <a:gd name="connsiteX1118" fmla="*/ 912019 w 2019300"/>
                <a:gd name="connsiteY1118" fmla="*/ 1878901 h 2305050"/>
                <a:gd name="connsiteX1119" fmla="*/ 886015 w 2019300"/>
                <a:gd name="connsiteY1119" fmla="*/ 1893475 h 2305050"/>
                <a:gd name="connsiteX1120" fmla="*/ 880967 w 2019300"/>
                <a:gd name="connsiteY1120" fmla="*/ 1888522 h 2305050"/>
                <a:gd name="connsiteX1121" fmla="*/ 850678 w 2019300"/>
                <a:gd name="connsiteY1121" fmla="*/ 1897856 h 2305050"/>
                <a:gd name="connsiteX1122" fmla="*/ 856679 w 2019300"/>
                <a:gd name="connsiteY1122" fmla="*/ 1922717 h 2305050"/>
                <a:gd name="connsiteX1123" fmla="*/ 849916 w 2019300"/>
                <a:gd name="connsiteY1123" fmla="*/ 1926050 h 2305050"/>
                <a:gd name="connsiteX1124" fmla="*/ 850487 w 2019300"/>
                <a:gd name="connsiteY1124" fmla="*/ 1929956 h 2305050"/>
                <a:gd name="connsiteX1125" fmla="*/ 841343 w 2019300"/>
                <a:gd name="connsiteY1125" fmla="*/ 1929765 h 2305050"/>
                <a:gd name="connsiteX1126" fmla="*/ 841819 w 2019300"/>
                <a:gd name="connsiteY1126" fmla="*/ 1934147 h 2305050"/>
                <a:gd name="connsiteX1127" fmla="*/ 845153 w 2019300"/>
                <a:gd name="connsiteY1127" fmla="*/ 1934147 h 2305050"/>
                <a:gd name="connsiteX1128" fmla="*/ 844391 w 2019300"/>
                <a:gd name="connsiteY1128" fmla="*/ 1937385 h 2305050"/>
                <a:gd name="connsiteX1129" fmla="*/ 852392 w 2019300"/>
                <a:gd name="connsiteY1129" fmla="*/ 1937861 h 2305050"/>
                <a:gd name="connsiteX1130" fmla="*/ 846582 w 2019300"/>
                <a:gd name="connsiteY1130" fmla="*/ 1958054 h 2305050"/>
                <a:gd name="connsiteX1131" fmla="*/ 858679 w 2019300"/>
                <a:gd name="connsiteY1131" fmla="*/ 1960340 h 2305050"/>
                <a:gd name="connsiteX1132" fmla="*/ 858012 w 2019300"/>
                <a:gd name="connsiteY1132" fmla="*/ 1970151 h 2305050"/>
                <a:gd name="connsiteX1133" fmla="*/ 852202 w 2019300"/>
                <a:gd name="connsiteY1133" fmla="*/ 1977485 h 2305050"/>
                <a:gd name="connsiteX1134" fmla="*/ 850963 w 2019300"/>
                <a:gd name="connsiteY1134" fmla="*/ 1984724 h 2305050"/>
                <a:gd name="connsiteX1135" fmla="*/ 851821 w 2019300"/>
                <a:gd name="connsiteY1135" fmla="*/ 1987486 h 2305050"/>
                <a:gd name="connsiteX1136" fmla="*/ 860298 w 2019300"/>
                <a:gd name="connsiteY1136" fmla="*/ 1988630 h 2305050"/>
                <a:gd name="connsiteX1137" fmla="*/ 861250 w 2019300"/>
                <a:gd name="connsiteY1137" fmla="*/ 1984534 h 2305050"/>
                <a:gd name="connsiteX1138" fmla="*/ 873157 w 2019300"/>
                <a:gd name="connsiteY1138" fmla="*/ 1986820 h 2305050"/>
                <a:gd name="connsiteX1139" fmla="*/ 879919 w 2019300"/>
                <a:gd name="connsiteY1139" fmla="*/ 1995202 h 2305050"/>
                <a:gd name="connsiteX1140" fmla="*/ 862679 w 2019300"/>
                <a:gd name="connsiteY1140" fmla="*/ 2004822 h 2305050"/>
                <a:gd name="connsiteX1141" fmla="*/ 854488 w 2019300"/>
                <a:gd name="connsiteY1141" fmla="*/ 1999488 h 2305050"/>
                <a:gd name="connsiteX1142" fmla="*/ 852869 w 2019300"/>
                <a:gd name="connsiteY1142" fmla="*/ 2004060 h 2305050"/>
                <a:gd name="connsiteX1143" fmla="*/ 864108 w 2019300"/>
                <a:gd name="connsiteY1143" fmla="*/ 2010537 h 2305050"/>
                <a:gd name="connsiteX1144" fmla="*/ 869728 w 2019300"/>
                <a:gd name="connsiteY1144" fmla="*/ 2022348 h 2305050"/>
                <a:gd name="connsiteX1145" fmla="*/ 877824 w 2019300"/>
                <a:gd name="connsiteY1145" fmla="*/ 2026825 h 2305050"/>
                <a:gd name="connsiteX1146" fmla="*/ 865537 w 2019300"/>
                <a:gd name="connsiteY1146" fmla="*/ 2036445 h 2305050"/>
                <a:gd name="connsiteX1147" fmla="*/ 854107 w 2019300"/>
                <a:gd name="connsiteY1147" fmla="*/ 2071116 h 2305050"/>
                <a:gd name="connsiteX1148" fmla="*/ 840772 w 2019300"/>
                <a:gd name="connsiteY1148" fmla="*/ 2088356 h 2305050"/>
                <a:gd name="connsiteX1149" fmla="*/ 839724 w 2019300"/>
                <a:gd name="connsiteY1149" fmla="*/ 2099977 h 2305050"/>
                <a:gd name="connsiteX1150" fmla="*/ 832771 w 2019300"/>
                <a:gd name="connsiteY1150" fmla="*/ 2109502 h 2305050"/>
                <a:gd name="connsiteX1151" fmla="*/ 831723 w 2019300"/>
                <a:gd name="connsiteY1151" fmla="*/ 2103882 h 2305050"/>
                <a:gd name="connsiteX1152" fmla="*/ 829246 w 2019300"/>
                <a:gd name="connsiteY1152" fmla="*/ 2102834 h 2305050"/>
                <a:gd name="connsiteX1153" fmla="*/ 833247 w 2019300"/>
                <a:gd name="connsiteY1153" fmla="*/ 2097310 h 2305050"/>
                <a:gd name="connsiteX1154" fmla="*/ 830675 w 2019300"/>
                <a:gd name="connsiteY1154" fmla="*/ 2095500 h 2305050"/>
                <a:gd name="connsiteX1155" fmla="*/ 828961 w 2019300"/>
                <a:gd name="connsiteY1155" fmla="*/ 2097881 h 2305050"/>
                <a:gd name="connsiteX1156" fmla="*/ 826103 w 2019300"/>
                <a:gd name="connsiteY1156" fmla="*/ 2097215 h 2305050"/>
                <a:gd name="connsiteX1157" fmla="*/ 825437 w 2019300"/>
                <a:gd name="connsiteY1157" fmla="*/ 2100929 h 2305050"/>
                <a:gd name="connsiteX1158" fmla="*/ 819721 w 2019300"/>
                <a:gd name="connsiteY1158" fmla="*/ 2099786 h 2305050"/>
                <a:gd name="connsiteX1159" fmla="*/ 814292 w 2019300"/>
                <a:gd name="connsiteY1159" fmla="*/ 2111311 h 2305050"/>
                <a:gd name="connsiteX1160" fmla="*/ 807529 w 2019300"/>
                <a:gd name="connsiteY1160" fmla="*/ 2108359 h 2305050"/>
                <a:gd name="connsiteX1161" fmla="*/ 811149 w 2019300"/>
                <a:gd name="connsiteY1161" fmla="*/ 2107597 h 2305050"/>
                <a:gd name="connsiteX1162" fmla="*/ 806863 w 2019300"/>
                <a:gd name="connsiteY1162" fmla="*/ 2105882 h 2305050"/>
                <a:gd name="connsiteX1163" fmla="*/ 806006 w 2019300"/>
                <a:gd name="connsiteY1163" fmla="*/ 2109216 h 2305050"/>
                <a:gd name="connsiteX1164" fmla="*/ 814864 w 2019300"/>
                <a:gd name="connsiteY1164" fmla="*/ 2112836 h 2305050"/>
                <a:gd name="connsiteX1165" fmla="*/ 813244 w 2019300"/>
                <a:gd name="connsiteY1165" fmla="*/ 2117598 h 2305050"/>
                <a:gd name="connsiteX1166" fmla="*/ 805434 w 2019300"/>
                <a:gd name="connsiteY1166" fmla="*/ 2117312 h 2305050"/>
                <a:gd name="connsiteX1167" fmla="*/ 797719 w 2019300"/>
                <a:gd name="connsiteY1167" fmla="*/ 2102263 h 2305050"/>
                <a:gd name="connsiteX1168" fmla="*/ 793433 w 2019300"/>
                <a:gd name="connsiteY1168" fmla="*/ 2111311 h 2305050"/>
                <a:gd name="connsiteX1169" fmla="*/ 781812 w 2019300"/>
                <a:gd name="connsiteY1169" fmla="*/ 2113598 h 2305050"/>
                <a:gd name="connsiteX1170" fmla="*/ 758666 w 2019300"/>
                <a:gd name="connsiteY1170" fmla="*/ 2129123 h 2305050"/>
                <a:gd name="connsiteX1171" fmla="*/ 740473 w 2019300"/>
                <a:gd name="connsiteY1171" fmla="*/ 2137791 h 2305050"/>
                <a:gd name="connsiteX1172" fmla="*/ 739521 w 2019300"/>
                <a:gd name="connsiteY1172" fmla="*/ 2151793 h 2305050"/>
                <a:gd name="connsiteX1173" fmla="*/ 724567 w 2019300"/>
                <a:gd name="connsiteY1173" fmla="*/ 2160175 h 2305050"/>
                <a:gd name="connsiteX1174" fmla="*/ 708088 w 2019300"/>
                <a:gd name="connsiteY1174" fmla="*/ 2179130 h 2305050"/>
                <a:gd name="connsiteX1175" fmla="*/ 705040 w 2019300"/>
                <a:gd name="connsiteY1175" fmla="*/ 2193703 h 2305050"/>
                <a:gd name="connsiteX1176" fmla="*/ 714565 w 2019300"/>
                <a:gd name="connsiteY1176" fmla="*/ 2196370 h 2305050"/>
                <a:gd name="connsiteX1177" fmla="*/ 711994 w 2019300"/>
                <a:gd name="connsiteY1177" fmla="*/ 2219325 h 2305050"/>
                <a:gd name="connsiteX1178" fmla="*/ 699992 w 2019300"/>
                <a:gd name="connsiteY1178" fmla="*/ 2213801 h 2305050"/>
                <a:gd name="connsiteX1179" fmla="*/ 698278 w 2019300"/>
                <a:gd name="connsiteY1179" fmla="*/ 2210753 h 2305050"/>
                <a:gd name="connsiteX1180" fmla="*/ 697421 w 2019300"/>
                <a:gd name="connsiteY1180" fmla="*/ 2218753 h 2305050"/>
                <a:gd name="connsiteX1181" fmla="*/ 694373 w 2019300"/>
                <a:gd name="connsiteY1181" fmla="*/ 2212753 h 2305050"/>
                <a:gd name="connsiteX1182" fmla="*/ 691610 w 2019300"/>
                <a:gd name="connsiteY1182" fmla="*/ 2214277 h 2305050"/>
                <a:gd name="connsiteX1183" fmla="*/ 695230 w 2019300"/>
                <a:gd name="connsiteY1183" fmla="*/ 2199132 h 2305050"/>
                <a:gd name="connsiteX1184" fmla="*/ 689705 w 2019300"/>
                <a:gd name="connsiteY1184" fmla="*/ 2190750 h 2305050"/>
                <a:gd name="connsiteX1185" fmla="*/ 685324 w 2019300"/>
                <a:gd name="connsiteY1185" fmla="*/ 2194274 h 2305050"/>
                <a:gd name="connsiteX1186" fmla="*/ 683704 w 2019300"/>
                <a:gd name="connsiteY1186" fmla="*/ 2192941 h 2305050"/>
                <a:gd name="connsiteX1187" fmla="*/ 678847 w 2019300"/>
                <a:gd name="connsiteY1187" fmla="*/ 2174748 h 2305050"/>
                <a:gd name="connsiteX1188" fmla="*/ 668179 w 2019300"/>
                <a:gd name="connsiteY1188" fmla="*/ 2171510 h 2305050"/>
                <a:gd name="connsiteX1189" fmla="*/ 671322 w 2019300"/>
                <a:gd name="connsiteY1189" fmla="*/ 2159222 h 2305050"/>
                <a:gd name="connsiteX1190" fmla="*/ 663607 w 2019300"/>
                <a:gd name="connsiteY1190" fmla="*/ 2172462 h 2305050"/>
                <a:gd name="connsiteX1191" fmla="*/ 659130 w 2019300"/>
                <a:gd name="connsiteY1191" fmla="*/ 2166747 h 2305050"/>
                <a:gd name="connsiteX1192" fmla="*/ 657225 w 2019300"/>
                <a:gd name="connsiteY1192" fmla="*/ 2158746 h 2305050"/>
                <a:gd name="connsiteX1193" fmla="*/ 647700 w 2019300"/>
                <a:gd name="connsiteY1193" fmla="*/ 2163413 h 2305050"/>
                <a:gd name="connsiteX1194" fmla="*/ 643509 w 2019300"/>
                <a:gd name="connsiteY1194" fmla="*/ 2159794 h 2305050"/>
                <a:gd name="connsiteX1195" fmla="*/ 632365 w 2019300"/>
                <a:gd name="connsiteY1195" fmla="*/ 2163699 h 2305050"/>
                <a:gd name="connsiteX1196" fmla="*/ 626936 w 2019300"/>
                <a:gd name="connsiteY1196" fmla="*/ 2176939 h 2305050"/>
                <a:gd name="connsiteX1197" fmla="*/ 630841 w 2019300"/>
                <a:gd name="connsiteY1197" fmla="*/ 2183035 h 2305050"/>
                <a:gd name="connsiteX1198" fmla="*/ 631222 w 2019300"/>
                <a:gd name="connsiteY1198" fmla="*/ 2193417 h 2305050"/>
                <a:gd name="connsiteX1199" fmla="*/ 615125 w 2019300"/>
                <a:gd name="connsiteY1199" fmla="*/ 2205514 h 2305050"/>
                <a:gd name="connsiteX1200" fmla="*/ 613886 w 2019300"/>
                <a:gd name="connsiteY1200" fmla="*/ 2193798 h 2305050"/>
                <a:gd name="connsiteX1201" fmla="*/ 620077 w 2019300"/>
                <a:gd name="connsiteY1201" fmla="*/ 2192274 h 2305050"/>
                <a:gd name="connsiteX1202" fmla="*/ 625602 w 2019300"/>
                <a:gd name="connsiteY1202" fmla="*/ 2182178 h 2305050"/>
                <a:gd name="connsiteX1203" fmla="*/ 617315 w 2019300"/>
                <a:gd name="connsiteY1203" fmla="*/ 2177986 h 2305050"/>
                <a:gd name="connsiteX1204" fmla="*/ 617315 w 2019300"/>
                <a:gd name="connsiteY1204" fmla="*/ 2184273 h 2305050"/>
                <a:gd name="connsiteX1205" fmla="*/ 610076 w 2019300"/>
                <a:gd name="connsiteY1205" fmla="*/ 2195036 h 2305050"/>
                <a:gd name="connsiteX1206" fmla="*/ 602361 w 2019300"/>
                <a:gd name="connsiteY1206" fmla="*/ 2189417 h 2305050"/>
                <a:gd name="connsiteX1207" fmla="*/ 598456 w 2019300"/>
                <a:gd name="connsiteY1207" fmla="*/ 2193893 h 2305050"/>
                <a:gd name="connsiteX1208" fmla="*/ 595694 w 2019300"/>
                <a:gd name="connsiteY1208" fmla="*/ 2193036 h 2305050"/>
                <a:gd name="connsiteX1209" fmla="*/ 589502 w 2019300"/>
                <a:gd name="connsiteY1209" fmla="*/ 2202752 h 2305050"/>
                <a:gd name="connsiteX1210" fmla="*/ 583311 w 2019300"/>
                <a:gd name="connsiteY1210" fmla="*/ 2198656 h 2305050"/>
                <a:gd name="connsiteX1211" fmla="*/ 584359 w 2019300"/>
                <a:gd name="connsiteY1211" fmla="*/ 2193989 h 2305050"/>
                <a:gd name="connsiteX1212" fmla="*/ 572548 w 2019300"/>
                <a:gd name="connsiteY1212" fmla="*/ 2195989 h 2305050"/>
                <a:gd name="connsiteX1213" fmla="*/ 564166 w 2019300"/>
                <a:gd name="connsiteY1213" fmla="*/ 2191512 h 2305050"/>
                <a:gd name="connsiteX1214" fmla="*/ 554831 w 2019300"/>
                <a:gd name="connsiteY1214" fmla="*/ 2191512 h 2305050"/>
                <a:gd name="connsiteX1215" fmla="*/ 550354 w 2019300"/>
                <a:gd name="connsiteY1215" fmla="*/ 2204371 h 2305050"/>
                <a:gd name="connsiteX1216" fmla="*/ 543497 w 2019300"/>
                <a:gd name="connsiteY1216" fmla="*/ 2171414 h 2305050"/>
                <a:gd name="connsiteX1217" fmla="*/ 544830 w 2019300"/>
                <a:gd name="connsiteY1217" fmla="*/ 2166747 h 2305050"/>
                <a:gd name="connsiteX1218" fmla="*/ 542258 w 2019300"/>
                <a:gd name="connsiteY1218" fmla="*/ 2165128 h 2305050"/>
                <a:gd name="connsiteX1219" fmla="*/ 549783 w 2019300"/>
                <a:gd name="connsiteY1219" fmla="*/ 2143030 h 2305050"/>
                <a:gd name="connsiteX1220" fmla="*/ 551021 w 2019300"/>
                <a:gd name="connsiteY1220" fmla="*/ 2140839 h 2305050"/>
                <a:gd name="connsiteX1221" fmla="*/ 555212 w 2019300"/>
                <a:gd name="connsiteY1221" fmla="*/ 2140839 h 2305050"/>
                <a:gd name="connsiteX1222" fmla="*/ 555117 w 2019300"/>
                <a:gd name="connsiteY1222" fmla="*/ 2137886 h 2305050"/>
                <a:gd name="connsiteX1223" fmla="*/ 560927 w 2019300"/>
                <a:gd name="connsiteY1223" fmla="*/ 2137220 h 2305050"/>
                <a:gd name="connsiteX1224" fmla="*/ 560737 w 2019300"/>
                <a:gd name="connsiteY1224" fmla="*/ 2132552 h 2305050"/>
                <a:gd name="connsiteX1225" fmla="*/ 573024 w 2019300"/>
                <a:gd name="connsiteY1225" fmla="*/ 2129504 h 2305050"/>
                <a:gd name="connsiteX1226" fmla="*/ 578168 w 2019300"/>
                <a:gd name="connsiteY1226" fmla="*/ 2132076 h 2305050"/>
                <a:gd name="connsiteX1227" fmla="*/ 587026 w 2019300"/>
                <a:gd name="connsiteY1227" fmla="*/ 2128457 h 2305050"/>
                <a:gd name="connsiteX1228" fmla="*/ 570833 w 2019300"/>
                <a:gd name="connsiteY1228" fmla="*/ 2120170 h 2305050"/>
                <a:gd name="connsiteX1229" fmla="*/ 565118 w 2019300"/>
                <a:gd name="connsiteY1229" fmla="*/ 2120836 h 2305050"/>
                <a:gd name="connsiteX1230" fmla="*/ 564261 w 2019300"/>
                <a:gd name="connsiteY1230" fmla="*/ 2117312 h 2305050"/>
                <a:gd name="connsiteX1231" fmla="*/ 548926 w 2019300"/>
                <a:gd name="connsiteY1231" fmla="*/ 2119694 h 2305050"/>
                <a:gd name="connsiteX1232" fmla="*/ 544354 w 2019300"/>
                <a:gd name="connsiteY1232" fmla="*/ 2105978 h 2305050"/>
                <a:gd name="connsiteX1233" fmla="*/ 534543 w 2019300"/>
                <a:gd name="connsiteY1233" fmla="*/ 2112550 h 2305050"/>
                <a:gd name="connsiteX1234" fmla="*/ 532924 w 2019300"/>
                <a:gd name="connsiteY1234" fmla="*/ 2109978 h 2305050"/>
                <a:gd name="connsiteX1235" fmla="*/ 513969 w 2019300"/>
                <a:gd name="connsiteY1235" fmla="*/ 2116550 h 2305050"/>
                <a:gd name="connsiteX1236" fmla="*/ 502825 w 2019300"/>
                <a:gd name="connsiteY1236" fmla="*/ 2106549 h 2305050"/>
                <a:gd name="connsiteX1237" fmla="*/ 498538 w 2019300"/>
                <a:gd name="connsiteY1237" fmla="*/ 2115312 h 2305050"/>
                <a:gd name="connsiteX1238" fmla="*/ 505873 w 2019300"/>
                <a:gd name="connsiteY1238" fmla="*/ 2123313 h 2305050"/>
                <a:gd name="connsiteX1239" fmla="*/ 503968 w 2019300"/>
                <a:gd name="connsiteY1239" fmla="*/ 2123789 h 2305050"/>
                <a:gd name="connsiteX1240" fmla="*/ 922401 w 2019300"/>
                <a:gd name="connsiteY1240" fmla="*/ 1710976 h 2305050"/>
                <a:gd name="connsiteX1241" fmla="*/ 920591 w 2019300"/>
                <a:gd name="connsiteY1241" fmla="*/ 1703070 h 2305050"/>
                <a:gd name="connsiteX1242" fmla="*/ 915924 w 2019300"/>
                <a:gd name="connsiteY1242" fmla="*/ 1704499 h 2305050"/>
                <a:gd name="connsiteX1243" fmla="*/ 918496 w 2019300"/>
                <a:gd name="connsiteY1243" fmla="*/ 1714881 h 2305050"/>
                <a:gd name="connsiteX1244" fmla="*/ 922401 w 2019300"/>
                <a:gd name="connsiteY1244" fmla="*/ 1710976 h 2305050"/>
                <a:gd name="connsiteX1245" fmla="*/ 582168 w 2019300"/>
                <a:gd name="connsiteY1245" fmla="*/ 2111883 h 2305050"/>
                <a:gd name="connsiteX1246" fmla="*/ 570452 w 2019300"/>
                <a:gd name="connsiteY1246" fmla="*/ 2106359 h 2305050"/>
                <a:gd name="connsiteX1247" fmla="*/ 569786 w 2019300"/>
                <a:gd name="connsiteY1247" fmla="*/ 2112264 h 2305050"/>
                <a:gd name="connsiteX1248" fmla="*/ 581692 w 2019300"/>
                <a:gd name="connsiteY1248" fmla="*/ 2117027 h 2305050"/>
                <a:gd name="connsiteX1249" fmla="*/ 582168 w 2019300"/>
                <a:gd name="connsiteY1249" fmla="*/ 2111883 h 2305050"/>
                <a:gd name="connsiteX1250" fmla="*/ 1134237 w 2019300"/>
                <a:gd name="connsiteY1250" fmla="*/ 1638395 h 2305050"/>
                <a:gd name="connsiteX1251" fmla="*/ 1140905 w 2019300"/>
                <a:gd name="connsiteY1251" fmla="*/ 1635061 h 2305050"/>
                <a:gd name="connsiteX1252" fmla="*/ 1141762 w 2019300"/>
                <a:gd name="connsiteY1252" fmla="*/ 1638586 h 2305050"/>
                <a:gd name="connsiteX1253" fmla="*/ 1134237 w 2019300"/>
                <a:gd name="connsiteY1253" fmla="*/ 1638395 h 2305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</a:cxnLst>
              <a:rect l="l" t="t" r="r" b="b"/>
              <a:pathLst>
                <a:path w="2019300" h="2305050">
                  <a:moveTo>
                    <a:pt x="533400" y="2167795"/>
                  </a:moveTo>
                  <a:lnTo>
                    <a:pt x="526637" y="2160080"/>
                  </a:lnTo>
                  <a:lnTo>
                    <a:pt x="524447" y="2160842"/>
                  </a:lnTo>
                  <a:lnTo>
                    <a:pt x="507016" y="2136553"/>
                  </a:lnTo>
                  <a:lnTo>
                    <a:pt x="504158" y="2124170"/>
                  </a:lnTo>
                  <a:lnTo>
                    <a:pt x="511874" y="2121884"/>
                  </a:lnTo>
                  <a:lnTo>
                    <a:pt x="512445" y="2127123"/>
                  </a:lnTo>
                  <a:lnTo>
                    <a:pt x="515588" y="2125599"/>
                  </a:lnTo>
                  <a:lnTo>
                    <a:pt x="516350" y="2133028"/>
                  </a:lnTo>
                  <a:lnTo>
                    <a:pt x="520446" y="2138267"/>
                  </a:lnTo>
                  <a:lnTo>
                    <a:pt x="516160" y="2141792"/>
                  </a:lnTo>
                  <a:lnTo>
                    <a:pt x="520636" y="2138458"/>
                  </a:lnTo>
                  <a:lnTo>
                    <a:pt x="534448" y="2151698"/>
                  </a:lnTo>
                  <a:lnTo>
                    <a:pt x="531019" y="2155603"/>
                  </a:lnTo>
                  <a:lnTo>
                    <a:pt x="534352" y="2163032"/>
                  </a:lnTo>
                  <a:lnTo>
                    <a:pt x="533400" y="2167795"/>
                  </a:lnTo>
                  <a:close/>
                  <a:moveTo>
                    <a:pt x="503968" y="2123789"/>
                  </a:moveTo>
                  <a:lnTo>
                    <a:pt x="495681" y="2119312"/>
                  </a:lnTo>
                  <a:lnTo>
                    <a:pt x="493776" y="2111026"/>
                  </a:lnTo>
                  <a:lnTo>
                    <a:pt x="496633" y="2108168"/>
                  </a:lnTo>
                  <a:lnTo>
                    <a:pt x="487013" y="2097024"/>
                  </a:lnTo>
                  <a:lnTo>
                    <a:pt x="434816" y="2089499"/>
                  </a:lnTo>
                  <a:lnTo>
                    <a:pt x="420433" y="2097119"/>
                  </a:lnTo>
                  <a:lnTo>
                    <a:pt x="406241" y="2100644"/>
                  </a:lnTo>
                  <a:lnTo>
                    <a:pt x="352901" y="2085880"/>
                  </a:lnTo>
                  <a:lnTo>
                    <a:pt x="312420" y="2099215"/>
                  </a:lnTo>
                  <a:lnTo>
                    <a:pt x="284321" y="2123408"/>
                  </a:lnTo>
                  <a:lnTo>
                    <a:pt x="277654" y="2121694"/>
                  </a:lnTo>
                  <a:lnTo>
                    <a:pt x="275177" y="2133600"/>
                  </a:lnTo>
                  <a:lnTo>
                    <a:pt x="268605" y="2133410"/>
                  </a:lnTo>
                  <a:lnTo>
                    <a:pt x="262795" y="2127123"/>
                  </a:lnTo>
                  <a:lnTo>
                    <a:pt x="245269" y="2131600"/>
                  </a:lnTo>
                  <a:lnTo>
                    <a:pt x="238506" y="2123313"/>
                  </a:lnTo>
                  <a:lnTo>
                    <a:pt x="230505" y="2132552"/>
                  </a:lnTo>
                  <a:lnTo>
                    <a:pt x="227552" y="2129504"/>
                  </a:lnTo>
                  <a:lnTo>
                    <a:pt x="214027" y="2134076"/>
                  </a:lnTo>
                  <a:lnTo>
                    <a:pt x="203454" y="2150078"/>
                  </a:lnTo>
                  <a:lnTo>
                    <a:pt x="212503" y="2158556"/>
                  </a:lnTo>
                  <a:lnTo>
                    <a:pt x="207073" y="2168843"/>
                  </a:lnTo>
                  <a:lnTo>
                    <a:pt x="209169" y="2177129"/>
                  </a:lnTo>
                  <a:lnTo>
                    <a:pt x="248888" y="2220373"/>
                  </a:lnTo>
                  <a:lnTo>
                    <a:pt x="262699" y="2240566"/>
                  </a:lnTo>
                  <a:lnTo>
                    <a:pt x="240220" y="2264950"/>
                  </a:lnTo>
                  <a:lnTo>
                    <a:pt x="242316" y="2275808"/>
                  </a:lnTo>
                  <a:lnTo>
                    <a:pt x="241268" y="2292858"/>
                  </a:lnTo>
                  <a:lnTo>
                    <a:pt x="226600" y="2293525"/>
                  </a:lnTo>
                  <a:lnTo>
                    <a:pt x="225361" y="2296763"/>
                  </a:lnTo>
                  <a:lnTo>
                    <a:pt x="220218" y="2293906"/>
                  </a:lnTo>
                  <a:lnTo>
                    <a:pt x="201358" y="2304383"/>
                  </a:lnTo>
                  <a:lnTo>
                    <a:pt x="194977" y="2299716"/>
                  </a:lnTo>
                  <a:lnTo>
                    <a:pt x="184309" y="2298097"/>
                  </a:lnTo>
                  <a:lnTo>
                    <a:pt x="185071" y="2296192"/>
                  </a:lnTo>
                  <a:lnTo>
                    <a:pt x="168688" y="2296192"/>
                  </a:lnTo>
                  <a:lnTo>
                    <a:pt x="162211" y="2292858"/>
                  </a:lnTo>
                  <a:lnTo>
                    <a:pt x="155734" y="2295335"/>
                  </a:lnTo>
                  <a:lnTo>
                    <a:pt x="147923" y="2291429"/>
                  </a:lnTo>
                  <a:lnTo>
                    <a:pt x="141827" y="2277809"/>
                  </a:lnTo>
                  <a:lnTo>
                    <a:pt x="135255" y="2271998"/>
                  </a:lnTo>
                  <a:lnTo>
                    <a:pt x="120110" y="2263616"/>
                  </a:lnTo>
                  <a:lnTo>
                    <a:pt x="101155" y="2263235"/>
                  </a:lnTo>
                  <a:lnTo>
                    <a:pt x="93916" y="2250091"/>
                  </a:lnTo>
                  <a:lnTo>
                    <a:pt x="89154" y="2246948"/>
                  </a:lnTo>
                  <a:lnTo>
                    <a:pt x="76390" y="2253996"/>
                  </a:lnTo>
                  <a:lnTo>
                    <a:pt x="71533" y="2263331"/>
                  </a:lnTo>
                  <a:lnTo>
                    <a:pt x="51530" y="2268950"/>
                  </a:lnTo>
                  <a:lnTo>
                    <a:pt x="40005" y="2275237"/>
                  </a:lnTo>
                  <a:lnTo>
                    <a:pt x="23527" y="2275237"/>
                  </a:lnTo>
                  <a:lnTo>
                    <a:pt x="14192" y="2271046"/>
                  </a:lnTo>
                  <a:lnTo>
                    <a:pt x="14668" y="2255806"/>
                  </a:lnTo>
                  <a:lnTo>
                    <a:pt x="10668" y="2254853"/>
                  </a:lnTo>
                  <a:lnTo>
                    <a:pt x="9525" y="2233994"/>
                  </a:lnTo>
                  <a:lnTo>
                    <a:pt x="12573" y="2236661"/>
                  </a:lnTo>
                  <a:lnTo>
                    <a:pt x="12763" y="2229136"/>
                  </a:lnTo>
                  <a:lnTo>
                    <a:pt x="25908" y="2213420"/>
                  </a:lnTo>
                  <a:lnTo>
                    <a:pt x="28670" y="2198561"/>
                  </a:lnTo>
                  <a:lnTo>
                    <a:pt x="32956" y="2193893"/>
                  </a:lnTo>
                  <a:lnTo>
                    <a:pt x="26098" y="2172653"/>
                  </a:lnTo>
                  <a:lnTo>
                    <a:pt x="24955" y="2155317"/>
                  </a:lnTo>
                  <a:lnTo>
                    <a:pt x="17907" y="2138744"/>
                  </a:lnTo>
                  <a:lnTo>
                    <a:pt x="14573" y="2136553"/>
                  </a:lnTo>
                  <a:lnTo>
                    <a:pt x="17812" y="2127790"/>
                  </a:lnTo>
                  <a:lnTo>
                    <a:pt x="22288" y="2124266"/>
                  </a:lnTo>
                  <a:lnTo>
                    <a:pt x="13525" y="2118551"/>
                  </a:lnTo>
                  <a:lnTo>
                    <a:pt x="22765" y="2114550"/>
                  </a:lnTo>
                  <a:lnTo>
                    <a:pt x="21050" y="2109026"/>
                  </a:lnTo>
                  <a:lnTo>
                    <a:pt x="23527" y="2108073"/>
                  </a:lnTo>
                  <a:lnTo>
                    <a:pt x="19526" y="2104263"/>
                  </a:lnTo>
                  <a:lnTo>
                    <a:pt x="26289" y="2102168"/>
                  </a:lnTo>
                  <a:lnTo>
                    <a:pt x="39338" y="2089309"/>
                  </a:lnTo>
                  <a:lnTo>
                    <a:pt x="50578" y="2063972"/>
                  </a:lnTo>
                  <a:lnTo>
                    <a:pt x="55435" y="2058067"/>
                  </a:lnTo>
                  <a:lnTo>
                    <a:pt x="69818" y="2065020"/>
                  </a:lnTo>
                  <a:lnTo>
                    <a:pt x="75914" y="2056924"/>
                  </a:lnTo>
                  <a:lnTo>
                    <a:pt x="81915" y="2058734"/>
                  </a:lnTo>
                  <a:lnTo>
                    <a:pt x="87439" y="2056543"/>
                  </a:lnTo>
                  <a:lnTo>
                    <a:pt x="105442" y="2038350"/>
                  </a:lnTo>
                  <a:lnTo>
                    <a:pt x="103251" y="2036159"/>
                  </a:lnTo>
                  <a:lnTo>
                    <a:pt x="103251" y="2028444"/>
                  </a:lnTo>
                  <a:lnTo>
                    <a:pt x="109061" y="2030635"/>
                  </a:lnTo>
                  <a:lnTo>
                    <a:pt x="111633" y="2014918"/>
                  </a:lnTo>
                  <a:lnTo>
                    <a:pt x="122872" y="2011109"/>
                  </a:lnTo>
                  <a:lnTo>
                    <a:pt x="123349" y="2015109"/>
                  </a:lnTo>
                  <a:lnTo>
                    <a:pt x="133731" y="2012347"/>
                  </a:lnTo>
                  <a:lnTo>
                    <a:pt x="132683" y="2008823"/>
                  </a:lnTo>
                  <a:lnTo>
                    <a:pt x="135922" y="2007680"/>
                  </a:lnTo>
                  <a:lnTo>
                    <a:pt x="134969" y="2005775"/>
                  </a:lnTo>
                  <a:lnTo>
                    <a:pt x="128873" y="2007870"/>
                  </a:lnTo>
                  <a:lnTo>
                    <a:pt x="125920" y="1999774"/>
                  </a:lnTo>
                  <a:lnTo>
                    <a:pt x="127921" y="1997393"/>
                  </a:lnTo>
                  <a:lnTo>
                    <a:pt x="120777" y="2000345"/>
                  </a:lnTo>
                  <a:lnTo>
                    <a:pt x="118681" y="1994059"/>
                  </a:lnTo>
                  <a:lnTo>
                    <a:pt x="111157" y="1990344"/>
                  </a:lnTo>
                  <a:lnTo>
                    <a:pt x="109537" y="1986629"/>
                  </a:lnTo>
                  <a:lnTo>
                    <a:pt x="94012" y="1983391"/>
                  </a:lnTo>
                  <a:lnTo>
                    <a:pt x="90392" y="1973961"/>
                  </a:lnTo>
                  <a:lnTo>
                    <a:pt x="101346" y="1949672"/>
                  </a:lnTo>
                  <a:lnTo>
                    <a:pt x="114967" y="1932718"/>
                  </a:lnTo>
                  <a:lnTo>
                    <a:pt x="153448" y="1891093"/>
                  </a:lnTo>
                  <a:lnTo>
                    <a:pt x="165640" y="1882711"/>
                  </a:lnTo>
                  <a:lnTo>
                    <a:pt x="162401" y="1873568"/>
                  </a:lnTo>
                  <a:lnTo>
                    <a:pt x="165925" y="1866519"/>
                  </a:lnTo>
                  <a:lnTo>
                    <a:pt x="165544" y="1859756"/>
                  </a:lnTo>
                  <a:lnTo>
                    <a:pt x="171926" y="1852708"/>
                  </a:lnTo>
                  <a:lnTo>
                    <a:pt x="167068" y="1851279"/>
                  </a:lnTo>
                  <a:lnTo>
                    <a:pt x="172688" y="1844993"/>
                  </a:lnTo>
                  <a:lnTo>
                    <a:pt x="167068" y="1839659"/>
                  </a:lnTo>
                  <a:lnTo>
                    <a:pt x="175927" y="1828800"/>
                  </a:lnTo>
                  <a:lnTo>
                    <a:pt x="175069" y="1822514"/>
                  </a:lnTo>
                  <a:lnTo>
                    <a:pt x="182118" y="1817084"/>
                  </a:lnTo>
                  <a:lnTo>
                    <a:pt x="178403" y="1806607"/>
                  </a:lnTo>
                  <a:lnTo>
                    <a:pt x="181642" y="1805654"/>
                  </a:lnTo>
                  <a:lnTo>
                    <a:pt x="180118" y="1799558"/>
                  </a:lnTo>
                  <a:lnTo>
                    <a:pt x="174022" y="1797844"/>
                  </a:lnTo>
                  <a:lnTo>
                    <a:pt x="179451" y="1780794"/>
                  </a:lnTo>
                  <a:lnTo>
                    <a:pt x="176689" y="1778222"/>
                  </a:lnTo>
                  <a:lnTo>
                    <a:pt x="175546" y="1758220"/>
                  </a:lnTo>
                  <a:lnTo>
                    <a:pt x="172593" y="1755743"/>
                  </a:lnTo>
                  <a:lnTo>
                    <a:pt x="175355" y="1744790"/>
                  </a:lnTo>
                  <a:lnTo>
                    <a:pt x="160877" y="1737265"/>
                  </a:lnTo>
                  <a:lnTo>
                    <a:pt x="157639" y="1739170"/>
                  </a:lnTo>
                  <a:lnTo>
                    <a:pt x="155448" y="1735741"/>
                  </a:lnTo>
                  <a:lnTo>
                    <a:pt x="150781" y="1741932"/>
                  </a:lnTo>
                  <a:lnTo>
                    <a:pt x="147066" y="1738979"/>
                  </a:lnTo>
                  <a:lnTo>
                    <a:pt x="139446" y="1743266"/>
                  </a:lnTo>
                  <a:lnTo>
                    <a:pt x="127540" y="1738122"/>
                  </a:lnTo>
                  <a:lnTo>
                    <a:pt x="121920" y="1730121"/>
                  </a:lnTo>
                  <a:lnTo>
                    <a:pt x="130873" y="1706785"/>
                  </a:lnTo>
                  <a:lnTo>
                    <a:pt x="138208" y="1696307"/>
                  </a:lnTo>
                  <a:lnTo>
                    <a:pt x="136398" y="1693545"/>
                  </a:lnTo>
                  <a:lnTo>
                    <a:pt x="145161" y="1685544"/>
                  </a:lnTo>
                  <a:lnTo>
                    <a:pt x="141160" y="1677067"/>
                  </a:lnTo>
                  <a:lnTo>
                    <a:pt x="142494" y="1669733"/>
                  </a:lnTo>
                  <a:lnTo>
                    <a:pt x="136493" y="1665923"/>
                  </a:lnTo>
                  <a:lnTo>
                    <a:pt x="146971" y="1652587"/>
                  </a:lnTo>
                  <a:lnTo>
                    <a:pt x="162592" y="1659541"/>
                  </a:lnTo>
                  <a:lnTo>
                    <a:pt x="169069" y="1665351"/>
                  </a:lnTo>
                  <a:lnTo>
                    <a:pt x="168973" y="1660589"/>
                  </a:lnTo>
                  <a:lnTo>
                    <a:pt x="171069" y="1659445"/>
                  </a:lnTo>
                  <a:lnTo>
                    <a:pt x="180118" y="1661065"/>
                  </a:lnTo>
                  <a:lnTo>
                    <a:pt x="182213" y="1653064"/>
                  </a:lnTo>
                  <a:lnTo>
                    <a:pt x="187738" y="1650778"/>
                  </a:lnTo>
                  <a:lnTo>
                    <a:pt x="189738" y="1643158"/>
                  </a:lnTo>
                  <a:lnTo>
                    <a:pt x="193072" y="1644968"/>
                  </a:lnTo>
                  <a:lnTo>
                    <a:pt x="193357" y="1643062"/>
                  </a:lnTo>
                  <a:lnTo>
                    <a:pt x="199358" y="1643062"/>
                  </a:lnTo>
                  <a:lnTo>
                    <a:pt x="196024" y="1658874"/>
                  </a:lnTo>
                  <a:lnTo>
                    <a:pt x="185833" y="1677638"/>
                  </a:lnTo>
                  <a:lnTo>
                    <a:pt x="195358" y="1676972"/>
                  </a:lnTo>
                  <a:lnTo>
                    <a:pt x="197834" y="1673447"/>
                  </a:lnTo>
                  <a:lnTo>
                    <a:pt x="201549" y="1676305"/>
                  </a:lnTo>
                  <a:lnTo>
                    <a:pt x="208788" y="1666208"/>
                  </a:lnTo>
                  <a:lnTo>
                    <a:pt x="206692" y="1647825"/>
                  </a:lnTo>
                  <a:lnTo>
                    <a:pt x="209550" y="1644586"/>
                  </a:lnTo>
                  <a:lnTo>
                    <a:pt x="212979" y="1645539"/>
                  </a:lnTo>
                  <a:lnTo>
                    <a:pt x="213550" y="1643062"/>
                  </a:lnTo>
                  <a:lnTo>
                    <a:pt x="205264" y="1641348"/>
                  </a:lnTo>
                  <a:lnTo>
                    <a:pt x="205645" y="1639443"/>
                  </a:lnTo>
                  <a:lnTo>
                    <a:pt x="201454" y="1640110"/>
                  </a:lnTo>
                  <a:lnTo>
                    <a:pt x="201358" y="1636585"/>
                  </a:lnTo>
                  <a:lnTo>
                    <a:pt x="209074" y="1623917"/>
                  </a:lnTo>
                  <a:lnTo>
                    <a:pt x="210693" y="1616488"/>
                  </a:lnTo>
                  <a:lnTo>
                    <a:pt x="215455" y="1613630"/>
                  </a:lnTo>
                  <a:lnTo>
                    <a:pt x="200501" y="1603819"/>
                  </a:lnTo>
                  <a:lnTo>
                    <a:pt x="197739" y="1591056"/>
                  </a:lnTo>
                  <a:lnTo>
                    <a:pt x="186309" y="1579531"/>
                  </a:lnTo>
                  <a:lnTo>
                    <a:pt x="184023" y="1564576"/>
                  </a:lnTo>
                  <a:lnTo>
                    <a:pt x="189833" y="1546479"/>
                  </a:lnTo>
                  <a:lnTo>
                    <a:pt x="210693" y="1518476"/>
                  </a:lnTo>
                  <a:lnTo>
                    <a:pt x="219742" y="1511236"/>
                  </a:lnTo>
                  <a:lnTo>
                    <a:pt x="214503" y="1504093"/>
                  </a:lnTo>
                  <a:lnTo>
                    <a:pt x="221742" y="1499235"/>
                  </a:lnTo>
                  <a:lnTo>
                    <a:pt x="218027" y="1489519"/>
                  </a:lnTo>
                  <a:lnTo>
                    <a:pt x="222790" y="1487043"/>
                  </a:lnTo>
                  <a:lnTo>
                    <a:pt x="221266" y="1484757"/>
                  </a:lnTo>
                  <a:lnTo>
                    <a:pt x="204406" y="1489139"/>
                  </a:lnTo>
                  <a:lnTo>
                    <a:pt x="201168" y="1483805"/>
                  </a:lnTo>
                  <a:lnTo>
                    <a:pt x="201358" y="1478280"/>
                  </a:lnTo>
                  <a:lnTo>
                    <a:pt x="207550" y="1467517"/>
                  </a:lnTo>
                  <a:lnTo>
                    <a:pt x="206978" y="1459706"/>
                  </a:lnTo>
                  <a:lnTo>
                    <a:pt x="234315" y="1446848"/>
                  </a:lnTo>
                  <a:lnTo>
                    <a:pt x="232981" y="1444181"/>
                  </a:lnTo>
                  <a:lnTo>
                    <a:pt x="246793" y="1435989"/>
                  </a:lnTo>
                  <a:lnTo>
                    <a:pt x="256508" y="1420559"/>
                  </a:lnTo>
                  <a:lnTo>
                    <a:pt x="273272" y="1406366"/>
                  </a:lnTo>
                  <a:lnTo>
                    <a:pt x="282797" y="1413986"/>
                  </a:lnTo>
                  <a:lnTo>
                    <a:pt x="288703" y="1415606"/>
                  </a:lnTo>
                  <a:lnTo>
                    <a:pt x="289560" y="1411129"/>
                  </a:lnTo>
                  <a:lnTo>
                    <a:pt x="294418" y="1412939"/>
                  </a:lnTo>
                  <a:lnTo>
                    <a:pt x="293275" y="1421416"/>
                  </a:lnTo>
                  <a:lnTo>
                    <a:pt x="296227" y="1421701"/>
                  </a:lnTo>
                  <a:lnTo>
                    <a:pt x="296037" y="1424178"/>
                  </a:lnTo>
                  <a:lnTo>
                    <a:pt x="305657" y="1424559"/>
                  </a:lnTo>
                  <a:lnTo>
                    <a:pt x="309753" y="1429417"/>
                  </a:lnTo>
                  <a:lnTo>
                    <a:pt x="309372" y="1425797"/>
                  </a:lnTo>
                  <a:lnTo>
                    <a:pt x="314134" y="1423987"/>
                  </a:lnTo>
                  <a:lnTo>
                    <a:pt x="325374" y="1439323"/>
                  </a:lnTo>
                  <a:lnTo>
                    <a:pt x="328327" y="1438561"/>
                  </a:lnTo>
                  <a:lnTo>
                    <a:pt x="332613" y="1434370"/>
                  </a:lnTo>
                  <a:lnTo>
                    <a:pt x="331089" y="1430845"/>
                  </a:lnTo>
                  <a:lnTo>
                    <a:pt x="342233" y="1425416"/>
                  </a:lnTo>
                  <a:lnTo>
                    <a:pt x="343186" y="1421511"/>
                  </a:lnTo>
                  <a:lnTo>
                    <a:pt x="340424" y="1419416"/>
                  </a:lnTo>
                  <a:lnTo>
                    <a:pt x="352044" y="1387697"/>
                  </a:lnTo>
                  <a:lnTo>
                    <a:pt x="361474" y="1399794"/>
                  </a:lnTo>
                  <a:lnTo>
                    <a:pt x="384429" y="1403509"/>
                  </a:lnTo>
                  <a:lnTo>
                    <a:pt x="401288" y="1416272"/>
                  </a:lnTo>
                  <a:lnTo>
                    <a:pt x="406051" y="1413034"/>
                  </a:lnTo>
                  <a:lnTo>
                    <a:pt x="416052" y="1391602"/>
                  </a:lnTo>
                  <a:lnTo>
                    <a:pt x="414052" y="1374648"/>
                  </a:lnTo>
                  <a:lnTo>
                    <a:pt x="409384" y="1372552"/>
                  </a:lnTo>
                  <a:lnTo>
                    <a:pt x="416528" y="1368552"/>
                  </a:lnTo>
                  <a:lnTo>
                    <a:pt x="431006" y="1365504"/>
                  </a:lnTo>
                  <a:lnTo>
                    <a:pt x="432911" y="1358170"/>
                  </a:lnTo>
                  <a:lnTo>
                    <a:pt x="430435" y="1356169"/>
                  </a:lnTo>
                  <a:lnTo>
                    <a:pt x="440531" y="1353788"/>
                  </a:lnTo>
                  <a:lnTo>
                    <a:pt x="435102" y="1345978"/>
                  </a:lnTo>
                  <a:lnTo>
                    <a:pt x="439579" y="1328452"/>
                  </a:lnTo>
                  <a:lnTo>
                    <a:pt x="438055" y="1326547"/>
                  </a:lnTo>
                  <a:lnTo>
                    <a:pt x="443008" y="1319308"/>
                  </a:lnTo>
                  <a:lnTo>
                    <a:pt x="433483" y="1317117"/>
                  </a:lnTo>
                  <a:lnTo>
                    <a:pt x="411385" y="1328737"/>
                  </a:lnTo>
                  <a:lnTo>
                    <a:pt x="400526" y="1342930"/>
                  </a:lnTo>
                  <a:lnTo>
                    <a:pt x="396907" y="1342549"/>
                  </a:lnTo>
                  <a:lnTo>
                    <a:pt x="393763" y="1324356"/>
                  </a:lnTo>
                  <a:lnTo>
                    <a:pt x="387667" y="1308830"/>
                  </a:lnTo>
                  <a:lnTo>
                    <a:pt x="386620" y="1296543"/>
                  </a:lnTo>
                  <a:lnTo>
                    <a:pt x="395192" y="1270349"/>
                  </a:lnTo>
                  <a:lnTo>
                    <a:pt x="401383" y="1258634"/>
                  </a:lnTo>
                  <a:lnTo>
                    <a:pt x="434435" y="1242632"/>
                  </a:lnTo>
                  <a:lnTo>
                    <a:pt x="443008" y="1228534"/>
                  </a:lnTo>
                  <a:lnTo>
                    <a:pt x="450913" y="1226915"/>
                  </a:lnTo>
                  <a:lnTo>
                    <a:pt x="462534" y="1215009"/>
                  </a:lnTo>
                  <a:lnTo>
                    <a:pt x="478346" y="1204532"/>
                  </a:lnTo>
                  <a:lnTo>
                    <a:pt x="488061" y="1201579"/>
                  </a:lnTo>
                  <a:lnTo>
                    <a:pt x="486632" y="1198245"/>
                  </a:lnTo>
                  <a:lnTo>
                    <a:pt x="493776" y="1194530"/>
                  </a:lnTo>
                  <a:lnTo>
                    <a:pt x="496538" y="1189958"/>
                  </a:lnTo>
                  <a:lnTo>
                    <a:pt x="490156" y="1187196"/>
                  </a:lnTo>
                  <a:lnTo>
                    <a:pt x="491776" y="1178624"/>
                  </a:lnTo>
                  <a:lnTo>
                    <a:pt x="499015" y="1178052"/>
                  </a:lnTo>
                  <a:lnTo>
                    <a:pt x="490061" y="1172909"/>
                  </a:lnTo>
                  <a:lnTo>
                    <a:pt x="493681" y="1169765"/>
                  </a:lnTo>
                  <a:lnTo>
                    <a:pt x="488632" y="1170242"/>
                  </a:lnTo>
                  <a:lnTo>
                    <a:pt x="495681" y="1158811"/>
                  </a:lnTo>
                  <a:lnTo>
                    <a:pt x="481679" y="1151858"/>
                  </a:lnTo>
                  <a:lnTo>
                    <a:pt x="479393" y="1146524"/>
                  </a:lnTo>
                  <a:lnTo>
                    <a:pt x="478631" y="1153097"/>
                  </a:lnTo>
                  <a:lnTo>
                    <a:pt x="482155" y="1155478"/>
                  </a:lnTo>
                  <a:lnTo>
                    <a:pt x="480631" y="1158716"/>
                  </a:lnTo>
                  <a:lnTo>
                    <a:pt x="470535" y="1154430"/>
                  </a:lnTo>
                  <a:lnTo>
                    <a:pt x="465868" y="1158050"/>
                  </a:lnTo>
                  <a:lnTo>
                    <a:pt x="467963" y="1163765"/>
                  </a:lnTo>
                  <a:lnTo>
                    <a:pt x="465010" y="1164812"/>
                  </a:lnTo>
                  <a:lnTo>
                    <a:pt x="456152" y="1153287"/>
                  </a:lnTo>
                  <a:lnTo>
                    <a:pt x="447008" y="1147096"/>
                  </a:lnTo>
                  <a:lnTo>
                    <a:pt x="460534" y="1136904"/>
                  </a:lnTo>
                  <a:lnTo>
                    <a:pt x="462344" y="1126045"/>
                  </a:lnTo>
                  <a:lnTo>
                    <a:pt x="474154" y="1121759"/>
                  </a:lnTo>
                  <a:lnTo>
                    <a:pt x="474154" y="1114997"/>
                  </a:lnTo>
                  <a:lnTo>
                    <a:pt x="465868" y="1113663"/>
                  </a:lnTo>
                  <a:lnTo>
                    <a:pt x="463582" y="1115663"/>
                  </a:lnTo>
                  <a:lnTo>
                    <a:pt x="450342" y="1108043"/>
                  </a:lnTo>
                  <a:lnTo>
                    <a:pt x="445389" y="1109186"/>
                  </a:lnTo>
                  <a:lnTo>
                    <a:pt x="446627" y="1106995"/>
                  </a:lnTo>
                  <a:lnTo>
                    <a:pt x="436054" y="1101090"/>
                  </a:lnTo>
                  <a:lnTo>
                    <a:pt x="441865" y="1096137"/>
                  </a:lnTo>
                  <a:lnTo>
                    <a:pt x="436531" y="1094518"/>
                  </a:lnTo>
                  <a:lnTo>
                    <a:pt x="433673" y="1088803"/>
                  </a:lnTo>
                  <a:lnTo>
                    <a:pt x="435388" y="1088041"/>
                  </a:lnTo>
                  <a:lnTo>
                    <a:pt x="426434" y="1078135"/>
                  </a:lnTo>
                  <a:lnTo>
                    <a:pt x="428720" y="1072420"/>
                  </a:lnTo>
                  <a:lnTo>
                    <a:pt x="411671" y="1072325"/>
                  </a:lnTo>
                  <a:lnTo>
                    <a:pt x="400907" y="1064038"/>
                  </a:lnTo>
                  <a:lnTo>
                    <a:pt x="401193" y="1054703"/>
                  </a:lnTo>
                  <a:lnTo>
                    <a:pt x="394335" y="1052893"/>
                  </a:lnTo>
                  <a:lnTo>
                    <a:pt x="393192" y="1050226"/>
                  </a:lnTo>
                  <a:lnTo>
                    <a:pt x="384620" y="1046893"/>
                  </a:lnTo>
                  <a:lnTo>
                    <a:pt x="385000" y="1044892"/>
                  </a:lnTo>
                  <a:lnTo>
                    <a:pt x="374237" y="1043750"/>
                  </a:lnTo>
                  <a:lnTo>
                    <a:pt x="370523" y="1027652"/>
                  </a:lnTo>
                  <a:lnTo>
                    <a:pt x="364807" y="1031272"/>
                  </a:lnTo>
                  <a:lnTo>
                    <a:pt x="355282" y="1030605"/>
                  </a:lnTo>
                  <a:lnTo>
                    <a:pt x="342138" y="1024509"/>
                  </a:lnTo>
                  <a:lnTo>
                    <a:pt x="338137" y="1029367"/>
                  </a:lnTo>
                  <a:lnTo>
                    <a:pt x="329660" y="1032224"/>
                  </a:lnTo>
                  <a:lnTo>
                    <a:pt x="295084" y="1072134"/>
                  </a:lnTo>
                  <a:lnTo>
                    <a:pt x="292513" y="1087184"/>
                  </a:lnTo>
                  <a:lnTo>
                    <a:pt x="284226" y="1093280"/>
                  </a:lnTo>
                  <a:lnTo>
                    <a:pt x="273463" y="1095375"/>
                  </a:lnTo>
                  <a:lnTo>
                    <a:pt x="254698" y="1087184"/>
                  </a:lnTo>
                  <a:lnTo>
                    <a:pt x="250507" y="1074801"/>
                  </a:lnTo>
                  <a:lnTo>
                    <a:pt x="245935" y="1070705"/>
                  </a:lnTo>
                  <a:lnTo>
                    <a:pt x="247745" y="1063276"/>
                  </a:lnTo>
                  <a:lnTo>
                    <a:pt x="258985" y="1046798"/>
                  </a:lnTo>
                  <a:lnTo>
                    <a:pt x="278701" y="1029272"/>
                  </a:lnTo>
                  <a:lnTo>
                    <a:pt x="282511" y="1032034"/>
                  </a:lnTo>
                  <a:lnTo>
                    <a:pt x="292798" y="1011460"/>
                  </a:lnTo>
                  <a:lnTo>
                    <a:pt x="289560" y="1009650"/>
                  </a:lnTo>
                  <a:lnTo>
                    <a:pt x="292036" y="996696"/>
                  </a:lnTo>
                  <a:lnTo>
                    <a:pt x="298228" y="997077"/>
                  </a:lnTo>
                  <a:lnTo>
                    <a:pt x="298323" y="990791"/>
                  </a:lnTo>
                  <a:lnTo>
                    <a:pt x="295180" y="991362"/>
                  </a:lnTo>
                  <a:lnTo>
                    <a:pt x="295846" y="986885"/>
                  </a:lnTo>
                  <a:lnTo>
                    <a:pt x="301657" y="981837"/>
                  </a:lnTo>
                  <a:lnTo>
                    <a:pt x="299942" y="975169"/>
                  </a:lnTo>
                  <a:lnTo>
                    <a:pt x="296418" y="976408"/>
                  </a:lnTo>
                  <a:lnTo>
                    <a:pt x="296037" y="973645"/>
                  </a:lnTo>
                  <a:lnTo>
                    <a:pt x="307276" y="971359"/>
                  </a:lnTo>
                  <a:lnTo>
                    <a:pt x="309658" y="969455"/>
                  </a:lnTo>
                  <a:lnTo>
                    <a:pt x="308991" y="966025"/>
                  </a:lnTo>
                  <a:lnTo>
                    <a:pt x="307086" y="963740"/>
                  </a:lnTo>
                  <a:lnTo>
                    <a:pt x="290227" y="976789"/>
                  </a:lnTo>
                  <a:lnTo>
                    <a:pt x="282511" y="979742"/>
                  </a:lnTo>
                  <a:lnTo>
                    <a:pt x="280797" y="977836"/>
                  </a:lnTo>
                  <a:lnTo>
                    <a:pt x="257080" y="980123"/>
                  </a:lnTo>
                  <a:lnTo>
                    <a:pt x="242697" y="971169"/>
                  </a:lnTo>
                  <a:lnTo>
                    <a:pt x="238506" y="971931"/>
                  </a:lnTo>
                  <a:lnTo>
                    <a:pt x="232029" y="979742"/>
                  </a:lnTo>
                  <a:lnTo>
                    <a:pt x="234886" y="989076"/>
                  </a:lnTo>
                  <a:lnTo>
                    <a:pt x="239839" y="989552"/>
                  </a:lnTo>
                  <a:lnTo>
                    <a:pt x="238887" y="993553"/>
                  </a:lnTo>
                  <a:lnTo>
                    <a:pt x="227362" y="1003744"/>
                  </a:lnTo>
                  <a:lnTo>
                    <a:pt x="224028" y="1014032"/>
                  </a:lnTo>
                  <a:lnTo>
                    <a:pt x="206788" y="1023747"/>
                  </a:lnTo>
                  <a:lnTo>
                    <a:pt x="194500" y="1013746"/>
                  </a:lnTo>
                  <a:lnTo>
                    <a:pt x="194024" y="1000601"/>
                  </a:lnTo>
                  <a:lnTo>
                    <a:pt x="200501" y="1002411"/>
                  </a:lnTo>
                  <a:lnTo>
                    <a:pt x="203644" y="998887"/>
                  </a:lnTo>
                  <a:lnTo>
                    <a:pt x="209550" y="987742"/>
                  </a:lnTo>
                  <a:lnTo>
                    <a:pt x="208312" y="980789"/>
                  </a:lnTo>
                  <a:lnTo>
                    <a:pt x="212788" y="972598"/>
                  </a:lnTo>
                  <a:lnTo>
                    <a:pt x="207835" y="960787"/>
                  </a:lnTo>
                  <a:lnTo>
                    <a:pt x="208693" y="957548"/>
                  </a:lnTo>
                  <a:lnTo>
                    <a:pt x="199739" y="952405"/>
                  </a:lnTo>
                  <a:lnTo>
                    <a:pt x="200311" y="943832"/>
                  </a:lnTo>
                  <a:lnTo>
                    <a:pt x="196786" y="943642"/>
                  </a:lnTo>
                  <a:lnTo>
                    <a:pt x="198215" y="940499"/>
                  </a:lnTo>
                  <a:lnTo>
                    <a:pt x="195358" y="941832"/>
                  </a:lnTo>
                  <a:lnTo>
                    <a:pt x="194310" y="926497"/>
                  </a:lnTo>
                  <a:lnTo>
                    <a:pt x="200120" y="925449"/>
                  </a:lnTo>
                  <a:lnTo>
                    <a:pt x="204025" y="928497"/>
                  </a:lnTo>
                  <a:lnTo>
                    <a:pt x="211074" y="928497"/>
                  </a:lnTo>
                  <a:lnTo>
                    <a:pt x="211264" y="931831"/>
                  </a:lnTo>
                  <a:lnTo>
                    <a:pt x="225076" y="931069"/>
                  </a:lnTo>
                  <a:lnTo>
                    <a:pt x="244316" y="939451"/>
                  </a:lnTo>
                  <a:lnTo>
                    <a:pt x="262699" y="930402"/>
                  </a:lnTo>
                  <a:lnTo>
                    <a:pt x="263271" y="936403"/>
                  </a:lnTo>
                  <a:lnTo>
                    <a:pt x="275368" y="938975"/>
                  </a:lnTo>
                  <a:lnTo>
                    <a:pt x="282130" y="948500"/>
                  </a:lnTo>
                  <a:lnTo>
                    <a:pt x="297180" y="937450"/>
                  </a:lnTo>
                  <a:lnTo>
                    <a:pt x="308705" y="940689"/>
                  </a:lnTo>
                  <a:lnTo>
                    <a:pt x="303085" y="931545"/>
                  </a:lnTo>
                  <a:lnTo>
                    <a:pt x="306324" y="929354"/>
                  </a:lnTo>
                  <a:lnTo>
                    <a:pt x="315563" y="941070"/>
                  </a:lnTo>
                  <a:lnTo>
                    <a:pt x="326993" y="946785"/>
                  </a:lnTo>
                  <a:lnTo>
                    <a:pt x="325946" y="951262"/>
                  </a:lnTo>
                  <a:lnTo>
                    <a:pt x="329755" y="958786"/>
                  </a:lnTo>
                  <a:lnTo>
                    <a:pt x="339185" y="949071"/>
                  </a:lnTo>
                  <a:lnTo>
                    <a:pt x="340804" y="941356"/>
                  </a:lnTo>
                  <a:lnTo>
                    <a:pt x="362617" y="965835"/>
                  </a:lnTo>
                  <a:lnTo>
                    <a:pt x="368713" y="966502"/>
                  </a:lnTo>
                  <a:lnTo>
                    <a:pt x="379762" y="955929"/>
                  </a:lnTo>
                  <a:lnTo>
                    <a:pt x="376142" y="945356"/>
                  </a:lnTo>
                  <a:lnTo>
                    <a:pt x="388334" y="938689"/>
                  </a:lnTo>
                  <a:lnTo>
                    <a:pt x="397002" y="938117"/>
                  </a:lnTo>
                  <a:lnTo>
                    <a:pt x="399002" y="926687"/>
                  </a:lnTo>
                  <a:lnTo>
                    <a:pt x="405765" y="928021"/>
                  </a:lnTo>
                  <a:lnTo>
                    <a:pt x="410432" y="939356"/>
                  </a:lnTo>
                  <a:lnTo>
                    <a:pt x="408051" y="942118"/>
                  </a:lnTo>
                  <a:lnTo>
                    <a:pt x="411766" y="947833"/>
                  </a:lnTo>
                  <a:lnTo>
                    <a:pt x="412432" y="955262"/>
                  </a:lnTo>
                  <a:lnTo>
                    <a:pt x="414909" y="954405"/>
                  </a:lnTo>
                  <a:lnTo>
                    <a:pt x="413956" y="950309"/>
                  </a:lnTo>
                  <a:lnTo>
                    <a:pt x="419386" y="947452"/>
                  </a:lnTo>
                  <a:lnTo>
                    <a:pt x="424625" y="946880"/>
                  </a:lnTo>
                  <a:lnTo>
                    <a:pt x="425958" y="950024"/>
                  </a:lnTo>
                  <a:lnTo>
                    <a:pt x="440055" y="946499"/>
                  </a:lnTo>
                  <a:lnTo>
                    <a:pt x="454342" y="946214"/>
                  </a:lnTo>
                  <a:lnTo>
                    <a:pt x="467201" y="949261"/>
                  </a:lnTo>
                  <a:lnTo>
                    <a:pt x="473297" y="945451"/>
                  </a:lnTo>
                  <a:lnTo>
                    <a:pt x="478346" y="945833"/>
                  </a:lnTo>
                  <a:lnTo>
                    <a:pt x="485108" y="941927"/>
                  </a:lnTo>
                  <a:lnTo>
                    <a:pt x="486156" y="936974"/>
                  </a:lnTo>
                  <a:lnTo>
                    <a:pt x="497300" y="933641"/>
                  </a:lnTo>
                  <a:lnTo>
                    <a:pt x="502349" y="927830"/>
                  </a:lnTo>
                  <a:lnTo>
                    <a:pt x="508825" y="917924"/>
                  </a:lnTo>
                  <a:lnTo>
                    <a:pt x="498824" y="906685"/>
                  </a:lnTo>
                  <a:lnTo>
                    <a:pt x="477774" y="913638"/>
                  </a:lnTo>
                  <a:lnTo>
                    <a:pt x="477107" y="915638"/>
                  </a:lnTo>
                  <a:lnTo>
                    <a:pt x="461677" y="916495"/>
                  </a:lnTo>
                  <a:lnTo>
                    <a:pt x="462344" y="909733"/>
                  </a:lnTo>
                  <a:lnTo>
                    <a:pt x="453676" y="910685"/>
                  </a:lnTo>
                  <a:lnTo>
                    <a:pt x="453200" y="905066"/>
                  </a:lnTo>
                  <a:lnTo>
                    <a:pt x="447580" y="905447"/>
                  </a:lnTo>
                  <a:lnTo>
                    <a:pt x="448818" y="898303"/>
                  </a:lnTo>
                  <a:lnTo>
                    <a:pt x="455962" y="895731"/>
                  </a:lnTo>
                  <a:lnTo>
                    <a:pt x="453580" y="889349"/>
                  </a:lnTo>
                  <a:lnTo>
                    <a:pt x="449961" y="889921"/>
                  </a:lnTo>
                  <a:lnTo>
                    <a:pt x="449199" y="887730"/>
                  </a:lnTo>
                  <a:lnTo>
                    <a:pt x="447675" y="871252"/>
                  </a:lnTo>
                  <a:lnTo>
                    <a:pt x="442722" y="865537"/>
                  </a:lnTo>
                  <a:lnTo>
                    <a:pt x="417290" y="859822"/>
                  </a:lnTo>
                  <a:lnTo>
                    <a:pt x="442341" y="823055"/>
                  </a:lnTo>
                  <a:lnTo>
                    <a:pt x="439483" y="817912"/>
                  </a:lnTo>
                  <a:lnTo>
                    <a:pt x="420814" y="805625"/>
                  </a:lnTo>
                  <a:lnTo>
                    <a:pt x="420052" y="796290"/>
                  </a:lnTo>
                  <a:lnTo>
                    <a:pt x="396430" y="786098"/>
                  </a:lnTo>
                  <a:lnTo>
                    <a:pt x="393668" y="777050"/>
                  </a:lnTo>
                  <a:lnTo>
                    <a:pt x="382048" y="767239"/>
                  </a:lnTo>
                  <a:lnTo>
                    <a:pt x="381572" y="762572"/>
                  </a:lnTo>
                  <a:lnTo>
                    <a:pt x="394145" y="747332"/>
                  </a:lnTo>
                  <a:lnTo>
                    <a:pt x="385953" y="709612"/>
                  </a:lnTo>
                  <a:lnTo>
                    <a:pt x="389287" y="702088"/>
                  </a:lnTo>
                  <a:lnTo>
                    <a:pt x="396430" y="697040"/>
                  </a:lnTo>
                  <a:lnTo>
                    <a:pt x="397383" y="688943"/>
                  </a:lnTo>
                  <a:lnTo>
                    <a:pt x="405860" y="669893"/>
                  </a:lnTo>
                  <a:lnTo>
                    <a:pt x="403098" y="654082"/>
                  </a:lnTo>
                  <a:lnTo>
                    <a:pt x="414433" y="637032"/>
                  </a:lnTo>
                  <a:lnTo>
                    <a:pt x="427958" y="628555"/>
                  </a:lnTo>
                  <a:lnTo>
                    <a:pt x="441960" y="626650"/>
                  </a:lnTo>
                  <a:lnTo>
                    <a:pt x="452247" y="630365"/>
                  </a:lnTo>
                  <a:lnTo>
                    <a:pt x="462915" y="625126"/>
                  </a:lnTo>
                  <a:lnTo>
                    <a:pt x="484537" y="626935"/>
                  </a:lnTo>
                  <a:lnTo>
                    <a:pt x="498538" y="633889"/>
                  </a:lnTo>
                  <a:lnTo>
                    <a:pt x="505111" y="641033"/>
                  </a:lnTo>
                  <a:lnTo>
                    <a:pt x="521589" y="633127"/>
                  </a:lnTo>
                  <a:lnTo>
                    <a:pt x="532067" y="632841"/>
                  </a:lnTo>
                  <a:lnTo>
                    <a:pt x="539401" y="636651"/>
                  </a:lnTo>
                  <a:lnTo>
                    <a:pt x="558737" y="638461"/>
                  </a:lnTo>
                  <a:lnTo>
                    <a:pt x="576929" y="646557"/>
                  </a:lnTo>
                  <a:lnTo>
                    <a:pt x="591217" y="649319"/>
                  </a:lnTo>
                  <a:lnTo>
                    <a:pt x="591026" y="651700"/>
                  </a:lnTo>
                  <a:lnTo>
                    <a:pt x="602933" y="654463"/>
                  </a:lnTo>
                  <a:lnTo>
                    <a:pt x="611029" y="665702"/>
                  </a:lnTo>
                  <a:lnTo>
                    <a:pt x="612172" y="657511"/>
                  </a:lnTo>
                  <a:lnTo>
                    <a:pt x="620077" y="651224"/>
                  </a:lnTo>
                  <a:lnTo>
                    <a:pt x="617411" y="643604"/>
                  </a:lnTo>
                  <a:lnTo>
                    <a:pt x="620173" y="639413"/>
                  </a:lnTo>
                  <a:lnTo>
                    <a:pt x="632936" y="635603"/>
                  </a:lnTo>
                  <a:lnTo>
                    <a:pt x="641985" y="627031"/>
                  </a:lnTo>
                  <a:lnTo>
                    <a:pt x="656749" y="625792"/>
                  </a:lnTo>
                  <a:lnTo>
                    <a:pt x="677799" y="637984"/>
                  </a:lnTo>
                  <a:lnTo>
                    <a:pt x="683133" y="651605"/>
                  </a:lnTo>
                  <a:lnTo>
                    <a:pt x="692277" y="658177"/>
                  </a:lnTo>
                  <a:lnTo>
                    <a:pt x="689419" y="663797"/>
                  </a:lnTo>
                  <a:lnTo>
                    <a:pt x="680561" y="665226"/>
                  </a:lnTo>
                  <a:lnTo>
                    <a:pt x="676846" y="670274"/>
                  </a:lnTo>
                  <a:lnTo>
                    <a:pt x="677513" y="679228"/>
                  </a:lnTo>
                  <a:lnTo>
                    <a:pt x="688943" y="684371"/>
                  </a:lnTo>
                  <a:lnTo>
                    <a:pt x="687991" y="692277"/>
                  </a:lnTo>
                  <a:lnTo>
                    <a:pt x="693706" y="692658"/>
                  </a:lnTo>
                  <a:lnTo>
                    <a:pt x="696754" y="699135"/>
                  </a:lnTo>
                  <a:lnTo>
                    <a:pt x="725138" y="707326"/>
                  </a:lnTo>
                  <a:lnTo>
                    <a:pt x="736759" y="705707"/>
                  </a:lnTo>
                  <a:lnTo>
                    <a:pt x="759333" y="694468"/>
                  </a:lnTo>
                  <a:lnTo>
                    <a:pt x="781621" y="688943"/>
                  </a:lnTo>
                  <a:lnTo>
                    <a:pt x="785813" y="681323"/>
                  </a:lnTo>
                  <a:lnTo>
                    <a:pt x="785717" y="671322"/>
                  </a:lnTo>
                  <a:lnTo>
                    <a:pt x="790861" y="667417"/>
                  </a:lnTo>
                  <a:lnTo>
                    <a:pt x="797242" y="669798"/>
                  </a:lnTo>
                  <a:lnTo>
                    <a:pt x="802862" y="676084"/>
                  </a:lnTo>
                  <a:lnTo>
                    <a:pt x="800957" y="679323"/>
                  </a:lnTo>
                  <a:lnTo>
                    <a:pt x="792480" y="683038"/>
                  </a:lnTo>
                  <a:lnTo>
                    <a:pt x="793718" y="692182"/>
                  </a:lnTo>
                  <a:lnTo>
                    <a:pt x="799148" y="693420"/>
                  </a:lnTo>
                  <a:lnTo>
                    <a:pt x="803053" y="684181"/>
                  </a:lnTo>
                  <a:lnTo>
                    <a:pt x="806387" y="683038"/>
                  </a:lnTo>
                  <a:lnTo>
                    <a:pt x="811530" y="687419"/>
                  </a:lnTo>
                  <a:lnTo>
                    <a:pt x="811816" y="694468"/>
                  </a:lnTo>
                  <a:lnTo>
                    <a:pt x="814578" y="694753"/>
                  </a:lnTo>
                  <a:lnTo>
                    <a:pt x="823531" y="683800"/>
                  </a:lnTo>
                  <a:lnTo>
                    <a:pt x="829913" y="685514"/>
                  </a:lnTo>
                  <a:lnTo>
                    <a:pt x="837724" y="679514"/>
                  </a:lnTo>
                  <a:lnTo>
                    <a:pt x="842772" y="679418"/>
                  </a:lnTo>
                  <a:lnTo>
                    <a:pt x="842963" y="677037"/>
                  </a:lnTo>
                  <a:lnTo>
                    <a:pt x="851630" y="678085"/>
                  </a:lnTo>
                  <a:lnTo>
                    <a:pt x="854297" y="667702"/>
                  </a:lnTo>
                  <a:lnTo>
                    <a:pt x="863346" y="667417"/>
                  </a:lnTo>
                  <a:lnTo>
                    <a:pt x="860965" y="657701"/>
                  </a:lnTo>
                  <a:lnTo>
                    <a:pt x="889540" y="644652"/>
                  </a:lnTo>
                  <a:lnTo>
                    <a:pt x="882206" y="637699"/>
                  </a:lnTo>
                  <a:lnTo>
                    <a:pt x="880872" y="627412"/>
                  </a:lnTo>
                  <a:lnTo>
                    <a:pt x="882872" y="625792"/>
                  </a:lnTo>
                  <a:lnTo>
                    <a:pt x="880586" y="625507"/>
                  </a:lnTo>
                  <a:lnTo>
                    <a:pt x="878586" y="615220"/>
                  </a:lnTo>
                  <a:lnTo>
                    <a:pt x="859060" y="607505"/>
                  </a:lnTo>
                  <a:lnTo>
                    <a:pt x="857917" y="598742"/>
                  </a:lnTo>
                  <a:lnTo>
                    <a:pt x="854297" y="595408"/>
                  </a:lnTo>
                  <a:lnTo>
                    <a:pt x="860298" y="585407"/>
                  </a:lnTo>
                  <a:lnTo>
                    <a:pt x="872395" y="588645"/>
                  </a:lnTo>
                  <a:lnTo>
                    <a:pt x="882967" y="595027"/>
                  </a:lnTo>
                  <a:lnTo>
                    <a:pt x="886206" y="588169"/>
                  </a:lnTo>
                  <a:lnTo>
                    <a:pt x="897065" y="593789"/>
                  </a:lnTo>
                  <a:lnTo>
                    <a:pt x="903732" y="585502"/>
                  </a:lnTo>
                  <a:lnTo>
                    <a:pt x="913543" y="565404"/>
                  </a:lnTo>
                  <a:lnTo>
                    <a:pt x="891159" y="549211"/>
                  </a:lnTo>
                  <a:lnTo>
                    <a:pt x="892683" y="547116"/>
                  </a:lnTo>
                  <a:lnTo>
                    <a:pt x="889254" y="543782"/>
                  </a:lnTo>
                  <a:lnTo>
                    <a:pt x="878300" y="541496"/>
                  </a:lnTo>
                  <a:lnTo>
                    <a:pt x="886396" y="531114"/>
                  </a:lnTo>
                  <a:lnTo>
                    <a:pt x="886777" y="524161"/>
                  </a:lnTo>
                  <a:lnTo>
                    <a:pt x="881348" y="524351"/>
                  </a:lnTo>
                  <a:lnTo>
                    <a:pt x="878300" y="514064"/>
                  </a:lnTo>
                  <a:lnTo>
                    <a:pt x="868490" y="508635"/>
                  </a:lnTo>
                  <a:lnTo>
                    <a:pt x="869633" y="501777"/>
                  </a:lnTo>
                  <a:lnTo>
                    <a:pt x="860298" y="498539"/>
                  </a:lnTo>
                  <a:lnTo>
                    <a:pt x="856869" y="492442"/>
                  </a:lnTo>
                  <a:lnTo>
                    <a:pt x="852488" y="493585"/>
                  </a:lnTo>
                  <a:lnTo>
                    <a:pt x="839343" y="486727"/>
                  </a:lnTo>
                  <a:lnTo>
                    <a:pt x="839819" y="483108"/>
                  </a:lnTo>
                  <a:lnTo>
                    <a:pt x="830009" y="478345"/>
                  </a:lnTo>
                  <a:lnTo>
                    <a:pt x="830390" y="463772"/>
                  </a:lnTo>
                  <a:lnTo>
                    <a:pt x="821627" y="468344"/>
                  </a:lnTo>
                  <a:lnTo>
                    <a:pt x="794480" y="463772"/>
                  </a:lnTo>
                  <a:lnTo>
                    <a:pt x="748379" y="439865"/>
                  </a:lnTo>
                  <a:lnTo>
                    <a:pt x="736187" y="437769"/>
                  </a:lnTo>
                  <a:lnTo>
                    <a:pt x="724471" y="439579"/>
                  </a:lnTo>
                  <a:lnTo>
                    <a:pt x="722567" y="432054"/>
                  </a:lnTo>
                  <a:lnTo>
                    <a:pt x="708660" y="424243"/>
                  </a:lnTo>
                  <a:lnTo>
                    <a:pt x="710184" y="416338"/>
                  </a:lnTo>
                  <a:lnTo>
                    <a:pt x="718756" y="416433"/>
                  </a:lnTo>
                  <a:lnTo>
                    <a:pt x="725424" y="411766"/>
                  </a:lnTo>
                  <a:lnTo>
                    <a:pt x="726281" y="403384"/>
                  </a:lnTo>
                  <a:lnTo>
                    <a:pt x="720376" y="398431"/>
                  </a:lnTo>
                  <a:lnTo>
                    <a:pt x="717994" y="392335"/>
                  </a:lnTo>
                  <a:lnTo>
                    <a:pt x="738092" y="376523"/>
                  </a:lnTo>
                  <a:lnTo>
                    <a:pt x="746188" y="377571"/>
                  </a:lnTo>
                  <a:lnTo>
                    <a:pt x="747903" y="372142"/>
                  </a:lnTo>
                  <a:lnTo>
                    <a:pt x="742093" y="370523"/>
                  </a:lnTo>
                  <a:lnTo>
                    <a:pt x="743712" y="363760"/>
                  </a:lnTo>
                  <a:lnTo>
                    <a:pt x="736187" y="362045"/>
                  </a:lnTo>
                  <a:lnTo>
                    <a:pt x="739616" y="355473"/>
                  </a:lnTo>
                  <a:lnTo>
                    <a:pt x="732949" y="351568"/>
                  </a:lnTo>
                  <a:lnTo>
                    <a:pt x="736854" y="346043"/>
                  </a:lnTo>
                  <a:lnTo>
                    <a:pt x="725424" y="336518"/>
                  </a:lnTo>
                  <a:lnTo>
                    <a:pt x="729710" y="326231"/>
                  </a:lnTo>
                  <a:lnTo>
                    <a:pt x="724090" y="322326"/>
                  </a:lnTo>
                  <a:lnTo>
                    <a:pt x="727900" y="315277"/>
                  </a:lnTo>
                  <a:lnTo>
                    <a:pt x="715709" y="309753"/>
                  </a:lnTo>
                  <a:lnTo>
                    <a:pt x="719328" y="309086"/>
                  </a:lnTo>
                  <a:lnTo>
                    <a:pt x="723614" y="299180"/>
                  </a:lnTo>
                  <a:lnTo>
                    <a:pt x="739902" y="286417"/>
                  </a:lnTo>
                  <a:lnTo>
                    <a:pt x="746569" y="276320"/>
                  </a:lnTo>
                  <a:lnTo>
                    <a:pt x="752380" y="257366"/>
                  </a:lnTo>
                  <a:lnTo>
                    <a:pt x="774763" y="246031"/>
                  </a:lnTo>
                  <a:lnTo>
                    <a:pt x="774192" y="241935"/>
                  </a:lnTo>
                  <a:lnTo>
                    <a:pt x="769620" y="238411"/>
                  </a:lnTo>
                  <a:lnTo>
                    <a:pt x="768953" y="228695"/>
                  </a:lnTo>
                  <a:lnTo>
                    <a:pt x="763429" y="223933"/>
                  </a:lnTo>
                  <a:lnTo>
                    <a:pt x="757619" y="225552"/>
                  </a:lnTo>
                  <a:lnTo>
                    <a:pt x="756285" y="223647"/>
                  </a:lnTo>
                  <a:lnTo>
                    <a:pt x="759809" y="208788"/>
                  </a:lnTo>
                  <a:lnTo>
                    <a:pt x="764191" y="206788"/>
                  </a:lnTo>
                  <a:lnTo>
                    <a:pt x="769906" y="209550"/>
                  </a:lnTo>
                  <a:lnTo>
                    <a:pt x="779431" y="209169"/>
                  </a:lnTo>
                  <a:lnTo>
                    <a:pt x="791337" y="220789"/>
                  </a:lnTo>
                  <a:lnTo>
                    <a:pt x="800862" y="214217"/>
                  </a:lnTo>
                  <a:lnTo>
                    <a:pt x="800862" y="200406"/>
                  </a:lnTo>
                  <a:lnTo>
                    <a:pt x="794671" y="194596"/>
                  </a:lnTo>
                  <a:lnTo>
                    <a:pt x="797623" y="170116"/>
                  </a:lnTo>
                  <a:lnTo>
                    <a:pt x="791527" y="167259"/>
                  </a:lnTo>
                  <a:lnTo>
                    <a:pt x="792671" y="163735"/>
                  </a:lnTo>
                  <a:lnTo>
                    <a:pt x="785813" y="161449"/>
                  </a:lnTo>
                  <a:lnTo>
                    <a:pt x="757904" y="159258"/>
                  </a:lnTo>
                  <a:lnTo>
                    <a:pt x="749332" y="163925"/>
                  </a:lnTo>
                  <a:lnTo>
                    <a:pt x="735997" y="165163"/>
                  </a:lnTo>
                  <a:lnTo>
                    <a:pt x="721138" y="144875"/>
                  </a:lnTo>
                  <a:lnTo>
                    <a:pt x="720185" y="132397"/>
                  </a:lnTo>
                  <a:lnTo>
                    <a:pt x="713613" y="137732"/>
                  </a:lnTo>
                  <a:lnTo>
                    <a:pt x="711803" y="135255"/>
                  </a:lnTo>
                  <a:lnTo>
                    <a:pt x="706946" y="139351"/>
                  </a:lnTo>
                  <a:lnTo>
                    <a:pt x="705802" y="135731"/>
                  </a:lnTo>
                  <a:lnTo>
                    <a:pt x="702373" y="137827"/>
                  </a:lnTo>
                  <a:lnTo>
                    <a:pt x="701231" y="124206"/>
                  </a:lnTo>
                  <a:lnTo>
                    <a:pt x="696944" y="124396"/>
                  </a:lnTo>
                  <a:lnTo>
                    <a:pt x="696754" y="121539"/>
                  </a:lnTo>
                  <a:lnTo>
                    <a:pt x="690372" y="116110"/>
                  </a:lnTo>
                  <a:lnTo>
                    <a:pt x="685610" y="100679"/>
                  </a:lnTo>
                  <a:lnTo>
                    <a:pt x="676656" y="92488"/>
                  </a:lnTo>
                  <a:lnTo>
                    <a:pt x="672084" y="96012"/>
                  </a:lnTo>
                  <a:lnTo>
                    <a:pt x="668846" y="91821"/>
                  </a:lnTo>
                  <a:lnTo>
                    <a:pt x="670179" y="88868"/>
                  </a:lnTo>
                  <a:lnTo>
                    <a:pt x="668846" y="90392"/>
                  </a:lnTo>
                  <a:lnTo>
                    <a:pt x="656177" y="84106"/>
                  </a:lnTo>
                  <a:lnTo>
                    <a:pt x="649986" y="86678"/>
                  </a:lnTo>
                  <a:lnTo>
                    <a:pt x="642080" y="72295"/>
                  </a:lnTo>
                  <a:lnTo>
                    <a:pt x="648938" y="72580"/>
                  </a:lnTo>
                  <a:lnTo>
                    <a:pt x="656558" y="67723"/>
                  </a:lnTo>
                  <a:lnTo>
                    <a:pt x="654844" y="65437"/>
                  </a:lnTo>
                  <a:lnTo>
                    <a:pt x="668084" y="55340"/>
                  </a:lnTo>
                  <a:lnTo>
                    <a:pt x="661988" y="44767"/>
                  </a:lnTo>
                  <a:lnTo>
                    <a:pt x="719138" y="51054"/>
                  </a:lnTo>
                  <a:lnTo>
                    <a:pt x="720566" y="47149"/>
                  </a:lnTo>
                  <a:lnTo>
                    <a:pt x="731806" y="38957"/>
                  </a:lnTo>
                  <a:lnTo>
                    <a:pt x="735330" y="32290"/>
                  </a:lnTo>
                  <a:lnTo>
                    <a:pt x="750475" y="36004"/>
                  </a:lnTo>
                  <a:lnTo>
                    <a:pt x="763048" y="23146"/>
                  </a:lnTo>
                  <a:lnTo>
                    <a:pt x="772382" y="18193"/>
                  </a:lnTo>
                  <a:lnTo>
                    <a:pt x="769048" y="9525"/>
                  </a:lnTo>
                  <a:lnTo>
                    <a:pt x="774002" y="10858"/>
                  </a:lnTo>
                  <a:lnTo>
                    <a:pt x="799814" y="36862"/>
                  </a:lnTo>
                  <a:lnTo>
                    <a:pt x="803148" y="62674"/>
                  </a:lnTo>
                  <a:lnTo>
                    <a:pt x="808196" y="62389"/>
                  </a:lnTo>
                  <a:lnTo>
                    <a:pt x="808863" y="65818"/>
                  </a:lnTo>
                  <a:lnTo>
                    <a:pt x="824865" y="64199"/>
                  </a:lnTo>
                  <a:lnTo>
                    <a:pt x="827627" y="76486"/>
                  </a:lnTo>
                  <a:lnTo>
                    <a:pt x="820579" y="78867"/>
                  </a:lnTo>
                  <a:lnTo>
                    <a:pt x="826579" y="102108"/>
                  </a:lnTo>
                  <a:lnTo>
                    <a:pt x="811244" y="107918"/>
                  </a:lnTo>
                  <a:lnTo>
                    <a:pt x="816197" y="114967"/>
                  </a:lnTo>
                  <a:lnTo>
                    <a:pt x="808577" y="119348"/>
                  </a:lnTo>
                  <a:lnTo>
                    <a:pt x="809720" y="123730"/>
                  </a:lnTo>
                  <a:lnTo>
                    <a:pt x="838200" y="147352"/>
                  </a:lnTo>
                  <a:lnTo>
                    <a:pt x="834962" y="156782"/>
                  </a:lnTo>
                  <a:lnTo>
                    <a:pt x="836295" y="169164"/>
                  </a:lnTo>
                  <a:lnTo>
                    <a:pt x="842391" y="178022"/>
                  </a:lnTo>
                  <a:lnTo>
                    <a:pt x="860869" y="189547"/>
                  </a:lnTo>
                  <a:lnTo>
                    <a:pt x="867727" y="185737"/>
                  </a:lnTo>
                  <a:lnTo>
                    <a:pt x="873347" y="176689"/>
                  </a:lnTo>
                  <a:lnTo>
                    <a:pt x="885730" y="170497"/>
                  </a:lnTo>
                  <a:lnTo>
                    <a:pt x="885730" y="163354"/>
                  </a:lnTo>
                  <a:lnTo>
                    <a:pt x="892588" y="163639"/>
                  </a:lnTo>
                  <a:lnTo>
                    <a:pt x="884777" y="145733"/>
                  </a:lnTo>
                  <a:lnTo>
                    <a:pt x="892492" y="142875"/>
                  </a:lnTo>
                  <a:lnTo>
                    <a:pt x="892778" y="129445"/>
                  </a:lnTo>
                  <a:lnTo>
                    <a:pt x="883063" y="127159"/>
                  </a:lnTo>
                  <a:lnTo>
                    <a:pt x="876110" y="99346"/>
                  </a:lnTo>
                  <a:lnTo>
                    <a:pt x="878396" y="89630"/>
                  </a:lnTo>
                  <a:lnTo>
                    <a:pt x="876014" y="88106"/>
                  </a:lnTo>
                  <a:lnTo>
                    <a:pt x="876300" y="81724"/>
                  </a:lnTo>
                  <a:lnTo>
                    <a:pt x="884396" y="76676"/>
                  </a:lnTo>
                  <a:lnTo>
                    <a:pt x="888683" y="68485"/>
                  </a:lnTo>
                  <a:lnTo>
                    <a:pt x="894017" y="66104"/>
                  </a:lnTo>
                  <a:lnTo>
                    <a:pt x="891826" y="62389"/>
                  </a:lnTo>
                  <a:lnTo>
                    <a:pt x="894874" y="58388"/>
                  </a:lnTo>
                  <a:lnTo>
                    <a:pt x="891731" y="54483"/>
                  </a:lnTo>
                  <a:lnTo>
                    <a:pt x="897922" y="49625"/>
                  </a:lnTo>
                  <a:lnTo>
                    <a:pt x="909638" y="47149"/>
                  </a:lnTo>
                  <a:lnTo>
                    <a:pt x="923449" y="35433"/>
                  </a:lnTo>
                  <a:lnTo>
                    <a:pt x="956691" y="40672"/>
                  </a:lnTo>
                  <a:lnTo>
                    <a:pt x="970217" y="45815"/>
                  </a:lnTo>
                  <a:lnTo>
                    <a:pt x="983266" y="42291"/>
                  </a:lnTo>
                  <a:lnTo>
                    <a:pt x="989838" y="35242"/>
                  </a:lnTo>
                  <a:lnTo>
                    <a:pt x="1014603" y="38195"/>
                  </a:lnTo>
                  <a:lnTo>
                    <a:pt x="1022128" y="35814"/>
                  </a:lnTo>
                  <a:lnTo>
                    <a:pt x="1021747" y="29051"/>
                  </a:lnTo>
                  <a:lnTo>
                    <a:pt x="1017461" y="21622"/>
                  </a:lnTo>
                  <a:lnTo>
                    <a:pt x="1033367" y="16383"/>
                  </a:lnTo>
                  <a:lnTo>
                    <a:pt x="1046893" y="18479"/>
                  </a:lnTo>
                  <a:lnTo>
                    <a:pt x="1049846" y="25146"/>
                  </a:lnTo>
                  <a:lnTo>
                    <a:pt x="1043178" y="28766"/>
                  </a:lnTo>
                  <a:lnTo>
                    <a:pt x="1046226" y="33623"/>
                  </a:lnTo>
                  <a:lnTo>
                    <a:pt x="1043845" y="37814"/>
                  </a:lnTo>
                  <a:lnTo>
                    <a:pt x="1045083" y="47149"/>
                  </a:lnTo>
                  <a:lnTo>
                    <a:pt x="1066133" y="43148"/>
                  </a:lnTo>
                  <a:lnTo>
                    <a:pt x="1087374" y="30575"/>
                  </a:lnTo>
                  <a:lnTo>
                    <a:pt x="1089279" y="33147"/>
                  </a:lnTo>
                  <a:lnTo>
                    <a:pt x="1089851" y="39148"/>
                  </a:lnTo>
                  <a:lnTo>
                    <a:pt x="1064705" y="65341"/>
                  </a:lnTo>
                  <a:lnTo>
                    <a:pt x="1064895" y="85439"/>
                  </a:lnTo>
                  <a:lnTo>
                    <a:pt x="1072039" y="78200"/>
                  </a:lnTo>
                  <a:lnTo>
                    <a:pt x="1088327" y="87249"/>
                  </a:lnTo>
                  <a:lnTo>
                    <a:pt x="1102805" y="81629"/>
                  </a:lnTo>
                  <a:lnTo>
                    <a:pt x="1104614" y="75343"/>
                  </a:lnTo>
                  <a:lnTo>
                    <a:pt x="1099566" y="56674"/>
                  </a:lnTo>
                  <a:lnTo>
                    <a:pt x="1099852" y="46006"/>
                  </a:lnTo>
                  <a:lnTo>
                    <a:pt x="1111568" y="38671"/>
                  </a:lnTo>
                  <a:lnTo>
                    <a:pt x="1115378" y="38957"/>
                  </a:lnTo>
                  <a:lnTo>
                    <a:pt x="1136142" y="24098"/>
                  </a:lnTo>
                  <a:lnTo>
                    <a:pt x="1149668" y="26860"/>
                  </a:lnTo>
                  <a:lnTo>
                    <a:pt x="1149572" y="35147"/>
                  </a:lnTo>
                  <a:lnTo>
                    <a:pt x="1157383" y="48196"/>
                  </a:lnTo>
                  <a:lnTo>
                    <a:pt x="1174814" y="59912"/>
                  </a:lnTo>
                  <a:lnTo>
                    <a:pt x="1185005" y="95631"/>
                  </a:lnTo>
                  <a:lnTo>
                    <a:pt x="1193959" y="102489"/>
                  </a:lnTo>
                  <a:lnTo>
                    <a:pt x="1209199" y="89440"/>
                  </a:lnTo>
                  <a:lnTo>
                    <a:pt x="1224534" y="90297"/>
                  </a:lnTo>
                  <a:lnTo>
                    <a:pt x="1226058" y="95631"/>
                  </a:lnTo>
                  <a:lnTo>
                    <a:pt x="1226534" y="85916"/>
                  </a:lnTo>
                  <a:lnTo>
                    <a:pt x="1227392" y="96107"/>
                  </a:lnTo>
                  <a:lnTo>
                    <a:pt x="1229773" y="94012"/>
                  </a:lnTo>
                  <a:lnTo>
                    <a:pt x="1228439" y="90678"/>
                  </a:lnTo>
                  <a:lnTo>
                    <a:pt x="1230916" y="91059"/>
                  </a:lnTo>
                  <a:lnTo>
                    <a:pt x="1228249" y="84963"/>
                  </a:lnTo>
                  <a:lnTo>
                    <a:pt x="1231011" y="86392"/>
                  </a:lnTo>
                  <a:lnTo>
                    <a:pt x="1240822" y="74962"/>
                  </a:lnTo>
                  <a:lnTo>
                    <a:pt x="1244727" y="73819"/>
                  </a:lnTo>
                  <a:lnTo>
                    <a:pt x="1254062" y="85534"/>
                  </a:lnTo>
                  <a:lnTo>
                    <a:pt x="1255490" y="98298"/>
                  </a:lnTo>
                  <a:lnTo>
                    <a:pt x="1265682" y="108013"/>
                  </a:lnTo>
                  <a:lnTo>
                    <a:pt x="1271588" y="131540"/>
                  </a:lnTo>
                  <a:lnTo>
                    <a:pt x="1278446" y="134207"/>
                  </a:lnTo>
                  <a:lnTo>
                    <a:pt x="1285875" y="128587"/>
                  </a:lnTo>
                  <a:lnTo>
                    <a:pt x="1297305" y="131540"/>
                  </a:lnTo>
                  <a:lnTo>
                    <a:pt x="1307783" y="127445"/>
                  </a:lnTo>
                  <a:lnTo>
                    <a:pt x="1313593" y="122206"/>
                  </a:lnTo>
                  <a:lnTo>
                    <a:pt x="1310068" y="132874"/>
                  </a:lnTo>
                  <a:lnTo>
                    <a:pt x="1320832" y="132683"/>
                  </a:lnTo>
                  <a:lnTo>
                    <a:pt x="1335310" y="154591"/>
                  </a:lnTo>
                  <a:lnTo>
                    <a:pt x="1330357" y="171259"/>
                  </a:lnTo>
                  <a:lnTo>
                    <a:pt x="1332738" y="180213"/>
                  </a:lnTo>
                  <a:lnTo>
                    <a:pt x="1327023" y="187547"/>
                  </a:lnTo>
                  <a:lnTo>
                    <a:pt x="1334643" y="189166"/>
                  </a:lnTo>
                  <a:lnTo>
                    <a:pt x="1332643" y="201835"/>
                  </a:lnTo>
                  <a:lnTo>
                    <a:pt x="1319593" y="211550"/>
                  </a:lnTo>
                  <a:lnTo>
                    <a:pt x="1324547" y="218027"/>
                  </a:lnTo>
                  <a:lnTo>
                    <a:pt x="1333119" y="213550"/>
                  </a:lnTo>
                  <a:lnTo>
                    <a:pt x="1337215" y="224123"/>
                  </a:lnTo>
                  <a:lnTo>
                    <a:pt x="1345216" y="227933"/>
                  </a:lnTo>
                  <a:lnTo>
                    <a:pt x="1343025" y="237172"/>
                  </a:lnTo>
                  <a:lnTo>
                    <a:pt x="1348168" y="239173"/>
                  </a:lnTo>
                  <a:lnTo>
                    <a:pt x="1363123" y="234029"/>
                  </a:lnTo>
                  <a:lnTo>
                    <a:pt x="1375124" y="234791"/>
                  </a:lnTo>
                  <a:lnTo>
                    <a:pt x="1384935" y="240792"/>
                  </a:lnTo>
                  <a:lnTo>
                    <a:pt x="1391222" y="250984"/>
                  </a:lnTo>
                  <a:lnTo>
                    <a:pt x="1396746" y="251936"/>
                  </a:lnTo>
                  <a:lnTo>
                    <a:pt x="1395127" y="262223"/>
                  </a:lnTo>
                  <a:lnTo>
                    <a:pt x="1401318" y="278130"/>
                  </a:lnTo>
                  <a:lnTo>
                    <a:pt x="1401032" y="284226"/>
                  </a:lnTo>
                  <a:lnTo>
                    <a:pt x="1398365" y="290132"/>
                  </a:lnTo>
                  <a:lnTo>
                    <a:pt x="1372743" y="306229"/>
                  </a:lnTo>
                  <a:lnTo>
                    <a:pt x="1370933" y="322802"/>
                  </a:lnTo>
                  <a:lnTo>
                    <a:pt x="1377315" y="324898"/>
                  </a:lnTo>
                  <a:lnTo>
                    <a:pt x="1380839" y="330041"/>
                  </a:lnTo>
                  <a:lnTo>
                    <a:pt x="1395984" y="328803"/>
                  </a:lnTo>
                  <a:lnTo>
                    <a:pt x="1414367" y="335661"/>
                  </a:lnTo>
                  <a:lnTo>
                    <a:pt x="1421035" y="345948"/>
                  </a:lnTo>
                  <a:lnTo>
                    <a:pt x="1429703" y="347567"/>
                  </a:lnTo>
                  <a:lnTo>
                    <a:pt x="1437894" y="353377"/>
                  </a:lnTo>
                  <a:lnTo>
                    <a:pt x="1435513" y="359283"/>
                  </a:lnTo>
                  <a:lnTo>
                    <a:pt x="1449419" y="357759"/>
                  </a:lnTo>
                  <a:lnTo>
                    <a:pt x="1445895" y="362902"/>
                  </a:lnTo>
                  <a:lnTo>
                    <a:pt x="1450467" y="371380"/>
                  </a:lnTo>
                  <a:lnTo>
                    <a:pt x="1482376" y="349663"/>
                  </a:lnTo>
                  <a:lnTo>
                    <a:pt x="1475232" y="362236"/>
                  </a:lnTo>
                  <a:lnTo>
                    <a:pt x="1475232" y="370523"/>
                  </a:lnTo>
                  <a:lnTo>
                    <a:pt x="1460087" y="375475"/>
                  </a:lnTo>
                  <a:lnTo>
                    <a:pt x="1454849" y="380143"/>
                  </a:lnTo>
                  <a:lnTo>
                    <a:pt x="1457611" y="382619"/>
                  </a:lnTo>
                  <a:lnTo>
                    <a:pt x="1461707" y="381191"/>
                  </a:lnTo>
                  <a:lnTo>
                    <a:pt x="1464659" y="385572"/>
                  </a:lnTo>
                  <a:lnTo>
                    <a:pt x="1473232" y="390239"/>
                  </a:lnTo>
                  <a:lnTo>
                    <a:pt x="1479423" y="399955"/>
                  </a:lnTo>
                  <a:lnTo>
                    <a:pt x="1479423" y="409003"/>
                  </a:lnTo>
                  <a:lnTo>
                    <a:pt x="1492568" y="422624"/>
                  </a:lnTo>
                  <a:lnTo>
                    <a:pt x="1506950" y="428434"/>
                  </a:lnTo>
                  <a:lnTo>
                    <a:pt x="1513999" y="426244"/>
                  </a:lnTo>
                  <a:lnTo>
                    <a:pt x="1508379" y="438150"/>
                  </a:lnTo>
                  <a:lnTo>
                    <a:pt x="1511141" y="442627"/>
                  </a:lnTo>
                  <a:lnTo>
                    <a:pt x="1509617" y="445675"/>
                  </a:lnTo>
                  <a:lnTo>
                    <a:pt x="1514951" y="449866"/>
                  </a:lnTo>
                  <a:lnTo>
                    <a:pt x="1520190" y="442912"/>
                  </a:lnTo>
                  <a:lnTo>
                    <a:pt x="1526286" y="442817"/>
                  </a:lnTo>
                  <a:lnTo>
                    <a:pt x="1540193" y="431864"/>
                  </a:lnTo>
                  <a:lnTo>
                    <a:pt x="1535716" y="418148"/>
                  </a:lnTo>
                  <a:lnTo>
                    <a:pt x="1546193" y="408241"/>
                  </a:lnTo>
                  <a:lnTo>
                    <a:pt x="1547432" y="401860"/>
                  </a:lnTo>
                  <a:lnTo>
                    <a:pt x="1553718" y="393097"/>
                  </a:lnTo>
                  <a:lnTo>
                    <a:pt x="1559052" y="390144"/>
                  </a:lnTo>
                  <a:lnTo>
                    <a:pt x="1554956" y="384429"/>
                  </a:lnTo>
                  <a:lnTo>
                    <a:pt x="1554194" y="378142"/>
                  </a:lnTo>
                  <a:lnTo>
                    <a:pt x="1541145" y="370237"/>
                  </a:lnTo>
                  <a:lnTo>
                    <a:pt x="1549527" y="362141"/>
                  </a:lnTo>
                  <a:lnTo>
                    <a:pt x="1553337" y="351949"/>
                  </a:lnTo>
                  <a:lnTo>
                    <a:pt x="1542859" y="350234"/>
                  </a:lnTo>
                  <a:lnTo>
                    <a:pt x="1527620" y="339471"/>
                  </a:lnTo>
                  <a:lnTo>
                    <a:pt x="1528001" y="327279"/>
                  </a:lnTo>
                  <a:lnTo>
                    <a:pt x="1554861" y="327946"/>
                  </a:lnTo>
                  <a:lnTo>
                    <a:pt x="1574578" y="332041"/>
                  </a:lnTo>
                  <a:lnTo>
                    <a:pt x="1598771" y="329184"/>
                  </a:lnTo>
                  <a:lnTo>
                    <a:pt x="1627442" y="311563"/>
                  </a:lnTo>
                  <a:lnTo>
                    <a:pt x="1643634" y="296513"/>
                  </a:lnTo>
                  <a:lnTo>
                    <a:pt x="1650683" y="306800"/>
                  </a:lnTo>
                  <a:lnTo>
                    <a:pt x="1656588" y="326041"/>
                  </a:lnTo>
                  <a:lnTo>
                    <a:pt x="1653445" y="327755"/>
                  </a:lnTo>
                  <a:lnTo>
                    <a:pt x="1655636" y="333756"/>
                  </a:lnTo>
                  <a:lnTo>
                    <a:pt x="1661732" y="335090"/>
                  </a:lnTo>
                  <a:lnTo>
                    <a:pt x="1697831" y="330422"/>
                  </a:lnTo>
                  <a:lnTo>
                    <a:pt x="1728216" y="320231"/>
                  </a:lnTo>
                  <a:lnTo>
                    <a:pt x="1734407" y="333184"/>
                  </a:lnTo>
                  <a:lnTo>
                    <a:pt x="1735931" y="332423"/>
                  </a:lnTo>
                  <a:lnTo>
                    <a:pt x="1746790" y="349186"/>
                  </a:lnTo>
                  <a:lnTo>
                    <a:pt x="1744789" y="351568"/>
                  </a:lnTo>
                  <a:lnTo>
                    <a:pt x="1752695" y="366332"/>
                  </a:lnTo>
                  <a:lnTo>
                    <a:pt x="1756315" y="388715"/>
                  </a:lnTo>
                  <a:lnTo>
                    <a:pt x="1783651" y="384048"/>
                  </a:lnTo>
                  <a:lnTo>
                    <a:pt x="1814893" y="397288"/>
                  </a:lnTo>
                  <a:lnTo>
                    <a:pt x="1837563" y="391192"/>
                  </a:lnTo>
                  <a:lnTo>
                    <a:pt x="1840801" y="396240"/>
                  </a:lnTo>
                  <a:lnTo>
                    <a:pt x="1900333" y="403289"/>
                  </a:lnTo>
                  <a:lnTo>
                    <a:pt x="1940528" y="411099"/>
                  </a:lnTo>
                  <a:lnTo>
                    <a:pt x="1941671" y="414147"/>
                  </a:lnTo>
                  <a:lnTo>
                    <a:pt x="1947767" y="412433"/>
                  </a:lnTo>
                  <a:lnTo>
                    <a:pt x="1949863" y="418909"/>
                  </a:lnTo>
                  <a:lnTo>
                    <a:pt x="1979771" y="410623"/>
                  </a:lnTo>
                  <a:lnTo>
                    <a:pt x="1980724" y="412718"/>
                  </a:lnTo>
                  <a:lnTo>
                    <a:pt x="2004155" y="400145"/>
                  </a:lnTo>
                  <a:lnTo>
                    <a:pt x="2010156" y="401288"/>
                  </a:lnTo>
                  <a:lnTo>
                    <a:pt x="2012537" y="410337"/>
                  </a:lnTo>
                  <a:lnTo>
                    <a:pt x="1987487" y="422148"/>
                  </a:lnTo>
                  <a:lnTo>
                    <a:pt x="1991201" y="431768"/>
                  </a:lnTo>
                  <a:lnTo>
                    <a:pt x="1987487" y="433102"/>
                  </a:lnTo>
                  <a:lnTo>
                    <a:pt x="1988915" y="436245"/>
                  </a:lnTo>
                  <a:lnTo>
                    <a:pt x="1977580" y="444151"/>
                  </a:lnTo>
                  <a:lnTo>
                    <a:pt x="1979105" y="456343"/>
                  </a:lnTo>
                  <a:lnTo>
                    <a:pt x="1995011" y="463867"/>
                  </a:lnTo>
                  <a:lnTo>
                    <a:pt x="2006822" y="484156"/>
                  </a:lnTo>
                  <a:lnTo>
                    <a:pt x="1979390" y="515683"/>
                  </a:lnTo>
                  <a:lnTo>
                    <a:pt x="1979295" y="525399"/>
                  </a:lnTo>
                  <a:lnTo>
                    <a:pt x="1962150" y="539972"/>
                  </a:lnTo>
                  <a:lnTo>
                    <a:pt x="1961388" y="544354"/>
                  </a:lnTo>
                  <a:lnTo>
                    <a:pt x="1966817" y="547211"/>
                  </a:lnTo>
                  <a:lnTo>
                    <a:pt x="1953482" y="546735"/>
                  </a:lnTo>
                  <a:lnTo>
                    <a:pt x="1949291" y="554641"/>
                  </a:lnTo>
                  <a:lnTo>
                    <a:pt x="1937480" y="554355"/>
                  </a:lnTo>
                  <a:lnTo>
                    <a:pt x="1933384" y="555593"/>
                  </a:lnTo>
                  <a:lnTo>
                    <a:pt x="1932051" y="559403"/>
                  </a:lnTo>
                  <a:lnTo>
                    <a:pt x="1917954" y="555308"/>
                  </a:lnTo>
                  <a:lnTo>
                    <a:pt x="1916621" y="563690"/>
                  </a:lnTo>
                  <a:lnTo>
                    <a:pt x="1915478" y="554450"/>
                  </a:lnTo>
                  <a:lnTo>
                    <a:pt x="1887093" y="558546"/>
                  </a:lnTo>
                  <a:lnTo>
                    <a:pt x="1872520" y="566166"/>
                  </a:lnTo>
                  <a:lnTo>
                    <a:pt x="1873472" y="576072"/>
                  </a:lnTo>
                  <a:lnTo>
                    <a:pt x="1870710" y="576453"/>
                  </a:lnTo>
                  <a:lnTo>
                    <a:pt x="1866043" y="593979"/>
                  </a:lnTo>
                  <a:lnTo>
                    <a:pt x="1845850" y="601218"/>
                  </a:lnTo>
                  <a:lnTo>
                    <a:pt x="1828324" y="614553"/>
                  </a:lnTo>
                  <a:lnTo>
                    <a:pt x="1824418" y="610172"/>
                  </a:lnTo>
                  <a:lnTo>
                    <a:pt x="1815560" y="618458"/>
                  </a:lnTo>
                  <a:lnTo>
                    <a:pt x="1778222" y="635794"/>
                  </a:lnTo>
                  <a:lnTo>
                    <a:pt x="1756220" y="638937"/>
                  </a:lnTo>
                  <a:lnTo>
                    <a:pt x="1754029" y="640461"/>
                  </a:lnTo>
                  <a:lnTo>
                    <a:pt x="1754981" y="651796"/>
                  </a:lnTo>
                  <a:lnTo>
                    <a:pt x="1742884" y="651986"/>
                  </a:lnTo>
                  <a:lnTo>
                    <a:pt x="1742408" y="645414"/>
                  </a:lnTo>
                  <a:lnTo>
                    <a:pt x="1739932" y="646367"/>
                  </a:lnTo>
                  <a:lnTo>
                    <a:pt x="1722025" y="659701"/>
                  </a:lnTo>
                  <a:lnTo>
                    <a:pt x="1722501" y="661892"/>
                  </a:lnTo>
                  <a:lnTo>
                    <a:pt x="1715548" y="664083"/>
                  </a:lnTo>
                  <a:lnTo>
                    <a:pt x="1720215" y="676656"/>
                  </a:lnTo>
                  <a:lnTo>
                    <a:pt x="1697736" y="685991"/>
                  </a:lnTo>
                  <a:lnTo>
                    <a:pt x="1688783" y="692372"/>
                  </a:lnTo>
                  <a:lnTo>
                    <a:pt x="1684115" y="690182"/>
                  </a:lnTo>
                  <a:lnTo>
                    <a:pt x="1683068" y="684657"/>
                  </a:lnTo>
                  <a:lnTo>
                    <a:pt x="1672209" y="686848"/>
                  </a:lnTo>
                  <a:lnTo>
                    <a:pt x="1646492" y="686467"/>
                  </a:lnTo>
                  <a:lnTo>
                    <a:pt x="1641729" y="706088"/>
                  </a:lnTo>
                  <a:lnTo>
                    <a:pt x="1643729" y="714566"/>
                  </a:lnTo>
                  <a:lnTo>
                    <a:pt x="1649063" y="716661"/>
                  </a:lnTo>
                  <a:lnTo>
                    <a:pt x="1655636" y="729234"/>
                  </a:lnTo>
                  <a:lnTo>
                    <a:pt x="1648397" y="732853"/>
                  </a:lnTo>
                  <a:lnTo>
                    <a:pt x="1649921" y="750380"/>
                  </a:lnTo>
                  <a:lnTo>
                    <a:pt x="1645253" y="753618"/>
                  </a:lnTo>
                  <a:lnTo>
                    <a:pt x="1654778" y="766477"/>
                  </a:lnTo>
                  <a:lnTo>
                    <a:pt x="1662779" y="762476"/>
                  </a:lnTo>
                  <a:lnTo>
                    <a:pt x="1667923" y="776002"/>
                  </a:lnTo>
                  <a:lnTo>
                    <a:pt x="1662493" y="778859"/>
                  </a:lnTo>
                  <a:lnTo>
                    <a:pt x="1662589" y="783908"/>
                  </a:lnTo>
                  <a:lnTo>
                    <a:pt x="1667637" y="792766"/>
                  </a:lnTo>
                  <a:lnTo>
                    <a:pt x="1674114" y="792194"/>
                  </a:lnTo>
                  <a:lnTo>
                    <a:pt x="1682210" y="800957"/>
                  </a:lnTo>
                  <a:lnTo>
                    <a:pt x="1683449" y="799719"/>
                  </a:lnTo>
                  <a:lnTo>
                    <a:pt x="1691640" y="805529"/>
                  </a:lnTo>
                  <a:lnTo>
                    <a:pt x="1692402" y="802481"/>
                  </a:lnTo>
                  <a:lnTo>
                    <a:pt x="1702499" y="801910"/>
                  </a:lnTo>
                  <a:lnTo>
                    <a:pt x="1702689" y="804958"/>
                  </a:lnTo>
                  <a:lnTo>
                    <a:pt x="1712595" y="804958"/>
                  </a:lnTo>
                  <a:lnTo>
                    <a:pt x="1713167" y="808577"/>
                  </a:lnTo>
                  <a:lnTo>
                    <a:pt x="1727740" y="808482"/>
                  </a:lnTo>
                  <a:lnTo>
                    <a:pt x="1743170" y="805910"/>
                  </a:lnTo>
                  <a:lnTo>
                    <a:pt x="1754505" y="800767"/>
                  </a:lnTo>
                  <a:lnTo>
                    <a:pt x="1756696" y="805529"/>
                  </a:lnTo>
                  <a:lnTo>
                    <a:pt x="1735741" y="826770"/>
                  </a:lnTo>
                  <a:lnTo>
                    <a:pt x="1739551" y="832866"/>
                  </a:lnTo>
                  <a:lnTo>
                    <a:pt x="1732597" y="836390"/>
                  </a:lnTo>
                  <a:lnTo>
                    <a:pt x="1729073" y="847344"/>
                  </a:lnTo>
                  <a:lnTo>
                    <a:pt x="1726216" y="846487"/>
                  </a:lnTo>
                  <a:lnTo>
                    <a:pt x="1721549" y="857917"/>
                  </a:lnTo>
                  <a:lnTo>
                    <a:pt x="1714405" y="854678"/>
                  </a:lnTo>
                  <a:lnTo>
                    <a:pt x="1702784" y="882015"/>
                  </a:lnTo>
                  <a:lnTo>
                    <a:pt x="1699260" y="881158"/>
                  </a:lnTo>
                  <a:lnTo>
                    <a:pt x="1698689" y="896684"/>
                  </a:lnTo>
                  <a:lnTo>
                    <a:pt x="1703451" y="907542"/>
                  </a:lnTo>
                  <a:lnTo>
                    <a:pt x="1704689" y="928497"/>
                  </a:lnTo>
                  <a:lnTo>
                    <a:pt x="1714024" y="929735"/>
                  </a:lnTo>
                  <a:lnTo>
                    <a:pt x="1710023" y="942118"/>
                  </a:lnTo>
                  <a:lnTo>
                    <a:pt x="1703546" y="952214"/>
                  </a:lnTo>
                  <a:lnTo>
                    <a:pt x="1695831" y="949547"/>
                  </a:lnTo>
                  <a:lnTo>
                    <a:pt x="1687259" y="957167"/>
                  </a:lnTo>
                  <a:lnTo>
                    <a:pt x="1681734" y="967740"/>
                  </a:lnTo>
                  <a:lnTo>
                    <a:pt x="1679448" y="986504"/>
                  </a:lnTo>
                  <a:lnTo>
                    <a:pt x="1687544" y="995172"/>
                  </a:lnTo>
                  <a:lnTo>
                    <a:pt x="1661160" y="1007555"/>
                  </a:lnTo>
                  <a:lnTo>
                    <a:pt x="1664780" y="1033177"/>
                  </a:lnTo>
                  <a:lnTo>
                    <a:pt x="1663065" y="1045464"/>
                  </a:lnTo>
                  <a:lnTo>
                    <a:pt x="1692497" y="1056989"/>
                  </a:lnTo>
                  <a:lnTo>
                    <a:pt x="1695450" y="1063561"/>
                  </a:lnTo>
                  <a:lnTo>
                    <a:pt x="1693545" y="1076706"/>
                  </a:lnTo>
                  <a:lnTo>
                    <a:pt x="1700403" y="1090517"/>
                  </a:lnTo>
                  <a:lnTo>
                    <a:pt x="1700498" y="1100042"/>
                  </a:lnTo>
                  <a:lnTo>
                    <a:pt x="1696688" y="1109853"/>
                  </a:lnTo>
                  <a:lnTo>
                    <a:pt x="1692307" y="1113758"/>
                  </a:lnTo>
                  <a:lnTo>
                    <a:pt x="1686878" y="1105757"/>
                  </a:lnTo>
                  <a:lnTo>
                    <a:pt x="1672685" y="1119092"/>
                  </a:lnTo>
                  <a:lnTo>
                    <a:pt x="1668399" y="1112710"/>
                  </a:lnTo>
                  <a:lnTo>
                    <a:pt x="1655159" y="1103948"/>
                  </a:lnTo>
                  <a:lnTo>
                    <a:pt x="1651064" y="1093565"/>
                  </a:lnTo>
                  <a:lnTo>
                    <a:pt x="1657445" y="1070801"/>
                  </a:lnTo>
                  <a:lnTo>
                    <a:pt x="1657159" y="1055751"/>
                  </a:lnTo>
                  <a:lnTo>
                    <a:pt x="1661351" y="1047559"/>
                  </a:lnTo>
                  <a:lnTo>
                    <a:pt x="1656017" y="1048322"/>
                  </a:lnTo>
                  <a:lnTo>
                    <a:pt x="1653064" y="1045845"/>
                  </a:lnTo>
                  <a:lnTo>
                    <a:pt x="1651826" y="1017842"/>
                  </a:lnTo>
                  <a:lnTo>
                    <a:pt x="1642015" y="1039559"/>
                  </a:lnTo>
                  <a:lnTo>
                    <a:pt x="1631156" y="1044892"/>
                  </a:lnTo>
                  <a:lnTo>
                    <a:pt x="1609439" y="1046417"/>
                  </a:lnTo>
                  <a:lnTo>
                    <a:pt x="1598581" y="1042607"/>
                  </a:lnTo>
                  <a:lnTo>
                    <a:pt x="1586484" y="1048607"/>
                  </a:lnTo>
                  <a:lnTo>
                    <a:pt x="1578293" y="1048893"/>
                  </a:lnTo>
                  <a:lnTo>
                    <a:pt x="1577626" y="1054227"/>
                  </a:lnTo>
                  <a:lnTo>
                    <a:pt x="1549051" y="1055942"/>
                  </a:lnTo>
                  <a:lnTo>
                    <a:pt x="1546098" y="1064038"/>
                  </a:lnTo>
                  <a:lnTo>
                    <a:pt x="1540002" y="1069753"/>
                  </a:lnTo>
                  <a:lnTo>
                    <a:pt x="1536478" y="1067943"/>
                  </a:lnTo>
                  <a:lnTo>
                    <a:pt x="1531620" y="1074515"/>
                  </a:lnTo>
                  <a:lnTo>
                    <a:pt x="1534287" y="1081278"/>
                  </a:lnTo>
                  <a:lnTo>
                    <a:pt x="1531906" y="1084802"/>
                  </a:lnTo>
                  <a:lnTo>
                    <a:pt x="1532668" y="1094708"/>
                  </a:lnTo>
                  <a:lnTo>
                    <a:pt x="1530477" y="1095375"/>
                  </a:lnTo>
                  <a:lnTo>
                    <a:pt x="1525905" y="1109091"/>
                  </a:lnTo>
                  <a:lnTo>
                    <a:pt x="1531049" y="1116711"/>
                  </a:lnTo>
                  <a:lnTo>
                    <a:pt x="1532287" y="1125950"/>
                  </a:lnTo>
                  <a:lnTo>
                    <a:pt x="1523714" y="1131856"/>
                  </a:lnTo>
                  <a:lnTo>
                    <a:pt x="1502093" y="1138142"/>
                  </a:lnTo>
                  <a:lnTo>
                    <a:pt x="1498568" y="1144143"/>
                  </a:lnTo>
                  <a:lnTo>
                    <a:pt x="1487519" y="1153477"/>
                  </a:lnTo>
                  <a:lnTo>
                    <a:pt x="1474756" y="1180052"/>
                  </a:lnTo>
                  <a:lnTo>
                    <a:pt x="1469422" y="1203674"/>
                  </a:lnTo>
                  <a:lnTo>
                    <a:pt x="1454944" y="1224915"/>
                  </a:lnTo>
                  <a:lnTo>
                    <a:pt x="1452182" y="1246060"/>
                  </a:lnTo>
                  <a:lnTo>
                    <a:pt x="1439418" y="1258062"/>
                  </a:lnTo>
                  <a:lnTo>
                    <a:pt x="1443514" y="1264730"/>
                  </a:lnTo>
                  <a:lnTo>
                    <a:pt x="1443228" y="1271207"/>
                  </a:lnTo>
                  <a:lnTo>
                    <a:pt x="1451229" y="1296543"/>
                  </a:lnTo>
                  <a:lnTo>
                    <a:pt x="1469708" y="1316069"/>
                  </a:lnTo>
                  <a:lnTo>
                    <a:pt x="1467041" y="1317974"/>
                  </a:lnTo>
                  <a:lnTo>
                    <a:pt x="1467993" y="1333119"/>
                  </a:lnTo>
                  <a:lnTo>
                    <a:pt x="1465136" y="1347026"/>
                  </a:lnTo>
                  <a:lnTo>
                    <a:pt x="1452943" y="1377125"/>
                  </a:lnTo>
                  <a:lnTo>
                    <a:pt x="1453134" y="1398937"/>
                  </a:lnTo>
                  <a:lnTo>
                    <a:pt x="1450276" y="1409891"/>
                  </a:lnTo>
                  <a:lnTo>
                    <a:pt x="1451515" y="1418082"/>
                  </a:lnTo>
                  <a:lnTo>
                    <a:pt x="1455515" y="1422844"/>
                  </a:lnTo>
                  <a:lnTo>
                    <a:pt x="1453039" y="1436656"/>
                  </a:lnTo>
                  <a:lnTo>
                    <a:pt x="1455611" y="1445895"/>
                  </a:lnTo>
                  <a:lnTo>
                    <a:pt x="1452277" y="1454086"/>
                  </a:lnTo>
                  <a:lnTo>
                    <a:pt x="1452372" y="1462373"/>
                  </a:lnTo>
                  <a:lnTo>
                    <a:pt x="1450372" y="1465898"/>
                  </a:lnTo>
                  <a:lnTo>
                    <a:pt x="1446276" y="1463421"/>
                  </a:lnTo>
                  <a:lnTo>
                    <a:pt x="1425512" y="1461040"/>
                  </a:lnTo>
                  <a:lnTo>
                    <a:pt x="1418082" y="1465993"/>
                  </a:lnTo>
                  <a:lnTo>
                    <a:pt x="1422178" y="1468279"/>
                  </a:lnTo>
                  <a:lnTo>
                    <a:pt x="1419416" y="1488281"/>
                  </a:lnTo>
                  <a:lnTo>
                    <a:pt x="1411891" y="1489710"/>
                  </a:lnTo>
                  <a:lnTo>
                    <a:pt x="1382363" y="1505045"/>
                  </a:lnTo>
                  <a:lnTo>
                    <a:pt x="1384364" y="1509808"/>
                  </a:lnTo>
                  <a:lnTo>
                    <a:pt x="1397794" y="1510475"/>
                  </a:lnTo>
                  <a:lnTo>
                    <a:pt x="1412748" y="1516856"/>
                  </a:lnTo>
                  <a:lnTo>
                    <a:pt x="1412176" y="1520857"/>
                  </a:lnTo>
                  <a:lnTo>
                    <a:pt x="1396079" y="1518666"/>
                  </a:lnTo>
                  <a:lnTo>
                    <a:pt x="1388650" y="1526191"/>
                  </a:lnTo>
                  <a:lnTo>
                    <a:pt x="1393698" y="1544669"/>
                  </a:lnTo>
                  <a:lnTo>
                    <a:pt x="1382935" y="1547241"/>
                  </a:lnTo>
                  <a:lnTo>
                    <a:pt x="1380458" y="1542955"/>
                  </a:lnTo>
                  <a:lnTo>
                    <a:pt x="1369981" y="1551337"/>
                  </a:lnTo>
                  <a:lnTo>
                    <a:pt x="1375696" y="1562195"/>
                  </a:lnTo>
                  <a:lnTo>
                    <a:pt x="1383411" y="1565815"/>
                  </a:lnTo>
                  <a:lnTo>
                    <a:pt x="1383411" y="1567529"/>
                  </a:lnTo>
                  <a:lnTo>
                    <a:pt x="1379125" y="1565624"/>
                  </a:lnTo>
                  <a:lnTo>
                    <a:pt x="1374362" y="1569720"/>
                  </a:lnTo>
                  <a:lnTo>
                    <a:pt x="1381887" y="1573911"/>
                  </a:lnTo>
                  <a:lnTo>
                    <a:pt x="1384268" y="1570482"/>
                  </a:lnTo>
                  <a:lnTo>
                    <a:pt x="1384173" y="1573054"/>
                  </a:lnTo>
                  <a:lnTo>
                    <a:pt x="1390745" y="1578388"/>
                  </a:lnTo>
                  <a:lnTo>
                    <a:pt x="1396937" y="1592580"/>
                  </a:lnTo>
                  <a:lnTo>
                    <a:pt x="1383125" y="1593342"/>
                  </a:lnTo>
                  <a:lnTo>
                    <a:pt x="1382839" y="1596961"/>
                  </a:lnTo>
                  <a:lnTo>
                    <a:pt x="1385888" y="1596961"/>
                  </a:lnTo>
                  <a:lnTo>
                    <a:pt x="1384364" y="1604201"/>
                  </a:lnTo>
                  <a:lnTo>
                    <a:pt x="1375029" y="1605439"/>
                  </a:lnTo>
                  <a:lnTo>
                    <a:pt x="1373696" y="1607630"/>
                  </a:lnTo>
                  <a:lnTo>
                    <a:pt x="1371314" y="1602867"/>
                  </a:lnTo>
                  <a:lnTo>
                    <a:pt x="1368647" y="1604296"/>
                  </a:lnTo>
                  <a:lnTo>
                    <a:pt x="1370457" y="1613344"/>
                  </a:lnTo>
                  <a:lnTo>
                    <a:pt x="1374648" y="1614297"/>
                  </a:lnTo>
                  <a:lnTo>
                    <a:pt x="1369981" y="1614297"/>
                  </a:lnTo>
                  <a:lnTo>
                    <a:pt x="1366647" y="1605725"/>
                  </a:lnTo>
                  <a:lnTo>
                    <a:pt x="1343978" y="1613059"/>
                  </a:lnTo>
                  <a:lnTo>
                    <a:pt x="1342168" y="1610677"/>
                  </a:lnTo>
                  <a:lnTo>
                    <a:pt x="1342263" y="1618488"/>
                  </a:lnTo>
                  <a:lnTo>
                    <a:pt x="1336643" y="1624298"/>
                  </a:lnTo>
                  <a:lnTo>
                    <a:pt x="1327595" y="1622584"/>
                  </a:lnTo>
                  <a:lnTo>
                    <a:pt x="1321403" y="1628108"/>
                  </a:lnTo>
                  <a:lnTo>
                    <a:pt x="1314926" y="1622203"/>
                  </a:lnTo>
                  <a:lnTo>
                    <a:pt x="1312450" y="1623917"/>
                  </a:lnTo>
                  <a:lnTo>
                    <a:pt x="1303687" y="1619155"/>
                  </a:lnTo>
                  <a:lnTo>
                    <a:pt x="1295972" y="1619250"/>
                  </a:lnTo>
                  <a:lnTo>
                    <a:pt x="1283970" y="1624012"/>
                  </a:lnTo>
                  <a:lnTo>
                    <a:pt x="1280446" y="1615631"/>
                  </a:lnTo>
                  <a:lnTo>
                    <a:pt x="1266063" y="1609725"/>
                  </a:lnTo>
                  <a:lnTo>
                    <a:pt x="1264634" y="1604296"/>
                  </a:lnTo>
                  <a:lnTo>
                    <a:pt x="1255014" y="1593342"/>
                  </a:lnTo>
                  <a:lnTo>
                    <a:pt x="1240441" y="1587056"/>
                  </a:lnTo>
                  <a:lnTo>
                    <a:pt x="1197102" y="1614868"/>
                  </a:lnTo>
                  <a:lnTo>
                    <a:pt x="1203865" y="1622012"/>
                  </a:lnTo>
                  <a:lnTo>
                    <a:pt x="1196721" y="1626584"/>
                  </a:lnTo>
                  <a:lnTo>
                    <a:pt x="1185863" y="1624203"/>
                  </a:lnTo>
                  <a:lnTo>
                    <a:pt x="1185958" y="1618678"/>
                  </a:lnTo>
                  <a:lnTo>
                    <a:pt x="1182053" y="1618678"/>
                  </a:lnTo>
                  <a:lnTo>
                    <a:pt x="1179862" y="1627727"/>
                  </a:lnTo>
                  <a:lnTo>
                    <a:pt x="1176814" y="1626489"/>
                  </a:lnTo>
                  <a:lnTo>
                    <a:pt x="1175957" y="1619536"/>
                  </a:lnTo>
                  <a:lnTo>
                    <a:pt x="1166527" y="1622108"/>
                  </a:lnTo>
                  <a:lnTo>
                    <a:pt x="1173194" y="1623251"/>
                  </a:lnTo>
                  <a:lnTo>
                    <a:pt x="1173194" y="1632014"/>
                  </a:lnTo>
                  <a:lnTo>
                    <a:pt x="1181957" y="1647253"/>
                  </a:lnTo>
                  <a:lnTo>
                    <a:pt x="1175766" y="1651444"/>
                  </a:lnTo>
                  <a:lnTo>
                    <a:pt x="1175004" y="1656398"/>
                  </a:lnTo>
                  <a:lnTo>
                    <a:pt x="1167575" y="1654874"/>
                  </a:lnTo>
                  <a:lnTo>
                    <a:pt x="1158145" y="1639443"/>
                  </a:lnTo>
                  <a:lnTo>
                    <a:pt x="1145953" y="1635061"/>
                  </a:lnTo>
                  <a:lnTo>
                    <a:pt x="1144048" y="1631633"/>
                  </a:lnTo>
                  <a:lnTo>
                    <a:pt x="1134142" y="1637633"/>
                  </a:lnTo>
                  <a:lnTo>
                    <a:pt x="1129570" y="1643729"/>
                  </a:lnTo>
                  <a:lnTo>
                    <a:pt x="1125855" y="1655159"/>
                  </a:lnTo>
                  <a:lnTo>
                    <a:pt x="1118426" y="1661065"/>
                  </a:lnTo>
                  <a:lnTo>
                    <a:pt x="1118807" y="1670018"/>
                  </a:lnTo>
                  <a:lnTo>
                    <a:pt x="1109472" y="1674019"/>
                  </a:lnTo>
                  <a:lnTo>
                    <a:pt x="1083659" y="1672018"/>
                  </a:lnTo>
                  <a:lnTo>
                    <a:pt x="1078135" y="1681067"/>
                  </a:lnTo>
                  <a:lnTo>
                    <a:pt x="1067467" y="1690973"/>
                  </a:lnTo>
                  <a:lnTo>
                    <a:pt x="1065848" y="1697355"/>
                  </a:lnTo>
                  <a:lnTo>
                    <a:pt x="1050131" y="1695450"/>
                  </a:lnTo>
                  <a:lnTo>
                    <a:pt x="1040702" y="1697926"/>
                  </a:lnTo>
                  <a:lnTo>
                    <a:pt x="1026700" y="1696879"/>
                  </a:lnTo>
                  <a:lnTo>
                    <a:pt x="1015746" y="1690402"/>
                  </a:lnTo>
                  <a:lnTo>
                    <a:pt x="1017651" y="1678400"/>
                  </a:lnTo>
                  <a:lnTo>
                    <a:pt x="1025652" y="1661351"/>
                  </a:lnTo>
                  <a:lnTo>
                    <a:pt x="1011841" y="1650492"/>
                  </a:lnTo>
                  <a:lnTo>
                    <a:pt x="1008698" y="1649635"/>
                  </a:lnTo>
                  <a:lnTo>
                    <a:pt x="1017461" y="1669733"/>
                  </a:lnTo>
                  <a:lnTo>
                    <a:pt x="1009840" y="1674971"/>
                  </a:lnTo>
                  <a:lnTo>
                    <a:pt x="1007745" y="1679734"/>
                  </a:lnTo>
                  <a:lnTo>
                    <a:pt x="1005554" y="1677734"/>
                  </a:lnTo>
                  <a:lnTo>
                    <a:pt x="1008983" y="1668970"/>
                  </a:lnTo>
                  <a:lnTo>
                    <a:pt x="1007554" y="1666303"/>
                  </a:lnTo>
                  <a:lnTo>
                    <a:pt x="1003554" y="1687925"/>
                  </a:lnTo>
                  <a:lnTo>
                    <a:pt x="996506" y="1685544"/>
                  </a:lnTo>
                  <a:lnTo>
                    <a:pt x="994886" y="1682306"/>
                  </a:lnTo>
                  <a:lnTo>
                    <a:pt x="992886" y="1685449"/>
                  </a:lnTo>
                  <a:lnTo>
                    <a:pt x="987647" y="1677257"/>
                  </a:lnTo>
                  <a:lnTo>
                    <a:pt x="980123" y="1671542"/>
                  </a:lnTo>
                  <a:lnTo>
                    <a:pt x="980027" y="1666875"/>
                  </a:lnTo>
                  <a:lnTo>
                    <a:pt x="985075" y="1659541"/>
                  </a:lnTo>
                  <a:lnTo>
                    <a:pt x="962406" y="1657922"/>
                  </a:lnTo>
                  <a:lnTo>
                    <a:pt x="970026" y="1655445"/>
                  </a:lnTo>
                  <a:lnTo>
                    <a:pt x="967835" y="1650873"/>
                  </a:lnTo>
                  <a:lnTo>
                    <a:pt x="955167" y="1650397"/>
                  </a:lnTo>
                  <a:lnTo>
                    <a:pt x="955167" y="1653254"/>
                  </a:lnTo>
                  <a:lnTo>
                    <a:pt x="947356" y="1652968"/>
                  </a:lnTo>
                  <a:lnTo>
                    <a:pt x="946880" y="1654969"/>
                  </a:lnTo>
                  <a:lnTo>
                    <a:pt x="933260" y="1657064"/>
                  </a:lnTo>
                  <a:lnTo>
                    <a:pt x="930592" y="1659922"/>
                  </a:lnTo>
                  <a:lnTo>
                    <a:pt x="908971" y="1653921"/>
                  </a:lnTo>
                  <a:lnTo>
                    <a:pt x="906875" y="1657064"/>
                  </a:lnTo>
                  <a:lnTo>
                    <a:pt x="903923" y="1656588"/>
                  </a:lnTo>
                  <a:lnTo>
                    <a:pt x="901541" y="1644968"/>
                  </a:lnTo>
                  <a:lnTo>
                    <a:pt x="898398" y="1640395"/>
                  </a:lnTo>
                  <a:lnTo>
                    <a:pt x="893159" y="1638872"/>
                  </a:lnTo>
                  <a:lnTo>
                    <a:pt x="898208" y="1640681"/>
                  </a:lnTo>
                  <a:lnTo>
                    <a:pt x="901351" y="1645444"/>
                  </a:lnTo>
                  <a:lnTo>
                    <a:pt x="909923" y="1683925"/>
                  </a:lnTo>
                  <a:lnTo>
                    <a:pt x="921067" y="1701546"/>
                  </a:lnTo>
                  <a:lnTo>
                    <a:pt x="922401" y="1710976"/>
                  </a:lnTo>
                  <a:lnTo>
                    <a:pt x="918496" y="1716786"/>
                  </a:lnTo>
                  <a:lnTo>
                    <a:pt x="925259" y="1735836"/>
                  </a:lnTo>
                  <a:lnTo>
                    <a:pt x="926973" y="1735074"/>
                  </a:lnTo>
                  <a:lnTo>
                    <a:pt x="930688" y="1741360"/>
                  </a:lnTo>
                  <a:lnTo>
                    <a:pt x="942594" y="1745456"/>
                  </a:lnTo>
                  <a:lnTo>
                    <a:pt x="951929" y="1759268"/>
                  </a:lnTo>
                  <a:lnTo>
                    <a:pt x="944118" y="1777556"/>
                  </a:lnTo>
                  <a:lnTo>
                    <a:pt x="927830" y="1794891"/>
                  </a:lnTo>
                  <a:lnTo>
                    <a:pt x="939451" y="1802130"/>
                  </a:lnTo>
                  <a:lnTo>
                    <a:pt x="943737" y="1808226"/>
                  </a:lnTo>
                  <a:lnTo>
                    <a:pt x="965359" y="1819370"/>
                  </a:lnTo>
                  <a:lnTo>
                    <a:pt x="954596" y="1814989"/>
                  </a:lnTo>
                  <a:lnTo>
                    <a:pt x="953834" y="1825371"/>
                  </a:lnTo>
                  <a:lnTo>
                    <a:pt x="936974" y="1856518"/>
                  </a:lnTo>
                  <a:lnTo>
                    <a:pt x="912019" y="1878901"/>
                  </a:lnTo>
                  <a:lnTo>
                    <a:pt x="886015" y="1893475"/>
                  </a:lnTo>
                  <a:lnTo>
                    <a:pt x="880967" y="1888522"/>
                  </a:lnTo>
                  <a:lnTo>
                    <a:pt x="850678" y="1897856"/>
                  </a:lnTo>
                  <a:lnTo>
                    <a:pt x="856679" y="1922717"/>
                  </a:lnTo>
                  <a:lnTo>
                    <a:pt x="849916" y="1926050"/>
                  </a:lnTo>
                  <a:lnTo>
                    <a:pt x="850487" y="1929956"/>
                  </a:lnTo>
                  <a:lnTo>
                    <a:pt x="841343" y="1929765"/>
                  </a:lnTo>
                  <a:lnTo>
                    <a:pt x="841819" y="1934147"/>
                  </a:lnTo>
                  <a:lnTo>
                    <a:pt x="845153" y="1934147"/>
                  </a:lnTo>
                  <a:lnTo>
                    <a:pt x="844391" y="1937385"/>
                  </a:lnTo>
                  <a:lnTo>
                    <a:pt x="852392" y="1937861"/>
                  </a:lnTo>
                  <a:lnTo>
                    <a:pt x="846582" y="1958054"/>
                  </a:lnTo>
                  <a:lnTo>
                    <a:pt x="858679" y="1960340"/>
                  </a:lnTo>
                  <a:lnTo>
                    <a:pt x="858012" y="1970151"/>
                  </a:lnTo>
                  <a:lnTo>
                    <a:pt x="852202" y="1977485"/>
                  </a:lnTo>
                  <a:lnTo>
                    <a:pt x="850963" y="1984724"/>
                  </a:lnTo>
                  <a:lnTo>
                    <a:pt x="851821" y="1987486"/>
                  </a:lnTo>
                  <a:lnTo>
                    <a:pt x="860298" y="1988630"/>
                  </a:lnTo>
                  <a:lnTo>
                    <a:pt x="861250" y="1984534"/>
                  </a:lnTo>
                  <a:lnTo>
                    <a:pt x="873157" y="1986820"/>
                  </a:lnTo>
                  <a:lnTo>
                    <a:pt x="879919" y="1995202"/>
                  </a:lnTo>
                  <a:lnTo>
                    <a:pt x="862679" y="2004822"/>
                  </a:lnTo>
                  <a:lnTo>
                    <a:pt x="854488" y="1999488"/>
                  </a:lnTo>
                  <a:lnTo>
                    <a:pt x="852869" y="2004060"/>
                  </a:lnTo>
                  <a:lnTo>
                    <a:pt x="864108" y="2010537"/>
                  </a:lnTo>
                  <a:lnTo>
                    <a:pt x="869728" y="2022348"/>
                  </a:lnTo>
                  <a:lnTo>
                    <a:pt x="877824" y="2026825"/>
                  </a:lnTo>
                  <a:lnTo>
                    <a:pt x="865537" y="2036445"/>
                  </a:lnTo>
                  <a:lnTo>
                    <a:pt x="854107" y="2071116"/>
                  </a:lnTo>
                  <a:lnTo>
                    <a:pt x="840772" y="2088356"/>
                  </a:lnTo>
                  <a:lnTo>
                    <a:pt x="839724" y="2099977"/>
                  </a:lnTo>
                  <a:lnTo>
                    <a:pt x="832771" y="2109502"/>
                  </a:lnTo>
                  <a:lnTo>
                    <a:pt x="831723" y="2103882"/>
                  </a:lnTo>
                  <a:lnTo>
                    <a:pt x="829246" y="2102834"/>
                  </a:lnTo>
                  <a:lnTo>
                    <a:pt x="833247" y="2097310"/>
                  </a:lnTo>
                  <a:lnTo>
                    <a:pt x="830675" y="2095500"/>
                  </a:lnTo>
                  <a:lnTo>
                    <a:pt x="828961" y="2097881"/>
                  </a:lnTo>
                  <a:lnTo>
                    <a:pt x="826103" y="2097215"/>
                  </a:lnTo>
                  <a:lnTo>
                    <a:pt x="825437" y="2100929"/>
                  </a:lnTo>
                  <a:lnTo>
                    <a:pt x="819721" y="2099786"/>
                  </a:lnTo>
                  <a:lnTo>
                    <a:pt x="814292" y="2111311"/>
                  </a:lnTo>
                  <a:lnTo>
                    <a:pt x="807529" y="2108359"/>
                  </a:lnTo>
                  <a:lnTo>
                    <a:pt x="811149" y="2107597"/>
                  </a:lnTo>
                  <a:lnTo>
                    <a:pt x="806863" y="2105882"/>
                  </a:lnTo>
                  <a:lnTo>
                    <a:pt x="806006" y="2109216"/>
                  </a:lnTo>
                  <a:lnTo>
                    <a:pt x="814864" y="2112836"/>
                  </a:lnTo>
                  <a:lnTo>
                    <a:pt x="813244" y="2117598"/>
                  </a:lnTo>
                  <a:lnTo>
                    <a:pt x="805434" y="2117312"/>
                  </a:lnTo>
                  <a:lnTo>
                    <a:pt x="797719" y="2102263"/>
                  </a:lnTo>
                  <a:lnTo>
                    <a:pt x="793433" y="2111311"/>
                  </a:lnTo>
                  <a:lnTo>
                    <a:pt x="781812" y="2113598"/>
                  </a:lnTo>
                  <a:lnTo>
                    <a:pt x="758666" y="2129123"/>
                  </a:lnTo>
                  <a:lnTo>
                    <a:pt x="740473" y="2137791"/>
                  </a:lnTo>
                  <a:lnTo>
                    <a:pt x="739521" y="2151793"/>
                  </a:lnTo>
                  <a:lnTo>
                    <a:pt x="724567" y="2160175"/>
                  </a:lnTo>
                  <a:lnTo>
                    <a:pt x="708088" y="2179130"/>
                  </a:lnTo>
                  <a:lnTo>
                    <a:pt x="705040" y="2193703"/>
                  </a:lnTo>
                  <a:lnTo>
                    <a:pt x="714565" y="2196370"/>
                  </a:lnTo>
                  <a:lnTo>
                    <a:pt x="711994" y="2219325"/>
                  </a:lnTo>
                  <a:lnTo>
                    <a:pt x="699992" y="2213801"/>
                  </a:lnTo>
                  <a:lnTo>
                    <a:pt x="698278" y="2210753"/>
                  </a:lnTo>
                  <a:lnTo>
                    <a:pt x="697421" y="2218753"/>
                  </a:lnTo>
                  <a:lnTo>
                    <a:pt x="694373" y="2212753"/>
                  </a:lnTo>
                  <a:lnTo>
                    <a:pt x="691610" y="2214277"/>
                  </a:lnTo>
                  <a:lnTo>
                    <a:pt x="695230" y="2199132"/>
                  </a:lnTo>
                  <a:lnTo>
                    <a:pt x="689705" y="2190750"/>
                  </a:lnTo>
                  <a:lnTo>
                    <a:pt x="685324" y="2194274"/>
                  </a:lnTo>
                  <a:lnTo>
                    <a:pt x="683704" y="2192941"/>
                  </a:lnTo>
                  <a:lnTo>
                    <a:pt x="678847" y="2174748"/>
                  </a:lnTo>
                  <a:lnTo>
                    <a:pt x="668179" y="2171510"/>
                  </a:lnTo>
                  <a:lnTo>
                    <a:pt x="671322" y="2159222"/>
                  </a:lnTo>
                  <a:lnTo>
                    <a:pt x="663607" y="2172462"/>
                  </a:lnTo>
                  <a:lnTo>
                    <a:pt x="659130" y="2166747"/>
                  </a:lnTo>
                  <a:lnTo>
                    <a:pt x="657225" y="2158746"/>
                  </a:lnTo>
                  <a:lnTo>
                    <a:pt x="647700" y="2163413"/>
                  </a:lnTo>
                  <a:lnTo>
                    <a:pt x="643509" y="2159794"/>
                  </a:lnTo>
                  <a:lnTo>
                    <a:pt x="632365" y="2163699"/>
                  </a:lnTo>
                  <a:lnTo>
                    <a:pt x="626936" y="2176939"/>
                  </a:lnTo>
                  <a:lnTo>
                    <a:pt x="630841" y="2183035"/>
                  </a:lnTo>
                  <a:lnTo>
                    <a:pt x="631222" y="2193417"/>
                  </a:lnTo>
                  <a:lnTo>
                    <a:pt x="615125" y="2205514"/>
                  </a:lnTo>
                  <a:lnTo>
                    <a:pt x="613886" y="2193798"/>
                  </a:lnTo>
                  <a:lnTo>
                    <a:pt x="620077" y="2192274"/>
                  </a:lnTo>
                  <a:lnTo>
                    <a:pt x="625602" y="2182178"/>
                  </a:lnTo>
                  <a:lnTo>
                    <a:pt x="617315" y="2177986"/>
                  </a:lnTo>
                  <a:lnTo>
                    <a:pt x="617315" y="2184273"/>
                  </a:lnTo>
                  <a:lnTo>
                    <a:pt x="610076" y="2195036"/>
                  </a:lnTo>
                  <a:lnTo>
                    <a:pt x="602361" y="2189417"/>
                  </a:lnTo>
                  <a:lnTo>
                    <a:pt x="598456" y="2193893"/>
                  </a:lnTo>
                  <a:lnTo>
                    <a:pt x="595694" y="2193036"/>
                  </a:lnTo>
                  <a:lnTo>
                    <a:pt x="589502" y="2202752"/>
                  </a:lnTo>
                  <a:lnTo>
                    <a:pt x="583311" y="2198656"/>
                  </a:lnTo>
                  <a:lnTo>
                    <a:pt x="584359" y="2193989"/>
                  </a:lnTo>
                  <a:lnTo>
                    <a:pt x="572548" y="2195989"/>
                  </a:lnTo>
                  <a:lnTo>
                    <a:pt x="564166" y="2191512"/>
                  </a:lnTo>
                  <a:lnTo>
                    <a:pt x="554831" y="2191512"/>
                  </a:lnTo>
                  <a:lnTo>
                    <a:pt x="550354" y="2204371"/>
                  </a:lnTo>
                  <a:lnTo>
                    <a:pt x="543497" y="2171414"/>
                  </a:lnTo>
                  <a:lnTo>
                    <a:pt x="544830" y="2166747"/>
                  </a:lnTo>
                  <a:lnTo>
                    <a:pt x="542258" y="2165128"/>
                  </a:lnTo>
                  <a:lnTo>
                    <a:pt x="549783" y="2143030"/>
                  </a:lnTo>
                  <a:lnTo>
                    <a:pt x="551021" y="2140839"/>
                  </a:lnTo>
                  <a:lnTo>
                    <a:pt x="555212" y="2140839"/>
                  </a:lnTo>
                  <a:lnTo>
                    <a:pt x="555117" y="2137886"/>
                  </a:lnTo>
                  <a:lnTo>
                    <a:pt x="560927" y="2137220"/>
                  </a:lnTo>
                  <a:lnTo>
                    <a:pt x="560737" y="2132552"/>
                  </a:lnTo>
                  <a:lnTo>
                    <a:pt x="573024" y="2129504"/>
                  </a:lnTo>
                  <a:lnTo>
                    <a:pt x="578168" y="2132076"/>
                  </a:lnTo>
                  <a:lnTo>
                    <a:pt x="587026" y="2128457"/>
                  </a:lnTo>
                  <a:lnTo>
                    <a:pt x="570833" y="2120170"/>
                  </a:lnTo>
                  <a:lnTo>
                    <a:pt x="565118" y="2120836"/>
                  </a:lnTo>
                  <a:lnTo>
                    <a:pt x="564261" y="2117312"/>
                  </a:lnTo>
                  <a:lnTo>
                    <a:pt x="548926" y="2119694"/>
                  </a:lnTo>
                  <a:lnTo>
                    <a:pt x="544354" y="2105978"/>
                  </a:lnTo>
                  <a:lnTo>
                    <a:pt x="534543" y="2112550"/>
                  </a:lnTo>
                  <a:lnTo>
                    <a:pt x="532924" y="2109978"/>
                  </a:lnTo>
                  <a:lnTo>
                    <a:pt x="513969" y="2116550"/>
                  </a:lnTo>
                  <a:lnTo>
                    <a:pt x="502825" y="2106549"/>
                  </a:lnTo>
                  <a:lnTo>
                    <a:pt x="498538" y="2115312"/>
                  </a:lnTo>
                  <a:lnTo>
                    <a:pt x="505873" y="2123313"/>
                  </a:lnTo>
                  <a:lnTo>
                    <a:pt x="503968" y="2123789"/>
                  </a:lnTo>
                  <a:close/>
                  <a:moveTo>
                    <a:pt x="922401" y="1710976"/>
                  </a:moveTo>
                  <a:lnTo>
                    <a:pt x="920591" y="1703070"/>
                  </a:lnTo>
                  <a:lnTo>
                    <a:pt x="915924" y="1704499"/>
                  </a:lnTo>
                  <a:lnTo>
                    <a:pt x="918496" y="1714881"/>
                  </a:lnTo>
                  <a:lnTo>
                    <a:pt x="922401" y="1710976"/>
                  </a:lnTo>
                  <a:close/>
                  <a:moveTo>
                    <a:pt x="582168" y="2111883"/>
                  </a:moveTo>
                  <a:lnTo>
                    <a:pt x="570452" y="2106359"/>
                  </a:lnTo>
                  <a:lnTo>
                    <a:pt x="569786" y="2112264"/>
                  </a:lnTo>
                  <a:lnTo>
                    <a:pt x="581692" y="2117027"/>
                  </a:lnTo>
                  <a:lnTo>
                    <a:pt x="582168" y="2111883"/>
                  </a:lnTo>
                  <a:close/>
                  <a:moveTo>
                    <a:pt x="1134237" y="1638395"/>
                  </a:moveTo>
                  <a:lnTo>
                    <a:pt x="1140905" y="1635061"/>
                  </a:lnTo>
                  <a:lnTo>
                    <a:pt x="1141762" y="1638586"/>
                  </a:lnTo>
                  <a:lnTo>
                    <a:pt x="1134237" y="163839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5" name="Freihandform: Form 164">
              <a:extLst>
                <a:ext uri="{FF2B5EF4-FFF2-40B4-BE49-F238E27FC236}">
                  <a16:creationId xmlns:a16="http://schemas.microsoft.com/office/drawing/2014/main" id="{355D23AB-3720-4C82-95AA-91230C91C73A}"/>
                </a:ext>
              </a:extLst>
            </p:cNvPr>
            <p:cNvSpPr/>
            <p:nvPr/>
          </p:nvSpPr>
          <p:spPr>
            <a:xfrm>
              <a:off x="560662" y="1978334"/>
              <a:ext cx="1054350" cy="702900"/>
            </a:xfrm>
            <a:custGeom>
              <a:avLst/>
              <a:gdLst>
                <a:gd name="connsiteX0" fmla="*/ 1195578 w 2028825"/>
                <a:gd name="connsiteY0" fmla="*/ 1321403 h 1352550"/>
                <a:gd name="connsiteX1" fmla="*/ 1183767 w 2028825"/>
                <a:gd name="connsiteY1" fmla="*/ 1301115 h 1352550"/>
                <a:gd name="connsiteX2" fmla="*/ 1167860 w 2028825"/>
                <a:gd name="connsiteY2" fmla="*/ 1293590 h 1352550"/>
                <a:gd name="connsiteX3" fmla="*/ 1166336 w 2028825"/>
                <a:gd name="connsiteY3" fmla="*/ 1281398 h 1352550"/>
                <a:gd name="connsiteX4" fmla="*/ 1177671 w 2028825"/>
                <a:gd name="connsiteY4" fmla="*/ 1273493 h 1352550"/>
                <a:gd name="connsiteX5" fmla="*/ 1176242 w 2028825"/>
                <a:gd name="connsiteY5" fmla="*/ 1270349 h 1352550"/>
                <a:gd name="connsiteX6" fmla="*/ 1179957 w 2028825"/>
                <a:gd name="connsiteY6" fmla="*/ 1269016 h 1352550"/>
                <a:gd name="connsiteX7" fmla="*/ 1176242 w 2028825"/>
                <a:gd name="connsiteY7" fmla="*/ 1259395 h 1352550"/>
                <a:gd name="connsiteX8" fmla="*/ 1201293 w 2028825"/>
                <a:gd name="connsiteY8" fmla="*/ 1247584 h 1352550"/>
                <a:gd name="connsiteX9" fmla="*/ 1198912 w 2028825"/>
                <a:gd name="connsiteY9" fmla="*/ 1238536 h 1352550"/>
                <a:gd name="connsiteX10" fmla="*/ 1192911 w 2028825"/>
                <a:gd name="connsiteY10" fmla="*/ 1237393 h 1352550"/>
                <a:gd name="connsiteX11" fmla="*/ 1169480 w 2028825"/>
                <a:gd name="connsiteY11" fmla="*/ 1249966 h 1352550"/>
                <a:gd name="connsiteX12" fmla="*/ 1168527 w 2028825"/>
                <a:gd name="connsiteY12" fmla="*/ 1247870 h 1352550"/>
                <a:gd name="connsiteX13" fmla="*/ 1138619 w 2028825"/>
                <a:gd name="connsiteY13" fmla="*/ 1256157 h 1352550"/>
                <a:gd name="connsiteX14" fmla="*/ 1136523 w 2028825"/>
                <a:gd name="connsiteY14" fmla="*/ 1249680 h 1352550"/>
                <a:gd name="connsiteX15" fmla="*/ 1130427 w 2028825"/>
                <a:gd name="connsiteY15" fmla="*/ 1251394 h 1352550"/>
                <a:gd name="connsiteX16" fmla="*/ 1129284 w 2028825"/>
                <a:gd name="connsiteY16" fmla="*/ 1248346 h 1352550"/>
                <a:gd name="connsiteX17" fmla="*/ 1089089 w 2028825"/>
                <a:gd name="connsiteY17" fmla="*/ 1240536 h 1352550"/>
                <a:gd name="connsiteX18" fmla="*/ 1029557 w 2028825"/>
                <a:gd name="connsiteY18" fmla="*/ 1233487 h 1352550"/>
                <a:gd name="connsiteX19" fmla="*/ 1026319 w 2028825"/>
                <a:gd name="connsiteY19" fmla="*/ 1228439 h 1352550"/>
                <a:gd name="connsiteX20" fmla="*/ 1003649 w 2028825"/>
                <a:gd name="connsiteY20" fmla="*/ 1234535 h 1352550"/>
                <a:gd name="connsiteX21" fmla="*/ 972407 w 2028825"/>
                <a:gd name="connsiteY21" fmla="*/ 1221295 h 1352550"/>
                <a:gd name="connsiteX22" fmla="*/ 945071 w 2028825"/>
                <a:gd name="connsiteY22" fmla="*/ 1225963 h 1352550"/>
                <a:gd name="connsiteX23" fmla="*/ 941451 w 2028825"/>
                <a:gd name="connsiteY23" fmla="*/ 1203579 h 1352550"/>
                <a:gd name="connsiteX24" fmla="*/ 933545 w 2028825"/>
                <a:gd name="connsiteY24" fmla="*/ 1188815 h 1352550"/>
                <a:gd name="connsiteX25" fmla="*/ 935546 w 2028825"/>
                <a:gd name="connsiteY25" fmla="*/ 1186434 h 1352550"/>
                <a:gd name="connsiteX26" fmla="*/ 924687 w 2028825"/>
                <a:gd name="connsiteY26" fmla="*/ 1169670 h 1352550"/>
                <a:gd name="connsiteX27" fmla="*/ 923163 w 2028825"/>
                <a:gd name="connsiteY27" fmla="*/ 1170432 h 1352550"/>
                <a:gd name="connsiteX28" fmla="*/ 916972 w 2028825"/>
                <a:gd name="connsiteY28" fmla="*/ 1157478 h 1352550"/>
                <a:gd name="connsiteX29" fmla="*/ 886587 w 2028825"/>
                <a:gd name="connsiteY29" fmla="*/ 1167670 h 1352550"/>
                <a:gd name="connsiteX30" fmla="*/ 850487 w 2028825"/>
                <a:gd name="connsiteY30" fmla="*/ 1172337 h 1352550"/>
                <a:gd name="connsiteX31" fmla="*/ 844391 w 2028825"/>
                <a:gd name="connsiteY31" fmla="*/ 1171003 h 1352550"/>
                <a:gd name="connsiteX32" fmla="*/ 842200 w 2028825"/>
                <a:gd name="connsiteY32" fmla="*/ 1165003 h 1352550"/>
                <a:gd name="connsiteX33" fmla="*/ 845344 w 2028825"/>
                <a:gd name="connsiteY33" fmla="*/ 1163288 h 1352550"/>
                <a:gd name="connsiteX34" fmla="*/ 839438 w 2028825"/>
                <a:gd name="connsiteY34" fmla="*/ 1144048 h 1352550"/>
                <a:gd name="connsiteX35" fmla="*/ 832390 w 2028825"/>
                <a:gd name="connsiteY35" fmla="*/ 1133761 h 1352550"/>
                <a:gd name="connsiteX36" fmla="*/ 816197 w 2028825"/>
                <a:gd name="connsiteY36" fmla="*/ 1148810 h 1352550"/>
                <a:gd name="connsiteX37" fmla="*/ 787527 w 2028825"/>
                <a:gd name="connsiteY37" fmla="*/ 1166432 h 1352550"/>
                <a:gd name="connsiteX38" fmla="*/ 763334 w 2028825"/>
                <a:gd name="connsiteY38" fmla="*/ 1169289 h 1352550"/>
                <a:gd name="connsiteX39" fmla="*/ 743617 w 2028825"/>
                <a:gd name="connsiteY39" fmla="*/ 1165193 h 1352550"/>
                <a:gd name="connsiteX40" fmla="*/ 716756 w 2028825"/>
                <a:gd name="connsiteY40" fmla="*/ 1164526 h 1352550"/>
                <a:gd name="connsiteX41" fmla="*/ 716375 w 2028825"/>
                <a:gd name="connsiteY41" fmla="*/ 1176718 h 1352550"/>
                <a:gd name="connsiteX42" fmla="*/ 731615 w 2028825"/>
                <a:gd name="connsiteY42" fmla="*/ 1187482 h 1352550"/>
                <a:gd name="connsiteX43" fmla="*/ 742093 w 2028825"/>
                <a:gd name="connsiteY43" fmla="*/ 1189196 h 1352550"/>
                <a:gd name="connsiteX44" fmla="*/ 738283 w 2028825"/>
                <a:gd name="connsiteY44" fmla="*/ 1199388 h 1352550"/>
                <a:gd name="connsiteX45" fmla="*/ 729901 w 2028825"/>
                <a:gd name="connsiteY45" fmla="*/ 1207484 h 1352550"/>
                <a:gd name="connsiteX46" fmla="*/ 742950 w 2028825"/>
                <a:gd name="connsiteY46" fmla="*/ 1215390 h 1352550"/>
                <a:gd name="connsiteX47" fmla="*/ 743712 w 2028825"/>
                <a:gd name="connsiteY47" fmla="*/ 1221676 h 1352550"/>
                <a:gd name="connsiteX48" fmla="*/ 747808 w 2028825"/>
                <a:gd name="connsiteY48" fmla="*/ 1227392 h 1352550"/>
                <a:gd name="connsiteX49" fmla="*/ 742474 w 2028825"/>
                <a:gd name="connsiteY49" fmla="*/ 1230344 h 1352550"/>
                <a:gd name="connsiteX50" fmla="*/ 736187 w 2028825"/>
                <a:gd name="connsiteY50" fmla="*/ 1239107 h 1352550"/>
                <a:gd name="connsiteX51" fmla="*/ 734949 w 2028825"/>
                <a:gd name="connsiteY51" fmla="*/ 1245489 h 1352550"/>
                <a:gd name="connsiteX52" fmla="*/ 724471 w 2028825"/>
                <a:gd name="connsiteY52" fmla="*/ 1255395 h 1352550"/>
                <a:gd name="connsiteX53" fmla="*/ 728948 w 2028825"/>
                <a:gd name="connsiteY53" fmla="*/ 1269111 h 1352550"/>
                <a:gd name="connsiteX54" fmla="*/ 715042 w 2028825"/>
                <a:gd name="connsiteY54" fmla="*/ 1280065 h 1352550"/>
                <a:gd name="connsiteX55" fmla="*/ 708946 w 2028825"/>
                <a:gd name="connsiteY55" fmla="*/ 1280160 h 1352550"/>
                <a:gd name="connsiteX56" fmla="*/ 703707 w 2028825"/>
                <a:gd name="connsiteY56" fmla="*/ 1287113 h 1352550"/>
                <a:gd name="connsiteX57" fmla="*/ 698373 w 2028825"/>
                <a:gd name="connsiteY57" fmla="*/ 1282922 h 1352550"/>
                <a:gd name="connsiteX58" fmla="*/ 699897 w 2028825"/>
                <a:gd name="connsiteY58" fmla="*/ 1279874 h 1352550"/>
                <a:gd name="connsiteX59" fmla="*/ 697135 w 2028825"/>
                <a:gd name="connsiteY59" fmla="*/ 1275397 h 1352550"/>
                <a:gd name="connsiteX60" fmla="*/ 702754 w 2028825"/>
                <a:gd name="connsiteY60" fmla="*/ 1263491 h 1352550"/>
                <a:gd name="connsiteX61" fmla="*/ 695706 w 2028825"/>
                <a:gd name="connsiteY61" fmla="*/ 1265682 h 1352550"/>
                <a:gd name="connsiteX62" fmla="*/ 681323 w 2028825"/>
                <a:gd name="connsiteY62" fmla="*/ 1259872 h 1352550"/>
                <a:gd name="connsiteX63" fmla="*/ 668179 w 2028825"/>
                <a:gd name="connsiteY63" fmla="*/ 1246251 h 1352550"/>
                <a:gd name="connsiteX64" fmla="*/ 668179 w 2028825"/>
                <a:gd name="connsiteY64" fmla="*/ 1237202 h 1352550"/>
                <a:gd name="connsiteX65" fmla="*/ 661988 w 2028825"/>
                <a:gd name="connsiteY65" fmla="*/ 1227487 h 1352550"/>
                <a:gd name="connsiteX66" fmla="*/ 653415 w 2028825"/>
                <a:gd name="connsiteY66" fmla="*/ 1222819 h 1352550"/>
                <a:gd name="connsiteX67" fmla="*/ 650462 w 2028825"/>
                <a:gd name="connsiteY67" fmla="*/ 1218438 h 1352550"/>
                <a:gd name="connsiteX68" fmla="*/ 646367 w 2028825"/>
                <a:gd name="connsiteY68" fmla="*/ 1219867 h 1352550"/>
                <a:gd name="connsiteX69" fmla="*/ 643604 w 2028825"/>
                <a:gd name="connsiteY69" fmla="*/ 1217390 h 1352550"/>
                <a:gd name="connsiteX70" fmla="*/ 648843 w 2028825"/>
                <a:gd name="connsiteY70" fmla="*/ 1212723 h 1352550"/>
                <a:gd name="connsiteX71" fmla="*/ 663988 w 2028825"/>
                <a:gd name="connsiteY71" fmla="*/ 1207770 h 1352550"/>
                <a:gd name="connsiteX72" fmla="*/ 663988 w 2028825"/>
                <a:gd name="connsiteY72" fmla="*/ 1199483 h 1352550"/>
                <a:gd name="connsiteX73" fmla="*/ 671132 w 2028825"/>
                <a:gd name="connsiteY73" fmla="*/ 1186910 h 1352550"/>
                <a:gd name="connsiteX74" fmla="*/ 639223 w 2028825"/>
                <a:gd name="connsiteY74" fmla="*/ 1208627 h 1352550"/>
                <a:gd name="connsiteX75" fmla="*/ 634651 w 2028825"/>
                <a:gd name="connsiteY75" fmla="*/ 1200150 h 1352550"/>
                <a:gd name="connsiteX76" fmla="*/ 638175 w 2028825"/>
                <a:gd name="connsiteY76" fmla="*/ 1195007 h 1352550"/>
                <a:gd name="connsiteX77" fmla="*/ 624269 w 2028825"/>
                <a:gd name="connsiteY77" fmla="*/ 1196530 h 1352550"/>
                <a:gd name="connsiteX78" fmla="*/ 626650 w 2028825"/>
                <a:gd name="connsiteY78" fmla="*/ 1190625 h 1352550"/>
                <a:gd name="connsiteX79" fmla="*/ 618458 w 2028825"/>
                <a:gd name="connsiteY79" fmla="*/ 1184815 h 1352550"/>
                <a:gd name="connsiteX80" fmla="*/ 609791 w 2028825"/>
                <a:gd name="connsiteY80" fmla="*/ 1183195 h 1352550"/>
                <a:gd name="connsiteX81" fmla="*/ 603123 w 2028825"/>
                <a:gd name="connsiteY81" fmla="*/ 1172909 h 1352550"/>
                <a:gd name="connsiteX82" fmla="*/ 584740 w 2028825"/>
                <a:gd name="connsiteY82" fmla="*/ 1166051 h 1352550"/>
                <a:gd name="connsiteX83" fmla="*/ 569595 w 2028825"/>
                <a:gd name="connsiteY83" fmla="*/ 1167289 h 1352550"/>
                <a:gd name="connsiteX84" fmla="*/ 566071 w 2028825"/>
                <a:gd name="connsiteY84" fmla="*/ 1162145 h 1352550"/>
                <a:gd name="connsiteX85" fmla="*/ 559689 w 2028825"/>
                <a:gd name="connsiteY85" fmla="*/ 1160050 h 1352550"/>
                <a:gd name="connsiteX86" fmla="*/ 561499 w 2028825"/>
                <a:gd name="connsiteY86" fmla="*/ 1143476 h 1352550"/>
                <a:gd name="connsiteX87" fmla="*/ 587121 w 2028825"/>
                <a:gd name="connsiteY87" fmla="*/ 1127379 h 1352550"/>
                <a:gd name="connsiteX88" fmla="*/ 589788 w 2028825"/>
                <a:gd name="connsiteY88" fmla="*/ 1121474 h 1352550"/>
                <a:gd name="connsiteX89" fmla="*/ 590074 w 2028825"/>
                <a:gd name="connsiteY89" fmla="*/ 1115377 h 1352550"/>
                <a:gd name="connsiteX90" fmla="*/ 583883 w 2028825"/>
                <a:gd name="connsiteY90" fmla="*/ 1099471 h 1352550"/>
                <a:gd name="connsiteX91" fmla="*/ 585502 w 2028825"/>
                <a:gd name="connsiteY91" fmla="*/ 1089184 h 1352550"/>
                <a:gd name="connsiteX92" fmla="*/ 579977 w 2028825"/>
                <a:gd name="connsiteY92" fmla="*/ 1088231 h 1352550"/>
                <a:gd name="connsiteX93" fmla="*/ 573691 w 2028825"/>
                <a:gd name="connsiteY93" fmla="*/ 1078039 h 1352550"/>
                <a:gd name="connsiteX94" fmla="*/ 563880 w 2028825"/>
                <a:gd name="connsiteY94" fmla="*/ 1072039 h 1352550"/>
                <a:gd name="connsiteX95" fmla="*/ 551879 w 2028825"/>
                <a:gd name="connsiteY95" fmla="*/ 1071277 h 1352550"/>
                <a:gd name="connsiteX96" fmla="*/ 536924 w 2028825"/>
                <a:gd name="connsiteY96" fmla="*/ 1076420 h 1352550"/>
                <a:gd name="connsiteX97" fmla="*/ 531781 w 2028825"/>
                <a:gd name="connsiteY97" fmla="*/ 1074420 h 1352550"/>
                <a:gd name="connsiteX98" fmla="*/ 533971 w 2028825"/>
                <a:gd name="connsiteY98" fmla="*/ 1065181 h 1352550"/>
                <a:gd name="connsiteX99" fmla="*/ 525971 w 2028825"/>
                <a:gd name="connsiteY99" fmla="*/ 1061371 h 1352550"/>
                <a:gd name="connsiteX100" fmla="*/ 521875 w 2028825"/>
                <a:gd name="connsiteY100" fmla="*/ 1050798 h 1352550"/>
                <a:gd name="connsiteX101" fmla="*/ 513302 w 2028825"/>
                <a:gd name="connsiteY101" fmla="*/ 1055275 h 1352550"/>
                <a:gd name="connsiteX102" fmla="*/ 508349 w 2028825"/>
                <a:gd name="connsiteY102" fmla="*/ 1048798 h 1352550"/>
                <a:gd name="connsiteX103" fmla="*/ 521399 w 2028825"/>
                <a:gd name="connsiteY103" fmla="*/ 1039082 h 1352550"/>
                <a:gd name="connsiteX104" fmla="*/ 523399 w 2028825"/>
                <a:gd name="connsiteY104" fmla="*/ 1026414 h 1352550"/>
                <a:gd name="connsiteX105" fmla="*/ 515779 w 2028825"/>
                <a:gd name="connsiteY105" fmla="*/ 1024795 h 1352550"/>
                <a:gd name="connsiteX106" fmla="*/ 521494 w 2028825"/>
                <a:gd name="connsiteY106" fmla="*/ 1017460 h 1352550"/>
                <a:gd name="connsiteX107" fmla="*/ 519112 w 2028825"/>
                <a:gd name="connsiteY107" fmla="*/ 1008507 h 1352550"/>
                <a:gd name="connsiteX108" fmla="*/ 524066 w 2028825"/>
                <a:gd name="connsiteY108" fmla="*/ 991838 h 1352550"/>
                <a:gd name="connsiteX109" fmla="*/ 509587 w 2028825"/>
                <a:gd name="connsiteY109" fmla="*/ 969931 h 1352550"/>
                <a:gd name="connsiteX110" fmla="*/ 498824 w 2028825"/>
                <a:gd name="connsiteY110" fmla="*/ 970121 h 1352550"/>
                <a:gd name="connsiteX111" fmla="*/ 502349 w 2028825"/>
                <a:gd name="connsiteY111" fmla="*/ 959453 h 1352550"/>
                <a:gd name="connsiteX112" fmla="*/ 496538 w 2028825"/>
                <a:gd name="connsiteY112" fmla="*/ 964692 h 1352550"/>
                <a:gd name="connsiteX113" fmla="*/ 486061 w 2028825"/>
                <a:gd name="connsiteY113" fmla="*/ 968788 h 1352550"/>
                <a:gd name="connsiteX114" fmla="*/ 474631 w 2028825"/>
                <a:gd name="connsiteY114" fmla="*/ 965835 h 1352550"/>
                <a:gd name="connsiteX115" fmla="*/ 467201 w 2028825"/>
                <a:gd name="connsiteY115" fmla="*/ 971455 h 1352550"/>
                <a:gd name="connsiteX116" fmla="*/ 460343 w 2028825"/>
                <a:gd name="connsiteY116" fmla="*/ 968788 h 1352550"/>
                <a:gd name="connsiteX117" fmla="*/ 454438 w 2028825"/>
                <a:gd name="connsiteY117" fmla="*/ 945261 h 1352550"/>
                <a:gd name="connsiteX118" fmla="*/ 444246 w 2028825"/>
                <a:gd name="connsiteY118" fmla="*/ 935545 h 1352550"/>
                <a:gd name="connsiteX119" fmla="*/ 442817 w 2028825"/>
                <a:gd name="connsiteY119" fmla="*/ 922782 h 1352550"/>
                <a:gd name="connsiteX120" fmla="*/ 433483 w 2028825"/>
                <a:gd name="connsiteY120" fmla="*/ 911066 h 1352550"/>
                <a:gd name="connsiteX121" fmla="*/ 429578 w 2028825"/>
                <a:gd name="connsiteY121" fmla="*/ 912209 h 1352550"/>
                <a:gd name="connsiteX122" fmla="*/ 419767 w 2028825"/>
                <a:gd name="connsiteY122" fmla="*/ 923639 h 1352550"/>
                <a:gd name="connsiteX123" fmla="*/ 417004 w 2028825"/>
                <a:gd name="connsiteY123" fmla="*/ 922210 h 1352550"/>
                <a:gd name="connsiteX124" fmla="*/ 419671 w 2028825"/>
                <a:gd name="connsiteY124" fmla="*/ 928306 h 1352550"/>
                <a:gd name="connsiteX125" fmla="*/ 417195 w 2028825"/>
                <a:gd name="connsiteY125" fmla="*/ 927925 h 1352550"/>
                <a:gd name="connsiteX126" fmla="*/ 418529 w 2028825"/>
                <a:gd name="connsiteY126" fmla="*/ 931259 h 1352550"/>
                <a:gd name="connsiteX127" fmla="*/ 416147 w 2028825"/>
                <a:gd name="connsiteY127" fmla="*/ 933355 h 1352550"/>
                <a:gd name="connsiteX128" fmla="*/ 415290 w 2028825"/>
                <a:gd name="connsiteY128" fmla="*/ 923163 h 1352550"/>
                <a:gd name="connsiteX129" fmla="*/ 414814 w 2028825"/>
                <a:gd name="connsiteY129" fmla="*/ 932878 h 1352550"/>
                <a:gd name="connsiteX130" fmla="*/ 413290 w 2028825"/>
                <a:gd name="connsiteY130" fmla="*/ 927544 h 1352550"/>
                <a:gd name="connsiteX131" fmla="*/ 397954 w 2028825"/>
                <a:gd name="connsiteY131" fmla="*/ 926687 h 1352550"/>
                <a:gd name="connsiteX132" fmla="*/ 382714 w 2028825"/>
                <a:gd name="connsiteY132" fmla="*/ 939736 h 1352550"/>
                <a:gd name="connsiteX133" fmla="*/ 373761 w 2028825"/>
                <a:gd name="connsiteY133" fmla="*/ 932878 h 1352550"/>
                <a:gd name="connsiteX134" fmla="*/ 363569 w 2028825"/>
                <a:gd name="connsiteY134" fmla="*/ 897160 h 1352550"/>
                <a:gd name="connsiteX135" fmla="*/ 346139 w 2028825"/>
                <a:gd name="connsiteY135" fmla="*/ 885444 h 1352550"/>
                <a:gd name="connsiteX136" fmla="*/ 338328 w 2028825"/>
                <a:gd name="connsiteY136" fmla="*/ 872395 h 1352550"/>
                <a:gd name="connsiteX137" fmla="*/ 338423 w 2028825"/>
                <a:gd name="connsiteY137" fmla="*/ 864108 h 1352550"/>
                <a:gd name="connsiteX138" fmla="*/ 324898 w 2028825"/>
                <a:gd name="connsiteY138" fmla="*/ 861346 h 1352550"/>
                <a:gd name="connsiteX139" fmla="*/ 304133 w 2028825"/>
                <a:gd name="connsiteY139" fmla="*/ 876205 h 1352550"/>
                <a:gd name="connsiteX140" fmla="*/ 300323 w 2028825"/>
                <a:gd name="connsiteY140" fmla="*/ 875919 h 1352550"/>
                <a:gd name="connsiteX141" fmla="*/ 288608 w 2028825"/>
                <a:gd name="connsiteY141" fmla="*/ 883253 h 1352550"/>
                <a:gd name="connsiteX142" fmla="*/ 288322 w 2028825"/>
                <a:gd name="connsiteY142" fmla="*/ 893921 h 1352550"/>
                <a:gd name="connsiteX143" fmla="*/ 293370 w 2028825"/>
                <a:gd name="connsiteY143" fmla="*/ 912590 h 1352550"/>
                <a:gd name="connsiteX144" fmla="*/ 291560 w 2028825"/>
                <a:gd name="connsiteY144" fmla="*/ 918877 h 1352550"/>
                <a:gd name="connsiteX145" fmla="*/ 277082 w 2028825"/>
                <a:gd name="connsiteY145" fmla="*/ 924496 h 1352550"/>
                <a:gd name="connsiteX146" fmla="*/ 260795 w 2028825"/>
                <a:gd name="connsiteY146" fmla="*/ 915448 h 1352550"/>
                <a:gd name="connsiteX147" fmla="*/ 253651 w 2028825"/>
                <a:gd name="connsiteY147" fmla="*/ 922687 h 1352550"/>
                <a:gd name="connsiteX148" fmla="*/ 253460 w 2028825"/>
                <a:gd name="connsiteY148" fmla="*/ 902589 h 1352550"/>
                <a:gd name="connsiteX149" fmla="*/ 278606 w 2028825"/>
                <a:gd name="connsiteY149" fmla="*/ 876395 h 1352550"/>
                <a:gd name="connsiteX150" fmla="*/ 278035 w 2028825"/>
                <a:gd name="connsiteY150" fmla="*/ 870394 h 1352550"/>
                <a:gd name="connsiteX151" fmla="*/ 276130 w 2028825"/>
                <a:gd name="connsiteY151" fmla="*/ 867823 h 1352550"/>
                <a:gd name="connsiteX152" fmla="*/ 254889 w 2028825"/>
                <a:gd name="connsiteY152" fmla="*/ 880396 h 1352550"/>
                <a:gd name="connsiteX153" fmla="*/ 233839 w 2028825"/>
                <a:gd name="connsiteY153" fmla="*/ 884396 h 1352550"/>
                <a:gd name="connsiteX154" fmla="*/ 232600 w 2028825"/>
                <a:gd name="connsiteY154" fmla="*/ 875062 h 1352550"/>
                <a:gd name="connsiteX155" fmla="*/ 234982 w 2028825"/>
                <a:gd name="connsiteY155" fmla="*/ 870871 h 1352550"/>
                <a:gd name="connsiteX156" fmla="*/ 231934 w 2028825"/>
                <a:gd name="connsiteY156" fmla="*/ 866013 h 1352550"/>
                <a:gd name="connsiteX157" fmla="*/ 238601 w 2028825"/>
                <a:gd name="connsiteY157" fmla="*/ 862393 h 1352550"/>
                <a:gd name="connsiteX158" fmla="*/ 235649 w 2028825"/>
                <a:gd name="connsiteY158" fmla="*/ 855726 h 1352550"/>
                <a:gd name="connsiteX159" fmla="*/ 222123 w 2028825"/>
                <a:gd name="connsiteY159" fmla="*/ 853630 h 1352550"/>
                <a:gd name="connsiteX160" fmla="*/ 206216 w 2028825"/>
                <a:gd name="connsiteY160" fmla="*/ 858869 h 1352550"/>
                <a:gd name="connsiteX161" fmla="*/ 210502 w 2028825"/>
                <a:gd name="connsiteY161" fmla="*/ 866299 h 1352550"/>
                <a:gd name="connsiteX162" fmla="*/ 210883 w 2028825"/>
                <a:gd name="connsiteY162" fmla="*/ 873061 h 1352550"/>
                <a:gd name="connsiteX163" fmla="*/ 203359 w 2028825"/>
                <a:gd name="connsiteY163" fmla="*/ 875443 h 1352550"/>
                <a:gd name="connsiteX164" fmla="*/ 178594 w 2028825"/>
                <a:gd name="connsiteY164" fmla="*/ 872490 h 1352550"/>
                <a:gd name="connsiteX165" fmla="*/ 172022 w 2028825"/>
                <a:gd name="connsiteY165" fmla="*/ 879538 h 1352550"/>
                <a:gd name="connsiteX166" fmla="*/ 158972 w 2028825"/>
                <a:gd name="connsiteY166" fmla="*/ 883063 h 1352550"/>
                <a:gd name="connsiteX167" fmla="*/ 145447 w 2028825"/>
                <a:gd name="connsiteY167" fmla="*/ 877919 h 1352550"/>
                <a:gd name="connsiteX168" fmla="*/ 112204 w 2028825"/>
                <a:gd name="connsiteY168" fmla="*/ 872680 h 1352550"/>
                <a:gd name="connsiteX169" fmla="*/ 98393 w 2028825"/>
                <a:gd name="connsiteY169" fmla="*/ 884396 h 1352550"/>
                <a:gd name="connsiteX170" fmla="*/ 86677 w 2028825"/>
                <a:gd name="connsiteY170" fmla="*/ 886873 h 1352550"/>
                <a:gd name="connsiteX171" fmla="*/ 80486 w 2028825"/>
                <a:gd name="connsiteY171" fmla="*/ 891730 h 1352550"/>
                <a:gd name="connsiteX172" fmla="*/ 79248 w 2028825"/>
                <a:gd name="connsiteY172" fmla="*/ 887825 h 1352550"/>
                <a:gd name="connsiteX173" fmla="*/ 76676 w 2028825"/>
                <a:gd name="connsiteY173" fmla="*/ 891064 h 1352550"/>
                <a:gd name="connsiteX174" fmla="*/ 59150 w 2028825"/>
                <a:gd name="connsiteY174" fmla="*/ 873538 h 1352550"/>
                <a:gd name="connsiteX175" fmla="*/ 54769 w 2028825"/>
                <a:gd name="connsiteY175" fmla="*/ 863441 h 1352550"/>
                <a:gd name="connsiteX176" fmla="*/ 57722 w 2028825"/>
                <a:gd name="connsiteY176" fmla="*/ 855440 h 1352550"/>
                <a:gd name="connsiteX177" fmla="*/ 74485 w 2028825"/>
                <a:gd name="connsiteY177" fmla="*/ 840581 h 1352550"/>
                <a:gd name="connsiteX178" fmla="*/ 72390 w 2028825"/>
                <a:gd name="connsiteY178" fmla="*/ 798100 h 1352550"/>
                <a:gd name="connsiteX179" fmla="*/ 132493 w 2028825"/>
                <a:gd name="connsiteY179" fmla="*/ 755047 h 1352550"/>
                <a:gd name="connsiteX180" fmla="*/ 143447 w 2028825"/>
                <a:gd name="connsiteY180" fmla="*/ 734949 h 1352550"/>
                <a:gd name="connsiteX181" fmla="*/ 149543 w 2028825"/>
                <a:gd name="connsiteY181" fmla="*/ 716280 h 1352550"/>
                <a:gd name="connsiteX182" fmla="*/ 147923 w 2028825"/>
                <a:gd name="connsiteY182" fmla="*/ 704659 h 1352550"/>
                <a:gd name="connsiteX183" fmla="*/ 150304 w 2028825"/>
                <a:gd name="connsiteY183" fmla="*/ 701897 h 1352550"/>
                <a:gd name="connsiteX184" fmla="*/ 145256 w 2028825"/>
                <a:gd name="connsiteY184" fmla="*/ 698659 h 1352550"/>
                <a:gd name="connsiteX185" fmla="*/ 130207 w 2028825"/>
                <a:gd name="connsiteY185" fmla="*/ 696182 h 1352550"/>
                <a:gd name="connsiteX186" fmla="*/ 105537 w 2028825"/>
                <a:gd name="connsiteY186" fmla="*/ 706850 h 1352550"/>
                <a:gd name="connsiteX187" fmla="*/ 90964 w 2028825"/>
                <a:gd name="connsiteY187" fmla="*/ 701611 h 1352550"/>
                <a:gd name="connsiteX188" fmla="*/ 81629 w 2028825"/>
                <a:gd name="connsiteY188" fmla="*/ 686943 h 1352550"/>
                <a:gd name="connsiteX189" fmla="*/ 75152 w 2028825"/>
                <a:gd name="connsiteY189" fmla="*/ 689419 h 1352550"/>
                <a:gd name="connsiteX190" fmla="*/ 68389 w 2028825"/>
                <a:gd name="connsiteY190" fmla="*/ 685705 h 1352550"/>
                <a:gd name="connsiteX191" fmla="*/ 72009 w 2028825"/>
                <a:gd name="connsiteY191" fmla="*/ 681514 h 1352550"/>
                <a:gd name="connsiteX192" fmla="*/ 56293 w 2028825"/>
                <a:gd name="connsiteY192" fmla="*/ 667036 h 1352550"/>
                <a:gd name="connsiteX193" fmla="*/ 57436 w 2028825"/>
                <a:gd name="connsiteY193" fmla="*/ 664178 h 1352550"/>
                <a:gd name="connsiteX194" fmla="*/ 62103 w 2028825"/>
                <a:gd name="connsiteY194" fmla="*/ 663511 h 1352550"/>
                <a:gd name="connsiteX195" fmla="*/ 62198 w 2028825"/>
                <a:gd name="connsiteY195" fmla="*/ 657606 h 1352550"/>
                <a:gd name="connsiteX196" fmla="*/ 70771 w 2028825"/>
                <a:gd name="connsiteY196" fmla="*/ 659606 h 1352550"/>
                <a:gd name="connsiteX197" fmla="*/ 68104 w 2028825"/>
                <a:gd name="connsiteY197" fmla="*/ 662654 h 1352550"/>
                <a:gd name="connsiteX198" fmla="*/ 63246 w 2028825"/>
                <a:gd name="connsiteY198" fmla="*/ 662368 h 1352550"/>
                <a:gd name="connsiteX199" fmla="*/ 64579 w 2028825"/>
                <a:gd name="connsiteY199" fmla="*/ 664654 h 1352550"/>
                <a:gd name="connsiteX200" fmla="*/ 69723 w 2028825"/>
                <a:gd name="connsiteY200" fmla="*/ 663988 h 1352550"/>
                <a:gd name="connsiteX201" fmla="*/ 73914 w 2028825"/>
                <a:gd name="connsiteY201" fmla="*/ 659797 h 1352550"/>
                <a:gd name="connsiteX202" fmla="*/ 55626 w 2028825"/>
                <a:gd name="connsiteY202" fmla="*/ 654082 h 1352550"/>
                <a:gd name="connsiteX203" fmla="*/ 56864 w 2028825"/>
                <a:gd name="connsiteY203" fmla="*/ 652463 h 1352550"/>
                <a:gd name="connsiteX204" fmla="*/ 54388 w 2028825"/>
                <a:gd name="connsiteY204" fmla="*/ 649224 h 1352550"/>
                <a:gd name="connsiteX205" fmla="*/ 54578 w 2028825"/>
                <a:gd name="connsiteY205" fmla="*/ 645795 h 1352550"/>
                <a:gd name="connsiteX206" fmla="*/ 70295 w 2028825"/>
                <a:gd name="connsiteY206" fmla="*/ 646176 h 1352550"/>
                <a:gd name="connsiteX207" fmla="*/ 50387 w 2028825"/>
                <a:gd name="connsiteY207" fmla="*/ 630079 h 1352550"/>
                <a:gd name="connsiteX208" fmla="*/ 51816 w 2028825"/>
                <a:gd name="connsiteY208" fmla="*/ 628078 h 1352550"/>
                <a:gd name="connsiteX209" fmla="*/ 47244 w 2028825"/>
                <a:gd name="connsiteY209" fmla="*/ 623221 h 1352550"/>
                <a:gd name="connsiteX210" fmla="*/ 39624 w 2028825"/>
                <a:gd name="connsiteY210" fmla="*/ 622268 h 1352550"/>
                <a:gd name="connsiteX211" fmla="*/ 42386 w 2028825"/>
                <a:gd name="connsiteY211" fmla="*/ 615791 h 1352550"/>
                <a:gd name="connsiteX212" fmla="*/ 31623 w 2028825"/>
                <a:gd name="connsiteY212" fmla="*/ 611124 h 1352550"/>
                <a:gd name="connsiteX213" fmla="*/ 31909 w 2028825"/>
                <a:gd name="connsiteY213" fmla="*/ 606171 h 1352550"/>
                <a:gd name="connsiteX214" fmla="*/ 38672 w 2028825"/>
                <a:gd name="connsiteY214" fmla="*/ 607885 h 1352550"/>
                <a:gd name="connsiteX215" fmla="*/ 40958 w 2028825"/>
                <a:gd name="connsiteY215" fmla="*/ 603790 h 1352550"/>
                <a:gd name="connsiteX216" fmla="*/ 37719 w 2028825"/>
                <a:gd name="connsiteY216" fmla="*/ 599122 h 1352550"/>
                <a:gd name="connsiteX217" fmla="*/ 25146 w 2028825"/>
                <a:gd name="connsiteY217" fmla="*/ 601027 h 1352550"/>
                <a:gd name="connsiteX218" fmla="*/ 21526 w 2028825"/>
                <a:gd name="connsiteY218" fmla="*/ 585597 h 1352550"/>
                <a:gd name="connsiteX219" fmla="*/ 14859 w 2028825"/>
                <a:gd name="connsiteY219" fmla="*/ 583882 h 1352550"/>
                <a:gd name="connsiteX220" fmla="*/ 10097 w 2028825"/>
                <a:gd name="connsiteY220" fmla="*/ 585502 h 1352550"/>
                <a:gd name="connsiteX221" fmla="*/ 9525 w 2028825"/>
                <a:gd name="connsiteY221" fmla="*/ 564261 h 1352550"/>
                <a:gd name="connsiteX222" fmla="*/ 16859 w 2028825"/>
                <a:gd name="connsiteY222" fmla="*/ 556546 h 1352550"/>
                <a:gd name="connsiteX223" fmla="*/ 26956 w 2028825"/>
                <a:gd name="connsiteY223" fmla="*/ 564642 h 1352550"/>
                <a:gd name="connsiteX224" fmla="*/ 33718 w 2028825"/>
                <a:gd name="connsiteY224" fmla="*/ 564547 h 1352550"/>
                <a:gd name="connsiteX225" fmla="*/ 37338 w 2028825"/>
                <a:gd name="connsiteY225" fmla="*/ 561022 h 1352550"/>
                <a:gd name="connsiteX226" fmla="*/ 34766 w 2028825"/>
                <a:gd name="connsiteY226" fmla="*/ 559975 h 1352550"/>
                <a:gd name="connsiteX227" fmla="*/ 36671 w 2028825"/>
                <a:gd name="connsiteY227" fmla="*/ 556355 h 1352550"/>
                <a:gd name="connsiteX228" fmla="*/ 33242 w 2028825"/>
                <a:gd name="connsiteY228" fmla="*/ 545116 h 1352550"/>
                <a:gd name="connsiteX229" fmla="*/ 33909 w 2028825"/>
                <a:gd name="connsiteY229" fmla="*/ 539972 h 1352550"/>
                <a:gd name="connsiteX230" fmla="*/ 37433 w 2028825"/>
                <a:gd name="connsiteY230" fmla="*/ 538353 h 1352550"/>
                <a:gd name="connsiteX231" fmla="*/ 38386 w 2028825"/>
                <a:gd name="connsiteY231" fmla="*/ 527399 h 1352550"/>
                <a:gd name="connsiteX232" fmla="*/ 51625 w 2028825"/>
                <a:gd name="connsiteY232" fmla="*/ 524351 h 1352550"/>
                <a:gd name="connsiteX233" fmla="*/ 55340 w 2028825"/>
                <a:gd name="connsiteY233" fmla="*/ 519589 h 1352550"/>
                <a:gd name="connsiteX234" fmla="*/ 59245 w 2028825"/>
                <a:gd name="connsiteY234" fmla="*/ 522446 h 1352550"/>
                <a:gd name="connsiteX235" fmla="*/ 57817 w 2028825"/>
                <a:gd name="connsiteY235" fmla="*/ 527590 h 1352550"/>
                <a:gd name="connsiteX236" fmla="*/ 57341 w 2028825"/>
                <a:gd name="connsiteY236" fmla="*/ 527018 h 1352550"/>
                <a:gd name="connsiteX237" fmla="*/ 54197 w 2028825"/>
                <a:gd name="connsiteY237" fmla="*/ 526828 h 1352550"/>
                <a:gd name="connsiteX238" fmla="*/ 52102 w 2028825"/>
                <a:gd name="connsiteY238" fmla="*/ 527685 h 1352550"/>
                <a:gd name="connsiteX239" fmla="*/ 46387 w 2028825"/>
                <a:gd name="connsiteY239" fmla="*/ 526256 h 1352550"/>
                <a:gd name="connsiteX240" fmla="*/ 45053 w 2028825"/>
                <a:gd name="connsiteY240" fmla="*/ 526828 h 1352550"/>
                <a:gd name="connsiteX241" fmla="*/ 52006 w 2028825"/>
                <a:gd name="connsiteY241" fmla="*/ 527875 h 1352550"/>
                <a:gd name="connsiteX242" fmla="*/ 57245 w 2028825"/>
                <a:gd name="connsiteY242" fmla="*/ 527304 h 1352550"/>
                <a:gd name="connsiteX243" fmla="*/ 57817 w 2028825"/>
                <a:gd name="connsiteY243" fmla="*/ 527685 h 1352550"/>
                <a:gd name="connsiteX244" fmla="*/ 57531 w 2028825"/>
                <a:gd name="connsiteY244" fmla="*/ 528923 h 1352550"/>
                <a:gd name="connsiteX245" fmla="*/ 65151 w 2028825"/>
                <a:gd name="connsiteY245" fmla="*/ 532257 h 1352550"/>
                <a:gd name="connsiteX246" fmla="*/ 66961 w 2028825"/>
                <a:gd name="connsiteY246" fmla="*/ 527304 h 1352550"/>
                <a:gd name="connsiteX247" fmla="*/ 63818 w 2028825"/>
                <a:gd name="connsiteY247" fmla="*/ 524827 h 1352550"/>
                <a:gd name="connsiteX248" fmla="*/ 76772 w 2028825"/>
                <a:gd name="connsiteY248" fmla="*/ 528923 h 1352550"/>
                <a:gd name="connsiteX249" fmla="*/ 81248 w 2028825"/>
                <a:gd name="connsiteY249" fmla="*/ 520541 h 1352550"/>
                <a:gd name="connsiteX250" fmla="*/ 99441 w 2028825"/>
                <a:gd name="connsiteY250" fmla="*/ 507111 h 1352550"/>
                <a:gd name="connsiteX251" fmla="*/ 113443 w 2028825"/>
                <a:gd name="connsiteY251" fmla="*/ 511588 h 1352550"/>
                <a:gd name="connsiteX252" fmla="*/ 120968 w 2028825"/>
                <a:gd name="connsiteY252" fmla="*/ 507397 h 1352550"/>
                <a:gd name="connsiteX253" fmla="*/ 120396 w 2028825"/>
                <a:gd name="connsiteY253" fmla="*/ 505587 h 1352550"/>
                <a:gd name="connsiteX254" fmla="*/ 130493 w 2028825"/>
                <a:gd name="connsiteY254" fmla="*/ 507016 h 1352550"/>
                <a:gd name="connsiteX255" fmla="*/ 125635 w 2028825"/>
                <a:gd name="connsiteY255" fmla="*/ 509778 h 1352550"/>
                <a:gd name="connsiteX256" fmla="*/ 128683 w 2028825"/>
                <a:gd name="connsiteY256" fmla="*/ 517588 h 1352550"/>
                <a:gd name="connsiteX257" fmla="*/ 145447 w 2028825"/>
                <a:gd name="connsiteY257" fmla="*/ 526542 h 1352550"/>
                <a:gd name="connsiteX258" fmla="*/ 150209 w 2028825"/>
                <a:gd name="connsiteY258" fmla="*/ 522446 h 1352550"/>
                <a:gd name="connsiteX259" fmla="*/ 159639 w 2028825"/>
                <a:gd name="connsiteY259" fmla="*/ 519970 h 1352550"/>
                <a:gd name="connsiteX260" fmla="*/ 179641 w 2028825"/>
                <a:gd name="connsiteY260" fmla="*/ 520446 h 1352550"/>
                <a:gd name="connsiteX261" fmla="*/ 188404 w 2028825"/>
                <a:gd name="connsiteY261" fmla="*/ 511873 h 1352550"/>
                <a:gd name="connsiteX262" fmla="*/ 192310 w 2028825"/>
                <a:gd name="connsiteY262" fmla="*/ 520541 h 1352550"/>
                <a:gd name="connsiteX263" fmla="*/ 186690 w 2028825"/>
                <a:gd name="connsiteY263" fmla="*/ 527304 h 1352550"/>
                <a:gd name="connsiteX264" fmla="*/ 180880 w 2028825"/>
                <a:gd name="connsiteY264" fmla="*/ 544544 h 1352550"/>
                <a:gd name="connsiteX265" fmla="*/ 198977 w 2028825"/>
                <a:gd name="connsiteY265" fmla="*/ 549592 h 1352550"/>
                <a:gd name="connsiteX266" fmla="*/ 212027 w 2028825"/>
                <a:gd name="connsiteY266" fmla="*/ 548164 h 1352550"/>
                <a:gd name="connsiteX267" fmla="*/ 234791 w 2028825"/>
                <a:gd name="connsiteY267" fmla="*/ 536353 h 1352550"/>
                <a:gd name="connsiteX268" fmla="*/ 236220 w 2028825"/>
                <a:gd name="connsiteY268" fmla="*/ 547878 h 1352550"/>
                <a:gd name="connsiteX269" fmla="*/ 232505 w 2028825"/>
                <a:gd name="connsiteY269" fmla="*/ 555212 h 1352550"/>
                <a:gd name="connsiteX270" fmla="*/ 237077 w 2028825"/>
                <a:gd name="connsiteY270" fmla="*/ 556641 h 1352550"/>
                <a:gd name="connsiteX271" fmla="*/ 246983 w 2028825"/>
                <a:gd name="connsiteY271" fmla="*/ 574738 h 1352550"/>
                <a:gd name="connsiteX272" fmla="*/ 251936 w 2028825"/>
                <a:gd name="connsiteY272" fmla="*/ 578358 h 1352550"/>
                <a:gd name="connsiteX273" fmla="*/ 256032 w 2028825"/>
                <a:gd name="connsiteY273" fmla="*/ 575119 h 1352550"/>
                <a:gd name="connsiteX274" fmla="*/ 274796 w 2028825"/>
                <a:gd name="connsiteY274" fmla="*/ 571500 h 1352550"/>
                <a:gd name="connsiteX275" fmla="*/ 285083 w 2028825"/>
                <a:gd name="connsiteY275" fmla="*/ 573881 h 1352550"/>
                <a:gd name="connsiteX276" fmla="*/ 286322 w 2028825"/>
                <a:gd name="connsiteY276" fmla="*/ 576263 h 1352550"/>
                <a:gd name="connsiteX277" fmla="*/ 282321 w 2028825"/>
                <a:gd name="connsiteY277" fmla="*/ 578739 h 1352550"/>
                <a:gd name="connsiteX278" fmla="*/ 282988 w 2028825"/>
                <a:gd name="connsiteY278" fmla="*/ 582549 h 1352550"/>
                <a:gd name="connsiteX279" fmla="*/ 272034 w 2028825"/>
                <a:gd name="connsiteY279" fmla="*/ 590645 h 1352550"/>
                <a:gd name="connsiteX280" fmla="*/ 262890 w 2028825"/>
                <a:gd name="connsiteY280" fmla="*/ 591884 h 1352550"/>
                <a:gd name="connsiteX281" fmla="*/ 263176 w 2028825"/>
                <a:gd name="connsiteY281" fmla="*/ 595217 h 1352550"/>
                <a:gd name="connsiteX282" fmla="*/ 265557 w 2028825"/>
                <a:gd name="connsiteY282" fmla="*/ 594931 h 1352550"/>
                <a:gd name="connsiteX283" fmla="*/ 267081 w 2028825"/>
                <a:gd name="connsiteY283" fmla="*/ 598265 h 1352550"/>
                <a:gd name="connsiteX284" fmla="*/ 270320 w 2028825"/>
                <a:gd name="connsiteY284" fmla="*/ 596551 h 1352550"/>
                <a:gd name="connsiteX285" fmla="*/ 271653 w 2028825"/>
                <a:gd name="connsiteY285" fmla="*/ 601694 h 1352550"/>
                <a:gd name="connsiteX286" fmla="*/ 281369 w 2028825"/>
                <a:gd name="connsiteY286" fmla="*/ 598360 h 1352550"/>
                <a:gd name="connsiteX287" fmla="*/ 281654 w 2028825"/>
                <a:gd name="connsiteY287" fmla="*/ 607028 h 1352550"/>
                <a:gd name="connsiteX288" fmla="*/ 296799 w 2028825"/>
                <a:gd name="connsiteY288" fmla="*/ 605028 h 1352550"/>
                <a:gd name="connsiteX289" fmla="*/ 296894 w 2028825"/>
                <a:gd name="connsiteY289" fmla="*/ 621030 h 1352550"/>
                <a:gd name="connsiteX290" fmla="*/ 307277 w 2028825"/>
                <a:gd name="connsiteY290" fmla="*/ 619696 h 1352550"/>
                <a:gd name="connsiteX291" fmla="*/ 307181 w 2028825"/>
                <a:gd name="connsiteY291" fmla="*/ 622173 h 1352550"/>
                <a:gd name="connsiteX292" fmla="*/ 317564 w 2028825"/>
                <a:gd name="connsiteY292" fmla="*/ 625792 h 1352550"/>
                <a:gd name="connsiteX293" fmla="*/ 315849 w 2028825"/>
                <a:gd name="connsiteY293" fmla="*/ 643318 h 1352550"/>
                <a:gd name="connsiteX294" fmla="*/ 326231 w 2028825"/>
                <a:gd name="connsiteY294" fmla="*/ 645795 h 1352550"/>
                <a:gd name="connsiteX295" fmla="*/ 360235 w 2028825"/>
                <a:gd name="connsiteY295" fmla="*/ 633603 h 1352550"/>
                <a:gd name="connsiteX296" fmla="*/ 355949 w 2028825"/>
                <a:gd name="connsiteY296" fmla="*/ 617029 h 1352550"/>
                <a:gd name="connsiteX297" fmla="*/ 360140 w 2028825"/>
                <a:gd name="connsiteY297" fmla="*/ 582359 h 1352550"/>
                <a:gd name="connsiteX298" fmla="*/ 356902 w 2028825"/>
                <a:gd name="connsiteY298" fmla="*/ 573119 h 1352550"/>
                <a:gd name="connsiteX299" fmla="*/ 371094 w 2028825"/>
                <a:gd name="connsiteY299" fmla="*/ 567214 h 1352550"/>
                <a:gd name="connsiteX300" fmla="*/ 366903 w 2028825"/>
                <a:gd name="connsiteY300" fmla="*/ 544259 h 1352550"/>
                <a:gd name="connsiteX301" fmla="*/ 371094 w 2028825"/>
                <a:gd name="connsiteY301" fmla="*/ 542353 h 1352550"/>
                <a:gd name="connsiteX302" fmla="*/ 366712 w 2028825"/>
                <a:gd name="connsiteY302" fmla="*/ 530161 h 1352550"/>
                <a:gd name="connsiteX303" fmla="*/ 368808 w 2028825"/>
                <a:gd name="connsiteY303" fmla="*/ 529876 h 1352550"/>
                <a:gd name="connsiteX304" fmla="*/ 368427 w 2028825"/>
                <a:gd name="connsiteY304" fmla="*/ 522827 h 1352550"/>
                <a:gd name="connsiteX305" fmla="*/ 361760 w 2028825"/>
                <a:gd name="connsiteY305" fmla="*/ 521017 h 1352550"/>
                <a:gd name="connsiteX306" fmla="*/ 362236 w 2028825"/>
                <a:gd name="connsiteY306" fmla="*/ 516731 h 1352550"/>
                <a:gd name="connsiteX307" fmla="*/ 367665 w 2028825"/>
                <a:gd name="connsiteY307" fmla="*/ 513969 h 1352550"/>
                <a:gd name="connsiteX308" fmla="*/ 366236 w 2028825"/>
                <a:gd name="connsiteY308" fmla="*/ 506349 h 1352550"/>
                <a:gd name="connsiteX309" fmla="*/ 397288 w 2028825"/>
                <a:gd name="connsiteY309" fmla="*/ 484060 h 1352550"/>
                <a:gd name="connsiteX310" fmla="*/ 396621 w 2028825"/>
                <a:gd name="connsiteY310" fmla="*/ 479488 h 1352550"/>
                <a:gd name="connsiteX311" fmla="*/ 410623 w 2028825"/>
                <a:gd name="connsiteY311" fmla="*/ 474440 h 1352550"/>
                <a:gd name="connsiteX312" fmla="*/ 410242 w 2028825"/>
                <a:gd name="connsiteY312" fmla="*/ 465487 h 1352550"/>
                <a:gd name="connsiteX313" fmla="*/ 423958 w 2028825"/>
                <a:gd name="connsiteY313" fmla="*/ 454342 h 1352550"/>
                <a:gd name="connsiteX314" fmla="*/ 440246 w 2028825"/>
                <a:gd name="connsiteY314" fmla="*/ 435864 h 1352550"/>
                <a:gd name="connsiteX315" fmla="*/ 464344 w 2028825"/>
                <a:gd name="connsiteY315" fmla="*/ 421672 h 1352550"/>
                <a:gd name="connsiteX316" fmla="*/ 490347 w 2028825"/>
                <a:gd name="connsiteY316" fmla="*/ 413004 h 1352550"/>
                <a:gd name="connsiteX317" fmla="*/ 492824 w 2028825"/>
                <a:gd name="connsiteY317" fmla="*/ 426815 h 1352550"/>
                <a:gd name="connsiteX318" fmla="*/ 521208 w 2028825"/>
                <a:gd name="connsiteY318" fmla="*/ 429196 h 1352550"/>
                <a:gd name="connsiteX319" fmla="*/ 517684 w 2028825"/>
                <a:gd name="connsiteY319" fmla="*/ 409003 h 1352550"/>
                <a:gd name="connsiteX320" fmla="*/ 512064 w 2028825"/>
                <a:gd name="connsiteY320" fmla="*/ 409861 h 1352550"/>
                <a:gd name="connsiteX321" fmla="*/ 510730 w 2028825"/>
                <a:gd name="connsiteY321" fmla="*/ 402526 h 1352550"/>
                <a:gd name="connsiteX322" fmla="*/ 518160 w 2028825"/>
                <a:gd name="connsiteY322" fmla="*/ 402050 h 1352550"/>
                <a:gd name="connsiteX323" fmla="*/ 514445 w 2028825"/>
                <a:gd name="connsiteY323" fmla="*/ 377190 h 1352550"/>
                <a:gd name="connsiteX324" fmla="*/ 515779 w 2028825"/>
                <a:gd name="connsiteY324" fmla="*/ 365379 h 1352550"/>
                <a:gd name="connsiteX325" fmla="*/ 496633 w 2028825"/>
                <a:gd name="connsiteY325" fmla="*/ 347472 h 1352550"/>
                <a:gd name="connsiteX326" fmla="*/ 492728 w 2028825"/>
                <a:gd name="connsiteY326" fmla="*/ 346234 h 1352550"/>
                <a:gd name="connsiteX327" fmla="*/ 490728 w 2028825"/>
                <a:gd name="connsiteY327" fmla="*/ 354616 h 1352550"/>
                <a:gd name="connsiteX328" fmla="*/ 466249 w 2028825"/>
                <a:gd name="connsiteY328" fmla="*/ 338899 h 1352550"/>
                <a:gd name="connsiteX329" fmla="*/ 469678 w 2028825"/>
                <a:gd name="connsiteY329" fmla="*/ 309943 h 1352550"/>
                <a:gd name="connsiteX330" fmla="*/ 483108 w 2028825"/>
                <a:gd name="connsiteY330" fmla="*/ 286893 h 1352550"/>
                <a:gd name="connsiteX331" fmla="*/ 514826 w 2028825"/>
                <a:gd name="connsiteY331" fmla="*/ 292132 h 1352550"/>
                <a:gd name="connsiteX332" fmla="*/ 517684 w 2028825"/>
                <a:gd name="connsiteY332" fmla="*/ 283369 h 1352550"/>
                <a:gd name="connsiteX333" fmla="*/ 529400 w 2028825"/>
                <a:gd name="connsiteY333" fmla="*/ 266033 h 1352550"/>
                <a:gd name="connsiteX334" fmla="*/ 551688 w 2028825"/>
                <a:gd name="connsiteY334" fmla="*/ 257746 h 1352550"/>
                <a:gd name="connsiteX335" fmla="*/ 566357 w 2028825"/>
                <a:gd name="connsiteY335" fmla="*/ 261366 h 1352550"/>
                <a:gd name="connsiteX336" fmla="*/ 579311 w 2028825"/>
                <a:gd name="connsiteY336" fmla="*/ 260318 h 1352550"/>
                <a:gd name="connsiteX337" fmla="*/ 573596 w 2028825"/>
                <a:gd name="connsiteY337" fmla="*/ 246126 h 1352550"/>
                <a:gd name="connsiteX338" fmla="*/ 585978 w 2028825"/>
                <a:gd name="connsiteY338" fmla="*/ 222885 h 1352550"/>
                <a:gd name="connsiteX339" fmla="*/ 677704 w 2028825"/>
                <a:gd name="connsiteY339" fmla="*/ 163163 h 1352550"/>
                <a:gd name="connsiteX340" fmla="*/ 696278 w 2028825"/>
                <a:gd name="connsiteY340" fmla="*/ 146018 h 1352550"/>
                <a:gd name="connsiteX341" fmla="*/ 742855 w 2028825"/>
                <a:gd name="connsiteY341" fmla="*/ 142970 h 1352550"/>
                <a:gd name="connsiteX342" fmla="*/ 774954 w 2028825"/>
                <a:gd name="connsiteY342" fmla="*/ 133826 h 1352550"/>
                <a:gd name="connsiteX343" fmla="*/ 786860 w 2028825"/>
                <a:gd name="connsiteY343" fmla="*/ 134493 h 1352550"/>
                <a:gd name="connsiteX344" fmla="*/ 796862 w 2028825"/>
                <a:gd name="connsiteY344" fmla="*/ 122491 h 1352550"/>
                <a:gd name="connsiteX345" fmla="*/ 801815 w 2028825"/>
                <a:gd name="connsiteY345" fmla="*/ 120967 h 1352550"/>
                <a:gd name="connsiteX346" fmla="*/ 805625 w 2028825"/>
                <a:gd name="connsiteY346" fmla="*/ 92107 h 1352550"/>
                <a:gd name="connsiteX347" fmla="*/ 789146 w 2028825"/>
                <a:gd name="connsiteY347" fmla="*/ 96393 h 1352550"/>
                <a:gd name="connsiteX348" fmla="*/ 788289 w 2028825"/>
                <a:gd name="connsiteY348" fmla="*/ 93916 h 1352550"/>
                <a:gd name="connsiteX349" fmla="*/ 792766 w 2028825"/>
                <a:gd name="connsiteY349" fmla="*/ 90583 h 1352550"/>
                <a:gd name="connsiteX350" fmla="*/ 784098 w 2028825"/>
                <a:gd name="connsiteY350" fmla="*/ 87439 h 1352550"/>
                <a:gd name="connsiteX351" fmla="*/ 777050 w 2028825"/>
                <a:gd name="connsiteY351" fmla="*/ 76581 h 1352550"/>
                <a:gd name="connsiteX352" fmla="*/ 779717 w 2028825"/>
                <a:gd name="connsiteY352" fmla="*/ 65722 h 1352550"/>
                <a:gd name="connsiteX353" fmla="*/ 762953 w 2028825"/>
                <a:gd name="connsiteY353" fmla="*/ 76962 h 1352550"/>
                <a:gd name="connsiteX354" fmla="*/ 762857 w 2028825"/>
                <a:gd name="connsiteY354" fmla="*/ 70390 h 1352550"/>
                <a:gd name="connsiteX355" fmla="*/ 759904 w 2028825"/>
                <a:gd name="connsiteY355" fmla="*/ 65722 h 1352550"/>
                <a:gd name="connsiteX356" fmla="*/ 756666 w 2028825"/>
                <a:gd name="connsiteY356" fmla="*/ 67056 h 1352550"/>
                <a:gd name="connsiteX357" fmla="*/ 754761 w 2028825"/>
                <a:gd name="connsiteY357" fmla="*/ 65151 h 1352550"/>
                <a:gd name="connsiteX358" fmla="*/ 753999 w 2028825"/>
                <a:gd name="connsiteY358" fmla="*/ 50768 h 1352550"/>
                <a:gd name="connsiteX359" fmla="*/ 747141 w 2028825"/>
                <a:gd name="connsiteY359" fmla="*/ 49816 h 1352550"/>
                <a:gd name="connsiteX360" fmla="*/ 747998 w 2028825"/>
                <a:gd name="connsiteY360" fmla="*/ 40100 h 1352550"/>
                <a:gd name="connsiteX361" fmla="*/ 745808 w 2028825"/>
                <a:gd name="connsiteY361" fmla="*/ 36290 h 1352550"/>
                <a:gd name="connsiteX362" fmla="*/ 748189 w 2028825"/>
                <a:gd name="connsiteY362" fmla="*/ 23241 h 1352550"/>
                <a:gd name="connsiteX363" fmla="*/ 752856 w 2028825"/>
                <a:gd name="connsiteY363" fmla="*/ 20479 h 1352550"/>
                <a:gd name="connsiteX364" fmla="*/ 779431 w 2028825"/>
                <a:gd name="connsiteY364" fmla="*/ 22765 h 1352550"/>
                <a:gd name="connsiteX365" fmla="*/ 812006 w 2028825"/>
                <a:gd name="connsiteY365" fmla="*/ 20193 h 1352550"/>
                <a:gd name="connsiteX366" fmla="*/ 810863 w 2028825"/>
                <a:gd name="connsiteY366" fmla="*/ 9525 h 1352550"/>
                <a:gd name="connsiteX367" fmla="*/ 821912 w 2028825"/>
                <a:gd name="connsiteY367" fmla="*/ 15049 h 1352550"/>
                <a:gd name="connsiteX368" fmla="*/ 825437 w 2028825"/>
                <a:gd name="connsiteY368" fmla="*/ 23908 h 1352550"/>
                <a:gd name="connsiteX369" fmla="*/ 835819 w 2028825"/>
                <a:gd name="connsiteY369" fmla="*/ 27337 h 1352550"/>
                <a:gd name="connsiteX370" fmla="*/ 836676 w 2028825"/>
                <a:gd name="connsiteY370" fmla="*/ 30766 h 1352550"/>
                <a:gd name="connsiteX371" fmla="*/ 846392 w 2028825"/>
                <a:gd name="connsiteY371" fmla="*/ 35052 h 1352550"/>
                <a:gd name="connsiteX372" fmla="*/ 851725 w 2028825"/>
                <a:gd name="connsiteY372" fmla="*/ 31623 h 1352550"/>
                <a:gd name="connsiteX373" fmla="*/ 857250 w 2028825"/>
                <a:gd name="connsiteY373" fmla="*/ 33337 h 1352550"/>
                <a:gd name="connsiteX374" fmla="*/ 856012 w 2028825"/>
                <a:gd name="connsiteY374" fmla="*/ 37243 h 1352550"/>
                <a:gd name="connsiteX375" fmla="*/ 852297 w 2028825"/>
                <a:gd name="connsiteY375" fmla="*/ 37624 h 1352550"/>
                <a:gd name="connsiteX376" fmla="*/ 851154 w 2028825"/>
                <a:gd name="connsiteY376" fmla="*/ 62008 h 1352550"/>
                <a:gd name="connsiteX377" fmla="*/ 853535 w 2028825"/>
                <a:gd name="connsiteY377" fmla="*/ 63055 h 1352550"/>
                <a:gd name="connsiteX378" fmla="*/ 850868 w 2028825"/>
                <a:gd name="connsiteY378" fmla="*/ 64198 h 1352550"/>
                <a:gd name="connsiteX379" fmla="*/ 851630 w 2028825"/>
                <a:gd name="connsiteY379" fmla="*/ 75247 h 1352550"/>
                <a:gd name="connsiteX380" fmla="*/ 859536 w 2028825"/>
                <a:gd name="connsiteY380" fmla="*/ 74962 h 1352550"/>
                <a:gd name="connsiteX381" fmla="*/ 860584 w 2028825"/>
                <a:gd name="connsiteY381" fmla="*/ 78867 h 1352550"/>
                <a:gd name="connsiteX382" fmla="*/ 876967 w 2028825"/>
                <a:gd name="connsiteY382" fmla="*/ 74866 h 1352550"/>
                <a:gd name="connsiteX383" fmla="*/ 876491 w 2028825"/>
                <a:gd name="connsiteY383" fmla="*/ 88297 h 1352550"/>
                <a:gd name="connsiteX384" fmla="*/ 873157 w 2028825"/>
                <a:gd name="connsiteY384" fmla="*/ 95536 h 1352550"/>
                <a:gd name="connsiteX385" fmla="*/ 863251 w 2028825"/>
                <a:gd name="connsiteY385" fmla="*/ 109061 h 1352550"/>
                <a:gd name="connsiteX386" fmla="*/ 853916 w 2028825"/>
                <a:gd name="connsiteY386" fmla="*/ 109537 h 1352550"/>
                <a:gd name="connsiteX387" fmla="*/ 853440 w 2028825"/>
                <a:gd name="connsiteY387" fmla="*/ 127921 h 1352550"/>
                <a:gd name="connsiteX388" fmla="*/ 846201 w 2028825"/>
                <a:gd name="connsiteY388" fmla="*/ 148304 h 1352550"/>
                <a:gd name="connsiteX389" fmla="*/ 862679 w 2028825"/>
                <a:gd name="connsiteY389" fmla="*/ 157162 h 1352550"/>
                <a:gd name="connsiteX390" fmla="*/ 868490 w 2028825"/>
                <a:gd name="connsiteY390" fmla="*/ 156210 h 1352550"/>
                <a:gd name="connsiteX391" fmla="*/ 922782 w 2028825"/>
                <a:gd name="connsiteY391" fmla="*/ 173926 h 1352550"/>
                <a:gd name="connsiteX392" fmla="*/ 934498 w 2028825"/>
                <a:gd name="connsiteY392" fmla="*/ 173164 h 1352550"/>
                <a:gd name="connsiteX393" fmla="*/ 937641 w 2028825"/>
                <a:gd name="connsiteY393" fmla="*/ 166116 h 1352550"/>
                <a:gd name="connsiteX394" fmla="*/ 943261 w 2028825"/>
                <a:gd name="connsiteY394" fmla="*/ 164020 h 1352550"/>
                <a:gd name="connsiteX395" fmla="*/ 947071 w 2028825"/>
                <a:gd name="connsiteY395" fmla="*/ 154210 h 1352550"/>
                <a:gd name="connsiteX396" fmla="*/ 949833 w 2028825"/>
                <a:gd name="connsiteY396" fmla="*/ 154876 h 1352550"/>
                <a:gd name="connsiteX397" fmla="*/ 952214 w 2028825"/>
                <a:gd name="connsiteY397" fmla="*/ 148685 h 1352550"/>
                <a:gd name="connsiteX398" fmla="*/ 953929 w 2028825"/>
                <a:gd name="connsiteY398" fmla="*/ 149161 h 1352550"/>
                <a:gd name="connsiteX399" fmla="*/ 954976 w 2028825"/>
                <a:gd name="connsiteY399" fmla="*/ 144494 h 1352550"/>
                <a:gd name="connsiteX400" fmla="*/ 976789 w 2028825"/>
                <a:gd name="connsiteY400" fmla="*/ 139160 h 1352550"/>
                <a:gd name="connsiteX401" fmla="*/ 975836 w 2028825"/>
                <a:gd name="connsiteY401" fmla="*/ 129445 h 1352550"/>
                <a:gd name="connsiteX402" fmla="*/ 982980 w 2028825"/>
                <a:gd name="connsiteY402" fmla="*/ 129826 h 1352550"/>
                <a:gd name="connsiteX403" fmla="*/ 983837 w 2028825"/>
                <a:gd name="connsiteY403" fmla="*/ 137255 h 1352550"/>
                <a:gd name="connsiteX404" fmla="*/ 987933 w 2028825"/>
                <a:gd name="connsiteY404" fmla="*/ 136398 h 1352550"/>
                <a:gd name="connsiteX405" fmla="*/ 987838 w 2028825"/>
                <a:gd name="connsiteY405" fmla="*/ 134302 h 1352550"/>
                <a:gd name="connsiteX406" fmla="*/ 1001649 w 2028825"/>
                <a:gd name="connsiteY406" fmla="*/ 132493 h 1352550"/>
                <a:gd name="connsiteX407" fmla="*/ 1005650 w 2028825"/>
                <a:gd name="connsiteY407" fmla="*/ 114871 h 1352550"/>
                <a:gd name="connsiteX408" fmla="*/ 1015651 w 2028825"/>
                <a:gd name="connsiteY408" fmla="*/ 115729 h 1352550"/>
                <a:gd name="connsiteX409" fmla="*/ 1016317 w 2028825"/>
                <a:gd name="connsiteY409" fmla="*/ 108680 h 1352550"/>
                <a:gd name="connsiteX410" fmla="*/ 1019842 w 2028825"/>
                <a:gd name="connsiteY410" fmla="*/ 109633 h 1352550"/>
                <a:gd name="connsiteX411" fmla="*/ 1024604 w 2028825"/>
                <a:gd name="connsiteY411" fmla="*/ 79343 h 1352550"/>
                <a:gd name="connsiteX412" fmla="*/ 1043845 w 2028825"/>
                <a:gd name="connsiteY412" fmla="*/ 77629 h 1352550"/>
                <a:gd name="connsiteX413" fmla="*/ 1047464 w 2028825"/>
                <a:gd name="connsiteY413" fmla="*/ 88487 h 1352550"/>
                <a:gd name="connsiteX414" fmla="*/ 1056132 w 2028825"/>
                <a:gd name="connsiteY414" fmla="*/ 88106 h 1352550"/>
                <a:gd name="connsiteX415" fmla="*/ 1072229 w 2028825"/>
                <a:gd name="connsiteY415" fmla="*/ 96012 h 1352550"/>
                <a:gd name="connsiteX416" fmla="*/ 1084517 w 2028825"/>
                <a:gd name="connsiteY416" fmla="*/ 97250 h 1352550"/>
                <a:gd name="connsiteX417" fmla="*/ 1115473 w 2028825"/>
                <a:gd name="connsiteY417" fmla="*/ 110776 h 1352550"/>
                <a:gd name="connsiteX418" fmla="*/ 1140238 w 2028825"/>
                <a:gd name="connsiteY418" fmla="*/ 105061 h 1352550"/>
                <a:gd name="connsiteX419" fmla="*/ 1141095 w 2028825"/>
                <a:gd name="connsiteY419" fmla="*/ 109918 h 1352550"/>
                <a:gd name="connsiteX420" fmla="*/ 1158050 w 2028825"/>
                <a:gd name="connsiteY420" fmla="*/ 111919 h 1352550"/>
                <a:gd name="connsiteX421" fmla="*/ 1166527 w 2028825"/>
                <a:gd name="connsiteY421" fmla="*/ 120967 h 1352550"/>
                <a:gd name="connsiteX422" fmla="*/ 1166527 w 2028825"/>
                <a:gd name="connsiteY422" fmla="*/ 133636 h 1352550"/>
                <a:gd name="connsiteX423" fmla="*/ 1195769 w 2028825"/>
                <a:gd name="connsiteY423" fmla="*/ 160496 h 1352550"/>
                <a:gd name="connsiteX424" fmla="*/ 1191673 w 2028825"/>
                <a:gd name="connsiteY424" fmla="*/ 176022 h 1352550"/>
                <a:gd name="connsiteX425" fmla="*/ 1200150 w 2028825"/>
                <a:gd name="connsiteY425" fmla="*/ 179546 h 1352550"/>
                <a:gd name="connsiteX426" fmla="*/ 1198626 w 2028825"/>
                <a:gd name="connsiteY426" fmla="*/ 184023 h 1352550"/>
                <a:gd name="connsiteX427" fmla="*/ 1210342 w 2028825"/>
                <a:gd name="connsiteY427" fmla="*/ 185547 h 1352550"/>
                <a:gd name="connsiteX428" fmla="*/ 1209866 w 2028825"/>
                <a:gd name="connsiteY428" fmla="*/ 190119 h 1352550"/>
                <a:gd name="connsiteX429" fmla="*/ 1214914 w 2028825"/>
                <a:gd name="connsiteY429" fmla="*/ 190881 h 1352550"/>
                <a:gd name="connsiteX430" fmla="*/ 1225105 w 2028825"/>
                <a:gd name="connsiteY430" fmla="*/ 238982 h 1352550"/>
                <a:gd name="connsiteX431" fmla="*/ 1232249 w 2028825"/>
                <a:gd name="connsiteY431" fmla="*/ 238125 h 1352550"/>
                <a:gd name="connsiteX432" fmla="*/ 1241203 w 2028825"/>
                <a:gd name="connsiteY432" fmla="*/ 233077 h 1352550"/>
                <a:gd name="connsiteX433" fmla="*/ 1247584 w 2028825"/>
                <a:gd name="connsiteY433" fmla="*/ 236601 h 1352550"/>
                <a:gd name="connsiteX434" fmla="*/ 1252252 w 2028825"/>
                <a:gd name="connsiteY434" fmla="*/ 247840 h 1352550"/>
                <a:gd name="connsiteX435" fmla="*/ 1275207 w 2028825"/>
                <a:gd name="connsiteY435" fmla="*/ 253270 h 1352550"/>
                <a:gd name="connsiteX436" fmla="*/ 1279779 w 2028825"/>
                <a:gd name="connsiteY436" fmla="*/ 253079 h 1352550"/>
                <a:gd name="connsiteX437" fmla="*/ 1281494 w 2028825"/>
                <a:gd name="connsiteY437" fmla="*/ 247459 h 1352550"/>
                <a:gd name="connsiteX438" fmla="*/ 1284351 w 2028825"/>
                <a:gd name="connsiteY438" fmla="*/ 246126 h 1352550"/>
                <a:gd name="connsiteX439" fmla="*/ 1289304 w 2028825"/>
                <a:gd name="connsiteY439" fmla="*/ 248698 h 1352550"/>
                <a:gd name="connsiteX440" fmla="*/ 1289685 w 2028825"/>
                <a:gd name="connsiteY440" fmla="*/ 257461 h 1352550"/>
                <a:gd name="connsiteX441" fmla="*/ 1304544 w 2028825"/>
                <a:gd name="connsiteY441" fmla="*/ 263271 h 1352550"/>
                <a:gd name="connsiteX442" fmla="*/ 1319689 w 2028825"/>
                <a:gd name="connsiteY442" fmla="*/ 262985 h 1352550"/>
                <a:gd name="connsiteX443" fmla="*/ 1319213 w 2028825"/>
                <a:gd name="connsiteY443" fmla="*/ 266986 h 1352550"/>
                <a:gd name="connsiteX444" fmla="*/ 1324547 w 2028825"/>
                <a:gd name="connsiteY444" fmla="*/ 269272 h 1352550"/>
                <a:gd name="connsiteX445" fmla="*/ 1324642 w 2028825"/>
                <a:gd name="connsiteY445" fmla="*/ 272034 h 1352550"/>
                <a:gd name="connsiteX446" fmla="*/ 1342168 w 2028825"/>
                <a:gd name="connsiteY446" fmla="*/ 275653 h 1352550"/>
                <a:gd name="connsiteX447" fmla="*/ 1343978 w 2028825"/>
                <a:gd name="connsiteY447" fmla="*/ 291560 h 1352550"/>
                <a:gd name="connsiteX448" fmla="*/ 1350740 w 2028825"/>
                <a:gd name="connsiteY448" fmla="*/ 295275 h 1352550"/>
                <a:gd name="connsiteX449" fmla="*/ 1359218 w 2028825"/>
                <a:gd name="connsiteY449" fmla="*/ 321183 h 1352550"/>
                <a:gd name="connsiteX450" fmla="*/ 1360456 w 2028825"/>
                <a:gd name="connsiteY450" fmla="*/ 327755 h 1352550"/>
                <a:gd name="connsiteX451" fmla="*/ 1357313 w 2028825"/>
                <a:gd name="connsiteY451" fmla="*/ 326326 h 1352550"/>
                <a:gd name="connsiteX452" fmla="*/ 1358360 w 2028825"/>
                <a:gd name="connsiteY452" fmla="*/ 336804 h 1352550"/>
                <a:gd name="connsiteX453" fmla="*/ 1367790 w 2028825"/>
                <a:gd name="connsiteY453" fmla="*/ 375285 h 1352550"/>
                <a:gd name="connsiteX454" fmla="*/ 1375505 w 2028825"/>
                <a:gd name="connsiteY454" fmla="*/ 374523 h 1352550"/>
                <a:gd name="connsiteX455" fmla="*/ 1377505 w 2028825"/>
                <a:gd name="connsiteY455" fmla="*/ 380143 h 1352550"/>
                <a:gd name="connsiteX456" fmla="*/ 1380839 w 2028825"/>
                <a:gd name="connsiteY456" fmla="*/ 379381 h 1352550"/>
                <a:gd name="connsiteX457" fmla="*/ 1382268 w 2028825"/>
                <a:gd name="connsiteY457" fmla="*/ 389001 h 1352550"/>
                <a:gd name="connsiteX458" fmla="*/ 1387983 w 2028825"/>
                <a:gd name="connsiteY458" fmla="*/ 388715 h 1352550"/>
                <a:gd name="connsiteX459" fmla="*/ 1390936 w 2028825"/>
                <a:gd name="connsiteY459" fmla="*/ 409480 h 1352550"/>
                <a:gd name="connsiteX460" fmla="*/ 1389126 w 2028825"/>
                <a:gd name="connsiteY460" fmla="*/ 409003 h 1352550"/>
                <a:gd name="connsiteX461" fmla="*/ 1388650 w 2028825"/>
                <a:gd name="connsiteY461" fmla="*/ 413861 h 1352550"/>
                <a:gd name="connsiteX462" fmla="*/ 1393889 w 2028825"/>
                <a:gd name="connsiteY462" fmla="*/ 415957 h 1352550"/>
                <a:gd name="connsiteX463" fmla="*/ 1394555 w 2028825"/>
                <a:gd name="connsiteY463" fmla="*/ 427863 h 1352550"/>
                <a:gd name="connsiteX464" fmla="*/ 1397222 w 2028825"/>
                <a:gd name="connsiteY464" fmla="*/ 428339 h 1352550"/>
                <a:gd name="connsiteX465" fmla="*/ 1395222 w 2028825"/>
                <a:gd name="connsiteY465" fmla="*/ 439864 h 1352550"/>
                <a:gd name="connsiteX466" fmla="*/ 1415605 w 2028825"/>
                <a:gd name="connsiteY466" fmla="*/ 476821 h 1352550"/>
                <a:gd name="connsiteX467" fmla="*/ 1417796 w 2028825"/>
                <a:gd name="connsiteY467" fmla="*/ 476155 h 1352550"/>
                <a:gd name="connsiteX468" fmla="*/ 1418177 w 2028825"/>
                <a:gd name="connsiteY468" fmla="*/ 491490 h 1352550"/>
                <a:gd name="connsiteX469" fmla="*/ 1413796 w 2028825"/>
                <a:gd name="connsiteY469" fmla="*/ 507206 h 1352550"/>
                <a:gd name="connsiteX470" fmla="*/ 1417796 w 2028825"/>
                <a:gd name="connsiteY470" fmla="*/ 509016 h 1352550"/>
                <a:gd name="connsiteX471" fmla="*/ 1417892 w 2028825"/>
                <a:gd name="connsiteY471" fmla="*/ 516160 h 1352550"/>
                <a:gd name="connsiteX472" fmla="*/ 1428179 w 2028825"/>
                <a:gd name="connsiteY472" fmla="*/ 520351 h 1352550"/>
                <a:gd name="connsiteX473" fmla="*/ 1426559 w 2028825"/>
                <a:gd name="connsiteY473" fmla="*/ 527494 h 1352550"/>
                <a:gd name="connsiteX474" fmla="*/ 1442752 w 2028825"/>
                <a:gd name="connsiteY474" fmla="*/ 533019 h 1352550"/>
                <a:gd name="connsiteX475" fmla="*/ 1433989 w 2028825"/>
                <a:gd name="connsiteY475" fmla="*/ 546354 h 1352550"/>
                <a:gd name="connsiteX476" fmla="*/ 1456563 w 2028825"/>
                <a:gd name="connsiteY476" fmla="*/ 552069 h 1352550"/>
                <a:gd name="connsiteX477" fmla="*/ 1469326 w 2028825"/>
                <a:gd name="connsiteY477" fmla="*/ 559117 h 1352550"/>
                <a:gd name="connsiteX478" fmla="*/ 1480090 w 2028825"/>
                <a:gd name="connsiteY478" fmla="*/ 554164 h 1352550"/>
                <a:gd name="connsiteX479" fmla="*/ 1502188 w 2028825"/>
                <a:gd name="connsiteY479" fmla="*/ 564451 h 1352550"/>
                <a:gd name="connsiteX480" fmla="*/ 1503807 w 2028825"/>
                <a:gd name="connsiteY480" fmla="*/ 544544 h 1352550"/>
                <a:gd name="connsiteX481" fmla="*/ 1507046 w 2028825"/>
                <a:gd name="connsiteY481" fmla="*/ 545782 h 1352550"/>
                <a:gd name="connsiteX482" fmla="*/ 1509617 w 2028825"/>
                <a:gd name="connsiteY482" fmla="*/ 542544 h 1352550"/>
                <a:gd name="connsiteX483" fmla="*/ 1524953 w 2028825"/>
                <a:gd name="connsiteY483" fmla="*/ 547402 h 1352550"/>
                <a:gd name="connsiteX484" fmla="*/ 1536383 w 2028825"/>
                <a:gd name="connsiteY484" fmla="*/ 538639 h 1352550"/>
                <a:gd name="connsiteX485" fmla="*/ 1536383 w 2028825"/>
                <a:gd name="connsiteY485" fmla="*/ 523208 h 1352550"/>
                <a:gd name="connsiteX486" fmla="*/ 1544479 w 2028825"/>
                <a:gd name="connsiteY486" fmla="*/ 521303 h 1352550"/>
                <a:gd name="connsiteX487" fmla="*/ 1544669 w 2028825"/>
                <a:gd name="connsiteY487" fmla="*/ 523494 h 1352550"/>
                <a:gd name="connsiteX488" fmla="*/ 1554671 w 2028825"/>
                <a:gd name="connsiteY488" fmla="*/ 522922 h 1352550"/>
                <a:gd name="connsiteX489" fmla="*/ 1555242 w 2028825"/>
                <a:gd name="connsiteY489" fmla="*/ 525209 h 1352550"/>
                <a:gd name="connsiteX490" fmla="*/ 1570768 w 2028825"/>
                <a:gd name="connsiteY490" fmla="*/ 520541 h 1352550"/>
                <a:gd name="connsiteX491" fmla="*/ 1572387 w 2028825"/>
                <a:gd name="connsiteY491" fmla="*/ 527685 h 1352550"/>
                <a:gd name="connsiteX492" fmla="*/ 1580102 w 2028825"/>
                <a:gd name="connsiteY492" fmla="*/ 528638 h 1352550"/>
                <a:gd name="connsiteX493" fmla="*/ 1583436 w 2028825"/>
                <a:gd name="connsiteY493" fmla="*/ 548545 h 1352550"/>
                <a:gd name="connsiteX494" fmla="*/ 1573816 w 2028825"/>
                <a:gd name="connsiteY494" fmla="*/ 553593 h 1352550"/>
                <a:gd name="connsiteX495" fmla="*/ 1572578 w 2028825"/>
                <a:gd name="connsiteY495" fmla="*/ 556546 h 1352550"/>
                <a:gd name="connsiteX496" fmla="*/ 1571054 w 2028825"/>
                <a:gd name="connsiteY496" fmla="*/ 566738 h 1352550"/>
                <a:gd name="connsiteX497" fmla="*/ 1576769 w 2028825"/>
                <a:gd name="connsiteY497" fmla="*/ 568166 h 1352550"/>
                <a:gd name="connsiteX498" fmla="*/ 1574673 w 2028825"/>
                <a:gd name="connsiteY498" fmla="*/ 584930 h 1352550"/>
                <a:gd name="connsiteX499" fmla="*/ 1576007 w 2028825"/>
                <a:gd name="connsiteY499" fmla="*/ 595789 h 1352550"/>
                <a:gd name="connsiteX500" fmla="*/ 1601724 w 2028825"/>
                <a:gd name="connsiteY500" fmla="*/ 583311 h 1352550"/>
                <a:gd name="connsiteX501" fmla="*/ 1601343 w 2028825"/>
                <a:gd name="connsiteY501" fmla="*/ 568928 h 1352550"/>
                <a:gd name="connsiteX502" fmla="*/ 1609534 w 2028825"/>
                <a:gd name="connsiteY502" fmla="*/ 569119 h 1352550"/>
                <a:gd name="connsiteX503" fmla="*/ 1609154 w 2028825"/>
                <a:gd name="connsiteY503" fmla="*/ 564070 h 1352550"/>
                <a:gd name="connsiteX504" fmla="*/ 1611916 w 2028825"/>
                <a:gd name="connsiteY504" fmla="*/ 563689 h 1352550"/>
                <a:gd name="connsiteX505" fmla="*/ 1611249 w 2028825"/>
                <a:gd name="connsiteY505" fmla="*/ 556260 h 1352550"/>
                <a:gd name="connsiteX506" fmla="*/ 1623155 w 2028825"/>
                <a:gd name="connsiteY506" fmla="*/ 556736 h 1352550"/>
                <a:gd name="connsiteX507" fmla="*/ 1621822 w 2028825"/>
                <a:gd name="connsiteY507" fmla="*/ 547306 h 1352550"/>
                <a:gd name="connsiteX508" fmla="*/ 1626489 w 2028825"/>
                <a:gd name="connsiteY508" fmla="*/ 546830 h 1352550"/>
                <a:gd name="connsiteX509" fmla="*/ 1630775 w 2028825"/>
                <a:gd name="connsiteY509" fmla="*/ 561022 h 1352550"/>
                <a:gd name="connsiteX510" fmla="*/ 1636014 w 2028825"/>
                <a:gd name="connsiteY510" fmla="*/ 559689 h 1352550"/>
                <a:gd name="connsiteX511" fmla="*/ 1636109 w 2028825"/>
                <a:gd name="connsiteY511" fmla="*/ 553784 h 1352550"/>
                <a:gd name="connsiteX512" fmla="*/ 1645444 w 2028825"/>
                <a:gd name="connsiteY512" fmla="*/ 553307 h 1352550"/>
                <a:gd name="connsiteX513" fmla="*/ 1642682 w 2028825"/>
                <a:gd name="connsiteY513" fmla="*/ 536257 h 1352550"/>
                <a:gd name="connsiteX514" fmla="*/ 1662017 w 2028825"/>
                <a:gd name="connsiteY514" fmla="*/ 527399 h 1352550"/>
                <a:gd name="connsiteX515" fmla="*/ 1677543 w 2028825"/>
                <a:gd name="connsiteY515" fmla="*/ 522922 h 1352550"/>
                <a:gd name="connsiteX516" fmla="*/ 1696117 w 2028825"/>
                <a:gd name="connsiteY516" fmla="*/ 523208 h 1352550"/>
                <a:gd name="connsiteX517" fmla="*/ 1705070 w 2028825"/>
                <a:gd name="connsiteY517" fmla="*/ 518446 h 1352550"/>
                <a:gd name="connsiteX518" fmla="*/ 1720501 w 2028825"/>
                <a:gd name="connsiteY518" fmla="*/ 516826 h 1352550"/>
                <a:gd name="connsiteX519" fmla="*/ 1720501 w 2028825"/>
                <a:gd name="connsiteY519" fmla="*/ 514445 h 1352550"/>
                <a:gd name="connsiteX520" fmla="*/ 1775365 w 2028825"/>
                <a:gd name="connsiteY520" fmla="*/ 512635 h 1352550"/>
                <a:gd name="connsiteX521" fmla="*/ 1771841 w 2028825"/>
                <a:gd name="connsiteY521" fmla="*/ 518160 h 1352550"/>
                <a:gd name="connsiteX522" fmla="*/ 1802511 w 2028825"/>
                <a:gd name="connsiteY522" fmla="*/ 518255 h 1352550"/>
                <a:gd name="connsiteX523" fmla="*/ 1802701 w 2028825"/>
                <a:gd name="connsiteY523" fmla="*/ 523875 h 1352550"/>
                <a:gd name="connsiteX524" fmla="*/ 1820227 w 2028825"/>
                <a:gd name="connsiteY524" fmla="*/ 523684 h 1352550"/>
                <a:gd name="connsiteX525" fmla="*/ 1820418 w 2028825"/>
                <a:gd name="connsiteY525" fmla="*/ 527494 h 1352550"/>
                <a:gd name="connsiteX526" fmla="*/ 1830610 w 2028825"/>
                <a:gd name="connsiteY526" fmla="*/ 520732 h 1352550"/>
                <a:gd name="connsiteX527" fmla="*/ 1831467 w 2028825"/>
                <a:gd name="connsiteY527" fmla="*/ 540925 h 1352550"/>
                <a:gd name="connsiteX528" fmla="*/ 1840230 w 2028825"/>
                <a:gd name="connsiteY528" fmla="*/ 533209 h 1352550"/>
                <a:gd name="connsiteX529" fmla="*/ 1852232 w 2028825"/>
                <a:gd name="connsiteY529" fmla="*/ 529495 h 1352550"/>
                <a:gd name="connsiteX530" fmla="*/ 1852327 w 2028825"/>
                <a:gd name="connsiteY530" fmla="*/ 526256 h 1352550"/>
                <a:gd name="connsiteX531" fmla="*/ 1867852 w 2028825"/>
                <a:gd name="connsiteY531" fmla="*/ 519303 h 1352550"/>
                <a:gd name="connsiteX532" fmla="*/ 1870901 w 2028825"/>
                <a:gd name="connsiteY532" fmla="*/ 519112 h 1352550"/>
                <a:gd name="connsiteX533" fmla="*/ 1871567 w 2028825"/>
                <a:gd name="connsiteY533" fmla="*/ 524542 h 1352550"/>
                <a:gd name="connsiteX534" fmla="*/ 1889569 w 2028825"/>
                <a:gd name="connsiteY534" fmla="*/ 521779 h 1352550"/>
                <a:gd name="connsiteX535" fmla="*/ 1892332 w 2028825"/>
                <a:gd name="connsiteY535" fmla="*/ 532447 h 1352550"/>
                <a:gd name="connsiteX536" fmla="*/ 1896713 w 2028825"/>
                <a:gd name="connsiteY536" fmla="*/ 534067 h 1352550"/>
                <a:gd name="connsiteX537" fmla="*/ 1906143 w 2028825"/>
                <a:gd name="connsiteY537" fmla="*/ 533114 h 1352550"/>
                <a:gd name="connsiteX538" fmla="*/ 1906048 w 2028825"/>
                <a:gd name="connsiteY538" fmla="*/ 530828 h 1352550"/>
                <a:gd name="connsiteX539" fmla="*/ 1909667 w 2028825"/>
                <a:gd name="connsiteY539" fmla="*/ 530257 h 1352550"/>
                <a:gd name="connsiteX540" fmla="*/ 1943005 w 2028825"/>
                <a:gd name="connsiteY540" fmla="*/ 529304 h 1352550"/>
                <a:gd name="connsiteX541" fmla="*/ 1944719 w 2028825"/>
                <a:gd name="connsiteY541" fmla="*/ 580358 h 1352550"/>
                <a:gd name="connsiteX542" fmla="*/ 2019776 w 2028825"/>
                <a:gd name="connsiteY542" fmla="*/ 580739 h 1352550"/>
                <a:gd name="connsiteX543" fmla="*/ 2017776 w 2028825"/>
                <a:gd name="connsiteY543" fmla="*/ 618268 h 1352550"/>
                <a:gd name="connsiteX544" fmla="*/ 2005584 w 2028825"/>
                <a:gd name="connsiteY544" fmla="*/ 616744 h 1352550"/>
                <a:gd name="connsiteX545" fmla="*/ 2006441 w 2028825"/>
                <a:gd name="connsiteY545" fmla="*/ 633889 h 1352550"/>
                <a:gd name="connsiteX546" fmla="*/ 2001393 w 2028825"/>
                <a:gd name="connsiteY546" fmla="*/ 666274 h 1352550"/>
                <a:gd name="connsiteX547" fmla="*/ 2013966 w 2028825"/>
                <a:gd name="connsiteY547" fmla="*/ 671036 h 1352550"/>
                <a:gd name="connsiteX548" fmla="*/ 2015585 w 2028825"/>
                <a:gd name="connsiteY548" fmla="*/ 680847 h 1352550"/>
                <a:gd name="connsiteX549" fmla="*/ 1993106 w 2028825"/>
                <a:gd name="connsiteY549" fmla="*/ 690848 h 1352550"/>
                <a:gd name="connsiteX550" fmla="*/ 1975104 w 2028825"/>
                <a:gd name="connsiteY550" fmla="*/ 694087 h 1352550"/>
                <a:gd name="connsiteX551" fmla="*/ 1980819 w 2028825"/>
                <a:gd name="connsiteY551" fmla="*/ 693992 h 1352550"/>
                <a:gd name="connsiteX552" fmla="*/ 1975294 w 2028825"/>
                <a:gd name="connsiteY552" fmla="*/ 694849 h 1352550"/>
                <a:gd name="connsiteX553" fmla="*/ 1974342 w 2028825"/>
                <a:gd name="connsiteY553" fmla="*/ 697325 h 1352550"/>
                <a:gd name="connsiteX554" fmla="*/ 1976723 w 2028825"/>
                <a:gd name="connsiteY554" fmla="*/ 712660 h 1352550"/>
                <a:gd name="connsiteX555" fmla="*/ 1989677 w 2028825"/>
                <a:gd name="connsiteY555" fmla="*/ 751808 h 1352550"/>
                <a:gd name="connsiteX556" fmla="*/ 1987296 w 2028825"/>
                <a:gd name="connsiteY556" fmla="*/ 755523 h 1352550"/>
                <a:gd name="connsiteX557" fmla="*/ 1989677 w 2028825"/>
                <a:gd name="connsiteY557" fmla="*/ 764667 h 1352550"/>
                <a:gd name="connsiteX558" fmla="*/ 1986534 w 2028825"/>
                <a:gd name="connsiteY558" fmla="*/ 765429 h 1352550"/>
                <a:gd name="connsiteX559" fmla="*/ 1985391 w 2028825"/>
                <a:gd name="connsiteY559" fmla="*/ 815054 h 1352550"/>
                <a:gd name="connsiteX560" fmla="*/ 2005393 w 2028825"/>
                <a:gd name="connsiteY560" fmla="*/ 818007 h 1352550"/>
                <a:gd name="connsiteX561" fmla="*/ 2006156 w 2028825"/>
                <a:gd name="connsiteY561" fmla="*/ 829056 h 1352550"/>
                <a:gd name="connsiteX562" fmla="*/ 2015871 w 2028825"/>
                <a:gd name="connsiteY562" fmla="*/ 829246 h 1352550"/>
                <a:gd name="connsiteX563" fmla="*/ 2015204 w 2028825"/>
                <a:gd name="connsiteY563" fmla="*/ 836676 h 1352550"/>
                <a:gd name="connsiteX564" fmla="*/ 2012347 w 2028825"/>
                <a:gd name="connsiteY564" fmla="*/ 843915 h 1352550"/>
                <a:gd name="connsiteX565" fmla="*/ 2003012 w 2028825"/>
                <a:gd name="connsiteY565" fmla="*/ 843058 h 1352550"/>
                <a:gd name="connsiteX566" fmla="*/ 2004060 w 2028825"/>
                <a:gd name="connsiteY566" fmla="*/ 856297 h 1352550"/>
                <a:gd name="connsiteX567" fmla="*/ 1984153 w 2028825"/>
                <a:gd name="connsiteY567" fmla="*/ 853440 h 1352550"/>
                <a:gd name="connsiteX568" fmla="*/ 1984058 w 2028825"/>
                <a:gd name="connsiteY568" fmla="*/ 861917 h 1352550"/>
                <a:gd name="connsiteX569" fmla="*/ 1995868 w 2028825"/>
                <a:gd name="connsiteY569" fmla="*/ 892016 h 1352550"/>
                <a:gd name="connsiteX570" fmla="*/ 1980533 w 2028825"/>
                <a:gd name="connsiteY570" fmla="*/ 895159 h 1352550"/>
                <a:gd name="connsiteX571" fmla="*/ 1965579 w 2028825"/>
                <a:gd name="connsiteY571" fmla="*/ 889254 h 1352550"/>
                <a:gd name="connsiteX572" fmla="*/ 1966055 w 2028825"/>
                <a:gd name="connsiteY572" fmla="*/ 901827 h 1352550"/>
                <a:gd name="connsiteX573" fmla="*/ 1941005 w 2028825"/>
                <a:gd name="connsiteY573" fmla="*/ 916876 h 1352550"/>
                <a:gd name="connsiteX574" fmla="*/ 1944148 w 2028825"/>
                <a:gd name="connsiteY574" fmla="*/ 922972 h 1352550"/>
                <a:gd name="connsiteX575" fmla="*/ 1947767 w 2028825"/>
                <a:gd name="connsiteY575" fmla="*/ 921353 h 1352550"/>
                <a:gd name="connsiteX576" fmla="*/ 1945862 w 2028825"/>
                <a:gd name="connsiteY576" fmla="*/ 923925 h 1352550"/>
                <a:gd name="connsiteX577" fmla="*/ 1934813 w 2028825"/>
                <a:gd name="connsiteY577" fmla="*/ 925735 h 1352550"/>
                <a:gd name="connsiteX578" fmla="*/ 1927669 w 2028825"/>
                <a:gd name="connsiteY578" fmla="*/ 917162 h 1352550"/>
                <a:gd name="connsiteX579" fmla="*/ 1903762 w 2028825"/>
                <a:gd name="connsiteY579" fmla="*/ 927449 h 1352550"/>
                <a:gd name="connsiteX580" fmla="*/ 1912239 w 2028825"/>
                <a:gd name="connsiteY580" fmla="*/ 953548 h 1352550"/>
                <a:gd name="connsiteX581" fmla="*/ 1907667 w 2028825"/>
                <a:gd name="connsiteY581" fmla="*/ 955167 h 1352550"/>
                <a:gd name="connsiteX582" fmla="*/ 1926622 w 2028825"/>
                <a:gd name="connsiteY582" fmla="*/ 1039082 h 1352550"/>
                <a:gd name="connsiteX583" fmla="*/ 1923098 w 2028825"/>
                <a:gd name="connsiteY583" fmla="*/ 1046417 h 1352550"/>
                <a:gd name="connsiteX584" fmla="*/ 1915382 w 2028825"/>
                <a:gd name="connsiteY584" fmla="*/ 1047655 h 1352550"/>
                <a:gd name="connsiteX585" fmla="*/ 1884807 w 2028825"/>
                <a:gd name="connsiteY585" fmla="*/ 1054894 h 1352550"/>
                <a:gd name="connsiteX586" fmla="*/ 1860328 w 2028825"/>
                <a:gd name="connsiteY586" fmla="*/ 1056322 h 1352550"/>
                <a:gd name="connsiteX587" fmla="*/ 1800892 w 2028825"/>
                <a:gd name="connsiteY587" fmla="*/ 1067467 h 1352550"/>
                <a:gd name="connsiteX588" fmla="*/ 1724597 w 2028825"/>
                <a:gd name="connsiteY588" fmla="*/ 1054322 h 1352550"/>
                <a:gd name="connsiteX589" fmla="*/ 1672781 w 2028825"/>
                <a:gd name="connsiteY589" fmla="*/ 1064133 h 1352550"/>
                <a:gd name="connsiteX590" fmla="*/ 1651349 w 2028825"/>
                <a:gd name="connsiteY590" fmla="*/ 1072229 h 1352550"/>
                <a:gd name="connsiteX591" fmla="*/ 1631728 w 2028825"/>
                <a:gd name="connsiteY591" fmla="*/ 1073753 h 1352550"/>
                <a:gd name="connsiteX592" fmla="*/ 1617536 w 2028825"/>
                <a:gd name="connsiteY592" fmla="*/ 1078611 h 1352550"/>
                <a:gd name="connsiteX593" fmla="*/ 1608677 w 2028825"/>
                <a:gd name="connsiteY593" fmla="*/ 1043749 h 1352550"/>
                <a:gd name="connsiteX594" fmla="*/ 1605534 w 2028825"/>
                <a:gd name="connsiteY594" fmla="*/ 1045559 h 1352550"/>
                <a:gd name="connsiteX595" fmla="*/ 1596771 w 2028825"/>
                <a:gd name="connsiteY595" fmla="*/ 1025080 h 1352550"/>
                <a:gd name="connsiteX596" fmla="*/ 1585151 w 2028825"/>
                <a:gd name="connsiteY596" fmla="*/ 1026985 h 1352550"/>
                <a:gd name="connsiteX597" fmla="*/ 1576007 w 2028825"/>
                <a:gd name="connsiteY597" fmla="*/ 1024318 h 1352550"/>
                <a:gd name="connsiteX598" fmla="*/ 1578864 w 2028825"/>
                <a:gd name="connsiteY598" fmla="*/ 1017842 h 1352550"/>
                <a:gd name="connsiteX599" fmla="*/ 1569053 w 2028825"/>
                <a:gd name="connsiteY599" fmla="*/ 1009174 h 1352550"/>
                <a:gd name="connsiteX600" fmla="*/ 1545050 w 2028825"/>
                <a:gd name="connsiteY600" fmla="*/ 1000030 h 1352550"/>
                <a:gd name="connsiteX601" fmla="*/ 1527239 w 2028825"/>
                <a:gd name="connsiteY601" fmla="*/ 1001459 h 1352550"/>
                <a:gd name="connsiteX602" fmla="*/ 1512189 w 2028825"/>
                <a:gd name="connsiteY602" fmla="*/ 999077 h 1352550"/>
                <a:gd name="connsiteX603" fmla="*/ 1504093 w 2028825"/>
                <a:gd name="connsiteY603" fmla="*/ 1003744 h 1352550"/>
                <a:gd name="connsiteX604" fmla="*/ 1489329 w 2028825"/>
                <a:gd name="connsiteY604" fmla="*/ 1021937 h 1352550"/>
                <a:gd name="connsiteX605" fmla="*/ 1481519 w 2028825"/>
                <a:gd name="connsiteY605" fmla="*/ 1023842 h 1352550"/>
                <a:gd name="connsiteX606" fmla="*/ 1468184 w 2028825"/>
                <a:gd name="connsiteY606" fmla="*/ 1033748 h 1352550"/>
                <a:gd name="connsiteX607" fmla="*/ 1450658 w 2028825"/>
                <a:gd name="connsiteY607" fmla="*/ 1037653 h 1352550"/>
                <a:gd name="connsiteX608" fmla="*/ 1441323 w 2028825"/>
                <a:gd name="connsiteY608" fmla="*/ 1044607 h 1352550"/>
                <a:gd name="connsiteX609" fmla="*/ 1431131 w 2028825"/>
                <a:gd name="connsiteY609" fmla="*/ 1060037 h 1352550"/>
                <a:gd name="connsiteX610" fmla="*/ 1441228 w 2028825"/>
                <a:gd name="connsiteY610" fmla="*/ 1059180 h 1352550"/>
                <a:gd name="connsiteX611" fmla="*/ 1443323 w 2028825"/>
                <a:gd name="connsiteY611" fmla="*/ 1064705 h 1352550"/>
                <a:gd name="connsiteX612" fmla="*/ 1438847 w 2028825"/>
                <a:gd name="connsiteY612" fmla="*/ 1071563 h 1352550"/>
                <a:gd name="connsiteX613" fmla="*/ 1432655 w 2028825"/>
                <a:gd name="connsiteY613" fmla="*/ 1073944 h 1352550"/>
                <a:gd name="connsiteX614" fmla="*/ 1439228 w 2028825"/>
                <a:gd name="connsiteY614" fmla="*/ 1107853 h 1352550"/>
                <a:gd name="connsiteX615" fmla="*/ 1413034 w 2028825"/>
                <a:gd name="connsiteY615" fmla="*/ 1132903 h 1352550"/>
                <a:gd name="connsiteX616" fmla="*/ 1413891 w 2028825"/>
                <a:gd name="connsiteY616" fmla="*/ 1138047 h 1352550"/>
                <a:gd name="connsiteX617" fmla="*/ 1410748 w 2028825"/>
                <a:gd name="connsiteY617" fmla="*/ 1139380 h 1352550"/>
                <a:gd name="connsiteX618" fmla="*/ 1412558 w 2028825"/>
                <a:gd name="connsiteY618" fmla="*/ 1145286 h 1352550"/>
                <a:gd name="connsiteX619" fmla="*/ 1418082 w 2028825"/>
                <a:gd name="connsiteY619" fmla="*/ 1141952 h 1352550"/>
                <a:gd name="connsiteX620" fmla="*/ 1427798 w 2028825"/>
                <a:gd name="connsiteY620" fmla="*/ 1160526 h 1352550"/>
                <a:gd name="connsiteX621" fmla="*/ 1436084 w 2028825"/>
                <a:gd name="connsiteY621" fmla="*/ 1156240 h 1352550"/>
                <a:gd name="connsiteX622" fmla="*/ 1442752 w 2028825"/>
                <a:gd name="connsiteY622" fmla="*/ 1165479 h 1352550"/>
                <a:gd name="connsiteX623" fmla="*/ 1438466 w 2028825"/>
                <a:gd name="connsiteY623" fmla="*/ 1169099 h 1352550"/>
                <a:gd name="connsiteX624" fmla="*/ 1441037 w 2028825"/>
                <a:gd name="connsiteY624" fmla="*/ 1175861 h 1352550"/>
                <a:gd name="connsiteX625" fmla="*/ 1432751 w 2028825"/>
                <a:gd name="connsiteY625" fmla="*/ 1182719 h 1352550"/>
                <a:gd name="connsiteX626" fmla="*/ 1445609 w 2028825"/>
                <a:gd name="connsiteY626" fmla="*/ 1206151 h 1352550"/>
                <a:gd name="connsiteX627" fmla="*/ 1455992 w 2028825"/>
                <a:gd name="connsiteY627" fmla="*/ 1235393 h 1352550"/>
                <a:gd name="connsiteX628" fmla="*/ 1453896 w 2028825"/>
                <a:gd name="connsiteY628" fmla="*/ 1236345 h 1352550"/>
                <a:gd name="connsiteX629" fmla="*/ 1458754 w 2028825"/>
                <a:gd name="connsiteY629" fmla="*/ 1249870 h 1352550"/>
                <a:gd name="connsiteX630" fmla="*/ 1456849 w 2028825"/>
                <a:gd name="connsiteY630" fmla="*/ 1252347 h 1352550"/>
                <a:gd name="connsiteX631" fmla="*/ 1460468 w 2028825"/>
                <a:gd name="connsiteY631" fmla="*/ 1255871 h 1352550"/>
                <a:gd name="connsiteX632" fmla="*/ 1457420 w 2028825"/>
                <a:gd name="connsiteY632" fmla="*/ 1259395 h 1352550"/>
                <a:gd name="connsiteX633" fmla="*/ 1454753 w 2028825"/>
                <a:gd name="connsiteY633" fmla="*/ 1261110 h 1352550"/>
                <a:gd name="connsiteX634" fmla="*/ 1453325 w 2028825"/>
                <a:gd name="connsiteY634" fmla="*/ 1257681 h 1352550"/>
                <a:gd name="connsiteX635" fmla="*/ 1427226 w 2028825"/>
                <a:gd name="connsiteY635" fmla="*/ 1269968 h 1352550"/>
                <a:gd name="connsiteX636" fmla="*/ 1430274 w 2028825"/>
                <a:gd name="connsiteY636" fmla="*/ 1278445 h 1352550"/>
                <a:gd name="connsiteX637" fmla="*/ 1419225 w 2028825"/>
                <a:gd name="connsiteY637" fmla="*/ 1282446 h 1352550"/>
                <a:gd name="connsiteX638" fmla="*/ 1418273 w 2028825"/>
                <a:gd name="connsiteY638" fmla="*/ 1286542 h 1352550"/>
                <a:gd name="connsiteX639" fmla="*/ 1381982 w 2028825"/>
                <a:gd name="connsiteY639" fmla="*/ 1310450 h 1352550"/>
                <a:gd name="connsiteX640" fmla="*/ 1375696 w 2028825"/>
                <a:gd name="connsiteY640" fmla="*/ 1318451 h 1352550"/>
                <a:gd name="connsiteX641" fmla="*/ 1346073 w 2028825"/>
                <a:gd name="connsiteY641" fmla="*/ 1322451 h 1352550"/>
                <a:gd name="connsiteX642" fmla="*/ 1334167 w 2028825"/>
                <a:gd name="connsiteY642" fmla="*/ 1320451 h 1352550"/>
                <a:gd name="connsiteX643" fmla="*/ 1324070 w 2028825"/>
                <a:gd name="connsiteY643" fmla="*/ 1304258 h 1352550"/>
                <a:gd name="connsiteX644" fmla="*/ 1309497 w 2028825"/>
                <a:gd name="connsiteY644" fmla="*/ 1308830 h 1352550"/>
                <a:gd name="connsiteX645" fmla="*/ 1307783 w 2028825"/>
                <a:gd name="connsiteY645" fmla="*/ 1304163 h 1352550"/>
                <a:gd name="connsiteX646" fmla="*/ 1298924 w 2028825"/>
                <a:gd name="connsiteY646" fmla="*/ 1308163 h 1352550"/>
                <a:gd name="connsiteX647" fmla="*/ 1301972 w 2028825"/>
                <a:gd name="connsiteY647" fmla="*/ 1317593 h 1352550"/>
                <a:gd name="connsiteX648" fmla="*/ 1274255 w 2028825"/>
                <a:gd name="connsiteY648" fmla="*/ 1323689 h 1352550"/>
                <a:gd name="connsiteX649" fmla="*/ 1270921 w 2028825"/>
                <a:gd name="connsiteY649" fmla="*/ 1328166 h 1352550"/>
                <a:gd name="connsiteX650" fmla="*/ 1276826 w 2028825"/>
                <a:gd name="connsiteY650" fmla="*/ 1341882 h 1352550"/>
                <a:gd name="connsiteX651" fmla="*/ 1271969 w 2028825"/>
                <a:gd name="connsiteY651" fmla="*/ 1343596 h 1352550"/>
                <a:gd name="connsiteX652" fmla="*/ 1272921 w 2028825"/>
                <a:gd name="connsiteY652" fmla="*/ 1346359 h 1352550"/>
                <a:gd name="connsiteX653" fmla="*/ 1264253 w 2028825"/>
                <a:gd name="connsiteY653" fmla="*/ 1348740 h 1352550"/>
                <a:gd name="connsiteX654" fmla="*/ 1253300 w 2028825"/>
                <a:gd name="connsiteY654" fmla="*/ 1349407 h 1352550"/>
                <a:gd name="connsiteX655" fmla="*/ 1250251 w 2028825"/>
                <a:gd name="connsiteY655" fmla="*/ 1342834 h 1352550"/>
                <a:gd name="connsiteX656" fmla="*/ 1237774 w 2028825"/>
                <a:gd name="connsiteY656" fmla="*/ 1347597 h 1352550"/>
                <a:gd name="connsiteX657" fmla="*/ 1236250 w 2028825"/>
                <a:gd name="connsiteY657" fmla="*/ 1350550 h 1352550"/>
                <a:gd name="connsiteX658" fmla="*/ 1222724 w 2028825"/>
                <a:gd name="connsiteY658" fmla="*/ 1350931 h 1352550"/>
                <a:gd name="connsiteX659" fmla="*/ 1216533 w 2028825"/>
                <a:gd name="connsiteY659" fmla="*/ 1345883 h 1352550"/>
                <a:gd name="connsiteX660" fmla="*/ 1222629 w 2028825"/>
                <a:gd name="connsiteY660" fmla="*/ 1331024 h 1352550"/>
                <a:gd name="connsiteX661" fmla="*/ 1219105 w 2028825"/>
                <a:gd name="connsiteY661" fmla="*/ 1332643 h 1352550"/>
                <a:gd name="connsiteX662" fmla="*/ 1211771 w 2028825"/>
                <a:gd name="connsiteY662" fmla="*/ 1324927 h 1352550"/>
                <a:gd name="connsiteX663" fmla="*/ 1209484 w 2028825"/>
                <a:gd name="connsiteY663" fmla="*/ 1325499 h 1352550"/>
                <a:gd name="connsiteX664" fmla="*/ 1206913 w 2028825"/>
                <a:gd name="connsiteY664" fmla="*/ 1317784 h 1352550"/>
                <a:gd name="connsiteX665" fmla="*/ 1201293 w 2028825"/>
                <a:gd name="connsiteY665" fmla="*/ 1318736 h 1352550"/>
                <a:gd name="connsiteX666" fmla="*/ 1202817 w 2028825"/>
                <a:gd name="connsiteY666" fmla="*/ 1324642 h 1352550"/>
                <a:gd name="connsiteX667" fmla="*/ 1195578 w 2028825"/>
                <a:gd name="connsiteY667" fmla="*/ 1321403 h 1352550"/>
                <a:gd name="connsiteX668" fmla="*/ 1646873 w 2028825"/>
                <a:gd name="connsiteY668" fmla="*/ 534448 h 1352550"/>
                <a:gd name="connsiteX669" fmla="*/ 1649063 w 2028825"/>
                <a:gd name="connsiteY669" fmla="*/ 541401 h 1352550"/>
                <a:gd name="connsiteX670" fmla="*/ 1655350 w 2028825"/>
                <a:gd name="connsiteY670" fmla="*/ 541020 h 1352550"/>
                <a:gd name="connsiteX671" fmla="*/ 1652683 w 2028825"/>
                <a:gd name="connsiteY671" fmla="*/ 532257 h 1352550"/>
                <a:gd name="connsiteX672" fmla="*/ 1646873 w 2028825"/>
                <a:gd name="connsiteY672" fmla="*/ 534448 h 1352550"/>
                <a:gd name="connsiteX673" fmla="*/ 1659541 w 2028825"/>
                <a:gd name="connsiteY673" fmla="*/ 528733 h 1352550"/>
                <a:gd name="connsiteX674" fmla="*/ 1661541 w 2028825"/>
                <a:gd name="connsiteY674" fmla="*/ 535019 h 1352550"/>
                <a:gd name="connsiteX675" fmla="*/ 1668685 w 2028825"/>
                <a:gd name="connsiteY675" fmla="*/ 533114 h 1352550"/>
                <a:gd name="connsiteX676" fmla="*/ 1667256 w 2028825"/>
                <a:gd name="connsiteY676" fmla="*/ 526923 h 1352550"/>
                <a:gd name="connsiteX677" fmla="*/ 1659541 w 2028825"/>
                <a:gd name="connsiteY677" fmla="*/ 528733 h 135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</a:cxnLst>
              <a:rect l="l" t="t" r="r" b="b"/>
              <a:pathLst>
                <a:path w="2028825" h="1352550">
                  <a:moveTo>
                    <a:pt x="1195578" y="1321403"/>
                  </a:moveTo>
                  <a:lnTo>
                    <a:pt x="1183767" y="1301115"/>
                  </a:lnTo>
                  <a:lnTo>
                    <a:pt x="1167860" y="1293590"/>
                  </a:lnTo>
                  <a:lnTo>
                    <a:pt x="1166336" y="1281398"/>
                  </a:lnTo>
                  <a:lnTo>
                    <a:pt x="1177671" y="1273493"/>
                  </a:lnTo>
                  <a:lnTo>
                    <a:pt x="1176242" y="1270349"/>
                  </a:lnTo>
                  <a:lnTo>
                    <a:pt x="1179957" y="1269016"/>
                  </a:lnTo>
                  <a:lnTo>
                    <a:pt x="1176242" y="1259395"/>
                  </a:lnTo>
                  <a:lnTo>
                    <a:pt x="1201293" y="1247584"/>
                  </a:lnTo>
                  <a:lnTo>
                    <a:pt x="1198912" y="1238536"/>
                  </a:lnTo>
                  <a:lnTo>
                    <a:pt x="1192911" y="1237393"/>
                  </a:lnTo>
                  <a:lnTo>
                    <a:pt x="1169480" y="1249966"/>
                  </a:lnTo>
                  <a:lnTo>
                    <a:pt x="1168527" y="1247870"/>
                  </a:lnTo>
                  <a:lnTo>
                    <a:pt x="1138619" y="1256157"/>
                  </a:lnTo>
                  <a:lnTo>
                    <a:pt x="1136523" y="1249680"/>
                  </a:lnTo>
                  <a:lnTo>
                    <a:pt x="1130427" y="1251394"/>
                  </a:lnTo>
                  <a:lnTo>
                    <a:pt x="1129284" y="1248346"/>
                  </a:lnTo>
                  <a:lnTo>
                    <a:pt x="1089089" y="1240536"/>
                  </a:lnTo>
                  <a:lnTo>
                    <a:pt x="1029557" y="1233487"/>
                  </a:lnTo>
                  <a:lnTo>
                    <a:pt x="1026319" y="1228439"/>
                  </a:lnTo>
                  <a:lnTo>
                    <a:pt x="1003649" y="1234535"/>
                  </a:lnTo>
                  <a:lnTo>
                    <a:pt x="972407" y="1221295"/>
                  </a:lnTo>
                  <a:lnTo>
                    <a:pt x="945071" y="1225963"/>
                  </a:lnTo>
                  <a:lnTo>
                    <a:pt x="941451" y="1203579"/>
                  </a:lnTo>
                  <a:lnTo>
                    <a:pt x="933545" y="1188815"/>
                  </a:lnTo>
                  <a:lnTo>
                    <a:pt x="935546" y="1186434"/>
                  </a:lnTo>
                  <a:lnTo>
                    <a:pt x="924687" y="1169670"/>
                  </a:lnTo>
                  <a:lnTo>
                    <a:pt x="923163" y="1170432"/>
                  </a:lnTo>
                  <a:lnTo>
                    <a:pt x="916972" y="1157478"/>
                  </a:lnTo>
                  <a:lnTo>
                    <a:pt x="886587" y="1167670"/>
                  </a:lnTo>
                  <a:lnTo>
                    <a:pt x="850487" y="1172337"/>
                  </a:lnTo>
                  <a:lnTo>
                    <a:pt x="844391" y="1171003"/>
                  </a:lnTo>
                  <a:lnTo>
                    <a:pt x="842200" y="1165003"/>
                  </a:lnTo>
                  <a:lnTo>
                    <a:pt x="845344" y="1163288"/>
                  </a:lnTo>
                  <a:lnTo>
                    <a:pt x="839438" y="1144048"/>
                  </a:lnTo>
                  <a:lnTo>
                    <a:pt x="832390" y="1133761"/>
                  </a:lnTo>
                  <a:lnTo>
                    <a:pt x="816197" y="1148810"/>
                  </a:lnTo>
                  <a:lnTo>
                    <a:pt x="787527" y="1166432"/>
                  </a:lnTo>
                  <a:lnTo>
                    <a:pt x="763334" y="1169289"/>
                  </a:lnTo>
                  <a:lnTo>
                    <a:pt x="743617" y="1165193"/>
                  </a:lnTo>
                  <a:lnTo>
                    <a:pt x="716756" y="1164526"/>
                  </a:lnTo>
                  <a:lnTo>
                    <a:pt x="716375" y="1176718"/>
                  </a:lnTo>
                  <a:lnTo>
                    <a:pt x="731615" y="1187482"/>
                  </a:lnTo>
                  <a:lnTo>
                    <a:pt x="742093" y="1189196"/>
                  </a:lnTo>
                  <a:lnTo>
                    <a:pt x="738283" y="1199388"/>
                  </a:lnTo>
                  <a:lnTo>
                    <a:pt x="729901" y="1207484"/>
                  </a:lnTo>
                  <a:lnTo>
                    <a:pt x="742950" y="1215390"/>
                  </a:lnTo>
                  <a:lnTo>
                    <a:pt x="743712" y="1221676"/>
                  </a:lnTo>
                  <a:lnTo>
                    <a:pt x="747808" y="1227392"/>
                  </a:lnTo>
                  <a:lnTo>
                    <a:pt x="742474" y="1230344"/>
                  </a:lnTo>
                  <a:lnTo>
                    <a:pt x="736187" y="1239107"/>
                  </a:lnTo>
                  <a:lnTo>
                    <a:pt x="734949" y="1245489"/>
                  </a:lnTo>
                  <a:lnTo>
                    <a:pt x="724471" y="1255395"/>
                  </a:lnTo>
                  <a:lnTo>
                    <a:pt x="728948" y="1269111"/>
                  </a:lnTo>
                  <a:lnTo>
                    <a:pt x="715042" y="1280065"/>
                  </a:lnTo>
                  <a:lnTo>
                    <a:pt x="708946" y="1280160"/>
                  </a:lnTo>
                  <a:lnTo>
                    <a:pt x="703707" y="1287113"/>
                  </a:lnTo>
                  <a:lnTo>
                    <a:pt x="698373" y="1282922"/>
                  </a:lnTo>
                  <a:lnTo>
                    <a:pt x="699897" y="1279874"/>
                  </a:lnTo>
                  <a:lnTo>
                    <a:pt x="697135" y="1275397"/>
                  </a:lnTo>
                  <a:lnTo>
                    <a:pt x="702754" y="1263491"/>
                  </a:lnTo>
                  <a:lnTo>
                    <a:pt x="695706" y="1265682"/>
                  </a:lnTo>
                  <a:lnTo>
                    <a:pt x="681323" y="1259872"/>
                  </a:lnTo>
                  <a:lnTo>
                    <a:pt x="668179" y="1246251"/>
                  </a:lnTo>
                  <a:lnTo>
                    <a:pt x="668179" y="1237202"/>
                  </a:lnTo>
                  <a:lnTo>
                    <a:pt x="661988" y="1227487"/>
                  </a:lnTo>
                  <a:lnTo>
                    <a:pt x="653415" y="1222819"/>
                  </a:lnTo>
                  <a:lnTo>
                    <a:pt x="650462" y="1218438"/>
                  </a:lnTo>
                  <a:lnTo>
                    <a:pt x="646367" y="1219867"/>
                  </a:lnTo>
                  <a:lnTo>
                    <a:pt x="643604" y="1217390"/>
                  </a:lnTo>
                  <a:lnTo>
                    <a:pt x="648843" y="1212723"/>
                  </a:lnTo>
                  <a:lnTo>
                    <a:pt x="663988" y="1207770"/>
                  </a:lnTo>
                  <a:lnTo>
                    <a:pt x="663988" y="1199483"/>
                  </a:lnTo>
                  <a:lnTo>
                    <a:pt x="671132" y="1186910"/>
                  </a:lnTo>
                  <a:lnTo>
                    <a:pt x="639223" y="1208627"/>
                  </a:lnTo>
                  <a:lnTo>
                    <a:pt x="634651" y="1200150"/>
                  </a:lnTo>
                  <a:lnTo>
                    <a:pt x="638175" y="1195007"/>
                  </a:lnTo>
                  <a:lnTo>
                    <a:pt x="624269" y="1196530"/>
                  </a:lnTo>
                  <a:lnTo>
                    <a:pt x="626650" y="1190625"/>
                  </a:lnTo>
                  <a:lnTo>
                    <a:pt x="618458" y="1184815"/>
                  </a:lnTo>
                  <a:lnTo>
                    <a:pt x="609791" y="1183195"/>
                  </a:lnTo>
                  <a:lnTo>
                    <a:pt x="603123" y="1172909"/>
                  </a:lnTo>
                  <a:lnTo>
                    <a:pt x="584740" y="1166051"/>
                  </a:lnTo>
                  <a:lnTo>
                    <a:pt x="569595" y="1167289"/>
                  </a:lnTo>
                  <a:lnTo>
                    <a:pt x="566071" y="1162145"/>
                  </a:lnTo>
                  <a:lnTo>
                    <a:pt x="559689" y="1160050"/>
                  </a:lnTo>
                  <a:lnTo>
                    <a:pt x="561499" y="1143476"/>
                  </a:lnTo>
                  <a:lnTo>
                    <a:pt x="587121" y="1127379"/>
                  </a:lnTo>
                  <a:lnTo>
                    <a:pt x="589788" y="1121474"/>
                  </a:lnTo>
                  <a:lnTo>
                    <a:pt x="590074" y="1115377"/>
                  </a:lnTo>
                  <a:lnTo>
                    <a:pt x="583883" y="1099471"/>
                  </a:lnTo>
                  <a:lnTo>
                    <a:pt x="585502" y="1089184"/>
                  </a:lnTo>
                  <a:lnTo>
                    <a:pt x="579977" y="1088231"/>
                  </a:lnTo>
                  <a:lnTo>
                    <a:pt x="573691" y="1078039"/>
                  </a:lnTo>
                  <a:lnTo>
                    <a:pt x="563880" y="1072039"/>
                  </a:lnTo>
                  <a:lnTo>
                    <a:pt x="551879" y="1071277"/>
                  </a:lnTo>
                  <a:lnTo>
                    <a:pt x="536924" y="1076420"/>
                  </a:lnTo>
                  <a:lnTo>
                    <a:pt x="531781" y="1074420"/>
                  </a:lnTo>
                  <a:lnTo>
                    <a:pt x="533971" y="1065181"/>
                  </a:lnTo>
                  <a:lnTo>
                    <a:pt x="525971" y="1061371"/>
                  </a:lnTo>
                  <a:lnTo>
                    <a:pt x="521875" y="1050798"/>
                  </a:lnTo>
                  <a:lnTo>
                    <a:pt x="513302" y="1055275"/>
                  </a:lnTo>
                  <a:lnTo>
                    <a:pt x="508349" y="1048798"/>
                  </a:lnTo>
                  <a:lnTo>
                    <a:pt x="521399" y="1039082"/>
                  </a:lnTo>
                  <a:lnTo>
                    <a:pt x="523399" y="1026414"/>
                  </a:lnTo>
                  <a:lnTo>
                    <a:pt x="515779" y="1024795"/>
                  </a:lnTo>
                  <a:lnTo>
                    <a:pt x="521494" y="1017460"/>
                  </a:lnTo>
                  <a:lnTo>
                    <a:pt x="519112" y="1008507"/>
                  </a:lnTo>
                  <a:lnTo>
                    <a:pt x="524066" y="991838"/>
                  </a:lnTo>
                  <a:lnTo>
                    <a:pt x="509587" y="969931"/>
                  </a:lnTo>
                  <a:lnTo>
                    <a:pt x="498824" y="970121"/>
                  </a:lnTo>
                  <a:lnTo>
                    <a:pt x="502349" y="959453"/>
                  </a:lnTo>
                  <a:lnTo>
                    <a:pt x="496538" y="964692"/>
                  </a:lnTo>
                  <a:lnTo>
                    <a:pt x="486061" y="968788"/>
                  </a:lnTo>
                  <a:lnTo>
                    <a:pt x="474631" y="965835"/>
                  </a:lnTo>
                  <a:lnTo>
                    <a:pt x="467201" y="971455"/>
                  </a:lnTo>
                  <a:lnTo>
                    <a:pt x="460343" y="968788"/>
                  </a:lnTo>
                  <a:lnTo>
                    <a:pt x="454438" y="945261"/>
                  </a:lnTo>
                  <a:lnTo>
                    <a:pt x="444246" y="935545"/>
                  </a:lnTo>
                  <a:lnTo>
                    <a:pt x="442817" y="922782"/>
                  </a:lnTo>
                  <a:lnTo>
                    <a:pt x="433483" y="911066"/>
                  </a:lnTo>
                  <a:lnTo>
                    <a:pt x="429578" y="912209"/>
                  </a:lnTo>
                  <a:lnTo>
                    <a:pt x="419767" y="923639"/>
                  </a:lnTo>
                  <a:lnTo>
                    <a:pt x="417004" y="922210"/>
                  </a:lnTo>
                  <a:lnTo>
                    <a:pt x="419671" y="928306"/>
                  </a:lnTo>
                  <a:lnTo>
                    <a:pt x="417195" y="927925"/>
                  </a:lnTo>
                  <a:lnTo>
                    <a:pt x="418529" y="931259"/>
                  </a:lnTo>
                  <a:lnTo>
                    <a:pt x="416147" y="933355"/>
                  </a:lnTo>
                  <a:lnTo>
                    <a:pt x="415290" y="923163"/>
                  </a:lnTo>
                  <a:lnTo>
                    <a:pt x="414814" y="932878"/>
                  </a:lnTo>
                  <a:lnTo>
                    <a:pt x="413290" y="927544"/>
                  </a:lnTo>
                  <a:lnTo>
                    <a:pt x="397954" y="926687"/>
                  </a:lnTo>
                  <a:lnTo>
                    <a:pt x="382714" y="939736"/>
                  </a:lnTo>
                  <a:lnTo>
                    <a:pt x="373761" y="932878"/>
                  </a:lnTo>
                  <a:lnTo>
                    <a:pt x="363569" y="897160"/>
                  </a:lnTo>
                  <a:lnTo>
                    <a:pt x="346139" y="885444"/>
                  </a:lnTo>
                  <a:lnTo>
                    <a:pt x="338328" y="872395"/>
                  </a:lnTo>
                  <a:lnTo>
                    <a:pt x="338423" y="864108"/>
                  </a:lnTo>
                  <a:lnTo>
                    <a:pt x="324898" y="861346"/>
                  </a:lnTo>
                  <a:lnTo>
                    <a:pt x="304133" y="876205"/>
                  </a:lnTo>
                  <a:lnTo>
                    <a:pt x="300323" y="875919"/>
                  </a:lnTo>
                  <a:lnTo>
                    <a:pt x="288608" y="883253"/>
                  </a:lnTo>
                  <a:lnTo>
                    <a:pt x="288322" y="893921"/>
                  </a:lnTo>
                  <a:lnTo>
                    <a:pt x="293370" y="912590"/>
                  </a:lnTo>
                  <a:lnTo>
                    <a:pt x="291560" y="918877"/>
                  </a:lnTo>
                  <a:lnTo>
                    <a:pt x="277082" y="924496"/>
                  </a:lnTo>
                  <a:lnTo>
                    <a:pt x="260795" y="915448"/>
                  </a:lnTo>
                  <a:lnTo>
                    <a:pt x="253651" y="922687"/>
                  </a:lnTo>
                  <a:lnTo>
                    <a:pt x="253460" y="902589"/>
                  </a:lnTo>
                  <a:lnTo>
                    <a:pt x="278606" y="876395"/>
                  </a:lnTo>
                  <a:lnTo>
                    <a:pt x="278035" y="870394"/>
                  </a:lnTo>
                  <a:lnTo>
                    <a:pt x="276130" y="867823"/>
                  </a:lnTo>
                  <a:lnTo>
                    <a:pt x="254889" y="880396"/>
                  </a:lnTo>
                  <a:lnTo>
                    <a:pt x="233839" y="884396"/>
                  </a:lnTo>
                  <a:lnTo>
                    <a:pt x="232600" y="875062"/>
                  </a:lnTo>
                  <a:lnTo>
                    <a:pt x="234982" y="870871"/>
                  </a:lnTo>
                  <a:lnTo>
                    <a:pt x="231934" y="866013"/>
                  </a:lnTo>
                  <a:lnTo>
                    <a:pt x="238601" y="862393"/>
                  </a:lnTo>
                  <a:lnTo>
                    <a:pt x="235649" y="855726"/>
                  </a:lnTo>
                  <a:lnTo>
                    <a:pt x="222123" y="853630"/>
                  </a:lnTo>
                  <a:lnTo>
                    <a:pt x="206216" y="858869"/>
                  </a:lnTo>
                  <a:lnTo>
                    <a:pt x="210502" y="866299"/>
                  </a:lnTo>
                  <a:lnTo>
                    <a:pt x="210883" y="873061"/>
                  </a:lnTo>
                  <a:lnTo>
                    <a:pt x="203359" y="875443"/>
                  </a:lnTo>
                  <a:lnTo>
                    <a:pt x="178594" y="872490"/>
                  </a:lnTo>
                  <a:lnTo>
                    <a:pt x="172022" y="879538"/>
                  </a:lnTo>
                  <a:lnTo>
                    <a:pt x="158972" y="883063"/>
                  </a:lnTo>
                  <a:lnTo>
                    <a:pt x="145447" y="877919"/>
                  </a:lnTo>
                  <a:lnTo>
                    <a:pt x="112204" y="872680"/>
                  </a:lnTo>
                  <a:lnTo>
                    <a:pt x="98393" y="884396"/>
                  </a:lnTo>
                  <a:lnTo>
                    <a:pt x="86677" y="886873"/>
                  </a:lnTo>
                  <a:lnTo>
                    <a:pt x="80486" y="891730"/>
                  </a:lnTo>
                  <a:lnTo>
                    <a:pt x="79248" y="887825"/>
                  </a:lnTo>
                  <a:lnTo>
                    <a:pt x="76676" y="891064"/>
                  </a:lnTo>
                  <a:lnTo>
                    <a:pt x="59150" y="873538"/>
                  </a:lnTo>
                  <a:lnTo>
                    <a:pt x="54769" y="863441"/>
                  </a:lnTo>
                  <a:lnTo>
                    <a:pt x="57722" y="855440"/>
                  </a:lnTo>
                  <a:lnTo>
                    <a:pt x="74485" y="840581"/>
                  </a:lnTo>
                  <a:lnTo>
                    <a:pt x="72390" y="798100"/>
                  </a:lnTo>
                  <a:lnTo>
                    <a:pt x="132493" y="755047"/>
                  </a:lnTo>
                  <a:lnTo>
                    <a:pt x="143447" y="734949"/>
                  </a:lnTo>
                  <a:lnTo>
                    <a:pt x="149543" y="716280"/>
                  </a:lnTo>
                  <a:lnTo>
                    <a:pt x="147923" y="704659"/>
                  </a:lnTo>
                  <a:lnTo>
                    <a:pt x="150304" y="701897"/>
                  </a:lnTo>
                  <a:lnTo>
                    <a:pt x="145256" y="698659"/>
                  </a:lnTo>
                  <a:lnTo>
                    <a:pt x="130207" y="696182"/>
                  </a:lnTo>
                  <a:lnTo>
                    <a:pt x="105537" y="706850"/>
                  </a:lnTo>
                  <a:lnTo>
                    <a:pt x="90964" y="701611"/>
                  </a:lnTo>
                  <a:lnTo>
                    <a:pt x="81629" y="686943"/>
                  </a:lnTo>
                  <a:lnTo>
                    <a:pt x="75152" y="689419"/>
                  </a:lnTo>
                  <a:lnTo>
                    <a:pt x="68389" y="685705"/>
                  </a:lnTo>
                  <a:lnTo>
                    <a:pt x="72009" y="681514"/>
                  </a:lnTo>
                  <a:lnTo>
                    <a:pt x="56293" y="667036"/>
                  </a:lnTo>
                  <a:lnTo>
                    <a:pt x="57436" y="664178"/>
                  </a:lnTo>
                  <a:lnTo>
                    <a:pt x="62103" y="663511"/>
                  </a:lnTo>
                  <a:lnTo>
                    <a:pt x="62198" y="657606"/>
                  </a:lnTo>
                  <a:lnTo>
                    <a:pt x="70771" y="659606"/>
                  </a:lnTo>
                  <a:lnTo>
                    <a:pt x="68104" y="662654"/>
                  </a:lnTo>
                  <a:lnTo>
                    <a:pt x="63246" y="662368"/>
                  </a:lnTo>
                  <a:lnTo>
                    <a:pt x="64579" y="664654"/>
                  </a:lnTo>
                  <a:lnTo>
                    <a:pt x="69723" y="663988"/>
                  </a:lnTo>
                  <a:lnTo>
                    <a:pt x="73914" y="659797"/>
                  </a:lnTo>
                  <a:lnTo>
                    <a:pt x="55626" y="654082"/>
                  </a:lnTo>
                  <a:lnTo>
                    <a:pt x="56864" y="652463"/>
                  </a:lnTo>
                  <a:lnTo>
                    <a:pt x="54388" y="649224"/>
                  </a:lnTo>
                  <a:lnTo>
                    <a:pt x="54578" y="645795"/>
                  </a:lnTo>
                  <a:lnTo>
                    <a:pt x="70295" y="646176"/>
                  </a:lnTo>
                  <a:lnTo>
                    <a:pt x="50387" y="630079"/>
                  </a:lnTo>
                  <a:lnTo>
                    <a:pt x="51816" y="628078"/>
                  </a:lnTo>
                  <a:lnTo>
                    <a:pt x="47244" y="623221"/>
                  </a:lnTo>
                  <a:lnTo>
                    <a:pt x="39624" y="622268"/>
                  </a:lnTo>
                  <a:lnTo>
                    <a:pt x="42386" y="615791"/>
                  </a:lnTo>
                  <a:lnTo>
                    <a:pt x="31623" y="611124"/>
                  </a:lnTo>
                  <a:lnTo>
                    <a:pt x="31909" y="606171"/>
                  </a:lnTo>
                  <a:lnTo>
                    <a:pt x="38672" y="607885"/>
                  </a:lnTo>
                  <a:lnTo>
                    <a:pt x="40958" y="603790"/>
                  </a:lnTo>
                  <a:lnTo>
                    <a:pt x="37719" y="599122"/>
                  </a:lnTo>
                  <a:lnTo>
                    <a:pt x="25146" y="601027"/>
                  </a:lnTo>
                  <a:lnTo>
                    <a:pt x="21526" y="585597"/>
                  </a:lnTo>
                  <a:lnTo>
                    <a:pt x="14859" y="583882"/>
                  </a:lnTo>
                  <a:lnTo>
                    <a:pt x="10097" y="585502"/>
                  </a:lnTo>
                  <a:lnTo>
                    <a:pt x="9525" y="564261"/>
                  </a:lnTo>
                  <a:lnTo>
                    <a:pt x="16859" y="556546"/>
                  </a:lnTo>
                  <a:lnTo>
                    <a:pt x="26956" y="564642"/>
                  </a:lnTo>
                  <a:lnTo>
                    <a:pt x="33718" y="564547"/>
                  </a:lnTo>
                  <a:lnTo>
                    <a:pt x="37338" y="561022"/>
                  </a:lnTo>
                  <a:lnTo>
                    <a:pt x="34766" y="559975"/>
                  </a:lnTo>
                  <a:lnTo>
                    <a:pt x="36671" y="556355"/>
                  </a:lnTo>
                  <a:lnTo>
                    <a:pt x="33242" y="545116"/>
                  </a:lnTo>
                  <a:lnTo>
                    <a:pt x="33909" y="539972"/>
                  </a:lnTo>
                  <a:lnTo>
                    <a:pt x="37433" y="538353"/>
                  </a:lnTo>
                  <a:lnTo>
                    <a:pt x="38386" y="527399"/>
                  </a:lnTo>
                  <a:lnTo>
                    <a:pt x="51625" y="524351"/>
                  </a:lnTo>
                  <a:lnTo>
                    <a:pt x="55340" y="519589"/>
                  </a:lnTo>
                  <a:lnTo>
                    <a:pt x="59245" y="522446"/>
                  </a:lnTo>
                  <a:lnTo>
                    <a:pt x="57817" y="527590"/>
                  </a:lnTo>
                  <a:lnTo>
                    <a:pt x="57341" y="527018"/>
                  </a:lnTo>
                  <a:lnTo>
                    <a:pt x="54197" y="526828"/>
                  </a:lnTo>
                  <a:lnTo>
                    <a:pt x="52102" y="527685"/>
                  </a:lnTo>
                  <a:lnTo>
                    <a:pt x="46387" y="526256"/>
                  </a:lnTo>
                  <a:lnTo>
                    <a:pt x="45053" y="526828"/>
                  </a:lnTo>
                  <a:lnTo>
                    <a:pt x="52006" y="527875"/>
                  </a:lnTo>
                  <a:lnTo>
                    <a:pt x="57245" y="527304"/>
                  </a:lnTo>
                  <a:lnTo>
                    <a:pt x="57817" y="527685"/>
                  </a:lnTo>
                  <a:lnTo>
                    <a:pt x="57531" y="528923"/>
                  </a:lnTo>
                  <a:lnTo>
                    <a:pt x="65151" y="532257"/>
                  </a:lnTo>
                  <a:lnTo>
                    <a:pt x="66961" y="527304"/>
                  </a:lnTo>
                  <a:lnTo>
                    <a:pt x="63818" y="524827"/>
                  </a:lnTo>
                  <a:lnTo>
                    <a:pt x="76772" y="528923"/>
                  </a:lnTo>
                  <a:lnTo>
                    <a:pt x="81248" y="520541"/>
                  </a:lnTo>
                  <a:lnTo>
                    <a:pt x="99441" y="507111"/>
                  </a:lnTo>
                  <a:lnTo>
                    <a:pt x="113443" y="511588"/>
                  </a:lnTo>
                  <a:lnTo>
                    <a:pt x="120968" y="507397"/>
                  </a:lnTo>
                  <a:lnTo>
                    <a:pt x="120396" y="505587"/>
                  </a:lnTo>
                  <a:lnTo>
                    <a:pt x="130493" y="507016"/>
                  </a:lnTo>
                  <a:lnTo>
                    <a:pt x="125635" y="509778"/>
                  </a:lnTo>
                  <a:lnTo>
                    <a:pt x="128683" y="517588"/>
                  </a:lnTo>
                  <a:lnTo>
                    <a:pt x="145447" y="526542"/>
                  </a:lnTo>
                  <a:lnTo>
                    <a:pt x="150209" y="522446"/>
                  </a:lnTo>
                  <a:lnTo>
                    <a:pt x="159639" y="519970"/>
                  </a:lnTo>
                  <a:lnTo>
                    <a:pt x="179641" y="520446"/>
                  </a:lnTo>
                  <a:lnTo>
                    <a:pt x="188404" y="511873"/>
                  </a:lnTo>
                  <a:lnTo>
                    <a:pt x="192310" y="520541"/>
                  </a:lnTo>
                  <a:lnTo>
                    <a:pt x="186690" y="527304"/>
                  </a:lnTo>
                  <a:lnTo>
                    <a:pt x="180880" y="544544"/>
                  </a:lnTo>
                  <a:lnTo>
                    <a:pt x="198977" y="549592"/>
                  </a:lnTo>
                  <a:lnTo>
                    <a:pt x="212027" y="548164"/>
                  </a:lnTo>
                  <a:lnTo>
                    <a:pt x="234791" y="536353"/>
                  </a:lnTo>
                  <a:lnTo>
                    <a:pt x="236220" y="547878"/>
                  </a:lnTo>
                  <a:lnTo>
                    <a:pt x="232505" y="555212"/>
                  </a:lnTo>
                  <a:lnTo>
                    <a:pt x="237077" y="556641"/>
                  </a:lnTo>
                  <a:lnTo>
                    <a:pt x="246983" y="574738"/>
                  </a:lnTo>
                  <a:lnTo>
                    <a:pt x="251936" y="578358"/>
                  </a:lnTo>
                  <a:lnTo>
                    <a:pt x="256032" y="575119"/>
                  </a:lnTo>
                  <a:lnTo>
                    <a:pt x="274796" y="571500"/>
                  </a:lnTo>
                  <a:lnTo>
                    <a:pt x="285083" y="573881"/>
                  </a:lnTo>
                  <a:lnTo>
                    <a:pt x="286322" y="576263"/>
                  </a:lnTo>
                  <a:lnTo>
                    <a:pt x="282321" y="578739"/>
                  </a:lnTo>
                  <a:lnTo>
                    <a:pt x="282988" y="582549"/>
                  </a:lnTo>
                  <a:lnTo>
                    <a:pt x="272034" y="590645"/>
                  </a:lnTo>
                  <a:lnTo>
                    <a:pt x="262890" y="591884"/>
                  </a:lnTo>
                  <a:lnTo>
                    <a:pt x="263176" y="595217"/>
                  </a:lnTo>
                  <a:lnTo>
                    <a:pt x="265557" y="594931"/>
                  </a:lnTo>
                  <a:lnTo>
                    <a:pt x="267081" y="598265"/>
                  </a:lnTo>
                  <a:lnTo>
                    <a:pt x="270320" y="596551"/>
                  </a:lnTo>
                  <a:lnTo>
                    <a:pt x="271653" y="601694"/>
                  </a:lnTo>
                  <a:lnTo>
                    <a:pt x="281369" y="598360"/>
                  </a:lnTo>
                  <a:lnTo>
                    <a:pt x="281654" y="607028"/>
                  </a:lnTo>
                  <a:lnTo>
                    <a:pt x="296799" y="605028"/>
                  </a:lnTo>
                  <a:lnTo>
                    <a:pt x="296894" y="621030"/>
                  </a:lnTo>
                  <a:lnTo>
                    <a:pt x="307277" y="619696"/>
                  </a:lnTo>
                  <a:lnTo>
                    <a:pt x="307181" y="622173"/>
                  </a:lnTo>
                  <a:lnTo>
                    <a:pt x="317564" y="625792"/>
                  </a:lnTo>
                  <a:lnTo>
                    <a:pt x="315849" y="643318"/>
                  </a:lnTo>
                  <a:lnTo>
                    <a:pt x="326231" y="645795"/>
                  </a:lnTo>
                  <a:lnTo>
                    <a:pt x="360235" y="633603"/>
                  </a:lnTo>
                  <a:lnTo>
                    <a:pt x="355949" y="617029"/>
                  </a:lnTo>
                  <a:lnTo>
                    <a:pt x="360140" y="582359"/>
                  </a:lnTo>
                  <a:lnTo>
                    <a:pt x="356902" y="573119"/>
                  </a:lnTo>
                  <a:lnTo>
                    <a:pt x="371094" y="567214"/>
                  </a:lnTo>
                  <a:lnTo>
                    <a:pt x="366903" y="544259"/>
                  </a:lnTo>
                  <a:lnTo>
                    <a:pt x="371094" y="542353"/>
                  </a:lnTo>
                  <a:lnTo>
                    <a:pt x="366712" y="530161"/>
                  </a:lnTo>
                  <a:lnTo>
                    <a:pt x="368808" y="529876"/>
                  </a:lnTo>
                  <a:lnTo>
                    <a:pt x="368427" y="522827"/>
                  </a:lnTo>
                  <a:lnTo>
                    <a:pt x="361760" y="521017"/>
                  </a:lnTo>
                  <a:lnTo>
                    <a:pt x="362236" y="516731"/>
                  </a:lnTo>
                  <a:lnTo>
                    <a:pt x="367665" y="513969"/>
                  </a:lnTo>
                  <a:lnTo>
                    <a:pt x="366236" y="506349"/>
                  </a:lnTo>
                  <a:lnTo>
                    <a:pt x="397288" y="484060"/>
                  </a:lnTo>
                  <a:lnTo>
                    <a:pt x="396621" y="479488"/>
                  </a:lnTo>
                  <a:lnTo>
                    <a:pt x="410623" y="474440"/>
                  </a:lnTo>
                  <a:lnTo>
                    <a:pt x="410242" y="465487"/>
                  </a:lnTo>
                  <a:lnTo>
                    <a:pt x="423958" y="454342"/>
                  </a:lnTo>
                  <a:lnTo>
                    <a:pt x="440246" y="435864"/>
                  </a:lnTo>
                  <a:lnTo>
                    <a:pt x="464344" y="421672"/>
                  </a:lnTo>
                  <a:lnTo>
                    <a:pt x="490347" y="413004"/>
                  </a:lnTo>
                  <a:lnTo>
                    <a:pt x="492824" y="426815"/>
                  </a:lnTo>
                  <a:lnTo>
                    <a:pt x="521208" y="429196"/>
                  </a:lnTo>
                  <a:lnTo>
                    <a:pt x="517684" y="409003"/>
                  </a:lnTo>
                  <a:lnTo>
                    <a:pt x="512064" y="409861"/>
                  </a:lnTo>
                  <a:lnTo>
                    <a:pt x="510730" y="402526"/>
                  </a:lnTo>
                  <a:lnTo>
                    <a:pt x="518160" y="402050"/>
                  </a:lnTo>
                  <a:lnTo>
                    <a:pt x="514445" y="377190"/>
                  </a:lnTo>
                  <a:lnTo>
                    <a:pt x="515779" y="365379"/>
                  </a:lnTo>
                  <a:lnTo>
                    <a:pt x="496633" y="347472"/>
                  </a:lnTo>
                  <a:lnTo>
                    <a:pt x="492728" y="346234"/>
                  </a:lnTo>
                  <a:lnTo>
                    <a:pt x="490728" y="354616"/>
                  </a:lnTo>
                  <a:lnTo>
                    <a:pt x="466249" y="338899"/>
                  </a:lnTo>
                  <a:lnTo>
                    <a:pt x="469678" y="309943"/>
                  </a:lnTo>
                  <a:lnTo>
                    <a:pt x="483108" y="286893"/>
                  </a:lnTo>
                  <a:lnTo>
                    <a:pt x="514826" y="292132"/>
                  </a:lnTo>
                  <a:lnTo>
                    <a:pt x="517684" y="283369"/>
                  </a:lnTo>
                  <a:lnTo>
                    <a:pt x="529400" y="266033"/>
                  </a:lnTo>
                  <a:lnTo>
                    <a:pt x="551688" y="257746"/>
                  </a:lnTo>
                  <a:lnTo>
                    <a:pt x="566357" y="261366"/>
                  </a:lnTo>
                  <a:lnTo>
                    <a:pt x="579311" y="260318"/>
                  </a:lnTo>
                  <a:lnTo>
                    <a:pt x="573596" y="246126"/>
                  </a:lnTo>
                  <a:lnTo>
                    <a:pt x="585978" y="222885"/>
                  </a:lnTo>
                  <a:lnTo>
                    <a:pt x="677704" y="163163"/>
                  </a:lnTo>
                  <a:lnTo>
                    <a:pt x="696278" y="146018"/>
                  </a:lnTo>
                  <a:lnTo>
                    <a:pt x="742855" y="142970"/>
                  </a:lnTo>
                  <a:lnTo>
                    <a:pt x="774954" y="133826"/>
                  </a:lnTo>
                  <a:lnTo>
                    <a:pt x="786860" y="134493"/>
                  </a:lnTo>
                  <a:lnTo>
                    <a:pt x="796862" y="122491"/>
                  </a:lnTo>
                  <a:lnTo>
                    <a:pt x="801815" y="120967"/>
                  </a:lnTo>
                  <a:lnTo>
                    <a:pt x="805625" y="92107"/>
                  </a:lnTo>
                  <a:lnTo>
                    <a:pt x="789146" y="96393"/>
                  </a:lnTo>
                  <a:lnTo>
                    <a:pt x="788289" y="93916"/>
                  </a:lnTo>
                  <a:lnTo>
                    <a:pt x="792766" y="90583"/>
                  </a:lnTo>
                  <a:lnTo>
                    <a:pt x="784098" y="87439"/>
                  </a:lnTo>
                  <a:lnTo>
                    <a:pt x="777050" y="76581"/>
                  </a:lnTo>
                  <a:lnTo>
                    <a:pt x="779717" y="65722"/>
                  </a:lnTo>
                  <a:lnTo>
                    <a:pt x="762953" y="76962"/>
                  </a:lnTo>
                  <a:lnTo>
                    <a:pt x="762857" y="70390"/>
                  </a:lnTo>
                  <a:lnTo>
                    <a:pt x="759904" y="65722"/>
                  </a:lnTo>
                  <a:lnTo>
                    <a:pt x="756666" y="67056"/>
                  </a:lnTo>
                  <a:lnTo>
                    <a:pt x="754761" y="65151"/>
                  </a:lnTo>
                  <a:lnTo>
                    <a:pt x="753999" y="50768"/>
                  </a:lnTo>
                  <a:lnTo>
                    <a:pt x="747141" y="49816"/>
                  </a:lnTo>
                  <a:lnTo>
                    <a:pt x="747998" y="40100"/>
                  </a:lnTo>
                  <a:lnTo>
                    <a:pt x="745808" y="36290"/>
                  </a:lnTo>
                  <a:lnTo>
                    <a:pt x="748189" y="23241"/>
                  </a:lnTo>
                  <a:lnTo>
                    <a:pt x="752856" y="20479"/>
                  </a:lnTo>
                  <a:lnTo>
                    <a:pt x="779431" y="22765"/>
                  </a:lnTo>
                  <a:lnTo>
                    <a:pt x="812006" y="20193"/>
                  </a:lnTo>
                  <a:lnTo>
                    <a:pt x="810863" y="9525"/>
                  </a:lnTo>
                  <a:lnTo>
                    <a:pt x="821912" y="15049"/>
                  </a:lnTo>
                  <a:lnTo>
                    <a:pt x="825437" y="23908"/>
                  </a:lnTo>
                  <a:lnTo>
                    <a:pt x="835819" y="27337"/>
                  </a:lnTo>
                  <a:lnTo>
                    <a:pt x="836676" y="30766"/>
                  </a:lnTo>
                  <a:lnTo>
                    <a:pt x="846392" y="35052"/>
                  </a:lnTo>
                  <a:lnTo>
                    <a:pt x="851725" y="31623"/>
                  </a:lnTo>
                  <a:lnTo>
                    <a:pt x="857250" y="33337"/>
                  </a:lnTo>
                  <a:lnTo>
                    <a:pt x="856012" y="37243"/>
                  </a:lnTo>
                  <a:lnTo>
                    <a:pt x="852297" y="37624"/>
                  </a:lnTo>
                  <a:lnTo>
                    <a:pt x="851154" y="62008"/>
                  </a:lnTo>
                  <a:lnTo>
                    <a:pt x="853535" y="63055"/>
                  </a:lnTo>
                  <a:lnTo>
                    <a:pt x="850868" y="64198"/>
                  </a:lnTo>
                  <a:lnTo>
                    <a:pt x="851630" y="75247"/>
                  </a:lnTo>
                  <a:lnTo>
                    <a:pt x="859536" y="74962"/>
                  </a:lnTo>
                  <a:lnTo>
                    <a:pt x="860584" y="78867"/>
                  </a:lnTo>
                  <a:lnTo>
                    <a:pt x="876967" y="74866"/>
                  </a:lnTo>
                  <a:lnTo>
                    <a:pt x="876491" y="88297"/>
                  </a:lnTo>
                  <a:lnTo>
                    <a:pt x="873157" y="95536"/>
                  </a:lnTo>
                  <a:lnTo>
                    <a:pt x="863251" y="109061"/>
                  </a:lnTo>
                  <a:lnTo>
                    <a:pt x="853916" y="109537"/>
                  </a:lnTo>
                  <a:lnTo>
                    <a:pt x="853440" y="127921"/>
                  </a:lnTo>
                  <a:lnTo>
                    <a:pt x="846201" y="148304"/>
                  </a:lnTo>
                  <a:lnTo>
                    <a:pt x="862679" y="157162"/>
                  </a:lnTo>
                  <a:lnTo>
                    <a:pt x="868490" y="156210"/>
                  </a:lnTo>
                  <a:lnTo>
                    <a:pt x="922782" y="173926"/>
                  </a:lnTo>
                  <a:lnTo>
                    <a:pt x="934498" y="173164"/>
                  </a:lnTo>
                  <a:lnTo>
                    <a:pt x="937641" y="166116"/>
                  </a:lnTo>
                  <a:lnTo>
                    <a:pt x="943261" y="164020"/>
                  </a:lnTo>
                  <a:lnTo>
                    <a:pt x="947071" y="154210"/>
                  </a:lnTo>
                  <a:lnTo>
                    <a:pt x="949833" y="154876"/>
                  </a:lnTo>
                  <a:lnTo>
                    <a:pt x="952214" y="148685"/>
                  </a:lnTo>
                  <a:lnTo>
                    <a:pt x="953929" y="149161"/>
                  </a:lnTo>
                  <a:lnTo>
                    <a:pt x="954976" y="144494"/>
                  </a:lnTo>
                  <a:lnTo>
                    <a:pt x="976789" y="139160"/>
                  </a:lnTo>
                  <a:lnTo>
                    <a:pt x="975836" y="129445"/>
                  </a:lnTo>
                  <a:lnTo>
                    <a:pt x="982980" y="129826"/>
                  </a:lnTo>
                  <a:lnTo>
                    <a:pt x="983837" y="137255"/>
                  </a:lnTo>
                  <a:lnTo>
                    <a:pt x="987933" y="136398"/>
                  </a:lnTo>
                  <a:lnTo>
                    <a:pt x="987838" y="134302"/>
                  </a:lnTo>
                  <a:lnTo>
                    <a:pt x="1001649" y="132493"/>
                  </a:lnTo>
                  <a:lnTo>
                    <a:pt x="1005650" y="114871"/>
                  </a:lnTo>
                  <a:lnTo>
                    <a:pt x="1015651" y="115729"/>
                  </a:lnTo>
                  <a:lnTo>
                    <a:pt x="1016317" y="108680"/>
                  </a:lnTo>
                  <a:lnTo>
                    <a:pt x="1019842" y="109633"/>
                  </a:lnTo>
                  <a:lnTo>
                    <a:pt x="1024604" y="79343"/>
                  </a:lnTo>
                  <a:lnTo>
                    <a:pt x="1043845" y="77629"/>
                  </a:lnTo>
                  <a:lnTo>
                    <a:pt x="1047464" y="88487"/>
                  </a:lnTo>
                  <a:lnTo>
                    <a:pt x="1056132" y="88106"/>
                  </a:lnTo>
                  <a:lnTo>
                    <a:pt x="1072229" y="96012"/>
                  </a:lnTo>
                  <a:lnTo>
                    <a:pt x="1084517" y="97250"/>
                  </a:lnTo>
                  <a:lnTo>
                    <a:pt x="1115473" y="110776"/>
                  </a:lnTo>
                  <a:lnTo>
                    <a:pt x="1140238" y="105061"/>
                  </a:lnTo>
                  <a:lnTo>
                    <a:pt x="1141095" y="109918"/>
                  </a:lnTo>
                  <a:lnTo>
                    <a:pt x="1158050" y="111919"/>
                  </a:lnTo>
                  <a:lnTo>
                    <a:pt x="1166527" y="120967"/>
                  </a:lnTo>
                  <a:lnTo>
                    <a:pt x="1166527" y="133636"/>
                  </a:lnTo>
                  <a:lnTo>
                    <a:pt x="1195769" y="160496"/>
                  </a:lnTo>
                  <a:lnTo>
                    <a:pt x="1191673" y="176022"/>
                  </a:lnTo>
                  <a:lnTo>
                    <a:pt x="1200150" y="179546"/>
                  </a:lnTo>
                  <a:lnTo>
                    <a:pt x="1198626" y="184023"/>
                  </a:lnTo>
                  <a:lnTo>
                    <a:pt x="1210342" y="185547"/>
                  </a:lnTo>
                  <a:lnTo>
                    <a:pt x="1209866" y="190119"/>
                  </a:lnTo>
                  <a:lnTo>
                    <a:pt x="1214914" y="190881"/>
                  </a:lnTo>
                  <a:lnTo>
                    <a:pt x="1225105" y="238982"/>
                  </a:lnTo>
                  <a:lnTo>
                    <a:pt x="1232249" y="238125"/>
                  </a:lnTo>
                  <a:lnTo>
                    <a:pt x="1241203" y="233077"/>
                  </a:lnTo>
                  <a:lnTo>
                    <a:pt x="1247584" y="236601"/>
                  </a:lnTo>
                  <a:lnTo>
                    <a:pt x="1252252" y="247840"/>
                  </a:lnTo>
                  <a:lnTo>
                    <a:pt x="1275207" y="253270"/>
                  </a:lnTo>
                  <a:lnTo>
                    <a:pt x="1279779" y="253079"/>
                  </a:lnTo>
                  <a:lnTo>
                    <a:pt x="1281494" y="247459"/>
                  </a:lnTo>
                  <a:lnTo>
                    <a:pt x="1284351" y="246126"/>
                  </a:lnTo>
                  <a:lnTo>
                    <a:pt x="1289304" y="248698"/>
                  </a:lnTo>
                  <a:lnTo>
                    <a:pt x="1289685" y="257461"/>
                  </a:lnTo>
                  <a:lnTo>
                    <a:pt x="1304544" y="263271"/>
                  </a:lnTo>
                  <a:lnTo>
                    <a:pt x="1319689" y="262985"/>
                  </a:lnTo>
                  <a:lnTo>
                    <a:pt x="1319213" y="266986"/>
                  </a:lnTo>
                  <a:lnTo>
                    <a:pt x="1324547" y="269272"/>
                  </a:lnTo>
                  <a:lnTo>
                    <a:pt x="1324642" y="272034"/>
                  </a:lnTo>
                  <a:lnTo>
                    <a:pt x="1342168" y="275653"/>
                  </a:lnTo>
                  <a:lnTo>
                    <a:pt x="1343978" y="291560"/>
                  </a:lnTo>
                  <a:lnTo>
                    <a:pt x="1350740" y="295275"/>
                  </a:lnTo>
                  <a:lnTo>
                    <a:pt x="1359218" y="321183"/>
                  </a:lnTo>
                  <a:lnTo>
                    <a:pt x="1360456" y="327755"/>
                  </a:lnTo>
                  <a:lnTo>
                    <a:pt x="1357313" y="326326"/>
                  </a:lnTo>
                  <a:lnTo>
                    <a:pt x="1358360" y="336804"/>
                  </a:lnTo>
                  <a:lnTo>
                    <a:pt x="1367790" y="375285"/>
                  </a:lnTo>
                  <a:lnTo>
                    <a:pt x="1375505" y="374523"/>
                  </a:lnTo>
                  <a:lnTo>
                    <a:pt x="1377505" y="380143"/>
                  </a:lnTo>
                  <a:lnTo>
                    <a:pt x="1380839" y="379381"/>
                  </a:lnTo>
                  <a:lnTo>
                    <a:pt x="1382268" y="389001"/>
                  </a:lnTo>
                  <a:lnTo>
                    <a:pt x="1387983" y="388715"/>
                  </a:lnTo>
                  <a:lnTo>
                    <a:pt x="1390936" y="409480"/>
                  </a:lnTo>
                  <a:lnTo>
                    <a:pt x="1389126" y="409003"/>
                  </a:lnTo>
                  <a:lnTo>
                    <a:pt x="1388650" y="413861"/>
                  </a:lnTo>
                  <a:lnTo>
                    <a:pt x="1393889" y="415957"/>
                  </a:lnTo>
                  <a:lnTo>
                    <a:pt x="1394555" y="427863"/>
                  </a:lnTo>
                  <a:lnTo>
                    <a:pt x="1397222" y="428339"/>
                  </a:lnTo>
                  <a:lnTo>
                    <a:pt x="1395222" y="439864"/>
                  </a:lnTo>
                  <a:lnTo>
                    <a:pt x="1415605" y="476821"/>
                  </a:lnTo>
                  <a:lnTo>
                    <a:pt x="1417796" y="476155"/>
                  </a:lnTo>
                  <a:lnTo>
                    <a:pt x="1418177" y="491490"/>
                  </a:lnTo>
                  <a:lnTo>
                    <a:pt x="1413796" y="507206"/>
                  </a:lnTo>
                  <a:lnTo>
                    <a:pt x="1417796" y="509016"/>
                  </a:lnTo>
                  <a:lnTo>
                    <a:pt x="1417892" y="516160"/>
                  </a:lnTo>
                  <a:lnTo>
                    <a:pt x="1428179" y="520351"/>
                  </a:lnTo>
                  <a:lnTo>
                    <a:pt x="1426559" y="527494"/>
                  </a:lnTo>
                  <a:lnTo>
                    <a:pt x="1442752" y="533019"/>
                  </a:lnTo>
                  <a:lnTo>
                    <a:pt x="1433989" y="546354"/>
                  </a:lnTo>
                  <a:lnTo>
                    <a:pt x="1456563" y="552069"/>
                  </a:lnTo>
                  <a:lnTo>
                    <a:pt x="1469326" y="559117"/>
                  </a:lnTo>
                  <a:lnTo>
                    <a:pt x="1480090" y="554164"/>
                  </a:lnTo>
                  <a:lnTo>
                    <a:pt x="1502188" y="564451"/>
                  </a:lnTo>
                  <a:lnTo>
                    <a:pt x="1503807" y="544544"/>
                  </a:lnTo>
                  <a:lnTo>
                    <a:pt x="1507046" y="545782"/>
                  </a:lnTo>
                  <a:lnTo>
                    <a:pt x="1509617" y="542544"/>
                  </a:lnTo>
                  <a:lnTo>
                    <a:pt x="1524953" y="547402"/>
                  </a:lnTo>
                  <a:lnTo>
                    <a:pt x="1536383" y="538639"/>
                  </a:lnTo>
                  <a:lnTo>
                    <a:pt x="1536383" y="523208"/>
                  </a:lnTo>
                  <a:lnTo>
                    <a:pt x="1544479" y="521303"/>
                  </a:lnTo>
                  <a:lnTo>
                    <a:pt x="1544669" y="523494"/>
                  </a:lnTo>
                  <a:lnTo>
                    <a:pt x="1554671" y="522922"/>
                  </a:lnTo>
                  <a:lnTo>
                    <a:pt x="1555242" y="525209"/>
                  </a:lnTo>
                  <a:lnTo>
                    <a:pt x="1570768" y="520541"/>
                  </a:lnTo>
                  <a:lnTo>
                    <a:pt x="1572387" y="527685"/>
                  </a:lnTo>
                  <a:lnTo>
                    <a:pt x="1580102" y="528638"/>
                  </a:lnTo>
                  <a:lnTo>
                    <a:pt x="1583436" y="548545"/>
                  </a:lnTo>
                  <a:lnTo>
                    <a:pt x="1573816" y="553593"/>
                  </a:lnTo>
                  <a:lnTo>
                    <a:pt x="1572578" y="556546"/>
                  </a:lnTo>
                  <a:lnTo>
                    <a:pt x="1571054" y="566738"/>
                  </a:lnTo>
                  <a:lnTo>
                    <a:pt x="1576769" y="568166"/>
                  </a:lnTo>
                  <a:lnTo>
                    <a:pt x="1574673" y="584930"/>
                  </a:lnTo>
                  <a:lnTo>
                    <a:pt x="1576007" y="595789"/>
                  </a:lnTo>
                  <a:lnTo>
                    <a:pt x="1601724" y="583311"/>
                  </a:lnTo>
                  <a:lnTo>
                    <a:pt x="1601343" y="568928"/>
                  </a:lnTo>
                  <a:lnTo>
                    <a:pt x="1609534" y="569119"/>
                  </a:lnTo>
                  <a:lnTo>
                    <a:pt x="1609154" y="564070"/>
                  </a:lnTo>
                  <a:lnTo>
                    <a:pt x="1611916" y="563689"/>
                  </a:lnTo>
                  <a:lnTo>
                    <a:pt x="1611249" y="556260"/>
                  </a:lnTo>
                  <a:lnTo>
                    <a:pt x="1623155" y="556736"/>
                  </a:lnTo>
                  <a:lnTo>
                    <a:pt x="1621822" y="547306"/>
                  </a:lnTo>
                  <a:lnTo>
                    <a:pt x="1626489" y="546830"/>
                  </a:lnTo>
                  <a:lnTo>
                    <a:pt x="1630775" y="561022"/>
                  </a:lnTo>
                  <a:lnTo>
                    <a:pt x="1636014" y="559689"/>
                  </a:lnTo>
                  <a:lnTo>
                    <a:pt x="1636109" y="553784"/>
                  </a:lnTo>
                  <a:lnTo>
                    <a:pt x="1645444" y="553307"/>
                  </a:lnTo>
                  <a:lnTo>
                    <a:pt x="1642682" y="536257"/>
                  </a:lnTo>
                  <a:lnTo>
                    <a:pt x="1662017" y="527399"/>
                  </a:lnTo>
                  <a:lnTo>
                    <a:pt x="1677543" y="522922"/>
                  </a:lnTo>
                  <a:lnTo>
                    <a:pt x="1696117" y="523208"/>
                  </a:lnTo>
                  <a:lnTo>
                    <a:pt x="1705070" y="518446"/>
                  </a:lnTo>
                  <a:lnTo>
                    <a:pt x="1720501" y="516826"/>
                  </a:lnTo>
                  <a:lnTo>
                    <a:pt x="1720501" y="514445"/>
                  </a:lnTo>
                  <a:lnTo>
                    <a:pt x="1775365" y="512635"/>
                  </a:lnTo>
                  <a:lnTo>
                    <a:pt x="1771841" y="518160"/>
                  </a:lnTo>
                  <a:lnTo>
                    <a:pt x="1802511" y="518255"/>
                  </a:lnTo>
                  <a:lnTo>
                    <a:pt x="1802701" y="523875"/>
                  </a:lnTo>
                  <a:lnTo>
                    <a:pt x="1820227" y="523684"/>
                  </a:lnTo>
                  <a:lnTo>
                    <a:pt x="1820418" y="527494"/>
                  </a:lnTo>
                  <a:lnTo>
                    <a:pt x="1830610" y="520732"/>
                  </a:lnTo>
                  <a:lnTo>
                    <a:pt x="1831467" y="540925"/>
                  </a:lnTo>
                  <a:lnTo>
                    <a:pt x="1840230" y="533209"/>
                  </a:lnTo>
                  <a:lnTo>
                    <a:pt x="1852232" y="529495"/>
                  </a:lnTo>
                  <a:lnTo>
                    <a:pt x="1852327" y="526256"/>
                  </a:lnTo>
                  <a:lnTo>
                    <a:pt x="1867852" y="519303"/>
                  </a:lnTo>
                  <a:lnTo>
                    <a:pt x="1870901" y="519112"/>
                  </a:lnTo>
                  <a:lnTo>
                    <a:pt x="1871567" y="524542"/>
                  </a:lnTo>
                  <a:lnTo>
                    <a:pt x="1889569" y="521779"/>
                  </a:lnTo>
                  <a:lnTo>
                    <a:pt x="1892332" y="532447"/>
                  </a:lnTo>
                  <a:lnTo>
                    <a:pt x="1896713" y="534067"/>
                  </a:lnTo>
                  <a:lnTo>
                    <a:pt x="1906143" y="533114"/>
                  </a:lnTo>
                  <a:lnTo>
                    <a:pt x="1906048" y="530828"/>
                  </a:lnTo>
                  <a:lnTo>
                    <a:pt x="1909667" y="530257"/>
                  </a:lnTo>
                  <a:lnTo>
                    <a:pt x="1943005" y="529304"/>
                  </a:lnTo>
                  <a:lnTo>
                    <a:pt x="1944719" y="580358"/>
                  </a:lnTo>
                  <a:lnTo>
                    <a:pt x="2019776" y="580739"/>
                  </a:lnTo>
                  <a:lnTo>
                    <a:pt x="2017776" y="618268"/>
                  </a:lnTo>
                  <a:lnTo>
                    <a:pt x="2005584" y="616744"/>
                  </a:lnTo>
                  <a:lnTo>
                    <a:pt x="2006441" y="633889"/>
                  </a:lnTo>
                  <a:lnTo>
                    <a:pt x="2001393" y="666274"/>
                  </a:lnTo>
                  <a:lnTo>
                    <a:pt x="2013966" y="671036"/>
                  </a:lnTo>
                  <a:lnTo>
                    <a:pt x="2015585" y="680847"/>
                  </a:lnTo>
                  <a:lnTo>
                    <a:pt x="1993106" y="690848"/>
                  </a:lnTo>
                  <a:lnTo>
                    <a:pt x="1975104" y="694087"/>
                  </a:lnTo>
                  <a:lnTo>
                    <a:pt x="1980819" y="693992"/>
                  </a:lnTo>
                  <a:lnTo>
                    <a:pt x="1975294" y="694849"/>
                  </a:lnTo>
                  <a:lnTo>
                    <a:pt x="1974342" y="697325"/>
                  </a:lnTo>
                  <a:lnTo>
                    <a:pt x="1976723" y="712660"/>
                  </a:lnTo>
                  <a:lnTo>
                    <a:pt x="1989677" y="751808"/>
                  </a:lnTo>
                  <a:lnTo>
                    <a:pt x="1987296" y="755523"/>
                  </a:lnTo>
                  <a:lnTo>
                    <a:pt x="1989677" y="764667"/>
                  </a:lnTo>
                  <a:lnTo>
                    <a:pt x="1986534" y="765429"/>
                  </a:lnTo>
                  <a:lnTo>
                    <a:pt x="1985391" y="815054"/>
                  </a:lnTo>
                  <a:lnTo>
                    <a:pt x="2005393" y="818007"/>
                  </a:lnTo>
                  <a:lnTo>
                    <a:pt x="2006156" y="829056"/>
                  </a:lnTo>
                  <a:lnTo>
                    <a:pt x="2015871" y="829246"/>
                  </a:lnTo>
                  <a:lnTo>
                    <a:pt x="2015204" y="836676"/>
                  </a:lnTo>
                  <a:lnTo>
                    <a:pt x="2012347" y="843915"/>
                  </a:lnTo>
                  <a:lnTo>
                    <a:pt x="2003012" y="843058"/>
                  </a:lnTo>
                  <a:lnTo>
                    <a:pt x="2004060" y="856297"/>
                  </a:lnTo>
                  <a:lnTo>
                    <a:pt x="1984153" y="853440"/>
                  </a:lnTo>
                  <a:lnTo>
                    <a:pt x="1984058" y="861917"/>
                  </a:lnTo>
                  <a:lnTo>
                    <a:pt x="1995868" y="892016"/>
                  </a:lnTo>
                  <a:lnTo>
                    <a:pt x="1980533" y="895159"/>
                  </a:lnTo>
                  <a:lnTo>
                    <a:pt x="1965579" y="889254"/>
                  </a:lnTo>
                  <a:lnTo>
                    <a:pt x="1966055" y="901827"/>
                  </a:lnTo>
                  <a:lnTo>
                    <a:pt x="1941005" y="916876"/>
                  </a:lnTo>
                  <a:lnTo>
                    <a:pt x="1944148" y="922972"/>
                  </a:lnTo>
                  <a:lnTo>
                    <a:pt x="1947767" y="921353"/>
                  </a:lnTo>
                  <a:lnTo>
                    <a:pt x="1945862" y="923925"/>
                  </a:lnTo>
                  <a:lnTo>
                    <a:pt x="1934813" y="925735"/>
                  </a:lnTo>
                  <a:lnTo>
                    <a:pt x="1927669" y="917162"/>
                  </a:lnTo>
                  <a:lnTo>
                    <a:pt x="1903762" y="927449"/>
                  </a:lnTo>
                  <a:lnTo>
                    <a:pt x="1912239" y="953548"/>
                  </a:lnTo>
                  <a:lnTo>
                    <a:pt x="1907667" y="955167"/>
                  </a:lnTo>
                  <a:lnTo>
                    <a:pt x="1926622" y="1039082"/>
                  </a:lnTo>
                  <a:lnTo>
                    <a:pt x="1923098" y="1046417"/>
                  </a:lnTo>
                  <a:lnTo>
                    <a:pt x="1915382" y="1047655"/>
                  </a:lnTo>
                  <a:lnTo>
                    <a:pt x="1884807" y="1054894"/>
                  </a:lnTo>
                  <a:lnTo>
                    <a:pt x="1860328" y="1056322"/>
                  </a:lnTo>
                  <a:lnTo>
                    <a:pt x="1800892" y="1067467"/>
                  </a:lnTo>
                  <a:lnTo>
                    <a:pt x="1724597" y="1054322"/>
                  </a:lnTo>
                  <a:lnTo>
                    <a:pt x="1672781" y="1064133"/>
                  </a:lnTo>
                  <a:lnTo>
                    <a:pt x="1651349" y="1072229"/>
                  </a:lnTo>
                  <a:lnTo>
                    <a:pt x="1631728" y="1073753"/>
                  </a:lnTo>
                  <a:lnTo>
                    <a:pt x="1617536" y="1078611"/>
                  </a:lnTo>
                  <a:lnTo>
                    <a:pt x="1608677" y="1043749"/>
                  </a:lnTo>
                  <a:lnTo>
                    <a:pt x="1605534" y="1045559"/>
                  </a:lnTo>
                  <a:lnTo>
                    <a:pt x="1596771" y="1025080"/>
                  </a:lnTo>
                  <a:lnTo>
                    <a:pt x="1585151" y="1026985"/>
                  </a:lnTo>
                  <a:lnTo>
                    <a:pt x="1576007" y="1024318"/>
                  </a:lnTo>
                  <a:lnTo>
                    <a:pt x="1578864" y="1017842"/>
                  </a:lnTo>
                  <a:lnTo>
                    <a:pt x="1569053" y="1009174"/>
                  </a:lnTo>
                  <a:lnTo>
                    <a:pt x="1545050" y="1000030"/>
                  </a:lnTo>
                  <a:lnTo>
                    <a:pt x="1527239" y="1001459"/>
                  </a:lnTo>
                  <a:lnTo>
                    <a:pt x="1512189" y="999077"/>
                  </a:lnTo>
                  <a:lnTo>
                    <a:pt x="1504093" y="1003744"/>
                  </a:lnTo>
                  <a:lnTo>
                    <a:pt x="1489329" y="1021937"/>
                  </a:lnTo>
                  <a:lnTo>
                    <a:pt x="1481519" y="1023842"/>
                  </a:lnTo>
                  <a:lnTo>
                    <a:pt x="1468184" y="1033748"/>
                  </a:lnTo>
                  <a:lnTo>
                    <a:pt x="1450658" y="1037653"/>
                  </a:lnTo>
                  <a:lnTo>
                    <a:pt x="1441323" y="1044607"/>
                  </a:lnTo>
                  <a:lnTo>
                    <a:pt x="1431131" y="1060037"/>
                  </a:lnTo>
                  <a:lnTo>
                    <a:pt x="1441228" y="1059180"/>
                  </a:lnTo>
                  <a:lnTo>
                    <a:pt x="1443323" y="1064705"/>
                  </a:lnTo>
                  <a:lnTo>
                    <a:pt x="1438847" y="1071563"/>
                  </a:lnTo>
                  <a:lnTo>
                    <a:pt x="1432655" y="1073944"/>
                  </a:lnTo>
                  <a:lnTo>
                    <a:pt x="1439228" y="1107853"/>
                  </a:lnTo>
                  <a:lnTo>
                    <a:pt x="1413034" y="1132903"/>
                  </a:lnTo>
                  <a:lnTo>
                    <a:pt x="1413891" y="1138047"/>
                  </a:lnTo>
                  <a:lnTo>
                    <a:pt x="1410748" y="1139380"/>
                  </a:lnTo>
                  <a:lnTo>
                    <a:pt x="1412558" y="1145286"/>
                  </a:lnTo>
                  <a:lnTo>
                    <a:pt x="1418082" y="1141952"/>
                  </a:lnTo>
                  <a:lnTo>
                    <a:pt x="1427798" y="1160526"/>
                  </a:lnTo>
                  <a:lnTo>
                    <a:pt x="1436084" y="1156240"/>
                  </a:lnTo>
                  <a:lnTo>
                    <a:pt x="1442752" y="1165479"/>
                  </a:lnTo>
                  <a:lnTo>
                    <a:pt x="1438466" y="1169099"/>
                  </a:lnTo>
                  <a:lnTo>
                    <a:pt x="1441037" y="1175861"/>
                  </a:lnTo>
                  <a:lnTo>
                    <a:pt x="1432751" y="1182719"/>
                  </a:lnTo>
                  <a:lnTo>
                    <a:pt x="1445609" y="1206151"/>
                  </a:lnTo>
                  <a:lnTo>
                    <a:pt x="1455992" y="1235393"/>
                  </a:lnTo>
                  <a:lnTo>
                    <a:pt x="1453896" y="1236345"/>
                  </a:lnTo>
                  <a:lnTo>
                    <a:pt x="1458754" y="1249870"/>
                  </a:lnTo>
                  <a:lnTo>
                    <a:pt x="1456849" y="1252347"/>
                  </a:lnTo>
                  <a:lnTo>
                    <a:pt x="1460468" y="1255871"/>
                  </a:lnTo>
                  <a:lnTo>
                    <a:pt x="1457420" y="1259395"/>
                  </a:lnTo>
                  <a:lnTo>
                    <a:pt x="1454753" y="1261110"/>
                  </a:lnTo>
                  <a:lnTo>
                    <a:pt x="1453325" y="1257681"/>
                  </a:lnTo>
                  <a:lnTo>
                    <a:pt x="1427226" y="1269968"/>
                  </a:lnTo>
                  <a:lnTo>
                    <a:pt x="1430274" y="1278445"/>
                  </a:lnTo>
                  <a:lnTo>
                    <a:pt x="1419225" y="1282446"/>
                  </a:lnTo>
                  <a:lnTo>
                    <a:pt x="1418273" y="1286542"/>
                  </a:lnTo>
                  <a:lnTo>
                    <a:pt x="1381982" y="1310450"/>
                  </a:lnTo>
                  <a:lnTo>
                    <a:pt x="1375696" y="1318451"/>
                  </a:lnTo>
                  <a:lnTo>
                    <a:pt x="1346073" y="1322451"/>
                  </a:lnTo>
                  <a:lnTo>
                    <a:pt x="1334167" y="1320451"/>
                  </a:lnTo>
                  <a:lnTo>
                    <a:pt x="1324070" y="1304258"/>
                  </a:lnTo>
                  <a:lnTo>
                    <a:pt x="1309497" y="1308830"/>
                  </a:lnTo>
                  <a:lnTo>
                    <a:pt x="1307783" y="1304163"/>
                  </a:lnTo>
                  <a:lnTo>
                    <a:pt x="1298924" y="1308163"/>
                  </a:lnTo>
                  <a:lnTo>
                    <a:pt x="1301972" y="1317593"/>
                  </a:lnTo>
                  <a:lnTo>
                    <a:pt x="1274255" y="1323689"/>
                  </a:lnTo>
                  <a:lnTo>
                    <a:pt x="1270921" y="1328166"/>
                  </a:lnTo>
                  <a:lnTo>
                    <a:pt x="1276826" y="1341882"/>
                  </a:lnTo>
                  <a:lnTo>
                    <a:pt x="1271969" y="1343596"/>
                  </a:lnTo>
                  <a:lnTo>
                    <a:pt x="1272921" y="1346359"/>
                  </a:lnTo>
                  <a:lnTo>
                    <a:pt x="1264253" y="1348740"/>
                  </a:lnTo>
                  <a:lnTo>
                    <a:pt x="1253300" y="1349407"/>
                  </a:lnTo>
                  <a:lnTo>
                    <a:pt x="1250251" y="1342834"/>
                  </a:lnTo>
                  <a:lnTo>
                    <a:pt x="1237774" y="1347597"/>
                  </a:lnTo>
                  <a:lnTo>
                    <a:pt x="1236250" y="1350550"/>
                  </a:lnTo>
                  <a:lnTo>
                    <a:pt x="1222724" y="1350931"/>
                  </a:lnTo>
                  <a:lnTo>
                    <a:pt x="1216533" y="1345883"/>
                  </a:lnTo>
                  <a:lnTo>
                    <a:pt x="1222629" y="1331024"/>
                  </a:lnTo>
                  <a:lnTo>
                    <a:pt x="1219105" y="1332643"/>
                  </a:lnTo>
                  <a:lnTo>
                    <a:pt x="1211771" y="1324927"/>
                  </a:lnTo>
                  <a:lnTo>
                    <a:pt x="1209484" y="1325499"/>
                  </a:lnTo>
                  <a:lnTo>
                    <a:pt x="1206913" y="1317784"/>
                  </a:lnTo>
                  <a:lnTo>
                    <a:pt x="1201293" y="1318736"/>
                  </a:lnTo>
                  <a:lnTo>
                    <a:pt x="1202817" y="1324642"/>
                  </a:lnTo>
                  <a:lnTo>
                    <a:pt x="1195578" y="1321403"/>
                  </a:lnTo>
                  <a:close/>
                  <a:moveTo>
                    <a:pt x="1646873" y="534448"/>
                  </a:moveTo>
                  <a:lnTo>
                    <a:pt x="1649063" y="541401"/>
                  </a:lnTo>
                  <a:lnTo>
                    <a:pt x="1655350" y="541020"/>
                  </a:lnTo>
                  <a:lnTo>
                    <a:pt x="1652683" y="532257"/>
                  </a:lnTo>
                  <a:lnTo>
                    <a:pt x="1646873" y="534448"/>
                  </a:lnTo>
                  <a:close/>
                  <a:moveTo>
                    <a:pt x="1659541" y="528733"/>
                  </a:moveTo>
                  <a:lnTo>
                    <a:pt x="1661541" y="535019"/>
                  </a:lnTo>
                  <a:lnTo>
                    <a:pt x="1668685" y="533114"/>
                  </a:lnTo>
                  <a:lnTo>
                    <a:pt x="1667256" y="526923"/>
                  </a:lnTo>
                  <a:lnTo>
                    <a:pt x="1659541" y="5287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6" name="Freihandform: Form 165">
              <a:extLst>
                <a:ext uri="{FF2B5EF4-FFF2-40B4-BE49-F238E27FC236}">
                  <a16:creationId xmlns:a16="http://schemas.microsoft.com/office/drawing/2014/main" id="{82FAE11B-49C2-4149-B812-98D98DE84776}"/>
                </a:ext>
              </a:extLst>
            </p:cNvPr>
            <p:cNvSpPr/>
            <p:nvPr/>
          </p:nvSpPr>
          <p:spPr>
            <a:xfrm>
              <a:off x="951910" y="1280582"/>
              <a:ext cx="727650" cy="658350"/>
            </a:xfrm>
            <a:custGeom>
              <a:avLst/>
              <a:gdLst>
                <a:gd name="connsiteX0" fmla="*/ 36004 w 1400175"/>
                <a:gd name="connsiteY0" fmla="*/ 1046131 h 1266825"/>
                <a:gd name="connsiteX1" fmla="*/ 20574 w 1400175"/>
                <a:gd name="connsiteY1" fmla="*/ 1046321 h 1266825"/>
                <a:gd name="connsiteX2" fmla="*/ 17335 w 1400175"/>
                <a:gd name="connsiteY2" fmla="*/ 1043940 h 1266825"/>
                <a:gd name="connsiteX3" fmla="*/ 16764 w 1400175"/>
                <a:gd name="connsiteY3" fmla="*/ 1034129 h 1266825"/>
                <a:gd name="connsiteX4" fmla="*/ 33814 w 1400175"/>
                <a:gd name="connsiteY4" fmla="*/ 1026700 h 1266825"/>
                <a:gd name="connsiteX5" fmla="*/ 36004 w 1400175"/>
                <a:gd name="connsiteY5" fmla="*/ 1046131 h 1266825"/>
                <a:gd name="connsiteX6" fmla="*/ 1118521 w 1400175"/>
                <a:gd name="connsiteY6" fmla="*/ 301752 h 1266825"/>
                <a:gd name="connsiteX7" fmla="*/ 1122140 w 1400175"/>
                <a:gd name="connsiteY7" fmla="*/ 304514 h 1266825"/>
                <a:gd name="connsiteX8" fmla="*/ 1120997 w 1400175"/>
                <a:gd name="connsiteY8" fmla="*/ 307372 h 1266825"/>
                <a:gd name="connsiteX9" fmla="*/ 1117378 w 1400175"/>
                <a:gd name="connsiteY9" fmla="*/ 305657 h 1266825"/>
                <a:gd name="connsiteX10" fmla="*/ 1118521 w 1400175"/>
                <a:gd name="connsiteY10" fmla="*/ 301752 h 1266825"/>
                <a:gd name="connsiteX11" fmla="*/ 1212533 w 1400175"/>
                <a:gd name="connsiteY11" fmla="*/ 145637 h 1266825"/>
                <a:gd name="connsiteX12" fmla="*/ 1215580 w 1400175"/>
                <a:gd name="connsiteY12" fmla="*/ 146685 h 1266825"/>
                <a:gd name="connsiteX13" fmla="*/ 1214342 w 1400175"/>
                <a:gd name="connsiteY13" fmla="*/ 154972 h 1266825"/>
                <a:gd name="connsiteX14" fmla="*/ 1208342 w 1400175"/>
                <a:gd name="connsiteY14" fmla="*/ 152209 h 1266825"/>
                <a:gd name="connsiteX15" fmla="*/ 1208627 w 1400175"/>
                <a:gd name="connsiteY15" fmla="*/ 148209 h 1266825"/>
                <a:gd name="connsiteX16" fmla="*/ 1206341 w 1400175"/>
                <a:gd name="connsiteY16" fmla="*/ 147066 h 1266825"/>
                <a:gd name="connsiteX17" fmla="*/ 1210437 w 1400175"/>
                <a:gd name="connsiteY17" fmla="*/ 144399 h 1266825"/>
                <a:gd name="connsiteX18" fmla="*/ 1212533 w 1400175"/>
                <a:gd name="connsiteY18" fmla="*/ 145637 h 1266825"/>
                <a:gd name="connsiteX19" fmla="*/ 161544 w 1400175"/>
                <a:gd name="connsiteY19" fmla="*/ 1236440 h 1266825"/>
                <a:gd name="connsiteX20" fmla="*/ 160020 w 1400175"/>
                <a:gd name="connsiteY20" fmla="*/ 1230725 h 1266825"/>
                <a:gd name="connsiteX21" fmla="*/ 151733 w 1400175"/>
                <a:gd name="connsiteY21" fmla="*/ 1228249 h 1266825"/>
                <a:gd name="connsiteX22" fmla="*/ 143542 w 1400175"/>
                <a:gd name="connsiteY22" fmla="*/ 1222248 h 1266825"/>
                <a:gd name="connsiteX23" fmla="*/ 120682 w 1400175"/>
                <a:gd name="connsiteY23" fmla="*/ 1196721 h 1266825"/>
                <a:gd name="connsiteX24" fmla="*/ 118777 w 1400175"/>
                <a:gd name="connsiteY24" fmla="*/ 1174909 h 1266825"/>
                <a:gd name="connsiteX25" fmla="*/ 105727 w 1400175"/>
                <a:gd name="connsiteY25" fmla="*/ 1140047 h 1266825"/>
                <a:gd name="connsiteX26" fmla="*/ 100870 w 1400175"/>
                <a:gd name="connsiteY26" fmla="*/ 1136142 h 1266825"/>
                <a:gd name="connsiteX27" fmla="*/ 91440 w 1400175"/>
                <a:gd name="connsiteY27" fmla="*/ 1143191 h 1266825"/>
                <a:gd name="connsiteX28" fmla="*/ 83058 w 1400175"/>
                <a:gd name="connsiteY28" fmla="*/ 1144810 h 1266825"/>
                <a:gd name="connsiteX29" fmla="*/ 79915 w 1400175"/>
                <a:gd name="connsiteY29" fmla="*/ 1141952 h 1266825"/>
                <a:gd name="connsiteX30" fmla="*/ 82391 w 1400175"/>
                <a:gd name="connsiteY30" fmla="*/ 1117092 h 1266825"/>
                <a:gd name="connsiteX31" fmla="*/ 88011 w 1400175"/>
                <a:gd name="connsiteY31" fmla="*/ 1110234 h 1266825"/>
                <a:gd name="connsiteX32" fmla="*/ 90297 w 1400175"/>
                <a:gd name="connsiteY32" fmla="*/ 1097661 h 1266825"/>
                <a:gd name="connsiteX33" fmla="*/ 90011 w 1400175"/>
                <a:gd name="connsiteY33" fmla="*/ 1095280 h 1266825"/>
                <a:gd name="connsiteX34" fmla="*/ 85820 w 1400175"/>
                <a:gd name="connsiteY34" fmla="*/ 1097280 h 1266825"/>
                <a:gd name="connsiteX35" fmla="*/ 80581 w 1400175"/>
                <a:gd name="connsiteY35" fmla="*/ 1082516 h 1266825"/>
                <a:gd name="connsiteX36" fmla="*/ 85820 w 1400175"/>
                <a:gd name="connsiteY36" fmla="*/ 1080897 h 1266825"/>
                <a:gd name="connsiteX37" fmla="*/ 85249 w 1400175"/>
                <a:gd name="connsiteY37" fmla="*/ 1078325 h 1266825"/>
                <a:gd name="connsiteX38" fmla="*/ 81153 w 1400175"/>
                <a:gd name="connsiteY38" fmla="*/ 1078611 h 1266825"/>
                <a:gd name="connsiteX39" fmla="*/ 79915 w 1400175"/>
                <a:gd name="connsiteY39" fmla="*/ 1070896 h 1266825"/>
                <a:gd name="connsiteX40" fmla="*/ 84868 w 1400175"/>
                <a:gd name="connsiteY40" fmla="*/ 1066800 h 1266825"/>
                <a:gd name="connsiteX41" fmla="*/ 83629 w 1400175"/>
                <a:gd name="connsiteY41" fmla="*/ 1057847 h 1266825"/>
                <a:gd name="connsiteX42" fmla="*/ 42100 w 1400175"/>
                <a:gd name="connsiteY42" fmla="*/ 1045464 h 1266825"/>
                <a:gd name="connsiteX43" fmla="*/ 42196 w 1400175"/>
                <a:gd name="connsiteY43" fmla="*/ 1035177 h 1266825"/>
                <a:gd name="connsiteX44" fmla="*/ 42386 w 1400175"/>
                <a:gd name="connsiteY44" fmla="*/ 1033463 h 1266825"/>
                <a:gd name="connsiteX45" fmla="*/ 57436 w 1400175"/>
                <a:gd name="connsiteY45" fmla="*/ 1036892 h 1266825"/>
                <a:gd name="connsiteX46" fmla="*/ 57340 w 1400175"/>
                <a:gd name="connsiteY46" fmla="*/ 1027748 h 1266825"/>
                <a:gd name="connsiteX47" fmla="*/ 60293 w 1400175"/>
                <a:gd name="connsiteY47" fmla="*/ 1028414 h 1266825"/>
                <a:gd name="connsiteX48" fmla="*/ 60007 w 1400175"/>
                <a:gd name="connsiteY48" fmla="*/ 1010888 h 1266825"/>
                <a:gd name="connsiteX49" fmla="*/ 69818 w 1400175"/>
                <a:gd name="connsiteY49" fmla="*/ 1017079 h 1266825"/>
                <a:gd name="connsiteX50" fmla="*/ 86201 w 1400175"/>
                <a:gd name="connsiteY50" fmla="*/ 1019746 h 1266825"/>
                <a:gd name="connsiteX51" fmla="*/ 105156 w 1400175"/>
                <a:gd name="connsiteY51" fmla="*/ 1029176 h 1266825"/>
                <a:gd name="connsiteX52" fmla="*/ 93535 w 1400175"/>
                <a:gd name="connsiteY52" fmla="*/ 1018413 h 1266825"/>
                <a:gd name="connsiteX53" fmla="*/ 89821 w 1400175"/>
                <a:gd name="connsiteY53" fmla="*/ 1006888 h 1266825"/>
                <a:gd name="connsiteX54" fmla="*/ 102870 w 1400175"/>
                <a:gd name="connsiteY54" fmla="*/ 1007745 h 1266825"/>
                <a:gd name="connsiteX55" fmla="*/ 101822 w 1400175"/>
                <a:gd name="connsiteY55" fmla="*/ 991934 h 1266825"/>
                <a:gd name="connsiteX56" fmla="*/ 97441 w 1400175"/>
                <a:gd name="connsiteY56" fmla="*/ 991648 h 1266825"/>
                <a:gd name="connsiteX57" fmla="*/ 97345 w 1400175"/>
                <a:gd name="connsiteY57" fmla="*/ 989457 h 1266825"/>
                <a:gd name="connsiteX58" fmla="*/ 82010 w 1400175"/>
                <a:gd name="connsiteY58" fmla="*/ 988981 h 1266825"/>
                <a:gd name="connsiteX59" fmla="*/ 74485 w 1400175"/>
                <a:gd name="connsiteY59" fmla="*/ 991171 h 1266825"/>
                <a:gd name="connsiteX60" fmla="*/ 73057 w 1400175"/>
                <a:gd name="connsiteY60" fmla="*/ 988028 h 1266825"/>
                <a:gd name="connsiteX61" fmla="*/ 63246 w 1400175"/>
                <a:gd name="connsiteY61" fmla="*/ 987076 h 1266825"/>
                <a:gd name="connsiteX62" fmla="*/ 65341 w 1400175"/>
                <a:gd name="connsiteY62" fmla="*/ 978027 h 1266825"/>
                <a:gd name="connsiteX63" fmla="*/ 75914 w 1400175"/>
                <a:gd name="connsiteY63" fmla="*/ 980313 h 1266825"/>
                <a:gd name="connsiteX64" fmla="*/ 81820 w 1400175"/>
                <a:gd name="connsiteY64" fmla="*/ 977075 h 1266825"/>
                <a:gd name="connsiteX65" fmla="*/ 97822 w 1400175"/>
                <a:gd name="connsiteY65" fmla="*/ 975169 h 1266825"/>
                <a:gd name="connsiteX66" fmla="*/ 104870 w 1400175"/>
                <a:gd name="connsiteY66" fmla="*/ 970883 h 1266825"/>
                <a:gd name="connsiteX67" fmla="*/ 114395 w 1400175"/>
                <a:gd name="connsiteY67" fmla="*/ 959263 h 1266825"/>
                <a:gd name="connsiteX68" fmla="*/ 142303 w 1400175"/>
                <a:gd name="connsiteY68" fmla="*/ 952405 h 1266825"/>
                <a:gd name="connsiteX69" fmla="*/ 148209 w 1400175"/>
                <a:gd name="connsiteY69" fmla="*/ 947166 h 1266825"/>
                <a:gd name="connsiteX70" fmla="*/ 147256 w 1400175"/>
                <a:gd name="connsiteY70" fmla="*/ 936212 h 1266825"/>
                <a:gd name="connsiteX71" fmla="*/ 136874 w 1400175"/>
                <a:gd name="connsiteY71" fmla="*/ 925449 h 1266825"/>
                <a:gd name="connsiteX72" fmla="*/ 121634 w 1400175"/>
                <a:gd name="connsiteY72" fmla="*/ 902684 h 1266825"/>
                <a:gd name="connsiteX73" fmla="*/ 124873 w 1400175"/>
                <a:gd name="connsiteY73" fmla="*/ 899350 h 1266825"/>
                <a:gd name="connsiteX74" fmla="*/ 118300 w 1400175"/>
                <a:gd name="connsiteY74" fmla="*/ 890778 h 1266825"/>
                <a:gd name="connsiteX75" fmla="*/ 121634 w 1400175"/>
                <a:gd name="connsiteY75" fmla="*/ 888492 h 1266825"/>
                <a:gd name="connsiteX76" fmla="*/ 116776 w 1400175"/>
                <a:gd name="connsiteY76" fmla="*/ 880396 h 1266825"/>
                <a:gd name="connsiteX77" fmla="*/ 102013 w 1400175"/>
                <a:gd name="connsiteY77" fmla="*/ 872966 h 1266825"/>
                <a:gd name="connsiteX78" fmla="*/ 97250 w 1400175"/>
                <a:gd name="connsiteY78" fmla="*/ 873823 h 1266825"/>
                <a:gd name="connsiteX79" fmla="*/ 92107 w 1400175"/>
                <a:gd name="connsiteY79" fmla="*/ 866775 h 1266825"/>
                <a:gd name="connsiteX80" fmla="*/ 91059 w 1400175"/>
                <a:gd name="connsiteY80" fmla="*/ 857250 h 1266825"/>
                <a:gd name="connsiteX81" fmla="*/ 97155 w 1400175"/>
                <a:gd name="connsiteY81" fmla="*/ 851059 h 1266825"/>
                <a:gd name="connsiteX82" fmla="*/ 116205 w 1400175"/>
                <a:gd name="connsiteY82" fmla="*/ 842772 h 1266825"/>
                <a:gd name="connsiteX83" fmla="*/ 115062 w 1400175"/>
                <a:gd name="connsiteY83" fmla="*/ 837152 h 1266825"/>
                <a:gd name="connsiteX84" fmla="*/ 109252 w 1400175"/>
                <a:gd name="connsiteY84" fmla="*/ 837343 h 1266825"/>
                <a:gd name="connsiteX85" fmla="*/ 107156 w 1400175"/>
                <a:gd name="connsiteY85" fmla="*/ 823627 h 1266825"/>
                <a:gd name="connsiteX86" fmla="*/ 110204 w 1400175"/>
                <a:gd name="connsiteY86" fmla="*/ 822388 h 1266825"/>
                <a:gd name="connsiteX87" fmla="*/ 105061 w 1400175"/>
                <a:gd name="connsiteY87" fmla="*/ 808958 h 1266825"/>
                <a:gd name="connsiteX88" fmla="*/ 111061 w 1400175"/>
                <a:gd name="connsiteY88" fmla="*/ 809244 h 1266825"/>
                <a:gd name="connsiteX89" fmla="*/ 111919 w 1400175"/>
                <a:gd name="connsiteY89" fmla="*/ 805244 h 1266825"/>
                <a:gd name="connsiteX90" fmla="*/ 115062 w 1400175"/>
                <a:gd name="connsiteY90" fmla="*/ 805148 h 1266825"/>
                <a:gd name="connsiteX91" fmla="*/ 111538 w 1400175"/>
                <a:gd name="connsiteY91" fmla="*/ 792004 h 1266825"/>
                <a:gd name="connsiteX92" fmla="*/ 107728 w 1400175"/>
                <a:gd name="connsiteY92" fmla="*/ 792004 h 1266825"/>
                <a:gd name="connsiteX93" fmla="*/ 111347 w 1400175"/>
                <a:gd name="connsiteY93" fmla="*/ 770287 h 1266825"/>
                <a:gd name="connsiteX94" fmla="*/ 113633 w 1400175"/>
                <a:gd name="connsiteY94" fmla="*/ 763143 h 1266825"/>
                <a:gd name="connsiteX95" fmla="*/ 128206 w 1400175"/>
                <a:gd name="connsiteY95" fmla="*/ 763238 h 1266825"/>
                <a:gd name="connsiteX96" fmla="*/ 130302 w 1400175"/>
                <a:gd name="connsiteY96" fmla="*/ 755713 h 1266825"/>
                <a:gd name="connsiteX97" fmla="*/ 138970 w 1400175"/>
                <a:gd name="connsiteY97" fmla="*/ 749427 h 1266825"/>
                <a:gd name="connsiteX98" fmla="*/ 141065 w 1400175"/>
                <a:gd name="connsiteY98" fmla="*/ 740473 h 1266825"/>
                <a:gd name="connsiteX99" fmla="*/ 137255 w 1400175"/>
                <a:gd name="connsiteY99" fmla="*/ 730091 h 1266825"/>
                <a:gd name="connsiteX100" fmla="*/ 151162 w 1400175"/>
                <a:gd name="connsiteY100" fmla="*/ 708088 h 1266825"/>
                <a:gd name="connsiteX101" fmla="*/ 141160 w 1400175"/>
                <a:gd name="connsiteY101" fmla="*/ 699992 h 1266825"/>
                <a:gd name="connsiteX102" fmla="*/ 127921 w 1400175"/>
                <a:gd name="connsiteY102" fmla="*/ 696944 h 1266825"/>
                <a:gd name="connsiteX103" fmla="*/ 123444 w 1400175"/>
                <a:gd name="connsiteY103" fmla="*/ 690277 h 1266825"/>
                <a:gd name="connsiteX104" fmla="*/ 135541 w 1400175"/>
                <a:gd name="connsiteY104" fmla="*/ 690086 h 1266825"/>
                <a:gd name="connsiteX105" fmla="*/ 139255 w 1400175"/>
                <a:gd name="connsiteY105" fmla="*/ 674370 h 1266825"/>
                <a:gd name="connsiteX106" fmla="*/ 138398 w 1400175"/>
                <a:gd name="connsiteY106" fmla="*/ 666369 h 1266825"/>
                <a:gd name="connsiteX107" fmla="*/ 147066 w 1400175"/>
                <a:gd name="connsiteY107" fmla="*/ 662559 h 1266825"/>
                <a:gd name="connsiteX108" fmla="*/ 148685 w 1400175"/>
                <a:gd name="connsiteY108" fmla="*/ 654272 h 1266825"/>
                <a:gd name="connsiteX109" fmla="*/ 160687 w 1400175"/>
                <a:gd name="connsiteY109" fmla="*/ 644366 h 1266825"/>
                <a:gd name="connsiteX110" fmla="*/ 156210 w 1400175"/>
                <a:gd name="connsiteY110" fmla="*/ 626269 h 1266825"/>
                <a:gd name="connsiteX111" fmla="*/ 160496 w 1400175"/>
                <a:gd name="connsiteY111" fmla="*/ 624078 h 1266825"/>
                <a:gd name="connsiteX112" fmla="*/ 159067 w 1400175"/>
                <a:gd name="connsiteY112" fmla="*/ 609124 h 1266825"/>
                <a:gd name="connsiteX113" fmla="*/ 161449 w 1400175"/>
                <a:gd name="connsiteY113" fmla="*/ 608933 h 1266825"/>
                <a:gd name="connsiteX114" fmla="*/ 161830 w 1400175"/>
                <a:gd name="connsiteY114" fmla="*/ 603599 h 1266825"/>
                <a:gd name="connsiteX115" fmla="*/ 163639 w 1400175"/>
                <a:gd name="connsiteY115" fmla="*/ 603599 h 1266825"/>
                <a:gd name="connsiteX116" fmla="*/ 164878 w 1400175"/>
                <a:gd name="connsiteY116" fmla="*/ 589217 h 1266825"/>
                <a:gd name="connsiteX117" fmla="*/ 194119 w 1400175"/>
                <a:gd name="connsiteY117" fmla="*/ 585502 h 1266825"/>
                <a:gd name="connsiteX118" fmla="*/ 194119 w 1400175"/>
                <a:gd name="connsiteY118" fmla="*/ 580168 h 1266825"/>
                <a:gd name="connsiteX119" fmla="*/ 182594 w 1400175"/>
                <a:gd name="connsiteY119" fmla="*/ 569881 h 1266825"/>
                <a:gd name="connsiteX120" fmla="*/ 168021 w 1400175"/>
                <a:gd name="connsiteY120" fmla="*/ 567500 h 1266825"/>
                <a:gd name="connsiteX121" fmla="*/ 141637 w 1400175"/>
                <a:gd name="connsiteY121" fmla="*/ 569786 h 1266825"/>
                <a:gd name="connsiteX122" fmla="*/ 140494 w 1400175"/>
                <a:gd name="connsiteY122" fmla="*/ 566356 h 1266825"/>
                <a:gd name="connsiteX123" fmla="*/ 131350 w 1400175"/>
                <a:gd name="connsiteY123" fmla="*/ 562356 h 1266825"/>
                <a:gd name="connsiteX124" fmla="*/ 119253 w 1400175"/>
                <a:gd name="connsiteY124" fmla="*/ 562547 h 1266825"/>
                <a:gd name="connsiteX125" fmla="*/ 113062 w 1400175"/>
                <a:gd name="connsiteY125" fmla="*/ 546259 h 1266825"/>
                <a:gd name="connsiteX126" fmla="*/ 117919 w 1400175"/>
                <a:gd name="connsiteY126" fmla="*/ 539877 h 1266825"/>
                <a:gd name="connsiteX127" fmla="*/ 114014 w 1400175"/>
                <a:gd name="connsiteY127" fmla="*/ 538448 h 1266825"/>
                <a:gd name="connsiteX128" fmla="*/ 113157 w 1400175"/>
                <a:gd name="connsiteY128" fmla="*/ 534067 h 1266825"/>
                <a:gd name="connsiteX129" fmla="*/ 122587 w 1400175"/>
                <a:gd name="connsiteY129" fmla="*/ 532352 h 1266825"/>
                <a:gd name="connsiteX130" fmla="*/ 122015 w 1400175"/>
                <a:gd name="connsiteY130" fmla="*/ 525685 h 1266825"/>
                <a:gd name="connsiteX131" fmla="*/ 130207 w 1400175"/>
                <a:gd name="connsiteY131" fmla="*/ 520827 h 1266825"/>
                <a:gd name="connsiteX132" fmla="*/ 130588 w 1400175"/>
                <a:gd name="connsiteY132" fmla="*/ 511778 h 1266825"/>
                <a:gd name="connsiteX133" fmla="*/ 124301 w 1400175"/>
                <a:gd name="connsiteY133" fmla="*/ 511683 h 1266825"/>
                <a:gd name="connsiteX134" fmla="*/ 125158 w 1400175"/>
                <a:gd name="connsiteY134" fmla="*/ 502920 h 1266825"/>
                <a:gd name="connsiteX135" fmla="*/ 116491 w 1400175"/>
                <a:gd name="connsiteY135" fmla="*/ 504825 h 1266825"/>
                <a:gd name="connsiteX136" fmla="*/ 106680 w 1400175"/>
                <a:gd name="connsiteY136" fmla="*/ 511302 h 1266825"/>
                <a:gd name="connsiteX137" fmla="*/ 110490 w 1400175"/>
                <a:gd name="connsiteY137" fmla="*/ 495300 h 1266825"/>
                <a:gd name="connsiteX138" fmla="*/ 73723 w 1400175"/>
                <a:gd name="connsiteY138" fmla="*/ 480727 h 1266825"/>
                <a:gd name="connsiteX139" fmla="*/ 61722 w 1400175"/>
                <a:gd name="connsiteY139" fmla="*/ 480060 h 1266825"/>
                <a:gd name="connsiteX140" fmla="*/ 56483 w 1400175"/>
                <a:gd name="connsiteY140" fmla="*/ 476631 h 1266825"/>
                <a:gd name="connsiteX141" fmla="*/ 43434 w 1400175"/>
                <a:gd name="connsiteY141" fmla="*/ 476822 h 1266825"/>
                <a:gd name="connsiteX142" fmla="*/ 22669 w 1400175"/>
                <a:gd name="connsiteY142" fmla="*/ 458248 h 1266825"/>
                <a:gd name="connsiteX143" fmla="*/ 9525 w 1400175"/>
                <a:gd name="connsiteY143" fmla="*/ 450342 h 1266825"/>
                <a:gd name="connsiteX144" fmla="*/ 18002 w 1400175"/>
                <a:gd name="connsiteY144" fmla="*/ 444341 h 1266825"/>
                <a:gd name="connsiteX145" fmla="*/ 26384 w 1400175"/>
                <a:gd name="connsiteY145" fmla="*/ 445865 h 1266825"/>
                <a:gd name="connsiteX146" fmla="*/ 37052 w 1400175"/>
                <a:gd name="connsiteY146" fmla="*/ 442150 h 1266825"/>
                <a:gd name="connsiteX147" fmla="*/ 37243 w 1400175"/>
                <a:gd name="connsiteY147" fmla="*/ 437198 h 1266825"/>
                <a:gd name="connsiteX148" fmla="*/ 43815 w 1400175"/>
                <a:gd name="connsiteY148" fmla="*/ 429958 h 1266825"/>
                <a:gd name="connsiteX149" fmla="*/ 48387 w 1400175"/>
                <a:gd name="connsiteY149" fmla="*/ 398907 h 1266825"/>
                <a:gd name="connsiteX150" fmla="*/ 58674 w 1400175"/>
                <a:gd name="connsiteY150" fmla="*/ 383000 h 1266825"/>
                <a:gd name="connsiteX151" fmla="*/ 61436 w 1400175"/>
                <a:gd name="connsiteY151" fmla="*/ 371951 h 1266825"/>
                <a:gd name="connsiteX152" fmla="*/ 53816 w 1400175"/>
                <a:gd name="connsiteY152" fmla="*/ 360902 h 1266825"/>
                <a:gd name="connsiteX153" fmla="*/ 47244 w 1400175"/>
                <a:gd name="connsiteY153" fmla="*/ 357569 h 1266825"/>
                <a:gd name="connsiteX154" fmla="*/ 48292 w 1400175"/>
                <a:gd name="connsiteY154" fmla="*/ 347091 h 1266825"/>
                <a:gd name="connsiteX155" fmla="*/ 70009 w 1400175"/>
                <a:gd name="connsiteY155" fmla="*/ 357473 h 1266825"/>
                <a:gd name="connsiteX156" fmla="*/ 85249 w 1400175"/>
                <a:gd name="connsiteY156" fmla="*/ 381762 h 1266825"/>
                <a:gd name="connsiteX157" fmla="*/ 92583 w 1400175"/>
                <a:gd name="connsiteY157" fmla="*/ 402336 h 1266825"/>
                <a:gd name="connsiteX158" fmla="*/ 99822 w 1400175"/>
                <a:gd name="connsiteY158" fmla="*/ 397478 h 1266825"/>
                <a:gd name="connsiteX159" fmla="*/ 103918 w 1400175"/>
                <a:gd name="connsiteY159" fmla="*/ 404717 h 1266825"/>
                <a:gd name="connsiteX160" fmla="*/ 109823 w 1400175"/>
                <a:gd name="connsiteY160" fmla="*/ 427673 h 1266825"/>
                <a:gd name="connsiteX161" fmla="*/ 135255 w 1400175"/>
                <a:gd name="connsiteY161" fmla="*/ 438817 h 1266825"/>
                <a:gd name="connsiteX162" fmla="*/ 144589 w 1400175"/>
                <a:gd name="connsiteY162" fmla="*/ 431578 h 1266825"/>
                <a:gd name="connsiteX163" fmla="*/ 150685 w 1400175"/>
                <a:gd name="connsiteY163" fmla="*/ 431578 h 1266825"/>
                <a:gd name="connsiteX164" fmla="*/ 166116 w 1400175"/>
                <a:gd name="connsiteY164" fmla="*/ 424910 h 1266825"/>
                <a:gd name="connsiteX165" fmla="*/ 174688 w 1400175"/>
                <a:gd name="connsiteY165" fmla="*/ 414337 h 1266825"/>
                <a:gd name="connsiteX166" fmla="*/ 205930 w 1400175"/>
                <a:gd name="connsiteY166" fmla="*/ 429387 h 1266825"/>
                <a:gd name="connsiteX167" fmla="*/ 243268 w 1400175"/>
                <a:gd name="connsiteY167" fmla="*/ 423196 h 1266825"/>
                <a:gd name="connsiteX168" fmla="*/ 260604 w 1400175"/>
                <a:gd name="connsiteY168" fmla="*/ 411194 h 1266825"/>
                <a:gd name="connsiteX169" fmla="*/ 272320 w 1400175"/>
                <a:gd name="connsiteY169" fmla="*/ 394145 h 1266825"/>
                <a:gd name="connsiteX170" fmla="*/ 289750 w 1400175"/>
                <a:gd name="connsiteY170" fmla="*/ 396335 h 1266825"/>
                <a:gd name="connsiteX171" fmla="*/ 291751 w 1400175"/>
                <a:gd name="connsiteY171" fmla="*/ 382524 h 1266825"/>
                <a:gd name="connsiteX172" fmla="*/ 309181 w 1400175"/>
                <a:gd name="connsiteY172" fmla="*/ 381381 h 1266825"/>
                <a:gd name="connsiteX173" fmla="*/ 314420 w 1400175"/>
                <a:gd name="connsiteY173" fmla="*/ 383953 h 1266825"/>
                <a:gd name="connsiteX174" fmla="*/ 314896 w 1400175"/>
                <a:gd name="connsiteY174" fmla="*/ 368617 h 1266825"/>
                <a:gd name="connsiteX175" fmla="*/ 321564 w 1400175"/>
                <a:gd name="connsiteY175" fmla="*/ 368903 h 1266825"/>
                <a:gd name="connsiteX176" fmla="*/ 322231 w 1400175"/>
                <a:gd name="connsiteY176" fmla="*/ 366141 h 1266825"/>
                <a:gd name="connsiteX177" fmla="*/ 326993 w 1400175"/>
                <a:gd name="connsiteY177" fmla="*/ 368808 h 1266825"/>
                <a:gd name="connsiteX178" fmla="*/ 331470 w 1400175"/>
                <a:gd name="connsiteY178" fmla="*/ 354616 h 1266825"/>
                <a:gd name="connsiteX179" fmla="*/ 332137 w 1400175"/>
                <a:gd name="connsiteY179" fmla="*/ 342519 h 1266825"/>
                <a:gd name="connsiteX180" fmla="*/ 341662 w 1400175"/>
                <a:gd name="connsiteY180" fmla="*/ 336995 h 1266825"/>
                <a:gd name="connsiteX181" fmla="*/ 354901 w 1400175"/>
                <a:gd name="connsiteY181" fmla="*/ 322516 h 1266825"/>
                <a:gd name="connsiteX182" fmla="*/ 362617 w 1400175"/>
                <a:gd name="connsiteY182" fmla="*/ 321278 h 1266825"/>
                <a:gd name="connsiteX183" fmla="*/ 384619 w 1400175"/>
                <a:gd name="connsiteY183" fmla="*/ 322516 h 1266825"/>
                <a:gd name="connsiteX184" fmla="*/ 410813 w 1400175"/>
                <a:gd name="connsiteY184" fmla="*/ 336518 h 1266825"/>
                <a:gd name="connsiteX185" fmla="*/ 408908 w 1400175"/>
                <a:gd name="connsiteY185" fmla="*/ 340042 h 1266825"/>
                <a:gd name="connsiteX186" fmla="*/ 421195 w 1400175"/>
                <a:gd name="connsiteY186" fmla="*/ 346329 h 1266825"/>
                <a:gd name="connsiteX187" fmla="*/ 427958 w 1400175"/>
                <a:gd name="connsiteY187" fmla="*/ 353473 h 1266825"/>
                <a:gd name="connsiteX188" fmla="*/ 421291 w 1400175"/>
                <a:gd name="connsiteY188" fmla="*/ 363950 h 1266825"/>
                <a:gd name="connsiteX189" fmla="*/ 423767 w 1400175"/>
                <a:gd name="connsiteY189" fmla="*/ 371380 h 1266825"/>
                <a:gd name="connsiteX190" fmla="*/ 431673 w 1400175"/>
                <a:gd name="connsiteY190" fmla="*/ 372332 h 1266825"/>
                <a:gd name="connsiteX191" fmla="*/ 441007 w 1400175"/>
                <a:gd name="connsiteY191" fmla="*/ 378047 h 1266825"/>
                <a:gd name="connsiteX192" fmla="*/ 445389 w 1400175"/>
                <a:gd name="connsiteY192" fmla="*/ 383286 h 1266825"/>
                <a:gd name="connsiteX193" fmla="*/ 445389 w 1400175"/>
                <a:gd name="connsiteY193" fmla="*/ 388810 h 1266825"/>
                <a:gd name="connsiteX194" fmla="*/ 452533 w 1400175"/>
                <a:gd name="connsiteY194" fmla="*/ 390049 h 1266825"/>
                <a:gd name="connsiteX195" fmla="*/ 451485 w 1400175"/>
                <a:gd name="connsiteY195" fmla="*/ 395002 h 1266825"/>
                <a:gd name="connsiteX196" fmla="*/ 459867 w 1400175"/>
                <a:gd name="connsiteY196" fmla="*/ 394811 h 1266825"/>
                <a:gd name="connsiteX197" fmla="*/ 460534 w 1400175"/>
                <a:gd name="connsiteY197" fmla="*/ 392621 h 1266825"/>
                <a:gd name="connsiteX198" fmla="*/ 469201 w 1400175"/>
                <a:gd name="connsiteY198" fmla="*/ 390334 h 1266825"/>
                <a:gd name="connsiteX199" fmla="*/ 476917 w 1400175"/>
                <a:gd name="connsiteY199" fmla="*/ 391477 h 1266825"/>
                <a:gd name="connsiteX200" fmla="*/ 474631 w 1400175"/>
                <a:gd name="connsiteY200" fmla="*/ 405575 h 1266825"/>
                <a:gd name="connsiteX201" fmla="*/ 478155 w 1400175"/>
                <a:gd name="connsiteY201" fmla="*/ 405955 h 1266825"/>
                <a:gd name="connsiteX202" fmla="*/ 477869 w 1400175"/>
                <a:gd name="connsiteY202" fmla="*/ 408623 h 1266825"/>
                <a:gd name="connsiteX203" fmla="*/ 492728 w 1400175"/>
                <a:gd name="connsiteY203" fmla="*/ 411766 h 1266825"/>
                <a:gd name="connsiteX204" fmla="*/ 495776 w 1400175"/>
                <a:gd name="connsiteY204" fmla="*/ 402241 h 1266825"/>
                <a:gd name="connsiteX205" fmla="*/ 500634 w 1400175"/>
                <a:gd name="connsiteY205" fmla="*/ 407860 h 1266825"/>
                <a:gd name="connsiteX206" fmla="*/ 507492 w 1400175"/>
                <a:gd name="connsiteY206" fmla="*/ 410623 h 1266825"/>
                <a:gd name="connsiteX207" fmla="*/ 512445 w 1400175"/>
                <a:gd name="connsiteY207" fmla="*/ 403098 h 1266825"/>
                <a:gd name="connsiteX208" fmla="*/ 512254 w 1400175"/>
                <a:gd name="connsiteY208" fmla="*/ 397669 h 1266825"/>
                <a:gd name="connsiteX209" fmla="*/ 516826 w 1400175"/>
                <a:gd name="connsiteY209" fmla="*/ 399859 h 1266825"/>
                <a:gd name="connsiteX210" fmla="*/ 517493 w 1400175"/>
                <a:gd name="connsiteY210" fmla="*/ 396621 h 1266825"/>
                <a:gd name="connsiteX211" fmla="*/ 514826 w 1400175"/>
                <a:gd name="connsiteY211" fmla="*/ 385572 h 1266825"/>
                <a:gd name="connsiteX212" fmla="*/ 512254 w 1400175"/>
                <a:gd name="connsiteY212" fmla="*/ 386429 h 1266825"/>
                <a:gd name="connsiteX213" fmla="*/ 510349 w 1400175"/>
                <a:gd name="connsiteY213" fmla="*/ 372904 h 1266825"/>
                <a:gd name="connsiteX214" fmla="*/ 521017 w 1400175"/>
                <a:gd name="connsiteY214" fmla="*/ 354806 h 1266825"/>
                <a:gd name="connsiteX215" fmla="*/ 521684 w 1400175"/>
                <a:gd name="connsiteY215" fmla="*/ 349663 h 1266825"/>
                <a:gd name="connsiteX216" fmla="*/ 529495 w 1400175"/>
                <a:gd name="connsiteY216" fmla="*/ 339757 h 1266825"/>
                <a:gd name="connsiteX217" fmla="*/ 530733 w 1400175"/>
                <a:gd name="connsiteY217" fmla="*/ 333089 h 1266825"/>
                <a:gd name="connsiteX218" fmla="*/ 528352 w 1400175"/>
                <a:gd name="connsiteY218" fmla="*/ 330136 h 1266825"/>
                <a:gd name="connsiteX219" fmla="*/ 530638 w 1400175"/>
                <a:gd name="connsiteY219" fmla="*/ 324898 h 1266825"/>
                <a:gd name="connsiteX220" fmla="*/ 524637 w 1400175"/>
                <a:gd name="connsiteY220" fmla="*/ 323088 h 1266825"/>
                <a:gd name="connsiteX221" fmla="*/ 525970 w 1400175"/>
                <a:gd name="connsiteY221" fmla="*/ 319469 h 1266825"/>
                <a:gd name="connsiteX222" fmla="*/ 521494 w 1400175"/>
                <a:gd name="connsiteY222" fmla="*/ 314515 h 1266825"/>
                <a:gd name="connsiteX223" fmla="*/ 487775 w 1400175"/>
                <a:gd name="connsiteY223" fmla="*/ 309372 h 1266825"/>
                <a:gd name="connsiteX224" fmla="*/ 480917 w 1400175"/>
                <a:gd name="connsiteY224" fmla="*/ 303943 h 1266825"/>
                <a:gd name="connsiteX225" fmla="*/ 470344 w 1400175"/>
                <a:gd name="connsiteY225" fmla="*/ 301466 h 1266825"/>
                <a:gd name="connsiteX226" fmla="*/ 469392 w 1400175"/>
                <a:gd name="connsiteY226" fmla="*/ 297847 h 1266825"/>
                <a:gd name="connsiteX227" fmla="*/ 462343 w 1400175"/>
                <a:gd name="connsiteY227" fmla="*/ 300609 h 1266825"/>
                <a:gd name="connsiteX228" fmla="*/ 454533 w 1400175"/>
                <a:gd name="connsiteY228" fmla="*/ 298990 h 1266825"/>
                <a:gd name="connsiteX229" fmla="*/ 454819 w 1400175"/>
                <a:gd name="connsiteY229" fmla="*/ 278416 h 1266825"/>
                <a:gd name="connsiteX230" fmla="*/ 448627 w 1400175"/>
                <a:gd name="connsiteY230" fmla="*/ 260699 h 1266825"/>
                <a:gd name="connsiteX231" fmla="*/ 443198 w 1400175"/>
                <a:gd name="connsiteY231" fmla="*/ 257461 h 1266825"/>
                <a:gd name="connsiteX232" fmla="*/ 439388 w 1400175"/>
                <a:gd name="connsiteY232" fmla="*/ 248793 h 1266825"/>
                <a:gd name="connsiteX233" fmla="*/ 441769 w 1400175"/>
                <a:gd name="connsiteY233" fmla="*/ 246983 h 1266825"/>
                <a:gd name="connsiteX234" fmla="*/ 438436 w 1400175"/>
                <a:gd name="connsiteY234" fmla="*/ 238792 h 1266825"/>
                <a:gd name="connsiteX235" fmla="*/ 441293 w 1400175"/>
                <a:gd name="connsiteY235" fmla="*/ 226219 h 1266825"/>
                <a:gd name="connsiteX236" fmla="*/ 434530 w 1400175"/>
                <a:gd name="connsiteY236" fmla="*/ 220408 h 1266825"/>
                <a:gd name="connsiteX237" fmla="*/ 435483 w 1400175"/>
                <a:gd name="connsiteY237" fmla="*/ 214789 h 1266825"/>
                <a:gd name="connsiteX238" fmla="*/ 444436 w 1400175"/>
                <a:gd name="connsiteY238" fmla="*/ 206978 h 1266825"/>
                <a:gd name="connsiteX239" fmla="*/ 443484 w 1400175"/>
                <a:gd name="connsiteY239" fmla="*/ 202787 h 1266825"/>
                <a:gd name="connsiteX240" fmla="*/ 438340 w 1400175"/>
                <a:gd name="connsiteY240" fmla="*/ 199358 h 1266825"/>
                <a:gd name="connsiteX241" fmla="*/ 439769 w 1400175"/>
                <a:gd name="connsiteY241" fmla="*/ 195643 h 1266825"/>
                <a:gd name="connsiteX242" fmla="*/ 458724 w 1400175"/>
                <a:gd name="connsiteY242" fmla="*/ 199453 h 1266825"/>
                <a:gd name="connsiteX243" fmla="*/ 470440 w 1400175"/>
                <a:gd name="connsiteY243" fmla="*/ 195739 h 1266825"/>
                <a:gd name="connsiteX244" fmla="*/ 481489 w 1400175"/>
                <a:gd name="connsiteY244" fmla="*/ 201835 h 1266825"/>
                <a:gd name="connsiteX245" fmla="*/ 478250 w 1400175"/>
                <a:gd name="connsiteY245" fmla="*/ 193167 h 1266825"/>
                <a:gd name="connsiteX246" fmla="*/ 465963 w 1400175"/>
                <a:gd name="connsiteY246" fmla="*/ 179832 h 1266825"/>
                <a:gd name="connsiteX247" fmla="*/ 464344 w 1400175"/>
                <a:gd name="connsiteY247" fmla="*/ 172879 h 1266825"/>
                <a:gd name="connsiteX248" fmla="*/ 455771 w 1400175"/>
                <a:gd name="connsiteY248" fmla="*/ 165449 h 1266825"/>
                <a:gd name="connsiteX249" fmla="*/ 453295 w 1400175"/>
                <a:gd name="connsiteY249" fmla="*/ 159734 h 1266825"/>
                <a:gd name="connsiteX250" fmla="*/ 455581 w 1400175"/>
                <a:gd name="connsiteY250" fmla="*/ 151924 h 1266825"/>
                <a:gd name="connsiteX251" fmla="*/ 451199 w 1400175"/>
                <a:gd name="connsiteY251" fmla="*/ 146971 h 1266825"/>
                <a:gd name="connsiteX252" fmla="*/ 456819 w 1400175"/>
                <a:gd name="connsiteY252" fmla="*/ 135541 h 1266825"/>
                <a:gd name="connsiteX253" fmla="*/ 461105 w 1400175"/>
                <a:gd name="connsiteY253" fmla="*/ 133064 h 1266825"/>
                <a:gd name="connsiteX254" fmla="*/ 472535 w 1400175"/>
                <a:gd name="connsiteY254" fmla="*/ 133540 h 1266825"/>
                <a:gd name="connsiteX255" fmla="*/ 500158 w 1400175"/>
                <a:gd name="connsiteY255" fmla="*/ 124587 h 1266825"/>
                <a:gd name="connsiteX256" fmla="*/ 506635 w 1400175"/>
                <a:gd name="connsiteY256" fmla="*/ 116776 h 1266825"/>
                <a:gd name="connsiteX257" fmla="*/ 543877 w 1400175"/>
                <a:gd name="connsiteY257" fmla="*/ 101251 h 1266825"/>
                <a:gd name="connsiteX258" fmla="*/ 561403 w 1400175"/>
                <a:gd name="connsiteY258" fmla="*/ 106108 h 1266825"/>
                <a:gd name="connsiteX259" fmla="*/ 570071 w 1400175"/>
                <a:gd name="connsiteY259" fmla="*/ 102965 h 1266825"/>
                <a:gd name="connsiteX260" fmla="*/ 566928 w 1400175"/>
                <a:gd name="connsiteY260" fmla="*/ 99155 h 1266825"/>
                <a:gd name="connsiteX261" fmla="*/ 557689 w 1400175"/>
                <a:gd name="connsiteY261" fmla="*/ 96107 h 1266825"/>
                <a:gd name="connsiteX262" fmla="*/ 553784 w 1400175"/>
                <a:gd name="connsiteY262" fmla="*/ 91154 h 1266825"/>
                <a:gd name="connsiteX263" fmla="*/ 549497 w 1400175"/>
                <a:gd name="connsiteY263" fmla="*/ 73057 h 1266825"/>
                <a:gd name="connsiteX264" fmla="*/ 553402 w 1400175"/>
                <a:gd name="connsiteY264" fmla="*/ 62008 h 1266825"/>
                <a:gd name="connsiteX265" fmla="*/ 570262 w 1400175"/>
                <a:gd name="connsiteY265" fmla="*/ 62770 h 1266825"/>
                <a:gd name="connsiteX266" fmla="*/ 584168 w 1400175"/>
                <a:gd name="connsiteY266" fmla="*/ 55816 h 1266825"/>
                <a:gd name="connsiteX267" fmla="*/ 593788 w 1400175"/>
                <a:gd name="connsiteY267" fmla="*/ 54197 h 1266825"/>
                <a:gd name="connsiteX268" fmla="*/ 611695 w 1400175"/>
                <a:gd name="connsiteY268" fmla="*/ 55626 h 1266825"/>
                <a:gd name="connsiteX269" fmla="*/ 620268 w 1400175"/>
                <a:gd name="connsiteY269" fmla="*/ 49530 h 1266825"/>
                <a:gd name="connsiteX270" fmla="*/ 643318 w 1400175"/>
                <a:gd name="connsiteY270" fmla="*/ 50768 h 1266825"/>
                <a:gd name="connsiteX271" fmla="*/ 686657 w 1400175"/>
                <a:gd name="connsiteY271" fmla="*/ 31242 h 1266825"/>
                <a:gd name="connsiteX272" fmla="*/ 702945 w 1400175"/>
                <a:gd name="connsiteY272" fmla="*/ 32575 h 1266825"/>
                <a:gd name="connsiteX273" fmla="*/ 715709 w 1400175"/>
                <a:gd name="connsiteY273" fmla="*/ 27337 h 1266825"/>
                <a:gd name="connsiteX274" fmla="*/ 720185 w 1400175"/>
                <a:gd name="connsiteY274" fmla="*/ 35719 h 1266825"/>
                <a:gd name="connsiteX275" fmla="*/ 749141 w 1400175"/>
                <a:gd name="connsiteY275" fmla="*/ 47339 h 1266825"/>
                <a:gd name="connsiteX276" fmla="*/ 760952 w 1400175"/>
                <a:gd name="connsiteY276" fmla="*/ 44863 h 1266825"/>
                <a:gd name="connsiteX277" fmla="*/ 767810 w 1400175"/>
                <a:gd name="connsiteY277" fmla="*/ 40672 h 1266825"/>
                <a:gd name="connsiteX278" fmla="*/ 764667 w 1400175"/>
                <a:gd name="connsiteY278" fmla="*/ 29718 h 1266825"/>
                <a:gd name="connsiteX279" fmla="*/ 778573 w 1400175"/>
                <a:gd name="connsiteY279" fmla="*/ 21526 h 1266825"/>
                <a:gd name="connsiteX280" fmla="*/ 784955 w 1400175"/>
                <a:gd name="connsiteY280" fmla="*/ 9525 h 1266825"/>
                <a:gd name="connsiteX281" fmla="*/ 802195 w 1400175"/>
                <a:gd name="connsiteY281" fmla="*/ 22288 h 1266825"/>
                <a:gd name="connsiteX282" fmla="*/ 801719 w 1400175"/>
                <a:gd name="connsiteY282" fmla="*/ 25432 h 1266825"/>
                <a:gd name="connsiteX283" fmla="*/ 804958 w 1400175"/>
                <a:gd name="connsiteY283" fmla="*/ 28384 h 1266825"/>
                <a:gd name="connsiteX284" fmla="*/ 835438 w 1400175"/>
                <a:gd name="connsiteY284" fmla="*/ 33909 h 1266825"/>
                <a:gd name="connsiteX285" fmla="*/ 846296 w 1400175"/>
                <a:gd name="connsiteY285" fmla="*/ 40957 h 1266825"/>
                <a:gd name="connsiteX286" fmla="*/ 901541 w 1400175"/>
                <a:gd name="connsiteY286" fmla="*/ 42958 h 1266825"/>
                <a:gd name="connsiteX287" fmla="*/ 917543 w 1400175"/>
                <a:gd name="connsiteY287" fmla="*/ 51054 h 1266825"/>
                <a:gd name="connsiteX288" fmla="*/ 925735 w 1400175"/>
                <a:gd name="connsiteY288" fmla="*/ 50101 h 1266825"/>
                <a:gd name="connsiteX289" fmla="*/ 924306 w 1400175"/>
                <a:gd name="connsiteY289" fmla="*/ 62960 h 1266825"/>
                <a:gd name="connsiteX290" fmla="*/ 933069 w 1400175"/>
                <a:gd name="connsiteY290" fmla="*/ 72866 h 1266825"/>
                <a:gd name="connsiteX291" fmla="*/ 936498 w 1400175"/>
                <a:gd name="connsiteY291" fmla="*/ 81629 h 1266825"/>
                <a:gd name="connsiteX292" fmla="*/ 933259 w 1400175"/>
                <a:gd name="connsiteY292" fmla="*/ 85439 h 1266825"/>
                <a:gd name="connsiteX293" fmla="*/ 936879 w 1400175"/>
                <a:gd name="connsiteY293" fmla="*/ 92773 h 1266825"/>
                <a:gd name="connsiteX294" fmla="*/ 933355 w 1400175"/>
                <a:gd name="connsiteY294" fmla="*/ 96583 h 1266825"/>
                <a:gd name="connsiteX295" fmla="*/ 937260 w 1400175"/>
                <a:gd name="connsiteY295" fmla="*/ 113252 h 1266825"/>
                <a:gd name="connsiteX296" fmla="*/ 952024 w 1400175"/>
                <a:gd name="connsiteY296" fmla="*/ 116110 h 1266825"/>
                <a:gd name="connsiteX297" fmla="*/ 959167 w 1400175"/>
                <a:gd name="connsiteY297" fmla="*/ 104584 h 1266825"/>
                <a:gd name="connsiteX298" fmla="*/ 964501 w 1400175"/>
                <a:gd name="connsiteY298" fmla="*/ 101536 h 1266825"/>
                <a:gd name="connsiteX299" fmla="*/ 971455 w 1400175"/>
                <a:gd name="connsiteY299" fmla="*/ 101346 h 1266825"/>
                <a:gd name="connsiteX300" fmla="*/ 972026 w 1400175"/>
                <a:gd name="connsiteY300" fmla="*/ 91440 h 1266825"/>
                <a:gd name="connsiteX301" fmla="*/ 976503 w 1400175"/>
                <a:gd name="connsiteY301" fmla="*/ 84106 h 1266825"/>
                <a:gd name="connsiteX302" fmla="*/ 989457 w 1400175"/>
                <a:gd name="connsiteY302" fmla="*/ 84487 h 1266825"/>
                <a:gd name="connsiteX303" fmla="*/ 997363 w 1400175"/>
                <a:gd name="connsiteY303" fmla="*/ 79915 h 1266825"/>
                <a:gd name="connsiteX304" fmla="*/ 1005364 w 1400175"/>
                <a:gd name="connsiteY304" fmla="*/ 83439 h 1266825"/>
                <a:gd name="connsiteX305" fmla="*/ 1012222 w 1400175"/>
                <a:gd name="connsiteY305" fmla="*/ 81724 h 1266825"/>
                <a:gd name="connsiteX306" fmla="*/ 1019842 w 1400175"/>
                <a:gd name="connsiteY306" fmla="*/ 84296 h 1266825"/>
                <a:gd name="connsiteX307" fmla="*/ 1026128 w 1400175"/>
                <a:gd name="connsiteY307" fmla="*/ 81915 h 1266825"/>
                <a:gd name="connsiteX308" fmla="*/ 1028986 w 1400175"/>
                <a:gd name="connsiteY308" fmla="*/ 77819 h 1266825"/>
                <a:gd name="connsiteX309" fmla="*/ 1046512 w 1400175"/>
                <a:gd name="connsiteY309" fmla="*/ 73533 h 1266825"/>
                <a:gd name="connsiteX310" fmla="*/ 1065181 w 1400175"/>
                <a:gd name="connsiteY310" fmla="*/ 86582 h 1266825"/>
                <a:gd name="connsiteX311" fmla="*/ 1072039 w 1400175"/>
                <a:gd name="connsiteY311" fmla="*/ 94964 h 1266825"/>
                <a:gd name="connsiteX312" fmla="*/ 1072229 w 1400175"/>
                <a:gd name="connsiteY312" fmla="*/ 100774 h 1266825"/>
                <a:gd name="connsiteX313" fmla="*/ 1089184 w 1400175"/>
                <a:gd name="connsiteY313" fmla="*/ 116776 h 1266825"/>
                <a:gd name="connsiteX314" fmla="*/ 1096423 w 1400175"/>
                <a:gd name="connsiteY314" fmla="*/ 120205 h 1266825"/>
                <a:gd name="connsiteX315" fmla="*/ 1095946 w 1400175"/>
                <a:gd name="connsiteY315" fmla="*/ 128302 h 1266825"/>
                <a:gd name="connsiteX316" fmla="*/ 1103567 w 1400175"/>
                <a:gd name="connsiteY316" fmla="*/ 137922 h 1266825"/>
                <a:gd name="connsiteX317" fmla="*/ 1106234 w 1400175"/>
                <a:gd name="connsiteY317" fmla="*/ 136684 h 1266825"/>
                <a:gd name="connsiteX318" fmla="*/ 1113282 w 1400175"/>
                <a:gd name="connsiteY318" fmla="*/ 139446 h 1266825"/>
                <a:gd name="connsiteX319" fmla="*/ 1109282 w 1400175"/>
                <a:gd name="connsiteY319" fmla="*/ 141732 h 1266825"/>
                <a:gd name="connsiteX320" fmla="*/ 1120902 w 1400175"/>
                <a:gd name="connsiteY320" fmla="*/ 152400 h 1266825"/>
                <a:gd name="connsiteX321" fmla="*/ 1122521 w 1400175"/>
                <a:gd name="connsiteY321" fmla="*/ 161639 h 1266825"/>
                <a:gd name="connsiteX322" fmla="*/ 1143857 w 1400175"/>
                <a:gd name="connsiteY322" fmla="*/ 168021 h 1266825"/>
                <a:gd name="connsiteX323" fmla="*/ 1149858 w 1400175"/>
                <a:gd name="connsiteY323" fmla="*/ 162115 h 1266825"/>
                <a:gd name="connsiteX324" fmla="*/ 1161478 w 1400175"/>
                <a:gd name="connsiteY324" fmla="*/ 163544 h 1266825"/>
                <a:gd name="connsiteX325" fmla="*/ 1194816 w 1400175"/>
                <a:gd name="connsiteY325" fmla="*/ 143351 h 1266825"/>
                <a:gd name="connsiteX326" fmla="*/ 1216819 w 1400175"/>
                <a:gd name="connsiteY326" fmla="*/ 136874 h 1266825"/>
                <a:gd name="connsiteX327" fmla="*/ 1217485 w 1400175"/>
                <a:gd name="connsiteY327" fmla="*/ 139827 h 1266825"/>
                <a:gd name="connsiteX328" fmla="*/ 1213866 w 1400175"/>
                <a:gd name="connsiteY328" fmla="*/ 141351 h 1266825"/>
                <a:gd name="connsiteX329" fmla="*/ 1202341 w 1400175"/>
                <a:gd name="connsiteY329" fmla="*/ 149828 h 1266825"/>
                <a:gd name="connsiteX330" fmla="*/ 1195292 w 1400175"/>
                <a:gd name="connsiteY330" fmla="*/ 162592 h 1266825"/>
                <a:gd name="connsiteX331" fmla="*/ 1195292 w 1400175"/>
                <a:gd name="connsiteY331" fmla="*/ 167164 h 1266825"/>
                <a:gd name="connsiteX332" fmla="*/ 1212056 w 1400175"/>
                <a:gd name="connsiteY332" fmla="*/ 173260 h 1266825"/>
                <a:gd name="connsiteX333" fmla="*/ 1224153 w 1400175"/>
                <a:gd name="connsiteY333" fmla="*/ 181070 h 1266825"/>
                <a:gd name="connsiteX334" fmla="*/ 1248537 w 1400175"/>
                <a:gd name="connsiteY334" fmla="*/ 184785 h 1266825"/>
                <a:gd name="connsiteX335" fmla="*/ 1256633 w 1400175"/>
                <a:gd name="connsiteY335" fmla="*/ 188976 h 1266825"/>
                <a:gd name="connsiteX336" fmla="*/ 1260919 w 1400175"/>
                <a:gd name="connsiteY336" fmla="*/ 194500 h 1266825"/>
                <a:gd name="connsiteX337" fmla="*/ 1262062 w 1400175"/>
                <a:gd name="connsiteY337" fmla="*/ 202025 h 1266825"/>
                <a:gd name="connsiteX338" fmla="*/ 1256824 w 1400175"/>
                <a:gd name="connsiteY338" fmla="*/ 214884 h 1266825"/>
                <a:gd name="connsiteX339" fmla="*/ 1258062 w 1400175"/>
                <a:gd name="connsiteY339" fmla="*/ 222599 h 1266825"/>
                <a:gd name="connsiteX340" fmla="*/ 1241488 w 1400175"/>
                <a:gd name="connsiteY340" fmla="*/ 240411 h 1266825"/>
                <a:gd name="connsiteX341" fmla="*/ 1243679 w 1400175"/>
                <a:gd name="connsiteY341" fmla="*/ 252127 h 1266825"/>
                <a:gd name="connsiteX342" fmla="*/ 1241679 w 1400175"/>
                <a:gd name="connsiteY342" fmla="*/ 248888 h 1266825"/>
                <a:gd name="connsiteX343" fmla="*/ 1227677 w 1400175"/>
                <a:gd name="connsiteY343" fmla="*/ 242221 h 1266825"/>
                <a:gd name="connsiteX344" fmla="*/ 1217676 w 1400175"/>
                <a:gd name="connsiteY344" fmla="*/ 241363 h 1266825"/>
                <a:gd name="connsiteX345" fmla="*/ 1200055 w 1400175"/>
                <a:gd name="connsiteY345" fmla="*/ 244602 h 1266825"/>
                <a:gd name="connsiteX346" fmla="*/ 1186625 w 1400175"/>
                <a:gd name="connsiteY346" fmla="*/ 240411 h 1266825"/>
                <a:gd name="connsiteX347" fmla="*/ 1179862 w 1400175"/>
                <a:gd name="connsiteY347" fmla="*/ 235077 h 1266825"/>
                <a:gd name="connsiteX348" fmla="*/ 1181195 w 1400175"/>
                <a:gd name="connsiteY348" fmla="*/ 238125 h 1266825"/>
                <a:gd name="connsiteX349" fmla="*/ 1176147 w 1400175"/>
                <a:gd name="connsiteY349" fmla="*/ 236220 h 1266825"/>
                <a:gd name="connsiteX350" fmla="*/ 1168622 w 1400175"/>
                <a:gd name="connsiteY350" fmla="*/ 240506 h 1266825"/>
                <a:gd name="connsiteX351" fmla="*/ 1151763 w 1400175"/>
                <a:gd name="connsiteY351" fmla="*/ 229648 h 1266825"/>
                <a:gd name="connsiteX352" fmla="*/ 1147667 w 1400175"/>
                <a:gd name="connsiteY352" fmla="*/ 216313 h 1266825"/>
                <a:gd name="connsiteX353" fmla="*/ 1147953 w 1400175"/>
                <a:gd name="connsiteY353" fmla="*/ 205359 h 1266825"/>
                <a:gd name="connsiteX354" fmla="*/ 1142428 w 1400175"/>
                <a:gd name="connsiteY354" fmla="*/ 211455 h 1266825"/>
                <a:gd name="connsiteX355" fmla="*/ 1142524 w 1400175"/>
                <a:gd name="connsiteY355" fmla="*/ 221932 h 1266825"/>
                <a:gd name="connsiteX356" fmla="*/ 1129475 w 1400175"/>
                <a:gd name="connsiteY356" fmla="*/ 229552 h 1266825"/>
                <a:gd name="connsiteX357" fmla="*/ 1132046 w 1400175"/>
                <a:gd name="connsiteY357" fmla="*/ 237172 h 1266825"/>
                <a:gd name="connsiteX358" fmla="*/ 1127188 w 1400175"/>
                <a:gd name="connsiteY358" fmla="*/ 258032 h 1266825"/>
                <a:gd name="connsiteX359" fmla="*/ 1128332 w 1400175"/>
                <a:gd name="connsiteY359" fmla="*/ 269462 h 1266825"/>
                <a:gd name="connsiteX360" fmla="*/ 1121474 w 1400175"/>
                <a:gd name="connsiteY360" fmla="*/ 280416 h 1266825"/>
                <a:gd name="connsiteX361" fmla="*/ 1122331 w 1400175"/>
                <a:gd name="connsiteY361" fmla="*/ 286226 h 1266825"/>
                <a:gd name="connsiteX362" fmla="*/ 1116901 w 1400175"/>
                <a:gd name="connsiteY362" fmla="*/ 305657 h 1266825"/>
                <a:gd name="connsiteX363" fmla="*/ 1119378 w 1400175"/>
                <a:gd name="connsiteY363" fmla="*/ 307372 h 1266825"/>
                <a:gd name="connsiteX364" fmla="*/ 1135380 w 1400175"/>
                <a:gd name="connsiteY364" fmla="*/ 310801 h 1266825"/>
                <a:gd name="connsiteX365" fmla="*/ 1139476 w 1400175"/>
                <a:gd name="connsiteY365" fmla="*/ 304609 h 1266825"/>
                <a:gd name="connsiteX366" fmla="*/ 1140428 w 1400175"/>
                <a:gd name="connsiteY366" fmla="*/ 309277 h 1266825"/>
                <a:gd name="connsiteX367" fmla="*/ 1146810 w 1400175"/>
                <a:gd name="connsiteY367" fmla="*/ 314230 h 1266825"/>
                <a:gd name="connsiteX368" fmla="*/ 1147667 w 1400175"/>
                <a:gd name="connsiteY368" fmla="*/ 324612 h 1266825"/>
                <a:gd name="connsiteX369" fmla="*/ 1143286 w 1400175"/>
                <a:gd name="connsiteY369" fmla="*/ 331184 h 1266825"/>
                <a:gd name="connsiteX370" fmla="*/ 1144810 w 1400175"/>
                <a:gd name="connsiteY370" fmla="*/ 339376 h 1266825"/>
                <a:gd name="connsiteX371" fmla="*/ 1151382 w 1400175"/>
                <a:gd name="connsiteY371" fmla="*/ 348425 h 1266825"/>
                <a:gd name="connsiteX372" fmla="*/ 1150620 w 1400175"/>
                <a:gd name="connsiteY372" fmla="*/ 354425 h 1266825"/>
                <a:gd name="connsiteX373" fmla="*/ 1165098 w 1400175"/>
                <a:gd name="connsiteY373" fmla="*/ 366141 h 1266825"/>
                <a:gd name="connsiteX374" fmla="*/ 1165003 w 1400175"/>
                <a:gd name="connsiteY374" fmla="*/ 381857 h 1266825"/>
                <a:gd name="connsiteX375" fmla="*/ 1157668 w 1400175"/>
                <a:gd name="connsiteY375" fmla="*/ 384715 h 1266825"/>
                <a:gd name="connsiteX376" fmla="*/ 1151668 w 1400175"/>
                <a:gd name="connsiteY376" fmla="*/ 398907 h 1266825"/>
                <a:gd name="connsiteX377" fmla="*/ 1155859 w 1400175"/>
                <a:gd name="connsiteY377" fmla="*/ 413671 h 1266825"/>
                <a:gd name="connsiteX378" fmla="*/ 1165098 w 1400175"/>
                <a:gd name="connsiteY378" fmla="*/ 425291 h 1266825"/>
                <a:gd name="connsiteX379" fmla="*/ 1179481 w 1400175"/>
                <a:gd name="connsiteY379" fmla="*/ 434340 h 1266825"/>
                <a:gd name="connsiteX380" fmla="*/ 1183195 w 1400175"/>
                <a:gd name="connsiteY380" fmla="*/ 421767 h 1266825"/>
                <a:gd name="connsiteX381" fmla="*/ 1193101 w 1400175"/>
                <a:gd name="connsiteY381" fmla="*/ 418148 h 1266825"/>
                <a:gd name="connsiteX382" fmla="*/ 1192054 w 1400175"/>
                <a:gd name="connsiteY382" fmla="*/ 410051 h 1266825"/>
                <a:gd name="connsiteX383" fmla="*/ 1193959 w 1400175"/>
                <a:gd name="connsiteY383" fmla="*/ 405955 h 1266825"/>
                <a:gd name="connsiteX384" fmla="*/ 1192911 w 1400175"/>
                <a:gd name="connsiteY384" fmla="*/ 411861 h 1266825"/>
                <a:gd name="connsiteX385" fmla="*/ 1200150 w 1400175"/>
                <a:gd name="connsiteY385" fmla="*/ 429292 h 1266825"/>
                <a:gd name="connsiteX386" fmla="*/ 1209199 w 1400175"/>
                <a:gd name="connsiteY386" fmla="*/ 437102 h 1266825"/>
                <a:gd name="connsiteX387" fmla="*/ 1207579 w 1400175"/>
                <a:gd name="connsiteY387" fmla="*/ 438912 h 1266825"/>
                <a:gd name="connsiteX388" fmla="*/ 1209770 w 1400175"/>
                <a:gd name="connsiteY388" fmla="*/ 440722 h 1266825"/>
                <a:gd name="connsiteX389" fmla="*/ 1215104 w 1400175"/>
                <a:gd name="connsiteY389" fmla="*/ 442912 h 1266825"/>
                <a:gd name="connsiteX390" fmla="*/ 1214057 w 1400175"/>
                <a:gd name="connsiteY390" fmla="*/ 440246 h 1266825"/>
                <a:gd name="connsiteX391" fmla="*/ 1231487 w 1400175"/>
                <a:gd name="connsiteY391" fmla="*/ 449199 h 1266825"/>
                <a:gd name="connsiteX392" fmla="*/ 1235011 w 1400175"/>
                <a:gd name="connsiteY392" fmla="*/ 447770 h 1266825"/>
                <a:gd name="connsiteX393" fmla="*/ 1242632 w 1400175"/>
                <a:gd name="connsiteY393" fmla="*/ 456057 h 1266825"/>
                <a:gd name="connsiteX394" fmla="*/ 1248061 w 1400175"/>
                <a:gd name="connsiteY394" fmla="*/ 457581 h 1266825"/>
                <a:gd name="connsiteX395" fmla="*/ 1254824 w 1400175"/>
                <a:gd name="connsiteY395" fmla="*/ 455485 h 1266825"/>
                <a:gd name="connsiteX396" fmla="*/ 1273969 w 1400175"/>
                <a:gd name="connsiteY396" fmla="*/ 461486 h 1266825"/>
                <a:gd name="connsiteX397" fmla="*/ 1285970 w 1400175"/>
                <a:gd name="connsiteY397" fmla="*/ 476250 h 1266825"/>
                <a:gd name="connsiteX398" fmla="*/ 1297115 w 1400175"/>
                <a:gd name="connsiteY398" fmla="*/ 481108 h 1266825"/>
                <a:gd name="connsiteX399" fmla="*/ 1297115 w 1400175"/>
                <a:gd name="connsiteY399" fmla="*/ 498253 h 1266825"/>
                <a:gd name="connsiteX400" fmla="*/ 1288923 w 1400175"/>
                <a:gd name="connsiteY400" fmla="*/ 496824 h 1266825"/>
                <a:gd name="connsiteX401" fmla="*/ 1287494 w 1400175"/>
                <a:gd name="connsiteY401" fmla="*/ 492157 h 1266825"/>
                <a:gd name="connsiteX402" fmla="*/ 1275207 w 1400175"/>
                <a:gd name="connsiteY402" fmla="*/ 490156 h 1266825"/>
                <a:gd name="connsiteX403" fmla="*/ 1259681 w 1400175"/>
                <a:gd name="connsiteY403" fmla="*/ 503301 h 1266825"/>
                <a:gd name="connsiteX404" fmla="*/ 1262348 w 1400175"/>
                <a:gd name="connsiteY404" fmla="*/ 504444 h 1266825"/>
                <a:gd name="connsiteX405" fmla="*/ 1260348 w 1400175"/>
                <a:gd name="connsiteY405" fmla="*/ 530924 h 1266825"/>
                <a:gd name="connsiteX406" fmla="*/ 1261967 w 1400175"/>
                <a:gd name="connsiteY406" fmla="*/ 531495 h 1266825"/>
                <a:gd name="connsiteX407" fmla="*/ 1258919 w 1400175"/>
                <a:gd name="connsiteY407" fmla="*/ 556165 h 1266825"/>
                <a:gd name="connsiteX408" fmla="*/ 1249204 w 1400175"/>
                <a:gd name="connsiteY408" fmla="*/ 552736 h 1266825"/>
                <a:gd name="connsiteX409" fmla="*/ 1246060 w 1400175"/>
                <a:gd name="connsiteY409" fmla="*/ 555022 h 1266825"/>
                <a:gd name="connsiteX410" fmla="*/ 1242727 w 1400175"/>
                <a:gd name="connsiteY410" fmla="*/ 552355 h 1266825"/>
                <a:gd name="connsiteX411" fmla="*/ 1241774 w 1400175"/>
                <a:gd name="connsiteY411" fmla="*/ 555498 h 1266825"/>
                <a:gd name="connsiteX412" fmla="*/ 1260919 w 1400175"/>
                <a:gd name="connsiteY412" fmla="*/ 562166 h 1266825"/>
                <a:gd name="connsiteX413" fmla="*/ 1254728 w 1400175"/>
                <a:gd name="connsiteY413" fmla="*/ 566738 h 1266825"/>
                <a:gd name="connsiteX414" fmla="*/ 1254824 w 1400175"/>
                <a:gd name="connsiteY414" fmla="*/ 570357 h 1266825"/>
                <a:gd name="connsiteX415" fmla="*/ 1258348 w 1400175"/>
                <a:gd name="connsiteY415" fmla="*/ 566928 h 1266825"/>
                <a:gd name="connsiteX416" fmla="*/ 1265587 w 1400175"/>
                <a:gd name="connsiteY416" fmla="*/ 566547 h 1266825"/>
                <a:gd name="connsiteX417" fmla="*/ 1264729 w 1400175"/>
                <a:gd name="connsiteY417" fmla="*/ 581597 h 1266825"/>
                <a:gd name="connsiteX418" fmla="*/ 1269206 w 1400175"/>
                <a:gd name="connsiteY418" fmla="*/ 585883 h 1266825"/>
                <a:gd name="connsiteX419" fmla="*/ 1267111 w 1400175"/>
                <a:gd name="connsiteY419" fmla="*/ 589883 h 1266825"/>
                <a:gd name="connsiteX420" fmla="*/ 1268635 w 1400175"/>
                <a:gd name="connsiteY420" fmla="*/ 592550 h 1266825"/>
                <a:gd name="connsiteX421" fmla="*/ 1285684 w 1400175"/>
                <a:gd name="connsiteY421" fmla="*/ 607409 h 1266825"/>
                <a:gd name="connsiteX422" fmla="*/ 1292352 w 1400175"/>
                <a:gd name="connsiteY422" fmla="*/ 616934 h 1266825"/>
                <a:gd name="connsiteX423" fmla="*/ 1293971 w 1400175"/>
                <a:gd name="connsiteY423" fmla="*/ 615791 h 1266825"/>
                <a:gd name="connsiteX424" fmla="*/ 1290161 w 1400175"/>
                <a:gd name="connsiteY424" fmla="*/ 619792 h 1266825"/>
                <a:gd name="connsiteX425" fmla="*/ 1294543 w 1400175"/>
                <a:gd name="connsiteY425" fmla="*/ 628364 h 1266825"/>
                <a:gd name="connsiteX426" fmla="*/ 1282732 w 1400175"/>
                <a:gd name="connsiteY426" fmla="*/ 633413 h 1266825"/>
                <a:gd name="connsiteX427" fmla="*/ 1279017 w 1400175"/>
                <a:gd name="connsiteY427" fmla="*/ 641985 h 1266825"/>
                <a:gd name="connsiteX428" fmla="*/ 1281112 w 1400175"/>
                <a:gd name="connsiteY428" fmla="*/ 640842 h 1266825"/>
                <a:gd name="connsiteX429" fmla="*/ 1285970 w 1400175"/>
                <a:gd name="connsiteY429" fmla="*/ 646938 h 1266825"/>
                <a:gd name="connsiteX430" fmla="*/ 1296829 w 1400175"/>
                <a:gd name="connsiteY430" fmla="*/ 649319 h 1266825"/>
                <a:gd name="connsiteX431" fmla="*/ 1301401 w 1400175"/>
                <a:gd name="connsiteY431" fmla="*/ 637985 h 1266825"/>
                <a:gd name="connsiteX432" fmla="*/ 1304449 w 1400175"/>
                <a:gd name="connsiteY432" fmla="*/ 638651 h 1266825"/>
                <a:gd name="connsiteX433" fmla="*/ 1307116 w 1400175"/>
                <a:gd name="connsiteY433" fmla="*/ 649700 h 1266825"/>
                <a:gd name="connsiteX434" fmla="*/ 1312259 w 1400175"/>
                <a:gd name="connsiteY434" fmla="*/ 648271 h 1266825"/>
                <a:gd name="connsiteX435" fmla="*/ 1318355 w 1400175"/>
                <a:gd name="connsiteY435" fmla="*/ 651605 h 1266825"/>
                <a:gd name="connsiteX436" fmla="*/ 1312926 w 1400175"/>
                <a:gd name="connsiteY436" fmla="*/ 657796 h 1266825"/>
                <a:gd name="connsiteX437" fmla="*/ 1312069 w 1400175"/>
                <a:gd name="connsiteY437" fmla="*/ 663988 h 1266825"/>
                <a:gd name="connsiteX438" fmla="*/ 1328833 w 1400175"/>
                <a:gd name="connsiteY438" fmla="*/ 672179 h 1266825"/>
                <a:gd name="connsiteX439" fmla="*/ 1352550 w 1400175"/>
                <a:gd name="connsiteY439" fmla="*/ 705993 h 1266825"/>
                <a:gd name="connsiteX440" fmla="*/ 1370362 w 1400175"/>
                <a:gd name="connsiteY440" fmla="*/ 719804 h 1266825"/>
                <a:gd name="connsiteX441" fmla="*/ 1366076 w 1400175"/>
                <a:gd name="connsiteY441" fmla="*/ 721804 h 1266825"/>
                <a:gd name="connsiteX442" fmla="*/ 1338929 w 1400175"/>
                <a:gd name="connsiteY442" fmla="*/ 767620 h 1266825"/>
                <a:gd name="connsiteX443" fmla="*/ 1347502 w 1400175"/>
                <a:gd name="connsiteY443" fmla="*/ 777716 h 1266825"/>
                <a:gd name="connsiteX444" fmla="*/ 1346740 w 1400175"/>
                <a:gd name="connsiteY444" fmla="*/ 788289 h 1266825"/>
                <a:gd name="connsiteX445" fmla="*/ 1341406 w 1400175"/>
                <a:gd name="connsiteY445" fmla="*/ 802481 h 1266825"/>
                <a:gd name="connsiteX446" fmla="*/ 1349407 w 1400175"/>
                <a:gd name="connsiteY446" fmla="*/ 802577 h 1266825"/>
                <a:gd name="connsiteX447" fmla="*/ 1346263 w 1400175"/>
                <a:gd name="connsiteY447" fmla="*/ 814292 h 1266825"/>
                <a:gd name="connsiteX448" fmla="*/ 1365409 w 1400175"/>
                <a:gd name="connsiteY448" fmla="*/ 823150 h 1266825"/>
                <a:gd name="connsiteX449" fmla="*/ 1362551 w 1400175"/>
                <a:gd name="connsiteY449" fmla="*/ 840677 h 1266825"/>
                <a:gd name="connsiteX450" fmla="*/ 1373315 w 1400175"/>
                <a:gd name="connsiteY450" fmla="*/ 844106 h 1266825"/>
                <a:gd name="connsiteX451" fmla="*/ 1373124 w 1400175"/>
                <a:gd name="connsiteY451" fmla="*/ 852773 h 1266825"/>
                <a:gd name="connsiteX452" fmla="*/ 1364456 w 1400175"/>
                <a:gd name="connsiteY452" fmla="*/ 864298 h 1266825"/>
                <a:gd name="connsiteX453" fmla="*/ 1358741 w 1400175"/>
                <a:gd name="connsiteY453" fmla="*/ 878872 h 1266825"/>
                <a:gd name="connsiteX454" fmla="*/ 1366171 w 1400175"/>
                <a:gd name="connsiteY454" fmla="*/ 881920 h 1266825"/>
                <a:gd name="connsiteX455" fmla="*/ 1365409 w 1400175"/>
                <a:gd name="connsiteY455" fmla="*/ 893254 h 1266825"/>
                <a:gd name="connsiteX456" fmla="*/ 1371314 w 1400175"/>
                <a:gd name="connsiteY456" fmla="*/ 892873 h 1266825"/>
                <a:gd name="connsiteX457" fmla="*/ 1360551 w 1400175"/>
                <a:gd name="connsiteY457" fmla="*/ 935831 h 1266825"/>
                <a:gd name="connsiteX458" fmla="*/ 1396555 w 1400175"/>
                <a:gd name="connsiteY458" fmla="*/ 936974 h 1266825"/>
                <a:gd name="connsiteX459" fmla="*/ 1393317 w 1400175"/>
                <a:gd name="connsiteY459" fmla="*/ 943546 h 1266825"/>
                <a:gd name="connsiteX460" fmla="*/ 1391793 w 1400175"/>
                <a:gd name="connsiteY460" fmla="*/ 958025 h 1266825"/>
                <a:gd name="connsiteX461" fmla="*/ 1390174 w 1400175"/>
                <a:gd name="connsiteY461" fmla="*/ 957739 h 1266825"/>
                <a:gd name="connsiteX462" fmla="*/ 1388935 w 1400175"/>
                <a:gd name="connsiteY462" fmla="*/ 969359 h 1266825"/>
                <a:gd name="connsiteX463" fmla="*/ 1360551 w 1400175"/>
                <a:gd name="connsiteY463" fmla="*/ 1003935 h 1266825"/>
                <a:gd name="connsiteX464" fmla="*/ 1322642 w 1400175"/>
                <a:gd name="connsiteY464" fmla="*/ 1035177 h 1266825"/>
                <a:gd name="connsiteX465" fmla="*/ 1310735 w 1400175"/>
                <a:gd name="connsiteY465" fmla="*/ 1032891 h 1266825"/>
                <a:gd name="connsiteX466" fmla="*/ 1311116 w 1400175"/>
                <a:gd name="connsiteY466" fmla="*/ 1044892 h 1266825"/>
                <a:gd name="connsiteX467" fmla="*/ 1281970 w 1400175"/>
                <a:gd name="connsiteY467" fmla="*/ 1056037 h 1266825"/>
                <a:gd name="connsiteX468" fmla="*/ 1263682 w 1400175"/>
                <a:gd name="connsiteY468" fmla="*/ 1068800 h 1266825"/>
                <a:gd name="connsiteX469" fmla="*/ 1247013 w 1400175"/>
                <a:gd name="connsiteY469" fmla="*/ 1066991 h 1266825"/>
                <a:gd name="connsiteX470" fmla="*/ 1240822 w 1400175"/>
                <a:gd name="connsiteY470" fmla="*/ 1072991 h 1266825"/>
                <a:gd name="connsiteX471" fmla="*/ 1236726 w 1400175"/>
                <a:gd name="connsiteY471" fmla="*/ 1066038 h 1266825"/>
                <a:gd name="connsiteX472" fmla="*/ 1230820 w 1400175"/>
                <a:gd name="connsiteY472" fmla="*/ 1072325 h 1266825"/>
                <a:gd name="connsiteX473" fmla="*/ 1226344 w 1400175"/>
                <a:gd name="connsiteY473" fmla="*/ 1063562 h 1266825"/>
                <a:gd name="connsiteX474" fmla="*/ 1218247 w 1400175"/>
                <a:gd name="connsiteY474" fmla="*/ 1059942 h 1266825"/>
                <a:gd name="connsiteX475" fmla="*/ 1215200 w 1400175"/>
                <a:gd name="connsiteY475" fmla="*/ 1077468 h 1266825"/>
                <a:gd name="connsiteX476" fmla="*/ 1197674 w 1400175"/>
                <a:gd name="connsiteY476" fmla="*/ 1074134 h 1266825"/>
                <a:gd name="connsiteX477" fmla="*/ 1190053 w 1400175"/>
                <a:gd name="connsiteY477" fmla="*/ 1077087 h 1266825"/>
                <a:gd name="connsiteX478" fmla="*/ 1172146 w 1400175"/>
                <a:gd name="connsiteY478" fmla="*/ 1073372 h 1266825"/>
                <a:gd name="connsiteX479" fmla="*/ 1140619 w 1400175"/>
                <a:gd name="connsiteY479" fmla="*/ 1072706 h 1266825"/>
                <a:gd name="connsiteX480" fmla="*/ 1135666 w 1400175"/>
                <a:gd name="connsiteY480" fmla="*/ 1054037 h 1266825"/>
                <a:gd name="connsiteX481" fmla="*/ 1131951 w 1400175"/>
                <a:gd name="connsiteY481" fmla="*/ 1052132 h 1266825"/>
                <a:gd name="connsiteX482" fmla="*/ 1121759 w 1400175"/>
                <a:gd name="connsiteY482" fmla="*/ 1054608 h 1266825"/>
                <a:gd name="connsiteX483" fmla="*/ 1102233 w 1400175"/>
                <a:gd name="connsiteY483" fmla="*/ 1048703 h 1266825"/>
                <a:gd name="connsiteX484" fmla="*/ 1098518 w 1400175"/>
                <a:gd name="connsiteY484" fmla="*/ 1050131 h 1266825"/>
                <a:gd name="connsiteX485" fmla="*/ 1084135 w 1400175"/>
                <a:gd name="connsiteY485" fmla="*/ 1039368 h 1266825"/>
                <a:gd name="connsiteX486" fmla="*/ 1073944 w 1400175"/>
                <a:gd name="connsiteY486" fmla="*/ 1041463 h 1266825"/>
                <a:gd name="connsiteX487" fmla="*/ 1053179 w 1400175"/>
                <a:gd name="connsiteY487" fmla="*/ 1040702 h 1266825"/>
                <a:gd name="connsiteX488" fmla="*/ 1028891 w 1400175"/>
                <a:gd name="connsiteY488" fmla="*/ 1011650 h 1266825"/>
                <a:gd name="connsiteX489" fmla="*/ 1021270 w 1400175"/>
                <a:gd name="connsiteY489" fmla="*/ 1009840 h 1266825"/>
                <a:gd name="connsiteX490" fmla="*/ 1011365 w 1400175"/>
                <a:gd name="connsiteY490" fmla="*/ 1000696 h 1266825"/>
                <a:gd name="connsiteX491" fmla="*/ 996982 w 1400175"/>
                <a:gd name="connsiteY491" fmla="*/ 999935 h 1266825"/>
                <a:gd name="connsiteX492" fmla="*/ 982504 w 1400175"/>
                <a:gd name="connsiteY492" fmla="*/ 992315 h 1266825"/>
                <a:gd name="connsiteX493" fmla="*/ 981456 w 1400175"/>
                <a:gd name="connsiteY493" fmla="*/ 998982 h 1266825"/>
                <a:gd name="connsiteX494" fmla="*/ 958882 w 1400175"/>
                <a:gd name="connsiteY494" fmla="*/ 1000220 h 1266825"/>
                <a:gd name="connsiteX495" fmla="*/ 958310 w 1400175"/>
                <a:gd name="connsiteY495" fmla="*/ 1007840 h 1266825"/>
                <a:gd name="connsiteX496" fmla="*/ 927354 w 1400175"/>
                <a:gd name="connsiteY496" fmla="*/ 1004697 h 1266825"/>
                <a:gd name="connsiteX497" fmla="*/ 924496 w 1400175"/>
                <a:gd name="connsiteY497" fmla="*/ 1016698 h 1266825"/>
                <a:gd name="connsiteX498" fmla="*/ 911161 w 1400175"/>
                <a:gd name="connsiteY498" fmla="*/ 1032891 h 1266825"/>
                <a:gd name="connsiteX499" fmla="*/ 880586 w 1400175"/>
                <a:gd name="connsiteY499" fmla="*/ 1054799 h 1266825"/>
                <a:gd name="connsiteX500" fmla="*/ 871728 w 1400175"/>
                <a:gd name="connsiteY500" fmla="*/ 1055370 h 1266825"/>
                <a:gd name="connsiteX501" fmla="*/ 867727 w 1400175"/>
                <a:gd name="connsiteY501" fmla="*/ 1059561 h 1266825"/>
                <a:gd name="connsiteX502" fmla="*/ 865537 w 1400175"/>
                <a:gd name="connsiteY502" fmla="*/ 1057466 h 1266825"/>
                <a:gd name="connsiteX503" fmla="*/ 863060 w 1400175"/>
                <a:gd name="connsiteY503" fmla="*/ 1059752 h 1266825"/>
                <a:gd name="connsiteX504" fmla="*/ 860965 w 1400175"/>
                <a:gd name="connsiteY504" fmla="*/ 1056608 h 1266825"/>
                <a:gd name="connsiteX505" fmla="*/ 855631 w 1400175"/>
                <a:gd name="connsiteY505" fmla="*/ 1059466 h 1266825"/>
                <a:gd name="connsiteX506" fmla="*/ 842010 w 1400175"/>
                <a:gd name="connsiteY506" fmla="*/ 1079564 h 1266825"/>
                <a:gd name="connsiteX507" fmla="*/ 840676 w 1400175"/>
                <a:gd name="connsiteY507" fmla="*/ 1085183 h 1266825"/>
                <a:gd name="connsiteX508" fmla="*/ 845820 w 1400175"/>
                <a:gd name="connsiteY508" fmla="*/ 1089470 h 1266825"/>
                <a:gd name="connsiteX509" fmla="*/ 831056 w 1400175"/>
                <a:gd name="connsiteY509" fmla="*/ 1115663 h 1266825"/>
                <a:gd name="connsiteX510" fmla="*/ 828580 w 1400175"/>
                <a:gd name="connsiteY510" fmla="*/ 1126522 h 1266825"/>
                <a:gd name="connsiteX511" fmla="*/ 813054 w 1400175"/>
                <a:gd name="connsiteY511" fmla="*/ 1129665 h 1266825"/>
                <a:gd name="connsiteX512" fmla="*/ 810482 w 1400175"/>
                <a:gd name="connsiteY512" fmla="*/ 1133856 h 1266825"/>
                <a:gd name="connsiteX513" fmla="*/ 801243 w 1400175"/>
                <a:gd name="connsiteY513" fmla="*/ 1138047 h 1266825"/>
                <a:gd name="connsiteX514" fmla="*/ 784765 w 1400175"/>
                <a:gd name="connsiteY514" fmla="*/ 1130046 h 1266825"/>
                <a:gd name="connsiteX515" fmla="*/ 785336 w 1400175"/>
                <a:gd name="connsiteY515" fmla="*/ 1126522 h 1266825"/>
                <a:gd name="connsiteX516" fmla="*/ 782479 w 1400175"/>
                <a:gd name="connsiteY516" fmla="*/ 1125284 h 1266825"/>
                <a:gd name="connsiteX517" fmla="*/ 783431 w 1400175"/>
                <a:gd name="connsiteY517" fmla="*/ 1118997 h 1266825"/>
                <a:gd name="connsiteX518" fmla="*/ 777430 w 1400175"/>
                <a:gd name="connsiteY518" fmla="*/ 1110329 h 1266825"/>
                <a:gd name="connsiteX519" fmla="*/ 775811 w 1400175"/>
                <a:gd name="connsiteY519" fmla="*/ 1097471 h 1266825"/>
                <a:gd name="connsiteX520" fmla="*/ 767620 w 1400175"/>
                <a:gd name="connsiteY520" fmla="*/ 1100804 h 1266825"/>
                <a:gd name="connsiteX521" fmla="*/ 764286 w 1400175"/>
                <a:gd name="connsiteY521" fmla="*/ 1107853 h 1266825"/>
                <a:gd name="connsiteX522" fmla="*/ 755237 w 1400175"/>
                <a:gd name="connsiteY522" fmla="*/ 1106424 h 1266825"/>
                <a:gd name="connsiteX523" fmla="*/ 748760 w 1400175"/>
                <a:gd name="connsiteY523" fmla="*/ 1115759 h 1266825"/>
                <a:gd name="connsiteX524" fmla="*/ 754475 w 1400175"/>
                <a:gd name="connsiteY524" fmla="*/ 1119759 h 1266825"/>
                <a:gd name="connsiteX525" fmla="*/ 737521 w 1400175"/>
                <a:gd name="connsiteY525" fmla="*/ 1122617 h 1266825"/>
                <a:gd name="connsiteX526" fmla="*/ 720661 w 1400175"/>
                <a:gd name="connsiteY526" fmla="*/ 1120997 h 1266825"/>
                <a:gd name="connsiteX527" fmla="*/ 712184 w 1400175"/>
                <a:gd name="connsiteY527" fmla="*/ 1112711 h 1266825"/>
                <a:gd name="connsiteX528" fmla="*/ 702945 w 1400175"/>
                <a:gd name="connsiteY528" fmla="*/ 1108615 h 1266825"/>
                <a:gd name="connsiteX529" fmla="*/ 694087 w 1400175"/>
                <a:gd name="connsiteY529" fmla="*/ 1113282 h 1266825"/>
                <a:gd name="connsiteX530" fmla="*/ 690753 w 1400175"/>
                <a:gd name="connsiteY530" fmla="*/ 1108805 h 1266825"/>
                <a:gd name="connsiteX531" fmla="*/ 694753 w 1400175"/>
                <a:gd name="connsiteY531" fmla="*/ 1099471 h 1266825"/>
                <a:gd name="connsiteX532" fmla="*/ 689515 w 1400175"/>
                <a:gd name="connsiteY532" fmla="*/ 1099661 h 1266825"/>
                <a:gd name="connsiteX533" fmla="*/ 688276 w 1400175"/>
                <a:gd name="connsiteY533" fmla="*/ 1093946 h 1266825"/>
                <a:gd name="connsiteX534" fmla="*/ 666464 w 1400175"/>
                <a:gd name="connsiteY534" fmla="*/ 1097566 h 1266825"/>
                <a:gd name="connsiteX535" fmla="*/ 652939 w 1400175"/>
                <a:gd name="connsiteY535" fmla="*/ 1103852 h 1266825"/>
                <a:gd name="connsiteX536" fmla="*/ 626078 w 1400175"/>
                <a:gd name="connsiteY536" fmla="*/ 1110329 h 1266825"/>
                <a:gd name="connsiteX537" fmla="*/ 608838 w 1400175"/>
                <a:gd name="connsiteY537" fmla="*/ 1120616 h 1266825"/>
                <a:gd name="connsiteX538" fmla="*/ 610648 w 1400175"/>
                <a:gd name="connsiteY538" fmla="*/ 1129951 h 1266825"/>
                <a:gd name="connsiteX539" fmla="*/ 600075 w 1400175"/>
                <a:gd name="connsiteY539" fmla="*/ 1122617 h 1266825"/>
                <a:gd name="connsiteX540" fmla="*/ 559594 w 1400175"/>
                <a:gd name="connsiteY540" fmla="*/ 1121283 h 1266825"/>
                <a:gd name="connsiteX541" fmla="*/ 540639 w 1400175"/>
                <a:gd name="connsiteY541" fmla="*/ 1123188 h 1266825"/>
                <a:gd name="connsiteX542" fmla="*/ 530638 w 1400175"/>
                <a:gd name="connsiteY542" fmla="*/ 1126903 h 1266825"/>
                <a:gd name="connsiteX543" fmla="*/ 520065 w 1400175"/>
                <a:gd name="connsiteY543" fmla="*/ 1126808 h 1266825"/>
                <a:gd name="connsiteX544" fmla="*/ 516636 w 1400175"/>
                <a:gd name="connsiteY544" fmla="*/ 1130713 h 1266825"/>
                <a:gd name="connsiteX545" fmla="*/ 489394 w 1400175"/>
                <a:gd name="connsiteY545" fmla="*/ 1140809 h 1266825"/>
                <a:gd name="connsiteX546" fmla="*/ 485394 w 1400175"/>
                <a:gd name="connsiteY546" fmla="*/ 1130522 h 1266825"/>
                <a:gd name="connsiteX547" fmla="*/ 461867 w 1400175"/>
                <a:gd name="connsiteY547" fmla="*/ 1134237 h 1266825"/>
                <a:gd name="connsiteX548" fmla="*/ 452437 w 1400175"/>
                <a:gd name="connsiteY548" fmla="*/ 1133951 h 1266825"/>
                <a:gd name="connsiteX549" fmla="*/ 445865 w 1400175"/>
                <a:gd name="connsiteY549" fmla="*/ 1129856 h 1266825"/>
                <a:gd name="connsiteX550" fmla="*/ 440245 w 1400175"/>
                <a:gd name="connsiteY550" fmla="*/ 1129570 h 1266825"/>
                <a:gd name="connsiteX551" fmla="*/ 425005 w 1400175"/>
                <a:gd name="connsiteY551" fmla="*/ 1141667 h 1266825"/>
                <a:gd name="connsiteX552" fmla="*/ 424720 w 1400175"/>
                <a:gd name="connsiteY552" fmla="*/ 1144238 h 1266825"/>
                <a:gd name="connsiteX553" fmla="*/ 431482 w 1400175"/>
                <a:gd name="connsiteY553" fmla="*/ 1154144 h 1266825"/>
                <a:gd name="connsiteX554" fmla="*/ 441674 w 1400175"/>
                <a:gd name="connsiteY554" fmla="*/ 1158240 h 1266825"/>
                <a:gd name="connsiteX555" fmla="*/ 442246 w 1400175"/>
                <a:gd name="connsiteY555" fmla="*/ 1166241 h 1266825"/>
                <a:gd name="connsiteX556" fmla="*/ 447961 w 1400175"/>
                <a:gd name="connsiteY556" fmla="*/ 1175671 h 1266825"/>
                <a:gd name="connsiteX557" fmla="*/ 443484 w 1400175"/>
                <a:gd name="connsiteY557" fmla="*/ 1172528 h 1266825"/>
                <a:gd name="connsiteX558" fmla="*/ 442817 w 1400175"/>
                <a:gd name="connsiteY558" fmla="*/ 1174623 h 1266825"/>
                <a:gd name="connsiteX559" fmla="*/ 431197 w 1400175"/>
                <a:gd name="connsiteY559" fmla="*/ 1173575 h 1266825"/>
                <a:gd name="connsiteX560" fmla="*/ 422148 w 1400175"/>
                <a:gd name="connsiteY560" fmla="*/ 1181576 h 1266825"/>
                <a:gd name="connsiteX561" fmla="*/ 418052 w 1400175"/>
                <a:gd name="connsiteY561" fmla="*/ 1188053 h 1266825"/>
                <a:gd name="connsiteX562" fmla="*/ 397383 w 1400175"/>
                <a:gd name="connsiteY562" fmla="*/ 1202627 h 1266825"/>
                <a:gd name="connsiteX563" fmla="*/ 379285 w 1400175"/>
                <a:gd name="connsiteY563" fmla="*/ 1204913 h 1266825"/>
                <a:gd name="connsiteX564" fmla="*/ 383095 w 1400175"/>
                <a:gd name="connsiteY564" fmla="*/ 1200626 h 1266825"/>
                <a:gd name="connsiteX565" fmla="*/ 397573 w 1400175"/>
                <a:gd name="connsiteY565" fmla="*/ 1199293 h 1266825"/>
                <a:gd name="connsiteX566" fmla="*/ 408622 w 1400175"/>
                <a:gd name="connsiteY566" fmla="*/ 1190625 h 1266825"/>
                <a:gd name="connsiteX567" fmla="*/ 411766 w 1400175"/>
                <a:gd name="connsiteY567" fmla="*/ 1186339 h 1266825"/>
                <a:gd name="connsiteX568" fmla="*/ 409289 w 1400175"/>
                <a:gd name="connsiteY568" fmla="*/ 1189292 h 1266825"/>
                <a:gd name="connsiteX569" fmla="*/ 402336 w 1400175"/>
                <a:gd name="connsiteY569" fmla="*/ 1180433 h 1266825"/>
                <a:gd name="connsiteX570" fmla="*/ 384429 w 1400175"/>
                <a:gd name="connsiteY570" fmla="*/ 1173956 h 1266825"/>
                <a:gd name="connsiteX571" fmla="*/ 370713 w 1400175"/>
                <a:gd name="connsiteY571" fmla="*/ 1173575 h 1266825"/>
                <a:gd name="connsiteX572" fmla="*/ 350425 w 1400175"/>
                <a:gd name="connsiteY572" fmla="*/ 1167860 h 1266825"/>
                <a:gd name="connsiteX573" fmla="*/ 344995 w 1400175"/>
                <a:gd name="connsiteY573" fmla="*/ 1153763 h 1266825"/>
                <a:gd name="connsiteX574" fmla="*/ 350710 w 1400175"/>
                <a:gd name="connsiteY574" fmla="*/ 1141762 h 1266825"/>
                <a:gd name="connsiteX575" fmla="*/ 345662 w 1400175"/>
                <a:gd name="connsiteY575" fmla="*/ 1135094 h 1266825"/>
                <a:gd name="connsiteX576" fmla="*/ 305371 w 1400175"/>
                <a:gd name="connsiteY576" fmla="*/ 1135094 h 1266825"/>
                <a:gd name="connsiteX577" fmla="*/ 293179 w 1400175"/>
                <a:gd name="connsiteY577" fmla="*/ 1128522 h 1266825"/>
                <a:gd name="connsiteX578" fmla="*/ 280892 w 1400175"/>
                <a:gd name="connsiteY578" fmla="*/ 1126808 h 1266825"/>
                <a:gd name="connsiteX579" fmla="*/ 274034 w 1400175"/>
                <a:gd name="connsiteY579" fmla="*/ 1120140 h 1266825"/>
                <a:gd name="connsiteX580" fmla="*/ 256032 w 1400175"/>
                <a:gd name="connsiteY580" fmla="*/ 1115949 h 1266825"/>
                <a:gd name="connsiteX581" fmla="*/ 248602 w 1400175"/>
                <a:gd name="connsiteY581" fmla="*/ 1110996 h 1266825"/>
                <a:gd name="connsiteX582" fmla="*/ 243459 w 1400175"/>
                <a:gd name="connsiteY582" fmla="*/ 1122236 h 1266825"/>
                <a:gd name="connsiteX583" fmla="*/ 243935 w 1400175"/>
                <a:gd name="connsiteY583" fmla="*/ 1138523 h 1266825"/>
                <a:gd name="connsiteX584" fmla="*/ 237744 w 1400175"/>
                <a:gd name="connsiteY584" fmla="*/ 1142238 h 1266825"/>
                <a:gd name="connsiteX585" fmla="*/ 233172 w 1400175"/>
                <a:gd name="connsiteY585" fmla="*/ 1141857 h 1266825"/>
                <a:gd name="connsiteX586" fmla="*/ 237172 w 1400175"/>
                <a:gd name="connsiteY586" fmla="*/ 1155954 h 1266825"/>
                <a:gd name="connsiteX587" fmla="*/ 236315 w 1400175"/>
                <a:gd name="connsiteY587" fmla="*/ 1170432 h 1266825"/>
                <a:gd name="connsiteX588" fmla="*/ 238601 w 1400175"/>
                <a:gd name="connsiteY588" fmla="*/ 1176719 h 1266825"/>
                <a:gd name="connsiteX589" fmla="*/ 226028 w 1400175"/>
                <a:gd name="connsiteY589" fmla="*/ 1180243 h 1266825"/>
                <a:gd name="connsiteX590" fmla="*/ 239077 w 1400175"/>
                <a:gd name="connsiteY590" fmla="*/ 1177957 h 1266825"/>
                <a:gd name="connsiteX591" fmla="*/ 237172 w 1400175"/>
                <a:gd name="connsiteY591" fmla="*/ 1186339 h 1266825"/>
                <a:gd name="connsiteX592" fmla="*/ 239839 w 1400175"/>
                <a:gd name="connsiteY592" fmla="*/ 1195959 h 1266825"/>
                <a:gd name="connsiteX593" fmla="*/ 237268 w 1400175"/>
                <a:gd name="connsiteY593" fmla="*/ 1201007 h 1266825"/>
                <a:gd name="connsiteX594" fmla="*/ 234886 w 1400175"/>
                <a:gd name="connsiteY594" fmla="*/ 1196816 h 1266825"/>
                <a:gd name="connsiteX595" fmla="*/ 228981 w 1400175"/>
                <a:gd name="connsiteY595" fmla="*/ 1202055 h 1266825"/>
                <a:gd name="connsiteX596" fmla="*/ 205454 w 1400175"/>
                <a:gd name="connsiteY596" fmla="*/ 1208818 h 1266825"/>
                <a:gd name="connsiteX597" fmla="*/ 202406 w 1400175"/>
                <a:gd name="connsiteY597" fmla="*/ 1213866 h 1266825"/>
                <a:gd name="connsiteX598" fmla="*/ 204692 w 1400175"/>
                <a:gd name="connsiteY598" fmla="*/ 1224058 h 1266825"/>
                <a:gd name="connsiteX599" fmla="*/ 200977 w 1400175"/>
                <a:gd name="connsiteY599" fmla="*/ 1240060 h 1266825"/>
                <a:gd name="connsiteX600" fmla="*/ 198215 w 1400175"/>
                <a:gd name="connsiteY600" fmla="*/ 1249871 h 1266825"/>
                <a:gd name="connsiteX601" fmla="*/ 193643 w 1400175"/>
                <a:gd name="connsiteY601" fmla="*/ 1254347 h 1266825"/>
                <a:gd name="connsiteX602" fmla="*/ 181261 w 1400175"/>
                <a:gd name="connsiteY602" fmla="*/ 1257586 h 1266825"/>
                <a:gd name="connsiteX603" fmla="*/ 178975 w 1400175"/>
                <a:gd name="connsiteY603" fmla="*/ 1255776 h 1266825"/>
                <a:gd name="connsiteX604" fmla="*/ 178403 w 1400175"/>
                <a:gd name="connsiteY604" fmla="*/ 1251109 h 1266825"/>
                <a:gd name="connsiteX605" fmla="*/ 172879 w 1400175"/>
                <a:gd name="connsiteY605" fmla="*/ 1245965 h 1266825"/>
                <a:gd name="connsiteX606" fmla="*/ 169545 w 1400175"/>
                <a:gd name="connsiteY606" fmla="*/ 1229678 h 1266825"/>
                <a:gd name="connsiteX607" fmla="*/ 161544 w 1400175"/>
                <a:gd name="connsiteY607" fmla="*/ 1236440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1400175" h="1266825">
                  <a:moveTo>
                    <a:pt x="36004" y="1046131"/>
                  </a:moveTo>
                  <a:lnTo>
                    <a:pt x="20574" y="1046321"/>
                  </a:lnTo>
                  <a:lnTo>
                    <a:pt x="17335" y="1043940"/>
                  </a:lnTo>
                  <a:lnTo>
                    <a:pt x="16764" y="1034129"/>
                  </a:lnTo>
                  <a:lnTo>
                    <a:pt x="33814" y="1026700"/>
                  </a:lnTo>
                  <a:lnTo>
                    <a:pt x="36004" y="1046131"/>
                  </a:lnTo>
                  <a:close/>
                  <a:moveTo>
                    <a:pt x="1118521" y="301752"/>
                  </a:moveTo>
                  <a:lnTo>
                    <a:pt x="1122140" y="304514"/>
                  </a:lnTo>
                  <a:lnTo>
                    <a:pt x="1120997" y="307372"/>
                  </a:lnTo>
                  <a:lnTo>
                    <a:pt x="1117378" y="305657"/>
                  </a:lnTo>
                  <a:lnTo>
                    <a:pt x="1118521" y="301752"/>
                  </a:lnTo>
                  <a:close/>
                  <a:moveTo>
                    <a:pt x="1212533" y="145637"/>
                  </a:moveTo>
                  <a:lnTo>
                    <a:pt x="1215580" y="146685"/>
                  </a:lnTo>
                  <a:lnTo>
                    <a:pt x="1214342" y="154972"/>
                  </a:lnTo>
                  <a:lnTo>
                    <a:pt x="1208342" y="152209"/>
                  </a:lnTo>
                  <a:lnTo>
                    <a:pt x="1208627" y="148209"/>
                  </a:lnTo>
                  <a:lnTo>
                    <a:pt x="1206341" y="147066"/>
                  </a:lnTo>
                  <a:lnTo>
                    <a:pt x="1210437" y="144399"/>
                  </a:lnTo>
                  <a:lnTo>
                    <a:pt x="1212533" y="145637"/>
                  </a:lnTo>
                  <a:close/>
                  <a:moveTo>
                    <a:pt x="161544" y="1236440"/>
                  </a:moveTo>
                  <a:lnTo>
                    <a:pt x="160020" y="1230725"/>
                  </a:lnTo>
                  <a:lnTo>
                    <a:pt x="151733" y="1228249"/>
                  </a:lnTo>
                  <a:lnTo>
                    <a:pt x="143542" y="1222248"/>
                  </a:lnTo>
                  <a:lnTo>
                    <a:pt x="120682" y="1196721"/>
                  </a:lnTo>
                  <a:lnTo>
                    <a:pt x="118777" y="1174909"/>
                  </a:lnTo>
                  <a:lnTo>
                    <a:pt x="105727" y="1140047"/>
                  </a:lnTo>
                  <a:lnTo>
                    <a:pt x="100870" y="1136142"/>
                  </a:lnTo>
                  <a:lnTo>
                    <a:pt x="91440" y="1143191"/>
                  </a:lnTo>
                  <a:lnTo>
                    <a:pt x="83058" y="1144810"/>
                  </a:lnTo>
                  <a:lnTo>
                    <a:pt x="79915" y="1141952"/>
                  </a:lnTo>
                  <a:lnTo>
                    <a:pt x="82391" y="1117092"/>
                  </a:lnTo>
                  <a:lnTo>
                    <a:pt x="88011" y="1110234"/>
                  </a:lnTo>
                  <a:lnTo>
                    <a:pt x="90297" y="1097661"/>
                  </a:lnTo>
                  <a:lnTo>
                    <a:pt x="90011" y="1095280"/>
                  </a:lnTo>
                  <a:lnTo>
                    <a:pt x="85820" y="1097280"/>
                  </a:lnTo>
                  <a:lnTo>
                    <a:pt x="80581" y="1082516"/>
                  </a:lnTo>
                  <a:lnTo>
                    <a:pt x="85820" y="1080897"/>
                  </a:lnTo>
                  <a:lnTo>
                    <a:pt x="85249" y="1078325"/>
                  </a:lnTo>
                  <a:lnTo>
                    <a:pt x="81153" y="1078611"/>
                  </a:lnTo>
                  <a:lnTo>
                    <a:pt x="79915" y="1070896"/>
                  </a:lnTo>
                  <a:lnTo>
                    <a:pt x="84868" y="1066800"/>
                  </a:lnTo>
                  <a:lnTo>
                    <a:pt x="83629" y="1057847"/>
                  </a:lnTo>
                  <a:lnTo>
                    <a:pt x="42100" y="1045464"/>
                  </a:lnTo>
                  <a:lnTo>
                    <a:pt x="42196" y="1035177"/>
                  </a:lnTo>
                  <a:lnTo>
                    <a:pt x="42386" y="1033463"/>
                  </a:lnTo>
                  <a:lnTo>
                    <a:pt x="57436" y="1036892"/>
                  </a:lnTo>
                  <a:lnTo>
                    <a:pt x="57340" y="1027748"/>
                  </a:lnTo>
                  <a:lnTo>
                    <a:pt x="60293" y="1028414"/>
                  </a:lnTo>
                  <a:lnTo>
                    <a:pt x="60007" y="1010888"/>
                  </a:lnTo>
                  <a:lnTo>
                    <a:pt x="69818" y="1017079"/>
                  </a:lnTo>
                  <a:lnTo>
                    <a:pt x="86201" y="1019746"/>
                  </a:lnTo>
                  <a:lnTo>
                    <a:pt x="105156" y="1029176"/>
                  </a:lnTo>
                  <a:lnTo>
                    <a:pt x="93535" y="1018413"/>
                  </a:lnTo>
                  <a:lnTo>
                    <a:pt x="89821" y="1006888"/>
                  </a:lnTo>
                  <a:lnTo>
                    <a:pt x="102870" y="1007745"/>
                  </a:lnTo>
                  <a:lnTo>
                    <a:pt x="101822" y="991934"/>
                  </a:lnTo>
                  <a:lnTo>
                    <a:pt x="97441" y="991648"/>
                  </a:lnTo>
                  <a:lnTo>
                    <a:pt x="97345" y="989457"/>
                  </a:lnTo>
                  <a:lnTo>
                    <a:pt x="82010" y="988981"/>
                  </a:lnTo>
                  <a:lnTo>
                    <a:pt x="74485" y="991171"/>
                  </a:lnTo>
                  <a:lnTo>
                    <a:pt x="73057" y="988028"/>
                  </a:lnTo>
                  <a:lnTo>
                    <a:pt x="63246" y="987076"/>
                  </a:lnTo>
                  <a:lnTo>
                    <a:pt x="65341" y="978027"/>
                  </a:lnTo>
                  <a:lnTo>
                    <a:pt x="75914" y="980313"/>
                  </a:lnTo>
                  <a:lnTo>
                    <a:pt x="81820" y="977075"/>
                  </a:lnTo>
                  <a:lnTo>
                    <a:pt x="97822" y="975169"/>
                  </a:lnTo>
                  <a:lnTo>
                    <a:pt x="104870" y="970883"/>
                  </a:lnTo>
                  <a:lnTo>
                    <a:pt x="114395" y="959263"/>
                  </a:lnTo>
                  <a:lnTo>
                    <a:pt x="142303" y="952405"/>
                  </a:lnTo>
                  <a:lnTo>
                    <a:pt x="148209" y="947166"/>
                  </a:lnTo>
                  <a:lnTo>
                    <a:pt x="147256" y="936212"/>
                  </a:lnTo>
                  <a:lnTo>
                    <a:pt x="136874" y="925449"/>
                  </a:lnTo>
                  <a:lnTo>
                    <a:pt x="121634" y="902684"/>
                  </a:lnTo>
                  <a:lnTo>
                    <a:pt x="124873" y="899350"/>
                  </a:lnTo>
                  <a:lnTo>
                    <a:pt x="118300" y="890778"/>
                  </a:lnTo>
                  <a:lnTo>
                    <a:pt x="121634" y="888492"/>
                  </a:lnTo>
                  <a:lnTo>
                    <a:pt x="116776" y="880396"/>
                  </a:lnTo>
                  <a:lnTo>
                    <a:pt x="102013" y="872966"/>
                  </a:lnTo>
                  <a:lnTo>
                    <a:pt x="97250" y="873823"/>
                  </a:lnTo>
                  <a:lnTo>
                    <a:pt x="92107" y="866775"/>
                  </a:lnTo>
                  <a:lnTo>
                    <a:pt x="91059" y="857250"/>
                  </a:lnTo>
                  <a:lnTo>
                    <a:pt x="97155" y="851059"/>
                  </a:lnTo>
                  <a:lnTo>
                    <a:pt x="116205" y="842772"/>
                  </a:lnTo>
                  <a:lnTo>
                    <a:pt x="115062" y="837152"/>
                  </a:lnTo>
                  <a:lnTo>
                    <a:pt x="109252" y="837343"/>
                  </a:lnTo>
                  <a:lnTo>
                    <a:pt x="107156" y="823627"/>
                  </a:lnTo>
                  <a:lnTo>
                    <a:pt x="110204" y="822388"/>
                  </a:lnTo>
                  <a:lnTo>
                    <a:pt x="105061" y="808958"/>
                  </a:lnTo>
                  <a:lnTo>
                    <a:pt x="111061" y="809244"/>
                  </a:lnTo>
                  <a:lnTo>
                    <a:pt x="111919" y="805244"/>
                  </a:lnTo>
                  <a:lnTo>
                    <a:pt x="115062" y="805148"/>
                  </a:lnTo>
                  <a:lnTo>
                    <a:pt x="111538" y="792004"/>
                  </a:lnTo>
                  <a:lnTo>
                    <a:pt x="107728" y="792004"/>
                  </a:lnTo>
                  <a:lnTo>
                    <a:pt x="111347" y="770287"/>
                  </a:lnTo>
                  <a:lnTo>
                    <a:pt x="113633" y="763143"/>
                  </a:lnTo>
                  <a:lnTo>
                    <a:pt x="128206" y="763238"/>
                  </a:lnTo>
                  <a:lnTo>
                    <a:pt x="130302" y="755713"/>
                  </a:lnTo>
                  <a:lnTo>
                    <a:pt x="138970" y="749427"/>
                  </a:lnTo>
                  <a:lnTo>
                    <a:pt x="141065" y="740473"/>
                  </a:lnTo>
                  <a:lnTo>
                    <a:pt x="137255" y="730091"/>
                  </a:lnTo>
                  <a:lnTo>
                    <a:pt x="151162" y="708088"/>
                  </a:lnTo>
                  <a:lnTo>
                    <a:pt x="141160" y="699992"/>
                  </a:lnTo>
                  <a:lnTo>
                    <a:pt x="127921" y="696944"/>
                  </a:lnTo>
                  <a:lnTo>
                    <a:pt x="123444" y="690277"/>
                  </a:lnTo>
                  <a:lnTo>
                    <a:pt x="135541" y="690086"/>
                  </a:lnTo>
                  <a:lnTo>
                    <a:pt x="139255" y="674370"/>
                  </a:lnTo>
                  <a:lnTo>
                    <a:pt x="138398" y="666369"/>
                  </a:lnTo>
                  <a:lnTo>
                    <a:pt x="147066" y="662559"/>
                  </a:lnTo>
                  <a:lnTo>
                    <a:pt x="148685" y="654272"/>
                  </a:lnTo>
                  <a:lnTo>
                    <a:pt x="160687" y="644366"/>
                  </a:lnTo>
                  <a:lnTo>
                    <a:pt x="156210" y="626269"/>
                  </a:lnTo>
                  <a:lnTo>
                    <a:pt x="160496" y="624078"/>
                  </a:lnTo>
                  <a:lnTo>
                    <a:pt x="159067" y="609124"/>
                  </a:lnTo>
                  <a:lnTo>
                    <a:pt x="161449" y="608933"/>
                  </a:lnTo>
                  <a:lnTo>
                    <a:pt x="161830" y="603599"/>
                  </a:lnTo>
                  <a:lnTo>
                    <a:pt x="163639" y="603599"/>
                  </a:lnTo>
                  <a:lnTo>
                    <a:pt x="164878" y="589217"/>
                  </a:lnTo>
                  <a:lnTo>
                    <a:pt x="194119" y="585502"/>
                  </a:lnTo>
                  <a:lnTo>
                    <a:pt x="194119" y="580168"/>
                  </a:lnTo>
                  <a:lnTo>
                    <a:pt x="182594" y="569881"/>
                  </a:lnTo>
                  <a:lnTo>
                    <a:pt x="168021" y="567500"/>
                  </a:lnTo>
                  <a:lnTo>
                    <a:pt x="141637" y="569786"/>
                  </a:lnTo>
                  <a:lnTo>
                    <a:pt x="140494" y="566356"/>
                  </a:lnTo>
                  <a:lnTo>
                    <a:pt x="131350" y="562356"/>
                  </a:lnTo>
                  <a:lnTo>
                    <a:pt x="119253" y="562547"/>
                  </a:lnTo>
                  <a:lnTo>
                    <a:pt x="113062" y="546259"/>
                  </a:lnTo>
                  <a:lnTo>
                    <a:pt x="117919" y="539877"/>
                  </a:lnTo>
                  <a:lnTo>
                    <a:pt x="114014" y="538448"/>
                  </a:lnTo>
                  <a:lnTo>
                    <a:pt x="113157" y="534067"/>
                  </a:lnTo>
                  <a:lnTo>
                    <a:pt x="122587" y="532352"/>
                  </a:lnTo>
                  <a:lnTo>
                    <a:pt x="122015" y="525685"/>
                  </a:lnTo>
                  <a:lnTo>
                    <a:pt x="130207" y="520827"/>
                  </a:lnTo>
                  <a:lnTo>
                    <a:pt x="130588" y="511778"/>
                  </a:lnTo>
                  <a:lnTo>
                    <a:pt x="124301" y="511683"/>
                  </a:lnTo>
                  <a:lnTo>
                    <a:pt x="125158" y="502920"/>
                  </a:lnTo>
                  <a:lnTo>
                    <a:pt x="116491" y="504825"/>
                  </a:lnTo>
                  <a:lnTo>
                    <a:pt x="106680" y="511302"/>
                  </a:lnTo>
                  <a:lnTo>
                    <a:pt x="110490" y="495300"/>
                  </a:lnTo>
                  <a:lnTo>
                    <a:pt x="73723" y="480727"/>
                  </a:lnTo>
                  <a:lnTo>
                    <a:pt x="61722" y="480060"/>
                  </a:lnTo>
                  <a:lnTo>
                    <a:pt x="56483" y="476631"/>
                  </a:lnTo>
                  <a:lnTo>
                    <a:pt x="43434" y="476822"/>
                  </a:lnTo>
                  <a:lnTo>
                    <a:pt x="22669" y="458248"/>
                  </a:lnTo>
                  <a:lnTo>
                    <a:pt x="9525" y="450342"/>
                  </a:lnTo>
                  <a:lnTo>
                    <a:pt x="18002" y="444341"/>
                  </a:lnTo>
                  <a:lnTo>
                    <a:pt x="26384" y="445865"/>
                  </a:lnTo>
                  <a:lnTo>
                    <a:pt x="37052" y="442150"/>
                  </a:lnTo>
                  <a:lnTo>
                    <a:pt x="37243" y="437198"/>
                  </a:lnTo>
                  <a:lnTo>
                    <a:pt x="43815" y="429958"/>
                  </a:lnTo>
                  <a:lnTo>
                    <a:pt x="48387" y="398907"/>
                  </a:lnTo>
                  <a:lnTo>
                    <a:pt x="58674" y="383000"/>
                  </a:lnTo>
                  <a:lnTo>
                    <a:pt x="61436" y="371951"/>
                  </a:lnTo>
                  <a:lnTo>
                    <a:pt x="53816" y="360902"/>
                  </a:lnTo>
                  <a:lnTo>
                    <a:pt x="47244" y="357569"/>
                  </a:lnTo>
                  <a:lnTo>
                    <a:pt x="48292" y="347091"/>
                  </a:lnTo>
                  <a:lnTo>
                    <a:pt x="70009" y="357473"/>
                  </a:lnTo>
                  <a:lnTo>
                    <a:pt x="85249" y="381762"/>
                  </a:lnTo>
                  <a:lnTo>
                    <a:pt x="92583" y="402336"/>
                  </a:lnTo>
                  <a:lnTo>
                    <a:pt x="99822" y="397478"/>
                  </a:lnTo>
                  <a:lnTo>
                    <a:pt x="103918" y="404717"/>
                  </a:lnTo>
                  <a:lnTo>
                    <a:pt x="109823" y="427673"/>
                  </a:lnTo>
                  <a:lnTo>
                    <a:pt x="135255" y="438817"/>
                  </a:lnTo>
                  <a:lnTo>
                    <a:pt x="144589" y="431578"/>
                  </a:lnTo>
                  <a:lnTo>
                    <a:pt x="150685" y="431578"/>
                  </a:lnTo>
                  <a:lnTo>
                    <a:pt x="166116" y="424910"/>
                  </a:lnTo>
                  <a:lnTo>
                    <a:pt x="174688" y="414337"/>
                  </a:lnTo>
                  <a:lnTo>
                    <a:pt x="205930" y="429387"/>
                  </a:lnTo>
                  <a:lnTo>
                    <a:pt x="243268" y="423196"/>
                  </a:lnTo>
                  <a:lnTo>
                    <a:pt x="260604" y="411194"/>
                  </a:lnTo>
                  <a:lnTo>
                    <a:pt x="272320" y="394145"/>
                  </a:lnTo>
                  <a:lnTo>
                    <a:pt x="289750" y="396335"/>
                  </a:lnTo>
                  <a:lnTo>
                    <a:pt x="291751" y="382524"/>
                  </a:lnTo>
                  <a:lnTo>
                    <a:pt x="309181" y="381381"/>
                  </a:lnTo>
                  <a:lnTo>
                    <a:pt x="314420" y="383953"/>
                  </a:lnTo>
                  <a:lnTo>
                    <a:pt x="314896" y="368617"/>
                  </a:lnTo>
                  <a:lnTo>
                    <a:pt x="321564" y="368903"/>
                  </a:lnTo>
                  <a:lnTo>
                    <a:pt x="322231" y="366141"/>
                  </a:lnTo>
                  <a:lnTo>
                    <a:pt x="326993" y="368808"/>
                  </a:lnTo>
                  <a:lnTo>
                    <a:pt x="331470" y="354616"/>
                  </a:lnTo>
                  <a:lnTo>
                    <a:pt x="332137" y="342519"/>
                  </a:lnTo>
                  <a:lnTo>
                    <a:pt x="341662" y="336995"/>
                  </a:lnTo>
                  <a:lnTo>
                    <a:pt x="354901" y="322516"/>
                  </a:lnTo>
                  <a:lnTo>
                    <a:pt x="362617" y="321278"/>
                  </a:lnTo>
                  <a:lnTo>
                    <a:pt x="384619" y="322516"/>
                  </a:lnTo>
                  <a:lnTo>
                    <a:pt x="410813" y="336518"/>
                  </a:lnTo>
                  <a:lnTo>
                    <a:pt x="408908" y="340042"/>
                  </a:lnTo>
                  <a:lnTo>
                    <a:pt x="421195" y="346329"/>
                  </a:lnTo>
                  <a:lnTo>
                    <a:pt x="427958" y="353473"/>
                  </a:lnTo>
                  <a:lnTo>
                    <a:pt x="421291" y="363950"/>
                  </a:lnTo>
                  <a:lnTo>
                    <a:pt x="423767" y="371380"/>
                  </a:lnTo>
                  <a:lnTo>
                    <a:pt x="431673" y="372332"/>
                  </a:lnTo>
                  <a:lnTo>
                    <a:pt x="441007" y="378047"/>
                  </a:lnTo>
                  <a:lnTo>
                    <a:pt x="445389" y="383286"/>
                  </a:lnTo>
                  <a:lnTo>
                    <a:pt x="445389" y="388810"/>
                  </a:lnTo>
                  <a:lnTo>
                    <a:pt x="452533" y="390049"/>
                  </a:lnTo>
                  <a:lnTo>
                    <a:pt x="451485" y="395002"/>
                  </a:lnTo>
                  <a:lnTo>
                    <a:pt x="459867" y="394811"/>
                  </a:lnTo>
                  <a:lnTo>
                    <a:pt x="460534" y="392621"/>
                  </a:lnTo>
                  <a:lnTo>
                    <a:pt x="469201" y="390334"/>
                  </a:lnTo>
                  <a:lnTo>
                    <a:pt x="476917" y="391477"/>
                  </a:lnTo>
                  <a:lnTo>
                    <a:pt x="474631" y="405575"/>
                  </a:lnTo>
                  <a:lnTo>
                    <a:pt x="478155" y="405955"/>
                  </a:lnTo>
                  <a:lnTo>
                    <a:pt x="477869" y="408623"/>
                  </a:lnTo>
                  <a:lnTo>
                    <a:pt x="492728" y="411766"/>
                  </a:lnTo>
                  <a:lnTo>
                    <a:pt x="495776" y="402241"/>
                  </a:lnTo>
                  <a:lnTo>
                    <a:pt x="500634" y="407860"/>
                  </a:lnTo>
                  <a:lnTo>
                    <a:pt x="507492" y="410623"/>
                  </a:lnTo>
                  <a:lnTo>
                    <a:pt x="512445" y="403098"/>
                  </a:lnTo>
                  <a:lnTo>
                    <a:pt x="512254" y="397669"/>
                  </a:lnTo>
                  <a:lnTo>
                    <a:pt x="516826" y="399859"/>
                  </a:lnTo>
                  <a:lnTo>
                    <a:pt x="517493" y="396621"/>
                  </a:lnTo>
                  <a:lnTo>
                    <a:pt x="514826" y="385572"/>
                  </a:lnTo>
                  <a:lnTo>
                    <a:pt x="512254" y="386429"/>
                  </a:lnTo>
                  <a:lnTo>
                    <a:pt x="510349" y="372904"/>
                  </a:lnTo>
                  <a:lnTo>
                    <a:pt x="521017" y="354806"/>
                  </a:lnTo>
                  <a:lnTo>
                    <a:pt x="521684" y="349663"/>
                  </a:lnTo>
                  <a:lnTo>
                    <a:pt x="529495" y="339757"/>
                  </a:lnTo>
                  <a:lnTo>
                    <a:pt x="530733" y="333089"/>
                  </a:lnTo>
                  <a:lnTo>
                    <a:pt x="528352" y="330136"/>
                  </a:lnTo>
                  <a:lnTo>
                    <a:pt x="530638" y="324898"/>
                  </a:lnTo>
                  <a:lnTo>
                    <a:pt x="524637" y="323088"/>
                  </a:lnTo>
                  <a:lnTo>
                    <a:pt x="525970" y="319469"/>
                  </a:lnTo>
                  <a:lnTo>
                    <a:pt x="521494" y="314515"/>
                  </a:lnTo>
                  <a:lnTo>
                    <a:pt x="487775" y="309372"/>
                  </a:lnTo>
                  <a:lnTo>
                    <a:pt x="480917" y="303943"/>
                  </a:lnTo>
                  <a:lnTo>
                    <a:pt x="470344" y="301466"/>
                  </a:lnTo>
                  <a:lnTo>
                    <a:pt x="469392" y="297847"/>
                  </a:lnTo>
                  <a:lnTo>
                    <a:pt x="462343" y="300609"/>
                  </a:lnTo>
                  <a:lnTo>
                    <a:pt x="454533" y="298990"/>
                  </a:lnTo>
                  <a:lnTo>
                    <a:pt x="454819" y="278416"/>
                  </a:lnTo>
                  <a:lnTo>
                    <a:pt x="448627" y="260699"/>
                  </a:lnTo>
                  <a:lnTo>
                    <a:pt x="443198" y="257461"/>
                  </a:lnTo>
                  <a:lnTo>
                    <a:pt x="439388" y="248793"/>
                  </a:lnTo>
                  <a:lnTo>
                    <a:pt x="441769" y="246983"/>
                  </a:lnTo>
                  <a:lnTo>
                    <a:pt x="438436" y="238792"/>
                  </a:lnTo>
                  <a:lnTo>
                    <a:pt x="441293" y="226219"/>
                  </a:lnTo>
                  <a:lnTo>
                    <a:pt x="434530" y="220408"/>
                  </a:lnTo>
                  <a:lnTo>
                    <a:pt x="435483" y="214789"/>
                  </a:lnTo>
                  <a:lnTo>
                    <a:pt x="444436" y="206978"/>
                  </a:lnTo>
                  <a:lnTo>
                    <a:pt x="443484" y="202787"/>
                  </a:lnTo>
                  <a:lnTo>
                    <a:pt x="438340" y="199358"/>
                  </a:lnTo>
                  <a:lnTo>
                    <a:pt x="439769" y="195643"/>
                  </a:lnTo>
                  <a:lnTo>
                    <a:pt x="458724" y="199453"/>
                  </a:lnTo>
                  <a:lnTo>
                    <a:pt x="470440" y="195739"/>
                  </a:lnTo>
                  <a:lnTo>
                    <a:pt x="481489" y="201835"/>
                  </a:lnTo>
                  <a:lnTo>
                    <a:pt x="478250" y="193167"/>
                  </a:lnTo>
                  <a:lnTo>
                    <a:pt x="465963" y="179832"/>
                  </a:lnTo>
                  <a:lnTo>
                    <a:pt x="464344" y="172879"/>
                  </a:lnTo>
                  <a:lnTo>
                    <a:pt x="455771" y="165449"/>
                  </a:lnTo>
                  <a:lnTo>
                    <a:pt x="453295" y="159734"/>
                  </a:lnTo>
                  <a:lnTo>
                    <a:pt x="455581" y="151924"/>
                  </a:lnTo>
                  <a:lnTo>
                    <a:pt x="451199" y="146971"/>
                  </a:lnTo>
                  <a:lnTo>
                    <a:pt x="456819" y="135541"/>
                  </a:lnTo>
                  <a:lnTo>
                    <a:pt x="461105" y="133064"/>
                  </a:lnTo>
                  <a:lnTo>
                    <a:pt x="472535" y="133540"/>
                  </a:lnTo>
                  <a:lnTo>
                    <a:pt x="500158" y="124587"/>
                  </a:lnTo>
                  <a:lnTo>
                    <a:pt x="506635" y="116776"/>
                  </a:lnTo>
                  <a:lnTo>
                    <a:pt x="543877" y="101251"/>
                  </a:lnTo>
                  <a:lnTo>
                    <a:pt x="561403" y="106108"/>
                  </a:lnTo>
                  <a:lnTo>
                    <a:pt x="570071" y="102965"/>
                  </a:lnTo>
                  <a:lnTo>
                    <a:pt x="566928" y="99155"/>
                  </a:lnTo>
                  <a:lnTo>
                    <a:pt x="557689" y="96107"/>
                  </a:lnTo>
                  <a:lnTo>
                    <a:pt x="553784" y="91154"/>
                  </a:lnTo>
                  <a:lnTo>
                    <a:pt x="549497" y="73057"/>
                  </a:lnTo>
                  <a:lnTo>
                    <a:pt x="553402" y="62008"/>
                  </a:lnTo>
                  <a:lnTo>
                    <a:pt x="570262" y="62770"/>
                  </a:lnTo>
                  <a:lnTo>
                    <a:pt x="584168" y="55816"/>
                  </a:lnTo>
                  <a:lnTo>
                    <a:pt x="593788" y="54197"/>
                  </a:lnTo>
                  <a:lnTo>
                    <a:pt x="611695" y="55626"/>
                  </a:lnTo>
                  <a:lnTo>
                    <a:pt x="620268" y="49530"/>
                  </a:lnTo>
                  <a:lnTo>
                    <a:pt x="643318" y="50768"/>
                  </a:lnTo>
                  <a:lnTo>
                    <a:pt x="686657" y="31242"/>
                  </a:lnTo>
                  <a:lnTo>
                    <a:pt x="702945" y="32575"/>
                  </a:lnTo>
                  <a:lnTo>
                    <a:pt x="715709" y="27337"/>
                  </a:lnTo>
                  <a:lnTo>
                    <a:pt x="720185" y="35719"/>
                  </a:lnTo>
                  <a:lnTo>
                    <a:pt x="749141" y="47339"/>
                  </a:lnTo>
                  <a:lnTo>
                    <a:pt x="760952" y="44863"/>
                  </a:lnTo>
                  <a:lnTo>
                    <a:pt x="767810" y="40672"/>
                  </a:lnTo>
                  <a:lnTo>
                    <a:pt x="764667" y="29718"/>
                  </a:lnTo>
                  <a:lnTo>
                    <a:pt x="778573" y="21526"/>
                  </a:lnTo>
                  <a:lnTo>
                    <a:pt x="784955" y="9525"/>
                  </a:lnTo>
                  <a:lnTo>
                    <a:pt x="802195" y="22288"/>
                  </a:lnTo>
                  <a:lnTo>
                    <a:pt x="801719" y="25432"/>
                  </a:lnTo>
                  <a:lnTo>
                    <a:pt x="804958" y="28384"/>
                  </a:lnTo>
                  <a:lnTo>
                    <a:pt x="835438" y="33909"/>
                  </a:lnTo>
                  <a:lnTo>
                    <a:pt x="846296" y="40957"/>
                  </a:lnTo>
                  <a:lnTo>
                    <a:pt x="901541" y="42958"/>
                  </a:lnTo>
                  <a:lnTo>
                    <a:pt x="917543" y="51054"/>
                  </a:lnTo>
                  <a:lnTo>
                    <a:pt x="925735" y="50101"/>
                  </a:lnTo>
                  <a:lnTo>
                    <a:pt x="924306" y="62960"/>
                  </a:lnTo>
                  <a:lnTo>
                    <a:pt x="933069" y="72866"/>
                  </a:lnTo>
                  <a:lnTo>
                    <a:pt x="936498" y="81629"/>
                  </a:lnTo>
                  <a:lnTo>
                    <a:pt x="933259" y="85439"/>
                  </a:lnTo>
                  <a:lnTo>
                    <a:pt x="936879" y="92773"/>
                  </a:lnTo>
                  <a:lnTo>
                    <a:pt x="933355" y="96583"/>
                  </a:lnTo>
                  <a:lnTo>
                    <a:pt x="937260" y="113252"/>
                  </a:lnTo>
                  <a:lnTo>
                    <a:pt x="952024" y="116110"/>
                  </a:lnTo>
                  <a:lnTo>
                    <a:pt x="959167" y="104584"/>
                  </a:lnTo>
                  <a:lnTo>
                    <a:pt x="964501" y="101536"/>
                  </a:lnTo>
                  <a:lnTo>
                    <a:pt x="971455" y="101346"/>
                  </a:lnTo>
                  <a:lnTo>
                    <a:pt x="972026" y="91440"/>
                  </a:lnTo>
                  <a:lnTo>
                    <a:pt x="976503" y="84106"/>
                  </a:lnTo>
                  <a:lnTo>
                    <a:pt x="989457" y="84487"/>
                  </a:lnTo>
                  <a:lnTo>
                    <a:pt x="997363" y="79915"/>
                  </a:lnTo>
                  <a:lnTo>
                    <a:pt x="1005364" y="83439"/>
                  </a:lnTo>
                  <a:lnTo>
                    <a:pt x="1012222" y="81724"/>
                  </a:lnTo>
                  <a:lnTo>
                    <a:pt x="1019842" y="84296"/>
                  </a:lnTo>
                  <a:lnTo>
                    <a:pt x="1026128" y="81915"/>
                  </a:lnTo>
                  <a:lnTo>
                    <a:pt x="1028986" y="77819"/>
                  </a:lnTo>
                  <a:lnTo>
                    <a:pt x="1046512" y="73533"/>
                  </a:lnTo>
                  <a:lnTo>
                    <a:pt x="1065181" y="86582"/>
                  </a:lnTo>
                  <a:lnTo>
                    <a:pt x="1072039" y="94964"/>
                  </a:lnTo>
                  <a:lnTo>
                    <a:pt x="1072229" y="100774"/>
                  </a:lnTo>
                  <a:lnTo>
                    <a:pt x="1089184" y="116776"/>
                  </a:lnTo>
                  <a:lnTo>
                    <a:pt x="1096423" y="120205"/>
                  </a:lnTo>
                  <a:lnTo>
                    <a:pt x="1095946" y="128302"/>
                  </a:lnTo>
                  <a:lnTo>
                    <a:pt x="1103567" y="137922"/>
                  </a:lnTo>
                  <a:lnTo>
                    <a:pt x="1106234" y="136684"/>
                  </a:lnTo>
                  <a:lnTo>
                    <a:pt x="1113282" y="139446"/>
                  </a:lnTo>
                  <a:lnTo>
                    <a:pt x="1109282" y="141732"/>
                  </a:lnTo>
                  <a:lnTo>
                    <a:pt x="1120902" y="152400"/>
                  </a:lnTo>
                  <a:lnTo>
                    <a:pt x="1122521" y="161639"/>
                  </a:lnTo>
                  <a:lnTo>
                    <a:pt x="1143857" y="168021"/>
                  </a:lnTo>
                  <a:lnTo>
                    <a:pt x="1149858" y="162115"/>
                  </a:lnTo>
                  <a:lnTo>
                    <a:pt x="1161478" y="163544"/>
                  </a:lnTo>
                  <a:lnTo>
                    <a:pt x="1194816" y="143351"/>
                  </a:lnTo>
                  <a:lnTo>
                    <a:pt x="1216819" y="136874"/>
                  </a:lnTo>
                  <a:lnTo>
                    <a:pt x="1217485" y="139827"/>
                  </a:lnTo>
                  <a:lnTo>
                    <a:pt x="1213866" y="141351"/>
                  </a:lnTo>
                  <a:lnTo>
                    <a:pt x="1202341" y="149828"/>
                  </a:lnTo>
                  <a:lnTo>
                    <a:pt x="1195292" y="162592"/>
                  </a:lnTo>
                  <a:lnTo>
                    <a:pt x="1195292" y="167164"/>
                  </a:lnTo>
                  <a:lnTo>
                    <a:pt x="1212056" y="173260"/>
                  </a:lnTo>
                  <a:lnTo>
                    <a:pt x="1224153" y="181070"/>
                  </a:lnTo>
                  <a:lnTo>
                    <a:pt x="1248537" y="184785"/>
                  </a:lnTo>
                  <a:lnTo>
                    <a:pt x="1256633" y="188976"/>
                  </a:lnTo>
                  <a:lnTo>
                    <a:pt x="1260919" y="194500"/>
                  </a:lnTo>
                  <a:lnTo>
                    <a:pt x="1262062" y="202025"/>
                  </a:lnTo>
                  <a:lnTo>
                    <a:pt x="1256824" y="214884"/>
                  </a:lnTo>
                  <a:lnTo>
                    <a:pt x="1258062" y="222599"/>
                  </a:lnTo>
                  <a:lnTo>
                    <a:pt x="1241488" y="240411"/>
                  </a:lnTo>
                  <a:lnTo>
                    <a:pt x="1243679" y="252127"/>
                  </a:lnTo>
                  <a:lnTo>
                    <a:pt x="1241679" y="248888"/>
                  </a:lnTo>
                  <a:lnTo>
                    <a:pt x="1227677" y="242221"/>
                  </a:lnTo>
                  <a:lnTo>
                    <a:pt x="1217676" y="241363"/>
                  </a:lnTo>
                  <a:lnTo>
                    <a:pt x="1200055" y="244602"/>
                  </a:lnTo>
                  <a:lnTo>
                    <a:pt x="1186625" y="240411"/>
                  </a:lnTo>
                  <a:lnTo>
                    <a:pt x="1179862" y="235077"/>
                  </a:lnTo>
                  <a:lnTo>
                    <a:pt x="1181195" y="238125"/>
                  </a:lnTo>
                  <a:lnTo>
                    <a:pt x="1176147" y="236220"/>
                  </a:lnTo>
                  <a:lnTo>
                    <a:pt x="1168622" y="240506"/>
                  </a:lnTo>
                  <a:lnTo>
                    <a:pt x="1151763" y="229648"/>
                  </a:lnTo>
                  <a:lnTo>
                    <a:pt x="1147667" y="216313"/>
                  </a:lnTo>
                  <a:lnTo>
                    <a:pt x="1147953" y="205359"/>
                  </a:lnTo>
                  <a:lnTo>
                    <a:pt x="1142428" y="211455"/>
                  </a:lnTo>
                  <a:lnTo>
                    <a:pt x="1142524" y="221932"/>
                  </a:lnTo>
                  <a:lnTo>
                    <a:pt x="1129475" y="229552"/>
                  </a:lnTo>
                  <a:lnTo>
                    <a:pt x="1132046" y="237172"/>
                  </a:lnTo>
                  <a:lnTo>
                    <a:pt x="1127188" y="258032"/>
                  </a:lnTo>
                  <a:lnTo>
                    <a:pt x="1128332" y="269462"/>
                  </a:lnTo>
                  <a:lnTo>
                    <a:pt x="1121474" y="280416"/>
                  </a:lnTo>
                  <a:lnTo>
                    <a:pt x="1122331" y="286226"/>
                  </a:lnTo>
                  <a:lnTo>
                    <a:pt x="1116901" y="305657"/>
                  </a:lnTo>
                  <a:lnTo>
                    <a:pt x="1119378" y="307372"/>
                  </a:lnTo>
                  <a:lnTo>
                    <a:pt x="1135380" y="310801"/>
                  </a:lnTo>
                  <a:lnTo>
                    <a:pt x="1139476" y="304609"/>
                  </a:lnTo>
                  <a:lnTo>
                    <a:pt x="1140428" y="309277"/>
                  </a:lnTo>
                  <a:lnTo>
                    <a:pt x="1146810" y="314230"/>
                  </a:lnTo>
                  <a:lnTo>
                    <a:pt x="1147667" y="324612"/>
                  </a:lnTo>
                  <a:lnTo>
                    <a:pt x="1143286" y="331184"/>
                  </a:lnTo>
                  <a:lnTo>
                    <a:pt x="1144810" y="339376"/>
                  </a:lnTo>
                  <a:lnTo>
                    <a:pt x="1151382" y="348425"/>
                  </a:lnTo>
                  <a:lnTo>
                    <a:pt x="1150620" y="354425"/>
                  </a:lnTo>
                  <a:lnTo>
                    <a:pt x="1165098" y="366141"/>
                  </a:lnTo>
                  <a:lnTo>
                    <a:pt x="1165003" y="381857"/>
                  </a:lnTo>
                  <a:lnTo>
                    <a:pt x="1157668" y="384715"/>
                  </a:lnTo>
                  <a:lnTo>
                    <a:pt x="1151668" y="398907"/>
                  </a:lnTo>
                  <a:lnTo>
                    <a:pt x="1155859" y="413671"/>
                  </a:lnTo>
                  <a:lnTo>
                    <a:pt x="1165098" y="425291"/>
                  </a:lnTo>
                  <a:lnTo>
                    <a:pt x="1179481" y="434340"/>
                  </a:lnTo>
                  <a:lnTo>
                    <a:pt x="1183195" y="421767"/>
                  </a:lnTo>
                  <a:lnTo>
                    <a:pt x="1193101" y="418148"/>
                  </a:lnTo>
                  <a:lnTo>
                    <a:pt x="1192054" y="410051"/>
                  </a:lnTo>
                  <a:lnTo>
                    <a:pt x="1193959" y="405955"/>
                  </a:lnTo>
                  <a:lnTo>
                    <a:pt x="1192911" y="411861"/>
                  </a:lnTo>
                  <a:lnTo>
                    <a:pt x="1200150" y="429292"/>
                  </a:lnTo>
                  <a:lnTo>
                    <a:pt x="1209199" y="437102"/>
                  </a:lnTo>
                  <a:lnTo>
                    <a:pt x="1207579" y="438912"/>
                  </a:lnTo>
                  <a:lnTo>
                    <a:pt x="1209770" y="440722"/>
                  </a:lnTo>
                  <a:lnTo>
                    <a:pt x="1215104" y="442912"/>
                  </a:lnTo>
                  <a:lnTo>
                    <a:pt x="1214057" y="440246"/>
                  </a:lnTo>
                  <a:lnTo>
                    <a:pt x="1231487" y="449199"/>
                  </a:lnTo>
                  <a:lnTo>
                    <a:pt x="1235011" y="447770"/>
                  </a:lnTo>
                  <a:lnTo>
                    <a:pt x="1242632" y="456057"/>
                  </a:lnTo>
                  <a:lnTo>
                    <a:pt x="1248061" y="457581"/>
                  </a:lnTo>
                  <a:lnTo>
                    <a:pt x="1254824" y="455485"/>
                  </a:lnTo>
                  <a:lnTo>
                    <a:pt x="1273969" y="461486"/>
                  </a:lnTo>
                  <a:lnTo>
                    <a:pt x="1285970" y="476250"/>
                  </a:lnTo>
                  <a:lnTo>
                    <a:pt x="1297115" y="481108"/>
                  </a:lnTo>
                  <a:lnTo>
                    <a:pt x="1297115" y="498253"/>
                  </a:lnTo>
                  <a:lnTo>
                    <a:pt x="1288923" y="496824"/>
                  </a:lnTo>
                  <a:lnTo>
                    <a:pt x="1287494" y="492157"/>
                  </a:lnTo>
                  <a:lnTo>
                    <a:pt x="1275207" y="490156"/>
                  </a:lnTo>
                  <a:lnTo>
                    <a:pt x="1259681" y="503301"/>
                  </a:lnTo>
                  <a:lnTo>
                    <a:pt x="1262348" y="504444"/>
                  </a:lnTo>
                  <a:lnTo>
                    <a:pt x="1260348" y="530924"/>
                  </a:lnTo>
                  <a:lnTo>
                    <a:pt x="1261967" y="531495"/>
                  </a:lnTo>
                  <a:lnTo>
                    <a:pt x="1258919" y="556165"/>
                  </a:lnTo>
                  <a:lnTo>
                    <a:pt x="1249204" y="552736"/>
                  </a:lnTo>
                  <a:lnTo>
                    <a:pt x="1246060" y="555022"/>
                  </a:lnTo>
                  <a:lnTo>
                    <a:pt x="1242727" y="552355"/>
                  </a:lnTo>
                  <a:lnTo>
                    <a:pt x="1241774" y="555498"/>
                  </a:lnTo>
                  <a:lnTo>
                    <a:pt x="1260919" y="562166"/>
                  </a:lnTo>
                  <a:lnTo>
                    <a:pt x="1254728" y="566738"/>
                  </a:lnTo>
                  <a:lnTo>
                    <a:pt x="1254824" y="570357"/>
                  </a:lnTo>
                  <a:lnTo>
                    <a:pt x="1258348" y="566928"/>
                  </a:lnTo>
                  <a:lnTo>
                    <a:pt x="1265587" y="566547"/>
                  </a:lnTo>
                  <a:lnTo>
                    <a:pt x="1264729" y="581597"/>
                  </a:lnTo>
                  <a:lnTo>
                    <a:pt x="1269206" y="585883"/>
                  </a:lnTo>
                  <a:lnTo>
                    <a:pt x="1267111" y="589883"/>
                  </a:lnTo>
                  <a:lnTo>
                    <a:pt x="1268635" y="592550"/>
                  </a:lnTo>
                  <a:lnTo>
                    <a:pt x="1285684" y="607409"/>
                  </a:lnTo>
                  <a:lnTo>
                    <a:pt x="1292352" y="616934"/>
                  </a:lnTo>
                  <a:lnTo>
                    <a:pt x="1293971" y="615791"/>
                  </a:lnTo>
                  <a:lnTo>
                    <a:pt x="1290161" y="619792"/>
                  </a:lnTo>
                  <a:lnTo>
                    <a:pt x="1294543" y="628364"/>
                  </a:lnTo>
                  <a:lnTo>
                    <a:pt x="1282732" y="633413"/>
                  </a:lnTo>
                  <a:lnTo>
                    <a:pt x="1279017" y="641985"/>
                  </a:lnTo>
                  <a:lnTo>
                    <a:pt x="1281112" y="640842"/>
                  </a:lnTo>
                  <a:lnTo>
                    <a:pt x="1285970" y="646938"/>
                  </a:lnTo>
                  <a:lnTo>
                    <a:pt x="1296829" y="649319"/>
                  </a:lnTo>
                  <a:lnTo>
                    <a:pt x="1301401" y="637985"/>
                  </a:lnTo>
                  <a:lnTo>
                    <a:pt x="1304449" y="638651"/>
                  </a:lnTo>
                  <a:lnTo>
                    <a:pt x="1307116" y="649700"/>
                  </a:lnTo>
                  <a:lnTo>
                    <a:pt x="1312259" y="648271"/>
                  </a:lnTo>
                  <a:lnTo>
                    <a:pt x="1318355" y="651605"/>
                  </a:lnTo>
                  <a:lnTo>
                    <a:pt x="1312926" y="657796"/>
                  </a:lnTo>
                  <a:lnTo>
                    <a:pt x="1312069" y="663988"/>
                  </a:lnTo>
                  <a:lnTo>
                    <a:pt x="1328833" y="672179"/>
                  </a:lnTo>
                  <a:lnTo>
                    <a:pt x="1352550" y="705993"/>
                  </a:lnTo>
                  <a:lnTo>
                    <a:pt x="1370362" y="719804"/>
                  </a:lnTo>
                  <a:lnTo>
                    <a:pt x="1366076" y="721804"/>
                  </a:lnTo>
                  <a:lnTo>
                    <a:pt x="1338929" y="767620"/>
                  </a:lnTo>
                  <a:lnTo>
                    <a:pt x="1347502" y="777716"/>
                  </a:lnTo>
                  <a:lnTo>
                    <a:pt x="1346740" y="788289"/>
                  </a:lnTo>
                  <a:lnTo>
                    <a:pt x="1341406" y="802481"/>
                  </a:lnTo>
                  <a:lnTo>
                    <a:pt x="1349407" y="802577"/>
                  </a:lnTo>
                  <a:lnTo>
                    <a:pt x="1346263" y="814292"/>
                  </a:lnTo>
                  <a:lnTo>
                    <a:pt x="1365409" y="823150"/>
                  </a:lnTo>
                  <a:lnTo>
                    <a:pt x="1362551" y="840677"/>
                  </a:lnTo>
                  <a:lnTo>
                    <a:pt x="1373315" y="844106"/>
                  </a:lnTo>
                  <a:lnTo>
                    <a:pt x="1373124" y="852773"/>
                  </a:lnTo>
                  <a:lnTo>
                    <a:pt x="1364456" y="864298"/>
                  </a:lnTo>
                  <a:lnTo>
                    <a:pt x="1358741" y="878872"/>
                  </a:lnTo>
                  <a:lnTo>
                    <a:pt x="1366171" y="881920"/>
                  </a:lnTo>
                  <a:lnTo>
                    <a:pt x="1365409" y="893254"/>
                  </a:lnTo>
                  <a:lnTo>
                    <a:pt x="1371314" y="892873"/>
                  </a:lnTo>
                  <a:lnTo>
                    <a:pt x="1360551" y="935831"/>
                  </a:lnTo>
                  <a:lnTo>
                    <a:pt x="1396555" y="936974"/>
                  </a:lnTo>
                  <a:lnTo>
                    <a:pt x="1393317" y="943546"/>
                  </a:lnTo>
                  <a:lnTo>
                    <a:pt x="1391793" y="958025"/>
                  </a:lnTo>
                  <a:lnTo>
                    <a:pt x="1390174" y="957739"/>
                  </a:lnTo>
                  <a:lnTo>
                    <a:pt x="1388935" y="969359"/>
                  </a:lnTo>
                  <a:lnTo>
                    <a:pt x="1360551" y="1003935"/>
                  </a:lnTo>
                  <a:lnTo>
                    <a:pt x="1322642" y="1035177"/>
                  </a:lnTo>
                  <a:lnTo>
                    <a:pt x="1310735" y="1032891"/>
                  </a:lnTo>
                  <a:lnTo>
                    <a:pt x="1311116" y="1044892"/>
                  </a:lnTo>
                  <a:lnTo>
                    <a:pt x="1281970" y="1056037"/>
                  </a:lnTo>
                  <a:lnTo>
                    <a:pt x="1263682" y="1068800"/>
                  </a:lnTo>
                  <a:lnTo>
                    <a:pt x="1247013" y="1066991"/>
                  </a:lnTo>
                  <a:lnTo>
                    <a:pt x="1240822" y="1072991"/>
                  </a:lnTo>
                  <a:lnTo>
                    <a:pt x="1236726" y="1066038"/>
                  </a:lnTo>
                  <a:lnTo>
                    <a:pt x="1230820" y="1072325"/>
                  </a:lnTo>
                  <a:lnTo>
                    <a:pt x="1226344" y="1063562"/>
                  </a:lnTo>
                  <a:lnTo>
                    <a:pt x="1218247" y="1059942"/>
                  </a:lnTo>
                  <a:lnTo>
                    <a:pt x="1215200" y="1077468"/>
                  </a:lnTo>
                  <a:lnTo>
                    <a:pt x="1197674" y="1074134"/>
                  </a:lnTo>
                  <a:lnTo>
                    <a:pt x="1190053" y="1077087"/>
                  </a:lnTo>
                  <a:lnTo>
                    <a:pt x="1172146" y="1073372"/>
                  </a:lnTo>
                  <a:lnTo>
                    <a:pt x="1140619" y="1072706"/>
                  </a:lnTo>
                  <a:lnTo>
                    <a:pt x="1135666" y="1054037"/>
                  </a:lnTo>
                  <a:lnTo>
                    <a:pt x="1131951" y="1052132"/>
                  </a:lnTo>
                  <a:lnTo>
                    <a:pt x="1121759" y="1054608"/>
                  </a:lnTo>
                  <a:lnTo>
                    <a:pt x="1102233" y="1048703"/>
                  </a:lnTo>
                  <a:lnTo>
                    <a:pt x="1098518" y="1050131"/>
                  </a:lnTo>
                  <a:lnTo>
                    <a:pt x="1084135" y="1039368"/>
                  </a:lnTo>
                  <a:lnTo>
                    <a:pt x="1073944" y="1041463"/>
                  </a:lnTo>
                  <a:lnTo>
                    <a:pt x="1053179" y="1040702"/>
                  </a:lnTo>
                  <a:lnTo>
                    <a:pt x="1028891" y="1011650"/>
                  </a:lnTo>
                  <a:lnTo>
                    <a:pt x="1021270" y="1009840"/>
                  </a:lnTo>
                  <a:lnTo>
                    <a:pt x="1011365" y="1000696"/>
                  </a:lnTo>
                  <a:lnTo>
                    <a:pt x="996982" y="999935"/>
                  </a:lnTo>
                  <a:lnTo>
                    <a:pt x="982504" y="992315"/>
                  </a:lnTo>
                  <a:lnTo>
                    <a:pt x="981456" y="998982"/>
                  </a:lnTo>
                  <a:lnTo>
                    <a:pt x="958882" y="1000220"/>
                  </a:lnTo>
                  <a:lnTo>
                    <a:pt x="958310" y="1007840"/>
                  </a:lnTo>
                  <a:lnTo>
                    <a:pt x="927354" y="1004697"/>
                  </a:lnTo>
                  <a:lnTo>
                    <a:pt x="924496" y="1016698"/>
                  </a:lnTo>
                  <a:lnTo>
                    <a:pt x="911161" y="1032891"/>
                  </a:lnTo>
                  <a:lnTo>
                    <a:pt x="880586" y="1054799"/>
                  </a:lnTo>
                  <a:lnTo>
                    <a:pt x="871728" y="1055370"/>
                  </a:lnTo>
                  <a:lnTo>
                    <a:pt x="867727" y="1059561"/>
                  </a:lnTo>
                  <a:lnTo>
                    <a:pt x="865537" y="1057466"/>
                  </a:lnTo>
                  <a:lnTo>
                    <a:pt x="863060" y="1059752"/>
                  </a:lnTo>
                  <a:lnTo>
                    <a:pt x="860965" y="1056608"/>
                  </a:lnTo>
                  <a:lnTo>
                    <a:pt x="855631" y="1059466"/>
                  </a:lnTo>
                  <a:lnTo>
                    <a:pt x="842010" y="1079564"/>
                  </a:lnTo>
                  <a:lnTo>
                    <a:pt x="840676" y="1085183"/>
                  </a:lnTo>
                  <a:lnTo>
                    <a:pt x="845820" y="1089470"/>
                  </a:lnTo>
                  <a:lnTo>
                    <a:pt x="831056" y="1115663"/>
                  </a:lnTo>
                  <a:lnTo>
                    <a:pt x="828580" y="1126522"/>
                  </a:lnTo>
                  <a:lnTo>
                    <a:pt x="813054" y="1129665"/>
                  </a:lnTo>
                  <a:lnTo>
                    <a:pt x="810482" y="1133856"/>
                  </a:lnTo>
                  <a:lnTo>
                    <a:pt x="801243" y="1138047"/>
                  </a:lnTo>
                  <a:lnTo>
                    <a:pt x="784765" y="1130046"/>
                  </a:lnTo>
                  <a:lnTo>
                    <a:pt x="785336" y="1126522"/>
                  </a:lnTo>
                  <a:lnTo>
                    <a:pt x="782479" y="1125284"/>
                  </a:lnTo>
                  <a:lnTo>
                    <a:pt x="783431" y="1118997"/>
                  </a:lnTo>
                  <a:lnTo>
                    <a:pt x="777430" y="1110329"/>
                  </a:lnTo>
                  <a:lnTo>
                    <a:pt x="775811" y="1097471"/>
                  </a:lnTo>
                  <a:lnTo>
                    <a:pt x="767620" y="1100804"/>
                  </a:lnTo>
                  <a:lnTo>
                    <a:pt x="764286" y="1107853"/>
                  </a:lnTo>
                  <a:lnTo>
                    <a:pt x="755237" y="1106424"/>
                  </a:lnTo>
                  <a:lnTo>
                    <a:pt x="748760" y="1115759"/>
                  </a:lnTo>
                  <a:lnTo>
                    <a:pt x="754475" y="1119759"/>
                  </a:lnTo>
                  <a:lnTo>
                    <a:pt x="737521" y="1122617"/>
                  </a:lnTo>
                  <a:lnTo>
                    <a:pt x="720661" y="1120997"/>
                  </a:lnTo>
                  <a:lnTo>
                    <a:pt x="712184" y="1112711"/>
                  </a:lnTo>
                  <a:lnTo>
                    <a:pt x="702945" y="1108615"/>
                  </a:lnTo>
                  <a:lnTo>
                    <a:pt x="694087" y="1113282"/>
                  </a:lnTo>
                  <a:lnTo>
                    <a:pt x="690753" y="1108805"/>
                  </a:lnTo>
                  <a:lnTo>
                    <a:pt x="694753" y="1099471"/>
                  </a:lnTo>
                  <a:lnTo>
                    <a:pt x="689515" y="1099661"/>
                  </a:lnTo>
                  <a:lnTo>
                    <a:pt x="688276" y="1093946"/>
                  </a:lnTo>
                  <a:lnTo>
                    <a:pt x="666464" y="1097566"/>
                  </a:lnTo>
                  <a:lnTo>
                    <a:pt x="652939" y="1103852"/>
                  </a:lnTo>
                  <a:lnTo>
                    <a:pt x="626078" y="1110329"/>
                  </a:lnTo>
                  <a:lnTo>
                    <a:pt x="608838" y="1120616"/>
                  </a:lnTo>
                  <a:lnTo>
                    <a:pt x="610648" y="1129951"/>
                  </a:lnTo>
                  <a:lnTo>
                    <a:pt x="600075" y="1122617"/>
                  </a:lnTo>
                  <a:lnTo>
                    <a:pt x="559594" y="1121283"/>
                  </a:lnTo>
                  <a:lnTo>
                    <a:pt x="540639" y="1123188"/>
                  </a:lnTo>
                  <a:lnTo>
                    <a:pt x="530638" y="1126903"/>
                  </a:lnTo>
                  <a:lnTo>
                    <a:pt x="520065" y="1126808"/>
                  </a:lnTo>
                  <a:lnTo>
                    <a:pt x="516636" y="1130713"/>
                  </a:lnTo>
                  <a:lnTo>
                    <a:pt x="489394" y="1140809"/>
                  </a:lnTo>
                  <a:lnTo>
                    <a:pt x="485394" y="1130522"/>
                  </a:lnTo>
                  <a:lnTo>
                    <a:pt x="461867" y="1134237"/>
                  </a:lnTo>
                  <a:lnTo>
                    <a:pt x="452437" y="1133951"/>
                  </a:lnTo>
                  <a:lnTo>
                    <a:pt x="445865" y="1129856"/>
                  </a:lnTo>
                  <a:lnTo>
                    <a:pt x="440245" y="1129570"/>
                  </a:lnTo>
                  <a:lnTo>
                    <a:pt x="425005" y="1141667"/>
                  </a:lnTo>
                  <a:lnTo>
                    <a:pt x="424720" y="1144238"/>
                  </a:lnTo>
                  <a:lnTo>
                    <a:pt x="431482" y="1154144"/>
                  </a:lnTo>
                  <a:lnTo>
                    <a:pt x="441674" y="1158240"/>
                  </a:lnTo>
                  <a:lnTo>
                    <a:pt x="442246" y="1166241"/>
                  </a:lnTo>
                  <a:lnTo>
                    <a:pt x="447961" y="1175671"/>
                  </a:lnTo>
                  <a:lnTo>
                    <a:pt x="443484" y="1172528"/>
                  </a:lnTo>
                  <a:lnTo>
                    <a:pt x="442817" y="1174623"/>
                  </a:lnTo>
                  <a:lnTo>
                    <a:pt x="431197" y="1173575"/>
                  </a:lnTo>
                  <a:lnTo>
                    <a:pt x="422148" y="1181576"/>
                  </a:lnTo>
                  <a:lnTo>
                    <a:pt x="418052" y="1188053"/>
                  </a:lnTo>
                  <a:lnTo>
                    <a:pt x="397383" y="1202627"/>
                  </a:lnTo>
                  <a:lnTo>
                    <a:pt x="379285" y="1204913"/>
                  </a:lnTo>
                  <a:lnTo>
                    <a:pt x="383095" y="1200626"/>
                  </a:lnTo>
                  <a:lnTo>
                    <a:pt x="397573" y="1199293"/>
                  </a:lnTo>
                  <a:lnTo>
                    <a:pt x="408622" y="1190625"/>
                  </a:lnTo>
                  <a:lnTo>
                    <a:pt x="411766" y="1186339"/>
                  </a:lnTo>
                  <a:lnTo>
                    <a:pt x="409289" y="1189292"/>
                  </a:lnTo>
                  <a:lnTo>
                    <a:pt x="402336" y="1180433"/>
                  </a:lnTo>
                  <a:lnTo>
                    <a:pt x="384429" y="1173956"/>
                  </a:lnTo>
                  <a:lnTo>
                    <a:pt x="370713" y="1173575"/>
                  </a:lnTo>
                  <a:lnTo>
                    <a:pt x="350425" y="1167860"/>
                  </a:lnTo>
                  <a:lnTo>
                    <a:pt x="344995" y="1153763"/>
                  </a:lnTo>
                  <a:lnTo>
                    <a:pt x="350710" y="1141762"/>
                  </a:lnTo>
                  <a:lnTo>
                    <a:pt x="345662" y="1135094"/>
                  </a:lnTo>
                  <a:lnTo>
                    <a:pt x="305371" y="1135094"/>
                  </a:lnTo>
                  <a:lnTo>
                    <a:pt x="293179" y="1128522"/>
                  </a:lnTo>
                  <a:lnTo>
                    <a:pt x="280892" y="1126808"/>
                  </a:lnTo>
                  <a:lnTo>
                    <a:pt x="274034" y="1120140"/>
                  </a:lnTo>
                  <a:lnTo>
                    <a:pt x="256032" y="1115949"/>
                  </a:lnTo>
                  <a:lnTo>
                    <a:pt x="248602" y="1110996"/>
                  </a:lnTo>
                  <a:lnTo>
                    <a:pt x="243459" y="1122236"/>
                  </a:lnTo>
                  <a:lnTo>
                    <a:pt x="243935" y="1138523"/>
                  </a:lnTo>
                  <a:lnTo>
                    <a:pt x="237744" y="1142238"/>
                  </a:lnTo>
                  <a:lnTo>
                    <a:pt x="233172" y="1141857"/>
                  </a:lnTo>
                  <a:lnTo>
                    <a:pt x="237172" y="1155954"/>
                  </a:lnTo>
                  <a:lnTo>
                    <a:pt x="236315" y="1170432"/>
                  </a:lnTo>
                  <a:lnTo>
                    <a:pt x="238601" y="1176719"/>
                  </a:lnTo>
                  <a:lnTo>
                    <a:pt x="226028" y="1180243"/>
                  </a:lnTo>
                  <a:lnTo>
                    <a:pt x="239077" y="1177957"/>
                  </a:lnTo>
                  <a:lnTo>
                    <a:pt x="237172" y="1186339"/>
                  </a:lnTo>
                  <a:lnTo>
                    <a:pt x="239839" y="1195959"/>
                  </a:lnTo>
                  <a:lnTo>
                    <a:pt x="237268" y="1201007"/>
                  </a:lnTo>
                  <a:lnTo>
                    <a:pt x="234886" y="1196816"/>
                  </a:lnTo>
                  <a:lnTo>
                    <a:pt x="228981" y="1202055"/>
                  </a:lnTo>
                  <a:lnTo>
                    <a:pt x="205454" y="1208818"/>
                  </a:lnTo>
                  <a:lnTo>
                    <a:pt x="202406" y="1213866"/>
                  </a:lnTo>
                  <a:lnTo>
                    <a:pt x="204692" y="1224058"/>
                  </a:lnTo>
                  <a:lnTo>
                    <a:pt x="200977" y="1240060"/>
                  </a:lnTo>
                  <a:lnTo>
                    <a:pt x="198215" y="1249871"/>
                  </a:lnTo>
                  <a:lnTo>
                    <a:pt x="193643" y="1254347"/>
                  </a:lnTo>
                  <a:lnTo>
                    <a:pt x="181261" y="1257586"/>
                  </a:lnTo>
                  <a:lnTo>
                    <a:pt x="178975" y="1255776"/>
                  </a:lnTo>
                  <a:lnTo>
                    <a:pt x="178403" y="1251109"/>
                  </a:lnTo>
                  <a:lnTo>
                    <a:pt x="172879" y="1245965"/>
                  </a:lnTo>
                  <a:lnTo>
                    <a:pt x="169545" y="1229678"/>
                  </a:lnTo>
                  <a:lnTo>
                    <a:pt x="161544" y="12364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7" name="Freihandform: Form 166">
              <a:extLst>
                <a:ext uri="{FF2B5EF4-FFF2-40B4-BE49-F238E27FC236}">
                  <a16:creationId xmlns:a16="http://schemas.microsoft.com/office/drawing/2014/main" id="{B9CEFE00-7A44-4962-B9D8-ABBB7DA4025E}"/>
                </a:ext>
              </a:extLst>
            </p:cNvPr>
            <p:cNvSpPr/>
            <p:nvPr/>
          </p:nvSpPr>
          <p:spPr>
            <a:xfrm>
              <a:off x="1884392" y="2438090"/>
              <a:ext cx="836550" cy="757350"/>
            </a:xfrm>
            <a:custGeom>
              <a:avLst/>
              <a:gdLst>
                <a:gd name="connsiteX0" fmla="*/ 340138 w 1609725"/>
                <a:gd name="connsiteY0" fmla="*/ 1414177 h 1457325"/>
                <a:gd name="connsiteX1" fmla="*/ 316897 w 1609725"/>
                <a:gd name="connsiteY1" fmla="*/ 1413320 h 1457325"/>
                <a:gd name="connsiteX2" fmla="*/ 299180 w 1609725"/>
                <a:gd name="connsiteY2" fmla="*/ 1406938 h 1457325"/>
                <a:gd name="connsiteX3" fmla="*/ 299942 w 1609725"/>
                <a:gd name="connsiteY3" fmla="*/ 1394365 h 1457325"/>
                <a:gd name="connsiteX4" fmla="*/ 281369 w 1609725"/>
                <a:gd name="connsiteY4" fmla="*/ 1401318 h 1457325"/>
                <a:gd name="connsiteX5" fmla="*/ 281559 w 1609725"/>
                <a:gd name="connsiteY5" fmla="*/ 1391031 h 1457325"/>
                <a:gd name="connsiteX6" fmla="*/ 273844 w 1609725"/>
                <a:gd name="connsiteY6" fmla="*/ 1392841 h 1457325"/>
                <a:gd name="connsiteX7" fmla="*/ 268034 w 1609725"/>
                <a:gd name="connsiteY7" fmla="*/ 1383792 h 1457325"/>
                <a:gd name="connsiteX8" fmla="*/ 270320 w 1609725"/>
                <a:gd name="connsiteY8" fmla="*/ 1381792 h 1457325"/>
                <a:gd name="connsiteX9" fmla="*/ 266414 w 1609725"/>
                <a:gd name="connsiteY9" fmla="*/ 1374648 h 1457325"/>
                <a:gd name="connsiteX10" fmla="*/ 267843 w 1609725"/>
                <a:gd name="connsiteY10" fmla="*/ 1363980 h 1457325"/>
                <a:gd name="connsiteX11" fmla="*/ 258889 w 1609725"/>
                <a:gd name="connsiteY11" fmla="*/ 1364266 h 1457325"/>
                <a:gd name="connsiteX12" fmla="*/ 268129 w 1609725"/>
                <a:gd name="connsiteY12" fmla="*/ 1362742 h 1457325"/>
                <a:gd name="connsiteX13" fmla="*/ 269843 w 1609725"/>
                <a:gd name="connsiteY13" fmla="*/ 1358455 h 1457325"/>
                <a:gd name="connsiteX14" fmla="*/ 255270 w 1609725"/>
                <a:gd name="connsiteY14" fmla="*/ 1357027 h 1457325"/>
                <a:gd name="connsiteX15" fmla="*/ 255651 w 1609725"/>
                <a:gd name="connsiteY15" fmla="*/ 1352645 h 1457325"/>
                <a:gd name="connsiteX16" fmla="*/ 243078 w 1609725"/>
                <a:gd name="connsiteY16" fmla="*/ 1355979 h 1457325"/>
                <a:gd name="connsiteX17" fmla="*/ 228505 w 1609725"/>
                <a:gd name="connsiteY17" fmla="*/ 1352169 h 1457325"/>
                <a:gd name="connsiteX18" fmla="*/ 225552 w 1609725"/>
                <a:gd name="connsiteY18" fmla="*/ 1359598 h 1457325"/>
                <a:gd name="connsiteX19" fmla="*/ 226886 w 1609725"/>
                <a:gd name="connsiteY19" fmla="*/ 1368266 h 1457325"/>
                <a:gd name="connsiteX20" fmla="*/ 221266 w 1609725"/>
                <a:gd name="connsiteY20" fmla="*/ 1370838 h 1457325"/>
                <a:gd name="connsiteX21" fmla="*/ 221552 w 1609725"/>
                <a:gd name="connsiteY21" fmla="*/ 1355408 h 1457325"/>
                <a:gd name="connsiteX22" fmla="*/ 217361 w 1609725"/>
                <a:gd name="connsiteY22" fmla="*/ 1347311 h 1457325"/>
                <a:gd name="connsiteX23" fmla="*/ 204883 w 1609725"/>
                <a:gd name="connsiteY23" fmla="*/ 1345692 h 1457325"/>
                <a:gd name="connsiteX24" fmla="*/ 203930 w 1609725"/>
                <a:gd name="connsiteY24" fmla="*/ 1341406 h 1457325"/>
                <a:gd name="connsiteX25" fmla="*/ 198596 w 1609725"/>
                <a:gd name="connsiteY25" fmla="*/ 1342549 h 1457325"/>
                <a:gd name="connsiteX26" fmla="*/ 197548 w 1609725"/>
                <a:gd name="connsiteY26" fmla="*/ 1338644 h 1457325"/>
                <a:gd name="connsiteX27" fmla="*/ 184118 w 1609725"/>
                <a:gd name="connsiteY27" fmla="*/ 1339787 h 1457325"/>
                <a:gd name="connsiteX28" fmla="*/ 184213 w 1609725"/>
                <a:gd name="connsiteY28" fmla="*/ 1334548 h 1457325"/>
                <a:gd name="connsiteX29" fmla="*/ 191929 w 1609725"/>
                <a:gd name="connsiteY29" fmla="*/ 1333500 h 1457325"/>
                <a:gd name="connsiteX30" fmla="*/ 189452 w 1609725"/>
                <a:gd name="connsiteY30" fmla="*/ 1329023 h 1457325"/>
                <a:gd name="connsiteX31" fmla="*/ 184690 w 1609725"/>
                <a:gd name="connsiteY31" fmla="*/ 1328928 h 1457325"/>
                <a:gd name="connsiteX32" fmla="*/ 184404 w 1609725"/>
                <a:gd name="connsiteY32" fmla="*/ 1325213 h 1457325"/>
                <a:gd name="connsiteX33" fmla="*/ 186500 w 1609725"/>
                <a:gd name="connsiteY33" fmla="*/ 1325023 h 1457325"/>
                <a:gd name="connsiteX34" fmla="*/ 184499 w 1609725"/>
                <a:gd name="connsiteY34" fmla="*/ 1308449 h 1457325"/>
                <a:gd name="connsiteX35" fmla="*/ 157067 w 1609725"/>
                <a:gd name="connsiteY35" fmla="*/ 1310069 h 1457325"/>
                <a:gd name="connsiteX36" fmla="*/ 152019 w 1609725"/>
                <a:gd name="connsiteY36" fmla="*/ 1294829 h 1457325"/>
                <a:gd name="connsiteX37" fmla="*/ 153543 w 1609725"/>
                <a:gd name="connsiteY37" fmla="*/ 1291400 h 1457325"/>
                <a:gd name="connsiteX38" fmla="*/ 170783 w 1609725"/>
                <a:gd name="connsiteY38" fmla="*/ 1278350 h 1457325"/>
                <a:gd name="connsiteX39" fmla="*/ 166687 w 1609725"/>
                <a:gd name="connsiteY39" fmla="*/ 1274350 h 1457325"/>
                <a:gd name="connsiteX40" fmla="*/ 174879 w 1609725"/>
                <a:gd name="connsiteY40" fmla="*/ 1271111 h 1457325"/>
                <a:gd name="connsiteX41" fmla="*/ 161068 w 1609725"/>
                <a:gd name="connsiteY41" fmla="*/ 1265682 h 1457325"/>
                <a:gd name="connsiteX42" fmla="*/ 153829 w 1609725"/>
                <a:gd name="connsiteY42" fmla="*/ 1241489 h 1457325"/>
                <a:gd name="connsiteX43" fmla="*/ 188023 w 1609725"/>
                <a:gd name="connsiteY43" fmla="*/ 1222343 h 1457325"/>
                <a:gd name="connsiteX44" fmla="*/ 197548 w 1609725"/>
                <a:gd name="connsiteY44" fmla="*/ 1210056 h 1457325"/>
                <a:gd name="connsiteX45" fmla="*/ 212979 w 1609725"/>
                <a:gd name="connsiteY45" fmla="*/ 1205960 h 1457325"/>
                <a:gd name="connsiteX46" fmla="*/ 207836 w 1609725"/>
                <a:gd name="connsiteY46" fmla="*/ 1182434 h 1457325"/>
                <a:gd name="connsiteX47" fmla="*/ 183261 w 1609725"/>
                <a:gd name="connsiteY47" fmla="*/ 1187005 h 1457325"/>
                <a:gd name="connsiteX48" fmla="*/ 177546 w 1609725"/>
                <a:gd name="connsiteY48" fmla="*/ 1176242 h 1457325"/>
                <a:gd name="connsiteX49" fmla="*/ 174022 w 1609725"/>
                <a:gd name="connsiteY49" fmla="*/ 1160240 h 1457325"/>
                <a:gd name="connsiteX50" fmla="*/ 160115 w 1609725"/>
                <a:gd name="connsiteY50" fmla="*/ 1159478 h 1457325"/>
                <a:gd name="connsiteX51" fmla="*/ 164878 w 1609725"/>
                <a:gd name="connsiteY51" fmla="*/ 1137761 h 1457325"/>
                <a:gd name="connsiteX52" fmla="*/ 174308 w 1609725"/>
                <a:gd name="connsiteY52" fmla="*/ 1121950 h 1457325"/>
                <a:gd name="connsiteX53" fmla="*/ 144685 w 1609725"/>
                <a:gd name="connsiteY53" fmla="*/ 1116139 h 1457325"/>
                <a:gd name="connsiteX54" fmla="*/ 121348 w 1609725"/>
                <a:gd name="connsiteY54" fmla="*/ 1117664 h 1457325"/>
                <a:gd name="connsiteX55" fmla="*/ 92869 w 1609725"/>
                <a:gd name="connsiteY55" fmla="*/ 1110996 h 1457325"/>
                <a:gd name="connsiteX56" fmla="*/ 88773 w 1609725"/>
                <a:gd name="connsiteY56" fmla="*/ 1116139 h 1457325"/>
                <a:gd name="connsiteX57" fmla="*/ 83248 w 1609725"/>
                <a:gd name="connsiteY57" fmla="*/ 1114711 h 1457325"/>
                <a:gd name="connsiteX58" fmla="*/ 75247 w 1609725"/>
                <a:gd name="connsiteY58" fmla="*/ 1083755 h 1457325"/>
                <a:gd name="connsiteX59" fmla="*/ 62675 w 1609725"/>
                <a:gd name="connsiteY59" fmla="*/ 1058323 h 1457325"/>
                <a:gd name="connsiteX60" fmla="*/ 75438 w 1609725"/>
                <a:gd name="connsiteY60" fmla="*/ 1051941 h 1457325"/>
                <a:gd name="connsiteX61" fmla="*/ 73533 w 1609725"/>
                <a:gd name="connsiteY61" fmla="*/ 1046226 h 1457325"/>
                <a:gd name="connsiteX62" fmla="*/ 89154 w 1609725"/>
                <a:gd name="connsiteY62" fmla="*/ 1013841 h 1457325"/>
                <a:gd name="connsiteX63" fmla="*/ 75152 w 1609725"/>
                <a:gd name="connsiteY63" fmla="*/ 998411 h 1457325"/>
                <a:gd name="connsiteX64" fmla="*/ 71247 w 1609725"/>
                <a:gd name="connsiteY64" fmla="*/ 989933 h 1457325"/>
                <a:gd name="connsiteX65" fmla="*/ 58103 w 1609725"/>
                <a:gd name="connsiteY65" fmla="*/ 1003840 h 1457325"/>
                <a:gd name="connsiteX66" fmla="*/ 33052 w 1609725"/>
                <a:gd name="connsiteY66" fmla="*/ 1018604 h 1457325"/>
                <a:gd name="connsiteX67" fmla="*/ 35623 w 1609725"/>
                <a:gd name="connsiteY67" fmla="*/ 998887 h 1457325"/>
                <a:gd name="connsiteX68" fmla="*/ 19812 w 1609725"/>
                <a:gd name="connsiteY68" fmla="*/ 949452 h 1457325"/>
                <a:gd name="connsiteX69" fmla="*/ 13145 w 1609725"/>
                <a:gd name="connsiteY69" fmla="*/ 923639 h 1457325"/>
                <a:gd name="connsiteX70" fmla="*/ 9525 w 1609725"/>
                <a:gd name="connsiteY70" fmla="*/ 893445 h 1457325"/>
                <a:gd name="connsiteX71" fmla="*/ 10859 w 1609725"/>
                <a:gd name="connsiteY71" fmla="*/ 887825 h 1457325"/>
                <a:gd name="connsiteX72" fmla="*/ 21812 w 1609725"/>
                <a:gd name="connsiteY72" fmla="*/ 875919 h 1457325"/>
                <a:gd name="connsiteX73" fmla="*/ 35909 w 1609725"/>
                <a:gd name="connsiteY73" fmla="*/ 891921 h 1457325"/>
                <a:gd name="connsiteX74" fmla="*/ 43910 w 1609725"/>
                <a:gd name="connsiteY74" fmla="*/ 896017 h 1457325"/>
                <a:gd name="connsiteX75" fmla="*/ 45148 w 1609725"/>
                <a:gd name="connsiteY75" fmla="*/ 885920 h 1457325"/>
                <a:gd name="connsiteX76" fmla="*/ 56388 w 1609725"/>
                <a:gd name="connsiteY76" fmla="*/ 888587 h 1457325"/>
                <a:gd name="connsiteX77" fmla="*/ 65913 w 1609725"/>
                <a:gd name="connsiteY77" fmla="*/ 880681 h 1457325"/>
                <a:gd name="connsiteX78" fmla="*/ 72295 w 1609725"/>
                <a:gd name="connsiteY78" fmla="*/ 885254 h 1457325"/>
                <a:gd name="connsiteX79" fmla="*/ 78867 w 1609725"/>
                <a:gd name="connsiteY79" fmla="*/ 880872 h 1457325"/>
                <a:gd name="connsiteX80" fmla="*/ 94202 w 1609725"/>
                <a:gd name="connsiteY80" fmla="*/ 889063 h 1457325"/>
                <a:gd name="connsiteX81" fmla="*/ 96393 w 1609725"/>
                <a:gd name="connsiteY81" fmla="*/ 887444 h 1457325"/>
                <a:gd name="connsiteX82" fmla="*/ 90773 w 1609725"/>
                <a:gd name="connsiteY82" fmla="*/ 880872 h 1457325"/>
                <a:gd name="connsiteX83" fmla="*/ 96964 w 1609725"/>
                <a:gd name="connsiteY83" fmla="*/ 886778 h 1457325"/>
                <a:gd name="connsiteX84" fmla="*/ 114205 w 1609725"/>
                <a:gd name="connsiteY84" fmla="*/ 895350 h 1457325"/>
                <a:gd name="connsiteX85" fmla="*/ 115348 w 1609725"/>
                <a:gd name="connsiteY85" fmla="*/ 893636 h 1457325"/>
                <a:gd name="connsiteX86" fmla="*/ 128016 w 1609725"/>
                <a:gd name="connsiteY86" fmla="*/ 897446 h 1457325"/>
                <a:gd name="connsiteX87" fmla="*/ 135255 w 1609725"/>
                <a:gd name="connsiteY87" fmla="*/ 894207 h 1457325"/>
                <a:gd name="connsiteX88" fmla="*/ 134779 w 1609725"/>
                <a:gd name="connsiteY88" fmla="*/ 874490 h 1457325"/>
                <a:gd name="connsiteX89" fmla="*/ 130588 w 1609725"/>
                <a:gd name="connsiteY89" fmla="*/ 862108 h 1457325"/>
                <a:gd name="connsiteX90" fmla="*/ 123920 w 1609725"/>
                <a:gd name="connsiteY90" fmla="*/ 856107 h 1457325"/>
                <a:gd name="connsiteX91" fmla="*/ 122968 w 1609725"/>
                <a:gd name="connsiteY91" fmla="*/ 846106 h 1457325"/>
                <a:gd name="connsiteX92" fmla="*/ 117634 w 1609725"/>
                <a:gd name="connsiteY92" fmla="*/ 832485 h 1457325"/>
                <a:gd name="connsiteX93" fmla="*/ 107442 w 1609725"/>
                <a:gd name="connsiteY93" fmla="*/ 828961 h 1457325"/>
                <a:gd name="connsiteX94" fmla="*/ 100298 w 1609725"/>
                <a:gd name="connsiteY94" fmla="*/ 801529 h 1457325"/>
                <a:gd name="connsiteX95" fmla="*/ 97727 w 1609725"/>
                <a:gd name="connsiteY95" fmla="*/ 803434 h 1457325"/>
                <a:gd name="connsiteX96" fmla="*/ 92202 w 1609725"/>
                <a:gd name="connsiteY96" fmla="*/ 795814 h 1457325"/>
                <a:gd name="connsiteX97" fmla="*/ 86582 w 1609725"/>
                <a:gd name="connsiteY97" fmla="*/ 792861 h 1457325"/>
                <a:gd name="connsiteX98" fmla="*/ 82677 w 1609725"/>
                <a:gd name="connsiteY98" fmla="*/ 776192 h 1457325"/>
                <a:gd name="connsiteX99" fmla="*/ 80962 w 1609725"/>
                <a:gd name="connsiteY99" fmla="*/ 759904 h 1457325"/>
                <a:gd name="connsiteX100" fmla="*/ 83439 w 1609725"/>
                <a:gd name="connsiteY100" fmla="*/ 758952 h 1457325"/>
                <a:gd name="connsiteX101" fmla="*/ 79534 w 1609725"/>
                <a:gd name="connsiteY101" fmla="*/ 732092 h 1457325"/>
                <a:gd name="connsiteX102" fmla="*/ 86296 w 1609725"/>
                <a:gd name="connsiteY102" fmla="*/ 730472 h 1457325"/>
                <a:gd name="connsiteX103" fmla="*/ 86487 w 1609725"/>
                <a:gd name="connsiteY103" fmla="*/ 724281 h 1457325"/>
                <a:gd name="connsiteX104" fmla="*/ 80010 w 1609725"/>
                <a:gd name="connsiteY104" fmla="*/ 706279 h 1457325"/>
                <a:gd name="connsiteX105" fmla="*/ 83725 w 1609725"/>
                <a:gd name="connsiteY105" fmla="*/ 704183 h 1457325"/>
                <a:gd name="connsiteX106" fmla="*/ 81248 w 1609725"/>
                <a:gd name="connsiteY106" fmla="*/ 699516 h 1457325"/>
                <a:gd name="connsiteX107" fmla="*/ 84011 w 1609725"/>
                <a:gd name="connsiteY107" fmla="*/ 698087 h 1457325"/>
                <a:gd name="connsiteX108" fmla="*/ 76962 w 1609725"/>
                <a:gd name="connsiteY108" fmla="*/ 689420 h 1457325"/>
                <a:gd name="connsiteX109" fmla="*/ 103251 w 1609725"/>
                <a:gd name="connsiteY109" fmla="*/ 678085 h 1457325"/>
                <a:gd name="connsiteX110" fmla="*/ 104585 w 1609725"/>
                <a:gd name="connsiteY110" fmla="*/ 680847 h 1457325"/>
                <a:gd name="connsiteX111" fmla="*/ 117824 w 1609725"/>
                <a:gd name="connsiteY111" fmla="*/ 675799 h 1457325"/>
                <a:gd name="connsiteX112" fmla="*/ 125063 w 1609725"/>
                <a:gd name="connsiteY112" fmla="*/ 670179 h 1457325"/>
                <a:gd name="connsiteX113" fmla="*/ 137636 w 1609725"/>
                <a:gd name="connsiteY113" fmla="*/ 667988 h 1457325"/>
                <a:gd name="connsiteX114" fmla="*/ 133445 w 1609725"/>
                <a:gd name="connsiteY114" fmla="*/ 654272 h 1457325"/>
                <a:gd name="connsiteX115" fmla="*/ 141065 w 1609725"/>
                <a:gd name="connsiteY115" fmla="*/ 652081 h 1457325"/>
                <a:gd name="connsiteX116" fmla="*/ 146971 w 1609725"/>
                <a:gd name="connsiteY116" fmla="*/ 657701 h 1457325"/>
                <a:gd name="connsiteX117" fmla="*/ 161449 w 1609725"/>
                <a:gd name="connsiteY117" fmla="*/ 651701 h 1457325"/>
                <a:gd name="connsiteX118" fmla="*/ 160496 w 1609725"/>
                <a:gd name="connsiteY118" fmla="*/ 648081 h 1457325"/>
                <a:gd name="connsiteX119" fmla="*/ 169164 w 1609725"/>
                <a:gd name="connsiteY119" fmla="*/ 645700 h 1457325"/>
                <a:gd name="connsiteX120" fmla="*/ 166783 w 1609725"/>
                <a:gd name="connsiteY120" fmla="*/ 636175 h 1457325"/>
                <a:gd name="connsiteX121" fmla="*/ 176212 w 1609725"/>
                <a:gd name="connsiteY121" fmla="*/ 633889 h 1457325"/>
                <a:gd name="connsiteX122" fmla="*/ 173641 w 1609725"/>
                <a:gd name="connsiteY122" fmla="*/ 627697 h 1457325"/>
                <a:gd name="connsiteX123" fmla="*/ 180689 w 1609725"/>
                <a:gd name="connsiteY123" fmla="*/ 625983 h 1457325"/>
                <a:gd name="connsiteX124" fmla="*/ 178308 w 1609725"/>
                <a:gd name="connsiteY124" fmla="*/ 617125 h 1457325"/>
                <a:gd name="connsiteX125" fmla="*/ 188786 w 1609725"/>
                <a:gd name="connsiteY125" fmla="*/ 614553 h 1457325"/>
                <a:gd name="connsiteX126" fmla="*/ 163068 w 1609725"/>
                <a:gd name="connsiteY126" fmla="*/ 556165 h 1457325"/>
                <a:gd name="connsiteX127" fmla="*/ 158782 w 1609725"/>
                <a:gd name="connsiteY127" fmla="*/ 558451 h 1457325"/>
                <a:gd name="connsiteX128" fmla="*/ 154400 w 1609725"/>
                <a:gd name="connsiteY128" fmla="*/ 557403 h 1457325"/>
                <a:gd name="connsiteX129" fmla="*/ 154591 w 1609725"/>
                <a:gd name="connsiteY129" fmla="*/ 526923 h 1457325"/>
                <a:gd name="connsiteX130" fmla="*/ 175070 w 1609725"/>
                <a:gd name="connsiteY130" fmla="*/ 527590 h 1457325"/>
                <a:gd name="connsiteX131" fmla="*/ 180022 w 1609725"/>
                <a:gd name="connsiteY131" fmla="*/ 488442 h 1457325"/>
                <a:gd name="connsiteX132" fmla="*/ 171545 w 1609725"/>
                <a:gd name="connsiteY132" fmla="*/ 487394 h 1457325"/>
                <a:gd name="connsiteX133" fmla="*/ 182689 w 1609725"/>
                <a:gd name="connsiteY133" fmla="*/ 455867 h 1457325"/>
                <a:gd name="connsiteX134" fmla="*/ 200215 w 1609725"/>
                <a:gd name="connsiteY134" fmla="*/ 465582 h 1457325"/>
                <a:gd name="connsiteX135" fmla="*/ 241649 w 1609725"/>
                <a:gd name="connsiteY135" fmla="*/ 459677 h 1457325"/>
                <a:gd name="connsiteX136" fmla="*/ 242887 w 1609725"/>
                <a:gd name="connsiteY136" fmla="*/ 453580 h 1457325"/>
                <a:gd name="connsiteX137" fmla="*/ 253270 w 1609725"/>
                <a:gd name="connsiteY137" fmla="*/ 452628 h 1457325"/>
                <a:gd name="connsiteX138" fmla="*/ 252794 w 1609725"/>
                <a:gd name="connsiteY138" fmla="*/ 446818 h 1457325"/>
                <a:gd name="connsiteX139" fmla="*/ 255651 w 1609725"/>
                <a:gd name="connsiteY139" fmla="*/ 446246 h 1457325"/>
                <a:gd name="connsiteX140" fmla="*/ 252317 w 1609725"/>
                <a:gd name="connsiteY140" fmla="*/ 437007 h 1457325"/>
                <a:gd name="connsiteX141" fmla="*/ 262319 w 1609725"/>
                <a:gd name="connsiteY141" fmla="*/ 432721 h 1457325"/>
                <a:gd name="connsiteX142" fmla="*/ 262033 w 1609725"/>
                <a:gd name="connsiteY142" fmla="*/ 430816 h 1457325"/>
                <a:gd name="connsiteX143" fmla="*/ 263843 w 1609725"/>
                <a:gd name="connsiteY143" fmla="*/ 430244 h 1457325"/>
                <a:gd name="connsiteX144" fmla="*/ 265938 w 1609725"/>
                <a:gd name="connsiteY144" fmla="*/ 439769 h 1457325"/>
                <a:gd name="connsiteX145" fmla="*/ 271462 w 1609725"/>
                <a:gd name="connsiteY145" fmla="*/ 439198 h 1457325"/>
                <a:gd name="connsiteX146" fmla="*/ 273177 w 1609725"/>
                <a:gd name="connsiteY146" fmla="*/ 447008 h 1457325"/>
                <a:gd name="connsiteX147" fmla="*/ 299371 w 1609725"/>
                <a:gd name="connsiteY147" fmla="*/ 431197 h 1457325"/>
                <a:gd name="connsiteX148" fmla="*/ 298418 w 1609725"/>
                <a:gd name="connsiteY148" fmla="*/ 422720 h 1457325"/>
                <a:gd name="connsiteX149" fmla="*/ 264986 w 1609725"/>
                <a:gd name="connsiteY149" fmla="*/ 412909 h 1457325"/>
                <a:gd name="connsiteX150" fmla="*/ 265843 w 1609725"/>
                <a:gd name="connsiteY150" fmla="*/ 394621 h 1457325"/>
                <a:gd name="connsiteX151" fmla="*/ 273082 w 1609725"/>
                <a:gd name="connsiteY151" fmla="*/ 394335 h 1457325"/>
                <a:gd name="connsiteX152" fmla="*/ 271844 w 1609725"/>
                <a:gd name="connsiteY152" fmla="*/ 375476 h 1457325"/>
                <a:gd name="connsiteX153" fmla="*/ 269843 w 1609725"/>
                <a:gd name="connsiteY153" fmla="*/ 370618 h 1457325"/>
                <a:gd name="connsiteX154" fmla="*/ 267748 w 1609725"/>
                <a:gd name="connsiteY154" fmla="*/ 372999 h 1457325"/>
                <a:gd name="connsiteX155" fmla="*/ 260985 w 1609725"/>
                <a:gd name="connsiteY155" fmla="*/ 373475 h 1457325"/>
                <a:gd name="connsiteX156" fmla="*/ 257842 w 1609725"/>
                <a:gd name="connsiteY156" fmla="*/ 361283 h 1457325"/>
                <a:gd name="connsiteX157" fmla="*/ 246031 w 1609725"/>
                <a:gd name="connsiteY157" fmla="*/ 342805 h 1457325"/>
                <a:gd name="connsiteX158" fmla="*/ 242030 w 1609725"/>
                <a:gd name="connsiteY158" fmla="*/ 331375 h 1457325"/>
                <a:gd name="connsiteX159" fmla="*/ 244030 w 1609725"/>
                <a:gd name="connsiteY159" fmla="*/ 330803 h 1457325"/>
                <a:gd name="connsiteX160" fmla="*/ 244793 w 1609725"/>
                <a:gd name="connsiteY160" fmla="*/ 323374 h 1457325"/>
                <a:gd name="connsiteX161" fmla="*/ 240506 w 1609725"/>
                <a:gd name="connsiteY161" fmla="*/ 319373 h 1457325"/>
                <a:gd name="connsiteX162" fmla="*/ 248412 w 1609725"/>
                <a:gd name="connsiteY162" fmla="*/ 298037 h 1457325"/>
                <a:gd name="connsiteX163" fmla="*/ 250793 w 1609725"/>
                <a:gd name="connsiteY163" fmla="*/ 281273 h 1457325"/>
                <a:gd name="connsiteX164" fmla="*/ 236029 w 1609725"/>
                <a:gd name="connsiteY164" fmla="*/ 276035 h 1457325"/>
                <a:gd name="connsiteX165" fmla="*/ 234125 w 1609725"/>
                <a:gd name="connsiteY165" fmla="*/ 264128 h 1457325"/>
                <a:gd name="connsiteX166" fmla="*/ 231838 w 1609725"/>
                <a:gd name="connsiteY166" fmla="*/ 266319 h 1457325"/>
                <a:gd name="connsiteX167" fmla="*/ 231077 w 1609725"/>
                <a:gd name="connsiteY167" fmla="*/ 263843 h 1457325"/>
                <a:gd name="connsiteX168" fmla="*/ 224790 w 1609725"/>
                <a:gd name="connsiteY168" fmla="*/ 221933 h 1457325"/>
                <a:gd name="connsiteX169" fmla="*/ 222980 w 1609725"/>
                <a:gd name="connsiteY169" fmla="*/ 221647 h 1457325"/>
                <a:gd name="connsiteX170" fmla="*/ 223837 w 1609725"/>
                <a:gd name="connsiteY170" fmla="*/ 190405 h 1457325"/>
                <a:gd name="connsiteX171" fmla="*/ 228981 w 1609725"/>
                <a:gd name="connsiteY171" fmla="*/ 187547 h 1457325"/>
                <a:gd name="connsiteX172" fmla="*/ 223456 w 1609725"/>
                <a:gd name="connsiteY172" fmla="*/ 157639 h 1457325"/>
                <a:gd name="connsiteX173" fmla="*/ 232601 w 1609725"/>
                <a:gd name="connsiteY173" fmla="*/ 132112 h 1457325"/>
                <a:gd name="connsiteX174" fmla="*/ 230981 w 1609725"/>
                <a:gd name="connsiteY174" fmla="*/ 126492 h 1457325"/>
                <a:gd name="connsiteX175" fmla="*/ 234601 w 1609725"/>
                <a:gd name="connsiteY175" fmla="*/ 126111 h 1457325"/>
                <a:gd name="connsiteX176" fmla="*/ 232981 w 1609725"/>
                <a:gd name="connsiteY176" fmla="*/ 113252 h 1457325"/>
                <a:gd name="connsiteX177" fmla="*/ 260699 w 1609725"/>
                <a:gd name="connsiteY177" fmla="*/ 110490 h 1457325"/>
                <a:gd name="connsiteX178" fmla="*/ 303467 w 1609725"/>
                <a:gd name="connsiteY178" fmla="*/ 114681 h 1457325"/>
                <a:gd name="connsiteX179" fmla="*/ 351187 w 1609725"/>
                <a:gd name="connsiteY179" fmla="*/ 107633 h 1457325"/>
                <a:gd name="connsiteX180" fmla="*/ 383096 w 1609725"/>
                <a:gd name="connsiteY180" fmla="*/ 98679 h 1457325"/>
                <a:gd name="connsiteX181" fmla="*/ 387953 w 1609725"/>
                <a:gd name="connsiteY181" fmla="*/ 114871 h 1457325"/>
                <a:gd name="connsiteX182" fmla="*/ 401669 w 1609725"/>
                <a:gd name="connsiteY182" fmla="*/ 112681 h 1457325"/>
                <a:gd name="connsiteX183" fmla="*/ 403288 w 1609725"/>
                <a:gd name="connsiteY183" fmla="*/ 121634 h 1457325"/>
                <a:gd name="connsiteX184" fmla="*/ 442627 w 1609725"/>
                <a:gd name="connsiteY184" fmla="*/ 120301 h 1457325"/>
                <a:gd name="connsiteX185" fmla="*/ 449675 w 1609725"/>
                <a:gd name="connsiteY185" fmla="*/ 117824 h 1457325"/>
                <a:gd name="connsiteX186" fmla="*/ 451390 w 1609725"/>
                <a:gd name="connsiteY186" fmla="*/ 109728 h 1457325"/>
                <a:gd name="connsiteX187" fmla="*/ 465963 w 1609725"/>
                <a:gd name="connsiteY187" fmla="*/ 108775 h 1457325"/>
                <a:gd name="connsiteX188" fmla="*/ 468344 w 1609725"/>
                <a:gd name="connsiteY188" fmla="*/ 117920 h 1457325"/>
                <a:gd name="connsiteX189" fmla="*/ 474440 w 1609725"/>
                <a:gd name="connsiteY189" fmla="*/ 117824 h 1457325"/>
                <a:gd name="connsiteX190" fmla="*/ 478917 w 1609725"/>
                <a:gd name="connsiteY190" fmla="*/ 121063 h 1457325"/>
                <a:gd name="connsiteX191" fmla="*/ 493871 w 1609725"/>
                <a:gd name="connsiteY191" fmla="*/ 117443 h 1457325"/>
                <a:gd name="connsiteX192" fmla="*/ 494252 w 1609725"/>
                <a:gd name="connsiteY192" fmla="*/ 121158 h 1457325"/>
                <a:gd name="connsiteX193" fmla="*/ 513302 w 1609725"/>
                <a:gd name="connsiteY193" fmla="*/ 118491 h 1457325"/>
                <a:gd name="connsiteX194" fmla="*/ 514160 w 1609725"/>
                <a:gd name="connsiteY194" fmla="*/ 121253 h 1457325"/>
                <a:gd name="connsiteX195" fmla="*/ 521303 w 1609725"/>
                <a:gd name="connsiteY195" fmla="*/ 119062 h 1457325"/>
                <a:gd name="connsiteX196" fmla="*/ 529400 w 1609725"/>
                <a:gd name="connsiteY196" fmla="*/ 121729 h 1457325"/>
                <a:gd name="connsiteX197" fmla="*/ 546259 w 1609725"/>
                <a:gd name="connsiteY197" fmla="*/ 120967 h 1457325"/>
                <a:gd name="connsiteX198" fmla="*/ 545021 w 1609725"/>
                <a:gd name="connsiteY198" fmla="*/ 126397 h 1457325"/>
                <a:gd name="connsiteX199" fmla="*/ 551307 w 1609725"/>
                <a:gd name="connsiteY199" fmla="*/ 125444 h 1457325"/>
                <a:gd name="connsiteX200" fmla="*/ 551402 w 1609725"/>
                <a:gd name="connsiteY200" fmla="*/ 132779 h 1457325"/>
                <a:gd name="connsiteX201" fmla="*/ 566738 w 1609725"/>
                <a:gd name="connsiteY201" fmla="*/ 128302 h 1457325"/>
                <a:gd name="connsiteX202" fmla="*/ 572738 w 1609725"/>
                <a:gd name="connsiteY202" fmla="*/ 128492 h 1457325"/>
                <a:gd name="connsiteX203" fmla="*/ 572453 w 1609725"/>
                <a:gd name="connsiteY203" fmla="*/ 131921 h 1457325"/>
                <a:gd name="connsiteX204" fmla="*/ 591312 w 1609725"/>
                <a:gd name="connsiteY204" fmla="*/ 128587 h 1457325"/>
                <a:gd name="connsiteX205" fmla="*/ 591884 w 1609725"/>
                <a:gd name="connsiteY205" fmla="*/ 130588 h 1457325"/>
                <a:gd name="connsiteX206" fmla="*/ 611791 w 1609725"/>
                <a:gd name="connsiteY206" fmla="*/ 128873 h 1457325"/>
                <a:gd name="connsiteX207" fmla="*/ 641223 w 1609725"/>
                <a:gd name="connsiteY207" fmla="*/ 122777 h 1457325"/>
                <a:gd name="connsiteX208" fmla="*/ 651415 w 1609725"/>
                <a:gd name="connsiteY208" fmla="*/ 122491 h 1457325"/>
                <a:gd name="connsiteX209" fmla="*/ 651605 w 1609725"/>
                <a:gd name="connsiteY209" fmla="*/ 124206 h 1457325"/>
                <a:gd name="connsiteX210" fmla="*/ 666179 w 1609725"/>
                <a:gd name="connsiteY210" fmla="*/ 126016 h 1457325"/>
                <a:gd name="connsiteX211" fmla="*/ 665512 w 1609725"/>
                <a:gd name="connsiteY211" fmla="*/ 122873 h 1457325"/>
                <a:gd name="connsiteX212" fmla="*/ 711898 w 1609725"/>
                <a:gd name="connsiteY212" fmla="*/ 113062 h 1457325"/>
                <a:gd name="connsiteX213" fmla="*/ 712661 w 1609725"/>
                <a:gd name="connsiteY213" fmla="*/ 109823 h 1457325"/>
                <a:gd name="connsiteX214" fmla="*/ 727043 w 1609725"/>
                <a:gd name="connsiteY214" fmla="*/ 115633 h 1457325"/>
                <a:gd name="connsiteX215" fmla="*/ 732282 w 1609725"/>
                <a:gd name="connsiteY215" fmla="*/ 113824 h 1457325"/>
                <a:gd name="connsiteX216" fmla="*/ 738854 w 1609725"/>
                <a:gd name="connsiteY216" fmla="*/ 129064 h 1457325"/>
                <a:gd name="connsiteX217" fmla="*/ 764286 w 1609725"/>
                <a:gd name="connsiteY217" fmla="*/ 121634 h 1457325"/>
                <a:gd name="connsiteX218" fmla="*/ 768668 w 1609725"/>
                <a:gd name="connsiteY218" fmla="*/ 133731 h 1457325"/>
                <a:gd name="connsiteX219" fmla="*/ 787146 w 1609725"/>
                <a:gd name="connsiteY219" fmla="*/ 128492 h 1457325"/>
                <a:gd name="connsiteX220" fmla="*/ 786384 w 1609725"/>
                <a:gd name="connsiteY220" fmla="*/ 122682 h 1457325"/>
                <a:gd name="connsiteX221" fmla="*/ 801434 w 1609725"/>
                <a:gd name="connsiteY221" fmla="*/ 116967 h 1457325"/>
                <a:gd name="connsiteX222" fmla="*/ 800005 w 1609725"/>
                <a:gd name="connsiteY222" fmla="*/ 108109 h 1457325"/>
                <a:gd name="connsiteX223" fmla="*/ 803529 w 1609725"/>
                <a:gd name="connsiteY223" fmla="*/ 82106 h 1457325"/>
                <a:gd name="connsiteX224" fmla="*/ 809054 w 1609725"/>
                <a:gd name="connsiteY224" fmla="*/ 83058 h 1457325"/>
                <a:gd name="connsiteX225" fmla="*/ 810387 w 1609725"/>
                <a:gd name="connsiteY225" fmla="*/ 73724 h 1457325"/>
                <a:gd name="connsiteX226" fmla="*/ 822198 w 1609725"/>
                <a:gd name="connsiteY226" fmla="*/ 74200 h 1457325"/>
                <a:gd name="connsiteX227" fmla="*/ 822103 w 1609725"/>
                <a:gd name="connsiteY227" fmla="*/ 76676 h 1457325"/>
                <a:gd name="connsiteX228" fmla="*/ 826103 w 1609725"/>
                <a:gd name="connsiteY228" fmla="*/ 76200 h 1457325"/>
                <a:gd name="connsiteX229" fmla="*/ 832866 w 1609725"/>
                <a:gd name="connsiteY229" fmla="*/ 96203 h 1457325"/>
                <a:gd name="connsiteX230" fmla="*/ 836200 w 1609725"/>
                <a:gd name="connsiteY230" fmla="*/ 94488 h 1457325"/>
                <a:gd name="connsiteX231" fmla="*/ 840105 w 1609725"/>
                <a:gd name="connsiteY231" fmla="*/ 99155 h 1457325"/>
                <a:gd name="connsiteX232" fmla="*/ 867061 w 1609725"/>
                <a:gd name="connsiteY232" fmla="*/ 97727 h 1457325"/>
                <a:gd name="connsiteX233" fmla="*/ 868966 w 1609725"/>
                <a:gd name="connsiteY233" fmla="*/ 125825 h 1457325"/>
                <a:gd name="connsiteX234" fmla="*/ 866299 w 1609725"/>
                <a:gd name="connsiteY234" fmla="*/ 126016 h 1457325"/>
                <a:gd name="connsiteX235" fmla="*/ 864870 w 1609725"/>
                <a:gd name="connsiteY235" fmla="*/ 149257 h 1457325"/>
                <a:gd name="connsiteX236" fmla="*/ 871633 w 1609725"/>
                <a:gd name="connsiteY236" fmla="*/ 148209 h 1457325"/>
                <a:gd name="connsiteX237" fmla="*/ 878110 w 1609725"/>
                <a:gd name="connsiteY237" fmla="*/ 150686 h 1457325"/>
                <a:gd name="connsiteX238" fmla="*/ 882205 w 1609725"/>
                <a:gd name="connsiteY238" fmla="*/ 152591 h 1457325"/>
                <a:gd name="connsiteX239" fmla="*/ 883539 w 1609725"/>
                <a:gd name="connsiteY239" fmla="*/ 157162 h 1457325"/>
                <a:gd name="connsiteX240" fmla="*/ 914781 w 1609725"/>
                <a:gd name="connsiteY240" fmla="*/ 143542 h 1457325"/>
                <a:gd name="connsiteX241" fmla="*/ 942022 w 1609725"/>
                <a:gd name="connsiteY241" fmla="*/ 124206 h 1457325"/>
                <a:gd name="connsiteX242" fmla="*/ 1007650 w 1609725"/>
                <a:gd name="connsiteY242" fmla="*/ 108490 h 1457325"/>
                <a:gd name="connsiteX243" fmla="*/ 1004411 w 1609725"/>
                <a:gd name="connsiteY243" fmla="*/ 86106 h 1457325"/>
                <a:gd name="connsiteX244" fmla="*/ 1018222 w 1609725"/>
                <a:gd name="connsiteY244" fmla="*/ 82391 h 1457325"/>
                <a:gd name="connsiteX245" fmla="*/ 1020699 w 1609725"/>
                <a:gd name="connsiteY245" fmla="*/ 96298 h 1457325"/>
                <a:gd name="connsiteX246" fmla="*/ 1074515 w 1609725"/>
                <a:gd name="connsiteY246" fmla="*/ 94393 h 1457325"/>
                <a:gd name="connsiteX247" fmla="*/ 1074515 w 1609725"/>
                <a:gd name="connsiteY247" fmla="*/ 87249 h 1457325"/>
                <a:gd name="connsiteX248" fmla="*/ 1089755 w 1609725"/>
                <a:gd name="connsiteY248" fmla="*/ 91726 h 1457325"/>
                <a:gd name="connsiteX249" fmla="*/ 1092898 w 1609725"/>
                <a:gd name="connsiteY249" fmla="*/ 70104 h 1457325"/>
                <a:gd name="connsiteX250" fmla="*/ 1124331 w 1609725"/>
                <a:gd name="connsiteY250" fmla="*/ 82201 h 1457325"/>
                <a:gd name="connsiteX251" fmla="*/ 1184910 w 1609725"/>
                <a:gd name="connsiteY251" fmla="*/ 90869 h 1457325"/>
                <a:gd name="connsiteX252" fmla="*/ 1188625 w 1609725"/>
                <a:gd name="connsiteY252" fmla="*/ 67342 h 1457325"/>
                <a:gd name="connsiteX253" fmla="*/ 1192911 w 1609725"/>
                <a:gd name="connsiteY253" fmla="*/ 68294 h 1457325"/>
                <a:gd name="connsiteX254" fmla="*/ 1194340 w 1609725"/>
                <a:gd name="connsiteY254" fmla="*/ 62770 h 1457325"/>
                <a:gd name="connsiteX255" fmla="*/ 1189577 w 1609725"/>
                <a:gd name="connsiteY255" fmla="*/ 60674 h 1457325"/>
                <a:gd name="connsiteX256" fmla="*/ 1190435 w 1609725"/>
                <a:gd name="connsiteY256" fmla="*/ 50959 h 1457325"/>
                <a:gd name="connsiteX257" fmla="*/ 1196054 w 1609725"/>
                <a:gd name="connsiteY257" fmla="*/ 52102 h 1457325"/>
                <a:gd name="connsiteX258" fmla="*/ 1196435 w 1609725"/>
                <a:gd name="connsiteY258" fmla="*/ 48863 h 1457325"/>
                <a:gd name="connsiteX259" fmla="*/ 1211104 w 1609725"/>
                <a:gd name="connsiteY259" fmla="*/ 51435 h 1457325"/>
                <a:gd name="connsiteX260" fmla="*/ 1208151 w 1609725"/>
                <a:gd name="connsiteY260" fmla="*/ 59817 h 1457325"/>
                <a:gd name="connsiteX261" fmla="*/ 1218724 w 1609725"/>
                <a:gd name="connsiteY261" fmla="*/ 61817 h 1457325"/>
                <a:gd name="connsiteX262" fmla="*/ 1224344 w 1609725"/>
                <a:gd name="connsiteY262" fmla="*/ 46958 h 1457325"/>
                <a:gd name="connsiteX263" fmla="*/ 1229963 w 1609725"/>
                <a:gd name="connsiteY263" fmla="*/ 50197 h 1457325"/>
                <a:gd name="connsiteX264" fmla="*/ 1244918 w 1609725"/>
                <a:gd name="connsiteY264" fmla="*/ 19431 h 1457325"/>
                <a:gd name="connsiteX265" fmla="*/ 1255490 w 1609725"/>
                <a:gd name="connsiteY265" fmla="*/ 11430 h 1457325"/>
                <a:gd name="connsiteX266" fmla="*/ 1254347 w 1609725"/>
                <a:gd name="connsiteY266" fmla="*/ 9525 h 1457325"/>
                <a:gd name="connsiteX267" fmla="*/ 1278827 w 1609725"/>
                <a:gd name="connsiteY267" fmla="*/ 14478 h 1457325"/>
                <a:gd name="connsiteX268" fmla="*/ 1298258 w 1609725"/>
                <a:gd name="connsiteY268" fmla="*/ 25146 h 1457325"/>
                <a:gd name="connsiteX269" fmla="*/ 1317593 w 1609725"/>
                <a:gd name="connsiteY269" fmla="*/ 26670 h 1457325"/>
                <a:gd name="connsiteX270" fmla="*/ 1333976 w 1609725"/>
                <a:gd name="connsiteY270" fmla="*/ 32385 h 1457325"/>
                <a:gd name="connsiteX271" fmla="*/ 1353312 w 1609725"/>
                <a:gd name="connsiteY271" fmla="*/ 45053 h 1457325"/>
                <a:gd name="connsiteX272" fmla="*/ 1350169 w 1609725"/>
                <a:gd name="connsiteY272" fmla="*/ 49054 h 1457325"/>
                <a:gd name="connsiteX273" fmla="*/ 1371219 w 1609725"/>
                <a:gd name="connsiteY273" fmla="*/ 58007 h 1457325"/>
                <a:gd name="connsiteX274" fmla="*/ 1384649 w 1609725"/>
                <a:gd name="connsiteY274" fmla="*/ 71152 h 1457325"/>
                <a:gd name="connsiteX275" fmla="*/ 1389983 w 1609725"/>
                <a:gd name="connsiteY275" fmla="*/ 73247 h 1457325"/>
                <a:gd name="connsiteX276" fmla="*/ 1386078 w 1609725"/>
                <a:gd name="connsiteY276" fmla="*/ 85154 h 1457325"/>
                <a:gd name="connsiteX277" fmla="*/ 1383221 w 1609725"/>
                <a:gd name="connsiteY277" fmla="*/ 86011 h 1457325"/>
                <a:gd name="connsiteX278" fmla="*/ 1381697 w 1609725"/>
                <a:gd name="connsiteY278" fmla="*/ 99155 h 1457325"/>
                <a:gd name="connsiteX279" fmla="*/ 1376553 w 1609725"/>
                <a:gd name="connsiteY279" fmla="*/ 104394 h 1457325"/>
                <a:gd name="connsiteX280" fmla="*/ 1381982 w 1609725"/>
                <a:gd name="connsiteY280" fmla="*/ 107347 h 1457325"/>
                <a:gd name="connsiteX281" fmla="*/ 1393317 w 1609725"/>
                <a:gd name="connsiteY281" fmla="*/ 106394 h 1457325"/>
                <a:gd name="connsiteX282" fmla="*/ 1389602 w 1609725"/>
                <a:gd name="connsiteY282" fmla="*/ 99822 h 1457325"/>
                <a:gd name="connsiteX283" fmla="*/ 1394936 w 1609725"/>
                <a:gd name="connsiteY283" fmla="*/ 94583 h 1457325"/>
                <a:gd name="connsiteX284" fmla="*/ 1393031 w 1609725"/>
                <a:gd name="connsiteY284" fmla="*/ 90678 h 1457325"/>
                <a:gd name="connsiteX285" fmla="*/ 1398461 w 1609725"/>
                <a:gd name="connsiteY285" fmla="*/ 78486 h 1457325"/>
                <a:gd name="connsiteX286" fmla="*/ 1409795 w 1609725"/>
                <a:gd name="connsiteY286" fmla="*/ 70295 h 1457325"/>
                <a:gd name="connsiteX287" fmla="*/ 1417225 w 1609725"/>
                <a:gd name="connsiteY287" fmla="*/ 70104 h 1457325"/>
                <a:gd name="connsiteX288" fmla="*/ 1422940 w 1609725"/>
                <a:gd name="connsiteY288" fmla="*/ 64294 h 1457325"/>
                <a:gd name="connsiteX289" fmla="*/ 1433131 w 1609725"/>
                <a:gd name="connsiteY289" fmla="*/ 61246 h 1457325"/>
                <a:gd name="connsiteX290" fmla="*/ 1429988 w 1609725"/>
                <a:gd name="connsiteY290" fmla="*/ 55054 h 1457325"/>
                <a:gd name="connsiteX291" fmla="*/ 1436942 w 1609725"/>
                <a:gd name="connsiteY291" fmla="*/ 45815 h 1457325"/>
                <a:gd name="connsiteX292" fmla="*/ 1439132 w 1609725"/>
                <a:gd name="connsiteY292" fmla="*/ 45339 h 1457325"/>
                <a:gd name="connsiteX293" fmla="*/ 1444562 w 1609725"/>
                <a:gd name="connsiteY293" fmla="*/ 51816 h 1457325"/>
                <a:gd name="connsiteX294" fmla="*/ 1451896 w 1609725"/>
                <a:gd name="connsiteY294" fmla="*/ 49625 h 1457325"/>
                <a:gd name="connsiteX295" fmla="*/ 1454277 w 1609725"/>
                <a:gd name="connsiteY295" fmla="*/ 46196 h 1457325"/>
                <a:gd name="connsiteX296" fmla="*/ 1464373 w 1609725"/>
                <a:gd name="connsiteY296" fmla="*/ 52102 h 1457325"/>
                <a:gd name="connsiteX297" fmla="*/ 1461611 w 1609725"/>
                <a:gd name="connsiteY297" fmla="*/ 61532 h 1457325"/>
                <a:gd name="connsiteX298" fmla="*/ 1478375 w 1609725"/>
                <a:gd name="connsiteY298" fmla="*/ 48292 h 1457325"/>
                <a:gd name="connsiteX299" fmla="*/ 1479328 w 1609725"/>
                <a:gd name="connsiteY299" fmla="*/ 50387 h 1457325"/>
                <a:gd name="connsiteX300" fmla="*/ 1489139 w 1609725"/>
                <a:gd name="connsiteY300" fmla="*/ 49625 h 1457325"/>
                <a:gd name="connsiteX301" fmla="*/ 1490281 w 1609725"/>
                <a:gd name="connsiteY301" fmla="*/ 46958 h 1457325"/>
                <a:gd name="connsiteX302" fmla="*/ 1504093 w 1609725"/>
                <a:gd name="connsiteY302" fmla="*/ 42196 h 1457325"/>
                <a:gd name="connsiteX303" fmla="*/ 1501330 w 1609725"/>
                <a:gd name="connsiteY303" fmla="*/ 49435 h 1457325"/>
                <a:gd name="connsiteX304" fmla="*/ 1507331 w 1609725"/>
                <a:gd name="connsiteY304" fmla="*/ 50959 h 1457325"/>
                <a:gd name="connsiteX305" fmla="*/ 1518952 w 1609725"/>
                <a:gd name="connsiteY305" fmla="*/ 44291 h 1457325"/>
                <a:gd name="connsiteX306" fmla="*/ 1522191 w 1609725"/>
                <a:gd name="connsiteY306" fmla="*/ 47816 h 1457325"/>
                <a:gd name="connsiteX307" fmla="*/ 1512856 w 1609725"/>
                <a:gd name="connsiteY307" fmla="*/ 54483 h 1457325"/>
                <a:gd name="connsiteX308" fmla="*/ 1527525 w 1609725"/>
                <a:gd name="connsiteY308" fmla="*/ 78105 h 1457325"/>
                <a:gd name="connsiteX309" fmla="*/ 1539335 w 1609725"/>
                <a:gd name="connsiteY309" fmla="*/ 70485 h 1457325"/>
                <a:gd name="connsiteX310" fmla="*/ 1556766 w 1609725"/>
                <a:gd name="connsiteY310" fmla="*/ 82963 h 1457325"/>
                <a:gd name="connsiteX311" fmla="*/ 1578292 w 1609725"/>
                <a:gd name="connsiteY311" fmla="*/ 93154 h 1457325"/>
                <a:gd name="connsiteX312" fmla="*/ 1580102 w 1609725"/>
                <a:gd name="connsiteY312" fmla="*/ 93726 h 1457325"/>
                <a:gd name="connsiteX313" fmla="*/ 1577054 w 1609725"/>
                <a:gd name="connsiteY313" fmla="*/ 84773 h 1457325"/>
                <a:gd name="connsiteX314" fmla="*/ 1583055 w 1609725"/>
                <a:gd name="connsiteY314" fmla="*/ 88583 h 1457325"/>
                <a:gd name="connsiteX315" fmla="*/ 1587056 w 1609725"/>
                <a:gd name="connsiteY315" fmla="*/ 87820 h 1457325"/>
                <a:gd name="connsiteX316" fmla="*/ 1589913 w 1609725"/>
                <a:gd name="connsiteY316" fmla="*/ 97727 h 1457325"/>
                <a:gd name="connsiteX317" fmla="*/ 1584579 w 1609725"/>
                <a:gd name="connsiteY317" fmla="*/ 98108 h 1457325"/>
                <a:gd name="connsiteX318" fmla="*/ 1586008 w 1609725"/>
                <a:gd name="connsiteY318" fmla="*/ 104299 h 1457325"/>
                <a:gd name="connsiteX319" fmla="*/ 1588389 w 1609725"/>
                <a:gd name="connsiteY319" fmla="*/ 108680 h 1457325"/>
                <a:gd name="connsiteX320" fmla="*/ 1594104 w 1609725"/>
                <a:gd name="connsiteY320" fmla="*/ 111157 h 1457325"/>
                <a:gd name="connsiteX321" fmla="*/ 1591628 w 1609725"/>
                <a:gd name="connsiteY321" fmla="*/ 117634 h 1457325"/>
                <a:gd name="connsiteX322" fmla="*/ 1601057 w 1609725"/>
                <a:gd name="connsiteY322" fmla="*/ 124778 h 1457325"/>
                <a:gd name="connsiteX323" fmla="*/ 1595914 w 1609725"/>
                <a:gd name="connsiteY323" fmla="*/ 131731 h 1457325"/>
                <a:gd name="connsiteX324" fmla="*/ 1599534 w 1609725"/>
                <a:gd name="connsiteY324" fmla="*/ 140970 h 1457325"/>
                <a:gd name="connsiteX325" fmla="*/ 1573435 w 1609725"/>
                <a:gd name="connsiteY325" fmla="*/ 153162 h 1457325"/>
                <a:gd name="connsiteX326" fmla="*/ 1565910 w 1609725"/>
                <a:gd name="connsiteY326" fmla="*/ 160782 h 1457325"/>
                <a:gd name="connsiteX327" fmla="*/ 1559909 w 1609725"/>
                <a:gd name="connsiteY327" fmla="*/ 158210 h 1457325"/>
                <a:gd name="connsiteX328" fmla="*/ 1559909 w 1609725"/>
                <a:gd name="connsiteY328" fmla="*/ 168783 h 1457325"/>
                <a:gd name="connsiteX329" fmla="*/ 1571054 w 1609725"/>
                <a:gd name="connsiteY329" fmla="*/ 170021 h 1457325"/>
                <a:gd name="connsiteX330" fmla="*/ 1569244 w 1609725"/>
                <a:gd name="connsiteY330" fmla="*/ 173927 h 1457325"/>
                <a:gd name="connsiteX331" fmla="*/ 1573244 w 1609725"/>
                <a:gd name="connsiteY331" fmla="*/ 176879 h 1457325"/>
                <a:gd name="connsiteX332" fmla="*/ 1567339 w 1609725"/>
                <a:gd name="connsiteY332" fmla="*/ 187357 h 1457325"/>
                <a:gd name="connsiteX333" fmla="*/ 1567910 w 1609725"/>
                <a:gd name="connsiteY333" fmla="*/ 190405 h 1457325"/>
                <a:gd name="connsiteX334" fmla="*/ 1577435 w 1609725"/>
                <a:gd name="connsiteY334" fmla="*/ 186976 h 1457325"/>
                <a:gd name="connsiteX335" fmla="*/ 1578198 w 1609725"/>
                <a:gd name="connsiteY335" fmla="*/ 189738 h 1457325"/>
                <a:gd name="connsiteX336" fmla="*/ 1575150 w 1609725"/>
                <a:gd name="connsiteY336" fmla="*/ 189262 h 1457325"/>
                <a:gd name="connsiteX337" fmla="*/ 1573911 w 1609725"/>
                <a:gd name="connsiteY337" fmla="*/ 193929 h 1457325"/>
                <a:gd name="connsiteX338" fmla="*/ 1579721 w 1609725"/>
                <a:gd name="connsiteY338" fmla="*/ 195072 h 1457325"/>
                <a:gd name="connsiteX339" fmla="*/ 1582483 w 1609725"/>
                <a:gd name="connsiteY339" fmla="*/ 198882 h 1457325"/>
                <a:gd name="connsiteX340" fmla="*/ 1576197 w 1609725"/>
                <a:gd name="connsiteY340" fmla="*/ 204407 h 1457325"/>
                <a:gd name="connsiteX341" fmla="*/ 1580007 w 1609725"/>
                <a:gd name="connsiteY341" fmla="*/ 208598 h 1457325"/>
                <a:gd name="connsiteX342" fmla="*/ 1579341 w 1609725"/>
                <a:gd name="connsiteY342" fmla="*/ 213170 h 1457325"/>
                <a:gd name="connsiteX343" fmla="*/ 1572101 w 1609725"/>
                <a:gd name="connsiteY343" fmla="*/ 220885 h 1457325"/>
                <a:gd name="connsiteX344" fmla="*/ 1574673 w 1609725"/>
                <a:gd name="connsiteY344" fmla="*/ 226695 h 1457325"/>
                <a:gd name="connsiteX345" fmla="*/ 1573244 w 1609725"/>
                <a:gd name="connsiteY345" fmla="*/ 232220 h 1457325"/>
                <a:gd name="connsiteX346" fmla="*/ 1579721 w 1609725"/>
                <a:gd name="connsiteY346" fmla="*/ 230124 h 1457325"/>
                <a:gd name="connsiteX347" fmla="*/ 1577245 w 1609725"/>
                <a:gd name="connsiteY347" fmla="*/ 231267 h 1457325"/>
                <a:gd name="connsiteX348" fmla="*/ 1579341 w 1609725"/>
                <a:gd name="connsiteY348" fmla="*/ 233839 h 1457325"/>
                <a:gd name="connsiteX349" fmla="*/ 1575054 w 1609725"/>
                <a:gd name="connsiteY349" fmla="*/ 236601 h 1457325"/>
                <a:gd name="connsiteX350" fmla="*/ 1583341 w 1609725"/>
                <a:gd name="connsiteY350" fmla="*/ 245745 h 1457325"/>
                <a:gd name="connsiteX351" fmla="*/ 1580960 w 1609725"/>
                <a:gd name="connsiteY351" fmla="*/ 246888 h 1457325"/>
                <a:gd name="connsiteX352" fmla="*/ 1582293 w 1609725"/>
                <a:gd name="connsiteY352" fmla="*/ 253746 h 1457325"/>
                <a:gd name="connsiteX353" fmla="*/ 1567624 w 1609725"/>
                <a:gd name="connsiteY353" fmla="*/ 253365 h 1457325"/>
                <a:gd name="connsiteX354" fmla="*/ 1567339 w 1609725"/>
                <a:gd name="connsiteY354" fmla="*/ 256794 h 1457325"/>
                <a:gd name="connsiteX355" fmla="*/ 1557433 w 1609725"/>
                <a:gd name="connsiteY355" fmla="*/ 254127 h 1457325"/>
                <a:gd name="connsiteX356" fmla="*/ 1554385 w 1609725"/>
                <a:gd name="connsiteY356" fmla="*/ 259747 h 1457325"/>
                <a:gd name="connsiteX357" fmla="*/ 1571149 w 1609725"/>
                <a:gd name="connsiteY357" fmla="*/ 283464 h 1457325"/>
                <a:gd name="connsiteX358" fmla="*/ 1578483 w 1609725"/>
                <a:gd name="connsiteY358" fmla="*/ 281369 h 1457325"/>
                <a:gd name="connsiteX359" fmla="*/ 1576864 w 1609725"/>
                <a:gd name="connsiteY359" fmla="*/ 300323 h 1457325"/>
                <a:gd name="connsiteX360" fmla="*/ 1557433 w 1609725"/>
                <a:gd name="connsiteY360" fmla="*/ 305467 h 1457325"/>
                <a:gd name="connsiteX361" fmla="*/ 1558481 w 1609725"/>
                <a:gd name="connsiteY361" fmla="*/ 309848 h 1457325"/>
                <a:gd name="connsiteX362" fmla="*/ 1550480 w 1609725"/>
                <a:gd name="connsiteY362" fmla="*/ 315278 h 1457325"/>
                <a:gd name="connsiteX363" fmla="*/ 1544288 w 1609725"/>
                <a:gd name="connsiteY363" fmla="*/ 324136 h 1457325"/>
                <a:gd name="connsiteX364" fmla="*/ 1546193 w 1609725"/>
                <a:gd name="connsiteY364" fmla="*/ 325469 h 1457325"/>
                <a:gd name="connsiteX365" fmla="*/ 1544383 w 1609725"/>
                <a:gd name="connsiteY365" fmla="*/ 332232 h 1457325"/>
                <a:gd name="connsiteX366" fmla="*/ 1531620 w 1609725"/>
                <a:gd name="connsiteY366" fmla="*/ 335947 h 1457325"/>
                <a:gd name="connsiteX367" fmla="*/ 1530096 w 1609725"/>
                <a:gd name="connsiteY367" fmla="*/ 344424 h 1457325"/>
                <a:gd name="connsiteX368" fmla="*/ 1541145 w 1609725"/>
                <a:gd name="connsiteY368" fmla="*/ 346043 h 1457325"/>
                <a:gd name="connsiteX369" fmla="*/ 1549241 w 1609725"/>
                <a:gd name="connsiteY369" fmla="*/ 364236 h 1457325"/>
                <a:gd name="connsiteX370" fmla="*/ 1535335 w 1609725"/>
                <a:gd name="connsiteY370" fmla="*/ 369665 h 1457325"/>
                <a:gd name="connsiteX371" fmla="*/ 1523047 w 1609725"/>
                <a:gd name="connsiteY371" fmla="*/ 391859 h 1457325"/>
                <a:gd name="connsiteX372" fmla="*/ 1518285 w 1609725"/>
                <a:gd name="connsiteY372" fmla="*/ 396050 h 1457325"/>
                <a:gd name="connsiteX373" fmla="*/ 1502664 w 1609725"/>
                <a:gd name="connsiteY373" fmla="*/ 401764 h 1457325"/>
                <a:gd name="connsiteX374" fmla="*/ 1504760 w 1609725"/>
                <a:gd name="connsiteY374" fmla="*/ 407289 h 1457325"/>
                <a:gd name="connsiteX375" fmla="*/ 1492568 w 1609725"/>
                <a:gd name="connsiteY375" fmla="*/ 413290 h 1457325"/>
                <a:gd name="connsiteX376" fmla="*/ 1487043 w 1609725"/>
                <a:gd name="connsiteY376" fmla="*/ 421291 h 1457325"/>
                <a:gd name="connsiteX377" fmla="*/ 1475042 w 1609725"/>
                <a:gd name="connsiteY377" fmla="*/ 421767 h 1457325"/>
                <a:gd name="connsiteX378" fmla="*/ 1471898 w 1609725"/>
                <a:gd name="connsiteY378" fmla="*/ 412147 h 1457325"/>
                <a:gd name="connsiteX379" fmla="*/ 1461040 w 1609725"/>
                <a:gd name="connsiteY379" fmla="*/ 416528 h 1457325"/>
                <a:gd name="connsiteX380" fmla="*/ 1444085 w 1609725"/>
                <a:gd name="connsiteY380" fmla="*/ 418814 h 1457325"/>
                <a:gd name="connsiteX381" fmla="*/ 1438370 w 1609725"/>
                <a:gd name="connsiteY381" fmla="*/ 406622 h 1457325"/>
                <a:gd name="connsiteX382" fmla="*/ 1423892 w 1609725"/>
                <a:gd name="connsiteY382" fmla="*/ 412147 h 1457325"/>
                <a:gd name="connsiteX383" fmla="*/ 1426464 w 1609725"/>
                <a:gd name="connsiteY383" fmla="*/ 417862 h 1457325"/>
                <a:gd name="connsiteX384" fmla="*/ 1422845 w 1609725"/>
                <a:gd name="connsiteY384" fmla="*/ 418338 h 1457325"/>
                <a:gd name="connsiteX385" fmla="*/ 1421225 w 1609725"/>
                <a:gd name="connsiteY385" fmla="*/ 413480 h 1457325"/>
                <a:gd name="connsiteX386" fmla="*/ 1417701 w 1609725"/>
                <a:gd name="connsiteY386" fmla="*/ 415290 h 1457325"/>
                <a:gd name="connsiteX387" fmla="*/ 1412558 w 1609725"/>
                <a:gd name="connsiteY387" fmla="*/ 403003 h 1457325"/>
                <a:gd name="connsiteX388" fmla="*/ 1401223 w 1609725"/>
                <a:gd name="connsiteY388" fmla="*/ 407956 h 1457325"/>
                <a:gd name="connsiteX389" fmla="*/ 1409319 w 1609725"/>
                <a:gd name="connsiteY389" fmla="*/ 438531 h 1457325"/>
                <a:gd name="connsiteX390" fmla="*/ 1384554 w 1609725"/>
                <a:gd name="connsiteY390" fmla="*/ 444151 h 1457325"/>
                <a:gd name="connsiteX391" fmla="*/ 1387126 w 1609725"/>
                <a:gd name="connsiteY391" fmla="*/ 459200 h 1457325"/>
                <a:gd name="connsiteX392" fmla="*/ 1376363 w 1609725"/>
                <a:gd name="connsiteY392" fmla="*/ 460438 h 1457325"/>
                <a:gd name="connsiteX393" fmla="*/ 1377601 w 1609725"/>
                <a:gd name="connsiteY393" fmla="*/ 465296 h 1457325"/>
                <a:gd name="connsiteX394" fmla="*/ 1348264 w 1609725"/>
                <a:gd name="connsiteY394" fmla="*/ 467296 h 1457325"/>
                <a:gd name="connsiteX395" fmla="*/ 1353598 w 1609725"/>
                <a:gd name="connsiteY395" fmla="*/ 473297 h 1457325"/>
                <a:gd name="connsiteX396" fmla="*/ 1361504 w 1609725"/>
                <a:gd name="connsiteY396" fmla="*/ 505682 h 1457325"/>
                <a:gd name="connsiteX397" fmla="*/ 1339215 w 1609725"/>
                <a:gd name="connsiteY397" fmla="*/ 511683 h 1457325"/>
                <a:gd name="connsiteX398" fmla="*/ 1301972 w 1609725"/>
                <a:gd name="connsiteY398" fmla="*/ 516827 h 1457325"/>
                <a:gd name="connsiteX399" fmla="*/ 1281208 w 1609725"/>
                <a:gd name="connsiteY399" fmla="*/ 524446 h 1457325"/>
                <a:gd name="connsiteX400" fmla="*/ 1286065 w 1609725"/>
                <a:gd name="connsiteY400" fmla="*/ 533210 h 1457325"/>
                <a:gd name="connsiteX401" fmla="*/ 1278064 w 1609725"/>
                <a:gd name="connsiteY401" fmla="*/ 544163 h 1457325"/>
                <a:gd name="connsiteX402" fmla="*/ 1271302 w 1609725"/>
                <a:gd name="connsiteY402" fmla="*/ 544735 h 1457325"/>
                <a:gd name="connsiteX403" fmla="*/ 1271778 w 1609725"/>
                <a:gd name="connsiteY403" fmla="*/ 549497 h 1457325"/>
                <a:gd name="connsiteX404" fmla="*/ 1217486 w 1609725"/>
                <a:gd name="connsiteY404" fmla="*/ 563689 h 1457325"/>
                <a:gd name="connsiteX405" fmla="*/ 1220629 w 1609725"/>
                <a:gd name="connsiteY405" fmla="*/ 572834 h 1457325"/>
                <a:gd name="connsiteX406" fmla="*/ 1206246 w 1609725"/>
                <a:gd name="connsiteY406" fmla="*/ 578072 h 1457325"/>
                <a:gd name="connsiteX407" fmla="*/ 1207484 w 1609725"/>
                <a:gd name="connsiteY407" fmla="*/ 581501 h 1457325"/>
                <a:gd name="connsiteX408" fmla="*/ 1204627 w 1609725"/>
                <a:gd name="connsiteY408" fmla="*/ 582739 h 1457325"/>
                <a:gd name="connsiteX409" fmla="*/ 1207008 w 1609725"/>
                <a:gd name="connsiteY409" fmla="*/ 589693 h 1457325"/>
                <a:gd name="connsiteX410" fmla="*/ 1187672 w 1609725"/>
                <a:gd name="connsiteY410" fmla="*/ 596551 h 1457325"/>
                <a:gd name="connsiteX411" fmla="*/ 1189482 w 1609725"/>
                <a:gd name="connsiteY411" fmla="*/ 600551 h 1457325"/>
                <a:gd name="connsiteX412" fmla="*/ 1165574 w 1609725"/>
                <a:gd name="connsiteY412" fmla="*/ 610362 h 1457325"/>
                <a:gd name="connsiteX413" fmla="*/ 1164527 w 1609725"/>
                <a:gd name="connsiteY413" fmla="*/ 608076 h 1457325"/>
                <a:gd name="connsiteX414" fmla="*/ 1156526 w 1609725"/>
                <a:gd name="connsiteY414" fmla="*/ 612743 h 1457325"/>
                <a:gd name="connsiteX415" fmla="*/ 1156430 w 1609725"/>
                <a:gd name="connsiteY415" fmla="*/ 617601 h 1457325"/>
                <a:gd name="connsiteX416" fmla="*/ 1146334 w 1609725"/>
                <a:gd name="connsiteY416" fmla="*/ 621983 h 1457325"/>
                <a:gd name="connsiteX417" fmla="*/ 1151858 w 1609725"/>
                <a:gd name="connsiteY417" fmla="*/ 640937 h 1457325"/>
                <a:gd name="connsiteX418" fmla="*/ 1144524 w 1609725"/>
                <a:gd name="connsiteY418" fmla="*/ 644271 h 1457325"/>
                <a:gd name="connsiteX419" fmla="*/ 1145572 w 1609725"/>
                <a:gd name="connsiteY419" fmla="*/ 646176 h 1457325"/>
                <a:gd name="connsiteX420" fmla="*/ 1143286 w 1609725"/>
                <a:gd name="connsiteY420" fmla="*/ 647414 h 1457325"/>
                <a:gd name="connsiteX421" fmla="*/ 1146810 w 1609725"/>
                <a:gd name="connsiteY421" fmla="*/ 654463 h 1457325"/>
                <a:gd name="connsiteX422" fmla="*/ 1141476 w 1609725"/>
                <a:gd name="connsiteY422" fmla="*/ 657225 h 1457325"/>
                <a:gd name="connsiteX423" fmla="*/ 1143857 w 1609725"/>
                <a:gd name="connsiteY423" fmla="*/ 663416 h 1457325"/>
                <a:gd name="connsiteX424" fmla="*/ 1105090 w 1609725"/>
                <a:gd name="connsiteY424" fmla="*/ 679609 h 1457325"/>
                <a:gd name="connsiteX425" fmla="*/ 1089374 w 1609725"/>
                <a:gd name="connsiteY425" fmla="*/ 681704 h 1457325"/>
                <a:gd name="connsiteX426" fmla="*/ 1089755 w 1609725"/>
                <a:gd name="connsiteY426" fmla="*/ 690467 h 1457325"/>
                <a:gd name="connsiteX427" fmla="*/ 1093184 w 1609725"/>
                <a:gd name="connsiteY427" fmla="*/ 690277 h 1457325"/>
                <a:gd name="connsiteX428" fmla="*/ 1094994 w 1609725"/>
                <a:gd name="connsiteY428" fmla="*/ 702564 h 1457325"/>
                <a:gd name="connsiteX429" fmla="*/ 1088041 w 1609725"/>
                <a:gd name="connsiteY429" fmla="*/ 703421 h 1457325"/>
                <a:gd name="connsiteX430" fmla="*/ 1089279 w 1609725"/>
                <a:gd name="connsiteY430" fmla="*/ 711327 h 1457325"/>
                <a:gd name="connsiteX431" fmla="*/ 1085850 w 1609725"/>
                <a:gd name="connsiteY431" fmla="*/ 711613 h 1457325"/>
                <a:gd name="connsiteX432" fmla="*/ 1083278 w 1609725"/>
                <a:gd name="connsiteY432" fmla="*/ 723233 h 1457325"/>
                <a:gd name="connsiteX433" fmla="*/ 1085088 w 1609725"/>
                <a:gd name="connsiteY433" fmla="*/ 740759 h 1457325"/>
                <a:gd name="connsiteX434" fmla="*/ 1081469 w 1609725"/>
                <a:gd name="connsiteY434" fmla="*/ 740950 h 1457325"/>
                <a:gd name="connsiteX435" fmla="*/ 1079659 w 1609725"/>
                <a:gd name="connsiteY435" fmla="*/ 745141 h 1457325"/>
                <a:gd name="connsiteX436" fmla="*/ 1088517 w 1609725"/>
                <a:gd name="connsiteY436" fmla="*/ 778669 h 1457325"/>
                <a:gd name="connsiteX437" fmla="*/ 1103947 w 1609725"/>
                <a:gd name="connsiteY437" fmla="*/ 774763 h 1457325"/>
                <a:gd name="connsiteX438" fmla="*/ 1119664 w 1609725"/>
                <a:gd name="connsiteY438" fmla="*/ 765810 h 1457325"/>
                <a:gd name="connsiteX439" fmla="*/ 1120807 w 1609725"/>
                <a:gd name="connsiteY439" fmla="*/ 768477 h 1457325"/>
                <a:gd name="connsiteX440" fmla="*/ 1138523 w 1609725"/>
                <a:gd name="connsiteY440" fmla="*/ 763429 h 1457325"/>
                <a:gd name="connsiteX441" fmla="*/ 1142429 w 1609725"/>
                <a:gd name="connsiteY441" fmla="*/ 771430 h 1457325"/>
                <a:gd name="connsiteX442" fmla="*/ 1173671 w 1609725"/>
                <a:gd name="connsiteY442" fmla="*/ 770572 h 1457325"/>
                <a:gd name="connsiteX443" fmla="*/ 1176338 w 1609725"/>
                <a:gd name="connsiteY443" fmla="*/ 773430 h 1457325"/>
                <a:gd name="connsiteX444" fmla="*/ 1175480 w 1609725"/>
                <a:gd name="connsiteY444" fmla="*/ 780860 h 1457325"/>
                <a:gd name="connsiteX445" fmla="*/ 1177671 w 1609725"/>
                <a:gd name="connsiteY445" fmla="*/ 784479 h 1457325"/>
                <a:gd name="connsiteX446" fmla="*/ 1188244 w 1609725"/>
                <a:gd name="connsiteY446" fmla="*/ 786955 h 1457325"/>
                <a:gd name="connsiteX447" fmla="*/ 1186148 w 1609725"/>
                <a:gd name="connsiteY447" fmla="*/ 786575 h 1457325"/>
                <a:gd name="connsiteX448" fmla="*/ 1184815 w 1609725"/>
                <a:gd name="connsiteY448" fmla="*/ 790480 h 1457325"/>
                <a:gd name="connsiteX449" fmla="*/ 1185386 w 1609725"/>
                <a:gd name="connsiteY449" fmla="*/ 796957 h 1457325"/>
                <a:gd name="connsiteX450" fmla="*/ 1181957 w 1609725"/>
                <a:gd name="connsiteY450" fmla="*/ 797147 h 1457325"/>
                <a:gd name="connsiteX451" fmla="*/ 1180910 w 1609725"/>
                <a:gd name="connsiteY451" fmla="*/ 800481 h 1457325"/>
                <a:gd name="connsiteX452" fmla="*/ 1172147 w 1609725"/>
                <a:gd name="connsiteY452" fmla="*/ 802577 h 1457325"/>
                <a:gd name="connsiteX453" fmla="*/ 1149001 w 1609725"/>
                <a:gd name="connsiteY453" fmla="*/ 796480 h 1457325"/>
                <a:gd name="connsiteX454" fmla="*/ 1137380 w 1609725"/>
                <a:gd name="connsiteY454" fmla="*/ 801529 h 1457325"/>
                <a:gd name="connsiteX455" fmla="*/ 1128236 w 1609725"/>
                <a:gd name="connsiteY455" fmla="*/ 801529 h 1457325"/>
                <a:gd name="connsiteX456" fmla="*/ 1130713 w 1609725"/>
                <a:gd name="connsiteY456" fmla="*/ 811721 h 1457325"/>
                <a:gd name="connsiteX457" fmla="*/ 1105472 w 1609725"/>
                <a:gd name="connsiteY457" fmla="*/ 814769 h 1457325"/>
                <a:gd name="connsiteX458" fmla="*/ 1106614 w 1609725"/>
                <a:gd name="connsiteY458" fmla="*/ 827056 h 1457325"/>
                <a:gd name="connsiteX459" fmla="*/ 1096328 w 1609725"/>
                <a:gd name="connsiteY459" fmla="*/ 830771 h 1457325"/>
                <a:gd name="connsiteX460" fmla="*/ 1104710 w 1609725"/>
                <a:gd name="connsiteY460" fmla="*/ 854678 h 1457325"/>
                <a:gd name="connsiteX461" fmla="*/ 1106043 w 1609725"/>
                <a:gd name="connsiteY461" fmla="*/ 872680 h 1457325"/>
                <a:gd name="connsiteX462" fmla="*/ 1100423 w 1609725"/>
                <a:gd name="connsiteY462" fmla="*/ 873919 h 1457325"/>
                <a:gd name="connsiteX463" fmla="*/ 1101662 w 1609725"/>
                <a:gd name="connsiteY463" fmla="*/ 880110 h 1457325"/>
                <a:gd name="connsiteX464" fmla="*/ 1114520 w 1609725"/>
                <a:gd name="connsiteY464" fmla="*/ 897446 h 1457325"/>
                <a:gd name="connsiteX465" fmla="*/ 1114615 w 1609725"/>
                <a:gd name="connsiteY465" fmla="*/ 905637 h 1457325"/>
                <a:gd name="connsiteX466" fmla="*/ 1108710 w 1609725"/>
                <a:gd name="connsiteY466" fmla="*/ 911638 h 1457325"/>
                <a:gd name="connsiteX467" fmla="*/ 1108710 w 1609725"/>
                <a:gd name="connsiteY467" fmla="*/ 925449 h 1457325"/>
                <a:gd name="connsiteX468" fmla="*/ 1100900 w 1609725"/>
                <a:gd name="connsiteY468" fmla="*/ 940689 h 1457325"/>
                <a:gd name="connsiteX469" fmla="*/ 1101757 w 1609725"/>
                <a:gd name="connsiteY469" fmla="*/ 946976 h 1457325"/>
                <a:gd name="connsiteX470" fmla="*/ 1078325 w 1609725"/>
                <a:gd name="connsiteY470" fmla="*/ 957358 h 1457325"/>
                <a:gd name="connsiteX471" fmla="*/ 1075658 w 1609725"/>
                <a:gd name="connsiteY471" fmla="*/ 962025 h 1457325"/>
                <a:gd name="connsiteX472" fmla="*/ 1063752 w 1609725"/>
                <a:gd name="connsiteY472" fmla="*/ 968121 h 1457325"/>
                <a:gd name="connsiteX473" fmla="*/ 1064038 w 1609725"/>
                <a:gd name="connsiteY473" fmla="*/ 981265 h 1457325"/>
                <a:gd name="connsiteX474" fmla="*/ 1070039 w 1609725"/>
                <a:gd name="connsiteY474" fmla="*/ 994220 h 1457325"/>
                <a:gd name="connsiteX475" fmla="*/ 1080040 w 1609725"/>
                <a:gd name="connsiteY475" fmla="*/ 991457 h 1457325"/>
                <a:gd name="connsiteX476" fmla="*/ 1077659 w 1609725"/>
                <a:gd name="connsiteY476" fmla="*/ 1007650 h 1457325"/>
                <a:gd name="connsiteX477" fmla="*/ 1074896 w 1609725"/>
                <a:gd name="connsiteY477" fmla="*/ 1012031 h 1457325"/>
                <a:gd name="connsiteX478" fmla="*/ 1085374 w 1609725"/>
                <a:gd name="connsiteY478" fmla="*/ 1014508 h 1457325"/>
                <a:gd name="connsiteX479" fmla="*/ 1072325 w 1609725"/>
                <a:gd name="connsiteY479" fmla="*/ 1030414 h 1457325"/>
                <a:gd name="connsiteX480" fmla="*/ 1059942 w 1609725"/>
                <a:gd name="connsiteY480" fmla="*/ 1056704 h 1457325"/>
                <a:gd name="connsiteX481" fmla="*/ 1051179 w 1609725"/>
                <a:gd name="connsiteY481" fmla="*/ 1051941 h 1457325"/>
                <a:gd name="connsiteX482" fmla="*/ 1045559 w 1609725"/>
                <a:gd name="connsiteY482" fmla="*/ 1061942 h 1457325"/>
                <a:gd name="connsiteX483" fmla="*/ 1041654 w 1609725"/>
                <a:gd name="connsiteY483" fmla="*/ 1059942 h 1457325"/>
                <a:gd name="connsiteX484" fmla="*/ 1039463 w 1609725"/>
                <a:gd name="connsiteY484" fmla="*/ 1063276 h 1457325"/>
                <a:gd name="connsiteX485" fmla="*/ 1018699 w 1609725"/>
                <a:gd name="connsiteY485" fmla="*/ 1061466 h 1457325"/>
                <a:gd name="connsiteX486" fmla="*/ 1014984 w 1609725"/>
                <a:gd name="connsiteY486" fmla="*/ 1073372 h 1457325"/>
                <a:gd name="connsiteX487" fmla="*/ 1012793 w 1609725"/>
                <a:gd name="connsiteY487" fmla="*/ 1073468 h 1457325"/>
                <a:gd name="connsiteX488" fmla="*/ 1010793 w 1609725"/>
                <a:gd name="connsiteY488" fmla="*/ 1068610 h 1457325"/>
                <a:gd name="connsiteX489" fmla="*/ 988219 w 1609725"/>
                <a:gd name="connsiteY489" fmla="*/ 1072229 h 1457325"/>
                <a:gd name="connsiteX490" fmla="*/ 987933 w 1609725"/>
                <a:gd name="connsiteY490" fmla="*/ 1099756 h 1457325"/>
                <a:gd name="connsiteX491" fmla="*/ 992029 w 1609725"/>
                <a:gd name="connsiteY491" fmla="*/ 1123379 h 1457325"/>
                <a:gd name="connsiteX492" fmla="*/ 990410 w 1609725"/>
                <a:gd name="connsiteY492" fmla="*/ 1124236 h 1457325"/>
                <a:gd name="connsiteX493" fmla="*/ 987743 w 1609725"/>
                <a:gd name="connsiteY493" fmla="*/ 1115568 h 1457325"/>
                <a:gd name="connsiteX494" fmla="*/ 979646 w 1609725"/>
                <a:gd name="connsiteY494" fmla="*/ 1117473 h 1457325"/>
                <a:gd name="connsiteX495" fmla="*/ 975170 w 1609725"/>
                <a:gd name="connsiteY495" fmla="*/ 1111568 h 1457325"/>
                <a:gd name="connsiteX496" fmla="*/ 978979 w 1609725"/>
                <a:gd name="connsiteY496" fmla="*/ 1106996 h 1457325"/>
                <a:gd name="connsiteX497" fmla="*/ 975360 w 1609725"/>
                <a:gd name="connsiteY497" fmla="*/ 1104043 h 1457325"/>
                <a:gd name="connsiteX498" fmla="*/ 968407 w 1609725"/>
                <a:gd name="connsiteY498" fmla="*/ 1109663 h 1457325"/>
                <a:gd name="connsiteX499" fmla="*/ 977360 w 1609725"/>
                <a:gd name="connsiteY499" fmla="*/ 1120616 h 1457325"/>
                <a:gd name="connsiteX500" fmla="*/ 974884 w 1609725"/>
                <a:gd name="connsiteY500" fmla="*/ 1123188 h 1457325"/>
                <a:gd name="connsiteX501" fmla="*/ 964025 w 1609725"/>
                <a:gd name="connsiteY501" fmla="*/ 1122236 h 1457325"/>
                <a:gd name="connsiteX502" fmla="*/ 945737 w 1609725"/>
                <a:gd name="connsiteY502" fmla="*/ 1127760 h 1457325"/>
                <a:gd name="connsiteX503" fmla="*/ 938975 w 1609725"/>
                <a:gd name="connsiteY503" fmla="*/ 1125569 h 1457325"/>
                <a:gd name="connsiteX504" fmla="*/ 928688 w 1609725"/>
                <a:gd name="connsiteY504" fmla="*/ 1131856 h 1457325"/>
                <a:gd name="connsiteX505" fmla="*/ 934688 w 1609725"/>
                <a:gd name="connsiteY505" fmla="*/ 1140714 h 1457325"/>
                <a:gd name="connsiteX506" fmla="*/ 936212 w 1609725"/>
                <a:gd name="connsiteY506" fmla="*/ 1151382 h 1457325"/>
                <a:gd name="connsiteX507" fmla="*/ 931545 w 1609725"/>
                <a:gd name="connsiteY507" fmla="*/ 1154430 h 1457325"/>
                <a:gd name="connsiteX508" fmla="*/ 935831 w 1609725"/>
                <a:gd name="connsiteY508" fmla="*/ 1163193 h 1457325"/>
                <a:gd name="connsiteX509" fmla="*/ 943928 w 1609725"/>
                <a:gd name="connsiteY509" fmla="*/ 1162431 h 1457325"/>
                <a:gd name="connsiteX510" fmla="*/ 946595 w 1609725"/>
                <a:gd name="connsiteY510" fmla="*/ 1172337 h 1457325"/>
                <a:gd name="connsiteX511" fmla="*/ 953738 w 1609725"/>
                <a:gd name="connsiteY511" fmla="*/ 1169765 h 1457325"/>
                <a:gd name="connsiteX512" fmla="*/ 956120 w 1609725"/>
                <a:gd name="connsiteY512" fmla="*/ 1179195 h 1457325"/>
                <a:gd name="connsiteX513" fmla="*/ 958025 w 1609725"/>
                <a:gd name="connsiteY513" fmla="*/ 1178433 h 1457325"/>
                <a:gd name="connsiteX514" fmla="*/ 960596 w 1609725"/>
                <a:gd name="connsiteY514" fmla="*/ 1188148 h 1457325"/>
                <a:gd name="connsiteX515" fmla="*/ 962120 w 1609725"/>
                <a:gd name="connsiteY515" fmla="*/ 1187387 h 1457325"/>
                <a:gd name="connsiteX516" fmla="*/ 969740 w 1609725"/>
                <a:gd name="connsiteY516" fmla="*/ 1207675 h 1457325"/>
                <a:gd name="connsiteX517" fmla="*/ 960501 w 1609725"/>
                <a:gd name="connsiteY517" fmla="*/ 1210723 h 1457325"/>
                <a:gd name="connsiteX518" fmla="*/ 969931 w 1609725"/>
                <a:gd name="connsiteY518" fmla="*/ 1237679 h 1457325"/>
                <a:gd name="connsiteX519" fmla="*/ 983456 w 1609725"/>
                <a:gd name="connsiteY519" fmla="*/ 1233297 h 1457325"/>
                <a:gd name="connsiteX520" fmla="*/ 984980 w 1609725"/>
                <a:gd name="connsiteY520" fmla="*/ 1239107 h 1457325"/>
                <a:gd name="connsiteX521" fmla="*/ 990600 w 1609725"/>
                <a:gd name="connsiteY521" fmla="*/ 1237583 h 1457325"/>
                <a:gd name="connsiteX522" fmla="*/ 991362 w 1609725"/>
                <a:gd name="connsiteY522" fmla="*/ 1246632 h 1457325"/>
                <a:gd name="connsiteX523" fmla="*/ 986600 w 1609725"/>
                <a:gd name="connsiteY523" fmla="*/ 1265206 h 1457325"/>
                <a:gd name="connsiteX524" fmla="*/ 984218 w 1609725"/>
                <a:gd name="connsiteY524" fmla="*/ 1265111 h 1457325"/>
                <a:gd name="connsiteX525" fmla="*/ 983361 w 1609725"/>
                <a:gd name="connsiteY525" fmla="*/ 1272826 h 1457325"/>
                <a:gd name="connsiteX526" fmla="*/ 986600 w 1609725"/>
                <a:gd name="connsiteY526" fmla="*/ 1273873 h 1457325"/>
                <a:gd name="connsiteX527" fmla="*/ 985266 w 1609725"/>
                <a:gd name="connsiteY527" fmla="*/ 1279303 h 1457325"/>
                <a:gd name="connsiteX528" fmla="*/ 977646 w 1609725"/>
                <a:gd name="connsiteY528" fmla="*/ 1277684 h 1457325"/>
                <a:gd name="connsiteX529" fmla="*/ 981075 w 1609725"/>
                <a:gd name="connsiteY529" fmla="*/ 1281017 h 1457325"/>
                <a:gd name="connsiteX530" fmla="*/ 977075 w 1609725"/>
                <a:gd name="connsiteY530" fmla="*/ 1290923 h 1457325"/>
                <a:gd name="connsiteX531" fmla="*/ 966406 w 1609725"/>
                <a:gd name="connsiteY531" fmla="*/ 1289590 h 1457325"/>
                <a:gd name="connsiteX532" fmla="*/ 941261 w 1609725"/>
                <a:gd name="connsiteY532" fmla="*/ 1273016 h 1457325"/>
                <a:gd name="connsiteX533" fmla="*/ 933545 w 1609725"/>
                <a:gd name="connsiteY533" fmla="*/ 1273683 h 1457325"/>
                <a:gd name="connsiteX534" fmla="*/ 927354 w 1609725"/>
                <a:gd name="connsiteY534" fmla="*/ 1279112 h 1457325"/>
                <a:gd name="connsiteX535" fmla="*/ 924306 w 1609725"/>
                <a:gd name="connsiteY535" fmla="*/ 1274064 h 1457325"/>
                <a:gd name="connsiteX536" fmla="*/ 913447 w 1609725"/>
                <a:gd name="connsiteY536" fmla="*/ 1279208 h 1457325"/>
                <a:gd name="connsiteX537" fmla="*/ 914971 w 1609725"/>
                <a:gd name="connsiteY537" fmla="*/ 1282732 h 1457325"/>
                <a:gd name="connsiteX538" fmla="*/ 910876 w 1609725"/>
                <a:gd name="connsiteY538" fmla="*/ 1284351 h 1457325"/>
                <a:gd name="connsiteX539" fmla="*/ 924401 w 1609725"/>
                <a:gd name="connsiteY539" fmla="*/ 1312926 h 1457325"/>
                <a:gd name="connsiteX540" fmla="*/ 912495 w 1609725"/>
                <a:gd name="connsiteY540" fmla="*/ 1328261 h 1457325"/>
                <a:gd name="connsiteX541" fmla="*/ 911733 w 1609725"/>
                <a:gd name="connsiteY541" fmla="*/ 1333024 h 1457325"/>
                <a:gd name="connsiteX542" fmla="*/ 917543 w 1609725"/>
                <a:gd name="connsiteY542" fmla="*/ 1340548 h 1457325"/>
                <a:gd name="connsiteX543" fmla="*/ 925068 w 1609725"/>
                <a:gd name="connsiteY543" fmla="*/ 1344739 h 1457325"/>
                <a:gd name="connsiteX544" fmla="*/ 914781 w 1609725"/>
                <a:gd name="connsiteY544" fmla="*/ 1342739 h 1457325"/>
                <a:gd name="connsiteX545" fmla="*/ 901446 w 1609725"/>
                <a:gd name="connsiteY545" fmla="*/ 1334929 h 1457325"/>
                <a:gd name="connsiteX546" fmla="*/ 893921 w 1609725"/>
                <a:gd name="connsiteY546" fmla="*/ 1379792 h 1457325"/>
                <a:gd name="connsiteX547" fmla="*/ 881348 w 1609725"/>
                <a:gd name="connsiteY547" fmla="*/ 1375601 h 1457325"/>
                <a:gd name="connsiteX548" fmla="*/ 873538 w 1609725"/>
                <a:gd name="connsiteY548" fmla="*/ 1383221 h 1457325"/>
                <a:gd name="connsiteX549" fmla="*/ 872585 w 1609725"/>
                <a:gd name="connsiteY549" fmla="*/ 1394555 h 1457325"/>
                <a:gd name="connsiteX550" fmla="*/ 870680 w 1609725"/>
                <a:gd name="connsiteY550" fmla="*/ 1390650 h 1457325"/>
                <a:gd name="connsiteX551" fmla="*/ 860679 w 1609725"/>
                <a:gd name="connsiteY551" fmla="*/ 1388364 h 1457325"/>
                <a:gd name="connsiteX552" fmla="*/ 847344 w 1609725"/>
                <a:gd name="connsiteY552" fmla="*/ 1395508 h 1457325"/>
                <a:gd name="connsiteX553" fmla="*/ 839248 w 1609725"/>
                <a:gd name="connsiteY553" fmla="*/ 1389602 h 1457325"/>
                <a:gd name="connsiteX554" fmla="*/ 836962 w 1609725"/>
                <a:gd name="connsiteY554" fmla="*/ 1398270 h 1457325"/>
                <a:gd name="connsiteX555" fmla="*/ 829818 w 1609725"/>
                <a:gd name="connsiteY555" fmla="*/ 1398556 h 1457325"/>
                <a:gd name="connsiteX556" fmla="*/ 829628 w 1609725"/>
                <a:gd name="connsiteY556" fmla="*/ 1405223 h 1457325"/>
                <a:gd name="connsiteX557" fmla="*/ 821150 w 1609725"/>
                <a:gd name="connsiteY557" fmla="*/ 1402271 h 1457325"/>
                <a:gd name="connsiteX558" fmla="*/ 820960 w 1609725"/>
                <a:gd name="connsiteY558" fmla="*/ 1398556 h 1457325"/>
                <a:gd name="connsiteX559" fmla="*/ 818483 w 1609725"/>
                <a:gd name="connsiteY559" fmla="*/ 1398175 h 1457325"/>
                <a:gd name="connsiteX560" fmla="*/ 817340 w 1609725"/>
                <a:gd name="connsiteY560" fmla="*/ 1401794 h 1457325"/>
                <a:gd name="connsiteX561" fmla="*/ 810482 w 1609725"/>
                <a:gd name="connsiteY561" fmla="*/ 1398746 h 1457325"/>
                <a:gd name="connsiteX562" fmla="*/ 804291 w 1609725"/>
                <a:gd name="connsiteY562" fmla="*/ 1403985 h 1457325"/>
                <a:gd name="connsiteX563" fmla="*/ 795719 w 1609725"/>
                <a:gd name="connsiteY563" fmla="*/ 1403604 h 1457325"/>
                <a:gd name="connsiteX564" fmla="*/ 791146 w 1609725"/>
                <a:gd name="connsiteY564" fmla="*/ 1401889 h 1457325"/>
                <a:gd name="connsiteX565" fmla="*/ 793337 w 1609725"/>
                <a:gd name="connsiteY565" fmla="*/ 1392174 h 1457325"/>
                <a:gd name="connsiteX566" fmla="*/ 802291 w 1609725"/>
                <a:gd name="connsiteY566" fmla="*/ 1389412 h 1457325"/>
                <a:gd name="connsiteX567" fmla="*/ 817912 w 1609725"/>
                <a:gd name="connsiteY567" fmla="*/ 1378268 h 1457325"/>
                <a:gd name="connsiteX568" fmla="*/ 811816 w 1609725"/>
                <a:gd name="connsiteY568" fmla="*/ 1372172 h 1457325"/>
                <a:gd name="connsiteX569" fmla="*/ 799243 w 1609725"/>
                <a:gd name="connsiteY569" fmla="*/ 1380077 h 1457325"/>
                <a:gd name="connsiteX570" fmla="*/ 798290 w 1609725"/>
                <a:gd name="connsiteY570" fmla="*/ 1377696 h 1457325"/>
                <a:gd name="connsiteX571" fmla="*/ 803053 w 1609725"/>
                <a:gd name="connsiteY571" fmla="*/ 1375601 h 1457325"/>
                <a:gd name="connsiteX572" fmla="*/ 799624 w 1609725"/>
                <a:gd name="connsiteY572" fmla="*/ 1368171 h 1457325"/>
                <a:gd name="connsiteX573" fmla="*/ 800862 w 1609725"/>
                <a:gd name="connsiteY573" fmla="*/ 1355598 h 1457325"/>
                <a:gd name="connsiteX574" fmla="*/ 792575 w 1609725"/>
                <a:gd name="connsiteY574" fmla="*/ 1352455 h 1457325"/>
                <a:gd name="connsiteX575" fmla="*/ 805148 w 1609725"/>
                <a:gd name="connsiteY575" fmla="*/ 1336929 h 1457325"/>
                <a:gd name="connsiteX576" fmla="*/ 798671 w 1609725"/>
                <a:gd name="connsiteY576" fmla="*/ 1335119 h 1457325"/>
                <a:gd name="connsiteX577" fmla="*/ 791337 w 1609725"/>
                <a:gd name="connsiteY577" fmla="*/ 1338453 h 1457325"/>
                <a:gd name="connsiteX578" fmla="*/ 773525 w 1609725"/>
                <a:gd name="connsiteY578" fmla="*/ 1339215 h 1457325"/>
                <a:gd name="connsiteX579" fmla="*/ 747331 w 1609725"/>
                <a:gd name="connsiteY579" fmla="*/ 1349502 h 1457325"/>
                <a:gd name="connsiteX580" fmla="*/ 723900 w 1609725"/>
                <a:gd name="connsiteY580" fmla="*/ 1352074 h 1457325"/>
                <a:gd name="connsiteX581" fmla="*/ 729996 w 1609725"/>
                <a:gd name="connsiteY581" fmla="*/ 1393793 h 1457325"/>
                <a:gd name="connsiteX582" fmla="*/ 726377 w 1609725"/>
                <a:gd name="connsiteY582" fmla="*/ 1407128 h 1457325"/>
                <a:gd name="connsiteX583" fmla="*/ 727138 w 1609725"/>
                <a:gd name="connsiteY583" fmla="*/ 1418939 h 1457325"/>
                <a:gd name="connsiteX584" fmla="*/ 718661 w 1609725"/>
                <a:gd name="connsiteY584" fmla="*/ 1426464 h 1457325"/>
                <a:gd name="connsiteX585" fmla="*/ 715518 w 1609725"/>
                <a:gd name="connsiteY585" fmla="*/ 1425416 h 1457325"/>
                <a:gd name="connsiteX586" fmla="*/ 713994 w 1609725"/>
                <a:gd name="connsiteY586" fmla="*/ 1428655 h 1457325"/>
                <a:gd name="connsiteX587" fmla="*/ 668179 w 1609725"/>
                <a:gd name="connsiteY587" fmla="*/ 1448276 h 1457325"/>
                <a:gd name="connsiteX588" fmla="*/ 664083 w 1609725"/>
                <a:gd name="connsiteY588" fmla="*/ 1449038 h 1457325"/>
                <a:gd name="connsiteX589" fmla="*/ 659702 w 1609725"/>
                <a:gd name="connsiteY589" fmla="*/ 1444657 h 1457325"/>
                <a:gd name="connsiteX590" fmla="*/ 650938 w 1609725"/>
                <a:gd name="connsiteY590" fmla="*/ 1445228 h 1457325"/>
                <a:gd name="connsiteX591" fmla="*/ 650558 w 1609725"/>
                <a:gd name="connsiteY591" fmla="*/ 1440847 h 1457325"/>
                <a:gd name="connsiteX592" fmla="*/ 640175 w 1609725"/>
                <a:gd name="connsiteY592" fmla="*/ 1440561 h 1457325"/>
                <a:gd name="connsiteX593" fmla="*/ 634270 w 1609725"/>
                <a:gd name="connsiteY593" fmla="*/ 1441704 h 1457325"/>
                <a:gd name="connsiteX594" fmla="*/ 634746 w 1609725"/>
                <a:gd name="connsiteY594" fmla="*/ 1444466 h 1457325"/>
                <a:gd name="connsiteX595" fmla="*/ 630746 w 1609725"/>
                <a:gd name="connsiteY595" fmla="*/ 1448657 h 1457325"/>
                <a:gd name="connsiteX596" fmla="*/ 621221 w 1609725"/>
                <a:gd name="connsiteY596" fmla="*/ 1445705 h 1457325"/>
                <a:gd name="connsiteX597" fmla="*/ 615505 w 1609725"/>
                <a:gd name="connsiteY597" fmla="*/ 1449134 h 1457325"/>
                <a:gd name="connsiteX598" fmla="*/ 610553 w 1609725"/>
                <a:gd name="connsiteY598" fmla="*/ 1437227 h 1457325"/>
                <a:gd name="connsiteX599" fmla="*/ 613029 w 1609725"/>
                <a:gd name="connsiteY599" fmla="*/ 1431608 h 1457325"/>
                <a:gd name="connsiteX600" fmla="*/ 607219 w 1609725"/>
                <a:gd name="connsiteY600" fmla="*/ 1410557 h 1457325"/>
                <a:gd name="connsiteX601" fmla="*/ 584740 w 1609725"/>
                <a:gd name="connsiteY601" fmla="*/ 1413891 h 1457325"/>
                <a:gd name="connsiteX602" fmla="*/ 583025 w 1609725"/>
                <a:gd name="connsiteY602" fmla="*/ 1409414 h 1457325"/>
                <a:gd name="connsiteX603" fmla="*/ 578453 w 1609725"/>
                <a:gd name="connsiteY603" fmla="*/ 1412367 h 1457325"/>
                <a:gd name="connsiteX604" fmla="*/ 575120 w 1609725"/>
                <a:gd name="connsiteY604" fmla="*/ 1403795 h 1457325"/>
                <a:gd name="connsiteX605" fmla="*/ 564452 w 1609725"/>
                <a:gd name="connsiteY605" fmla="*/ 1405985 h 1457325"/>
                <a:gd name="connsiteX606" fmla="*/ 554641 w 1609725"/>
                <a:gd name="connsiteY606" fmla="*/ 1371981 h 1457325"/>
                <a:gd name="connsiteX607" fmla="*/ 546640 w 1609725"/>
                <a:gd name="connsiteY607" fmla="*/ 1377887 h 1457325"/>
                <a:gd name="connsiteX608" fmla="*/ 538067 w 1609725"/>
                <a:gd name="connsiteY608" fmla="*/ 1380268 h 1457325"/>
                <a:gd name="connsiteX609" fmla="*/ 551212 w 1609725"/>
                <a:gd name="connsiteY609" fmla="*/ 1372838 h 1457325"/>
                <a:gd name="connsiteX610" fmla="*/ 521113 w 1609725"/>
                <a:gd name="connsiteY610" fmla="*/ 1380172 h 1457325"/>
                <a:gd name="connsiteX611" fmla="*/ 520065 w 1609725"/>
                <a:gd name="connsiteY611" fmla="*/ 1377220 h 1457325"/>
                <a:gd name="connsiteX612" fmla="*/ 523970 w 1609725"/>
                <a:gd name="connsiteY612" fmla="*/ 1375601 h 1457325"/>
                <a:gd name="connsiteX613" fmla="*/ 522922 w 1609725"/>
                <a:gd name="connsiteY613" fmla="*/ 1372267 h 1457325"/>
                <a:gd name="connsiteX614" fmla="*/ 529209 w 1609725"/>
                <a:gd name="connsiteY614" fmla="*/ 1368457 h 1457325"/>
                <a:gd name="connsiteX615" fmla="*/ 533210 w 1609725"/>
                <a:gd name="connsiteY615" fmla="*/ 1367600 h 1457325"/>
                <a:gd name="connsiteX616" fmla="*/ 535305 w 1609725"/>
                <a:gd name="connsiteY616" fmla="*/ 1373600 h 1457325"/>
                <a:gd name="connsiteX617" fmla="*/ 554831 w 1609725"/>
                <a:gd name="connsiteY617" fmla="*/ 1368647 h 1457325"/>
                <a:gd name="connsiteX618" fmla="*/ 552831 w 1609725"/>
                <a:gd name="connsiteY618" fmla="*/ 1362932 h 1457325"/>
                <a:gd name="connsiteX619" fmla="*/ 526256 w 1609725"/>
                <a:gd name="connsiteY619" fmla="*/ 1363218 h 1457325"/>
                <a:gd name="connsiteX620" fmla="*/ 525304 w 1609725"/>
                <a:gd name="connsiteY620" fmla="*/ 1354550 h 1457325"/>
                <a:gd name="connsiteX621" fmla="*/ 515779 w 1609725"/>
                <a:gd name="connsiteY621" fmla="*/ 1354360 h 1457325"/>
                <a:gd name="connsiteX622" fmla="*/ 512636 w 1609725"/>
                <a:gd name="connsiteY622" fmla="*/ 1349597 h 1457325"/>
                <a:gd name="connsiteX623" fmla="*/ 515493 w 1609725"/>
                <a:gd name="connsiteY623" fmla="*/ 1347788 h 1457325"/>
                <a:gd name="connsiteX624" fmla="*/ 499872 w 1609725"/>
                <a:gd name="connsiteY624" fmla="*/ 1335596 h 1457325"/>
                <a:gd name="connsiteX625" fmla="*/ 494252 w 1609725"/>
                <a:gd name="connsiteY625" fmla="*/ 1341596 h 1457325"/>
                <a:gd name="connsiteX626" fmla="*/ 483965 w 1609725"/>
                <a:gd name="connsiteY626" fmla="*/ 1343120 h 1457325"/>
                <a:gd name="connsiteX627" fmla="*/ 482727 w 1609725"/>
                <a:gd name="connsiteY627" fmla="*/ 1333690 h 1457325"/>
                <a:gd name="connsiteX628" fmla="*/ 487013 w 1609725"/>
                <a:gd name="connsiteY628" fmla="*/ 1314736 h 1457325"/>
                <a:gd name="connsiteX629" fmla="*/ 487299 w 1609725"/>
                <a:gd name="connsiteY629" fmla="*/ 1295686 h 1457325"/>
                <a:gd name="connsiteX630" fmla="*/ 484918 w 1609725"/>
                <a:gd name="connsiteY630" fmla="*/ 1294638 h 1457325"/>
                <a:gd name="connsiteX631" fmla="*/ 474345 w 1609725"/>
                <a:gd name="connsiteY631" fmla="*/ 1311688 h 1457325"/>
                <a:gd name="connsiteX632" fmla="*/ 456533 w 1609725"/>
                <a:gd name="connsiteY632" fmla="*/ 1286065 h 1457325"/>
                <a:gd name="connsiteX633" fmla="*/ 449675 w 1609725"/>
                <a:gd name="connsiteY633" fmla="*/ 1283208 h 1457325"/>
                <a:gd name="connsiteX634" fmla="*/ 448818 w 1609725"/>
                <a:gd name="connsiteY634" fmla="*/ 1274636 h 1457325"/>
                <a:gd name="connsiteX635" fmla="*/ 415862 w 1609725"/>
                <a:gd name="connsiteY635" fmla="*/ 1279684 h 1457325"/>
                <a:gd name="connsiteX636" fmla="*/ 415385 w 1609725"/>
                <a:gd name="connsiteY636" fmla="*/ 1294067 h 1457325"/>
                <a:gd name="connsiteX637" fmla="*/ 421577 w 1609725"/>
                <a:gd name="connsiteY637" fmla="*/ 1316069 h 1457325"/>
                <a:gd name="connsiteX638" fmla="*/ 419957 w 1609725"/>
                <a:gd name="connsiteY638" fmla="*/ 1321689 h 1457325"/>
                <a:gd name="connsiteX639" fmla="*/ 427482 w 1609725"/>
                <a:gd name="connsiteY639" fmla="*/ 1327976 h 1457325"/>
                <a:gd name="connsiteX640" fmla="*/ 431292 w 1609725"/>
                <a:gd name="connsiteY640" fmla="*/ 1350836 h 1457325"/>
                <a:gd name="connsiteX641" fmla="*/ 434626 w 1609725"/>
                <a:gd name="connsiteY641" fmla="*/ 1351502 h 1457325"/>
                <a:gd name="connsiteX642" fmla="*/ 436531 w 1609725"/>
                <a:gd name="connsiteY642" fmla="*/ 1362170 h 1457325"/>
                <a:gd name="connsiteX643" fmla="*/ 433292 w 1609725"/>
                <a:gd name="connsiteY643" fmla="*/ 1362456 h 1457325"/>
                <a:gd name="connsiteX644" fmla="*/ 428720 w 1609725"/>
                <a:gd name="connsiteY644" fmla="*/ 1370743 h 1457325"/>
                <a:gd name="connsiteX645" fmla="*/ 424434 w 1609725"/>
                <a:gd name="connsiteY645" fmla="*/ 1369314 h 1457325"/>
                <a:gd name="connsiteX646" fmla="*/ 423672 w 1609725"/>
                <a:gd name="connsiteY646" fmla="*/ 1376172 h 1457325"/>
                <a:gd name="connsiteX647" fmla="*/ 381571 w 1609725"/>
                <a:gd name="connsiteY647" fmla="*/ 1383030 h 1457325"/>
                <a:gd name="connsiteX648" fmla="*/ 360331 w 1609725"/>
                <a:gd name="connsiteY648" fmla="*/ 1390840 h 1457325"/>
                <a:gd name="connsiteX649" fmla="*/ 347472 w 1609725"/>
                <a:gd name="connsiteY649" fmla="*/ 1399985 h 1457325"/>
                <a:gd name="connsiteX650" fmla="*/ 340138 w 1609725"/>
                <a:gd name="connsiteY650" fmla="*/ 1414177 h 1457325"/>
                <a:gd name="connsiteX651" fmla="*/ 352330 w 1609725"/>
                <a:gd name="connsiteY651" fmla="*/ 468059 h 1457325"/>
                <a:gd name="connsiteX652" fmla="*/ 347567 w 1609725"/>
                <a:gd name="connsiteY652" fmla="*/ 478917 h 1457325"/>
                <a:gd name="connsiteX653" fmla="*/ 363474 w 1609725"/>
                <a:gd name="connsiteY653" fmla="*/ 489109 h 1457325"/>
                <a:gd name="connsiteX654" fmla="*/ 370808 w 1609725"/>
                <a:gd name="connsiteY654" fmla="*/ 486346 h 1457325"/>
                <a:gd name="connsiteX655" fmla="*/ 373094 w 1609725"/>
                <a:gd name="connsiteY655" fmla="*/ 492443 h 1457325"/>
                <a:gd name="connsiteX656" fmla="*/ 383667 w 1609725"/>
                <a:gd name="connsiteY656" fmla="*/ 498634 h 1457325"/>
                <a:gd name="connsiteX657" fmla="*/ 377666 w 1609725"/>
                <a:gd name="connsiteY657" fmla="*/ 507968 h 1457325"/>
                <a:gd name="connsiteX658" fmla="*/ 384620 w 1609725"/>
                <a:gd name="connsiteY658" fmla="*/ 518922 h 1457325"/>
                <a:gd name="connsiteX659" fmla="*/ 380905 w 1609725"/>
                <a:gd name="connsiteY659" fmla="*/ 528923 h 1457325"/>
                <a:gd name="connsiteX660" fmla="*/ 417481 w 1609725"/>
                <a:gd name="connsiteY660" fmla="*/ 539305 h 1457325"/>
                <a:gd name="connsiteX661" fmla="*/ 422720 w 1609725"/>
                <a:gd name="connsiteY661" fmla="*/ 539687 h 1457325"/>
                <a:gd name="connsiteX662" fmla="*/ 424625 w 1609725"/>
                <a:gd name="connsiteY662" fmla="*/ 535019 h 1457325"/>
                <a:gd name="connsiteX663" fmla="*/ 425863 w 1609725"/>
                <a:gd name="connsiteY663" fmla="*/ 538163 h 1457325"/>
                <a:gd name="connsiteX664" fmla="*/ 438436 w 1609725"/>
                <a:gd name="connsiteY664" fmla="*/ 543115 h 1457325"/>
                <a:gd name="connsiteX665" fmla="*/ 439388 w 1609725"/>
                <a:gd name="connsiteY665" fmla="*/ 567214 h 1457325"/>
                <a:gd name="connsiteX666" fmla="*/ 435578 w 1609725"/>
                <a:gd name="connsiteY666" fmla="*/ 592836 h 1457325"/>
                <a:gd name="connsiteX667" fmla="*/ 432721 w 1609725"/>
                <a:gd name="connsiteY667" fmla="*/ 593027 h 1457325"/>
                <a:gd name="connsiteX668" fmla="*/ 432054 w 1609725"/>
                <a:gd name="connsiteY668" fmla="*/ 599122 h 1457325"/>
                <a:gd name="connsiteX669" fmla="*/ 425863 w 1609725"/>
                <a:gd name="connsiteY669" fmla="*/ 598837 h 1457325"/>
                <a:gd name="connsiteX670" fmla="*/ 424148 w 1609725"/>
                <a:gd name="connsiteY670" fmla="*/ 612077 h 1457325"/>
                <a:gd name="connsiteX671" fmla="*/ 424244 w 1609725"/>
                <a:gd name="connsiteY671" fmla="*/ 616077 h 1457325"/>
                <a:gd name="connsiteX672" fmla="*/ 433578 w 1609725"/>
                <a:gd name="connsiteY672" fmla="*/ 626078 h 1457325"/>
                <a:gd name="connsiteX673" fmla="*/ 439484 w 1609725"/>
                <a:gd name="connsiteY673" fmla="*/ 644080 h 1457325"/>
                <a:gd name="connsiteX674" fmla="*/ 440436 w 1609725"/>
                <a:gd name="connsiteY674" fmla="*/ 663988 h 1457325"/>
                <a:gd name="connsiteX675" fmla="*/ 437007 w 1609725"/>
                <a:gd name="connsiteY675" fmla="*/ 671036 h 1457325"/>
                <a:gd name="connsiteX676" fmla="*/ 438436 w 1609725"/>
                <a:gd name="connsiteY676" fmla="*/ 680752 h 1457325"/>
                <a:gd name="connsiteX677" fmla="*/ 443579 w 1609725"/>
                <a:gd name="connsiteY677" fmla="*/ 699040 h 1457325"/>
                <a:gd name="connsiteX678" fmla="*/ 446532 w 1609725"/>
                <a:gd name="connsiteY678" fmla="*/ 697897 h 1457325"/>
                <a:gd name="connsiteX679" fmla="*/ 460915 w 1609725"/>
                <a:gd name="connsiteY679" fmla="*/ 736283 h 1457325"/>
                <a:gd name="connsiteX680" fmla="*/ 469106 w 1609725"/>
                <a:gd name="connsiteY680" fmla="*/ 750856 h 1457325"/>
                <a:gd name="connsiteX681" fmla="*/ 476917 w 1609725"/>
                <a:gd name="connsiteY681" fmla="*/ 782384 h 1457325"/>
                <a:gd name="connsiteX682" fmla="*/ 497491 w 1609725"/>
                <a:gd name="connsiteY682" fmla="*/ 790194 h 1457325"/>
                <a:gd name="connsiteX683" fmla="*/ 492062 w 1609725"/>
                <a:gd name="connsiteY683" fmla="*/ 796671 h 1457325"/>
                <a:gd name="connsiteX684" fmla="*/ 491776 w 1609725"/>
                <a:gd name="connsiteY684" fmla="*/ 802386 h 1457325"/>
                <a:gd name="connsiteX685" fmla="*/ 480631 w 1609725"/>
                <a:gd name="connsiteY685" fmla="*/ 801053 h 1457325"/>
                <a:gd name="connsiteX686" fmla="*/ 466439 w 1609725"/>
                <a:gd name="connsiteY686" fmla="*/ 805625 h 1457325"/>
                <a:gd name="connsiteX687" fmla="*/ 465011 w 1609725"/>
                <a:gd name="connsiteY687" fmla="*/ 817531 h 1457325"/>
                <a:gd name="connsiteX688" fmla="*/ 430149 w 1609725"/>
                <a:gd name="connsiteY688" fmla="*/ 815816 h 1457325"/>
                <a:gd name="connsiteX689" fmla="*/ 422624 w 1609725"/>
                <a:gd name="connsiteY689" fmla="*/ 816769 h 1457325"/>
                <a:gd name="connsiteX690" fmla="*/ 422910 w 1609725"/>
                <a:gd name="connsiteY690" fmla="*/ 819340 h 1457325"/>
                <a:gd name="connsiteX691" fmla="*/ 427101 w 1609725"/>
                <a:gd name="connsiteY691" fmla="*/ 818864 h 1457325"/>
                <a:gd name="connsiteX692" fmla="*/ 431006 w 1609725"/>
                <a:gd name="connsiteY692" fmla="*/ 830294 h 1457325"/>
                <a:gd name="connsiteX693" fmla="*/ 449675 w 1609725"/>
                <a:gd name="connsiteY693" fmla="*/ 822293 h 1457325"/>
                <a:gd name="connsiteX694" fmla="*/ 448532 w 1609725"/>
                <a:gd name="connsiteY694" fmla="*/ 840200 h 1457325"/>
                <a:gd name="connsiteX695" fmla="*/ 463201 w 1609725"/>
                <a:gd name="connsiteY695" fmla="*/ 839248 h 1457325"/>
                <a:gd name="connsiteX696" fmla="*/ 476536 w 1609725"/>
                <a:gd name="connsiteY696" fmla="*/ 864203 h 1457325"/>
                <a:gd name="connsiteX697" fmla="*/ 479584 w 1609725"/>
                <a:gd name="connsiteY697" fmla="*/ 876871 h 1457325"/>
                <a:gd name="connsiteX698" fmla="*/ 489395 w 1609725"/>
                <a:gd name="connsiteY698" fmla="*/ 874109 h 1457325"/>
                <a:gd name="connsiteX699" fmla="*/ 494062 w 1609725"/>
                <a:gd name="connsiteY699" fmla="*/ 868585 h 1457325"/>
                <a:gd name="connsiteX700" fmla="*/ 508349 w 1609725"/>
                <a:gd name="connsiteY700" fmla="*/ 876300 h 1457325"/>
                <a:gd name="connsiteX701" fmla="*/ 506730 w 1609725"/>
                <a:gd name="connsiteY701" fmla="*/ 889635 h 1457325"/>
                <a:gd name="connsiteX702" fmla="*/ 502920 w 1609725"/>
                <a:gd name="connsiteY702" fmla="*/ 895350 h 1457325"/>
                <a:gd name="connsiteX703" fmla="*/ 510064 w 1609725"/>
                <a:gd name="connsiteY703" fmla="*/ 906780 h 1457325"/>
                <a:gd name="connsiteX704" fmla="*/ 517398 w 1609725"/>
                <a:gd name="connsiteY704" fmla="*/ 909256 h 1457325"/>
                <a:gd name="connsiteX705" fmla="*/ 516636 w 1609725"/>
                <a:gd name="connsiteY705" fmla="*/ 911352 h 1457325"/>
                <a:gd name="connsiteX706" fmla="*/ 520446 w 1609725"/>
                <a:gd name="connsiteY706" fmla="*/ 914971 h 1457325"/>
                <a:gd name="connsiteX707" fmla="*/ 530066 w 1609725"/>
                <a:gd name="connsiteY707" fmla="*/ 910685 h 1457325"/>
                <a:gd name="connsiteX708" fmla="*/ 537591 w 1609725"/>
                <a:gd name="connsiteY708" fmla="*/ 916019 h 1457325"/>
                <a:gd name="connsiteX709" fmla="*/ 543211 w 1609725"/>
                <a:gd name="connsiteY709" fmla="*/ 914686 h 1457325"/>
                <a:gd name="connsiteX710" fmla="*/ 536448 w 1609725"/>
                <a:gd name="connsiteY710" fmla="*/ 909161 h 1457325"/>
                <a:gd name="connsiteX711" fmla="*/ 533876 w 1609725"/>
                <a:gd name="connsiteY711" fmla="*/ 898779 h 1457325"/>
                <a:gd name="connsiteX712" fmla="*/ 525875 w 1609725"/>
                <a:gd name="connsiteY712" fmla="*/ 893064 h 1457325"/>
                <a:gd name="connsiteX713" fmla="*/ 541401 w 1609725"/>
                <a:gd name="connsiteY713" fmla="*/ 898779 h 1457325"/>
                <a:gd name="connsiteX714" fmla="*/ 543878 w 1609725"/>
                <a:gd name="connsiteY714" fmla="*/ 910304 h 1457325"/>
                <a:gd name="connsiteX715" fmla="*/ 549307 w 1609725"/>
                <a:gd name="connsiteY715" fmla="*/ 913447 h 1457325"/>
                <a:gd name="connsiteX716" fmla="*/ 555212 w 1609725"/>
                <a:gd name="connsiteY716" fmla="*/ 905256 h 1457325"/>
                <a:gd name="connsiteX717" fmla="*/ 560927 w 1609725"/>
                <a:gd name="connsiteY717" fmla="*/ 906113 h 1457325"/>
                <a:gd name="connsiteX718" fmla="*/ 566738 w 1609725"/>
                <a:gd name="connsiteY718" fmla="*/ 902494 h 1457325"/>
                <a:gd name="connsiteX719" fmla="*/ 575024 w 1609725"/>
                <a:gd name="connsiteY719" fmla="*/ 906113 h 1457325"/>
                <a:gd name="connsiteX720" fmla="*/ 594741 w 1609725"/>
                <a:gd name="connsiteY720" fmla="*/ 907637 h 1457325"/>
                <a:gd name="connsiteX721" fmla="*/ 590931 w 1609725"/>
                <a:gd name="connsiteY721" fmla="*/ 902303 h 1457325"/>
                <a:gd name="connsiteX722" fmla="*/ 598361 w 1609725"/>
                <a:gd name="connsiteY722" fmla="*/ 892397 h 1457325"/>
                <a:gd name="connsiteX723" fmla="*/ 596455 w 1609725"/>
                <a:gd name="connsiteY723" fmla="*/ 888778 h 1457325"/>
                <a:gd name="connsiteX724" fmla="*/ 627126 w 1609725"/>
                <a:gd name="connsiteY724" fmla="*/ 870680 h 1457325"/>
                <a:gd name="connsiteX725" fmla="*/ 624173 w 1609725"/>
                <a:gd name="connsiteY725" fmla="*/ 865061 h 1457325"/>
                <a:gd name="connsiteX726" fmla="*/ 617792 w 1609725"/>
                <a:gd name="connsiteY726" fmla="*/ 860774 h 1457325"/>
                <a:gd name="connsiteX727" fmla="*/ 611219 w 1609725"/>
                <a:gd name="connsiteY727" fmla="*/ 837819 h 1457325"/>
                <a:gd name="connsiteX728" fmla="*/ 609600 w 1609725"/>
                <a:gd name="connsiteY728" fmla="*/ 822388 h 1457325"/>
                <a:gd name="connsiteX729" fmla="*/ 617220 w 1609725"/>
                <a:gd name="connsiteY729" fmla="*/ 821341 h 1457325"/>
                <a:gd name="connsiteX730" fmla="*/ 616934 w 1609725"/>
                <a:gd name="connsiteY730" fmla="*/ 818293 h 1457325"/>
                <a:gd name="connsiteX731" fmla="*/ 621221 w 1609725"/>
                <a:gd name="connsiteY731" fmla="*/ 817721 h 1457325"/>
                <a:gd name="connsiteX732" fmla="*/ 620363 w 1609725"/>
                <a:gd name="connsiteY732" fmla="*/ 808292 h 1457325"/>
                <a:gd name="connsiteX733" fmla="*/ 646462 w 1609725"/>
                <a:gd name="connsiteY733" fmla="*/ 801243 h 1457325"/>
                <a:gd name="connsiteX734" fmla="*/ 654558 w 1609725"/>
                <a:gd name="connsiteY734" fmla="*/ 804863 h 1457325"/>
                <a:gd name="connsiteX735" fmla="*/ 685610 w 1609725"/>
                <a:gd name="connsiteY735" fmla="*/ 805720 h 1457325"/>
                <a:gd name="connsiteX736" fmla="*/ 684181 w 1609725"/>
                <a:gd name="connsiteY736" fmla="*/ 824960 h 1457325"/>
                <a:gd name="connsiteX737" fmla="*/ 691705 w 1609725"/>
                <a:gd name="connsiteY737" fmla="*/ 823531 h 1457325"/>
                <a:gd name="connsiteX738" fmla="*/ 691134 w 1609725"/>
                <a:gd name="connsiteY738" fmla="*/ 818864 h 1457325"/>
                <a:gd name="connsiteX739" fmla="*/ 699040 w 1609725"/>
                <a:gd name="connsiteY739" fmla="*/ 819245 h 1457325"/>
                <a:gd name="connsiteX740" fmla="*/ 701135 w 1609725"/>
                <a:gd name="connsiteY740" fmla="*/ 810863 h 1457325"/>
                <a:gd name="connsiteX741" fmla="*/ 721043 w 1609725"/>
                <a:gd name="connsiteY741" fmla="*/ 810959 h 1457325"/>
                <a:gd name="connsiteX742" fmla="*/ 724090 w 1609725"/>
                <a:gd name="connsiteY742" fmla="*/ 800290 h 1457325"/>
                <a:gd name="connsiteX743" fmla="*/ 739045 w 1609725"/>
                <a:gd name="connsiteY743" fmla="*/ 783146 h 1457325"/>
                <a:gd name="connsiteX744" fmla="*/ 743045 w 1609725"/>
                <a:gd name="connsiteY744" fmla="*/ 787718 h 1457325"/>
                <a:gd name="connsiteX745" fmla="*/ 749046 w 1609725"/>
                <a:gd name="connsiteY745" fmla="*/ 780860 h 1457325"/>
                <a:gd name="connsiteX746" fmla="*/ 750570 w 1609725"/>
                <a:gd name="connsiteY746" fmla="*/ 783336 h 1457325"/>
                <a:gd name="connsiteX747" fmla="*/ 758571 w 1609725"/>
                <a:gd name="connsiteY747" fmla="*/ 784193 h 1457325"/>
                <a:gd name="connsiteX748" fmla="*/ 760381 w 1609725"/>
                <a:gd name="connsiteY748" fmla="*/ 775716 h 1457325"/>
                <a:gd name="connsiteX749" fmla="*/ 765620 w 1609725"/>
                <a:gd name="connsiteY749" fmla="*/ 780002 h 1457325"/>
                <a:gd name="connsiteX750" fmla="*/ 787337 w 1609725"/>
                <a:gd name="connsiteY750" fmla="*/ 747236 h 1457325"/>
                <a:gd name="connsiteX751" fmla="*/ 792956 w 1609725"/>
                <a:gd name="connsiteY751" fmla="*/ 742188 h 1457325"/>
                <a:gd name="connsiteX752" fmla="*/ 803434 w 1609725"/>
                <a:gd name="connsiteY752" fmla="*/ 742188 h 1457325"/>
                <a:gd name="connsiteX753" fmla="*/ 813245 w 1609725"/>
                <a:gd name="connsiteY753" fmla="*/ 702088 h 1457325"/>
                <a:gd name="connsiteX754" fmla="*/ 801624 w 1609725"/>
                <a:gd name="connsiteY754" fmla="*/ 700469 h 1457325"/>
                <a:gd name="connsiteX755" fmla="*/ 800386 w 1609725"/>
                <a:gd name="connsiteY755" fmla="*/ 689896 h 1457325"/>
                <a:gd name="connsiteX756" fmla="*/ 790194 w 1609725"/>
                <a:gd name="connsiteY756" fmla="*/ 687896 h 1457325"/>
                <a:gd name="connsiteX757" fmla="*/ 789718 w 1609725"/>
                <a:gd name="connsiteY757" fmla="*/ 691039 h 1457325"/>
                <a:gd name="connsiteX758" fmla="*/ 775716 w 1609725"/>
                <a:gd name="connsiteY758" fmla="*/ 691991 h 1457325"/>
                <a:gd name="connsiteX759" fmla="*/ 773621 w 1609725"/>
                <a:gd name="connsiteY759" fmla="*/ 671513 h 1457325"/>
                <a:gd name="connsiteX760" fmla="*/ 783622 w 1609725"/>
                <a:gd name="connsiteY760" fmla="*/ 668560 h 1457325"/>
                <a:gd name="connsiteX761" fmla="*/ 784003 w 1609725"/>
                <a:gd name="connsiteY761" fmla="*/ 649605 h 1457325"/>
                <a:gd name="connsiteX762" fmla="*/ 786098 w 1609725"/>
                <a:gd name="connsiteY762" fmla="*/ 650081 h 1457325"/>
                <a:gd name="connsiteX763" fmla="*/ 788003 w 1609725"/>
                <a:gd name="connsiteY763" fmla="*/ 629698 h 1457325"/>
                <a:gd name="connsiteX764" fmla="*/ 794766 w 1609725"/>
                <a:gd name="connsiteY764" fmla="*/ 619220 h 1457325"/>
                <a:gd name="connsiteX765" fmla="*/ 784098 w 1609725"/>
                <a:gd name="connsiteY765" fmla="*/ 589788 h 1457325"/>
                <a:gd name="connsiteX766" fmla="*/ 777335 w 1609725"/>
                <a:gd name="connsiteY766" fmla="*/ 591503 h 1457325"/>
                <a:gd name="connsiteX767" fmla="*/ 774287 w 1609725"/>
                <a:gd name="connsiteY767" fmla="*/ 583216 h 1457325"/>
                <a:gd name="connsiteX768" fmla="*/ 784860 w 1609725"/>
                <a:gd name="connsiteY768" fmla="*/ 565880 h 1457325"/>
                <a:gd name="connsiteX769" fmla="*/ 758952 w 1609725"/>
                <a:gd name="connsiteY769" fmla="*/ 577596 h 1457325"/>
                <a:gd name="connsiteX770" fmla="*/ 747808 w 1609725"/>
                <a:gd name="connsiteY770" fmla="*/ 588454 h 1457325"/>
                <a:gd name="connsiteX771" fmla="*/ 731711 w 1609725"/>
                <a:gd name="connsiteY771" fmla="*/ 596075 h 1457325"/>
                <a:gd name="connsiteX772" fmla="*/ 732568 w 1609725"/>
                <a:gd name="connsiteY772" fmla="*/ 600456 h 1457325"/>
                <a:gd name="connsiteX773" fmla="*/ 729139 w 1609725"/>
                <a:gd name="connsiteY773" fmla="*/ 600456 h 1457325"/>
                <a:gd name="connsiteX774" fmla="*/ 732758 w 1609725"/>
                <a:gd name="connsiteY774" fmla="*/ 614077 h 1457325"/>
                <a:gd name="connsiteX775" fmla="*/ 723043 w 1609725"/>
                <a:gd name="connsiteY775" fmla="*/ 618744 h 1457325"/>
                <a:gd name="connsiteX776" fmla="*/ 715423 w 1609725"/>
                <a:gd name="connsiteY776" fmla="*/ 612267 h 1457325"/>
                <a:gd name="connsiteX777" fmla="*/ 706564 w 1609725"/>
                <a:gd name="connsiteY777" fmla="*/ 591312 h 1457325"/>
                <a:gd name="connsiteX778" fmla="*/ 717328 w 1609725"/>
                <a:gd name="connsiteY778" fmla="*/ 582168 h 1457325"/>
                <a:gd name="connsiteX779" fmla="*/ 715613 w 1609725"/>
                <a:gd name="connsiteY779" fmla="*/ 571976 h 1457325"/>
                <a:gd name="connsiteX780" fmla="*/ 704374 w 1609725"/>
                <a:gd name="connsiteY780" fmla="*/ 565595 h 1457325"/>
                <a:gd name="connsiteX781" fmla="*/ 703326 w 1609725"/>
                <a:gd name="connsiteY781" fmla="*/ 567500 h 1457325"/>
                <a:gd name="connsiteX782" fmla="*/ 692848 w 1609725"/>
                <a:gd name="connsiteY782" fmla="*/ 563404 h 1457325"/>
                <a:gd name="connsiteX783" fmla="*/ 689801 w 1609725"/>
                <a:gd name="connsiteY783" fmla="*/ 567500 h 1457325"/>
                <a:gd name="connsiteX784" fmla="*/ 684467 w 1609725"/>
                <a:gd name="connsiteY784" fmla="*/ 563785 h 1457325"/>
                <a:gd name="connsiteX785" fmla="*/ 682562 w 1609725"/>
                <a:gd name="connsiteY785" fmla="*/ 555688 h 1457325"/>
                <a:gd name="connsiteX786" fmla="*/ 685514 w 1609725"/>
                <a:gd name="connsiteY786" fmla="*/ 551402 h 1457325"/>
                <a:gd name="connsiteX787" fmla="*/ 675989 w 1609725"/>
                <a:gd name="connsiteY787" fmla="*/ 553403 h 1457325"/>
                <a:gd name="connsiteX788" fmla="*/ 657701 w 1609725"/>
                <a:gd name="connsiteY788" fmla="*/ 518351 h 1457325"/>
                <a:gd name="connsiteX789" fmla="*/ 670941 w 1609725"/>
                <a:gd name="connsiteY789" fmla="*/ 504158 h 1457325"/>
                <a:gd name="connsiteX790" fmla="*/ 674275 w 1609725"/>
                <a:gd name="connsiteY790" fmla="*/ 502158 h 1457325"/>
                <a:gd name="connsiteX791" fmla="*/ 675322 w 1609725"/>
                <a:gd name="connsiteY791" fmla="*/ 504825 h 1457325"/>
                <a:gd name="connsiteX792" fmla="*/ 681800 w 1609725"/>
                <a:gd name="connsiteY792" fmla="*/ 501015 h 1457325"/>
                <a:gd name="connsiteX793" fmla="*/ 682085 w 1609725"/>
                <a:gd name="connsiteY793" fmla="*/ 494729 h 1457325"/>
                <a:gd name="connsiteX794" fmla="*/ 699230 w 1609725"/>
                <a:gd name="connsiteY794" fmla="*/ 489585 h 1457325"/>
                <a:gd name="connsiteX795" fmla="*/ 720662 w 1609725"/>
                <a:gd name="connsiteY795" fmla="*/ 477964 h 1457325"/>
                <a:gd name="connsiteX796" fmla="*/ 725329 w 1609725"/>
                <a:gd name="connsiteY796" fmla="*/ 472250 h 1457325"/>
                <a:gd name="connsiteX797" fmla="*/ 727043 w 1609725"/>
                <a:gd name="connsiteY797" fmla="*/ 463105 h 1457325"/>
                <a:gd name="connsiteX798" fmla="*/ 691991 w 1609725"/>
                <a:gd name="connsiteY798" fmla="*/ 470535 h 1457325"/>
                <a:gd name="connsiteX799" fmla="*/ 691991 w 1609725"/>
                <a:gd name="connsiteY799" fmla="*/ 467678 h 1457325"/>
                <a:gd name="connsiteX800" fmla="*/ 666845 w 1609725"/>
                <a:gd name="connsiteY800" fmla="*/ 458724 h 1457325"/>
                <a:gd name="connsiteX801" fmla="*/ 648748 w 1609725"/>
                <a:gd name="connsiteY801" fmla="*/ 466249 h 1457325"/>
                <a:gd name="connsiteX802" fmla="*/ 636175 w 1609725"/>
                <a:gd name="connsiteY802" fmla="*/ 466725 h 1457325"/>
                <a:gd name="connsiteX803" fmla="*/ 630936 w 1609725"/>
                <a:gd name="connsiteY803" fmla="*/ 464439 h 1457325"/>
                <a:gd name="connsiteX804" fmla="*/ 615601 w 1609725"/>
                <a:gd name="connsiteY804" fmla="*/ 469868 h 1457325"/>
                <a:gd name="connsiteX805" fmla="*/ 607886 w 1609725"/>
                <a:gd name="connsiteY805" fmla="*/ 454057 h 1457325"/>
                <a:gd name="connsiteX806" fmla="*/ 600646 w 1609725"/>
                <a:gd name="connsiteY806" fmla="*/ 445389 h 1457325"/>
                <a:gd name="connsiteX807" fmla="*/ 595122 w 1609725"/>
                <a:gd name="connsiteY807" fmla="*/ 444437 h 1457325"/>
                <a:gd name="connsiteX808" fmla="*/ 581596 w 1609725"/>
                <a:gd name="connsiteY808" fmla="*/ 461296 h 1457325"/>
                <a:gd name="connsiteX809" fmla="*/ 576739 w 1609725"/>
                <a:gd name="connsiteY809" fmla="*/ 451676 h 1457325"/>
                <a:gd name="connsiteX810" fmla="*/ 566261 w 1609725"/>
                <a:gd name="connsiteY810" fmla="*/ 441388 h 1457325"/>
                <a:gd name="connsiteX811" fmla="*/ 540639 w 1609725"/>
                <a:gd name="connsiteY811" fmla="*/ 465011 h 1457325"/>
                <a:gd name="connsiteX812" fmla="*/ 534067 w 1609725"/>
                <a:gd name="connsiteY812" fmla="*/ 475012 h 1457325"/>
                <a:gd name="connsiteX813" fmla="*/ 532447 w 1609725"/>
                <a:gd name="connsiteY813" fmla="*/ 469202 h 1457325"/>
                <a:gd name="connsiteX814" fmla="*/ 535591 w 1609725"/>
                <a:gd name="connsiteY814" fmla="*/ 467011 h 1457325"/>
                <a:gd name="connsiteX815" fmla="*/ 538353 w 1609725"/>
                <a:gd name="connsiteY815" fmla="*/ 456724 h 1457325"/>
                <a:gd name="connsiteX816" fmla="*/ 534543 w 1609725"/>
                <a:gd name="connsiteY816" fmla="*/ 443103 h 1457325"/>
                <a:gd name="connsiteX817" fmla="*/ 527590 w 1609725"/>
                <a:gd name="connsiteY817" fmla="*/ 447104 h 1457325"/>
                <a:gd name="connsiteX818" fmla="*/ 530162 w 1609725"/>
                <a:gd name="connsiteY818" fmla="*/ 461201 h 1457325"/>
                <a:gd name="connsiteX819" fmla="*/ 526828 w 1609725"/>
                <a:gd name="connsiteY819" fmla="*/ 448723 h 1457325"/>
                <a:gd name="connsiteX820" fmla="*/ 515684 w 1609725"/>
                <a:gd name="connsiteY820" fmla="*/ 455009 h 1457325"/>
                <a:gd name="connsiteX821" fmla="*/ 513588 w 1609725"/>
                <a:gd name="connsiteY821" fmla="*/ 448628 h 1457325"/>
                <a:gd name="connsiteX822" fmla="*/ 524542 w 1609725"/>
                <a:gd name="connsiteY822" fmla="*/ 439484 h 1457325"/>
                <a:gd name="connsiteX823" fmla="*/ 510730 w 1609725"/>
                <a:gd name="connsiteY823" fmla="*/ 421196 h 1457325"/>
                <a:gd name="connsiteX824" fmla="*/ 488823 w 1609725"/>
                <a:gd name="connsiteY824" fmla="*/ 416052 h 1457325"/>
                <a:gd name="connsiteX825" fmla="*/ 457390 w 1609725"/>
                <a:gd name="connsiteY825" fmla="*/ 447294 h 1457325"/>
                <a:gd name="connsiteX826" fmla="*/ 452342 w 1609725"/>
                <a:gd name="connsiteY826" fmla="*/ 445294 h 1457325"/>
                <a:gd name="connsiteX827" fmla="*/ 447770 w 1609725"/>
                <a:gd name="connsiteY827" fmla="*/ 447104 h 1457325"/>
                <a:gd name="connsiteX828" fmla="*/ 424910 w 1609725"/>
                <a:gd name="connsiteY828" fmla="*/ 419767 h 1457325"/>
                <a:gd name="connsiteX829" fmla="*/ 409861 w 1609725"/>
                <a:gd name="connsiteY829" fmla="*/ 415004 h 1457325"/>
                <a:gd name="connsiteX830" fmla="*/ 406241 w 1609725"/>
                <a:gd name="connsiteY830" fmla="*/ 421291 h 1457325"/>
                <a:gd name="connsiteX831" fmla="*/ 394049 w 1609725"/>
                <a:gd name="connsiteY831" fmla="*/ 419862 h 1457325"/>
                <a:gd name="connsiteX832" fmla="*/ 399860 w 1609725"/>
                <a:gd name="connsiteY832" fmla="*/ 417290 h 1457325"/>
                <a:gd name="connsiteX833" fmla="*/ 396812 w 1609725"/>
                <a:gd name="connsiteY833" fmla="*/ 409575 h 1457325"/>
                <a:gd name="connsiteX834" fmla="*/ 392906 w 1609725"/>
                <a:gd name="connsiteY834" fmla="*/ 411385 h 1457325"/>
                <a:gd name="connsiteX835" fmla="*/ 388525 w 1609725"/>
                <a:gd name="connsiteY835" fmla="*/ 401098 h 1457325"/>
                <a:gd name="connsiteX836" fmla="*/ 384620 w 1609725"/>
                <a:gd name="connsiteY836" fmla="*/ 402717 h 1457325"/>
                <a:gd name="connsiteX837" fmla="*/ 381762 w 1609725"/>
                <a:gd name="connsiteY837" fmla="*/ 436340 h 1457325"/>
                <a:gd name="connsiteX838" fmla="*/ 379190 w 1609725"/>
                <a:gd name="connsiteY838" fmla="*/ 441103 h 1457325"/>
                <a:gd name="connsiteX839" fmla="*/ 370808 w 1609725"/>
                <a:gd name="connsiteY839" fmla="*/ 434054 h 1457325"/>
                <a:gd name="connsiteX840" fmla="*/ 363950 w 1609725"/>
                <a:gd name="connsiteY840" fmla="*/ 455200 h 1457325"/>
                <a:gd name="connsiteX841" fmla="*/ 359950 w 1609725"/>
                <a:gd name="connsiteY841" fmla="*/ 454438 h 1457325"/>
                <a:gd name="connsiteX842" fmla="*/ 360997 w 1609725"/>
                <a:gd name="connsiteY842" fmla="*/ 463296 h 1457325"/>
                <a:gd name="connsiteX843" fmla="*/ 352330 w 1609725"/>
                <a:gd name="connsiteY843" fmla="*/ 468059 h 14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</a:cxnLst>
              <a:rect l="l" t="t" r="r" b="b"/>
              <a:pathLst>
                <a:path w="1609725" h="1457325">
                  <a:moveTo>
                    <a:pt x="340138" y="1414177"/>
                  </a:moveTo>
                  <a:lnTo>
                    <a:pt x="316897" y="1413320"/>
                  </a:lnTo>
                  <a:lnTo>
                    <a:pt x="299180" y="1406938"/>
                  </a:lnTo>
                  <a:lnTo>
                    <a:pt x="299942" y="1394365"/>
                  </a:lnTo>
                  <a:lnTo>
                    <a:pt x="281369" y="1401318"/>
                  </a:lnTo>
                  <a:lnTo>
                    <a:pt x="281559" y="1391031"/>
                  </a:lnTo>
                  <a:lnTo>
                    <a:pt x="273844" y="1392841"/>
                  </a:lnTo>
                  <a:lnTo>
                    <a:pt x="268034" y="1383792"/>
                  </a:lnTo>
                  <a:lnTo>
                    <a:pt x="270320" y="1381792"/>
                  </a:lnTo>
                  <a:lnTo>
                    <a:pt x="266414" y="1374648"/>
                  </a:lnTo>
                  <a:lnTo>
                    <a:pt x="267843" y="1363980"/>
                  </a:lnTo>
                  <a:lnTo>
                    <a:pt x="258889" y="1364266"/>
                  </a:lnTo>
                  <a:lnTo>
                    <a:pt x="268129" y="1362742"/>
                  </a:lnTo>
                  <a:lnTo>
                    <a:pt x="269843" y="1358455"/>
                  </a:lnTo>
                  <a:lnTo>
                    <a:pt x="255270" y="1357027"/>
                  </a:lnTo>
                  <a:lnTo>
                    <a:pt x="255651" y="1352645"/>
                  </a:lnTo>
                  <a:lnTo>
                    <a:pt x="243078" y="1355979"/>
                  </a:lnTo>
                  <a:lnTo>
                    <a:pt x="228505" y="1352169"/>
                  </a:lnTo>
                  <a:lnTo>
                    <a:pt x="225552" y="1359598"/>
                  </a:lnTo>
                  <a:lnTo>
                    <a:pt x="226886" y="1368266"/>
                  </a:lnTo>
                  <a:lnTo>
                    <a:pt x="221266" y="1370838"/>
                  </a:lnTo>
                  <a:lnTo>
                    <a:pt x="221552" y="1355408"/>
                  </a:lnTo>
                  <a:lnTo>
                    <a:pt x="217361" y="1347311"/>
                  </a:lnTo>
                  <a:lnTo>
                    <a:pt x="204883" y="1345692"/>
                  </a:lnTo>
                  <a:lnTo>
                    <a:pt x="203930" y="1341406"/>
                  </a:lnTo>
                  <a:lnTo>
                    <a:pt x="198596" y="1342549"/>
                  </a:lnTo>
                  <a:lnTo>
                    <a:pt x="197548" y="1338644"/>
                  </a:lnTo>
                  <a:lnTo>
                    <a:pt x="184118" y="1339787"/>
                  </a:lnTo>
                  <a:lnTo>
                    <a:pt x="184213" y="1334548"/>
                  </a:lnTo>
                  <a:lnTo>
                    <a:pt x="191929" y="1333500"/>
                  </a:lnTo>
                  <a:lnTo>
                    <a:pt x="189452" y="1329023"/>
                  </a:lnTo>
                  <a:lnTo>
                    <a:pt x="184690" y="1328928"/>
                  </a:lnTo>
                  <a:lnTo>
                    <a:pt x="184404" y="1325213"/>
                  </a:lnTo>
                  <a:lnTo>
                    <a:pt x="186500" y="1325023"/>
                  </a:lnTo>
                  <a:lnTo>
                    <a:pt x="184499" y="1308449"/>
                  </a:lnTo>
                  <a:lnTo>
                    <a:pt x="157067" y="1310069"/>
                  </a:lnTo>
                  <a:lnTo>
                    <a:pt x="152019" y="1294829"/>
                  </a:lnTo>
                  <a:lnTo>
                    <a:pt x="153543" y="1291400"/>
                  </a:lnTo>
                  <a:lnTo>
                    <a:pt x="170783" y="1278350"/>
                  </a:lnTo>
                  <a:lnTo>
                    <a:pt x="166687" y="1274350"/>
                  </a:lnTo>
                  <a:lnTo>
                    <a:pt x="174879" y="1271111"/>
                  </a:lnTo>
                  <a:lnTo>
                    <a:pt x="161068" y="1265682"/>
                  </a:lnTo>
                  <a:lnTo>
                    <a:pt x="153829" y="1241489"/>
                  </a:lnTo>
                  <a:lnTo>
                    <a:pt x="188023" y="1222343"/>
                  </a:lnTo>
                  <a:lnTo>
                    <a:pt x="197548" y="1210056"/>
                  </a:lnTo>
                  <a:lnTo>
                    <a:pt x="212979" y="1205960"/>
                  </a:lnTo>
                  <a:lnTo>
                    <a:pt x="207836" y="1182434"/>
                  </a:lnTo>
                  <a:lnTo>
                    <a:pt x="183261" y="1187005"/>
                  </a:lnTo>
                  <a:lnTo>
                    <a:pt x="177546" y="1176242"/>
                  </a:lnTo>
                  <a:lnTo>
                    <a:pt x="174022" y="1160240"/>
                  </a:lnTo>
                  <a:lnTo>
                    <a:pt x="160115" y="1159478"/>
                  </a:lnTo>
                  <a:lnTo>
                    <a:pt x="164878" y="1137761"/>
                  </a:lnTo>
                  <a:lnTo>
                    <a:pt x="174308" y="1121950"/>
                  </a:lnTo>
                  <a:lnTo>
                    <a:pt x="144685" y="1116139"/>
                  </a:lnTo>
                  <a:lnTo>
                    <a:pt x="121348" y="1117664"/>
                  </a:lnTo>
                  <a:lnTo>
                    <a:pt x="92869" y="1110996"/>
                  </a:lnTo>
                  <a:lnTo>
                    <a:pt x="88773" y="1116139"/>
                  </a:lnTo>
                  <a:lnTo>
                    <a:pt x="83248" y="1114711"/>
                  </a:lnTo>
                  <a:lnTo>
                    <a:pt x="75247" y="1083755"/>
                  </a:lnTo>
                  <a:lnTo>
                    <a:pt x="62675" y="1058323"/>
                  </a:lnTo>
                  <a:lnTo>
                    <a:pt x="75438" y="1051941"/>
                  </a:lnTo>
                  <a:lnTo>
                    <a:pt x="73533" y="1046226"/>
                  </a:lnTo>
                  <a:lnTo>
                    <a:pt x="89154" y="1013841"/>
                  </a:lnTo>
                  <a:lnTo>
                    <a:pt x="75152" y="998411"/>
                  </a:lnTo>
                  <a:lnTo>
                    <a:pt x="71247" y="989933"/>
                  </a:lnTo>
                  <a:lnTo>
                    <a:pt x="58103" y="1003840"/>
                  </a:lnTo>
                  <a:lnTo>
                    <a:pt x="33052" y="1018604"/>
                  </a:lnTo>
                  <a:lnTo>
                    <a:pt x="35623" y="998887"/>
                  </a:lnTo>
                  <a:lnTo>
                    <a:pt x="19812" y="949452"/>
                  </a:lnTo>
                  <a:lnTo>
                    <a:pt x="13145" y="923639"/>
                  </a:lnTo>
                  <a:lnTo>
                    <a:pt x="9525" y="893445"/>
                  </a:lnTo>
                  <a:lnTo>
                    <a:pt x="10859" y="887825"/>
                  </a:lnTo>
                  <a:lnTo>
                    <a:pt x="21812" y="875919"/>
                  </a:lnTo>
                  <a:lnTo>
                    <a:pt x="35909" y="891921"/>
                  </a:lnTo>
                  <a:lnTo>
                    <a:pt x="43910" y="896017"/>
                  </a:lnTo>
                  <a:lnTo>
                    <a:pt x="45148" y="885920"/>
                  </a:lnTo>
                  <a:lnTo>
                    <a:pt x="56388" y="888587"/>
                  </a:lnTo>
                  <a:lnTo>
                    <a:pt x="65913" y="880681"/>
                  </a:lnTo>
                  <a:lnTo>
                    <a:pt x="72295" y="885254"/>
                  </a:lnTo>
                  <a:lnTo>
                    <a:pt x="78867" y="880872"/>
                  </a:lnTo>
                  <a:lnTo>
                    <a:pt x="94202" y="889063"/>
                  </a:lnTo>
                  <a:lnTo>
                    <a:pt x="96393" y="887444"/>
                  </a:lnTo>
                  <a:lnTo>
                    <a:pt x="90773" y="880872"/>
                  </a:lnTo>
                  <a:lnTo>
                    <a:pt x="96964" y="886778"/>
                  </a:lnTo>
                  <a:lnTo>
                    <a:pt x="114205" y="895350"/>
                  </a:lnTo>
                  <a:lnTo>
                    <a:pt x="115348" y="893636"/>
                  </a:lnTo>
                  <a:lnTo>
                    <a:pt x="128016" y="897446"/>
                  </a:lnTo>
                  <a:lnTo>
                    <a:pt x="135255" y="894207"/>
                  </a:lnTo>
                  <a:lnTo>
                    <a:pt x="134779" y="874490"/>
                  </a:lnTo>
                  <a:lnTo>
                    <a:pt x="130588" y="862108"/>
                  </a:lnTo>
                  <a:lnTo>
                    <a:pt x="123920" y="856107"/>
                  </a:lnTo>
                  <a:lnTo>
                    <a:pt x="122968" y="846106"/>
                  </a:lnTo>
                  <a:lnTo>
                    <a:pt x="117634" y="832485"/>
                  </a:lnTo>
                  <a:lnTo>
                    <a:pt x="107442" y="828961"/>
                  </a:lnTo>
                  <a:lnTo>
                    <a:pt x="100298" y="801529"/>
                  </a:lnTo>
                  <a:lnTo>
                    <a:pt x="97727" y="803434"/>
                  </a:lnTo>
                  <a:lnTo>
                    <a:pt x="92202" y="795814"/>
                  </a:lnTo>
                  <a:lnTo>
                    <a:pt x="86582" y="792861"/>
                  </a:lnTo>
                  <a:lnTo>
                    <a:pt x="82677" y="776192"/>
                  </a:lnTo>
                  <a:lnTo>
                    <a:pt x="80962" y="759904"/>
                  </a:lnTo>
                  <a:lnTo>
                    <a:pt x="83439" y="758952"/>
                  </a:lnTo>
                  <a:lnTo>
                    <a:pt x="79534" y="732092"/>
                  </a:lnTo>
                  <a:lnTo>
                    <a:pt x="86296" y="730472"/>
                  </a:lnTo>
                  <a:lnTo>
                    <a:pt x="86487" y="724281"/>
                  </a:lnTo>
                  <a:lnTo>
                    <a:pt x="80010" y="706279"/>
                  </a:lnTo>
                  <a:lnTo>
                    <a:pt x="83725" y="704183"/>
                  </a:lnTo>
                  <a:lnTo>
                    <a:pt x="81248" y="699516"/>
                  </a:lnTo>
                  <a:lnTo>
                    <a:pt x="84011" y="698087"/>
                  </a:lnTo>
                  <a:lnTo>
                    <a:pt x="76962" y="689420"/>
                  </a:lnTo>
                  <a:lnTo>
                    <a:pt x="103251" y="678085"/>
                  </a:lnTo>
                  <a:lnTo>
                    <a:pt x="104585" y="680847"/>
                  </a:lnTo>
                  <a:lnTo>
                    <a:pt x="117824" y="675799"/>
                  </a:lnTo>
                  <a:lnTo>
                    <a:pt x="125063" y="670179"/>
                  </a:lnTo>
                  <a:lnTo>
                    <a:pt x="137636" y="667988"/>
                  </a:lnTo>
                  <a:lnTo>
                    <a:pt x="133445" y="654272"/>
                  </a:lnTo>
                  <a:lnTo>
                    <a:pt x="141065" y="652081"/>
                  </a:lnTo>
                  <a:lnTo>
                    <a:pt x="146971" y="657701"/>
                  </a:lnTo>
                  <a:lnTo>
                    <a:pt x="161449" y="651701"/>
                  </a:lnTo>
                  <a:lnTo>
                    <a:pt x="160496" y="648081"/>
                  </a:lnTo>
                  <a:lnTo>
                    <a:pt x="169164" y="645700"/>
                  </a:lnTo>
                  <a:lnTo>
                    <a:pt x="166783" y="636175"/>
                  </a:lnTo>
                  <a:lnTo>
                    <a:pt x="176212" y="633889"/>
                  </a:lnTo>
                  <a:lnTo>
                    <a:pt x="173641" y="627697"/>
                  </a:lnTo>
                  <a:lnTo>
                    <a:pt x="180689" y="625983"/>
                  </a:lnTo>
                  <a:lnTo>
                    <a:pt x="178308" y="617125"/>
                  </a:lnTo>
                  <a:lnTo>
                    <a:pt x="188786" y="614553"/>
                  </a:lnTo>
                  <a:lnTo>
                    <a:pt x="163068" y="556165"/>
                  </a:lnTo>
                  <a:lnTo>
                    <a:pt x="158782" y="558451"/>
                  </a:lnTo>
                  <a:lnTo>
                    <a:pt x="154400" y="557403"/>
                  </a:lnTo>
                  <a:lnTo>
                    <a:pt x="154591" y="526923"/>
                  </a:lnTo>
                  <a:lnTo>
                    <a:pt x="175070" y="527590"/>
                  </a:lnTo>
                  <a:lnTo>
                    <a:pt x="180022" y="488442"/>
                  </a:lnTo>
                  <a:lnTo>
                    <a:pt x="171545" y="487394"/>
                  </a:lnTo>
                  <a:lnTo>
                    <a:pt x="182689" y="455867"/>
                  </a:lnTo>
                  <a:lnTo>
                    <a:pt x="200215" y="465582"/>
                  </a:lnTo>
                  <a:lnTo>
                    <a:pt x="241649" y="459677"/>
                  </a:lnTo>
                  <a:lnTo>
                    <a:pt x="242887" y="453580"/>
                  </a:lnTo>
                  <a:lnTo>
                    <a:pt x="253270" y="452628"/>
                  </a:lnTo>
                  <a:lnTo>
                    <a:pt x="252794" y="446818"/>
                  </a:lnTo>
                  <a:lnTo>
                    <a:pt x="255651" y="446246"/>
                  </a:lnTo>
                  <a:lnTo>
                    <a:pt x="252317" y="437007"/>
                  </a:lnTo>
                  <a:lnTo>
                    <a:pt x="262319" y="432721"/>
                  </a:lnTo>
                  <a:lnTo>
                    <a:pt x="262033" y="430816"/>
                  </a:lnTo>
                  <a:lnTo>
                    <a:pt x="263843" y="430244"/>
                  </a:lnTo>
                  <a:lnTo>
                    <a:pt x="265938" y="439769"/>
                  </a:lnTo>
                  <a:lnTo>
                    <a:pt x="271462" y="439198"/>
                  </a:lnTo>
                  <a:lnTo>
                    <a:pt x="273177" y="447008"/>
                  </a:lnTo>
                  <a:lnTo>
                    <a:pt x="299371" y="431197"/>
                  </a:lnTo>
                  <a:lnTo>
                    <a:pt x="298418" y="422720"/>
                  </a:lnTo>
                  <a:lnTo>
                    <a:pt x="264986" y="412909"/>
                  </a:lnTo>
                  <a:lnTo>
                    <a:pt x="265843" y="394621"/>
                  </a:lnTo>
                  <a:lnTo>
                    <a:pt x="273082" y="394335"/>
                  </a:lnTo>
                  <a:lnTo>
                    <a:pt x="271844" y="375476"/>
                  </a:lnTo>
                  <a:lnTo>
                    <a:pt x="269843" y="370618"/>
                  </a:lnTo>
                  <a:lnTo>
                    <a:pt x="267748" y="372999"/>
                  </a:lnTo>
                  <a:lnTo>
                    <a:pt x="260985" y="373475"/>
                  </a:lnTo>
                  <a:lnTo>
                    <a:pt x="257842" y="361283"/>
                  </a:lnTo>
                  <a:lnTo>
                    <a:pt x="246031" y="342805"/>
                  </a:lnTo>
                  <a:lnTo>
                    <a:pt x="242030" y="331375"/>
                  </a:lnTo>
                  <a:lnTo>
                    <a:pt x="244030" y="330803"/>
                  </a:lnTo>
                  <a:lnTo>
                    <a:pt x="244793" y="323374"/>
                  </a:lnTo>
                  <a:lnTo>
                    <a:pt x="240506" y="319373"/>
                  </a:lnTo>
                  <a:lnTo>
                    <a:pt x="248412" y="298037"/>
                  </a:lnTo>
                  <a:lnTo>
                    <a:pt x="250793" y="281273"/>
                  </a:lnTo>
                  <a:lnTo>
                    <a:pt x="236029" y="276035"/>
                  </a:lnTo>
                  <a:lnTo>
                    <a:pt x="234125" y="264128"/>
                  </a:lnTo>
                  <a:lnTo>
                    <a:pt x="231838" y="266319"/>
                  </a:lnTo>
                  <a:lnTo>
                    <a:pt x="231077" y="263843"/>
                  </a:lnTo>
                  <a:lnTo>
                    <a:pt x="224790" y="221933"/>
                  </a:lnTo>
                  <a:lnTo>
                    <a:pt x="222980" y="221647"/>
                  </a:lnTo>
                  <a:lnTo>
                    <a:pt x="223837" y="190405"/>
                  </a:lnTo>
                  <a:lnTo>
                    <a:pt x="228981" y="187547"/>
                  </a:lnTo>
                  <a:lnTo>
                    <a:pt x="223456" y="157639"/>
                  </a:lnTo>
                  <a:lnTo>
                    <a:pt x="232601" y="132112"/>
                  </a:lnTo>
                  <a:lnTo>
                    <a:pt x="230981" y="126492"/>
                  </a:lnTo>
                  <a:lnTo>
                    <a:pt x="234601" y="126111"/>
                  </a:lnTo>
                  <a:lnTo>
                    <a:pt x="232981" y="113252"/>
                  </a:lnTo>
                  <a:lnTo>
                    <a:pt x="260699" y="110490"/>
                  </a:lnTo>
                  <a:lnTo>
                    <a:pt x="303467" y="114681"/>
                  </a:lnTo>
                  <a:lnTo>
                    <a:pt x="351187" y="107633"/>
                  </a:lnTo>
                  <a:lnTo>
                    <a:pt x="383096" y="98679"/>
                  </a:lnTo>
                  <a:lnTo>
                    <a:pt x="387953" y="114871"/>
                  </a:lnTo>
                  <a:lnTo>
                    <a:pt x="401669" y="112681"/>
                  </a:lnTo>
                  <a:lnTo>
                    <a:pt x="403288" y="121634"/>
                  </a:lnTo>
                  <a:lnTo>
                    <a:pt x="442627" y="120301"/>
                  </a:lnTo>
                  <a:lnTo>
                    <a:pt x="449675" y="117824"/>
                  </a:lnTo>
                  <a:lnTo>
                    <a:pt x="451390" y="109728"/>
                  </a:lnTo>
                  <a:lnTo>
                    <a:pt x="465963" y="108775"/>
                  </a:lnTo>
                  <a:lnTo>
                    <a:pt x="468344" y="117920"/>
                  </a:lnTo>
                  <a:lnTo>
                    <a:pt x="474440" y="117824"/>
                  </a:lnTo>
                  <a:lnTo>
                    <a:pt x="478917" y="121063"/>
                  </a:lnTo>
                  <a:lnTo>
                    <a:pt x="493871" y="117443"/>
                  </a:lnTo>
                  <a:lnTo>
                    <a:pt x="494252" y="121158"/>
                  </a:lnTo>
                  <a:lnTo>
                    <a:pt x="513302" y="118491"/>
                  </a:lnTo>
                  <a:lnTo>
                    <a:pt x="514160" y="121253"/>
                  </a:lnTo>
                  <a:lnTo>
                    <a:pt x="521303" y="119062"/>
                  </a:lnTo>
                  <a:lnTo>
                    <a:pt x="529400" y="121729"/>
                  </a:lnTo>
                  <a:lnTo>
                    <a:pt x="546259" y="120967"/>
                  </a:lnTo>
                  <a:lnTo>
                    <a:pt x="545021" y="126397"/>
                  </a:lnTo>
                  <a:lnTo>
                    <a:pt x="551307" y="125444"/>
                  </a:lnTo>
                  <a:lnTo>
                    <a:pt x="551402" y="132779"/>
                  </a:lnTo>
                  <a:lnTo>
                    <a:pt x="566738" y="128302"/>
                  </a:lnTo>
                  <a:lnTo>
                    <a:pt x="572738" y="128492"/>
                  </a:lnTo>
                  <a:lnTo>
                    <a:pt x="572453" y="131921"/>
                  </a:lnTo>
                  <a:lnTo>
                    <a:pt x="591312" y="128587"/>
                  </a:lnTo>
                  <a:lnTo>
                    <a:pt x="591884" y="130588"/>
                  </a:lnTo>
                  <a:lnTo>
                    <a:pt x="611791" y="128873"/>
                  </a:lnTo>
                  <a:lnTo>
                    <a:pt x="641223" y="122777"/>
                  </a:lnTo>
                  <a:lnTo>
                    <a:pt x="651415" y="122491"/>
                  </a:lnTo>
                  <a:lnTo>
                    <a:pt x="651605" y="124206"/>
                  </a:lnTo>
                  <a:lnTo>
                    <a:pt x="666179" y="126016"/>
                  </a:lnTo>
                  <a:lnTo>
                    <a:pt x="665512" y="122873"/>
                  </a:lnTo>
                  <a:lnTo>
                    <a:pt x="711898" y="113062"/>
                  </a:lnTo>
                  <a:lnTo>
                    <a:pt x="712661" y="109823"/>
                  </a:lnTo>
                  <a:lnTo>
                    <a:pt x="727043" y="115633"/>
                  </a:lnTo>
                  <a:lnTo>
                    <a:pt x="732282" y="113824"/>
                  </a:lnTo>
                  <a:lnTo>
                    <a:pt x="738854" y="129064"/>
                  </a:lnTo>
                  <a:lnTo>
                    <a:pt x="764286" y="121634"/>
                  </a:lnTo>
                  <a:lnTo>
                    <a:pt x="768668" y="133731"/>
                  </a:lnTo>
                  <a:lnTo>
                    <a:pt x="787146" y="128492"/>
                  </a:lnTo>
                  <a:lnTo>
                    <a:pt x="786384" y="122682"/>
                  </a:lnTo>
                  <a:lnTo>
                    <a:pt x="801434" y="116967"/>
                  </a:lnTo>
                  <a:lnTo>
                    <a:pt x="800005" y="108109"/>
                  </a:lnTo>
                  <a:lnTo>
                    <a:pt x="803529" y="82106"/>
                  </a:lnTo>
                  <a:lnTo>
                    <a:pt x="809054" y="83058"/>
                  </a:lnTo>
                  <a:lnTo>
                    <a:pt x="810387" y="73724"/>
                  </a:lnTo>
                  <a:lnTo>
                    <a:pt x="822198" y="74200"/>
                  </a:lnTo>
                  <a:lnTo>
                    <a:pt x="822103" y="76676"/>
                  </a:lnTo>
                  <a:lnTo>
                    <a:pt x="826103" y="76200"/>
                  </a:lnTo>
                  <a:lnTo>
                    <a:pt x="832866" y="96203"/>
                  </a:lnTo>
                  <a:lnTo>
                    <a:pt x="836200" y="94488"/>
                  </a:lnTo>
                  <a:lnTo>
                    <a:pt x="840105" y="99155"/>
                  </a:lnTo>
                  <a:lnTo>
                    <a:pt x="867061" y="97727"/>
                  </a:lnTo>
                  <a:lnTo>
                    <a:pt x="868966" y="125825"/>
                  </a:lnTo>
                  <a:lnTo>
                    <a:pt x="866299" y="126016"/>
                  </a:lnTo>
                  <a:lnTo>
                    <a:pt x="864870" y="149257"/>
                  </a:lnTo>
                  <a:lnTo>
                    <a:pt x="871633" y="148209"/>
                  </a:lnTo>
                  <a:lnTo>
                    <a:pt x="878110" y="150686"/>
                  </a:lnTo>
                  <a:lnTo>
                    <a:pt x="882205" y="152591"/>
                  </a:lnTo>
                  <a:lnTo>
                    <a:pt x="883539" y="157162"/>
                  </a:lnTo>
                  <a:lnTo>
                    <a:pt x="914781" y="143542"/>
                  </a:lnTo>
                  <a:lnTo>
                    <a:pt x="942022" y="124206"/>
                  </a:lnTo>
                  <a:lnTo>
                    <a:pt x="1007650" y="108490"/>
                  </a:lnTo>
                  <a:lnTo>
                    <a:pt x="1004411" y="86106"/>
                  </a:lnTo>
                  <a:lnTo>
                    <a:pt x="1018222" y="82391"/>
                  </a:lnTo>
                  <a:lnTo>
                    <a:pt x="1020699" y="96298"/>
                  </a:lnTo>
                  <a:lnTo>
                    <a:pt x="1074515" y="94393"/>
                  </a:lnTo>
                  <a:lnTo>
                    <a:pt x="1074515" y="87249"/>
                  </a:lnTo>
                  <a:lnTo>
                    <a:pt x="1089755" y="91726"/>
                  </a:lnTo>
                  <a:lnTo>
                    <a:pt x="1092898" y="70104"/>
                  </a:lnTo>
                  <a:lnTo>
                    <a:pt x="1124331" y="82201"/>
                  </a:lnTo>
                  <a:lnTo>
                    <a:pt x="1184910" y="90869"/>
                  </a:lnTo>
                  <a:lnTo>
                    <a:pt x="1188625" y="67342"/>
                  </a:lnTo>
                  <a:lnTo>
                    <a:pt x="1192911" y="68294"/>
                  </a:lnTo>
                  <a:lnTo>
                    <a:pt x="1194340" y="62770"/>
                  </a:lnTo>
                  <a:lnTo>
                    <a:pt x="1189577" y="60674"/>
                  </a:lnTo>
                  <a:lnTo>
                    <a:pt x="1190435" y="50959"/>
                  </a:lnTo>
                  <a:lnTo>
                    <a:pt x="1196054" y="52102"/>
                  </a:lnTo>
                  <a:lnTo>
                    <a:pt x="1196435" y="48863"/>
                  </a:lnTo>
                  <a:lnTo>
                    <a:pt x="1211104" y="51435"/>
                  </a:lnTo>
                  <a:lnTo>
                    <a:pt x="1208151" y="59817"/>
                  </a:lnTo>
                  <a:lnTo>
                    <a:pt x="1218724" y="61817"/>
                  </a:lnTo>
                  <a:lnTo>
                    <a:pt x="1224344" y="46958"/>
                  </a:lnTo>
                  <a:lnTo>
                    <a:pt x="1229963" y="50197"/>
                  </a:lnTo>
                  <a:lnTo>
                    <a:pt x="1244918" y="19431"/>
                  </a:lnTo>
                  <a:lnTo>
                    <a:pt x="1255490" y="11430"/>
                  </a:lnTo>
                  <a:lnTo>
                    <a:pt x="1254347" y="9525"/>
                  </a:lnTo>
                  <a:lnTo>
                    <a:pt x="1278827" y="14478"/>
                  </a:lnTo>
                  <a:lnTo>
                    <a:pt x="1298258" y="25146"/>
                  </a:lnTo>
                  <a:lnTo>
                    <a:pt x="1317593" y="26670"/>
                  </a:lnTo>
                  <a:lnTo>
                    <a:pt x="1333976" y="32385"/>
                  </a:lnTo>
                  <a:lnTo>
                    <a:pt x="1353312" y="45053"/>
                  </a:lnTo>
                  <a:lnTo>
                    <a:pt x="1350169" y="49054"/>
                  </a:lnTo>
                  <a:lnTo>
                    <a:pt x="1371219" y="58007"/>
                  </a:lnTo>
                  <a:lnTo>
                    <a:pt x="1384649" y="71152"/>
                  </a:lnTo>
                  <a:lnTo>
                    <a:pt x="1389983" y="73247"/>
                  </a:lnTo>
                  <a:lnTo>
                    <a:pt x="1386078" y="85154"/>
                  </a:lnTo>
                  <a:lnTo>
                    <a:pt x="1383221" y="86011"/>
                  </a:lnTo>
                  <a:lnTo>
                    <a:pt x="1381697" y="99155"/>
                  </a:lnTo>
                  <a:lnTo>
                    <a:pt x="1376553" y="104394"/>
                  </a:lnTo>
                  <a:lnTo>
                    <a:pt x="1381982" y="107347"/>
                  </a:lnTo>
                  <a:lnTo>
                    <a:pt x="1393317" y="106394"/>
                  </a:lnTo>
                  <a:lnTo>
                    <a:pt x="1389602" y="99822"/>
                  </a:lnTo>
                  <a:lnTo>
                    <a:pt x="1394936" y="94583"/>
                  </a:lnTo>
                  <a:lnTo>
                    <a:pt x="1393031" y="90678"/>
                  </a:lnTo>
                  <a:lnTo>
                    <a:pt x="1398461" y="78486"/>
                  </a:lnTo>
                  <a:lnTo>
                    <a:pt x="1409795" y="70295"/>
                  </a:lnTo>
                  <a:lnTo>
                    <a:pt x="1417225" y="70104"/>
                  </a:lnTo>
                  <a:lnTo>
                    <a:pt x="1422940" y="64294"/>
                  </a:lnTo>
                  <a:lnTo>
                    <a:pt x="1433131" y="61246"/>
                  </a:lnTo>
                  <a:lnTo>
                    <a:pt x="1429988" y="55054"/>
                  </a:lnTo>
                  <a:lnTo>
                    <a:pt x="1436942" y="45815"/>
                  </a:lnTo>
                  <a:lnTo>
                    <a:pt x="1439132" y="45339"/>
                  </a:lnTo>
                  <a:lnTo>
                    <a:pt x="1444562" y="51816"/>
                  </a:lnTo>
                  <a:lnTo>
                    <a:pt x="1451896" y="49625"/>
                  </a:lnTo>
                  <a:lnTo>
                    <a:pt x="1454277" y="46196"/>
                  </a:lnTo>
                  <a:lnTo>
                    <a:pt x="1464373" y="52102"/>
                  </a:lnTo>
                  <a:lnTo>
                    <a:pt x="1461611" y="61532"/>
                  </a:lnTo>
                  <a:lnTo>
                    <a:pt x="1478375" y="48292"/>
                  </a:lnTo>
                  <a:lnTo>
                    <a:pt x="1479328" y="50387"/>
                  </a:lnTo>
                  <a:lnTo>
                    <a:pt x="1489139" y="49625"/>
                  </a:lnTo>
                  <a:lnTo>
                    <a:pt x="1490281" y="46958"/>
                  </a:lnTo>
                  <a:lnTo>
                    <a:pt x="1504093" y="42196"/>
                  </a:lnTo>
                  <a:lnTo>
                    <a:pt x="1501330" y="49435"/>
                  </a:lnTo>
                  <a:lnTo>
                    <a:pt x="1507331" y="50959"/>
                  </a:lnTo>
                  <a:lnTo>
                    <a:pt x="1518952" y="44291"/>
                  </a:lnTo>
                  <a:lnTo>
                    <a:pt x="1522191" y="47816"/>
                  </a:lnTo>
                  <a:lnTo>
                    <a:pt x="1512856" y="54483"/>
                  </a:lnTo>
                  <a:lnTo>
                    <a:pt x="1527525" y="78105"/>
                  </a:lnTo>
                  <a:lnTo>
                    <a:pt x="1539335" y="70485"/>
                  </a:lnTo>
                  <a:lnTo>
                    <a:pt x="1556766" y="82963"/>
                  </a:lnTo>
                  <a:lnTo>
                    <a:pt x="1578292" y="93154"/>
                  </a:lnTo>
                  <a:lnTo>
                    <a:pt x="1580102" y="93726"/>
                  </a:lnTo>
                  <a:lnTo>
                    <a:pt x="1577054" y="84773"/>
                  </a:lnTo>
                  <a:lnTo>
                    <a:pt x="1583055" y="88583"/>
                  </a:lnTo>
                  <a:lnTo>
                    <a:pt x="1587056" y="87820"/>
                  </a:lnTo>
                  <a:lnTo>
                    <a:pt x="1589913" y="97727"/>
                  </a:lnTo>
                  <a:lnTo>
                    <a:pt x="1584579" y="98108"/>
                  </a:lnTo>
                  <a:lnTo>
                    <a:pt x="1586008" y="104299"/>
                  </a:lnTo>
                  <a:lnTo>
                    <a:pt x="1588389" y="108680"/>
                  </a:lnTo>
                  <a:lnTo>
                    <a:pt x="1594104" y="111157"/>
                  </a:lnTo>
                  <a:lnTo>
                    <a:pt x="1591628" y="117634"/>
                  </a:lnTo>
                  <a:lnTo>
                    <a:pt x="1601057" y="124778"/>
                  </a:lnTo>
                  <a:lnTo>
                    <a:pt x="1595914" y="131731"/>
                  </a:lnTo>
                  <a:lnTo>
                    <a:pt x="1599534" y="140970"/>
                  </a:lnTo>
                  <a:lnTo>
                    <a:pt x="1573435" y="153162"/>
                  </a:lnTo>
                  <a:lnTo>
                    <a:pt x="1565910" y="160782"/>
                  </a:lnTo>
                  <a:lnTo>
                    <a:pt x="1559909" y="158210"/>
                  </a:lnTo>
                  <a:lnTo>
                    <a:pt x="1559909" y="168783"/>
                  </a:lnTo>
                  <a:lnTo>
                    <a:pt x="1571054" y="170021"/>
                  </a:lnTo>
                  <a:lnTo>
                    <a:pt x="1569244" y="173927"/>
                  </a:lnTo>
                  <a:lnTo>
                    <a:pt x="1573244" y="176879"/>
                  </a:lnTo>
                  <a:lnTo>
                    <a:pt x="1567339" y="187357"/>
                  </a:lnTo>
                  <a:lnTo>
                    <a:pt x="1567910" y="190405"/>
                  </a:lnTo>
                  <a:lnTo>
                    <a:pt x="1577435" y="186976"/>
                  </a:lnTo>
                  <a:lnTo>
                    <a:pt x="1578198" y="189738"/>
                  </a:lnTo>
                  <a:lnTo>
                    <a:pt x="1575150" y="189262"/>
                  </a:lnTo>
                  <a:lnTo>
                    <a:pt x="1573911" y="193929"/>
                  </a:lnTo>
                  <a:lnTo>
                    <a:pt x="1579721" y="195072"/>
                  </a:lnTo>
                  <a:lnTo>
                    <a:pt x="1582483" y="198882"/>
                  </a:lnTo>
                  <a:lnTo>
                    <a:pt x="1576197" y="204407"/>
                  </a:lnTo>
                  <a:lnTo>
                    <a:pt x="1580007" y="208598"/>
                  </a:lnTo>
                  <a:lnTo>
                    <a:pt x="1579341" y="213170"/>
                  </a:lnTo>
                  <a:lnTo>
                    <a:pt x="1572101" y="220885"/>
                  </a:lnTo>
                  <a:lnTo>
                    <a:pt x="1574673" y="226695"/>
                  </a:lnTo>
                  <a:lnTo>
                    <a:pt x="1573244" y="232220"/>
                  </a:lnTo>
                  <a:lnTo>
                    <a:pt x="1579721" y="230124"/>
                  </a:lnTo>
                  <a:lnTo>
                    <a:pt x="1577245" y="231267"/>
                  </a:lnTo>
                  <a:lnTo>
                    <a:pt x="1579341" y="233839"/>
                  </a:lnTo>
                  <a:lnTo>
                    <a:pt x="1575054" y="236601"/>
                  </a:lnTo>
                  <a:lnTo>
                    <a:pt x="1583341" y="245745"/>
                  </a:lnTo>
                  <a:lnTo>
                    <a:pt x="1580960" y="246888"/>
                  </a:lnTo>
                  <a:lnTo>
                    <a:pt x="1582293" y="253746"/>
                  </a:lnTo>
                  <a:lnTo>
                    <a:pt x="1567624" y="253365"/>
                  </a:lnTo>
                  <a:lnTo>
                    <a:pt x="1567339" y="256794"/>
                  </a:lnTo>
                  <a:lnTo>
                    <a:pt x="1557433" y="254127"/>
                  </a:lnTo>
                  <a:lnTo>
                    <a:pt x="1554385" y="259747"/>
                  </a:lnTo>
                  <a:lnTo>
                    <a:pt x="1571149" y="283464"/>
                  </a:lnTo>
                  <a:lnTo>
                    <a:pt x="1578483" y="281369"/>
                  </a:lnTo>
                  <a:lnTo>
                    <a:pt x="1576864" y="300323"/>
                  </a:lnTo>
                  <a:lnTo>
                    <a:pt x="1557433" y="305467"/>
                  </a:lnTo>
                  <a:lnTo>
                    <a:pt x="1558481" y="309848"/>
                  </a:lnTo>
                  <a:lnTo>
                    <a:pt x="1550480" y="315278"/>
                  </a:lnTo>
                  <a:lnTo>
                    <a:pt x="1544288" y="324136"/>
                  </a:lnTo>
                  <a:lnTo>
                    <a:pt x="1546193" y="325469"/>
                  </a:lnTo>
                  <a:lnTo>
                    <a:pt x="1544383" y="332232"/>
                  </a:lnTo>
                  <a:lnTo>
                    <a:pt x="1531620" y="335947"/>
                  </a:lnTo>
                  <a:lnTo>
                    <a:pt x="1530096" y="344424"/>
                  </a:lnTo>
                  <a:lnTo>
                    <a:pt x="1541145" y="346043"/>
                  </a:lnTo>
                  <a:lnTo>
                    <a:pt x="1549241" y="364236"/>
                  </a:lnTo>
                  <a:lnTo>
                    <a:pt x="1535335" y="369665"/>
                  </a:lnTo>
                  <a:lnTo>
                    <a:pt x="1523047" y="391859"/>
                  </a:lnTo>
                  <a:lnTo>
                    <a:pt x="1518285" y="396050"/>
                  </a:lnTo>
                  <a:lnTo>
                    <a:pt x="1502664" y="401764"/>
                  </a:lnTo>
                  <a:lnTo>
                    <a:pt x="1504760" y="407289"/>
                  </a:lnTo>
                  <a:lnTo>
                    <a:pt x="1492568" y="413290"/>
                  </a:lnTo>
                  <a:lnTo>
                    <a:pt x="1487043" y="421291"/>
                  </a:lnTo>
                  <a:lnTo>
                    <a:pt x="1475042" y="421767"/>
                  </a:lnTo>
                  <a:lnTo>
                    <a:pt x="1471898" y="412147"/>
                  </a:lnTo>
                  <a:lnTo>
                    <a:pt x="1461040" y="416528"/>
                  </a:lnTo>
                  <a:lnTo>
                    <a:pt x="1444085" y="418814"/>
                  </a:lnTo>
                  <a:lnTo>
                    <a:pt x="1438370" y="406622"/>
                  </a:lnTo>
                  <a:lnTo>
                    <a:pt x="1423892" y="412147"/>
                  </a:lnTo>
                  <a:lnTo>
                    <a:pt x="1426464" y="417862"/>
                  </a:lnTo>
                  <a:lnTo>
                    <a:pt x="1422845" y="418338"/>
                  </a:lnTo>
                  <a:lnTo>
                    <a:pt x="1421225" y="413480"/>
                  </a:lnTo>
                  <a:lnTo>
                    <a:pt x="1417701" y="415290"/>
                  </a:lnTo>
                  <a:lnTo>
                    <a:pt x="1412558" y="403003"/>
                  </a:lnTo>
                  <a:lnTo>
                    <a:pt x="1401223" y="407956"/>
                  </a:lnTo>
                  <a:lnTo>
                    <a:pt x="1409319" y="438531"/>
                  </a:lnTo>
                  <a:lnTo>
                    <a:pt x="1384554" y="444151"/>
                  </a:lnTo>
                  <a:lnTo>
                    <a:pt x="1387126" y="459200"/>
                  </a:lnTo>
                  <a:lnTo>
                    <a:pt x="1376363" y="460438"/>
                  </a:lnTo>
                  <a:lnTo>
                    <a:pt x="1377601" y="465296"/>
                  </a:lnTo>
                  <a:lnTo>
                    <a:pt x="1348264" y="467296"/>
                  </a:lnTo>
                  <a:lnTo>
                    <a:pt x="1353598" y="473297"/>
                  </a:lnTo>
                  <a:lnTo>
                    <a:pt x="1361504" y="505682"/>
                  </a:lnTo>
                  <a:lnTo>
                    <a:pt x="1339215" y="511683"/>
                  </a:lnTo>
                  <a:lnTo>
                    <a:pt x="1301972" y="516827"/>
                  </a:lnTo>
                  <a:lnTo>
                    <a:pt x="1281208" y="524446"/>
                  </a:lnTo>
                  <a:lnTo>
                    <a:pt x="1286065" y="533210"/>
                  </a:lnTo>
                  <a:lnTo>
                    <a:pt x="1278064" y="544163"/>
                  </a:lnTo>
                  <a:lnTo>
                    <a:pt x="1271302" y="544735"/>
                  </a:lnTo>
                  <a:lnTo>
                    <a:pt x="1271778" y="549497"/>
                  </a:lnTo>
                  <a:lnTo>
                    <a:pt x="1217486" y="563689"/>
                  </a:lnTo>
                  <a:lnTo>
                    <a:pt x="1220629" y="572834"/>
                  </a:lnTo>
                  <a:lnTo>
                    <a:pt x="1206246" y="578072"/>
                  </a:lnTo>
                  <a:lnTo>
                    <a:pt x="1207484" y="581501"/>
                  </a:lnTo>
                  <a:lnTo>
                    <a:pt x="1204627" y="582739"/>
                  </a:lnTo>
                  <a:lnTo>
                    <a:pt x="1207008" y="589693"/>
                  </a:lnTo>
                  <a:lnTo>
                    <a:pt x="1187672" y="596551"/>
                  </a:lnTo>
                  <a:lnTo>
                    <a:pt x="1189482" y="600551"/>
                  </a:lnTo>
                  <a:lnTo>
                    <a:pt x="1165574" y="610362"/>
                  </a:lnTo>
                  <a:lnTo>
                    <a:pt x="1164527" y="608076"/>
                  </a:lnTo>
                  <a:lnTo>
                    <a:pt x="1156526" y="612743"/>
                  </a:lnTo>
                  <a:lnTo>
                    <a:pt x="1156430" y="617601"/>
                  </a:lnTo>
                  <a:lnTo>
                    <a:pt x="1146334" y="621983"/>
                  </a:lnTo>
                  <a:lnTo>
                    <a:pt x="1151858" y="640937"/>
                  </a:lnTo>
                  <a:lnTo>
                    <a:pt x="1144524" y="644271"/>
                  </a:lnTo>
                  <a:lnTo>
                    <a:pt x="1145572" y="646176"/>
                  </a:lnTo>
                  <a:lnTo>
                    <a:pt x="1143286" y="647414"/>
                  </a:lnTo>
                  <a:lnTo>
                    <a:pt x="1146810" y="654463"/>
                  </a:lnTo>
                  <a:lnTo>
                    <a:pt x="1141476" y="657225"/>
                  </a:lnTo>
                  <a:lnTo>
                    <a:pt x="1143857" y="663416"/>
                  </a:lnTo>
                  <a:lnTo>
                    <a:pt x="1105090" y="679609"/>
                  </a:lnTo>
                  <a:lnTo>
                    <a:pt x="1089374" y="681704"/>
                  </a:lnTo>
                  <a:lnTo>
                    <a:pt x="1089755" y="690467"/>
                  </a:lnTo>
                  <a:lnTo>
                    <a:pt x="1093184" y="690277"/>
                  </a:lnTo>
                  <a:lnTo>
                    <a:pt x="1094994" y="702564"/>
                  </a:lnTo>
                  <a:lnTo>
                    <a:pt x="1088041" y="703421"/>
                  </a:lnTo>
                  <a:lnTo>
                    <a:pt x="1089279" y="711327"/>
                  </a:lnTo>
                  <a:lnTo>
                    <a:pt x="1085850" y="711613"/>
                  </a:lnTo>
                  <a:lnTo>
                    <a:pt x="1083278" y="723233"/>
                  </a:lnTo>
                  <a:lnTo>
                    <a:pt x="1085088" y="740759"/>
                  </a:lnTo>
                  <a:lnTo>
                    <a:pt x="1081469" y="740950"/>
                  </a:lnTo>
                  <a:lnTo>
                    <a:pt x="1079659" y="745141"/>
                  </a:lnTo>
                  <a:lnTo>
                    <a:pt x="1088517" y="778669"/>
                  </a:lnTo>
                  <a:lnTo>
                    <a:pt x="1103947" y="774763"/>
                  </a:lnTo>
                  <a:lnTo>
                    <a:pt x="1119664" y="765810"/>
                  </a:lnTo>
                  <a:lnTo>
                    <a:pt x="1120807" y="768477"/>
                  </a:lnTo>
                  <a:lnTo>
                    <a:pt x="1138523" y="763429"/>
                  </a:lnTo>
                  <a:lnTo>
                    <a:pt x="1142429" y="771430"/>
                  </a:lnTo>
                  <a:lnTo>
                    <a:pt x="1173671" y="770572"/>
                  </a:lnTo>
                  <a:lnTo>
                    <a:pt x="1176338" y="773430"/>
                  </a:lnTo>
                  <a:lnTo>
                    <a:pt x="1175480" y="780860"/>
                  </a:lnTo>
                  <a:lnTo>
                    <a:pt x="1177671" y="784479"/>
                  </a:lnTo>
                  <a:lnTo>
                    <a:pt x="1188244" y="786955"/>
                  </a:lnTo>
                  <a:lnTo>
                    <a:pt x="1186148" y="786575"/>
                  </a:lnTo>
                  <a:lnTo>
                    <a:pt x="1184815" y="790480"/>
                  </a:lnTo>
                  <a:lnTo>
                    <a:pt x="1185386" y="796957"/>
                  </a:lnTo>
                  <a:lnTo>
                    <a:pt x="1181957" y="797147"/>
                  </a:lnTo>
                  <a:lnTo>
                    <a:pt x="1180910" y="800481"/>
                  </a:lnTo>
                  <a:lnTo>
                    <a:pt x="1172147" y="802577"/>
                  </a:lnTo>
                  <a:lnTo>
                    <a:pt x="1149001" y="796480"/>
                  </a:lnTo>
                  <a:lnTo>
                    <a:pt x="1137380" y="801529"/>
                  </a:lnTo>
                  <a:lnTo>
                    <a:pt x="1128236" y="801529"/>
                  </a:lnTo>
                  <a:lnTo>
                    <a:pt x="1130713" y="811721"/>
                  </a:lnTo>
                  <a:lnTo>
                    <a:pt x="1105472" y="814769"/>
                  </a:lnTo>
                  <a:lnTo>
                    <a:pt x="1106614" y="827056"/>
                  </a:lnTo>
                  <a:lnTo>
                    <a:pt x="1096328" y="830771"/>
                  </a:lnTo>
                  <a:lnTo>
                    <a:pt x="1104710" y="854678"/>
                  </a:lnTo>
                  <a:lnTo>
                    <a:pt x="1106043" y="872680"/>
                  </a:lnTo>
                  <a:lnTo>
                    <a:pt x="1100423" y="873919"/>
                  </a:lnTo>
                  <a:lnTo>
                    <a:pt x="1101662" y="880110"/>
                  </a:lnTo>
                  <a:lnTo>
                    <a:pt x="1114520" y="897446"/>
                  </a:lnTo>
                  <a:lnTo>
                    <a:pt x="1114615" y="905637"/>
                  </a:lnTo>
                  <a:lnTo>
                    <a:pt x="1108710" y="911638"/>
                  </a:lnTo>
                  <a:lnTo>
                    <a:pt x="1108710" y="925449"/>
                  </a:lnTo>
                  <a:lnTo>
                    <a:pt x="1100900" y="940689"/>
                  </a:lnTo>
                  <a:lnTo>
                    <a:pt x="1101757" y="946976"/>
                  </a:lnTo>
                  <a:lnTo>
                    <a:pt x="1078325" y="957358"/>
                  </a:lnTo>
                  <a:lnTo>
                    <a:pt x="1075658" y="962025"/>
                  </a:lnTo>
                  <a:lnTo>
                    <a:pt x="1063752" y="968121"/>
                  </a:lnTo>
                  <a:lnTo>
                    <a:pt x="1064038" y="981265"/>
                  </a:lnTo>
                  <a:lnTo>
                    <a:pt x="1070039" y="994220"/>
                  </a:lnTo>
                  <a:lnTo>
                    <a:pt x="1080040" y="991457"/>
                  </a:lnTo>
                  <a:lnTo>
                    <a:pt x="1077659" y="1007650"/>
                  </a:lnTo>
                  <a:lnTo>
                    <a:pt x="1074896" y="1012031"/>
                  </a:lnTo>
                  <a:lnTo>
                    <a:pt x="1085374" y="1014508"/>
                  </a:lnTo>
                  <a:lnTo>
                    <a:pt x="1072325" y="1030414"/>
                  </a:lnTo>
                  <a:lnTo>
                    <a:pt x="1059942" y="1056704"/>
                  </a:lnTo>
                  <a:lnTo>
                    <a:pt x="1051179" y="1051941"/>
                  </a:lnTo>
                  <a:lnTo>
                    <a:pt x="1045559" y="1061942"/>
                  </a:lnTo>
                  <a:lnTo>
                    <a:pt x="1041654" y="1059942"/>
                  </a:lnTo>
                  <a:lnTo>
                    <a:pt x="1039463" y="1063276"/>
                  </a:lnTo>
                  <a:lnTo>
                    <a:pt x="1018699" y="1061466"/>
                  </a:lnTo>
                  <a:lnTo>
                    <a:pt x="1014984" y="1073372"/>
                  </a:lnTo>
                  <a:lnTo>
                    <a:pt x="1012793" y="1073468"/>
                  </a:lnTo>
                  <a:lnTo>
                    <a:pt x="1010793" y="1068610"/>
                  </a:lnTo>
                  <a:lnTo>
                    <a:pt x="988219" y="1072229"/>
                  </a:lnTo>
                  <a:lnTo>
                    <a:pt x="987933" y="1099756"/>
                  </a:lnTo>
                  <a:lnTo>
                    <a:pt x="992029" y="1123379"/>
                  </a:lnTo>
                  <a:lnTo>
                    <a:pt x="990410" y="1124236"/>
                  </a:lnTo>
                  <a:lnTo>
                    <a:pt x="987743" y="1115568"/>
                  </a:lnTo>
                  <a:lnTo>
                    <a:pt x="979646" y="1117473"/>
                  </a:lnTo>
                  <a:lnTo>
                    <a:pt x="975170" y="1111568"/>
                  </a:lnTo>
                  <a:lnTo>
                    <a:pt x="978979" y="1106996"/>
                  </a:lnTo>
                  <a:lnTo>
                    <a:pt x="975360" y="1104043"/>
                  </a:lnTo>
                  <a:lnTo>
                    <a:pt x="968407" y="1109663"/>
                  </a:lnTo>
                  <a:lnTo>
                    <a:pt x="977360" y="1120616"/>
                  </a:lnTo>
                  <a:lnTo>
                    <a:pt x="974884" y="1123188"/>
                  </a:lnTo>
                  <a:lnTo>
                    <a:pt x="964025" y="1122236"/>
                  </a:lnTo>
                  <a:lnTo>
                    <a:pt x="945737" y="1127760"/>
                  </a:lnTo>
                  <a:lnTo>
                    <a:pt x="938975" y="1125569"/>
                  </a:lnTo>
                  <a:lnTo>
                    <a:pt x="928688" y="1131856"/>
                  </a:lnTo>
                  <a:lnTo>
                    <a:pt x="934688" y="1140714"/>
                  </a:lnTo>
                  <a:lnTo>
                    <a:pt x="936212" y="1151382"/>
                  </a:lnTo>
                  <a:lnTo>
                    <a:pt x="931545" y="1154430"/>
                  </a:lnTo>
                  <a:lnTo>
                    <a:pt x="935831" y="1163193"/>
                  </a:lnTo>
                  <a:lnTo>
                    <a:pt x="943928" y="1162431"/>
                  </a:lnTo>
                  <a:lnTo>
                    <a:pt x="946595" y="1172337"/>
                  </a:lnTo>
                  <a:lnTo>
                    <a:pt x="953738" y="1169765"/>
                  </a:lnTo>
                  <a:lnTo>
                    <a:pt x="956120" y="1179195"/>
                  </a:lnTo>
                  <a:lnTo>
                    <a:pt x="958025" y="1178433"/>
                  </a:lnTo>
                  <a:lnTo>
                    <a:pt x="960596" y="1188148"/>
                  </a:lnTo>
                  <a:lnTo>
                    <a:pt x="962120" y="1187387"/>
                  </a:lnTo>
                  <a:lnTo>
                    <a:pt x="969740" y="1207675"/>
                  </a:lnTo>
                  <a:lnTo>
                    <a:pt x="960501" y="1210723"/>
                  </a:lnTo>
                  <a:lnTo>
                    <a:pt x="969931" y="1237679"/>
                  </a:lnTo>
                  <a:lnTo>
                    <a:pt x="983456" y="1233297"/>
                  </a:lnTo>
                  <a:lnTo>
                    <a:pt x="984980" y="1239107"/>
                  </a:lnTo>
                  <a:lnTo>
                    <a:pt x="990600" y="1237583"/>
                  </a:lnTo>
                  <a:lnTo>
                    <a:pt x="991362" y="1246632"/>
                  </a:lnTo>
                  <a:lnTo>
                    <a:pt x="986600" y="1265206"/>
                  </a:lnTo>
                  <a:lnTo>
                    <a:pt x="984218" y="1265111"/>
                  </a:lnTo>
                  <a:lnTo>
                    <a:pt x="983361" y="1272826"/>
                  </a:lnTo>
                  <a:lnTo>
                    <a:pt x="986600" y="1273873"/>
                  </a:lnTo>
                  <a:lnTo>
                    <a:pt x="985266" y="1279303"/>
                  </a:lnTo>
                  <a:lnTo>
                    <a:pt x="977646" y="1277684"/>
                  </a:lnTo>
                  <a:lnTo>
                    <a:pt x="981075" y="1281017"/>
                  </a:lnTo>
                  <a:lnTo>
                    <a:pt x="977075" y="1290923"/>
                  </a:lnTo>
                  <a:lnTo>
                    <a:pt x="966406" y="1289590"/>
                  </a:lnTo>
                  <a:lnTo>
                    <a:pt x="941261" y="1273016"/>
                  </a:lnTo>
                  <a:lnTo>
                    <a:pt x="933545" y="1273683"/>
                  </a:lnTo>
                  <a:lnTo>
                    <a:pt x="927354" y="1279112"/>
                  </a:lnTo>
                  <a:lnTo>
                    <a:pt x="924306" y="1274064"/>
                  </a:lnTo>
                  <a:lnTo>
                    <a:pt x="913447" y="1279208"/>
                  </a:lnTo>
                  <a:lnTo>
                    <a:pt x="914971" y="1282732"/>
                  </a:lnTo>
                  <a:lnTo>
                    <a:pt x="910876" y="1284351"/>
                  </a:lnTo>
                  <a:lnTo>
                    <a:pt x="924401" y="1312926"/>
                  </a:lnTo>
                  <a:lnTo>
                    <a:pt x="912495" y="1328261"/>
                  </a:lnTo>
                  <a:lnTo>
                    <a:pt x="911733" y="1333024"/>
                  </a:lnTo>
                  <a:lnTo>
                    <a:pt x="917543" y="1340548"/>
                  </a:lnTo>
                  <a:lnTo>
                    <a:pt x="925068" y="1344739"/>
                  </a:lnTo>
                  <a:lnTo>
                    <a:pt x="914781" y="1342739"/>
                  </a:lnTo>
                  <a:lnTo>
                    <a:pt x="901446" y="1334929"/>
                  </a:lnTo>
                  <a:lnTo>
                    <a:pt x="893921" y="1379792"/>
                  </a:lnTo>
                  <a:lnTo>
                    <a:pt x="881348" y="1375601"/>
                  </a:lnTo>
                  <a:lnTo>
                    <a:pt x="873538" y="1383221"/>
                  </a:lnTo>
                  <a:lnTo>
                    <a:pt x="872585" y="1394555"/>
                  </a:lnTo>
                  <a:lnTo>
                    <a:pt x="870680" y="1390650"/>
                  </a:lnTo>
                  <a:lnTo>
                    <a:pt x="860679" y="1388364"/>
                  </a:lnTo>
                  <a:lnTo>
                    <a:pt x="847344" y="1395508"/>
                  </a:lnTo>
                  <a:lnTo>
                    <a:pt x="839248" y="1389602"/>
                  </a:lnTo>
                  <a:lnTo>
                    <a:pt x="836962" y="1398270"/>
                  </a:lnTo>
                  <a:lnTo>
                    <a:pt x="829818" y="1398556"/>
                  </a:lnTo>
                  <a:lnTo>
                    <a:pt x="829628" y="1405223"/>
                  </a:lnTo>
                  <a:lnTo>
                    <a:pt x="821150" y="1402271"/>
                  </a:lnTo>
                  <a:lnTo>
                    <a:pt x="820960" y="1398556"/>
                  </a:lnTo>
                  <a:lnTo>
                    <a:pt x="818483" y="1398175"/>
                  </a:lnTo>
                  <a:lnTo>
                    <a:pt x="817340" y="1401794"/>
                  </a:lnTo>
                  <a:lnTo>
                    <a:pt x="810482" y="1398746"/>
                  </a:lnTo>
                  <a:lnTo>
                    <a:pt x="804291" y="1403985"/>
                  </a:lnTo>
                  <a:lnTo>
                    <a:pt x="795719" y="1403604"/>
                  </a:lnTo>
                  <a:lnTo>
                    <a:pt x="791146" y="1401889"/>
                  </a:lnTo>
                  <a:lnTo>
                    <a:pt x="793337" y="1392174"/>
                  </a:lnTo>
                  <a:lnTo>
                    <a:pt x="802291" y="1389412"/>
                  </a:lnTo>
                  <a:lnTo>
                    <a:pt x="817912" y="1378268"/>
                  </a:lnTo>
                  <a:lnTo>
                    <a:pt x="811816" y="1372172"/>
                  </a:lnTo>
                  <a:lnTo>
                    <a:pt x="799243" y="1380077"/>
                  </a:lnTo>
                  <a:lnTo>
                    <a:pt x="798290" y="1377696"/>
                  </a:lnTo>
                  <a:lnTo>
                    <a:pt x="803053" y="1375601"/>
                  </a:lnTo>
                  <a:lnTo>
                    <a:pt x="799624" y="1368171"/>
                  </a:lnTo>
                  <a:lnTo>
                    <a:pt x="800862" y="1355598"/>
                  </a:lnTo>
                  <a:lnTo>
                    <a:pt x="792575" y="1352455"/>
                  </a:lnTo>
                  <a:lnTo>
                    <a:pt x="805148" y="1336929"/>
                  </a:lnTo>
                  <a:lnTo>
                    <a:pt x="798671" y="1335119"/>
                  </a:lnTo>
                  <a:lnTo>
                    <a:pt x="791337" y="1338453"/>
                  </a:lnTo>
                  <a:lnTo>
                    <a:pt x="773525" y="1339215"/>
                  </a:lnTo>
                  <a:lnTo>
                    <a:pt x="747331" y="1349502"/>
                  </a:lnTo>
                  <a:lnTo>
                    <a:pt x="723900" y="1352074"/>
                  </a:lnTo>
                  <a:lnTo>
                    <a:pt x="729996" y="1393793"/>
                  </a:lnTo>
                  <a:lnTo>
                    <a:pt x="726377" y="1407128"/>
                  </a:lnTo>
                  <a:lnTo>
                    <a:pt x="727138" y="1418939"/>
                  </a:lnTo>
                  <a:lnTo>
                    <a:pt x="718661" y="1426464"/>
                  </a:lnTo>
                  <a:lnTo>
                    <a:pt x="715518" y="1425416"/>
                  </a:lnTo>
                  <a:lnTo>
                    <a:pt x="713994" y="1428655"/>
                  </a:lnTo>
                  <a:lnTo>
                    <a:pt x="668179" y="1448276"/>
                  </a:lnTo>
                  <a:lnTo>
                    <a:pt x="664083" y="1449038"/>
                  </a:lnTo>
                  <a:lnTo>
                    <a:pt x="659702" y="1444657"/>
                  </a:lnTo>
                  <a:lnTo>
                    <a:pt x="650938" y="1445228"/>
                  </a:lnTo>
                  <a:lnTo>
                    <a:pt x="650558" y="1440847"/>
                  </a:lnTo>
                  <a:lnTo>
                    <a:pt x="640175" y="1440561"/>
                  </a:lnTo>
                  <a:lnTo>
                    <a:pt x="634270" y="1441704"/>
                  </a:lnTo>
                  <a:lnTo>
                    <a:pt x="634746" y="1444466"/>
                  </a:lnTo>
                  <a:lnTo>
                    <a:pt x="630746" y="1448657"/>
                  </a:lnTo>
                  <a:lnTo>
                    <a:pt x="621221" y="1445705"/>
                  </a:lnTo>
                  <a:lnTo>
                    <a:pt x="615505" y="1449134"/>
                  </a:lnTo>
                  <a:lnTo>
                    <a:pt x="610553" y="1437227"/>
                  </a:lnTo>
                  <a:lnTo>
                    <a:pt x="613029" y="1431608"/>
                  </a:lnTo>
                  <a:lnTo>
                    <a:pt x="607219" y="1410557"/>
                  </a:lnTo>
                  <a:lnTo>
                    <a:pt x="584740" y="1413891"/>
                  </a:lnTo>
                  <a:lnTo>
                    <a:pt x="583025" y="1409414"/>
                  </a:lnTo>
                  <a:lnTo>
                    <a:pt x="578453" y="1412367"/>
                  </a:lnTo>
                  <a:lnTo>
                    <a:pt x="575120" y="1403795"/>
                  </a:lnTo>
                  <a:lnTo>
                    <a:pt x="564452" y="1405985"/>
                  </a:lnTo>
                  <a:lnTo>
                    <a:pt x="554641" y="1371981"/>
                  </a:lnTo>
                  <a:lnTo>
                    <a:pt x="546640" y="1377887"/>
                  </a:lnTo>
                  <a:lnTo>
                    <a:pt x="538067" y="1380268"/>
                  </a:lnTo>
                  <a:lnTo>
                    <a:pt x="551212" y="1372838"/>
                  </a:lnTo>
                  <a:lnTo>
                    <a:pt x="521113" y="1380172"/>
                  </a:lnTo>
                  <a:lnTo>
                    <a:pt x="520065" y="1377220"/>
                  </a:lnTo>
                  <a:lnTo>
                    <a:pt x="523970" y="1375601"/>
                  </a:lnTo>
                  <a:lnTo>
                    <a:pt x="522922" y="1372267"/>
                  </a:lnTo>
                  <a:lnTo>
                    <a:pt x="529209" y="1368457"/>
                  </a:lnTo>
                  <a:lnTo>
                    <a:pt x="533210" y="1367600"/>
                  </a:lnTo>
                  <a:lnTo>
                    <a:pt x="535305" y="1373600"/>
                  </a:lnTo>
                  <a:lnTo>
                    <a:pt x="554831" y="1368647"/>
                  </a:lnTo>
                  <a:lnTo>
                    <a:pt x="552831" y="1362932"/>
                  </a:lnTo>
                  <a:lnTo>
                    <a:pt x="526256" y="1363218"/>
                  </a:lnTo>
                  <a:lnTo>
                    <a:pt x="525304" y="1354550"/>
                  </a:lnTo>
                  <a:lnTo>
                    <a:pt x="515779" y="1354360"/>
                  </a:lnTo>
                  <a:lnTo>
                    <a:pt x="512636" y="1349597"/>
                  </a:lnTo>
                  <a:lnTo>
                    <a:pt x="515493" y="1347788"/>
                  </a:lnTo>
                  <a:lnTo>
                    <a:pt x="499872" y="1335596"/>
                  </a:lnTo>
                  <a:lnTo>
                    <a:pt x="494252" y="1341596"/>
                  </a:lnTo>
                  <a:lnTo>
                    <a:pt x="483965" y="1343120"/>
                  </a:lnTo>
                  <a:lnTo>
                    <a:pt x="482727" y="1333690"/>
                  </a:lnTo>
                  <a:lnTo>
                    <a:pt x="487013" y="1314736"/>
                  </a:lnTo>
                  <a:lnTo>
                    <a:pt x="487299" y="1295686"/>
                  </a:lnTo>
                  <a:lnTo>
                    <a:pt x="484918" y="1294638"/>
                  </a:lnTo>
                  <a:lnTo>
                    <a:pt x="474345" y="1311688"/>
                  </a:lnTo>
                  <a:lnTo>
                    <a:pt x="456533" y="1286065"/>
                  </a:lnTo>
                  <a:lnTo>
                    <a:pt x="449675" y="1283208"/>
                  </a:lnTo>
                  <a:lnTo>
                    <a:pt x="448818" y="1274636"/>
                  </a:lnTo>
                  <a:lnTo>
                    <a:pt x="415862" y="1279684"/>
                  </a:lnTo>
                  <a:lnTo>
                    <a:pt x="415385" y="1294067"/>
                  </a:lnTo>
                  <a:lnTo>
                    <a:pt x="421577" y="1316069"/>
                  </a:lnTo>
                  <a:lnTo>
                    <a:pt x="419957" y="1321689"/>
                  </a:lnTo>
                  <a:lnTo>
                    <a:pt x="427482" y="1327976"/>
                  </a:lnTo>
                  <a:lnTo>
                    <a:pt x="431292" y="1350836"/>
                  </a:lnTo>
                  <a:lnTo>
                    <a:pt x="434626" y="1351502"/>
                  </a:lnTo>
                  <a:lnTo>
                    <a:pt x="436531" y="1362170"/>
                  </a:lnTo>
                  <a:lnTo>
                    <a:pt x="433292" y="1362456"/>
                  </a:lnTo>
                  <a:lnTo>
                    <a:pt x="428720" y="1370743"/>
                  </a:lnTo>
                  <a:lnTo>
                    <a:pt x="424434" y="1369314"/>
                  </a:lnTo>
                  <a:lnTo>
                    <a:pt x="423672" y="1376172"/>
                  </a:lnTo>
                  <a:lnTo>
                    <a:pt x="381571" y="1383030"/>
                  </a:lnTo>
                  <a:lnTo>
                    <a:pt x="360331" y="1390840"/>
                  </a:lnTo>
                  <a:lnTo>
                    <a:pt x="347472" y="1399985"/>
                  </a:lnTo>
                  <a:lnTo>
                    <a:pt x="340138" y="1414177"/>
                  </a:lnTo>
                  <a:close/>
                  <a:moveTo>
                    <a:pt x="352330" y="468059"/>
                  </a:moveTo>
                  <a:lnTo>
                    <a:pt x="347567" y="478917"/>
                  </a:lnTo>
                  <a:lnTo>
                    <a:pt x="363474" y="489109"/>
                  </a:lnTo>
                  <a:lnTo>
                    <a:pt x="370808" y="486346"/>
                  </a:lnTo>
                  <a:lnTo>
                    <a:pt x="373094" y="492443"/>
                  </a:lnTo>
                  <a:lnTo>
                    <a:pt x="383667" y="498634"/>
                  </a:lnTo>
                  <a:lnTo>
                    <a:pt x="377666" y="507968"/>
                  </a:lnTo>
                  <a:lnTo>
                    <a:pt x="384620" y="518922"/>
                  </a:lnTo>
                  <a:lnTo>
                    <a:pt x="380905" y="528923"/>
                  </a:lnTo>
                  <a:lnTo>
                    <a:pt x="417481" y="539305"/>
                  </a:lnTo>
                  <a:lnTo>
                    <a:pt x="422720" y="539687"/>
                  </a:lnTo>
                  <a:lnTo>
                    <a:pt x="424625" y="535019"/>
                  </a:lnTo>
                  <a:lnTo>
                    <a:pt x="425863" y="538163"/>
                  </a:lnTo>
                  <a:lnTo>
                    <a:pt x="438436" y="543115"/>
                  </a:lnTo>
                  <a:lnTo>
                    <a:pt x="439388" y="567214"/>
                  </a:lnTo>
                  <a:lnTo>
                    <a:pt x="435578" y="592836"/>
                  </a:lnTo>
                  <a:lnTo>
                    <a:pt x="432721" y="593027"/>
                  </a:lnTo>
                  <a:lnTo>
                    <a:pt x="432054" y="599122"/>
                  </a:lnTo>
                  <a:lnTo>
                    <a:pt x="425863" y="598837"/>
                  </a:lnTo>
                  <a:lnTo>
                    <a:pt x="424148" y="612077"/>
                  </a:lnTo>
                  <a:lnTo>
                    <a:pt x="424244" y="616077"/>
                  </a:lnTo>
                  <a:lnTo>
                    <a:pt x="433578" y="626078"/>
                  </a:lnTo>
                  <a:lnTo>
                    <a:pt x="439484" y="644080"/>
                  </a:lnTo>
                  <a:lnTo>
                    <a:pt x="440436" y="663988"/>
                  </a:lnTo>
                  <a:lnTo>
                    <a:pt x="437007" y="671036"/>
                  </a:lnTo>
                  <a:lnTo>
                    <a:pt x="438436" y="680752"/>
                  </a:lnTo>
                  <a:lnTo>
                    <a:pt x="443579" y="699040"/>
                  </a:lnTo>
                  <a:lnTo>
                    <a:pt x="446532" y="697897"/>
                  </a:lnTo>
                  <a:lnTo>
                    <a:pt x="460915" y="736283"/>
                  </a:lnTo>
                  <a:lnTo>
                    <a:pt x="469106" y="750856"/>
                  </a:lnTo>
                  <a:lnTo>
                    <a:pt x="476917" y="782384"/>
                  </a:lnTo>
                  <a:lnTo>
                    <a:pt x="497491" y="790194"/>
                  </a:lnTo>
                  <a:lnTo>
                    <a:pt x="492062" y="796671"/>
                  </a:lnTo>
                  <a:lnTo>
                    <a:pt x="491776" y="802386"/>
                  </a:lnTo>
                  <a:lnTo>
                    <a:pt x="480631" y="801053"/>
                  </a:lnTo>
                  <a:lnTo>
                    <a:pt x="466439" y="805625"/>
                  </a:lnTo>
                  <a:lnTo>
                    <a:pt x="465011" y="817531"/>
                  </a:lnTo>
                  <a:lnTo>
                    <a:pt x="430149" y="815816"/>
                  </a:lnTo>
                  <a:lnTo>
                    <a:pt x="422624" y="816769"/>
                  </a:lnTo>
                  <a:lnTo>
                    <a:pt x="422910" y="819340"/>
                  </a:lnTo>
                  <a:lnTo>
                    <a:pt x="427101" y="818864"/>
                  </a:lnTo>
                  <a:lnTo>
                    <a:pt x="431006" y="830294"/>
                  </a:lnTo>
                  <a:lnTo>
                    <a:pt x="449675" y="822293"/>
                  </a:lnTo>
                  <a:lnTo>
                    <a:pt x="448532" y="840200"/>
                  </a:lnTo>
                  <a:lnTo>
                    <a:pt x="463201" y="839248"/>
                  </a:lnTo>
                  <a:lnTo>
                    <a:pt x="476536" y="864203"/>
                  </a:lnTo>
                  <a:lnTo>
                    <a:pt x="479584" y="876871"/>
                  </a:lnTo>
                  <a:lnTo>
                    <a:pt x="489395" y="874109"/>
                  </a:lnTo>
                  <a:lnTo>
                    <a:pt x="494062" y="868585"/>
                  </a:lnTo>
                  <a:lnTo>
                    <a:pt x="508349" y="876300"/>
                  </a:lnTo>
                  <a:lnTo>
                    <a:pt x="506730" y="889635"/>
                  </a:lnTo>
                  <a:lnTo>
                    <a:pt x="502920" y="895350"/>
                  </a:lnTo>
                  <a:lnTo>
                    <a:pt x="510064" y="906780"/>
                  </a:lnTo>
                  <a:lnTo>
                    <a:pt x="517398" y="909256"/>
                  </a:lnTo>
                  <a:lnTo>
                    <a:pt x="516636" y="911352"/>
                  </a:lnTo>
                  <a:lnTo>
                    <a:pt x="520446" y="914971"/>
                  </a:lnTo>
                  <a:lnTo>
                    <a:pt x="530066" y="910685"/>
                  </a:lnTo>
                  <a:lnTo>
                    <a:pt x="537591" y="916019"/>
                  </a:lnTo>
                  <a:lnTo>
                    <a:pt x="543211" y="914686"/>
                  </a:lnTo>
                  <a:lnTo>
                    <a:pt x="536448" y="909161"/>
                  </a:lnTo>
                  <a:lnTo>
                    <a:pt x="533876" y="898779"/>
                  </a:lnTo>
                  <a:lnTo>
                    <a:pt x="525875" y="893064"/>
                  </a:lnTo>
                  <a:lnTo>
                    <a:pt x="541401" y="898779"/>
                  </a:lnTo>
                  <a:lnTo>
                    <a:pt x="543878" y="910304"/>
                  </a:lnTo>
                  <a:lnTo>
                    <a:pt x="549307" y="913447"/>
                  </a:lnTo>
                  <a:lnTo>
                    <a:pt x="555212" y="905256"/>
                  </a:lnTo>
                  <a:lnTo>
                    <a:pt x="560927" y="906113"/>
                  </a:lnTo>
                  <a:lnTo>
                    <a:pt x="566738" y="902494"/>
                  </a:lnTo>
                  <a:lnTo>
                    <a:pt x="575024" y="906113"/>
                  </a:lnTo>
                  <a:lnTo>
                    <a:pt x="594741" y="907637"/>
                  </a:lnTo>
                  <a:lnTo>
                    <a:pt x="590931" y="902303"/>
                  </a:lnTo>
                  <a:lnTo>
                    <a:pt x="598361" y="892397"/>
                  </a:lnTo>
                  <a:lnTo>
                    <a:pt x="596455" y="888778"/>
                  </a:lnTo>
                  <a:lnTo>
                    <a:pt x="627126" y="870680"/>
                  </a:lnTo>
                  <a:lnTo>
                    <a:pt x="624173" y="865061"/>
                  </a:lnTo>
                  <a:lnTo>
                    <a:pt x="617792" y="860774"/>
                  </a:lnTo>
                  <a:lnTo>
                    <a:pt x="611219" y="837819"/>
                  </a:lnTo>
                  <a:lnTo>
                    <a:pt x="609600" y="822388"/>
                  </a:lnTo>
                  <a:lnTo>
                    <a:pt x="617220" y="821341"/>
                  </a:lnTo>
                  <a:lnTo>
                    <a:pt x="616934" y="818293"/>
                  </a:lnTo>
                  <a:lnTo>
                    <a:pt x="621221" y="817721"/>
                  </a:lnTo>
                  <a:lnTo>
                    <a:pt x="620363" y="808292"/>
                  </a:lnTo>
                  <a:lnTo>
                    <a:pt x="646462" y="801243"/>
                  </a:lnTo>
                  <a:lnTo>
                    <a:pt x="654558" y="804863"/>
                  </a:lnTo>
                  <a:lnTo>
                    <a:pt x="685610" y="805720"/>
                  </a:lnTo>
                  <a:lnTo>
                    <a:pt x="684181" y="824960"/>
                  </a:lnTo>
                  <a:lnTo>
                    <a:pt x="691705" y="823531"/>
                  </a:lnTo>
                  <a:lnTo>
                    <a:pt x="691134" y="818864"/>
                  </a:lnTo>
                  <a:lnTo>
                    <a:pt x="699040" y="819245"/>
                  </a:lnTo>
                  <a:lnTo>
                    <a:pt x="701135" y="810863"/>
                  </a:lnTo>
                  <a:lnTo>
                    <a:pt x="721043" y="810959"/>
                  </a:lnTo>
                  <a:lnTo>
                    <a:pt x="724090" y="800290"/>
                  </a:lnTo>
                  <a:lnTo>
                    <a:pt x="739045" y="783146"/>
                  </a:lnTo>
                  <a:lnTo>
                    <a:pt x="743045" y="787718"/>
                  </a:lnTo>
                  <a:lnTo>
                    <a:pt x="749046" y="780860"/>
                  </a:lnTo>
                  <a:lnTo>
                    <a:pt x="750570" y="783336"/>
                  </a:lnTo>
                  <a:lnTo>
                    <a:pt x="758571" y="784193"/>
                  </a:lnTo>
                  <a:lnTo>
                    <a:pt x="760381" y="775716"/>
                  </a:lnTo>
                  <a:lnTo>
                    <a:pt x="765620" y="780002"/>
                  </a:lnTo>
                  <a:lnTo>
                    <a:pt x="787337" y="747236"/>
                  </a:lnTo>
                  <a:lnTo>
                    <a:pt x="792956" y="742188"/>
                  </a:lnTo>
                  <a:lnTo>
                    <a:pt x="803434" y="742188"/>
                  </a:lnTo>
                  <a:lnTo>
                    <a:pt x="813245" y="702088"/>
                  </a:lnTo>
                  <a:lnTo>
                    <a:pt x="801624" y="700469"/>
                  </a:lnTo>
                  <a:lnTo>
                    <a:pt x="800386" y="689896"/>
                  </a:lnTo>
                  <a:lnTo>
                    <a:pt x="790194" y="687896"/>
                  </a:lnTo>
                  <a:lnTo>
                    <a:pt x="789718" y="691039"/>
                  </a:lnTo>
                  <a:lnTo>
                    <a:pt x="775716" y="691991"/>
                  </a:lnTo>
                  <a:lnTo>
                    <a:pt x="773621" y="671513"/>
                  </a:lnTo>
                  <a:lnTo>
                    <a:pt x="783622" y="668560"/>
                  </a:lnTo>
                  <a:lnTo>
                    <a:pt x="784003" y="649605"/>
                  </a:lnTo>
                  <a:lnTo>
                    <a:pt x="786098" y="650081"/>
                  </a:lnTo>
                  <a:lnTo>
                    <a:pt x="788003" y="629698"/>
                  </a:lnTo>
                  <a:lnTo>
                    <a:pt x="794766" y="619220"/>
                  </a:lnTo>
                  <a:lnTo>
                    <a:pt x="784098" y="589788"/>
                  </a:lnTo>
                  <a:lnTo>
                    <a:pt x="777335" y="591503"/>
                  </a:lnTo>
                  <a:lnTo>
                    <a:pt x="774287" y="583216"/>
                  </a:lnTo>
                  <a:lnTo>
                    <a:pt x="784860" y="565880"/>
                  </a:lnTo>
                  <a:lnTo>
                    <a:pt x="758952" y="577596"/>
                  </a:lnTo>
                  <a:lnTo>
                    <a:pt x="747808" y="588454"/>
                  </a:lnTo>
                  <a:lnTo>
                    <a:pt x="731711" y="596075"/>
                  </a:lnTo>
                  <a:lnTo>
                    <a:pt x="732568" y="600456"/>
                  </a:lnTo>
                  <a:lnTo>
                    <a:pt x="729139" y="600456"/>
                  </a:lnTo>
                  <a:lnTo>
                    <a:pt x="732758" y="614077"/>
                  </a:lnTo>
                  <a:lnTo>
                    <a:pt x="723043" y="618744"/>
                  </a:lnTo>
                  <a:lnTo>
                    <a:pt x="715423" y="612267"/>
                  </a:lnTo>
                  <a:lnTo>
                    <a:pt x="706564" y="591312"/>
                  </a:lnTo>
                  <a:lnTo>
                    <a:pt x="717328" y="582168"/>
                  </a:lnTo>
                  <a:lnTo>
                    <a:pt x="715613" y="571976"/>
                  </a:lnTo>
                  <a:lnTo>
                    <a:pt x="704374" y="565595"/>
                  </a:lnTo>
                  <a:lnTo>
                    <a:pt x="703326" y="567500"/>
                  </a:lnTo>
                  <a:lnTo>
                    <a:pt x="692848" y="563404"/>
                  </a:lnTo>
                  <a:lnTo>
                    <a:pt x="689801" y="567500"/>
                  </a:lnTo>
                  <a:lnTo>
                    <a:pt x="684467" y="563785"/>
                  </a:lnTo>
                  <a:lnTo>
                    <a:pt x="682562" y="555688"/>
                  </a:lnTo>
                  <a:lnTo>
                    <a:pt x="685514" y="551402"/>
                  </a:lnTo>
                  <a:lnTo>
                    <a:pt x="675989" y="553403"/>
                  </a:lnTo>
                  <a:lnTo>
                    <a:pt x="657701" y="518351"/>
                  </a:lnTo>
                  <a:lnTo>
                    <a:pt x="670941" y="504158"/>
                  </a:lnTo>
                  <a:lnTo>
                    <a:pt x="674275" y="502158"/>
                  </a:lnTo>
                  <a:lnTo>
                    <a:pt x="675322" y="504825"/>
                  </a:lnTo>
                  <a:lnTo>
                    <a:pt x="681800" y="501015"/>
                  </a:lnTo>
                  <a:lnTo>
                    <a:pt x="682085" y="494729"/>
                  </a:lnTo>
                  <a:lnTo>
                    <a:pt x="699230" y="489585"/>
                  </a:lnTo>
                  <a:lnTo>
                    <a:pt x="720662" y="477964"/>
                  </a:lnTo>
                  <a:lnTo>
                    <a:pt x="725329" y="472250"/>
                  </a:lnTo>
                  <a:lnTo>
                    <a:pt x="727043" y="463105"/>
                  </a:lnTo>
                  <a:lnTo>
                    <a:pt x="691991" y="470535"/>
                  </a:lnTo>
                  <a:lnTo>
                    <a:pt x="691991" y="467678"/>
                  </a:lnTo>
                  <a:lnTo>
                    <a:pt x="666845" y="458724"/>
                  </a:lnTo>
                  <a:lnTo>
                    <a:pt x="648748" y="466249"/>
                  </a:lnTo>
                  <a:lnTo>
                    <a:pt x="636175" y="466725"/>
                  </a:lnTo>
                  <a:lnTo>
                    <a:pt x="630936" y="464439"/>
                  </a:lnTo>
                  <a:lnTo>
                    <a:pt x="615601" y="469868"/>
                  </a:lnTo>
                  <a:lnTo>
                    <a:pt x="607886" y="454057"/>
                  </a:lnTo>
                  <a:lnTo>
                    <a:pt x="600646" y="445389"/>
                  </a:lnTo>
                  <a:lnTo>
                    <a:pt x="595122" y="444437"/>
                  </a:lnTo>
                  <a:lnTo>
                    <a:pt x="581596" y="461296"/>
                  </a:lnTo>
                  <a:lnTo>
                    <a:pt x="576739" y="451676"/>
                  </a:lnTo>
                  <a:lnTo>
                    <a:pt x="566261" y="441388"/>
                  </a:lnTo>
                  <a:lnTo>
                    <a:pt x="540639" y="465011"/>
                  </a:lnTo>
                  <a:lnTo>
                    <a:pt x="534067" y="475012"/>
                  </a:lnTo>
                  <a:lnTo>
                    <a:pt x="532447" y="469202"/>
                  </a:lnTo>
                  <a:lnTo>
                    <a:pt x="535591" y="467011"/>
                  </a:lnTo>
                  <a:lnTo>
                    <a:pt x="538353" y="456724"/>
                  </a:lnTo>
                  <a:lnTo>
                    <a:pt x="534543" y="443103"/>
                  </a:lnTo>
                  <a:lnTo>
                    <a:pt x="527590" y="447104"/>
                  </a:lnTo>
                  <a:lnTo>
                    <a:pt x="530162" y="461201"/>
                  </a:lnTo>
                  <a:lnTo>
                    <a:pt x="526828" y="448723"/>
                  </a:lnTo>
                  <a:lnTo>
                    <a:pt x="515684" y="455009"/>
                  </a:lnTo>
                  <a:lnTo>
                    <a:pt x="513588" y="448628"/>
                  </a:lnTo>
                  <a:lnTo>
                    <a:pt x="524542" y="439484"/>
                  </a:lnTo>
                  <a:lnTo>
                    <a:pt x="510730" y="421196"/>
                  </a:lnTo>
                  <a:lnTo>
                    <a:pt x="488823" y="416052"/>
                  </a:lnTo>
                  <a:lnTo>
                    <a:pt x="457390" y="447294"/>
                  </a:lnTo>
                  <a:lnTo>
                    <a:pt x="452342" y="445294"/>
                  </a:lnTo>
                  <a:lnTo>
                    <a:pt x="447770" y="447104"/>
                  </a:lnTo>
                  <a:lnTo>
                    <a:pt x="424910" y="419767"/>
                  </a:lnTo>
                  <a:lnTo>
                    <a:pt x="409861" y="415004"/>
                  </a:lnTo>
                  <a:lnTo>
                    <a:pt x="406241" y="421291"/>
                  </a:lnTo>
                  <a:lnTo>
                    <a:pt x="394049" y="419862"/>
                  </a:lnTo>
                  <a:lnTo>
                    <a:pt x="399860" y="417290"/>
                  </a:lnTo>
                  <a:lnTo>
                    <a:pt x="396812" y="409575"/>
                  </a:lnTo>
                  <a:lnTo>
                    <a:pt x="392906" y="411385"/>
                  </a:lnTo>
                  <a:lnTo>
                    <a:pt x="388525" y="401098"/>
                  </a:lnTo>
                  <a:lnTo>
                    <a:pt x="384620" y="402717"/>
                  </a:lnTo>
                  <a:lnTo>
                    <a:pt x="381762" y="436340"/>
                  </a:lnTo>
                  <a:lnTo>
                    <a:pt x="379190" y="441103"/>
                  </a:lnTo>
                  <a:lnTo>
                    <a:pt x="370808" y="434054"/>
                  </a:lnTo>
                  <a:lnTo>
                    <a:pt x="363950" y="455200"/>
                  </a:lnTo>
                  <a:lnTo>
                    <a:pt x="359950" y="454438"/>
                  </a:lnTo>
                  <a:lnTo>
                    <a:pt x="360997" y="463296"/>
                  </a:lnTo>
                  <a:lnTo>
                    <a:pt x="352330" y="46805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8" name="Freihandform: Form 167">
              <a:extLst>
                <a:ext uri="{FF2B5EF4-FFF2-40B4-BE49-F238E27FC236}">
                  <a16:creationId xmlns:a16="http://schemas.microsoft.com/office/drawing/2014/main" id="{668C3B16-BD9C-4D5F-B69E-C95B0D19DAAB}"/>
                </a:ext>
              </a:extLst>
            </p:cNvPr>
            <p:cNvSpPr/>
            <p:nvPr/>
          </p:nvSpPr>
          <p:spPr>
            <a:xfrm>
              <a:off x="1379145" y="2926457"/>
              <a:ext cx="688050" cy="836550"/>
            </a:xfrm>
            <a:custGeom>
              <a:avLst/>
              <a:gdLst>
                <a:gd name="connsiteX0" fmla="*/ 644842 w 1323975"/>
                <a:gd name="connsiteY0" fmla="*/ 1582388 h 1609725"/>
                <a:gd name="connsiteX1" fmla="*/ 636270 w 1323975"/>
                <a:gd name="connsiteY1" fmla="*/ 1581245 h 1609725"/>
                <a:gd name="connsiteX2" fmla="*/ 617410 w 1323975"/>
                <a:gd name="connsiteY2" fmla="*/ 1584674 h 1609725"/>
                <a:gd name="connsiteX3" fmla="*/ 588169 w 1323975"/>
                <a:gd name="connsiteY3" fmla="*/ 1599724 h 1609725"/>
                <a:gd name="connsiteX4" fmla="*/ 570643 w 1323975"/>
                <a:gd name="connsiteY4" fmla="*/ 1604867 h 1609725"/>
                <a:gd name="connsiteX5" fmla="*/ 570262 w 1323975"/>
                <a:gd name="connsiteY5" fmla="*/ 1600581 h 1609725"/>
                <a:gd name="connsiteX6" fmla="*/ 562737 w 1323975"/>
                <a:gd name="connsiteY6" fmla="*/ 1591437 h 1609725"/>
                <a:gd name="connsiteX7" fmla="*/ 542449 w 1323975"/>
                <a:gd name="connsiteY7" fmla="*/ 1553623 h 1609725"/>
                <a:gd name="connsiteX8" fmla="*/ 541592 w 1323975"/>
                <a:gd name="connsiteY8" fmla="*/ 1531906 h 1609725"/>
                <a:gd name="connsiteX9" fmla="*/ 544163 w 1323975"/>
                <a:gd name="connsiteY9" fmla="*/ 1527429 h 1609725"/>
                <a:gd name="connsiteX10" fmla="*/ 544449 w 1323975"/>
                <a:gd name="connsiteY10" fmla="*/ 1522857 h 1609725"/>
                <a:gd name="connsiteX11" fmla="*/ 543401 w 1323975"/>
                <a:gd name="connsiteY11" fmla="*/ 1528001 h 1609725"/>
                <a:gd name="connsiteX12" fmla="*/ 537782 w 1323975"/>
                <a:gd name="connsiteY12" fmla="*/ 1525905 h 1609725"/>
                <a:gd name="connsiteX13" fmla="*/ 532924 w 1323975"/>
                <a:gd name="connsiteY13" fmla="*/ 1535049 h 1609725"/>
                <a:gd name="connsiteX14" fmla="*/ 519970 w 1323975"/>
                <a:gd name="connsiteY14" fmla="*/ 1530477 h 1609725"/>
                <a:gd name="connsiteX15" fmla="*/ 520922 w 1323975"/>
                <a:gd name="connsiteY15" fmla="*/ 1526667 h 1609725"/>
                <a:gd name="connsiteX16" fmla="*/ 518922 w 1323975"/>
                <a:gd name="connsiteY16" fmla="*/ 1525334 h 1609725"/>
                <a:gd name="connsiteX17" fmla="*/ 522065 w 1323975"/>
                <a:gd name="connsiteY17" fmla="*/ 1509331 h 1609725"/>
                <a:gd name="connsiteX18" fmla="*/ 529495 w 1323975"/>
                <a:gd name="connsiteY18" fmla="*/ 1508760 h 1609725"/>
                <a:gd name="connsiteX19" fmla="*/ 534162 w 1323975"/>
                <a:gd name="connsiteY19" fmla="*/ 1512189 h 1609725"/>
                <a:gd name="connsiteX20" fmla="*/ 543020 w 1323975"/>
                <a:gd name="connsiteY20" fmla="*/ 1508474 h 1609725"/>
                <a:gd name="connsiteX21" fmla="*/ 536258 w 1323975"/>
                <a:gd name="connsiteY21" fmla="*/ 1502283 h 1609725"/>
                <a:gd name="connsiteX22" fmla="*/ 538543 w 1323975"/>
                <a:gd name="connsiteY22" fmla="*/ 1496568 h 1609725"/>
                <a:gd name="connsiteX23" fmla="*/ 535115 w 1323975"/>
                <a:gd name="connsiteY23" fmla="*/ 1501140 h 1609725"/>
                <a:gd name="connsiteX24" fmla="*/ 528257 w 1323975"/>
                <a:gd name="connsiteY24" fmla="*/ 1499235 h 1609725"/>
                <a:gd name="connsiteX25" fmla="*/ 529685 w 1323975"/>
                <a:gd name="connsiteY25" fmla="*/ 1497711 h 1609725"/>
                <a:gd name="connsiteX26" fmla="*/ 523780 w 1323975"/>
                <a:gd name="connsiteY26" fmla="*/ 1491424 h 1609725"/>
                <a:gd name="connsiteX27" fmla="*/ 524732 w 1323975"/>
                <a:gd name="connsiteY27" fmla="*/ 1489329 h 1609725"/>
                <a:gd name="connsiteX28" fmla="*/ 521113 w 1323975"/>
                <a:gd name="connsiteY28" fmla="*/ 1487805 h 1609725"/>
                <a:gd name="connsiteX29" fmla="*/ 528447 w 1323975"/>
                <a:gd name="connsiteY29" fmla="*/ 1480756 h 1609725"/>
                <a:gd name="connsiteX30" fmla="*/ 525875 w 1323975"/>
                <a:gd name="connsiteY30" fmla="*/ 1476947 h 1609725"/>
                <a:gd name="connsiteX31" fmla="*/ 531304 w 1323975"/>
                <a:gd name="connsiteY31" fmla="*/ 1480566 h 1609725"/>
                <a:gd name="connsiteX32" fmla="*/ 526447 w 1323975"/>
                <a:gd name="connsiteY32" fmla="*/ 1487805 h 1609725"/>
                <a:gd name="connsiteX33" fmla="*/ 530066 w 1323975"/>
                <a:gd name="connsiteY33" fmla="*/ 1490091 h 1609725"/>
                <a:gd name="connsiteX34" fmla="*/ 539496 w 1323975"/>
                <a:gd name="connsiteY34" fmla="*/ 1483043 h 1609725"/>
                <a:gd name="connsiteX35" fmla="*/ 536829 w 1323975"/>
                <a:gd name="connsiteY35" fmla="*/ 1481519 h 1609725"/>
                <a:gd name="connsiteX36" fmla="*/ 537305 w 1323975"/>
                <a:gd name="connsiteY36" fmla="*/ 1478756 h 1609725"/>
                <a:gd name="connsiteX37" fmla="*/ 532257 w 1323975"/>
                <a:gd name="connsiteY37" fmla="*/ 1478947 h 1609725"/>
                <a:gd name="connsiteX38" fmla="*/ 535305 w 1323975"/>
                <a:gd name="connsiteY38" fmla="*/ 1473708 h 1609725"/>
                <a:gd name="connsiteX39" fmla="*/ 525399 w 1323975"/>
                <a:gd name="connsiteY39" fmla="*/ 1470851 h 1609725"/>
                <a:gd name="connsiteX40" fmla="*/ 522256 w 1323975"/>
                <a:gd name="connsiteY40" fmla="*/ 1465326 h 1609725"/>
                <a:gd name="connsiteX41" fmla="*/ 519017 w 1323975"/>
                <a:gd name="connsiteY41" fmla="*/ 1469422 h 1609725"/>
                <a:gd name="connsiteX42" fmla="*/ 513398 w 1323975"/>
                <a:gd name="connsiteY42" fmla="*/ 1468946 h 1609725"/>
                <a:gd name="connsiteX43" fmla="*/ 506444 w 1323975"/>
                <a:gd name="connsiteY43" fmla="*/ 1454468 h 1609725"/>
                <a:gd name="connsiteX44" fmla="*/ 506349 w 1323975"/>
                <a:gd name="connsiteY44" fmla="*/ 1457420 h 1609725"/>
                <a:gd name="connsiteX45" fmla="*/ 501110 w 1323975"/>
                <a:gd name="connsiteY45" fmla="*/ 1457897 h 1609725"/>
                <a:gd name="connsiteX46" fmla="*/ 502539 w 1323975"/>
                <a:gd name="connsiteY46" fmla="*/ 1441514 h 1609725"/>
                <a:gd name="connsiteX47" fmla="*/ 499967 w 1323975"/>
                <a:gd name="connsiteY47" fmla="*/ 1438656 h 1609725"/>
                <a:gd name="connsiteX48" fmla="*/ 489394 w 1323975"/>
                <a:gd name="connsiteY48" fmla="*/ 1459897 h 1609725"/>
                <a:gd name="connsiteX49" fmla="*/ 489585 w 1323975"/>
                <a:gd name="connsiteY49" fmla="*/ 1475422 h 1609725"/>
                <a:gd name="connsiteX50" fmla="*/ 480536 w 1323975"/>
                <a:gd name="connsiteY50" fmla="*/ 1490281 h 1609725"/>
                <a:gd name="connsiteX51" fmla="*/ 498253 w 1323975"/>
                <a:gd name="connsiteY51" fmla="*/ 1508379 h 1609725"/>
                <a:gd name="connsiteX52" fmla="*/ 503968 w 1323975"/>
                <a:gd name="connsiteY52" fmla="*/ 1504379 h 1609725"/>
                <a:gd name="connsiteX53" fmla="*/ 506349 w 1323975"/>
                <a:gd name="connsiteY53" fmla="*/ 1506093 h 1609725"/>
                <a:gd name="connsiteX54" fmla="*/ 501682 w 1323975"/>
                <a:gd name="connsiteY54" fmla="*/ 1511237 h 1609725"/>
                <a:gd name="connsiteX55" fmla="*/ 496252 w 1323975"/>
                <a:gd name="connsiteY55" fmla="*/ 1511903 h 1609725"/>
                <a:gd name="connsiteX56" fmla="*/ 495395 w 1323975"/>
                <a:gd name="connsiteY56" fmla="*/ 1508093 h 1609725"/>
                <a:gd name="connsiteX57" fmla="*/ 478345 w 1323975"/>
                <a:gd name="connsiteY57" fmla="*/ 1490758 h 1609725"/>
                <a:gd name="connsiteX58" fmla="*/ 482156 w 1323975"/>
                <a:gd name="connsiteY58" fmla="*/ 1479614 h 1609725"/>
                <a:gd name="connsiteX59" fmla="*/ 486442 w 1323975"/>
                <a:gd name="connsiteY59" fmla="*/ 1474565 h 1609725"/>
                <a:gd name="connsiteX60" fmla="*/ 487204 w 1323975"/>
                <a:gd name="connsiteY60" fmla="*/ 1459706 h 1609725"/>
                <a:gd name="connsiteX61" fmla="*/ 499967 w 1323975"/>
                <a:gd name="connsiteY61" fmla="*/ 1430655 h 1609725"/>
                <a:gd name="connsiteX62" fmla="*/ 505873 w 1323975"/>
                <a:gd name="connsiteY62" fmla="*/ 1428655 h 1609725"/>
                <a:gd name="connsiteX63" fmla="*/ 510731 w 1323975"/>
                <a:gd name="connsiteY63" fmla="*/ 1433417 h 1609725"/>
                <a:gd name="connsiteX64" fmla="*/ 515493 w 1323975"/>
                <a:gd name="connsiteY64" fmla="*/ 1428369 h 1609725"/>
                <a:gd name="connsiteX65" fmla="*/ 508159 w 1323975"/>
                <a:gd name="connsiteY65" fmla="*/ 1419511 h 1609725"/>
                <a:gd name="connsiteX66" fmla="*/ 503491 w 1323975"/>
                <a:gd name="connsiteY66" fmla="*/ 1417796 h 1609725"/>
                <a:gd name="connsiteX67" fmla="*/ 493490 w 1323975"/>
                <a:gd name="connsiteY67" fmla="*/ 1420082 h 1609725"/>
                <a:gd name="connsiteX68" fmla="*/ 475583 w 1323975"/>
                <a:gd name="connsiteY68" fmla="*/ 1416272 h 1609725"/>
                <a:gd name="connsiteX69" fmla="*/ 468916 w 1323975"/>
                <a:gd name="connsiteY69" fmla="*/ 1406843 h 1609725"/>
                <a:gd name="connsiteX70" fmla="*/ 470630 w 1323975"/>
                <a:gd name="connsiteY70" fmla="*/ 1388173 h 1609725"/>
                <a:gd name="connsiteX71" fmla="*/ 468249 w 1323975"/>
                <a:gd name="connsiteY71" fmla="*/ 1384078 h 1609725"/>
                <a:gd name="connsiteX72" fmla="*/ 458819 w 1323975"/>
                <a:gd name="connsiteY72" fmla="*/ 1384840 h 1609725"/>
                <a:gd name="connsiteX73" fmla="*/ 455009 w 1323975"/>
                <a:gd name="connsiteY73" fmla="*/ 1376553 h 1609725"/>
                <a:gd name="connsiteX74" fmla="*/ 449961 w 1323975"/>
                <a:gd name="connsiteY74" fmla="*/ 1373886 h 1609725"/>
                <a:gd name="connsiteX75" fmla="*/ 445770 w 1323975"/>
                <a:gd name="connsiteY75" fmla="*/ 1360265 h 1609725"/>
                <a:gd name="connsiteX76" fmla="*/ 446818 w 1323975"/>
                <a:gd name="connsiteY76" fmla="*/ 1356836 h 1609725"/>
                <a:gd name="connsiteX77" fmla="*/ 441960 w 1323975"/>
                <a:gd name="connsiteY77" fmla="*/ 1352550 h 1609725"/>
                <a:gd name="connsiteX78" fmla="*/ 440531 w 1323975"/>
                <a:gd name="connsiteY78" fmla="*/ 1341882 h 1609725"/>
                <a:gd name="connsiteX79" fmla="*/ 437578 w 1323975"/>
                <a:gd name="connsiteY79" fmla="*/ 1340739 h 1609725"/>
                <a:gd name="connsiteX80" fmla="*/ 431101 w 1323975"/>
                <a:gd name="connsiteY80" fmla="*/ 1341120 h 1609725"/>
                <a:gd name="connsiteX81" fmla="*/ 423767 w 1323975"/>
                <a:gd name="connsiteY81" fmla="*/ 1355027 h 1609725"/>
                <a:gd name="connsiteX82" fmla="*/ 406336 w 1323975"/>
                <a:gd name="connsiteY82" fmla="*/ 1372076 h 1609725"/>
                <a:gd name="connsiteX83" fmla="*/ 404336 w 1323975"/>
                <a:gd name="connsiteY83" fmla="*/ 1378744 h 1609725"/>
                <a:gd name="connsiteX84" fmla="*/ 390620 w 1323975"/>
                <a:gd name="connsiteY84" fmla="*/ 1397127 h 1609725"/>
                <a:gd name="connsiteX85" fmla="*/ 395478 w 1323975"/>
                <a:gd name="connsiteY85" fmla="*/ 1415320 h 1609725"/>
                <a:gd name="connsiteX86" fmla="*/ 393478 w 1323975"/>
                <a:gd name="connsiteY86" fmla="*/ 1418082 h 1609725"/>
                <a:gd name="connsiteX87" fmla="*/ 396050 w 1323975"/>
                <a:gd name="connsiteY87" fmla="*/ 1431607 h 1609725"/>
                <a:gd name="connsiteX88" fmla="*/ 399574 w 1323975"/>
                <a:gd name="connsiteY88" fmla="*/ 1438561 h 1609725"/>
                <a:gd name="connsiteX89" fmla="*/ 391382 w 1323975"/>
                <a:gd name="connsiteY89" fmla="*/ 1451420 h 1609725"/>
                <a:gd name="connsiteX90" fmla="*/ 389668 w 1323975"/>
                <a:gd name="connsiteY90" fmla="*/ 1472851 h 1609725"/>
                <a:gd name="connsiteX91" fmla="*/ 378904 w 1323975"/>
                <a:gd name="connsiteY91" fmla="*/ 1487519 h 1609725"/>
                <a:gd name="connsiteX92" fmla="*/ 377095 w 1323975"/>
                <a:gd name="connsiteY92" fmla="*/ 1487138 h 1609725"/>
                <a:gd name="connsiteX93" fmla="*/ 379190 w 1323975"/>
                <a:gd name="connsiteY93" fmla="*/ 1489424 h 1609725"/>
                <a:gd name="connsiteX94" fmla="*/ 372046 w 1323975"/>
                <a:gd name="connsiteY94" fmla="*/ 1486757 h 1609725"/>
                <a:gd name="connsiteX95" fmla="*/ 367856 w 1323975"/>
                <a:gd name="connsiteY95" fmla="*/ 1494663 h 1609725"/>
                <a:gd name="connsiteX96" fmla="*/ 363379 w 1323975"/>
                <a:gd name="connsiteY96" fmla="*/ 1493615 h 1609725"/>
                <a:gd name="connsiteX97" fmla="*/ 352139 w 1323975"/>
                <a:gd name="connsiteY97" fmla="*/ 1498568 h 1609725"/>
                <a:gd name="connsiteX98" fmla="*/ 350996 w 1323975"/>
                <a:gd name="connsiteY98" fmla="*/ 1505045 h 1609725"/>
                <a:gd name="connsiteX99" fmla="*/ 360902 w 1323975"/>
                <a:gd name="connsiteY99" fmla="*/ 1508284 h 1609725"/>
                <a:gd name="connsiteX100" fmla="*/ 359474 w 1323975"/>
                <a:gd name="connsiteY100" fmla="*/ 1506093 h 1609725"/>
                <a:gd name="connsiteX101" fmla="*/ 362045 w 1323975"/>
                <a:gd name="connsiteY101" fmla="*/ 1503331 h 1609725"/>
                <a:gd name="connsiteX102" fmla="*/ 367570 w 1323975"/>
                <a:gd name="connsiteY102" fmla="*/ 1509522 h 1609725"/>
                <a:gd name="connsiteX103" fmla="*/ 357854 w 1323975"/>
                <a:gd name="connsiteY103" fmla="*/ 1531715 h 1609725"/>
                <a:gd name="connsiteX104" fmla="*/ 350329 w 1323975"/>
                <a:gd name="connsiteY104" fmla="*/ 1529429 h 1609725"/>
                <a:gd name="connsiteX105" fmla="*/ 347853 w 1323975"/>
                <a:gd name="connsiteY105" fmla="*/ 1544288 h 1609725"/>
                <a:gd name="connsiteX106" fmla="*/ 322612 w 1323975"/>
                <a:gd name="connsiteY106" fmla="*/ 1533715 h 1609725"/>
                <a:gd name="connsiteX107" fmla="*/ 323945 w 1323975"/>
                <a:gd name="connsiteY107" fmla="*/ 1529715 h 1609725"/>
                <a:gd name="connsiteX108" fmla="*/ 332518 w 1323975"/>
                <a:gd name="connsiteY108" fmla="*/ 1531620 h 1609725"/>
                <a:gd name="connsiteX109" fmla="*/ 331660 w 1323975"/>
                <a:gd name="connsiteY109" fmla="*/ 1528858 h 1609725"/>
                <a:gd name="connsiteX110" fmla="*/ 337566 w 1323975"/>
                <a:gd name="connsiteY110" fmla="*/ 1527620 h 1609725"/>
                <a:gd name="connsiteX111" fmla="*/ 340614 w 1323975"/>
                <a:gd name="connsiteY111" fmla="*/ 1523905 h 1609725"/>
                <a:gd name="connsiteX112" fmla="*/ 337280 w 1323975"/>
                <a:gd name="connsiteY112" fmla="*/ 1513904 h 1609725"/>
                <a:gd name="connsiteX113" fmla="*/ 339852 w 1323975"/>
                <a:gd name="connsiteY113" fmla="*/ 1508093 h 1609725"/>
                <a:gd name="connsiteX114" fmla="*/ 337280 w 1323975"/>
                <a:gd name="connsiteY114" fmla="*/ 1504474 h 1609725"/>
                <a:gd name="connsiteX115" fmla="*/ 334232 w 1323975"/>
                <a:gd name="connsiteY115" fmla="*/ 1505045 h 1609725"/>
                <a:gd name="connsiteX116" fmla="*/ 332994 w 1323975"/>
                <a:gd name="connsiteY116" fmla="*/ 1496473 h 1609725"/>
                <a:gd name="connsiteX117" fmla="*/ 313944 w 1323975"/>
                <a:gd name="connsiteY117" fmla="*/ 1504283 h 1609725"/>
                <a:gd name="connsiteX118" fmla="*/ 313468 w 1323975"/>
                <a:gd name="connsiteY118" fmla="*/ 1495711 h 1609725"/>
                <a:gd name="connsiteX119" fmla="*/ 305752 w 1323975"/>
                <a:gd name="connsiteY119" fmla="*/ 1492472 h 1609725"/>
                <a:gd name="connsiteX120" fmla="*/ 306133 w 1323975"/>
                <a:gd name="connsiteY120" fmla="*/ 1477994 h 1609725"/>
                <a:gd name="connsiteX121" fmla="*/ 299752 w 1323975"/>
                <a:gd name="connsiteY121" fmla="*/ 1476661 h 1609725"/>
                <a:gd name="connsiteX122" fmla="*/ 287560 w 1323975"/>
                <a:gd name="connsiteY122" fmla="*/ 1498664 h 1609725"/>
                <a:gd name="connsiteX123" fmla="*/ 285845 w 1323975"/>
                <a:gd name="connsiteY123" fmla="*/ 1512665 h 1609725"/>
                <a:gd name="connsiteX124" fmla="*/ 289274 w 1323975"/>
                <a:gd name="connsiteY124" fmla="*/ 1524857 h 1609725"/>
                <a:gd name="connsiteX125" fmla="*/ 278225 w 1323975"/>
                <a:gd name="connsiteY125" fmla="*/ 1547431 h 1609725"/>
                <a:gd name="connsiteX126" fmla="*/ 274796 w 1323975"/>
                <a:gd name="connsiteY126" fmla="*/ 1548574 h 1609725"/>
                <a:gd name="connsiteX127" fmla="*/ 271748 w 1323975"/>
                <a:gd name="connsiteY127" fmla="*/ 1530572 h 1609725"/>
                <a:gd name="connsiteX128" fmla="*/ 255175 w 1323975"/>
                <a:gd name="connsiteY128" fmla="*/ 1516094 h 1609725"/>
                <a:gd name="connsiteX129" fmla="*/ 248031 w 1323975"/>
                <a:gd name="connsiteY129" fmla="*/ 1506474 h 1609725"/>
                <a:gd name="connsiteX130" fmla="*/ 246698 w 1323975"/>
                <a:gd name="connsiteY130" fmla="*/ 1498854 h 1609725"/>
                <a:gd name="connsiteX131" fmla="*/ 251269 w 1323975"/>
                <a:gd name="connsiteY131" fmla="*/ 1488377 h 1609725"/>
                <a:gd name="connsiteX132" fmla="*/ 253841 w 1323975"/>
                <a:gd name="connsiteY132" fmla="*/ 1468660 h 1609725"/>
                <a:gd name="connsiteX133" fmla="*/ 253936 w 1323975"/>
                <a:gd name="connsiteY133" fmla="*/ 1454277 h 1609725"/>
                <a:gd name="connsiteX134" fmla="*/ 247078 w 1323975"/>
                <a:gd name="connsiteY134" fmla="*/ 1436561 h 1609725"/>
                <a:gd name="connsiteX135" fmla="*/ 248602 w 1323975"/>
                <a:gd name="connsiteY135" fmla="*/ 1428464 h 1609725"/>
                <a:gd name="connsiteX136" fmla="*/ 252698 w 1323975"/>
                <a:gd name="connsiteY136" fmla="*/ 1418368 h 1609725"/>
                <a:gd name="connsiteX137" fmla="*/ 254699 w 1323975"/>
                <a:gd name="connsiteY137" fmla="*/ 1419035 h 1609725"/>
                <a:gd name="connsiteX138" fmla="*/ 254032 w 1323975"/>
                <a:gd name="connsiteY138" fmla="*/ 1414844 h 1609725"/>
                <a:gd name="connsiteX139" fmla="*/ 258794 w 1323975"/>
                <a:gd name="connsiteY139" fmla="*/ 1402271 h 1609725"/>
                <a:gd name="connsiteX140" fmla="*/ 270034 w 1323975"/>
                <a:gd name="connsiteY140" fmla="*/ 1401318 h 1609725"/>
                <a:gd name="connsiteX141" fmla="*/ 276130 w 1323975"/>
                <a:gd name="connsiteY141" fmla="*/ 1395889 h 1609725"/>
                <a:gd name="connsiteX142" fmla="*/ 281464 w 1323975"/>
                <a:gd name="connsiteY142" fmla="*/ 1395603 h 1609725"/>
                <a:gd name="connsiteX143" fmla="*/ 281464 w 1323975"/>
                <a:gd name="connsiteY143" fmla="*/ 1390079 h 1609725"/>
                <a:gd name="connsiteX144" fmla="*/ 278987 w 1323975"/>
                <a:gd name="connsiteY144" fmla="*/ 1388364 h 1609725"/>
                <a:gd name="connsiteX145" fmla="*/ 283940 w 1323975"/>
                <a:gd name="connsiteY145" fmla="*/ 1382554 h 1609725"/>
                <a:gd name="connsiteX146" fmla="*/ 279844 w 1323975"/>
                <a:gd name="connsiteY146" fmla="*/ 1380363 h 1609725"/>
                <a:gd name="connsiteX147" fmla="*/ 278035 w 1323975"/>
                <a:gd name="connsiteY147" fmla="*/ 1372172 h 1609725"/>
                <a:gd name="connsiteX148" fmla="*/ 289274 w 1323975"/>
                <a:gd name="connsiteY148" fmla="*/ 1367980 h 1609725"/>
                <a:gd name="connsiteX149" fmla="*/ 294132 w 1323975"/>
                <a:gd name="connsiteY149" fmla="*/ 1363123 h 1609725"/>
                <a:gd name="connsiteX150" fmla="*/ 290132 w 1323975"/>
                <a:gd name="connsiteY150" fmla="*/ 1354550 h 1609725"/>
                <a:gd name="connsiteX151" fmla="*/ 290798 w 1323975"/>
                <a:gd name="connsiteY151" fmla="*/ 1342072 h 1609725"/>
                <a:gd name="connsiteX152" fmla="*/ 288131 w 1323975"/>
                <a:gd name="connsiteY152" fmla="*/ 1334834 h 1609725"/>
                <a:gd name="connsiteX153" fmla="*/ 265557 w 1323975"/>
                <a:gd name="connsiteY153" fmla="*/ 1316831 h 1609725"/>
                <a:gd name="connsiteX154" fmla="*/ 254603 w 1323975"/>
                <a:gd name="connsiteY154" fmla="*/ 1304830 h 1609725"/>
                <a:gd name="connsiteX155" fmla="*/ 248126 w 1323975"/>
                <a:gd name="connsiteY155" fmla="*/ 1279589 h 1609725"/>
                <a:gd name="connsiteX156" fmla="*/ 240316 w 1323975"/>
                <a:gd name="connsiteY156" fmla="*/ 1274540 h 1609725"/>
                <a:gd name="connsiteX157" fmla="*/ 249650 w 1323975"/>
                <a:gd name="connsiteY157" fmla="*/ 1240441 h 1609725"/>
                <a:gd name="connsiteX158" fmla="*/ 257842 w 1323975"/>
                <a:gd name="connsiteY158" fmla="*/ 1233202 h 1609725"/>
                <a:gd name="connsiteX159" fmla="*/ 260033 w 1323975"/>
                <a:gd name="connsiteY159" fmla="*/ 1235964 h 1609725"/>
                <a:gd name="connsiteX160" fmla="*/ 262604 w 1323975"/>
                <a:gd name="connsiteY160" fmla="*/ 1233488 h 1609725"/>
                <a:gd name="connsiteX161" fmla="*/ 261842 w 1323975"/>
                <a:gd name="connsiteY161" fmla="*/ 1226058 h 1609725"/>
                <a:gd name="connsiteX162" fmla="*/ 254603 w 1323975"/>
                <a:gd name="connsiteY162" fmla="*/ 1226153 h 1609725"/>
                <a:gd name="connsiteX163" fmla="*/ 267176 w 1323975"/>
                <a:gd name="connsiteY163" fmla="*/ 1223963 h 1609725"/>
                <a:gd name="connsiteX164" fmla="*/ 268224 w 1323975"/>
                <a:gd name="connsiteY164" fmla="*/ 1217486 h 1609725"/>
                <a:gd name="connsiteX165" fmla="*/ 265366 w 1323975"/>
                <a:gd name="connsiteY165" fmla="*/ 1207008 h 1609725"/>
                <a:gd name="connsiteX166" fmla="*/ 272320 w 1323975"/>
                <a:gd name="connsiteY166" fmla="*/ 1201388 h 1609725"/>
                <a:gd name="connsiteX167" fmla="*/ 269462 w 1323975"/>
                <a:gd name="connsiteY167" fmla="*/ 1198721 h 1609725"/>
                <a:gd name="connsiteX168" fmla="*/ 267176 w 1323975"/>
                <a:gd name="connsiteY168" fmla="*/ 1202150 h 1609725"/>
                <a:gd name="connsiteX169" fmla="*/ 265557 w 1323975"/>
                <a:gd name="connsiteY169" fmla="*/ 1198721 h 1609725"/>
                <a:gd name="connsiteX170" fmla="*/ 270319 w 1323975"/>
                <a:gd name="connsiteY170" fmla="*/ 1196149 h 1609725"/>
                <a:gd name="connsiteX171" fmla="*/ 277463 w 1323975"/>
                <a:gd name="connsiteY171" fmla="*/ 1186434 h 1609725"/>
                <a:gd name="connsiteX172" fmla="*/ 261461 w 1323975"/>
                <a:gd name="connsiteY172" fmla="*/ 1186529 h 1609725"/>
                <a:gd name="connsiteX173" fmla="*/ 246602 w 1323975"/>
                <a:gd name="connsiteY173" fmla="*/ 1172909 h 1609725"/>
                <a:gd name="connsiteX174" fmla="*/ 248412 w 1323975"/>
                <a:gd name="connsiteY174" fmla="*/ 1168337 h 1609725"/>
                <a:gd name="connsiteX175" fmla="*/ 244316 w 1323975"/>
                <a:gd name="connsiteY175" fmla="*/ 1162812 h 1609725"/>
                <a:gd name="connsiteX176" fmla="*/ 247078 w 1323975"/>
                <a:gd name="connsiteY176" fmla="*/ 1155859 h 1609725"/>
                <a:gd name="connsiteX177" fmla="*/ 234410 w 1323975"/>
                <a:gd name="connsiteY177" fmla="*/ 1131284 h 1609725"/>
                <a:gd name="connsiteX178" fmla="*/ 226600 w 1323975"/>
                <a:gd name="connsiteY178" fmla="*/ 1126807 h 1609725"/>
                <a:gd name="connsiteX179" fmla="*/ 224885 w 1323975"/>
                <a:gd name="connsiteY179" fmla="*/ 1128236 h 1609725"/>
                <a:gd name="connsiteX180" fmla="*/ 217741 w 1323975"/>
                <a:gd name="connsiteY180" fmla="*/ 1125474 h 1609725"/>
                <a:gd name="connsiteX181" fmla="*/ 214789 w 1323975"/>
                <a:gd name="connsiteY181" fmla="*/ 1122331 h 1609725"/>
                <a:gd name="connsiteX182" fmla="*/ 218027 w 1323975"/>
                <a:gd name="connsiteY182" fmla="*/ 1117568 h 1609725"/>
                <a:gd name="connsiteX183" fmla="*/ 216313 w 1323975"/>
                <a:gd name="connsiteY183" fmla="*/ 1113472 h 1609725"/>
                <a:gd name="connsiteX184" fmla="*/ 207169 w 1323975"/>
                <a:gd name="connsiteY184" fmla="*/ 1111568 h 1609725"/>
                <a:gd name="connsiteX185" fmla="*/ 194310 w 1323975"/>
                <a:gd name="connsiteY185" fmla="*/ 1101947 h 1609725"/>
                <a:gd name="connsiteX186" fmla="*/ 209645 w 1323975"/>
                <a:gd name="connsiteY186" fmla="*/ 1088422 h 1609725"/>
                <a:gd name="connsiteX187" fmla="*/ 210502 w 1323975"/>
                <a:gd name="connsiteY187" fmla="*/ 1080135 h 1609725"/>
                <a:gd name="connsiteX188" fmla="*/ 195834 w 1323975"/>
                <a:gd name="connsiteY188" fmla="*/ 1060895 h 1609725"/>
                <a:gd name="connsiteX189" fmla="*/ 183070 w 1323975"/>
                <a:gd name="connsiteY189" fmla="*/ 1055465 h 1609725"/>
                <a:gd name="connsiteX190" fmla="*/ 175927 w 1323975"/>
                <a:gd name="connsiteY190" fmla="*/ 1044321 h 1609725"/>
                <a:gd name="connsiteX191" fmla="*/ 170974 w 1323975"/>
                <a:gd name="connsiteY191" fmla="*/ 1040892 h 1609725"/>
                <a:gd name="connsiteX192" fmla="*/ 166497 w 1323975"/>
                <a:gd name="connsiteY192" fmla="*/ 1032986 h 1609725"/>
                <a:gd name="connsiteX193" fmla="*/ 163830 w 1323975"/>
                <a:gd name="connsiteY193" fmla="*/ 1020318 h 1609725"/>
                <a:gd name="connsiteX194" fmla="*/ 161544 w 1323975"/>
                <a:gd name="connsiteY194" fmla="*/ 1020413 h 1609725"/>
                <a:gd name="connsiteX195" fmla="*/ 161353 w 1323975"/>
                <a:gd name="connsiteY195" fmla="*/ 1025557 h 1609725"/>
                <a:gd name="connsiteX196" fmla="*/ 151924 w 1323975"/>
                <a:gd name="connsiteY196" fmla="*/ 1038320 h 1609725"/>
                <a:gd name="connsiteX197" fmla="*/ 148590 w 1323975"/>
                <a:gd name="connsiteY197" fmla="*/ 1022985 h 1609725"/>
                <a:gd name="connsiteX198" fmla="*/ 146209 w 1323975"/>
                <a:gd name="connsiteY198" fmla="*/ 1020032 h 1609725"/>
                <a:gd name="connsiteX199" fmla="*/ 142494 w 1323975"/>
                <a:gd name="connsiteY199" fmla="*/ 1024604 h 1609725"/>
                <a:gd name="connsiteX200" fmla="*/ 138970 w 1323975"/>
                <a:gd name="connsiteY200" fmla="*/ 1021842 h 1609725"/>
                <a:gd name="connsiteX201" fmla="*/ 132874 w 1323975"/>
                <a:gd name="connsiteY201" fmla="*/ 1013746 h 1609725"/>
                <a:gd name="connsiteX202" fmla="*/ 133541 w 1323975"/>
                <a:gd name="connsiteY202" fmla="*/ 1008031 h 1609725"/>
                <a:gd name="connsiteX203" fmla="*/ 125444 w 1323975"/>
                <a:gd name="connsiteY203" fmla="*/ 1018699 h 1609725"/>
                <a:gd name="connsiteX204" fmla="*/ 108585 w 1323975"/>
                <a:gd name="connsiteY204" fmla="*/ 1027843 h 1609725"/>
                <a:gd name="connsiteX205" fmla="*/ 84963 w 1323975"/>
                <a:gd name="connsiteY205" fmla="*/ 1026223 h 1609725"/>
                <a:gd name="connsiteX206" fmla="*/ 67723 w 1323975"/>
                <a:gd name="connsiteY206" fmla="*/ 1028033 h 1609725"/>
                <a:gd name="connsiteX207" fmla="*/ 62293 w 1323975"/>
                <a:gd name="connsiteY207" fmla="*/ 1026223 h 1609725"/>
                <a:gd name="connsiteX208" fmla="*/ 51816 w 1323975"/>
                <a:gd name="connsiteY208" fmla="*/ 1014127 h 1609725"/>
                <a:gd name="connsiteX209" fmla="*/ 43053 w 1323975"/>
                <a:gd name="connsiteY209" fmla="*/ 1012603 h 1609725"/>
                <a:gd name="connsiteX210" fmla="*/ 34671 w 1323975"/>
                <a:gd name="connsiteY210" fmla="*/ 1015746 h 1609725"/>
                <a:gd name="connsiteX211" fmla="*/ 19145 w 1323975"/>
                <a:gd name="connsiteY211" fmla="*/ 1011555 h 1609725"/>
                <a:gd name="connsiteX212" fmla="*/ 10001 w 1323975"/>
                <a:gd name="connsiteY212" fmla="*/ 1003078 h 1609725"/>
                <a:gd name="connsiteX213" fmla="*/ 11430 w 1323975"/>
                <a:gd name="connsiteY213" fmla="*/ 972407 h 1609725"/>
                <a:gd name="connsiteX214" fmla="*/ 9525 w 1323975"/>
                <a:gd name="connsiteY214" fmla="*/ 970407 h 1609725"/>
                <a:gd name="connsiteX215" fmla="*/ 13716 w 1323975"/>
                <a:gd name="connsiteY215" fmla="*/ 957834 h 1609725"/>
                <a:gd name="connsiteX216" fmla="*/ 10954 w 1323975"/>
                <a:gd name="connsiteY216" fmla="*/ 954405 h 1609725"/>
                <a:gd name="connsiteX217" fmla="*/ 15621 w 1323975"/>
                <a:gd name="connsiteY217" fmla="*/ 950309 h 1609725"/>
                <a:gd name="connsiteX218" fmla="*/ 10858 w 1323975"/>
                <a:gd name="connsiteY218" fmla="*/ 942118 h 1609725"/>
                <a:gd name="connsiteX219" fmla="*/ 16192 w 1323975"/>
                <a:gd name="connsiteY219" fmla="*/ 936212 h 1609725"/>
                <a:gd name="connsiteX220" fmla="*/ 34195 w 1323975"/>
                <a:gd name="connsiteY220" fmla="*/ 926878 h 1609725"/>
                <a:gd name="connsiteX221" fmla="*/ 36576 w 1323975"/>
                <a:gd name="connsiteY221" fmla="*/ 892207 h 1609725"/>
                <a:gd name="connsiteX222" fmla="*/ 30385 w 1323975"/>
                <a:gd name="connsiteY222" fmla="*/ 878396 h 1609725"/>
                <a:gd name="connsiteX223" fmla="*/ 26384 w 1323975"/>
                <a:gd name="connsiteY223" fmla="*/ 855154 h 1609725"/>
                <a:gd name="connsiteX224" fmla="*/ 42005 w 1323975"/>
                <a:gd name="connsiteY224" fmla="*/ 813054 h 1609725"/>
                <a:gd name="connsiteX225" fmla="*/ 33528 w 1323975"/>
                <a:gd name="connsiteY225" fmla="*/ 814959 h 1609725"/>
                <a:gd name="connsiteX226" fmla="*/ 31242 w 1323975"/>
                <a:gd name="connsiteY226" fmla="*/ 812578 h 1609725"/>
                <a:gd name="connsiteX227" fmla="*/ 46387 w 1323975"/>
                <a:gd name="connsiteY227" fmla="*/ 802100 h 1609725"/>
                <a:gd name="connsiteX228" fmla="*/ 47911 w 1323975"/>
                <a:gd name="connsiteY228" fmla="*/ 796385 h 1609725"/>
                <a:gd name="connsiteX229" fmla="*/ 45720 w 1323975"/>
                <a:gd name="connsiteY229" fmla="*/ 782764 h 1609725"/>
                <a:gd name="connsiteX230" fmla="*/ 38290 w 1323975"/>
                <a:gd name="connsiteY230" fmla="*/ 768287 h 1609725"/>
                <a:gd name="connsiteX231" fmla="*/ 44482 w 1323975"/>
                <a:gd name="connsiteY231" fmla="*/ 758476 h 1609725"/>
                <a:gd name="connsiteX232" fmla="*/ 50101 w 1323975"/>
                <a:gd name="connsiteY232" fmla="*/ 723519 h 1609725"/>
                <a:gd name="connsiteX233" fmla="*/ 58579 w 1323975"/>
                <a:gd name="connsiteY233" fmla="*/ 722090 h 1609725"/>
                <a:gd name="connsiteX234" fmla="*/ 56102 w 1323975"/>
                <a:gd name="connsiteY234" fmla="*/ 709898 h 1609725"/>
                <a:gd name="connsiteX235" fmla="*/ 70675 w 1323975"/>
                <a:gd name="connsiteY235" fmla="*/ 669227 h 1609725"/>
                <a:gd name="connsiteX236" fmla="*/ 73533 w 1323975"/>
                <a:gd name="connsiteY236" fmla="*/ 665321 h 1609725"/>
                <a:gd name="connsiteX237" fmla="*/ 76771 w 1323975"/>
                <a:gd name="connsiteY237" fmla="*/ 667036 h 1609725"/>
                <a:gd name="connsiteX238" fmla="*/ 76486 w 1323975"/>
                <a:gd name="connsiteY238" fmla="*/ 664178 h 1609725"/>
                <a:gd name="connsiteX239" fmla="*/ 80582 w 1323975"/>
                <a:gd name="connsiteY239" fmla="*/ 664845 h 1609725"/>
                <a:gd name="connsiteX240" fmla="*/ 83344 w 1323975"/>
                <a:gd name="connsiteY240" fmla="*/ 669131 h 1609725"/>
                <a:gd name="connsiteX241" fmla="*/ 85534 w 1323975"/>
                <a:gd name="connsiteY241" fmla="*/ 667703 h 1609725"/>
                <a:gd name="connsiteX242" fmla="*/ 81153 w 1323975"/>
                <a:gd name="connsiteY242" fmla="*/ 662083 h 1609725"/>
                <a:gd name="connsiteX243" fmla="*/ 88392 w 1323975"/>
                <a:gd name="connsiteY243" fmla="*/ 656654 h 1609725"/>
                <a:gd name="connsiteX244" fmla="*/ 91726 w 1323975"/>
                <a:gd name="connsiteY244" fmla="*/ 658749 h 1609725"/>
                <a:gd name="connsiteX245" fmla="*/ 92678 w 1323975"/>
                <a:gd name="connsiteY245" fmla="*/ 654368 h 1609725"/>
                <a:gd name="connsiteX246" fmla="*/ 95631 w 1323975"/>
                <a:gd name="connsiteY246" fmla="*/ 654177 h 1609725"/>
                <a:gd name="connsiteX247" fmla="*/ 102870 w 1323975"/>
                <a:gd name="connsiteY247" fmla="*/ 656368 h 1609725"/>
                <a:gd name="connsiteX248" fmla="*/ 107537 w 1323975"/>
                <a:gd name="connsiteY248" fmla="*/ 654177 h 1609725"/>
                <a:gd name="connsiteX249" fmla="*/ 126778 w 1323975"/>
                <a:gd name="connsiteY249" fmla="*/ 659606 h 1609725"/>
                <a:gd name="connsiteX250" fmla="*/ 126968 w 1323975"/>
                <a:gd name="connsiteY250" fmla="*/ 661797 h 1609725"/>
                <a:gd name="connsiteX251" fmla="*/ 135922 w 1323975"/>
                <a:gd name="connsiteY251" fmla="*/ 657796 h 1609725"/>
                <a:gd name="connsiteX252" fmla="*/ 139636 w 1323975"/>
                <a:gd name="connsiteY252" fmla="*/ 661702 h 1609725"/>
                <a:gd name="connsiteX253" fmla="*/ 147923 w 1323975"/>
                <a:gd name="connsiteY253" fmla="*/ 660845 h 1609725"/>
                <a:gd name="connsiteX254" fmla="*/ 150304 w 1323975"/>
                <a:gd name="connsiteY254" fmla="*/ 662940 h 1609725"/>
                <a:gd name="connsiteX255" fmla="*/ 152495 w 1323975"/>
                <a:gd name="connsiteY255" fmla="*/ 659702 h 1609725"/>
                <a:gd name="connsiteX256" fmla="*/ 155734 w 1323975"/>
                <a:gd name="connsiteY256" fmla="*/ 666179 h 1609725"/>
                <a:gd name="connsiteX257" fmla="*/ 163830 w 1323975"/>
                <a:gd name="connsiteY257" fmla="*/ 667417 h 1609725"/>
                <a:gd name="connsiteX258" fmla="*/ 165163 w 1323975"/>
                <a:gd name="connsiteY258" fmla="*/ 661321 h 1609725"/>
                <a:gd name="connsiteX259" fmla="*/ 168307 w 1323975"/>
                <a:gd name="connsiteY259" fmla="*/ 661892 h 1609725"/>
                <a:gd name="connsiteX260" fmla="*/ 169450 w 1323975"/>
                <a:gd name="connsiteY260" fmla="*/ 659321 h 1609725"/>
                <a:gd name="connsiteX261" fmla="*/ 173355 w 1323975"/>
                <a:gd name="connsiteY261" fmla="*/ 664083 h 1609725"/>
                <a:gd name="connsiteX262" fmla="*/ 175927 w 1323975"/>
                <a:gd name="connsiteY262" fmla="*/ 653224 h 1609725"/>
                <a:gd name="connsiteX263" fmla="*/ 190024 w 1323975"/>
                <a:gd name="connsiteY263" fmla="*/ 652939 h 1609725"/>
                <a:gd name="connsiteX264" fmla="*/ 193072 w 1323975"/>
                <a:gd name="connsiteY264" fmla="*/ 649510 h 1609725"/>
                <a:gd name="connsiteX265" fmla="*/ 186785 w 1323975"/>
                <a:gd name="connsiteY265" fmla="*/ 646747 h 1609725"/>
                <a:gd name="connsiteX266" fmla="*/ 197739 w 1323975"/>
                <a:gd name="connsiteY266" fmla="*/ 640842 h 1609725"/>
                <a:gd name="connsiteX267" fmla="*/ 196310 w 1323975"/>
                <a:gd name="connsiteY267" fmla="*/ 638842 h 1609725"/>
                <a:gd name="connsiteX268" fmla="*/ 203549 w 1323975"/>
                <a:gd name="connsiteY268" fmla="*/ 631412 h 1609725"/>
                <a:gd name="connsiteX269" fmla="*/ 200025 w 1323975"/>
                <a:gd name="connsiteY269" fmla="*/ 626936 h 1609725"/>
                <a:gd name="connsiteX270" fmla="*/ 224504 w 1323975"/>
                <a:gd name="connsiteY270" fmla="*/ 605409 h 1609725"/>
                <a:gd name="connsiteX271" fmla="*/ 214408 w 1323975"/>
                <a:gd name="connsiteY271" fmla="*/ 591598 h 1609725"/>
                <a:gd name="connsiteX272" fmla="*/ 223361 w 1323975"/>
                <a:gd name="connsiteY272" fmla="*/ 584645 h 1609725"/>
                <a:gd name="connsiteX273" fmla="*/ 227648 w 1323975"/>
                <a:gd name="connsiteY273" fmla="*/ 591407 h 1609725"/>
                <a:gd name="connsiteX274" fmla="*/ 231172 w 1323975"/>
                <a:gd name="connsiteY274" fmla="*/ 589597 h 1609725"/>
                <a:gd name="connsiteX275" fmla="*/ 226124 w 1323975"/>
                <a:gd name="connsiteY275" fmla="*/ 582454 h 1609725"/>
                <a:gd name="connsiteX276" fmla="*/ 232029 w 1323975"/>
                <a:gd name="connsiteY276" fmla="*/ 577596 h 1609725"/>
                <a:gd name="connsiteX277" fmla="*/ 218980 w 1323975"/>
                <a:gd name="connsiteY277" fmla="*/ 565213 h 1609725"/>
                <a:gd name="connsiteX278" fmla="*/ 220885 w 1323975"/>
                <a:gd name="connsiteY278" fmla="*/ 562165 h 1609725"/>
                <a:gd name="connsiteX279" fmla="*/ 225171 w 1323975"/>
                <a:gd name="connsiteY279" fmla="*/ 561594 h 1609725"/>
                <a:gd name="connsiteX280" fmla="*/ 219456 w 1323975"/>
                <a:gd name="connsiteY280" fmla="*/ 553021 h 1609725"/>
                <a:gd name="connsiteX281" fmla="*/ 225457 w 1323975"/>
                <a:gd name="connsiteY281" fmla="*/ 549402 h 1609725"/>
                <a:gd name="connsiteX282" fmla="*/ 220885 w 1323975"/>
                <a:gd name="connsiteY282" fmla="*/ 542354 h 1609725"/>
                <a:gd name="connsiteX283" fmla="*/ 223075 w 1323975"/>
                <a:gd name="connsiteY283" fmla="*/ 543496 h 1609725"/>
                <a:gd name="connsiteX284" fmla="*/ 231743 w 1323975"/>
                <a:gd name="connsiteY284" fmla="*/ 534543 h 1609725"/>
                <a:gd name="connsiteX285" fmla="*/ 225742 w 1323975"/>
                <a:gd name="connsiteY285" fmla="*/ 528638 h 1609725"/>
                <a:gd name="connsiteX286" fmla="*/ 232219 w 1323975"/>
                <a:gd name="connsiteY286" fmla="*/ 521970 h 1609725"/>
                <a:gd name="connsiteX287" fmla="*/ 236791 w 1323975"/>
                <a:gd name="connsiteY287" fmla="*/ 523113 h 1609725"/>
                <a:gd name="connsiteX288" fmla="*/ 237839 w 1323975"/>
                <a:gd name="connsiteY288" fmla="*/ 514540 h 1609725"/>
                <a:gd name="connsiteX289" fmla="*/ 243840 w 1323975"/>
                <a:gd name="connsiteY289" fmla="*/ 515874 h 1609725"/>
                <a:gd name="connsiteX290" fmla="*/ 244126 w 1323975"/>
                <a:gd name="connsiteY290" fmla="*/ 510159 h 1609725"/>
                <a:gd name="connsiteX291" fmla="*/ 251650 w 1323975"/>
                <a:gd name="connsiteY291" fmla="*/ 509206 h 1609725"/>
                <a:gd name="connsiteX292" fmla="*/ 249650 w 1323975"/>
                <a:gd name="connsiteY292" fmla="*/ 497872 h 1609725"/>
                <a:gd name="connsiteX293" fmla="*/ 254413 w 1323975"/>
                <a:gd name="connsiteY293" fmla="*/ 497014 h 1609725"/>
                <a:gd name="connsiteX294" fmla="*/ 256984 w 1323975"/>
                <a:gd name="connsiteY294" fmla="*/ 491014 h 1609725"/>
                <a:gd name="connsiteX295" fmla="*/ 256984 w 1323975"/>
                <a:gd name="connsiteY295" fmla="*/ 476917 h 1609725"/>
                <a:gd name="connsiteX296" fmla="*/ 251365 w 1323975"/>
                <a:gd name="connsiteY296" fmla="*/ 467868 h 1609725"/>
                <a:gd name="connsiteX297" fmla="*/ 246983 w 1323975"/>
                <a:gd name="connsiteY297" fmla="*/ 470154 h 1609725"/>
                <a:gd name="connsiteX298" fmla="*/ 245364 w 1323975"/>
                <a:gd name="connsiteY298" fmla="*/ 460820 h 1609725"/>
                <a:gd name="connsiteX299" fmla="*/ 241840 w 1323975"/>
                <a:gd name="connsiteY299" fmla="*/ 460724 h 1609725"/>
                <a:gd name="connsiteX300" fmla="*/ 234696 w 1323975"/>
                <a:gd name="connsiteY300" fmla="*/ 453199 h 1609725"/>
                <a:gd name="connsiteX301" fmla="*/ 239268 w 1323975"/>
                <a:gd name="connsiteY301" fmla="*/ 462439 h 1609725"/>
                <a:gd name="connsiteX302" fmla="*/ 209741 w 1323975"/>
                <a:gd name="connsiteY302" fmla="*/ 461201 h 1609725"/>
                <a:gd name="connsiteX303" fmla="*/ 208502 w 1323975"/>
                <a:gd name="connsiteY303" fmla="*/ 441388 h 1609725"/>
                <a:gd name="connsiteX304" fmla="*/ 202787 w 1323975"/>
                <a:gd name="connsiteY304" fmla="*/ 434721 h 1609725"/>
                <a:gd name="connsiteX305" fmla="*/ 203073 w 1323975"/>
                <a:gd name="connsiteY305" fmla="*/ 423577 h 1609725"/>
                <a:gd name="connsiteX306" fmla="*/ 200692 w 1323975"/>
                <a:gd name="connsiteY306" fmla="*/ 421100 h 1609725"/>
                <a:gd name="connsiteX307" fmla="*/ 214789 w 1323975"/>
                <a:gd name="connsiteY307" fmla="*/ 421100 h 1609725"/>
                <a:gd name="connsiteX308" fmla="*/ 252889 w 1323975"/>
                <a:gd name="connsiteY308" fmla="*/ 428244 h 1609725"/>
                <a:gd name="connsiteX309" fmla="*/ 266891 w 1323975"/>
                <a:gd name="connsiteY309" fmla="*/ 425291 h 1609725"/>
                <a:gd name="connsiteX310" fmla="*/ 275749 w 1323975"/>
                <a:gd name="connsiteY310" fmla="*/ 419957 h 1609725"/>
                <a:gd name="connsiteX311" fmla="*/ 293370 w 1323975"/>
                <a:gd name="connsiteY311" fmla="*/ 417957 h 1609725"/>
                <a:gd name="connsiteX312" fmla="*/ 299561 w 1323975"/>
                <a:gd name="connsiteY312" fmla="*/ 404908 h 1609725"/>
                <a:gd name="connsiteX313" fmla="*/ 301942 w 1323975"/>
                <a:gd name="connsiteY313" fmla="*/ 384143 h 1609725"/>
                <a:gd name="connsiteX314" fmla="*/ 312229 w 1323975"/>
                <a:gd name="connsiteY314" fmla="*/ 371761 h 1609725"/>
                <a:gd name="connsiteX315" fmla="*/ 312610 w 1323975"/>
                <a:gd name="connsiteY315" fmla="*/ 362903 h 1609725"/>
                <a:gd name="connsiteX316" fmla="*/ 303943 w 1323975"/>
                <a:gd name="connsiteY316" fmla="*/ 360712 h 1609725"/>
                <a:gd name="connsiteX317" fmla="*/ 309848 w 1323975"/>
                <a:gd name="connsiteY317" fmla="*/ 356235 h 1609725"/>
                <a:gd name="connsiteX318" fmla="*/ 307181 w 1323975"/>
                <a:gd name="connsiteY318" fmla="*/ 352520 h 1609725"/>
                <a:gd name="connsiteX319" fmla="*/ 278606 w 1323975"/>
                <a:gd name="connsiteY319" fmla="*/ 354997 h 1609725"/>
                <a:gd name="connsiteX320" fmla="*/ 279083 w 1323975"/>
                <a:gd name="connsiteY320" fmla="*/ 352615 h 1609725"/>
                <a:gd name="connsiteX321" fmla="*/ 257937 w 1323975"/>
                <a:gd name="connsiteY321" fmla="*/ 346901 h 1609725"/>
                <a:gd name="connsiteX322" fmla="*/ 204502 w 1323975"/>
                <a:gd name="connsiteY322" fmla="*/ 342329 h 1609725"/>
                <a:gd name="connsiteX323" fmla="*/ 205550 w 1323975"/>
                <a:gd name="connsiteY323" fmla="*/ 329184 h 1609725"/>
                <a:gd name="connsiteX324" fmla="*/ 231267 w 1323975"/>
                <a:gd name="connsiteY324" fmla="*/ 329946 h 1609725"/>
                <a:gd name="connsiteX325" fmla="*/ 235839 w 1323975"/>
                <a:gd name="connsiteY325" fmla="*/ 314706 h 1609725"/>
                <a:gd name="connsiteX326" fmla="*/ 251269 w 1323975"/>
                <a:gd name="connsiteY326" fmla="*/ 318516 h 1609725"/>
                <a:gd name="connsiteX327" fmla="*/ 252032 w 1323975"/>
                <a:gd name="connsiteY327" fmla="*/ 314896 h 1609725"/>
                <a:gd name="connsiteX328" fmla="*/ 254794 w 1323975"/>
                <a:gd name="connsiteY328" fmla="*/ 314801 h 1609725"/>
                <a:gd name="connsiteX329" fmla="*/ 256413 w 1323975"/>
                <a:gd name="connsiteY329" fmla="*/ 306229 h 1609725"/>
                <a:gd name="connsiteX330" fmla="*/ 252889 w 1323975"/>
                <a:gd name="connsiteY330" fmla="*/ 306229 h 1609725"/>
                <a:gd name="connsiteX331" fmla="*/ 253079 w 1323975"/>
                <a:gd name="connsiteY331" fmla="*/ 302800 h 1609725"/>
                <a:gd name="connsiteX332" fmla="*/ 259270 w 1323975"/>
                <a:gd name="connsiteY332" fmla="*/ 288036 h 1609725"/>
                <a:gd name="connsiteX333" fmla="*/ 274987 w 1323975"/>
                <a:gd name="connsiteY333" fmla="*/ 275654 h 1609725"/>
                <a:gd name="connsiteX334" fmla="*/ 278797 w 1323975"/>
                <a:gd name="connsiteY334" fmla="*/ 266033 h 1609725"/>
                <a:gd name="connsiteX335" fmla="*/ 291275 w 1323975"/>
                <a:gd name="connsiteY335" fmla="*/ 270796 h 1609725"/>
                <a:gd name="connsiteX336" fmla="*/ 296513 w 1323975"/>
                <a:gd name="connsiteY336" fmla="*/ 260032 h 1609725"/>
                <a:gd name="connsiteX337" fmla="*/ 327946 w 1323975"/>
                <a:gd name="connsiteY337" fmla="*/ 273272 h 1609725"/>
                <a:gd name="connsiteX338" fmla="*/ 322802 w 1323975"/>
                <a:gd name="connsiteY338" fmla="*/ 262699 h 1609725"/>
                <a:gd name="connsiteX339" fmla="*/ 326993 w 1323975"/>
                <a:gd name="connsiteY339" fmla="*/ 243173 h 1609725"/>
                <a:gd name="connsiteX340" fmla="*/ 324707 w 1323975"/>
                <a:gd name="connsiteY340" fmla="*/ 237172 h 1609725"/>
                <a:gd name="connsiteX341" fmla="*/ 331375 w 1323975"/>
                <a:gd name="connsiteY341" fmla="*/ 237649 h 1609725"/>
                <a:gd name="connsiteX342" fmla="*/ 334042 w 1323975"/>
                <a:gd name="connsiteY342" fmla="*/ 219361 h 1609725"/>
                <a:gd name="connsiteX343" fmla="*/ 339566 w 1323975"/>
                <a:gd name="connsiteY343" fmla="*/ 204692 h 1609725"/>
                <a:gd name="connsiteX344" fmla="*/ 336137 w 1323975"/>
                <a:gd name="connsiteY344" fmla="*/ 200692 h 1609725"/>
                <a:gd name="connsiteX345" fmla="*/ 338137 w 1323975"/>
                <a:gd name="connsiteY345" fmla="*/ 195644 h 1609725"/>
                <a:gd name="connsiteX346" fmla="*/ 347758 w 1323975"/>
                <a:gd name="connsiteY346" fmla="*/ 180404 h 1609725"/>
                <a:gd name="connsiteX347" fmla="*/ 352330 w 1323975"/>
                <a:gd name="connsiteY347" fmla="*/ 178594 h 1609725"/>
                <a:gd name="connsiteX348" fmla="*/ 358235 w 1323975"/>
                <a:gd name="connsiteY348" fmla="*/ 162973 h 1609725"/>
                <a:gd name="connsiteX349" fmla="*/ 381191 w 1323975"/>
                <a:gd name="connsiteY349" fmla="*/ 147447 h 1609725"/>
                <a:gd name="connsiteX350" fmla="*/ 383000 w 1323975"/>
                <a:gd name="connsiteY350" fmla="*/ 144399 h 1609725"/>
                <a:gd name="connsiteX351" fmla="*/ 380143 w 1323975"/>
                <a:gd name="connsiteY351" fmla="*/ 143923 h 1609725"/>
                <a:gd name="connsiteX352" fmla="*/ 382048 w 1323975"/>
                <a:gd name="connsiteY352" fmla="*/ 119062 h 1609725"/>
                <a:gd name="connsiteX353" fmla="*/ 392144 w 1323975"/>
                <a:gd name="connsiteY353" fmla="*/ 119729 h 1609725"/>
                <a:gd name="connsiteX354" fmla="*/ 398431 w 1323975"/>
                <a:gd name="connsiteY354" fmla="*/ 127921 h 1609725"/>
                <a:gd name="connsiteX355" fmla="*/ 402717 w 1323975"/>
                <a:gd name="connsiteY355" fmla="*/ 124682 h 1609725"/>
                <a:gd name="connsiteX356" fmla="*/ 413385 w 1323975"/>
                <a:gd name="connsiteY356" fmla="*/ 111347 h 1609725"/>
                <a:gd name="connsiteX357" fmla="*/ 410242 w 1323975"/>
                <a:gd name="connsiteY357" fmla="*/ 103156 h 1609725"/>
                <a:gd name="connsiteX358" fmla="*/ 422815 w 1323975"/>
                <a:gd name="connsiteY358" fmla="*/ 87344 h 1609725"/>
                <a:gd name="connsiteX359" fmla="*/ 426910 w 1323975"/>
                <a:gd name="connsiteY359" fmla="*/ 77534 h 1609725"/>
                <a:gd name="connsiteX360" fmla="*/ 433102 w 1323975"/>
                <a:gd name="connsiteY360" fmla="*/ 87630 h 1609725"/>
                <a:gd name="connsiteX361" fmla="*/ 441198 w 1323975"/>
                <a:gd name="connsiteY361" fmla="*/ 84582 h 1609725"/>
                <a:gd name="connsiteX362" fmla="*/ 445294 w 1323975"/>
                <a:gd name="connsiteY362" fmla="*/ 94583 h 1609725"/>
                <a:gd name="connsiteX363" fmla="*/ 453676 w 1323975"/>
                <a:gd name="connsiteY363" fmla="*/ 91440 h 1609725"/>
                <a:gd name="connsiteX364" fmla="*/ 457676 w 1323975"/>
                <a:gd name="connsiteY364" fmla="*/ 102013 h 1609725"/>
                <a:gd name="connsiteX365" fmla="*/ 476250 w 1323975"/>
                <a:gd name="connsiteY365" fmla="*/ 102489 h 1609725"/>
                <a:gd name="connsiteX366" fmla="*/ 477298 w 1323975"/>
                <a:gd name="connsiteY366" fmla="*/ 99917 h 1609725"/>
                <a:gd name="connsiteX367" fmla="*/ 485299 w 1323975"/>
                <a:gd name="connsiteY367" fmla="*/ 98107 h 1609725"/>
                <a:gd name="connsiteX368" fmla="*/ 483870 w 1323975"/>
                <a:gd name="connsiteY368" fmla="*/ 109633 h 1609725"/>
                <a:gd name="connsiteX369" fmla="*/ 506444 w 1323975"/>
                <a:gd name="connsiteY369" fmla="*/ 111728 h 1609725"/>
                <a:gd name="connsiteX370" fmla="*/ 515398 w 1323975"/>
                <a:gd name="connsiteY370" fmla="*/ 110299 h 1609725"/>
                <a:gd name="connsiteX371" fmla="*/ 513588 w 1323975"/>
                <a:gd name="connsiteY371" fmla="*/ 102298 h 1609725"/>
                <a:gd name="connsiteX372" fmla="*/ 516541 w 1323975"/>
                <a:gd name="connsiteY372" fmla="*/ 101822 h 1609725"/>
                <a:gd name="connsiteX373" fmla="*/ 536353 w 1323975"/>
                <a:gd name="connsiteY373" fmla="*/ 107918 h 1609725"/>
                <a:gd name="connsiteX374" fmla="*/ 546544 w 1323975"/>
                <a:gd name="connsiteY374" fmla="*/ 107728 h 1609725"/>
                <a:gd name="connsiteX375" fmla="*/ 548164 w 1323975"/>
                <a:gd name="connsiteY375" fmla="*/ 114490 h 1609725"/>
                <a:gd name="connsiteX376" fmla="*/ 584930 w 1323975"/>
                <a:gd name="connsiteY376" fmla="*/ 101060 h 1609725"/>
                <a:gd name="connsiteX377" fmla="*/ 587692 w 1323975"/>
                <a:gd name="connsiteY377" fmla="*/ 116967 h 1609725"/>
                <a:gd name="connsiteX378" fmla="*/ 592455 w 1323975"/>
                <a:gd name="connsiteY378" fmla="*/ 116777 h 1609725"/>
                <a:gd name="connsiteX379" fmla="*/ 591884 w 1323975"/>
                <a:gd name="connsiteY379" fmla="*/ 108966 h 1609725"/>
                <a:gd name="connsiteX380" fmla="*/ 606552 w 1323975"/>
                <a:gd name="connsiteY380" fmla="*/ 107442 h 1609725"/>
                <a:gd name="connsiteX381" fmla="*/ 607219 w 1323975"/>
                <a:gd name="connsiteY381" fmla="*/ 110680 h 1609725"/>
                <a:gd name="connsiteX382" fmla="*/ 623316 w 1323975"/>
                <a:gd name="connsiteY382" fmla="*/ 115729 h 1609725"/>
                <a:gd name="connsiteX383" fmla="*/ 623792 w 1323975"/>
                <a:gd name="connsiteY383" fmla="*/ 112395 h 1609725"/>
                <a:gd name="connsiteX384" fmla="*/ 610648 w 1323975"/>
                <a:gd name="connsiteY384" fmla="*/ 96584 h 1609725"/>
                <a:gd name="connsiteX385" fmla="*/ 615029 w 1323975"/>
                <a:gd name="connsiteY385" fmla="*/ 90106 h 1609725"/>
                <a:gd name="connsiteX386" fmla="*/ 630745 w 1323975"/>
                <a:gd name="connsiteY386" fmla="*/ 83439 h 1609725"/>
                <a:gd name="connsiteX387" fmla="*/ 629507 w 1323975"/>
                <a:gd name="connsiteY387" fmla="*/ 80962 h 1609725"/>
                <a:gd name="connsiteX388" fmla="*/ 634936 w 1323975"/>
                <a:gd name="connsiteY388" fmla="*/ 78962 h 1609725"/>
                <a:gd name="connsiteX389" fmla="*/ 632841 w 1323975"/>
                <a:gd name="connsiteY389" fmla="*/ 71914 h 1609725"/>
                <a:gd name="connsiteX390" fmla="*/ 637413 w 1323975"/>
                <a:gd name="connsiteY390" fmla="*/ 69437 h 1609725"/>
                <a:gd name="connsiteX391" fmla="*/ 636270 w 1323975"/>
                <a:gd name="connsiteY391" fmla="*/ 57340 h 1609725"/>
                <a:gd name="connsiteX392" fmla="*/ 651605 w 1323975"/>
                <a:gd name="connsiteY392" fmla="*/ 52102 h 1609725"/>
                <a:gd name="connsiteX393" fmla="*/ 662654 w 1323975"/>
                <a:gd name="connsiteY393" fmla="*/ 52102 h 1609725"/>
                <a:gd name="connsiteX394" fmla="*/ 682085 w 1323975"/>
                <a:gd name="connsiteY394" fmla="*/ 43529 h 1609725"/>
                <a:gd name="connsiteX395" fmla="*/ 681323 w 1323975"/>
                <a:gd name="connsiteY395" fmla="*/ 40862 h 1609725"/>
                <a:gd name="connsiteX396" fmla="*/ 696659 w 1323975"/>
                <a:gd name="connsiteY396" fmla="*/ 39243 h 1609725"/>
                <a:gd name="connsiteX397" fmla="*/ 697420 w 1323975"/>
                <a:gd name="connsiteY397" fmla="*/ 42672 h 1609725"/>
                <a:gd name="connsiteX398" fmla="*/ 701516 w 1323975"/>
                <a:gd name="connsiteY398" fmla="*/ 42577 h 1609725"/>
                <a:gd name="connsiteX399" fmla="*/ 706184 w 1323975"/>
                <a:gd name="connsiteY399" fmla="*/ 58484 h 1609725"/>
                <a:gd name="connsiteX400" fmla="*/ 716566 w 1323975"/>
                <a:gd name="connsiteY400" fmla="*/ 51530 h 1609725"/>
                <a:gd name="connsiteX401" fmla="*/ 715994 w 1323975"/>
                <a:gd name="connsiteY401" fmla="*/ 47720 h 1609725"/>
                <a:gd name="connsiteX402" fmla="*/ 744188 w 1323975"/>
                <a:gd name="connsiteY402" fmla="*/ 45720 h 1609725"/>
                <a:gd name="connsiteX403" fmla="*/ 788384 w 1323975"/>
                <a:gd name="connsiteY403" fmla="*/ 35433 h 1609725"/>
                <a:gd name="connsiteX404" fmla="*/ 842867 w 1323975"/>
                <a:gd name="connsiteY404" fmla="*/ 29242 h 1609725"/>
                <a:gd name="connsiteX405" fmla="*/ 903923 w 1323975"/>
                <a:gd name="connsiteY405" fmla="*/ 17240 h 1609725"/>
                <a:gd name="connsiteX406" fmla="*/ 936593 w 1323975"/>
                <a:gd name="connsiteY406" fmla="*/ 15716 h 1609725"/>
                <a:gd name="connsiteX407" fmla="*/ 959644 w 1323975"/>
                <a:gd name="connsiteY407" fmla="*/ 9525 h 1609725"/>
                <a:gd name="connsiteX408" fmla="*/ 992029 w 1323975"/>
                <a:gd name="connsiteY408" fmla="*/ 9715 h 1609725"/>
                <a:gd name="connsiteX409" fmla="*/ 1007840 w 1323975"/>
                <a:gd name="connsiteY409" fmla="*/ 59150 h 1609725"/>
                <a:gd name="connsiteX410" fmla="*/ 1005268 w 1323975"/>
                <a:gd name="connsiteY410" fmla="*/ 78867 h 1609725"/>
                <a:gd name="connsiteX411" fmla="*/ 1030319 w 1323975"/>
                <a:gd name="connsiteY411" fmla="*/ 64103 h 1609725"/>
                <a:gd name="connsiteX412" fmla="*/ 1043464 w 1323975"/>
                <a:gd name="connsiteY412" fmla="*/ 50197 h 1609725"/>
                <a:gd name="connsiteX413" fmla="*/ 1047369 w 1323975"/>
                <a:gd name="connsiteY413" fmla="*/ 58674 h 1609725"/>
                <a:gd name="connsiteX414" fmla="*/ 1061371 w 1323975"/>
                <a:gd name="connsiteY414" fmla="*/ 74104 h 1609725"/>
                <a:gd name="connsiteX415" fmla="*/ 1045750 w 1323975"/>
                <a:gd name="connsiteY415" fmla="*/ 106489 h 1609725"/>
                <a:gd name="connsiteX416" fmla="*/ 1047655 w 1323975"/>
                <a:gd name="connsiteY416" fmla="*/ 112204 h 1609725"/>
                <a:gd name="connsiteX417" fmla="*/ 1034891 w 1323975"/>
                <a:gd name="connsiteY417" fmla="*/ 118586 h 1609725"/>
                <a:gd name="connsiteX418" fmla="*/ 1047464 w 1323975"/>
                <a:gd name="connsiteY418" fmla="*/ 144018 h 1609725"/>
                <a:gd name="connsiteX419" fmla="*/ 1055465 w 1323975"/>
                <a:gd name="connsiteY419" fmla="*/ 174974 h 1609725"/>
                <a:gd name="connsiteX420" fmla="*/ 1060990 w 1323975"/>
                <a:gd name="connsiteY420" fmla="*/ 176403 h 1609725"/>
                <a:gd name="connsiteX421" fmla="*/ 1065085 w 1323975"/>
                <a:gd name="connsiteY421" fmla="*/ 171260 h 1609725"/>
                <a:gd name="connsiteX422" fmla="*/ 1093565 w 1323975"/>
                <a:gd name="connsiteY422" fmla="*/ 177927 h 1609725"/>
                <a:gd name="connsiteX423" fmla="*/ 1116901 w 1323975"/>
                <a:gd name="connsiteY423" fmla="*/ 176403 h 1609725"/>
                <a:gd name="connsiteX424" fmla="*/ 1146524 w 1323975"/>
                <a:gd name="connsiteY424" fmla="*/ 182213 h 1609725"/>
                <a:gd name="connsiteX425" fmla="*/ 1137094 w 1323975"/>
                <a:gd name="connsiteY425" fmla="*/ 198025 h 1609725"/>
                <a:gd name="connsiteX426" fmla="*/ 1132332 w 1323975"/>
                <a:gd name="connsiteY426" fmla="*/ 219742 h 1609725"/>
                <a:gd name="connsiteX427" fmla="*/ 1146238 w 1323975"/>
                <a:gd name="connsiteY427" fmla="*/ 220504 h 1609725"/>
                <a:gd name="connsiteX428" fmla="*/ 1149763 w 1323975"/>
                <a:gd name="connsiteY428" fmla="*/ 236506 h 1609725"/>
                <a:gd name="connsiteX429" fmla="*/ 1155478 w 1323975"/>
                <a:gd name="connsiteY429" fmla="*/ 247269 h 1609725"/>
                <a:gd name="connsiteX430" fmla="*/ 1180052 w 1323975"/>
                <a:gd name="connsiteY430" fmla="*/ 242697 h 1609725"/>
                <a:gd name="connsiteX431" fmla="*/ 1185196 w 1323975"/>
                <a:gd name="connsiteY431" fmla="*/ 266224 h 1609725"/>
                <a:gd name="connsiteX432" fmla="*/ 1169765 w 1323975"/>
                <a:gd name="connsiteY432" fmla="*/ 270320 h 1609725"/>
                <a:gd name="connsiteX433" fmla="*/ 1160240 w 1323975"/>
                <a:gd name="connsiteY433" fmla="*/ 282607 h 1609725"/>
                <a:gd name="connsiteX434" fmla="*/ 1126045 w 1323975"/>
                <a:gd name="connsiteY434" fmla="*/ 301752 h 1609725"/>
                <a:gd name="connsiteX435" fmla="*/ 1133284 w 1323975"/>
                <a:gd name="connsiteY435" fmla="*/ 325946 h 1609725"/>
                <a:gd name="connsiteX436" fmla="*/ 1147096 w 1323975"/>
                <a:gd name="connsiteY436" fmla="*/ 331375 h 1609725"/>
                <a:gd name="connsiteX437" fmla="*/ 1138904 w 1323975"/>
                <a:gd name="connsiteY437" fmla="*/ 334613 h 1609725"/>
                <a:gd name="connsiteX438" fmla="*/ 1143000 w 1323975"/>
                <a:gd name="connsiteY438" fmla="*/ 338614 h 1609725"/>
                <a:gd name="connsiteX439" fmla="*/ 1125760 w 1323975"/>
                <a:gd name="connsiteY439" fmla="*/ 351663 h 1609725"/>
                <a:gd name="connsiteX440" fmla="*/ 1124236 w 1323975"/>
                <a:gd name="connsiteY440" fmla="*/ 355092 h 1609725"/>
                <a:gd name="connsiteX441" fmla="*/ 1129284 w 1323975"/>
                <a:gd name="connsiteY441" fmla="*/ 370332 h 1609725"/>
                <a:gd name="connsiteX442" fmla="*/ 1156716 w 1323975"/>
                <a:gd name="connsiteY442" fmla="*/ 368713 h 1609725"/>
                <a:gd name="connsiteX443" fmla="*/ 1158716 w 1323975"/>
                <a:gd name="connsiteY443" fmla="*/ 385286 h 1609725"/>
                <a:gd name="connsiteX444" fmla="*/ 1156621 w 1323975"/>
                <a:gd name="connsiteY444" fmla="*/ 385477 h 1609725"/>
                <a:gd name="connsiteX445" fmla="*/ 1156907 w 1323975"/>
                <a:gd name="connsiteY445" fmla="*/ 389191 h 1609725"/>
                <a:gd name="connsiteX446" fmla="*/ 1161669 w 1323975"/>
                <a:gd name="connsiteY446" fmla="*/ 389287 h 1609725"/>
                <a:gd name="connsiteX447" fmla="*/ 1164145 w 1323975"/>
                <a:gd name="connsiteY447" fmla="*/ 393763 h 1609725"/>
                <a:gd name="connsiteX448" fmla="*/ 1156430 w 1323975"/>
                <a:gd name="connsiteY448" fmla="*/ 394811 h 1609725"/>
                <a:gd name="connsiteX449" fmla="*/ 1156335 w 1323975"/>
                <a:gd name="connsiteY449" fmla="*/ 400050 h 1609725"/>
                <a:gd name="connsiteX450" fmla="*/ 1169765 w 1323975"/>
                <a:gd name="connsiteY450" fmla="*/ 398907 h 1609725"/>
                <a:gd name="connsiteX451" fmla="*/ 1170813 w 1323975"/>
                <a:gd name="connsiteY451" fmla="*/ 402812 h 1609725"/>
                <a:gd name="connsiteX452" fmla="*/ 1176147 w 1323975"/>
                <a:gd name="connsiteY452" fmla="*/ 401669 h 1609725"/>
                <a:gd name="connsiteX453" fmla="*/ 1177100 w 1323975"/>
                <a:gd name="connsiteY453" fmla="*/ 405955 h 1609725"/>
                <a:gd name="connsiteX454" fmla="*/ 1189577 w 1323975"/>
                <a:gd name="connsiteY454" fmla="*/ 407575 h 1609725"/>
                <a:gd name="connsiteX455" fmla="*/ 1193768 w 1323975"/>
                <a:gd name="connsiteY455" fmla="*/ 415671 h 1609725"/>
                <a:gd name="connsiteX456" fmla="*/ 1193483 w 1323975"/>
                <a:gd name="connsiteY456" fmla="*/ 431102 h 1609725"/>
                <a:gd name="connsiteX457" fmla="*/ 1199102 w 1323975"/>
                <a:gd name="connsiteY457" fmla="*/ 428530 h 1609725"/>
                <a:gd name="connsiteX458" fmla="*/ 1197769 w 1323975"/>
                <a:gd name="connsiteY458" fmla="*/ 419862 h 1609725"/>
                <a:gd name="connsiteX459" fmla="*/ 1200721 w 1323975"/>
                <a:gd name="connsiteY459" fmla="*/ 412432 h 1609725"/>
                <a:gd name="connsiteX460" fmla="*/ 1215295 w 1323975"/>
                <a:gd name="connsiteY460" fmla="*/ 416243 h 1609725"/>
                <a:gd name="connsiteX461" fmla="*/ 1227868 w 1323975"/>
                <a:gd name="connsiteY461" fmla="*/ 412909 h 1609725"/>
                <a:gd name="connsiteX462" fmla="*/ 1227487 w 1323975"/>
                <a:gd name="connsiteY462" fmla="*/ 417290 h 1609725"/>
                <a:gd name="connsiteX463" fmla="*/ 1242060 w 1323975"/>
                <a:gd name="connsiteY463" fmla="*/ 418719 h 1609725"/>
                <a:gd name="connsiteX464" fmla="*/ 1240345 w 1323975"/>
                <a:gd name="connsiteY464" fmla="*/ 423005 h 1609725"/>
                <a:gd name="connsiteX465" fmla="*/ 1231106 w 1323975"/>
                <a:gd name="connsiteY465" fmla="*/ 424529 h 1609725"/>
                <a:gd name="connsiteX466" fmla="*/ 1240060 w 1323975"/>
                <a:gd name="connsiteY466" fmla="*/ 424244 h 1609725"/>
                <a:gd name="connsiteX467" fmla="*/ 1238631 w 1323975"/>
                <a:gd name="connsiteY467" fmla="*/ 434912 h 1609725"/>
                <a:gd name="connsiteX468" fmla="*/ 1242536 w 1323975"/>
                <a:gd name="connsiteY468" fmla="*/ 442055 h 1609725"/>
                <a:gd name="connsiteX469" fmla="*/ 1240250 w 1323975"/>
                <a:gd name="connsiteY469" fmla="*/ 444055 h 1609725"/>
                <a:gd name="connsiteX470" fmla="*/ 1246060 w 1323975"/>
                <a:gd name="connsiteY470" fmla="*/ 453104 h 1609725"/>
                <a:gd name="connsiteX471" fmla="*/ 1253776 w 1323975"/>
                <a:gd name="connsiteY471" fmla="*/ 451295 h 1609725"/>
                <a:gd name="connsiteX472" fmla="*/ 1253585 w 1323975"/>
                <a:gd name="connsiteY472" fmla="*/ 461581 h 1609725"/>
                <a:gd name="connsiteX473" fmla="*/ 1272159 w 1323975"/>
                <a:gd name="connsiteY473" fmla="*/ 454628 h 1609725"/>
                <a:gd name="connsiteX474" fmla="*/ 1271397 w 1323975"/>
                <a:gd name="connsiteY474" fmla="*/ 467201 h 1609725"/>
                <a:gd name="connsiteX475" fmla="*/ 1289113 w 1323975"/>
                <a:gd name="connsiteY475" fmla="*/ 473583 h 1609725"/>
                <a:gd name="connsiteX476" fmla="*/ 1312354 w 1323975"/>
                <a:gd name="connsiteY476" fmla="*/ 474440 h 1609725"/>
                <a:gd name="connsiteX477" fmla="*/ 1316260 w 1323975"/>
                <a:gd name="connsiteY477" fmla="*/ 472821 h 1609725"/>
                <a:gd name="connsiteX478" fmla="*/ 1319022 w 1323975"/>
                <a:gd name="connsiteY478" fmla="*/ 491299 h 1609725"/>
                <a:gd name="connsiteX479" fmla="*/ 1316069 w 1323975"/>
                <a:gd name="connsiteY479" fmla="*/ 491776 h 1609725"/>
                <a:gd name="connsiteX480" fmla="*/ 1314831 w 1323975"/>
                <a:gd name="connsiteY480" fmla="*/ 487966 h 1609725"/>
                <a:gd name="connsiteX481" fmla="*/ 1306354 w 1323975"/>
                <a:gd name="connsiteY481" fmla="*/ 487966 h 1609725"/>
                <a:gd name="connsiteX482" fmla="*/ 1292161 w 1323975"/>
                <a:gd name="connsiteY482" fmla="*/ 492919 h 1609725"/>
                <a:gd name="connsiteX483" fmla="*/ 1278826 w 1323975"/>
                <a:gd name="connsiteY483" fmla="*/ 492157 h 1609725"/>
                <a:gd name="connsiteX484" fmla="*/ 1260634 w 1323975"/>
                <a:gd name="connsiteY484" fmla="*/ 488156 h 1609725"/>
                <a:gd name="connsiteX485" fmla="*/ 1258824 w 1323975"/>
                <a:gd name="connsiteY485" fmla="*/ 485013 h 1609725"/>
                <a:gd name="connsiteX486" fmla="*/ 1236535 w 1323975"/>
                <a:gd name="connsiteY486" fmla="*/ 484918 h 1609725"/>
                <a:gd name="connsiteX487" fmla="*/ 1232630 w 1323975"/>
                <a:gd name="connsiteY487" fmla="*/ 485489 h 1609725"/>
                <a:gd name="connsiteX488" fmla="*/ 1223391 w 1323975"/>
                <a:gd name="connsiteY488" fmla="*/ 495871 h 1609725"/>
                <a:gd name="connsiteX489" fmla="*/ 1228916 w 1323975"/>
                <a:gd name="connsiteY489" fmla="*/ 499301 h 1609725"/>
                <a:gd name="connsiteX490" fmla="*/ 1233202 w 1323975"/>
                <a:gd name="connsiteY490" fmla="*/ 507587 h 1609725"/>
                <a:gd name="connsiteX491" fmla="*/ 1251299 w 1323975"/>
                <a:gd name="connsiteY491" fmla="*/ 501205 h 1609725"/>
                <a:gd name="connsiteX492" fmla="*/ 1270254 w 1323975"/>
                <a:gd name="connsiteY492" fmla="*/ 509969 h 1609725"/>
                <a:gd name="connsiteX493" fmla="*/ 1282732 w 1323975"/>
                <a:gd name="connsiteY493" fmla="*/ 511778 h 1609725"/>
                <a:gd name="connsiteX494" fmla="*/ 1277017 w 1323975"/>
                <a:gd name="connsiteY494" fmla="*/ 512254 h 1609725"/>
                <a:gd name="connsiteX495" fmla="*/ 1276159 w 1323975"/>
                <a:gd name="connsiteY495" fmla="*/ 525399 h 1609725"/>
                <a:gd name="connsiteX496" fmla="*/ 1261777 w 1323975"/>
                <a:gd name="connsiteY496" fmla="*/ 523304 h 1609725"/>
                <a:gd name="connsiteX497" fmla="*/ 1248918 w 1323975"/>
                <a:gd name="connsiteY497" fmla="*/ 516541 h 1609725"/>
                <a:gd name="connsiteX498" fmla="*/ 1228630 w 1323975"/>
                <a:gd name="connsiteY498" fmla="*/ 531209 h 1609725"/>
                <a:gd name="connsiteX499" fmla="*/ 1233868 w 1323975"/>
                <a:gd name="connsiteY499" fmla="*/ 535019 h 1609725"/>
                <a:gd name="connsiteX500" fmla="*/ 1213485 w 1323975"/>
                <a:gd name="connsiteY500" fmla="*/ 557403 h 1609725"/>
                <a:gd name="connsiteX501" fmla="*/ 1222819 w 1323975"/>
                <a:gd name="connsiteY501" fmla="*/ 565118 h 1609725"/>
                <a:gd name="connsiteX502" fmla="*/ 1217009 w 1323975"/>
                <a:gd name="connsiteY502" fmla="*/ 569023 h 1609725"/>
                <a:gd name="connsiteX503" fmla="*/ 1214152 w 1323975"/>
                <a:gd name="connsiteY503" fmla="*/ 575120 h 1609725"/>
                <a:gd name="connsiteX504" fmla="*/ 1210532 w 1323975"/>
                <a:gd name="connsiteY504" fmla="*/ 594265 h 1609725"/>
                <a:gd name="connsiteX505" fmla="*/ 1205293 w 1323975"/>
                <a:gd name="connsiteY505" fmla="*/ 593407 h 1609725"/>
                <a:gd name="connsiteX506" fmla="*/ 1204341 w 1323975"/>
                <a:gd name="connsiteY506" fmla="*/ 602266 h 1609725"/>
                <a:gd name="connsiteX507" fmla="*/ 1198435 w 1323975"/>
                <a:gd name="connsiteY507" fmla="*/ 603409 h 1609725"/>
                <a:gd name="connsiteX508" fmla="*/ 1199483 w 1323975"/>
                <a:gd name="connsiteY508" fmla="*/ 615791 h 1609725"/>
                <a:gd name="connsiteX509" fmla="*/ 1187386 w 1323975"/>
                <a:gd name="connsiteY509" fmla="*/ 615887 h 1609725"/>
                <a:gd name="connsiteX510" fmla="*/ 1197674 w 1323975"/>
                <a:gd name="connsiteY510" fmla="*/ 651034 h 1609725"/>
                <a:gd name="connsiteX511" fmla="*/ 1204912 w 1323975"/>
                <a:gd name="connsiteY511" fmla="*/ 650367 h 1609725"/>
                <a:gd name="connsiteX512" fmla="*/ 1205770 w 1323975"/>
                <a:gd name="connsiteY512" fmla="*/ 653510 h 1609725"/>
                <a:gd name="connsiteX513" fmla="*/ 1211009 w 1323975"/>
                <a:gd name="connsiteY513" fmla="*/ 653129 h 1609725"/>
                <a:gd name="connsiteX514" fmla="*/ 1225677 w 1323975"/>
                <a:gd name="connsiteY514" fmla="*/ 689324 h 1609725"/>
                <a:gd name="connsiteX515" fmla="*/ 1233107 w 1323975"/>
                <a:gd name="connsiteY515" fmla="*/ 687324 h 1609725"/>
                <a:gd name="connsiteX516" fmla="*/ 1233583 w 1323975"/>
                <a:gd name="connsiteY516" fmla="*/ 692372 h 1609725"/>
                <a:gd name="connsiteX517" fmla="*/ 1225391 w 1323975"/>
                <a:gd name="connsiteY517" fmla="*/ 693039 h 1609725"/>
                <a:gd name="connsiteX518" fmla="*/ 1224058 w 1323975"/>
                <a:gd name="connsiteY518" fmla="*/ 709327 h 1609725"/>
                <a:gd name="connsiteX519" fmla="*/ 1228058 w 1323975"/>
                <a:gd name="connsiteY519" fmla="*/ 716566 h 1609725"/>
                <a:gd name="connsiteX520" fmla="*/ 1224248 w 1323975"/>
                <a:gd name="connsiteY520" fmla="*/ 718661 h 1609725"/>
                <a:gd name="connsiteX521" fmla="*/ 1227487 w 1323975"/>
                <a:gd name="connsiteY521" fmla="*/ 734473 h 1609725"/>
                <a:gd name="connsiteX522" fmla="*/ 1231963 w 1323975"/>
                <a:gd name="connsiteY522" fmla="*/ 740950 h 1609725"/>
                <a:gd name="connsiteX523" fmla="*/ 1233773 w 1323975"/>
                <a:gd name="connsiteY523" fmla="*/ 772478 h 1609725"/>
                <a:gd name="connsiteX524" fmla="*/ 1194816 w 1323975"/>
                <a:gd name="connsiteY524" fmla="*/ 786289 h 1609725"/>
                <a:gd name="connsiteX525" fmla="*/ 1196531 w 1323975"/>
                <a:gd name="connsiteY525" fmla="*/ 798671 h 1609725"/>
                <a:gd name="connsiteX526" fmla="*/ 1181291 w 1323975"/>
                <a:gd name="connsiteY526" fmla="*/ 804005 h 1609725"/>
                <a:gd name="connsiteX527" fmla="*/ 1172909 w 1323975"/>
                <a:gd name="connsiteY527" fmla="*/ 804577 h 1609725"/>
                <a:gd name="connsiteX528" fmla="*/ 1173194 w 1323975"/>
                <a:gd name="connsiteY528" fmla="*/ 797147 h 1609725"/>
                <a:gd name="connsiteX529" fmla="*/ 1162526 w 1323975"/>
                <a:gd name="connsiteY529" fmla="*/ 800481 h 1609725"/>
                <a:gd name="connsiteX530" fmla="*/ 1138904 w 1323975"/>
                <a:gd name="connsiteY530" fmla="*/ 799719 h 1609725"/>
                <a:gd name="connsiteX531" fmla="*/ 1137571 w 1323975"/>
                <a:gd name="connsiteY531" fmla="*/ 801910 h 1609725"/>
                <a:gd name="connsiteX532" fmla="*/ 1126141 w 1323975"/>
                <a:gd name="connsiteY532" fmla="*/ 785813 h 1609725"/>
                <a:gd name="connsiteX533" fmla="*/ 1124617 w 1323975"/>
                <a:gd name="connsiteY533" fmla="*/ 796385 h 1609725"/>
                <a:gd name="connsiteX534" fmla="*/ 1107281 w 1323975"/>
                <a:gd name="connsiteY534" fmla="*/ 804958 h 1609725"/>
                <a:gd name="connsiteX535" fmla="*/ 1094994 w 1323975"/>
                <a:gd name="connsiteY535" fmla="*/ 820960 h 1609725"/>
                <a:gd name="connsiteX536" fmla="*/ 1087184 w 1323975"/>
                <a:gd name="connsiteY536" fmla="*/ 841057 h 1609725"/>
                <a:gd name="connsiteX537" fmla="*/ 1097185 w 1323975"/>
                <a:gd name="connsiteY537" fmla="*/ 841629 h 1609725"/>
                <a:gd name="connsiteX538" fmla="*/ 1089088 w 1323975"/>
                <a:gd name="connsiteY538" fmla="*/ 849535 h 1609725"/>
                <a:gd name="connsiteX539" fmla="*/ 1079659 w 1323975"/>
                <a:gd name="connsiteY539" fmla="*/ 845248 h 1609725"/>
                <a:gd name="connsiteX540" fmla="*/ 1083088 w 1323975"/>
                <a:gd name="connsiteY540" fmla="*/ 835628 h 1609725"/>
                <a:gd name="connsiteX541" fmla="*/ 1090517 w 1323975"/>
                <a:gd name="connsiteY541" fmla="*/ 828389 h 1609725"/>
                <a:gd name="connsiteX542" fmla="*/ 1086231 w 1323975"/>
                <a:gd name="connsiteY542" fmla="*/ 825627 h 1609725"/>
                <a:gd name="connsiteX543" fmla="*/ 1089755 w 1323975"/>
                <a:gd name="connsiteY543" fmla="*/ 820103 h 1609725"/>
                <a:gd name="connsiteX544" fmla="*/ 1075753 w 1323975"/>
                <a:gd name="connsiteY544" fmla="*/ 816769 h 1609725"/>
                <a:gd name="connsiteX545" fmla="*/ 1043750 w 1323975"/>
                <a:gd name="connsiteY545" fmla="*/ 802577 h 1609725"/>
                <a:gd name="connsiteX546" fmla="*/ 1035177 w 1323975"/>
                <a:gd name="connsiteY546" fmla="*/ 794576 h 1609725"/>
                <a:gd name="connsiteX547" fmla="*/ 1028700 w 1323975"/>
                <a:gd name="connsiteY547" fmla="*/ 792671 h 1609725"/>
                <a:gd name="connsiteX548" fmla="*/ 1017175 w 1323975"/>
                <a:gd name="connsiteY548" fmla="*/ 794671 h 1609725"/>
                <a:gd name="connsiteX549" fmla="*/ 1014412 w 1323975"/>
                <a:gd name="connsiteY549" fmla="*/ 790575 h 1609725"/>
                <a:gd name="connsiteX550" fmla="*/ 1004030 w 1323975"/>
                <a:gd name="connsiteY550" fmla="*/ 796766 h 1609725"/>
                <a:gd name="connsiteX551" fmla="*/ 1000411 w 1323975"/>
                <a:gd name="connsiteY551" fmla="*/ 796004 h 1609725"/>
                <a:gd name="connsiteX552" fmla="*/ 984599 w 1323975"/>
                <a:gd name="connsiteY552" fmla="*/ 805148 h 1609725"/>
                <a:gd name="connsiteX553" fmla="*/ 979075 w 1323975"/>
                <a:gd name="connsiteY553" fmla="*/ 812482 h 1609725"/>
                <a:gd name="connsiteX554" fmla="*/ 980789 w 1323975"/>
                <a:gd name="connsiteY554" fmla="*/ 825246 h 1609725"/>
                <a:gd name="connsiteX555" fmla="*/ 986218 w 1323975"/>
                <a:gd name="connsiteY555" fmla="*/ 832485 h 1609725"/>
                <a:gd name="connsiteX556" fmla="*/ 984313 w 1323975"/>
                <a:gd name="connsiteY556" fmla="*/ 836200 h 1609725"/>
                <a:gd name="connsiteX557" fmla="*/ 986790 w 1323975"/>
                <a:gd name="connsiteY557" fmla="*/ 841820 h 1609725"/>
                <a:gd name="connsiteX558" fmla="*/ 984980 w 1323975"/>
                <a:gd name="connsiteY558" fmla="*/ 842581 h 1609725"/>
                <a:gd name="connsiteX559" fmla="*/ 988695 w 1323975"/>
                <a:gd name="connsiteY559" fmla="*/ 852869 h 1609725"/>
                <a:gd name="connsiteX560" fmla="*/ 983266 w 1323975"/>
                <a:gd name="connsiteY560" fmla="*/ 846201 h 1609725"/>
                <a:gd name="connsiteX561" fmla="*/ 977170 w 1323975"/>
                <a:gd name="connsiteY561" fmla="*/ 850487 h 1609725"/>
                <a:gd name="connsiteX562" fmla="*/ 978599 w 1323975"/>
                <a:gd name="connsiteY562" fmla="*/ 868775 h 1609725"/>
                <a:gd name="connsiteX563" fmla="*/ 969359 w 1323975"/>
                <a:gd name="connsiteY563" fmla="*/ 876586 h 1609725"/>
                <a:gd name="connsiteX564" fmla="*/ 966597 w 1323975"/>
                <a:gd name="connsiteY564" fmla="*/ 883158 h 1609725"/>
                <a:gd name="connsiteX565" fmla="*/ 966407 w 1323975"/>
                <a:gd name="connsiteY565" fmla="*/ 889540 h 1609725"/>
                <a:gd name="connsiteX566" fmla="*/ 971645 w 1323975"/>
                <a:gd name="connsiteY566" fmla="*/ 904685 h 1609725"/>
                <a:gd name="connsiteX567" fmla="*/ 968121 w 1323975"/>
                <a:gd name="connsiteY567" fmla="*/ 906494 h 1609725"/>
                <a:gd name="connsiteX568" fmla="*/ 969835 w 1323975"/>
                <a:gd name="connsiteY568" fmla="*/ 914114 h 1609725"/>
                <a:gd name="connsiteX569" fmla="*/ 967740 w 1323975"/>
                <a:gd name="connsiteY569" fmla="*/ 922687 h 1609725"/>
                <a:gd name="connsiteX570" fmla="*/ 977170 w 1323975"/>
                <a:gd name="connsiteY570" fmla="*/ 942880 h 1609725"/>
                <a:gd name="connsiteX571" fmla="*/ 975836 w 1323975"/>
                <a:gd name="connsiteY571" fmla="*/ 944309 h 1609725"/>
                <a:gd name="connsiteX572" fmla="*/ 959834 w 1323975"/>
                <a:gd name="connsiteY572" fmla="*/ 948214 h 1609725"/>
                <a:gd name="connsiteX573" fmla="*/ 949547 w 1323975"/>
                <a:gd name="connsiteY573" fmla="*/ 948119 h 1609725"/>
                <a:gd name="connsiteX574" fmla="*/ 930021 w 1323975"/>
                <a:gd name="connsiteY574" fmla="*/ 961072 h 1609725"/>
                <a:gd name="connsiteX575" fmla="*/ 913352 w 1323975"/>
                <a:gd name="connsiteY575" fmla="*/ 959739 h 1609725"/>
                <a:gd name="connsiteX576" fmla="*/ 916972 w 1323975"/>
                <a:gd name="connsiteY576" fmla="*/ 946880 h 1609725"/>
                <a:gd name="connsiteX577" fmla="*/ 910304 w 1323975"/>
                <a:gd name="connsiteY577" fmla="*/ 939737 h 1609725"/>
                <a:gd name="connsiteX578" fmla="*/ 910876 w 1323975"/>
                <a:gd name="connsiteY578" fmla="*/ 919734 h 1609725"/>
                <a:gd name="connsiteX579" fmla="*/ 916305 w 1323975"/>
                <a:gd name="connsiteY579" fmla="*/ 903065 h 1609725"/>
                <a:gd name="connsiteX580" fmla="*/ 913828 w 1323975"/>
                <a:gd name="connsiteY580" fmla="*/ 892969 h 1609725"/>
                <a:gd name="connsiteX581" fmla="*/ 914495 w 1323975"/>
                <a:gd name="connsiteY581" fmla="*/ 878967 h 1609725"/>
                <a:gd name="connsiteX582" fmla="*/ 918591 w 1323975"/>
                <a:gd name="connsiteY582" fmla="*/ 862013 h 1609725"/>
                <a:gd name="connsiteX583" fmla="*/ 906780 w 1323975"/>
                <a:gd name="connsiteY583" fmla="*/ 850487 h 1609725"/>
                <a:gd name="connsiteX584" fmla="*/ 880682 w 1323975"/>
                <a:gd name="connsiteY584" fmla="*/ 872585 h 1609725"/>
                <a:gd name="connsiteX585" fmla="*/ 881158 w 1323975"/>
                <a:gd name="connsiteY585" fmla="*/ 888778 h 1609725"/>
                <a:gd name="connsiteX586" fmla="*/ 889444 w 1323975"/>
                <a:gd name="connsiteY586" fmla="*/ 894112 h 1609725"/>
                <a:gd name="connsiteX587" fmla="*/ 896588 w 1323975"/>
                <a:gd name="connsiteY587" fmla="*/ 890683 h 1609725"/>
                <a:gd name="connsiteX588" fmla="*/ 898779 w 1323975"/>
                <a:gd name="connsiteY588" fmla="*/ 895160 h 1609725"/>
                <a:gd name="connsiteX589" fmla="*/ 889635 w 1323975"/>
                <a:gd name="connsiteY589" fmla="*/ 897827 h 1609725"/>
                <a:gd name="connsiteX590" fmla="*/ 886492 w 1323975"/>
                <a:gd name="connsiteY590" fmla="*/ 895826 h 1609725"/>
                <a:gd name="connsiteX591" fmla="*/ 882491 w 1323975"/>
                <a:gd name="connsiteY591" fmla="*/ 900970 h 1609725"/>
                <a:gd name="connsiteX592" fmla="*/ 875062 w 1323975"/>
                <a:gd name="connsiteY592" fmla="*/ 903827 h 1609725"/>
                <a:gd name="connsiteX593" fmla="*/ 859250 w 1323975"/>
                <a:gd name="connsiteY593" fmla="*/ 902113 h 1609725"/>
                <a:gd name="connsiteX594" fmla="*/ 857155 w 1323975"/>
                <a:gd name="connsiteY594" fmla="*/ 927259 h 1609725"/>
                <a:gd name="connsiteX595" fmla="*/ 865346 w 1323975"/>
                <a:gd name="connsiteY595" fmla="*/ 944975 h 1609725"/>
                <a:gd name="connsiteX596" fmla="*/ 874490 w 1323975"/>
                <a:gd name="connsiteY596" fmla="*/ 956405 h 1609725"/>
                <a:gd name="connsiteX597" fmla="*/ 871537 w 1323975"/>
                <a:gd name="connsiteY597" fmla="*/ 976313 h 1609725"/>
                <a:gd name="connsiteX598" fmla="*/ 873157 w 1323975"/>
                <a:gd name="connsiteY598" fmla="*/ 993934 h 1609725"/>
                <a:gd name="connsiteX599" fmla="*/ 857441 w 1323975"/>
                <a:gd name="connsiteY599" fmla="*/ 996887 h 1609725"/>
                <a:gd name="connsiteX600" fmla="*/ 838962 w 1323975"/>
                <a:gd name="connsiteY600" fmla="*/ 987076 h 1609725"/>
                <a:gd name="connsiteX601" fmla="*/ 816388 w 1323975"/>
                <a:gd name="connsiteY601" fmla="*/ 978503 h 1609725"/>
                <a:gd name="connsiteX602" fmla="*/ 808863 w 1323975"/>
                <a:gd name="connsiteY602" fmla="*/ 977932 h 1609725"/>
                <a:gd name="connsiteX603" fmla="*/ 807149 w 1323975"/>
                <a:gd name="connsiteY603" fmla="*/ 998601 h 1609725"/>
                <a:gd name="connsiteX604" fmla="*/ 794957 w 1323975"/>
                <a:gd name="connsiteY604" fmla="*/ 1003840 h 1609725"/>
                <a:gd name="connsiteX605" fmla="*/ 792670 w 1323975"/>
                <a:gd name="connsiteY605" fmla="*/ 996887 h 1609725"/>
                <a:gd name="connsiteX606" fmla="*/ 778288 w 1323975"/>
                <a:gd name="connsiteY606" fmla="*/ 998125 h 1609725"/>
                <a:gd name="connsiteX607" fmla="*/ 775335 w 1323975"/>
                <a:gd name="connsiteY607" fmla="*/ 988695 h 1609725"/>
                <a:gd name="connsiteX608" fmla="*/ 761333 w 1323975"/>
                <a:gd name="connsiteY608" fmla="*/ 987457 h 1609725"/>
                <a:gd name="connsiteX609" fmla="*/ 749427 w 1323975"/>
                <a:gd name="connsiteY609" fmla="*/ 980408 h 1609725"/>
                <a:gd name="connsiteX610" fmla="*/ 740759 w 1323975"/>
                <a:gd name="connsiteY610" fmla="*/ 994601 h 1609725"/>
                <a:gd name="connsiteX611" fmla="*/ 763715 w 1323975"/>
                <a:gd name="connsiteY611" fmla="*/ 1002697 h 1609725"/>
                <a:gd name="connsiteX612" fmla="*/ 762000 w 1323975"/>
                <a:gd name="connsiteY612" fmla="*/ 1007364 h 1609725"/>
                <a:gd name="connsiteX613" fmla="*/ 766858 w 1323975"/>
                <a:gd name="connsiteY613" fmla="*/ 1007173 h 1609725"/>
                <a:gd name="connsiteX614" fmla="*/ 768001 w 1323975"/>
                <a:gd name="connsiteY614" fmla="*/ 1011746 h 1609725"/>
                <a:gd name="connsiteX615" fmla="*/ 773811 w 1323975"/>
                <a:gd name="connsiteY615" fmla="*/ 1014889 h 1609725"/>
                <a:gd name="connsiteX616" fmla="*/ 772096 w 1323975"/>
                <a:gd name="connsiteY616" fmla="*/ 1017461 h 1609725"/>
                <a:gd name="connsiteX617" fmla="*/ 758761 w 1323975"/>
                <a:gd name="connsiteY617" fmla="*/ 1007364 h 1609725"/>
                <a:gd name="connsiteX618" fmla="*/ 756857 w 1323975"/>
                <a:gd name="connsiteY618" fmla="*/ 1013174 h 1609725"/>
                <a:gd name="connsiteX619" fmla="*/ 768572 w 1323975"/>
                <a:gd name="connsiteY619" fmla="*/ 1020889 h 1609725"/>
                <a:gd name="connsiteX620" fmla="*/ 783431 w 1323975"/>
                <a:gd name="connsiteY620" fmla="*/ 1042035 h 1609725"/>
                <a:gd name="connsiteX621" fmla="*/ 787241 w 1323975"/>
                <a:gd name="connsiteY621" fmla="*/ 1055370 h 1609725"/>
                <a:gd name="connsiteX622" fmla="*/ 784288 w 1323975"/>
                <a:gd name="connsiteY622" fmla="*/ 1074991 h 1609725"/>
                <a:gd name="connsiteX623" fmla="*/ 798004 w 1323975"/>
                <a:gd name="connsiteY623" fmla="*/ 1074991 h 1609725"/>
                <a:gd name="connsiteX624" fmla="*/ 798862 w 1323975"/>
                <a:gd name="connsiteY624" fmla="*/ 1064323 h 1609725"/>
                <a:gd name="connsiteX625" fmla="*/ 802195 w 1323975"/>
                <a:gd name="connsiteY625" fmla="*/ 1063085 h 1609725"/>
                <a:gd name="connsiteX626" fmla="*/ 810959 w 1323975"/>
                <a:gd name="connsiteY626" fmla="*/ 1049560 h 1609725"/>
                <a:gd name="connsiteX627" fmla="*/ 820674 w 1323975"/>
                <a:gd name="connsiteY627" fmla="*/ 1044893 h 1609725"/>
                <a:gd name="connsiteX628" fmla="*/ 828961 w 1323975"/>
                <a:gd name="connsiteY628" fmla="*/ 1030986 h 1609725"/>
                <a:gd name="connsiteX629" fmla="*/ 835342 w 1323975"/>
                <a:gd name="connsiteY629" fmla="*/ 1027081 h 1609725"/>
                <a:gd name="connsiteX630" fmla="*/ 853631 w 1323975"/>
                <a:gd name="connsiteY630" fmla="*/ 1034034 h 1609725"/>
                <a:gd name="connsiteX631" fmla="*/ 865156 w 1323975"/>
                <a:gd name="connsiteY631" fmla="*/ 1043559 h 1609725"/>
                <a:gd name="connsiteX632" fmla="*/ 878681 w 1323975"/>
                <a:gd name="connsiteY632" fmla="*/ 1040225 h 1609725"/>
                <a:gd name="connsiteX633" fmla="*/ 891731 w 1323975"/>
                <a:gd name="connsiteY633" fmla="*/ 1044702 h 1609725"/>
                <a:gd name="connsiteX634" fmla="*/ 878015 w 1323975"/>
                <a:gd name="connsiteY634" fmla="*/ 1053846 h 1609725"/>
                <a:gd name="connsiteX635" fmla="*/ 871633 w 1323975"/>
                <a:gd name="connsiteY635" fmla="*/ 1067943 h 1609725"/>
                <a:gd name="connsiteX636" fmla="*/ 872204 w 1323975"/>
                <a:gd name="connsiteY636" fmla="*/ 1086803 h 1609725"/>
                <a:gd name="connsiteX637" fmla="*/ 879062 w 1323975"/>
                <a:gd name="connsiteY637" fmla="*/ 1084993 h 1609725"/>
                <a:gd name="connsiteX638" fmla="*/ 881729 w 1323975"/>
                <a:gd name="connsiteY638" fmla="*/ 1090517 h 1609725"/>
                <a:gd name="connsiteX639" fmla="*/ 889444 w 1323975"/>
                <a:gd name="connsiteY639" fmla="*/ 1080706 h 1609725"/>
                <a:gd name="connsiteX640" fmla="*/ 900112 w 1323975"/>
                <a:gd name="connsiteY640" fmla="*/ 1086993 h 1609725"/>
                <a:gd name="connsiteX641" fmla="*/ 898017 w 1323975"/>
                <a:gd name="connsiteY641" fmla="*/ 1091184 h 1609725"/>
                <a:gd name="connsiteX642" fmla="*/ 900970 w 1323975"/>
                <a:gd name="connsiteY642" fmla="*/ 1098423 h 1609725"/>
                <a:gd name="connsiteX643" fmla="*/ 891921 w 1323975"/>
                <a:gd name="connsiteY643" fmla="*/ 1109281 h 1609725"/>
                <a:gd name="connsiteX644" fmla="*/ 898112 w 1323975"/>
                <a:gd name="connsiteY644" fmla="*/ 1109853 h 1609725"/>
                <a:gd name="connsiteX645" fmla="*/ 902779 w 1323975"/>
                <a:gd name="connsiteY645" fmla="*/ 1120807 h 1609725"/>
                <a:gd name="connsiteX646" fmla="*/ 887254 w 1323975"/>
                <a:gd name="connsiteY646" fmla="*/ 1136714 h 1609725"/>
                <a:gd name="connsiteX647" fmla="*/ 886587 w 1323975"/>
                <a:gd name="connsiteY647" fmla="*/ 1149096 h 1609725"/>
                <a:gd name="connsiteX648" fmla="*/ 878681 w 1323975"/>
                <a:gd name="connsiteY648" fmla="*/ 1155478 h 1609725"/>
                <a:gd name="connsiteX649" fmla="*/ 889921 w 1323975"/>
                <a:gd name="connsiteY649" fmla="*/ 1162526 h 1609725"/>
                <a:gd name="connsiteX650" fmla="*/ 881634 w 1323975"/>
                <a:gd name="connsiteY650" fmla="*/ 1176433 h 1609725"/>
                <a:gd name="connsiteX651" fmla="*/ 888397 w 1323975"/>
                <a:gd name="connsiteY651" fmla="*/ 1179481 h 1609725"/>
                <a:gd name="connsiteX652" fmla="*/ 886777 w 1323975"/>
                <a:gd name="connsiteY652" fmla="*/ 1185958 h 1609725"/>
                <a:gd name="connsiteX653" fmla="*/ 892588 w 1323975"/>
                <a:gd name="connsiteY653" fmla="*/ 1191578 h 1609725"/>
                <a:gd name="connsiteX654" fmla="*/ 887825 w 1323975"/>
                <a:gd name="connsiteY654" fmla="*/ 1197102 h 1609725"/>
                <a:gd name="connsiteX655" fmla="*/ 901256 w 1323975"/>
                <a:gd name="connsiteY655" fmla="*/ 1208818 h 1609725"/>
                <a:gd name="connsiteX656" fmla="*/ 897065 w 1323975"/>
                <a:gd name="connsiteY656" fmla="*/ 1212152 h 1609725"/>
                <a:gd name="connsiteX657" fmla="*/ 896779 w 1323975"/>
                <a:gd name="connsiteY657" fmla="*/ 1225487 h 1609725"/>
                <a:gd name="connsiteX658" fmla="*/ 892874 w 1323975"/>
                <a:gd name="connsiteY658" fmla="*/ 1236440 h 1609725"/>
                <a:gd name="connsiteX659" fmla="*/ 895064 w 1323975"/>
                <a:gd name="connsiteY659" fmla="*/ 1242060 h 1609725"/>
                <a:gd name="connsiteX660" fmla="*/ 882872 w 1323975"/>
                <a:gd name="connsiteY660" fmla="*/ 1248728 h 1609725"/>
                <a:gd name="connsiteX661" fmla="*/ 883825 w 1323975"/>
                <a:gd name="connsiteY661" fmla="*/ 1252823 h 1609725"/>
                <a:gd name="connsiteX662" fmla="*/ 894302 w 1323975"/>
                <a:gd name="connsiteY662" fmla="*/ 1254919 h 1609725"/>
                <a:gd name="connsiteX663" fmla="*/ 892874 w 1323975"/>
                <a:gd name="connsiteY663" fmla="*/ 1260348 h 1609725"/>
                <a:gd name="connsiteX664" fmla="*/ 895541 w 1323975"/>
                <a:gd name="connsiteY664" fmla="*/ 1263110 h 1609725"/>
                <a:gd name="connsiteX665" fmla="*/ 899922 w 1323975"/>
                <a:gd name="connsiteY665" fmla="*/ 1262729 h 1609725"/>
                <a:gd name="connsiteX666" fmla="*/ 898684 w 1323975"/>
                <a:gd name="connsiteY666" fmla="*/ 1266254 h 1609725"/>
                <a:gd name="connsiteX667" fmla="*/ 904399 w 1323975"/>
                <a:gd name="connsiteY667" fmla="*/ 1270635 h 1609725"/>
                <a:gd name="connsiteX668" fmla="*/ 904589 w 1323975"/>
                <a:gd name="connsiteY668" fmla="*/ 1275969 h 1609725"/>
                <a:gd name="connsiteX669" fmla="*/ 913352 w 1323975"/>
                <a:gd name="connsiteY669" fmla="*/ 1277969 h 1609725"/>
                <a:gd name="connsiteX670" fmla="*/ 918210 w 1323975"/>
                <a:gd name="connsiteY670" fmla="*/ 1283875 h 1609725"/>
                <a:gd name="connsiteX671" fmla="*/ 935831 w 1323975"/>
                <a:gd name="connsiteY671" fmla="*/ 1287018 h 1609725"/>
                <a:gd name="connsiteX672" fmla="*/ 942499 w 1323975"/>
                <a:gd name="connsiteY672" fmla="*/ 1304925 h 1609725"/>
                <a:gd name="connsiteX673" fmla="*/ 967073 w 1323975"/>
                <a:gd name="connsiteY673" fmla="*/ 1319498 h 1609725"/>
                <a:gd name="connsiteX674" fmla="*/ 975741 w 1323975"/>
                <a:gd name="connsiteY674" fmla="*/ 1338453 h 1609725"/>
                <a:gd name="connsiteX675" fmla="*/ 969264 w 1323975"/>
                <a:gd name="connsiteY675" fmla="*/ 1338548 h 1609725"/>
                <a:gd name="connsiteX676" fmla="*/ 968121 w 1323975"/>
                <a:gd name="connsiteY676" fmla="*/ 1353026 h 1609725"/>
                <a:gd name="connsiteX677" fmla="*/ 956596 w 1323975"/>
                <a:gd name="connsiteY677" fmla="*/ 1364171 h 1609725"/>
                <a:gd name="connsiteX678" fmla="*/ 953071 w 1323975"/>
                <a:gd name="connsiteY678" fmla="*/ 1363123 h 1609725"/>
                <a:gd name="connsiteX679" fmla="*/ 950881 w 1323975"/>
                <a:gd name="connsiteY679" fmla="*/ 1365790 h 1609725"/>
                <a:gd name="connsiteX680" fmla="*/ 948023 w 1323975"/>
                <a:gd name="connsiteY680" fmla="*/ 1377696 h 1609725"/>
                <a:gd name="connsiteX681" fmla="*/ 954976 w 1323975"/>
                <a:gd name="connsiteY681" fmla="*/ 1395794 h 1609725"/>
                <a:gd name="connsiteX682" fmla="*/ 953738 w 1323975"/>
                <a:gd name="connsiteY682" fmla="*/ 1403318 h 1609725"/>
                <a:gd name="connsiteX683" fmla="*/ 945166 w 1323975"/>
                <a:gd name="connsiteY683" fmla="*/ 1410653 h 1609725"/>
                <a:gd name="connsiteX684" fmla="*/ 933736 w 1323975"/>
                <a:gd name="connsiteY684" fmla="*/ 1403509 h 1609725"/>
                <a:gd name="connsiteX685" fmla="*/ 944785 w 1323975"/>
                <a:gd name="connsiteY685" fmla="*/ 1410843 h 1609725"/>
                <a:gd name="connsiteX686" fmla="*/ 935831 w 1323975"/>
                <a:gd name="connsiteY686" fmla="*/ 1420178 h 1609725"/>
                <a:gd name="connsiteX687" fmla="*/ 934974 w 1323975"/>
                <a:gd name="connsiteY687" fmla="*/ 1425321 h 1609725"/>
                <a:gd name="connsiteX688" fmla="*/ 942023 w 1323975"/>
                <a:gd name="connsiteY688" fmla="*/ 1435989 h 1609725"/>
                <a:gd name="connsiteX689" fmla="*/ 939832 w 1323975"/>
                <a:gd name="connsiteY689" fmla="*/ 1433989 h 1609725"/>
                <a:gd name="connsiteX690" fmla="*/ 943261 w 1323975"/>
                <a:gd name="connsiteY690" fmla="*/ 1444847 h 1609725"/>
                <a:gd name="connsiteX691" fmla="*/ 945166 w 1323975"/>
                <a:gd name="connsiteY691" fmla="*/ 1443990 h 1609725"/>
                <a:gd name="connsiteX692" fmla="*/ 939641 w 1323975"/>
                <a:gd name="connsiteY692" fmla="*/ 1447800 h 1609725"/>
                <a:gd name="connsiteX693" fmla="*/ 929164 w 1323975"/>
                <a:gd name="connsiteY693" fmla="*/ 1450467 h 1609725"/>
                <a:gd name="connsiteX694" fmla="*/ 927735 w 1323975"/>
                <a:gd name="connsiteY694" fmla="*/ 1453039 h 1609725"/>
                <a:gd name="connsiteX695" fmla="*/ 936688 w 1323975"/>
                <a:gd name="connsiteY695" fmla="*/ 1463230 h 1609725"/>
                <a:gd name="connsiteX696" fmla="*/ 939641 w 1323975"/>
                <a:gd name="connsiteY696" fmla="*/ 1458754 h 1609725"/>
                <a:gd name="connsiteX697" fmla="*/ 926306 w 1323975"/>
                <a:gd name="connsiteY697" fmla="*/ 1481804 h 1609725"/>
                <a:gd name="connsiteX698" fmla="*/ 921353 w 1323975"/>
                <a:gd name="connsiteY698" fmla="*/ 1504093 h 1609725"/>
                <a:gd name="connsiteX699" fmla="*/ 922687 w 1323975"/>
                <a:gd name="connsiteY699" fmla="*/ 1523238 h 1609725"/>
                <a:gd name="connsiteX700" fmla="*/ 915734 w 1323975"/>
                <a:gd name="connsiteY700" fmla="*/ 1530287 h 1609725"/>
                <a:gd name="connsiteX701" fmla="*/ 895255 w 1323975"/>
                <a:gd name="connsiteY701" fmla="*/ 1536859 h 1609725"/>
                <a:gd name="connsiteX702" fmla="*/ 885634 w 1323975"/>
                <a:gd name="connsiteY702" fmla="*/ 1548289 h 1609725"/>
                <a:gd name="connsiteX703" fmla="*/ 871347 w 1323975"/>
                <a:gd name="connsiteY703" fmla="*/ 1555242 h 1609725"/>
                <a:gd name="connsiteX704" fmla="*/ 872871 w 1323975"/>
                <a:gd name="connsiteY704" fmla="*/ 1556671 h 1609725"/>
                <a:gd name="connsiteX705" fmla="*/ 865918 w 1323975"/>
                <a:gd name="connsiteY705" fmla="*/ 1571625 h 1609725"/>
                <a:gd name="connsiteX706" fmla="*/ 867251 w 1323975"/>
                <a:gd name="connsiteY706" fmla="*/ 1573911 h 1609725"/>
                <a:gd name="connsiteX707" fmla="*/ 858298 w 1323975"/>
                <a:gd name="connsiteY707" fmla="*/ 1572387 h 1609725"/>
                <a:gd name="connsiteX708" fmla="*/ 857536 w 1323975"/>
                <a:gd name="connsiteY708" fmla="*/ 1574102 h 1609725"/>
                <a:gd name="connsiteX709" fmla="*/ 864965 w 1323975"/>
                <a:gd name="connsiteY709" fmla="*/ 1577721 h 1609725"/>
                <a:gd name="connsiteX710" fmla="*/ 869347 w 1323975"/>
                <a:gd name="connsiteY710" fmla="*/ 1590675 h 1609725"/>
                <a:gd name="connsiteX711" fmla="*/ 846201 w 1323975"/>
                <a:gd name="connsiteY711" fmla="*/ 1592104 h 1609725"/>
                <a:gd name="connsiteX712" fmla="*/ 845820 w 1323975"/>
                <a:gd name="connsiteY712" fmla="*/ 1589056 h 1609725"/>
                <a:gd name="connsiteX713" fmla="*/ 845534 w 1323975"/>
                <a:gd name="connsiteY713" fmla="*/ 1592485 h 1609725"/>
                <a:gd name="connsiteX714" fmla="*/ 834009 w 1323975"/>
                <a:gd name="connsiteY714" fmla="*/ 1578483 h 1609725"/>
                <a:gd name="connsiteX715" fmla="*/ 826484 w 1323975"/>
                <a:gd name="connsiteY715" fmla="*/ 1576578 h 1609725"/>
                <a:gd name="connsiteX716" fmla="*/ 825246 w 1323975"/>
                <a:gd name="connsiteY716" fmla="*/ 1579816 h 1609725"/>
                <a:gd name="connsiteX717" fmla="*/ 814959 w 1323975"/>
                <a:gd name="connsiteY717" fmla="*/ 1580102 h 1609725"/>
                <a:gd name="connsiteX718" fmla="*/ 818483 w 1323975"/>
                <a:gd name="connsiteY718" fmla="*/ 1578769 h 1609725"/>
                <a:gd name="connsiteX719" fmla="*/ 812959 w 1323975"/>
                <a:gd name="connsiteY719" fmla="*/ 1577340 h 1609725"/>
                <a:gd name="connsiteX720" fmla="*/ 793337 w 1323975"/>
                <a:gd name="connsiteY720" fmla="*/ 1588484 h 1609725"/>
                <a:gd name="connsiteX721" fmla="*/ 790766 w 1323975"/>
                <a:gd name="connsiteY721" fmla="*/ 1582579 h 1609725"/>
                <a:gd name="connsiteX722" fmla="*/ 781621 w 1323975"/>
                <a:gd name="connsiteY722" fmla="*/ 1577149 h 1609725"/>
                <a:gd name="connsiteX723" fmla="*/ 768953 w 1323975"/>
                <a:gd name="connsiteY723" fmla="*/ 1576388 h 1609725"/>
                <a:gd name="connsiteX724" fmla="*/ 765905 w 1323975"/>
                <a:gd name="connsiteY724" fmla="*/ 1566101 h 1609725"/>
                <a:gd name="connsiteX725" fmla="*/ 756857 w 1323975"/>
                <a:gd name="connsiteY725" fmla="*/ 1556956 h 1609725"/>
                <a:gd name="connsiteX726" fmla="*/ 759238 w 1323975"/>
                <a:gd name="connsiteY726" fmla="*/ 1567910 h 1609725"/>
                <a:gd name="connsiteX727" fmla="*/ 749999 w 1323975"/>
                <a:gd name="connsiteY727" fmla="*/ 1566672 h 1609725"/>
                <a:gd name="connsiteX728" fmla="*/ 743998 w 1323975"/>
                <a:gd name="connsiteY728" fmla="*/ 1573149 h 1609725"/>
                <a:gd name="connsiteX729" fmla="*/ 734949 w 1323975"/>
                <a:gd name="connsiteY729" fmla="*/ 1575245 h 1609725"/>
                <a:gd name="connsiteX730" fmla="*/ 727043 w 1323975"/>
                <a:gd name="connsiteY730" fmla="*/ 1586960 h 1609725"/>
                <a:gd name="connsiteX731" fmla="*/ 714280 w 1323975"/>
                <a:gd name="connsiteY731" fmla="*/ 1592961 h 1609725"/>
                <a:gd name="connsiteX732" fmla="*/ 706660 w 1323975"/>
                <a:gd name="connsiteY732" fmla="*/ 1602772 h 1609725"/>
                <a:gd name="connsiteX733" fmla="*/ 693325 w 1323975"/>
                <a:gd name="connsiteY733" fmla="*/ 1607534 h 1609725"/>
                <a:gd name="connsiteX734" fmla="*/ 685991 w 1323975"/>
                <a:gd name="connsiteY734" fmla="*/ 1606487 h 1609725"/>
                <a:gd name="connsiteX735" fmla="*/ 680085 w 1323975"/>
                <a:gd name="connsiteY735" fmla="*/ 1598295 h 1609725"/>
                <a:gd name="connsiteX736" fmla="*/ 644842 w 1323975"/>
                <a:gd name="connsiteY736" fmla="*/ 1582388 h 1609725"/>
                <a:gd name="connsiteX737" fmla="*/ 520922 w 1323975"/>
                <a:gd name="connsiteY737" fmla="*/ 1526667 h 1609725"/>
                <a:gd name="connsiteX738" fmla="*/ 523780 w 1323975"/>
                <a:gd name="connsiteY738" fmla="*/ 1529334 h 1609725"/>
                <a:gd name="connsiteX739" fmla="*/ 526733 w 1323975"/>
                <a:gd name="connsiteY739" fmla="*/ 1529048 h 1609725"/>
                <a:gd name="connsiteX740" fmla="*/ 527113 w 1323975"/>
                <a:gd name="connsiteY740" fmla="*/ 1526096 h 1609725"/>
                <a:gd name="connsiteX741" fmla="*/ 534162 w 1323975"/>
                <a:gd name="connsiteY741" fmla="*/ 1530287 h 1609725"/>
                <a:gd name="connsiteX742" fmla="*/ 535686 w 1323975"/>
                <a:gd name="connsiteY742" fmla="*/ 1517142 h 1609725"/>
                <a:gd name="connsiteX743" fmla="*/ 527209 w 1323975"/>
                <a:gd name="connsiteY743" fmla="*/ 1516189 h 1609725"/>
                <a:gd name="connsiteX744" fmla="*/ 520922 w 1323975"/>
                <a:gd name="connsiteY744" fmla="*/ 1526667 h 1609725"/>
                <a:gd name="connsiteX745" fmla="*/ 838486 w 1323975"/>
                <a:gd name="connsiteY745" fmla="*/ 1582484 h 1609725"/>
                <a:gd name="connsiteX746" fmla="*/ 843439 w 1323975"/>
                <a:gd name="connsiteY746" fmla="*/ 1584960 h 1609725"/>
                <a:gd name="connsiteX747" fmla="*/ 841248 w 1323975"/>
                <a:gd name="connsiteY747" fmla="*/ 1581055 h 1609725"/>
                <a:gd name="connsiteX748" fmla="*/ 838486 w 1323975"/>
                <a:gd name="connsiteY748" fmla="*/ 1582484 h 1609725"/>
                <a:gd name="connsiteX749" fmla="*/ 346519 w 1323975"/>
                <a:gd name="connsiteY749" fmla="*/ 1546479 h 1609725"/>
                <a:gd name="connsiteX750" fmla="*/ 352234 w 1323975"/>
                <a:gd name="connsiteY750" fmla="*/ 1545050 h 1609725"/>
                <a:gd name="connsiteX751" fmla="*/ 362045 w 1323975"/>
                <a:gd name="connsiteY751" fmla="*/ 1552480 h 1609725"/>
                <a:gd name="connsiteX752" fmla="*/ 365665 w 1323975"/>
                <a:gd name="connsiteY752" fmla="*/ 1558385 h 1609725"/>
                <a:gd name="connsiteX753" fmla="*/ 361664 w 1323975"/>
                <a:gd name="connsiteY753" fmla="*/ 1554575 h 1609725"/>
                <a:gd name="connsiteX754" fmla="*/ 360521 w 1323975"/>
                <a:gd name="connsiteY754" fmla="*/ 1556290 h 1609725"/>
                <a:gd name="connsiteX755" fmla="*/ 357283 w 1323975"/>
                <a:gd name="connsiteY755" fmla="*/ 1550289 h 1609725"/>
                <a:gd name="connsiteX756" fmla="*/ 350329 w 1323975"/>
                <a:gd name="connsiteY756" fmla="*/ 1552575 h 1609725"/>
                <a:gd name="connsiteX757" fmla="*/ 346519 w 1323975"/>
                <a:gd name="connsiteY757" fmla="*/ 1546479 h 160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</a:cxnLst>
              <a:rect l="l" t="t" r="r" b="b"/>
              <a:pathLst>
                <a:path w="1323975" h="1609725">
                  <a:moveTo>
                    <a:pt x="644842" y="1582388"/>
                  </a:moveTo>
                  <a:lnTo>
                    <a:pt x="636270" y="1581245"/>
                  </a:lnTo>
                  <a:lnTo>
                    <a:pt x="617410" y="1584674"/>
                  </a:lnTo>
                  <a:lnTo>
                    <a:pt x="588169" y="1599724"/>
                  </a:lnTo>
                  <a:lnTo>
                    <a:pt x="570643" y="1604867"/>
                  </a:lnTo>
                  <a:lnTo>
                    <a:pt x="570262" y="1600581"/>
                  </a:lnTo>
                  <a:lnTo>
                    <a:pt x="562737" y="1591437"/>
                  </a:lnTo>
                  <a:lnTo>
                    <a:pt x="542449" y="1553623"/>
                  </a:lnTo>
                  <a:lnTo>
                    <a:pt x="541592" y="1531906"/>
                  </a:lnTo>
                  <a:lnTo>
                    <a:pt x="544163" y="1527429"/>
                  </a:lnTo>
                  <a:lnTo>
                    <a:pt x="544449" y="1522857"/>
                  </a:lnTo>
                  <a:lnTo>
                    <a:pt x="543401" y="1528001"/>
                  </a:lnTo>
                  <a:lnTo>
                    <a:pt x="537782" y="1525905"/>
                  </a:lnTo>
                  <a:lnTo>
                    <a:pt x="532924" y="1535049"/>
                  </a:lnTo>
                  <a:lnTo>
                    <a:pt x="519970" y="1530477"/>
                  </a:lnTo>
                  <a:lnTo>
                    <a:pt x="520922" y="1526667"/>
                  </a:lnTo>
                  <a:lnTo>
                    <a:pt x="518922" y="1525334"/>
                  </a:lnTo>
                  <a:lnTo>
                    <a:pt x="522065" y="1509331"/>
                  </a:lnTo>
                  <a:lnTo>
                    <a:pt x="529495" y="1508760"/>
                  </a:lnTo>
                  <a:lnTo>
                    <a:pt x="534162" y="1512189"/>
                  </a:lnTo>
                  <a:lnTo>
                    <a:pt x="543020" y="1508474"/>
                  </a:lnTo>
                  <a:lnTo>
                    <a:pt x="536258" y="1502283"/>
                  </a:lnTo>
                  <a:lnTo>
                    <a:pt x="538543" y="1496568"/>
                  </a:lnTo>
                  <a:lnTo>
                    <a:pt x="535115" y="1501140"/>
                  </a:lnTo>
                  <a:lnTo>
                    <a:pt x="528257" y="1499235"/>
                  </a:lnTo>
                  <a:lnTo>
                    <a:pt x="529685" y="1497711"/>
                  </a:lnTo>
                  <a:lnTo>
                    <a:pt x="523780" y="1491424"/>
                  </a:lnTo>
                  <a:lnTo>
                    <a:pt x="524732" y="1489329"/>
                  </a:lnTo>
                  <a:lnTo>
                    <a:pt x="521113" y="1487805"/>
                  </a:lnTo>
                  <a:lnTo>
                    <a:pt x="528447" y="1480756"/>
                  </a:lnTo>
                  <a:lnTo>
                    <a:pt x="525875" y="1476947"/>
                  </a:lnTo>
                  <a:lnTo>
                    <a:pt x="531304" y="1480566"/>
                  </a:lnTo>
                  <a:lnTo>
                    <a:pt x="526447" y="1487805"/>
                  </a:lnTo>
                  <a:lnTo>
                    <a:pt x="530066" y="1490091"/>
                  </a:lnTo>
                  <a:lnTo>
                    <a:pt x="539496" y="1483043"/>
                  </a:lnTo>
                  <a:lnTo>
                    <a:pt x="536829" y="1481519"/>
                  </a:lnTo>
                  <a:lnTo>
                    <a:pt x="537305" y="1478756"/>
                  </a:lnTo>
                  <a:lnTo>
                    <a:pt x="532257" y="1478947"/>
                  </a:lnTo>
                  <a:lnTo>
                    <a:pt x="535305" y="1473708"/>
                  </a:lnTo>
                  <a:lnTo>
                    <a:pt x="525399" y="1470851"/>
                  </a:lnTo>
                  <a:lnTo>
                    <a:pt x="522256" y="1465326"/>
                  </a:lnTo>
                  <a:lnTo>
                    <a:pt x="519017" y="1469422"/>
                  </a:lnTo>
                  <a:lnTo>
                    <a:pt x="513398" y="1468946"/>
                  </a:lnTo>
                  <a:lnTo>
                    <a:pt x="506444" y="1454468"/>
                  </a:lnTo>
                  <a:lnTo>
                    <a:pt x="506349" y="1457420"/>
                  </a:lnTo>
                  <a:lnTo>
                    <a:pt x="501110" y="1457897"/>
                  </a:lnTo>
                  <a:lnTo>
                    <a:pt x="502539" y="1441514"/>
                  </a:lnTo>
                  <a:lnTo>
                    <a:pt x="499967" y="1438656"/>
                  </a:lnTo>
                  <a:lnTo>
                    <a:pt x="489394" y="1459897"/>
                  </a:lnTo>
                  <a:lnTo>
                    <a:pt x="489585" y="1475422"/>
                  </a:lnTo>
                  <a:lnTo>
                    <a:pt x="480536" y="1490281"/>
                  </a:lnTo>
                  <a:lnTo>
                    <a:pt x="498253" y="1508379"/>
                  </a:lnTo>
                  <a:lnTo>
                    <a:pt x="503968" y="1504379"/>
                  </a:lnTo>
                  <a:lnTo>
                    <a:pt x="506349" y="1506093"/>
                  </a:lnTo>
                  <a:lnTo>
                    <a:pt x="501682" y="1511237"/>
                  </a:lnTo>
                  <a:lnTo>
                    <a:pt x="496252" y="1511903"/>
                  </a:lnTo>
                  <a:lnTo>
                    <a:pt x="495395" y="1508093"/>
                  </a:lnTo>
                  <a:lnTo>
                    <a:pt x="478345" y="1490758"/>
                  </a:lnTo>
                  <a:lnTo>
                    <a:pt x="482156" y="1479614"/>
                  </a:lnTo>
                  <a:lnTo>
                    <a:pt x="486442" y="1474565"/>
                  </a:lnTo>
                  <a:lnTo>
                    <a:pt x="487204" y="1459706"/>
                  </a:lnTo>
                  <a:lnTo>
                    <a:pt x="499967" y="1430655"/>
                  </a:lnTo>
                  <a:lnTo>
                    <a:pt x="505873" y="1428655"/>
                  </a:lnTo>
                  <a:lnTo>
                    <a:pt x="510731" y="1433417"/>
                  </a:lnTo>
                  <a:lnTo>
                    <a:pt x="515493" y="1428369"/>
                  </a:lnTo>
                  <a:lnTo>
                    <a:pt x="508159" y="1419511"/>
                  </a:lnTo>
                  <a:lnTo>
                    <a:pt x="503491" y="1417796"/>
                  </a:lnTo>
                  <a:lnTo>
                    <a:pt x="493490" y="1420082"/>
                  </a:lnTo>
                  <a:lnTo>
                    <a:pt x="475583" y="1416272"/>
                  </a:lnTo>
                  <a:lnTo>
                    <a:pt x="468916" y="1406843"/>
                  </a:lnTo>
                  <a:lnTo>
                    <a:pt x="470630" y="1388173"/>
                  </a:lnTo>
                  <a:lnTo>
                    <a:pt x="468249" y="1384078"/>
                  </a:lnTo>
                  <a:lnTo>
                    <a:pt x="458819" y="1384840"/>
                  </a:lnTo>
                  <a:lnTo>
                    <a:pt x="455009" y="1376553"/>
                  </a:lnTo>
                  <a:lnTo>
                    <a:pt x="449961" y="1373886"/>
                  </a:lnTo>
                  <a:lnTo>
                    <a:pt x="445770" y="1360265"/>
                  </a:lnTo>
                  <a:lnTo>
                    <a:pt x="446818" y="1356836"/>
                  </a:lnTo>
                  <a:lnTo>
                    <a:pt x="441960" y="1352550"/>
                  </a:lnTo>
                  <a:lnTo>
                    <a:pt x="440531" y="1341882"/>
                  </a:lnTo>
                  <a:lnTo>
                    <a:pt x="437578" y="1340739"/>
                  </a:lnTo>
                  <a:lnTo>
                    <a:pt x="431101" y="1341120"/>
                  </a:lnTo>
                  <a:lnTo>
                    <a:pt x="423767" y="1355027"/>
                  </a:lnTo>
                  <a:lnTo>
                    <a:pt x="406336" y="1372076"/>
                  </a:lnTo>
                  <a:lnTo>
                    <a:pt x="404336" y="1378744"/>
                  </a:lnTo>
                  <a:lnTo>
                    <a:pt x="390620" y="1397127"/>
                  </a:lnTo>
                  <a:lnTo>
                    <a:pt x="395478" y="1415320"/>
                  </a:lnTo>
                  <a:lnTo>
                    <a:pt x="393478" y="1418082"/>
                  </a:lnTo>
                  <a:lnTo>
                    <a:pt x="396050" y="1431607"/>
                  </a:lnTo>
                  <a:lnTo>
                    <a:pt x="399574" y="1438561"/>
                  </a:lnTo>
                  <a:lnTo>
                    <a:pt x="391382" y="1451420"/>
                  </a:lnTo>
                  <a:lnTo>
                    <a:pt x="389668" y="1472851"/>
                  </a:lnTo>
                  <a:lnTo>
                    <a:pt x="378904" y="1487519"/>
                  </a:lnTo>
                  <a:lnTo>
                    <a:pt x="377095" y="1487138"/>
                  </a:lnTo>
                  <a:lnTo>
                    <a:pt x="379190" y="1489424"/>
                  </a:lnTo>
                  <a:lnTo>
                    <a:pt x="372046" y="1486757"/>
                  </a:lnTo>
                  <a:lnTo>
                    <a:pt x="367856" y="1494663"/>
                  </a:lnTo>
                  <a:lnTo>
                    <a:pt x="363379" y="1493615"/>
                  </a:lnTo>
                  <a:lnTo>
                    <a:pt x="352139" y="1498568"/>
                  </a:lnTo>
                  <a:lnTo>
                    <a:pt x="350996" y="1505045"/>
                  </a:lnTo>
                  <a:lnTo>
                    <a:pt x="360902" y="1508284"/>
                  </a:lnTo>
                  <a:lnTo>
                    <a:pt x="359474" y="1506093"/>
                  </a:lnTo>
                  <a:lnTo>
                    <a:pt x="362045" y="1503331"/>
                  </a:lnTo>
                  <a:lnTo>
                    <a:pt x="367570" y="1509522"/>
                  </a:lnTo>
                  <a:lnTo>
                    <a:pt x="357854" y="1531715"/>
                  </a:lnTo>
                  <a:lnTo>
                    <a:pt x="350329" y="1529429"/>
                  </a:lnTo>
                  <a:lnTo>
                    <a:pt x="347853" y="1544288"/>
                  </a:lnTo>
                  <a:lnTo>
                    <a:pt x="322612" y="1533715"/>
                  </a:lnTo>
                  <a:lnTo>
                    <a:pt x="323945" y="1529715"/>
                  </a:lnTo>
                  <a:lnTo>
                    <a:pt x="332518" y="1531620"/>
                  </a:lnTo>
                  <a:lnTo>
                    <a:pt x="331660" y="1528858"/>
                  </a:lnTo>
                  <a:lnTo>
                    <a:pt x="337566" y="1527620"/>
                  </a:lnTo>
                  <a:lnTo>
                    <a:pt x="340614" y="1523905"/>
                  </a:lnTo>
                  <a:lnTo>
                    <a:pt x="337280" y="1513904"/>
                  </a:lnTo>
                  <a:lnTo>
                    <a:pt x="339852" y="1508093"/>
                  </a:lnTo>
                  <a:lnTo>
                    <a:pt x="337280" y="1504474"/>
                  </a:lnTo>
                  <a:lnTo>
                    <a:pt x="334232" y="1505045"/>
                  </a:lnTo>
                  <a:lnTo>
                    <a:pt x="332994" y="1496473"/>
                  </a:lnTo>
                  <a:lnTo>
                    <a:pt x="313944" y="1504283"/>
                  </a:lnTo>
                  <a:lnTo>
                    <a:pt x="313468" y="1495711"/>
                  </a:lnTo>
                  <a:lnTo>
                    <a:pt x="305752" y="1492472"/>
                  </a:lnTo>
                  <a:lnTo>
                    <a:pt x="306133" y="1477994"/>
                  </a:lnTo>
                  <a:lnTo>
                    <a:pt x="299752" y="1476661"/>
                  </a:lnTo>
                  <a:lnTo>
                    <a:pt x="287560" y="1498664"/>
                  </a:lnTo>
                  <a:lnTo>
                    <a:pt x="285845" y="1512665"/>
                  </a:lnTo>
                  <a:lnTo>
                    <a:pt x="289274" y="1524857"/>
                  </a:lnTo>
                  <a:lnTo>
                    <a:pt x="278225" y="1547431"/>
                  </a:lnTo>
                  <a:lnTo>
                    <a:pt x="274796" y="1548574"/>
                  </a:lnTo>
                  <a:lnTo>
                    <a:pt x="271748" y="1530572"/>
                  </a:lnTo>
                  <a:lnTo>
                    <a:pt x="255175" y="1516094"/>
                  </a:lnTo>
                  <a:lnTo>
                    <a:pt x="248031" y="1506474"/>
                  </a:lnTo>
                  <a:lnTo>
                    <a:pt x="246698" y="1498854"/>
                  </a:lnTo>
                  <a:lnTo>
                    <a:pt x="251269" y="1488377"/>
                  </a:lnTo>
                  <a:lnTo>
                    <a:pt x="253841" y="1468660"/>
                  </a:lnTo>
                  <a:lnTo>
                    <a:pt x="253936" y="1454277"/>
                  </a:lnTo>
                  <a:lnTo>
                    <a:pt x="247078" y="1436561"/>
                  </a:lnTo>
                  <a:lnTo>
                    <a:pt x="248602" y="1428464"/>
                  </a:lnTo>
                  <a:lnTo>
                    <a:pt x="252698" y="1418368"/>
                  </a:lnTo>
                  <a:lnTo>
                    <a:pt x="254699" y="1419035"/>
                  </a:lnTo>
                  <a:lnTo>
                    <a:pt x="254032" y="1414844"/>
                  </a:lnTo>
                  <a:lnTo>
                    <a:pt x="258794" y="1402271"/>
                  </a:lnTo>
                  <a:lnTo>
                    <a:pt x="270034" y="1401318"/>
                  </a:lnTo>
                  <a:lnTo>
                    <a:pt x="276130" y="1395889"/>
                  </a:lnTo>
                  <a:lnTo>
                    <a:pt x="281464" y="1395603"/>
                  </a:lnTo>
                  <a:lnTo>
                    <a:pt x="281464" y="1390079"/>
                  </a:lnTo>
                  <a:lnTo>
                    <a:pt x="278987" y="1388364"/>
                  </a:lnTo>
                  <a:lnTo>
                    <a:pt x="283940" y="1382554"/>
                  </a:lnTo>
                  <a:lnTo>
                    <a:pt x="279844" y="1380363"/>
                  </a:lnTo>
                  <a:lnTo>
                    <a:pt x="278035" y="1372172"/>
                  </a:lnTo>
                  <a:lnTo>
                    <a:pt x="289274" y="1367980"/>
                  </a:lnTo>
                  <a:lnTo>
                    <a:pt x="294132" y="1363123"/>
                  </a:lnTo>
                  <a:lnTo>
                    <a:pt x="290132" y="1354550"/>
                  </a:lnTo>
                  <a:lnTo>
                    <a:pt x="290798" y="1342072"/>
                  </a:lnTo>
                  <a:lnTo>
                    <a:pt x="288131" y="1334834"/>
                  </a:lnTo>
                  <a:lnTo>
                    <a:pt x="265557" y="1316831"/>
                  </a:lnTo>
                  <a:lnTo>
                    <a:pt x="254603" y="1304830"/>
                  </a:lnTo>
                  <a:lnTo>
                    <a:pt x="248126" y="1279589"/>
                  </a:lnTo>
                  <a:lnTo>
                    <a:pt x="240316" y="1274540"/>
                  </a:lnTo>
                  <a:lnTo>
                    <a:pt x="249650" y="1240441"/>
                  </a:lnTo>
                  <a:lnTo>
                    <a:pt x="257842" y="1233202"/>
                  </a:lnTo>
                  <a:lnTo>
                    <a:pt x="260033" y="1235964"/>
                  </a:lnTo>
                  <a:lnTo>
                    <a:pt x="262604" y="1233488"/>
                  </a:lnTo>
                  <a:lnTo>
                    <a:pt x="261842" y="1226058"/>
                  </a:lnTo>
                  <a:lnTo>
                    <a:pt x="254603" y="1226153"/>
                  </a:lnTo>
                  <a:lnTo>
                    <a:pt x="267176" y="1223963"/>
                  </a:lnTo>
                  <a:lnTo>
                    <a:pt x="268224" y="1217486"/>
                  </a:lnTo>
                  <a:lnTo>
                    <a:pt x="265366" y="1207008"/>
                  </a:lnTo>
                  <a:lnTo>
                    <a:pt x="272320" y="1201388"/>
                  </a:lnTo>
                  <a:lnTo>
                    <a:pt x="269462" y="1198721"/>
                  </a:lnTo>
                  <a:lnTo>
                    <a:pt x="267176" y="1202150"/>
                  </a:lnTo>
                  <a:lnTo>
                    <a:pt x="265557" y="1198721"/>
                  </a:lnTo>
                  <a:lnTo>
                    <a:pt x="270319" y="1196149"/>
                  </a:lnTo>
                  <a:lnTo>
                    <a:pt x="277463" y="1186434"/>
                  </a:lnTo>
                  <a:lnTo>
                    <a:pt x="261461" y="1186529"/>
                  </a:lnTo>
                  <a:lnTo>
                    <a:pt x="246602" y="1172909"/>
                  </a:lnTo>
                  <a:lnTo>
                    <a:pt x="248412" y="1168337"/>
                  </a:lnTo>
                  <a:lnTo>
                    <a:pt x="244316" y="1162812"/>
                  </a:lnTo>
                  <a:lnTo>
                    <a:pt x="247078" y="1155859"/>
                  </a:lnTo>
                  <a:lnTo>
                    <a:pt x="234410" y="1131284"/>
                  </a:lnTo>
                  <a:lnTo>
                    <a:pt x="226600" y="1126807"/>
                  </a:lnTo>
                  <a:lnTo>
                    <a:pt x="224885" y="1128236"/>
                  </a:lnTo>
                  <a:lnTo>
                    <a:pt x="217741" y="1125474"/>
                  </a:lnTo>
                  <a:lnTo>
                    <a:pt x="214789" y="1122331"/>
                  </a:lnTo>
                  <a:lnTo>
                    <a:pt x="218027" y="1117568"/>
                  </a:lnTo>
                  <a:lnTo>
                    <a:pt x="216313" y="1113472"/>
                  </a:lnTo>
                  <a:lnTo>
                    <a:pt x="207169" y="1111568"/>
                  </a:lnTo>
                  <a:lnTo>
                    <a:pt x="194310" y="1101947"/>
                  </a:lnTo>
                  <a:lnTo>
                    <a:pt x="209645" y="1088422"/>
                  </a:lnTo>
                  <a:lnTo>
                    <a:pt x="210502" y="1080135"/>
                  </a:lnTo>
                  <a:lnTo>
                    <a:pt x="195834" y="1060895"/>
                  </a:lnTo>
                  <a:lnTo>
                    <a:pt x="183070" y="1055465"/>
                  </a:lnTo>
                  <a:lnTo>
                    <a:pt x="175927" y="1044321"/>
                  </a:lnTo>
                  <a:lnTo>
                    <a:pt x="170974" y="1040892"/>
                  </a:lnTo>
                  <a:lnTo>
                    <a:pt x="166497" y="1032986"/>
                  </a:lnTo>
                  <a:lnTo>
                    <a:pt x="163830" y="1020318"/>
                  </a:lnTo>
                  <a:lnTo>
                    <a:pt x="161544" y="1020413"/>
                  </a:lnTo>
                  <a:lnTo>
                    <a:pt x="161353" y="1025557"/>
                  </a:lnTo>
                  <a:lnTo>
                    <a:pt x="151924" y="1038320"/>
                  </a:lnTo>
                  <a:lnTo>
                    <a:pt x="148590" y="1022985"/>
                  </a:lnTo>
                  <a:lnTo>
                    <a:pt x="146209" y="1020032"/>
                  </a:lnTo>
                  <a:lnTo>
                    <a:pt x="142494" y="1024604"/>
                  </a:lnTo>
                  <a:lnTo>
                    <a:pt x="138970" y="1021842"/>
                  </a:lnTo>
                  <a:lnTo>
                    <a:pt x="132874" y="1013746"/>
                  </a:lnTo>
                  <a:lnTo>
                    <a:pt x="133541" y="1008031"/>
                  </a:lnTo>
                  <a:lnTo>
                    <a:pt x="125444" y="1018699"/>
                  </a:lnTo>
                  <a:lnTo>
                    <a:pt x="108585" y="1027843"/>
                  </a:lnTo>
                  <a:lnTo>
                    <a:pt x="84963" y="1026223"/>
                  </a:lnTo>
                  <a:lnTo>
                    <a:pt x="67723" y="1028033"/>
                  </a:lnTo>
                  <a:lnTo>
                    <a:pt x="62293" y="1026223"/>
                  </a:lnTo>
                  <a:lnTo>
                    <a:pt x="51816" y="1014127"/>
                  </a:lnTo>
                  <a:lnTo>
                    <a:pt x="43053" y="1012603"/>
                  </a:lnTo>
                  <a:lnTo>
                    <a:pt x="34671" y="1015746"/>
                  </a:lnTo>
                  <a:lnTo>
                    <a:pt x="19145" y="1011555"/>
                  </a:lnTo>
                  <a:lnTo>
                    <a:pt x="10001" y="1003078"/>
                  </a:lnTo>
                  <a:lnTo>
                    <a:pt x="11430" y="972407"/>
                  </a:lnTo>
                  <a:lnTo>
                    <a:pt x="9525" y="970407"/>
                  </a:lnTo>
                  <a:lnTo>
                    <a:pt x="13716" y="957834"/>
                  </a:lnTo>
                  <a:lnTo>
                    <a:pt x="10954" y="954405"/>
                  </a:lnTo>
                  <a:lnTo>
                    <a:pt x="15621" y="950309"/>
                  </a:lnTo>
                  <a:lnTo>
                    <a:pt x="10858" y="942118"/>
                  </a:lnTo>
                  <a:lnTo>
                    <a:pt x="16192" y="936212"/>
                  </a:lnTo>
                  <a:lnTo>
                    <a:pt x="34195" y="926878"/>
                  </a:lnTo>
                  <a:lnTo>
                    <a:pt x="36576" y="892207"/>
                  </a:lnTo>
                  <a:lnTo>
                    <a:pt x="30385" y="878396"/>
                  </a:lnTo>
                  <a:lnTo>
                    <a:pt x="26384" y="855154"/>
                  </a:lnTo>
                  <a:lnTo>
                    <a:pt x="42005" y="813054"/>
                  </a:lnTo>
                  <a:lnTo>
                    <a:pt x="33528" y="814959"/>
                  </a:lnTo>
                  <a:lnTo>
                    <a:pt x="31242" y="812578"/>
                  </a:lnTo>
                  <a:lnTo>
                    <a:pt x="46387" y="802100"/>
                  </a:lnTo>
                  <a:lnTo>
                    <a:pt x="47911" y="796385"/>
                  </a:lnTo>
                  <a:lnTo>
                    <a:pt x="45720" y="782764"/>
                  </a:lnTo>
                  <a:lnTo>
                    <a:pt x="38290" y="768287"/>
                  </a:lnTo>
                  <a:lnTo>
                    <a:pt x="44482" y="758476"/>
                  </a:lnTo>
                  <a:lnTo>
                    <a:pt x="50101" y="723519"/>
                  </a:lnTo>
                  <a:lnTo>
                    <a:pt x="58579" y="722090"/>
                  </a:lnTo>
                  <a:lnTo>
                    <a:pt x="56102" y="709898"/>
                  </a:lnTo>
                  <a:lnTo>
                    <a:pt x="70675" y="669227"/>
                  </a:lnTo>
                  <a:lnTo>
                    <a:pt x="73533" y="665321"/>
                  </a:lnTo>
                  <a:lnTo>
                    <a:pt x="76771" y="667036"/>
                  </a:lnTo>
                  <a:lnTo>
                    <a:pt x="76486" y="664178"/>
                  </a:lnTo>
                  <a:lnTo>
                    <a:pt x="80582" y="664845"/>
                  </a:lnTo>
                  <a:lnTo>
                    <a:pt x="83344" y="669131"/>
                  </a:lnTo>
                  <a:lnTo>
                    <a:pt x="85534" y="667703"/>
                  </a:lnTo>
                  <a:lnTo>
                    <a:pt x="81153" y="662083"/>
                  </a:lnTo>
                  <a:lnTo>
                    <a:pt x="88392" y="656654"/>
                  </a:lnTo>
                  <a:lnTo>
                    <a:pt x="91726" y="658749"/>
                  </a:lnTo>
                  <a:lnTo>
                    <a:pt x="92678" y="654368"/>
                  </a:lnTo>
                  <a:lnTo>
                    <a:pt x="95631" y="654177"/>
                  </a:lnTo>
                  <a:lnTo>
                    <a:pt x="102870" y="656368"/>
                  </a:lnTo>
                  <a:lnTo>
                    <a:pt x="107537" y="654177"/>
                  </a:lnTo>
                  <a:lnTo>
                    <a:pt x="126778" y="659606"/>
                  </a:lnTo>
                  <a:lnTo>
                    <a:pt x="126968" y="661797"/>
                  </a:lnTo>
                  <a:lnTo>
                    <a:pt x="135922" y="657796"/>
                  </a:lnTo>
                  <a:lnTo>
                    <a:pt x="139636" y="661702"/>
                  </a:lnTo>
                  <a:lnTo>
                    <a:pt x="147923" y="660845"/>
                  </a:lnTo>
                  <a:lnTo>
                    <a:pt x="150304" y="662940"/>
                  </a:lnTo>
                  <a:lnTo>
                    <a:pt x="152495" y="659702"/>
                  </a:lnTo>
                  <a:lnTo>
                    <a:pt x="155734" y="666179"/>
                  </a:lnTo>
                  <a:lnTo>
                    <a:pt x="163830" y="667417"/>
                  </a:lnTo>
                  <a:lnTo>
                    <a:pt x="165163" y="661321"/>
                  </a:lnTo>
                  <a:lnTo>
                    <a:pt x="168307" y="661892"/>
                  </a:lnTo>
                  <a:lnTo>
                    <a:pt x="169450" y="659321"/>
                  </a:lnTo>
                  <a:lnTo>
                    <a:pt x="173355" y="664083"/>
                  </a:lnTo>
                  <a:lnTo>
                    <a:pt x="175927" y="653224"/>
                  </a:lnTo>
                  <a:lnTo>
                    <a:pt x="190024" y="652939"/>
                  </a:lnTo>
                  <a:lnTo>
                    <a:pt x="193072" y="649510"/>
                  </a:lnTo>
                  <a:lnTo>
                    <a:pt x="186785" y="646747"/>
                  </a:lnTo>
                  <a:lnTo>
                    <a:pt x="197739" y="640842"/>
                  </a:lnTo>
                  <a:lnTo>
                    <a:pt x="196310" y="638842"/>
                  </a:lnTo>
                  <a:lnTo>
                    <a:pt x="203549" y="631412"/>
                  </a:lnTo>
                  <a:lnTo>
                    <a:pt x="200025" y="626936"/>
                  </a:lnTo>
                  <a:lnTo>
                    <a:pt x="224504" y="605409"/>
                  </a:lnTo>
                  <a:lnTo>
                    <a:pt x="214408" y="591598"/>
                  </a:lnTo>
                  <a:lnTo>
                    <a:pt x="223361" y="584645"/>
                  </a:lnTo>
                  <a:lnTo>
                    <a:pt x="227648" y="591407"/>
                  </a:lnTo>
                  <a:lnTo>
                    <a:pt x="231172" y="589597"/>
                  </a:lnTo>
                  <a:lnTo>
                    <a:pt x="226124" y="582454"/>
                  </a:lnTo>
                  <a:lnTo>
                    <a:pt x="232029" y="577596"/>
                  </a:lnTo>
                  <a:lnTo>
                    <a:pt x="218980" y="565213"/>
                  </a:lnTo>
                  <a:lnTo>
                    <a:pt x="220885" y="562165"/>
                  </a:lnTo>
                  <a:lnTo>
                    <a:pt x="225171" y="561594"/>
                  </a:lnTo>
                  <a:lnTo>
                    <a:pt x="219456" y="553021"/>
                  </a:lnTo>
                  <a:lnTo>
                    <a:pt x="225457" y="549402"/>
                  </a:lnTo>
                  <a:lnTo>
                    <a:pt x="220885" y="542354"/>
                  </a:lnTo>
                  <a:lnTo>
                    <a:pt x="223075" y="543496"/>
                  </a:lnTo>
                  <a:lnTo>
                    <a:pt x="231743" y="534543"/>
                  </a:lnTo>
                  <a:lnTo>
                    <a:pt x="225742" y="528638"/>
                  </a:lnTo>
                  <a:lnTo>
                    <a:pt x="232219" y="521970"/>
                  </a:lnTo>
                  <a:lnTo>
                    <a:pt x="236791" y="523113"/>
                  </a:lnTo>
                  <a:lnTo>
                    <a:pt x="237839" y="514540"/>
                  </a:lnTo>
                  <a:lnTo>
                    <a:pt x="243840" y="515874"/>
                  </a:lnTo>
                  <a:lnTo>
                    <a:pt x="244126" y="510159"/>
                  </a:lnTo>
                  <a:lnTo>
                    <a:pt x="251650" y="509206"/>
                  </a:lnTo>
                  <a:lnTo>
                    <a:pt x="249650" y="497872"/>
                  </a:lnTo>
                  <a:lnTo>
                    <a:pt x="254413" y="497014"/>
                  </a:lnTo>
                  <a:lnTo>
                    <a:pt x="256984" y="491014"/>
                  </a:lnTo>
                  <a:lnTo>
                    <a:pt x="256984" y="476917"/>
                  </a:lnTo>
                  <a:lnTo>
                    <a:pt x="251365" y="467868"/>
                  </a:lnTo>
                  <a:lnTo>
                    <a:pt x="246983" y="470154"/>
                  </a:lnTo>
                  <a:lnTo>
                    <a:pt x="245364" y="460820"/>
                  </a:lnTo>
                  <a:lnTo>
                    <a:pt x="241840" y="460724"/>
                  </a:lnTo>
                  <a:lnTo>
                    <a:pt x="234696" y="453199"/>
                  </a:lnTo>
                  <a:lnTo>
                    <a:pt x="239268" y="462439"/>
                  </a:lnTo>
                  <a:lnTo>
                    <a:pt x="209741" y="461201"/>
                  </a:lnTo>
                  <a:lnTo>
                    <a:pt x="208502" y="441388"/>
                  </a:lnTo>
                  <a:lnTo>
                    <a:pt x="202787" y="434721"/>
                  </a:lnTo>
                  <a:lnTo>
                    <a:pt x="203073" y="423577"/>
                  </a:lnTo>
                  <a:lnTo>
                    <a:pt x="200692" y="421100"/>
                  </a:lnTo>
                  <a:lnTo>
                    <a:pt x="214789" y="421100"/>
                  </a:lnTo>
                  <a:lnTo>
                    <a:pt x="252889" y="428244"/>
                  </a:lnTo>
                  <a:lnTo>
                    <a:pt x="266891" y="425291"/>
                  </a:lnTo>
                  <a:lnTo>
                    <a:pt x="275749" y="419957"/>
                  </a:lnTo>
                  <a:lnTo>
                    <a:pt x="293370" y="417957"/>
                  </a:lnTo>
                  <a:lnTo>
                    <a:pt x="299561" y="404908"/>
                  </a:lnTo>
                  <a:lnTo>
                    <a:pt x="301942" y="384143"/>
                  </a:lnTo>
                  <a:lnTo>
                    <a:pt x="312229" y="371761"/>
                  </a:lnTo>
                  <a:lnTo>
                    <a:pt x="312610" y="362903"/>
                  </a:lnTo>
                  <a:lnTo>
                    <a:pt x="303943" y="360712"/>
                  </a:lnTo>
                  <a:lnTo>
                    <a:pt x="309848" y="356235"/>
                  </a:lnTo>
                  <a:lnTo>
                    <a:pt x="307181" y="352520"/>
                  </a:lnTo>
                  <a:lnTo>
                    <a:pt x="278606" y="354997"/>
                  </a:lnTo>
                  <a:lnTo>
                    <a:pt x="279083" y="352615"/>
                  </a:lnTo>
                  <a:lnTo>
                    <a:pt x="257937" y="346901"/>
                  </a:lnTo>
                  <a:lnTo>
                    <a:pt x="204502" y="342329"/>
                  </a:lnTo>
                  <a:lnTo>
                    <a:pt x="205550" y="329184"/>
                  </a:lnTo>
                  <a:lnTo>
                    <a:pt x="231267" y="329946"/>
                  </a:lnTo>
                  <a:lnTo>
                    <a:pt x="235839" y="314706"/>
                  </a:lnTo>
                  <a:lnTo>
                    <a:pt x="251269" y="318516"/>
                  </a:lnTo>
                  <a:lnTo>
                    <a:pt x="252032" y="314896"/>
                  </a:lnTo>
                  <a:lnTo>
                    <a:pt x="254794" y="314801"/>
                  </a:lnTo>
                  <a:lnTo>
                    <a:pt x="256413" y="306229"/>
                  </a:lnTo>
                  <a:lnTo>
                    <a:pt x="252889" y="306229"/>
                  </a:lnTo>
                  <a:lnTo>
                    <a:pt x="253079" y="302800"/>
                  </a:lnTo>
                  <a:lnTo>
                    <a:pt x="259270" y="288036"/>
                  </a:lnTo>
                  <a:lnTo>
                    <a:pt x="274987" y="275654"/>
                  </a:lnTo>
                  <a:lnTo>
                    <a:pt x="278797" y="266033"/>
                  </a:lnTo>
                  <a:lnTo>
                    <a:pt x="291275" y="270796"/>
                  </a:lnTo>
                  <a:lnTo>
                    <a:pt x="296513" y="260032"/>
                  </a:lnTo>
                  <a:lnTo>
                    <a:pt x="327946" y="273272"/>
                  </a:lnTo>
                  <a:lnTo>
                    <a:pt x="322802" y="262699"/>
                  </a:lnTo>
                  <a:lnTo>
                    <a:pt x="326993" y="243173"/>
                  </a:lnTo>
                  <a:lnTo>
                    <a:pt x="324707" y="237172"/>
                  </a:lnTo>
                  <a:lnTo>
                    <a:pt x="331375" y="237649"/>
                  </a:lnTo>
                  <a:lnTo>
                    <a:pt x="334042" y="219361"/>
                  </a:lnTo>
                  <a:lnTo>
                    <a:pt x="339566" y="204692"/>
                  </a:lnTo>
                  <a:lnTo>
                    <a:pt x="336137" y="200692"/>
                  </a:lnTo>
                  <a:lnTo>
                    <a:pt x="338137" y="195644"/>
                  </a:lnTo>
                  <a:lnTo>
                    <a:pt x="347758" y="180404"/>
                  </a:lnTo>
                  <a:lnTo>
                    <a:pt x="352330" y="178594"/>
                  </a:lnTo>
                  <a:lnTo>
                    <a:pt x="358235" y="162973"/>
                  </a:lnTo>
                  <a:lnTo>
                    <a:pt x="381191" y="147447"/>
                  </a:lnTo>
                  <a:lnTo>
                    <a:pt x="383000" y="144399"/>
                  </a:lnTo>
                  <a:lnTo>
                    <a:pt x="380143" y="143923"/>
                  </a:lnTo>
                  <a:lnTo>
                    <a:pt x="382048" y="119062"/>
                  </a:lnTo>
                  <a:lnTo>
                    <a:pt x="392144" y="119729"/>
                  </a:lnTo>
                  <a:lnTo>
                    <a:pt x="398431" y="127921"/>
                  </a:lnTo>
                  <a:lnTo>
                    <a:pt x="402717" y="124682"/>
                  </a:lnTo>
                  <a:lnTo>
                    <a:pt x="413385" y="111347"/>
                  </a:lnTo>
                  <a:lnTo>
                    <a:pt x="410242" y="103156"/>
                  </a:lnTo>
                  <a:lnTo>
                    <a:pt x="422815" y="87344"/>
                  </a:lnTo>
                  <a:lnTo>
                    <a:pt x="426910" y="77534"/>
                  </a:lnTo>
                  <a:lnTo>
                    <a:pt x="433102" y="87630"/>
                  </a:lnTo>
                  <a:lnTo>
                    <a:pt x="441198" y="84582"/>
                  </a:lnTo>
                  <a:lnTo>
                    <a:pt x="445294" y="94583"/>
                  </a:lnTo>
                  <a:lnTo>
                    <a:pt x="453676" y="91440"/>
                  </a:lnTo>
                  <a:lnTo>
                    <a:pt x="457676" y="102013"/>
                  </a:lnTo>
                  <a:lnTo>
                    <a:pt x="476250" y="102489"/>
                  </a:lnTo>
                  <a:lnTo>
                    <a:pt x="477298" y="99917"/>
                  </a:lnTo>
                  <a:lnTo>
                    <a:pt x="485299" y="98107"/>
                  </a:lnTo>
                  <a:lnTo>
                    <a:pt x="483870" y="109633"/>
                  </a:lnTo>
                  <a:lnTo>
                    <a:pt x="506444" y="111728"/>
                  </a:lnTo>
                  <a:lnTo>
                    <a:pt x="515398" y="110299"/>
                  </a:lnTo>
                  <a:lnTo>
                    <a:pt x="513588" y="102298"/>
                  </a:lnTo>
                  <a:lnTo>
                    <a:pt x="516541" y="101822"/>
                  </a:lnTo>
                  <a:lnTo>
                    <a:pt x="536353" y="107918"/>
                  </a:lnTo>
                  <a:lnTo>
                    <a:pt x="546544" y="107728"/>
                  </a:lnTo>
                  <a:lnTo>
                    <a:pt x="548164" y="114490"/>
                  </a:lnTo>
                  <a:lnTo>
                    <a:pt x="584930" y="101060"/>
                  </a:lnTo>
                  <a:lnTo>
                    <a:pt x="587692" y="116967"/>
                  </a:lnTo>
                  <a:lnTo>
                    <a:pt x="592455" y="116777"/>
                  </a:lnTo>
                  <a:lnTo>
                    <a:pt x="591884" y="108966"/>
                  </a:lnTo>
                  <a:lnTo>
                    <a:pt x="606552" y="107442"/>
                  </a:lnTo>
                  <a:lnTo>
                    <a:pt x="607219" y="110680"/>
                  </a:lnTo>
                  <a:lnTo>
                    <a:pt x="623316" y="115729"/>
                  </a:lnTo>
                  <a:lnTo>
                    <a:pt x="623792" y="112395"/>
                  </a:lnTo>
                  <a:lnTo>
                    <a:pt x="610648" y="96584"/>
                  </a:lnTo>
                  <a:lnTo>
                    <a:pt x="615029" y="90106"/>
                  </a:lnTo>
                  <a:lnTo>
                    <a:pt x="630745" y="83439"/>
                  </a:lnTo>
                  <a:lnTo>
                    <a:pt x="629507" y="80962"/>
                  </a:lnTo>
                  <a:lnTo>
                    <a:pt x="634936" y="78962"/>
                  </a:lnTo>
                  <a:lnTo>
                    <a:pt x="632841" y="71914"/>
                  </a:lnTo>
                  <a:lnTo>
                    <a:pt x="637413" y="69437"/>
                  </a:lnTo>
                  <a:lnTo>
                    <a:pt x="636270" y="57340"/>
                  </a:lnTo>
                  <a:lnTo>
                    <a:pt x="651605" y="52102"/>
                  </a:lnTo>
                  <a:lnTo>
                    <a:pt x="662654" y="52102"/>
                  </a:lnTo>
                  <a:lnTo>
                    <a:pt x="682085" y="43529"/>
                  </a:lnTo>
                  <a:lnTo>
                    <a:pt x="681323" y="40862"/>
                  </a:lnTo>
                  <a:lnTo>
                    <a:pt x="696659" y="39243"/>
                  </a:lnTo>
                  <a:lnTo>
                    <a:pt x="697420" y="42672"/>
                  </a:lnTo>
                  <a:lnTo>
                    <a:pt x="701516" y="42577"/>
                  </a:lnTo>
                  <a:lnTo>
                    <a:pt x="706184" y="58484"/>
                  </a:lnTo>
                  <a:lnTo>
                    <a:pt x="716566" y="51530"/>
                  </a:lnTo>
                  <a:lnTo>
                    <a:pt x="715994" y="47720"/>
                  </a:lnTo>
                  <a:lnTo>
                    <a:pt x="744188" y="45720"/>
                  </a:lnTo>
                  <a:lnTo>
                    <a:pt x="788384" y="35433"/>
                  </a:lnTo>
                  <a:lnTo>
                    <a:pt x="842867" y="29242"/>
                  </a:lnTo>
                  <a:lnTo>
                    <a:pt x="903923" y="17240"/>
                  </a:lnTo>
                  <a:lnTo>
                    <a:pt x="936593" y="15716"/>
                  </a:lnTo>
                  <a:lnTo>
                    <a:pt x="959644" y="9525"/>
                  </a:lnTo>
                  <a:lnTo>
                    <a:pt x="992029" y="9715"/>
                  </a:lnTo>
                  <a:lnTo>
                    <a:pt x="1007840" y="59150"/>
                  </a:lnTo>
                  <a:lnTo>
                    <a:pt x="1005268" y="78867"/>
                  </a:lnTo>
                  <a:lnTo>
                    <a:pt x="1030319" y="64103"/>
                  </a:lnTo>
                  <a:lnTo>
                    <a:pt x="1043464" y="50197"/>
                  </a:lnTo>
                  <a:lnTo>
                    <a:pt x="1047369" y="58674"/>
                  </a:lnTo>
                  <a:lnTo>
                    <a:pt x="1061371" y="74104"/>
                  </a:lnTo>
                  <a:lnTo>
                    <a:pt x="1045750" y="106489"/>
                  </a:lnTo>
                  <a:lnTo>
                    <a:pt x="1047655" y="112204"/>
                  </a:lnTo>
                  <a:lnTo>
                    <a:pt x="1034891" y="118586"/>
                  </a:lnTo>
                  <a:lnTo>
                    <a:pt x="1047464" y="144018"/>
                  </a:lnTo>
                  <a:lnTo>
                    <a:pt x="1055465" y="174974"/>
                  </a:lnTo>
                  <a:lnTo>
                    <a:pt x="1060990" y="176403"/>
                  </a:lnTo>
                  <a:lnTo>
                    <a:pt x="1065085" y="171260"/>
                  </a:lnTo>
                  <a:lnTo>
                    <a:pt x="1093565" y="177927"/>
                  </a:lnTo>
                  <a:lnTo>
                    <a:pt x="1116901" y="176403"/>
                  </a:lnTo>
                  <a:lnTo>
                    <a:pt x="1146524" y="182213"/>
                  </a:lnTo>
                  <a:lnTo>
                    <a:pt x="1137094" y="198025"/>
                  </a:lnTo>
                  <a:lnTo>
                    <a:pt x="1132332" y="219742"/>
                  </a:lnTo>
                  <a:lnTo>
                    <a:pt x="1146238" y="220504"/>
                  </a:lnTo>
                  <a:lnTo>
                    <a:pt x="1149763" y="236506"/>
                  </a:lnTo>
                  <a:lnTo>
                    <a:pt x="1155478" y="247269"/>
                  </a:lnTo>
                  <a:lnTo>
                    <a:pt x="1180052" y="242697"/>
                  </a:lnTo>
                  <a:lnTo>
                    <a:pt x="1185196" y="266224"/>
                  </a:lnTo>
                  <a:lnTo>
                    <a:pt x="1169765" y="270320"/>
                  </a:lnTo>
                  <a:lnTo>
                    <a:pt x="1160240" y="282607"/>
                  </a:lnTo>
                  <a:lnTo>
                    <a:pt x="1126045" y="301752"/>
                  </a:lnTo>
                  <a:lnTo>
                    <a:pt x="1133284" y="325946"/>
                  </a:lnTo>
                  <a:lnTo>
                    <a:pt x="1147096" y="331375"/>
                  </a:lnTo>
                  <a:lnTo>
                    <a:pt x="1138904" y="334613"/>
                  </a:lnTo>
                  <a:lnTo>
                    <a:pt x="1143000" y="338614"/>
                  </a:lnTo>
                  <a:lnTo>
                    <a:pt x="1125760" y="351663"/>
                  </a:lnTo>
                  <a:lnTo>
                    <a:pt x="1124236" y="355092"/>
                  </a:lnTo>
                  <a:lnTo>
                    <a:pt x="1129284" y="370332"/>
                  </a:lnTo>
                  <a:lnTo>
                    <a:pt x="1156716" y="368713"/>
                  </a:lnTo>
                  <a:lnTo>
                    <a:pt x="1158716" y="385286"/>
                  </a:lnTo>
                  <a:lnTo>
                    <a:pt x="1156621" y="385477"/>
                  </a:lnTo>
                  <a:lnTo>
                    <a:pt x="1156907" y="389191"/>
                  </a:lnTo>
                  <a:lnTo>
                    <a:pt x="1161669" y="389287"/>
                  </a:lnTo>
                  <a:lnTo>
                    <a:pt x="1164145" y="393763"/>
                  </a:lnTo>
                  <a:lnTo>
                    <a:pt x="1156430" y="394811"/>
                  </a:lnTo>
                  <a:lnTo>
                    <a:pt x="1156335" y="400050"/>
                  </a:lnTo>
                  <a:lnTo>
                    <a:pt x="1169765" y="398907"/>
                  </a:lnTo>
                  <a:lnTo>
                    <a:pt x="1170813" y="402812"/>
                  </a:lnTo>
                  <a:lnTo>
                    <a:pt x="1176147" y="401669"/>
                  </a:lnTo>
                  <a:lnTo>
                    <a:pt x="1177100" y="405955"/>
                  </a:lnTo>
                  <a:lnTo>
                    <a:pt x="1189577" y="407575"/>
                  </a:lnTo>
                  <a:lnTo>
                    <a:pt x="1193768" y="415671"/>
                  </a:lnTo>
                  <a:lnTo>
                    <a:pt x="1193483" y="431102"/>
                  </a:lnTo>
                  <a:lnTo>
                    <a:pt x="1199102" y="428530"/>
                  </a:lnTo>
                  <a:lnTo>
                    <a:pt x="1197769" y="419862"/>
                  </a:lnTo>
                  <a:lnTo>
                    <a:pt x="1200721" y="412432"/>
                  </a:lnTo>
                  <a:lnTo>
                    <a:pt x="1215295" y="416243"/>
                  </a:lnTo>
                  <a:lnTo>
                    <a:pt x="1227868" y="412909"/>
                  </a:lnTo>
                  <a:lnTo>
                    <a:pt x="1227487" y="417290"/>
                  </a:lnTo>
                  <a:lnTo>
                    <a:pt x="1242060" y="418719"/>
                  </a:lnTo>
                  <a:lnTo>
                    <a:pt x="1240345" y="423005"/>
                  </a:lnTo>
                  <a:lnTo>
                    <a:pt x="1231106" y="424529"/>
                  </a:lnTo>
                  <a:lnTo>
                    <a:pt x="1240060" y="424244"/>
                  </a:lnTo>
                  <a:lnTo>
                    <a:pt x="1238631" y="434912"/>
                  </a:lnTo>
                  <a:lnTo>
                    <a:pt x="1242536" y="442055"/>
                  </a:lnTo>
                  <a:lnTo>
                    <a:pt x="1240250" y="444055"/>
                  </a:lnTo>
                  <a:lnTo>
                    <a:pt x="1246060" y="453104"/>
                  </a:lnTo>
                  <a:lnTo>
                    <a:pt x="1253776" y="451295"/>
                  </a:lnTo>
                  <a:lnTo>
                    <a:pt x="1253585" y="461581"/>
                  </a:lnTo>
                  <a:lnTo>
                    <a:pt x="1272159" y="454628"/>
                  </a:lnTo>
                  <a:lnTo>
                    <a:pt x="1271397" y="467201"/>
                  </a:lnTo>
                  <a:lnTo>
                    <a:pt x="1289113" y="473583"/>
                  </a:lnTo>
                  <a:lnTo>
                    <a:pt x="1312354" y="474440"/>
                  </a:lnTo>
                  <a:lnTo>
                    <a:pt x="1316260" y="472821"/>
                  </a:lnTo>
                  <a:lnTo>
                    <a:pt x="1319022" y="491299"/>
                  </a:lnTo>
                  <a:lnTo>
                    <a:pt x="1316069" y="491776"/>
                  </a:lnTo>
                  <a:lnTo>
                    <a:pt x="1314831" y="487966"/>
                  </a:lnTo>
                  <a:lnTo>
                    <a:pt x="1306354" y="487966"/>
                  </a:lnTo>
                  <a:lnTo>
                    <a:pt x="1292161" y="492919"/>
                  </a:lnTo>
                  <a:lnTo>
                    <a:pt x="1278826" y="492157"/>
                  </a:lnTo>
                  <a:lnTo>
                    <a:pt x="1260634" y="488156"/>
                  </a:lnTo>
                  <a:lnTo>
                    <a:pt x="1258824" y="485013"/>
                  </a:lnTo>
                  <a:lnTo>
                    <a:pt x="1236535" y="484918"/>
                  </a:lnTo>
                  <a:lnTo>
                    <a:pt x="1232630" y="485489"/>
                  </a:lnTo>
                  <a:lnTo>
                    <a:pt x="1223391" y="495871"/>
                  </a:lnTo>
                  <a:lnTo>
                    <a:pt x="1228916" y="499301"/>
                  </a:lnTo>
                  <a:lnTo>
                    <a:pt x="1233202" y="507587"/>
                  </a:lnTo>
                  <a:lnTo>
                    <a:pt x="1251299" y="501205"/>
                  </a:lnTo>
                  <a:lnTo>
                    <a:pt x="1270254" y="509969"/>
                  </a:lnTo>
                  <a:lnTo>
                    <a:pt x="1282732" y="511778"/>
                  </a:lnTo>
                  <a:lnTo>
                    <a:pt x="1277017" y="512254"/>
                  </a:lnTo>
                  <a:lnTo>
                    <a:pt x="1276159" y="525399"/>
                  </a:lnTo>
                  <a:lnTo>
                    <a:pt x="1261777" y="523304"/>
                  </a:lnTo>
                  <a:lnTo>
                    <a:pt x="1248918" y="516541"/>
                  </a:lnTo>
                  <a:lnTo>
                    <a:pt x="1228630" y="531209"/>
                  </a:lnTo>
                  <a:lnTo>
                    <a:pt x="1233868" y="535019"/>
                  </a:lnTo>
                  <a:lnTo>
                    <a:pt x="1213485" y="557403"/>
                  </a:lnTo>
                  <a:lnTo>
                    <a:pt x="1222819" y="565118"/>
                  </a:lnTo>
                  <a:lnTo>
                    <a:pt x="1217009" y="569023"/>
                  </a:lnTo>
                  <a:lnTo>
                    <a:pt x="1214152" y="575120"/>
                  </a:lnTo>
                  <a:lnTo>
                    <a:pt x="1210532" y="594265"/>
                  </a:lnTo>
                  <a:lnTo>
                    <a:pt x="1205293" y="593407"/>
                  </a:lnTo>
                  <a:lnTo>
                    <a:pt x="1204341" y="602266"/>
                  </a:lnTo>
                  <a:lnTo>
                    <a:pt x="1198435" y="603409"/>
                  </a:lnTo>
                  <a:lnTo>
                    <a:pt x="1199483" y="615791"/>
                  </a:lnTo>
                  <a:lnTo>
                    <a:pt x="1187386" y="615887"/>
                  </a:lnTo>
                  <a:lnTo>
                    <a:pt x="1197674" y="651034"/>
                  </a:lnTo>
                  <a:lnTo>
                    <a:pt x="1204912" y="650367"/>
                  </a:lnTo>
                  <a:lnTo>
                    <a:pt x="1205770" y="653510"/>
                  </a:lnTo>
                  <a:lnTo>
                    <a:pt x="1211009" y="653129"/>
                  </a:lnTo>
                  <a:lnTo>
                    <a:pt x="1225677" y="689324"/>
                  </a:lnTo>
                  <a:lnTo>
                    <a:pt x="1233107" y="687324"/>
                  </a:lnTo>
                  <a:lnTo>
                    <a:pt x="1233583" y="692372"/>
                  </a:lnTo>
                  <a:lnTo>
                    <a:pt x="1225391" y="693039"/>
                  </a:lnTo>
                  <a:lnTo>
                    <a:pt x="1224058" y="709327"/>
                  </a:lnTo>
                  <a:lnTo>
                    <a:pt x="1228058" y="716566"/>
                  </a:lnTo>
                  <a:lnTo>
                    <a:pt x="1224248" y="718661"/>
                  </a:lnTo>
                  <a:lnTo>
                    <a:pt x="1227487" y="734473"/>
                  </a:lnTo>
                  <a:lnTo>
                    <a:pt x="1231963" y="740950"/>
                  </a:lnTo>
                  <a:lnTo>
                    <a:pt x="1233773" y="772478"/>
                  </a:lnTo>
                  <a:lnTo>
                    <a:pt x="1194816" y="786289"/>
                  </a:lnTo>
                  <a:lnTo>
                    <a:pt x="1196531" y="798671"/>
                  </a:lnTo>
                  <a:lnTo>
                    <a:pt x="1181291" y="804005"/>
                  </a:lnTo>
                  <a:lnTo>
                    <a:pt x="1172909" y="804577"/>
                  </a:lnTo>
                  <a:lnTo>
                    <a:pt x="1173194" y="797147"/>
                  </a:lnTo>
                  <a:lnTo>
                    <a:pt x="1162526" y="800481"/>
                  </a:lnTo>
                  <a:lnTo>
                    <a:pt x="1138904" y="799719"/>
                  </a:lnTo>
                  <a:lnTo>
                    <a:pt x="1137571" y="801910"/>
                  </a:lnTo>
                  <a:lnTo>
                    <a:pt x="1126141" y="785813"/>
                  </a:lnTo>
                  <a:lnTo>
                    <a:pt x="1124617" y="796385"/>
                  </a:lnTo>
                  <a:lnTo>
                    <a:pt x="1107281" y="804958"/>
                  </a:lnTo>
                  <a:lnTo>
                    <a:pt x="1094994" y="820960"/>
                  </a:lnTo>
                  <a:lnTo>
                    <a:pt x="1087184" y="841057"/>
                  </a:lnTo>
                  <a:lnTo>
                    <a:pt x="1097185" y="841629"/>
                  </a:lnTo>
                  <a:lnTo>
                    <a:pt x="1089088" y="849535"/>
                  </a:lnTo>
                  <a:lnTo>
                    <a:pt x="1079659" y="845248"/>
                  </a:lnTo>
                  <a:lnTo>
                    <a:pt x="1083088" y="835628"/>
                  </a:lnTo>
                  <a:lnTo>
                    <a:pt x="1090517" y="828389"/>
                  </a:lnTo>
                  <a:lnTo>
                    <a:pt x="1086231" y="825627"/>
                  </a:lnTo>
                  <a:lnTo>
                    <a:pt x="1089755" y="820103"/>
                  </a:lnTo>
                  <a:lnTo>
                    <a:pt x="1075753" y="816769"/>
                  </a:lnTo>
                  <a:lnTo>
                    <a:pt x="1043750" y="802577"/>
                  </a:lnTo>
                  <a:lnTo>
                    <a:pt x="1035177" y="794576"/>
                  </a:lnTo>
                  <a:lnTo>
                    <a:pt x="1028700" y="792671"/>
                  </a:lnTo>
                  <a:lnTo>
                    <a:pt x="1017175" y="794671"/>
                  </a:lnTo>
                  <a:lnTo>
                    <a:pt x="1014412" y="790575"/>
                  </a:lnTo>
                  <a:lnTo>
                    <a:pt x="1004030" y="796766"/>
                  </a:lnTo>
                  <a:lnTo>
                    <a:pt x="1000411" y="796004"/>
                  </a:lnTo>
                  <a:lnTo>
                    <a:pt x="984599" y="805148"/>
                  </a:lnTo>
                  <a:lnTo>
                    <a:pt x="979075" y="812482"/>
                  </a:lnTo>
                  <a:lnTo>
                    <a:pt x="980789" y="825246"/>
                  </a:lnTo>
                  <a:lnTo>
                    <a:pt x="986218" y="832485"/>
                  </a:lnTo>
                  <a:lnTo>
                    <a:pt x="984313" y="836200"/>
                  </a:lnTo>
                  <a:lnTo>
                    <a:pt x="986790" y="841820"/>
                  </a:lnTo>
                  <a:lnTo>
                    <a:pt x="984980" y="842581"/>
                  </a:lnTo>
                  <a:lnTo>
                    <a:pt x="988695" y="852869"/>
                  </a:lnTo>
                  <a:lnTo>
                    <a:pt x="983266" y="846201"/>
                  </a:lnTo>
                  <a:lnTo>
                    <a:pt x="977170" y="850487"/>
                  </a:lnTo>
                  <a:lnTo>
                    <a:pt x="978599" y="868775"/>
                  </a:lnTo>
                  <a:lnTo>
                    <a:pt x="969359" y="876586"/>
                  </a:lnTo>
                  <a:lnTo>
                    <a:pt x="966597" y="883158"/>
                  </a:lnTo>
                  <a:lnTo>
                    <a:pt x="966407" y="889540"/>
                  </a:lnTo>
                  <a:lnTo>
                    <a:pt x="971645" y="904685"/>
                  </a:lnTo>
                  <a:lnTo>
                    <a:pt x="968121" y="906494"/>
                  </a:lnTo>
                  <a:lnTo>
                    <a:pt x="969835" y="914114"/>
                  </a:lnTo>
                  <a:lnTo>
                    <a:pt x="967740" y="922687"/>
                  </a:lnTo>
                  <a:lnTo>
                    <a:pt x="977170" y="942880"/>
                  </a:lnTo>
                  <a:lnTo>
                    <a:pt x="975836" y="944309"/>
                  </a:lnTo>
                  <a:lnTo>
                    <a:pt x="959834" y="948214"/>
                  </a:lnTo>
                  <a:lnTo>
                    <a:pt x="949547" y="948119"/>
                  </a:lnTo>
                  <a:lnTo>
                    <a:pt x="930021" y="961072"/>
                  </a:lnTo>
                  <a:lnTo>
                    <a:pt x="913352" y="959739"/>
                  </a:lnTo>
                  <a:lnTo>
                    <a:pt x="916972" y="946880"/>
                  </a:lnTo>
                  <a:lnTo>
                    <a:pt x="910304" y="939737"/>
                  </a:lnTo>
                  <a:lnTo>
                    <a:pt x="910876" y="919734"/>
                  </a:lnTo>
                  <a:lnTo>
                    <a:pt x="916305" y="903065"/>
                  </a:lnTo>
                  <a:lnTo>
                    <a:pt x="913828" y="892969"/>
                  </a:lnTo>
                  <a:lnTo>
                    <a:pt x="914495" y="878967"/>
                  </a:lnTo>
                  <a:lnTo>
                    <a:pt x="918591" y="862013"/>
                  </a:lnTo>
                  <a:lnTo>
                    <a:pt x="906780" y="850487"/>
                  </a:lnTo>
                  <a:lnTo>
                    <a:pt x="880682" y="872585"/>
                  </a:lnTo>
                  <a:lnTo>
                    <a:pt x="881158" y="888778"/>
                  </a:lnTo>
                  <a:lnTo>
                    <a:pt x="889444" y="894112"/>
                  </a:lnTo>
                  <a:lnTo>
                    <a:pt x="896588" y="890683"/>
                  </a:lnTo>
                  <a:lnTo>
                    <a:pt x="898779" y="895160"/>
                  </a:lnTo>
                  <a:lnTo>
                    <a:pt x="889635" y="897827"/>
                  </a:lnTo>
                  <a:lnTo>
                    <a:pt x="886492" y="895826"/>
                  </a:lnTo>
                  <a:lnTo>
                    <a:pt x="882491" y="900970"/>
                  </a:lnTo>
                  <a:lnTo>
                    <a:pt x="875062" y="903827"/>
                  </a:lnTo>
                  <a:lnTo>
                    <a:pt x="859250" y="902113"/>
                  </a:lnTo>
                  <a:lnTo>
                    <a:pt x="857155" y="927259"/>
                  </a:lnTo>
                  <a:lnTo>
                    <a:pt x="865346" y="944975"/>
                  </a:lnTo>
                  <a:lnTo>
                    <a:pt x="874490" y="956405"/>
                  </a:lnTo>
                  <a:lnTo>
                    <a:pt x="871537" y="976313"/>
                  </a:lnTo>
                  <a:lnTo>
                    <a:pt x="873157" y="993934"/>
                  </a:lnTo>
                  <a:lnTo>
                    <a:pt x="857441" y="996887"/>
                  </a:lnTo>
                  <a:lnTo>
                    <a:pt x="838962" y="987076"/>
                  </a:lnTo>
                  <a:lnTo>
                    <a:pt x="816388" y="978503"/>
                  </a:lnTo>
                  <a:lnTo>
                    <a:pt x="808863" y="977932"/>
                  </a:lnTo>
                  <a:lnTo>
                    <a:pt x="807149" y="998601"/>
                  </a:lnTo>
                  <a:lnTo>
                    <a:pt x="794957" y="1003840"/>
                  </a:lnTo>
                  <a:lnTo>
                    <a:pt x="792670" y="996887"/>
                  </a:lnTo>
                  <a:lnTo>
                    <a:pt x="778288" y="998125"/>
                  </a:lnTo>
                  <a:lnTo>
                    <a:pt x="775335" y="988695"/>
                  </a:lnTo>
                  <a:lnTo>
                    <a:pt x="761333" y="987457"/>
                  </a:lnTo>
                  <a:lnTo>
                    <a:pt x="749427" y="980408"/>
                  </a:lnTo>
                  <a:lnTo>
                    <a:pt x="740759" y="994601"/>
                  </a:lnTo>
                  <a:lnTo>
                    <a:pt x="763715" y="1002697"/>
                  </a:lnTo>
                  <a:lnTo>
                    <a:pt x="762000" y="1007364"/>
                  </a:lnTo>
                  <a:lnTo>
                    <a:pt x="766858" y="1007173"/>
                  </a:lnTo>
                  <a:lnTo>
                    <a:pt x="768001" y="1011746"/>
                  </a:lnTo>
                  <a:lnTo>
                    <a:pt x="773811" y="1014889"/>
                  </a:lnTo>
                  <a:lnTo>
                    <a:pt x="772096" y="1017461"/>
                  </a:lnTo>
                  <a:lnTo>
                    <a:pt x="758761" y="1007364"/>
                  </a:lnTo>
                  <a:lnTo>
                    <a:pt x="756857" y="1013174"/>
                  </a:lnTo>
                  <a:lnTo>
                    <a:pt x="768572" y="1020889"/>
                  </a:lnTo>
                  <a:lnTo>
                    <a:pt x="783431" y="1042035"/>
                  </a:lnTo>
                  <a:lnTo>
                    <a:pt x="787241" y="1055370"/>
                  </a:lnTo>
                  <a:lnTo>
                    <a:pt x="784288" y="1074991"/>
                  </a:lnTo>
                  <a:lnTo>
                    <a:pt x="798004" y="1074991"/>
                  </a:lnTo>
                  <a:lnTo>
                    <a:pt x="798862" y="1064323"/>
                  </a:lnTo>
                  <a:lnTo>
                    <a:pt x="802195" y="1063085"/>
                  </a:lnTo>
                  <a:lnTo>
                    <a:pt x="810959" y="1049560"/>
                  </a:lnTo>
                  <a:lnTo>
                    <a:pt x="820674" y="1044893"/>
                  </a:lnTo>
                  <a:lnTo>
                    <a:pt x="828961" y="1030986"/>
                  </a:lnTo>
                  <a:lnTo>
                    <a:pt x="835342" y="1027081"/>
                  </a:lnTo>
                  <a:lnTo>
                    <a:pt x="853631" y="1034034"/>
                  </a:lnTo>
                  <a:lnTo>
                    <a:pt x="865156" y="1043559"/>
                  </a:lnTo>
                  <a:lnTo>
                    <a:pt x="878681" y="1040225"/>
                  </a:lnTo>
                  <a:lnTo>
                    <a:pt x="891731" y="1044702"/>
                  </a:lnTo>
                  <a:lnTo>
                    <a:pt x="878015" y="1053846"/>
                  </a:lnTo>
                  <a:lnTo>
                    <a:pt x="871633" y="1067943"/>
                  </a:lnTo>
                  <a:lnTo>
                    <a:pt x="872204" y="1086803"/>
                  </a:lnTo>
                  <a:lnTo>
                    <a:pt x="879062" y="1084993"/>
                  </a:lnTo>
                  <a:lnTo>
                    <a:pt x="881729" y="1090517"/>
                  </a:lnTo>
                  <a:lnTo>
                    <a:pt x="889444" y="1080706"/>
                  </a:lnTo>
                  <a:lnTo>
                    <a:pt x="900112" y="1086993"/>
                  </a:lnTo>
                  <a:lnTo>
                    <a:pt x="898017" y="1091184"/>
                  </a:lnTo>
                  <a:lnTo>
                    <a:pt x="900970" y="1098423"/>
                  </a:lnTo>
                  <a:lnTo>
                    <a:pt x="891921" y="1109281"/>
                  </a:lnTo>
                  <a:lnTo>
                    <a:pt x="898112" y="1109853"/>
                  </a:lnTo>
                  <a:lnTo>
                    <a:pt x="902779" y="1120807"/>
                  </a:lnTo>
                  <a:lnTo>
                    <a:pt x="887254" y="1136714"/>
                  </a:lnTo>
                  <a:lnTo>
                    <a:pt x="886587" y="1149096"/>
                  </a:lnTo>
                  <a:lnTo>
                    <a:pt x="878681" y="1155478"/>
                  </a:lnTo>
                  <a:lnTo>
                    <a:pt x="889921" y="1162526"/>
                  </a:lnTo>
                  <a:lnTo>
                    <a:pt x="881634" y="1176433"/>
                  </a:lnTo>
                  <a:lnTo>
                    <a:pt x="888397" y="1179481"/>
                  </a:lnTo>
                  <a:lnTo>
                    <a:pt x="886777" y="1185958"/>
                  </a:lnTo>
                  <a:lnTo>
                    <a:pt x="892588" y="1191578"/>
                  </a:lnTo>
                  <a:lnTo>
                    <a:pt x="887825" y="1197102"/>
                  </a:lnTo>
                  <a:lnTo>
                    <a:pt x="901256" y="1208818"/>
                  </a:lnTo>
                  <a:lnTo>
                    <a:pt x="897065" y="1212152"/>
                  </a:lnTo>
                  <a:lnTo>
                    <a:pt x="896779" y="1225487"/>
                  </a:lnTo>
                  <a:lnTo>
                    <a:pt x="892874" y="1236440"/>
                  </a:lnTo>
                  <a:lnTo>
                    <a:pt x="895064" y="1242060"/>
                  </a:lnTo>
                  <a:lnTo>
                    <a:pt x="882872" y="1248728"/>
                  </a:lnTo>
                  <a:lnTo>
                    <a:pt x="883825" y="1252823"/>
                  </a:lnTo>
                  <a:lnTo>
                    <a:pt x="894302" y="1254919"/>
                  </a:lnTo>
                  <a:lnTo>
                    <a:pt x="892874" y="1260348"/>
                  </a:lnTo>
                  <a:lnTo>
                    <a:pt x="895541" y="1263110"/>
                  </a:lnTo>
                  <a:lnTo>
                    <a:pt x="899922" y="1262729"/>
                  </a:lnTo>
                  <a:lnTo>
                    <a:pt x="898684" y="1266254"/>
                  </a:lnTo>
                  <a:lnTo>
                    <a:pt x="904399" y="1270635"/>
                  </a:lnTo>
                  <a:lnTo>
                    <a:pt x="904589" y="1275969"/>
                  </a:lnTo>
                  <a:lnTo>
                    <a:pt x="913352" y="1277969"/>
                  </a:lnTo>
                  <a:lnTo>
                    <a:pt x="918210" y="1283875"/>
                  </a:lnTo>
                  <a:lnTo>
                    <a:pt x="935831" y="1287018"/>
                  </a:lnTo>
                  <a:lnTo>
                    <a:pt x="942499" y="1304925"/>
                  </a:lnTo>
                  <a:lnTo>
                    <a:pt x="967073" y="1319498"/>
                  </a:lnTo>
                  <a:lnTo>
                    <a:pt x="975741" y="1338453"/>
                  </a:lnTo>
                  <a:lnTo>
                    <a:pt x="969264" y="1338548"/>
                  </a:lnTo>
                  <a:lnTo>
                    <a:pt x="968121" y="1353026"/>
                  </a:lnTo>
                  <a:lnTo>
                    <a:pt x="956596" y="1364171"/>
                  </a:lnTo>
                  <a:lnTo>
                    <a:pt x="953071" y="1363123"/>
                  </a:lnTo>
                  <a:lnTo>
                    <a:pt x="950881" y="1365790"/>
                  </a:lnTo>
                  <a:lnTo>
                    <a:pt x="948023" y="1377696"/>
                  </a:lnTo>
                  <a:lnTo>
                    <a:pt x="954976" y="1395794"/>
                  </a:lnTo>
                  <a:lnTo>
                    <a:pt x="953738" y="1403318"/>
                  </a:lnTo>
                  <a:lnTo>
                    <a:pt x="945166" y="1410653"/>
                  </a:lnTo>
                  <a:lnTo>
                    <a:pt x="933736" y="1403509"/>
                  </a:lnTo>
                  <a:lnTo>
                    <a:pt x="944785" y="1410843"/>
                  </a:lnTo>
                  <a:lnTo>
                    <a:pt x="935831" y="1420178"/>
                  </a:lnTo>
                  <a:lnTo>
                    <a:pt x="934974" y="1425321"/>
                  </a:lnTo>
                  <a:lnTo>
                    <a:pt x="942023" y="1435989"/>
                  </a:lnTo>
                  <a:lnTo>
                    <a:pt x="939832" y="1433989"/>
                  </a:lnTo>
                  <a:lnTo>
                    <a:pt x="943261" y="1444847"/>
                  </a:lnTo>
                  <a:lnTo>
                    <a:pt x="945166" y="1443990"/>
                  </a:lnTo>
                  <a:lnTo>
                    <a:pt x="939641" y="1447800"/>
                  </a:lnTo>
                  <a:lnTo>
                    <a:pt x="929164" y="1450467"/>
                  </a:lnTo>
                  <a:lnTo>
                    <a:pt x="927735" y="1453039"/>
                  </a:lnTo>
                  <a:lnTo>
                    <a:pt x="936688" y="1463230"/>
                  </a:lnTo>
                  <a:lnTo>
                    <a:pt x="939641" y="1458754"/>
                  </a:lnTo>
                  <a:lnTo>
                    <a:pt x="926306" y="1481804"/>
                  </a:lnTo>
                  <a:lnTo>
                    <a:pt x="921353" y="1504093"/>
                  </a:lnTo>
                  <a:lnTo>
                    <a:pt x="922687" y="1523238"/>
                  </a:lnTo>
                  <a:lnTo>
                    <a:pt x="915734" y="1530287"/>
                  </a:lnTo>
                  <a:lnTo>
                    <a:pt x="895255" y="1536859"/>
                  </a:lnTo>
                  <a:lnTo>
                    <a:pt x="885634" y="1548289"/>
                  </a:lnTo>
                  <a:lnTo>
                    <a:pt x="871347" y="1555242"/>
                  </a:lnTo>
                  <a:lnTo>
                    <a:pt x="872871" y="1556671"/>
                  </a:lnTo>
                  <a:lnTo>
                    <a:pt x="865918" y="1571625"/>
                  </a:lnTo>
                  <a:lnTo>
                    <a:pt x="867251" y="1573911"/>
                  </a:lnTo>
                  <a:lnTo>
                    <a:pt x="858298" y="1572387"/>
                  </a:lnTo>
                  <a:lnTo>
                    <a:pt x="857536" y="1574102"/>
                  </a:lnTo>
                  <a:lnTo>
                    <a:pt x="864965" y="1577721"/>
                  </a:lnTo>
                  <a:lnTo>
                    <a:pt x="869347" y="1590675"/>
                  </a:lnTo>
                  <a:lnTo>
                    <a:pt x="846201" y="1592104"/>
                  </a:lnTo>
                  <a:lnTo>
                    <a:pt x="845820" y="1589056"/>
                  </a:lnTo>
                  <a:lnTo>
                    <a:pt x="845534" y="1592485"/>
                  </a:lnTo>
                  <a:lnTo>
                    <a:pt x="834009" y="1578483"/>
                  </a:lnTo>
                  <a:lnTo>
                    <a:pt x="826484" y="1576578"/>
                  </a:lnTo>
                  <a:lnTo>
                    <a:pt x="825246" y="1579816"/>
                  </a:lnTo>
                  <a:lnTo>
                    <a:pt x="814959" y="1580102"/>
                  </a:lnTo>
                  <a:lnTo>
                    <a:pt x="818483" y="1578769"/>
                  </a:lnTo>
                  <a:lnTo>
                    <a:pt x="812959" y="1577340"/>
                  </a:lnTo>
                  <a:lnTo>
                    <a:pt x="793337" y="1588484"/>
                  </a:lnTo>
                  <a:lnTo>
                    <a:pt x="790766" y="1582579"/>
                  </a:lnTo>
                  <a:lnTo>
                    <a:pt x="781621" y="1577149"/>
                  </a:lnTo>
                  <a:lnTo>
                    <a:pt x="768953" y="1576388"/>
                  </a:lnTo>
                  <a:lnTo>
                    <a:pt x="765905" y="1566101"/>
                  </a:lnTo>
                  <a:lnTo>
                    <a:pt x="756857" y="1556956"/>
                  </a:lnTo>
                  <a:lnTo>
                    <a:pt x="759238" y="1567910"/>
                  </a:lnTo>
                  <a:lnTo>
                    <a:pt x="749999" y="1566672"/>
                  </a:lnTo>
                  <a:lnTo>
                    <a:pt x="743998" y="1573149"/>
                  </a:lnTo>
                  <a:lnTo>
                    <a:pt x="734949" y="1575245"/>
                  </a:lnTo>
                  <a:lnTo>
                    <a:pt x="727043" y="1586960"/>
                  </a:lnTo>
                  <a:lnTo>
                    <a:pt x="714280" y="1592961"/>
                  </a:lnTo>
                  <a:lnTo>
                    <a:pt x="706660" y="1602772"/>
                  </a:lnTo>
                  <a:lnTo>
                    <a:pt x="693325" y="1607534"/>
                  </a:lnTo>
                  <a:lnTo>
                    <a:pt x="685991" y="1606487"/>
                  </a:lnTo>
                  <a:lnTo>
                    <a:pt x="680085" y="1598295"/>
                  </a:lnTo>
                  <a:lnTo>
                    <a:pt x="644842" y="1582388"/>
                  </a:lnTo>
                  <a:close/>
                  <a:moveTo>
                    <a:pt x="520922" y="1526667"/>
                  </a:moveTo>
                  <a:lnTo>
                    <a:pt x="523780" y="1529334"/>
                  </a:lnTo>
                  <a:lnTo>
                    <a:pt x="526733" y="1529048"/>
                  </a:lnTo>
                  <a:lnTo>
                    <a:pt x="527113" y="1526096"/>
                  </a:lnTo>
                  <a:lnTo>
                    <a:pt x="534162" y="1530287"/>
                  </a:lnTo>
                  <a:lnTo>
                    <a:pt x="535686" y="1517142"/>
                  </a:lnTo>
                  <a:lnTo>
                    <a:pt x="527209" y="1516189"/>
                  </a:lnTo>
                  <a:lnTo>
                    <a:pt x="520922" y="1526667"/>
                  </a:lnTo>
                  <a:close/>
                  <a:moveTo>
                    <a:pt x="838486" y="1582484"/>
                  </a:moveTo>
                  <a:lnTo>
                    <a:pt x="843439" y="1584960"/>
                  </a:lnTo>
                  <a:lnTo>
                    <a:pt x="841248" y="1581055"/>
                  </a:lnTo>
                  <a:lnTo>
                    <a:pt x="838486" y="1582484"/>
                  </a:lnTo>
                  <a:close/>
                  <a:moveTo>
                    <a:pt x="346519" y="1546479"/>
                  </a:moveTo>
                  <a:lnTo>
                    <a:pt x="352234" y="1545050"/>
                  </a:lnTo>
                  <a:lnTo>
                    <a:pt x="362045" y="1552480"/>
                  </a:lnTo>
                  <a:lnTo>
                    <a:pt x="365665" y="1558385"/>
                  </a:lnTo>
                  <a:lnTo>
                    <a:pt x="361664" y="1554575"/>
                  </a:lnTo>
                  <a:lnTo>
                    <a:pt x="360521" y="1556290"/>
                  </a:lnTo>
                  <a:lnTo>
                    <a:pt x="357283" y="1550289"/>
                  </a:lnTo>
                  <a:lnTo>
                    <a:pt x="350329" y="1552575"/>
                  </a:lnTo>
                  <a:lnTo>
                    <a:pt x="346519" y="15464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3" name="Freihandform: Form 202">
              <a:extLst>
                <a:ext uri="{FF2B5EF4-FFF2-40B4-BE49-F238E27FC236}">
                  <a16:creationId xmlns:a16="http://schemas.microsoft.com/office/drawing/2014/main" id="{9EC0113D-003D-466D-9112-97EEB31E68B7}"/>
                </a:ext>
              </a:extLst>
            </p:cNvPr>
            <p:cNvSpPr/>
            <p:nvPr/>
          </p:nvSpPr>
          <p:spPr>
            <a:xfrm>
              <a:off x="1706192" y="3095549"/>
              <a:ext cx="960300" cy="935550"/>
            </a:xfrm>
            <a:custGeom>
              <a:avLst/>
              <a:gdLst>
                <a:gd name="connsiteX0" fmla="*/ 844963 w 1847850"/>
                <a:gd name="connsiteY0" fmla="*/ 1549146 h 1800225"/>
                <a:gd name="connsiteX1" fmla="*/ 854583 w 1847850"/>
                <a:gd name="connsiteY1" fmla="*/ 1541050 h 1800225"/>
                <a:gd name="connsiteX2" fmla="*/ 859536 w 1847850"/>
                <a:gd name="connsiteY2" fmla="*/ 1529429 h 1800225"/>
                <a:gd name="connsiteX3" fmla="*/ 876395 w 1847850"/>
                <a:gd name="connsiteY3" fmla="*/ 1530191 h 1800225"/>
                <a:gd name="connsiteX4" fmla="*/ 885158 w 1847850"/>
                <a:gd name="connsiteY4" fmla="*/ 1525048 h 1800225"/>
                <a:gd name="connsiteX5" fmla="*/ 886206 w 1847850"/>
                <a:gd name="connsiteY5" fmla="*/ 1517714 h 1800225"/>
                <a:gd name="connsiteX6" fmla="*/ 888492 w 1847850"/>
                <a:gd name="connsiteY6" fmla="*/ 1517904 h 1800225"/>
                <a:gd name="connsiteX7" fmla="*/ 892969 w 1847850"/>
                <a:gd name="connsiteY7" fmla="*/ 1508951 h 1800225"/>
                <a:gd name="connsiteX8" fmla="*/ 888492 w 1847850"/>
                <a:gd name="connsiteY8" fmla="*/ 1505140 h 1800225"/>
                <a:gd name="connsiteX9" fmla="*/ 889826 w 1847850"/>
                <a:gd name="connsiteY9" fmla="*/ 1499235 h 1800225"/>
                <a:gd name="connsiteX10" fmla="*/ 897827 w 1847850"/>
                <a:gd name="connsiteY10" fmla="*/ 1492949 h 1800225"/>
                <a:gd name="connsiteX11" fmla="*/ 896874 w 1847850"/>
                <a:gd name="connsiteY11" fmla="*/ 1487900 h 1800225"/>
                <a:gd name="connsiteX12" fmla="*/ 892873 w 1847850"/>
                <a:gd name="connsiteY12" fmla="*/ 1484185 h 1800225"/>
                <a:gd name="connsiteX13" fmla="*/ 904875 w 1847850"/>
                <a:gd name="connsiteY13" fmla="*/ 1478185 h 1800225"/>
                <a:gd name="connsiteX14" fmla="*/ 898398 w 1847850"/>
                <a:gd name="connsiteY14" fmla="*/ 1479900 h 1800225"/>
                <a:gd name="connsiteX15" fmla="*/ 897541 w 1847850"/>
                <a:gd name="connsiteY15" fmla="*/ 1476565 h 1800225"/>
                <a:gd name="connsiteX16" fmla="*/ 885920 w 1847850"/>
                <a:gd name="connsiteY16" fmla="*/ 1480185 h 1800225"/>
                <a:gd name="connsiteX17" fmla="*/ 857821 w 1847850"/>
                <a:gd name="connsiteY17" fmla="*/ 1498854 h 1800225"/>
                <a:gd name="connsiteX18" fmla="*/ 847820 w 1847850"/>
                <a:gd name="connsiteY18" fmla="*/ 1501807 h 1800225"/>
                <a:gd name="connsiteX19" fmla="*/ 850297 w 1847850"/>
                <a:gd name="connsiteY19" fmla="*/ 1488662 h 1800225"/>
                <a:gd name="connsiteX20" fmla="*/ 864013 w 1847850"/>
                <a:gd name="connsiteY20" fmla="*/ 1476851 h 1800225"/>
                <a:gd name="connsiteX21" fmla="*/ 867442 w 1847850"/>
                <a:gd name="connsiteY21" fmla="*/ 1466564 h 1800225"/>
                <a:gd name="connsiteX22" fmla="*/ 863251 w 1847850"/>
                <a:gd name="connsiteY22" fmla="*/ 1461230 h 1800225"/>
                <a:gd name="connsiteX23" fmla="*/ 852106 w 1847850"/>
                <a:gd name="connsiteY23" fmla="*/ 1463707 h 1800225"/>
                <a:gd name="connsiteX24" fmla="*/ 844391 w 1847850"/>
                <a:gd name="connsiteY24" fmla="*/ 1462087 h 1800225"/>
                <a:gd name="connsiteX25" fmla="*/ 840296 w 1847850"/>
                <a:gd name="connsiteY25" fmla="*/ 1457801 h 1800225"/>
                <a:gd name="connsiteX26" fmla="*/ 842010 w 1847850"/>
                <a:gd name="connsiteY26" fmla="*/ 1455610 h 1800225"/>
                <a:gd name="connsiteX27" fmla="*/ 838581 w 1847850"/>
                <a:gd name="connsiteY27" fmla="*/ 1452658 h 1800225"/>
                <a:gd name="connsiteX28" fmla="*/ 840010 w 1847850"/>
                <a:gd name="connsiteY28" fmla="*/ 1450276 h 1800225"/>
                <a:gd name="connsiteX29" fmla="*/ 833152 w 1847850"/>
                <a:gd name="connsiteY29" fmla="*/ 1450658 h 1800225"/>
                <a:gd name="connsiteX30" fmla="*/ 828485 w 1847850"/>
                <a:gd name="connsiteY30" fmla="*/ 1453896 h 1800225"/>
                <a:gd name="connsiteX31" fmla="*/ 812959 w 1847850"/>
                <a:gd name="connsiteY31" fmla="*/ 1445990 h 1800225"/>
                <a:gd name="connsiteX32" fmla="*/ 804101 w 1847850"/>
                <a:gd name="connsiteY32" fmla="*/ 1447800 h 1800225"/>
                <a:gd name="connsiteX33" fmla="*/ 797147 w 1847850"/>
                <a:gd name="connsiteY33" fmla="*/ 1439894 h 1800225"/>
                <a:gd name="connsiteX34" fmla="*/ 791146 w 1847850"/>
                <a:gd name="connsiteY34" fmla="*/ 1442085 h 1800225"/>
                <a:gd name="connsiteX35" fmla="*/ 790289 w 1847850"/>
                <a:gd name="connsiteY35" fmla="*/ 1430846 h 1800225"/>
                <a:gd name="connsiteX36" fmla="*/ 781621 w 1847850"/>
                <a:gd name="connsiteY36" fmla="*/ 1432465 h 1800225"/>
                <a:gd name="connsiteX37" fmla="*/ 775240 w 1847850"/>
                <a:gd name="connsiteY37" fmla="*/ 1442752 h 1800225"/>
                <a:gd name="connsiteX38" fmla="*/ 760857 w 1847850"/>
                <a:gd name="connsiteY38" fmla="*/ 1433227 h 1800225"/>
                <a:gd name="connsiteX39" fmla="*/ 753618 w 1847850"/>
                <a:gd name="connsiteY39" fmla="*/ 1433036 h 1800225"/>
                <a:gd name="connsiteX40" fmla="*/ 749427 w 1847850"/>
                <a:gd name="connsiteY40" fmla="*/ 1419987 h 1800225"/>
                <a:gd name="connsiteX41" fmla="*/ 740283 w 1847850"/>
                <a:gd name="connsiteY41" fmla="*/ 1414748 h 1800225"/>
                <a:gd name="connsiteX42" fmla="*/ 722757 w 1847850"/>
                <a:gd name="connsiteY42" fmla="*/ 1398175 h 1800225"/>
                <a:gd name="connsiteX43" fmla="*/ 728091 w 1847850"/>
                <a:gd name="connsiteY43" fmla="*/ 1384173 h 1800225"/>
                <a:gd name="connsiteX44" fmla="*/ 725900 w 1847850"/>
                <a:gd name="connsiteY44" fmla="*/ 1384459 h 1800225"/>
                <a:gd name="connsiteX45" fmla="*/ 725234 w 1847850"/>
                <a:gd name="connsiteY45" fmla="*/ 1373124 h 1800225"/>
                <a:gd name="connsiteX46" fmla="*/ 729044 w 1847850"/>
                <a:gd name="connsiteY46" fmla="*/ 1372648 h 1800225"/>
                <a:gd name="connsiteX47" fmla="*/ 731425 w 1847850"/>
                <a:gd name="connsiteY47" fmla="*/ 1359694 h 1800225"/>
                <a:gd name="connsiteX48" fmla="*/ 736092 w 1847850"/>
                <a:gd name="connsiteY48" fmla="*/ 1353598 h 1800225"/>
                <a:gd name="connsiteX49" fmla="*/ 730282 w 1847850"/>
                <a:gd name="connsiteY49" fmla="*/ 1351026 h 1800225"/>
                <a:gd name="connsiteX50" fmla="*/ 729329 w 1847850"/>
                <a:gd name="connsiteY50" fmla="*/ 1344835 h 1800225"/>
                <a:gd name="connsiteX51" fmla="*/ 725138 w 1847850"/>
                <a:gd name="connsiteY51" fmla="*/ 1345692 h 1800225"/>
                <a:gd name="connsiteX52" fmla="*/ 723424 w 1847850"/>
                <a:gd name="connsiteY52" fmla="*/ 1351121 h 1800225"/>
                <a:gd name="connsiteX53" fmla="*/ 716185 w 1847850"/>
                <a:gd name="connsiteY53" fmla="*/ 1345978 h 1800225"/>
                <a:gd name="connsiteX54" fmla="*/ 717995 w 1847850"/>
                <a:gd name="connsiteY54" fmla="*/ 1340739 h 1800225"/>
                <a:gd name="connsiteX55" fmla="*/ 714565 w 1847850"/>
                <a:gd name="connsiteY55" fmla="*/ 1337786 h 1800225"/>
                <a:gd name="connsiteX56" fmla="*/ 712756 w 1847850"/>
                <a:gd name="connsiteY56" fmla="*/ 1340358 h 1800225"/>
                <a:gd name="connsiteX57" fmla="*/ 706088 w 1847850"/>
                <a:gd name="connsiteY57" fmla="*/ 1340263 h 1800225"/>
                <a:gd name="connsiteX58" fmla="*/ 705898 w 1847850"/>
                <a:gd name="connsiteY58" fmla="*/ 1337405 h 1800225"/>
                <a:gd name="connsiteX59" fmla="*/ 700564 w 1847850"/>
                <a:gd name="connsiteY59" fmla="*/ 1343501 h 1800225"/>
                <a:gd name="connsiteX60" fmla="*/ 695420 w 1847850"/>
                <a:gd name="connsiteY60" fmla="*/ 1345406 h 1800225"/>
                <a:gd name="connsiteX61" fmla="*/ 693706 w 1847850"/>
                <a:gd name="connsiteY61" fmla="*/ 1350836 h 1800225"/>
                <a:gd name="connsiteX62" fmla="*/ 685705 w 1847850"/>
                <a:gd name="connsiteY62" fmla="*/ 1355693 h 1800225"/>
                <a:gd name="connsiteX63" fmla="*/ 670941 w 1847850"/>
                <a:gd name="connsiteY63" fmla="*/ 1349502 h 1800225"/>
                <a:gd name="connsiteX64" fmla="*/ 672179 w 1847850"/>
                <a:gd name="connsiteY64" fmla="*/ 1347121 h 1800225"/>
                <a:gd name="connsiteX65" fmla="*/ 679609 w 1847850"/>
                <a:gd name="connsiteY65" fmla="*/ 1347502 h 1800225"/>
                <a:gd name="connsiteX66" fmla="*/ 688943 w 1847850"/>
                <a:gd name="connsiteY66" fmla="*/ 1344168 h 1800225"/>
                <a:gd name="connsiteX67" fmla="*/ 687896 w 1847850"/>
                <a:gd name="connsiteY67" fmla="*/ 1341691 h 1800225"/>
                <a:gd name="connsiteX68" fmla="*/ 691039 w 1847850"/>
                <a:gd name="connsiteY68" fmla="*/ 1339882 h 1800225"/>
                <a:gd name="connsiteX69" fmla="*/ 688943 w 1847850"/>
                <a:gd name="connsiteY69" fmla="*/ 1337691 h 1800225"/>
                <a:gd name="connsiteX70" fmla="*/ 683133 w 1847850"/>
                <a:gd name="connsiteY70" fmla="*/ 1340263 h 1800225"/>
                <a:gd name="connsiteX71" fmla="*/ 674465 w 1847850"/>
                <a:gd name="connsiteY71" fmla="*/ 1330833 h 1800225"/>
                <a:gd name="connsiteX72" fmla="*/ 668941 w 1847850"/>
                <a:gd name="connsiteY72" fmla="*/ 1335119 h 1800225"/>
                <a:gd name="connsiteX73" fmla="*/ 665702 w 1847850"/>
                <a:gd name="connsiteY73" fmla="*/ 1327595 h 1800225"/>
                <a:gd name="connsiteX74" fmla="*/ 668750 w 1847850"/>
                <a:gd name="connsiteY74" fmla="*/ 1318736 h 1800225"/>
                <a:gd name="connsiteX75" fmla="*/ 675322 w 1847850"/>
                <a:gd name="connsiteY75" fmla="*/ 1313402 h 1800225"/>
                <a:gd name="connsiteX76" fmla="*/ 669131 w 1847850"/>
                <a:gd name="connsiteY76" fmla="*/ 1317403 h 1800225"/>
                <a:gd name="connsiteX77" fmla="*/ 664750 w 1847850"/>
                <a:gd name="connsiteY77" fmla="*/ 1317212 h 1800225"/>
                <a:gd name="connsiteX78" fmla="*/ 672465 w 1847850"/>
                <a:gd name="connsiteY78" fmla="*/ 1298639 h 1800225"/>
                <a:gd name="connsiteX79" fmla="*/ 671227 w 1847850"/>
                <a:gd name="connsiteY79" fmla="*/ 1296257 h 1800225"/>
                <a:gd name="connsiteX80" fmla="*/ 652177 w 1847850"/>
                <a:gd name="connsiteY80" fmla="*/ 1289685 h 1800225"/>
                <a:gd name="connsiteX81" fmla="*/ 650938 w 1847850"/>
                <a:gd name="connsiteY81" fmla="*/ 1268825 h 1800225"/>
                <a:gd name="connsiteX82" fmla="*/ 654653 w 1847850"/>
                <a:gd name="connsiteY82" fmla="*/ 1266349 h 1800225"/>
                <a:gd name="connsiteX83" fmla="*/ 653701 w 1847850"/>
                <a:gd name="connsiteY83" fmla="*/ 1262634 h 1800225"/>
                <a:gd name="connsiteX84" fmla="*/ 665321 w 1847850"/>
                <a:gd name="connsiteY84" fmla="*/ 1262158 h 1800225"/>
                <a:gd name="connsiteX85" fmla="*/ 670179 w 1847850"/>
                <a:gd name="connsiteY85" fmla="*/ 1257110 h 1800225"/>
                <a:gd name="connsiteX86" fmla="*/ 687419 w 1847850"/>
                <a:gd name="connsiteY86" fmla="*/ 1249489 h 1800225"/>
                <a:gd name="connsiteX87" fmla="*/ 674275 w 1847850"/>
                <a:gd name="connsiteY87" fmla="*/ 1238345 h 1800225"/>
                <a:gd name="connsiteX88" fmla="*/ 663512 w 1847850"/>
                <a:gd name="connsiteY88" fmla="*/ 1233678 h 1800225"/>
                <a:gd name="connsiteX89" fmla="*/ 663321 w 1847850"/>
                <a:gd name="connsiteY89" fmla="*/ 1223391 h 1800225"/>
                <a:gd name="connsiteX90" fmla="*/ 661035 w 1847850"/>
                <a:gd name="connsiteY90" fmla="*/ 1220343 h 1800225"/>
                <a:gd name="connsiteX91" fmla="*/ 645033 w 1847850"/>
                <a:gd name="connsiteY91" fmla="*/ 1217771 h 1800225"/>
                <a:gd name="connsiteX92" fmla="*/ 640461 w 1847850"/>
                <a:gd name="connsiteY92" fmla="*/ 1219772 h 1800225"/>
                <a:gd name="connsiteX93" fmla="*/ 637794 w 1847850"/>
                <a:gd name="connsiteY93" fmla="*/ 1205389 h 1800225"/>
                <a:gd name="connsiteX94" fmla="*/ 633413 w 1847850"/>
                <a:gd name="connsiteY94" fmla="*/ 1198721 h 1800225"/>
                <a:gd name="connsiteX95" fmla="*/ 625602 w 1847850"/>
                <a:gd name="connsiteY95" fmla="*/ 1200626 h 1800225"/>
                <a:gd name="connsiteX96" fmla="*/ 619315 w 1847850"/>
                <a:gd name="connsiteY96" fmla="*/ 1198055 h 1800225"/>
                <a:gd name="connsiteX97" fmla="*/ 608933 w 1847850"/>
                <a:gd name="connsiteY97" fmla="*/ 1201293 h 1800225"/>
                <a:gd name="connsiteX98" fmla="*/ 593408 w 1847850"/>
                <a:gd name="connsiteY98" fmla="*/ 1196435 h 1800225"/>
                <a:gd name="connsiteX99" fmla="*/ 590645 w 1847850"/>
                <a:gd name="connsiteY99" fmla="*/ 1192530 h 1800225"/>
                <a:gd name="connsiteX100" fmla="*/ 593884 w 1847850"/>
                <a:gd name="connsiteY100" fmla="*/ 1185196 h 1800225"/>
                <a:gd name="connsiteX101" fmla="*/ 591503 w 1847850"/>
                <a:gd name="connsiteY101" fmla="*/ 1181957 h 1800225"/>
                <a:gd name="connsiteX102" fmla="*/ 580644 w 1847850"/>
                <a:gd name="connsiteY102" fmla="*/ 1185863 h 1800225"/>
                <a:gd name="connsiteX103" fmla="*/ 567214 w 1847850"/>
                <a:gd name="connsiteY103" fmla="*/ 1181957 h 1800225"/>
                <a:gd name="connsiteX104" fmla="*/ 554927 w 1847850"/>
                <a:gd name="connsiteY104" fmla="*/ 1210532 h 1800225"/>
                <a:gd name="connsiteX105" fmla="*/ 555308 w 1847850"/>
                <a:gd name="connsiteY105" fmla="*/ 1226248 h 1800225"/>
                <a:gd name="connsiteX106" fmla="*/ 548545 w 1847850"/>
                <a:gd name="connsiteY106" fmla="*/ 1252728 h 1800225"/>
                <a:gd name="connsiteX107" fmla="*/ 546735 w 1847850"/>
                <a:gd name="connsiteY107" fmla="*/ 1252252 h 1800225"/>
                <a:gd name="connsiteX108" fmla="*/ 544925 w 1847850"/>
                <a:gd name="connsiteY108" fmla="*/ 1257872 h 1800225"/>
                <a:gd name="connsiteX109" fmla="*/ 542544 w 1847850"/>
                <a:gd name="connsiteY109" fmla="*/ 1271111 h 1800225"/>
                <a:gd name="connsiteX110" fmla="*/ 536448 w 1847850"/>
                <a:gd name="connsiteY110" fmla="*/ 1278541 h 1800225"/>
                <a:gd name="connsiteX111" fmla="*/ 519684 w 1847850"/>
                <a:gd name="connsiteY111" fmla="*/ 1280446 h 1800225"/>
                <a:gd name="connsiteX112" fmla="*/ 500825 w 1847850"/>
                <a:gd name="connsiteY112" fmla="*/ 1292542 h 1800225"/>
                <a:gd name="connsiteX113" fmla="*/ 482155 w 1847850"/>
                <a:gd name="connsiteY113" fmla="*/ 1296733 h 1800225"/>
                <a:gd name="connsiteX114" fmla="*/ 475869 w 1847850"/>
                <a:gd name="connsiteY114" fmla="*/ 1295686 h 1800225"/>
                <a:gd name="connsiteX115" fmla="*/ 469963 w 1847850"/>
                <a:gd name="connsiteY115" fmla="*/ 1299210 h 1800225"/>
                <a:gd name="connsiteX116" fmla="*/ 468725 w 1847850"/>
                <a:gd name="connsiteY116" fmla="*/ 1315403 h 1800225"/>
                <a:gd name="connsiteX117" fmla="*/ 476917 w 1847850"/>
                <a:gd name="connsiteY117" fmla="*/ 1341215 h 1800225"/>
                <a:gd name="connsiteX118" fmla="*/ 469011 w 1847850"/>
                <a:gd name="connsiteY118" fmla="*/ 1336357 h 1800225"/>
                <a:gd name="connsiteX119" fmla="*/ 458629 w 1847850"/>
                <a:gd name="connsiteY119" fmla="*/ 1335596 h 1800225"/>
                <a:gd name="connsiteX120" fmla="*/ 449580 w 1847850"/>
                <a:gd name="connsiteY120" fmla="*/ 1338167 h 1800225"/>
                <a:gd name="connsiteX121" fmla="*/ 435578 w 1847850"/>
                <a:gd name="connsiteY121" fmla="*/ 1330166 h 1800225"/>
                <a:gd name="connsiteX122" fmla="*/ 426148 w 1847850"/>
                <a:gd name="connsiteY122" fmla="*/ 1321403 h 1800225"/>
                <a:gd name="connsiteX123" fmla="*/ 407479 w 1847850"/>
                <a:gd name="connsiteY123" fmla="*/ 1312831 h 1800225"/>
                <a:gd name="connsiteX124" fmla="*/ 403479 w 1847850"/>
                <a:gd name="connsiteY124" fmla="*/ 1313974 h 1800225"/>
                <a:gd name="connsiteX125" fmla="*/ 394430 w 1847850"/>
                <a:gd name="connsiteY125" fmla="*/ 1325689 h 1800225"/>
                <a:gd name="connsiteX126" fmla="*/ 378619 w 1847850"/>
                <a:gd name="connsiteY126" fmla="*/ 1337215 h 1800225"/>
                <a:gd name="connsiteX127" fmla="*/ 365474 w 1847850"/>
                <a:gd name="connsiteY127" fmla="*/ 1340834 h 1800225"/>
                <a:gd name="connsiteX128" fmla="*/ 360997 w 1847850"/>
                <a:gd name="connsiteY128" fmla="*/ 1339215 h 1800225"/>
                <a:gd name="connsiteX129" fmla="*/ 359569 w 1847850"/>
                <a:gd name="connsiteY129" fmla="*/ 1346073 h 1800225"/>
                <a:gd name="connsiteX130" fmla="*/ 361760 w 1847850"/>
                <a:gd name="connsiteY130" fmla="*/ 1355217 h 1800225"/>
                <a:gd name="connsiteX131" fmla="*/ 356330 w 1847850"/>
                <a:gd name="connsiteY131" fmla="*/ 1388840 h 1800225"/>
                <a:gd name="connsiteX132" fmla="*/ 364903 w 1847850"/>
                <a:gd name="connsiteY132" fmla="*/ 1403509 h 1800225"/>
                <a:gd name="connsiteX133" fmla="*/ 365570 w 1847850"/>
                <a:gd name="connsiteY133" fmla="*/ 1411129 h 1800225"/>
                <a:gd name="connsiteX134" fmla="*/ 361379 w 1847850"/>
                <a:gd name="connsiteY134" fmla="*/ 1418177 h 1800225"/>
                <a:gd name="connsiteX135" fmla="*/ 339376 w 1847850"/>
                <a:gd name="connsiteY135" fmla="*/ 1433512 h 1800225"/>
                <a:gd name="connsiteX136" fmla="*/ 317754 w 1847850"/>
                <a:gd name="connsiteY136" fmla="*/ 1429798 h 1800225"/>
                <a:gd name="connsiteX137" fmla="*/ 299847 w 1847850"/>
                <a:gd name="connsiteY137" fmla="*/ 1423226 h 1800225"/>
                <a:gd name="connsiteX138" fmla="*/ 290036 w 1847850"/>
                <a:gd name="connsiteY138" fmla="*/ 1413701 h 1800225"/>
                <a:gd name="connsiteX139" fmla="*/ 292798 w 1847850"/>
                <a:gd name="connsiteY139" fmla="*/ 1404461 h 1800225"/>
                <a:gd name="connsiteX140" fmla="*/ 292037 w 1847850"/>
                <a:gd name="connsiteY140" fmla="*/ 1396174 h 1800225"/>
                <a:gd name="connsiteX141" fmla="*/ 296894 w 1847850"/>
                <a:gd name="connsiteY141" fmla="*/ 1383221 h 1800225"/>
                <a:gd name="connsiteX142" fmla="*/ 293465 w 1847850"/>
                <a:gd name="connsiteY142" fmla="*/ 1371790 h 1800225"/>
                <a:gd name="connsiteX143" fmla="*/ 278606 w 1847850"/>
                <a:gd name="connsiteY143" fmla="*/ 1374077 h 1800225"/>
                <a:gd name="connsiteX144" fmla="*/ 268605 w 1847850"/>
                <a:gd name="connsiteY144" fmla="*/ 1372838 h 1800225"/>
                <a:gd name="connsiteX145" fmla="*/ 258699 w 1847850"/>
                <a:gd name="connsiteY145" fmla="*/ 1383030 h 1800225"/>
                <a:gd name="connsiteX146" fmla="*/ 254984 w 1847850"/>
                <a:gd name="connsiteY146" fmla="*/ 1383697 h 1800225"/>
                <a:gd name="connsiteX147" fmla="*/ 252317 w 1847850"/>
                <a:gd name="connsiteY147" fmla="*/ 1389507 h 1800225"/>
                <a:gd name="connsiteX148" fmla="*/ 244697 w 1847850"/>
                <a:gd name="connsiteY148" fmla="*/ 1383221 h 1800225"/>
                <a:gd name="connsiteX149" fmla="*/ 241268 w 1847850"/>
                <a:gd name="connsiteY149" fmla="*/ 1375791 h 1800225"/>
                <a:gd name="connsiteX150" fmla="*/ 226790 w 1847850"/>
                <a:gd name="connsiteY150" fmla="*/ 1375696 h 1800225"/>
                <a:gd name="connsiteX151" fmla="*/ 226314 w 1847850"/>
                <a:gd name="connsiteY151" fmla="*/ 1366933 h 1800225"/>
                <a:gd name="connsiteX152" fmla="*/ 209836 w 1847850"/>
                <a:gd name="connsiteY152" fmla="*/ 1364552 h 1800225"/>
                <a:gd name="connsiteX153" fmla="*/ 210312 w 1847850"/>
                <a:gd name="connsiteY153" fmla="*/ 1379982 h 1800225"/>
                <a:gd name="connsiteX154" fmla="*/ 203073 w 1847850"/>
                <a:gd name="connsiteY154" fmla="*/ 1374172 h 1800225"/>
                <a:gd name="connsiteX155" fmla="*/ 185356 w 1847850"/>
                <a:gd name="connsiteY155" fmla="*/ 1372648 h 1800225"/>
                <a:gd name="connsiteX156" fmla="*/ 183642 w 1847850"/>
                <a:gd name="connsiteY156" fmla="*/ 1368933 h 1800225"/>
                <a:gd name="connsiteX157" fmla="*/ 168307 w 1847850"/>
                <a:gd name="connsiteY157" fmla="*/ 1362170 h 1800225"/>
                <a:gd name="connsiteX158" fmla="*/ 147161 w 1847850"/>
                <a:gd name="connsiteY158" fmla="*/ 1362265 h 1800225"/>
                <a:gd name="connsiteX159" fmla="*/ 144018 w 1847850"/>
                <a:gd name="connsiteY159" fmla="*/ 1353407 h 1800225"/>
                <a:gd name="connsiteX160" fmla="*/ 140494 w 1847850"/>
                <a:gd name="connsiteY160" fmla="*/ 1352360 h 1800225"/>
                <a:gd name="connsiteX161" fmla="*/ 141256 w 1847850"/>
                <a:gd name="connsiteY161" fmla="*/ 1368171 h 1800225"/>
                <a:gd name="connsiteX162" fmla="*/ 126683 w 1847850"/>
                <a:gd name="connsiteY162" fmla="*/ 1378458 h 1800225"/>
                <a:gd name="connsiteX163" fmla="*/ 119348 w 1847850"/>
                <a:gd name="connsiteY163" fmla="*/ 1370076 h 1800225"/>
                <a:gd name="connsiteX164" fmla="*/ 119158 w 1847850"/>
                <a:gd name="connsiteY164" fmla="*/ 1363980 h 1800225"/>
                <a:gd name="connsiteX165" fmla="*/ 115253 w 1847850"/>
                <a:gd name="connsiteY165" fmla="*/ 1358932 h 1800225"/>
                <a:gd name="connsiteX166" fmla="*/ 111919 w 1847850"/>
                <a:gd name="connsiteY166" fmla="*/ 1355598 h 1800225"/>
                <a:gd name="connsiteX167" fmla="*/ 108490 w 1847850"/>
                <a:gd name="connsiteY167" fmla="*/ 1357979 h 1800225"/>
                <a:gd name="connsiteX168" fmla="*/ 106489 w 1847850"/>
                <a:gd name="connsiteY168" fmla="*/ 1356265 h 1800225"/>
                <a:gd name="connsiteX169" fmla="*/ 106680 w 1847850"/>
                <a:gd name="connsiteY169" fmla="*/ 1349121 h 1800225"/>
                <a:gd name="connsiteX170" fmla="*/ 84487 w 1847850"/>
                <a:gd name="connsiteY170" fmla="*/ 1360170 h 1800225"/>
                <a:gd name="connsiteX171" fmla="*/ 78105 w 1847850"/>
                <a:gd name="connsiteY171" fmla="*/ 1363599 h 1800225"/>
                <a:gd name="connsiteX172" fmla="*/ 73057 w 1847850"/>
                <a:gd name="connsiteY172" fmla="*/ 1356646 h 1800225"/>
                <a:gd name="connsiteX173" fmla="*/ 67532 w 1847850"/>
                <a:gd name="connsiteY173" fmla="*/ 1360837 h 1800225"/>
                <a:gd name="connsiteX174" fmla="*/ 71819 w 1847850"/>
                <a:gd name="connsiteY174" fmla="*/ 1350073 h 1800225"/>
                <a:gd name="connsiteX175" fmla="*/ 69628 w 1847850"/>
                <a:gd name="connsiteY175" fmla="*/ 1342168 h 1800225"/>
                <a:gd name="connsiteX176" fmla="*/ 74104 w 1847850"/>
                <a:gd name="connsiteY176" fmla="*/ 1328547 h 1800225"/>
                <a:gd name="connsiteX177" fmla="*/ 59531 w 1847850"/>
                <a:gd name="connsiteY177" fmla="*/ 1323213 h 1800225"/>
                <a:gd name="connsiteX178" fmla="*/ 48578 w 1847850"/>
                <a:gd name="connsiteY178" fmla="*/ 1329595 h 1800225"/>
                <a:gd name="connsiteX179" fmla="*/ 34480 w 1847850"/>
                <a:gd name="connsiteY179" fmla="*/ 1333119 h 1800225"/>
                <a:gd name="connsiteX180" fmla="*/ 23431 w 1847850"/>
                <a:gd name="connsiteY180" fmla="*/ 1328833 h 1800225"/>
                <a:gd name="connsiteX181" fmla="*/ 15430 w 1847850"/>
                <a:gd name="connsiteY181" fmla="*/ 1318355 h 1800225"/>
                <a:gd name="connsiteX182" fmla="*/ 16764 w 1847850"/>
                <a:gd name="connsiteY182" fmla="*/ 1321308 h 1800225"/>
                <a:gd name="connsiteX183" fmla="*/ 10001 w 1847850"/>
                <a:gd name="connsiteY183" fmla="*/ 1318450 h 1800225"/>
                <a:gd name="connsiteX184" fmla="*/ 14573 w 1847850"/>
                <a:gd name="connsiteY184" fmla="*/ 1315974 h 1800225"/>
                <a:gd name="connsiteX185" fmla="*/ 15050 w 1847850"/>
                <a:gd name="connsiteY185" fmla="*/ 1294543 h 1800225"/>
                <a:gd name="connsiteX186" fmla="*/ 10763 w 1847850"/>
                <a:gd name="connsiteY186" fmla="*/ 1295686 h 1800225"/>
                <a:gd name="connsiteX187" fmla="*/ 14669 w 1847850"/>
                <a:gd name="connsiteY187" fmla="*/ 1291304 h 1800225"/>
                <a:gd name="connsiteX188" fmla="*/ 14669 w 1847850"/>
                <a:gd name="connsiteY188" fmla="*/ 1283303 h 1800225"/>
                <a:gd name="connsiteX189" fmla="*/ 13621 w 1847850"/>
                <a:gd name="connsiteY189" fmla="*/ 1272445 h 1800225"/>
                <a:gd name="connsiteX190" fmla="*/ 11144 w 1847850"/>
                <a:gd name="connsiteY190" fmla="*/ 1272730 h 1800225"/>
                <a:gd name="connsiteX191" fmla="*/ 9525 w 1847850"/>
                <a:gd name="connsiteY191" fmla="*/ 1269397 h 1800225"/>
                <a:gd name="connsiteX192" fmla="*/ 14954 w 1847850"/>
                <a:gd name="connsiteY192" fmla="*/ 1264634 h 1800225"/>
                <a:gd name="connsiteX193" fmla="*/ 15526 w 1847850"/>
                <a:gd name="connsiteY193" fmla="*/ 1257014 h 1800225"/>
                <a:gd name="connsiteX194" fmla="*/ 50768 w 1847850"/>
                <a:gd name="connsiteY194" fmla="*/ 1272921 h 1800225"/>
                <a:gd name="connsiteX195" fmla="*/ 56674 w 1847850"/>
                <a:gd name="connsiteY195" fmla="*/ 1281113 h 1800225"/>
                <a:gd name="connsiteX196" fmla="*/ 64008 w 1847850"/>
                <a:gd name="connsiteY196" fmla="*/ 1282160 h 1800225"/>
                <a:gd name="connsiteX197" fmla="*/ 77343 w 1847850"/>
                <a:gd name="connsiteY197" fmla="*/ 1277398 h 1800225"/>
                <a:gd name="connsiteX198" fmla="*/ 84963 w 1847850"/>
                <a:gd name="connsiteY198" fmla="*/ 1267587 h 1800225"/>
                <a:gd name="connsiteX199" fmla="*/ 97727 w 1847850"/>
                <a:gd name="connsiteY199" fmla="*/ 1261586 h 1800225"/>
                <a:gd name="connsiteX200" fmla="*/ 105632 w 1847850"/>
                <a:gd name="connsiteY200" fmla="*/ 1249871 h 1800225"/>
                <a:gd name="connsiteX201" fmla="*/ 114681 w 1847850"/>
                <a:gd name="connsiteY201" fmla="*/ 1247775 h 1800225"/>
                <a:gd name="connsiteX202" fmla="*/ 120682 w 1847850"/>
                <a:gd name="connsiteY202" fmla="*/ 1241298 h 1800225"/>
                <a:gd name="connsiteX203" fmla="*/ 129921 w 1847850"/>
                <a:gd name="connsiteY203" fmla="*/ 1242536 h 1800225"/>
                <a:gd name="connsiteX204" fmla="*/ 127540 w 1847850"/>
                <a:gd name="connsiteY204" fmla="*/ 1231582 h 1800225"/>
                <a:gd name="connsiteX205" fmla="*/ 136588 w 1847850"/>
                <a:gd name="connsiteY205" fmla="*/ 1240727 h 1800225"/>
                <a:gd name="connsiteX206" fmla="*/ 139637 w 1847850"/>
                <a:gd name="connsiteY206" fmla="*/ 1251014 h 1800225"/>
                <a:gd name="connsiteX207" fmla="*/ 152305 w 1847850"/>
                <a:gd name="connsiteY207" fmla="*/ 1251775 h 1800225"/>
                <a:gd name="connsiteX208" fmla="*/ 161449 w 1847850"/>
                <a:gd name="connsiteY208" fmla="*/ 1257205 h 1800225"/>
                <a:gd name="connsiteX209" fmla="*/ 164020 w 1847850"/>
                <a:gd name="connsiteY209" fmla="*/ 1263110 h 1800225"/>
                <a:gd name="connsiteX210" fmla="*/ 183642 w 1847850"/>
                <a:gd name="connsiteY210" fmla="*/ 1251966 h 1800225"/>
                <a:gd name="connsiteX211" fmla="*/ 189167 w 1847850"/>
                <a:gd name="connsiteY211" fmla="*/ 1253395 h 1800225"/>
                <a:gd name="connsiteX212" fmla="*/ 185642 w 1847850"/>
                <a:gd name="connsiteY212" fmla="*/ 1254728 h 1800225"/>
                <a:gd name="connsiteX213" fmla="*/ 195929 w 1847850"/>
                <a:gd name="connsiteY213" fmla="*/ 1254442 h 1800225"/>
                <a:gd name="connsiteX214" fmla="*/ 197168 w 1847850"/>
                <a:gd name="connsiteY214" fmla="*/ 1251204 h 1800225"/>
                <a:gd name="connsiteX215" fmla="*/ 204692 w 1847850"/>
                <a:gd name="connsiteY215" fmla="*/ 1253109 h 1800225"/>
                <a:gd name="connsiteX216" fmla="*/ 216218 w 1847850"/>
                <a:gd name="connsiteY216" fmla="*/ 1267111 h 1800225"/>
                <a:gd name="connsiteX217" fmla="*/ 216503 w 1847850"/>
                <a:gd name="connsiteY217" fmla="*/ 1263682 h 1800225"/>
                <a:gd name="connsiteX218" fmla="*/ 216884 w 1847850"/>
                <a:gd name="connsiteY218" fmla="*/ 1266730 h 1800225"/>
                <a:gd name="connsiteX219" fmla="*/ 240030 w 1847850"/>
                <a:gd name="connsiteY219" fmla="*/ 1265301 h 1800225"/>
                <a:gd name="connsiteX220" fmla="*/ 235648 w 1847850"/>
                <a:gd name="connsiteY220" fmla="*/ 1252347 h 1800225"/>
                <a:gd name="connsiteX221" fmla="*/ 228219 w 1847850"/>
                <a:gd name="connsiteY221" fmla="*/ 1248728 h 1800225"/>
                <a:gd name="connsiteX222" fmla="*/ 228981 w 1847850"/>
                <a:gd name="connsiteY222" fmla="*/ 1247013 h 1800225"/>
                <a:gd name="connsiteX223" fmla="*/ 237935 w 1847850"/>
                <a:gd name="connsiteY223" fmla="*/ 1248537 h 1800225"/>
                <a:gd name="connsiteX224" fmla="*/ 236601 w 1847850"/>
                <a:gd name="connsiteY224" fmla="*/ 1246251 h 1800225"/>
                <a:gd name="connsiteX225" fmla="*/ 243554 w 1847850"/>
                <a:gd name="connsiteY225" fmla="*/ 1231297 h 1800225"/>
                <a:gd name="connsiteX226" fmla="*/ 242030 w 1847850"/>
                <a:gd name="connsiteY226" fmla="*/ 1229868 h 1800225"/>
                <a:gd name="connsiteX227" fmla="*/ 256318 w 1847850"/>
                <a:gd name="connsiteY227" fmla="*/ 1222915 h 1800225"/>
                <a:gd name="connsiteX228" fmla="*/ 265938 w 1847850"/>
                <a:gd name="connsiteY228" fmla="*/ 1211485 h 1800225"/>
                <a:gd name="connsiteX229" fmla="*/ 286417 w 1847850"/>
                <a:gd name="connsiteY229" fmla="*/ 1204913 h 1800225"/>
                <a:gd name="connsiteX230" fmla="*/ 293370 w 1847850"/>
                <a:gd name="connsiteY230" fmla="*/ 1197864 h 1800225"/>
                <a:gd name="connsiteX231" fmla="*/ 292037 w 1847850"/>
                <a:gd name="connsiteY231" fmla="*/ 1178719 h 1800225"/>
                <a:gd name="connsiteX232" fmla="*/ 296989 w 1847850"/>
                <a:gd name="connsiteY232" fmla="*/ 1156430 h 1800225"/>
                <a:gd name="connsiteX233" fmla="*/ 310325 w 1847850"/>
                <a:gd name="connsiteY233" fmla="*/ 1133380 h 1800225"/>
                <a:gd name="connsiteX234" fmla="*/ 307372 w 1847850"/>
                <a:gd name="connsiteY234" fmla="*/ 1137856 h 1800225"/>
                <a:gd name="connsiteX235" fmla="*/ 298418 w 1847850"/>
                <a:gd name="connsiteY235" fmla="*/ 1127665 h 1800225"/>
                <a:gd name="connsiteX236" fmla="*/ 299847 w 1847850"/>
                <a:gd name="connsiteY236" fmla="*/ 1125093 h 1800225"/>
                <a:gd name="connsiteX237" fmla="*/ 310325 w 1847850"/>
                <a:gd name="connsiteY237" fmla="*/ 1122426 h 1800225"/>
                <a:gd name="connsiteX238" fmla="*/ 315849 w 1847850"/>
                <a:gd name="connsiteY238" fmla="*/ 1118616 h 1800225"/>
                <a:gd name="connsiteX239" fmla="*/ 313944 w 1847850"/>
                <a:gd name="connsiteY239" fmla="*/ 1119473 h 1800225"/>
                <a:gd name="connsiteX240" fmla="*/ 310515 w 1847850"/>
                <a:gd name="connsiteY240" fmla="*/ 1108615 h 1800225"/>
                <a:gd name="connsiteX241" fmla="*/ 312706 w 1847850"/>
                <a:gd name="connsiteY241" fmla="*/ 1110615 h 1800225"/>
                <a:gd name="connsiteX242" fmla="*/ 305657 w 1847850"/>
                <a:gd name="connsiteY242" fmla="*/ 1099947 h 1800225"/>
                <a:gd name="connsiteX243" fmla="*/ 306514 w 1847850"/>
                <a:gd name="connsiteY243" fmla="*/ 1094804 h 1800225"/>
                <a:gd name="connsiteX244" fmla="*/ 315468 w 1847850"/>
                <a:gd name="connsiteY244" fmla="*/ 1085469 h 1800225"/>
                <a:gd name="connsiteX245" fmla="*/ 304419 w 1847850"/>
                <a:gd name="connsiteY245" fmla="*/ 1078135 h 1800225"/>
                <a:gd name="connsiteX246" fmla="*/ 315849 w 1847850"/>
                <a:gd name="connsiteY246" fmla="*/ 1085279 h 1800225"/>
                <a:gd name="connsiteX247" fmla="*/ 324421 w 1847850"/>
                <a:gd name="connsiteY247" fmla="*/ 1077944 h 1800225"/>
                <a:gd name="connsiteX248" fmla="*/ 325660 w 1847850"/>
                <a:gd name="connsiteY248" fmla="*/ 1070420 h 1800225"/>
                <a:gd name="connsiteX249" fmla="*/ 318706 w 1847850"/>
                <a:gd name="connsiteY249" fmla="*/ 1052322 h 1800225"/>
                <a:gd name="connsiteX250" fmla="*/ 321564 w 1847850"/>
                <a:gd name="connsiteY250" fmla="*/ 1040416 h 1800225"/>
                <a:gd name="connsiteX251" fmla="*/ 323755 w 1847850"/>
                <a:gd name="connsiteY251" fmla="*/ 1037749 h 1800225"/>
                <a:gd name="connsiteX252" fmla="*/ 327279 w 1847850"/>
                <a:gd name="connsiteY252" fmla="*/ 1038796 h 1800225"/>
                <a:gd name="connsiteX253" fmla="*/ 338804 w 1847850"/>
                <a:gd name="connsiteY253" fmla="*/ 1027652 h 1800225"/>
                <a:gd name="connsiteX254" fmla="*/ 339947 w 1847850"/>
                <a:gd name="connsiteY254" fmla="*/ 1013174 h 1800225"/>
                <a:gd name="connsiteX255" fmla="*/ 346424 w 1847850"/>
                <a:gd name="connsiteY255" fmla="*/ 1013079 h 1800225"/>
                <a:gd name="connsiteX256" fmla="*/ 337756 w 1847850"/>
                <a:gd name="connsiteY256" fmla="*/ 994124 h 1800225"/>
                <a:gd name="connsiteX257" fmla="*/ 313182 w 1847850"/>
                <a:gd name="connsiteY257" fmla="*/ 979551 h 1800225"/>
                <a:gd name="connsiteX258" fmla="*/ 306514 w 1847850"/>
                <a:gd name="connsiteY258" fmla="*/ 961644 h 1800225"/>
                <a:gd name="connsiteX259" fmla="*/ 288893 w 1847850"/>
                <a:gd name="connsiteY259" fmla="*/ 958501 h 1800225"/>
                <a:gd name="connsiteX260" fmla="*/ 284036 w 1847850"/>
                <a:gd name="connsiteY260" fmla="*/ 952595 h 1800225"/>
                <a:gd name="connsiteX261" fmla="*/ 275272 w 1847850"/>
                <a:gd name="connsiteY261" fmla="*/ 950595 h 1800225"/>
                <a:gd name="connsiteX262" fmla="*/ 275082 w 1847850"/>
                <a:gd name="connsiteY262" fmla="*/ 945261 h 1800225"/>
                <a:gd name="connsiteX263" fmla="*/ 269367 w 1847850"/>
                <a:gd name="connsiteY263" fmla="*/ 940879 h 1800225"/>
                <a:gd name="connsiteX264" fmla="*/ 270605 w 1847850"/>
                <a:gd name="connsiteY264" fmla="*/ 937355 h 1800225"/>
                <a:gd name="connsiteX265" fmla="*/ 266224 w 1847850"/>
                <a:gd name="connsiteY265" fmla="*/ 937736 h 1800225"/>
                <a:gd name="connsiteX266" fmla="*/ 263557 w 1847850"/>
                <a:gd name="connsiteY266" fmla="*/ 934974 h 1800225"/>
                <a:gd name="connsiteX267" fmla="*/ 264986 w 1847850"/>
                <a:gd name="connsiteY267" fmla="*/ 929545 h 1800225"/>
                <a:gd name="connsiteX268" fmla="*/ 254508 w 1847850"/>
                <a:gd name="connsiteY268" fmla="*/ 927449 h 1800225"/>
                <a:gd name="connsiteX269" fmla="*/ 253555 w 1847850"/>
                <a:gd name="connsiteY269" fmla="*/ 923354 h 1800225"/>
                <a:gd name="connsiteX270" fmla="*/ 265747 w 1847850"/>
                <a:gd name="connsiteY270" fmla="*/ 916686 h 1800225"/>
                <a:gd name="connsiteX271" fmla="*/ 263557 w 1847850"/>
                <a:gd name="connsiteY271" fmla="*/ 911066 h 1800225"/>
                <a:gd name="connsiteX272" fmla="*/ 267462 w 1847850"/>
                <a:gd name="connsiteY272" fmla="*/ 900113 h 1800225"/>
                <a:gd name="connsiteX273" fmla="*/ 267748 w 1847850"/>
                <a:gd name="connsiteY273" fmla="*/ 886778 h 1800225"/>
                <a:gd name="connsiteX274" fmla="*/ 271939 w 1847850"/>
                <a:gd name="connsiteY274" fmla="*/ 883444 h 1800225"/>
                <a:gd name="connsiteX275" fmla="*/ 258509 w 1847850"/>
                <a:gd name="connsiteY275" fmla="*/ 871728 h 1800225"/>
                <a:gd name="connsiteX276" fmla="*/ 263271 w 1847850"/>
                <a:gd name="connsiteY276" fmla="*/ 866204 h 1800225"/>
                <a:gd name="connsiteX277" fmla="*/ 257461 w 1847850"/>
                <a:gd name="connsiteY277" fmla="*/ 860584 h 1800225"/>
                <a:gd name="connsiteX278" fmla="*/ 259080 w 1847850"/>
                <a:gd name="connsiteY278" fmla="*/ 854107 h 1800225"/>
                <a:gd name="connsiteX279" fmla="*/ 252317 w 1847850"/>
                <a:gd name="connsiteY279" fmla="*/ 851059 h 1800225"/>
                <a:gd name="connsiteX280" fmla="*/ 260604 w 1847850"/>
                <a:gd name="connsiteY280" fmla="*/ 837152 h 1800225"/>
                <a:gd name="connsiteX281" fmla="*/ 249364 w 1847850"/>
                <a:gd name="connsiteY281" fmla="*/ 830104 h 1800225"/>
                <a:gd name="connsiteX282" fmla="*/ 257270 w 1847850"/>
                <a:gd name="connsiteY282" fmla="*/ 823722 h 1800225"/>
                <a:gd name="connsiteX283" fmla="*/ 257937 w 1847850"/>
                <a:gd name="connsiteY283" fmla="*/ 811339 h 1800225"/>
                <a:gd name="connsiteX284" fmla="*/ 273463 w 1847850"/>
                <a:gd name="connsiteY284" fmla="*/ 795433 h 1800225"/>
                <a:gd name="connsiteX285" fmla="*/ 268796 w 1847850"/>
                <a:gd name="connsiteY285" fmla="*/ 784479 h 1800225"/>
                <a:gd name="connsiteX286" fmla="*/ 262604 w 1847850"/>
                <a:gd name="connsiteY286" fmla="*/ 783907 h 1800225"/>
                <a:gd name="connsiteX287" fmla="*/ 271653 w 1847850"/>
                <a:gd name="connsiteY287" fmla="*/ 773049 h 1800225"/>
                <a:gd name="connsiteX288" fmla="*/ 268700 w 1847850"/>
                <a:gd name="connsiteY288" fmla="*/ 765810 h 1800225"/>
                <a:gd name="connsiteX289" fmla="*/ 270796 w 1847850"/>
                <a:gd name="connsiteY289" fmla="*/ 761619 h 1800225"/>
                <a:gd name="connsiteX290" fmla="*/ 260128 w 1847850"/>
                <a:gd name="connsiteY290" fmla="*/ 755332 h 1800225"/>
                <a:gd name="connsiteX291" fmla="*/ 252412 w 1847850"/>
                <a:gd name="connsiteY291" fmla="*/ 765143 h 1800225"/>
                <a:gd name="connsiteX292" fmla="*/ 249745 w 1847850"/>
                <a:gd name="connsiteY292" fmla="*/ 759619 h 1800225"/>
                <a:gd name="connsiteX293" fmla="*/ 242887 w 1847850"/>
                <a:gd name="connsiteY293" fmla="*/ 761429 h 1800225"/>
                <a:gd name="connsiteX294" fmla="*/ 242316 w 1847850"/>
                <a:gd name="connsiteY294" fmla="*/ 742569 h 1800225"/>
                <a:gd name="connsiteX295" fmla="*/ 248698 w 1847850"/>
                <a:gd name="connsiteY295" fmla="*/ 728472 h 1800225"/>
                <a:gd name="connsiteX296" fmla="*/ 262414 w 1847850"/>
                <a:gd name="connsiteY296" fmla="*/ 719328 h 1800225"/>
                <a:gd name="connsiteX297" fmla="*/ 249364 w 1847850"/>
                <a:gd name="connsiteY297" fmla="*/ 714851 h 1800225"/>
                <a:gd name="connsiteX298" fmla="*/ 235839 w 1847850"/>
                <a:gd name="connsiteY298" fmla="*/ 718185 h 1800225"/>
                <a:gd name="connsiteX299" fmla="*/ 224314 w 1847850"/>
                <a:gd name="connsiteY299" fmla="*/ 708660 h 1800225"/>
                <a:gd name="connsiteX300" fmla="*/ 206026 w 1847850"/>
                <a:gd name="connsiteY300" fmla="*/ 701707 h 1800225"/>
                <a:gd name="connsiteX301" fmla="*/ 199644 w 1847850"/>
                <a:gd name="connsiteY301" fmla="*/ 705612 h 1800225"/>
                <a:gd name="connsiteX302" fmla="*/ 191357 w 1847850"/>
                <a:gd name="connsiteY302" fmla="*/ 719519 h 1800225"/>
                <a:gd name="connsiteX303" fmla="*/ 181642 w 1847850"/>
                <a:gd name="connsiteY303" fmla="*/ 724186 h 1800225"/>
                <a:gd name="connsiteX304" fmla="*/ 172879 w 1847850"/>
                <a:gd name="connsiteY304" fmla="*/ 737711 h 1800225"/>
                <a:gd name="connsiteX305" fmla="*/ 169545 w 1847850"/>
                <a:gd name="connsiteY305" fmla="*/ 738949 h 1800225"/>
                <a:gd name="connsiteX306" fmla="*/ 168688 w 1847850"/>
                <a:gd name="connsiteY306" fmla="*/ 749617 h 1800225"/>
                <a:gd name="connsiteX307" fmla="*/ 154972 w 1847850"/>
                <a:gd name="connsiteY307" fmla="*/ 749617 h 1800225"/>
                <a:gd name="connsiteX308" fmla="*/ 157925 w 1847850"/>
                <a:gd name="connsiteY308" fmla="*/ 729996 h 1800225"/>
                <a:gd name="connsiteX309" fmla="*/ 154114 w 1847850"/>
                <a:gd name="connsiteY309" fmla="*/ 716661 h 1800225"/>
                <a:gd name="connsiteX310" fmla="*/ 139255 w 1847850"/>
                <a:gd name="connsiteY310" fmla="*/ 695515 h 1800225"/>
                <a:gd name="connsiteX311" fmla="*/ 127540 w 1847850"/>
                <a:gd name="connsiteY311" fmla="*/ 687800 h 1800225"/>
                <a:gd name="connsiteX312" fmla="*/ 129445 w 1847850"/>
                <a:gd name="connsiteY312" fmla="*/ 681990 h 1800225"/>
                <a:gd name="connsiteX313" fmla="*/ 142780 w 1847850"/>
                <a:gd name="connsiteY313" fmla="*/ 692087 h 1800225"/>
                <a:gd name="connsiteX314" fmla="*/ 144494 w 1847850"/>
                <a:gd name="connsiteY314" fmla="*/ 689515 h 1800225"/>
                <a:gd name="connsiteX315" fmla="*/ 138684 w 1847850"/>
                <a:gd name="connsiteY315" fmla="*/ 686371 h 1800225"/>
                <a:gd name="connsiteX316" fmla="*/ 137541 w 1847850"/>
                <a:gd name="connsiteY316" fmla="*/ 681799 h 1800225"/>
                <a:gd name="connsiteX317" fmla="*/ 132683 w 1847850"/>
                <a:gd name="connsiteY317" fmla="*/ 681990 h 1800225"/>
                <a:gd name="connsiteX318" fmla="*/ 134398 w 1847850"/>
                <a:gd name="connsiteY318" fmla="*/ 677323 h 1800225"/>
                <a:gd name="connsiteX319" fmla="*/ 111443 w 1847850"/>
                <a:gd name="connsiteY319" fmla="*/ 669227 h 1800225"/>
                <a:gd name="connsiteX320" fmla="*/ 120110 w 1847850"/>
                <a:gd name="connsiteY320" fmla="*/ 655034 h 1800225"/>
                <a:gd name="connsiteX321" fmla="*/ 132017 w 1847850"/>
                <a:gd name="connsiteY321" fmla="*/ 662083 h 1800225"/>
                <a:gd name="connsiteX322" fmla="*/ 146018 w 1847850"/>
                <a:gd name="connsiteY322" fmla="*/ 663321 h 1800225"/>
                <a:gd name="connsiteX323" fmla="*/ 148971 w 1847850"/>
                <a:gd name="connsiteY323" fmla="*/ 672751 h 1800225"/>
                <a:gd name="connsiteX324" fmla="*/ 163354 w 1847850"/>
                <a:gd name="connsiteY324" fmla="*/ 671513 h 1800225"/>
                <a:gd name="connsiteX325" fmla="*/ 165640 w 1847850"/>
                <a:gd name="connsiteY325" fmla="*/ 678466 h 1800225"/>
                <a:gd name="connsiteX326" fmla="*/ 177832 w 1847850"/>
                <a:gd name="connsiteY326" fmla="*/ 673227 h 1800225"/>
                <a:gd name="connsiteX327" fmla="*/ 179546 w 1847850"/>
                <a:gd name="connsiteY327" fmla="*/ 652558 h 1800225"/>
                <a:gd name="connsiteX328" fmla="*/ 187071 w 1847850"/>
                <a:gd name="connsiteY328" fmla="*/ 653129 h 1800225"/>
                <a:gd name="connsiteX329" fmla="*/ 209645 w 1847850"/>
                <a:gd name="connsiteY329" fmla="*/ 661702 h 1800225"/>
                <a:gd name="connsiteX330" fmla="*/ 228124 w 1847850"/>
                <a:gd name="connsiteY330" fmla="*/ 671513 h 1800225"/>
                <a:gd name="connsiteX331" fmla="*/ 243840 w 1847850"/>
                <a:gd name="connsiteY331" fmla="*/ 668560 h 1800225"/>
                <a:gd name="connsiteX332" fmla="*/ 242221 w 1847850"/>
                <a:gd name="connsiteY332" fmla="*/ 650938 h 1800225"/>
                <a:gd name="connsiteX333" fmla="*/ 245173 w 1847850"/>
                <a:gd name="connsiteY333" fmla="*/ 631031 h 1800225"/>
                <a:gd name="connsiteX334" fmla="*/ 236029 w 1847850"/>
                <a:gd name="connsiteY334" fmla="*/ 619601 h 1800225"/>
                <a:gd name="connsiteX335" fmla="*/ 227838 w 1847850"/>
                <a:gd name="connsiteY335" fmla="*/ 601885 h 1800225"/>
                <a:gd name="connsiteX336" fmla="*/ 229934 w 1847850"/>
                <a:gd name="connsiteY336" fmla="*/ 576739 h 1800225"/>
                <a:gd name="connsiteX337" fmla="*/ 245745 w 1847850"/>
                <a:gd name="connsiteY337" fmla="*/ 578453 h 1800225"/>
                <a:gd name="connsiteX338" fmla="*/ 253175 w 1847850"/>
                <a:gd name="connsiteY338" fmla="*/ 575596 h 1800225"/>
                <a:gd name="connsiteX339" fmla="*/ 257175 w 1847850"/>
                <a:gd name="connsiteY339" fmla="*/ 570452 h 1800225"/>
                <a:gd name="connsiteX340" fmla="*/ 260318 w 1847850"/>
                <a:gd name="connsiteY340" fmla="*/ 572453 h 1800225"/>
                <a:gd name="connsiteX341" fmla="*/ 269462 w 1847850"/>
                <a:gd name="connsiteY341" fmla="*/ 569786 h 1800225"/>
                <a:gd name="connsiteX342" fmla="*/ 267271 w 1847850"/>
                <a:gd name="connsiteY342" fmla="*/ 565309 h 1800225"/>
                <a:gd name="connsiteX343" fmla="*/ 260128 w 1847850"/>
                <a:gd name="connsiteY343" fmla="*/ 568738 h 1800225"/>
                <a:gd name="connsiteX344" fmla="*/ 251841 w 1847850"/>
                <a:gd name="connsiteY344" fmla="*/ 563404 h 1800225"/>
                <a:gd name="connsiteX345" fmla="*/ 251365 w 1847850"/>
                <a:gd name="connsiteY345" fmla="*/ 547211 h 1800225"/>
                <a:gd name="connsiteX346" fmla="*/ 277463 w 1847850"/>
                <a:gd name="connsiteY346" fmla="*/ 525113 h 1800225"/>
                <a:gd name="connsiteX347" fmla="*/ 289274 w 1847850"/>
                <a:gd name="connsiteY347" fmla="*/ 536638 h 1800225"/>
                <a:gd name="connsiteX348" fmla="*/ 285179 w 1847850"/>
                <a:gd name="connsiteY348" fmla="*/ 553593 h 1800225"/>
                <a:gd name="connsiteX349" fmla="*/ 284512 w 1847850"/>
                <a:gd name="connsiteY349" fmla="*/ 567595 h 1800225"/>
                <a:gd name="connsiteX350" fmla="*/ 286988 w 1847850"/>
                <a:gd name="connsiteY350" fmla="*/ 577691 h 1800225"/>
                <a:gd name="connsiteX351" fmla="*/ 281559 w 1847850"/>
                <a:gd name="connsiteY351" fmla="*/ 594360 h 1800225"/>
                <a:gd name="connsiteX352" fmla="*/ 280987 w 1847850"/>
                <a:gd name="connsiteY352" fmla="*/ 614363 h 1800225"/>
                <a:gd name="connsiteX353" fmla="*/ 287655 w 1847850"/>
                <a:gd name="connsiteY353" fmla="*/ 621506 h 1800225"/>
                <a:gd name="connsiteX354" fmla="*/ 284036 w 1847850"/>
                <a:gd name="connsiteY354" fmla="*/ 634365 h 1800225"/>
                <a:gd name="connsiteX355" fmla="*/ 300704 w 1847850"/>
                <a:gd name="connsiteY355" fmla="*/ 635698 h 1800225"/>
                <a:gd name="connsiteX356" fmla="*/ 320230 w 1847850"/>
                <a:gd name="connsiteY356" fmla="*/ 622745 h 1800225"/>
                <a:gd name="connsiteX357" fmla="*/ 330518 w 1847850"/>
                <a:gd name="connsiteY357" fmla="*/ 622840 h 1800225"/>
                <a:gd name="connsiteX358" fmla="*/ 346520 w 1847850"/>
                <a:gd name="connsiteY358" fmla="*/ 618935 h 1800225"/>
                <a:gd name="connsiteX359" fmla="*/ 347853 w 1847850"/>
                <a:gd name="connsiteY359" fmla="*/ 617506 h 1800225"/>
                <a:gd name="connsiteX360" fmla="*/ 338423 w 1847850"/>
                <a:gd name="connsiteY360" fmla="*/ 597313 h 1800225"/>
                <a:gd name="connsiteX361" fmla="*/ 340519 w 1847850"/>
                <a:gd name="connsiteY361" fmla="*/ 588740 h 1800225"/>
                <a:gd name="connsiteX362" fmla="*/ 338804 w 1847850"/>
                <a:gd name="connsiteY362" fmla="*/ 581120 h 1800225"/>
                <a:gd name="connsiteX363" fmla="*/ 342329 w 1847850"/>
                <a:gd name="connsiteY363" fmla="*/ 579311 h 1800225"/>
                <a:gd name="connsiteX364" fmla="*/ 337090 w 1847850"/>
                <a:gd name="connsiteY364" fmla="*/ 564166 h 1800225"/>
                <a:gd name="connsiteX365" fmla="*/ 337280 w 1847850"/>
                <a:gd name="connsiteY365" fmla="*/ 557784 h 1800225"/>
                <a:gd name="connsiteX366" fmla="*/ 340043 w 1847850"/>
                <a:gd name="connsiteY366" fmla="*/ 551212 h 1800225"/>
                <a:gd name="connsiteX367" fmla="*/ 349282 w 1847850"/>
                <a:gd name="connsiteY367" fmla="*/ 543401 h 1800225"/>
                <a:gd name="connsiteX368" fmla="*/ 347853 w 1847850"/>
                <a:gd name="connsiteY368" fmla="*/ 525113 h 1800225"/>
                <a:gd name="connsiteX369" fmla="*/ 353949 w 1847850"/>
                <a:gd name="connsiteY369" fmla="*/ 520827 h 1800225"/>
                <a:gd name="connsiteX370" fmla="*/ 359378 w 1847850"/>
                <a:gd name="connsiteY370" fmla="*/ 527495 h 1800225"/>
                <a:gd name="connsiteX371" fmla="*/ 355663 w 1847850"/>
                <a:gd name="connsiteY371" fmla="*/ 517207 h 1800225"/>
                <a:gd name="connsiteX372" fmla="*/ 357473 w 1847850"/>
                <a:gd name="connsiteY372" fmla="*/ 516446 h 1800225"/>
                <a:gd name="connsiteX373" fmla="*/ 354997 w 1847850"/>
                <a:gd name="connsiteY373" fmla="*/ 510826 h 1800225"/>
                <a:gd name="connsiteX374" fmla="*/ 356902 w 1847850"/>
                <a:gd name="connsiteY374" fmla="*/ 507111 h 1800225"/>
                <a:gd name="connsiteX375" fmla="*/ 351472 w 1847850"/>
                <a:gd name="connsiteY375" fmla="*/ 499872 h 1800225"/>
                <a:gd name="connsiteX376" fmla="*/ 349758 w 1847850"/>
                <a:gd name="connsiteY376" fmla="*/ 487108 h 1800225"/>
                <a:gd name="connsiteX377" fmla="*/ 355283 w 1847850"/>
                <a:gd name="connsiteY377" fmla="*/ 479774 h 1800225"/>
                <a:gd name="connsiteX378" fmla="*/ 371094 w 1847850"/>
                <a:gd name="connsiteY378" fmla="*/ 470630 h 1800225"/>
                <a:gd name="connsiteX379" fmla="*/ 374713 w 1847850"/>
                <a:gd name="connsiteY379" fmla="*/ 471392 h 1800225"/>
                <a:gd name="connsiteX380" fmla="*/ 385096 w 1847850"/>
                <a:gd name="connsiteY380" fmla="*/ 465201 h 1800225"/>
                <a:gd name="connsiteX381" fmla="*/ 387858 w 1847850"/>
                <a:gd name="connsiteY381" fmla="*/ 469297 h 1800225"/>
                <a:gd name="connsiteX382" fmla="*/ 399383 w 1847850"/>
                <a:gd name="connsiteY382" fmla="*/ 467296 h 1800225"/>
                <a:gd name="connsiteX383" fmla="*/ 405860 w 1847850"/>
                <a:gd name="connsiteY383" fmla="*/ 469202 h 1800225"/>
                <a:gd name="connsiteX384" fmla="*/ 414433 w 1847850"/>
                <a:gd name="connsiteY384" fmla="*/ 477203 h 1800225"/>
                <a:gd name="connsiteX385" fmla="*/ 446437 w 1847850"/>
                <a:gd name="connsiteY385" fmla="*/ 491395 h 1800225"/>
                <a:gd name="connsiteX386" fmla="*/ 460438 w 1847850"/>
                <a:gd name="connsiteY386" fmla="*/ 494729 h 1800225"/>
                <a:gd name="connsiteX387" fmla="*/ 456914 w 1847850"/>
                <a:gd name="connsiteY387" fmla="*/ 500253 h 1800225"/>
                <a:gd name="connsiteX388" fmla="*/ 461201 w 1847850"/>
                <a:gd name="connsiteY388" fmla="*/ 503015 h 1800225"/>
                <a:gd name="connsiteX389" fmla="*/ 453771 w 1847850"/>
                <a:gd name="connsiteY389" fmla="*/ 510254 h 1800225"/>
                <a:gd name="connsiteX390" fmla="*/ 450342 w 1847850"/>
                <a:gd name="connsiteY390" fmla="*/ 519874 h 1800225"/>
                <a:gd name="connsiteX391" fmla="*/ 459772 w 1847850"/>
                <a:gd name="connsiteY391" fmla="*/ 524161 h 1800225"/>
                <a:gd name="connsiteX392" fmla="*/ 467868 w 1847850"/>
                <a:gd name="connsiteY392" fmla="*/ 516255 h 1800225"/>
                <a:gd name="connsiteX393" fmla="*/ 457867 w 1847850"/>
                <a:gd name="connsiteY393" fmla="*/ 515683 h 1800225"/>
                <a:gd name="connsiteX394" fmla="*/ 465677 w 1847850"/>
                <a:gd name="connsiteY394" fmla="*/ 495586 h 1800225"/>
                <a:gd name="connsiteX395" fmla="*/ 477964 w 1847850"/>
                <a:gd name="connsiteY395" fmla="*/ 479584 h 1800225"/>
                <a:gd name="connsiteX396" fmla="*/ 495300 w 1847850"/>
                <a:gd name="connsiteY396" fmla="*/ 471011 h 1800225"/>
                <a:gd name="connsiteX397" fmla="*/ 496824 w 1847850"/>
                <a:gd name="connsiteY397" fmla="*/ 460438 h 1800225"/>
                <a:gd name="connsiteX398" fmla="*/ 508254 w 1847850"/>
                <a:gd name="connsiteY398" fmla="*/ 476536 h 1800225"/>
                <a:gd name="connsiteX399" fmla="*/ 509587 w 1847850"/>
                <a:gd name="connsiteY399" fmla="*/ 474345 h 1800225"/>
                <a:gd name="connsiteX400" fmla="*/ 533210 w 1847850"/>
                <a:gd name="connsiteY400" fmla="*/ 475107 h 1800225"/>
                <a:gd name="connsiteX401" fmla="*/ 543878 w 1847850"/>
                <a:gd name="connsiteY401" fmla="*/ 471773 h 1800225"/>
                <a:gd name="connsiteX402" fmla="*/ 543592 w 1847850"/>
                <a:gd name="connsiteY402" fmla="*/ 479203 h 1800225"/>
                <a:gd name="connsiteX403" fmla="*/ 551974 w 1847850"/>
                <a:gd name="connsiteY403" fmla="*/ 478631 h 1800225"/>
                <a:gd name="connsiteX404" fmla="*/ 567214 w 1847850"/>
                <a:gd name="connsiteY404" fmla="*/ 473297 h 1800225"/>
                <a:gd name="connsiteX405" fmla="*/ 565499 w 1847850"/>
                <a:gd name="connsiteY405" fmla="*/ 460915 h 1800225"/>
                <a:gd name="connsiteX406" fmla="*/ 604456 w 1847850"/>
                <a:gd name="connsiteY406" fmla="*/ 447104 h 1800225"/>
                <a:gd name="connsiteX407" fmla="*/ 602647 w 1847850"/>
                <a:gd name="connsiteY407" fmla="*/ 415576 h 1800225"/>
                <a:gd name="connsiteX408" fmla="*/ 598170 w 1847850"/>
                <a:gd name="connsiteY408" fmla="*/ 409099 h 1800225"/>
                <a:gd name="connsiteX409" fmla="*/ 594931 w 1847850"/>
                <a:gd name="connsiteY409" fmla="*/ 393287 h 1800225"/>
                <a:gd name="connsiteX410" fmla="*/ 598742 w 1847850"/>
                <a:gd name="connsiteY410" fmla="*/ 391192 h 1800225"/>
                <a:gd name="connsiteX411" fmla="*/ 594741 w 1847850"/>
                <a:gd name="connsiteY411" fmla="*/ 383953 h 1800225"/>
                <a:gd name="connsiteX412" fmla="*/ 596075 w 1847850"/>
                <a:gd name="connsiteY412" fmla="*/ 367665 h 1800225"/>
                <a:gd name="connsiteX413" fmla="*/ 604266 w 1847850"/>
                <a:gd name="connsiteY413" fmla="*/ 366998 h 1800225"/>
                <a:gd name="connsiteX414" fmla="*/ 603790 w 1847850"/>
                <a:gd name="connsiteY414" fmla="*/ 361950 h 1800225"/>
                <a:gd name="connsiteX415" fmla="*/ 596360 w 1847850"/>
                <a:gd name="connsiteY415" fmla="*/ 363950 h 1800225"/>
                <a:gd name="connsiteX416" fmla="*/ 581692 w 1847850"/>
                <a:gd name="connsiteY416" fmla="*/ 327755 h 1800225"/>
                <a:gd name="connsiteX417" fmla="*/ 576453 w 1847850"/>
                <a:gd name="connsiteY417" fmla="*/ 328136 h 1800225"/>
                <a:gd name="connsiteX418" fmla="*/ 575596 w 1847850"/>
                <a:gd name="connsiteY418" fmla="*/ 324993 h 1800225"/>
                <a:gd name="connsiteX419" fmla="*/ 568357 w 1847850"/>
                <a:gd name="connsiteY419" fmla="*/ 325660 h 1800225"/>
                <a:gd name="connsiteX420" fmla="*/ 558070 w 1847850"/>
                <a:gd name="connsiteY420" fmla="*/ 290512 h 1800225"/>
                <a:gd name="connsiteX421" fmla="*/ 570167 w 1847850"/>
                <a:gd name="connsiteY421" fmla="*/ 290417 h 1800225"/>
                <a:gd name="connsiteX422" fmla="*/ 569119 w 1847850"/>
                <a:gd name="connsiteY422" fmla="*/ 278035 h 1800225"/>
                <a:gd name="connsiteX423" fmla="*/ 575024 w 1847850"/>
                <a:gd name="connsiteY423" fmla="*/ 276892 h 1800225"/>
                <a:gd name="connsiteX424" fmla="*/ 575977 w 1847850"/>
                <a:gd name="connsiteY424" fmla="*/ 268033 h 1800225"/>
                <a:gd name="connsiteX425" fmla="*/ 581215 w 1847850"/>
                <a:gd name="connsiteY425" fmla="*/ 268891 h 1800225"/>
                <a:gd name="connsiteX426" fmla="*/ 584835 w 1847850"/>
                <a:gd name="connsiteY426" fmla="*/ 249745 h 1800225"/>
                <a:gd name="connsiteX427" fmla="*/ 587693 w 1847850"/>
                <a:gd name="connsiteY427" fmla="*/ 243649 h 1800225"/>
                <a:gd name="connsiteX428" fmla="*/ 593503 w 1847850"/>
                <a:gd name="connsiteY428" fmla="*/ 239744 h 1800225"/>
                <a:gd name="connsiteX429" fmla="*/ 584168 w 1847850"/>
                <a:gd name="connsiteY429" fmla="*/ 232029 h 1800225"/>
                <a:gd name="connsiteX430" fmla="*/ 604552 w 1847850"/>
                <a:gd name="connsiteY430" fmla="*/ 209645 h 1800225"/>
                <a:gd name="connsiteX431" fmla="*/ 599313 w 1847850"/>
                <a:gd name="connsiteY431" fmla="*/ 205835 h 1800225"/>
                <a:gd name="connsiteX432" fmla="*/ 619601 w 1847850"/>
                <a:gd name="connsiteY432" fmla="*/ 191167 h 1800225"/>
                <a:gd name="connsiteX433" fmla="*/ 632460 w 1847850"/>
                <a:gd name="connsiteY433" fmla="*/ 197929 h 1800225"/>
                <a:gd name="connsiteX434" fmla="*/ 646843 w 1847850"/>
                <a:gd name="connsiteY434" fmla="*/ 200025 h 1800225"/>
                <a:gd name="connsiteX435" fmla="*/ 647700 w 1847850"/>
                <a:gd name="connsiteY435" fmla="*/ 186880 h 1800225"/>
                <a:gd name="connsiteX436" fmla="*/ 653415 w 1847850"/>
                <a:gd name="connsiteY436" fmla="*/ 186404 h 1800225"/>
                <a:gd name="connsiteX437" fmla="*/ 640937 w 1847850"/>
                <a:gd name="connsiteY437" fmla="*/ 184595 h 1800225"/>
                <a:gd name="connsiteX438" fmla="*/ 621983 w 1847850"/>
                <a:gd name="connsiteY438" fmla="*/ 175831 h 1800225"/>
                <a:gd name="connsiteX439" fmla="*/ 603885 w 1847850"/>
                <a:gd name="connsiteY439" fmla="*/ 182213 h 1800225"/>
                <a:gd name="connsiteX440" fmla="*/ 599599 w 1847850"/>
                <a:gd name="connsiteY440" fmla="*/ 173927 h 1800225"/>
                <a:gd name="connsiteX441" fmla="*/ 594074 w 1847850"/>
                <a:gd name="connsiteY441" fmla="*/ 170497 h 1800225"/>
                <a:gd name="connsiteX442" fmla="*/ 603313 w 1847850"/>
                <a:gd name="connsiteY442" fmla="*/ 160115 h 1800225"/>
                <a:gd name="connsiteX443" fmla="*/ 607219 w 1847850"/>
                <a:gd name="connsiteY443" fmla="*/ 159544 h 1800225"/>
                <a:gd name="connsiteX444" fmla="*/ 629507 w 1847850"/>
                <a:gd name="connsiteY444" fmla="*/ 159639 h 1800225"/>
                <a:gd name="connsiteX445" fmla="*/ 631317 w 1847850"/>
                <a:gd name="connsiteY445" fmla="*/ 162782 h 1800225"/>
                <a:gd name="connsiteX446" fmla="*/ 649510 w 1847850"/>
                <a:gd name="connsiteY446" fmla="*/ 166783 h 1800225"/>
                <a:gd name="connsiteX447" fmla="*/ 662845 w 1847850"/>
                <a:gd name="connsiteY447" fmla="*/ 167545 h 1800225"/>
                <a:gd name="connsiteX448" fmla="*/ 677037 w 1847850"/>
                <a:gd name="connsiteY448" fmla="*/ 162592 h 1800225"/>
                <a:gd name="connsiteX449" fmla="*/ 685514 w 1847850"/>
                <a:gd name="connsiteY449" fmla="*/ 162592 h 1800225"/>
                <a:gd name="connsiteX450" fmla="*/ 686753 w 1847850"/>
                <a:gd name="connsiteY450" fmla="*/ 166402 h 1800225"/>
                <a:gd name="connsiteX451" fmla="*/ 689705 w 1847850"/>
                <a:gd name="connsiteY451" fmla="*/ 165925 h 1800225"/>
                <a:gd name="connsiteX452" fmla="*/ 686943 w 1847850"/>
                <a:gd name="connsiteY452" fmla="*/ 147447 h 1800225"/>
                <a:gd name="connsiteX453" fmla="*/ 683038 w 1847850"/>
                <a:gd name="connsiteY453" fmla="*/ 149066 h 1800225"/>
                <a:gd name="connsiteX454" fmla="*/ 690372 w 1847850"/>
                <a:gd name="connsiteY454" fmla="*/ 134874 h 1800225"/>
                <a:gd name="connsiteX455" fmla="*/ 703231 w 1847850"/>
                <a:gd name="connsiteY455" fmla="*/ 125730 h 1800225"/>
                <a:gd name="connsiteX456" fmla="*/ 724471 w 1847850"/>
                <a:gd name="connsiteY456" fmla="*/ 117920 h 1800225"/>
                <a:gd name="connsiteX457" fmla="*/ 766572 w 1847850"/>
                <a:gd name="connsiteY457" fmla="*/ 111062 h 1800225"/>
                <a:gd name="connsiteX458" fmla="*/ 767334 w 1847850"/>
                <a:gd name="connsiteY458" fmla="*/ 104204 h 1800225"/>
                <a:gd name="connsiteX459" fmla="*/ 771620 w 1847850"/>
                <a:gd name="connsiteY459" fmla="*/ 105632 h 1800225"/>
                <a:gd name="connsiteX460" fmla="*/ 776192 w 1847850"/>
                <a:gd name="connsiteY460" fmla="*/ 97345 h 1800225"/>
                <a:gd name="connsiteX461" fmla="*/ 779431 w 1847850"/>
                <a:gd name="connsiteY461" fmla="*/ 97060 h 1800225"/>
                <a:gd name="connsiteX462" fmla="*/ 777526 w 1847850"/>
                <a:gd name="connsiteY462" fmla="*/ 86392 h 1800225"/>
                <a:gd name="connsiteX463" fmla="*/ 774192 w 1847850"/>
                <a:gd name="connsiteY463" fmla="*/ 85725 h 1800225"/>
                <a:gd name="connsiteX464" fmla="*/ 770382 w 1847850"/>
                <a:gd name="connsiteY464" fmla="*/ 62865 h 1800225"/>
                <a:gd name="connsiteX465" fmla="*/ 762857 w 1847850"/>
                <a:gd name="connsiteY465" fmla="*/ 56579 h 1800225"/>
                <a:gd name="connsiteX466" fmla="*/ 764477 w 1847850"/>
                <a:gd name="connsiteY466" fmla="*/ 50959 h 1800225"/>
                <a:gd name="connsiteX467" fmla="*/ 758285 w 1847850"/>
                <a:gd name="connsiteY467" fmla="*/ 28956 h 1800225"/>
                <a:gd name="connsiteX468" fmla="*/ 758762 w 1847850"/>
                <a:gd name="connsiteY468" fmla="*/ 14573 h 1800225"/>
                <a:gd name="connsiteX469" fmla="*/ 791718 w 1847850"/>
                <a:gd name="connsiteY469" fmla="*/ 9525 h 1800225"/>
                <a:gd name="connsiteX470" fmla="*/ 792575 w 1847850"/>
                <a:gd name="connsiteY470" fmla="*/ 18097 h 1800225"/>
                <a:gd name="connsiteX471" fmla="*/ 799433 w 1847850"/>
                <a:gd name="connsiteY471" fmla="*/ 20955 h 1800225"/>
                <a:gd name="connsiteX472" fmla="*/ 817245 w 1847850"/>
                <a:gd name="connsiteY472" fmla="*/ 46577 h 1800225"/>
                <a:gd name="connsiteX473" fmla="*/ 827818 w 1847850"/>
                <a:gd name="connsiteY473" fmla="*/ 29528 h 1800225"/>
                <a:gd name="connsiteX474" fmla="*/ 830199 w 1847850"/>
                <a:gd name="connsiteY474" fmla="*/ 30575 h 1800225"/>
                <a:gd name="connsiteX475" fmla="*/ 829913 w 1847850"/>
                <a:gd name="connsiteY475" fmla="*/ 49625 h 1800225"/>
                <a:gd name="connsiteX476" fmla="*/ 825627 w 1847850"/>
                <a:gd name="connsiteY476" fmla="*/ 68580 h 1800225"/>
                <a:gd name="connsiteX477" fmla="*/ 826865 w 1847850"/>
                <a:gd name="connsiteY477" fmla="*/ 78010 h 1800225"/>
                <a:gd name="connsiteX478" fmla="*/ 837152 w 1847850"/>
                <a:gd name="connsiteY478" fmla="*/ 76486 h 1800225"/>
                <a:gd name="connsiteX479" fmla="*/ 842772 w 1847850"/>
                <a:gd name="connsiteY479" fmla="*/ 70485 h 1800225"/>
                <a:gd name="connsiteX480" fmla="*/ 858393 w 1847850"/>
                <a:gd name="connsiteY480" fmla="*/ 82677 h 1800225"/>
                <a:gd name="connsiteX481" fmla="*/ 855536 w 1847850"/>
                <a:gd name="connsiteY481" fmla="*/ 84487 h 1800225"/>
                <a:gd name="connsiteX482" fmla="*/ 858679 w 1847850"/>
                <a:gd name="connsiteY482" fmla="*/ 89249 h 1800225"/>
                <a:gd name="connsiteX483" fmla="*/ 868204 w 1847850"/>
                <a:gd name="connsiteY483" fmla="*/ 89440 h 1800225"/>
                <a:gd name="connsiteX484" fmla="*/ 869156 w 1847850"/>
                <a:gd name="connsiteY484" fmla="*/ 98107 h 1800225"/>
                <a:gd name="connsiteX485" fmla="*/ 895731 w 1847850"/>
                <a:gd name="connsiteY485" fmla="*/ 97822 h 1800225"/>
                <a:gd name="connsiteX486" fmla="*/ 897731 w 1847850"/>
                <a:gd name="connsiteY486" fmla="*/ 103537 h 1800225"/>
                <a:gd name="connsiteX487" fmla="*/ 878205 w 1847850"/>
                <a:gd name="connsiteY487" fmla="*/ 108490 h 1800225"/>
                <a:gd name="connsiteX488" fmla="*/ 876110 w 1847850"/>
                <a:gd name="connsiteY488" fmla="*/ 102489 h 1800225"/>
                <a:gd name="connsiteX489" fmla="*/ 872109 w 1847850"/>
                <a:gd name="connsiteY489" fmla="*/ 103346 h 1800225"/>
                <a:gd name="connsiteX490" fmla="*/ 865822 w 1847850"/>
                <a:gd name="connsiteY490" fmla="*/ 107156 h 1800225"/>
                <a:gd name="connsiteX491" fmla="*/ 866870 w 1847850"/>
                <a:gd name="connsiteY491" fmla="*/ 110490 h 1800225"/>
                <a:gd name="connsiteX492" fmla="*/ 862965 w 1847850"/>
                <a:gd name="connsiteY492" fmla="*/ 112109 h 1800225"/>
                <a:gd name="connsiteX493" fmla="*/ 864013 w 1847850"/>
                <a:gd name="connsiteY493" fmla="*/ 115062 h 1800225"/>
                <a:gd name="connsiteX494" fmla="*/ 894112 w 1847850"/>
                <a:gd name="connsiteY494" fmla="*/ 107728 h 1800225"/>
                <a:gd name="connsiteX495" fmla="*/ 880967 w 1847850"/>
                <a:gd name="connsiteY495" fmla="*/ 115157 h 1800225"/>
                <a:gd name="connsiteX496" fmla="*/ 889540 w 1847850"/>
                <a:gd name="connsiteY496" fmla="*/ 112776 h 1800225"/>
                <a:gd name="connsiteX497" fmla="*/ 897541 w 1847850"/>
                <a:gd name="connsiteY497" fmla="*/ 106870 h 1800225"/>
                <a:gd name="connsiteX498" fmla="*/ 907352 w 1847850"/>
                <a:gd name="connsiteY498" fmla="*/ 140875 h 1800225"/>
                <a:gd name="connsiteX499" fmla="*/ 918020 w 1847850"/>
                <a:gd name="connsiteY499" fmla="*/ 138684 h 1800225"/>
                <a:gd name="connsiteX500" fmla="*/ 921353 w 1847850"/>
                <a:gd name="connsiteY500" fmla="*/ 147256 h 1800225"/>
                <a:gd name="connsiteX501" fmla="*/ 925925 w 1847850"/>
                <a:gd name="connsiteY501" fmla="*/ 144304 h 1800225"/>
                <a:gd name="connsiteX502" fmla="*/ 927640 w 1847850"/>
                <a:gd name="connsiteY502" fmla="*/ 148780 h 1800225"/>
                <a:gd name="connsiteX503" fmla="*/ 950119 w 1847850"/>
                <a:gd name="connsiteY503" fmla="*/ 145447 h 1800225"/>
                <a:gd name="connsiteX504" fmla="*/ 955929 w 1847850"/>
                <a:gd name="connsiteY504" fmla="*/ 166497 h 1800225"/>
                <a:gd name="connsiteX505" fmla="*/ 953453 w 1847850"/>
                <a:gd name="connsiteY505" fmla="*/ 172117 h 1800225"/>
                <a:gd name="connsiteX506" fmla="*/ 958405 w 1847850"/>
                <a:gd name="connsiteY506" fmla="*/ 184023 h 1800225"/>
                <a:gd name="connsiteX507" fmla="*/ 964121 w 1847850"/>
                <a:gd name="connsiteY507" fmla="*/ 180594 h 1800225"/>
                <a:gd name="connsiteX508" fmla="*/ 973646 w 1847850"/>
                <a:gd name="connsiteY508" fmla="*/ 183547 h 1800225"/>
                <a:gd name="connsiteX509" fmla="*/ 977646 w 1847850"/>
                <a:gd name="connsiteY509" fmla="*/ 179356 h 1800225"/>
                <a:gd name="connsiteX510" fmla="*/ 977170 w 1847850"/>
                <a:gd name="connsiteY510" fmla="*/ 176594 h 1800225"/>
                <a:gd name="connsiteX511" fmla="*/ 983075 w 1847850"/>
                <a:gd name="connsiteY511" fmla="*/ 175450 h 1800225"/>
                <a:gd name="connsiteX512" fmla="*/ 993458 w 1847850"/>
                <a:gd name="connsiteY512" fmla="*/ 175736 h 1800225"/>
                <a:gd name="connsiteX513" fmla="*/ 993838 w 1847850"/>
                <a:gd name="connsiteY513" fmla="*/ 180118 h 1800225"/>
                <a:gd name="connsiteX514" fmla="*/ 1002602 w 1847850"/>
                <a:gd name="connsiteY514" fmla="*/ 179546 h 1800225"/>
                <a:gd name="connsiteX515" fmla="*/ 1006983 w 1847850"/>
                <a:gd name="connsiteY515" fmla="*/ 183928 h 1800225"/>
                <a:gd name="connsiteX516" fmla="*/ 1011079 w 1847850"/>
                <a:gd name="connsiteY516" fmla="*/ 183166 h 1800225"/>
                <a:gd name="connsiteX517" fmla="*/ 1056894 w 1847850"/>
                <a:gd name="connsiteY517" fmla="*/ 163544 h 1800225"/>
                <a:gd name="connsiteX518" fmla="*/ 1058418 w 1847850"/>
                <a:gd name="connsiteY518" fmla="*/ 160306 h 1800225"/>
                <a:gd name="connsiteX519" fmla="*/ 1061561 w 1847850"/>
                <a:gd name="connsiteY519" fmla="*/ 161354 h 1800225"/>
                <a:gd name="connsiteX520" fmla="*/ 1070039 w 1847850"/>
                <a:gd name="connsiteY520" fmla="*/ 153829 h 1800225"/>
                <a:gd name="connsiteX521" fmla="*/ 1069277 w 1847850"/>
                <a:gd name="connsiteY521" fmla="*/ 142018 h 1800225"/>
                <a:gd name="connsiteX522" fmla="*/ 1072896 w 1847850"/>
                <a:gd name="connsiteY522" fmla="*/ 128683 h 1800225"/>
                <a:gd name="connsiteX523" fmla="*/ 1066800 w 1847850"/>
                <a:gd name="connsiteY523" fmla="*/ 86963 h 1800225"/>
                <a:gd name="connsiteX524" fmla="*/ 1090231 w 1847850"/>
                <a:gd name="connsiteY524" fmla="*/ 84391 h 1800225"/>
                <a:gd name="connsiteX525" fmla="*/ 1116425 w 1847850"/>
                <a:gd name="connsiteY525" fmla="*/ 74104 h 1800225"/>
                <a:gd name="connsiteX526" fmla="*/ 1134237 w 1847850"/>
                <a:gd name="connsiteY526" fmla="*/ 73342 h 1800225"/>
                <a:gd name="connsiteX527" fmla="*/ 1141571 w 1847850"/>
                <a:gd name="connsiteY527" fmla="*/ 70009 h 1800225"/>
                <a:gd name="connsiteX528" fmla="*/ 1148048 w 1847850"/>
                <a:gd name="connsiteY528" fmla="*/ 71819 h 1800225"/>
                <a:gd name="connsiteX529" fmla="*/ 1135475 w 1847850"/>
                <a:gd name="connsiteY529" fmla="*/ 87344 h 1800225"/>
                <a:gd name="connsiteX530" fmla="*/ 1143762 w 1847850"/>
                <a:gd name="connsiteY530" fmla="*/ 90487 h 1800225"/>
                <a:gd name="connsiteX531" fmla="*/ 1142524 w 1847850"/>
                <a:gd name="connsiteY531" fmla="*/ 103061 h 1800225"/>
                <a:gd name="connsiteX532" fmla="*/ 1145953 w 1847850"/>
                <a:gd name="connsiteY532" fmla="*/ 110490 h 1800225"/>
                <a:gd name="connsiteX533" fmla="*/ 1141190 w 1847850"/>
                <a:gd name="connsiteY533" fmla="*/ 112586 h 1800225"/>
                <a:gd name="connsiteX534" fmla="*/ 1142143 w 1847850"/>
                <a:gd name="connsiteY534" fmla="*/ 114967 h 1800225"/>
                <a:gd name="connsiteX535" fmla="*/ 1154716 w 1847850"/>
                <a:gd name="connsiteY535" fmla="*/ 107061 h 1800225"/>
                <a:gd name="connsiteX536" fmla="*/ 1160812 w 1847850"/>
                <a:gd name="connsiteY536" fmla="*/ 113157 h 1800225"/>
                <a:gd name="connsiteX537" fmla="*/ 1145191 w 1847850"/>
                <a:gd name="connsiteY537" fmla="*/ 124301 h 1800225"/>
                <a:gd name="connsiteX538" fmla="*/ 1136237 w 1847850"/>
                <a:gd name="connsiteY538" fmla="*/ 127063 h 1800225"/>
                <a:gd name="connsiteX539" fmla="*/ 1134047 w 1847850"/>
                <a:gd name="connsiteY539" fmla="*/ 136779 h 1800225"/>
                <a:gd name="connsiteX540" fmla="*/ 1138619 w 1847850"/>
                <a:gd name="connsiteY540" fmla="*/ 138494 h 1800225"/>
                <a:gd name="connsiteX541" fmla="*/ 1147191 w 1847850"/>
                <a:gd name="connsiteY541" fmla="*/ 138874 h 1800225"/>
                <a:gd name="connsiteX542" fmla="*/ 1153382 w 1847850"/>
                <a:gd name="connsiteY542" fmla="*/ 133636 h 1800225"/>
                <a:gd name="connsiteX543" fmla="*/ 1160240 w 1847850"/>
                <a:gd name="connsiteY543" fmla="*/ 136684 h 1800225"/>
                <a:gd name="connsiteX544" fmla="*/ 1161383 w 1847850"/>
                <a:gd name="connsiteY544" fmla="*/ 133064 h 1800225"/>
                <a:gd name="connsiteX545" fmla="*/ 1163860 w 1847850"/>
                <a:gd name="connsiteY545" fmla="*/ 133445 h 1800225"/>
                <a:gd name="connsiteX546" fmla="*/ 1164050 w 1847850"/>
                <a:gd name="connsiteY546" fmla="*/ 137160 h 1800225"/>
                <a:gd name="connsiteX547" fmla="*/ 1172528 w 1847850"/>
                <a:gd name="connsiteY547" fmla="*/ 140113 h 1800225"/>
                <a:gd name="connsiteX548" fmla="*/ 1172718 w 1847850"/>
                <a:gd name="connsiteY548" fmla="*/ 133445 h 1800225"/>
                <a:gd name="connsiteX549" fmla="*/ 1179862 w 1847850"/>
                <a:gd name="connsiteY549" fmla="*/ 133160 h 1800225"/>
                <a:gd name="connsiteX550" fmla="*/ 1182148 w 1847850"/>
                <a:gd name="connsiteY550" fmla="*/ 124492 h 1800225"/>
                <a:gd name="connsiteX551" fmla="*/ 1190244 w 1847850"/>
                <a:gd name="connsiteY551" fmla="*/ 130397 h 1800225"/>
                <a:gd name="connsiteX552" fmla="*/ 1203579 w 1847850"/>
                <a:gd name="connsiteY552" fmla="*/ 123254 h 1800225"/>
                <a:gd name="connsiteX553" fmla="*/ 1213580 w 1847850"/>
                <a:gd name="connsiteY553" fmla="*/ 125539 h 1800225"/>
                <a:gd name="connsiteX554" fmla="*/ 1215485 w 1847850"/>
                <a:gd name="connsiteY554" fmla="*/ 129445 h 1800225"/>
                <a:gd name="connsiteX555" fmla="*/ 1216438 w 1847850"/>
                <a:gd name="connsiteY555" fmla="*/ 118110 h 1800225"/>
                <a:gd name="connsiteX556" fmla="*/ 1224248 w 1847850"/>
                <a:gd name="connsiteY556" fmla="*/ 110490 h 1800225"/>
                <a:gd name="connsiteX557" fmla="*/ 1236821 w 1847850"/>
                <a:gd name="connsiteY557" fmla="*/ 114681 h 1800225"/>
                <a:gd name="connsiteX558" fmla="*/ 1235297 w 1847850"/>
                <a:gd name="connsiteY558" fmla="*/ 128778 h 1800225"/>
                <a:gd name="connsiteX559" fmla="*/ 1227772 w 1847850"/>
                <a:gd name="connsiteY559" fmla="*/ 134303 h 1800225"/>
                <a:gd name="connsiteX560" fmla="*/ 1238060 w 1847850"/>
                <a:gd name="connsiteY560" fmla="*/ 142494 h 1800225"/>
                <a:gd name="connsiteX561" fmla="*/ 1248347 w 1847850"/>
                <a:gd name="connsiteY561" fmla="*/ 144399 h 1800225"/>
                <a:gd name="connsiteX562" fmla="*/ 1247965 w 1847850"/>
                <a:gd name="connsiteY562" fmla="*/ 157639 h 1800225"/>
                <a:gd name="connsiteX563" fmla="*/ 1258253 w 1847850"/>
                <a:gd name="connsiteY563" fmla="*/ 160401 h 1800225"/>
                <a:gd name="connsiteX564" fmla="*/ 1270635 w 1847850"/>
                <a:gd name="connsiteY564" fmla="*/ 170116 h 1800225"/>
                <a:gd name="connsiteX565" fmla="*/ 1271588 w 1847850"/>
                <a:gd name="connsiteY565" fmla="*/ 164497 h 1800225"/>
                <a:gd name="connsiteX566" fmla="*/ 1281970 w 1847850"/>
                <a:gd name="connsiteY566" fmla="*/ 164973 h 1800225"/>
                <a:gd name="connsiteX567" fmla="*/ 1286161 w 1847850"/>
                <a:gd name="connsiteY567" fmla="*/ 151447 h 1800225"/>
                <a:gd name="connsiteX568" fmla="*/ 1297305 w 1847850"/>
                <a:gd name="connsiteY568" fmla="*/ 142875 h 1800225"/>
                <a:gd name="connsiteX569" fmla="*/ 1300163 w 1847850"/>
                <a:gd name="connsiteY569" fmla="*/ 151257 h 1800225"/>
                <a:gd name="connsiteX570" fmla="*/ 1304449 w 1847850"/>
                <a:gd name="connsiteY570" fmla="*/ 148780 h 1800225"/>
                <a:gd name="connsiteX571" fmla="*/ 1306925 w 1847850"/>
                <a:gd name="connsiteY571" fmla="*/ 156400 h 1800225"/>
                <a:gd name="connsiteX572" fmla="*/ 1308735 w 1847850"/>
                <a:gd name="connsiteY572" fmla="*/ 151162 h 1800225"/>
                <a:gd name="connsiteX573" fmla="*/ 1314069 w 1847850"/>
                <a:gd name="connsiteY573" fmla="*/ 148685 h 1800225"/>
                <a:gd name="connsiteX574" fmla="*/ 1318355 w 1847850"/>
                <a:gd name="connsiteY574" fmla="*/ 152686 h 1800225"/>
                <a:gd name="connsiteX575" fmla="*/ 1319403 w 1847850"/>
                <a:gd name="connsiteY575" fmla="*/ 159734 h 1800225"/>
                <a:gd name="connsiteX576" fmla="*/ 1325689 w 1847850"/>
                <a:gd name="connsiteY576" fmla="*/ 164687 h 1800225"/>
                <a:gd name="connsiteX577" fmla="*/ 1326261 w 1847850"/>
                <a:gd name="connsiteY577" fmla="*/ 176689 h 1800225"/>
                <a:gd name="connsiteX578" fmla="*/ 1337786 w 1847850"/>
                <a:gd name="connsiteY578" fmla="*/ 177927 h 1800225"/>
                <a:gd name="connsiteX579" fmla="*/ 1336262 w 1847850"/>
                <a:gd name="connsiteY579" fmla="*/ 187642 h 1800225"/>
                <a:gd name="connsiteX580" fmla="*/ 1338358 w 1847850"/>
                <a:gd name="connsiteY580" fmla="*/ 192214 h 1800225"/>
                <a:gd name="connsiteX581" fmla="*/ 1345121 w 1847850"/>
                <a:gd name="connsiteY581" fmla="*/ 191929 h 1800225"/>
                <a:gd name="connsiteX582" fmla="*/ 1346930 w 1847850"/>
                <a:gd name="connsiteY582" fmla="*/ 194024 h 1800225"/>
                <a:gd name="connsiteX583" fmla="*/ 1341501 w 1847850"/>
                <a:gd name="connsiteY583" fmla="*/ 212217 h 1800225"/>
                <a:gd name="connsiteX584" fmla="*/ 1348454 w 1847850"/>
                <a:gd name="connsiteY584" fmla="*/ 207645 h 1800225"/>
                <a:gd name="connsiteX585" fmla="*/ 1349216 w 1847850"/>
                <a:gd name="connsiteY585" fmla="*/ 215455 h 1800225"/>
                <a:gd name="connsiteX586" fmla="*/ 1368266 w 1847850"/>
                <a:gd name="connsiteY586" fmla="*/ 218313 h 1800225"/>
                <a:gd name="connsiteX587" fmla="*/ 1376744 w 1847850"/>
                <a:gd name="connsiteY587" fmla="*/ 222218 h 1800225"/>
                <a:gd name="connsiteX588" fmla="*/ 1376363 w 1847850"/>
                <a:gd name="connsiteY588" fmla="*/ 226886 h 1800225"/>
                <a:gd name="connsiteX589" fmla="*/ 1393508 w 1847850"/>
                <a:gd name="connsiteY589" fmla="*/ 221266 h 1800225"/>
                <a:gd name="connsiteX590" fmla="*/ 1407605 w 1847850"/>
                <a:gd name="connsiteY590" fmla="*/ 227552 h 1800225"/>
                <a:gd name="connsiteX591" fmla="*/ 1415415 w 1847850"/>
                <a:gd name="connsiteY591" fmla="*/ 241268 h 1800225"/>
                <a:gd name="connsiteX592" fmla="*/ 1415510 w 1847850"/>
                <a:gd name="connsiteY592" fmla="*/ 271653 h 1800225"/>
                <a:gd name="connsiteX593" fmla="*/ 1417511 w 1847850"/>
                <a:gd name="connsiteY593" fmla="*/ 270796 h 1800225"/>
                <a:gd name="connsiteX594" fmla="*/ 1418939 w 1847850"/>
                <a:gd name="connsiteY594" fmla="*/ 279940 h 1800225"/>
                <a:gd name="connsiteX595" fmla="*/ 1420463 w 1847850"/>
                <a:gd name="connsiteY595" fmla="*/ 281940 h 1800225"/>
                <a:gd name="connsiteX596" fmla="*/ 1431227 w 1847850"/>
                <a:gd name="connsiteY596" fmla="*/ 280130 h 1800225"/>
                <a:gd name="connsiteX597" fmla="*/ 1431322 w 1847850"/>
                <a:gd name="connsiteY597" fmla="*/ 285083 h 1800225"/>
                <a:gd name="connsiteX598" fmla="*/ 1434560 w 1847850"/>
                <a:gd name="connsiteY598" fmla="*/ 284893 h 1800225"/>
                <a:gd name="connsiteX599" fmla="*/ 1434751 w 1847850"/>
                <a:gd name="connsiteY599" fmla="*/ 288798 h 1800225"/>
                <a:gd name="connsiteX600" fmla="*/ 1441514 w 1847850"/>
                <a:gd name="connsiteY600" fmla="*/ 289941 h 1800225"/>
                <a:gd name="connsiteX601" fmla="*/ 1440847 w 1847850"/>
                <a:gd name="connsiteY601" fmla="*/ 296894 h 1800225"/>
                <a:gd name="connsiteX602" fmla="*/ 1468946 w 1847850"/>
                <a:gd name="connsiteY602" fmla="*/ 296037 h 1800225"/>
                <a:gd name="connsiteX603" fmla="*/ 1478661 w 1847850"/>
                <a:gd name="connsiteY603" fmla="*/ 296989 h 1800225"/>
                <a:gd name="connsiteX604" fmla="*/ 1485329 w 1847850"/>
                <a:gd name="connsiteY604" fmla="*/ 301276 h 1800225"/>
                <a:gd name="connsiteX605" fmla="*/ 1489901 w 1847850"/>
                <a:gd name="connsiteY605" fmla="*/ 295085 h 1800225"/>
                <a:gd name="connsiteX606" fmla="*/ 1498664 w 1847850"/>
                <a:gd name="connsiteY606" fmla="*/ 297847 h 1800225"/>
                <a:gd name="connsiteX607" fmla="*/ 1505140 w 1847850"/>
                <a:gd name="connsiteY607" fmla="*/ 295275 h 1800225"/>
                <a:gd name="connsiteX608" fmla="*/ 1509141 w 1847850"/>
                <a:gd name="connsiteY608" fmla="*/ 289560 h 1800225"/>
                <a:gd name="connsiteX609" fmla="*/ 1509427 w 1847850"/>
                <a:gd name="connsiteY609" fmla="*/ 277654 h 1800225"/>
                <a:gd name="connsiteX610" fmla="*/ 1521143 w 1847850"/>
                <a:gd name="connsiteY610" fmla="*/ 282988 h 1800225"/>
                <a:gd name="connsiteX611" fmla="*/ 1533049 w 1847850"/>
                <a:gd name="connsiteY611" fmla="*/ 279940 h 1800225"/>
                <a:gd name="connsiteX612" fmla="*/ 1532763 w 1847850"/>
                <a:gd name="connsiteY612" fmla="*/ 286417 h 1800225"/>
                <a:gd name="connsiteX613" fmla="*/ 1540955 w 1847850"/>
                <a:gd name="connsiteY613" fmla="*/ 290322 h 1800225"/>
                <a:gd name="connsiteX614" fmla="*/ 1548479 w 1847850"/>
                <a:gd name="connsiteY614" fmla="*/ 299085 h 1800225"/>
                <a:gd name="connsiteX615" fmla="*/ 1546765 w 1847850"/>
                <a:gd name="connsiteY615" fmla="*/ 303276 h 1800225"/>
                <a:gd name="connsiteX616" fmla="*/ 1554766 w 1847850"/>
                <a:gd name="connsiteY616" fmla="*/ 299275 h 1800225"/>
                <a:gd name="connsiteX617" fmla="*/ 1563434 w 1847850"/>
                <a:gd name="connsiteY617" fmla="*/ 311467 h 1800225"/>
                <a:gd name="connsiteX618" fmla="*/ 1569244 w 1847850"/>
                <a:gd name="connsiteY618" fmla="*/ 327946 h 1800225"/>
                <a:gd name="connsiteX619" fmla="*/ 1567529 w 1847850"/>
                <a:gd name="connsiteY619" fmla="*/ 341281 h 1800225"/>
                <a:gd name="connsiteX620" fmla="*/ 1570577 w 1847850"/>
                <a:gd name="connsiteY620" fmla="*/ 346900 h 1800225"/>
                <a:gd name="connsiteX621" fmla="*/ 1574673 w 1847850"/>
                <a:gd name="connsiteY621" fmla="*/ 345091 h 1800225"/>
                <a:gd name="connsiteX622" fmla="*/ 1579245 w 1847850"/>
                <a:gd name="connsiteY622" fmla="*/ 350425 h 1800225"/>
                <a:gd name="connsiteX623" fmla="*/ 1574673 w 1847850"/>
                <a:gd name="connsiteY623" fmla="*/ 353949 h 1800225"/>
                <a:gd name="connsiteX624" fmla="*/ 1585151 w 1847850"/>
                <a:gd name="connsiteY624" fmla="*/ 364998 h 1800225"/>
                <a:gd name="connsiteX625" fmla="*/ 1592389 w 1847850"/>
                <a:gd name="connsiteY625" fmla="*/ 383572 h 1800225"/>
                <a:gd name="connsiteX626" fmla="*/ 1583912 w 1847850"/>
                <a:gd name="connsiteY626" fmla="*/ 387382 h 1800225"/>
                <a:gd name="connsiteX627" fmla="*/ 1564862 w 1847850"/>
                <a:gd name="connsiteY627" fmla="*/ 387667 h 1800225"/>
                <a:gd name="connsiteX628" fmla="*/ 1550003 w 1847850"/>
                <a:gd name="connsiteY628" fmla="*/ 392716 h 1800225"/>
                <a:gd name="connsiteX629" fmla="*/ 1540573 w 1847850"/>
                <a:gd name="connsiteY629" fmla="*/ 431197 h 1800225"/>
                <a:gd name="connsiteX630" fmla="*/ 1523047 w 1847850"/>
                <a:gd name="connsiteY630" fmla="*/ 445008 h 1800225"/>
                <a:gd name="connsiteX631" fmla="*/ 1521047 w 1847850"/>
                <a:gd name="connsiteY631" fmla="*/ 449485 h 1800225"/>
                <a:gd name="connsiteX632" fmla="*/ 1488853 w 1847850"/>
                <a:gd name="connsiteY632" fmla="*/ 430625 h 1800225"/>
                <a:gd name="connsiteX633" fmla="*/ 1472755 w 1847850"/>
                <a:gd name="connsiteY633" fmla="*/ 436150 h 1800225"/>
                <a:gd name="connsiteX634" fmla="*/ 1460659 w 1847850"/>
                <a:gd name="connsiteY634" fmla="*/ 445008 h 1800225"/>
                <a:gd name="connsiteX635" fmla="*/ 1450277 w 1847850"/>
                <a:gd name="connsiteY635" fmla="*/ 446532 h 1800225"/>
                <a:gd name="connsiteX636" fmla="*/ 1439418 w 1847850"/>
                <a:gd name="connsiteY636" fmla="*/ 452723 h 1800225"/>
                <a:gd name="connsiteX637" fmla="*/ 1419892 w 1847850"/>
                <a:gd name="connsiteY637" fmla="*/ 470345 h 1800225"/>
                <a:gd name="connsiteX638" fmla="*/ 1396270 w 1847850"/>
                <a:gd name="connsiteY638" fmla="*/ 499110 h 1800225"/>
                <a:gd name="connsiteX639" fmla="*/ 1391603 w 1847850"/>
                <a:gd name="connsiteY639" fmla="*/ 508540 h 1800225"/>
                <a:gd name="connsiteX640" fmla="*/ 1387412 w 1847850"/>
                <a:gd name="connsiteY640" fmla="*/ 504444 h 1800225"/>
                <a:gd name="connsiteX641" fmla="*/ 1386173 w 1847850"/>
                <a:gd name="connsiteY641" fmla="*/ 545878 h 1800225"/>
                <a:gd name="connsiteX642" fmla="*/ 1372743 w 1847850"/>
                <a:gd name="connsiteY642" fmla="*/ 569309 h 1800225"/>
                <a:gd name="connsiteX643" fmla="*/ 1355217 w 1847850"/>
                <a:gd name="connsiteY643" fmla="*/ 584073 h 1800225"/>
                <a:gd name="connsiteX644" fmla="*/ 1354836 w 1847850"/>
                <a:gd name="connsiteY644" fmla="*/ 590360 h 1800225"/>
                <a:gd name="connsiteX645" fmla="*/ 1360742 w 1847850"/>
                <a:gd name="connsiteY645" fmla="*/ 597884 h 1800225"/>
                <a:gd name="connsiteX646" fmla="*/ 1410557 w 1847850"/>
                <a:gd name="connsiteY646" fmla="*/ 585502 h 1800225"/>
                <a:gd name="connsiteX647" fmla="*/ 1423702 w 1847850"/>
                <a:gd name="connsiteY647" fmla="*/ 576548 h 1800225"/>
                <a:gd name="connsiteX648" fmla="*/ 1424464 w 1847850"/>
                <a:gd name="connsiteY648" fmla="*/ 584549 h 1800225"/>
                <a:gd name="connsiteX649" fmla="*/ 1418939 w 1847850"/>
                <a:gd name="connsiteY649" fmla="*/ 593312 h 1800225"/>
                <a:gd name="connsiteX650" fmla="*/ 1420749 w 1847850"/>
                <a:gd name="connsiteY650" fmla="*/ 601885 h 1800225"/>
                <a:gd name="connsiteX651" fmla="*/ 1419225 w 1847850"/>
                <a:gd name="connsiteY651" fmla="*/ 609314 h 1800225"/>
                <a:gd name="connsiteX652" fmla="*/ 1423702 w 1847850"/>
                <a:gd name="connsiteY652" fmla="*/ 625412 h 1800225"/>
                <a:gd name="connsiteX653" fmla="*/ 1444085 w 1847850"/>
                <a:gd name="connsiteY653" fmla="*/ 621030 h 1800225"/>
                <a:gd name="connsiteX654" fmla="*/ 1444657 w 1847850"/>
                <a:gd name="connsiteY654" fmla="*/ 631031 h 1800225"/>
                <a:gd name="connsiteX655" fmla="*/ 1449229 w 1847850"/>
                <a:gd name="connsiteY655" fmla="*/ 642842 h 1800225"/>
                <a:gd name="connsiteX656" fmla="*/ 1458278 w 1847850"/>
                <a:gd name="connsiteY656" fmla="*/ 647033 h 1800225"/>
                <a:gd name="connsiteX657" fmla="*/ 1461802 w 1847850"/>
                <a:gd name="connsiteY657" fmla="*/ 661892 h 1800225"/>
                <a:gd name="connsiteX658" fmla="*/ 1487519 w 1847850"/>
                <a:gd name="connsiteY658" fmla="*/ 708184 h 1800225"/>
                <a:gd name="connsiteX659" fmla="*/ 1466945 w 1847850"/>
                <a:gd name="connsiteY659" fmla="*/ 719804 h 1800225"/>
                <a:gd name="connsiteX660" fmla="*/ 1471231 w 1847850"/>
                <a:gd name="connsiteY660" fmla="*/ 726567 h 1800225"/>
                <a:gd name="connsiteX661" fmla="*/ 1459325 w 1847850"/>
                <a:gd name="connsiteY661" fmla="*/ 737330 h 1800225"/>
                <a:gd name="connsiteX662" fmla="*/ 1469041 w 1847850"/>
                <a:gd name="connsiteY662" fmla="*/ 752189 h 1800225"/>
                <a:gd name="connsiteX663" fmla="*/ 1472946 w 1847850"/>
                <a:gd name="connsiteY663" fmla="*/ 786098 h 1800225"/>
                <a:gd name="connsiteX664" fmla="*/ 1484567 w 1847850"/>
                <a:gd name="connsiteY664" fmla="*/ 783622 h 1800225"/>
                <a:gd name="connsiteX665" fmla="*/ 1493330 w 1847850"/>
                <a:gd name="connsiteY665" fmla="*/ 802386 h 1800225"/>
                <a:gd name="connsiteX666" fmla="*/ 1506474 w 1847850"/>
                <a:gd name="connsiteY666" fmla="*/ 799147 h 1800225"/>
                <a:gd name="connsiteX667" fmla="*/ 1506855 w 1847850"/>
                <a:gd name="connsiteY667" fmla="*/ 813340 h 1800225"/>
                <a:gd name="connsiteX668" fmla="*/ 1515332 w 1847850"/>
                <a:gd name="connsiteY668" fmla="*/ 811530 h 1800225"/>
                <a:gd name="connsiteX669" fmla="*/ 1519142 w 1847850"/>
                <a:gd name="connsiteY669" fmla="*/ 813911 h 1800225"/>
                <a:gd name="connsiteX670" fmla="*/ 1521047 w 1847850"/>
                <a:gd name="connsiteY670" fmla="*/ 830199 h 1800225"/>
                <a:gd name="connsiteX671" fmla="*/ 1508379 w 1847850"/>
                <a:gd name="connsiteY671" fmla="*/ 853630 h 1800225"/>
                <a:gd name="connsiteX672" fmla="*/ 1506760 w 1847850"/>
                <a:gd name="connsiteY672" fmla="*/ 871252 h 1800225"/>
                <a:gd name="connsiteX673" fmla="*/ 1524857 w 1847850"/>
                <a:gd name="connsiteY673" fmla="*/ 907352 h 1800225"/>
                <a:gd name="connsiteX674" fmla="*/ 1526191 w 1847850"/>
                <a:gd name="connsiteY674" fmla="*/ 922211 h 1800225"/>
                <a:gd name="connsiteX675" fmla="*/ 1533620 w 1847850"/>
                <a:gd name="connsiteY675" fmla="*/ 927925 h 1800225"/>
                <a:gd name="connsiteX676" fmla="*/ 1546098 w 1847850"/>
                <a:gd name="connsiteY676" fmla="*/ 923639 h 1800225"/>
                <a:gd name="connsiteX677" fmla="*/ 1567720 w 1847850"/>
                <a:gd name="connsiteY677" fmla="*/ 910209 h 1800225"/>
                <a:gd name="connsiteX678" fmla="*/ 1578769 w 1847850"/>
                <a:gd name="connsiteY678" fmla="*/ 910209 h 1800225"/>
                <a:gd name="connsiteX679" fmla="*/ 1583246 w 1847850"/>
                <a:gd name="connsiteY679" fmla="*/ 914400 h 1800225"/>
                <a:gd name="connsiteX680" fmla="*/ 1576864 w 1847850"/>
                <a:gd name="connsiteY680" fmla="*/ 927449 h 1800225"/>
                <a:gd name="connsiteX681" fmla="*/ 1554956 w 1847850"/>
                <a:gd name="connsiteY681" fmla="*/ 944785 h 1800225"/>
                <a:gd name="connsiteX682" fmla="*/ 1554671 w 1847850"/>
                <a:gd name="connsiteY682" fmla="*/ 960215 h 1800225"/>
                <a:gd name="connsiteX683" fmla="*/ 1560386 w 1847850"/>
                <a:gd name="connsiteY683" fmla="*/ 973264 h 1800225"/>
                <a:gd name="connsiteX684" fmla="*/ 1574197 w 1847850"/>
                <a:gd name="connsiteY684" fmla="*/ 978789 h 1800225"/>
                <a:gd name="connsiteX685" fmla="*/ 1596962 w 1847850"/>
                <a:gd name="connsiteY685" fmla="*/ 976598 h 1800225"/>
                <a:gd name="connsiteX686" fmla="*/ 1599724 w 1847850"/>
                <a:gd name="connsiteY686" fmla="*/ 972026 h 1800225"/>
                <a:gd name="connsiteX687" fmla="*/ 1599724 w 1847850"/>
                <a:gd name="connsiteY687" fmla="*/ 955072 h 1800225"/>
                <a:gd name="connsiteX688" fmla="*/ 1606772 w 1847850"/>
                <a:gd name="connsiteY688" fmla="*/ 949071 h 1800225"/>
                <a:gd name="connsiteX689" fmla="*/ 1610773 w 1847850"/>
                <a:gd name="connsiteY689" fmla="*/ 954310 h 1800225"/>
                <a:gd name="connsiteX690" fmla="*/ 1613345 w 1847850"/>
                <a:gd name="connsiteY690" fmla="*/ 969931 h 1800225"/>
                <a:gd name="connsiteX691" fmla="*/ 1616773 w 1847850"/>
                <a:gd name="connsiteY691" fmla="*/ 971836 h 1800225"/>
                <a:gd name="connsiteX692" fmla="*/ 1647063 w 1847850"/>
                <a:gd name="connsiteY692" fmla="*/ 958977 h 1800225"/>
                <a:gd name="connsiteX693" fmla="*/ 1656683 w 1847850"/>
                <a:gd name="connsiteY693" fmla="*/ 961168 h 1800225"/>
                <a:gd name="connsiteX694" fmla="*/ 1693736 w 1847850"/>
                <a:gd name="connsiteY694" fmla="*/ 1005173 h 1800225"/>
                <a:gd name="connsiteX695" fmla="*/ 1710785 w 1847850"/>
                <a:gd name="connsiteY695" fmla="*/ 1014603 h 1800225"/>
                <a:gd name="connsiteX696" fmla="*/ 1716500 w 1847850"/>
                <a:gd name="connsiteY696" fmla="*/ 1012412 h 1800225"/>
                <a:gd name="connsiteX697" fmla="*/ 1716786 w 1847850"/>
                <a:gd name="connsiteY697" fmla="*/ 1008126 h 1800225"/>
                <a:gd name="connsiteX698" fmla="*/ 1708214 w 1847850"/>
                <a:gd name="connsiteY698" fmla="*/ 1004983 h 1800225"/>
                <a:gd name="connsiteX699" fmla="*/ 1695450 w 1847850"/>
                <a:gd name="connsiteY699" fmla="*/ 988314 h 1800225"/>
                <a:gd name="connsiteX700" fmla="*/ 1696688 w 1847850"/>
                <a:gd name="connsiteY700" fmla="*/ 983361 h 1800225"/>
                <a:gd name="connsiteX701" fmla="*/ 1706975 w 1847850"/>
                <a:gd name="connsiteY701" fmla="*/ 975360 h 1800225"/>
                <a:gd name="connsiteX702" fmla="*/ 1714690 w 1847850"/>
                <a:gd name="connsiteY702" fmla="*/ 982123 h 1800225"/>
                <a:gd name="connsiteX703" fmla="*/ 1726978 w 1847850"/>
                <a:gd name="connsiteY703" fmla="*/ 1003935 h 1800225"/>
                <a:gd name="connsiteX704" fmla="*/ 1742599 w 1847850"/>
                <a:gd name="connsiteY704" fmla="*/ 1012317 h 1800225"/>
                <a:gd name="connsiteX705" fmla="*/ 1748409 w 1847850"/>
                <a:gd name="connsiteY705" fmla="*/ 1006697 h 1800225"/>
                <a:gd name="connsiteX706" fmla="*/ 1754314 w 1847850"/>
                <a:gd name="connsiteY706" fmla="*/ 981361 h 1800225"/>
                <a:gd name="connsiteX707" fmla="*/ 1758029 w 1847850"/>
                <a:gd name="connsiteY707" fmla="*/ 976503 h 1800225"/>
                <a:gd name="connsiteX708" fmla="*/ 1769840 w 1847850"/>
                <a:gd name="connsiteY708" fmla="*/ 973836 h 1800225"/>
                <a:gd name="connsiteX709" fmla="*/ 1781080 w 1847850"/>
                <a:gd name="connsiteY709" fmla="*/ 976408 h 1800225"/>
                <a:gd name="connsiteX710" fmla="*/ 1788605 w 1847850"/>
                <a:gd name="connsiteY710" fmla="*/ 981456 h 1800225"/>
                <a:gd name="connsiteX711" fmla="*/ 1798320 w 1847850"/>
                <a:gd name="connsiteY711" fmla="*/ 979741 h 1800225"/>
                <a:gd name="connsiteX712" fmla="*/ 1822037 w 1847850"/>
                <a:gd name="connsiteY712" fmla="*/ 947547 h 1800225"/>
                <a:gd name="connsiteX713" fmla="*/ 1837944 w 1847850"/>
                <a:gd name="connsiteY713" fmla="*/ 941070 h 1800225"/>
                <a:gd name="connsiteX714" fmla="*/ 1844230 w 1847850"/>
                <a:gd name="connsiteY714" fmla="*/ 943070 h 1800225"/>
                <a:gd name="connsiteX715" fmla="*/ 1845659 w 1847850"/>
                <a:gd name="connsiteY715" fmla="*/ 948404 h 1800225"/>
                <a:gd name="connsiteX716" fmla="*/ 1833467 w 1847850"/>
                <a:gd name="connsiteY716" fmla="*/ 965263 h 1800225"/>
                <a:gd name="connsiteX717" fmla="*/ 1830991 w 1847850"/>
                <a:gd name="connsiteY717" fmla="*/ 978503 h 1800225"/>
                <a:gd name="connsiteX718" fmla="*/ 1833658 w 1847850"/>
                <a:gd name="connsiteY718" fmla="*/ 988314 h 1800225"/>
                <a:gd name="connsiteX719" fmla="*/ 1845850 w 1847850"/>
                <a:gd name="connsiteY719" fmla="*/ 1001173 h 1800225"/>
                <a:gd name="connsiteX720" fmla="*/ 1847374 w 1847850"/>
                <a:gd name="connsiteY720" fmla="*/ 1009555 h 1800225"/>
                <a:gd name="connsiteX721" fmla="*/ 1845564 w 1847850"/>
                <a:gd name="connsiteY721" fmla="*/ 1029843 h 1800225"/>
                <a:gd name="connsiteX722" fmla="*/ 1840611 w 1847850"/>
                <a:gd name="connsiteY722" fmla="*/ 1036320 h 1800225"/>
                <a:gd name="connsiteX723" fmla="*/ 1829943 w 1847850"/>
                <a:gd name="connsiteY723" fmla="*/ 1043178 h 1800225"/>
                <a:gd name="connsiteX724" fmla="*/ 1826323 w 1847850"/>
                <a:gd name="connsiteY724" fmla="*/ 1050131 h 1800225"/>
                <a:gd name="connsiteX725" fmla="*/ 1825752 w 1847850"/>
                <a:gd name="connsiteY725" fmla="*/ 1062514 h 1800225"/>
                <a:gd name="connsiteX726" fmla="*/ 1819085 w 1847850"/>
                <a:gd name="connsiteY726" fmla="*/ 1068514 h 1800225"/>
                <a:gd name="connsiteX727" fmla="*/ 1797463 w 1847850"/>
                <a:gd name="connsiteY727" fmla="*/ 1066610 h 1800225"/>
                <a:gd name="connsiteX728" fmla="*/ 1793558 w 1847850"/>
                <a:gd name="connsiteY728" fmla="*/ 1076801 h 1800225"/>
                <a:gd name="connsiteX729" fmla="*/ 1783747 w 1847850"/>
                <a:gd name="connsiteY729" fmla="*/ 1076897 h 1800225"/>
                <a:gd name="connsiteX730" fmla="*/ 1779270 w 1847850"/>
                <a:gd name="connsiteY730" fmla="*/ 1093756 h 1800225"/>
                <a:gd name="connsiteX731" fmla="*/ 1780604 w 1847850"/>
                <a:gd name="connsiteY731" fmla="*/ 1095947 h 1800225"/>
                <a:gd name="connsiteX732" fmla="*/ 1776508 w 1847850"/>
                <a:gd name="connsiteY732" fmla="*/ 1101852 h 1800225"/>
                <a:gd name="connsiteX733" fmla="*/ 1773650 w 1847850"/>
                <a:gd name="connsiteY733" fmla="*/ 1123474 h 1800225"/>
                <a:gd name="connsiteX734" fmla="*/ 1752886 w 1847850"/>
                <a:gd name="connsiteY734" fmla="*/ 1140809 h 1800225"/>
                <a:gd name="connsiteX735" fmla="*/ 1745456 w 1847850"/>
                <a:gd name="connsiteY735" fmla="*/ 1156049 h 1800225"/>
                <a:gd name="connsiteX736" fmla="*/ 1742980 w 1847850"/>
                <a:gd name="connsiteY736" fmla="*/ 1153858 h 1800225"/>
                <a:gd name="connsiteX737" fmla="*/ 1712214 w 1847850"/>
                <a:gd name="connsiteY737" fmla="*/ 1175861 h 1800225"/>
                <a:gd name="connsiteX738" fmla="*/ 1700975 w 1847850"/>
                <a:gd name="connsiteY738" fmla="*/ 1180910 h 1800225"/>
                <a:gd name="connsiteX739" fmla="*/ 1685735 w 1847850"/>
                <a:gd name="connsiteY739" fmla="*/ 1194911 h 1800225"/>
                <a:gd name="connsiteX740" fmla="*/ 1688687 w 1847850"/>
                <a:gd name="connsiteY740" fmla="*/ 1205198 h 1800225"/>
                <a:gd name="connsiteX741" fmla="*/ 1683163 w 1847850"/>
                <a:gd name="connsiteY741" fmla="*/ 1208437 h 1800225"/>
                <a:gd name="connsiteX742" fmla="*/ 1691545 w 1847850"/>
                <a:gd name="connsiteY742" fmla="*/ 1216533 h 1800225"/>
                <a:gd name="connsiteX743" fmla="*/ 1690021 w 1847850"/>
                <a:gd name="connsiteY743" fmla="*/ 1220343 h 1800225"/>
                <a:gd name="connsiteX744" fmla="*/ 1678686 w 1847850"/>
                <a:gd name="connsiteY744" fmla="*/ 1225582 h 1800225"/>
                <a:gd name="connsiteX745" fmla="*/ 1677543 w 1847850"/>
                <a:gd name="connsiteY745" fmla="*/ 1223772 h 1800225"/>
                <a:gd name="connsiteX746" fmla="*/ 1661827 w 1847850"/>
                <a:gd name="connsiteY746" fmla="*/ 1229201 h 1800225"/>
                <a:gd name="connsiteX747" fmla="*/ 1655731 w 1847850"/>
                <a:gd name="connsiteY747" fmla="*/ 1220629 h 1800225"/>
                <a:gd name="connsiteX748" fmla="*/ 1653350 w 1847850"/>
                <a:gd name="connsiteY748" fmla="*/ 1211771 h 1800225"/>
                <a:gd name="connsiteX749" fmla="*/ 1661827 w 1847850"/>
                <a:gd name="connsiteY749" fmla="*/ 1207961 h 1800225"/>
                <a:gd name="connsiteX750" fmla="*/ 1664875 w 1847850"/>
                <a:gd name="connsiteY750" fmla="*/ 1205674 h 1800225"/>
                <a:gd name="connsiteX751" fmla="*/ 1663637 w 1847850"/>
                <a:gd name="connsiteY751" fmla="*/ 1204341 h 1800225"/>
                <a:gd name="connsiteX752" fmla="*/ 1651254 w 1847850"/>
                <a:gd name="connsiteY752" fmla="*/ 1206151 h 1800225"/>
                <a:gd name="connsiteX753" fmla="*/ 1644205 w 1847850"/>
                <a:gd name="connsiteY753" fmla="*/ 1193197 h 1800225"/>
                <a:gd name="connsiteX754" fmla="*/ 1637729 w 1847850"/>
                <a:gd name="connsiteY754" fmla="*/ 1187005 h 1800225"/>
                <a:gd name="connsiteX755" fmla="*/ 1636300 w 1847850"/>
                <a:gd name="connsiteY755" fmla="*/ 1189768 h 1800225"/>
                <a:gd name="connsiteX756" fmla="*/ 1618964 w 1847850"/>
                <a:gd name="connsiteY756" fmla="*/ 1191292 h 1800225"/>
                <a:gd name="connsiteX757" fmla="*/ 1612678 w 1847850"/>
                <a:gd name="connsiteY757" fmla="*/ 1190054 h 1800225"/>
                <a:gd name="connsiteX758" fmla="*/ 1611249 w 1847850"/>
                <a:gd name="connsiteY758" fmla="*/ 1186148 h 1800225"/>
                <a:gd name="connsiteX759" fmla="*/ 1564196 w 1847850"/>
                <a:gd name="connsiteY759" fmla="*/ 1197102 h 1800225"/>
                <a:gd name="connsiteX760" fmla="*/ 1549146 w 1847850"/>
                <a:gd name="connsiteY760" fmla="*/ 1209294 h 1800225"/>
                <a:gd name="connsiteX761" fmla="*/ 1552670 w 1847850"/>
                <a:gd name="connsiteY761" fmla="*/ 1224153 h 1800225"/>
                <a:gd name="connsiteX762" fmla="*/ 1565815 w 1847850"/>
                <a:gd name="connsiteY762" fmla="*/ 1228915 h 1800225"/>
                <a:gd name="connsiteX763" fmla="*/ 1566101 w 1847850"/>
                <a:gd name="connsiteY763" fmla="*/ 1231392 h 1800225"/>
                <a:gd name="connsiteX764" fmla="*/ 1562767 w 1847850"/>
                <a:gd name="connsiteY764" fmla="*/ 1243489 h 1800225"/>
                <a:gd name="connsiteX765" fmla="*/ 1544288 w 1847850"/>
                <a:gd name="connsiteY765" fmla="*/ 1255300 h 1800225"/>
                <a:gd name="connsiteX766" fmla="*/ 1526762 w 1847850"/>
                <a:gd name="connsiteY766" fmla="*/ 1262824 h 1800225"/>
                <a:gd name="connsiteX767" fmla="*/ 1523047 w 1847850"/>
                <a:gd name="connsiteY767" fmla="*/ 1258253 h 1800225"/>
                <a:gd name="connsiteX768" fmla="*/ 1511713 w 1847850"/>
                <a:gd name="connsiteY768" fmla="*/ 1261491 h 1800225"/>
                <a:gd name="connsiteX769" fmla="*/ 1507617 w 1847850"/>
                <a:gd name="connsiteY769" fmla="*/ 1257395 h 1800225"/>
                <a:gd name="connsiteX770" fmla="*/ 1499616 w 1847850"/>
                <a:gd name="connsiteY770" fmla="*/ 1258348 h 1800225"/>
                <a:gd name="connsiteX771" fmla="*/ 1489615 w 1847850"/>
                <a:gd name="connsiteY771" fmla="*/ 1253204 h 1800225"/>
                <a:gd name="connsiteX772" fmla="*/ 1469517 w 1847850"/>
                <a:gd name="connsiteY772" fmla="*/ 1254919 h 1800225"/>
                <a:gd name="connsiteX773" fmla="*/ 1460945 w 1847850"/>
                <a:gd name="connsiteY773" fmla="*/ 1248251 h 1800225"/>
                <a:gd name="connsiteX774" fmla="*/ 1450658 w 1847850"/>
                <a:gd name="connsiteY774" fmla="*/ 1257490 h 1800225"/>
                <a:gd name="connsiteX775" fmla="*/ 1453325 w 1847850"/>
                <a:gd name="connsiteY775" fmla="*/ 1261205 h 1800225"/>
                <a:gd name="connsiteX776" fmla="*/ 1448372 w 1847850"/>
                <a:gd name="connsiteY776" fmla="*/ 1263015 h 1800225"/>
                <a:gd name="connsiteX777" fmla="*/ 1449229 w 1847850"/>
                <a:gd name="connsiteY777" fmla="*/ 1275016 h 1800225"/>
                <a:gd name="connsiteX778" fmla="*/ 1463135 w 1847850"/>
                <a:gd name="connsiteY778" fmla="*/ 1281208 h 1800225"/>
                <a:gd name="connsiteX779" fmla="*/ 1466660 w 1847850"/>
                <a:gd name="connsiteY779" fmla="*/ 1285208 h 1800225"/>
                <a:gd name="connsiteX780" fmla="*/ 1462278 w 1847850"/>
                <a:gd name="connsiteY780" fmla="*/ 1290828 h 1800225"/>
                <a:gd name="connsiteX781" fmla="*/ 1467422 w 1847850"/>
                <a:gd name="connsiteY781" fmla="*/ 1292542 h 1800225"/>
                <a:gd name="connsiteX782" fmla="*/ 1462088 w 1847850"/>
                <a:gd name="connsiteY782" fmla="*/ 1300829 h 1800225"/>
                <a:gd name="connsiteX783" fmla="*/ 1457325 w 1847850"/>
                <a:gd name="connsiteY783" fmla="*/ 1319308 h 1800225"/>
                <a:gd name="connsiteX784" fmla="*/ 1437227 w 1847850"/>
                <a:gd name="connsiteY784" fmla="*/ 1331690 h 1800225"/>
                <a:gd name="connsiteX785" fmla="*/ 1442561 w 1847850"/>
                <a:gd name="connsiteY785" fmla="*/ 1338739 h 1800225"/>
                <a:gd name="connsiteX786" fmla="*/ 1440371 w 1847850"/>
                <a:gd name="connsiteY786" fmla="*/ 1338072 h 1800225"/>
                <a:gd name="connsiteX787" fmla="*/ 1437132 w 1847850"/>
                <a:gd name="connsiteY787" fmla="*/ 1349502 h 1800225"/>
                <a:gd name="connsiteX788" fmla="*/ 1442085 w 1847850"/>
                <a:gd name="connsiteY788" fmla="*/ 1361599 h 1800225"/>
                <a:gd name="connsiteX789" fmla="*/ 1440275 w 1847850"/>
                <a:gd name="connsiteY789" fmla="*/ 1382649 h 1800225"/>
                <a:gd name="connsiteX790" fmla="*/ 1442942 w 1847850"/>
                <a:gd name="connsiteY790" fmla="*/ 1392936 h 1800225"/>
                <a:gd name="connsiteX791" fmla="*/ 1452467 w 1847850"/>
                <a:gd name="connsiteY791" fmla="*/ 1401318 h 1800225"/>
                <a:gd name="connsiteX792" fmla="*/ 1451324 w 1847850"/>
                <a:gd name="connsiteY792" fmla="*/ 1409795 h 1800225"/>
                <a:gd name="connsiteX793" fmla="*/ 1456754 w 1847850"/>
                <a:gd name="connsiteY793" fmla="*/ 1428274 h 1800225"/>
                <a:gd name="connsiteX794" fmla="*/ 1470660 w 1847850"/>
                <a:gd name="connsiteY794" fmla="*/ 1448753 h 1800225"/>
                <a:gd name="connsiteX795" fmla="*/ 1472089 w 1847850"/>
                <a:gd name="connsiteY795" fmla="*/ 1455230 h 1800225"/>
                <a:gd name="connsiteX796" fmla="*/ 1477613 w 1847850"/>
                <a:gd name="connsiteY796" fmla="*/ 1459230 h 1800225"/>
                <a:gd name="connsiteX797" fmla="*/ 1476756 w 1847850"/>
                <a:gd name="connsiteY797" fmla="*/ 1465040 h 1800225"/>
                <a:gd name="connsiteX798" fmla="*/ 1480566 w 1847850"/>
                <a:gd name="connsiteY798" fmla="*/ 1469612 h 1800225"/>
                <a:gd name="connsiteX799" fmla="*/ 1484567 w 1847850"/>
                <a:gd name="connsiteY799" fmla="*/ 1488567 h 1800225"/>
                <a:gd name="connsiteX800" fmla="*/ 1492568 w 1847850"/>
                <a:gd name="connsiteY800" fmla="*/ 1501712 h 1800225"/>
                <a:gd name="connsiteX801" fmla="*/ 1488758 w 1847850"/>
                <a:gd name="connsiteY801" fmla="*/ 1510951 h 1800225"/>
                <a:gd name="connsiteX802" fmla="*/ 1486853 w 1847850"/>
                <a:gd name="connsiteY802" fmla="*/ 1511713 h 1800225"/>
                <a:gd name="connsiteX803" fmla="*/ 1489424 w 1847850"/>
                <a:gd name="connsiteY803" fmla="*/ 1505998 h 1800225"/>
                <a:gd name="connsiteX804" fmla="*/ 1487519 w 1847850"/>
                <a:gd name="connsiteY804" fmla="*/ 1503235 h 1800225"/>
                <a:gd name="connsiteX805" fmla="*/ 1479042 w 1847850"/>
                <a:gd name="connsiteY805" fmla="*/ 1510474 h 1800225"/>
                <a:gd name="connsiteX806" fmla="*/ 1470946 w 1847850"/>
                <a:gd name="connsiteY806" fmla="*/ 1523143 h 1800225"/>
                <a:gd name="connsiteX807" fmla="*/ 1466660 w 1847850"/>
                <a:gd name="connsiteY807" fmla="*/ 1523714 h 1800225"/>
                <a:gd name="connsiteX808" fmla="*/ 1466088 w 1847850"/>
                <a:gd name="connsiteY808" fmla="*/ 1528381 h 1800225"/>
                <a:gd name="connsiteX809" fmla="*/ 1445419 w 1847850"/>
                <a:gd name="connsiteY809" fmla="*/ 1544669 h 1800225"/>
                <a:gd name="connsiteX810" fmla="*/ 1449134 w 1847850"/>
                <a:gd name="connsiteY810" fmla="*/ 1547336 h 1800225"/>
                <a:gd name="connsiteX811" fmla="*/ 1447038 w 1847850"/>
                <a:gd name="connsiteY811" fmla="*/ 1550099 h 1800225"/>
                <a:gd name="connsiteX812" fmla="*/ 1451801 w 1847850"/>
                <a:gd name="connsiteY812" fmla="*/ 1554671 h 1800225"/>
                <a:gd name="connsiteX813" fmla="*/ 1444085 w 1847850"/>
                <a:gd name="connsiteY813" fmla="*/ 1564196 h 1800225"/>
                <a:gd name="connsiteX814" fmla="*/ 1458849 w 1847850"/>
                <a:gd name="connsiteY814" fmla="*/ 1556766 h 1800225"/>
                <a:gd name="connsiteX815" fmla="*/ 1465231 w 1847850"/>
                <a:gd name="connsiteY815" fmla="*/ 1559624 h 1800225"/>
                <a:gd name="connsiteX816" fmla="*/ 1468184 w 1847850"/>
                <a:gd name="connsiteY816" fmla="*/ 1557719 h 1800225"/>
                <a:gd name="connsiteX817" fmla="*/ 1471422 w 1847850"/>
                <a:gd name="connsiteY817" fmla="*/ 1562290 h 1800225"/>
                <a:gd name="connsiteX818" fmla="*/ 1468469 w 1847850"/>
                <a:gd name="connsiteY818" fmla="*/ 1565910 h 1800225"/>
                <a:gd name="connsiteX819" fmla="*/ 1474470 w 1847850"/>
                <a:gd name="connsiteY819" fmla="*/ 1566672 h 1800225"/>
                <a:gd name="connsiteX820" fmla="*/ 1475613 w 1847850"/>
                <a:gd name="connsiteY820" fmla="*/ 1569339 h 1800225"/>
                <a:gd name="connsiteX821" fmla="*/ 1468564 w 1847850"/>
                <a:gd name="connsiteY821" fmla="*/ 1586484 h 1800225"/>
                <a:gd name="connsiteX822" fmla="*/ 1463802 w 1847850"/>
                <a:gd name="connsiteY822" fmla="*/ 1585246 h 1800225"/>
                <a:gd name="connsiteX823" fmla="*/ 1461611 w 1847850"/>
                <a:gd name="connsiteY823" fmla="*/ 1589627 h 1800225"/>
                <a:gd name="connsiteX824" fmla="*/ 1466755 w 1847850"/>
                <a:gd name="connsiteY824" fmla="*/ 1594200 h 1800225"/>
                <a:gd name="connsiteX825" fmla="*/ 1469612 w 1847850"/>
                <a:gd name="connsiteY825" fmla="*/ 1594200 h 1800225"/>
                <a:gd name="connsiteX826" fmla="*/ 1471231 w 1847850"/>
                <a:gd name="connsiteY826" fmla="*/ 1590389 h 1800225"/>
                <a:gd name="connsiteX827" fmla="*/ 1480280 w 1847850"/>
                <a:gd name="connsiteY827" fmla="*/ 1593247 h 1800225"/>
                <a:gd name="connsiteX828" fmla="*/ 1475708 w 1847850"/>
                <a:gd name="connsiteY828" fmla="*/ 1609153 h 1800225"/>
                <a:gd name="connsiteX829" fmla="*/ 1470184 w 1847850"/>
                <a:gd name="connsiteY829" fmla="*/ 1609153 h 1800225"/>
                <a:gd name="connsiteX830" fmla="*/ 1448086 w 1847850"/>
                <a:gd name="connsiteY830" fmla="*/ 1621822 h 1800225"/>
                <a:gd name="connsiteX831" fmla="*/ 1446371 w 1847850"/>
                <a:gd name="connsiteY831" fmla="*/ 1620488 h 1800225"/>
                <a:gd name="connsiteX832" fmla="*/ 1443228 w 1847850"/>
                <a:gd name="connsiteY832" fmla="*/ 1627346 h 1800225"/>
                <a:gd name="connsiteX833" fmla="*/ 1446752 w 1847850"/>
                <a:gd name="connsiteY833" fmla="*/ 1625917 h 1800225"/>
                <a:gd name="connsiteX834" fmla="*/ 1451039 w 1847850"/>
                <a:gd name="connsiteY834" fmla="*/ 1634681 h 1800225"/>
                <a:gd name="connsiteX835" fmla="*/ 1449514 w 1847850"/>
                <a:gd name="connsiteY835" fmla="*/ 1641539 h 1800225"/>
                <a:gd name="connsiteX836" fmla="*/ 1441037 w 1847850"/>
                <a:gd name="connsiteY836" fmla="*/ 1643729 h 1800225"/>
                <a:gd name="connsiteX837" fmla="*/ 1441514 w 1847850"/>
                <a:gd name="connsiteY837" fmla="*/ 1656684 h 1800225"/>
                <a:gd name="connsiteX838" fmla="*/ 1453705 w 1847850"/>
                <a:gd name="connsiteY838" fmla="*/ 1668971 h 1800225"/>
                <a:gd name="connsiteX839" fmla="*/ 1457611 w 1847850"/>
                <a:gd name="connsiteY839" fmla="*/ 1683163 h 1800225"/>
                <a:gd name="connsiteX840" fmla="*/ 1461992 w 1847850"/>
                <a:gd name="connsiteY840" fmla="*/ 1685735 h 1800225"/>
                <a:gd name="connsiteX841" fmla="*/ 1474565 w 1847850"/>
                <a:gd name="connsiteY841" fmla="*/ 1686020 h 1800225"/>
                <a:gd name="connsiteX842" fmla="*/ 1469803 w 1847850"/>
                <a:gd name="connsiteY842" fmla="*/ 1691259 h 1800225"/>
                <a:gd name="connsiteX843" fmla="*/ 1469422 w 1847850"/>
                <a:gd name="connsiteY843" fmla="*/ 1695926 h 1800225"/>
                <a:gd name="connsiteX844" fmla="*/ 1456849 w 1847850"/>
                <a:gd name="connsiteY844" fmla="*/ 1709261 h 1800225"/>
                <a:gd name="connsiteX845" fmla="*/ 1460754 w 1847850"/>
                <a:gd name="connsiteY845" fmla="*/ 1730121 h 1800225"/>
                <a:gd name="connsiteX846" fmla="*/ 1452181 w 1847850"/>
                <a:gd name="connsiteY846" fmla="*/ 1739551 h 1800225"/>
                <a:gd name="connsiteX847" fmla="*/ 1433894 w 1847850"/>
                <a:gd name="connsiteY847" fmla="*/ 1731835 h 1800225"/>
                <a:gd name="connsiteX848" fmla="*/ 1433798 w 1847850"/>
                <a:gd name="connsiteY848" fmla="*/ 1740217 h 1800225"/>
                <a:gd name="connsiteX849" fmla="*/ 1420463 w 1847850"/>
                <a:gd name="connsiteY849" fmla="*/ 1741456 h 1800225"/>
                <a:gd name="connsiteX850" fmla="*/ 1407700 w 1847850"/>
                <a:gd name="connsiteY850" fmla="*/ 1736884 h 1800225"/>
                <a:gd name="connsiteX851" fmla="*/ 1401223 w 1847850"/>
                <a:gd name="connsiteY851" fmla="*/ 1738789 h 1800225"/>
                <a:gd name="connsiteX852" fmla="*/ 1397889 w 1847850"/>
                <a:gd name="connsiteY852" fmla="*/ 1740980 h 1800225"/>
                <a:gd name="connsiteX853" fmla="*/ 1394651 w 1847850"/>
                <a:gd name="connsiteY853" fmla="*/ 1754124 h 1800225"/>
                <a:gd name="connsiteX854" fmla="*/ 1387316 w 1847850"/>
                <a:gd name="connsiteY854" fmla="*/ 1759172 h 1800225"/>
                <a:gd name="connsiteX855" fmla="*/ 1363504 w 1847850"/>
                <a:gd name="connsiteY855" fmla="*/ 1766983 h 1800225"/>
                <a:gd name="connsiteX856" fmla="*/ 1350550 w 1847850"/>
                <a:gd name="connsiteY856" fmla="*/ 1777270 h 1800225"/>
                <a:gd name="connsiteX857" fmla="*/ 1347597 w 1847850"/>
                <a:gd name="connsiteY857" fmla="*/ 1791081 h 1800225"/>
                <a:gd name="connsiteX858" fmla="*/ 1345121 w 1847850"/>
                <a:gd name="connsiteY858" fmla="*/ 1785271 h 1800225"/>
                <a:gd name="connsiteX859" fmla="*/ 1349788 w 1847850"/>
                <a:gd name="connsiteY859" fmla="*/ 1773365 h 1800225"/>
                <a:gd name="connsiteX860" fmla="*/ 1364742 w 1847850"/>
                <a:gd name="connsiteY860" fmla="*/ 1756886 h 1800225"/>
                <a:gd name="connsiteX861" fmla="*/ 1367885 w 1847850"/>
                <a:gd name="connsiteY861" fmla="*/ 1744123 h 1800225"/>
                <a:gd name="connsiteX862" fmla="*/ 1352550 w 1847850"/>
                <a:gd name="connsiteY862" fmla="*/ 1732502 h 1800225"/>
                <a:gd name="connsiteX863" fmla="*/ 1337786 w 1847850"/>
                <a:gd name="connsiteY863" fmla="*/ 1713071 h 1800225"/>
                <a:gd name="connsiteX864" fmla="*/ 1314260 w 1847850"/>
                <a:gd name="connsiteY864" fmla="*/ 1706785 h 1800225"/>
                <a:gd name="connsiteX865" fmla="*/ 1303306 w 1847850"/>
                <a:gd name="connsiteY865" fmla="*/ 1706594 h 1800225"/>
                <a:gd name="connsiteX866" fmla="*/ 1280731 w 1847850"/>
                <a:gd name="connsiteY866" fmla="*/ 1694212 h 1800225"/>
                <a:gd name="connsiteX867" fmla="*/ 1275302 w 1847850"/>
                <a:gd name="connsiteY867" fmla="*/ 1675734 h 1800225"/>
                <a:gd name="connsiteX868" fmla="*/ 1275874 w 1847850"/>
                <a:gd name="connsiteY868" fmla="*/ 1645825 h 1800225"/>
                <a:gd name="connsiteX869" fmla="*/ 1285780 w 1847850"/>
                <a:gd name="connsiteY869" fmla="*/ 1621536 h 1800225"/>
                <a:gd name="connsiteX870" fmla="*/ 1286542 w 1847850"/>
                <a:gd name="connsiteY870" fmla="*/ 1611058 h 1800225"/>
                <a:gd name="connsiteX871" fmla="*/ 1281017 w 1847850"/>
                <a:gd name="connsiteY871" fmla="*/ 1603725 h 1800225"/>
                <a:gd name="connsiteX872" fmla="*/ 1269968 w 1847850"/>
                <a:gd name="connsiteY872" fmla="*/ 1599724 h 1800225"/>
                <a:gd name="connsiteX873" fmla="*/ 1263015 w 1847850"/>
                <a:gd name="connsiteY873" fmla="*/ 1587246 h 1800225"/>
                <a:gd name="connsiteX874" fmla="*/ 1267301 w 1847850"/>
                <a:gd name="connsiteY874" fmla="*/ 1578959 h 1800225"/>
                <a:gd name="connsiteX875" fmla="*/ 1272350 w 1847850"/>
                <a:gd name="connsiteY875" fmla="*/ 1575626 h 1800225"/>
                <a:gd name="connsiteX876" fmla="*/ 1276445 w 1847850"/>
                <a:gd name="connsiteY876" fmla="*/ 1564005 h 1800225"/>
                <a:gd name="connsiteX877" fmla="*/ 1275112 w 1847850"/>
                <a:gd name="connsiteY877" fmla="*/ 1538954 h 1800225"/>
                <a:gd name="connsiteX878" fmla="*/ 1267397 w 1847850"/>
                <a:gd name="connsiteY878" fmla="*/ 1528191 h 1800225"/>
                <a:gd name="connsiteX879" fmla="*/ 1281875 w 1847850"/>
                <a:gd name="connsiteY879" fmla="*/ 1522095 h 1800225"/>
                <a:gd name="connsiteX880" fmla="*/ 1289971 w 1847850"/>
                <a:gd name="connsiteY880" fmla="*/ 1515332 h 1800225"/>
                <a:gd name="connsiteX881" fmla="*/ 1282446 w 1847850"/>
                <a:gd name="connsiteY881" fmla="*/ 1514475 h 1800225"/>
                <a:gd name="connsiteX882" fmla="*/ 1276922 w 1847850"/>
                <a:gd name="connsiteY882" fmla="*/ 1509522 h 1800225"/>
                <a:gd name="connsiteX883" fmla="*/ 1279493 w 1847850"/>
                <a:gd name="connsiteY883" fmla="*/ 1496092 h 1800225"/>
                <a:gd name="connsiteX884" fmla="*/ 1273683 w 1847850"/>
                <a:gd name="connsiteY884" fmla="*/ 1494187 h 1800225"/>
                <a:gd name="connsiteX885" fmla="*/ 1271778 w 1847850"/>
                <a:gd name="connsiteY885" fmla="*/ 1478661 h 1800225"/>
                <a:gd name="connsiteX886" fmla="*/ 1268921 w 1847850"/>
                <a:gd name="connsiteY886" fmla="*/ 1477518 h 1800225"/>
                <a:gd name="connsiteX887" fmla="*/ 1270921 w 1847850"/>
                <a:gd name="connsiteY887" fmla="*/ 1471803 h 1800225"/>
                <a:gd name="connsiteX888" fmla="*/ 1289590 w 1847850"/>
                <a:gd name="connsiteY888" fmla="*/ 1479994 h 1800225"/>
                <a:gd name="connsiteX889" fmla="*/ 1315117 w 1847850"/>
                <a:gd name="connsiteY889" fmla="*/ 1481423 h 1800225"/>
                <a:gd name="connsiteX890" fmla="*/ 1327690 w 1847850"/>
                <a:gd name="connsiteY890" fmla="*/ 1457515 h 1800225"/>
                <a:gd name="connsiteX891" fmla="*/ 1329214 w 1847850"/>
                <a:gd name="connsiteY891" fmla="*/ 1445895 h 1800225"/>
                <a:gd name="connsiteX892" fmla="*/ 1318641 w 1847850"/>
                <a:gd name="connsiteY892" fmla="*/ 1433608 h 1800225"/>
                <a:gd name="connsiteX893" fmla="*/ 1310735 w 1847850"/>
                <a:gd name="connsiteY893" fmla="*/ 1430369 h 1800225"/>
                <a:gd name="connsiteX894" fmla="*/ 1307497 w 1847850"/>
                <a:gd name="connsiteY894" fmla="*/ 1413129 h 1800225"/>
                <a:gd name="connsiteX895" fmla="*/ 1299496 w 1847850"/>
                <a:gd name="connsiteY895" fmla="*/ 1405890 h 1800225"/>
                <a:gd name="connsiteX896" fmla="*/ 1297972 w 1847850"/>
                <a:gd name="connsiteY896" fmla="*/ 1397889 h 1800225"/>
                <a:gd name="connsiteX897" fmla="*/ 1288923 w 1847850"/>
                <a:gd name="connsiteY897" fmla="*/ 1386173 h 1800225"/>
                <a:gd name="connsiteX898" fmla="*/ 1277779 w 1847850"/>
                <a:gd name="connsiteY898" fmla="*/ 1378363 h 1800225"/>
                <a:gd name="connsiteX899" fmla="*/ 1250061 w 1847850"/>
                <a:gd name="connsiteY899" fmla="*/ 1381887 h 1800225"/>
                <a:gd name="connsiteX900" fmla="*/ 1238440 w 1847850"/>
                <a:gd name="connsiteY900" fmla="*/ 1386078 h 1800225"/>
                <a:gd name="connsiteX901" fmla="*/ 1205389 w 1847850"/>
                <a:gd name="connsiteY901" fmla="*/ 1379506 h 1800225"/>
                <a:gd name="connsiteX902" fmla="*/ 1199674 w 1847850"/>
                <a:gd name="connsiteY902" fmla="*/ 1373124 h 1800225"/>
                <a:gd name="connsiteX903" fmla="*/ 1202246 w 1847850"/>
                <a:gd name="connsiteY903" fmla="*/ 1365980 h 1800225"/>
                <a:gd name="connsiteX904" fmla="*/ 1196530 w 1847850"/>
                <a:gd name="connsiteY904" fmla="*/ 1367790 h 1800225"/>
                <a:gd name="connsiteX905" fmla="*/ 1184339 w 1847850"/>
                <a:gd name="connsiteY905" fmla="*/ 1379030 h 1800225"/>
                <a:gd name="connsiteX906" fmla="*/ 1183577 w 1847850"/>
                <a:gd name="connsiteY906" fmla="*/ 1382935 h 1800225"/>
                <a:gd name="connsiteX907" fmla="*/ 1179957 w 1847850"/>
                <a:gd name="connsiteY907" fmla="*/ 1384173 h 1800225"/>
                <a:gd name="connsiteX908" fmla="*/ 1169194 w 1847850"/>
                <a:gd name="connsiteY908" fmla="*/ 1378458 h 1800225"/>
                <a:gd name="connsiteX909" fmla="*/ 1154144 w 1847850"/>
                <a:gd name="connsiteY909" fmla="*/ 1361599 h 1800225"/>
                <a:gd name="connsiteX910" fmla="*/ 1146810 w 1847850"/>
                <a:gd name="connsiteY910" fmla="*/ 1359217 h 1800225"/>
                <a:gd name="connsiteX911" fmla="*/ 1142619 w 1847850"/>
                <a:gd name="connsiteY911" fmla="*/ 1354550 h 1800225"/>
                <a:gd name="connsiteX912" fmla="*/ 1140143 w 1847850"/>
                <a:gd name="connsiteY912" fmla="*/ 1355884 h 1800225"/>
                <a:gd name="connsiteX913" fmla="*/ 1129665 w 1847850"/>
                <a:gd name="connsiteY913" fmla="*/ 1352645 h 1800225"/>
                <a:gd name="connsiteX914" fmla="*/ 1116521 w 1847850"/>
                <a:gd name="connsiteY914" fmla="*/ 1362361 h 1800225"/>
                <a:gd name="connsiteX915" fmla="*/ 1107281 w 1847850"/>
                <a:gd name="connsiteY915" fmla="*/ 1364456 h 1800225"/>
                <a:gd name="connsiteX916" fmla="*/ 1101947 w 1847850"/>
                <a:gd name="connsiteY916" fmla="*/ 1362647 h 1800225"/>
                <a:gd name="connsiteX917" fmla="*/ 1096328 w 1847850"/>
                <a:gd name="connsiteY917" fmla="*/ 1367980 h 1800225"/>
                <a:gd name="connsiteX918" fmla="*/ 1073563 w 1847850"/>
                <a:gd name="connsiteY918" fmla="*/ 1365409 h 1800225"/>
                <a:gd name="connsiteX919" fmla="*/ 1069467 w 1847850"/>
                <a:gd name="connsiteY919" fmla="*/ 1368171 h 1800225"/>
                <a:gd name="connsiteX920" fmla="*/ 1065371 w 1847850"/>
                <a:gd name="connsiteY920" fmla="*/ 1362361 h 1800225"/>
                <a:gd name="connsiteX921" fmla="*/ 1056989 w 1847850"/>
                <a:gd name="connsiteY921" fmla="*/ 1367219 h 1800225"/>
                <a:gd name="connsiteX922" fmla="*/ 1055942 w 1847850"/>
                <a:gd name="connsiteY922" fmla="*/ 1374077 h 1800225"/>
                <a:gd name="connsiteX923" fmla="*/ 1065086 w 1847850"/>
                <a:gd name="connsiteY923" fmla="*/ 1387697 h 1800225"/>
                <a:gd name="connsiteX924" fmla="*/ 1067467 w 1847850"/>
                <a:gd name="connsiteY924" fmla="*/ 1405128 h 1800225"/>
                <a:gd name="connsiteX925" fmla="*/ 1060323 w 1847850"/>
                <a:gd name="connsiteY925" fmla="*/ 1407509 h 1800225"/>
                <a:gd name="connsiteX926" fmla="*/ 1057370 w 1847850"/>
                <a:gd name="connsiteY926" fmla="*/ 1411796 h 1800225"/>
                <a:gd name="connsiteX927" fmla="*/ 1050131 w 1847850"/>
                <a:gd name="connsiteY927" fmla="*/ 1409224 h 1800225"/>
                <a:gd name="connsiteX928" fmla="*/ 1035748 w 1847850"/>
                <a:gd name="connsiteY928" fmla="*/ 1414748 h 1800225"/>
                <a:gd name="connsiteX929" fmla="*/ 1007650 w 1847850"/>
                <a:gd name="connsiteY929" fmla="*/ 1412748 h 1800225"/>
                <a:gd name="connsiteX930" fmla="*/ 996696 w 1847850"/>
                <a:gd name="connsiteY930" fmla="*/ 1420368 h 1800225"/>
                <a:gd name="connsiteX931" fmla="*/ 996601 w 1847850"/>
                <a:gd name="connsiteY931" fmla="*/ 1433417 h 1800225"/>
                <a:gd name="connsiteX932" fmla="*/ 1002697 w 1847850"/>
                <a:gd name="connsiteY932" fmla="*/ 1445895 h 1800225"/>
                <a:gd name="connsiteX933" fmla="*/ 1001649 w 1847850"/>
                <a:gd name="connsiteY933" fmla="*/ 1457896 h 1800225"/>
                <a:gd name="connsiteX934" fmla="*/ 1008602 w 1847850"/>
                <a:gd name="connsiteY934" fmla="*/ 1464088 h 1800225"/>
                <a:gd name="connsiteX935" fmla="*/ 1008983 w 1847850"/>
                <a:gd name="connsiteY935" fmla="*/ 1468565 h 1800225"/>
                <a:gd name="connsiteX936" fmla="*/ 1008507 w 1847850"/>
                <a:gd name="connsiteY936" fmla="*/ 1482090 h 1800225"/>
                <a:gd name="connsiteX937" fmla="*/ 1003459 w 1847850"/>
                <a:gd name="connsiteY937" fmla="*/ 1487805 h 1800225"/>
                <a:gd name="connsiteX938" fmla="*/ 1005078 w 1847850"/>
                <a:gd name="connsiteY938" fmla="*/ 1496378 h 1800225"/>
                <a:gd name="connsiteX939" fmla="*/ 997744 w 1847850"/>
                <a:gd name="connsiteY939" fmla="*/ 1506093 h 1800225"/>
                <a:gd name="connsiteX940" fmla="*/ 975455 w 1847850"/>
                <a:gd name="connsiteY940" fmla="*/ 1504855 h 1800225"/>
                <a:gd name="connsiteX941" fmla="*/ 962120 w 1847850"/>
                <a:gd name="connsiteY941" fmla="*/ 1507998 h 1800225"/>
                <a:gd name="connsiteX942" fmla="*/ 953071 w 1847850"/>
                <a:gd name="connsiteY942" fmla="*/ 1506379 h 1800225"/>
                <a:gd name="connsiteX943" fmla="*/ 942404 w 1847850"/>
                <a:gd name="connsiteY943" fmla="*/ 1509998 h 1800225"/>
                <a:gd name="connsiteX944" fmla="*/ 939355 w 1847850"/>
                <a:gd name="connsiteY944" fmla="*/ 1514094 h 1800225"/>
                <a:gd name="connsiteX945" fmla="*/ 949452 w 1847850"/>
                <a:gd name="connsiteY945" fmla="*/ 1517333 h 1800225"/>
                <a:gd name="connsiteX946" fmla="*/ 944785 w 1847850"/>
                <a:gd name="connsiteY946" fmla="*/ 1528096 h 1800225"/>
                <a:gd name="connsiteX947" fmla="*/ 936022 w 1847850"/>
                <a:gd name="connsiteY947" fmla="*/ 1535240 h 1800225"/>
                <a:gd name="connsiteX948" fmla="*/ 938022 w 1847850"/>
                <a:gd name="connsiteY948" fmla="*/ 1537430 h 1800225"/>
                <a:gd name="connsiteX949" fmla="*/ 935260 w 1847850"/>
                <a:gd name="connsiteY949" fmla="*/ 1544193 h 1800225"/>
                <a:gd name="connsiteX950" fmla="*/ 930497 w 1847850"/>
                <a:gd name="connsiteY950" fmla="*/ 1539907 h 1800225"/>
                <a:gd name="connsiteX951" fmla="*/ 923830 w 1847850"/>
                <a:gd name="connsiteY951" fmla="*/ 1550575 h 1800225"/>
                <a:gd name="connsiteX952" fmla="*/ 919448 w 1847850"/>
                <a:gd name="connsiteY952" fmla="*/ 1568006 h 1800225"/>
                <a:gd name="connsiteX953" fmla="*/ 914781 w 1847850"/>
                <a:gd name="connsiteY953" fmla="*/ 1562195 h 1800225"/>
                <a:gd name="connsiteX954" fmla="*/ 919544 w 1847850"/>
                <a:gd name="connsiteY954" fmla="*/ 1551909 h 1800225"/>
                <a:gd name="connsiteX955" fmla="*/ 915067 w 1847850"/>
                <a:gd name="connsiteY955" fmla="*/ 1538287 h 1800225"/>
                <a:gd name="connsiteX956" fmla="*/ 915543 w 1847850"/>
                <a:gd name="connsiteY956" fmla="*/ 1531525 h 1800225"/>
                <a:gd name="connsiteX957" fmla="*/ 911066 w 1847850"/>
                <a:gd name="connsiteY957" fmla="*/ 1523143 h 1800225"/>
                <a:gd name="connsiteX958" fmla="*/ 894683 w 1847850"/>
                <a:gd name="connsiteY958" fmla="*/ 1527143 h 1800225"/>
                <a:gd name="connsiteX959" fmla="*/ 893350 w 1847850"/>
                <a:gd name="connsiteY959" fmla="*/ 1531620 h 1800225"/>
                <a:gd name="connsiteX960" fmla="*/ 892969 w 1847850"/>
                <a:gd name="connsiteY960" fmla="*/ 1528762 h 1800225"/>
                <a:gd name="connsiteX961" fmla="*/ 880491 w 1847850"/>
                <a:gd name="connsiteY961" fmla="*/ 1533906 h 1800225"/>
                <a:gd name="connsiteX962" fmla="*/ 883920 w 1847850"/>
                <a:gd name="connsiteY962" fmla="*/ 1541717 h 1800225"/>
                <a:gd name="connsiteX963" fmla="*/ 873538 w 1847850"/>
                <a:gd name="connsiteY963" fmla="*/ 1539621 h 1800225"/>
                <a:gd name="connsiteX964" fmla="*/ 870109 w 1847850"/>
                <a:gd name="connsiteY964" fmla="*/ 1535430 h 1800225"/>
                <a:gd name="connsiteX965" fmla="*/ 863346 w 1847850"/>
                <a:gd name="connsiteY965" fmla="*/ 1538383 h 1800225"/>
                <a:gd name="connsiteX966" fmla="*/ 848392 w 1847850"/>
                <a:gd name="connsiteY966" fmla="*/ 1553813 h 1800225"/>
                <a:gd name="connsiteX967" fmla="*/ 844963 w 1847850"/>
                <a:gd name="connsiteY967" fmla="*/ 1549146 h 1800225"/>
                <a:gd name="connsiteX968" fmla="*/ 209169 w 1847850"/>
                <a:gd name="connsiteY968" fmla="*/ 1257110 h 1800225"/>
                <a:gd name="connsiteX969" fmla="*/ 211931 w 1847850"/>
                <a:gd name="connsiteY969" fmla="*/ 1255681 h 1800225"/>
                <a:gd name="connsiteX970" fmla="*/ 214122 w 1847850"/>
                <a:gd name="connsiteY970" fmla="*/ 1259586 h 1800225"/>
                <a:gd name="connsiteX971" fmla="*/ 209169 w 1847850"/>
                <a:gd name="connsiteY971" fmla="*/ 1257110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</a:cxnLst>
              <a:rect l="l" t="t" r="r" b="b"/>
              <a:pathLst>
                <a:path w="1847850" h="1800225">
                  <a:moveTo>
                    <a:pt x="844963" y="1549146"/>
                  </a:moveTo>
                  <a:lnTo>
                    <a:pt x="854583" y="1541050"/>
                  </a:lnTo>
                  <a:lnTo>
                    <a:pt x="859536" y="1529429"/>
                  </a:lnTo>
                  <a:lnTo>
                    <a:pt x="876395" y="1530191"/>
                  </a:lnTo>
                  <a:lnTo>
                    <a:pt x="885158" y="1525048"/>
                  </a:lnTo>
                  <a:lnTo>
                    <a:pt x="886206" y="1517714"/>
                  </a:lnTo>
                  <a:lnTo>
                    <a:pt x="888492" y="1517904"/>
                  </a:lnTo>
                  <a:lnTo>
                    <a:pt x="892969" y="1508951"/>
                  </a:lnTo>
                  <a:lnTo>
                    <a:pt x="888492" y="1505140"/>
                  </a:lnTo>
                  <a:lnTo>
                    <a:pt x="889826" y="1499235"/>
                  </a:lnTo>
                  <a:lnTo>
                    <a:pt x="897827" y="1492949"/>
                  </a:lnTo>
                  <a:lnTo>
                    <a:pt x="896874" y="1487900"/>
                  </a:lnTo>
                  <a:lnTo>
                    <a:pt x="892873" y="1484185"/>
                  </a:lnTo>
                  <a:lnTo>
                    <a:pt x="904875" y="1478185"/>
                  </a:lnTo>
                  <a:lnTo>
                    <a:pt x="898398" y="1479900"/>
                  </a:lnTo>
                  <a:lnTo>
                    <a:pt x="897541" y="1476565"/>
                  </a:lnTo>
                  <a:lnTo>
                    <a:pt x="885920" y="1480185"/>
                  </a:lnTo>
                  <a:lnTo>
                    <a:pt x="857821" y="1498854"/>
                  </a:lnTo>
                  <a:lnTo>
                    <a:pt x="847820" y="1501807"/>
                  </a:lnTo>
                  <a:lnTo>
                    <a:pt x="850297" y="1488662"/>
                  </a:lnTo>
                  <a:lnTo>
                    <a:pt x="864013" y="1476851"/>
                  </a:lnTo>
                  <a:lnTo>
                    <a:pt x="867442" y="1466564"/>
                  </a:lnTo>
                  <a:lnTo>
                    <a:pt x="863251" y="1461230"/>
                  </a:lnTo>
                  <a:lnTo>
                    <a:pt x="852106" y="1463707"/>
                  </a:lnTo>
                  <a:lnTo>
                    <a:pt x="844391" y="1462087"/>
                  </a:lnTo>
                  <a:lnTo>
                    <a:pt x="840296" y="1457801"/>
                  </a:lnTo>
                  <a:lnTo>
                    <a:pt x="842010" y="1455610"/>
                  </a:lnTo>
                  <a:lnTo>
                    <a:pt x="838581" y="1452658"/>
                  </a:lnTo>
                  <a:lnTo>
                    <a:pt x="840010" y="1450276"/>
                  </a:lnTo>
                  <a:lnTo>
                    <a:pt x="833152" y="1450658"/>
                  </a:lnTo>
                  <a:lnTo>
                    <a:pt x="828485" y="1453896"/>
                  </a:lnTo>
                  <a:lnTo>
                    <a:pt x="812959" y="1445990"/>
                  </a:lnTo>
                  <a:lnTo>
                    <a:pt x="804101" y="1447800"/>
                  </a:lnTo>
                  <a:lnTo>
                    <a:pt x="797147" y="1439894"/>
                  </a:lnTo>
                  <a:lnTo>
                    <a:pt x="791146" y="1442085"/>
                  </a:lnTo>
                  <a:lnTo>
                    <a:pt x="790289" y="1430846"/>
                  </a:lnTo>
                  <a:lnTo>
                    <a:pt x="781621" y="1432465"/>
                  </a:lnTo>
                  <a:lnTo>
                    <a:pt x="775240" y="1442752"/>
                  </a:lnTo>
                  <a:lnTo>
                    <a:pt x="760857" y="1433227"/>
                  </a:lnTo>
                  <a:lnTo>
                    <a:pt x="753618" y="1433036"/>
                  </a:lnTo>
                  <a:lnTo>
                    <a:pt x="749427" y="1419987"/>
                  </a:lnTo>
                  <a:lnTo>
                    <a:pt x="740283" y="1414748"/>
                  </a:lnTo>
                  <a:lnTo>
                    <a:pt x="722757" y="1398175"/>
                  </a:lnTo>
                  <a:lnTo>
                    <a:pt x="728091" y="1384173"/>
                  </a:lnTo>
                  <a:lnTo>
                    <a:pt x="725900" y="1384459"/>
                  </a:lnTo>
                  <a:lnTo>
                    <a:pt x="725234" y="1373124"/>
                  </a:lnTo>
                  <a:lnTo>
                    <a:pt x="729044" y="1372648"/>
                  </a:lnTo>
                  <a:lnTo>
                    <a:pt x="731425" y="1359694"/>
                  </a:lnTo>
                  <a:lnTo>
                    <a:pt x="736092" y="1353598"/>
                  </a:lnTo>
                  <a:lnTo>
                    <a:pt x="730282" y="1351026"/>
                  </a:lnTo>
                  <a:lnTo>
                    <a:pt x="729329" y="1344835"/>
                  </a:lnTo>
                  <a:lnTo>
                    <a:pt x="725138" y="1345692"/>
                  </a:lnTo>
                  <a:lnTo>
                    <a:pt x="723424" y="1351121"/>
                  </a:lnTo>
                  <a:lnTo>
                    <a:pt x="716185" y="1345978"/>
                  </a:lnTo>
                  <a:lnTo>
                    <a:pt x="717995" y="1340739"/>
                  </a:lnTo>
                  <a:lnTo>
                    <a:pt x="714565" y="1337786"/>
                  </a:lnTo>
                  <a:lnTo>
                    <a:pt x="712756" y="1340358"/>
                  </a:lnTo>
                  <a:lnTo>
                    <a:pt x="706088" y="1340263"/>
                  </a:lnTo>
                  <a:lnTo>
                    <a:pt x="705898" y="1337405"/>
                  </a:lnTo>
                  <a:lnTo>
                    <a:pt x="700564" y="1343501"/>
                  </a:lnTo>
                  <a:lnTo>
                    <a:pt x="695420" y="1345406"/>
                  </a:lnTo>
                  <a:lnTo>
                    <a:pt x="693706" y="1350836"/>
                  </a:lnTo>
                  <a:lnTo>
                    <a:pt x="685705" y="1355693"/>
                  </a:lnTo>
                  <a:lnTo>
                    <a:pt x="670941" y="1349502"/>
                  </a:lnTo>
                  <a:lnTo>
                    <a:pt x="672179" y="1347121"/>
                  </a:lnTo>
                  <a:lnTo>
                    <a:pt x="679609" y="1347502"/>
                  </a:lnTo>
                  <a:lnTo>
                    <a:pt x="688943" y="1344168"/>
                  </a:lnTo>
                  <a:lnTo>
                    <a:pt x="687896" y="1341691"/>
                  </a:lnTo>
                  <a:lnTo>
                    <a:pt x="691039" y="1339882"/>
                  </a:lnTo>
                  <a:lnTo>
                    <a:pt x="688943" y="1337691"/>
                  </a:lnTo>
                  <a:lnTo>
                    <a:pt x="683133" y="1340263"/>
                  </a:lnTo>
                  <a:lnTo>
                    <a:pt x="674465" y="1330833"/>
                  </a:lnTo>
                  <a:lnTo>
                    <a:pt x="668941" y="1335119"/>
                  </a:lnTo>
                  <a:lnTo>
                    <a:pt x="665702" y="1327595"/>
                  </a:lnTo>
                  <a:lnTo>
                    <a:pt x="668750" y="1318736"/>
                  </a:lnTo>
                  <a:lnTo>
                    <a:pt x="675322" y="1313402"/>
                  </a:lnTo>
                  <a:lnTo>
                    <a:pt x="669131" y="1317403"/>
                  </a:lnTo>
                  <a:lnTo>
                    <a:pt x="664750" y="1317212"/>
                  </a:lnTo>
                  <a:lnTo>
                    <a:pt x="672465" y="1298639"/>
                  </a:lnTo>
                  <a:lnTo>
                    <a:pt x="671227" y="1296257"/>
                  </a:lnTo>
                  <a:lnTo>
                    <a:pt x="652177" y="1289685"/>
                  </a:lnTo>
                  <a:lnTo>
                    <a:pt x="650938" y="1268825"/>
                  </a:lnTo>
                  <a:lnTo>
                    <a:pt x="654653" y="1266349"/>
                  </a:lnTo>
                  <a:lnTo>
                    <a:pt x="653701" y="1262634"/>
                  </a:lnTo>
                  <a:lnTo>
                    <a:pt x="665321" y="1262158"/>
                  </a:lnTo>
                  <a:lnTo>
                    <a:pt x="670179" y="1257110"/>
                  </a:lnTo>
                  <a:lnTo>
                    <a:pt x="687419" y="1249489"/>
                  </a:lnTo>
                  <a:lnTo>
                    <a:pt x="674275" y="1238345"/>
                  </a:lnTo>
                  <a:lnTo>
                    <a:pt x="663512" y="1233678"/>
                  </a:lnTo>
                  <a:lnTo>
                    <a:pt x="663321" y="1223391"/>
                  </a:lnTo>
                  <a:lnTo>
                    <a:pt x="661035" y="1220343"/>
                  </a:lnTo>
                  <a:lnTo>
                    <a:pt x="645033" y="1217771"/>
                  </a:lnTo>
                  <a:lnTo>
                    <a:pt x="640461" y="1219772"/>
                  </a:lnTo>
                  <a:lnTo>
                    <a:pt x="637794" y="1205389"/>
                  </a:lnTo>
                  <a:lnTo>
                    <a:pt x="633413" y="1198721"/>
                  </a:lnTo>
                  <a:lnTo>
                    <a:pt x="625602" y="1200626"/>
                  </a:lnTo>
                  <a:lnTo>
                    <a:pt x="619315" y="1198055"/>
                  </a:lnTo>
                  <a:lnTo>
                    <a:pt x="608933" y="1201293"/>
                  </a:lnTo>
                  <a:lnTo>
                    <a:pt x="593408" y="1196435"/>
                  </a:lnTo>
                  <a:lnTo>
                    <a:pt x="590645" y="1192530"/>
                  </a:lnTo>
                  <a:lnTo>
                    <a:pt x="593884" y="1185196"/>
                  </a:lnTo>
                  <a:lnTo>
                    <a:pt x="591503" y="1181957"/>
                  </a:lnTo>
                  <a:lnTo>
                    <a:pt x="580644" y="1185863"/>
                  </a:lnTo>
                  <a:lnTo>
                    <a:pt x="567214" y="1181957"/>
                  </a:lnTo>
                  <a:lnTo>
                    <a:pt x="554927" y="1210532"/>
                  </a:lnTo>
                  <a:lnTo>
                    <a:pt x="555308" y="1226248"/>
                  </a:lnTo>
                  <a:lnTo>
                    <a:pt x="548545" y="1252728"/>
                  </a:lnTo>
                  <a:lnTo>
                    <a:pt x="546735" y="1252252"/>
                  </a:lnTo>
                  <a:lnTo>
                    <a:pt x="544925" y="1257872"/>
                  </a:lnTo>
                  <a:lnTo>
                    <a:pt x="542544" y="1271111"/>
                  </a:lnTo>
                  <a:lnTo>
                    <a:pt x="536448" y="1278541"/>
                  </a:lnTo>
                  <a:lnTo>
                    <a:pt x="519684" y="1280446"/>
                  </a:lnTo>
                  <a:lnTo>
                    <a:pt x="500825" y="1292542"/>
                  </a:lnTo>
                  <a:lnTo>
                    <a:pt x="482155" y="1296733"/>
                  </a:lnTo>
                  <a:lnTo>
                    <a:pt x="475869" y="1295686"/>
                  </a:lnTo>
                  <a:lnTo>
                    <a:pt x="469963" y="1299210"/>
                  </a:lnTo>
                  <a:lnTo>
                    <a:pt x="468725" y="1315403"/>
                  </a:lnTo>
                  <a:lnTo>
                    <a:pt x="476917" y="1341215"/>
                  </a:lnTo>
                  <a:lnTo>
                    <a:pt x="469011" y="1336357"/>
                  </a:lnTo>
                  <a:lnTo>
                    <a:pt x="458629" y="1335596"/>
                  </a:lnTo>
                  <a:lnTo>
                    <a:pt x="449580" y="1338167"/>
                  </a:lnTo>
                  <a:lnTo>
                    <a:pt x="435578" y="1330166"/>
                  </a:lnTo>
                  <a:lnTo>
                    <a:pt x="426148" y="1321403"/>
                  </a:lnTo>
                  <a:lnTo>
                    <a:pt x="407479" y="1312831"/>
                  </a:lnTo>
                  <a:lnTo>
                    <a:pt x="403479" y="1313974"/>
                  </a:lnTo>
                  <a:lnTo>
                    <a:pt x="394430" y="1325689"/>
                  </a:lnTo>
                  <a:lnTo>
                    <a:pt x="378619" y="1337215"/>
                  </a:lnTo>
                  <a:lnTo>
                    <a:pt x="365474" y="1340834"/>
                  </a:lnTo>
                  <a:lnTo>
                    <a:pt x="360997" y="1339215"/>
                  </a:lnTo>
                  <a:lnTo>
                    <a:pt x="359569" y="1346073"/>
                  </a:lnTo>
                  <a:lnTo>
                    <a:pt x="361760" y="1355217"/>
                  </a:lnTo>
                  <a:lnTo>
                    <a:pt x="356330" y="1388840"/>
                  </a:lnTo>
                  <a:lnTo>
                    <a:pt x="364903" y="1403509"/>
                  </a:lnTo>
                  <a:lnTo>
                    <a:pt x="365570" y="1411129"/>
                  </a:lnTo>
                  <a:lnTo>
                    <a:pt x="361379" y="1418177"/>
                  </a:lnTo>
                  <a:lnTo>
                    <a:pt x="339376" y="1433512"/>
                  </a:lnTo>
                  <a:lnTo>
                    <a:pt x="317754" y="1429798"/>
                  </a:lnTo>
                  <a:lnTo>
                    <a:pt x="299847" y="1423226"/>
                  </a:lnTo>
                  <a:lnTo>
                    <a:pt x="290036" y="1413701"/>
                  </a:lnTo>
                  <a:lnTo>
                    <a:pt x="292798" y="1404461"/>
                  </a:lnTo>
                  <a:lnTo>
                    <a:pt x="292037" y="1396174"/>
                  </a:lnTo>
                  <a:lnTo>
                    <a:pt x="296894" y="1383221"/>
                  </a:lnTo>
                  <a:lnTo>
                    <a:pt x="293465" y="1371790"/>
                  </a:lnTo>
                  <a:lnTo>
                    <a:pt x="278606" y="1374077"/>
                  </a:lnTo>
                  <a:lnTo>
                    <a:pt x="268605" y="1372838"/>
                  </a:lnTo>
                  <a:lnTo>
                    <a:pt x="258699" y="1383030"/>
                  </a:lnTo>
                  <a:lnTo>
                    <a:pt x="254984" y="1383697"/>
                  </a:lnTo>
                  <a:lnTo>
                    <a:pt x="252317" y="1389507"/>
                  </a:lnTo>
                  <a:lnTo>
                    <a:pt x="244697" y="1383221"/>
                  </a:lnTo>
                  <a:lnTo>
                    <a:pt x="241268" y="1375791"/>
                  </a:lnTo>
                  <a:lnTo>
                    <a:pt x="226790" y="1375696"/>
                  </a:lnTo>
                  <a:lnTo>
                    <a:pt x="226314" y="1366933"/>
                  </a:lnTo>
                  <a:lnTo>
                    <a:pt x="209836" y="1364552"/>
                  </a:lnTo>
                  <a:lnTo>
                    <a:pt x="210312" y="1379982"/>
                  </a:lnTo>
                  <a:lnTo>
                    <a:pt x="203073" y="1374172"/>
                  </a:lnTo>
                  <a:lnTo>
                    <a:pt x="185356" y="1372648"/>
                  </a:lnTo>
                  <a:lnTo>
                    <a:pt x="183642" y="1368933"/>
                  </a:lnTo>
                  <a:lnTo>
                    <a:pt x="168307" y="1362170"/>
                  </a:lnTo>
                  <a:lnTo>
                    <a:pt x="147161" y="1362265"/>
                  </a:lnTo>
                  <a:lnTo>
                    <a:pt x="144018" y="1353407"/>
                  </a:lnTo>
                  <a:lnTo>
                    <a:pt x="140494" y="1352360"/>
                  </a:lnTo>
                  <a:lnTo>
                    <a:pt x="141256" y="1368171"/>
                  </a:lnTo>
                  <a:lnTo>
                    <a:pt x="126683" y="1378458"/>
                  </a:lnTo>
                  <a:lnTo>
                    <a:pt x="119348" y="1370076"/>
                  </a:lnTo>
                  <a:lnTo>
                    <a:pt x="119158" y="1363980"/>
                  </a:lnTo>
                  <a:lnTo>
                    <a:pt x="115253" y="1358932"/>
                  </a:lnTo>
                  <a:lnTo>
                    <a:pt x="111919" y="1355598"/>
                  </a:lnTo>
                  <a:lnTo>
                    <a:pt x="108490" y="1357979"/>
                  </a:lnTo>
                  <a:lnTo>
                    <a:pt x="106489" y="1356265"/>
                  </a:lnTo>
                  <a:lnTo>
                    <a:pt x="106680" y="1349121"/>
                  </a:lnTo>
                  <a:lnTo>
                    <a:pt x="84487" y="1360170"/>
                  </a:lnTo>
                  <a:lnTo>
                    <a:pt x="78105" y="1363599"/>
                  </a:lnTo>
                  <a:lnTo>
                    <a:pt x="73057" y="1356646"/>
                  </a:lnTo>
                  <a:lnTo>
                    <a:pt x="67532" y="1360837"/>
                  </a:lnTo>
                  <a:lnTo>
                    <a:pt x="71819" y="1350073"/>
                  </a:lnTo>
                  <a:lnTo>
                    <a:pt x="69628" y="1342168"/>
                  </a:lnTo>
                  <a:lnTo>
                    <a:pt x="74104" y="1328547"/>
                  </a:lnTo>
                  <a:lnTo>
                    <a:pt x="59531" y="1323213"/>
                  </a:lnTo>
                  <a:lnTo>
                    <a:pt x="48578" y="1329595"/>
                  </a:lnTo>
                  <a:lnTo>
                    <a:pt x="34480" y="1333119"/>
                  </a:lnTo>
                  <a:lnTo>
                    <a:pt x="23431" y="1328833"/>
                  </a:lnTo>
                  <a:lnTo>
                    <a:pt x="15430" y="1318355"/>
                  </a:lnTo>
                  <a:lnTo>
                    <a:pt x="16764" y="1321308"/>
                  </a:lnTo>
                  <a:lnTo>
                    <a:pt x="10001" y="1318450"/>
                  </a:lnTo>
                  <a:lnTo>
                    <a:pt x="14573" y="1315974"/>
                  </a:lnTo>
                  <a:lnTo>
                    <a:pt x="15050" y="1294543"/>
                  </a:lnTo>
                  <a:lnTo>
                    <a:pt x="10763" y="1295686"/>
                  </a:lnTo>
                  <a:lnTo>
                    <a:pt x="14669" y="1291304"/>
                  </a:lnTo>
                  <a:lnTo>
                    <a:pt x="14669" y="1283303"/>
                  </a:lnTo>
                  <a:lnTo>
                    <a:pt x="13621" y="1272445"/>
                  </a:lnTo>
                  <a:lnTo>
                    <a:pt x="11144" y="1272730"/>
                  </a:lnTo>
                  <a:lnTo>
                    <a:pt x="9525" y="1269397"/>
                  </a:lnTo>
                  <a:lnTo>
                    <a:pt x="14954" y="1264634"/>
                  </a:lnTo>
                  <a:lnTo>
                    <a:pt x="15526" y="1257014"/>
                  </a:lnTo>
                  <a:lnTo>
                    <a:pt x="50768" y="1272921"/>
                  </a:lnTo>
                  <a:lnTo>
                    <a:pt x="56674" y="1281113"/>
                  </a:lnTo>
                  <a:lnTo>
                    <a:pt x="64008" y="1282160"/>
                  </a:lnTo>
                  <a:lnTo>
                    <a:pt x="77343" y="1277398"/>
                  </a:lnTo>
                  <a:lnTo>
                    <a:pt x="84963" y="1267587"/>
                  </a:lnTo>
                  <a:lnTo>
                    <a:pt x="97727" y="1261586"/>
                  </a:lnTo>
                  <a:lnTo>
                    <a:pt x="105632" y="1249871"/>
                  </a:lnTo>
                  <a:lnTo>
                    <a:pt x="114681" y="1247775"/>
                  </a:lnTo>
                  <a:lnTo>
                    <a:pt x="120682" y="1241298"/>
                  </a:lnTo>
                  <a:lnTo>
                    <a:pt x="129921" y="1242536"/>
                  </a:lnTo>
                  <a:lnTo>
                    <a:pt x="127540" y="1231582"/>
                  </a:lnTo>
                  <a:lnTo>
                    <a:pt x="136588" y="1240727"/>
                  </a:lnTo>
                  <a:lnTo>
                    <a:pt x="139637" y="1251014"/>
                  </a:lnTo>
                  <a:lnTo>
                    <a:pt x="152305" y="1251775"/>
                  </a:lnTo>
                  <a:lnTo>
                    <a:pt x="161449" y="1257205"/>
                  </a:lnTo>
                  <a:lnTo>
                    <a:pt x="164020" y="1263110"/>
                  </a:lnTo>
                  <a:lnTo>
                    <a:pt x="183642" y="1251966"/>
                  </a:lnTo>
                  <a:lnTo>
                    <a:pt x="189167" y="1253395"/>
                  </a:lnTo>
                  <a:lnTo>
                    <a:pt x="185642" y="1254728"/>
                  </a:lnTo>
                  <a:lnTo>
                    <a:pt x="195929" y="1254442"/>
                  </a:lnTo>
                  <a:lnTo>
                    <a:pt x="197168" y="1251204"/>
                  </a:lnTo>
                  <a:lnTo>
                    <a:pt x="204692" y="1253109"/>
                  </a:lnTo>
                  <a:lnTo>
                    <a:pt x="216218" y="1267111"/>
                  </a:lnTo>
                  <a:lnTo>
                    <a:pt x="216503" y="1263682"/>
                  </a:lnTo>
                  <a:lnTo>
                    <a:pt x="216884" y="1266730"/>
                  </a:lnTo>
                  <a:lnTo>
                    <a:pt x="240030" y="1265301"/>
                  </a:lnTo>
                  <a:lnTo>
                    <a:pt x="235648" y="1252347"/>
                  </a:lnTo>
                  <a:lnTo>
                    <a:pt x="228219" y="1248728"/>
                  </a:lnTo>
                  <a:lnTo>
                    <a:pt x="228981" y="1247013"/>
                  </a:lnTo>
                  <a:lnTo>
                    <a:pt x="237935" y="1248537"/>
                  </a:lnTo>
                  <a:lnTo>
                    <a:pt x="236601" y="1246251"/>
                  </a:lnTo>
                  <a:lnTo>
                    <a:pt x="243554" y="1231297"/>
                  </a:lnTo>
                  <a:lnTo>
                    <a:pt x="242030" y="1229868"/>
                  </a:lnTo>
                  <a:lnTo>
                    <a:pt x="256318" y="1222915"/>
                  </a:lnTo>
                  <a:lnTo>
                    <a:pt x="265938" y="1211485"/>
                  </a:lnTo>
                  <a:lnTo>
                    <a:pt x="286417" y="1204913"/>
                  </a:lnTo>
                  <a:lnTo>
                    <a:pt x="293370" y="1197864"/>
                  </a:lnTo>
                  <a:lnTo>
                    <a:pt x="292037" y="1178719"/>
                  </a:lnTo>
                  <a:lnTo>
                    <a:pt x="296989" y="1156430"/>
                  </a:lnTo>
                  <a:lnTo>
                    <a:pt x="310325" y="1133380"/>
                  </a:lnTo>
                  <a:lnTo>
                    <a:pt x="307372" y="1137856"/>
                  </a:lnTo>
                  <a:lnTo>
                    <a:pt x="298418" y="1127665"/>
                  </a:lnTo>
                  <a:lnTo>
                    <a:pt x="299847" y="1125093"/>
                  </a:lnTo>
                  <a:lnTo>
                    <a:pt x="310325" y="1122426"/>
                  </a:lnTo>
                  <a:lnTo>
                    <a:pt x="315849" y="1118616"/>
                  </a:lnTo>
                  <a:lnTo>
                    <a:pt x="313944" y="1119473"/>
                  </a:lnTo>
                  <a:lnTo>
                    <a:pt x="310515" y="1108615"/>
                  </a:lnTo>
                  <a:lnTo>
                    <a:pt x="312706" y="1110615"/>
                  </a:lnTo>
                  <a:lnTo>
                    <a:pt x="305657" y="1099947"/>
                  </a:lnTo>
                  <a:lnTo>
                    <a:pt x="306514" y="1094804"/>
                  </a:lnTo>
                  <a:lnTo>
                    <a:pt x="315468" y="1085469"/>
                  </a:lnTo>
                  <a:lnTo>
                    <a:pt x="304419" y="1078135"/>
                  </a:lnTo>
                  <a:lnTo>
                    <a:pt x="315849" y="1085279"/>
                  </a:lnTo>
                  <a:lnTo>
                    <a:pt x="324421" y="1077944"/>
                  </a:lnTo>
                  <a:lnTo>
                    <a:pt x="325660" y="1070420"/>
                  </a:lnTo>
                  <a:lnTo>
                    <a:pt x="318706" y="1052322"/>
                  </a:lnTo>
                  <a:lnTo>
                    <a:pt x="321564" y="1040416"/>
                  </a:lnTo>
                  <a:lnTo>
                    <a:pt x="323755" y="1037749"/>
                  </a:lnTo>
                  <a:lnTo>
                    <a:pt x="327279" y="1038796"/>
                  </a:lnTo>
                  <a:lnTo>
                    <a:pt x="338804" y="1027652"/>
                  </a:lnTo>
                  <a:lnTo>
                    <a:pt x="339947" y="1013174"/>
                  </a:lnTo>
                  <a:lnTo>
                    <a:pt x="346424" y="1013079"/>
                  </a:lnTo>
                  <a:lnTo>
                    <a:pt x="337756" y="994124"/>
                  </a:lnTo>
                  <a:lnTo>
                    <a:pt x="313182" y="979551"/>
                  </a:lnTo>
                  <a:lnTo>
                    <a:pt x="306514" y="961644"/>
                  </a:lnTo>
                  <a:lnTo>
                    <a:pt x="288893" y="958501"/>
                  </a:lnTo>
                  <a:lnTo>
                    <a:pt x="284036" y="952595"/>
                  </a:lnTo>
                  <a:lnTo>
                    <a:pt x="275272" y="950595"/>
                  </a:lnTo>
                  <a:lnTo>
                    <a:pt x="275082" y="945261"/>
                  </a:lnTo>
                  <a:lnTo>
                    <a:pt x="269367" y="940879"/>
                  </a:lnTo>
                  <a:lnTo>
                    <a:pt x="270605" y="937355"/>
                  </a:lnTo>
                  <a:lnTo>
                    <a:pt x="266224" y="937736"/>
                  </a:lnTo>
                  <a:lnTo>
                    <a:pt x="263557" y="934974"/>
                  </a:lnTo>
                  <a:lnTo>
                    <a:pt x="264986" y="929545"/>
                  </a:lnTo>
                  <a:lnTo>
                    <a:pt x="254508" y="927449"/>
                  </a:lnTo>
                  <a:lnTo>
                    <a:pt x="253555" y="923354"/>
                  </a:lnTo>
                  <a:lnTo>
                    <a:pt x="265747" y="916686"/>
                  </a:lnTo>
                  <a:lnTo>
                    <a:pt x="263557" y="911066"/>
                  </a:lnTo>
                  <a:lnTo>
                    <a:pt x="267462" y="900113"/>
                  </a:lnTo>
                  <a:lnTo>
                    <a:pt x="267748" y="886778"/>
                  </a:lnTo>
                  <a:lnTo>
                    <a:pt x="271939" y="883444"/>
                  </a:lnTo>
                  <a:lnTo>
                    <a:pt x="258509" y="871728"/>
                  </a:lnTo>
                  <a:lnTo>
                    <a:pt x="263271" y="866204"/>
                  </a:lnTo>
                  <a:lnTo>
                    <a:pt x="257461" y="860584"/>
                  </a:lnTo>
                  <a:lnTo>
                    <a:pt x="259080" y="854107"/>
                  </a:lnTo>
                  <a:lnTo>
                    <a:pt x="252317" y="851059"/>
                  </a:lnTo>
                  <a:lnTo>
                    <a:pt x="260604" y="837152"/>
                  </a:lnTo>
                  <a:lnTo>
                    <a:pt x="249364" y="830104"/>
                  </a:lnTo>
                  <a:lnTo>
                    <a:pt x="257270" y="823722"/>
                  </a:lnTo>
                  <a:lnTo>
                    <a:pt x="257937" y="811339"/>
                  </a:lnTo>
                  <a:lnTo>
                    <a:pt x="273463" y="795433"/>
                  </a:lnTo>
                  <a:lnTo>
                    <a:pt x="268796" y="784479"/>
                  </a:lnTo>
                  <a:lnTo>
                    <a:pt x="262604" y="783907"/>
                  </a:lnTo>
                  <a:lnTo>
                    <a:pt x="271653" y="773049"/>
                  </a:lnTo>
                  <a:lnTo>
                    <a:pt x="268700" y="765810"/>
                  </a:lnTo>
                  <a:lnTo>
                    <a:pt x="270796" y="761619"/>
                  </a:lnTo>
                  <a:lnTo>
                    <a:pt x="260128" y="755332"/>
                  </a:lnTo>
                  <a:lnTo>
                    <a:pt x="252412" y="765143"/>
                  </a:lnTo>
                  <a:lnTo>
                    <a:pt x="249745" y="759619"/>
                  </a:lnTo>
                  <a:lnTo>
                    <a:pt x="242887" y="761429"/>
                  </a:lnTo>
                  <a:lnTo>
                    <a:pt x="242316" y="742569"/>
                  </a:lnTo>
                  <a:lnTo>
                    <a:pt x="248698" y="728472"/>
                  </a:lnTo>
                  <a:lnTo>
                    <a:pt x="262414" y="719328"/>
                  </a:lnTo>
                  <a:lnTo>
                    <a:pt x="249364" y="714851"/>
                  </a:lnTo>
                  <a:lnTo>
                    <a:pt x="235839" y="718185"/>
                  </a:lnTo>
                  <a:lnTo>
                    <a:pt x="224314" y="708660"/>
                  </a:lnTo>
                  <a:lnTo>
                    <a:pt x="206026" y="701707"/>
                  </a:lnTo>
                  <a:lnTo>
                    <a:pt x="199644" y="705612"/>
                  </a:lnTo>
                  <a:lnTo>
                    <a:pt x="191357" y="719519"/>
                  </a:lnTo>
                  <a:lnTo>
                    <a:pt x="181642" y="724186"/>
                  </a:lnTo>
                  <a:lnTo>
                    <a:pt x="172879" y="737711"/>
                  </a:lnTo>
                  <a:lnTo>
                    <a:pt x="169545" y="738949"/>
                  </a:lnTo>
                  <a:lnTo>
                    <a:pt x="168688" y="749617"/>
                  </a:lnTo>
                  <a:lnTo>
                    <a:pt x="154972" y="749617"/>
                  </a:lnTo>
                  <a:lnTo>
                    <a:pt x="157925" y="729996"/>
                  </a:lnTo>
                  <a:lnTo>
                    <a:pt x="154114" y="716661"/>
                  </a:lnTo>
                  <a:lnTo>
                    <a:pt x="139255" y="695515"/>
                  </a:lnTo>
                  <a:lnTo>
                    <a:pt x="127540" y="687800"/>
                  </a:lnTo>
                  <a:lnTo>
                    <a:pt x="129445" y="681990"/>
                  </a:lnTo>
                  <a:lnTo>
                    <a:pt x="142780" y="692087"/>
                  </a:lnTo>
                  <a:lnTo>
                    <a:pt x="144494" y="689515"/>
                  </a:lnTo>
                  <a:lnTo>
                    <a:pt x="138684" y="686371"/>
                  </a:lnTo>
                  <a:lnTo>
                    <a:pt x="137541" y="681799"/>
                  </a:lnTo>
                  <a:lnTo>
                    <a:pt x="132683" y="681990"/>
                  </a:lnTo>
                  <a:lnTo>
                    <a:pt x="134398" y="677323"/>
                  </a:lnTo>
                  <a:lnTo>
                    <a:pt x="111443" y="669227"/>
                  </a:lnTo>
                  <a:lnTo>
                    <a:pt x="120110" y="655034"/>
                  </a:lnTo>
                  <a:lnTo>
                    <a:pt x="132017" y="662083"/>
                  </a:lnTo>
                  <a:lnTo>
                    <a:pt x="146018" y="663321"/>
                  </a:lnTo>
                  <a:lnTo>
                    <a:pt x="148971" y="672751"/>
                  </a:lnTo>
                  <a:lnTo>
                    <a:pt x="163354" y="671513"/>
                  </a:lnTo>
                  <a:lnTo>
                    <a:pt x="165640" y="678466"/>
                  </a:lnTo>
                  <a:lnTo>
                    <a:pt x="177832" y="673227"/>
                  </a:lnTo>
                  <a:lnTo>
                    <a:pt x="179546" y="652558"/>
                  </a:lnTo>
                  <a:lnTo>
                    <a:pt x="187071" y="653129"/>
                  </a:lnTo>
                  <a:lnTo>
                    <a:pt x="209645" y="661702"/>
                  </a:lnTo>
                  <a:lnTo>
                    <a:pt x="228124" y="671513"/>
                  </a:lnTo>
                  <a:lnTo>
                    <a:pt x="243840" y="668560"/>
                  </a:lnTo>
                  <a:lnTo>
                    <a:pt x="242221" y="650938"/>
                  </a:lnTo>
                  <a:lnTo>
                    <a:pt x="245173" y="631031"/>
                  </a:lnTo>
                  <a:lnTo>
                    <a:pt x="236029" y="619601"/>
                  </a:lnTo>
                  <a:lnTo>
                    <a:pt x="227838" y="601885"/>
                  </a:lnTo>
                  <a:lnTo>
                    <a:pt x="229934" y="576739"/>
                  </a:lnTo>
                  <a:lnTo>
                    <a:pt x="245745" y="578453"/>
                  </a:lnTo>
                  <a:lnTo>
                    <a:pt x="253175" y="575596"/>
                  </a:lnTo>
                  <a:lnTo>
                    <a:pt x="257175" y="570452"/>
                  </a:lnTo>
                  <a:lnTo>
                    <a:pt x="260318" y="572453"/>
                  </a:lnTo>
                  <a:lnTo>
                    <a:pt x="269462" y="569786"/>
                  </a:lnTo>
                  <a:lnTo>
                    <a:pt x="267271" y="565309"/>
                  </a:lnTo>
                  <a:lnTo>
                    <a:pt x="260128" y="568738"/>
                  </a:lnTo>
                  <a:lnTo>
                    <a:pt x="251841" y="563404"/>
                  </a:lnTo>
                  <a:lnTo>
                    <a:pt x="251365" y="547211"/>
                  </a:lnTo>
                  <a:lnTo>
                    <a:pt x="277463" y="525113"/>
                  </a:lnTo>
                  <a:lnTo>
                    <a:pt x="289274" y="536638"/>
                  </a:lnTo>
                  <a:lnTo>
                    <a:pt x="285179" y="553593"/>
                  </a:lnTo>
                  <a:lnTo>
                    <a:pt x="284512" y="567595"/>
                  </a:lnTo>
                  <a:lnTo>
                    <a:pt x="286988" y="577691"/>
                  </a:lnTo>
                  <a:lnTo>
                    <a:pt x="281559" y="594360"/>
                  </a:lnTo>
                  <a:lnTo>
                    <a:pt x="280987" y="614363"/>
                  </a:lnTo>
                  <a:lnTo>
                    <a:pt x="287655" y="621506"/>
                  </a:lnTo>
                  <a:lnTo>
                    <a:pt x="284036" y="634365"/>
                  </a:lnTo>
                  <a:lnTo>
                    <a:pt x="300704" y="635698"/>
                  </a:lnTo>
                  <a:lnTo>
                    <a:pt x="320230" y="622745"/>
                  </a:lnTo>
                  <a:lnTo>
                    <a:pt x="330518" y="622840"/>
                  </a:lnTo>
                  <a:lnTo>
                    <a:pt x="346520" y="618935"/>
                  </a:lnTo>
                  <a:lnTo>
                    <a:pt x="347853" y="617506"/>
                  </a:lnTo>
                  <a:lnTo>
                    <a:pt x="338423" y="597313"/>
                  </a:lnTo>
                  <a:lnTo>
                    <a:pt x="340519" y="588740"/>
                  </a:lnTo>
                  <a:lnTo>
                    <a:pt x="338804" y="581120"/>
                  </a:lnTo>
                  <a:lnTo>
                    <a:pt x="342329" y="579311"/>
                  </a:lnTo>
                  <a:lnTo>
                    <a:pt x="337090" y="564166"/>
                  </a:lnTo>
                  <a:lnTo>
                    <a:pt x="337280" y="557784"/>
                  </a:lnTo>
                  <a:lnTo>
                    <a:pt x="340043" y="551212"/>
                  </a:lnTo>
                  <a:lnTo>
                    <a:pt x="349282" y="543401"/>
                  </a:lnTo>
                  <a:lnTo>
                    <a:pt x="347853" y="525113"/>
                  </a:lnTo>
                  <a:lnTo>
                    <a:pt x="353949" y="520827"/>
                  </a:lnTo>
                  <a:lnTo>
                    <a:pt x="359378" y="527495"/>
                  </a:lnTo>
                  <a:lnTo>
                    <a:pt x="355663" y="517207"/>
                  </a:lnTo>
                  <a:lnTo>
                    <a:pt x="357473" y="516446"/>
                  </a:lnTo>
                  <a:lnTo>
                    <a:pt x="354997" y="510826"/>
                  </a:lnTo>
                  <a:lnTo>
                    <a:pt x="356902" y="507111"/>
                  </a:lnTo>
                  <a:lnTo>
                    <a:pt x="351472" y="499872"/>
                  </a:lnTo>
                  <a:lnTo>
                    <a:pt x="349758" y="487108"/>
                  </a:lnTo>
                  <a:lnTo>
                    <a:pt x="355283" y="479774"/>
                  </a:lnTo>
                  <a:lnTo>
                    <a:pt x="371094" y="470630"/>
                  </a:lnTo>
                  <a:lnTo>
                    <a:pt x="374713" y="471392"/>
                  </a:lnTo>
                  <a:lnTo>
                    <a:pt x="385096" y="465201"/>
                  </a:lnTo>
                  <a:lnTo>
                    <a:pt x="387858" y="469297"/>
                  </a:lnTo>
                  <a:lnTo>
                    <a:pt x="399383" y="467296"/>
                  </a:lnTo>
                  <a:lnTo>
                    <a:pt x="405860" y="469202"/>
                  </a:lnTo>
                  <a:lnTo>
                    <a:pt x="414433" y="477203"/>
                  </a:lnTo>
                  <a:lnTo>
                    <a:pt x="446437" y="491395"/>
                  </a:lnTo>
                  <a:lnTo>
                    <a:pt x="460438" y="494729"/>
                  </a:lnTo>
                  <a:lnTo>
                    <a:pt x="456914" y="500253"/>
                  </a:lnTo>
                  <a:lnTo>
                    <a:pt x="461201" y="503015"/>
                  </a:lnTo>
                  <a:lnTo>
                    <a:pt x="453771" y="510254"/>
                  </a:lnTo>
                  <a:lnTo>
                    <a:pt x="450342" y="519874"/>
                  </a:lnTo>
                  <a:lnTo>
                    <a:pt x="459772" y="524161"/>
                  </a:lnTo>
                  <a:lnTo>
                    <a:pt x="467868" y="516255"/>
                  </a:lnTo>
                  <a:lnTo>
                    <a:pt x="457867" y="515683"/>
                  </a:lnTo>
                  <a:lnTo>
                    <a:pt x="465677" y="495586"/>
                  </a:lnTo>
                  <a:lnTo>
                    <a:pt x="477964" y="479584"/>
                  </a:lnTo>
                  <a:lnTo>
                    <a:pt x="495300" y="471011"/>
                  </a:lnTo>
                  <a:lnTo>
                    <a:pt x="496824" y="460438"/>
                  </a:lnTo>
                  <a:lnTo>
                    <a:pt x="508254" y="476536"/>
                  </a:lnTo>
                  <a:lnTo>
                    <a:pt x="509587" y="474345"/>
                  </a:lnTo>
                  <a:lnTo>
                    <a:pt x="533210" y="475107"/>
                  </a:lnTo>
                  <a:lnTo>
                    <a:pt x="543878" y="471773"/>
                  </a:lnTo>
                  <a:lnTo>
                    <a:pt x="543592" y="479203"/>
                  </a:lnTo>
                  <a:lnTo>
                    <a:pt x="551974" y="478631"/>
                  </a:lnTo>
                  <a:lnTo>
                    <a:pt x="567214" y="473297"/>
                  </a:lnTo>
                  <a:lnTo>
                    <a:pt x="565499" y="460915"/>
                  </a:lnTo>
                  <a:lnTo>
                    <a:pt x="604456" y="447104"/>
                  </a:lnTo>
                  <a:lnTo>
                    <a:pt x="602647" y="415576"/>
                  </a:lnTo>
                  <a:lnTo>
                    <a:pt x="598170" y="409099"/>
                  </a:lnTo>
                  <a:lnTo>
                    <a:pt x="594931" y="393287"/>
                  </a:lnTo>
                  <a:lnTo>
                    <a:pt x="598742" y="391192"/>
                  </a:lnTo>
                  <a:lnTo>
                    <a:pt x="594741" y="383953"/>
                  </a:lnTo>
                  <a:lnTo>
                    <a:pt x="596075" y="367665"/>
                  </a:lnTo>
                  <a:lnTo>
                    <a:pt x="604266" y="366998"/>
                  </a:lnTo>
                  <a:lnTo>
                    <a:pt x="603790" y="361950"/>
                  </a:lnTo>
                  <a:lnTo>
                    <a:pt x="596360" y="363950"/>
                  </a:lnTo>
                  <a:lnTo>
                    <a:pt x="581692" y="327755"/>
                  </a:lnTo>
                  <a:lnTo>
                    <a:pt x="576453" y="328136"/>
                  </a:lnTo>
                  <a:lnTo>
                    <a:pt x="575596" y="324993"/>
                  </a:lnTo>
                  <a:lnTo>
                    <a:pt x="568357" y="325660"/>
                  </a:lnTo>
                  <a:lnTo>
                    <a:pt x="558070" y="290512"/>
                  </a:lnTo>
                  <a:lnTo>
                    <a:pt x="570167" y="290417"/>
                  </a:lnTo>
                  <a:lnTo>
                    <a:pt x="569119" y="278035"/>
                  </a:lnTo>
                  <a:lnTo>
                    <a:pt x="575024" y="276892"/>
                  </a:lnTo>
                  <a:lnTo>
                    <a:pt x="575977" y="268033"/>
                  </a:lnTo>
                  <a:lnTo>
                    <a:pt x="581215" y="268891"/>
                  </a:lnTo>
                  <a:lnTo>
                    <a:pt x="584835" y="249745"/>
                  </a:lnTo>
                  <a:lnTo>
                    <a:pt x="587693" y="243649"/>
                  </a:lnTo>
                  <a:lnTo>
                    <a:pt x="593503" y="239744"/>
                  </a:lnTo>
                  <a:lnTo>
                    <a:pt x="584168" y="232029"/>
                  </a:lnTo>
                  <a:lnTo>
                    <a:pt x="604552" y="209645"/>
                  </a:lnTo>
                  <a:lnTo>
                    <a:pt x="599313" y="205835"/>
                  </a:lnTo>
                  <a:lnTo>
                    <a:pt x="619601" y="191167"/>
                  </a:lnTo>
                  <a:lnTo>
                    <a:pt x="632460" y="197929"/>
                  </a:lnTo>
                  <a:lnTo>
                    <a:pt x="646843" y="200025"/>
                  </a:lnTo>
                  <a:lnTo>
                    <a:pt x="647700" y="186880"/>
                  </a:lnTo>
                  <a:lnTo>
                    <a:pt x="653415" y="186404"/>
                  </a:lnTo>
                  <a:lnTo>
                    <a:pt x="640937" y="184595"/>
                  </a:lnTo>
                  <a:lnTo>
                    <a:pt x="621983" y="175831"/>
                  </a:lnTo>
                  <a:lnTo>
                    <a:pt x="603885" y="182213"/>
                  </a:lnTo>
                  <a:lnTo>
                    <a:pt x="599599" y="173927"/>
                  </a:lnTo>
                  <a:lnTo>
                    <a:pt x="594074" y="170497"/>
                  </a:lnTo>
                  <a:lnTo>
                    <a:pt x="603313" y="160115"/>
                  </a:lnTo>
                  <a:lnTo>
                    <a:pt x="607219" y="159544"/>
                  </a:lnTo>
                  <a:lnTo>
                    <a:pt x="629507" y="159639"/>
                  </a:lnTo>
                  <a:lnTo>
                    <a:pt x="631317" y="162782"/>
                  </a:lnTo>
                  <a:lnTo>
                    <a:pt x="649510" y="166783"/>
                  </a:lnTo>
                  <a:lnTo>
                    <a:pt x="662845" y="167545"/>
                  </a:lnTo>
                  <a:lnTo>
                    <a:pt x="677037" y="162592"/>
                  </a:lnTo>
                  <a:lnTo>
                    <a:pt x="685514" y="162592"/>
                  </a:lnTo>
                  <a:lnTo>
                    <a:pt x="686753" y="166402"/>
                  </a:lnTo>
                  <a:lnTo>
                    <a:pt x="689705" y="165925"/>
                  </a:lnTo>
                  <a:lnTo>
                    <a:pt x="686943" y="147447"/>
                  </a:lnTo>
                  <a:lnTo>
                    <a:pt x="683038" y="149066"/>
                  </a:lnTo>
                  <a:lnTo>
                    <a:pt x="690372" y="134874"/>
                  </a:lnTo>
                  <a:lnTo>
                    <a:pt x="703231" y="125730"/>
                  </a:lnTo>
                  <a:lnTo>
                    <a:pt x="724471" y="117920"/>
                  </a:lnTo>
                  <a:lnTo>
                    <a:pt x="766572" y="111062"/>
                  </a:lnTo>
                  <a:lnTo>
                    <a:pt x="767334" y="104204"/>
                  </a:lnTo>
                  <a:lnTo>
                    <a:pt x="771620" y="105632"/>
                  </a:lnTo>
                  <a:lnTo>
                    <a:pt x="776192" y="97345"/>
                  </a:lnTo>
                  <a:lnTo>
                    <a:pt x="779431" y="97060"/>
                  </a:lnTo>
                  <a:lnTo>
                    <a:pt x="777526" y="86392"/>
                  </a:lnTo>
                  <a:lnTo>
                    <a:pt x="774192" y="85725"/>
                  </a:lnTo>
                  <a:lnTo>
                    <a:pt x="770382" y="62865"/>
                  </a:lnTo>
                  <a:lnTo>
                    <a:pt x="762857" y="56579"/>
                  </a:lnTo>
                  <a:lnTo>
                    <a:pt x="764477" y="50959"/>
                  </a:lnTo>
                  <a:lnTo>
                    <a:pt x="758285" y="28956"/>
                  </a:lnTo>
                  <a:lnTo>
                    <a:pt x="758762" y="14573"/>
                  </a:lnTo>
                  <a:lnTo>
                    <a:pt x="791718" y="9525"/>
                  </a:lnTo>
                  <a:lnTo>
                    <a:pt x="792575" y="18097"/>
                  </a:lnTo>
                  <a:lnTo>
                    <a:pt x="799433" y="20955"/>
                  </a:lnTo>
                  <a:lnTo>
                    <a:pt x="817245" y="46577"/>
                  </a:lnTo>
                  <a:lnTo>
                    <a:pt x="827818" y="29528"/>
                  </a:lnTo>
                  <a:lnTo>
                    <a:pt x="830199" y="30575"/>
                  </a:lnTo>
                  <a:lnTo>
                    <a:pt x="829913" y="49625"/>
                  </a:lnTo>
                  <a:lnTo>
                    <a:pt x="825627" y="68580"/>
                  </a:lnTo>
                  <a:lnTo>
                    <a:pt x="826865" y="78010"/>
                  </a:lnTo>
                  <a:lnTo>
                    <a:pt x="837152" y="76486"/>
                  </a:lnTo>
                  <a:lnTo>
                    <a:pt x="842772" y="70485"/>
                  </a:lnTo>
                  <a:lnTo>
                    <a:pt x="858393" y="82677"/>
                  </a:lnTo>
                  <a:lnTo>
                    <a:pt x="855536" y="84487"/>
                  </a:lnTo>
                  <a:lnTo>
                    <a:pt x="858679" y="89249"/>
                  </a:lnTo>
                  <a:lnTo>
                    <a:pt x="868204" y="89440"/>
                  </a:lnTo>
                  <a:lnTo>
                    <a:pt x="869156" y="98107"/>
                  </a:lnTo>
                  <a:lnTo>
                    <a:pt x="895731" y="97822"/>
                  </a:lnTo>
                  <a:lnTo>
                    <a:pt x="897731" y="103537"/>
                  </a:lnTo>
                  <a:lnTo>
                    <a:pt x="878205" y="108490"/>
                  </a:lnTo>
                  <a:lnTo>
                    <a:pt x="876110" y="102489"/>
                  </a:lnTo>
                  <a:lnTo>
                    <a:pt x="872109" y="103346"/>
                  </a:lnTo>
                  <a:lnTo>
                    <a:pt x="865822" y="107156"/>
                  </a:lnTo>
                  <a:lnTo>
                    <a:pt x="866870" y="110490"/>
                  </a:lnTo>
                  <a:lnTo>
                    <a:pt x="862965" y="112109"/>
                  </a:lnTo>
                  <a:lnTo>
                    <a:pt x="864013" y="115062"/>
                  </a:lnTo>
                  <a:lnTo>
                    <a:pt x="894112" y="107728"/>
                  </a:lnTo>
                  <a:lnTo>
                    <a:pt x="880967" y="115157"/>
                  </a:lnTo>
                  <a:lnTo>
                    <a:pt x="889540" y="112776"/>
                  </a:lnTo>
                  <a:lnTo>
                    <a:pt x="897541" y="106870"/>
                  </a:lnTo>
                  <a:lnTo>
                    <a:pt x="907352" y="140875"/>
                  </a:lnTo>
                  <a:lnTo>
                    <a:pt x="918020" y="138684"/>
                  </a:lnTo>
                  <a:lnTo>
                    <a:pt x="921353" y="147256"/>
                  </a:lnTo>
                  <a:lnTo>
                    <a:pt x="925925" y="144304"/>
                  </a:lnTo>
                  <a:lnTo>
                    <a:pt x="927640" y="148780"/>
                  </a:lnTo>
                  <a:lnTo>
                    <a:pt x="950119" y="145447"/>
                  </a:lnTo>
                  <a:lnTo>
                    <a:pt x="955929" y="166497"/>
                  </a:lnTo>
                  <a:lnTo>
                    <a:pt x="953453" y="172117"/>
                  </a:lnTo>
                  <a:lnTo>
                    <a:pt x="958405" y="184023"/>
                  </a:lnTo>
                  <a:lnTo>
                    <a:pt x="964121" y="180594"/>
                  </a:lnTo>
                  <a:lnTo>
                    <a:pt x="973646" y="183547"/>
                  </a:lnTo>
                  <a:lnTo>
                    <a:pt x="977646" y="179356"/>
                  </a:lnTo>
                  <a:lnTo>
                    <a:pt x="977170" y="176594"/>
                  </a:lnTo>
                  <a:lnTo>
                    <a:pt x="983075" y="175450"/>
                  </a:lnTo>
                  <a:lnTo>
                    <a:pt x="993458" y="175736"/>
                  </a:lnTo>
                  <a:lnTo>
                    <a:pt x="993838" y="180118"/>
                  </a:lnTo>
                  <a:lnTo>
                    <a:pt x="1002602" y="179546"/>
                  </a:lnTo>
                  <a:lnTo>
                    <a:pt x="1006983" y="183928"/>
                  </a:lnTo>
                  <a:lnTo>
                    <a:pt x="1011079" y="183166"/>
                  </a:lnTo>
                  <a:lnTo>
                    <a:pt x="1056894" y="163544"/>
                  </a:lnTo>
                  <a:lnTo>
                    <a:pt x="1058418" y="160306"/>
                  </a:lnTo>
                  <a:lnTo>
                    <a:pt x="1061561" y="161354"/>
                  </a:lnTo>
                  <a:lnTo>
                    <a:pt x="1070039" y="153829"/>
                  </a:lnTo>
                  <a:lnTo>
                    <a:pt x="1069277" y="142018"/>
                  </a:lnTo>
                  <a:lnTo>
                    <a:pt x="1072896" y="128683"/>
                  </a:lnTo>
                  <a:lnTo>
                    <a:pt x="1066800" y="86963"/>
                  </a:lnTo>
                  <a:lnTo>
                    <a:pt x="1090231" y="84391"/>
                  </a:lnTo>
                  <a:lnTo>
                    <a:pt x="1116425" y="74104"/>
                  </a:lnTo>
                  <a:lnTo>
                    <a:pt x="1134237" y="73342"/>
                  </a:lnTo>
                  <a:lnTo>
                    <a:pt x="1141571" y="70009"/>
                  </a:lnTo>
                  <a:lnTo>
                    <a:pt x="1148048" y="71819"/>
                  </a:lnTo>
                  <a:lnTo>
                    <a:pt x="1135475" y="87344"/>
                  </a:lnTo>
                  <a:lnTo>
                    <a:pt x="1143762" y="90487"/>
                  </a:lnTo>
                  <a:lnTo>
                    <a:pt x="1142524" y="103061"/>
                  </a:lnTo>
                  <a:lnTo>
                    <a:pt x="1145953" y="110490"/>
                  </a:lnTo>
                  <a:lnTo>
                    <a:pt x="1141190" y="112586"/>
                  </a:lnTo>
                  <a:lnTo>
                    <a:pt x="1142143" y="114967"/>
                  </a:lnTo>
                  <a:lnTo>
                    <a:pt x="1154716" y="107061"/>
                  </a:lnTo>
                  <a:lnTo>
                    <a:pt x="1160812" y="113157"/>
                  </a:lnTo>
                  <a:lnTo>
                    <a:pt x="1145191" y="124301"/>
                  </a:lnTo>
                  <a:lnTo>
                    <a:pt x="1136237" y="127063"/>
                  </a:lnTo>
                  <a:lnTo>
                    <a:pt x="1134047" y="136779"/>
                  </a:lnTo>
                  <a:lnTo>
                    <a:pt x="1138619" y="138494"/>
                  </a:lnTo>
                  <a:lnTo>
                    <a:pt x="1147191" y="138874"/>
                  </a:lnTo>
                  <a:lnTo>
                    <a:pt x="1153382" y="133636"/>
                  </a:lnTo>
                  <a:lnTo>
                    <a:pt x="1160240" y="136684"/>
                  </a:lnTo>
                  <a:lnTo>
                    <a:pt x="1161383" y="133064"/>
                  </a:lnTo>
                  <a:lnTo>
                    <a:pt x="1163860" y="133445"/>
                  </a:lnTo>
                  <a:lnTo>
                    <a:pt x="1164050" y="137160"/>
                  </a:lnTo>
                  <a:lnTo>
                    <a:pt x="1172528" y="140113"/>
                  </a:lnTo>
                  <a:lnTo>
                    <a:pt x="1172718" y="133445"/>
                  </a:lnTo>
                  <a:lnTo>
                    <a:pt x="1179862" y="133160"/>
                  </a:lnTo>
                  <a:lnTo>
                    <a:pt x="1182148" y="124492"/>
                  </a:lnTo>
                  <a:lnTo>
                    <a:pt x="1190244" y="130397"/>
                  </a:lnTo>
                  <a:lnTo>
                    <a:pt x="1203579" y="123254"/>
                  </a:lnTo>
                  <a:lnTo>
                    <a:pt x="1213580" y="125539"/>
                  </a:lnTo>
                  <a:lnTo>
                    <a:pt x="1215485" y="129445"/>
                  </a:lnTo>
                  <a:lnTo>
                    <a:pt x="1216438" y="118110"/>
                  </a:lnTo>
                  <a:lnTo>
                    <a:pt x="1224248" y="110490"/>
                  </a:lnTo>
                  <a:lnTo>
                    <a:pt x="1236821" y="114681"/>
                  </a:lnTo>
                  <a:lnTo>
                    <a:pt x="1235297" y="128778"/>
                  </a:lnTo>
                  <a:lnTo>
                    <a:pt x="1227772" y="134303"/>
                  </a:lnTo>
                  <a:lnTo>
                    <a:pt x="1238060" y="142494"/>
                  </a:lnTo>
                  <a:lnTo>
                    <a:pt x="1248347" y="144399"/>
                  </a:lnTo>
                  <a:lnTo>
                    <a:pt x="1247965" y="157639"/>
                  </a:lnTo>
                  <a:lnTo>
                    <a:pt x="1258253" y="160401"/>
                  </a:lnTo>
                  <a:lnTo>
                    <a:pt x="1270635" y="170116"/>
                  </a:lnTo>
                  <a:lnTo>
                    <a:pt x="1271588" y="164497"/>
                  </a:lnTo>
                  <a:lnTo>
                    <a:pt x="1281970" y="164973"/>
                  </a:lnTo>
                  <a:lnTo>
                    <a:pt x="1286161" y="151447"/>
                  </a:lnTo>
                  <a:lnTo>
                    <a:pt x="1297305" y="142875"/>
                  </a:lnTo>
                  <a:lnTo>
                    <a:pt x="1300163" y="151257"/>
                  </a:lnTo>
                  <a:lnTo>
                    <a:pt x="1304449" y="148780"/>
                  </a:lnTo>
                  <a:lnTo>
                    <a:pt x="1306925" y="156400"/>
                  </a:lnTo>
                  <a:lnTo>
                    <a:pt x="1308735" y="151162"/>
                  </a:lnTo>
                  <a:lnTo>
                    <a:pt x="1314069" y="148685"/>
                  </a:lnTo>
                  <a:lnTo>
                    <a:pt x="1318355" y="152686"/>
                  </a:lnTo>
                  <a:lnTo>
                    <a:pt x="1319403" y="159734"/>
                  </a:lnTo>
                  <a:lnTo>
                    <a:pt x="1325689" y="164687"/>
                  </a:lnTo>
                  <a:lnTo>
                    <a:pt x="1326261" y="176689"/>
                  </a:lnTo>
                  <a:lnTo>
                    <a:pt x="1337786" y="177927"/>
                  </a:lnTo>
                  <a:lnTo>
                    <a:pt x="1336262" y="187642"/>
                  </a:lnTo>
                  <a:lnTo>
                    <a:pt x="1338358" y="192214"/>
                  </a:lnTo>
                  <a:lnTo>
                    <a:pt x="1345121" y="191929"/>
                  </a:lnTo>
                  <a:lnTo>
                    <a:pt x="1346930" y="194024"/>
                  </a:lnTo>
                  <a:lnTo>
                    <a:pt x="1341501" y="212217"/>
                  </a:lnTo>
                  <a:lnTo>
                    <a:pt x="1348454" y="207645"/>
                  </a:lnTo>
                  <a:lnTo>
                    <a:pt x="1349216" y="215455"/>
                  </a:lnTo>
                  <a:lnTo>
                    <a:pt x="1368266" y="218313"/>
                  </a:lnTo>
                  <a:lnTo>
                    <a:pt x="1376744" y="222218"/>
                  </a:lnTo>
                  <a:lnTo>
                    <a:pt x="1376363" y="226886"/>
                  </a:lnTo>
                  <a:lnTo>
                    <a:pt x="1393508" y="221266"/>
                  </a:lnTo>
                  <a:lnTo>
                    <a:pt x="1407605" y="227552"/>
                  </a:lnTo>
                  <a:lnTo>
                    <a:pt x="1415415" y="241268"/>
                  </a:lnTo>
                  <a:lnTo>
                    <a:pt x="1415510" y="271653"/>
                  </a:lnTo>
                  <a:lnTo>
                    <a:pt x="1417511" y="270796"/>
                  </a:lnTo>
                  <a:lnTo>
                    <a:pt x="1418939" y="279940"/>
                  </a:lnTo>
                  <a:lnTo>
                    <a:pt x="1420463" y="281940"/>
                  </a:lnTo>
                  <a:lnTo>
                    <a:pt x="1431227" y="280130"/>
                  </a:lnTo>
                  <a:lnTo>
                    <a:pt x="1431322" y="285083"/>
                  </a:lnTo>
                  <a:lnTo>
                    <a:pt x="1434560" y="284893"/>
                  </a:lnTo>
                  <a:lnTo>
                    <a:pt x="1434751" y="288798"/>
                  </a:lnTo>
                  <a:lnTo>
                    <a:pt x="1441514" y="289941"/>
                  </a:lnTo>
                  <a:lnTo>
                    <a:pt x="1440847" y="296894"/>
                  </a:lnTo>
                  <a:lnTo>
                    <a:pt x="1468946" y="296037"/>
                  </a:lnTo>
                  <a:lnTo>
                    <a:pt x="1478661" y="296989"/>
                  </a:lnTo>
                  <a:lnTo>
                    <a:pt x="1485329" y="301276"/>
                  </a:lnTo>
                  <a:lnTo>
                    <a:pt x="1489901" y="295085"/>
                  </a:lnTo>
                  <a:lnTo>
                    <a:pt x="1498664" y="297847"/>
                  </a:lnTo>
                  <a:lnTo>
                    <a:pt x="1505140" y="295275"/>
                  </a:lnTo>
                  <a:lnTo>
                    <a:pt x="1509141" y="289560"/>
                  </a:lnTo>
                  <a:lnTo>
                    <a:pt x="1509427" y="277654"/>
                  </a:lnTo>
                  <a:lnTo>
                    <a:pt x="1521143" y="282988"/>
                  </a:lnTo>
                  <a:lnTo>
                    <a:pt x="1533049" y="279940"/>
                  </a:lnTo>
                  <a:lnTo>
                    <a:pt x="1532763" y="286417"/>
                  </a:lnTo>
                  <a:lnTo>
                    <a:pt x="1540955" y="290322"/>
                  </a:lnTo>
                  <a:lnTo>
                    <a:pt x="1548479" y="299085"/>
                  </a:lnTo>
                  <a:lnTo>
                    <a:pt x="1546765" y="303276"/>
                  </a:lnTo>
                  <a:lnTo>
                    <a:pt x="1554766" y="299275"/>
                  </a:lnTo>
                  <a:lnTo>
                    <a:pt x="1563434" y="311467"/>
                  </a:lnTo>
                  <a:lnTo>
                    <a:pt x="1569244" y="327946"/>
                  </a:lnTo>
                  <a:lnTo>
                    <a:pt x="1567529" y="341281"/>
                  </a:lnTo>
                  <a:lnTo>
                    <a:pt x="1570577" y="346900"/>
                  </a:lnTo>
                  <a:lnTo>
                    <a:pt x="1574673" y="345091"/>
                  </a:lnTo>
                  <a:lnTo>
                    <a:pt x="1579245" y="350425"/>
                  </a:lnTo>
                  <a:lnTo>
                    <a:pt x="1574673" y="353949"/>
                  </a:lnTo>
                  <a:lnTo>
                    <a:pt x="1585151" y="364998"/>
                  </a:lnTo>
                  <a:lnTo>
                    <a:pt x="1592389" y="383572"/>
                  </a:lnTo>
                  <a:lnTo>
                    <a:pt x="1583912" y="387382"/>
                  </a:lnTo>
                  <a:lnTo>
                    <a:pt x="1564862" y="387667"/>
                  </a:lnTo>
                  <a:lnTo>
                    <a:pt x="1550003" y="392716"/>
                  </a:lnTo>
                  <a:lnTo>
                    <a:pt x="1540573" y="431197"/>
                  </a:lnTo>
                  <a:lnTo>
                    <a:pt x="1523047" y="445008"/>
                  </a:lnTo>
                  <a:lnTo>
                    <a:pt x="1521047" y="449485"/>
                  </a:lnTo>
                  <a:lnTo>
                    <a:pt x="1488853" y="430625"/>
                  </a:lnTo>
                  <a:lnTo>
                    <a:pt x="1472755" y="436150"/>
                  </a:lnTo>
                  <a:lnTo>
                    <a:pt x="1460659" y="445008"/>
                  </a:lnTo>
                  <a:lnTo>
                    <a:pt x="1450277" y="446532"/>
                  </a:lnTo>
                  <a:lnTo>
                    <a:pt x="1439418" y="452723"/>
                  </a:lnTo>
                  <a:lnTo>
                    <a:pt x="1419892" y="470345"/>
                  </a:lnTo>
                  <a:lnTo>
                    <a:pt x="1396270" y="499110"/>
                  </a:lnTo>
                  <a:lnTo>
                    <a:pt x="1391603" y="508540"/>
                  </a:lnTo>
                  <a:lnTo>
                    <a:pt x="1387412" y="504444"/>
                  </a:lnTo>
                  <a:lnTo>
                    <a:pt x="1386173" y="545878"/>
                  </a:lnTo>
                  <a:lnTo>
                    <a:pt x="1372743" y="569309"/>
                  </a:lnTo>
                  <a:lnTo>
                    <a:pt x="1355217" y="584073"/>
                  </a:lnTo>
                  <a:lnTo>
                    <a:pt x="1354836" y="590360"/>
                  </a:lnTo>
                  <a:lnTo>
                    <a:pt x="1360742" y="597884"/>
                  </a:lnTo>
                  <a:lnTo>
                    <a:pt x="1410557" y="585502"/>
                  </a:lnTo>
                  <a:lnTo>
                    <a:pt x="1423702" y="576548"/>
                  </a:lnTo>
                  <a:lnTo>
                    <a:pt x="1424464" y="584549"/>
                  </a:lnTo>
                  <a:lnTo>
                    <a:pt x="1418939" y="593312"/>
                  </a:lnTo>
                  <a:lnTo>
                    <a:pt x="1420749" y="601885"/>
                  </a:lnTo>
                  <a:lnTo>
                    <a:pt x="1419225" y="609314"/>
                  </a:lnTo>
                  <a:lnTo>
                    <a:pt x="1423702" y="625412"/>
                  </a:lnTo>
                  <a:lnTo>
                    <a:pt x="1444085" y="621030"/>
                  </a:lnTo>
                  <a:lnTo>
                    <a:pt x="1444657" y="631031"/>
                  </a:lnTo>
                  <a:lnTo>
                    <a:pt x="1449229" y="642842"/>
                  </a:lnTo>
                  <a:lnTo>
                    <a:pt x="1458278" y="647033"/>
                  </a:lnTo>
                  <a:lnTo>
                    <a:pt x="1461802" y="661892"/>
                  </a:lnTo>
                  <a:lnTo>
                    <a:pt x="1487519" y="708184"/>
                  </a:lnTo>
                  <a:lnTo>
                    <a:pt x="1466945" y="719804"/>
                  </a:lnTo>
                  <a:lnTo>
                    <a:pt x="1471231" y="726567"/>
                  </a:lnTo>
                  <a:lnTo>
                    <a:pt x="1459325" y="737330"/>
                  </a:lnTo>
                  <a:lnTo>
                    <a:pt x="1469041" y="752189"/>
                  </a:lnTo>
                  <a:lnTo>
                    <a:pt x="1472946" y="786098"/>
                  </a:lnTo>
                  <a:lnTo>
                    <a:pt x="1484567" y="783622"/>
                  </a:lnTo>
                  <a:lnTo>
                    <a:pt x="1493330" y="802386"/>
                  </a:lnTo>
                  <a:lnTo>
                    <a:pt x="1506474" y="799147"/>
                  </a:lnTo>
                  <a:lnTo>
                    <a:pt x="1506855" y="813340"/>
                  </a:lnTo>
                  <a:lnTo>
                    <a:pt x="1515332" y="811530"/>
                  </a:lnTo>
                  <a:lnTo>
                    <a:pt x="1519142" y="813911"/>
                  </a:lnTo>
                  <a:lnTo>
                    <a:pt x="1521047" y="830199"/>
                  </a:lnTo>
                  <a:lnTo>
                    <a:pt x="1508379" y="853630"/>
                  </a:lnTo>
                  <a:lnTo>
                    <a:pt x="1506760" y="871252"/>
                  </a:lnTo>
                  <a:lnTo>
                    <a:pt x="1524857" y="907352"/>
                  </a:lnTo>
                  <a:lnTo>
                    <a:pt x="1526191" y="922211"/>
                  </a:lnTo>
                  <a:lnTo>
                    <a:pt x="1533620" y="927925"/>
                  </a:lnTo>
                  <a:lnTo>
                    <a:pt x="1546098" y="923639"/>
                  </a:lnTo>
                  <a:lnTo>
                    <a:pt x="1567720" y="910209"/>
                  </a:lnTo>
                  <a:lnTo>
                    <a:pt x="1578769" y="910209"/>
                  </a:lnTo>
                  <a:lnTo>
                    <a:pt x="1583246" y="914400"/>
                  </a:lnTo>
                  <a:lnTo>
                    <a:pt x="1576864" y="927449"/>
                  </a:lnTo>
                  <a:lnTo>
                    <a:pt x="1554956" y="944785"/>
                  </a:lnTo>
                  <a:lnTo>
                    <a:pt x="1554671" y="960215"/>
                  </a:lnTo>
                  <a:lnTo>
                    <a:pt x="1560386" y="973264"/>
                  </a:lnTo>
                  <a:lnTo>
                    <a:pt x="1574197" y="978789"/>
                  </a:lnTo>
                  <a:lnTo>
                    <a:pt x="1596962" y="976598"/>
                  </a:lnTo>
                  <a:lnTo>
                    <a:pt x="1599724" y="972026"/>
                  </a:lnTo>
                  <a:lnTo>
                    <a:pt x="1599724" y="955072"/>
                  </a:lnTo>
                  <a:lnTo>
                    <a:pt x="1606772" y="949071"/>
                  </a:lnTo>
                  <a:lnTo>
                    <a:pt x="1610773" y="954310"/>
                  </a:lnTo>
                  <a:lnTo>
                    <a:pt x="1613345" y="969931"/>
                  </a:lnTo>
                  <a:lnTo>
                    <a:pt x="1616773" y="971836"/>
                  </a:lnTo>
                  <a:lnTo>
                    <a:pt x="1647063" y="958977"/>
                  </a:lnTo>
                  <a:lnTo>
                    <a:pt x="1656683" y="961168"/>
                  </a:lnTo>
                  <a:lnTo>
                    <a:pt x="1693736" y="1005173"/>
                  </a:lnTo>
                  <a:lnTo>
                    <a:pt x="1710785" y="1014603"/>
                  </a:lnTo>
                  <a:lnTo>
                    <a:pt x="1716500" y="1012412"/>
                  </a:lnTo>
                  <a:lnTo>
                    <a:pt x="1716786" y="1008126"/>
                  </a:lnTo>
                  <a:lnTo>
                    <a:pt x="1708214" y="1004983"/>
                  </a:lnTo>
                  <a:lnTo>
                    <a:pt x="1695450" y="988314"/>
                  </a:lnTo>
                  <a:lnTo>
                    <a:pt x="1696688" y="983361"/>
                  </a:lnTo>
                  <a:lnTo>
                    <a:pt x="1706975" y="975360"/>
                  </a:lnTo>
                  <a:lnTo>
                    <a:pt x="1714690" y="982123"/>
                  </a:lnTo>
                  <a:lnTo>
                    <a:pt x="1726978" y="1003935"/>
                  </a:lnTo>
                  <a:lnTo>
                    <a:pt x="1742599" y="1012317"/>
                  </a:lnTo>
                  <a:lnTo>
                    <a:pt x="1748409" y="1006697"/>
                  </a:lnTo>
                  <a:lnTo>
                    <a:pt x="1754314" y="981361"/>
                  </a:lnTo>
                  <a:lnTo>
                    <a:pt x="1758029" y="976503"/>
                  </a:lnTo>
                  <a:lnTo>
                    <a:pt x="1769840" y="973836"/>
                  </a:lnTo>
                  <a:lnTo>
                    <a:pt x="1781080" y="976408"/>
                  </a:lnTo>
                  <a:lnTo>
                    <a:pt x="1788605" y="981456"/>
                  </a:lnTo>
                  <a:lnTo>
                    <a:pt x="1798320" y="979741"/>
                  </a:lnTo>
                  <a:lnTo>
                    <a:pt x="1822037" y="947547"/>
                  </a:lnTo>
                  <a:lnTo>
                    <a:pt x="1837944" y="941070"/>
                  </a:lnTo>
                  <a:lnTo>
                    <a:pt x="1844230" y="943070"/>
                  </a:lnTo>
                  <a:lnTo>
                    <a:pt x="1845659" y="948404"/>
                  </a:lnTo>
                  <a:lnTo>
                    <a:pt x="1833467" y="965263"/>
                  </a:lnTo>
                  <a:lnTo>
                    <a:pt x="1830991" y="978503"/>
                  </a:lnTo>
                  <a:lnTo>
                    <a:pt x="1833658" y="988314"/>
                  </a:lnTo>
                  <a:lnTo>
                    <a:pt x="1845850" y="1001173"/>
                  </a:lnTo>
                  <a:lnTo>
                    <a:pt x="1847374" y="1009555"/>
                  </a:lnTo>
                  <a:lnTo>
                    <a:pt x="1845564" y="1029843"/>
                  </a:lnTo>
                  <a:lnTo>
                    <a:pt x="1840611" y="1036320"/>
                  </a:lnTo>
                  <a:lnTo>
                    <a:pt x="1829943" y="1043178"/>
                  </a:lnTo>
                  <a:lnTo>
                    <a:pt x="1826323" y="1050131"/>
                  </a:lnTo>
                  <a:lnTo>
                    <a:pt x="1825752" y="1062514"/>
                  </a:lnTo>
                  <a:lnTo>
                    <a:pt x="1819085" y="1068514"/>
                  </a:lnTo>
                  <a:lnTo>
                    <a:pt x="1797463" y="1066610"/>
                  </a:lnTo>
                  <a:lnTo>
                    <a:pt x="1793558" y="1076801"/>
                  </a:lnTo>
                  <a:lnTo>
                    <a:pt x="1783747" y="1076897"/>
                  </a:lnTo>
                  <a:lnTo>
                    <a:pt x="1779270" y="1093756"/>
                  </a:lnTo>
                  <a:lnTo>
                    <a:pt x="1780604" y="1095947"/>
                  </a:lnTo>
                  <a:lnTo>
                    <a:pt x="1776508" y="1101852"/>
                  </a:lnTo>
                  <a:lnTo>
                    <a:pt x="1773650" y="1123474"/>
                  </a:lnTo>
                  <a:lnTo>
                    <a:pt x="1752886" y="1140809"/>
                  </a:lnTo>
                  <a:lnTo>
                    <a:pt x="1745456" y="1156049"/>
                  </a:lnTo>
                  <a:lnTo>
                    <a:pt x="1742980" y="1153858"/>
                  </a:lnTo>
                  <a:lnTo>
                    <a:pt x="1712214" y="1175861"/>
                  </a:lnTo>
                  <a:lnTo>
                    <a:pt x="1700975" y="1180910"/>
                  </a:lnTo>
                  <a:lnTo>
                    <a:pt x="1685735" y="1194911"/>
                  </a:lnTo>
                  <a:lnTo>
                    <a:pt x="1688687" y="1205198"/>
                  </a:lnTo>
                  <a:lnTo>
                    <a:pt x="1683163" y="1208437"/>
                  </a:lnTo>
                  <a:lnTo>
                    <a:pt x="1691545" y="1216533"/>
                  </a:lnTo>
                  <a:lnTo>
                    <a:pt x="1690021" y="1220343"/>
                  </a:lnTo>
                  <a:lnTo>
                    <a:pt x="1678686" y="1225582"/>
                  </a:lnTo>
                  <a:lnTo>
                    <a:pt x="1677543" y="1223772"/>
                  </a:lnTo>
                  <a:lnTo>
                    <a:pt x="1661827" y="1229201"/>
                  </a:lnTo>
                  <a:lnTo>
                    <a:pt x="1655731" y="1220629"/>
                  </a:lnTo>
                  <a:lnTo>
                    <a:pt x="1653350" y="1211771"/>
                  </a:lnTo>
                  <a:lnTo>
                    <a:pt x="1661827" y="1207961"/>
                  </a:lnTo>
                  <a:lnTo>
                    <a:pt x="1664875" y="1205674"/>
                  </a:lnTo>
                  <a:lnTo>
                    <a:pt x="1663637" y="1204341"/>
                  </a:lnTo>
                  <a:lnTo>
                    <a:pt x="1651254" y="1206151"/>
                  </a:lnTo>
                  <a:lnTo>
                    <a:pt x="1644205" y="1193197"/>
                  </a:lnTo>
                  <a:lnTo>
                    <a:pt x="1637729" y="1187005"/>
                  </a:lnTo>
                  <a:lnTo>
                    <a:pt x="1636300" y="1189768"/>
                  </a:lnTo>
                  <a:lnTo>
                    <a:pt x="1618964" y="1191292"/>
                  </a:lnTo>
                  <a:lnTo>
                    <a:pt x="1612678" y="1190054"/>
                  </a:lnTo>
                  <a:lnTo>
                    <a:pt x="1611249" y="1186148"/>
                  </a:lnTo>
                  <a:lnTo>
                    <a:pt x="1564196" y="1197102"/>
                  </a:lnTo>
                  <a:lnTo>
                    <a:pt x="1549146" y="1209294"/>
                  </a:lnTo>
                  <a:lnTo>
                    <a:pt x="1552670" y="1224153"/>
                  </a:lnTo>
                  <a:lnTo>
                    <a:pt x="1565815" y="1228915"/>
                  </a:lnTo>
                  <a:lnTo>
                    <a:pt x="1566101" y="1231392"/>
                  </a:lnTo>
                  <a:lnTo>
                    <a:pt x="1562767" y="1243489"/>
                  </a:lnTo>
                  <a:lnTo>
                    <a:pt x="1544288" y="1255300"/>
                  </a:lnTo>
                  <a:lnTo>
                    <a:pt x="1526762" y="1262824"/>
                  </a:lnTo>
                  <a:lnTo>
                    <a:pt x="1523047" y="1258253"/>
                  </a:lnTo>
                  <a:lnTo>
                    <a:pt x="1511713" y="1261491"/>
                  </a:lnTo>
                  <a:lnTo>
                    <a:pt x="1507617" y="1257395"/>
                  </a:lnTo>
                  <a:lnTo>
                    <a:pt x="1499616" y="1258348"/>
                  </a:lnTo>
                  <a:lnTo>
                    <a:pt x="1489615" y="1253204"/>
                  </a:lnTo>
                  <a:lnTo>
                    <a:pt x="1469517" y="1254919"/>
                  </a:lnTo>
                  <a:lnTo>
                    <a:pt x="1460945" y="1248251"/>
                  </a:lnTo>
                  <a:lnTo>
                    <a:pt x="1450658" y="1257490"/>
                  </a:lnTo>
                  <a:lnTo>
                    <a:pt x="1453325" y="1261205"/>
                  </a:lnTo>
                  <a:lnTo>
                    <a:pt x="1448372" y="1263015"/>
                  </a:lnTo>
                  <a:lnTo>
                    <a:pt x="1449229" y="1275016"/>
                  </a:lnTo>
                  <a:lnTo>
                    <a:pt x="1463135" y="1281208"/>
                  </a:lnTo>
                  <a:lnTo>
                    <a:pt x="1466660" y="1285208"/>
                  </a:lnTo>
                  <a:lnTo>
                    <a:pt x="1462278" y="1290828"/>
                  </a:lnTo>
                  <a:lnTo>
                    <a:pt x="1467422" y="1292542"/>
                  </a:lnTo>
                  <a:lnTo>
                    <a:pt x="1462088" y="1300829"/>
                  </a:lnTo>
                  <a:lnTo>
                    <a:pt x="1457325" y="1319308"/>
                  </a:lnTo>
                  <a:lnTo>
                    <a:pt x="1437227" y="1331690"/>
                  </a:lnTo>
                  <a:lnTo>
                    <a:pt x="1442561" y="1338739"/>
                  </a:lnTo>
                  <a:lnTo>
                    <a:pt x="1440371" y="1338072"/>
                  </a:lnTo>
                  <a:lnTo>
                    <a:pt x="1437132" y="1349502"/>
                  </a:lnTo>
                  <a:lnTo>
                    <a:pt x="1442085" y="1361599"/>
                  </a:lnTo>
                  <a:lnTo>
                    <a:pt x="1440275" y="1382649"/>
                  </a:lnTo>
                  <a:lnTo>
                    <a:pt x="1442942" y="1392936"/>
                  </a:lnTo>
                  <a:lnTo>
                    <a:pt x="1452467" y="1401318"/>
                  </a:lnTo>
                  <a:lnTo>
                    <a:pt x="1451324" y="1409795"/>
                  </a:lnTo>
                  <a:lnTo>
                    <a:pt x="1456754" y="1428274"/>
                  </a:lnTo>
                  <a:lnTo>
                    <a:pt x="1470660" y="1448753"/>
                  </a:lnTo>
                  <a:lnTo>
                    <a:pt x="1472089" y="1455230"/>
                  </a:lnTo>
                  <a:lnTo>
                    <a:pt x="1477613" y="1459230"/>
                  </a:lnTo>
                  <a:lnTo>
                    <a:pt x="1476756" y="1465040"/>
                  </a:lnTo>
                  <a:lnTo>
                    <a:pt x="1480566" y="1469612"/>
                  </a:lnTo>
                  <a:lnTo>
                    <a:pt x="1484567" y="1488567"/>
                  </a:lnTo>
                  <a:lnTo>
                    <a:pt x="1492568" y="1501712"/>
                  </a:lnTo>
                  <a:lnTo>
                    <a:pt x="1488758" y="1510951"/>
                  </a:lnTo>
                  <a:lnTo>
                    <a:pt x="1486853" y="1511713"/>
                  </a:lnTo>
                  <a:lnTo>
                    <a:pt x="1489424" y="1505998"/>
                  </a:lnTo>
                  <a:lnTo>
                    <a:pt x="1487519" y="1503235"/>
                  </a:lnTo>
                  <a:lnTo>
                    <a:pt x="1479042" y="1510474"/>
                  </a:lnTo>
                  <a:lnTo>
                    <a:pt x="1470946" y="1523143"/>
                  </a:lnTo>
                  <a:lnTo>
                    <a:pt x="1466660" y="1523714"/>
                  </a:lnTo>
                  <a:lnTo>
                    <a:pt x="1466088" y="1528381"/>
                  </a:lnTo>
                  <a:lnTo>
                    <a:pt x="1445419" y="1544669"/>
                  </a:lnTo>
                  <a:lnTo>
                    <a:pt x="1449134" y="1547336"/>
                  </a:lnTo>
                  <a:lnTo>
                    <a:pt x="1447038" y="1550099"/>
                  </a:lnTo>
                  <a:lnTo>
                    <a:pt x="1451801" y="1554671"/>
                  </a:lnTo>
                  <a:lnTo>
                    <a:pt x="1444085" y="1564196"/>
                  </a:lnTo>
                  <a:lnTo>
                    <a:pt x="1458849" y="1556766"/>
                  </a:lnTo>
                  <a:lnTo>
                    <a:pt x="1465231" y="1559624"/>
                  </a:lnTo>
                  <a:lnTo>
                    <a:pt x="1468184" y="1557719"/>
                  </a:lnTo>
                  <a:lnTo>
                    <a:pt x="1471422" y="1562290"/>
                  </a:lnTo>
                  <a:lnTo>
                    <a:pt x="1468469" y="1565910"/>
                  </a:lnTo>
                  <a:lnTo>
                    <a:pt x="1474470" y="1566672"/>
                  </a:lnTo>
                  <a:lnTo>
                    <a:pt x="1475613" y="1569339"/>
                  </a:lnTo>
                  <a:lnTo>
                    <a:pt x="1468564" y="1586484"/>
                  </a:lnTo>
                  <a:lnTo>
                    <a:pt x="1463802" y="1585246"/>
                  </a:lnTo>
                  <a:lnTo>
                    <a:pt x="1461611" y="1589627"/>
                  </a:lnTo>
                  <a:lnTo>
                    <a:pt x="1466755" y="1594200"/>
                  </a:lnTo>
                  <a:lnTo>
                    <a:pt x="1469612" y="1594200"/>
                  </a:lnTo>
                  <a:lnTo>
                    <a:pt x="1471231" y="1590389"/>
                  </a:lnTo>
                  <a:lnTo>
                    <a:pt x="1480280" y="1593247"/>
                  </a:lnTo>
                  <a:lnTo>
                    <a:pt x="1475708" y="1609153"/>
                  </a:lnTo>
                  <a:lnTo>
                    <a:pt x="1470184" y="1609153"/>
                  </a:lnTo>
                  <a:lnTo>
                    <a:pt x="1448086" y="1621822"/>
                  </a:lnTo>
                  <a:lnTo>
                    <a:pt x="1446371" y="1620488"/>
                  </a:lnTo>
                  <a:lnTo>
                    <a:pt x="1443228" y="1627346"/>
                  </a:lnTo>
                  <a:lnTo>
                    <a:pt x="1446752" y="1625917"/>
                  </a:lnTo>
                  <a:lnTo>
                    <a:pt x="1451039" y="1634681"/>
                  </a:lnTo>
                  <a:lnTo>
                    <a:pt x="1449514" y="1641539"/>
                  </a:lnTo>
                  <a:lnTo>
                    <a:pt x="1441037" y="1643729"/>
                  </a:lnTo>
                  <a:lnTo>
                    <a:pt x="1441514" y="1656684"/>
                  </a:lnTo>
                  <a:lnTo>
                    <a:pt x="1453705" y="1668971"/>
                  </a:lnTo>
                  <a:lnTo>
                    <a:pt x="1457611" y="1683163"/>
                  </a:lnTo>
                  <a:lnTo>
                    <a:pt x="1461992" y="1685735"/>
                  </a:lnTo>
                  <a:lnTo>
                    <a:pt x="1474565" y="1686020"/>
                  </a:lnTo>
                  <a:lnTo>
                    <a:pt x="1469803" y="1691259"/>
                  </a:lnTo>
                  <a:lnTo>
                    <a:pt x="1469422" y="1695926"/>
                  </a:lnTo>
                  <a:lnTo>
                    <a:pt x="1456849" y="1709261"/>
                  </a:lnTo>
                  <a:lnTo>
                    <a:pt x="1460754" y="1730121"/>
                  </a:lnTo>
                  <a:lnTo>
                    <a:pt x="1452181" y="1739551"/>
                  </a:lnTo>
                  <a:lnTo>
                    <a:pt x="1433894" y="1731835"/>
                  </a:lnTo>
                  <a:lnTo>
                    <a:pt x="1433798" y="1740217"/>
                  </a:lnTo>
                  <a:lnTo>
                    <a:pt x="1420463" y="1741456"/>
                  </a:lnTo>
                  <a:lnTo>
                    <a:pt x="1407700" y="1736884"/>
                  </a:lnTo>
                  <a:lnTo>
                    <a:pt x="1401223" y="1738789"/>
                  </a:lnTo>
                  <a:lnTo>
                    <a:pt x="1397889" y="1740980"/>
                  </a:lnTo>
                  <a:lnTo>
                    <a:pt x="1394651" y="1754124"/>
                  </a:lnTo>
                  <a:lnTo>
                    <a:pt x="1387316" y="1759172"/>
                  </a:lnTo>
                  <a:lnTo>
                    <a:pt x="1363504" y="1766983"/>
                  </a:lnTo>
                  <a:lnTo>
                    <a:pt x="1350550" y="1777270"/>
                  </a:lnTo>
                  <a:lnTo>
                    <a:pt x="1347597" y="1791081"/>
                  </a:lnTo>
                  <a:lnTo>
                    <a:pt x="1345121" y="1785271"/>
                  </a:lnTo>
                  <a:lnTo>
                    <a:pt x="1349788" y="1773365"/>
                  </a:lnTo>
                  <a:lnTo>
                    <a:pt x="1364742" y="1756886"/>
                  </a:lnTo>
                  <a:lnTo>
                    <a:pt x="1367885" y="1744123"/>
                  </a:lnTo>
                  <a:lnTo>
                    <a:pt x="1352550" y="1732502"/>
                  </a:lnTo>
                  <a:lnTo>
                    <a:pt x="1337786" y="1713071"/>
                  </a:lnTo>
                  <a:lnTo>
                    <a:pt x="1314260" y="1706785"/>
                  </a:lnTo>
                  <a:lnTo>
                    <a:pt x="1303306" y="1706594"/>
                  </a:lnTo>
                  <a:lnTo>
                    <a:pt x="1280731" y="1694212"/>
                  </a:lnTo>
                  <a:lnTo>
                    <a:pt x="1275302" y="1675734"/>
                  </a:lnTo>
                  <a:lnTo>
                    <a:pt x="1275874" y="1645825"/>
                  </a:lnTo>
                  <a:lnTo>
                    <a:pt x="1285780" y="1621536"/>
                  </a:lnTo>
                  <a:lnTo>
                    <a:pt x="1286542" y="1611058"/>
                  </a:lnTo>
                  <a:lnTo>
                    <a:pt x="1281017" y="1603725"/>
                  </a:lnTo>
                  <a:lnTo>
                    <a:pt x="1269968" y="1599724"/>
                  </a:lnTo>
                  <a:lnTo>
                    <a:pt x="1263015" y="1587246"/>
                  </a:lnTo>
                  <a:lnTo>
                    <a:pt x="1267301" y="1578959"/>
                  </a:lnTo>
                  <a:lnTo>
                    <a:pt x="1272350" y="1575626"/>
                  </a:lnTo>
                  <a:lnTo>
                    <a:pt x="1276445" y="1564005"/>
                  </a:lnTo>
                  <a:lnTo>
                    <a:pt x="1275112" y="1538954"/>
                  </a:lnTo>
                  <a:lnTo>
                    <a:pt x="1267397" y="1528191"/>
                  </a:lnTo>
                  <a:lnTo>
                    <a:pt x="1281875" y="1522095"/>
                  </a:lnTo>
                  <a:lnTo>
                    <a:pt x="1289971" y="1515332"/>
                  </a:lnTo>
                  <a:lnTo>
                    <a:pt x="1282446" y="1514475"/>
                  </a:lnTo>
                  <a:lnTo>
                    <a:pt x="1276922" y="1509522"/>
                  </a:lnTo>
                  <a:lnTo>
                    <a:pt x="1279493" y="1496092"/>
                  </a:lnTo>
                  <a:lnTo>
                    <a:pt x="1273683" y="1494187"/>
                  </a:lnTo>
                  <a:lnTo>
                    <a:pt x="1271778" y="1478661"/>
                  </a:lnTo>
                  <a:lnTo>
                    <a:pt x="1268921" y="1477518"/>
                  </a:lnTo>
                  <a:lnTo>
                    <a:pt x="1270921" y="1471803"/>
                  </a:lnTo>
                  <a:lnTo>
                    <a:pt x="1289590" y="1479994"/>
                  </a:lnTo>
                  <a:lnTo>
                    <a:pt x="1315117" y="1481423"/>
                  </a:lnTo>
                  <a:lnTo>
                    <a:pt x="1327690" y="1457515"/>
                  </a:lnTo>
                  <a:lnTo>
                    <a:pt x="1329214" y="1445895"/>
                  </a:lnTo>
                  <a:lnTo>
                    <a:pt x="1318641" y="1433608"/>
                  </a:lnTo>
                  <a:lnTo>
                    <a:pt x="1310735" y="1430369"/>
                  </a:lnTo>
                  <a:lnTo>
                    <a:pt x="1307497" y="1413129"/>
                  </a:lnTo>
                  <a:lnTo>
                    <a:pt x="1299496" y="1405890"/>
                  </a:lnTo>
                  <a:lnTo>
                    <a:pt x="1297972" y="1397889"/>
                  </a:lnTo>
                  <a:lnTo>
                    <a:pt x="1288923" y="1386173"/>
                  </a:lnTo>
                  <a:lnTo>
                    <a:pt x="1277779" y="1378363"/>
                  </a:lnTo>
                  <a:lnTo>
                    <a:pt x="1250061" y="1381887"/>
                  </a:lnTo>
                  <a:lnTo>
                    <a:pt x="1238440" y="1386078"/>
                  </a:lnTo>
                  <a:lnTo>
                    <a:pt x="1205389" y="1379506"/>
                  </a:lnTo>
                  <a:lnTo>
                    <a:pt x="1199674" y="1373124"/>
                  </a:lnTo>
                  <a:lnTo>
                    <a:pt x="1202246" y="1365980"/>
                  </a:lnTo>
                  <a:lnTo>
                    <a:pt x="1196530" y="1367790"/>
                  </a:lnTo>
                  <a:lnTo>
                    <a:pt x="1184339" y="1379030"/>
                  </a:lnTo>
                  <a:lnTo>
                    <a:pt x="1183577" y="1382935"/>
                  </a:lnTo>
                  <a:lnTo>
                    <a:pt x="1179957" y="1384173"/>
                  </a:lnTo>
                  <a:lnTo>
                    <a:pt x="1169194" y="1378458"/>
                  </a:lnTo>
                  <a:lnTo>
                    <a:pt x="1154144" y="1361599"/>
                  </a:lnTo>
                  <a:lnTo>
                    <a:pt x="1146810" y="1359217"/>
                  </a:lnTo>
                  <a:lnTo>
                    <a:pt x="1142619" y="1354550"/>
                  </a:lnTo>
                  <a:lnTo>
                    <a:pt x="1140143" y="1355884"/>
                  </a:lnTo>
                  <a:lnTo>
                    <a:pt x="1129665" y="1352645"/>
                  </a:lnTo>
                  <a:lnTo>
                    <a:pt x="1116521" y="1362361"/>
                  </a:lnTo>
                  <a:lnTo>
                    <a:pt x="1107281" y="1364456"/>
                  </a:lnTo>
                  <a:lnTo>
                    <a:pt x="1101947" y="1362647"/>
                  </a:lnTo>
                  <a:lnTo>
                    <a:pt x="1096328" y="1367980"/>
                  </a:lnTo>
                  <a:lnTo>
                    <a:pt x="1073563" y="1365409"/>
                  </a:lnTo>
                  <a:lnTo>
                    <a:pt x="1069467" y="1368171"/>
                  </a:lnTo>
                  <a:lnTo>
                    <a:pt x="1065371" y="1362361"/>
                  </a:lnTo>
                  <a:lnTo>
                    <a:pt x="1056989" y="1367219"/>
                  </a:lnTo>
                  <a:lnTo>
                    <a:pt x="1055942" y="1374077"/>
                  </a:lnTo>
                  <a:lnTo>
                    <a:pt x="1065086" y="1387697"/>
                  </a:lnTo>
                  <a:lnTo>
                    <a:pt x="1067467" y="1405128"/>
                  </a:lnTo>
                  <a:lnTo>
                    <a:pt x="1060323" y="1407509"/>
                  </a:lnTo>
                  <a:lnTo>
                    <a:pt x="1057370" y="1411796"/>
                  </a:lnTo>
                  <a:lnTo>
                    <a:pt x="1050131" y="1409224"/>
                  </a:lnTo>
                  <a:lnTo>
                    <a:pt x="1035748" y="1414748"/>
                  </a:lnTo>
                  <a:lnTo>
                    <a:pt x="1007650" y="1412748"/>
                  </a:lnTo>
                  <a:lnTo>
                    <a:pt x="996696" y="1420368"/>
                  </a:lnTo>
                  <a:lnTo>
                    <a:pt x="996601" y="1433417"/>
                  </a:lnTo>
                  <a:lnTo>
                    <a:pt x="1002697" y="1445895"/>
                  </a:lnTo>
                  <a:lnTo>
                    <a:pt x="1001649" y="1457896"/>
                  </a:lnTo>
                  <a:lnTo>
                    <a:pt x="1008602" y="1464088"/>
                  </a:lnTo>
                  <a:lnTo>
                    <a:pt x="1008983" y="1468565"/>
                  </a:lnTo>
                  <a:lnTo>
                    <a:pt x="1008507" y="1482090"/>
                  </a:lnTo>
                  <a:lnTo>
                    <a:pt x="1003459" y="1487805"/>
                  </a:lnTo>
                  <a:lnTo>
                    <a:pt x="1005078" y="1496378"/>
                  </a:lnTo>
                  <a:lnTo>
                    <a:pt x="997744" y="1506093"/>
                  </a:lnTo>
                  <a:lnTo>
                    <a:pt x="975455" y="1504855"/>
                  </a:lnTo>
                  <a:lnTo>
                    <a:pt x="962120" y="1507998"/>
                  </a:lnTo>
                  <a:lnTo>
                    <a:pt x="953071" y="1506379"/>
                  </a:lnTo>
                  <a:lnTo>
                    <a:pt x="942404" y="1509998"/>
                  </a:lnTo>
                  <a:lnTo>
                    <a:pt x="939355" y="1514094"/>
                  </a:lnTo>
                  <a:lnTo>
                    <a:pt x="949452" y="1517333"/>
                  </a:lnTo>
                  <a:lnTo>
                    <a:pt x="944785" y="1528096"/>
                  </a:lnTo>
                  <a:lnTo>
                    <a:pt x="936022" y="1535240"/>
                  </a:lnTo>
                  <a:lnTo>
                    <a:pt x="938022" y="1537430"/>
                  </a:lnTo>
                  <a:lnTo>
                    <a:pt x="935260" y="1544193"/>
                  </a:lnTo>
                  <a:lnTo>
                    <a:pt x="930497" y="1539907"/>
                  </a:lnTo>
                  <a:lnTo>
                    <a:pt x="923830" y="1550575"/>
                  </a:lnTo>
                  <a:lnTo>
                    <a:pt x="919448" y="1568006"/>
                  </a:lnTo>
                  <a:lnTo>
                    <a:pt x="914781" y="1562195"/>
                  </a:lnTo>
                  <a:lnTo>
                    <a:pt x="919544" y="1551909"/>
                  </a:lnTo>
                  <a:lnTo>
                    <a:pt x="915067" y="1538287"/>
                  </a:lnTo>
                  <a:lnTo>
                    <a:pt x="915543" y="1531525"/>
                  </a:lnTo>
                  <a:lnTo>
                    <a:pt x="911066" y="1523143"/>
                  </a:lnTo>
                  <a:lnTo>
                    <a:pt x="894683" y="1527143"/>
                  </a:lnTo>
                  <a:lnTo>
                    <a:pt x="893350" y="1531620"/>
                  </a:lnTo>
                  <a:lnTo>
                    <a:pt x="892969" y="1528762"/>
                  </a:lnTo>
                  <a:lnTo>
                    <a:pt x="880491" y="1533906"/>
                  </a:lnTo>
                  <a:lnTo>
                    <a:pt x="883920" y="1541717"/>
                  </a:lnTo>
                  <a:lnTo>
                    <a:pt x="873538" y="1539621"/>
                  </a:lnTo>
                  <a:lnTo>
                    <a:pt x="870109" y="1535430"/>
                  </a:lnTo>
                  <a:lnTo>
                    <a:pt x="863346" y="1538383"/>
                  </a:lnTo>
                  <a:lnTo>
                    <a:pt x="848392" y="1553813"/>
                  </a:lnTo>
                  <a:lnTo>
                    <a:pt x="844963" y="1549146"/>
                  </a:lnTo>
                  <a:close/>
                  <a:moveTo>
                    <a:pt x="209169" y="1257110"/>
                  </a:moveTo>
                  <a:lnTo>
                    <a:pt x="211931" y="1255681"/>
                  </a:lnTo>
                  <a:lnTo>
                    <a:pt x="214122" y="1259586"/>
                  </a:lnTo>
                  <a:lnTo>
                    <a:pt x="209169" y="12571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4" name="Freihandform: Form 203">
              <a:extLst>
                <a:ext uri="{FF2B5EF4-FFF2-40B4-BE49-F238E27FC236}">
                  <a16:creationId xmlns:a16="http://schemas.microsoft.com/office/drawing/2014/main" id="{3D1083A4-1112-49DE-AECA-7ED546273A74}"/>
                </a:ext>
              </a:extLst>
            </p:cNvPr>
            <p:cNvSpPr/>
            <p:nvPr/>
          </p:nvSpPr>
          <p:spPr>
            <a:xfrm>
              <a:off x="1675600" y="3704845"/>
              <a:ext cx="509850" cy="678150"/>
            </a:xfrm>
            <a:custGeom>
              <a:avLst/>
              <a:gdLst>
                <a:gd name="connsiteX0" fmla="*/ 33242 w 981075"/>
                <a:gd name="connsiteY0" fmla="*/ 808101 h 1304925"/>
                <a:gd name="connsiteX1" fmla="*/ 32671 w 981075"/>
                <a:gd name="connsiteY1" fmla="*/ 804767 h 1304925"/>
                <a:gd name="connsiteX2" fmla="*/ 37624 w 981075"/>
                <a:gd name="connsiteY2" fmla="*/ 798862 h 1304925"/>
                <a:gd name="connsiteX3" fmla="*/ 64770 w 981075"/>
                <a:gd name="connsiteY3" fmla="*/ 784193 h 1304925"/>
                <a:gd name="connsiteX4" fmla="*/ 59341 w 981075"/>
                <a:gd name="connsiteY4" fmla="*/ 780669 h 1304925"/>
                <a:gd name="connsiteX5" fmla="*/ 61912 w 981075"/>
                <a:gd name="connsiteY5" fmla="*/ 762095 h 1304925"/>
                <a:gd name="connsiteX6" fmla="*/ 65818 w 981075"/>
                <a:gd name="connsiteY6" fmla="*/ 762095 h 1304925"/>
                <a:gd name="connsiteX7" fmla="*/ 66865 w 981075"/>
                <a:gd name="connsiteY7" fmla="*/ 745045 h 1304925"/>
                <a:gd name="connsiteX8" fmla="*/ 60293 w 981075"/>
                <a:gd name="connsiteY8" fmla="*/ 746474 h 1304925"/>
                <a:gd name="connsiteX9" fmla="*/ 50387 w 981075"/>
                <a:gd name="connsiteY9" fmla="*/ 739711 h 1304925"/>
                <a:gd name="connsiteX10" fmla="*/ 55340 w 981075"/>
                <a:gd name="connsiteY10" fmla="*/ 728186 h 1304925"/>
                <a:gd name="connsiteX11" fmla="*/ 54864 w 981075"/>
                <a:gd name="connsiteY11" fmla="*/ 725900 h 1304925"/>
                <a:gd name="connsiteX12" fmla="*/ 49625 w 981075"/>
                <a:gd name="connsiteY12" fmla="*/ 727424 h 1304925"/>
                <a:gd name="connsiteX13" fmla="*/ 47435 w 981075"/>
                <a:gd name="connsiteY13" fmla="*/ 720185 h 1304925"/>
                <a:gd name="connsiteX14" fmla="*/ 41053 w 981075"/>
                <a:gd name="connsiteY14" fmla="*/ 721328 h 1304925"/>
                <a:gd name="connsiteX15" fmla="*/ 40005 w 981075"/>
                <a:gd name="connsiteY15" fmla="*/ 718280 h 1304925"/>
                <a:gd name="connsiteX16" fmla="*/ 33337 w 981075"/>
                <a:gd name="connsiteY16" fmla="*/ 723043 h 1304925"/>
                <a:gd name="connsiteX17" fmla="*/ 22288 w 981075"/>
                <a:gd name="connsiteY17" fmla="*/ 707612 h 1304925"/>
                <a:gd name="connsiteX18" fmla="*/ 15812 w 981075"/>
                <a:gd name="connsiteY18" fmla="*/ 707612 h 1304925"/>
                <a:gd name="connsiteX19" fmla="*/ 17145 w 981075"/>
                <a:gd name="connsiteY19" fmla="*/ 698373 h 1304925"/>
                <a:gd name="connsiteX20" fmla="*/ 9525 w 981075"/>
                <a:gd name="connsiteY20" fmla="*/ 685038 h 1304925"/>
                <a:gd name="connsiteX21" fmla="*/ 11716 w 981075"/>
                <a:gd name="connsiteY21" fmla="*/ 681514 h 1304925"/>
                <a:gd name="connsiteX22" fmla="*/ 15716 w 981075"/>
                <a:gd name="connsiteY22" fmla="*/ 681895 h 1304925"/>
                <a:gd name="connsiteX23" fmla="*/ 18764 w 981075"/>
                <a:gd name="connsiteY23" fmla="*/ 678847 h 1304925"/>
                <a:gd name="connsiteX24" fmla="*/ 29146 w 981075"/>
                <a:gd name="connsiteY24" fmla="*/ 685705 h 1304925"/>
                <a:gd name="connsiteX25" fmla="*/ 33623 w 981075"/>
                <a:gd name="connsiteY25" fmla="*/ 675989 h 1304925"/>
                <a:gd name="connsiteX26" fmla="*/ 42672 w 981075"/>
                <a:gd name="connsiteY26" fmla="*/ 671799 h 1304925"/>
                <a:gd name="connsiteX27" fmla="*/ 44196 w 981075"/>
                <a:gd name="connsiteY27" fmla="*/ 674656 h 1304925"/>
                <a:gd name="connsiteX28" fmla="*/ 47149 w 981075"/>
                <a:gd name="connsiteY28" fmla="*/ 673036 h 1304925"/>
                <a:gd name="connsiteX29" fmla="*/ 54483 w 981075"/>
                <a:gd name="connsiteY29" fmla="*/ 677894 h 1304925"/>
                <a:gd name="connsiteX30" fmla="*/ 61436 w 981075"/>
                <a:gd name="connsiteY30" fmla="*/ 674846 h 1304925"/>
                <a:gd name="connsiteX31" fmla="*/ 65532 w 981075"/>
                <a:gd name="connsiteY31" fmla="*/ 676466 h 1304925"/>
                <a:gd name="connsiteX32" fmla="*/ 69152 w 981075"/>
                <a:gd name="connsiteY32" fmla="*/ 661607 h 1304925"/>
                <a:gd name="connsiteX33" fmla="*/ 71152 w 981075"/>
                <a:gd name="connsiteY33" fmla="*/ 660845 h 1304925"/>
                <a:gd name="connsiteX34" fmla="*/ 70771 w 981075"/>
                <a:gd name="connsiteY34" fmla="*/ 654844 h 1304925"/>
                <a:gd name="connsiteX35" fmla="*/ 76676 w 981075"/>
                <a:gd name="connsiteY35" fmla="*/ 648938 h 1304925"/>
                <a:gd name="connsiteX36" fmla="*/ 87058 w 981075"/>
                <a:gd name="connsiteY36" fmla="*/ 649034 h 1304925"/>
                <a:gd name="connsiteX37" fmla="*/ 87439 w 981075"/>
                <a:gd name="connsiteY37" fmla="*/ 645319 h 1304925"/>
                <a:gd name="connsiteX38" fmla="*/ 91154 w 981075"/>
                <a:gd name="connsiteY38" fmla="*/ 650272 h 1304925"/>
                <a:gd name="connsiteX39" fmla="*/ 92297 w 981075"/>
                <a:gd name="connsiteY39" fmla="*/ 644176 h 1304925"/>
                <a:gd name="connsiteX40" fmla="*/ 89821 w 981075"/>
                <a:gd name="connsiteY40" fmla="*/ 643795 h 1304925"/>
                <a:gd name="connsiteX41" fmla="*/ 90011 w 981075"/>
                <a:gd name="connsiteY41" fmla="*/ 641223 h 1304925"/>
                <a:gd name="connsiteX42" fmla="*/ 102203 w 981075"/>
                <a:gd name="connsiteY42" fmla="*/ 624745 h 1304925"/>
                <a:gd name="connsiteX43" fmla="*/ 114014 w 981075"/>
                <a:gd name="connsiteY43" fmla="*/ 614649 h 1304925"/>
                <a:gd name="connsiteX44" fmla="*/ 118110 w 981075"/>
                <a:gd name="connsiteY44" fmla="*/ 617315 h 1304925"/>
                <a:gd name="connsiteX45" fmla="*/ 133445 w 981075"/>
                <a:gd name="connsiteY45" fmla="*/ 601694 h 1304925"/>
                <a:gd name="connsiteX46" fmla="*/ 141827 w 981075"/>
                <a:gd name="connsiteY46" fmla="*/ 601694 h 1304925"/>
                <a:gd name="connsiteX47" fmla="*/ 149828 w 981075"/>
                <a:gd name="connsiteY47" fmla="*/ 592169 h 1304925"/>
                <a:gd name="connsiteX48" fmla="*/ 154019 w 981075"/>
                <a:gd name="connsiteY48" fmla="*/ 591502 h 1304925"/>
                <a:gd name="connsiteX49" fmla="*/ 161354 w 981075"/>
                <a:gd name="connsiteY49" fmla="*/ 574643 h 1304925"/>
                <a:gd name="connsiteX50" fmla="*/ 170402 w 981075"/>
                <a:gd name="connsiteY50" fmla="*/ 567690 h 1304925"/>
                <a:gd name="connsiteX51" fmla="*/ 186023 w 981075"/>
                <a:gd name="connsiteY51" fmla="*/ 546735 h 1304925"/>
                <a:gd name="connsiteX52" fmla="*/ 182499 w 981075"/>
                <a:gd name="connsiteY52" fmla="*/ 540163 h 1304925"/>
                <a:gd name="connsiteX53" fmla="*/ 201930 w 981075"/>
                <a:gd name="connsiteY53" fmla="*/ 533876 h 1304925"/>
                <a:gd name="connsiteX54" fmla="*/ 214122 w 981075"/>
                <a:gd name="connsiteY54" fmla="*/ 523494 h 1304925"/>
                <a:gd name="connsiteX55" fmla="*/ 219742 w 981075"/>
                <a:gd name="connsiteY55" fmla="*/ 511302 h 1304925"/>
                <a:gd name="connsiteX56" fmla="*/ 229933 w 981075"/>
                <a:gd name="connsiteY56" fmla="*/ 506730 h 1304925"/>
                <a:gd name="connsiteX57" fmla="*/ 236315 w 981075"/>
                <a:gd name="connsiteY57" fmla="*/ 498920 h 1304925"/>
                <a:gd name="connsiteX58" fmla="*/ 248793 w 981075"/>
                <a:gd name="connsiteY58" fmla="*/ 490918 h 1304925"/>
                <a:gd name="connsiteX59" fmla="*/ 264128 w 981075"/>
                <a:gd name="connsiteY59" fmla="*/ 469868 h 1304925"/>
                <a:gd name="connsiteX60" fmla="*/ 274320 w 981075"/>
                <a:gd name="connsiteY60" fmla="*/ 468916 h 1304925"/>
                <a:gd name="connsiteX61" fmla="*/ 281845 w 981075"/>
                <a:gd name="connsiteY61" fmla="*/ 447770 h 1304925"/>
                <a:gd name="connsiteX62" fmla="*/ 281178 w 981075"/>
                <a:gd name="connsiteY62" fmla="*/ 435578 h 1304925"/>
                <a:gd name="connsiteX63" fmla="*/ 277844 w 981075"/>
                <a:gd name="connsiteY63" fmla="*/ 427291 h 1304925"/>
                <a:gd name="connsiteX64" fmla="*/ 280321 w 981075"/>
                <a:gd name="connsiteY64" fmla="*/ 420148 h 1304925"/>
                <a:gd name="connsiteX65" fmla="*/ 273748 w 981075"/>
                <a:gd name="connsiteY65" fmla="*/ 421195 h 1304925"/>
                <a:gd name="connsiteX66" fmla="*/ 253460 w 981075"/>
                <a:gd name="connsiteY66" fmla="*/ 414147 h 1304925"/>
                <a:gd name="connsiteX67" fmla="*/ 236506 w 981075"/>
                <a:gd name="connsiteY67" fmla="*/ 412432 h 1304925"/>
                <a:gd name="connsiteX68" fmla="*/ 217551 w 981075"/>
                <a:gd name="connsiteY68" fmla="*/ 397478 h 1304925"/>
                <a:gd name="connsiteX69" fmla="*/ 210312 w 981075"/>
                <a:gd name="connsiteY69" fmla="*/ 395954 h 1304925"/>
                <a:gd name="connsiteX70" fmla="*/ 190690 w 981075"/>
                <a:gd name="connsiteY70" fmla="*/ 409670 h 1304925"/>
                <a:gd name="connsiteX71" fmla="*/ 172783 w 981075"/>
                <a:gd name="connsiteY71" fmla="*/ 404336 h 1304925"/>
                <a:gd name="connsiteX72" fmla="*/ 158591 w 981075"/>
                <a:gd name="connsiteY72" fmla="*/ 410527 h 1304925"/>
                <a:gd name="connsiteX73" fmla="*/ 148209 w 981075"/>
                <a:gd name="connsiteY73" fmla="*/ 408623 h 1304925"/>
                <a:gd name="connsiteX74" fmla="*/ 136398 w 981075"/>
                <a:gd name="connsiteY74" fmla="*/ 399479 h 1304925"/>
                <a:gd name="connsiteX75" fmla="*/ 136779 w 981075"/>
                <a:gd name="connsiteY75" fmla="*/ 385286 h 1304925"/>
                <a:gd name="connsiteX76" fmla="*/ 131826 w 981075"/>
                <a:gd name="connsiteY76" fmla="*/ 375380 h 1304925"/>
                <a:gd name="connsiteX77" fmla="*/ 135922 w 981075"/>
                <a:gd name="connsiteY77" fmla="*/ 370523 h 1304925"/>
                <a:gd name="connsiteX78" fmla="*/ 136303 w 981075"/>
                <a:gd name="connsiteY78" fmla="*/ 363379 h 1304925"/>
                <a:gd name="connsiteX79" fmla="*/ 130112 w 981075"/>
                <a:gd name="connsiteY79" fmla="*/ 353092 h 1304925"/>
                <a:gd name="connsiteX80" fmla="*/ 134969 w 981075"/>
                <a:gd name="connsiteY80" fmla="*/ 344710 h 1304925"/>
                <a:gd name="connsiteX81" fmla="*/ 133064 w 981075"/>
                <a:gd name="connsiteY81" fmla="*/ 340519 h 1304925"/>
                <a:gd name="connsiteX82" fmla="*/ 134493 w 981075"/>
                <a:gd name="connsiteY82" fmla="*/ 330708 h 1304925"/>
                <a:gd name="connsiteX83" fmla="*/ 126206 w 981075"/>
                <a:gd name="connsiteY83" fmla="*/ 326041 h 1304925"/>
                <a:gd name="connsiteX84" fmla="*/ 118491 w 981075"/>
                <a:gd name="connsiteY84" fmla="*/ 329470 h 1304925"/>
                <a:gd name="connsiteX85" fmla="*/ 103632 w 981075"/>
                <a:gd name="connsiteY85" fmla="*/ 325469 h 1304925"/>
                <a:gd name="connsiteX86" fmla="*/ 99250 w 981075"/>
                <a:gd name="connsiteY86" fmla="*/ 311277 h 1304925"/>
                <a:gd name="connsiteX87" fmla="*/ 104013 w 981075"/>
                <a:gd name="connsiteY87" fmla="*/ 299085 h 1304925"/>
                <a:gd name="connsiteX88" fmla="*/ 123063 w 981075"/>
                <a:gd name="connsiteY88" fmla="*/ 288417 h 1304925"/>
                <a:gd name="connsiteX89" fmla="*/ 133921 w 981075"/>
                <a:gd name="connsiteY89" fmla="*/ 277939 h 1304925"/>
                <a:gd name="connsiteX90" fmla="*/ 147066 w 981075"/>
                <a:gd name="connsiteY90" fmla="*/ 270320 h 1304925"/>
                <a:gd name="connsiteX91" fmla="*/ 166116 w 981075"/>
                <a:gd name="connsiteY91" fmla="*/ 247269 h 1304925"/>
                <a:gd name="connsiteX92" fmla="*/ 166687 w 981075"/>
                <a:gd name="connsiteY92" fmla="*/ 245269 h 1304925"/>
                <a:gd name="connsiteX93" fmla="*/ 164020 w 981075"/>
                <a:gd name="connsiteY93" fmla="*/ 244602 h 1304925"/>
                <a:gd name="connsiteX94" fmla="*/ 170021 w 981075"/>
                <a:gd name="connsiteY94" fmla="*/ 230886 h 1304925"/>
                <a:gd name="connsiteX95" fmla="*/ 152876 w 981075"/>
                <a:gd name="connsiteY95" fmla="*/ 225647 h 1304925"/>
                <a:gd name="connsiteX96" fmla="*/ 143828 w 981075"/>
                <a:gd name="connsiteY96" fmla="*/ 194691 h 1304925"/>
                <a:gd name="connsiteX97" fmla="*/ 147637 w 981075"/>
                <a:gd name="connsiteY97" fmla="*/ 191834 h 1304925"/>
                <a:gd name="connsiteX98" fmla="*/ 143351 w 981075"/>
                <a:gd name="connsiteY98" fmla="*/ 187738 h 1304925"/>
                <a:gd name="connsiteX99" fmla="*/ 165545 w 981075"/>
                <a:gd name="connsiteY99" fmla="*/ 176689 h 1304925"/>
                <a:gd name="connsiteX100" fmla="*/ 165354 w 981075"/>
                <a:gd name="connsiteY100" fmla="*/ 183832 h 1304925"/>
                <a:gd name="connsiteX101" fmla="*/ 167354 w 981075"/>
                <a:gd name="connsiteY101" fmla="*/ 185547 h 1304925"/>
                <a:gd name="connsiteX102" fmla="*/ 170783 w 981075"/>
                <a:gd name="connsiteY102" fmla="*/ 183166 h 1304925"/>
                <a:gd name="connsiteX103" fmla="*/ 174117 w 981075"/>
                <a:gd name="connsiteY103" fmla="*/ 186499 h 1304925"/>
                <a:gd name="connsiteX104" fmla="*/ 178022 w 981075"/>
                <a:gd name="connsiteY104" fmla="*/ 191548 h 1304925"/>
                <a:gd name="connsiteX105" fmla="*/ 178213 w 981075"/>
                <a:gd name="connsiteY105" fmla="*/ 197644 h 1304925"/>
                <a:gd name="connsiteX106" fmla="*/ 185547 w 981075"/>
                <a:gd name="connsiteY106" fmla="*/ 206026 h 1304925"/>
                <a:gd name="connsiteX107" fmla="*/ 200120 w 981075"/>
                <a:gd name="connsiteY107" fmla="*/ 195739 h 1304925"/>
                <a:gd name="connsiteX108" fmla="*/ 199358 w 981075"/>
                <a:gd name="connsiteY108" fmla="*/ 179927 h 1304925"/>
                <a:gd name="connsiteX109" fmla="*/ 202882 w 981075"/>
                <a:gd name="connsiteY109" fmla="*/ 180975 h 1304925"/>
                <a:gd name="connsiteX110" fmla="*/ 206026 w 981075"/>
                <a:gd name="connsiteY110" fmla="*/ 189833 h 1304925"/>
                <a:gd name="connsiteX111" fmla="*/ 227171 w 981075"/>
                <a:gd name="connsiteY111" fmla="*/ 189738 h 1304925"/>
                <a:gd name="connsiteX112" fmla="*/ 242506 w 981075"/>
                <a:gd name="connsiteY112" fmla="*/ 196501 h 1304925"/>
                <a:gd name="connsiteX113" fmla="*/ 244221 w 981075"/>
                <a:gd name="connsiteY113" fmla="*/ 200215 h 1304925"/>
                <a:gd name="connsiteX114" fmla="*/ 261937 w 981075"/>
                <a:gd name="connsiteY114" fmla="*/ 201739 h 1304925"/>
                <a:gd name="connsiteX115" fmla="*/ 269177 w 981075"/>
                <a:gd name="connsiteY115" fmla="*/ 207550 h 1304925"/>
                <a:gd name="connsiteX116" fmla="*/ 268700 w 981075"/>
                <a:gd name="connsiteY116" fmla="*/ 192119 h 1304925"/>
                <a:gd name="connsiteX117" fmla="*/ 285179 w 981075"/>
                <a:gd name="connsiteY117" fmla="*/ 194501 h 1304925"/>
                <a:gd name="connsiteX118" fmla="*/ 285655 w 981075"/>
                <a:gd name="connsiteY118" fmla="*/ 203263 h 1304925"/>
                <a:gd name="connsiteX119" fmla="*/ 300133 w 981075"/>
                <a:gd name="connsiteY119" fmla="*/ 203359 h 1304925"/>
                <a:gd name="connsiteX120" fmla="*/ 303562 w 981075"/>
                <a:gd name="connsiteY120" fmla="*/ 210788 h 1304925"/>
                <a:gd name="connsiteX121" fmla="*/ 311182 w 981075"/>
                <a:gd name="connsiteY121" fmla="*/ 217075 h 1304925"/>
                <a:gd name="connsiteX122" fmla="*/ 313849 w 981075"/>
                <a:gd name="connsiteY122" fmla="*/ 211264 h 1304925"/>
                <a:gd name="connsiteX123" fmla="*/ 317563 w 981075"/>
                <a:gd name="connsiteY123" fmla="*/ 210598 h 1304925"/>
                <a:gd name="connsiteX124" fmla="*/ 327470 w 981075"/>
                <a:gd name="connsiteY124" fmla="*/ 200406 h 1304925"/>
                <a:gd name="connsiteX125" fmla="*/ 337471 w 981075"/>
                <a:gd name="connsiteY125" fmla="*/ 201644 h 1304925"/>
                <a:gd name="connsiteX126" fmla="*/ 352330 w 981075"/>
                <a:gd name="connsiteY126" fmla="*/ 199358 h 1304925"/>
                <a:gd name="connsiteX127" fmla="*/ 355759 w 981075"/>
                <a:gd name="connsiteY127" fmla="*/ 210788 h 1304925"/>
                <a:gd name="connsiteX128" fmla="*/ 350901 w 981075"/>
                <a:gd name="connsiteY128" fmla="*/ 223742 h 1304925"/>
                <a:gd name="connsiteX129" fmla="*/ 351663 w 981075"/>
                <a:gd name="connsiteY129" fmla="*/ 232029 h 1304925"/>
                <a:gd name="connsiteX130" fmla="*/ 348901 w 981075"/>
                <a:gd name="connsiteY130" fmla="*/ 241268 h 1304925"/>
                <a:gd name="connsiteX131" fmla="*/ 358712 w 981075"/>
                <a:gd name="connsiteY131" fmla="*/ 250793 h 1304925"/>
                <a:gd name="connsiteX132" fmla="*/ 376619 w 981075"/>
                <a:gd name="connsiteY132" fmla="*/ 257366 h 1304925"/>
                <a:gd name="connsiteX133" fmla="*/ 398240 w 981075"/>
                <a:gd name="connsiteY133" fmla="*/ 261080 h 1304925"/>
                <a:gd name="connsiteX134" fmla="*/ 420243 w 981075"/>
                <a:gd name="connsiteY134" fmla="*/ 245745 h 1304925"/>
                <a:gd name="connsiteX135" fmla="*/ 424434 w 981075"/>
                <a:gd name="connsiteY135" fmla="*/ 238696 h 1304925"/>
                <a:gd name="connsiteX136" fmla="*/ 423767 w 981075"/>
                <a:gd name="connsiteY136" fmla="*/ 231077 h 1304925"/>
                <a:gd name="connsiteX137" fmla="*/ 415195 w 981075"/>
                <a:gd name="connsiteY137" fmla="*/ 216408 h 1304925"/>
                <a:gd name="connsiteX138" fmla="*/ 420624 w 981075"/>
                <a:gd name="connsiteY138" fmla="*/ 182785 h 1304925"/>
                <a:gd name="connsiteX139" fmla="*/ 418433 w 981075"/>
                <a:gd name="connsiteY139" fmla="*/ 173641 h 1304925"/>
                <a:gd name="connsiteX140" fmla="*/ 419862 w 981075"/>
                <a:gd name="connsiteY140" fmla="*/ 166783 h 1304925"/>
                <a:gd name="connsiteX141" fmla="*/ 424339 w 981075"/>
                <a:gd name="connsiteY141" fmla="*/ 168402 h 1304925"/>
                <a:gd name="connsiteX142" fmla="*/ 437483 w 981075"/>
                <a:gd name="connsiteY142" fmla="*/ 164782 h 1304925"/>
                <a:gd name="connsiteX143" fmla="*/ 453295 w 981075"/>
                <a:gd name="connsiteY143" fmla="*/ 153257 h 1304925"/>
                <a:gd name="connsiteX144" fmla="*/ 462344 w 981075"/>
                <a:gd name="connsiteY144" fmla="*/ 141541 h 1304925"/>
                <a:gd name="connsiteX145" fmla="*/ 466344 w 981075"/>
                <a:gd name="connsiteY145" fmla="*/ 140398 h 1304925"/>
                <a:gd name="connsiteX146" fmla="*/ 485013 w 981075"/>
                <a:gd name="connsiteY146" fmla="*/ 148971 h 1304925"/>
                <a:gd name="connsiteX147" fmla="*/ 494443 w 981075"/>
                <a:gd name="connsiteY147" fmla="*/ 157734 h 1304925"/>
                <a:gd name="connsiteX148" fmla="*/ 508445 w 981075"/>
                <a:gd name="connsiteY148" fmla="*/ 165735 h 1304925"/>
                <a:gd name="connsiteX149" fmla="*/ 517493 w 981075"/>
                <a:gd name="connsiteY149" fmla="*/ 163163 h 1304925"/>
                <a:gd name="connsiteX150" fmla="*/ 527875 w 981075"/>
                <a:gd name="connsiteY150" fmla="*/ 163925 h 1304925"/>
                <a:gd name="connsiteX151" fmla="*/ 535781 w 981075"/>
                <a:gd name="connsiteY151" fmla="*/ 168783 h 1304925"/>
                <a:gd name="connsiteX152" fmla="*/ 527590 w 981075"/>
                <a:gd name="connsiteY152" fmla="*/ 142970 h 1304925"/>
                <a:gd name="connsiteX153" fmla="*/ 528828 w 981075"/>
                <a:gd name="connsiteY153" fmla="*/ 126778 h 1304925"/>
                <a:gd name="connsiteX154" fmla="*/ 534733 w 981075"/>
                <a:gd name="connsiteY154" fmla="*/ 123254 h 1304925"/>
                <a:gd name="connsiteX155" fmla="*/ 541020 w 981075"/>
                <a:gd name="connsiteY155" fmla="*/ 124301 h 1304925"/>
                <a:gd name="connsiteX156" fmla="*/ 559689 w 981075"/>
                <a:gd name="connsiteY156" fmla="*/ 120110 h 1304925"/>
                <a:gd name="connsiteX157" fmla="*/ 578548 w 981075"/>
                <a:gd name="connsiteY157" fmla="*/ 108013 h 1304925"/>
                <a:gd name="connsiteX158" fmla="*/ 595313 w 981075"/>
                <a:gd name="connsiteY158" fmla="*/ 106109 h 1304925"/>
                <a:gd name="connsiteX159" fmla="*/ 601408 w 981075"/>
                <a:gd name="connsiteY159" fmla="*/ 98679 h 1304925"/>
                <a:gd name="connsiteX160" fmla="*/ 603790 w 981075"/>
                <a:gd name="connsiteY160" fmla="*/ 85439 h 1304925"/>
                <a:gd name="connsiteX161" fmla="*/ 605599 w 981075"/>
                <a:gd name="connsiteY161" fmla="*/ 79820 h 1304925"/>
                <a:gd name="connsiteX162" fmla="*/ 607409 w 981075"/>
                <a:gd name="connsiteY162" fmla="*/ 80296 h 1304925"/>
                <a:gd name="connsiteX163" fmla="*/ 614172 w 981075"/>
                <a:gd name="connsiteY163" fmla="*/ 53816 h 1304925"/>
                <a:gd name="connsiteX164" fmla="*/ 613791 w 981075"/>
                <a:gd name="connsiteY164" fmla="*/ 38100 h 1304925"/>
                <a:gd name="connsiteX165" fmla="*/ 626078 w 981075"/>
                <a:gd name="connsiteY165" fmla="*/ 9525 h 1304925"/>
                <a:gd name="connsiteX166" fmla="*/ 639508 w 981075"/>
                <a:gd name="connsiteY166" fmla="*/ 13430 h 1304925"/>
                <a:gd name="connsiteX167" fmla="*/ 650367 w 981075"/>
                <a:gd name="connsiteY167" fmla="*/ 9525 h 1304925"/>
                <a:gd name="connsiteX168" fmla="*/ 652748 w 981075"/>
                <a:gd name="connsiteY168" fmla="*/ 12763 h 1304925"/>
                <a:gd name="connsiteX169" fmla="*/ 649510 w 981075"/>
                <a:gd name="connsiteY169" fmla="*/ 20098 h 1304925"/>
                <a:gd name="connsiteX170" fmla="*/ 652272 w 981075"/>
                <a:gd name="connsiteY170" fmla="*/ 24003 h 1304925"/>
                <a:gd name="connsiteX171" fmla="*/ 667798 w 981075"/>
                <a:gd name="connsiteY171" fmla="*/ 28861 h 1304925"/>
                <a:gd name="connsiteX172" fmla="*/ 678180 w 981075"/>
                <a:gd name="connsiteY172" fmla="*/ 25622 h 1304925"/>
                <a:gd name="connsiteX173" fmla="*/ 684466 w 981075"/>
                <a:gd name="connsiteY173" fmla="*/ 28194 h 1304925"/>
                <a:gd name="connsiteX174" fmla="*/ 692277 w 981075"/>
                <a:gd name="connsiteY174" fmla="*/ 26289 h 1304925"/>
                <a:gd name="connsiteX175" fmla="*/ 696658 w 981075"/>
                <a:gd name="connsiteY175" fmla="*/ 32956 h 1304925"/>
                <a:gd name="connsiteX176" fmla="*/ 699325 w 981075"/>
                <a:gd name="connsiteY176" fmla="*/ 47339 h 1304925"/>
                <a:gd name="connsiteX177" fmla="*/ 703897 w 981075"/>
                <a:gd name="connsiteY177" fmla="*/ 45339 h 1304925"/>
                <a:gd name="connsiteX178" fmla="*/ 719899 w 981075"/>
                <a:gd name="connsiteY178" fmla="*/ 47911 h 1304925"/>
                <a:gd name="connsiteX179" fmla="*/ 722186 w 981075"/>
                <a:gd name="connsiteY179" fmla="*/ 50959 h 1304925"/>
                <a:gd name="connsiteX180" fmla="*/ 722376 w 981075"/>
                <a:gd name="connsiteY180" fmla="*/ 61246 h 1304925"/>
                <a:gd name="connsiteX181" fmla="*/ 733139 w 981075"/>
                <a:gd name="connsiteY181" fmla="*/ 65913 h 1304925"/>
                <a:gd name="connsiteX182" fmla="*/ 746284 w 981075"/>
                <a:gd name="connsiteY182" fmla="*/ 77057 h 1304925"/>
                <a:gd name="connsiteX183" fmla="*/ 729044 w 981075"/>
                <a:gd name="connsiteY183" fmla="*/ 84677 h 1304925"/>
                <a:gd name="connsiteX184" fmla="*/ 724186 w 981075"/>
                <a:gd name="connsiteY184" fmla="*/ 89726 h 1304925"/>
                <a:gd name="connsiteX185" fmla="*/ 712565 w 981075"/>
                <a:gd name="connsiteY185" fmla="*/ 90202 h 1304925"/>
                <a:gd name="connsiteX186" fmla="*/ 713518 w 981075"/>
                <a:gd name="connsiteY186" fmla="*/ 93916 h 1304925"/>
                <a:gd name="connsiteX187" fmla="*/ 709803 w 981075"/>
                <a:gd name="connsiteY187" fmla="*/ 96393 h 1304925"/>
                <a:gd name="connsiteX188" fmla="*/ 711041 w 981075"/>
                <a:gd name="connsiteY188" fmla="*/ 117253 h 1304925"/>
                <a:gd name="connsiteX189" fmla="*/ 730091 w 981075"/>
                <a:gd name="connsiteY189" fmla="*/ 123825 h 1304925"/>
                <a:gd name="connsiteX190" fmla="*/ 731329 w 981075"/>
                <a:gd name="connsiteY190" fmla="*/ 126206 h 1304925"/>
                <a:gd name="connsiteX191" fmla="*/ 723614 w 981075"/>
                <a:gd name="connsiteY191" fmla="*/ 144780 h 1304925"/>
                <a:gd name="connsiteX192" fmla="*/ 727996 w 981075"/>
                <a:gd name="connsiteY192" fmla="*/ 144970 h 1304925"/>
                <a:gd name="connsiteX193" fmla="*/ 734187 w 981075"/>
                <a:gd name="connsiteY193" fmla="*/ 140970 h 1304925"/>
                <a:gd name="connsiteX194" fmla="*/ 727615 w 981075"/>
                <a:gd name="connsiteY194" fmla="*/ 146304 h 1304925"/>
                <a:gd name="connsiteX195" fmla="*/ 724567 w 981075"/>
                <a:gd name="connsiteY195" fmla="*/ 155162 h 1304925"/>
                <a:gd name="connsiteX196" fmla="*/ 727805 w 981075"/>
                <a:gd name="connsiteY196" fmla="*/ 162687 h 1304925"/>
                <a:gd name="connsiteX197" fmla="*/ 733330 w 981075"/>
                <a:gd name="connsiteY197" fmla="*/ 158401 h 1304925"/>
                <a:gd name="connsiteX198" fmla="*/ 741997 w 981075"/>
                <a:gd name="connsiteY198" fmla="*/ 167830 h 1304925"/>
                <a:gd name="connsiteX199" fmla="*/ 747808 w 981075"/>
                <a:gd name="connsiteY199" fmla="*/ 165259 h 1304925"/>
                <a:gd name="connsiteX200" fmla="*/ 749903 w 981075"/>
                <a:gd name="connsiteY200" fmla="*/ 167449 h 1304925"/>
                <a:gd name="connsiteX201" fmla="*/ 746760 w 981075"/>
                <a:gd name="connsiteY201" fmla="*/ 169259 h 1304925"/>
                <a:gd name="connsiteX202" fmla="*/ 747808 w 981075"/>
                <a:gd name="connsiteY202" fmla="*/ 171736 h 1304925"/>
                <a:gd name="connsiteX203" fmla="*/ 738473 w 981075"/>
                <a:gd name="connsiteY203" fmla="*/ 175070 h 1304925"/>
                <a:gd name="connsiteX204" fmla="*/ 731044 w 981075"/>
                <a:gd name="connsiteY204" fmla="*/ 174688 h 1304925"/>
                <a:gd name="connsiteX205" fmla="*/ 729805 w 981075"/>
                <a:gd name="connsiteY205" fmla="*/ 177070 h 1304925"/>
                <a:gd name="connsiteX206" fmla="*/ 744569 w 981075"/>
                <a:gd name="connsiteY206" fmla="*/ 183261 h 1304925"/>
                <a:gd name="connsiteX207" fmla="*/ 752570 w 981075"/>
                <a:gd name="connsiteY207" fmla="*/ 178403 h 1304925"/>
                <a:gd name="connsiteX208" fmla="*/ 754285 w 981075"/>
                <a:gd name="connsiteY208" fmla="*/ 172974 h 1304925"/>
                <a:gd name="connsiteX209" fmla="*/ 759428 w 981075"/>
                <a:gd name="connsiteY209" fmla="*/ 171069 h 1304925"/>
                <a:gd name="connsiteX210" fmla="*/ 764762 w 981075"/>
                <a:gd name="connsiteY210" fmla="*/ 164973 h 1304925"/>
                <a:gd name="connsiteX211" fmla="*/ 764953 w 981075"/>
                <a:gd name="connsiteY211" fmla="*/ 167830 h 1304925"/>
                <a:gd name="connsiteX212" fmla="*/ 771620 w 981075"/>
                <a:gd name="connsiteY212" fmla="*/ 167926 h 1304925"/>
                <a:gd name="connsiteX213" fmla="*/ 773430 w 981075"/>
                <a:gd name="connsiteY213" fmla="*/ 165354 h 1304925"/>
                <a:gd name="connsiteX214" fmla="*/ 776859 w 981075"/>
                <a:gd name="connsiteY214" fmla="*/ 168307 h 1304925"/>
                <a:gd name="connsiteX215" fmla="*/ 775049 w 981075"/>
                <a:gd name="connsiteY215" fmla="*/ 173545 h 1304925"/>
                <a:gd name="connsiteX216" fmla="*/ 782288 w 981075"/>
                <a:gd name="connsiteY216" fmla="*/ 178689 h 1304925"/>
                <a:gd name="connsiteX217" fmla="*/ 784003 w 981075"/>
                <a:gd name="connsiteY217" fmla="*/ 173260 h 1304925"/>
                <a:gd name="connsiteX218" fmla="*/ 788194 w 981075"/>
                <a:gd name="connsiteY218" fmla="*/ 172403 h 1304925"/>
                <a:gd name="connsiteX219" fmla="*/ 789146 w 981075"/>
                <a:gd name="connsiteY219" fmla="*/ 178594 h 1304925"/>
                <a:gd name="connsiteX220" fmla="*/ 794956 w 981075"/>
                <a:gd name="connsiteY220" fmla="*/ 181165 h 1304925"/>
                <a:gd name="connsiteX221" fmla="*/ 790289 w 981075"/>
                <a:gd name="connsiteY221" fmla="*/ 187262 h 1304925"/>
                <a:gd name="connsiteX222" fmla="*/ 787908 w 981075"/>
                <a:gd name="connsiteY222" fmla="*/ 200215 h 1304925"/>
                <a:gd name="connsiteX223" fmla="*/ 784098 w 981075"/>
                <a:gd name="connsiteY223" fmla="*/ 200692 h 1304925"/>
                <a:gd name="connsiteX224" fmla="*/ 784765 w 981075"/>
                <a:gd name="connsiteY224" fmla="*/ 212027 h 1304925"/>
                <a:gd name="connsiteX225" fmla="*/ 786955 w 981075"/>
                <a:gd name="connsiteY225" fmla="*/ 211741 h 1304925"/>
                <a:gd name="connsiteX226" fmla="*/ 781621 w 981075"/>
                <a:gd name="connsiteY226" fmla="*/ 225743 h 1304925"/>
                <a:gd name="connsiteX227" fmla="*/ 799147 w 981075"/>
                <a:gd name="connsiteY227" fmla="*/ 242316 h 1304925"/>
                <a:gd name="connsiteX228" fmla="*/ 808291 w 981075"/>
                <a:gd name="connsiteY228" fmla="*/ 247555 h 1304925"/>
                <a:gd name="connsiteX229" fmla="*/ 812482 w 981075"/>
                <a:gd name="connsiteY229" fmla="*/ 260604 h 1304925"/>
                <a:gd name="connsiteX230" fmla="*/ 819721 w 981075"/>
                <a:gd name="connsiteY230" fmla="*/ 260795 h 1304925"/>
                <a:gd name="connsiteX231" fmla="*/ 834104 w 981075"/>
                <a:gd name="connsiteY231" fmla="*/ 270320 h 1304925"/>
                <a:gd name="connsiteX232" fmla="*/ 840486 w 981075"/>
                <a:gd name="connsiteY232" fmla="*/ 260032 h 1304925"/>
                <a:gd name="connsiteX233" fmla="*/ 849154 w 981075"/>
                <a:gd name="connsiteY233" fmla="*/ 258413 h 1304925"/>
                <a:gd name="connsiteX234" fmla="*/ 850011 w 981075"/>
                <a:gd name="connsiteY234" fmla="*/ 269653 h 1304925"/>
                <a:gd name="connsiteX235" fmla="*/ 856012 w 981075"/>
                <a:gd name="connsiteY235" fmla="*/ 267462 h 1304925"/>
                <a:gd name="connsiteX236" fmla="*/ 862965 w 981075"/>
                <a:gd name="connsiteY236" fmla="*/ 275367 h 1304925"/>
                <a:gd name="connsiteX237" fmla="*/ 871823 w 981075"/>
                <a:gd name="connsiteY237" fmla="*/ 273558 h 1304925"/>
                <a:gd name="connsiteX238" fmla="*/ 887349 w 981075"/>
                <a:gd name="connsiteY238" fmla="*/ 281464 h 1304925"/>
                <a:gd name="connsiteX239" fmla="*/ 892016 w 981075"/>
                <a:gd name="connsiteY239" fmla="*/ 278225 h 1304925"/>
                <a:gd name="connsiteX240" fmla="*/ 898874 w 981075"/>
                <a:gd name="connsiteY240" fmla="*/ 277844 h 1304925"/>
                <a:gd name="connsiteX241" fmla="*/ 897446 w 981075"/>
                <a:gd name="connsiteY241" fmla="*/ 280225 h 1304925"/>
                <a:gd name="connsiteX242" fmla="*/ 900874 w 981075"/>
                <a:gd name="connsiteY242" fmla="*/ 283178 h 1304925"/>
                <a:gd name="connsiteX243" fmla="*/ 899160 w 981075"/>
                <a:gd name="connsiteY243" fmla="*/ 285369 h 1304925"/>
                <a:gd name="connsiteX244" fmla="*/ 903256 w 981075"/>
                <a:gd name="connsiteY244" fmla="*/ 289655 h 1304925"/>
                <a:gd name="connsiteX245" fmla="*/ 910971 w 981075"/>
                <a:gd name="connsiteY245" fmla="*/ 291275 h 1304925"/>
                <a:gd name="connsiteX246" fmla="*/ 922115 w 981075"/>
                <a:gd name="connsiteY246" fmla="*/ 288798 h 1304925"/>
                <a:gd name="connsiteX247" fmla="*/ 926306 w 981075"/>
                <a:gd name="connsiteY247" fmla="*/ 294132 h 1304925"/>
                <a:gd name="connsiteX248" fmla="*/ 922877 w 981075"/>
                <a:gd name="connsiteY248" fmla="*/ 304419 h 1304925"/>
                <a:gd name="connsiteX249" fmla="*/ 909161 w 981075"/>
                <a:gd name="connsiteY249" fmla="*/ 316230 h 1304925"/>
                <a:gd name="connsiteX250" fmla="*/ 906685 w 981075"/>
                <a:gd name="connsiteY250" fmla="*/ 329375 h 1304925"/>
                <a:gd name="connsiteX251" fmla="*/ 916686 w 981075"/>
                <a:gd name="connsiteY251" fmla="*/ 326422 h 1304925"/>
                <a:gd name="connsiteX252" fmla="*/ 944785 w 981075"/>
                <a:gd name="connsiteY252" fmla="*/ 307753 h 1304925"/>
                <a:gd name="connsiteX253" fmla="*/ 956405 w 981075"/>
                <a:gd name="connsiteY253" fmla="*/ 304133 h 1304925"/>
                <a:gd name="connsiteX254" fmla="*/ 957263 w 981075"/>
                <a:gd name="connsiteY254" fmla="*/ 307467 h 1304925"/>
                <a:gd name="connsiteX255" fmla="*/ 963739 w 981075"/>
                <a:gd name="connsiteY255" fmla="*/ 305752 h 1304925"/>
                <a:gd name="connsiteX256" fmla="*/ 951738 w 981075"/>
                <a:gd name="connsiteY256" fmla="*/ 311753 h 1304925"/>
                <a:gd name="connsiteX257" fmla="*/ 955738 w 981075"/>
                <a:gd name="connsiteY257" fmla="*/ 315468 h 1304925"/>
                <a:gd name="connsiteX258" fmla="*/ 956691 w 981075"/>
                <a:gd name="connsiteY258" fmla="*/ 320516 h 1304925"/>
                <a:gd name="connsiteX259" fmla="*/ 948690 w 981075"/>
                <a:gd name="connsiteY259" fmla="*/ 326803 h 1304925"/>
                <a:gd name="connsiteX260" fmla="*/ 947356 w 981075"/>
                <a:gd name="connsiteY260" fmla="*/ 332708 h 1304925"/>
                <a:gd name="connsiteX261" fmla="*/ 951833 w 981075"/>
                <a:gd name="connsiteY261" fmla="*/ 336518 h 1304925"/>
                <a:gd name="connsiteX262" fmla="*/ 947356 w 981075"/>
                <a:gd name="connsiteY262" fmla="*/ 345472 h 1304925"/>
                <a:gd name="connsiteX263" fmla="*/ 945071 w 981075"/>
                <a:gd name="connsiteY263" fmla="*/ 345281 h 1304925"/>
                <a:gd name="connsiteX264" fmla="*/ 944023 w 981075"/>
                <a:gd name="connsiteY264" fmla="*/ 352616 h 1304925"/>
                <a:gd name="connsiteX265" fmla="*/ 935260 w 981075"/>
                <a:gd name="connsiteY265" fmla="*/ 357759 h 1304925"/>
                <a:gd name="connsiteX266" fmla="*/ 918400 w 981075"/>
                <a:gd name="connsiteY266" fmla="*/ 356997 h 1304925"/>
                <a:gd name="connsiteX267" fmla="*/ 913447 w 981075"/>
                <a:gd name="connsiteY267" fmla="*/ 368618 h 1304925"/>
                <a:gd name="connsiteX268" fmla="*/ 903827 w 981075"/>
                <a:gd name="connsiteY268" fmla="*/ 376714 h 1304925"/>
                <a:gd name="connsiteX269" fmla="*/ 902208 w 981075"/>
                <a:gd name="connsiteY269" fmla="*/ 373856 h 1304925"/>
                <a:gd name="connsiteX270" fmla="*/ 881539 w 981075"/>
                <a:gd name="connsiteY270" fmla="*/ 369284 h 1304925"/>
                <a:gd name="connsiteX271" fmla="*/ 865251 w 981075"/>
                <a:gd name="connsiteY271" fmla="*/ 374809 h 1304925"/>
                <a:gd name="connsiteX272" fmla="*/ 855250 w 981075"/>
                <a:gd name="connsiteY272" fmla="*/ 386905 h 1304925"/>
                <a:gd name="connsiteX273" fmla="*/ 855631 w 981075"/>
                <a:gd name="connsiteY273" fmla="*/ 397002 h 1304925"/>
                <a:gd name="connsiteX274" fmla="*/ 849630 w 981075"/>
                <a:gd name="connsiteY274" fmla="*/ 418814 h 1304925"/>
                <a:gd name="connsiteX275" fmla="*/ 856107 w 981075"/>
                <a:gd name="connsiteY275" fmla="*/ 431673 h 1304925"/>
                <a:gd name="connsiteX276" fmla="*/ 870680 w 981075"/>
                <a:gd name="connsiteY276" fmla="*/ 449866 h 1304925"/>
                <a:gd name="connsiteX277" fmla="*/ 871633 w 981075"/>
                <a:gd name="connsiteY277" fmla="*/ 461391 h 1304925"/>
                <a:gd name="connsiteX278" fmla="*/ 879348 w 981075"/>
                <a:gd name="connsiteY278" fmla="*/ 478155 h 1304925"/>
                <a:gd name="connsiteX279" fmla="*/ 877824 w 981075"/>
                <a:gd name="connsiteY279" fmla="*/ 482536 h 1304925"/>
                <a:gd name="connsiteX280" fmla="*/ 855154 w 981075"/>
                <a:gd name="connsiteY280" fmla="*/ 507302 h 1304925"/>
                <a:gd name="connsiteX281" fmla="*/ 855536 w 981075"/>
                <a:gd name="connsiteY281" fmla="*/ 511873 h 1304925"/>
                <a:gd name="connsiteX282" fmla="*/ 878396 w 981075"/>
                <a:gd name="connsiteY282" fmla="*/ 523208 h 1304925"/>
                <a:gd name="connsiteX283" fmla="*/ 886206 w 981075"/>
                <a:gd name="connsiteY283" fmla="*/ 532162 h 1304925"/>
                <a:gd name="connsiteX284" fmla="*/ 904875 w 981075"/>
                <a:gd name="connsiteY284" fmla="*/ 538163 h 1304925"/>
                <a:gd name="connsiteX285" fmla="*/ 905732 w 981075"/>
                <a:gd name="connsiteY285" fmla="*/ 545782 h 1304925"/>
                <a:gd name="connsiteX286" fmla="*/ 910590 w 981075"/>
                <a:gd name="connsiteY286" fmla="*/ 554927 h 1304925"/>
                <a:gd name="connsiteX287" fmla="*/ 908780 w 981075"/>
                <a:gd name="connsiteY287" fmla="*/ 559498 h 1304925"/>
                <a:gd name="connsiteX288" fmla="*/ 913543 w 981075"/>
                <a:gd name="connsiteY288" fmla="*/ 565404 h 1304925"/>
                <a:gd name="connsiteX289" fmla="*/ 912495 w 981075"/>
                <a:gd name="connsiteY289" fmla="*/ 568261 h 1304925"/>
                <a:gd name="connsiteX290" fmla="*/ 918115 w 981075"/>
                <a:gd name="connsiteY290" fmla="*/ 573214 h 1304925"/>
                <a:gd name="connsiteX291" fmla="*/ 918210 w 981075"/>
                <a:gd name="connsiteY291" fmla="*/ 577405 h 1304925"/>
                <a:gd name="connsiteX292" fmla="*/ 915543 w 981075"/>
                <a:gd name="connsiteY292" fmla="*/ 578930 h 1304925"/>
                <a:gd name="connsiteX293" fmla="*/ 919639 w 981075"/>
                <a:gd name="connsiteY293" fmla="*/ 590645 h 1304925"/>
                <a:gd name="connsiteX294" fmla="*/ 914686 w 981075"/>
                <a:gd name="connsiteY294" fmla="*/ 603218 h 1304925"/>
                <a:gd name="connsiteX295" fmla="*/ 917543 w 981075"/>
                <a:gd name="connsiteY295" fmla="*/ 613886 h 1304925"/>
                <a:gd name="connsiteX296" fmla="*/ 916114 w 981075"/>
                <a:gd name="connsiteY296" fmla="*/ 625221 h 1304925"/>
                <a:gd name="connsiteX297" fmla="*/ 922115 w 981075"/>
                <a:gd name="connsiteY297" fmla="*/ 631889 h 1304925"/>
                <a:gd name="connsiteX298" fmla="*/ 923639 w 981075"/>
                <a:gd name="connsiteY298" fmla="*/ 639223 h 1304925"/>
                <a:gd name="connsiteX299" fmla="*/ 916877 w 981075"/>
                <a:gd name="connsiteY299" fmla="*/ 650748 h 1304925"/>
                <a:gd name="connsiteX300" fmla="*/ 916400 w 981075"/>
                <a:gd name="connsiteY300" fmla="*/ 660559 h 1304925"/>
                <a:gd name="connsiteX301" fmla="*/ 911447 w 981075"/>
                <a:gd name="connsiteY301" fmla="*/ 669131 h 1304925"/>
                <a:gd name="connsiteX302" fmla="*/ 908304 w 981075"/>
                <a:gd name="connsiteY302" fmla="*/ 694468 h 1304925"/>
                <a:gd name="connsiteX303" fmla="*/ 901827 w 981075"/>
                <a:gd name="connsiteY303" fmla="*/ 704183 h 1304925"/>
                <a:gd name="connsiteX304" fmla="*/ 903161 w 981075"/>
                <a:gd name="connsiteY304" fmla="*/ 715899 h 1304925"/>
                <a:gd name="connsiteX305" fmla="*/ 895826 w 981075"/>
                <a:gd name="connsiteY305" fmla="*/ 724758 h 1304925"/>
                <a:gd name="connsiteX306" fmla="*/ 906875 w 981075"/>
                <a:gd name="connsiteY306" fmla="*/ 734283 h 1304925"/>
                <a:gd name="connsiteX307" fmla="*/ 915448 w 981075"/>
                <a:gd name="connsiteY307" fmla="*/ 735616 h 1304925"/>
                <a:gd name="connsiteX308" fmla="*/ 930878 w 981075"/>
                <a:gd name="connsiteY308" fmla="*/ 749046 h 1304925"/>
                <a:gd name="connsiteX309" fmla="*/ 919353 w 981075"/>
                <a:gd name="connsiteY309" fmla="*/ 753333 h 1304925"/>
                <a:gd name="connsiteX310" fmla="*/ 914400 w 981075"/>
                <a:gd name="connsiteY310" fmla="*/ 760190 h 1304925"/>
                <a:gd name="connsiteX311" fmla="*/ 913638 w 981075"/>
                <a:gd name="connsiteY311" fmla="*/ 779907 h 1304925"/>
                <a:gd name="connsiteX312" fmla="*/ 922020 w 981075"/>
                <a:gd name="connsiteY312" fmla="*/ 778097 h 1304925"/>
                <a:gd name="connsiteX313" fmla="*/ 936212 w 981075"/>
                <a:gd name="connsiteY313" fmla="*/ 785813 h 1304925"/>
                <a:gd name="connsiteX314" fmla="*/ 948785 w 981075"/>
                <a:gd name="connsiteY314" fmla="*/ 806863 h 1304925"/>
                <a:gd name="connsiteX315" fmla="*/ 951071 w 981075"/>
                <a:gd name="connsiteY315" fmla="*/ 829151 h 1304925"/>
                <a:gd name="connsiteX316" fmla="*/ 954596 w 981075"/>
                <a:gd name="connsiteY316" fmla="*/ 839534 h 1304925"/>
                <a:gd name="connsiteX317" fmla="*/ 961835 w 981075"/>
                <a:gd name="connsiteY317" fmla="*/ 846296 h 1304925"/>
                <a:gd name="connsiteX318" fmla="*/ 958024 w 981075"/>
                <a:gd name="connsiteY318" fmla="*/ 865251 h 1304925"/>
                <a:gd name="connsiteX319" fmla="*/ 972598 w 981075"/>
                <a:gd name="connsiteY319" fmla="*/ 892302 h 1304925"/>
                <a:gd name="connsiteX320" fmla="*/ 958882 w 981075"/>
                <a:gd name="connsiteY320" fmla="*/ 913543 h 1304925"/>
                <a:gd name="connsiteX321" fmla="*/ 937450 w 981075"/>
                <a:gd name="connsiteY321" fmla="*/ 918020 h 1304925"/>
                <a:gd name="connsiteX322" fmla="*/ 912971 w 981075"/>
                <a:gd name="connsiteY322" fmla="*/ 930307 h 1304925"/>
                <a:gd name="connsiteX323" fmla="*/ 914210 w 981075"/>
                <a:gd name="connsiteY323" fmla="*/ 934974 h 1304925"/>
                <a:gd name="connsiteX324" fmla="*/ 924401 w 981075"/>
                <a:gd name="connsiteY324" fmla="*/ 932021 h 1304925"/>
                <a:gd name="connsiteX325" fmla="*/ 956120 w 981075"/>
                <a:gd name="connsiteY325" fmla="*/ 999839 h 1304925"/>
                <a:gd name="connsiteX326" fmla="*/ 935831 w 981075"/>
                <a:gd name="connsiteY326" fmla="*/ 995743 h 1304925"/>
                <a:gd name="connsiteX327" fmla="*/ 931450 w 981075"/>
                <a:gd name="connsiteY327" fmla="*/ 997172 h 1304925"/>
                <a:gd name="connsiteX328" fmla="*/ 925354 w 981075"/>
                <a:gd name="connsiteY328" fmla="*/ 991076 h 1304925"/>
                <a:gd name="connsiteX329" fmla="*/ 912209 w 981075"/>
                <a:gd name="connsiteY329" fmla="*/ 992981 h 1304925"/>
                <a:gd name="connsiteX330" fmla="*/ 914971 w 981075"/>
                <a:gd name="connsiteY330" fmla="*/ 1002316 h 1304925"/>
                <a:gd name="connsiteX331" fmla="*/ 911733 w 981075"/>
                <a:gd name="connsiteY331" fmla="*/ 1027176 h 1304925"/>
                <a:gd name="connsiteX332" fmla="*/ 917353 w 981075"/>
                <a:gd name="connsiteY332" fmla="*/ 1048036 h 1304925"/>
                <a:gd name="connsiteX333" fmla="*/ 911066 w 981075"/>
                <a:gd name="connsiteY333" fmla="*/ 1053942 h 1304925"/>
                <a:gd name="connsiteX334" fmla="*/ 900970 w 981075"/>
                <a:gd name="connsiteY334" fmla="*/ 1057751 h 1304925"/>
                <a:gd name="connsiteX335" fmla="*/ 900684 w 981075"/>
                <a:gd name="connsiteY335" fmla="*/ 1061275 h 1304925"/>
                <a:gd name="connsiteX336" fmla="*/ 917353 w 981075"/>
                <a:gd name="connsiteY336" fmla="*/ 1079278 h 1304925"/>
                <a:gd name="connsiteX337" fmla="*/ 922115 w 981075"/>
                <a:gd name="connsiteY337" fmla="*/ 1098804 h 1304925"/>
                <a:gd name="connsiteX338" fmla="*/ 923925 w 981075"/>
                <a:gd name="connsiteY338" fmla="*/ 1102138 h 1304925"/>
                <a:gd name="connsiteX339" fmla="*/ 930402 w 981075"/>
                <a:gd name="connsiteY339" fmla="*/ 1104138 h 1304925"/>
                <a:gd name="connsiteX340" fmla="*/ 930402 w 981075"/>
                <a:gd name="connsiteY340" fmla="*/ 1114901 h 1304925"/>
                <a:gd name="connsiteX341" fmla="*/ 941546 w 981075"/>
                <a:gd name="connsiteY341" fmla="*/ 1126141 h 1304925"/>
                <a:gd name="connsiteX342" fmla="*/ 929449 w 981075"/>
                <a:gd name="connsiteY342" fmla="*/ 1145381 h 1304925"/>
                <a:gd name="connsiteX343" fmla="*/ 921067 w 981075"/>
                <a:gd name="connsiteY343" fmla="*/ 1146905 h 1304925"/>
                <a:gd name="connsiteX344" fmla="*/ 914495 w 981075"/>
                <a:gd name="connsiteY344" fmla="*/ 1157288 h 1304925"/>
                <a:gd name="connsiteX345" fmla="*/ 889635 w 981075"/>
                <a:gd name="connsiteY345" fmla="*/ 1162812 h 1304925"/>
                <a:gd name="connsiteX346" fmla="*/ 897541 w 981075"/>
                <a:gd name="connsiteY346" fmla="*/ 1172433 h 1304925"/>
                <a:gd name="connsiteX347" fmla="*/ 897160 w 981075"/>
                <a:gd name="connsiteY347" fmla="*/ 1180433 h 1304925"/>
                <a:gd name="connsiteX348" fmla="*/ 891826 w 981075"/>
                <a:gd name="connsiteY348" fmla="*/ 1186815 h 1304925"/>
                <a:gd name="connsiteX349" fmla="*/ 913829 w 981075"/>
                <a:gd name="connsiteY349" fmla="*/ 1201388 h 1304925"/>
                <a:gd name="connsiteX350" fmla="*/ 911733 w 981075"/>
                <a:gd name="connsiteY350" fmla="*/ 1205389 h 1304925"/>
                <a:gd name="connsiteX351" fmla="*/ 907828 w 981075"/>
                <a:gd name="connsiteY351" fmla="*/ 1203770 h 1304925"/>
                <a:gd name="connsiteX352" fmla="*/ 907352 w 981075"/>
                <a:gd name="connsiteY352" fmla="*/ 1208056 h 1304925"/>
                <a:gd name="connsiteX353" fmla="*/ 916877 w 981075"/>
                <a:gd name="connsiteY353" fmla="*/ 1213009 h 1304925"/>
                <a:gd name="connsiteX354" fmla="*/ 914210 w 981075"/>
                <a:gd name="connsiteY354" fmla="*/ 1220534 h 1304925"/>
                <a:gd name="connsiteX355" fmla="*/ 915924 w 981075"/>
                <a:gd name="connsiteY355" fmla="*/ 1250061 h 1304925"/>
                <a:gd name="connsiteX356" fmla="*/ 923354 w 981075"/>
                <a:gd name="connsiteY356" fmla="*/ 1267397 h 1304925"/>
                <a:gd name="connsiteX357" fmla="*/ 912781 w 981075"/>
                <a:gd name="connsiteY357" fmla="*/ 1271683 h 1304925"/>
                <a:gd name="connsiteX358" fmla="*/ 909447 w 981075"/>
                <a:gd name="connsiteY358" fmla="*/ 1278731 h 1304925"/>
                <a:gd name="connsiteX359" fmla="*/ 904970 w 981075"/>
                <a:gd name="connsiteY359" fmla="*/ 1281208 h 1304925"/>
                <a:gd name="connsiteX360" fmla="*/ 902494 w 981075"/>
                <a:gd name="connsiteY360" fmla="*/ 1292923 h 1304925"/>
                <a:gd name="connsiteX361" fmla="*/ 897160 w 981075"/>
                <a:gd name="connsiteY361" fmla="*/ 1297972 h 1304925"/>
                <a:gd name="connsiteX362" fmla="*/ 884872 w 981075"/>
                <a:gd name="connsiteY362" fmla="*/ 1302258 h 1304925"/>
                <a:gd name="connsiteX363" fmla="*/ 882396 w 981075"/>
                <a:gd name="connsiteY363" fmla="*/ 1294543 h 1304925"/>
                <a:gd name="connsiteX364" fmla="*/ 871919 w 981075"/>
                <a:gd name="connsiteY364" fmla="*/ 1289495 h 1304925"/>
                <a:gd name="connsiteX365" fmla="*/ 865156 w 981075"/>
                <a:gd name="connsiteY365" fmla="*/ 1282351 h 1304925"/>
                <a:gd name="connsiteX366" fmla="*/ 856202 w 981075"/>
                <a:gd name="connsiteY366" fmla="*/ 1279303 h 1304925"/>
                <a:gd name="connsiteX367" fmla="*/ 855250 w 981075"/>
                <a:gd name="connsiteY367" fmla="*/ 1273302 h 1304925"/>
                <a:gd name="connsiteX368" fmla="*/ 849154 w 981075"/>
                <a:gd name="connsiteY368" fmla="*/ 1266063 h 1304925"/>
                <a:gd name="connsiteX369" fmla="*/ 820579 w 981075"/>
                <a:gd name="connsiteY369" fmla="*/ 1260443 h 1304925"/>
                <a:gd name="connsiteX370" fmla="*/ 809244 w 981075"/>
                <a:gd name="connsiteY370" fmla="*/ 1246537 h 1304925"/>
                <a:gd name="connsiteX371" fmla="*/ 802481 w 981075"/>
                <a:gd name="connsiteY371" fmla="*/ 1241870 h 1304925"/>
                <a:gd name="connsiteX372" fmla="*/ 794195 w 981075"/>
                <a:gd name="connsiteY372" fmla="*/ 1239679 h 1304925"/>
                <a:gd name="connsiteX373" fmla="*/ 790480 w 981075"/>
                <a:gd name="connsiteY373" fmla="*/ 1244632 h 1304925"/>
                <a:gd name="connsiteX374" fmla="*/ 794480 w 981075"/>
                <a:gd name="connsiteY374" fmla="*/ 1230154 h 1304925"/>
                <a:gd name="connsiteX375" fmla="*/ 780288 w 981075"/>
                <a:gd name="connsiteY375" fmla="*/ 1227773 h 1304925"/>
                <a:gd name="connsiteX376" fmla="*/ 742093 w 981075"/>
                <a:gd name="connsiteY376" fmla="*/ 1198245 h 1304925"/>
                <a:gd name="connsiteX377" fmla="*/ 738188 w 981075"/>
                <a:gd name="connsiteY377" fmla="*/ 1204055 h 1304925"/>
                <a:gd name="connsiteX378" fmla="*/ 739521 w 981075"/>
                <a:gd name="connsiteY378" fmla="*/ 1208627 h 1304925"/>
                <a:gd name="connsiteX379" fmla="*/ 733996 w 981075"/>
                <a:gd name="connsiteY379" fmla="*/ 1214152 h 1304925"/>
                <a:gd name="connsiteX380" fmla="*/ 731615 w 981075"/>
                <a:gd name="connsiteY380" fmla="*/ 1229392 h 1304925"/>
                <a:gd name="connsiteX381" fmla="*/ 725519 w 981075"/>
                <a:gd name="connsiteY381" fmla="*/ 1235488 h 1304925"/>
                <a:gd name="connsiteX382" fmla="*/ 722376 w 981075"/>
                <a:gd name="connsiteY382" fmla="*/ 1243108 h 1304925"/>
                <a:gd name="connsiteX383" fmla="*/ 722376 w 981075"/>
                <a:gd name="connsiteY383" fmla="*/ 1258062 h 1304925"/>
                <a:gd name="connsiteX384" fmla="*/ 726377 w 981075"/>
                <a:gd name="connsiteY384" fmla="*/ 1260824 h 1304925"/>
                <a:gd name="connsiteX385" fmla="*/ 720566 w 981075"/>
                <a:gd name="connsiteY385" fmla="*/ 1272254 h 1304925"/>
                <a:gd name="connsiteX386" fmla="*/ 726186 w 981075"/>
                <a:gd name="connsiteY386" fmla="*/ 1275683 h 1304925"/>
                <a:gd name="connsiteX387" fmla="*/ 722566 w 981075"/>
                <a:gd name="connsiteY387" fmla="*/ 1289304 h 1304925"/>
                <a:gd name="connsiteX388" fmla="*/ 717518 w 981075"/>
                <a:gd name="connsiteY388" fmla="*/ 1296734 h 1304925"/>
                <a:gd name="connsiteX389" fmla="*/ 700849 w 981075"/>
                <a:gd name="connsiteY389" fmla="*/ 1291876 h 1304925"/>
                <a:gd name="connsiteX390" fmla="*/ 682942 w 981075"/>
                <a:gd name="connsiteY390" fmla="*/ 1298257 h 1304925"/>
                <a:gd name="connsiteX391" fmla="*/ 677132 w 981075"/>
                <a:gd name="connsiteY391" fmla="*/ 1291114 h 1304925"/>
                <a:gd name="connsiteX392" fmla="*/ 681323 w 981075"/>
                <a:gd name="connsiteY392" fmla="*/ 1284256 h 1304925"/>
                <a:gd name="connsiteX393" fmla="*/ 684086 w 981075"/>
                <a:gd name="connsiteY393" fmla="*/ 1270064 h 1304925"/>
                <a:gd name="connsiteX394" fmla="*/ 691420 w 981075"/>
                <a:gd name="connsiteY394" fmla="*/ 1274540 h 1304925"/>
                <a:gd name="connsiteX395" fmla="*/ 704564 w 981075"/>
                <a:gd name="connsiteY395" fmla="*/ 1245870 h 1304925"/>
                <a:gd name="connsiteX396" fmla="*/ 686181 w 981075"/>
                <a:gd name="connsiteY396" fmla="*/ 1245680 h 1304925"/>
                <a:gd name="connsiteX397" fmla="*/ 671989 w 981075"/>
                <a:gd name="connsiteY397" fmla="*/ 1236821 h 1304925"/>
                <a:gd name="connsiteX398" fmla="*/ 662178 w 981075"/>
                <a:gd name="connsiteY398" fmla="*/ 1236631 h 1304925"/>
                <a:gd name="connsiteX399" fmla="*/ 656558 w 981075"/>
                <a:gd name="connsiteY399" fmla="*/ 1240536 h 1304925"/>
                <a:gd name="connsiteX400" fmla="*/ 650462 w 981075"/>
                <a:gd name="connsiteY400" fmla="*/ 1239298 h 1304925"/>
                <a:gd name="connsiteX401" fmla="*/ 635127 w 981075"/>
                <a:gd name="connsiteY401" fmla="*/ 1225392 h 1304925"/>
                <a:gd name="connsiteX402" fmla="*/ 632460 w 981075"/>
                <a:gd name="connsiteY402" fmla="*/ 1213104 h 1304925"/>
                <a:gd name="connsiteX403" fmla="*/ 623411 w 981075"/>
                <a:gd name="connsiteY403" fmla="*/ 1226534 h 1304925"/>
                <a:gd name="connsiteX404" fmla="*/ 622078 w 981075"/>
                <a:gd name="connsiteY404" fmla="*/ 1237679 h 1304925"/>
                <a:gd name="connsiteX405" fmla="*/ 614172 w 981075"/>
                <a:gd name="connsiteY405" fmla="*/ 1226725 h 1304925"/>
                <a:gd name="connsiteX406" fmla="*/ 598741 w 981075"/>
                <a:gd name="connsiteY406" fmla="*/ 1232154 h 1304925"/>
                <a:gd name="connsiteX407" fmla="*/ 596455 w 981075"/>
                <a:gd name="connsiteY407" fmla="*/ 1230535 h 1304925"/>
                <a:gd name="connsiteX408" fmla="*/ 594836 w 981075"/>
                <a:gd name="connsiteY408" fmla="*/ 1225486 h 1304925"/>
                <a:gd name="connsiteX409" fmla="*/ 584073 w 981075"/>
                <a:gd name="connsiteY409" fmla="*/ 1213675 h 1304925"/>
                <a:gd name="connsiteX410" fmla="*/ 588931 w 981075"/>
                <a:gd name="connsiteY410" fmla="*/ 1208341 h 1304925"/>
                <a:gd name="connsiteX411" fmla="*/ 589216 w 981075"/>
                <a:gd name="connsiteY411" fmla="*/ 1196245 h 1304925"/>
                <a:gd name="connsiteX412" fmla="*/ 580358 w 981075"/>
                <a:gd name="connsiteY412" fmla="*/ 1197388 h 1304925"/>
                <a:gd name="connsiteX413" fmla="*/ 581215 w 981075"/>
                <a:gd name="connsiteY413" fmla="*/ 1187386 h 1304925"/>
                <a:gd name="connsiteX414" fmla="*/ 575024 w 981075"/>
                <a:gd name="connsiteY414" fmla="*/ 1170718 h 1304925"/>
                <a:gd name="connsiteX415" fmla="*/ 573214 w 981075"/>
                <a:gd name="connsiteY415" fmla="*/ 1168146 h 1304925"/>
                <a:gd name="connsiteX416" fmla="*/ 558451 w 981075"/>
                <a:gd name="connsiteY416" fmla="*/ 1166622 h 1304925"/>
                <a:gd name="connsiteX417" fmla="*/ 552831 w 981075"/>
                <a:gd name="connsiteY417" fmla="*/ 1141381 h 1304925"/>
                <a:gd name="connsiteX418" fmla="*/ 554260 w 981075"/>
                <a:gd name="connsiteY418" fmla="*/ 1128332 h 1304925"/>
                <a:gd name="connsiteX419" fmla="*/ 556736 w 981075"/>
                <a:gd name="connsiteY419" fmla="*/ 1116711 h 1304925"/>
                <a:gd name="connsiteX420" fmla="*/ 561499 w 981075"/>
                <a:gd name="connsiteY420" fmla="*/ 1111758 h 1304925"/>
                <a:gd name="connsiteX421" fmla="*/ 566356 w 981075"/>
                <a:gd name="connsiteY421" fmla="*/ 1112044 h 1304925"/>
                <a:gd name="connsiteX422" fmla="*/ 563023 w 981075"/>
                <a:gd name="connsiteY422" fmla="*/ 1108615 h 1304925"/>
                <a:gd name="connsiteX423" fmla="*/ 587978 w 981075"/>
                <a:gd name="connsiteY423" fmla="*/ 1083469 h 1304925"/>
                <a:gd name="connsiteX424" fmla="*/ 606838 w 981075"/>
                <a:gd name="connsiteY424" fmla="*/ 1074801 h 1304925"/>
                <a:gd name="connsiteX425" fmla="*/ 611410 w 981075"/>
                <a:gd name="connsiteY425" fmla="*/ 1065848 h 1304925"/>
                <a:gd name="connsiteX426" fmla="*/ 616744 w 981075"/>
                <a:gd name="connsiteY426" fmla="*/ 1067752 h 1304925"/>
                <a:gd name="connsiteX427" fmla="*/ 620268 w 981075"/>
                <a:gd name="connsiteY427" fmla="*/ 1062324 h 1304925"/>
                <a:gd name="connsiteX428" fmla="*/ 627412 w 981075"/>
                <a:gd name="connsiteY428" fmla="*/ 1062418 h 1304925"/>
                <a:gd name="connsiteX429" fmla="*/ 629888 w 981075"/>
                <a:gd name="connsiteY429" fmla="*/ 1055180 h 1304925"/>
                <a:gd name="connsiteX430" fmla="*/ 624935 w 981075"/>
                <a:gd name="connsiteY430" fmla="*/ 1050703 h 1304925"/>
                <a:gd name="connsiteX431" fmla="*/ 630555 w 981075"/>
                <a:gd name="connsiteY431" fmla="*/ 1034415 h 1304925"/>
                <a:gd name="connsiteX432" fmla="*/ 611886 w 981075"/>
                <a:gd name="connsiteY432" fmla="*/ 1015079 h 1304925"/>
                <a:gd name="connsiteX433" fmla="*/ 594074 w 981075"/>
                <a:gd name="connsiteY433" fmla="*/ 988505 h 1304925"/>
                <a:gd name="connsiteX434" fmla="*/ 588359 w 981075"/>
                <a:gd name="connsiteY434" fmla="*/ 987171 h 1304925"/>
                <a:gd name="connsiteX435" fmla="*/ 578072 w 981075"/>
                <a:gd name="connsiteY435" fmla="*/ 969645 h 1304925"/>
                <a:gd name="connsiteX436" fmla="*/ 563689 w 981075"/>
                <a:gd name="connsiteY436" fmla="*/ 953071 h 1304925"/>
                <a:gd name="connsiteX437" fmla="*/ 568071 w 981075"/>
                <a:gd name="connsiteY437" fmla="*/ 947166 h 1304925"/>
                <a:gd name="connsiteX438" fmla="*/ 566547 w 981075"/>
                <a:gd name="connsiteY438" fmla="*/ 939355 h 1304925"/>
                <a:gd name="connsiteX439" fmla="*/ 571214 w 981075"/>
                <a:gd name="connsiteY439" fmla="*/ 934688 h 1304925"/>
                <a:gd name="connsiteX440" fmla="*/ 561594 w 981075"/>
                <a:gd name="connsiteY440" fmla="*/ 936689 h 1304925"/>
                <a:gd name="connsiteX441" fmla="*/ 550640 w 981075"/>
                <a:gd name="connsiteY441" fmla="*/ 928974 h 1304925"/>
                <a:gd name="connsiteX442" fmla="*/ 536448 w 981075"/>
                <a:gd name="connsiteY442" fmla="*/ 924496 h 1304925"/>
                <a:gd name="connsiteX443" fmla="*/ 536257 w 981075"/>
                <a:gd name="connsiteY443" fmla="*/ 927545 h 1304925"/>
                <a:gd name="connsiteX444" fmla="*/ 532162 w 981075"/>
                <a:gd name="connsiteY444" fmla="*/ 927925 h 1304925"/>
                <a:gd name="connsiteX445" fmla="*/ 527685 w 981075"/>
                <a:gd name="connsiteY445" fmla="*/ 941927 h 1304925"/>
                <a:gd name="connsiteX446" fmla="*/ 528066 w 981075"/>
                <a:gd name="connsiteY446" fmla="*/ 949166 h 1304925"/>
                <a:gd name="connsiteX447" fmla="*/ 524161 w 981075"/>
                <a:gd name="connsiteY447" fmla="*/ 955262 h 1304925"/>
                <a:gd name="connsiteX448" fmla="*/ 516350 w 981075"/>
                <a:gd name="connsiteY448" fmla="*/ 958310 h 1304925"/>
                <a:gd name="connsiteX449" fmla="*/ 507682 w 981075"/>
                <a:gd name="connsiteY449" fmla="*/ 952976 h 1304925"/>
                <a:gd name="connsiteX450" fmla="*/ 502063 w 981075"/>
                <a:gd name="connsiteY450" fmla="*/ 940689 h 1304925"/>
                <a:gd name="connsiteX451" fmla="*/ 508540 w 981075"/>
                <a:gd name="connsiteY451" fmla="*/ 935927 h 1304925"/>
                <a:gd name="connsiteX452" fmla="*/ 515779 w 981075"/>
                <a:gd name="connsiteY452" fmla="*/ 913162 h 1304925"/>
                <a:gd name="connsiteX453" fmla="*/ 508159 w 981075"/>
                <a:gd name="connsiteY453" fmla="*/ 889730 h 1304925"/>
                <a:gd name="connsiteX454" fmla="*/ 503206 w 981075"/>
                <a:gd name="connsiteY454" fmla="*/ 886111 h 1304925"/>
                <a:gd name="connsiteX455" fmla="*/ 503587 w 981075"/>
                <a:gd name="connsiteY455" fmla="*/ 878777 h 1304925"/>
                <a:gd name="connsiteX456" fmla="*/ 498443 w 981075"/>
                <a:gd name="connsiteY456" fmla="*/ 877348 h 1304925"/>
                <a:gd name="connsiteX457" fmla="*/ 487108 w 981075"/>
                <a:gd name="connsiteY457" fmla="*/ 880682 h 1304925"/>
                <a:gd name="connsiteX458" fmla="*/ 481679 w 981075"/>
                <a:gd name="connsiteY458" fmla="*/ 878014 h 1304925"/>
                <a:gd name="connsiteX459" fmla="*/ 461010 w 981075"/>
                <a:gd name="connsiteY459" fmla="*/ 877634 h 1304925"/>
                <a:gd name="connsiteX460" fmla="*/ 452152 w 981075"/>
                <a:gd name="connsiteY460" fmla="*/ 882968 h 1304925"/>
                <a:gd name="connsiteX461" fmla="*/ 453009 w 981075"/>
                <a:gd name="connsiteY461" fmla="*/ 886206 h 1304925"/>
                <a:gd name="connsiteX462" fmla="*/ 432149 w 981075"/>
                <a:gd name="connsiteY462" fmla="*/ 885349 h 1304925"/>
                <a:gd name="connsiteX463" fmla="*/ 426529 w 981075"/>
                <a:gd name="connsiteY463" fmla="*/ 890301 h 1304925"/>
                <a:gd name="connsiteX464" fmla="*/ 427768 w 981075"/>
                <a:gd name="connsiteY464" fmla="*/ 898779 h 1304925"/>
                <a:gd name="connsiteX465" fmla="*/ 421577 w 981075"/>
                <a:gd name="connsiteY465" fmla="*/ 902303 h 1304925"/>
                <a:gd name="connsiteX466" fmla="*/ 420910 w 981075"/>
                <a:gd name="connsiteY466" fmla="*/ 908590 h 1304925"/>
                <a:gd name="connsiteX467" fmla="*/ 424434 w 981075"/>
                <a:gd name="connsiteY467" fmla="*/ 914781 h 1304925"/>
                <a:gd name="connsiteX468" fmla="*/ 415766 w 981075"/>
                <a:gd name="connsiteY468" fmla="*/ 925354 h 1304925"/>
                <a:gd name="connsiteX469" fmla="*/ 412147 w 981075"/>
                <a:gd name="connsiteY469" fmla="*/ 938784 h 1304925"/>
                <a:gd name="connsiteX470" fmla="*/ 423862 w 981075"/>
                <a:gd name="connsiteY470" fmla="*/ 944880 h 1304925"/>
                <a:gd name="connsiteX471" fmla="*/ 409861 w 981075"/>
                <a:gd name="connsiteY471" fmla="*/ 947833 h 1304925"/>
                <a:gd name="connsiteX472" fmla="*/ 388334 w 981075"/>
                <a:gd name="connsiteY472" fmla="*/ 939451 h 1304925"/>
                <a:gd name="connsiteX473" fmla="*/ 384715 w 981075"/>
                <a:gd name="connsiteY473" fmla="*/ 948118 h 1304925"/>
                <a:gd name="connsiteX474" fmla="*/ 371285 w 981075"/>
                <a:gd name="connsiteY474" fmla="*/ 952405 h 1304925"/>
                <a:gd name="connsiteX475" fmla="*/ 364046 w 981075"/>
                <a:gd name="connsiteY475" fmla="*/ 960120 h 1304925"/>
                <a:gd name="connsiteX476" fmla="*/ 349282 w 981075"/>
                <a:gd name="connsiteY476" fmla="*/ 959548 h 1304925"/>
                <a:gd name="connsiteX477" fmla="*/ 334423 w 981075"/>
                <a:gd name="connsiteY477" fmla="*/ 967359 h 1304925"/>
                <a:gd name="connsiteX478" fmla="*/ 312706 w 981075"/>
                <a:gd name="connsiteY478" fmla="*/ 974312 h 1304925"/>
                <a:gd name="connsiteX479" fmla="*/ 305276 w 981075"/>
                <a:gd name="connsiteY479" fmla="*/ 980694 h 1304925"/>
                <a:gd name="connsiteX480" fmla="*/ 300037 w 981075"/>
                <a:gd name="connsiteY480" fmla="*/ 972502 h 1304925"/>
                <a:gd name="connsiteX481" fmla="*/ 288131 w 981075"/>
                <a:gd name="connsiteY481" fmla="*/ 979170 h 1304925"/>
                <a:gd name="connsiteX482" fmla="*/ 282892 w 981075"/>
                <a:gd name="connsiteY482" fmla="*/ 964597 h 1304925"/>
                <a:gd name="connsiteX483" fmla="*/ 275082 w 981075"/>
                <a:gd name="connsiteY483" fmla="*/ 955643 h 1304925"/>
                <a:gd name="connsiteX484" fmla="*/ 268510 w 981075"/>
                <a:gd name="connsiteY484" fmla="*/ 953071 h 1304925"/>
                <a:gd name="connsiteX485" fmla="*/ 268319 w 981075"/>
                <a:gd name="connsiteY485" fmla="*/ 951262 h 1304925"/>
                <a:gd name="connsiteX486" fmla="*/ 275082 w 981075"/>
                <a:gd name="connsiteY486" fmla="*/ 952405 h 1304925"/>
                <a:gd name="connsiteX487" fmla="*/ 287274 w 981075"/>
                <a:gd name="connsiteY487" fmla="*/ 946404 h 1304925"/>
                <a:gd name="connsiteX488" fmla="*/ 305467 w 981075"/>
                <a:gd name="connsiteY488" fmla="*/ 947547 h 1304925"/>
                <a:gd name="connsiteX489" fmla="*/ 304990 w 981075"/>
                <a:gd name="connsiteY489" fmla="*/ 943261 h 1304925"/>
                <a:gd name="connsiteX490" fmla="*/ 281940 w 981075"/>
                <a:gd name="connsiteY490" fmla="*/ 940213 h 1304925"/>
                <a:gd name="connsiteX491" fmla="*/ 273939 w 981075"/>
                <a:gd name="connsiteY491" fmla="*/ 936784 h 1304925"/>
                <a:gd name="connsiteX492" fmla="*/ 272224 w 981075"/>
                <a:gd name="connsiteY492" fmla="*/ 941546 h 1304925"/>
                <a:gd name="connsiteX493" fmla="*/ 271558 w 981075"/>
                <a:gd name="connsiteY493" fmla="*/ 938213 h 1304925"/>
                <a:gd name="connsiteX494" fmla="*/ 276225 w 981075"/>
                <a:gd name="connsiteY494" fmla="*/ 933164 h 1304925"/>
                <a:gd name="connsiteX495" fmla="*/ 276320 w 981075"/>
                <a:gd name="connsiteY495" fmla="*/ 926878 h 1304925"/>
                <a:gd name="connsiteX496" fmla="*/ 285179 w 981075"/>
                <a:gd name="connsiteY496" fmla="*/ 921258 h 1304925"/>
                <a:gd name="connsiteX497" fmla="*/ 282988 w 981075"/>
                <a:gd name="connsiteY497" fmla="*/ 919639 h 1304925"/>
                <a:gd name="connsiteX498" fmla="*/ 283940 w 981075"/>
                <a:gd name="connsiteY498" fmla="*/ 915067 h 1304925"/>
                <a:gd name="connsiteX499" fmla="*/ 276606 w 981075"/>
                <a:gd name="connsiteY499" fmla="*/ 909351 h 1304925"/>
                <a:gd name="connsiteX500" fmla="*/ 274511 w 981075"/>
                <a:gd name="connsiteY500" fmla="*/ 914114 h 1304925"/>
                <a:gd name="connsiteX501" fmla="*/ 267748 w 981075"/>
                <a:gd name="connsiteY501" fmla="*/ 911543 h 1304925"/>
                <a:gd name="connsiteX502" fmla="*/ 262128 w 981075"/>
                <a:gd name="connsiteY502" fmla="*/ 913448 h 1304925"/>
                <a:gd name="connsiteX503" fmla="*/ 259556 w 981075"/>
                <a:gd name="connsiteY503" fmla="*/ 909733 h 1304925"/>
                <a:gd name="connsiteX504" fmla="*/ 251365 w 981075"/>
                <a:gd name="connsiteY504" fmla="*/ 913829 h 1304925"/>
                <a:gd name="connsiteX505" fmla="*/ 249745 w 981075"/>
                <a:gd name="connsiteY505" fmla="*/ 910114 h 1304925"/>
                <a:gd name="connsiteX506" fmla="*/ 245269 w 981075"/>
                <a:gd name="connsiteY506" fmla="*/ 910876 h 1304925"/>
                <a:gd name="connsiteX507" fmla="*/ 243459 w 981075"/>
                <a:gd name="connsiteY507" fmla="*/ 907066 h 1304925"/>
                <a:gd name="connsiteX508" fmla="*/ 239173 w 981075"/>
                <a:gd name="connsiteY508" fmla="*/ 906399 h 1304925"/>
                <a:gd name="connsiteX509" fmla="*/ 238030 w 981075"/>
                <a:gd name="connsiteY509" fmla="*/ 912686 h 1304925"/>
                <a:gd name="connsiteX510" fmla="*/ 226123 w 981075"/>
                <a:gd name="connsiteY510" fmla="*/ 903446 h 1304925"/>
                <a:gd name="connsiteX511" fmla="*/ 224219 w 981075"/>
                <a:gd name="connsiteY511" fmla="*/ 907542 h 1304925"/>
                <a:gd name="connsiteX512" fmla="*/ 206026 w 981075"/>
                <a:gd name="connsiteY512" fmla="*/ 894874 h 1304925"/>
                <a:gd name="connsiteX513" fmla="*/ 188500 w 981075"/>
                <a:gd name="connsiteY513" fmla="*/ 899160 h 1304925"/>
                <a:gd name="connsiteX514" fmla="*/ 178498 w 981075"/>
                <a:gd name="connsiteY514" fmla="*/ 893255 h 1304925"/>
                <a:gd name="connsiteX515" fmla="*/ 165163 w 981075"/>
                <a:gd name="connsiteY515" fmla="*/ 895064 h 1304925"/>
                <a:gd name="connsiteX516" fmla="*/ 164116 w 981075"/>
                <a:gd name="connsiteY516" fmla="*/ 897731 h 1304925"/>
                <a:gd name="connsiteX517" fmla="*/ 166973 w 981075"/>
                <a:gd name="connsiteY517" fmla="*/ 900399 h 1304925"/>
                <a:gd name="connsiteX518" fmla="*/ 164306 w 981075"/>
                <a:gd name="connsiteY518" fmla="*/ 903351 h 1304925"/>
                <a:gd name="connsiteX519" fmla="*/ 162687 w 981075"/>
                <a:gd name="connsiteY519" fmla="*/ 916495 h 1304925"/>
                <a:gd name="connsiteX520" fmla="*/ 165068 w 981075"/>
                <a:gd name="connsiteY520" fmla="*/ 918020 h 1304925"/>
                <a:gd name="connsiteX521" fmla="*/ 167640 w 981075"/>
                <a:gd name="connsiteY521" fmla="*/ 928783 h 1304925"/>
                <a:gd name="connsiteX522" fmla="*/ 165830 w 981075"/>
                <a:gd name="connsiteY522" fmla="*/ 938879 h 1304925"/>
                <a:gd name="connsiteX523" fmla="*/ 169069 w 981075"/>
                <a:gd name="connsiteY523" fmla="*/ 946214 h 1304925"/>
                <a:gd name="connsiteX524" fmla="*/ 178784 w 981075"/>
                <a:gd name="connsiteY524" fmla="*/ 944594 h 1304925"/>
                <a:gd name="connsiteX525" fmla="*/ 180213 w 981075"/>
                <a:gd name="connsiteY525" fmla="*/ 952214 h 1304925"/>
                <a:gd name="connsiteX526" fmla="*/ 183452 w 981075"/>
                <a:gd name="connsiteY526" fmla="*/ 952691 h 1304925"/>
                <a:gd name="connsiteX527" fmla="*/ 182785 w 981075"/>
                <a:gd name="connsiteY527" fmla="*/ 957739 h 1304925"/>
                <a:gd name="connsiteX528" fmla="*/ 174974 w 981075"/>
                <a:gd name="connsiteY528" fmla="*/ 975836 h 1304925"/>
                <a:gd name="connsiteX529" fmla="*/ 165163 w 981075"/>
                <a:gd name="connsiteY529" fmla="*/ 965454 h 1304925"/>
                <a:gd name="connsiteX530" fmla="*/ 158115 w 981075"/>
                <a:gd name="connsiteY530" fmla="*/ 971074 h 1304925"/>
                <a:gd name="connsiteX531" fmla="*/ 146495 w 981075"/>
                <a:gd name="connsiteY531" fmla="*/ 973836 h 1304925"/>
                <a:gd name="connsiteX532" fmla="*/ 137541 w 981075"/>
                <a:gd name="connsiteY532" fmla="*/ 960311 h 1304925"/>
                <a:gd name="connsiteX533" fmla="*/ 136684 w 981075"/>
                <a:gd name="connsiteY533" fmla="*/ 954024 h 1304925"/>
                <a:gd name="connsiteX534" fmla="*/ 110966 w 981075"/>
                <a:gd name="connsiteY534" fmla="*/ 929450 h 1304925"/>
                <a:gd name="connsiteX535" fmla="*/ 96298 w 981075"/>
                <a:gd name="connsiteY535" fmla="*/ 908971 h 1304925"/>
                <a:gd name="connsiteX536" fmla="*/ 80200 w 981075"/>
                <a:gd name="connsiteY536" fmla="*/ 895064 h 1304925"/>
                <a:gd name="connsiteX537" fmla="*/ 77153 w 981075"/>
                <a:gd name="connsiteY537" fmla="*/ 886968 h 1304925"/>
                <a:gd name="connsiteX538" fmla="*/ 71914 w 981075"/>
                <a:gd name="connsiteY538" fmla="*/ 889159 h 1304925"/>
                <a:gd name="connsiteX539" fmla="*/ 62389 w 981075"/>
                <a:gd name="connsiteY539" fmla="*/ 883920 h 1304925"/>
                <a:gd name="connsiteX540" fmla="*/ 79534 w 981075"/>
                <a:gd name="connsiteY540" fmla="*/ 869347 h 1304925"/>
                <a:gd name="connsiteX541" fmla="*/ 80772 w 981075"/>
                <a:gd name="connsiteY541" fmla="*/ 853345 h 1304925"/>
                <a:gd name="connsiteX542" fmla="*/ 78105 w 981075"/>
                <a:gd name="connsiteY542" fmla="*/ 846677 h 1304925"/>
                <a:gd name="connsiteX543" fmla="*/ 73723 w 981075"/>
                <a:gd name="connsiteY543" fmla="*/ 844201 h 1304925"/>
                <a:gd name="connsiteX544" fmla="*/ 70580 w 981075"/>
                <a:gd name="connsiteY544" fmla="*/ 854678 h 1304925"/>
                <a:gd name="connsiteX545" fmla="*/ 60960 w 981075"/>
                <a:gd name="connsiteY545" fmla="*/ 844296 h 1304925"/>
                <a:gd name="connsiteX546" fmla="*/ 39243 w 981075"/>
                <a:gd name="connsiteY546" fmla="*/ 828580 h 1304925"/>
                <a:gd name="connsiteX547" fmla="*/ 41720 w 981075"/>
                <a:gd name="connsiteY547" fmla="*/ 818864 h 1304925"/>
                <a:gd name="connsiteX548" fmla="*/ 33242 w 981075"/>
                <a:gd name="connsiteY548" fmla="*/ 808101 h 13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</a:cxnLst>
              <a:rect l="l" t="t" r="r" b="b"/>
              <a:pathLst>
                <a:path w="981075" h="1304925">
                  <a:moveTo>
                    <a:pt x="33242" y="808101"/>
                  </a:moveTo>
                  <a:lnTo>
                    <a:pt x="32671" y="804767"/>
                  </a:lnTo>
                  <a:lnTo>
                    <a:pt x="37624" y="798862"/>
                  </a:lnTo>
                  <a:lnTo>
                    <a:pt x="64770" y="784193"/>
                  </a:lnTo>
                  <a:lnTo>
                    <a:pt x="59341" y="780669"/>
                  </a:lnTo>
                  <a:lnTo>
                    <a:pt x="61912" y="762095"/>
                  </a:lnTo>
                  <a:lnTo>
                    <a:pt x="65818" y="762095"/>
                  </a:lnTo>
                  <a:lnTo>
                    <a:pt x="66865" y="745045"/>
                  </a:lnTo>
                  <a:lnTo>
                    <a:pt x="60293" y="746474"/>
                  </a:lnTo>
                  <a:lnTo>
                    <a:pt x="50387" y="739711"/>
                  </a:lnTo>
                  <a:lnTo>
                    <a:pt x="55340" y="728186"/>
                  </a:lnTo>
                  <a:lnTo>
                    <a:pt x="54864" y="725900"/>
                  </a:lnTo>
                  <a:lnTo>
                    <a:pt x="49625" y="727424"/>
                  </a:lnTo>
                  <a:lnTo>
                    <a:pt x="47435" y="720185"/>
                  </a:lnTo>
                  <a:lnTo>
                    <a:pt x="41053" y="721328"/>
                  </a:lnTo>
                  <a:lnTo>
                    <a:pt x="40005" y="718280"/>
                  </a:lnTo>
                  <a:lnTo>
                    <a:pt x="33337" y="723043"/>
                  </a:lnTo>
                  <a:lnTo>
                    <a:pt x="22288" y="707612"/>
                  </a:lnTo>
                  <a:lnTo>
                    <a:pt x="15812" y="707612"/>
                  </a:lnTo>
                  <a:lnTo>
                    <a:pt x="17145" y="698373"/>
                  </a:lnTo>
                  <a:lnTo>
                    <a:pt x="9525" y="685038"/>
                  </a:lnTo>
                  <a:lnTo>
                    <a:pt x="11716" y="681514"/>
                  </a:lnTo>
                  <a:lnTo>
                    <a:pt x="15716" y="681895"/>
                  </a:lnTo>
                  <a:lnTo>
                    <a:pt x="18764" y="678847"/>
                  </a:lnTo>
                  <a:lnTo>
                    <a:pt x="29146" y="685705"/>
                  </a:lnTo>
                  <a:lnTo>
                    <a:pt x="33623" y="675989"/>
                  </a:lnTo>
                  <a:lnTo>
                    <a:pt x="42672" y="671799"/>
                  </a:lnTo>
                  <a:lnTo>
                    <a:pt x="44196" y="674656"/>
                  </a:lnTo>
                  <a:lnTo>
                    <a:pt x="47149" y="673036"/>
                  </a:lnTo>
                  <a:lnTo>
                    <a:pt x="54483" y="677894"/>
                  </a:lnTo>
                  <a:lnTo>
                    <a:pt x="61436" y="674846"/>
                  </a:lnTo>
                  <a:lnTo>
                    <a:pt x="65532" y="676466"/>
                  </a:lnTo>
                  <a:lnTo>
                    <a:pt x="69152" y="661607"/>
                  </a:lnTo>
                  <a:lnTo>
                    <a:pt x="71152" y="660845"/>
                  </a:lnTo>
                  <a:lnTo>
                    <a:pt x="70771" y="654844"/>
                  </a:lnTo>
                  <a:lnTo>
                    <a:pt x="76676" y="648938"/>
                  </a:lnTo>
                  <a:lnTo>
                    <a:pt x="87058" y="649034"/>
                  </a:lnTo>
                  <a:lnTo>
                    <a:pt x="87439" y="645319"/>
                  </a:lnTo>
                  <a:lnTo>
                    <a:pt x="91154" y="650272"/>
                  </a:lnTo>
                  <a:lnTo>
                    <a:pt x="92297" y="644176"/>
                  </a:lnTo>
                  <a:lnTo>
                    <a:pt x="89821" y="643795"/>
                  </a:lnTo>
                  <a:lnTo>
                    <a:pt x="90011" y="641223"/>
                  </a:lnTo>
                  <a:lnTo>
                    <a:pt x="102203" y="624745"/>
                  </a:lnTo>
                  <a:lnTo>
                    <a:pt x="114014" y="614649"/>
                  </a:lnTo>
                  <a:lnTo>
                    <a:pt x="118110" y="617315"/>
                  </a:lnTo>
                  <a:lnTo>
                    <a:pt x="133445" y="601694"/>
                  </a:lnTo>
                  <a:lnTo>
                    <a:pt x="141827" y="601694"/>
                  </a:lnTo>
                  <a:lnTo>
                    <a:pt x="149828" y="592169"/>
                  </a:lnTo>
                  <a:lnTo>
                    <a:pt x="154019" y="591502"/>
                  </a:lnTo>
                  <a:lnTo>
                    <a:pt x="161354" y="574643"/>
                  </a:lnTo>
                  <a:lnTo>
                    <a:pt x="170402" y="567690"/>
                  </a:lnTo>
                  <a:lnTo>
                    <a:pt x="186023" y="546735"/>
                  </a:lnTo>
                  <a:lnTo>
                    <a:pt x="182499" y="540163"/>
                  </a:lnTo>
                  <a:lnTo>
                    <a:pt x="201930" y="533876"/>
                  </a:lnTo>
                  <a:lnTo>
                    <a:pt x="214122" y="523494"/>
                  </a:lnTo>
                  <a:lnTo>
                    <a:pt x="219742" y="511302"/>
                  </a:lnTo>
                  <a:lnTo>
                    <a:pt x="229933" y="506730"/>
                  </a:lnTo>
                  <a:lnTo>
                    <a:pt x="236315" y="498920"/>
                  </a:lnTo>
                  <a:lnTo>
                    <a:pt x="248793" y="490918"/>
                  </a:lnTo>
                  <a:lnTo>
                    <a:pt x="264128" y="469868"/>
                  </a:lnTo>
                  <a:lnTo>
                    <a:pt x="274320" y="468916"/>
                  </a:lnTo>
                  <a:lnTo>
                    <a:pt x="281845" y="447770"/>
                  </a:lnTo>
                  <a:lnTo>
                    <a:pt x="281178" y="435578"/>
                  </a:lnTo>
                  <a:lnTo>
                    <a:pt x="277844" y="427291"/>
                  </a:lnTo>
                  <a:lnTo>
                    <a:pt x="280321" y="420148"/>
                  </a:lnTo>
                  <a:lnTo>
                    <a:pt x="273748" y="421195"/>
                  </a:lnTo>
                  <a:lnTo>
                    <a:pt x="253460" y="414147"/>
                  </a:lnTo>
                  <a:lnTo>
                    <a:pt x="236506" y="412432"/>
                  </a:lnTo>
                  <a:lnTo>
                    <a:pt x="217551" y="397478"/>
                  </a:lnTo>
                  <a:lnTo>
                    <a:pt x="210312" y="395954"/>
                  </a:lnTo>
                  <a:lnTo>
                    <a:pt x="190690" y="409670"/>
                  </a:lnTo>
                  <a:lnTo>
                    <a:pt x="172783" y="404336"/>
                  </a:lnTo>
                  <a:lnTo>
                    <a:pt x="158591" y="410527"/>
                  </a:lnTo>
                  <a:lnTo>
                    <a:pt x="148209" y="408623"/>
                  </a:lnTo>
                  <a:lnTo>
                    <a:pt x="136398" y="399479"/>
                  </a:lnTo>
                  <a:lnTo>
                    <a:pt x="136779" y="385286"/>
                  </a:lnTo>
                  <a:lnTo>
                    <a:pt x="131826" y="375380"/>
                  </a:lnTo>
                  <a:lnTo>
                    <a:pt x="135922" y="370523"/>
                  </a:lnTo>
                  <a:lnTo>
                    <a:pt x="136303" y="363379"/>
                  </a:lnTo>
                  <a:lnTo>
                    <a:pt x="130112" y="353092"/>
                  </a:lnTo>
                  <a:lnTo>
                    <a:pt x="134969" y="344710"/>
                  </a:lnTo>
                  <a:lnTo>
                    <a:pt x="133064" y="340519"/>
                  </a:lnTo>
                  <a:lnTo>
                    <a:pt x="134493" y="330708"/>
                  </a:lnTo>
                  <a:lnTo>
                    <a:pt x="126206" y="326041"/>
                  </a:lnTo>
                  <a:lnTo>
                    <a:pt x="118491" y="329470"/>
                  </a:lnTo>
                  <a:lnTo>
                    <a:pt x="103632" y="325469"/>
                  </a:lnTo>
                  <a:lnTo>
                    <a:pt x="99250" y="311277"/>
                  </a:lnTo>
                  <a:lnTo>
                    <a:pt x="104013" y="299085"/>
                  </a:lnTo>
                  <a:lnTo>
                    <a:pt x="123063" y="288417"/>
                  </a:lnTo>
                  <a:lnTo>
                    <a:pt x="133921" y="277939"/>
                  </a:lnTo>
                  <a:lnTo>
                    <a:pt x="147066" y="270320"/>
                  </a:lnTo>
                  <a:lnTo>
                    <a:pt x="166116" y="247269"/>
                  </a:lnTo>
                  <a:lnTo>
                    <a:pt x="166687" y="245269"/>
                  </a:lnTo>
                  <a:lnTo>
                    <a:pt x="164020" y="244602"/>
                  </a:lnTo>
                  <a:lnTo>
                    <a:pt x="170021" y="230886"/>
                  </a:lnTo>
                  <a:lnTo>
                    <a:pt x="152876" y="225647"/>
                  </a:lnTo>
                  <a:lnTo>
                    <a:pt x="143828" y="194691"/>
                  </a:lnTo>
                  <a:lnTo>
                    <a:pt x="147637" y="191834"/>
                  </a:lnTo>
                  <a:lnTo>
                    <a:pt x="143351" y="187738"/>
                  </a:lnTo>
                  <a:lnTo>
                    <a:pt x="165545" y="176689"/>
                  </a:lnTo>
                  <a:lnTo>
                    <a:pt x="165354" y="183832"/>
                  </a:lnTo>
                  <a:lnTo>
                    <a:pt x="167354" y="185547"/>
                  </a:lnTo>
                  <a:lnTo>
                    <a:pt x="170783" y="183166"/>
                  </a:lnTo>
                  <a:lnTo>
                    <a:pt x="174117" y="186499"/>
                  </a:lnTo>
                  <a:lnTo>
                    <a:pt x="178022" y="191548"/>
                  </a:lnTo>
                  <a:lnTo>
                    <a:pt x="178213" y="197644"/>
                  </a:lnTo>
                  <a:lnTo>
                    <a:pt x="185547" y="206026"/>
                  </a:lnTo>
                  <a:lnTo>
                    <a:pt x="200120" y="195739"/>
                  </a:lnTo>
                  <a:lnTo>
                    <a:pt x="199358" y="179927"/>
                  </a:lnTo>
                  <a:lnTo>
                    <a:pt x="202882" y="180975"/>
                  </a:lnTo>
                  <a:lnTo>
                    <a:pt x="206026" y="189833"/>
                  </a:lnTo>
                  <a:lnTo>
                    <a:pt x="227171" y="189738"/>
                  </a:lnTo>
                  <a:lnTo>
                    <a:pt x="242506" y="196501"/>
                  </a:lnTo>
                  <a:lnTo>
                    <a:pt x="244221" y="200215"/>
                  </a:lnTo>
                  <a:lnTo>
                    <a:pt x="261937" y="201739"/>
                  </a:lnTo>
                  <a:lnTo>
                    <a:pt x="269177" y="207550"/>
                  </a:lnTo>
                  <a:lnTo>
                    <a:pt x="268700" y="192119"/>
                  </a:lnTo>
                  <a:lnTo>
                    <a:pt x="285179" y="194501"/>
                  </a:lnTo>
                  <a:lnTo>
                    <a:pt x="285655" y="203263"/>
                  </a:lnTo>
                  <a:lnTo>
                    <a:pt x="300133" y="203359"/>
                  </a:lnTo>
                  <a:lnTo>
                    <a:pt x="303562" y="210788"/>
                  </a:lnTo>
                  <a:lnTo>
                    <a:pt x="311182" y="217075"/>
                  </a:lnTo>
                  <a:lnTo>
                    <a:pt x="313849" y="211264"/>
                  </a:lnTo>
                  <a:lnTo>
                    <a:pt x="317563" y="210598"/>
                  </a:lnTo>
                  <a:lnTo>
                    <a:pt x="327470" y="200406"/>
                  </a:lnTo>
                  <a:lnTo>
                    <a:pt x="337471" y="201644"/>
                  </a:lnTo>
                  <a:lnTo>
                    <a:pt x="352330" y="199358"/>
                  </a:lnTo>
                  <a:lnTo>
                    <a:pt x="355759" y="210788"/>
                  </a:lnTo>
                  <a:lnTo>
                    <a:pt x="350901" y="223742"/>
                  </a:lnTo>
                  <a:lnTo>
                    <a:pt x="351663" y="232029"/>
                  </a:lnTo>
                  <a:lnTo>
                    <a:pt x="348901" y="241268"/>
                  </a:lnTo>
                  <a:lnTo>
                    <a:pt x="358712" y="250793"/>
                  </a:lnTo>
                  <a:lnTo>
                    <a:pt x="376619" y="257366"/>
                  </a:lnTo>
                  <a:lnTo>
                    <a:pt x="398240" y="261080"/>
                  </a:lnTo>
                  <a:lnTo>
                    <a:pt x="420243" y="245745"/>
                  </a:lnTo>
                  <a:lnTo>
                    <a:pt x="424434" y="238696"/>
                  </a:lnTo>
                  <a:lnTo>
                    <a:pt x="423767" y="231077"/>
                  </a:lnTo>
                  <a:lnTo>
                    <a:pt x="415195" y="216408"/>
                  </a:lnTo>
                  <a:lnTo>
                    <a:pt x="420624" y="182785"/>
                  </a:lnTo>
                  <a:lnTo>
                    <a:pt x="418433" y="173641"/>
                  </a:lnTo>
                  <a:lnTo>
                    <a:pt x="419862" y="166783"/>
                  </a:lnTo>
                  <a:lnTo>
                    <a:pt x="424339" y="168402"/>
                  </a:lnTo>
                  <a:lnTo>
                    <a:pt x="437483" y="164782"/>
                  </a:lnTo>
                  <a:lnTo>
                    <a:pt x="453295" y="153257"/>
                  </a:lnTo>
                  <a:lnTo>
                    <a:pt x="462344" y="141541"/>
                  </a:lnTo>
                  <a:lnTo>
                    <a:pt x="466344" y="140398"/>
                  </a:lnTo>
                  <a:lnTo>
                    <a:pt x="485013" y="148971"/>
                  </a:lnTo>
                  <a:lnTo>
                    <a:pt x="494443" y="157734"/>
                  </a:lnTo>
                  <a:lnTo>
                    <a:pt x="508445" y="165735"/>
                  </a:lnTo>
                  <a:lnTo>
                    <a:pt x="517493" y="163163"/>
                  </a:lnTo>
                  <a:lnTo>
                    <a:pt x="527875" y="163925"/>
                  </a:lnTo>
                  <a:lnTo>
                    <a:pt x="535781" y="168783"/>
                  </a:lnTo>
                  <a:lnTo>
                    <a:pt x="527590" y="142970"/>
                  </a:lnTo>
                  <a:lnTo>
                    <a:pt x="528828" y="126778"/>
                  </a:lnTo>
                  <a:lnTo>
                    <a:pt x="534733" y="123254"/>
                  </a:lnTo>
                  <a:lnTo>
                    <a:pt x="541020" y="124301"/>
                  </a:lnTo>
                  <a:lnTo>
                    <a:pt x="559689" y="120110"/>
                  </a:lnTo>
                  <a:lnTo>
                    <a:pt x="578548" y="108013"/>
                  </a:lnTo>
                  <a:lnTo>
                    <a:pt x="595313" y="106109"/>
                  </a:lnTo>
                  <a:lnTo>
                    <a:pt x="601408" y="98679"/>
                  </a:lnTo>
                  <a:lnTo>
                    <a:pt x="603790" y="85439"/>
                  </a:lnTo>
                  <a:lnTo>
                    <a:pt x="605599" y="79820"/>
                  </a:lnTo>
                  <a:lnTo>
                    <a:pt x="607409" y="80296"/>
                  </a:lnTo>
                  <a:lnTo>
                    <a:pt x="614172" y="53816"/>
                  </a:lnTo>
                  <a:lnTo>
                    <a:pt x="613791" y="38100"/>
                  </a:lnTo>
                  <a:lnTo>
                    <a:pt x="626078" y="9525"/>
                  </a:lnTo>
                  <a:lnTo>
                    <a:pt x="639508" y="13430"/>
                  </a:lnTo>
                  <a:lnTo>
                    <a:pt x="650367" y="9525"/>
                  </a:lnTo>
                  <a:lnTo>
                    <a:pt x="652748" y="12763"/>
                  </a:lnTo>
                  <a:lnTo>
                    <a:pt x="649510" y="20098"/>
                  </a:lnTo>
                  <a:lnTo>
                    <a:pt x="652272" y="24003"/>
                  </a:lnTo>
                  <a:lnTo>
                    <a:pt x="667798" y="28861"/>
                  </a:lnTo>
                  <a:lnTo>
                    <a:pt x="678180" y="25622"/>
                  </a:lnTo>
                  <a:lnTo>
                    <a:pt x="684466" y="28194"/>
                  </a:lnTo>
                  <a:lnTo>
                    <a:pt x="692277" y="26289"/>
                  </a:lnTo>
                  <a:lnTo>
                    <a:pt x="696658" y="32956"/>
                  </a:lnTo>
                  <a:lnTo>
                    <a:pt x="699325" y="47339"/>
                  </a:lnTo>
                  <a:lnTo>
                    <a:pt x="703897" y="45339"/>
                  </a:lnTo>
                  <a:lnTo>
                    <a:pt x="719899" y="47911"/>
                  </a:lnTo>
                  <a:lnTo>
                    <a:pt x="722186" y="50959"/>
                  </a:lnTo>
                  <a:lnTo>
                    <a:pt x="722376" y="61246"/>
                  </a:lnTo>
                  <a:lnTo>
                    <a:pt x="733139" y="65913"/>
                  </a:lnTo>
                  <a:lnTo>
                    <a:pt x="746284" y="77057"/>
                  </a:lnTo>
                  <a:lnTo>
                    <a:pt x="729044" y="84677"/>
                  </a:lnTo>
                  <a:lnTo>
                    <a:pt x="724186" y="89726"/>
                  </a:lnTo>
                  <a:lnTo>
                    <a:pt x="712565" y="90202"/>
                  </a:lnTo>
                  <a:lnTo>
                    <a:pt x="713518" y="93916"/>
                  </a:lnTo>
                  <a:lnTo>
                    <a:pt x="709803" y="96393"/>
                  </a:lnTo>
                  <a:lnTo>
                    <a:pt x="711041" y="117253"/>
                  </a:lnTo>
                  <a:lnTo>
                    <a:pt x="730091" y="123825"/>
                  </a:lnTo>
                  <a:lnTo>
                    <a:pt x="731329" y="126206"/>
                  </a:lnTo>
                  <a:lnTo>
                    <a:pt x="723614" y="144780"/>
                  </a:lnTo>
                  <a:lnTo>
                    <a:pt x="727996" y="144970"/>
                  </a:lnTo>
                  <a:lnTo>
                    <a:pt x="734187" y="140970"/>
                  </a:lnTo>
                  <a:lnTo>
                    <a:pt x="727615" y="146304"/>
                  </a:lnTo>
                  <a:lnTo>
                    <a:pt x="724567" y="155162"/>
                  </a:lnTo>
                  <a:lnTo>
                    <a:pt x="727805" y="162687"/>
                  </a:lnTo>
                  <a:lnTo>
                    <a:pt x="733330" y="158401"/>
                  </a:lnTo>
                  <a:lnTo>
                    <a:pt x="741997" y="167830"/>
                  </a:lnTo>
                  <a:lnTo>
                    <a:pt x="747808" y="165259"/>
                  </a:lnTo>
                  <a:lnTo>
                    <a:pt x="749903" y="167449"/>
                  </a:lnTo>
                  <a:lnTo>
                    <a:pt x="746760" y="169259"/>
                  </a:lnTo>
                  <a:lnTo>
                    <a:pt x="747808" y="171736"/>
                  </a:lnTo>
                  <a:lnTo>
                    <a:pt x="738473" y="175070"/>
                  </a:lnTo>
                  <a:lnTo>
                    <a:pt x="731044" y="174688"/>
                  </a:lnTo>
                  <a:lnTo>
                    <a:pt x="729805" y="177070"/>
                  </a:lnTo>
                  <a:lnTo>
                    <a:pt x="744569" y="183261"/>
                  </a:lnTo>
                  <a:lnTo>
                    <a:pt x="752570" y="178403"/>
                  </a:lnTo>
                  <a:lnTo>
                    <a:pt x="754285" y="172974"/>
                  </a:lnTo>
                  <a:lnTo>
                    <a:pt x="759428" y="171069"/>
                  </a:lnTo>
                  <a:lnTo>
                    <a:pt x="764762" y="164973"/>
                  </a:lnTo>
                  <a:lnTo>
                    <a:pt x="764953" y="167830"/>
                  </a:lnTo>
                  <a:lnTo>
                    <a:pt x="771620" y="167926"/>
                  </a:lnTo>
                  <a:lnTo>
                    <a:pt x="773430" y="165354"/>
                  </a:lnTo>
                  <a:lnTo>
                    <a:pt x="776859" y="168307"/>
                  </a:lnTo>
                  <a:lnTo>
                    <a:pt x="775049" y="173545"/>
                  </a:lnTo>
                  <a:lnTo>
                    <a:pt x="782288" y="178689"/>
                  </a:lnTo>
                  <a:lnTo>
                    <a:pt x="784003" y="173260"/>
                  </a:lnTo>
                  <a:lnTo>
                    <a:pt x="788194" y="172403"/>
                  </a:lnTo>
                  <a:lnTo>
                    <a:pt x="789146" y="178594"/>
                  </a:lnTo>
                  <a:lnTo>
                    <a:pt x="794956" y="181165"/>
                  </a:lnTo>
                  <a:lnTo>
                    <a:pt x="790289" y="187262"/>
                  </a:lnTo>
                  <a:lnTo>
                    <a:pt x="787908" y="200215"/>
                  </a:lnTo>
                  <a:lnTo>
                    <a:pt x="784098" y="200692"/>
                  </a:lnTo>
                  <a:lnTo>
                    <a:pt x="784765" y="212027"/>
                  </a:lnTo>
                  <a:lnTo>
                    <a:pt x="786955" y="211741"/>
                  </a:lnTo>
                  <a:lnTo>
                    <a:pt x="781621" y="225743"/>
                  </a:lnTo>
                  <a:lnTo>
                    <a:pt x="799147" y="242316"/>
                  </a:lnTo>
                  <a:lnTo>
                    <a:pt x="808291" y="247555"/>
                  </a:lnTo>
                  <a:lnTo>
                    <a:pt x="812482" y="260604"/>
                  </a:lnTo>
                  <a:lnTo>
                    <a:pt x="819721" y="260795"/>
                  </a:lnTo>
                  <a:lnTo>
                    <a:pt x="834104" y="270320"/>
                  </a:lnTo>
                  <a:lnTo>
                    <a:pt x="840486" y="260032"/>
                  </a:lnTo>
                  <a:lnTo>
                    <a:pt x="849154" y="258413"/>
                  </a:lnTo>
                  <a:lnTo>
                    <a:pt x="850011" y="269653"/>
                  </a:lnTo>
                  <a:lnTo>
                    <a:pt x="856012" y="267462"/>
                  </a:lnTo>
                  <a:lnTo>
                    <a:pt x="862965" y="275367"/>
                  </a:lnTo>
                  <a:lnTo>
                    <a:pt x="871823" y="273558"/>
                  </a:lnTo>
                  <a:lnTo>
                    <a:pt x="887349" y="281464"/>
                  </a:lnTo>
                  <a:lnTo>
                    <a:pt x="892016" y="278225"/>
                  </a:lnTo>
                  <a:lnTo>
                    <a:pt x="898874" y="277844"/>
                  </a:lnTo>
                  <a:lnTo>
                    <a:pt x="897446" y="280225"/>
                  </a:lnTo>
                  <a:lnTo>
                    <a:pt x="900874" y="283178"/>
                  </a:lnTo>
                  <a:lnTo>
                    <a:pt x="899160" y="285369"/>
                  </a:lnTo>
                  <a:lnTo>
                    <a:pt x="903256" y="289655"/>
                  </a:lnTo>
                  <a:lnTo>
                    <a:pt x="910971" y="291275"/>
                  </a:lnTo>
                  <a:lnTo>
                    <a:pt x="922115" y="288798"/>
                  </a:lnTo>
                  <a:lnTo>
                    <a:pt x="926306" y="294132"/>
                  </a:lnTo>
                  <a:lnTo>
                    <a:pt x="922877" y="304419"/>
                  </a:lnTo>
                  <a:lnTo>
                    <a:pt x="909161" y="316230"/>
                  </a:lnTo>
                  <a:lnTo>
                    <a:pt x="906685" y="329375"/>
                  </a:lnTo>
                  <a:lnTo>
                    <a:pt x="916686" y="326422"/>
                  </a:lnTo>
                  <a:lnTo>
                    <a:pt x="944785" y="307753"/>
                  </a:lnTo>
                  <a:lnTo>
                    <a:pt x="956405" y="304133"/>
                  </a:lnTo>
                  <a:lnTo>
                    <a:pt x="957263" y="307467"/>
                  </a:lnTo>
                  <a:lnTo>
                    <a:pt x="963739" y="305752"/>
                  </a:lnTo>
                  <a:lnTo>
                    <a:pt x="951738" y="311753"/>
                  </a:lnTo>
                  <a:lnTo>
                    <a:pt x="955738" y="315468"/>
                  </a:lnTo>
                  <a:lnTo>
                    <a:pt x="956691" y="320516"/>
                  </a:lnTo>
                  <a:lnTo>
                    <a:pt x="948690" y="326803"/>
                  </a:lnTo>
                  <a:lnTo>
                    <a:pt x="947356" y="332708"/>
                  </a:lnTo>
                  <a:lnTo>
                    <a:pt x="951833" y="336518"/>
                  </a:lnTo>
                  <a:lnTo>
                    <a:pt x="947356" y="345472"/>
                  </a:lnTo>
                  <a:lnTo>
                    <a:pt x="945071" y="345281"/>
                  </a:lnTo>
                  <a:lnTo>
                    <a:pt x="944023" y="352616"/>
                  </a:lnTo>
                  <a:lnTo>
                    <a:pt x="935260" y="357759"/>
                  </a:lnTo>
                  <a:lnTo>
                    <a:pt x="918400" y="356997"/>
                  </a:lnTo>
                  <a:lnTo>
                    <a:pt x="913447" y="368618"/>
                  </a:lnTo>
                  <a:lnTo>
                    <a:pt x="903827" y="376714"/>
                  </a:lnTo>
                  <a:lnTo>
                    <a:pt x="902208" y="373856"/>
                  </a:lnTo>
                  <a:lnTo>
                    <a:pt x="881539" y="369284"/>
                  </a:lnTo>
                  <a:lnTo>
                    <a:pt x="865251" y="374809"/>
                  </a:lnTo>
                  <a:lnTo>
                    <a:pt x="855250" y="386905"/>
                  </a:lnTo>
                  <a:lnTo>
                    <a:pt x="855631" y="397002"/>
                  </a:lnTo>
                  <a:lnTo>
                    <a:pt x="849630" y="418814"/>
                  </a:lnTo>
                  <a:lnTo>
                    <a:pt x="856107" y="431673"/>
                  </a:lnTo>
                  <a:lnTo>
                    <a:pt x="870680" y="449866"/>
                  </a:lnTo>
                  <a:lnTo>
                    <a:pt x="871633" y="461391"/>
                  </a:lnTo>
                  <a:lnTo>
                    <a:pt x="879348" y="478155"/>
                  </a:lnTo>
                  <a:lnTo>
                    <a:pt x="877824" y="482536"/>
                  </a:lnTo>
                  <a:lnTo>
                    <a:pt x="855154" y="507302"/>
                  </a:lnTo>
                  <a:lnTo>
                    <a:pt x="855536" y="511873"/>
                  </a:lnTo>
                  <a:lnTo>
                    <a:pt x="878396" y="523208"/>
                  </a:lnTo>
                  <a:lnTo>
                    <a:pt x="886206" y="532162"/>
                  </a:lnTo>
                  <a:lnTo>
                    <a:pt x="904875" y="538163"/>
                  </a:lnTo>
                  <a:lnTo>
                    <a:pt x="905732" y="545782"/>
                  </a:lnTo>
                  <a:lnTo>
                    <a:pt x="910590" y="554927"/>
                  </a:lnTo>
                  <a:lnTo>
                    <a:pt x="908780" y="559498"/>
                  </a:lnTo>
                  <a:lnTo>
                    <a:pt x="913543" y="565404"/>
                  </a:lnTo>
                  <a:lnTo>
                    <a:pt x="912495" y="568261"/>
                  </a:lnTo>
                  <a:lnTo>
                    <a:pt x="918115" y="573214"/>
                  </a:lnTo>
                  <a:lnTo>
                    <a:pt x="918210" y="577405"/>
                  </a:lnTo>
                  <a:lnTo>
                    <a:pt x="915543" y="578930"/>
                  </a:lnTo>
                  <a:lnTo>
                    <a:pt x="919639" y="590645"/>
                  </a:lnTo>
                  <a:lnTo>
                    <a:pt x="914686" y="603218"/>
                  </a:lnTo>
                  <a:lnTo>
                    <a:pt x="917543" y="613886"/>
                  </a:lnTo>
                  <a:lnTo>
                    <a:pt x="916114" y="625221"/>
                  </a:lnTo>
                  <a:lnTo>
                    <a:pt x="922115" y="631889"/>
                  </a:lnTo>
                  <a:lnTo>
                    <a:pt x="923639" y="639223"/>
                  </a:lnTo>
                  <a:lnTo>
                    <a:pt x="916877" y="650748"/>
                  </a:lnTo>
                  <a:lnTo>
                    <a:pt x="916400" y="660559"/>
                  </a:lnTo>
                  <a:lnTo>
                    <a:pt x="911447" y="669131"/>
                  </a:lnTo>
                  <a:lnTo>
                    <a:pt x="908304" y="694468"/>
                  </a:lnTo>
                  <a:lnTo>
                    <a:pt x="901827" y="704183"/>
                  </a:lnTo>
                  <a:lnTo>
                    <a:pt x="903161" y="715899"/>
                  </a:lnTo>
                  <a:lnTo>
                    <a:pt x="895826" y="724758"/>
                  </a:lnTo>
                  <a:lnTo>
                    <a:pt x="906875" y="734283"/>
                  </a:lnTo>
                  <a:lnTo>
                    <a:pt x="915448" y="735616"/>
                  </a:lnTo>
                  <a:lnTo>
                    <a:pt x="930878" y="749046"/>
                  </a:lnTo>
                  <a:lnTo>
                    <a:pt x="919353" y="753333"/>
                  </a:lnTo>
                  <a:lnTo>
                    <a:pt x="914400" y="760190"/>
                  </a:lnTo>
                  <a:lnTo>
                    <a:pt x="913638" y="779907"/>
                  </a:lnTo>
                  <a:lnTo>
                    <a:pt x="922020" y="778097"/>
                  </a:lnTo>
                  <a:lnTo>
                    <a:pt x="936212" y="785813"/>
                  </a:lnTo>
                  <a:lnTo>
                    <a:pt x="948785" y="806863"/>
                  </a:lnTo>
                  <a:lnTo>
                    <a:pt x="951071" y="829151"/>
                  </a:lnTo>
                  <a:lnTo>
                    <a:pt x="954596" y="839534"/>
                  </a:lnTo>
                  <a:lnTo>
                    <a:pt x="961835" y="846296"/>
                  </a:lnTo>
                  <a:lnTo>
                    <a:pt x="958024" y="865251"/>
                  </a:lnTo>
                  <a:lnTo>
                    <a:pt x="972598" y="892302"/>
                  </a:lnTo>
                  <a:lnTo>
                    <a:pt x="958882" y="913543"/>
                  </a:lnTo>
                  <a:lnTo>
                    <a:pt x="937450" y="918020"/>
                  </a:lnTo>
                  <a:lnTo>
                    <a:pt x="912971" y="930307"/>
                  </a:lnTo>
                  <a:lnTo>
                    <a:pt x="914210" y="934974"/>
                  </a:lnTo>
                  <a:lnTo>
                    <a:pt x="924401" y="932021"/>
                  </a:lnTo>
                  <a:lnTo>
                    <a:pt x="956120" y="999839"/>
                  </a:lnTo>
                  <a:lnTo>
                    <a:pt x="935831" y="995743"/>
                  </a:lnTo>
                  <a:lnTo>
                    <a:pt x="931450" y="997172"/>
                  </a:lnTo>
                  <a:lnTo>
                    <a:pt x="925354" y="991076"/>
                  </a:lnTo>
                  <a:lnTo>
                    <a:pt x="912209" y="992981"/>
                  </a:lnTo>
                  <a:lnTo>
                    <a:pt x="914971" y="1002316"/>
                  </a:lnTo>
                  <a:lnTo>
                    <a:pt x="911733" y="1027176"/>
                  </a:lnTo>
                  <a:lnTo>
                    <a:pt x="917353" y="1048036"/>
                  </a:lnTo>
                  <a:lnTo>
                    <a:pt x="911066" y="1053942"/>
                  </a:lnTo>
                  <a:lnTo>
                    <a:pt x="900970" y="1057751"/>
                  </a:lnTo>
                  <a:lnTo>
                    <a:pt x="900684" y="1061275"/>
                  </a:lnTo>
                  <a:lnTo>
                    <a:pt x="917353" y="1079278"/>
                  </a:lnTo>
                  <a:lnTo>
                    <a:pt x="922115" y="1098804"/>
                  </a:lnTo>
                  <a:lnTo>
                    <a:pt x="923925" y="1102138"/>
                  </a:lnTo>
                  <a:lnTo>
                    <a:pt x="930402" y="1104138"/>
                  </a:lnTo>
                  <a:lnTo>
                    <a:pt x="930402" y="1114901"/>
                  </a:lnTo>
                  <a:lnTo>
                    <a:pt x="941546" y="1126141"/>
                  </a:lnTo>
                  <a:lnTo>
                    <a:pt x="929449" y="1145381"/>
                  </a:lnTo>
                  <a:lnTo>
                    <a:pt x="921067" y="1146905"/>
                  </a:lnTo>
                  <a:lnTo>
                    <a:pt x="914495" y="1157288"/>
                  </a:lnTo>
                  <a:lnTo>
                    <a:pt x="889635" y="1162812"/>
                  </a:lnTo>
                  <a:lnTo>
                    <a:pt x="897541" y="1172433"/>
                  </a:lnTo>
                  <a:lnTo>
                    <a:pt x="897160" y="1180433"/>
                  </a:lnTo>
                  <a:lnTo>
                    <a:pt x="891826" y="1186815"/>
                  </a:lnTo>
                  <a:lnTo>
                    <a:pt x="913829" y="1201388"/>
                  </a:lnTo>
                  <a:lnTo>
                    <a:pt x="911733" y="1205389"/>
                  </a:lnTo>
                  <a:lnTo>
                    <a:pt x="907828" y="1203770"/>
                  </a:lnTo>
                  <a:lnTo>
                    <a:pt x="907352" y="1208056"/>
                  </a:lnTo>
                  <a:lnTo>
                    <a:pt x="916877" y="1213009"/>
                  </a:lnTo>
                  <a:lnTo>
                    <a:pt x="914210" y="1220534"/>
                  </a:lnTo>
                  <a:lnTo>
                    <a:pt x="915924" y="1250061"/>
                  </a:lnTo>
                  <a:lnTo>
                    <a:pt x="923354" y="1267397"/>
                  </a:lnTo>
                  <a:lnTo>
                    <a:pt x="912781" y="1271683"/>
                  </a:lnTo>
                  <a:lnTo>
                    <a:pt x="909447" y="1278731"/>
                  </a:lnTo>
                  <a:lnTo>
                    <a:pt x="904970" y="1281208"/>
                  </a:lnTo>
                  <a:lnTo>
                    <a:pt x="902494" y="1292923"/>
                  </a:lnTo>
                  <a:lnTo>
                    <a:pt x="897160" y="1297972"/>
                  </a:lnTo>
                  <a:lnTo>
                    <a:pt x="884872" y="1302258"/>
                  </a:lnTo>
                  <a:lnTo>
                    <a:pt x="882396" y="1294543"/>
                  </a:lnTo>
                  <a:lnTo>
                    <a:pt x="871919" y="1289495"/>
                  </a:lnTo>
                  <a:lnTo>
                    <a:pt x="865156" y="1282351"/>
                  </a:lnTo>
                  <a:lnTo>
                    <a:pt x="856202" y="1279303"/>
                  </a:lnTo>
                  <a:lnTo>
                    <a:pt x="855250" y="1273302"/>
                  </a:lnTo>
                  <a:lnTo>
                    <a:pt x="849154" y="1266063"/>
                  </a:lnTo>
                  <a:lnTo>
                    <a:pt x="820579" y="1260443"/>
                  </a:lnTo>
                  <a:lnTo>
                    <a:pt x="809244" y="1246537"/>
                  </a:lnTo>
                  <a:lnTo>
                    <a:pt x="802481" y="1241870"/>
                  </a:lnTo>
                  <a:lnTo>
                    <a:pt x="794195" y="1239679"/>
                  </a:lnTo>
                  <a:lnTo>
                    <a:pt x="790480" y="1244632"/>
                  </a:lnTo>
                  <a:lnTo>
                    <a:pt x="794480" y="1230154"/>
                  </a:lnTo>
                  <a:lnTo>
                    <a:pt x="780288" y="1227773"/>
                  </a:lnTo>
                  <a:lnTo>
                    <a:pt x="742093" y="1198245"/>
                  </a:lnTo>
                  <a:lnTo>
                    <a:pt x="738188" y="1204055"/>
                  </a:lnTo>
                  <a:lnTo>
                    <a:pt x="739521" y="1208627"/>
                  </a:lnTo>
                  <a:lnTo>
                    <a:pt x="733996" y="1214152"/>
                  </a:lnTo>
                  <a:lnTo>
                    <a:pt x="731615" y="1229392"/>
                  </a:lnTo>
                  <a:lnTo>
                    <a:pt x="725519" y="1235488"/>
                  </a:lnTo>
                  <a:lnTo>
                    <a:pt x="722376" y="1243108"/>
                  </a:lnTo>
                  <a:lnTo>
                    <a:pt x="722376" y="1258062"/>
                  </a:lnTo>
                  <a:lnTo>
                    <a:pt x="726377" y="1260824"/>
                  </a:lnTo>
                  <a:lnTo>
                    <a:pt x="720566" y="1272254"/>
                  </a:lnTo>
                  <a:lnTo>
                    <a:pt x="726186" y="1275683"/>
                  </a:lnTo>
                  <a:lnTo>
                    <a:pt x="722566" y="1289304"/>
                  </a:lnTo>
                  <a:lnTo>
                    <a:pt x="717518" y="1296734"/>
                  </a:lnTo>
                  <a:lnTo>
                    <a:pt x="700849" y="1291876"/>
                  </a:lnTo>
                  <a:lnTo>
                    <a:pt x="682942" y="1298257"/>
                  </a:lnTo>
                  <a:lnTo>
                    <a:pt x="677132" y="1291114"/>
                  </a:lnTo>
                  <a:lnTo>
                    <a:pt x="681323" y="1284256"/>
                  </a:lnTo>
                  <a:lnTo>
                    <a:pt x="684086" y="1270064"/>
                  </a:lnTo>
                  <a:lnTo>
                    <a:pt x="691420" y="1274540"/>
                  </a:lnTo>
                  <a:lnTo>
                    <a:pt x="704564" y="1245870"/>
                  </a:lnTo>
                  <a:lnTo>
                    <a:pt x="686181" y="1245680"/>
                  </a:lnTo>
                  <a:lnTo>
                    <a:pt x="671989" y="1236821"/>
                  </a:lnTo>
                  <a:lnTo>
                    <a:pt x="662178" y="1236631"/>
                  </a:lnTo>
                  <a:lnTo>
                    <a:pt x="656558" y="1240536"/>
                  </a:lnTo>
                  <a:lnTo>
                    <a:pt x="650462" y="1239298"/>
                  </a:lnTo>
                  <a:lnTo>
                    <a:pt x="635127" y="1225392"/>
                  </a:lnTo>
                  <a:lnTo>
                    <a:pt x="632460" y="1213104"/>
                  </a:lnTo>
                  <a:lnTo>
                    <a:pt x="623411" y="1226534"/>
                  </a:lnTo>
                  <a:lnTo>
                    <a:pt x="622078" y="1237679"/>
                  </a:lnTo>
                  <a:lnTo>
                    <a:pt x="614172" y="1226725"/>
                  </a:lnTo>
                  <a:lnTo>
                    <a:pt x="598741" y="1232154"/>
                  </a:lnTo>
                  <a:lnTo>
                    <a:pt x="596455" y="1230535"/>
                  </a:lnTo>
                  <a:lnTo>
                    <a:pt x="594836" y="1225486"/>
                  </a:lnTo>
                  <a:lnTo>
                    <a:pt x="584073" y="1213675"/>
                  </a:lnTo>
                  <a:lnTo>
                    <a:pt x="588931" y="1208341"/>
                  </a:lnTo>
                  <a:lnTo>
                    <a:pt x="589216" y="1196245"/>
                  </a:lnTo>
                  <a:lnTo>
                    <a:pt x="580358" y="1197388"/>
                  </a:lnTo>
                  <a:lnTo>
                    <a:pt x="581215" y="1187386"/>
                  </a:lnTo>
                  <a:lnTo>
                    <a:pt x="575024" y="1170718"/>
                  </a:lnTo>
                  <a:lnTo>
                    <a:pt x="573214" y="1168146"/>
                  </a:lnTo>
                  <a:lnTo>
                    <a:pt x="558451" y="1166622"/>
                  </a:lnTo>
                  <a:lnTo>
                    <a:pt x="552831" y="1141381"/>
                  </a:lnTo>
                  <a:lnTo>
                    <a:pt x="554260" y="1128332"/>
                  </a:lnTo>
                  <a:lnTo>
                    <a:pt x="556736" y="1116711"/>
                  </a:lnTo>
                  <a:lnTo>
                    <a:pt x="561499" y="1111758"/>
                  </a:lnTo>
                  <a:lnTo>
                    <a:pt x="566356" y="1112044"/>
                  </a:lnTo>
                  <a:lnTo>
                    <a:pt x="563023" y="1108615"/>
                  </a:lnTo>
                  <a:lnTo>
                    <a:pt x="587978" y="1083469"/>
                  </a:lnTo>
                  <a:lnTo>
                    <a:pt x="606838" y="1074801"/>
                  </a:lnTo>
                  <a:lnTo>
                    <a:pt x="611410" y="1065848"/>
                  </a:lnTo>
                  <a:lnTo>
                    <a:pt x="616744" y="1067752"/>
                  </a:lnTo>
                  <a:lnTo>
                    <a:pt x="620268" y="1062324"/>
                  </a:lnTo>
                  <a:lnTo>
                    <a:pt x="627412" y="1062418"/>
                  </a:lnTo>
                  <a:lnTo>
                    <a:pt x="629888" y="1055180"/>
                  </a:lnTo>
                  <a:lnTo>
                    <a:pt x="624935" y="1050703"/>
                  </a:lnTo>
                  <a:lnTo>
                    <a:pt x="630555" y="1034415"/>
                  </a:lnTo>
                  <a:lnTo>
                    <a:pt x="611886" y="1015079"/>
                  </a:lnTo>
                  <a:lnTo>
                    <a:pt x="594074" y="988505"/>
                  </a:lnTo>
                  <a:lnTo>
                    <a:pt x="588359" y="987171"/>
                  </a:lnTo>
                  <a:lnTo>
                    <a:pt x="578072" y="969645"/>
                  </a:lnTo>
                  <a:lnTo>
                    <a:pt x="563689" y="953071"/>
                  </a:lnTo>
                  <a:lnTo>
                    <a:pt x="568071" y="947166"/>
                  </a:lnTo>
                  <a:lnTo>
                    <a:pt x="566547" y="939355"/>
                  </a:lnTo>
                  <a:lnTo>
                    <a:pt x="571214" y="934688"/>
                  </a:lnTo>
                  <a:lnTo>
                    <a:pt x="561594" y="936689"/>
                  </a:lnTo>
                  <a:lnTo>
                    <a:pt x="550640" y="928974"/>
                  </a:lnTo>
                  <a:lnTo>
                    <a:pt x="536448" y="924496"/>
                  </a:lnTo>
                  <a:lnTo>
                    <a:pt x="536257" y="927545"/>
                  </a:lnTo>
                  <a:lnTo>
                    <a:pt x="532162" y="927925"/>
                  </a:lnTo>
                  <a:lnTo>
                    <a:pt x="527685" y="941927"/>
                  </a:lnTo>
                  <a:lnTo>
                    <a:pt x="528066" y="949166"/>
                  </a:lnTo>
                  <a:lnTo>
                    <a:pt x="524161" y="955262"/>
                  </a:lnTo>
                  <a:lnTo>
                    <a:pt x="516350" y="958310"/>
                  </a:lnTo>
                  <a:lnTo>
                    <a:pt x="507682" y="952976"/>
                  </a:lnTo>
                  <a:lnTo>
                    <a:pt x="502063" y="940689"/>
                  </a:lnTo>
                  <a:lnTo>
                    <a:pt x="508540" y="935927"/>
                  </a:lnTo>
                  <a:lnTo>
                    <a:pt x="515779" y="913162"/>
                  </a:lnTo>
                  <a:lnTo>
                    <a:pt x="508159" y="889730"/>
                  </a:lnTo>
                  <a:lnTo>
                    <a:pt x="503206" y="886111"/>
                  </a:lnTo>
                  <a:lnTo>
                    <a:pt x="503587" y="878777"/>
                  </a:lnTo>
                  <a:lnTo>
                    <a:pt x="498443" y="877348"/>
                  </a:lnTo>
                  <a:lnTo>
                    <a:pt x="487108" y="880682"/>
                  </a:lnTo>
                  <a:lnTo>
                    <a:pt x="481679" y="878014"/>
                  </a:lnTo>
                  <a:lnTo>
                    <a:pt x="461010" y="877634"/>
                  </a:lnTo>
                  <a:lnTo>
                    <a:pt x="452152" y="882968"/>
                  </a:lnTo>
                  <a:lnTo>
                    <a:pt x="453009" y="886206"/>
                  </a:lnTo>
                  <a:lnTo>
                    <a:pt x="432149" y="885349"/>
                  </a:lnTo>
                  <a:lnTo>
                    <a:pt x="426529" y="890301"/>
                  </a:lnTo>
                  <a:lnTo>
                    <a:pt x="427768" y="898779"/>
                  </a:lnTo>
                  <a:lnTo>
                    <a:pt x="421577" y="902303"/>
                  </a:lnTo>
                  <a:lnTo>
                    <a:pt x="420910" y="908590"/>
                  </a:lnTo>
                  <a:lnTo>
                    <a:pt x="424434" y="914781"/>
                  </a:lnTo>
                  <a:lnTo>
                    <a:pt x="415766" y="925354"/>
                  </a:lnTo>
                  <a:lnTo>
                    <a:pt x="412147" y="938784"/>
                  </a:lnTo>
                  <a:lnTo>
                    <a:pt x="423862" y="944880"/>
                  </a:lnTo>
                  <a:lnTo>
                    <a:pt x="409861" y="947833"/>
                  </a:lnTo>
                  <a:lnTo>
                    <a:pt x="388334" y="939451"/>
                  </a:lnTo>
                  <a:lnTo>
                    <a:pt x="384715" y="948118"/>
                  </a:lnTo>
                  <a:lnTo>
                    <a:pt x="371285" y="952405"/>
                  </a:lnTo>
                  <a:lnTo>
                    <a:pt x="364046" y="960120"/>
                  </a:lnTo>
                  <a:lnTo>
                    <a:pt x="349282" y="959548"/>
                  </a:lnTo>
                  <a:lnTo>
                    <a:pt x="334423" y="967359"/>
                  </a:lnTo>
                  <a:lnTo>
                    <a:pt x="312706" y="974312"/>
                  </a:lnTo>
                  <a:lnTo>
                    <a:pt x="305276" y="980694"/>
                  </a:lnTo>
                  <a:lnTo>
                    <a:pt x="300037" y="972502"/>
                  </a:lnTo>
                  <a:lnTo>
                    <a:pt x="288131" y="979170"/>
                  </a:lnTo>
                  <a:lnTo>
                    <a:pt x="282892" y="964597"/>
                  </a:lnTo>
                  <a:lnTo>
                    <a:pt x="275082" y="955643"/>
                  </a:lnTo>
                  <a:lnTo>
                    <a:pt x="268510" y="953071"/>
                  </a:lnTo>
                  <a:lnTo>
                    <a:pt x="268319" y="951262"/>
                  </a:lnTo>
                  <a:lnTo>
                    <a:pt x="275082" y="952405"/>
                  </a:lnTo>
                  <a:lnTo>
                    <a:pt x="287274" y="946404"/>
                  </a:lnTo>
                  <a:lnTo>
                    <a:pt x="305467" y="947547"/>
                  </a:lnTo>
                  <a:lnTo>
                    <a:pt x="304990" y="943261"/>
                  </a:lnTo>
                  <a:lnTo>
                    <a:pt x="281940" y="940213"/>
                  </a:lnTo>
                  <a:lnTo>
                    <a:pt x="273939" y="936784"/>
                  </a:lnTo>
                  <a:lnTo>
                    <a:pt x="272224" y="941546"/>
                  </a:lnTo>
                  <a:lnTo>
                    <a:pt x="271558" y="938213"/>
                  </a:lnTo>
                  <a:lnTo>
                    <a:pt x="276225" y="933164"/>
                  </a:lnTo>
                  <a:lnTo>
                    <a:pt x="276320" y="926878"/>
                  </a:lnTo>
                  <a:lnTo>
                    <a:pt x="285179" y="921258"/>
                  </a:lnTo>
                  <a:lnTo>
                    <a:pt x="282988" y="919639"/>
                  </a:lnTo>
                  <a:lnTo>
                    <a:pt x="283940" y="915067"/>
                  </a:lnTo>
                  <a:lnTo>
                    <a:pt x="276606" y="909351"/>
                  </a:lnTo>
                  <a:lnTo>
                    <a:pt x="274511" y="914114"/>
                  </a:lnTo>
                  <a:lnTo>
                    <a:pt x="267748" y="911543"/>
                  </a:lnTo>
                  <a:lnTo>
                    <a:pt x="262128" y="913448"/>
                  </a:lnTo>
                  <a:lnTo>
                    <a:pt x="259556" y="909733"/>
                  </a:lnTo>
                  <a:lnTo>
                    <a:pt x="251365" y="913829"/>
                  </a:lnTo>
                  <a:lnTo>
                    <a:pt x="249745" y="910114"/>
                  </a:lnTo>
                  <a:lnTo>
                    <a:pt x="245269" y="910876"/>
                  </a:lnTo>
                  <a:lnTo>
                    <a:pt x="243459" y="907066"/>
                  </a:lnTo>
                  <a:lnTo>
                    <a:pt x="239173" y="906399"/>
                  </a:lnTo>
                  <a:lnTo>
                    <a:pt x="238030" y="912686"/>
                  </a:lnTo>
                  <a:lnTo>
                    <a:pt x="226123" y="903446"/>
                  </a:lnTo>
                  <a:lnTo>
                    <a:pt x="224219" y="907542"/>
                  </a:lnTo>
                  <a:lnTo>
                    <a:pt x="206026" y="894874"/>
                  </a:lnTo>
                  <a:lnTo>
                    <a:pt x="188500" y="899160"/>
                  </a:lnTo>
                  <a:lnTo>
                    <a:pt x="178498" y="893255"/>
                  </a:lnTo>
                  <a:lnTo>
                    <a:pt x="165163" y="895064"/>
                  </a:lnTo>
                  <a:lnTo>
                    <a:pt x="164116" y="897731"/>
                  </a:lnTo>
                  <a:lnTo>
                    <a:pt x="166973" y="900399"/>
                  </a:lnTo>
                  <a:lnTo>
                    <a:pt x="164306" y="903351"/>
                  </a:lnTo>
                  <a:lnTo>
                    <a:pt x="162687" y="916495"/>
                  </a:lnTo>
                  <a:lnTo>
                    <a:pt x="165068" y="918020"/>
                  </a:lnTo>
                  <a:lnTo>
                    <a:pt x="167640" y="928783"/>
                  </a:lnTo>
                  <a:lnTo>
                    <a:pt x="165830" y="938879"/>
                  </a:lnTo>
                  <a:lnTo>
                    <a:pt x="169069" y="946214"/>
                  </a:lnTo>
                  <a:lnTo>
                    <a:pt x="178784" y="944594"/>
                  </a:lnTo>
                  <a:lnTo>
                    <a:pt x="180213" y="952214"/>
                  </a:lnTo>
                  <a:lnTo>
                    <a:pt x="183452" y="952691"/>
                  </a:lnTo>
                  <a:lnTo>
                    <a:pt x="182785" y="957739"/>
                  </a:lnTo>
                  <a:lnTo>
                    <a:pt x="174974" y="975836"/>
                  </a:lnTo>
                  <a:lnTo>
                    <a:pt x="165163" y="965454"/>
                  </a:lnTo>
                  <a:lnTo>
                    <a:pt x="158115" y="971074"/>
                  </a:lnTo>
                  <a:lnTo>
                    <a:pt x="146495" y="973836"/>
                  </a:lnTo>
                  <a:lnTo>
                    <a:pt x="137541" y="960311"/>
                  </a:lnTo>
                  <a:lnTo>
                    <a:pt x="136684" y="954024"/>
                  </a:lnTo>
                  <a:lnTo>
                    <a:pt x="110966" y="929450"/>
                  </a:lnTo>
                  <a:lnTo>
                    <a:pt x="96298" y="908971"/>
                  </a:lnTo>
                  <a:lnTo>
                    <a:pt x="80200" y="895064"/>
                  </a:lnTo>
                  <a:lnTo>
                    <a:pt x="77153" y="886968"/>
                  </a:lnTo>
                  <a:lnTo>
                    <a:pt x="71914" y="889159"/>
                  </a:lnTo>
                  <a:lnTo>
                    <a:pt x="62389" y="883920"/>
                  </a:lnTo>
                  <a:lnTo>
                    <a:pt x="79534" y="869347"/>
                  </a:lnTo>
                  <a:lnTo>
                    <a:pt x="80772" y="853345"/>
                  </a:lnTo>
                  <a:lnTo>
                    <a:pt x="78105" y="846677"/>
                  </a:lnTo>
                  <a:lnTo>
                    <a:pt x="73723" y="844201"/>
                  </a:lnTo>
                  <a:lnTo>
                    <a:pt x="70580" y="854678"/>
                  </a:lnTo>
                  <a:lnTo>
                    <a:pt x="60960" y="844296"/>
                  </a:lnTo>
                  <a:lnTo>
                    <a:pt x="39243" y="828580"/>
                  </a:lnTo>
                  <a:lnTo>
                    <a:pt x="41720" y="818864"/>
                  </a:lnTo>
                  <a:lnTo>
                    <a:pt x="33242" y="8081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5" name="Freihandform: Form 204">
              <a:extLst>
                <a:ext uri="{FF2B5EF4-FFF2-40B4-BE49-F238E27FC236}">
                  <a16:creationId xmlns:a16="http://schemas.microsoft.com/office/drawing/2014/main" id="{2A71C03A-A873-4918-8945-81E254F94182}"/>
                </a:ext>
              </a:extLst>
            </p:cNvPr>
            <p:cNvSpPr/>
            <p:nvPr/>
          </p:nvSpPr>
          <p:spPr>
            <a:xfrm>
              <a:off x="2339296" y="2505955"/>
              <a:ext cx="851400" cy="782100"/>
            </a:xfrm>
            <a:custGeom>
              <a:avLst/>
              <a:gdLst>
                <a:gd name="connsiteX0" fmla="*/ 332137 w 1638300"/>
                <a:gd name="connsiteY0" fmla="*/ 450914 h 1504950"/>
                <a:gd name="connsiteX1" fmla="*/ 330899 w 1638300"/>
                <a:gd name="connsiteY1" fmla="*/ 447484 h 1504950"/>
                <a:gd name="connsiteX2" fmla="*/ 345281 w 1638300"/>
                <a:gd name="connsiteY2" fmla="*/ 442246 h 1504950"/>
                <a:gd name="connsiteX3" fmla="*/ 342138 w 1638300"/>
                <a:gd name="connsiteY3" fmla="*/ 433102 h 1504950"/>
                <a:gd name="connsiteX4" fmla="*/ 396430 w 1638300"/>
                <a:gd name="connsiteY4" fmla="*/ 418909 h 1504950"/>
                <a:gd name="connsiteX5" fmla="*/ 395954 w 1638300"/>
                <a:gd name="connsiteY5" fmla="*/ 414147 h 1504950"/>
                <a:gd name="connsiteX6" fmla="*/ 402717 w 1638300"/>
                <a:gd name="connsiteY6" fmla="*/ 413575 h 1504950"/>
                <a:gd name="connsiteX7" fmla="*/ 410718 w 1638300"/>
                <a:gd name="connsiteY7" fmla="*/ 402622 h 1504950"/>
                <a:gd name="connsiteX8" fmla="*/ 405860 w 1638300"/>
                <a:gd name="connsiteY8" fmla="*/ 393859 h 1504950"/>
                <a:gd name="connsiteX9" fmla="*/ 426625 w 1638300"/>
                <a:gd name="connsiteY9" fmla="*/ 386239 h 1504950"/>
                <a:gd name="connsiteX10" fmla="*/ 463868 w 1638300"/>
                <a:gd name="connsiteY10" fmla="*/ 381095 h 1504950"/>
                <a:gd name="connsiteX11" fmla="*/ 486156 w 1638300"/>
                <a:gd name="connsiteY11" fmla="*/ 375094 h 1504950"/>
                <a:gd name="connsiteX12" fmla="*/ 478250 w 1638300"/>
                <a:gd name="connsiteY12" fmla="*/ 342709 h 1504950"/>
                <a:gd name="connsiteX13" fmla="*/ 472916 w 1638300"/>
                <a:gd name="connsiteY13" fmla="*/ 336709 h 1504950"/>
                <a:gd name="connsiteX14" fmla="*/ 502253 w 1638300"/>
                <a:gd name="connsiteY14" fmla="*/ 334708 h 1504950"/>
                <a:gd name="connsiteX15" fmla="*/ 501015 w 1638300"/>
                <a:gd name="connsiteY15" fmla="*/ 329851 h 1504950"/>
                <a:gd name="connsiteX16" fmla="*/ 511778 w 1638300"/>
                <a:gd name="connsiteY16" fmla="*/ 328612 h 1504950"/>
                <a:gd name="connsiteX17" fmla="*/ 509207 w 1638300"/>
                <a:gd name="connsiteY17" fmla="*/ 313563 h 1504950"/>
                <a:gd name="connsiteX18" fmla="*/ 533971 w 1638300"/>
                <a:gd name="connsiteY18" fmla="*/ 307943 h 1504950"/>
                <a:gd name="connsiteX19" fmla="*/ 525875 w 1638300"/>
                <a:gd name="connsiteY19" fmla="*/ 277368 h 1504950"/>
                <a:gd name="connsiteX20" fmla="*/ 537210 w 1638300"/>
                <a:gd name="connsiteY20" fmla="*/ 272415 h 1504950"/>
                <a:gd name="connsiteX21" fmla="*/ 542354 w 1638300"/>
                <a:gd name="connsiteY21" fmla="*/ 284702 h 1504950"/>
                <a:gd name="connsiteX22" fmla="*/ 545878 w 1638300"/>
                <a:gd name="connsiteY22" fmla="*/ 282892 h 1504950"/>
                <a:gd name="connsiteX23" fmla="*/ 547497 w 1638300"/>
                <a:gd name="connsiteY23" fmla="*/ 287750 h 1504950"/>
                <a:gd name="connsiteX24" fmla="*/ 551117 w 1638300"/>
                <a:gd name="connsiteY24" fmla="*/ 287274 h 1504950"/>
                <a:gd name="connsiteX25" fmla="*/ 548545 w 1638300"/>
                <a:gd name="connsiteY25" fmla="*/ 281559 h 1504950"/>
                <a:gd name="connsiteX26" fmla="*/ 563023 w 1638300"/>
                <a:gd name="connsiteY26" fmla="*/ 276034 h 1504950"/>
                <a:gd name="connsiteX27" fmla="*/ 568738 w 1638300"/>
                <a:gd name="connsiteY27" fmla="*/ 288226 h 1504950"/>
                <a:gd name="connsiteX28" fmla="*/ 585692 w 1638300"/>
                <a:gd name="connsiteY28" fmla="*/ 285941 h 1504950"/>
                <a:gd name="connsiteX29" fmla="*/ 596551 w 1638300"/>
                <a:gd name="connsiteY29" fmla="*/ 281559 h 1504950"/>
                <a:gd name="connsiteX30" fmla="*/ 599694 w 1638300"/>
                <a:gd name="connsiteY30" fmla="*/ 291179 h 1504950"/>
                <a:gd name="connsiteX31" fmla="*/ 611696 w 1638300"/>
                <a:gd name="connsiteY31" fmla="*/ 290703 h 1504950"/>
                <a:gd name="connsiteX32" fmla="*/ 617220 w 1638300"/>
                <a:gd name="connsiteY32" fmla="*/ 282702 h 1504950"/>
                <a:gd name="connsiteX33" fmla="*/ 629412 w 1638300"/>
                <a:gd name="connsiteY33" fmla="*/ 276701 h 1504950"/>
                <a:gd name="connsiteX34" fmla="*/ 627317 w 1638300"/>
                <a:gd name="connsiteY34" fmla="*/ 271177 h 1504950"/>
                <a:gd name="connsiteX35" fmla="*/ 642938 w 1638300"/>
                <a:gd name="connsiteY35" fmla="*/ 265462 h 1504950"/>
                <a:gd name="connsiteX36" fmla="*/ 647700 w 1638300"/>
                <a:gd name="connsiteY36" fmla="*/ 261271 h 1504950"/>
                <a:gd name="connsiteX37" fmla="*/ 659988 w 1638300"/>
                <a:gd name="connsiteY37" fmla="*/ 239077 h 1504950"/>
                <a:gd name="connsiteX38" fmla="*/ 673894 w 1638300"/>
                <a:gd name="connsiteY38" fmla="*/ 233648 h 1504950"/>
                <a:gd name="connsiteX39" fmla="*/ 665798 w 1638300"/>
                <a:gd name="connsiteY39" fmla="*/ 215456 h 1504950"/>
                <a:gd name="connsiteX40" fmla="*/ 654748 w 1638300"/>
                <a:gd name="connsiteY40" fmla="*/ 213836 h 1504950"/>
                <a:gd name="connsiteX41" fmla="*/ 656273 w 1638300"/>
                <a:gd name="connsiteY41" fmla="*/ 205359 h 1504950"/>
                <a:gd name="connsiteX42" fmla="*/ 669036 w 1638300"/>
                <a:gd name="connsiteY42" fmla="*/ 201644 h 1504950"/>
                <a:gd name="connsiteX43" fmla="*/ 670846 w 1638300"/>
                <a:gd name="connsiteY43" fmla="*/ 194882 h 1504950"/>
                <a:gd name="connsiteX44" fmla="*/ 668941 w 1638300"/>
                <a:gd name="connsiteY44" fmla="*/ 193548 h 1504950"/>
                <a:gd name="connsiteX45" fmla="*/ 675132 w 1638300"/>
                <a:gd name="connsiteY45" fmla="*/ 184690 h 1504950"/>
                <a:gd name="connsiteX46" fmla="*/ 683133 w 1638300"/>
                <a:gd name="connsiteY46" fmla="*/ 179260 h 1504950"/>
                <a:gd name="connsiteX47" fmla="*/ 682085 w 1638300"/>
                <a:gd name="connsiteY47" fmla="*/ 174879 h 1504950"/>
                <a:gd name="connsiteX48" fmla="*/ 701516 w 1638300"/>
                <a:gd name="connsiteY48" fmla="*/ 169735 h 1504950"/>
                <a:gd name="connsiteX49" fmla="*/ 703136 w 1638300"/>
                <a:gd name="connsiteY49" fmla="*/ 150781 h 1504950"/>
                <a:gd name="connsiteX50" fmla="*/ 695801 w 1638300"/>
                <a:gd name="connsiteY50" fmla="*/ 152876 h 1504950"/>
                <a:gd name="connsiteX51" fmla="*/ 679038 w 1638300"/>
                <a:gd name="connsiteY51" fmla="*/ 129159 h 1504950"/>
                <a:gd name="connsiteX52" fmla="*/ 682085 w 1638300"/>
                <a:gd name="connsiteY52" fmla="*/ 123539 h 1504950"/>
                <a:gd name="connsiteX53" fmla="*/ 691991 w 1638300"/>
                <a:gd name="connsiteY53" fmla="*/ 126206 h 1504950"/>
                <a:gd name="connsiteX54" fmla="*/ 692277 w 1638300"/>
                <a:gd name="connsiteY54" fmla="*/ 122777 h 1504950"/>
                <a:gd name="connsiteX55" fmla="*/ 706946 w 1638300"/>
                <a:gd name="connsiteY55" fmla="*/ 123158 h 1504950"/>
                <a:gd name="connsiteX56" fmla="*/ 705612 w 1638300"/>
                <a:gd name="connsiteY56" fmla="*/ 116300 h 1504950"/>
                <a:gd name="connsiteX57" fmla="*/ 707993 w 1638300"/>
                <a:gd name="connsiteY57" fmla="*/ 115157 h 1504950"/>
                <a:gd name="connsiteX58" fmla="*/ 699707 w 1638300"/>
                <a:gd name="connsiteY58" fmla="*/ 106013 h 1504950"/>
                <a:gd name="connsiteX59" fmla="*/ 703993 w 1638300"/>
                <a:gd name="connsiteY59" fmla="*/ 103251 h 1504950"/>
                <a:gd name="connsiteX60" fmla="*/ 701897 w 1638300"/>
                <a:gd name="connsiteY60" fmla="*/ 100679 h 1504950"/>
                <a:gd name="connsiteX61" fmla="*/ 704374 w 1638300"/>
                <a:gd name="connsiteY61" fmla="*/ 99536 h 1504950"/>
                <a:gd name="connsiteX62" fmla="*/ 697897 w 1638300"/>
                <a:gd name="connsiteY62" fmla="*/ 101632 h 1504950"/>
                <a:gd name="connsiteX63" fmla="*/ 699325 w 1638300"/>
                <a:gd name="connsiteY63" fmla="*/ 96107 h 1504950"/>
                <a:gd name="connsiteX64" fmla="*/ 696754 w 1638300"/>
                <a:gd name="connsiteY64" fmla="*/ 90297 h 1504950"/>
                <a:gd name="connsiteX65" fmla="*/ 703993 w 1638300"/>
                <a:gd name="connsiteY65" fmla="*/ 82582 h 1504950"/>
                <a:gd name="connsiteX66" fmla="*/ 704659 w 1638300"/>
                <a:gd name="connsiteY66" fmla="*/ 78010 h 1504950"/>
                <a:gd name="connsiteX67" fmla="*/ 700850 w 1638300"/>
                <a:gd name="connsiteY67" fmla="*/ 73819 h 1504950"/>
                <a:gd name="connsiteX68" fmla="*/ 707136 w 1638300"/>
                <a:gd name="connsiteY68" fmla="*/ 68294 h 1504950"/>
                <a:gd name="connsiteX69" fmla="*/ 704374 w 1638300"/>
                <a:gd name="connsiteY69" fmla="*/ 64484 h 1504950"/>
                <a:gd name="connsiteX70" fmla="*/ 698564 w 1638300"/>
                <a:gd name="connsiteY70" fmla="*/ 63341 h 1504950"/>
                <a:gd name="connsiteX71" fmla="*/ 699802 w 1638300"/>
                <a:gd name="connsiteY71" fmla="*/ 58674 h 1504950"/>
                <a:gd name="connsiteX72" fmla="*/ 702850 w 1638300"/>
                <a:gd name="connsiteY72" fmla="*/ 59150 h 1504950"/>
                <a:gd name="connsiteX73" fmla="*/ 702088 w 1638300"/>
                <a:gd name="connsiteY73" fmla="*/ 56388 h 1504950"/>
                <a:gd name="connsiteX74" fmla="*/ 692563 w 1638300"/>
                <a:gd name="connsiteY74" fmla="*/ 59817 h 1504950"/>
                <a:gd name="connsiteX75" fmla="*/ 691991 w 1638300"/>
                <a:gd name="connsiteY75" fmla="*/ 56769 h 1504950"/>
                <a:gd name="connsiteX76" fmla="*/ 697897 w 1638300"/>
                <a:gd name="connsiteY76" fmla="*/ 46291 h 1504950"/>
                <a:gd name="connsiteX77" fmla="*/ 693897 w 1638300"/>
                <a:gd name="connsiteY77" fmla="*/ 43339 h 1504950"/>
                <a:gd name="connsiteX78" fmla="*/ 695706 w 1638300"/>
                <a:gd name="connsiteY78" fmla="*/ 39433 h 1504950"/>
                <a:gd name="connsiteX79" fmla="*/ 684562 w 1638300"/>
                <a:gd name="connsiteY79" fmla="*/ 38195 h 1504950"/>
                <a:gd name="connsiteX80" fmla="*/ 684562 w 1638300"/>
                <a:gd name="connsiteY80" fmla="*/ 27622 h 1504950"/>
                <a:gd name="connsiteX81" fmla="*/ 690563 w 1638300"/>
                <a:gd name="connsiteY81" fmla="*/ 30194 h 1504950"/>
                <a:gd name="connsiteX82" fmla="*/ 698088 w 1638300"/>
                <a:gd name="connsiteY82" fmla="*/ 22574 h 1504950"/>
                <a:gd name="connsiteX83" fmla="*/ 724186 w 1638300"/>
                <a:gd name="connsiteY83" fmla="*/ 10382 h 1504950"/>
                <a:gd name="connsiteX84" fmla="*/ 730377 w 1638300"/>
                <a:gd name="connsiteY84" fmla="*/ 9525 h 1504950"/>
                <a:gd name="connsiteX85" fmla="*/ 732377 w 1638300"/>
                <a:gd name="connsiteY85" fmla="*/ 17812 h 1504950"/>
                <a:gd name="connsiteX86" fmla="*/ 738474 w 1638300"/>
                <a:gd name="connsiteY86" fmla="*/ 18288 h 1504950"/>
                <a:gd name="connsiteX87" fmla="*/ 735521 w 1638300"/>
                <a:gd name="connsiteY87" fmla="*/ 22098 h 1504950"/>
                <a:gd name="connsiteX88" fmla="*/ 731234 w 1638300"/>
                <a:gd name="connsiteY88" fmla="*/ 19241 h 1504950"/>
                <a:gd name="connsiteX89" fmla="*/ 727234 w 1638300"/>
                <a:gd name="connsiteY89" fmla="*/ 24384 h 1504950"/>
                <a:gd name="connsiteX90" fmla="*/ 732949 w 1638300"/>
                <a:gd name="connsiteY90" fmla="*/ 32766 h 1504950"/>
                <a:gd name="connsiteX91" fmla="*/ 736282 w 1638300"/>
                <a:gd name="connsiteY91" fmla="*/ 46291 h 1504950"/>
                <a:gd name="connsiteX92" fmla="*/ 739521 w 1638300"/>
                <a:gd name="connsiteY92" fmla="*/ 48863 h 1504950"/>
                <a:gd name="connsiteX93" fmla="*/ 734568 w 1638300"/>
                <a:gd name="connsiteY93" fmla="*/ 57626 h 1504950"/>
                <a:gd name="connsiteX94" fmla="*/ 738092 w 1638300"/>
                <a:gd name="connsiteY94" fmla="*/ 62293 h 1504950"/>
                <a:gd name="connsiteX95" fmla="*/ 735616 w 1638300"/>
                <a:gd name="connsiteY95" fmla="*/ 64960 h 1504950"/>
                <a:gd name="connsiteX96" fmla="*/ 741712 w 1638300"/>
                <a:gd name="connsiteY96" fmla="*/ 69533 h 1504950"/>
                <a:gd name="connsiteX97" fmla="*/ 737711 w 1638300"/>
                <a:gd name="connsiteY97" fmla="*/ 75914 h 1504950"/>
                <a:gd name="connsiteX98" fmla="*/ 740473 w 1638300"/>
                <a:gd name="connsiteY98" fmla="*/ 88773 h 1504950"/>
                <a:gd name="connsiteX99" fmla="*/ 761619 w 1638300"/>
                <a:gd name="connsiteY99" fmla="*/ 93440 h 1504950"/>
                <a:gd name="connsiteX100" fmla="*/ 767049 w 1638300"/>
                <a:gd name="connsiteY100" fmla="*/ 92202 h 1504950"/>
                <a:gd name="connsiteX101" fmla="*/ 772001 w 1638300"/>
                <a:gd name="connsiteY101" fmla="*/ 83725 h 1504950"/>
                <a:gd name="connsiteX102" fmla="*/ 792766 w 1638300"/>
                <a:gd name="connsiteY102" fmla="*/ 79724 h 1504950"/>
                <a:gd name="connsiteX103" fmla="*/ 794671 w 1638300"/>
                <a:gd name="connsiteY103" fmla="*/ 79819 h 1504950"/>
                <a:gd name="connsiteX104" fmla="*/ 797243 w 1638300"/>
                <a:gd name="connsiteY104" fmla="*/ 88964 h 1504950"/>
                <a:gd name="connsiteX105" fmla="*/ 802481 w 1638300"/>
                <a:gd name="connsiteY105" fmla="*/ 92011 h 1504950"/>
                <a:gd name="connsiteX106" fmla="*/ 812578 w 1638300"/>
                <a:gd name="connsiteY106" fmla="*/ 90583 h 1504950"/>
                <a:gd name="connsiteX107" fmla="*/ 817912 w 1638300"/>
                <a:gd name="connsiteY107" fmla="*/ 86487 h 1504950"/>
                <a:gd name="connsiteX108" fmla="*/ 821627 w 1638300"/>
                <a:gd name="connsiteY108" fmla="*/ 91726 h 1504950"/>
                <a:gd name="connsiteX109" fmla="*/ 825532 w 1638300"/>
                <a:gd name="connsiteY109" fmla="*/ 89154 h 1504950"/>
                <a:gd name="connsiteX110" fmla="*/ 838771 w 1638300"/>
                <a:gd name="connsiteY110" fmla="*/ 107823 h 1504950"/>
                <a:gd name="connsiteX111" fmla="*/ 840963 w 1638300"/>
                <a:gd name="connsiteY111" fmla="*/ 114871 h 1504950"/>
                <a:gd name="connsiteX112" fmla="*/ 846868 w 1638300"/>
                <a:gd name="connsiteY112" fmla="*/ 113062 h 1504950"/>
                <a:gd name="connsiteX113" fmla="*/ 850297 w 1638300"/>
                <a:gd name="connsiteY113" fmla="*/ 117634 h 1504950"/>
                <a:gd name="connsiteX114" fmla="*/ 864394 w 1638300"/>
                <a:gd name="connsiteY114" fmla="*/ 119348 h 1504950"/>
                <a:gd name="connsiteX115" fmla="*/ 883920 w 1638300"/>
                <a:gd name="connsiteY115" fmla="*/ 132493 h 1504950"/>
                <a:gd name="connsiteX116" fmla="*/ 885349 w 1638300"/>
                <a:gd name="connsiteY116" fmla="*/ 136208 h 1504950"/>
                <a:gd name="connsiteX117" fmla="*/ 872109 w 1638300"/>
                <a:gd name="connsiteY117" fmla="*/ 150400 h 1504950"/>
                <a:gd name="connsiteX118" fmla="*/ 864584 w 1638300"/>
                <a:gd name="connsiteY118" fmla="*/ 150590 h 1504950"/>
                <a:gd name="connsiteX119" fmla="*/ 866870 w 1638300"/>
                <a:gd name="connsiteY119" fmla="*/ 160306 h 1504950"/>
                <a:gd name="connsiteX120" fmla="*/ 879634 w 1638300"/>
                <a:gd name="connsiteY120" fmla="*/ 158210 h 1504950"/>
                <a:gd name="connsiteX121" fmla="*/ 883063 w 1638300"/>
                <a:gd name="connsiteY121" fmla="*/ 173450 h 1504950"/>
                <a:gd name="connsiteX122" fmla="*/ 890683 w 1638300"/>
                <a:gd name="connsiteY122" fmla="*/ 172688 h 1504950"/>
                <a:gd name="connsiteX123" fmla="*/ 904875 w 1638300"/>
                <a:gd name="connsiteY123" fmla="*/ 176117 h 1504950"/>
                <a:gd name="connsiteX124" fmla="*/ 904875 w 1638300"/>
                <a:gd name="connsiteY124" fmla="*/ 197072 h 1504950"/>
                <a:gd name="connsiteX125" fmla="*/ 920782 w 1638300"/>
                <a:gd name="connsiteY125" fmla="*/ 192881 h 1504950"/>
                <a:gd name="connsiteX126" fmla="*/ 922306 w 1638300"/>
                <a:gd name="connsiteY126" fmla="*/ 195643 h 1504950"/>
                <a:gd name="connsiteX127" fmla="*/ 932022 w 1638300"/>
                <a:gd name="connsiteY127" fmla="*/ 187928 h 1504950"/>
                <a:gd name="connsiteX128" fmla="*/ 938499 w 1638300"/>
                <a:gd name="connsiteY128" fmla="*/ 186023 h 1504950"/>
                <a:gd name="connsiteX129" fmla="*/ 934308 w 1638300"/>
                <a:gd name="connsiteY129" fmla="*/ 182118 h 1504950"/>
                <a:gd name="connsiteX130" fmla="*/ 933355 w 1638300"/>
                <a:gd name="connsiteY130" fmla="*/ 167926 h 1504950"/>
                <a:gd name="connsiteX131" fmla="*/ 937260 w 1638300"/>
                <a:gd name="connsiteY131" fmla="*/ 165449 h 1504950"/>
                <a:gd name="connsiteX132" fmla="*/ 937546 w 1638300"/>
                <a:gd name="connsiteY132" fmla="*/ 161734 h 1504950"/>
                <a:gd name="connsiteX133" fmla="*/ 939927 w 1638300"/>
                <a:gd name="connsiteY133" fmla="*/ 161734 h 1504950"/>
                <a:gd name="connsiteX134" fmla="*/ 942880 w 1638300"/>
                <a:gd name="connsiteY134" fmla="*/ 151638 h 1504950"/>
                <a:gd name="connsiteX135" fmla="*/ 977265 w 1638300"/>
                <a:gd name="connsiteY135" fmla="*/ 151924 h 1504950"/>
                <a:gd name="connsiteX136" fmla="*/ 977837 w 1638300"/>
                <a:gd name="connsiteY136" fmla="*/ 162306 h 1504950"/>
                <a:gd name="connsiteX137" fmla="*/ 985552 w 1638300"/>
                <a:gd name="connsiteY137" fmla="*/ 158210 h 1504950"/>
                <a:gd name="connsiteX138" fmla="*/ 992410 w 1638300"/>
                <a:gd name="connsiteY138" fmla="*/ 162020 h 1504950"/>
                <a:gd name="connsiteX139" fmla="*/ 1007078 w 1638300"/>
                <a:gd name="connsiteY139" fmla="*/ 160877 h 1504950"/>
                <a:gd name="connsiteX140" fmla="*/ 1009936 w 1638300"/>
                <a:gd name="connsiteY140" fmla="*/ 169735 h 1504950"/>
                <a:gd name="connsiteX141" fmla="*/ 1021556 w 1638300"/>
                <a:gd name="connsiteY141" fmla="*/ 167735 h 1504950"/>
                <a:gd name="connsiteX142" fmla="*/ 1025271 w 1638300"/>
                <a:gd name="connsiteY142" fmla="*/ 180213 h 1504950"/>
                <a:gd name="connsiteX143" fmla="*/ 1051846 w 1638300"/>
                <a:gd name="connsiteY143" fmla="*/ 173926 h 1504950"/>
                <a:gd name="connsiteX144" fmla="*/ 1070896 w 1638300"/>
                <a:gd name="connsiteY144" fmla="*/ 164973 h 1504950"/>
                <a:gd name="connsiteX145" fmla="*/ 1078897 w 1638300"/>
                <a:gd name="connsiteY145" fmla="*/ 158210 h 1504950"/>
                <a:gd name="connsiteX146" fmla="*/ 1108329 w 1638300"/>
                <a:gd name="connsiteY146" fmla="*/ 148590 h 1504950"/>
                <a:gd name="connsiteX147" fmla="*/ 1122236 w 1638300"/>
                <a:gd name="connsiteY147" fmla="*/ 147352 h 1504950"/>
                <a:gd name="connsiteX148" fmla="*/ 1131665 w 1638300"/>
                <a:gd name="connsiteY148" fmla="*/ 149257 h 1504950"/>
                <a:gd name="connsiteX149" fmla="*/ 1142238 w 1638300"/>
                <a:gd name="connsiteY149" fmla="*/ 144590 h 1504950"/>
                <a:gd name="connsiteX150" fmla="*/ 1156145 w 1638300"/>
                <a:gd name="connsiteY150" fmla="*/ 148685 h 1504950"/>
                <a:gd name="connsiteX151" fmla="*/ 1166146 w 1638300"/>
                <a:gd name="connsiteY151" fmla="*/ 144685 h 1504950"/>
                <a:gd name="connsiteX152" fmla="*/ 1177195 w 1638300"/>
                <a:gd name="connsiteY152" fmla="*/ 136112 h 1504950"/>
                <a:gd name="connsiteX153" fmla="*/ 1181672 w 1638300"/>
                <a:gd name="connsiteY153" fmla="*/ 147447 h 1504950"/>
                <a:gd name="connsiteX154" fmla="*/ 1185958 w 1638300"/>
                <a:gd name="connsiteY154" fmla="*/ 150495 h 1504950"/>
                <a:gd name="connsiteX155" fmla="*/ 1189863 w 1638300"/>
                <a:gd name="connsiteY155" fmla="*/ 148685 h 1504950"/>
                <a:gd name="connsiteX156" fmla="*/ 1190149 w 1638300"/>
                <a:gd name="connsiteY156" fmla="*/ 144970 h 1504950"/>
                <a:gd name="connsiteX157" fmla="*/ 1202150 w 1638300"/>
                <a:gd name="connsiteY157" fmla="*/ 144113 h 1504950"/>
                <a:gd name="connsiteX158" fmla="*/ 1198436 w 1638300"/>
                <a:gd name="connsiteY158" fmla="*/ 136493 h 1504950"/>
                <a:gd name="connsiteX159" fmla="*/ 1207103 w 1638300"/>
                <a:gd name="connsiteY159" fmla="*/ 129731 h 1504950"/>
                <a:gd name="connsiteX160" fmla="*/ 1208913 w 1638300"/>
                <a:gd name="connsiteY160" fmla="*/ 131064 h 1504950"/>
                <a:gd name="connsiteX161" fmla="*/ 1207580 w 1638300"/>
                <a:gd name="connsiteY161" fmla="*/ 127444 h 1504950"/>
                <a:gd name="connsiteX162" fmla="*/ 1219009 w 1638300"/>
                <a:gd name="connsiteY162" fmla="*/ 122396 h 1504950"/>
                <a:gd name="connsiteX163" fmla="*/ 1223486 w 1638300"/>
                <a:gd name="connsiteY163" fmla="*/ 123158 h 1504950"/>
                <a:gd name="connsiteX164" fmla="*/ 1225201 w 1638300"/>
                <a:gd name="connsiteY164" fmla="*/ 120301 h 1504950"/>
                <a:gd name="connsiteX165" fmla="*/ 1226439 w 1638300"/>
                <a:gd name="connsiteY165" fmla="*/ 125540 h 1504950"/>
                <a:gd name="connsiteX166" fmla="*/ 1233869 w 1638300"/>
                <a:gd name="connsiteY166" fmla="*/ 125063 h 1504950"/>
                <a:gd name="connsiteX167" fmla="*/ 1237583 w 1638300"/>
                <a:gd name="connsiteY167" fmla="*/ 128111 h 1504950"/>
                <a:gd name="connsiteX168" fmla="*/ 1241679 w 1638300"/>
                <a:gd name="connsiteY168" fmla="*/ 125825 h 1504950"/>
                <a:gd name="connsiteX169" fmla="*/ 1244727 w 1638300"/>
                <a:gd name="connsiteY169" fmla="*/ 128873 h 1504950"/>
                <a:gd name="connsiteX170" fmla="*/ 1244822 w 1638300"/>
                <a:gd name="connsiteY170" fmla="*/ 126301 h 1504950"/>
                <a:gd name="connsiteX171" fmla="*/ 1253680 w 1638300"/>
                <a:gd name="connsiteY171" fmla="*/ 126683 h 1504950"/>
                <a:gd name="connsiteX172" fmla="*/ 1258634 w 1638300"/>
                <a:gd name="connsiteY172" fmla="*/ 129349 h 1504950"/>
                <a:gd name="connsiteX173" fmla="*/ 1260824 w 1638300"/>
                <a:gd name="connsiteY173" fmla="*/ 138017 h 1504950"/>
                <a:gd name="connsiteX174" fmla="*/ 1277684 w 1638300"/>
                <a:gd name="connsiteY174" fmla="*/ 149161 h 1504950"/>
                <a:gd name="connsiteX175" fmla="*/ 1272064 w 1638300"/>
                <a:gd name="connsiteY175" fmla="*/ 158020 h 1504950"/>
                <a:gd name="connsiteX176" fmla="*/ 1278541 w 1638300"/>
                <a:gd name="connsiteY176" fmla="*/ 172021 h 1504950"/>
                <a:gd name="connsiteX177" fmla="*/ 1280636 w 1638300"/>
                <a:gd name="connsiteY177" fmla="*/ 173450 h 1504950"/>
                <a:gd name="connsiteX178" fmla="*/ 1285304 w 1638300"/>
                <a:gd name="connsiteY178" fmla="*/ 169545 h 1504950"/>
                <a:gd name="connsiteX179" fmla="*/ 1287113 w 1638300"/>
                <a:gd name="connsiteY179" fmla="*/ 173260 h 1504950"/>
                <a:gd name="connsiteX180" fmla="*/ 1298067 w 1638300"/>
                <a:gd name="connsiteY180" fmla="*/ 176593 h 1504950"/>
                <a:gd name="connsiteX181" fmla="*/ 1301496 w 1638300"/>
                <a:gd name="connsiteY181" fmla="*/ 174022 h 1504950"/>
                <a:gd name="connsiteX182" fmla="*/ 1297019 w 1638300"/>
                <a:gd name="connsiteY182" fmla="*/ 166878 h 1504950"/>
                <a:gd name="connsiteX183" fmla="*/ 1302639 w 1638300"/>
                <a:gd name="connsiteY183" fmla="*/ 175355 h 1504950"/>
                <a:gd name="connsiteX184" fmla="*/ 1310830 w 1638300"/>
                <a:gd name="connsiteY184" fmla="*/ 169545 h 1504950"/>
                <a:gd name="connsiteX185" fmla="*/ 1317974 w 1638300"/>
                <a:gd name="connsiteY185" fmla="*/ 173260 h 1504950"/>
                <a:gd name="connsiteX186" fmla="*/ 1315117 w 1638300"/>
                <a:gd name="connsiteY186" fmla="*/ 183833 h 1504950"/>
                <a:gd name="connsiteX187" fmla="*/ 1316736 w 1638300"/>
                <a:gd name="connsiteY187" fmla="*/ 189643 h 1504950"/>
                <a:gd name="connsiteX188" fmla="*/ 1320832 w 1638300"/>
                <a:gd name="connsiteY188" fmla="*/ 191833 h 1504950"/>
                <a:gd name="connsiteX189" fmla="*/ 1320927 w 1638300"/>
                <a:gd name="connsiteY189" fmla="*/ 195548 h 1504950"/>
                <a:gd name="connsiteX190" fmla="*/ 1324166 w 1638300"/>
                <a:gd name="connsiteY190" fmla="*/ 194691 h 1504950"/>
                <a:gd name="connsiteX191" fmla="*/ 1327881 w 1638300"/>
                <a:gd name="connsiteY191" fmla="*/ 197358 h 1504950"/>
                <a:gd name="connsiteX192" fmla="*/ 1331690 w 1638300"/>
                <a:gd name="connsiteY192" fmla="*/ 204121 h 1504950"/>
                <a:gd name="connsiteX193" fmla="*/ 1325118 w 1638300"/>
                <a:gd name="connsiteY193" fmla="*/ 210788 h 1504950"/>
                <a:gd name="connsiteX194" fmla="*/ 1330452 w 1638300"/>
                <a:gd name="connsiteY194" fmla="*/ 219456 h 1504950"/>
                <a:gd name="connsiteX195" fmla="*/ 1324451 w 1638300"/>
                <a:gd name="connsiteY195" fmla="*/ 221170 h 1504950"/>
                <a:gd name="connsiteX196" fmla="*/ 1329785 w 1638300"/>
                <a:gd name="connsiteY196" fmla="*/ 230410 h 1504950"/>
                <a:gd name="connsiteX197" fmla="*/ 1321403 w 1638300"/>
                <a:gd name="connsiteY197" fmla="*/ 238696 h 1504950"/>
                <a:gd name="connsiteX198" fmla="*/ 1322927 w 1638300"/>
                <a:gd name="connsiteY198" fmla="*/ 244602 h 1504950"/>
                <a:gd name="connsiteX199" fmla="*/ 1332548 w 1638300"/>
                <a:gd name="connsiteY199" fmla="*/ 249745 h 1504950"/>
                <a:gd name="connsiteX200" fmla="*/ 1350073 w 1638300"/>
                <a:gd name="connsiteY200" fmla="*/ 251841 h 1504950"/>
                <a:gd name="connsiteX201" fmla="*/ 1366361 w 1638300"/>
                <a:gd name="connsiteY201" fmla="*/ 246221 h 1504950"/>
                <a:gd name="connsiteX202" fmla="*/ 1380173 w 1638300"/>
                <a:gd name="connsiteY202" fmla="*/ 236887 h 1504950"/>
                <a:gd name="connsiteX203" fmla="*/ 1382268 w 1638300"/>
                <a:gd name="connsiteY203" fmla="*/ 231743 h 1504950"/>
                <a:gd name="connsiteX204" fmla="*/ 1389602 w 1638300"/>
                <a:gd name="connsiteY204" fmla="*/ 237268 h 1504950"/>
                <a:gd name="connsiteX205" fmla="*/ 1408176 w 1638300"/>
                <a:gd name="connsiteY205" fmla="*/ 222123 h 1504950"/>
                <a:gd name="connsiteX206" fmla="*/ 1421225 w 1638300"/>
                <a:gd name="connsiteY206" fmla="*/ 238887 h 1504950"/>
                <a:gd name="connsiteX207" fmla="*/ 1439513 w 1638300"/>
                <a:gd name="connsiteY207" fmla="*/ 250984 h 1504950"/>
                <a:gd name="connsiteX208" fmla="*/ 1441799 w 1638300"/>
                <a:gd name="connsiteY208" fmla="*/ 261271 h 1504950"/>
                <a:gd name="connsiteX209" fmla="*/ 1453515 w 1638300"/>
                <a:gd name="connsiteY209" fmla="*/ 272701 h 1504950"/>
                <a:gd name="connsiteX210" fmla="*/ 1458183 w 1638300"/>
                <a:gd name="connsiteY210" fmla="*/ 275082 h 1504950"/>
                <a:gd name="connsiteX211" fmla="*/ 1458944 w 1638300"/>
                <a:gd name="connsiteY211" fmla="*/ 269843 h 1504950"/>
                <a:gd name="connsiteX212" fmla="*/ 1463421 w 1638300"/>
                <a:gd name="connsiteY212" fmla="*/ 271653 h 1504950"/>
                <a:gd name="connsiteX213" fmla="*/ 1463517 w 1638300"/>
                <a:gd name="connsiteY213" fmla="*/ 266033 h 1504950"/>
                <a:gd name="connsiteX214" fmla="*/ 1470660 w 1638300"/>
                <a:gd name="connsiteY214" fmla="*/ 272510 h 1504950"/>
                <a:gd name="connsiteX215" fmla="*/ 1469707 w 1638300"/>
                <a:gd name="connsiteY215" fmla="*/ 278130 h 1504950"/>
                <a:gd name="connsiteX216" fmla="*/ 1478375 w 1638300"/>
                <a:gd name="connsiteY216" fmla="*/ 278892 h 1504950"/>
                <a:gd name="connsiteX217" fmla="*/ 1479042 w 1638300"/>
                <a:gd name="connsiteY217" fmla="*/ 274987 h 1504950"/>
                <a:gd name="connsiteX218" fmla="*/ 1479328 w 1638300"/>
                <a:gd name="connsiteY218" fmla="*/ 281273 h 1504950"/>
                <a:gd name="connsiteX219" fmla="*/ 1484662 w 1638300"/>
                <a:gd name="connsiteY219" fmla="*/ 286321 h 1504950"/>
                <a:gd name="connsiteX220" fmla="*/ 1488377 w 1638300"/>
                <a:gd name="connsiteY220" fmla="*/ 284416 h 1504950"/>
                <a:gd name="connsiteX221" fmla="*/ 1488757 w 1638300"/>
                <a:gd name="connsiteY221" fmla="*/ 280797 h 1504950"/>
                <a:gd name="connsiteX222" fmla="*/ 1503998 w 1638300"/>
                <a:gd name="connsiteY222" fmla="*/ 288608 h 1504950"/>
                <a:gd name="connsiteX223" fmla="*/ 1503902 w 1638300"/>
                <a:gd name="connsiteY223" fmla="*/ 292703 h 1504950"/>
                <a:gd name="connsiteX224" fmla="*/ 1512856 w 1638300"/>
                <a:gd name="connsiteY224" fmla="*/ 299942 h 1504950"/>
                <a:gd name="connsiteX225" fmla="*/ 1513618 w 1638300"/>
                <a:gd name="connsiteY225" fmla="*/ 305086 h 1504950"/>
                <a:gd name="connsiteX226" fmla="*/ 1504283 w 1638300"/>
                <a:gd name="connsiteY226" fmla="*/ 306705 h 1504950"/>
                <a:gd name="connsiteX227" fmla="*/ 1499616 w 1638300"/>
                <a:gd name="connsiteY227" fmla="*/ 316801 h 1504950"/>
                <a:gd name="connsiteX228" fmla="*/ 1500092 w 1638300"/>
                <a:gd name="connsiteY228" fmla="*/ 322707 h 1504950"/>
                <a:gd name="connsiteX229" fmla="*/ 1501617 w 1638300"/>
                <a:gd name="connsiteY229" fmla="*/ 330994 h 1504950"/>
                <a:gd name="connsiteX230" fmla="*/ 1510855 w 1638300"/>
                <a:gd name="connsiteY230" fmla="*/ 342995 h 1504950"/>
                <a:gd name="connsiteX231" fmla="*/ 1504855 w 1638300"/>
                <a:gd name="connsiteY231" fmla="*/ 358997 h 1504950"/>
                <a:gd name="connsiteX232" fmla="*/ 1498188 w 1638300"/>
                <a:gd name="connsiteY232" fmla="*/ 357854 h 1504950"/>
                <a:gd name="connsiteX233" fmla="*/ 1483805 w 1638300"/>
                <a:gd name="connsiteY233" fmla="*/ 364808 h 1504950"/>
                <a:gd name="connsiteX234" fmla="*/ 1483043 w 1638300"/>
                <a:gd name="connsiteY234" fmla="*/ 370808 h 1504950"/>
                <a:gd name="connsiteX235" fmla="*/ 1488663 w 1638300"/>
                <a:gd name="connsiteY235" fmla="*/ 384715 h 1504950"/>
                <a:gd name="connsiteX236" fmla="*/ 1495997 w 1638300"/>
                <a:gd name="connsiteY236" fmla="*/ 384143 h 1504950"/>
                <a:gd name="connsiteX237" fmla="*/ 1501521 w 1638300"/>
                <a:gd name="connsiteY237" fmla="*/ 402622 h 1504950"/>
                <a:gd name="connsiteX238" fmla="*/ 1515618 w 1638300"/>
                <a:gd name="connsiteY238" fmla="*/ 395954 h 1504950"/>
                <a:gd name="connsiteX239" fmla="*/ 1518285 w 1638300"/>
                <a:gd name="connsiteY239" fmla="*/ 399574 h 1504950"/>
                <a:gd name="connsiteX240" fmla="*/ 1542383 w 1638300"/>
                <a:gd name="connsiteY240" fmla="*/ 394335 h 1504950"/>
                <a:gd name="connsiteX241" fmla="*/ 1558385 w 1638300"/>
                <a:gd name="connsiteY241" fmla="*/ 386525 h 1504950"/>
                <a:gd name="connsiteX242" fmla="*/ 1564577 w 1638300"/>
                <a:gd name="connsiteY242" fmla="*/ 388049 h 1504950"/>
                <a:gd name="connsiteX243" fmla="*/ 1568672 w 1638300"/>
                <a:gd name="connsiteY243" fmla="*/ 407384 h 1504950"/>
                <a:gd name="connsiteX244" fmla="*/ 1588961 w 1638300"/>
                <a:gd name="connsiteY244" fmla="*/ 395478 h 1504950"/>
                <a:gd name="connsiteX245" fmla="*/ 1592580 w 1638300"/>
                <a:gd name="connsiteY245" fmla="*/ 400907 h 1504950"/>
                <a:gd name="connsiteX246" fmla="*/ 1590390 w 1638300"/>
                <a:gd name="connsiteY246" fmla="*/ 409480 h 1504950"/>
                <a:gd name="connsiteX247" fmla="*/ 1592104 w 1638300"/>
                <a:gd name="connsiteY247" fmla="*/ 416433 h 1504950"/>
                <a:gd name="connsiteX248" fmla="*/ 1589818 w 1638300"/>
                <a:gd name="connsiteY248" fmla="*/ 417195 h 1504950"/>
                <a:gd name="connsiteX249" fmla="*/ 1595342 w 1638300"/>
                <a:gd name="connsiteY249" fmla="*/ 426244 h 1504950"/>
                <a:gd name="connsiteX250" fmla="*/ 1614011 w 1638300"/>
                <a:gd name="connsiteY250" fmla="*/ 426149 h 1504950"/>
                <a:gd name="connsiteX251" fmla="*/ 1613249 w 1638300"/>
                <a:gd name="connsiteY251" fmla="*/ 433007 h 1504950"/>
                <a:gd name="connsiteX252" fmla="*/ 1620679 w 1638300"/>
                <a:gd name="connsiteY252" fmla="*/ 445865 h 1504950"/>
                <a:gd name="connsiteX253" fmla="*/ 1620774 w 1638300"/>
                <a:gd name="connsiteY253" fmla="*/ 457200 h 1504950"/>
                <a:gd name="connsiteX254" fmla="*/ 1613916 w 1638300"/>
                <a:gd name="connsiteY254" fmla="*/ 458248 h 1504950"/>
                <a:gd name="connsiteX255" fmla="*/ 1613631 w 1638300"/>
                <a:gd name="connsiteY255" fmla="*/ 460629 h 1504950"/>
                <a:gd name="connsiteX256" fmla="*/ 1602772 w 1638300"/>
                <a:gd name="connsiteY256" fmla="*/ 467963 h 1504950"/>
                <a:gd name="connsiteX257" fmla="*/ 1604106 w 1638300"/>
                <a:gd name="connsiteY257" fmla="*/ 485394 h 1504950"/>
                <a:gd name="connsiteX258" fmla="*/ 1613059 w 1638300"/>
                <a:gd name="connsiteY258" fmla="*/ 486156 h 1504950"/>
                <a:gd name="connsiteX259" fmla="*/ 1613916 w 1638300"/>
                <a:gd name="connsiteY259" fmla="*/ 492252 h 1504950"/>
                <a:gd name="connsiteX260" fmla="*/ 1626203 w 1638300"/>
                <a:gd name="connsiteY260" fmla="*/ 485870 h 1504950"/>
                <a:gd name="connsiteX261" fmla="*/ 1631823 w 1638300"/>
                <a:gd name="connsiteY261" fmla="*/ 489490 h 1504950"/>
                <a:gd name="connsiteX262" fmla="*/ 1621727 w 1638300"/>
                <a:gd name="connsiteY262" fmla="*/ 494824 h 1504950"/>
                <a:gd name="connsiteX263" fmla="*/ 1628490 w 1638300"/>
                <a:gd name="connsiteY263" fmla="*/ 518636 h 1504950"/>
                <a:gd name="connsiteX264" fmla="*/ 1623822 w 1638300"/>
                <a:gd name="connsiteY264" fmla="*/ 525113 h 1504950"/>
                <a:gd name="connsiteX265" fmla="*/ 1629918 w 1638300"/>
                <a:gd name="connsiteY265" fmla="*/ 549402 h 1504950"/>
                <a:gd name="connsiteX266" fmla="*/ 1625251 w 1638300"/>
                <a:gd name="connsiteY266" fmla="*/ 562451 h 1504950"/>
                <a:gd name="connsiteX267" fmla="*/ 1632109 w 1638300"/>
                <a:gd name="connsiteY267" fmla="*/ 564261 h 1504950"/>
                <a:gd name="connsiteX268" fmla="*/ 1636681 w 1638300"/>
                <a:gd name="connsiteY268" fmla="*/ 580739 h 1504950"/>
                <a:gd name="connsiteX269" fmla="*/ 1610392 w 1638300"/>
                <a:gd name="connsiteY269" fmla="*/ 578453 h 1504950"/>
                <a:gd name="connsiteX270" fmla="*/ 1606582 w 1638300"/>
                <a:gd name="connsiteY270" fmla="*/ 585121 h 1504950"/>
                <a:gd name="connsiteX271" fmla="*/ 1598200 w 1638300"/>
                <a:gd name="connsiteY271" fmla="*/ 579882 h 1504950"/>
                <a:gd name="connsiteX272" fmla="*/ 1590675 w 1638300"/>
                <a:gd name="connsiteY272" fmla="*/ 580930 h 1504950"/>
                <a:gd name="connsiteX273" fmla="*/ 1590294 w 1638300"/>
                <a:gd name="connsiteY273" fmla="*/ 578072 h 1504950"/>
                <a:gd name="connsiteX274" fmla="*/ 1570863 w 1638300"/>
                <a:gd name="connsiteY274" fmla="*/ 573786 h 1504950"/>
                <a:gd name="connsiteX275" fmla="*/ 1555528 w 1638300"/>
                <a:gd name="connsiteY275" fmla="*/ 564547 h 1504950"/>
                <a:gd name="connsiteX276" fmla="*/ 1551337 w 1638300"/>
                <a:gd name="connsiteY276" fmla="*/ 550354 h 1504950"/>
                <a:gd name="connsiteX277" fmla="*/ 1545907 w 1638300"/>
                <a:gd name="connsiteY277" fmla="*/ 548735 h 1504950"/>
                <a:gd name="connsiteX278" fmla="*/ 1547717 w 1638300"/>
                <a:gd name="connsiteY278" fmla="*/ 555498 h 1504950"/>
                <a:gd name="connsiteX279" fmla="*/ 1545336 w 1638300"/>
                <a:gd name="connsiteY279" fmla="*/ 556165 h 1504950"/>
                <a:gd name="connsiteX280" fmla="*/ 1542479 w 1638300"/>
                <a:gd name="connsiteY280" fmla="*/ 545497 h 1504950"/>
                <a:gd name="connsiteX281" fmla="*/ 1535621 w 1638300"/>
                <a:gd name="connsiteY281" fmla="*/ 548068 h 1504950"/>
                <a:gd name="connsiteX282" fmla="*/ 1534287 w 1638300"/>
                <a:gd name="connsiteY282" fmla="*/ 540734 h 1504950"/>
                <a:gd name="connsiteX283" fmla="*/ 1537621 w 1638300"/>
                <a:gd name="connsiteY283" fmla="*/ 559689 h 1504950"/>
                <a:gd name="connsiteX284" fmla="*/ 1521714 w 1638300"/>
                <a:gd name="connsiteY284" fmla="*/ 564928 h 1504950"/>
                <a:gd name="connsiteX285" fmla="*/ 1518761 w 1638300"/>
                <a:gd name="connsiteY285" fmla="*/ 570357 h 1504950"/>
                <a:gd name="connsiteX286" fmla="*/ 1488853 w 1638300"/>
                <a:gd name="connsiteY286" fmla="*/ 590836 h 1504950"/>
                <a:gd name="connsiteX287" fmla="*/ 1479995 w 1638300"/>
                <a:gd name="connsiteY287" fmla="*/ 589121 h 1504950"/>
                <a:gd name="connsiteX288" fmla="*/ 1481042 w 1638300"/>
                <a:gd name="connsiteY288" fmla="*/ 592169 h 1504950"/>
                <a:gd name="connsiteX289" fmla="*/ 1477709 w 1638300"/>
                <a:gd name="connsiteY289" fmla="*/ 591407 h 1504950"/>
                <a:gd name="connsiteX290" fmla="*/ 1465993 w 1638300"/>
                <a:gd name="connsiteY290" fmla="*/ 598360 h 1504950"/>
                <a:gd name="connsiteX291" fmla="*/ 1468850 w 1638300"/>
                <a:gd name="connsiteY291" fmla="*/ 605409 h 1504950"/>
                <a:gd name="connsiteX292" fmla="*/ 1465707 w 1638300"/>
                <a:gd name="connsiteY292" fmla="*/ 606742 h 1504950"/>
                <a:gd name="connsiteX293" fmla="*/ 1461897 w 1638300"/>
                <a:gd name="connsiteY293" fmla="*/ 602742 h 1504950"/>
                <a:gd name="connsiteX294" fmla="*/ 1470565 w 1638300"/>
                <a:gd name="connsiteY294" fmla="*/ 630650 h 1504950"/>
                <a:gd name="connsiteX295" fmla="*/ 1475613 w 1638300"/>
                <a:gd name="connsiteY295" fmla="*/ 629126 h 1504950"/>
                <a:gd name="connsiteX296" fmla="*/ 1479232 w 1638300"/>
                <a:gd name="connsiteY296" fmla="*/ 634460 h 1504950"/>
                <a:gd name="connsiteX297" fmla="*/ 1483995 w 1638300"/>
                <a:gd name="connsiteY297" fmla="*/ 630841 h 1504950"/>
                <a:gd name="connsiteX298" fmla="*/ 1491520 w 1638300"/>
                <a:gd name="connsiteY298" fmla="*/ 645795 h 1504950"/>
                <a:gd name="connsiteX299" fmla="*/ 1484186 w 1638300"/>
                <a:gd name="connsiteY299" fmla="*/ 648176 h 1504950"/>
                <a:gd name="connsiteX300" fmla="*/ 1488757 w 1638300"/>
                <a:gd name="connsiteY300" fmla="*/ 657416 h 1504950"/>
                <a:gd name="connsiteX301" fmla="*/ 1481995 w 1638300"/>
                <a:gd name="connsiteY301" fmla="*/ 660559 h 1504950"/>
                <a:gd name="connsiteX302" fmla="*/ 1471041 w 1638300"/>
                <a:gd name="connsiteY302" fmla="*/ 661225 h 1504950"/>
                <a:gd name="connsiteX303" fmla="*/ 1480661 w 1638300"/>
                <a:gd name="connsiteY303" fmla="*/ 681800 h 1504950"/>
                <a:gd name="connsiteX304" fmla="*/ 1456563 w 1638300"/>
                <a:gd name="connsiteY304" fmla="*/ 682181 h 1504950"/>
                <a:gd name="connsiteX305" fmla="*/ 1441514 w 1638300"/>
                <a:gd name="connsiteY305" fmla="*/ 689039 h 1504950"/>
                <a:gd name="connsiteX306" fmla="*/ 1446276 w 1638300"/>
                <a:gd name="connsiteY306" fmla="*/ 707898 h 1504950"/>
                <a:gd name="connsiteX307" fmla="*/ 1454753 w 1638300"/>
                <a:gd name="connsiteY307" fmla="*/ 727329 h 1504950"/>
                <a:gd name="connsiteX308" fmla="*/ 1447324 w 1638300"/>
                <a:gd name="connsiteY308" fmla="*/ 725710 h 1504950"/>
                <a:gd name="connsiteX309" fmla="*/ 1439609 w 1638300"/>
                <a:gd name="connsiteY309" fmla="*/ 729520 h 1504950"/>
                <a:gd name="connsiteX310" fmla="*/ 1373505 w 1638300"/>
                <a:gd name="connsiteY310" fmla="*/ 737997 h 1504950"/>
                <a:gd name="connsiteX311" fmla="*/ 1375791 w 1638300"/>
                <a:gd name="connsiteY311" fmla="*/ 745617 h 1504950"/>
                <a:gd name="connsiteX312" fmla="*/ 1371315 w 1638300"/>
                <a:gd name="connsiteY312" fmla="*/ 747808 h 1504950"/>
                <a:gd name="connsiteX313" fmla="*/ 1376839 w 1638300"/>
                <a:gd name="connsiteY313" fmla="*/ 746569 h 1504950"/>
                <a:gd name="connsiteX314" fmla="*/ 1380458 w 1638300"/>
                <a:gd name="connsiteY314" fmla="*/ 756666 h 1504950"/>
                <a:gd name="connsiteX315" fmla="*/ 1377887 w 1638300"/>
                <a:gd name="connsiteY315" fmla="*/ 763905 h 1504950"/>
                <a:gd name="connsiteX316" fmla="*/ 1359980 w 1638300"/>
                <a:gd name="connsiteY316" fmla="*/ 772096 h 1504950"/>
                <a:gd name="connsiteX317" fmla="*/ 1351598 w 1638300"/>
                <a:gd name="connsiteY317" fmla="*/ 780574 h 1504950"/>
                <a:gd name="connsiteX318" fmla="*/ 1361694 w 1638300"/>
                <a:gd name="connsiteY318" fmla="*/ 815435 h 1504950"/>
                <a:gd name="connsiteX319" fmla="*/ 1361504 w 1638300"/>
                <a:gd name="connsiteY319" fmla="*/ 833152 h 1504950"/>
                <a:gd name="connsiteX320" fmla="*/ 1364075 w 1638300"/>
                <a:gd name="connsiteY320" fmla="*/ 833914 h 1504950"/>
                <a:gd name="connsiteX321" fmla="*/ 1360647 w 1638300"/>
                <a:gd name="connsiteY321" fmla="*/ 833723 h 1504950"/>
                <a:gd name="connsiteX322" fmla="*/ 1346645 w 1638300"/>
                <a:gd name="connsiteY322" fmla="*/ 825627 h 1504950"/>
                <a:gd name="connsiteX323" fmla="*/ 1331309 w 1638300"/>
                <a:gd name="connsiteY323" fmla="*/ 826579 h 1504950"/>
                <a:gd name="connsiteX324" fmla="*/ 1329880 w 1638300"/>
                <a:gd name="connsiteY324" fmla="*/ 820007 h 1504950"/>
                <a:gd name="connsiteX325" fmla="*/ 1319213 w 1638300"/>
                <a:gd name="connsiteY325" fmla="*/ 822389 h 1504950"/>
                <a:gd name="connsiteX326" fmla="*/ 1303877 w 1638300"/>
                <a:gd name="connsiteY326" fmla="*/ 807529 h 1504950"/>
                <a:gd name="connsiteX327" fmla="*/ 1309307 w 1638300"/>
                <a:gd name="connsiteY327" fmla="*/ 821722 h 1504950"/>
                <a:gd name="connsiteX328" fmla="*/ 1264158 w 1638300"/>
                <a:gd name="connsiteY328" fmla="*/ 834961 h 1504950"/>
                <a:gd name="connsiteX329" fmla="*/ 1270254 w 1638300"/>
                <a:gd name="connsiteY329" fmla="*/ 838867 h 1504950"/>
                <a:gd name="connsiteX330" fmla="*/ 1265397 w 1638300"/>
                <a:gd name="connsiteY330" fmla="*/ 848677 h 1504950"/>
                <a:gd name="connsiteX331" fmla="*/ 1255681 w 1638300"/>
                <a:gd name="connsiteY331" fmla="*/ 859536 h 1504950"/>
                <a:gd name="connsiteX332" fmla="*/ 1241489 w 1638300"/>
                <a:gd name="connsiteY332" fmla="*/ 890778 h 1504950"/>
                <a:gd name="connsiteX333" fmla="*/ 1249966 w 1638300"/>
                <a:gd name="connsiteY333" fmla="*/ 895731 h 1504950"/>
                <a:gd name="connsiteX334" fmla="*/ 1277588 w 1638300"/>
                <a:gd name="connsiteY334" fmla="*/ 893350 h 1504950"/>
                <a:gd name="connsiteX335" fmla="*/ 1294733 w 1638300"/>
                <a:gd name="connsiteY335" fmla="*/ 898208 h 1504950"/>
                <a:gd name="connsiteX336" fmla="*/ 1290638 w 1638300"/>
                <a:gd name="connsiteY336" fmla="*/ 913257 h 1504950"/>
                <a:gd name="connsiteX337" fmla="*/ 1304449 w 1638300"/>
                <a:gd name="connsiteY337" fmla="*/ 936784 h 1504950"/>
                <a:gd name="connsiteX338" fmla="*/ 1317593 w 1638300"/>
                <a:gd name="connsiteY338" fmla="*/ 950500 h 1504950"/>
                <a:gd name="connsiteX339" fmla="*/ 1313402 w 1638300"/>
                <a:gd name="connsiteY339" fmla="*/ 962977 h 1504950"/>
                <a:gd name="connsiteX340" fmla="*/ 1333976 w 1638300"/>
                <a:gd name="connsiteY340" fmla="*/ 964597 h 1504950"/>
                <a:gd name="connsiteX341" fmla="*/ 1334738 w 1638300"/>
                <a:gd name="connsiteY341" fmla="*/ 967359 h 1504950"/>
                <a:gd name="connsiteX342" fmla="*/ 1367124 w 1638300"/>
                <a:gd name="connsiteY342" fmla="*/ 963930 h 1504950"/>
                <a:gd name="connsiteX343" fmla="*/ 1367219 w 1638300"/>
                <a:gd name="connsiteY343" fmla="*/ 966692 h 1504950"/>
                <a:gd name="connsiteX344" fmla="*/ 1376363 w 1638300"/>
                <a:gd name="connsiteY344" fmla="*/ 966978 h 1504950"/>
                <a:gd name="connsiteX345" fmla="*/ 1376458 w 1638300"/>
                <a:gd name="connsiteY345" fmla="*/ 971169 h 1504950"/>
                <a:gd name="connsiteX346" fmla="*/ 1373410 w 1638300"/>
                <a:gd name="connsiteY346" fmla="*/ 973455 h 1504950"/>
                <a:gd name="connsiteX347" fmla="*/ 1377601 w 1638300"/>
                <a:gd name="connsiteY347" fmla="*/ 977170 h 1504950"/>
                <a:gd name="connsiteX348" fmla="*/ 1356265 w 1638300"/>
                <a:gd name="connsiteY348" fmla="*/ 984314 h 1504950"/>
                <a:gd name="connsiteX349" fmla="*/ 1359313 w 1638300"/>
                <a:gd name="connsiteY349" fmla="*/ 992886 h 1504950"/>
                <a:gd name="connsiteX350" fmla="*/ 1354264 w 1638300"/>
                <a:gd name="connsiteY350" fmla="*/ 992791 h 1504950"/>
                <a:gd name="connsiteX351" fmla="*/ 1358551 w 1638300"/>
                <a:gd name="connsiteY351" fmla="*/ 1001649 h 1504950"/>
                <a:gd name="connsiteX352" fmla="*/ 1359027 w 1638300"/>
                <a:gd name="connsiteY352" fmla="*/ 1008983 h 1504950"/>
                <a:gd name="connsiteX353" fmla="*/ 1337977 w 1638300"/>
                <a:gd name="connsiteY353" fmla="*/ 1007650 h 1504950"/>
                <a:gd name="connsiteX354" fmla="*/ 1333500 w 1638300"/>
                <a:gd name="connsiteY354" fmla="*/ 1009459 h 1504950"/>
                <a:gd name="connsiteX355" fmla="*/ 1332262 w 1638300"/>
                <a:gd name="connsiteY355" fmla="*/ 1012793 h 1504950"/>
                <a:gd name="connsiteX356" fmla="*/ 1326071 w 1638300"/>
                <a:gd name="connsiteY356" fmla="*/ 1014222 h 1504950"/>
                <a:gd name="connsiteX357" fmla="*/ 1323213 w 1638300"/>
                <a:gd name="connsiteY357" fmla="*/ 1013936 h 1504950"/>
                <a:gd name="connsiteX358" fmla="*/ 1318832 w 1638300"/>
                <a:gd name="connsiteY358" fmla="*/ 1007650 h 1504950"/>
                <a:gd name="connsiteX359" fmla="*/ 1305497 w 1638300"/>
                <a:gd name="connsiteY359" fmla="*/ 1006126 h 1504950"/>
                <a:gd name="connsiteX360" fmla="*/ 1300353 w 1638300"/>
                <a:gd name="connsiteY360" fmla="*/ 1047750 h 1504950"/>
                <a:gd name="connsiteX361" fmla="*/ 1295019 w 1638300"/>
                <a:gd name="connsiteY361" fmla="*/ 1047559 h 1504950"/>
                <a:gd name="connsiteX362" fmla="*/ 1296543 w 1638300"/>
                <a:gd name="connsiteY362" fmla="*/ 1053560 h 1504950"/>
                <a:gd name="connsiteX363" fmla="*/ 1299020 w 1638300"/>
                <a:gd name="connsiteY363" fmla="*/ 1052322 h 1504950"/>
                <a:gd name="connsiteX364" fmla="*/ 1299306 w 1638300"/>
                <a:gd name="connsiteY364" fmla="*/ 1055084 h 1504950"/>
                <a:gd name="connsiteX365" fmla="*/ 1301687 w 1638300"/>
                <a:gd name="connsiteY365" fmla="*/ 1054418 h 1504950"/>
                <a:gd name="connsiteX366" fmla="*/ 1302925 w 1638300"/>
                <a:gd name="connsiteY366" fmla="*/ 1056989 h 1504950"/>
                <a:gd name="connsiteX367" fmla="*/ 1299400 w 1638300"/>
                <a:gd name="connsiteY367" fmla="*/ 1084707 h 1504950"/>
                <a:gd name="connsiteX368" fmla="*/ 1317498 w 1638300"/>
                <a:gd name="connsiteY368" fmla="*/ 1083278 h 1504950"/>
                <a:gd name="connsiteX369" fmla="*/ 1314926 w 1638300"/>
                <a:gd name="connsiteY369" fmla="*/ 1090708 h 1504950"/>
                <a:gd name="connsiteX370" fmla="*/ 1327690 w 1638300"/>
                <a:gd name="connsiteY370" fmla="*/ 1096327 h 1504950"/>
                <a:gd name="connsiteX371" fmla="*/ 1336167 w 1638300"/>
                <a:gd name="connsiteY371" fmla="*/ 1102709 h 1504950"/>
                <a:gd name="connsiteX372" fmla="*/ 1348169 w 1638300"/>
                <a:gd name="connsiteY372" fmla="*/ 1119092 h 1504950"/>
                <a:gd name="connsiteX373" fmla="*/ 1352074 w 1638300"/>
                <a:gd name="connsiteY373" fmla="*/ 1118235 h 1504950"/>
                <a:gd name="connsiteX374" fmla="*/ 1349121 w 1638300"/>
                <a:gd name="connsiteY374" fmla="*/ 1147096 h 1504950"/>
                <a:gd name="connsiteX375" fmla="*/ 1339692 w 1638300"/>
                <a:gd name="connsiteY375" fmla="*/ 1175576 h 1504950"/>
                <a:gd name="connsiteX376" fmla="*/ 1331786 w 1638300"/>
                <a:gd name="connsiteY376" fmla="*/ 1185672 h 1504950"/>
                <a:gd name="connsiteX377" fmla="*/ 1328166 w 1638300"/>
                <a:gd name="connsiteY377" fmla="*/ 1200531 h 1504950"/>
                <a:gd name="connsiteX378" fmla="*/ 1319308 w 1638300"/>
                <a:gd name="connsiteY378" fmla="*/ 1205675 h 1504950"/>
                <a:gd name="connsiteX379" fmla="*/ 1310545 w 1638300"/>
                <a:gd name="connsiteY379" fmla="*/ 1216438 h 1504950"/>
                <a:gd name="connsiteX380" fmla="*/ 1310450 w 1638300"/>
                <a:gd name="connsiteY380" fmla="*/ 1228344 h 1504950"/>
                <a:gd name="connsiteX381" fmla="*/ 1293209 w 1638300"/>
                <a:gd name="connsiteY381" fmla="*/ 1227963 h 1504950"/>
                <a:gd name="connsiteX382" fmla="*/ 1245965 w 1638300"/>
                <a:gd name="connsiteY382" fmla="*/ 1216438 h 1504950"/>
                <a:gd name="connsiteX383" fmla="*/ 1218438 w 1638300"/>
                <a:gd name="connsiteY383" fmla="*/ 1227868 h 1504950"/>
                <a:gd name="connsiteX384" fmla="*/ 1216914 w 1638300"/>
                <a:gd name="connsiteY384" fmla="*/ 1237488 h 1504950"/>
                <a:gd name="connsiteX385" fmla="*/ 1223867 w 1638300"/>
                <a:gd name="connsiteY385" fmla="*/ 1244536 h 1504950"/>
                <a:gd name="connsiteX386" fmla="*/ 1227582 w 1638300"/>
                <a:gd name="connsiteY386" fmla="*/ 1269968 h 1504950"/>
                <a:gd name="connsiteX387" fmla="*/ 1233011 w 1638300"/>
                <a:gd name="connsiteY387" fmla="*/ 1282732 h 1504950"/>
                <a:gd name="connsiteX388" fmla="*/ 1240536 w 1638300"/>
                <a:gd name="connsiteY388" fmla="*/ 1291114 h 1504950"/>
                <a:gd name="connsiteX389" fmla="*/ 1220914 w 1638300"/>
                <a:gd name="connsiteY389" fmla="*/ 1299782 h 1504950"/>
                <a:gd name="connsiteX390" fmla="*/ 1216247 w 1638300"/>
                <a:gd name="connsiteY390" fmla="*/ 1297115 h 1504950"/>
                <a:gd name="connsiteX391" fmla="*/ 1203103 w 1638300"/>
                <a:gd name="connsiteY391" fmla="*/ 1308735 h 1504950"/>
                <a:gd name="connsiteX392" fmla="*/ 1167384 w 1638300"/>
                <a:gd name="connsiteY392" fmla="*/ 1306925 h 1504950"/>
                <a:gd name="connsiteX393" fmla="*/ 1145667 w 1638300"/>
                <a:gd name="connsiteY393" fmla="*/ 1308544 h 1504950"/>
                <a:gd name="connsiteX394" fmla="*/ 1139667 w 1638300"/>
                <a:gd name="connsiteY394" fmla="*/ 1305211 h 1504950"/>
                <a:gd name="connsiteX395" fmla="*/ 1139571 w 1638300"/>
                <a:gd name="connsiteY395" fmla="*/ 1286542 h 1504950"/>
                <a:gd name="connsiteX396" fmla="*/ 1136714 w 1638300"/>
                <a:gd name="connsiteY396" fmla="*/ 1287209 h 1504950"/>
                <a:gd name="connsiteX397" fmla="*/ 1139190 w 1638300"/>
                <a:gd name="connsiteY397" fmla="*/ 1277684 h 1504950"/>
                <a:gd name="connsiteX398" fmla="*/ 1129760 w 1638300"/>
                <a:gd name="connsiteY398" fmla="*/ 1265968 h 1504950"/>
                <a:gd name="connsiteX399" fmla="*/ 1128617 w 1638300"/>
                <a:gd name="connsiteY399" fmla="*/ 1257776 h 1504950"/>
                <a:gd name="connsiteX400" fmla="*/ 1122616 w 1638300"/>
                <a:gd name="connsiteY400" fmla="*/ 1246251 h 1504950"/>
                <a:gd name="connsiteX401" fmla="*/ 1116711 w 1638300"/>
                <a:gd name="connsiteY401" fmla="*/ 1251014 h 1504950"/>
                <a:gd name="connsiteX402" fmla="*/ 1125093 w 1638300"/>
                <a:gd name="connsiteY402" fmla="*/ 1258634 h 1504950"/>
                <a:gd name="connsiteX403" fmla="*/ 1125664 w 1638300"/>
                <a:gd name="connsiteY403" fmla="*/ 1267111 h 1504950"/>
                <a:gd name="connsiteX404" fmla="*/ 1103662 w 1638300"/>
                <a:gd name="connsiteY404" fmla="*/ 1278065 h 1504950"/>
                <a:gd name="connsiteX405" fmla="*/ 1082707 w 1638300"/>
                <a:gd name="connsiteY405" fmla="*/ 1295305 h 1504950"/>
                <a:gd name="connsiteX406" fmla="*/ 1062419 w 1638300"/>
                <a:gd name="connsiteY406" fmla="*/ 1301401 h 1504950"/>
                <a:gd name="connsiteX407" fmla="*/ 1056418 w 1638300"/>
                <a:gd name="connsiteY407" fmla="*/ 1305973 h 1504950"/>
                <a:gd name="connsiteX408" fmla="*/ 1049274 w 1638300"/>
                <a:gd name="connsiteY408" fmla="*/ 1296257 h 1504950"/>
                <a:gd name="connsiteX409" fmla="*/ 1014508 w 1638300"/>
                <a:gd name="connsiteY409" fmla="*/ 1305306 h 1504950"/>
                <a:gd name="connsiteX410" fmla="*/ 1000983 w 1638300"/>
                <a:gd name="connsiteY410" fmla="*/ 1315021 h 1504950"/>
                <a:gd name="connsiteX411" fmla="*/ 981456 w 1638300"/>
                <a:gd name="connsiteY411" fmla="*/ 1315974 h 1504950"/>
                <a:gd name="connsiteX412" fmla="*/ 961358 w 1638300"/>
                <a:gd name="connsiteY412" fmla="*/ 1329500 h 1504950"/>
                <a:gd name="connsiteX413" fmla="*/ 931164 w 1638300"/>
                <a:gd name="connsiteY413" fmla="*/ 1328737 h 1504950"/>
                <a:gd name="connsiteX414" fmla="*/ 918496 w 1638300"/>
                <a:gd name="connsiteY414" fmla="*/ 1320736 h 1504950"/>
                <a:gd name="connsiteX415" fmla="*/ 913638 w 1638300"/>
                <a:gd name="connsiteY415" fmla="*/ 1309402 h 1504950"/>
                <a:gd name="connsiteX416" fmla="*/ 898113 w 1638300"/>
                <a:gd name="connsiteY416" fmla="*/ 1289114 h 1504950"/>
                <a:gd name="connsiteX417" fmla="*/ 900875 w 1638300"/>
                <a:gd name="connsiteY417" fmla="*/ 1273302 h 1504950"/>
                <a:gd name="connsiteX418" fmla="*/ 895255 w 1638300"/>
                <a:gd name="connsiteY418" fmla="*/ 1260443 h 1504950"/>
                <a:gd name="connsiteX419" fmla="*/ 877634 w 1638300"/>
                <a:gd name="connsiteY419" fmla="*/ 1257300 h 1504950"/>
                <a:gd name="connsiteX420" fmla="*/ 866299 w 1638300"/>
                <a:gd name="connsiteY420" fmla="*/ 1259015 h 1504950"/>
                <a:gd name="connsiteX421" fmla="*/ 849154 w 1638300"/>
                <a:gd name="connsiteY421" fmla="*/ 1263872 h 1504950"/>
                <a:gd name="connsiteX422" fmla="*/ 838295 w 1638300"/>
                <a:gd name="connsiteY422" fmla="*/ 1271111 h 1504950"/>
                <a:gd name="connsiteX423" fmla="*/ 825722 w 1638300"/>
                <a:gd name="connsiteY423" fmla="*/ 1281779 h 1504950"/>
                <a:gd name="connsiteX424" fmla="*/ 815816 w 1638300"/>
                <a:gd name="connsiteY424" fmla="*/ 1295686 h 1504950"/>
                <a:gd name="connsiteX425" fmla="*/ 817912 w 1638300"/>
                <a:gd name="connsiteY425" fmla="*/ 1312354 h 1504950"/>
                <a:gd name="connsiteX426" fmla="*/ 828199 w 1638300"/>
                <a:gd name="connsiteY426" fmla="*/ 1319593 h 1504950"/>
                <a:gd name="connsiteX427" fmla="*/ 837343 w 1638300"/>
                <a:gd name="connsiteY427" fmla="*/ 1320736 h 1504950"/>
                <a:gd name="connsiteX428" fmla="*/ 838200 w 1638300"/>
                <a:gd name="connsiteY428" fmla="*/ 1328261 h 1504950"/>
                <a:gd name="connsiteX429" fmla="*/ 848201 w 1638300"/>
                <a:gd name="connsiteY429" fmla="*/ 1334834 h 1504950"/>
                <a:gd name="connsiteX430" fmla="*/ 844296 w 1638300"/>
                <a:gd name="connsiteY430" fmla="*/ 1335500 h 1504950"/>
                <a:gd name="connsiteX431" fmla="*/ 840010 w 1638300"/>
                <a:gd name="connsiteY431" fmla="*/ 1342834 h 1504950"/>
                <a:gd name="connsiteX432" fmla="*/ 846677 w 1638300"/>
                <a:gd name="connsiteY432" fmla="*/ 1352550 h 1504950"/>
                <a:gd name="connsiteX433" fmla="*/ 840963 w 1638300"/>
                <a:gd name="connsiteY433" fmla="*/ 1362170 h 1504950"/>
                <a:gd name="connsiteX434" fmla="*/ 836295 w 1638300"/>
                <a:gd name="connsiteY434" fmla="*/ 1382554 h 1504950"/>
                <a:gd name="connsiteX435" fmla="*/ 834295 w 1638300"/>
                <a:gd name="connsiteY435" fmla="*/ 1385030 h 1504950"/>
                <a:gd name="connsiteX436" fmla="*/ 823341 w 1638300"/>
                <a:gd name="connsiteY436" fmla="*/ 1383316 h 1504950"/>
                <a:gd name="connsiteX437" fmla="*/ 817531 w 1638300"/>
                <a:gd name="connsiteY437" fmla="*/ 1396175 h 1504950"/>
                <a:gd name="connsiteX438" fmla="*/ 809149 w 1638300"/>
                <a:gd name="connsiteY438" fmla="*/ 1405700 h 1504950"/>
                <a:gd name="connsiteX439" fmla="*/ 807339 w 1638300"/>
                <a:gd name="connsiteY439" fmla="*/ 1413891 h 1504950"/>
                <a:gd name="connsiteX440" fmla="*/ 794957 w 1638300"/>
                <a:gd name="connsiteY440" fmla="*/ 1415891 h 1504950"/>
                <a:gd name="connsiteX441" fmla="*/ 776859 w 1638300"/>
                <a:gd name="connsiteY441" fmla="*/ 1413986 h 1504950"/>
                <a:gd name="connsiteX442" fmla="*/ 749903 w 1638300"/>
                <a:gd name="connsiteY442" fmla="*/ 1423607 h 1504950"/>
                <a:gd name="connsiteX443" fmla="*/ 750284 w 1638300"/>
                <a:gd name="connsiteY443" fmla="*/ 1427893 h 1504950"/>
                <a:gd name="connsiteX444" fmla="*/ 724186 w 1638300"/>
                <a:gd name="connsiteY444" fmla="*/ 1422273 h 1504950"/>
                <a:gd name="connsiteX445" fmla="*/ 687610 w 1638300"/>
                <a:gd name="connsiteY445" fmla="*/ 1422654 h 1504950"/>
                <a:gd name="connsiteX446" fmla="*/ 671227 w 1638300"/>
                <a:gd name="connsiteY446" fmla="*/ 1427702 h 1504950"/>
                <a:gd name="connsiteX447" fmla="*/ 642176 w 1638300"/>
                <a:gd name="connsiteY447" fmla="*/ 1427512 h 1504950"/>
                <a:gd name="connsiteX448" fmla="*/ 655034 w 1638300"/>
                <a:gd name="connsiteY448" fmla="*/ 1443990 h 1504950"/>
                <a:gd name="connsiteX449" fmla="*/ 648271 w 1638300"/>
                <a:gd name="connsiteY449" fmla="*/ 1449229 h 1504950"/>
                <a:gd name="connsiteX450" fmla="*/ 644271 w 1638300"/>
                <a:gd name="connsiteY450" fmla="*/ 1457611 h 1504950"/>
                <a:gd name="connsiteX451" fmla="*/ 638842 w 1638300"/>
                <a:gd name="connsiteY451" fmla="*/ 1462468 h 1504950"/>
                <a:gd name="connsiteX452" fmla="*/ 621792 w 1638300"/>
                <a:gd name="connsiteY452" fmla="*/ 1449800 h 1504950"/>
                <a:gd name="connsiteX453" fmla="*/ 614267 w 1638300"/>
                <a:gd name="connsiteY453" fmla="*/ 1438656 h 1504950"/>
                <a:gd name="connsiteX454" fmla="*/ 601028 w 1638300"/>
                <a:gd name="connsiteY454" fmla="*/ 1448657 h 1504950"/>
                <a:gd name="connsiteX455" fmla="*/ 586740 w 1638300"/>
                <a:gd name="connsiteY455" fmla="*/ 1452467 h 1504950"/>
                <a:gd name="connsiteX456" fmla="*/ 571500 w 1638300"/>
                <a:gd name="connsiteY456" fmla="*/ 1451324 h 1504950"/>
                <a:gd name="connsiteX457" fmla="*/ 562356 w 1638300"/>
                <a:gd name="connsiteY457" fmla="*/ 1446943 h 1504950"/>
                <a:gd name="connsiteX458" fmla="*/ 540163 w 1638300"/>
                <a:gd name="connsiteY458" fmla="*/ 1462754 h 1504950"/>
                <a:gd name="connsiteX459" fmla="*/ 536353 w 1638300"/>
                <a:gd name="connsiteY459" fmla="*/ 1479614 h 1504950"/>
                <a:gd name="connsiteX460" fmla="*/ 523589 w 1638300"/>
                <a:gd name="connsiteY460" fmla="*/ 1495996 h 1504950"/>
                <a:gd name="connsiteX461" fmla="*/ 505016 w 1638300"/>
                <a:gd name="connsiteY461" fmla="*/ 1486376 h 1504950"/>
                <a:gd name="connsiteX462" fmla="*/ 503968 w 1638300"/>
                <a:gd name="connsiteY462" fmla="*/ 1480947 h 1504950"/>
                <a:gd name="connsiteX463" fmla="*/ 500253 w 1638300"/>
                <a:gd name="connsiteY463" fmla="*/ 1477613 h 1504950"/>
                <a:gd name="connsiteX464" fmla="*/ 484823 w 1638300"/>
                <a:gd name="connsiteY464" fmla="*/ 1475803 h 1504950"/>
                <a:gd name="connsiteX465" fmla="*/ 471487 w 1638300"/>
                <a:gd name="connsiteY465" fmla="*/ 1480947 h 1504950"/>
                <a:gd name="connsiteX466" fmla="*/ 461010 w 1638300"/>
                <a:gd name="connsiteY466" fmla="*/ 1464469 h 1504950"/>
                <a:gd name="connsiteX467" fmla="*/ 455200 w 1638300"/>
                <a:gd name="connsiteY467" fmla="*/ 1466659 h 1504950"/>
                <a:gd name="connsiteX468" fmla="*/ 441388 w 1638300"/>
                <a:gd name="connsiteY468" fmla="*/ 1464850 h 1504950"/>
                <a:gd name="connsiteX469" fmla="*/ 419291 w 1638300"/>
                <a:gd name="connsiteY469" fmla="*/ 1468279 h 1504950"/>
                <a:gd name="connsiteX470" fmla="*/ 387763 w 1638300"/>
                <a:gd name="connsiteY470" fmla="*/ 1477804 h 1504950"/>
                <a:gd name="connsiteX471" fmla="*/ 385572 w 1638300"/>
                <a:gd name="connsiteY471" fmla="*/ 1474089 h 1504950"/>
                <a:gd name="connsiteX472" fmla="*/ 360998 w 1638300"/>
                <a:gd name="connsiteY472" fmla="*/ 1484948 h 1504950"/>
                <a:gd name="connsiteX473" fmla="*/ 356426 w 1638300"/>
                <a:gd name="connsiteY473" fmla="*/ 1479614 h 1504950"/>
                <a:gd name="connsiteX474" fmla="*/ 352330 w 1638300"/>
                <a:gd name="connsiteY474" fmla="*/ 1481423 h 1504950"/>
                <a:gd name="connsiteX475" fmla="*/ 349282 w 1638300"/>
                <a:gd name="connsiteY475" fmla="*/ 1475803 h 1504950"/>
                <a:gd name="connsiteX476" fmla="*/ 350996 w 1638300"/>
                <a:gd name="connsiteY476" fmla="*/ 1462468 h 1504950"/>
                <a:gd name="connsiteX477" fmla="*/ 345186 w 1638300"/>
                <a:gd name="connsiteY477" fmla="*/ 1445990 h 1504950"/>
                <a:gd name="connsiteX478" fmla="*/ 336518 w 1638300"/>
                <a:gd name="connsiteY478" fmla="*/ 1433798 h 1504950"/>
                <a:gd name="connsiteX479" fmla="*/ 328517 w 1638300"/>
                <a:gd name="connsiteY479" fmla="*/ 1437799 h 1504950"/>
                <a:gd name="connsiteX480" fmla="*/ 330232 w 1638300"/>
                <a:gd name="connsiteY480" fmla="*/ 1433608 h 1504950"/>
                <a:gd name="connsiteX481" fmla="*/ 322707 w 1638300"/>
                <a:gd name="connsiteY481" fmla="*/ 1424845 h 1504950"/>
                <a:gd name="connsiteX482" fmla="*/ 314516 w 1638300"/>
                <a:gd name="connsiteY482" fmla="*/ 1420940 h 1504950"/>
                <a:gd name="connsiteX483" fmla="*/ 314801 w 1638300"/>
                <a:gd name="connsiteY483" fmla="*/ 1414462 h 1504950"/>
                <a:gd name="connsiteX484" fmla="*/ 302895 w 1638300"/>
                <a:gd name="connsiteY484" fmla="*/ 1417510 h 1504950"/>
                <a:gd name="connsiteX485" fmla="*/ 291179 w 1638300"/>
                <a:gd name="connsiteY485" fmla="*/ 1412176 h 1504950"/>
                <a:gd name="connsiteX486" fmla="*/ 290894 w 1638300"/>
                <a:gd name="connsiteY486" fmla="*/ 1424083 h 1504950"/>
                <a:gd name="connsiteX487" fmla="*/ 286893 w 1638300"/>
                <a:gd name="connsiteY487" fmla="*/ 1429798 h 1504950"/>
                <a:gd name="connsiteX488" fmla="*/ 280416 w 1638300"/>
                <a:gd name="connsiteY488" fmla="*/ 1432369 h 1504950"/>
                <a:gd name="connsiteX489" fmla="*/ 271653 w 1638300"/>
                <a:gd name="connsiteY489" fmla="*/ 1429607 h 1504950"/>
                <a:gd name="connsiteX490" fmla="*/ 267081 w 1638300"/>
                <a:gd name="connsiteY490" fmla="*/ 1435799 h 1504950"/>
                <a:gd name="connsiteX491" fmla="*/ 260413 w 1638300"/>
                <a:gd name="connsiteY491" fmla="*/ 1431512 h 1504950"/>
                <a:gd name="connsiteX492" fmla="*/ 250698 w 1638300"/>
                <a:gd name="connsiteY492" fmla="*/ 1430560 h 1504950"/>
                <a:gd name="connsiteX493" fmla="*/ 222599 w 1638300"/>
                <a:gd name="connsiteY493" fmla="*/ 1431417 h 1504950"/>
                <a:gd name="connsiteX494" fmla="*/ 223266 w 1638300"/>
                <a:gd name="connsiteY494" fmla="*/ 1424464 h 1504950"/>
                <a:gd name="connsiteX495" fmla="*/ 216503 w 1638300"/>
                <a:gd name="connsiteY495" fmla="*/ 1423321 h 1504950"/>
                <a:gd name="connsiteX496" fmla="*/ 216313 w 1638300"/>
                <a:gd name="connsiteY496" fmla="*/ 1419416 h 1504950"/>
                <a:gd name="connsiteX497" fmla="*/ 213074 w 1638300"/>
                <a:gd name="connsiteY497" fmla="*/ 1419606 h 1504950"/>
                <a:gd name="connsiteX498" fmla="*/ 212979 w 1638300"/>
                <a:gd name="connsiteY498" fmla="*/ 1414653 h 1504950"/>
                <a:gd name="connsiteX499" fmla="*/ 202216 w 1638300"/>
                <a:gd name="connsiteY499" fmla="*/ 1416463 h 1504950"/>
                <a:gd name="connsiteX500" fmla="*/ 200692 w 1638300"/>
                <a:gd name="connsiteY500" fmla="*/ 1414462 h 1504950"/>
                <a:gd name="connsiteX501" fmla="*/ 199263 w 1638300"/>
                <a:gd name="connsiteY501" fmla="*/ 1405318 h 1504950"/>
                <a:gd name="connsiteX502" fmla="*/ 197263 w 1638300"/>
                <a:gd name="connsiteY502" fmla="*/ 1406176 h 1504950"/>
                <a:gd name="connsiteX503" fmla="*/ 197168 w 1638300"/>
                <a:gd name="connsiteY503" fmla="*/ 1375791 h 1504950"/>
                <a:gd name="connsiteX504" fmla="*/ 189357 w 1638300"/>
                <a:gd name="connsiteY504" fmla="*/ 1362075 h 1504950"/>
                <a:gd name="connsiteX505" fmla="*/ 175260 w 1638300"/>
                <a:gd name="connsiteY505" fmla="*/ 1355789 h 1504950"/>
                <a:gd name="connsiteX506" fmla="*/ 158115 w 1638300"/>
                <a:gd name="connsiteY506" fmla="*/ 1361408 h 1504950"/>
                <a:gd name="connsiteX507" fmla="*/ 158496 w 1638300"/>
                <a:gd name="connsiteY507" fmla="*/ 1356741 h 1504950"/>
                <a:gd name="connsiteX508" fmla="*/ 150019 w 1638300"/>
                <a:gd name="connsiteY508" fmla="*/ 1352836 h 1504950"/>
                <a:gd name="connsiteX509" fmla="*/ 130969 w 1638300"/>
                <a:gd name="connsiteY509" fmla="*/ 1349978 h 1504950"/>
                <a:gd name="connsiteX510" fmla="*/ 130207 w 1638300"/>
                <a:gd name="connsiteY510" fmla="*/ 1342168 h 1504950"/>
                <a:gd name="connsiteX511" fmla="*/ 123254 w 1638300"/>
                <a:gd name="connsiteY511" fmla="*/ 1346740 h 1504950"/>
                <a:gd name="connsiteX512" fmla="*/ 128683 w 1638300"/>
                <a:gd name="connsiteY512" fmla="*/ 1328547 h 1504950"/>
                <a:gd name="connsiteX513" fmla="*/ 126873 w 1638300"/>
                <a:gd name="connsiteY513" fmla="*/ 1326451 h 1504950"/>
                <a:gd name="connsiteX514" fmla="*/ 120110 w 1638300"/>
                <a:gd name="connsiteY514" fmla="*/ 1326737 h 1504950"/>
                <a:gd name="connsiteX515" fmla="*/ 118015 w 1638300"/>
                <a:gd name="connsiteY515" fmla="*/ 1322165 h 1504950"/>
                <a:gd name="connsiteX516" fmla="*/ 119539 w 1638300"/>
                <a:gd name="connsiteY516" fmla="*/ 1312450 h 1504950"/>
                <a:gd name="connsiteX517" fmla="*/ 108013 w 1638300"/>
                <a:gd name="connsiteY517" fmla="*/ 1311211 h 1504950"/>
                <a:gd name="connsiteX518" fmla="*/ 107442 w 1638300"/>
                <a:gd name="connsiteY518" fmla="*/ 1299210 h 1504950"/>
                <a:gd name="connsiteX519" fmla="*/ 101155 w 1638300"/>
                <a:gd name="connsiteY519" fmla="*/ 1294257 h 1504950"/>
                <a:gd name="connsiteX520" fmla="*/ 100108 w 1638300"/>
                <a:gd name="connsiteY520" fmla="*/ 1287209 h 1504950"/>
                <a:gd name="connsiteX521" fmla="*/ 95821 w 1638300"/>
                <a:gd name="connsiteY521" fmla="*/ 1283208 h 1504950"/>
                <a:gd name="connsiteX522" fmla="*/ 90487 w 1638300"/>
                <a:gd name="connsiteY522" fmla="*/ 1285684 h 1504950"/>
                <a:gd name="connsiteX523" fmla="*/ 88678 w 1638300"/>
                <a:gd name="connsiteY523" fmla="*/ 1290923 h 1504950"/>
                <a:gd name="connsiteX524" fmla="*/ 86201 w 1638300"/>
                <a:gd name="connsiteY524" fmla="*/ 1283303 h 1504950"/>
                <a:gd name="connsiteX525" fmla="*/ 81915 w 1638300"/>
                <a:gd name="connsiteY525" fmla="*/ 1285780 h 1504950"/>
                <a:gd name="connsiteX526" fmla="*/ 79058 w 1638300"/>
                <a:gd name="connsiteY526" fmla="*/ 1277398 h 1504950"/>
                <a:gd name="connsiteX527" fmla="*/ 67913 w 1638300"/>
                <a:gd name="connsiteY527" fmla="*/ 1285970 h 1504950"/>
                <a:gd name="connsiteX528" fmla="*/ 63722 w 1638300"/>
                <a:gd name="connsiteY528" fmla="*/ 1299496 h 1504950"/>
                <a:gd name="connsiteX529" fmla="*/ 53340 w 1638300"/>
                <a:gd name="connsiteY529" fmla="*/ 1299019 h 1504950"/>
                <a:gd name="connsiteX530" fmla="*/ 52387 w 1638300"/>
                <a:gd name="connsiteY530" fmla="*/ 1304639 h 1504950"/>
                <a:gd name="connsiteX531" fmla="*/ 40005 w 1638300"/>
                <a:gd name="connsiteY531" fmla="*/ 1294924 h 1504950"/>
                <a:gd name="connsiteX532" fmla="*/ 29718 w 1638300"/>
                <a:gd name="connsiteY532" fmla="*/ 1292161 h 1504950"/>
                <a:gd name="connsiteX533" fmla="*/ 30099 w 1638300"/>
                <a:gd name="connsiteY533" fmla="*/ 1278922 h 1504950"/>
                <a:gd name="connsiteX534" fmla="*/ 19812 w 1638300"/>
                <a:gd name="connsiteY534" fmla="*/ 1277017 h 1504950"/>
                <a:gd name="connsiteX535" fmla="*/ 9525 w 1638300"/>
                <a:gd name="connsiteY535" fmla="*/ 1268825 h 1504950"/>
                <a:gd name="connsiteX536" fmla="*/ 17050 w 1638300"/>
                <a:gd name="connsiteY536" fmla="*/ 1263301 h 1504950"/>
                <a:gd name="connsiteX537" fmla="*/ 18574 w 1638300"/>
                <a:gd name="connsiteY537" fmla="*/ 1249204 h 1504950"/>
                <a:gd name="connsiteX538" fmla="*/ 26099 w 1638300"/>
                <a:gd name="connsiteY538" fmla="*/ 1204341 h 1504950"/>
                <a:gd name="connsiteX539" fmla="*/ 39434 w 1638300"/>
                <a:gd name="connsiteY539" fmla="*/ 1212151 h 1504950"/>
                <a:gd name="connsiteX540" fmla="*/ 49720 w 1638300"/>
                <a:gd name="connsiteY540" fmla="*/ 1214152 h 1504950"/>
                <a:gd name="connsiteX541" fmla="*/ 42196 w 1638300"/>
                <a:gd name="connsiteY541" fmla="*/ 1209961 h 1504950"/>
                <a:gd name="connsiteX542" fmla="*/ 36386 w 1638300"/>
                <a:gd name="connsiteY542" fmla="*/ 1202436 h 1504950"/>
                <a:gd name="connsiteX543" fmla="*/ 37148 w 1638300"/>
                <a:gd name="connsiteY543" fmla="*/ 1197674 h 1504950"/>
                <a:gd name="connsiteX544" fmla="*/ 49054 w 1638300"/>
                <a:gd name="connsiteY544" fmla="*/ 1182338 h 1504950"/>
                <a:gd name="connsiteX545" fmla="*/ 35528 w 1638300"/>
                <a:gd name="connsiteY545" fmla="*/ 1153763 h 1504950"/>
                <a:gd name="connsiteX546" fmla="*/ 39624 w 1638300"/>
                <a:gd name="connsiteY546" fmla="*/ 1152144 h 1504950"/>
                <a:gd name="connsiteX547" fmla="*/ 38100 w 1638300"/>
                <a:gd name="connsiteY547" fmla="*/ 1148620 h 1504950"/>
                <a:gd name="connsiteX548" fmla="*/ 48959 w 1638300"/>
                <a:gd name="connsiteY548" fmla="*/ 1143476 h 1504950"/>
                <a:gd name="connsiteX549" fmla="*/ 52007 w 1638300"/>
                <a:gd name="connsiteY549" fmla="*/ 1148525 h 1504950"/>
                <a:gd name="connsiteX550" fmla="*/ 58198 w 1638300"/>
                <a:gd name="connsiteY550" fmla="*/ 1143095 h 1504950"/>
                <a:gd name="connsiteX551" fmla="*/ 65913 w 1638300"/>
                <a:gd name="connsiteY551" fmla="*/ 1142428 h 1504950"/>
                <a:gd name="connsiteX552" fmla="*/ 91059 w 1638300"/>
                <a:gd name="connsiteY552" fmla="*/ 1159002 h 1504950"/>
                <a:gd name="connsiteX553" fmla="*/ 101727 w 1638300"/>
                <a:gd name="connsiteY553" fmla="*/ 1160335 h 1504950"/>
                <a:gd name="connsiteX554" fmla="*/ 105728 w 1638300"/>
                <a:gd name="connsiteY554" fmla="*/ 1150429 h 1504950"/>
                <a:gd name="connsiteX555" fmla="*/ 102299 w 1638300"/>
                <a:gd name="connsiteY555" fmla="*/ 1147096 h 1504950"/>
                <a:gd name="connsiteX556" fmla="*/ 109919 w 1638300"/>
                <a:gd name="connsiteY556" fmla="*/ 1148715 h 1504950"/>
                <a:gd name="connsiteX557" fmla="*/ 111252 w 1638300"/>
                <a:gd name="connsiteY557" fmla="*/ 1143286 h 1504950"/>
                <a:gd name="connsiteX558" fmla="*/ 108013 w 1638300"/>
                <a:gd name="connsiteY558" fmla="*/ 1142238 h 1504950"/>
                <a:gd name="connsiteX559" fmla="*/ 108871 w 1638300"/>
                <a:gd name="connsiteY559" fmla="*/ 1134523 h 1504950"/>
                <a:gd name="connsiteX560" fmla="*/ 111252 w 1638300"/>
                <a:gd name="connsiteY560" fmla="*/ 1134618 h 1504950"/>
                <a:gd name="connsiteX561" fmla="*/ 116015 w 1638300"/>
                <a:gd name="connsiteY561" fmla="*/ 1116044 h 1504950"/>
                <a:gd name="connsiteX562" fmla="*/ 115253 w 1638300"/>
                <a:gd name="connsiteY562" fmla="*/ 1106995 h 1504950"/>
                <a:gd name="connsiteX563" fmla="*/ 109633 w 1638300"/>
                <a:gd name="connsiteY563" fmla="*/ 1108519 h 1504950"/>
                <a:gd name="connsiteX564" fmla="*/ 108109 w 1638300"/>
                <a:gd name="connsiteY564" fmla="*/ 1102709 h 1504950"/>
                <a:gd name="connsiteX565" fmla="*/ 94583 w 1638300"/>
                <a:gd name="connsiteY565" fmla="*/ 1107091 h 1504950"/>
                <a:gd name="connsiteX566" fmla="*/ 85154 w 1638300"/>
                <a:gd name="connsiteY566" fmla="*/ 1080135 h 1504950"/>
                <a:gd name="connsiteX567" fmla="*/ 94393 w 1638300"/>
                <a:gd name="connsiteY567" fmla="*/ 1077087 h 1504950"/>
                <a:gd name="connsiteX568" fmla="*/ 86773 w 1638300"/>
                <a:gd name="connsiteY568" fmla="*/ 1056799 h 1504950"/>
                <a:gd name="connsiteX569" fmla="*/ 85249 w 1638300"/>
                <a:gd name="connsiteY569" fmla="*/ 1057561 h 1504950"/>
                <a:gd name="connsiteX570" fmla="*/ 82677 w 1638300"/>
                <a:gd name="connsiteY570" fmla="*/ 1047845 h 1504950"/>
                <a:gd name="connsiteX571" fmla="*/ 80772 w 1638300"/>
                <a:gd name="connsiteY571" fmla="*/ 1048607 h 1504950"/>
                <a:gd name="connsiteX572" fmla="*/ 78391 w 1638300"/>
                <a:gd name="connsiteY572" fmla="*/ 1039177 h 1504950"/>
                <a:gd name="connsiteX573" fmla="*/ 71247 w 1638300"/>
                <a:gd name="connsiteY573" fmla="*/ 1041749 h 1504950"/>
                <a:gd name="connsiteX574" fmla="*/ 68580 w 1638300"/>
                <a:gd name="connsiteY574" fmla="*/ 1031843 h 1504950"/>
                <a:gd name="connsiteX575" fmla="*/ 60484 w 1638300"/>
                <a:gd name="connsiteY575" fmla="*/ 1032605 h 1504950"/>
                <a:gd name="connsiteX576" fmla="*/ 56198 w 1638300"/>
                <a:gd name="connsiteY576" fmla="*/ 1023842 h 1504950"/>
                <a:gd name="connsiteX577" fmla="*/ 60865 w 1638300"/>
                <a:gd name="connsiteY577" fmla="*/ 1020794 h 1504950"/>
                <a:gd name="connsiteX578" fmla="*/ 59341 w 1638300"/>
                <a:gd name="connsiteY578" fmla="*/ 1010126 h 1504950"/>
                <a:gd name="connsiteX579" fmla="*/ 53340 w 1638300"/>
                <a:gd name="connsiteY579" fmla="*/ 1001268 h 1504950"/>
                <a:gd name="connsiteX580" fmla="*/ 63627 w 1638300"/>
                <a:gd name="connsiteY580" fmla="*/ 994982 h 1504950"/>
                <a:gd name="connsiteX581" fmla="*/ 70390 w 1638300"/>
                <a:gd name="connsiteY581" fmla="*/ 997172 h 1504950"/>
                <a:gd name="connsiteX582" fmla="*/ 88678 w 1638300"/>
                <a:gd name="connsiteY582" fmla="*/ 991648 h 1504950"/>
                <a:gd name="connsiteX583" fmla="*/ 99536 w 1638300"/>
                <a:gd name="connsiteY583" fmla="*/ 992600 h 1504950"/>
                <a:gd name="connsiteX584" fmla="*/ 102013 w 1638300"/>
                <a:gd name="connsiteY584" fmla="*/ 990028 h 1504950"/>
                <a:gd name="connsiteX585" fmla="*/ 93059 w 1638300"/>
                <a:gd name="connsiteY585" fmla="*/ 979075 h 1504950"/>
                <a:gd name="connsiteX586" fmla="*/ 100012 w 1638300"/>
                <a:gd name="connsiteY586" fmla="*/ 973455 h 1504950"/>
                <a:gd name="connsiteX587" fmla="*/ 103632 w 1638300"/>
                <a:gd name="connsiteY587" fmla="*/ 976408 h 1504950"/>
                <a:gd name="connsiteX588" fmla="*/ 99822 w 1638300"/>
                <a:gd name="connsiteY588" fmla="*/ 980980 h 1504950"/>
                <a:gd name="connsiteX589" fmla="*/ 104299 w 1638300"/>
                <a:gd name="connsiteY589" fmla="*/ 986885 h 1504950"/>
                <a:gd name="connsiteX590" fmla="*/ 112395 w 1638300"/>
                <a:gd name="connsiteY590" fmla="*/ 984980 h 1504950"/>
                <a:gd name="connsiteX591" fmla="*/ 115062 w 1638300"/>
                <a:gd name="connsiteY591" fmla="*/ 993648 h 1504950"/>
                <a:gd name="connsiteX592" fmla="*/ 116681 w 1638300"/>
                <a:gd name="connsiteY592" fmla="*/ 992791 h 1504950"/>
                <a:gd name="connsiteX593" fmla="*/ 112586 w 1638300"/>
                <a:gd name="connsiteY593" fmla="*/ 969169 h 1504950"/>
                <a:gd name="connsiteX594" fmla="*/ 112871 w 1638300"/>
                <a:gd name="connsiteY594" fmla="*/ 941642 h 1504950"/>
                <a:gd name="connsiteX595" fmla="*/ 135445 w 1638300"/>
                <a:gd name="connsiteY595" fmla="*/ 938022 h 1504950"/>
                <a:gd name="connsiteX596" fmla="*/ 137446 w 1638300"/>
                <a:gd name="connsiteY596" fmla="*/ 942880 h 1504950"/>
                <a:gd name="connsiteX597" fmla="*/ 139637 w 1638300"/>
                <a:gd name="connsiteY597" fmla="*/ 942784 h 1504950"/>
                <a:gd name="connsiteX598" fmla="*/ 143351 w 1638300"/>
                <a:gd name="connsiteY598" fmla="*/ 930878 h 1504950"/>
                <a:gd name="connsiteX599" fmla="*/ 164116 w 1638300"/>
                <a:gd name="connsiteY599" fmla="*/ 932688 h 1504950"/>
                <a:gd name="connsiteX600" fmla="*/ 166307 w 1638300"/>
                <a:gd name="connsiteY600" fmla="*/ 929354 h 1504950"/>
                <a:gd name="connsiteX601" fmla="*/ 170212 w 1638300"/>
                <a:gd name="connsiteY601" fmla="*/ 931354 h 1504950"/>
                <a:gd name="connsiteX602" fmla="*/ 175832 w 1638300"/>
                <a:gd name="connsiteY602" fmla="*/ 921353 h 1504950"/>
                <a:gd name="connsiteX603" fmla="*/ 184595 w 1638300"/>
                <a:gd name="connsiteY603" fmla="*/ 926116 h 1504950"/>
                <a:gd name="connsiteX604" fmla="*/ 196977 w 1638300"/>
                <a:gd name="connsiteY604" fmla="*/ 899827 h 1504950"/>
                <a:gd name="connsiteX605" fmla="*/ 210026 w 1638300"/>
                <a:gd name="connsiteY605" fmla="*/ 883920 h 1504950"/>
                <a:gd name="connsiteX606" fmla="*/ 199549 w 1638300"/>
                <a:gd name="connsiteY606" fmla="*/ 881443 h 1504950"/>
                <a:gd name="connsiteX607" fmla="*/ 202311 w 1638300"/>
                <a:gd name="connsiteY607" fmla="*/ 877062 h 1504950"/>
                <a:gd name="connsiteX608" fmla="*/ 204692 w 1638300"/>
                <a:gd name="connsiteY608" fmla="*/ 860869 h 1504950"/>
                <a:gd name="connsiteX609" fmla="*/ 194691 w 1638300"/>
                <a:gd name="connsiteY609" fmla="*/ 863632 h 1504950"/>
                <a:gd name="connsiteX610" fmla="*/ 188690 w 1638300"/>
                <a:gd name="connsiteY610" fmla="*/ 850678 h 1504950"/>
                <a:gd name="connsiteX611" fmla="*/ 188404 w 1638300"/>
                <a:gd name="connsiteY611" fmla="*/ 837533 h 1504950"/>
                <a:gd name="connsiteX612" fmla="*/ 200311 w 1638300"/>
                <a:gd name="connsiteY612" fmla="*/ 831437 h 1504950"/>
                <a:gd name="connsiteX613" fmla="*/ 202978 w 1638300"/>
                <a:gd name="connsiteY613" fmla="*/ 826770 h 1504950"/>
                <a:gd name="connsiteX614" fmla="*/ 226409 w 1638300"/>
                <a:gd name="connsiteY614" fmla="*/ 816388 h 1504950"/>
                <a:gd name="connsiteX615" fmla="*/ 232791 w 1638300"/>
                <a:gd name="connsiteY615" fmla="*/ 811244 h 1504950"/>
                <a:gd name="connsiteX616" fmla="*/ 243554 w 1638300"/>
                <a:gd name="connsiteY616" fmla="*/ 812578 h 1504950"/>
                <a:gd name="connsiteX617" fmla="*/ 246602 w 1638300"/>
                <a:gd name="connsiteY617" fmla="*/ 813721 h 1504950"/>
                <a:gd name="connsiteX618" fmla="*/ 246031 w 1638300"/>
                <a:gd name="connsiteY618" fmla="*/ 816864 h 1504950"/>
                <a:gd name="connsiteX619" fmla="*/ 252127 w 1638300"/>
                <a:gd name="connsiteY619" fmla="*/ 824293 h 1504950"/>
                <a:gd name="connsiteX620" fmla="*/ 272605 w 1638300"/>
                <a:gd name="connsiteY620" fmla="*/ 814959 h 1504950"/>
                <a:gd name="connsiteX621" fmla="*/ 276606 w 1638300"/>
                <a:gd name="connsiteY621" fmla="*/ 820674 h 1504950"/>
                <a:gd name="connsiteX622" fmla="*/ 278797 w 1638300"/>
                <a:gd name="connsiteY622" fmla="*/ 820293 h 1504950"/>
                <a:gd name="connsiteX623" fmla="*/ 277749 w 1638300"/>
                <a:gd name="connsiteY623" fmla="*/ 822960 h 1504950"/>
                <a:gd name="connsiteX624" fmla="*/ 286893 w 1638300"/>
                <a:gd name="connsiteY624" fmla="*/ 829437 h 1504950"/>
                <a:gd name="connsiteX625" fmla="*/ 311849 w 1638300"/>
                <a:gd name="connsiteY625" fmla="*/ 833057 h 1504950"/>
                <a:gd name="connsiteX626" fmla="*/ 326517 w 1638300"/>
                <a:gd name="connsiteY626" fmla="*/ 830866 h 1504950"/>
                <a:gd name="connsiteX627" fmla="*/ 327279 w 1638300"/>
                <a:gd name="connsiteY627" fmla="*/ 845915 h 1504950"/>
                <a:gd name="connsiteX628" fmla="*/ 331089 w 1638300"/>
                <a:gd name="connsiteY628" fmla="*/ 847439 h 1504950"/>
                <a:gd name="connsiteX629" fmla="*/ 326898 w 1638300"/>
                <a:gd name="connsiteY629" fmla="*/ 855631 h 1504950"/>
                <a:gd name="connsiteX630" fmla="*/ 339471 w 1638300"/>
                <a:gd name="connsiteY630" fmla="*/ 857821 h 1504950"/>
                <a:gd name="connsiteX631" fmla="*/ 347758 w 1638300"/>
                <a:gd name="connsiteY631" fmla="*/ 853059 h 1504950"/>
                <a:gd name="connsiteX632" fmla="*/ 354997 w 1638300"/>
                <a:gd name="connsiteY632" fmla="*/ 855250 h 1504950"/>
                <a:gd name="connsiteX633" fmla="*/ 365093 w 1638300"/>
                <a:gd name="connsiteY633" fmla="*/ 849725 h 1504950"/>
                <a:gd name="connsiteX634" fmla="*/ 367379 w 1638300"/>
                <a:gd name="connsiteY634" fmla="*/ 856012 h 1504950"/>
                <a:gd name="connsiteX635" fmla="*/ 359378 w 1638300"/>
                <a:gd name="connsiteY635" fmla="*/ 867156 h 1504950"/>
                <a:gd name="connsiteX636" fmla="*/ 366998 w 1638300"/>
                <a:gd name="connsiteY636" fmla="*/ 872490 h 1504950"/>
                <a:gd name="connsiteX637" fmla="*/ 365570 w 1638300"/>
                <a:gd name="connsiteY637" fmla="*/ 874014 h 1504950"/>
                <a:gd name="connsiteX638" fmla="*/ 377857 w 1638300"/>
                <a:gd name="connsiteY638" fmla="*/ 878110 h 1504950"/>
                <a:gd name="connsiteX639" fmla="*/ 378714 w 1638300"/>
                <a:gd name="connsiteY639" fmla="*/ 884777 h 1504950"/>
                <a:gd name="connsiteX640" fmla="*/ 385096 w 1638300"/>
                <a:gd name="connsiteY640" fmla="*/ 885063 h 1504950"/>
                <a:gd name="connsiteX641" fmla="*/ 382715 w 1638300"/>
                <a:gd name="connsiteY641" fmla="*/ 888397 h 1504950"/>
                <a:gd name="connsiteX642" fmla="*/ 386144 w 1638300"/>
                <a:gd name="connsiteY642" fmla="*/ 895350 h 1504950"/>
                <a:gd name="connsiteX643" fmla="*/ 380048 w 1638300"/>
                <a:gd name="connsiteY643" fmla="*/ 904875 h 1504950"/>
                <a:gd name="connsiteX644" fmla="*/ 379857 w 1638300"/>
                <a:gd name="connsiteY644" fmla="*/ 912590 h 1504950"/>
                <a:gd name="connsiteX645" fmla="*/ 388334 w 1638300"/>
                <a:gd name="connsiteY645" fmla="*/ 922592 h 1504950"/>
                <a:gd name="connsiteX646" fmla="*/ 395002 w 1638300"/>
                <a:gd name="connsiteY646" fmla="*/ 947166 h 1504950"/>
                <a:gd name="connsiteX647" fmla="*/ 387763 w 1638300"/>
                <a:gd name="connsiteY647" fmla="*/ 946214 h 1504950"/>
                <a:gd name="connsiteX648" fmla="*/ 385382 w 1638300"/>
                <a:gd name="connsiteY648" fmla="*/ 949166 h 1504950"/>
                <a:gd name="connsiteX649" fmla="*/ 385286 w 1638300"/>
                <a:gd name="connsiteY649" fmla="*/ 958120 h 1504950"/>
                <a:gd name="connsiteX650" fmla="*/ 376809 w 1638300"/>
                <a:gd name="connsiteY650" fmla="*/ 959358 h 1504950"/>
                <a:gd name="connsiteX651" fmla="*/ 368903 w 1638300"/>
                <a:gd name="connsiteY651" fmla="*/ 966121 h 1504950"/>
                <a:gd name="connsiteX652" fmla="*/ 363379 w 1638300"/>
                <a:gd name="connsiteY652" fmla="*/ 965549 h 1504950"/>
                <a:gd name="connsiteX653" fmla="*/ 355759 w 1638300"/>
                <a:gd name="connsiteY653" fmla="*/ 973074 h 1504950"/>
                <a:gd name="connsiteX654" fmla="*/ 321945 w 1638300"/>
                <a:gd name="connsiteY654" fmla="*/ 973931 h 1504950"/>
                <a:gd name="connsiteX655" fmla="*/ 315182 w 1638300"/>
                <a:gd name="connsiteY655" fmla="*/ 966787 h 1504950"/>
                <a:gd name="connsiteX656" fmla="*/ 301085 w 1638300"/>
                <a:gd name="connsiteY656" fmla="*/ 970598 h 1504950"/>
                <a:gd name="connsiteX657" fmla="*/ 304991 w 1638300"/>
                <a:gd name="connsiteY657" fmla="*/ 986600 h 1504950"/>
                <a:gd name="connsiteX658" fmla="*/ 293465 w 1638300"/>
                <a:gd name="connsiteY658" fmla="*/ 998410 h 1504950"/>
                <a:gd name="connsiteX659" fmla="*/ 298037 w 1638300"/>
                <a:gd name="connsiteY659" fmla="*/ 1003744 h 1504950"/>
                <a:gd name="connsiteX660" fmla="*/ 298990 w 1638300"/>
                <a:gd name="connsiteY660" fmla="*/ 1001173 h 1504950"/>
                <a:gd name="connsiteX661" fmla="*/ 303848 w 1638300"/>
                <a:gd name="connsiteY661" fmla="*/ 1000506 h 1504950"/>
                <a:gd name="connsiteX662" fmla="*/ 318707 w 1638300"/>
                <a:gd name="connsiteY662" fmla="*/ 1000887 h 1504950"/>
                <a:gd name="connsiteX663" fmla="*/ 318326 w 1638300"/>
                <a:gd name="connsiteY663" fmla="*/ 1002697 h 1504950"/>
                <a:gd name="connsiteX664" fmla="*/ 330041 w 1638300"/>
                <a:gd name="connsiteY664" fmla="*/ 1004983 h 1504950"/>
                <a:gd name="connsiteX665" fmla="*/ 330232 w 1638300"/>
                <a:gd name="connsiteY665" fmla="*/ 1002983 h 1504950"/>
                <a:gd name="connsiteX666" fmla="*/ 338519 w 1638300"/>
                <a:gd name="connsiteY666" fmla="*/ 1001744 h 1504950"/>
                <a:gd name="connsiteX667" fmla="*/ 337090 w 1638300"/>
                <a:gd name="connsiteY667" fmla="*/ 1006126 h 1504950"/>
                <a:gd name="connsiteX668" fmla="*/ 351568 w 1638300"/>
                <a:gd name="connsiteY668" fmla="*/ 1010507 h 1504950"/>
                <a:gd name="connsiteX669" fmla="*/ 351854 w 1638300"/>
                <a:gd name="connsiteY669" fmla="*/ 1013936 h 1504950"/>
                <a:gd name="connsiteX670" fmla="*/ 358140 w 1638300"/>
                <a:gd name="connsiteY670" fmla="*/ 1013174 h 1504950"/>
                <a:gd name="connsiteX671" fmla="*/ 359759 w 1638300"/>
                <a:gd name="connsiteY671" fmla="*/ 1016317 h 1504950"/>
                <a:gd name="connsiteX672" fmla="*/ 365855 w 1638300"/>
                <a:gd name="connsiteY672" fmla="*/ 1014889 h 1504950"/>
                <a:gd name="connsiteX673" fmla="*/ 366617 w 1638300"/>
                <a:gd name="connsiteY673" fmla="*/ 1017746 h 1504950"/>
                <a:gd name="connsiteX674" fmla="*/ 383953 w 1638300"/>
                <a:gd name="connsiteY674" fmla="*/ 1012793 h 1504950"/>
                <a:gd name="connsiteX675" fmla="*/ 385858 w 1638300"/>
                <a:gd name="connsiteY675" fmla="*/ 1020699 h 1504950"/>
                <a:gd name="connsiteX676" fmla="*/ 393763 w 1638300"/>
                <a:gd name="connsiteY676" fmla="*/ 1026414 h 1504950"/>
                <a:gd name="connsiteX677" fmla="*/ 501301 w 1638300"/>
                <a:gd name="connsiteY677" fmla="*/ 1002411 h 1504950"/>
                <a:gd name="connsiteX678" fmla="*/ 528542 w 1638300"/>
                <a:gd name="connsiteY678" fmla="*/ 989076 h 1504950"/>
                <a:gd name="connsiteX679" fmla="*/ 530733 w 1638300"/>
                <a:gd name="connsiteY679" fmla="*/ 987076 h 1504950"/>
                <a:gd name="connsiteX680" fmla="*/ 513779 w 1638300"/>
                <a:gd name="connsiteY680" fmla="*/ 963168 h 1504950"/>
                <a:gd name="connsiteX681" fmla="*/ 515398 w 1638300"/>
                <a:gd name="connsiteY681" fmla="*/ 949166 h 1504950"/>
                <a:gd name="connsiteX682" fmla="*/ 524351 w 1638300"/>
                <a:gd name="connsiteY682" fmla="*/ 952024 h 1504950"/>
                <a:gd name="connsiteX683" fmla="*/ 524542 w 1638300"/>
                <a:gd name="connsiteY683" fmla="*/ 948500 h 1504950"/>
                <a:gd name="connsiteX684" fmla="*/ 516065 w 1638300"/>
                <a:gd name="connsiteY684" fmla="*/ 944404 h 1504950"/>
                <a:gd name="connsiteX685" fmla="*/ 517588 w 1638300"/>
                <a:gd name="connsiteY685" fmla="*/ 938879 h 1504950"/>
                <a:gd name="connsiteX686" fmla="*/ 537972 w 1638300"/>
                <a:gd name="connsiteY686" fmla="*/ 939356 h 1504950"/>
                <a:gd name="connsiteX687" fmla="*/ 552736 w 1638300"/>
                <a:gd name="connsiteY687" fmla="*/ 933545 h 1504950"/>
                <a:gd name="connsiteX688" fmla="*/ 556546 w 1638300"/>
                <a:gd name="connsiteY688" fmla="*/ 926211 h 1504950"/>
                <a:gd name="connsiteX689" fmla="*/ 577120 w 1638300"/>
                <a:gd name="connsiteY689" fmla="*/ 929640 h 1504950"/>
                <a:gd name="connsiteX690" fmla="*/ 597122 w 1638300"/>
                <a:gd name="connsiteY690" fmla="*/ 936212 h 1504950"/>
                <a:gd name="connsiteX691" fmla="*/ 595408 w 1638300"/>
                <a:gd name="connsiteY691" fmla="*/ 921829 h 1504950"/>
                <a:gd name="connsiteX692" fmla="*/ 607409 w 1638300"/>
                <a:gd name="connsiteY692" fmla="*/ 918972 h 1504950"/>
                <a:gd name="connsiteX693" fmla="*/ 611791 w 1638300"/>
                <a:gd name="connsiteY693" fmla="*/ 913448 h 1504950"/>
                <a:gd name="connsiteX694" fmla="*/ 613124 w 1638300"/>
                <a:gd name="connsiteY694" fmla="*/ 916972 h 1504950"/>
                <a:gd name="connsiteX695" fmla="*/ 617506 w 1638300"/>
                <a:gd name="connsiteY695" fmla="*/ 905827 h 1504950"/>
                <a:gd name="connsiteX696" fmla="*/ 622459 w 1638300"/>
                <a:gd name="connsiteY696" fmla="*/ 901636 h 1504950"/>
                <a:gd name="connsiteX697" fmla="*/ 621316 w 1638300"/>
                <a:gd name="connsiteY697" fmla="*/ 905923 h 1504950"/>
                <a:gd name="connsiteX698" fmla="*/ 626174 w 1638300"/>
                <a:gd name="connsiteY698" fmla="*/ 910400 h 1504950"/>
                <a:gd name="connsiteX699" fmla="*/ 630269 w 1638300"/>
                <a:gd name="connsiteY699" fmla="*/ 906590 h 1504950"/>
                <a:gd name="connsiteX700" fmla="*/ 634555 w 1638300"/>
                <a:gd name="connsiteY700" fmla="*/ 909447 h 1504950"/>
                <a:gd name="connsiteX701" fmla="*/ 629984 w 1638300"/>
                <a:gd name="connsiteY701" fmla="*/ 916400 h 1504950"/>
                <a:gd name="connsiteX702" fmla="*/ 634651 w 1638300"/>
                <a:gd name="connsiteY702" fmla="*/ 915829 h 1504950"/>
                <a:gd name="connsiteX703" fmla="*/ 636079 w 1638300"/>
                <a:gd name="connsiteY703" fmla="*/ 919067 h 1504950"/>
                <a:gd name="connsiteX704" fmla="*/ 640842 w 1638300"/>
                <a:gd name="connsiteY704" fmla="*/ 912876 h 1504950"/>
                <a:gd name="connsiteX705" fmla="*/ 643319 w 1638300"/>
                <a:gd name="connsiteY705" fmla="*/ 912685 h 1504950"/>
                <a:gd name="connsiteX706" fmla="*/ 645890 w 1638300"/>
                <a:gd name="connsiteY706" fmla="*/ 918019 h 1504950"/>
                <a:gd name="connsiteX707" fmla="*/ 653510 w 1638300"/>
                <a:gd name="connsiteY707" fmla="*/ 912400 h 1504950"/>
                <a:gd name="connsiteX708" fmla="*/ 667608 w 1638300"/>
                <a:gd name="connsiteY708" fmla="*/ 907447 h 1504950"/>
                <a:gd name="connsiteX709" fmla="*/ 663893 w 1638300"/>
                <a:gd name="connsiteY709" fmla="*/ 899827 h 1504950"/>
                <a:gd name="connsiteX710" fmla="*/ 656082 w 1638300"/>
                <a:gd name="connsiteY710" fmla="*/ 863251 h 1504950"/>
                <a:gd name="connsiteX711" fmla="*/ 638556 w 1638300"/>
                <a:gd name="connsiteY711" fmla="*/ 862775 h 1504950"/>
                <a:gd name="connsiteX712" fmla="*/ 625602 w 1638300"/>
                <a:gd name="connsiteY712" fmla="*/ 865537 h 1504950"/>
                <a:gd name="connsiteX713" fmla="*/ 615315 w 1638300"/>
                <a:gd name="connsiteY713" fmla="*/ 836485 h 1504950"/>
                <a:gd name="connsiteX714" fmla="*/ 617315 w 1638300"/>
                <a:gd name="connsiteY714" fmla="*/ 822579 h 1504950"/>
                <a:gd name="connsiteX715" fmla="*/ 629984 w 1638300"/>
                <a:gd name="connsiteY715" fmla="*/ 817626 h 1504950"/>
                <a:gd name="connsiteX716" fmla="*/ 640271 w 1638300"/>
                <a:gd name="connsiteY716" fmla="*/ 800481 h 1504950"/>
                <a:gd name="connsiteX717" fmla="*/ 646272 w 1638300"/>
                <a:gd name="connsiteY717" fmla="*/ 794957 h 1504950"/>
                <a:gd name="connsiteX718" fmla="*/ 643319 w 1638300"/>
                <a:gd name="connsiteY718" fmla="*/ 783526 h 1504950"/>
                <a:gd name="connsiteX719" fmla="*/ 646557 w 1638300"/>
                <a:gd name="connsiteY719" fmla="*/ 777716 h 1504950"/>
                <a:gd name="connsiteX720" fmla="*/ 671799 w 1638300"/>
                <a:gd name="connsiteY720" fmla="*/ 775144 h 1504950"/>
                <a:gd name="connsiteX721" fmla="*/ 660749 w 1638300"/>
                <a:gd name="connsiteY721" fmla="*/ 763810 h 1504950"/>
                <a:gd name="connsiteX722" fmla="*/ 672465 w 1638300"/>
                <a:gd name="connsiteY722" fmla="*/ 755904 h 1504950"/>
                <a:gd name="connsiteX723" fmla="*/ 673132 w 1638300"/>
                <a:gd name="connsiteY723" fmla="*/ 750284 h 1504950"/>
                <a:gd name="connsiteX724" fmla="*/ 666083 w 1638300"/>
                <a:gd name="connsiteY724" fmla="*/ 751427 h 1504950"/>
                <a:gd name="connsiteX725" fmla="*/ 665036 w 1638300"/>
                <a:gd name="connsiteY725" fmla="*/ 748284 h 1504950"/>
                <a:gd name="connsiteX726" fmla="*/ 659511 w 1638300"/>
                <a:gd name="connsiteY726" fmla="*/ 749522 h 1504950"/>
                <a:gd name="connsiteX727" fmla="*/ 657892 w 1638300"/>
                <a:gd name="connsiteY727" fmla="*/ 746569 h 1504950"/>
                <a:gd name="connsiteX728" fmla="*/ 668941 w 1638300"/>
                <a:gd name="connsiteY728" fmla="*/ 738950 h 1504950"/>
                <a:gd name="connsiteX729" fmla="*/ 679609 w 1638300"/>
                <a:gd name="connsiteY729" fmla="*/ 735997 h 1504950"/>
                <a:gd name="connsiteX730" fmla="*/ 678656 w 1638300"/>
                <a:gd name="connsiteY730" fmla="*/ 720281 h 1504950"/>
                <a:gd name="connsiteX731" fmla="*/ 668846 w 1638300"/>
                <a:gd name="connsiteY731" fmla="*/ 676370 h 1504950"/>
                <a:gd name="connsiteX732" fmla="*/ 669131 w 1638300"/>
                <a:gd name="connsiteY732" fmla="*/ 660844 h 1504950"/>
                <a:gd name="connsiteX733" fmla="*/ 662750 w 1638300"/>
                <a:gd name="connsiteY733" fmla="*/ 658940 h 1504950"/>
                <a:gd name="connsiteX734" fmla="*/ 664464 w 1638300"/>
                <a:gd name="connsiteY734" fmla="*/ 652367 h 1504950"/>
                <a:gd name="connsiteX735" fmla="*/ 670084 w 1638300"/>
                <a:gd name="connsiteY735" fmla="*/ 646081 h 1504950"/>
                <a:gd name="connsiteX736" fmla="*/ 673227 w 1638300"/>
                <a:gd name="connsiteY736" fmla="*/ 624173 h 1504950"/>
                <a:gd name="connsiteX737" fmla="*/ 682466 w 1638300"/>
                <a:gd name="connsiteY737" fmla="*/ 605409 h 1504950"/>
                <a:gd name="connsiteX738" fmla="*/ 674561 w 1638300"/>
                <a:gd name="connsiteY738" fmla="*/ 597408 h 1504950"/>
                <a:gd name="connsiteX739" fmla="*/ 673608 w 1638300"/>
                <a:gd name="connsiteY739" fmla="*/ 593122 h 1504950"/>
                <a:gd name="connsiteX740" fmla="*/ 665322 w 1638300"/>
                <a:gd name="connsiteY740" fmla="*/ 593122 h 1504950"/>
                <a:gd name="connsiteX741" fmla="*/ 667893 w 1638300"/>
                <a:gd name="connsiteY741" fmla="*/ 586931 h 1504950"/>
                <a:gd name="connsiteX742" fmla="*/ 663512 w 1638300"/>
                <a:gd name="connsiteY742" fmla="*/ 586550 h 1504950"/>
                <a:gd name="connsiteX743" fmla="*/ 666179 w 1638300"/>
                <a:gd name="connsiteY743" fmla="*/ 582930 h 1504950"/>
                <a:gd name="connsiteX744" fmla="*/ 665226 w 1638300"/>
                <a:gd name="connsiteY744" fmla="*/ 578834 h 1504950"/>
                <a:gd name="connsiteX745" fmla="*/ 659892 w 1638300"/>
                <a:gd name="connsiteY745" fmla="*/ 574262 h 1504950"/>
                <a:gd name="connsiteX746" fmla="*/ 653987 w 1638300"/>
                <a:gd name="connsiteY746" fmla="*/ 576167 h 1504950"/>
                <a:gd name="connsiteX747" fmla="*/ 647795 w 1638300"/>
                <a:gd name="connsiteY747" fmla="*/ 565309 h 1504950"/>
                <a:gd name="connsiteX748" fmla="*/ 638842 w 1638300"/>
                <a:gd name="connsiteY748" fmla="*/ 561023 h 1504950"/>
                <a:gd name="connsiteX749" fmla="*/ 633032 w 1638300"/>
                <a:gd name="connsiteY749" fmla="*/ 561880 h 1504950"/>
                <a:gd name="connsiteX750" fmla="*/ 627888 w 1638300"/>
                <a:gd name="connsiteY750" fmla="*/ 557212 h 1504950"/>
                <a:gd name="connsiteX751" fmla="*/ 623221 w 1638300"/>
                <a:gd name="connsiteY751" fmla="*/ 556927 h 1504950"/>
                <a:gd name="connsiteX752" fmla="*/ 616649 w 1638300"/>
                <a:gd name="connsiteY752" fmla="*/ 559879 h 1504950"/>
                <a:gd name="connsiteX753" fmla="*/ 614934 w 1638300"/>
                <a:gd name="connsiteY753" fmla="*/ 563499 h 1504950"/>
                <a:gd name="connsiteX754" fmla="*/ 608648 w 1638300"/>
                <a:gd name="connsiteY754" fmla="*/ 564642 h 1504950"/>
                <a:gd name="connsiteX755" fmla="*/ 608648 w 1638300"/>
                <a:gd name="connsiteY755" fmla="*/ 560927 h 1504950"/>
                <a:gd name="connsiteX756" fmla="*/ 618363 w 1638300"/>
                <a:gd name="connsiteY756" fmla="*/ 557212 h 1504950"/>
                <a:gd name="connsiteX757" fmla="*/ 624173 w 1638300"/>
                <a:gd name="connsiteY757" fmla="*/ 549688 h 1504950"/>
                <a:gd name="connsiteX758" fmla="*/ 615887 w 1638300"/>
                <a:gd name="connsiteY758" fmla="*/ 533114 h 1504950"/>
                <a:gd name="connsiteX759" fmla="*/ 610838 w 1638300"/>
                <a:gd name="connsiteY759" fmla="*/ 528637 h 1504950"/>
                <a:gd name="connsiteX760" fmla="*/ 608076 w 1638300"/>
                <a:gd name="connsiteY760" fmla="*/ 527114 h 1504950"/>
                <a:gd name="connsiteX761" fmla="*/ 604933 w 1638300"/>
                <a:gd name="connsiteY761" fmla="*/ 542639 h 1504950"/>
                <a:gd name="connsiteX762" fmla="*/ 599123 w 1638300"/>
                <a:gd name="connsiteY762" fmla="*/ 548068 h 1504950"/>
                <a:gd name="connsiteX763" fmla="*/ 581406 w 1638300"/>
                <a:gd name="connsiteY763" fmla="*/ 533876 h 1504950"/>
                <a:gd name="connsiteX764" fmla="*/ 578168 w 1638300"/>
                <a:gd name="connsiteY764" fmla="*/ 534638 h 1504950"/>
                <a:gd name="connsiteX765" fmla="*/ 571595 w 1638300"/>
                <a:gd name="connsiteY765" fmla="*/ 542734 h 1504950"/>
                <a:gd name="connsiteX766" fmla="*/ 576072 w 1638300"/>
                <a:gd name="connsiteY766" fmla="*/ 531304 h 1504950"/>
                <a:gd name="connsiteX767" fmla="*/ 525209 w 1638300"/>
                <a:gd name="connsiteY767" fmla="*/ 497586 h 1504950"/>
                <a:gd name="connsiteX768" fmla="*/ 520637 w 1638300"/>
                <a:gd name="connsiteY768" fmla="*/ 503491 h 1504950"/>
                <a:gd name="connsiteX769" fmla="*/ 521684 w 1638300"/>
                <a:gd name="connsiteY769" fmla="*/ 505301 h 1504950"/>
                <a:gd name="connsiteX770" fmla="*/ 500253 w 1638300"/>
                <a:gd name="connsiteY770" fmla="*/ 515493 h 1504950"/>
                <a:gd name="connsiteX771" fmla="*/ 491014 w 1638300"/>
                <a:gd name="connsiteY771" fmla="*/ 523018 h 1504950"/>
                <a:gd name="connsiteX772" fmla="*/ 489871 w 1638300"/>
                <a:gd name="connsiteY772" fmla="*/ 521208 h 1504950"/>
                <a:gd name="connsiteX773" fmla="*/ 475012 w 1638300"/>
                <a:gd name="connsiteY773" fmla="*/ 527399 h 1504950"/>
                <a:gd name="connsiteX774" fmla="*/ 466058 w 1638300"/>
                <a:gd name="connsiteY774" fmla="*/ 526637 h 1504950"/>
                <a:gd name="connsiteX775" fmla="*/ 459010 w 1638300"/>
                <a:gd name="connsiteY775" fmla="*/ 507492 h 1504950"/>
                <a:gd name="connsiteX776" fmla="*/ 446723 w 1638300"/>
                <a:gd name="connsiteY776" fmla="*/ 517493 h 1504950"/>
                <a:gd name="connsiteX777" fmla="*/ 438912 w 1638300"/>
                <a:gd name="connsiteY777" fmla="*/ 519875 h 1504950"/>
                <a:gd name="connsiteX778" fmla="*/ 436721 w 1638300"/>
                <a:gd name="connsiteY778" fmla="*/ 516826 h 1504950"/>
                <a:gd name="connsiteX779" fmla="*/ 425482 w 1638300"/>
                <a:gd name="connsiteY779" fmla="*/ 517208 h 1504950"/>
                <a:gd name="connsiteX780" fmla="*/ 428911 w 1638300"/>
                <a:gd name="connsiteY780" fmla="*/ 527114 h 1504950"/>
                <a:gd name="connsiteX781" fmla="*/ 399383 w 1638300"/>
                <a:gd name="connsiteY781" fmla="*/ 540925 h 1504950"/>
                <a:gd name="connsiteX782" fmla="*/ 388715 w 1638300"/>
                <a:gd name="connsiteY782" fmla="*/ 549402 h 1504950"/>
                <a:gd name="connsiteX783" fmla="*/ 379381 w 1638300"/>
                <a:gd name="connsiteY783" fmla="*/ 532733 h 1504950"/>
                <a:gd name="connsiteX784" fmla="*/ 374809 w 1638300"/>
                <a:gd name="connsiteY784" fmla="*/ 534638 h 1504950"/>
                <a:gd name="connsiteX785" fmla="*/ 369665 w 1638300"/>
                <a:gd name="connsiteY785" fmla="*/ 526256 h 1504950"/>
                <a:gd name="connsiteX786" fmla="*/ 366712 w 1638300"/>
                <a:gd name="connsiteY786" fmla="*/ 526351 h 1504950"/>
                <a:gd name="connsiteX787" fmla="*/ 332137 w 1638300"/>
                <a:gd name="connsiteY787" fmla="*/ 450914 h 1504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</a:cxnLst>
              <a:rect l="l" t="t" r="r" b="b"/>
              <a:pathLst>
                <a:path w="1638300" h="1504950">
                  <a:moveTo>
                    <a:pt x="332137" y="450914"/>
                  </a:moveTo>
                  <a:lnTo>
                    <a:pt x="330899" y="447484"/>
                  </a:lnTo>
                  <a:lnTo>
                    <a:pt x="345281" y="442246"/>
                  </a:lnTo>
                  <a:lnTo>
                    <a:pt x="342138" y="433102"/>
                  </a:lnTo>
                  <a:lnTo>
                    <a:pt x="396430" y="418909"/>
                  </a:lnTo>
                  <a:lnTo>
                    <a:pt x="395954" y="414147"/>
                  </a:lnTo>
                  <a:lnTo>
                    <a:pt x="402717" y="413575"/>
                  </a:lnTo>
                  <a:lnTo>
                    <a:pt x="410718" y="402622"/>
                  </a:lnTo>
                  <a:lnTo>
                    <a:pt x="405860" y="393859"/>
                  </a:lnTo>
                  <a:lnTo>
                    <a:pt x="426625" y="386239"/>
                  </a:lnTo>
                  <a:lnTo>
                    <a:pt x="463868" y="381095"/>
                  </a:lnTo>
                  <a:lnTo>
                    <a:pt x="486156" y="375094"/>
                  </a:lnTo>
                  <a:lnTo>
                    <a:pt x="478250" y="342709"/>
                  </a:lnTo>
                  <a:lnTo>
                    <a:pt x="472916" y="336709"/>
                  </a:lnTo>
                  <a:lnTo>
                    <a:pt x="502253" y="334708"/>
                  </a:lnTo>
                  <a:lnTo>
                    <a:pt x="501015" y="329851"/>
                  </a:lnTo>
                  <a:lnTo>
                    <a:pt x="511778" y="328612"/>
                  </a:lnTo>
                  <a:lnTo>
                    <a:pt x="509207" y="313563"/>
                  </a:lnTo>
                  <a:lnTo>
                    <a:pt x="533971" y="307943"/>
                  </a:lnTo>
                  <a:lnTo>
                    <a:pt x="525875" y="277368"/>
                  </a:lnTo>
                  <a:lnTo>
                    <a:pt x="537210" y="272415"/>
                  </a:lnTo>
                  <a:lnTo>
                    <a:pt x="542354" y="284702"/>
                  </a:lnTo>
                  <a:lnTo>
                    <a:pt x="545878" y="282892"/>
                  </a:lnTo>
                  <a:lnTo>
                    <a:pt x="547497" y="287750"/>
                  </a:lnTo>
                  <a:lnTo>
                    <a:pt x="551117" y="287274"/>
                  </a:lnTo>
                  <a:lnTo>
                    <a:pt x="548545" y="281559"/>
                  </a:lnTo>
                  <a:lnTo>
                    <a:pt x="563023" y="276034"/>
                  </a:lnTo>
                  <a:lnTo>
                    <a:pt x="568738" y="288226"/>
                  </a:lnTo>
                  <a:lnTo>
                    <a:pt x="585692" y="285941"/>
                  </a:lnTo>
                  <a:lnTo>
                    <a:pt x="596551" y="281559"/>
                  </a:lnTo>
                  <a:lnTo>
                    <a:pt x="599694" y="291179"/>
                  </a:lnTo>
                  <a:lnTo>
                    <a:pt x="611696" y="290703"/>
                  </a:lnTo>
                  <a:lnTo>
                    <a:pt x="617220" y="282702"/>
                  </a:lnTo>
                  <a:lnTo>
                    <a:pt x="629412" y="276701"/>
                  </a:lnTo>
                  <a:lnTo>
                    <a:pt x="627317" y="271177"/>
                  </a:lnTo>
                  <a:lnTo>
                    <a:pt x="642938" y="265462"/>
                  </a:lnTo>
                  <a:lnTo>
                    <a:pt x="647700" y="261271"/>
                  </a:lnTo>
                  <a:lnTo>
                    <a:pt x="659988" y="239077"/>
                  </a:lnTo>
                  <a:lnTo>
                    <a:pt x="673894" y="233648"/>
                  </a:lnTo>
                  <a:lnTo>
                    <a:pt x="665798" y="215456"/>
                  </a:lnTo>
                  <a:lnTo>
                    <a:pt x="654748" y="213836"/>
                  </a:lnTo>
                  <a:lnTo>
                    <a:pt x="656273" y="205359"/>
                  </a:lnTo>
                  <a:lnTo>
                    <a:pt x="669036" y="201644"/>
                  </a:lnTo>
                  <a:lnTo>
                    <a:pt x="670846" y="194882"/>
                  </a:lnTo>
                  <a:lnTo>
                    <a:pt x="668941" y="193548"/>
                  </a:lnTo>
                  <a:lnTo>
                    <a:pt x="675132" y="184690"/>
                  </a:lnTo>
                  <a:lnTo>
                    <a:pt x="683133" y="179260"/>
                  </a:lnTo>
                  <a:lnTo>
                    <a:pt x="682085" y="174879"/>
                  </a:lnTo>
                  <a:lnTo>
                    <a:pt x="701516" y="169735"/>
                  </a:lnTo>
                  <a:lnTo>
                    <a:pt x="703136" y="150781"/>
                  </a:lnTo>
                  <a:lnTo>
                    <a:pt x="695801" y="152876"/>
                  </a:lnTo>
                  <a:lnTo>
                    <a:pt x="679038" y="129159"/>
                  </a:lnTo>
                  <a:lnTo>
                    <a:pt x="682085" y="123539"/>
                  </a:lnTo>
                  <a:lnTo>
                    <a:pt x="691991" y="126206"/>
                  </a:lnTo>
                  <a:lnTo>
                    <a:pt x="692277" y="122777"/>
                  </a:lnTo>
                  <a:lnTo>
                    <a:pt x="706946" y="123158"/>
                  </a:lnTo>
                  <a:lnTo>
                    <a:pt x="705612" y="116300"/>
                  </a:lnTo>
                  <a:lnTo>
                    <a:pt x="707993" y="115157"/>
                  </a:lnTo>
                  <a:lnTo>
                    <a:pt x="699707" y="106013"/>
                  </a:lnTo>
                  <a:lnTo>
                    <a:pt x="703993" y="103251"/>
                  </a:lnTo>
                  <a:lnTo>
                    <a:pt x="701897" y="100679"/>
                  </a:lnTo>
                  <a:lnTo>
                    <a:pt x="704374" y="99536"/>
                  </a:lnTo>
                  <a:lnTo>
                    <a:pt x="697897" y="101632"/>
                  </a:lnTo>
                  <a:lnTo>
                    <a:pt x="699325" y="96107"/>
                  </a:lnTo>
                  <a:lnTo>
                    <a:pt x="696754" y="90297"/>
                  </a:lnTo>
                  <a:lnTo>
                    <a:pt x="703993" y="82582"/>
                  </a:lnTo>
                  <a:lnTo>
                    <a:pt x="704659" y="78010"/>
                  </a:lnTo>
                  <a:lnTo>
                    <a:pt x="700850" y="73819"/>
                  </a:lnTo>
                  <a:lnTo>
                    <a:pt x="707136" y="68294"/>
                  </a:lnTo>
                  <a:lnTo>
                    <a:pt x="704374" y="64484"/>
                  </a:lnTo>
                  <a:lnTo>
                    <a:pt x="698564" y="63341"/>
                  </a:lnTo>
                  <a:lnTo>
                    <a:pt x="699802" y="58674"/>
                  </a:lnTo>
                  <a:lnTo>
                    <a:pt x="702850" y="59150"/>
                  </a:lnTo>
                  <a:lnTo>
                    <a:pt x="702088" y="56388"/>
                  </a:lnTo>
                  <a:lnTo>
                    <a:pt x="692563" y="59817"/>
                  </a:lnTo>
                  <a:lnTo>
                    <a:pt x="691991" y="56769"/>
                  </a:lnTo>
                  <a:lnTo>
                    <a:pt x="697897" y="46291"/>
                  </a:lnTo>
                  <a:lnTo>
                    <a:pt x="693897" y="43339"/>
                  </a:lnTo>
                  <a:lnTo>
                    <a:pt x="695706" y="39433"/>
                  </a:lnTo>
                  <a:lnTo>
                    <a:pt x="684562" y="38195"/>
                  </a:lnTo>
                  <a:lnTo>
                    <a:pt x="684562" y="27622"/>
                  </a:lnTo>
                  <a:lnTo>
                    <a:pt x="690563" y="30194"/>
                  </a:lnTo>
                  <a:lnTo>
                    <a:pt x="698088" y="22574"/>
                  </a:lnTo>
                  <a:lnTo>
                    <a:pt x="724186" y="10382"/>
                  </a:lnTo>
                  <a:lnTo>
                    <a:pt x="730377" y="9525"/>
                  </a:lnTo>
                  <a:lnTo>
                    <a:pt x="732377" y="17812"/>
                  </a:lnTo>
                  <a:lnTo>
                    <a:pt x="738474" y="18288"/>
                  </a:lnTo>
                  <a:lnTo>
                    <a:pt x="735521" y="22098"/>
                  </a:lnTo>
                  <a:lnTo>
                    <a:pt x="731234" y="19241"/>
                  </a:lnTo>
                  <a:lnTo>
                    <a:pt x="727234" y="24384"/>
                  </a:lnTo>
                  <a:lnTo>
                    <a:pt x="732949" y="32766"/>
                  </a:lnTo>
                  <a:lnTo>
                    <a:pt x="736282" y="46291"/>
                  </a:lnTo>
                  <a:lnTo>
                    <a:pt x="739521" y="48863"/>
                  </a:lnTo>
                  <a:lnTo>
                    <a:pt x="734568" y="57626"/>
                  </a:lnTo>
                  <a:lnTo>
                    <a:pt x="738092" y="62293"/>
                  </a:lnTo>
                  <a:lnTo>
                    <a:pt x="735616" y="64960"/>
                  </a:lnTo>
                  <a:lnTo>
                    <a:pt x="741712" y="69533"/>
                  </a:lnTo>
                  <a:lnTo>
                    <a:pt x="737711" y="75914"/>
                  </a:lnTo>
                  <a:lnTo>
                    <a:pt x="740473" y="88773"/>
                  </a:lnTo>
                  <a:lnTo>
                    <a:pt x="761619" y="93440"/>
                  </a:lnTo>
                  <a:lnTo>
                    <a:pt x="767049" y="92202"/>
                  </a:lnTo>
                  <a:lnTo>
                    <a:pt x="772001" y="83725"/>
                  </a:lnTo>
                  <a:lnTo>
                    <a:pt x="792766" y="79724"/>
                  </a:lnTo>
                  <a:lnTo>
                    <a:pt x="794671" y="79819"/>
                  </a:lnTo>
                  <a:lnTo>
                    <a:pt x="797243" y="88964"/>
                  </a:lnTo>
                  <a:lnTo>
                    <a:pt x="802481" y="92011"/>
                  </a:lnTo>
                  <a:lnTo>
                    <a:pt x="812578" y="90583"/>
                  </a:lnTo>
                  <a:lnTo>
                    <a:pt x="817912" y="86487"/>
                  </a:lnTo>
                  <a:lnTo>
                    <a:pt x="821627" y="91726"/>
                  </a:lnTo>
                  <a:lnTo>
                    <a:pt x="825532" y="89154"/>
                  </a:lnTo>
                  <a:lnTo>
                    <a:pt x="838771" y="107823"/>
                  </a:lnTo>
                  <a:lnTo>
                    <a:pt x="840963" y="114871"/>
                  </a:lnTo>
                  <a:lnTo>
                    <a:pt x="846868" y="113062"/>
                  </a:lnTo>
                  <a:lnTo>
                    <a:pt x="850297" y="117634"/>
                  </a:lnTo>
                  <a:lnTo>
                    <a:pt x="864394" y="119348"/>
                  </a:lnTo>
                  <a:lnTo>
                    <a:pt x="883920" y="132493"/>
                  </a:lnTo>
                  <a:lnTo>
                    <a:pt x="885349" y="136208"/>
                  </a:lnTo>
                  <a:lnTo>
                    <a:pt x="872109" y="150400"/>
                  </a:lnTo>
                  <a:lnTo>
                    <a:pt x="864584" y="150590"/>
                  </a:lnTo>
                  <a:lnTo>
                    <a:pt x="866870" y="160306"/>
                  </a:lnTo>
                  <a:lnTo>
                    <a:pt x="879634" y="158210"/>
                  </a:lnTo>
                  <a:lnTo>
                    <a:pt x="883063" y="173450"/>
                  </a:lnTo>
                  <a:lnTo>
                    <a:pt x="890683" y="172688"/>
                  </a:lnTo>
                  <a:lnTo>
                    <a:pt x="904875" y="176117"/>
                  </a:lnTo>
                  <a:lnTo>
                    <a:pt x="904875" y="197072"/>
                  </a:lnTo>
                  <a:lnTo>
                    <a:pt x="920782" y="192881"/>
                  </a:lnTo>
                  <a:lnTo>
                    <a:pt x="922306" y="195643"/>
                  </a:lnTo>
                  <a:lnTo>
                    <a:pt x="932022" y="187928"/>
                  </a:lnTo>
                  <a:lnTo>
                    <a:pt x="938499" y="186023"/>
                  </a:lnTo>
                  <a:lnTo>
                    <a:pt x="934308" y="182118"/>
                  </a:lnTo>
                  <a:lnTo>
                    <a:pt x="933355" y="167926"/>
                  </a:lnTo>
                  <a:lnTo>
                    <a:pt x="937260" y="165449"/>
                  </a:lnTo>
                  <a:lnTo>
                    <a:pt x="937546" y="161734"/>
                  </a:lnTo>
                  <a:lnTo>
                    <a:pt x="939927" y="161734"/>
                  </a:lnTo>
                  <a:lnTo>
                    <a:pt x="942880" y="151638"/>
                  </a:lnTo>
                  <a:lnTo>
                    <a:pt x="977265" y="151924"/>
                  </a:lnTo>
                  <a:lnTo>
                    <a:pt x="977837" y="162306"/>
                  </a:lnTo>
                  <a:lnTo>
                    <a:pt x="985552" y="158210"/>
                  </a:lnTo>
                  <a:lnTo>
                    <a:pt x="992410" y="162020"/>
                  </a:lnTo>
                  <a:lnTo>
                    <a:pt x="1007078" y="160877"/>
                  </a:lnTo>
                  <a:lnTo>
                    <a:pt x="1009936" y="169735"/>
                  </a:lnTo>
                  <a:lnTo>
                    <a:pt x="1021556" y="167735"/>
                  </a:lnTo>
                  <a:lnTo>
                    <a:pt x="1025271" y="180213"/>
                  </a:lnTo>
                  <a:lnTo>
                    <a:pt x="1051846" y="173926"/>
                  </a:lnTo>
                  <a:lnTo>
                    <a:pt x="1070896" y="164973"/>
                  </a:lnTo>
                  <a:lnTo>
                    <a:pt x="1078897" y="158210"/>
                  </a:lnTo>
                  <a:lnTo>
                    <a:pt x="1108329" y="148590"/>
                  </a:lnTo>
                  <a:lnTo>
                    <a:pt x="1122236" y="147352"/>
                  </a:lnTo>
                  <a:lnTo>
                    <a:pt x="1131665" y="149257"/>
                  </a:lnTo>
                  <a:lnTo>
                    <a:pt x="1142238" y="144590"/>
                  </a:lnTo>
                  <a:lnTo>
                    <a:pt x="1156145" y="148685"/>
                  </a:lnTo>
                  <a:lnTo>
                    <a:pt x="1166146" y="144685"/>
                  </a:lnTo>
                  <a:lnTo>
                    <a:pt x="1177195" y="136112"/>
                  </a:lnTo>
                  <a:lnTo>
                    <a:pt x="1181672" y="147447"/>
                  </a:lnTo>
                  <a:lnTo>
                    <a:pt x="1185958" y="150495"/>
                  </a:lnTo>
                  <a:lnTo>
                    <a:pt x="1189863" y="148685"/>
                  </a:lnTo>
                  <a:lnTo>
                    <a:pt x="1190149" y="144970"/>
                  </a:lnTo>
                  <a:lnTo>
                    <a:pt x="1202150" y="144113"/>
                  </a:lnTo>
                  <a:lnTo>
                    <a:pt x="1198436" y="136493"/>
                  </a:lnTo>
                  <a:lnTo>
                    <a:pt x="1207103" y="129731"/>
                  </a:lnTo>
                  <a:lnTo>
                    <a:pt x="1208913" y="131064"/>
                  </a:lnTo>
                  <a:lnTo>
                    <a:pt x="1207580" y="127444"/>
                  </a:lnTo>
                  <a:lnTo>
                    <a:pt x="1219009" y="122396"/>
                  </a:lnTo>
                  <a:lnTo>
                    <a:pt x="1223486" y="123158"/>
                  </a:lnTo>
                  <a:lnTo>
                    <a:pt x="1225201" y="120301"/>
                  </a:lnTo>
                  <a:lnTo>
                    <a:pt x="1226439" y="125540"/>
                  </a:lnTo>
                  <a:lnTo>
                    <a:pt x="1233869" y="125063"/>
                  </a:lnTo>
                  <a:lnTo>
                    <a:pt x="1237583" y="128111"/>
                  </a:lnTo>
                  <a:lnTo>
                    <a:pt x="1241679" y="125825"/>
                  </a:lnTo>
                  <a:lnTo>
                    <a:pt x="1244727" y="128873"/>
                  </a:lnTo>
                  <a:lnTo>
                    <a:pt x="1244822" y="126301"/>
                  </a:lnTo>
                  <a:lnTo>
                    <a:pt x="1253680" y="126683"/>
                  </a:lnTo>
                  <a:lnTo>
                    <a:pt x="1258634" y="129349"/>
                  </a:lnTo>
                  <a:lnTo>
                    <a:pt x="1260824" y="138017"/>
                  </a:lnTo>
                  <a:lnTo>
                    <a:pt x="1277684" y="149161"/>
                  </a:lnTo>
                  <a:lnTo>
                    <a:pt x="1272064" y="158020"/>
                  </a:lnTo>
                  <a:lnTo>
                    <a:pt x="1278541" y="172021"/>
                  </a:lnTo>
                  <a:lnTo>
                    <a:pt x="1280636" y="173450"/>
                  </a:lnTo>
                  <a:lnTo>
                    <a:pt x="1285304" y="169545"/>
                  </a:lnTo>
                  <a:lnTo>
                    <a:pt x="1287113" y="173260"/>
                  </a:lnTo>
                  <a:lnTo>
                    <a:pt x="1298067" y="176593"/>
                  </a:lnTo>
                  <a:lnTo>
                    <a:pt x="1301496" y="174022"/>
                  </a:lnTo>
                  <a:lnTo>
                    <a:pt x="1297019" y="166878"/>
                  </a:lnTo>
                  <a:lnTo>
                    <a:pt x="1302639" y="175355"/>
                  </a:lnTo>
                  <a:lnTo>
                    <a:pt x="1310830" y="169545"/>
                  </a:lnTo>
                  <a:lnTo>
                    <a:pt x="1317974" y="173260"/>
                  </a:lnTo>
                  <a:lnTo>
                    <a:pt x="1315117" y="183833"/>
                  </a:lnTo>
                  <a:lnTo>
                    <a:pt x="1316736" y="189643"/>
                  </a:lnTo>
                  <a:lnTo>
                    <a:pt x="1320832" y="191833"/>
                  </a:lnTo>
                  <a:lnTo>
                    <a:pt x="1320927" y="195548"/>
                  </a:lnTo>
                  <a:lnTo>
                    <a:pt x="1324166" y="194691"/>
                  </a:lnTo>
                  <a:lnTo>
                    <a:pt x="1327881" y="197358"/>
                  </a:lnTo>
                  <a:lnTo>
                    <a:pt x="1331690" y="204121"/>
                  </a:lnTo>
                  <a:lnTo>
                    <a:pt x="1325118" y="210788"/>
                  </a:lnTo>
                  <a:lnTo>
                    <a:pt x="1330452" y="219456"/>
                  </a:lnTo>
                  <a:lnTo>
                    <a:pt x="1324451" y="221170"/>
                  </a:lnTo>
                  <a:lnTo>
                    <a:pt x="1329785" y="230410"/>
                  </a:lnTo>
                  <a:lnTo>
                    <a:pt x="1321403" y="238696"/>
                  </a:lnTo>
                  <a:lnTo>
                    <a:pt x="1322927" y="244602"/>
                  </a:lnTo>
                  <a:lnTo>
                    <a:pt x="1332548" y="249745"/>
                  </a:lnTo>
                  <a:lnTo>
                    <a:pt x="1350073" y="251841"/>
                  </a:lnTo>
                  <a:lnTo>
                    <a:pt x="1366361" y="246221"/>
                  </a:lnTo>
                  <a:lnTo>
                    <a:pt x="1380173" y="236887"/>
                  </a:lnTo>
                  <a:lnTo>
                    <a:pt x="1382268" y="231743"/>
                  </a:lnTo>
                  <a:lnTo>
                    <a:pt x="1389602" y="237268"/>
                  </a:lnTo>
                  <a:lnTo>
                    <a:pt x="1408176" y="222123"/>
                  </a:lnTo>
                  <a:lnTo>
                    <a:pt x="1421225" y="238887"/>
                  </a:lnTo>
                  <a:lnTo>
                    <a:pt x="1439513" y="250984"/>
                  </a:lnTo>
                  <a:lnTo>
                    <a:pt x="1441799" y="261271"/>
                  </a:lnTo>
                  <a:lnTo>
                    <a:pt x="1453515" y="272701"/>
                  </a:lnTo>
                  <a:lnTo>
                    <a:pt x="1458183" y="275082"/>
                  </a:lnTo>
                  <a:lnTo>
                    <a:pt x="1458944" y="269843"/>
                  </a:lnTo>
                  <a:lnTo>
                    <a:pt x="1463421" y="271653"/>
                  </a:lnTo>
                  <a:lnTo>
                    <a:pt x="1463517" y="266033"/>
                  </a:lnTo>
                  <a:lnTo>
                    <a:pt x="1470660" y="272510"/>
                  </a:lnTo>
                  <a:lnTo>
                    <a:pt x="1469707" y="278130"/>
                  </a:lnTo>
                  <a:lnTo>
                    <a:pt x="1478375" y="278892"/>
                  </a:lnTo>
                  <a:lnTo>
                    <a:pt x="1479042" y="274987"/>
                  </a:lnTo>
                  <a:lnTo>
                    <a:pt x="1479328" y="281273"/>
                  </a:lnTo>
                  <a:lnTo>
                    <a:pt x="1484662" y="286321"/>
                  </a:lnTo>
                  <a:lnTo>
                    <a:pt x="1488377" y="284416"/>
                  </a:lnTo>
                  <a:lnTo>
                    <a:pt x="1488757" y="280797"/>
                  </a:lnTo>
                  <a:lnTo>
                    <a:pt x="1503998" y="288608"/>
                  </a:lnTo>
                  <a:lnTo>
                    <a:pt x="1503902" y="292703"/>
                  </a:lnTo>
                  <a:lnTo>
                    <a:pt x="1512856" y="299942"/>
                  </a:lnTo>
                  <a:lnTo>
                    <a:pt x="1513618" y="305086"/>
                  </a:lnTo>
                  <a:lnTo>
                    <a:pt x="1504283" y="306705"/>
                  </a:lnTo>
                  <a:lnTo>
                    <a:pt x="1499616" y="316801"/>
                  </a:lnTo>
                  <a:lnTo>
                    <a:pt x="1500092" y="322707"/>
                  </a:lnTo>
                  <a:lnTo>
                    <a:pt x="1501617" y="330994"/>
                  </a:lnTo>
                  <a:lnTo>
                    <a:pt x="1510855" y="342995"/>
                  </a:lnTo>
                  <a:lnTo>
                    <a:pt x="1504855" y="358997"/>
                  </a:lnTo>
                  <a:lnTo>
                    <a:pt x="1498188" y="357854"/>
                  </a:lnTo>
                  <a:lnTo>
                    <a:pt x="1483805" y="364808"/>
                  </a:lnTo>
                  <a:lnTo>
                    <a:pt x="1483043" y="370808"/>
                  </a:lnTo>
                  <a:lnTo>
                    <a:pt x="1488663" y="384715"/>
                  </a:lnTo>
                  <a:lnTo>
                    <a:pt x="1495997" y="384143"/>
                  </a:lnTo>
                  <a:lnTo>
                    <a:pt x="1501521" y="402622"/>
                  </a:lnTo>
                  <a:lnTo>
                    <a:pt x="1515618" y="395954"/>
                  </a:lnTo>
                  <a:lnTo>
                    <a:pt x="1518285" y="399574"/>
                  </a:lnTo>
                  <a:lnTo>
                    <a:pt x="1542383" y="394335"/>
                  </a:lnTo>
                  <a:lnTo>
                    <a:pt x="1558385" y="386525"/>
                  </a:lnTo>
                  <a:lnTo>
                    <a:pt x="1564577" y="388049"/>
                  </a:lnTo>
                  <a:lnTo>
                    <a:pt x="1568672" y="407384"/>
                  </a:lnTo>
                  <a:lnTo>
                    <a:pt x="1588961" y="395478"/>
                  </a:lnTo>
                  <a:lnTo>
                    <a:pt x="1592580" y="400907"/>
                  </a:lnTo>
                  <a:lnTo>
                    <a:pt x="1590390" y="409480"/>
                  </a:lnTo>
                  <a:lnTo>
                    <a:pt x="1592104" y="416433"/>
                  </a:lnTo>
                  <a:lnTo>
                    <a:pt x="1589818" y="417195"/>
                  </a:lnTo>
                  <a:lnTo>
                    <a:pt x="1595342" y="426244"/>
                  </a:lnTo>
                  <a:lnTo>
                    <a:pt x="1614011" y="426149"/>
                  </a:lnTo>
                  <a:lnTo>
                    <a:pt x="1613249" y="433007"/>
                  </a:lnTo>
                  <a:lnTo>
                    <a:pt x="1620679" y="445865"/>
                  </a:lnTo>
                  <a:lnTo>
                    <a:pt x="1620774" y="457200"/>
                  </a:lnTo>
                  <a:lnTo>
                    <a:pt x="1613916" y="458248"/>
                  </a:lnTo>
                  <a:lnTo>
                    <a:pt x="1613631" y="460629"/>
                  </a:lnTo>
                  <a:lnTo>
                    <a:pt x="1602772" y="467963"/>
                  </a:lnTo>
                  <a:lnTo>
                    <a:pt x="1604106" y="485394"/>
                  </a:lnTo>
                  <a:lnTo>
                    <a:pt x="1613059" y="486156"/>
                  </a:lnTo>
                  <a:lnTo>
                    <a:pt x="1613916" y="492252"/>
                  </a:lnTo>
                  <a:lnTo>
                    <a:pt x="1626203" y="485870"/>
                  </a:lnTo>
                  <a:lnTo>
                    <a:pt x="1631823" y="489490"/>
                  </a:lnTo>
                  <a:lnTo>
                    <a:pt x="1621727" y="494824"/>
                  </a:lnTo>
                  <a:lnTo>
                    <a:pt x="1628490" y="518636"/>
                  </a:lnTo>
                  <a:lnTo>
                    <a:pt x="1623822" y="525113"/>
                  </a:lnTo>
                  <a:lnTo>
                    <a:pt x="1629918" y="549402"/>
                  </a:lnTo>
                  <a:lnTo>
                    <a:pt x="1625251" y="562451"/>
                  </a:lnTo>
                  <a:lnTo>
                    <a:pt x="1632109" y="564261"/>
                  </a:lnTo>
                  <a:lnTo>
                    <a:pt x="1636681" y="580739"/>
                  </a:lnTo>
                  <a:lnTo>
                    <a:pt x="1610392" y="578453"/>
                  </a:lnTo>
                  <a:lnTo>
                    <a:pt x="1606582" y="585121"/>
                  </a:lnTo>
                  <a:lnTo>
                    <a:pt x="1598200" y="579882"/>
                  </a:lnTo>
                  <a:lnTo>
                    <a:pt x="1590675" y="580930"/>
                  </a:lnTo>
                  <a:lnTo>
                    <a:pt x="1590294" y="578072"/>
                  </a:lnTo>
                  <a:lnTo>
                    <a:pt x="1570863" y="573786"/>
                  </a:lnTo>
                  <a:lnTo>
                    <a:pt x="1555528" y="564547"/>
                  </a:lnTo>
                  <a:lnTo>
                    <a:pt x="1551337" y="550354"/>
                  </a:lnTo>
                  <a:lnTo>
                    <a:pt x="1545907" y="548735"/>
                  </a:lnTo>
                  <a:lnTo>
                    <a:pt x="1547717" y="555498"/>
                  </a:lnTo>
                  <a:lnTo>
                    <a:pt x="1545336" y="556165"/>
                  </a:lnTo>
                  <a:lnTo>
                    <a:pt x="1542479" y="545497"/>
                  </a:lnTo>
                  <a:lnTo>
                    <a:pt x="1535621" y="548068"/>
                  </a:lnTo>
                  <a:lnTo>
                    <a:pt x="1534287" y="540734"/>
                  </a:lnTo>
                  <a:lnTo>
                    <a:pt x="1537621" y="559689"/>
                  </a:lnTo>
                  <a:lnTo>
                    <a:pt x="1521714" y="564928"/>
                  </a:lnTo>
                  <a:lnTo>
                    <a:pt x="1518761" y="570357"/>
                  </a:lnTo>
                  <a:lnTo>
                    <a:pt x="1488853" y="590836"/>
                  </a:lnTo>
                  <a:lnTo>
                    <a:pt x="1479995" y="589121"/>
                  </a:lnTo>
                  <a:lnTo>
                    <a:pt x="1481042" y="592169"/>
                  </a:lnTo>
                  <a:lnTo>
                    <a:pt x="1477709" y="591407"/>
                  </a:lnTo>
                  <a:lnTo>
                    <a:pt x="1465993" y="598360"/>
                  </a:lnTo>
                  <a:lnTo>
                    <a:pt x="1468850" y="605409"/>
                  </a:lnTo>
                  <a:lnTo>
                    <a:pt x="1465707" y="606742"/>
                  </a:lnTo>
                  <a:lnTo>
                    <a:pt x="1461897" y="602742"/>
                  </a:lnTo>
                  <a:lnTo>
                    <a:pt x="1470565" y="630650"/>
                  </a:lnTo>
                  <a:lnTo>
                    <a:pt x="1475613" y="629126"/>
                  </a:lnTo>
                  <a:lnTo>
                    <a:pt x="1479232" y="634460"/>
                  </a:lnTo>
                  <a:lnTo>
                    <a:pt x="1483995" y="630841"/>
                  </a:lnTo>
                  <a:lnTo>
                    <a:pt x="1491520" y="645795"/>
                  </a:lnTo>
                  <a:lnTo>
                    <a:pt x="1484186" y="648176"/>
                  </a:lnTo>
                  <a:lnTo>
                    <a:pt x="1488757" y="657416"/>
                  </a:lnTo>
                  <a:lnTo>
                    <a:pt x="1481995" y="660559"/>
                  </a:lnTo>
                  <a:lnTo>
                    <a:pt x="1471041" y="661225"/>
                  </a:lnTo>
                  <a:lnTo>
                    <a:pt x="1480661" y="681800"/>
                  </a:lnTo>
                  <a:lnTo>
                    <a:pt x="1456563" y="682181"/>
                  </a:lnTo>
                  <a:lnTo>
                    <a:pt x="1441514" y="689039"/>
                  </a:lnTo>
                  <a:lnTo>
                    <a:pt x="1446276" y="707898"/>
                  </a:lnTo>
                  <a:lnTo>
                    <a:pt x="1454753" y="727329"/>
                  </a:lnTo>
                  <a:lnTo>
                    <a:pt x="1447324" y="725710"/>
                  </a:lnTo>
                  <a:lnTo>
                    <a:pt x="1439609" y="729520"/>
                  </a:lnTo>
                  <a:lnTo>
                    <a:pt x="1373505" y="737997"/>
                  </a:lnTo>
                  <a:lnTo>
                    <a:pt x="1375791" y="745617"/>
                  </a:lnTo>
                  <a:lnTo>
                    <a:pt x="1371315" y="747808"/>
                  </a:lnTo>
                  <a:lnTo>
                    <a:pt x="1376839" y="746569"/>
                  </a:lnTo>
                  <a:lnTo>
                    <a:pt x="1380458" y="756666"/>
                  </a:lnTo>
                  <a:lnTo>
                    <a:pt x="1377887" y="763905"/>
                  </a:lnTo>
                  <a:lnTo>
                    <a:pt x="1359980" y="772096"/>
                  </a:lnTo>
                  <a:lnTo>
                    <a:pt x="1351598" y="780574"/>
                  </a:lnTo>
                  <a:lnTo>
                    <a:pt x="1361694" y="815435"/>
                  </a:lnTo>
                  <a:lnTo>
                    <a:pt x="1361504" y="833152"/>
                  </a:lnTo>
                  <a:lnTo>
                    <a:pt x="1364075" y="833914"/>
                  </a:lnTo>
                  <a:lnTo>
                    <a:pt x="1360647" y="833723"/>
                  </a:lnTo>
                  <a:lnTo>
                    <a:pt x="1346645" y="825627"/>
                  </a:lnTo>
                  <a:lnTo>
                    <a:pt x="1331309" y="826579"/>
                  </a:lnTo>
                  <a:lnTo>
                    <a:pt x="1329880" y="820007"/>
                  </a:lnTo>
                  <a:lnTo>
                    <a:pt x="1319213" y="822389"/>
                  </a:lnTo>
                  <a:lnTo>
                    <a:pt x="1303877" y="807529"/>
                  </a:lnTo>
                  <a:lnTo>
                    <a:pt x="1309307" y="821722"/>
                  </a:lnTo>
                  <a:lnTo>
                    <a:pt x="1264158" y="834961"/>
                  </a:lnTo>
                  <a:lnTo>
                    <a:pt x="1270254" y="838867"/>
                  </a:lnTo>
                  <a:lnTo>
                    <a:pt x="1265397" y="848677"/>
                  </a:lnTo>
                  <a:lnTo>
                    <a:pt x="1255681" y="859536"/>
                  </a:lnTo>
                  <a:lnTo>
                    <a:pt x="1241489" y="890778"/>
                  </a:lnTo>
                  <a:lnTo>
                    <a:pt x="1249966" y="895731"/>
                  </a:lnTo>
                  <a:lnTo>
                    <a:pt x="1277588" y="893350"/>
                  </a:lnTo>
                  <a:lnTo>
                    <a:pt x="1294733" y="898208"/>
                  </a:lnTo>
                  <a:lnTo>
                    <a:pt x="1290638" y="913257"/>
                  </a:lnTo>
                  <a:lnTo>
                    <a:pt x="1304449" y="936784"/>
                  </a:lnTo>
                  <a:lnTo>
                    <a:pt x="1317593" y="950500"/>
                  </a:lnTo>
                  <a:lnTo>
                    <a:pt x="1313402" y="962977"/>
                  </a:lnTo>
                  <a:lnTo>
                    <a:pt x="1333976" y="964597"/>
                  </a:lnTo>
                  <a:lnTo>
                    <a:pt x="1334738" y="967359"/>
                  </a:lnTo>
                  <a:lnTo>
                    <a:pt x="1367124" y="963930"/>
                  </a:lnTo>
                  <a:lnTo>
                    <a:pt x="1367219" y="966692"/>
                  </a:lnTo>
                  <a:lnTo>
                    <a:pt x="1376363" y="966978"/>
                  </a:lnTo>
                  <a:lnTo>
                    <a:pt x="1376458" y="971169"/>
                  </a:lnTo>
                  <a:lnTo>
                    <a:pt x="1373410" y="973455"/>
                  </a:lnTo>
                  <a:lnTo>
                    <a:pt x="1377601" y="977170"/>
                  </a:lnTo>
                  <a:lnTo>
                    <a:pt x="1356265" y="984314"/>
                  </a:lnTo>
                  <a:lnTo>
                    <a:pt x="1359313" y="992886"/>
                  </a:lnTo>
                  <a:lnTo>
                    <a:pt x="1354264" y="992791"/>
                  </a:lnTo>
                  <a:lnTo>
                    <a:pt x="1358551" y="1001649"/>
                  </a:lnTo>
                  <a:lnTo>
                    <a:pt x="1359027" y="1008983"/>
                  </a:lnTo>
                  <a:lnTo>
                    <a:pt x="1337977" y="1007650"/>
                  </a:lnTo>
                  <a:lnTo>
                    <a:pt x="1333500" y="1009459"/>
                  </a:lnTo>
                  <a:lnTo>
                    <a:pt x="1332262" y="1012793"/>
                  </a:lnTo>
                  <a:lnTo>
                    <a:pt x="1326071" y="1014222"/>
                  </a:lnTo>
                  <a:lnTo>
                    <a:pt x="1323213" y="1013936"/>
                  </a:lnTo>
                  <a:lnTo>
                    <a:pt x="1318832" y="1007650"/>
                  </a:lnTo>
                  <a:lnTo>
                    <a:pt x="1305497" y="1006126"/>
                  </a:lnTo>
                  <a:lnTo>
                    <a:pt x="1300353" y="1047750"/>
                  </a:lnTo>
                  <a:lnTo>
                    <a:pt x="1295019" y="1047559"/>
                  </a:lnTo>
                  <a:lnTo>
                    <a:pt x="1296543" y="1053560"/>
                  </a:lnTo>
                  <a:lnTo>
                    <a:pt x="1299020" y="1052322"/>
                  </a:lnTo>
                  <a:lnTo>
                    <a:pt x="1299306" y="1055084"/>
                  </a:lnTo>
                  <a:lnTo>
                    <a:pt x="1301687" y="1054418"/>
                  </a:lnTo>
                  <a:lnTo>
                    <a:pt x="1302925" y="1056989"/>
                  </a:lnTo>
                  <a:lnTo>
                    <a:pt x="1299400" y="1084707"/>
                  </a:lnTo>
                  <a:lnTo>
                    <a:pt x="1317498" y="1083278"/>
                  </a:lnTo>
                  <a:lnTo>
                    <a:pt x="1314926" y="1090708"/>
                  </a:lnTo>
                  <a:lnTo>
                    <a:pt x="1327690" y="1096327"/>
                  </a:lnTo>
                  <a:lnTo>
                    <a:pt x="1336167" y="1102709"/>
                  </a:lnTo>
                  <a:lnTo>
                    <a:pt x="1348169" y="1119092"/>
                  </a:lnTo>
                  <a:lnTo>
                    <a:pt x="1352074" y="1118235"/>
                  </a:lnTo>
                  <a:lnTo>
                    <a:pt x="1349121" y="1147096"/>
                  </a:lnTo>
                  <a:lnTo>
                    <a:pt x="1339692" y="1175576"/>
                  </a:lnTo>
                  <a:lnTo>
                    <a:pt x="1331786" y="1185672"/>
                  </a:lnTo>
                  <a:lnTo>
                    <a:pt x="1328166" y="1200531"/>
                  </a:lnTo>
                  <a:lnTo>
                    <a:pt x="1319308" y="1205675"/>
                  </a:lnTo>
                  <a:lnTo>
                    <a:pt x="1310545" y="1216438"/>
                  </a:lnTo>
                  <a:lnTo>
                    <a:pt x="1310450" y="1228344"/>
                  </a:lnTo>
                  <a:lnTo>
                    <a:pt x="1293209" y="1227963"/>
                  </a:lnTo>
                  <a:lnTo>
                    <a:pt x="1245965" y="1216438"/>
                  </a:lnTo>
                  <a:lnTo>
                    <a:pt x="1218438" y="1227868"/>
                  </a:lnTo>
                  <a:lnTo>
                    <a:pt x="1216914" y="1237488"/>
                  </a:lnTo>
                  <a:lnTo>
                    <a:pt x="1223867" y="1244536"/>
                  </a:lnTo>
                  <a:lnTo>
                    <a:pt x="1227582" y="1269968"/>
                  </a:lnTo>
                  <a:lnTo>
                    <a:pt x="1233011" y="1282732"/>
                  </a:lnTo>
                  <a:lnTo>
                    <a:pt x="1240536" y="1291114"/>
                  </a:lnTo>
                  <a:lnTo>
                    <a:pt x="1220914" y="1299782"/>
                  </a:lnTo>
                  <a:lnTo>
                    <a:pt x="1216247" y="1297115"/>
                  </a:lnTo>
                  <a:lnTo>
                    <a:pt x="1203103" y="1308735"/>
                  </a:lnTo>
                  <a:lnTo>
                    <a:pt x="1167384" y="1306925"/>
                  </a:lnTo>
                  <a:lnTo>
                    <a:pt x="1145667" y="1308544"/>
                  </a:lnTo>
                  <a:lnTo>
                    <a:pt x="1139667" y="1305211"/>
                  </a:lnTo>
                  <a:lnTo>
                    <a:pt x="1139571" y="1286542"/>
                  </a:lnTo>
                  <a:lnTo>
                    <a:pt x="1136714" y="1287209"/>
                  </a:lnTo>
                  <a:lnTo>
                    <a:pt x="1139190" y="1277684"/>
                  </a:lnTo>
                  <a:lnTo>
                    <a:pt x="1129760" y="1265968"/>
                  </a:lnTo>
                  <a:lnTo>
                    <a:pt x="1128617" y="1257776"/>
                  </a:lnTo>
                  <a:lnTo>
                    <a:pt x="1122616" y="1246251"/>
                  </a:lnTo>
                  <a:lnTo>
                    <a:pt x="1116711" y="1251014"/>
                  </a:lnTo>
                  <a:lnTo>
                    <a:pt x="1125093" y="1258634"/>
                  </a:lnTo>
                  <a:lnTo>
                    <a:pt x="1125664" y="1267111"/>
                  </a:lnTo>
                  <a:lnTo>
                    <a:pt x="1103662" y="1278065"/>
                  </a:lnTo>
                  <a:lnTo>
                    <a:pt x="1082707" y="1295305"/>
                  </a:lnTo>
                  <a:lnTo>
                    <a:pt x="1062419" y="1301401"/>
                  </a:lnTo>
                  <a:lnTo>
                    <a:pt x="1056418" y="1305973"/>
                  </a:lnTo>
                  <a:lnTo>
                    <a:pt x="1049274" y="1296257"/>
                  </a:lnTo>
                  <a:lnTo>
                    <a:pt x="1014508" y="1305306"/>
                  </a:lnTo>
                  <a:lnTo>
                    <a:pt x="1000983" y="1315021"/>
                  </a:lnTo>
                  <a:lnTo>
                    <a:pt x="981456" y="1315974"/>
                  </a:lnTo>
                  <a:lnTo>
                    <a:pt x="961358" y="1329500"/>
                  </a:lnTo>
                  <a:lnTo>
                    <a:pt x="931164" y="1328737"/>
                  </a:lnTo>
                  <a:lnTo>
                    <a:pt x="918496" y="1320736"/>
                  </a:lnTo>
                  <a:lnTo>
                    <a:pt x="913638" y="1309402"/>
                  </a:lnTo>
                  <a:lnTo>
                    <a:pt x="898113" y="1289114"/>
                  </a:lnTo>
                  <a:lnTo>
                    <a:pt x="900875" y="1273302"/>
                  </a:lnTo>
                  <a:lnTo>
                    <a:pt x="895255" y="1260443"/>
                  </a:lnTo>
                  <a:lnTo>
                    <a:pt x="877634" y="1257300"/>
                  </a:lnTo>
                  <a:lnTo>
                    <a:pt x="866299" y="1259015"/>
                  </a:lnTo>
                  <a:lnTo>
                    <a:pt x="849154" y="1263872"/>
                  </a:lnTo>
                  <a:lnTo>
                    <a:pt x="838295" y="1271111"/>
                  </a:lnTo>
                  <a:lnTo>
                    <a:pt x="825722" y="1281779"/>
                  </a:lnTo>
                  <a:lnTo>
                    <a:pt x="815816" y="1295686"/>
                  </a:lnTo>
                  <a:lnTo>
                    <a:pt x="817912" y="1312354"/>
                  </a:lnTo>
                  <a:lnTo>
                    <a:pt x="828199" y="1319593"/>
                  </a:lnTo>
                  <a:lnTo>
                    <a:pt x="837343" y="1320736"/>
                  </a:lnTo>
                  <a:lnTo>
                    <a:pt x="838200" y="1328261"/>
                  </a:lnTo>
                  <a:lnTo>
                    <a:pt x="848201" y="1334834"/>
                  </a:lnTo>
                  <a:lnTo>
                    <a:pt x="844296" y="1335500"/>
                  </a:lnTo>
                  <a:lnTo>
                    <a:pt x="840010" y="1342834"/>
                  </a:lnTo>
                  <a:lnTo>
                    <a:pt x="846677" y="1352550"/>
                  </a:lnTo>
                  <a:lnTo>
                    <a:pt x="840963" y="1362170"/>
                  </a:lnTo>
                  <a:lnTo>
                    <a:pt x="836295" y="1382554"/>
                  </a:lnTo>
                  <a:lnTo>
                    <a:pt x="834295" y="1385030"/>
                  </a:lnTo>
                  <a:lnTo>
                    <a:pt x="823341" y="1383316"/>
                  </a:lnTo>
                  <a:lnTo>
                    <a:pt x="817531" y="1396175"/>
                  </a:lnTo>
                  <a:lnTo>
                    <a:pt x="809149" y="1405700"/>
                  </a:lnTo>
                  <a:lnTo>
                    <a:pt x="807339" y="1413891"/>
                  </a:lnTo>
                  <a:lnTo>
                    <a:pt x="794957" y="1415891"/>
                  </a:lnTo>
                  <a:lnTo>
                    <a:pt x="776859" y="1413986"/>
                  </a:lnTo>
                  <a:lnTo>
                    <a:pt x="749903" y="1423607"/>
                  </a:lnTo>
                  <a:lnTo>
                    <a:pt x="750284" y="1427893"/>
                  </a:lnTo>
                  <a:lnTo>
                    <a:pt x="724186" y="1422273"/>
                  </a:lnTo>
                  <a:lnTo>
                    <a:pt x="687610" y="1422654"/>
                  </a:lnTo>
                  <a:lnTo>
                    <a:pt x="671227" y="1427702"/>
                  </a:lnTo>
                  <a:lnTo>
                    <a:pt x="642176" y="1427512"/>
                  </a:lnTo>
                  <a:lnTo>
                    <a:pt x="655034" y="1443990"/>
                  </a:lnTo>
                  <a:lnTo>
                    <a:pt x="648271" y="1449229"/>
                  </a:lnTo>
                  <a:lnTo>
                    <a:pt x="644271" y="1457611"/>
                  </a:lnTo>
                  <a:lnTo>
                    <a:pt x="638842" y="1462468"/>
                  </a:lnTo>
                  <a:lnTo>
                    <a:pt x="621792" y="1449800"/>
                  </a:lnTo>
                  <a:lnTo>
                    <a:pt x="614267" y="1438656"/>
                  </a:lnTo>
                  <a:lnTo>
                    <a:pt x="601028" y="1448657"/>
                  </a:lnTo>
                  <a:lnTo>
                    <a:pt x="586740" y="1452467"/>
                  </a:lnTo>
                  <a:lnTo>
                    <a:pt x="571500" y="1451324"/>
                  </a:lnTo>
                  <a:lnTo>
                    <a:pt x="562356" y="1446943"/>
                  </a:lnTo>
                  <a:lnTo>
                    <a:pt x="540163" y="1462754"/>
                  </a:lnTo>
                  <a:lnTo>
                    <a:pt x="536353" y="1479614"/>
                  </a:lnTo>
                  <a:lnTo>
                    <a:pt x="523589" y="1495996"/>
                  </a:lnTo>
                  <a:lnTo>
                    <a:pt x="505016" y="1486376"/>
                  </a:lnTo>
                  <a:lnTo>
                    <a:pt x="503968" y="1480947"/>
                  </a:lnTo>
                  <a:lnTo>
                    <a:pt x="500253" y="1477613"/>
                  </a:lnTo>
                  <a:lnTo>
                    <a:pt x="484823" y="1475803"/>
                  </a:lnTo>
                  <a:lnTo>
                    <a:pt x="471487" y="1480947"/>
                  </a:lnTo>
                  <a:lnTo>
                    <a:pt x="461010" y="1464469"/>
                  </a:lnTo>
                  <a:lnTo>
                    <a:pt x="455200" y="1466659"/>
                  </a:lnTo>
                  <a:lnTo>
                    <a:pt x="441388" y="1464850"/>
                  </a:lnTo>
                  <a:lnTo>
                    <a:pt x="419291" y="1468279"/>
                  </a:lnTo>
                  <a:lnTo>
                    <a:pt x="387763" y="1477804"/>
                  </a:lnTo>
                  <a:lnTo>
                    <a:pt x="385572" y="1474089"/>
                  </a:lnTo>
                  <a:lnTo>
                    <a:pt x="360998" y="1484948"/>
                  </a:lnTo>
                  <a:lnTo>
                    <a:pt x="356426" y="1479614"/>
                  </a:lnTo>
                  <a:lnTo>
                    <a:pt x="352330" y="1481423"/>
                  </a:lnTo>
                  <a:lnTo>
                    <a:pt x="349282" y="1475803"/>
                  </a:lnTo>
                  <a:lnTo>
                    <a:pt x="350996" y="1462468"/>
                  </a:lnTo>
                  <a:lnTo>
                    <a:pt x="345186" y="1445990"/>
                  </a:lnTo>
                  <a:lnTo>
                    <a:pt x="336518" y="1433798"/>
                  </a:lnTo>
                  <a:lnTo>
                    <a:pt x="328517" y="1437799"/>
                  </a:lnTo>
                  <a:lnTo>
                    <a:pt x="330232" y="1433608"/>
                  </a:lnTo>
                  <a:lnTo>
                    <a:pt x="322707" y="1424845"/>
                  </a:lnTo>
                  <a:lnTo>
                    <a:pt x="314516" y="1420940"/>
                  </a:lnTo>
                  <a:lnTo>
                    <a:pt x="314801" y="1414462"/>
                  </a:lnTo>
                  <a:lnTo>
                    <a:pt x="302895" y="1417510"/>
                  </a:lnTo>
                  <a:lnTo>
                    <a:pt x="291179" y="1412176"/>
                  </a:lnTo>
                  <a:lnTo>
                    <a:pt x="290894" y="1424083"/>
                  </a:lnTo>
                  <a:lnTo>
                    <a:pt x="286893" y="1429798"/>
                  </a:lnTo>
                  <a:lnTo>
                    <a:pt x="280416" y="1432369"/>
                  </a:lnTo>
                  <a:lnTo>
                    <a:pt x="271653" y="1429607"/>
                  </a:lnTo>
                  <a:lnTo>
                    <a:pt x="267081" y="1435799"/>
                  </a:lnTo>
                  <a:lnTo>
                    <a:pt x="260413" y="1431512"/>
                  </a:lnTo>
                  <a:lnTo>
                    <a:pt x="250698" y="1430560"/>
                  </a:lnTo>
                  <a:lnTo>
                    <a:pt x="222599" y="1431417"/>
                  </a:lnTo>
                  <a:lnTo>
                    <a:pt x="223266" y="1424464"/>
                  </a:lnTo>
                  <a:lnTo>
                    <a:pt x="216503" y="1423321"/>
                  </a:lnTo>
                  <a:lnTo>
                    <a:pt x="216313" y="1419416"/>
                  </a:lnTo>
                  <a:lnTo>
                    <a:pt x="213074" y="1419606"/>
                  </a:lnTo>
                  <a:lnTo>
                    <a:pt x="212979" y="1414653"/>
                  </a:lnTo>
                  <a:lnTo>
                    <a:pt x="202216" y="1416463"/>
                  </a:lnTo>
                  <a:lnTo>
                    <a:pt x="200692" y="1414462"/>
                  </a:lnTo>
                  <a:lnTo>
                    <a:pt x="199263" y="1405318"/>
                  </a:lnTo>
                  <a:lnTo>
                    <a:pt x="197263" y="1406176"/>
                  </a:lnTo>
                  <a:lnTo>
                    <a:pt x="197168" y="1375791"/>
                  </a:lnTo>
                  <a:lnTo>
                    <a:pt x="189357" y="1362075"/>
                  </a:lnTo>
                  <a:lnTo>
                    <a:pt x="175260" y="1355789"/>
                  </a:lnTo>
                  <a:lnTo>
                    <a:pt x="158115" y="1361408"/>
                  </a:lnTo>
                  <a:lnTo>
                    <a:pt x="158496" y="1356741"/>
                  </a:lnTo>
                  <a:lnTo>
                    <a:pt x="150019" y="1352836"/>
                  </a:lnTo>
                  <a:lnTo>
                    <a:pt x="130969" y="1349978"/>
                  </a:lnTo>
                  <a:lnTo>
                    <a:pt x="130207" y="1342168"/>
                  </a:lnTo>
                  <a:lnTo>
                    <a:pt x="123254" y="1346740"/>
                  </a:lnTo>
                  <a:lnTo>
                    <a:pt x="128683" y="1328547"/>
                  </a:lnTo>
                  <a:lnTo>
                    <a:pt x="126873" y="1326451"/>
                  </a:lnTo>
                  <a:lnTo>
                    <a:pt x="120110" y="1326737"/>
                  </a:lnTo>
                  <a:lnTo>
                    <a:pt x="118015" y="1322165"/>
                  </a:lnTo>
                  <a:lnTo>
                    <a:pt x="119539" y="1312450"/>
                  </a:lnTo>
                  <a:lnTo>
                    <a:pt x="108013" y="1311211"/>
                  </a:lnTo>
                  <a:lnTo>
                    <a:pt x="107442" y="1299210"/>
                  </a:lnTo>
                  <a:lnTo>
                    <a:pt x="101155" y="1294257"/>
                  </a:lnTo>
                  <a:lnTo>
                    <a:pt x="100108" y="1287209"/>
                  </a:lnTo>
                  <a:lnTo>
                    <a:pt x="95821" y="1283208"/>
                  </a:lnTo>
                  <a:lnTo>
                    <a:pt x="90487" y="1285684"/>
                  </a:lnTo>
                  <a:lnTo>
                    <a:pt x="88678" y="1290923"/>
                  </a:lnTo>
                  <a:lnTo>
                    <a:pt x="86201" y="1283303"/>
                  </a:lnTo>
                  <a:lnTo>
                    <a:pt x="81915" y="1285780"/>
                  </a:lnTo>
                  <a:lnTo>
                    <a:pt x="79058" y="1277398"/>
                  </a:lnTo>
                  <a:lnTo>
                    <a:pt x="67913" y="1285970"/>
                  </a:lnTo>
                  <a:lnTo>
                    <a:pt x="63722" y="1299496"/>
                  </a:lnTo>
                  <a:lnTo>
                    <a:pt x="53340" y="1299019"/>
                  </a:lnTo>
                  <a:lnTo>
                    <a:pt x="52387" y="1304639"/>
                  </a:lnTo>
                  <a:lnTo>
                    <a:pt x="40005" y="1294924"/>
                  </a:lnTo>
                  <a:lnTo>
                    <a:pt x="29718" y="1292161"/>
                  </a:lnTo>
                  <a:lnTo>
                    <a:pt x="30099" y="1278922"/>
                  </a:lnTo>
                  <a:lnTo>
                    <a:pt x="19812" y="1277017"/>
                  </a:lnTo>
                  <a:lnTo>
                    <a:pt x="9525" y="1268825"/>
                  </a:lnTo>
                  <a:lnTo>
                    <a:pt x="17050" y="1263301"/>
                  </a:lnTo>
                  <a:lnTo>
                    <a:pt x="18574" y="1249204"/>
                  </a:lnTo>
                  <a:lnTo>
                    <a:pt x="26099" y="1204341"/>
                  </a:lnTo>
                  <a:lnTo>
                    <a:pt x="39434" y="1212151"/>
                  </a:lnTo>
                  <a:lnTo>
                    <a:pt x="49720" y="1214152"/>
                  </a:lnTo>
                  <a:lnTo>
                    <a:pt x="42196" y="1209961"/>
                  </a:lnTo>
                  <a:lnTo>
                    <a:pt x="36386" y="1202436"/>
                  </a:lnTo>
                  <a:lnTo>
                    <a:pt x="37148" y="1197674"/>
                  </a:lnTo>
                  <a:lnTo>
                    <a:pt x="49054" y="1182338"/>
                  </a:lnTo>
                  <a:lnTo>
                    <a:pt x="35528" y="1153763"/>
                  </a:lnTo>
                  <a:lnTo>
                    <a:pt x="39624" y="1152144"/>
                  </a:lnTo>
                  <a:lnTo>
                    <a:pt x="38100" y="1148620"/>
                  </a:lnTo>
                  <a:lnTo>
                    <a:pt x="48959" y="1143476"/>
                  </a:lnTo>
                  <a:lnTo>
                    <a:pt x="52007" y="1148525"/>
                  </a:lnTo>
                  <a:lnTo>
                    <a:pt x="58198" y="1143095"/>
                  </a:lnTo>
                  <a:lnTo>
                    <a:pt x="65913" y="1142428"/>
                  </a:lnTo>
                  <a:lnTo>
                    <a:pt x="91059" y="1159002"/>
                  </a:lnTo>
                  <a:lnTo>
                    <a:pt x="101727" y="1160335"/>
                  </a:lnTo>
                  <a:lnTo>
                    <a:pt x="105728" y="1150429"/>
                  </a:lnTo>
                  <a:lnTo>
                    <a:pt x="102299" y="1147096"/>
                  </a:lnTo>
                  <a:lnTo>
                    <a:pt x="109919" y="1148715"/>
                  </a:lnTo>
                  <a:lnTo>
                    <a:pt x="111252" y="1143286"/>
                  </a:lnTo>
                  <a:lnTo>
                    <a:pt x="108013" y="1142238"/>
                  </a:lnTo>
                  <a:lnTo>
                    <a:pt x="108871" y="1134523"/>
                  </a:lnTo>
                  <a:lnTo>
                    <a:pt x="111252" y="1134618"/>
                  </a:lnTo>
                  <a:lnTo>
                    <a:pt x="116015" y="1116044"/>
                  </a:lnTo>
                  <a:lnTo>
                    <a:pt x="115253" y="1106995"/>
                  </a:lnTo>
                  <a:lnTo>
                    <a:pt x="109633" y="1108519"/>
                  </a:lnTo>
                  <a:lnTo>
                    <a:pt x="108109" y="1102709"/>
                  </a:lnTo>
                  <a:lnTo>
                    <a:pt x="94583" y="1107091"/>
                  </a:lnTo>
                  <a:lnTo>
                    <a:pt x="85154" y="1080135"/>
                  </a:lnTo>
                  <a:lnTo>
                    <a:pt x="94393" y="1077087"/>
                  </a:lnTo>
                  <a:lnTo>
                    <a:pt x="86773" y="1056799"/>
                  </a:lnTo>
                  <a:lnTo>
                    <a:pt x="85249" y="1057561"/>
                  </a:lnTo>
                  <a:lnTo>
                    <a:pt x="82677" y="1047845"/>
                  </a:lnTo>
                  <a:lnTo>
                    <a:pt x="80772" y="1048607"/>
                  </a:lnTo>
                  <a:lnTo>
                    <a:pt x="78391" y="1039177"/>
                  </a:lnTo>
                  <a:lnTo>
                    <a:pt x="71247" y="1041749"/>
                  </a:lnTo>
                  <a:lnTo>
                    <a:pt x="68580" y="1031843"/>
                  </a:lnTo>
                  <a:lnTo>
                    <a:pt x="60484" y="1032605"/>
                  </a:lnTo>
                  <a:lnTo>
                    <a:pt x="56198" y="1023842"/>
                  </a:lnTo>
                  <a:lnTo>
                    <a:pt x="60865" y="1020794"/>
                  </a:lnTo>
                  <a:lnTo>
                    <a:pt x="59341" y="1010126"/>
                  </a:lnTo>
                  <a:lnTo>
                    <a:pt x="53340" y="1001268"/>
                  </a:lnTo>
                  <a:lnTo>
                    <a:pt x="63627" y="994982"/>
                  </a:lnTo>
                  <a:lnTo>
                    <a:pt x="70390" y="997172"/>
                  </a:lnTo>
                  <a:lnTo>
                    <a:pt x="88678" y="991648"/>
                  </a:lnTo>
                  <a:lnTo>
                    <a:pt x="99536" y="992600"/>
                  </a:lnTo>
                  <a:lnTo>
                    <a:pt x="102013" y="990028"/>
                  </a:lnTo>
                  <a:lnTo>
                    <a:pt x="93059" y="979075"/>
                  </a:lnTo>
                  <a:lnTo>
                    <a:pt x="100012" y="973455"/>
                  </a:lnTo>
                  <a:lnTo>
                    <a:pt x="103632" y="976408"/>
                  </a:lnTo>
                  <a:lnTo>
                    <a:pt x="99822" y="980980"/>
                  </a:lnTo>
                  <a:lnTo>
                    <a:pt x="104299" y="986885"/>
                  </a:lnTo>
                  <a:lnTo>
                    <a:pt x="112395" y="984980"/>
                  </a:lnTo>
                  <a:lnTo>
                    <a:pt x="115062" y="993648"/>
                  </a:lnTo>
                  <a:lnTo>
                    <a:pt x="116681" y="992791"/>
                  </a:lnTo>
                  <a:lnTo>
                    <a:pt x="112586" y="969169"/>
                  </a:lnTo>
                  <a:lnTo>
                    <a:pt x="112871" y="941642"/>
                  </a:lnTo>
                  <a:lnTo>
                    <a:pt x="135445" y="938022"/>
                  </a:lnTo>
                  <a:lnTo>
                    <a:pt x="137446" y="942880"/>
                  </a:lnTo>
                  <a:lnTo>
                    <a:pt x="139637" y="942784"/>
                  </a:lnTo>
                  <a:lnTo>
                    <a:pt x="143351" y="930878"/>
                  </a:lnTo>
                  <a:lnTo>
                    <a:pt x="164116" y="932688"/>
                  </a:lnTo>
                  <a:lnTo>
                    <a:pt x="166307" y="929354"/>
                  </a:lnTo>
                  <a:lnTo>
                    <a:pt x="170212" y="931354"/>
                  </a:lnTo>
                  <a:lnTo>
                    <a:pt x="175832" y="921353"/>
                  </a:lnTo>
                  <a:lnTo>
                    <a:pt x="184595" y="926116"/>
                  </a:lnTo>
                  <a:lnTo>
                    <a:pt x="196977" y="899827"/>
                  </a:lnTo>
                  <a:lnTo>
                    <a:pt x="210026" y="883920"/>
                  </a:lnTo>
                  <a:lnTo>
                    <a:pt x="199549" y="881443"/>
                  </a:lnTo>
                  <a:lnTo>
                    <a:pt x="202311" y="877062"/>
                  </a:lnTo>
                  <a:lnTo>
                    <a:pt x="204692" y="860869"/>
                  </a:lnTo>
                  <a:lnTo>
                    <a:pt x="194691" y="863632"/>
                  </a:lnTo>
                  <a:lnTo>
                    <a:pt x="188690" y="850678"/>
                  </a:lnTo>
                  <a:lnTo>
                    <a:pt x="188404" y="837533"/>
                  </a:lnTo>
                  <a:lnTo>
                    <a:pt x="200311" y="831437"/>
                  </a:lnTo>
                  <a:lnTo>
                    <a:pt x="202978" y="826770"/>
                  </a:lnTo>
                  <a:lnTo>
                    <a:pt x="226409" y="816388"/>
                  </a:lnTo>
                  <a:lnTo>
                    <a:pt x="232791" y="811244"/>
                  </a:lnTo>
                  <a:lnTo>
                    <a:pt x="243554" y="812578"/>
                  </a:lnTo>
                  <a:lnTo>
                    <a:pt x="246602" y="813721"/>
                  </a:lnTo>
                  <a:lnTo>
                    <a:pt x="246031" y="816864"/>
                  </a:lnTo>
                  <a:lnTo>
                    <a:pt x="252127" y="824293"/>
                  </a:lnTo>
                  <a:lnTo>
                    <a:pt x="272605" y="814959"/>
                  </a:lnTo>
                  <a:lnTo>
                    <a:pt x="276606" y="820674"/>
                  </a:lnTo>
                  <a:lnTo>
                    <a:pt x="278797" y="820293"/>
                  </a:lnTo>
                  <a:lnTo>
                    <a:pt x="277749" y="822960"/>
                  </a:lnTo>
                  <a:lnTo>
                    <a:pt x="286893" y="829437"/>
                  </a:lnTo>
                  <a:lnTo>
                    <a:pt x="311849" y="833057"/>
                  </a:lnTo>
                  <a:lnTo>
                    <a:pt x="326517" y="830866"/>
                  </a:lnTo>
                  <a:lnTo>
                    <a:pt x="327279" y="845915"/>
                  </a:lnTo>
                  <a:lnTo>
                    <a:pt x="331089" y="847439"/>
                  </a:lnTo>
                  <a:lnTo>
                    <a:pt x="326898" y="855631"/>
                  </a:lnTo>
                  <a:lnTo>
                    <a:pt x="339471" y="857821"/>
                  </a:lnTo>
                  <a:lnTo>
                    <a:pt x="347758" y="853059"/>
                  </a:lnTo>
                  <a:lnTo>
                    <a:pt x="354997" y="855250"/>
                  </a:lnTo>
                  <a:lnTo>
                    <a:pt x="365093" y="849725"/>
                  </a:lnTo>
                  <a:lnTo>
                    <a:pt x="367379" y="856012"/>
                  </a:lnTo>
                  <a:lnTo>
                    <a:pt x="359378" y="867156"/>
                  </a:lnTo>
                  <a:lnTo>
                    <a:pt x="366998" y="872490"/>
                  </a:lnTo>
                  <a:lnTo>
                    <a:pt x="365570" y="874014"/>
                  </a:lnTo>
                  <a:lnTo>
                    <a:pt x="377857" y="878110"/>
                  </a:lnTo>
                  <a:lnTo>
                    <a:pt x="378714" y="884777"/>
                  </a:lnTo>
                  <a:lnTo>
                    <a:pt x="385096" y="885063"/>
                  </a:lnTo>
                  <a:lnTo>
                    <a:pt x="382715" y="888397"/>
                  </a:lnTo>
                  <a:lnTo>
                    <a:pt x="386144" y="895350"/>
                  </a:lnTo>
                  <a:lnTo>
                    <a:pt x="380048" y="904875"/>
                  </a:lnTo>
                  <a:lnTo>
                    <a:pt x="379857" y="912590"/>
                  </a:lnTo>
                  <a:lnTo>
                    <a:pt x="388334" y="922592"/>
                  </a:lnTo>
                  <a:lnTo>
                    <a:pt x="395002" y="947166"/>
                  </a:lnTo>
                  <a:lnTo>
                    <a:pt x="387763" y="946214"/>
                  </a:lnTo>
                  <a:lnTo>
                    <a:pt x="385382" y="949166"/>
                  </a:lnTo>
                  <a:lnTo>
                    <a:pt x="385286" y="958120"/>
                  </a:lnTo>
                  <a:lnTo>
                    <a:pt x="376809" y="959358"/>
                  </a:lnTo>
                  <a:lnTo>
                    <a:pt x="368903" y="966121"/>
                  </a:lnTo>
                  <a:lnTo>
                    <a:pt x="363379" y="965549"/>
                  </a:lnTo>
                  <a:lnTo>
                    <a:pt x="355759" y="973074"/>
                  </a:lnTo>
                  <a:lnTo>
                    <a:pt x="321945" y="973931"/>
                  </a:lnTo>
                  <a:lnTo>
                    <a:pt x="315182" y="966787"/>
                  </a:lnTo>
                  <a:lnTo>
                    <a:pt x="301085" y="970598"/>
                  </a:lnTo>
                  <a:lnTo>
                    <a:pt x="304991" y="986600"/>
                  </a:lnTo>
                  <a:lnTo>
                    <a:pt x="293465" y="998410"/>
                  </a:lnTo>
                  <a:lnTo>
                    <a:pt x="298037" y="1003744"/>
                  </a:lnTo>
                  <a:lnTo>
                    <a:pt x="298990" y="1001173"/>
                  </a:lnTo>
                  <a:lnTo>
                    <a:pt x="303848" y="1000506"/>
                  </a:lnTo>
                  <a:lnTo>
                    <a:pt x="318707" y="1000887"/>
                  </a:lnTo>
                  <a:lnTo>
                    <a:pt x="318326" y="1002697"/>
                  </a:lnTo>
                  <a:lnTo>
                    <a:pt x="330041" y="1004983"/>
                  </a:lnTo>
                  <a:lnTo>
                    <a:pt x="330232" y="1002983"/>
                  </a:lnTo>
                  <a:lnTo>
                    <a:pt x="338519" y="1001744"/>
                  </a:lnTo>
                  <a:lnTo>
                    <a:pt x="337090" y="1006126"/>
                  </a:lnTo>
                  <a:lnTo>
                    <a:pt x="351568" y="1010507"/>
                  </a:lnTo>
                  <a:lnTo>
                    <a:pt x="351854" y="1013936"/>
                  </a:lnTo>
                  <a:lnTo>
                    <a:pt x="358140" y="1013174"/>
                  </a:lnTo>
                  <a:lnTo>
                    <a:pt x="359759" y="1016317"/>
                  </a:lnTo>
                  <a:lnTo>
                    <a:pt x="365855" y="1014889"/>
                  </a:lnTo>
                  <a:lnTo>
                    <a:pt x="366617" y="1017746"/>
                  </a:lnTo>
                  <a:lnTo>
                    <a:pt x="383953" y="1012793"/>
                  </a:lnTo>
                  <a:lnTo>
                    <a:pt x="385858" y="1020699"/>
                  </a:lnTo>
                  <a:lnTo>
                    <a:pt x="393763" y="1026414"/>
                  </a:lnTo>
                  <a:lnTo>
                    <a:pt x="501301" y="1002411"/>
                  </a:lnTo>
                  <a:lnTo>
                    <a:pt x="528542" y="989076"/>
                  </a:lnTo>
                  <a:lnTo>
                    <a:pt x="530733" y="987076"/>
                  </a:lnTo>
                  <a:lnTo>
                    <a:pt x="513779" y="963168"/>
                  </a:lnTo>
                  <a:lnTo>
                    <a:pt x="515398" y="949166"/>
                  </a:lnTo>
                  <a:lnTo>
                    <a:pt x="524351" y="952024"/>
                  </a:lnTo>
                  <a:lnTo>
                    <a:pt x="524542" y="948500"/>
                  </a:lnTo>
                  <a:lnTo>
                    <a:pt x="516065" y="944404"/>
                  </a:lnTo>
                  <a:lnTo>
                    <a:pt x="517588" y="938879"/>
                  </a:lnTo>
                  <a:lnTo>
                    <a:pt x="537972" y="939356"/>
                  </a:lnTo>
                  <a:lnTo>
                    <a:pt x="552736" y="933545"/>
                  </a:lnTo>
                  <a:lnTo>
                    <a:pt x="556546" y="926211"/>
                  </a:lnTo>
                  <a:lnTo>
                    <a:pt x="577120" y="929640"/>
                  </a:lnTo>
                  <a:lnTo>
                    <a:pt x="597122" y="936212"/>
                  </a:lnTo>
                  <a:lnTo>
                    <a:pt x="595408" y="921829"/>
                  </a:lnTo>
                  <a:lnTo>
                    <a:pt x="607409" y="918972"/>
                  </a:lnTo>
                  <a:lnTo>
                    <a:pt x="611791" y="913448"/>
                  </a:lnTo>
                  <a:lnTo>
                    <a:pt x="613124" y="916972"/>
                  </a:lnTo>
                  <a:lnTo>
                    <a:pt x="617506" y="905827"/>
                  </a:lnTo>
                  <a:lnTo>
                    <a:pt x="622459" y="901636"/>
                  </a:lnTo>
                  <a:lnTo>
                    <a:pt x="621316" y="905923"/>
                  </a:lnTo>
                  <a:lnTo>
                    <a:pt x="626174" y="910400"/>
                  </a:lnTo>
                  <a:lnTo>
                    <a:pt x="630269" y="906590"/>
                  </a:lnTo>
                  <a:lnTo>
                    <a:pt x="634555" y="909447"/>
                  </a:lnTo>
                  <a:lnTo>
                    <a:pt x="629984" y="916400"/>
                  </a:lnTo>
                  <a:lnTo>
                    <a:pt x="634651" y="915829"/>
                  </a:lnTo>
                  <a:lnTo>
                    <a:pt x="636079" y="919067"/>
                  </a:lnTo>
                  <a:lnTo>
                    <a:pt x="640842" y="912876"/>
                  </a:lnTo>
                  <a:lnTo>
                    <a:pt x="643319" y="912685"/>
                  </a:lnTo>
                  <a:lnTo>
                    <a:pt x="645890" y="918019"/>
                  </a:lnTo>
                  <a:lnTo>
                    <a:pt x="653510" y="912400"/>
                  </a:lnTo>
                  <a:lnTo>
                    <a:pt x="667608" y="907447"/>
                  </a:lnTo>
                  <a:lnTo>
                    <a:pt x="663893" y="899827"/>
                  </a:lnTo>
                  <a:lnTo>
                    <a:pt x="656082" y="863251"/>
                  </a:lnTo>
                  <a:lnTo>
                    <a:pt x="638556" y="862775"/>
                  </a:lnTo>
                  <a:lnTo>
                    <a:pt x="625602" y="865537"/>
                  </a:lnTo>
                  <a:lnTo>
                    <a:pt x="615315" y="836485"/>
                  </a:lnTo>
                  <a:lnTo>
                    <a:pt x="617315" y="822579"/>
                  </a:lnTo>
                  <a:lnTo>
                    <a:pt x="629984" y="817626"/>
                  </a:lnTo>
                  <a:lnTo>
                    <a:pt x="640271" y="800481"/>
                  </a:lnTo>
                  <a:lnTo>
                    <a:pt x="646272" y="794957"/>
                  </a:lnTo>
                  <a:lnTo>
                    <a:pt x="643319" y="783526"/>
                  </a:lnTo>
                  <a:lnTo>
                    <a:pt x="646557" y="777716"/>
                  </a:lnTo>
                  <a:lnTo>
                    <a:pt x="671799" y="775144"/>
                  </a:lnTo>
                  <a:lnTo>
                    <a:pt x="660749" y="763810"/>
                  </a:lnTo>
                  <a:lnTo>
                    <a:pt x="672465" y="755904"/>
                  </a:lnTo>
                  <a:lnTo>
                    <a:pt x="673132" y="750284"/>
                  </a:lnTo>
                  <a:lnTo>
                    <a:pt x="666083" y="751427"/>
                  </a:lnTo>
                  <a:lnTo>
                    <a:pt x="665036" y="748284"/>
                  </a:lnTo>
                  <a:lnTo>
                    <a:pt x="659511" y="749522"/>
                  </a:lnTo>
                  <a:lnTo>
                    <a:pt x="657892" y="746569"/>
                  </a:lnTo>
                  <a:lnTo>
                    <a:pt x="668941" y="738950"/>
                  </a:lnTo>
                  <a:lnTo>
                    <a:pt x="679609" y="735997"/>
                  </a:lnTo>
                  <a:lnTo>
                    <a:pt x="678656" y="720281"/>
                  </a:lnTo>
                  <a:lnTo>
                    <a:pt x="668846" y="676370"/>
                  </a:lnTo>
                  <a:lnTo>
                    <a:pt x="669131" y="660844"/>
                  </a:lnTo>
                  <a:lnTo>
                    <a:pt x="662750" y="658940"/>
                  </a:lnTo>
                  <a:lnTo>
                    <a:pt x="664464" y="652367"/>
                  </a:lnTo>
                  <a:lnTo>
                    <a:pt x="670084" y="646081"/>
                  </a:lnTo>
                  <a:lnTo>
                    <a:pt x="673227" y="624173"/>
                  </a:lnTo>
                  <a:lnTo>
                    <a:pt x="682466" y="605409"/>
                  </a:lnTo>
                  <a:lnTo>
                    <a:pt x="674561" y="597408"/>
                  </a:lnTo>
                  <a:lnTo>
                    <a:pt x="673608" y="593122"/>
                  </a:lnTo>
                  <a:lnTo>
                    <a:pt x="665322" y="593122"/>
                  </a:lnTo>
                  <a:lnTo>
                    <a:pt x="667893" y="586931"/>
                  </a:lnTo>
                  <a:lnTo>
                    <a:pt x="663512" y="586550"/>
                  </a:lnTo>
                  <a:lnTo>
                    <a:pt x="666179" y="582930"/>
                  </a:lnTo>
                  <a:lnTo>
                    <a:pt x="665226" y="578834"/>
                  </a:lnTo>
                  <a:lnTo>
                    <a:pt x="659892" y="574262"/>
                  </a:lnTo>
                  <a:lnTo>
                    <a:pt x="653987" y="576167"/>
                  </a:lnTo>
                  <a:lnTo>
                    <a:pt x="647795" y="565309"/>
                  </a:lnTo>
                  <a:lnTo>
                    <a:pt x="638842" y="561023"/>
                  </a:lnTo>
                  <a:lnTo>
                    <a:pt x="633032" y="561880"/>
                  </a:lnTo>
                  <a:lnTo>
                    <a:pt x="627888" y="557212"/>
                  </a:lnTo>
                  <a:lnTo>
                    <a:pt x="623221" y="556927"/>
                  </a:lnTo>
                  <a:lnTo>
                    <a:pt x="616649" y="559879"/>
                  </a:lnTo>
                  <a:lnTo>
                    <a:pt x="614934" y="563499"/>
                  </a:lnTo>
                  <a:lnTo>
                    <a:pt x="608648" y="564642"/>
                  </a:lnTo>
                  <a:lnTo>
                    <a:pt x="608648" y="560927"/>
                  </a:lnTo>
                  <a:lnTo>
                    <a:pt x="618363" y="557212"/>
                  </a:lnTo>
                  <a:lnTo>
                    <a:pt x="624173" y="549688"/>
                  </a:lnTo>
                  <a:lnTo>
                    <a:pt x="615887" y="533114"/>
                  </a:lnTo>
                  <a:lnTo>
                    <a:pt x="610838" y="528637"/>
                  </a:lnTo>
                  <a:lnTo>
                    <a:pt x="608076" y="527114"/>
                  </a:lnTo>
                  <a:lnTo>
                    <a:pt x="604933" y="542639"/>
                  </a:lnTo>
                  <a:lnTo>
                    <a:pt x="599123" y="548068"/>
                  </a:lnTo>
                  <a:lnTo>
                    <a:pt x="581406" y="533876"/>
                  </a:lnTo>
                  <a:lnTo>
                    <a:pt x="578168" y="534638"/>
                  </a:lnTo>
                  <a:lnTo>
                    <a:pt x="571595" y="542734"/>
                  </a:lnTo>
                  <a:lnTo>
                    <a:pt x="576072" y="531304"/>
                  </a:lnTo>
                  <a:lnTo>
                    <a:pt x="525209" y="497586"/>
                  </a:lnTo>
                  <a:lnTo>
                    <a:pt x="520637" y="503491"/>
                  </a:lnTo>
                  <a:lnTo>
                    <a:pt x="521684" y="505301"/>
                  </a:lnTo>
                  <a:lnTo>
                    <a:pt x="500253" y="515493"/>
                  </a:lnTo>
                  <a:lnTo>
                    <a:pt x="491014" y="523018"/>
                  </a:lnTo>
                  <a:lnTo>
                    <a:pt x="489871" y="521208"/>
                  </a:lnTo>
                  <a:lnTo>
                    <a:pt x="475012" y="527399"/>
                  </a:lnTo>
                  <a:lnTo>
                    <a:pt x="466058" y="526637"/>
                  </a:lnTo>
                  <a:lnTo>
                    <a:pt x="459010" y="507492"/>
                  </a:lnTo>
                  <a:lnTo>
                    <a:pt x="446723" y="517493"/>
                  </a:lnTo>
                  <a:lnTo>
                    <a:pt x="438912" y="519875"/>
                  </a:lnTo>
                  <a:lnTo>
                    <a:pt x="436721" y="516826"/>
                  </a:lnTo>
                  <a:lnTo>
                    <a:pt x="425482" y="517208"/>
                  </a:lnTo>
                  <a:lnTo>
                    <a:pt x="428911" y="527114"/>
                  </a:lnTo>
                  <a:lnTo>
                    <a:pt x="399383" y="540925"/>
                  </a:lnTo>
                  <a:lnTo>
                    <a:pt x="388715" y="549402"/>
                  </a:lnTo>
                  <a:lnTo>
                    <a:pt x="379381" y="532733"/>
                  </a:lnTo>
                  <a:lnTo>
                    <a:pt x="374809" y="534638"/>
                  </a:lnTo>
                  <a:lnTo>
                    <a:pt x="369665" y="526256"/>
                  </a:lnTo>
                  <a:lnTo>
                    <a:pt x="366712" y="526351"/>
                  </a:lnTo>
                  <a:lnTo>
                    <a:pt x="332137" y="45091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6" name="Freihandform: Form 205">
              <a:extLst>
                <a:ext uri="{FF2B5EF4-FFF2-40B4-BE49-F238E27FC236}">
                  <a16:creationId xmlns:a16="http://schemas.microsoft.com/office/drawing/2014/main" id="{5B2445C1-BDB3-4D0D-B3F1-5296F700422E}"/>
                </a:ext>
              </a:extLst>
            </p:cNvPr>
            <p:cNvSpPr/>
            <p:nvPr/>
          </p:nvSpPr>
          <p:spPr>
            <a:xfrm>
              <a:off x="2405330" y="3148663"/>
              <a:ext cx="747450" cy="980100"/>
            </a:xfrm>
            <a:custGeom>
              <a:avLst/>
              <a:gdLst>
                <a:gd name="connsiteX0" fmla="*/ 106870 w 1438275"/>
                <a:gd name="connsiteY0" fmla="*/ 1637347 h 1885950"/>
                <a:gd name="connsiteX1" fmla="*/ 115443 w 1438275"/>
                <a:gd name="connsiteY1" fmla="*/ 1627918 h 1885950"/>
                <a:gd name="connsiteX2" fmla="*/ 111538 w 1438275"/>
                <a:gd name="connsiteY2" fmla="*/ 1607058 h 1885950"/>
                <a:gd name="connsiteX3" fmla="*/ 124111 w 1438275"/>
                <a:gd name="connsiteY3" fmla="*/ 1593723 h 1885950"/>
                <a:gd name="connsiteX4" fmla="*/ 124492 w 1438275"/>
                <a:gd name="connsiteY4" fmla="*/ 1589055 h 1885950"/>
                <a:gd name="connsiteX5" fmla="*/ 129254 w 1438275"/>
                <a:gd name="connsiteY5" fmla="*/ 1583817 h 1885950"/>
                <a:gd name="connsiteX6" fmla="*/ 116681 w 1438275"/>
                <a:gd name="connsiteY6" fmla="*/ 1583531 h 1885950"/>
                <a:gd name="connsiteX7" fmla="*/ 112300 w 1438275"/>
                <a:gd name="connsiteY7" fmla="*/ 1580959 h 1885950"/>
                <a:gd name="connsiteX8" fmla="*/ 108395 w 1438275"/>
                <a:gd name="connsiteY8" fmla="*/ 1566767 h 1885950"/>
                <a:gd name="connsiteX9" fmla="*/ 96203 w 1438275"/>
                <a:gd name="connsiteY9" fmla="*/ 1554480 h 1885950"/>
                <a:gd name="connsiteX10" fmla="*/ 95726 w 1438275"/>
                <a:gd name="connsiteY10" fmla="*/ 1541526 h 1885950"/>
                <a:gd name="connsiteX11" fmla="*/ 104204 w 1438275"/>
                <a:gd name="connsiteY11" fmla="*/ 1539335 h 1885950"/>
                <a:gd name="connsiteX12" fmla="*/ 105728 w 1438275"/>
                <a:gd name="connsiteY12" fmla="*/ 1532477 h 1885950"/>
                <a:gd name="connsiteX13" fmla="*/ 101441 w 1438275"/>
                <a:gd name="connsiteY13" fmla="*/ 1523714 h 1885950"/>
                <a:gd name="connsiteX14" fmla="*/ 97917 w 1438275"/>
                <a:gd name="connsiteY14" fmla="*/ 1525143 h 1885950"/>
                <a:gd name="connsiteX15" fmla="*/ 101060 w 1438275"/>
                <a:gd name="connsiteY15" fmla="*/ 1518285 h 1885950"/>
                <a:gd name="connsiteX16" fmla="*/ 102775 w 1438275"/>
                <a:gd name="connsiteY16" fmla="*/ 1519618 h 1885950"/>
                <a:gd name="connsiteX17" fmla="*/ 124873 w 1438275"/>
                <a:gd name="connsiteY17" fmla="*/ 1506950 h 1885950"/>
                <a:gd name="connsiteX18" fmla="*/ 130397 w 1438275"/>
                <a:gd name="connsiteY18" fmla="*/ 1506950 h 1885950"/>
                <a:gd name="connsiteX19" fmla="*/ 134969 w 1438275"/>
                <a:gd name="connsiteY19" fmla="*/ 1491043 h 1885950"/>
                <a:gd name="connsiteX20" fmla="*/ 125920 w 1438275"/>
                <a:gd name="connsiteY20" fmla="*/ 1488186 h 1885950"/>
                <a:gd name="connsiteX21" fmla="*/ 124301 w 1438275"/>
                <a:gd name="connsiteY21" fmla="*/ 1491996 h 1885950"/>
                <a:gd name="connsiteX22" fmla="*/ 121444 w 1438275"/>
                <a:gd name="connsiteY22" fmla="*/ 1491996 h 1885950"/>
                <a:gd name="connsiteX23" fmla="*/ 116300 w 1438275"/>
                <a:gd name="connsiteY23" fmla="*/ 1487424 h 1885950"/>
                <a:gd name="connsiteX24" fmla="*/ 118491 w 1438275"/>
                <a:gd name="connsiteY24" fmla="*/ 1483043 h 1885950"/>
                <a:gd name="connsiteX25" fmla="*/ 123254 w 1438275"/>
                <a:gd name="connsiteY25" fmla="*/ 1484280 h 1885950"/>
                <a:gd name="connsiteX26" fmla="*/ 130302 w 1438275"/>
                <a:gd name="connsiteY26" fmla="*/ 1467135 h 1885950"/>
                <a:gd name="connsiteX27" fmla="*/ 129159 w 1438275"/>
                <a:gd name="connsiteY27" fmla="*/ 1464469 h 1885950"/>
                <a:gd name="connsiteX28" fmla="*/ 123158 w 1438275"/>
                <a:gd name="connsiteY28" fmla="*/ 1463707 h 1885950"/>
                <a:gd name="connsiteX29" fmla="*/ 126111 w 1438275"/>
                <a:gd name="connsiteY29" fmla="*/ 1460087 h 1885950"/>
                <a:gd name="connsiteX30" fmla="*/ 122873 w 1438275"/>
                <a:gd name="connsiteY30" fmla="*/ 1455515 h 1885950"/>
                <a:gd name="connsiteX31" fmla="*/ 119920 w 1438275"/>
                <a:gd name="connsiteY31" fmla="*/ 1457420 h 1885950"/>
                <a:gd name="connsiteX32" fmla="*/ 113538 w 1438275"/>
                <a:gd name="connsiteY32" fmla="*/ 1454562 h 1885950"/>
                <a:gd name="connsiteX33" fmla="*/ 98774 w 1438275"/>
                <a:gd name="connsiteY33" fmla="*/ 1461992 h 1885950"/>
                <a:gd name="connsiteX34" fmla="*/ 106490 w 1438275"/>
                <a:gd name="connsiteY34" fmla="*/ 1452467 h 1885950"/>
                <a:gd name="connsiteX35" fmla="*/ 101727 w 1438275"/>
                <a:gd name="connsiteY35" fmla="*/ 1447895 h 1885950"/>
                <a:gd name="connsiteX36" fmla="*/ 103823 w 1438275"/>
                <a:gd name="connsiteY36" fmla="*/ 1445133 h 1885950"/>
                <a:gd name="connsiteX37" fmla="*/ 100108 w 1438275"/>
                <a:gd name="connsiteY37" fmla="*/ 1442466 h 1885950"/>
                <a:gd name="connsiteX38" fmla="*/ 120777 w 1438275"/>
                <a:gd name="connsiteY38" fmla="*/ 1426178 h 1885950"/>
                <a:gd name="connsiteX39" fmla="*/ 121349 w 1438275"/>
                <a:gd name="connsiteY39" fmla="*/ 1421511 h 1885950"/>
                <a:gd name="connsiteX40" fmla="*/ 125635 w 1438275"/>
                <a:gd name="connsiteY40" fmla="*/ 1420939 h 1885950"/>
                <a:gd name="connsiteX41" fmla="*/ 133731 w 1438275"/>
                <a:gd name="connsiteY41" fmla="*/ 1408271 h 1885950"/>
                <a:gd name="connsiteX42" fmla="*/ 142208 w 1438275"/>
                <a:gd name="connsiteY42" fmla="*/ 1401032 h 1885950"/>
                <a:gd name="connsiteX43" fmla="*/ 144113 w 1438275"/>
                <a:gd name="connsiteY43" fmla="*/ 1403795 h 1885950"/>
                <a:gd name="connsiteX44" fmla="*/ 141542 w 1438275"/>
                <a:gd name="connsiteY44" fmla="*/ 1409509 h 1885950"/>
                <a:gd name="connsiteX45" fmla="*/ 143447 w 1438275"/>
                <a:gd name="connsiteY45" fmla="*/ 1408747 h 1885950"/>
                <a:gd name="connsiteX46" fmla="*/ 147257 w 1438275"/>
                <a:gd name="connsiteY46" fmla="*/ 1399508 h 1885950"/>
                <a:gd name="connsiteX47" fmla="*/ 139256 w 1438275"/>
                <a:gd name="connsiteY47" fmla="*/ 1386364 h 1885950"/>
                <a:gd name="connsiteX48" fmla="*/ 135255 w 1438275"/>
                <a:gd name="connsiteY48" fmla="*/ 1367409 h 1885950"/>
                <a:gd name="connsiteX49" fmla="*/ 131445 w 1438275"/>
                <a:gd name="connsiteY49" fmla="*/ 1362837 h 1885950"/>
                <a:gd name="connsiteX50" fmla="*/ 132302 w 1438275"/>
                <a:gd name="connsiteY50" fmla="*/ 1357027 h 1885950"/>
                <a:gd name="connsiteX51" fmla="*/ 126778 w 1438275"/>
                <a:gd name="connsiteY51" fmla="*/ 1353026 h 1885950"/>
                <a:gd name="connsiteX52" fmla="*/ 125349 w 1438275"/>
                <a:gd name="connsiteY52" fmla="*/ 1346549 h 1885950"/>
                <a:gd name="connsiteX53" fmla="*/ 111443 w 1438275"/>
                <a:gd name="connsiteY53" fmla="*/ 1326070 h 1885950"/>
                <a:gd name="connsiteX54" fmla="*/ 106013 w 1438275"/>
                <a:gd name="connsiteY54" fmla="*/ 1307592 h 1885950"/>
                <a:gd name="connsiteX55" fmla="*/ 107156 w 1438275"/>
                <a:gd name="connsiteY55" fmla="*/ 1299115 h 1885950"/>
                <a:gd name="connsiteX56" fmla="*/ 97631 w 1438275"/>
                <a:gd name="connsiteY56" fmla="*/ 1290733 h 1885950"/>
                <a:gd name="connsiteX57" fmla="*/ 94964 w 1438275"/>
                <a:gd name="connsiteY57" fmla="*/ 1280446 h 1885950"/>
                <a:gd name="connsiteX58" fmla="*/ 96774 w 1438275"/>
                <a:gd name="connsiteY58" fmla="*/ 1259395 h 1885950"/>
                <a:gd name="connsiteX59" fmla="*/ 91821 w 1438275"/>
                <a:gd name="connsiteY59" fmla="*/ 1247299 h 1885950"/>
                <a:gd name="connsiteX60" fmla="*/ 95060 w 1438275"/>
                <a:gd name="connsiteY60" fmla="*/ 1235869 h 1885950"/>
                <a:gd name="connsiteX61" fmla="*/ 97250 w 1438275"/>
                <a:gd name="connsiteY61" fmla="*/ 1236535 h 1885950"/>
                <a:gd name="connsiteX62" fmla="*/ 91916 w 1438275"/>
                <a:gd name="connsiteY62" fmla="*/ 1229487 h 1885950"/>
                <a:gd name="connsiteX63" fmla="*/ 112014 w 1438275"/>
                <a:gd name="connsiteY63" fmla="*/ 1217105 h 1885950"/>
                <a:gd name="connsiteX64" fmla="*/ 116777 w 1438275"/>
                <a:gd name="connsiteY64" fmla="*/ 1198626 h 1885950"/>
                <a:gd name="connsiteX65" fmla="*/ 122111 w 1438275"/>
                <a:gd name="connsiteY65" fmla="*/ 1190339 h 1885950"/>
                <a:gd name="connsiteX66" fmla="*/ 116967 w 1438275"/>
                <a:gd name="connsiteY66" fmla="*/ 1188625 h 1885950"/>
                <a:gd name="connsiteX67" fmla="*/ 121349 w 1438275"/>
                <a:gd name="connsiteY67" fmla="*/ 1183005 h 1885950"/>
                <a:gd name="connsiteX68" fmla="*/ 117824 w 1438275"/>
                <a:gd name="connsiteY68" fmla="*/ 1179005 h 1885950"/>
                <a:gd name="connsiteX69" fmla="*/ 103918 w 1438275"/>
                <a:gd name="connsiteY69" fmla="*/ 1172813 h 1885950"/>
                <a:gd name="connsiteX70" fmla="*/ 103061 w 1438275"/>
                <a:gd name="connsiteY70" fmla="*/ 1160812 h 1885950"/>
                <a:gd name="connsiteX71" fmla="*/ 108014 w 1438275"/>
                <a:gd name="connsiteY71" fmla="*/ 1159002 h 1885950"/>
                <a:gd name="connsiteX72" fmla="*/ 105347 w 1438275"/>
                <a:gd name="connsiteY72" fmla="*/ 1155287 h 1885950"/>
                <a:gd name="connsiteX73" fmla="*/ 115634 w 1438275"/>
                <a:gd name="connsiteY73" fmla="*/ 1146048 h 1885950"/>
                <a:gd name="connsiteX74" fmla="*/ 124206 w 1438275"/>
                <a:gd name="connsiteY74" fmla="*/ 1152715 h 1885950"/>
                <a:gd name="connsiteX75" fmla="*/ 144304 w 1438275"/>
                <a:gd name="connsiteY75" fmla="*/ 1151001 h 1885950"/>
                <a:gd name="connsiteX76" fmla="*/ 154305 w 1438275"/>
                <a:gd name="connsiteY76" fmla="*/ 1156144 h 1885950"/>
                <a:gd name="connsiteX77" fmla="*/ 162306 w 1438275"/>
                <a:gd name="connsiteY77" fmla="*/ 1155192 h 1885950"/>
                <a:gd name="connsiteX78" fmla="*/ 166402 w 1438275"/>
                <a:gd name="connsiteY78" fmla="*/ 1159288 h 1885950"/>
                <a:gd name="connsiteX79" fmla="*/ 177737 w 1438275"/>
                <a:gd name="connsiteY79" fmla="*/ 1156049 h 1885950"/>
                <a:gd name="connsiteX80" fmla="*/ 181451 w 1438275"/>
                <a:gd name="connsiteY80" fmla="*/ 1160621 h 1885950"/>
                <a:gd name="connsiteX81" fmla="*/ 198977 w 1438275"/>
                <a:gd name="connsiteY81" fmla="*/ 1153097 h 1885950"/>
                <a:gd name="connsiteX82" fmla="*/ 217456 w 1438275"/>
                <a:gd name="connsiteY82" fmla="*/ 1141285 h 1885950"/>
                <a:gd name="connsiteX83" fmla="*/ 220790 w 1438275"/>
                <a:gd name="connsiteY83" fmla="*/ 1129189 h 1885950"/>
                <a:gd name="connsiteX84" fmla="*/ 220504 w 1438275"/>
                <a:gd name="connsiteY84" fmla="*/ 1126712 h 1885950"/>
                <a:gd name="connsiteX85" fmla="*/ 207359 w 1438275"/>
                <a:gd name="connsiteY85" fmla="*/ 1121950 h 1885950"/>
                <a:gd name="connsiteX86" fmla="*/ 203835 w 1438275"/>
                <a:gd name="connsiteY86" fmla="*/ 1107091 h 1885950"/>
                <a:gd name="connsiteX87" fmla="*/ 218885 w 1438275"/>
                <a:gd name="connsiteY87" fmla="*/ 1094899 h 1885950"/>
                <a:gd name="connsiteX88" fmla="*/ 265938 w 1438275"/>
                <a:gd name="connsiteY88" fmla="*/ 1083945 h 1885950"/>
                <a:gd name="connsiteX89" fmla="*/ 267367 w 1438275"/>
                <a:gd name="connsiteY89" fmla="*/ 1087850 h 1885950"/>
                <a:gd name="connsiteX90" fmla="*/ 273653 w 1438275"/>
                <a:gd name="connsiteY90" fmla="*/ 1089089 h 1885950"/>
                <a:gd name="connsiteX91" fmla="*/ 290989 w 1438275"/>
                <a:gd name="connsiteY91" fmla="*/ 1087564 h 1885950"/>
                <a:gd name="connsiteX92" fmla="*/ 292418 w 1438275"/>
                <a:gd name="connsiteY92" fmla="*/ 1084802 h 1885950"/>
                <a:gd name="connsiteX93" fmla="*/ 298895 w 1438275"/>
                <a:gd name="connsiteY93" fmla="*/ 1090993 h 1885950"/>
                <a:gd name="connsiteX94" fmla="*/ 305943 w 1438275"/>
                <a:gd name="connsiteY94" fmla="*/ 1103947 h 1885950"/>
                <a:gd name="connsiteX95" fmla="*/ 318326 w 1438275"/>
                <a:gd name="connsiteY95" fmla="*/ 1102138 h 1885950"/>
                <a:gd name="connsiteX96" fmla="*/ 319564 w 1438275"/>
                <a:gd name="connsiteY96" fmla="*/ 1103471 h 1885950"/>
                <a:gd name="connsiteX97" fmla="*/ 316516 w 1438275"/>
                <a:gd name="connsiteY97" fmla="*/ 1105757 h 1885950"/>
                <a:gd name="connsiteX98" fmla="*/ 308039 w 1438275"/>
                <a:gd name="connsiteY98" fmla="*/ 1109567 h 1885950"/>
                <a:gd name="connsiteX99" fmla="*/ 310420 w 1438275"/>
                <a:gd name="connsiteY99" fmla="*/ 1118425 h 1885950"/>
                <a:gd name="connsiteX100" fmla="*/ 316516 w 1438275"/>
                <a:gd name="connsiteY100" fmla="*/ 1126998 h 1885950"/>
                <a:gd name="connsiteX101" fmla="*/ 332232 w 1438275"/>
                <a:gd name="connsiteY101" fmla="*/ 1121569 h 1885950"/>
                <a:gd name="connsiteX102" fmla="*/ 333375 w 1438275"/>
                <a:gd name="connsiteY102" fmla="*/ 1123378 h 1885950"/>
                <a:gd name="connsiteX103" fmla="*/ 344710 w 1438275"/>
                <a:gd name="connsiteY103" fmla="*/ 1118140 h 1885950"/>
                <a:gd name="connsiteX104" fmla="*/ 346234 w 1438275"/>
                <a:gd name="connsiteY104" fmla="*/ 1114330 h 1885950"/>
                <a:gd name="connsiteX105" fmla="*/ 337852 w 1438275"/>
                <a:gd name="connsiteY105" fmla="*/ 1106233 h 1885950"/>
                <a:gd name="connsiteX106" fmla="*/ 343376 w 1438275"/>
                <a:gd name="connsiteY106" fmla="*/ 1102995 h 1885950"/>
                <a:gd name="connsiteX107" fmla="*/ 340424 w 1438275"/>
                <a:gd name="connsiteY107" fmla="*/ 1092708 h 1885950"/>
                <a:gd name="connsiteX108" fmla="*/ 355664 w 1438275"/>
                <a:gd name="connsiteY108" fmla="*/ 1078706 h 1885950"/>
                <a:gd name="connsiteX109" fmla="*/ 366903 w 1438275"/>
                <a:gd name="connsiteY109" fmla="*/ 1073658 h 1885950"/>
                <a:gd name="connsiteX110" fmla="*/ 397669 w 1438275"/>
                <a:gd name="connsiteY110" fmla="*/ 1051655 h 1885950"/>
                <a:gd name="connsiteX111" fmla="*/ 400145 w 1438275"/>
                <a:gd name="connsiteY111" fmla="*/ 1053846 h 1885950"/>
                <a:gd name="connsiteX112" fmla="*/ 407575 w 1438275"/>
                <a:gd name="connsiteY112" fmla="*/ 1038606 h 1885950"/>
                <a:gd name="connsiteX113" fmla="*/ 428339 w 1438275"/>
                <a:gd name="connsiteY113" fmla="*/ 1021270 h 1885950"/>
                <a:gd name="connsiteX114" fmla="*/ 431197 w 1438275"/>
                <a:gd name="connsiteY114" fmla="*/ 999649 h 1885950"/>
                <a:gd name="connsiteX115" fmla="*/ 435293 w 1438275"/>
                <a:gd name="connsiteY115" fmla="*/ 993743 h 1885950"/>
                <a:gd name="connsiteX116" fmla="*/ 433959 w 1438275"/>
                <a:gd name="connsiteY116" fmla="*/ 991552 h 1885950"/>
                <a:gd name="connsiteX117" fmla="*/ 438436 w 1438275"/>
                <a:gd name="connsiteY117" fmla="*/ 974693 h 1885950"/>
                <a:gd name="connsiteX118" fmla="*/ 448247 w 1438275"/>
                <a:gd name="connsiteY118" fmla="*/ 974598 h 1885950"/>
                <a:gd name="connsiteX119" fmla="*/ 452152 w 1438275"/>
                <a:gd name="connsiteY119" fmla="*/ 964406 h 1885950"/>
                <a:gd name="connsiteX120" fmla="*/ 473774 w 1438275"/>
                <a:gd name="connsiteY120" fmla="*/ 966311 h 1885950"/>
                <a:gd name="connsiteX121" fmla="*/ 480441 w 1438275"/>
                <a:gd name="connsiteY121" fmla="*/ 960310 h 1885950"/>
                <a:gd name="connsiteX122" fmla="*/ 481012 w 1438275"/>
                <a:gd name="connsiteY122" fmla="*/ 947928 h 1885950"/>
                <a:gd name="connsiteX123" fmla="*/ 484632 w 1438275"/>
                <a:gd name="connsiteY123" fmla="*/ 940975 h 1885950"/>
                <a:gd name="connsiteX124" fmla="*/ 495300 w 1438275"/>
                <a:gd name="connsiteY124" fmla="*/ 934117 h 1885950"/>
                <a:gd name="connsiteX125" fmla="*/ 500253 w 1438275"/>
                <a:gd name="connsiteY125" fmla="*/ 927640 h 1885950"/>
                <a:gd name="connsiteX126" fmla="*/ 502063 w 1438275"/>
                <a:gd name="connsiteY126" fmla="*/ 907351 h 1885950"/>
                <a:gd name="connsiteX127" fmla="*/ 500539 w 1438275"/>
                <a:gd name="connsiteY127" fmla="*/ 898969 h 1885950"/>
                <a:gd name="connsiteX128" fmla="*/ 488347 w 1438275"/>
                <a:gd name="connsiteY128" fmla="*/ 886111 h 1885950"/>
                <a:gd name="connsiteX129" fmla="*/ 485680 w 1438275"/>
                <a:gd name="connsiteY129" fmla="*/ 876300 h 1885950"/>
                <a:gd name="connsiteX130" fmla="*/ 488156 w 1438275"/>
                <a:gd name="connsiteY130" fmla="*/ 863060 h 1885950"/>
                <a:gd name="connsiteX131" fmla="*/ 500348 w 1438275"/>
                <a:gd name="connsiteY131" fmla="*/ 846201 h 1885950"/>
                <a:gd name="connsiteX132" fmla="*/ 498920 w 1438275"/>
                <a:gd name="connsiteY132" fmla="*/ 840867 h 1885950"/>
                <a:gd name="connsiteX133" fmla="*/ 492633 w 1438275"/>
                <a:gd name="connsiteY133" fmla="*/ 838867 h 1885950"/>
                <a:gd name="connsiteX134" fmla="*/ 476726 w 1438275"/>
                <a:gd name="connsiteY134" fmla="*/ 845344 h 1885950"/>
                <a:gd name="connsiteX135" fmla="*/ 453009 w 1438275"/>
                <a:gd name="connsiteY135" fmla="*/ 877538 h 1885950"/>
                <a:gd name="connsiteX136" fmla="*/ 443294 w 1438275"/>
                <a:gd name="connsiteY136" fmla="*/ 879253 h 1885950"/>
                <a:gd name="connsiteX137" fmla="*/ 435769 w 1438275"/>
                <a:gd name="connsiteY137" fmla="*/ 874204 h 1885950"/>
                <a:gd name="connsiteX138" fmla="*/ 424529 w 1438275"/>
                <a:gd name="connsiteY138" fmla="*/ 871633 h 1885950"/>
                <a:gd name="connsiteX139" fmla="*/ 412718 w 1438275"/>
                <a:gd name="connsiteY139" fmla="*/ 874300 h 1885950"/>
                <a:gd name="connsiteX140" fmla="*/ 409004 w 1438275"/>
                <a:gd name="connsiteY140" fmla="*/ 879157 h 1885950"/>
                <a:gd name="connsiteX141" fmla="*/ 403098 w 1438275"/>
                <a:gd name="connsiteY141" fmla="*/ 904494 h 1885950"/>
                <a:gd name="connsiteX142" fmla="*/ 397288 w 1438275"/>
                <a:gd name="connsiteY142" fmla="*/ 910114 h 1885950"/>
                <a:gd name="connsiteX143" fmla="*/ 381667 w 1438275"/>
                <a:gd name="connsiteY143" fmla="*/ 901732 h 1885950"/>
                <a:gd name="connsiteX144" fmla="*/ 369379 w 1438275"/>
                <a:gd name="connsiteY144" fmla="*/ 879919 h 1885950"/>
                <a:gd name="connsiteX145" fmla="*/ 361664 w 1438275"/>
                <a:gd name="connsiteY145" fmla="*/ 873157 h 1885950"/>
                <a:gd name="connsiteX146" fmla="*/ 351377 w 1438275"/>
                <a:gd name="connsiteY146" fmla="*/ 881158 h 1885950"/>
                <a:gd name="connsiteX147" fmla="*/ 350139 w 1438275"/>
                <a:gd name="connsiteY147" fmla="*/ 886111 h 1885950"/>
                <a:gd name="connsiteX148" fmla="*/ 362903 w 1438275"/>
                <a:gd name="connsiteY148" fmla="*/ 902779 h 1885950"/>
                <a:gd name="connsiteX149" fmla="*/ 371475 w 1438275"/>
                <a:gd name="connsiteY149" fmla="*/ 905923 h 1885950"/>
                <a:gd name="connsiteX150" fmla="*/ 371189 w 1438275"/>
                <a:gd name="connsiteY150" fmla="*/ 910209 h 1885950"/>
                <a:gd name="connsiteX151" fmla="*/ 365474 w 1438275"/>
                <a:gd name="connsiteY151" fmla="*/ 912400 h 1885950"/>
                <a:gd name="connsiteX152" fmla="*/ 348425 w 1438275"/>
                <a:gd name="connsiteY152" fmla="*/ 902970 h 1885950"/>
                <a:gd name="connsiteX153" fmla="*/ 311372 w 1438275"/>
                <a:gd name="connsiteY153" fmla="*/ 858964 h 1885950"/>
                <a:gd name="connsiteX154" fmla="*/ 301752 w 1438275"/>
                <a:gd name="connsiteY154" fmla="*/ 856774 h 1885950"/>
                <a:gd name="connsiteX155" fmla="*/ 271462 w 1438275"/>
                <a:gd name="connsiteY155" fmla="*/ 869632 h 1885950"/>
                <a:gd name="connsiteX156" fmla="*/ 268034 w 1438275"/>
                <a:gd name="connsiteY156" fmla="*/ 867727 h 1885950"/>
                <a:gd name="connsiteX157" fmla="*/ 265462 w 1438275"/>
                <a:gd name="connsiteY157" fmla="*/ 852106 h 1885950"/>
                <a:gd name="connsiteX158" fmla="*/ 261461 w 1438275"/>
                <a:gd name="connsiteY158" fmla="*/ 846868 h 1885950"/>
                <a:gd name="connsiteX159" fmla="*/ 254413 w 1438275"/>
                <a:gd name="connsiteY159" fmla="*/ 852868 h 1885950"/>
                <a:gd name="connsiteX160" fmla="*/ 254413 w 1438275"/>
                <a:gd name="connsiteY160" fmla="*/ 869823 h 1885950"/>
                <a:gd name="connsiteX161" fmla="*/ 251651 w 1438275"/>
                <a:gd name="connsiteY161" fmla="*/ 874395 h 1885950"/>
                <a:gd name="connsiteX162" fmla="*/ 228886 w 1438275"/>
                <a:gd name="connsiteY162" fmla="*/ 876586 h 1885950"/>
                <a:gd name="connsiteX163" fmla="*/ 215075 w 1438275"/>
                <a:gd name="connsiteY163" fmla="*/ 871061 h 1885950"/>
                <a:gd name="connsiteX164" fmla="*/ 209360 w 1438275"/>
                <a:gd name="connsiteY164" fmla="*/ 858012 h 1885950"/>
                <a:gd name="connsiteX165" fmla="*/ 209645 w 1438275"/>
                <a:gd name="connsiteY165" fmla="*/ 842581 h 1885950"/>
                <a:gd name="connsiteX166" fmla="*/ 231553 w 1438275"/>
                <a:gd name="connsiteY166" fmla="*/ 825246 h 1885950"/>
                <a:gd name="connsiteX167" fmla="*/ 237935 w 1438275"/>
                <a:gd name="connsiteY167" fmla="*/ 812197 h 1885950"/>
                <a:gd name="connsiteX168" fmla="*/ 233458 w 1438275"/>
                <a:gd name="connsiteY168" fmla="*/ 808006 h 1885950"/>
                <a:gd name="connsiteX169" fmla="*/ 222409 w 1438275"/>
                <a:gd name="connsiteY169" fmla="*/ 808006 h 1885950"/>
                <a:gd name="connsiteX170" fmla="*/ 200787 w 1438275"/>
                <a:gd name="connsiteY170" fmla="*/ 821436 h 1885950"/>
                <a:gd name="connsiteX171" fmla="*/ 188309 w 1438275"/>
                <a:gd name="connsiteY171" fmla="*/ 825722 h 1885950"/>
                <a:gd name="connsiteX172" fmla="*/ 180880 w 1438275"/>
                <a:gd name="connsiteY172" fmla="*/ 820007 h 1885950"/>
                <a:gd name="connsiteX173" fmla="*/ 179546 w 1438275"/>
                <a:gd name="connsiteY173" fmla="*/ 805148 h 1885950"/>
                <a:gd name="connsiteX174" fmla="*/ 161449 w 1438275"/>
                <a:gd name="connsiteY174" fmla="*/ 769048 h 1885950"/>
                <a:gd name="connsiteX175" fmla="*/ 163068 w 1438275"/>
                <a:gd name="connsiteY175" fmla="*/ 751427 h 1885950"/>
                <a:gd name="connsiteX176" fmla="*/ 175736 w 1438275"/>
                <a:gd name="connsiteY176" fmla="*/ 727996 h 1885950"/>
                <a:gd name="connsiteX177" fmla="*/ 173831 w 1438275"/>
                <a:gd name="connsiteY177" fmla="*/ 711708 h 1885950"/>
                <a:gd name="connsiteX178" fmla="*/ 170021 w 1438275"/>
                <a:gd name="connsiteY178" fmla="*/ 709326 h 1885950"/>
                <a:gd name="connsiteX179" fmla="*/ 161544 w 1438275"/>
                <a:gd name="connsiteY179" fmla="*/ 711136 h 1885950"/>
                <a:gd name="connsiteX180" fmla="*/ 161163 w 1438275"/>
                <a:gd name="connsiteY180" fmla="*/ 696944 h 1885950"/>
                <a:gd name="connsiteX181" fmla="*/ 148019 w 1438275"/>
                <a:gd name="connsiteY181" fmla="*/ 700183 h 1885950"/>
                <a:gd name="connsiteX182" fmla="*/ 139256 w 1438275"/>
                <a:gd name="connsiteY182" fmla="*/ 681418 h 1885950"/>
                <a:gd name="connsiteX183" fmla="*/ 127635 w 1438275"/>
                <a:gd name="connsiteY183" fmla="*/ 683895 h 1885950"/>
                <a:gd name="connsiteX184" fmla="*/ 123730 w 1438275"/>
                <a:gd name="connsiteY184" fmla="*/ 649986 h 1885950"/>
                <a:gd name="connsiteX185" fmla="*/ 114014 w 1438275"/>
                <a:gd name="connsiteY185" fmla="*/ 635127 h 1885950"/>
                <a:gd name="connsiteX186" fmla="*/ 125920 w 1438275"/>
                <a:gd name="connsiteY186" fmla="*/ 624364 h 1885950"/>
                <a:gd name="connsiteX187" fmla="*/ 121634 w 1438275"/>
                <a:gd name="connsiteY187" fmla="*/ 617601 h 1885950"/>
                <a:gd name="connsiteX188" fmla="*/ 142208 w 1438275"/>
                <a:gd name="connsiteY188" fmla="*/ 605980 h 1885950"/>
                <a:gd name="connsiteX189" fmla="*/ 116491 w 1438275"/>
                <a:gd name="connsiteY189" fmla="*/ 559689 h 1885950"/>
                <a:gd name="connsiteX190" fmla="*/ 112967 w 1438275"/>
                <a:gd name="connsiteY190" fmla="*/ 544830 h 1885950"/>
                <a:gd name="connsiteX191" fmla="*/ 103918 w 1438275"/>
                <a:gd name="connsiteY191" fmla="*/ 540639 h 1885950"/>
                <a:gd name="connsiteX192" fmla="*/ 99346 w 1438275"/>
                <a:gd name="connsiteY192" fmla="*/ 528828 h 1885950"/>
                <a:gd name="connsiteX193" fmla="*/ 98774 w 1438275"/>
                <a:gd name="connsiteY193" fmla="*/ 518826 h 1885950"/>
                <a:gd name="connsiteX194" fmla="*/ 78391 w 1438275"/>
                <a:gd name="connsiteY194" fmla="*/ 523208 h 1885950"/>
                <a:gd name="connsiteX195" fmla="*/ 73914 w 1438275"/>
                <a:gd name="connsiteY195" fmla="*/ 507111 h 1885950"/>
                <a:gd name="connsiteX196" fmla="*/ 75438 w 1438275"/>
                <a:gd name="connsiteY196" fmla="*/ 499681 h 1885950"/>
                <a:gd name="connsiteX197" fmla="*/ 73628 w 1438275"/>
                <a:gd name="connsiteY197" fmla="*/ 491109 h 1885950"/>
                <a:gd name="connsiteX198" fmla="*/ 79153 w 1438275"/>
                <a:gd name="connsiteY198" fmla="*/ 482346 h 1885950"/>
                <a:gd name="connsiteX199" fmla="*/ 78391 w 1438275"/>
                <a:gd name="connsiteY199" fmla="*/ 474345 h 1885950"/>
                <a:gd name="connsiteX200" fmla="*/ 65246 w 1438275"/>
                <a:gd name="connsiteY200" fmla="*/ 483298 h 1885950"/>
                <a:gd name="connsiteX201" fmla="*/ 15431 w 1438275"/>
                <a:gd name="connsiteY201" fmla="*/ 495681 h 1885950"/>
                <a:gd name="connsiteX202" fmla="*/ 9525 w 1438275"/>
                <a:gd name="connsiteY202" fmla="*/ 488156 h 1885950"/>
                <a:gd name="connsiteX203" fmla="*/ 9906 w 1438275"/>
                <a:gd name="connsiteY203" fmla="*/ 481870 h 1885950"/>
                <a:gd name="connsiteX204" fmla="*/ 27432 w 1438275"/>
                <a:gd name="connsiteY204" fmla="*/ 467106 h 1885950"/>
                <a:gd name="connsiteX205" fmla="*/ 40862 w 1438275"/>
                <a:gd name="connsiteY205" fmla="*/ 443674 h 1885950"/>
                <a:gd name="connsiteX206" fmla="*/ 42101 w 1438275"/>
                <a:gd name="connsiteY206" fmla="*/ 402241 h 1885950"/>
                <a:gd name="connsiteX207" fmla="*/ 46292 w 1438275"/>
                <a:gd name="connsiteY207" fmla="*/ 406336 h 1885950"/>
                <a:gd name="connsiteX208" fmla="*/ 50959 w 1438275"/>
                <a:gd name="connsiteY208" fmla="*/ 396907 h 1885950"/>
                <a:gd name="connsiteX209" fmla="*/ 74581 w 1438275"/>
                <a:gd name="connsiteY209" fmla="*/ 368141 h 1885950"/>
                <a:gd name="connsiteX210" fmla="*/ 94107 w 1438275"/>
                <a:gd name="connsiteY210" fmla="*/ 350520 h 1885950"/>
                <a:gd name="connsiteX211" fmla="*/ 104966 w 1438275"/>
                <a:gd name="connsiteY211" fmla="*/ 344329 h 1885950"/>
                <a:gd name="connsiteX212" fmla="*/ 115348 w 1438275"/>
                <a:gd name="connsiteY212" fmla="*/ 342805 h 1885950"/>
                <a:gd name="connsiteX213" fmla="*/ 127445 w 1438275"/>
                <a:gd name="connsiteY213" fmla="*/ 333946 h 1885950"/>
                <a:gd name="connsiteX214" fmla="*/ 143542 w 1438275"/>
                <a:gd name="connsiteY214" fmla="*/ 328422 h 1885950"/>
                <a:gd name="connsiteX215" fmla="*/ 175736 w 1438275"/>
                <a:gd name="connsiteY215" fmla="*/ 347281 h 1885950"/>
                <a:gd name="connsiteX216" fmla="*/ 177737 w 1438275"/>
                <a:gd name="connsiteY216" fmla="*/ 342805 h 1885950"/>
                <a:gd name="connsiteX217" fmla="*/ 195262 w 1438275"/>
                <a:gd name="connsiteY217" fmla="*/ 328993 h 1885950"/>
                <a:gd name="connsiteX218" fmla="*/ 204692 w 1438275"/>
                <a:gd name="connsiteY218" fmla="*/ 290512 h 1885950"/>
                <a:gd name="connsiteX219" fmla="*/ 219551 w 1438275"/>
                <a:gd name="connsiteY219" fmla="*/ 285464 h 1885950"/>
                <a:gd name="connsiteX220" fmla="*/ 238601 w 1438275"/>
                <a:gd name="connsiteY220" fmla="*/ 285178 h 1885950"/>
                <a:gd name="connsiteX221" fmla="*/ 247079 w 1438275"/>
                <a:gd name="connsiteY221" fmla="*/ 281368 h 1885950"/>
                <a:gd name="connsiteX222" fmla="*/ 239840 w 1438275"/>
                <a:gd name="connsiteY222" fmla="*/ 262795 h 1885950"/>
                <a:gd name="connsiteX223" fmla="*/ 229362 w 1438275"/>
                <a:gd name="connsiteY223" fmla="*/ 251746 h 1885950"/>
                <a:gd name="connsiteX224" fmla="*/ 233934 w 1438275"/>
                <a:gd name="connsiteY224" fmla="*/ 248221 h 1885950"/>
                <a:gd name="connsiteX225" fmla="*/ 258509 w 1438275"/>
                <a:gd name="connsiteY225" fmla="*/ 237363 h 1885950"/>
                <a:gd name="connsiteX226" fmla="*/ 260699 w 1438275"/>
                <a:gd name="connsiteY226" fmla="*/ 241078 h 1885950"/>
                <a:gd name="connsiteX227" fmla="*/ 292227 w 1438275"/>
                <a:gd name="connsiteY227" fmla="*/ 231553 h 1885950"/>
                <a:gd name="connsiteX228" fmla="*/ 314325 w 1438275"/>
                <a:gd name="connsiteY228" fmla="*/ 228124 h 1885950"/>
                <a:gd name="connsiteX229" fmla="*/ 328136 w 1438275"/>
                <a:gd name="connsiteY229" fmla="*/ 229933 h 1885950"/>
                <a:gd name="connsiteX230" fmla="*/ 333947 w 1438275"/>
                <a:gd name="connsiteY230" fmla="*/ 227742 h 1885950"/>
                <a:gd name="connsiteX231" fmla="*/ 344424 w 1438275"/>
                <a:gd name="connsiteY231" fmla="*/ 244221 h 1885950"/>
                <a:gd name="connsiteX232" fmla="*/ 357759 w 1438275"/>
                <a:gd name="connsiteY232" fmla="*/ 239077 h 1885950"/>
                <a:gd name="connsiteX233" fmla="*/ 373190 w 1438275"/>
                <a:gd name="connsiteY233" fmla="*/ 240887 h 1885950"/>
                <a:gd name="connsiteX234" fmla="*/ 376904 w 1438275"/>
                <a:gd name="connsiteY234" fmla="*/ 244221 h 1885950"/>
                <a:gd name="connsiteX235" fmla="*/ 377952 w 1438275"/>
                <a:gd name="connsiteY235" fmla="*/ 249650 h 1885950"/>
                <a:gd name="connsiteX236" fmla="*/ 396526 w 1438275"/>
                <a:gd name="connsiteY236" fmla="*/ 259270 h 1885950"/>
                <a:gd name="connsiteX237" fmla="*/ 409289 w 1438275"/>
                <a:gd name="connsiteY237" fmla="*/ 242887 h 1885950"/>
                <a:gd name="connsiteX238" fmla="*/ 413099 w 1438275"/>
                <a:gd name="connsiteY238" fmla="*/ 226028 h 1885950"/>
                <a:gd name="connsiteX239" fmla="*/ 435293 w 1438275"/>
                <a:gd name="connsiteY239" fmla="*/ 210217 h 1885950"/>
                <a:gd name="connsiteX240" fmla="*/ 444437 w 1438275"/>
                <a:gd name="connsiteY240" fmla="*/ 214598 h 1885950"/>
                <a:gd name="connsiteX241" fmla="*/ 459677 w 1438275"/>
                <a:gd name="connsiteY241" fmla="*/ 215741 h 1885950"/>
                <a:gd name="connsiteX242" fmla="*/ 473964 w 1438275"/>
                <a:gd name="connsiteY242" fmla="*/ 211931 h 1885950"/>
                <a:gd name="connsiteX243" fmla="*/ 487204 w 1438275"/>
                <a:gd name="connsiteY243" fmla="*/ 201930 h 1885950"/>
                <a:gd name="connsiteX244" fmla="*/ 494729 w 1438275"/>
                <a:gd name="connsiteY244" fmla="*/ 213074 h 1885950"/>
                <a:gd name="connsiteX245" fmla="*/ 511778 w 1438275"/>
                <a:gd name="connsiteY245" fmla="*/ 225742 h 1885950"/>
                <a:gd name="connsiteX246" fmla="*/ 517208 w 1438275"/>
                <a:gd name="connsiteY246" fmla="*/ 220884 h 1885950"/>
                <a:gd name="connsiteX247" fmla="*/ 521208 w 1438275"/>
                <a:gd name="connsiteY247" fmla="*/ 212503 h 1885950"/>
                <a:gd name="connsiteX248" fmla="*/ 527971 w 1438275"/>
                <a:gd name="connsiteY248" fmla="*/ 207264 h 1885950"/>
                <a:gd name="connsiteX249" fmla="*/ 515112 w 1438275"/>
                <a:gd name="connsiteY249" fmla="*/ 190786 h 1885950"/>
                <a:gd name="connsiteX250" fmla="*/ 544164 w 1438275"/>
                <a:gd name="connsiteY250" fmla="*/ 190976 h 1885950"/>
                <a:gd name="connsiteX251" fmla="*/ 560546 w 1438275"/>
                <a:gd name="connsiteY251" fmla="*/ 185928 h 1885950"/>
                <a:gd name="connsiteX252" fmla="*/ 597123 w 1438275"/>
                <a:gd name="connsiteY252" fmla="*/ 185547 h 1885950"/>
                <a:gd name="connsiteX253" fmla="*/ 623221 w 1438275"/>
                <a:gd name="connsiteY253" fmla="*/ 191167 h 1885950"/>
                <a:gd name="connsiteX254" fmla="*/ 622840 w 1438275"/>
                <a:gd name="connsiteY254" fmla="*/ 186880 h 1885950"/>
                <a:gd name="connsiteX255" fmla="*/ 649796 w 1438275"/>
                <a:gd name="connsiteY255" fmla="*/ 177260 h 1885950"/>
                <a:gd name="connsiteX256" fmla="*/ 667893 w 1438275"/>
                <a:gd name="connsiteY256" fmla="*/ 179165 h 1885950"/>
                <a:gd name="connsiteX257" fmla="*/ 680276 w 1438275"/>
                <a:gd name="connsiteY257" fmla="*/ 177165 h 1885950"/>
                <a:gd name="connsiteX258" fmla="*/ 682085 w 1438275"/>
                <a:gd name="connsiteY258" fmla="*/ 168973 h 1885950"/>
                <a:gd name="connsiteX259" fmla="*/ 690467 w 1438275"/>
                <a:gd name="connsiteY259" fmla="*/ 159448 h 1885950"/>
                <a:gd name="connsiteX260" fmla="*/ 696278 w 1438275"/>
                <a:gd name="connsiteY260" fmla="*/ 146590 h 1885950"/>
                <a:gd name="connsiteX261" fmla="*/ 707232 w 1438275"/>
                <a:gd name="connsiteY261" fmla="*/ 148304 h 1885950"/>
                <a:gd name="connsiteX262" fmla="*/ 709231 w 1438275"/>
                <a:gd name="connsiteY262" fmla="*/ 145828 h 1885950"/>
                <a:gd name="connsiteX263" fmla="*/ 713899 w 1438275"/>
                <a:gd name="connsiteY263" fmla="*/ 125444 h 1885950"/>
                <a:gd name="connsiteX264" fmla="*/ 719614 w 1438275"/>
                <a:gd name="connsiteY264" fmla="*/ 115824 h 1885950"/>
                <a:gd name="connsiteX265" fmla="*/ 712946 w 1438275"/>
                <a:gd name="connsiteY265" fmla="*/ 106108 h 1885950"/>
                <a:gd name="connsiteX266" fmla="*/ 717233 w 1438275"/>
                <a:gd name="connsiteY266" fmla="*/ 98774 h 1885950"/>
                <a:gd name="connsiteX267" fmla="*/ 721138 w 1438275"/>
                <a:gd name="connsiteY267" fmla="*/ 98107 h 1885950"/>
                <a:gd name="connsiteX268" fmla="*/ 711137 w 1438275"/>
                <a:gd name="connsiteY268" fmla="*/ 91535 h 1885950"/>
                <a:gd name="connsiteX269" fmla="*/ 710280 w 1438275"/>
                <a:gd name="connsiteY269" fmla="*/ 84010 h 1885950"/>
                <a:gd name="connsiteX270" fmla="*/ 701135 w 1438275"/>
                <a:gd name="connsiteY270" fmla="*/ 82867 h 1885950"/>
                <a:gd name="connsiteX271" fmla="*/ 690848 w 1438275"/>
                <a:gd name="connsiteY271" fmla="*/ 75628 h 1885950"/>
                <a:gd name="connsiteX272" fmla="*/ 688753 w 1438275"/>
                <a:gd name="connsiteY272" fmla="*/ 58959 h 1885950"/>
                <a:gd name="connsiteX273" fmla="*/ 698659 w 1438275"/>
                <a:gd name="connsiteY273" fmla="*/ 45053 h 1885950"/>
                <a:gd name="connsiteX274" fmla="*/ 711232 w 1438275"/>
                <a:gd name="connsiteY274" fmla="*/ 34385 h 1885950"/>
                <a:gd name="connsiteX275" fmla="*/ 722091 w 1438275"/>
                <a:gd name="connsiteY275" fmla="*/ 27146 h 1885950"/>
                <a:gd name="connsiteX276" fmla="*/ 739235 w 1438275"/>
                <a:gd name="connsiteY276" fmla="*/ 22288 h 1885950"/>
                <a:gd name="connsiteX277" fmla="*/ 750570 w 1438275"/>
                <a:gd name="connsiteY277" fmla="*/ 20574 h 1885950"/>
                <a:gd name="connsiteX278" fmla="*/ 768191 w 1438275"/>
                <a:gd name="connsiteY278" fmla="*/ 23717 h 1885950"/>
                <a:gd name="connsiteX279" fmla="*/ 773811 w 1438275"/>
                <a:gd name="connsiteY279" fmla="*/ 36576 h 1885950"/>
                <a:gd name="connsiteX280" fmla="*/ 771049 w 1438275"/>
                <a:gd name="connsiteY280" fmla="*/ 52387 h 1885950"/>
                <a:gd name="connsiteX281" fmla="*/ 786574 w 1438275"/>
                <a:gd name="connsiteY281" fmla="*/ 72675 h 1885950"/>
                <a:gd name="connsiteX282" fmla="*/ 791432 w 1438275"/>
                <a:gd name="connsiteY282" fmla="*/ 84010 h 1885950"/>
                <a:gd name="connsiteX283" fmla="*/ 804101 w 1438275"/>
                <a:gd name="connsiteY283" fmla="*/ 92011 h 1885950"/>
                <a:gd name="connsiteX284" fmla="*/ 834295 w 1438275"/>
                <a:gd name="connsiteY284" fmla="*/ 92773 h 1885950"/>
                <a:gd name="connsiteX285" fmla="*/ 854393 w 1438275"/>
                <a:gd name="connsiteY285" fmla="*/ 79248 h 1885950"/>
                <a:gd name="connsiteX286" fmla="*/ 873919 w 1438275"/>
                <a:gd name="connsiteY286" fmla="*/ 78295 h 1885950"/>
                <a:gd name="connsiteX287" fmla="*/ 887444 w 1438275"/>
                <a:gd name="connsiteY287" fmla="*/ 68580 h 1885950"/>
                <a:gd name="connsiteX288" fmla="*/ 922211 w 1438275"/>
                <a:gd name="connsiteY288" fmla="*/ 59531 h 1885950"/>
                <a:gd name="connsiteX289" fmla="*/ 929355 w 1438275"/>
                <a:gd name="connsiteY289" fmla="*/ 69247 h 1885950"/>
                <a:gd name="connsiteX290" fmla="*/ 935355 w 1438275"/>
                <a:gd name="connsiteY290" fmla="*/ 64675 h 1885950"/>
                <a:gd name="connsiteX291" fmla="*/ 955643 w 1438275"/>
                <a:gd name="connsiteY291" fmla="*/ 58579 h 1885950"/>
                <a:gd name="connsiteX292" fmla="*/ 976598 w 1438275"/>
                <a:gd name="connsiteY292" fmla="*/ 41338 h 1885950"/>
                <a:gd name="connsiteX293" fmla="*/ 998601 w 1438275"/>
                <a:gd name="connsiteY293" fmla="*/ 30384 h 1885950"/>
                <a:gd name="connsiteX294" fmla="*/ 998029 w 1438275"/>
                <a:gd name="connsiteY294" fmla="*/ 21907 h 1885950"/>
                <a:gd name="connsiteX295" fmla="*/ 989647 w 1438275"/>
                <a:gd name="connsiteY295" fmla="*/ 14287 h 1885950"/>
                <a:gd name="connsiteX296" fmla="*/ 995553 w 1438275"/>
                <a:gd name="connsiteY296" fmla="*/ 9525 h 1885950"/>
                <a:gd name="connsiteX297" fmla="*/ 1001554 w 1438275"/>
                <a:gd name="connsiteY297" fmla="*/ 21050 h 1885950"/>
                <a:gd name="connsiteX298" fmla="*/ 1002697 w 1438275"/>
                <a:gd name="connsiteY298" fmla="*/ 29242 h 1885950"/>
                <a:gd name="connsiteX299" fmla="*/ 1012127 w 1438275"/>
                <a:gd name="connsiteY299" fmla="*/ 40957 h 1885950"/>
                <a:gd name="connsiteX300" fmla="*/ 1009650 w 1438275"/>
                <a:gd name="connsiteY300" fmla="*/ 50482 h 1885950"/>
                <a:gd name="connsiteX301" fmla="*/ 1012508 w 1438275"/>
                <a:gd name="connsiteY301" fmla="*/ 49816 h 1885950"/>
                <a:gd name="connsiteX302" fmla="*/ 1012603 w 1438275"/>
                <a:gd name="connsiteY302" fmla="*/ 68484 h 1885950"/>
                <a:gd name="connsiteX303" fmla="*/ 1018604 w 1438275"/>
                <a:gd name="connsiteY303" fmla="*/ 71818 h 1885950"/>
                <a:gd name="connsiteX304" fmla="*/ 1040321 w 1438275"/>
                <a:gd name="connsiteY304" fmla="*/ 70199 h 1885950"/>
                <a:gd name="connsiteX305" fmla="*/ 1076039 w 1438275"/>
                <a:gd name="connsiteY305" fmla="*/ 72009 h 1885950"/>
                <a:gd name="connsiteX306" fmla="*/ 1089184 w 1438275"/>
                <a:gd name="connsiteY306" fmla="*/ 60388 h 1885950"/>
                <a:gd name="connsiteX307" fmla="*/ 1093851 w 1438275"/>
                <a:gd name="connsiteY307" fmla="*/ 63055 h 1885950"/>
                <a:gd name="connsiteX308" fmla="*/ 1113472 w 1438275"/>
                <a:gd name="connsiteY308" fmla="*/ 54388 h 1885950"/>
                <a:gd name="connsiteX309" fmla="*/ 1128141 w 1438275"/>
                <a:gd name="connsiteY309" fmla="*/ 63532 h 1885950"/>
                <a:gd name="connsiteX310" fmla="*/ 1114997 w 1438275"/>
                <a:gd name="connsiteY310" fmla="*/ 79057 h 1885950"/>
                <a:gd name="connsiteX311" fmla="*/ 1134523 w 1438275"/>
                <a:gd name="connsiteY311" fmla="*/ 88392 h 1885950"/>
                <a:gd name="connsiteX312" fmla="*/ 1138333 w 1438275"/>
                <a:gd name="connsiteY312" fmla="*/ 88011 h 1885950"/>
                <a:gd name="connsiteX313" fmla="*/ 1140905 w 1438275"/>
                <a:gd name="connsiteY313" fmla="*/ 82582 h 1885950"/>
                <a:gd name="connsiteX314" fmla="*/ 1137000 w 1438275"/>
                <a:gd name="connsiteY314" fmla="*/ 70866 h 1885950"/>
                <a:gd name="connsiteX315" fmla="*/ 1130808 w 1438275"/>
                <a:gd name="connsiteY315" fmla="*/ 64294 h 1885950"/>
                <a:gd name="connsiteX316" fmla="*/ 1137190 w 1438275"/>
                <a:gd name="connsiteY316" fmla="*/ 54578 h 1885950"/>
                <a:gd name="connsiteX317" fmla="*/ 1140905 w 1438275"/>
                <a:gd name="connsiteY317" fmla="*/ 59150 h 1885950"/>
                <a:gd name="connsiteX318" fmla="*/ 1139381 w 1438275"/>
                <a:gd name="connsiteY318" fmla="*/ 64103 h 1885950"/>
                <a:gd name="connsiteX319" fmla="*/ 1142429 w 1438275"/>
                <a:gd name="connsiteY319" fmla="*/ 63817 h 1885950"/>
                <a:gd name="connsiteX320" fmla="*/ 1143667 w 1438275"/>
                <a:gd name="connsiteY320" fmla="*/ 66484 h 1885950"/>
                <a:gd name="connsiteX321" fmla="*/ 1153192 w 1438275"/>
                <a:gd name="connsiteY321" fmla="*/ 68484 h 1885950"/>
                <a:gd name="connsiteX322" fmla="*/ 1156906 w 1438275"/>
                <a:gd name="connsiteY322" fmla="*/ 65437 h 1885950"/>
                <a:gd name="connsiteX323" fmla="*/ 1169289 w 1438275"/>
                <a:gd name="connsiteY323" fmla="*/ 71628 h 1885950"/>
                <a:gd name="connsiteX324" fmla="*/ 1177957 w 1438275"/>
                <a:gd name="connsiteY324" fmla="*/ 66199 h 1885950"/>
                <a:gd name="connsiteX325" fmla="*/ 1185863 w 1438275"/>
                <a:gd name="connsiteY325" fmla="*/ 67437 h 1885950"/>
                <a:gd name="connsiteX326" fmla="*/ 1190911 w 1438275"/>
                <a:gd name="connsiteY326" fmla="*/ 60960 h 1885950"/>
                <a:gd name="connsiteX327" fmla="*/ 1192816 w 1438275"/>
                <a:gd name="connsiteY327" fmla="*/ 52578 h 1885950"/>
                <a:gd name="connsiteX328" fmla="*/ 1197769 w 1438275"/>
                <a:gd name="connsiteY328" fmla="*/ 50578 h 1885950"/>
                <a:gd name="connsiteX329" fmla="*/ 1203579 w 1438275"/>
                <a:gd name="connsiteY329" fmla="*/ 67246 h 1885950"/>
                <a:gd name="connsiteX330" fmla="*/ 1209771 w 1438275"/>
                <a:gd name="connsiteY330" fmla="*/ 76295 h 1885950"/>
                <a:gd name="connsiteX331" fmla="*/ 1215676 w 1438275"/>
                <a:gd name="connsiteY331" fmla="*/ 76486 h 1885950"/>
                <a:gd name="connsiteX332" fmla="*/ 1223677 w 1438275"/>
                <a:gd name="connsiteY332" fmla="*/ 101536 h 1885950"/>
                <a:gd name="connsiteX333" fmla="*/ 1228154 w 1438275"/>
                <a:gd name="connsiteY333" fmla="*/ 99060 h 1885950"/>
                <a:gd name="connsiteX334" fmla="*/ 1233678 w 1438275"/>
                <a:gd name="connsiteY334" fmla="*/ 101441 h 1885950"/>
                <a:gd name="connsiteX335" fmla="*/ 1241775 w 1438275"/>
                <a:gd name="connsiteY335" fmla="*/ 99155 h 1885950"/>
                <a:gd name="connsiteX336" fmla="*/ 1243870 w 1438275"/>
                <a:gd name="connsiteY336" fmla="*/ 118396 h 1885950"/>
                <a:gd name="connsiteX337" fmla="*/ 1259300 w 1438275"/>
                <a:gd name="connsiteY337" fmla="*/ 114205 h 1885950"/>
                <a:gd name="connsiteX338" fmla="*/ 1270350 w 1438275"/>
                <a:gd name="connsiteY338" fmla="*/ 122301 h 1885950"/>
                <a:gd name="connsiteX339" fmla="*/ 1280351 w 1438275"/>
                <a:gd name="connsiteY339" fmla="*/ 123920 h 1885950"/>
                <a:gd name="connsiteX340" fmla="*/ 1278922 w 1438275"/>
                <a:gd name="connsiteY340" fmla="*/ 115633 h 1885950"/>
                <a:gd name="connsiteX341" fmla="*/ 1296067 w 1438275"/>
                <a:gd name="connsiteY341" fmla="*/ 108871 h 1885950"/>
                <a:gd name="connsiteX342" fmla="*/ 1303592 w 1438275"/>
                <a:gd name="connsiteY342" fmla="*/ 121539 h 1885950"/>
                <a:gd name="connsiteX343" fmla="*/ 1304735 w 1438275"/>
                <a:gd name="connsiteY343" fmla="*/ 130111 h 1885950"/>
                <a:gd name="connsiteX344" fmla="*/ 1315498 w 1438275"/>
                <a:gd name="connsiteY344" fmla="*/ 126301 h 1885950"/>
                <a:gd name="connsiteX345" fmla="*/ 1324261 w 1438275"/>
                <a:gd name="connsiteY345" fmla="*/ 137541 h 1885950"/>
                <a:gd name="connsiteX346" fmla="*/ 1329881 w 1438275"/>
                <a:gd name="connsiteY346" fmla="*/ 139350 h 1885950"/>
                <a:gd name="connsiteX347" fmla="*/ 1324547 w 1438275"/>
                <a:gd name="connsiteY347" fmla="*/ 145447 h 1885950"/>
                <a:gd name="connsiteX348" fmla="*/ 1328547 w 1438275"/>
                <a:gd name="connsiteY348" fmla="*/ 156400 h 1885950"/>
                <a:gd name="connsiteX349" fmla="*/ 1320641 w 1438275"/>
                <a:gd name="connsiteY349" fmla="*/ 158877 h 1885950"/>
                <a:gd name="connsiteX350" fmla="*/ 1323309 w 1438275"/>
                <a:gd name="connsiteY350" fmla="*/ 169735 h 1885950"/>
                <a:gd name="connsiteX351" fmla="*/ 1321594 w 1438275"/>
                <a:gd name="connsiteY351" fmla="*/ 174022 h 1885950"/>
                <a:gd name="connsiteX352" fmla="*/ 1288447 w 1438275"/>
                <a:gd name="connsiteY352" fmla="*/ 176403 h 1885950"/>
                <a:gd name="connsiteX353" fmla="*/ 1266444 w 1438275"/>
                <a:gd name="connsiteY353" fmla="*/ 186023 h 1885950"/>
                <a:gd name="connsiteX354" fmla="*/ 1271683 w 1438275"/>
                <a:gd name="connsiteY354" fmla="*/ 199644 h 1885950"/>
                <a:gd name="connsiteX355" fmla="*/ 1268921 w 1438275"/>
                <a:gd name="connsiteY355" fmla="*/ 202597 h 1885950"/>
                <a:gd name="connsiteX356" fmla="*/ 1272921 w 1438275"/>
                <a:gd name="connsiteY356" fmla="*/ 205073 h 1885950"/>
                <a:gd name="connsiteX357" fmla="*/ 1260729 w 1438275"/>
                <a:gd name="connsiteY357" fmla="*/ 216884 h 1885950"/>
                <a:gd name="connsiteX358" fmla="*/ 1268730 w 1438275"/>
                <a:gd name="connsiteY358" fmla="*/ 224409 h 1885950"/>
                <a:gd name="connsiteX359" fmla="*/ 1249775 w 1438275"/>
                <a:gd name="connsiteY359" fmla="*/ 232315 h 1885950"/>
                <a:gd name="connsiteX360" fmla="*/ 1224153 w 1438275"/>
                <a:gd name="connsiteY360" fmla="*/ 232886 h 1885950"/>
                <a:gd name="connsiteX361" fmla="*/ 1201769 w 1438275"/>
                <a:gd name="connsiteY361" fmla="*/ 253365 h 1885950"/>
                <a:gd name="connsiteX362" fmla="*/ 1200722 w 1438275"/>
                <a:gd name="connsiteY362" fmla="*/ 258127 h 1885950"/>
                <a:gd name="connsiteX363" fmla="*/ 1205198 w 1438275"/>
                <a:gd name="connsiteY363" fmla="*/ 256794 h 1885950"/>
                <a:gd name="connsiteX364" fmla="*/ 1208532 w 1438275"/>
                <a:gd name="connsiteY364" fmla="*/ 264033 h 1885950"/>
                <a:gd name="connsiteX365" fmla="*/ 1211008 w 1438275"/>
                <a:gd name="connsiteY365" fmla="*/ 277273 h 1885950"/>
                <a:gd name="connsiteX366" fmla="*/ 1210437 w 1438275"/>
                <a:gd name="connsiteY366" fmla="*/ 293084 h 1885950"/>
                <a:gd name="connsiteX367" fmla="*/ 1225963 w 1438275"/>
                <a:gd name="connsiteY367" fmla="*/ 297084 h 1885950"/>
                <a:gd name="connsiteX368" fmla="*/ 1223581 w 1438275"/>
                <a:gd name="connsiteY368" fmla="*/ 311182 h 1885950"/>
                <a:gd name="connsiteX369" fmla="*/ 1216533 w 1438275"/>
                <a:gd name="connsiteY369" fmla="*/ 316420 h 1885950"/>
                <a:gd name="connsiteX370" fmla="*/ 1210342 w 1438275"/>
                <a:gd name="connsiteY370" fmla="*/ 316706 h 1885950"/>
                <a:gd name="connsiteX371" fmla="*/ 1207484 w 1438275"/>
                <a:gd name="connsiteY371" fmla="*/ 308419 h 1885950"/>
                <a:gd name="connsiteX372" fmla="*/ 1197864 w 1438275"/>
                <a:gd name="connsiteY372" fmla="*/ 306324 h 1885950"/>
                <a:gd name="connsiteX373" fmla="*/ 1195006 w 1438275"/>
                <a:gd name="connsiteY373" fmla="*/ 297656 h 1885950"/>
                <a:gd name="connsiteX374" fmla="*/ 1189101 w 1438275"/>
                <a:gd name="connsiteY374" fmla="*/ 297751 h 1885950"/>
                <a:gd name="connsiteX375" fmla="*/ 1185958 w 1438275"/>
                <a:gd name="connsiteY375" fmla="*/ 312039 h 1885950"/>
                <a:gd name="connsiteX376" fmla="*/ 1176528 w 1438275"/>
                <a:gd name="connsiteY376" fmla="*/ 309562 h 1885950"/>
                <a:gd name="connsiteX377" fmla="*/ 1176242 w 1438275"/>
                <a:gd name="connsiteY377" fmla="*/ 311944 h 1885950"/>
                <a:gd name="connsiteX378" fmla="*/ 1169384 w 1438275"/>
                <a:gd name="connsiteY378" fmla="*/ 313182 h 1885950"/>
                <a:gd name="connsiteX379" fmla="*/ 1170337 w 1438275"/>
                <a:gd name="connsiteY379" fmla="*/ 327850 h 1885950"/>
                <a:gd name="connsiteX380" fmla="*/ 1161860 w 1438275"/>
                <a:gd name="connsiteY380" fmla="*/ 327184 h 1885950"/>
                <a:gd name="connsiteX381" fmla="*/ 1164432 w 1438275"/>
                <a:gd name="connsiteY381" fmla="*/ 314801 h 1885950"/>
                <a:gd name="connsiteX382" fmla="*/ 1157192 w 1438275"/>
                <a:gd name="connsiteY382" fmla="*/ 314992 h 1885950"/>
                <a:gd name="connsiteX383" fmla="*/ 1154430 w 1438275"/>
                <a:gd name="connsiteY383" fmla="*/ 323374 h 1885950"/>
                <a:gd name="connsiteX384" fmla="*/ 1156621 w 1438275"/>
                <a:gd name="connsiteY384" fmla="*/ 324612 h 1885950"/>
                <a:gd name="connsiteX385" fmla="*/ 1156240 w 1438275"/>
                <a:gd name="connsiteY385" fmla="*/ 350615 h 1885950"/>
                <a:gd name="connsiteX386" fmla="*/ 1143857 w 1438275"/>
                <a:gd name="connsiteY386" fmla="*/ 355854 h 1885950"/>
                <a:gd name="connsiteX387" fmla="*/ 1141857 w 1438275"/>
                <a:gd name="connsiteY387" fmla="*/ 365760 h 1885950"/>
                <a:gd name="connsiteX388" fmla="*/ 1136618 w 1438275"/>
                <a:gd name="connsiteY388" fmla="*/ 364617 h 1885950"/>
                <a:gd name="connsiteX389" fmla="*/ 1136142 w 1438275"/>
                <a:gd name="connsiteY389" fmla="*/ 357473 h 1885950"/>
                <a:gd name="connsiteX390" fmla="*/ 1133571 w 1438275"/>
                <a:gd name="connsiteY390" fmla="*/ 373761 h 1885950"/>
                <a:gd name="connsiteX391" fmla="*/ 1136618 w 1438275"/>
                <a:gd name="connsiteY391" fmla="*/ 375380 h 1885950"/>
                <a:gd name="connsiteX392" fmla="*/ 1136333 w 1438275"/>
                <a:gd name="connsiteY392" fmla="*/ 380047 h 1885950"/>
                <a:gd name="connsiteX393" fmla="*/ 1131856 w 1438275"/>
                <a:gd name="connsiteY393" fmla="*/ 380333 h 1885950"/>
                <a:gd name="connsiteX394" fmla="*/ 1131856 w 1438275"/>
                <a:gd name="connsiteY394" fmla="*/ 386048 h 1885950"/>
                <a:gd name="connsiteX395" fmla="*/ 1127284 w 1438275"/>
                <a:gd name="connsiteY395" fmla="*/ 386524 h 1885950"/>
                <a:gd name="connsiteX396" fmla="*/ 1126808 w 1438275"/>
                <a:gd name="connsiteY396" fmla="*/ 391954 h 1885950"/>
                <a:gd name="connsiteX397" fmla="*/ 1132237 w 1438275"/>
                <a:gd name="connsiteY397" fmla="*/ 393763 h 1885950"/>
                <a:gd name="connsiteX398" fmla="*/ 1129760 w 1438275"/>
                <a:gd name="connsiteY398" fmla="*/ 399383 h 1885950"/>
                <a:gd name="connsiteX399" fmla="*/ 1135952 w 1438275"/>
                <a:gd name="connsiteY399" fmla="*/ 401098 h 1885950"/>
                <a:gd name="connsiteX400" fmla="*/ 1132999 w 1438275"/>
                <a:gd name="connsiteY400" fmla="*/ 424529 h 1885950"/>
                <a:gd name="connsiteX401" fmla="*/ 1141381 w 1438275"/>
                <a:gd name="connsiteY401" fmla="*/ 445198 h 1885950"/>
                <a:gd name="connsiteX402" fmla="*/ 1145191 w 1438275"/>
                <a:gd name="connsiteY402" fmla="*/ 447103 h 1885950"/>
                <a:gd name="connsiteX403" fmla="*/ 1141952 w 1438275"/>
                <a:gd name="connsiteY403" fmla="*/ 449294 h 1885950"/>
                <a:gd name="connsiteX404" fmla="*/ 1148810 w 1438275"/>
                <a:gd name="connsiteY404" fmla="*/ 456438 h 1885950"/>
                <a:gd name="connsiteX405" fmla="*/ 1145667 w 1438275"/>
                <a:gd name="connsiteY405" fmla="*/ 462534 h 1885950"/>
                <a:gd name="connsiteX406" fmla="*/ 1147572 w 1438275"/>
                <a:gd name="connsiteY406" fmla="*/ 463963 h 1885950"/>
                <a:gd name="connsiteX407" fmla="*/ 1133380 w 1438275"/>
                <a:gd name="connsiteY407" fmla="*/ 472154 h 1885950"/>
                <a:gd name="connsiteX408" fmla="*/ 1133380 w 1438275"/>
                <a:gd name="connsiteY408" fmla="*/ 477202 h 1885950"/>
                <a:gd name="connsiteX409" fmla="*/ 1137666 w 1438275"/>
                <a:gd name="connsiteY409" fmla="*/ 476821 h 1885950"/>
                <a:gd name="connsiteX410" fmla="*/ 1133571 w 1438275"/>
                <a:gd name="connsiteY410" fmla="*/ 478917 h 1885950"/>
                <a:gd name="connsiteX411" fmla="*/ 1133665 w 1438275"/>
                <a:gd name="connsiteY411" fmla="*/ 487013 h 1885950"/>
                <a:gd name="connsiteX412" fmla="*/ 1140048 w 1438275"/>
                <a:gd name="connsiteY412" fmla="*/ 501491 h 1885950"/>
                <a:gd name="connsiteX413" fmla="*/ 1157478 w 1438275"/>
                <a:gd name="connsiteY413" fmla="*/ 522541 h 1885950"/>
                <a:gd name="connsiteX414" fmla="*/ 1145953 w 1438275"/>
                <a:gd name="connsiteY414" fmla="*/ 532447 h 1885950"/>
                <a:gd name="connsiteX415" fmla="*/ 1144333 w 1438275"/>
                <a:gd name="connsiteY415" fmla="*/ 538734 h 1885950"/>
                <a:gd name="connsiteX416" fmla="*/ 1146239 w 1438275"/>
                <a:gd name="connsiteY416" fmla="*/ 548830 h 1885950"/>
                <a:gd name="connsiteX417" fmla="*/ 1141191 w 1438275"/>
                <a:gd name="connsiteY417" fmla="*/ 555498 h 1885950"/>
                <a:gd name="connsiteX418" fmla="*/ 1136523 w 1438275"/>
                <a:gd name="connsiteY418" fmla="*/ 557308 h 1885950"/>
                <a:gd name="connsiteX419" fmla="*/ 1132618 w 1438275"/>
                <a:gd name="connsiteY419" fmla="*/ 584168 h 1885950"/>
                <a:gd name="connsiteX420" fmla="*/ 1138047 w 1438275"/>
                <a:gd name="connsiteY420" fmla="*/ 601408 h 1885950"/>
                <a:gd name="connsiteX421" fmla="*/ 1155192 w 1438275"/>
                <a:gd name="connsiteY421" fmla="*/ 595217 h 1885950"/>
                <a:gd name="connsiteX422" fmla="*/ 1156621 w 1438275"/>
                <a:gd name="connsiteY422" fmla="*/ 598265 h 1885950"/>
                <a:gd name="connsiteX423" fmla="*/ 1164717 w 1438275"/>
                <a:gd name="connsiteY423" fmla="*/ 594455 h 1885950"/>
                <a:gd name="connsiteX424" fmla="*/ 1191292 w 1438275"/>
                <a:gd name="connsiteY424" fmla="*/ 590645 h 1885950"/>
                <a:gd name="connsiteX425" fmla="*/ 1202246 w 1438275"/>
                <a:gd name="connsiteY425" fmla="*/ 634174 h 1885950"/>
                <a:gd name="connsiteX426" fmla="*/ 1199388 w 1438275"/>
                <a:gd name="connsiteY426" fmla="*/ 640461 h 1885950"/>
                <a:gd name="connsiteX427" fmla="*/ 1202627 w 1438275"/>
                <a:gd name="connsiteY427" fmla="*/ 654558 h 1885950"/>
                <a:gd name="connsiteX428" fmla="*/ 1193578 w 1438275"/>
                <a:gd name="connsiteY428" fmla="*/ 661416 h 1885950"/>
                <a:gd name="connsiteX429" fmla="*/ 1196055 w 1438275"/>
                <a:gd name="connsiteY429" fmla="*/ 665702 h 1885950"/>
                <a:gd name="connsiteX430" fmla="*/ 1184720 w 1438275"/>
                <a:gd name="connsiteY430" fmla="*/ 664083 h 1885950"/>
                <a:gd name="connsiteX431" fmla="*/ 1187482 w 1438275"/>
                <a:gd name="connsiteY431" fmla="*/ 671322 h 1885950"/>
                <a:gd name="connsiteX432" fmla="*/ 1179195 w 1438275"/>
                <a:gd name="connsiteY432" fmla="*/ 676275 h 1885950"/>
                <a:gd name="connsiteX433" fmla="*/ 1183958 w 1438275"/>
                <a:gd name="connsiteY433" fmla="*/ 681038 h 1885950"/>
                <a:gd name="connsiteX434" fmla="*/ 1178814 w 1438275"/>
                <a:gd name="connsiteY434" fmla="*/ 687514 h 1885950"/>
                <a:gd name="connsiteX435" fmla="*/ 1182433 w 1438275"/>
                <a:gd name="connsiteY435" fmla="*/ 692753 h 1885950"/>
                <a:gd name="connsiteX436" fmla="*/ 1184529 w 1438275"/>
                <a:gd name="connsiteY436" fmla="*/ 691229 h 1885950"/>
                <a:gd name="connsiteX437" fmla="*/ 1198341 w 1438275"/>
                <a:gd name="connsiteY437" fmla="*/ 718090 h 1885950"/>
                <a:gd name="connsiteX438" fmla="*/ 1194530 w 1438275"/>
                <a:gd name="connsiteY438" fmla="*/ 719614 h 1885950"/>
                <a:gd name="connsiteX439" fmla="*/ 1192816 w 1438275"/>
                <a:gd name="connsiteY439" fmla="*/ 715042 h 1885950"/>
                <a:gd name="connsiteX440" fmla="*/ 1189577 w 1438275"/>
                <a:gd name="connsiteY440" fmla="*/ 717137 h 1885950"/>
                <a:gd name="connsiteX441" fmla="*/ 1188339 w 1438275"/>
                <a:gd name="connsiteY441" fmla="*/ 714946 h 1885950"/>
                <a:gd name="connsiteX442" fmla="*/ 1178528 w 1438275"/>
                <a:gd name="connsiteY442" fmla="*/ 724186 h 1885950"/>
                <a:gd name="connsiteX443" fmla="*/ 1177005 w 1438275"/>
                <a:gd name="connsiteY443" fmla="*/ 733615 h 1885950"/>
                <a:gd name="connsiteX444" fmla="*/ 1184910 w 1438275"/>
                <a:gd name="connsiteY444" fmla="*/ 729710 h 1885950"/>
                <a:gd name="connsiteX445" fmla="*/ 1185958 w 1438275"/>
                <a:gd name="connsiteY445" fmla="*/ 739616 h 1885950"/>
                <a:gd name="connsiteX446" fmla="*/ 1194626 w 1438275"/>
                <a:gd name="connsiteY446" fmla="*/ 738568 h 1885950"/>
                <a:gd name="connsiteX447" fmla="*/ 1195769 w 1438275"/>
                <a:gd name="connsiteY447" fmla="*/ 742950 h 1885950"/>
                <a:gd name="connsiteX448" fmla="*/ 1190244 w 1438275"/>
                <a:gd name="connsiteY448" fmla="*/ 745903 h 1885950"/>
                <a:gd name="connsiteX449" fmla="*/ 1190815 w 1438275"/>
                <a:gd name="connsiteY449" fmla="*/ 750760 h 1885950"/>
                <a:gd name="connsiteX450" fmla="*/ 1204437 w 1438275"/>
                <a:gd name="connsiteY450" fmla="*/ 749713 h 1885950"/>
                <a:gd name="connsiteX451" fmla="*/ 1203484 w 1438275"/>
                <a:gd name="connsiteY451" fmla="*/ 756666 h 1885950"/>
                <a:gd name="connsiteX452" fmla="*/ 1197388 w 1438275"/>
                <a:gd name="connsiteY452" fmla="*/ 763524 h 1885950"/>
                <a:gd name="connsiteX453" fmla="*/ 1212533 w 1438275"/>
                <a:gd name="connsiteY453" fmla="*/ 784860 h 1885950"/>
                <a:gd name="connsiteX454" fmla="*/ 1215866 w 1438275"/>
                <a:gd name="connsiteY454" fmla="*/ 794004 h 1885950"/>
                <a:gd name="connsiteX455" fmla="*/ 1223105 w 1438275"/>
                <a:gd name="connsiteY455" fmla="*/ 792194 h 1885950"/>
                <a:gd name="connsiteX456" fmla="*/ 1225106 w 1438275"/>
                <a:gd name="connsiteY456" fmla="*/ 795909 h 1885950"/>
                <a:gd name="connsiteX457" fmla="*/ 1229201 w 1438275"/>
                <a:gd name="connsiteY457" fmla="*/ 794099 h 1885950"/>
                <a:gd name="connsiteX458" fmla="*/ 1239203 w 1438275"/>
                <a:gd name="connsiteY458" fmla="*/ 785431 h 1885950"/>
                <a:gd name="connsiteX459" fmla="*/ 1240727 w 1438275"/>
                <a:gd name="connsiteY459" fmla="*/ 780955 h 1885950"/>
                <a:gd name="connsiteX460" fmla="*/ 1242537 w 1438275"/>
                <a:gd name="connsiteY460" fmla="*/ 786384 h 1885950"/>
                <a:gd name="connsiteX461" fmla="*/ 1226630 w 1438275"/>
                <a:gd name="connsiteY461" fmla="*/ 801624 h 1885950"/>
                <a:gd name="connsiteX462" fmla="*/ 1226725 w 1438275"/>
                <a:gd name="connsiteY462" fmla="*/ 805053 h 1885950"/>
                <a:gd name="connsiteX463" fmla="*/ 1230725 w 1438275"/>
                <a:gd name="connsiteY463" fmla="*/ 807053 h 1885950"/>
                <a:gd name="connsiteX464" fmla="*/ 1228725 w 1438275"/>
                <a:gd name="connsiteY464" fmla="*/ 813149 h 1885950"/>
                <a:gd name="connsiteX465" fmla="*/ 1232345 w 1438275"/>
                <a:gd name="connsiteY465" fmla="*/ 817340 h 1885950"/>
                <a:gd name="connsiteX466" fmla="*/ 1243108 w 1438275"/>
                <a:gd name="connsiteY466" fmla="*/ 809434 h 1885950"/>
                <a:gd name="connsiteX467" fmla="*/ 1244441 w 1438275"/>
                <a:gd name="connsiteY467" fmla="*/ 811149 h 1885950"/>
                <a:gd name="connsiteX468" fmla="*/ 1234631 w 1438275"/>
                <a:gd name="connsiteY468" fmla="*/ 820864 h 1885950"/>
                <a:gd name="connsiteX469" fmla="*/ 1241108 w 1438275"/>
                <a:gd name="connsiteY469" fmla="*/ 830389 h 1885950"/>
                <a:gd name="connsiteX470" fmla="*/ 1248537 w 1438275"/>
                <a:gd name="connsiteY470" fmla="*/ 836009 h 1885950"/>
                <a:gd name="connsiteX471" fmla="*/ 1258919 w 1438275"/>
                <a:gd name="connsiteY471" fmla="*/ 819817 h 1885950"/>
                <a:gd name="connsiteX472" fmla="*/ 1261967 w 1438275"/>
                <a:gd name="connsiteY472" fmla="*/ 822769 h 1885950"/>
                <a:gd name="connsiteX473" fmla="*/ 1261205 w 1438275"/>
                <a:gd name="connsiteY473" fmla="*/ 825627 h 1885950"/>
                <a:gd name="connsiteX474" fmla="*/ 1253490 w 1438275"/>
                <a:gd name="connsiteY474" fmla="*/ 838486 h 1885950"/>
                <a:gd name="connsiteX475" fmla="*/ 1256919 w 1438275"/>
                <a:gd name="connsiteY475" fmla="*/ 841724 h 1885950"/>
                <a:gd name="connsiteX476" fmla="*/ 1259015 w 1438275"/>
                <a:gd name="connsiteY476" fmla="*/ 839248 h 1885950"/>
                <a:gd name="connsiteX477" fmla="*/ 1264825 w 1438275"/>
                <a:gd name="connsiteY477" fmla="*/ 838867 h 1885950"/>
                <a:gd name="connsiteX478" fmla="*/ 1270730 w 1438275"/>
                <a:gd name="connsiteY478" fmla="*/ 851154 h 1885950"/>
                <a:gd name="connsiteX479" fmla="*/ 1275017 w 1438275"/>
                <a:gd name="connsiteY479" fmla="*/ 850201 h 1885950"/>
                <a:gd name="connsiteX480" fmla="*/ 1284256 w 1438275"/>
                <a:gd name="connsiteY480" fmla="*/ 856869 h 1885950"/>
                <a:gd name="connsiteX481" fmla="*/ 1288828 w 1438275"/>
                <a:gd name="connsiteY481" fmla="*/ 855059 h 1885950"/>
                <a:gd name="connsiteX482" fmla="*/ 1305115 w 1438275"/>
                <a:gd name="connsiteY482" fmla="*/ 835342 h 1885950"/>
                <a:gd name="connsiteX483" fmla="*/ 1312641 w 1438275"/>
                <a:gd name="connsiteY483" fmla="*/ 837057 h 1885950"/>
                <a:gd name="connsiteX484" fmla="*/ 1316641 w 1438275"/>
                <a:gd name="connsiteY484" fmla="*/ 840867 h 1885950"/>
                <a:gd name="connsiteX485" fmla="*/ 1323022 w 1438275"/>
                <a:gd name="connsiteY485" fmla="*/ 840105 h 1885950"/>
                <a:gd name="connsiteX486" fmla="*/ 1330548 w 1438275"/>
                <a:gd name="connsiteY486" fmla="*/ 843058 h 1885950"/>
                <a:gd name="connsiteX487" fmla="*/ 1335215 w 1438275"/>
                <a:gd name="connsiteY487" fmla="*/ 846487 h 1885950"/>
                <a:gd name="connsiteX488" fmla="*/ 1342072 w 1438275"/>
                <a:gd name="connsiteY488" fmla="*/ 859631 h 1885950"/>
                <a:gd name="connsiteX489" fmla="*/ 1340644 w 1438275"/>
                <a:gd name="connsiteY489" fmla="*/ 863536 h 1885950"/>
                <a:gd name="connsiteX490" fmla="*/ 1347312 w 1438275"/>
                <a:gd name="connsiteY490" fmla="*/ 881824 h 1885950"/>
                <a:gd name="connsiteX491" fmla="*/ 1358456 w 1438275"/>
                <a:gd name="connsiteY491" fmla="*/ 887539 h 1885950"/>
                <a:gd name="connsiteX492" fmla="*/ 1360266 w 1438275"/>
                <a:gd name="connsiteY492" fmla="*/ 898874 h 1885950"/>
                <a:gd name="connsiteX493" fmla="*/ 1358741 w 1438275"/>
                <a:gd name="connsiteY493" fmla="*/ 901255 h 1885950"/>
                <a:gd name="connsiteX494" fmla="*/ 1349121 w 1438275"/>
                <a:gd name="connsiteY494" fmla="*/ 902017 h 1885950"/>
                <a:gd name="connsiteX495" fmla="*/ 1336929 w 1438275"/>
                <a:gd name="connsiteY495" fmla="*/ 917162 h 1885950"/>
                <a:gd name="connsiteX496" fmla="*/ 1320070 w 1438275"/>
                <a:gd name="connsiteY496" fmla="*/ 917448 h 1885950"/>
                <a:gd name="connsiteX497" fmla="*/ 1305115 w 1438275"/>
                <a:gd name="connsiteY497" fmla="*/ 925068 h 1885950"/>
                <a:gd name="connsiteX498" fmla="*/ 1310355 w 1438275"/>
                <a:gd name="connsiteY498" fmla="*/ 940022 h 1885950"/>
                <a:gd name="connsiteX499" fmla="*/ 1323594 w 1438275"/>
                <a:gd name="connsiteY499" fmla="*/ 956691 h 1885950"/>
                <a:gd name="connsiteX500" fmla="*/ 1325594 w 1438275"/>
                <a:gd name="connsiteY500" fmla="*/ 968502 h 1885950"/>
                <a:gd name="connsiteX501" fmla="*/ 1319403 w 1438275"/>
                <a:gd name="connsiteY501" fmla="*/ 969645 h 1885950"/>
                <a:gd name="connsiteX502" fmla="*/ 1323499 w 1438275"/>
                <a:gd name="connsiteY502" fmla="*/ 980503 h 1885950"/>
                <a:gd name="connsiteX503" fmla="*/ 1335596 w 1438275"/>
                <a:gd name="connsiteY503" fmla="*/ 998220 h 1885950"/>
                <a:gd name="connsiteX504" fmla="*/ 1316832 w 1438275"/>
                <a:gd name="connsiteY504" fmla="*/ 1012126 h 1885950"/>
                <a:gd name="connsiteX505" fmla="*/ 1319784 w 1438275"/>
                <a:gd name="connsiteY505" fmla="*/ 1018984 h 1885950"/>
                <a:gd name="connsiteX506" fmla="*/ 1311974 w 1438275"/>
                <a:gd name="connsiteY506" fmla="*/ 1021937 h 1885950"/>
                <a:gd name="connsiteX507" fmla="*/ 1306830 w 1438275"/>
                <a:gd name="connsiteY507" fmla="*/ 1032796 h 1885950"/>
                <a:gd name="connsiteX508" fmla="*/ 1308830 w 1438275"/>
                <a:gd name="connsiteY508" fmla="*/ 1036891 h 1885950"/>
                <a:gd name="connsiteX509" fmla="*/ 1305021 w 1438275"/>
                <a:gd name="connsiteY509" fmla="*/ 1041463 h 1885950"/>
                <a:gd name="connsiteX510" fmla="*/ 1305401 w 1438275"/>
                <a:gd name="connsiteY510" fmla="*/ 1047940 h 1885950"/>
                <a:gd name="connsiteX511" fmla="*/ 1310640 w 1438275"/>
                <a:gd name="connsiteY511" fmla="*/ 1048988 h 1885950"/>
                <a:gd name="connsiteX512" fmla="*/ 1309306 w 1438275"/>
                <a:gd name="connsiteY512" fmla="*/ 1044607 h 1885950"/>
                <a:gd name="connsiteX513" fmla="*/ 1313117 w 1438275"/>
                <a:gd name="connsiteY513" fmla="*/ 1046035 h 1885950"/>
                <a:gd name="connsiteX514" fmla="*/ 1317117 w 1438275"/>
                <a:gd name="connsiteY514" fmla="*/ 1043940 h 1885950"/>
                <a:gd name="connsiteX515" fmla="*/ 1318355 w 1438275"/>
                <a:gd name="connsiteY515" fmla="*/ 1045940 h 1885950"/>
                <a:gd name="connsiteX516" fmla="*/ 1316069 w 1438275"/>
                <a:gd name="connsiteY516" fmla="*/ 1048702 h 1885950"/>
                <a:gd name="connsiteX517" fmla="*/ 1302353 w 1438275"/>
                <a:gd name="connsiteY517" fmla="*/ 1055275 h 1885950"/>
                <a:gd name="connsiteX518" fmla="*/ 1295305 w 1438275"/>
                <a:gd name="connsiteY518" fmla="*/ 1045464 h 1885950"/>
                <a:gd name="connsiteX519" fmla="*/ 1295686 w 1438275"/>
                <a:gd name="connsiteY519" fmla="*/ 1041844 h 1885950"/>
                <a:gd name="connsiteX520" fmla="*/ 1298162 w 1438275"/>
                <a:gd name="connsiteY520" fmla="*/ 1044511 h 1885950"/>
                <a:gd name="connsiteX521" fmla="*/ 1298734 w 1438275"/>
                <a:gd name="connsiteY521" fmla="*/ 1035272 h 1885950"/>
                <a:gd name="connsiteX522" fmla="*/ 1293019 w 1438275"/>
                <a:gd name="connsiteY522" fmla="*/ 1034320 h 1885950"/>
                <a:gd name="connsiteX523" fmla="*/ 1292448 w 1438275"/>
                <a:gd name="connsiteY523" fmla="*/ 1041559 h 1885950"/>
                <a:gd name="connsiteX524" fmla="*/ 1284351 w 1438275"/>
                <a:gd name="connsiteY524" fmla="*/ 1048417 h 1885950"/>
                <a:gd name="connsiteX525" fmla="*/ 1284066 w 1438275"/>
                <a:gd name="connsiteY525" fmla="*/ 1058989 h 1885950"/>
                <a:gd name="connsiteX526" fmla="*/ 1281494 w 1438275"/>
                <a:gd name="connsiteY526" fmla="*/ 1056322 h 1885950"/>
                <a:gd name="connsiteX527" fmla="*/ 1272826 w 1438275"/>
                <a:gd name="connsiteY527" fmla="*/ 1061942 h 1885950"/>
                <a:gd name="connsiteX528" fmla="*/ 1268158 w 1438275"/>
                <a:gd name="connsiteY528" fmla="*/ 1061942 h 1885950"/>
                <a:gd name="connsiteX529" fmla="*/ 1262824 w 1438275"/>
                <a:gd name="connsiteY529" fmla="*/ 1054608 h 1885950"/>
                <a:gd name="connsiteX530" fmla="*/ 1247109 w 1438275"/>
                <a:gd name="connsiteY530" fmla="*/ 1066990 h 1885950"/>
                <a:gd name="connsiteX531" fmla="*/ 1244823 w 1438275"/>
                <a:gd name="connsiteY531" fmla="*/ 1065466 h 1885950"/>
                <a:gd name="connsiteX532" fmla="*/ 1239393 w 1438275"/>
                <a:gd name="connsiteY532" fmla="*/ 1069657 h 1885950"/>
                <a:gd name="connsiteX533" fmla="*/ 1219676 w 1438275"/>
                <a:gd name="connsiteY533" fmla="*/ 1073563 h 1885950"/>
                <a:gd name="connsiteX534" fmla="*/ 1214914 w 1438275"/>
                <a:gd name="connsiteY534" fmla="*/ 1071467 h 1885950"/>
                <a:gd name="connsiteX535" fmla="*/ 1212628 w 1438275"/>
                <a:gd name="connsiteY535" fmla="*/ 1073848 h 1885950"/>
                <a:gd name="connsiteX536" fmla="*/ 1203960 w 1438275"/>
                <a:gd name="connsiteY536" fmla="*/ 1074801 h 1885950"/>
                <a:gd name="connsiteX537" fmla="*/ 1195006 w 1438275"/>
                <a:gd name="connsiteY537" fmla="*/ 1085278 h 1885950"/>
                <a:gd name="connsiteX538" fmla="*/ 1191864 w 1438275"/>
                <a:gd name="connsiteY538" fmla="*/ 1103471 h 1885950"/>
                <a:gd name="connsiteX539" fmla="*/ 1180147 w 1438275"/>
                <a:gd name="connsiteY539" fmla="*/ 1110901 h 1885950"/>
                <a:gd name="connsiteX540" fmla="*/ 1177290 w 1438275"/>
                <a:gd name="connsiteY540" fmla="*/ 1119568 h 1885950"/>
                <a:gd name="connsiteX541" fmla="*/ 1168051 w 1438275"/>
                <a:gd name="connsiteY541" fmla="*/ 1129189 h 1885950"/>
                <a:gd name="connsiteX542" fmla="*/ 1191673 w 1438275"/>
                <a:gd name="connsiteY542" fmla="*/ 1177385 h 1885950"/>
                <a:gd name="connsiteX543" fmla="*/ 1199293 w 1438275"/>
                <a:gd name="connsiteY543" fmla="*/ 1207103 h 1885950"/>
                <a:gd name="connsiteX544" fmla="*/ 1208627 w 1438275"/>
                <a:gd name="connsiteY544" fmla="*/ 1225391 h 1885950"/>
                <a:gd name="connsiteX545" fmla="*/ 1214056 w 1438275"/>
                <a:gd name="connsiteY545" fmla="*/ 1230725 h 1885950"/>
                <a:gd name="connsiteX546" fmla="*/ 1229106 w 1438275"/>
                <a:gd name="connsiteY546" fmla="*/ 1221200 h 1885950"/>
                <a:gd name="connsiteX547" fmla="*/ 1233773 w 1438275"/>
                <a:gd name="connsiteY547" fmla="*/ 1221105 h 1885950"/>
                <a:gd name="connsiteX548" fmla="*/ 1241393 w 1438275"/>
                <a:gd name="connsiteY548" fmla="*/ 1228249 h 1885950"/>
                <a:gd name="connsiteX549" fmla="*/ 1248918 w 1438275"/>
                <a:gd name="connsiteY549" fmla="*/ 1231106 h 1885950"/>
                <a:gd name="connsiteX550" fmla="*/ 1277303 w 1438275"/>
                <a:gd name="connsiteY550" fmla="*/ 1225582 h 1885950"/>
                <a:gd name="connsiteX551" fmla="*/ 1282065 w 1438275"/>
                <a:gd name="connsiteY551" fmla="*/ 1226915 h 1885950"/>
                <a:gd name="connsiteX552" fmla="*/ 1292257 w 1438275"/>
                <a:gd name="connsiteY552" fmla="*/ 1221486 h 1885950"/>
                <a:gd name="connsiteX553" fmla="*/ 1293971 w 1438275"/>
                <a:gd name="connsiteY553" fmla="*/ 1223963 h 1885950"/>
                <a:gd name="connsiteX554" fmla="*/ 1301687 w 1438275"/>
                <a:gd name="connsiteY554" fmla="*/ 1224820 h 1885950"/>
                <a:gd name="connsiteX555" fmla="*/ 1303877 w 1438275"/>
                <a:gd name="connsiteY555" fmla="*/ 1215961 h 1885950"/>
                <a:gd name="connsiteX556" fmla="*/ 1299687 w 1438275"/>
                <a:gd name="connsiteY556" fmla="*/ 1209294 h 1885950"/>
                <a:gd name="connsiteX557" fmla="*/ 1296639 w 1438275"/>
                <a:gd name="connsiteY557" fmla="*/ 1209389 h 1885950"/>
                <a:gd name="connsiteX558" fmla="*/ 1295972 w 1438275"/>
                <a:gd name="connsiteY558" fmla="*/ 1202626 h 1885950"/>
                <a:gd name="connsiteX559" fmla="*/ 1291876 w 1438275"/>
                <a:gd name="connsiteY559" fmla="*/ 1200817 h 1885950"/>
                <a:gd name="connsiteX560" fmla="*/ 1293495 w 1438275"/>
                <a:gd name="connsiteY560" fmla="*/ 1189863 h 1885950"/>
                <a:gd name="connsiteX561" fmla="*/ 1297496 w 1438275"/>
                <a:gd name="connsiteY561" fmla="*/ 1185386 h 1885950"/>
                <a:gd name="connsiteX562" fmla="*/ 1301687 w 1438275"/>
                <a:gd name="connsiteY562" fmla="*/ 1200626 h 1885950"/>
                <a:gd name="connsiteX563" fmla="*/ 1308830 w 1438275"/>
                <a:gd name="connsiteY563" fmla="*/ 1197578 h 1885950"/>
                <a:gd name="connsiteX564" fmla="*/ 1319594 w 1438275"/>
                <a:gd name="connsiteY564" fmla="*/ 1182624 h 1885950"/>
                <a:gd name="connsiteX565" fmla="*/ 1329309 w 1438275"/>
                <a:gd name="connsiteY565" fmla="*/ 1196626 h 1885950"/>
                <a:gd name="connsiteX566" fmla="*/ 1336167 w 1438275"/>
                <a:gd name="connsiteY566" fmla="*/ 1195197 h 1885950"/>
                <a:gd name="connsiteX567" fmla="*/ 1341406 w 1438275"/>
                <a:gd name="connsiteY567" fmla="*/ 1203103 h 1885950"/>
                <a:gd name="connsiteX568" fmla="*/ 1337787 w 1438275"/>
                <a:gd name="connsiteY568" fmla="*/ 1210342 h 1885950"/>
                <a:gd name="connsiteX569" fmla="*/ 1340358 w 1438275"/>
                <a:gd name="connsiteY569" fmla="*/ 1213675 h 1885950"/>
                <a:gd name="connsiteX570" fmla="*/ 1336262 w 1438275"/>
                <a:gd name="connsiteY570" fmla="*/ 1216533 h 1885950"/>
                <a:gd name="connsiteX571" fmla="*/ 1340930 w 1438275"/>
                <a:gd name="connsiteY571" fmla="*/ 1218057 h 1885950"/>
                <a:gd name="connsiteX572" fmla="*/ 1340453 w 1438275"/>
                <a:gd name="connsiteY572" fmla="*/ 1225105 h 1885950"/>
                <a:gd name="connsiteX573" fmla="*/ 1337787 w 1438275"/>
                <a:gd name="connsiteY573" fmla="*/ 1237869 h 1885950"/>
                <a:gd name="connsiteX574" fmla="*/ 1334453 w 1438275"/>
                <a:gd name="connsiteY574" fmla="*/ 1239869 h 1885950"/>
                <a:gd name="connsiteX575" fmla="*/ 1340168 w 1438275"/>
                <a:gd name="connsiteY575" fmla="*/ 1257300 h 1885950"/>
                <a:gd name="connsiteX576" fmla="*/ 1349502 w 1438275"/>
                <a:gd name="connsiteY576" fmla="*/ 1271588 h 1885950"/>
                <a:gd name="connsiteX577" fmla="*/ 1362742 w 1438275"/>
                <a:gd name="connsiteY577" fmla="*/ 1283018 h 1885950"/>
                <a:gd name="connsiteX578" fmla="*/ 1370267 w 1438275"/>
                <a:gd name="connsiteY578" fmla="*/ 1274255 h 1885950"/>
                <a:gd name="connsiteX579" fmla="*/ 1376458 w 1438275"/>
                <a:gd name="connsiteY579" fmla="*/ 1279684 h 1885950"/>
                <a:gd name="connsiteX580" fmla="*/ 1387698 w 1438275"/>
                <a:gd name="connsiteY580" fmla="*/ 1300924 h 1885950"/>
                <a:gd name="connsiteX581" fmla="*/ 1426274 w 1438275"/>
                <a:gd name="connsiteY581" fmla="*/ 1336262 h 1885950"/>
                <a:gd name="connsiteX582" fmla="*/ 1434274 w 1438275"/>
                <a:gd name="connsiteY582" fmla="*/ 1350454 h 1885950"/>
                <a:gd name="connsiteX583" fmla="*/ 1433798 w 1438275"/>
                <a:gd name="connsiteY583" fmla="*/ 1355121 h 1885950"/>
                <a:gd name="connsiteX584" fmla="*/ 1431512 w 1438275"/>
                <a:gd name="connsiteY584" fmla="*/ 1355121 h 1885950"/>
                <a:gd name="connsiteX585" fmla="*/ 1434560 w 1438275"/>
                <a:gd name="connsiteY585" fmla="*/ 1363980 h 1885950"/>
                <a:gd name="connsiteX586" fmla="*/ 1427512 w 1438275"/>
                <a:gd name="connsiteY586" fmla="*/ 1366171 h 1885950"/>
                <a:gd name="connsiteX587" fmla="*/ 1429036 w 1438275"/>
                <a:gd name="connsiteY587" fmla="*/ 1371505 h 1885950"/>
                <a:gd name="connsiteX588" fmla="*/ 1419321 w 1438275"/>
                <a:gd name="connsiteY588" fmla="*/ 1386554 h 1885950"/>
                <a:gd name="connsiteX589" fmla="*/ 1408462 w 1438275"/>
                <a:gd name="connsiteY589" fmla="*/ 1382935 h 1885950"/>
                <a:gd name="connsiteX590" fmla="*/ 1407414 w 1438275"/>
                <a:gd name="connsiteY590" fmla="*/ 1385030 h 1885950"/>
                <a:gd name="connsiteX591" fmla="*/ 1399699 w 1438275"/>
                <a:gd name="connsiteY591" fmla="*/ 1382077 h 1885950"/>
                <a:gd name="connsiteX592" fmla="*/ 1391412 w 1438275"/>
                <a:gd name="connsiteY592" fmla="*/ 1384459 h 1885950"/>
                <a:gd name="connsiteX593" fmla="*/ 1385126 w 1438275"/>
                <a:gd name="connsiteY593" fmla="*/ 1383125 h 1885950"/>
                <a:gd name="connsiteX594" fmla="*/ 1383316 w 1438275"/>
                <a:gd name="connsiteY594" fmla="*/ 1387602 h 1885950"/>
                <a:gd name="connsiteX595" fmla="*/ 1380268 w 1438275"/>
                <a:gd name="connsiteY595" fmla="*/ 1388269 h 1885950"/>
                <a:gd name="connsiteX596" fmla="*/ 1379506 w 1438275"/>
                <a:gd name="connsiteY596" fmla="*/ 1395603 h 1885950"/>
                <a:gd name="connsiteX597" fmla="*/ 1376934 w 1438275"/>
                <a:gd name="connsiteY597" fmla="*/ 1395984 h 1885950"/>
                <a:gd name="connsiteX598" fmla="*/ 1378173 w 1438275"/>
                <a:gd name="connsiteY598" fmla="*/ 1406461 h 1885950"/>
                <a:gd name="connsiteX599" fmla="*/ 1362171 w 1438275"/>
                <a:gd name="connsiteY599" fmla="*/ 1418558 h 1885950"/>
                <a:gd name="connsiteX600" fmla="*/ 1368076 w 1438275"/>
                <a:gd name="connsiteY600" fmla="*/ 1424749 h 1885950"/>
                <a:gd name="connsiteX601" fmla="*/ 1372839 w 1438275"/>
                <a:gd name="connsiteY601" fmla="*/ 1422845 h 1885950"/>
                <a:gd name="connsiteX602" fmla="*/ 1372743 w 1438275"/>
                <a:gd name="connsiteY602" fmla="*/ 1418844 h 1885950"/>
                <a:gd name="connsiteX603" fmla="*/ 1376553 w 1438275"/>
                <a:gd name="connsiteY603" fmla="*/ 1416748 h 1885950"/>
                <a:gd name="connsiteX604" fmla="*/ 1381982 w 1438275"/>
                <a:gd name="connsiteY604" fmla="*/ 1420368 h 1885950"/>
                <a:gd name="connsiteX605" fmla="*/ 1382173 w 1438275"/>
                <a:gd name="connsiteY605" fmla="*/ 1425321 h 1885950"/>
                <a:gd name="connsiteX606" fmla="*/ 1372553 w 1438275"/>
                <a:gd name="connsiteY606" fmla="*/ 1432465 h 1885950"/>
                <a:gd name="connsiteX607" fmla="*/ 1373124 w 1438275"/>
                <a:gd name="connsiteY607" fmla="*/ 1437608 h 1885950"/>
                <a:gd name="connsiteX608" fmla="*/ 1375505 w 1438275"/>
                <a:gd name="connsiteY608" fmla="*/ 1436561 h 1885950"/>
                <a:gd name="connsiteX609" fmla="*/ 1379506 w 1438275"/>
                <a:gd name="connsiteY609" fmla="*/ 1441895 h 1885950"/>
                <a:gd name="connsiteX610" fmla="*/ 1378934 w 1438275"/>
                <a:gd name="connsiteY610" fmla="*/ 1449134 h 1885950"/>
                <a:gd name="connsiteX611" fmla="*/ 1390269 w 1438275"/>
                <a:gd name="connsiteY611" fmla="*/ 1449895 h 1885950"/>
                <a:gd name="connsiteX612" fmla="*/ 1388745 w 1438275"/>
                <a:gd name="connsiteY612" fmla="*/ 1446943 h 1885950"/>
                <a:gd name="connsiteX613" fmla="*/ 1393603 w 1438275"/>
                <a:gd name="connsiteY613" fmla="*/ 1444847 h 1885950"/>
                <a:gd name="connsiteX614" fmla="*/ 1394460 w 1438275"/>
                <a:gd name="connsiteY614" fmla="*/ 1450943 h 1885950"/>
                <a:gd name="connsiteX615" fmla="*/ 1389602 w 1438275"/>
                <a:gd name="connsiteY615" fmla="*/ 1457039 h 1885950"/>
                <a:gd name="connsiteX616" fmla="*/ 1390746 w 1438275"/>
                <a:gd name="connsiteY616" fmla="*/ 1458753 h 1885950"/>
                <a:gd name="connsiteX617" fmla="*/ 1387126 w 1438275"/>
                <a:gd name="connsiteY617" fmla="*/ 1459135 h 1885950"/>
                <a:gd name="connsiteX618" fmla="*/ 1382554 w 1438275"/>
                <a:gd name="connsiteY618" fmla="*/ 1465993 h 1885950"/>
                <a:gd name="connsiteX619" fmla="*/ 1378744 w 1438275"/>
                <a:gd name="connsiteY619" fmla="*/ 1467135 h 1885950"/>
                <a:gd name="connsiteX620" fmla="*/ 1379030 w 1438275"/>
                <a:gd name="connsiteY620" fmla="*/ 1469517 h 1885950"/>
                <a:gd name="connsiteX621" fmla="*/ 1385316 w 1438275"/>
                <a:gd name="connsiteY621" fmla="*/ 1471803 h 1885950"/>
                <a:gd name="connsiteX622" fmla="*/ 1394270 w 1438275"/>
                <a:gd name="connsiteY622" fmla="*/ 1482090 h 1885950"/>
                <a:gd name="connsiteX623" fmla="*/ 1396080 w 1438275"/>
                <a:gd name="connsiteY623" fmla="*/ 1480280 h 1885950"/>
                <a:gd name="connsiteX624" fmla="*/ 1404842 w 1438275"/>
                <a:gd name="connsiteY624" fmla="*/ 1486090 h 1885950"/>
                <a:gd name="connsiteX625" fmla="*/ 1400747 w 1438275"/>
                <a:gd name="connsiteY625" fmla="*/ 1492948 h 1885950"/>
                <a:gd name="connsiteX626" fmla="*/ 1393032 w 1438275"/>
                <a:gd name="connsiteY626" fmla="*/ 1489615 h 1885950"/>
                <a:gd name="connsiteX627" fmla="*/ 1392555 w 1438275"/>
                <a:gd name="connsiteY627" fmla="*/ 1493615 h 1885950"/>
                <a:gd name="connsiteX628" fmla="*/ 1378744 w 1438275"/>
                <a:gd name="connsiteY628" fmla="*/ 1484757 h 1885950"/>
                <a:gd name="connsiteX629" fmla="*/ 1367981 w 1438275"/>
                <a:gd name="connsiteY629" fmla="*/ 1470660 h 1885950"/>
                <a:gd name="connsiteX630" fmla="*/ 1364933 w 1438275"/>
                <a:gd name="connsiteY630" fmla="*/ 1473422 h 1885950"/>
                <a:gd name="connsiteX631" fmla="*/ 1360551 w 1438275"/>
                <a:gd name="connsiteY631" fmla="*/ 1472946 h 1885950"/>
                <a:gd name="connsiteX632" fmla="*/ 1358456 w 1438275"/>
                <a:gd name="connsiteY632" fmla="*/ 1470946 h 1885950"/>
                <a:gd name="connsiteX633" fmla="*/ 1360646 w 1438275"/>
                <a:gd name="connsiteY633" fmla="*/ 1468184 h 1885950"/>
                <a:gd name="connsiteX634" fmla="*/ 1348740 w 1438275"/>
                <a:gd name="connsiteY634" fmla="*/ 1451515 h 1885950"/>
                <a:gd name="connsiteX635" fmla="*/ 1345121 w 1438275"/>
                <a:gd name="connsiteY635" fmla="*/ 1452658 h 1885950"/>
                <a:gd name="connsiteX636" fmla="*/ 1341787 w 1438275"/>
                <a:gd name="connsiteY636" fmla="*/ 1469231 h 1885950"/>
                <a:gd name="connsiteX637" fmla="*/ 1338930 w 1438275"/>
                <a:gd name="connsiteY637" fmla="*/ 1472565 h 1885950"/>
                <a:gd name="connsiteX638" fmla="*/ 1333596 w 1438275"/>
                <a:gd name="connsiteY638" fmla="*/ 1470184 h 1885950"/>
                <a:gd name="connsiteX639" fmla="*/ 1325404 w 1438275"/>
                <a:gd name="connsiteY639" fmla="*/ 1473994 h 1885950"/>
                <a:gd name="connsiteX640" fmla="*/ 1317022 w 1438275"/>
                <a:gd name="connsiteY640" fmla="*/ 1469803 h 1885950"/>
                <a:gd name="connsiteX641" fmla="*/ 1319594 w 1438275"/>
                <a:gd name="connsiteY641" fmla="*/ 1479328 h 1885950"/>
                <a:gd name="connsiteX642" fmla="*/ 1313402 w 1438275"/>
                <a:gd name="connsiteY642" fmla="*/ 1496092 h 1885950"/>
                <a:gd name="connsiteX643" fmla="*/ 1288257 w 1438275"/>
                <a:gd name="connsiteY643" fmla="*/ 1502854 h 1885950"/>
                <a:gd name="connsiteX644" fmla="*/ 1278446 w 1438275"/>
                <a:gd name="connsiteY644" fmla="*/ 1498282 h 1885950"/>
                <a:gd name="connsiteX645" fmla="*/ 1276731 w 1438275"/>
                <a:gd name="connsiteY645" fmla="*/ 1494758 h 1885950"/>
                <a:gd name="connsiteX646" fmla="*/ 1273016 w 1438275"/>
                <a:gd name="connsiteY646" fmla="*/ 1498378 h 1885950"/>
                <a:gd name="connsiteX647" fmla="*/ 1271016 w 1438275"/>
                <a:gd name="connsiteY647" fmla="*/ 1508570 h 1885950"/>
                <a:gd name="connsiteX648" fmla="*/ 1266635 w 1438275"/>
                <a:gd name="connsiteY648" fmla="*/ 1507427 h 1885950"/>
                <a:gd name="connsiteX649" fmla="*/ 1266159 w 1438275"/>
                <a:gd name="connsiteY649" fmla="*/ 1511046 h 1885950"/>
                <a:gd name="connsiteX650" fmla="*/ 1262920 w 1438275"/>
                <a:gd name="connsiteY650" fmla="*/ 1508760 h 1885950"/>
                <a:gd name="connsiteX651" fmla="*/ 1248156 w 1438275"/>
                <a:gd name="connsiteY651" fmla="*/ 1518571 h 1885950"/>
                <a:gd name="connsiteX652" fmla="*/ 1247680 w 1438275"/>
                <a:gd name="connsiteY652" fmla="*/ 1543717 h 1885950"/>
                <a:gd name="connsiteX653" fmla="*/ 1243489 w 1438275"/>
                <a:gd name="connsiteY653" fmla="*/ 1548479 h 1885950"/>
                <a:gd name="connsiteX654" fmla="*/ 1236821 w 1438275"/>
                <a:gd name="connsiteY654" fmla="*/ 1542955 h 1885950"/>
                <a:gd name="connsiteX655" fmla="*/ 1228154 w 1438275"/>
                <a:gd name="connsiteY655" fmla="*/ 1548955 h 1885950"/>
                <a:gd name="connsiteX656" fmla="*/ 1232154 w 1438275"/>
                <a:gd name="connsiteY656" fmla="*/ 1550575 h 1885950"/>
                <a:gd name="connsiteX657" fmla="*/ 1234821 w 1438275"/>
                <a:gd name="connsiteY657" fmla="*/ 1558099 h 1885950"/>
                <a:gd name="connsiteX658" fmla="*/ 1241965 w 1438275"/>
                <a:gd name="connsiteY658" fmla="*/ 1561433 h 1885950"/>
                <a:gd name="connsiteX659" fmla="*/ 1244727 w 1438275"/>
                <a:gd name="connsiteY659" fmla="*/ 1559337 h 1885950"/>
                <a:gd name="connsiteX660" fmla="*/ 1257396 w 1438275"/>
                <a:gd name="connsiteY660" fmla="*/ 1572959 h 1885950"/>
                <a:gd name="connsiteX661" fmla="*/ 1257205 w 1438275"/>
                <a:gd name="connsiteY661" fmla="*/ 1577340 h 1885950"/>
                <a:gd name="connsiteX662" fmla="*/ 1263682 w 1438275"/>
                <a:gd name="connsiteY662" fmla="*/ 1581055 h 1885950"/>
                <a:gd name="connsiteX663" fmla="*/ 1275207 w 1438275"/>
                <a:gd name="connsiteY663" fmla="*/ 1573053 h 1885950"/>
                <a:gd name="connsiteX664" fmla="*/ 1279398 w 1438275"/>
                <a:gd name="connsiteY664" fmla="*/ 1578673 h 1885950"/>
                <a:gd name="connsiteX665" fmla="*/ 1276540 w 1438275"/>
                <a:gd name="connsiteY665" fmla="*/ 1581435 h 1885950"/>
                <a:gd name="connsiteX666" fmla="*/ 1276540 w 1438275"/>
                <a:gd name="connsiteY666" fmla="*/ 1587151 h 1885950"/>
                <a:gd name="connsiteX667" fmla="*/ 1279589 w 1438275"/>
                <a:gd name="connsiteY667" fmla="*/ 1579245 h 1885950"/>
                <a:gd name="connsiteX668" fmla="*/ 1283113 w 1438275"/>
                <a:gd name="connsiteY668" fmla="*/ 1581245 h 1885950"/>
                <a:gd name="connsiteX669" fmla="*/ 1287208 w 1438275"/>
                <a:gd name="connsiteY669" fmla="*/ 1573816 h 1885950"/>
                <a:gd name="connsiteX670" fmla="*/ 1289114 w 1438275"/>
                <a:gd name="connsiteY670" fmla="*/ 1581340 h 1885950"/>
                <a:gd name="connsiteX671" fmla="*/ 1296543 w 1438275"/>
                <a:gd name="connsiteY671" fmla="*/ 1576768 h 1885950"/>
                <a:gd name="connsiteX672" fmla="*/ 1299781 w 1438275"/>
                <a:gd name="connsiteY672" fmla="*/ 1582674 h 1885950"/>
                <a:gd name="connsiteX673" fmla="*/ 1307592 w 1438275"/>
                <a:gd name="connsiteY673" fmla="*/ 1583721 h 1885950"/>
                <a:gd name="connsiteX674" fmla="*/ 1309116 w 1438275"/>
                <a:gd name="connsiteY674" fmla="*/ 1587341 h 1885950"/>
                <a:gd name="connsiteX675" fmla="*/ 1327976 w 1438275"/>
                <a:gd name="connsiteY675" fmla="*/ 1589913 h 1885950"/>
                <a:gd name="connsiteX676" fmla="*/ 1340930 w 1438275"/>
                <a:gd name="connsiteY676" fmla="*/ 1586389 h 1885950"/>
                <a:gd name="connsiteX677" fmla="*/ 1343025 w 1438275"/>
                <a:gd name="connsiteY677" fmla="*/ 1592580 h 1885950"/>
                <a:gd name="connsiteX678" fmla="*/ 1339691 w 1438275"/>
                <a:gd name="connsiteY678" fmla="*/ 1606201 h 1885950"/>
                <a:gd name="connsiteX679" fmla="*/ 1333405 w 1438275"/>
                <a:gd name="connsiteY679" fmla="*/ 1615630 h 1885950"/>
                <a:gd name="connsiteX680" fmla="*/ 1330928 w 1438275"/>
                <a:gd name="connsiteY680" fmla="*/ 1614678 h 1885950"/>
                <a:gd name="connsiteX681" fmla="*/ 1328833 w 1438275"/>
                <a:gd name="connsiteY681" fmla="*/ 1620488 h 1885950"/>
                <a:gd name="connsiteX682" fmla="*/ 1321784 w 1438275"/>
                <a:gd name="connsiteY682" fmla="*/ 1624774 h 1885950"/>
                <a:gd name="connsiteX683" fmla="*/ 1318641 w 1438275"/>
                <a:gd name="connsiteY683" fmla="*/ 1623536 h 1885950"/>
                <a:gd name="connsiteX684" fmla="*/ 1305592 w 1438275"/>
                <a:gd name="connsiteY684" fmla="*/ 1628489 h 1885950"/>
                <a:gd name="connsiteX685" fmla="*/ 1283589 w 1438275"/>
                <a:gd name="connsiteY685" fmla="*/ 1646111 h 1885950"/>
                <a:gd name="connsiteX686" fmla="*/ 1284256 w 1438275"/>
                <a:gd name="connsiteY686" fmla="*/ 1658112 h 1885950"/>
                <a:gd name="connsiteX687" fmla="*/ 1280446 w 1438275"/>
                <a:gd name="connsiteY687" fmla="*/ 1655826 h 1885950"/>
                <a:gd name="connsiteX688" fmla="*/ 1276922 w 1438275"/>
                <a:gd name="connsiteY688" fmla="*/ 1658112 h 1885950"/>
                <a:gd name="connsiteX689" fmla="*/ 1274541 w 1438275"/>
                <a:gd name="connsiteY689" fmla="*/ 1656779 h 1885950"/>
                <a:gd name="connsiteX690" fmla="*/ 1271397 w 1438275"/>
                <a:gd name="connsiteY690" fmla="*/ 1658112 h 1885950"/>
                <a:gd name="connsiteX691" fmla="*/ 1271969 w 1438275"/>
                <a:gd name="connsiteY691" fmla="*/ 1661065 h 1885950"/>
                <a:gd name="connsiteX692" fmla="*/ 1240727 w 1438275"/>
                <a:gd name="connsiteY692" fmla="*/ 1666399 h 1885950"/>
                <a:gd name="connsiteX693" fmla="*/ 1229487 w 1438275"/>
                <a:gd name="connsiteY693" fmla="*/ 1664208 h 1885950"/>
                <a:gd name="connsiteX694" fmla="*/ 1215390 w 1438275"/>
                <a:gd name="connsiteY694" fmla="*/ 1672018 h 1885950"/>
                <a:gd name="connsiteX695" fmla="*/ 1212818 w 1438275"/>
                <a:gd name="connsiteY695" fmla="*/ 1675352 h 1885950"/>
                <a:gd name="connsiteX696" fmla="*/ 1214533 w 1438275"/>
                <a:gd name="connsiteY696" fmla="*/ 1678781 h 1885950"/>
                <a:gd name="connsiteX697" fmla="*/ 1210056 w 1438275"/>
                <a:gd name="connsiteY697" fmla="*/ 1680591 h 1885950"/>
                <a:gd name="connsiteX698" fmla="*/ 1207199 w 1438275"/>
                <a:gd name="connsiteY698" fmla="*/ 1692402 h 1885950"/>
                <a:gd name="connsiteX699" fmla="*/ 1200817 w 1438275"/>
                <a:gd name="connsiteY699" fmla="*/ 1700879 h 1885950"/>
                <a:gd name="connsiteX700" fmla="*/ 1193578 w 1438275"/>
                <a:gd name="connsiteY700" fmla="*/ 1707832 h 1885950"/>
                <a:gd name="connsiteX701" fmla="*/ 1180910 w 1438275"/>
                <a:gd name="connsiteY701" fmla="*/ 1713357 h 1885950"/>
                <a:gd name="connsiteX702" fmla="*/ 1177481 w 1438275"/>
                <a:gd name="connsiteY702" fmla="*/ 1732693 h 1885950"/>
                <a:gd name="connsiteX703" fmla="*/ 1170242 w 1438275"/>
                <a:gd name="connsiteY703" fmla="*/ 1734312 h 1885950"/>
                <a:gd name="connsiteX704" fmla="*/ 1169289 w 1438275"/>
                <a:gd name="connsiteY704" fmla="*/ 1732597 h 1885950"/>
                <a:gd name="connsiteX705" fmla="*/ 1165193 w 1438275"/>
                <a:gd name="connsiteY705" fmla="*/ 1736979 h 1885950"/>
                <a:gd name="connsiteX706" fmla="*/ 1153192 w 1438275"/>
                <a:gd name="connsiteY706" fmla="*/ 1740312 h 1885950"/>
                <a:gd name="connsiteX707" fmla="*/ 1147477 w 1438275"/>
                <a:gd name="connsiteY707" fmla="*/ 1738408 h 1885950"/>
                <a:gd name="connsiteX708" fmla="*/ 1147572 w 1438275"/>
                <a:gd name="connsiteY708" fmla="*/ 1734312 h 1885950"/>
                <a:gd name="connsiteX709" fmla="*/ 1144905 w 1438275"/>
                <a:gd name="connsiteY709" fmla="*/ 1734026 h 1885950"/>
                <a:gd name="connsiteX710" fmla="*/ 1141857 w 1438275"/>
                <a:gd name="connsiteY710" fmla="*/ 1728978 h 1885950"/>
                <a:gd name="connsiteX711" fmla="*/ 1138714 w 1438275"/>
                <a:gd name="connsiteY711" fmla="*/ 1729264 h 1885950"/>
                <a:gd name="connsiteX712" fmla="*/ 1124236 w 1438275"/>
                <a:gd name="connsiteY712" fmla="*/ 1737741 h 1885950"/>
                <a:gd name="connsiteX713" fmla="*/ 1116330 w 1438275"/>
                <a:gd name="connsiteY713" fmla="*/ 1746218 h 1885950"/>
                <a:gd name="connsiteX714" fmla="*/ 1104614 w 1438275"/>
                <a:gd name="connsiteY714" fmla="*/ 1751076 h 1885950"/>
                <a:gd name="connsiteX715" fmla="*/ 1100709 w 1438275"/>
                <a:gd name="connsiteY715" fmla="*/ 1757267 h 1885950"/>
                <a:gd name="connsiteX716" fmla="*/ 1093756 w 1438275"/>
                <a:gd name="connsiteY716" fmla="*/ 1758315 h 1885950"/>
                <a:gd name="connsiteX717" fmla="*/ 1091470 w 1438275"/>
                <a:gd name="connsiteY717" fmla="*/ 1767364 h 1885950"/>
                <a:gd name="connsiteX718" fmla="*/ 1087089 w 1438275"/>
                <a:gd name="connsiteY718" fmla="*/ 1760505 h 1885950"/>
                <a:gd name="connsiteX719" fmla="*/ 1083564 w 1438275"/>
                <a:gd name="connsiteY719" fmla="*/ 1760505 h 1885950"/>
                <a:gd name="connsiteX720" fmla="*/ 1068133 w 1438275"/>
                <a:gd name="connsiteY720" fmla="*/ 1775079 h 1885950"/>
                <a:gd name="connsiteX721" fmla="*/ 1064133 w 1438275"/>
                <a:gd name="connsiteY721" fmla="*/ 1784413 h 1885950"/>
                <a:gd name="connsiteX722" fmla="*/ 1059180 w 1438275"/>
                <a:gd name="connsiteY722" fmla="*/ 1784985 h 1885950"/>
                <a:gd name="connsiteX723" fmla="*/ 1048131 w 1438275"/>
                <a:gd name="connsiteY723" fmla="*/ 1779651 h 1885950"/>
                <a:gd name="connsiteX724" fmla="*/ 1045369 w 1438275"/>
                <a:gd name="connsiteY724" fmla="*/ 1766697 h 1885950"/>
                <a:gd name="connsiteX725" fmla="*/ 1047083 w 1438275"/>
                <a:gd name="connsiteY725" fmla="*/ 1760505 h 1885950"/>
                <a:gd name="connsiteX726" fmla="*/ 1055751 w 1438275"/>
                <a:gd name="connsiteY726" fmla="*/ 1750409 h 1885950"/>
                <a:gd name="connsiteX727" fmla="*/ 1070229 w 1438275"/>
                <a:gd name="connsiteY727" fmla="*/ 1741075 h 1885950"/>
                <a:gd name="connsiteX728" fmla="*/ 1070896 w 1438275"/>
                <a:gd name="connsiteY728" fmla="*/ 1737931 h 1885950"/>
                <a:gd name="connsiteX729" fmla="*/ 1063466 w 1438275"/>
                <a:gd name="connsiteY729" fmla="*/ 1722691 h 1885950"/>
                <a:gd name="connsiteX730" fmla="*/ 1059942 w 1438275"/>
                <a:gd name="connsiteY730" fmla="*/ 1721929 h 1885950"/>
                <a:gd name="connsiteX731" fmla="*/ 1058037 w 1438275"/>
                <a:gd name="connsiteY731" fmla="*/ 1726787 h 1885950"/>
                <a:gd name="connsiteX732" fmla="*/ 1041083 w 1438275"/>
                <a:gd name="connsiteY732" fmla="*/ 1738979 h 1885950"/>
                <a:gd name="connsiteX733" fmla="*/ 1029462 w 1438275"/>
                <a:gd name="connsiteY733" fmla="*/ 1728311 h 1885950"/>
                <a:gd name="connsiteX734" fmla="*/ 1016508 w 1438275"/>
                <a:gd name="connsiteY734" fmla="*/ 1709166 h 1885950"/>
                <a:gd name="connsiteX735" fmla="*/ 1008793 w 1438275"/>
                <a:gd name="connsiteY735" fmla="*/ 1703261 h 1885950"/>
                <a:gd name="connsiteX736" fmla="*/ 999554 w 1438275"/>
                <a:gd name="connsiteY736" fmla="*/ 1687163 h 1885950"/>
                <a:gd name="connsiteX737" fmla="*/ 988124 w 1438275"/>
                <a:gd name="connsiteY737" fmla="*/ 1679924 h 1885950"/>
                <a:gd name="connsiteX738" fmla="*/ 985076 w 1438275"/>
                <a:gd name="connsiteY738" fmla="*/ 1669352 h 1885950"/>
                <a:gd name="connsiteX739" fmla="*/ 971169 w 1438275"/>
                <a:gd name="connsiteY739" fmla="*/ 1664018 h 1885950"/>
                <a:gd name="connsiteX740" fmla="*/ 962597 w 1438275"/>
                <a:gd name="connsiteY740" fmla="*/ 1669828 h 1885950"/>
                <a:gd name="connsiteX741" fmla="*/ 963358 w 1438275"/>
                <a:gd name="connsiteY741" fmla="*/ 1674400 h 1885950"/>
                <a:gd name="connsiteX742" fmla="*/ 960882 w 1438275"/>
                <a:gd name="connsiteY742" fmla="*/ 1677734 h 1885950"/>
                <a:gd name="connsiteX743" fmla="*/ 953548 w 1438275"/>
                <a:gd name="connsiteY743" fmla="*/ 1678781 h 1885950"/>
                <a:gd name="connsiteX744" fmla="*/ 945928 w 1438275"/>
                <a:gd name="connsiteY744" fmla="*/ 1676019 h 1885950"/>
                <a:gd name="connsiteX745" fmla="*/ 935927 w 1438275"/>
                <a:gd name="connsiteY745" fmla="*/ 1663636 h 1885950"/>
                <a:gd name="connsiteX746" fmla="*/ 920496 w 1438275"/>
                <a:gd name="connsiteY746" fmla="*/ 1677734 h 1885950"/>
                <a:gd name="connsiteX747" fmla="*/ 918972 w 1438275"/>
                <a:gd name="connsiteY747" fmla="*/ 1693164 h 1885950"/>
                <a:gd name="connsiteX748" fmla="*/ 913924 w 1438275"/>
                <a:gd name="connsiteY748" fmla="*/ 1697450 h 1885950"/>
                <a:gd name="connsiteX749" fmla="*/ 895350 w 1438275"/>
                <a:gd name="connsiteY749" fmla="*/ 1687259 h 1885950"/>
                <a:gd name="connsiteX750" fmla="*/ 865632 w 1438275"/>
                <a:gd name="connsiteY750" fmla="*/ 1678400 h 1885950"/>
                <a:gd name="connsiteX751" fmla="*/ 858869 w 1438275"/>
                <a:gd name="connsiteY751" fmla="*/ 1679924 h 1885950"/>
                <a:gd name="connsiteX752" fmla="*/ 854583 w 1438275"/>
                <a:gd name="connsiteY752" fmla="*/ 1686592 h 1885950"/>
                <a:gd name="connsiteX753" fmla="*/ 855059 w 1438275"/>
                <a:gd name="connsiteY753" fmla="*/ 1690306 h 1885950"/>
                <a:gd name="connsiteX754" fmla="*/ 890016 w 1438275"/>
                <a:gd name="connsiteY754" fmla="*/ 1717834 h 1885950"/>
                <a:gd name="connsiteX755" fmla="*/ 890397 w 1438275"/>
                <a:gd name="connsiteY755" fmla="*/ 1720691 h 1885950"/>
                <a:gd name="connsiteX756" fmla="*/ 885063 w 1438275"/>
                <a:gd name="connsiteY756" fmla="*/ 1725073 h 1885950"/>
                <a:gd name="connsiteX757" fmla="*/ 870490 w 1438275"/>
                <a:gd name="connsiteY757" fmla="*/ 1724120 h 1885950"/>
                <a:gd name="connsiteX758" fmla="*/ 842010 w 1438275"/>
                <a:gd name="connsiteY758" fmla="*/ 1712309 h 1885950"/>
                <a:gd name="connsiteX759" fmla="*/ 841248 w 1438275"/>
                <a:gd name="connsiteY759" fmla="*/ 1704784 h 1885950"/>
                <a:gd name="connsiteX760" fmla="*/ 838010 w 1438275"/>
                <a:gd name="connsiteY760" fmla="*/ 1703451 h 1885950"/>
                <a:gd name="connsiteX761" fmla="*/ 822103 w 1438275"/>
                <a:gd name="connsiteY761" fmla="*/ 1711071 h 1885950"/>
                <a:gd name="connsiteX762" fmla="*/ 791814 w 1438275"/>
                <a:gd name="connsiteY762" fmla="*/ 1748885 h 1885950"/>
                <a:gd name="connsiteX763" fmla="*/ 784098 w 1438275"/>
                <a:gd name="connsiteY763" fmla="*/ 1752790 h 1885950"/>
                <a:gd name="connsiteX764" fmla="*/ 769334 w 1438275"/>
                <a:gd name="connsiteY764" fmla="*/ 1752314 h 1885950"/>
                <a:gd name="connsiteX765" fmla="*/ 763429 w 1438275"/>
                <a:gd name="connsiteY765" fmla="*/ 1754600 h 1885950"/>
                <a:gd name="connsiteX766" fmla="*/ 755237 w 1438275"/>
                <a:gd name="connsiteY766" fmla="*/ 1766983 h 1885950"/>
                <a:gd name="connsiteX767" fmla="*/ 752475 w 1438275"/>
                <a:gd name="connsiteY767" fmla="*/ 1764411 h 1885950"/>
                <a:gd name="connsiteX768" fmla="*/ 747427 w 1438275"/>
                <a:gd name="connsiteY768" fmla="*/ 1744027 h 1885950"/>
                <a:gd name="connsiteX769" fmla="*/ 740569 w 1438275"/>
                <a:gd name="connsiteY769" fmla="*/ 1736598 h 1885950"/>
                <a:gd name="connsiteX770" fmla="*/ 736092 w 1438275"/>
                <a:gd name="connsiteY770" fmla="*/ 1736121 h 1885950"/>
                <a:gd name="connsiteX771" fmla="*/ 709994 w 1438275"/>
                <a:gd name="connsiteY771" fmla="*/ 1753743 h 1885950"/>
                <a:gd name="connsiteX772" fmla="*/ 703612 w 1438275"/>
                <a:gd name="connsiteY772" fmla="*/ 1770983 h 1885950"/>
                <a:gd name="connsiteX773" fmla="*/ 696564 w 1438275"/>
                <a:gd name="connsiteY773" fmla="*/ 1773174 h 1885950"/>
                <a:gd name="connsiteX774" fmla="*/ 692182 w 1438275"/>
                <a:gd name="connsiteY774" fmla="*/ 1777936 h 1885950"/>
                <a:gd name="connsiteX775" fmla="*/ 682562 w 1438275"/>
                <a:gd name="connsiteY775" fmla="*/ 1777079 h 1885950"/>
                <a:gd name="connsiteX776" fmla="*/ 673132 w 1438275"/>
                <a:gd name="connsiteY776" fmla="*/ 1786033 h 1885950"/>
                <a:gd name="connsiteX777" fmla="*/ 668465 w 1438275"/>
                <a:gd name="connsiteY777" fmla="*/ 1786414 h 1885950"/>
                <a:gd name="connsiteX778" fmla="*/ 661512 w 1438275"/>
                <a:gd name="connsiteY778" fmla="*/ 1780413 h 1885950"/>
                <a:gd name="connsiteX779" fmla="*/ 642366 w 1438275"/>
                <a:gd name="connsiteY779" fmla="*/ 1780318 h 1885950"/>
                <a:gd name="connsiteX780" fmla="*/ 631127 w 1438275"/>
                <a:gd name="connsiteY780" fmla="*/ 1784128 h 1885950"/>
                <a:gd name="connsiteX781" fmla="*/ 621697 w 1438275"/>
                <a:gd name="connsiteY781" fmla="*/ 1782985 h 1885950"/>
                <a:gd name="connsiteX782" fmla="*/ 606076 w 1438275"/>
                <a:gd name="connsiteY782" fmla="*/ 1791367 h 1885950"/>
                <a:gd name="connsiteX783" fmla="*/ 595503 w 1438275"/>
                <a:gd name="connsiteY783" fmla="*/ 1789462 h 1885950"/>
                <a:gd name="connsiteX784" fmla="*/ 575881 w 1438275"/>
                <a:gd name="connsiteY784" fmla="*/ 1791748 h 1885950"/>
                <a:gd name="connsiteX785" fmla="*/ 559499 w 1438275"/>
                <a:gd name="connsiteY785" fmla="*/ 1800606 h 1885950"/>
                <a:gd name="connsiteX786" fmla="*/ 551212 w 1438275"/>
                <a:gd name="connsiteY786" fmla="*/ 1800510 h 1885950"/>
                <a:gd name="connsiteX787" fmla="*/ 545402 w 1438275"/>
                <a:gd name="connsiteY787" fmla="*/ 1804702 h 1885950"/>
                <a:gd name="connsiteX788" fmla="*/ 540449 w 1438275"/>
                <a:gd name="connsiteY788" fmla="*/ 1804511 h 1885950"/>
                <a:gd name="connsiteX789" fmla="*/ 530543 w 1438275"/>
                <a:gd name="connsiteY789" fmla="*/ 1812607 h 1885950"/>
                <a:gd name="connsiteX790" fmla="*/ 517874 w 1438275"/>
                <a:gd name="connsiteY790" fmla="*/ 1809083 h 1885950"/>
                <a:gd name="connsiteX791" fmla="*/ 512445 w 1438275"/>
                <a:gd name="connsiteY791" fmla="*/ 1817751 h 1885950"/>
                <a:gd name="connsiteX792" fmla="*/ 503968 w 1438275"/>
                <a:gd name="connsiteY792" fmla="*/ 1818322 h 1885950"/>
                <a:gd name="connsiteX793" fmla="*/ 490919 w 1438275"/>
                <a:gd name="connsiteY793" fmla="*/ 1811178 h 1885950"/>
                <a:gd name="connsiteX794" fmla="*/ 484346 w 1438275"/>
                <a:gd name="connsiteY794" fmla="*/ 1799844 h 1885950"/>
                <a:gd name="connsiteX795" fmla="*/ 480441 w 1438275"/>
                <a:gd name="connsiteY795" fmla="*/ 1798891 h 1885950"/>
                <a:gd name="connsiteX796" fmla="*/ 476917 w 1438275"/>
                <a:gd name="connsiteY796" fmla="*/ 1793271 h 1885950"/>
                <a:gd name="connsiteX797" fmla="*/ 466820 w 1438275"/>
                <a:gd name="connsiteY797" fmla="*/ 1789080 h 1885950"/>
                <a:gd name="connsiteX798" fmla="*/ 454628 w 1438275"/>
                <a:gd name="connsiteY798" fmla="*/ 1768887 h 1885950"/>
                <a:gd name="connsiteX799" fmla="*/ 445008 w 1438275"/>
                <a:gd name="connsiteY799" fmla="*/ 1768887 h 1885950"/>
                <a:gd name="connsiteX800" fmla="*/ 441770 w 1438275"/>
                <a:gd name="connsiteY800" fmla="*/ 1762887 h 1885950"/>
                <a:gd name="connsiteX801" fmla="*/ 422815 w 1438275"/>
                <a:gd name="connsiteY801" fmla="*/ 1752695 h 1885950"/>
                <a:gd name="connsiteX802" fmla="*/ 409194 w 1438275"/>
                <a:gd name="connsiteY802" fmla="*/ 1755648 h 1885950"/>
                <a:gd name="connsiteX803" fmla="*/ 397193 w 1438275"/>
                <a:gd name="connsiteY803" fmla="*/ 1765745 h 1885950"/>
                <a:gd name="connsiteX804" fmla="*/ 388525 w 1438275"/>
                <a:gd name="connsiteY804" fmla="*/ 1769078 h 1885950"/>
                <a:gd name="connsiteX805" fmla="*/ 364808 w 1438275"/>
                <a:gd name="connsiteY805" fmla="*/ 1764887 h 1885950"/>
                <a:gd name="connsiteX806" fmla="*/ 357664 w 1438275"/>
                <a:gd name="connsiteY806" fmla="*/ 1769459 h 1885950"/>
                <a:gd name="connsiteX807" fmla="*/ 349091 w 1438275"/>
                <a:gd name="connsiteY807" fmla="*/ 1783461 h 1885950"/>
                <a:gd name="connsiteX808" fmla="*/ 347758 w 1438275"/>
                <a:gd name="connsiteY808" fmla="*/ 1809464 h 1885950"/>
                <a:gd name="connsiteX809" fmla="*/ 342900 w 1438275"/>
                <a:gd name="connsiteY809" fmla="*/ 1816894 h 1885950"/>
                <a:gd name="connsiteX810" fmla="*/ 344329 w 1438275"/>
                <a:gd name="connsiteY810" fmla="*/ 1822037 h 1885950"/>
                <a:gd name="connsiteX811" fmla="*/ 329375 w 1438275"/>
                <a:gd name="connsiteY811" fmla="*/ 1837277 h 1885950"/>
                <a:gd name="connsiteX812" fmla="*/ 324041 w 1438275"/>
                <a:gd name="connsiteY812" fmla="*/ 1839944 h 1885950"/>
                <a:gd name="connsiteX813" fmla="*/ 317373 w 1438275"/>
                <a:gd name="connsiteY813" fmla="*/ 1839087 h 1885950"/>
                <a:gd name="connsiteX814" fmla="*/ 310515 w 1438275"/>
                <a:gd name="connsiteY814" fmla="*/ 1843278 h 1885950"/>
                <a:gd name="connsiteX815" fmla="*/ 301943 w 1438275"/>
                <a:gd name="connsiteY815" fmla="*/ 1837849 h 1885950"/>
                <a:gd name="connsiteX816" fmla="*/ 292132 w 1438275"/>
                <a:gd name="connsiteY816" fmla="*/ 1836515 h 1885950"/>
                <a:gd name="connsiteX817" fmla="*/ 282035 w 1438275"/>
                <a:gd name="connsiteY817" fmla="*/ 1844135 h 1885950"/>
                <a:gd name="connsiteX818" fmla="*/ 259461 w 1438275"/>
                <a:gd name="connsiteY818" fmla="*/ 1851755 h 1885950"/>
                <a:gd name="connsiteX819" fmla="*/ 259270 w 1438275"/>
                <a:gd name="connsiteY819" fmla="*/ 1858899 h 1885950"/>
                <a:gd name="connsiteX820" fmla="*/ 250984 w 1438275"/>
                <a:gd name="connsiteY820" fmla="*/ 1860518 h 1885950"/>
                <a:gd name="connsiteX821" fmla="*/ 241649 w 1438275"/>
                <a:gd name="connsiteY821" fmla="*/ 1874329 h 1885950"/>
                <a:gd name="connsiteX822" fmla="*/ 221170 w 1438275"/>
                <a:gd name="connsiteY822" fmla="*/ 1883759 h 1885950"/>
                <a:gd name="connsiteX823" fmla="*/ 217361 w 1438275"/>
                <a:gd name="connsiteY823" fmla="*/ 1870424 h 1885950"/>
                <a:gd name="connsiteX824" fmla="*/ 221361 w 1438275"/>
                <a:gd name="connsiteY824" fmla="*/ 1852993 h 1885950"/>
                <a:gd name="connsiteX825" fmla="*/ 219647 w 1438275"/>
                <a:gd name="connsiteY825" fmla="*/ 1834324 h 1885950"/>
                <a:gd name="connsiteX826" fmla="*/ 213646 w 1438275"/>
                <a:gd name="connsiteY826" fmla="*/ 1815560 h 1885950"/>
                <a:gd name="connsiteX827" fmla="*/ 213455 w 1438275"/>
                <a:gd name="connsiteY827" fmla="*/ 1788700 h 1885950"/>
                <a:gd name="connsiteX828" fmla="*/ 210788 w 1438275"/>
                <a:gd name="connsiteY828" fmla="*/ 1786890 h 1885950"/>
                <a:gd name="connsiteX829" fmla="*/ 210693 w 1438275"/>
                <a:gd name="connsiteY829" fmla="*/ 1790509 h 1885950"/>
                <a:gd name="connsiteX830" fmla="*/ 178784 w 1438275"/>
                <a:gd name="connsiteY830" fmla="*/ 1787652 h 1885950"/>
                <a:gd name="connsiteX831" fmla="*/ 171260 w 1438275"/>
                <a:gd name="connsiteY831" fmla="*/ 1775174 h 1885950"/>
                <a:gd name="connsiteX832" fmla="*/ 156210 w 1438275"/>
                <a:gd name="connsiteY832" fmla="*/ 1774698 h 1885950"/>
                <a:gd name="connsiteX833" fmla="*/ 146685 w 1438275"/>
                <a:gd name="connsiteY833" fmla="*/ 1777651 h 1885950"/>
                <a:gd name="connsiteX834" fmla="*/ 132588 w 1438275"/>
                <a:gd name="connsiteY834" fmla="*/ 1791367 h 1885950"/>
                <a:gd name="connsiteX835" fmla="*/ 120587 w 1438275"/>
                <a:gd name="connsiteY835" fmla="*/ 1785461 h 1885950"/>
                <a:gd name="connsiteX836" fmla="*/ 101156 w 1438275"/>
                <a:gd name="connsiteY836" fmla="*/ 1770507 h 1885950"/>
                <a:gd name="connsiteX837" fmla="*/ 104489 w 1438275"/>
                <a:gd name="connsiteY837" fmla="*/ 1756124 h 1885950"/>
                <a:gd name="connsiteX838" fmla="*/ 103727 w 1438275"/>
                <a:gd name="connsiteY838" fmla="*/ 1743170 h 1885950"/>
                <a:gd name="connsiteX839" fmla="*/ 120491 w 1438275"/>
                <a:gd name="connsiteY839" fmla="*/ 1727359 h 1885950"/>
                <a:gd name="connsiteX840" fmla="*/ 127445 w 1438275"/>
                <a:gd name="connsiteY840" fmla="*/ 1703737 h 1885950"/>
                <a:gd name="connsiteX841" fmla="*/ 125444 w 1438275"/>
                <a:gd name="connsiteY841" fmla="*/ 1696593 h 1885950"/>
                <a:gd name="connsiteX842" fmla="*/ 117348 w 1438275"/>
                <a:gd name="connsiteY842" fmla="*/ 1689449 h 1885950"/>
                <a:gd name="connsiteX843" fmla="*/ 105061 w 1438275"/>
                <a:gd name="connsiteY843" fmla="*/ 1665255 h 1885950"/>
                <a:gd name="connsiteX844" fmla="*/ 104108 w 1438275"/>
                <a:gd name="connsiteY844" fmla="*/ 1660493 h 1885950"/>
                <a:gd name="connsiteX845" fmla="*/ 110395 w 1438275"/>
                <a:gd name="connsiteY845" fmla="*/ 1645253 h 1885950"/>
                <a:gd name="connsiteX846" fmla="*/ 106870 w 1438275"/>
                <a:gd name="connsiteY846" fmla="*/ 1637347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</a:cxnLst>
              <a:rect l="l" t="t" r="r" b="b"/>
              <a:pathLst>
                <a:path w="1438275" h="1885950">
                  <a:moveTo>
                    <a:pt x="106870" y="1637347"/>
                  </a:moveTo>
                  <a:lnTo>
                    <a:pt x="115443" y="1627918"/>
                  </a:lnTo>
                  <a:lnTo>
                    <a:pt x="111538" y="1607058"/>
                  </a:lnTo>
                  <a:lnTo>
                    <a:pt x="124111" y="1593723"/>
                  </a:lnTo>
                  <a:lnTo>
                    <a:pt x="124492" y="1589055"/>
                  </a:lnTo>
                  <a:lnTo>
                    <a:pt x="129254" y="1583817"/>
                  </a:lnTo>
                  <a:lnTo>
                    <a:pt x="116681" y="1583531"/>
                  </a:lnTo>
                  <a:lnTo>
                    <a:pt x="112300" y="1580959"/>
                  </a:lnTo>
                  <a:lnTo>
                    <a:pt x="108395" y="1566767"/>
                  </a:lnTo>
                  <a:lnTo>
                    <a:pt x="96203" y="1554480"/>
                  </a:lnTo>
                  <a:lnTo>
                    <a:pt x="95726" y="1541526"/>
                  </a:lnTo>
                  <a:lnTo>
                    <a:pt x="104204" y="1539335"/>
                  </a:lnTo>
                  <a:lnTo>
                    <a:pt x="105728" y="1532477"/>
                  </a:lnTo>
                  <a:lnTo>
                    <a:pt x="101441" y="1523714"/>
                  </a:lnTo>
                  <a:lnTo>
                    <a:pt x="97917" y="1525143"/>
                  </a:lnTo>
                  <a:lnTo>
                    <a:pt x="101060" y="1518285"/>
                  </a:lnTo>
                  <a:lnTo>
                    <a:pt x="102775" y="1519618"/>
                  </a:lnTo>
                  <a:lnTo>
                    <a:pt x="124873" y="1506950"/>
                  </a:lnTo>
                  <a:lnTo>
                    <a:pt x="130397" y="1506950"/>
                  </a:lnTo>
                  <a:lnTo>
                    <a:pt x="134969" y="1491043"/>
                  </a:lnTo>
                  <a:lnTo>
                    <a:pt x="125920" y="1488186"/>
                  </a:lnTo>
                  <a:lnTo>
                    <a:pt x="124301" y="1491996"/>
                  </a:lnTo>
                  <a:lnTo>
                    <a:pt x="121444" y="1491996"/>
                  </a:lnTo>
                  <a:lnTo>
                    <a:pt x="116300" y="1487424"/>
                  </a:lnTo>
                  <a:lnTo>
                    <a:pt x="118491" y="1483043"/>
                  </a:lnTo>
                  <a:lnTo>
                    <a:pt x="123254" y="1484280"/>
                  </a:lnTo>
                  <a:lnTo>
                    <a:pt x="130302" y="1467135"/>
                  </a:lnTo>
                  <a:lnTo>
                    <a:pt x="129159" y="1464469"/>
                  </a:lnTo>
                  <a:lnTo>
                    <a:pt x="123158" y="1463707"/>
                  </a:lnTo>
                  <a:lnTo>
                    <a:pt x="126111" y="1460087"/>
                  </a:lnTo>
                  <a:lnTo>
                    <a:pt x="122873" y="1455515"/>
                  </a:lnTo>
                  <a:lnTo>
                    <a:pt x="119920" y="1457420"/>
                  </a:lnTo>
                  <a:lnTo>
                    <a:pt x="113538" y="1454562"/>
                  </a:lnTo>
                  <a:lnTo>
                    <a:pt x="98774" y="1461992"/>
                  </a:lnTo>
                  <a:lnTo>
                    <a:pt x="106490" y="1452467"/>
                  </a:lnTo>
                  <a:lnTo>
                    <a:pt x="101727" y="1447895"/>
                  </a:lnTo>
                  <a:lnTo>
                    <a:pt x="103823" y="1445133"/>
                  </a:lnTo>
                  <a:lnTo>
                    <a:pt x="100108" y="1442466"/>
                  </a:lnTo>
                  <a:lnTo>
                    <a:pt x="120777" y="1426178"/>
                  </a:lnTo>
                  <a:lnTo>
                    <a:pt x="121349" y="1421511"/>
                  </a:lnTo>
                  <a:lnTo>
                    <a:pt x="125635" y="1420939"/>
                  </a:lnTo>
                  <a:lnTo>
                    <a:pt x="133731" y="1408271"/>
                  </a:lnTo>
                  <a:lnTo>
                    <a:pt x="142208" y="1401032"/>
                  </a:lnTo>
                  <a:lnTo>
                    <a:pt x="144113" y="1403795"/>
                  </a:lnTo>
                  <a:lnTo>
                    <a:pt x="141542" y="1409509"/>
                  </a:lnTo>
                  <a:lnTo>
                    <a:pt x="143447" y="1408747"/>
                  </a:lnTo>
                  <a:lnTo>
                    <a:pt x="147257" y="1399508"/>
                  </a:lnTo>
                  <a:lnTo>
                    <a:pt x="139256" y="1386364"/>
                  </a:lnTo>
                  <a:lnTo>
                    <a:pt x="135255" y="1367409"/>
                  </a:lnTo>
                  <a:lnTo>
                    <a:pt x="131445" y="1362837"/>
                  </a:lnTo>
                  <a:lnTo>
                    <a:pt x="132302" y="1357027"/>
                  </a:lnTo>
                  <a:lnTo>
                    <a:pt x="126778" y="1353026"/>
                  </a:lnTo>
                  <a:lnTo>
                    <a:pt x="125349" y="1346549"/>
                  </a:lnTo>
                  <a:lnTo>
                    <a:pt x="111443" y="1326070"/>
                  </a:lnTo>
                  <a:lnTo>
                    <a:pt x="106013" y="1307592"/>
                  </a:lnTo>
                  <a:lnTo>
                    <a:pt x="107156" y="1299115"/>
                  </a:lnTo>
                  <a:lnTo>
                    <a:pt x="97631" y="1290733"/>
                  </a:lnTo>
                  <a:lnTo>
                    <a:pt x="94964" y="1280446"/>
                  </a:lnTo>
                  <a:lnTo>
                    <a:pt x="96774" y="1259395"/>
                  </a:lnTo>
                  <a:lnTo>
                    <a:pt x="91821" y="1247299"/>
                  </a:lnTo>
                  <a:lnTo>
                    <a:pt x="95060" y="1235869"/>
                  </a:lnTo>
                  <a:lnTo>
                    <a:pt x="97250" y="1236535"/>
                  </a:lnTo>
                  <a:lnTo>
                    <a:pt x="91916" y="1229487"/>
                  </a:lnTo>
                  <a:lnTo>
                    <a:pt x="112014" y="1217105"/>
                  </a:lnTo>
                  <a:lnTo>
                    <a:pt x="116777" y="1198626"/>
                  </a:lnTo>
                  <a:lnTo>
                    <a:pt x="122111" y="1190339"/>
                  </a:lnTo>
                  <a:lnTo>
                    <a:pt x="116967" y="1188625"/>
                  </a:lnTo>
                  <a:lnTo>
                    <a:pt x="121349" y="1183005"/>
                  </a:lnTo>
                  <a:lnTo>
                    <a:pt x="117824" y="1179005"/>
                  </a:lnTo>
                  <a:lnTo>
                    <a:pt x="103918" y="1172813"/>
                  </a:lnTo>
                  <a:lnTo>
                    <a:pt x="103061" y="1160812"/>
                  </a:lnTo>
                  <a:lnTo>
                    <a:pt x="108014" y="1159002"/>
                  </a:lnTo>
                  <a:lnTo>
                    <a:pt x="105347" y="1155287"/>
                  </a:lnTo>
                  <a:lnTo>
                    <a:pt x="115634" y="1146048"/>
                  </a:lnTo>
                  <a:lnTo>
                    <a:pt x="124206" y="1152715"/>
                  </a:lnTo>
                  <a:lnTo>
                    <a:pt x="144304" y="1151001"/>
                  </a:lnTo>
                  <a:lnTo>
                    <a:pt x="154305" y="1156144"/>
                  </a:lnTo>
                  <a:lnTo>
                    <a:pt x="162306" y="1155192"/>
                  </a:lnTo>
                  <a:lnTo>
                    <a:pt x="166402" y="1159288"/>
                  </a:lnTo>
                  <a:lnTo>
                    <a:pt x="177737" y="1156049"/>
                  </a:lnTo>
                  <a:lnTo>
                    <a:pt x="181451" y="1160621"/>
                  </a:lnTo>
                  <a:lnTo>
                    <a:pt x="198977" y="1153097"/>
                  </a:lnTo>
                  <a:lnTo>
                    <a:pt x="217456" y="1141285"/>
                  </a:lnTo>
                  <a:lnTo>
                    <a:pt x="220790" y="1129189"/>
                  </a:lnTo>
                  <a:lnTo>
                    <a:pt x="220504" y="1126712"/>
                  </a:lnTo>
                  <a:lnTo>
                    <a:pt x="207359" y="1121950"/>
                  </a:lnTo>
                  <a:lnTo>
                    <a:pt x="203835" y="1107091"/>
                  </a:lnTo>
                  <a:lnTo>
                    <a:pt x="218885" y="1094899"/>
                  </a:lnTo>
                  <a:lnTo>
                    <a:pt x="265938" y="1083945"/>
                  </a:lnTo>
                  <a:lnTo>
                    <a:pt x="267367" y="1087850"/>
                  </a:lnTo>
                  <a:lnTo>
                    <a:pt x="273653" y="1089089"/>
                  </a:lnTo>
                  <a:lnTo>
                    <a:pt x="290989" y="1087564"/>
                  </a:lnTo>
                  <a:lnTo>
                    <a:pt x="292418" y="1084802"/>
                  </a:lnTo>
                  <a:lnTo>
                    <a:pt x="298895" y="1090993"/>
                  </a:lnTo>
                  <a:lnTo>
                    <a:pt x="305943" y="1103947"/>
                  </a:lnTo>
                  <a:lnTo>
                    <a:pt x="318326" y="1102138"/>
                  </a:lnTo>
                  <a:lnTo>
                    <a:pt x="319564" y="1103471"/>
                  </a:lnTo>
                  <a:lnTo>
                    <a:pt x="316516" y="1105757"/>
                  </a:lnTo>
                  <a:lnTo>
                    <a:pt x="308039" y="1109567"/>
                  </a:lnTo>
                  <a:lnTo>
                    <a:pt x="310420" y="1118425"/>
                  </a:lnTo>
                  <a:lnTo>
                    <a:pt x="316516" y="1126998"/>
                  </a:lnTo>
                  <a:lnTo>
                    <a:pt x="332232" y="1121569"/>
                  </a:lnTo>
                  <a:lnTo>
                    <a:pt x="333375" y="1123378"/>
                  </a:lnTo>
                  <a:lnTo>
                    <a:pt x="344710" y="1118140"/>
                  </a:lnTo>
                  <a:lnTo>
                    <a:pt x="346234" y="1114330"/>
                  </a:lnTo>
                  <a:lnTo>
                    <a:pt x="337852" y="1106233"/>
                  </a:lnTo>
                  <a:lnTo>
                    <a:pt x="343376" y="1102995"/>
                  </a:lnTo>
                  <a:lnTo>
                    <a:pt x="340424" y="1092708"/>
                  </a:lnTo>
                  <a:lnTo>
                    <a:pt x="355664" y="1078706"/>
                  </a:lnTo>
                  <a:lnTo>
                    <a:pt x="366903" y="1073658"/>
                  </a:lnTo>
                  <a:lnTo>
                    <a:pt x="397669" y="1051655"/>
                  </a:lnTo>
                  <a:lnTo>
                    <a:pt x="400145" y="1053846"/>
                  </a:lnTo>
                  <a:lnTo>
                    <a:pt x="407575" y="1038606"/>
                  </a:lnTo>
                  <a:lnTo>
                    <a:pt x="428339" y="1021270"/>
                  </a:lnTo>
                  <a:lnTo>
                    <a:pt x="431197" y="999649"/>
                  </a:lnTo>
                  <a:lnTo>
                    <a:pt x="435293" y="993743"/>
                  </a:lnTo>
                  <a:lnTo>
                    <a:pt x="433959" y="991552"/>
                  </a:lnTo>
                  <a:lnTo>
                    <a:pt x="438436" y="974693"/>
                  </a:lnTo>
                  <a:lnTo>
                    <a:pt x="448247" y="974598"/>
                  </a:lnTo>
                  <a:lnTo>
                    <a:pt x="452152" y="964406"/>
                  </a:lnTo>
                  <a:lnTo>
                    <a:pt x="473774" y="966311"/>
                  </a:lnTo>
                  <a:lnTo>
                    <a:pt x="480441" y="960310"/>
                  </a:lnTo>
                  <a:lnTo>
                    <a:pt x="481012" y="947928"/>
                  </a:lnTo>
                  <a:lnTo>
                    <a:pt x="484632" y="940975"/>
                  </a:lnTo>
                  <a:lnTo>
                    <a:pt x="495300" y="934117"/>
                  </a:lnTo>
                  <a:lnTo>
                    <a:pt x="500253" y="927640"/>
                  </a:lnTo>
                  <a:lnTo>
                    <a:pt x="502063" y="907351"/>
                  </a:lnTo>
                  <a:lnTo>
                    <a:pt x="500539" y="898969"/>
                  </a:lnTo>
                  <a:lnTo>
                    <a:pt x="488347" y="886111"/>
                  </a:lnTo>
                  <a:lnTo>
                    <a:pt x="485680" y="876300"/>
                  </a:lnTo>
                  <a:lnTo>
                    <a:pt x="488156" y="863060"/>
                  </a:lnTo>
                  <a:lnTo>
                    <a:pt x="500348" y="846201"/>
                  </a:lnTo>
                  <a:lnTo>
                    <a:pt x="498920" y="840867"/>
                  </a:lnTo>
                  <a:lnTo>
                    <a:pt x="492633" y="838867"/>
                  </a:lnTo>
                  <a:lnTo>
                    <a:pt x="476726" y="845344"/>
                  </a:lnTo>
                  <a:lnTo>
                    <a:pt x="453009" y="877538"/>
                  </a:lnTo>
                  <a:lnTo>
                    <a:pt x="443294" y="879253"/>
                  </a:lnTo>
                  <a:lnTo>
                    <a:pt x="435769" y="874204"/>
                  </a:lnTo>
                  <a:lnTo>
                    <a:pt x="424529" y="871633"/>
                  </a:lnTo>
                  <a:lnTo>
                    <a:pt x="412718" y="874300"/>
                  </a:lnTo>
                  <a:lnTo>
                    <a:pt x="409004" y="879157"/>
                  </a:lnTo>
                  <a:lnTo>
                    <a:pt x="403098" y="904494"/>
                  </a:lnTo>
                  <a:lnTo>
                    <a:pt x="397288" y="910114"/>
                  </a:lnTo>
                  <a:lnTo>
                    <a:pt x="381667" y="901732"/>
                  </a:lnTo>
                  <a:lnTo>
                    <a:pt x="369379" y="879919"/>
                  </a:lnTo>
                  <a:lnTo>
                    <a:pt x="361664" y="873157"/>
                  </a:lnTo>
                  <a:lnTo>
                    <a:pt x="351377" y="881158"/>
                  </a:lnTo>
                  <a:lnTo>
                    <a:pt x="350139" y="886111"/>
                  </a:lnTo>
                  <a:lnTo>
                    <a:pt x="362903" y="902779"/>
                  </a:lnTo>
                  <a:lnTo>
                    <a:pt x="371475" y="905923"/>
                  </a:lnTo>
                  <a:lnTo>
                    <a:pt x="371189" y="910209"/>
                  </a:lnTo>
                  <a:lnTo>
                    <a:pt x="365474" y="912400"/>
                  </a:lnTo>
                  <a:lnTo>
                    <a:pt x="348425" y="902970"/>
                  </a:lnTo>
                  <a:lnTo>
                    <a:pt x="311372" y="858964"/>
                  </a:lnTo>
                  <a:lnTo>
                    <a:pt x="301752" y="856774"/>
                  </a:lnTo>
                  <a:lnTo>
                    <a:pt x="271462" y="869632"/>
                  </a:lnTo>
                  <a:lnTo>
                    <a:pt x="268034" y="867727"/>
                  </a:lnTo>
                  <a:lnTo>
                    <a:pt x="265462" y="852106"/>
                  </a:lnTo>
                  <a:lnTo>
                    <a:pt x="261461" y="846868"/>
                  </a:lnTo>
                  <a:lnTo>
                    <a:pt x="254413" y="852868"/>
                  </a:lnTo>
                  <a:lnTo>
                    <a:pt x="254413" y="869823"/>
                  </a:lnTo>
                  <a:lnTo>
                    <a:pt x="251651" y="874395"/>
                  </a:lnTo>
                  <a:lnTo>
                    <a:pt x="228886" y="876586"/>
                  </a:lnTo>
                  <a:lnTo>
                    <a:pt x="215075" y="871061"/>
                  </a:lnTo>
                  <a:lnTo>
                    <a:pt x="209360" y="858012"/>
                  </a:lnTo>
                  <a:lnTo>
                    <a:pt x="209645" y="842581"/>
                  </a:lnTo>
                  <a:lnTo>
                    <a:pt x="231553" y="825246"/>
                  </a:lnTo>
                  <a:lnTo>
                    <a:pt x="237935" y="812197"/>
                  </a:lnTo>
                  <a:lnTo>
                    <a:pt x="233458" y="808006"/>
                  </a:lnTo>
                  <a:lnTo>
                    <a:pt x="222409" y="808006"/>
                  </a:lnTo>
                  <a:lnTo>
                    <a:pt x="200787" y="821436"/>
                  </a:lnTo>
                  <a:lnTo>
                    <a:pt x="188309" y="825722"/>
                  </a:lnTo>
                  <a:lnTo>
                    <a:pt x="180880" y="820007"/>
                  </a:lnTo>
                  <a:lnTo>
                    <a:pt x="179546" y="805148"/>
                  </a:lnTo>
                  <a:lnTo>
                    <a:pt x="161449" y="769048"/>
                  </a:lnTo>
                  <a:lnTo>
                    <a:pt x="163068" y="751427"/>
                  </a:lnTo>
                  <a:lnTo>
                    <a:pt x="175736" y="727996"/>
                  </a:lnTo>
                  <a:lnTo>
                    <a:pt x="173831" y="711708"/>
                  </a:lnTo>
                  <a:lnTo>
                    <a:pt x="170021" y="709326"/>
                  </a:lnTo>
                  <a:lnTo>
                    <a:pt x="161544" y="711136"/>
                  </a:lnTo>
                  <a:lnTo>
                    <a:pt x="161163" y="696944"/>
                  </a:lnTo>
                  <a:lnTo>
                    <a:pt x="148019" y="700183"/>
                  </a:lnTo>
                  <a:lnTo>
                    <a:pt x="139256" y="681418"/>
                  </a:lnTo>
                  <a:lnTo>
                    <a:pt x="127635" y="683895"/>
                  </a:lnTo>
                  <a:lnTo>
                    <a:pt x="123730" y="649986"/>
                  </a:lnTo>
                  <a:lnTo>
                    <a:pt x="114014" y="635127"/>
                  </a:lnTo>
                  <a:lnTo>
                    <a:pt x="125920" y="624364"/>
                  </a:lnTo>
                  <a:lnTo>
                    <a:pt x="121634" y="617601"/>
                  </a:lnTo>
                  <a:lnTo>
                    <a:pt x="142208" y="605980"/>
                  </a:lnTo>
                  <a:lnTo>
                    <a:pt x="116491" y="559689"/>
                  </a:lnTo>
                  <a:lnTo>
                    <a:pt x="112967" y="544830"/>
                  </a:lnTo>
                  <a:lnTo>
                    <a:pt x="103918" y="540639"/>
                  </a:lnTo>
                  <a:lnTo>
                    <a:pt x="99346" y="528828"/>
                  </a:lnTo>
                  <a:lnTo>
                    <a:pt x="98774" y="518826"/>
                  </a:lnTo>
                  <a:lnTo>
                    <a:pt x="78391" y="523208"/>
                  </a:lnTo>
                  <a:lnTo>
                    <a:pt x="73914" y="507111"/>
                  </a:lnTo>
                  <a:lnTo>
                    <a:pt x="75438" y="499681"/>
                  </a:lnTo>
                  <a:lnTo>
                    <a:pt x="73628" y="491109"/>
                  </a:lnTo>
                  <a:lnTo>
                    <a:pt x="79153" y="482346"/>
                  </a:lnTo>
                  <a:lnTo>
                    <a:pt x="78391" y="474345"/>
                  </a:lnTo>
                  <a:lnTo>
                    <a:pt x="65246" y="483298"/>
                  </a:lnTo>
                  <a:lnTo>
                    <a:pt x="15431" y="495681"/>
                  </a:lnTo>
                  <a:lnTo>
                    <a:pt x="9525" y="488156"/>
                  </a:lnTo>
                  <a:lnTo>
                    <a:pt x="9906" y="481870"/>
                  </a:lnTo>
                  <a:lnTo>
                    <a:pt x="27432" y="467106"/>
                  </a:lnTo>
                  <a:lnTo>
                    <a:pt x="40862" y="443674"/>
                  </a:lnTo>
                  <a:lnTo>
                    <a:pt x="42101" y="402241"/>
                  </a:lnTo>
                  <a:lnTo>
                    <a:pt x="46292" y="406336"/>
                  </a:lnTo>
                  <a:lnTo>
                    <a:pt x="50959" y="396907"/>
                  </a:lnTo>
                  <a:lnTo>
                    <a:pt x="74581" y="368141"/>
                  </a:lnTo>
                  <a:lnTo>
                    <a:pt x="94107" y="350520"/>
                  </a:lnTo>
                  <a:lnTo>
                    <a:pt x="104966" y="344329"/>
                  </a:lnTo>
                  <a:lnTo>
                    <a:pt x="115348" y="342805"/>
                  </a:lnTo>
                  <a:lnTo>
                    <a:pt x="127445" y="333946"/>
                  </a:lnTo>
                  <a:lnTo>
                    <a:pt x="143542" y="328422"/>
                  </a:lnTo>
                  <a:lnTo>
                    <a:pt x="175736" y="347281"/>
                  </a:lnTo>
                  <a:lnTo>
                    <a:pt x="177737" y="342805"/>
                  </a:lnTo>
                  <a:lnTo>
                    <a:pt x="195262" y="328993"/>
                  </a:lnTo>
                  <a:lnTo>
                    <a:pt x="204692" y="290512"/>
                  </a:lnTo>
                  <a:lnTo>
                    <a:pt x="219551" y="285464"/>
                  </a:lnTo>
                  <a:lnTo>
                    <a:pt x="238601" y="285178"/>
                  </a:lnTo>
                  <a:lnTo>
                    <a:pt x="247079" y="281368"/>
                  </a:lnTo>
                  <a:lnTo>
                    <a:pt x="239840" y="262795"/>
                  </a:lnTo>
                  <a:lnTo>
                    <a:pt x="229362" y="251746"/>
                  </a:lnTo>
                  <a:lnTo>
                    <a:pt x="233934" y="248221"/>
                  </a:lnTo>
                  <a:lnTo>
                    <a:pt x="258509" y="237363"/>
                  </a:lnTo>
                  <a:lnTo>
                    <a:pt x="260699" y="241078"/>
                  </a:lnTo>
                  <a:lnTo>
                    <a:pt x="292227" y="231553"/>
                  </a:lnTo>
                  <a:lnTo>
                    <a:pt x="314325" y="228124"/>
                  </a:lnTo>
                  <a:lnTo>
                    <a:pt x="328136" y="229933"/>
                  </a:lnTo>
                  <a:lnTo>
                    <a:pt x="333947" y="227742"/>
                  </a:lnTo>
                  <a:lnTo>
                    <a:pt x="344424" y="244221"/>
                  </a:lnTo>
                  <a:lnTo>
                    <a:pt x="357759" y="239077"/>
                  </a:lnTo>
                  <a:lnTo>
                    <a:pt x="373190" y="240887"/>
                  </a:lnTo>
                  <a:lnTo>
                    <a:pt x="376904" y="244221"/>
                  </a:lnTo>
                  <a:lnTo>
                    <a:pt x="377952" y="249650"/>
                  </a:lnTo>
                  <a:lnTo>
                    <a:pt x="396526" y="259270"/>
                  </a:lnTo>
                  <a:lnTo>
                    <a:pt x="409289" y="242887"/>
                  </a:lnTo>
                  <a:lnTo>
                    <a:pt x="413099" y="226028"/>
                  </a:lnTo>
                  <a:lnTo>
                    <a:pt x="435293" y="210217"/>
                  </a:lnTo>
                  <a:lnTo>
                    <a:pt x="444437" y="214598"/>
                  </a:lnTo>
                  <a:lnTo>
                    <a:pt x="459677" y="215741"/>
                  </a:lnTo>
                  <a:lnTo>
                    <a:pt x="473964" y="211931"/>
                  </a:lnTo>
                  <a:lnTo>
                    <a:pt x="487204" y="201930"/>
                  </a:lnTo>
                  <a:lnTo>
                    <a:pt x="494729" y="213074"/>
                  </a:lnTo>
                  <a:lnTo>
                    <a:pt x="511778" y="225742"/>
                  </a:lnTo>
                  <a:lnTo>
                    <a:pt x="517208" y="220884"/>
                  </a:lnTo>
                  <a:lnTo>
                    <a:pt x="521208" y="212503"/>
                  </a:lnTo>
                  <a:lnTo>
                    <a:pt x="527971" y="207264"/>
                  </a:lnTo>
                  <a:lnTo>
                    <a:pt x="515112" y="190786"/>
                  </a:lnTo>
                  <a:lnTo>
                    <a:pt x="544164" y="190976"/>
                  </a:lnTo>
                  <a:lnTo>
                    <a:pt x="560546" y="185928"/>
                  </a:lnTo>
                  <a:lnTo>
                    <a:pt x="597123" y="185547"/>
                  </a:lnTo>
                  <a:lnTo>
                    <a:pt x="623221" y="191167"/>
                  </a:lnTo>
                  <a:lnTo>
                    <a:pt x="622840" y="186880"/>
                  </a:lnTo>
                  <a:lnTo>
                    <a:pt x="649796" y="177260"/>
                  </a:lnTo>
                  <a:lnTo>
                    <a:pt x="667893" y="179165"/>
                  </a:lnTo>
                  <a:lnTo>
                    <a:pt x="680276" y="177165"/>
                  </a:lnTo>
                  <a:lnTo>
                    <a:pt x="682085" y="168973"/>
                  </a:lnTo>
                  <a:lnTo>
                    <a:pt x="690467" y="159448"/>
                  </a:lnTo>
                  <a:lnTo>
                    <a:pt x="696278" y="146590"/>
                  </a:lnTo>
                  <a:lnTo>
                    <a:pt x="707232" y="148304"/>
                  </a:lnTo>
                  <a:lnTo>
                    <a:pt x="709231" y="145828"/>
                  </a:lnTo>
                  <a:lnTo>
                    <a:pt x="713899" y="125444"/>
                  </a:lnTo>
                  <a:lnTo>
                    <a:pt x="719614" y="115824"/>
                  </a:lnTo>
                  <a:lnTo>
                    <a:pt x="712946" y="106108"/>
                  </a:lnTo>
                  <a:lnTo>
                    <a:pt x="717233" y="98774"/>
                  </a:lnTo>
                  <a:lnTo>
                    <a:pt x="721138" y="98107"/>
                  </a:lnTo>
                  <a:lnTo>
                    <a:pt x="711137" y="91535"/>
                  </a:lnTo>
                  <a:lnTo>
                    <a:pt x="710280" y="84010"/>
                  </a:lnTo>
                  <a:lnTo>
                    <a:pt x="701135" y="82867"/>
                  </a:lnTo>
                  <a:lnTo>
                    <a:pt x="690848" y="75628"/>
                  </a:lnTo>
                  <a:lnTo>
                    <a:pt x="688753" y="58959"/>
                  </a:lnTo>
                  <a:lnTo>
                    <a:pt x="698659" y="45053"/>
                  </a:lnTo>
                  <a:lnTo>
                    <a:pt x="711232" y="34385"/>
                  </a:lnTo>
                  <a:lnTo>
                    <a:pt x="722091" y="27146"/>
                  </a:lnTo>
                  <a:lnTo>
                    <a:pt x="739235" y="22288"/>
                  </a:lnTo>
                  <a:lnTo>
                    <a:pt x="750570" y="20574"/>
                  </a:lnTo>
                  <a:lnTo>
                    <a:pt x="768191" y="23717"/>
                  </a:lnTo>
                  <a:lnTo>
                    <a:pt x="773811" y="36576"/>
                  </a:lnTo>
                  <a:lnTo>
                    <a:pt x="771049" y="52387"/>
                  </a:lnTo>
                  <a:lnTo>
                    <a:pt x="786574" y="72675"/>
                  </a:lnTo>
                  <a:lnTo>
                    <a:pt x="791432" y="84010"/>
                  </a:lnTo>
                  <a:lnTo>
                    <a:pt x="804101" y="92011"/>
                  </a:lnTo>
                  <a:lnTo>
                    <a:pt x="834295" y="92773"/>
                  </a:lnTo>
                  <a:lnTo>
                    <a:pt x="854393" y="79248"/>
                  </a:lnTo>
                  <a:lnTo>
                    <a:pt x="873919" y="78295"/>
                  </a:lnTo>
                  <a:lnTo>
                    <a:pt x="887444" y="68580"/>
                  </a:lnTo>
                  <a:lnTo>
                    <a:pt x="922211" y="59531"/>
                  </a:lnTo>
                  <a:lnTo>
                    <a:pt x="929355" y="69247"/>
                  </a:lnTo>
                  <a:lnTo>
                    <a:pt x="935355" y="64675"/>
                  </a:lnTo>
                  <a:lnTo>
                    <a:pt x="955643" y="58579"/>
                  </a:lnTo>
                  <a:lnTo>
                    <a:pt x="976598" y="41338"/>
                  </a:lnTo>
                  <a:lnTo>
                    <a:pt x="998601" y="30384"/>
                  </a:lnTo>
                  <a:lnTo>
                    <a:pt x="998029" y="21907"/>
                  </a:lnTo>
                  <a:lnTo>
                    <a:pt x="989647" y="14287"/>
                  </a:lnTo>
                  <a:lnTo>
                    <a:pt x="995553" y="9525"/>
                  </a:lnTo>
                  <a:lnTo>
                    <a:pt x="1001554" y="21050"/>
                  </a:lnTo>
                  <a:lnTo>
                    <a:pt x="1002697" y="29242"/>
                  </a:lnTo>
                  <a:lnTo>
                    <a:pt x="1012127" y="40957"/>
                  </a:lnTo>
                  <a:lnTo>
                    <a:pt x="1009650" y="50482"/>
                  </a:lnTo>
                  <a:lnTo>
                    <a:pt x="1012508" y="49816"/>
                  </a:lnTo>
                  <a:lnTo>
                    <a:pt x="1012603" y="68484"/>
                  </a:lnTo>
                  <a:lnTo>
                    <a:pt x="1018604" y="71818"/>
                  </a:lnTo>
                  <a:lnTo>
                    <a:pt x="1040321" y="70199"/>
                  </a:lnTo>
                  <a:lnTo>
                    <a:pt x="1076039" y="72009"/>
                  </a:lnTo>
                  <a:lnTo>
                    <a:pt x="1089184" y="60388"/>
                  </a:lnTo>
                  <a:lnTo>
                    <a:pt x="1093851" y="63055"/>
                  </a:lnTo>
                  <a:lnTo>
                    <a:pt x="1113472" y="54388"/>
                  </a:lnTo>
                  <a:lnTo>
                    <a:pt x="1128141" y="63532"/>
                  </a:lnTo>
                  <a:lnTo>
                    <a:pt x="1114997" y="79057"/>
                  </a:lnTo>
                  <a:lnTo>
                    <a:pt x="1134523" y="88392"/>
                  </a:lnTo>
                  <a:lnTo>
                    <a:pt x="1138333" y="88011"/>
                  </a:lnTo>
                  <a:lnTo>
                    <a:pt x="1140905" y="82582"/>
                  </a:lnTo>
                  <a:lnTo>
                    <a:pt x="1137000" y="70866"/>
                  </a:lnTo>
                  <a:lnTo>
                    <a:pt x="1130808" y="64294"/>
                  </a:lnTo>
                  <a:lnTo>
                    <a:pt x="1137190" y="54578"/>
                  </a:lnTo>
                  <a:lnTo>
                    <a:pt x="1140905" y="59150"/>
                  </a:lnTo>
                  <a:lnTo>
                    <a:pt x="1139381" y="64103"/>
                  </a:lnTo>
                  <a:lnTo>
                    <a:pt x="1142429" y="63817"/>
                  </a:lnTo>
                  <a:lnTo>
                    <a:pt x="1143667" y="66484"/>
                  </a:lnTo>
                  <a:lnTo>
                    <a:pt x="1153192" y="68484"/>
                  </a:lnTo>
                  <a:lnTo>
                    <a:pt x="1156906" y="65437"/>
                  </a:lnTo>
                  <a:lnTo>
                    <a:pt x="1169289" y="71628"/>
                  </a:lnTo>
                  <a:lnTo>
                    <a:pt x="1177957" y="66199"/>
                  </a:lnTo>
                  <a:lnTo>
                    <a:pt x="1185863" y="67437"/>
                  </a:lnTo>
                  <a:lnTo>
                    <a:pt x="1190911" y="60960"/>
                  </a:lnTo>
                  <a:lnTo>
                    <a:pt x="1192816" y="52578"/>
                  </a:lnTo>
                  <a:lnTo>
                    <a:pt x="1197769" y="50578"/>
                  </a:lnTo>
                  <a:lnTo>
                    <a:pt x="1203579" y="67246"/>
                  </a:lnTo>
                  <a:lnTo>
                    <a:pt x="1209771" y="76295"/>
                  </a:lnTo>
                  <a:lnTo>
                    <a:pt x="1215676" y="76486"/>
                  </a:lnTo>
                  <a:lnTo>
                    <a:pt x="1223677" y="101536"/>
                  </a:lnTo>
                  <a:lnTo>
                    <a:pt x="1228154" y="99060"/>
                  </a:lnTo>
                  <a:lnTo>
                    <a:pt x="1233678" y="101441"/>
                  </a:lnTo>
                  <a:lnTo>
                    <a:pt x="1241775" y="99155"/>
                  </a:lnTo>
                  <a:lnTo>
                    <a:pt x="1243870" y="118396"/>
                  </a:lnTo>
                  <a:lnTo>
                    <a:pt x="1259300" y="114205"/>
                  </a:lnTo>
                  <a:lnTo>
                    <a:pt x="1270350" y="122301"/>
                  </a:lnTo>
                  <a:lnTo>
                    <a:pt x="1280351" y="123920"/>
                  </a:lnTo>
                  <a:lnTo>
                    <a:pt x="1278922" y="115633"/>
                  </a:lnTo>
                  <a:lnTo>
                    <a:pt x="1296067" y="108871"/>
                  </a:lnTo>
                  <a:lnTo>
                    <a:pt x="1303592" y="121539"/>
                  </a:lnTo>
                  <a:lnTo>
                    <a:pt x="1304735" y="130111"/>
                  </a:lnTo>
                  <a:lnTo>
                    <a:pt x="1315498" y="126301"/>
                  </a:lnTo>
                  <a:lnTo>
                    <a:pt x="1324261" y="137541"/>
                  </a:lnTo>
                  <a:lnTo>
                    <a:pt x="1329881" y="139350"/>
                  </a:lnTo>
                  <a:lnTo>
                    <a:pt x="1324547" y="145447"/>
                  </a:lnTo>
                  <a:lnTo>
                    <a:pt x="1328547" y="156400"/>
                  </a:lnTo>
                  <a:lnTo>
                    <a:pt x="1320641" y="158877"/>
                  </a:lnTo>
                  <a:lnTo>
                    <a:pt x="1323309" y="169735"/>
                  </a:lnTo>
                  <a:lnTo>
                    <a:pt x="1321594" y="174022"/>
                  </a:lnTo>
                  <a:lnTo>
                    <a:pt x="1288447" y="176403"/>
                  </a:lnTo>
                  <a:lnTo>
                    <a:pt x="1266444" y="186023"/>
                  </a:lnTo>
                  <a:lnTo>
                    <a:pt x="1271683" y="199644"/>
                  </a:lnTo>
                  <a:lnTo>
                    <a:pt x="1268921" y="202597"/>
                  </a:lnTo>
                  <a:lnTo>
                    <a:pt x="1272921" y="205073"/>
                  </a:lnTo>
                  <a:lnTo>
                    <a:pt x="1260729" y="216884"/>
                  </a:lnTo>
                  <a:lnTo>
                    <a:pt x="1268730" y="224409"/>
                  </a:lnTo>
                  <a:lnTo>
                    <a:pt x="1249775" y="232315"/>
                  </a:lnTo>
                  <a:lnTo>
                    <a:pt x="1224153" y="232886"/>
                  </a:lnTo>
                  <a:lnTo>
                    <a:pt x="1201769" y="253365"/>
                  </a:lnTo>
                  <a:lnTo>
                    <a:pt x="1200722" y="258127"/>
                  </a:lnTo>
                  <a:lnTo>
                    <a:pt x="1205198" y="256794"/>
                  </a:lnTo>
                  <a:lnTo>
                    <a:pt x="1208532" y="264033"/>
                  </a:lnTo>
                  <a:lnTo>
                    <a:pt x="1211008" y="277273"/>
                  </a:lnTo>
                  <a:lnTo>
                    <a:pt x="1210437" y="293084"/>
                  </a:lnTo>
                  <a:lnTo>
                    <a:pt x="1225963" y="297084"/>
                  </a:lnTo>
                  <a:lnTo>
                    <a:pt x="1223581" y="311182"/>
                  </a:lnTo>
                  <a:lnTo>
                    <a:pt x="1216533" y="316420"/>
                  </a:lnTo>
                  <a:lnTo>
                    <a:pt x="1210342" y="316706"/>
                  </a:lnTo>
                  <a:lnTo>
                    <a:pt x="1207484" y="308419"/>
                  </a:lnTo>
                  <a:lnTo>
                    <a:pt x="1197864" y="306324"/>
                  </a:lnTo>
                  <a:lnTo>
                    <a:pt x="1195006" y="297656"/>
                  </a:lnTo>
                  <a:lnTo>
                    <a:pt x="1189101" y="297751"/>
                  </a:lnTo>
                  <a:lnTo>
                    <a:pt x="1185958" y="312039"/>
                  </a:lnTo>
                  <a:lnTo>
                    <a:pt x="1176528" y="309562"/>
                  </a:lnTo>
                  <a:lnTo>
                    <a:pt x="1176242" y="311944"/>
                  </a:lnTo>
                  <a:lnTo>
                    <a:pt x="1169384" y="313182"/>
                  </a:lnTo>
                  <a:lnTo>
                    <a:pt x="1170337" y="327850"/>
                  </a:lnTo>
                  <a:lnTo>
                    <a:pt x="1161860" y="327184"/>
                  </a:lnTo>
                  <a:lnTo>
                    <a:pt x="1164432" y="314801"/>
                  </a:lnTo>
                  <a:lnTo>
                    <a:pt x="1157192" y="314992"/>
                  </a:lnTo>
                  <a:lnTo>
                    <a:pt x="1154430" y="323374"/>
                  </a:lnTo>
                  <a:lnTo>
                    <a:pt x="1156621" y="324612"/>
                  </a:lnTo>
                  <a:lnTo>
                    <a:pt x="1156240" y="350615"/>
                  </a:lnTo>
                  <a:lnTo>
                    <a:pt x="1143857" y="355854"/>
                  </a:lnTo>
                  <a:lnTo>
                    <a:pt x="1141857" y="365760"/>
                  </a:lnTo>
                  <a:lnTo>
                    <a:pt x="1136618" y="364617"/>
                  </a:lnTo>
                  <a:lnTo>
                    <a:pt x="1136142" y="357473"/>
                  </a:lnTo>
                  <a:lnTo>
                    <a:pt x="1133571" y="373761"/>
                  </a:lnTo>
                  <a:lnTo>
                    <a:pt x="1136618" y="375380"/>
                  </a:lnTo>
                  <a:lnTo>
                    <a:pt x="1136333" y="380047"/>
                  </a:lnTo>
                  <a:lnTo>
                    <a:pt x="1131856" y="380333"/>
                  </a:lnTo>
                  <a:lnTo>
                    <a:pt x="1131856" y="386048"/>
                  </a:lnTo>
                  <a:lnTo>
                    <a:pt x="1127284" y="386524"/>
                  </a:lnTo>
                  <a:lnTo>
                    <a:pt x="1126808" y="391954"/>
                  </a:lnTo>
                  <a:lnTo>
                    <a:pt x="1132237" y="393763"/>
                  </a:lnTo>
                  <a:lnTo>
                    <a:pt x="1129760" y="399383"/>
                  </a:lnTo>
                  <a:lnTo>
                    <a:pt x="1135952" y="401098"/>
                  </a:lnTo>
                  <a:lnTo>
                    <a:pt x="1132999" y="424529"/>
                  </a:lnTo>
                  <a:lnTo>
                    <a:pt x="1141381" y="445198"/>
                  </a:lnTo>
                  <a:lnTo>
                    <a:pt x="1145191" y="447103"/>
                  </a:lnTo>
                  <a:lnTo>
                    <a:pt x="1141952" y="449294"/>
                  </a:lnTo>
                  <a:lnTo>
                    <a:pt x="1148810" y="456438"/>
                  </a:lnTo>
                  <a:lnTo>
                    <a:pt x="1145667" y="462534"/>
                  </a:lnTo>
                  <a:lnTo>
                    <a:pt x="1147572" y="463963"/>
                  </a:lnTo>
                  <a:lnTo>
                    <a:pt x="1133380" y="472154"/>
                  </a:lnTo>
                  <a:lnTo>
                    <a:pt x="1133380" y="477202"/>
                  </a:lnTo>
                  <a:lnTo>
                    <a:pt x="1137666" y="476821"/>
                  </a:lnTo>
                  <a:lnTo>
                    <a:pt x="1133571" y="478917"/>
                  </a:lnTo>
                  <a:lnTo>
                    <a:pt x="1133665" y="487013"/>
                  </a:lnTo>
                  <a:lnTo>
                    <a:pt x="1140048" y="501491"/>
                  </a:lnTo>
                  <a:lnTo>
                    <a:pt x="1157478" y="522541"/>
                  </a:lnTo>
                  <a:lnTo>
                    <a:pt x="1145953" y="532447"/>
                  </a:lnTo>
                  <a:lnTo>
                    <a:pt x="1144333" y="538734"/>
                  </a:lnTo>
                  <a:lnTo>
                    <a:pt x="1146239" y="548830"/>
                  </a:lnTo>
                  <a:lnTo>
                    <a:pt x="1141191" y="555498"/>
                  </a:lnTo>
                  <a:lnTo>
                    <a:pt x="1136523" y="557308"/>
                  </a:lnTo>
                  <a:lnTo>
                    <a:pt x="1132618" y="584168"/>
                  </a:lnTo>
                  <a:lnTo>
                    <a:pt x="1138047" y="601408"/>
                  </a:lnTo>
                  <a:lnTo>
                    <a:pt x="1155192" y="595217"/>
                  </a:lnTo>
                  <a:lnTo>
                    <a:pt x="1156621" y="598265"/>
                  </a:lnTo>
                  <a:lnTo>
                    <a:pt x="1164717" y="594455"/>
                  </a:lnTo>
                  <a:lnTo>
                    <a:pt x="1191292" y="590645"/>
                  </a:lnTo>
                  <a:lnTo>
                    <a:pt x="1202246" y="634174"/>
                  </a:lnTo>
                  <a:lnTo>
                    <a:pt x="1199388" y="640461"/>
                  </a:lnTo>
                  <a:lnTo>
                    <a:pt x="1202627" y="654558"/>
                  </a:lnTo>
                  <a:lnTo>
                    <a:pt x="1193578" y="661416"/>
                  </a:lnTo>
                  <a:lnTo>
                    <a:pt x="1196055" y="665702"/>
                  </a:lnTo>
                  <a:lnTo>
                    <a:pt x="1184720" y="664083"/>
                  </a:lnTo>
                  <a:lnTo>
                    <a:pt x="1187482" y="671322"/>
                  </a:lnTo>
                  <a:lnTo>
                    <a:pt x="1179195" y="676275"/>
                  </a:lnTo>
                  <a:lnTo>
                    <a:pt x="1183958" y="681038"/>
                  </a:lnTo>
                  <a:lnTo>
                    <a:pt x="1178814" y="687514"/>
                  </a:lnTo>
                  <a:lnTo>
                    <a:pt x="1182433" y="692753"/>
                  </a:lnTo>
                  <a:lnTo>
                    <a:pt x="1184529" y="691229"/>
                  </a:lnTo>
                  <a:lnTo>
                    <a:pt x="1198341" y="718090"/>
                  </a:lnTo>
                  <a:lnTo>
                    <a:pt x="1194530" y="719614"/>
                  </a:lnTo>
                  <a:lnTo>
                    <a:pt x="1192816" y="715042"/>
                  </a:lnTo>
                  <a:lnTo>
                    <a:pt x="1189577" y="717137"/>
                  </a:lnTo>
                  <a:lnTo>
                    <a:pt x="1188339" y="714946"/>
                  </a:lnTo>
                  <a:lnTo>
                    <a:pt x="1178528" y="724186"/>
                  </a:lnTo>
                  <a:lnTo>
                    <a:pt x="1177005" y="733615"/>
                  </a:lnTo>
                  <a:lnTo>
                    <a:pt x="1184910" y="729710"/>
                  </a:lnTo>
                  <a:lnTo>
                    <a:pt x="1185958" y="739616"/>
                  </a:lnTo>
                  <a:lnTo>
                    <a:pt x="1194626" y="738568"/>
                  </a:lnTo>
                  <a:lnTo>
                    <a:pt x="1195769" y="742950"/>
                  </a:lnTo>
                  <a:lnTo>
                    <a:pt x="1190244" y="745903"/>
                  </a:lnTo>
                  <a:lnTo>
                    <a:pt x="1190815" y="750760"/>
                  </a:lnTo>
                  <a:lnTo>
                    <a:pt x="1204437" y="749713"/>
                  </a:lnTo>
                  <a:lnTo>
                    <a:pt x="1203484" y="756666"/>
                  </a:lnTo>
                  <a:lnTo>
                    <a:pt x="1197388" y="763524"/>
                  </a:lnTo>
                  <a:lnTo>
                    <a:pt x="1212533" y="784860"/>
                  </a:lnTo>
                  <a:lnTo>
                    <a:pt x="1215866" y="794004"/>
                  </a:lnTo>
                  <a:lnTo>
                    <a:pt x="1223105" y="792194"/>
                  </a:lnTo>
                  <a:lnTo>
                    <a:pt x="1225106" y="795909"/>
                  </a:lnTo>
                  <a:lnTo>
                    <a:pt x="1229201" y="794099"/>
                  </a:lnTo>
                  <a:lnTo>
                    <a:pt x="1239203" y="785431"/>
                  </a:lnTo>
                  <a:lnTo>
                    <a:pt x="1240727" y="780955"/>
                  </a:lnTo>
                  <a:lnTo>
                    <a:pt x="1242537" y="786384"/>
                  </a:lnTo>
                  <a:lnTo>
                    <a:pt x="1226630" y="801624"/>
                  </a:lnTo>
                  <a:lnTo>
                    <a:pt x="1226725" y="805053"/>
                  </a:lnTo>
                  <a:lnTo>
                    <a:pt x="1230725" y="807053"/>
                  </a:lnTo>
                  <a:lnTo>
                    <a:pt x="1228725" y="813149"/>
                  </a:lnTo>
                  <a:lnTo>
                    <a:pt x="1232345" y="817340"/>
                  </a:lnTo>
                  <a:lnTo>
                    <a:pt x="1243108" y="809434"/>
                  </a:lnTo>
                  <a:lnTo>
                    <a:pt x="1244441" y="811149"/>
                  </a:lnTo>
                  <a:lnTo>
                    <a:pt x="1234631" y="820864"/>
                  </a:lnTo>
                  <a:lnTo>
                    <a:pt x="1241108" y="830389"/>
                  </a:lnTo>
                  <a:lnTo>
                    <a:pt x="1248537" y="836009"/>
                  </a:lnTo>
                  <a:lnTo>
                    <a:pt x="1258919" y="819817"/>
                  </a:lnTo>
                  <a:lnTo>
                    <a:pt x="1261967" y="822769"/>
                  </a:lnTo>
                  <a:lnTo>
                    <a:pt x="1261205" y="825627"/>
                  </a:lnTo>
                  <a:lnTo>
                    <a:pt x="1253490" y="838486"/>
                  </a:lnTo>
                  <a:lnTo>
                    <a:pt x="1256919" y="841724"/>
                  </a:lnTo>
                  <a:lnTo>
                    <a:pt x="1259015" y="839248"/>
                  </a:lnTo>
                  <a:lnTo>
                    <a:pt x="1264825" y="838867"/>
                  </a:lnTo>
                  <a:lnTo>
                    <a:pt x="1270730" y="851154"/>
                  </a:lnTo>
                  <a:lnTo>
                    <a:pt x="1275017" y="850201"/>
                  </a:lnTo>
                  <a:lnTo>
                    <a:pt x="1284256" y="856869"/>
                  </a:lnTo>
                  <a:lnTo>
                    <a:pt x="1288828" y="855059"/>
                  </a:lnTo>
                  <a:lnTo>
                    <a:pt x="1305115" y="835342"/>
                  </a:lnTo>
                  <a:lnTo>
                    <a:pt x="1312641" y="837057"/>
                  </a:lnTo>
                  <a:lnTo>
                    <a:pt x="1316641" y="840867"/>
                  </a:lnTo>
                  <a:lnTo>
                    <a:pt x="1323022" y="840105"/>
                  </a:lnTo>
                  <a:lnTo>
                    <a:pt x="1330548" y="843058"/>
                  </a:lnTo>
                  <a:lnTo>
                    <a:pt x="1335215" y="846487"/>
                  </a:lnTo>
                  <a:lnTo>
                    <a:pt x="1342072" y="859631"/>
                  </a:lnTo>
                  <a:lnTo>
                    <a:pt x="1340644" y="863536"/>
                  </a:lnTo>
                  <a:lnTo>
                    <a:pt x="1347312" y="881824"/>
                  </a:lnTo>
                  <a:lnTo>
                    <a:pt x="1358456" y="887539"/>
                  </a:lnTo>
                  <a:lnTo>
                    <a:pt x="1360266" y="898874"/>
                  </a:lnTo>
                  <a:lnTo>
                    <a:pt x="1358741" y="901255"/>
                  </a:lnTo>
                  <a:lnTo>
                    <a:pt x="1349121" y="902017"/>
                  </a:lnTo>
                  <a:lnTo>
                    <a:pt x="1336929" y="917162"/>
                  </a:lnTo>
                  <a:lnTo>
                    <a:pt x="1320070" y="917448"/>
                  </a:lnTo>
                  <a:lnTo>
                    <a:pt x="1305115" y="925068"/>
                  </a:lnTo>
                  <a:lnTo>
                    <a:pt x="1310355" y="940022"/>
                  </a:lnTo>
                  <a:lnTo>
                    <a:pt x="1323594" y="956691"/>
                  </a:lnTo>
                  <a:lnTo>
                    <a:pt x="1325594" y="968502"/>
                  </a:lnTo>
                  <a:lnTo>
                    <a:pt x="1319403" y="969645"/>
                  </a:lnTo>
                  <a:lnTo>
                    <a:pt x="1323499" y="980503"/>
                  </a:lnTo>
                  <a:lnTo>
                    <a:pt x="1335596" y="998220"/>
                  </a:lnTo>
                  <a:lnTo>
                    <a:pt x="1316832" y="1012126"/>
                  </a:lnTo>
                  <a:lnTo>
                    <a:pt x="1319784" y="1018984"/>
                  </a:lnTo>
                  <a:lnTo>
                    <a:pt x="1311974" y="1021937"/>
                  </a:lnTo>
                  <a:lnTo>
                    <a:pt x="1306830" y="1032796"/>
                  </a:lnTo>
                  <a:lnTo>
                    <a:pt x="1308830" y="1036891"/>
                  </a:lnTo>
                  <a:lnTo>
                    <a:pt x="1305021" y="1041463"/>
                  </a:lnTo>
                  <a:lnTo>
                    <a:pt x="1305401" y="1047940"/>
                  </a:lnTo>
                  <a:lnTo>
                    <a:pt x="1310640" y="1048988"/>
                  </a:lnTo>
                  <a:lnTo>
                    <a:pt x="1309306" y="1044607"/>
                  </a:lnTo>
                  <a:lnTo>
                    <a:pt x="1313117" y="1046035"/>
                  </a:lnTo>
                  <a:lnTo>
                    <a:pt x="1317117" y="1043940"/>
                  </a:lnTo>
                  <a:lnTo>
                    <a:pt x="1318355" y="1045940"/>
                  </a:lnTo>
                  <a:lnTo>
                    <a:pt x="1316069" y="1048702"/>
                  </a:lnTo>
                  <a:lnTo>
                    <a:pt x="1302353" y="1055275"/>
                  </a:lnTo>
                  <a:lnTo>
                    <a:pt x="1295305" y="1045464"/>
                  </a:lnTo>
                  <a:lnTo>
                    <a:pt x="1295686" y="1041844"/>
                  </a:lnTo>
                  <a:lnTo>
                    <a:pt x="1298162" y="1044511"/>
                  </a:lnTo>
                  <a:lnTo>
                    <a:pt x="1298734" y="1035272"/>
                  </a:lnTo>
                  <a:lnTo>
                    <a:pt x="1293019" y="1034320"/>
                  </a:lnTo>
                  <a:lnTo>
                    <a:pt x="1292448" y="1041559"/>
                  </a:lnTo>
                  <a:lnTo>
                    <a:pt x="1284351" y="1048417"/>
                  </a:lnTo>
                  <a:lnTo>
                    <a:pt x="1284066" y="1058989"/>
                  </a:lnTo>
                  <a:lnTo>
                    <a:pt x="1281494" y="1056322"/>
                  </a:lnTo>
                  <a:lnTo>
                    <a:pt x="1272826" y="1061942"/>
                  </a:lnTo>
                  <a:lnTo>
                    <a:pt x="1268158" y="1061942"/>
                  </a:lnTo>
                  <a:lnTo>
                    <a:pt x="1262824" y="1054608"/>
                  </a:lnTo>
                  <a:lnTo>
                    <a:pt x="1247109" y="1066990"/>
                  </a:lnTo>
                  <a:lnTo>
                    <a:pt x="1244823" y="1065466"/>
                  </a:lnTo>
                  <a:lnTo>
                    <a:pt x="1239393" y="1069657"/>
                  </a:lnTo>
                  <a:lnTo>
                    <a:pt x="1219676" y="1073563"/>
                  </a:lnTo>
                  <a:lnTo>
                    <a:pt x="1214914" y="1071467"/>
                  </a:lnTo>
                  <a:lnTo>
                    <a:pt x="1212628" y="1073848"/>
                  </a:lnTo>
                  <a:lnTo>
                    <a:pt x="1203960" y="1074801"/>
                  </a:lnTo>
                  <a:lnTo>
                    <a:pt x="1195006" y="1085278"/>
                  </a:lnTo>
                  <a:lnTo>
                    <a:pt x="1191864" y="1103471"/>
                  </a:lnTo>
                  <a:lnTo>
                    <a:pt x="1180147" y="1110901"/>
                  </a:lnTo>
                  <a:lnTo>
                    <a:pt x="1177290" y="1119568"/>
                  </a:lnTo>
                  <a:lnTo>
                    <a:pt x="1168051" y="1129189"/>
                  </a:lnTo>
                  <a:lnTo>
                    <a:pt x="1191673" y="1177385"/>
                  </a:lnTo>
                  <a:lnTo>
                    <a:pt x="1199293" y="1207103"/>
                  </a:lnTo>
                  <a:lnTo>
                    <a:pt x="1208627" y="1225391"/>
                  </a:lnTo>
                  <a:lnTo>
                    <a:pt x="1214056" y="1230725"/>
                  </a:lnTo>
                  <a:lnTo>
                    <a:pt x="1229106" y="1221200"/>
                  </a:lnTo>
                  <a:lnTo>
                    <a:pt x="1233773" y="1221105"/>
                  </a:lnTo>
                  <a:lnTo>
                    <a:pt x="1241393" y="1228249"/>
                  </a:lnTo>
                  <a:lnTo>
                    <a:pt x="1248918" y="1231106"/>
                  </a:lnTo>
                  <a:lnTo>
                    <a:pt x="1277303" y="1225582"/>
                  </a:lnTo>
                  <a:lnTo>
                    <a:pt x="1282065" y="1226915"/>
                  </a:lnTo>
                  <a:lnTo>
                    <a:pt x="1292257" y="1221486"/>
                  </a:lnTo>
                  <a:lnTo>
                    <a:pt x="1293971" y="1223963"/>
                  </a:lnTo>
                  <a:lnTo>
                    <a:pt x="1301687" y="1224820"/>
                  </a:lnTo>
                  <a:lnTo>
                    <a:pt x="1303877" y="1215961"/>
                  </a:lnTo>
                  <a:lnTo>
                    <a:pt x="1299687" y="1209294"/>
                  </a:lnTo>
                  <a:lnTo>
                    <a:pt x="1296639" y="1209389"/>
                  </a:lnTo>
                  <a:lnTo>
                    <a:pt x="1295972" y="1202626"/>
                  </a:lnTo>
                  <a:lnTo>
                    <a:pt x="1291876" y="1200817"/>
                  </a:lnTo>
                  <a:lnTo>
                    <a:pt x="1293495" y="1189863"/>
                  </a:lnTo>
                  <a:lnTo>
                    <a:pt x="1297496" y="1185386"/>
                  </a:lnTo>
                  <a:lnTo>
                    <a:pt x="1301687" y="1200626"/>
                  </a:lnTo>
                  <a:lnTo>
                    <a:pt x="1308830" y="1197578"/>
                  </a:lnTo>
                  <a:lnTo>
                    <a:pt x="1319594" y="1182624"/>
                  </a:lnTo>
                  <a:lnTo>
                    <a:pt x="1329309" y="1196626"/>
                  </a:lnTo>
                  <a:lnTo>
                    <a:pt x="1336167" y="1195197"/>
                  </a:lnTo>
                  <a:lnTo>
                    <a:pt x="1341406" y="1203103"/>
                  </a:lnTo>
                  <a:lnTo>
                    <a:pt x="1337787" y="1210342"/>
                  </a:lnTo>
                  <a:lnTo>
                    <a:pt x="1340358" y="1213675"/>
                  </a:lnTo>
                  <a:lnTo>
                    <a:pt x="1336262" y="1216533"/>
                  </a:lnTo>
                  <a:lnTo>
                    <a:pt x="1340930" y="1218057"/>
                  </a:lnTo>
                  <a:lnTo>
                    <a:pt x="1340453" y="1225105"/>
                  </a:lnTo>
                  <a:lnTo>
                    <a:pt x="1337787" y="1237869"/>
                  </a:lnTo>
                  <a:lnTo>
                    <a:pt x="1334453" y="1239869"/>
                  </a:lnTo>
                  <a:lnTo>
                    <a:pt x="1340168" y="1257300"/>
                  </a:lnTo>
                  <a:lnTo>
                    <a:pt x="1349502" y="1271588"/>
                  </a:lnTo>
                  <a:lnTo>
                    <a:pt x="1362742" y="1283018"/>
                  </a:lnTo>
                  <a:lnTo>
                    <a:pt x="1370267" y="1274255"/>
                  </a:lnTo>
                  <a:lnTo>
                    <a:pt x="1376458" y="1279684"/>
                  </a:lnTo>
                  <a:lnTo>
                    <a:pt x="1387698" y="1300924"/>
                  </a:lnTo>
                  <a:lnTo>
                    <a:pt x="1426274" y="1336262"/>
                  </a:lnTo>
                  <a:lnTo>
                    <a:pt x="1434274" y="1350454"/>
                  </a:lnTo>
                  <a:lnTo>
                    <a:pt x="1433798" y="1355121"/>
                  </a:lnTo>
                  <a:lnTo>
                    <a:pt x="1431512" y="1355121"/>
                  </a:lnTo>
                  <a:lnTo>
                    <a:pt x="1434560" y="1363980"/>
                  </a:lnTo>
                  <a:lnTo>
                    <a:pt x="1427512" y="1366171"/>
                  </a:lnTo>
                  <a:lnTo>
                    <a:pt x="1429036" y="1371505"/>
                  </a:lnTo>
                  <a:lnTo>
                    <a:pt x="1419321" y="1386554"/>
                  </a:lnTo>
                  <a:lnTo>
                    <a:pt x="1408462" y="1382935"/>
                  </a:lnTo>
                  <a:lnTo>
                    <a:pt x="1407414" y="1385030"/>
                  </a:lnTo>
                  <a:lnTo>
                    <a:pt x="1399699" y="1382077"/>
                  </a:lnTo>
                  <a:lnTo>
                    <a:pt x="1391412" y="1384459"/>
                  </a:lnTo>
                  <a:lnTo>
                    <a:pt x="1385126" y="1383125"/>
                  </a:lnTo>
                  <a:lnTo>
                    <a:pt x="1383316" y="1387602"/>
                  </a:lnTo>
                  <a:lnTo>
                    <a:pt x="1380268" y="1388269"/>
                  </a:lnTo>
                  <a:lnTo>
                    <a:pt x="1379506" y="1395603"/>
                  </a:lnTo>
                  <a:lnTo>
                    <a:pt x="1376934" y="1395984"/>
                  </a:lnTo>
                  <a:lnTo>
                    <a:pt x="1378173" y="1406461"/>
                  </a:lnTo>
                  <a:lnTo>
                    <a:pt x="1362171" y="1418558"/>
                  </a:lnTo>
                  <a:lnTo>
                    <a:pt x="1368076" y="1424749"/>
                  </a:lnTo>
                  <a:lnTo>
                    <a:pt x="1372839" y="1422845"/>
                  </a:lnTo>
                  <a:lnTo>
                    <a:pt x="1372743" y="1418844"/>
                  </a:lnTo>
                  <a:lnTo>
                    <a:pt x="1376553" y="1416748"/>
                  </a:lnTo>
                  <a:lnTo>
                    <a:pt x="1381982" y="1420368"/>
                  </a:lnTo>
                  <a:lnTo>
                    <a:pt x="1382173" y="1425321"/>
                  </a:lnTo>
                  <a:lnTo>
                    <a:pt x="1372553" y="1432465"/>
                  </a:lnTo>
                  <a:lnTo>
                    <a:pt x="1373124" y="1437608"/>
                  </a:lnTo>
                  <a:lnTo>
                    <a:pt x="1375505" y="1436561"/>
                  </a:lnTo>
                  <a:lnTo>
                    <a:pt x="1379506" y="1441895"/>
                  </a:lnTo>
                  <a:lnTo>
                    <a:pt x="1378934" y="1449134"/>
                  </a:lnTo>
                  <a:lnTo>
                    <a:pt x="1390269" y="1449895"/>
                  </a:lnTo>
                  <a:lnTo>
                    <a:pt x="1388745" y="1446943"/>
                  </a:lnTo>
                  <a:lnTo>
                    <a:pt x="1393603" y="1444847"/>
                  </a:lnTo>
                  <a:lnTo>
                    <a:pt x="1394460" y="1450943"/>
                  </a:lnTo>
                  <a:lnTo>
                    <a:pt x="1389602" y="1457039"/>
                  </a:lnTo>
                  <a:lnTo>
                    <a:pt x="1390746" y="1458753"/>
                  </a:lnTo>
                  <a:lnTo>
                    <a:pt x="1387126" y="1459135"/>
                  </a:lnTo>
                  <a:lnTo>
                    <a:pt x="1382554" y="1465993"/>
                  </a:lnTo>
                  <a:lnTo>
                    <a:pt x="1378744" y="1467135"/>
                  </a:lnTo>
                  <a:lnTo>
                    <a:pt x="1379030" y="1469517"/>
                  </a:lnTo>
                  <a:lnTo>
                    <a:pt x="1385316" y="1471803"/>
                  </a:lnTo>
                  <a:lnTo>
                    <a:pt x="1394270" y="1482090"/>
                  </a:lnTo>
                  <a:lnTo>
                    <a:pt x="1396080" y="1480280"/>
                  </a:lnTo>
                  <a:lnTo>
                    <a:pt x="1404842" y="1486090"/>
                  </a:lnTo>
                  <a:lnTo>
                    <a:pt x="1400747" y="1492948"/>
                  </a:lnTo>
                  <a:lnTo>
                    <a:pt x="1393032" y="1489615"/>
                  </a:lnTo>
                  <a:lnTo>
                    <a:pt x="1392555" y="1493615"/>
                  </a:lnTo>
                  <a:lnTo>
                    <a:pt x="1378744" y="1484757"/>
                  </a:lnTo>
                  <a:lnTo>
                    <a:pt x="1367981" y="1470660"/>
                  </a:lnTo>
                  <a:lnTo>
                    <a:pt x="1364933" y="1473422"/>
                  </a:lnTo>
                  <a:lnTo>
                    <a:pt x="1360551" y="1472946"/>
                  </a:lnTo>
                  <a:lnTo>
                    <a:pt x="1358456" y="1470946"/>
                  </a:lnTo>
                  <a:lnTo>
                    <a:pt x="1360646" y="1468184"/>
                  </a:lnTo>
                  <a:lnTo>
                    <a:pt x="1348740" y="1451515"/>
                  </a:lnTo>
                  <a:lnTo>
                    <a:pt x="1345121" y="1452658"/>
                  </a:lnTo>
                  <a:lnTo>
                    <a:pt x="1341787" y="1469231"/>
                  </a:lnTo>
                  <a:lnTo>
                    <a:pt x="1338930" y="1472565"/>
                  </a:lnTo>
                  <a:lnTo>
                    <a:pt x="1333596" y="1470184"/>
                  </a:lnTo>
                  <a:lnTo>
                    <a:pt x="1325404" y="1473994"/>
                  </a:lnTo>
                  <a:lnTo>
                    <a:pt x="1317022" y="1469803"/>
                  </a:lnTo>
                  <a:lnTo>
                    <a:pt x="1319594" y="1479328"/>
                  </a:lnTo>
                  <a:lnTo>
                    <a:pt x="1313402" y="1496092"/>
                  </a:lnTo>
                  <a:lnTo>
                    <a:pt x="1288257" y="1502854"/>
                  </a:lnTo>
                  <a:lnTo>
                    <a:pt x="1278446" y="1498282"/>
                  </a:lnTo>
                  <a:lnTo>
                    <a:pt x="1276731" y="1494758"/>
                  </a:lnTo>
                  <a:lnTo>
                    <a:pt x="1273016" y="1498378"/>
                  </a:lnTo>
                  <a:lnTo>
                    <a:pt x="1271016" y="1508570"/>
                  </a:lnTo>
                  <a:lnTo>
                    <a:pt x="1266635" y="1507427"/>
                  </a:lnTo>
                  <a:lnTo>
                    <a:pt x="1266159" y="1511046"/>
                  </a:lnTo>
                  <a:lnTo>
                    <a:pt x="1262920" y="1508760"/>
                  </a:lnTo>
                  <a:lnTo>
                    <a:pt x="1248156" y="1518571"/>
                  </a:lnTo>
                  <a:lnTo>
                    <a:pt x="1247680" y="1543717"/>
                  </a:lnTo>
                  <a:lnTo>
                    <a:pt x="1243489" y="1548479"/>
                  </a:lnTo>
                  <a:lnTo>
                    <a:pt x="1236821" y="1542955"/>
                  </a:lnTo>
                  <a:lnTo>
                    <a:pt x="1228154" y="1548955"/>
                  </a:lnTo>
                  <a:lnTo>
                    <a:pt x="1232154" y="1550575"/>
                  </a:lnTo>
                  <a:lnTo>
                    <a:pt x="1234821" y="1558099"/>
                  </a:lnTo>
                  <a:lnTo>
                    <a:pt x="1241965" y="1561433"/>
                  </a:lnTo>
                  <a:lnTo>
                    <a:pt x="1244727" y="1559337"/>
                  </a:lnTo>
                  <a:lnTo>
                    <a:pt x="1257396" y="1572959"/>
                  </a:lnTo>
                  <a:lnTo>
                    <a:pt x="1257205" y="1577340"/>
                  </a:lnTo>
                  <a:lnTo>
                    <a:pt x="1263682" y="1581055"/>
                  </a:lnTo>
                  <a:lnTo>
                    <a:pt x="1275207" y="1573053"/>
                  </a:lnTo>
                  <a:lnTo>
                    <a:pt x="1279398" y="1578673"/>
                  </a:lnTo>
                  <a:lnTo>
                    <a:pt x="1276540" y="1581435"/>
                  </a:lnTo>
                  <a:lnTo>
                    <a:pt x="1276540" y="1587151"/>
                  </a:lnTo>
                  <a:lnTo>
                    <a:pt x="1279589" y="1579245"/>
                  </a:lnTo>
                  <a:lnTo>
                    <a:pt x="1283113" y="1581245"/>
                  </a:lnTo>
                  <a:lnTo>
                    <a:pt x="1287208" y="1573816"/>
                  </a:lnTo>
                  <a:lnTo>
                    <a:pt x="1289114" y="1581340"/>
                  </a:lnTo>
                  <a:lnTo>
                    <a:pt x="1296543" y="1576768"/>
                  </a:lnTo>
                  <a:lnTo>
                    <a:pt x="1299781" y="1582674"/>
                  </a:lnTo>
                  <a:lnTo>
                    <a:pt x="1307592" y="1583721"/>
                  </a:lnTo>
                  <a:lnTo>
                    <a:pt x="1309116" y="1587341"/>
                  </a:lnTo>
                  <a:lnTo>
                    <a:pt x="1327976" y="1589913"/>
                  </a:lnTo>
                  <a:lnTo>
                    <a:pt x="1340930" y="1586389"/>
                  </a:lnTo>
                  <a:lnTo>
                    <a:pt x="1343025" y="1592580"/>
                  </a:lnTo>
                  <a:lnTo>
                    <a:pt x="1339691" y="1606201"/>
                  </a:lnTo>
                  <a:lnTo>
                    <a:pt x="1333405" y="1615630"/>
                  </a:lnTo>
                  <a:lnTo>
                    <a:pt x="1330928" y="1614678"/>
                  </a:lnTo>
                  <a:lnTo>
                    <a:pt x="1328833" y="1620488"/>
                  </a:lnTo>
                  <a:lnTo>
                    <a:pt x="1321784" y="1624774"/>
                  </a:lnTo>
                  <a:lnTo>
                    <a:pt x="1318641" y="1623536"/>
                  </a:lnTo>
                  <a:lnTo>
                    <a:pt x="1305592" y="1628489"/>
                  </a:lnTo>
                  <a:lnTo>
                    <a:pt x="1283589" y="1646111"/>
                  </a:lnTo>
                  <a:lnTo>
                    <a:pt x="1284256" y="1658112"/>
                  </a:lnTo>
                  <a:lnTo>
                    <a:pt x="1280446" y="1655826"/>
                  </a:lnTo>
                  <a:lnTo>
                    <a:pt x="1276922" y="1658112"/>
                  </a:lnTo>
                  <a:lnTo>
                    <a:pt x="1274541" y="1656779"/>
                  </a:lnTo>
                  <a:lnTo>
                    <a:pt x="1271397" y="1658112"/>
                  </a:lnTo>
                  <a:lnTo>
                    <a:pt x="1271969" y="1661065"/>
                  </a:lnTo>
                  <a:lnTo>
                    <a:pt x="1240727" y="1666399"/>
                  </a:lnTo>
                  <a:lnTo>
                    <a:pt x="1229487" y="1664208"/>
                  </a:lnTo>
                  <a:lnTo>
                    <a:pt x="1215390" y="1672018"/>
                  </a:lnTo>
                  <a:lnTo>
                    <a:pt x="1212818" y="1675352"/>
                  </a:lnTo>
                  <a:lnTo>
                    <a:pt x="1214533" y="1678781"/>
                  </a:lnTo>
                  <a:lnTo>
                    <a:pt x="1210056" y="1680591"/>
                  </a:lnTo>
                  <a:lnTo>
                    <a:pt x="1207199" y="1692402"/>
                  </a:lnTo>
                  <a:lnTo>
                    <a:pt x="1200817" y="1700879"/>
                  </a:lnTo>
                  <a:lnTo>
                    <a:pt x="1193578" y="1707832"/>
                  </a:lnTo>
                  <a:lnTo>
                    <a:pt x="1180910" y="1713357"/>
                  </a:lnTo>
                  <a:lnTo>
                    <a:pt x="1177481" y="1732693"/>
                  </a:lnTo>
                  <a:lnTo>
                    <a:pt x="1170242" y="1734312"/>
                  </a:lnTo>
                  <a:lnTo>
                    <a:pt x="1169289" y="1732597"/>
                  </a:lnTo>
                  <a:lnTo>
                    <a:pt x="1165193" y="1736979"/>
                  </a:lnTo>
                  <a:lnTo>
                    <a:pt x="1153192" y="1740312"/>
                  </a:lnTo>
                  <a:lnTo>
                    <a:pt x="1147477" y="1738408"/>
                  </a:lnTo>
                  <a:lnTo>
                    <a:pt x="1147572" y="1734312"/>
                  </a:lnTo>
                  <a:lnTo>
                    <a:pt x="1144905" y="1734026"/>
                  </a:lnTo>
                  <a:lnTo>
                    <a:pt x="1141857" y="1728978"/>
                  </a:lnTo>
                  <a:lnTo>
                    <a:pt x="1138714" y="1729264"/>
                  </a:lnTo>
                  <a:lnTo>
                    <a:pt x="1124236" y="1737741"/>
                  </a:lnTo>
                  <a:lnTo>
                    <a:pt x="1116330" y="1746218"/>
                  </a:lnTo>
                  <a:lnTo>
                    <a:pt x="1104614" y="1751076"/>
                  </a:lnTo>
                  <a:lnTo>
                    <a:pt x="1100709" y="1757267"/>
                  </a:lnTo>
                  <a:lnTo>
                    <a:pt x="1093756" y="1758315"/>
                  </a:lnTo>
                  <a:lnTo>
                    <a:pt x="1091470" y="1767364"/>
                  </a:lnTo>
                  <a:lnTo>
                    <a:pt x="1087089" y="1760505"/>
                  </a:lnTo>
                  <a:lnTo>
                    <a:pt x="1083564" y="1760505"/>
                  </a:lnTo>
                  <a:lnTo>
                    <a:pt x="1068133" y="1775079"/>
                  </a:lnTo>
                  <a:lnTo>
                    <a:pt x="1064133" y="1784413"/>
                  </a:lnTo>
                  <a:lnTo>
                    <a:pt x="1059180" y="1784985"/>
                  </a:lnTo>
                  <a:lnTo>
                    <a:pt x="1048131" y="1779651"/>
                  </a:lnTo>
                  <a:lnTo>
                    <a:pt x="1045369" y="1766697"/>
                  </a:lnTo>
                  <a:lnTo>
                    <a:pt x="1047083" y="1760505"/>
                  </a:lnTo>
                  <a:lnTo>
                    <a:pt x="1055751" y="1750409"/>
                  </a:lnTo>
                  <a:lnTo>
                    <a:pt x="1070229" y="1741075"/>
                  </a:lnTo>
                  <a:lnTo>
                    <a:pt x="1070896" y="1737931"/>
                  </a:lnTo>
                  <a:lnTo>
                    <a:pt x="1063466" y="1722691"/>
                  </a:lnTo>
                  <a:lnTo>
                    <a:pt x="1059942" y="1721929"/>
                  </a:lnTo>
                  <a:lnTo>
                    <a:pt x="1058037" y="1726787"/>
                  </a:lnTo>
                  <a:lnTo>
                    <a:pt x="1041083" y="1738979"/>
                  </a:lnTo>
                  <a:lnTo>
                    <a:pt x="1029462" y="1728311"/>
                  </a:lnTo>
                  <a:lnTo>
                    <a:pt x="1016508" y="1709166"/>
                  </a:lnTo>
                  <a:lnTo>
                    <a:pt x="1008793" y="1703261"/>
                  </a:lnTo>
                  <a:lnTo>
                    <a:pt x="999554" y="1687163"/>
                  </a:lnTo>
                  <a:lnTo>
                    <a:pt x="988124" y="1679924"/>
                  </a:lnTo>
                  <a:lnTo>
                    <a:pt x="985076" y="1669352"/>
                  </a:lnTo>
                  <a:lnTo>
                    <a:pt x="971169" y="1664018"/>
                  </a:lnTo>
                  <a:lnTo>
                    <a:pt x="962597" y="1669828"/>
                  </a:lnTo>
                  <a:lnTo>
                    <a:pt x="963358" y="1674400"/>
                  </a:lnTo>
                  <a:lnTo>
                    <a:pt x="960882" y="1677734"/>
                  </a:lnTo>
                  <a:lnTo>
                    <a:pt x="953548" y="1678781"/>
                  </a:lnTo>
                  <a:lnTo>
                    <a:pt x="945928" y="1676019"/>
                  </a:lnTo>
                  <a:lnTo>
                    <a:pt x="935927" y="1663636"/>
                  </a:lnTo>
                  <a:lnTo>
                    <a:pt x="920496" y="1677734"/>
                  </a:lnTo>
                  <a:lnTo>
                    <a:pt x="918972" y="1693164"/>
                  </a:lnTo>
                  <a:lnTo>
                    <a:pt x="913924" y="1697450"/>
                  </a:lnTo>
                  <a:lnTo>
                    <a:pt x="895350" y="1687259"/>
                  </a:lnTo>
                  <a:lnTo>
                    <a:pt x="865632" y="1678400"/>
                  </a:lnTo>
                  <a:lnTo>
                    <a:pt x="858869" y="1679924"/>
                  </a:lnTo>
                  <a:lnTo>
                    <a:pt x="854583" y="1686592"/>
                  </a:lnTo>
                  <a:lnTo>
                    <a:pt x="855059" y="1690306"/>
                  </a:lnTo>
                  <a:lnTo>
                    <a:pt x="890016" y="1717834"/>
                  </a:lnTo>
                  <a:lnTo>
                    <a:pt x="890397" y="1720691"/>
                  </a:lnTo>
                  <a:lnTo>
                    <a:pt x="885063" y="1725073"/>
                  </a:lnTo>
                  <a:lnTo>
                    <a:pt x="870490" y="1724120"/>
                  </a:lnTo>
                  <a:lnTo>
                    <a:pt x="842010" y="1712309"/>
                  </a:lnTo>
                  <a:lnTo>
                    <a:pt x="841248" y="1704784"/>
                  </a:lnTo>
                  <a:lnTo>
                    <a:pt x="838010" y="1703451"/>
                  </a:lnTo>
                  <a:lnTo>
                    <a:pt x="822103" y="1711071"/>
                  </a:lnTo>
                  <a:lnTo>
                    <a:pt x="791814" y="1748885"/>
                  </a:lnTo>
                  <a:lnTo>
                    <a:pt x="784098" y="1752790"/>
                  </a:lnTo>
                  <a:lnTo>
                    <a:pt x="769334" y="1752314"/>
                  </a:lnTo>
                  <a:lnTo>
                    <a:pt x="763429" y="1754600"/>
                  </a:lnTo>
                  <a:lnTo>
                    <a:pt x="755237" y="1766983"/>
                  </a:lnTo>
                  <a:lnTo>
                    <a:pt x="752475" y="1764411"/>
                  </a:lnTo>
                  <a:lnTo>
                    <a:pt x="747427" y="1744027"/>
                  </a:lnTo>
                  <a:lnTo>
                    <a:pt x="740569" y="1736598"/>
                  </a:lnTo>
                  <a:lnTo>
                    <a:pt x="736092" y="1736121"/>
                  </a:lnTo>
                  <a:lnTo>
                    <a:pt x="709994" y="1753743"/>
                  </a:lnTo>
                  <a:lnTo>
                    <a:pt x="703612" y="1770983"/>
                  </a:lnTo>
                  <a:lnTo>
                    <a:pt x="696564" y="1773174"/>
                  </a:lnTo>
                  <a:lnTo>
                    <a:pt x="692182" y="1777936"/>
                  </a:lnTo>
                  <a:lnTo>
                    <a:pt x="682562" y="1777079"/>
                  </a:lnTo>
                  <a:lnTo>
                    <a:pt x="673132" y="1786033"/>
                  </a:lnTo>
                  <a:lnTo>
                    <a:pt x="668465" y="1786414"/>
                  </a:lnTo>
                  <a:lnTo>
                    <a:pt x="661512" y="1780413"/>
                  </a:lnTo>
                  <a:lnTo>
                    <a:pt x="642366" y="1780318"/>
                  </a:lnTo>
                  <a:lnTo>
                    <a:pt x="631127" y="1784128"/>
                  </a:lnTo>
                  <a:lnTo>
                    <a:pt x="621697" y="1782985"/>
                  </a:lnTo>
                  <a:lnTo>
                    <a:pt x="606076" y="1791367"/>
                  </a:lnTo>
                  <a:lnTo>
                    <a:pt x="595503" y="1789462"/>
                  </a:lnTo>
                  <a:lnTo>
                    <a:pt x="575881" y="1791748"/>
                  </a:lnTo>
                  <a:lnTo>
                    <a:pt x="559499" y="1800606"/>
                  </a:lnTo>
                  <a:lnTo>
                    <a:pt x="551212" y="1800510"/>
                  </a:lnTo>
                  <a:lnTo>
                    <a:pt x="545402" y="1804702"/>
                  </a:lnTo>
                  <a:lnTo>
                    <a:pt x="540449" y="1804511"/>
                  </a:lnTo>
                  <a:lnTo>
                    <a:pt x="530543" y="1812607"/>
                  </a:lnTo>
                  <a:lnTo>
                    <a:pt x="517874" y="1809083"/>
                  </a:lnTo>
                  <a:lnTo>
                    <a:pt x="512445" y="1817751"/>
                  </a:lnTo>
                  <a:lnTo>
                    <a:pt x="503968" y="1818322"/>
                  </a:lnTo>
                  <a:lnTo>
                    <a:pt x="490919" y="1811178"/>
                  </a:lnTo>
                  <a:lnTo>
                    <a:pt x="484346" y="1799844"/>
                  </a:lnTo>
                  <a:lnTo>
                    <a:pt x="480441" y="1798891"/>
                  </a:lnTo>
                  <a:lnTo>
                    <a:pt x="476917" y="1793271"/>
                  </a:lnTo>
                  <a:lnTo>
                    <a:pt x="466820" y="1789080"/>
                  </a:lnTo>
                  <a:lnTo>
                    <a:pt x="454628" y="1768887"/>
                  </a:lnTo>
                  <a:lnTo>
                    <a:pt x="445008" y="1768887"/>
                  </a:lnTo>
                  <a:lnTo>
                    <a:pt x="441770" y="1762887"/>
                  </a:lnTo>
                  <a:lnTo>
                    <a:pt x="422815" y="1752695"/>
                  </a:lnTo>
                  <a:lnTo>
                    <a:pt x="409194" y="1755648"/>
                  </a:lnTo>
                  <a:lnTo>
                    <a:pt x="397193" y="1765745"/>
                  </a:lnTo>
                  <a:lnTo>
                    <a:pt x="388525" y="1769078"/>
                  </a:lnTo>
                  <a:lnTo>
                    <a:pt x="364808" y="1764887"/>
                  </a:lnTo>
                  <a:lnTo>
                    <a:pt x="357664" y="1769459"/>
                  </a:lnTo>
                  <a:lnTo>
                    <a:pt x="349091" y="1783461"/>
                  </a:lnTo>
                  <a:lnTo>
                    <a:pt x="347758" y="1809464"/>
                  </a:lnTo>
                  <a:lnTo>
                    <a:pt x="342900" y="1816894"/>
                  </a:lnTo>
                  <a:lnTo>
                    <a:pt x="344329" y="1822037"/>
                  </a:lnTo>
                  <a:lnTo>
                    <a:pt x="329375" y="1837277"/>
                  </a:lnTo>
                  <a:lnTo>
                    <a:pt x="324041" y="1839944"/>
                  </a:lnTo>
                  <a:lnTo>
                    <a:pt x="317373" y="1839087"/>
                  </a:lnTo>
                  <a:lnTo>
                    <a:pt x="310515" y="1843278"/>
                  </a:lnTo>
                  <a:lnTo>
                    <a:pt x="301943" y="1837849"/>
                  </a:lnTo>
                  <a:lnTo>
                    <a:pt x="292132" y="1836515"/>
                  </a:lnTo>
                  <a:lnTo>
                    <a:pt x="282035" y="1844135"/>
                  </a:lnTo>
                  <a:lnTo>
                    <a:pt x="259461" y="1851755"/>
                  </a:lnTo>
                  <a:lnTo>
                    <a:pt x="259270" y="1858899"/>
                  </a:lnTo>
                  <a:lnTo>
                    <a:pt x="250984" y="1860518"/>
                  </a:lnTo>
                  <a:lnTo>
                    <a:pt x="241649" y="1874329"/>
                  </a:lnTo>
                  <a:lnTo>
                    <a:pt x="221170" y="1883759"/>
                  </a:lnTo>
                  <a:lnTo>
                    <a:pt x="217361" y="1870424"/>
                  </a:lnTo>
                  <a:lnTo>
                    <a:pt x="221361" y="1852993"/>
                  </a:lnTo>
                  <a:lnTo>
                    <a:pt x="219647" y="1834324"/>
                  </a:lnTo>
                  <a:lnTo>
                    <a:pt x="213646" y="1815560"/>
                  </a:lnTo>
                  <a:lnTo>
                    <a:pt x="213455" y="1788700"/>
                  </a:lnTo>
                  <a:lnTo>
                    <a:pt x="210788" y="1786890"/>
                  </a:lnTo>
                  <a:lnTo>
                    <a:pt x="210693" y="1790509"/>
                  </a:lnTo>
                  <a:lnTo>
                    <a:pt x="178784" y="1787652"/>
                  </a:lnTo>
                  <a:lnTo>
                    <a:pt x="171260" y="1775174"/>
                  </a:lnTo>
                  <a:lnTo>
                    <a:pt x="156210" y="1774698"/>
                  </a:lnTo>
                  <a:lnTo>
                    <a:pt x="146685" y="1777651"/>
                  </a:lnTo>
                  <a:lnTo>
                    <a:pt x="132588" y="1791367"/>
                  </a:lnTo>
                  <a:lnTo>
                    <a:pt x="120587" y="1785461"/>
                  </a:lnTo>
                  <a:lnTo>
                    <a:pt x="101156" y="1770507"/>
                  </a:lnTo>
                  <a:lnTo>
                    <a:pt x="104489" y="1756124"/>
                  </a:lnTo>
                  <a:lnTo>
                    <a:pt x="103727" y="1743170"/>
                  </a:lnTo>
                  <a:lnTo>
                    <a:pt x="120491" y="1727359"/>
                  </a:lnTo>
                  <a:lnTo>
                    <a:pt x="127445" y="1703737"/>
                  </a:lnTo>
                  <a:lnTo>
                    <a:pt x="125444" y="1696593"/>
                  </a:lnTo>
                  <a:lnTo>
                    <a:pt x="117348" y="1689449"/>
                  </a:lnTo>
                  <a:lnTo>
                    <a:pt x="105061" y="1665255"/>
                  </a:lnTo>
                  <a:lnTo>
                    <a:pt x="104108" y="1660493"/>
                  </a:lnTo>
                  <a:lnTo>
                    <a:pt x="110395" y="1645253"/>
                  </a:lnTo>
                  <a:lnTo>
                    <a:pt x="106870" y="1637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7" name="Freihandform: Form 206">
              <a:extLst>
                <a:ext uri="{FF2B5EF4-FFF2-40B4-BE49-F238E27FC236}">
                  <a16:creationId xmlns:a16="http://schemas.microsoft.com/office/drawing/2014/main" id="{97819A1B-1AB2-4D16-97BA-FBED03447EFA}"/>
                </a:ext>
              </a:extLst>
            </p:cNvPr>
            <p:cNvSpPr/>
            <p:nvPr/>
          </p:nvSpPr>
          <p:spPr>
            <a:xfrm>
              <a:off x="3457254" y="2433487"/>
              <a:ext cx="638550" cy="673200"/>
            </a:xfrm>
            <a:custGeom>
              <a:avLst/>
              <a:gdLst>
                <a:gd name="connsiteX0" fmla="*/ 139065 w 1228725"/>
                <a:gd name="connsiteY0" fmla="*/ 1254347 h 1295400"/>
                <a:gd name="connsiteX1" fmla="*/ 138779 w 1228725"/>
                <a:gd name="connsiteY1" fmla="*/ 1239869 h 1295400"/>
                <a:gd name="connsiteX2" fmla="*/ 143160 w 1228725"/>
                <a:gd name="connsiteY2" fmla="*/ 1234916 h 1295400"/>
                <a:gd name="connsiteX3" fmla="*/ 137826 w 1228725"/>
                <a:gd name="connsiteY3" fmla="*/ 1226439 h 1295400"/>
                <a:gd name="connsiteX4" fmla="*/ 141637 w 1228725"/>
                <a:gd name="connsiteY4" fmla="*/ 1222248 h 1295400"/>
                <a:gd name="connsiteX5" fmla="*/ 140970 w 1228725"/>
                <a:gd name="connsiteY5" fmla="*/ 1215104 h 1295400"/>
                <a:gd name="connsiteX6" fmla="*/ 138112 w 1228725"/>
                <a:gd name="connsiteY6" fmla="*/ 1207198 h 1295400"/>
                <a:gd name="connsiteX7" fmla="*/ 130397 w 1228725"/>
                <a:gd name="connsiteY7" fmla="*/ 1202912 h 1295400"/>
                <a:gd name="connsiteX8" fmla="*/ 132112 w 1228725"/>
                <a:gd name="connsiteY8" fmla="*/ 1199483 h 1295400"/>
                <a:gd name="connsiteX9" fmla="*/ 129444 w 1228725"/>
                <a:gd name="connsiteY9" fmla="*/ 1195292 h 1295400"/>
                <a:gd name="connsiteX10" fmla="*/ 133540 w 1228725"/>
                <a:gd name="connsiteY10" fmla="*/ 1192054 h 1295400"/>
                <a:gd name="connsiteX11" fmla="*/ 133635 w 1228725"/>
                <a:gd name="connsiteY11" fmla="*/ 1186910 h 1295400"/>
                <a:gd name="connsiteX12" fmla="*/ 139636 w 1228725"/>
                <a:gd name="connsiteY12" fmla="*/ 1177576 h 1295400"/>
                <a:gd name="connsiteX13" fmla="*/ 129159 w 1228725"/>
                <a:gd name="connsiteY13" fmla="*/ 1160050 h 1295400"/>
                <a:gd name="connsiteX14" fmla="*/ 125825 w 1228725"/>
                <a:gd name="connsiteY14" fmla="*/ 1151191 h 1295400"/>
                <a:gd name="connsiteX15" fmla="*/ 127635 w 1228725"/>
                <a:gd name="connsiteY15" fmla="*/ 1150144 h 1295400"/>
                <a:gd name="connsiteX16" fmla="*/ 123158 w 1228725"/>
                <a:gd name="connsiteY16" fmla="*/ 1142047 h 1295400"/>
                <a:gd name="connsiteX17" fmla="*/ 133350 w 1228725"/>
                <a:gd name="connsiteY17" fmla="*/ 1119664 h 1295400"/>
                <a:gd name="connsiteX18" fmla="*/ 149542 w 1228725"/>
                <a:gd name="connsiteY18" fmla="*/ 1113949 h 1295400"/>
                <a:gd name="connsiteX19" fmla="*/ 147066 w 1228725"/>
                <a:gd name="connsiteY19" fmla="*/ 1109853 h 1295400"/>
                <a:gd name="connsiteX20" fmla="*/ 149923 w 1228725"/>
                <a:gd name="connsiteY20" fmla="*/ 1100709 h 1295400"/>
                <a:gd name="connsiteX21" fmla="*/ 107537 w 1228725"/>
                <a:gd name="connsiteY21" fmla="*/ 1064323 h 1295400"/>
                <a:gd name="connsiteX22" fmla="*/ 106966 w 1228725"/>
                <a:gd name="connsiteY22" fmla="*/ 1066705 h 1295400"/>
                <a:gd name="connsiteX23" fmla="*/ 116300 w 1228725"/>
                <a:gd name="connsiteY23" fmla="*/ 1073944 h 1295400"/>
                <a:gd name="connsiteX24" fmla="*/ 111633 w 1228725"/>
                <a:gd name="connsiteY24" fmla="*/ 1079659 h 1295400"/>
                <a:gd name="connsiteX25" fmla="*/ 102488 w 1228725"/>
                <a:gd name="connsiteY25" fmla="*/ 1072229 h 1295400"/>
                <a:gd name="connsiteX26" fmla="*/ 100393 w 1228725"/>
                <a:gd name="connsiteY26" fmla="*/ 1074896 h 1295400"/>
                <a:gd name="connsiteX27" fmla="*/ 86106 w 1228725"/>
                <a:gd name="connsiteY27" fmla="*/ 1065562 h 1295400"/>
                <a:gd name="connsiteX28" fmla="*/ 82582 w 1228725"/>
                <a:gd name="connsiteY28" fmla="*/ 1078230 h 1295400"/>
                <a:gd name="connsiteX29" fmla="*/ 74104 w 1228725"/>
                <a:gd name="connsiteY29" fmla="*/ 1082421 h 1295400"/>
                <a:gd name="connsiteX30" fmla="*/ 40195 w 1228725"/>
                <a:gd name="connsiteY30" fmla="*/ 1082612 h 1295400"/>
                <a:gd name="connsiteX31" fmla="*/ 50196 w 1228725"/>
                <a:gd name="connsiteY31" fmla="*/ 1056513 h 1295400"/>
                <a:gd name="connsiteX32" fmla="*/ 37147 w 1228725"/>
                <a:gd name="connsiteY32" fmla="*/ 1028700 h 1295400"/>
                <a:gd name="connsiteX33" fmla="*/ 34671 w 1228725"/>
                <a:gd name="connsiteY33" fmla="*/ 1015555 h 1295400"/>
                <a:gd name="connsiteX34" fmla="*/ 36956 w 1228725"/>
                <a:gd name="connsiteY34" fmla="*/ 1013746 h 1295400"/>
                <a:gd name="connsiteX35" fmla="*/ 9525 w 1228725"/>
                <a:gd name="connsiteY35" fmla="*/ 990029 h 1295400"/>
                <a:gd name="connsiteX36" fmla="*/ 50292 w 1228725"/>
                <a:gd name="connsiteY36" fmla="*/ 952881 h 1295400"/>
                <a:gd name="connsiteX37" fmla="*/ 56292 w 1228725"/>
                <a:gd name="connsiteY37" fmla="*/ 943546 h 1295400"/>
                <a:gd name="connsiteX38" fmla="*/ 58674 w 1228725"/>
                <a:gd name="connsiteY38" fmla="*/ 945356 h 1295400"/>
                <a:gd name="connsiteX39" fmla="*/ 60769 w 1228725"/>
                <a:gd name="connsiteY39" fmla="*/ 940022 h 1295400"/>
                <a:gd name="connsiteX40" fmla="*/ 53911 w 1228725"/>
                <a:gd name="connsiteY40" fmla="*/ 933450 h 1295400"/>
                <a:gd name="connsiteX41" fmla="*/ 60769 w 1228725"/>
                <a:gd name="connsiteY41" fmla="*/ 915638 h 1295400"/>
                <a:gd name="connsiteX42" fmla="*/ 50482 w 1228725"/>
                <a:gd name="connsiteY42" fmla="*/ 899827 h 1295400"/>
                <a:gd name="connsiteX43" fmla="*/ 59531 w 1228725"/>
                <a:gd name="connsiteY43" fmla="*/ 892492 h 1295400"/>
                <a:gd name="connsiteX44" fmla="*/ 56006 w 1228725"/>
                <a:gd name="connsiteY44" fmla="*/ 885349 h 1295400"/>
                <a:gd name="connsiteX45" fmla="*/ 62007 w 1228725"/>
                <a:gd name="connsiteY45" fmla="*/ 878586 h 1295400"/>
                <a:gd name="connsiteX46" fmla="*/ 54863 w 1228725"/>
                <a:gd name="connsiteY46" fmla="*/ 869347 h 1295400"/>
                <a:gd name="connsiteX47" fmla="*/ 60197 w 1228725"/>
                <a:gd name="connsiteY47" fmla="*/ 868108 h 1295400"/>
                <a:gd name="connsiteX48" fmla="*/ 55435 w 1228725"/>
                <a:gd name="connsiteY48" fmla="*/ 864203 h 1295400"/>
                <a:gd name="connsiteX49" fmla="*/ 57721 w 1228725"/>
                <a:gd name="connsiteY49" fmla="*/ 861917 h 1295400"/>
                <a:gd name="connsiteX50" fmla="*/ 52864 w 1228725"/>
                <a:gd name="connsiteY50" fmla="*/ 857821 h 1295400"/>
                <a:gd name="connsiteX51" fmla="*/ 64103 w 1228725"/>
                <a:gd name="connsiteY51" fmla="*/ 847439 h 1295400"/>
                <a:gd name="connsiteX52" fmla="*/ 77343 w 1228725"/>
                <a:gd name="connsiteY52" fmla="*/ 840677 h 1295400"/>
                <a:gd name="connsiteX53" fmla="*/ 82772 w 1228725"/>
                <a:gd name="connsiteY53" fmla="*/ 842867 h 1295400"/>
                <a:gd name="connsiteX54" fmla="*/ 89439 w 1228725"/>
                <a:gd name="connsiteY54" fmla="*/ 834771 h 1295400"/>
                <a:gd name="connsiteX55" fmla="*/ 96488 w 1228725"/>
                <a:gd name="connsiteY55" fmla="*/ 831247 h 1295400"/>
                <a:gd name="connsiteX56" fmla="*/ 99441 w 1228725"/>
                <a:gd name="connsiteY56" fmla="*/ 819721 h 1295400"/>
                <a:gd name="connsiteX57" fmla="*/ 109537 w 1228725"/>
                <a:gd name="connsiteY57" fmla="*/ 813625 h 1295400"/>
                <a:gd name="connsiteX58" fmla="*/ 100012 w 1228725"/>
                <a:gd name="connsiteY58" fmla="*/ 797623 h 1295400"/>
                <a:gd name="connsiteX59" fmla="*/ 114871 w 1228725"/>
                <a:gd name="connsiteY59" fmla="*/ 779812 h 1295400"/>
                <a:gd name="connsiteX60" fmla="*/ 111347 w 1228725"/>
                <a:gd name="connsiteY60" fmla="*/ 773239 h 1295400"/>
                <a:gd name="connsiteX61" fmla="*/ 105441 w 1228725"/>
                <a:gd name="connsiteY61" fmla="*/ 780383 h 1295400"/>
                <a:gd name="connsiteX62" fmla="*/ 100489 w 1228725"/>
                <a:gd name="connsiteY62" fmla="*/ 771430 h 1295400"/>
                <a:gd name="connsiteX63" fmla="*/ 85344 w 1228725"/>
                <a:gd name="connsiteY63" fmla="*/ 776954 h 1295400"/>
                <a:gd name="connsiteX64" fmla="*/ 86296 w 1228725"/>
                <a:gd name="connsiteY64" fmla="*/ 779907 h 1295400"/>
                <a:gd name="connsiteX65" fmla="*/ 84296 w 1228725"/>
                <a:gd name="connsiteY65" fmla="*/ 781145 h 1295400"/>
                <a:gd name="connsiteX66" fmla="*/ 78200 w 1228725"/>
                <a:gd name="connsiteY66" fmla="*/ 778764 h 1295400"/>
                <a:gd name="connsiteX67" fmla="*/ 68675 w 1228725"/>
                <a:gd name="connsiteY67" fmla="*/ 756475 h 1295400"/>
                <a:gd name="connsiteX68" fmla="*/ 40671 w 1228725"/>
                <a:gd name="connsiteY68" fmla="*/ 731044 h 1295400"/>
                <a:gd name="connsiteX69" fmla="*/ 40862 w 1228725"/>
                <a:gd name="connsiteY69" fmla="*/ 724948 h 1295400"/>
                <a:gd name="connsiteX70" fmla="*/ 48958 w 1228725"/>
                <a:gd name="connsiteY70" fmla="*/ 717423 h 1295400"/>
                <a:gd name="connsiteX71" fmla="*/ 51054 w 1228725"/>
                <a:gd name="connsiteY71" fmla="*/ 708660 h 1295400"/>
                <a:gd name="connsiteX72" fmla="*/ 56864 w 1228725"/>
                <a:gd name="connsiteY72" fmla="*/ 699706 h 1295400"/>
                <a:gd name="connsiteX73" fmla="*/ 79914 w 1228725"/>
                <a:gd name="connsiteY73" fmla="*/ 679418 h 1295400"/>
                <a:gd name="connsiteX74" fmla="*/ 89154 w 1228725"/>
                <a:gd name="connsiteY74" fmla="*/ 657415 h 1295400"/>
                <a:gd name="connsiteX75" fmla="*/ 85439 w 1228725"/>
                <a:gd name="connsiteY75" fmla="*/ 643509 h 1295400"/>
                <a:gd name="connsiteX76" fmla="*/ 87535 w 1228725"/>
                <a:gd name="connsiteY76" fmla="*/ 636937 h 1295400"/>
                <a:gd name="connsiteX77" fmla="*/ 80676 w 1228725"/>
                <a:gd name="connsiteY77" fmla="*/ 630841 h 1295400"/>
                <a:gd name="connsiteX78" fmla="*/ 67437 w 1228725"/>
                <a:gd name="connsiteY78" fmla="*/ 639032 h 1295400"/>
                <a:gd name="connsiteX79" fmla="*/ 61817 w 1228725"/>
                <a:gd name="connsiteY79" fmla="*/ 637413 h 1295400"/>
                <a:gd name="connsiteX80" fmla="*/ 71723 w 1228725"/>
                <a:gd name="connsiteY80" fmla="*/ 622268 h 1295400"/>
                <a:gd name="connsiteX81" fmla="*/ 79247 w 1228725"/>
                <a:gd name="connsiteY81" fmla="*/ 576739 h 1295400"/>
                <a:gd name="connsiteX82" fmla="*/ 102775 w 1228725"/>
                <a:gd name="connsiteY82" fmla="*/ 546354 h 1295400"/>
                <a:gd name="connsiteX83" fmla="*/ 119443 w 1228725"/>
                <a:gd name="connsiteY83" fmla="*/ 533876 h 1295400"/>
                <a:gd name="connsiteX84" fmla="*/ 145828 w 1228725"/>
                <a:gd name="connsiteY84" fmla="*/ 502063 h 1295400"/>
                <a:gd name="connsiteX85" fmla="*/ 152114 w 1228725"/>
                <a:gd name="connsiteY85" fmla="*/ 483013 h 1295400"/>
                <a:gd name="connsiteX86" fmla="*/ 172688 w 1228725"/>
                <a:gd name="connsiteY86" fmla="*/ 444627 h 1295400"/>
                <a:gd name="connsiteX87" fmla="*/ 185261 w 1228725"/>
                <a:gd name="connsiteY87" fmla="*/ 430244 h 1295400"/>
                <a:gd name="connsiteX88" fmla="*/ 197167 w 1228725"/>
                <a:gd name="connsiteY88" fmla="*/ 431673 h 1295400"/>
                <a:gd name="connsiteX89" fmla="*/ 188404 w 1228725"/>
                <a:gd name="connsiteY89" fmla="*/ 416909 h 1295400"/>
                <a:gd name="connsiteX90" fmla="*/ 204597 w 1228725"/>
                <a:gd name="connsiteY90" fmla="*/ 399574 h 1295400"/>
                <a:gd name="connsiteX91" fmla="*/ 202406 w 1228725"/>
                <a:gd name="connsiteY91" fmla="*/ 391096 h 1295400"/>
                <a:gd name="connsiteX92" fmla="*/ 207550 w 1228725"/>
                <a:gd name="connsiteY92" fmla="*/ 388334 h 1295400"/>
                <a:gd name="connsiteX93" fmla="*/ 209359 w 1228725"/>
                <a:gd name="connsiteY93" fmla="*/ 383191 h 1295400"/>
                <a:gd name="connsiteX94" fmla="*/ 213455 w 1228725"/>
                <a:gd name="connsiteY94" fmla="*/ 382048 h 1295400"/>
                <a:gd name="connsiteX95" fmla="*/ 212597 w 1228725"/>
                <a:gd name="connsiteY95" fmla="*/ 376714 h 1295400"/>
                <a:gd name="connsiteX96" fmla="*/ 217075 w 1228725"/>
                <a:gd name="connsiteY96" fmla="*/ 366712 h 1295400"/>
                <a:gd name="connsiteX97" fmla="*/ 212407 w 1228725"/>
                <a:gd name="connsiteY97" fmla="*/ 358330 h 1295400"/>
                <a:gd name="connsiteX98" fmla="*/ 220027 w 1228725"/>
                <a:gd name="connsiteY98" fmla="*/ 352996 h 1295400"/>
                <a:gd name="connsiteX99" fmla="*/ 217455 w 1228725"/>
                <a:gd name="connsiteY99" fmla="*/ 325946 h 1295400"/>
                <a:gd name="connsiteX100" fmla="*/ 207454 w 1228725"/>
                <a:gd name="connsiteY100" fmla="*/ 330613 h 1295400"/>
                <a:gd name="connsiteX101" fmla="*/ 203644 w 1228725"/>
                <a:gd name="connsiteY101" fmla="*/ 329755 h 1295400"/>
                <a:gd name="connsiteX102" fmla="*/ 201168 w 1228725"/>
                <a:gd name="connsiteY102" fmla="*/ 321659 h 1295400"/>
                <a:gd name="connsiteX103" fmla="*/ 202787 w 1228725"/>
                <a:gd name="connsiteY103" fmla="*/ 317373 h 1295400"/>
                <a:gd name="connsiteX104" fmla="*/ 195548 w 1228725"/>
                <a:gd name="connsiteY104" fmla="*/ 297752 h 1295400"/>
                <a:gd name="connsiteX105" fmla="*/ 184404 w 1228725"/>
                <a:gd name="connsiteY105" fmla="*/ 300609 h 1295400"/>
                <a:gd name="connsiteX106" fmla="*/ 180213 w 1228725"/>
                <a:gd name="connsiteY106" fmla="*/ 288227 h 1295400"/>
                <a:gd name="connsiteX107" fmla="*/ 158591 w 1228725"/>
                <a:gd name="connsiteY107" fmla="*/ 288893 h 1295400"/>
                <a:gd name="connsiteX108" fmla="*/ 148780 w 1228725"/>
                <a:gd name="connsiteY108" fmla="*/ 297275 h 1295400"/>
                <a:gd name="connsiteX109" fmla="*/ 141827 w 1228725"/>
                <a:gd name="connsiteY109" fmla="*/ 296608 h 1295400"/>
                <a:gd name="connsiteX110" fmla="*/ 142780 w 1228725"/>
                <a:gd name="connsiteY110" fmla="*/ 299180 h 1295400"/>
                <a:gd name="connsiteX111" fmla="*/ 134874 w 1228725"/>
                <a:gd name="connsiteY111" fmla="*/ 302704 h 1295400"/>
                <a:gd name="connsiteX112" fmla="*/ 128682 w 1228725"/>
                <a:gd name="connsiteY112" fmla="*/ 301180 h 1295400"/>
                <a:gd name="connsiteX113" fmla="*/ 126968 w 1228725"/>
                <a:gd name="connsiteY113" fmla="*/ 304038 h 1295400"/>
                <a:gd name="connsiteX114" fmla="*/ 123063 w 1228725"/>
                <a:gd name="connsiteY114" fmla="*/ 301466 h 1295400"/>
                <a:gd name="connsiteX115" fmla="*/ 110966 w 1228725"/>
                <a:gd name="connsiteY115" fmla="*/ 303562 h 1295400"/>
                <a:gd name="connsiteX116" fmla="*/ 110204 w 1228725"/>
                <a:gd name="connsiteY116" fmla="*/ 297942 h 1295400"/>
                <a:gd name="connsiteX117" fmla="*/ 108204 w 1228725"/>
                <a:gd name="connsiteY117" fmla="*/ 299847 h 1295400"/>
                <a:gd name="connsiteX118" fmla="*/ 103822 w 1228725"/>
                <a:gd name="connsiteY118" fmla="*/ 298513 h 1295400"/>
                <a:gd name="connsiteX119" fmla="*/ 102394 w 1228725"/>
                <a:gd name="connsiteY119" fmla="*/ 301180 h 1295400"/>
                <a:gd name="connsiteX120" fmla="*/ 105060 w 1228725"/>
                <a:gd name="connsiteY120" fmla="*/ 303181 h 1295400"/>
                <a:gd name="connsiteX121" fmla="*/ 103155 w 1228725"/>
                <a:gd name="connsiteY121" fmla="*/ 304610 h 1295400"/>
                <a:gd name="connsiteX122" fmla="*/ 97726 w 1228725"/>
                <a:gd name="connsiteY122" fmla="*/ 302704 h 1295400"/>
                <a:gd name="connsiteX123" fmla="*/ 100298 w 1228725"/>
                <a:gd name="connsiteY123" fmla="*/ 300419 h 1295400"/>
                <a:gd name="connsiteX124" fmla="*/ 96298 w 1228725"/>
                <a:gd name="connsiteY124" fmla="*/ 274129 h 1295400"/>
                <a:gd name="connsiteX125" fmla="*/ 112300 w 1228725"/>
                <a:gd name="connsiteY125" fmla="*/ 270224 h 1295400"/>
                <a:gd name="connsiteX126" fmla="*/ 109918 w 1228725"/>
                <a:gd name="connsiteY126" fmla="*/ 253174 h 1295400"/>
                <a:gd name="connsiteX127" fmla="*/ 126778 w 1228725"/>
                <a:gd name="connsiteY127" fmla="*/ 251174 h 1295400"/>
                <a:gd name="connsiteX128" fmla="*/ 120967 w 1228725"/>
                <a:gd name="connsiteY128" fmla="*/ 234315 h 1295400"/>
                <a:gd name="connsiteX129" fmla="*/ 127730 w 1228725"/>
                <a:gd name="connsiteY129" fmla="*/ 232600 h 1295400"/>
                <a:gd name="connsiteX130" fmla="*/ 124206 w 1228725"/>
                <a:gd name="connsiteY130" fmla="*/ 222218 h 1295400"/>
                <a:gd name="connsiteX131" fmla="*/ 120967 w 1228725"/>
                <a:gd name="connsiteY131" fmla="*/ 223837 h 1295400"/>
                <a:gd name="connsiteX132" fmla="*/ 117824 w 1228725"/>
                <a:gd name="connsiteY132" fmla="*/ 217741 h 1295400"/>
                <a:gd name="connsiteX133" fmla="*/ 120015 w 1228725"/>
                <a:gd name="connsiteY133" fmla="*/ 198882 h 1295400"/>
                <a:gd name="connsiteX134" fmla="*/ 112966 w 1228725"/>
                <a:gd name="connsiteY134" fmla="*/ 179927 h 1295400"/>
                <a:gd name="connsiteX135" fmla="*/ 126016 w 1228725"/>
                <a:gd name="connsiteY135" fmla="*/ 167164 h 1295400"/>
                <a:gd name="connsiteX136" fmla="*/ 135541 w 1228725"/>
                <a:gd name="connsiteY136" fmla="*/ 165354 h 1295400"/>
                <a:gd name="connsiteX137" fmla="*/ 135350 w 1228725"/>
                <a:gd name="connsiteY137" fmla="*/ 155448 h 1295400"/>
                <a:gd name="connsiteX138" fmla="*/ 142017 w 1228725"/>
                <a:gd name="connsiteY138" fmla="*/ 154876 h 1295400"/>
                <a:gd name="connsiteX139" fmla="*/ 140779 w 1228725"/>
                <a:gd name="connsiteY139" fmla="*/ 146590 h 1295400"/>
                <a:gd name="connsiteX140" fmla="*/ 132016 w 1228725"/>
                <a:gd name="connsiteY140" fmla="*/ 133921 h 1295400"/>
                <a:gd name="connsiteX141" fmla="*/ 131540 w 1228725"/>
                <a:gd name="connsiteY141" fmla="*/ 127921 h 1295400"/>
                <a:gd name="connsiteX142" fmla="*/ 137064 w 1228725"/>
                <a:gd name="connsiteY142" fmla="*/ 128683 h 1295400"/>
                <a:gd name="connsiteX143" fmla="*/ 144875 w 1228725"/>
                <a:gd name="connsiteY143" fmla="*/ 134969 h 1295400"/>
                <a:gd name="connsiteX144" fmla="*/ 144208 w 1228725"/>
                <a:gd name="connsiteY144" fmla="*/ 136874 h 1295400"/>
                <a:gd name="connsiteX145" fmla="*/ 151829 w 1228725"/>
                <a:gd name="connsiteY145" fmla="*/ 139922 h 1295400"/>
                <a:gd name="connsiteX146" fmla="*/ 153257 w 1228725"/>
                <a:gd name="connsiteY146" fmla="*/ 128587 h 1295400"/>
                <a:gd name="connsiteX147" fmla="*/ 163544 w 1228725"/>
                <a:gd name="connsiteY147" fmla="*/ 110109 h 1295400"/>
                <a:gd name="connsiteX148" fmla="*/ 190119 w 1228725"/>
                <a:gd name="connsiteY148" fmla="*/ 80677 h 1295400"/>
                <a:gd name="connsiteX149" fmla="*/ 181546 w 1228725"/>
                <a:gd name="connsiteY149" fmla="*/ 79248 h 1295400"/>
                <a:gd name="connsiteX150" fmla="*/ 179927 w 1228725"/>
                <a:gd name="connsiteY150" fmla="*/ 71342 h 1295400"/>
                <a:gd name="connsiteX151" fmla="*/ 174784 w 1228725"/>
                <a:gd name="connsiteY151" fmla="*/ 72580 h 1295400"/>
                <a:gd name="connsiteX152" fmla="*/ 173355 w 1228725"/>
                <a:gd name="connsiteY152" fmla="*/ 64198 h 1295400"/>
                <a:gd name="connsiteX153" fmla="*/ 174974 w 1228725"/>
                <a:gd name="connsiteY153" fmla="*/ 62960 h 1295400"/>
                <a:gd name="connsiteX154" fmla="*/ 180498 w 1228725"/>
                <a:gd name="connsiteY154" fmla="*/ 61531 h 1295400"/>
                <a:gd name="connsiteX155" fmla="*/ 188023 w 1228725"/>
                <a:gd name="connsiteY155" fmla="*/ 69818 h 1295400"/>
                <a:gd name="connsiteX156" fmla="*/ 193738 w 1228725"/>
                <a:gd name="connsiteY156" fmla="*/ 68866 h 1295400"/>
                <a:gd name="connsiteX157" fmla="*/ 198787 w 1228725"/>
                <a:gd name="connsiteY157" fmla="*/ 71437 h 1295400"/>
                <a:gd name="connsiteX158" fmla="*/ 198691 w 1228725"/>
                <a:gd name="connsiteY158" fmla="*/ 66104 h 1295400"/>
                <a:gd name="connsiteX159" fmla="*/ 204692 w 1228725"/>
                <a:gd name="connsiteY159" fmla="*/ 58674 h 1295400"/>
                <a:gd name="connsiteX160" fmla="*/ 212407 w 1228725"/>
                <a:gd name="connsiteY160" fmla="*/ 56959 h 1295400"/>
                <a:gd name="connsiteX161" fmla="*/ 233076 w 1228725"/>
                <a:gd name="connsiteY161" fmla="*/ 38576 h 1295400"/>
                <a:gd name="connsiteX162" fmla="*/ 241363 w 1228725"/>
                <a:gd name="connsiteY162" fmla="*/ 52768 h 1295400"/>
                <a:gd name="connsiteX163" fmla="*/ 243649 w 1228725"/>
                <a:gd name="connsiteY163" fmla="*/ 51149 h 1295400"/>
                <a:gd name="connsiteX164" fmla="*/ 246126 w 1228725"/>
                <a:gd name="connsiteY164" fmla="*/ 53912 h 1295400"/>
                <a:gd name="connsiteX165" fmla="*/ 264985 w 1228725"/>
                <a:gd name="connsiteY165" fmla="*/ 54388 h 1295400"/>
                <a:gd name="connsiteX166" fmla="*/ 278416 w 1228725"/>
                <a:gd name="connsiteY166" fmla="*/ 50101 h 1295400"/>
                <a:gd name="connsiteX167" fmla="*/ 279939 w 1228725"/>
                <a:gd name="connsiteY167" fmla="*/ 46006 h 1295400"/>
                <a:gd name="connsiteX168" fmla="*/ 285273 w 1228725"/>
                <a:gd name="connsiteY168" fmla="*/ 43720 h 1295400"/>
                <a:gd name="connsiteX169" fmla="*/ 281464 w 1228725"/>
                <a:gd name="connsiteY169" fmla="*/ 40386 h 1295400"/>
                <a:gd name="connsiteX170" fmla="*/ 293084 w 1228725"/>
                <a:gd name="connsiteY170" fmla="*/ 31813 h 1295400"/>
                <a:gd name="connsiteX171" fmla="*/ 294608 w 1228725"/>
                <a:gd name="connsiteY171" fmla="*/ 29813 h 1295400"/>
                <a:gd name="connsiteX172" fmla="*/ 292322 w 1228725"/>
                <a:gd name="connsiteY172" fmla="*/ 28861 h 1295400"/>
                <a:gd name="connsiteX173" fmla="*/ 303847 w 1228725"/>
                <a:gd name="connsiteY173" fmla="*/ 18479 h 1295400"/>
                <a:gd name="connsiteX174" fmla="*/ 306038 w 1228725"/>
                <a:gd name="connsiteY174" fmla="*/ 9525 h 1295400"/>
                <a:gd name="connsiteX175" fmla="*/ 314325 w 1228725"/>
                <a:gd name="connsiteY175" fmla="*/ 9525 h 1295400"/>
                <a:gd name="connsiteX176" fmla="*/ 327088 w 1228725"/>
                <a:gd name="connsiteY176" fmla="*/ 20002 h 1295400"/>
                <a:gd name="connsiteX177" fmla="*/ 332327 w 1228725"/>
                <a:gd name="connsiteY177" fmla="*/ 19907 h 1295400"/>
                <a:gd name="connsiteX178" fmla="*/ 335661 w 1228725"/>
                <a:gd name="connsiteY178" fmla="*/ 27527 h 1295400"/>
                <a:gd name="connsiteX179" fmla="*/ 346424 w 1228725"/>
                <a:gd name="connsiteY179" fmla="*/ 32575 h 1295400"/>
                <a:gd name="connsiteX180" fmla="*/ 344710 w 1228725"/>
                <a:gd name="connsiteY180" fmla="*/ 34576 h 1295400"/>
                <a:gd name="connsiteX181" fmla="*/ 350139 w 1228725"/>
                <a:gd name="connsiteY181" fmla="*/ 32861 h 1295400"/>
                <a:gd name="connsiteX182" fmla="*/ 356139 w 1228725"/>
                <a:gd name="connsiteY182" fmla="*/ 38386 h 1295400"/>
                <a:gd name="connsiteX183" fmla="*/ 363855 w 1228725"/>
                <a:gd name="connsiteY183" fmla="*/ 37719 h 1295400"/>
                <a:gd name="connsiteX184" fmla="*/ 366998 w 1228725"/>
                <a:gd name="connsiteY184" fmla="*/ 39529 h 1295400"/>
                <a:gd name="connsiteX185" fmla="*/ 366617 w 1228725"/>
                <a:gd name="connsiteY185" fmla="*/ 42386 h 1295400"/>
                <a:gd name="connsiteX186" fmla="*/ 369189 w 1228725"/>
                <a:gd name="connsiteY186" fmla="*/ 42005 h 1295400"/>
                <a:gd name="connsiteX187" fmla="*/ 368808 w 1228725"/>
                <a:gd name="connsiteY187" fmla="*/ 45148 h 1295400"/>
                <a:gd name="connsiteX188" fmla="*/ 372046 w 1228725"/>
                <a:gd name="connsiteY188" fmla="*/ 43339 h 1295400"/>
                <a:gd name="connsiteX189" fmla="*/ 375761 w 1228725"/>
                <a:gd name="connsiteY189" fmla="*/ 45910 h 1295400"/>
                <a:gd name="connsiteX190" fmla="*/ 372237 w 1228725"/>
                <a:gd name="connsiteY190" fmla="*/ 63532 h 1295400"/>
                <a:gd name="connsiteX191" fmla="*/ 373951 w 1228725"/>
                <a:gd name="connsiteY191" fmla="*/ 70009 h 1295400"/>
                <a:gd name="connsiteX192" fmla="*/ 372523 w 1228725"/>
                <a:gd name="connsiteY192" fmla="*/ 83058 h 1295400"/>
                <a:gd name="connsiteX193" fmla="*/ 366426 w 1228725"/>
                <a:gd name="connsiteY193" fmla="*/ 83439 h 1295400"/>
                <a:gd name="connsiteX194" fmla="*/ 377761 w 1228725"/>
                <a:gd name="connsiteY194" fmla="*/ 98298 h 1295400"/>
                <a:gd name="connsiteX195" fmla="*/ 391763 w 1228725"/>
                <a:gd name="connsiteY195" fmla="*/ 108490 h 1295400"/>
                <a:gd name="connsiteX196" fmla="*/ 404241 w 1228725"/>
                <a:gd name="connsiteY196" fmla="*/ 108680 h 1295400"/>
                <a:gd name="connsiteX197" fmla="*/ 430530 w 1228725"/>
                <a:gd name="connsiteY197" fmla="*/ 118491 h 1295400"/>
                <a:gd name="connsiteX198" fmla="*/ 447389 w 1228725"/>
                <a:gd name="connsiteY198" fmla="*/ 105918 h 1295400"/>
                <a:gd name="connsiteX199" fmla="*/ 456533 w 1228725"/>
                <a:gd name="connsiteY199" fmla="*/ 102584 h 1295400"/>
                <a:gd name="connsiteX200" fmla="*/ 457771 w 1228725"/>
                <a:gd name="connsiteY200" fmla="*/ 99536 h 1295400"/>
                <a:gd name="connsiteX201" fmla="*/ 461296 w 1228725"/>
                <a:gd name="connsiteY201" fmla="*/ 102203 h 1295400"/>
                <a:gd name="connsiteX202" fmla="*/ 458057 w 1228725"/>
                <a:gd name="connsiteY202" fmla="*/ 94202 h 1295400"/>
                <a:gd name="connsiteX203" fmla="*/ 456152 w 1228725"/>
                <a:gd name="connsiteY203" fmla="*/ 94393 h 1295400"/>
                <a:gd name="connsiteX204" fmla="*/ 459391 w 1228725"/>
                <a:gd name="connsiteY204" fmla="*/ 92869 h 1295400"/>
                <a:gd name="connsiteX205" fmla="*/ 457009 w 1228725"/>
                <a:gd name="connsiteY205" fmla="*/ 89725 h 1295400"/>
                <a:gd name="connsiteX206" fmla="*/ 458819 w 1228725"/>
                <a:gd name="connsiteY206" fmla="*/ 90297 h 1295400"/>
                <a:gd name="connsiteX207" fmla="*/ 457295 w 1228725"/>
                <a:gd name="connsiteY207" fmla="*/ 88963 h 1295400"/>
                <a:gd name="connsiteX208" fmla="*/ 459295 w 1228725"/>
                <a:gd name="connsiteY208" fmla="*/ 86868 h 1295400"/>
                <a:gd name="connsiteX209" fmla="*/ 461391 w 1228725"/>
                <a:gd name="connsiteY209" fmla="*/ 89821 h 1295400"/>
                <a:gd name="connsiteX210" fmla="*/ 476916 w 1228725"/>
                <a:gd name="connsiteY210" fmla="*/ 85820 h 1295400"/>
                <a:gd name="connsiteX211" fmla="*/ 480441 w 1228725"/>
                <a:gd name="connsiteY211" fmla="*/ 86582 h 1295400"/>
                <a:gd name="connsiteX212" fmla="*/ 492823 w 1228725"/>
                <a:gd name="connsiteY212" fmla="*/ 109823 h 1295400"/>
                <a:gd name="connsiteX213" fmla="*/ 527304 w 1228725"/>
                <a:gd name="connsiteY213" fmla="*/ 132207 h 1295400"/>
                <a:gd name="connsiteX214" fmla="*/ 532829 w 1228725"/>
                <a:gd name="connsiteY214" fmla="*/ 119158 h 1295400"/>
                <a:gd name="connsiteX215" fmla="*/ 549116 w 1228725"/>
                <a:gd name="connsiteY215" fmla="*/ 114395 h 1295400"/>
                <a:gd name="connsiteX216" fmla="*/ 553878 w 1228725"/>
                <a:gd name="connsiteY216" fmla="*/ 109156 h 1295400"/>
                <a:gd name="connsiteX217" fmla="*/ 563785 w 1228725"/>
                <a:gd name="connsiteY217" fmla="*/ 106299 h 1295400"/>
                <a:gd name="connsiteX218" fmla="*/ 585406 w 1228725"/>
                <a:gd name="connsiteY218" fmla="*/ 111633 h 1295400"/>
                <a:gd name="connsiteX219" fmla="*/ 600551 w 1228725"/>
                <a:gd name="connsiteY219" fmla="*/ 106870 h 1295400"/>
                <a:gd name="connsiteX220" fmla="*/ 607600 w 1228725"/>
                <a:gd name="connsiteY220" fmla="*/ 109442 h 1295400"/>
                <a:gd name="connsiteX221" fmla="*/ 612362 w 1228725"/>
                <a:gd name="connsiteY221" fmla="*/ 104965 h 1295400"/>
                <a:gd name="connsiteX222" fmla="*/ 619030 w 1228725"/>
                <a:gd name="connsiteY222" fmla="*/ 109633 h 1295400"/>
                <a:gd name="connsiteX223" fmla="*/ 635984 w 1228725"/>
                <a:gd name="connsiteY223" fmla="*/ 108204 h 1295400"/>
                <a:gd name="connsiteX224" fmla="*/ 636175 w 1228725"/>
                <a:gd name="connsiteY224" fmla="*/ 104584 h 1295400"/>
                <a:gd name="connsiteX225" fmla="*/ 631888 w 1228725"/>
                <a:gd name="connsiteY225" fmla="*/ 102679 h 1295400"/>
                <a:gd name="connsiteX226" fmla="*/ 640651 w 1228725"/>
                <a:gd name="connsiteY226" fmla="*/ 90487 h 1295400"/>
                <a:gd name="connsiteX227" fmla="*/ 641032 w 1228725"/>
                <a:gd name="connsiteY227" fmla="*/ 81058 h 1295400"/>
                <a:gd name="connsiteX228" fmla="*/ 657891 w 1228725"/>
                <a:gd name="connsiteY228" fmla="*/ 75057 h 1295400"/>
                <a:gd name="connsiteX229" fmla="*/ 665512 w 1228725"/>
                <a:gd name="connsiteY229" fmla="*/ 125825 h 1295400"/>
                <a:gd name="connsiteX230" fmla="*/ 663321 w 1228725"/>
                <a:gd name="connsiteY230" fmla="*/ 128492 h 1295400"/>
                <a:gd name="connsiteX231" fmla="*/ 665606 w 1228725"/>
                <a:gd name="connsiteY231" fmla="*/ 137636 h 1295400"/>
                <a:gd name="connsiteX232" fmla="*/ 671893 w 1228725"/>
                <a:gd name="connsiteY232" fmla="*/ 144113 h 1295400"/>
                <a:gd name="connsiteX233" fmla="*/ 671607 w 1228725"/>
                <a:gd name="connsiteY233" fmla="*/ 151447 h 1295400"/>
                <a:gd name="connsiteX234" fmla="*/ 685323 w 1228725"/>
                <a:gd name="connsiteY234" fmla="*/ 146590 h 1295400"/>
                <a:gd name="connsiteX235" fmla="*/ 689514 w 1228725"/>
                <a:gd name="connsiteY235" fmla="*/ 161925 h 1295400"/>
                <a:gd name="connsiteX236" fmla="*/ 710946 w 1228725"/>
                <a:gd name="connsiteY236" fmla="*/ 158687 h 1295400"/>
                <a:gd name="connsiteX237" fmla="*/ 728948 w 1228725"/>
                <a:gd name="connsiteY237" fmla="*/ 152781 h 1295400"/>
                <a:gd name="connsiteX238" fmla="*/ 736568 w 1228725"/>
                <a:gd name="connsiteY238" fmla="*/ 156305 h 1295400"/>
                <a:gd name="connsiteX239" fmla="*/ 745617 w 1228725"/>
                <a:gd name="connsiteY239" fmla="*/ 155162 h 1295400"/>
                <a:gd name="connsiteX240" fmla="*/ 762762 w 1228725"/>
                <a:gd name="connsiteY240" fmla="*/ 149542 h 1295400"/>
                <a:gd name="connsiteX241" fmla="*/ 770096 w 1228725"/>
                <a:gd name="connsiteY241" fmla="*/ 160401 h 1295400"/>
                <a:gd name="connsiteX242" fmla="*/ 777335 w 1228725"/>
                <a:gd name="connsiteY242" fmla="*/ 157829 h 1295400"/>
                <a:gd name="connsiteX243" fmla="*/ 789337 w 1228725"/>
                <a:gd name="connsiteY243" fmla="*/ 178213 h 1295400"/>
                <a:gd name="connsiteX244" fmla="*/ 795432 w 1228725"/>
                <a:gd name="connsiteY244" fmla="*/ 201739 h 1295400"/>
                <a:gd name="connsiteX245" fmla="*/ 800195 w 1228725"/>
                <a:gd name="connsiteY245" fmla="*/ 205168 h 1295400"/>
                <a:gd name="connsiteX246" fmla="*/ 781145 w 1228725"/>
                <a:gd name="connsiteY246" fmla="*/ 212503 h 1295400"/>
                <a:gd name="connsiteX247" fmla="*/ 790860 w 1228725"/>
                <a:gd name="connsiteY247" fmla="*/ 237363 h 1295400"/>
                <a:gd name="connsiteX248" fmla="*/ 788194 w 1228725"/>
                <a:gd name="connsiteY248" fmla="*/ 253174 h 1295400"/>
                <a:gd name="connsiteX249" fmla="*/ 793432 w 1228725"/>
                <a:gd name="connsiteY249" fmla="*/ 264509 h 1295400"/>
                <a:gd name="connsiteX250" fmla="*/ 789908 w 1228725"/>
                <a:gd name="connsiteY250" fmla="*/ 275272 h 1295400"/>
                <a:gd name="connsiteX251" fmla="*/ 791337 w 1228725"/>
                <a:gd name="connsiteY251" fmla="*/ 278416 h 1295400"/>
                <a:gd name="connsiteX252" fmla="*/ 787432 w 1228725"/>
                <a:gd name="connsiteY252" fmla="*/ 285940 h 1295400"/>
                <a:gd name="connsiteX253" fmla="*/ 789051 w 1228725"/>
                <a:gd name="connsiteY253" fmla="*/ 285179 h 1295400"/>
                <a:gd name="connsiteX254" fmla="*/ 797909 w 1228725"/>
                <a:gd name="connsiteY254" fmla="*/ 304800 h 1295400"/>
                <a:gd name="connsiteX255" fmla="*/ 815625 w 1228725"/>
                <a:gd name="connsiteY255" fmla="*/ 320040 h 1295400"/>
                <a:gd name="connsiteX256" fmla="*/ 806196 w 1228725"/>
                <a:gd name="connsiteY256" fmla="*/ 324136 h 1295400"/>
                <a:gd name="connsiteX257" fmla="*/ 808196 w 1228725"/>
                <a:gd name="connsiteY257" fmla="*/ 332422 h 1295400"/>
                <a:gd name="connsiteX258" fmla="*/ 804863 w 1228725"/>
                <a:gd name="connsiteY258" fmla="*/ 333565 h 1295400"/>
                <a:gd name="connsiteX259" fmla="*/ 806386 w 1228725"/>
                <a:gd name="connsiteY259" fmla="*/ 339947 h 1295400"/>
                <a:gd name="connsiteX260" fmla="*/ 802767 w 1228725"/>
                <a:gd name="connsiteY260" fmla="*/ 348996 h 1295400"/>
                <a:gd name="connsiteX261" fmla="*/ 803053 w 1228725"/>
                <a:gd name="connsiteY261" fmla="*/ 360045 h 1295400"/>
                <a:gd name="connsiteX262" fmla="*/ 818006 w 1228725"/>
                <a:gd name="connsiteY262" fmla="*/ 363474 h 1295400"/>
                <a:gd name="connsiteX263" fmla="*/ 827627 w 1228725"/>
                <a:gd name="connsiteY263" fmla="*/ 357187 h 1295400"/>
                <a:gd name="connsiteX264" fmla="*/ 821055 w 1228725"/>
                <a:gd name="connsiteY264" fmla="*/ 317945 h 1295400"/>
                <a:gd name="connsiteX265" fmla="*/ 831151 w 1228725"/>
                <a:gd name="connsiteY265" fmla="*/ 316135 h 1295400"/>
                <a:gd name="connsiteX266" fmla="*/ 834485 w 1228725"/>
                <a:gd name="connsiteY266" fmla="*/ 334994 h 1295400"/>
                <a:gd name="connsiteX267" fmla="*/ 866870 w 1228725"/>
                <a:gd name="connsiteY267" fmla="*/ 322421 h 1295400"/>
                <a:gd name="connsiteX268" fmla="*/ 888492 w 1228725"/>
                <a:gd name="connsiteY268" fmla="*/ 326707 h 1295400"/>
                <a:gd name="connsiteX269" fmla="*/ 886015 w 1228725"/>
                <a:gd name="connsiteY269" fmla="*/ 336995 h 1295400"/>
                <a:gd name="connsiteX270" fmla="*/ 890588 w 1228725"/>
                <a:gd name="connsiteY270" fmla="*/ 338423 h 1295400"/>
                <a:gd name="connsiteX271" fmla="*/ 889921 w 1228725"/>
                <a:gd name="connsiteY271" fmla="*/ 342043 h 1295400"/>
                <a:gd name="connsiteX272" fmla="*/ 885920 w 1228725"/>
                <a:gd name="connsiteY272" fmla="*/ 341662 h 1295400"/>
                <a:gd name="connsiteX273" fmla="*/ 885825 w 1228725"/>
                <a:gd name="connsiteY273" fmla="*/ 344614 h 1295400"/>
                <a:gd name="connsiteX274" fmla="*/ 882586 w 1228725"/>
                <a:gd name="connsiteY274" fmla="*/ 345091 h 1295400"/>
                <a:gd name="connsiteX275" fmla="*/ 880586 w 1228725"/>
                <a:gd name="connsiteY275" fmla="*/ 350139 h 1295400"/>
                <a:gd name="connsiteX276" fmla="*/ 881729 w 1228725"/>
                <a:gd name="connsiteY276" fmla="*/ 362712 h 1295400"/>
                <a:gd name="connsiteX277" fmla="*/ 879062 w 1228725"/>
                <a:gd name="connsiteY277" fmla="*/ 364331 h 1295400"/>
                <a:gd name="connsiteX278" fmla="*/ 880681 w 1228725"/>
                <a:gd name="connsiteY278" fmla="*/ 370904 h 1295400"/>
                <a:gd name="connsiteX279" fmla="*/ 890397 w 1228725"/>
                <a:gd name="connsiteY279" fmla="*/ 385191 h 1295400"/>
                <a:gd name="connsiteX280" fmla="*/ 895445 w 1228725"/>
                <a:gd name="connsiteY280" fmla="*/ 406622 h 1295400"/>
                <a:gd name="connsiteX281" fmla="*/ 876966 w 1228725"/>
                <a:gd name="connsiteY281" fmla="*/ 412147 h 1295400"/>
                <a:gd name="connsiteX282" fmla="*/ 857535 w 1228725"/>
                <a:gd name="connsiteY282" fmla="*/ 426720 h 1295400"/>
                <a:gd name="connsiteX283" fmla="*/ 863060 w 1228725"/>
                <a:gd name="connsiteY283" fmla="*/ 439674 h 1295400"/>
                <a:gd name="connsiteX284" fmla="*/ 893159 w 1228725"/>
                <a:gd name="connsiteY284" fmla="*/ 447675 h 1295400"/>
                <a:gd name="connsiteX285" fmla="*/ 907351 w 1228725"/>
                <a:gd name="connsiteY285" fmla="*/ 440912 h 1295400"/>
                <a:gd name="connsiteX286" fmla="*/ 917162 w 1228725"/>
                <a:gd name="connsiteY286" fmla="*/ 441960 h 1295400"/>
                <a:gd name="connsiteX287" fmla="*/ 926496 w 1228725"/>
                <a:gd name="connsiteY287" fmla="*/ 438055 h 1295400"/>
                <a:gd name="connsiteX288" fmla="*/ 939450 w 1228725"/>
                <a:gd name="connsiteY288" fmla="*/ 439388 h 1295400"/>
                <a:gd name="connsiteX289" fmla="*/ 941546 w 1228725"/>
                <a:gd name="connsiteY289" fmla="*/ 446722 h 1295400"/>
                <a:gd name="connsiteX290" fmla="*/ 963168 w 1228725"/>
                <a:gd name="connsiteY290" fmla="*/ 449771 h 1295400"/>
                <a:gd name="connsiteX291" fmla="*/ 969835 w 1228725"/>
                <a:gd name="connsiteY291" fmla="*/ 453390 h 1295400"/>
                <a:gd name="connsiteX292" fmla="*/ 969835 w 1228725"/>
                <a:gd name="connsiteY292" fmla="*/ 458248 h 1295400"/>
                <a:gd name="connsiteX293" fmla="*/ 965454 w 1228725"/>
                <a:gd name="connsiteY293" fmla="*/ 463105 h 1295400"/>
                <a:gd name="connsiteX294" fmla="*/ 966788 w 1228725"/>
                <a:gd name="connsiteY294" fmla="*/ 464820 h 1295400"/>
                <a:gd name="connsiteX295" fmla="*/ 972598 w 1228725"/>
                <a:gd name="connsiteY295" fmla="*/ 460820 h 1295400"/>
                <a:gd name="connsiteX296" fmla="*/ 987361 w 1228725"/>
                <a:gd name="connsiteY296" fmla="*/ 469678 h 1295400"/>
                <a:gd name="connsiteX297" fmla="*/ 995457 w 1228725"/>
                <a:gd name="connsiteY297" fmla="*/ 478917 h 1295400"/>
                <a:gd name="connsiteX298" fmla="*/ 994029 w 1228725"/>
                <a:gd name="connsiteY298" fmla="*/ 483203 h 1295400"/>
                <a:gd name="connsiteX299" fmla="*/ 997744 w 1228725"/>
                <a:gd name="connsiteY299" fmla="*/ 486537 h 1295400"/>
                <a:gd name="connsiteX300" fmla="*/ 998315 w 1228725"/>
                <a:gd name="connsiteY300" fmla="*/ 491299 h 1295400"/>
                <a:gd name="connsiteX301" fmla="*/ 1002125 w 1228725"/>
                <a:gd name="connsiteY301" fmla="*/ 494538 h 1295400"/>
                <a:gd name="connsiteX302" fmla="*/ 1003839 w 1228725"/>
                <a:gd name="connsiteY302" fmla="*/ 493109 h 1295400"/>
                <a:gd name="connsiteX303" fmla="*/ 1005935 w 1228725"/>
                <a:gd name="connsiteY303" fmla="*/ 499872 h 1295400"/>
                <a:gd name="connsiteX304" fmla="*/ 1013364 w 1228725"/>
                <a:gd name="connsiteY304" fmla="*/ 504158 h 1295400"/>
                <a:gd name="connsiteX305" fmla="*/ 1015841 w 1228725"/>
                <a:gd name="connsiteY305" fmla="*/ 501967 h 1295400"/>
                <a:gd name="connsiteX306" fmla="*/ 1018318 w 1228725"/>
                <a:gd name="connsiteY306" fmla="*/ 506254 h 1295400"/>
                <a:gd name="connsiteX307" fmla="*/ 1021746 w 1228725"/>
                <a:gd name="connsiteY307" fmla="*/ 504063 h 1295400"/>
                <a:gd name="connsiteX308" fmla="*/ 1020889 w 1228725"/>
                <a:gd name="connsiteY308" fmla="*/ 500444 h 1295400"/>
                <a:gd name="connsiteX309" fmla="*/ 1013555 w 1228725"/>
                <a:gd name="connsiteY309" fmla="*/ 495014 h 1295400"/>
                <a:gd name="connsiteX310" fmla="*/ 1009269 w 1228725"/>
                <a:gd name="connsiteY310" fmla="*/ 495014 h 1295400"/>
                <a:gd name="connsiteX311" fmla="*/ 1009079 w 1228725"/>
                <a:gd name="connsiteY311" fmla="*/ 491014 h 1295400"/>
                <a:gd name="connsiteX312" fmla="*/ 1006411 w 1228725"/>
                <a:gd name="connsiteY312" fmla="*/ 489680 h 1295400"/>
                <a:gd name="connsiteX313" fmla="*/ 1011364 w 1228725"/>
                <a:gd name="connsiteY313" fmla="*/ 472249 h 1295400"/>
                <a:gd name="connsiteX314" fmla="*/ 1039558 w 1228725"/>
                <a:gd name="connsiteY314" fmla="*/ 461105 h 1295400"/>
                <a:gd name="connsiteX315" fmla="*/ 1038606 w 1228725"/>
                <a:gd name="connsiteY315" fmla="*/ 454533 h 1295400"/>
                <a:gd name="connsiteX316" fmla="*/ 1044035 w 1228725"/>
                <a:gd name="connsiteY316" fmla="*/ 456152 h 1295400"/>
                <a:gd name="connsiteX317" fmla="*/ 1041463 w 1228725"/>
                <a:gd name="connsiteY317" fmla="*/ 457581 h 1295400"/>
                <a:gd name="connsiteX318" fmla="*/ 1041463 w 1228725"/>
                <a:gd name="connsiteY318" fmla="*/ 461105 h 1295400"/>
                <a:gd name="connsiteX319" fmla="*/ 1047845 w 1228725"/>
                <a:gd name="connsiteY319" fmla="*/ 458724 h 1295400"/>
                <a:gd name="connsiteX320" fmla="*/ 1051655 w 1228725"/>
                <a:gd name="connsiteY320" fmla="*/ 453580 h 1295400"/>
                <a:gd name="connsiteX321" fmla="*/ 1057084 w 1228725"/>
                <a:gd name="connsiteY321" fmla="*/ 455676 h 1295400"/>
                <a:gd name="connsiteX322" fmla="*/ 1065371 w 1228725"/>
                <a:gd name="connsiteY322" fmla="*/ 454247 h 1295400"/>
                <a:gd name="connsiteX323" fmla="*/ 1065085 w 1228725"/>
                <a:gd name="connsiteY323" fmla="*/ 443960 h 1295400"/>
                <a:gd name="connsiteX324" fmla="*/ 1081468 w 1228725"/>
                <a:gd name="connsiteY324" fmla="*/ 435388 h 1295400"/>
                <a:gd name="connsiteX325" fmla="*/ 1083945 w 1228725"/>
                <a:gd name="connsiteY325" fmla="*/ 454533 h 1295400"/>
                <a:gd name="connsiteX326" fmla="*/ 1082040 w 1228725"/>
                <a:gd name="connsiteY326" fmla="*/ 466058 h 1295400"/>
                <a:gd name="connsiteX327" fmla="*/ 1085373 w 1228725"/>
                <a:gd name="connsiteY327" fmla="*/ 465868 h 1295400"/>
                <a:gd name="connsiteX328" fmla="*/ 1087374 w 1228725"/>
                <a:gd name="connsiteY328" fmla="*/ 477298 h 1295400"/>
                <a:gd name="connsiteX329" fmla="*/ 1095470 w 1228725"/>
                <a:gd name="connsiteY329" fmla="*/ 475679 h 1295400"/>
                <a:gd name="connsiteX330" fmla="*/ 1107471 w 1228725"/>
                <a:gd name="connsiteY330" fmla="*/ 483394 h 1295400"/>
                <a:gd name="connsiteX331" fmla="*/ 1112996 w 1228725"/>
                <a:gd name="connsiteY331" fmla="*/ 491871 h 1295400"/>
                <a:gd name="connsiteX332" fmla="*/ 1111282 w 1228725"/>
                <a:gd name="connsiteY332" fmla="*/ 501967 h 1295400"/>
                <a:gd name="connsiteX333" fmla="*/ 1113377 w 1228725"/>
                <a:gd name="connsiteY333" fmla="*/ 513397 h 1295400"/>
                <a:gd name="connsiteX334" fmla="*/ 1123664 w 1228725"/>
                <a:gd name="connsiteY334" fmla="*/ 520351 h 1295400"/>
                <a:gd name="connsiteX335" fmla="*/ 1126903 w 1228725"/>
                <a:gd name="connsiteY335" fmla="*/ 567214 h 1295400"/>
                <a:gd name="connsiteX336" fmla="*/ 1136046 w 1228725"/>
                <a:gd name="connsiteY336" fmla="*/ 594931 h 1295400"/>
                <a:gd name="connsiteX337" fmla="*/ 1134903 w 1228725"/>
                <a:gd name="connsiteY337" fmla="*/ 605980 h 1295400"/>
                <a:gd name="connsiteX338" fmla="*/ 1137285 w 1228725"/>
                <a:gd name="connsiteY338" fmla="*/ 605885 h 1295400"/>
                <a:gd name="connsiteX339" fmla="*/ 1143381 w 1228725"/>
                <a:gd name="connsiteY339" fmla="*/ 633031 h 1295400"/>
                <a:gd name="connsiteX340" fmla="*/ 1145857 w 1228725"/>
                <a:gd name="connsiteY340" fmla="*/ 633413 h 1295400"/>
                <a:gd name="connsiteX341" fmla="*/ 1153001 w 1228725"/>
                <a:gd name="connsiteY341" fmla="*/ 651320 h 1295400"/>
                <a:gd name="connsiteX342" fmla="*/ 1154239 w 1228725"/>
                <a:gd name="connsiteY342" fmla="*/ 668369 h 1295400"/>
                <a:gd name="connsiteX343" fmla="*/ 1143190 w 1228725"/>
                <a:gd name="connsiteY343" fmla="*/ 669607 h 1295400"/>
                <a:gd name="connsiteX344" fmla="*/ 1139285 w 1228725"/>
                <a:gd name="connsiteY344" fmla="*/ 680466 h 1295400"/>
                <a:gd name="connsiteX345" fmla="*/ 1145476 w 1228725"/>
                <a:gd name="connsiteY345" fmla="*/ 682942 h 1295400"/>
                <a:gd name="connsiteX346" fmla="*/ 1160145 w 1228725"/>
                <a:gd name="connsiteY346" fmla="*/ 678466 h 1295400"/>
                <a:gd name="connsiteX347" fmla="*/ 1173194 w 1228725"/>
                <a:gd name="connsiteY347" fmla="*/ 696182 h 1295400"/>
                <a:gd name="connsiteX348" fmla="*/ 1178147 w 1228725"/>
                <a:gd name="connsiteY348" fmla="*/ 708088 h 1295400"/>
                <a:gd name="connsiteX349" fmla="*/ 1191673 w 1228725"/>
                <a:gd name="connsiteY349" fmla="*/ 706946 h 1295400"/>
                <a:gd name="connsiteX350" fmla="*/ 1189196 w 1228725"/>
                <a:gd name="connsiteY350" fmla="*/ 710755 h 1295400"/>
                <a:gd name="connsiteX351" fmla="*/ 1190720 w 1228725"/>
                <a:gd name="connsiteY351" fmla="*/ 726757 h 1295400"/>
                <a:gd name="connsiteX352" fmla="*/ 1199579 w 1228725"/>
                <a:gd name="connsiteY352" fmla="*/ 737330 h 1295400"/>
                <a:gd name="connsiteX353" fmla="*/ 1221105 w 1228725"/>
                <a:gd name="connsiteY353" fmla="*/ 744760 h 1295400"/>
                <a:gd name="connsiteX354" fmla="*/ 1224819 w 1228725"/>
                <a:gd name="connsiteY354" fmla="*/ 762571 h 1295400"/>
                <a:gd name="connsiteX355" fmla="*/ 1225486 w 1228725"/>
                <a:gd name="connsiteY355" fmla="*/ 767144 h 1295400"/>
                <a:gd name="connsiteX356" fmla="*/ 1205674 w 1228725"/>
                <a:gd name="connsiteY356" fmla="*/ 780574 h 1295400"/>
                <a:gd name="connsiteX357" fmla="*/ 1191768 w 1228725"/>
                <a:gd name="connsiteY357" fmla="*/ 800481 h 1295400"/>
                <a:gd name="connsiteX358" fmla="*/ 1189768 w 1228725"/>
                <a:gd name="connsiteY358" fmla="*/ 811054 h 1295400"/>
                <a:gd name="connsiteX359" fmla="*/ 1192435 w 1228725"/>
                <a:gd name="connsiteY359" fmla="*/ 818102 h 1295400"/>
                <a:gd name="connsiteX360" fmla="*/ 1189577 w 1228725"/>
                <a:gd name="connsiteY360" fmla="*/ 827627 h 1295400"/>
                <a:gd name="connsiteX361" fmla="*/ 1193959 w 1228725"/>
                <a:gd name="connsiteY361" fmla="*/ 837247 h 1295400"/>
                <a:gd name="connsiteX362" fmla="*/ 1192339 w 1228725"/>
                <a:gd name="connsiteY362" fmla="*/ 840581 h 1295400"/>
                <a:gd name="connsiteX363" fmla="*/ 1187672 w 1228725"/>
                <a:gd name="connsiteY363" fmla="*/ 836200 h 1295400"/>
                <a:gd name="connsiteX364" fmla="*/ 1152239 w 1228725"/>
                <a:gd name="connsiteY364" fmla="*/ 831342 h 1295400"/>
                <a:gd name="connsiteX365" fmla="*/ 1145953 w 1228725"/>
                <a:gd name="connsiteY365" fmla="*/ 823150 h 1295400"/>
                <a:gd name="connsiteX366" fmla="*/ 1144428 w 1228725"/>
                <a:gd name="connsiteY366" fmla="*/ 815340 h 1295400"/>
                <a:gd name="connsiteX367" fmla="*/ 1134999 w 1228725"/>
                <a:gd name="connsiteY367" fmla="*/ 813435 h 1295400"/>
                <a:gd name="connsiteX368" fmla="*/ 1121950 w 1228725"/>
                <a:gd name="connsiteY368" fmla="*/ 833819 h 1295400"/>
                <a:gd name="connsiteX369" fmla="*/ 1107948 w 1228725"/>
                <a:gd name="connsiteY369" fmla="*/ 828389 h 1295400"/>
                <a:gd name="connsiteX370" fmla="*/ 1081278 w 1228725"/>
                <a:gd name="connsiteY370" fmla="*/ 836581 h 1295400"/>
                <a:gd name="connsiteX371" fmla="*/ 1079563 w 1228725"/>
                <a:gd name="connsiteY371" fmla="*/ 840010 h 1295400"/>
                <a:gd name="connsiteX372" fmla="*/ 1072610 w 1228725"/>
                <a:gd name="connsiteY372" fmla="*/ 837724 h 1295400"/>
                <a:gd name="connsiteX373" fmla="*/ 1069848 w 1228725"/>
                <a:gd name="connsiteY373" fmla="*/ 843820 h 1295400"/>
                <a:gd name="connsiteX374" fmla="*/ 1060894 w 1228725"/>
                <a:gd name="connsiteY374" fmla="*/ 842963 h 1295400"/>
                <a:gd name="connsiteX375" fmla="*/ 1057180 w 1228725"/>
                <a:gd name="connsiteY375" fmla="*/ 846868 h 1295400"/>
                <a:gd name="connsiteX376" fmla="*/ 1043749 w 1228725"/>
                <a:gd name="connsiteY376" fmla="*/ 844772 h 1295400"/>
                <a:gd name="connsiteX377" fmla="*/ 1038796 w 1228725"/>
                <a:gd name="connsiteY377" fmla="*/ 841153 h 1295400"/>
                <a:gd name="connsiteX378" fmla="*/ 1028129 w 1228725"/>
                <a:gd name="connsiteY378" fmla="*/ 851345 h 1295400"/>
                <a:gd name="connsiteX379" fmla="*/ 1016984 w 1228725"/>
                <a:gd name="connsiteY379" fmla="*/ 851345 h 1295400"/>
                <a:gd name="connsiteX380" fmla="*/ 1012507 w 1228725"/>
                <a:gd name="connsiteY380" fmla="*/ 854202 h 1295400"/>
                <a:gd name="connsiteX381" fmla="*/ 997839 w 1228725"/>
                <a:gd name="connsiteY381" fmla="*/ 841153 h 1295400"/>
                <a:gd name="connsiteX382" fmla="*/ 995553 w 1228725"/>
                <a:gd name="connsiteY382" fmla="*/ 844963 h 1295400"/>
                <a:gd name="connsiteX383" fmla="*/ 990029 w 1228725"/>
                <a:gd name="connsiteY383" fmla="*/ 846487 h 1295400"/>
                <a:gd name="connsiteX384" fmla="*/ 987837 w 1228725"/>
                <a:gd name="connsiteY384" fmla="*/ 851535 h 1295400"/>
                <a:gd name="connsiteX385" fmla="*/ 971550 w 1228725"/>
                <a:gd name="connsiteY385" fmla="*/ 835152 h 1295400"/>
                <a:gd name="connsiteX386" fmla="*/ 950976 w 1228725"/>
                <a:gd name="connsiteY386" fmla="*/ 839248 h 1295400"/>
                <a:gd name="connsiteX387" fmla="*/ 938974 w 1228725"/>
                <a:gd name="connsiteY387" fmla="*/ 847725 h 1295400"/>
                <a:gd name="connsiteX388" fmla="*/ 903731 w 1228725"/>
                <a:gd name="connsiteY388" fmla="*/ 865441 h 1295400"/>
                <a:gd name="connsiteX389" fmla="*/ 892778 w 1228725"/>
                <a:gd name="connsiteY389" fmla="*/ 857440 h 1295400"/>
                <a:gd name="connsiteX390" fmla="*/ 875729 w 1228725"/>
                <a:gd name="connsiteY390" fmla="*/ 854678 h 1295400"/>
                <a:gd name="connsiteX391" fmla="*/ 872585 w 1228725"/>
                <a:gd name="connsiteY391" fmla="*/ 831342 h 1295400"/>
                <a:gd name="connsiteX392" fmla="*/ 869822 w 1228725"/>
                <a:gd name="connsiteY392" fmla="*/ 828770 h 1295400"/>
                <a:gd name="connsiteX393" fmla="*/ 826198 w 1228725"/>
                <a:gd name="connsiteY393" fmla="*/ 848678 h 1295400"/>
                <a:gd name="connsiteX394" fmla="*/ 843439 w 1228725"/>
                <a:gd name="connsiteY394" fmla="*/ 885635 h 1295400"/>
                <a:gd name="connsiteX395" fmla="*/ 837438 w 1228725"/>
                <a:gd name="connsiteY395" fmla="*/ 895445 h 1295400"/>
                <a:gd name="connsiteX396" fmla="*/ 783717 w 1228725"/>
                <a:gd name="connsiteY396" fmla="*/ 899350 h 1295400"/>
                <a:gd name="connsiteX397" fmla="*/ 768858 w 1228725"/>
                <a:gd name="connsiteY397" fmla="*/ 902779 h 1295400"/>
                <a:gd name="connsiteX398" fmla="*/ 759142 w 1228725"/>
                <a:gd name="connsiteY398" fmla="*/ 910590 h 1295400"/>
                <a:gd name="connsiteX399" fmla="*/ 762095 w 1228725"/>
                <a:gd name="connsiteY399" fmla="*/ 917257 h 1295400"/>
                <a:gd name="connsiteX400" fmla="*/ 757618 w 1228725"/>
                <a:gd name="connsiteY400" fmla="*/ 921829 h 1295400"/>
                <a:gd name="connsiteX401" fmla="*/ 726376 w 1228725"/>
                <a:gd name="connsiteY401" fmla="*/ 943261 h 1295400"/>
                <a:gd name="connsiteX402" fmla="*/ 705040 w 1228725"/>
                <a:gd name="connsiteY402" fmla="*/ 954405 h 1295400"/>
                <a:gd name="connsiteX403" fmla="*/ 699421 w 1228725"/>
                <a:gd name="connsiteY403" fmla="*/ 960501 h 1295400"/>
                <a:gd name="connsiteX404" fmla="*/ 715708 w 1228725"/>
                <a:gd name="connsiteY404" fmla="*/ 989933 h 1295400"/>
                <a:gd name="connsiteX405" fmla="*/ 713804 w 1228725"/>
                <a:gd name="connsiteY405" fmla="*/ 990695 h 1295400"/>
                <a:gd name="connsiteX406" fmla="*/ 714946 w 1228725"/>
                <a:gd name="connsiteY406" fmla="*/ 993838 h 1295400"/>
                <a:gd name="connsiteX407" fmla="*/ 709422 w 1228725"/>
                <a:gd name="connsiteY407" fmla="*/ 994410 h 1295400"/>
                <a:gd name="connsiteX408" fmla="*/ 707231 w 1228725"/>
                <a:gd name="connsiteY408" fmla="*/ 998506 h 1295400"/>
                <a:gd name="connsiteX409" fmla="*/ 712851 w 1228725"/>
                <a:gd name="connsiteY409" fmla="*/ 999458 h 1295400"/>
                <a:gd name="connsiteX410" fmla="*/ 715041 w 1228725"/>
                <a:gd name="connsiteY410" fmla="*/ 1003840 h 1295400"/>
                <a:gd name="connsiteX411" fmla="*/ 695420 w 1228725"/>
                <a:gd name="connsiteY411" fmla="*/ 1013270 h 1295400"/>
                <a:gd name="connsiteX412" fmla="*/ 692372 w 1228725"/>
                <a:gd name="connsiteY412" fmla="*/ 1009840 h 1295400"/>
                <a:gd name="connsiteX413" fmla="*/ 676084 w 1228725"/>
                <a:gd name="connsiteY413" fmla="*/ 1015651 h 1295400"/>
                <a:gd name="connsiteX414" fmla="*/ 678561 w 1228725"/>
                <a:gd name="connsiteY414" fmla="*/ 1022890 h 1295400"/>
                <a:gd name="connsiteX415" fmla="*/ 667512 w 1228725"/>
                <a:gd name="connsiteY415" fmla="*/ 1029843 h 1295400"/>
                <a:gd name="connsiteX416" fmla="*/ 662749 w 1228725"/>
                <a:gd name="connsiteY416" fmla="*/ 1038035 h 1295400"/>
                <a:gd name="connsiteX417" fmla="*/ 662082 w 1228725"/>
                <a:gd name="connsiteY417" fmla="*/ 1044416 h 1295400"/>
                <a:gd name="connsiteX418" fmla="*/ 668560 w 1228725"/>
                <a:gd name="connsiteY418" fmla="*/ 1049179 h 1295400"/>
                <a:gd name="connsiteX419" fmla="*/ 675037 w 1228725"/>
                <a:gd name="connsiteY419" fmla="*/ 1071944 h 1295400"/>
                <a:gd name="connsiteX420" fmla="*/ 656463 w 1228725"/>
                <a:gd name="connsiteY420" fmla="*/ 1109377 h 1295400"/>
                <a:gd name="connsiteX421" fmla="*/ 656939 w 1228725"/>
                <a:gd name="connsiteY421" fmla="*/ 1115187 h 1295400"/>
                <a:gd name="connsiteX422" fmla="*/ 663416 w 1228725"/>
                <a:gd name="connsiteY422" fmla="*/ 1122997 h 1295400"/>
                <a:gd name="connsiteX423" fmla="*/ 654558 w 1228725"/>
                <a:gd name="connsiteY423" fmla="*/ 1127855 h 1295400"/>
                <a:gd name="connsiteX424" fmla="*/ 638556 w 1228725"/>
                <a:gd name="connsiteY424" fmla="*/ 1127284 h 1295400"/>
                <a:gd name="connsiteX425" fmla="*/ 625221 w 1228725"/>
                <a:gd name="connsiteY425" fmla="*/ 1121569 h 1295400"/>
                <a:gd name="connsiteX426" fmla="*/ 601503 w 1228725"/>
                <a:gd name="connsiteY426" fmla="*/ 1142333 h 1295400"/>
                <a:gd name="connsiteX427" fmla="*/ 596932 w 1228725"/>
                <a:gd name="connsiteY427" fmla="*/ 1138904 h 1295400"/>
                <a:gd name="connsiteX428" fmla="*/ 574071 w 1228725"/>
                <a:gd name="connsiteY428" fmla="*/ 1110805 h 1295400"/>
                <a:gd name="connsiteX429" fmla="*/ 575881 w 1228725"/>
                <a:gd name="connsiteY429" fmla="*/ 1103090 h 1295400"/>
                <a:gd name="connsiteX430" fmla="*/ 574071 w 1228725"/>
                <a:gd name="connsiteY430" fmla="*/ 1100995 h 1295400"/>
                <a:gd name="connsiteX431" fmla="*/ 582168 w 1228725"/>
                <a:gd name="connsiteY431" fmla="*/ 1096137 h 1295400"/>
                <a:gd name="connsiteX432" fmla="*/ 580930 w 1228725"/>
                <a:gd name="connsiteY432" fmla="*/ 1087946 h 1295400"/>
                <a:gd name="connsiteX433" fmla="*/ 590169 w 1228725"/>
                <a:gd name="connsiteY433" fmla="*/ 1073944 h 1295400"/>
                <a:gd name="connsiteX434" fmla="*/ 583120 w 1228725"/>
                <a:gd name="connsiteY434" fmla="*/ 1066229 h 1295400"/>
                <a:gd name="connsiteX435" fmla="*/ 572357 w 1228725"/>
                <a:gd name="connsiteY435" fmla="*/ 1066419 h 1295400"/>
                <a:gd name="connsiteX436" fmla="*/ 568833 w 1228725"/>
                <a:gd name="connsiteY436" fmla="*/ 1068514 h 1295400"/>
                <a:gd name="connsiteX437" fmla="*/ 569690 w 1228725"/>
                <a:gd name="connsiteY437" fmla="*/ 1071944 h 1295400"/>
                <a:gd name="connsiteX438" fmla="*/ 563308 w 1228725"/>
                <a:gd name="connsiteY438" fmla="*/ 1072610 h 1295400"/>
                <a:gd name="connsiteX439" fmla="*/ 561498 w 1228725"/>
                <a:gd name="connsiteY439" fmla="*/ 1095565 h 1295400"/>
                <a:gd name="connsiteX440" fmla="*/ 553783 w 1228725"/>
                <a:gd name="connsiteY440" fmla="*/ 1098328 h 1295400"/>
                <a:gd name="connsiteX441" fmla="*/ 555307 w 1228725"/>
                <a:gd name="connsiteY441" fmla="*/ 1100899 h 1295400"/>
                <a:gd name="connsiteX442" fmla="*/ 522351 w 1228725"/>
                <a:gd name="connsiteY442" fmla="*/ 1106138 h 1295400"/>
                <a:gd name="connsiteX443" fmla="*/ 522446 w 1228725"/>
                <a:gd name="connsiteY443" fmla="*/ 1101280 h 1295400"/>
                <a:gd name="connsiteX444" fmla="*/ 514064 w 1228725"/>
                <a:gd name="connsiteY444" fmla="*/ 1103186 h 1295400"/>
                <a:gd name="connsiteX445" fmla="*/ 513588 w 1228725"/>
                <a:gd name="connsiteY445" fmla="*/ 1100423 h 1295400"/>
                <a:gd name="connsiteX446" fmla="*/ 505968 w 1228725"/>
                <a:gd name="connsiteY446" fmla="*/ 1098709 h 1295400"/>
                <a:gd name="connsiteX447" fmla="*/ 492252 w 1228725"/>
                <a:gd name="connsiteY447" fmla="*/ 1101090 h 1295400"/>
                <a:gd name="connsiteX448" fmla="*/ 478726 w 1228725"/>
                <a:gd name="connsiteY448" fmla="*/ 1107186 h 1295400"/>
                <a:gd name="connsiteX449" fmla="*/ 478060 w 1228725"/>
                <a:gd name="connsiteY449" fmla="*/ 1101947 h 1295400"/>
                <a:gd name="connsiteX450" fmla="*/ 483489 w 1228725"/>
                <a:gd name="connsiteY450" fmla="*/ 1090994 h 1295400"/>
                <a:gd name="connsiteX451" fmla="*/ 482822 w 1228725"/>
                <a:gd name="connsiteY451" fmla="*/ 1085755 h 1295400"/>
                <a:gd name="connsiteX452" fmla="*/ 473964 w 1228725"/>
                <a:gd name="connsiteY452" fmla="*/ 1087374 h 1295400"/>
                <a:gd name="connsiteX453" fmla="*/ 471392 w 1228725"/>
                <a:gd name="connsiteY453" fmla="*/ 1089184 h 1295400"/>
                <a:gd name="connsiteX454" fmla="*/ 475106 w 1228725"/>
                <a:gd name="connsiteY454" fmla="*/ 1108234 h 1295400"/>
                <a:gd name="connsiteX455" fmla="*/ 454723 w 1228725"/>
                <a:gd name="connsiteY455" fmla="*/ 1114520 h 1295400"/>
                <a:gd name="connsiteX456" fmla="*/ 446913 w 1228725"/>
                <a:gd name="connsiteY456" fmla="*/ 1120330 h 1295400"/>
                <a:gd name="connsiteX457" fmla="*/ 449199 w 1228725"/>
                <a:gd name="connsiteY457" fmla="*/ 1127760 h 1295400"/>
                <a:gd name="connsiteX458" fmla="*/ 444341 w 1228725"/>
                <a:gd name="connsiteY458" fmla="*/ 1129094 h 1295400"/>
                <a:gd name="connsiteX459" fmla="*/ 445579 w 1228725"/>
                <a:gd name="connsiteY459" fmla="*/ 1131570 h 1295400"/>
                <a:gd name="connsiteX460" fmla="*/ 441864 w 1228725"/>
                <a:gd name="connsiteY460" fmla="*/ 1131094 h 1295400"/>
                <a:gd name="connsiteX461" fmla="*/ 441864 w 1228725"/>
                <a:gd name="connsiteY461" fmla="*/ 1136904 h 1295400"/>
                <a:gd name="connsiteX462" fmla="*/ 423576 w 1228725"/>
                <a:gd name="connsiteY462" fmla="*/ 1145667 h 1295400"/>
                <a:gd name="connsiteX463" fmla="*/ 404146 w 1228725"/>
                <a:gd name="connsiteY463" fmla="*/ 1159192 h 1295400"/>
                <a:gd name="connsiteX464" fmla="*/ 403384 w 1228725"/>
                <a:gd name="connsiteY464" fmla="*/ 1181957 h 1295400"/>
                <a:gd name="connsiteX465" fmla="*/ 400335 w 1228725"/>
                <a:gd name="connsiteY465" fmla="*/ 1182719 h 1295400"/>
                <a:gd name="connsiteX466" fmla="*/ 404146 w 1228725"/>
                <a:gd name="connsiteY466" fmla="*/ 1199483 h 1295400"/>
                <a:gd name="connsiteX467" fmla="*/ 401574 w 1228725"/>
                <a:gd name="connsiteY467" fmla="*/ 1207865 h 1295400"/>
                <a:gd name="connsiteX468" fmla="*/ 403669 w 1228725"/>
                <a:gd name="connsiteY468" fmla="*/ 1220629 h 1295400"/>
                <a:gd name="connsiteX469" fmla="*/ 384334 w 1228725"/>
                <a:gd name="connsiteY469" fmla="*/ 1225867 h 1295400"/>
                <a:gd name="connsiteX470" fmla="*/ 366903 w 1228725"/>
                <a:gd name="connsiteY470" fmla="*/ 1225391 h 1295400"/>
                <a:gd name="connsiteX471" fmla="*/ 364997 w 1228725"/>
                <a:gd name="connsiteY471" fmla="*/ 1227677 h 1295400"/>
                <a:gd name="connsiteX472" fmla="*/ 366712 w 1228725"/>
                <a:gd name="connsiteY472" fmla="*/ 1235964 h 1295400"/>
                <a:gd name="connsiteX473" fmla="*/ 334137 w 1228725"/>
                <a:gd name="connsiteY473" fmla="*/ 1230725 h 1295400"/>
                <a:gd name="connsiteX474" fmla="*/ 313563 w 1228725"/>
                <a:gd name="connsiteY474" fmla="*/ 1243489 h 1295400"/>
                <a:gd name="connsiteX475" fmla="*/ 294131 w 1228725"/>
                <a:gd name="connsiteY475" fmla="*/ 1246727 h 1295400"/>
                <a:gd name="connsiteX476" fmla="*/ 285940 w 1228725"/>
                <a:gd name="connsiteY476" fmla="*/ 1236916 h 1295400"/>
                <a:gd name="connsiteX477" fmla="*/ 268414 w 1228725"/>
                <a:gd name="connsiteY477" fmla="*/ 1198150 h 1295400"/>
                <a:gd name="connsiteX478" fmla="*/ 260985 w 1228725"/>
                <a:gd name="connsiteY478" fmla="*/ 1205579 h 1295400"/>
                <a:gd name="connsiteX479" fmla="*/ 269938 w 1228725"/>
                <a:gd name="connsiteY479" fmla="*/ 1237774 h 1295400"/>
                <a:gd name="connsiteX480" fmla="*/ 281844 w 1228725"/>
                <a:gd name="connsiteY480" fmla="*/ 1253204 h 1295400"/>
                <a:gd name="connsiteX481" fmla="*/ 273844 w 1228725"/>
                <a:gd name="connsiteY481" fmla="*/ 1261110 h 1295400"/>
                <a:gd name="connsiteX482" fmla="*/ 262985 w 1228725"/>
                <a:gd name="connsiteY482" fmla="*/ 1255776 h 1295400"/>
                <a:gd name="connsiteX483" fmla="*/ 254984 w 1228725"/>
                <a:gd name="connsiteY483" fmla="*/ 1240250 h 1295400"/>
                <a:gd name="connsiteX484" fmla="*/ 249841 w 1228725"/>
                <a:gd name="connsiteY484" fmla="*/ 1218247 h 1295400"/>
                <a:gd name="connsiteX485" fmla="*/ 249745 w 1228725"/>
                <a:gd name="connsiteY485" fmla="*/ 1233202 h 1295400"/>
                <a:gd name="connsiteX486" fmla="*/ 234505 w 1228725"/>
                <a:gd name="connsiteY486" fmla="*/ 1240917 h 1295400"/>
                <a:gd name="connsiteX487" fmla="*/ 237077 w 1228725"/>
                <a:gd name="connsiteY487" fmla="*/ 1279970 h 1295400"/>
                <a:gd name="connsiteX488" fmla="*/ 232600 w 1228725"/>
                <a:gd name="connsiteY488" fmla="*/ 1285970 h 1295400"/>
                <a:gd name="connsiteX489" fmla="*/ 215836 w 1228725"/>
                <a:gd name="connsiteY489" fmla="*/ 1289590 h 1295400"/>
                <a:gd name="connsiteX490" fmla="*/ 214884 w 1228725"/>
                <a:gd name="connsiteY490" fmla="*/ 1269016 h 1295400"/>
                <a:gd name="connsiteX491" fmla="*/ 211169 w 1228725"/>
                <a:gd name="connsiteY491" fmla="*/ 1253776 h 1295400"/>
                <a:gd name="connsiteX492" fmla="*/ 199263 w 1228725"/>
                <a:gd name="connsiteY492" fmla="*/ 1260920 h 1295400"/>
                <a:gd name="connsiteX493" fmla="*/ 207169 w 1228725"/>
                <a:gd name="connsiteY493" fmla="*/ 1272159 h 1295400"/>
                <a:gd name="connsiteX494" fmla="*/ 200406 w 1228725"/>
                <a:gd name="connsiteY494" fmla="*/ 1270730 h 1295400"/>
                <a:gd name="connsiteX495" fmla="*/ 190119 w 1228725"/>
                <a:gd name="connsiteY495" fmla="*/ 1279398 h 1295400"/>
                <a:gd name="connsiteX496" fmla="*/ 185642 w 1228725"/>
                <a:gd name="connsiteY496" fmla="*/ 1270159 h 1295400"/>
                <a:gd name="connsiteX497" fmla="*/ 165354 w 1228725"/>
                <a:gd name="connsiteY497" fmla="*/ 1282922 h 1295400"/>
                <a:gd name="connsiteX498" fmla="*/ 144970 w 1228725"/>
                <a:gd name="connsiteY498" fmla="*/ 1255490 h 1295400"/>
                <a:gd name="connsiteX499" fmla="*/ 139065 w 1228725"/>
                <a:gd name="connsiteY499" fmla="*/ 1254347 h 1295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</a:cxnLst>
              <a:rect l="l" t="t" r="r" b="b"/>
              <a:pathLst>
                <a:path w="1228725" h="1295400">
                  <a:moveTo>
                    <a:pt x="139065" y="1254347"/>
                  </a:moveTo>
                  <a:lnTo>
                    <a:pt x="138779" y="1239869"/>
                  </a:lnTo>
                  <a:lnTo>
                    <a:pt x="143160" y="1234916"/>
                  </a:lnTo>
                  <a:lnTo>
                    <a:pt x="137826" y="1226439"/>
                  </a:lnTo>
                  <a:lnTo>
                    <a:pt x="141637" y="1222248"/>
                  </a:lnTo>
                  <a:lnTo>
                    <a:pt x="140970" y="1215104"/>
                  </a:lnTo>
                  <a:lnTo>
                    <a:pt x="138112" y="1207198"/>
                  </a:lnTo>
                  <a:lnTo>
                    <a:pt x="130397" y="1202912"/>
                  </a:lnTo>
                  <a:lnTo>
                    <a:pt x="132112" y="1199483"/>
                  </a:lnTo>
                  <a:lnTo>
                    <a:pt x="129444" y="1195292"/>
                  </a:lnTo>
                  <a:lnTo>
                    <a:pt x="133540" y="1192054"/>
                  </a:lnTo>
                  <a:lnTo>
                    <a:pt x="133635" y="1186910"/>
                  </a:lnTo>
                  <a:lnTo>
                    <a:pt x="139636" y="1177576"/>
                  </a:lnTo>
                  <a:lnTo>
                    <a:pt x="129159" y="1160050"/>
                  </a:lnTo>
                  <a:lnTo>
                    <a:pt x="125825" y="1151191"/>
                  </a:lnTo>
                  <a:lnTo>
                    <a:pt x="127635" y="1150144"/>
                  </a:lnTo>
                  <a:lnTo>
                    <a:pt x="123158" y="1142047"/>
                  </a:lnTo>
                  <a:lnTo>
                    <a:pt x="133350" y="1119664"/>
                  </a:lnTo>
                  <a:lnTo>
                    <a:pt x="149542" y="1113949"/>
                  </a:lnTo>
                  <a:lnTo>
                    <a:pt x="147066" y="1109853"/>
                  </a:lnTo>
                  <a:lnTo>
                    <a:pt x="149923" y="1100709"/>
                  </a:lnTo>
                  <a:lnTo>
                    <a:pt x="107537" y="1064323"/>
                  </a:lnTo>
                  <a:lnTo>
                    <a:pt x="106966" y="1066705"/>
                  </a:lnTo>
                  <a:lnTo>
                    <a:pt x="116300" y="1073944"/>
                  </a:lnTo>
                  <a:lnTo>
                    <a:pt x="111633" y="1079659"/>
                  </a:lnTo>
                  <a:lnTo>
                    <a:pt x="102488" y="1072229"/>
                  </a:lnTo>
                  <a:lnTo>
                    <a:pt x="100393" y="1074896"/>
                  </a:lnTo>
                  <a:lnTo>
                    <a:pt x="86106" y="1065562"/>
                  </a:lnTo>
                  <a:lnTo>
                    <a:pt x="82582" y="1078230"/>
                  </a:lnTo>
                  <a:lnTo>
                    <a:pt x="74104" y="1082421"/>
                  </a:lnTo>
                  <a:lnTo>
                    <a:pt x="40195" y="1082612"/>
                  </a:lnTo>
                  <a:lnTo>
                    <a:pt x="50196" y="1056513"/>
                  </a:lnTo>
                  <a:lnTo>
                    <a:pt x="37147" y="1028700"/>
                  </a:lnTo>
                  <a:lnTo>
                    <a:pt x="34671" y="1015555"/>
                  </a:lnTo>
                  <a:lnTo>
                    <a:pt x="36956" y="1013746"/>
                  </a:lnTo>
                  <a:lnTo>
                    <a:pt x="9525" y="990029"/>
                  </a:lnTo>
                  <a:lnTo>
                    <a:pt x="50292" y="952881"/>
                  </a:lnTo>
                  <a:lnTo>
                    <a:pt x="56292" y="943546"/>
                  </a:lnTo>
                  <a:lnTo>
                    <a:pt x="58674" y="945356"/>
                  </a:lnTo>
                  <a:lnTo>
                    <a:pt x="60769" y="940022"/>
                  </a:lnTo>
                  <a:lnTo>
                    <a:pt x="53911" y="933450"/>
                  </a:lnTo>
                  <a:lnTo>
                    <a:pt x="60769" y="915638"/>
                  </a:lnTo>
                  <a:lnTo>
                    <a:pt x="50482" y="899827"/>
                  </a:lnTo>
                  <a:lnTo>
                    <a:pt x="59531" y="892492"/>
                  </a:lnTo>
                  <a:lnTo>
                    <a:pt x="56006" y="885349"/>
                  </a:lnTo>
                  <a:lnTo>
                    <a:pt x="62007" y="878586"/>
                  </a:lnTo>
                  <a:lnTo>
                    <a:pt x="54863" y="869347"/>
                  </a:lnTo>
                  <a:lnTo>
                    <a:pt x="60197" y="868108"/>
                  </a:lnTo>
                  <a:lnTo>
                    <a:pt x="55435" y="864203"/>
                  </a:lnTo>
                  <a:lnTo>
                    <a:pt x="57721" y="861917"/>
                  </a:lnTo>
                  <a:lnTo>
                    <a:pt x="52864" y="857821"/>
                  </a:lnTo>
                  <a:lnTo>
                    <a:pt x="64103" y="847439"/>
                  </a:lnTo>
                  <a:lnTo>
                    <a:pt x="77343" y="840677"/>
                  </a:lnTo>
                  <a:lnTo>
                    <a:pt x="82772" y="842867"/>
                  </a:lnTo>
                  <a:lnTo>
                    <a:pt x="89439" y="834771"/>
                  </a:lnTo>
                  <a:lnTo>
                    <a:pt x="96488" y="831247"/>
                  </a:lnTo>
                  <a:lnTo>
                    <a:pt x="99441" y="819721"/>
                  </a:lnTo>
                  <a:lnTo>
                    <a:pt x="109537" y="813625"/>
                  </a:lnTo>
                  <a:lnTo>
                    <a:pt x="100012" y="797623"/>
                  </a:lnTo>
                  <a:lnTo>
                    <a:pt x="114871" y="779812"/>
                  </a:lnTo>
                  <a:lnTo>
                    <a:pt x="111347" y="773239"/>
                  </a:lnTo>
                  <a:lnTo>
                    <a:pt x="105441" y="780383"/>
                  </a:lnTo>
                  <a:lnTo>
                    <a:pt x="100489" y="771430"/>
                  </a:lnTo>
                  <a:lnTo>
                    <a:pt x="85344" y="776954"/>
                  </a:lnTo>
                  <a:lnTo>
                    <a:pt x="86296" y="779907"/>
                  </a:lnTo>
                  <a:lnTo>
                    <a:pt x="84296" y="781145"/>
                  </a:lnTo>
                  <a:lnTo>
                    <a:pt x="78200" y="778764"/>
                  </a:lnTo>
                  <a:lnTo>
                    <a:pt x="68675" y="756475"/>
                  </a:lnTo>
                  <a:lnTo>
                    <a:pt x="40671" y="731044"/>
                  </a:lnTo>
                  <a:lnTo>
                    <a:pt x="40862" y="724948"/>
                  </a:lnTo>
                  <a:lnTo>
                    <a:pt x="48958" y="717423"/>
                  </a:lnTo>
                  <a:lnTo>
                    <a:pt x="51054" y="708660"/>
                  </a:lnTo>
                  <a:lnTo>
                    <a:pt x="56864" y="699706"/>
                  </a:lnTo>
                  <a:lnTo>
                    <a:pt x="79914" y="679418"/>
                  </a:lnTo>
                  <a:lnTo>
                    <a:pt x="89154" y="657415"/>
                  </a:lnTo>
                  <a:lnTo>
                    <a:pt x="85439" y="643509"/>
                  </a:lnTo>
                  <a:lnTo>
                    <a:pt x="87535" y="636937"/>
                  </a:lnTo>
                  <a:lnTo>
                    <a:pt x="80676" y="630841"/>
                  </a:lnTo>
                  <a:lnTo>
                    <a:pt x="67437" y="639032"/>
                  </a:lnTo>
                  <a:lnTo>
                    <a:pt x="61817" y="637413"/>
                  </a:lnTo>
                  <a:lnTo>
                    <a:pt x="71723" y="622268"/>
                  </a:lnTo>
                  <a:lnTo>
                    <a:pt x="79247" y="576739"/>
                  </a:lnTo>
                  <a:lnTo>
                    <a:pt x="102775" y="546354"/>
                  </a:lnTo>
                  <a:lnTo>
                    <a:pt x="119443" y="533876"/>
                  </a:lnTo>
                  <a:lnTo>
                    <a:pt x="145828" y="502063"/>
                  </a:lnTo>
                  <a:lnTo>
                    <a:pt x="152114" y="483013"/>
                  </a:lnTo>
                  <a:lnTo>
                    <a:pt x="172688" y="444627"/>
                  </a:lnTo>
                  <a:lnTo>
                    <a:pt x="185261" y="430244"/>
                  </a:lnTo>
                  <a:lnTo>
                    <a:pt x="197167" y="431673"/>
                  </a:lnTo>
                  <a:lnTo>
                    <a:pt x="188404" y="416909"/>
                  </a:lnTo>
                  <a:lnTo>
                    <a:pt x="204597" y="399574"/>
                  </a:lnTo>
                  <a:lnTo>
                    <a:pt x="202406" y="391096"/>
                  </a:lnTo>
                  <a:lnTo>
                    <a:pt x="207550" y="388334"/>
                  </a:lnTo>
                  <a:lnTo>
                    <a:pt x="209359" y="383191"/>
                  </a:lnTo>
                  <a:lnTo>
                    <a:pt x="213455" y="382048"/>
                  </a:lnTo>
                  <a:lnTo>
                    <a:pt x="212597" y="376714"/>
                  </a:lnTo>
                  <a:lnTo>
                    <a:pt x="217075" y="366712"/>
                  </a:lnTo>
                  <a:lnTo>
                    <a:pt x="212407" y="358330"/>
                  </a:lnTo>
                  <a:lnTo>
                    <a:pt x="220027" y="352996"/>
                  </a:lnTo>
                  <a:lnTo>
                    <a:pt x="217455" y="325946"/>
                  </a:lnTo>
                  <a:lnTo>
                    <a:pt x="207454" y="330613"/>
                  </a:lnTo>
                  <a:lnTo>
                    <a:pt x="203644" y="329755"/>
                  </a:lnTo>
                  <a:lnTo>
                    <a:pt x="201168" y="321659"/>
                  </a:lnTo>
                  <a:lnTo>
                    <a:pt x="202787" y="317373"/>
                  </a:lnTo>
                  <a:lnTo>
                    <a:pt x="195548" y="297752"/>
                  </a:lnTo>
                  <a:lnTo>
                    <a:pt x="184404" y="300609"/>
                  </a:lnTo>
                  <a:lnTo>
                    <a:pt x="180213" y="288227"/>
                  </a:lnTo>
                  <a:lnTo>
                    <a:pt x="158591" y="288893"/>
                  </a:lnTo>
                  <a:lnTo>
                    <a:pt x="148780" y="297275"/>
                  </a:lnTo>
                  <a:lnTo>
                    <a:pt x="141827" y="296608"/>
                  </a:lnTo>
                  <a:lnTo>
                    <a:pt x="142780" y="299180"/>
                  </a:lnTo>
                  <a:lnTo>
                    <a:pt x="134874" y="302704"/>
                  </a:lnTo>
                  <a:lnTo>
                    <a:pt x="128682" y="301180"/>
                  </a:lnTo>
                  <a:lnTo>
                    <a:pt x="126968" y="304038"/>
                  </a:lnTo>
                  <a:lnTo>
                    <a:pt x="123063" y="301466"/>
                  </a:lnTo>
                  <a:lnTo>
                    <a:pt x="110966" y="303562"/>
                  </a:lnTo>
                  <a:lnTo>
                    <a:pt x="110204" y="297942"/>
                  </a:lnTo>
                  <a:lnTo>
                    <a:pt x="108204" y="299847"/>
                  </a:lnTo>
                  <a:lnTo>
                    <a:pt x="103822" y="298513"/>
                  </a:lnTo>
                  <a:lnTo>
                    <a:pt x="102394" y="301180"/>
                  </a:lnTo>
                  <a:lnTo>
                    <a:pt x="105060" y="303181"/>
                  </a:lnTo>
                  <a:lnTo>
                    <a:pt x="103155" y="304610"/>
                  </a:lnTo>
                  <a:lnTo>
                    <a:pt x="97726" y="302704"/>
                  </a:lnTo>
                  <a:lnTo>
                    <a:pt x="100298" y="300419"/>
                  </a:lnTo>
                  <a:lnTo>
                    <a:pt x="96298" y="274129"/>
                  </a:lnTo>
                  <a:lnTo>
                    <a:pt x="112300" y="270224"/>
                  </a:lnTo>
                  <a:lnTo>
                    <a:pt x="109918" y="253174"/>
                  </a:lnTo>
                  <a:lnTo>
                    <a:pt x="126778" y="251174"/>
                  </a:lnTo>
                  <a:lnTo>
                    <a:pt x="120967" y="234315"/>
                  </a:lnTo>
                  <a:lnTo>
                    <a:pt x="127730" y="232600"/>
                  </a:lnTo>
                  <a:lnTo>
                    <a:pt x="124206" y="222218"/>
                  </a:lnTo>
                  <a:lnTo>
                    <a:pt x="120967" y="223837"/>
                  </a:lnTo>
                  <a:lnTo>
                    <a:pt x="117824" y="217741"/>
                  </a:lnTo>
                  <a:lnTo>
                    <a:pt x="120015" y="198882"/>
                  </a:lnTo>
                  <a:lnTo>
                    <a:pt x="112966" y="179927"/>
                  </a:lnTo>
                  <a:lnTo>
                    <a:pt x="126016" y="167164"/>
                  </a:lnTo>
                  <a:lnTo>
                    <a:pt x="135541" y="165354"/>
                  </a:lnTo>
                  <a:lnTo>
                    <a:pt x="135350" y="155448"/>
                  </a:lnTo>
                  <a:lnTo>
                    <a:pt x="142017" y="154876"/>
                  </a:lnTo>
                  <a:lnTo>
                    <a:pt x="140779" y="146590"/>
                  </a:lnTo>
                  <a:lnTo>
                    <a:pt x="132016" y="133921"/>
                  </a:lnTo>
                  <a:lnTo>
                    <a:pt x="131540" y="127921"/>
                  </a:lnTo>
                  <a:lnTo>
                    <a:pt x="137064" y="128683"/>
                  </a:lnTo>
                  <a:lnTo>
                    <a:pt x="144875" y="134969"/>
                  </a:lnTo>
                  <a:lnTo>
                    <a:pt x="144208" y="136874"/>
                  </a:lnTo>
                  <a:lnTo>
                    <a:pt x="151829" y="139922"/>
                  </a:lnTo>
                  <a:lnTo>
                    <a:pt x="153257" y="128587"/>
                  </a:lnTo>
                  <a:lnTo>
                    <a:pt x="163544" y="110109"/>
                  </a:lnTo>
                  <a:lnTo>
                    <a:pt x="190119" y="80677"/>
                  </a:lnTo>
                  <a:lnTo>
                    <a:pt x="181546" y="79248"/>
                  </a:lnTo>
                  <a:lnTo>
                    <a:pt x="179927" y="71342"/>
                  </a:lnTo>
                  <a:lnTo>
                    <a:pt x="174784" y="72580"/>
                  </a:lnTo>
                  <a:lnTo>
                    <a:pt x="173355" y="64198"/>
                  </a:lnTo>
                  <a:lnTo>
                    <a:pt x="174974" y="62960"/>
                  </a:lnTo>
                  <a:lnTo>
                    <a:pt x="180498" y="61531"/>
                  </a:lnTo>
                  <a:lnTo>
                    <a:pt x="188023" y="69818"/>
                  </a:lnTo>
                  <a:lnTo>
                    <a:pt x="193738" y="68866"/>
                  </a:lnTo>
                  <a:lnTo>
                    <a:pt x="198787" y="71437"/>
                  </a:lnTo>
                  <a:lnTo>
                    <a:pt x="198691" y="66104"/>
                  </a:lnTo>
                  <a:lnTo>
                    <a:pt x="204692" y="58674"/>
                  </a:lnTo>
                  <a:lnTo>
                    <a:pt x="212407" y="56959"/>
                  </a:lnTo>
                  <a:lnTo>
                    <a:pt x="233076" y="38576"/>
                  </a:lnTo>
                  <a:lnTo>
                    <a:pt x="241363" y="52768"/>
                  </a:lnTo>
                  <a:lnTo>
                    <a:pt x="243649" y="51149"/>
                  </a:lnTo>
                  <a:lnTo>
                    <a:pt x="246126" y="53912"/>
                  </a:lnTo>
                  <a:lnTo>
                    <a:pt x="264985" y="54388"/>
                  </a:lnTo>
                  <a:lnTo>
                    <a:pt x="278416" y="50101"/>
                  </a:lnTo>
                  <a:lnTo>
                    <a:pt x="279939" y="46006"/>
                  </a:lnTo>
                  <a:lnTo>
                    <a:pt x="285273" y="43720"/>
                  </a:lnTo>
                  <a:lnTo>
                    <a:pt x="281464" y="40386"/>
                  </a:lnTo>
                  <a:lnTo>
                    <a:pt x="293084" y="31813"/>
                  </a:lnTo>
                  <a:lnTo>
                    <a:pt x="294608" y="29813"/>
                  </a:lnTo>
                  <a:lnTo>
                    <a:pt x="292322" y="28861"/>
                  </a:lnTo>
                  <a:lnTo>
                    <a:pt x="303847" y="18479"/>
                  </a:lnTo>
                  <a:lnTo>
                    <a:pt x="306038" y="9525"/>
                  </a:lnTo>
                  <a:lnTo>
                    <a:pt x="314325" y="9525"/>
                  </a:lnTo>
                  <a:lnTo>
                    <a:pt x="327088" y="20002"/>
                  </a:lnTo>
                  <a:lnTo>
                    <a:pt x="332327" y="19907"/>
                  </a:lnTo>
                  <a:lnTo>
                    <a:pt x="335661" y="27527"/>
                  </a:lnTo>
                  <a:lnTo>
                    <a:pt x="346424" y="32575"/>
                  </a:lnTo>
                  <a:lnTo>
                    <a:pt x="344710" y="34576"/>
                  </a:lnTo>
                  <a:lnTo>
                    <a:pt x="350139" y="32861"/>
                  </a:lnTo>
                  <a:lnTo>
                    <a:pt x="356139" y="38386"/>
                  </a:lnTo>
                  <a:lnTo>
                    <a:pt x="363855" y="37719"/>
                  </a:lnTo>
                  <a:lnTo>
                    <a:pt x="366998" y="39529"/>
                  </a:lnTo>
                  <a:lnTo>
                    <a:pt x="366617" y="42386"/>
                  </a:lnTo>
                  <a:lnTo>
                    <a:pt x="369189" y="42005"/>
                  </a:lnTo>
                  <a:lnTo>
                    <a:pt x="368808" y="45148"/>
                  </a:lnTo>
                  <a:lnTo>
                    <a:pt x="372046" y="43339"/>
                  </a:lnTo>
                  <a:lnTo>
                    <a:pt x="375761" y="45910"/>
                  </a:lnTo>
                  <a:lnTo>
                    <a:pt x="372237" y="63532"/>
                  </a:lnTo>
                  <a:lnTo>
                    <a:pt x="373951" y="70009"/>
                  </a:lnTo>
                  <a:lnTo>
                    <a:pt x="372523" y="83058"/>
                  </a:lnTo>
                  <a:lnTo>
                    <a:pt x="366426" y="83439"/>
                  </a:lnTo>
                  <a:lnTo>
                    <a:pt x="377761" y="98298"/>
                  </a:lnTo>
                  <a:lnTo>
                    <a:pt x="391763" y="108490"/>
                  </a:lnTo>
                  <a:lnTo>
                    <a:pt x="404241" y="108680"/>
                  </a:lnTo>
                  <a:lnTo>
                    <a:pt x="430530" y="118491"/>
                  </a:lnTo>
                  <a:lnTo>
                    <a:pt x="447389" y="105918"/>
                  </a:lnTo>
                  <a:lnTo>
                    <a:pt x="456533" y="102584"/>
                  </a:lnTo>
                  <a:lnTo>
                    <a:pt x="457771" y="99536"/>
                  </a:lnTo>
                  <a:lnTo>
                    <a:pt x="461296" y="102203"/>
                  </a:lnTo>
                  <a:lnTo>
                    <a:pt x="458057" y="94202"/>
                  </a:lnTo>
                  <a:lnTo>
                    <a:pt x="456152" y="94393"/>
                  </a:lnTo>
                  <a:lnTo>
                    <a:pt x="459391" y="92869"/>
                  </a:lnTo>
                  <a:lnTo>
                    <a:pt x="457009" y="89725"/>
                  </a:lnTo>
                  <a:lnTo>
                    <a:pt x="458819" y="90297"/>
                  </a:lnTo>
                  <a:lnTo>
                    <a:pt x="457295" y="88963"/>
                  </a:lnTo>
                  <a:lnTo>
                    <a:pt x="459295" y="86868"/>
                  </a:lnTo>
                  <a:lnTo>
                    <a:pt x="461391" y="89821"/>
                  </a:lnTo>
                  <a:lnTo>
                    <a:pt x="476916" y="85820"/>
                  </a:lnTo>
                  <a:lnTo>
                    <a:pt x="480441" y="86582"/>
                  </a:lnTo>
                  <a:lnTo>
                    <a:pt x="492823" y="109823"/>
                  </a:lnTo>
                  <a:lnTo>
                    <a:pt x="527304" y="132207"/>
                  </a:lnTo>
                  <a:lnTo>
                    <a:pt x="532829" y="119158"/>
                  </a:lnTo>
                  <a:lnTo>
                    <a:pt x="549116" y="114395"/>
                  </a:lnTo>
                  <a:lnTo>
                    <a:pt x="553878" y="109156"/>
                  </a:lnTo>
                  <a:lnTo>
                    <a:pt x="563785" y="106299"/>
                  </a:lnTo>
                  <a:lnTo>
                    <a:pt x="585406" y="111633"/>
                  </a:lnTo>
                  <a:lnTo>
                    <a:pt x="600551" y="106870"/>
                  </a:lnTo>
                  <a:lnTo>
                    <a:pt x="607600" y="109442"/>
                  </a:lnTo>
                  <a:lnTo>
                    <a:pt x="612362" y="104965"/>
                  </a:lnTo>
                  <a:lnTo>
                    <a:pt x="619030" y="109633"/>
                  </a:lnTo>
                  <a:lnTo>
                    <a:pt x="635984" y="108204"/>
                  </a:lnTo>
                  <a:lnTo>
                    <a:pt x="636175" y="104584"/>
                  </a:lnTo>
                  <a:lnTo>
                    <a:pt x="631888" y="102679"/>
                  </a:lnTo>
                  <a:lnTo>
                    <a:pt x="640651" y="90487"/>
                  </a:lnTo>
                  <a:lnTo>
                    <a:pt x="641032" y="81058"/>
                  </a:lnTo>
                  <a:lnTo>
                    <a:pt x="657891" y="75057"/>
                  </a:lnTo>
                  <a:lnTo>
                    <a:pt x="665512" y="125825"/>
                  </a:lnTo>
                  <a:lnTo>
                    <a:pt x="663321" y="128492"/>
                  </a:lnTo>
                  <a:lnTo>
                    <a:pt x="665606" y="137636"/>
                  </a:lnTo>
                  <a:lnTo>
                    <a:pt x="671893" y="144113"/>
                  </a:lnTo>
                  <a:lnTo>
                    <a:pt x="671607" y="151447"/>
                  </a:lnTo>
                  <a:lnTo>
                    <a:pt x="685323" y="146590"/>
                  </a:lnTo>
                  <a:lnTo>
                    <a:pt x="689514" y="161925"/>
                  </a:lnTo>
                  <a:lnTo>
                    <a:pt x="710946" y="158687"/>
                  </a:lnTo>
                  <a:lnTo>
                    <a:pt x="728948" y="152781"/>
                  </a:lnTo>
                  <a:lnTo>
                    <a:pt x="736568" y="156305"/>
                  </a:lnTo>
                  <a:lnTo>
                    <a:pt x="745617" y="155162"/>
                  </a:lnTo>
                  <a:lnTo>
                    <a:pt x="762762" y="149542"/>
                  </a:lnTo>
                  <a:lnTo>
                    <a:pt x="770096" y="160401"/>
                  </a:lnTo>
                  <a:lnTo>
                    <a:pt x="777335" y="157829"/>
                  </a:lnTo>
                  <a:lnTo>
                    <a:pt x="789337" y="178213"/>
                  </a:lnTo>
                  <a:lnTo>
                    <a:pt x="795432" y="201739"/>
                  </a:lnTo>
                  <a:lnTo>
                    <a:pt x="800195" y="205168"/>
                  </a:lnTo>
                  <a:lnTo>
                    <a:pt x="781145" y="212503"/>
                  </a:lnTo>
                  <a:lnTo>
                    <a:pt x="790860" y="237363"/>
                  </a:lnTo>
                  <a:lnTo>
                    <a:pt x="788194" y="253174"/>
                  </a:lnTo>
                  <a:lnTo>
                    <a:pt x="793432" y="264509"/>
                  </a:lnTo>
                  <a:lnTo>
                    <a:pt x="789908" y="275272"/>
                  </a:lnTo>
                  <a:lnTo>
                    <a:pt x="791337" y="278416"/>
                  </a:lnTo>
                  <a:lnTo>
                    <a:pt x="787432" y="285940"/>
                  </a:lnTo>
                  <a:lnTo>
                    <a:pt x="789051" y="285179"/>
                  </a:lnTo>
                  <a:lnTo>
                    <a:pt x="797909" y="304800"/>
                  </a:lnTo>
                  <a:lnTo>
                    <a:pt x="815625" y="320040"/>
                  </a:lnTo>
                  <a:lnTo>
                    <a:pt x="806196" y="324136"/>
                  </a:lnTo>
                  <a:lnTo>
                    <a:pt x="808196" y="332422"/>
                  </a:lnTo>
                  <a:lnTo>
                    <a:pt x="804863" y="333565"/>
                  </a:lnTo>
                  <a:lnTo>
                    <a:pt x="806386" y="339947"/>
                  </a:lnTo>
                  <a:lnTo>
                    <a:pt x="802767" y="348996"/>
                  </a:lnTo>
                  <a:lnTo>
                    <a:pt x="803053" y="360045"/>
                  </a:lnTo>
                  <a:lnTo>
                    <a:pt x="818006" y="363474"/>
                  </a:lnTo>
                  <a:lnTo>
                    <a:pt x="827627" y="357187"/>
                  </a:lnTo>
                  <a:lnTo>
                    <a:pt x="821055" y="317945"/>
                  </a:lnTo>
                  <a:lnTo>
                    <a:pt x="831151" y="316135"/>
                  </a:lnTo>
                  <a:lnTo>
                    <a:pt x="834485" y="334994"/>
                  </a:lnTo>
                  <a:lnTo>
                    <a:pt x="866870" y="322421"/>
                  </a:lnTo>
                  <a:lnTo>
                    <a:pt x="888492" y="326707"/>
                  </a:lnTo>
                  <a:lnTo>
                    <a:pt x="886015" y="336995"/>
                  </a:lnTo>
                  <a:lnTo>
                    <a:pt x="890588" y="338423"/>
                  </a:lnTo>
                  <a:lnTo>
                    <a:pt x="889921" y="342043"/>
                  </a:lnTo>
                  <a:lnTo>
                    <a:pt x="885920" y="341662"/>
                  </a:lnTo>
                  <a:lnTo>
                    <a:pt x="885825" y="344614"/>
                  </a:lnTo>
                  <a:lnTo>
                    <a:pt x="882586" y="345091"/>
                  </a:lnTo>
                  <a:lnTo>
                    <a:pt x="880586" y="350139"/>
                  </a:lnTo>
                  <a:lnTo>
                    <a:pt x="881729" y="362712"/>
                  </a:lnTo>
                  <a:lnTo>
                    <a:pt x="879062" y="364331"/>
                  </a:lnTo>
                  <a:lnTo>
                    <a:pt x="880681" y="370904"/>
                  </a:lnTo>
                  <a:lnTo>
                    <a:pt x="890397" y="385191"/>
                  </a:lnTo>
                  <a:lnTo>
                    <a:pt x="895445" y="406622"/>
                  </a:lnTo>
                  <a:lnTo>
                    <a:pt x="876966" y="412147"/>
                  </a:lnTo>
                  <a:lnTo>
                    <a:pt x="857535" y="426720"/>
                  </a:lnTo>
                  <a:lnTo>
                    <a:pt x="863060" y="439674"/>
                  </a:lnTo>
                  <a:lnTo>
                    <a:pt x="893159" y="447675"/>
                  </a:lnTo>
                  <a:lnTo>
                    <a:pt x="907351" y="440912"/>
                  </a:lnTo>
                  <a:lnTo>
                    <a:pt x="917162" y="441960"/>
                  </a:lnTo>
                  <a:lnTo>
                    <a:pt x="926496" y="438055"/>
                  </a:lnTo>
                  <a:lnTo>
                    <a:pt x="939450" y="439388"/>
                  </a:lnTo>
                  <a:lnTo>
                    <a:pt x="941546" y="446722"/>
                  </a:lnTo>
                  <a:lnTo>
                    <a:pt x="963168" y="449771"/>
                  </a:lnTo>
                  <a:lnTo>
                    <a:pt x="969835" y="453390"/>
                  </a:lnTo>
                  <a:lnTo>
                    <a:pt x="969835" y="458248"/>
                  </a:lnTo>
                  <a:lnTo>
                    <a:pt x="965454" y="463105"/>
                  </a:lnTo>
                  <a:lnTo>
                    <a:pt x="966788" y="464820"/>
                  </a:lnTo>
                  <a:lnTo>
                    <a:pt x="972598" y="460820"/>
                  </a:lnTo>
                  <a:lnTo>
                    <a:pt x="987361" y="469678"/>
                  </a:lnTo>
                  <a:lnTo>
                    <a:pt x="995457" y="478917"/>
                  </a:lnTo>
                  <a:lnTo>
                    <a:pt x="994029" y="483203"/>
                  </a:lnTo>
                  <a:lnTo>
                    <a:pt x="997744" y="486537"/>
                  </a:lnTo>
                  <a:lnTo>
                    <a:pt x="998315" y="491299"/>
                  </a:lnTo>
                  <a:lnTo>
                    <a:pt x="1002125" y="494538"/>
                  </a:lnTo>
                  <a:lnTo>
                    <a:pt x="1003839" y="493109"/>
                  </a:lnTo>
                  <a:lnTo>
                    <a:pt x="1005935" y="499872"/>
                  </a:lnTo>
                  <a:lnTo>
                    <a:pt x="1013364" y="504158"/>
                  </a:lnTo>
                  <a:lnTo>
                    <a:pt x="1015841" y="501967"/>
                  </a:lnTo>
                  <a:lnTo>
                    <a:pt x="1018318" y="506254"/>
                  </a:lnTo>
                  <a:lnTo>
                    <a:pt x="1021746" y="504063"/>
                  </a:lnTo>
                  <a:lnTo>
                    <a:pt x="1020889" y="500444"/>
                  </a:lnTo>
                  <a:lnTo>
                    <a:pt x="1013555" y="495014"/>
                  </a:lnTo>
                  <a:lnTo>
                    <a:pt x="1009269" y="495014"/>
                  </a:lnTo>
                  <a:lnTo>
                    <a:pt x="1009079" y="491014"/>
                  </a:lnTo>
                  <a:lnTo>
                    <a:pt x="1006411" y="489680"/>
                  </a:lnTo>
                  <a:lnTo>
                    <a:pt x="1011364" y="472249"/>
                  </a:lnTo>
                  <a:lnTo>
                    <a:pt x="1039558" y="461105"/>
                  </a:lnTo>
                  <a:lnTo>
                    <a:pt x="1038606" y="454533"/>
                  </a:lnTo>
                  <a:lnTo>
                    <a:pt x="1044035" y="456152"/>
                  </a:lnTo>
                  <a:lnTo>
                    <a:pt x="1041463" y="457581"/>
                  </a:lnTo>
                  <a:lnTo>
                    <a:pt x="1041463" y="461105"/>
                  </a:lnTo>
                  <a:lnTo>
                    <a:pt x="1047845" y="458724"/>
                  </a:lnTo>
                  <a:lnTo>
                    <a:pt x="1051655" y="453580"/>
                  </a:lnTo>
                  <a:lnTo>
                    <a:pt x="1057084" y="455676"/>
                  </a:lnTo>
                  <a:lnTo>
                    <a:pt x="1065371" y="454247"/>
                  </a:lnTo>
                  <a:lnTo>
                    <a:pt x="1065085" y="443960"/>
                  </a:lnTo>
                  <a:lnTo>
                    <a:pt x="1081468" y="435388"/>
                  </a:lnTo>
                  <a:lnTo>
                    <a:pt x="1083945" y="454533"/>
                  </a:lnTo>
                  <a:lnTo>
                    <a:pt x="1082040" y="466058"/>
                  </a:lnTo>
                  <a:lnTo>
                    <a:pt x="1085373" y="465868"/>
                  </a:lnTo>
                  <a:lnTo>
                    <a:pt x="1087374" y="477298"/>
                  </a:lnTo>
                  <a:lnTo>
                    <a:pt x="1095470" y="475679"/>
                  </a:lnTo>
                  <a:lnTo>
                    <a:pt x="1107471" y="483394"/>
                  </a:lnTo>
                  <a:lnTo>
                    <a:pt x="1112996" y="491871"/>
                  </a:lnTo>
                  <a:lnTo>
                    <a:pt x="1111282" y="501967"/>
                  </a:lnTo>
                  <a:lnTo>
                    <a:pt x="1113377" y="513397"/>
                  </a:lnTo>
                  <a:lnTo>
                    <a:pt x="1123664" y="520351"/>
                  </a:lnTo>
                  <a:lnTo>
                    <a:pt x="1126903" y="567214"/>
                  </a:lnTo>
                  <a:lnTo>
                    <a:pt x="1136046" y="594931"/>
                  </a:lnTo>
                  <a:lnTo>
                    <a:pt x="1134903" y="605980"/>
                  </a:lnTo>
                  <a:lnTo>
                    <a:pt x="1137285" y="605885"/>
                  </a:lnTo>
                  <a:lnTo>
                    <a:pt x="1143381" y="633031"/>
                  </a:lnTo>
                  <a:lnTo>
                    <a:pt x="1145857" y="633413"/>
                  </a:lnTo>
                  <a:lnTo>
                    <a:pt x="1153001" y="651320"/>
                  </a:lnTo>
                  <a:lnTo>
                    <a:pt x="1154239" y="668369"/>
                  </a:lnTo>
                  <a:lnTo>
                    <a:pt x="1143190" y="669607"/>
                  </a:lnTo>
                  <a:lnTo>
                    <a:pt x="1139285" y="680466"/>
                  </a:lnTo>
                  <a:lnTo>
                    <a:pt x="1145476" y="682942"/>
                  </a:lnTo>
                  <a:lnTo>
                    <a:pt x="1160145" y="678466"/>
                  </a:lnTo>
                  <a:lnTo>
                    <a:pt x="1173194" y="696182"/>
                  </a:lnTo>
                  <a:lnTo>
                    <a:pt x="1178147" y="708088"/>
                  </a:lnTo>
                  <a:lnTo>
                    <a:pt x="1191673" y="706946"/>
                  </a:lnTo>
                  <a:lnTo>
                    <a:pt x="1189196" y="710755"/>
                  </a:lnTo>
                  <a:lnTo>
                    <a:pt x="1190720" y="726757"/>
                  </a:lnTo>
                  <a:lnTo>
                    <a:pt x="1199579" y="737330"/>
                  </a:lnTo>
                  <a:lnTo>
                    <a:pt x="1221105" y="744760"/>
                  </a:lnTo>
                  <a:lnTo>
                    <a:pt x="1224819" y="762571"/>
                  </a:lnTo>
                  <a:lnTo>
                    <a:pt x="1225486" y="767144"/>
                  </a:lnTo>
                  <a:lnTo>
                    <a:pt x="1205674" y="780574"/>
                  </a:lnTo>
                  <a:lnTo>
                    <a:pt x="1191768" y="800481"/>
                  </a:lnTo>
                  <a:lnTo>
                    <a:pt x="1189768" y="811054"/>
                  </a:lnTo>
                  <a:lnTo>
                    <a:pt x="1192435" y="818102"/>
                  </a:lnTo>
                  <a:lnTo>
                    <a:pt x="1189577" y="827627"/>
                  </a:lnTo>
                  <a:lnTo>
                    <a:pt x="1193959" y="837247"/>
                  </a:lnTo>
                  <a:lnTo>
                    <a:pt x="1192339" y="840581"/>
                  </a:lnTo>
                  <a:lnTo>
                    <a:pt x="1187672" y="836200"/>
                  </a:lnTo>
                  <a:lnTo>
                    <a:pt x="1152239" y="831342"/>
                  </a:lnTo>
                  <a:lnTo>
                    <a:pt x="1145953" y="823150"/>
                  </a:lnTo>
                  <a:lnTo>
                    <a:pt x="1144428" y="815340"/>
                  </a:lnTo>
                  <a:lnTo>
                    <a:pt x="1134999" y="813435"/>
                  </a:lnTo>
                  <a:lnTo>
                    <a:pt x="1121950" y="833819"/>
                  </a:lnTo>
                  <a:lnTo>
                    <a:pt x="1107948" y="828389"/>
                  </a:lnTo>
                  <a:lnTo>
                    <a:pt x="1081278" y="836581"/>
                  </a:lnTo>
                  <a:lnTo>
                    <a:pt x="1079563" y="840010"/>
                  </a:lnTo>
                  <a:lnTo>
                    <a:pt x="1072610" y="837724"/>
                  </a:lnTo>
                  <a:lnTo>
                    <a:pt x="1069848" y="843820"/>
                  </a:lnTo>
                  <a:lnTo>
                    <a:pt x="1060894" y="842963"/>
                  </a:lnTo>
                  <a:lnTo>
                    <a:pt x="1057180" y="846868"/>
                  </a:lnTo>
                  <a:lnTo>
                    <a:pt x="1043749" y="844772"/>
                  </a:lnTo>
                  <a:lnTo>
                    <a:pt x="1038796" y="841153"/>
                  </a:lnTo>
                  <a:lnTo>
                    <a:pt x="1028129" y="851345"/>
                  </a:lnTo>
                  <a:lnTo>
                    <a:pt x="1016984" y="851345"/>
                  </a:lnTo>
                  <a:lnTo>
                    <a:pt x="1012507" y="854202"/>
                  </a:lnTo>
                  <a:lnTo>
                    <a:pt x="997839" y="841153"/>
                  </a:lnTo>
                  <a:lnTo>
                    <a:pt x="995553" y="844963"/>
                  </a:lnTo>
                  <a:lnTo>
                    <a:pt x="990029" y="846487"/>
                  </a:lnTo>
                  <a:lnTo>
                    <a:pt x="987837" y="851535"/>
                  </a:lnTo>
                  <a:lnTo>
                    <a:pt x="971550" y="835152"/>
                  </a:lnTo>
                  <a:lnTo>
                    <a:pt x="950976" y="839248"/>
                  </a:lnTo>
                  <a:lnTo>
                    <a:pt x="938974" y="847725"/>
                  </a:lnTo>
                  <a:lnTo>
                    <a:pt x="903731" y="865441"/>
                  </a:lnTo>
                  <a:lnTo>
                    <a:pt x="892778" y="857440"/>
                  </a:lnTo>
                  <a:lnTo>
                    <a:pt x="875729" y="854678"/>
                  </a:lnTo>
                  <a:lnTo>
                    <a:pt x="872585" y="831342"/>
                  </a:lnTo>
                  <a:lnTo>
                    <a:pt x="869822" y="828770"/>
                  </a:lnTo>
                  <a:lnTo>
                    <a:pt x="826198" y="848678"/>
                  </a:lnTo>
                  <a:lnTo>
                    <a:pt x="843439" y="885635"/>
                  </a:lnTo>
                  <a:lnTo>
                    <a:pt x="837438" y="895445"/>
                  </a:lnTo>
                  <a:lnTo>
                    <a:pt x="783717" y="899350"/>
                  </a:lnTo>
                  <a:lnTo>
                    <a:pt x="768858" y="902779"/>
                  </a:lnTo>
                  <a:lnTo>
                    <a:pt x="759142" y="910590"/>
                  </a:lnTo>
                  <a:lnTo>
                    <a:pt x="762095" y="917257"/>
                  </a:lnTo>
                  <a:lnTo>
                    <a:pt x="757618" y="921829"/>
                  </a:lnTo>
                  <a:lnTo>
                    <a:pt x="726376" y="943261"/>
                  </a:lnTo>
                  <a:lnTo>
                    <a:pt x="705040" y="954405"/>
                  </a:lnTo>
                  <a:lnTo>
                    <a:pt x="699421" y="960501"/>
                  </a:lnTo>
                  <a:lnTo>
                    <a:pt x="715708" y="989933"/>
                  </a:lnTo>
                  <a:lnTo>
                    <a:pt x="713804" y="990695"/>
                  </a:lnTo>
                  <a:lnTo>
                    <a:pt x="714946" y="993838"/>
                  </a:lnTo>
                  <a:lnTo>
                    <a:pt x="709422" y="994410"/>
                  </a:lnTo>
                  <a:lnTo>
                    <a:pt x="707231" y="998506"/>
                  </a:lnTo>
                  <a:lnTo>
                    <a:pt x="712851" y="999458"/>
                  </a:lnTo>
                  <a:lnTo>
                    <a:pt x="715041" y="1003840"/>
                  </a:lnTo>
                  <a:lnTo>
                    <a:pt x="695420" y="1013270"/>
                  </a:lnTo>
                  <a:lnTo>
                    <a:pt x="692372" y="1009840"/>
                  </a:lnTo>
                  <a:lnTo>
                    <a:pt x="676084" y="1015651"/>
                  </a:lnTo>
                  <a:lnTo>
                    <a:pt x="678561" y="1022890"/>
                  </a:lnTo>
                  <a:lnTo>
                    <a:pt x="667512" y="1029843"/>
                  </a:lnTo>
                  <a:lnTo>
                    <a:pt x="662749" y="1038035"/>
                  </a:lnTo>
                  <a:lnTo>
                    <a:pt x="662082" y="1044416"/>
                  </a:lnTo>
                  <a:lnTo>
                    <a:pt x="668560" y="1049179"/>
                  </a:lnTo>
                  <a:lnTo>
                    <a:pt x="675037" y="1071944"/>
                  </a:lnTo>
                  <a:lnTo>
                    <a:pt x="656463" y="1109377"/>
                  </a:lnTo>
                  <a:lnTo>
                    <a:pt x="656939" y="1115187"/>
                  </a:lnTo>
                  <a:lnTo>
                    <a:pt x="663416" y="1122997"/>
                  </a:lnTo>
                  <a:lnTo>
                    <a:pt x="654558" y="1127855"/>
                  </a:lnTo>
                  <a:lnTo>
                    <a:pt x="638556" y="1127284"/>
                  </a:lnTo>
                  <a:lnTo>
                    <a:pt x="625221" y="1121569"/>
                  </a:lnTo>
                  <a:lnTo>
                    <a:pt x="601503" y="1142333"/>
                  </a:lnTo>
                  <a:lnTo>
                    <a:pt x="596932" y="1138904"/>
                  </a:lnTo>
                  <a:lnTo>
                    <a:pt x="574071" y="1110805"/>
                  </a:lnTo>
                  <a:lnTo>
                    <a:pt x="575881" y="1103090"/>
                  </a:lnTo>
                  <a:lnTo>
                    <a:pt x="574071" y="1100995"/>
                  </a:lnTo>
                  <a:lnTo>
                    <a:pt x="582168" y="1096137"/>
                  </a:lnTo>
                  <a:lnTo>
                    <a:pt x="580930" y="1087946"/>
                  </a:lnTo>
                  <a:lnTo>
                    <a:pt x="590169" y="1073944"/>
                  </a:lnTo>
                  <a:lnTo>
                    <a:pt x="583120" y="1066229"/>
                  </a:lnTo>
                  <a:lnTo>
                    <a:pt x="572357" y="1066419"/>
                  </a:lnTo>
                  <a:lnTo>
                    <a:pt x="568833" y="1068514"/>
                  </a:lnTo>
                  <a:lnTo>
                    <a:pt x="569690" y="1071944"/>
                  </a:lnTo>
                  <a:lnTo>
                    <a:pt x="563308" y="1072610"/>
                  </a:lnTo>
                  <a:lnTo>
                    <a:pt x="561498" y="1095565"/>
                  </a:lnTo>
                  <a:lnTo>
                    <a:pt x="553783" y="1098328"/>
                  </a:lnTo>
                  <a:lnTo>
                    <a:pt x="555307" y="1100899"/>
                  </a:lnTo>
                  <a:lnTo>
                    <a:pt x="522351" y="1106138"/>
                  </a:lnTo>
                  <a:lnTo>
                    <a:pt x="522446" y="1101280"/>
                  </a:lnTo>
                  <a:lnTo>
                    <a:pt x="514064" y="1103186"/>
                  </a:lnTo>
                  <a:lnTo>
                    <a:pt x="513588" y="1100423"/>
                  </a:lnTo>
                  <a:lnTo>
                    <a:pt x="505968" y="1098709"/>
                  </a:lnTo>
                  <a:lnTo>
                    <a:pt x="492252" y="1101090"/>
                  </a:lnTo>
                  <a:lnTo>
                    <a:pt x="478726" y="1107186"/>
                  </a:lnTo>
                  <a:lnTo>
                    <a:pt x="478060" y="1101947"/>
                  </a:lnTo>
                  <a:lnTo>
                    <a:pt x="483489" y="1090994"/>
                  </a:lnTo>
                  <a:lnTo>
                    <a:pt x="482822" y="1085755"/>
                  </a:lnTo>
                  <a:lnTo>
                    <a:pt x="473964" y="1087374"/>
                  </a:lnTo>
                  <a:lnTo>
                    <a:pt x="471392" y="1089184"/>
                  </a:lnTo>
                  <a:lnTo>
                    <a:pt x="475106" y="1108234"/>
                  </a:lnTo>
                  <a:lnTo>
                    <a:pt x="454723" y="1114520"/>
                  </a:lnTo>
                  <a:lnTo>
                    <a:pt x="446913" y="1120330"/>
                  </a:lnTo>
                  <a:lnTo>
                    <a:pt x="449199" y="1127760"/>
                  </a:lnTo>
                  <a:lnTo>
                    <a:pt x="444341" y="1129094"/>
                  </a:lnTo>
                  <a:lnTo>
                    <a:pt x="445579" y="1131570"/>
                  </a:lnTo>
                  <a:lnTo>
                    <a:pt x="441864" y="1131094"/>
                  </a:lnTo>
                  <a:lnTo>
                    <a:pt x="441864" y="1136904"/>
                  </a:lnTo>
                  <a:lnTo>
                    <a:pt x="423576" y="1145667"/>
                  </a:lnTo>
                  <a:lnTo>
                    <a:pt x="404146" y="1159192"/>
                  </a:lnTo>
                  <a:lnTo>
                    <a:pt x="403384" y="1181957"/>
                  </a:lnTo>
                  <a:lnTo>
                    <a:pt x="400335" y="1182719"/>
                  </a:lnTo>
                  <a:lnTo>
                    <a:pt x="404146" y="1199483"/>
                  </a:lnTo>
                  <a:lnTo>
                    <a:pt x="401574" y="1207865"/>
                  </a:lnTo>
                  <a:lnTo>
                    <a:pt x="403669" y="1220629"/>
                  </a:lnTo>
                  <a:lnTo>
                    <a:pt x="384334" y="1225867"/>
                  </a:lnTo>
                  <a:lnTo>
                    <a:pt x="366903" y="1225391"/>
                  </a:lnTo>
                  <a:lnTo>
                    <a:pt x="364997" y="1227677"/>
                  </a:lnTo>
                  <a:lnTo>
                    <a:pt x="366712" y="1235964"/>
                  </a:lnTo>
                  <a:lnTo>
                    <a:pt x="334137" y="1230725"/>
                  </a:lnTo>
                  <a:lnTo>
                    <a:pt x="313563" y="1243489"/>
                  </a:lnTo>
                  <a:lnTo>
                    <a:pt x="294131" y="1246727"/>
                  </a:lnTo>
                  <a:lnTo>
                    <a:pt x="285940" y="1236916"/>
                  </a:lnTo>
                  <a:lnTo>
                    <a:pt x="268414" y="1198150"/>
                  </a:lnTo>
                  <a:lnTo>
                    <a:pt x="260985" y="1205579"/>
                  </a:lnTo>
                  <a:lnTo>
                    <a:pt x="269938" y="1237774"/>
                  </a:lnTo>
                  <a:lnTo>
                    <a:pt x="281844" y="1253204"/>
                  </a:lnTo>
                  <a:lnTo>
                    <a:pt x="273844" y="1261110"/>
                  </a:lnTo>
                  <a:lnTo>
                    <a:pt x="262985" y="1255776"/>
                  </a:lnTo>
                  <a:lnTo>
                    <a:pt x="254984" y="1240250"/>
                  </a:lnTo>
                  <a:lnTo>
                    <a:pt x="249841" y="1218247"/>
                  </a:lnTo>
                  <a:lnTo>
                    <a:pt x="249745" y="1233202"/>
                  </a:lnTo>
                  <a:lnTo>
                    <a:pt x="234505" y="1240917"/>
                  </a:lnTo>
                  <a:lnTo>
                    <a:pt x="237077" y="1279970"/>
                  </a:lnTo>
                  <a:lnTo>
                    <a:pt x="232600" y="1285970"/>
                  </a:lnTo>
                  <a:lnTo>
                    <a:pt x="215836" y="1289590"/>
                  </a:lnTo>
                  <a:lnTo>
                    <a:pt x="214884" y="1269016"/>
                  </a:lnTo>
                  <a:lnTo>
                    <a:pt x="211169" y="1253776"/>
                  </a:lnTo>
                  <a:lnTo>
                    <a:pt x="199263" y="1260920"/>
                  </a:lnTo>
                  <a:lnTo>
                    <a:pt x="207169" y="1272159"/>
                  </a:lnTo>
                  <a:lnTo>
                    <a:pt x="200406" y="1270730"/>
                  </a:lnTo>
                  <a:lnTo>
                    <a:pt x="190119" y="1279398"/>
                  </a:lnTo>
                  <a:lnTo>
                    <a:pt x="185642" y="1270159"/>
                  </a:lnTo>
                  <a:lnTo>
                    <a:pt x="165354" y="1282922"/>
                  </a:lnTo>
                  <a:lnTo>
                    <a:pt x="144970" y="1255490"/>
                  </a:lnTo>
                  <a:lnTo>
                    <a:pt x="139065" y="1254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8" name="Freihandform: Form 207">
              <a:extLst>
                <a:ext uri="{FF2B5EF4-FFF2-40B4-BE49-F238E27FC236}">
                  <a16:creationId xmlns:a16="http://schemas.microsoft.com/office/drawing/2014/main" id="{06B7A8E5-DB57-45FE-B952-28D6906D9149}"/>
                </a:ext>
              </a:extLst>
            </p:cNvPr>
            <p:cNvSpPr/>
            <p:nvPr/>
          </p:nvSpPr>
          <p:spPr>
            <a:xfrm>
              <a:off x="2440524" y="2735337"/>
              <a:ext cx="257400" cy="306900"/>
            </a:xfrm>
            <a:custGeom>
              <a:avLst/>
              <a:gdLst>
                <a:gd name="connsiteX0" fmla="*/ 31623 w 495300"/>
                <a:gd name="connsiteY0" fmla="*/ 374999 h 590550"/>
                <a:gd name="connsiteX1" fmla="*/ 30766 w 495300"/>
                <a:gd name="connsiteY1" fmla="*/ 368713 h 590550"/>
                <a:gd name="connsiteX2" fmla="*/ 38576 w 495300"/>
                <a:gd name="connsiteY2" fmla="*/ 353473 h 590550"/>
                <a:gd name="connsiteX3" fmla="*/ 38576 w 495300"/>
                <a:gd name="connsiteY3" fmla="*/ 339661 h 590550"/>
                <a:gd name="connsiteX4" fmla="*/ 44482 w 495300"/>
                <a:gd name="connsiteY4" fmla="*/ 333661 h 590550"/>
                <a:gd name="connsiteX5" fmla="*/ 44387 w 495300"/>
                <a:gd name="connsiteY5" fmla="*/ 325469 h 590550"/>
                <a:gd name="connsiteX6" fmla="*/ 31528 w 495300"/>
                <a:gd name="connsiteY6" fmla="*/ 308134 h 590550"/>
                <a:gd name="connsiteX7" fmla="*/ 30289 w 495300"/>
                <a:gd name="connsiteY7" fmla="*/ 301942 h 590550"/>
                <a:gd name="connsiteX8" fmla="*/ 35909 w 495300"/>
                <a:gd name="connsiteY8" fmla="*/ 300704 h 590550"/>
                <a:gd name="connsiteX9" fmla="*/ 34576 w 495300"/>
                <a:gd name="connsiteY9" fmla="*/ 282702 h 590550"/>
                <a:gd name="connsiteX10" fmla="*/ 26194 w 495300"/>
                <a:gd name="connsiteY10" fmla="*/ 258794 h 590550"/>
                <a:gd name="connsiteX11" fmla="*/ 36481 w 495300"/>
                <a:gd name="connsiteY11" fmla="*/ 255079 h 590550"/>
                <a:gd name="connsiteX12" fmla="*/ 35338 w 495300"/>
                <a:gd name="connsiteY12" fmla="*/ 242792 h 590550"/>
                <a:gd name="connsiteX13" fmla="*/ 60579 w 495300"/>
                <a:gd name="connsiteY13" fmla="*/ 239744 h 590550"/>
                <a:gd name="connsiteX14" fmla="*/ 58103 w 495300"/>
                <a:gd name="connsiteY14" fmla="*/ 229552 h 590550"/>
                <a:gd name="connsiteX15" fmla="*/ 67246 w 495300"/>
                <a:gd name="connsiteY15" fmla="*/ 229552 h 590550"/>
                <a:gd name="connsiteX16" fmla="*/ 78867 w 495300"/>
                <a:gd name="connsiteY16" fmla="*/ 224504 h 590550"/>
                <a:gd name="connsiteX17" fmla="*/ 102013 w 495300"/>
                <a:gd name="connsiteY17" fmla="*/ 230600 h 590550"/>
                <a:gd name="connsiteX18" fmla="*/ 110776 w 495300"/>
                <a:gd name="connsiteY18" fmla="*/ 228505 h 590550"/>
                <a:gd name="connsiteX19" fmla="*/ 111823 w 495300"/>
                <a:gd name="connsiteY19" fmla="*/ 225171 h 590550"/>
                <a:gd name="connsiteX20" fmla="*/ 115253 w 495300"/>
                <a:gd name="connsiteY20" fmla="*/ 224980 h 590550"/>
                <a:gd name="connsiteX21" fmla="*/ 114681 w 495300"/>
                <a:gd name="connsiteY21" fmla="*/ 218503 h 590550"/>
                <a:gd name="connsiteX22" fmla="*/ 116014 w 495300"/>
                <a:gd name="connsiteY22" fmla="*/ 214598 h 590550"/>
                <a:gd name="connsiteX23" fmla="*/ 118110 w 495300"/>
                <a:gd name="connsiteY23" fmla="*/ 214979 h 590550"/>
                <a:gd name="connsiteX24" fmla="*/ 107537 w 495300"/>
                <a:gd name="connsiteY24" fmla="*/ 212503 h 590550"/>
                <a:gd name="connsiteX25" fmla="*/ 105346 w 495300"/>
                <a:gd name="connsiteY25" fmla="*/ 208883 h 590550"/>
                <a:gd name="connsiteX26" fmla="*/ 106204 w 495300"/>
                <a:gd name="connsiteY26" fmla="*/ 201454 h 590550"/>
                <a:gd name="connsiteX27" fmla="*/ 103537 w 495300"/>
                <a:gd name="connsiteY27" fmla="*/ 198596 h 590550"/>
                <a:gd name="connsiteX28" fmla="*/ 72295 w 495300"/>
                <a:gd name="connsiteY28" fmla="*/ 199453 h 590550"/>
                <a:gd name="connsiteX29" fmla="*/ 68389 w 495300"/>
                <a:gd name="connsiteY29" fmla="*/ 191452 h 590550"/>
                <a:gd name="connsiteX30" fmla="*/ 50673 w 495300"/>
                <a:gd name="connsiteY30" fmla="*/ 196500 h 590550"/>
                <a:gd name="connsiteX31" fmla="*/ 49530 w 495300"/>
                <a:gd name="connsiteY31" fmla="*/ 193834 h 590550"/>
                <a:gd name="connsiteX32" fmla="*/ 33814 w 495300"/>
                <a:gd name="connsiteY32" fmla="*/ 202787 h 590550"/>
                <a:gd name="connsiteX33" fmla="*/ 18383 w 495300"/>
                <a:gd name="connsiteY33" fmla="*/ 206692 h 590550"/>
                <a:gd name="connsiteX34" fmla="*/ 9525 w 495300"/>
                <a:gd name="connsiteY34" fmla="*/ 173164 h 590550"/>
                <a:gd name="connsiteX35" fmla="*/ 11335 w 495300"/>
                <a:gd name="connsiteY35" fmla="*/ 168973 h 590550"/>
                <a:gd name="connsiteX36" fmla="*/ 14954 w 495300"/>
                <a:gd name="connsiteY36" fmla="*/ 168783 h 590550"/>
                <a:gd name="connsiteX37" fmla="*/ 13145 w 495300"/>
                <a:gd name="connsiteY37" fmla="*/ 151257 h 590550"/>
                <a:gd name="connsiteX38" fmla="*/ 15716 w 495300"/>
                <a:gd name="connsiteY38" fmla="*/ 139636 h 590550"/>
                <a:gd name="connsiteX39" fmla="*/ 19145 w 495300"/>
                <a:gd name="connsiteY39" fmla="*/ 139350 h 590550"/>
                <a:gd name="connsiteX40" fmla="*/ 17907 w 495300"/>
                <a:gd name="connsiteY40" fmla="*/ 131445 h 590550"/>
                <a:gd name="connsiteX41" fmla="*/ 24860 w 495300"/>
                <a:gd name="connsiteY41" fmla="*/ 130588 h 590550"/>
                <a:gd name="connsiteX42" fmla="*/ 23050 w 495300"/>
                <a:gd name="connsiteY42" fmla="*/ 118300 h 590550"/>
                <a:gd name="connsiteX43" fmla="*/ 19621 w 495300"/>
                <a:gd name="connsiteY43" fmla="*/ 118491 h 590550"/>
                <a:gd name="connsiteX44" fmla="*/ 19240 w 495300"/>
                <a:gd name="connsiteY44" fmla="*/ 109728 h 590550"/>
                <a:gd name="connsiteX45" fmla="*/ 34957 w 495300"/>
                <a:gd name="connsiteY45" fmla="*/ 107632 h 590550"/>
                <a:gd name="connsiteX46" fmla="*/ 73723 w 495300"/>
                <a:gd name="connsiteY46" fmla="*/ 91440 h 590550"/>
                <a:gd name="connsiteX47" fmla="*/ 71342 w 495300"/>
                <a:gd name="connsiteY47" fmla="*/ 85249 h 590550"/>
                <a:gd name="connsiteX48" fmla="*/ 76676 w 495300"/>
                <a:gd name="connsiteY48" fmla="*/ 82486 h 590550"/>
                <a:gd name="connsiteX49" fmla="*/ 73152 w 495300"/>
                <a:gd name="connsiteY49" fmla="*/ 75438 h 590550"/>
                <a:gd name="connsiteX50" fmla="*/ 75438 w 495300"/>
                <a:gd name="connsiteY50" fmla="*/ 74200 h 590550"/>
                <a:gd name="connsiteX51" fmla="*/ 74390 w 495300"/>
                <a:gd name="connsiteY51" fmla="*/ 72295 h 590550"/>
                <a:gd name="connsiteX52" fmla="*/ 81724 w 495300"/>
                <a:gd name="connsiteY52" fmla="*/ 68961 h 590550"/>
                <a:gd name="connsiteX53" fmla="*/ 76200 w 495300"/>
                <a:gd name="connsiteY53" fmla="*/ 50006 h 590550"/>
                <a:gd name="connsiteX54" fmla="*/ 86296 w 495300"/>
                <a:gd name="connsiteY54" fmla="*/ 45625 h 590550"/>
                <a:gd name="connsiteX55" fmla="*/ 86392 w 495300"/>
                <a:gd name="connsiteY55" fmla="*/ 40767 h 590550"/>
                <a:gd name="connsiteX56" fmla="*/ 94393 w 495300"/>
                <a:gd name="connsiteY56" fmla="*/ 36100 h 590550"/>
                <a:gd name="connsiteX57" fmla="*/ 95440 w 495300"/>
                <a:gd name="connsiteY57" fmla="*/ 38386 h 590550"/>
                <a:gd name="connsiteX58" fmla="*/ 119348 w 495300"/>
                <a:gd name="connsiteY58" fmla="*/ 28575 h 590550"/>
                <a:gd name="connsiteX59" fmla="*/ 117538 w 495300"/>
                <a:gd name="connsiteY59" fmla="*/ 24574 h 590550"/>
                <a:gd name="connsiteX60" fmla="*/ 136874 w 495300"/>
                <a:gd name="connsiteY60" fmla="*/ 17716 h 590550"/>
                <a:gd name="connsiteX61" fmla="*/ 134493 w 495300"/>
                <a:gd name="connsiteY61" fmla="*/ 10763 h 590550"/>
                <a:gd name="connsiteX62" fmla="*/ 137350 w 495300"/>
                <a:gd name="connsiteY62" fmla="*/ 9525 h 590550"/>
                <a:gd name="connsiteX63" fmla="*/ 171926 w 495300"/>
                <a:gd name="connsiteY63" fmla="*/ 84963 h 590550"/>
                <a:gd name="connsiteX64" fmla="*/ 174879 w 495300"/>
                <a:gd name="connsiteY64" fmla="*/ 84867 h 590550"/>
                <a:gd name="connsiteX65" fmla="*/ 180022 w 495300"/>
                <a:gd name="connsiteY65" fmla="*/ 93250 h 590550"/>
                <a:gd name="connsiteX66" fmla="*/ 184595 w 495300"/>
                <a:gd name="connsiteY66" fmla="*/ 91345 h 590550"/>
                <a:gd name="connsiteX67" fmla="*/ 193929 w 495300"/>
                <a:gd name="connsiteY67" fmla="*/ 108013 h 590550"/>
                <a:gd name="connsiteX68" fmla="*/ 204597 w 495300"/>
                <a:gd name="connsiteY68" fmla="*/ 99536 h 590550"/>
                <a:gd name="connsiteX69" fmla="*/ 234124 w 495300"/>
                <a:gd name="connsiteY69" fmla="*/ 85725 h 590550"/>
                <a:gd name="connsiteX70" fmla="*/ 230695 w 495300"/>
                <a:gd name="connsiteY70" fmla="*/ 75819 h 590550"/>
                <a:gd name="connsiteX71" fmla="*/ 241935 w 495300"/>
                <a:gd name="connsiteY71" fmla="*/ 75438 h 590550"/>
                <a:gd name="connsiteX72" fmla="*/ 244126 w 495300"/>
                <a:gd name="connsiteY72" fmla="*/ 78486 h 590550"/>
                <a:gd name="connsiteX73" fmla="*/ 251936 w 495300"/>
                <a:gd name="connsiteY73" fmla="*/ 76105 h 590550"/>
                <a:gd name="connsiteX74" fmla="*/ 264223 w 495300"/>
                <a:gd name="connsiteY74" fmla="*/ 66103 h 590550"/>
                <a:gd name="connsiteX75" fmla="*/ 271272 w 495300"/>
                <a:gd name="connsiteY75" fmla="*/ 85249 h 590550"/>
                <a:gd name="connsiteX76" fmla="*/ 280225 w 495300"/>
                <a:gd name="connsiteY76" fmla="*/ 86011 h 590550"/>
                <a:gd name="connsiteX77" fmla="*/ 295085 w 495300"/>
                <a:gd name="connsiteY77" fmla="*/ 79819 h 590550"/>
                <a:gd name="connsiteX78" fmla="*/ 296228 w 495300"/>
                <a:gd name="connsiteY78" fmla="*/ 81629 h 590550"/>
                <a:gd name="connsiteX79" fmla="*/ 305467 w 495300"/>
                <a:gd name="connsiteY79" fmla="*/ 74104 h 590550"/>
                <a:gd name="connsiteX80" fmla="*/ 326898 w 495300"/>
                <a:gd name="connsiteY80" fmla="*/ 63913 h 590550"/>
                <a:gd name="connsiteX81" fmla="*/ 325850 w 495300"/>
                <a:gd name="connsiteY81" fmla="*/ 62103 h 590550"/>
                <a:gd name="connsiteX82" fmla="*/ 330422 w 495300"/>
                <a:gd name="connsiteY82" fmla="*/ 56197 h 590550"/>
                <a:gd name="connsiteX83" fmla="*/ 381286 w 495300"/>
                <a:gd name="connsiteY83" fmla="*/ 89916 h 590550"/>
                <a:gd name="connsiteX84" fmla="*/ 376809 w 495300"/>
                <a:gd name="connsiteY84" fmla="*/ 101346 h 590550"/>
                <a:gd name="connsiteX85" fmla="*/ 383381 w 495300"/>
                <a:gd name="connsiteY85" fmla="*/ 93250 h 590550"/>
                <a:gd name="connsiteX86" fmla="*/ 386620 w 495300"/>
                <a:gd name="connsiteY86" fmla="*/ 92488 h 590550"/>
                <a:gd name="connsiteX87" fmla="*/ 404336 w 495300"/>
                <a:gd name="connsiteY87" fmla="*/ 106680 h 590550"/>
                <a:gd name="connsiteX88" fmla="*/ 410146 w 495300"/>
                <a:gd name="connsiteY88" fmla="*/ 101250 h 590550"/>
                <a:gd name="connsiteX89" fmla="*/ 413290 w 495300"/>
                <a:gd name="connsiteY89" fmla="*/ 85725 h 590550"/>
                <a:gd name="connsiteX90" fmla="*/ 416052 w 495300"/>
                <a:gd name="connsiteY90" fmla="*/ 87249 h 590550"/>
                <a:gd name="connsiteX91" fmla="*/ 421100 w 495300"/>
                <a:gd name="connsiteY91" fmla="*/ 91725 h 590550"/>
                <a:gd name="connsiteX92" fmla="*/ 429387 w 495300"/>
                <a:gd name="connsiteY92" fmla="*/ 108299 h 590550"/>
                <a:gd name="connsiteX93" fmla="*/ 423577 w 495300"/>
                <a:gd name="connsiteY93" fmla="*/ 115824 h 590550"/>
                <a:gd name="connsiteX94" fmla="*/ 413861 w 495300"/>
                <a:gd name="connsiteY94" fmla="*/ 119539 h 590550"/>
                <a:gd name="connsiteX95" fmla="*/ 413861 w 495300"/>
                <a:gd name="connsiteY95" fmla="*/ 123253 h 590550"/>
                <a:gd name="connsiteX96" fmla="*/ 420148 w 495300"/>
                <a:gd name="connsiteY96" fmla="*/ 122110 h 590550"/>
                <a:gd name="connsiteX97" fmla="*/ 421862 w 495300"/>
                <a:gd name="connsiteY97" fmla="*/ 118491 h 590550"/>
                <a:gd name="connsiteX98" fmla="*/ 428435 w 495300"/>
                <a:gd name="connsiteY98" fmla="*/ 115538 h 590550"/>
                <a:gd name="connsiteX99" fmla="*/ 433102 w 495300"/>
                <a:gd name="connsiteY99" fmla="*/ 115824 h 590550"/>
                <a:gd name="connsiteX100" fmla="*/ 438245 w 495300"/>
                <a:gd name="connsiteY100" fmla="*/ 120491 h 590550"/>
                <a:gd name="connsiteX101" fmla="*/ 444055 w 495300"/>
                <a:gd name="connsiteY101" fmla="*/ 119634 h 590550"/>
                <a:gd name="connsiteX102" fmla="*/ 453009 w 495300"/>
                <a:gd name="connsiteY102" fmla="*/ 123920 h 590550"/>
                <a:gd name="connsiteX103" fmla="*/ 459200 w 495300"/>
                <a:gd name="connsiteY103" fmla="*/ 134779 h 590550"/>
                <a:gd name="connsiteX104" fmla="*/ 465106 w 495300"/>
                <a:gd name="connsiteY104" fmla="*/ 132874 h 590550"/>
                <a:gd name="connsiteX105" fmla="*/ 470440 w 495300"/>
                <a:gd name="connsiteY105" fmla="*/ 137446 h 590550"/>
                <a:gd name="connsiteX106" fmla="*/ 471392 w 495300"/>
                <a:gd name="connsiteY106" fmla="*/ 141541 h 590550"/>
                <a:gd name="connsiteX107" fmla="*/ 468725 w 495300"/>
                <a:gd name="connsiteY107" fmla="*/ 145161 h 590550"/>
                <a:gd name="connsiteX108" fmla="*/ 473107 w 495300"/>
                <a:gd name="connsiteY108" fmla="*/ 145542 h 590550"/>
                <a:gd name="connsiteX109" fmla="*/ 470535 w 495300"/>
                <a:gd name="connsiteY109" fmla="*/ 151733 h 590550"/>
                <a:gd name="connsiteX110" fmla="*/ 478822 w 495300"/>
                <a:gd name="connsiteY110" fmla="*/ 151733 h 590550"/>
                <a:gd name="connsiteX111" fmla="*/ 479774 w 495300"/>
                <a:gd name="connsiteY111" fmla="*/ 156019 h 590550"/>
                <a:gd name="connsiteX112" fmla="*/ 487680 w 495300"/>
                <a:gd name="connsiteY112" fmla="*/ 164020 h 590550"/>
                <a:gd name="connsiteX113" fmla="*/ 478441 w 495300"/>
                <a:gd name="connsiteY113" fmla="*/ 182784 h 590550"/>
                <a:gd name="connsiteX114" fmla="*/ 475298 w 495300"/>
                <a:gd name="connsiteY114" fmla="*/ 204692 h 590550"/>
                <a:gd name="connsiteX115" fmla="*/ 469678 w 495300"/>
                <a:gd name="connsiteY115" fmla="*/ 210979 h 590550"/>
                <a:gd name="connsiteX116" fmla="*/ 467963 w 495300"/>
                <a:gd name="connsiteY116" fmla="*/ 217551 h 590550"/>
                <a:gd name="connsiteX117" fmla="*/ 474345 w 495300"/>
                <a:gd name="connsiteY117" fmla="*/ 219456 h 590550"/>
                <a:gd name="connsiteX118" fmla="*/ 474059 w 495300"/>
                <a:gd name="connsiteY118" fmla="*/ 234982 h 590550"/>
                <a:gd name="connsiteX119" fmla="*/ 483870 w 495300"/>
                <a:gd name="connsiteY119" fmla="*/ 278892 h 590550"/>
                <a:gd name="connsiteX120" fmla="*/ 484823 w 495300"/>
                <a:gd name="connsiteY120" fmla="*/ 294608 h 590550"/>
                <a:gd name="connsiteX121" fmla="*/ 474154 w 495300"/>
                <a:gd name="connsiteY121" fmla="*/ 297561 h 590550"/>
                <a:gd name="connsiteX122" fmla="*/ 463105 w 495300"/>
                <a:gd name="connsiteY122" fmla="*/ 305181 h 590550"/>
                <a:gd name="connsiteX123" fmla="*/ 464725 w 495300"/>
                <a:gd name="connsiteY123" fmla="*/ 308134 h 590550"/>
                <a:gd name="connsiteX124" fmla="*/ 470249 w 495300"/>
                <a:gd name="connsiteY124" fmla="*/ 306895 h 590550"/>
                <a:gd name="connsiteX125" fmla="*/ 471297 w 495300"/>
                <a:gd name="connsiteY125" fmla="*/ 310039 h 590550"/>
                <a:gd name="connsiteX126" fmla="*/ 478345 w 495300"/>
                <a:gd name="connsiteY126" fmla="*/ 308896 h 590550"/>
                <a:gd name="connsiteX127" fmla="*/ 477679 w 495300"/>
                <a:gd name="connsiteY127" fmla="*/ 314515 h 590550"/>
                <a:gd name="connsiteX128" fmla="*/ 465963 w 495300"/>
                <a:gd name="connsiteY128" fmla="*/ 322421 h 590550"/>
                <a:gd name="connsiteX129" fmla="*/ 477012 w 495300"/>
                <a:gd name="connsiteY129" fmla="*/ 333756 h 590550"/>
                <a:gd name="connsiteX130" fmla="*/ 451771 w 495300"/>
                <a:gd name="connsiteY130" fmla="*/ 336328 h 590550"/>
                <a:gd name="connsiteX131" fmla="*/ 448532 w 495300"/>
                <a:gd name="connsiteY131" fmla="*/ 342138 h 590550"/>
                <a:gd name="connsiteX132" fmla="*/ 451485 w 495300"/>
                <a:gd name="connsiteY132" fmla="*/ 353568 h 590550"/>
                <a:gd name="connsiteX133" fmla="*/ 445484 w 495300"/>
                <a:gd name="connsiteY133" fmla="*/ 359092 h 590550"/>
                <a:gd name="connsiteX134" fmla="*/ 435197 w 495300"/>
                <a:gd name="connsiteY134" fmla="*/ 376237 h 590550"/>
                <a:gd name="connsiteX135" fmla="*/ 422529 w 495300"/>
                <a:gd name="connsiteY135" fmla="*/ 381190 h 590550"/>
                <a:gd name="connsiteX136" fmla="*/ 420529 w 495300"/>
                <a:gd name="connsiteY136" fmla="*/ 395097 h 590550"/>
                <a:gd name="connsiteX137" fmla="*/ 430816 w 495300"/>
                <a:gd name="connsiteY137" fmla="*/ 424148 h 590550"/>
                <a:gd name="connsiteX138" fmla="*/ 443770 w 495300"/>
                <a:gd name="connsiteY138" fmla="*/ 421386 h 590550"/>
                <a:gd name="connsiteX139" fmla="*/ 461296 w 495300"/>
                <a:gd name="connsiteY139" fmla="*/ 421862 h 590550"/>
                <a:gd name="connsiteX140" fmla="*/ 469106 w 495300"/>
                <a:gd name="connsiteY140" fmla="*/ 458438 h 590550"/>
                <a:gd name="connsiteX141" fmla="*/ 472821 w 495300"/>
                <a:gd name="connsiteY141" fmla="*/ 466058 h 590550"/>
                <a:gd name="connsiteX142" fmla="*/ 458724 w 495300"/>
                <a:gd name="connsiteY142" fmla="*/ 471011 h 590550"/>
                <a:gd name="connsiteX143" fmla="*/ 451104 w 495300"/>
                <a:gd name="connsiteY143" fmla="*/ 476631 h 590550"/>
                <a:gd name="connsiteX144" fmla="*/ 448532 w 495300"/>
                <a:gd name="connsiteY144" fmla="*/ 471297 h 590550"/>
                <a:gd name="connsiteX145" fmla="*/ 446056 w 495300"/>
                <a:gd name="connsiteY145" fmla="*/ 471487 h 590550"/>
                <a:gd name="connsiteX146" fmla="*/ 441293 w 495300"/>
                <a:gd name="connsiteY146" fmla="*/ 477679 h 590550"/>
                <a:gd name="connsiteX147" fmla="*/ 439864 w 495300"/>
                <a:gd name="connsiteY147" fmla="*/ 474440 h 590550"/>
                <a:gd name="connsiteX148" fmla="*/ 435197 w 495300"/>
                <a:gd name="connsiteY148" fmla="*/ 475012 h 590550"/>
                <a:gd name="connsiteX149" fmla="*/ 439769 w 495300"/>
                <a:gd name="connsiteY149" fmla="*/ 468058 h 590550"/>
                <a:gd name="connsiteX150" fmla="*/ 435483 w 495300"/>
                <a:gd name="connsiteY150" fmla="*/ 465201 h 590550"/>
                <a:gd name="connsiteX151" fmla="*/ 431387 w 495300"/>
                <a:gd name="connsiteY151" fmla="*/ 469011 h 590550"/>
                <a:gd name="connsiteX152" fmla="*/ 426529 w 495300"/>
                <a:gd name="connsiteY152" fmla="*/ 464534 h 590550"/>
                <a:gd name="connsiteX153" fmla="*/ 427672 w 495300"/>
                <a:gd name="connsiteY153" fmla="*/ 460248 h 590550"/>
                <a:gd name="connsiteX154" fmla="*/ 422720 w 495300"/>
                <a:gd name="connsiteY154" fmla="*/ 464439 h 590550"/>
                <a:gd name="connsiteX155" fmla="*/ 418338 w 495300"/>
                <a:gd name="connsiteY155" fmla="*/ 475583 h 590550"/>
                <a:gd name="connsiteX156" fmla="*/ 417004 w 495300"/>
                <a:gd name="connsiteY156" fmla="*/ 472059 h 590550"/>
                <a:gd name="connsiteX157" fmla="*/ 412623 w 495300"/>
                <a:gd name="connsiteY157" fmla="*/ 477583 h 590550"/>
                <a:gd name="connsiteX158" fmla="*/ 400621 w 495300"/>
                <a:gd name="connsiteY158" fmla="*/ 480441 h 590550"/>
                <a:gd name="connsiteX159" fmla="*/ 402336 w 495300"/>
                <a:gd name="connsiteY159" fmla="*/ 494824 h 590550"/>
                <a:gd name="connsiteX160" fmla="*/ 382333 w 495300"/>
                <a:gd name="connsiteY160" fmla="*/ 488251 h 590550"/>
                <a:gd name="connsiteX161" fmla="*/ 361760 w 495300"/>
                <a:gd name="connsiteY161" fmla="*/ 484822 h 590550"/>
                <a:gd name="connsiteX162" fmla="*/ 357949 w 495300"/>
                <a:gd name="connsiteY162" fmla="*/ 492157 h 590550"/>
                <a:gd name="connsiteX163" fmla="*/ 343186 w 495300"/>
                <a:gd name="connsiteY163" fmla="*/ 497967 h 590550"/>
                <a:gd name="connsiteX164" fmla="*/ 322802 w 495300"/>
                <a:gd name="connsiteY164" fmla="*/ 497491 h 590550"/>
                <a:gd name="connsiteX165" fmla="*/ 321278 w 495300"/>
                <a:gd name="connsiteY165" fmla="*/ 503015 h 590550"/>
                <a:gd name="connsiteX166" fmla="*/ 329755 w 495300"/>
                <a:gd name="connsiteY166" fmla="*/ 507111 h 590550"/>
                <a:gd name="connsiteX167" fmla="*/ 329565 w 495300"/>
                <a:gd name="connsiteY167" fmla="*/ 510635 h 590550"/>
                <a:gd name="connsiteX168" fmla="*/ 320612 w 495300"/>
                <a:gd name="connsiteY168" fmla="*/ 507778 h 590550"/>
                <a:gd name="connsiteX169" fmla="*/ 318992 w 495300"/>
                <a:gd name="connsiteY169" fmla="*/ 521779 h 590550"/>
                <a:gd name="connsiteX170" fmla="*/ 335947 w 495300"/>
                <a:gd name="connsiteY170" fmla="*/ 545687 h 590550"/>
                <a:gd name="connsiteX171" fmla="*/ 333756 w 495300"/>
                <a:gd name="connsiteY171" fmla="*/ 547688 h 590550"/>
                <a:gd name="connsiteX172" fmla="*/ 306514 w 495300"/>
                <a:gd name="connsiteY172" fmla="*/ 561022 h 590550"/>
                <a:gd name="connsiteX173" fmla="*/ 198977 w 495300"/>
                <a:gd name="connsiteY173" fmla="*/ 585025 h 590550"/>
                <a:gd name="connsiteX174" fmla="*/ 191071 w 495300"/>
                <a:gd name="connsiteY174" fmla="*/ 579310 h 590550"/>
                <a:gd name="connsiteX175" fmla="*/ 189166 w 495300"/>
                <a:gd name="connsiteY175" fmla="*/ 571405 h 590550"/>
                <a:gd name="connsiteX176" fmla="*/ 171831 w 495300"/>
                <a:gd name="connsiteY176" fmla="*/ 576358 h 590550"/>
                <a:gd name="connsiteX177" fmla="*/ 171069 w 495300"/>
                <a:gd name="connsiteY177" fmla="*/ 573500 h 590550"/>
                <a:gd name="connsiteX178" fmla="*/ 164973 w 495300"/>
                <a:gd name="connsiteY178" fmla="*/ 574929 h 590550"/>
                <a:gd name="connsiteX179" fmla="*/ 163354 w 495300"/>
                <a:gd name="connsiteY179" fmla="*/ 571786 h 590550"/>
                <a:gd name="connsiteX180" fmla="*/ 157067 w 495300"/>
                <a:gd name="connsiteY180" fmla="*/ 572548 h 590550"/>
                <a:gd name="connsiteX181" fmla="*/ 156781 w 495300"/>
                <a:gd name="connsiteY181" fmla="*/ 569119 h 590550"/>
                <a:gd name="connsiteX182" fmla="*/ 142304 w 495300"/>
                <a:gd name="connsiteY182" fmla="*/ 564737 h 590550"/>
                <a:gd name="connsiteX183" fmla="*/ 143732 w 495300"/>
                <a:gd name="connsiteY183" fmla="*/ 560356 h 590550"/>
                <a:gd name="connsiteX184" fmla="*/ 135445 w 495300"/>
                <a:gd name="connsiteY184" fmla="*/ 561594 h 590550"/>
                <a:gd name="connsiteX185" fmla="*/ 135255 w 495300"/>
                <a:gd name="connsiteY185" fmla="*/ 563594 h 590550"/>
                <a:gd name="connsiteX186" fmla="*/ 123539 w 495300"/>
                <a:gd name="connsiteY186" fmla="*/ 561308 h 590550"/>
                <a:gd name="connsiteX187" fmla="*/ 123920 w 495300"/>
                <a:gd name="connsiteY187" fmla="*/ 559498 h 590550"/>
                <a:gd name="connsiteX188" fmla="*/ 109061 w 495300"/>
                <a:gd name="connsiteY188" fmla="*/ 559117 h 590550"/>
                <a:gd name="connsiteX189" fmla="*/ 104204 w 495300"/>
                <a:gd name="connsiteY189" fmla="*/ 559784 h 590550"/>
                <a:gd name="connsiteX190" fmla="*/ 103251 w 495300"/>
                <a:gd name="connsiteY190" fmla="*/ 562356 h 590550"/>
                <a:gd name="connsiteX191" fmla="*/ 98679 w 495300"/>
                <a:gd name="connsiteY191" fmla="*/ 557022 h 590550"/>
                <a:gd name="connsiteX192" fmla="*/ 110204 w 495300"/>
                <a:gd name="connsiteY192" fmla="*/ 545211 h 590550"/>
                <a:gd name="connsiteX193" fmla="*/ 106299 w 495300"/>
                <a:gd name="connsiteY193" fmla="*/ 529209 h 590550"/>
                <a:gd name="connsiteX194" fmla="*/ 120396 w 495300"/>
                <a:gd name="connsiteY194" fmla="*/ 525399 h 590550"/>
                <a:gd name="connsiteX195" fmla="*/ 127159 w 495300"/>
                <a:gd name="connsiteY195" fmla="*/ 532543 h 590550"/>
                <a:gd name="connsiteX196" fmla="*/ 160972 w 495300"/>
                <a:gd name="connsiteY196" fmla="*/ 531685 h 590550"/>
                <a:gd name="connsiteX197" fmla="*/ 168593 w 495300"/>
                <a:gd name="connsiteY197" fmla="*/ 524161 h 590550"/>
                <a:gd name="connsiteX198" fmla="*/ 174117 w 495300"/>
                <a:gd name="connsiteY198" fmla="*/ 524732 h 590550"/>
                <a:gd name="connsiteX199" fmla="*/ 182023 w 495300"/>
                <a:gd name="connsiteY199" fmla="*/ 517969 h 590550"/>
                <a:gd name="connsiteX200" fmla="*/ 190500 w 495300"/>
                <a:gd name="connsiteY200" fmla="*/ 516731 h 590550"/>
                <a:gd name="connsiteX201" fmla="*/ 190595 w 495300"/>
                <a:gd name="connsiteY201" fmla="*/ 507778 h 590550"/>
                <a:gd name="connsiteX202" fmla="*/ 192977 w 495300"/>
                <a:gd name="connsiteY202" fmla="*/ 504825 h 590550"/>
                <a:gd name="connsiteX203" fmla="*/ 200215 w 495300"/>
                <a:gd name="connsiteY203" fmla="*/ 505777 h 590550"/>
                <a:gd name="connsiteX204" fmla="*/ 193548 w 495300"/>
                <a:gd name="connsiteY204" fmla="*/ 481203 h 590550"/>
                <a:gd name="connsiteX205" fmla="*/ 185071 w 495300"/>
                <a:gd name="connsiteY205" fmla="*/ 471201 h 590550"/>
                <a:gd name="connsiteX206" fmla="*/ 185261 w 495300"/>
                <a:gd name="connsiteY206" fmla="*/ 463486 h 590550"/>
                <a:gd name="connsiteX207" fmla="*/ 191357 w 495300"/>
                <a:gd name="connsiteY207" fmla="*/ 453961 h 590550"/>
                <a:gd name="connsiteX208" fmla="*/ 187928 w 495300"/>
                <a:gd name="connsiteY208" fmla="*/ 447008 h 590550"/>
                <a:gd name="connsiteX209" fmla="*/ 190310 w 495300"/>
                <a:gd name="connsiteY209" fmla="*/ 443674 h 590550"/>
                <a:gd name="connsiteX210" fmla="*/ 183928 w 495300"/>
                <a:gd name="connsiteY210" fmla="*/ 443389 h 590550"/>
                <a:gd name="connsiteX211" fmla="*/ 183070 w 495300"/>
                <a:gd name="connsiteY211" fmla="*/ 436721 h 590550"/>
                <a:gd name="connsiteX212" fmla="*/ 170783 w 495300"/>
                <a:gd name="connsiteY212" fmla="*/ 432625 h 590550"/>
                <a:gd name="connsiteX213" fmla="*/ 172212 w 495300"/>
                <a:gd name="connsiteY213" fmla="*/ 431101 h 590550"/>
                <a:gd name="connsiteX214" fmla="*/ 164592 w 495300"/>
                <a:gd name="connsiteY214" fmla="*/ 425767 h 590550"/>
                <a:gd name="connsiteX215" fmla="*/ 172593 w 495300"/>
                <a:gd name="connsiteY215" fmla="*/ 414623 h 590550"/>
                <a:gd name="connsiteX216" fmla="*/ 170307 w 495300"/>
                <a:gd name="connsiteY216" fmla="*/ 408337 h 590550"/>
                <a:gd name="connsiteX217" fmla="*/ 160211 w 495300"/>
                <a:gd name="connsiteY217" fmla="*/ 413861 h 590550"/>
                <a:gd name="connsiteX218" fmla="*/ 152971 w 495300"/>
                <a:gd name="connsiteY218" fmla="*/ 411670 h 590550"/>
                <a:gd name="connsiteX219" fmla="*/ 144685 w 495300"/>
                <a:gd name="connsiteY219" fmla="*/ 416433 h 590550"/>
                <a:gd name="connsiteX220" fmla="*/ 132112 w 495300"/>
                <a:gd name="connsiteY220" fmla="*/ 414242 h 590550"/>
                <a:gd name="connsiteX221" fmla="*/ 136303 w 495300"/>
                <a:gd name="connsiteY221" fmla="*/ 406050 h 590550"/>
                <a:gd name="connsiteX222" fmla="*/ 132493 w 495300"/>
                <a:gd name="connsiteY222" fmla="*/ 404526 h 590550"/>
                <a:gd name="connsiteX223" fmla="*/ 131731 w 495300"/>
                <a:gd name="connsiteY223" fmla="*/ 389477 h 590550"/>
                <a:gd name="connsiteX224" fmla="*/ 117062 w 495300"/>
                <a:gd name="connsiteY224" fmla="*/ 391668 h 590550"/>
                <a:gd name="connsiteX225" fmla="*/ 92107 w 495300"/>
                <a:gd name="connsiteY225" fmla="*/ 388048 h 590550"/>
                <a:gd name="connsiteX226" fmla="*/ 82963 w 495300"/>
                <a:gd name="connsiteY226" fmla="*/ 381571 h 590550"/>
                <a:gd name="connsiteX227" fmla="*/ 84011 w 495300"/>
                <a:gd name="connsiteY227" fmla="*/ 378904 h 590550"/>
                <a:gd name="connsiteX228" fmla="*/ 81820 w 495300"/>
                <a:gd name="connsiteY228" fmla="*/ 379285 h 590550"/>
                <a:gd name="connsiteX229" fmla="*/ 77819 w 495300"/>
                <a:gd name="connsiteY229" fmla="*/ 373570 h 590550"/>
                <a:gd name="connsiteX230" fmla="*/ 57340 w 495300"/>
                <a:gd name="connsiteY230" fmla="*/ 382905 h 590550"/>
                <a:gd name="connsiteX231" fmla="*/ 51245 w 495300"/>
                <a:gd name="connsiteY231" fmla="*/ 375475 h 590550"/>
                <a:gd name="connsiteX232" fmla="*/ 51816 w 495300"/>
                <a:gd name="connsiteY232" fmla="*/ 372332 h 590550"/>
                <a:gd name="connsiteX233" fmla="*/ 48768 w 495300"/>
                <a:gd name="connsiteY233" fmla="*/ 371189 h 590550"/>
                <a:gd name="connsiteX234" fmla="*/ 38005 w 495300"/>
                <a:gd name="connsiteY234" fmla="*/ 369856 h 590550"/>
                <a:gd name="connsiteX235" fmla="*/ 31623 w 495300"/>
                <a:gd name="connsiteY235" fmla="*/ 374999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</a:cxnLst>
              <a:rect l="l" t="t" r="r" b="b"/>
              <a:pathLst>
                <a:path w="495300" h="590550">
                  <a:moveTo>
                    <a:pt x="31623" y="374999"/>
                  </a:moveTo>
                  <a:lnTo>
                    <a:pt x="30766" y="368713"/>
                  </a:lnTo>
                  <a:lnTo>
                    <a:pt x="38576" y="353473"/>
                  </a:lnTo>
                  <a:lnTo>
                    <a:pt x="38576" y="339661"/>
                  </a:lnTo>
                  <a:lnTo>
                    <a:pt x="44482" y="333661"/>
                  </a:lnTo>
                  <a:lnTo>
                    <a:pt x="44387" y="325469"/>
                  </a:lnTo>
                  <a:lnTo>
                    <a:pt x="31528" y="308134"/>
                  </a:lnTo>
                  <a:lnTo>
                    <a:pt x="30289" y="301942"/>
                  </a:lnTo>
                  <a:lnTo>
                    <a:pt x="35909" y="300704"/>
                  </a:lnTo>
                  <a:lnTo>
                    <a:pt x="34576" y="282702"/>
                  </a:lnTo>
                  <a:lnTo>
                    <a:pt x="26194" y="258794"/>
                  </a:lnTo>
                  <a:lnTo>
                    <a:pt x="36481" y="255079"/>
                  </a:lnTo>
                  <a:lnTo>
                    <a:pt x="35338" y="242792"/>
                  </a:lnTo>
                  <a:lnTo>
                    <a:pt x="60579" y="239744"/>
                  </a:lnTo>
                  <a:lnTo>
                    <a:pt x="58103" y="229552"/>
                  </a:lnTo>
                  <a:lnTo>
                    <a:pt x="67246" y="229552"/>
                  </a:lnTo>
                  <a:lnTo>
                    <a:pt x="78867" y="224504"/>
                  </a:lnTo>
                  <a:lnTo>
                    <a:pt x="102013" y="230600"/>
                  </a:lnTo>
                  <a:lnTo>
                    <a:pt x="110776" y="228505"/>
                  </a:lnTo>
                  <a:lnTo>
                    <a:pt x="111823" y="225171"/>
                  </a:lnTo>
                  <a:lnTo>
                    <a:pt x="115253" y="224980"/>
                  </a:lnTo>
                  <a:lnTo>
                    <a:pt x="114681" y="218503"/>
                  </a:lnTo>
                  <a:lnTo>
                    <a:pt x="116014" y="214598"/>
                  </a:lnTo>
                  <a:lnTo>
                    <a:pt x="118110" y="214979"/>
                  </a:lnTo>
                  <a:lnTo>
                    <a:pt x="107537" y="212503"/>
                  </a:lnTo>
                  <a:lnTo>
                    <a:pt x="105346" y="208883"/>
                  </a:lnTo>
                  <a:lnTo>
                    <a:pt x="106204" y="201454"/>
                  </a:lnTo>
                  <a:lnTo>
                    <a:pt x="103537" y="198596"/>
                  </a:lnTo>
                  <a:lnTo>
                    <a:pt x="72295" y="199453"/>
                  </a:lnTo>
                  <a:lnTo>
                    <a:pt x="68389" y="191452"/>
                  </a:lnTo>
                  <a:lnTo>
                    <a:pt x="50673" y="196500"/>
                  </a:lnTo>
                  <a:lnTo>
                    <a:pt x="49530" y="193834"/>
                  </a:lnTo>
                  <a:lnTo>
                    <a:pt x="33814" y="202787"/>
                  </a:lnTo>
                  <a:lnTo>
                    <a:pt x="18383" y="206692"/>
                  </a:lnTo>
                  <a:lnTo>
                    <a:pt x="9525" y="173164"/>
                  </a:lnTo>
                  <a:lnTo>
                    <a:pt x="11335" y="168973"/>
                  </a:lnTo>
                  <a:lnTo>
                    <a:pt x="14954" y="168783"/>
                  </a:lnTo>
                  <a:lnTo>
                    <a:pt x="13145" y="151257"/>
                  </a:lnTo>
                  <a:lnTo>
                    <a:pt x="15716" y="139636"/>
                  </a:lnTo>
                  <a:lnTo>
                    <a:pt x="19145" y="139350"/>
                  </a:lnTo>
                  <a:lnTo>
                    <a:pt x="17907" y="131445"/>
                  </a:lnTo>
                  <a:lnTo>
                    <a:pt x="24860" y="130588"/>
                  </a:lnTo>
                  <a:lnTo>
                    <a:pt x="23050" y="118300"/>
                  </a:lnTo>
                  <a:lnTo>
                    <a:pt x="19621" y="118491"/>
                  </a:lnTo>
                  <a:lnTo>
                    <a:pt x="19240" y="109728"/>
                  </a:lnTo>
                  <a:lnTo>
                    <a:pt x="34957" y="107632"/>
                  </a:lnTo>
                  <a:lnTo>
                    <a:pt x="73723" y="91440"/>
                  </a:lnTo>
                  <a:lnTo>
                    <a:pt x="71342" y="85249"/>
                  </a:lnTo>
                  <a:lnTo>
                    <a:pt x="76676" y="82486"/>
                  </a:lnTo>
                  <a:lnTo>
                    <a:pt x="73152" y="75438"/>
                  </a:lnTo>
                  <a:lnTo>
                    <a:pt x="75438" y="74200"/>
                  </a:lnTo>
                  <a:lnTo>
                    <a:pt x="74390" y="72295"/>
                  </a:lnTo>
                  <a:lnTo>
                    <a:pt x="81724" y="68961"/>
                  </a:lnTo>
                  <a:lnTo>
                    <a:pt x="76200" y="50006"/>
                  </a:lnTo>
                  <a:lnTo>
                    <a:pt x="86296" y="45625"/>
                  </a:lnTo>
                  <a:lnTo>
                    <a:pt x="86392" y="40767"/>
                  </a:lnTo>
                  <a:lnTo>
                    <a:pt x="94393" y="36100"/>
                  </a:lnTo>
                  <a:lnTo>
                    <a:pt x="95440" y="38386"/>
                  </a:lnTo>
                  <a:lnTo>
                    <a:pt x="119348" y="28575"/>
                  </a:lnTo>
                  <a:lnTo>
                    <a:pt x="117538" y="24574"/>
                  </a:lnTo>
                  <a:lnTo>
                    <a:pt x="136874" y="17716"/>
                  </a:lnTo>
                  <a:lnTo>
                    <a:pt x="134493" y="10763"/>
                  </a:lnTo>
                  <a:lnTo>
                    <a:pt x="137350" y="9525"/>
                  </a:lnTo>
                  <a:lnTo>
                    <a:pt x="171926" y="84963"/>
                  </a:lnTo>
                  <a:lnTo>
                    <a:pt x="174879" y="84867"/>
                  </a:lnTo>
                  <a:lnTo>
                    <a:pt x="180022" y="93250"/>
                  </a:lnTo>
                  <a:lnTo>
                    <a:pt x="184595" y="91345"/>
                  </a:lnTo>
                  <a:lnTo>
                    <a:pt x="193929" y="108013"/>
                  </a:lnTo>
                  <a:lnTo>
                    <a:pt x="204597" y="99536"/>
                  </a:lnTo>
                  <a:lnTo>
                    <a:pt x="234124" y="85725"/>
                  </a:lnTo>
                  <a:lnTo>
                    <a:pt x="230695" y="75819"/>
                  </a:lnTo>
                  <a:lnTo>
                    <a:pt x="241935" y="75438"/>
                  </a:lnTo>
                  <a:lnTo>
                    <a:pt x="244126" y="78486"/>
                  </a:lnTo>
                  <a:lnTo>
                    <a:pt x="251936" y="76105"/>
                  </a:lnTo>
                  <a:lnTo>
                    <a:pt x="264223" y="66103"/>
                  </a:lnTo>
                  <a:lnTo>
                    <a:pt x="271272" y="85249"/>
                  </a:lnTo>
                  <a:lnTo>
                    <a:pt x="280225" y="86011"/>
                  </a:lnTo>
                  <a:lnTo>
                    <a:pt x="295085" y="79819"/>
                  </a:lnTo>
                  <a:lnTo>
                    <a:pt x="296228" y="81629"/>
                  </a:lnTo>
                  <a:lnTo>
                    <a:pt x="305467" y="74104"/>
                  </a:lnTo>
                  <a:lnTo>
                    <a:pt x="326898" y="63913"/>
                  </a:lnTo>
                  <a:lnTo>
                    <a:pt x="325850" y="62103"/>
                  </a:lnTo>
                  <a:lnTo>
                    <a:pt x="330422" y="56197"/>
                  </a:lnTo>
                  <a:lnTo>
                    <a:pt x="381286" y="89916"/>
                  </a:lnTo>
                  <a:lnTo>
                    <a:pt x="376809" y="101346"/>
                  </a:lnTo>
                  <a:lnTo>
                    <a:pt x="383381" y="93250"/>
                  </a:lnTo>
                  <a:lnTo>
                    <a:pt x="386620" y="92488"/>
                  </a:lnTo>
                  <a:lnTo>
                    <a:pt x="404336" y="106680"/>
                  </a:lnTo>
                  <a:lnTo>
                    <a:pt x="410146" y="101250"/>
                  </a:lnTo>
                  <a:lnTo>
                    <a:pt x="413290" y="85725"/>
                  </a:lnTo>
                  <a:lnTo>
                    <a:pt x="416052" y="87249"/>
                  </a:lnTo>
                  <a:lnTo>
                    <a:pt x="421100" y="91725"/>
                  </a:lnTo>
                  <a:lnTo>
                    <a:pt x="429387" y="108299"/>
                  </a:lnTo>
                  <a:lnTo>
                    <a:pt x="423577" y="115824"/>
                  </a:lnTo>
                  <a:lnTo>
                    <a:pt x="413861" y="119539"/>
                  </a:lnTo>
                  <a:lnTo>
                    <a:pt x="413861" y="123253"/>
                  </a:lnTo>
                  <a:lnTo>
                    <a:pt x="420148" y="122110"/>
                  </a:lnTo>
                  <a:lnTo>
                    <a:pt x="421862" y="118491"/>
                  </a:lnTo>
                  <a:lnTo>
                    <a:pt x="428435" y="115538"/>
                  </a:lnTo>
                  <a:lnTo>
                    <a:pt x="433102" y="115824"/>
                  </a:lnTo>
                  <a:lnTo>
                    <a:pt x="438245" y="120491"/>
                  </a:lnTo>
                  <a:lnTo>
                    <a:pt x="444055" y="119634"/>
                  </a:lnTo>
                  <a:lnTo>
                    <a:pt x="453009" y="123920"/>
                  </a:lnTo>
                  <a:lnTo>
                    <a:pt x="459200" y="134779"/>
                  </a:lnTo>
                  <a:lnTo>
                    <a:pt x="465106" y="132874"/>
                  </a:lnTo>
                  <a:lnTo>
                    <a:pt x="470440" y="137446"/>
                  </a:lnTo>
                  <a:lnTo>
                    <a:pt x="471392" y="141541"/>
                  </a:lnTo>
                  <a:lnTo>
                    <a:pt x="468725" y="145161"/>
                  </a:lnTo>
                  <a:lnTo>
                    <a:pt x="473107" y="145542"/>
                  </a:lnTo>
                  <a:lnTo>
                    <a:pt x="470535" y="151733"/>
                  </a:lnTo>
                  <a:lnTo>
                    <a:pt x="478822" y="151733"/>
                  </a:lnTo>
                  <a:lnTo>
                    <a:pt x="479774" y="156019"/>
                  </a:lnTo>
                  <a:lnTo>
                    <a:pt x="487680" y="164020"/>
                  </a:lnTo>
                  <a:lnTo>
                    <a:pt x="478441" y="182784"/>
                  </a:lnTo>
                  <a:lnTo>
                    <a:pt x="475298" y="204692"/>
                  </a:lnTo>
                  <a:lnTo>
                    <a:pt x="469678" y="210979"/>
                  </a:lnTo>
                  <a:lnTo>
                    <a:pt x="467963" y="217551"/>
                  </a:lnTo>
                  <a:lnTo>
                    <a:pt x="474345" y="219456"/>
                  </a:lnTo>
                  <a:lnTo>
                    <a:pt x="474059" y="234982"/>
                  </a:lnTo>
                  <a:lnTo>
                    <a:pt x="483870" y="278892"/>
                  </a:lnTo>
                  <a:lnTo>
                    <a:pt x="484823" y="294608"/>
                  </a:lnTo>
                  <a:lnTo>
                    <a:pt x="474154" y="297561"/>
                  </a:lnTo>
                  <a:lnTo>
                    <a:pt x="463105" y="305181"/>
                  </a:lnTo>
                  <a:lnTo>
                    <a:pt x="464725" y="308134"/>
                  </a:lnTo>
                  <a:lnTo>
                    <a:pt x="470249" y="306895"/>
                  </a:lnTo>
                  <a:lnTo>
                    <a:pt x="471297" y="310039"/>
                  </a:lnTo>
                  <a:lnTo>
                    <a:pt x="478345" y="308896"/>
                  </a:lnTo>
                  <a:lnTo>
                    <a:pt x="477679" y="314515"/>
                  </a:lnTo>
                  <a:lnTo>
                    <a:pt x="465963" y="322421"/>
                  </a:lnTo>
                  <a:lnTo>
                    <a:pt x="477012" y="333756"/>
                  </a:lnTo>
                  <a:lnTo>
                    <a:pt x="451771" y="336328"/>
                  </a:lnTo>
                  <a:lnTo>
                    <a:pt x="448532" y="342138"/>
                  </a:lnTo>
                  <a:lnTo>
                    <a:pt x="451485" y="353568"/>
                  </a:lnTo>
                  <a:lnTo>
                    <a:pt x="445484" y="359092"/>
                  </a:lnTo>
                  <a:lnTo>
                    <a:pt x="435197" y="376237"/>
                  </a:lnTo>
                  <a:lnTo>
                    <a:pt x="422529" y="381190"/>
                  </a:lnTo>
                  <a:lnTo>
                    <a:pt x="420529" y="395097"/>
                  </a:lnTo>
                  <a:lnTo>
                    <a:pt x="430816" y="424148"/>
                  </a:lnTo>
                  <a:lnTo>
                    <a:pt x="443770" y="421386"/>
                  </a:lnTo>
                  <a:lnTo>
                    <a:pt x="461296" y="421862"/>
                  </a:lnTo>
                  <a:lnTo>
                    <a:pt x="469106" y="458438"/>
                  </a:lnTo>
                  <a:lnTo>
                    <a:pt x="472821" y="466058"/>
                  </a:lnTo>
                  <a:lnTo>
                    <a:pt x="458724" y="471011"/>
                  </a:lnTo>
                  <a:lnTo>
                    <a:pt x="451104" y="476631"/>
                  </a:lnTo>
                  <a:lnTo>
                    <a:pt x="448532" y="471297"/>
                  </a:lnTo>
                  <a:lnTo>
                    <a:pt x="446056" y="471487"/>
                  </a:lnTo>
                  <a:lnTo>
                    <a:pt x="441293" y="477679"/>
                  </a:lnTo>
                  <a:lnTo>
                    <a:pt x="439864" y="474440"/>
                  </a:lnTo>
                  <a:lnTo>
                    <a:pt x="435197" y="475012"/>
                  </a:lnTo>
                  <a:lnTo>
                    <a:pt x="439769" y="468058"/>
                  </a:lnTo>
                  <a:lnTo>
                    <a:pt x="435483" y="465201"/>
                  </a:lnTo>
                  <a:lnTo>
                    <a:pt x="431387" y="469011"/>
                  </a:lnTo>
                  <a:lnTo>
                    <a:pt x="426529" y="464534"/>
                  </a:lnTo>
                  <a:lnTo>
                    <a:pt x="427672" y="460248"/>
                  </a:lnTo>
                  <a:lnTo>
                    <a:pt x="422720" y="464439"/>
                  </a:lnTo>
                  <a:lnTo>
                    <a:pt x="418338" y="475583"/>
                  </a:lnTo>
                  <a:lnTo>
                    <a:pt x="417004" y="472059"/>
                  </a:lnTo>
                  <a:lnTo>
                    <a:pt x="412623" y="477583"/>
                  </a:lnTo>
                  <a:lnTo>
                    <a:pt x="400621" y="480441"/>
                  </a:lnTo>
                  <a:lnTo>
                    <a:pt x="402336" y="494824"/>
                  </a:lnTo>
                  <a:lnTo>
                    <a:pt x="382333" y="488251"/>
                  </a:lnTo>
                  <a:lnTo>
                    <a:pt x="361760" y="484822"/>
                  </a:lnTo>
                  <a:lnTo>
                    <a:pt x="357949" y="492157"/>
                  </a:lnTo>
                  <a:lnTo>
                    <a:pt x="343186" y="497967"/>
                  </a:lnTo>
                  <a:lnTo>
                    <a:pt x="322802" y="497491"/>
                  </a:lnTo>
                  <a:lnTo>
                    <a:pt x="321278" y="503015"/>
                  </a:lnTo>
                  <a:lnTo>
                    <a:pt x="329755" y="507111"/>
                  </a:lnTo>
                  <a:lnTo>
                    <a:pt x="329565" y="510635"/>
                  </a:lnTo>
                  <a:lnTo>
                    <a:pt x="320612" y="507778"/>
                  </a:lnTo>
                  <a:lnTo>
                    <a:pt x="318992" y="521779"/>
                  </a:lnTo>
                  <a:lnTo>
                    <a:pt x="335947" y="545687"/>
                  </a:lnTo>
                  <a:lnTo>
                    <a:pt x="333756" y="547688"/>
                  </a:lnTo>
                  <a:lnTo>
                    <a:pt x="306514" y="561022"/>
                  </a:lnTo>
                  <a:lnTo>
                    <a:pt x="198977" y="585025"/>
                  </a:lnTo>
                  <a:lnTo>
                    <a:pt x="191071" y="579310"/>
                  </a:lnTo>
                  <a:lnTo>
                    <a:pt x="189166" y="571405"/>
                  </a:lnTo>
                  <a:lnTo>
                    <a:pt x="171831" y="576358"/>
                  </a:lnTo>
                  <a:lnTo>
                    <a:pt x="171069" y="573500"/>
                  </a:lnTo>
                  <a:lnTo>
                    <a:pt x="164973" y="574929"/>
                  </a:lnTo>
                  <a:lnTo>
                    <a:pt x="163354" y="571786"/>
                  </a:lnTo>
                  <a:lnTo>
                    <a:pt x="157067" y="572548"/>
                  </a:lnTo>
                  <a:lnTo>
                    <a:pt x="156781" y="569119"/>
                  </a:lnTo>
                  <a:lnTo>
                    <a:pt x="142304" y="564737"/>
                  </a:lnTo>
                  <a:lnTo>
                    <a:pt x="143732" y="560356"/>
                  </a:lnTo>
                  <a:lnTo>
                    <a:pt x="135445" y="561594"/>
                  </a:lnTo>
                  <a:lnTo>
                    <a:pt x="135255" y="563594"/>
                  </a:lnTo>
                  <a:lnTo>
                    <a:pt x="123539" y="561308"/>
                  </a:lnTo>
                  <a:lnTo>
                    <a:pt x="123920" y="559498"/>
                  </a:lnTo>
                  <a:lnTo>
                    <a:pt x="109061" y="559117"/>
                  </a:lnTo>
                  <a:lnTo>
                    <a:pt x="104204" y="559784"/>
                  </a:lnTo>
                  <a:lnTo>
                    <a:pt x="103251" y="562356"/>
                  </a:lnTo>
                  <a:lnTo>
                    <a:pt x="98679" y="557022"/>
                  </a:lnTo>
                  <a:lnTo>
                    <a:pt x="110204" y="545211"/>
                  </a:lnTo>
                  <a:lnTo>
                    <a:pt x="106299" y="529209"/>
                  </a:lnTo>
                  <a:lnTo>
                    <a:pt x="120396" y="525399"/>
                  </a:lnTo>
                  <a:lnTo>
                    <a:pt x="127159" y="532543"/>
                  </a:lnTo>
                  <a:lnTo>
                    <a:pt x="160972" y="531685"/>
                  </a:lnTo>
                  <a:lnTo>
                    <a:pt x="168593" y="524161"/>
                  </a:lnTo>
                  <a:lnTo>
                    <a:pt x="174117" y="524732"/>
                  </a:lnTo>
                  <a:lnTo>
                    <a:pt x="182023" y="517969"/>
                  </a:lnTo>
                  <a:lnTo>
                    <a:pt x="190500" y="516731"/>
                  </a:lnTo>
                  <a:lnTo>
                    <a:pt x="190595" y="507778"/>
                  </a:lnTo>
                  <a:lnTo>
                    <a:pt x="192977" y="504825"/>
                  </a:lnTo>
                  <a:lnTo>
                    <a:pt x="200215" y="505777"/>
                  </a:lnTo>
                  <a:lnTo>
                    <a:pt x="193548" y="481203"/>
                  </a:lnTo>
                  <a:lnTo>
                    <a:pt x="185071" y="471201"/>
                  </a:lnTo>
                  <a:lnTo>
                    <a:pt x="185261" y="463486"/>
                  </a:lnTo>
                  <a:lnTo>
                    <a:pt x="191357" y="453961"/>
                  </a:lnTo>
                  <a:lnTo>
                    <a:pt x="187928" y="447008"/>
                  </a:lnTo>
                  <a:lnTo>
                    <a:pt x="190310" y="443674"/>
                  </a:lnTo>
                  <a:lnTo>
                    <a:pt x="183928" y="443389"/>
                  </a:lnTo>
                  <a:lnTo>
                    <a:pt x="183070" y="436721"/>
                  </a:lnTo>
                  <a:lnTo>
                    <a:pt x="170783" y="432625"/>
                  </a:lnTo>
                  <a:lnTo>
                    <a:pt x="172212" y="431101"/>
                  </a:lnTo>
                  <a:lnTo>
                    <a:pt x="164592" y="425767"/>
                  </a:lnTo>
                  <a:lnTo>
                    <a:pt x="172593" y="414623"/>
                  </a:lnTo>
                  <a:lnTo>
                    <a:pt x="170307" y="408337"/>
                  </a:lnTo>
                  <a:lnTo>
                    <a:pt x="160211" y="413861"/>
                  </a:lnTo>
                  <a:lnTo>
                    <a:pt x="152971" y="411670"/>
                  </a:lnTo>
                  <a:lnTo>
                    <a:pt x="144685" y="416433"/>
                  </a:lnTo>
                  <a:lnTo>
                    <a:pt x="132112" y="414242"/>
                  </a:lnTo>
                  <a:lnTo>
                    <a:pt x="136303" y="406050"/>
                  </a:lnTo>
                  <a:lnTo>
                    <a:pt x="132493" y="404526"/>
                  </a:lnTo>
                  <a:lnTo>
                    <a:pt x="131731" y="389477"/>
                  </a:lnTo>
                  <a:lnTo>
                    <a:pt x="117062" y="391668"/>
                  </a:lnTo>
                  <a:lnTo>
                    <a:pt x="92107" y="388048"/>
                  </a:lnTo>
                  <a:lnTo>
                    <a:pt x="82963" y="381571"/>
                  </a:lnTo>
                  <a:lnTo>
                    <a:pt x="84011" y="378904"/>
                  </a:lnTo>
                  <a:lnTo>
                    <a:pt x="81820" y="379285"/>
                  </a:lnTo>
                  <a:lnTo>
                    <a:pt x="77819" y="373570"/>
                  </a:lnTo>
                  <a:lnTo>
                    <a:pt x="57340" y="382905"/>
                  </a:lnTo>
                  <a:lnTo>
                    <a:pt x="51245" y="375475"/>
                  </a:lnTo>
                  <a:lnTo>
                    <a:pt x="51816" y="372332"/>
                  </a:lnTo>
                  <a:lnTo>
                    <a:pt x="48768" y="371189"/>
                  </a:lnTo>
                  <a:lnTo>
                    <a:pt x="38005" y="369856"/>
                  </a:lnTo>
                  <a:lnTo>
                    <a:pt x="31623" y="37499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9" name="Freihandform: Form 208">
              <a:extLst>
                <a:ext uri="{FF2B5EF4-FFF2-40B4-BE49-F238E27FC236}">
                  <a16:creationId xmlns:a16="http://schemas.microsoft.com/office/drawing/2014/main" id="{A368FA6C-485A-41E0-9D1D-DE3D707F05BF}"/>
                </a:ext>
              </a:extLst>
            </p:cNvPr>
            <p:cNvSpPr/>
            <p:nvPr/>
          </p:nvSpPr>
          <p:spPr>
            <a:xfrm>
              <a:off x="2966758" y="2729942"/>
              <a:ext cx="683100" cy="975150"/>
            </a:xfrm>
            <a:custGeom>
              <a:avLst/>
              <a:gdLst>
                <a:gd name="connsiteX0" fmla="*/ 1028319 w 1314450"/>
                <a:gd name="connsiteY0" fmla="*/ 1498568 h 1876425"/>
                <a:gd name="connsiteX1" fmla="*/ 1030986 w 1314450"/>
                <a:gd name="connsiteY1" fmla="*/ 1498473 h 1876425"/>
                <a:gd name="connsiteX2" fmla="*/ 1028224 w 1314450"/>
                <a:gd name="connsiteY2" fmla="*/ 1500664 h 1876425"/>
                <a:gd name="connsiteX3" fmla="*/ 1025271 w 1314450"/>
                <a:gd name="connsiteY3" fmla="*/ 1499521 h 1876425"/>
                <a:gd name="connsiteX4" fmla="*/ 1028319 w 1314450"/>
                <a:gd name="connsiteY4" fmla="*/ 1498568 h 1876425"/>
                <a:gd name="connsiteX5" fmla="*/ 279940 w 1314450"/>
                <a:gd name="connsiteY5" fmla="*/ 1704594 h 1876425"/>
                <a:gd name="connsiteX6" fmla="*/ 278130 w 1314450"/>
                <a:gd name="connsiteY6" fmla="*/ 1693259 h 1876425"/>
                <a:gd name="connsiteX7" fmla="*/ 266986 w 1314450"/>
                <a:gd name="connsiteY7" fmla="*/ 1687544 h 1876425"/>
                <a:gd name="connsiteX8" fmla="*/ 260318 w 1314450"/>
                <a:gd name="connsiteY8" fmla="*/ 1669256 h 1876425"/>
                <a:gd name="connsiteX9" fmla="*/ 261747 w 1314450"/>
                <a:gd name="connsiteY9" fmla="*/ 1665351 h 1876425"/>
                <a:gd name="connsiteX10" fmla="*/ 254889 w 1314450"/>
                <a:gd name="connsiteY10" fmla="*/ 1652207 h 1876425"/>
                <a:gd name="connsiteX11" fmla="*/ 250222 w 1314450"/>
                <a:gd name="connsiteY11" fmla="*/ 1648778 h 1876425"/>
                <a:gd name="connsiteX12" fmla="*/ 242697 w 1314450"/>
                <a:gd name="connsiteY12" fmla="*/ 1645825 h 1876425"/>
                <a:gd name="connsiteX13" fmla="*/ 236315 w 1314450"/>
                <a:gd name="connsiteY13" fmla="*/ 1646587 h 1876425"/>
                <a:gd name="connsiteX14" fmla="*/ 232315 w 1314450"/>
                <a:gd name="connsiteY14" fmla="*/ 1642777 h 1876425"/>
                <a:gd name="connsiteX15" fmla="*/ 224790 w 1314450"/>
                <a:gd name="connsiteY15" fmla="*/ 1641062 h 1876425"/>
                <a:gd name="connsiteX16" fmla="*/ 208502 w 1314450"/>
                <a:gd name="connsiteY16" fmla="*/ 1660779 h 1876425"/>
                <a:gd name="connsiteX17" fmla="*/ 203930 w 1314450"/>
                <a:gd name="connsiteY17" fmla="*/ 1662589 h 1876425"/>
                <a:gd name="connsiteX18" fmla="*/ 194691 w 1314450"/>
                <a:gd name="connsiteY18" fmla="*/ 1655921 h 1876425"/>
                <a:gd name="connsiteX19" fmla="*/ 190405 w 1314450"/>
                <a:gd name="connsiteY19" fmla="*/ 1656874 h 1876425"/>
                <a:gd name="connsiteX20" fmla="*/ 184499 w 1314450"/>
                <a:gd name="connsiteY20" fmla="*/ 1644587 h 1876425"/>
                <a:gd name="connsiteX21" fmla="*/ 178689 w 1314450"/>
                <a:gd name="connsiteY21" fmla="*/ 1644968 h 1876425"/>
                <a:gd name="connsiteX22" fmla="*/ 176593 w 1314450"/>
                <a:gd name="connsiteY22" fmla="*/ 1647444 h 1876425"/>
                <a:gd name="connsiteX23" fmla="*/ 173164 w 1314450"/>
                <a:gd name="connsiteY23" fmla="*/ 1644206 h 1876425"/>
                <a:gd name="connsiteX24" fmla="*/ 180880 w 1314450"/>
                <a:gd name="connsiteY24" fmla="*/ 1631347 h 1876425"/>
                <a:gd name="connsiteX25" fmla="*/ 181642 w 1314450"/>
                <a:gd name="connsiteY25" fmla="*/ 1628489 h 1876425"/>
                <a:gd name="connsiteX26" fmla="*/ 178594 w 1314450"/>
                <a:gd name="connsiteY26" fmla="*/ 1625537 h 1876425"/>
                <a:gd name="connsiteX27" fmla="*/ 168211 w 1314450"/>
                <a:gd name="connsiteY27" fmla="*/ 1641729 h 1876425"/>
                <a:gd name="connsiteX28" fmla="*/ 160782 w 1314450"/>
                <a:gd name="connsiteY28" fmla="*/ 1636109 h 1876425"/>
                <a:gd name="connsiteX29" fmla="*/ 154305 w 1314450"/>
                <a:gd name="connsiteY29" fmla="*/ 1626584 h 1876425"/>
                <a:gd name="connsiteX30" fmla="*/ 164116 w 1314450"/>
                <a:gd name="connsiteY30" fmla="*/ 1616869 h 1876425"/>
                <a:gd name="connsiteX31" fmla="*/ 162782 w 1314450"/>
                <a:gd name="connsiteY31" fmla="*/ 1615154 h 1876425"/>
                <a:gd name="connsiteX32" fmla="*/ 152019 w 1314450"/>
                <a:gd name="connsiteY32" fmla="*/ 1623060 h 1876425"/>
                <a:gd name="connsiteX33" fmla="*/ 148400 w 1314450"/>
                <a:gd name="connsiteY33" fmla="*/ 1618869 h 1876425"/>
                <a:gd name="connsiteX34" fmla="*/ 150400 w 1314450"/>
                <a:gd name="connsiteY34" fmla="*/ 1612773 h 1876425"/>
                <a:gd name="connsiteX35" fmla="*/ 146399 w 1314450"/>
                <a:gd name="connsiteY35" fmla="*/ 1610773 h 1876425"/>
                <a:gd name="connsiteX36" fmla="*/ 146304 w 1314450"/>
                <a:gd name="connsiteY36" fmla="*/ 1607344 h 1876425"/>
                <a:gd name="connsiteX37" fmla="*/ 162211 w 1314450"/>
                <a:gd name="connsiteY37" fmla="*/ 1592104 h 1876425"/>
                <a:gd name="connsiteX38" fmla="*/ 160401 w 1314450"/>
                <a:gd name="connsiteY38" fmla="*/ 1586675 h 1876425"/>
                <a:gd name="connsiteX39" fmla="*/ 158877 w 1314450"/>
                <a:gd name="connsiteY39" fmla="*/ 1591151 h 1876425"/>
                <a:gd name="connsiteX40" fmla="*/ 148876 w 1314450"/>
                <a:gd name="connsiteY40" fmla="*/ 1599819 h 1876425"/>
                <a:gd name="connsiteX41" fmla="*/ 144780 w 1314450"/>
                <a:gd name="connsiteY41" fmla="*/ 1601629 h 1876425"/>
                <a:gd name="connsiteX42" fmla="*/ 142780 w 1314450"/>
                <a:gd name="connsiteY42" fmla="*/ 1597914 h 1876425"/>
                <a:gd name="connsiteX43" fmla="*/ 135541 w 1314450"/>
                <a:gd name="connsiteY43" fmla="*/ 1599724 h 1876425"/>
                <a:gd name="connsiteX44" fmla="*/ 132207 w 1314450"/>
                <a:gd name="connsiteY44" fmla="*/ 1590580 h 1876425"/>
                <a:gd name="connsiteX45" fmla="*/ 117062 w 1314450"/>
                <a:gd name="connsiteY45" fmla="*/ 1569244 h 1876425"/>
                <a:gd name="connsiteX46" fmla="*/ 123158 w 1314450"/>
                <a:gd name="connsiteY46" fmla="*/ 1562386 h 1876425"/>
                <a:gd name="connsiteX47" fmla="*/ 124111 w 1314450"/>
                <a:gd name="connsiteY47" fmla="*/ 1555433 h 1876425"/>
                <a:gd name="connsiteX48" fmla="*/ 110490 w 1314450"/>
                <a:gd name="connsiteY48" fmla="*/ 1556480 h 1876425"/>
                <a:gd name="connsiteX49" fmla="*/ 109918 w 1314450"/>
                <a:gd name="connsiteY49" fmla="*/ 1551623 h 1876425"/>
                <a:gd name="connsiteX50" fmla="*/ 115443 w 1314450"/>
                <a:gd name="connsiteY50" fmla="*/ 1548670 h 1876425"/>
                <a:gd name="connsiteX51" fmla="*/ 114300 w 1314450"/>
                <a:gd name="connsiteY51" fmla="*/ 1544288 h 1876425"/>
                <a:gd name="connsiteX52" fmla="*/ 105632 w 1314450"/>
                <a:gd name="connsiteY52" fmla="*/ 1545336 h 1876425"/>
                <a:gd name="connsiteX53" fmla="*/ 104584 w 1314450"/>
                <a:gd name="connsiteY53" fmla="*/ 1535430 h 1876425"/>
                <a:gd name="connsiteX54" fmla="*/ 96679 w 1314450"/>
                <a:gd name="connsiteY54" fmla="*/ 1539335 h 1876425"/>
                <a:gd name="connsiteX55" fmla="*/ 98203 w 1314450"/>
                <a:gd name="connsiteY55" fmla="*/ 1529906 h 1876425"/>
                <a:gd name="connsiteX56" fmla="*/ 108014 w 1314450"/>
                <a:gd name="connsiteY56" fmla="*/ 1520667 h 1876425"/>
                <a:gd name="connsiteX57" fmla="*/ 109251 w 1314450"/>
                <a:gd name="connsiteY57" fmla="*/ 1522857 h 1876425"/>
                <a:gd name="connsiteX58" fmla="*/ 112490 w 1314450"/>
                <a:gd name="connsiteY58" fmla="*/ 1520762 h 1876425"/>
                <a:gd name="connsiteX59" fmla="*/ 114205 w 1314450"/>
                <a:gd name="connsiteY59" fmla="*/ 1525334 h 1876425"/>
                <a:gd name="connsiteX60" fmla="*/ 118015 w 1314450"/>
                <a:gd name="connsiteY60" fmla="*/ 1523810 h 1876425"/>
                <a:gd name="connsiteX61" fmla="*/ 104204 w 1314450"/>
                <a:gd name="connsiteY61" fmla="*/ 1496949 h 1876425"/>
                <a:gd name="connsiteX62" fmla="*/ 102108 w 1314450"/>
                <a:gd name="connsiteY62" fmla="*/ 1498473 h 1876425"/>
                <a:gd name="connsiteX63" fmla="*/ 98489 w 1314450"/>
                <a:gd name="connsiteY63" fmla="*/ 1493234 h 1876425"/>
                <a:gd name="connsiteX64" fmla="*/ 103632 w 1314450"/>
                <a:gd name="connsiteY64" fmla="*/ 1486758 h 1876425"/>
                <a:gd name="connsiteX65" fmla="*/ 98870 w 1314450"/>
                <a:gd name="connsiteY65" fmla="*/ 1481995 h 1876425"/>
                <a:gd name="connsiteX66" fmla="*/ 107156 w 1314450"/>
                <a:gd name="connsiteY66" fmla="*/ 1477042 h 1876425"/>
                <a:gd name="connsiteX67" fmla="*/ 104394 w 1314450"/>
                <a:gd name="connsiteY67" fmla="*/ 1469803 h 1876425"/>
                <a:gd name="connsiteX68" fmla="*/ 115729 w 1314450"/>
                <a:gd name="connsiteY68" fmla="*/ 1471422 h 1876425"/>
                <a:gd name="connsiteX69" fmla="*/ 113252 w 1314450"/>
                <a:gd name="connsiteY69" fmla="*/ 1467136 h 1876425"/>
                <a:gd name="connsiteX70" fmla="*/ 122301 w 1314450"/>
                <a:gd name="connsiteY70" fmla="*/ 1460278 h 1876425"/>
                <a:gd name="connsiteX71" fmla="*/ 119062 w 1314450"/>
                <a:gd name="connsiteY71" fmla="*/ 1446181 h 1876425"/>
                <a:gd name="connsiteX72" fmla="*/ 121920 w 1314450"/>
                <a:gd name="connsiteY72" fmla="*/ 1439894 h 1876425"/>
                <a:gd name="connsiteX73" fmla="*/ 110966 w 1314450"/>
                <a:gd name="connsiteY73" fmla="*/ 1396365 h 1876425"/>
                <a:gd name="connsiteX74" fmla="*/ 84391 w 1314450"/>
                <a:gd name="connsiteY74" fmla="*/ 1400175 h 1876425"/>
                <a:gd name="connsiteX75" fmla="*/ 76295 w 1314450"/>
                <a:gd name="connsiteY75" fmla="*/ 1403985 h 1876425"/>
                <a:gd name="connsiteX76" fmla="*/ 74866 w 1314450"/>
                <a:gd name="connsiteY76" fmla="*/ 1400937 h 1876425"/>
                <a:gd name="connsiteX77" fmla="*/ 57721 w 1314450"/>
                <a:gd name="connsiteY77" fmla="*/ 1407128 h 1876425"/>
                <a:gd name="connsiteX78" fmla="*/ 52292 w 1314450"/>
                <a:gd name="connsiteY78" fmla="*/ 1389888 h 1876425"/>
                <a:gd name="connsiteX79" fmla="*/ 56198 w 1314450"/>
                <a:gd name="connsiteY79" fmla="*/ 1363028 h 1876425"/>
                <a:gd name="connsiteX80" fmla="*/ 60865 w 1314450"/>
                <a:gd name="connsiteY80" fmla="*/ 1361218 h 1876425"/>
                <a:gd name="connsiteX81" fmla="*/ 65913 w 1314450"/>
                <a:gd name="connsiteY81" fmla="*/ 1354550 h 1876425"/>
                <a:gd name="connsiteX82" fmla="*/ 64008 w 1314450"/>
                <a:gd name="connsiteY82" fmla="*/ 1344454 h 1876425"/>
                <a:gd name="connsiteX83" fmla="*/ 65627 w 1314450"/>
                <a:gd name="connsiteY83" fmla="*/ 1338167 h 1876425"/>
                <a:gd name="connsiteX84" fmla="*/ 77152 w 1314450"/>
                <a:gd name="connsiteY84" fmla="*/ 1328261 h 1876425"/>
                <a:gd name="connsiteX85" fmla="*/ 59722 w 1314450"/>
                <a:gd name="connsiteY85" fmla="*/ 1307211 h 1876425"/>
                <a:gd name="connsiteX86" fmla="*/ 53340 w 1314450"/>
                <a:gd name="connsiteY86" fmla="*/ 1292733 h 1876425"/>
                <a:gd name="connsiteX87" fmla="*/ 53245 w 1314450"/>
                <a:gd name="connsiteY87" fmla="*/ 1284637 h 1876425"/>
                <a:gd name="connsiteX88" fmla="*/ 57341 w 1314450"/>
                <a:gd name="connsiteY88" fmla="*/ 1282542 h 1876425"/>
                <a:gd name="connsiteX89" fmla="*/ 53054 w 1314450"/>
                <a:gd name="connsiteY89" fmla="*/ 1282922 h 1876425"/>
                <a:gd name="connsiteX90" fmla="*/ 53054 w 1314450"/>
                <a:gd name="connsiteY90" fmla="*/ 1277874 h 1876425"/>
                <a:gd name="connsiteX91" fmla="*/ 67246 w 1314450"/>
                <a:gd name="connsiteY91" fmla="*/ 1269683 h 1876425"/>
                <a:gd name="connsiteX92" fmla="*/ 65341 w 1314450"/>
                <a:gd name="connsiteY92" fmla="*/ 1268254 h 1876425"/>
                <a:gd name="connsiteX93" fmla="*/ 68485 w 1314450"/>
                <a:gd name="connsiteY93" fmla="*/ 1262158 h 1876425"/>
                <a:gd name="connsiteX94" fmla="*/ 61626 w 1314450"/>
                <a:gd name="connsiteY94" fmla="*/ 1255014 h 1876425"/>
                <a:gd name="connsiteX95" fmla="*/ 64865 w 1314450"/>
                <a:gd name="connsiteY95" fmla="*/ 1252823 h 1876425"/>
                <a:gd name="connsiteX96" fmla="*/ 61055 w 1314450"/>
                <a:gd name="connsiteY96" fmla="*/ 1250918 h 1876425"/>
                <a:gd name="connsiteX97" fmla="*/ 52674 w 1314450"/>
                <a:gd name="connsiteY97" fmla="*/ 1230249 h 1876425"/>
                <a:gd name="connsiteX98" fmla="*/ 55626 w 1314450"/>
                <a:gd name="connsiteY98" fmla="*/ 1206818 h 1876425"/>
                <a:gd name="connsiteX99" fmla="*/ 49435 w 1314450"/>
                <a:gd name="connsiteY99" fmla="*/ 1205103 h 1876425"/>
                <a:gd name="connsiteX100" fmla="*/ 51911 w 1314450"/>
                <a:gd name="connsiteY100" fmla="*/ 1199484 h 1876425"/>
                <a:gd name="connsiteX101" fmla="*/ 46482 w 1314450"/>
                <a:gd name="connsiteY101" fmla="*/ 1197674 h 1876425"/>
                <a:gd name="connsiteX102" fmla="*/ 46958 w 1314450"/>
                <a:gd name="connsiteY102" fmla="*/ 1192244 h 1876425"/>
                <a:gd name="connsiteX103" fmla="*/ 51530 w 1314450"/>
                <a:gd name="connsiteY103" fmla="*/ 1191768 h 1876425"/>
                <a:gd name="connsiteX104" fmla="*/ 51530 w 1314450"/>
                <a:gd name="connsiteY104" fmla="*/ 1186053 h 1876425"/>
                <a:gd name="connsiteX105" fmla="*/ 56007 w 1314450"/>
                <a:gd name="connsiteY105" fmla="*/ 1185767 h 1876425"/>
                <a:gd name="connsiteX106" fmla="*/ 56292 w 1314450"/>
                <a:gd name="connsiteY106" fmla="*/ 1181100 h 1876425"/>
                <a:gd name="connsiteX107" fmla="*/ 53245 w 1314450"/>
                <a:gd name="connsiteY107" fmla="*/ 1179481 h 1876425"/>
                <a:gd name="connsiteX108" fmla="*/ 55816 w 1314450"/>
                <a:gd name="connsiteY108" fmla="*/ 1163193 h 1876425"/>
                <a:gd name="connsiteX109" fmla="*/ 56292 w 1314450"/>
                <a:gd name="connsiteY109" fmla="*/ 1170337 h 1876425"/>
                <a:gd name="connsiteX110" fmla="*/ 61532 w 1314450"/>
                <a:gd name="connsiteY110" fmla="*/ 1171480 h 1876425"/>
                <a:gd name="connsiteX111" fmla="*/ 63532 w 1314450"/>
                <a:gd name="connsiteY111" fmla="*/ 1161574 h 1876425"/>
                <a:gd name="connsiteX112" fmla="*/ 75914 w 1314450"/>
                <a:gd name="connsiteY112" fmla="*/ 1156335 h 1876425"/>
                <a:gd name="connsiteX113" fmla="*/ 76295 w 1314450"/>
                <a:gd name="connsiteY113" fmla="*/ 1130332 h 1876425"/>
                <a:gd name="connsiteX114" fmla="*/ 74105 w 1314450"/>
                <a:gd name="connsiteY114" fmla="*/ 1129094 h 1876425"/>
                <a:gd name="connsiteX115" fmla="*/ 76867 w 1314450"/>
                <a:gd name="connsiteY115" fmla="*/ 1120712 h 1876425"/>
                <a:gd name="connsiteX116" fmla="*/ 84106 w 1314450"/>
                <a:gd name="connsiteY116" fmla="*/ 1120521 h 1876425"/>
                <a:gd name="connsiteX117" fmla="*/ 81534 w 1314450"/>
                <a:gd name="connsiteY117" fmla="*/ 1132904 h 1876425"/>
                <a:gd name="connsiteX118" fmla="*/ 90011 w 1314450"/>
                <a:gd name="connsiteY118" fmla="*/ 1133570 h 1876425"/>
                <a:gd name="connsiteX119" fmla="*/ 89058 w 1314450"/>
                <a:gd name="connsiteY119" fmla="*/ 1118902 h 1876425"/>
                <a:gd name="connsiteX120" fmla="*/ 95917 w 1314450"/>
                <a:gd name="connsiteY120" fmla="*/ 1117664 h 1876425"/>
                <a:gd name="connsiteX121" fmla="*/ 96202 w 1314450"/>
                <a:gd name="connsiteY121" fmla="*/ 1115283 h 1876425"/>
                <a:gd name="connsiteX122" fmla="*/ 105632 w 1314450"/>
                <a:gd name="connsiteY122" fmla="*/ 1117759 h 1876425"/>
                <a:gd name="connsiteX123" fmla="*/ 108775 w 1314450"/>
                <a:gd name="connsiteY123" fmla="*/ 1103471 h 1876425"/>
                <a:gd name="connsiteX124" fmla="*/ 114681 w 1314450"/>
                <a:gd name="connsiteY124" fmla="*/ 1103376 h 1876425"/>
                <a:gd name="connsiteX125" fmla="*/ 117539 w 1314450"/>
                <a:gd name="connsiteY125" fmla="*/ 1112044 h 1876425"/>
                <a:gd name="connsiteX126" fmla="*/ 127158 w 1314450"/>
                <a:gd name="connsiteY126" fmla="*/ 1114139 h 1876425"/>
                <a:gd name="connsiteX127" fmla="*/ 130016 w 1314450"/>
                <a:gd name="connsiteY127" fmla="*/ 1122426 h 1876425"/>
                <a:gd name="connsiteX128" fmla="*/ 136207 w 1314450"/>
                <a:gd name="connsiteY128" fmla="*/ 1122140 h 1876425"/>
                <a:gd name="connsiteX129" fmla="*/ 143256 w 1314450"/>
                <a:gd name="connsiteY129" fmla="*/ 1116902 h 1876425"/>
                <a:gd name="connsiteX130" fmla="*/ 145637 w 1314450"/>
                <a:gd name="connsiteY130" fmla="*/ 1102805 h 1876425"/>
                <a:gd name="connsiteX131" fmla="*/ 130111 w 1314450"/>
                <a:gd name="connsiteY131" fmla="*/ 1098804 h 1876425"/>
                <a:gd name="connsiteX132" fmla="*/ 130683 w 1314450"/>
                <a:gd name="connsiteY132" fmla="*/ 1082993 h 1876425"/>
                <a:gd name="connsiteX133" fmla="*/ 128207 w 1314450"/>
                <a:gd name="connsiteY133" fmla="*/ 1069753 h 1876425"/>
                <a:gd name="connsiteX134" fmla="*/ 124873 w 1314450"/>
                <a:gd name="connsiteY134" fmla="*/ 1062514 h 1876425"/>
                <a:gd name="connsiteX135" fmla="*/ 120396 w 1314450"/>
                <a:gd name="connsiteY135" fmla="*/ 1063847 h 1876425"/>
                <a:gd name="connsiteX136" fmla="*/ 121444 w 1314450"/>
                <a:gd name="connsiteY136" fmla="*/ 1059085 h 1876425"/>
                <a:gd name="connsiteX137" fmla="*/ 143827 w 1314450"/>
                <a:gd name="connsiteY137" fmla="*/ 1038606 h 1876425"/>
                <a:gd name="connsiteX138" fmla="*/ 169450 w 1314450"/>
                <a:gd name="connsiteY138" fmla="*/ 1038035 h 1876425"/>
                <a:gd name="connsiteX139" fmla="*/ 188405 w 1314450"/>
                <a:gd name="connsiteY139" fmla="*/ 1030129 h 1876425"/>
                <a:gd name="connsiteX140" fmla="*/ 180404 w 1314450"/>
                <a:gd name="connsiteY140" fmla="*/ 1022604 h 1876425"/>
                <a:gd name="connsiteX141" fmla="*/ 192595 w 1314450"/>
                <a:gd name="connsiteY141" fmla="*/ 1010793 h 1876425"/>
                <a:gd name="connsiteX142" fmla="*/ 188595 w 1314450"/>
                <a:gd name="connsiteY142" fmla="*/ 1008317 h 1876425"/>
                <a:gd name="connsiteX143" fmla="*/ 191357 w 1314450"/>
                <a:gd name="connsiteY143" fmla="*/ 1005364 h 1876425"/>
                <a:gd name="connsiteX144" fmla="*/ 186118 w 1314450"/>
                <a:gd name="connsiteY144" fmla="*/ 991743 h 1876425"/>
                <a:gd name="connsiteX145" fmla="*/ 208121 w 1314450"/>
                <a:gd name="connsiteY145" fmla="*/ 982123 h 1876425"/>
                <a:gd name="connsiteX146" fmla="*/ 241268 w 1314450"/>
                <a:gd name="connsiteY146" fmla="*/ 979742 h 1876425"/>
                <a:gd name="connsiteX147" fmla="*/ 242983 w 1314450"/>
                <a:gd name="connsiteY147" fmla="*/ 975455 h 1876425"/>
                <a:gd name="connsiteX148" fmla="*/ 240316 w 1314450"/>
                <a:gd name="connsiteY148" fmla="*/ 964597 h 1876425"/>
                <a:gd name="connsiteX149" fmla="*/ 248221 w 1314450"/>
                <a:gd name="connsiteY149" fmla="*/ 962120 h 1876425"/>
                <a:gd name="connsiteX150" fmla="*/ 244221 w 1314450"/>
                <a:gd name="connsiteY150" fmla="*/ 951167 h 1876425"/>
                <a:gd name="connsiteX151" fmla="*/ 249555 w 1314450"/>
                <a:gd name="connsiteY151" fmla="*/ 945071 h 1876425"/>
                <a:gd name="connsiteX152" fmla="*/ 243935 w 1314450"/>
                <a:gd name="connsiteY152" fmla="*/ 943261 h 1876425"/>
                <a:gd name="connsiteX153" fmla="*/ 235172 w 1314450"/>
                <a:gd name="connsiteY153" fmla="*/ 932021 h 1876425"/>
                <a:gd name="connsiteX154" fmla="*/ 224409 w 1314450"/>
                <a:gd name="connsiteY154" fmla="*/ 935831 h 1876425"/>
                <a:gd name="connsiteX155" fmla="*/ 223266 w 1314450"/>
                <a:gd name="connsiteY155" fmla="*/ 927259 h 1876425"/>
                <a:gd name="connsiteX156" fmla="*/ 215741 w 1314450"/>
                <a:gd name="connsiteY156" fmla="*/ 914591 h 1876425"/>
                <a:gd name="connsiteX157" fmla="*/ 198596 w 1314450"/>
                <a:gd name="connsiteY157" fmla="*/ 921353 h 1876425"/>
                <a:gd name="connsiteX158" fmla="*/ 200025 w 1314450"/>
                <a:gd name="connsiteY158" fmla="*/ 929640 h 1876425"/>
                <a:gd name="connsiteX159" fmla="*/ 190024 w 1314450"/>
                <a:gd name="connsiteY159" fmla="*/ 928021 h 1876425"/>
                <a:gd name="connsiteX160" fmla="*/ 178975 w 1314450"/>
                <a:gd name="connsiteY160" fmla="*/ 919925 h 1876425"/>
                <a:gd name="connsiteX161" fmla="*/ 163544 w 1314450"/>
                <a:gd name="connsiteY161" fmla="*/ 924116 h 1876425"/>
                <a:gd name="connsiteX162" fmla="*/ 161449 w 1314450"/>
                <a:gd name="connsiteY162" fmla="*/ 904875 h 1876425"/>
                <a:gd name="connsiteX163" fmla="*/ 153352 w 1314450"/>
                <a:gd name="connsiteY163" fmla="*/ 907161 h 1876425"/>
                <a:gd name="connsiteX164" fmla="*/ 147828 w 1314450"/>
                <a:gd name="connsiteY164" fmla="*/ 904780 h 1876425"/>
                <a:gd name="connsiteX165" fmla="*/ 143351 w 1314450"/>
                <a:gd name="connsiteY165" fmla="*/ 907256 h 1876425"/>
                <a:gd name="connsiteX166" fmla="*/ 135350 w 1314450"/>
                <a:gd name="connsiteY166" fmla="*/ 882206 h 1876425"/>
                <a:gd name="connsiteX167" fmla="*/ 129445 w 1314450"/>
                <a:gd name="connsiteY167" fmla="*/ 882015 h 1876425"/>
                <a:gd name="connsiteX168" fmla="*/ 123254 w 1314450"/>
                <a:gd name="connsiteY168" fmla="*/ 872966 h 1876425"/>
                <a:gd name="connsiteX169" fmla="*/ 117443 w 1314450"/>
                <a:gd name="connsiteY169" fmla="*/ 856298 h 1876425"/>
                <a:gd name="connsiteX170" fmla="*/ 112490 w 1314450"/>
                <a:gd name="connsiteY170" fmla="*/ 858298 h 1876425"/>
                <a:gd name="connsiteX171" fmla="*/ 110585 w 1314450"/>
                <a:gd name="connsiteY171" fmla="*/ 866680 h 1876425"/>
                <a:gd name="connsiteX172" fmla="*/ 105537 w 1314450"/>
                <a:gd name="connsiteY172" fmla="*/ 873157 h 1876425"/>
                <a:gd name="connsiteX173" fmla="*/ 97631 w 1314450"/>
                <a:gd name="connsiteY173" fmla="*/ 871919 h 1876425"/>
                <a:gd name="connsiteX174" fmla="*/ 88964 w 1314450"/>
                <a:gd name="connsiteY174" fmla="*/ 877348 h 1876425"/>
                <a:gd name="connsiteX175" fmla="*/ 76581 w 1314450"/>
                <a:gd name="connsiteY175" fmla="*/ 871157 h 1876425"/>
                <a:gd name="connsiteX176" fmla="*/ 72866 w 1314450"/>
                <a:gd name="connsiteY176" fmla="*/ 874204 h 1876425"/>
                <a:gd name="connsiteX177" fmla="*/ 63341 w 1314450"/>
                <a:gd name="connsiteY177" fmla="*/ 872204 h 1876425"/>
                <a:gd name="connsiteX178" fmla="*/ 62103 w 1314450"/>
                <a:gd name="connsiteY178" fmla="*/ 869537 h 1876425"/>
                <a:gd name="connsiteX179" fmla="*/ 59055 w 1314450"/>
                <a:gd name="connsiteY179" fmla="*/ 869823 h 1876425"/>
                <a:gd name="connsiteX180" fmla="*/ 60579 w 1314450"/>
                <a:gd name="connsiteY180" fmla="*/ 864870 h 1876425"/>
                <a:gd name="connsiteX181" fmla="*/ 56864 w 1314450"/>
                <a:gd name="connsiteY181" fmla="*/ 860298 h 1876425"/>
                <a:gd name="connsiteX182" fmla="*/ 50482 w 1314450"/>
                <a:gd name="connsiteY182" fmla="*/ 870014 h 1876425"/>
                <a:gd name="connsiteX183" fmla="*/ 56674 w 1314450"/>
                <a:gd name="connsiteY183" fmla="*/ 876586 h 1876425"/>
                <a:gd name="connsiteX184" fmla="*/ 60579 w 1314450"/>
                <a:gd name="connsiteY184" fmla="*/ 888302 h 1876425"/>
                <a:gd name="connsiteX185" fmla="*/ 58007 w 1314450"/>
                <a:gd name="connsiteY185" fmla="*/ 893731 h 1876425"/>
                <a:gd name="connsiteX186" fmla="*/ 54197 w 1314450"/>
                <a:gd name="connsiteY186" fmla="*/ 894112 h 1876425"/>
                <a:gd name="connsiteX187" fmla="*/ 34671 w 1314450"/>
                <a:gd name="connsiteY187" fmla="*/ 884777 h 1876425"/>
                <a:gd name="connsiteX188" fmla="*/ 47816 w 1314450"/>
                <a:gd name="connsiteY188" fmla="*/ 869252 h 1876425"/>
                <a:gd name="connsiteX189" fmla="*/ 33147 w 1314450"/>
                <a:gd name="connsiteY189" fmla="*/ 860108 h 1876425"/>
                <a:gd name="connsiteX190" fmla="*/ 25622 w 1314450"/>
                <a:gd name="connsiteY190" fmla="*/ 851726 h 1876425"/>
                <a:gd name="connsiteX191" fmla="*/ 20193 w 1314450"/>
                <a:gd name="connsiteY191" fmla="*/ 838962 h 1876425"/>
                <a:gd name="connsiteX192" fmla="*/ 16478 w 1314450"/>
                <a:gd name="connsiteY192" fmla="*/ 813530 h 1876425"/>
                <a:gd name="connsiteX193" fmla="*/ 9525 w 1314450"/>
                <a:gd name="connsiteY193" fmla="*/ 806482 h 1876425"/>
                <a:gd name="connsiteX194" fmla="*/ 11049 w 1314450"/>
                <a:gd name="connsiteY194" fmla="*/ 796862 h 1876425"/>
                <a:gd name="connsiteX195" fmla="*/ 38576 w 1314450"/>
                <a:gd name="connsiteY195" fmla="*/ 785432 h 1876425"/>
                <a:gd name="connsiteX196" fmla="*/ 85820 w 1314450"/>
                <a:gd name="connsiteY196" fmla="*/ 796957 h 1876425"/>
                <a:gd name="connsiteX197" fmla="*/ 103061 w 1314450"/>
                <a:gd name="connsiteY197" fmla="*/ 797338 h 1876425"/>
                <a:gd name="connsiteX198" fmla="*/ 103156 w 1314450"/>
                <a:gd name="connsiteY198" fmla="*/ 785432 h 1876425"/>
                <a:gd name="connsiteX199" fmla="*/ 111919 w 1314450"/>
                <a:gd name="connsiteY199" fmla="*/ 774668 h 1876425"/>
                <a:gd name="connsiteX200" fmla="*/ 120777 w 1314450"/>
                <a:gd name="connsiteY200" fmla="*/ 769525 h 1876425"/>
                <a:gd name="connsiteX201" fmla="*/ 124396 w 1314450"/>
                <a:gd name="connsiteY201" fmla="*/ 754666 h 1876425"/>
                <a:gd name="connsiteX202" fmla="*/ 132302 w 1314450"/>
                <a:gd name="connsiteY202" fmla="*/ 744569 h 1876425"/>
                <a:gd name="connsiteX203" fmla="*/ 141732 w 1314450"/>
                <a:gd name="connsiteY203" fmla="*/ 716090 h 1876425"/>
                <a:gd name="connsiteX204" fmla="*/ 144685 w 1314450"/>
                <a:gd name="connsiteY204" fmla="*/ 687229 h 1876425"/>
                <a:gd name="connsiteX205" fmla="*/ 140780 w 1314450"/>
                <a:gd name="connsiteY205" fmla="*/ 688086 h 1876425"/>
                <a:gd name="connsiteX206" fmla="*/ 128778 w 1314450"/>
                <a:gd name="connsiteY206" fmla="*/ 671703 h 1876425"/>
                <a:gd name="connsiteX207" fmla="*/ 120301 w 1314450"/>
                <a:gd name="connsiteY207" fmla="*/ 665321 h 1876425"/>
                <a:gd name="connsiteX208" fmla="*/ 107537 w 1314450"/>
                <a:gd name="connsiteY208" fmla="*/ 659702 h 1876425"/>
                <a:gd name="connsiteX209" fmla="*/ 110109 w 1314450"/>
                <a:gd name="connsiteY209" fmla="*/ 652272 h 1876425"/>
                <a:gd name="connsiteX210" fmla="*/ 92011 w 1314450"/>
                <a:gd name="connsiteY210" fmla="*/ 653701 h 1876425"/>
                <a:gd name="connsiteX211" fmla="*/ 95536 w 1314450"/>
                <a:gd name="connsiteY211" fmla="*/ 625983 h 1876425"/>
                <a:gd name="connsiteX212" fmla="*/ 94298 w 1314450"/>
                <a:gd name="connsiteY212" fmla="*/ 623411 h 1876425"/>
                <a:gd name="connsiteX213" fmla="*/ 91916 w 1314450"/>
                <a:gd name="connsiteY213" fmla="*/ 624078 h 1876425"/>
                <a:gd name="connsiteX214" fmla="*/ 91630 w 1314450"/>
                <a:gd name="connsiteY214" fmla="*/ 621316 h 1876425"/>
                <a:gd name="connsiteX215" fmla="*/ 89154 w 1314450"/>
                <a:gd name="connsiteY215" fmla="*/ 622554 h 1876425"/>
                <a:gd name="connsiteX216" fmla="*/ 87630 w 1314450"/>
                <a:gd name="connsiteY216" fmla="*/ 616553 h 1876425"/>
                <a:gd name="connsiteX217" fmla="*/ 92964 w 1314450"/>
                <a:gd name="connsiteY217" fmla="*/ 616744 h 1876425"/>
                <a:gd name="connsiteX218" fmla="*/ 98107 w 1314450"/>
                <a:gd name="connsiteY218" fmla="*/ 575120 h 1876425"/>
                <a:gd name="connsiteX219" fmla="*/ 111443 w 1314450"/>
                <a:gd name="connsiteY219" fmla="*/ 576644 h 1876425"/>
                <a:gd name="connsiteX220" fmla="*/ 115824 w 1314450"/>
                <a:gd name="connsiteY220" fmla="*/ 582930 h 1876425"/>
                <a:gd name="connsiteX221" fmla="*/ 118682 w 1314450"/>
                <a:gd name="connsiteY221" fmla="*/ 583216 h 1876425"/>
                <a:gd name="connsiteX222" fmla="*/ 124873 w 1314450"/>
                <a:gd name="connsiteY222" fmla="*/ 581787 h 1876425"/>
                <a:gd name="connsiteX223" fmla="*/ 126111 w 1314450"/>
                <a:gd name="connsiteY223" fmla="*/ 578453 h 1876425"/>
                <a:gd name="connsiteX224" fmla="*/ 130588 w 1314450"/>
                <a:gd name="connsiteY224" fmla="*/ 576644 h 1876425"/>
                <a:gd name="connsiteX225" fmla="*/ 151638 w 1314450"/>
                <a:gd name="connsiteY225" fmla="*/ 577977 h 1876425"/>
                <a:gd name="connsiteX226" fmla="*/ 151162 w 1314450"/>
                <a:gd name="connsiteY226" fmla="*/ 570643 h 1876425"/>
                <a:gd name="connsiteX227" fmla="*/ 146875 w 1314450"/>
                <a:gd name="connsiteY227" fmla="*/ 561785 h 1876425"/>
                <a:gd name="connsiteX228" fmla="*/ 151924 w 1314450"/>
                <a:gd name="connsiteY228" fmla="*/ 561880 h 1876425"/>
                <a:gd name="connsiteX229" fmla="*/ 148876 w 1314450"/>
                <a:gd name="connsiteY229" fmla="*/ 553308 h 1876425"/>
                <a:gd name="connsiteX230" fmla="*/ 170212 w 1314450"/>
                <a:gd name="connsiteY230" fmla="*/ 546164 h 1876425"/>
                <a:gd name="connsiteX231" fmla="*/ 166021 w 1314450"/>
                <a:gd name="connsiteY231" fmla="*/ 542449 h 1876425"/>
                <a:gd name="connsiteX232" fmla="*/ 169069 w 1314450"/>
                <a:gd name="connsiteY232" fmla="*/ 540163 h 1876425"/>
                <a:gd name="connsiteX233" fmla="*/ 168973 w 1314450"/>
                <a:gd name="connsiteY233" fmla="*/ 535972 h 1876425"/>
                <a:gd name="connsiteX234" fmla="*/ 159830 w 1314450"/>
                <a:gd name="connsiteY234" fmla="*/ 535686 h 1876425"/>
                <a:gd name="connsiteX235" fmla="*/ 159734 w 1314450"/>
                <a:gd name="connsiteY235" fmla="*/ 532924 h 1876425"/>
                <a:gd name="connsiteX236" fmla="*/ 127349 w 1314450"/>
                <a:gd name="connsiteY236" fmla="*/ 536353 h 1876425"/>
                <a:gd name="connsiteX237" fmla="*/ 126587 w 1314450"/>
                <a:gd name="connsiteY237" fmla="*/ 533591 h 1876425"/>
                <a:gd name="connsiteX238" fmla="*/ 106013 w 1314450"/>
                <a:gd name="connsiteY238" fmla="*/ 531971 h 1876425"/>
                <a:gd name="connsiteX239" fmla="*/ 110204 w 1314450"/>
                <a:gd name="connsiteY239" fmla="*/ 519494 h 1876425"/>
                <a:gd name="connsiteX240" fmla="*/ 97060 w 1314450"/>
                <a:gd name="connsiteY240" fmla="*/ 505778 h 1876425"/>
                <a:gd name="connsiteX241" fmla="*/ 83248 w 1314450"/>
                <a:gd name="connsiteY241" fmla="*/ 482251 h 1876425"/>
                <a:gd name="connsiteX242" fmla="*/ 87344 w 1314450"/>
                <a:gd name="connsiteY242" fmla="*/ 467201 h 1876425"/>
                <a:gd name="connsiteX243" fmla="*/ 70199 w 1314450"/>
                <a:gd name="connsiteY243" fmla="*/ 462344 h 1876425"/>
                <a:gd name="connsiteX244" fmla="*/ 42576 w 1314450"/>
                <a:gd name="connsiteY244" fmla="*/ 464725 h 1876425"/>
                <a:gd name="connsiteX245" fmla="*/ 34100 w 1314450"/>
                <a:gd name="connsiteY245" fmla="*/ 459772 h 1876425"/>
                <a:gd name="connsiteX246" fmla="*/ 48292 w 1314450"/>
                <a:gd name="connsiteY246" fmla="*/ 428530 h 1876425"/>
                <a:gd name="connsiteX247" fmla="*/ 58007 w 1314450"/>
                <a:gd name="connsiteY247" fmla="*/ 417671 h 1876425"/>
                <a:gd name="connsiteX248" fmla="*/ 62865 w 1314450"/>
                <a:gd name="connsiteY248" fmla="*/ 407861 h 1876425"/>
                <a:gd name="connsiteX249" fmla="*/ 56769 w 1314450"/>
                <a:gd name="connsiteY249" fmla="*/ 403955 h 1876425"/>
                <a:gd name="connsiteX250" fmla="*/ 101918 w 1314450"/>
                <a:gd name="connsiteY250" fmla="*/ 390716 h 1876425"/>
                <a:gd name="connsiteX251" fmla="*/ 96488 w 1314450"/>
                <a:gd name="connsiteY251" fmla="*/ 376523 h 1876425"/>
                <a:gd name="connsiteX252" fmla="*/ 111823 w 1314450"/>
                <a:gd name="connsiteY252" fmla="*/ 391382 h 1876425"/>
                <a:gd name="connsiteX253" fmla="*/ 122491 w 1314450"/>
                <a:gd name="connsiteY253" fmla="*/ 389001 h 1876425"/>
                <a:gd name="connsiteX254" fmla="*/ 123920 w 1314450"/>
                <a:gd name="connsiteY254" fmla="*/ 395573 h 1876425"/>
                <a:gd name="connsiteX255" fmla="*/ 139255 w 1314450"/>
                <a:gd name="connsiteY255" fmla="*/ 394621 h 1876425"/>
                <a:gd name="connsiteX256" fmla="*/ 153257 w 1314450"/>
                <a:gd name="connsiteY256" fmla="*/ 402717 h 1876425"/>
                <a:gd name="connsiteX257" fmla="*/ 156686 w 1314450"/>
                <a:gd name="connsiteY257" fmla="*/ 402908 h 1876425"/>
                <a:gd name="connsiteX258" fmla="*/ 154114 w 1314450"/>
                <a:gd name="connsiteY258" fmla="*/ 402146 h 1876425"/>
                <a:gd name="connsiteX259" fmla="*/ 154305 w 1314450"/>
                <a:gd name="connsiteY259" fmla="*/ 384429 h 1876425"/>
                <a:gd name="connsiteX260" fmla="*/ 144209 w 1314450"/>
                <a:gd name="connsiteY260" fmla="*/ 349568 h 1876425"/>
                <a:gd name="connsiteX261" fmla="*/ 152591 w 1314450"/>
                <a:gd name="connsiteY261" fmla="*/ 341090 h 1876425"/>
                <a:gd name="connsiteX262" fmla="*/ 170498 w 1314450"/>
                <a:gd name="connsiteY262" fmla="*/ 332899 h 1876425"/>
                <a:gd name="connsiteX263" fmla="*/ 173069 w 1314450"/>
                <a:gd name="connsiteY263" fmla="*/ 325660 h 1876425"/>
                <a:gd name="connsiteX264" fmla="*/ 169450 w 1314450"/>
                <a:gd name="connsiteY264" fmla="*/ 315563 h 1876425"/>
                <a:gd name="connsiteX265" fmla="*/ 163925 w 1314450"/>
                <a:gd name="connsiteY265" fmla="*/ 316802 h 1876425"/>
                <a:gd name="connsiteX266" fmla="*/ 168402 w 1314450"/>
                <a:gd name="connsiteY266" fmla="*/ 314611 h 1876425"/>
                <a:gd name="connsiteX267" fmla="*/ 166116 w 1314450"/>
                <a:gd name="connsiteY267" fmla="*/ 306991 h 1876425"/>
                <a:gd name="connsiteX268" fmla="*/ 232220 w 1314450"/>
                <a:gd name="connsiteY268" fmla="*/ 298514 h 1876425"/>
                <a:gd name="connsiteX269" fmla="*/ 239935 w 1314450"/>
                <a:gd name="connsiteY269" fmla="*/ 294704 h 1876425"/>
                <a:gd name="connsiteX270" fmla="*/ 247364 w 1314450"/>
                <a:gd name="connsiteY270" fmla="*/ 296323 h 1876425"/>
                <a:gd name="connsiteX271" fmla="*/ 238887 w 1314450"/>
                <a:gd name="connsiteY271" fmla="*/ 276892 h 1876425"/>
                <a:gd name="connsiteX272" fmla="*/ 234125 w 1314450"/>
                <a:gd name="connsiteY272" fmla="*/ 258032 h 1876425"/>
                <a:gd name="connsiteX273" fmla="*/ 249174 w 1314450"/>
                <a:gd name="connsiteY273" fmla="*/ 251174 h 1876425"/>
                <a:gd name="connsiteX274" fmla="*/ 273272 w 1314450"/>
                <a:gd name="connsiteY274" fmla="*/ 250793 h 1876425"/>
                <a:gd name="connsiteX275" fmla="*/ 263652 w 1314450"/>
                <a:gd name="connsiteY275" fmla="*/ 230219 h 1876425"/>
                <a:gd name="connsiteX276" fmla="*/ 274606 w 1314450"/>
                <a:gd name="connsiteY276" fmla="*/ 229553 h 1876425"/>
                <a:gd name="connsiteX277" fmla="*/ 281368 w 1314450"/>
                <a:gd name="connsiteY277" fmla="*/ 226409 h 1876425"/>
                <a:gd name="connsiteX278" fmla="*/ 276796 w 1314450"/>
                <a:gd name="connsiteY278" fmla="*/ 217170 h 1876425"/>
                <a:gd name="connsiteX279" fmla="*/ 284131 w 1314450"/>
                <a:gd name="connsiteY279" fmla="*/ 214789 h 1876425"/>
                <a:gd name="connsiteX280" fmla="*/ 276606 w 1314450"/>
                <a:gd name="connsiteY280" fmla="*/ 199835 h 1876425"/>
                <a:gd name="connsiteX281" fmla="*/ 271843 w 1314450"/>
                <a:gd name="connsiteY281" fmla="*/ 203454 h 1876425"/>
                <a:gd name="connsiteX282" fmla="*/ 268224 w 1314450"/>
                <a:gd name="connsiteY282" fmla="*/ 198120 h 1876425"/>
                <a:gd name="connsiteX283" fmla="*/ 263176 w 1314450"/>
                <a:gd name="connsiteY283" fmla="*/ 199644 h 1876425"/>
                <a:gd name="connsiteX284" fmla="*/ 254508 w 1314450"/>
                <a:gd name="connsiteY284" fmla="*/ 171736 h 1876425"/>
                <a:gd name="connsiteX285" fmla="*/ 258318 w 1314450"/>
                <a:gd name="connsiteY285" fmla="*/ 175736 h 1876425"/>
                <a:gd name="connsiteX286" fmla="*/ 261461 w 1314450"/>
                <a:gd name="connsiteY286" fmla="*/ 174403 h 1876425"/>
                <a:gd name="connsiteX287" fmla="*/ 258604 w 1314450"/>
                <a:gd name="connsiteY287" fmla="*/ 167354 h 1876425"/>
                <a:gd name="connsiteX288" fmla="*/ 270320 w 1314450"/>
                <a:gd name="connsiteY288" fmla="*/ 160401 h 1876425"/>
                <a:gd name="connsiteX289" fmla="*/ 273653 w 1314450"/>
                <a:gd name="connsiteY289" fmla="*/ 161163 h 1876425"/>
                <a:gd name="connsiteX290" fmla="*/ 272605 w 1314450"/>
                <a:gd name="connsiteY290" fmla="*/ 158115 h 1876425"/>
                <a:gd name="connsiteX291" fmla="*/ 281464 w 1314450"/>
                <a:gd name="connsiteY291" fmla="*/ 159829 h 1876425"/>
                <a:gd name="connsiteX292" fmla="*/ 311372 w 1314450"/>
                <a:gd name="connsiteY292" fmla="*/ 139351 h 1876425"/>
                <a:gd name="connsiteX293" fmla="*/ 314325 w 1314450"/>
                <a:gd name="connsiteY293" fmla="*/ 133921 h 1876425"/>
                <a:gd name="connsiteX294" fmla="*/ 330232 w 1314450"/>
                <a:gd name="connsiteY294" fmla="*/ 128683 h 1876425"/>
                <a:gd name="connsiteX295" fmla="*/ 326898 w 1314450"/>
                <a:gd name="connsiteY295" fmla="*/ 109728 h 1876425"/>
                <a:gd name="connsiteX296" fmla="*/ 328232 w 1314450"/>
                <a:gd name="connsiteY296" fmla="*/ 117062 h 1876425"/>
                <a:gd name="connsiteX297" fmla="*/ 335089 w 1314450"/>
                <a:gd name="connsiteY297" fmla="*/ 114491 h 1876425"/>
                <a:gd name="connsiteX298" fmla="*/ 337947 w 1314450"/>
                <a:gd name="connsiteY298" fmla="*/ 125159 h 1876425"/>
                <a:gd name="connsiteX299" fmla="*/ 340328 w 1314450"/>
                <a:gd name="connsiteY299" fmla="*/ 124492 h 1876425"/>
                <a:gd name="connsiteX300" fmla="*/ 338518 w 1314450"/>
                <a:gd name="connsiteY300" fmla="*/ 117729 h 1876425"/>
                <a:gd name="connsiteX301" fmla="*/ 343948 w 1314450"/>
                <a:gd name="connsiteY301" fmla="*/ 119348 h 1876425"/>
                <a:gd name="connsiteX302" fmla="*/ 348139 w 1314450"/>
                <a:gd name="connsiteY302" fmla="*/ 133541 h 1876425"/>
                <a:gd name="connsiteX303" fmla="*/ 363474 w 1314450"/>
                <a:gd name="connsiteY303" fmla="*/ 142780 h 1876425"/>
                <a:gd name="connsiteX304" fmla="*/ 382905 w 1314450"/>
                <a:gd name="connsiteY304" fmla="*/ 147066 h 1876425"/>
                <a:gd name="connsiteX305" fmla="*/ 383286 w 1314450"/>
                <a:gd name="connsiteY305" fmla="*/ 149924 h 1876425"/>
                <a:gd name="connsiteX306" fmla="*/ 390811 w 1314450"/>
                <a:gd name="connsiteY306" fmla="*/ 148876 h 1876425"/>
                <a:gd name="connsiteX307" fmla="*/ 399192 w 1314450"/>
                <a:gd name="connsiteY307" fmla="*/ 154115 h 1876425"/>
                <a:gd name="connsiteX308" fmla="*/ 403003 w 1314450"/>
                <a:gd name="connsiteY308" fmla="*/ 147447 h 1876425"/>
                <a:gd name="connsiteX309" fmla="*/ 429292 w 1314450"/>
                <a:gd name="connsiteY309" fmla="*/ 149733 h 1876425"/>
                <a:gd name="connsiteX310" fmla="*/ 439102 w 1314450"/>
                <a:gd name="connsiteY310" fmla="*/ 158020 h 1876425"/>
                <a:gd name="connsiteX311" fmla="*/ 440245 w 1314450"/>
                <a:gd name="connsiteY311" fmla="*/ 150781 h 1876425"/>
                <a:gd name="connsiteX312" fmla="*/ 451009 w 1314450"/>
                <a:gd name="connsiteY312" fmla="*/ 159449 h 1876425"/>
                <a:gd name="connsiteX313" fmla="*/ 453390 w 1314450"/>
                <a:gd name="connsiteY313" fmla="*/ 158210 h 1876425"/>
                <a:gd name="connsiteX314" fmla="*/ 464058 w 1314450"/>
                <a:gd name="connsiteY314" fmla="*/ 171164 h 1876425"/>
                <a:gd name="connsiteX315" fmla="*/ 465677 w 1314450"/>
                <a:gd name="connsiteY315" fmla="*/ 169640 h 1876425"/>
                <a:gd name="connsiteX316" fmla="*/ 468630 w 1314450"/>
                <a:gd name="connsiteY316" fmla="*/ 172688 h 1876425"/>
                <a:gd name="connsiteX317" fmla="*/ 466344 w 1314450"/>
                <a:gd name="connsiteY317" fmla="*/ 179546 h 1876425"/>
                <a:gd name="connsiteX318" fmla="*/ 468820 w 1314450"/>
                <a:gd name="connsiteY318" fmla="*/ 188976 h 1876425"/>
                <a:gd name="connsiteX319" fmla="*/ 483870 w 1314450"/>
                <a:gd name="connsiteY319" fmla="*/ 181642 h 1876425"/>
                <a:gd name="connsiteX320" fmla="*/ 485680 w 1314450"/>
                <a:gd name="connsiteY320" fmla="*/ 188786 h 1876425"/>
                <a:gd name="connsiteX321" fmla="*/ 488823 w 1314450"/>
                <a:gd name="connsiteY321" fmla="*/ 187547 h 1876425"/>
                <a:gd name="connsiteX322" fmla="*/ 499205 w 1314450"/>
                <a:gd name="connsiteY322" fmla="*/ 203168 h 1876425"/>
                <a:gd name="connsiteX323" fmla="*/ 493776 w 1314450"/>
                <a:gd name="connsiteY323" fmla="*/ 207454 h 1876425"/>
                <a:gd name="connsiteX324" fmla="*/ 498539 w 1314450"/>
                <a:gd name="connsiteY324" fmla="*/ 213265 h 1876425"/>
                <a:gd name="connsiteX325" fmla="*/ 507302 w 1314450"/>
                <a:gd name="connsiteY325" fmla="*/ 210788 h 1876425"/>
                <a:gd name="connsiteX326" fmla="*/ 501586 w 1314450"/>
                <a:gd name="connsiteY326" fmla="*/ 214027 h 1876425"/>
                <a:gd name="connsiteX327" fmla="*/ 501872 w 1314450"/>
                <a:gd name="connsiteY327" fmla="*/ 217932 h 1876425"/>
                <a:gd name="connsiteX328" fmla="*/ 496634 w 1314450"/>
                <a:gd name="connsiteY328" fmla="*/ 221837 h 1876425"/>
                <a:gd name="connsiteX329" fmla="*/ 485870 w 1314450"/>
                <a:gd name="connsiteY329" fmla="*/ 225552 h 1876425"/>
                <a:gd name="connsiteX330" fmla="*/ 469392 w 1314450"/>
                <a:gd name="connsiteY330" fmla="*/ 246412 h 1876425"/>
                <a:gd name="connsiteX331" fmla="*/ 464630 w 1314450"/>
                <a:gd name="connsiteY331" fmla="*/ 243935 h 1876425"/>
                <a:gd name="connsiteX332" fmla="*/ 460534 w 1314450"/>
                <a:gd name="connsiteY332" fmla="*/ 249650 h 1876425"/>
                <a:gd name="connsiteX333" fmla="*/ 464534 w 1314450"/>
                <a:gd name="connsiteY333" fmla="*/ 254508 h 1876425"/>
                <a:gd name="connsiteX334" fmla="*/ 457486 w 1314450"/>
                <a:gd name="connsiteY334" fmla="*/ 265557 h 1876425"/>
                <a:gd name="connsiteX335" fmla="*/ 466154 w 1314450"/>
                <a:gd name="connsiteY335" fmla="*/ 277940 h 1876425"/>
                <a:gd name="connsiteX336" fmla="*/ 455105 w 1314450"/>
                <a:gd name="connsiteY336" fmla="*/ 271462 h 1876425"/>
                <a:gd name="connsiteX337" fmla="*/ 450437 w 1314450"/>
                <a:gd name="connsiteY337" fmla="*/ 272225 h 1876425"/>
                <a:gd name="connsiteX338" fmla="*/ 425863 w 1314450"/>
                <a:gd name="connsiteY338" fmla="*/ 297085 h 1876425"/>
                <a:gd name="connsiteX339" fmla="*/ 450247 w 1314450"/>
                <a:gd name="connsiteY339" fmla="*/ 323469 h 1876425"/>
                <a:gd name="connsiteX340" fmla="*/ 456533 w 1314450"/>
                <a:gd name="connsiteY340" fmla="*/ 334042 h 1876425"/>
                <a:gd name="connsiteX341" fmla="*/ 456629 w 1314450"/>
                <a:gd name="connsiteY341" fmla="*/ 338900 h 1876425"/>
                <a:gd name="connsiteX342" fmla="*/ 446723 w 1314450"/>
                <a:gd name="connsiteY342" fmla="*/ 343471 h 1876425"/>
                <a:gd name="connsiteX343" fmla="*/ 454819 w 1314450"/>
                <a:gd name="connsiteY343" fmla="*/ 351568 h 1876425"/>
                <a:gd name="connsiteX344" fmla="*/ 451961 w 1314450"/>
                <a:gd name="connsiteY344" fmla="*/ 355854 h 1876425"/>
                <a:gd name="connsiteX345" fmla="*/ 437864 w 1314450"/>
                <a:gd name="connsiteY345" fmla="*/ 364903 h 1876425"/>
                <a:gd name="connsiteX346" fmla="*/ 437483 w 1314450"/>
                <a:gd name="connsiteY346" fmla="*/ 367856 h 1876425"/>
                <a:gd name="connsiteX347" fmla="*/ 430530 w 1314450"/>
                <a:gd name="connsiteY347" fmla="*/ 370808 h 1876425"/>
                <a:gd name="connsiteX348" fmla="*/ 432625 w 1314450"/>
                <a:gd name="connsiteY348" fmla="*/ 372332 h 1876425"/>
                <a:gd name="connsiteX349" fmla="*/ 419005 w 1314450"/>
                <a:gd name="connsiteY349" fmla="*/ 386715 h 1876425"/>
                <a:gd name="connsiteX350" fmla="*/ 422243 w 1314450"/>
                <a:gd name="connsiteY350" fmla="*/ 384048 h 1876425"/>
                <a:gd name="connsiteX351" fmla="*/ 425958 w 1314450"/>
                <a:gd name="connsiteY351" fmla="*/ 388334 h 1876425"/>
                <a:gd name="connsiteX352" fmla="*/ 410623 w 1314450"/>
                <a:gd name="connsiteY352" fmla="*/ 408051 h 1876425"/>
                <a:gd name="connsiteX353" fmla="*/ 415766 w 1314450"/>
                <a:gd name="connsiteY353" fmla="*/ 414147 h 1876425"/>
                <a:gd name="connsiteX354" fmla="*/ 402145 w 1314450"/>
                <a:gd name="connsiteY354" fmla="*/ 430816 h 1876425"/>
                <a:gd name="connsiteX355" fmla="*/ 395383 w 1314450"/>
                <a:gd name="connsiteY355" fmla="*/ 429292 h 1876425"/>
                <a:gd name="connsiteX356" fmla="*/ 390525 w 1314450"/>
                <a:gd name="connsiteY356" fmla="*/ 436054 h 1876425"/>
                <a:gd name="connsiteX357" fmla="*/ 395478 w 1314450"/>
                <a:gd name="connsiteY357" fmla="*/ 440531 h 1876425"/>
                <a:gd name="connsiteX358" fmla="*/ 381667 w 1314450"/>
                <a:gd name="connsiteY358" fmla="*/ 460724 h 1876425"/>
                <a:gd name="connsiteX359" fmla="*/ 382048 w 1314450"/>
                <a:gd name="connsiteY359" fmla="*/ 468154 h 1876425"/>
                <a:gd name="connsiteX360" fmla="*/ 379095 w 1314450"/>
                <a:gd name="connsiteY360" fmla="*/ 474821 h 1876425"/>
                <a:gd name="connsiteX361" fmla="*/ 379952 w 1314450"/>
                <a:gd name="connsiteY361" fmla="*/ 480536 h 1876425"/>
                <a:gd name="connsiteX362" fmla="*/ 393478 w 1314450"/>
                <a:gd name="connsiteY362" fmla="*/ 478155 h 1876425"/>
                <a:gd name="connsiteX363" fmla="*/ 408146 w 1314450"/>
                <a:gd name="connsiteY363" fmla="*/ 482632 h 1876425"/>
                <a:gd name="connsiteX364" fmla="*/ 412718 w 1314450"/>
                <a:gd name="connsiteY364" fmla="*/ 491395 h 1876425"/>
                <a:gd name="connsiteX365" fmla="*/ 413671 w 1314450"/>
                <a:gd name="connsiteY365" fmla="*/ 504254 h 1876425"/>
                <a:gd name="connsiteX366" fmla="*/ 430244 w 1314450"/>
                <a:gd name="connsiteY366" fmla="*/ 523685 h 1876425"/>
                <a:gd name="connsiteX367" fmla="*/ 428339 w 1314450"/>
                <a:gd name="connsiteY367" fmla="*/ 530638 h 1876425"/>
                <a:gd name="connsiteX368" fmla="*/ 421386 w 1314450"/>
                <a:gd name="connsiteY368" fmla="*/ 535305 h 1876425"/>
                <a:gd name="connsiteX369" fmla="*/ 417671 w 1314450"/>
                <a:gd name="connsiteY369" fmla="*/ 534258 h 1876425"/>
                <a:gd name="connsiteX370" fmla="*/ 410718 w 1314450"/>
                <a:gd name="connsiteY370" fmla="*/ 539496 h 1876425"/>
                <a:gd name="connsiteX371" fmla="*/ 388620 w 1314450"/>
                <a:gd name="connsiteY371" fmla="*/ 546830 h 1876425"/>
                <a:gd name="connsiteX372" fmla="*/ 388239 w 1314450"/>
                <a:gd name="connsiteY372" fmla="*/ 571595 h 1876425"/>
                <a:gd name="connsiteX373" fmla="*/ 384239 w 1314450"/>
                <a:gd name="connsiteY373" fmla="*/ 577691 h 1876425"/>
                <a:gd name="connsiteX374" fmla="*/ 403289 w 1314450"/>
                <a:gd name="connsiteY374" fmla="*/ 598265 h 1876425"/>
                <a:gd name="connsiteX375" fmla="*/ 422815 w 1314450"/>
                <a:gd name="connsiteY375" fmla="*/ 611505 h 1876425"/>
                <a:gd name="connsiteX376" fmla="*/ 416909 w 1314450"/>
                <a:gd name="connsiteY376" fmla="*/ 619316 h 1876425"/>
                <a:gd name="connsiteX377" fmla="*/ 421291 w 1314450"/>
                <a:gd name="connsiteY377" fmla="*/ 632746 h 1876425"/>
                <a:gd name="connsiteX378" fmla="*/ 441960 w 1314450"/>
                <a:gd name="connsiteY378" fmla="*/ 654749 h 1876425"/>
                <a:gd name="connsiteX379" fmla="*/ 435197 w 1314450"/>
                <a:gd name="connsiteY379" fmla="*/ 665036 h 1876425"/>
                <a:gd name="connsiteX380" fmla="*/ 445103 w 1314450"/>
                <a:gd name="connsiteY380" fmla="*/ 677990 h 1876425"/>
                <a:gd name="connsiteX381" fmla="*/ 456152 w 1314450"/>
                <a:gd name="connsiteY381" fmla="*/ 677704 h 1876425"/>
                <a:gd name="connsiteX382" fmla="*/ 456724 w 1314450"/>
                <a:gd name="connsiteY382" fmla="*/ 681323 h 1876425"/>
                <a:gd name="connsiteX383" fmla="*/ 465106 w 1314450"/>
                <a:gd name="connsiteY383" fmla="*/ 680466 h 1876425"/>
                <a:gd name="connsiteX384" fmla="*/ 469487 w 1314450"/>
                <a:gd name="connsiteY384" fmla="*/ 691039 h 1876425"/>
                <a:gd name="connsiteX385" fmla="*/ 478155 w 1314450"/>
                <a:gd name="connsiteY385" fmla="*/ 690944 h 1876425"/>
                <a:gd name="connsiteX386" fmla="*/ 495967 w 1314450"/>
                <a:gd name="connsiteY386" fmla="*/ 697135 h 1876425"/>
                <a:gd name="connsiteX387" fmla="*/ 497014 w 1314450"/>
                <a:gd name="connsiteY387" fmla="*/ 691991 h 1876425"/>
                <a:gd name="connsiteX388" fmla="*/ 501396 w 1314450"/>
                <a:gd name="connsiteY388" fmla="*/ 694658 h 1876425"/>
                <a:gd name="connsiteX389" fmla="*/ 500443 w 1314450"/>
                <a:gd name="connsiteY389" fmla="*/ 698659 h 1876425"/>
                <a:gd name="connsiteX390" fmla="*/ 517207 w 1314450"/>
                <a:gd name="connsiteY390" fmla="*/ 706184 h 1876425"/>
                <a:gd name="connsiteX391" fmla="*/ 532829 w 1314450"/>
                <a:gd name="connsiteY391" fmla="*/ 702659 h 1876425"/>
                <a:gd name="connsiteX392" fmla="*/ 538449 w 1314450"/>
                <a:gd name="connsiteY392" fmla="*/ 697897 h 1876425"/>
                <a:gd name="connsiteX393" fmla="*/ 554736 w 1314450"/>
                <a:gd name="connsiteY393" fmla="*/ 693420 h 1876425"/>
                <a:gd name="connsiteX394" fmla="*/ 571024 w 1314450"/>
                <a:gd name="connsiteY394" fmla="*/ 695516 h 1876425"/>
                <a:gd name="connsiteX395" fmla="*/ 606933 w 1314450"/>
                <a:gd name="connsiteY395" fmla="*/ 687515 h 1876425"/>
                <a:gd name="connsiteX396" fmla="*/ 610648 w 1314450"/>
                <a:gd name="connsiteY396" fmla="*/ 685324 h 1876425"/>
                <a:gd name="connsiteX397" fmla="*/ 609505 w 1314450"/>
                <a:gd name="connsiteY397" fmla="*/ 675799 h 1876425"/>
                <a:gd name="connsiteX398" fmla="*/ 613982 w 1314450"/>
                <a:gd name="connsiteY398" fmla="*/ 678085 h 1876425"/>
                <a:gd name="connsiteX399" fmla="*/ 619030 w 1314450"/>
                <a:gd name="connsiteY399" fmla="*/ 675894 h 1876425"/>
                <a:gd name="connsiteX400" fmla="*/ 622554 w 1314450"/>
                <a:gd name="connsiteY400" fmla="*/ 681895 h 1876425"/>
                <a:gd name="connsiteX401" fmla="*/ 625030 w 1314450"/>
                <a:gd name="connsiteY401" fmla="*/ 668846 h 1876425"/>
                <a:gd name="connsiteX402" fmla="*/ 627126 w 1314450"/>
                <a:gd name="connsiteY402" fmla="*/ 668941 h 1876425"/>
                <a:gd name="connsiteX403" fmla="*/ 626650 w 1314450"/>
                <a:gd name="connsiteY403" fmla="*/ 673037 h 1876425"/>
                <a:gd name="connsiteX404" fmla="*/ 629412 w 1314450"/>
                <a:gd name="connsiteY404" fmla="*/ 673513 h 1876425"/>
                <a:gd name="connsiteX405" fmla="*/ 629221 w 1314450"/>
                <a:gd name="connsiteY405" fmla="*/ 675799 h 1876425"/>
                <a:gd name="connsiteX406" fmla="*/ 636841 w 1314450"/>
                <a:gd name="connsiteY406" fmla="*/ 679609 h 1876425"/>
                <a:gd name="connsiteX407" fmla="*/ 641890 w 1314450"/>
                <a:gd name="connsiteY407" fmla="*/ 678561 h 1876425"/>
                <a:gd name="connsiteX408" fmla="*/ 646938 w 1314450"/>
                <a:gd name="connsiteY408" fmla="*/ 682085 h 1876425"/>
                <a:gd name="connsiteX409" fmla="*/ 655701 w 1314450"/>
                <a:gd name="connsiteY409" fmla="*/ 675704 h 1876425"/>
                <a:gd name="connsiteX410" fmla="*/ 665607 w 1314450"/>
                <a:gd name="connsiteY410" fmla="*/ 689229 h 1876425"/>
                <a:gd name="connsiteX411" fmla="*/ 668274 w 1314450"/>
                <a:gd name="connsiteY411" fmla="*/ 685514 h 1876425"/>
                <a:gd name="connsiteX412" fmla="*/ 676084 w 1314450"/>
                <a:gd name="connsiteY412" fmla="*/ 686943 h 1876425"/>
                <a:gd name="connsiteX413" fmla="*/ 675989 w 1314450"/>
                <a:gd name="connsiteY413" fmla="*/ 689134 h 1876425"/>
                <a:gd name="connsiteX414" fmla="*/ 680085 w 1314450"/>
                <a:gd name="connsiteY414" fmla="*/ 688467 h 1876425"/>
                <a:gd name="connsiteX415" fmla="*/ 677133 w 1314450"/>
                <a:gd name="connsiteY415" fmla="*/ 695230 h 1876425"/>
                <a:gd name="connsiteX416" fmla="*/ 681133 w 1314450"/>
                <a:gd name="connsiteY416" fmla="*/ 695801 h 1876425"/>
                <a:gd name="connsiteX417" fmla="*/ 681514 w 1314450"/>
                <a:gd name="connsiteY417" fmla="*/ 699611 h 1876425"/>
                <a:gd name="connsiteX418" fmla="*/ 690563 w 1314450"/>
                <a:gd name="connsiteY418" fmla="*/ 697040 h 1876425"/>
                <a:gd name="connsiteX419" fmla="*/ 689039 w 1314450"/>
                <a:gd name="connsiteY419" fmla="*/ 703136 h 1876425"/>
                <a:gd name="connsiteX420" fmla="*/ 699516 w 1314450"/>
                <a:gd name="connsiteY420" fmla="*/ 702088 h 1876425"/>
                <a:gd name="connsiteX421" fmla="*/ 699040 w 1314450"/>
                <a:gd name="connsiteY421" fmla="*/ 705421 h 1876425"/>
                <a:gd name="connsiteX422" fmla="*/ 695801 w 1314450"/>
                <a:gd name="connsiteY422" fmla="*/ 706374 h 1876425"/>
                <a:gd name="connsiteX423" fmla="*/ 707231 w 1314450"/>
                <a:gd name="connsiteY423" fmla="*/ 716661 h 1876425"/>
                <a:gd name="connsiteX424" fmla="*/ 719900 w 1314450"/>
                <a:gd name="connsiteY424" fmla="*/ 738378 h 1876425"/>
                <a:gd name="connsiteX425" fmla="*/ 723900 w 1314450"/>
                <a:gd name="connsiteY425" fmla="*/ 735521 h 1876425"/>
                <a:gd name="connsiteX426" fmla="*/ 725329 w 1314450"/>
                <a:gd name="connsiteY426" fmla="*/ 739140 h 1876425"/>
                <a:gd name="connsiteX427" fmla="*/ 721233 w 1314450"/>
                <a:gd name="connsiteY427" fmla="*/ 741712 h 1876425"/>
                <a:gd name="connsiteX428" fmla="*/ 719614 w 1314450"/>
                <a:gd name="connsiteY428" fmla="*/ 753618 h 1876425"/>
                <a:gd name="connsiteX429" fmla="*/ 722281 w 1314450"/>
                <a:gd name="connsiteY429" fmla="*/ 766096 h 1876425"/>
                <a:gd name="connsiteX430" fmla="*/ 726377 w 1314450"/>
                <a:gd name="connsiteY430" fmla="*/ 766096 h 1876425"/>
                <a:gd name="connsiteX431" fmla="*/ 745807 w 1314450"/>
                <a:gd name="connsiteY431" fmla="*/ 785051 h 1876425"/>
                <a:gd name="connsiteX432" fmla="*/ 750475 w 1314450"/>
                <a:gd name="connsiteY432" fmla="*/ 785051 h 1876425"/>
                <a:gd name="connsiteX433" fmla="*/ 778288 w 1314450"/>
                <a:gd name="connsiteY433" fmla="*/ 779336 h 1876425"/>
                <a:gd name="connsiteX434" fmla="*/ 797147 w 1314450"/>
                <a:gd name="connsiteY434" fmla="*/ 770858 h 1876425"/>
                <a:gd name="connsiteX435" fmla="*/ 801814 w 1314450"/>
                <a:gd name="connsiteY435" fmla="*/ 762000 h 1876425"/>
                <a:gd name="connsiteX436" fmla="*/ 797909 w 1314450"/>
                <a:gd name="connsiteY436" fmla="*/ 754761 h 1876425"/>
                <a:gd name="connsiteX437" fmla="*/ 805720 w 1314450"/>
                <a:gd name="connsiteY437" fmla="*/ 746189 h 1876425"/>
                <a:gd name="connsiteX438" fmla="*/ 811816 w 1314450"/>
                <a:gd name="connsiteY438" fmla="*/ 752189 h 1876425"/>
                <a:gd name="connsiteX439" fmla="*/ 817626 w 1314450"/>
                <a:gd name="connsiteY439" fmla="*/ 752666 h 1876425"/>
                <a:gd name="connsiteX440" fmla="*/ 822389 w 1314450"/>
                <a:gd name="connsiteY440" fmla="*/ 749046 h 1876425"/>
                <a:gd name="connsiteX441" fmla="*/ 819436 w 1314450"/>
                <a:gd name="connsiteY441" fmla="*/ 733425 h 1876425"/>
                <a:gd name="connsiteX442" fmla="*/ 811244 w 1314450"/>
                <a:gd name="connsiteY442" fmla="*/ 730758 h 1876425"/>
                <a:gd name="connsiteX443" fmla="*/ 810673 w 1314450"/>
                <a:gd name="connsiteY443" fmla="*/ 726758 h 1876425"/>
                <a:gd name="connsiteX444" fmla="*/ 805149 w 1314450"/>
                <a:gd name="connsiteY444" fmla="*/ 725805 h 1876425"/>
                <a:gd name="connsiteX445" fmla="*/ 806768 w 1314450"/>
                <a:gd name="connsiteY445" fmla="*/ 722281 h 1876425"/>
                <a:gd name="connsiteX446" fmla="*/ 789051 w 1314450"/>
                <a:gd name="connsiteY446" fmla="*/ 710756 h 1876425"/>
                <a:gd name="connsiteX447" fmla="*/ 775335 w 1314450"/>
                <a:gd name="connsiteY447" fmla="*/ 705517 h 1876425"/>
                <a:gd name="connsiteX448" fmla="*/ 773335 w 1314450"/>
                <a:gd name="connsiteY448" fmla="*/ 695801 h 1876425"/>
                <a:gd name="connsiteX449" fmla="*/ 764953 w 1314450"/>
                <a:gd name="connsiteY449" fmla="*/ 693611 h 1876425"/>
                <a:gd name="connsiteX450" fmla="*/ 759809 w 1314450"/>
                <a:gd name="connsiteY450" fmla="*/ 678752 h 1876425"/>
                <a:gd name="connsiteX451" fmla="*/ 756190 w 1314450"/>
                <a:gd name="connsiteY451" fmla="*/ 675418 h 1876425"/>
                <a:gd name="connsiteX452" fmla="*/ 751141 w 1314450"/>
                <a:gd name="connsiteY452" fmla="*/ 675227 h 1876425"/>
                <a:gd name="connsiteX453" fmla="*/ 754285 w 1314450"/>
                <a:gd name="connsiteY453" fmla="*/ 666369 h 1876425"/>
                <a:gd name="connsiteX454" fmla="*/ 757618 w 1314450"/>
                <a:gd name="connsiteY454" fmla="*/ 663893 h 1876425"/>
                <a:gd name="connsiteX455" fmla="*/ 761619 w 1314450"/>
                <a:gd name="connsiteY455" fmla="*/ 666655 h 1876425"/>
                <a:gd name="connsiteX456" fmla="*/ 765143 w 1314450"/>
                <a:gd name="connsiteY456" fmla="*/ 665798 h 1876425"/>
                <a:gd name="connsiteX457" fmla="*/ 766191 w 1314450"/>
                <a:gd name="connsiteY457" fmla="*/ 662845 h 1876425"/>
                <a:gd name="connsiteX458" fmla="*/ 761619 w 1314450"/>
                <a:gd name="connsiteY458" fmla="*/ 660273 h 1876425"/>
                <a:gd name="connsiteX459" fmla="*/ 762095 w 1314450"/>
                <a:gd name="connsiteY459" fmla="*/ 656273 h 1876425"/>
                <a:gd name="connsiteX460" fmla="*/ 765048 w 1314450"/>
                <a:gd name="connsiteY460" fmla="*/ 655415 h 1876425"/>
                <a:gd name="connsiteX461" fmla="*/ 765429 w 1314450"/>
                <a:gd name="connsiteY461" fmla="*/ 651510 h 1876425"/>
                <a:gd name="connsiteX462" fmla="*/ 762286 w 1314450"/>
                <a:gd name="connsiteY462" fmla="*/ 648176 h 1876425"/>
                <a:gd name="connsiteX463" fmla="*/ 768572 w 1314450"/>
                <a:gd name="connsiteY463" fmla="*/ 615125 h 1876425"/>
                <a:gd name="connsiteX464" fmla="*/ 767049 w 1314450"/>
                <a:gd name="connsiteY464" fmla="*/ 610934 h 1876425"/>
                <a:gd name="connsiteX465" fmla="*/ 760857 w 1314450"/>
                <a:gd name="connsiteY465" fmla="*/ 647510 h 1876425"/>
                <a:gd name="connsiteX466" fmla="*/ 759714 w 1314450"/>
                <a:gd name="connsiteY466" fmla="*/ 640080 h 1876425"/>
                <a:gd name="connsiteX467" fmla="*/ 765810 w 1314450"/>
                <a:gd name="connsiteY467" fmla="*/ 610743 h 1876425"/>
                <a:gd name="connsiteX468" fmla="*/ 748570 w 1314450"/>
                <a:gd name="connsiteY468" fmla="*/ 607600 h 1876425"/>
                <a:gd name="connsiteX469" fmla="*/ 746093 w 1314450"/>
                <a:gd name="connsiteY469" fmla="*/ 586931 h 1876425"/>
                <a:gd name="connsiteX470" fmla="*/ 733996 w 1314450"/>
                <a:gd name="connsiteY470" fmla="*/ 566833 h 1876425"/>
                <a:gd name="connsiteX471" fmla="*/ 741521 w 1314450"/>
                <a:gd name="connsiteY471" fmla="*/ 563404 h 1876425"/>
                <a:gd name="connsiteX472" fmla="*/ 739426 w 1314450"/>
                <a:gd name="connsiteY472" fmla="*/ 552641 h 1876425"/>
                <a:gd name="connsiteX473" fmla="*/ 743902 w 1314450"/>
                <a:gd name="connsiteY473" fmla="*/ 547497 h 1876425"/>
                <a:gd name="connsiteX474" fmla="*/ 748093 w 1314450"/>
                <a:gd name="connsiteY474" fmla="*/ 533305 h 1876425"/>
                <a:gd name="connsiteX475" fmla="*/ 753618 w 1314450"/>
                <a:gd name="connsiteY475" fmla="*/ 529876 h 1876425"/>
                <a:gd name="connsiteX476" fmla="*/ 753999 w 1314450"/>
                <a:gd name="connsiteY476" fmla="*/ 523113 h 1876425"/>
                <a:gd name="connsiteX477" fmla="*/ 760000 w 1314450"/>
                <a:gd name="connsiteY477" fmla="*/ 520446 h 1876425"/>
                <a:gd name="connsiteX478" fmla="*/ 764095 w 1314450"/>
                <a:gd name="connsiteY478" fmla="*/ 525590 h 1876425"/>
                <a:gd name="connsiteX479" fmla="*/ 759714 w 1314450"/>
                <a:gd name="connsiteY479" fmla="*/ 515969 h 1876425"/>
                <a:gd name="connsiteX480" fmla="*/ 768477 w 1314450"/>
                <a:gd name="connsiteY480" fmla="*/ 508826 h 1876425"/>
                <a:gd name="connsiteX481" fmla="*/ 771716 w 1314450"/>
                <a:gd name="connsiteY481" fmla="*/ 500729 h 1876425"/>
                <a:gd name="connsiteX482" fmla="*/ 775335 w 1314450"/>
                <a:gd name="connsiteY482" fmla="*/ 497205 h 1876425"/>
                <a:gd name="connsiteX483" fmla="*/ 782669 w 1314450"/>
                <a:gd name="connsiteY483" fmla="*/ 495586 h 1876425"/>
                <a:gd name="connsiteX484" fmla="*/ 782860 w 1314450"/>
                <a:gd name="connsiteY484" fmla="*/ 492347 h 1876425"/>
                <a:gd name="connsiteX485" fmla="*/ 796480 w 1314450"/>
                <a:gd name="connsiteY485" fmla="*/ 482441 h 1876425"/>
                <a:gd name="connsiteX486" fmla="*/ 806482 w 1314450"/>
                <a:gd name="connsiteY486" fmla="*/ 479679 h 1876425"/>
                <a:gd name="connsiteX487" fmla="*/ 803434 w 1314450"/>
                <a:gd name="connsiteY487" fmla="*/ 478155 h 1876425"/>
                <a:gd name="connsiteX488" fmla="*/ 803910 w 1314450"/>
                <a:gd name="connsiteY488" fmla="*/ 470535 h 1876425"/>
                <a:gd name="connsiteX489" fmla="*/ 812387 w 1314450"/>
                <a:gd name="connsiteY489" fmla="*/ 458438 h 1876425"/>
                <a:gd name="connsiteX490" fmla="*/ 802862 w 1314450"/>
                <a:gd name="connsiteY490" fmla="*/ 440055 h 1876425"/>
                <a:gd name="connsiteX491" fmla="*/ 786003 w 1314450"/>
                <a:gd name="connsiteY491" fmla="*/ 419100 h 1876425"/>
                <a:gd name="connsiteX492" fmla="*/ 789432 w 1314450"/>
                <a:gd name="connsiteY492" fmla="*/ 422243 h 1876425"/>
                <a:gd name="connsiteX493" fmla="*/ 798862 w 1314450"/>
                <a:gd name="connsiteY493" fmla="*/ 411766 h 1876425"/>
                <a:gd name="connsiteX494" fmla="*/ 793242 w 1314450"/>
                <a:gd name="connsiteY494" fmla="*/ 403860 h 1876425"/>
                <a:gd name="connsiteX495" fmla="*/ 798862 w 1314450"/>
                <a:gd name="connsiteY495" fmla="*/ 400050 h 1876425"/>
                <a:gd name="connsiteX496" fmla="*/ 792670 w 1314450"/>
                <a:gd name="connsiteY496" fmla="*/ 388049 h 1876425"/>
                <a:gd name="connsiteX497" fmla="*/ 790575 w 1314450"/>
                <a:gd name="connsiteY497" fmla="*/ 389001 h 1876425"/>
                <a:gd name="connsiteX498" fmla="*/ 775240 w 1314450"/>
                <a:gd name="connsiteY498" fmla="*/ 369284 h 1876425"/>
                <a:gd name="connsiteX499" fmla="*/ 767334 w 1314450"/>
                <a:gd name="connsiteY499" fmla="*/ 372713 h 1876425"/>
                <a:gd name="connsiteX500" fmla="*/ 761619 w 1314450"/>
                <a:gd name="connsiteY500" fmla="*/ 355854 h 1876425"/>
                <a:gd name="connsiteX501" fmla="*/ 761619 w 1314450"/>
                <a:gd name="connsiteY501" fmla="*/ 341090 h 1876425"/>
                <a:gd name="connsiteX502" fmla="*/ 754475 w 1314450"/>
                <a:gd name="connsiteY502" fmla="*/ 342043 h 1876425"/>
                <a:gd name="connsiteX503" fmla="*/ 752666 w 1314450"/>
                <a:gd name="connsiteY503" fmla="*/ 337566 h 1876425"/>
                <a:gd name="connsiteX504" fmla="*/ 748379 w 1314450"/>
                <a:gd name="connsiteY504" fmla="*/ 341186 h 1876425"/>
                <a:gd name="connsiteX505" fmla="*/ 743331 w 1314450"/>
                <a:gd name="connsiteY505" fmla="*/ 313658 h 1876425"/>
                <a:gd name="connsiteX506" fmla="*/ 745522 w 1314450"/>
                <a:gd name="connsiteY506" fmla="*/ 312706 h 1876425"/>
                <a:gd name="connsiteX507" fmla="*/ 741045 w 1314450"/>
                <a:gd name="connsiteY507" fmla="*/ 301752 h 1876425"/>
                <a:gd name="connsiteX508" fmla="*/ 751427 w 1314450"/>
                <a:gd name="connsiteY508" fmla="*/ 293846 h 1876425"/>
                <a:gd name="connsiteX509" fmla="*/ 747332 w 1314450"/>
                <a:gd name="connsiteY509" fmla="*/ 284226 h 1876425"/>
                <a:gd name="connsiteX510" fmla="*/ 751237 w 1314450"/>
                <a:gd name="connsiteY510" fmla="*/ 282321 h 1876425"/>
                <a:gd name="connsiteX511" fmla="*/ 748093 w 1314450"/>
                <a:gd name="connsiteY511" fmla="*/ 273177 h 1876425"/>
                <a:gd name="connsiteX512" fmla="*/ 753618 w 1314450"/>
                <a:gd name="connsiteY512" fmla="*/ 254603 h 1876425"/>
                <a:gd name="connsiteX513" fmla="*/ 751141 w 1314450"/>
                <a:gd name="connsiteY513" fmla="*/ 244221 h 1876425"/>
                <a:gd name="connsiteX514" fmla="*/ 748379 w 1314450"/>
                <a:gd name="connsiteY514" fmla="*/ 245174 h 1876425"/>
                <a:gd name="connsiteX515" fmla="*/ 746950 w 1314450"/>
                <a:gd name="connsiteY515" fmla="*/ 234982 h 1876425"/>
                <a:gd name="connsiteX516" fmla="*/ 744188 w 1314450"/>
                <a:gd name="connsiteY516" fmla="*/ 233934 h 1876425"/>
                <a:gd name="connsiteX517" fmla="*/ 743712 w 1314450"/>
                <a:gd name="connsiteY517" fmla="*/ 226695 h 1876425"/>
                <a:gd name="connsiteX518" fmla="*/ 747808 w 1314450"/>
                <a:gd name="connsiteY518" fmla="*/ 223933 h 1876425"/>
                <a:gd name="connsiteX519" fmla="*/ 736568 w 1314450"/>
                <a:gd name="connsiteY519" fmla="*/ 206502 h 1876425"/>
                <a:gd name="connsiteX520" fmla="*/ 739521 w 1314450"/>
                <a:gd name="connsiteY520" fmla="*/ 206978 h 1876425"/>
                <a:gd name="connsiteX521" fmla="*/ 737807 w 1314450"/>
                <a:gd name="connsiteY521" fmla="*/ 202692 h 1876425"/>
                <a:gd name="connsiteX522" fmla="*/ 749046 w 1314450"/>
                <a:gd name="connsiteY522" fmla="*/ 200501 h 1876425"/>
                <a:gd name="connsiteX523" fmla="*/ 764286 w 1314450"/>
                <a:gd name="connsiteY523" fmla="*/ 203740 h 1876425"/>
                <a:gd name="connsiteX524" fmla="*/ 767525 w 1314450"/>
                <a:gd name="connsiteY524" fmla="*/ 223076 h 1876425"/>
                <a:gd name="connsiteX525" fmla="*/ 777716 w 1314450"/>
                <a:gd name="connsiteY525" fmla="*/ 221266 h 1876425"/>
                <a:gd name="connsiteX526" fmla="*/ 784384 w 1314450"/>
                <a:gd name="connsiteY526" fmla="*/ 219456 h 1876425"/>
                <a:gd name="connsiteX527" fmla="*/ 782384 w 1314450"/>
                <a:gd name="connsiteY527" fmla="*/ 202025 h 1876425"/>
                <a:gd name="connsiteX528" fmla="*/ 800958 w 1314450"/>
                <a:gd name="connsiteY528" fmla="*/ 199835 h 1876425"/>
                <a:gd name="connsiteX529" fmla="*/ 804005 w 1314450"/>
                <a:gd name="connsiteY529" fmla="*/ 201930 h 1876425"/>
                <a:gd name="connsiteX530" fmla="*/ 803339 w 1314450"/>
                <a:gd name="connsiteY530" fmla="*/ 204502 h 1876425"/>
                <a:gd name="connsiteX531" fmla="*/ 838105 w 1314450"/>
                <a:gd name="connsiteY531" fmla="*/ 188119 h 1876425"/>
                <a:gd name="connsiteX532" fmla="*/ 834580 w 1314450"/>
                <a:gd name="connsiteY532" fmla="*/ 155448 h 1876425"/>
                <a:gd name="connsiteX533" fmla="*/ 827341 w 1314450"/>
                <a:gd name="connsiteY533" fmla="*/ 156115 h 1876425"/>
                <a:gd name="connsiteX534" fmla="*/ 824579 w 1314450"/>
                <a:gd name="connsiteY534" fmla="*/ 149162 h 1876425"/>
                <a:gd name="connsiteX535" fmla="*/ 836105 w 1314450"/>
                <a:gd name="connsiteY535" fmla="*/ 151448 h 1876425"/>
                <a:gd name="connsiteX536" fmla="*/ 823817 w 1314450"/>
                <a:gd name="connsiteY536" fmla="*/ 116967 h 1876425"/>
                <a:gd name="connsiteX537" fmla="*/ 825341 w 1314450"/>
                <a:gd name="connsiteY537" fmla="*/ 114300 h 1876425"/>
                <a:gd name="connsiteX538" fmla="*/ 820960 w 1314450"/>
                <a:gd name="connsiteY538" fmla="*/ 113252 h 1876425"/>
                <a:gd name="connsiteX539" fmla="*/ 818674 w 1314450"/>
                <a:gd name="connsiteY539" fmla="*/ 99917 h 1876425"/>
                <a:gd name="connsiteX540" fmla="*/ 813245 w 1314450"/>
                <a:gd name="connsiteY540" fmla="*/ 88392 h 1876425"/>
                <a:gd name="connsiteX541" fmla="*/ 817055 w 1314450"/>
                <a:gd name="connsiteY541" fmla="*/ 86773 h 1876425"/>
                <a:gd name="connsiteX542" fmla="*/ 823913 w 1314450"/>
                <a:gd name="connsiteY542" fmla="*/ 84392 h 1876425"/>
                <a:gd name="connsiteX543" fmla="*/ 812482 w 1314450"/>
                <a:gd name="connsiteY543" fmla="*/ 55626 h 1876425"/>
                <a:gd name="connsiteX544" fmla="*/ 846011 w 1314450"/>
                <a:gd name="connsiteY544" fmla="*/ 22955 h 1876425"/>
                <a:gd name="connsiteX545" fmla="*/ 856774 w 1314450"/>
                <a:gd name="connsiteY545" fmla="*/ 18098 h 1876425"/>
                <a:gd name="connsiteX546" fmla="*/ 865823 w 1314450"/>
                <a:gd name="connsiteY546" fmla="*/ 9525 h 1876425"/>
                <a:gd name="connsiteX547" fmla="*/ 873633 w 1314450"/>
                <a:gd name="connsiteY547" fmla="*/ 24956 h 1876425"/>
                <a:gd name="connsiteX548" fmla="*/ 887730 w 1314450"/>
                <a:gd name="connsiteY548" fmla="*/ 42672 h 1876425"/>
                <a:gd name="connsiteX549" fmla="*/ 889730 w 1314450"/>
                <a:gd name="connsiteY549" fmla="*/ 47625 h 1876425"/>
                <a:gd name="connsiteX550" fmla="*/ 887349 w 1314450"/>
                <a:gd name="connsiteY550" fmla="*/ 48768 h 1876425"/>
                <a:gd name="connsiteX551" fmla="*/ 892016 w 1314450"/>
                <a:gd name="connsiteY551" fmla="*/ 60579 h 1876425"/>
                <a:gd name="connsiteX552" fmla="*/ 902018 w 1314450"/>
                <a:gd name="connsiteY552" fmla="*/ 77057 h 1876425"/>
                <a:gd name="connsiteX553" fmla="*/ 905542 w 1314450"/>
                <a:gd name="connsiteY553" fmla="*/ 75057 h 1876425"/>
                <a:gd name="connsiteX554" fmla="*/ 913543 w 1314450"/>
                <a:gd name="connsiteY554" fmla="*/ 91345 h 1876425"/>
                <a:gd name="connsiteX555" fmla="*/ 922591 w 1314450"/>
                <a:gd name="connsiteY555" fmla="*/ 93154 h 1876425"/>
                <a:gd name="connsiteX556" fmla="*/ 933736 w 1314450"/>
                <a:gd name="connsiteY556" fmla="*/ 84487 h 1876425"/>
                <a:gd name="connsiteX557" fmla="*/ 937832 w 1314450"/>
                <a:gd name="connsiteY557" fmla="*/ 85154 h 1876425"/>
                <a:gd name="connsiteX558" fmla="*/ 953452 w 1314450"/>
                <a:gd name="connsiteY558" fmla="*/ 76771 h 1876425"/>
                <a:gd name="connsiteX559" fmla="*/ 953738 w 1314450"/>
                <a:gd name="connsiteY559" fmla="*/ 80772 h 1876425"/>
                <a:gd name="connsiteX560" fmla="*/ 951833 w 1314450"/>
                <a:gd name="connsiteY560" fmla="*/ 81058 h 1876425"/>
                <a:gd name="connsiteX561" fmla="*/ 953548 w 1314450"/>
                <a:gd name="connsiteY561" fmla="*/ 89916 h 1876425"/>
                <a:gd name="connsiteX562" fmla="*/ 957072 w 1314450"/>
                <a:gd name="connsiteY562" fmla="*/ 90487 h 1876425"/>
                <a:gd name="connsiteX563" fmla="*/ 960501 w 1314450"/>
                <a:gd name="connsiteY563" fmla="*/ 102013 h 1876425"/>
                <a:gd name="connsiteX564" fmla="*/ 947833 w 1314450"/>
                <a:gd name="connsiteY564" fmla="*/ 120015 h 1876425"/>
                <a:gd name="connsiteX565" fmla="*/ 952976 w 1314450"/>
                <a:gd name="connsiteY565" fmla="*/ 128587 h 1876425"/>
                <a:gd name="connsiteX566" fmla="*/ 949261 w 1314450"/>
                <a:gd name="connsiteY566" fmla="*/ 132017 h 1876425"/>
                <a:gd name="connsiteX567" fmla="*/ 952119 w 1314450"/>
                <a:gd name="connsiteY567" fmla="*/ 138208 h 1876425"/>
                <a:gd name="connsiteX568" fmla="*/ 948690 w 1314450"/>
                <a:gd name="connsiteY568" fmla="*/ 144780 h 1876425"/>
                <a:gd name="connsiteX569" fmla="*/ 958405 w 1314450"/>
                <a:gd name="connsiteY569" fmla="*/ 145447 h 1876425"/>
                <a:gd name="connsiteX570" fmla="*/ 960311 w 1314450"/>
                <a:gd name="connsiteY570" fmla="*/ 171069 h 1876425"/>
                <a:gd name="connsiteX571" fmla="*/ 972408 w 1314450"/>
                <a:gd name="connsiteY571" fmla="*/ 159925 h 1876425"/>
                <a:gd name="connsiteX572" fmla="*/ 984695 w 1314450"/>
                <a:gd name="connsiteY572" fmla="*/ 154495 h 1876425"/>
                <a:gd name="connsiteX573" fmla="*/ 984504 w 1314450"/>
                <a:gd name="connsiteY573" fmla="*/ 160592 h 1876425"/>
                <a:gd name="connsiteX574" fmla="*/ 1012507 w 1314450"/>
                <a:gd name="connsiteY574" fmla="*/ 186023 h 1876425"/>
                <a:gd name="connsiteX575" fmla="*/ 1022032 w 1314450"/>
                <a:gd name="connsiteY575" fmla="*/ 208312 h 1876425"/>
                <a:gd name="connsiteX576" fmla="*/ 1028129 w 1314450"/>
                <a:gd name="connsiteY576" fmla="*/ 210693 h 1876425"/>
                <a:gd name="connsiteX577" fmla="*/ 1030129 w 1314450"/>
                <a:gd name="connsiteY577" fmla="*/ 209455 h 1876425"/>
                <a:gd name="connsiteX578" fmla="*/ 1029176 w 1314450"/>
                <a:gd name="connsiteY578" fmla="*/ 206502 h 1876425"/>
                <a:gd name="connsiteX579" fmla="*/ 1044321 w 1314450"/>
                <a:gd name="connsiteY579" fmla="*/ 200978 h 1876425"/>
                <a:gd name="connsiteX580" fmla="*/ 1049274 w 1314450"/>
                <a:gd name="connsiteY580" fmla="*/ 209931 h 1876425"/>
                <a:gd name="connsiteX581" fmla="*/ 1055180 w 1314450"/>
                <a:gd name="connsiteY581" fmla="*/ 202787 h 1876425"/>
                <a:gd name="connsiteX582" fmla="*/ 1058704 w 1314450"/>
                <a:gd name="connsiteY582" fmla="*/ 209360 h 1876425"/>
                <a:gd name="connsiteX583" fmla="*/ 1043845 w 1314450"/>
                <a:gd name="connsiteY583" fmla="*/ 227171 h 1876425"/>
                <a:gd name="connsiteX584" fmla="*/ 1053370 w 1314450"/>
                <a:gd name="connsiteY584" fmla="*/ 243173 h 1876425"/>
                <a:gd name="connsiteX585" fmla="*/ 1043274 w 1314450"/>
                <a:gd name="connsiteY585" fmla="*/ 249269 h 1876425"/>
                <a:gd name="connsiteX586" fmla="*/ 1040320 w 1314450"/>
                <a:gd name="connsiteY586" fmla="*/ 260795 h 1876425"/>
                <a:gd name="connsiteX587" fmla="*/ 1033272 w 1314450"/>
                <a:gd name="connsiteY587" fmla="*/ 264319 h 1876425"/>
                <a:gd name="connsiteX588" fmla="*/ 1026605 w 1314450"/>
                <a:gd name="connsiteY588" fmla="*/ 272415 h 1876425"/>
                <a:gd name="connsiteX589" fmla="*/ 1021175 w 1314450"/>
                <a:gd name="connsiteY589" fmla="*/ 270224 h 1876425"/>
                <a:gd name="connsiteX590" fmla="*/ 1007936 w 1314450"/>
                <a:gd name="connsiteY590" fmla="*/ 276987 h 1876425"/>
                <a:gd name="connsiteX591" fmla="*/ 996696 w 1314450"/>
                <a:gd name="connsiteY591" fmla="*/ 287369 h 1876425"/>
                <a:gd name="connsiteX592" fmla="*/ 1001554 w 1314450"/>
                <a:gd name="connsiteY592" fmla="*/ 291465 h 1876425"/>
                <a:gd name="connsiteX593" fmla="*/ 999268 w 1314450"/>
                <a:gd name="connsiteY593" fmla="*/ 293751 h 1876425"/>
                <a:gd name="connsiteX594" fmla="*/ 1004030 w 1314450"/>
                <a:gd name="connsiteY594" fmla="*/ 297656 h 1876425"/>
                <a:gd name="connsiteX595" fmla="*/ 998696 w 1314450"/>
                <a:gd name="connsiteY595" fmla="*/ 298895 h 1876425"/>
                <a:gd name="connsiteX596" fmla="*/ 1005840 w 1314450"/>
                <a:gd name="connsiteY596" fmla="*/ 308134 h 1876425"/>
                <a:gd name="connsiteX597" fmla="*/ 999839 w 1314450"/>
                <a:gd name="connsiteY597" fmla="*/ 314896 h 1876425"/>
                <a:gd name="connsiteX598" fmla="*/ 1003364 w 1314450"/>
                <a:gd name="connsiteY598" fmla="*/ 322040 h 1876425"/>
                <a:gd name="connsiteX599" fmla="*/ 994315 w 1314450"/>
                <a:gd name="connsiteY599" fmla="*/ 329375 h 1876425"/>
                <a:gd name="connsiteX600" fmla="*/ 1004601 w 1314450"/>
                <a:gd name="connsiteY600" fmla="*/ 345186 h 1876425"/>
                <a:gd name="connsiteX601" fmla="*/ 997744 w 1314450"/>
                <a:gd name="connsiteY601" fmla="*/ 362998 h 1876425"/>
                <a:gd name="connsiteX602" fmla="*/ 1004601 w 1314450"/>
                <a:gd name="connsiteY602" fmla="*/ 369570 h 1876425"/>
                <a:gd name="connsiteX603" fmla="*/ 1002506 w 1314450"/>
                <a:gd name="connsiteY603" fmla="*/ 374904 h 1876425"/>
                <a:gd name="connsiteX604" fmla="*/ 1000125 w 1314450"/>
                <a:gd name="connsiteY604" fmla="*/ 373094 h 1876425"/>
                <a:gd name="connsiteX605" fmla="*/ 994124 w 1314450"/>
                <a:gd name="connsiteY605" fmla="*/ 382429 h 1876425"/>
                <a:gd name="connsiteX606" fmla="*/ 953358 w 1314450"/>
                <a:gd name="connsiteY606" fmla="*/ 419576 h 1876425"/>
                <a:gd name="connsiteX607" fmla="*/ 980789 w 1314450"/>
                <a:gd name="connsiteY607" fmla="*/ 443294 h 1876425"/>
                <a:gd name="connsiteX608" fmla="*/ 978503 w 1314450"/>
                <a:gd name="connsiteY608" fmla="*/ 445103 h 1876425"/>
                <a:gd name="connsiteX609" fmla="*/ 980980 w 1314450"/>
                <a:gd name="connsiteY609" fmla="*/ 458248 h 1876425"/>
                <a:gd name="connsiteX610" fmla="*/ 994029 w 1314450"/>
                <a:gd name="connsiteY610" fmla="*/ 486061 h 1876425"/>
                <a:gd name="connsiteX611" fmla="*/ 984028 w 1314450"/>
                <a:gd name="connsiteY611" fmla="*/ 512159 h 1876425"/>
                <a:gd name="connsiteX612" fmla="*/ 1017937 w 1314450"/>
                <a:gd name="connsiteY612" fmla="*/ 511969 h 1876425"/>
                <a:gd name="connsiteX613" fmla="*/ 1026414 w 1314450"/>
                <a:gd name="connsiteY613" fmla="*/ 507778 h 1876425"/>
                <a:gd name="connsiteX614" fmla="*/ 1029938 w 1314450"/>
                <a:gd name="connsiteY614" fmla="*/ 495110 h 1876425"/>
                <a:gd name="connsiteX615" fmla="*/ 1044226 w 1314450"/>
                <a:gd name="connsiteY615" fmla="*/ 504444 h 1876425"/>
                <a:gd name="connsiteX616" fmla="*/ 1046321 w 1314450"/>
                <a:gd name="connsiteY616" fmla="*/ 501777 h 1876425"/>
                <a:gd name="connsiteX617" fmla="*/ 1055465 w 1314450"/>
                <a:gd name="connsiteY617" fmla="*/ 509207 h 1876425"/>
                <a:gd name="connsiteX618" fmla="*/ 1060132 w 1314450"/>
                <a:gd name="connsiteY618" fmla="*/ 503492 h 1876425"/>
                <a:gd name="connsiteX619" fmla="*/ 1050798 w 1314450"/>
                <a:gd name="connsiteY619" fmla="*/ 496253 h 1876425"/>
                <a:gd name="connsiteX620" fmla="*/ 1051370 w 1314450"/>
                <a:gd name="connsiteY620" fmla="*/ 493871 h 1876425"/>
                <a:gd name="connsiteX621" fmla="*/ 1093756 w 1314450"/>
                <a:gd name="connsiteY621" fmla="*/ 530257 h 1876425"/>
                <a:gd name="connsiteX622" fmla="*/ 1090899 w 1314450"/>
                <a:gd name="connsiteY622" fmla="*/ 539401 h 1876425"/>
                <a:gd name="connsiteX623" fmla="*/ 1093375 w 1314450"/>
                <a:gd name="connsiteY623" fmla="*/ 543496 h 1876425"/>
                <a:gd name="connsiteX624" fmla="*/ 1077183 w 1314450"/>
                <a:gd name="connsiteY624" fmla="*/ 549212 h 1876425"/>
                <a:gd name="connsiteX625" fmla="*/ 1066991 w 1314450"/>
                <a:gd name="connsiteY625" fmla="*/ 571595 h 1876425"/>
                <a:gd name="connsiteX626" fmla="*/ 1071467 w 1314450"/>
                <a:gd name="connsiteY626" fmla="*/ 579692 h 1876425"/>
                <a:gd name="connsiteX627" fmla="*/ 1069657 w 1314450"/>
                <a:gd name="connsiteY627" fmla="*/ 580739 h 1876425"/>
                <a:gd name="connsiteX628" fmla="*/ 1072992 w 1314450"/>
                <a:gd name="connsiteY628" fmla="*/ 589598 h 1876425"/>
                <a:gd name="connsiteX629" fmla="*/ 1083469 w 1314450"/>
                <a:gd name="connsiteY629" fmla="*/ 607124 h 1876425"/>
                <a:gd name="connsiteX630" fmla="*/ 1077468 w 1314450"/>
                <a:gd name="connsiteY630" fmla="*/ 616458 h 1876425"/>
                <a:gd name="connsiteX631" fmla="*/ 1077373 w 1314450"/>
                <a:gd name="connsiteY631" fmla="*/ 621602 h 1876425"/>
                <a:gd name="connsiteX632" fmla="*/ 1073277 w 1314450"/>
                <a:gd name="connsiteY632" fmla="*/ 624840 h 1876425"/>
                <a:gd name="connsiteX633" fmla="*/ 1075944 w 1314450"/>
                <a:gd name="connsiteY633" fmla="*/ 629031 h 1876425"/>
                <a:gd name="connsiteX634" fmla="*/ 1074230 w 1314450"/>
                <a:gd name="connsiteY634" fmla="*/ 632460 h 1876425"/>
                <a:gd name="connsiteX635" fmla="*/ 1081945 w 1314450"/>
                <a:gd name="connsiteY635" fmla="*/ 636746 h 1876425"/>
                <a:gd name="connsiteX636" fmla="*/ 1084802 w 1314450"/>
                <a:gd name="connsiteY636" fmla="*/ 644652 h 1876425"/>
                <a:gd name="connsiteX637" fmla="*/ 1085469 w 1314450"/>
                <a:gd name="connsiteY637" fmla="*/ 651796 h 1876425"/>
                <a:gd name="connsiteX638" fmla="*/ 1081659 w 1314450"/>
                <a:gd name="connsiteY638" fmla="*/ 655987 h 1876425"/>
                <a:gd name="connsiteX639" fmla="*/ 1086993 w 1314450"/>
                <a:gd name="connsiteY639" fmla="*/ 664464 h 1876425"/>
                <a:gd name="connsiteX640" fmla="*/ 1082611 w 1314450"/>
                <a:gd name="connsiteY640" fmla="*/ 669417 h 1876425"/>
                <a:gd name="connsiteX641" fmla="*/ 1082897 w 1314450"/>
                <a:gd name="connsiteY641" fmla="*/ 683895 h 1876425"/>
                <a:gd name="connsiteX642" fmla="*/ 1082897 w 1314450"/>
                <a:gd name="connsiteY642" fmla="*/ 699897 h 1876425"/>
                <a:gd name="connsiteX643" fmla="*/ 1069753 w 1314450"/>
                <a:gd name="connsiteY643" fmla="*/ 715328 h 1876425"/>
                <a:gd name="connsiteX644" fmla="*/ 1064038 w 1314450"/>
                <a:gd name="connsiteY644" fmla="*/ 725996 h 1876425"/>
                <a:gd name="connsiteX645" fmla="*/ 1080611 w 1314450"/>
                <a:gd name="connsiteY645" fmla="*/ 750856 h 1876425"/>
                <a:gd name="connsiteX646" fmla="*/ 1095280 w 1314450"/>
                <a:gd name="connsiteY646" fmla="*/ 767715 h 1876425"/>
                <a:gd name="connsiteX647" fmla="*/ 1088136 w 1314450"/>
                <a:gd name="connsiteY647" fmla="*/ 771716 h 1876425"/>
                <a:gd name="connsiteX648" fmla="*/ 1098709 w 1314450"/>
                <a:gd name="connsiteY648" fmla="*/ 786479 h 1876425"/>
                <a:gd name="connsiteX649" fmla="*/ 1095566 w 1314450"/>
                <a:gd name="connsiteY649" fmla="*/ 789623 h 1876425"/>
                <a:gd name="connsiteX650" fmla="*/ 1093280 w 1314450"/>
                <a:gd name="connsiteY650" fmla="*/ 800195 h 1876425"/>
                <a:gd name="connsiteX651" fmla="*/ 1094041 w 1314450"/>
                <a:gd name="connsiteY651" fmla="*/ 812387 h 1876425"/>
                <a:gd name="connsiteX652" fmla="*/ 1106329 w 1314450"/>
                <a:gd name="connsiteY652" fmla="*/ 814864 h 1876425"/>
                <a:gd name="connsiteX653" fmla="*/ 1122902 w 1314450"/>
                <a:gd name="connsiteY653" fmla="*/ 811435 h 1876425"/>
                <a:gd name="connsiteX654" fmla="*/ 1126617 w 1314450"/>
                <a:gd name="connsiteY654" fmla="*/ 816483 h 1876425"/>
                <a:gd name="connsiteX655" fmla="*/ 1133951 w 1314450"/>
                <a:gd name="connsiteY655" fmla="*/ 818102 h 1876425"/>
                <a:gd name="connsiteX656" fmla="*/ 1189291 w 1314450"/>
                <a:gd name="connsiteY656" fmla="*/ 804386 h 1876425"/>
                <a:gd name="connsiteX657" fmla="*/ 1192244 w 1314450"/>
                <a:gd name="connsiteY657" fmla="*/ 830485 h 1876425"/>
                <a:gd name="connsiteX658" fmla="*/ 1197388 w 1314450"/>
                <a:gd name="connsiteY658" fmla="*/ 831723 h 1876425"/>
                <a:gd name="connsiteX659" fmla="*/ 1192625 w 1314450"/>
                <a:gd name="connsiteY659" fmla="*/ 854488 h 1876425"/>
                <a:gd name="connsiteX660" fmla="*/ 1180433 w 1314450"/>
                <a:gd name="connsiteY660" fmla="*/ 877062 h 1876425"/>
                <a:gd name="connsiteX661" fmla="*/ 1161574 w 1314450"/>
                <a:gd name="connsiteY661" fmla="*/ 894588 h 1876425"/>
                <a:gd name="connsiteX662" fmla="*/ 1148429 w 1314450"/>
                <a:gd name="connsiteY662" fmla="*/ 912781 h 1876425"/>
                <a:gd name="connsiteX663" fmla="*/ 1144143 w 1314450"/>
                <a:gd name="connsiteY663" fmla="*/ 924116 h 1876425"/>
                <a:gd name="connsiteX664" fmla="*/ 1131951 w 1314450"/>
                <a:gd name="connsiteY664" fmla="*/ 933831 h 1876425"/>
                <a:gd name="connsiteX665" fmla="*/ 1078706 w 1314450"/>
                <a:gd name="connsiteY665" fmla="*/ 918496 h 1876425"/>
                <a:gd name="connsiteX666" fmla="*/ 1075658 w 1314450"/>
                <a:gd name="connsiteY666" fmla="*/ 917067 h 1876425"/>
                <a:gd name="connsiteX667" fmla="*/ 1068800 w 1314450"/>
                <a:gd name="connsiteY667" fmla="*/ 903446 h 1876425"/>
                <a:gd name="connsiteX668" fmla="*/ 1066609 w 1314450"/>
                <a:gd name="connsiteY668" fmla="*/ 905161 h 1876425"/>
                <a:gd name="connsiteX669" fmla="*/ 1063276 w 1314450"/>
                <a:gd name="connsiteY669" fmla="*/ 914019 h 1876425"/>
                <a:gd name="connsiteX670" fmla="*/ 1053751 w 1314450"/>
                <a:gd name="connsiteY670" fmla="*/ 926211 h 1876425"/>
                <a:gd name="connsiteX671" fmla="*/ 1048417 w 1314450"/>
                <a:gd name="connsiteY671" fmla="*/ 939737 h 1876425"/>
                <a:gd name="connsiteX672" fmla="*/ 1042130 w 1314450"/>
                <a:gd name="connsiteY672" fmla="*/ 941165 h 1876425"/>
                <a:gd name="connsiteX673" fmla="*/ 1039939 w 1314450"/>
                <a:gd name="connsiteY673" fmla="*/ 947071 h 1876425"/>
                <a:gd name="connsiteX674" fmla="*/ 1037844 w 1314450"/>
                <a:gd name="connsiteY674" fmla="*/ 944975 h 1876425"/>
                <a:gd name="connsiteX675" fmla="*/ 1034605 w 1314450"/>
                <a:gd name="connsiteY675" fmla="*/ 950119 h 1876425"/>
                <a:gd name="connsiteX676" fmla="*/ 1033749 w 1314450"/>
                <a:gd name="connsiteY676" fmla="*/ 967359 h 1876425"/>
                <a:gd name="connsiteX677" fmla="*/ 1038034 w 1314450"/>
                <a:gd name="connsiteY677" fmla="*/ 981837 h 1876425"/>
                <a:gd name="connsiteX678" fmla="*/ 1029748 w 1314450"/>
                <a:gd name="connsiteY678" fmla="*/ 1000696 h 1876425"/>
                <a:gd name="connsiteX679" fmla="*/ 1032129 w 1314450"/>
                <a:gd name="connsiteY679" fmla="*/ 1022414 h 1876425"/>
                <a:gd name="connsiteX680" fmla="*/ 1035653 w 1314450"/>
                <a:gd name="connsiteY680" fmla="*/ 1017556 h 1876425"/>
                <a:gd name="connsiteX681" fmla="*/ 1035748 w 1314450"/>
                <a:gd name="connsiteY681" fmla="*/ 1011174 h 1876425"/>
                <a:gd name="connsiteX682" fmla="*/ 1039559 w 1314450"/>
                <a:gd name="connsiteY682" fmla="*/ 1012603 h 1876425"/>
                <a:gd name="connsiteX683" fmla="*/ 1039177 w 1314450"/>
                <a:gd name="connsiteY683" fmla="*/ 1017556 h 1876425"/>
                <a:gd name="connsiteX684" fmla="*/ 1033843 w 1314450"/>
                <a:gd name="connsiteY684" fmla="*/ 1024795 h 1876425"/>
                <a:gd name="connsiteX685" fmla="*/ 1036034 w 1314450"/>
                <a:gd name="connsiteY685" fmla="*/ 1029938 h 1876425"/>
                <a:gd name="connsiteX686" fmla="*/ 1032986 w 1314450"/>
                <a:gd name="connsiteY686" fmla="*/ 1034415 h 1876425"/>
                <a:gd name="connsiteX687" fmla="*/ 1046321 w 1314450"/>
                <a:gd name="connsiteY687" fmla="*/ 1035463 h 1876425"/>
                <a:gd name="connsiteX688" fmla="*/ 1053370 w 1314450"/>
                <a:gd name="connsiteY688" fmla="*/ 1043464 h 1876425"/>
                <a:gd name="connsiteX689" fmla="*/ 1055656 w 1314450"/>
                <a:gd name="connsiteY689" fmla="*/ 1054799 h 1876425"/>
                <a:gd name="connsiteX690" fmla="*/ 1064133 w 1314450"/>
                <a:gd name="connsiteY690" fmla="*/ 1055656 h 1876425"/>
                <a:gd name="connsiteX691" fmla="*/ 1130808 w 1314450"/>
                <a:gd name="connsiteY691" fmla="*/ 1037177 h 1876425"/>
                <a:gd name="connsiteX692" fmla="*/ 1147953 w 1314450"/>
                <a:gd name="connsiteY692" fmla="*/ 1066514 h 1876425"/>
                <a:gd name="connsiteX693" fmla="*/ 1156621 w 1314450"/>
                <a:gd name="connsiteY693" fmla="*/ 1072801 h 1876425"/>
                <a:gd name="connsiteX694" fmla="*/ 1151287 w 1314450"/>
                <a:gd name="connsiteY694" fmla="*/ 1080992 h 1876425"/>
                <a:gd name="connsiteX695" fmla="*/ 1139190 w 1314450"/>
                <a:gd name="connsiteY695" fmla="*/ 1084898 h 1876425"/>
                <a:gd name="connsiteX696" fmla="*/ 1136523 w 1314450"/>
                <a:gd name="connsiteY696" fmla="*/ 1107567 h 1876425"/>
                <a:gd name="connsiteX697" fmla="*/ 1128236 w 1314450"/>
                <a:gd name="connsiteY697" fmla="*/ 1114330 h 1876425"/>
                <a:gd name="connsiteX698" fmla="*/ 1125569 w 1314450"/>
                <a:gd name="connsiteY698" fmla="*/ 1115378 h 1876425"/>
                <a:gd name="connsiteX699" fmla="*/ 1124045 w 1314450"/>
                <a:gd name="connsiteY699" fmla="*/ 1113377 h 1876425"/>
                <a:gd name="connsiteX700" fmla="*/ 1108520 w 1314450"/>
                <a:gd name="connsiteY700" fmla="*/ 1130237 h 1876425"/>
                <a:gd name="connsiteX701" fmla="*/ 1116806 w 1314450"/>
                <a:gd name="connsiteY701" fmla="*/ 1143572 h 1876425"/>
                <a:gd name="connsiteX702" fmla="*/ 1118711 w 1314450"/>
                <a:gd name="connsiteY702" fmla="*/ 1154811 h 1876425"/>
                <a:gd name="connsiteX703" fmla="*/ 1126617 w 1314450"/>
                <a:gd name="connsiteY703" fmla="*/ 1172147 h 1876425"/>
                <a:gd name="connsiteX704" fmla="*/ 1142048 w 1314450"/>
                <a:gd name="connsiteY704" fmla="*/ 1186720 h 1876425"/>
                <a:gd name="connsiteX705" fmla="*/ 1144810 w 1314450"/>
                <a:gd name="connsiteY705" fmla="*/ 1205294 h 1876425"/>
                <a:gd name="connsiteX706" fmla="*/ 1141190 w 1314450"/>
                <a:gd name="connsiteY706" fmla="*/ 1212628 h 1876425"/>
                <a:gd name="connsiteX707" fmla="*/ 1142333 w 1314450"/>
                <a:gd name="connsiteY707" fmla="*/ 1216819 h 1876425"/>
                <a:gd name="connsiteX708" fmla="*/ 1152144 w 1314450"/>
                <a:gd name="connsiteY708" fmla="*/ 1223391 h 1876425"/>
                <a:gd name="connsiteX709" fmla="*/ 1161859 w 1314450"/>
                <a:gd name="connsiteY709" fmla="*/ 1238631 h 1876425"/>
                <a:gd name="connsiteX710" fmla="*/ 1177767 w 1314450"/>
                <a:gd name="connsiteY710" fmla="*/ 1252919 h 1876425"/>
                <a:gd name="connsiteX711" fmla="*/ 1182338 w 1314450"/>
                <a:gd name="connsiteY711" fmla="*/ 1247394 h 1876425"/>
                <a:gd name="connsiteX712" fmla="*/ 1187577 w 1314450"/>
                <a:gd name="connsiteY712" fmla="*/ 1247775 h 1876425"/>
                <a:gd name="connsiteX713" fmla="*/ 1193197 w 1314450"/>
                <a:gd name="connsiteY713" fmla="*/ 1257681 h 1876425"/>
                <a:gd name="connsiteX714" fmla="*/ 1207294 w 1314450"/>
                <a:gd name="connsiteY714" fmla="*/ 1258919 h 1876425"/>
                <a:gd name="connsiteX715" fmla="*/ 1215771 w 1314450"/>
                <a:gd name="connsiteY715" fmla="*/ 1253776 h 1876425"/>
                <a:gd name="connsiteX716" fmla="*/ 1221486 w 1314450"/>
                <a:gd name="connsiteY716" fmla="*/ 1257205 h 1876425"/>
                <a:gd name="connsiteX717" fmla="*/ 1226439 w 1314450"/>
                <a:gd name="connsiteY717" fmla="*/ 1256919 h 1876425"/>
                <a:gd name="connsiteX718" fmla="*/ 1235107 w 1314450"/>
                <a:gd name="connsiteY718" fmla="*/ 1250156 h 1876425"/>
                <a:gd name="connsiteX719" fmla="*/ 1242632 w 1314450"/>
                <a:gd name="connsiteY719" fmla="*/ 1261872 h 1876425"/>
                <a:gd name="connsiteX720" fmla="*/ 1260062 w 1314450"/>
                <a:gd name="connsiteY720" fmla="*/ 1260825 h 1876425"/>
                <a:gd name="connsiteX721" fmla="*/ 1269682 w 1314450"/>
                <a:gd name="connsiteY721" fmla="*/ 1266254 h 1876425"/>
                <a:gd name="connsiteX722" fmla="*/ 1280827 w 1314450"/>
                <a:gd name="connsiteY722" fmla="*/ 1263015 h 1876425"/>
                <a:gd name="connsiteX723" fmla="*/ 1290352 w 1314450"/>
                <a:gd name="connsiteY723" fmla="*/ 1255681 h 1876425"/>
                <a:gd name="connsiteX724" fmla="*/ 1296448 w 1314450"/>
                <a:gd name="connsiteY724" fmla="*/ 1258634 h 1876425"/>
                <a:gd name="connsiteX725" fmla="*/ 1305877 w 1314450"/>
                <a:gd name="connsiteY725" fmla="*/ 1269683 h 1876425"/>
                <a:gd name="connsiteX726" fmla="*/ 1285399 w 1314450"/>
                <a:gd name="connsiteY726" fmla="*/ 1315308 h 1876425"/>
                <a:gd name="connsiteX727" fmla="*/ 1290257 w 1314450"/>
                <a:gd name="connsiteY727" fmla="*/ 1334453 h 1876425"/>
                <a:gd name="connsiteX728" fmla="*/ 1297400 w 1314450"/>
                <a:gd name="connsiteY728" fmla="*/ 1344168 h 1876425"/>
                <a:gd name="connsiteX729" fmla="*/ 1297305 w 1314450"/>
                <a:gd name="connsiteY729" fmla="*/ 1348359 h 1876425"/>
                <a:gd name="connsiteX730" fmla="*/ 1278064 w 1314450"/>
                <a:gd name="connsiteY730" fmla="*/ 1349121 h 1876425"/>
                <a:gd name="connsiteX731" fmla="*/ 1258919 w 1314450"/>
                <a:gd name="connsiteY731" fmla="*/ 1355312 h 1876425"/>
                <a:gd name="connsiteX732" fmla="*/ 1257491 w 1314450"/>
                <a:gd name="connsiteY732" fmla="*/ 1377315 h 1876425"/>
                <a:gd name="connsiteX733" fmla="*/ 1251585 w 1314450"/>
                <a:gd name="connsiteY733" fmla="*/ 1396365 h 1876425"/>
                <a:gd name="connsiteX734" fmla="*/ 1248537 w 1314450"/>
                <a:gd name="connsiteY734" fmla="*/ 1396746 h 1876425"/>
                <a:gd name="connsiteX735" fmla="*/ 1247775 w 1314450"/>
                <a:gd name="connsiteY735" fmla="*/ 1401509 h 1876425"/>
                <a:gd name="connsiteX736" fmla="*/ 1223391 w 1314450"/>
                <a:gd name="connsiteY736" fmla="*/ 1419035 h 1876425"/>
                <a:gd name="connsiteX737" fmla="*/ 1215009 w 1314450"/>
                <a:gd name="connsiteY737" fmla="*/ 1416272 h 1876425"/>
                <a:gd name="connsiteX738" fmla="*/ 1212628 w 1314450"/>
                <a:gd name="connsiteY738" fmla="*/ 1418368 h 1876425"/>
                <a:gd name="connsiteX739" fmla="*/ 1208818 w 1314450"/>
                <a:gd name="connsiteY739" fmla="*/ 1417320 h 1876425"/>
                <a:gd name="connsiteX740" fmla="*/ 1208246 w 1314450"/>
                <a:gd name="connsiteY740" fmla="*/ 1423607 h 1876425"/>
                <a:gd name="connsiteX741" fmla="*/ 1201864 w 1314450"/>
                <a:gd name="connsiteY741" fmla="*/ 1425607 h 1876425"/>
                <a:gd name="connsiteX742" fmla="*/ 1196435 w 1314450"/>
                <a:gd name="connsiteY742" fmla="*/ 1419701 h 1876425"/>
                <a:gd name="connsiteX743" fmla="*/ 1197007 w 1314450"/>
                <a:gd name="connsiteY743" fmla="*/ 1432751 h 1876425"/>
                <a:gd name="connsiteX744" fmla="*/ 1199007 w 1314450"/>
                <a:gd name="connsiteY744" fmla="*/ 1434179 h 1876425"/>
                <a:gd name="connsiteX745" fmla="*/ 1196245 w 1314450"/>
                <a:gd name="connsiteY745" fmla="*/ 1435608 h 1876425"/>
                <a:gd name="connsiteX746" fmla="*/ 1177100 w 1314450"/>
                <a:gd name="connsiteY746" fmla="*/ 1437323 h 1876425"/>
                <a:gd name="connsiteX747" fmla="*/ 1164145 w 1314450"/>
                <a:gd name="connsiteY747" fmla="*/ 1435132 h 1876425"/>
                <a:gd name="connsiteX748" fmla="*/ 1154716 w 1314450"/>
                <a:gd name="connsiteY748" fmla="*/ 1440180 h 1876425"/>
                <a:gd name="connsiteX749" fmla="*/ 1153954 w 1314450"/>
                <a:gd name="connsiteY749" fmla="*/ 1451801 h 1876425"/>
                <a:gd name="connsiteX750" fmla="*/ 1158240 w 1314450"/>
                <a:gd name="connsiteY750" fmla="*/ 1458087 h 1876425"/>
                <a:gd name="connsiteX751" fmla="*/ 1157954 w 1314450"/>
                <a:gd name="connsiteY751" fmla="*/ 1469327 h 1876425"/>
                <a:gd name="connsiteX752" fmla="*/ 1162431 w 1314450"/>
                <a:gd name="connsiteY752" fmla="*/ 1479233 h 1876425"/>
                <a:gd name="connsiteX753" fmla="*/ 1159859 w 1314450"/>
                <a:gd name="connsiteY753" fmla="*/ 1497425 h 1876425"/>
                <a:gd name="connsiteX754" fmla="*/ 1149858 w 1314450"/>
                <a:gd name="connsiteY754" fmla="*/ 1492853 h 1876425"/>
                <a:gd name="connsiteX755" fmla="*/ 1134618 w 1314450"/>
                <a:gd name="connsiteY755" fmla="*/ 1495997 h 1876425"/>
                <a:gd name="connsiteX756" fmla="*/ 1129951 w 1314450"/>
                <a:gd name="connsiteY756" fmla="*/ 1491044 h 1876425"/>
                <a:gd name="connsiteX757" fmla="*/ 1117473 w 1314450"/>
                <a:gd name="connsiteY757" fmla="*/ 1487519 h 1876425"/>
                <a:gd name="connsiteX758" fmla="*/ 1100424 w 1314450"/>
                <a:gd name="connsiteY758" fmla="*/ 1487900 h 1876425"/>
                <a:gd name="connsiteX759" fmla="*/ 1094994 w 1314450"/>
                <a:gd name="connsiteY759" fmla="*/ 1490567 h 1876425"/>
                <a:gd name="connsiteX760" fmla="*/ 1095756 w 1314450"/>
                <a:gd name="connsiteY760" fmla="*/ 1498378 h 1876425"/>
                <a:gd name="connsiteX761" fmla="*/ 1093184 w 1314450"/>
                <a:gd name="connsiteY761" fmla="*/ 1498283 h 1876425"/>
                <a:gd name="connsiteX762" fmla="*/ 1091375 w 1314450"/>
                <a:gd name="connsiteY762" fmla="*/ 1505903 h 1876425"/>
                <a:gd name="connsiteX763" fmla="*/ 1085564 w 1314450"/>
                <a:gd name="connsiteY763" fmla="*/ 1506474 h 1876425"/>
                <a:gd name="connsiteX764" fmla="*/ 1082230 w 1314450"/>
                <a:gd name="connsiteY764" fmla="*/ 1514570 h 1876425"/>
                <a:gd name="connsiteX765" fmla="*/ 1078325 w 1314450"/>
                <a:gd name="connsiteY765" fmla="*/ 1513713 h 1876425"/>
                <a:gd name="connsiteX766" fmla="*/ 1073277 w 1314450"/>
                <a:gd name="connsiteY766" fmla="*/ 1516856 h 1876425"/>
                <a:gd name="connsiteX767" fmla="*/ 1066895 w 1314450"/>
                <a:gd name="connsiteY767" fmla="*/ 1514475 h 1876425"/>
                <a:gd name="connsiteX768" fmla="*/ 1064133 w 1314450"/>
                <a:gd name="connsiteY768" fmla="*/ 1509046 h 1876425"/>
                <a:gd name="connsiteX769" fmla="*/ 1067181 w 1314450"/>
                <a:gd name="connsiteY769" fmla="*/ 1497330 h 1876425"/>
                <a:gd name="connsiteX770" fmla="*/ 1064133 w 1314450"/>
                <a:gd name="connsiteY770" fmla="*/ 1491044 h 1876425"/>
                <a:gd name="connsiteX771" fmla="*/ 1061180 w 1314450"/>
                <a:gd name="connsiteY771" fmla="*/ 1492092 h 1876425"/>
                <a:gd name="connsiteX772" fmla="*/ 1052799 w 1314450"/>
                <a:gd name="connsiteY772" fmla="*/ 1505426 h 1876425"/>
                <a:gd name="connsiteX773" fmla="*/ 1040987 w 1314450"/>
                <a:gd name="connsiteY773" fmla="*/ 1498092 h 1876425"/>
                <a:gd name="connsiteX774" fmla="*/ 1035272 w 1314450"/>
                <a:gd name="connsiteY774" fmla="*/ 1497425 h 1876425"/>
                <a:gd name="connsiteX775" fmla="*/ 1028605 w 1314450"/>
                <a:gd name="connsiteY775" fmla="*/ 1497902 h 1876425"/>
                <a:gd name="connsiteX776" fmla="*/ 1025366 w 1314450"/>
                <a:gd name="connsiteY776" fmla="*/ 1499235 h 1876425"/>
                <a:gd name="connsiteX777" fmla="*/ 1027176 w 1314450"/>
                <a:gd name="connsiteY777" fmla="*/ 1489329 h 1876425"/>
                <a:gd name="connsiteX778" fmla="*/ 1012412 w 1314450"/>
                <a:gd name="connsiteY778" fmla="*/ 1487519 h 1876425"/>
                <a:gd name="connsiteX779" fmla="*/ 999839 w 1314450"/>
                <a:gd name="connsiteY779" fmla="*/ 1478852 h 1876425"/>
                <a:gd name="connsiteX780" fmla="*/ 997648 w 1314450"/>
                <a:gd name="connsiteY780" fmla="*/ 1461707 h 1876425"/>
                <a:gd name="connsiteX781" fmla="*/ 989552 w 1314450"/>
                <a:gd name="connsiteY781" fmla="*/ 1461421 h 1876425"/>
                <a:gd name="connsiteX782" fmla="*/ 978027 w 1314450"/>
                <a:gd name="connsiteY782" fmla="*/ 1455230 h 1876425"/>
                <a:gd name="connsiteX783" fmla="*/ 973645 w 1314450"/>
                <a:gd name="connsiteY783" fmla="*/ 1456754 h 1876425"/>
                <a:gd name="connsiteX784" fmla="*/ 980123 w 1314450"/>
                <a:gd name="connsiteY784" fmla="*/ 1485424 h 1876425"/>
                <a:gd name="connsiteX785" fmla="*/ 977646 w 1314450"/>
                <a:gd name="connsiteY785" fmla="*/ 1495139 h 1876425"/>
                <a:gd name="connsiteX786" fmla="*/ 973455 w 1314450"/>
                <a:gd name="connsiteY786" fmla="*/ 1501140 h 1876425"/>
                <a:gd name="connsiteX787" fmla="*/ 972979 w 1314450"/>
                <a:gd name="connsiteY787" fmla="*/ 1507712 h 1876425"/>
                <a:gd name="connsiteX788" fmla="*/ 965454 w 1314450"/>
                <a:gd name="connsiteY788" fmla="*/ 1515618 h 1876425"/>
                <a:gd name="connsiteX789" fmla="*/ 960025 w 1314450"/>
                <a:gd name="connsiteY789" fmla="*/ 1517523 h 1876425"/>
                <a:gd name="connsiteX790" fmla="*/ 947261 w 1314450"/>
                <a:gd name="connsiteY790" fmla="*/ 1538954 h 1876425"/>
                <a:gd name="connsiteX791" fmla="*/ 954024 w 1314450"/>
                <a:gd name="connsiteY791" fmla="*/ 1544669 h 1876425"/>
                <a:gd name="connsiteX792" fmla="*/ 950405 w 1314450"/>
                <a:gd name="connsiteY792" fmla="*/ 1547717 h 1876425"/>
                <a:gd name="connsiteX793" fmla="*/ 958405 w 1314450"/>
                <a:gd name="connsiteY793" fmla="*/ 1552861 h 1876425"/>
                <a:gd name="connsiteX794" fmla="*/ 955262 w 1314450"/>
                <a:gd name="connsiteY794" fmla="*/ 1561434 h 1876425"/>
                <a:gd name="connsiteX795" fmla="*/ 957453 w 1314450"/>
                <a:gd name="connsiteY795" fmla="*/ 1564005 h 1876425"/>
                <a:gd name="connsiteX796" fmla="*/ 952119 w 1314450"/>
                <a:gd name="connsiteY796" fmla="*/ 1570959 h 1876425"/>
                <a:gd name="connsiteX797" fmla="*/ 956882 w 1314450"/>
                <a:gd name="connsiteY797" fmla="*/ 1575626 h 1876425"/>
                <a:gd name="connsiteX798" fmla="*/ 940784 w 1314450"/>
                <a:gd name="connsiteY798" fmla="*/ 1582579 h 1876425"/>
                <a:gd name="connsiteX799" fmla="*/ 935641 w 1314450"/>
                <a:gd name="connsiteY799" fmla="*/ 1589246 h 1876425"/>
                <a:gd name="connsiteX800" fmla="*/ 925639 w 1314450"/>
                <a:gd name="connsiteY800" fmla="*/ 1580484 h 1876425"/>
                <a:gd name="connsiteX801" fmla="*/ 921448 w 1314450"/>
                <a:gd name="connsiteY801" fmla="*/ 1582293 h 1876425"/>
                <a:gd name="connsiteX802" fmla="*/ 914495 w 1314450"/>
                <a:gd name="connsiteY802" fmla="*/ 1580388 h 1876425"/>
                <a:gd name="connsiteX803" fmla="*/ 912114 w 1314450"/>
                <a:gd name="connsiteY803" fmla="*/ 1577912 h 1876425"/>
                <a:gd name="connsiteX804" fmla="*/ 911733 w 1314450"/>
                <a:gd name="connsiteY804" fmla="*/ 1569053 h 1876425"/>
                <a:gd name="connsiteX805" fmla="*/ 910495 w 1314450"/>
                <a:gd name="connsiteY805" fmla="*/ 1571435 h 1876425"/>
                <a:gd name="connsiteX806" fmla="*/ 904875 w 1314450"/>
                <a:gd name="connsiteY806" fmla="*/ 1570101 h 1876425"/>
                <a:gd name="connsiteX807" fmla="*/ 910876 w 1314450"/>
                <a:gd name="connsiteY807" fmla="*/ 1557338 h 1876425"/>
                <a:gd name="connsiteX808" fmla="*/ 908114 w 1314450"/>
                <a:gd name="connsiteY808" fmla="*/ 1550575 h 1876425"/>
                <a:gd name="connsiteX809" fmla="*/ 914019 w 1314450"/>
                <a:gd name="connsiteY809" fmla="*/ 1535621 h 1876425"/>
                <a:gd name="connsiteX810" fmla="*/ 905733 w 1314450"/>
                <a:gd name="connsiteY810" fmla="*/ 1525238 h 1876425"/>
                <a:gd name="connsiteX811" fmla="*/ 896874 w 1314450"/>
                <a:gd name="connsiteY811" fmla="*/ 1521524 h 1876425"/>
                <a:gd name="connsiteX812" fmla="*/ 897922 w 1314450"/>
                <a:gd name="connsiteY812" fmla="*/ 1513999 h 1876425"/>
                <a:gd name="connsiteX813" fmla="*/ 894302 w 1314450"/>
                <a:gd name="connsiteY813" fmla="*/ 1511808 h 1876425"/>
                <a:gd name="connsiteX814" fmla="*/ 885254 w 1314450"/>
                <a:gd name="connsiteY814" fmla="*/ 1521047 h 1876425"/>
                <a:gd name="connsiteX815" fmla="*/ 877062 w 1314450"/>
                <a:gd name="connsiteY815" fmla="*/ 1513237 h 1876425"/>
                <a:gd name="connsiteX816" fmla="*/ 860107 w 1314450"/>
                <a:gd name="connsiteY816" fmla="*/ 1514856 h 1876425"/>
                <a:gd name="connsiteX817" fmla="*/ 851630 w 1314450"/>
                <a:gd name="connsiteY817" fmla="*/ 1510856 h 1876425"/>
                <a:gd name="connsiteX818" fmla="*/ 851725 w 1314450"/>
                <a:gd name="connsiteY818" fmla="*/ 1514761 h 1876425"/>
                <a:gd name="connsiteX819" fmla="*/ 846391 w 1314450"/>
                <a:gd name="connsiteY819" fmla="*/ 1514666 h 1876425"/>
                <a:gd name="connsiteX820" fmla="*/ 846487 w 1314450"/>
                <a:gd name="connsiteY820" fmla="*/ 1517904 h 1876425"/>
                <a:gd name="connsiteX821" fmla="*/ 841057 w 1314450"/>
                <a:gd name="connsiteY821" fmla="*/ 1518000 h 1876425"/>
                <a:gd name="connsiteX822" fmla="*/ 843153 w 1314450"/>
                <a:gd name="connsiteY822" fmla="*/ 1527429 h 1876425"/>
                <a:gd name="connsiteX823" fmla="*/ 840295 w 1314450"/>
                <a:gd name="connsiteY823" fmla="*/ 1526000 h 1876425"/>
                <a:gd name="connsiteX824" fmla="*/ 828770 w 1314450"/>
                <a:gd name="connsiteY824" fmla="*/ 1532859 h 1876425"/>
                <a:gd name="connsiteX825" fmla="*/ 833057 w 1314450"/>
                <a:gd name="connsiteY825" fmla="*/ 1541050 h 1876425"/>
                <a:gd name="connsiteX826" fmla="*/ 834580 w 1314450"/>
                <a:gd name="connsiteY826" fmla="*/ 1540383 h 1876425"/>
                <a:gd name="connsiteX827" fmla="*/ 832295 w 1314450"/>
                <a:gd name="connsiteY827" fmla="*/ 1545431 h 1876425"/>
                <a:gd name="connsiteX828" fmla="*/ 834676 w 1314450"/>
                <a:gd name="connsiteY828" fmla="*/ 1546670 h 1876425"/>
                <a:gd name="connsiteX829" fmla="*/ 830580 w 1314450"/>
                <a:gd name="connsiteY829" fmla="*/ 1551718 h 1876425"/>
                <a:gd name="connsiteX830" fmla="*/ 846011 w 1314450"/>
                <a:gd name="connsiteY830" fmla="*/ 1576197 h 1876425"/>
                <a:gd name="connsiteX831" fmla="*/ 840962 w 1314450"/>
                <a:gd name="connsiteY831" fmla="*/ 1578102 h 1876425"/>
                <a:gd name="connsiteX832" fmla="*/ 843534 w 1314450"/>
                <a:gd name="connsiteY832" fmla="*/ 1585055 h 1876425"/>
                <a:gd name="connsiteX833" fmla="*/ 835819 w 1314450"/>
                <a:gd name="connsiteY833" fmla="*/ 1592009 h 1876425"/>
                <a:gd name="connsiteX834" fmla="*/ 836676 w 1314450"/>
                <a:gd name="connsiteY834" fmla="*/ 1599057 h 1876425"/>
                <a:gd name="connsiteX835" fmla="*/ 832390 w 1314450"/>
                <a:gd name="connsiteY835" fmla="*/ 1602200 h 1876425"/>
                <a:gd name="connsiteX836" fmla="*/ 837724 w 1314450"/>
                <a:gd name="connsiteY836" fmla="*/ 1608868 h 1876425"/>
                <a:gd name="connsiteX837" fmla="*/ 837724 w 1314450"/>
                <a:gd name="connsiteY837" fmla="*/ 1615154 h 1876425"/>
                <a:gd name="connsiteX838" fmla="*/ 842105 w 1314450"/>
                <a:gd name="connsiteY838" fmla="*/ 1618202 h 1876425"/>
                <a:gd name="connsiteX839" fmla="*/ 835819 w 1314450"/>
                <a:gd name="connsiteY839" fmla="*/ 1619441 h 1876425"/>
                <a:gd name="connsiteX840" fmla="*/ 835057 w 1314450"/>
                <a:gd name="connsiteY840" fmla="*/ 1628204 h 1876425"/>
                <a:gd name="connsiteX841" fmla="*/ 832675 w 1314450"/>
                <a:gd name="connsiteY841" fmla="*/ 1624965 h 1876425"/>
                <a:gd name="connsiteX842" fmla="*/ 826294 w 1314450"/>
                <a:gd name="connsiteY842" fmla="*/ 1630299 h 1876425"/>
                <a:gd name="connsiteX843" fmla="*/ 810292 w 1314450"/>
                <a:gd name="connsiteY843" fmla="*/ 1635157 h 1876425"/>
                <a:gd name="connsiteX844" fmla="*/ 799243 w 1314450"/>
                <a:gd name="connsiteY844" fmla="*/ 1643158 h 1876425"/>
                <a:gd name="connsiteX845" fmla="*/ 793528 w 1314450"/>
                <a:gd name="connsiteY845" fmla="*/ 1644492 h 1876425"/>
                <a:gd name="connsiteX846" fmla="*/ 787527 w 1314450"/>
                <a:gd name="connsiteY846" fmla="*/ 1639824 h 1876425"/>
                <a:gd name="connsiteX847" fmla="*/ 776668 w 1314450"/>
                <a:gd name="connsiteY847" fmla="*/ 1647159 h 1876425"/>
                <a:gd name="connsiteX848" fmla="*/ 776764 w 1314450"/>
                <a:gd name="connsiteY848" fmla="*/ 1650492 h 1876425"/>
                <a:gd name="connsiteX849" fmla="*/ 773239 w 1314450"/>
                <a:gd name="connsiteY849" fmla="*/ 1650016 h 1876425"/>
                <a:gd name="connsiteX850" fmla="*/ 771049 w 1314450"/>
                <a:gd name="connsiteY850" fmla="*/ 1652492 h 1876425"/>
                <a:gd name="connsiteX851" fmla="*/ 766476 w 1314450"/>
                <a:gd name="connsiteY851" fmla="*/ 1650397 h 1876425"/>
                <a:gd name="connsiteX852" fmla="*/ 766858 w 1314450"/>
                <a:gd name="connsiteY852" fmla="*/ 1652302 h 1876425"/>
                <a:gd name="connsiteX853" fmla="*/ 761048 w 1314450"/>
                <a:gd name="connsiteY853" fmla="*/ 1655445 h 1876425"/>
                <a:gd name="connsiteX854" fmla="*/ 754189 w 1314450"/>
                <a:gd name="connsiteY854" fmla="*/ 1654683 h 1876425"/>
                <a:gd name="connsiteX855" fmla="*/ 749332 w 1314450"/>
                <a:gd name="connsiteY855" fmla="*/ 1659827 h 1876425"/>
                <a:gd name="connsiteX856" fmla="*/ 746665 w 1314450"/>
                <a:gd name="connsiteY856" fmla="*/ 1675829 h 1876425"/>
                <a:gd name="connsiteX857" fmla="*/ 743902 w 1314450"/>
                <a:gd name="connsiteY857" fmla="*/ 1676781 h 1876425"/>
                <a:gd name="connsiteX858" fmla="*/ 745903 w 1314450"/>
                <a:gd name="connsiteY858" fmla="*/ 1684401 h 1876425"/>
                <a:gd name="connsiteX859" fmla="*/ 743998 w 1314450"/>
                <a:gd name="connsiteY859" fmla="*/ 1691164 h 1876425"/>
                <a:gd name="connsiteX860" fmla="*/ 736664 w 1314450"/>
                <a:gd name="connsiteY860" fmla="*/ 1695831 h 1876425"/>
                <a:gd name="connsiteX861" fmla="*/ 778955 w 1314450"/>
                <a:gd name="connsiteY861" fmla="*/ 1713834 h 1876425"/>
                <a:gd name="connsiteX862" fmla="*/ 783145 w 1314450"/>
                <a:gd name="connsiteY862" fmla="*/ 1708500 h 1876425"/>
                <a:gd name="connsiteX863" fmla="*/ 799624 w 1314450"/>
                <a:gd name="connsiteY863" fmla="*/ 1698117 h 1876425"/>
                <a:gd name="connsiteX864" fmla="*/ 799338 w 1314450"/>
                <a:gd name="connsiteY864" fmla="*/ 1702784 h 1876425"/>
                <a:gd name="connsiteX865" fmla="*/ 783622 w 1314450"/>
                <a:gd name="connsiteY865" fmla="*/ 1715834 h 1876425"/>
                <a:gd name="connsiteX866" fmla="*/ 787241 w 1314450"/>
                <a:gd name="connsiteY866" fmla="*/ 1717262 h 1876425"/>
                <a:gd name="connsiteX867" fmla="*/ 792766 w 1314450"/>
                <a:gd name="connsiteY867" fmla="*/ 1711738 h 1876425"/>
                <a:gd name="connsiteX868" fmla="*/ 795147 w 1314450"/>
                <a:gd name="connsiteY868" fmla="*/ 1715072 h 1876425"/>
                <a:gd name="connsiteX869" fmla="*/ 793052 w 1314450"/>
                <a:gd name="connsiteY869" fmla="*/ 1719072 h 1876425"/>
                <a:gd name="connsiteX870" fmla="*/ 811816 w 1314450"/>
                <a:gd name="connsiteY870" fmla="*/ 1722406 h 1876425"/>
                <a:gd name="connsiteX871" fmla="*/ 819150 w 1314450"/>
                <a:gd name="connsiteY871" fmla="*/ 1718882 h 1876425"/>
                <a:gd name="connsiteX872" fmla="*/ 821055 w 1314450"/>
                <a:gd name="connsiteY872" fmla="*/ 1720406 h 1876425"/>
                <a:gd name="connsiteX873" fmla="*/ 826008 w 1314450"/>
                <a:gd name="connsiteY873" fmla="*/ 1714500 h 1876425"/>
                <a:gd name="connsiteX874" fmla="*/ 828199 w 1314450"/>
                <a:gd name="connsiteY874" fmla="*/ 1715453 h 1876425"/>
                <a:gd name="connsiteX875" fmla="*/ 835247 w 1314450"/>
                <a:gd name="connsiteY875" fmla="*/ 1705356 h 1876425"/>
                <a:gd name="connsiteX876" fmla="*/ 840391 w 1314450"/>
                <a:gd name="connsiteY876" fmla="*/ 1709357 h 1876425"/>
                <a:gd name="connsiteX877" fmla="*/ 850964 w 1314450"/>
                <a:gd name="connsiteY877" fmla="*/ 1710595 h 1876425"/>
                <a:gd name="connsiteX878" fmla="*/ 853440 w 1314450"/>
                <a:gd name="connsiteY878" fmla="*/ 1714881 h 1876425"/>
                <a:gd name="connsiteX879" fmla="*/ 856679 w 1314450"/>
                <a:gd name="connsiteY879" fmla="*/ 1715072 h 1876425"/>
                <a:gd name="connsiteX880" fmla="*/ 863251 w 1314450"/>
                <a:gd name="connsiteY880" fmla="*/ 1712214 h 1876425"/>
                <a:gd name="connsiteX881" fmla="*/ 860012 w 1314450"/>
                <a:gd name="connsiteY881" fmla="*/ 1708118 h 1876425"/>
                <a:gd name="connsiteX882" fmla="*/ 866204 w 1314450"/>
                <a:gd name="connsiteY882" fmla="*/ 1704880 h 1876425"/>
                <a:gd name="connsiteX883" fmla="*/ 871633 w 1314450"/>
                <a:gd name="connsiteY883" fmla="*/ 1712119 h 1876425"/>
                <a:gd name="connsiteX884" fmla="*/ 871251 w 1314450"/>
                <a:gd name="connsiteY884" fmla="*/ 1715929 h 1876425"/>
                <a:gd name="connsiteX885" fmla="*/ 878205 w 1314450"/>
                <a:gd name="connsiteY885" fmla="*/ 1722596 h 1876425"/>
                <a:gd name="connsiteX886" fmla="*/ 879824 w 1314450"/>
                <a:gd name="connsiteY886" fmla="*/ 1729264 h 1876425"/>
                <a:gd name="connsiteX887" fmla="*/ 870871 w 1314450"/>
                <a:gd name="connsiteY887" fmla="*/ 1738884 h 1876425"/>
                <a:gd name="connsiteX888" fmla="*/ 874109 w 1314450"/>
                <a:gd name="connsiteY888" fmla="*/ 1748981 h 1876425"/>
                <a:gd name="connsiteX889" fmla="*/ 860679 w 1314450"/>
                <a:gd name="connsiteY889" fmla="*/ 1756696 h 1876425"/>
                <a:gd name="connsiteX890" fmla="*/ 838295 w 1314450"/>
                <a:gd name="connsiteY890" fmla="*/ 1755077 h 1876425"/>
                <a:gd name="connsiteX891" fmla="*/ 826580 w 1314450"/>
                <a:gd name="connsiteY891" fmla="*/ 1763173 h 1876425"/>
                <a:gd name="connsiteX892" fmla="*/ 814483 w 1314450"/>
                <a:gd name="connsiteY892" fmla="*/ 1760030 h 1876425"/>
                <a:gd name="connsiteX893" fmla="*/ 807625 w 1314450"/>
                <a:gd name="connsiteY893" fmla="*/ 1755267 h 1876425"/>
                <a:gd name="connsiteX894" fmla="*/ 791813 w 1314450"/>
                <a:gd name="connsiteY894" fmla="*/ 1754505 h 1876425"/>
                <a:gd name="connsiteX895" fmla="*/ 785241 w 1314450"/>
                <a:gd name="connsiteY895" fmla="*/ 1772793 h 1876425"/>
                <a:gd name="connsiteX896" fmla="*/ 786479 w 1314450"/>
                <a:gd name="connsiteY896" fmla="*/ 1774889 h 1876425"/>
                <a:gd name="connsiteX897" fmla="*/ 777907 w 1314450"/>
                <a:gd name="connsiteY897" fmla="*/ 1786700 h 1876425"/>
                <a:gd name="connsiteX898" fmla="*/ 758761 w 1314450"/>
                <a:gd name="connsiteY898" fmla="*/ 1790414 h 1876425"/>
                <a:gd name="connsiteX899" fmla="*/ 750856 w 1314450"/>
                <a:gd name="connsiteY899" fmla="*/ 1779651 h 1876425"/>
                <a:gd name="connsiteX900" fmla="*/ 728376 w 1314450"/>
                <a:gd name="connsiteY900" fmla="*/ 1762316 h 1876425"/>
                <a:gd name="connsiteX901" fmla="*/ 721900 w 1314450"/>
                <a:gd name="connsiteY901" fmla="*/ 1749933 h 1876425"/>
                <a:gd name="connsiteX902" fmla="*/ 715804 w 1314450"/>
                <a:gd name="connsiteY902" fmla="*/ 1745456 h 1876425"/>
                <a:gd name="connsiteX903" fmla="*/ 713232 w 1314450"/>
                <a:gd name="connsiteY903" fmla="*/ 1737741 h 1876425"/>
                <a:gd name="connsiteX904" fmla="*/ 709517 w 1314450"/>
                <a:gd name="connsiteY904" fmla="*/ 1741456 h 1876425"/>
                <a:gd name="connsiteX905" fmla="*/ 696277 w 1314450"/>
                <a:gd name="connsiteY905" fmla="*/ 1738027 h 1876425"/>
                <a:gd name="connsiteX906" fmla="*/ 668274 w 1314450"/>
                <a:gd name="connsiteY906" fmla="*/ 1739170 h 1876425"/>
                <a:gd name="connsiteX907" fmla="*/ 657796 w 1314450"/>
                <a:gd name="connsiteY907" fmla="*/ 1748123 h 1876425"/>
                <a:gd name="connsiteX908" fmla="*/ 651129 w 1314450"/>
                <a:gd name="connsiteY908" fmla="*/ 1749743 h 1876425"/>
                <a:gd name="connsiteX909" fmla="*/ 654939 w 1314450"/>
                <a:gd name="connsiteY909" fmla="*/ 1759077 h 1876425"/>
                <a:gd name="connsiteX910" fmla="*/ 656654 w 1314450"/>
                <a:gd name="connsiteY910" fmla="*/ 1783556 h 1876425"/>
                <a:gd name="connsiteX911" fmla="*/ 644366 w 1314450"/>
                <a:gd name="connsiteY911" fmla="*/ 1795463 h 1876425"/>
                <a:gd name="connsiteX912" fmla="*/ 651986 w 1314450"/>
                <a:gd name="connsiteY912" fmla="*/ 1811369 h 1876425"/>
                <a:gd name="connsiteX913" fmla="*/ 651986 w 1314450"/>
                <a:gd name="connsiteY913" fmla="*/ 1832801 h 1876425"/>
                <a:gd name="connsiteX914" fmla="*/ 641414 w 1314450"/>
                <a:gd name="connsiteY914" fmla="*/ 1847184 h 1876425"/>
                <a:gd name="connsiteX915" fmla="*/ 636841 w 1314450"/>
                <a:gd name="connsiteY915" fmla="*/ 1847374 h 1876425"/>
                <a:gd name="connsiteX916" fmla="*/ 635794 w 1314450"/>
                <a:gd name="connsiteY916" fmla="*/ 1850231 h 1876425"/>
                <a:gd name="connsiteX917" fmla="*/ 633793 w 1314450"/>
                <a:gd name="connsiteY917" fmla="*/ 1843850 h 1876425"/>
                <a:gd name="connsiteX918" fmla="*/ 629508 w 1314450"/>
                <a:gd name="connsiteY918" fmla="*/ 1844707 h 1876425"/>
                <a:gd name="connsiteX919" fmla="*/ 629508 w 1314450"/>
                <a:gd name="connsiteY919" fmla="*/ 1841087 h 1876425"/>
                <a:gd name="connsiteX920" fmla="*/ 626745 w 1314450"/>
                <a:gd name="connsiteY920" fmla="*/ 1841850 h 1876425"/>
                <a:gd name="connsiteX921" fmla="*/ 620077 w 1314450"/>
                <a:gd name="connsiteY921" fmla="*/ 1844802 h 1876425"/>
                <a:gd name="connsiteX922" fmla="*/ 618839 w 1314450"/>
                <a:gd name="connsiteY922" fmla="*/ 1848898 h 1876425"/>
                <a:gd name="connsiteX923" fmla="*/ 606933 w 1314450"/>
                <a:gd name="connsiteY923" fmla="*/ 1860709 h 1876425"/>
                <a:gd name="connsiteX924" fmla="*/ 598170 w 1314450"/>
                <a:gd name="connsiteY924" fmla="*/ 1855375 h 1876425"/>
                <a:gd name="connsiteX925" fmla="*/ 582930 w 1314450"/>
                <a:gd name="connsiteY925" fmla="*/ 1863281 h 1876425"/>
                <a:gd name="connsiteX926" fmla="*/ 576453 w 1314450"/>
                <a:gd name="connsiteY926" fmla="*/ 1855851 h 1876425"/>
                <a:gd name="connsiteX927" fmla="*/ 563689 w 1314450"/>
                <a:gd name="connsiteY927" fmla="*/ 1858233 h 1876425"/>
                <a:gd name="connsiteX928" fmla="*/ 549307 w 1314450"/>
                <a:gd name="connsiteY928" fmla="*/ 1857280 h 1876425"/>
                <a:gd name="connsiteX929" fmla="*/ 545306 w 1314450"/>
                <a:gd name="connsiteY929" fmla="*/ 1858137 h 1876425"/>
                <a:gd name="connsiteX930" fmla="*/ 535781 w 1314450"/>
                <a:gd name="connsiteY930" fmla="*/ 1867281 h 1876425"/>
                <a:gd name="connsiteX931" fmla="*/ 535210 w 1314450"/>
                <a:gd name="connsiteY931" fmla="*/ 1873758 h 1876425"/>
                <a:gd name="connsiteX932" fmla="*/ 525209 w 1314450"/>
                <a:gd name="connsiteY932" fmla="*/ 1876139 h 1876425"/>
                <a:gd name="connsiteX933" fmla="*/ 524446 w 1314450"/>
                <a:gd name="connsiteY933" fmla="*/ 1870805 h 1876425"/>
                <a:gd name="connsiteX934" fmla="*/ 533971 w 1314450"/>
                <a:gd name="connsiteY934" fmla="*/ 1855946 h 1876425"/>
                <a:gd name="connsiteX935" fmla="*/ 518922 w 1314450"/>
                <a:gd name="connsiteY935" fmla="*/ 1856804 h 1876425"/>
                <a:gd name="connsiteX936" fmla="*/ 521208 w 1314450"/>
                <a:gd name="connsiteY936" fmla="*/ 1852803 h 1876425"/>
                <a:gd name="connsiteX937" fmla="*/ 531686 w 1314450"/>
                <a:gd name="connsiteY937" fmla="*/ 1852994 h 1876425"/>
                <a:gd name="connsiteX938" fmla="*/ 526447 w 1314450"/>
                <a:gd name="connsiteY938" fmla="*/ 1840802 h 1876425"/>
                <a:gd name="connsiteX939" fmla="*/ 520732 w 1314450"/>
                <a:gd name="connsiteY939" fmla="*/ 1839183 h 1876425"/>
                <a:gd name="connsiteX940" fmla="*/ 511588 w 1314450"/>
                <a:gd name="connsiteY940" fmla="*/ 1831658 h 1876425"/>
                <a:gd name="connsiteX941" fmla="*/ 502348 w 1314450"/>
                <a:gd name="connsiteY941" fmla="*/ 1818037 h 1876425"/>
                <a:gd name="connsiteX942" fmla="*/ 496252 w 1314450"/>
                <a:gd name="connsiteY942" fmla="*/ 1814417 h 1876425"/>
                <a:gd name="connsiteX943" fmla="*/ 493300 w 1314450"/>
                <a:gd name="connsiteY943" fmla="*/ 1804130 h 1876425"/>
                <a:gd name="connsiteX944" fmla="*/ 487489 w 1314450"/>
                <a:gd name="connsiteY944" fmla="*/ 1798701 h 1876425"/>
                <a:gd name="connsiteX945" fmla="*/ 487775 w 1314450"/>
                <a:gd name="connsiteY945" fmla="*/ 1790129 h 1876425"/>
                <a:gd name="connsiteX946" fmla="*/ 504158 w 1314450"/>
                <a:gd name="connsiteY946" fmla="*/ 1778603 h 1876425"/>
                <a:gd name="connsiteX947" fmla="*/ 511873 w 1314450"/>
                <a:gd name="connsiteY947" fmla="*/ 1768317 h 1876425"/>
                <a:gd name="connsiteX948" fmla="*/ 518255 w 1314450"/>
                <a:gd name="connsiteY948" fmla="*/ 1751648 h 1876425"/>
                <a:gd name="connsiteX949" fmla="*/ 532257 w 1314450"/>
                <a:gd name="connsiteY949" fmla="*/ 1738694 h 1876425"/>
                <a:gd name="connsiteX950" fmla="*/ 527018 w 1314450"/>
                <a:gd name="connsiteY950" fmla="*/ 1732121 h 1876425"/>
                <a:gd name="connsiteX951" fmla="*/ 520827 w 1314450"/>
                <a:gd name="connsiteY951" fmla="*/ 1731645 h 1876425"/>
                <a:gd name="connsiteX952" fmla="*/ 520636 w 1314450"/>
                <a:gd name="connsiteY952" fmla="*/ 1728026 h 1876425"/>
                <a:gd name="connsiteX953" fmla="*/ 527304 w 1314450"/>
                <a:gd name="connsiteY953" fmla="*/ 1709547 h 1876425"/>
                <a:gd name="connsiteX954" fmla="*/ 528733 w 1314450"/>
                <a:gd name="connsiteY954" fmla="*/ 1691640 h 1876425"/>
                <a:gd name="connsiteX955" fmla="*/ 533686 w 1314450"/>
                <a:gd name="connsiteY955" fmla="*/ 1682306 h 1876425"/>
                <a:gd name="connsiteX956" fmla="*/ 522923 w 1314450"/>
                <a:gd name="connsiteY956" fmla="*/ 1671352 h 1876425"/>
                <a:gd name="connsiteX957" fmla="*/ 520922 w 1314450"/>
                <a:gd name="connsiteY957" fmla="*/ 1664589 h 1876425"/>
                <a:gd name="connsiteX958" fmla="*/ 523017 w 1314450"/>
                <a:gd name="connsiteY958" fmla="*/ 1661732 h 1876425"/>
                <a:gd name="connsiteX959" fmla="*/ 512064 w 1314450"/>
                <a:gd name="connsiteY959" fmla="*/ 1670018 h 1876425"/>
                <a:gd name="connsiteX960" fmla="*/ 493300 w 1314450"/>
                <a:gd name="connsiteY960" fmla="*/ 1665923 h 1876425"/>
                <a:gd name="connsiteX961" fmla="*/ 486918 w 1314450"/>
                <a:gd name="connsiteY961" fmla="*/ 1655350 h 1876425"/>
                <a:gd name="connsiteX962" fmla="*/ 463963 w 1314450"/>
                <a:gd name="connsiteY962" fmla="*/ 1632680 h 1876425"/>
                <a:gd name="connsiteX963" fmla="*/ 442436 w 1314450"/>
                <a:gd name="connsiteY963" fmla="*/ 1600391 h 1876425"/>
                <a:gd name="connsiteX964" fmla="*/ 455486 w 1314450"/>
                <a:gd name="connsiteY964" fmla="*/ 1587246 h 1876425"/>
                <a:gd name="connsiteX965" fmla="*/ 465106 w 1314450"/>
                <a:gd name="connsiteY965" fmla="*/ 1567148 h 1876425"/>
                <a:gd name="connsiteX966" fmla="*/ 483584 w 1314450"/>
                <a:gd name="connsiteY966" fmla="*/ 1555147 h 1876425"/>
                <a:gd name="connsiteX967" fmla="*/ 488823 w 1314450"/>
                <a:gd name="connsiteY967" fmla="*/ 1544384 h 1876425"/>
                <a:gd name="connsiteX968" fmla="*/ 484823 w 1314450"/>
                <a:gd name="connsiteY968" fmla="*/ 1538288 h 1876425"/>
                <a:gd name="connsiteX969" fmla="*/ 473583 w 1314450"/>
                <a:gd name="connsiteY969" fmla="*/ 1530477 h 1876425"/>
                <a:gd name="connsiteX970" fmla="*/ 472726 w 1314450"/>
                <a:gd name="connsiteY970" fmla="*/ 1525524 h 1876425"/>
                <a:gd name="connsiteX971" fmla="*/ 466344 w 1314450"/>
                <a:gd name="connsiteY971" fmla="*/ 1521238 h 1876425"/>
                <a:gd name="connsiteX972" fmla="*/ 466154 w 1314450"/>
                <a:gd name="connsiteY972" fmla="*/ 1517237 h 1876425"/>
                <a:gd name="connsiteX973" fmla="*/ 460724 w 1314450"/>
                <a:gd name="connsiteY973" fmla="*/ 1512665 h 1876425"/>
                <a:gd name="connsiteX974" fmla="*/ 461962 w 1314450"/>
                <a:gd name="connsiteY974" fmla="*/ 1511237 h 1876425"/>
                <a:gd name="connsiteX975" fmla="*/ 454819 w 1314450"/>
                <a:gd name="connsiteY975" fmla="*/ 1505808 h 1876425"/>
                <a:gd name="connsiteX976" fmla="*/ 446056 w 1314450"/>
                <a:gd name="connsiteY976" fmla="*/ 1509998 h 1876425"/>
                <a:gd name="connsiteX977" fmla="*/ 436436 w 1314450"/>
                <a:gd name="connsiteY977" fmla="*/ 1510189 h 1876425"/>
                <a:gd name="connsiteX978" fmla="*/ 430149 w 1314450"/>
                <a:gd name="connsiteY978" fmla="*/ 1515809 h 1876425"/>
                <a:gd name="connsiteX979" fmla="*/ 430244 w 1314450"/>
                <a:gd name="connsiteY979" fmla="*/ 1523429 h 1876425"/>
                <a:gd name="connsiteX980" fmla="*/ 436626 w 1314450"/>
                <a:gd name="connsiteY980" fmla="*/ 1528858 h 1876425"/>
                <a:gd name="connsiteX981" fmla="*/ 425863 w 1314450"/>
                <a:gd name="connsiteY981" fmla="*/ 1541526 h 1876425"/>
                <a:gd name="connsiteX982" fmla="*/ 407670 w 1314450"/>
                <a:gd name="connsiteY982" fmla="*/ 1553242 h 1876425"/>
                <a:gd name="connsiteX983" fmla="*/ 397288 w 1314450"/>
                <a:gd name="connsiteY983" fmla="*/ 1554099 h 1876425"/>
                <a:gd name="connsiteX984" fmla="*/ 387858 w 1314450"/>
                <a:gd name="connsiteY984" fmla="*/ 1558576 h 1876425"/>
                <a:gd name="connsiteX985" fmla="*/ 370713 w 1314450"/>
                <a:gd name="connsiteY985" fmla="*/ 1570959 h 1876425"/>
                <a:gd name="connsiteX986" fmla="*/ 378714 w 1314450"/>
                <a:gd name="connsiteY986" fmla="*/ 1576007 h 1876425"/>
                <a:gd name="connsiteX987" fmla="*/ 384048 w 1314450"/>
                <a:gd name="connsiteY987" fmla="*/ 1586484 h 1876425"/>
                <a:gd name="connsiteX988" fmla="*/ 381571 w 1314450"/>
                <a:gd name="connsiteY988" fmla="*/ 1587627 h 1876425"/>
                <a:gd name="connsiteX989" fmla="*/ 383572 w 1314450"/>
                <a:gd name="connsiteY989" fmla="*/ 1596390 h 1876425"/>
                <a:gd name="connsiteX990" fmla="*/ 398621 w 1314450"/>
                <a:gd name="connsiteY990" fmla="*/ 1613250 h 1876425"/>
                <a:gd name="connsiteX991" fmla="*/ 397955 w 1314450"/>
                <a:gd name="connsiteY991" fmla="*/ 1617917 h 1876425"/>
                <a:gd name="connsiteX992" fmla="*/ 379286 w 1314450"/>
                <a:gd name="connsiteY992" fmla="*/ 1631442 h 1876425"/>
                <a:gd name="connsiteX993" fmla="*/ 373380 w 1314450"/>
                <a:gd name="connsiteY993" fmla="*/ 1639062 h 1876425"/>
                <a:gd name="connsiteX994" fmla="*/ 366426 w 1314450"/>
                <a:gd name="connsiteY994" fmla="*/ 1641729 h 1876425"/>
                <a:gd name="connsiteX995" fmla="*/ 341852 w 1314450"/>
                <a:gd name="connsiteY995" fmla="*/ 1664303 h 1876425"/>
                <a:gd name="connsiteX996" fmla="*/ 330994 w 1314450"/>
                <a:gd name="connsiteY996" fmla="*/ 1661922 h 1876425"/>
                <a:gd name="connsiteX997" fmla="*/ 321659 w 1314450"/>
                <a:gd name="connsiteY997" fmla="*/ 1646873 h 1876425"/>
                <a:gd name="connsiteX998" fmla="*/ 315373 w 1314450"/>
                <a:gd name="connsiteY998" fmla="*/ 1652492 h 1876425"/>
                <a:gd name="connsiteX999" fmla="*/ 312039 w 1314450"/>
                <a:gd name="connsiteY999" fmla="*/ 1660303 h 1876425"/>
                <a:gd name="connsiteX1000" fmla="*/ 314611 w 1314450"/>
                <a:gd name="connsiteY1000" fmla="*/ 1669923 h 1876425"/>
                <a:gd name="connsiteX1001" fmla="*/ 311944 w 1314450"/>
                <a:gd name="connsiteY1001" fmla="*/ 1674686 h 1876425"/>
                <a:gd name="connsiteX1002" fmla="*/ 279940 w 1314450"/>
                <a:gd name="connsiteY1002" fmla="*/ 1704594 h 1876425"/>
                <a:gd name="connsiteX1003" fmla="*/ 810768 w 1314450"/>
                <a:gd name="connsiteY1003" fmla="*/ 480251 h 1876425"/>
                <a:gd name="connsiteX1004" fmla="*/ 824293 w 1314450"/>
                <a:gd name="connsiteY1004" fmla="*/ 483775 h 1876425"/>
                <a:gd name="connsiteX1005" fmla="*/ 825246 w 1314450"/>
                <a:gd name="connsiteY1005" fmla="*/ 477584 h 1876425"/>
                <a:gd name="connsiteX1006" fmla="*/ 820008 w 1314450"/>
                <a:gd name="connsiteY1006" fmla="*/ 481870 h 1876425"/>
                <a:gd name="connsiteX1007" fmla="*/ 810768 w 1314450"/>
                <a:gd name="connsiteY1007" fmla="*/ 480251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</a:cxnLst>
              <a:rect l="l" t="t" r="r" b="b"/>
              <a:pathLst>
                <a:path w="1314450" h="1876425">
                  <a:moveTo>
                    <a:pt x="1028319" y="1498568"/>
                  </a:moveTo>
                  <a:lnTo>
                    <a:pt x="1030986" y="1498473"/>
                  </a:lnTo>
                  <a:lnTo>
                    <a:pt x="1028224" y="1500664"/>
                  </a:lnTo>
                  <a:lnTo>
                    <a:pt x="1025271" y="1499521"/>
                  </a:lnTo>
                  <a:lnTo>
                    <a:pt x="1028319" y="1498568"/>
                  </a:lnTo>
                  <a:close/>
                  <a:moveTo>
                    <a:pt x="279940" y="1704594"/>
                  </a:moveTo>
                  <a:lnTo>
                    <a:pt x="278130" y="1693259"/>
                  </a:lnTo>
                  <a:lnTo>
                    <a:pt x="266986" y="1687544"/>
                  </a:lnTo>
                  <a:lnTo>
                    <a:pt x="260318" y="1669256"/>
                  </a:lnTo>
                  <a:lnTo>
                    <a:pt x="261747" y="1665351"/>
                  </a:lnTo>
                  <a:lnTo>
                    <a:pt x="254889" y="1652207"/>
                  </a:lnTo>
                  <a:lnTo>
                    <a:pt x="250222" y="1648778"/>
                  </a:lnTo>
                  <a:lnTo>
                    <a:pt x="242697" y="1645825"/>
                  </a:lnTo>
                  <a:lnTo>
                    <a:pt x="236315" y="1646587"/>
                  </a:lnTo>
                  <a:lnTo>
                    <a:pt x="232315" y="1642777"/>
                  </a:lnTo>
                  <a:lnTo>
                    <a:pt x="224790" y="1641062"/>
                  </a:lnTo>
                  <a:lnTo>
                    <a:pt x="208502" y="1660779"/>
                  </a:lnTo>
                  <a:lnTo>
                    <a:pt x="203930" y="1662589"/>
                  </a:lnTo>
                  <a:lnTo>
                    <a:pt x="194691" y="1655921"/>
                  </a:lnTo>
                  <a:lnTo>
                    <a:pt x="190405" y="1656874"/>
                  </a:lnTo>
                  <a:lnTo>
                    <a:pt x="184499" y="1644587"/>
                  </a:lnTo>
                  <a:lnTo>
                    <a:pt x="178689" y="1644968"/>
                  </a:lnTo>
                  <a:lnTo>
                    <a:pt x="176593" y="1647444"/>
                  </a:lnTo>
                  <a:lnTo>
                    <a:pt x="173164" y="1644206"/>
                  </a:lnTo>
                  <a:lnTo>
                    <a:pt x="180880" y="1631347"/>
                  </a:lnTo>
                  <a:lnTo>
                    <a:pt x="181642" y="1628489"/>
                  </a:lnTo>
                  <a:lnTo>
                    <a:pt x="178594" y="1625537"/>
                  </a:lnTo>
                  <a:lnTo>
                    <a:pt x="168211" y="1641729"/>
                  </a:lnTo>
                  <a:lnTo>
                    <a:pt x="160782" y="1636109"/>
                  </a:lnTo>
                  <a:lnTo>
                    <a:pt x="154305" y="1626584"/>
                  </a:lnTo>
                  <a:lnTo>
                    <a:pt x="164116" y="1616869"/>
                  </a:lnTo>
                  <a:lnTo>
                    <a:pt x="162782" y="1615154"/>
                  </a:lnTo>
                  <a:lnTo>
                    <a:pt x="152019" y="1623060"/>
                  </a:lnTo>
                  <a:lnTo>
                    <a:pt x="148400" y="1618869"/>
                  </a:lnTo>
                  <a:lnTo>
                    <a:pt x="150400" y="1612773"/>
                  </a:lnTo>
                  <a:lnTo>
                    <a:pt x="146399" y="1610773"/>
                  </a:lnTo>
                  <a:lnTo>
                    <a:pt x="146304" y="1607344"/>
                  </a:lnTo>
                  <a:lnTo>
                    <a:pt x="162211" y="1592104"/>
                  </a:lnTo>
                  <a:lnTo>
                    <a:pt x="160401" y="1586675"/>
                  </a:lnTo>
                  <a:lnTo>
                    <a:pt x="158877" y="1591151"/>
                  </a:lnTo>
                  <a:lnTo>
                    <a:pt x="148876" y="1599819"/>
                  </a:lnTo>
                  <a:lnTo>
                    <a:pt x="144780" y="1601629"/>
                  </a:lnTo>
                  <a:lnTo>
                    <a:pt x="142780" y="1597914"/>
                  </a:lnTo>
                  <a:lnTo>
                    <a:pt x="135541" y="1599724"/>
                  </a:lnTo>
                  <a:lnTo>
                    <a:pt x="132207" y="1590580"/>
                  </a:lnTo>
                  <a:lnTo>
                    <a:pt x="117062" y="1569244"/>
                  </a:lnTo>
                  <a:lnTo>
                    <a:pt x="123158" y="1562386"/>
                  </a:lnTo>
                  <a:lnTo>
                    <a:pt x="124111" y="1555433"/>
                  </a:lnTo>
                  <a:lnTo>
                    <a:pt x="110490" y="1556480"/>
                  </a:lnTo>
                  <a:lnTo>
                    <a:pt x="109918" y="1551623"/>
                  </a:lnTo>
                  <a:lnTo>
                    <a:pt x="115443" y="1548670"/>
                  </a:lnTo>
                  <a:lnTo>
                    <a:pt x="114300" y="1544288"/>
                  </a:lnTo>
                  <a:lnTo>
                    <a:pt x="105632" y="1545336"/>
                  </a:lnTo>
                  <a:lnTo>
                    <a:pt x="104584" y="1535430"/>
                  </a:lnTo>
                  <a:lnTo>
                    <a:pt x="96679" y="1539335"/>
                  </a:lnTo>
                  <a:lnTo>
                    <a:pt x="98203" y="1529906"/>
                  </a:lnTo>
                  <a:lnTo>
                    <a:pt x="108014" y="1520667"/>
                  </a:lnTo>
                  <a:lnTo>
                    <a:pt x="109251" y="1522857"/>
                  </a:lnTo>
                  <a:lnTo>
                    <a:pt x="112490" y="1520762"/>
                  </a:lnTo>
                  <a:lnTo>
                    <a:pt x="114205" y="1525334"/>
                  </a:lnTo>
                  <a:lnTo>
                    <a:pt x="118015" y="1523810"/>
                  </a:lnTo>
                  <a:lnTo>
                    <a:pt x="104204" y="1496949"/>
                  </a:lnTo>
                  <a:lnTo>
                    <a:pt x="102108" y="1498473"/>
                  </a:lnTo>
                  <a:lnTo>
                    <a:pt x="98489" y="1493234"/>
                  </a:lnTo>
                  <a:lnTo>
                    <a:pt x="103632" y="1486758"/>
                  </a:lnTo>
                  <a:lnTo>
                    <a:pt x="98870" y="1481995"/>
                  </a:lnTo>
                  <a:lnTo>
                    <a:pt x="107156" y="1477042"/>
                  </a:lnTo>
                  <a:lnTo>
                    <a:pt x="104394" y="1469803"/>
                  </a:lnTo>
                  <a:lnTo>
                    <a:pt x="115729" y="1471422"/>
                  </a:lnTo>
                  <a:lnTo>
                    <a:pt x="113252" y="1467136"/>
                  </a:lnTo>
                  <a:lnTo>
                    <a:pt x="122301" y="1460278"/>
                  </a:lnTo>
                  <a:lnTo>
                    <a:pt x="119062" y="1446181"/>
                  </a:lnTo>
                  <a:lnTo>
                    <a:pt x="121920" y="1439894"/>
                  </a:lnTo>
                  <a:lnTo>
                    <a:pt x="110966" y="1396365"/>
                  </a:lnTo>
                  <a:lnTo>
                    <a:pt x="84391" y="1400175"/>
                  </a:lnTo>
                  <a:lnTo>
                    <a:pt x="76295" y="1403985"/>
                  </a:lnTo>
                  <a:lnTo>
                    <a:pt x="74866" y="1400937"/>
                  </a:lnTo>
                  <a:lnTo>
                    <a:pt x="57721" y="1407128"/>
                  </a:lnTo>
                  <a:lnTo>
                    <a:pt x="52292" y="1389888"/>
                  </a:lnTo>
                  <a:lnTo>
                    <a:pt x="56198" y="1363028"/>
                  </a:lnTo>
                  <a:lnTo>
                    <a:pt x="60865" y="1361218"/>
                  </a:lnTo>
                  <a:lnTo>
                    <a:pt x="65913" y="1354550"/>
                  </a:lnTo>
                  <a:lnTo>
                    <a:pt x="64008" y="1344454"/>
                  </a:lnTo>
                  <a:lnTo>
                    <a:pt x="65627" y="1338167"/>
                  </a:lnTo>
                  <a:lnTo>
                    <a:pt x="77152" y="1328261"/>
                  </a:lnTo>
                  <a:lnTo>
                    <a:pt x="59722" y="1307211"/>
                  </a:lnTo>
                  <a:lnTo>
                    <a:pt x="53340" y="1292733"/>
                  </a:lnTo>
                  <a:lnTo>
                    <a:pt x="53245" y="1284637"/>
                  </a:lnTo>
                  <a:lnTo>
                    <a:pt x="57341" y="1282542"/>
                  </a:lnTo>
                  <a:lnTo>
                    <a:pt x="53054" y="1282922"/>
                  </a:lnTo>
                  <a:lnTo>
                    <a:pt x="53054" y="1277874"/>
                  </a:lnTo>
                  <a:lnTo>
                    <a:pt x="67246" y="1269683"/>
                  </a:lnTo>
                  <a:lnTo>
                    <a:pt x="65341" y="1268254"/>
                  </a:lnTo>
                  <a:lnTo>
                    <a:pt x="68485" y="1262158"/>
                  </a:lnTo>
                  <a:lnTo>
                    <a:pt x="61626" y="1255014"/>
                  </a:lnTo>
                  <a:lnTo>
                    <a:pt x="64865" y="1252823"/>
                  </a:lnTo>
                  <a:lnTo>
                    <a:pt x="61055" y="1250918"/>
                  </a:lnTo>
                  <a:lnTo>
                    <a:pt x="52674" y="1230249"/>
                  </a:lnTo>
                  <a:lnTo>
                    <a:pt x="55626" y="1206818"/>
                  </a:lnTo>
                  <a:lnTo>
                    <a:pt x="49435" y="1205103"/>
                  </a:lnTo>
                  <a:lnTo>
                    <a:pt x="51911" y="1199484"/>
                  </a:lnTo>
                  <a:lnTo>
                    <a:pt x="46482" y="1197674"/>
                  </a:lnTo>
                  <a:lnTo>
                    <a:pt x="46958" y="1192244"/>
                  </a:lnTo>
                  <a:lnTo>
                    <a:pt x="51530" y="1191768"/>
                  </a:lnTo>
                  <a:lnTo>
                    <a:pt x="51530" y="1186053"/>
                  </a:lnTo>
                  <a:lnTo>
                    <a:pt x="56007" y="1185767"/>
                  </a:lnTo>
                  <a:lnTo>
                    <a:pt x="56292" y="1181100"/>
                  </a:lnTo>
                  <a:lnTo>
                    <a:pt x="53245" y="1179481"/>
                  </a:lnTo>
                  <a:lnTo>
                    <a:pt x="55816" y="1163193"/>
                  </a:lnTo>
                  <a:lnTo>
                    <a:pt x="56292" y="1170337"/>
                  </a:lnTo>
                  <a:lnTo>
                    <a:pt x="61532" y="1171480"/>
                  </a:lnTo>
                  <a:lnTo>
                    <a:pt x="63532" y="1161574"/>
                  </a:lnTo>
                  <a:lnTo>
                    <a:pt x="75914" y="1156335"/>
                  </a:lnTo>
                  <a:lnTo>
                    <a:pt x="76295" y="1130332"/>
                  </a:lnTo>
                  <a:lnTo>
                    <a:pt x="74105" y="1129094"/>
                  </a:lnTo>
                  <a:lnTo>
                    <a:pt x="76867" y="1120712"/>
                  </a:lnTo>
                  <a:lnTo>
                    <a:pt x="84106" y="1120521"/>
                  </a:lnTo>
                  <a:lnTo>
                    <a:pt x="81534" y="1132904"/>
                  </a:lnTo>
                  <a:lnTo>
                    <a:pt x="90011" y="1133570"/>
                  </a:lnTo>
                  <a:lnTo>
                    <a:pt x="89058" y="1118902"/>
                  </a:lnTo>
                  <a:lnTo>
                    <a:pt x="95917" y="1117664"/>
                  </a:lnTo>
                  <a:lnTo>
                    <a:pt x="96202" y="1115283"/>
                  </a:lnTo>
                  <a:lnTo>
                    <a:pt x="105632" y="1117759"/>
                  </a:lnTo>
                  <a:lnTo>
                    <a:pt x="108775" y="1103471"/>
                  </a:lnTo>
                  <a:lnTo>
                    <a:pt x="114681" y="1103376"/>
                  </a:lnTo>
                  <a:lnTo>
                    <a:pt x="117539" y="1112044"/>
                  </a:lnTo>
                  <a:lnTo>
                    <a:pt x="127158" y="1114139"/>
                  </a:lnTo>
                  <a:lnTo>
                    <a:pt x="130016" y="1122426"/>
                  </a:lnTo>
                  <a:lnTo>
                    <a:pt x="136207" y="1122140"/>
                  </a:lnTo>
                  <a:lnTo>
                    <a:pt x="143256" y="1116902"/>
                  </a:lnTo>
                  <a:lnTo>
                    <a:pt x="145637" y="1102805"/>
                  </a:lnTo>
                  <a:lnTo>
                    <a:pt x="130111" y="1098804"/>
                  </a:lnTo>
                  <a:lnTo>
                    <a:pt x="130683" y="1082993"/>
                  </a:lnTo>
                  <a:lnTo>
                    <a:pt x="128207" y="1069753"/>
                  </a:lnTo>
                  <a:lnTo>
                    <a:pt x="124873" y="1062514"/>
                  </a:lnTo>
                  <a:lnTo>
                    <a:pt x="120396" y="1063847"/>
                  </a:lnTo>
                  <a:lnTo>
                    <a:pt x="121444" y="1059085"/>
                  </a:lnTo>
                  <a:lnTo>
                    <a:pt x="143827" y="1038606"/>
                  </a:lnTo>
                  <a:lnTo>
                    <a:pt x="169450" y="1038035"/>
                  </a:lnTo>
                  <a:lnTo>
                    <a:pt x="188405" y="1030129"/>
                  </a:lnTo>
                  <a:lnTo>
                    <a:pt x="180404" y="1022604"/>
                  </a:lnTo>
                  <a:lnTo>
                    <a:pt x="192595" y="1010793"/>
                  </a:lnTo>
                  <a:lnTo>
                    <a:pt x="188595" y="1008317"/>
                  </a:lnTo>
                  <a:lnTo>
                    <a:pt x="191357" y="1005364"/>
                  </a:lnTo>
                  <a:lnTo>
                    <a:pt x="186118" y="991743"/>
                  </a:lnTo>
                  <a:lnTo>
                    <a:pt x="208121" y="982123"/>
                  </a:lnTo>
                  <a:lnTo>
                    <a:pt x="241268" y="979742"/>
                  </a:lnTo>
                  <a:lnTo>
                    <a:pt x="242983" y="975455"/>
                  </a:lnTo>
                  <a:lnTo>
                    <a:pt x="240316" y="964597"/>
                  </a:lnTo>
                  <a:lnTo>
                    <a:pt x="248221" y="962120"/>
                  </a:lnTo>
                  <a:lnTo>
                    <a:pt x="244221" y="951167"/>
                  </a:lnTo>
                  <a:lnTo>
                    <a:pt x="249555" y="945071"/>
                  </a:lnTo>
                  <a:lnTo>
                    <a:pt x="243935" y="943261"/>
                  </a:lnTo>
                  <a:lnTo>
                    <a:pt x="235172" y="932021"/>
                  </a:lnTo>
                  <a:lnTo>
                    <a:pt x="224409" y="935831"/>
                  </a:lnTo>
                  <a:lnTo>
                    <a:pt x="223266" y="927259"/>
                  </a:lnTo>
                  <a:lnTo>
                    <a:pt x="215741" y="914591"/>
                  </a:lnTo>
                  <a:lnTo>
                    <a:pt x="198596" y="921353"/>
                  </a:lnTo>
                  <a:lnTo>
                    <a:pt x="200025" y="929640"/>
                  </a:lnTo>
                  <a:lnTo>
                    <a:pt x="190024" y="928021"/>
                  </a:lnTo>
                  <a:lnTo>
                    <a:pt x="178975" y="919925"/>
                  </a:lnTo>
                  <a:lnTo>
                    <a:pt x="163544" y="924116"/>
                  </a:lnTo>
                  <a:lnTo>
                    <a:pt x="161449" y="904875"/>
                  </a:lnTo>
                  <a:lnTo>
                    <a:pt x="153352" y="907161"/>
                  </a:lnTo>
                  <a:lnTo>
                    <a:pt x="147828" y="904780"/>
                  </a:lnTo>
                  <a:lnTo>
                    <a:pt x="143351" y="907256"/>
                  </a:lnTo>
                  <a:lnTo>
                    <a:pt x="135350" y="882206"/>
                  </a:lnTo>
                  <a:lnTo>
                    <a:pt x="129445" y="882015"/>
                  </a:lnTo>
                  <a:lnTo>
                    <a:pt x="123254" y="872966"/>
                  </a:lnTo>
                  <a:lnTo>
                    <a:pt x="117443" y="856298"/>
                  </a:lnTo>
                  <a:lnTo>
                    <a:pt x="112490" y="858298"/>
                  </a:lnTo>
                  <a:lnTo>
                    <a:pt x="110585" y="866680"/>
                  </a:lnTo>
                  <a:lnTo>
                    <a:pt x="105537" y="873157"/>
                  </a:lnTo>
                  <a:lnTo>
                    <a:pt x="97631" y="871919"/>
                  </a:lnTo>
                  <a:lnTo>
                    <a:pt x="88964" y="877348"/>
                  </a:lnTo>
                  <a:lnTo>
                    <a:pt x="76581" y="871157"/>
                  </a:lnTo>
                  <a:lnTo>
                    <a:pt x="72866" y="874204"/>
                  </a:lnTo>
                  <a:lnTo>
                    <a:pt x="63341" y="872204"/>
                  </a:lnTo>
                  <a:lnTo>
                    <a:pt x="62103" y="869537"/>
                  </a:lnTo>
                  <a:lnTo>
                    <a:pt x="59055" y="869823"/>
                  </a:lnTo>
                  <a:lnTo>
                    <a:pt x="60579" y="864870"/>
                  </a:lnTo>
                  <a:lnTo>
                    <a:pt x="56864" y="860298"/>
                  </a:lnTo>
                  <a:lnTo>
                    <a:pt x="50482" y="870014"/>
                  </a:lnTo>
                  <a:lnTo>
                    <a:pt x="56674" y="876586"/>
                  </a:lnTo>
                  <a:lnTo>
                    <a:pt x="60579" y="888302"/>
                  </a:lnTo>
                  <a:lnTo>
                    <a:pt x="58007" y="893731"/>
                  </a:lnTo>
                  <a:lnTo>
                    <a:pt x="54197" y="894112"/>
                  </a:lnTo>
                  <a:lnTo>
                    <a:pt x="34671" y="884777"/>
                  </a:lnTo>
                  <a:lnTo>
                    <a:pt x="47816" y="869252"/>
                  </a:lnTo>
                  <a:lnTo>
                    <a:pt x="33147" y="860108"/>
                  </a:lnTo>
                  <a:lnTo>
                    <a:pt x="25622" y="851726"/>
                  </a:lnTo>
                  <a:lnTo>
                    <a:pt x="20193" y="838962"/>
                  </a:lnTo>
                  <a:lnTo>
                    <a:pt x="16478" y="813530"/>
                  </a:lnTo>
                  <a:lnTo>
                    <a:pt x="9525" y="806482"/>
                  </a:lnTo>
                  <a:lnTo>
                    <a:pt x="11049" y="796862"/>
                  </a:lnTo>
                  <a:lnTo>
                    <a:pt x="38576" y="785432"/>
                  </a:lnTo>
                  <a:lnTo>
                    <a:pt x="85820" y="796957"/>
                  </a:lnTo>
                  <a:lnTo>
                    <a:pt x="103061" y="797338"/>
                  </a:lnTo>
                  <a:lnTo>
                    <a:pt x="103156" y="785432"/>
                  </a:lnTo>
                  <a:lnTo>
                    <a:pt x="111919" y="774668"/>
                  </a:lnTo>
                  <a:lnTo>
                    <a:pt x="120777" y="769525"/>
                  </a:lnTo>
                  <a:lnTo>
                    <a:pt x="124396" y="754666"/>
                  </a:lnTo>
                  <a:lnTo>
                    <a:pt x="132302" y="744569"/>
                  </a:lnTo>
                  <a:lnTo>
                    <a:pt x="141732" y="716090"/>
                  </a:lnTo>
                  <a:lnTo>
                    <a:pt x="144685" y="687229"/>
                  </a:lnTo>
                  <a:lnTo>
                    <a:pt x="140780" y="688086"/>
                  </a:lnTo>
                  <a:lnTo>
                    <a:pt x="128778" y="671703"/>
                  </a:lnTo>
                  <a:lnTo>
                    <a:pt x="120301" y="665321"/>
                  </a:lnTo>
                  <a:lnTo>
                    <a:pt x="107537" y="659702"/>
                  </a:lnTo>
                  <a:lnTo>
                    <a:pt x="110109" y="652272"/>
                  </a:lnTo>
                  <a:lnTo>
                    <a:pt x="92011" y="653701"/>
                  </a:lnTo>
                  <a:lnTo>
                    <a:pt x="95536" y="625983"/>
                  </a:lnTo>
                  <a:lnTo>
                    <a:pt x="94298" y="623411"/>
                  </a:lnTo>
                  <a:lnTo>
                    <a:pt x="91916" y="624078"/>
                  </a:lnTo>
                  <a:lnTo>
                    <a:pt x="91630" y="621316"/>
                  </a:lnTo>
                  <a:lnTo>
                    <a:pt x="89154" y="622554"/>
                  </a:lnTo>
                  <a:lnTo>
                    <a:pt x="87630" y="616553"/>
                  </a:lnTo>
                  <a:lnTo>
                    <a:pt x="92964" y="616744"/>
                  </a:lnTo>
                  <a:lnTo>
                    <a:pt x="98107" y="575120"/>
                  </a:lnTo>
                  <a:lnTo>
                    <a:pt x="111443" y="576644"/>
                  </a:lnTo>
                  <a:lnTo>
                    <a:pt x="115824" y="582930"/>
                  </a:lnTo>
                  <a:lnTo>
                    <a:pt x="118682" y="583216"/>
                  </a:lnTo>
                  <a:lnTo>
                    <a:pt x="124873" y="581787"/>
                  </a:lnTo>
                  <a:lnTo>
                    <a:pt x="126111" y="578453"/>
                  </a:lnTo>
                  <a:lnTo>
                    <a:pt x="130588" y="576644"/>
                  </a:lnTo>
                  <a:lnTo>
                    <a:pt x="151638" y="577977"/>
                  </a:lnTo>
                  <a:lnTo>
                    <a:pt x="151162" y="570643"/>
                  </a:lnTo>
                  <a:lnTo>
                    <a:pt x="146875" y="561785"/>
                  </a:lnTo>
                  <a:lnTo>
                    <a:pt x="151924" y="561880"/>
                  </a:lnTo>
                  <a:lnTo>
                    <a:pt x="148876" y="553308"/>
                  </a:lnTo>
                  <a:lnTo>
                    <a:pt x="170212" y="546164"/>
                  </a:lnTo>
                  <a:lnTo>
                    <a:pt x="166021" y="542449"/>
                  </a:lnTo>
                  <a:lnTo>
                    <a:pt x="169069" y="540163"/>
                  </a:lnTo>
                  <a:lnTo>
                    <a:pt x="168973" y="535972"/>
                  </a:lnTo>
                  <a:lnTo>
                    <a:pt x="159830" y="535686"/>
                  </a:lnTo>
                  <a:lnTo>
                    <a:pt x="159734" y="532924"/>
                  </a:lnTo>
                  <a:lnTo>
                    <a:pt x="127349" y="536353"/>
                  </a:lnTo>
                  <a:lnTo>
                    <a:pt x="126587" y="533591"/>
                  </a:lnTo>
                  <a:lnTo>
                    <a:pt x="106013" y="531971"/>
                  </a:lnTo>
                  <a:lnTo>
                    <a:pt x="110204" y="519494"/>
                  </a:lnTo>
                  <a:lnTo>
                    <a:pt x="97060" y="505778"/>
                  </a:lnTo>
                  <a:lnTo>
                    <a:pt x="83248" y="482251"/>
                  </a:lnTo>
                  <a:lnTo>
                    <a:pt x="87344" y="467201"/>
                  </a:lnTo>
                  <a:lnTo>
                    <a:pt x="70199" y="462344"/>
                  </a:lnTo>
                  <a:lnTo>
                    <a:pt x="42576" y="464725"/>
                  </a:lnTo>
                  <a:lnTo>
                    <a:pt x="34100" y="459772"/>
                  </a:lnTo>
                  <a:lnTo>
                    <a:pt x="48292" y="428530"/>
                  </a:lnTo>
                  <a:lnTo>
                    <a:pt x="58007" y="417671"/>
                  </a:lnTo>
                  <a:lnTo>
                    <a:pt x="62865" y="407861"/>
                  </a:lnTo>
                  <a:lnTo>
                    <a:pt x="56769" y="403955"/>
                  </a:lnTo>
                  <a:lnTo>
                    <a:pt x="101918" y="390716"/>
                  </a:lnTo>
                  <a:lnTo>
                    <a:pt x="96488" y="376523"/>
                  </a:lnTo>
                  <a:lnTo>
                    <a:pt x="111823" y="391382"/>
                  </a:lnTo>
                  <a:lnTo>
                    <a:pt x="122491" y="389001"/>
                  </a:lnTo>
                  <a:lnTo>
                    <a:pt x="123920" y="395573"/>
                  </a:lnTo>
                  <a:lnTo>
                    <a:pt x="139255" y="394621"/>
                  </a:lnTo>
                  <a:lnTo>
                    <a:pt x="153257" y="402717"/>
                  </a:lnTo>
                  <a:lnTo>
                    <a:pt x="156686" y="402908"/>
                  </a:lnTo>
                  <a:lnTo>
                    <a:pt x="154114" y="402146"/>
                  </a:lnTo>
                  <a:lnTo>
                    <a:pt x="154305" y="384429"/>
                  </a:lnTo>
                  <a:lnTo>
                    <a:pt x="144209" y="349568"/>
                  </a:lnTo>
                  <a:lnTo>
                    <a:pt x="152591" y="341090"/>
                  </a:lnTo>
                  <a:lnTo>
                    <a:pt x="170498" y="332899"/>
                  </a:lnTo>
                  <a:lnTo>
                    <a:pt x="173069" y="325660"/>
                  </a:lnTo>
                  <a:lnTo>
                    <a:pt x="169450" y="315563"/>
                  </a:lnTo>
                  <a:lnTo>
                    <a:pt x="163925" y="316802"/>
                  </a:lnTo>
                  <a:lnTo>
                    <a:pt x="168402" y="314611"/>
                  </a:lnTo>
                  <a:lnTo>
                    <a:pt x="166116" y="306991"/>
                  </a:lnTo>
                  <a:lnTo>
                    <a:pt x="232220" y="298514"/>
                  </a:lnTo>
                  <a:lnTo>
                    <a:pt x="239935" y="294704"/>
                  </a:lnTo>
                  <a:lnTo>
                    <a:pt x="247364" y="296323"/>
                  </a:lnTo>
                  <a:lnTo>
                    <a:pt x="238887" y="276892"/>
                  </a:lnTo>
                  <a:lnTo>
                    <a:pt x="234125" y="258032"/>
                  </a:lnTo>
                  <a:lnTo>
                    <a:pt x="249174" y="251174"/>
                  </a:lnTo>
                  <a:lnTo>
                    <a:pt x="273272" y="250793"/>
                  </a:lnTo>
                  <a:lnTo>
                    <a:pt x="263652" y="230219"/>
                  </a:lnTo>
                  <a:lnTo>
                    <a:pt x="274606" y="229553"/>
                  </a:lnTo>
                  <a:lnTo>
                    <a:pt x="281368" y="226409"/>
                  </a:lnTo>
                  <a:lnTo>
                    <a:pt x="276796" y="217170"/>
                  </a:lnTo>
                  <a:lnTo>
                    <a:pt x="284131" y="214789"/>
                  </a:lnTo>
                  <a:lnTo>
                    <a:pt x="276606" y="199835"/>
                  </a:lnTo>
                  <a:lnTo>
                    <a:pt x="271843" y="203454"/>
                  </a:lnTo>
                  <a:lnTo>
                    <a:pt x="268224" y="198120"/>
                  </a:lnTo>
                  <a:lnTo>
                    <a:pt x="263176" y="199644"/>
                  </a:lnTo>
                  <a:lnTo>
                    <a:pt x="254508" y="171736"/>
                  </a:lnTo>
                  <a:lnTo>
                    <a:pt x="258318" y="175736"/>
                  </a:lnTo>
                  <a:lnTo>
                    <a:pt x="261461" y="174403"/>
                  </a:lnTo>
                  <a:lnTo>
                    <a:pt x="258604" y="167354"/>
                  </a:lnTo>
                  <a:lnTo>
                    <a:pt x="270320" y="160401"/>
                  </a:lnTo>
                  <a:lnTo>
                    <a:pt x="273653" y="161163"/>
                  </a:lnTo>
                  <a:lnTo>
                    <a:pt x="272605" y="158115"/>
                  </a:lnTo>
                  <a:lnTo>
                    <a:pt x="281464" y="159829"/>
                  </a:lnTo>
                  <a:lnTo>
                    <a:pt x="311372" y="139351"/>
                  </a:lnTo>
                  <a:lnTo>
                    <a:pt x="314325" y="133921"/>
                  </a:lnTo>
                  <a:lnTo>
                    <a:pt x="330232" y="128683"/>
                  </a:lnTo>
                  <a:lnTo>
                    <a:pt x="326898" y="109728"/>
                  </a:lnTo>
                  <a:lnTo>
                    <a:pt x="328232" y="117062"/>
                  </a:lnTo>
                  <a:lnTo>
                    <a:pt x="335089" y="114491"/>
                  </a:lnTo>
                  <a:lnTo>
                    <a:pt x="337947" y="125159"/>
                  </a:lnTo>
                  <a:lnTo>
                    <a:pt x="340328" y="124492"/>
                  </a:lnTo>
                  <a:lnTo>
                    <a:pt x="338518" y="117729"/>
                  </a:lnTo>
                  <a:lnTo>
                    <a:pt x="343948" y="119348"/>
                  </a:lnTo>
                  <a:lnTo>
                    <a:pt x="348139" y="133541"/>
                  </a:lnTo>
                  <a:lnTo>
                    <a:pt x="363474" y="142780"/>
                  </a:lnTo>
                  <a:lnTo>
                    <a:pt x="382905" y="147066"/>
                  </a:lnTo>
                  <a:lnTo>
                    <a:pt x="383286" y="149924"/>
                  </a:lnTo>
                  <a:lnTo>
                    <a:pt x="390811" y="148876"/>
                  </a:lnTo>
                  <a:lnTo>
                    <a:pt x="399192" y="154115"/>
                  </a:lnTo>
                  <a:lnTo>
                    <a:pt x="403003" y="147447"/>
                  </a:lnTo>
                  <a:lnTo>
                    <a:pt x="429292" y="149733"/>
                  </a:lnTo>
                  <a:lnTo>
                    <a:pt x="439102" y="158020"/>
                  </a:lnTo>
                  <a:lnTo>
                    <a:pt x="440245" y="150781"/>
                  </a:lnTo>
                  <a:lnTo>
                    <a:pt x="451009" y="159449"/>
                  </a:lnTo>
                  <a:lnTo>
                    <a:pt x="453390" y="158210"/>
                  </a:lnTo>
                  <a:lnTo>
                    <a:pt x="464058" y="171164"/>
                  </a:lnTo>
                  <a:lnTo>
                    <a:pt x="465677" y="169640"/>
                  </a:lnTo>
                  <a:lnTo>
                    <a:pt x="468630" y="172688"/>
                  </a:lnTo>
                  <a:lnTo>
                    <a:pt x="466344" y="179546"/>
                  </a:lnTo>
                  <a:lnTo>
                    <a:pt x="468820" y="188976"/>
                  </a:lnTo>
                  <a:lnTo>
                    <a:pt x="483870" y="181642"/>
                  </a:lnTo>
                  <a:lnTo>
                    <a:pt x="485680" y="188786"/>
                  </a:lnTo>
                  <a:lnTo>
                    <a:pt x="488823" y="187547"/>
                  </a:lnTo>
                  <a:lnTo>
                    <a:pt x="499205" y="203168"/>
                  </a:lnTo>
                  <a:lnTo>
                    <a:pt x="493776" y="207454"/>
                  </a:lnTo>
                  <a:lnTo>
                    <a:pt x="498539" y="213265"/>
                  </a:lnTo>
                  <a:lnTo>
                    <a:pt x="507302" y="210788"/>
                  </a:lnTo>
                  <a:lnTo>
                    <a:pt x="501586" y="214027"/>
                  </a:lnTo>
                  <a:lnTo>
                    <a:pt x="501872" y="217932"/>
                  </a:lnTo>
                  <a:lnTo>
                    <a:pt x="496634" y="221837"/>
                  </a:lnTo>
                  <a:lnTo>
                    <a:pt x="485870" y="225552"/>
                  </a:lnTo>
                  <a:lnTo>
                    <a:pt x="469392" y="246412"/>
                  </a:lnTo>
                  <a:lnTo>
                    <a:pt x="464630" y="243935"/>
                  </a:lnTo>
                  <a:lnTo>
                    <a:pt x="460534" y="249650"/>
                  </a:lnTo>
                  <a:lnTo>
                    <a:pt x="464534" y="254508"/>
                  </a:lnTo>
                  <a:lnTo>
                    <a:pt x="457486" y="265557"/>
                  </a:lnTo>
                  <a:lnTo>
                    <a:pt x="466154" y="277940"/>
                  </a:lnTo>
                  <a:lnTo>
                    <a:pt x="455105" y="271462"/>
                  </a:lnTo>
                  <a:lnTo>
                    <a:pt x="450437" y="272225"/>
                  </a:lnTo>
                  <a:lnTo>
                    <a:pt x="425863" y="297085"/>
                  </a:lnTo>
                  <a:lnTo>
                    <a:pt x="450247" y="323469"/>
                  </a:lnTo>
                  <a:lnTo>
                    <a:pt x="456533" y="334042"/>
                  </a:lnTo>
                  <a:lnTo>
                    <a:pt x="456629" y="338900"/>
                  </a:lnTo>
                  <a:lnTo>
                    <a:pt x="446723" y="343471"/>
                  </a:lnTo>
                  <a:lnTo>
                    <a:pt x="454819" y="351568"/>
                  </a:lnTo>
                  <a:lnTo>
                    <a:pt x="451961" y="355854"/>
                  </a:lnTo>
                  <a:lnTo>
                    <a:pt x="437864" y="364903"/>
                  </a:lnTo>
                  <a:lnTo>
                    <a:pt x="437483" y="367856"/>
                  </a:lnTo>
                  <a:lnTo>
                    <a:pt x="430530" y="370808"/>
                  </a:lnTo>
                  <a:lnTo>
                    <a:pt x="432625" y="372332"/>
                  </a:lnTo>
                  <a:lnTo>
                    <a:pt x="419005" y="386715"/>
                  </a:lnTo>
                  <a:lnTo>
                    <a:pt x="422243" y="384048"/>
                  </a:lnTo>
                  <a:lnTo>
                    <a:pt x="425958" y="388334"/>
                  </a:lnTo>
                  <a:lnTo>
                    <a:pt x="410623" y="408051"/>
                  </a:lnTo>
                  <a:lnTo>
                    <a:pt x="415766" y="414147"/>
                  </a:lnTo>
                  <a:lnTo>
                    <a:pt x="402145" y="430816"/>
                  </a:lnTo>
                  <a:lnTo>
                    <a:pt x="395383" y="429292"/>
                  </a:lnTo>
                  <a:lnTo>
                    <a:pt x="390525" y="436054"/>
                  </a:lnTo>
                  <a:lnTo>
                    <a:pt x="395478" y="440531"/>
                  </a:lnTo>
                  <a:lnTo>
                    <a:pt x="381667" y="460724"/>
                  </a:lnTo>
                  <a:lnTo>
                    <a:pt x="382048" y="468154"/>
                  </a:lnTo>
                  <a:lnTo>
                    <a:pt x="379095" y="474821"/>
                  </a:lnTo>
                  <a:lnTo>
                    <a:pt x="379952" y="480536"/>
                  </a:lnTo>
                  <a:lnTo>
                    <a:pt x="393478" y="478155"/>
                  </a:lnTo>
                  <a:lnTo>
                    <a:pt x="408146" y="482632"/>
                  </a:lnTo>
                  <a:lnTo>
                    <a:pt x="412718" y="491395"/>
                  </a:lnTo>
                  <a:lnTo>
                    <a:pt x="413671" y="504254"/>
                  </a:lnTo>
                  <a:lnTo>
                    <a:pt x="430244" y="523685"/>
                  </a:lnTo>
                  <a:lnTo>
                    <a:pt x="428339" y="530638"/>
                  </a:lnTo>
                  <a:lnTo>
                    <a:pt x="421386" y="535305"/>
                  </a:lnTo>
                  <a:lnTo>
                    <a:pt x="417671" y="534258"/>
                  </a:lnTo>
                  <a:lnTo>
                    <a:pt x="410718" y="539496"/>
                  </a:lnTo>
                  <a:lnTo>
                    <a:pt x="388620" y="546830"/>
                  </a:lnTo>
                  <a:lnTo>
                    <a:pt x="388239" y="571595"/>
                  </a:lnTo>
                  <a:lnTo>
                    <a:pt x="384239" y="577691"/>
                  </a:lnTo>
                  <a:lnTo>
                    <a:pt x="403289" y="598265"/>
                  </a:lnTo>
                  <a:lnTo>
                    <a:pt x="422815" y="611505"/>
                  </a:lnTo>
                  <a:lnTo>
                    <a:pt x="416909" y="619316"/>
                  </a:lnTo>
                  <a:lnTo>
                    <a:pt x="421291" y="632746"/>
                  </a:lnTo>
                  <a:lnTo>
                    <a:pt x="441960" y="654749"/>
                  </a:lnTo>
                  <a:lnTo>
                    <a:pt x="435197" y="665036"/>
                  </a:lnTo>
                  <a:lnTo>
                    <a:pt x="445103" y="677990"/>
                  </a:lnTo>
                  <a:lnTo>
                    <a:pt x="456152" y="677704"/>
                  </a:lnTo>
                  <a:lnTo>
                    <a:pt x="456724" y="681323"/>
                  </a:lnTo>
                  <a:lnTo>
                    <a:pt x="465106" y="680466"/>
                  </a:lnTo>
                  <a:lnTo>
                    <a:pt x="469487" y="691039"/>
                  </a:lnTo>
                  <a:lnTo>
                    <a:pt x="478155" y="690944"/>
                  </a:lnTo>
                  <a:lnTo>
                    <a:pt x="495967" y="697135"/>
                  </a:lnTo>
                  <a:lnTo>
                    <a:pt x="497014" y="691991"/>
                  </a:lnTo>
                  <a:lnTo>
                    <a:pt x="501396" y="694658"/>
                  </a:lnTo>
                  <a:lnTo>
                    <a:pt x="500443" y="698659"/>
                  </a:lnTo>
                  <a:lnTo>
                    <a:pt x="517207" y="706184"/>
                  </a:lnTo>
                  <a:lnTo>
                    <a:pt x="532829" y="702659"/>
                  </a:lnTo>
                  <a:lnTo>
                    <a:pt x="538449" y="697897"/>
                  </a:lnTo>
                  <a:lnTo>
                    <a:pt x="554736" y="693420"/>
                  </a:lnTo>
                  <a:lnTo>
                    <a:pt x="571024" y="695516"/>
                  </a:lnTo>
                  <a:lnTo>
                    <a:pt x="606933" y="687515"/>
                  </a:lnTo>
                  <a:lnTo>
                    <a:pt x="610648" y="685324"/>
                  </a:lnTo>
                  <a:lnTo>
                    <a:pt x="609505" y="675799"/>
                  </a:lnTo>
                  <a:lnTo>
                    <a:pt x="613982" y="678085"/>
                  </a:lnTo>
                  <a:lnTo>
                    <a:pt x="619030" y="675894"/>
                  </a:lnTo>
                  <a:lnTo>
                    <a:pt x="622554" y="681895"/>
                  </a:lnTo>
                  <a:lnTo>
                    <a:pt x="625030" y="668846"/>
                  </a:lnTo>
                  <a:lnTo>
                    <a:pt x="627126" y="668941"/>
                  </a:lnTo>
                  <a:lnTo>
                    <a:pt x="626650" y="673037"/>
                  </a:lnTo>
                  <a:lnTo>
                    <a:pt x="629412" y="673513"/>
                  </a:lnTo>
                  <a:lnTo>
                    <a:pt x="629221" y="675799"/>
                  </a:lnTo>
                  <a:lnTo>
                    <a:pt x="636841" y="679609"/>
                  </a:lnTo>
                  <a:lnTo>
                    <a:pt x="641890" y="678561"/>
                  </a:lnTo>
                  <a:lnTo>
                    <a:pt x="646938" y="682085"/>
                  </a:lnTo>
                  <a:lnTo>
                    <a:pt x="655701" y="675704"/>
                  </a:lnTo>
                  <a:lnTo>
                    <a:pt x="665607" y="689229"/>
                  </a:lnTo>
                  <a:lnTo>
                    <a:pt x="668274" y="685514"/>
                  </a:lnTo>
                  <a:lnTo>
                    <a:pt x="676084" y="686943"/>
                  </a:lnTo>
                  <a:lnTo>
                    <a:pt x="675989" y="689134"/>
                  </a:lnTo>
                  <a:lnTo>
                    <a:pt x="680085" y="688467"/>
                  </a:lnTo>
                  <a:lnTo>
                    <a:pt x="677133" y="695230"/>
                  </a:lnTo>
                  <a:lnTo>
                    <a:pt x="681133" y="695801"/>
                  </a:lnTo>
                  <a:lnTo>
                    <a:pt x="681514" y="699611"/>
                  </a:lnTo>
                  <a:lnTo>
                    <a:pt x="690563" y="697040"/>
                  </a:lnTo>
                  <a:lnTo>
                    <a:pt x="689039" y="703136"/>
                  </a:lnTo>
                  <a:lnTo>
                    <a:pt x="699516" y="702088"/>
                  </a:lnTo>
                  <a:lnTo>
                    <a:pt x="699040" y="705421"/>
                  </a:lnTo>
                  <a:lnTo>
                    <a:pt x="695801" y="706374"/>
                  </a:lnTo>
                  <a:lnTo>
                    <a:pt x="707231" y="716661"/>
                  </a:lnTo>
                  <a:lnTo>
                    <a:pt x="719900" y="738378"/>
                  </a:lnTo>
                  <a:lnTo>
                    <a:pt x="723900" y="735521"/>
                  </a:lnTo>
                  <a:lnTo>
                    <a:pt x="725329" y="739140"/>
                  </a:lnTo>
                  <a:lnTo>
                    <a:pt x="721233" y="741712"/>
                  </a:lnTo>
                  <a:lnTo>
                    <a:pt x="719614" y="753618"/>
                  </a:lnTo>
                  <a:lnTo>
                    <a:pt x="722281" y="766096"/>
                  </a:lnTo>
                  <a:lnTo>
                    <a:pt x="726377" y="766096"/>
                  </a:lnTo>
                  <a:lnTo>
                    <a:pt x="745807" y="785051"/>
                  </a:lnTo>
                  <a:lnTo>
                    <a:pt x="750475" y="785051"/>
                  </a:lnTo>
                  <a:lnTo>
                    <a:pt x="778288" y="779336"/>
                  </a:lnTo>
                  <a:lnTo>
                    <a:pt x="797147" y="770858"/>
                  </a:lnTo>
                  <a:lnTo>
                    <a:pt x="801814" y="762000"/>
                  </a:lnTo>
                  <a:lnTo>
                    <a:pt x="797909" y="754761"/>
                  </a:lnTo>
                  <a:lnTo>
                    <a:pt x="805720" y="746189"/>
                  </a:lnTo>
                  <a:lnTo>
                    <a:pt x="811816" y="752189"/>
                  </a:lnTo>
                  <a:lnTo>
                    <a:pt x="817626" y="752666"/>
                  </a:lnTo>
                  <a:lnTo>
                    <a:pt x="822389" y="749046"/>
                  </a:lnTo>
                  <a:lnTo>
                    <a:pt x="819436" y="733425"/>
                  </a:lnTo>
                  <a:lnTo>
                    <a:pt x="811244" y="730758"/>
                  </a:lnTo>
                  <a:lnTo>
                    <a:pt x="810673" y="726758"/>
                  </a:lnTo>
                  <a:lnTo>
                    <a:pt x="805149" y="725805"/>
                  </a:lnTo>
                  <a:lnTo>
                    <a:pt x="806768" y="722281"/>
                  </a:lnTo>
                  <a:lnTo>
                    <a:pt x="789051" y="710756"/>
                  </a:lnTo>
                  <a:lnTo>
                    <a:pt x="775335" y="705517"/>
                  </a:lnTo>
                  <a:lnTo>
                    <a:pt x="773335" y="695801"/>
                  </a:lnTo>
                  <a:lnTo>
                    <a:pt x="764953" y="693611"/>
                  </a:lnTo>
                  <a:lnTo>
                    <a:pt x="759809" y="678752"/>
                  </a:lnTo>
                  <a:lnTo>
                    <a:pt x="756190" y="675418"/>
                  </a:lnTo>
                  <a:lnTo>
                    <a:pt x="751141" y="675227"/>
                  </a:lnTo>
                  <a:lnTo>
                    <a:pt x="754285" y="666369"/>
                  </a:lnTo>
                  <a:lnTo>
                    <a:pt x="757618" y="663893"/>
                  </a:lnTo>
                  <a:lnTo>
                    <a:pt x="761619" y="666655"/>
                  </a:lnTo>
                  <a:lnTo>
                    <a:pt x="765143" y="665798"/>
                  </a:lnTo>
                  <a:lnTo>
                    <a:pt x="766191" y="662845"/>
                  </a:lnTo>
                  <a:lnTo>
                    <a:pt x="761619" y="660273"/>
                  </a:lnTo>
                  <a:lnTo>
                    <a:pt x="762095" y="656273"/>
                  </a:lnTo>
                  <a:lnTo>
                    <a:pt x="765048" y="655415"/>
                  </a:lnTo>
                  <a:lnTo>
                    <a:pt x="765429" y="651510"/>
                  </a:lnTo>
                  <a:lnTo>
                    <a:pt x="762286" y="648176"/>
                  </a:lnTo>
                  <a:lnTo>
                    <a:pt x="768572" y="615125"/>
                  </a:lnTo>
                  <a:lnTo>
                    <a:pt x="767049" y="610934"/>
                  </a:lnTo>
                  <a:lnTo>
                    <a:pt x="760857" y="647510"/>
                  </a:lnTo>
                  <a:lnTo>
                    <a:pt x="759714" y="640080"/>
                  </a:lnTo>
                  <a:lnTo>
                    <a:pt x="765810" y="610743"/>
                  </a:lnTo>
                  <a:lnTo>
                    <a:pt x="748570" y="607600"/>
                  </a:lnTo>
                  <a:lnTo>
                    <a:pt x="746093" y="586931"/>
                  </a:lnTo>
                  <a:lnTo>
                    <a:pt x="733996" y="566833"/>
                  </a:lnTo>
                  <a:lnTo>
                    <a:pt x="741521" y="563404"/>
                  </a:lnTo>
                  <a:lnTo>
                    <a:pt x="739426" y="552641"/>
                  </a:lnTo>
                  <a:lnTo>
                    <a:pt x="743902" y="547497"/>
                  </a:lnTo>
                  <a:lnTo>
                    <a:pt x="748093" y="533305"/>
                  </a:lnTo>
                  <a:lnTo>
                    <a:pt x="753618" y="529876"/>
                  </a:lnTo>
                  <a:lnTo>
                    <a:pt x="753999" y="523113"/>
                  </a:lnTo>
                  <a:lnTo>
                    <a:pt x="760000" y="520446"/>
                  </a:lnTo>
                  <a:lnTo>
                    <a:pt x="764095" y="525590"/>
                  </a:lnTo>
                  <a:lnTo>
                    <a:pt x="759714" y="515969"/>
                  </a:lnTo>
                  <a:lnTo>
                    <a:pt x="768477" y="508826"/>
                  </a:lnTo>
                  <a:lnTo>
                    <a:pt x="771716" y="500729"/>
                  </a:lnTo>
                  <a:lnTo>
                    <a:pt x="775335" y="497205"/>
                  </a:lnTo>
                  <a:lnTo>
                    <a:pt x="782669" y="495586"/>
                  </a:lnTo>
                  <a:lnTo>
                    <a:pt x="782860" y="492347"/>
                  </a:lnTo>
                  <a:lnTo>
                    <a:pt x="796480" y="482441"/>
                  </a:lnTo>
                  <a:lnTo>
                    <a:pt x="806482" y="479679"/>
                  </a:lnTo>
                  <a:lnTo>
                    <a:pt x="803434" y="478155"/>
                  </a:lnTo>
                  <a:lnTo>
                    <a:pt x="803910" y="470535"/>
                  </a:lnTo>
                  <a:lnTo>
                    <a:pt x="812387" y="458438"/>
                  </a:lnTo>
                  <a:lnTo>
                    <a:pt x="802862" y="440055"/>
                  </a:lnTo>
                  <a:lnTo>
                    <a:pt x="786003" y="419100"/>
                  </a:lnTo>
                  <a:lnTo>
                    <a:pt x="789432" y="422243"/>
                  </a:lnTo>
                  <a:lnTo>
                    <a:pt x="798862" y="411766"/>
                  </a:lnTo>
                  <a:lnTo>
                    <a:pt x="793242" y="403860"/>
                  </a:lnTo>
                  <a:lnTo>
                    <a:pt x="798862" y="400050"/>
                  </a:lnTo>
                  <a:lnTo>
                    <a:pt x="792670" y="388049"/>
                  </a:lnTo>
                  <a:lnTo>
                    <a:pt x="790575" y="389001"/>
                  </a:lnTo>
                  <a:lnTo>
                    <a:pt x="775240" y="369284"/>
                  </a:lnTo>
                  <a:lnTo>
                    <a:pt x="767334" y="372713"/>
                  </a:lnTo>
                  <a:lnTo>
                    <a:pt x="761619" y="355854"/>
                  </a:lnTo>
                  <a:lnTo>
                    <a:pt x="761619" y="341090"/>
                  </a:lnTo>
                  <a:lnTo>
                    <a:pt x="754475" y="342043"/>
                  </a:lnTo>
                  <a:lnTo>
                    <a:pt x="752666" y="337566"/>
                  </a:lnTo>
                  <a:lnTo>
                    <a:pt x="748379" y="341186"/>
                  </a:lnTo>
                  <a:lnTo>
                    <a:pt x="743331" y="313658"/>
                  </a:lnTo>
                  <a:lnTo>
                    <a:pt x="745522" y="312706"/>
                  </a:lnTo>
                  <a:lnTo>
                    <a:pt x="741045" y="301752"/>
                  </a:lnTo>
                  <a:lnTo>
                    <a:pt x="751427" y="293846"/>
                  </a:lnTo>
                  <a:lnTo>
                    <a:pt x="747332" y="284226"/>
                  </a:lnTo>
                  <a:lnTo>
                    <a:pt x="751237" y="282321"/>
                  </a:lnTo>
                  <a:lnTo>
                    <a:pt x="748093" y="273177"/>
                  </a:lnTo>
                  <a:lnTo>
                    <a:pt x="753618" y="254603"/>
                  </a:lnTo>
                  <a:lnTo>
                    <a:pt x="751141" y="244221"/>
                  </a:lnTo>
                  <a:lnTo>
                    <a:pt x="748379" y="245174"/>
                  </a:lnTo>
                  <a:lnTo>
                    <a:pt x="746950" y="234982"/>
                  </a:lnTo>
                  <a:lnTo>
                    <a:pt x="744188" y="233934"/>
                  </a:lnTo>
                  <a:lnTo>
                    <a:pt x="743712" y="226695"/>
                  </a:lnTo>
                  <a:lnTo>
                    <a:pt x="747808" y="223933"/>
                  </a:lnTo>
                  <a:lnTo>
                    <a:pt x="736568" y="206502"/>
                  </a:lnTo>
                  <a:lnTo>
                    <a:pt x="739521" y="206978"/>
                  </a:lnTo>
                  <a:lnTo>
                    <a:pt x="737807" y="202692"/>
                  </a:lnTo>
                  <a:lnTo>
                    <a:pt x="749046" y="200501"/>
                  </a:lnTo>
                  <a:lnTo>
                    <a:pt x="764286" y="203740"/>
                  </a:lnTo>
                  <a:lnTo>
                    <a:pt x="767525" y="223076"/>
                  </a:lnTo>
                  <a:lnTo>
                    <a:pt x="777716" y="221266"/>
                  </a:lnTo>
                  <a:lnTo>
                    <a:pt x="784384" y="219456"/>
                  </a:lnTo>
                  <a:lnTo>
                    <a:pt x="782384" y="202025"/>
                  </a:lnTo>
                  <a:lnTo>
                    <a:pt x="800958" y="199835"/>
                  </a:lnTo>
                  <a:lnTo>
                    <a:pt x="804005" y="201930"/>
                  </a:lnTo>
                  <a:lnTo>
                    <a:pt x="803339" y="204502"/>
                  </a:lnTo>
                  <a:lnTo>
                    <a:pt x="838105" y="188119"/>
                  </a:lnTo>
                  <a:lnTo>
                    <a:pt x="834580" y="155448"/>
                  </a:lnTo>
                  <a:lnTo>
                    <a:pt x="827341" y="156115"/>
                  </a:lnTo>
                  <a:lnTo>
                    <a:pt x="824579" y="149162"/>
                  </a:lnTo>
                  <a:lnTo>
                    <a:pt x="836105" y="151448"/>
                  </a:lnTo>
                  <a:lnTo>
                    <a:pt x="823817" y="116967"/>
                  </a:lnTo>
                  <a:lnTo>
                    <a:pt x="825341" y="114300"/>
                  </a:lnTo>
                  <a:lnTo>
                    <a:pt x="820960" y="113252"/>
                  </a:lnTo>
                  <a:lnTo>
                    <a:pt x="818674" y="99917"/>
                  </a:lnTo>
                  <a:lnTo>
                    <a:pt x="813245" y="88392"/>
                  </a:lnTo>
                  <a:lnTo>
                    <a:pt x="817055" y="86773"/>
                  </a:lnTo>
                  <a:lnTo>
                    <a:pt x="823913" y="84392"/>
                  </a:lnTo>
                  <a:lnTo>
                    <a:pt x="812482" y="55626"/>
                  </a:lnTo>
                  <a:lnTo>
                    <a:pt x="846011" y="22955"/>
                  </a:lnTo>
                  <a:lnTo>
                    <a:pt x="856774" y="18098"/>
                  </a:lnTo>
                  <a:lnTo>
                    <a:pt x="865823" y="9525"/>
                  </a:lnTo>
                  <a:lnTo>
                    <a:pt x="873633" y="24956"/>
                  </a:lnTo>
                  <a:lnTo>
                    <a:pt x="887730" y="42672"/>
                  </a:lnTo>
                  <a:lnTo>
                    <a:pt x="889730" y="47625"/>
                  </a:lnTo>
                  <a:lnTo>
                    <a:pt x="887349" y="48768"/>
                  </a:lnTo>
                  <a:lnTo>
                    <a:pt x="892016" y="60579"/>
                  </a:lnTo>
                  <a:lnTo>
                    <a:pt x="902018" y="77057"/>
                  </a:lnTo>
                  <a:lnTo>
                    <a:pt x="905542" y="75057"/>
                  </a:lnTo>
                  <a:lnTo>
                    <a:pt x="913543" y="91345"/>
                  </a:lnTo>
                  <a:lnTo>
                    <a:pt x="922591" y="93154"/>
                  </a:lnTo>
                  <a:lnTo>
                    <a:pt x="933736" y="84487"/>
                  </a:lnTo>
                  <a:lnTo>
                    <a:pt x="937832" y="85154"/>
                  </a:lnTo>
                  <a:lnTo>
                    <a:pt x="953452" y="76771"/>
                  </a:lnTo>
                  <a:lnTo>
                    <a:pt x="953738" y="80772"/>
                  </a:lnTo>
                  <a:lnTo>
                    <a:pt x="951833" y="81058"/>
                  </a:lnTo>
                  <a:lnTo>
                    <a:pt x="953548" y="89916"/>
                  </a:lnTo>
                  <a:lnTo>
                    <a:pt x="957072" y="90487"/>
                  </a:lnTo>
                  <a:lnTo>
                    <a:pt x="960501" y="102013"/>
                  </a:lnTo>
                  <a:lnTo>
                    <a:pt x="947833" y="120015"/>
                  </a:lnTo>
                  <a:lnTo>
                    <a:pt x="952976" y="128587"/>
                  </a:lnTo>
                  <a:lnTo>
                    <a:pt x="949261" y="132017"/>
                  </a:lnTo>
                  <a:lnTo>
                    <a:pt x="952119" y="138208"/>
                  </a:lnTo>
                  <a:lnTo>
                    <a:pt x="948690" y="144780"/>
                  </a:lnTo>
                  <a:lnTo>
                    <a:pt x="958405" y="145447"/>
                  </a:lnTo>
                  <a:lnTo>
                    <a:pt x="960311" y="171069"/>
                  </a:lnTo>
                  <a:lnTo>
                    <a:pt x="972408" y="159925"/>
                  </a:lnTo>
                  <a:lnTo>
                    <a:pt x="984695" y="154495"/>
                  </a:lnTo>
                  <a:lnTo>
                    <a:pt x="984504" y="160592"/>
                  </a:lnTo>
                  <a:lnTo>
                    <a:pt x="1012507" y="186023"/>
                  </a:lnTo>
                  <a:lnTo>
                    <a:pt x="1022032" y="208312"/>
                  </a:lnTo>
                  <a:lnTo>
                    <a:pt x="1028129" y="210693"/>
                  </a:lnTo>
                  <a:lnTo>
                    <a:pt x="1030129" y="209455"/>
                  </a:lnTo>
                  <a:lnTo>
                    <a:pt x="1029176" y="206502"/>
                  </a:lnTo>
                  <a:lnTo>
                    <a:pt x="1044321" y="200978"/>
                  </a:lnTo>
                  <a:lnTo>
                    <a:pt x="1049274" y="209931"/>
                  </a:lnTo>
                  <a:lnTo>
                    <a:pt x="1055180" y="202787"/>
                  </a:lnTo>
                  <a:lnTo>
                    <a:pt x="1058704" y="209360"/>
                  </a:lnTo>
                  <a:lnTo>
                    <a:pt x="1043845" y="227171"/>
                  </a:lnTo>
                  <a:lnTo>
                    <a:pt x="1053370" y="243173"/>
                  </a:lnTo>
                  <a:lnTo>
                    <a:pt x="1043274" y="249269"/>
                  </a:lnTo>
                  <a:lnTo>
                    <a:pt x="1040320" y="260795"/>
                  </a:lnTo>
                  <a:lnTo>
                    <a:pt x="1033272" y="264319"/>
                  </a:lnTo>
                  <a:lnTo>
                    <a:pt x="1026605" y="272415"/>
                  </a:lnTo>
                  <a:lnTo>
                    <a:pt x="1021175" y="270224"/>
                  </a:lnTo>
                  <a:lnTo>
                    <a:pt x="1007936" y="276987"/>
                  </a:lnTo>
                  <a:lnTo>
                    <a:pt x="996696" y="287369"/>
                  </a:lnTo>
                  <a:lnTo>
                    <a:pt x="1001554" y="291465"/>
                  </a:lnTo>
                  <a:lnTo>
                    <a:pt x="999268" y="293751"/>
                  </a:lnTo>
                  <a:lnTo>
                    <a:pt x="1004030" y="297656"/>
                  </a:lnTo>
                  <a:lnTo>
                    <a:pt x="998696" y="298895"/>
                  </a:lnTo>
                  <a:lnTo>
                    <a:pt x="1005840" y="308134"/>
                  </a:lnTo>
                  <a:lnTo>
                    <a:pt x="999839" y="314896"/>
                  </a:lnTo>
                  <a:lnTo>
                    <a:pt x="1003364" y="322040"/>
                  </a:lnTo>
                  <a:lnTo>
                    <a:pt x="994315" y="329375"/>
                  </a:lnTo>
                  <a:lnTo>
                    <a:pt x="1004601" y="345186"/>
                  </a:lnTo>
                  <a:lnTo>
                    <a:pt x="997744" y="362998"/>
                  </a:lnTo>
                  <a:lnTo>
                    <a:pt x="1004601" y="369570"/>
                  </a:lnTo>
                  <a:lnTo>
                    <a:pt x="1002506" y="374904"/>
                  </a:lnTo>
                  <a:lnTo>
                    <a:pt x="1000125" y="373094"/>
                  </a:lnTo>
                  <a:lnTo>
                    <a:pt x="994124" y="382429"/>
                  </a:lnTo>
                  <a:lnTo>
                    <a:pt x="953358" y="419576"/>
                  </a:lnTo>
                  <a:lnTo>
                    <a:pt x="980789" y="443294"/>
                  </a:lnTo>
                  <a:lnTo>
                    <a:pt x="978503" y="445103"/>
                  </a:lnTo>
                  <a:lnTo>
                    <a:pt x="980980" y="458248"/>
                  </a:lnTo>
                  <a:lnTo>
                    <a:pt x="994029" y="486061"/>
                  </a:lnTo>
                  <a:lnTo>
                    <a:pt x="984028" y="512159"/>
                  </a:lnTo>
                  <a:lnTo>
                    <a:pt x="1017937" y="511969"/>
                  </a:lnTo>
                  <a:lnTo>
                    <a:pt x="1026414" y="507778"/>
                  </a:lnTo>
                  <a:lnTo>
                    <a:pt x="1029938" y="495110"/>
                  </a:lnTo>
                  <a:lnTo>
                    <a:pt x="1044226" y="504444"/>
                  </a:lnTo>
                  <a:lnTo>
                    <a:pt x="1046321" y="501777"/>
                  </a:lnTo>
                  <a:lnTo>
                    <a:pt x="1055465" y="509207"/>
                  </a:lnTo>
                  <a:lnTo>
                    <a:pt x="1060132" y="503492"/>
                  </a:lnTo>
                  <a:lnTo>
                    <a:pt x="1050798" y="496253"/>
                  </a:lnTo>
                  <a:lnTo>
                    <a:pt x="1051370" y="493871"/>
                  </a:lnTo>
                  <a:lnTo>
                    <a:pt x="1093756" y="530257"/>
                  </a:lnTo>
                  <a:lnTo>
                    <a:pt x="1090899" y="539401"/>
                  </a:lnTo>
                  <a:lnTo>
                    <a:pt x="1093375" y="543496"/>
                  </a:lnTo>
                  <a:lnTo>
                    <a:pt x="1077183" y="549212"/>
                  </a:lnTo>
                  <a:lnTo>
                    <a:pt x="1066991" y="571595"/>
                  </a:lnTo>
                  <a:lnTo>
                    <a:pt x="1071467" y="579692"/>
                  </a:lnTo>
                  <a:lnTo>
                    <a:pt x="1069657" y="580739"/>
                  </a:lnTo>
                  <a:lnTo>
                    <a:pt x="1072992" y="589598"/>
                  </a:lnTo>
                  <a:lnTo>
                    <a:pt x="1083469" y="607124"/>
                  </a:lnTo>
                  <a:lnTo>
                    <a:pt x="1077468" y="616458"/>
                  </a:lnTo>
                  <a:lnTo>
                    <a:pt x="1077373" y="621602"/>
                  </a:lnTo>
                  <a:lnTo>
                    <a:pt x="1073277" y="624840"/>
                  </a:lnTo>
                  <a:lnTo>
                    <a:pt x="1075944" y="629031"/>
                  </a:lnTo>
                  <a:lnTo>
                    <a:pt x="1074230" y="632460"/>
                  </a:lnTo>
                  <a:lnTo>
                    <a:pt x="1081945" y="636746"/>
                  </a:lnTo>
                  <a:lnTo>
                    <a:pt x="1084802" y="644652"/>
                  </a:lnTo>
                  <a:lnTo>
                    <a:pt x="1085469" y="651796"/>
                  </a:lnTo>
                  <a:lnTo>
                    <a:pt x="1081659" y="655987"/>
                  </a:lnTo>
                  <a:lnTo>
                    <a:pt x="1086993" y="664464"/>
                  </a:lnTo>
                  <a:lnTo>
                    <a:pt x="1082611" y="669417"/>
                  </a:lnTo>
                  <a:lnTo>
                    <a:pt x="1082897" y="683895"/>
                  </a:lnTo>
                  <a:lnTo>
                    <a:pt x="1082897" y="699897"/>
                  </a:lnTo>
                  <a:lnTo>
                    <a:pt x="1069753" y="715328"/>
                  </a:lnTo>
                  <a:lnTo>
                    <a:pt x="1064038" y="725996"/>
                  </a:lnTo>
                  <a:lnTo>
                    <a:pt x="1080611" y="750856"/>
                  </a:lnTo>
                  <a:lnTo>
                    <a:pt x="1095280" y="767715"/>
                  </a:lnTo>
                  <a:lnTo>
                    <a:pt x="1088136" y="771716"/>
                  </a:lnTo>
                  <a:lnTo>
                    <a:pt x="1098709" y="786479"/>
                  </a:lnTo>
                  <a:lnTo>
                    <a:pt x="1095566" y="789623"/>
                  </a:lnTo>
                  <a:lnTo>
                    <a:pt x="1093280" y="800195"/>
                  </a:lnTo>
                  <a:lnTo>
                    <a:pt x="1094041" y="812387"/>
                  </a:lnTo>
                  <a:lnTo>
                    <a:pt x="1106329" y="814864"/>
                  </a:lnTo>
                  <a:lnTo>
                    <a:pt x="1122902" y="811435"/>
                  </a:lnTo>
                  <a:lnTo>
                    <a:pt x="1126617" y="816483"/>
                  </a:lnTo>
                  <a:lnTo>
                    <a:pt x="1133951" y="818102"/>
                  </a:lnTo>
                  <a:lnTo>
                    <a:pt x="1189291" y="804386"/>
                  </a:lnTo>
                  <a:lnTo>
                    <a:pt x="1192244" y="830485"/>
                  </a:lnTo>
                  <a:lnTo>
                    <a:pt x="1197388" y="831723"/>
                  </a:lnTo>
                  <a:lnTo>
                    <a:pt x="1192625" y="854488"/>
                  </a:lnTo>
                  <a:lnTo>
                    <a:pt x="1180433" y="877062"/>
                  </a:lnTo>
                  <a:lnTo>
                    <a:pt x="1161574" y="894588"/>
                  </a:lnTo>
                  <a:lnTo>
                    <a:pt x="1148429" y="912781"/>
                  </a:lnTo>
                  <a:lnTo>
                    <a:pt x="1144143" y="924116"/>
                  </a:lnTo>
                  <a:lnTo>
                    <a:pt x="1131951" y="933831"/>
                  </a:lnTo>
                  <a:lnTo>
                    <a:pt x="1078706" y="918496"/>
                  </a:lnTo>
                  <a:lnTo>
                    <a:pt x="1075658" y="917067"/>
                  </a:lnTo>
                  <a:lnTo>
                    <a:pt x="1068800" y="903446"/>
                  </a:lnTo>
                  <a:lnTo>
                    <a:pt x="1066609" y="905161"/>
                  </a:lnTo>
                  <a:lnTo>
                    <a:pt x="1063276" y="914019"/>
                  </a:lnTo>
                  <a:lnTo>
                    <a:pt x="1053751" y="926211"/>
                  </a:lnTo>
                  <a:lnTo>
                    <a:pt x="1048417" y="939737"/>
                  </a:lnTo>
                  <a:lnTo>
                    <a:pt x="1042130" y="941165"/>
                  </a:lnTo>
                  <a:lnTo>
                    <a:pt x="1039939" y="947071"/>
                  </a:lnTo>
                  <a:lnTo>
                    <a:pt x="1037844" y="944975"/>
                  </a:lnTo>
                  <a:lnTo>
                    <a:pt x="1034605" y="950119"/>
                  </a:lnTo>
                  <a:lnTo>
                    <a:pt x="1033749" y="967359"/>
                  </a:lnTo>
                  <a:lnTo>
                    <a:pt x="1038034" y="981837"/>
                  </a:lnTo>
                  <a:lnTo>
                    <a:pt x="1029748" y="1000696"/>
                  </a:lnTo>
                  <a:lnTo>
                    <a:pt x="1032129" y="1022414"/>
                  </a:lnTo>
                  <a:lnTo>
                    <a:pt x="1035653" y="1017556"/>
                  </a:lnTo>
                  <a:lnTo>
                    <a:pt x="1035748" y="1011174"/>
                  </a:lnTo>
                  <a:lnTo>
                    <a:pt x="1039559" y="1012603"/>
                  </a:lnTo>
                  <a:lnTo>
                    <a:pt x="1039177" y="1017556"/>
                  </a:lnTo>
                  <a:lnTo>
                    <a:pt x="1033843" y="1024795"/>
                  </a:lnTo>
                  <a:lnTo>
                    <a:pt x="1036034" y="1029938"/>
                  </a:lnTo>
                  <a:lnTo>
                    <a:pt x="1032986" y="1034415"/>
                  </a:lnTo>
                  <a:lnTo>
                    <a:pt x="1046321" y="1035463"/>
                  </a:lnTo>
                  <a:lnTo>
                    <a:pt x="1053370" y="1043464"/>
                  </a:lnTo>
                  <a:lnTo>
                    <a:pt x="1055656" y="1054799"/>
                  </a:lnTo>
                  <a:lnTo>
                    <a:pt x="1064133" y="1055656"/>
                  </a:lnTo>
                  <a:lnTo>
                    <a:pt x="1130808" y="1037177"/>
                  </a:lnTo>
                  <a:lnTo>
                    <a:pt x="1147953" y="1066514"/>
                  </a:lnTo>
                  <a:lnTo>
                    <a:pt x="1156621" y="1072801"/>
                  </a:lnTo>
                  <a:lnTo>
                    <a:pt x="1151287" y="1080992"/>
                  </a:lnTo>
                  <a:lnTo>
                    <a:pt x="1139190" y="1084898"/>
                  </a:lnTo>
                  <a:lnTo>
                    <a:pt x="1136523" y="1107567"/>
                  </a:lnTo>
                  <a:lnTo>
                    <a:pt x="1128236" y="1114330"/>
                  </a:lnTo>
                  <a:lnTo>
                    <a:pt x="1125569" y="1115378"/>
                  </a:lnTo>
                  <a:lnTo>
                    <a:pt x="1124045" y="1113377"/>
                  </a:lnTo>
                  <a:lnTo>
                    <a:pt x="1108520" y="1130237"/>
                  </a:lnTo>
                  <a:lnTo>
                    <a:pt x="1116806" y="1143572"/>
                  </a:lnTo>
                  <a:lnTo>
                    <a:pt x="1118711" y="1154811"/>
                  </a:lnTo>
                  <a:lnTo>
                    <a:pt x="1126617" y="1172147"/>
                  </a:lnTo>
                  <a:lnTo>
                    <a:pt x="1142048" y="1186720"/>
                  </a:lnTo>
                  <a:lnTo>
                    <a:pt x="1144810" y="1205294"/>
                  </a:lnTo>
                  <a:lnTo>
                    <a:pt x="1141190" y="1212628"/>
                  </a:lnTo>
                  <a:lnTo>
                    <a:pt x="1142333" y="1216819"/>
                  </a:lnTo>
                  <a:lnTo>
                    <a:pt x="1152144" y="1223391"/>
                  </a:lnTo>
                  <a:lnTo>
                    <a:pt x="1161859" y="1238631"/>
                  </a:lnTo>
                  <a:lnTo>
                    <a:pt x="1177767" y="1252919"/>
                  </a:lnTo>
                  <a:lnTo>
                    <a:pt x="1182338" y="1247394"/>
                  </a:lnTo>
                  <a:lnTo>
                    <a:pt x="1187577" y="1247775"/>
                  </a:lnTo>
                  <a:lnTo>
                    <a:pt x="1193197" y="1257681"/>
                  </a:lnTo>
                  <a:lnTo>
                    <a:pt x="1207294" y="1258919"/>
                  </a:lnTo>
                  <a:lnTo>
                    <a:pt x="1215771" y="1253776"/>
                  </a:lnTo>
                  <a:lnTo>
                    <a:pt x="1221486" y="1257205"/>
                  </a:lnTo>
                  <a:lnTo>
                    <a:pt x="1226439" y="1256919"/>
                  </a:lnTo>
                  <a:lnTo>
                    <a:pt x="1235107" y="1250156"/>
                  </a:lnTo>
                  <a:lnTo>
                    <a:pt x="1242632" y="1261872"/>
                  </a:lnTo>
                  <a:lnTo>
                    <a:pt x="1260062" y="1260825"/>
                  </a:lnTo>
                  <a:lnTo>
                    <a:pt x="1269682" y="1266254"/>
                  </a:lnTo>
                  <a:lnTo>
                    <a:pt x="1280827" y="1263015"/>
                  </a:lnTo>
                  <a:lnTo>
                    <a:pt x="1290352" y="1255681"/>
                  </a:lnTo>
                  <a:lnTo>
                    <a:pt x="1296448" y="1258634"/>
                  </a:lnTo>
                  <a:lnTo>
                    <a:pt x="1305877" y="1269683"/>
                  </a:lnTo>
                  <a:lnTo>
                    <a:pt x="1285399" y="1315308"/>
                  </a:lnTo>
                  <a:lnTo>
                    <a:pt x="1290257" y="1334453"/>
                  </a:lnTo>
                  <a:lnTo>
                    <a:pt x="1297400" y="1344168"/>
                  </a:lnTo>
                  <a:lnTo>
                    <a:pt x="1297305" y="1348359"/>
                  </a:lnTo>
                  <a:lnTo>
                    <a:pt x="1278064" y="1349121"/>
                  </a:lnTo>
                  <a:lnTo>
                    <a:pt x="1258919" y="1355312"/>
                  </a:lnTo>
                  <a:lnTo>
                    <a:pt x="1257491" y="1377315"/>
                  </a:lnTo>
                  <a:lnTo>
                    <a:pt x="1251585" y="1396365"/>
                  </a:lnTo>
                  <a:lnTo>
                    <a:pt x="1248537" y="1396746"/>
                  </a:lnTo>
                  <a:lnTo>
                    <a:pt x="1247775" y="1401509"/>
                  </a:lnTo>
                  <a:lnTo>
                    <a:pt x="1223391" y="1419035"/>
                  </a:lnTo>
                  <a:lnTo>
                    <a:pt x="1215009" y="1416272"/>
                  </a:lnTo>
                  <a:lnTo>
                    <a:pt x="1212628" y="1418368"/>
                  </a:lnTo>
                  <a:lnTo>
                    <a:pt x="1208818" y="1417320"/>
                  </a:lnTo>
                  <a:lnTo>
                    <a:pt x="1208246" y="1423607"/>
                  </a:lnTo>
                  <a:lnTo>
                    <a:pt x="1201864" y="1425607"/>
                  </a:lnTo>
                  <a:lnTo>
                    <a:pt x="1196435" y="1419701"/>
                  </a:lnTo>
                  <a:lnTo>
                    <a:pt x="1197007" y="1432751"/>
                  </a:lnTo>
                  <a:lnTo>
                    <a:pt x="1199007" y="1434179"/>
                  </a:lnTo>
                  <a:lnTo>
                    <a:pt x="1196245" y="1435608"/>
                  </a:lnTo>
                  <a:lnTo>
                    <a:pt x="1177100" y="1437323"/>
                  </a:lnTo>
                  <a:lnTo>
                    <a:pt x="1164145" y="1435132"/>
                  </a:lnTo>
                  <a:lnTo>
                    <a:pt x="1154716" y="1440180"/>
                  </a:lnTo>
                  <a:lnTo>
                    <a:pt x="1153954" y="1451801"/>
                  </a:lnTo>
                  <a:lnTo>
                    <a:pt x="1158240" y="1458087"/>
                  </a:lnTo>
                  <a:lnTo>
                    <a:pt x="1157954" y="1469327"/>
                  </a:lnTo>
                  <a:lnTo>
                    <a:pt x="1162431" y="1479233"/>
                  </a:lnTo>
                  <a:lnTo>
                    <a:pt x="1159859" y="1497425"/>
                  </a:lnTo>
                  <a:lnTo>
                    <a:pt x="1149858" y="1492853"/>
                  </a:lnTo>
                  <a:lnTo>
                    <a:pt x="1134618" y="1495997"/>
                  </a:lnTo>
                  <a:lnTo>
                    <a:pt x="1129951" y="1491044"/>
                  </a:lnTo>
                  <a:lnTo>
                    <a:pt x="1117473" y="1487519"/>
                  </a:lnTo>
                  <a:lnTo>
                    <a:pt x="1100424" y="1487900"/>
                  </a:lnTo>
                  <a:lnTo>
                    <a:pt x="1094994" y="1490567"/>
                  </a:lnTo>
                  <a:lnTo>
                    <a:pt x="1095756" y="1498378"/>
                  </a:lnTo>
                  <a:lnTo>
                    <a:pt x="1093184" y="1498283"/>
                  </a:lnTo>
                  <a:lnTo>
                    <a:pt x="1091375" y="1505903"/>
                  </a:lnTo>
                  <a:lnTo>
                    <a:pt x="1085564" y="1506474"/>
                  </a:lnTo>
                  <a:lnTo>
                    <a:pt x="1082230" y="1514570"/>
                  </a:lnTo>
                  <a:lnTo>
                    <a:pt x="1078325" y="1513713"/>
                  </a:lnTo>
                  <a:lnTo>
                    <a:pt x="1073277" y="1516856"/>
                  </a:lnTo>
                  <a:lnTo>
                    <a:pt x="1066895" y="1514475"/>
                  </a:lnTo>
                  <a:lnTo>
                    <a:pt x="1064133" y="1509046"/>
                  </a:lnTo>
                  <a:lnTo>
                    <a:pt x="1067181" y="1497330"/>
                  </a:lnTo>
                  <a:lnTo>
                    <a:pt x="1064133" y="1491044"/>
                  </a:lnTo>
                  <a:lnTo>
                    <a:pt x="1061180" y="1492092"/>
                  </a:lnTo>
                  <a:lnTo>
                    <a:pt x="1052799" y="1505426"/>
                  </a:lnTo>
                  <a:lnTo>
                    <a:pt x="1040987" y="1498092"/>
                  </a:lnTo>
                  <a:lnTo>
                    <a:pt x="1035272" y="1497425"/>
                  </a:lnTo>
                  <a:lnTo>
                    <a:pt x="1028605" y="1497902"/>
                  </a:lnTo>
                  <a:lnTo>
                    <a:pt x="1025366" y="1499235"/>
                  </a:lnTo>
                  <a:lnTo>
                    <a:pt x="1027176" y="1489329"/>
                  </a:lnTo>
                  <a:lnTo>
                    <a:pt x="1012412" y="1487519"/>
                  </a:lnTo>
                  <a:lnTo>
                    <a:pt x="999839" y="1478852"/>
                  </a:lnTo>
                  <a:lnTo>
                    <a:pt x="997648" y="1461707"/>
                  </a:lnTo>
                  <a:lnTo>
                    <a:pt x="989552" y="1461421"/>
                  </a:lnTo>
                  <a:lnTo>
                    <a:pt x="978027" y="1455230"/>
                  </a:lnTo>
                  <a:lnTo>
                    <a:pt x="973645" y="1456754"/>
                  </a:lnTo>
                  <a:lnTo>
                    <a:pt x="980123" y="1485424"/>
                  </a:lnTo>
                  <a:lnTo>
                    <a:pt x="977646" y="1495139"/>
                  </a:lnTo>
                  <a:lnTo>
                    <a:pt x="973455" y="1501140"/>
                  </a:lnTo>
                  <a:lnTo>
                    <a:pt x="972979" y="1507712"/>
                  </a:lnTo>
                  <a:lnTo>
                    <a:pt x="965454" y="1515618"/>
                  </a:lnTo>
                  <a:lnTo>
                    <a:pt x="960025" y="1517523"/>
                  </a:lnTo>
                  <a:lnTo>
                    <a:pt x="947261" y="1538954"/>
                  </a:lnTo>
                  <a:lnTo>
                    <a:pt x="954024" y="1544669"/>
                  </a:lnTo>
                  <a:lnTo>
                    <a:pt x="950405" y="1547717"/>
                  </a:lnTo>
                  <a:lnTo>
                    <a:pt x="958405" y="1552861"/>
                  </a:lnTo>
                  <a:lnTo>
                    <a:pt x="955262" y="1561434"/>
                  </a:lnTo>
                  <a:lnTo>
                    <a:pt x="957453" y="1564005"/>
                  </a:lnTo>
                  <a:lnTo>
                    <a:pt x="952119" y="1570959"/>
                  </a:lnTo>
                  <a:lnTo>
                    <a:pt x="956882" y="1575626"/>
                  </a:lnTo>
                  <a:lnTo>
                    <a:pt x="940784" y="1582579"/>
                  </a:lnTo>
                  <a:lnTo>
                    <a:pt x="935641" y="1589246"/>
                  </a:lnTo>
                  <a:lnTo>
                    <a:pt x="925639" y="1580484"/>
                  </a:lnTo>
                  <a:lnTo>
                    <a:pt x="921448" y="1582293"/>
                  </a:lnTo>
                  <a:lnTo>
                    <a:pt x="914495" y="1580388"/>
                  </a:lnTo>
                  <a:lnTo>
                    <a:pt x="912114" y="1577912"/>
                  </a:lnTo>
                  <a:lnTo>
                    <a:pt x="911733" y="1569053"/>
                  </a:lnTo>
                  <a:lnTo>
                    <a:pt x="910495" y="1571435"/>
                  </a:lnTo>
                  <a:lnTo>
                    <a:pt x="904875" y="1570101"/>
                  </a:lnTo>
                  <a:lnTo>
                    <a:pt x="910876" y="1557338"/>
                  </a:lnTo>
                  <a:lnTo>
                    <a:pt x="908114" y="1550575"/>
                  </a:lnTo>
                  <a:lnTo>
                    <a:pt x="914019" y="1535621"/>
                  </a:lnTo>
                  <a:lnTo>
                    <a:pt x="905733" y="1525238"/>
                  </a:lnTo>
                  <a:lnTo>
                    <a:pt x="896874" y="1521524"/>
                  </a:lnTo>
                  <a:lnTo>
                    <a:pt x="897922" y="1513999"/>
                  </a:lnTo>
                  <a:lnTo>
                    <a:pt x="894302" y="1511808"/>
                  </a:lnTo>
                  <a:lnTo>
                    <a:pt x="885254" y="1521047"/>
                  </a:lnTo>
                  <a:lnTo>
                    <a:pt x="877062" y="1513237"/>
                  </a:lnTo>
                  <a:lnTo>
                    <a:pt x="860107" y="1514856"/>
                  </a:lnTo>
                  <a:lnTo>
                    <a:pt x="851630" y="1510856"/>
                  </a:lnTo>
                  <a:lnTo>
                    <a:pt x="851725" y="1514761"/>
                  </a:lnTo>
                  <a:lnTo>
                    <a:pt x="846391" y="1514666"/>
                  </a:lnTo>
                  <a:lnTo>
                    <a:pt x="846487" y="1517904"/>
                  </a:lnTo>
                  <a:lnTo>
                    <a:pt x="841057" y="1518000"/>
                  </a:lnTo>
                  <a:lnTo>
                    <a:pt x="843153" y="1527429"/>
                  </a:lnTo>
                  <a:lnTo>
                    <a:pt x="840295" y="1526000"/>
                  </a:lnTo>
                  <a:lnTo>
                    <a:pt x="828770" y="1532859"/>
                  </a:lnTo>
                  <a:lnTo>
                    <a:pt x="833057" y="1541050"/>
                  </a:lnTo>
                  <a:lnTo>
                    <a:pt x="834580" y="1540383"/>
                  </a:lnTo>
                  <a:lnTo>
                    <a:pt x="832295" y="1545431"/>
                  </a:lnTo>
                  <a:lnTo>
                    <a:pt x="834676" y="1546670"/>
                  </a:lnTo>
                  <a:lnTo>
                    <a:pt x="830580" y="1551718"/>
                  </a:lnTo>
                  <a:lnTo>
                    <a:pt x="846011" y="1576197"/>
                  </a:lnTo>
                  <a:lnTo>
                    <a:pt x="840962" y="1578102"/>
                  </a:lnTo>
                  <a:lnTo>
                    <a:pt x="843534" y="1585055"/>
                  </a:lnTo>
                  <a:lnTo>
                    <a:pt x="835819" y="1592009"/>
                  </a:lnTo>
                  <a:lnTo>
                    <a:pt x="836676" y="1599057"/>
                  </a:lnTo>
                  <a:lnTo>
                    <a:pt x="832390" y="1602200"/>
                  </a:lnTo>
                  <a:lnTo>
                    <a:pt x="837724" y="1608868"/>
                  </a:lnTo>
                  <a:lnTo>
                    <a:pt x="837724" y="1615154"/>
                  </a:lnTo>
                  <a:lnTo>
                    <a:pt x="842105" y="1618202"/>
                  </a:lnTo>
                  <a:lnTo>
                    <a:pt x="835819" y="1619441"/>
                  </a:lnTo>
                  <a:lnTo>
                    <a:pt x="835057" y="1628204"/>
                  </a:lnTo>
                  <a:lnTo>
                    <a:pt x="832675" y="1624965"/>
                  </a:lnTo>
                  <a:lnTo>
                    <a:pt x="826294" y="1630299"/>
                  </a:lnTo>
                  <a:lnTo>
                    <a:pt x="810292" y="1635157"/>
                  </a:lnTo>
                  <a:lnTo>
                    <a:pt x="799243" y="1643158"/>
                  </a:lnTo>
                  <a:lnTo>
                    <a:pt x="793528" y="1644492"/>
                  </a:lnTo>
                  <a:lnTo>
                    <a:pt x="787527" y="1639824"/>
                  </a:lnTo>
                  <a:lnTo>
                    <a:pt x="776668" y="1647159"/>
                  </a:lnTo>
                  <a:lnTo>
                    <a:pt x="776764" y="1650492"/>
                  </a:lnTo>
                  <a:lnTo>
                    <a:pt x="773239" y="1650016"/>
                  </a:lnTo>
                  <a:lnTo>
                    <a:pt x="771049" y="1652492"/>
                  </a:lnTo>
                  <a:lnTo>
                    <a:pt x="766476" y="1650397"/>
                  </a:lnTo>
                  <a:lnTo>
                    <a:pt x="766858" y="1652302"/>
                  </a:lnTo>
                  <a:lnTo>
                    <a:pt x="761048" y="1655445"/>
                  </a:lnTo>
                  <a:lnTo>
                    <a:pt x="754189" y="1654683"/>
                  </a:lnTo>
                  <a:lnTo>
                    <a:pt x="749332" y="1659827"/>
                  </a:lnTo>
                  <a:lnTo>
                    <a:pt x="746665" y="1675829"/>
                  </a:lnTo>
                  <a:lnTo>
                    <a:pt x="743902" y="1676781"/>
                  </a:lnTo>
                  <a:lnTo>
                    <a:pt x="745903" y="1684401"/>
                  </a:lnTo>
                  <a:lnTo>
                    <a:pt x="743998" y="1691164"/>
                  </a:lnTo>
                  <a:lnTo>
                    <a:pt x="736664" y="1695831"/>
                  </a:lnTo>
                  <a:lnTo>
                    <a:pt x="778955" y="1713834"/>
                  </a:lnTo>
                  <a:lnTo>
                    <a:pt x="783145" y="1708500"/>
                  </a:lnTo>
                  <a:lnTo>
                    <a:pt x="799624" y="1698117"/>
                  </a:lnTo>
                  <a:lnTo>
                    <a:pt x="799338" y="1702784"/>
                  </a:lnTo>
                  <a:lnTo>
                    <a:pt x="783622" y="1715834"/>
                  </a:lnTo>
                  <a:lnTo>
                    <a:pt x="787241" y="1717262"/>
                  </a:lnTo>
                  <a:lnTo>
                    <a:pt x="792766" y="1711738"/>
                  </a:lnTo>
                  <a:lnTo>
                    <a:pt x="795147" y="1715072"/>
                  </a:lnTo>
                  <a:lnTo>
                    <a:pt x="793052" y="1719072"/>
                  </a:lnTo>
                  <a:lnTo>
                    <a:pt x="811816" y="1722406"/>
                  </a:lnTo>
                  <a:lnTo>
                    <a:pt x="819150" y="1718882"/>
                  </a:lnTo>
                  <a:lnTo>
                    <a:pt x="821055" y="1720406"/>
                  </a:lnTo>
                  <a:lnTo>
                    <a:pt x="826008" y="1714500"/>
                  </a:lnTo>
                  <a:lnTo>
                    <a:pt x="828199" y="1715453"/>
                  </a:lnTo>
                  <a:lnTo>
                    <a:pt x="835247" y="1705356"/>
                  </a:lnTo>
                  <a:lnTo>
                    <a:pt x="840391" y="1709357"/>
                  </a:lnTo>
                  <a:lnTo>
                    <a:pt x="850964" y="1710595"/>
                  </a:lnTo>
                  <a:lnTo>
                    <a:pt x="853440" y="1714881"/>
                  </a:lnTo>
                  <a:lnTo>
                    <a:pt x="856679" y="1715072"/>
                  </a:lnTo>
                  <a:lnTo>
                    <a:pt x="863251" y="1712214"/>
                  </a:lnTo>
                  <a:lnTo>
                    <a:pt x="860012" y="1708118"/>
                  </a:lnTo>
                  <a:lnTo>
                    <a:pt x="866204" y="1704880"/>
                  </a:lnTo>
                  <a:lnTo>
                    <a:pt x="871633" y="1712119"/>
                  </a:lnTo>
                  <a:lnTo>
                    <a:pt x="871251" y="1715929"/>
                  </a:lnTo>
                  <a:lnTo>
                    <a:pt x="878205" y="1722596"/>
                  </a:lnTo>
                  <a:lnTo>
                    <a:pt x="879824" y="1729264"/>
                  </a:lnTo>
                  <a:lnTo>
                    <a:pt x="870871" y="1738884"/>
                  </a:lnTo>
                  <a:lnTo>
                    <a:pt x="874109" y="1748981"/>
                  </a:lnTo>
                  <a:lnTo>
                    <a:pt x="860679" y="1756696"/>
                  </a:lnTo>
                  <a:lnTo>
                    <a:pt x="838295" y="1755077"/>
                  </a:lnTo>
                  <a:lnTo>
                    <a:pt x="826580" y="1763173"/>
                  </a:lnTo>
                  <a:lnTo>
                    <a:pt x="814483" y="1760030"/>
                  </a:lnTo>
                  <a:lnTo>
                    <a:pt x="807625" y="1755267"/>
                  </a:lnTo>
                  <a:lnTo>
                    <a:pt x="791813" y="1754505"/>
                  </a:lnTo>
                  <a:lnTo>
                    <a:pt x="785241" y="1772793"/>
                  </a:lnTo>
                  <a:lnTo>
                    <a:pt x="786479" y="1774889"/>
                  </a:lnTo>
                  <a:lnTo>
                    <a:pt x="777907" y="1786700"/>
                  </a:lnTo>
                  <a:lnTo>
                    <a:pt x="758761" y="1790414"/>
                  </a:lnTo>
                  <a:lnTo>
                    <a:pt x="750856" y="1779651"/>
                  </a:lnTo>
                  <a:lnTo>
                    <a:pt x="728376" y="1762316"/>
                  </a:lnTo>
                  <a:lnTo>
                    <a:pt x="721900" y="1749933"/>
                  </a:lnTo>
                  <a:lnTo>
                    <a:pt x="715804" y="1745456"/>
                  </a:lnTo>
                  <a:lnTo>
                    <a:pt x="713232" y="1737741"/>
                  </a:lnTo>
                  <a:lnTo>
                    <a:pt x="709517" y="1741456"/>
                  </a:lnTo>
                  <a:lnTo>
                    <a:pt x="696277" y="1738027"/>
                  </a:lnTo>
                  <a:lnTo>
                    <a:pt x="668274" y="1739170"/>
                  </a:lnTo>
                  <a:lnTo>
                    <a:pt x="657796" y="1748123"/>
                  </a:lnTo>
                  <a:lnTo>
                    <a:pt x="651129" y="1749743"/>
                  </a:lnTo>
                  <a:lnTo>
                    <a:pt x="654939" y="1759077"/>
                  </a:lnTo>
                  <a:lnTo>
                    <a:pt x="656654" y="1783556"/>
                  </a:lnTo>
                  <a:lnTo>
                    <a:pt x="644366" y="1795463"/>
                  </a:lnTo>
                  <a:lnTo>
                    <a:pt x="651986" y="1811369"/>
                  </a:lnTo>
                  <a:lnTo>
                    <a:pt x="651986" y="1832801"/>
                  </a:lnTo>
                  <a:lnTo>
                    <a:pt x="641414" y="1847184"/>
                  </a:lnTo>
                  <a:lnTo>
                    <a:pt x="636841" y="1847374"/>
                  </a:lnTo>
                  <a:lnTo>
                    <a:pt x="635794" y="1850231"/>
                  </a:lnTo>
                  <a:lnTo>
                    <a:pt x="633793" y="1843850"/>
                  </a:lnTo>
                  <a:lnTo>
                    <a:pt x="629508" y="1844707"/>
                  </a:lnTo>
                  <a:lnTo>
                    <a:pt x="629508" y="1841087"/>
                  </a:lnTo>
                  <a:lnTo>
                    <a:pt x="626745" y="1841850"/>
                  </a:lnTo>
                  <a:lnTo>
                    <a:pt x="620077" y="1844802"/>
                  </a:lnTo>
                  <a:lnTo>
                    <a:pt x="618839" y="1848898"/>
                  </a:lnTo>
                  <a:lnTo>
                    <a:pt x="606933" y="1860709"/>
                  </a:lnTo>
                  <a:lnTo>
                    <a:pt x="598170" y="1855375"/>
                  </a:lnTo>
                  <a:lnTo>
                    <a:pt x="582930" y="1863281"/>
                  </a:lnTo>
                  <a:lnTo>
                    <a:pt x="576453" y="1855851"/>
                  </a:lnTo>
                  <a:lnTo>
                    <a:pt x="563689" y="1858233"/>
                  </a:lnTo>
                  <a:lnTo>
                    <a:pt x="549307" y="1857280"/>
                  </a:lnTo>
                  <a:lnTo>
                    <a:pt x="545306" y="1858137"/>
                  </a:lnTo>
                  <a:lnTo>
                    <a:pt x="535781" y="1867281"/>
                  </a:lnTo>
                  <a:lnTo>
                    <a:pt x="535210" y="1873758"/>
                  </a:lnTo>
                  <a:lnTo>
                    <a:pt x="525209" y="1876139"/>
                  </a:lnTo>
                  <a:lnTo>
                    <a:pt x="524446" y="1870805"/>
                  </a:lnTo>
                  <a:lnTo>
                    <a:pt x="533971" y="1855946"/>
                  </a:lnTo>
                  <a:lnTo>
                    <a:pt x="518922" y="1856804"/>
                  </a:lnTo>
                  <a:lnTo>
                    <a:pt x="521208" y="1852803"/>
                  </a:lnTo>
                  <a:lnTo>
                    <a:pt x="531686" y="1852994"/>
                  </a:lnTo>
                  <a:lnTo>
                    <a:pt x="526447" y="1840802"/>
                  </a:lnTo>
                  <a:lnTo>
                    <a:pt x="520732" y="1839183"/>
                  </a:lnTo>
                  <a:lnTo>
                    <a:pt x="511588" y="1831658"/>
                  </a:lnTo>
                  <a:lnTo>
                    <a:pt x="502348" y="1818037"/>
                  </a:lnTo>
                  <a:lnTo>
                    <a:pt x="496252" y="1814417"/>
                  </a:lnTo>
                  <a:lnTo>
                    <a:pt x="493300" y="1804130"/>
                  </a:lnTo>
                  <a:lnTo>
                    <a:pt x="487489" y="1798701"/>
                  </a:lnTo>
                  <a:lnTo>
                    <a:pt x="487775" y="1790129"/>
                  </a:lnTo>
                  <a:lnTo>
                    <a:pt x="504158" y="1778603"/>
                  </a:lnTo>
                  <a:lnTo>
                    <a:pt x="511873" y="1768317"/>
                  </a:lnTo>
                  <a:lnTo>
                    <a:pt x="518255" y="1751648"/>
                  </a:lnTo>
                  <a:lnTo>
                    <a:pt x="532257" y="1738694"/>
                  </a:lnTo>
                  <a:lnTo>
                    <a:pt x="527018" y="1732121"/>
                  </a:lnTo>
                  <a:lnTo>
                    <a:pt x="520827" y="1731645"/>
                  </a:lnTo>
                  <a:lnTo>
                    <a:pt x="520636" y="1728026"/>
                  </a:lnTo>
                  <a:lnTo>
                    <a:pt x="527304" y="1709547"/>
                  </a:lnTo>
                  <a:lnTo>
                    <a:pt x="528733" y="1691640"/>
                  </a:lnTo>
                  <a:lnTo>
                    <a:pt x="533686" y="1682306"/>
                  </a:lnTo>
                  <a:lnTo>
                    <a:pt x="522923" y="1671352"/>
                  </a:lnTo>
                  <a:lnTo>
                    <a:pt x="520922" y="1664589"/>
                  </a:lnTo>
                  <a:lnTo>
                    <a:pt x="523017" y="1661732"/>
                  </a:lnTo>
                  <a:lnTo>
                    <a:pt x="512064" y="1670018"/>
                  </a:lnTo>
                  <a:lnTo>
                    <a:pt x="493300" y="1665923"/>
                  </a:lnTo>
                  <a:lnTo>
                    <a:pt x="486918" y="1655350"/>
                  </a:lnTo>
                  <a:lnTo>
                    <a:pt x="463963" y="1632680"/>
                  </a:lnTo>
                  <a:lnTo>
                    <a:pt x="442436" y="1600391"/>
                  </a:lnTo>
                  <a:lnTo>
                    <a:pt x="455486" y="1587246"/>
                  </a:lnTo>
                  <a:lnTo>
                    <a:pt x="465106" y="1567148"/>
                  </a:lnTo>
                  <a:lnTo>
                    <a:pt x="483584" y="1555147"/>
                  </a:lnTo>
                  <a:lnTo>
                    <a:pt x="488823" y="1544384"/>
                  </a:lnTo>
                  <a:lnTo>
                    <a:pt x="484823" y="1538288"/>
                  </a:lnTo>
                  <a:lnTo>
                    <a:pt x="473583" y="1530477"/>
                  </a:lnTo>
                  <a:lnTo>
                    <a:pt x="472726" y="1525524"/>
                  </a:lnTo>
                  <a:lnTo>
                    <a:pt x="466344" y="1521238"/>
                  </a:lnTo>
                  <a:lnTo>
                    <a:pt x="466154" y="1517237"/>
                  </a:lnTo>
                  <a:lnTo>
                    <a:pt x="460724" y="1512665"/>
                  </a:lnTo>
                  <a:lnTo>
                    <a:pt x="461962" y="1511237"/>
                  </a:lnTo>
                  <a:lnTo>
                    <a:pt x="454819" y="1505808"/>
                  </a:lnTo>
                  <a:lnTo>
                    <a:pt x="446056" y="1509998"/>
                  </a:lnTo>
                  <a:lnTo>
                    <a:pt x="436436" y="1510189"/>
                  </a:lnTo>
                  <a:lnTo>
                    <a:pt x="430149" y="1515809"/>
                  </a:lnTo>
                  <a:lnTo>
                    <a:pt x="430244" y="1523429"/>
                  </a:lnTo>
                  <a:lnTo>
                    <a:pt x="436626" y="1528858"/>
                  </a:lnTo>
                  <a:lnTo>
                    <a:pt x="425863" y="1541526"/>
                  </a:lnTo>
                  <a:lnTo>
                    <a:pt x="407670" y="1553242"/>
                  </a:lnTo>
                  <a:lnTo>
                    <a:pt x="397288" y="1554099"/>
                  </a:lnTo>
                  <a:lnTo>
                    <a:pt x="387858" y="1558576"/>
                  </a:lnTo>
                  <a:lnTo>
                    <a:pt x="370713" y="1570959"/>
                  </a:lnTo>
                  <a:lnTo>
                    <a:pt x="378714" y="1576007"/>
                  </a:lnTo>
                  <a:lnTo>
                    <a:pt x="384048" y="1586484"/>
                  </a:lnTo>
                  <a:lnTo>
                    <a:pt x="381571" y="1587627"/>
                  </a:lnTo>
                  <a:lnTo>
                    <a:pt x="383572" y="1596390"/>
                  </a:lnTo>
                  <a:lnTo>
                    <a:pt x="398621" y="1613250"/>
                  </a:lnTo>
                  <a:lnTo>
                    <a:pt x="397955" y="1617917"/>
                  </a:lnTo>
                  <a:lnTo>
                    <a:pt x="379286" y="1631442"/>
                  </a:lnTo>
                  <a:lnTo>
                    <a:pt x="373380" y="1639062"/>
                  </a:lnTo>
                  <a:lnTo>
                    <a:pt x="366426" y="1641729"/>
                  </a:lnTo>
                  <a:lnTo>
                    <a:pt x="341852" y="1664303"/>
                  </a:lnTo>
                  <a:lnTo>
                    <a:pt x="330994" y="1661922"/>
                  </a:lnTo>
                  <a:lnTo>
                    <a:pt x="321659" y="1646873"/>
                  </a:lnTo>
                  <a:lnTo>
                    <a:pt x="315373" y="1652492"/>
                  </a:lnTo>
                  <a:lnTo>
                    <a:pt x="312039" y="1660303"/>
                  </a:lnTo>
                  <a:lnTo>
                    <a:pt x="314611" y="1669923"/>
                  </a:lnTo>
                  <a:lnTo>
                    <a:pt x="311944" y="1674686"/>
                  </a:lnTo>
                  <a:lnTo>
                    <a:pt x="279940" y="1704594"/>
                  </a:lnTo>
                  <a:close/>
                  <a:moveTo>
                    <a:pt x="810768" y="480251"/>
                  </a:moveTo>
                  <a:lnTo>
                    <a:pt x="824293" y="483775"/>
                  </a:lnTo>
                  <a:lnTo>
                    <a:pt x="825246" y="477584"/>
                  </a:lnTo>
                  <a:lnTo>
                    <a:pt x="820008" y="481870"/>
                  </a:lnTo>
                  <a:lnTo>
                    <a:pt x="810768" y="48025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10" name="Freihandform: Form 209">
              <a:extLst>
                <a:ext uri="{FF2B5EF4-FFF2-40B4-BE49-F238E27FC236}">
                  <a16:creationId xmlns:a16="http://schemas.microsoft.com/office/drawing/2014/main" id="{3741887E-9C6F-47D0-B67D-6DA8C96F3909}"/>
                </a:ext>
              </a:extLst>
            </p:cNvPr>
            <p:cNvSpPr/>
            <p:nvPr/>
          </p:nvSpPr>
          <p:spPr>
            <a:xfrm>
              <a:off x="3158818" y="2734100"/>
              <a:ext cx="247500" cy="405900"/>
            </a:xfrm>
            <a:custGeom>
              <a:avLst/>
              <a:gdLst>
                <a:gd name="connsiteX0" fmla="*/ 441198 w 476250"/>
                <a:gd name="connsiteY0" fmla="*/ 472249 h 781050"/>
                <a:gd name="connsiteX1" fmla="*/ 450438 w 476250"/>
                <a:gd name="connsiteY1" fmla="*/ 473869 h 781050"/>
                <a:gd name="connsiteX2" fmla="*/ 455676 w 476250"/>
                <a:gd name="connsiteY2" fmla="*/ 469582 h 781050"/>
                <a:gd name="connsiteX3" fmla="*/ 454723 w 476250"/>
                <a:gd name="connsiteY3" fmla="*/ 475774 h 781050"/>
                <a:gd name="connsiteX4" fmla="*/ 441198 w 476250"/>
                <a:gd name="connsiteY4" fmla="*/ 472249 h 781050"/>
                <a:gd name="connsiteX5" fmla="*/ 59722 w 476250"/>
                <a:gd name="connsiteY5" fmla="*/ 141732 h 781050"/>
                <a:gd name="connsiteX6" fmla="*/ 55150 w 476250"/>
                <a:gd name="connsiteY6" fmla="*/ 125254 h 781050"/>
                <a:gd name="connsiteX7" fmla="*/ 48292 w 476250"/>
                <a:gd name="connsiteY7" fmla="*/ 123444 h 781050"/>
                <a:gd name="connsiteX8" fmla="*/ 52959 w 476250"/>
                <a:gd name="connsiteY8" fmla="*/ 110395 h 781050"/>
                <a:gd name="connsiteX9" fmla="*/ 46863 w 476250"/>
                <a:gd name="connsiteY9" fmla="*/ 86106 h 781050"/>
                <a:gd name="connsiteX10" fmla="*/ 51531 w 476250"/>
                <a:gd name="connsiteY10" fmla="*/ 79629 h 781050"/>
                <a:gd name="connsiteX11" fmla="*/ 44768 w 476250"/>
                <a:gd name="connsiteY11" fmla="*/ 55816 h 781050"/>
                <a:gd name="connsiteX12" fmla="*/ 54864 w 476250"/>
                <a:gd name="connsiteY12" fmla="*/ 50482 h 781050"/>
                <a:gd name="connsiteX13" fmla="*/ 61056 w 476250"/>
                <a:gd name="connsiteY13" fmla="*/ 50101 h 781050"/>
                <a:gd name="connsiteX14" fmla="*/ 70866 w 476250"/>
                <a:gd name="connsiteY14" fmla="*/ 42862 h 781050"/>
                <a:gd name="connsiteX15" fmla="*/ 79439 w 476250"/>
                <a:gd name="connsiteY15" fmla="*/ 41053 h 781050"/>
                <a:gd name="connsiteX16" fmla="*/ 82963 w 476250"/>
                <a:gd name="connsiteY16" fmla="*/ 37052 h 781050"/>
                <a:gd name="connsiteX17" fmla="*/ 101060 w 476250"/>
                <a:gd name="connsiteY17" fmla="*/ 31432 h 781050"/>
                <a:gd name="connsiteX18" fmla="*/ 109061 w 476250"/>
                <a:gd name="connsiteY18" fmla="*/ 33433 h 781050"/>
                <a:gd name="connsiteX19" fmla="*/ 123158 w 476250"/>
                <a:gd name="connsiteY19" fmla="*/ 44005 h 781050"/>
                <a:gd name="connsiteX20" fmla="*/ 150305 w 476250"/>
                <a:gd name="connsiteY20" fmla="*/ 48673 h 781050"/>
                <a:gd name="connsiteX21" fmla="*/ 150305 w 476250"/>
                <a:gd name="connsiteY21" fmla="*/ 45720 h 781050"/>
                <a:gd name="connsiteX22" fmla="*/ 182404 w 476250"/>
                <a:gd name="connsiteY22" fmla="*/ 33433 h 781050"/>
                <a:gd name="connsiteX23" fmla="*/ 197930 w 476250"/>
                <a:gd name="connsiteY23" fmla="*/ 22288 h 781050"/>
                <a:gd name="connsiteX24" fmla="*/ 207073 w 476250"/>
                <a:gd name="connsiteY24" fmla="*/ 20002 h 781050"/>
                <a:gd name="connsiteX25" fmla="*/ 209265 w 476250"/>
                <a:gd name="connsiteY25" fmla="*/ 22098 h 781050"/>
                <a:gd name="connsiteX26" fmla="*/ 235458 w 476250"/>
                <a:gd name="connsiteY26" fmla="*/ 11334 h 781050"/>
                <a:gd name="connsiteX27" fmla="*/ 246698 w 476250"/>
                <a:gd name="connsiteY27" fmla="*/ 9525 h 781050"/>
                <a:gd name="connsiteX28" fmla="*/ 249936 w 476250"/>
                <a:gd name="connsiteY28" fmla="*/ 9906 h 781050"/>
                <a:gd name="connsiteX29" fmla="*/ 255365 w 476250"/>
                <a:gd name="connsiteY29" fmla="*/ 17526 h 781050"/>
                <a:gd name="connsiteX30" fmla="*/ 287084 w 476250"/>
                <a:gd name="connsiteY30" fmla="*/ 22193 h 781050"/>
                <a:gd name="connsiteX31" fmla="*/ 315373 w 476250"/>
                <a:gd name="connsiteY31" fmla="*/ 40672 h 781050"/>
                <a:gd name="connsiteX32" fmla="*/ 341948 w 476250"/>
                <a:gd name="connsiteY32" fmla="*/ 47053 h 781050"/>
                <a:gd name="connsiteX33" fmla="*/ 347949 w 476250"/>
                <a:gd name="connsiteY33" fmla="*/ 52578 h 781050"/>
                <a:gd name="connsiteX34" fmla="*/ 362141 w 476250"/>
                <a:gd name="connsiteY34" fmla="*/ 51816 h 781050"/>
                <a:gd name="connsiteX35" fmla="*/ 361569 w 476250"/>
                <a:gd name="connsiteY35" fmla="*/ 58293 h 781050"/>
                <a:gd name="connsiteX36" fmla="*/ 358902 w 476250"/>
                <a:gd name="connsiteY36" fmla="*/ 60960 h 781050"/>
                <a:gd name="connsiteX37" fmla="*/ 360616 w 476250"/>
                <a:gd name="connsiteY37" fmla="*/ 74581 h 781050"/>
                <a:gd name="connsiteX38" fmla="*/ 369665 w 476250"/>
                <a:gd name="connsiteY38" fmla="*/ 75057 h 781050"/>
                <a:gd name="connsiteX39" fmla="*/ 398716 w 476250"/>
                <a:gd name="connsiteY39" fmla="*/ 60007 h 781050"/>
                <a:gd name="connsiteX40" fmla="*/ 414147 w 476250"/>
                <a:gd name="connsiteY40" fmla="*/ 55816 h 781050"/>
                <a:gd name="connsiteX41" fmla="*/ 415100 w 476250"/>
                <a:gd name="connsiteY41" fmla="*/ 59341 h 781050"/>
                <a:gd name="connsiteX42" fmla="*/ 428720 w 476250"/>
                <a:gd name="connsiteY42" fmla="*/ 62008 h 781050"/>
                <a:gd name="connsiteX43" fmla="*/ 432340 w 476250"/>
                <a:gd name="connsiteY43" fmla="*/ 60007 h 781050"/>
                <a:gd name="connsiteX44" fmla="*/ 447485 w 476250"/>
                <a:gd name="connsiteY44" fmla="*/ 78772 h 781050"/>
                <a:gd name="connsiteX45" fmla="*/ 443675 w 476250"/>
                <a:gd name="connsiteY45" fmla="*/ 80391 h 781050"/>
                <a:gd name="connsiteX46" fmla="*/ 449104 w 476250"/>
                <a:gd name="connsiteY46" fmla="*/ 91916 h 781050"/>
                <a:gd name="connsiteX47" fmla="*/ 451390 w 476250"/>
                <a:gd name="connsiteY47" fmla="*/ 105251 h 781050"/>
                <a:gd name="connsiteX48" fmla="*/ 455772 w 476250"/>
                <a:gd name="connsiteY48" fmla="*/ 106299 h 781050"/>
                <a:gd name="connsiteX49" fmla="*/ 454247 w 476250"/>
                <a:gd name="connsiteY49" fmla="*/ 108966 h 781050"/>
                <a:gd name="connsiteX50" fmla="*/ 466535 w 476250"/>
                <a:gd name="connsiteY50" fmla="*/ 143446 h 781050"/>
                <a:gd name="connsiteX51" fmla="*/ 455009 w 476250"/>
                <a:gd name="connsiteY51" fmla="*/ 141160 h 781050"/>
                <a:gd name="connsiteX52" fmla="*/ 457771 w 476250"/>
                <a:gd name="connsiteY52" fmla="*/ 148114 h 781050"/>
                <a:gd name="connsiteX53" fmla="*/ 465011 w 476250"/>
                <a:gd name="connsiteY53" fmla="*/ 147447 h 781050"/>
                <a:gd name="connsiteX54" fmla="*/ 468535 w 476250"/>
                <a:gd name="connsiteY54" fmla="*/ 180117 h 781050"/>
                <a:gd name="connsiteX55" fmla="*/ 433769 w 476250"/>
                <a:gd name="connsiteY55" fmla="*/ 196500 h 781050"/>
                <a:gd name="connsiteX56" fmla="*/ 434435 w 476250"/>
                <a:gd name="connsiteY56" fmla="*/ 193929 h 781050"/>
                <a:gd name="connsiteX57" fmla="*/ 431388 w 476250"/>
                <a:gd name="connsiteY57" fmla="*/ 191833 h 781050"/>
                <a:gd name="connsiteX58" fmla="*/ 412814 w 476250"/>
                <a:gd name="connsiteY58" fmla="*/ 194024 h 781050"/>
                <a:gd name="connsiteX59" fmla="*/ 414814 w 476250"/>
                <a:gd name="connsiteY59" fmla="*/ 211455 h 781050"/>
                <a:gd name="connsiteX60" fmla="*/ 408147 w 476250"/>
                <a:gd name="connsiteY60" fmla="*/ 213265 h 781050"/>
                <a:gd name="connsiteX61" fmla="*/ 397955 w 476250"/>
                <a:gd name="connsiteY61" fmla="*/ 215074 h 781050"/>
                <a:gd name="connsiteX62" fmla="*/ 394716 w 476250"/>
                <a:gd name="connsiteY62" fmla="*/ 195739 h 781050"/>
                <a:gd name="connsiteX63" fmla="*/ 379476 w 476250"/>
                <a:gd name="connsiteY63" fmla="*/ 192500 h 781050"/>
                <a:gd name="connsiteX64" fmla="*/ 368237 w 476250"/>
                <a:gd name="connsiteY64" fmla="*/ 194691 h 781050"/>
                <a:gd name="connsiteX65" fmla="*/ 369951 w 476250"/>
                <a:gd name="connsiteY65" fmla="*/ 198977 h 781050"/>
                <a:gd name="connsiteX66" fmla="*/ 366999 w 476250"/>
                <a:gd name="connsiteY66" fmla="*/ 198501 h 781050"/>
                <a:gd name="connsiteX67" fmla="*/ 378238 w 476250"/>
                <a:gd name="connsiteY67" fmla="*/ 215932 h 781050"/>
                <a:gd name="connsiteX68" fmla="*/ 374142 w 476250"/>
                <a:gd name="connsiteY68" fmla="*/ 218694 h 781050"/>
                <a:gd name="connsiteX69" fmla="*/ 374618 w 476250"/>
                <a:gd name="connsiteY69" fmla="*/ 225933 h 781050"/>
                <a:gd name="connsiteX70" fmla="*/ 377380 w 476250"/>
                <a:gd name="connsiteY70" fmla="*/ 226981 h 781050"/>
                <a:gd name="connsiteX71" fmla="*/ 378809 w 476250"/>
                <a:gd name="connsiteY71" fmla="*/ 237172 h 781050"/>
                <a:gd name="connsiteX72" fmla="*/ 381571 w 476250"/>
                <a:gd name="connsiteY72" fmla="*/ 236220 h 781050"/>
                <a:gd name="connsiteX73" fmla="*/ 384048 w 476250"/>
                <a:gd name="connsiteY73" fmla="*/ 246602 h 781050"/>
                <a:gd name="connsiteX74" fmla="*/ 378523 w 476250"/>
                <a:gd name="connsiteY74" fmla="*/ 265176 h 781050"/>
                <a:gd name="connsiteX75" fmla="*/ 381667 w 476250"/>
                <a:gd name="connsiteY75" fmla="*/ 274320 h 781050"/>
                <a:gd name="connsiteX76" fmla="*/ 377762 w 476250"/>
                <a:gd name="connsiteY76" fmla="*/ 276225 h 781050"/>
                <a:gd name="connsiteX77" fmla="*/ 381857 w 476250"/>
                <a:gd name="connsiteY77" fmla="*/ 285845 h 781050"/>
                <a:gd name="connsiteX78" fmla="*/ 371475 w 476250"/>
                <a:gd name="connsiteY78" fmla="*/ 293751 h 781050"/>
                <a:gd name="connsiteX79" fmla="*/ 375952 w 476250"/>
                <a:gd name="connsiteY79" fmla="*/ 304705 h 781050"/>
                <a:gd name="connsiteX80" fmla="*/ 373761 w 476250"/>
                <a:gd name="connsiteY80" fmla="*/ 305657 h 781050"/>
                <a:gd name="connsiteX81" fmla="*/ 378809 w 476250"/>
                <a:gd name="connsiteY81" fmla="*/ 333184 h 781050"/>
                <a:gd name="connsiteX82" fmla="*/ 383096 w 476250"/>
                <a:gd name="connsiteY82" fmla="*/ 329565 h 781050"/>
                <a:gd name="connsiteX83" fmla="*/ 384906 w 476250"/>
                <a:gd name="connsiteY83" fmla="*/ 334042 h 781050"/>
                <a:gd name="connsiteX84" fmla="*/ 392049 w 476250"/>
                <a:gd name="connsiteY84" fmla="*/ 333089 h 781050"/>
                <a:gd name="connsiteX85" fmla="*/ 392049 w 476250"/>
                <a:gd name="connsiteY85" fmla="*/ 347853 h 781050"/>
                <a:gd name="connsiteX86" fmla="*/ 397764 w 476250"/>
                <a:gd name="connsiteY86" fmla="*/ 364712 h 781050"/>
                <a:gd name="connsiteX87" fmla="*/ 405670 w 476250"/>
                <a:gd name="connsiteY87" fmla="*/ 361283 h 781050"/>
                <a:gd name="connsiteX88" fmla="*/ 421005 w 476250"/>
                <a:gd name="connsiteY88" fmla="*/ 381000 h 781050"/>
                <a:gd name="connsiteX89" fmla="*/ 423100 w 476250"/>
                <a:gd name="connsiteY89" fmla="*/ 380047 h 781050"/>
                <a:gd name="connsiteX90" fmla="*/ 429292 w 476250"/>
                <a:gd name="connsiteY90" fmla="*/ 392049 h 781050"/>
                <a:gd name="connsiteX91" fmla="*/ 423672 w 476250"/>
                <a:gd name="connsiteY91" fmla="*/ 395859 h 781050"/>
                <a:gd name="connsiteX92" fmla="*/ 429292 w 476250"/>
                <a:gd name="connsiteY92" fmla="*/ 403765 h 781050"/>
                <a:gd name="connsiteX93" fmla="*/ 419862 w 476250"/>
                <a:gd name="connsiteY93" fmla="*/ 414242 h 781050"/>
                <a:gd name="connsiteX94" fmla="*/ 416433 w 476250"/>
                <a:gd name="connsiteY94" fmla="*/ 411099 h 781050"/>
                <a:gd name="connsiteX95" fmla="*/ 433292 w 476250"/>
                <a:gd name="connsiteY95" fmla="*/ 432054 h 781050"/>
                <a:gd name="connsiteX96" fmla="*/ 442817 w 476250"/>
                <a:gd name="connsiteY96" fmla="*/ 450437 h 781050"/>
                <a:gd name="connsiteX97" fmla="*/ 434340 w 476250"/>
                <a:gd name="connsiteY97" fmla="*/ 462534 h 781050"/>
                <a:gd name="connsiteX98" fmla="*/ 433864 w 476250"/>
                <a:gd name="connsiteY98" fmla="*/ 470154 h 781050"/>
                <a:gd name="connsiteX99" fmla="*/ 436912 w 476250"/>
                <a:gd name="connsiteY99" fmla="*/ 471678 h 781050"/>
                <a:gd name="connsiteX100" fmla="*/ 426911 w 476250"/>
                <a:gd name="connsiteY100" fmla="*/ 474440 h 781050"/>
                <a:gd name="connsiteX101" fmla="*/ 413290 w 476250"/>
                <a:gd name="connsiteY101" fmla="*/ 484346 h 781050"/>
                <a:gd name="connsiteX102" fmla="*/ 413099 w 476250"/>
                <a:gd name="connsiteY102" fmla="*/ 487584 h 781050"/>
                <a:gd name="connsiteX103" fmla="*/ 405765 w 476250"/>
                <a:gd name="connsiteY103" fmla="*/ 489204 h 781050"/>
                <a:gd name="connsiteX104" fmla="*/ 402146 w 476250"/>
                <a:gd name="connsiteY104" fmla="*/ 492728 h 781050"/>
                <a:gd name="connsiteX105" fmla="*/ 398907 w 476250"/>
                <a:gd name="connsiteY105" fmla="*/ 500824 h 781050"/>
                <a:gd name="connsiteX106" fmla="*/ 390144 w 476250"/>
                <a:gd name="connsiteY106" fmla="*/ 507968 h 781050"/>
                <a:gd name="connsiteX107" fmla="*/ 394525 w 476250"/>
                <a:gd name="connsiteY107" fmla="*/ 517588 h 781050"/>
                <a:gd name="connsiteX108" fmla="*/ 390430 w 476250"/>
                <a:gd name="connsiteY108" fmla="*/ 512445 h 781050"/>
                <a:gd name="connsiteX109" fmla="*/ 384429 w 476250"/>
                <a:gd name="connsiteY109" fmla="*/ 515112 h 781050"/>
                <a:gd name="connsiteX110" fmla="*/ 384048 w 476250"/>
                <a:gd name="connsiteY110" fmla="*/ 521875 h 781050"/>
                <a:gd name="connsiteX111" fmla="*/ 378523 w 476250"/>
                <a:gd name="connsiteY111" fmla="*/ 525304 h 781050"/>
                <a:gd name="connsiteX112" fmla="*/ 374332 w 476250"/>
                <a:gd name="connsiteY112" fmla="*/ 539496 h 781050"/>
                <a:gd name="connsiteX113" fmla="*/ 369856 w 476250"/>
                <a:gd name="connsiteY113" fmla="*/ 544639 h 781050"/>
                <a:gd name="connsiteX114" fmla="*/ 371951 w 476250"/>
                <a:gd name="connsiteY114" fmla="*/ 555403 h 781050"/>
                <a:gd name="connsiteX115" fmla="*/ 364427 w 476250"/>
                <a:gd name="connsiteY115" fmla="*/ 558832 h 781050"/>
                <a:gd name="connsiteX116" fmla="*/ 376524 w 476250"/>
                <a:gd name="connsiteY116" fmla="*/ 578929 h 781050"/>
                <a:gd name="connsiteX117" fmla="*/ 379000 w 476250"/>
                <a:gd name="connsiteY117" fmla="*/ 599599 h 781050"/>
                <a:gd name="connsiteX118" fmla="*/ 396240 w 476250"/>
                <a:gd name="connsiteY118" fmla="*/ 602742 h 781050"/>
                <a:gd name="connsiteX119" fmla="*/ 390144 w 476250"/>
                <a:gd name="connsiteY119" fmla="*/ 632079 h 781050"/>
                <a:gd name="connsiteX120" fmla="*/ 391287 w 476250"/>
                <a:gd name="connsiteY120" fmla="*/ 639508 h 781050"/>
                <a:gd name="connsiteX121" fmla="*/ 397479 w 476250"/>
                <a:gd name="connsiteY121" fmla="*/ 602932 h 781050"/>
                <a:gd name="connsiteX122" fmla="*/ 399002 w 476250"/>
                <a:gd name="connsiteY122" fmla="*/ 607123 h 781050"/>
                <a:gd name="connsiteX123" fmla="*/ 392716 w 476250"/>
                <a:gd name="connsiteY123" fmla="*/ 640175 h 781050"/>
                <a:gd name="connsiteX124" fmla="*/ 395859 w 476250"/>
                <a:gd name="connsiteY124" fmla="*/ 643509 h 781050"/>
                <a:gd name="connsiteX125" fmla="*/ 395478 w 476250"/>
                <a:gd name="connsiteY125" fmla="*/ 647414 h 781050"/>
                <a:gd name="connsiteX126" fmla="*/ 392525 w 476250"/>
                <a:gd name="connsiteY126" fmla="*/ 648271 h 781050"/>
                <a:gd name="connsiteX127" fmla="*/ 392049 w 476250"/>
                <a:gd name="connsiteY127" fmla="*/ 652272 h 781050"/>
                <a:gd name="connsiteX128" fmla="*/ 396621 w 476250"/>
                <a:gd name="connsiteY128" fmla="*/ 654844 h 781050"/>
                <a:gd name="connsiteX129" fmla="*/ 395574 w 476250"/>
                <a:gd name="connsiteY129" fmla="*/ 657796 h 781050"/>
                <a:gd name="connsiteX130" fmla="*/ 392049 w 476250"/>
                <a:gd name="connsiteY130" fmla="*/ 658654 h 781050"/>
                <a:gd name="connsiteX131" fmla="*/ 388048 w 476250"/>
                <a:gd name="connsiteY131" fmla="*/ 655891 h 781050"/>
                <a:gd name="connsiteX132" fmla="*/ 384715 w 476250"/>
                <a:gd name="connsiteY132" fmla="*/ 658368 h 781050"/>
                <a:gd name="connsiteX133" fmla="*/ 381571 w 476250"/>
                <a:gd name="connsiteY133" fmla="*/ 667226 h 781050"/>
                <a:gd name="connsiteX134" fmla="*/ 386620 w 476250"/>
                <a:gd name="connsiteY134" fmla="*/ 667417 h 781050"/>
                <a:gd name="connsiteX135" fmla="*/ 390240 w 476250"/>
                <a:gd name="connsiteY135" fmla="*/ 670750 h 781050"/>
                <a:gd name="connsiteX136" fmla="*/ 395383 w 476250"/>
                <a:gd name="connsiteY136" fmla="*/ 685609 h 781050"/>
                <a:gd name="connsiteX137" fmla="*/ 403765 w 476250"/>
                <a:gd name="connsiteY137" fmla="*/ 687800 h 781050"/>
                <a:gd name="connsiteX138" fmla="*/ 405765 w 476250"/>
                <a:gd name="connsiteY138" fmla="*/ 697516 h 781050"/>
                <a:gd name="connsiteX139" fmla="*/ 419481 w 476250"/>
                <a:gd name="connsiteY139" fmla="*/ 702754 h 781050"/>
                <a:gd name="connsiteX140" fmla="*/ 437198 w 476250"/>
                <a:gd name="connsiteY140" fmla="*/ 714280 h 781050"/>
                <a:gd name="connsiteX141" fmla="*/ 435579 w 476250"/>
                <a:gd name="connsiteY141" fmla="*/ 717804 h 781050"/>
                <a:gd name="connsiteX142" fmla="*/ 441103 w 476250"/>
                <a:gd name="connsiteY142" fmla="*/ 718756 h 781050"/>
                <a:gd name="connsiteX143" fmla="*/ 441674 w 476250"/>
                <a:gd name="connsiteY143" fmla="*/ 722757 h 781050"/>
                <a:gd name="connsiteX144" fmla="*/ 449866 w 476250"/>
                <a:gd name="connsiteY144" fmla="*/ 725424 h 781050"/>
                <a:gd name="connsiteX145" fmla="*/ 452819 w 476250"/>
                <a:gd name="connsiteY145" fmla="*/ 741045 h 781050"/>
                <a:gd name="connsiteX146" fmla="*/ 448056 w 476250"/>
                <a:gd name="connsiteY146" fmla="*/ 744664 h 781050"/>
                <a:gd name="connsiteX147" fmla="*/ 442246 w 476250"/>
                <a:gd name="connsiteY147" fmla="*/ 744188 h 781050"/>
                <a:gd name="connsiteX148" fmla="*/ 436150 w 476250"/>
                <a:gd name="connsiteY148" fmla="*/ 738188 h 781050"/>
                <a:gd name="connsiteX149" fmla="*/ 428340 w 476250"/>
                <a:gd name="connsiteY149" fmla="*/ 746760 h 781050"/>
                <a:gd name="connsiteX150" fmla="*/ 432245 w 476250"/>
                <a:gd name="connsiteY150" fmla="*/ 753999 h 781050"/>
                <a:gd name="connsiteX151" fmla="*/ 427577 w 476250"/>
                <a:gd name="connsiteY151" fmla="*/ 762857 h 781050"/>
                <a:gd name="connsiteX152" fmla="*/ 408718 w 476250"/>
                <a:gd name="connsiteY152" fmla="*/ 771334 h 781050"/>
                <a:gd name="connsiteX153" fmla="*/ 380905 w 476250"/>
                <a:gd name="connsiteY153" fmla="*/ 777049 h 781050"/>
                <a:gd name="connsiteX154" fmla="*/ 376237 w 476250"/>
                <a:gd name="connsiteY154" fmla="*/ 777049 h 781050"/>
                <a:gd name="connsiteX155" fmla="*/ 356807 w 476250"/>
                <a:gd name="connsiteY155" fmla="*/ 758095 h 781050"/>
                <a:gd name="connsiteX156" fmla="*/ 352711 w 476250"/>
                <a:gd name="connsiteY156" fmla="*/ 758095 h 781050"/>
                <a:gd name="connsiteX157" fmla="*/ 350044 w 476250"/>
                <a:gd name="connsiteY157" fmla="*/ 745617 h 781050"/>
                <a:gd name="connsiteX158" fmla="*/ 351663 w 476250"/>
                <a:gd name="connsiteY158" fmla="*/ 733711 h 781050"/>
                <a:gd name="connsiteX159" fmla="*/ 355759 w 476250"/>
                <a:gd name="connsiteY159" fmla="*/ 731139 h 781050"/>
                <a:gd name="connsiteX160" fmla="*/ 354330 w 476250"/>
                <a:gd name="connsiteY160" fmla="*/ 727519 h 781050"/>
                <a:gd name="connsiteX161" fmla="*/ 350330 w 476250"/>
                <a:gd name="connsiteY161" fmla="*/ 730377 h 781050"/>
                <a:gd name="connsiteX162" fmla="*/ 337661 w 476250"/>
                <a:gd name="connsiteY162" fmla="*/ 708660 h 781050"/>
                <a:gd name="connsiteX163" fmla="*/ 326231 w 476250"/>
                <a:gd name="connsiteY163" fmla="*/ 698373 h 781050"/>
                <a:gd name="connsiteX164" fmla="*/ 329470 w 476250"/>
                <a:gd name="connsiteY164" fmla="*/ 697420 h 781050"/>
                <a:gd name="connsiteX165" fmla="*/ 329946 w 476250"/>
                <a:gd name="connsiteY165" fmla="*/ 694087 h 781050"/>
                <a:gd name="connsiteX166" fmla="*/ 319469 w 476250"/>
                <a:gd name="connsiteY166" fmla="*/ 695134 h 781050"/>
                <a:gd name="connsiteX167" fmla="*/ 320993 w 476250"/>
                <a:gd name="connsiteY167" fmla="*/ 689038 h 781050"/>
                <a:gd name="connsiteX168" fmla="*/ 311944 w 476250"/>
                <a:gd name="connsiteY168" fmla="*/ 691610 h 781050"/>
                <a:gd name="connsiteX169" fmla="*/ 311563 w 476250"/>
                <a:gd name="connsiteY169" fmla="*/ 687800 h 781050"/>
                <a:gd name="connsiteX170" fmla="*/ 307563 w 476250"/>
                <a:gd name="connsiteY170" fmla="*/ 687229 h 781050"/>
                <a:gd name="connsiteX171" fmla="*/ 310515 w 476250"/>
                <a:gd name="connsiteY171" fmla="*/ 680466 h 781050"/>
                <a:gd name="connsiteX172" fmla="*/ 306419 w 476250"/>
                <a:gd name="connsiteY172" fmla="*/ 681133 h 781050"/>
                <a:gd name="connsiteX173" fmla="*/ 306514 w 476250"/>
                <a:gd name="connsiteY173" fmla="*/ 678942 h 781050"/>
                <a:gd name="connsiteX174" fmla="*/ 298704 w 476250"/>
                <a:gd name="connsiteY174" fmla="*/ 677513 h 781050"/>
                <a:gd name="connsiteX175" fmla="*/ 296037 w 476250"/>
                <a:gd name="connsiteY175" fmla="*/ 681228 h 781050"/>
                <a:gd name="connsiteX176" fmla="*/ 286131 w 476250"/>
                <a:gd name="connsiteY176" fmla="*/ 667702 h 781050"/>
                <a:gd name="connsiteX177" fmla="*/ 277368 w 476250"/>
                <a:gd name="connsiteY177" fmla="*/ 674084 h 781050"/>
                <a:gd name="connsiteX178" fmla="*/ 272320 w 476250"/>
                <a:gd name="connsiteY178" fmla="*/ 670560 h 781050"/>
                <a:gd name="connsiteX179" fmla="*/ 267271 w 476250"/>
                <a:gd name="connsiteY179" fmla="*/ 671608 h 781050"/>
                <a:gd name="connsiteX180" fmla="*/ 259652 w 476250"/>
                <a:gd name="connsiteY180" fmla="*/ 667798 h 781050"/>
                <a:gd name="connsiteX181" fmla="*/ 259842 w 476250"/>
                <a:gd name="connsiteY181" fmla="*/ 665512 h 781050"/>
                <a:gd name="connsiteX182" fmla="*/ 257080 w 476250"/>
                <a:gd name="connsiteY182" fmla="*/ 665035 h 781050"/>
                <a:gd name="connsiteX183" fmla="*/ 257556 w 476250"/>
                <a:gd name="connsiteY183" fmla="*/ 660940 h 781050"/>
                <a:gd name="connsiteX184" fmla="*/ 255461 w 476250"/>
                <a:gd name="connsiteY184" fmla="*/ 660844 h 781050"/>
                <a:gd name="connsiteX185" fmla="*/ 252984 w 476250"/>
                <a:gd name="connsiteY185" fmla="*/ 673894 h 781050"/>
                <a:gd name="connsiteX186" fmla="*/ 249460 w 476250"/>
                <a:gd name="connsiteY186" fmla="*/ 667893 h 781050"/>
                <a:gd name="connsiteX187" fmla="*/ 244412 w 476250"/>
                <a:gd name="connsiteY187" fmla="*/ 670084 h 781050"/>
                <a:gd name="connsiteX188" fmla="*/ 239935 w 476250"/>
                <a:gd name="connsiteY188" fmla="*/ 667798 h 781050"/>
                <a:gd name="connsiteX189" fmla="*/ 241078 w 476250"/>
                <a:gd name="connsiteY189" fmla="*/ 677323 h 781050"/>
                <a:gd name="connsiteX190" fmla="*/ 237363 w 476250"/>
                <a:gd name="connsiteY190" fmla="*/ 679513 h 781050"/>
                <a:gd name="connsiteX191" fmla="*/ 201454 w 476250"/>
                <a:gd name="connsiteY191" fmla="*/ 687514 h 781050"/>
                <a:gd name="connsiteX192" fmla="*/ 185166 w 476250"/>
                <a:gd name="connsiteY192" fmla="*/ 685419 h 781050"/>
                <a:gd name="connsiteX193" fmla="*/ 168879 w 476250"/>
                <a:gd name="connsiteY193" fmla="*/ 689896 h 781050"/>
                <a:gd name="connsiteX194" fmla="*/ 163259 w 476250"/>
                <a:gd name="connsiteY194" fmla="*/ 694658 h 781050"/>
                <a:gd name="connsiteX195" fmla="*/ 147637 w 476250"/>
                <a:gd name="connsiteY195" fmla="*/ 698182 h 781050"/>
                <a:gd name="connsiteX196" fmla="*/ 130873 w 476250"/>
                <a:gd name="connsiteY196" fmla="*/ 690658 h 781050"/>
                <a:gd name="connsiteX197" fmla="*/ 131826 w 476250"/>
                <a:gd name="connsiteY197" fmla="*/ 686657 h 781050"/>
                <a:gd name="connsiteX198" fmla="*/ 127445 w 476250"/>
                <a:gd name="connsiteY198" fmla="*/ 683990 h 781050"/>
                <a:gd name="connsiteX199" fmla="*/ 126397 w 476250"/>
                <a:gd name="connsiteY199" fmla="*/ 689134 h 781050"/>
                <a:gd name="connsiteX200" fmla="*/ 108585 w 476250"/>
                <a:gd name="connsiteY200" fmla="*/ 682942 h 781050"/>
                <a:gd name="connsiteX201" fmla="*/ 99917 w 476250"/>
                <a:gd name="connsiteY201" fmla="*/ 683038 h 781050"/>
                <a:gd name="connsiteX202" fmla="*/ 95536 w 476250"/>
                <a:gd name="connsiteY202" fmla="*/ 672465 h 781050"/>
                <a:gd name="connsiteX203" fmla="*/ 87154 w 476250"/>
                <a:gd name="connsiteY203" fmla="*/ 673322 h 781050"/>
                <a:gd name="connsiteX204" fmla="*/ 86582 w 476250"/>
                <a:gd name="connsiteY204" fmla="*/ 669703 h 781050"/>
                <a:gd name="connsiteX205" fmla="*/ 75533 w 476250"/>
                <a:gd name="connsiteY205" fmla="*/ 669988 h 781050"/>
                <a:gd name="connsiteX206" fmla="*/ 65627 w 476250"/>
                <a:gd name="connsiteY206" fmla="*/ 657034 h 781050"/>
                <a:gd name="connsiteX207" fmla="*/ 72390 w 476250"/>
                <a:gd name="connsiteY207" fmla="*/ 646747 h 781050"/>
                <a:gd name="connsiteX208" fmla="*/ 51721 w 476250"/>
                <a:gd name="connsiteY208" fmla="*/ 624745 h 781050"/>
                <a:gd name="connsiteX209" fmla="*/ 47340 w 476250"/>
                <a:gd name="connsiteY209" fmla="*/ 611314 h 781050"/>
                <a:gd name="connsiteX210" fmla="*/ 53245 w 476250"/>
                <a:gd name="connsiteY210" fmla="*/ 603504 h 781050"/>
                <a:gd name="connsiteX211" fmla="*/ 33719 w 476250"/>
                <a:gd name="connsiteY211" fmla="*/ 590264 h 781050"/>
                <a:gd name="connsiteX212" fmla="*/ 14669 w 476250"/>
                <a:gd name="connsiteY212" fmla="*/ 569690 h 781050"/>
                <a:gd name="connsiteX213" fmla="*/ 18669 w 476250"/>
                <a:gd name="connsiteY213" fmla="*/ 563594 h 781050"/>
                <a:gd name="connsiteX214" fmla="*/ 19050 w 476250"/>
                <a:gd name="connsiteY214" fmla="*/ 538829 h 781050"/>
                <a:gd name="connsiteX215" fmla="*/ 41148 w 476250"/>
                <a:gd name="connsiteY215" fmla="*/ 531495 h 781050"/>
                <a:gd name="connsiteX216" fmla="*/ 48101 w 476250"/>
                <a:gd name="connsiteY216" fmla="*/ 526256 h 781050"/>
                <a:gd name="connsiteX217" fmla="*/ 51816 w 476250"/>
                <a:gd name="connsiteY217" fmla="*/ 527304 h 781050"/>
                <a:gd name="connsiteX218" fmla="*/ 58769 w 476250"/>
                <a:gd name="connsiteY218" fmla="*/ 522637 h 781050"/>
                <a:gd name="connsiteX219" fmla="*/ 60674 w 476250"/>
                <a:gd name="connsiteY219" fmla="*/ 515683 h 781050"/>
                <a:gd name="connsiteX220" fmla="*/ 44101 w 476250"/>
                <a:gd name="connsiteY220" fmla="*/ 496252 h 781050"/>
                <a:gd name="connsiteX221" fmla="*/ 43149 w 476250"/>
                <a:gd name="connsiteY221" fmla="*/ 483394 h 781050"/>
                <a:gd name="connsiteX222" fmla="*/ 38576 w 476250"/>
                <a:gd name="connsiteY222" fmla="*/ 474631 h 781050"/>
                <a:gd name="connsiteX223" fmla="*/ 23908 w 476250"/>
                <a:gd name="connsiteY223" fmla="*/ 470154 h 781050"/>
                <a:gd name="connsiteX224" fmla="*/ 10382 w 476250"/>
                <a:gd name="connsiteY224" fmla="*/ 472535 h 781050"/>
                <a:gd name="connsiteX225" fmla="*/ 9525 w 476250"/>
                <a:gd name="connsiteY225" fmla="*/ 466820 h 781050"/>
                <a:gd name="connsiteX226" fmla="*/ 12478 w 476250"/>
                <a:gd name="connsiteY226" fmla="*/ 460153 h 781050"/>
                <a:gd name="connsiteX227" fmla="*/ 12097 w 476250"/>
                <a:gd name="connsiteY227" fmla="*/ 452723 h 781050"/>
                <a:gd name="connsiteX228" fmla="*/ 25908 w 476250"/>
                <a:gd name="connsiteY228" fmla="*/ 432530 h 781050"/>
                <a:gd name="connsiteX229" fmla="*/ 20955 w 476250"/>
                <a:gd name="connsiteY229" fmla="*/ 428053 h 781050"/>
                <a:gd name="connsiteX230" fmla="*/ 25813 w 476250"/>
                <a:gd name="connsiteY230" fmla="*/ 421291 h 781050"/>
                <a:gd name="connsiteX231" fmla="*/ 32575 w 476250"/>
                <a:gd name="connsiteY231" fmla="*/ 422815 h 781050"/>
                <a:gd name="connsiteX232" fmla="*/ 46197 w 476250"/>
                <a:gd name="connsiteY232" fmla="*/ 406146 h 781050"/>
                <a:gd name="connsiteX233" fmla="*/ 41053 w 476250"/>
                <a:gd name="connsiteY233" fmla="*/ 400050 h 781050"/>
                <a:gd name="connsiteX234" fmla="*/ 56388 w 476250"/>
                <a:gd name="connsiteY234" fmla="*/ 380333 h 781050"/>
                <a:gd name="connsiteX235" fmla="*/ 52674 w 476250"/>
                <a:gd name="connsiteY235" fmla="*/ 376047 h 781050"/>
                <a:gd name="connsiteX236" fmla="*/ 49435 w 476250"/>
                <a:gd name="connsiteY236" fmla="*/ 378714 h 781050"/>
                <a:gd name="connsiteX237" fmla="*/ 63055 w 476250"/>
                <a:gd name="connsiteY237" fmla="*/ 364331 h 781050"/>
                <a:gd name="connsiteX238" fmla="*/ 60960 w 476250"/>
                <a:gd name="connsiteY238" fmla="*/ 362807 h 781050"/>
                <a:gd name="connsiteX239" fmla="*/ 67913 w 476250"/>
                <a:gd name="connsiteY239" fmla="*/ 359854 h 781050"/>
                <a:gd name="connsiteX240" fmla="*/ 68294 w 476250"/>
                <a:gd name="connsiteY240" fmla="*/ 356901 h 781050"/>
                <a:gd name="connsiteX241" fmla="*/ 82391 w 476250"/>
                <a:gd name="connsiteY241" fmla="*/ 347853 h 781050"/>
                <a:gd name="connsiteX242" fmla="*/ 85249 w 476250"/>
                <a:gd name="connsiteY242" fmla="*/ 343567 h 781050"/>
                <a:gd name="connsiteX243" fmla="*/ 77153 w 476250"/>
                <a:gd name="connsiteY243" fmla="*/ 335470 h 781050"/>
                <a:gd name="connsiteX244" fmla="*/ 87059 w 476250"/>
                <a:gd name="connsiteY244" fmla="*/ 330898 h 781050"/>
                <a:gd name="connsiteX245" fmla="*/ 86963 w 476250"/>
                <a:gd name="connsiteY245" fmla="*/ 326041 h 781050"/>
                <a:gd name="connsiteX246" fmla="*/ 80677 w 476250"/>
                <a:gd name="connsiteY246" fmla="*/ 315468 h 781050"/>
                <a:gd name="connsiteX247" fmla="*/ 56293 w 476250"/>
                <a:gd name="connsiteY247" fmla="*/ 289084 h 781050"/>
                <a:gd name="connsiteX248" fmla="*/ 80867 w 476250"/>
                <a:gd name="connsiteY248" fmla="*/ 264223 h 781050"/>
                <a:gd name="connsiteX249" fmla="*/ 85535 w 476250"/>
                <a:gd name="connsiteY249" fmla="*/ 263461 h 781050"/>
                <a:gd name="connsiteX250" fmla="*/ 96584 w 476250"/>
                <a:gd name="connsiteY250" fmla="*/ 269938 h 781050"/>
                <a:gd name="connsiteX251" fmla="*/ 87916 w 476250"/>
                <a:gd name="connsiteY251" fmla="*/ 257556 h 781050"/>
                <a:gd name="connsiteX252" fmla="*/ 94965 w 476250"/>
                <a:gd name="connsiteY252" fmla="*/ 246507 h 781050"/>
                <a:gd name="connsiteX253" fmla="*/ 90964 w 476250"/>
                <a:gd name="connsiteY253" fmla="*/ 241649 h 781050"/>
                <a:gd name="connsiteX254" fmla="*/ 95060 w 476250"/>
                <a:gd name="connsiteY254" fmla="*/ 235934 h 781050"/>
                <a:gd name="connsiteX255" fmla="*/ 99822 w 476250"/>
                <a:gd name="connsiteY255" fmla="*/ 238411 h 781050"/>
                <a:gd name="connsiteX256" fmla="*/ 116300 w 476250"/>
                <a:gd name="connsiteY256" fmla="*/ 217551 h 781050"/>
                <a:gd name="connsiteX257" fmla="*/ 127064 w 476250"/>
                <a:gd name="connsiteY257" fmla="*/ 213836 h 781050"/>
                <a:gd name="connsiteX258" fmla="*/ 132302 w 476250"/>
                <a:gd name="connsiteY258" fmla="*/ 209931 h 781050"/>
                <a:gd name="connsiteX259" fmla="*/ 132016 w 476250"/>
                <a:gd name="connsiteY259" fmla="*/ 206025 h 781050"/>
                <a:gd name="connsiteX260" fmla="*/ 137732 w 476250"/>
                <a:gd name="connsiteY260" fmla="*/ 202787 h 781050"/>
                <a:gd name="connsiteX261" fmla="*/ 128969 w 476250"/>
                <a:gd name="connsiteY261" fmla="*/ 205264 h 781050"/>
                <a:gd name="connsiteX262" fmla="*/ 124206 w 476250"/>
                <a:gd name="connsiteY262" fmla="*/ 199453 h 781050"/>
                <a:gd name="connsiteX263" fmla="*/ 129635 w 476250"/>
                <a:gd name="connsiteY263" fmla="*/ 195167 h 781050"/>
                <a:gd name="connsiteX264" fmla="*/ 119253 w 476250"/>
                <a:gd name="connsiteY264" fmla="*/ 179546 h 781050"/>
                <a:gd name="connsiteX265" fmla="*/ 116110 w 476250"/>
                <a:gd name="connsiteY265" fmla="*/ 180784 h 781050"/>
                <a:gd name="connsiteX266" fmla="*/ 114300 w 476250"/>
                <a:gd name="connsiteY266" fmla="*/ 173641 h 781050"/>
                <a:gd name="connsiteX267" fmla="*/ 99250 w 476250"/>
                <a:gd name="connsiteY267" fmla="*/ 180975 h 781050"/>
                <a:gd name="connsiteX268" fmla="*/ 96774 w 476250"/>
                <a:gd name="connsiteY268" fmla="*/ 171545 h 781050"/>
                <a:gd name="connsiteX269" fmla="*/ 99060 w 476250"/>
                <a:gd name="connsiteY269" fmla="*/ 164687 h 781050"/>
                <a:gd name="connsiteX270" fmla="*/ 96107 w 476250"/>
                <a:gd name="connsiteY270" fmla="*/ 161639 h 781050"/>
                <a:gd name="connsiteX271" fmla="*/ 94488 w 476250"/>
                <a:gd name="connsiteY271" fmla="*/ 163163 h 781050"/>
                <a:gd name="connsiteX272" fmla="*/ 83820 w 476250"/>
                <a:gd name="connsiteY272" fmla="*/ 150209 h 781050"/>
                <a:gd name="connsiteX273" fmla="*/ 81439 w 476250"/>
                <a:gd name="connsiteY273" fmla="*/ 151447 h 781050"/>
                <a:gd name="connsiteX274" fmla="*/ 70675 w 476250"/>
                <a:gd name="connsiteY274" fmla="*/ 142780 h 781050"/>
                <a:gd name="connsiteX275" fmla="*/ 69532 w 476250"/>
                <a:gd name="connsiteY275" fmla="*/ 150019 h 781050"/>
                <a:gd name="connsiteX276" fmla="*/ 59722 w 476250"/>
                <a:gd name="connsiteY276" fmla="*/ 141732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476250" h="781050">
                  <a:moveTo>
                    <a:pt x="441198" y="472249"/>
                  </a:moveTo>
                  <a:lnTo>
                    <a:pt x="450438" y="473869"/>
                  </a:lnTo>
                  <a:lnTo>
                    <a:pt x="455676" y="469582"/>
                  </a:lnTo>
                  <a:lnTo>
                    <a:pt x="454723" y="475774"/>
                  </a:lnTo>
                  <a:lnTo>
                    <a:pt x="441198" y="472249"/>
                  </a:lnTo>
                  <a:close/>
                  <a:moveTo>
                    <a:pt x="59722" y="141732"/>
                  </a:moveTo>
                  <a:lnTo>
                    <a:pt x="55150" y="125254"/>
                  </a:lnTo>
                  <a:lnTo>
                    <a:pt x="48292" y="123444"/>
                  </a:lnTo>
                  <a:lnTo>
                    <a:pt x="52959" y="110395"/>
                  </a:lnTo>
                  <a:lnTo>
                    <a:pt x="46863" y="86106"/>
                  </a:lnTo>
                  <a:lnTo>
                    <a:pt x="51531" y="79629"/>
                  </a:lnTo>
                  <a:lnTo>
                    <a:pt x="44768" y="55816"/>
                  </a:lnTo>
                  <a:lnTo>
                    <a:pt x="54864" y="50482"/>
                  </a:lnTo>
                  <a:lnTo>
                    <a:pt x="61056" y="50101"/>
                  </a:lnTo>
                  <a:lnTo>
                    <a:pt x="70866" y="42862"/>
                  </a:lnTo>
                  <a:lnTo>
                    <a:pt x="79439" y="41053"/>
                  </a:lnTo>
                  <a:lnTo>
                    <a:pt x="82963" y="37052"/>
                  </a:lnTo>
                  <a:lnTo>
                    <a:pt x="101060" y="31432"/>
                  </a:lnTo>
                  <a:lnTo>
                    <a:pt x="109061" y="33433"/>
                  </a:lnTo>
                  <a:lnTo>
                    <a:pt x="123158" y="44005"/>
                  </a:lnTo>
                  <a:lnTo>
                    <a:pt x="150305" y="48673"/>
                  </a:lnTo>
                  <a:lnTo>
                    <a:pt x="150305" y="45720"/>
                  </a:lnTo>
                  <a:lnTo>
                    <a:pt x="182404" y="33433"/>
                  </a:lnTo>
                  <a:lnTo>
                    <a:pt x="197930" y="22288"/>
                  </a:lnTo>
                  <a:lnTo>
                    <a:pt x="207073" y="20002"/>
                  </a:lnTo>
                  <a:lnTo>
                    <a:pt x="209265" y="22098"/>
                  </a:lnTo>
                  <a:lnTo>
                    <a:pt x="235458" y="11334"/>
                  </a:lnTo>
                  <a:lnTo>
                    <a:pt x="246698" y="9525"/>
                  </a:lnTo>
                  <a:lnTo>
                    <a:pt x="249936" y="9906"/>
                  </a:lnTo>
                  <a:lnTo>
                    <a:pt x="255365" y="17526"/>
                  </a:lnTo>
                  <a:lnTo>
                    <a:pt x="287084" y="22193"/>
                  </a:lnTo>
                  <a:lnTo>
                    <a:pt x="315373" y="40672"/>
                  </a:lnTo>
                  <a:lnTo>
                    <a:pt x="341948" y="47053"/>
                  </a:lnTo>
                  <a:lnTo>
                    <a:pt x="347949" y="52578"/>
                  </a:lnTo>
                  <a:lnTo>
                    <a:pt x="362141" y="51816"/>
                  </a:lnTo>
                  <a:lnTo>
                    <a:pt x="361569" y="58293"/>
                  </a:lnTo>
                  <a:lnTo>
                    <a:pt x="358902" y="60960"/>
                  </a:lnTo>
                  <a:lnTo>
                    <a:pt x="360616" y="74581"/>
                  </a:lnTo>
                  <a:lnTo>
                    <a:pt x="369665" y="75057"/>
                  </a:lnTo>
                  <a:lnTo>
                    <a:pt x="398716" y="60007"/>
                  </a:lnTo>
                  <a:lnTo>
                    <a:pt x="414147" y="55816"/>
                  </a:lnTo>
                  <a:lnTo>
                    <a:pt x="415100" y="59341"/>
                  </a:lnTo>
                  <a:lnTo>
                    <a:pt x="428720" y="62008"/>
                  </a:lnTo>
                  <a:lnTo>
                    <a:pt x="432340" y="60007"/>
                  </a:lnTo>
                  <a:lnTo>
                    <a:pt x="447485" y="78772"/>
                  </a:lnTo>
                  <a:lnTo>
                    <a:pt x="443675" y="80391"/>
                  </a:lnTo>
                  <a:lnTo>
                    <a:pt x="449104" y="91916"/>
                  </a:lnTo>
                  <a:lnTo>
                    <a:pt x="451390" y="105251"/>
                  </a:lnTo>
                  <a:lnTo>
                    <a:pt x="455772" y="106299"/>
                  </a:lnTo>
                  <a:lnTo>
                    <a:pt x="454247" y="108966"/>
                  </a:lnTo>
                  <a:lnTo>
                    <a:pt x="466535" y="143446"/>
                  </a:lnTo>
                  <a:lnTo>
                    <a:pt x="455009" y="141160"/>
                  </a:lnTo>
                  <a:lnTo>
                    <a:pt x="457771" y="148114"/>
                  </a:lnTo>
                  <a:lnTo>
                    <a:pt x="465011" y="147447"/>
                  </a:lnTo>
                  <a:lnTo>
                    <a:pt x="468535" y="180117"/>
                  </a:lnTo>
                  <a:lnTo>
                    <a:pt x="433769" y="196500"/>
                  </a:lnTo>
                  <a:lnTo>
                    <a:pt x="434435" y="193929"/>
                  </a:lnTo>
                  <a:lnTo>
                    <a:pt x="431388" y="191833"/>
                  </a:lnTo>
                  <a:lnTo>
                    <a:pt x="412814" y="194024"/>
                  </a:lnTo>
                  <a:lnTo>
                    <a:pt x="414814" y="211455"/>
                  </a:lnTo>
                  <a:lnTo>
                    <a:pt x="408147" y="213265"/>
                  </a:lnTo>
                  <a:lnTo>
                    <a:pt x="397955" y="215074"/>
                  </a:lnTo>
                  <a:lnTo>
                    <a:pt x="394716" y="195739"/>
                  </a:lnTo>
                  <a:lnTo>
                    <a:pt x="379476" y="192500"/>
                  </a:lnTo>
                  <a:lnTo>
                    <a:pt x="368237" y="194691"/>
                  </a:lnTo>
                  <a:lnTo>
                    <a:pt x="369951" y="198977"/>
                  </a:lnTo>
                  <a:lnTo>
                    <a:pt x="366999" y="198501"/>
                  </a:lnTo>
                  <a:lnTo>
                    <a:pt x="378238" y="215932"/>
                  </a:lnTo>
                  <a:lnTo>
                    <a:pt x="374142" y="218694"/>
                  </a:lnTo>
                  <a:lnTo>
                    <a:pt x="374618" y="225933"/>
                  </a:lnTo>
                  <a:lnTo>
                    <a:pt x="377380" y="226981"/>
                  </a:lnTo>
                  <a:lnTo>
                    <a:pt x="378809" y="237172"/>
                  </a:lnTo>
                  <a:lnTo>
                    <a:pt x="381571" y="236220"/>
                  </a:lnTo>
                  <a:lnTo>
                    <a:pt x="384048" y="246602"/>
                  </a:lnTo>
                  <a:lnTo>
                    <a:pt x="378523" y="265176"/>
                  </a:lnTo>
                  <a:lnTo>
                    <a:pt x="381667" y="274320"/>
                  </a:lnTo>
                  <a:lnTo>
                    <a:pt x="377762" y="276225"/>
                  </a:lnTo>
                  <a:lnTo>
                    <a:pt x="381857" y="285845"/>
                  </a:lnTo>
                  <a:lnTo>
                    <a:pt x="371475" y="293751"/>
                  </a:lnTo>
                  <a:lnTo>
                    <a:pt x="375952" y="304705"/>
                  </a:lnTo>
                  <a:lnTo>
                    <a:pt x="373761" y="305657"/>
                  </a:lnTo>
                  <a:lnTo>
                    <a:pt x="378809" y="333184"/>
                  </a:lnTo>
                  <a:lnTo>
                    <a:pt x="383096" y="329565"/>
                  </a:lnTo>
                  <a:lnTo>
                    <a:pt x="384906" y="334042"/>
                  </a:lnTo>
                  <a:lnTo>
                    <a:pt x="392049" y="333089"/>
                  </a:lnTo>
                  <a:lnTo>
                    <a:pt x="392049" y="347853"/>
                  </a:lnTo>
                  <a:lnTo>
                    <a:pt x="397764" y="364712"/>
                  </a:lnTo>
                  <a:lnTo>
                    <a:pt x="405670" y="361283"/>
                  </a:lnTo>
                  <a:lnTo>
                    <a:pt x="421005" y="381000"/>
                  </a:lnTo>
                  <a:lnTo>
                    <a:pt x="423100" y="380047"/>
                  </a:lnTo>
                  <a:lnTo>
                    <a:pt x="429292" y="392049"/>
                  </a:lnTo>
                  <a:lnTo>
                    <a:pt x="423672" y="395859"/>
                  </a:lnTo>
                  <a:lnTo>
                    <a:pt x="429292" y="403765"/>
                  </a:lnTo>
                  <a:lnTo>
                    <a:pt x="419862" y="414242"/>
                  </a:lnTo>
                  <a:lnTo>
                    <a:pt x="416433" y="411099"/>
                  </a:lnTo>
                  <a:lnTo>
                    <a:pt x="433292" y="432054"/>
                  </a:lnTo>
                  <a:lnTo>
                    <a:pt x="442817" y="450437"/>
                  </a:lnTo>
                  <a:lnTo>
                    <a:pt x="434340" y="462534"/>
                  </a:lnTo>
                  <a:lnTo>
                    <a:pt x="433864" y="470154"/>
                  </a:lnTo>
                  <a:lnTo>
                    <a:pt x="436912" y="471678"/>
                  </a:lnTo>
                  <a:lnTo>
                    <a:pt x="426911" y="474440"/>
                  </a:lnTo>
                  <a:lnTo>
                    <a:pt x="413290" y="484346"/>
                  </a:lnTo>
                  <a:lnTo>
                    <a:pt x="413099" y="487584"/>
                  </a:lnTo>
                  <a:lnTo>
                    <a:pt x="405765" y="489204"/>
                  </a:lnTo>
                  <a:lnTo>
                    <a:pt x="402146" y="492728"/>
                  </a:lnTo>
                  <a:lnTo>
                    <a:pt x="398907" y="500824"/>
                  </a:lnTo>
                  <a:lnTo>
                    <a:pt x="390144" y="507968"/>
                  </a:lnTo>
                  <a:lnTo>
                    <a:pt x="394525" y="517588"/>
                  </a:lnTo>
                  <a:lnTo>
                    <a:pt x="390430" y="512445"/>
                  </a:lnTo>
                  <a:lnTo>
                    <a:pt x="384429" y="515112"/>
                  </a:lnTo>
                  <a:lnTo>
                    <a:pt x="384048" y="521875"/>
                  </a:lnTo>
                  <a:lnTo>
                    <a:pt x="378523" y="525304"/>
                  </a:lnTo>
                  <a:lnTo>
                    <a:pt x="374332" y="539496"/>
                  </a:lnTo>
                  <a:lnTo>
                    <a:pt x="369856" y="544639"/>
                  </a:lnTo>
                  <a:lnTo>
                    <a:pt x="371951" y="555403"/>
                  </a:lnTo>
                  <a:lnTo>
                    <a:pt x="364427" y="558832"/>
                  </a:lnTo>
                  <a:lnTo>
                    <a:pt x="376524" y="578929"/>
                  </a:lnTo>
                  <a:lnTo>
                    <a:pt x="379000" y="599599"/>
                  </a:lnTo>
                  <a:lnTo>
                    <a:pt x="396240" y="602742"/>
                  </a:lnTo>
                  <a:lnTo>
                    <a:pt x="390144" y="632079"/>
                  </a:lnTo>
                  <a:lnTo>
                    <a:pt x="391287" y="639508"/>
                  </a:lnTo>
                  <a:lnTo>
                    <a:pt x="397479" y="602932"/>
                  </a:lnTo>
                  <a:lnTo>
                    <a:pt x="399002" y="607123"/>
                  </a:lnTo>
                  <a:lnTo>
                    <a:pt x="392716" y="640175"/>
                  </a:lnTo>
                  <a:lnTo>
                    <a:pt x="395859" y="643509"/>
                  </a:lnTo>
                  <a:lnTo>
                    <a:pt x="395478" y="647414"/>
                  </a:lnTo>
                  <a:lnTo>
                    <a:pt x="392525" y="648271"/>
                  </a:lnTo>
                  <a:lnTo>
                    <a:pt x="392049" y="652272"/>
                  </a:lnTo>
                  <a:lnTo>
                    <a:pt x="396621" y="654844"/>
                  </a:lnTo>
                  <a:lnTo>
                    <a:pt x="395574" y="657796"/>
                  </a:lnTo>
                  <a:lnTo>
                    <a:pt x="392049" y="658654"/>
                  </a:lnTo>
                  <a:lnTo>
                    <a:pt x="388048" y="655891"/>
                  </a:lnTo>
                  <a:lnTo>
                    <a:pt x="384715" y="658368"/>
                  </a:lnTo>
                  <a:lnTo>
                    <a:pt x="381571" y="667226"/>
                  </a:lnTo>
                  <a:lnTo>
                    <a:pt x="386620" y="667417"/>
                  </a:lnTo>
                  <a:lnTo>
                    <a:pt x="390240" y="670750"/>
                  </a:lnTo>
                  <a:lnTo>
                    <a:pt x="395383" y="685609"/>
                  </a:lnTo>
                  <a:lnTo>
                    <a:pt x="403765" y="687800"/>
                  </a:lnTo>
                  <a:lnTo>
                    <a:pt x="405765" y="697516"/>
                  </a:lnTo>
                  <a:lnTo>
                    <a:pt x="419481" y="702754"/>
                  </a:lnTo>
                  <a:lnTo>
                    <a:pt x="437198" y="714280"/>
                  </a:lnTo>
                  <a:lnTo>
                    <a:pt x="435579" y="717804"/>
                  </a:lnTo>
                  <a:lnTo>
                    <a:pt x="441103" y="718756"/>
                  </a:lnTo>
                  <a:lnTo>
                    <a:pt x="441674" y="722757"/>
                  </a:lnTo>
                  <a:lnTo>
                    <a:pt x="449866" y="725424"/>
                  </a:lnTo>
                  <a:lnTo>
                    <a:pt x="452819" y="741045"/>
                  </a:lnTo>
                  <a:lnTo>
                    <a:pt x="448056" y="744664"/>
                  </a:lnTo>
                  <a:lnTo>
                    <a:pt x="442246" y="744188"/>
                  </a:lnTo>
                  <a:lnTo>
                    <a:pt x="436150" y="738188"/>
                  </a:lnTo>
                  <a:lnTo>
                    <a:pt x="428340" y="746760"/>
                  </a:lnTo>
                  <a:lnTo>
                    <a:pt x="432245" y="753999"/>
                  </a:lnTo>
                  <a:lnTo>
                    <a:pt x="427577" y="762857"/>
                  </a:lnTo>
                  <a:lnTo>
                    <a:pt x="408718" y="771334"/>
                  </a:lnTo>
                  <a:lnTo>
                    <a:pt x="380905" y="777049"/>
                  </a:lnTo>
                  <a:lnTo>
                    <a:pt x="376237" y="777049"/>
                  </a:lnTo>
                  <a:lnTo>
                    <a:pt x="356807" y="758095"/>
                  </a:lnTo>
                  <a:lnTo>
                    <a:pt x="352711" y="758095"/>
                  </a:lnTo>
                  <a:lnTo>
                    <a:pt x="350044" y="745617"/>
                  </a:lnTo>
                  <a:lnTo>
                    <a:pt x="351663" y="733711"/>
                  </a:lnTo>
                  <a:lnTo>
                    <a:pt x="355759" y="731139"/>
                  </a:lnTo>
                  <a:lnTo>
                    <a:pt x="354330" y="727519"/>
                  </a:lnTo>
                  <a:lnTo>
                    <a:pt x="350330" y="730377"/>
                  </a:lnTo>
                  <a:lnTo>
                    <a:pt x="337661" y="708660"/>
                  </a:lnTo>
                  <a:lnTo>
                    <a:pt x="326231" y="698373"/>
                  </a:lnTo>
                  <a:lnTo>
                    <a:pt x="329470" y="697420"/>
                  </a:lnTo>
                  <a:lnTo>
                    <a:pt x="329946" y="694087"/>
                  </a:lnTo>
                  <a:lnTo>
                    <a:pt x="319469" y="695134"/>
                  </a:lnTo>
                  <a:lnTo>
                    <a:pt x="320993" y="689038"/>
                  </a:lnTo>
                  <a:lnTo>
                    <a:pt x="311944" y="691610"/>
                  </a:lnTo>
                  <a:lnTo>
                    <a:pt x="311563" y="687800"/>
                  </a:lnTo>
                  <a:lnTo>
                    <a:pt x="307563" y="687229"/>
                  </a:lnTo>
                  <a:lnTo>
                    <a:pt x="310515" y="680466"/>
                  </a:lnTo>
                  <a:lnTo>
                    <a:pt x="306419" y="681133"/>
                  </a:lnTo>
                  <a:lnTo>
                    <a:pt x="306514" y="678942"/>
                  </a:lnTo>
                  <a:lnTo>
                    <a:pt x="298704" y="677513"/>
                  </a:lnTo>
                  <a:lnTo>
                    <a:pt x="296037" y="681228"/>
                  </a:lnTo>
                  <a:lnTo>
                    <a:pt x="286131" y="667702"/>
                  </a:lnTo>
                  <a:lnTo>
                    <a:pt x="277368" y="674084"/>
                  </a:lnTo>
                  <a:lnTo>
                    <a:pt x="272320" y="670560"/>
                  </a:lnTo>
                  <a:lnTo>
                    <a:pt x="267271" y="671608"/>
                  </a:lnTo>
                  <a:lnTo>
                    <a:pt x="259652" y="667798"/>
                  </a:lnTo>
                  <a:lnTo>
                    <a:pt x="259842" y="665512"/>
                  </a:lnTo>
                  <a:lnTo>
                    <a:pt x="257080" y="665035"/>
                  </a:lnTo>
                  <a:lnTo>
                    <a:pt x="257556" y="660940"/>
                  </a:lnTo>
                  <a:lnTo>
                    <a:pt x="255461" y="660844"/>
                  </a:lnTo>
                  <a:lnTo>
                    <a:pt x="252984" y="673894"/>
                  </a:lnTo>
                  <a:lnTo>
                    <a:pt x="249460" y="667893"/>
                  </a:lnTo>
                  <a:lnTo>
                    <a:pt x="244412" y="670084"/>
                  </a:lnTo>
                  <a:lnTo>
                    <a:pt x="239935" y="667798"/>
                  </a:lnTo>
                  <a:lnTo>
                    <a:pt x="241078" y="677323"/>
                  </a:lnTo>
                  <a:lnTo>
                    <a:pt x="237363" y="679513"/>
                  </a:lnTo>
                  <a:lnTo>
                    <a:pt x="201454" y="687514"/>
                  </a:lnTo>
                  <a:lnTo>
                    <a:pt x="185166" y="685419"/>
                  </a:lnTo>
                  <a:lnTo>
                    <a:pt x="168879" y="689896"/>
                  </a:lnTo>
                  <a:lnTo>
                    <a:pt x="163259" y="694658"/>
                  </a:lnTo>
                  <a:lnTo>
                    <a:pt x="147637" y="698182"/>
                  </a:lnTo>
                  <a:lnTo>
                    <a:pt x="130873" y="690658"/>
                  </a:lnTo>
                  <a:lnTo>
                    <a:pt x="131826" y="686657"/>
                  </a:lnTo>
                  <a:lnTo>
                    <a:pt x="127445" y="683990"/>
                  </a:lnTo>
                  <a:lnTo>
                    <a:pt x="126397" y="689134"/>
                  </a:lnTo>
                  <a:lnTo>
                    <a:pt x="108585" y="682942"/>
                  </a:lnTo>
                  <a:lnTo>
                    <a:pt x="99917" y="683038"/>
                  </a:lnTo>
                  <a:lnTo>
                    <a:pt x="95536" y="672465"/>
                  </a:lnTo>
                  <a:lnTo>
                    <a:pt x="87154" y="673322"/>
                  </a:lnTo>
                  <a:lnTo>
                    <a:pt x="86582" y="669703"/>
                  </a:lnTo>
                  <a:lnTo>
                    <a:pt x="75533" y="669988"/>
                  </a:lnTo>
                  <a:lnTo>
                    <a:pt x="65627" y="657034"/>
                  </a:lnTo>
                  <a:lnTo>
                    <a:pt x="72390" y="646747"/>
                  </a:lnTo>
                  <a:lnTo>
                    <a:pt x="51721" y="624745"/>
                  </a:lnTo>
                  <a:lnTo>
                    <a:pt x="47340" y="611314"/>
                  </a:lnTo>
                  <a:lnTo>
                    <a:pt x="53245" y="603504"/>
                  </a:lnTo>
                  <a:lnTo>
                    <a:pt x="33719" y="590264"/>
                  </a:lnTo>
                  <a:lnTo>
                    <a:pt x="14669" y="569690"/>
                  </a:lnTo>
                  <a:lnTo>
                    <a:pt x="18669" y="563594"/>
                  </a:lnTo>
                  <a:lnTo>
                    <a:pt x="19050" y="538829"/>
                  </a:lnTo>
                  <a:lnTo>
                    <a:pt x="41148" y="531495"/>
                  </a:lnTo>
                  <a:lnTo>
                    <a:pt x="48101" y="526256"/>
                  </a:lnTo>
                  <a:lnTo>
                    <a:pt x="51816" y="527304"/>
                  </a:lnTo>
                  <a:lnTo>
                    <a:pt x="58769" y="522637"/>
                  </a:lnTo>
                  <a:lnTo>
                    <a:pt x="60674" y="515683"/>
                  </a:lnTo>
                  <a:lnTo>
                    <a:pt x="44101" y="496252"/>
                  </a:lnTo>
                  <a:lnTo>
                    <a:pt x="43149" y="483394"/>
                  </a:lnTo>
                  <a:lnTo>
                    <a:pt x="38576" y="474631"/>
                  </a:lnTo>
                  <a:lnTo>
                    <a:pt x="23908" y="470154"/>
                  </a:lnTo>
                  <a:lnTo>
                    <a:pt x="10382" y="472535"/>
                  </a:lnTo>
                  <a:lnTo>
                    <a:pt x="9525" y="466820"/>
                  </a:lnTo>
                  <a:lnTo>
                    <a:pt x="12478" y="460153"/>
                  </a:lnTo>
                  <a:lnTo>
                    <a:pt x="12097" y="452723"/>
                  </a:lnTo>
                  <a:lnTo>
                    <a:pt x="25908" y="432530"/>
                  </a:lnTo>
                  <a:lnTo>
                    <a:pt x="20955" y="428053"/>
                  </a:lnTo>
                  <a:lnTo>
                    <a:pt x="25813" y="421291"/>
                  </a:lnTo>
                  <a:lnTo>
                    <a:pt x="32575" y="422815"/>
                  </a:lnTo>
                  <a:lnTo>
                    <a:pt x="46197" y="406146"/>
                  </a:lnTo>
                  <a:lnTo>
                    <a:pt x="41053" y="400050"/>
                  </a:lnTo>
                  <a:lnTo>
                    <a:pt x="56388" y="380333"/>
                  </a:lnTo>
                  <a:lnTo>
                    <a:pt x="52674" y="376047"/>
                  </a:lnTo>
                  <a:lnTo>
                    <a:pt x="49435" y="378714"/>
                  </a:lnTo>
                  <a:lnTo>
                    <a:pt x="63055" y="364331"/>
                  </a:lnTo>
                  <a:lnTo>
                    <a:pt x="60960" y="362807"/>
                  </a:lnTo>
                  <a:lnTo>
                    <a:pt x="67913" y="359854"/>
                  </a:lnTo>
                  <a:lnTo>
                    <a:pt x="68294" y="356901"/>
                  </a:lnTo>
                  <a:lnTo>
                    <a:pt x="82391" y="347853"/>
                  </a:lnTo>
                  <a:lnTo>
                    <a:pt x="85249" y="343567"/>
                  </a:lnTo>
                  <a:lnTo>
                    <a:pt x="77153" y="335470"/>
                  </a:lnTo>
                  <a:lnTo>
                    <a:pt x="87059" y="330898"/>
                  </a:lnTo>
                  <a:lnTo>
                    <a:pt x="86963" y="326041"/>
                  </a:lnTo>
                  <a:lnTo>
                    <a:pt x="80677" y="315468"/>
                  </a:lnTo>
                  <a:lnTo>
                    <a:pt x="56293" y="289084"/>
                  </a:lnTo>
                  <a:lnTo>
                    <a:pt x="80867" y="264223"/>
                  </a:lnTo>
                  <a:lnTo>
                    <a:pt x="85535" y="263461"/>
                  </a:lnTo>
                  <a:lnTo>
                    <a:pt x="96584" y="269938"/>
                  </a:lnTo>
                  <a:lnTo>
                    <a:pt x="87916" y="257556"/>
                  </a:lnTo>
                  <a:lnTo>
                    <a:pt x="94965" y="246507"/>
                  </a:lnTo>
                  <a:lnTo>
                    <a:pt x="90964" y="241649"/>
                  </a:lnTo>
                  <a:lnTo>
                    <a:pt x="95060" y="235934"/>
                  </a:lnTo>
                  <a:lnTo>
                    <a:pt x="99822" y="238411"/>
                  </a:lnTo>
                  <a:lnTo>
                    <a:pt x="116300" y="217551"/>
                  </a:lnTo>
                  <a:lnTo>
                    <a:pt x="127064" y="213836"/>
                  </a:lnTo>
                  <a:lnTo>
                    <a:pt x="132302" y="209931"/>
                  </a:lnTo>
                  <a:lnTo>
                    <a:pt x="132016" y="206025"/>
                  </a:lnTo>
                  <a:lnTo>
                    <a:pt x="137732" y="202787"/>
                  </a:lnTo>
                  <a:lnTo>
                    <a:pt x="128969" y="205264"/>
                  </a:lnTo>
                  <a:lnTo>
                    <a:pt x="124206" y="199453"/>
                  </a:lnTo>
                  <a:lnTo>
                    <a:pt x="129635" y="195167"/>
                  </a:lnTo>
                  <a:lnTo>
                    <a:pt x="119253" y="179546"/>
                  </a:lnTo>
                  <a:lnTo>
                    <a:pt x="116110" y="180784"/>
                  </a:lnTo>
                  <a:lnTo>
                    <a:pt x="114300" y="173641"/>
                  </a:lnTo>
                  <a:lnTo>
                    <a:pt x="99250" y="180975"/>
                  </a:lnTo>
                  <a:lnTo>
                    <a:pt x="96774" y="171545"/>
                  </a:lnTo>
                  <a:lnTo>
                    <a:pt x="99060" y="164687"/>
                  </a:lnTo>
                  <a:lnTo>
                    <a:pt x="96107" y="161639"/>
                  </a:lnTo>
                  <a:lnTo>
                    <a:pt x="94488" y="163163"/>
                  </a:lnTo>
                  <a:lnTo>
                    <a:pt x="83820" y="150209"/>
                  </a:lnTo>
                  <a:lnTo>
                    <a:pt x="81439" y="151447"/>
                  </a:lnTo>
                  <a:lnTo>
                    <a:pt x="70675" y="142780"/>
                  </a:lnTo>
                  <a:lnTo>
                    <a:pt x="69532" y="150019"/>
                  </a:lnTo>
                  <a:lnTo>
                    <a:pt x="59722" y="14173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11" name="Freihandform: Form 210">
              <a:extLst>
                <a:ext uri="{FF2B5EF4-FFF2-40B4-BE49-F238E27FC236}">
                  <a16:creationId xmlns:a16="http://schemas.microsoft.com/office/drawing/2014/main" id="{00674E1D-FC15-463E-AA9E-19FFE005C7C7}"/>
                </a:ext>
              </a:extLst>
            </p:cNvPr>
            <p:cNvSpPr/>
            <p:nvPr/>
          </p:nvSpPr>
          <p:spPr>
            <a:xfrm>
              <a:off x="1108132" y="3445365"/>
              <a:ext cx="425700" cy="297000"/>
            </a:xfrm>
            <a:custGeom>
              <a:avLst/>
              <a:gdLst>
                <a:gd name="connsiteX0" fmla="*/ 97250 w 819150"/>
                <a:gd name="connsiteY0" fmla="*/ 468725 h 571500"/>
                <a:gd name="connsiteX1" fmla="*/ 84772 w 819150"/>
                <a:gd name="connsiteY1" fmla="*/ 468440 h 571500"/>
                <a:gd name="connsiteX2" fmla="*/ 77152 w 819150"/>
                <a:gd name="connsiteY2" fmla="*/ 459010 h 571500"/>
                <a:gd name="connsiteX3" fmla="*/ 69818 w 819150"/>
                <a:gd name="connsiteY3" fmla="*/ 458819 h 571500"/>
                <a:gd name="connsiteX4" fmla="*/ 66484 w 819150"/>
                <a:gd name="connsiteY4" fmla="*/ 455295 h 571500"/>
                <a:gd name="connsiteX5" fmla="*/ 67437 w 819150"/>
                <a:gd name="connsiteY5" fmla="*/ 452723 h 571500"/>
                <a:gd name="connsiteX6" fmla="*/ 58007 w 819150"/>
                <a:gd name="connsiteY6" fmla="*/ 448247 h 571500"/>
                <a:gd name="connsiteX7" fmla="*/ 53435 w 819150"/>
                <a:gd name="connsiteY7" fmla="*/ 447675 h 571500"/>
                <a:gd name="connsiteX8" fmla="*/ 52292 w 819150"/>
                <a:gd name="connsiteY8" fmla="*/ 455867 h 571500"/>
                <a:gd name="connsiteX9" fmla="*/ 47339 w 819150"/>
                <a:gd name="connsiteY9" fmla="*/ 455676 h 571500"/>
                <a:gd name="connsiteX10" fmla="*/ 47434 w 819150"/>
                <a:gd name="connsiteY10" fmla="*/ 453390 h 571500"/>
                <a:gd name="connsiteX11" fmla="*/ 42767 w 819150"/>
                <a:gd name="connsiteY11" fmla="*/ 450723 h 571500"/>
                <a:gd name="connsiteX12" fmla="*/ 31147 w 819150"/>
                <a:gd name="connsiteY12" fmla="*/ 454247 h 571500"/>
                <a:gd name="connsiteX13" fmla="*/ 28194 w 819150"/>
                <a:gd name="connsiteY13" fmla="*/ 452533 h 571500"/>
                <a:gd name="connsiteX14" fmla="*/ 26194 w 819150"/>
                <a:gd name="connsiteY14" fmla="*/ 445294 h 571500"/>
                <a:gd name="connsiteX15" fmla="*/ 31909 w 819150"/>
                <a:gd name="connsiteY15" fmla="*/ 441770 h 571500"/>
                <a:gd name="connsiteX16" fmla="*/ 33814 w 819150"/>
                <a:gd name="connsiteY16" fmla="*/ 442912 h 571500"/>
                <a:gd name="connsiteX17" fmla="*/ 36385 w 819150"/>
                <a:gd name="connsiteY17" fmla="*/ 439484 h 571500"/>
                <a:gd name="connsiteX18" fmla="*/ 34957 w 819150"/>
                <a:gd name="connsiteY18" fmla="*/ 436817 h 571500"/>
                <a:gd name="connsiteX19" fmla="*/ 37052 w 819150"/>
                <a:gd name="connsiteY19" fmla="*/ 435578 h 571500"/>
                <a:gd name="connsiteX20" fmla="*/ 33623 w 819150"/>
                <a:gd name="connsiteY20" fmla="*/ 433197 h 571500"/>
                <a:gd name="connsiteX21" fmla="*/ 49244 w 819150"/>
                <a:gd name="connsiteY21" fmla="*/ 421577 h 571500"/>
                <a:gd name="connsiteX22" fmla="*/ 62008 w 819150"/>
                <a:gd name="connsiteY22" fmla="*/ 415862 h 571500"/>
                <a:gd name="connsiteX23" fmla="*/ 58960 w 819150"/>
                <a:gd name="connsiteY23" fmla="*/ 417004 h 571500"/>
                <a:gd name="connsiteX24" fmla="*/ 57817 w 819150"/>
                <a:gd name="connsiteY24" fmla="*/ 413766 h 571500"/>
                <a:gd name="connsiteX25" fmla="*/ 47720 w 819150"/>
                <a:gd name="connsiteY25" fmla="*/ 417291 h 571500"/>
                <a:gd name="connsiteX26" fmla="*/ 36481 w 819150"/>
                <a:gd name="connsiteY26" fmla="*/ 408432 h 571500"/>
                <a:gd name="connsiteX27" fmla="*/ 28099 w 819150"/>
                <a:gd name="connsiteY27" fmla="*/ 412814 h 571500"/>
                <a:gd name="connsiteX28" fmla="*/ 25051 w 819150"/>
                <a:gd name="connsiteY28" fmla="*/ 417957 h 571500"/>
                <a:gd name="connsiteX29" fmla="*/ 16192 w 819150"/>
                <a:gd name="connsiteY29" fmla="*/ 412718 h 571500"/>
                <a:gd name="connsiteX30" fmla="*/ 11716 w 819150"/>
                <a:gd name="connsiteY30" fmla="*/ 404622 h 571500"/>
                <a:gd name="connsiteX31" fmla="*/ 14383 w 819150"/>
                <a:gd name="connsiteY31" fmla="*/ 386810 h 571500"/>
                <a:gd name="connsiteX32" fmla="*/ 11335 w 819150"/>
                <a:gd name="connsiteY32" fmla="*/ 378619 h 571500"/>
                <a:gd name="connsiteX33" fmla="*/ 14764 w 819150"/>
                <a:gd name="connsiteY33" fmla="*/ 366522 h 571500"/>
                <a:gd name="connsiteX34" fmla="*/ 9525 w 819150"/>
                <a:gd name="connsiteY34" fmla="*/ 365474 h 571500"/>
                <a:gd name="connsiteX35" fmla="*/ 12287 w 819150"/>
                <a:gd name="connsiteY35" fmla="*/ 362331 h 571500"/>
                <a:gd name="connsiteX36" fmla="*/ 21145 w 819150"/>
                <a:gd name="connsiteY36" fmla="*/ 358045 h 571500"/>
                <a:gd name="connsiteX37" fmla="*/ 39910 w 819150"/>
                <a:gd name="connsiteY37" fmla="*/ 356997 h 571500"/>
                <a:gd name="connsiteX38" fmla="*/ 40958 w 819150"/>
                <a:gd name="connsiteY38" fmla="*/ 346805 h 571500"/>
                <a:gd name="connsiteX39" fmla="*/ 43624 w 819150"/>
                <a:gd name="connsiteY39" fmla="*/ 343853 h 571500"/>
                <a:gd name="connsiteX40" fmla="*/ 52387 w 819150"/>
                <a:gd name="connsiteY40" fmla="*/ 340900 h 571500"/>
                <a:gd name="connsiteX41" fmla="*/ 63151 w 819150"/>
                <a:gd name="connsiteY41" fmla="*/ 348044 h 571500"/>
                <a:gd name="connsiteX42" fmla="*/ 71628 w 819150"/>
                <a:gd name="connsiteY42" fmla="*/ 338804 h 571500"/>
                <a:gd name="connsiteX43" fmla="*/ 88773 w 819150"/>
                <a:gd name="connsiteY43" fmla="*/ 334994 h 571500"/>
                <a:gd name="connsiteX44" fmla="*/ 96774 w 819150"/>
                <a:gd name="connsiteY44" fmla="*/ 341186 h 571500"/>
                <a:gd name="connsiteX45" fmla="*/ 104584 w 819150"/>
                <a:gd name="connsiteY45" fmla="*/ 357092 h 571500"/>
                <a:gd name="connsiteX46" fmla="*/ 111442 w 819150"/>
                <a:gd name="connsiteY46" fmla="*/ 358616 h 571500"/>
                <a:gd name="connsiteX47" fmla="*/ 114776 w 819150"/>
                <a:gd name="connsiteY47" fmla="*/ 356521 h 571500"/>
                <a:gd name="connsiteX48" fmla="*/ 114205 w 819150"/>
                <a:gd name="connsiteY48" fmla="*/ 341948 h 571500"/>
                <a:gd name="connsiteX49" fmla="*/ 119158 w 819150"/>
                <a:gd name="connsiteY49" fmla="*/ 340424 h 571500"/>
                <a:gd name="connsiteX50" fmla="*/ 115919 w 819150"/>
                <a:gd name="connsiteY50" fmla="*/ 344615 h 571500"/>
                <a:gd name="connsiteX51" fmla="*/ 116681 w 819150"/>
                <a:gd name="connsiteY51" fmla="*/ 352139 h 571500"/>
                <a:gd name="connsiteX52" fmla="*/ 124396 w 819150"/>
                <a:gd name="connsiteY52" fmla="*/ 355473 h 571500"/>
                <a:gd name="connsiteX53" fmla="*/ 126397 w 819150"/>
                <a:gd name="connsiteY53" fmla="*/ 352520 h 571500"/>
                <a:gd name="connsiteX54" fmla="*/ 123920 w 819150"/>
                <a:gd name="connsiteY54" fmla="*/ 346805 h 571500"/>
                <a:gd name="connsiteX55" fmla="*/ 128302 w 819150"/>
                <a:gd name="connsiteY55" fmla="*/ 344615 h 571500"/>
                <a:gd name="connsiteX56" fmla="*/ 129826 w 819150"/>
                <a:gd name="connsiteY56" fmla="*/ 336995 h 571500"/>
                <a:gd name="connsiteX57" fmla="*/ 123825 w 819150"/>
                <a:gd name="connsiteY57" fmla="*/ 324136 h 571500"/>
                <a:gd name="connsiteX58" fmla="*/ 132397 w 819150"/>
                <a:gd name="connsiteY58" fmla="*/ 317278 h 571500"/>
                <a:gd name="connsiteX59" fmla="*/ 132207 w 819150"/>
                <a:gd name="connsiteY59" fmla="*/ 314706 h 571500"/>
                <a:gd name="connsiteX60" fmla="*/ 135922 w 819150"/>
                <a:gd name="connsiteY60" fmla="*/ 316897 h 571500"/>
                <a:gd name="connsiteX61" fmla="*/ 143161 w 819150"/>
                <a:gd name="connsiteY61" fmla="*/ 315278 h 571500"/>
                <a:gd name="connsiteX62" fmla="*/ 154305 w 819150"/>
                <a:gd name="connsiteY62" fmla="*/ 317183 h 571500"/>
                <a:gd name="connsiteX63" fmla="*/ 140113 w 819150"/>
                <a:gd name="connsiteY63" fmla="*/ 301657 h 571500"/>
                <a:gd name="connsiteX64" fmla="*/ 141065 w 819150"/>
                <a:gd name="connsiteY64" fmla="*/ 287179 h 571500"/>
                <a:gd name="connsiteX65" fmla="*/ 149352 w 819150"/>
                <a:gd name="connsiteY65" fmla="*/ 296132 h 571500"/>
                <a:gd name="connsiteX66" fmla="*/ 153829 w 819150"/>
                <a:gd name="connsiteY66" fmla="*/ 297180 h 571500"/>
                <a:gd name="connsiteX67" fmla="*/ 164116 w 819150"/>
                <a:gd name="connsiteY67" fmla="*/ 291560 h 571500"/>
                <a:gd name="connsiteX68" fmla="*/ 178784 w 819150"/>
                <a:gd name="connsiteY68" fmla="*/ 276797 h 571500"/>
                <a:gd name="connsiteX69" fmla="*/ 181832 w 819150"/>
                <a:gd name="connsiteY69" fmla="*/ 277654 h 571500"/>
                <a:gd name="connsiteX70" fmla="*/ 182213 w 819150"/>
                <a:gd name="connsiteY70" fmla="*/ 282131 h 571500"/>
                <a:gd name="connsiteX71" fmla="*/ 185356 w 819150"/>
                <a:gd name="connsiteY71" fmla="*/ 284798 h 571500"/>
                <a:gd name="connsiteX72" fmla="*/ 203359 w 819150"/>
                <a:gd name="connsiteY72" fmla="*/ 284226 h 571500"/>
                <a:gd name="connsiteX73" fmla="*/ 216979 w 819150"/>
                <a:gd name="connsiteY73" fmla="*/ 266795 h 571500"/>
                <a:gd name="connsiteX74" fmla="*/ 209074 w 819150"/>
                <a:gd name="connsiteY74" fmla="*/ 254794 h 571500"/>
                <a:gd name="connsiteX75" fmla="*/ 210598 w 819150"/>
                <a:gd name="connsiteY75" fmla="*/ 247174 h 571500"/>
                <a:gd name="connsiteX76" fmla="*/ 208502 w 819150"/>
                <a:gd name="connsiteY76" fmla="*/ 241745 h 571500"/>
                <a:gd name="connsiteX77" fmla="*/ 214027 w 819150"/>
                <a:gd name="connsiteY77" fmla="*/ 228219 h 571500"/>
                <a:gd name="connsiteX78" fmla="*/ 223552 w 819150"/>
                <a:gd name="connsiteY78" fmla="*/ 220504 h 571500"/>
                <a:gd name="connsiteX79" fmla="*/ 231553 w 819150"/>
                <a:gd name="connsiteY79" fmla="*/ 208407 h 571500"/>
                <a:gd name="connsiteX80" fmla="*/ 241554 w 819150"/>
                <a:gd name="connsiteY80" fmla="*/ 212408 h 571500"/>
                <a:gd name="connsiteX81" fmla="*/ 264128 w 819150"/>
                <a:gd name="connsiteY81" fmla="*/ 196691 h 571500"/>
                <a:gd name="connsiteX82" fmla="*/ 275082 w 819150"/>
                <a:gd name="connsiteY82" fmla="*/ 200311 h 571500"/>
                <a:gd name="connsiteX83" fmla="*/ 277844 w 819150"/>
                <a:gd name="connsiteY83" fmla="*/ 204692 h 571500"/>
                <a:gd name="connsiteX84" fmla="*/ 277368 w 819150"/>
                <a:gd name="connsiteY84" fmla="*/ 213265 h 571500"/>
                <a:gd name="connsiteX85" fmla="*/ 282797 w 819150"/>
                <a:gd name="connsiteY85" fmla="*/ 215741 h 571500"/>
                <a:gd name="connsiteX86" fmla="*/ 288322 w 819150"/>
                <a:gd name="connsiteY86" fmla="*/ 224981 h 571500"/>
                <a:gd name="connsiteX87" fmla="*/ 311182 w 819150"/>
                <a:gd name="connsiteY87" fmla="*/ 235553 h 571500"/>
                <a:gd name="connsiteX88" fmla="*/ 315849 w 819150"/>
                <a:gd name="connsiteY88" fmla="*/ 243459 h 571500"/>
                <a:gd name="connsiteX89" fmla="*/ 320992 w 819150"/>
                <a:gd name="connsiteY89" fmla="*/ 245269 h 571500"/>
                <a:gd name="connsiteX90" fmla="*/ 332518 w 819150"/>
                <a:gd name="connsiteY90" fmla="*/ 260795 h 571500"/>
                <a:gd name="connsiteX91" fmla="*/ 333470 w 819150"/>
                <a:gd name="connsiteY91" fmla="*/ 271653 h 571500"/>
                <a:gd name="connsiteX92" fmla="*/ 334518 w 819150"/>
                <a:gd name="connsiteY92" fmla="*/ 264986 h 571500"/>
                <a:gd name="connsiteX93" fmla="*/ 340042 w 819150"/>
                <a:gd name="connsiteY93" fmla="*/ 266129 h 571500"/>
                <a:gd name="connsiteX94" fmla="*/ 340995 w 819150"/>
                <a:gd name="connsiteY94" fmla="*/ 263462 h 571500"/>
                <a:gd name="connsiteX95" fmla="*/ 348234 w 819150"/>
                <a:gd name="connsiteY95" fmla="*/ 262795 h 571500"/>
                <a:gd name="connsiteX96" fmla="*/ 353473 w 819150"/>
                <a:gd name="connsiteY96" fmla="*/ 256889 h 571500"/>
                <a:gd name="connsiteX97" fmla="*/ 356235 w 819150"/>
                <a:gd name="connsiteY97" fmla="*/ 257651 h 571500"/>
                <a:gd name="connsiteX98" fmla="*/ 358902 w 819150"/>
                <a:gd name="connsiteY98" fmla="*/ 253651 h 571500"/>
                <a:gd name="connsiteX99" fmla="*/ 367284 w 819150"/>
                <a:gd name="connsiteY99" fmla="*/ 252032 h 571500"/>
                <a:gd name="connsiteX100" fmla="*/ 390239 w 819150"/>
                <a:gd name="connsiteY100" fmla="*/ 258413 h 571500"/>
                <a:gd name="connsiteX101" fmla="*/ 375475 w 819150"/>
                <a:gd name="connsiteY101" fmla="*/ 257556 h 571500"/>
                <a:gd name="connsiteX102" fmla="*/ 367951 w 819150"/>
                <a:gd name="connsiteY102" fmla="*/ 263271 h 571500"/>
                <a:gd name="connsiteX103" fmla="*/ 358426 w 819150"/>
                <a:gd name="connsiteY103" fmla="*/ 258032 h 571500"/>
                <a:gd name="connsiteX104" fmla="*/ 348710 w 819150"/>
                <a:gd name="connsiteY104" fmla="*/ 266033 h 571500"/>
                <a:gd name="connsiteX105" fmla="*/ 342900 w 819150"/>
                <a:gd name="connsiteY105" fmla="*/ 266795 h 571500"/>
                <a:gd name="connsiteX106" fmla="*/ 341376 w 819150"/>
                <a:gd name="connsiteY106" fmla="*/ 272320 h 571500"/>
                <a:gd name="connsiteX107" fmla="*/ 352425 w 819150"/>
                <a:gd name="connsiteY107" fmla="*/ 274606 h 571500"/>
                <a:gd name="connsiteX108" fmla="*/ 364522 w 819150"/>
                <a:gd name="connsiteY108" fmla="*/ 281654 h 571500"/>
                <a:gd name="connsiteX109" fmla="*/ 367284 w 819150"/>
                <a:gd name="connsiteY109" fmla="*/ 286036 h 571500"/>
                <a:gd name="connsiteX110" fmla="*/ 374809 w 819150"/>
                <a:gd name="connsiteY110" fmla="*/ 285464 h 571500"/>
                <a:gd name="connsiteX111" fmla="*/ 374523 w 819150"/>
                <a:gd name="connsiteY111" fmla="*/ 289846 h 571500"/>
                <a:gd name="connsiteX112" fmla="*/ 377190 w 819150"/>
                <a:gd name="connsiteY112" fmla="*/ 291465 h 571500"/>
                <a:gd name="connsiteX113" fmla="*/ 380047 w 819150"/>
                <a:gd name="connsiteY113" fmla="*/ 278416 h 571500"/>
                <a:gd name="connsiteX114" fmla="*/ 382619 w 819150"/>
                <a:gd name="connsiteY114" fmla="*/ 281559 h 571500"/>
                <a:gd name="connsiteX115" fmla="*/ 388715 w 819150"/>
                <a:gd name="connsiteY115" fmla="*/ 278797 h 571500"/>
                <a:gd name="connsiteX116" fmla="*/ 399955 w 819150"/>
                <a:gd name="connsiteY116" fmla="*/ 284417 h 571500"/>
                <a:gd name="connsiteX117" fmla="*/ 402908 w 819150"/>
                <a:gd name="connsiteY117" fmla="*/ 283369 h 571500"/>
                <a:gd name="connsiteX118" fmla="*/ 400240 w 819150"/>
                <a:gd name="connsiteY118" fmla="*/ 275558 h 571500"/>
                <a:gd name="connsiteX119" fmla="*/ 394621 w 819150"/>
                <a:gd name="connsiteY119" fmla="*/ 274225 h 571500"/>
                <a:gd name="connsiteX120" fmla="*/ 392430 w 819150"/>
                <a:gd name="connsiteY120" fmla="*/ 278225 h 571500"/>
                <a:gd name="connsiteX121" fmla="*/ 389096 w 819150"/>
                <a:gd name="connsiteY121" fmla="*/ 276987 h 571500"/>
                <a:gd name="connsiteX122" fmla="*/ 394335 w 819150"/>
                <a:gd name="connsiteY122" fmla="*/ 272129 h 571500"/>
                <a:gd name="connsiteX123" fmla="*/ 394335 w 819150"/>
                <a:gd name="connsiteY123" fmla="*/ 267176 h 571500"/>
                <a:gd name="connsiteX124" fmla="*/ 399193 w 819150"/>
                <a:gd name="connsiteY124" fmla="*/ 268510 h 571500"/>
                <a:gd name="connsiteX125" fmla="*/ 404336 w 819150"/>
                <a:gd name="connsiteY125" fmla="*/ 275939 h 571500"/>
                <a:gd name="connsiteX126" fmla="*/ 405670 w 819150"/>
                <a:gd name="connsiteY126" fmla="*/ 268319 h 571500"/>
                <a:gd name="connsiteX127" fmla="*/ 404717 w 819150"/>
                <a:gd name="connsiteY127" fmla="*/ 261366 h 571500"/>
                <a:gd name="connsiteX128" fmla="*/ 399288 w 819150"/>
                <a:gd name="connsiteY128" fmla="*/ 261080 h 571500"/>
                <a:gd name="connsiteX129" fmla="*/ 395287 w 819150"/>
                <a:gd name="connsiteY129" fmla="*/ 252317 h 571500"/>
                <a:gd name="connsiteX130" fmla="*/ 389572 w 819150"/>
                <a:gd name="connsiteY130" fmla="*/ 251651 h 571500"/>
                <a:gd name="connsiteX131" fmla="*/ 389191 w 819150"/>
                <a:gd name="connsiteY131" fmla="*/ 249745 h 571500"/>
                <a:gd name="connsiteX132" fmla="*/ 389858 w 819150"/>
                <a:gd name="connsiteY132" fmla="*/ 244316 h 571500"/>
                <a:gd name="connsiteX133" fmla="*/ 394049 w 819150"/>
                <a:gd name="connsiteY133" fmla="*/ 240983 h 571500"/>
                <a:gd name="connsiteX134" fmla="*/ 401383 w 819150"/>
                <a:gd name="connsiteY134" fmla="*/ 246983 h 571500"/>
                <a:gd name="connsiteX135" fmla="*/ 404336 w 819150"/>
                <a:gd name="connsiteY135" fmla="*/ 244697 h 571500"/>
                <a:gd name="connsiteX136" fmla="*/ 402622 w 819150"/>
                <a:gd name="connsiteY136" fmla="*/ 240411 h 571500"/>
                <a:gd name="connsiteX137" fmla="*/ 406717 w 819150"/>
                <a:gd name="connsiteY137" fmla="*/ 214789 h 571500"/>
                <a:gd name="connsiteX138" fmla="*/ 401955 w 819150"/>
                <a:gd name="connsiteY138" fmla="*/ 206312 h 571500"/>
                <a:gd name="connsiteX139" fmla="*/ 404717 w 819150"/>
                <a:gd name="connsiteY139" fmla="*/ 195834 h 571500"/>
                <a:gd name="connsiteX140" fmla="*/ 397383 w 819150"/>
                <a:gd name="connsiteY140" fmla="*/ 166211 h 571500"/>
                <a:gd name="connsiteX141" fmla="*/ 398431 w 819150"/>
                <a:gd name="connsiteY141" fmla="*/ 158877 h 571500"/>
                <a:gd name="connsiteX142" fmla="*/ 410146 w 819150"/>
                <a:gd name="connsiteY142" fmla="*/ 151448 h 571500"/>
                <a:gd name="connsiteX143" fmla="*/ 410623 w 819150"/>
                <a:gd name="connsiteY143" fmla="*/ 135255 h 571500"/>
                <a:gd name="connsiteX144" fmla="*/ 426529 w 819150"/>
                <a:gd name="connsiteY144" fmla="*/ 115729 h 571500"/>
                <a:gd name="connsiteX145" fmla="*/ 447484 w 819150"/>
                <a:gd name="connsiteY145" fmla="*/ 108014 h 571500"/>
                <a:gd name="connsiteX146" fmla="*/ 490252 w 819150"/>
                <a:gd name="connsiteY146" fmla="*/ 122206 h 571500"/>
                <a:gd name="connsiteX147" fmla="*/ 506158 w 819150"/>
                <a:gd name="connsiteY147" fmla="*/ 120872 h 571500"/>
                <a:gd name="connsiteX148" fmla="*/ 507206 w 819150"/>
                <a:gd name="connsiteY148" fmla="*/ 111824 h 571500"/>
                <a:gd name="connsiteX149" fmla="*/ 516350 w 819150"/>
                <a:gd name="connsiteY149" fmla="*/ 107156 h 571500"/>
                <a:gd name="connsiteX150" fmla="*/ 527209 w 819150"/>
                <a:gd name="connsiteY150" fmla="*/ 113633 h 571500"/>
                <a:gd name="connsiteX151" fmla="*/ 538639 w 819150"/>
                <a:gd name="connsiteY151" fmla="*/ 99822 h 571500"/>
                <a:gd name="connsiteX152" fmla="*/ 537019 w 819150"/>
                <a:gd name="connsiteY152" fmla="*/ 84296 h 571500"/>
                <a:gd name="connsiteX153" fmla="*/ 546259 w 819150"/>
                <a:gd name="connsiteY153" fmla="*/ 67723 h 571500"/>
                <a:gd name="connsiteX154" fmla="*/ 548545 w 819150"/>
                <a:gd name="connsiteY154" fmla="*/ 52292 h 571500"/>
                <a:gd name="connsiteX155" fmla="*/ 545021 w 819150"/>
                <a:gd name="connsiteY155" fmla="*/ 35719 h 571500"/>
                <a:gd name="connsiteX156" fmla="*/ 545878 w 819150"/>
                <a:gd name="connsiteY156" fmla="*/ 27813 h 571500"/>
                <a:gd name="connsiteX157" fmla="*/ 556165 w 819150"/>
                <a:gd name="connsiteY157" fmla="*/ 17240 h 571500"/>
                <a:gd name="connsiteX158" fmla="*/ 564547 w 819150"/>
                <a:gd name="connsiteY158" fmla="*/ 14097 h 571500"/>
                <a:gd name="connsiteX159" fmla="*/ 573310 w 819150"/>
                <a:gd name="connsiteY159" fmla="*/ 15621 h 571500"/>
                <a:gd name="connsiteX160" fmla="*/ 583787 w 819150"/>
                <a:gd name="connsiteY160" fmla="*/ 27718 h 571500"/>
                <a:gd name="connsiteX161" fmla="*/ 589217 w 819150"/>
                <a:gd name="connsiteY161" fmla="*/ 29528 h 571500"/>
                <a:gd name="connsiteX162" fmla="*/ 606457 w 819150"/>
                <a:gd name="connsiteY162" fmla="*/ 27718 h 571500"/>
                <a:gd name="connsiteX163" fmla="*/ 630079 w 819150"/>
                <a:gd name="connsiteY163" fmla="*/ 29337 h 571500"/>
                <a:gd name="connsiteX164" fmla="*/ 646938 w 819150"/>
                <a:gd name="connsiteY164" fmla="*/ 20193 h 571500"/>
                <a:gd name="connsiteX165" fmla="*/ 655034 w 819150"/>
                <a:gd name="connsiteY165" fmla="*/ 9525 h 571500"/>
                <a:gd name="connsiteX166" fmla="*/ 654367 w 819150"/>
                <a:gd name="connsiteY166" fmla="*/ 15240 h 571500"/>
                <a:gd name="connsiteX167" fmla="*/ 660463 w 819150"/>
                <a:gd name="connsiteY167" fmla="*/ 23336 h 571500"/>
                <a:gd name="connsiteX168" fmla="*/ 663988 w 819150"/>
                <a:gd name="connsiteY168" fmla="*/ 26099 h 571500"/>
                <a:gd name="connsiteX169" fmla="*/ 667702 w 819150"/>
                <a:gd name="connsiteY169" fmla="*/ 21527 h 571500"/>
                <a:gd name="connsiteX170" fmla="*/ 670084 w 819150"/>
                <a:gd name="connsiteY170" fmla="*/ 24479 h 571500"/>
                <a:gd name="connsiteX171" fmla="*/ 673417 w 819150"/>
                <a:gd name="connsiteY171" fmla="*/ 39815 h 571500"/>
                <a:gd name="connsiteX172" fmla="*/ 682847 w 819150"/>
                <a:gd name="connsiteY172" fmla="*/ 27051 h 571500"/>
                <a:gd name="connsiteX173" fmla="*/ 683038 w 819150"/>
                <a:gd name="connsiteY173" fmla="*/ 21908 h 571500"/>
                <a:gd name="connsiteX174" fmla="*/ 685324 w 819150"/>
                <a:gd name="connsiteY174" fmla="*/ 21812 h 571500"/>
                <a:gd name="connsiteX175" fmla="*/ 687991 w 819150"/>
                <a:gd name="connsiteY175" fmla="*/ 34481 h 571500"/>
                <a:gd name="connsiteX176" fmla="*/ 692467 w 819150"/>
                <a:gd name="connsiteY176" fmla="*/ 42386 h 571500"/>
                <a:gd name="connsiteX177" fmla="*/ 697420 w 819150"/>
                <a:gd name="connsiteY177" fmla="*/ 45815 h 571500"/>
                <a:gd name="connsiteX178" fmla="*/ 704564 w 819150"/>
                <a:gd name="connsiteY178" fmla="*/ 56960 h 571500"/>
                <a:gd name="connsiteX179" fmla="*/ 717328 w 819150"/>
                <a:gd name="connsiteY179" fmla="*/ 62389 h 571500"/>
                <a:gd name="connsiteX180" fmla="*/ 731996 w 819150"/>
                <a:gd name="connsiteY180" fmla="*/ 81629 h 571500"/>
                <a:gd name="connsiteX181" fmla="*/ 731139 w 819150"/>
                <a:gd name="connsiteY181" fmla="*/ 89916 h 571500"/>
                <a:gd name="connsiteX182" fmla="*/ 715804 w 819150"/>
                <a:gd name="connsiteY182" fmla="*/ 103442 h 571500"/>
                <a:gd name="connsiteX183" fmla="*/ 728662 w 819150"/>
                <a:gd name="connsiteY183" fmla="*/ 113062 h 571500"/>
                <a:gd name="connsiteX184" fmla="*/ 737807 w 819150"/>
                <a:gd name="connsiteY184" fmla="*/ 114967 h 571500"/>
                <a:gd name="connsiteX185" fmla="*/ 739521 w 819150"/>
                <a:gd name="connsiteY185" fmla="*/ 119062 h 571500"/>
                <a:gd name="connsiteX186" fmla="*/ 736283 w 819150"/>
                <a:gd name="connsiteY186" fmla="*/ 123825 h 571500"/>
                <a:gd name="connsiteX187" fmla="*/ 739235 w 819150"/>
                <a:gd name="connsiteY187" fmla="*/ 126968 h 571500"/>
                <a:gd name="connsiteX188" fmla="*/ 746379 w 819150"/>
                <a:gd name="connsiteY188" fmla="*/ 129731 h 571500"/>
                <a:gd name="connsiteX189" fmla="*/ 748093 w 819150"/>
                <a:gd name="connsiteY189" fmla="*/ 128302 h 571500"/>
                <a:gd name="connsiteX190" fmla="*/ 755904 w 819150"/>
                <a:gd name="connsiteY190" fmla="*/ 132779 h 571500"/>
                <a:gd name="connsiteX191" fmla="*/ 768572 w 819150"/>
                <a:gd name="connsiteY191" fmla="*/ 157353 h 571500"/>
                <a:gd name="connsiteX192" fmla="*/ 765810 w 819150"/>
                <a:gd name="connsiteY192" fmla="*/ 164306 h 571500"/>
                <a:gd name="connsiteX193" fmla="*/ 769906 w 819150"/>
                <a:gd name="connsiteY193" fmla="*/ 169831 h 571500"/>
                <a:gd name="connsiteX194" fmla="*/ 768096 w 819150"/>
                <a:gd name="connsiteY194" fmla="*/ 174403 h 571500"/>
                <a:gd name="connsiteX195" fmla="*/ 782955 w 819150"/>
                <a:gd name="connsiteY195" fmla="*/ 188024 h 571500"/>
                <a:gd name="connsiteX196" fmla="*/ 798957 w 819150"/>
                <a:gd name="connsiteY196" fmla="*/ 187928 h 571500"/>
                <a:gd name="connsiteX197" fmla="*/ 791813 w 819150"/>
                <a:gd name="connsiteY197" fmla="*/ 197644 h 571500"/>
                <a:gd name="connsiteX198" fmla="*/ 787051 w 819150"/>
                <a:gd name="connsiteY198" fmla="*/ 200216 h 571500"/>
                <a:gd name="connsiteX199" fmla="*/ 788670 w 819150"/>
                <a:gd name="connsiteY199" fmla="*/ 203645 h 571500"/>
                <a:gd name="connsiteX200" fmla="*/ 790956 w 819150"/>
                <a:gd name="connsiteY200" fmla="*/ 200216 h 571500"/>
                <a:gd name="connsiteX201" fmla="*/ 793813 w 819150"/>
                <a:gd name="connsiteY201" fmla="*/ 202883 h 571500"/>
                <a:gd name="connsiteX202" fmla="*/ 786860 w 819150"/>
                <a:gd name="connsiteY202" fmla="*/ 208502 h 571500"/>
                <a:gd name="connsiteX203" fmla="*/ 789718 w 819150"/>
                <a:gd name="connsiteY203" fmla="*/ 218980 h 571500"/>
                <a:gd name="connsiteX204" fmla="*/ 788670 w 819150"/>
                <a:gd name="connsiteY204" fmla="*/ 225457 h 571500"/>
                <a:gd name="connsiteX205" fmla="*/ 776097 w 819150"/>
                <a:gd name="connsiteY205" fmla="*/ 227648 h 571500"/>
                <a:gd name="connsiteX206" fmla="*/ 783336 w 819150"/>
                <a:gd name="connsiteY206" fmla="*/ 227552 h 571500"/>
                <a:gd name="connsiteX207" fmla="*/ 784098 w 819150"/>
                <a:gd name="connsiteY207" fmla="*/ 234982 h 571500"/>
                <a:gd name="connsiteX208" fmla="*/ 781526 w 819150"/>
                <a:gd name="connsiteY208" fmla="*/ 237458 h 571500"/>
                <a:gd name="connsiteX209" fmla="*/ 779335 w 819150"/>
                <a:gd name="connsiteY209" fmla="*/ 234696 h 571500"/>
                <a:gd name="connsiteX210" fmla="*/ 771144 w 819150"/>
                <a:gd name="connsiteY210" fmla="*/ 241935 h 571500"/>
                <a:gd name="connsiteX211" fmla="*/ 761809 w 819150"/>
                <a:gd name="connsiteY211" fmla="*/ 276035 h 571500"/>
                <a:gd name="connsiteX212" fmla="*/ 769620 w 819150"/>
                <a:gd name="connsiteY212" fmla="*/ 281083 h 571500"/>
                <a:gd name="connsiteX213" fmla="*/ 776097 w 819150"/>
                <a:gd name="connsiteY213" fmla="*/ 306324 h 571500"/>
                <a:gd name="connsiteX214" fmla="*/ 787051 w 819150"/>
                <a:gd name="connsiteY214" fmla="*/ 318326 h 571500"/>
                <a:gd name="connsiteX215" fmla="*/ 809625 w 819150"/>
                <a:gd name="connsiteY215" fmla="*/ 336328 h 571500"/>
                <a:gd name="connsiteX216" fmla="*/ 812292 w 819150"/>
                <a:gd name="connsiteY216" fmla="*/ 343567 h 571500"/>
                <a:gd name="connsiteX217" fmla="*/ 811625 w 819150"/>
                <a:gd name="connsiteY217" fmla="*/ 356045 h 571500"/>
                <a:gd name="connsiteX218" fmla="*/ 815626 w 819150"/>
                <a:gd name="connsiteY218" fmla="*/ 364617 h 571500"/>
                <a:gd name="connsiteX219" fmla="*/ 810768 w 819150"/>
                <a:gd name="connsiteY219" fmla="*/ 369475 h 571500"/>
                <a:gd name="connsiteX220" fmla="*/ 799528 w 819150"/>
                <a:gd name="connsiteY220" fmla="*/ 373666 h 571500"/>
                <a:gd name="connsiteX221" fmla="*/ 801338 w 819150"/>
                <a:gd name="connsiteY221" fmla="*/ 381857 h 571500"/>
                <a:gd name="connsiteX222" fmla="*/ 805434 w 819150"/>
                <a:gd name="connsiteY222" fmla="*/ 384048 h 571500"/>
                <a:gd name="connsiteX223" fmla="*/ 800481 w 819150"/>
                <a:gd name="connsiteY223" fmla="*/ 389858 h 571500"/>
                <a:gd name="connsiteX224" fmla="*/ 802958 w 819150"/>
                <a:gd name="connsiteY224" fmla="*/ 391573 h 571500"/>
                <a:gd name="connsiteX225" fmla="*/ 802958 w 819150"/>
                <a:gd name="connsiteY225" fmla="*/ 397097 h 571500"/>
                <a:gd name="connsiteX226" fmla="*/ 797624 w 819150"/>
                <a:gd name="connsiteY226" fmla="*/ 397383 h 571500"/>
                <a:gd name="connsiteX227" fmla="*/ 791527 w 819150"/>
                <a:gd name="connsiteY227" fmla="*/ 402812 h 571500"/>
                <a:gd name="connsiteX228" fmla="*/ 780288 w 819150"/>
                <a:gd name="connsiteY228" fmla="*/ 403765 h 571500"/>
                <a:gd name="connsiteX229" fmla="*/ 775525 w 819150"/>
                <a:gd name="connsiteY229" fmla="*/ 416338 h 571500"/>
                <a:gd name="connsiteX230" fmla="*/ 776192 w 819150"/>
                <a:gd name="connsiteY230" fmla="*/ 420529 h 571500"/>
                <a:gd name="connsiteX231" fmla="*/ 774192 w 819150"/>
                <a:gd name="connsiteY231" fmla="*/ 419862 h 571500"/>
                <a:gd name="connsiteX232" fmla="*/ 770096 w 819150"/>
                <a:gd name="connsiteY232" fmla="*/ 429959 h 571500"/>
                <a:gd name="connsiteX233" fmla="*/ 768572 w 819150"/>
                <a:gd name="connsiteY233" fmla="*/ 438055 h 571500"/>
                <a:gd name="connsiteX234" fmla="*/ 775430 w 819150"/>
                <a:gd name="connsiteY234" fmla="*/ 455771 h 571500"/>
                <a:gd name="connsiteX235" fmla="*/ 775335 w 819150"/>
                <a:gd name="connsiteY235" fmla="*/ 470154 h 571500"/>
                <a:gd name="connsiteX236" fmla="*/ 771620 w 819150"/>
                <a:gd name="connsiteY236" fmla="*/ 475583 h 571500"/>
                <a:gd name="connsiteX237" fmla="*/ 757618 w 819150"/>
                <a:gd name="connsiteY237" fmla="*/ 469202 h 571500"/>
                <a:gd name="connsiteX238" fmla="*/ 745522 w 819150"/>
                <a:gd name="connsiteY238" fmla="*/ 471964 h 571500"/>
                <a:gd name="connsiteX239" fmla="*/ 744569 w 819150"/>
                <a:gd name="connsiteY239" fmla="*/ 470440 h 571500"/>
                <a:gd name="connsiteX240" fmla="*/ 727329 w 819150"/>
                <a:gd name="connsiteY240" fmla="*/ 484918 h 571500"/>
                <a:gd name="connsiteX241" fmla="*/ 727805 w 819150"/>
                <a:gd name="connsiteY241" fmla="*/ 489776 h 571500"/>
                <a:gd name="connsiteX242" fmla="*/ 729901 w 819150"/>
                <a:gd name="connsiteY242" fmla="*/ 489395 h 571500"/>
                <a:gd name="connsiteX243" fmla="*/ 728853 w 819150"/>
                <a:gd name="connsiteY243" fmla="*/ 492538 h 571500"/>
                <a:gd name="connsiteX244" fmla="*/ 718852 w 819150"/>
                <a:gd name="connsiteY244" fmla="*/ 497777 h 571500"/>
                <a:gd name="connsiteX245" fmla="*/ 715613 w 819150"/>
                <a:gd name="connsiteY245" fmla="*/ 485299 h 571500"/>
                <a:gd name="connsiteX246" fmla="*/ 708850 w 819150"/>
                <a:gd name="connsiteY246" fmla="*/ 479012 h 571500"/>
                <a:gd name="connsiteX247" fmla="*/ 702659 w 819150"/>
                <a:gd name="connsiteY247" fmla="*/ 476155 h 571500"/>
                <a:gd name="connsiteX248" fmla="*/ 693706 w 819150"/>
                <a:gd name="connsiteY248" fmla="*/ 477298 h 571500"/>
                <a:gd name="connsiteX249" fmla="*/ 670084 w 819150"/>
                <a:gd name="connsiteY249" fmla="*/ 463963 h 571500"/>
                <a:gd name="connsiteX250" fmla="*/ 665417 w 819150"/>
                <a:gd name="connsiteY250" fmla="*/ 458343 h 571500"/>
                <a:gd name="connsiteX251" fmla="*/ 666274 w 819150"/>
                <a:gd name="connsiteY251" fmla="*/ 454152 h 571500"/>
                <a:gd name="connsiteX252" fmla="*/ 656177 w 819150"/>
                <a:gd name="connsiteY252" fmla="*/ 448056 h 571500"/>
                <a:gd name="connsiteX253" fmla="*/ 656368 w 819150"/>
                <a:gd name="connsiteY253" fmla="*/ 436817 h 571500"/>
                <a:gd name="connsiteX254" fmla="*/ 639794 w 819150"/>
                <a:gd name="connsiteY254" fmla="*/ 437579 h 571500"/>
                <a:gd name="connsiteX255" fmla="*/ 638270 w 819150"/>
                <a:gd name="connsiteY255" fmla="*/ 429673 h 571500"/>
                <a:gd name="connsiteX256" fmla="*/ 629507 w 819150"/>
                <a:gd name="connsiteY256" fmla="*/ 423196 h 571500"/>
                <a:gd name="connsiteX257" fmla="*/ 618173 w 819150"/>
                <a:gd name="connsiteY257" fmla="*/ 409289 h 571500"/>
                <a:gd name="connsiteX258" fmla="*/ 615506 w 819150"/>
                <a:gd name="connsiteY258" fmla="*/ 403860 h 571500"/>
                <a:gd name="connsiteX259" fmla="*/ 621601 w 819150"/>
                <a:gd name="connsiteY259" fmla="*/ 388239 h 571500"/>
                <a:gd name="connsiteX260" fmla="*/ 621030 w 819150"/>
                <a:gd name="connsiteY260" fmla="*/ 380905 h 571500"/>
                <a:gd name="connsiteX261" fmla="*/ 608933 w 819150"/>
                <a:gd name="connsiteY261" fmla="*/ 374047 h 571500"/>
                <a:gd name="connsiteX262" fmla="*/ 602837 w 819150"/>
                <a:gd name="connsiteY262" fmla="*/ 365284 h 571500"/>
                <a:gd name="connsiteX263" fmla="*/ 600456 w 819150"/>
                <a:gd name="connsiteY263" fmla="*/ 334137 h 571500"/>
                <a:gd name="connsiteX264" fmla="*/ 597408 w 819150"/>
                <a:gd name="connsiteY264" fmla="*/ 330232 h 571500"/>
                <a:gd name="connsiteX265" fmla="*/ 576643 w 819150"/>
                <a:gd name="connsiteY265" fmla="*/ 330518 h 571500"/>
                <a:gd name="connsiteX266" fmla="*/ 564166 w 819150"/>
                <a:gd name="connsiteY266" fmla="*/ 335471 h 571500"/>
                <a:gd name="connsiteX267" fmla="*/ 549878 w 819150"/>
                <a:gd name="connsiteY267" fmla="*/ 334613 h 571500"/>
                <a:gd name="connsiteX268" fmla="*/ 544735 w 819150"/>
                <a:gd name="connsiteY268" fmla="*/ 332137 h 571500"/>
                <a:gd name="connsiteX269" fmla="*/ 541115 w 819150"/>
                <a:gd name="connsiteY269" fmla="*/ 325374 h 571500"/>
                <a:gd name="connsiteX270" fmla="*/ 535210 w 819150"/>
                <a:gd name="connsiteY270" fmla="*/ 324136 h 571500"/>
                <a:gd name="connsiteX271" fmla="*/ 527018 w 819150"/>
                <a:gd name="connsiteY271" fmla="*/ 326993 h 571500"/>
                <a:gd name="connsiteX272" fmla="*/ 532067 w 819150"/>
                <a:gd name="connsiteY272" fmla="*/ 336804 h 571500"/>
                <a:gd name="connsiteX273" fmla="*/ 526256 w 819150"/>
                <a:gd name="connsiteY273" fmla="*/ 345758 h 571500"/>
                <a:gd name="connsiteX274" fmla="*/ 527780 w 819150"/>
                <a:gd name="connsiteY274" fmla="*/ 351568 h 571500"/>
                <a:gd name="connsiteX275" fmla="*/ 517017 w 819150"/>
                <a:gd name="connsiteY275" fmla="*/ 376523 h 571500"/>
                <a:gd name="connsiteX276" fmla="*/ 503777 w 819150"/>
                <a:gd name="connsiteY276" fmla="*/ 385572 h 571500"/>
                <a:gd name="connsiteX277" fmla="*/ 499872 w 819150"/>
                <a:gd name="connsiteY277" fmla="*/ 393287 h 571500"/>
                <a:gd name="connsiteX278" fmla="*/ 501491 w 819150"/>
                <a:gd name="connsiteY278" fmla="*/ 403574 h 571500"/>
                <a:gd name="connsiteX279" fmla="*/ 499491 w 819150"/>
                <a:gd name="connsiteY279" fmla="*/ 411480 h 571500"/>
                <a:gd name="connsiteX280" fmla="*/ 491204 w 819150"/>
                <a:gd name="connsiteY280" fmla="*/ 422243 h 571500"/>
                <a:gd name="connsiteX281" fmla="*/ 490918 w 819150"/>
                <a:gd name="connsiteY281" fmla="*/ 426529 h 571500"/>
                <a:gd name="connsiteX282" fmla="*/ 472916 w 819150"/>
                <a:gd name="connsiteY282" fmla="*/ 436912 h 571500"/>
                <a:gd name="connsiteX283" fmla="*/ 465582 w 819150"/>
                <a:gd name="connsiteY283" fmla="*/ 447770 h 571500"/>
                <a:gd name="connsiteX284" fmla="*/ 465868 w 819150"/>
                <a:gd name="connsiteY284" fmla="*/ 460724 h 571500"/>
                <a:gd name="connsiteX285" fmla="*/ 473869 w 819150"/>
                <a:gd name="connsiteY285" fmla="*/ 471392 h 571500"/>
                <a:gd name="connsiteX286" fmla="*/ 471392 w 819150"/>
                <a:gd name="connsiteY286" fmla="*/ 480060 h 571500"/>
                <a:gd name="connsiteX287" fmla="*/ 461486 w 819150"/>
                <a:gd name="connsiteY287" fmla="*/ 482251 h 571500"/>
                <a:gd name="connsiteX288" fmla="*/ 452247 w 819150"/>
                <a:gd name="connsiteY288" fmla="*/ 478060 h 571500"/>
                <a:gd name="connsiteX289" fmla="*/ 446056 w 819150"/>
                <a:gd name="connsiteY289" fmla="*/ 484442 h 571500"/>
                <a:gd name="connsiteX290" fmla="*/ 445198 w 819150"/>
                <a:gd name="connsiteY290" fmla="*/ 501206 h 571500"/>
                <a:gd name="connsiteX291" fmla="*/ 438721 w 819150"/>
                <a:gd name="connsiteY291" fmla="*/ 500062 h 571500"/>
                <a:gd name="connsiteX292" fmla="*/ 424148 w 819150"/>
                <a:gd name="connsiteY292" fmla="*/ 503682 h 571500"/>
                <a:gd name="connsiteX293" fmla="*/ 418147 w 819150"/>
                <a:gd name="connsiteY293" fmla="*/ 502158 h 571500"/>
                <a:gd name="connsiteX294" fmla="*/ 415861 w 819150"/>
                <a:gd name="connsiteY294" fmla="*/ 511874 h 571500"/>
                <a:gd name="connsiteX295" fmla="*/ 410337 w 819150"/>
                <a:gd name="connsiteY295" fmla="*/ 510350 h 571500"/>
                <a:gd name="connsiteX296" fmla="*/ 412051 w 819150"/>
                <a:gd name="connsiteY296" fmla="*/ 495872 h 571500"/>
                <a:gd name="connsiteX297" fmla="*/ 417385 w 819150"/>
                <a:gd name="connsiteY297" fmla="*/ 482441 h 571500"/>
                <a:gd name="connsiteX298" fmla="*/ 412528 w 819150"/>
                <a:gd name="connsiteY298" fmla="*/ 481012 h 571500"/>
                <a:gd name="connsiteX299" fmla="*/ 407098 w 819150"/>
                <a:gd name="connsiteY299" fmla="*/ 471583 h 571500"/>
                <a:gd name="connsiteX300" fmla="*/ 403193 w 819150"/>
                <a:gd name="connsiteY300" fmla="*/ 472821 h 571500"/>
                <a:gd name="connsiteX301" fmla="*/ 393192 w 819150"/>
                <a:gd name="connsiteY301" fmla="*/ 489014 h 571500"/>
                <a:gd name="connsiteX302" fmla="*/ 391287 w 819150"/>
                <a:gd name="connsiteY302" fmla="*/ 507778 h 571500"/>
                <a:gd name="connsiteX303" fmla="*/ 399193 w 819150"/>
                <a:gd name="connsiteY303" fmla="*/ 524351 h 571500"/>
                <a:gd name="connsiteX304" fmla="*/ 410908 w 819150"/>
                <a:gd name="connsiteY304" fmla="*/ 523113 h 571500"/>
                <a:gd name="connsiteX305" fmla="*/ 397288 w 819150"/>
                <a:gd name="connsiteY305" fmla="*/ 532257 h 571500"/>
                <a:gd name="connsiteX306" fmla="*/ 378333 w 819150"/>
                <a:gd name="connsiteY306" fmla="*/ 538163 h 571500"/>
                <a:gd name="connsiteX307" fmla="*/ 362807 w 819150"/>
                <a:gd name="connsiteY307" fmla="*/ 537115 h 571500"/>
                <a:gd name="connsiteX308" fmla="*/ 352615 w 819150"/>
                <a:gd name="connsiteY308" fmla="*/ 546164 h 571500"/>
                <a:gd name="connsiteX309" fmla="*/ 344519 w 819150"/>
                <a:gd name="connsiteY309" fmla="*/ 559879 h 571500"/>
                <a:gd name="connsiteX310" fmla="*/ 326803 w 819150"/>
                <a:gd name="connsiteY310" fmla="*/ 554355 h 571500"/>
                <a:gd name="connsiteX311" fmla="*/ 314134 w 819150"/>
                <a:gd name="connsiteY311" fmla="*/ 561880 h 571500"/>
                <a:gd name="connsiteX312" fmla="*/ 308324 w 819150"/>
                <a:gd name="connsiteY312" fmla="*/ 570071 h 571500"/>
                <a:gd name="connsiteX313" fmla="*/ 304705 w 819150"/>
                <a:gd name="connsiteY313" fmla="*/ 562070 h 571500"/>
                <a:gd name="connsiteX314" fmla="*/ 289560 w 819150"/>
                <a:gd name="connsiteY314" fmla="*/ 557879 h 571500"/>
                <a:gd name="connsiteX315" fmla="*/ 290417 w 819150"/>
                <a:gd name="connsiteY315" fmla="*/ 540734 h 571500"/>
                <a:gd name="connsiteX316" fmla="*/ 298133 w 819150"/>
                <a:gd name="connsiteY316" fmla="*/ 528161 h 571500"/>
                <a:gd name="connsiteX317" fmla="*/ 297371 w 819150"/>
                <a:gd name="connsiteY317" fmla="*/ 525494 h 571500"/>
                <a:gd name="connsiteX318" fmla="*/ 275272 w 819150"/>
                <a:gd name="connsiteY318" fmla="*/ 519779 h 571500"/>
                <a:gd name="connsiteX319" fmla="*/ 265366 w 819150"/>
                <a:gd name="connsiteY319" fmla="*/ 505682 h 571500"/>
                <a:gd name="connsiteX320" fmla="*/ 227171 w 819150"/>
                <a:gd name="connsiteY320" fmla="*/ 488252 h 571500"/>
                <a:gd name="connsiteX321" fmla="*/ 202787 w 819150"/>
                <a:gd name="connsiteY321" fmla="*/ 484251 h 571500"/>
                <a:gd name="connsiteX322" fmla="*/ 186976 w 819150"/>
                <a:gd name="connsiteY322" fmla="*/ 487871 h 571500"/>
                <a:gd name="connsiteX323" fmla="*/ 184975 w 819150"/>
                <a:gd name="connsiteY323" fmla="*/ 480632 h 571500"/>
                <a:gd name="connsiteX324" fmla="*/ 171640 w 819150"/>
                <a:gd name="connsiteY324" fmla="*/ 485870 h 571500"/>
                <a:gd name="connsiteX325" fmla="*/ 173450 w 819150"/>
                <a:gd name="connsiteY325" fmla="*/ 473202 h 571500"/>
                <a:gd name="connsiteX326" fmla="*/ 168783 w 819150"/>
                <a:gd name="connsiteY326" fmla="*/ 463296 h 571500"/>
                <a:gd name="connsiteX327" fmla="*/ 163068 w 819150"/>
                <a:gd name="connsiteY327" fmla="*/ 458534 h 571500"/>
                <a:gd name="connsiteX328" fmla="*/ 147447 w 819150"/>
                <a:gd name="connsiteY328" fmla="*/ 458153 h 571500"/>
                <a:gd name="connsiteX329" fmla="*/ 137255 w 819150"/>
                <a:gd name="connsiteY329" fmla="*/ 466154 h 571500"/>
                <a:gd name="connsiteX330" fmla="*/ 106204 w 819150"/>
                <a:gd name="connsiteY330" fmla="*/ 469773 h 571500"/>
                <a:gd name="connsiteX331" fmla="*/ 107251 w 819150"/>
                <a:gd name="connsiteY331" fmla="*/ 467868 h 571500"/>
                <a:gd name="connsiteX332" fmla="*/ 97250 w 819150"/>
                <a:gd name="connsiteY332" fmla="*/ 468725 h 571500"/>
                <a:gd name="connsiteX333" fmla="*/ 26765 w 819150"/>
                <a:gd name="connsiteY333" fmla="*/ 447389 h 571500"/>
                <a:gd name="connsiteX334" fmla="*/ 28670 w 819150"/>
                <a:gd name="connsiteY334" fmla="*/ 450818 h 571500"/>
                <a:gd name="connsiteX335" fmla="*/ 31909 w 819150"/>
                <a:gd name="connsiteY335" fmla="*/ 449485 h 571500"/>
                <a:gd name="connsiteX336" fmla="*/ 29718 w 819150"/>
                <a:gd name="connsiteY336" fmla="*/ 446532 h 571500"/>
                <a:gd name="connsiteX337" fmla="*/ 26765 w 819150"/>
                <a:gd name="connsiteY337" fmla="*/ 447389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819150" h="571500">
                  <a:moveTo>
                    <a:pt x="97250" y="468725"/>
                  </a:moveTo>
                  <a:lnTo>
                    <a:pt x="84772" y="468440"/>
                  </a:lnTo>
                  <a:lnTo>
                    <a:pt x="77152" y="459010"/>
                  </a:lnTo>
                  <a:lnTo>
                    <a:pt x="69818" y="458819"/>
                  </a:lnTo>
                  <a:lnTo>
                    <a:pt x="66484" y="455295"/>
                  </a:lnTo>
                  <a:lnTo>
                    <a:pt x="67437" y="452723"/>
                  </a:lnTo>
                  <a:lnTo>
                    <a:pt x="58007" y="448247"/>
                  </a:lnTo>
                  <a:lnTo>
                    <a:pt x="53435" y="447675"/>
                  </a:lnTo>
                  <a:lnTo>
                    <a:pt x="52292" y="455867"/>
                  </a:lnTo>
                  <a:lnTo>
                    <a:pt x="47339" y="455676"/>
                  </a:lnTo>
                  <a:lnTo>
                    <a:pt x="47434" y="453390"/>
                  </a:lnTo>
                  <a:lnTo>
                    <a:pt x="42767" y="450723"/>
                  </a:lnTo>
                  <a:lnTo>
                    <a:pt x="31147" y="454247"/>
                  </a:lnTo>
                  <a:lnTo>
                    <a:pt x="28194" y="452533"/>
                  </a:lnTo>
                  <a:lnTo>
                    <a:pt x="26194" y="445294"/>
                  </a:lnTo>
                  <a:lnTo>
                    <a:pt x="31909" y="441770"/>
                  </a:lnTo>
                  <a:lnTo>
                    <a:pt x="33814" y="442912"/>
                  </a:lnTo>
                  <a:lnTo>
                    <a:pt x="36385" y="439484"/>
                  </a:lnTo>
                  <a:lnTo>
                    <a:pt x="34957" y="436817"/>
                  </a:lnTo>
                  <a:lnTo>
                    <a:pt x="37052" y="435578"/>
                  </a:lnTo>
                  <a:lnTo>
                    <a:pt x="33623" y="433197"/>
                  </a:lnTo>
                  <a:lnTo>
                    <a:pt x="49244" y="421577"/>
                  </a:lnTo>
                  <a:lnTo>
                    <a:pt x="62008" y="415862"/>
                  </a:lnTo>
                  <a:lnTo>
                    <a:pt x="58960" y="417004"/>
                  </a:lnTo>
                  <a:lnTo>
                    <a:pt x="57817" y="413766"/>
                  </a:lnTo>
                  <a:lnTo>
                    <a:pt x="47720" y="417291"/>
                  </a:lnTo>
                  <a:lnTo>
                    <a:pt x="36481" y="408432"/>
                  </a:lnTo>
                  <a:lnTo>
                    <a:pt x="28099" y="412814"/>
                  </a:lnTo>
                  <a:lnTo>
                    <a:pt x="25051" y="417957"/>
                  </a:lnTo>
                  <a:lnTo>
                    <a:pt x="16192" y="412718"/>
                  </a:lnTo>
                  <a:lnTo>
                    <a:pt x="11716" y="404622"/>
                  </a:lnTo>
                  <a:lnTo>
                    <a:pt x="14383" y="386810"/>
                  </a:lnTo>
                  <a:lnTo>
                    <a:pt x="11335" y="378619"/>
                  </a:lnTo>
                  <a:lnTo>
                    <a:pt x="14764" y="366522"/>
                  </a:lnTo>
                  <a:lnTo>
                    <a:pt x="9525" y="365474"/>
                  </a:lnTo>
                  <a:lnTo>
                    <a:pt x="12287" y="362331"/>
                  </a:lnTo>
                  <a:lnTo>
                    <a:pt x="21145" y="358045"/>
                  </a:lnTo>
                  <a:lnTo>
                    <a:pt x="39910" y="356997"/>
                  </a:lnTo>
                  <a:lnTo>
                    <a:pt x="40958" y="346805"/>
                  </a:lnTo>
                  <a:lnTo>
                    <a:pt x="43624" y="343853"/>
                  </a:lnTo>
                  <a:lnTo>
                    <a:pt x="52387" y="340900"/>
                  </a:lnTo>
                  <a:lnTo>
                    <a:pt x="63151" y="348044"/>
                  </a:lnTo>
                  <a:lnTo>
                    <a:pt x="71628" y="338804"/>
                  </a:lnTo>
                  <a:lnTo>
                    <a:pt x="88773" y="334994"/>
                  </a:lnTo>
                  <a:lnTo>
                    <a:pt x="96774" y="341186"/>
                  </a:lnTo>
                  <a:lnTo>
                    <a:pt x="104584" y="357092"/>
                  </a:lnTo>
                  <a:lnTo>
                    <a:pt x="111442" y="358616"/>
                  </a:lnTo>
                  <a:lnTo>
                    <a:pt x="114776" y="356521"/>
                  </a:lnTo>
                  <a:lnTo>
                    <a:pt x="114205" y="341948"/>
                  </a:lnTo>
                  <a:lnTo>
                    <a:pt x="119158" y="340424"/>
                  </a:lnTo>
                  <a:lnTo>
                    <a:pt x="115919" y="344615"/>
                  </a:lnTo>
                  <a:lnTo>
                    <a:pt x="116681" y="352139"/>
                  </a:lnTo>
                  <a:lnTo>
                    <a:pt x="124396" y="355473"/>
                  </a:lnTo>
                  <a:lnTo>
                    <a:pt x="126397" y="352520"/>
                  </a:lnTo>
                  <a:lnTo>
                    <a:pt x="123920" y="346805"/>
                  </a:lnTo>
                  <a:lnTo>
                    <a:pt x="128302" y="344615"/>
                  </a:lnTo>
                  <a:lnTo>
                    <a:pt x="129826" y="336995"/>
                  </a:lnTo>
                  <a:lnTo>
                    <a:pt x="123825" y="324136"/>
                  </a:lnTo>
                  <a:lnTo>
                    <a:pt x="132397" y="317278"/>
                  </a:lnTo>
                  <a:lnTo>
                    <a:pt x="132207" y="314706"/>
                  </a:lnTo>
                  <a:lnTo>
                    <a:pt x="135922" y="316897"/>
                  </a:lnTo>
                  <a:lnTo>
                    <a:pt x="143161" y="315278"/>
                  </a:lnTo>
                  <a:lnTo>
                    <a:pt x="154305" y="317183"/>
                  </a:lnTo>
                  <a:lnTo>
                    <a:pt x="140113" y="301657"/>
                  </a:lnTo>
                  <a:lnTo>
                    <a:pt x="141065" y="287179"/>
                  </a:lnTo>
                  <a:lnTo>
                    <a:pt x="149352" y="296132"/>
                  </a:lnTo>
                  <a:lnTo>
                    <a:pt x="153829" y="297180"/>
                  </a:lnTo>
                  <a:lnTo>
                    <a:pt x="164116" y="291560"/>
                  </a:lnTo>
                  <a:lnTo>
                    <a:pt x="178784" y="276797"/>
                  </a:lnTo>
                  <a:lnTo>
                    <a:pt x="181832" y="277654"/>
                  </a:lnTo>
                  <a:lnTo>
                    <a:pt x="182213" y="282131"/>
                  </a:lnTo>
                  <a:lnTo>
                    <a:pt x="185356" y="284798"/>
                  </a:lnTo>
                  <a:lnTo>
                    <a:pt x="203359" y="284226"/>
                  </a:lnTo>
                  <a:lnTo>
                    <a:pt x="216979" y="266795"/>
                  </a:lnTo>
                  <a:lnTo>
                    <a:pt x="209074" y="254794"/>
                  </a:lnTo>
                  <a:lnTo>
                    <a:pt x="210598" y="247174"/>
                  </a:lnTo>
                  <a:lnTo>
                    <a:pt x="208502" y="241745"/>
                  </a:lnTo>
                  <a:lnTo>
                    <a:pt x="214027" y="228219"/>
                  </a:lnTo>
                  <a:lnTo>
                    <a:pt x="223552" y="220504"/>
                  </a:lnTo>
                  <a:lnTo>
                    <a:pt x="231553" y="208407"/>
                  </a:lnTo>
                  <a:lnTo>
                    <a:pt x="241554" y="212408"/>
                  </a:lnTo>
                  <a:lnTo>
                    <a:pt x="264128" y="196691"/>
                  </a:lnTo>
                  <a:lnTo>
                    <a:pt x="275082" y="200311"/>
                  </a:lnTo>
                  <a:lnTo>
                    <a:pt x="277844" y="204692"/>
                  </a:lnTo>
                  <a:lnTo>
                    <a:pt x="277368" y="213265"/>
                  </a:lnTo>
                  <a:lnTo>
                    <a:pt x="282797" y="215741"/>
                  </a:lnTo>
                  <a:lnTo>
                    <a:pt x="288322" y="224981"/>
                  </a:lnTo>
                  <a:lnTo>
                    <a:pt x="311182" y="235553"/>
                  </a:lnTo>
                  <a:lnTo>
                    <a:pt x="315849" y="243459"/>
                  </a:lnTo>
                  <a:lnTo>
                    <a:pt x="320992" y="245269"/>
                  </a:lnTo>
                  <a:lnTo>
                    <a:pt x="332518" y="260795"/>
                  </a:lnTo>
                  <a:lnTo>
                    <a:pt x="333470" y="271653"/>
                  </a:lnTo>
                  <a:lnTo>
                    <a:pt x="334518" y="264986"/>
                  </a:lnTo>
                  <a:lnTo>
                    <a:pt x="340042" y="266129"/>
                  </a:lnTo>
                  <a:lnTo>
                    <a:pt x="340995" y="263462"/>
                  </a:lnTo>
                  <a:lnTo>
                    <a:pt x="348234" y="262795"/>
                  </a:lnTo>
                  <a:lnTo>
                    <a:pt x="353473" y="256889"/>
                  </a:lnTo>
                  <a:lnTo>
                    <a:pt x="356235" y="257651"/>
                  </a:lnTo>
                  <a:lnTo>
                    <a:pt x="358902" y="253651"/>
                  </a:lnTo>
                  <a:lnTo>
                    <a:pt x="367284" y="252032"/>
                  </a:lnTo>
                  <a:lnTo>
                    <a:pt x="390239" y="258413"/>
                  </a:lnTo>
                  <a:lnTo>
                    <a:pt x="375475" y="257556"/>
                  </a:lnTo>
                  <a:lnTo>
                    <a:pt x="367951" y="263271"/>
                  </a:lnTo>
                  <a:lnTo>
                    <a:pt x="358426" y="258032"/>
                  </a:lnTo>
                  <a:lnTo>
                    <a:pt x="348710" y="266033"/>
                  </a:lnTo>
                  <a:lnTo>
                    <a:pt x="342900" y="266795"/>
                  </a:lnTo>
                  <a:lnTo>
                    <a:pt x="341376" y="272320"/>
                  </a:lnTo>
                  <a:lnTo>
                    <a:pt x="352425" y="274606"/>
                  </a:lnTo>
                  <a:lnTo>
                    <a:pt x="364522" y="281654"/>
                  </a:lnTo>
                  <a:lnTo>
                    <a:pt x="367284" y="286036"/>
                  </a:lnTo>
                  <a:lnTo>
                    <a:pt x="374809" y="285464"/>
                  </a:lnTo>
                  <a:lnTo>
                    <a:pt x="374523" y="289846"/>
                  </a:lnTo>
                  <a:lnTo>
                    <a:pt x="377190" y="291465"/>
                  </a:lnTo>
                  <a:lnTo>
                    <a:pt x="380047" y="278416"/>
                  </a:lnTo>
                  <a:lnTo>
                    <a:pt x="382619" y="281559"/>
                  </a:lnTo>
                  <a:lnTo>
                    <a:pt x="388715" y="278797"/>
                  </a:lnTo>
                  <a:lnTo>
                    <a:pt x="399955" y="284417"/>
                  </a:lnTo>
                  <a:lnTo>
                    <a:pt x="402908" y="283369"/>
                  </a:lnTo>
                  <a:lnTo>
                    <a:pt x="400240" y="275558"/>
                  </a:lnTo>
                  <a:lnTo>
                    <a:pt x="394621" y="274225"/>
                  </a:lnTo>
                  <a:lnTo>
                    <a:pt x="392430" y="278225"/>
                  </a:lnTo>
                  <a:lnTo>
                    <a:pt x="389096" y="276987"/>
                  </a:lnTo>
                  <a:lnTo>
                    <a:pt x="394335" y="272129"/>
                  </a:lnTo>
                  <a:lnTo>
                    <a:pt x="394335" y="267176"/>
                  </a:lnTo>
                  <a:lnTo>
                    <a:pt x="399193" y="268510"/>
                  </a:lnTo>
                  <a:lnTo>
                    <a:pt x="404336" y="275939"/>
                  </a:lnTo>
                  <a:lnTo>
                    <a:pt x="405670" y="268319"/>
                  </a:lnTo>
                  <a:lnTo>
                    <a:pt x="404717" y="261366"/>
                  </a:lnTo>
                  <a:lnTo>
                    <a:pt x="399288" y="261080"/>
                  </a:lnTo>
                  <a:lnTo>
                    <a:pt x="395287" y="252317"/>
                  </a:lnTo>
                  <a:lnTo>
                    <a:pt x="389572" y="251651"/>
                  </a:lnTo>
                  <a:lnTo>
                    <a:pt x="389191" y="249745"/>
                  </a:lnTo>
                  <a:lnTo>
                    <a:pt x="389858" y="244316"/>
                  </a:lnTo>
                  <a:lnTo>
                    <a:pt x="394049" y="240983"/>
                  </a:lnTo>
                  <a:lnTo>
                    <a:pt x="401383" y="246983"/>
                  </a:lnTo>
                  <a:lnTo>
                    <a:pt x="404336" y="244697"/>
                  </a:lnTo>
                  <a:lnTo>
                    <a:pt x="402622" y="240411"/>
                  </a:lnTo>
                  <a:lnTo>
                    <a:pt x="406717" y="214789"/>
                  </a:lnTo>
                  <a:lnTo>
                    <a:pt x="401955" y="206312"/>
                  </a:lnTo>
                  <a:lnTo>
                    <a:pt x="404717" y="195834"/>
                  </a:lnTo>
                  <a:lnTo>
                    <a:pt x="397383" y="166211"/>
                  </a:lnTo>
                  <a:lnTo>
                    <a:pt x="398431" y="158877"/>
                  </a:lnTo>
                  <a:lnTo>
                    <a:pt x="410146" y="151448"/>
                  </a:lnTo>
                  <a:lnTo>
                    <a:pt x="410623" y="135255"/>
                  </a:lnTo>
                  <a:lnTo>
                    <a:pt x="426529" y="115729"/>
                  </a:lnTo>
                  <a:lnTo>
                    <a:pt x="447484" y="108014"/>
                  </a:lnTo>
                  <a:lnTo>
                    <a:pt x="490252" y="122206"/>
                  </a:lnTo>
                  <a:lnTo>
                    <a:pt x="506158" y="120872"/>
                  </a:lnTo>
                  <a:lnTo>
                    <a:pt x="507206" y="111824"/>
                  </a:lnTo>
                  <a:lnTo>
                    <a:pt x="516350" y="107156"/>
                  </a:lnTo>
                  <a:lnTo>
                    <a:pt x="527209" y="113633"/>
                  </a:lnTo>
                  <a:lnTo>
                    <a:pt x="538639" y="99822"/>
                  </a:lnTo>
                  <a:lnTo>
                    <a:pt x="537019" y="84296"/>
                  </a:lnTo>
                  <a:lnTo>
                    <a:pt x="546259" y="67723"/>
                  </a:lnTo>
                  <a:lnTo>
                    <a:pt x="548545" y="52292"/>
                  </a:lnTo>
                  <a:lnTo>
                    <a:pt x="545021" y="35719"/>
                  </a:lnTo>
                  <a:lnTo>
                    <a:pt x="545878" y="27813"/>
                  </a:lnTo>
                  <a:lnTo>
                    <a:pt x="556165" y="17240"/>
                  </a:lnTo>
                  <a:lnTo>
                    <a:pt x="564547" y="14097"/>
                  </a:lnTo>
                  <a:lnTo>
                    <a:pt x="573310" y="15621"/>
                  </a:lnTo>
                  <a:lnTo>
                    <a:pt x="583787" y="27718"/>
                  </a:lnTo>
                  <a:lnTo>
                    <a:pt x="589217" y="29528"/>
                  </a:lnTo>
                  <a:lnTo>
                    <a:pt x="606457" y="27718"/>
                  </a:lnTo>
                  <a:lnTo>
                    <a:pt x="630079" y="29337"/>
                  </a:lnTo>
                  <a:lnTo>
                    <a:pt x="646938" y="20193"/>
                  </a:lnTo>
                  <a:lnTo>
                    <a:pt x="655034" y="9525"/>
                  </a:lnTo>
                  <a:lnTo>
                    <a:pt x="654367" y="15240"/>
                  </a:lnTo>
                  <a:lnTo>
                    <a:pt x="660463" y="23336"/>
                  </a:lnTo>
                  <a:lnTo>
                    <a:pt x="663988" y="26099"/>
                  </a:lnTo>
                  <a:lnTo>
                    <a:pt x="667702" y="21527"/>
                  </a:lnTo>
                  <a:lnTo>
                    <a:pt x="670084" y="24479"/>
                  </a:lnTo>
                  <a:lnTo>
                    <a:pt x="673417" y="39815"/>
                  </a:lnTo>
                  <a:lnTo>
                    <a:pt x="682847" y="27051"/>
                  </a:lnTo>
                  <a:lnTo>
                    <a:pt x="683038" y="21908"/>
                  </a:lnTo>
                  <a:lnTo>
                    <a:pt x="685324" y="21812"/>
                  </a:lnTo>
                  <a:lnTo>
                    <a:pt x="687991" y="34481"/>
                  </a:lnTo>
                  <a:lnTo>
                    <a:pt x="692467" y="42386"/>
                  </a:lnTo>
                  <a:lnTo>
                    <a:pt x="697420" y="45815"/>
                  </a:lnTo>
                  <a:lnTo>
                    <a:pt x="704564" y="56960"/>
                  </a:lnTo>
                  <a:lnTo>
                    <a:pt x="717328" y="62389"/>
                  </a:lnTo>
                  <a:lnTo>
                    <a:pt x="731996" y="81629"/>
                  </a:lnTo>
                  <a:lnTo>
                    <a:pt x="731139" y="89916"/>
                  </a:lnTo>
                  <a:lnTo>
                    <a:pt x="715804" y="103442"/>
                  </a:lnTo>
                  <a:lnTo>
                    <a:pt x="728662" y="113062"/>
                  </a:lnTo>
                  <a:lnTo>
                    <a:pt x="737807" y="114967"/>
                  </a:lnTo>
                  <a:lnTo>
                    <a:pt x="739521" y="119062"/>
                  </a:lnTo>
                  <a:lnTo>
                    <a:pt x="736283" y="123825"/>
                  </a:lnTo>
                  <a:lnTo>
                    <a:pt x="739235" y="126968"/>
                  </a:lnTo>
                  <a:lnTo>
                    <a:pt x="746379" y="129731"/>
                  </a:lnTo>
                  <a:lnTo>
                    <a:pt x="748093" y="128302"/>
                  </a:lnTo>
                  <a:lnTo>
                    <a:pt x="755904" y="132779"/>
                  </a:lnTo>
                  <a:lnTo>
                    <a:pt x="768572" y="157353"/>
                  </a:lnTo>
                  <a:lnTo>
                    <a:pt x="765810" y="164306"/>
                  </a:lnTo>
                  <a:lnTo>
                    <a:pt x="769906" y="169831"/>
                  </a:lnTo>
                  <a:lnTo>
                    <a:pt x="768096" y="174403"/>
                  </a:lnTo>
                  <a:lnTo>
                    <a:pt x="782955" y="188024"/>
                  </a:lnTo>
                  <a:lnTo>
                    <a:pt x="798957" y="187928"/>
                  </a:lnTo>
                  <a:lnTo>
                    <a:pt x="791813" y="197644"/>
                  </a:lnTo>
                  <a:lnTo>
                    <a:pt x="787051" y="200216"/>
                  </a:lnTo>
                  <a:lnTo>
                    <a:pt x="788670" y="203645"/>
                  </a:lnTo>
                  <a:lnTo>
                    <a:pt x="790956" y="200216"/>
                  </a:lnTo>
                  <a:lnTo>
                    <a:pt x="793813" y="202883"/>
                  </a:lnTo>
                  <a:lnTo>
                    <a:pt x="786860" y="208502"/>
                  </a:lnTo>
                  <a:lnTo>
                    <a:pt x="789718" y="218980"/>
                  </a:lnTo>
                  <a:lnTo>
                    <a:pt x="788670" y="225457"/>
                  </a:lnTo>
                  <a:lnTo>
                    <a:pt x="776097" y="227648"/>
                  </a:lnTo>
                  <a:lnTo>
                    <a:pt x="783336" y="227552"/>
                  </a:lnTo>
                  <a:lnTo>
                    <a:pt x="784098" y="234982"/>
                  </a:lnTo>
                  <a:lnTo>
                    <a:pt x="781526" y="237458"/>
                  </a:lnTo>
                  <a:lnTo>
                    <a:pt x="779335" y="234696"/>
                  </a:lnTo>
                  <a:lnTo>
                    <a:pt x="771144" y="241935"/>
                  </a:lnTo>
                  <a:lnTo>
                    <a:pt x="761809" y="276035"/>
                  </a:lnTo>
                  <a:lnTo>
                    <a:pt x="769620" y="281083"/>
                  </a:lnTo>
                  <a:lnTo>
                    <a:pt x="776097" y="306324"/>
                  </a:lnTo>
                  <a:lnTo>
                    <a:pt x="787051" y="318326"/>
                  </a:lnTo>
                  <a:lnTo>
                    <a:pt x="809625" y="336328"/>
                  </a:lnTo>
                  <a:lnTo>
                    <a:pt x="812292" y="343567"/>
                  </a:lnTo>
                  <a:lnTo>
                    <a:pt x="811625" y="356045"/>
                  </a:lnTo>
                  <a:lnTo>
                    <a:pt x="815626" y="364617"/>
                  </a:lnTo>
                  <a:lnTo>
                    <a:pt x="810768" y="369475"/>
                  </a:lnTo>
                  <a:lnTo>
                    <a:pt x="799528" y="373666"/>
                  </a:lnTo>
                  <a:lnTo>
                    <a:pt x="801338" y="381857"/>
                  </a:lnTo>
                  <a:lnTo>
                    <a:pt x="805434" y="384048"/>
                  </a:lnTo>
                  <a:lnTo>
                    <a:pt x="800481" y="389858"/>
                  </a:lnTo>
                  <a:lnTo>
                    <a:pt x="802958" y="391573"/>
                  </a:lnTo>
                  <a:lnTo>
                    <a:pt x="802958" y="397097"/>
                  </a:lnTo>
                  <a:lnTo>
                    <a:pt x="797624" y="397383"/>
                  </a:lnTo>
                  <a:lnTo>
                    <a:pt x="791527" y="402812"/>
                  </a:lnTo>
                  <a:lnTo>
                    <a:pt x="780288" y="403765"/>
                  </a:lnTo>
                  <a:lnTo>
                    <a:pt x="775525" y="416338"/>
                  </a:lnTo>
                  <a:lnTo>
                    <a:pt x="776192" y="420529"/>
                  </a:lnTo>
                  <a:lnTo>
                    <a:pt x="774192" y="419862"/>
                  </a:lnTo>
                  <a:lnTo>
                    <a:pt x="770096" y="429959"/>
                  </a:lnTo>
                  <a:lnTo>
                    <a:pt x="768572" y="438055"/>
                  </a:lnTo>
                  <a:lnTo>
                    <a:pt x="775430" y="455771"/>
                  </a:lnTo>
                  <a:lnTo>
                    <a:pt x="775335" y="470154"/>
                  </a:lnTo>
                  <a:lnTo>
                    <a:pt x="771620" y="475583"/>
                  </a:lnTo>
                  <a:lnTo>
                    <a:pt x="757618" y="469202"/>
                  </a:lnTo>
                  <a:lnTo>
                    <a:pt x="745522" y="471964"/>
                  </a:lnTo>
                  <a:lnTo>
                    <a:pt x="744569" y="470440"/>
                  </a:lnTo>
                  <a:lnTo>
                    <a:pt x="727329" y="484918"/>
                  </a:lnTo>
                  <a:lnTo>
                    <a:pt x="727805" y="489776"/>
                  </a:lnTo>
                  <a:lnTo>
                    <a:pt x="729901" y="489395"/>
                  </a:lnTo>
                  <a:lnTo>
                    <a:pt x="728853" y="492538"/>
                  </a:lnTo>
                  <a:lnTo>
                    <a:pt x="718852" y="497777"/>
                  </a:lnTo>
                  <a:lnTo>
                    <a:pt x="715613" y="485299"/>
                  </a:lnTo>
                  <a:lnTo>
                    <a:pt x="708850" y="479012"/>
                  </a:lnTo>
                  <a:lnTo>
                    <a:pt x="702659" y="476155"/>
                  </a:lnTo>
                  <a:lnTo>
                    <a:pt x="693706" y="477298"/>
                  </a:lnTo>
                  <a:lnTo>
                    <a:pt x="670084" y="463963"/>
                  </a:lnTo>
                  <a:lnTo>
                    <a:pt x="665417" y="458343"/>
                  </a:lnTo>
                  <a:lnTo>
                    <a:pt x="666274" y="454152"/>
                  </a:lnTo>
                  <a:lnTo>
                    <a:pt x="656177" y="448056"/>
                  </a:lnTo>
                  <a:lnTo>
                    <a:pt x="656368" y="436817"/>
                  </a:lnTo>
                  <a:lnTo>
                    <a:pt x="639794" y="437579"/>
                  </a:lnTo>
                  <a:lnTo>
                    <a:pt x="638270" y="429673"/>
                  </a:lnTo>
                  <a:lnTo>
                    <a:pt x="629507" y="423196"/>
                  </a:lnTo>
                  <a:lnTo>
                    <a:pt x="618173" y="409289"/>
                  </a:lnTo>
                  <a:lnTo>
                    <a:pt x="615506" y="403860"/>
                  </a:lnTo>
                  <a:lnTo>
                    <a:pt x="621601" y="388239"/>
                  </a:lnTo>
                  <a:lnTo>
                    <a:pt x="621030" y="380905"/>
                  </a:lnTo>
                  <a:lnTo>
                    <a:pt x="608933" y="374047"/>
                  </a:lnTo>
                  <a:lnTo>
                    <a:pt x="602837" y="365284"/>
                  </a:lnTo>
                  <a:lnTo>
                    <a:pt x="600456" y="334137"/>
                  </a:lnTo>
                  <a:lnTo>
                    <a:pt x="597408" y="330232"/>
                  </a:lnTo>
                  <a:lnTo>
                    <a:pt x="576643" y="330518"/>
                  </a:lnTo>
                  <a:lnTo>
                    <a:pt x="564166" y="335471"/>
                  </a:lnTo>
                  <a:lnTo>
                    <a:pt x="549878" y="334613"/>
                  </a:lnTo>
                  <a:lnTo>
                    <a:pt x="544735" y="332137"/>
                  </a:lnTo>
                  <a:lnTo>
                    <a:pt x="541115" y="325374"/>
                  </a:lnTo>
                  <a:lnTo>
                    <a:pt x="535210" y="324136"/>
                  </a:lnTo>
                  <a:lnTo>
                    <a:pt x="527018" y="326993"/>
                  </a:lnTo>
                  <a:lnTo>
                    <a:pt x="532067" y="336804"/>
                  </a:lnTo>
                  <a:lnTo>
                    <a:pt x="526256" y="345758"/>
                  </a:lnTo>
                  <a:lnTo>
                    <a:pt x="527780" y="351568"/>
                  </a:lnTo>
                  <a:lnTo>
                    <a:pt x="517017" y="376523"/>
                  </a:lnTo>
                  <a:lnTo>
                    <a:pt x="503777" y="385572"/>
                  </a:lnTo>
                  <a:lnTo>
                    <a:pt x="499872" y="393287"/>
                  </a:lnTo>
                  <a:lnTo>
                    <a:pt x="501491" y="403574"/>
                  </a:lnTo>
                  <a:lnTo>
                    <a:pt x="499491" y="411480"/>
                  </a:lnTo>
                  <a:lnTo>
                    <a:pt x="491204" y="422243"/>
                  </a:lnTo>
                  <a:lnTo>
                    <a:pt x="490918" y="426529"/>
                  </a:lnTo>
                  <a:lnTo>
                    <a:pt x="472916" y="436912"/>
                  </a:lnTo>
                  <a:lnTo>
                    <a:pt x="465582" y="447770"/>
                  </a:lnTo>
                  <a:lnTo>
                    <a:pt x="465868" y="460724"/>
                  </a:lnTo>
                  <a:lnTo>
                    <a:pt x="473869" y="471392"/>
                  </a:lnTo>
                  <a:lnTo>
                    <a:pt x="471392" y="480060"/>
                  </a:lnTo>
                  <a:lnTo>
                    <a:pt x="461486" y="482251"/>
                  </a:lnTo>
                  <a:lnTo>
                    <a:pt x="452247" y="478060"/>
                  </a:lnTo>
                  <a:lnTo>
                    <a:pt x="446056" y="484442"/>
                  </a:lnTo>
                  <a:lnTo>
                    <a:pt x="445198" y="501206"/>
                  </a:lnTo>
                  <a:lnTo>
                    <a:pt x="438721" y="500062"/>
                  </a:lnTo>
                  <a:lnTo>
                    <a:pt x="424148" y="503682"/>
                  </a:lnTo>
                  <a:lnTo>
                    <a:pt x="418147" y="502158"/>
                  </a:lnTo>
                  <a:lnTo>
                    <a:pt x="415861" y="511874"/>
                  </a:lnTo>
                  <a:lnTo>
                    <a:pt x="410337" y="510350"/>
                  </a:lnTo>
                  <a:lnTo>
                    <a:pt x="412051" y="495872"/>
                  </a:lnTo>
                  <a:lnTo>
                    <a:pt x="417385" y="482441"/>
                  </a:lnTo>
                  <a:lnTo>
                    <a:pt x="412528" y="481012"/>
                  </a:lnTo>
                  <a:lnTo>
                    <a:pt x="407098" y="471583"/>
                  </a:lnTo>
                  <a:lnTo>
                    <a:pt x="403193" y="472821"/>
                  </a:lnTo>
                  <a:lnTo>
                    <a:pt x="393192" y="489014"/>
                  </a:lnTo>
                  <a:lnTo>
                    <a:pt x="391287" y="507778"/>
                  </a:lnTo>
                  <a:lnTo>
                    <a:pt x="399193" y="524351"/>
                  </a:lnTo>
                  <a:lnTo>
                    <a:pt x="410908" y="523113"/>
                  </a:lnTo>
                  <a:lnTo>
                    <a:pt x="397288" y="532257"/>
                  </a:lnTo>
                  <a:lnTo>
                    <a:pt x="378333" y="538163"/>
                  </a:lnTo>
                  <a:lnTo>
                    <a:pt x="362807" y="537115"/>
                  </a:lnTo>
                  <a:lnTo>
                    <a:pt x="352615" y="546164"/>
                  </a:lnTo>
                  <a:lnTo>
                    <a:pt x="344519" y="559879"/>
                  </a:lnTo>
                  <a:lnTo>
                    <a:pt x="326803" y="554355"/>
                  </a:lnTo>
                  <a:lnTo>
                    <a:pt x="314134" y="561880"/>
                  </a:lnTo>
                  <a:lnTo>
                    <a:pt x="308324" y="570071"/>
                  </a:lnTo>
                  <a:lnTo>
                    <a:pt x="304705" y="562070"/>
                  </a:lnTo>
                  <a:lnTo>
                    <a:pt x="289560" y="557879"/>
                  </a:lnTo>
                  <a:lnTo>
                    <a:pt x="290417" y="540734"/>
                  </a:lnTo>
                  <a:lnTo>
                    <a:pt x="298133" y="528161"/>
                  </a:lnTo>
                  <a:lnTo>
                    <a:pt x="297371" y="525494"/>
                  </a:lnTo>
                  <a:lnTo>
                    <a:pt x="275272" y="519779"/>
                  </a:lnTo>
                  <a:lnTo>
                    <a:pt x="265366" y="505682"/>
                  </a:lnTo>
                  <a:lnTo>
                    <a:pt x="227171" y="488252"/>
                  </a:lnTo>
                  <a:lnTo>
                    <a:pt x="202787" y="484251"/>
                  </a:lnTo>
                  <a:lnTo>
                    <a:pt x="186976" y="487871"/>
                  </a:lnTo>
                  <a:lnTo>
                    <a:pt x="184975" y="480632"/>
                  </a:lnTo>
                  <a:lnTo>
                    <a:pt x="171640" y="485870"/>
                  </a:lnTo>
                  <a:lnTo>
                    <a:pt x="173450" y="473202"/>
                  </a:lnTo>
                  <a:lnTo>
                    <a:pt x="168783" y="463296"/>
                  </a:lnTo>
                  <a:lnTo>
                    <a:pt x="163068" y="458534"/>
                  </a:lnTo>
                  <a:lnTo>
                    <a:pt x="147447" y="458153"/>
                  </a:lnTo>
                  <a:lnTo>
                    <a:pt x="137255" y="466154"/>
                  </a:lnTo>
                  <a:lnTo>
                    <a:pt x="106204" y="469773"/>
                  </a:lnTo>
                  <a:lnTo>
                    <a:pt x="107251" y="467868"/>
                  </a:lnTo>
                  <a:lnTo>
                    <a:pt x="97250" y="468725"/>
                  </a:lnTo>
                  <a:close/>
                  <a:moveTo>
                    <a:pt x="26765" y="447389"/>
                  </a:moveTo>
                  <a:lnTo>
                    <a:pt x="28670" y="450818"/>
                  </a:lnTo>
                  <a:lnTo>
                    <a:pt x="31909" y="449485"/>
                  </a:lnTo>
                  <a:lnTo>
                    <a:pt x="29718" y="446532"/>
                  </a:lnTo>
                  <a:lnTo>
                    <a:pt x="26765" y="44738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12" name="Freihandform: Form 211">
              <a:extLst>
                <a:ext uri="{FF2B5EF4-FFF2-40B4-BE49-F238E27FC236}">
                  <a16:creationId xmlns:a16="http://schemas.microsoft.com/office/drawing/2014/main" id="{7A7C1C85-4248-44DE-9121-CE691012B713}"/>
                </a:ext>
              </a:extLst>
            </p:cNvPr>
            <p:cNvSpPr/>
            <p:nvPr/>
          </p:nvSpPr>
          <p:spPr>
            <a:xfrm>
              <a:off x="2060067" y="2641585"/>
              <a:ext cx="247500" cy="277200"/>
            </a:xfrm>
            <a:custGeom>
              <a:avLst/>
              <a:gdLst>
                <a:gd name="connsiteX0" fmla="*/ 14287 w 476250"/>
                <a:gd name="connsiteY0" fmla="*/ 76486 h 533400"/>
                <a:gd name="connsiteX1" fmla="*/ 22955 w 476250"/>
                <a:gd name="connsiteY1" fmla="*/ 71723 h 533400"/>
                <a:gd name="connsiteX2" fmla="*/ 21908 w 476250"/>
                <a:gd name="connsiteY2" fmla="*/ 62865 h 533400"/>
                <a:gd name="connsiteX3" fmla="*/ 25908 w 476250"/>
                <a:gd name="connsiteY3" fmla="*/ 63627 h 533400"/>
                <a:gd name="connsiteX4" fmla="*/ 32766 w 476250"/>
                <a:gd name="connsiteY4" fmla="*/ 42481 h 533400"/>
                <a:gd name="connsiteX5" fmla="*/ 41148 w 476250"/>
                <a:gd name="connsiteY5" fmla="*/ 49530 h 533400"/>
                <a:gd name="connsiteX6" fmla="*/ 43720 w 476250"/>
                <a:gd name="connsiteY6" fmla="*/ 44767 h 533400"/>
                <a:gd name="connsiteX7" fmla="*/ 46577 w 476250"/>
                <a:gd name="connsiteY7" fmla="*/ 11144 h 533400"/>
                <a:gd name="connsiteX8" fmla="*/ 50483 w 476250"/>
                <a:gd name="connsiteY8" fmla="*/ 9525 h 533400"/>
                <a:gd name="connsiteX9" fmla="*/ 54864 w 476250"/>
                <a:gd name="connsiteY9" fmla="*/ 19812 h 533400"/>
                <a:gd name="connsiteX10" fmla="*/ 58769 w 476250"/>
                <a:gd name="connsiteY10" fmla="*/ 18002 h 533400"/>
                <a:gd name="connsiteX11" fmla="*/ 61817 w 476250"/>
                <a:gd name="connsiteY11" fmla="*/ 25717 h 533400"/>
                <a:gd name="connsiteX12" fmla="*/ 56007 w 476250"/>
                <a:gd name="connsiteY12" fmla="*/ 28289 h 533400"/>
                <a:gd name="connsiteX13" fmla="*/ 68199 w 476250"/>
                <a:gd name="connsiteY13" fmla="*/ 29718 h 533400"/>
                <a:gd name="connsiteX14" fmla="*/ 71819 w 476250"/>
                <a:gd name="connsiteY14" fmla="*/ 23431 h 533400"/>
                <a:gd name="connsiteX15" fmla="*/ 86868 w 476250"/>
                <a:gd name="connsiteY15" fmla="*/ 28194 h 533400"/>
                <a:gd name="connsiteX16" fmla="*/ 109728 w 476250"/>
                <a:gd name="connsiteY16" fmla="*/ 55531 h 533400"/>
                <a:gd name="connsiteX17" fmla="*/ 114300 w 476250"/>
                <a:gd name="connsiteY17" fmla="*/ 53721 h 533400"/>
                <a:gd name="connsiteX18" fmla="*/ 119348 w 476250"/>
                <a:gd name="connsiteY18" fmla="*/ 55721 h 533400"/>
                <a:gd name="connsiteX19" fmla="*/ 150781 w 476250"/>
                <a:gd name="connsiteY19" fmla="*/ 24479 h 533400"/>
                <a:gd name="connsiteX20" fmla="*/ 172688 w 476250"/>
                <a:gd name="connsiteY20" fmla="*/ 29623 h 533400"/>
                <a:gd name="connsiteX21" fmla="*/ 186500 w 476250"/>
                <a:gd name="connsiteY21" fmla="*/ 47911 h 533400"/>
                <a:gd name="connsiteX22" fmla="*/ 175546 w 476250"/>
                <a:gd name="connsiteY22" fmla="*/ 57055 h 533400"/>
                <a:gd name="connsiteX23" fmla="*/ 177641 w 476250"/>
                <a:gd name="connsiteY23" fmla="*/ 63436 h 533400"/>
                <a:gd name="connsiteX24" fmla="*/ 188786 w 476250"/>
                <a:gd name="connsiteY24" fmla="*/ 57150 h 533400"/>
                <a:gd name="connsiteX25" fmla="*/ 192119 w 476250"/>
                <a:gd name="connsiteY25" fmla="*/ 69628 h 533400"/>
                <a:gd name="connsiteX26" fmla="*/ 189548 w 476250"/>
                <a:gd name="connsiteY26" fmla="*/ 55531 h 533400"/>
                <a:gd name="connsiteX27" fmla="*/ 196501 w 476250"/>
                <a:gd name="connsiteY27" fmla="*/ 51530 h 533400"/>
                <a:gd name="connsiteX28" fmla="*/ 200311 w 476250"/>
                <a:gd name="connsiteY28" fmla="*/ 65151 h 533400"/>
                <a:gd name="connsiteX29" fmla="*/ 197549 w 476250"/>
                <a:gd name="connsiteY29" fmla="*/ 75438 h 533400"/>
                <a:gd name="connsiteX30" fmla="*/ 194405 w 476250"/>
                <a:gd name="connsiteY30" fmla="*/ 77629 h 533400"/>
                <a:gd name="connsiteX31" fmla="*/ 196025 w 476250"/>
                <a:gd name="connsiteY31" fmla="*/ 83439 h 533400"/>
                <a:gd name="connsiteX32" fmla="*/ 202597 w 476250"/>
                <a:gd name="connsiteY32" fmla="*/ 73438 h 533400"/>
                <a:gd name="connsiteX33" fmla="*/ 228219 w 476250"/>
                <a:gd name="connsiteY33" fmla="*/ 49816 h 533400"/>
                <a:gd name="connsiteX34" fmla="*/ 238697 w 476250"/>
                <a:gd name="connsiteY34" fmla="*/ 60103 h 533400"/>
                <a:gd name="connsiteX35" fmla="*/ 243554 w 476250"/>
                <a:gd name="connsiteY35" fmla="*/ 69723 h 533400"/>
                <a:gd name="connsiteX36" fmla="*/ 257080 w 476250"/>
                <a:gd name="connsiteY36" fmla="*/ 52864 h 533400"/>
                <a:gd name="connsiteX37" fmla="*/ 262604 w 476250"/>
                <a:gd name="connsiteY37" fmla="*/ 53816 h 533400"/>
                <a:gd name="connsiteX38" fmla="*/ 269843 w 476250"/>
                <a:gd name="connsiteY38" fmla="*/ 62484 h 533400"/>
                <a:gd name="connsiteX39" fmla="*/ 277559 w 476250"/>
                <a:gd name="connsiteY39" fmla="*/ 78295 h 533400"/>
                <a:gd name="connsiteX40" fmla="*/ 292894 w 476250"/>
                <a:gd name="connsiteY40" fmla="*/ 72866 h 533400"/>
                <a:gd name="connsiteX41" fmla="*/ 298133 w 476250"/>
                <a:gd name="connsiteY41" fmla="*/ 75152 h 533400"/>
                <a:gd name="connsiteX42" fmla="*/ 310706 w 476250"/>
                <a:gd name="connsiteY42" fmla="*/ 74676 h 533400"/>
                <a:gd name="connsiteX43" fmla="*/ 328803 w 476250"/>
                <a:gd name="connsiteY43" fmla="*/ 67151 h 533400"/>
                <a:gd name="connsiteX44" fmla="*/ 353949 w 476250"/>
                <a:gd name="connsiteY44" fmla="*/ 76105 h 533400"/>
                <a:gd name="connsiteX45" fmla="*/ 353949 w 476250"/>
                <a:gd name="connsiteY45" fmla="*/ 78962 h 533400"/>
                <a:gd name="connsiteX46" fmla="*/ 389001 w 476250"/>
                <a:gd name="connsiteY46" fmla="*/ 71533 h 533400"/>
                <a:gd name="connsiteX47" fmla="*/ 387287 w 476250"/>
                <a:gd name="connsiteY47" fmla="*/ 80677 h 533400"/>
                <a:gd name="connsiteX48" fmla="*/ 382619 w 476250"/>
                <a:gd name="connsiteY48" fmla="*/ 86392 h 533400"/>
                <a:gd name="connsiteX49" fmla="*/ 361188 w 476250"/>
                <a:gd name="connsiteY49" fmla="*/ 98012 h 533400"/>
                <a:gd name="connsiteX50" fmla="*/ 344043 w 476250"/>
                <a:gd name="connsiteY50" fmla="*/ 103156 h 533400"/>
                <a:gd name="connsiteX51" fmla="*/ 343757 w 476250"/>
                <a:gd name="connsiteY51" fmla="*/ 109442 h 533400"/>
                <a:gd name="connsiteX52" fmla="*/ 337280 w 476250"/>
                <a:gd name="connsiteY52" fmla="*/ 113252 h 533400"/>
                <a:gd name="connsiteX53" fmla="*/ 336233 w 476250"/>
                <a:gd name="connsiteY53" fmla="*/ 110585 h 533400"/>
                <a:gd name="connsiteX54" fmla="*/ 332899 w 476250"/>
                <a:gd name="connsiteY54" fmla="*/ 112585 h 533400"/>
                <a:gd name="connsiteX55" fmla="*/ 319659 w 476250"/>
                <a:gd name="connsiteY55" fmla="*/ 126778 h 533400"/>
                <a:gd name="connsiteX56" fmla="*/ 337947 w 476250"/>
                <a:gd name="connsiteY56" fmla="*/ 161830 h 533400"/>
                <a:gd name="connsiteX57" fmla="*/ 347472 w 476250"/>
                <a:gd name="connsiteY57" fmla="*/ 159829 h 533400"/>
                <a:gd name="connsiteX58" fmla="*/ 344519 w 476250"/>
                <a:gd name="connsiteY58" fmla="*/ 164116 h 533400"/>
                <a:gd name="connsiteX59" fmla="*/ 346424 w 476250"/>
                <a:gd name="connsiteY59" fmla="*/ 172212 h 533400"/>
                <a:gd name="connsiteX60" fmla="*/ 351758 w 476250"/>
                <a:gd name="connsiteY60" fmla="*/ 175927 h 533400"/>
                <a:gd name="connsiteX61" fmla="*/ 354806 w 476250"/>
                <a:gd name="connsiteY61" fmla="*/ 171831 h 533400"/>
                <a:gd name="connsiteX62" fmla="*/ 365284 w 476250"/>
                <a:gd name="connsiteY62" fmla="*/ 175927 h 533400"/>
                <a:gd name="connsiteX63" fmla="*/ 366332 w 476250"/>
                <a:gd name="connsiteY63" fmla="*/ 174022 h 533400"/>
                <a:gd name="connsiteX64" fmla="*/ 377571 w 476250"/>
                <a:gd name="connsiteY64" fmla="*/ 180404 h 533400"/>
                <a:gd name="connsiteX65" fmla="*/ 379286 w 476250"/>
                <a:gd name="connsiteY65" fmla="*/ 190595 h 533400"/>
                <a:gd name="connsiteX66" fmla="*/ 368522 w 476250"/>
                <a:gd name="connsiteY66" fmla="*/ 199739 h 533400"/>
                <a:gd name="connsiteX67" fmla="*/ 377381 w 476250"/>
                <a:gd name="connsiteY67" fmla="*/ 220694 h 533400"/>
                <a:gd name="connsiteX68" fmla="*/ 385001 w 476250"/>
                <a:gd name="connsiteY68" fmla="*/ 227171 h 533400"/>
                <a:gd name="connsiteX69" fmla="*/ 394716 w 476250"/>
                <a:gd name="connsiteY69" fmla="*/ 222504 h 533400"/>
                <a:gd name="connsiteX70" fmla="*/ 391097 w 476250"/>
                <a:gd name="connsiteY70" fmla="*/ 208883 h 533400"/>
                <a:gd name="connsiteX71" fmla="*/ 394526 w 476250"/>
                <a:gd name="connsiteY71" fmla="*/ 208883 h 533400"/>
                <a:gd name="connsiteX72" fmla="*/ 393668 w 476250"/>
                <a:gd name="connsiteY72" fmla="*/ 204502 h 533400"/>
                <a:gd name="connsiteX73" fmla="*/ 409766 w 476250"/>
                <a:gd name="connsiteY73" fmla="*/ 196882 h 533400"/>
                <a:gd name="connsiteX74" fmla="*/ 420910 w 476250"/>
                <a:gd name="connsiteY74" fmla="*/ 186023 h 533400"/>
                <a:gd name="connsiteX75" fmla="*/ 446818 w 476250"/>
                <a:gd name="connsiteY75" fmla="*/ 174307 h 533400"/>
                <a:gd name="connsiteX76" fmla="*/ 436245 w 476250"/>
                <a:gd name="connsiteY76" fmla="*/ 191643 h 533400"/>
                <a:gd name="connsiteX77" fmla="*/ 439293 w 476250"/>
                <a:gd name="connsiteY77" fmla="*/ 199930 h 533400"/>
                <a:gd name="connsiteX78" fmla="*/ 446056 w 476250"/>
                <a:gd name="connsiteY78" fmla="*/ 198215 h 533400"/>
                <a:gd name="connsiteX79" fmla="*/ 456724 w 476250"/>
                <a:gd name="connsiteY79" fmla="*/ 227647 h 533400"/>
                <a:gd name="connsiteX80" fmla="*/ 449961 w 476250"/>
                <a:gd name="connsiteY80" fmla="*/ 238125 h 533400"/>
                <a:gd name="connsiteX81" fmla="*/ 448056 w 476250"/>
                <a:gd name="connsiteY81" fmla="*/ 258508 h 533400"/>
                <a:gd name="connsiteX82" fmla="*/ 445961 w 476250"/>
                <a:gd name="connsiteY82" fmla="*/ 258032 h 533400"/>
                <a:gd name="connsiteX83" fmla="*/ 445579 w 476250"/>
                <a:gd name="connsiteY83" fmla="*/ 276987 h 533400"/>
                <a:gd name="connsiteX84" fmla="*/ 435578 w 476250"/>
                <a:gd name="connsiteY84" fmla="*/ 279940 h 533400"/>
                <a:gd name="connsiteX85" fmla="*/ 437674 w 476250"/>
                <a:gd name="connsiteY85" fmla="*/ 300418 h 533400"/>
                <a:gd name="connsiteX86" fmla="*/ 451676 w 476250"/>
                <a:gd name="connsiteY86" fmla="*/ 299466 h 533400"/>
                <a:gd name="connsiteX87" fmla="*/ 452152 w 476250"/>
                <a:gd name="connsiteY87" fmla="*/ 296323 h 533400"/>
                <a:gd name="connsiteX88" fmla="*/ 462344 w 476250"/>
                <a:gd name="connsiteY88" fmla="*/ 298323 h 533400"/>
                <a:gd name="connsiteX89" fmla="*/ 463582 w 476250"/>
                <a:gd name="connsiteY89" fmla="*/ 308896 h 533400"/>
                <a:gd name="connsiteX90" fmla="*/ 475202 w 476250"/>
                <a:gd name="connsiteY90" fmla="*/ 310515 h 533400"/>
                <a:gd name="connsiteX91" fmla="*/ 465392 w 476250"/>
                <a:gd name="connsiteY91" fmla="*/ 350615 h 533400"/>
                <a:gd name="connsiteX92" fmla="*/ 454914 w 476250"/>
                <a:gd name="connsiteY92" fmla="*/ 350615 h 533400"/>
                <a:gd name="connsiteX93" fmla="*/ 449294 w 476250"/>
                <a:gd name="connsiteY93" fmla="*/ 355663 h 533400"/>
                <a:gd name="connsiteX94" fmla="*/ 427577 w 476250"/>
                <a:gd name="connsiteY94" fmla="*/ 388429 h 533400"/>
                <a:gd name="connsiteX95" fmla="*/ 422339 w 476250"/>
                <a:gd name="connsiteY95" fmla="*/ 384143 h 533400"/>
                <a:gd name="connsiteX96" fmla="*/ 420529 w 476250"/>
                <a:gd name="connsiteY96" fmla="*/ 392621 h 533400"/>
                <a:gd name="connsiteX97" fmla="*/ 412528 w 476250"/>
                <a:gd name="connsiteY97" fmla="*/ 391763 h 533400"/>
                <a:gd name="connsiteX98" fmla="*/ 411004 w 476250"/>
                <a:gd name="connsiteY98" fmla="*/ 389287 h 533400"/>
                <a:gd name="connsiteX99" fmla="*/ 405003 w 476250"/>
                <a:gd name="connsiteY99" fmla="*/ 396145 h 533400"/>
                <a:gd name="connsiteX100" fmla="*/ 401003 w 476250"/>
                <a:gd name="connsiteY100" fmla="*/ 391573 h 533400"/>
                <a:gd name="connsiteX101" fmla="*/ 386048 w 476250"/>
                <a:gd name="connsiteY101" fmla="*/ 408717 h 533400"/>
                <a:gd name="connsiteX102" fmla="*/ 383000 w 476250"/>
                <a:gd name="connsiteY102" fmla="*/ 419386 h 533400"/>
                <a:gd name="connsiteX103" fmla="*/ 363093 w 476250"/>
                <a:gd name="connsiteY103" fmla="*/ 419290 h 533400"/>
                <a:gd name="connsiteX104" fmla="*/ 360998 w 476250"/>
                <a:gd name="connsiteY104" fmla="*/ 427672 h 533400"/>
                <a:gd name="connsiteX105" fmla="*/ 353092 w 476250"/>
                <a:gd name="connsiteY105" fmla="*/ 427291 h 533400"/>
                <a:gd name="connsiteX106" fmla="*/ 353663 w 476250"/>
                <a:gd name="connsiteY106" fmla="*/ 431959 h 533400"/>
                <a:gd name="connsiteX107" fmla="*/ 346139 w 476250"/>
                <a:gd name="connsiteY107" fmla="*/ 433387 h 533400"/>
                <a:gd name="connsiteX108" fmla="*/ 347567 w 476250"/>
                <a:gd name="connsiteY108" fmla="*/ 414147 h 533400"/>
                <a:gd name="connsiteX109" fmla="*/ 316516 w 476250"/>
                <a:gd name="connsiteY109" fmla="*/ 413290 h 533400"/>
                <a:gd name="connsiteX110" fmla="*/ 308420 w 476250"/>
                <a:gd name="connsiteY110" fmla="*/ 409670 h 533400"/>
                <a:gd name="connsiteX111" fmla="*/ 282321 w 476250"/>
                <a:gd name="connsiteY111" fmla="*/ 416719 h 533400"/>
                <a:gd name="connsiteX112" fmla="*/ 283178 w 476250"/>
                <a:gd name="connsiteY112" fmla="*/ 426148 h 533400"/>
                <a:gd name="connsiteX113" fmla="*/ 278892 w 476250"/>
                <a:gd name="connsiteY113" fmla="*/ 426720 h 533400"/>
                <a:gd name="connsiteX114" fmla="*/ 279178 w 476250"/>
                <a:gd name="connsiteY114" fmla="*/ 429768 h 533400"/>
                <a:gd name="connsiteX115" fmla="*/ 271558 w 476250"/>
                <a:gd name="connsiteY115" fmla="*/ 430816 h 533400"/>
                <a:gd name="connsiteX116" fmla="*/ 273177 w 476250"/>
                <a:gd name="connsiteY116" fmla="*/ 446246 h 533400"/>
                <a:gd name="connsiteX117" fmla="*/ 279749 w 476250"/>
                <a:gd name="connsiteY117" fmla="*/ 469201 h 533400"/>
                <a:gd name="connsiteX118" fmla="*/ 286131 w 476250"/>
                <a:gd name="connsiteY118" fmla="*/ 473488 h 533400"/>
                <a:gd name="connsiteX119" fmla="*/ 289084 w 476250"/>
                <a:gd name="connsiteY119" fmla="*/ 479107 h 533400"/>
                <a:gd name="connsiteX120" fmla="*/ 258413 w 476250"/>
                <a:gd name="connsiteY120" fmla="*/ 497205 h 533400"/>
                <a:gd name="connsiteX121" fmla="*/ 260318 w 476250"/>
                <a:gd name="connsiteY121" fmla="*/ 500824 h 533400"/>
                <a:gd name="connsiteX122" fmla="*/ 252889 w 476250"/>
                <a:gd name="connsiteY122" fmla="*/ 510730 h 533400"/>
                <a:gd name="connsiteX123" fmla="*/ 256699 w 476250"/>
                <a:gd name="connsiteY123" fmla="*/ 516064 h 533400"/>
                <a:gd name="connsiteX124" fmla="*/ 236982 w 476250"/>
                <a:gd name="connsiteY124" fmla="*/ 514540 h 533400"/>
                <a:gd name="connsiteX125" fmla="*/ 228695 w 476250"/>
                <a:gd name="connsiteY125" fmla="*/ 510921 h 533400"/>
                <a:gd name="connsiteX126" fmla="*/ 222885 w 476250"/>
                <a:gd name="connsiteY126" fmla="*/ 514540 h 533400"/>
                <a:gd name="connsiteX127" fmla="*/ 217170 w 476250"/>
                <a:gd name="connsiteY127" fmla="*/ 513683 h 533400"/>
                <a:gd name="connsiteX128" fmla="*/ 211265 w 476250"/>
                <a:gd name="connsiteY128" fmla="*/ 521875 h 533400"/>
                <a:gd name="connsiteX129" fmla="*/ 205835 w 476250"/>
                <a:gd name="connsiteY129" fmla="*/ 518731 h 533400"/>
                <a:gd name="connsiteX130" fmla="*/ 203359 w 476250"/>
                <a:gd name="connsiteY130" fmla="*/ 507206 h 533400"/>
                <a:gd name="connsiteX131" fmla="*/ 187833 w 476250"/>
                <a:gd name="connsiteY131" fmla="*/ 501491 h 533400"/>
                <a:gd name="connsiteX132" fmla="*/ 195834 w 476250"/>
                <a:gd name="connsiteY132" fmla="*/ 507206 h 533400"/>
                <a:gd name="connsiteX133" fmla="*/ 198406 w 476250"/>
                <a:gd name="connsiteY133" fmla="*/ 517588 h 533400"/>
                <a:gd name="connsiteX134" fmla="*/ 205169 w 476250"/>
                <a:gd name="connsiteY134" fmla="*/ 523113 h 533400"/>
                <a:gd name="connsiteX135" fmla="*/ 199549 w 476250"/>
                <a:gd name="connsiteY135" fmla="*/ 524446 h 533400"/>
                <a:gd name="connsiteX136" fmla="*/ 192024 w 476250"/>
                <a:gd name="connsiteY136" fmla="*/ 519112 h 533400"/>
                <a:gd name="connsiteX137" fmla="*/ 182404 w 476250"/>
                <a:gd name="connsiteY137" fmla="*/ 523399 h 533400"/>
                <a:gd name="connsiteX138" fmla="*/ 178594 w 476250"/>
                <a:gd name="connsiteY138" fmla="*/ 519779 h 533400"/>
                <a:gd name="connsiteX139" fmla="*/ 179356 w 476250"/>
                <a:gd name="connsiteY139" fmla="*/ 517684 h 533400"/>
                <a:gd name="connsiteX140" fmla="*/ 172022 w 476250"/>
                <a:gd name="connsiteY140" fmla="*/ 515207 h 533400"/>
                <a:gd name="connsiteX141" fmla="*/ 164878 w 476250"/>
                <a:gd name="connsiteY141" fmla="*/ 503777 h 533400"/>
                <a:gd name="connsiteX142" fmla="*/ 168688 w 476250"/>
                <a:gd name="connsiteY142" fmla="*/ 498062 h 533400"/>
                <a:gd name="connsiteX143" fmla="*/ 170307 w 476250"/>
                <a:gd name="connsiteY143" fmla="*/ 484727 h 533400"/>
                <a:gd name="connsiteX144" fmla="*/ 156020 w 476250"/>
                <a:gd name="connsiteY144" fmla="*/ 477012 h 533400"/>
                <a:gd name="connsiteX145" fmla="*/ 151352 w 476250"/>
                <a:gd name="connsiteY145" fmla="*/ 482536 h 533400"/>
                <a:gd name="connsiteX146" fmla="*/ 141542 w 476250"/>
                <a:gd name="connsiteY146" fmla="*/ 485299 h 533400"/>
                <a:gd name="connsiteX147" fmla="*/ 138494 w 476250"/>
                <a:gd name="connsiteY147" fmla="*/ 472630 h 533400"/>
                <a:gd name="connsiteX148" fmla="*/ 125159 w 476250"/>
                <a:gd name="connsiteY148" fmla="*/ 447675 h 533400"/>
                <a:gd name="connsiteX149" fmla="*/ 110490 w 476250"/>
                <a:gd name="connsiteY149" fmla="*/ 448627 h 533400"/>
                <a:gd name="connsiteX150" fmla="*/ 111633 w 476250"/>
                <a:gd name="connsiteY150" fmla="*/ 430721 h 533400"/>
                <a:gd name="connsiteX151" fmla="*/ 92964 w 476250"/>
                <a:gd name="connsiteY151" fmla="*/ 438721 h 533400"/>
                <a:gd name="connsiteX152" fmla="*/ 89059 w 476250"/>
                <a:gd name="connsiteY152" fmla="*/ 427291 h 533400"/>
                <a:gd name="connsiteX153" fmla="*/ 84868 w 476250"/>
                <a:gd name="connsiteY153" fmla="*/ 427767 h 533400"/>
                <a:gd name="connsiteX154" fmla="*/ 84582 w 476250"/>
                <a:gd name="connsiteY154" fmla="*/ 425196 h 533400"/>
                <a:gd name="connsiteX155" fmla="*/ 92107 w 476250"/>
                <a:gd name="connsiteY155" fmla="*/ 424243 h 533400"/>
                <a:gd name="connsiteX156" fmla="*/ 126968 w 476250"/>
                <a:gd name="connsiteY156" fmla="*/ 425958 h 533400"/>
                <a:gd name="connsiteX157" fmla="*/ 128397 w 476250"/>
                <a:gd name="connsiteY157" fmla="*/ 414052 h 533400"/>
                <a:gd name="connsiteX158" fmla="*/ 142589 w 476250"/>
                <a:gd name="connsiteY158" fmla="*/ 409480 h 533400"/>
                <a:gd name="connsiteX159" fmla="*/ 153734 w 476250"/>
                <a:gd name="connsiteY159" fmla="*/ 410813 h 533400"/>
                <a:gd name="connsiteX160" fmla="*/ 154019 w 476250"/>
                <a:gd name="connsiteY160" fmla="*/ 405098 h 533400"/>
                <a:gd name="connsiteX161" fmla="*/ 159449 w 476250"/>
                <a:gd name="connsiteY161" fmla="*/ 398621 h 533400"/>
                <a:gd name="connsiteX162" fmla="*/ 138875 w 476250"/>
                <a:gd name="connsiteY162" fmla="*/ 390811 h 533400"/>
                <a:gd name="connsiteX163" fmla="*/ 131064 w 476250"/>
                <a:gd name="connsiteY163" fmla="*/ 359283 h 533400"/>
                <a:gd name="connsiteX164" fmla="*/ 122873 w 476250"/>
                <a:gd name="connsiteY164" fmla="*/ 344710 h 533400"/>
                <a:gd name="connsiteX165" fmla="*/ 108490 w 476250"/>
                <a:gd name="connsiteY165" fmla="*/ 306324 h 533400"/>
                <a:gd name="connsiteX166" fmla="*/ 105537 w 476250"/>
                <a:gd name="connsiteY166" fmla="*/ 307467 h 533400"/>
                <a:gd name="connsiteX167" fmla="*/ 100394 w 476250"/>
                <a:gd name="connsiteY167" fmla="*/ 289179 h 533400"/>
                <a:gd name="connsiteX168" fmla="*/ 98965 w 476250"/>
                <a:gd name="connsiteY168" fmla="*/ 279463 h 533400"/>
                <a:gd name="connsiteX169" fmla="*/ 102394 w 476250"/>
                <a:gd name="connsiteY169" fmla="*/ 272415 h 533400"/>
                <a:gd name="connsiteX170" fmla="*/ 101441 w 476250"/>
                <a:gd name="connsiteY170" fmla="*/ 252508 h 533400"/>
                <a:gd name="connsiteX171" fmla="*/ 95536 w 476250"/>
                <a:gd name="connsiteY171" fmla="*/ 234505 h 533400"/>
                <a:gd name="connsiteX172" fmla="*/ 86201 w 476250"/>
                <a:gd name="connsiteY172" fmla="*/ 224504 h 533400"/>
                <a:gd name="connsiteX173" fmla="*/ 86106 w 476250"/>
                <a:gd name="connsiteY173" fmla="*/ 220504 h 533400"/>
                <a:gd name="connsiteX174" fmla="*/ 87820 w 476250"/>
                <a:gd name="connsiteY174" fmla="*/ 207264 h 533400"/>
                <a:gd name="connsiteX175" fmla="*/ 94012 w 476250"/>
                <a:gd name="connsiteY175" fmla="*/ 207550 h 533400"/>
                <a:gd name="connsiteX176" fmla="*/ 94679 w 476250"/>
                <a:gd name="connsiteY176" fmla="*/ 201454 h 533400"/>
                <a:gd name="connsiteX177" fmla="*/ 97536 w 476250"/>
                <a:gd name="connsiteY177" fmla="*/ 201263 h 533400"/>
                <a:gd name="connsiteX178" fmla="*/ 101346 w 476250"/>
                <a:gd name="connsiteY178" fmla="*/ 175641 h 533400"/>
                <a:gd name="connsiteX179" fmla="*/ 100394 w 476250"/>
                <a:gd name="connsiteY179" fmla="*/ 151542 h 533400"/>
                <a:gd name="connsiteX180" fmla="*/ 87820 w 476250"/>
                <a:gd name="connsiteY180" fmla="*/ 146590 h 533400"/>
                <a:gd name="connsiteX181" fmla="*/ 86582 w 476250"/>
                <a:gd name="connsiteY181" fmla="*/ 143446 h 533400"/>
                <a:gd name="connsiteX182" fmla="*/ 84677 w 476250"/>
                <a:gd name="connsiteY182" fmla="*/ 148114 h 533400"/>
                <a:gd name="connsiteX183" fmla="*/ 79439 w 476250"/>
                <a:gd name="connsiteY183" fmla="*/ 147733 h 533400"/>
                <a:gd name="connsiteX184" fmla="*/ 42862 w 476250"/>
                <a:gd name="connsiteY184" fmla="*/ 137350 h 533400"/>
                <a:gd name="connsiteX185" fmla="*/ 46577 w 476250"/>
                <a:gd name="connsiteY185" fmla="*/ 127349 h 533400"/>
                <a:gd name="connsiteX186" fmla="*/ 39624 w 476250"/>
                <a:gd name="connsiteY186" fmla="*/ 116395 h 533400"/>
                <a:gd name="connsiteX187" fmla="*/ 45625 w 476250"/>
                <a:gd name="connsiteY187" fmla="*/ 107061 h 533400"/>
                <a:gd name="connsiteX188" fmla="*/ 35052 w 476250"/>
                <a:gd name="connsiteY188" fmla="*/ 100870 h 533400"/>
                <a:gd name="connsiteX189" fmla="*/ 32766 w 476250"/>
                <a:gd name="connsiteY189" fmla="*/ 94774 h 533400"/>
                <a:gd name="connsiteX190" fmla="*/ 25432 w 476250"/>
                <a:gd name="connsiteY190" fmla="*/ 97536 h 533400"/>
                <a:gd name="connsiteX191" fmla="*/ 9525 w 476250"/>
                <a:gd name="connsiteY191" fmla="*/ 87344 h 533400"/>
                <a:gd name="connsiteX192" fmla="*/ 14287 w 476250"/>
                <a:gd name="connsiteY192" fmla="*/ 76486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</a:cxnLst>
              <a:rect l="l" t="t" r="r" b="b"/>
              <a:pathLst>
                <a:path w="476250" h="533400">
                  <a:moveTo>
                    <a:pt x="14287" y="76486"/>
                  </a:moveTo>
                  <a:lnTo>
                    <a:pt x="22955" y="71723"/>
                  </a:lnTo>
                  <a:lnTo>
                    <a:pt x="21908" y="62865"/>
                  </a:lnTo>
                  <a:lnTo>
                    <a:pt x="25908" y="63627"/>
                  </a:lnTo>
                  <a:lnTo>
                    <a:pt x="32766" y="42481"/>
                  </a:lnTo>
                  <a:lnTo>
                    <a:pt x="41148" y="49530"/>
                  </a:lnTo>
                  <a:lnTo>
                    <a:pt x="43720" y="44767"/>
                  </a:lnTo>
                  <a:lnTo>
                    <a:pt x="46577" y="11144"/>
                  </a:lnTo>
                  <a:lnTo>
                    <a:pt x="50483" y="9525"/>
                  </a:lnTo>
                  <a:lnTo>
                    <a:pt x="54864" y="19812"/>
                  </a:lnTo>
                  <a:lnTo>
                    <a:pt x="58769" y="18002"/>
                  </a:lnTo>
                  <a:lnTo>
                    <a:pt x="61817" y="25717"/>
                  </a:lnTo>
                  <a:lnTo>
                    <a:pt x="56007" y="28289"/>
                  </a:lnTo>
                  <a:lnTo>
                    <a:pt x="68199" y="29718"/>
                  </a:lnTo>
                  <a:lnTo>
                    <a:pt x="71819" y="23431"/>
                  </a:lnTo>
                  <a:lnTo>
                    <a:pt x="86868" y="28194"/>
                  </a:lnTo>
                  <a:lnTo>
                    <a:pt x="109728" y="55531"/>
                  </a:lnTo>
                  <a:lnTo>
                    <a:pt x="114300" y="53721"/>
                  </a:lnTo>
                  <a:lnTo>
                    <a:pt x="119348" y="55721"/>
                  </a:lnTo>
                  <a:lnTo>
                    <a:pt x="150781" y="24479"/>
                  </a:lnTo>
                  <a:lnTo>
                    <a:pt x="172688" y="29623"/>
                  </a:lnTo>
                  <a:lnTo>
                    <a:pt x="186500" y="47911"/>
                  </a:lnTo>
                  <a:lnTo>
                    <a:pt x="175546" y="57055"/>
                  </a:lnTo>
                  <a:lnTo>
                    <a:pt x="177641" y="63436"/>
                  </a:lnTo>
                  <a:lnTo>
                    <a:pt x="188786" y="57150"/>
                  </a:lnTo>
                  <a:lnTo>
                    <a:pt x="192119" y="69628"/>
                  </a:lnTo>
                  <a:lnTo>
                    <a:pt x="189548" y="55531"/>
                  </a:lnTo>
                  <a:lnTo>
                    <a:pt x="196501" y="51530"/>
                  </a:lnTo>
                  <a:lnTo>
                    <a:pt x="200311" y="65151"/>
                  </a:lnTo>
                  <a:lnTo>
                    <a:pt x="197549" y="75438"/>
                  </a:lnTo>
                  <a:lnTo>
                    <a:pt x="194405" y="77629"/>
                  </a:lnTo>
                  <a:lnTo>
                    <a:pt x="196025" y="83439"/>
                  </a:lnTo>
                  <a:lnTo>
                    <a:pt x="202597" y="73438"/>
                  </a:lnTo>
                  <a:lnTo>
                    <a:pt x="228219" y="49816"/>
                  </a:lnTo>
                  <a:lnTo>
                    <a:pt x="238697" y="60103"/>
                  </a:lnTo>
                  <a:lnTo>
                    <a:pt x="243554" y="69723"/>
                  </a:lnTo>
                  <a:lnTo>
                    <a:pt x="257080" y="52864"/>
                  </a:lnTo>
                  <a:lnTo>
                    <a:pt x="262604" y="53816"/>
                  </a:lnTo>
                  <a:lnTo>
                    <a:pt x="269843" y="62484"/>
                  </a:lnTo>
                  <a:lnTo>
                    <a:pt x="277559" y="78295"/>
                  </a:lnTo>
                  <a:lnTo>
                    <a:pt x="292894" y="72866"/>
                  </a:lnTo>
                  <a:lnTo>
                    <a:pt x="298133" y="75152"/>
                  </a:lnTo>
                  <a:lnTo>
                    <a:pt x="310706" y="74676"/>
                  </a:lnTo>
                  <a:lnTo>
                    <a:pt x="328803" y="67151"/>
                  </a:lnTo>
                  <a:lnTo>
                    <a:pt x="353949" y="76105"/>
                  </a:lnTo>
                  <a:lnTo>
                    <a:pt x="353949" y="78962"/>
                  </a:lnTo>
                  <a:lnTo>
                    <a:pt x="389001" y="71533"/>
                  </a:lnTo>
                  <a:lnTo>
                    <a:pt x="387287" y="80677"/>
                  </a:lnTo>
                  <a:lnTo>
                    <a:pt x="382619" y="86392"/>
                  </a:lnTo>
                  <a:lnTo>
                    <a:pt x="361188" y="98012"/>
                  </a:lnTo>
                  <a:lnTo>
                    <a:pt x="344043" y="103156"/>
                  </a:lnTo>
                  <a:lnTo>
                    <a:pt x="343757" y="109442"/>
                  </a:lnTo>
                  <a:lnTo>
                    <a:pt x="337280" y="113252"/>
                  </a:lnTo>
                  <a:lnTo>
                    <a:pt x="336233" y="110585"/>
                  </a:lnTo>
                  <a:lnTo>
                    <a:pt x="332899" y="112585"/>
                  </a:lnTo>
                  <a:lnTo>
                    <a:pt x="319659" y="126778"/>
                  </a:lnTo>
                  <a:lnTo>
                    <a:pt x="337947" y="161830"/>
                  </a:lnTo>
                  <a:lnTo>
                    <a:pt x="347472" y="159829"/>
                  </a:lnTo>
                  <a:lnTo>
                    <a:pt x="344519" y="164116"/>
                  </a:lnTo>
                  <a:lnTo>
                    <a:pt x="346424" y="172212"/>
                  </a:lnTo>
                  <a:lnTo>
                    <a:pt x="351758" y="175927"/>
                  </a:lnTo>
                  <a:lnTo>
                    <a:pt x="354806" y="171831"/>
                  </a:lnTo>
                  <a:lnTo>
                    <a:pt x="365284" y="175927"/>
                  </a:lnTo>
                  <a:lnTo>
                    <a:pt x="366332" y="174022"/>
                  </a:lnTo>
                  <a:lnTo>
                    <a:pt x="377571" y="180404"/>
                  </a:lnTo>
                  <a:lnTo>
                    <a:pt x="379286" y="190595"/>
                  </a:lnTo>
                  <a:lnTo>
                    <a:pt x="368522" y="199739"/>
                  </a:lnTo>
                  <a:lnTo>
                    <a:pt x="377381" y="220694"/>
                  </a:lnTo>
                  <a:lnTo>
                    <a:pt x="385001" y="227171"/>
                  </a:lnTo>
                  <a:lnTo>
                    <a:pt x="394716" y="222504"/>
                  </a:lnTo>
                  <a:lnTo>
                    <a:pt x="391097" y="208883"/>
                  </a:lnTo>
                  <a:lnTo>
                    <a:pt x="394526" y="208883"/>
                  </a:lnTo>
                  <a:lnTo>
                    <a:pt x="393668" y="204502"/>
                  </a:lnTo>
                  <a:lnTo>
                    <a:pt x="409766" y="196882"/>
                  </a:lnTo>
                  <a:lnTo>
                    <a:pt x="420910" y="186023"/>
                  </a:lnTo>
                  <a:lnTo>
                    <a:pt x="446818" y="174307"/>
                  </a:lnTo>
                  <a:lnTo>
                    <a:pt x="436245" y="191643"/>
                  </a:lnTo>
                  <a:lnTo>
                    <a:pt x="439293" y="199930"/>
                  </a:lnTo>
                  <a:lnTo>
                    <a:pt x="446056" y="198215"/>
                  </a:lnTo>
                  <a:lnTo>
                    <a:pt x="456724" y="227647"/>
                  </a:lnTo>
                  <a:lnTo>
                    <a:pt x="449961" y="238125"/>
                  </a:lnTo>
                  <a:lnTo>
                    <a:pt x="448056" y="258508"/>
                  </a:lnTo>
                  <a:lnTo>
                    <a:pt x="445961" y="258032"/>
                  </a:lnTo>
                  <a:lnTo>
                    <a:pt x="445579" y="276987"/>
                  </a:lnTo>
                  <a:lnTo>
                    <a:pt x="435578" y="279940"/>
                  </a:lnTo>
                  <a:lnTo>
                    <a:pt x="437674" y="300418"/>
                  </a:lnTo>
                  <a:lnTo>
                    <a:pt x="451676" y="299466"/>
                  </a:lnTo>
                  <a:lnTo>
                    <a:pt x="452152" y="296323"/>
                  </a:lnTo>
                  <a:lnTo>
                    <a:pt x="462344" y="298323"/>
                  </a:lnTo>
                  <a:lnTo>
                    <a:pt x="463582" y="308896"/>
                  </a:lnTo>
                  <a:lnTo>
                    <a:pt x="475202" y="310515"/>
                  </a:lnTo>
                  <a:lnTo>
                    <a:pt x="465392" y="350615"/>
                  </a:lnTo>
                  <a:lnTo>
                    <a:pt x="454914" y="350615"/>
                  </a:lnTo>
                  <a:lnTo>
                    <a:pt x="449294" y="355663"/>
                  </a:lnTo>
                  <a:lnTo>
                    <a:pt x="427577" y="388429"/>
                  </a:lnTo>
                  <a:lnTo>
                    <a:pt x="422339" y="384143"/>
                  </a:lnTo>
                  <a:lnTo>
                    <a:pt x="420529" y="392621"/>
                  </a:lnTo>
                  <a:lnTo>
                    <a:pt x="412528" y="391763"/>
                  </a:lnTo>
                  <a:lnTo>
                    <a:pt x="411004" y="389287"/>
                  </a:lnTo>
                  <a:lnTo>
                    <a:pt x="405003" y="396145"/>
                  </a:lnTo>
                  <a:lnTo>
                    <a:pt x="401003" y="391573"/>
                  </a:lnTo>
                  <a:lnTo>
                    <a:pt x="386048" y="408717"/>
                  </a:lnTo>
                  <a:lnTo>
                    <a:pt x="383000" y="419386"/>
                  </a:lnTo>
                  <a:lnTo>
                    <a:pt x="363093" y="419290"/>
                  </a:lnTo>
                  <a:lnTo>
                    <a:pt x="360998" y="427672"/>
                  </a:lnTo>
                  <a:lnTo>
                    <a:pt x="353092" y="427291"/>
                  </a:lnTo>
                  <a:lnTo>
                    <a:pt x="353663" y="431959"/>
                  </a:lnTo>
                  <a:lnTo>
                    <a:pt x="346139" y="433387"/>
                  </a:lnTo>
                  <a:lnTo>
                    <a:pt x="347567" y="414147"/>
                  </a:lnTo>
                  <a:lnTo>
                    <a:pt x="316516" y="413290"/>
                  </a:lnTo>
                  <a:lnTo>
                    <a:pt x="308420" y="409670"/>
                  </a:lnTo>
                  <a:lnTo>
                    <a:pt x="282321" y="416719"/>
                  </a:lnTo>
                  <a:lnTo>
                    <a:pt x="283178" y="426148"/>
                  </a:lnTo>
                  <a:lnTo>
                    <a:pt x="278892" y="426720"/>
                  </a:lnTo>
                  <a:lnTo>
                    <a:pt x="279178" y="429768"/>
                  </a:lnTo>
                  <a:lnTo>
                    <a:pt x="271558" y="430816"/>
                  </a:lnTo>
                  <a:lnTo>
                    <a:pt x="273177" y="446246"/>
                  </a:lnTo>
                  <a:lnTo>
                    <a:pt x="279749" y="469201"/>
                  </a:lnTo>
                  <a:lnTo>
                    <a:pt x="286131" y="473488"/>
                  </a:lnTo>
                  <a:lnTo>
                    <a:pt x="289084" y="479107"/>
                  </a:lnTo>
                  <a:lnTo>
                    <a:pt x="258413" y="497205"/>
                  </a:lnTo>
                  <a:lnTo>
                    <a:pt x="260318" y="500824"/>
                  </a:lnTo>
                  <a:lnTo>
                    <a:pt x="252889" y="510730"/>
                  </a:lnTo>
                  <a:lnTo>
                    <a:pt x="256699" y="516064"/>
                  </a:lnTo>
                  <a:lnTo>
                    <a:pt x="236982" y="514540"/>
                  </a:lnTo>
                  <a:lnTo>
                    <a:pt x="228695" y="510921"/>
                  </a:lnTo>
                  <a:lnTo>
                    <a:pt x="222885" y="514540"/>
                  </a:lnTo>
                  <a:lnTo>
                    <a:pt x="217170" y="513683"/>
                  </a:lnTo>
                  <a:lnTo>
                    <a:pt x="211265" y="521875"/>
                  </a:lnTo>
                  <a:lnTo>
                    <a:pt x="205835" y="518731"/>
                  </a:lnTo>
                  <a:lnTo>
                    <a:pt x="203359" y="507206"/>
                  </a:lnTo>
                  <a:lnTo>
                    <a:pt x="187833" y="501491"/>
                  </a:lnTo>
                  <a:lnTo>
                    <a:pt x="195834" y="507206"/>
                  </a:lnTo>
                  <a:lnTo>
                    <a:pt x="198406" y="517588"/>
                  </a:lnTo>
                  <a:lnTo>
                    <a:pt x="205169" y="523113"/>
                  </a:lnTo>
                  <a:lnTo>
                    <a:pt x="199549" y="524446"/>
                  </a:lnTo>
                  <a:lnTo>
                    <a:pt x="192024" y="519112"/>
                  </a:lnTo>
                  <a:lnTo>
                    <a:pt x="182404" y="523399"/>
                  </a:lnTo>
                  <a:lnTo>
                    <a:pt x="178594" y="519779"/>
                  </a:lnTo>
                  <a:lnTo>
                    <a:pt x="179356" y="517684"/>
                  </a:lnTo>
                  <a:lnTo>
                    <a:pt x="172022" y="515207"/>
                  </a:lnTo>
                  <a:lnTo>
                    <a:pt x="164878" y="503777"/>
                  </a:lnTo>
                  <a:lnTo>
                    <a:pt x="168688" y="498062"/>
                  </a:lnTo>
                  <a:lnTo>
                    <a:pt x="170307" y="484727"/>
                  </a:lnTo>
                  <a:lnTo>
                    <a:pt x="156020" y="477012"/>
                  </a:lnTo>
                  <a:lnTo>
                    <a:pt x="151352" y="482536"/>
                  </a:lnTo>
                  <a:lnTo>
                    <a:pt x="141542" y="485299"/>
                  </a:lnTo>
                  <a:lnTo>
                    <a:pt x="138494" y="472630"/>
                  </a:lnTo>
                  <a:lnTo>
                    <a:pt x="125159" y="447675"/>
                  </a:lnTo>
                  <a:lnTo>
                    <a:pt x="110490" y="448627"/>
                  </a:lnTo>
                  <a:lnTo>
                    <a:pt x="111633" y="430721"/>
                  </a:lnTo>
                  <a:lnTo>
                    <a:pt x="92964" y="438721"/>
                  </a:lnTo>
                  <a:lnTo>
                    <a:pt x="89059" y="427291"/>
                  </a:lnTo>
                  <a:lnTo>
                    <a:pt x="84868" y="427767"/>
                  </a:lnTo>
                  <a:lnTo>
                    <a:pt x="84582" y="425196"/>
                  </a:lnTo>
                  <a:lnTo>
                    <a:pt x="92107" y="424243"/>
                  </a:lnTo>
                  <a:lnTo>
                    <a:pt x="126968" y="425958"/>
                  </a:lnTo>
                  <a:lnTo>
                    <a:pt x="128397" y="414052"/>
                  </a:lnTo>
                  <a:lnTo>
                    <a:pt x="142589" y="409480"/>
                  </a:lnTo>
                  <a:lnTo>
                    <a:pt x="153734" y="410813"/>
                  </a:lnTo>
                  <a:lnTo>
                    <a:pt x="154019" y="405098"/>
                  </a:lnTo>
                  <a:lnTo>
                    <a:pt x="159449" y="398621"/>
                  </a:lnTo>
                  <a:lnTo>
                    <a:pt x="138875" y="390811"/>
                  </a:lnTo>
                  <a:lnTo>
                    <a:pt x="131064" y="359283"/>
                  </a:lnTo>
                  <a:lnTo>
                    <a:pt x="122873" y="344710"/>
                  </a:lnTo>
                  <a:lnTo>
                    <a:pt x="108490" y="306324"/>
                  </a:lnTo>
                  <a:lnTo>
                    <a:pt x="105537" y="307467"/>
                  </a:lnTo>
                  <a:lnTo>
                    <a:pt x="100394" y="289179"/>
                  </a:lnTo>
                  <a:lnTo>
                    <a:pt x="98965" y="279463"/>
                  </a:lnTo>
                  <a:lnTo>
                    <a:pt x="102394" y="272415"/>
                  </a:lnTo>
                  <a:lnTo>
                    <a:pt x="101441" y="252508"/>
                  </a:lnTo>
                  <a:lnTo>
                    <a:pt x="95536" y="234505"/>
                  </a:lnTo>
                  <a:lnTo>
                    <a:pt x="86201" y="224504"/>
                  </a:lnTo>
                  <a:lnTo>
                    <a:pt x="86106" y="220504"/>
                  </a:lnTo>
                  <a:lnTo>
                    <a:pt x="87820" y="207264"/>
                  </a:lnTo>
                  <a:lnTo>
                    <a:pt x="94012" y="207550"/>
                  </a:lnTo>
                  <a:lnTo>
                    <a:pt x="94679" y="201454"/>
                  </a:lnTo>
                  <a:lnTo>
                    <a:pt x="97536" y="201263"/>
                  </a:lnTo>
                  <a:lnTo>
                    <a:pt x="101346" y="175641"/>
                  </a:lnTo>
                  <a:lnTo>
                    <a:pt x="100394" y="151542"/>
                  </a:lnTo>
                  <a:lnTo>
                    <a:pt x="87820" y="146590"/>
                  </a:lnTo>
                  <a:lnTo>
                    <a:pt x="86582" y="143446"/>
                  </a:lnTo>
                  <a:lnTo>
                    <a:pt x="84677" y="148114"/>
                  </a:lnTo>
                  <a:lnTo>
                    <a:pt x="79439" y="147733"/>
                  </a:lnTo>
                  <a:lnTo>
                    <a:pt x="42862" y="137350"/>
                  </a:lnTo>
                  <a:lnTo>
                    <a:pt x="46577" y="127349"/>
                  </a:lnTo>
                  <a:lnTo>
                    <a:pt x="39624" y="116395"/>
                  </a:lnTo>
                  <a:lnTo>
                    <a:pt x="45625" y="107061"/>
                  </a:lnTo>
                  <a:lnTo>
                    <a:pt x="35052" y="100870"/>
                  </a:lnTo>
                  <a:lnTo>
                    <a:pt x="32766" y="94774"/>
                  </a:lnTo>
                  <a:lnTo>
                    <a:pt x="25432" y="97536"/>
                  </a:lnTo>
                  <a:lnTo>
                    <a:pt x="9525" y="87344"/>
                  </a:lnTo>
                  <a:lnTo>
                    <a:pt x="14287" y="764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13" name="Freihandform: Form 212">
              <a:extLst>
                <a:ext uri="{FF2B5EF4-FFF2-40B4-BE49-F238E27FC236}">
                  <a16:creationId xmlns:a16="http://schemas.microsoft.com/office/drawing/2014/main" id="{F53CEBAD-BA6A-4F39-8B2E-EA67C3D7108B}"/>
                </a:ext>
              </a:extLst>
            </p:cNvPr>
            <p:cNvSpPr/>
            <p:nvPr/>
          </p:nvSpPr>
          <p:spPr>
            <a:xfrm>
              <a:off x="1520022" y="2552979"/>
              <a:ext cx="465300" cy="435600"/>
            </a:xfrm>
            <a:custGeom>
              <a:avLst/>
              <a:gdLst>
                <a:gd name="connsiteX0" fmla="*/ 245459 w 895350"/>
                <a:gd name="connsiteY0" fmla="*/ 820484 h 838200"/>
                <a:gd name="connsiteX1" fmla="*/ 241078 w 895350"/>
                <a:gd name="connsiteY1" fmla="*/ 789337 h 838200"/>
                <a:gd name="connsiteX2" fmla="*/ 237744 w 895350"/>
                <a:gd name="connsiteY2" fmla="*/ 789051 h 838200"/>
                <a:gd name="connsiteX3" fmla="*/ 236696 w 895350"/>
                <a:gd name="connsiteY3" fmla="*/ 780383 h 838200"/>
                <a:gd name="connsiteX4" fmla="*/ 234600 w 895350"/>
                <a:gd name="connsiteY4" fmla="*/ 780860 h 838200"/>
                <a:gd name="connsiteX5" fmla="*/ 231934 w 895350"/>
                <a:gd name="connsiteY5" fmla="*/ 756571 h 838200"/>
                <a:gd name="connsiteX6" fmla="*/ 258889 w 895350"/>
                <a:gd name="connsiteY6" fmla="*/ 747046 h 838200"/>
                <a:gd name="connsiteX7" fmla="*/ 258223 w 895350"/>
                <a:gd name="connsiteY7" fmla="*/ 743808 h 838200"/>
                <a:gd name="connsiteX8" fmla="*/ 261842 w 895350"/>
                <a:gd name="connsiteY8" fmla="*/ 741617 h 838200"/>
                <a:gd name="connsiteX9" fmla="*/ 274129 w 895350"/>
                <a:gd name="connsiteY9" fmla="*/ 737902 h 838200"/>
                <a:gd name="connsiteX10" fmla="*/ 295370 w 895350"/>
                <a:gd name="connsiteY10" fmla="*/ 721995 h 838200"/>
                <a:gd name="connsiteX11" fmla="*/ 294322 w 895350"/>
                <a:gd name="connsiteY11" fmla="*/ 719804 h 838200"/>
                <a:gd name="connsiteX12" fmla="*/ 308705 w 895350"/>
                <a:gd name="connsiteY12" fmla="*/ 713042 h 838200"/>
                <a:gd name="connsiteX13" fmla="*/ 319945 w 895350"/>
                <a:gd name="connsiteY13" fmla="*/ 702659 h 838200"/>
                <a:gd name="connsiteX14" fmla="*/ 318135 w 895350"/>
                <a:gd name="connsiteY14" fmla="*/ 695516 h 838200"/>
                <a:gd name="connsiteX15" fmla="*/ 313944 w 895350"/>
                <a:gd name="connsiteY15" fmla="*/ 695706 h 838200"/>
                <a:gd name="connsiteX16" fmla="*/ 315182 w 895350"/>
                <a:gd name="connsiteY16" fmla="*/ 686943 h 838200"/>
                <a:gd name="connsiteX17" fmla="*/ 311563 w 895350"/>
                <a:gd name="connsiteY17" fmla="*/ 669608 h 838200"/>
                <a:gd name="connsiteX18" fmla="*/ 308800 w 895350"/>
                <a:gd name="connsiteY18" fmla="*/ 670084 h 838200"/>
                <a:gd name="connsiteX19" fmla="*/ 302990 w 895350"/>
                <a:gd name="connsiteY19" fmla="*/ 647605 h 838200"/>
                <a:gd name="connsiteX20" fmla="*/ 295561 w 895350"/>
                <a:gd name="connsiteY20" fmla="*/ 650081 h 838200"/>
                <a:gd name="connsiteX21" fmla="*/ 294608 w 895350"/>
                <a:gd name="connsiteY21" fmla="*/ 647319 h 838200"/>
                <a:gd name="connsiteX22" fmla="*/ 298894 w 895350"/>
                <a:gd name="connsiteY22" fmla="*/ 643414 h 838200"/>
                <a:gd name="connsiteX23" fmla="*/ 296608 w 895350"/>
                <a:gd name="connsiteY23" fmla="*/ 637318 h 838200"/>
                <a:gd name="connsiteX24" fmla="*/ 292798 w 895350"/>
                <a:gd name="connsiteY24" fmla="*/ 638270 h 838200"/>
                <a:gd name="connsiteX25" fmla="*/ 290989 w 895350"/>
                <a:gd name="connsiteY25" fmla="*/ 632270 h 838200"/>
                <a:gd name="connsiteX26" fmla="*/ 285655 w 895350"/>
                <a:gd name="connsiteY26" fmla="*/ 633889 h 838200"/>
                <a:gd name="connsiteX27" fmla="*/ 279463 w 895350"/>
                <a:gd name="connsiteY27" fmla="*/ 615125 h 838200"/>
                <a:gd name="connsiteX28" fmla="*/ 270510 w 895350"/>
                <a:gd name="connsiteY28" fmla="*/ 615887 h 838200"/>
                <a:gd name="connsiteX29" fmla="*/ 270605 w 895350"/>
                <a:gd name="connsiteY29" fmla="*/ 613886 h 838200"/>
                <a:gd name="connsiteX30" fmla="*/ 267081 w 895350"/>
                <a:gd name="connsiteY30" fmla="*/ 613791 h 838200"/>
                <a:gd name="connsiteX31" fmla="*/ 266795 w 895350"/>
                <a:gd name="connsiteY31" fmla="*/ 609886 h 838200"/>
                <a:gd name="connsiteX32" fmla="*/ 255556 w 895350"/>
                <a:gd name="connsiteY32" fmla="*/ 609029 h 838200"/>
                <a:gd name="connsiteX33" fmla="*/ 254413 w 895350"/>
                <a:gd name="connsiteY33" fmla="*/ 602837 h 838200"/>
                <a:gd name="connsiteX34" fmla="*/ 245554 w 895350"/>
                <a:gd name="connsiteY34" fmla="*/ 594170 h 838200"/>
                <a:gd name="connsiteX35" fmla="*/ 219837 w 895350"/>
                <a:gd name="connsiteY35" fmla="*/ 599408 h 838200"/>
                <a:gd name="connsiteX36" fmla="*/ 220504 w 895350"/>
                <a:gd name="connsiteY36" fmla="*/ 602742 h 838200"/>
                <a:gd name="connsiteX37" fmla="*/ 216694 w 895350"/>
                <a:gd name="connsiteY37" fmla="*/ 603790 h 838200"/>
                <a:gd name="connsiteX38" fmla="*/ 218694 w 895350"/>
                <a:gd name="connsiteY38" fmla="*/ 612172 h 838200"/>
                <a:gd name="connsiteX39" fmla="*/ 189357 w 895350"/>
                <a:gd name="connsiteY39" fmla="*/ 622840 h 838200"/>
                <a:gd name="connsiteX40" fmla="*/ 187833 w 895350"/>
                <a:gd name="connsiteY40" fmla="*/ 615982 h 838200"/>
                <a:gd name="connsiteX41" fmla="*/ 174307 w 895350"/>
                <a:gd name="connsiteY41" fmla="*/ 620840 h 838200"/>
                <a:gd name="connsiteX42" fmla="*/ 142304 w 895350"/>
                <a:gd name="connsiteY42" fmla="*/ 621792 h 838200"/>
                <a:gd name="connsiteX43" fmla="*/ 138779 w 895350"/>
                <a:gd name="connsiteY43" fmla="*/ 606552 h 838200"/>
                <a:gd name="connsiteX44" fmla="*/ 132588 w 895350"/>
                <a:gd name="connsiteY44" fmla="*/ 607504 h 838200"/>
                <a:gd name="connsiteX45" fmla="*/ 129445 w 895350"/>
                <a:gd name="connsiteY45" fmla="*/ 574834 h 838200"/>
                <a:gd name="connsiteX46" fmla="*/ 121920 w 895350"/>
                <a:gd name="connsiteY46" fmla="*/ 538544 h 838200"/>
                <a:gd name="connsiteX47" fmla="*/ 93440 w 895350"/>
                <a:gd name="connsiteY47" fmla="*/ 536829 h 838200"/>
                <a:gd name="connsiteX48" fmla="*/ 77914 w 895350"/>
                <a:gd name="connsiteY48" fmla="*/ 528828 h 838200"/>
                <a:gd name="connsiteX49" fmla="*/ 74485 w 895350"/>
                <a:gd name="connsiteY49" fmla="*/ 545497 h 838200"/>
                <a:gd name="connsiteX50" fmla="*/ 65246 w 895350"/>
                <a:gd name="connsiteY50" fmla="*/ 543496 h 838200"/>
                <a:gd name="connsiteX51" fmla="*/ 63913 w 895350"/>
                <a:gd name="connsiteY51" fmla="*/ 520256 h 838200"/>
                <a:gd name="connsiteX52" fmla="*/ 42672 w 895350"/>
                <a:gd name="connsiteY52" fmla="*/ 522732 h 838200"/>
                <a:gd name="connsiteX53" fmla="*/ 43529 w 895350"/>
                <a:gd name="connsiteY53" fmla="*/ 507016 h 838200"/>
                <a:gd name="connsiteX54" fmla="*/ 47625 w 895350"/>
                <a:gd name="connsiteY54" fmla="*/ 506444 h 838200"/>
                <a:gd name="connsiteX55" fmla="*/ 37433 w 895350"/>
                <a:gd name="connsiteY55" fmla="*/ 467582 h 838200"/>
                <a:gd name="connsiteX56" fmla="*/ 63913 w 895350"/>
                <a:gd name="connsiteY56" fmla="*/ 456724 h 838200"/>
                <a:gd name="connsiteX57" fmla="*/ 80867 w 895350"/>
                <a:gd name="connsiteY57" fmla="*/ 445008 h 838200"/>
                <a:gd name="connsiteX58" fmla="*/ 97345 w 895350"/>
                <a:gd name="connsiteY58" fmla="*/ 421862 h 838200"/>
                <a:gd name="connsiteX59" fmla="*/ 114300 w 895350"/>
                <a:gd name="connsiteY59" fmla="*/ 410337 h 838200"/>
                <a:gd name="connsiteX60" fmla="*/ 96107 w 895350"/>
                <a:gd name="connsiteY60" fmla="*/ 369665 h 838200"/>
                <a:gd name="connsiteX61" fmla="*/ 92773 w 895350"/>
                <a:gd name="connsiteY61" fmla="*/ 370427 h 838200"/>
                <a:gd name="connsiteX62" fmla="*/ 89916 w 895350"/>
                <a:gd name="connsiteY62" fmla="*/ 365379 h 838200"/>
                <a:gd name="connsiteX63" fmla="*/ 80486 w 895350"/>
                <a:gd name="connsiteY63" fmla="*/ 366903 h 838200"/>
                <a:gd name="connsiteX64" fmla="*/ 79248 w 895350"/>
                <a:gd name="connsiteY64" fmla="*/ 363379 h 838200"/>
                <a:gd name="connsiteX65" fmla="*/ 57340 w 895350"/>
                <a:gd name="connsiteY65" fmla="*/ 368522 h 838200"/>
                <a:gd name="connsiteX66" fmla="*/ 55531 w 895350"/>
                <a:gd name="connsiteY66" fmla="*/ 364712 h 838200"/>
                <a:gd name="connsiteX67" fmla="*/ 42672 w 895350"/>
                <a:gd name="connsiteY67" fmla="*/ 368332 h 838200"/>
                <a:gd name="connsiteX68" fmla="*/ 40481 w 895350"/>
                <a:gd name="connsiteY68" fmla="*/ 364427 h 838200"/>
                <a:gd name="connsiteX69" fmla="*/ 36385 w 895350"/>
                <a:gd name="connsiteY69" fmla="*/ 366617 h 838200"/>
                <a:gd name="connsiteX70" fmla="*/ 33147 w 895350"/>
                <a:gd name="connsiteY70" fmla="*/ 362998 h 838200"/>
                <a:gd name="connsiteX71" fmla="*/ 17335 w 895350"/>
                <a:gd name="connsiteY71" fmla="*/ 312039 h 838200"/>
                <a:gd name="connsiteX72" fmla="*/ 9525 w 895350"/>
                <a:gd name="connsiteY72" fmla="*/ 258032 h 838200"/>
                <a:gd name="connsiteX73" fmla="*/ 30480 w 895350"/>
                <a:gd name="connsiteY73" fmla="*/ 253556 h 838200"/>
                <a:gd name="connsiteX74" fmla="*/ 46387 w 895350"/>
                <a:gd name="connsiteY74" fmla="*/ 247745 h 838200"/>
                <a:gd name="connsiteX75" fmla="*/ 67532 w 895350"/>
                <a:gd name="connsiteY75" fmla="*/ 246221 h 838200"/>
                <a:gd name="connsiteX76" fmla="*/ 81153 w 895350"/>
                <a:gd name="connsiteY76" fmla="*/ 249745 h 838200"/>
                <a:gd name="connsiteX77" fmla="*/ 83725 w 895350"/>
                <a:gd name="connsiteY77" fmla="*/ 258699 h 838200"/>
                <a:gd name="connsiteX78" fmla="*/ 109537 w 895350"/>
                <a:gd name="connsiteY78" fmla="*/ 262509 h 838200"/>
                <a:gd name="connsiteX79" fmla="*/ 120872 w 895350"/>
                <a:gd name="connsiteY79" fmla="*/ 261461 h 838200"/>
                <a:gd name="connsiteX80" fmla="*/ 128016 w 895350"/>
                <a:gd name="connsiteY80" fmla="*/ 257746 h 838200"/>
                <a:gd name="connsiteX81" fmla="*/ 145447 w 895350"/>
                <a:gd name="connsiteY81" fmla="*/ 275654 h 838200"/>
                <a:gd name="connsiteX82" fmla="*/ 162020 w 895350"/>
                <a:gd name="connsiteY82" fmla="*/ 274701 h 838200"/>
                <a:gd name="connsiteX83" fmla="*/ 162973 w 895350"/>
                <a:gd name="connsiteY83" fmla="*/ 280987 h 838200"/>
                <a:gd name="connsiteX84" fmla="*/ 160210 w 895350"/>
                <a:gd name="connsiteY84" fmla="*/ 286988 h 838200"/>
                <a:gd name="connsiteX85" fmla="*/ 167830 w 895350"/>
                <a:gd name="connsiteY85" fmla="*/ 300323 h 838200"/>
                <a:gd name="connsiteX86" fmla="*/ 189833 w 895350"/>
                <a:gd name="connsiteY86" fmla="*/ 297942 h 838200"/>
                <a:gd name="connsiteX87" fmla="*/ 191929 w 895350"/>
                <a:gd name="connsiteY87" fmla="*/ 302419 h 838200"/>
                <a:gd name="connsiteX88" fmla="*/ 198882 w 895350"/>
                <a:gd name="connsiteY88" fmla="*/ 299371 h 838200"/>
                <a:gd name="connsiteX89" fmla="*/ 198977 w 895350"/>
                <a:gd name="connsiteY89" fmla="*/ 303086 h 838200"/>
                <a:gd name="connsiteX90" fmla="*/ 207454 w 895350"/>
                <a:gd name="connsiteY90" fmla="*/ 290798 h 838200"/>
                <a:gd name="connsiteX91" fmla="*/ 214789 w 895350"/>
                <a:gd name="connsiteY91" fmla="*/ 287465 h 838200"/>
                <a:gd name="connsiteX92" fmla="*/ 206788 w 895350"/>
                <a:gd name="connsiteY92" fmla="*/ 261271 h 838200"/>
                <a:gd name="connsiteX93" fmla="*/ 211931 w 895350"/>
                <a:gd name="connsiteY93" fmla="*/ 259747 h 838200"/>
                <a:gd name="connsiteX94" fmla="*/ 210026 w 895350"/>
                <a:gd name="connsiteY94" fmla="*/ 254984 h 838200"/>
                <a:gd name="connsiteX95" fmla="*/ 214693 w 895350"/>
                <a:gd name="connsiteY95" fmla="*/ 252794 h 838200"/>
                <a:gd name="connsiteX96" fmla="*/ 212026 w 895350"/>
                <a:gd name="connsiteY96" fmla="*/ 245364 h 838200"/>
                <a:gd name="connsiteX97" fmla="*/ 218504 w 895350"/>
                <a:gd name="connsiteY97" fmla="*/ 243269 h 838200"/>
                <a:gd name="connsiteX98" fmla="*/ 219742 w 895350"/>
                <a:gd name="connsiteY98" fmla="*/ 231362 h 838200"/>
                <a:gd name="connsiteX99" fmla="*/ 226028 w 895350"/>
                <a:gd name="connsiteY99" fmla="*/ 228791 h 838200"/>
                <a:gd name="connsiteX100" fmla="*/ 245459 w 895350"/>
                <a:gd name="connsiteY100" fmla="*/ 228029 h 838200"/>
                <a:gd name="connsiteX101" fmla="*/ 256222 w 895350"/>
                <a:gd name="connsiteY101" fmla="*/ 219646 h 838200"/>
                <a:gd name="connsiteX102" fmla="*/ 256127 w 895350"/>
                <a:gd name="connsiteY102" fmla="*/ 214694 h 838200"/>
                <a:gd name="connsiteX103" fmla="*/ 262890 w 895350"/>
                <a:gd name="connsiteY103" fmla="*/ 214979 h 838200"/>
                <a:gd name="connsiteX104" fmla="*/ 263366 w 895350"/>
                <a:gd name="connsiteY104" fmla="*/ 210598 h 838200"/>
                <a:gd name="connsiteX105" fmla="*/ 284416 w 895350"/>
                <a:gd name="connsiteY105" fmla="*/ 208788 h 838200"/>
                <a:gd name="connsiteX106" fmla="*/ 283654 w 895350"/>
                <a:gd name="connsiteY106" fmla="*/ 205359 h 838200"/>
                <a:gd name="connsiteX107" fmla="*/ 300228 w 895350"/>
                <a:gd name="connsiteY107" fmla="*/ 198596 h 838200"/>
                <a:gd name="connsiteX108" fmla="*/ 298990 w 895350"/>
                <a:gd name="connsiteY108" fmla="*/ 196025 h 838200"/>
                <a:gd name="connsiteX109" fmla="*/ 302895 w 895350"/>
                <a:gd name="connsiteY109" fmla="*/ 194596 h 838200"/>
                <a:gd name="connsiteX110" fmla="*/ 306991 w 895350"/>
                <a:gd name="connsiteY110" fmla="*/ 197263 h 838200"/>
                <a:gd name="connsiteX111" fmla="*/ 310610 w 895350"/>
                <a:gd name="connsiteY111" fmla="*/ 193739 h 838200"/>
                <a:gd name="connsiteX112" fmla="*/ 309277 w 895350"/>
                <a:gd name="connsiteY112" fmla="*/ 188119 h 838200"/>
                <a:gd name="connsiteX113" fmla="*/ 313087 w 895350"/>
                <a:gd name="connsiteY113" fmla="*/ 189548 h 838200"/>
                <a:gd name="connsiteX114" fmla="*/ 317754 w 895350"/>
                <a:gd name="connsiteY114" fmla="*/ 188214 h 838200"/>
                <a:gd name="connsiteX115" fmla="*/ 317278 w 895350"/>
                <a:gd name="connsiteY115" fmla="*/ 186500 h 838200"/>
                <a:gd name="connsiteX116" fmla="*/ 325279 w 895350"/>
                <a:gd name="connsiteY116" fmla="*/ 186881 h 838200"/>
                <a:gd name="connsiteX117" fmla="*/ 326231 w 895350"/>
                <a:gd name="connsiteY117" fmla="*/ 184023 h 838200"/>
                <a:gd name="connsiteX118" fmla="*/ 349948 w 895350"/>
                <a:gd name="connsiteY118" fmla="*/ 182118 h 838200"/>
                <a:gd name="connsiteX119" fmla="*/ 349187 w 895350"/>
                <a:gd name="connsiteY119" fmla="*/ 177832 h 838200"/>
                <a:gd name="connsiteX120" fmla="*/ 351949 w 895350"/>
                <a:gd name="connsiteY120" fmla="*/ 176117 h 838200"/>
                <a:gd name="connsiteX121" fmla="*/ 365474 w 895350"/>
                <a:gd name="connsiteY121" fmla="*/ 173450 h 838200"/>
                <a:gd name="connsiteX122" fmla="*/ 359473 w 895350"/>
                <a:gd name="connsiteY122" fmla="*/ 134684 h 838200"/>
                <a:gd name="connsiteX123" fmla="*/ 349663 w 895350"/>
                <a:gd name="connsiteY123" fmla="*/ 136493 h 838200"/>
                <a:gd name="connsiteX124" fmla="*/ 346234 w 895350"/>
                <a:gd name="connsiteY124" fmla="*/ 117824 h 838200"/>
                <a:gd name="connsiteX125" fmla="*/ 341376 w 895350"/>
                <a:gd name="connsiteY125" fmla="*/ 118586 h 838200"/>
                <a:gd name="connsiteX126" fmla="*/ 339566 w 895350"/>
                <a:gd name="connsiteY126" fmla="*/ 101251 h 838200"/>
                <a:gd name="connsiteX127" fmla="*/ 335280 w 895350"/>
                <a:gd name="connsiteY127" fmla="*/ 102394 h 838200"/>
                <a:gd name="connsiteX128" fmla="*/ 332422 w 895350"/>
                <a:gd name="connsiteY128" fmla="*/ 91726 h 838200"/>
                <a:gd name="connsiteX129" fmla="*/ 337090 w 895350"/>
                <a:gd name="connsiteY129" fmla="*/ 90107 h 838200"/>
                <a:gd name="connsiteX130" fmla="*/ 334708 w 895350"/>
                <a:gd name="connsiteY130" fmla="*/ 80772 h 838200"/>
                <a:gd name="connsiteX131" fmla="*/ 374428 w 895350"/>
                <a:gd name="connsiteY131" fmla="*/ 64579 h 838200"/>
                <a:gd name="connsiteX132" fmla="*/ 379952 w 895350"/>
                <a:gd name="connsiteY132" fmla="*/ 104299 h 838200"/>
                <a:gd name="connsiteX133" fmla="*/ 388239 w 895350"/>
                <a:gd name="connsiteY133" fmla="*/ 103156 h 838200"/>
                <a:gd name="connsiteX134" fmla="*/ 396621 w 895350"/>
                <a:gd name="connsiteY134" fmla="*/ 98012 h 838200"/>
                <a:gd name="connsiteX135" fmla="*/ 423767 w 895350"/>
                <a:gd name="connsiteY135" fmla="*/ 98108 h 838200"/>
                <a:gd name="connsiteX136" fmla="*/ 429673 w 895350"/>
                <a:gd name="connsiteY136" fmla="*/ 95155 h 838200"/>
                <a:gd name="connsiteX137" fmla="*/ 432054 w 895350"/>
                <a:gd name="connsiteY137" fmla="*/ 99536 h 838200"/>
                <a:gd name="connsiteX138" fmla="*/ 444722 w 895350"/>
                <a:gd name="connsiteY138" fmla="*/ 101727 h 838200"/>
                <a:gd name="connsiteX139" fmla="*/ 454723 w 895350"/>
                <a:gd name="connsiteY139" fmla="*/ 97345 h 838200"/>
                <a:gd name="connsiteX140" fmla="*/ 459867 w 895350"/>
                <a:gd name="connsiteY140" fmla="*/ 90583 h 838200"/>
                <a:gd name="connsiteX141" fmla="*/ 463010 w 895350"/>
                <a:gd name="connsiteY141" fmla="*/ 84392 h 838200"/>
                <a:gd name="connsiteX142" fmla="*/ 462629 w 895350"/>
                <a:gd name="connsiteY142" fmla="*/ 70580 h 838200"/>
                <a:gd name="connsiteX143" fmla="*/ 465582 w 895350"/>
                <a:gd name="connsiteY143" fmla="*/ 69437 h 838200"/>
                <a:gd name="connsiteX144" fmla="*/ 465582 w 895350"/>
                <a:gd name="connsiteY144" fmla="*/ 66199 h 838200"/>
                <a:gd name="connsiteX145" fmla="*/ 472630 w 895350"/>
                <a:gd name="connsiteY145" fmla="*/ 65913 h 838200"/>
                <a:gd name="connsiteX146" fmla="*/ 478155 w 895350"/>
                <a:gd name="connsiteY146" fmla="*/ 70390 h 838200"/>
                <a:gd name="connsiteX147" fmla="*/ 487394 w 895350"/>
                <a:gd name="connsiteY147" fmla="*/ 72676 h 838200"/>
                <a:gd name="connsiteX148" fmla="*/ 492823 w 895350"/>
                <a:gd name="connsiteY148" fmla="*/ 77629 h 838200"/>
                <a:gd name="connsiteX149" fmla="*/ 492633 w 895350"/>
                <a:gd name="connsiteY149" fmla="*/ 84296 h 838200"/>
                <a:gd name="connsiteX150" fmla="*/ 499300 w 895350"/>
                <a:gd name="connsiteY150" fmla="*/ 84582 h 838200"/>
                <a:gd name="connsiteX151" fmla="*/ 499681 w 895350"/>
                <a:gd name="connsiteY151" fmla="*/ 81629 h 838200"/>
                <a:gd name="connsiteX152" fmla="*/ 502348 w 895350"/>
                <a:gd name="connsiteY152" fmla="*/ 80962 h 838200"/>
                <a:gd name="connsiteX153" fmla="*/ 502920 w 895350"/>
                <a:gd name="connsiteY153" fmla="*/ 71342 h 838200"/>
                <a:gd name="connsiteX154" fmla="*/ 512064 w 895350"/>
                <a:gd name="connsiteY154" fmla="*/ 74390 h 838200"/>
                <a:gd name="connsiteX155" fmla="*/ 518255 w 895350"/>
                <a:gd name="connsiteY155" fmla="*/ 10192 h 838200"/>
                <a:gd name="connsiteX156" fmla="*/ 525780 w 895350"/>
                <a:gd name="connsiteY156" fmla="*/ 10192 h 838200"/>
                <a:gd name="connsiteX157" fmla="*/ 526637 w 895350"/>
                <a:gd name="connsiteY157" fmla="*/ 20384 h 838200"/>
                <a:gd name="connsiteX158" fmla="*/ 581215 w 895350"/>
                <a:gd name="connsiteY158" fmla="*/ 9525 h 838200"/>
                <a:gd name="connsiteX159" fmla="*/ 580549 w 895350"/>
                <a:gd name="connsiteY159" fmla="*/ 17907 h 838200"/>
                <a:gd name="connsiteX160" fmla="*/ 593788 w 895350"/>
                <a:gd name="connsiteY160" fmla="*/ 18193 h 838200"/>
                <a:gd name="connsiteX161" fmla="*/ 594169 w 895350"/>
                <a:gd name="connsiteY161" fmla="*/ 25622 h 838200"/>
                <a:gd name="connsiteX162" fmla="*/ 599408 w 895350"/>
                <a:gd name="connsiteY162" fmla="*/ 25908 h 838200"/>
                <a:gd name="connsiteX163" fmla="*/ 598837 w 895350"/>
                <a:gd name="connsiteY163" fmla="*/ 30194 h 838200"/>
                <a:gd name="connsiteX164" fmla="*/ 622935 w 895350"/>
                <a:gd name="connsiteY164" fmla="*/ 33909 h 838200"/>
                <a:gd name="connsiteX165" fmla="*/ 616839 w 895350"/>
                <a:gd name="connsiteY165" fmla="*/ 43720 h 838200"/>
                <a:gd name="connsiteX166" fmla="*/ 614743 w 895350"/>
                <a:gd name="connsiteY166" fmla="*/ 54674 h 838200"/>
                <a:gd name="connsiteX167" fmla="*/ 623506 w 895350"/>
                <a:gd name="connsiteY167" fmla="*/ 69818 h 838200"/>
                <a:gd name="connsiteX168" fmla="*/ 633127 w 895350"/>
                <a:gd name="connsiteY168" fmla="*/ 72200 h 838200"/>
                <a:gd name="connsiteX169" fmla="*/ 651319 w 895350"/>
                <a:gd name="connsiteY169" fmla="*/ 69437 h 838200"/>
                <a:gd name="connsiteX170" fmla="*/ 645795 w 895350"/>
                <a:gd name="connsiteY170" fmla="*/ 78105 h 838200"/>
                <a:gd name="connsiteX171" fmla="*/ 644842 w 895350"/>
                <a:gd name="connsiteY171" fmla="*/ 89630 h 838200"/>
                <a:gd name="connsiteX172" fmla="*/ 656749 w 895350"/>
                <a:gd name="connsiteY172" fmla="*/ 92488 h 838200"/>
                <a:gd name="connsiteX173" fmla="*/ 642747 w 895350"/>
                <a:gd name="connsiteY173" fmla="*/ 130493 h 838200"/>
                <a:gd name="connsiteX174" fmla="*/ 656939 w 895350"/>
                <a:gd name="connsiteY174" fmla="*/ 129254 h 838200"/>
                <a:gd name="connsiteX175" fmla="*/ 656749 w 895350"/>
                <a:gd name="connsiteY175" fmla="*/ 127064 h 838200"/>
                <a:gd name="connsiteX176" fmla="*/ 669607 w 895350"/>
                <a:gd name="connsiteY176" fmla="*/ 124682 h 838200"/>
                <a:gd name="connsiteX177" fmla="*/ 669322 w 895350"/>
                <a:gd name="connsiteY177" fmla="*/ 135731 h 838200"/>
                <a:gd name="connsiteX178" fmla="*/ 676656 w 895350"/>
                <a:gd name="connsiteY178" fmla="*/ 166783 h 838200"/>
                <a:gd name="connsiteX179" fmla="*/ 681514 w 895350"/>
                <a:gd name="connsiteY179" fmla="*/ 205645 h 838200"/>
                <a:gd name="connsiteX180" fmla="*/ 696944 w 895350"/>
                <a:gd name="connsiteY180" fmla="*/ 202978 h 838200"/>
                <a:gd name="connsiteX181" fmla="*/ 705993 w 895350"/>
                <a:gd name="connsiteY181" fmla="*/ 216789 h 838200"/>
                <a:gd name="connsiteX182" fmla="*/ 707612 w 895350"/>
                <a:gd name="connsiteY182" fmla="*/ 218313 h 838200"/>
                <a:gd name="connsiteX183" fmla="*/ 709708 w 895350"/>
                <a:gd name="connsiteY183" fmla="*/ 216408 h 838200"/>
                <a:gd name="connsiteX184" fmla="*/ 712851 w 895350"/>
                <a:gd name="connsiteY184" fmla="*/ 219361 h 838200"/>
                <a:gd name="connsiteX185" fmla="*/ 734854 w 895350"/>
                <a:gd name="connsiteY185" fmla="*/ 251079 h 838200"/>
                <a:gd name="connsiteX186" fmla="*/ 746474 w 895350"/>
                <a:gd name="connsiteY186" fmla="*/ 253175 h 838200"/>
                <a:gd name="connsiteX187" fmla="*/ 753427 w 895350"/>
                <a:gd name="connsiteY187" fmla="*/ 288036 h 838200"/>
                <a:gd name="connsiteX188" fmla="*/ 746093 w 895350"/>
                <a:gd name="connsiteY188" fmla="*/ 290227 h 838200"/>
                <a:gd name="connsiteX189" fmla="*/ 747331 w 895350"/>
                <a:gd name="connsiteY189" fmla="*/ 294132 h 838200"/>
                <a:gd name="connsiteX190" fmla="*/ 739712 w 895350"/>
                <a:gd name="connsiteY190" fmla="*/ 296132 h 838200"/>
                <a:gd name="connsiteX191" fmla="*/ 745236 w 895350"/>
                <a:gd name="connsiteY191" fmla="*/ 311658 h 838200"/>
                <a:gd name="connsiteX192" fmla="*/ 789908 w 895350"/>
                <a:gd name="connsiteY192" fmla="*/ 302609 h 838200"/>
                <a:gd name="connsiteX193" fmla="*/ 788194 w 895350"/>
                <a:gd name="connsiteY193" fmla="*/ 288322 h 838200"/>
                <a:gd name="connsiteX194" fmla="*/ 815626 w 895350"/>
                <a:gd name="connsiteY194" fmla="*/ 282702 h 838200"/>
                <a:gd name="connsiteX195" fmla="*/ 811435 w 895350"/>
                <a:gd name="connsiteY195" fmla="*/ 275463 h 838200"/>
                <a:gd name="connsiteX196" fmla="*/ 802100 w 895350"/>
                <a:gd name="connsiteY196" fmla="*/ 270986 h 838200"/>
                <a:gd name="connsiteX197" fmla="*/ 826579 w 895350"/>
                <a:gd name="connsiteY197" fmla="*/ 273844 h 838200"/>
                <a:gd name="connsiteX198" fmla="*/ 870966 w 895350"/>
                <a:gd name="connsiteY198" fmla="*/ 271462 h 838200"/>
                <a:gd name="connsiteX199" fmla="*/ 872680 w 895350"/>
                <a:gd name="connsiteY199" fmla="*/ 266319 h 838200"/>
                <a:gd name="connsiteX200" fmla="*/ 881158 w 895350"/>
                <a:gd name="connsiteY200" fmla="*/ 267367 h 838200"/>
                <a:gd name="connsiteX201" fmla="*/ 876205 w 895350"/>
                <a:gd name="connsiteY201" fmla="*/ 306515 h 838200"/>
                <a:gd name="connsiteX202" fmla="*/ 855726 w 895350"/>
                <a:gd name="connsiteY202" fmla="*/ 305848 h 838200"/>
                <a:gd name="connsiteX203" fmla="*/ 855535 w 895350"/>
                <a:gd name="connsiteY203" fmla="*/ 336328 h 838200"/>
                <a:gd name="connsiteX204" fmla="*/ 859917 w 895350"/>
                <a:gd name="connsiteY204" fmla="*/ 337376 h 838200"/>
                <a:gd name="connsiteX205" fmla="*/ 864203 w 895350"/>
                <a:gd name="connsiteY205" fmla="*/ 335090 h 838200"/>
                <a:gd name="connsiteX206" fmla="*/ 889921 w 895350"/>
                <a:gd name="connsiteY206" fmla="*/ 393478 h 838200"/>
                <a:gd name="connsiteX207" fmla="*/ 879443 w 895350"/>
                <a:gd name="connsiteY207" fmla="*/ 396050 h 838200"/>
                <a:gd name="connsiteX208" fmla="*/ 881824 w 895350"/>
                <a:gd name="connsiteY208" fmla="*/ 404908 h 838200"/>
                <a:gd name="connsiteX209" fmla="*/ 874776 w 895350"/>
                <a:gd name="connsiteY209" fmla="*/ 406622 h 838200"/>
                <a:gd name="connsiteX210" fmla="*/ 877348 w 895350"/>
                <a:gd name="connsiteY210" fmla="*/ 412814 h 838200"/>
                <a:gd name="connsiteX211" fmla="*/ 867918 w 895350"/>
                <a:gd name="connsiteY211" fmla="*/ 415100 h 838200"/>
                <a:gd name="connsiteX212" fmla="*/ 870299 w 895350"/>
                <a:gd name="connsiteY212" fmla="*/ 424625 h 838200"/>
                <a:gd name="connsiteX213" fmla="*/ 861631 w 895350"/>
                <a:gd name="connsiteY213" fmla="*/ 427006 h 838200"/>
                <a:gd name="connsiteX214" fmla="*/ 862584 w 895350"/>
                <a:gd name="connsiteY214" fmla="*/ 430625 h 838200"/>
                <a:gd name="connsiteX215" fmla="*/ 848106 w 895350"/>
                <a:gd name="connsiteY215" fmla="*/ 436626 h 838200"/>
                <a:gd name="connsiteX216" fmla="*/ 842200 w 895350"/>
                <a:gd name="connsiteY216" fmla="*/ 431006 h 838200"/>
                <a:gd name="connsiteX217" fmla="*/ 834580 w 895350"/>
                <a:gd name="connsiteY217" fmla="*/ 433197 h 838200"/>
                <a:gd name="connsiteX218" fmla="*/ 838771 w 895350"/>
                <a:gd name="connsiteY218" fmla="*/ 446913 h 838200"/>
                <a:gd name="connsiteX219" fmla="*/ 826198 w 895350"/>
                <a:gd name="connsiteY219" fmla="*/ 449104 h 838200"/>
                <a:gd name="connsiteX220" fmla="*/ 818959 w 895350"/>
                <a:gd name="connsiteY220" fmla="*/ 454724 h 838200"/>
                <a:gd name="connsiteX221" fmla="*/ 805720 w 895350"/>
                <a:gd name="connsiteY221" fmla="*/ 459772 h 838200"/>
                <a:gd name="connsiteX222" fmla="*/ 804386 w 895350"/>
                <a:gd name="connsiteY222" fmla="*/ 457010 h 838200"/>
                <a:gd name="connsiteX223" fmla="*/ 778097 w 895350"/>
                <a:gd name="connsiteY223" fmla="*/ 468344 h 838200"/>
                <a:gd name="connsiteX224" fmla="*/ 785146 w 895350"/>
                <a:gd name="connsiteY224" fmla="*/ 477012 h 838200"/>
                <a:gd name="connsiteX225" fmla="*/ 782383 w 895350"/>
                <a:gd name="connsiteY225" fmla="*/ 478441 h 838200"/>
                <a:gd name="connsiteX226" fmla="*/ 784860 w 895350"/>
                <a:gd name="connsiteY226" fmla="*/ 483108 h 838200"/>
                <a:gd name="connsiteX227" fmla="*/ 781145 w 895350"/>
                <a:gd name="connsiteY227" fmla="*/ 485204 h 838200"/>
                <a:gd name="connsiteX228" fmla="*/ 787622 w 895350"/>
                <a:gd name="connsiteY228" fmla="*/ 503206 h 838200"/>
                <a:gd name="connsiteX229" fmla="*/ 787432 w 895350"/>
                <a:gd name="connsiteY229" fmla="*/ 509397 h 838200"/>
                <a:gd name="connsiteX230" fmla="*/ 780669 w 895350"/>
                <a:gd name="connsiteY230" fmla="*/ 511016 h 838200"/>
                <a:gd name="connsiteX231" fmla="*/ 784574 w 895350"/>
                <a:gd name="connsiteY231" fmla="*/ 537877 h 838200"/>
                <a:gd name="connsiteX232" fmla="*/ 782098 w 895350"/>
                <a:gd name="connsiteY232" fmla="*/ 538829 h 838200"/>
                <a:gd name="connsiteX233" fmla="*/ 783812 w 895350"/>
                <a:gd name="connsiteY233" fmla="*/ 555117 h 838200"/>
                <a:gd name="connsiteX234" fmla="*/ 787717 w 895350"/>
                <a:gd name="connsiteY234" fmla="*/ 571786 h 838200"/>
                <a:gd name="connsiteX235" fmla="*/ 793337 w 895350"/>
                <a:gd name="connsiteY235" fmla="*/ 574739 h 838200"/>
                <a:gd name="connsiteX236" fmla="*/ 798862 w 895350"/>
                <a:gd name="connsiteY236" fmla="*/ 582359 h 838200"/>
                <a:gd name="connsiteX237" fmla="*/ 801433 w 895350"/>
                <a:gd name="connsiteY237" fmla="*/ 580454 h 838200"/>
                <a:gd name="connsiteX238" fmla="*/ 808577 w 895350"/>
                <a:gd name="connsiteY238" fmla="*/ 607886 h 838200"/>
                <a:gd name="connsiteX239" fmla="*/ 818769 w 895350"/>
                <a:gd name="connsiteY239" fmla="*/ 611410 h 838200"/>
                <a:gd name="connsiteX240" fmla="*/ 824103 w 895350"/>
                <a:gd name="connsiteY240" fmla="*/ 625031 h 838200"/>
                <a:gd name="connsiteX241" fmla="*/ 825055 w 895350"/>
                <a:gd name="connsiteY241" fmla="*/ 635032 h 838200"/>
                <a:gd name="connsiteX242" fmla="*/ 831723 w 895350"/>
                <a:gd name="connsiteY242" fmla="*/ 641033 h 838200"/>
                <a:gd name="connsiteX243" fmla="*/ 835914 w 895350"/>
                <a:gd name="connsiteY243" fmla="*/ 653415 h 838200"/>
                <a:gd name="connsiteX244" fmla="*/ 836390 w 895350"/>
                <a:gd name="connsiteY244" fmla="*/ 673132 h 838200"/>
                <a:gd name="connsiteX245" fmla="*/ 829151 w 895350"/>
                <a:gd name="connsiteY245" fmla="*/ 676370 h 838200"/>
                <a:gd name="connsiteX246" fmla="*/ 816483 w 895350"/>
                <a:gd name="connsiteY246" fmla="*/ 672560 h 838200"/>
                <a:gd name="connsiteX247" fmla="*/ 815340 w 895350"/>
                <a:gd name="connsiteY247" fmla="*/ 674275 h 838200"/>
                <a:gd name="connsiteX248" fmla="*/ 798100 w 895350"/>
                <a:gd name="connsiteY248" fmla="*/ 665702 h 838200"/>
                <a:gd name="connsiteX249" fmla="*/ 791908 w 895350"/>
                <a:gd name="connsiteY249" fmla="*/ 659797 h 838200"/>
                <a:gd name="connsiteX250" fmla="*/ 797528 w 895350"/>
                <a:gd name="connsiteY250" fmla="*/ 666369 h 838200"/>
                <a:gd name="connsiteX251" fmla="*/ 795338 w 895350"/>
                <a:gd name="connsiteY251" fmla="*/ 667988 h 838200"/>
                <a:gd name="connsiteX252" fmla="*/ 780002 w 895350"/>
                <a:gd name="connsiteY252" fmla="*/ 659797 h 838200"/>
                <a:gd name="connsiteX253" fmla="*/ 773430 w 895350"/>
                <a:gd name="connsiteY253" fmla="*/ 664178 h 838200"/>
                <a:gd name="connsiteX254" fmla="*/ 767048 w 895350"/>
                <a:gd name="connsiteY254" fmla="*/ 659606 h 838200"/>
                <a:gd name="connsiteX255" fmla="*/ 757523 w 895350"/>
                <a:gd name="connsiteY255" fmla="*/ 667512 h 838200"/>
                <a:gd name="connsiteX256" fmla="*/ 746284 w 895350"/>
                <a:gd name="connsiteY256" fmla="*/ 664845 h 838200"/>
                <a:gd name="connsiteX257" fmla="*/ 745046 w 895350"/>
                <a:gd name="connsiteY257" fmla="*/ 674942 h 838200"/>
                <a:gd name="connsiteX258" fmla="*/ 737044 w 895350"/>
                <a:gd name="connsiteY258" fmla="*/ 670846 h 838200"/>
                <a:gd name="connsiteX259" fmla="*/ 722947 w 895350"/>
                <a:gd name="connsiteY259" fmla="*/ 654844 h 838200"/>
                <a:gd name="connsiteX260" fmla="*/ 711994 w 895350"/>
                <a:gd name="connsiteY260" fmla="*/ 666750 h 838200"/>
                <a:gd name="connsiteX261" fmla="*/ 710660 w 895350"/>
                <a:gd name="connsiteY261" fmla="*/ 672370 h 838200"/>
                <a:gd name="connsiteX262" fmla="*/ 714280 w 895350"/>
                <a:gd name="connsiteY262" fmla="*/ 702564 h 838200"/>
                <a:gd name="connsiteX263" fmla="*/ 720947 w 895350"/>
                <a:gd name="connsiteY263" fmla="*/ 728377 h 838200"/>
                <a:gd name="connsiteX264" fmla="*/ 688562 w 895350"/>
                <a:gd name="connsiteY264" fmla="*/ 728186 h 838200"/>
                <a:gd name="connsiteX265" fmla="*/ 665512 w 895350"/>
                <a:gd name="connsiteY265" fmla="*/ 734378 h 838200"/>
                <a:gd name="connsiteX266" fmla="*/ 632841 w 895350"/>
                <a:gd name="connsiteY266" fmla="*/ 735902 h 838200"/>
                <a:gd name="connsiteX267" fmla="*/ 571786 w 895350"/>
                <a:gd name="connsiteY267" fmla="*/ 747903 h 838200"/>
                <a:gd name="connsiteX268" fmla="*/ 517303 w 895350"/>
                <a:gd name="connsiteY268" fmla="*/ 754094 h 838200"/>
                <a:gd name="connsiteX269" fmla="*/ 473107 w 895350"/>
                <a:gd name="connsiteY269" fmla="*/ 764381 h 838200"/>
                <a:gd name="connsiteX270" fmla="*/ 444913 w 895350"/>
                <a:gd name="connsiteY270" fmla="*/ 766382 h 838200"/>
                <a:gd name="connsiteX271" fmla="*/ 445484 w 895350"/>
                <a:gd name="connsiteY271" fmla="*/ 770192 h 838200"/>
                <a:gd name="connsiteX272" fmla="*/ 435102 w 895350"/>
                <a:gd name="connsiteY272" fmla="*/ 777145 h 838200"/>
                <a:gd name="connsiteX273" fmla="*/ 430435 w 895350"/>
                <a:gd name="connsiteY273" fmla="*/ 761238 h 838200"/>
                <a:gd name="connsiteX274" fmla="*/ 426339 w 895350"/>
                <a:gd name="connsiteY274" fmla="*/ 761333 h 838200"/>
                <a:gd name="connsiteX275" fmla="*/ 425577 w 895350"/>
                <a:gd name="connsiteY275" fmla="*/ 757904 h 838200"/>
                <a:gd name="connsiteX276" fmla="*/ 410242 w 895350"/>
                <a:gd name="connsiteY276" fmla="*/ 759524 h 838200"/>
                <a:gd name="connsiteX277" fmla="*/ 411004 w 895350"/>
                <a:gd name="connsiteY277" fmla="*/ 762191 h 838200"/>
                <a:gd name="connsiteX278" fmla="*/ 391573 w 895350"/>
                <a:gd name="connsiteY278" fmla="*/ 770763 h 838200"/>
                <a:gd name="connsiteX279" fmla="*/ 380524 w 895350"/>
                <a:gd name="connsiteY279" fmla="*/ 770763 h 838200"/>
                <a:gd name="connsiteX280" fmla="*/ 365188 w 895350"/>
                <a:gd name="connsiteY280" fmla="*/ 776002 h 838200"/>
                <a:gd name="connsiteX281" fmla="*/ 366331 w 895350"/>
                <a:gd name="connsiteY281" fmla="*/ 788099 h 838200"/>
                <a:gd name="connsiteX282" fmla="*/ 361759 w 895350"/>
                <a:gd name="connsiteY282" fmla="*/ 790575 h 838200"/>
                <a:gd name="connsiteX283" fmla="*/ 363855 w 895350"/>
                <a:gd name="connsiteY283" fmla="*/ 797624 h 838200"/>
                <a:gd name="connsiteX284" fmla="*/ 358425 w 895350"/>
                <a:gd name="connsiteY284" fmla="*/ 799624 h 838200"/>
                <a:gd name="connsiteX285" fmla="*/ 359664 w 895350"/>
                <a:gd name="connsiteY285" fmla="*/ 802100 h 838200"/>
                <a:gd name="connsiteX286" fmla="*/ 343948 w 895350"/>
                <a:gd name="connsiteY286" fmla="*/ 808768 h 838200"/>
                <a:gd name="connsiteX287" fmla="*/ 339566 w 895350"/>
                <a:gd name="connsiteY287" fmla="*/ 815245 h 838200"/>
                <a:gd name="connsiteX288" fmla="*/ 352711 w 895350"/>
                <a:gd name="connsiteY288" fmla="*/ 831056 h 838200"/>
                <a:gd name="connsiteX289" fmla="*/ 352234 w 895350"/>
                <a:gd name="connsiteY289" fmla="*/ 834390 h 838200"/>
                <a:gd name="connsiteX290" fmla="*/ 336137 w 895350"/>
                <a:gd name="connsiteY290" fmla="*/ 829342 h 838200"/>
                <a:gd name="connsiteX291" fmla="*/ 335471 w 895350"/>
                <a:gd name="connsiteY291" fmla="*/ 826103 h 838200"/>
                <a:gd name="connsiteX292" fmla="*/ 320802 w 895350"/>
                <a:gd name="connsiteY292" fmla="*/ 827627 h 838200"/>
                <a:gd name="connsiteX293" fmla="*/ 321373 w 895350"/>
                <a:gd name="connsiteY293" fmla="*/ 835438 h 838200"/>
                <a:gd name="connsiteX294" fmla="*/ 316611 w 895350"/>
                <a:gd name="connsiteY294" fmla="*/ 835628 h 838200"/>
                <a:gd name="connsiteX295" fmla="*/ 313849 w 895350"/>
                <a:gd name="connsiteY295" fmla="*/ 819721 h 838200"/>
                <a:gd name="connsiteX296" fmla="*/ 277082 w 895350"/>
                <a:gd name="connsiteY296" fmla="*/ 833152 h 838200"/>
                <a:gd name="connsiteX297" fmla="*/ 275463 w 895350"/>
                <a:gd name="connsiteY297" fmla="*/ 826389 h 838200"/>
                <a:gd name="connsiteX298" fmla="*/ 265271 w 895350"/>
                <a:gd name="connsiteY298" fmla="*/ 826579 h 838200"/>
                <a:gd name="connsiteX299" fmla="*/ 245459 w 895350"/>
                <a:gd name="connsiteY299" fmla="*/ 82048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895350" h="838200">
                  <a:moveTo>
                    <a:pt x="245459" y="820484"/>
                  </a:moveTo>
                  <a:lnTo>
                    <a:pt x="241078" y="789337"/>
                  </a:lnTo>
                  <a:lnTo>
                    <a:pt x="237744" y="789051"/>
                  </a:lnTo>
                  <a:lnTo>
                    <a:pt x="236696" y="780383"/>
                  </a:lnTo>
                  <a:lnTo>
                    <a:pt x="234600" y="780860"/>
                  </a:lnTo>
                  <a:lnTo>
                    <a:pt x="231934" y="756571"/>
                  </a:lnTo>
                  <a:lnTo>
                    <a:pt x="258889" y="747046"/>
                  </a:lnTo>
                  <a:lnTo>
                    <a:pt x="258223" y="743808"/>
                  </a:lnTo>
                  <a:lnTo>
                    <a:pt x="261842" y="741617"/>
                  </a:lnTo>
                  <a:lnTo>
                    <a:pt x="274129" y="737902"/>
                  </a:lnTo>
                  <a:lnTo>
                    <a:pt x="295370" y="721995"/>
                  </a:lnTo>
                  <a:lnTo>
                    <a:pt x="294322" y="719804"/>
                  </a:lnTo>
                  <a:lnTo>
                    <a:pt x="308705" y="713042"/>
                  </a:lnTo>
                  <a:lnTo>
                    <a:pt x="319945" y="702659"/>
                  </a:lnTo>
                  <a:lnTo>
                    <a:pt x="318135" y="695516"/>
                  </a:lnTo>
                  <a:lnTo>
                    <a:pt x="313944" y="695706"/>
                  </a:lnTo>
                  <a:lnTo>
                    <a:pt x="315182" y="686943"/>
                  </a:lnTo>
                  <a:lnTo>
                    <a:pt x="311563" y="669608"/>
                  </a:lnTo>
                  <a:lnTo>
                    <a:pt x="308800" y="670084"/>
                  </a:lnTo>
                  <a:lnTo>
                    <a:pt x="302990" y="647605"/>
                  </a:lnTo>
                  <a:lnTo>
                    <a:pt x="295561" y="650081"/>
                  </a:lnTo>
                  <a:lnTo>
                    <a:pt x="294608" y="647319"/>
                  </a:lnTo>
                  <a:lnTo>
                    <a:pt x="298894" y="643414"/>
                  </a:lnTo>
                  <a:lnTo>
                    <a:pt x="296608" y="637318"/>
                  </a:lnTo>
                  <a:lnTo>
                    <a:pt x="292798" y="638270"/>
                  </a:lnTo>
                  <a:lnTo>
                    <a:pt x="290989" y="632270"/>
                  </a:lnTo>
                  <a:lnTo>
                    <a:pt x="285655" y="633889"/>
                  </a:lnTo>
                  <a:lnTo>
                    <a:pt x="279463" y="615125"/>
                  </a:lnTo>
                  <a:lnTo>
                    <a:pt x="270510" y="615887"/>
                  </a:lnTo>
                  <a:lnTo>
                    <a:pt x="270605" y="613886"/>
                  </a:lnTo>
                  <a:lnTo>
                    <a:pt x="267081" y="613791"/>
                  </a:lnTo>
                  <a:lnTo>
                    <a:pt x="266795" y="609886"/>
                  </a:lnTo>
                  <a:lnTo>
                    <a:pt x="255556" y="609029"/>
                  </a:lnTo>
                  <a:lnTo>
                    <a:pt x="254413" y="602837"/>
                  </a:lnTo>
                  <a:lnTo>
                    <a:pt x="245554" y="594170"/>
                  </a:lnTo>
                  <a:lnTo>
                    <a:pt x="219837" y="599408"/>
                  </a:lnTo>
                  <a:lnTo>
                    <a:pt x="220504" y="602742"/>
                  </a:lnTo>
                  <a:lnTo>
                    <a:pt x="216694" y="603790"/>
                  </a:lnTo>
                  <a:lnTo>
                    <a:pt x="218694" y="612172"/>
                  </a:lnTo>
                  <a:lnTo>
                    <a:pt x="189357" y="622840"/>
                  </a:lnTo>
                  <a:lnTo>
                    <a:pt x="187833" y="615982"/>
                  </a:lnTo>
                  <a:lnTo>
                    <a:pt x="174307" y="620840"/>
                  </a:lnTo>
                  <a:lnTo>
                    <a:pt x="142304" y="621792"/>
                  </a:lnTo>
                  <a:lnTo>
                    <a:pt x="138779" y="606552"/>
                  </a:lnTo>
                  <a:lnTo>
                    <a:pt x="132588" y="607504"/>
                  </a:lnTo>
                  <a:lnTo>
                    <a:pt x="129445" y="574834"/>
                  </a:lnTo>
                  <a:lnTo>
                    <a:pt x="121920" y="538544"/>
                  </a:lnTo>
                  <a:lnTo>
                    <a:pt x="93440" y="536829"/>
                  </a:lnTo>
                  <a:lnTo>
                    <a:pt x="77914" y="528828"/>
                  </a:lnTo>
                  <a:lnTo>
                    <a:pt x="74485" y="545497"/>
                  </a:lnTo>
                  <a:lnTo>
                    <a:pt x="65246" y="543496"/>
                  </a:lnTo>
                  <a:lnTo>
                    <a:pt x="63913" y="520256"/>
                  </a:lnTo>
                  <a:lnTo>
                    <a:pt x="42672" y="522732"/>
                  </a:lnTo>
                  <a:lnTo>
                    <a:pt x="43529" y="507016"/>
                  </a:lnTo>
                  <a:lnTo>
                    <a:pt x="47625" y="506444"/>
                  </a:lnTo>
                  <a:lnTo>
                    <a:pt x="37433" y="467582"/>
                  </a:lnTo>
                  <a:lnTo>
                    <a:pt x="63913" y="456724"/>
                  </a:lnTo>
                  <a:lnTo>
                    <a:pt x="80867" y="445008"/>
                  </a:lnTo>
                  <a:lnTo>
                    <a:pt x="97345" y="421862"/>
                  </a:lnTo>
                  <a:lnTo>
                    <a:pt x="114300" y="410337"/>
                  </a:lnTo>
                  <a:lnTo>
                    <a:pt x="96107" y="369665"/>
                  </a:lnTo>
                  <a:lnTo>
                    <a:pt x="92773" y="370427"/>
                  </a:lnTo>
                  <a:lnTo>
                    <a:pt x="89916" y="365379"/>
                  </a:lnTo>
                  <a:lnTo>
                    <a:pt x="80486" y="366903"/>
                  </a:lnTo>
                  <a:lnTo>
                    <a:pt x="79248" y="363379"/>
                  </a:lnTo>
                  <a:lnTo>
                    <a:pt x="57340" y="368522"/>
                  </a:lnTo>
                  <a:lnTo>
                    <a:pt x="55531" y="364712"/>
                  </a:lnTo>
                  <a:lnTo>
                    <a:pt x="42672" y="368332"/>
                  </a:lnTo>
                  <a:lnTo>
                    <a:pt x="40481" y="364427"/>
                  </a:lnTo>
                  <a:lnTo>
                    <a:pt x="36385" y="366617"/>
                  </a:lnTo>
                  <a:lnTo>
                    <a:pt x="33147" y="362998"/>
                  </a:lnTo>
                  <a:lnTo>
                    <a:pt x="17335" y="312039"/>
                  </a:lnTo>
                  <a:lnTo>
                    <a:pt x="9525" y="258032"/>
                  </a:lnTo>
                  <a:lnTo>
                    <a:pt x="30480" y="253556"/>
                  </a:lnTo>
                  <a:lnTo>
                    <a:pt x="46387" y="247745"/>
                  </a:lnTo>
                  <a:lnTo>
                    <a:pt x="67532" y="246221"/>
                  </a:lnTo>
                  <a:lnTo>
                    <a:pt x="81153" y="249745"/>
                  </a:lnTo>
                  <a:lnTo>
                    <a:pt x="83725" y="258699"/>
                  </a:lnTo>
                  <a:lnTo>
                    <a:pt x="109537" y="262509"/>
                  </a:lnTo>
                  <a:lnTo>
                    <a:pt x="120872" y="261461"/>
                  </a:lnTo>
                  <a:lnTo>
                    <a:pt x="128016" y="257746"/>
                  </a:lnTo>
                  <a:lnTo>
                    <a:pt x="145447" y="275654"/>
                  </a:lnTo>
                  <a:lnTo>
                    <a:pt x="162020" y="274701"/>
                  </a:lnTo>
                  <a:lnTo>
                    <a:pt x="162973" y="280987"/>
                  </a:lnTo>
                  <a:lnTo>
                    <a:pt x="160210" y="286988"/>
                  </a:lnTo>
                  <a:lnTo>
                    <a:pt x="167830" y="300323"/>
                  </a:lnTo>
                  <a:lnTo>
                    <a:pt x="189833" y="297942"/>
                  </a:lnTo>
                  <a:lnTo>
                    <a:pt x="191929" y="302419"/>
                  </a:lnTo>
                  <a:lnTo>
                    <a:pt x="198882" y="299371"/>
                  </a:lnTo>
                  <a:lnTo>
                    <a:pt x="198977" y="303086"/>
                  </a:lnTo>
                  <a:lnTo>
                    <a:pt x="207454" y="290798"/>
                  </a:lnTo>
                  <a:lnTo>
                    <a:pt x="214789" y="287465"/>
                  </a:lnTo>
                  <a:lnTo>
                    <a:pt x="206788" y="261271"/>
                  </a:lnTo>
                  <a:lnTo>
                    <a:pt x="211931" y="259747"/>
                  </a:lnTo>
                  <a:lnTo>
                    <a:pt x="210026" y="254984"/>
                  </a:lnTo>
                  <a:lnTo>
                    <a:pt x="214693" y="252794"/>
                  </a:lnTo>
                  <a:lnTo>
                    <a:pt x="212026" y="245364"/>
                  </a:lnTo>
                  <a:lnTo>
                    <a:pt x="218504" y="243269"/>
                  </a:lnTo>
                  <a:lnTo>
                    <a:pt x="219742" y="231362"/>
                  </a:lnTo>
                  <a:lnTo>
                    <a:pt x="226028" y="228791"/>
                  </a:lnTo>
                  <a:lnTo>
                    <a:pt x="245459" y="228029"/>
                  </a:lnTo>
                  <a:lnTo>
                    <a:pt x="256222" y="219646"/>
                  </a:lnTo>
                  <a:lnTo>
                    <a:pt x="256127" y="214694"/>
                  </a:lnTo>
                  <a:lnTo>
                    <a:pt x="262890" y="214979"/>
                  </a:lnTo>
                  <a:lnTo>
                    <a:pt x="263366" y="210598"/>
                  </a:lnTo>
                  <a:lnTo>
                    <a:pt x="284416" y="208788"/>
                  </a:lnTo>
                  <a:lnTo>
                    <a:pt x="283654" y="205359"/>
                  </a:lnTo>
                  <a:lnTo>
                    <a:pt x="300228" y="198596"/>
                  </a:lnTo>
                  <a:lnTo>
                    <a:pt x="298990" y="196025"/>
                  </a:lnTo>
                  <a:lnTo>
                    <a:pt x="302895" y="194596"/>
                  </a:lnTo>
                  <a:lnTo>
                    <a:pt x="306991" y="197263"/>
                  </a:lnTo>
                  <a:lnTo>
                    <a:pt x="310610" y="193739"/>
                  </a:lnTo>
                  <a:lnTo>
                    <a:pt x="309277" y="188119"/>
                  </a:lnTo>
                  <a:lnTo>
                    <a:pt x="313087" y="189548"/>
                  </a:lnTo>
                  <a:lnTo>
                    <a:pt x="317754" y="188214"/>
                  </a:lnTo>
                  <a:lnTo>
                    <a:pt x="317278" y="186500"/>
                  </a:lnTo>
                  <a:lnTo>
                    <a:pt x="325279" y="186881"/>
                  </a:lnTo>
                  <a:lnTo>
                    <a:pt x="326231" y="184023"/>
                  </a:lnTo>
                  <a:lnTo>
                    <a:pt x="349948" y="182118"/>
                  </a:lnTo>
                  <a:lnTo>
                    <a:pt x="349187" y="177832"/>
                  </a:lnTo>
                  <a:lnTo>
                    <a:pt x="351949" y="176117"/>
                  </a:lnTo>
                  <a:lnTo>
                    <a:pt x="365474" y="173450"/>
                  </a:lnTo>
                  <a:lnTo>
                    <a:pt x="359473" y="134684"/>
                  </a:lnTo>
                  <a:lnTo>
                    <a:pt x="349663" y="136493"/>
                  </a:lnTo>
                  <a:lnTo>
                    <a:pt x="346234" y="117824"/>
                  </a:lnTo>
                  <a:lnTo>
                    <a:pt x="341376" y="118586"/>
                  </a:lnTo>
                  <a:lnTo>
                    <a:pt x="339566" y="101251"/>
                  </a:lnTo>
                  <a:lnTo>
                    <a:pt x="335280" y="102394"/>
                  </a:lnTo>
                  <a:lnTo>
                    <a:pt x="332422" y="91726"/>
                  </a:lnTo>
                  <a:lnTo>
                    <a:pt x="337090" y="90107"/>
                  </a:lnTo>
                  <a:lnTo>
                    <a:pt x="334708" y="80772"/>
                  </a:lnTo>
                  <a:lnTo>
                    <a:pt x="374428" y="64579"/>
                  </a:lnTo>
                  <a:lnTo>
                    <a:pt x="379952" y="104299"/>
                  </a:lnTo>
                  <a:lnTo>
                    <a:pt x="388239" y="103156"/>
                  </a:lnTo>
                  <a:lnTo>
                    <a:pt x="396621" y="98012"/>
                  </a:lnTo>
                  <a:lnTo>
                    <a:pt x="423767" y="98108"/>
                  </a:lnTo>
                  <a:lnTo>
                    <a:pt x="429673" y="95155"/>
                  </a:lnTo>
                  <a:lnTo>
                    <a:pt x="432054" y="99536"/>
                  </a:lnTo>
                  <a:lnTo>
                    <a:pt x="444722" y="101727"/>
                  </a:lnTo>
                  <a:lnTo>
                    <a:pt x="454723" y="97345"/>
                  </a:lnTo>
                  <a:lnTo>
                    <a:pt x="459867" y="90583"/>
                  </a:lnTo>
                  <a:lnTo>
                    <a:pt x="463010" y="84392"/>
                  </a:lnTo>
                  <a:lnTo>
                    <a:pt x="462629" y="70580"/>
                  </a:lnTo>
                  <a:lnTo>
                    <a:pt x="465582" y="69437"/>
                  </a:lnTo>
                  <a:lnTo>
                    <a:pt x="465582" y="66199"/>
                  </a:lnTo>
                  <a:lnTo>
                    <a:pt x="472630" y="65913"/>
                  </a:lnTo>
                  <a:lnTo>
                    <a:pt x="478155" y="70390"/>
                  </a:lnTo>
                  <a:lnTo>
                    <a:pt x="487394" y="72676"/>
                  </a:lnTo>
                  <a:lnTo>
                    <a:pt x="492823" y="77629"/>
                  </a:lnTo>
                  <a:lnTo>
                    <a:pt x="492633" y="84296"/>
                  </a:lnTo>
                  <a:lnTo>
                    <a:pt x="499300" y="84582"/>
                  </a:lnTo>
                  <a:lnTo>
                    <a:pt x="499681" y="81629"/>
                  </a:lnTo>
                  <a:lnTo>
                    <a:pt x="502348" y="80962"/>
                  </a:lnTo>
                  <a:lnTo>
                    <a:pt x="502920" y="71342"/>
                  </a:lnTo>
                  <a:lnTo>
                    <a:pt x="512064" y="74390"/>
                  </a:lnTo>
                  <a:lnTo>
                    <a:pt x="518255" y="10192"/>
                  </a:lnTo>
                  <a:lnTo>
                    <a:pt x="525780" y="10192"/>
                  </a:lnTo>
                  <a:lnTo>
                    <a:pt x="526637" y="20384"/>
                  </a:lnTo>
                  <a:lnTo>
                    <a:pt x="581215" y="9525"/>
                  </a:lnTo>
                  <a:lnTo>
                    <a:pt x="580549" y="17907"/>
                  </a:lnTo>
                  <a:lnTo>
                    <a:pt x="593788" y="18193"/>
                  </a:lnTo>
                  <a:lnTo>
                    <a:pt x="594169" y="25622"/>
                  </a:lnTo>
                  <a:lnTo>
                    <a:pt x="599408" y="25908"/>
                  </a:lnTo>
                  <a:lnTo>
                    <a:pt x="598837" y="30194"/>
                  </a:lnTo>
                  <a:lnTo>
                    <a:pt x="622935" y="33909"/>
                  </a:lnTo>
                  <a:lnTo>
                    <a:pt x="616839" y="43720"/>
                  </a:lnTo>
                  <a:lnTo>
                    <a:pt x="614743" y="54674"/>
                  </a:lnTo>
                  <a:lnTo>
                    <a:pt x="623506" y="69818"/>
                  </a:lnTo>
                  <a:lnTo>
                    <a:pt x="633127" y="72200"/>
                  </a:lnTo>
                  <a:lnTo>
                    <a:pt x="651319" y="69437"/>
                  </a:lnTo>
                  <a:lnTo>
                    <a:pt x="645795" y="78105"/>
                  </a:lnTo>
                  <a:lnTo>
                    <a:pt x="644842" y="89630"/>
                  </a:lnTo>
                  <a:lnTo>
                    <a:pt x="656749" y="92488"/>
                  </a:lnTo>
                  <a:lnTo>
                    <a:pt x="642747" y="130493"/>
                  </a:lnTo>
                  <a:lnTo>
                    <a:pt x="656939" y="129254"/>
                  </a:lnTo>
                  <a:lnTo>
                    <a:pt x="656749" y="127064"/>
                  </a:lnTo>
                  <a:lnTo>
                    <a:pt x="669607" y="124682"/>
                  </a:lnTo>
                  <a:lnTo>
                    <a:pt x="669322" y="135731"/>
                  </a:lnTo>
                  <a:lnTo>
                    <a:pt x="676656" y="166783"/>
                  </a:lnTo>
                  <a:lnTo>
                    <a:pt x="681514" y="205645"/>
                  </a:lnTo>
                  <a:lnTo>
                    <a:pt x="696944" y="202978"/>
                  </a:lnTo>
                  <a:lnTo>
                    <a:pt x="705993" y="216789"/>
                  </a:lnTo>
                  <a:lnTo>
                    <a:pt x="707612" y="218313"/>
                  </a:lnTo>
                  <a:lnTo>
                    <a:pt x="709708" y="216408"/>
                  </a:lnTo>
                  <a:lnTo>
                    <a:pt x="712851" y="219361"/>
                  </a:lnTo>
                  <a:lnTo>
                    <a:pt x="734854" y="251079"/>
                  </a:lnTo>
                  <a:lnTo>
                    <a:pt x="746474" y="253175"/>
                  </a:lnTo>
                  <a:lnTo>
                    <a:pt x="753427" y="288036"/>
                  </a:lnTo>
                  <a:lnTo>
                    <a:pt x="746093" y="290227"/>
                  </a:lnTo>
                  <a:lnTo>
                    <a:pt x="747331" y="294132"/>
                  </a:lnTo>
                  <a:lnTo>
                    <a:pt x="739712" y="296132"/>
                  </a:lnTo>
                  <a:lnTo>
                    <a:pt x="745236" y="311658"/>
                  </a:lnTo>
                  <a:lnTo>
                    <a:pt x="789908" y="302609"/>
                  </a:lnTo>
                  <a:lnTo>
                    <a:pt x="788194" y="288322"/>
                  </a:lnTo>
                  <a:lnTo>
                    <a:pt x="815626" y="282702"/>
                  </a:lnTo>
                  <a:lnTo>
                    <a:pt x="811435" y="275463"/>
                  </a:lnTo>
                  <a:lnTo>
                    <a:pt x="802100" y="270986"/>
                  </a:lnTo>
                  <a:lnTo>
                    <a:pt x="826579" y="273844"/>
                  </a:lnTo>
                  <a:lnTo>
                    <a:pt x="870966" y="271462"/>
                  </a:lnTo>
                  <a:lnTo>
                    <a:pt x="872680" y="266319"/>
                  </a:lnTo>
                  <a:lnTo>
                    <a:pt x="881158" y="267367"/>
                  </a:lnTo>
                  <a:lnTo>
                    <a:pt x="876205" y="306515"/>
                  </a:lnTo>
                  <a:lnTo>
                    <a:pt x="855726" y="305848"/>
                  </a:lnTo>
                  <a:lnTo>
                    <a:pt x="855535" y="336328"/>
                  </a:lnTo>
                  <a:lnTo>
                    <a:pt x="859917" y="337376"/>
                  </a:lnTo>
                  <a:lnTo>
                    <a:pt x="864203" y="335090"/>
                  </a:lnTo>
                  <a:lnTo>
                    <a:pt x="889921" y="393478"/>
                  </a:lnTo>
                  <a:lnTo>
                    <a:pt x="879443" y="396050"/>
                  </a:lnTo>
                  <a:lnTo>
                    <a:pt x="881824" y="404908"/>
                  </a:lnTo>
                  <a:lnTo>
                    <a:pt x="874776" y="406622"/>
                  </a:lnTo>
                  <a:lnTo>
                    <a:pt x="877348" y="412814"/>
                  </a:lnTo>
                  <a:lnTo>
                    <a:pt x="867918" y="415100"/>
                  </a:lnTo>
                  <a:lnTo>
                    <a:pt x="870299" y="424625"/>
                  </a:lnTo>
                  <a:lnTo>
                    <a:pt x="861631" y="427006"/>
                  </a:lnTo>
                  <a:lnTo>
                    <a:pt x="862584" y="430625"/>
                  </a:lnTo>
                  <a:lnTo>
                    <a:pt x="848106" y="436626"/>
                  </a:lnTo>
                  <a:lnTo>
                    <a:pt x="842200" y="431006"/>
                  </a:lnTo>
                  <a:lnTo>
                    <a:pt x="834580" y="433197"/>
                  </a:lnTo>
                  <a:lnTo>
                    <a:pt x="838771" y="446913"/>
                  </a:lnTo>
                  <a:lnTo>
                    <a:pt x="826198" y="449104"/>
                  </a:lnTo>
                  <a:lnTo>
                    <a:pt x="818959" y="454724"/>
                  </a:lnTo>
                  <a:lnTo>
                    <a:pt x="805720" y="459772"/>
                  </a:lnTo>
                  <a:lnTo>
                    <a:pt x="804386" y="457010"/>
                  </a:lnTo>
                  <a:lnTo>
                    <a:pt x="778097" y="468344"/>
                  </a:lnTo>
                  <a:lnTo>
                    <a:pt x="785146" y="477012"/>
                  </a:lnTo>
                  <a:lnTo>
                    <a:pt x="782383" y="478441"/>
                  </a:lnTo>
                  <a:lnTo>
                    <a:pt x="784860" y="483108"/>
                  </a:lnTo>
                  <a:lnTo>
                    <a:pt x="781145" y="485204"/>
                  </a:lnTo>
                  <a:lnTo>
                    <a:pt x="787622" y="503206"/>
                  </a:lnTo>
                  <a:lnTo>
                    <a:pt x="787432" y="509397"/>
                  </a:lnTo>
                  <a:lnTo>
                    <a:pt x="780669" y="511016"/>
                  </a:lnTo>
                  <a:lnTo>
                    <a:pt x="784574" y="537877"/>
                  </a:lnTo>
                  <a:lnTo>
                    <a:pt x="782098" y="538829"/>
                  </a:lnTo>
                  <a:lnTo>
                    <a:pt x="783812" y="555117"/>
                  </a:lnTo>
                  <a:lnTo>
                    <a:pt x="787717" y="571786"/>
                  </a:lnTo>
                  <a:lnTo>
                    <a:pt x="793337" y="574739"/>
                  </a:lnTo>
                  <a:lnTo>
                    <a:pt x="798862" y="582359"/>
                  </a:lnTo>
                  <a:lnTo>
                    <a:pt x="801433" y="580454"/>
                  </a:lnTo>
                  <a:lnTo>
                    <a:pt x="808577" y="607886"/>
                  </a:lnTo>
                  <a:lnTo>
                    <a:pt x="818769" y="611410"/>
                  </a:lnTo>
                  <a:lnTo>
                    <a:pt x="824103" y="625031"/>
                  </a:lnTo>
                  <a:lnTo>
                    <a:pt x="825055" y="635032"/>
                  </a:lnTo>
                  <a:lnTo>
                    <a:pt x="831723" y="641033"/>
                  </a:lnTo>
                  <a:lnTo>
                    <a:pt x="835914" y="653415"/>
                  </a:lnTo>
                  <a:lnTo>
                    <a:pt x="836390" y="673132"/>
                  </a:lnTo>
                  <a:lnTo>
                    <a:pt x="829151" y="676370"/>
                  </a:lnTo>
                  <a:lnTo>
                    <a:pt x="816483" y="672560"/>
                  </a:lnTo>
                  <a:lnTo>
                    <a:pt x="815340" y="674275"/>
                  </a:lnTo>
                  <a:lnTo>
                    <a:pt x="798100" y="665702"/>
                  </a:lnTo>
                  <a:lnTo>
                    <a:pt x="791908" y="659797"/>
                  </a:lnTo>
                  <a:lnTo>
                    <a:pt x="797528" y="666369"/>
                  </a:lnTo>
                  <a:lnTo>
                    <a:pt x="795338" y="667988"/>
                  </a:lnTo>
                  <a:lnTo>
                    <a:pt x="780002" y="659797"/>
                  </a:lnTo>
                  <a:lnTo>
                    <a:pt x="773430" y="664178"/>
                  </a:lnTo>
                  <a:lnTo>
                    <a:pt x="767048" y="659606"/>
                  </a:lnTo>
                  <a:lnTo>
                    <a:pt x="757523" y="667512"/>
                  </a:lnTo>
                  <a:lnTo>
                    <a:pt x="746284" y="664845"/>
                  </a:lnTo>
                  <a:lnTo>
                    <a:pt x="745046" y="674942"/>
                  </a:lnTo>
                  <a:lnTo>
                    <a:pt x="737044" y="670846"/>
                  </a:lnTo>
                  <a:lnTo>
                    <a:pt x="722947" y="654844"/>
                  </a:lnTo>
                  <a:lnTo>
                    <a:pt x="711994" y="666750"/>
                  </a:lnTo>
                  <a:lnTo>
                    <a:pt x="710660" y="672370"/>
                  </a:lnTo>
                  <a:lnTo>
                    <a:pt x="714280" y="702564"/>
                  </a:lnTo>
                  <a:lnTo>
                    <a:pt x="720947" y="728377"/>
                  </a:lnTo>
                  <a:lnTo>
                    <a:pt x="688562" y="728186"/>
                  </a:lnTo>
                  <a:lnTo>
                    <a:pt x="665512" y="734378"/>
                  </a:lnTo>
                  <a:lnTo>
                    <a:pt x="632841" y="735902"/>
                  </a:lnTo>
                  <a:lnTo>
                    <a:pt x="571786" y="747903"/>
                  </a:lnTo>
                  <a:lnTo>
                    <a:pt x="517303" y="754094"/>
                  </a:lnTo>
                  <a:lnTo>
                    <a:pt x="473107" y="764381"/>
                  </a:lnTo>
                  <a:lnTo>
                    <a:pt x="444913" y="766382"/>
                  </a:lnTo>
                  <a:lnTo>
                    <a:pt x="445484" y="770192"/>
                  </a:lnTo>
                  <a:lnTo>
                    <a:pt x="435102" y="777145"/>
                  </a:lnTo>
                  <a:lnTo>
                    <a:pt x="430435" y="761238"/>
                  </a:lnTo>
                  <a:lnTo>
                    <a:pt x="426339" y="761333"/>
                  </a:lnTo>
                  <a:lnTo>
                    <a:pt x="425577" y="757904"/>
                  </a:lnTo>
                  <a:lnTo>
                    <a:pt x="410242" y="759524"/>
                  </a:lnTo>
                  <a:lnTo>
                    <a:pt x="411004" y="762191"/>
                  </a:lnTo>
                  <a:lnTo>
                    <a:pt x="391573" y="770763"/>
                  </a:lnTo>
                  <a:lnTo>
                    <a:pt x="380524" y="770763"/>
                  </a:lnTo>
                  <a:lnTo>
                    <a:pt x="365188" y="776002"/>
                  </a:lnTo>
                  <a:lnTo>
                    <a:pt x="366331" y="788099"/>
                  </a:lnTo>
                  <a:lnTo>
                    <a:pt x="361759" y="790575"/>
                  </a:lnTo>
                  <a:lnTo>
                    <a:pt x="363855" y="797624"/>
                  </a:lnTo>
                  <a:lnTo>
                    <a:pt x="358425" y="799624"/>
                  </a:lnTo>
                  <a:lnTo>
                    <a:pt x="359664" y="802100"/>
                  </a:lnTo>
                  <a:lnTo>
                    <a:pt x="343948" y="808768"/>
                  </a:lnTo>
                  <a:lnTo>
                    <a:pt x="339566" y="815245"/>
                  </a:lnTo>
                  <a:lnTo>
                    <a:pt x="352711" y="831056"/>
                  </a:lnTo>
                  <a:lnTo>
                    <a:pt x="352234" y="834390"/>
                  </a:lnTo>
                  <a:lnTo>
                    <a:pt x="336137" y="829342"/>
                  </a:lnTo>
                  <a:lnTo>
                    <a:pt x="335471" y="826103"/>
                  </a:lnTo>
                  <a:lnTo>
                    <a:pt x="320802" y="827627"/>
                  </a:lnTo>
                  <a:lnTo>
                    <a:pt x="321373" y="835438"/>
                  </a:lnTo>
                  <a:lnTo>
                    <a:pt x="316611" y="835628"/>
                  </a:lnTo>
                  <a:lnTo>
                    <a:pt x="313849" y="819721"/>
                  </a:lnTo>
                  <a:lnTo>
                    <a:pt x="277082" y="833152"/>
                  </a:lnTo>
                  <a:lnTo>
                    <a:pt x="275463" y="826389"/>
                  </a:lnTo>
                  <a:lnTo>
                    <a:pt x="265271" y="826579"/>
                  </a:lnTo>
                  <a:lnTo>
                    <a:pt x="245459" y="82048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14" name="Freihandform: Form 213">
              <a:extLst>
                <a:ext uri="{FF2B5EF4-FFF2-40B4-BE49-F238E27FC236}">
                  <a16:creationId xmlns:a16="http://schemas.microsoft.com/office/drawing/2014/main" id="{70344AC8-12A9-4CFC-AC6E-0D65B8AEA696}"/>
                </a:ext>
              </a:extLst>
            </p:cNvPr>
            <p:cNvSpPr/>
            <p:nvPr/>
          </p:nvSpPr>
          <p:spPr>
            <a:xfrm>
              <a:off x="184958" y="1418291"/>
              <a:ext cx="871200" cy="920700"/>
            </a:xfrm>
            <a:custGeom>
              <a:avLst/>
              <a:gdLst>
                <a:gd name="connsiteX0" fmla="*/ 791337 w 1676400"/>
                <a:gd name="connsiteY0" fmla="*/ 1763363 h 1771650"/>
                <a:gd name="connsiteX1" fmla="*/ 764381 w 1676400"/>
                <a:gd name="connsiteY1" fmla="*/ 1757267 h 1771650"/>
                <a:gd name="connsiteX2" fmla="*/ 761143 w 1676400"/>
                <a:gd name="connsiteY2" fmla="*/ 1747933 h 1771650"/>
                <a:gd name="connsiteX3" fmla="*/ 765810 w 1676400"/>
                <a:gd name="connsiteY3" fmla="*/ 1744504 h 1771650"/>
                <a:gd name="connsiteX4" fmla="*/ 764381 w 1676400"/>
                <a:gd name="connsiteY4" fmla="*/ 1736979 h 1771650"/>
                <a:gd name="connsiteX5" fmla="*/ 749808 w 1676400"/>
                <a:gd name="connsiteY5" fmla="*/ 1722025 h 1771650"/>
                <a:gd name="connsiteX6" fmla="*/ 739902 w 1676400"/>
                <a:gd name="connsiteY6" fmla="*/ 1705832 h 1771650"/>
                <a:gd name="connsiteX7" fmla="*/ 724472 w 1676400"/>
                <a:gd name="connsiteY7" fmla="*/ 1693640 h 1771650"/>
                <a:gd name="connsiteX8" fmla="*/ 715423 w 1676400"/>
                <a:gd name="connsiteY8" fmla="*/ 1690402 h 1771650"/>
                <a:gd name="connsiteX9" fmla="*/ 711613 w 1676400"/>
                <a:gd name="connsiteY9" fmla="*/ 1684020 h 1771650"/>
                <a:gd name="connsiteX10" fmla="*/ 688181 w 1676400"/>
                <a:gd name="connsiteY10" fmla="*/ 1673352 h 1771650"/>
                <a:gd name="connsiteX11" fmla="*/ 675608 w 1676400"/>
                <a:gd name="connsiteY11" fmla="*/ 1671161 h 1771650"/>
                <a:gd name="connsiteX12" fmla="*/ 666941 w 1676400"/>
                <a:gd name="connsiteY12" fmla="*/ 1689354 h 1771650"/>
                <a:gd name="connsiteX13" fmla="*/ 634937 w 1676400"/>
                <a:gd name="connsiteY13" fmla="*/ 1698689 h 1771650"/>
                <a:gd name="connsiteX14" fmla="*/ 634460 w 1676400"/>
                <a:gd name="connsiteY14" fmla="*/ 1693926 h 1771650"/>
                <a:gd name="connsiteX15" fmla="*/ 630841 w 1676400"/>
                <a:gd name="connsiteY15" fmla="*/ 1691545 h 1771650"/>
                <a:gd name="connsiteX16" fmla="*/ 618935 w 1676400"/>
                <a:gd name="connsiteY16" fmla="*/ 1671542 h 1771650"/>
                <a:gd name="connsiteX17" fmla="*/ 618839 w 1676400"/>
                <a:gd name="connsiteY17" fmla="*/ 1658779 h 1771650"/>
                <a:gd name="connsiteX18" fmla="*/ 615505 w 1676400"/>
                <a:gd name="connsiteY18" fmla="*/ 1653635 h 1771650"/>
                <a:gd name="connsiteX19" fmla="*/ 623030 w 1676400"/>
                <a:gd name="connsiteY19" fmla="*/ 1648111 h 1771650"/>
                <a:gd name="connsiteX20" fmla="*/ 607409 w 1676400"/>
                <a:gd name="connsiteY20" fmla="*/ 1640586 h 1771650"/>
                <a:gd name="connsiteX21" fmla="*/ 605504 w 1676400"/>
                <a:gd name="connsiteY21" fmla="*/ 1643253 h 1771650"/>
                <a:gd name="connsiteX22" fmla="*/ 601028 w 1676400"/>
                <a:gd name="connsiteY22" fmla="*/ 1641920 h 1771650"/>
                <a:gd name="connsiteX23" fmla="*/ 599408 w 1676400"/>
                <a:gd name="connsiteY23" fmla="*/ 1648016 h 1771650"/>
                <a:gd name="connsiteX24" fmla="*/ 578739 w 1676400"/>
                <a:gd name="connsiteY24" fmla="*/ 1643729 h 1771650"/>
                <a:gd name="connsiteX25" fmla="*/ 571310 w 1676400"/>
                <a:gd name="connsiteY25" fmla="*/ 1645539 h 1771650"/>
                <a:gd name="connsiteX26" fmla="*/ 564833 w 1676400"/>
                <a:gd name="connsiteY26" fmla="*/ 1647920 h 1771650"/>
                <a:gd name="connsiteX27" fmla="*/ 558355 w 1676400"/>
                <a:gd name="connsiteY27" fmla="*/ 1654302 h 1771650"/>
                <a:gd name="connsiteX28" fmla="*/ 535114 w 1676400"/>
                <a:gd name="connsiteY28" fmla="*/ 1661255 h 1771650"/>
                <a:gd name="connsiteX29" fmla="*/ 530924 w 1676400"/>
                <a:gd name="connsiteY29" fmla="*/ 1654588 h 1771650"/>
                <a:gd name="connsiteX30" fmla="*/ 530162 w 1676400"/>
                <a:gd name="connsiteY30" fmla="*/ 1642872 h 1771650"/>
                <a:gd name="connsiteX31" fmla="*/ 519494 w 1676400"/>
                <a:gd name="connsiteY31" fmla="*/ 1638395 h 1771650"/>
                <a:gd name="connsiteX32" fmla="*/ 515302 w 1676400"/>
                <a:gd name="connsiteY32" fmla="*/ 1633347 h 1771650"/>
                <a:gd name="connsiteX33" fmla="*/ 496538 w 1676400"/>
                <a:gd name="connsiteY33" fmla="*/ 1635252 h 1771650"/>
                <a:gd name="connsiteX34" fmla="*/ 491014 w 1676400"/>
                <a:gd name="connsiteY34" fmla="*/ 1639919 h 1771650"/>
                <a:gd name="connsiteX35" fmla="*/ 480727 w 1676400"/>
                <a:gd name="connsiteY35" fmla="*/ 1634585 h 1771650"/>
                <a:gd name="connsiteX36" fmla="*/ 476631 w 1676400"/>
                <a:gd name="connsiteY36" fmla="*/ 1629823 h 1771650"/>
                <a:gd name="connsiteX37" fmla="*/ 475012 w 1676400"/>
                <a:gd name="connsiteY37" fmla="*/ 1614297 h 1771650"/>
                <a:gd name="connsiteX38" fmla="*/ 472059 w 1676400"/>
                <a:gd name="connsiteY38" fmla="*/ 1612678 h 1771650"/>
                <a:gd name="connsiteX39" fmla="*/ 466915 w 1676400"/>
                <a:gd name="connsiteY39" fmla="*/ 1611820 h 1771650"/>
                <a:gd name="connsiteX40" fmla="*/ 459581 w 1676400"/>
                <a:gd name="connsiteY40" fmla="*/ 1620679 h 1771650"/>
                <a:gd name="connsiteX41" fmla="*/ 447008 w 1676400"/>
                <a:gd name="connsiteY41" fmla="*/ 1626013 h 1771650"/>
                <a:gd name="connsiteX42" fmla="*/ 442627 w 1676400"/>
                <a:gd name="connsiteY42" fmla="*/ 1623441 h 1771650"/>
                <a:gd name="connsiteX43" fmla="*/ 435007 w 1676400"/>
                <a:gd name="connsiteY43" fmla="*/ 1626489 h 1771650"/>
                <a:gd name="connsiteX44" fmla="*/ 425005 w 1676400"/>
                <a:gd name="connsiteY44" fmla="*/ 1623060 h 1771650"/>
                <a:gd name="connsiteX45" fmla="*/ 411956 w 1676400"/>
                <a:gd name="connsiteY45" fmla="*/ 1612392 h 1771650"/>
                <a:gd name="connsiteX46" fmla="*/ 409384 w 1676400"/>
                <a:gd name="connsiteY46" fmla="*/ 1607058 h 1771650"/>
                <a:gd name="connsiteX47" fmla="*/ 410242 w 1676400"/>
                <a:gd name="connsiteY47" fmla="*/ 1597724 h 1771650"/>
                <a:gd name="connsiteX48" fmla="*/ 417004 w 1676400"/>
                <a:gd name="connsiteY48" fmla="*/ 1581912 h 1771650"/>
                <a:gd name="connsiteX49" fmla="*/ 418719 w 1676400"/>
                <a:gd name="connsiteY49" fmla="*/ 1564100 h 1771650"/>
                <a:gd name="connsiteX50" fmla="*/ 421672 w 1676400"/>
                <a:gd name="connsiteY50" fmla="*/ 1557242 h 1771650"/>
                <a:gd name="connsiteX51" fmla="*/ 425958 w 1676400"/>
                <a:gd name="connsiteY51" fmla="*/ 1551813 h 1771650"/>
                <a:gd name="connsiteX52" fmla="*/ 440246 w 1676400"/>
                <a:gd name="connsiteY52" fmla="*/ 1543241 h 1771650"/>
                <a:gd name="connsiteX53" fmla="*/ 428149 w 1676400"/>
                <a:gd name="connsiteY53" fmla="*/ 1538478 h 1771650"/>
                <a:gd name="connsiteX54" fmla="*/ 413671 w 1676400"/>
                <a:gd name="connsiteY54" fmla="*/ 1539526 h 1771650"/>
                <a:gd name="connsiteX55" fmla="*/ 406051 w 1676400"/>
                <a:gd name="connsiteY55" fmla="*/ 1531525 h 1771650"/>
                <a:gd name="connsiteX56" fmla="*/ 413385 w 1676400"/>
                <a:gd name="connsiteY56" fmla="*/ 1526857 h 1771650"/>
                <a:gd name="connsiteX57" fmla="*/ 409384 w 1676400"/>
                <a:gd name="connsiteY57" fmla="*/ 1517809 h 1771650"/>
                <a:gd name="connsiteX58" fmla="*/ 398621 w 1676400"/>
                <a:gd name="connsiteY58" fmla="*/ 1509522 h 1771650"/>
                <a:gd name="connsiteX59" fmla="*/ 397288 w 1676400"/>
                <a:gd name="connsiteY59" fmla="*/ 1503807 h 1771650"/>
                <a:gd name="connsiteX60" fmla="*/ 393859 w 1676400"/>
                <a:gd name="connsiteY60" fmla="*/ 1501426 h 1771650"/>
                <a:gd name="connsiteX61" fmla="*/ 376142 w 1676400"/>
                <a:gd name="connsiteY61" fmla="*/ 1497997 h 1771650"/>
                <a:gd name="connsiteX62" fmla="*/ 373094 w 1676400"/>
                <a:gd name="connsiteY62" fmla="*/ 1493139 h 1771650"/>
                <a:gd name="connsiteX63" fmla="*/ 363093 w 1676400"/>
                <a:gd name="connsiteY63" fmla="*/ 1492663 h 1771650"/>
                <a:gd name="connsiteX64" fmla="*/ 355092 w 1676400"/>
                <a:gd name="connsiteY64" fmla="*/ 1504378 h 1771650"/>
                <a:gd name="connsiteX65" fmla="*/ 352711 w 1676400"/>
                <a:gd name="connsiteY65" fmla="*/ 1497520 h 1771650"/>
                <a:gd name="connsiteX66" fmla="*/ 359092 w 1676400"/>
                <a:gd name="connsiteY66" fmla="*/ 1490472 h 1771650"/>
                <a:gd name="connsiteX67" fmla="*/ 360997 w 1676400"/>
                <a:gd name="connsiteY67" fmla="*/ 1476185 h 1771650"/>
                <a:gd name="connsiteX68" fmla="*/ 358616 w 1676400"/>
                <a:gd name="connsiteY68" fmla="*/ 1472374 h 1771650"/>
                <a:gd name="connsiteX69" fmla="*/ 352806 w 1676400"/>
                <a:gd name="connsiteY69" fmla="*/ 1473327 h 1771650"/>
                <a:gd name="connsiteX70" fmla="*/ 354235 w 1676400"/>
                <a:gd name="connsiteY70" fmla="*/ 1464755 h 1771650"/>
                <a:gd name="connsiteX71" fmla="*/ 350329 w 1676400"/>
                <a:gd name="connsiteY71" fmla="*/ 1456658 h 1771650"/>
                <a:gd name="connsiteX72" fmla="*/ 351091 w 1676400"/>
                <a:gd name="connsiteY72" fmla="*/ 1450753 h 1771650"/>
                <a:gd name="connsiteX73" fmla="*/ 360521 w 1676400"/>
                <a:gd name="connsiteY73" fmla="*/ 1447705 h 1771650"/>
                <a:gd name="connsiteX74" fmla="*/ 367094 w 1676400"/>
                <a:gd name="connsiteY74" fmla="*/ 1437132 h 1771650"/>
                <a:gd name="connsiteX75" fmla="*/ 372237 w 1676400"/>
                <a:gd name="connsiteY75" fmla="*/ 1441323 h 1771650"/>
                <a:gd name="connsiteX76" fmla="*/ 380333 w 1676400"/>
                <a:gd name="connsiteY76" fmla="*/ 1435703 h 1771650"/>
                <a:gd name="connsiteX77" fmla="*/ 387763 w 1676400"/>
                <a:gd name="connsiteY77" fmla="*/ 1410748 h 1771650"/>
                <a:gd name="connsiteX78" fmla="*/ 386810 w 1676400"/>
                <a:gd name="connsiteY78" fmla="*/ 1400175 h 1771650"/>
                <a:gd name="connsiteX79" fmla="*/ 369475 w 1676400"/>
                <a:gd name="connsiteY79" fmla="*/ 1386649 h 1771650"/>
                <a:gd name="connsiteX80" fmla="*/ 363569 w 1676400"/>
                <a:gd name="connsiteY80" fmla="*/ 1393031 h 1771650"/>
                <a:gd name="connsiteX81" fmla="*/ 357664 w 1676400"/>
                <a:gd name="connsiteY81" fmla="*/ 1393127 h 1771650"/>
                <a:gd name="connsiteX82" fmla="*/ 334804 w 1676400"/>
                <a:gd name="connsiteY82" fmla="*/ 1381411 h 1771650"/>
                <a:gd name="connsiteX83" fmla="*/ 304705 w 1676400"/>
                <a:gd name="connsiteY83" fmla="*/ 1393412 h 1771650"/>
                <a:gd name="connsiteX84" fmla="*/ 303276 w 1676400"/>
                <a:gd name="connsiteY84" fmla="*/ 1389316 h 1771650"/>
                <a:gd name="connsiteX85" fmla="*/ 294227 w 1676400"/>
                <a:gd name="connsiteY85" fmla="*/ 1385507 h 1771650"/>
                <a:gd name="connsiteX86" fmla="*/ 294418 w 1676400"/>
                <a:gd name="connsiteY86" fmla="*/ 1381411 h 1771650"/>
                <a:gd name="connsiteX87" fmla="*/ 285845 w 1676400"/>
                <a:gd name="connsiteY87" fmla="*/ 1378839 h 1771650"/>
                <a:gd name="connsiteX88" fmla="*/ 279749 w 1676400"/>
                <a:gd name="connsiteY88" fmla="*/ 1381030 h 1771650"/>
                <a:gd name="connsiteX89" fmla="*/ 277654 w 1676400"/>
                <a:gd name="connsiteY89" fmla="*/ 1371886 h 1771650"/>
                <a:gd name="connsiteX90" fmla="*/ 256603 w 1676400"/>
                <a:gd name="connsiteY90" fmla="*/ 1370076 h 1771650"/>
                <a:gd name="connsiteX91" fmla="*/ 234601 w 1676400"/>
                <a:gd name="connsiteY91" fmla="*/ 1354645 h 1771650"/>
                <a:gd name="connsiteX92" fmla="*/ 210598 w 1676400"/>
                <a:gd name="connsiteY92" fmla="*/ 1367504 h 1771650"/>
                <a:gd name="connsiteX93" fmla="*/ 199834 w 1676400"/>
                <a:gd name="connsiteY93" fmla="*/ 1361123 h 1771650"/>
                <a:gd name="connsiteX94" fmla="*/ 176403 w 1676400"/>
                <a:gd name="connsiteY94" fmla="*/ 1371505 h 1771650"/>
                <a:gd name="connsiteX95" fmla="*/ 163258 w 1676400"/>
                <a:gd name="connsiteY95" fmla="*/ 1364552 h 1771650"/>
                <a:gd name="connsiteX96" fmla="*/ 148495 w 1676400"/>
                <a:gd name="connsiteY96" fmla="*/ 1366647 h 1771650"/>
                <a:gd name="connsiteX97" fmla="*/ 160306 w 1676400"/>
                <a:gd name="connsiteY97" fmla="*/ 1333310 h 1771650"/>
                <a:gd name="connsiteX98" fmla="*/ 157353 w 1676400"/>
                <a:gd name="connsiteY98" fmla="*/ 1327976 h 1771650"/>
                <a:gd name="connsiteX99" fmla="*/ 142875 w 1676400"/>
                <a:gd name="connsiteY99" fmla="*/ 1321022 h 1771650"/>
                <a:gd name="connsiteX100" fmla="*/ 140017 w 1676400"/>
                <a:gd name="connsiteY100" fmla="*/ 1299686 h 1771650"/>
                <a:gd name="connsiteX101" fmla="*/ 111728 w 1676400"/>
                <a:gd name="connsiteY101" fmla="*/ 1278541 h 1771650"/>
                <a:gd name="connsiteX102" fmla="*/ 98965 w 1676400"/>
                <a:gd name="connsiteY102" fmla="*/ 1280922 h 1771650"/>
                <a:gd name="connsiteX103" fmla="*/ 76676 w 1676400"/>
                <a:gd name="connsiteY103" fmla="*/ 1290447 h 1771650"/>
                <a:gd name="connsiteX104" fmla="*/ 59626 w 1676400"/>
                <a:gd name="connsiteY104" fmla="*/ 1278255 h 1771650"/>
                <a:gd name="connsiteX105" fmla="*/ 53149 w 1676400"/>
                <a:gd name="connsiteY105" fmla="*/ 1266253 h 1771650"/>
                <a:gd name="connsiteX106" fmla="*/ 82391 w 1676400"/>
                <a:gd name="connsiteY106" fmla="*/ 1223677 h 1771650"/>
                <a:gd name="connsiteX107" fmla="*/ 82296 w 1676400"/>
                <a:gd name="connsiteY107" fmla="*/ 1218914 h 1771650"/>
                <a:gd name="connsiteX108" fmla="*/ 76295 w 1676400"/>
                <a:gd name="connsiteY108" fmla="*/ 1209961 h 1771650"/>
                <a:gd name="connsiteX109" fmla="*/ 79343 w 1676400"/>
                <a:gd name="connsiteY109" fmla="*/ 1196721 h 1771650"/>
                <a:gd name="connsiteX110" fmla="*/ 75724 w 1676400"/>
                <a:gd name="connsiteY110" fmla="*/ 1187958 h 1771650"/>
                <a:gd name="connsiteX111" fmla="*/ 77819 w 1676400"/>
                <a:gd name="connsiteY111" fmla="*/ 1185101 h 1771650"/>
                <a:gd name="connsiteX112" fmla="*/ 68199 w 1676400"/>
                <a:gd name="connsiteY112" fmla="*/ 1175671 h 1771650"/>
                <a:gd name="connsiteX113" fmla="*/ 69818 w 1676400"/>
                <a:gd name="connsiteY113" fmla="*/ 1162431 h 1771650"/>
                <a:gd name="connsiteX114" fmla="*/ 66580 w 1676400"/>
                <a:gd name="connsiteY114" fmla="*/ 1150334 h 1771650"/>
                <a:gd name="connsiteX115" fmla="*/ 61722 w 1676400"/>
                <a:gd name="connsiteY115" fmla="*/ 1145857 h 1771650"/>
                <a:gd name="connsiteX116" fmla="*/ 54864 w 1676400"/>
                <a:gd name="connsiteY116" fmla="*/ 1147001 h 1771650"/>
                <a:gd name="connsiteX117" fmla="*/ 53626 w 1676400"/>
                <a:gd name="connsiteY117" fmla="*/ 1143000 h 1771650"/>
                <a:gd name="connsiteX118" fmla="*/ 37528 w 1676400"/>
                <a:gd name="connsiteY118" fmla="*/ 1137380 h 1771650"/>
                <a:gd name="connsiteX119" fmla="*/ 28194 w 1676400"/>
                <a:gd name="connsiteY119" fmla="*/ 1127474 h 1771650"/>
                <a:gd name="connsiteX120" fmla="*/ 31909 w 1676400"/>
                <a:gd name="connsiteY120" fmla="*/ 1122998 h 1771650"/>
                <a:gd name="connsiteX121" fmla="*/ 31337 w 1676400"/>
                <a:gd name="connsiteY121" fmla="*/ 1116235 h 1771650"/>
                <a:gd name="connsiteX122" fmla="*/ 36481 w 1676400"/>
                <a:gd name="connsiteY122" fmla="*/ 1102043 h 1771650"/>
                <a:gd name="connsiteX123" fmla="*/ 28765 w 1676400"/>
                <a:gd name="connsiteY123" fmla="*/ 1093375 h 1771650"/>
                <a:gd name="connsiteX124" fmla="*/ 30289 w 1676400"/>
                <a:gd name="connsiteY124" fmla="*/ 1079945 h 1771650"/>
                <a:gd name="connsiteX125" fmla="*/ 22669 w 1676400"/>
                <a:gd name="connsiteY125" fmla="*/ 1071182 h 1771650"/>
                <a:gd name="connsiteX126" fmla="*/ 16097 w 1676400"/>
                <a:gd name="connsiteY126" fmla="*/ 1069467 h 1771650"/>
                <a:gd name="connsiteX127" fmla="*/ 16954 w 1676400"/>
                <a:gd name="connsiteY127" fmla="*/ 1044226 h 1771650"/>
                <a:gd name="connsiteX128" fmla="*/ 9525 w 1676400"/>
                <a:gd name="connsiteY128" fmla="*/ 1010031 h 1771650"/>
                <a:gd name="connsiteX129" fmla="*/ 15716 w 1676400"/>
                <a:gd name="connsiteY129" fmla="*/ 988219 h 1771650"/>
                <a:gd name="connsiteX130" fmla="*/ 23241 w 1676400"/>
                <a:gd name="connsiteY130" fmla="*/ 986409 h 1771650"/>
                <a:gd name="connsiteX131" fmla="*/ 23146 w 1676400"/>
                <a:gd name="connsiteY131" fmla="*/ 974217 h 1771650"/>
                <a:gd name="connsiteX132" fmla="*/ 61341 w 1676400"/>
                <a:gd name="connsiteY132" fmla="*/ 959072 h 1771650"/>
                <a:gd name="connsiteX133" fmla="*/ 74485 w 1676400"/>
                <a:gd name="connsiteY133" fmla="*/ 944785 h 1771650"/>
                <a:gd name="connsiteX134" fmla="*/ 90964 w 1676400"/>
                <a:gd name="connsiteY134" fmla="*/ 912971 h 1771650"/>
                <a:gd name="connsiteX135" fmla="*/ 97917 w 1676400"/>
                <a:gd name="connsiteY135" fmla="*/ 905065 h 1771650"/>
                <a:gd name="connsiteX136" fmla="*/ 112490 w 1676400"/>
                <a:gd name="connsiteY136" fmla="*/ 899255 h 1771650"/>
                <a:gd name="connsiteX137" fmla="*/ 124396 w 1676400"/>
                <a:gd name="connsiteY137" fmla="*/ 886396 h 1771650"/>
                <a:gd name="connsiteX138" fmla="*/ 122968 w 1676400"/>
                <a:gd name="connsiteY138" fmla="*/ 884873 h 1771650"/>
                <a:gd name="connsiteX139" fmla="*/ 164497 w 1676400"/>
                <a:gd name="connsiteY139" fmla="*/ 872109 h 1771650"/>
                <a:gd name="connsiteX140" fmla="*/ 182785 w 1676400"/>
                <a:gd name="connsiteY140" fmla="*/ 872395 h 1771650"/>
                <a:gd name="connsiteX141" fmla="*/ 188214 w 1676400"/>
                <a:gd name="connsiteY141" fmla="*/ 856393 h 1771650"/>
                <a:gd name="connsiteX142" fmla="*/ 199358 w 1676400"/>
                <a:gd name="connsiteY142" fmla="*/ 847820 h 1771650"/>
                <a:gd name="connsiteX143" fmla="*/ 216789 w 1676400"/>
                <a:gd name="connsiteY143" fmla="*/ 848582 h 1771650"/>
                <a:gd name="connsiteX144" fmla="*/ 219456 w 1676400"/>
                <a:gd name="connsiteY144" fmla="*/ 841343 h 1771650"/>
                <a:gd name="connsiteX145" fmla="*/ 217741 w 1676400"/>
                <a:gd name="connsiteY145" fmla="*/ 830866 h 1771650"/>
                <a:gd name="connsiteX146" fmla="*/ 231267 w 1676400"/>
                <a:gd name="connsiteY146" fmla="*/ 827627 h 1771650"/>
                <a:gd name="connsiteX147" fmla="*/ 236410 w 1676400"/>
                <a:gd name="connsiteY147" fmla="*/ 815721 h 1771650"/>
                <a:gd name="connsiteX148" fmla="*/ 235553 w 1676400"/>
                <a:gd name="connsiteY148" fmla="*/ 807720 h 1771650"/>
                <a:gd name="connsiteX149" fmla="*/ 240506 w 1676400"/>
                <a:gd name="connsiteY149" fmla="*/ 788003 h 1771650"/>
                <a:gd name="connsiteX150" fmla="*/ 238411 w 1676400"/>
                <a:gd name="connsiteY150" fmla="*/ 777526 h 1771650"/>
                <a:gd name="connsiteX151" fmla="*/ 240506 w 1676400"/>
                <a:gd name="connsiteY151" fmla="*/ 773906 h 1771650"/>
                <a:gd name="connsiteX152" fmla="*/ 262033 w 1676400"/>
                <a:gd name="connsiteY152" fmla="*/ 777240 h 1771650"/>
                <a:gd name="connsiteX153" fmla="*/ 261842 w 1676400"/>
                <a:gd name="connsiteY153" fmla="*/ 780860 h 1771650"/>
                <a:gd name="connsiteX154" fmla="*/ 280130 w 1676400"/>
                <a:gd name="connsiteY154" fmla="*/ 781621 h 1771650"/>
                <a:gd name="connsiteX155" fmla="*/ 307276 w 1676400"/>
                <a:gd name="connsiteY155" fmla="*/ 773335 h 1771650"/>
                <a:gd name="connsiteX156" fmla="*/ 317468 w 1676400"/>
                <a:gd name="connsiteY156" fmla="*/ 776764 h 1771650"/>
                <a:gd name="connsiteX157" fmla="*/ 330136 w 1676400"/>
                <a:gd name="connsiteY157" fmla="*/ 761905 h 1771650"/>
                <a:gd name="connsiteX158" fmla="*/ 326803 w 1676400"/>
                <a:gd name="connsiteY158" fmla="*/ 752665 h 1771650"/>
                <a:gd name="connsiteX159" fmla="*/ 332327 w 1676400"/>
                <a:gd name="connsiteY159" fmla="*/ 741140 h 1771650"/>
                <a:gd name="connsiteX160" fmla="*/ 350901 w 1676400"/>
                <a:gd name="connsiteY160" fmla="*/ 735330 h 1771650"/>
                <a:gd name="connsiteX161" fmla="*/ 355092 w 1676400"/>
                <a:gd name="connsiteY161" fmla="*/ 725615 h 1771650"/>
                <a:gd name="connsiteX162" fmla="*/ 351187 w 1676400"/>
                <a:gd name="connsiteY162" fmla="*/ 719423 h 1771650"/>
                <a:gd name="connsiteX163" fmla="*/ 346138 w 1676400"/>
                <a:gd name="connsiteY163" fmla="*/ 720757 h 1771650"/>
                <a:gd name="connsiteX164" fmla="*/ 344233 w 1676400"/>
                <a:gd name="connsiteY164" fmla="*/ 714280 h 1771650"/>
                <a:gd name="connsiteX165" fmla="*/ 348424 w 1676400"/>
                <a:gd name="connsiteY165" fmla="*/ 710279 h 1771650"/>
                <a:gd name="connsiteX166" fmla="*/ 338899 w 1676400"/>
                <a:gd name="connsiteY166" fmla="*/ 705517 h 1771650"/>
                <a:gd name="connsiteX167" fmla="*/ 340042 w 1676400"/>
                <a:gd name="connsiteY167" fmla="*/ 703802 h 1771650"/>
                <a:gd name="connsiteX168" fmla="*/ 352139 w 1676400"/>
                <a:gd name="connsiteY168" fmla="*/ 709327 h 1771650"/>
                <a:gd name="connsiteX169" fmla="*/ 366141 w 1676400"/>
                <a:gd name="connsiteY169" fmla="*/ 707898 h 1771650"/>
                <a:gd name="connsiteX170" fmla="*/ 374047 w 1676400"/>
                <a:gd name="connsiteY170" fmla="*/ 709994 h 1771650"/>
                <a:gd name="connsiteX171" fmla="*/ 380428 w 1676400"/>
                <a:gd name="connsiteY171" fmla="*/ 721519 h 1771650"/>
                <a:gd name="connsiteX172" fmla="*/ 375952 w 1676400"/>
                <a:gd name="connsiteY172" fmla="*/ 739902 h 1771650"/>
                <a:gd name="connsiteX173" fmla="*/ 379000 w 1676400"/>
                <a:gd name="connsiteY173" fmla="*/ 745331 h 1771650"/>
                <a:gd name="connsiteX174" fmla="*/ 389668 w 1676400"/>
                <a:gd name="connsiteY174" fmla="*/ 748379 h 1771650"/>
                <a:gd name="connsiteX175" fmla="*/ 392239 w 1676400"/>
                <a:gd name="connsiteY175" fmla="*/ 752380 h 1771650"/>
                <a:gd name="connsiteX176" fmla="*/ 389953 w 1676400"/>
                <a:gd name="connsiteY176" fmla="*/ 776192 h 1771650"/>
                <a:gd name="connsiteX177" fmla="*/ 404622 w 1676400"/>
                <a:gd name="connsiteY177" fmla="*/ 781812 h 1771650"/>
                <a:gd name="connsiteX178" fmla="*/ 411956 w 1676400"/>
                <a:gd name="connsiteY178" fmla="*/ 782098 h 1771650"/>
                <a:gd name="connsiteX179" fmla="*/ 418624 w 1676400"/>
                <a:gd name="connsiteY179" fmla="*/ 776954 h 1771650"/>
                <a:gd name="connsiteX180" fmla="*/ 429673 w 1676400"/>
                <a:gd name="connsiteY180" fmla="*/ 754856 h 1771650"/>
                <a:gd name="connsiteX181" fmla="*/ 428530 w 1676400"/>
                <a:gd name="connsiteY181" fmla="*/ 716185 h 1771650"/>
                <a:gd name="connsiteX182" fmla="*/ 431387 w 1676400"/>
                <a:gd name="connsiteY182" fmla="*/ 710946 h 1771650"/>
                <a:gd name="connsiteX183" fmla="*/ 460534 w 1676400"/>
                <a:gd name="connsiteY183" fmla="*/ 706279 h 1771650"/>
                <a:gd name="connsiteX184" fmla="*/ 480727 w 1676400"/>
                <a:gd name="connsiteY184" fmla="*/ 714756 h 1771650"/>
                <a:gd name="connsiteX185" fmla="*/ 498348 w 1676400"/>
                <a:gd name="connsiteY185" fmla="*/ 713423 h 1771650"/>
                <a:gd name="connsiteX186" fmla="*/ 497681 w 1676400"/>
                <a:gd name="connsiteY186" fmla="*/ 715327 h 1771650"/>
                <a:gd name="connsiteX187" fmla="*/ 509778 w 1676400"/>
                <a:gd name="connsiteY187" fmla="*/ 720185 h 1771650"/>
                <a:gd name="connsiteX188" fmla="*/ 513683 w 1676400"/>
                <a:gd name="connsiteY188" fmla="*/ 727139 h 1771650"/>
                <a:gd name="connsiteX189" fmla="*/ 525018 w 1676400"/>
                <a:gd name="connsiteY189" fmla="*/ 724948 h 1771650"/>
                <a:gd name="connsiteX190" fmla="*/ 525304 w 1676400"/>
                <a:gd name="connsiteY190" fmla="*/ 727139 h 1771650"/>
                <a:gd name="connsiteX191" fmla="*/ 531590 w 1676400"/>
                <a:gd name="connsiteY191" fmla="*/ 728663 h 1771650"/>
                <a:gd name="connsiteX192" fmla="*/ 542735 w 1676400"/>
                <a:gd name="connsiteY192" fmla="*/ 710565 h 1771650"/>
                <a:gd name="connsiteX193" fmla="*/ 552545 w 1676400"/>
                <a:gd name="connsiteY193" fmla="*/ 711613 h 1771650"/>
                <a:gd name="connsiteX194" fmla="*/ 559403 w 1676400"/>
                <a:gd name="connsiteY194" fmla="*/ 707517 h 1771650"/>
                <a:gd name="connsiteX195" fmla="*/ 567595 w 1676400"/>
                <a:gd name="connsiteY195" fmla="*/ 712756 h 1771650"/>
                <a:gd name="connsiteX196" fmla="*/ 572072 w 1676400"/>
                <a:gd name="connsiteY196" fmla="*/ 704850 h 1771650"/>
                <a:gd name="connsiteX197" fmla="*/ 574929 w 1676400"/>
                <a:gd name="connsiteY197" fmla="*/ 706279 h 1771650"/>
                <a:gd name="connsiteX198" fmla="*/ 572834 w 1676400"/>
                <a:gd name="connsiteY198" fmla="*/ 710660 h 1771650"/>
                <a:gd name="connsiteX199" fmla="*/ 578168 w 1676400"/>
                <a:gd name="connsiteY199" fmla="*/ 712089 h 1771650"/>
                <a:gd name="connsiteX200" fmla="*/ 584359 w 1676400"/>
                <a:gd name="connsiteY200" fmla="*/ 719519 h 1771650"/>
                <a:gd name="connsiteX201" fmla="*/ 583120 w 1676400"/>
                <a:gd name="connsiteY201" fmla="*/ 721138 h 1771650"/>
                <a:gd name="connsiteX202" fmla="*/ 597599 w 1676400"/>
                <a:gd name="connsiteY202" fmla="*/ 730758 h 1771650"/>
                <a:gd name="connsiteX203" fmla="*/ 605504 w 1676400"/>
                <a:gd name="connsiteY203" fmla="*/ 732663 h 1771650"/>
                <a:gd name="connsiteX204" fmla="*/ 627412 w 1676400"/>
                <a:gd name="connsiteY204" fmla="*/ 728186 h 1771650"/>
                <a:gd name="connsiteX205" fmla="*/ 633412 w 1676400"/>
                <a:gd name="connsiteY205" fmla="*/ 722281 h 1771650"/>
                <a:gd name="connsiteX206" fmla="*/ 596837 w 1676400"/>
                <a:gd name="connsiteY206" fmla="*/ 698468 h 1771650"/>
                <a:gd name="connsiteX207" fmla="*/ 592836 w 1676400"/>
                <a:gd name="connsiteY207" fmla="*/ 687324 h 1771650"/>
                <a:gd name="connsiteX208" fmla="*/ 600170 w 1676400"/>
                <a:gd name="connsiteY208" fmla="*/ 685705 h 1771650"/>
                <a:gd name="connsiteX209" fmla="*/ 593122 w 1676400"/>
                <a:gd name="connsiteY209" fmla="*/ 673989 h 1771650"/>
                <a:gd name="connsiteX210" fmla="*/ 599408 w 1676400"/>
                <a:gd name="connsiteY210" fmla="*/ 665321 h 1771650"/>
                <a:gd name="connsiteX211" fmla="*/ 614743 w 1676400"/>
                <a:gd name="connsiteY211" fmla="*/ 658559 h 1771650"/>
                <a:gd name="connsiteX212" fmla="*/ 621983 w 1676400"/>
                <a:gd name="connsiteY212" fmla="*/ 658844 h 1771650"/>
                <a:gd name="connsiteX213" fmla="*/ 625316 w 1676400"/>
                <a:gd name="connsiteY213" fmla="*/ 653129 h 1771650"/>
                <a:gd name="connsiteX214" fmla="*/ 636080 w 1676400"/>
                <a:gd name="connsiteY214" fmla="*/ 668465 h 1771650"/>
                <a:gd name="connsiteX215" fmla="*/ 640366 w 1676400"/>
                <a:gd name="connsiteY215" fmla="*/ 661225 h 1771650"/>
                <a:gd name="connsiteX216" fmla="*/ 639509 w 1676400"/>
                <a:gd name="connsiteY216" fmla="*/ 657035 h 1771650"/>
                <a:gd name="connsiteX217" fmla="*/ 643414 w 1676400"/>
                <a:gd name="connsiteY217" fmla="*/ 655034 h 1771650"/>
                <a:gd name="connsiteX218" fmla="*/ 668845 w 1676400"/>
                <a:gd name="connsiteY218" fmla="*/ 665321 h 1771650"/>
                <a:gd name="connsiteX219" fmla="*/ 685800 w 1676400"/>
                <a:gd name="connsiteY219" fmla="*/ 656368 h 1771650"/>
                <a:gd name="connsiteX220" fmla="*/ 687038 w 1676400"/>
                <a:gd name="connsiteY220" fmla="*/ 645795 h 1771650"/>
                <a:gd name="connsiteX221" fmla="*/ 699230 w 1676400"/>
                <a:gd name="connsiteY221" fmla="*/ 616934 h 1771650"/>
                <a:gd name="connsiteX222" fmla="*/ 693896 w 1676400"/>
                <a:gd name="connsiteY222" fmla="*/ 613791 h 1771650"/>
                <a:gd name="connsiteX223" fmla="*/ 693039 w 1676400"/>
                <a:gd name="connsiteY223" fmla="*/ 606362 h 1771650"/>
                <a:gd name="connsiteX224" fmla="*/ 699421 w 1676400"/>
                <a:gd name="connsiteY224" fmla="*/ 603599 h 1771650"/>
                <a:gd name="connsiteX225" fmla="*/ 706945 w 1676400"/>
                <a:gd name="connsiteY225" fmla="*/ 591217 h 1771650"/>
                <a:gd name="connsiteX226" fmla="*/ 716470 w 1676400"/>
                <a:gd name="connsiteY226" fmla="*/ 587312 h 1771650"/>
                <a:gd name="connsiteX227" fmla="*/ 715899 w 1676400"/>
                <a:gd name="connsiteY227" fmla="*/ 574167 h 1771650"/>
                <a:gd name="connsiteX228" fmla="*/ 705612 w 1676400"/>
                <a:gd name="connsiteY228" fmla="*/ 571976 h 1771650"/>
                <a:gd name="connsiteX229" fmla="*/ 696944 w 1676400"/>
                <a:gd name="connsiteY229" fmla="*/ 565214 h 1771650"/>
                <a:gd name="connsiteX230" fmla="*/ 694563 w 1676400"/>
                <a:gd name="connsiteY230" fmla="*/ 553307 h 1771650"/>
                <a:gd name="connsiteX231" fmla="*/ 710089 w 1676400"/>
                <a:gd name="connsiteY231" fmla="*/ 542735 h 1771650"/>
                <a:gd name="connsiteX232" fmla="*/ 717042 w 1676400"/>
                <a:gd name="connsiteY232" fmla="*/ 522351 h 1771650"/>
                <a:gd name="connsiteX233" fmla="*/ 726948 w 1676400"/>
                <a:gd name="connsiteY233" fmla="*/ 515017 h 1771650"/>
                <a:gd name="connsiteX234" fmla="*/ 725710 w 1676400"/>
                <a:gd name="connsiteY234" fmla="*/ 506825 h 1771650"/>
                <a:gd name="connsiteX235" fmla="*/ 737235 w 1676400"/>
                <a:gd name="connsiteY235" fmla="*/ 502920 h 1771650"/>
                <a:gd name="connsiteX236" fmla="*/ 757047 w 1676400"/>
                <a:gd name="connsiteY236" fmla="*/ 481679 h 1771650"/>
                <a:gd name="connsiteX237" fmla="*/ 767905 w 1676400"/>
                <a:gd name="connsiteY237" fmla="*/ 477774 h 1771650"/>
                <a:gd name="connsiteX238" fmla="*/ 785146 w 1676400"/>
                <a:gd name="connsiteY238" fmla="*/ 500825 h 1771650"/>
                <a:gd name="connsiteX239" fmla="*/ 783431 w 1676400"/>
                <a:gd name="connsiteY239" fmla="*/ 501872 h 1771650"/>
                <a:gd name="connsiteX240" fmla="*/ 792766 w 1676400"/>
                <a:gd name="connsiteY240" fmla="*/ 508444 h 1771650"/>
                <a:gd name="connsiteX241" fmla="*/ 788289 w 1676400"/>
                <a:gd name="connsiteY241" fmla="*/ 514160 h 1771650"/>
                <a:gd name="connsiteX242" fmla="*/ 793433 w 1676400"/>
                <a:gd name="connsiteY242" fmla="*/ 516350 h 1771650"/>
                <a:gd name="connsiteX243" fmla="*/ 796957 w 1676400"/>
                <a:gd name="connsiteY243" fmla="*/ 512921 h 1771650"/>
                <a:gd name="connsiteX244" fmla="*/ 799052 w 1676400"/>
                <a:gd name="connsiteY244" fmla="*/ 514731 h 1771650"/>
                <a:gd name="connsiteX245" fmla="*/ 792956 w 1676400"/>
                <a:gd name="connsiteY245" fmla="*/ 520256 h 1771650"/>
                <a:gd name="connsiteX246" fmla="*/ 798576 w 1676400"/>
                <a:gd name="connsiteY246" fmla="*/ 521494 h 1771650"/>
                <a:gd name="connsiteX247" fmla="*/ 795242 w 1676400"/>
                <a:gd name="connsiteY247" fmla="*/ 539782 h 1771650"/>
                <a:gd name="connsiteX248" fmla="*/ 799624 w 1676400"/>
                <a:gd name="connsiteY248" fmla="*/ 552355 h 1771650"/>
                <a:gd name="connsiteX249" fmla="*/ 810959 w 1676400"/>
                <a:gd name="connsiteY249" fmla="*/ 543687 h 1771650"/>
                <a:gd name="connsiteX250" fmla="*/ 819626 w 1676400"/>
                <a:gd name="connsiteY250" fmla="*/ 547973 h 1771650"/>
                <a:gd name="connsiteX251" fmla="*/ 822484 w 1676400"/>
                <a:gd name="connsiteY251" fmla="*/ 536162 h 1771650"/>
                <a:gd name="connsiteX252" fmla="*/ 825722 w 1676400"/>
                <a:gd name="connsiteY252" fmla="*/ 535210 h 1771650"/>
                <a:gd name="connsiteX253" fmla="*/ 828008 w 1676400"/>
                <a:gd name="connsiteY253" fmla="*/ 539306 h 1771650"/>
                <a:gd name="connsiteX254" fmla="*/ 832485 w 1676400"/>
                <a:gd name="connsiteY254" fmla="*/ 537305 h 1771650"/>
                <a:gd name="connsiteX255" fmla="*/ 834962 w 1676400"/>
                <a:gd name="connsiteY255" fmla="*/ 545021 h 1771650"/>
                <a:gd name="connsiteX256" fmla="*/ 838486 w 1676400"/>
                <a:gd name="connsiteY256" fmla="*/ 543877 h 1771650"/>
                <a:gd name="connsiteX257" fmla="*/ 843343 w 1676400"/>
                <a:gd name="connsiteY257" fmla="*/ 548164 h 1771650"/>
                <a:gd name="connsiteX258" fmla="*/ 849059 w 1676400"/>
                <a:gd name="connsiteY258" fmla="*/ 545687 h 1771650"/>
                <a:gd name="connsiteX259" fmla="*/ 846201 w 1676400"/>
                <a:gd name="connsiteY259" fmla="*/ 537591 h 1771650"/>
                <a:gd name="connsiteX260" fmla="*/ 854107 w 1676400"/>
                <a:gd name="connsiteY260" fmla="*/ 528352 h 1771650"/>
                <a:gd name="connsiteX261" fmla="*/ 855535 w 1676400"/>
                <a:gd name="connsiteY261" fmla="*/ 518731 h 1771650"/>
                <a:gd name="connsiteX262" fmla="*/ 871442 w 1676400"/>
                <a:gd name="connsiteY262" fmla="*/ 513112 h 1771650"/>
                <a:gd name="connsiteX263" fmla="*/ 873824 w 1676400"/>
                <a:gd name="connsiteY263" fmla="*/ 491014 h 1771650"/>
                <a:gd name="connsiteX264" fmla="*/ 894016 w 1676400"/>
                <a:gd name="connsiteY264" fmla="*/ 490442 h 1771650"/>
                <a:gd name="connsiteX265" fmla="*/ 894302 w 1676400"/>
                <a:gd name="connsiteY265" fmla="*/ 487108 h 1771650"/>
                <a:gd name="connsiteX266" fmla="*/ 923353 w 1676400"/>
                <a:gd name="connsiteY266" fmla="*/ 481012 h 1771650"/>
                <a:gd name="connsiteX267" fmla="*/ 928973 w 1676400"/>
                <a:gd name="connsiteY267" fmla="*/ 474535 h 1771650"/>
                <a:gd name="connsiteX268" fmla="*/ 949357 w 1676400"/>
                <a:gd name="connsiteY268" fmla="*/ 470440 h 1771650"/>
                <a:gd name="connsiteX269" fmla="*/ 952405 w 1676400"/>
                <a:gd name="connsiteY269" fmla="*/ 467963 h 1771650"/>
                <a:gd name="connsiteX270" fmla="*/ 947166 w 1676400"/>
                <a:gd name="connsiteY270" fmla="*/ 460248 h 1771650"/>
                <a:gd name="connsiteX271" fmla="*/ 950690 w 1676400"/>
                <a:gd name="connsiteY271" fmla="*/ 456724 h 1771650"/>
                <a:gd name="connsiteX272" fmla="*/ 961739 w 1676400"/>
                <a:gd name="connsiteY272" fmla="*/ 456248 h 1771650"/>
                <a:gd name="connsiteX273" fmla="*/ 962882 w 1676400"/>
                <a:gd name="connsiteY273" fmla="*/ 452247 h 1771650"/>
                <a:gd name="connsiteX274" fmla="*/ 972979 w 1676400"/>
                <a:gd name="connsiteY274" fmla="*/ 448818 h 1771650"/>
                <a:gd name="connsiteX275" fmla="*/ 980503 w 1676400"/>
                <a:gd name="connsiteY275" fmla="*/ 442627 h 1771650"/>
                <a:gd name="connsiteX276" fmla="*/ 990314 w 1676400"/>
                <a:gd name="connsiteY276" fmla="*/ 443484 h 1771650"/>
                <a:gd name="connsiteX277" fmla="*/ 999268 w 1676400"/>
                <a:gd name="connsiteY277" fmla="*/ 449866 h 1771650"/>
                <a:gd name="connsiteX278" fmla="*/ 1010984 w 1676400"/>
                <a:gd name="connsiteY278" fmla="*/ 447675 h 1771650"/>
                <a:gd name="connsiteX279" fmla="*/ 1013841 w 1676400"/>
                <a:gd name="connsiteY279" fmla="*/ 444627 h 1771650"/>
                <a:gd name="connsiteX280" fmla="*/ 1022604 w 1676400"/>
                <a:gd name="connsiteY280" fmla="*/ 444437 h 1771650"/>
                <a:gd name="connsiteX281" fmla="*/ 1026414 w 1676400"/>
                <a:gd name="connsiteY281" fmla="*/ 435959 h 1771650"/>
                <a:gd name="connsiteX282" fmla="*/ 1020128 w 1676400"/>
                <a:gd name="connsiteY282" fmla="*/ 424529 h 1771650"/>
                <a:gd name="connsiteX283" fmla="*/ 1021270 w 1676400"/>
                <a:gd name="connsiteY283" fmla="*/ 397192 h 1771650"/>
                <a:gd name="connsiteX284" fmla="*/ 1027271 w 1676400"/>
                <a:gd name="connsiteY284" fmla="*/ 381381 h 1771650"/>
                <a:gd name="connsiteX285" fmla="*/ 1036701 w 1676400"/>
                <a:gd name="connsiteY285" fmla="*/ 372904 h 1771650"/>
                <a:gd name="connsiteX286" fmla="*/ 1043654 w 1676400"/>
                <a:gd name="connsiteY286" fmla="*/ 351758 h 1771650"/>
                <a:gd name="connsiteX287" fmla="*/ 1059561 w 1676400"/>
                <a:gd name="connsiteY287" fmla="*/ 349472 h 1771650"/>
                <a:gd name="connsiteX288" fmla="*/ 1070705 w 1676400"/>
                <a:gd name="connsiteY288" fmla="*/ 356235 h 1771650"/>
                <a:gd name="connsiteX289" fmla="*/ 1103185 w 1676400"/>
                <a:gd name="connsiteY289" fmla="*/ 340519 h 1771650"/>
                <a:gd name="connsiteX290" fmla="*/ 1135380 w 1676400"/>
                <a:gd name="connsiteY290" fmla="*/ 331660 h 1771650"/>
                <a:gd name="connsiteX291" fmla="*/ 1140523 w 1676400"/>
                <a:gd name="connsiteY291" fmla="*/ 312325 h 1771650"/>
                <a:gd name="connsiteX292" fmla="*/ 1137666 w 1676400"/>
                <a:gd name="connsiteY292" fmla="*/ 300895 h 1771650"/>
                <a:gd name="connsiteX293" fmla="*/ 1149668 w 1676400"/>
                <a:gd name="connsiteY293" fmla="*/ 290227 h 1771650"/>
                <a:gd name="connsiteX294" fmla="*/ 1149286 w 1676400"/>
                <a:gd name="connsiteY294" fmla="*/ 276892 h 1771650"/>
                <a:gd name="connsiteX295" fmla="*/ 1162717 w 1676400"/>
                <a:gd name="connsiteY295" fmla="*/ 262128 h 1771650"/>
                <a:gd name="connsiteX296" fmla="*/ 1184243 w 1676400"/>
                <a:gd name="connsiteY296" fmla="*/ 250317 h 1771650"/>
                <a:gd name="connsiteX297" fmla="*/ 1186148 w 1676400"/>
                <a:gd name="connsiteY297" fmla="*/ 240125 h 1771650"/>
                <a:gd name="connsiteX298" fmla="*/ 1199293 w 1676400"/>
                <a:gd name="connsiteY298" fmla="*/ 232696 h 1771650"/>
                <a:gd name="connsiteX299" fmla="*/ 1203293 w 1676400"/>
                <a:gd name="connsiteY299" fmla="*/ 226885 h 1771650"/>
                <a:gd name="connsiteX300" fmla="*/ 1204246 w 1676400"/>
                <a:gd name="connsiteY300" fmla="*/ 214884 h 1771650"/>
                <a:gd name="connsiteX301" fmla="*/ 1198531 w 1676400"/>
                <a:gd name="connsiteY301" fmla="*/ 212788 h 1771650"/>
                <a:gd name="connsiteX302" fmla="*/ 1204627 w 1676400"/>
                <a:gd name="connsiteY302" fmla="*/ 197072 h 1771650"/>
                <a:gd name="connsiteX303" fmla="*/ 1212914 w 1676400"/>
                <a:gd name="connsiteY303" fmla="*/ 186309 h 1771650"/>
                <a:gd name="connsiteX304" fmla="*/ 1213390 w 1676400"/>
                <a:gd name="connsiteY304" fmla="*/ 180213 h 1771650"/>
                <a:gd name="connsiteX305" fmla="*/ 1201960 w 1676400"/>
                <a:gd name="connsiteY305" fmla="*/ 177451 h 1771650"/>
                <a:gd name="connsiteX306" fmla="*/ 1191292 w 1676400"/>
                <a:gd name="connsiteY306" fmla="*/ 170497 h 1771650"/>
                <a:gd name="connsiteX307" fmla="*/ 1197007 w 1676400"/>
                <a:gd name="connsiteY307" fmla="*/ 166497 h 1771650"/>
                <a:gd name="connsiteX308" fmla="*/ 1201388 w 1676400"/>
                <a:gd name="connsiteY308" fmla="*/ 166973 h 1771650"/>
                <a:gd name="connsiteX309" fmla="*/ 1218248 w 1676400"/>
                <a:gd name="connsiteY309" fmla="*/ 160210 h 1771650"/>
                <a:gd name="connsiteX310" fmla="*/ 1224344 w 1676400"/>
                <a:gd name="connsiteY310" fmla="*/ 145828 h 1771650"/>
                <a:gd name="connsiteX311" fmla="*/ 1228915 w 1676400"/>
                <a:gd name="connsiteY311" fmla="*/ 144113 h 1771650"/>
                <a:gd name="connsiteX312" fmla="*/ 1230630 w 1676400"/>
                <a:gd name="connsiteY312" fmla="*/ 136017 h 1771650"/>
                <a:gd name="connsiteX313" fmla="*/ 1231011 w 1676400"/>
                <a:gd name="connsiteY313" fmla="*/ 114871 h 1771650"/>
                <a:gd name="connsiteX314" fmla="*/ 1225582 w 1676400"/>
                <a:gd name="connsiteY314" fmla="*/ 104775 h 1771650"/>
                <a:gd name="connsiteX315" fmla="*/ 1228344 w 1676400"/>
                <a:gd name="connsiteY315" fmla="*/ 104394 h 1771650"/>
                <a:gd name="connsiteX316" fmla="*/ 1229582 w 1676400"/>
                <a:gd name="connsiteY316" fmla="*/ 97250 h 1771650"/>
                <a:gd name="connsiteX317" fmla="*/ 1230154 w 1676400"/>
                <a:gd name="connsiteY317" fmla="*/ 91440 h 1771650"/>
                <a:gd name="connsiteX318" fmla="*/ 1225868 w 1676400"/>
                <a:gd name="connsiteY318" fmla="*/ 79057 h 1771650"/>
                <a:gd name="connsiteX319" fmla="*/ 1229011 w 1676400"/>
                <a:gd name="connsiteY319" fmla="*/ 69913 h 1771650"/>
                <a:gd name="connsiteX320" fmla="*/ 1223772 w 1676400"/>
                <a:gd name="connsiteY320" fmla="*/ 64103 h 1771650"/>
                <a:gd name="connsiteX321" fmla="*/ 1223581 w 1676400"/>
                <a:gd name="connsiteY321" fmla="*/ 54197 h 1771650"/>
                <a:gd name="connsiteX322" fmla="*/ 1214342 w 1676400"/>
                <a:gd name="connsiteY322" fmla="*/ 50006 h 1771650"/>
                <a:gd name="connsiteX323" fmla="*/ 1203579 w 1676400"/>
                <a:gd name="connsiteY323" fmla="*/ 38290 h 1771650"/>
                <a:gd name="connsiteX324" fmla="*/ 1209008 w 1676400"/>
                <a:gd name="connsiteY324" fmla="*/ 32766 h 1771650"/>
                <a:gd name="connsiteX325" fmla="*/ 1223391 w 1676400"/>
                <a:gd name="connsiteY325" fmla="*/ 28575 h 1771650"/>
                <a:gd name="connsiteX326" fmla="*/ 1257205 w 1676400"/>
                <a:gd name="connsiteY326" fmla="*/ 39243 h 1771650"/>
                <a:gd name="connsiteX327" fmla="*/ 1278160 w 1676400"/>
                <a:gd name="connsiteY327" fmla="*/ 32671 h 1771650"/>
                <a:gd name="connsiteX328" fmla="*/ 1302353 w 1676400"/>
                <a:gd name="connsiteY328" fmla="*/ 36766 h 1771650"/>
                <a:gd name="connsiteX329" fmla="*/ 1337691 w 1676400"/>
                <a:gd name="connsiteY329" fmla="*/ 23336 h 1771650"/>
                <a:gd name="connsiteX330" fmla="*/ 1356741 w 1676400"/>
                <a:gd name="connsiteY330" fmla="*/ 11620 h 1771650"/>
                <a:gd name="connsiteX331" fmla="*/ 1366552 w 1676400"/>
                <a:gd name="connsiteY331" fmla="*/ 9525 h 1771650"/>
                <a:gd name="connsiteX332" fmla="*/ 1395222 w 1676400"/>
                <a:gd name="connsiteY332" fmla="*/ 20193 h 1771650"/>
                <a:gd name="connsiteX333" fmla="*/ 1399889 w 1676400"/>
                <a:gd name="connsiteY333" fmla="*/ 19240 h 1771650"/>
                <a:gd name="connsiteX334" fmla="*/ 1407414 w 1676400"/>
                <a:gd name="connsiteY334" fmla="*/ 22288 h 1771650"/>
                <a:gd name="connsiteX335" fmla="*/ 1413224 w 1676400"/>
                <a:gd name="connsiteY335" fmla="*/ 26289 h 1771650"/>
                <a:gd name="connsiteX336" fmla="*/ 1413224 w 1676400"/>
                <a:gd name="connsiteY336" fmla="*/ 34385 h 1771650"/>
                <a:gd name="connsiteX337" fmla="*/ 1419035 w 1676400"/>
                <a:gd name="connsiteY337" fmla="*/ 36671 h 1771650"/>
                <a:gd name="connsiteX338" fmla="*/ 1422178 w 1676400"/>
                <a:gd name="connsiteY338" fmla="*/ 43148 h 1771650"/>
                <a:gd name="connsiteX339" fmla="*/ 1427988 w 1676400"/>
                <a:gd name="connsiteY339" fmla="*/ 47244 h 1771650"/>
                <a:gd name="connsiteX340" fmla="*/ 1436180 w 1676400"/>
                <a:gd name="connsiteY340" fmla="*/ 48006 h 1771650"/>
                <a:gd name="connsiteX341" fmla="*/ 1441704 w 1676400"/>
                <a:gd name="connsiteY341" fmla="*/ 44386 h 1771650"/>
                <a:gd name="connsiteX342" fmla="*/ 1458087 w 1676400"/>
                <a:gd name="connsiteY342" fmla="*/ 53721 h 1771650"/>
                <a:gd name="connsiteX343" fmla="*/ 1467802 w 1676400"/>
                <a:gd name="connsiteY343" fmla="*/ 48006 h 1771650"/>
                <a:gd name="connsiteX344" fmla="*/ 1470755 w 1676400"/>
                <a:gd name="connsiteY344" fmla="*/ 53530 h 1771650"/>
                <a:gd name="connsiteX345" fmla="*/ 1482471 w 1676400"/>
                <a:gd name="connsiteY345" fmla="*/ 54197 h 1771650"/>
                <a:gd name="connsiteX346" fmla="*/ 1490567 w 1676400"/>
                <a:gd name="connsiteY346" fmla="*/ 58198 h 1771650"/>
                <a:gd name="connsiteX347" fmla="*/ 1496663 w 1676400"/>
                <a:gd name="connsiteY347" fmla="*/ 64198 h 1771650"/>
                <a:gd name="connsiteX348" fmla="*/ 1518761 w 1676400"/>
                <a:gd name="connsiteY348" fmla="*/ 75343 h 1771650"/>
                <a:gd name="connsiteX349" fmla="*/ 1524095 w 1676400"/>
                <a:gd name="connsiteY349" fmla="*/ 82105 h 1771650"/>
                <a:gd name="connsiteX350" fmla="*/ 1523048 w 1676400"/>
                <a:gd name="connsiteY350" fmla="*/ 92583 h 1771650"/>
                <a:gd name="connsiteX351" fmla="*/ 1529620 w 1676400"/>
                <a:gd name="connsiteY351" fmla="*/ 95917 h 1771650"/>
                <a:gd name="connsiteX352" fmla="*/ 1537240 w 1676400"/>
                <a:gd name="connsiteY352" fmla="*/ 106966 h 1771650"/>
                <a:gd name="connsiteX353" fmla="*/ 1534477 w 1676400"/>
                <a:gd name="connsiteY353" fmla="*/ 118015 h 1771650"/>
                <a:gd name="connsiteX354" fmla="*/ 1524190 w 1676400"/>
                <a:gd name="connsiteY354" fmla="*/ 133921 h 1771650"/>
                <a:gd name="connsiteX355" fmla="*/ 1519619 w 1676400"/>
                <a:gd name="connsiteY355" fmla="*/ 164973 h 1771650"/>
                <a:gd name="connsiteX356" fmla="*/ 1513046 w 1676400"/>
                <a:gd name="connsiteY356" fmla="*/ 172212 h 1771650"/>
                <a:gd name="connsiteX357" fmla="*/ 1512856 w 1676400"/>
                <a:gd name="connsiteY357" fmla="*/ 177165 h 1771650"/>
                <a:gd name="connsiteX358" fmla="*/ 1502188 w 1676400"/>
                <a:gd name="connsiteY358" fmla="*/ 180880 h 1771650"/>
                <a:gd name="connsiteX359" fmla="*/ 1493806 w 1676400"/>
                <a:gd name="connsiteY359" fmla="*/ 179356 h 1771650"/>
                <a:gd name="connsiteX360" fmla="*/ 1485329 w 1676400"/>
                <a:gd name="connsiteY360" fmla="*/ 185356 h 1771650"/>
                <a:gd name="connsiteX361" fmla="*/ 1498473 w 1676400"/>
                <a:gd name="connsiteY361" fmla="*/ 193262 h 1771650"/>
                <a:gd name="connsiteX362" fmla="*/ 1519238 w 1676400"/>
                <a:gd name="connsiteY362" fmla="*/ 211836 h 1771650"/>
                <a:gd name="connsiteX363" fmla="*/ 1532287 w 1676400"/>
                <a:gd name="connsiteY363" fmla="*/ 211645 h 1771650"/>
                <a:gd name="connsiteX364" fmla="*/ 1537526 w 1676400"/>
                <a:gd name="connsiteY364" fmla="*/ 215075 h 1771650"/>
                <a:gd name="connsiteX365" fmla="*/ 1549527 w 1676400"/>
                <a:gd name="connsiteY365" fmla="*/ 215741 h 1771650"/>
                <a:gd name="connsiteX366" fmla="*/ 1586294 w 1676400"/>
                <a:gd name="connsiteY366" fmla="*/ 230314 h 1771650"/>
                <a:gd name="connsiteX367" fmla="*/ 1582484 w 1676400"/>
                <a:gd name="connsiteY367" fmla="*/ 246316 h 1771650"/>
                <a:gd name="connsiteX368" fmla="*/ 1592294 w 1676400"/>
                <a:gd name="connsiteY368" fmla="*/ 239839 h 1771650"/>
                <a:gd name="connsiteX369" fmla="*/ 1600962 w 1676400"/>
                <a:gd name="connsiteY369" fmla="*/ 237934 h 1771650"/>
                <a:gd name="connsiteX370" fmla="*/ 1600105 w 1676400"/>
                <a:gd name="connsiteY370" fmla="*/ 246697 h 1771650"/>
                <a:gd name="connsiteX371" fmla="*/ 1606391 w 1676400"/>
                <a:gd name="connsiteY371" fmla="*/ 246793 h 1771650"/>
                <a:gd name="connsiteX372" fmla="*/ 1606010 w 1676400"/>
                <a:gd name="connsiteY372" fmla="*/ 255841 h 1771650"/>
                <a:gd name="connsiteX373" fmla="*/ 1597819 w 1676400"/>
                <a:gd name="connsiteY373" fmla="*/ 260699 h 1771650"/>
                <a:gd name="connsiteX374" fmla="*/ 1598390 w 1676400"/>
                <a:gd name="connsiteY374" fmla="*/ 267367 h 1771650"/>
                <a:gd name="connsiteX375" fmla="*/ 1588960 w 1676400"/>
                <a:gd name="connsiteY375" fmla="*/ 269081 h 1771650"/>
                <a:gd name="connsiteX376" fmla="*/ 1589818 w 1676400"/>
                <a:gd name="connsiteY376" fmla="*/ 273463 h 1771650"/>
                <a:gd name="connsiteX377" fmla="*/ 1593723 w 1676400"/>
                <a:gd name="connsiteY377" fmla="*/ 274891 h 1771650"/>
                <a:gd name="connsiteX378" fmla="*/ 1588865 w 1676400"/>
                <a:gd name="connsiteY378" fmla="*/ 281273 h 1771650"/>
                <a:gd name="connsiteX379" fmla="*/ 1595056 w 1676400"/>
                <a:gd name="connsiteY379" fmla="*/ 297561 h 1771650"/>
                <a:gd name="connsiteX380" fmla="*/ 1607153 w 1676400"/>
                <a:gd name="connsiteY380" fmla="*/ 297371 h 1771650"/>
                <a:gd name="connsiteX381" fmla="*/ 1616297 w 1676400"/>
                <a:gd name="connsiteY381" fmla="*/ 301371 h 1771650"/>
                <a:gd name="connsiteX382" fmla="*/ 1617440 w 1676400"/>
                <a:gd name="connsiteY382" fmla="*/ 304800 h 1771650"/>
                <a:gd name="connsiteX383" fmla="*/ 1643825 w 1676400"/>
                <a:gd name="connsiteY383" fmla="*/ 302514 h 1771650"/>
                <a:gd name="connsiteX384" fmla="*/ 1658398 w 1676400"/>
                <a:gd name="connsiteY384" fmla="*/ 304895 h 1771650"/>
                <a:gd name="connsiteX385" fmla="*/ 1669923 w 1676400"/>
                <a:gd name="connsiteY385" fmla="*/ 315182 h 1771650"/>
                <a:gd name="connsiteX386" fmla="*/ 1669923 w 1676400"/>
                <a:gd name="connsiteY386" fmla="*/ 320516 h 1771650"/>
                <a:gd name="connsiteX387" fmla="*/ 1640681 w 1676400"/>
                <a:gd name="connsiteY387" fmla="*/ 324231 h 1771650"/>
                <a:gd name="connsiteX388" fmla="*/ 1639443 w 1676400"/>
                <a:gd name="connsiteY388" fmla="*/ 338614 h 1771650"/>
                <a:gd name="connsiteX389" fmla="*/ 1637633 w 1676400"/>
                <a:gd name="connsiteY389" fmla="*/ 338614 h 1771650"/>
                <a:gd name="connsiteX390" fmla="*/ 1637252 w 1676400"/>
                <a:gd name="connsiteY390" fmla="*/ 343948 h 1771650"/>
                <a:gd name="connsiteX391" fmla="*/ 1634871 w 1676400"/>
                <a:gd name="connsiteY391" fmla="*/ 344138 h 1771650"/>
                <a:gd name="connsiteX392" fmla="*/ 1636300 w 1676400"/>
                <a:gd name="connsiteY392" fmla="*/ 359092 h 1771650"/>
                <a:gd name="connsiteX393" fmla="*/ 1632014 w 1676400"/>
                <a:gd name="connsiteY393" fmla="*/ 361283 h 1771650"/>
                <a:gd name="connsiteX394" fmla="*/ 1636490 w 1676400"/>
                <a:gd name="connsiteY394" fmla="*/ 379381 h 1771650"/>
                <a:gd name="connsiteX395" fmla="*/ 1624489 w 1676400"/>
                <a:gd name="connsiteY395" fmla="*/ 389287 h 1771650"/>
                <a:gd name="connsiteX396" fmla="*/ 1622869 w 1676400"/>
                <a:gd name="connsiteY396" fmla="*/ 397573 h 1771650"/>
                <a:gd name="connsiteX397" fmla="*/ 1614202 w 1676400"/>
                <a:gd name="connsiteY397" fmla="*/ 401383 h 1771650"/>
                <a:gd name="connsiteX398" fmla="*/ 1615059 w 1676400"/>
                <a:gd name="connsiteY398" fmla="*/ 409385 h 1771650"/>
                <a:gd name="connsiteX399" fmla="*/ 1611344 w 1676400"/>
                <a:gd name="connsiteY399" fmla="*/ 425101 h 1771650"/>
                <a:gd name="connsiteX400" fmla="*/ 1599248 w 1676400"/>
                <a:gd name="connsiteY400" fmla="*/ 425291 h 1771650"/>
                <a:gd name="connsiteX401" fmla="*/ 1603724 w 1676400"/>
                <a:gd name="connsiteY401" fmla="*/ 431959 h 1771650"/>
                <a:gd name="connsiteX402" fmla="*/ 1616964 w 1676400"/>
                <a:gd name="connsiteY402" fmla="*/ 435007 h 1771650"/>
                <a:gd name="connsiteX403" fmla="*/ 1626965 w 1676400"/>
                <a:gd name="connsiteY403" fmla="*/ 443103 h 1771650"/>
                <a:gd name="connsiteX404" fmla="*/ 1613059 w 1676400"/>
                <a:gd name="connsiteY404" fmla="*/ 465106 h 1771650"/>
                <a:gd name="connsiteX405" fmla="*/ 1616869 w 1676400"/>
                <a:gd name="connsiteY405" fmla="*/ 475488 h 1771650"/>
                <a:gd name="connsiteX406" fmla="*/ 1614773 w 1676400"/>
                <a:gd name="connsiteY406" fmla="*/ 484441 h 1771650"/>
                <a:gd name="connsiteX407" fmla="*/ 1606106 w 1676400"/>
                <a:gd name="connsiteY407" fmla="*/ 490728 h 1771650"/>
                <a:gd name="connsiteX408" fmla="*/ 1604010 w 1676400"/>
                <a:gd name="connsiteY408" fmla="*/ 498253 h 1771650"/>
                <a:gd name="connsiteX409" fmla="*/ 1589437 w 1676400"/>
                <a:gd name="connsiteY409" fmla="*/ 498158 h 1771650"/>
                <a:gd name="connsiteX410" fmla="*/ 1587151 w 1676400"/>
                <a:gd name="connsiteY410" fmla="*/ 505301 h 1771650"/>
                <a:gd name="connsiteX411" fmla="*/ 1583531 w 1676400"/>
                <a:gd name="connsiteY411" fmla="*/ 527018 h 1771650"/>
                <a:gd name="connsiteX412" fmla="*/ 1587341 w 1676400"/>
                <a:gd name="connsiteY412" fmla="*/ 527018 h 1771650"/>
                <a:gd name="connsiteX413" fmla="*/ 1590865 w 1676400"/>
                <a:gd name="connsiteY413" fmla="*/ 540163 h 1771650"/>
                <a:gd name="connsiteX414" fmla="*/ 1587722 w 1676400"/>
                <a:gd name="connsiteY414" fmla="*/ 540258 h 1771650"/>
                <a:gd name="connsiteX415" fmla="*/ 1586865 w 1676400"/>
                <a:gd name="connsiteY415" fmla="*/ 544259 h 1771650"/>
                <a:gd name="connsiteX416" fmla="*/ 1580864 w 1676400"/>
                <a:gd name="connsiteY416" fmla="*/ 543973 h 1771650"/>
                <a:gd name="connsiteX417" fmla="*/ 1586008 w 1676400"/>
                <a:gd name="connsiteY417" fmla="*/ 557403 h 1771650"/>
                <a:gd name="connsiteX418" fmla="*/ 1582960 w 1676400"/>
                <a:gd name="connsiteY418" fmla="*/ 558641 h 1771650"/>
                <a:gd name="connsiteX419" fmla="*/ 1585055 w 1676400"/>
                <a:gd name="connsiteY419" fmla="*/ 572357 h 1771650"/>
                <a:gd name="connsiteX420" fmla="*/ 1590865 w 1676400"/>
                <a:gd name="connsiteY420" fmla="*/ 572167 h 1771650"/>
                <a:gd name="connsiteX421" fmla="*/ 1592009 w 1676400"/>
                <a:gd name="connsiteY421" fmla="*/ 577787 h 1771650"/>
                <a:gd name="connsiteX422" fmla="*/ 1572959 w 1676400"/>
                <a:gd name="connsiteY422" fmla="*/ 586073 h 1771650"/>
                <a:gd name="connsiteX423" fmla="*/ 1566863 w 1676400"/>
                <a:gd name="connsiteY423" fmla="*/ 592265 h 1771650"/>
                <a:gd name="connsiteX424" fmla="*/ 1567910 w 1676400"/>
                <a:gd name="connsiteY424" fmla="*/ 601790 h 1771650"/>
                <a:gd name="connsiteX425" fmla="*/ 1573054 w 1676400"/>
                <a:gd name="connsiteY425" fmla="*/ 608838 h 1771650"/>
                <a:gd name="connsiteX426" fmla="*/ 1577816 w 1676400"/>
                <a:gd name="connsiteY426" fmla="*/ 607981 h 1771650"/>
                <a:gd name="connsiteX427" fmla="*/ 1592580 w 1676400"/>
                <a:gd name="connsiteY427" fmla="*/ 615410 h 1771650"/>
                <a:gd name="connsiteX428" fmla="*/ 1597438 w 1676400"/>
                <a:gd name="connsiteY428" fmla="*/ 623506 h 1771650"/>
                <a:gd name="connsiteX429" fmla="*/ 1594104 w 1676400"/>
                <a:gd name="connsiteY429" fmla="*/ 625792 h 1771650"/>
                <a:gd name="connsiteX430" fmla="*/ 1600676 w 1676400"/>
                <a:gd name="connsiteY430" fmla="*/ 634365 h 1771650"/>
                <a:gd name="connsiteX431" fmla="*/ 1597438 w 1676400"/>
                <a:gd name="connsiteY431" fmla="*/ 637699 h 1771650"/>
                <a:gd name="connsiteX432" fmla="*/ 1612678 w 1676400"/>
                <a:gd name="connsiteY432" fmla="*/ 660464 h 1771650"/>
                <a:gd name="connsiteX433" fmla="*/ 1623060 w 1676400"/>
                <a:gd name="connsiteY433" fmla="*/ 671227 h 1771650"/>
                <a:gd name="connsiteX434" fmla="*/ 1624013 w 1676400"/>
                <a:gd name="connsiteY434" fmla="*/ 682181 h 1771650"/>
                <a:gd name="connsiteX435" fmla="*/ 1618107 w 1676400"/>
                <a:gd name="connsiteY435" fmla="*/ 687419 h 1771650"/>
                <a:gd name="connsiteX436" fmla="*/ 1590199 w 1676400"/>
                <a:gd name="connsiteY436" fmla="*/ 694277 h 1771650"/>
                <a:gd name="connsiteX437" fmla="*/ 1580674 w 1676400"/>
                <a:gd name="connsiteY437" fmla="*/ 705898 h 1771650"/>
                <a:gd name="connsiteX438" fmla="*/ 1573625 w 1676400"/>
                <a:gd name="connsiteY438" fmla="*/ 710184 h 1771650"/>
                <a:gd name="connsiteX439" fmla="*/ 1557623 w 1676400"/>
                <a:gd name="connsiteY439" fmla="*/ 712089 h 1771650"/>
                <a:gd name="connsiteX440" fmla="*/ 1551718 w 1676400"/>
                <a:gd name="connsiteY440" fmla="*/ 715327 h 1771650"/>
                <a:gd name="connsiteX441" fmla="*/ 1541145 w 1676400"/>
                <a:gd name="connsiteY441" fmla="*/ 713042 h 1771650"/>
                <a:gd name="connsiteX442" fmla="*/ 1539050 w 1676400"/>
                <a:gd name="connsiteY442" fmla="*/ 722090 h 1771650"/>
                <a:gd name="connsiteX443" fmla="*/ 1548860 w 1676400"/>
                <a:gd name="connsiteY443" fmla="*/ 723043 h 1771650"/>
                <a:gd name="connsiteX444" fmla="*/ 1550289 w 1676400"/>
                <a:gd name="connsiteY444" fmla="*/ 726186 h 1771650"/>
                <a:gd name="connsiteX445" fmla="*/ 1557814 w 1676400"/>
                <a:gd name="connsiteY445" fmla="*/ 723995 h 1771650"/>
                <a:gd name="connsiteX446" fmla="*/ 1573149 w 1676400"/>
                <a:gd name="connsiteY446" fmla="*/ 724471 h 1771650"/>
                <a:gd name="connsiteX447" fmla="*/ 1573244 w 1676400"/>
                <a:gd name="connsiteY447" fmla="*/ 726662 h 1771650"/>
                <a:gd name="connsiteX448" fmla="*/ 1577626 w 1676400"/>
                <a:gd name="connsiteY448" fmla="*/ 726948 h 1771650"/>
                <a:gd name="connsiteX449" fmla="*/ 1578673 w 1676400"/>
                <a:gd name="connsiteY449" fmla="*/ 742760 h 1771650"/>
                <a:gd name="connsiteX450" fmla="*/ 1565624 w 1676400"/>
                <a:gd name="connsiteY450" fmla="*/ 741902 h 1771650"/>
                <a:gd name="connsiteX451" fmla="*/ 1569339 w 1676400"/>
                <a:gd name="connsiteY451" fmla="*/ 753427 h 1771650"/>
                <a:gd name="connsiteX452" fmla="*/ 1580960 w 1676400"/>
                <a:gd name="connsiteY452" fmla="*/ 764191 h 1771650"/>
                <a:gd name="connsiteX453" fmla="*/ 1562005 w 1676400"/>
                <a:gd name="connsiteY453" fmla="*/ 754761 h 1771650"/>
                <a:gd name="connsiteX454" fmla="*/ 1545622 w 1676400"/>
                <a:gd name="connsiteY454" fmla="*/ 752094 h 1771650"/>
                <a:gd name="connsiteX455" fmla="*/ 1535811 w 1676400"/>
                <a:gd name="connsiteY455" fmla="*/ 745903 h 1771650"/>
                <a:gd name="connsiteX456" fmla="*/ 1536097 w 1676400"/>
                <a:gd name="connsiteY456" fmla="*/ 763429 h 1771650"/>
                <a:gd name="connsiteX457" fmla="*/ 1533144 w 1676400"/>
                <a:gd name="connsiteY457" fmla="*/ 762762 h 1771650"/>
                <a:gd name="connsiteX458" fmla="*/ 1533239 w 1676400"/>
                <a:gd name="connsiteY458" fmla="*/ 771906 h 1771650"/>
                <a:gd name="connsiteX459" fmla="*/ 1518190 w 1676400"/>
                <a:gd name="connsiteY459" fmla="*/ 768477 h 1771650"/>
                <a:gd name="connsiteX460" fmla="*/ 1517999 w 1676400"/>
                <a:gd name="connsiteY460" fmla="*/ 770192 h 1771650"/>
                <a:gd name="connsiteX461" fmla="*/ 1517904 w 1676400"/>
                <a:gd name="connsiteY461" fmla="*/ 780479 h 1771650"/>
                <a:gd name="connsiteX462" fmla="*/ 1559433 w 1676400"/>
                <a:gd name="connsiteY462" fmla="*/ 792861 h 1771650"/>
                <a:gd name="connsiteX463" fmla="*/ 1560671 w 1676400"/>
                <a:gd name="connsiteY463" fmla="*/ 801815 h 1771650"/>
                <a:gd name="connsiteX464" fmla="*/ 1555718 w 1676400"/>
                <a:gd name="connsiteY464" fmla="*/ 805910 h 1771650"/>
                <a:gd name="connsiteX465" fmla="*/ 1556956 w 1676400"/>
                <a:gd name="connsiteY465" fmla="*/ 813625 h 1771650"/>
                <a:gd name="connsiteX466" fmla="*/ 1561052 w 1676400"/>
                <a:gd name="connsiteY466" fmla="*/ 813340 h 1771650"/>
                <a:gd name="connsiteX467" fmla="*/ 1561624 w 1676400"/>
                <a:gd name="connsiteY467" fmla="*/ 815912 h 1771650"/>
                <a:gd name="connsiteX468" fmla="*/ 1556385 w 1676400"/>
                <a:gd name="connsiteY468" fmla="*/ 817531 h 1771650"/>
                <a:gd name="connsiteX469" fmla="*/ 1561624 w 1676400"/>
                <a:gd name="connsiteY469" fmla="*/ 832294 h 1771650"/>
                <a:gd name="connsiteX470" fmla="*/ 1565815 w 1676400"/>
                <a:gd name="connsiteY470" fmla="*/ 830294 h 1771650"/>
                <a:gd name="connsiteX471" fmla="*/ 1566101 w 1676400"/>
                <a:gd name="connsiteY471" fmla="*/ 832675 h 1771650"/>
                <a:gd name="connsiteX472" fmla="*/ 1563815 w 1676400"/>
                <a:gd name="connsiteY472" fmla="*/ 845248 h 1771650"/>
                <a:gd name="connsiteX473" fmla="*/ 1558195 w 1676400"/>
                <a:gd name="connsiteY473" fmla="*/ 852106 h 1771650"/>
                <a:gd name="connsiteX474" fmla="*/ 1555718 w 1676400"/>
                <a:gd name="connsiteY474" fmla="*/ 876967 h 1771650"/>
                <a:gd name="connsiteX475" fmla="*/ 1558861 w 1676400"/>
                <a:gd name="connsiteY475" fmla="*/ 879824 h 1771650"/>
                <a:gd name="connsiteX476" fmla="*/ 1567244 w 1676400"/>
                <a:gd name="connsiteY476" fmla="*/ 878205 h 1771650"/>
                <a:gd name="connsiteX477" fmla="*/ 1576673 w 1676400"/>
                <a:gd name="connsiteY477" fmla="*/ 871156 h 1771650"/>
                <a:gd name="connsiteX478" fmla="*/ 1581531 w 1676400"/>
                <a:gd name="connsiteY478" fmla="*/ 875062 h 1771650"/>
                <a:gd name="connsiteX479" fmla="*/ 1594580 w 1676400"/>
                <a:gd name="connsiteY479" fmla="*/ 909923 h 1771650"/>
                <a:gd name="connsiteX480" fmla="*/ 1596485 w 1676400"/>
                <a:gd name="connsiteY480" fmla="*/ 931736 h 1771650"/>
                <a:gd name="connsiteX481" fmla="*/ 1619345 w 1676400"/>
                <a:gd name="connsiteY481" fmla="*/ 957263 h 1771650"/>
                <a:gd name="connsiteX482" fmla="*/ 1627537 w 1676400"/>
                <a:gd name="connsiteY482" fmla="*/ 963263 h 1771650"/>
                <a:gd name="connsiteX483" fmla="*/ 1635823 w 1676400"/>
                <a:gd name="connsiteY483" fmla="*/ 965740 h 1771650"/>
                <a:gd name="connsiteX484" fmla="*/ 1637348 w 1676400"/>
                <a:gd name="connsiteY484" fmla="*/ 971455 h 1771650"/>
                <a:gd name="connsiteX485" fmla="*/ 1639252 w 1676400"/>
                <a:gd name="connsiteY485" fmla="*/ 979456 h 1771650"/>
                <a:gd name="connsiteX486" fmla="*/ 1633442 w 1676400"/>
                <a:gd name="connsiteY486" fmla="*/ 998791 h 1771650"/>
                <a:gd name="connsiteX487" fmla="*/ 1612773 w 1676400"/>
                <a:gd name="connsiteY487" fmla="*/ 1026128 h 1771650"/>
                <a:gd name="connsiteX488" fmla="*/ 1577054 w 1676400"/>
                <a:gd name="connsiteY488" fmla="*/ 1051274 h 1771650"/>
                <a:gd name="connsiteX489" fmla="*/ 1566386 w 1676400"/>
                <a:gd name="connsiteY489" fmla="*/ 1054703 h 1771650"/>
                <a:gd name="connsiteX490" fmla="*/ 1555814 w 1676400"/>
                <a:gd name="connsiteY490" fmla="*/ 1064133 h 1771650"/>
                <a:gd name="connsiteX491" fmla="*/ 1535621 w 1676400"/>
                <a:gd name="connsiteY491" fmla="*/ 1072515 h 1771650"/>
                <a:gd name="connsiteX492" fmla="*/ 1533811 w 1676400"/>
                <a:gd name="connsiteY492" fmla="*/ 1087184 h 1771650"/>
                <a:gd name="connsiteX493" fmla="*/ 1534954 w 1676400"/>
                <a:gd name="connsiteY493" fmla="*/ 1097852 h 1771650"/>
                <a:gd name="connsiteX494" fmla="*/ 1502378 w 1676400"/>
                <a:gd name="connsiteY494" fmla="*/ 1100423 h 1771650"/>
                <a:gd name="connsiteX495" fmla="*/ 1475804 w 1676400"/>
                <a:gd name="connsiteY495" fmla="*/ 1098137 h 1771650"/>
                <a:gd name="connsiteX496" fmla="*/ 1471136 w 1676400"/>
                <a:gd name="connsiteY496" fmla="*/ 1100899 h 1771650"/>
                <a:gd name="connsiteX497" fmla="*/ 1468755 w 1676400"/>
                <a:gd name="connsiteY497" fmla="*/ 1113949 h 1771650"/>
                <a:gd name="connsiteX498" fmla="*/ 1470946 w 1676400"/>
                <a:gd name="connsiteY498" fmla="*/ 1117759 h 1771650"/>
                <a:gd name="connsiteX499" fmla="*/ 1470089 w 1676400"/>
                <a:gd name="connsiteY499" fmla="*/ 1127474 h 1771650"/>
                <a:gd name="connsiteX500" fmla="*/ 1476947 w 1676400"/>
                <a:gd name="connsiteY500" fmla="*/ 1128427 h 1771650"/>
                <a:gd name="connsiteX501" fmla="*/ 1477709 w 1676400"/>
                <a:gd name="connsiteY501" fmla="*/ 1142810 h 1771650"/>
                <a:gd name="connsiteX502" fmla="*/ 1479614 w 1676400"/>
                <a:gd name="connsiteY502" fmla="*/ 1144715 h 1771650"/>
                <a:gd name="connsiteX503" fmla="*/ 1482852 w 1676400"/>
                <a:gd name="connsiteY503" fmla="*/ 1143381 h 1771650"/>
                <a:gd name="connsiteX504" fmla="*/ 1485805 w 1676400"/>
                <a:gd name="connsiteY504" fmla="*/ 1148048 h 1771650"/>
                <a:gd name="connsiteX505" fmla="*/ 1485900 w 1676400"/>
                <a:gd name="connsiteY505" fmla="*/ 1154620 h 1771650"/>
                <a:gd name="connsiteX506" fmla="*/ 1502664 w 1676400"/>
                <a:gd name="connsiteY506" fmla="*/ 1143381 h 1771650"/>
                <a:gd name="connsiteX507" fmla="*/ 1499997 w 1676400"/>
                <a:gd name="connsiteY507" fmla="*/ 1154240 h 1771650"/>
                <a:gd name="connsiteX508" fmla="*/ 1507046 w 1676400"/>
                <a:gd name="connsiteY508" fmla="*/ 1165098 h 1771650"/>
                <a:gd name="connsiteX509" fmla="*/ 1515713 w 1676400"/>
                <a:gd name="connsiteY509" fmla="*/ 1168241 h 1771650"/>
                <a:gd name="connsiteX510" fmla="*/ 1511236 w 1676400"/>
                <a:gd name="connsiteY510" fmla="*/ 1171575 h 1771650"/>
                <a:gd name="connsiteX511" fmla="*/ 1512094 w 1676400"/>
                <a:gd name="connsiteY511" fmla="*/ 1174052 h 1771650"/>
                <a:gd name="connsiteX512" fmla="*/ 1528572 w 1676400"/>
                <a:gd name="connsiteY512" fmla="*/ 1169765 h 1771650"/>
                <a:gd name="connsiteX513" fmla="*/ 1524762 w 1676400"/>
                <a:gd name="connsiteY513" fmla="*/ 1198626 h 1771650"/>
                <a:gd name="connsiteX514" fmla="*/ 1519809 w 1676400"/>
                <a:gd name="connsiteY514" fmla="*/ 1200150 h 1771650"/>
                <a:gd name="connsiteX515" fmla="*/ 1509808 w 1676400"/>
                <a:gd name="connsiteY515" fmla="*/ 1212152 h 1771650"/>
                <a:gd name="connsiteX516" fmla="*/ 1497902 w 1676400"/>
                <a:gd name="connsiteY516" fmla="*/ 1211485 h 1771650"/>
                <a:gd name="connsiteX517" fmla="*/ 1465802 w 1676400"/>
                <a:gd name="connsiteY517" fmla="*/ 1220629 h 1771650"/>
                <a:gd name="connsiteX518" fmla="*/ 1419225 w 1676400"/>
                <a:gd name="connsiteY518" fmla="*/ 1223677 h 1771650"/>
                <a:gd name="connsiteX519" fmla="*/ 1400651 w 1676400"/>
                <a:gd name="connsiteY519" fmla="*/ 1240822 h 1771650"/>
                <a:gd name="connsiteX520" fmla="*/ 1308926 w 1676400"/>
                <a:gd name="connsiteY520" fmla="*/ 1300544 h 1771650"/>
                <a:gd name="connsiteX521" fmla="*/ 1296543 w 1676400"/>
                <a:gd name="connsiteY521" fmla="*/ 1323785 h 1771650"/>
                <a:gd name="connsiteX522" fmla="*/ 1302258 w 1676400"/>
                <a:gd name="connsiteY522" fmla="*/ 1337977 h 1771650"/>
                <a:gd name="connsiteX523" fmla="*/ 1289304 w 1676400"/>
                <a:gd name="connsiteY523" fmla="*/ 1339024 h 1771650"/>
                <a:gd name="connsiteX524" fmla="*/ 1274635 w 1676400"/>
                <a:gd name="connsiteY524" fmla="*/ 1335405 h 1771650"/>
                <a:gd name="connsiteX525" fmla="*/ 1252347 w 1676400"/>
                <a:gd name="connsiteY525" fmla="*/ 1343692 h 1771650"/>
                <a:gd name="connsiteX526" fmla="*/ 1240631 w 1676400"/>
                <a:gd name="connsiteY526" fmla="*/ 1361027 h 1771650"/>
                <a:gd name="connsiteX527" fmla="*/ 1237774 w 1676400"/>
                <a:gd name="connsiteY527" fmla="*/ 1369790 h 1771650"/>
                <a:gd name="connsiteX528" fmla="*/ 1206056 w 1676400"/>
                <a:gd name="connsiteY528" fmla="*/ 1364552 h 1771650"/>
                <a:gd name="connsiteX529" fmla="*/ 1192625 w 1676400"/>
                <a:gd name="connsiteY529" fmla="*/ 1387602 h 1771650"/>
                <a:gd name="connsiteX530" fmla="*/ 1189196 w 1676400"/>
                <a:gd name="connsiteY530" fmla="*/ 1416558 h 1771650"/>
                <a:gd name="connsiteX531" fmla="*/ 1213676 w 1676400"/>
                <a:gd name="connsiteY531" fmla="*/ 1432274 h 1771650"/>
                <a:gd name="connsiteX532" fmla="*/ 1215676 w 1676400"/>
                <a:gd name="connsiteY532" fmla="*/ 1423892 h 1771650"/>
                <a:gd name="connsiteX533" fmla="*/ 1219581 w 1676400"/>
                <a:gd name="connsiteY533" fmla="*/ 1425131 h 1771650"/>
                <a:gd name="connsiteX534" fmla="*/ 1238726 w 1676400"/>
                <a:gd name="connsiteY534" fmla="*/ 1443038 h 1771650"/>
                <a:gd name="connsiteX535" fmla="*/ 1237393 w 1676400"/>
                <a:gd name="connsiteY535" fmla="*/ 1454849 h 1771650"/>
                <a:gd name="connsiteX536" fmla="*/ 1241108 w 1676400"/>
                <a:gd name="connsiteY536" fmla="*/ 1479709 h 1771650"/>
                <a:gd name="connsiteX537" fmla="*/ 1233678 w 1676400"/>
                <a:gd name="connsiteY537" fmla="*/ 1480185 h 1771650"/>
                <a:gd name="connsiteX538" fmla="*/ 1235011 w 1676400"/>
                <a:gd name="connsiteY538" fmla="*/ 1487519 h 1771650"/>
                <a:gd name="connsiteX539" fmla="*/ 1240631 w 1676400"/>
                <a:gd name="connsiteY539" fmla="*/ 1486662 h 1771650"/>
                <a:gd name="connsiteX540" fmla="*/ 1244156 w 1676400"/>
                <a:gd name="connsiteY540" fmla="*/ 1506855 h 1771650"/>
                <a:gd name="connsiteX541" fmla="*/ 1215771 w 1676400"/>
                <a:gd name="connsiteY541" fmla="*/ 1504474 h 1771650"/>
                <a:gd name="connsiteX542" fmla="*/ 1213294 w 1676400"/>
                <a:gd name="connsiteY542" fmla="*/ 1490663 h 1771650"/>
                <a:gd name="connsiteX543" fmla="*/ 1187291 w 1676400"/>
                <a:gd name="connsiteY543" fmla="*/ 1499330 h 1771650"/>
                <a:gd name="connsiteX544" fmla="*/ 1163193 w 1676400"/>
                <a:gd name="connsiteY544" fmla="*/ 1513523 h 1771650"/>
                <a:gd name="connsiteX545" fmla="*/ 1146905 w 1676400"/>
                <a:gd name="connsiteY545" fmla="*/ 1532001 h 1771650"/>
                <a:gd name="connsiteX546" fmla="*/ 1133189 w 1676400"/>
                <a:gd name="connsiteY546" fmla="*/ 1543145 h 1771650"/>
                <a:gd name="connsiteX547" fmla="*/ 1133570 w 1676400"/>
                <a:gd name="connsiteY547" fmla="*/ 1552099 h 1771650"/>
                <a:gd name="connsiteX548" fmla="*/ 1119569 w 1676400"/>
                <a:gd name="connsiteY548" fmla="*/ 1557147 h 1771650"/>
                <a:gd name="connsiteX549" fmla="*/ 1120235 w 1676400"/>
                <a:gd name="connsiteY549" fmla="*/ 1561719 h 1771650"/>
                <a:gd name="connsiteX550" fmla="*/ 1089184 w 1676400"/>
                <a:gd name="connsiteY550" fmla="*/ 1584007 h 1771650"/>
                <a:gd name="connsiteX551" fmla="*/ 1090613 w 1676400"/>
                <a:gd name="connsiteY551" fmla="*/ 1591628 h 1771650"/>
                <a:gd name="connsiteX552" fmla="*/ 1085183 w 1676400"/>
                <a:gd name="connsiteY552" fmla="*/ 1594390 h 1771650"/>
                <a:gd name="connsiteX553" fmla="*/ 1084707 w 1676400"/>
                <a:gd name="connsiteY553" fmla="*/ 1598676 h 1771650"/>
                <a:gd name="connsiteX554" fmla="*/ 1091375 w 1676400"/>
                <a:gd name="connsiteY554" fmla="*/ 1600486 h 1771650"/>
                <a:gd name="connsiteX555" fmla="*/ 1091756 w 1676400"/>
                <a:gd name="connsiteY555" fmla="*/ 1607534 h 1771650"/>
                <a:gd name="connsiteX556" fmla="*/ 1089660 w 1676400"/>
                <a:gd name="connsiteY556" fmla="*/ 1607820 h 1771650"/>
                <a:gd name="connsiteX557" fmla="*/ 1094042 w 1676400"/>
                <a:gd name="connsiteY557" fmla="*/ 1620012 h 1771650"/>
                <a:gd name="connsiteX558" fmla="*/ 1089851 w 1676400"/>
                <a:gd name="connsiteY558" fmla="*/ 1621917 h 1771650"/>
                <a:gd name="connsiteX559" fmla="*/ 1094042 w 1676400"/>
                <a:gd name="connsiteY559" fmla="*/ 1644872 h 1771650"/>
                <a:gd name="connsiteX560" fmla="*/ 1079849 w 1676400"/>
                <a:gd name="connsiteY560" fmla="*/ 1650778 h 1771650"/>
                <a:gd name="connsiteX561" fmla="*/ 1083088 w 1676400"/>
                <a:gd name="connsiteY561" fmla="*/ 1660017 h 1771650"/>
                <a:gd name="connsiteX562" fmla="*/ 1078897 w 1676400"/>
                <a:gd name="connsiteY562" fmla="*/ 1694688 h 1771650"/>
                <a:gd name="connsiteX563" fmla="*/ 1083183 w 1676400"/>
                <a:gd name="connsiteY563" fmla="*/ 1711262 h 1771650"/>
                <a:gd name="connsiteX564" fmla="*/ 1049179 w 1676400"/>
                <a:gd name="connsiteY564" fmla="*/ 1723453 h 1771650"/>
                <a:gd name="connsiteX565" fmla="*/ 1038797 w 1676400"/>
                <a:gd name="connsiteY565" fmla="*/ 1720977 h 1771650"/>
                <a:gd name="connsiteX566" fmla="*/ 1040511 w 1676400"/>
                <a:gd name="connsiteY566" fmla="*/ 1703451 h 1771650"/>
                <a:gd name="connsiteX567" fmla="*/ 1030129 w 1676400"/>
                <a:gd name="connsiteY567" fmla="*/ 1699832 h 1771650"/>
                <a:gd name="connsiteX568" fmla="*/ 1030224 w 1676400"/>
                <a:gd name="connsiteY568" fmla="*/ 1697355 h 1771650"/>
                <a:gd name="connsiteX569" fmla="*/ 1019842 w 1676400"/>
                <a:gd name="connsiteY569" fmla="*/ 1698689 h 1771650"/>
                <a:gd name="connsiteX570" fmla="*/ 1019747 w 1676400"/>
                <a:gd name="connsiteY570" fmla="*/ 1682687 h 1771650"/>
                <a:gd name="connsiteX571" fmla="*/ 1004602 w 1676400"/>
                <a:gd name="connsiteY571" fmla="*/ 1684687 h 1771650"/>
                <a:gd name="connsiteX572" fmla="*/ 1004316 w 1676400"/>
                <a:gd name="connsiteY572" fmla="*/ 1676019 h 1771650"/>
                <a:gd name="connsiteX573" fmla="*/ 994601 w 1676400"/>
                <a:gd name="connsiteY573" fmla="*/ 1679353 h 1771650"/>
                <a:gd name="connsiteX574" fmla="*/ 993267 w 1676400"/>
                <a:gd name="connsiteY574" fmla="*/ 1674209 h 1771650"/>
                <a:gd name="connsiteX575" fmla="*/ 990028 w 1676400"/>
                <a:gd name="connsiteY575" fmla="*/ 1675924 h 1771650"/>
                <a:gd name="connsiteX576" fmla="*/ 988505 w 1676400"/>
                <a:gd name="connsiteY576" fmla="*/ 1672590 h 1771650"/>
                <a:gd name="connsiteX577" fmla="*/ 986123 w 1676400"/>
                <a:gd name="connsiteY577" fmla="*/ 1672876 h 1771650"/>
                <a:gd name="connsiteX578" fmla="*/ 985837 w 1676400"/>
                <a:gd name="connsiteY578" fmla="*/ 1669542 h 1771650"/>
                <a:gd name="connsiteX579" fmla="*/ 994982 w 1676400"/>
                <a:gd name="connsiteY579" fmla="*/ 1668304 h 1771650"/>
                <a:gd name="connsiteX580" fmla="*/ 1005935 w 1676400"/>
                <a:gd name="connsiteY580" fmla="*/ 1660207 h 1771650"/>
                <a:gd name="connsiteX581" fmla="*/ 1005268 w 1676400"/>
                <a:gd name="connsiteY581" fmla="*/ 1656398 h 1771650"/>
                <a:gd name="connsiteX582" fmla="*/ 1009269 w 1676400"/>
                <a:gd name="connsiteY582" fmla="*/ 1653921 h 1771650"/>
                <a:gd name="connsiteX583" fmla="*/ 1008031 w 1676400"/>
                <a:gd name="connsiteY583" fmla="*/ 1651540 h 1771650"/>
                <a:gd name="connsiteX584" fmla="*/ 997744 w 1676400"/>
                <a:gd name="connsiteY584" fmla="*/ 1649159 h 1771650"/>
                <a:gd name="connsiteX585" fmla="*/ 978980 w 1676400"/>
                <a:gd name="connsiteY585" fmla="*/ 1652778 h 1771650"/>
                <a:gd name="connsiteX586" fmla="*/ 974884 w 1676400"/>
                <a:gd name="connsiteY586" fmla="*/ 1656016 h 1771650"/>
                <a:gd name="connsiteX587" fmla="*/ 969931 w 1676400"/>
                <a:gd name="connsiteY587" fmla="*/ 1652397 h 1771650"/>
                <a:gd name="connsiteX588" fmla="*/ 960025 w 1676400"/>
                <a:gd name="connsiteY588" fmla="*/ 1634299 h 1771650"/>
                <a:gd name="connsiteX589" fmla="*/ 955453 w 1676400"/>
                <a:gd name="connsiteY589" fmla="*/ 1632871 h 1771650"/>
                <a:gd name="connsiteX590" fmla="*/ 959168 w 1676400"/>
                <a:gd name="connsiteY590" fmla="*/ 1625537 h 1771650"/>
                <a:gd name="connsiteX591" fmla="*/ 957739 w 1676400"/>
                <a:gd name="connsiteY591" fmla="*/ 1614011 h 1771650"/>
                <a:gd name="connsiteX592" fmla="*/ 934974 w 1676400"/>
                <a:gd name="connsiteY592" fmla="*/ 1625822 h 1771650"/>
                <a:gd name="connsiteX593" fmla="*/ 921925 w 1676400"/>
                <a:gd name="connsiteY593" fmla="*/ 1627251 h 1771650"/>
                <a:gd name="connsiteX594" fmla="*/ 903827 w 1676400"/>
                <a:gd name="connsiteY594" fmla="*/ 1622203 h 1771650"/>
                <a:gd name="connsiteX595" fmla="*/ 909637 w 1676400"/>
                <a:gd name="connsiteY595" fmla="*/ 1604963 h 1771650"/>
                <a:gd name="connsiteX596" fmla="*/ 915257 w 1676400"/>
                <a:gd name="connsiteY596" fmla="*/ 1598200 h 1771650"/>
                <a:gd name="connsiteX597" fmla="*/ 911352 w 1676400"/>
                <a:gd name="connsiteY597" fmla="*/ 1589532 h 1771650"/>
                <a:gd name="connsiteX598" fmla="*/ 902589 w 1676400"/>
                <a:gd name="connsiteY598" fmla="*/ 1598105 h 1771650"/>
                <a:gd name="connsiteX599" fmla="*/ 882587 w 1676400"/>
                <a:gd name="connsiteY599" fmla="*/ 1597628 h 1771650"/>
                <a:gd name="connsiteX600" fmla="*/ 873157 w 1676400"/>
                <a:gd name="connsiteY600" fmla="*/ 1600105 h 1771650"/>
                <a:gd name="connsiteX601" fmla="*/ 868394 w 1676400"/>
                <a:gd name="connsiteY601" fmla="*/ 1604201 h 1771650"/>
                <a:gd name="connsiteX602" fmla="*/ 851630 w 1676400"/>
                <a:gd name="connsiteY602" fmla="*/ 1595247 h 1771650"/>
                <a:gd name="connsiteX603" fmla="*/ 848582 w 1676400"/>
                <a:gd name="connsiteY603" fmla="*/ 1587437 h 1771650"/>
                <a:gd name="connsiteX604" fmla="*/ 853440 w 1676400"/>
                <a:gd name="connsiteY604" fmla="*/ 1584674 h 1771650"/>
                <a:gd name="connsiteX605" fmla="*/ 843343 w 1676400"/>
                <a:gd name="connsiteY605" fmla="*/ 1583245 h 1771650"/>
                <a:gd name="connsiteX606" fmla="*/ 843915 w 1676400"/>
                <a:gd name="connsiteY606" fmla="*/ 1585055 h 1771650"/>
                <a:gd name="connsiteX607" fmla="*/ 836390 w 1676400"/>
                <a:gd name="connsiteY607" fmla="*/ 1589246 h 1771650"/>
                <a:gd name="connsiteX608" fmla="*/ 822389 w 1676400"/>
                <a:gd name="connsiteY608" fmla="*/ 1584770 h 1771650"/>
                <a:gd name="connsiteX609" fmla="*/ 804196 w 1676400"/>
                <a:gd name="connsiteY609" fmla="*/ 1598200 h 1771650"/>
                <a:gd name="connsiteX610" fmla="*/ 799719 w 1676400"/>
                <a:gd name="connsiteY610" fmla="*/ 1606582 h 1771650"/>
                <a:gd name="connsiteX611" fmla="*/ 786765 w 1676400"/>
                <a:gd name="connsiteY611" fmla="*/ 1602486 h 1771650"/>
                <a:gd name="connsiteX612" fmla="*/ 789908 w 1676400"/>
                <a:gd name="connsiteY612" fmla="*/ 1604963 h 1771650"/>
                <a:gd name="connsiteX613" fmla="*/ 788099 w 1676400"/>
                <a:gd name="connsiteY613" fmla="*/ 1609916 h 1771650"/>
                <a:gd name="connsiteX614" fmla="*/ 780478 w 1676400"/>
                <a:gd name="connsiteY614" fmla="*/ 1606582 h 1771650"/>
                <a:gd name="connsiteX615" fmla="*/ 780764 w 1676400"/>
                <a:gd name="connsiteY615" fmla="*/ 1605344 h 1771650"/>
                <a:gd name="connsiteX616" fmla="*/ 780193 w 1676400"/>
                <a:gd name="connsiteY616" fmla="*/ 1604963 h 1771650"/>
                <a:gd name="connsiteX617" fmla="*/ 774954 w 1676400"/>
                <a:gd name="connsiteY617" fmla="*/ 1605534 h 1771650"/>
                <a:gd name="connsiteX618" fmla="*/ 768001 w 1676400"/>
                <a:gd name="connsiteY618" fmla="*/ 1604486 h 1771650"/>
                <a:gd name="connsiteX619" fmla="*/ 769334 w 1676400"/>
                <a:gd name="connsiteY619" fmla="*/ 1603915 h 1771650"/>
                <a:gd name="connsiteX620" fmla="*/ 775049 w 1676400"/>
                <a:gd name="connsiteY620" fmla="*/ 1605344 h 1771650"/>
                <a:gd name="connsiteX621" fmla="*/ 777145 w 1676400"/>
                <a:gd name="connsiteY621" fmla="*/ 1604486 h 1771650"/>
                <a:gd name="connsiteX622" fmla="*/ 780288 w 1676400"/>
                <a:gd name="connsiteY622" fmla="*/ 1604677 h 1771650"/>
                <a:gd name="connsiteX623" fmla="*/ 780764 w 1676400"/>
                <a:gd name="connsiteY623" fmla="*/ 1605248 h 1771650"/>
                <a:gd name="connsiteX624" fmla="*/ 782193 w 1676400"/>
                <a:gd name="connsiteY624" fmla="*/ 1600105 h 1771650"/>
                <a:gd name="connsiteX625" fmla="*/ 778288 w 1676400"/>
                <a:gd name="connsiteY625" fmla="*/ 1597247 h 1771650"/>
                <a:gd name="connsiteX626" fmla="*/ 774573 w 1676400"/>
                <a:gd name="connsiteY626" fmla="*/ 1602010 h 1771650"/>
                <a:gd name="connsiteX627" fmla="*/ 761333 w 1676400"/>
                <a:gd name="connsiteY627" fmla="*/ 1605058 h 1771650"/>
                <a:gd name="connsiteX628" fmla="*/ 760381 w 1676400"/>
                <a:gd name="connsiteY628" fmla="*/ 1616012 h 1771650"/>
                <a:gd name="connsiteX629" fmla="*/ 756857 w 1676400"/>
                <a:gd name="connsiteY629" fmla="*/ 1617631 h 1771650"/>
                <a:gd name="connsiteX630" fmla="*/ 756190 w 1676400"/>
                <a:gd name="connsiteY630" fmla="*/ 1622774 h 1771650"/>
                <a:gd name="connsiteX631" fmla="*/ 759619 w 1676400"/>
                <a:gd name="connsiteY631" fmla="*/ 1634014 h 1771650"/>
                <a:gd name="connsiteX632" fmla="*/ 757714 w 1676400"/>
                <a:gd name="connsiteY632" fmla="*/ 1637633 h 1771650"/>
                <a:gd name="connsiteX633" fmla="*/ 760285 w 1676400"/>
                <a:gd name="connsiteY633" fmla="*/ 1638681 h 1771650"/>
                <a:gd name="connsiteX634" fmla="*/ 756666 w 1676400"/>
                <a:gd name="connsiteY634" fmla="*/ 1642205 h 1771650"/>
                <a:gd name="connsiteX635" fmla="*/ 749903 w 1676400"/>
                <a:gd name="connsiteY635" fmla="*/ 1642301 h 1771650"/>
                <a:gd name="connsiteX636" fmla="*/ 739807 w 1676400"/>
                <a:gd name="connsiteY636" fmla="*/ 1634204 h 1771650"/>
                <a:gd name="connsiteX637" fmla="*/ 732472 w 1676400"/>
                <a:gd name="connsiteY637" fmla="*/ 1641920 h 1771650"/>
                <a:gd name="connsiteX638" fmla="*/ 733044 w 1676400"/>
                <a:gd name="connsiteY638" fmla="*/ 1663160 h 1771650"/>
                <a:gd name="connsiteX639" fmla="*/ 737807 w 1676400"/>
                <a:gd name="connsiteY639" fmla="*/ 1661541 h 1771650"/>
                <a:gd name="connsiteX640" fmla="*/ 744474 w 1676400"/>
                <a:gd name="connsiteY640" fmla="*/ 1663256 h 1771650"/>
                <a:gd name="connsiteX641" fmla="*/ 748093 w 1676400"/>
                <a:gd name="connsiteY641" fmla="*/ 1678686 h 1771650"/>
                <a:gd name="connsiteX642" fmla="*/ 760666 w 1676400"/>
                <a:gd name="connsiteY642" fmla="*/ 1676781 h 1771650"/>
                <a:gd name="connsiteX643" fmla="*/ 763905 w 1676400"/>
                <a:gd name="connsiteY643" fmla="*/ 1681448 h 1771650"/>
                <a:gd name="connsiteX644" fmla="*/ 761619 w 1676400"/>
                <a:gd name="connsiteY644" fmla="*/ 1685544 h 1771650"/>
                <a:gd name="connsiteX645" fmla="*/ 754856 w 1676400"/>
                <a:gd name="connsiteY645" fmla="*/ 1683830 h 1771650"/>
                <a:gd name="connsiteX646" fmla="*/ 754570 w 1676400"/>
                <a:gd name="connsiteY646" fmla="*/ 1688782 h 1771650"/>
                <a:gd name="connsiteX647" fmla="*/ 765334 w 1676400"/>
                <a:gd name="connsiteY647" fmla="*/ 1693450 h 1771650"/>
                <a:gd name="connsiteX648" fmla="*/ 762572 w 1676400"/>
                <a:gd name="connsiteY648" fmla="*/ 1699927 h 1771650"/>
                <a:gd name="connsiteX649" fmla="*/ 770191 w 1676400"/>
                <a:gd name="connsiteY649" fmla="*/ 1700879 h 1771650"/>
                <a:gd name="connsiteX650" fmla="*/ 774764 w 1676400"/>
                <a:gd name="connsiteY650" fmla="*/ 1705737 h 1771650"/>
                <a:gd name="connsiteX651" fmla="*/ 773335 w 1676400"/>
                <a:gd name="connsiteY651" fmla="*/ 1707737 h 1771650"/>
                <a:gd name="connsiteX652" fmla="*/ 793242 w 1676400"/>
                <a:gd name="connsiteY652" fmla="*/ 1723835 h 1771650"/>
                <a:gd name="connsiteX653" fmla="*/ 777526 w 1676400"/>
                <a:gd name="connsiteY653" fmla="*/ 1723453 h 1771650"/>
                <a:gd name="connsiteX654" fmla="*/ 777335 w 1676400"/>
                <a:gd name="connsiteY654" fmla="*/ 1726882 h 1771650"/>
                <a:gd name="connsiteX655" fmla="*/ 779812 w 1676400"/>
                <a:gd name="connsiteY655" fmla="*/ 1730121 h 1771650"/>
                <a:gd name="connsiteX656" fmla="*/ 778574 w 1676400"/>
                <a:gd name="connsiteY656" fmla="*/ 1731740 h 1771650"/>
                <a:gd name="connsiteX657" fmla="*/ 796862 w 1676400"/>
                <a:gd name="connsiteY657" fmla="*/ 1737455 h 1771650"/>
                <a:gd name="connsiteX658" fmla="*/ 792670 w 1676400"/>
                <a:gd name="connsiteY658" fmla="*/ 1741646 h 1771650"/>
                <a:gd name="connsiteX659" fmla="*/ 787527 w 1676400"/>
                <a:gd name="connsiteY659" fmla="*/ 1742313 h 1771650"/>
                <a:gd name="connsiteX660" fmla="*/ 786193 w 1676400"/>
                <a:gd name="connsiteY660" fmla="*/ 1740027 h 1771650"/>
                <a:gd name="connsiteX661" fmla="*/ 791051 w 1676400"/>
                <a:gd name="connsiteY661" fmla="*/ 1740313 h 1771650"/>
                <a:gd name="connsiteX662" fmla="*/ 793718 w 1676400"/>
                <a:gd name="connsiteY662" fmla="*/ 1737265 h 1771650"/>
                <a:gd name="connsiteX663" fmla="*/ 785146 w 1676400"/>
                <a:gd name="connsiteY663" fmla="*/ 1735265 h 1771650"/>
                <a:gd name="connsiteX664" fmla="*/ 785051 w 1676400"/>
                <a:gd name="connsiteY664" fmla="*/ 1741170 h 1771650"/>
                <a:gd name="connsiteX665" fmla="*/ 780383 w 1676400"/>
                <a:gd name="connsiteY665" fmla="*/ 1741837 h 1771650"/>
                <a:gd name="connsiteX666" fmla="*/ 779240 w 1676400"/>
                <a:gd name="connsiteY666" fmla="*/ 1744694 h 1771650"/>
                <a:gd name="connsiteX667" fmla="*/ 794957 w 1676400"/>
                <a:gd name="connsiteY667" fmla="*/ 1759172 h 1771650"/>
                <a:gd name="connsiteX668" fmla="*/ 791337 w 1676400"/>
                <a:gd name="connsiteY668" fmla="*/ 1763363 h 1771650"/>
                <a:gd name="connsiteX669" fmla="*/ 1511808 w 1676400"/>
                <a:gd name="connsiteY669" fmla="*/ 781145 h 1771650"/>
                <a:gd name="connsiteX670" fmla="*/ 1509617 w 1676400"/>
                <a:gd name="connsiteY670" fmla="*/ 761714 h 1771650"/>
                <a:gd name="connsiteX671" fmla="*/ 1492568 w 1676400"/>
                <a:gd name="connsiteY671" fmla="*/ 769144 h 1771650"/>
                <a:gd name="connsiteX672" fmla="*/ 1493139 w 1676400"/>
                <a:gd name="connsiteY672" fmla="*/ 778954 h 1771650"/>
                <a:gd name="connsiteX673" fmla="*/ 1496377 w 1676400"/>
                <a:gd name="connsiteY673" fmla="*/ 781336 h 1771650"/>
                <a:gd name="connsiteX674" fmla="*/ 1511808 w 1676400"/>
                <a:gd name="connsiteY674" fmla="*/ 781145 h 177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</a:cxnLst>
              <a:rect l="l" t="t" r="r" b="b"/>
              <a:pathLst>
                <a:path w="1676400" h="1771650">
                  <a:moveTo>
                    <a:pt x="791337" y="1763363"/>
                  </a:moveTo>
                  <a:lnTo>
                    <a:pt x="764381" y="1757267"/>
                  </a:lnTo>
                  <a:lnTo>
                    <a:pt x="761143" y="1747933"/>
                  </a:lnTo>
                  <a:lnTo>
                    <a:pt x="765810" y="1744504"/>
                  </a:lnTo>
                  <a:lnTo>
                    <a:pt x="764381" y="1736979"/>
                  </a:lnTo>
                  <a:lnTo>
                    <a:pt x="749808" y="1722025"/>
                  </a:lnTo>
                  <a:lnTo>
                    <a:pt x="739902" y="1705832"/>
                  </a:lnTo>
                  <a:lnTo>
                    <a:pt x="724472" y="1693640"/>
                  </a:lnTo>
                  <a:lnTo>
                    <a:pt x="715423" y="1690402"/>
                  </a:lnTo>
                  <a:lnTo>
                    <a:pt x="711613" y="1684020"/>
                  </a:lnTo>
                  <a:lnTo>
                    <a:pt x="688181" y="1673352"/>
                  </a:lnTo>
                  <a:lnTo>
                    <a:pt x="675608" y="1671161"/>
                  </a:lnTo>
                  <a:lnTo>
                    <a:pt x="666941" y="1689354"/>
                  </a:lnTo>
                  <a:lnTo>
                    <a:pt x="634937" y="1698689"/>
                  </a:lnTo>
                  <a:lnTo>
                    <a:pt x="634460" y="1693926"/>
                  </a:lnTo>
                  <a:lnTo>
                    <a:pt x="630841" y="1691545"/>
                  </a:lnTo>
                  <a:lnTo>
                    <a:pt x="618935" y="1671542"/>
                  </a:lnTo>
                  <a:lnTo>
                    <a:pt x="618839" y="1658779"/>
                  </a:lnTo>
                  <a:lnTo>
                    <a:pt x="615505" y="1653635"/>
                  </a:lnTo>
                  <a:lnTo>
                    <a:pt x="623030" y="1648111"/>
                  </a:lnTo>
                  <a:lnTo>
                    <a:pt x="607409" y="1640586"/>
                  </a:lnTo>
                  <a:lnTo>
                    <a:pt x="605504" y="1643253"/>
                  </a:lnTo>
                  <a:lnTo>
                    <a:pt x="601028" y="1641920"/>
                  </a:lnTo>
                  <a:lnTo>
                    <a:pt x="599408" y="1648016"/>
                  </a:lnTo>
                  <a:lnTo>
                    <a:pt x="578739" y="1643729"/>
                  </a:lnTo>
                  <a:lnTo>
                    <a:pt x="571310" y="1645539"/>
                  </a:lnTo>
                  <a:lnTo>
                    <a:pt x="564833" y="1647920"/>
                  </a:lnTo>
                  <a:lnTo>
                    <a:pt x="558355" y="1654302"/>
                  </a:lnTo>
                  <a:lnTo>
                    <a:pt x="535114" y="1661255"/>
                  </a:lnTo>
                  <a:lnTo>
                    <a:pt x="530924" y="1654588"/>
                  </a:lnTo>
                  <a:lnTo>
                    <a:pt x="530162" y="1642872"/>
                  </a:lnTo>
                  <a:lnTo>
                    <a:pt x="519494" y="1638395"/>
                  </a:lnTo>
                  <a:lnTo>
                    <a:pt x="515302" y="1633347"/>
                  </a:lnTo>
                  <a:lnTo>
                    <a:pt x="496538" y="1635252"/>
                  </a:lnTo>
                  <a:lnTo>
                    <a:pt x="491014" y="1639919"/>
                  </a:lnTo>
                  <a:lnTo>
                    <a:pt x="480727" y="1634585"/>
                  </a:lnTo>
                  <a:lnTo>
                    <a:pt x="476631" y="1629823"/>
                  </a:lnTo>
                  <a:lnTo>
                    <a:pt x="475012" y="1614297"/>
                  </a:lnTo>
                  <a:lnTo>
                    <a:pt x="472059" y="1612678"/>
                  </a:lnTo>
                  <a:lnTo>
                    <a:pt x="466915" y="1611820"/>
                  </a:lnTo>
                  <a:lnTo>
                    <a:pt x="459581" y="1620679"/>
                  </a:lnTo>
                  <a:lnTo>
                    <a:pt x="447008" y="1626013"/>
                  </a:lnTo>
                  <a:lnTo>
                    <a:pt x="442627" y="1623441"/>
                  </a:lnTo>
                  <a:lnTo>
                    <a:pt x="435007" y="1626489"/>
                  </a:lnTo>
                  <a:lnTo>
                    <a:pt x="425005" y="1623060"/>
                  </a:lnTo>
                  <a:lnTo>
                    <a:pt x="411956" y="1612392"/>
                  </a:lnTo>
                  <a:lnTo>
                    <a:pt x="409384" y="1607058"/>
                  </a:lnTo>
                  <a:lnTo>
                    <a:pt x="410242" y="1597724"/>
                  </a:lnTo>
                  <a:lnTo>
                    <a:pt x="417004" y="1581912"/>
                  </a:lnTo>
                  <a:lnTo>
                    <a:pt x="418719" y="1564100"/>
                  </a:lnTo>
                  <a:lnTo>
                    <a:pt x="421672" y="1557242"/>
                  </a:lnTo>
                  <a:lnTo>
                    <a:pt x="425958" y="1551813"/>
                  </a:lnTo>
                  <a:lnTo>
                    <a:pt x="440246" y="1543241"/>
                  </a:lnTo>
                  <a:lnTo>
                    <a:pt x="428149" y="1538478"/>
                  </a:lnTo>
                  <a:lnTo>
                    <a:pt x="413671" y="1539526"/>
                  </a:lnTo>
                  <a:lnTo>
                    <a:pt x="406051" y="1531525"/>
                  </a:lnTo>
                  <a:lnTo>
                    <a:pt x="413385" y="1526857"/>
                  </a:lnTo>
                  <a:lnTo>
                    <a:pt x="409384" y="1517809"/>
                  </a:lnTo>
                  <a:lnTo>
                    <a:pt x="398621" y="1509522"/>
                  </a:lnTo>
                  <a:lnTo>
                    <a:pt x="397288" y="1503807"/>
                  </a:lnTo>
                  <a:lnTo>
                    <a:pt x="393859" y="1501426"/>
                  </a:lnTo>
                  <a:lnTo>
                    <a:pt x="376142" y="1497997"/>
                  </a:lnTo>
                  <a:lnTo>
                    <a:pt x="373094" y="1493139"/>
                  </a:lnTo>
                  <a:lnTo>
                    <a:pt x="363093" y="1492663"/>
                  </a:lnTo>
                  <a:lnTo>
                    <a:pt x="355092" y="1504378"/>
                  </a:lnTo>
                  <a:lnTo>
                    <a:pt x="352711" y="1497520"/>
                  </a:lnTo>
                  <a:lnTo>
                    <a:pt x="359092" y="1490472"/>
                  </a:lnTo>
                  <a:lnTo>
                    <a:pt x="360997" y="1476185"/>
                  </a:lnTo>
                  <a:lnTo>
                    <a:pt x="358616" y="1472374"/>
                  </a:lnTo>
                  <a:lnTo>
                    <a:pt x="352806" y="1473327"/>
                  </a:lnTo>
                  <a:lnTo>
                    <a:pt x="354235" y="1464755"/>
                  </a:lnTo>
                  <a:lnTo>
                    <a:pt x="350329" y="1456658"/>
                  </a:lnTo>
                  <a:lnTo>
                    <a:pt x="351091" y="1450753"/>
                  </a:lnTo>
                  <a:lnTo>
                    <a:pt x="360521" y="1447705"/>
                  </a:lnTo>
                  <a:lnTo>
                    <a:pt x="367094" y="1437132"/>
                  </a:lnTo>
                  <a:lnTo>
                    <a:pt x="372237" y="1441323"/>
                  </a:lnTo>
                  <a:lnTo>
                    <a:pt x="380333" y="1435703"/>
                  </a:lnTo>
                  <a:lnTo>
                    <a:pt x="387763" y="1410748"/>
                  </a:lnTo>
                  <a:lnTo>
                    <a:pt x="386810" y="1400175"/>
                  </a:lnTo>
                  <a:lnTo>
                    <a:pt x="369475" y="1386649"/>
                  </a:lnTo>
                  <a:lnTo>
                    <a:pt x="363569" y="1393031"/>
                  </a:lnTo>
                  <a:lnTo>
                    <a:pt x="357664" y="1393127"/>
                  </a:lnTo>
                  <a:lnTo>
                    <a:pt x="334804" y="1381411"/>
                  </a:lnTo>
                  <a:lnTo>
                    <a:pt x="304705" y="1393412"/>
                  </a:lnTo>
                  <a:lnTo>
                    <a:pt x="303276" y="1389316"/>
                  </a:lnTo>
                  <a:lnTo>
                    <a:pt x="294227" y="1385507"/>
                  </a:lnTo>
                  <a:lnTo>
                    <a:pt x="294418" y="1381411"/>
                  </a:lnTo>
                  <a:lnTo>
                    <a:pt x="285845" y="1378839"/>
                  </a:lnTo>
                  <a:lnTo>
                    <a:pt x="279749" y="1381030"/>
                  </a:lnTo>
                  <a:lnTo>
                    <a:pt x="277654" y="1371886"/>
                  </a:lnTo>
                  <a:lnTo>
                    <a:pt x="256603" y="1370076"/>
                  </a:lnTo>
                  <a:lnTo>
                    <a:pt x="234601" y="1354645"/>
                  </a:lnTo>
                  <a:lnTo>
                    <a:pt x="210598" y="1367504"/>
                  </a:lnTo>
                  <a:lnTo>
                    <a:pt x="199834" y="1361123"/>
                  </a:lnTo>
                  <a:lnTo>
                    <a:pt x="176403" y="1371505"/>
                  </a:lnTo>
                  <a:lnTo>
                    <a:pt x="163258" y="1364552"/>
                  </a:lnTo>
                  <a:lnTo>
                    <a:pt x="148495" y="1366647"/>
                  </a:lnTo>
                  <a:lnTo>
                    <a:pt x="160306" y="1333310"/>
                  </a:lnTo>
                  <a:lnTo>
                    <a:pt x="157353" y="1327976"/>
                  </a:lnTo>
                  <a:lnTo>
                    <a:pt x="142875" y="1321022"/>
                  </a:lnTo>
                  <a:lnTo>
                    <a:pt x="140017" y="1299686"/>
                  </a:lnTo>
                  <a:lnTo>
                    <a:pt x="111728" y="1278541"/>
                  </a:lnTo>
                  <a:lnTo>
                    <a:pt x="98965" y="1280922"/>
                  </a:lnTo>
                  <a:lnTo>
                    <a:pt x="76676" y="1290447"/>
                  </a:lnTo>
                  <a:lnTo>
                    <a:pt x="59626" y="1278255"/>
                  </a:lnTo>
                  <a:lnTo>
                    <a:pt x="53149" y="1266253"/>
                  </a:lnTo>
                  <a:lnTo>
                    <a:pt x="82391" y="1223677"/>
                  </a:lnTo>
                  <a:lnTo>
                    <a:pt x="82296" y="1218914"/>
                  </a:lnTo>
                  <a:lnTo>
                    <a:pt x="76295" y="1209961"/>
                  </a:lnTo>
                  <a:lnTo>
                    <a:pt x="79343" y="1196721"/>
                  </a:lnTo>
                  <a:lnTo>
                    <a:pt x="75724" y="1187958"/>
                  </a:lnTo>
                  <a:lnTo>
                    <a:pt x="77819" y="1185101"/>
                  </a:lnTo>
                  <a:lnTo>
                    <a:pt x="68199" y="1175671"/>
                  </a:lnTo>
                  <a:lnTo>
                    <a:pt x="69818" y="1162431"/>
                  </a:lnTo>
                  <a:lnTo>
                    <a:pt x="66580" y="1150334"/>
                  </a:lnTo>
                  <a:lnTo>
                    <a:pt x="61722" y="1145857"/>
                  </a:lnTo>
                  <a:lnTo>
                    <a:pt x="54864" y="1147001"/>
                  </a:lnTo>
                  <a:lnTo>
                    <a:pt x="53626" y="1143000"/>
                  </a:lnTo>
                  <a:lnTo>
                    <a:pt x="37528" y="1137380"/>
                  </a:lnTo>
                  <a:lnTo>
                    <a:pt x="28194" y="1127474"/>
                  </a:lnTo>
                  <a:lnTo>
                    <a:pt x="31909" y="1122998"/>
                  </a:lnTo>
                  <a:lnTo>
                    <a:pt x="31337" y="1116235"/>
                  </a:lnTo>
                  <a:lnTo>
                    <a:pt x="36481" y="1102043"/>
                  </a:lnTo>
                  <a:lnTo>
                    <a:pt x="28765" y="1093375"/>
                  </a:lnTo>
                  <a:lnTo>
                    <a:pt x="30289" y="1079945"/>
                  </a:lnTo>
                  <a:lnTo>
                    <a:pt x="22669" y="1071182"/>
                  </a:lnTo>
                  <a:lnTo>
                    <a:pt x="16097" y="1069467"/>
                  </a:lnTo>
                  <a:lnTo>
                    <a:pt x="16954" y="1044226"/>
                  </a:lnTo>
                  <a:lnTo>
                    <a:pt x="9525" y="1010031"/>
                  </a:lnTo>
                  <a:lnTo>
                    <a:pt x="15716" y="988219"/>
                  </a:lnTo>
                  <a:lnTo>
                    <a:pt x="23241" y="986409"/>
                  </a:lnTo>
                  <a:lnTo>
                    <a:pt x="23146" y="974217"/>
                  </a:lnTo>
                  <a:lnTo>
                    <a:pt x="61341" y="959072"/>
                  </a:lnTo>
                  <a:lnTo>
                    <a:pt x="74485" y="944785"/>
                  </a:lnTo>
                  <a:lnTo>
                    <a:pt x="90964" y="912971"/>
                  </a:lnTo>
                  <a:lnTo>
                    <a:pt x="97917" y="905065"/>
                  </a:lnTo>
                  <a:lnTo>
                    <a:pt x="112490" y="899255"/>
                  </a:lnTo>
                  <a:lnTo>
                    <a:pt x="124396" y="886396"/>
                  </a:lnTo>
                  <a:lnTo>
                    <a:pt x="122968" y="884873"/>
                  </a:lnTo>
                  <a:lnTo>
                    <a:pt x="164497" y="872109"/>
                  </a:lnTo>
                  <a:lnTo>
                    <a:pt x="182785" y="872395"/>
                  </a:lnTo>
                  <a:lnTo>
                    <a:pt x="188214" y="856393"/>
                  </a:lnTo>
                  <a:lnTo>
                    <a:pt x="199358" y="847820"/>
                  </a:lnTo>
                  <a:lnTo>
                    <a:pt x="216789" y="848582"/>
                  </a:lnTo>
                  <a:lnTo>
                    <a:pt x="219456" y="841343"/>
                  </a:lnTo>
                  <a:lnTo>
                    <a:pt x="217741" y="830866"/>
                  </a:lnTo>
                  <a:lnTo>
                    <a:pt x="231267" y="827627"/>
                  </a:lnTo>
                  <a:lnTo>
                    <a:pt x="236410" y="815721"/>
                  </a:lnTo>
                  <a:lnTo>
                    <a:pt x="235553" y="807720"/>
                  </a:lnTo>
                  <a:lnTo>
                    <a:pt x="240506" y="788003"/>
                  </a:lnTo>
                  <a:lnTo>
                    <a:pt x="238411" y="777526"/>
                  </a:lnTo>
                  <a:lnTo>
                    <a:pt x="240506" y="773906"/>
                  </a:lnTo>
                  <a:lnTo>
                    <a:pt x="262033" y="777240"/>
                  </a:lnTo>
                  <a:lnTo>
                    <a:pt x="261842" y="780860"/>
                  </a:lnTo>
                  <a:lnTo>
                    <a:pt x="280130" y="781621"/>
                  </a:lnTo>
                  <a:lnTo>
                    <a:pt x="307276" y="773335"/>
                  </a:lnTo>
                  <a:lnTo>
                    <a:pt x="317468" y="776764"/>
                  </a:lnTo>
                  <a:lnTo>
                    <a:pt x="330136" y="761905"/>
                  </a:lnTo>
                  <a:lnTo>
                    <a:pt x="326803" y="752665"/>
                  </a:lnTo>
                  <a:lnTo>
                    <a:pt x="332327" y="741140"/>
                  </a:lnTo>
                  <a:lnTo>
                    <a:pt x="350901" y="735330"/>
                  </a:lnTo>
                  <a:lnTo>
                    <a:pt x="355092" y="725615"/>
                  </a:lnTo>
                  <a:lnTo>
                    <a:pt x="351187" y="719423"/>
                  </a:lnTo>
                  <a:lnTo>
                    <a:pt x="346138" y="720757"/>
                  </a:lnTo>
                  <a:lnTo>
                    <a:pt x="344233" y="714280"/>
                  </a:lnTo>
                  <a:lnTo>
                    <a:pt x="348424" y="710279"/>
                  </a:lnTo>
                  <a:lnTo>
                    <a:pt x="338899" y="705517"/>
                  </a:lnTo>
                  <a:lnTo>
                    <a:pt x="340042" y="703802"/>
                  </a:lnTo>
                  <a:lnTo>
                    <a:pt x="352139" y="709327"/>
                  </a:lnTo>
                  <a:lnTo>
                    <a:pt x="366141" y="707898"/>
                  </a:lnTo>
                  <a:lnTo>
                    <a:pt x="374047" y="709994"/>
                  </a:lnTo>
                  <a:lnTo>
                    <a:pt x="380428" y="721519"/>
                  </a:lnTo>
                  <a:lnTo>
                    <a:pt x="375952" y="739902"/>
                  </a:lnTo>
                  <a:lnTo>
                    <a:pt x="379000" y="745331"/>
                  </a:lnTo>
                  <a:lnTo>
                    <a:pt x="389668" y="748379"/>
                  </a:lnTo>
                  <a:lnTo>
                    <a:pt x="392239" y="752380"/>
                  </a:lnTo>
                  <a:lnTo>
                    <a:pt x="389953" y="776192"/>
                  </a:lnTo>
                  <a:lnTo>
                    <a:pt x="404622" y="781812"/>
                  </a:lnTo>
                  <a:lnTo>
                    <a:pt x="411956" y="782098"/>
                  </a:lnTo>
                  <a:lnTo>
                    <a:pt x="418624" y="776954"/>
                  </a:lnTo>
                  <a:lnTo>
                    <a:pt x="429673" y="754856"/>
                  </a:lnTo>
                  <a:lnTo>
                    <a:pt x="428530" y="716185"/>
                  </a:lnTo>
                  <a:lnTo>
                    <a:pt x="431387" y="710946"/>
                  </a:lnTo>
                  <a:lnTo>
                    <a:pt x="460534" y="706279"/>
                  </a:lnTo>
                  <a:lnTo>
                    <a:pt x="480727" y="714756"/>
                  </a:lnTo>
                  <a:lnTo>
                    <a:pt x="498348" y="713423"/>
                  </a:lnTo>
                  <a:lnTo>
                    <a:pt x="497681" y="715327"/>
                  </a:lnTo>
                  <a:lnTo>
                    <a:pt x="509778" y="720185"/>
                  </a:lnTo>
                  <a:lnTo>
                    <a:pt x="513683" y="727139"/>
                  </a:lnTo>
                  <a:lnTo>
                    <a:pt x="525018" y="724948"/>
                  </a:lnTo>
                  <a:lnTo>
                    <a:pt x="525304" y="727139"/>
                  </a:lnTo>
                  <a:lnTo>
                    <a:pt x="531590" y="728663"/>
                  </a:lnTo>
                  <a:lnTo>
                    <a:pt x="542735" y="710565"/>
                  </a:lnTo>
                  <a:lnTo>
                    <a:pt x="552545" y="711613"/>
                  </a:lnTo>
                  <a:lnTo>
                    <a:pt x="559403" y="707517"/>
                  </a:lnTo>
                  <a:lnTo>
                    <a:pt x="567595" y="712756"/>
                  </a:lnTo>
                  <a:lnTo>
                    <a:pt x="572072" y="704850"/>
                  </a:lnTo>
                  <a:lnTo>
                    <a:pt x="574929" y="706279"/>
                  </a:lnTo>
                  <a:lnTo>
                    <a:pt x="572834" y="710660"/>
                  </a:lnTo>
                  <a:lnTo>
                    <a:pt x="578168" y="712089"/>
                  </a:lnTo>
                  <a:lnTo>
                    <a:pt x="584359" y="719519"/>
                  </a:lnTo>
                  <a:lnTo>
                    <a:pt x="583120" y="721138"/>
                  </a:lnTo>
                  <a:lnTo>
                    <a:pt x="597599" y="730758"/>
                  </a:lnTo>
                  <a:lnTo>
                    <a:pt x="605504" y="732663"/>
                  </a:lnTo>
                  <a:lnTo>
                    <a:pt x="627412" y="728186"/>
                  </a:lnTo>
                  <a:lnTo>
                    <a:pt x="633412" y="722281"/>
                  </a:lnTo>
                  <a:lnTo>
                    <a:pt x="596837" y="698468"/>
                  </a:lnTo>
                  <a:lnTo>
                    <a:pt x="592836" y="687324"/>
                  </a:lnTo>
                  <a:lnTo>
                    <a:pt x="600170" y="685705"/>
                  </a:lnTo>
                  <a:lnTo>
                    <a:pt x="593122" y="673989"/>
                  </a:lnTo>
                  <a:lnTo>
                    <a:pt x="599408" y="665321"/>
                  </a:lnTo>
                  <a:lnTo>
                    <a:pt x="614743" y="658559"/>
                  </a:lnTo>
                  <a:lnTo>
                    <a:pt x="621983" y="658844"/>
                  </a:lnTo>
                  <a:lnTo>
                    <a:pt x="625316" y="653129"/>
                  </a:lnTo>
                  <a:lnTo>
                    <a:pt x="636080" y="668465"/>
                  </a:lnTo>
                  <a:lnTo>
                    <a:pt x="640366" y="661225"/>
                  </a:lnTo>
                  <a:lnTo>
                    <a:pt x="639509" y="657035"/>
                  </a:lnTo>
                  <a:lnTo>
                    <a:pt x="643414" y="655034"/>
                  </a:lnTo>
                  <a:lnTo>
                    <a:pt x="668845" y="665321"/>
                  </a:lnTo>
                  <a:lnTo>
                    <a:pt x="685800" y="656368"/>
                  </a:lnTo>
                  <a:lnTo>
                    <a:pt x="687038" y="645795"/>
                  </a:lnTo>
                  <a:lnTo>
                    <a:pt x="699230" y="616934"/>
                  </a:lnTo>
                  <a:lnTo>
                    <a:pt x="693896" y="613791"/>
                  </a:lnTo>
                  <a:lnTo>
                    <a:pt x="693039" y="606362"/>
                  </a:lnTo>
                  <a:lnTo>
                    <a:pt x="699421" y="603599"/>
                  </a:lnTo>
                  <a:lnTo>
                    <a:pt x="706945" y="591217"/>
                  </a:lnTo>
                  <a:lnTo>
                    <a:pt x="716470" y="587312"/>
                  </a:lnTo>
                  <a:lnTo>
                    <a:pt x="715899" y="574167"/>
                  </a:lnTo>
                  <a:lnTo>
                    <a:pt x="705612" y="571976"/>
                  </a:lnTo>
                  <a:lnTo>
                    <a:pt x="696944" y="565214"/>
                  </a:lnTo>
                  <a:lnTo>
                    <a:pt x="694563" y="553307"/>
                  </a:lnTo>
                  <a:lnTo>
                    <a:pt x="710089" y="542735"/>
                  </a:lnTo>
                  <a:lnTo>
                    <a:pt x="717042" y="522351"/>
                  </a:lnTo>
                  <a:lnTo>
                    <a:pt x="726948" y="515017"/>
                  </a:lnTo>
                  <a:lnTo>
                    <a:pt x="725710" y="506825"/>
                  </a:lnTo>
                  <a:lnTo>
                    <a:pt x="737235" y="502920"/>
                  </a:lnTo>
                  <a:lnTo>
                    <a:pt x="757047" y="481679"/>
                  </a:lnTo>
                  <a:lnTo>
                    <a:pt x="767905" y="477774"/>
                  </a:lnTo>
                  <a:lnTo>
                    <a:pt x="785146" y="500825"/>
                  </a:lnTo>
                  <a:lnTo>
                    <a:pt x="783431" y="501872"/>
                  </a:lnTo>
                  <a:lnTo>
                    <a:pt x="792766" y="508444"/>
                  </a:lnTo>
                  <a:lnTo>
                    <a:pt x="788289" y="514160"/>
                  </a:lnTo>
                  <a:lnTo>
                    <a:pt x="793433" y="516350"/>
                  </a:lnTo>
                  <a:lnTo>
                    <a:pt x="796957" y="512921"/>
                  </a:lnTo>
                  <a:lnTo>
                    <a:pt x="799052" y="514731"/>
                  </a:lnTo>
                  <a:lnTo>
                    <a:pt x="792956" y="520256"/>
                  </a:lnTo>
                  <a:lnTo>
                    <a:pt x="798576" y="521494"/>
                  </a:lnTo>
                  <a:lnTo>
                    <a:pt x="795242" y="539782"/>
                  </a:lnTo>
                  <a:lnTo>
                    <a:pt x="799624" y="552355"/>
                  </a:lnTo>
                  <a:lnTo>
                    <a:pt x="810959" y="543687"/>
                  </a:lnTo>
                  <a:lnTo>
                    <a:pt x="819626" y="547973"/>
                  </a:lnTo>
                  <a:lnTo>
                    <a:pt x="822484" y="536162"/>
                  </a:lnTo>
                  <a:lnTo>
                    <a:pt x="825722" y="535210"/>
                  </a:lnTo>
                  <a:lnTo>
                    <a:pt x="828008" y="539306"/>
                  </a:lnTo>
                  <a:lnTo>
                    <a:pt x="832485" y="537305"/>
                  </a:lnTo>
                  <a:lnTo>
                    <a:pt x="834962" y="545021"/>
                  </a:lnTo>
                  <a:lnTo>
                    <a:pt x="838486" y="543877"/>
                  </a:lnTo>
                  <a:lnTo>
                    <a:pt x="843343" y="548164"/>
                  </a:lnTo>
                  <a:lnTo>
                    <a:pt x="849059" y="545687"/>
                  </a:lnTo>
                  <a:lnTo>
                    <a:pt x="846201" y="537591"/>
                  </a:lnTo>
                  <a:lnTo>
                    <a:pt x="854107" y="528352"/>
                  </a:lnTo>
                  <a:lnTo>
                    <a:pt x="855535" y="518731"/>
                  </a:lnTo>
                  <a:lnTo>
                    <a:pt x="871442" y="513112"/>
                  </a:lnTo>
                  <a:lnTo>
                    <a:pt x="873824" y="491014"/>
                  </a:lnTo>
                  <a:lnTo>
                    <a:pt x="894016" y="490442"/>
                  </a:lnTo>
                  <a:lnTo>
                    <a:pt x="894302" y="487108"/>
                  </a:lnTo>
                  <a:lnTo>
                    <a:pt x="923353" y="481012"/>
                  </a:lnTo>
                  <a:lnTo>
                    <a:pt x="928973" y="474535"/>
                  </a:lnTo>
                  <a:lnTo>
                    <a:pt x="949357" y="470440"/>
                  </a:lnTo>
                  <a:lnTo>
                    <a:pt x="952405" y="467963"/>
                  </a:lnTo>
                  <a:lnTo>
                    <a:pt x="947166" y="460248"/>
                  </a:lnTo>
                  <a:lnTo>
                    <a:pt x="950690" y="456724"/>
                  </a:lnTo>
                  <a:lnTo>
                    <a:pt x="961739" y="456248"/>
                  </a:lnTo>
                  <a:lnTo>
                    <a:pt x="962882" y="452247"/>
                  </a:lnTo>
                  <a:lnTo>
                    <a:pt x="972979" y="448818"/>
                  </a:lnTo>
                  <a:lnTo>
                    <a:pt x="980503" y="442627"/>
                  </a:lnTo>
                  <a:lnTo>
                    <a:pt x="990314" y="443484"/>
                  </a:lnTo>
                  <a:lnTo>
                    <a:pt x="999268" y="449866"/>
                  </a:lnTo>
                  <a:lnTo>
                    <a:pt x="1010984" y="447675"/>
                  </a:lnTo>
                  <a:lnTo>
                    <a:pt x="1013841" y="444627"/>
                  </a:lnTo>
                  <a:lnTo>
                    <a:pt x="1022604" y="444437"/>
                  </a:lnTo>
                  <a:lnTo>
                    <a:pt x="1026414" y="435959"/>
                  </a:lnTo>
                  <a:lnTo>
                    <a:pt x="1020128" y="424529"/>
                  </a:lnTo>
                  <a:lnTo>
                    <a:pt x="1021270" y="397192"/>
                  </a:lnTo>
                  <a:lnTo>
                    <a:pt x="1027271" y="381381"/>
                  </a:lnTo>
                  <a:lnTo>
                    <a:pt x="1036701" y="372904"/>
                  </a:lnTo>
                  <a:lnTo>
                    <a:pt x="1043654" y="351758"/>
                  </a:lnTo>
                  <a:lnTo>
                    <a:pt x="1059561" y="349472"/>
                  </a:lnTo>
                  <a:lnTo>
                    <a:pt x="1070705" y="356235"/>
                  </a:lnTo>
                  <a:lnTo>
                    <a:pt x="1103185" y="340519"/>
                  </a:lnTo>
                  <a:lnTo>
                    <a:pt x="1135380" y="331660"/>
                  </a:lnTo>
                  <a:lnTo>
                    <a:pt x="1140523" y="312325"/>
                  </a:lnTo>
                  <a:lnTo>
                    <a:pt x="1137666" y="300895"/>
                  </a:lnTo>
                  <a:lnTo>
                    <a:pt x="1149668" y="290227"/>
                  </a:lnTo>
                  <a:lnTo>
                    <a:pt x="1149286" y="276892"/>
                  </a:lnTo>
                  <a:lnTo>
                    <a:pt x="1162717" y="262128"/>
                  </a:lnTo>
                  <a:lnTo>
                    <a:pt x="1184243" y="250317"/>
                  </a:lnTo>
                  <a:lnTo>
                    <a:pt x="1186148" y="240125"/>
                  </a:lnTo>
                  <a:lnTo>
                    <a:pt x="1199293" y="232696"/>
                  </a:lnTo>
                  <a:lnTo>
                    <a:pt x="1203293" y="226885"/>
                  </a:lnTo>
                  <a:lnTo>
                    <a:pt x="1204246" y="214884"/>
                  </a:lnTo>
                  <a:lnTo>
                    <a:pt x="1198531" y="212788"/>
                  </a:lnTo>
                  <a:lnTo>
                    <a:pt x="1204627" y="197072"/>
                  </a:lnTo>
                  <a:lnTo>
                    <a:pt x="1212914" y="186309"/>
                  </a:lnTo>
                  <a:lnTo>
                    <a:pt x="1213390" y="180213"/>
                  </a:lnTo>
                  <a:lnTo>
                    <a:pt x="1201960" y="177451"/>
                  </a:lnTo>
                  <a:lnTo>
                    <a:pt x="1191292" y="170497"/>
                  </a:lnTo>
                  <a:lnTo>
                    <a:pt x="1197007" y="166497"/>
                  </a:lnTo>
                  <a:lnTo>
                    <a:pt x="1201388" y="166973"/>
                  </a:lnTo>
                  <a:lnTo>
                    <a:pt x="1218248" y="160210"/>
                  </a:lnTo>
                  <a:lnTo>
                    <a:pt x="1224344" y="145828"/>
                  </a:lnTo>
                  <a:lnTo>
                    <a:pt x="1228915" y="144113"/>
                  </a:lnTo>
                  <a:lnTo>
                    <a:pt x="1230630" y="136017"/>
                  </a:lnTo>
                  <a:lnTo>
                    <a:pt x="1231011" y="114871"/>
                  </a:lnTo>
                  <a:lnTo>
                    <a:pt x="1225582" y="104775"/>
                  </a:lnTo>
                  <a:lnTo>
                    <a:pt x="1228344" y="104394"/>
                  </a:lnTo>
                  <a:lnTo>
                    <a:pt x="1229582" y="97250"/>
                  </a:lnTo>
                  <a:lnTo>
                    <a:pt x="1230154" y="91440"/>
                  </a:lnTo>
                  <a:lnTo>
                    <a:pt x="1225868" y="79057"/>
                  </a:lnTo>
                  <a:lnTo>
                    <a:pt x="1229011" y="69913"/>
                  </a:lnTo>
                  <a:lnTo>
                    <a:pt x="1223772" y="64103"/>
                  </a:lnTo>
                  <a:lnTo>
                    <a:pt x="1223581" y="54197"/>
                  </a:lnTo>
                  <a:lnTo>
                    <a:pt x="1214342" y="50006"/>
                  </a:lnTo>
                  <a:lnTo>
                    <a:pt x="1203579" y="38290"/>
                  </a:lnTo>
                  <a:lnTo>
                    <a:pt x="1209008" y="32766"/>
                  </a:lnTo>
                  <a:lnTo>
                    <a:pt x="1223391" y="28575"/>
                  </a:lnTo>
                  <a:lnTo>
                    <a:pt x="1257205" y="39243"/>
                  </a:lnTo>
                  <a:lnTo>
                    <a:pt x="1278160" y="32671"/>
                  </a:lnTo>
                  <a:lnTo>
                    <a:pt x="1302353" y="36766"/>
                  </a:lnTo>
                  <a:lnTo>
                    <a:pt x="1337691" y="23336"/>
                  </a:lnTo>
                  <a:lnTo>
                    <a:pt x="1356741" y="11620"/>
                  </a:lnTo>
                  <a:lnTo>
                    <a:pt x="1366552" y="9525"/>
                  </a:lnTo>
                  <a:lnTo>
                    <a:pt x="1395222" y="20193"/>
                  </a:lnTo>
                  <a:lnTo>
                    <a:pt x="1399889" y="19240"/>
                  </a:lnTo>
                  <a:lnTo>
                    <a:pt x="1407414" y="22288"/>
                  </a:lnTo>
                  <a:lnTo>
                    <a:pt x="1413224" y="26289"/>
                  </a:lnTo>
                  <a:lnTo>
                    <a:pt x="1413224" y="34385"/>
                  </a:lnTo>
                  <a:lnTo>
                    <a:pt x="1419035" y="36671"/>
                  </a:lnTo>
                  <a:lnTo>
                    <a:pt x="1422178" y="43148"/>
                  </a:lnTo>
                  <a:lnTo>
                    <a:pt x="1427988" y="47244"/>
                  </a:lnTo>
                  <a:lnTo>
                    <a:pt x="1436180" y="48006"/>
                  </a:lnTo>
                  <a:lnTo>
                    <a:pt x="1441704" y="44386"/>
                  </a:lnTo>
                  <a:lnTo>
                    <a:pt x="1458087" y="53721"/>
                  </a:lnTo>
                  <a:lnTo>
                    <a:pt x="1467802" y="48006"/>
                  </a:lnTo>
                  <a:lnTo>
                    <a:pt x="1470755" y="53530"/>
                  </a:lnTo>
                  <a:lnTo>
                    <a:pt x="1482471" y="54197"/>
                  </a:lnTo>
                  <a:lnTo>
                    <a:pt x="1490567" y="58198"/>
                  </a:lnTo>
                  <a:lnTo>
                    <a:pt x="1496663" y="64198"/>
                  </a:lnTo>
                  <a:lnTo>
                    <a:pt x="1518761" y="75343"/>
                  </a:lnTo>
                  <a:lnTo>
                    <a:pt x="1524095" y="82105"/>
                  </a:lnTo>
                  <a:lnTo>
                    <a:pt x="1523048" y="92583"/>
                  </a:lnTo>
                  <a:lnTo>
                    <a:pt x="1529620" y="95917"/>
                  </a:lnTo>
                  <a:lnTo>
                    <a:pt x="1537240" y="106966"/>
                  </a:lnTo>
                  <a:lnTo>
                    <a:pt x="1534477" y="118015"/>
                  </a:lnTo>
                  <a:lnTo>
                    <a:pt x="1524190" y="133921"/>
                  </a:lnTo>
                  <a:lnTo>
                    <a:pt x="1519619" y="164973"/>
                  </a:lnTo>
                  <a:lnTo>
                    <a:pt x="1513046" y="172212"/>
                  </a:lnTo>
                  <a:lnTo>
                    <a:pt x="1512856" y="177165"/>
                  </a:lnTo>
                  <a:lnTo>
                    <a:pt x="1502188" y="180880"/>
                  </a:lnTo>
                  <a:lnTo>
                    <a:pt x="1493806" y="179356"/>
                  </a:lnTo>
                  <a:lnTo>
                    <a:pt x="1485329" y="185356"/>
                  </a:lnTo>
                  <a:lnTo>
                    <a:pt x="1498473" y="193262"/>
                  </a:lnTo>
                  <a:lnTo>
                    <a:pt x="1519238" y="211836"/>
                  </a:lnTo>
                  <a:lnTo>
                    <a:pt x="1532287" y="211645"/>
                  </a:lnTo>
                  <a:lnTo>
                    <a:pt x="1537526" y="215075"/>
                  </a:lnTo>
                  <a:lnTo>
                    <a:pt x="1549527" y="215741"/>
                  </a:lnTo>
                  <a:lnTo>
                    <a:pt x="1586294" y="230314"/>
                  </a:lnTo>
                  <a:lnTo>
                    <a:pt x="1582484" y="246316"/>
                  </a:lnTo>
                  <a:lnTo>
                    <a:pt x="1592294" y="239839"/>
                  </a:lnTo>
                  <a:lnTo>
                    <a:pt x="1600962" y="237934"/>
                  </a:lnTo>
                  <a:lnTo>
                    <a:pt x="1600105" y="246697"/>
                  </a:lnTo>
                  <a:lnTo>
                    <a:pt x="1606391" y="246793"/>
                  </a:lnTo>
                  <a:lnTo>
                    <a:pt x="1606010" y="255841"/>
                  </a:lnTo>
                  <a:lnTo>
                    <a:pt x="1597819" y="260699"/>
                  </a:lnTo>
                  <a:lnTo>
                    <a:pt x="1598390" y="267367"/>
                  </a:lnTo>
                  <a:lnTo>
                    <a:pt x="1588960" y="269081"/>
                  </a:lnTo>
                  <a:lnTo>
                    <a:pt x="1589818" y="273463"/>
                  </a:lnTo>
                  <a:lnTo>
                    <a:pt x="1593723" y="274891"/>
                  </a:lnTo>
                  <a:lnTo>
                    <a:pt x="1588865" y="281273"/>
                  </a:lnTo>
                  <a:lnTo>
                    <a:pt x="1595056" y="297561"/>
                  </a:lnTo>
                  <a:lnTo>
                    <a:pt x="1607153" y="297371"/>
                  </a:lnTo>
                  <a:lnTo>
                    <a:pt x="1616297" y="301371"/>
                  </a:lnTo>
                  <a:lnTo>
                    <a:pt x="1617440" y="304800"/>
                  </a:lnTo>
                  <a:lnTo>
                    <a:pt x="1643825" y="302514"/>
                  </a:lnTo>
                  <a:lnTo>
                    <a:pt x="1658398" y="304895"/>
                  </a:lnTo>
                  <a:lnTo>
                    <a:pt x="1669923" y="315182"/>
                  </a:lnTo>
                  <a:lnTo>
                    <a:pt x="1669923" y="320516"/>
                  </a:lnTo>
                  <a:lnTo>
                    <a:pt x="1640681" y="324231"/>
                  </a:lnTo>
                  <a:lnTo>
                    <a:pt x="1639443" y="338614"/>
                  </a:lnTo>
                  <a:lnTo>
                    <a:pt x="1637633" y="338614"/>
                  </a:lnTo>
                  <a:lnTo>
                    <a:pt x="1637252" y="343948"/>
                  </a:lnTo>
                  <a:lnTo>
                    <a:pt x="1634871" y="344138"/>
                  </a:lnTo>
                  <a:lnTo>
                    <a:pt x="1636300" y="359092"/>
                  </a:lnTo>
                  <a:lnTo>
                    <a:pt x="1632014" y="361283"/>
                  </a:lnTo>
                  <a:lnTo>
                    <a:pt x="1636490" y="379381"/>
                  </a:lnTo>
                  <a:lnTo>
                    <a:pt x="1624489" y="389287"/>
                  </a:lnTo>
                  <a:lnTo>
                    <a:pt x="1622869" y="397573"/>
                  </a:lnTo>
                  <a:lnTo>
                    <a:pt x="1614202" y="401383"/>
                  </a:lnTo>
                  <a:lnTo>
                    <a:pt x="1615059" y="409385"/>
                  </a:lnTo>
                  <a:lnTo>
                    <a:pt x="1611344" y="425101"/>
                  </a:lnTo>
                  <a:lnTo>
                    <a:pt x="1599248" y="425291"/>
                  </a:lnTo>
                  <a:lnTo>
                    <a:pt x="1603724" y="431959"/>
                  </a:lnTo>
                  <a:lnTo>
                    <a:pt x="1616964" y="435007"/>
                  </a:lnTo>
                  <a:lnTo>
                    <a:pt x="1626965" y="443103"/>
                  </a:lnTo>
                  <a:lnTo>
                    <a:pt x="1613059" y="465106"/>
                  </a:lnTo>
                  <a:lnTo>
                    <a:pt x="1616869" y="475488"/>
                  </a:lnTo>
                  <a:lnTo>
                    <a:pt x="1614773" y="484441"/>
                  </a:lnTo>
                  <a:lnTo>
                    <a:pt x="1606106" y="490728"/>
                  </a:lnTo>
                  <a:lnTo>
                    <a:pt x="1604010" y="498253"/>
                  </a:lnTo>
                  <a:lnTo>
                    <a:pt x="1589437" y="498158"/>
                  </a:lnTo>
                  <a:lnTo>
                    <a:pt x="1587151" y="505301"/>
                  </a:lnTo>
                  <a:lnTo>
                    <a:pt x="1583531" y="527018"/>
                  </a:lnTo>
                  <a:lnTo>
                    <a:pt x="1587341" y="527018"/>
                  </a:lnTo>
                  <a:lnTo>
                    <a:pt x="1590865" y="540163"/>
                  </a:lnTo>
                  <a:lnTo>
                    <a:pt x="1587722" y="540258"/>
                  </a:lnTo>
                  <a:lnTo>
                    <a:pt x="1586865" y="544259"/>
                  </a:lnTo>
                  <a:lnTo>
                    <a:pt x="1580864" y="543973"/>
                  </a:lnTo>
                  <a:lnTo>
                    <a:pt x="1586008" y="557403"/>
                  </a:lnTo>
                  <a:lnTo>
                    <a:pt x="1582960" y="558641"/>
                  </a:lnTo>
                  <a:lnTo>
                    <a:pt x="1585055" y="572357"/>
                  </a:lnTo>
                  <a:lnTo>
                    <a:pt x="1590865" y="572167"/>
                  </a:lnTo>
                  <a:lnTo>
                    <a:pt x="1592009" y="577787"/>
                  </a:lnTo>
                  <a:lnTo>
                    <a:pt x="1572959" y="586073"/>
                  </a:lnTo>
                  <a:lnTo>
                    <a:pt x="1566863" y="592265"/>
                  </a:lnTo>
                  <a:lnTo>
                    <a:pt x="1567910" y="601790"/>
                  </a:lnTo>
                  <a:lnTo>
                    <a:pt x="1573054" y="608838"/>
                  </a:lnTo>
                  <a:lnTo>
                    <a:pt x="1577816" y="607981"/>
                  </a:lnTo>
                  <a:lnTo>
                    <a:pt x="1592580" y="615410"/>
                  </a:lnTo>
                  <a:lnTo>
                    <a:pt x="1597438" y="623506"/>
                  </a:lnTo>
                  <a:lnTo>
                    <a:pt x="1594104" y="625792"/>
                  </a:lnTo>
                  <a:lnTo>
                    <a:pt x="1600676" y="634365"/>
                  </a:lnTo>
                  <a:lnTo>
                    <a:pt x="1597438" y="637699"/>
                  </a:lnTo>
                  <a:lnTo>
                    <a:pt x="1612678" y="660464"/>
                  </a:lnTo>
                  <a:lnTo>
                    <a:pt x="1623060" y="671227"/>
                  </a:lnTo>
                  <a:lnTo>
                    <a:pt x="1624013" y="682181"/>
                  </a:lnTo>
                  <a:lnTo>
                    <a:pt x="1618107" y="687419"/>
                  </a:lnTo>
                  <a:lnTo>
                    <a:pt x="1590199" y="694277"/>
                  </a:lnTo>
                  <a:lnTo>
                    <a:pt x="1580674" y="705898"/>
                  </a:lnTo>
                  <a:lnTo>
                    <a:pt x="1573625" y="710184"/>
                  </a:lnTo>
                  <a:lnTo>
                    <a:pt x="1557623" y="712089"/>
                  </a:lnTo>
                  <a:lnTo>
                    <a:pt x="1551718" y="715327"/>
                  </a:lnTo>
                  <a:lnTo>
                    <a:pt x="1541145" y="713042"/>
                  </a:lnTo>
                  <a:lnTo>
                    <a:pt x="1539050" y="722090"/>
                  </a:lnTo>
                  <a:lnTo>
                    <a:pt x="1548860" y="723043"/>
                  </a:lnTo>
                  <a:lnTo>
                    <a:pt x="1550289" y="726186"/>
                  </a:lnTo>
                  <a:lnTo>
                    <a:pt x="1557814" y="723995"/>
                  </a:lnTo>
                  <a:lnTo>
                    <a:pt x="1573149" y="724471"/>
                  </a:lnTo>
                  <a:lnTo>
                    <a:pt x="1573244" y="726662"/>
                  </a:lnTo>
                  <a:lnTo>
                    <a:pt x="1577626" y="726948"/>
                  </a:lnTo>
                  <a:lnTo>
                    <a:pt x="1578673" y="742760"/>
                  </a:lnTo>
                  <a:lnTo>
                    <a:pt x="1565624" y="741902"/>
                  </a:lnTo>
                  <a:lnTo>
                    <a:pt x="1569339" y="753427"/>
                  </a:lnTo>
                  <a:lnTo>
                    <a:pt x="1580960" y="764191"/>
                  </a:lnTo>
                  <a:lnTo>
                    <a:pt x="1562005" y="754761"/>
                  </a:lnTo>
                  <a:lnTo>
                    <a:pt x="1545622" y="752094"/>
                  </a:lnTo>
                  <a:lnTo>
                    <a:pt x="1535811" y="745903"/>
                  </a:lnTo>
                  <a:lnTo>
                    <a:pt x="1536097" y="763429"/>
                  </a:lnTo>
                  <a:lnTo>
                    <a:pt x="1533144" y="762762"/>
                  </a:lnTo>
                  <a:lnTo>
                    <a:pt x="1533239" y="771906"/>
                  </a:lnTo>
                  <a:lnTo>
                    <a:pt x="1518190" y="768477"/>
                  </a:lnTo>
                  <a:lnTo>
                    <a:pt x="1517999" y="770192"/>
                  </a:lnTo>
                  <a:lnTo>
                    <a:pt x="1517904" y="780479"/>
                  </a:lnTo>
                  <a:lnTo>
                    <a:pt x="1559433" y="792861"/>
                  </a:lnTo>
                  <a:lnTo>
                    <a:pt x="1560671" y="801815"/>
                  </a:lnTo>
                  <a:lnTo>
                    <a:pt x="1555718" y="805910"/>
                  </a:lnTo>
                  <a:lnTo>
                    <a:pt x="1556956" y="813625"/>
                  </a:lnTo>
                  <a:lnTo>
                    <a:pt x="1561052" y="813340"/>
                  </a:lnTo>
                  <a:lnTo>
                    <a:pt x="1561624" y="815912"/>
                  </a:lnTo>
                  <a:lnTo>
                    <a:pt x="1556385" y="817531"/>
                  </a:lnTo>
                  <a:lnTo>
                    <a:pt x="1561624" y="832294"/>
                  </a:lnTo>
                  <a:lnTo>
                    <a:pt x="1565815" y="830294"/>
                  </a:lnTo>
                  <a:lnTo>
                    <a:pt x="1566101" y="832675"/>
                  </a:lnTo>
                  <a:lnTo>
                    <a:pt x="1563815" y="845248"/>
                  </a:lnTo>
                  <a:lnTo>
                    <a:pt x="1558195" y="852106"/>
                  </a:lnTo>
                  <a:lnTo>
                    <a:pt x="1555718" y="876967"/>
                  </a:lnTo>
                  <a:lnTo>
                    <a:pt x="1558861" y="879824"/>
                  </a:lnTo>
                  <a:lnTo>
                    <a:pt x="1567244" y="878205"/>
                  </a:lnTo>
                  <a:lnTo>
                    <a:pt x="1576673" y="871156"/>
                  </a:lnTo>
                  <a:lnTo>
                    <a:pt x="1581531" y="875062"/>
                  </a:lnTo>
                  <a:lnTo>
                    <a:pt x="1594580" y="909923"/>
                  </a:lnTo>
                  <a:lnTo>
                    <a:pt x="1596485" y="931736"/>
                  </a:lnTo>
                  <a:lnTo>
                    <a:pt x="1619345" y="957263"/>
                  </a:lnTo>
                  <a:lnTo>
                    <a:pt x="1627537" y="963263"/>
                  </a:lnTo>
                  <a:lnTo>
                    <a:pt x="1635823" y="965740"/>
                  </a:lnTo>
                  <a:lnTo>
                    <a:pt x="1637348" y="971455"/>
                  </a:lnTo>
                  <a:lnTo>
                    <a:pt x="1639252" y="979456"/>
                  </a:lnTo>
                  <a:lnTo>
                    <a:pt x="1633442" y="998791"/>
                  </a:lnTo>
                  <a:lnTo>
                    <a:pt x="1612773" y="1026128"/>
                  </a:lnTo>
                  <a:lnTo>
                    <a:pt x="1577054" y="1051274"/>
                  </a:lnTo>
                  <a:lnTo>
                    <a:pt x="1566386" y="1054703"/>
                  </a:lnTo>
                  <a:lnTo>
                    <a:pt x="1555814" y="1064133"/>
                  </a:lnTo>
                  <a:lnTo>
                    <a:pt x="1535621" y="1072515"/>
                  </a:lnTo>
                  <a:lnTo>
                    <a:pt x="1533811" y="1087184"/>
                  </a:lnTo>
                  <a:lnTo>
                    <a:pt x="1534954" y="1097852"/>
                  </a:lnTo>
                  <a:lnTo>
                    <a:pt x="1502378" y="1100423"/>
                  </a:lnTo>
                  <a:lnTo>
                    <a:pt x="1475804" y="1098137"/>
                  </a:lnTo>
                  <a:lnTo>
                    <a:pt x="1471136" y="1100899"/>
                  </a:lnTo>
                  <a:lnTo>
                    <a:pt x="1468755" y="1113949"/>
                  </a:lnTo>
                  <a:lnTo>
                    <a:pt x="1470946" y="1117759"/>
                  </a:lnTo>
                  <a:lnTo>
                    <a:pt x="1470089" y="1127474"/>
                  </a:lnTo>
                  <a:lnTo>
                    <a:pt x="1476947" y="1128427"/>
                  </a:lnTo>
                  <a:lnTo>
                    <a:pt x="1477709" y="1142810"/>
                  </a:lnTo>
                  <a:lnTo>
                    <a:pt x="1479614" y="1144715"/>
                  </a:lnTo>
                  <a:lnTo>
                    <a:pt x="1482852" y="1143381"/>
                  </a:lnTo>
                  <a:lnTo>
                    <a:pt x="1485805" y="1148048"/>
                  </a:lnTo>
                  <a:lnTo>
                    <a:pt x="1485900" y="1154620"/>
                  </a:lnTo>
                  <a:lnTo>
                    <a:pt x="1502664" y="1143381"/>
                  </a:lnTo>
                  <a:lnTo>
                    <a:pt x="1499997" y="1154240"/>
                  </a:lnTo>
                  <a:lnTo>
                    <a:pt x="1507046" y="1165098"/>
                  </a:lnTo>
                  <a:lnTo>
                    <a:pt x="1515713" y="1168241"/>
                  </a:lnTo>
                  <a:lnTo>
                    <a:pt x="1511236" y="1171575"/>
                  </a:lnTo>
                  <a:lnTo>
                    <a:pt x="1512094" y="1174052"/>
                  </a:lnTo>
                  <a:lnTo>
                    <a:pt x="1528572" y="1169765"/>
                  </a:lnTo>
                  <a:lnTo>
                    <a:pt x="1524762" y="1198626"/>
                  </a:lnTo>
                  <a:lnTo>
                    <a:pt x="1519809" y="1200150"/>
                  </a:lnTo>
                  <a:lnTo>
                    <a:pt x="1509808" y="1212152"/>
                  </a:lnTo>
                  <a:lnTo>
                    <a:pt x="1497902" y="1211485"/>
                  </a:lnTo>
                  <a:lnTo>
                    <a:pt x="1465802" y="1220629"/>
                  </a:lnTo>
                  <a:lnTo>
                    <a:pt x="1419225" y="1223677"/>
                  </a:lnTo>
                  <a:lnTo>
                    <a:pt x="1400651" y="1240822"/>
                  </a:lnTo>
                  <a:lnTo>
                    <a:pt x="1308926" y="1300544"/>
                  </a:lnTo>
                  <a:lnTo>
                    <a:pt x="1296543" y="1323785"/>
                  </a:lnTo>
                  <a:lnTo>
                    <a:pt x="1302258" y="1337977"/>
                  </a:lnTo>
                  <a:lnTo>
                    <a:pt x="1289304" y="1339024"/>
                  </a:lnTo>
                  <a:lnTo>
                    <a:pt x="1274635" y="1335405"/>
                  </a:lnTo>
                  <a:lnTo>
                    <a:pt x="1252347" y="1343692"/>
                  </a:lnTo>
                  <a:lnTo>
                    <a:pt x="1240631" y="1361027"/>
                  </a:lnTo>
                  <a:lnTo>
                    <a:pt x="1237774" y="1369790"/>
                  </a:lnTo>
                  <a:lnTo>
                    <a:pt x="1206056" y="1364552"/>
                  </a:lnTo>
                  <a:lnTo>
                    <a:pt x="1192625" y="1387602"/>
                  </a:lnTo>
                  <a:lnTo>
                    <a:pt x="1189196" y="1416558"/>
                  </a:lnTo>
                  <a:lnTo>
                    <a:pt x="1213676" y="1432274"/>
                  </a:lnTo>
                  <a:lnTo>
                    <a:pt x="1215676" y="1423892"/>
                  </a:lnTo>
                  <a:lnTo>
                    <a:pt x="1219581" y="1425131"/>
                  </a:lnTo>
                  <a:lnTo>
                    <a:pt x="1238726" y="1443038"/>
                  </a:lnTo>
                  <a:lnTo>
                    <a:pt x="1237393" y="1454849"/>
                  </a:lnTo>
                  <a:lnTo>
                    <a:pt x="1241108" y="1479709"/>
                  </a:lnTo>
                  <a:lnTo>
                    <a:pt x="1233678" y="1480185"/>
                  </a:lnTo>
                  <a:lnTo>
                    <a:pt x="1235011" y="1487519"/>
                  </a:lnTo>
                  <a:lnTo>
                    <a:pt x="1240631" y="1486662"/>
                  </a:lnTo>
                  <a:lnTo>
                    <a:pt x="1244156" y="1506855"/>
                  </a:lnTo>
                  <a:lnTo>
                    <a:pt x="1215771" y="1504474"/>
                  </a:lnTo>
                  <a:lnTo>
                    <a:pt x="1213294" y="1490663"/>
                  </a:lnTo>
                  <a:lnTo>
                    <a:pt x="1187291" y="1499330"/>
                  </a:lnTo>
                  <a:lnTo>
                    <a:pt x="1163193" y="1513523"/>
                  </a:lnTo>
                  <a:lnTo>
                    <a:pt x="1146905" y="1532001"/>
                  </a:lnTo>
                  <a:lnTo>
                    <a:pt x="1133189" y="1543145"/>
                  </a:lnTo>
                  <a:lnTo>
                    <a:pt x="1133570" y="1552099"/>
                  </a:lnTo>
                  <a:lnTo>
                    <a:pt x="1119569" y="1557147"/>
                  </a:lnTo>
                  <a:lnTo>
                    <a:pt x="1120235" y="1561719"/>
                  </a:lnTo>
                  <a:lnTo>
                    <a:pt x="1089184" y="1584007"/>
                  </a:lnTo>
                  <a:lnTo>
                    <a:pt x="1090613" y="1591628"/>
                  </a:lnTo>
                  <a:lnTo>
                    <a:pt x="1085183" y="1594390"/>
                  </a:lnTo>
                  <a:lnTo>
                    <a:pt x="1084707" y="1598676"/>
                  </a:lnTo>
                  <a:lnTo>
                    <a:pt x="1091375" y="1600486"/>
                  </a:lnTo>
                  <a:lnTo>
                    <a:pt x="1091756" y="1607534"/>
                  </a:lnTo>
                  <a:lnTo>
                    <a:pt x="1089660" y="1607820"/>
                  </a:lnTo>
                  <a:lnTo>
                    <a:pt x="1094042" y="1620012"/>
                  </a:lnTo>
                  <a:lnTo>
                    <a:pt x="1089851" y="1621917"/>
                  </a:lnTo>
                  <a:lnTo>
                    <a:pt x="1094042" y="1644872"/>
                  </a:lnTo>
                  <a:lnTo>
                    <a:pt x="1079849" y="1650778"/>
                  </a:lnTo>
                  <a:lnTo>
                    <a:pt x="1083088" y="1660017"/>
                  </a:lnTo>
                  <a:lnTo>
                    <a:pt x="1078897" y="1694688"/>
                  </a:lnTo>
                  <a:lnTo>
                    <a:pt x="1083183" y="1711262"/>
                  </a:lnTo>
                  <a:lnTo>
                    <a:pt x="1049179" y="1723453"/>
                  </a:lnTo>
                  <a:lnTo>
                    <a:pt x="1038797" y="1720977"/>
                  </a:lnTo>
                  <a:lnTo>
                    <a:pt x="1040511" y="1703451"/>
                  </a:lnTo>
                  <a:lnTo>
                    <a:pt x="1030129" y="1699832"/>
                  </a:lnTo>
                  <a:lnTo>
                    <a:pt x="1030224" y="1697355"/>
                  </a:lnTo>
                  <a:lnTo>
                    <a:pt x="1019842" y="1698689"/>
                  </a:lnTo>
                  <a:lnTo>
                    <a:pt x="1019747" y="1682687"/>
                  </a:lnTo>
                  <a:lnTo>
                    <a:pt x="1004602" y="1684687"/>
                  </a:lnTo>
                  <a:lnTo>
                    <a:pt x="1004316" y="1676019"/>
                  </a:lnTo>
                  <a:lnTo>
                    <a:pt x="994601" y="1679353"/>
                  </a:lnTo>
                  <a:lnTo>
                    <a:pt x="993267" y="1674209"/>
                  </a:lnTo>
                  <a:lnTo>
                    <a:pt x="990028" y="1675924"/>
                  </a:lnTo>
                  <a:lnTo>
                    <a:pt x="988505" y="1672590"/>
                  </a:lnTo>
                  <a:lnTo>
                    <a:pt x="986123" y="1672876"/>
                  </a:lnTo>
                  <a:lnTo>
                    <a:pt x="985837" y="1669542"/>
                  </a:lnTo>
                  <a:lnTo>
                    <a:pt x="994982" y="1668304"/>
                  </a:lnTo>
                  <a:lnTo>
                    <a:pt x="1005935" y="1660207"/>
                  </a:lnTo>
                  <a:lnTo>
                    <a:pt x="1005268" y="1656398"/>
                  </a:lnTo>
                  <a:lnTo>
                    <a:pt x="1009269" y="1653921"/>
                  </a:lnTo>
                  <a:lnTo>
                    <a:pt x="1008031" y="1651540"/>
                  </a:lnTo>
                  <a:lnTo>
                    <a:pt x="997744" y="1649159"/>
                  </a:lnTo>
                  <a:lnTo>
                    <a:pt x="978980" y="1652778"/>
                  </a:lnTo>
                  <a:lnTo>
                    <a:pt x="974884" y="1656016"/>
                  </a:lnTo>
                  <a:lnTo>
                    <a:pt x="969931" y="1652397"/>
                  </a:lnTo>
                  <a:lnTo>
                    <a:pt x="960025" y="1634299"/>
                  </a:lnTo>
                  <a:lnTo>
                    <a:pt x="955453" y="1632871"/>
                  </a:lnTo>
                  <a:lnTo>
                    <a:pt x="959168" y="1625537"/>
                  </a:lnTo>
                  <a:lnTo>
                    <a:pt x="957739" y="1614011"/>
                  </a:lnTo>
                  <a:lnTo>
                    <a:pt x="934974" y="1625822"/>
                  </a:lnTo>
                  <a:lnTo>
                    <a:pt x="921925" y="1627251"/>
                  </a:lnTo>
                  <a:lnTo>
                    <a:pt x="903827" y="1622203"/>
                  </a:lnTo>
                  <a:lnTo>
                    <a:pt x="909637" y="1604963"/>
                  </a:lnTo>
                  <a:lnTo>
                    <a:pt x="915257" y="1598200"/>
                  </a:lnTo>
                  <a:lnTo>
                    <a:pt x="911352" y="1589532"/>
                  </a:lnTo>
                  <a:lnTo>
                    <a:pt x="902589" y="1598105"/>
                  </a:lnTo>
                  <a:lnTo>
                    <a:pt x="882587" y="1597628"/>
                  </a:lnTo>
                  <a:lnTo>
                    <a:pt x="873157" y="1600105"/>
                  </a:lnTo>
                  <a:lnTo>
                    <a:pt x="868394" y="1604201"/>
                  </a:lnTo>
                  <a:lnTo>
                    <a:pt x="851630" y="1595247"/>
                  </a:lnTo>
                  <a:lnTo>
                    <a:pt x="848582" y="1587437"/>
                  </a:lnTo>
                  <a:lnTo>
                    <a:pt x="853440" y="1584674"/>
                  </a:lnTo>
                  <a:lnTo>
                    <a:pt x="843343" y="1583245"/>
                  </a:lnTo>
                  <a:lnTo>
                    <a:pt x="843915" y="1585055"/>
                  </a:lnTo>
                  <a:lnTo>
                    <a:pt x="836390" y="1589246"/>
                  </a:lnTo>
                  <a:lnTo>
                    <a:pt x="822389" y="1584770"/>
                  </a:lnTo>
                  <a:lnTo>
                    <a:pt x="804196" y="1598200"/>
                  </a:lnTo>
                  <a:lnTo>
                    <a:pt x="799719" y="1606582"/>
                  </a:lnTo>
                  <a:lnTo>
                    <a:pt x="786765" y="1602486"/>
                  </a:lnTo>
                  <a:lnTo>
                    <a:pt x="789908" y="1604963"/>
                  </a:lnTo>
                  <a:lnTo>
                    <a:pt x="788099" y="1609916"/>
                  </a:lnTo>
                  <a:lnTo>
                    <a:pt x="780478" y="1606582"/>
                  </a:lnTo>
                  <a:lnTo>
                    <a:pt x="780764" y="1605344"/>
                  </a:lnTo>
                  <a:lnTo>
                    <a:pt x="780193" y="1604963"/>
                  </a:lnTo>
                  <a:lnTo>
                    <a:pt x="774954" y="1605534"/>
                  </a:lnTo>
                  <a:lnTo>
                    <a:pt x="768001" y="1604486"/>
                  </a:lnTo>
                  <a:lnTo>
                    <a:pt x="769334" y="1603915"/>
                  </a:lnTo>
                  <a:lnTo>
                    <a:pt x="775049" y="1605344"/>
                  </a:lnTo>
                  <a:lnTo>
                    <a:pt x="777145" y="1604486"/>
                  </a:lnTo>
                  <a:lnTo>
                    <a:pt x="780288" y="1604677"/>
                  </a:lnTo>
                  <a:lnTo>
                    <a:pt x="780764" y="1605248"/>
                  </a:lnTo>
                  <a:lnTo>
                    <a:pt x="782193" y="1600105"/>
                  </a:lnTo>
                  <a:lnTo>
                    <a:pt x="778288" y="1597247"/>
                  </a:lnTo>
                  <a:lnTo>
                    <a:pt x="774573" y="1602010"/>
                  </a:lnTo>
                  <a:lnTo>
                    <a:pt x="761333" y="1605058"/>
                  </a:lnTo>
                  <a:lnTo>
                    <a:pt x="760381" y="1616012"/>
                  </a:lnTo>
                  <a:lnTo>
                    <a:pt x="756857" y="1617631"/>
                  </a:lnTo>
                  <a:lnTo>
                    <a:pt x="756190" y="1622774"/>
                  </a:lnTo>
                  <a:lnTo>
                    <a:pt x="759619" y="1634014"/>
                  </a:lnTo>
                  <a:lnTo>
                    <a:pt x="757714" y="1637633"/>
                  </a:lnTo>
                  <a:lnTo>
                    <a:pt x="760285" y="1638681"/>
                  </a:lnTo>
                  <a:lnTo>
                    <a:pt x="756666" y="1642205"/>
                  </a:lnTo>
                  <a:lnTo>
                    <a:pt x="749903" y="1642301"/>
                  </a:lnTo>
                  <a:lnTo>
                    <a:pt x="739807" y="1634204"/>
                  </a:lnTo>
                  <a:lnTo>
                    <a:pt x="732472" y="1641920"/>
                  </a:lnTo>
                  <a:lnTo>
                    <a:pt x="733044" y="1663160"/>
                  </a:lnTo>
                  <a:lnTo>
                    <a:pt x="737807" y="1661541"/>
                  </a:lnTo>
                  <a:lnTo>
                    <a:pt x="744474" y="1663256"/>
                  </a:lnTo>
                  <a:lnTo>
                    <a:pt x="748093" y="1678686"/>
                  </a:lnTo>
                  <a:lnTo>
                    <a:pt x="760666" y="1676781"/>
                  </a:lnTo>
                  <a:lnTo>
                    <a:pt x="763905" y="1681448"/>
                  </a:lnTo>
                  <a:lnTo>
                    <a:pt x="761619" y="1685544"/>
                  </a:lnTo>
                  <a:lnTo>
                    <a:pt x="754856" y="1683830"/>
                  </a:lnTo>
                  <a:lnTo>
                    <a:pt x="754570" y="1688782"/>
                  </a:lnTo>
                  <a:lnTo>
                    <a:pt x="765334" y="1693450"/>
                  </a:lnTo>
                  <a:lnTo>
                    <a:pt x="762572" y="1699927"/>
                  </a:lnTo>
                  <a:lnTo>
                    <a:pt x="770191" y="1700879"/>
                  </a:lnTo>
                  <a:lnTo>
                    <a:pt x="774764" y="1705737"/>
                  </a:lnTo>
                  <a:lnTo>
                    <a:pt x="773335" y="1707737"/>
                  </a:lnTo>
                  <a:lnTo>
                    <a:pt x="793242" y="1723835"/>
                  </a:lnTo>
                  <a:lnTo>
                    <a:pt x="777526" y="1723453"/>
                  </a:lnTo>
                  <a:lnTo>
                    <a:pt x="777335" y="1726882"/>
                  </a:lnTo>
                  <a:lnTo>
                    <a:pt x="779812" y="1730121"/>
                  </a:lnTo>
                  <a:lnTo>
                    <a:pt x="778574" y="1731740"/>
                  </a:lnTo>
                  <a:lnTo>
                    <a:pt x="796862" y="1737455"/>
                  </a:lnTo>
                  <a:lnTo>
                    <a:pt x="792670" y="1741646"/>
                  </a:lnTo>
                  <a:lnTo>
                    <a:pt x="787527" y="1742313"/>
                  </a:lnTo>
                  <a:lnTo>
                    <a:pt x="786193" y="1740027"/>
                  </a:lnTo>
                  <a:lnTo>
                    <a:pt x="791051" y="1740313"/>
                  </a:lnTo>
                  <a:lnTo>
                    <a:pt x="793718" y="1737265"/>
                  </a:lnTo>
                  <a:lnTo>
                    <a:pt x="785146" y="1735265"/>
                  </a:lnTo>
                  <a:lnTo>
                    <a:pt x="785051" y="1741170"/>
                  </a:lnTo>
                  <a:lnTo>
                    <a:pt x="780383" y="1741837"/>
                  </a:lnTo>
                  <a:lnTo>
                    <a:pt x="779240" y="1744694"/>
                  </a:lnTo>
                  <a:lnTo>
                    <a:pt x="794957" y="1759172"/>
                  </a:lnTo>
                  <a:lnTo>
                    <a:pt x="791337" y="1763363"/>
                  </a:lnTo>
                  <a:close/>
                  <a:moveTo>
                    <a:pt x="1511808" y="781145"/>
                  </a:moveTo>
                  <a:lnTo>
                    <a:pt x="1509617" y="761714"/>
                  </a:lnTo>
                  <a:lnTo>
                    <a:pt x="1492568" y="769144"/>
                  </a:lnTo>
                  <a:lnTo>
                    <a:pt x="1493139" y="778954"/>
                  </a:lnTo>
                  <a:lnTo>
                    <a:pt x="1496377" y="781336"/>
                  </a:lnTo>
                  <a:lnTo>
                    <a:pt x="1511808" y="78114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15" name="Freihandform: Form 214">
              <a:extLst>
                <a:ext uri="{FF2B5EF4-FFF2-40B4-BE49-F238E27FC236}">
                  <a16:creationId xmlns:a16="http://schemas.microsoft.com/office/drawing/2014/main" id="{F446DCCA-745B-4F31-A8F8-05A9016B3514}"/>
                </a:ext>
              </a:extLst>
            </p:cNvPr>
            <p:cNvSpPr/>
            <p:nvPr/>
          </p:nvSpPr>
          <p:spPr>
            <a:xfrm>
              <a:off x="1529922" y="2005064"/>
              <a:ext cx="886050" cy="712800"/>
            </a:xfrm>
            <a:custGeom>
              <a:avLst/>
              <a:gdLst>
                <a:gd name="connsiteX0" fmla="*/ 1561052 w 1704975"/>
                <a:gd name="connsiteY0" fmla="*/ 465201 h 1371600"/>
                <a:gd name="connsiteX1" fmla="*/ 1564005 w 1704975"/>
                <a:gd name="connsiteY1" fmla="*/ 467296 h 1371600"/>
                <a:gd name="connsiteX2" fmla="*/ 1559052 w 1704975"/>
                <a:gd name="connsiteY2" fmla="*/ 465487 h 1371600"/>
                <a:gd name="connsiteX3" fmla="*/ 1561052 w 1704975"/>
                <a:gd name="connsiteY3" fmla="*/ 465201 h 1371600"/>
                <a:gd name="connsiteX4" fmla="*/ 11430 w 1704975"/>
                <a:gd name="connsiteY4" fmla="*/ 1307878 h 1371600"/>
                <a:gd name="connsiteX5" fmla="*/ 9525 w 1704975"/>
                <a:gd name="connsiteY5" fmla="*/ 1301782 h 1371600"/>
                <a:gd name="connsiteX6" fmla="*/ 30004 w 1704975"/>
                <a:gd name="connsiteY6" fmla="*/ 1296543 h 1371600"/>
                <a:gd name="connsiteX7" fmla="*/ 28670 w 1704975"/>
                <a:gd name="connsiteY7" fmla="*/ 1276255 h 1371600"/>
                <a:gd name="connsiteX8" fmla="*/ 34290 w 1704975"/>
                <a:gd name="connsiteY8" fmla="*/ 1275778 h 1371600"/>
                <a:gd name="connsiteX9" fmla="*/ 31718 w 1704975"/>
                <a:gd name="connsiteY9" fmla="*/ 1255871 h 1371600"/>
                <a:gd name="connsiteX10" fmla="*/ 34290 w 1704975"/>
                <a:gd name="connsiteY10" fmla="*/ 1255014 h 1371600"/>
                <a:gd name="connsiteX11" fmla="*/ 27051 w 1704975"/>
                <a:gd name="connsiteY11" fmla="*/ 1227392 h 1371600"/>
                <a:gd name="connsiteX12" fmla="*/ 32766 w 1704975"/>
                <a:gd name="connsiteY12" fmla="*/ 1221105 h 1371600"/>
                <a:gd name="connsiteX13" fmla="*/ 27146 w 1704975"/>
                <a:gd name="connsiteY13" fmla="*/ 1210627 h 1371600"/>
                <a:gd name="connsiteX14" fmla="*/ 29813 w 1704975"/>
                <a:gd name="connsiteY14" fmla="*/ 1209389 h 1371600"/>
                <a:gd name="connsiteX15" fmla="*/ 30385 w 1704975"/>
                <a:gd name="connsiteY15" fmla="*/ 1197483 h 1371600"/>
                <a:gd name="connsiteX16" fmla="*/ 27241 w 1704975"/>
                <a:gd name="connsiteY16" fmla="*/ 1193197 h 1371600"/>
                <a:gd name="connsiteX17" fmla="*/ 35338 w 1704975"/>
                <a:gd name="connsiteY17" fmla="*/ 1187863 h 1371600"/>
                <a:gd name="connsiteX18" fmla="*/ 33242 w 1704975"/>
                <a:gd name="connsiteY18" fmla="*/ 1184910 h 1371600"/>
                <a:gd name="connsiteX19" fmla="*/ 34480 w 1704975"/>
                <a:gd name="connsiteY19" fmla="*/ 1175480 h 1371600"/>
                <a:gd name="connsiteX20" fmla="*/ 27527 w 1704975"/>
                <a:gd name="connsiteY20" fmla="*/ 1178909 h 1371600"/>
                <a:gd name="connsiteX21" fmla="*/ 21812 w 1704975"/>
                <a:gd name="connsiteY21" fmla="*/ 1168718 h 1371600"/>
                <a:gd name="connsiteX22" fmla="*/ 18383 w 1704975"/>
                <a:gd name="connsiteY22" fmla="*/ 1168527 h 1371600"/>
                <a:gd name="connsiteX23" fmla="*/ 14097 w 1704975"/>
                <a:gd name="connsiteY23" fmla="*/ 1158716 h 1371600"/>
                <a:gd name="connsiteX24" fmla="*/ 22383 w 1704975"/>
                <a:gd name="connsiteY24" fmla="*/ 1155287 h 1371600"/>
                <a:gd name="connsiteX25" fmla="*/ 21907 w 1704975"/>
                <a:gd name="connsiteY25" fmla="*/ 1150049 h 1371600"/>
                <a:gd name="connsiteX26" fmla="*/ 47530 w 1704975"/>
                <a:gd name="connsiteY26" fmla="*/ 1145286 h 1371600"/>
                <a:gd name="connsiteX27" fmla="*/ 76009 w 1704975"/>
                <a:gd name="connsiteY27" fmla="*/ 1133570 h 1371600"/>
                <a:gd name="connsiteX28" fmla="*/ 76962 w 1704975"/>
                <a:gd name="connsiteY28" fmla="*/ 1125569 h 1371600"/>
                <a:gd name="connsiteX29" fmla="*/ 79153 w 1704975"/>
                <a:gd name="connsiteY29" fmla="*/ 1125093 h 1371600"/>
                <a:gd name="connsiteX30" fmla="*/ 77533 w 1704975"/>
                <a:gd name="connsiteY30" fmla="*/ 1114806 h 1371600"/>
                <a:gd name="connsiteX31" fmla="*/ 83344 w 1704975"/>
                <a:gd name="connsiteY31" fmla="*/ 1110806 h 1371600"/>
                <a:gd name="connsiteX32" fmla="*/ 70675 w 1704975"/>
                <a:gd name="connsiteY32" fmla="*/ 1054418 h 1371600"/>
                <a:gd name="connsiteX33" fmla="*/ 61531 w 1704975"/>
                <a:gd name="connsiteY33" fmla="*/ 1058132 h 1371600"/>
                <a:gd name="connsiteX34" fmla="*/ 54292 w 1704975"/>
                <a:gd name="connsiteY34" fmla="*/ 1039749 h 1371600"/>
                <a:gd name="connsiteX35" fmla="*/ 60865 w 1704975"/>
                <a:gd name="connsiteY35" fmla="*/ 1033367 h 1371600"/>
                <a:gd name="connsiteX36" fmla="*/ 53245 w 1704975"/>
                <a:gd name="connsiteY36" fmla="*/ 1023461 h 1371600"/>
                <a:gd name="connsiteX37" fmla="*/ 55721 w 1704975"/>
                <a:gd name="connsiteY37" fmla="*/ 1022699 h 1371600"/>
                <a:gd name="connsiteX38" fmla="*/ 54102 w 1704975"/>
                <a:gd name="connsiteY38" fmla="*/ 1018127 h 1371600"/>
                <a:gd name="connsiteX39" fmla="*/ 51340 w 1704975"/>
                <a:gd name="connsiteY39" fmla="*/ 1018794 h 1371600"/>
                <a:gd name="connsiteX40" fmla="*/ 50292 w 1704975"/>
                <a:gd name="connsiteY40" fmla="*/ 996220 h 1371600"/>
                <a:gd name="connsiteX41" fmla="*/ 58007 w 1704975"/>
                <a:gd name="connsiteY41" fmla="*/ 994982 h 1371600"/>
                <a:gd name="connsiteX42" fmla="*/ 61531 w 1704975"/>
                <a:gd name="connsiteY42" fmla="*/ 987647 h 1371600"/>
                <a:gd name="connsiteX43" fmla="*/ 42577 w 1704975"/>
                <a:gd name="connsiteY43" fmla="*/ 903732 h 1371600"/>
                <a:gd name="connsiteX44" fmla="*/ 47149 w 1704975"/>
                <a:gd name="connsiteY44" fmla="*/ 902113 h 1371600"/>
                <a:gd name="connsiteX45" fmla="*/ 38671 w 1704975"/>
                <a:gd name="connsiteY45" fmla="*/ 876014 h 1371600"/>
                <a:gd name="connsiteX46" fmla="*/ 62579 w 1704975"/>
                <a:gd name="connsiteY46" fmla="*/ 865727 h 1371600"/>
                <a:gd name="connsiteX47" fmla="*/ 69723 w 1704975"/>
                <a:gd name="connsiteY47" fmla="*/ 874300 h 1371600"/>
                <a:gd name="connsiteX48" fmla="*/ 80772 w 1704975"/>
                <a:gd name="connsiteY48" fmla="*/ 872490 h 1371600"/>
                <a:gd name="connsiteX49" fmla="*/ 82677 w 1704975"/>
                <a:gd name="connsiteY49" fmla="*/ 869918 h 1371600"/>
                <a:gd name="connsiteX50" fmla="*/ 79057 w 1704975"/>
                <a:gd name="connsiteY50" fmla="*/ 871538 h 1371600"/>
                <a:gd name="connsiteX51" fmla="*/ 75914 w 1704975"/>
                <a:gd name="connsiteY51" fmla="*/ 865442 h 1371600"/>
                <a:gd name="connsiteX52" fmla="*/ 100965 w 1704975"/>
                <a:gd name="connsiteY52" fmla="*/ 850392 h 1371600"/>
                <a:gd name="connsiteX53" fmla="*/ 100489 w 1704975"/>
                <a:gd name="connsiteY53" fmla="*/ 837819 h 1371600"/>
                <a:gd name="connsiteX54" fmla="*/ 115443 w 1704975"/>
                <a:gd name="connsiteY54" fmla="*/ 843725 h 1371600"/>
                <a:gd name="connsiteX55" fmla="*/ 130778 w 1704975"/>
                <a:gd name="connsiteY55" fmla="*/ 840581 h 1371600"/>
                <a:gd name="connsiteX56" fmla="*/ 118967 w 1704975"/>
                <a:gd name="connsiteY56" fmla="*/ 810482 h 1371600"/>
                <a:gd name="connsiteX57" fmla="*/ 119062 w 1704975"/>
                <a:gd name="connsiteY57" fmla="*/ 802005 h 1371600"/>
                <a:gd name="connsiteX58" fmla="*/ 138970 w 1704975"/>
                <a:gd name="connsiteY58" fmla="*/ 804863 h 1371600"/>
                <a:gd name="connsiteX59" fmla="*/ 137922 w 1704975"/>
                <a:gd name="connsiteY59" fmla="*/ 791623 h 1371600"/>
                <a:gd name="connsiteX60" fmla="*/ 147256 w 1704975"/>
                <a:gd name="connsiteY60" fmla="*/ 792480 h 1371600"/>
                <a:gd name="connsiteX61" fmla="*/ 150114 w 1704975"/>
                <a:gd name="connsiteY61" fmla="*/ 785241 h 1371600"/>
                <a:gd name="connsiteX62" fmla="*/ 150781 w 1704975"/>
                <a:gd name="connsiteY62" fmla="*/ 777812 h 1371600"/>
                <a:gd name="connsiteX63" fmla="*/ 141065 w 1704975"/>
                <a:gd name="connsiteY63" fmla="*/ 777621 h 1371600"/>
                <a:gd name="connsiteX64" fmla="*/ 140303 w 1704975"/>
                <a:gd name="connsiteY64" fmla="*/ 766572 h 1371600"/>
                <a:gd name="connsiteX65" fmla="*/ 120300 w 1704975"/>
                <a:gd name="connsiteY65" fmla="*/ 763619 h 1371600"/>
                <a:gd name="connsiteX66" fmla="*/ 121444 w 1704975"/>
                <a:gd name="connsiteY66" fmla="*/ 713994 h 1371600"/>
                <a:gd name="connsiteX67" fmla="*/ 124587 w 1704975"/>
                <a:gd name="connsiteY67" fmla="*/ 713232 h 1371600"/>
                <a:gd name="connsiteX68" fmla="*/ 122206 w 1704975"/>
                <a:gd name="connsiteY68" fmla="*/ 704088 h 1371600"/>
                <a:gd name="connsiteX69" fmla="*/ 124587 w 1704975"/>
                <a:gd name="connsiteY69" fmla="*/ 700373 h 1371600"/>
                <a:gd name="connsiteX70" fmla="*/ 111633 w 1704975"/>
                <a:gd name="connsiteY70" fmla="*/ 661225 h 1371600"/>
                <a:gd name="connsiteX71" fmla="*/ 109252 w 1704975"/>
                <a:gd name="connsiteY71" fmla="*/ 645890 h 1371600"/>
                <a:gd name="connsiteX72" fmla="*/ 110204 w 1704975"/>
                <a:gd name="connsiteY72" fmla="*/ 643414 h 1371600"/>
                <a:gd name="connsiteX73" fmla="*/ 115729 w 1704975"/>
                <a:gd name="connsiteY73" fmla="*/ 642557 h 1371600"/>
                <a:gd name="connsiteX74" fmla="*/ 110014 w 1704975"/>
                <a:gd name="connsiteY74" fmla="*/ 642652 h 1371600"/>
                <a:gd name="connsiteX75" fmla="*/ 128016 w 1704975"/>
                <a:gd name="connsiteY75" fmla="*/ 639413 h 1371600"/>
                <a:gd name="connsiteX76" fmla="*/ 150495 w 1704975"/>
                <a:gd name="connsiteY76" fmla="*/ 629412 h 1371600"/>
                <a:gd name="connsiteX77" fmla="*/ 148875 w 1704975"/>
                <a:gd name="connsiteY77" fmla="*/ 619601 h 1371600"/>
                <a:gd name="connsiteX78" fmla="*/ 136303 w 1704975"/>
                <a:gd name="connsiteY78" fmla="*/ 614839 h 1371600"/>
                <a:gd name="connsiteX79" fmla="*/ 141351 w 1704975"/>
                <a:gd name="connsiteY79" fmla="*/ 582454 h 1371600"/>
                <a:gd name="connsiteX80" fmla="*/ 140494 w 1704975"/>
                <a:gd name="connsiteY80" fmla="*/ 565309 h 1371600"/>
                <a:gd name="connsiteX81" fmla="*/ 152686 w 1704975"/>
                <a:gd name="connsiteY81" fmla="*/ 566833 h 1371600"/>
                <a:gd name="connsiteX82" fmla="*/ 154686 w 1704975"/>
                <a:gd name="connsiteY82" fmla="*/ 529304 h 1371600"/>
                <a:gd name="connsiteX83" fmla="*/ 187071 w 1704975"/>
                <a:gd name="connsiteY83" fmla="*/ 527685 h 1371600"/>
                <a:gd name="connsiteX84" fmla="*/ 207454 w 1704975"/>
                <a:gd name="connsiteY84" fmla="*/ 534353 h 1371600"/>
                <a:gd name="connsiteX85" fmla="*/ 241078 w 1704975"/>
                <a:gd name="connsiteY85" fmla="*/ 529971 h 1371600"/>
                <a:gd name="connsiteX86" fmla="*/ 251460 w 1704975"/>
                <a:gd name="connsiteY86" fmla="*/ 525209 h 1371600"/>
                <a:gd name="connsiteX87" fmla="*/ 261556 w 1704975"/>
                <a:gd name="connsiteY87" fmla="*/ 524542 h 1371600"/>
                <a:gd name="connsiteX88" fmla="*/ 263271 w 1704975"/>
                <a:gd name="connsiteY88" fmla="*/ 534638 h 1371600"/>
                <a:gd name="connsiteX89" fmla="*/ 268796 w 1704975"/>
                <a:gd name="connsiteY89" fmla="*/ 536353 h 1371600"/>
                <a:gd name="connsiteX90" fmla="*/ 280606 w 1704975"/>
                <a:gd name="connsiteY90" fmla="*/ 549592 h 1371600"/>
                <a:gd name="connsiteX91" fmla="*/ 292703 w 1704975"/>
                <a:gd name="connsiteY91" fmla="*/ 550640 h 1371600"/>
                <a:gd name="connsiteX92" fmla="*/ 291846 w 1704975"/>
                <a:gd name="connsiteY92" fmla="*/ 513016 h 1371600"/>
                <a:gd name="connsiteX93" fmla="*/ 296132 w 1704975"/>
                <a:gd name="connsiteY93" fmla="*/ 478631 h 1371600"/>
                <a:gd name="connsiteX94" fmla="*/ 298609 w 1704975"/>
                <a:gd name="connsiteY94" fmla="*/ 479393 h 1371600"/>
                <a:gd name="connsiteX95" fmla="*/ 300228 w 1704975"/>
                <a:gd name="connsiteY95" fmla="*/ 470059 h 1371600"/>
                <a:gd name="connsiteX96" fmla="*/ 305467 w 1704975"/>
                <a:gd name="connsiteY96" fmla="*/ 470821 h 1371600"/>
                <a:gd name="connsiteX97" fmla="*/ 307657 w 1704975"/>
                <a:gd name="connsiteY97" fmla="*/ 463010 h 1371600"/>
                <a:gd name="connsiteX98" fmla="*/ 309562 w 1704975"/>
                <a:gd name="connsiteY98" fmla="*/ 463105 h 1371600"/>
                <a:gd name="connsiteX99" fmla="*/ 310324 w 1704975"/>
                <a:gd name="connsiteY99" fmla="*/ 454057 h 1371600"/>
                <a:gd name="connsiteX100" fmla="*/ 327469 w 1704975"/>
                <a:gd name="connsiteY100" fmla="*/ 455200 h 1371600"/>
                <a:gd name="connsiteX101" fmla="*/ 328136 w 1704975"/>
                <a:gd name="connsiteY101" fmla="*/ 449866 h 1371600"/>
                <a:gd name="connsiteX102" fmla="*/ 334423 w 1704975"/>
                <a:gd name="connsiteY102" fmla="*/ 450342 h 1371600"/>
                <a:gd name="connsiteX103" fmla="*/ 330613 w 1704975"/>
                <a:gd name="connsiteY103" fmla="*/ 473012 h 1371600"/>
                <a:gd name="connsiteX104" fmla="*/ 336613 w 1704975"/>
                <a:gd name="connsiteY104" fmla="*/ 474535 h 1371600"/>
                <a:gd name="connsiteX105" fmla="*/ 337566 w 1704975"/>
                <a:gd name="connsiteY105" fmla="*/ 450247 h 1371600"/>
                <a:gd name="connsiteX106" fmla="*/ 353092 w 1704975"/>
                <a:gd name="connsiteY106" fmla="*/ 450533 h 1371600"/>
                <a:gd name="connsiteX107" fmla="*/ 367189 w 1704975"/>
                <a:gd name="connsiteY107" fmla="*/ 455581 h 1371600"/>
                <a:gd name="connsiteX108" fmla="*/ 370046 w 1704975"/>
                <a:gd name="connsiteY108" fmla="*/ 439579 h 1371600"/>
                <a:gd name="connsiteX109" fmla="*/ 365569 w 1704975"/>
                <a:gd name="connsiteY109" fmla="*/ 433864 h 1371600"/>
                <a:gd name="connsiteX110" fmla="*/ 370713 w 1704975"/>
                <a:gd name="connsiteY110" fmla="*/ 434054 h 1371600"/>
                <a:gd name="connsiteX111" fmla="*/ 375190 w 1704975"/>
                <a:gd name="connsiteY111" fmla="*/ 401860 h 1371600"/>
                <a:gd name="connsiteX112" fmla="*/ 389382 w 1704975"/>
                <a:gd name="connsiteY112" fmla="*/ 405289 h 1371600"/>
                <a:gd name="connsiteX113" fmla="*/ 385477 w 1704975"/>
                <a:gd name="connsiteY113" fmla="*/ 387096 h 1371600"/>
                <a:gd name="connsiteX114" fmla="*/ 385096 w 1704975"/>
                <a:gd name="connsiteY114" fmla="*/ 368237 h 1371600"/>
                <a:gd name="connsiteX115" fmla="*/ 381476 w 1704975"/>
                <a:gd name="connsiteY115" fmla="*/ 348139 h 1371600"/>
                <a:gd name="connsiteX116" fmla="*/ 374428 w 1704975"/>
                <a:gd name="connsiteY116" fmla="*/ 349187 h 1371600"/>
                <a:gd name="connsiteX117" fmla="*/ 373189 w 1704975"/>
                <a:gd name="connsiteY117" fmla="*/ 340424 h 1371600"/>
                <a:gd name="connsiteX118" fmla="*/ 354997 w 1704975"/>
                <a:gd name="connsiteY118" fmla="*/ 345281 h 1371600"/>
                <a:gd name="connsiteX119" fmla="*/ 355854 w 1704975"/>
                <a:gd name="connsiteY119" fmla="*/ 336899 h 1371600"/>
                <a:gd name="connsiteX120" fmla="*/ 344614 w 1704975"/>
                <a:gd name="connsiteY120" fmla="*/ 338614 h 1371600"/>
                <a:gd name="connsiteX121" fmla="*/ 343662 w 1704975"/>
                <a:gd name="connsiteY121" fmla="*/ 328708 h 1371600"/>
                <a:gd name="connsiteX122" fmla="*/ 347091 w 1704975"/>
                <a:gd name="connsiteY122" fmla="*/ 322326 h 1371600"/>
                <a:gd name="connsiteX123" fmla="*/ 342043 w 1704975"/>
                <a:gd name="connsiteY123" fmla="*/ 322421 h 1371600"/>
                <a:gd name="connsiteX124" fmla="*/ 340709 w 1704975"/>
                <a:gd name="connsiteY124" fmla="*/ 314706 h 1371600"/>
                <a:gd name="connsiteX125" fmla="*/ 341471 w 1704975"/>
                <a:gd name="connsiteY125" fmla="*/ 309848 h 1371600"/>
                <a:gd name="connsiteX126" fmla="*/ 344996 w 1704975"/>
                <a:gd name="connsiteY126" fmla="*/ 309848 h 1371600"/>
                <a:gd name="connsiteX127" fmla="*/ 344710 w 1704975"/>
                <a:gd name="connsiteY127" fmla="*/ 305276 h 1371600"/>
                <a:gd name="connsiteX128" fmla="*/ 346424 w 1704975"/>
                <a:gd name="connsiteY128" fmla="*/ 305371 h 1371600"/>
                <a:gd name="connsiteX129" fmla="*/ 345853 w 1704975"/>
                <a:gd name="connsiteY129" fmla="*/ 286607 h 1371600"/>
                <a:gd name="connsiteX130" fmla="*/ 351091 w 1704975"/>
                <a:gd name="connsiteY130" fmla="*/ 282988 h 1371600"/>
                <a:gd name="connsiteX131" fmla="*/ 351758 w 1704975"/>
                <a:gd name="connsiteY131" fmla="*/ 276987 h 1371600"/>
                <a:gd name="connsiteX132" fmla="*/ 356235 w 1704975"/>
                <a:gd name="connsiteY132" fmla="*/ 276320 h 1371600"/>
                <a:gd name="connsiteX133" fmla="*/ 357664 w 1704975"/>
                <a:gd name="connsiteY133" fmla="*/ 269176 h 1371600"/>
                <a:gd name="connsiteX134" fmla="*/ 368808 w 1704975"/>
                <a:gd name="connsiteY134" fmla="*/ 258318 h 1371600"/>
                <a:gd name="connsiteX135" fmla="*/ 408146 w 1704975"/>
                <a:gd name="connsiteY135" fmla="*/ 249650 h 1371600"/>
                <a:gd name="connsiteX136" fmla="*/ 406432 w 1704975"/>
                <a:gd name="connsiteY136" fmla="*/ 234696 h 1371600"/>
                <a:gd name="connsiteX137" fmla="*/ 432625 w 1704975"/>
                <a:gd name="connsiteY137" fmla="*/ 238316 h 1371600"/>
                <a:gd name="connsiteX138" fmla="*/ 434816 w 1704975"/>
                <a:gd name="connsiteY138" fmla="*/ 227743 h 1371600"/>
                <a:gd name="connsiteX139" fmla="*/ 439198 w 1704975"/>
                <a:gd name="connsiteY139" fmla="*/ 227457 h 1371600"/>
                <a:gd name="connsiteX140" fmla="*/ 440150 w 1704975"/>
                <a:gd name="connsiteY140" fmla="*/ 207359 h 1371600"/>
                <a:gd name="connsiteX141" fmla="*/ 441960 w 1704975"/>
                <a:gd name="connsiteY141" fmla="*/ 207359 h 1371600"/>
                <a:gd name="connsiteX142" fmla="*/ 442436 w 1704975"/>
                <a:gd name="connsiteY142" fmla="*/ 203263 h 1371600"/>
                <a:gd name="connsiteX143" fmla="*/ 445484 w 1704975"/>
                <a:gd name="connsiteY143" fmla="*/ 203263 h 1371600"/>
                <a:gd name="connsiteX144" fmla="*/ 446246 w 1704975"/>
                <a:gd name="connsiteY144" fmla="*/ 194596 h 1371600"/>
                <a:gd name="connsiteX145" fmla="*/ 449294 w 1704975"/>
                <a:gd name="connsiteY145" fmla="*/ 194405 h 1371600"/>
                <a:gd name="connsiteX146" fmla="*/ 449008 w 1704975"/>
                <a:gd name="connsiteY146" fmla="*/ 187166 h 1371600"/>
                <a:gd name="connsiteX147" fmla="*/ 454628 w 1704975"/>
                <a:gd name="connsiteY147" fmla="*/ 186214 h 1371600"/>
                <a:gd name="connsiteX148" fmla="*/ 454438 w 1704975"/>
                <a:gd name="connsiteY148" fmla="*/ 178975 h 1371600"/>
                <a:gd name="connsiteX149" fmla="*/ 459581 w 1704975"/>
                <a:gd name="connsiteY149" fmla="*/ 177355 h 1371600"/>
                <a:gd name="connsiteX150" fmla="*/ 455390 w 1704975"/>
                <a:gd name="connsiteY150" fmla="*/ 167830 h 1371600"/>
                <a:gd name="connsiteX151" fmla="*/ 449771 w 1704975"/>
                <a:gd name="connsiteY151" fmla="*/ 169164 h 1371600"/>
                <a:gd name="connsiteX152" fmla="*/ 440150 w 1704975"/>
                <a:gd name="connsiteY152" fmla="*/ 153733 h 1371600"/>
                <a:gd name="connsiteX153" fmla="*/ 457771 w 1704975"/>
                <a:gd name="connsiteY153" fmla="*/ 145447 h 1371600"/>
                <a:gd name="connsiteX154" fmla="*/ 478155 w 1704975"/>
                <a:gd name="connsiteY154" fmla="*/ 142304 h 1371600"/>
                <a:gd name="connsiteX155" fmla="*/ 478536 w 1704975"/>
                <a:gd name="connsiteY155" fmla="*/ 146209 h 1371600"/>
                <a:gd name="connsiteX156" fmla="*/ 499872 w 1704975"/>
                <a:gd name="connsiteY156" fmla="*/ 144780 h 1371600"/>
                <a:gd name="connsiteX157" fmla="*/ 504539 w 1704975"/>
                <a:gd name="connsiteY157" fmla="*/ 142399 h 1371600"/>
                <a:gd name="connsiteX158" fmla="*/ 503587 w 1704975"/>
                <a:gd name="connsiteY158" fmla="*/ 133541 h 1371600"/>
                <a:gd name="connsiteX159" fmla="*/ 506635 w 1704975"/>
                <a:gd name="connsiteY159" fmla="*/ 133064 h 1371600"/>
                <a:gd name="connsiteX160" fmla="*/ 505301 w 1704975"/>
                <a:gd name="connsiteY160" fmla="*/ 127349 h 1371600"/>
                <a:gd name="connsiteX161" fmla="*/ 533400 w 1704975"/>
                <a:gd name="connsiteY161" fmla="*/ 117062 h 1371600"/>
                <a:gd name="connsiteX162" fmla="*/ 540544 w 1704975"/>
                <a:gd name="connsiteY162" fmla="*/ 119062 h 1371600"/>
                <a:gd name="connsiteX163" fmla="*/ 538353 w 1704975"/>
                <a:gd name="connsiteY163" fmla="*/ 116395 h 1371600"/>
                <a:gd name="connsiteX164" fmla="*/ 530828 w 1704975"/>
                <a:gd name="connsiteY164" fmla="*/ 116776 h 1371600"/>
                <a:gd name="connsiteX165" fmla="*/ 529685 w 1704975"/>
                <a:gd name="connsiteY165" fmla="*/ 111442 h 1371600"/>
                <a:gd name="connsiteX166" fmla="*/ 523208 w 1704975"/>
                <a:gd name="connsiteY166" fmla="*/ 109823 h 1371600"/>
                <a:gd name="connsiteX167" fmla="*/ 518922 w 1704975"/>
                <a:gd name="connsiteY167" fmla="*/ 81439 h 1371600"/>
                <a:gd name="connsiteX168" fmla="*/ 512540 w 1704975"/>
                <a:gd name="connsiteY168" fmla="*/ 76581 h 1371600"/>
                <a:gd name="connsiteX169" fmla="*/ 525208 w 1704975"/>
                <a:gd name="connsiteY169" fmla="*/ 65722 h 1371600"/>
                <a:gd name="connsiteX170" fmla="*/ 515112 w 1704975"/>
                <a:gd name="connsiteY170" fmla="*/ 63341 h 1371600"/>
                <a:gd name="connsiteX171" fmla="*/ 502539 w 1704975"/>
                <a:gd name="connsiteY171" fmla="*/ 52483 h 1371600"/>
                <a:gd name="connsiteX172" fmla="*/ 520160 w 1704975"/>
                <a:gd name="connsiteY172" fmla="*/ 47244 h 1371600"/>
                <a:gd name="connsiteX173" fmla="*/ 540448 w 1704975"/>
                <a:gd name="connsiteY173" fmla="*/ 34290 h 1371600"/>
                <a:gd name="connsiteX174" fmla="*/ 538829 w 1704975"/>
                <a:gd name="connsiteY174" fmla="*/ 9525 h 1371600"/>
                <a:gd name="connsiteX175" fmla="*/ 556546 w 1704975"/>
                <a:gd name="connsiteY175" fmla="*/ 12573 h 1371600"/>
                <a:gd name="connsiteX176" fmla="*/ 561594 w 1704975"/>
                <a:gd name="connsiteY176" fmla="*/ 16192 h 1371600"/>
                <a:gd name="connsiteX177" fmla="*/ 564166 w 1704975"/>
                <a:gd name="connsiteY177" fmla="*/ 22479 h 1371600"/>
                <a:gd name="connsiteX178" fmla="*/ 573405 w 1704975"/>
                <a:gd name="connsiteY178" fmla="*/ 22955 h 1371600"/>
                <a:gd name="connsiteX179" fmla="*/ 575119 w 1704975"/>
                <a:gd name="connsiteY179" fmla="*/ 26099 h 1371600"/>
                <a:gd name="connsiteX180" fmla="*/ 592836 w 1704975"/>
                <a:gd name="connsiteY180" fmla="*/ 30385 h 1371600"/>
                <a:gd name="connsiteX181" fmla="*/ 610171 w 1704975"/>
                <a:gd name="connsiteY181" fmla="*/ 39243 h 1371600"/>
                <a:gd name="connsiteX182" fmla="*/ 623602 w 1704975"/>
                <a:gd name="connsiteY182" fmla="*/ 50578 h 1371600"/>
                <a:gd name="connsiteX183" fmla="*/ 634460 w 1704975"/>
                <a:gd name="connsiteY183" fmla="*/ 47911 h 1371600"/>
                <a:gd name="connsiteX184" fmla="*/ 635698 w 1704975"/>
                <a:gd name="connsiteY184" fmla="*/ 53530 h 1371600"/>
                <a:gd name="connsiteX185" fmla="*/ 645033 w 1704975"/>
                <a:gd name="connsiteY185" fmla="*/ 56864 h 1371600"/>
                <a:gd name="connsiteX186" fmla="*/ 646271 w 1704975"/>
                <a:gd name="connsiteY186" fmla="*/ 65246 h 1371600"/>
                <a:gd name="connsiteX187" fmla="*/ 628745 w 1704975"/>
                <a:gd name="connsiteY187" fmla="*/ 63151 h 1371600"/>
                <a:gd name="connsiteX188" fmla="*/ 629602 w 1704975"/>
                <a:gd name="connsiteY188" fmla="*/ 78295 h 1371600"/>
                <a:gd name="connsiteX189" fmla="*/ 624935 w 1704975"/>
                <a:gd name="connsiteY189" fmla="*/ 100108 h 1371600"/>
                <a:gd name="connsiteX190" fmla="*/ 632841 w 1704975"/>
                <a:gd name="connsiteY190" fmla="*/ 102775 h 1371600"/>
                <a:gd name="connsiteX191" fmla="*/ 638175 w 1704975"/>
                <a:gd name="connsiteY191" fmla="*/ 101822 h 1371600"/>
                <a:gd name="connsiteX192" fmla="*/ 642747 w 1704975"/>
                <a:gd name="connsiteY192" fmla="*/ 100489 h 1371600"/>
                <a:gd name="connsiteX193" fmla="*/ 643699 w 1704975"/>
                <a:gd name="connsiteY193" fmla="*/ 96012 h 1371600"/>
                <a:gd name="connsiteX194" fmla="*/ 661892 w 1704975"/>
                <a:gd name="connsiteY194" fmla="*/ 100679 h 1371600"/>
                <a:gd name="connsiteX195" fmla="*/ 665512 w 1704975"/>
                <a:gd name="connsiteY195" fmla="*/ 125920 h 1371600"/>
                <a:gd name="connsiteX196" fmla="*/ 676370 w 1704975"/>
                <a:gd name="connsiteY196" fmla="*/ 123254 h 1371600"/>
                <a:gd name="connsiteX197" fmla="*/ 678847 w 1704975"/>
                <a:gd name="connsiteY197" fmla="*/ 129349 h 1371600"/>
                <a:gd name="connsiteX198" fmla="*/ 682371 w 1704975"/>
                <a:gd name="connsiteY198" fmla="*/ 157448 h 1371600"/>
                <a:gd name="connsiteX199" fmla="*/ 707803 w 1704975"/>
                <a:gd name="connsiteY199" fmla="*/ 154305 h 1371600"/>
                <a:gd name="connsiteX200" fmla="*/ 708279 w 1704975"/>
                <a:gd name="connsiteY200" fmla="*/ 161639 h 1371600"/>
                <a:gd name="connsiteX201" fmla="*/ 742379 w 1704975"/>
                <a:gd name="connsiteY201" fmla="*/ 159639 h 1371600"/>
                <a:gd name="connsiteX202" fmla="*/ 743236 w 1704975"/>
                <a:gd name="connsiteY202" fmla="*/ 173069 h 1371600"/>
                <a:gd name="connsiteX203" fmla="*/ 759714 w 1704975"/>
                <a:gd name="connsiteY203" fmla="*/ 168592 h 1371600"/>
                <a:gd name="connsiteX204" fmla="*/ 758380 w 1704975"/>
                <a:gd name="connsiteY204" fmla="*/ 170212 h 1371600"/>
                <a:gd name="connsiteX205" fmla="*/ 765619 w 1704975"/>
                <a:gd name="connsiteY205" fmla="*/ 176689 h 1371600"/>
                <a:gd name="connsiteX206" fmla="*/ 777716 w 1704975"/>
                <a:gd name="connsiteY206" fmla="*/ 163449 h 1371600"/>
                <a:gd name="connsiteX207" fmla="*/ 776573 w 1704975"/>
                <a:gd name="connsiteY207" fmla="*/ 166021 h 1371600"/>
                <a:gd name="connsiteX208" fmla="*/ 783812 w 1704975"/>
                <a:gd name="connsiteY208" fmla="*/ 168688 h 1371600"/>
                <a:gd name="connsiteX209" fmla="*/ 785527 w 1704975"/>
                <a:gd name="connsiteY209" fmla="*/ 180499 h 1371600"/>
                <a:gd name="connsiteX210" fmla="*/ 788098 w 1704975"/>
                <a:gd name="connsiteY210" fmla="*/ 183356 h 1371600"/>
                <a:gd name="connsiteX211" fmla="*/ 781240 w 1704975"/>
                <a:gd name="connsiteY211" fmla="*/ 178213 h 1371600"/>
                <a:gd name="connsiteX212" fmla="*/ 776764 w 1704975"/>
                <a:gd name="connsiteY212" fmla="*/ 182689 h 1371600"/>
                <a:gd name="connsiteX213" fmla="*/ 777049 w 1704975"/>
                <a:gd name="connsiteY213" fmla="*/ 186023 h 1371600"/>
                <a:gd name="connsiteX214" fmla="*/ 796957 w 1704975"/>
                <a:gd name="connsiteY214" fmla="*/ 211550 h 1371600"/>
                <a:gd name="connsiteX215" fmla="*/ 800100 w 1704975"/>
                <a:gd name="connsiteY215" fmla="*/ 210693 h 1371600"/>
                <a:gd name="connsiteX216" fmla="*/ 792956 w 1704975"/>
                <a:gd name="connsiteY216" fmla="*/ 240506 h 1371600"/>
                <a:gd name="connsiteX217" fmla="*/ 794861 w 1704975"/>
                <a:gd name="connsiteY217" fmla="*/ 244030 h 1371600"/>
                <a:gd name="connsiteX218" fmla="*/ 791337 w 1704975"/>
                <a:gd name="connsiteY218" fmla="*/ 246126 h 1371600"/>
                <a:gd name="connsiteX219" fmla="*/ 793432 w 1704975"/>
                <a:gd name="connsiteY219" fmla="*/ 247650 h 1371600"/>
                <a:gd name="connsiteX220" fmla="*/ 791337 w 1704975"/>
                <a:gd name="connsiteY220" fmla="*/ 249936 h 1371600"/>
                <a:gd name="connsiteX221" fmla="*/ 784669 w 1704975"/>
                <a:gd name="connsiteY221" fmla="*/ 251841 h 1371600"/>
                <a:gd name="connsiteX222" fmla="*/ 787908 w 1704975"/>
                <a:gd name="connsiteY222" fmla="*/ 256032 h 1371600"/>
                <a:gd name="connsiteX223" fmla="*/ 784765 w 1704975"/>
                <a:gd name="connsiteY223" fmla="*/ 265366 h 1371600"/>
                <a:gd name="connsiteX224" fmla="*/ 776288 w 1704975"/>
                <a:gd name="connsiteY224" fmla="*/ 263080 h 1371600"/>
                <a:gd name="connsiteX225" fmla="*/ 778764 w 1704975"/>
                <a:gd name="connsiteY225" fmla="*/ 271653 h 1371600"/>
                <a:gd name="connsiteX226" fmla="*/ 771620 w 1704975"/>
                <a:gd name="connsiteY226" fmla="*/ 275463 h 1371600"/>
                <a:gd name="connsiteX227" fmla="*/ 774382 w 1704975"/>
                <a:gd name="connsiteY227" fmla="*/ 278130 h 1371600"/>
                <a:gd name="connsiteX228" fmla="*/ 769048 w 1704975"/>
                <a:gd name="connsiteY228" fmla="*/ 290989 h 1371600"/>
                <a:gd name="connsiteX229" fmla="*/ 786955 w 1704975"/>
                <a:gd name="connsiteY229" fmla="*/ 297180 h 1371600"/>
                <a:gd name="connsiteX230" fmla="*/ 797147 w 1704975"/>
                <a:gd name="connsiteY230" fmla="*/ 303562 h 1371600"/>
                <a:gd name="connsiteX231" fmla="*/ 802386 w 1704975"/>
                <a:gd name="connsiteY231" fmla="*/ 291084 h 1371600"/>
                <a:gd name="connsiteX232" fmla="*/ 805339 w 1704975"/>
                <a:gd name="connsiteY232" fmla="*/ 292037 h 1371600"/>
                <a:gd name="connsiteX233" fmla="*/ 802672 w 1704975"/>
                <a:gd name="connsiteY233" fmla="*/ 298704 h 1371600"/>
                <a:gd name="connsiteX234" fmla="*/ 818007 w 1704975"/>
                <a:gd name="connsiteY234" fmla="*/ 305657 h 1371600"/>
                <a:gd name="connsiteX235" fmla="*/ 815816 w 1704975"/>
                <a:gd name="connsiteY235" fmla="*/ 309658 h 1371600"/>
                <a:gd name="connsiteX236" fmla="*/ 863346 w 1704975"/>
                <a:gd name="connsiteY236" fmla="*/ 323755 h 1371600"/>
                <a:gd name="connsiteX237" fmla="*/ 860393 w 1704975"/>
                <a:gd name="connsiteY237" fmla="*/ 334518 h 1371600"/>
                <a:gd name="connsiteX238" fmla="*/ 869061 w 1704975"/>
                <a:gd name="connsiteY238" fmla="*/ 336423 h 1371600"/>
                <a:gd name="connsiteX239" fmla="*/ 870109 w 1704975"/>
                <a:gd name="connsiteY239" fmla="*/ 331660 h 1371600"/>
                <a:gd name="connsiteX240" fmla="*/ 943642 w 1704975"/>
                <a:gd name="connsiteY240" fmla="*/ 354044 h 1371600"/>
                <a:gd name="connsiteX241" fmla="*/ 939355 w 1704975"/>
                <a:gd name="connsiteY241" fmla="*/ 375380 h 1371600"/>
                <a:gd name="connsiteX242" fmla="*/ 960501 w 1704975"/>
                <a:gd name="connsiteY242" fmla="*/ 380047 h 1371600"/>
                <a:gd name="connsiteX243" fmla="*/ 962787 w 1704975"/>
                <a:gd name="connsiteY243" fmla="*/ 357759 h 1371600"/>
                <a:gd name="connsiteX244" fmla="*/ 975455 w 1704975"/>
                <a:gd name="connsiteY244" fmla="*/ 359092 h 1371600"/>
                <a:gd name="connsiteX245" fmla="*/ 993838 w 1704975"/>
                <a:gd name="connsiteY245" fmla="*/ 327088 h 1371600"/>
                <a:gd name="connsiteX246" fmla="*/ 1011079 w 1704975"/>
                <a:gd name="connsiteY246" fmla="*/ 337566 h 1371600"/>
                <a:gd name="connsiteX247" fmla="*/ 1019461 w 1704975"/>
                <a:gd name="connsiteY247" fmla="*/ 337661 h 1371600"/>
                <a:gd name="connsiteX248" fmla="*/ 1024318 w 1704975"/>
                <a:gd name="connsiteY248" fmla="*/ 329755 h 1371600"/>
                <a:gd name="connsiteX249" fmla="*/ 1019461 w 1704975"/>
                <a:gd name="connsiteY249" fmla="*/ 322612 h 1371600"/>
                <a:gd name="connsiteX250" fmla="*/ 1044035 w 1704975"/>
                <a:gd name="connsiteY250" fmla="*/ 289370 h 1371600"/>
                <a:gd name="connsiteX251" fmla="*/ 1036320 w 1704975"/>
                <a:gd name="connsiteY251" fmla="*/ 284035 h 1371600"/>
                <a:gd name="connsiteX252" fmla="*/ 1041368 w 1704975"/>
                <a:gd name="connsiteY252" fmla="*/ 278987 h 1371600"/>
                <a:gd name="connsiteX253" fmla="*/ 1048226 w 1704975"/>
                <a:gd name="connsiteY253" fmla="*/ 281273 h 1371600"/>
                <a:gd name="connsiteX254" fmla="*/ 1054037 w 1704975"/>
                <a:gd name="connsiteY254" fmla="*/ 279273 h 1371600"/>
                <a:gd name="connsiteX255" fmla="*/ 1044512 w 1704975"/>
                <a:gd name="connsiteY255" fmla="*/ 264700 h 1371600"/>
                <a:gd name="connsiteX256" fmla="*/ 1054513 w 1704975"/>
                <a:gd name="connsiteY256" fmla="*/ 246316 h 1371600"/>
                <a:gd name="connsiteX257" fmla="*/ 1063752 w 1704975"/>
                <a:gd name="connsiteY257" fmla="*/ 250222 h 1371600"/>
                <a:gd name="connsiteX258" fmla="*/ 1065181 w 1704975"/>
                <a:gd name="connsiteY258" fmla="*/ 258223 h 1371600"/>
                <a:gd name="connsiteX259" fmla="*/ 1075277 w 1704975"/>
                <a:gd name="connsiteY259" fmla="*/ 259366 h 1371600"/>
                <a:gd name="connsiteX260" fmla="*/ 1076611 w 1704975"/>
                <a:gd name="connsiteY260" fmla="*/ 262985 h 1371600"/>
                <a:gd name="connsiteX261" fmla="*/ 1083183 w 1704975"/>
                <a:gd name="connsiteY261" fmla="*/ 264985 h 1371600"/>
                <a:gd name="connsiteX262" fmla="*/ 1088136 w 1704975"/>
                <a:gd name="connsiteY262" fmla="*/ 274987 h 1371600"/>
                <a:gd name="connsiteX263" fmla="*/ 1120521 w 1704975"/>
                <a:gd name="connsiteY263" fmla="*/ 294132 h 1371600"/>
                <a:gd name="connsiteX264" fmla="*/ 1115854 w 1704975"/>
                <a:gd name="connsiteY264" fmla="*/ 302038 h 1371600"/>
                <a:gd name="connsiteX265" fmla="*/ 1124998 w 1704975"/>
                <a:gd name="connsiteY265" fmla="*/ 306324 h 1371600"/>
                <a:gd name="connsiteX266" fmla="*/ 1131570 w 1704975"/>
                <a:gd name="connsiteY266" fmla="*/ 306324 h 1371600"/>
                <a:gd name="connsiteX267" fmla="*/ 1149096 w 1704975"/>
                <a:gd name="connsiteY267" fmla="*/ 324993 h 1371600"/>
                <a:gd name="connsiteX268" fmla="*/ 1165765 w 1704975"/>
                <a:gd name="connsiteY268" fmla="*/ 332422 h 1371600"/>
                <a:gd name="connsiteX269" fmla="*/ 1179005 w 1704975"/>
                <a:gd name="connsiteY269" fmla="*/ 332327 h 1371600"/>
                <a:gd name="connsiteX270" fmla="*/ 1185863 w 1704975"/>
                <a:gd name="connsiteY270" fmla="*/ 329184 h 1371600"/>
                <a:gd name="connsiteX271" fmla="*/ 1197007 w 1704975"/>
                <a:gd name="connsiteY271" fmla="*/ 310420 h 1371600"/>
                <a:gd name="connsiteX272" fmla="*/ 1217581 w 1704975"/>
                <a:gd name="connsiteY272" fmla="*/ 297847 h 1371600"/>
                <a:gd name="connsiteX273" fmla="*/ 1230535 w 1704975"/>
                <a:gd name="connsiteY273" fmla="*/ 271939 h 1371600"/>
                <a:gd name="connsiteX274" fmla="*/ 1241298 w 1704975"/>
                <a:gd name="connsiteY274" fmla="*/ 262033 h 1371600"/>
                <a:gd name="connsiteX275" fmla="*/ 1247775 w 1704975"/>
                <a:gd name="connsiteY275" fmla="*/ 244126 h 1371600"/>
                <a:gd name="connsiteX276" fmla="*/ 1242727 w 1704975"/>
                <a:gd name="connsiteY276" fmla="*/ 232505 h 1371600"/>
                <a:gd name="connsiteX277" fmla="*/ 1249966 w 1704975"/>
                <a:gd name="connsiteY277" fmla="*/ 211741 h 1371600"/>
                <a:gd name="connsiteX278" fmla="*/ 1238726 w 1704975"/>
                <a:gd name="connsiteY278" fmla="*/ 215741 h 1371600"/>
                <a:gd name="connsiteX279" fmla="*/ 1230249 w 1704975"/>
                <a:gd name="connsiteY279" fmla="*/ 215265 h 1371600"/>
                <a:gd name="connsiteX280" fmla="*/ 1234916 w 1704975"/>
                <a:gd name="connsiteY280" fmla="*/ 204025 h 1371600"/>
                <a:gd name="connsiteX281" fmla="*/ 1228915 w 1704975"/>
                <a:gd name="connsiteY281" fmla="*/ 202978 h 1371600"/>
                <a:gd name="connsiteX282" fmla="*/ 1221676 w 1704975"/>
                <a:gd name="connsiteY282" fmla="*/ 215741 h 1371600"/>
                <a:gd name="connsiteX283" fmla="*/ 1207103 w 1704975"/>
                <a:gd name="connsiteY283" fmla="*/ 219932 h 1371600"/>
                <a:gd name="connsiteX284" fmla="*/ 1205579 w 1704975"/>
                <a:gd name="connsiteY284" fmla="*/ 214884 h 1371600"/>
                <a:gd name="connsiteX285" fmla="*/ 1199102 w 1704975"/>
                <a:gd name="connsiteY285" fmla="*/ 217265 h 1371600"/>
                <a:gd name="connsiteX286" fmla="*/ 1188244 w 1704975"/>
                <a:gd name="connsiteY286" fmla="*/ 212026 h 1371600"/>
                <a:gd name="connsiteX287" fmla="*/ 1188053 w 1704975"/>
                <a:gd name="connsiteY287" fmla="*/ 206692 h 1371600"/>
                <a:gd name="connsiteX288" fmla="*/ 1195102 w 1704975"/>
                <a:gd name="connsiteY288" fmla="*/ 202597 h 1371600"/>
                <a:gd name="connsiteX289" fmla="*/ 1211104 w 1704975"/>
                <a:gd name="connsiteY289" fmla="*/ 201263 h 1371600"/>
                <a:gd name="connsiteX290" fmla="*/ 1210342 w 1704975"/>
                <a:gd name="connsiteY290" fmla="*/ 186309 h 1371600"/>
                <a:gd name="connsiteX291" fmla="*/ 1202626 w 1704975"/>
                <a:gd name="connsiteY291" fmla="*/ 177070 h 1371600"/>
                <a:gd name="connsiteX292" fmla="*/ 1201007 w 1704975"/>
                <a:gd name="connsiteY292" fmla="*/ 168402 h 1371600"/>
                <a:gd name="connsiteX293" fmla="*/ 1191577 w 1704975"/>
                <a:gd name="connsiteY293" fmla="*/ 158020 h 1371600"/>
                <a:gd name="connsiteX294" fmla="*/ 1192435 w 1704975"/>
                <a:gd name="connsiteY294" fmla="*/ 155638 h 1371600"/>
                <a:gd name="connsiteX295" fmla="*/ 1200055 w 1704975"/>
                <a:gd name="connsiteY295" fmla="*/ 149828 h 1371600"/>
                <a:gd name="connsiteX296" fmla="*/ 1207198 w 1704975"/>
                <a:gd name="connsiteY296" fmla="*/ 136398 h 1371600"/>
                <a:gd name="connsiteX297" fmla="*/ 1214247 w 1704975"/>
                <a:gd name="connsiteY297" fmla="*/ 133636 h 1371600"/>
                <a:gd name="connsiteX298" fmla="*/ 1228344 w 1704975"/>
                <a:gd name="connsiteY298" fmla="*/ 120777 h 1371600"/>
                <a:gd name="connsiteX299" fmla="*/ 1244060 w 1704975"/>
                <a:gd name="connsiteY299" fmla="*/ 137350 h 1371600"/>
                <a:gd name="connsiteX300" fmla="*/ 1260253 w 1704975"/>
                <a:gd name="connsiteY300" fmla="*/ 131350 h 1371600"/>
                <a:gd name="connsiteX301" fmla="*/ 1265206 w 1704975"/>
                <a:gd name="connsiteY301" fmla="*/ 138398 h 1371600"/>
                <a:gd name="connsiteX302" fmla="*/ 1272730 w 1704975"/>
                <a:gd name="connsiteY302" fmla="*/ 137636 h 1371600"/>
                <a:gd name="connsiteX303" fmla="*/ 1277017 w 1704975"/>
                <a:gd name="connsiteY303" fmla="*/ 146590 h 1371600"/>
                <a:gd name="connsiteX304" fmla="*/ 1273492 w 1704975"/>
                <a:gd name="connsiteY304" fmla="*/ 153543 h 1371600"/>
                <a:gd name="connsiteX305" fmla="*/ 1265491 w 1704975"/>
                <a:gd name="connsiteY305" fmla="*/ 159353 h 1371600"/>
                <a:gd name="connsiteX306" fmla="*/ 1244155 w 1704975"/>
                <a:gd name="connsiteY306" fmla="*/ 165925 h 1371600"/>
                <a:gd name="connsiteX307" fmla="*/ 1239298 w 1704975"/>
                <a:gd name="connsiteY307" fmla="*/ 174784 h 1371600"/>
                <a:gd name="connsiteX308" fmla="*/ 1257872 w 1704975"/>
                <a:gd name="connsiteY308" fmla="*/ 201739 h 1371600"/>
                <a:gd name="connsiteX309" fmla="*/ 1265206 w 1704975"/>
                <a:gd name="connsiteY309" fmla="*/ 197549 h 1371600"/>
                <a:gd name="connsiteX310" fmla="*/ 1273588 w 1704975"/>
                <a:gd name="connsiteY310" fmla="*/ 207645 h 1371600"/>
                <a:gd name="connsiteX311" fmla="*/ 1291304 w 1704975"/>
                <a:gd name="connsiteY311" fmla="*/ 198120 h 1371600"/>
                <a:gd name="connsiteX312" fmla="*/ 1302544 w 1704975"/>
                <a:gd name="connsiteY312" fmla="*/ 197739 h 1371600"/>
                <a:gd name="connsiteX313" fmla="*/ 1315974 w 1704975"/>
                <a:gd name="connsiteY313" fmla="*/ 202311 h 1371600"/>
                <a:gd name="connsiteX314" fmla="*/ 1314450 w 1704975"/>
                <a:gd name="connsiteY314" fmla="*/ 217741 h 1371600"/>
                <a:gd name="connsiteX315" fmla="*/ 1317498 w 1704975"/>
                <a:gd name="connsiteY315" fmla="*/ 219742 h 1371600"/>
                <a:gd name="connsiteX316" fmla="*/ 1316641 w 1704975"/>
                <a:gd name="connsiteY316" fmla="*/ 226314 h 1371600"/>
                <a:gd name="connsiteX317" fmla="*/ 1336453 w 1704975"/>
                <a:gd name="connsiteY317" fmla="*/ 226504 h 1371600"/>
                <a:gd name="connsiteX318" fmla="*/ 1338263 w 1704975"/>
                <a:gd name="connsiteY318" fmla="*/ 235267 h 1371600"/>
                <a:gd name="connsiteX319" fmla="*/ 1336643 w 1704975"/>
                <a:gd name="connsiteY319" fmla="*/ 250317 h 1371600"/>
                <a:gd name="connsiteX320" fmla="*/ 1329499 w 1704975"/>
                <a:gd name="connsiteY320" fmla="*/ 259175 h 1371600"/>
                <a:gd name="connsiteX321" fmla="*/ 1313879 w 1704975"/>
                <a:gd name="connsiteY321" fmla="*/ 266509 h 1371600"/>
                <a:gd name="connsiteX322" fmla="*/ 1316450 w 1704975"/>
                <a:gd name="connsiteY322" fmla="*/ 270129 h 1371600"/>
                <a:gd name="connsiteX323" fmla="*/ 1329499 w 1704975"/>
                <a:gd name="connsiteY323" fmla="*/ 279559 h 1371600"/>
                <a:gd name="connsiteX324" fmla="*/ 1333786 w 1704975"/>
                <a:gd name="connsiteY324" fmla="*/ 273939 h 1371600"/>
                <a:gd name="connsiteX325" fmla="*/ 1343501 w 1704975"/>
                <a:gd name="connsiteY325" fmla="*/ 271177 h 1371600"/>
                <a:gd name="connsiteX326" fmla="*/ 1343215 w 1704975"/>
                <a:gd name="connsiteY326" fmla="*/ 266795 h 1371600"/>
                <a:gd name="connsiteX327" fmla="*/ 1355503 w 1704975"/>
                <a:gd name="connsiteY327" fmla="*/ 276892 h 1371600"/>
                <a:gd name="connsiteX328" fmla="*/ 1364551 w 1704975"/>
                <a:gd name="connsiteY328" fmla="*/ 275654 h 1371600"/>
                <a:gd name="connsiteX329" fmla="*/ 1370552 w 1704975"/>
                <a:gd name="connsiteY329" fmla="*/ 279083 h 1371600"/>
                <a:gd name="connsiteX330" fmla="*/ 1375886 w 1704975"/>
                <a:gd name="connsiteY330" fmla="*/ 277654 h 1371600"/>
                <a:gd name="connsiteX331" fmla="*/ 1376648 w 1704975"/>
                <a:gd name="connsiteY331" fmla="*/ 280225 h 1371600"/>
                <a:gd name="connsiteX332" fmla="*/ 1384649 w 1704975"/>
                <a:gd name="connsiteY332" fmla="*/ 280035 h 1371600"/>
                <a:gd name="connsiteX333" fmla="*/ 1388555 w 1704975"/>
                <a:gd name="connsiteY333" fmla="*/ 275177 h 1371600"/>
                <a:gd name="connsiteX334" fmla="*/ 1390364 w 1704975"/>
                <a:gd name="connsiteY334" fmla="*/ 279083 h 1371600"/>
                <a:gd name="connsiteX335" fmla="*/ 1395222 w 1704975"/>
                <a:gd name="connsiteY335" fmla="*/ 273939 h 1371600"/>
                <a:gd name="connsiteX336" fmla="*/ 1400747 w 1704975"/>
                <a:gd name="connsiteY336" fmla="*/ 284035 h 1371600"/>
                <a:gd name="connsiteX337" fmla="*/ 1399604 w 1704975"/>
                <a:gd name="connsiteY337" fmla="*/ 289370 h 1371600"/>
                <a:gd name="connsiteX338" fmla="*/ 1405033 w 1704975"/>
                <a:gd name="connsiteY338" fmla="*/ 292703 h 1371600"/>
                <a:gd name="connsiteX339" fmla="*/ 1425892 w 1704975"/>
                <a:gd name="connsiteY339" fmla="*/ 287083 h 1371600"/>
                <a:gd name="connsiteX340" fmla="*/ 1423225 w 1704975"/>
                <a:gd name="connsiteY340" fmla="*/ 302704 h 1371600"/>
                <a:gd name="connsiteX341" fmla="*/ 1417510 w 1704975"/>
                <a:gd name="connsiteY341" fmla="*/ 313849 h 1371600"/>
                <a:gd name="connsiteX342" fmla="*/ 1413034 w 1704975"/>
                <a:gd name="connsiteY342" fmla="*/ 316611 h 1371600"/>
                <a:gd name="connsiteX343" fmla="*/ 1402080 w 1704975"/>
                <a:gd name="connsiteY343" fmla="*/ 321088 h 1371600"/>
                <a:gd name="connsiteX344" fmla="*/ 1394650 w 1704975"/>
                <a:gd name="connsiteY344" fmla="*/ 338709 h 1371600"/>
                <a:gd name="connsiteX345" fmla="*/ 1384744 w 1704975"/>
                <a:gd name="connsiteY345" fmla="*/ 346234 h 1371600"/>
                <a:gd name="connsiteX346" fmla="*/ 1391983 w 1704975"/>
                <a:gd name="connsiteY346" fmla="*/ 355283 h 1371600"/>
                <a:gd name="connsiteX347" fmla="*/ 1387792 w 1704975"/>
                <a:gd name="connsiteY347" fmla="*/ 359759 h 1371600"/>
                <a:gd name="connsiteX348" fmla="*/ 1385983 w 1704975"/>
                <a:gd name="connsiteY348" fmla="*/ 368903 h 1371600"/>
                <a:gd name="connsiteX349" fmla="*/ 1374839 w 1704975"/>
                <a:gd name="connsiteY349" fmla="*/ 384715 h 1371600"/>
                <a:gd name="connsiteX350" fmla="*/ 1368742 w 1704975"/>
                <a:gd name="connsiteY350" fmla="*/ 384715 h 1371600"/>
                <a:gd name="connsiteX351" fmla="*/ 1367695 w 1704975"/>
                <a:gd name="connsiteY351" fmla="*/ 391096 h 1371600"/>
                <a:gd name="connsiteX352" fmla="*/ 1363027 w 1704975"/>
                <a:gd name="connsiteY352" fmla="*/ 395002 h 1371600"/>
                <a:gd name="connsiteX353" fmla="*/ 1361980 w 1704975"/>
                <a:gd name="connsiteY353" fmla="*/ 412909 h 1371600"/>
                <a:gd name="connsiteX354" fmla="*/ 1357313 w 1704975"/>
                <a:gd name="connsiteY354" fmla="*/ 424910 h 1371600"/>
                <a:gd name="connsiteX355" fmla="*/ 1365409 w 1704975"/>
                <a:gd name="connsiteY355" fmla="*/ 426149 h 1371600"/>
                <a:gd name="connsiteX356" fmla="*/ 1376077 w 1704975"/>
                <a:gd name="connsiteY356" fmla="*/ 433007 h 1371600"/>
                <a:gd name="connsiteX357" fmla="*/ 1410557 w 1704975"/>
                <a:gd name="connsiteY357" fmla="*/ 433387 h 1371600"/>
                <a:gd name="connsiteX358" fmla="*/ 1427988 w 1704975"/>
                <a:gd name="connsiteY358" fmla="*/ 439769 h 1371600"/>
                <a:gd name="connsiteX359" fmla="*/ 1422654 w 1704975"/>
                <a:gd name="connsiteY359" fmla="*/ 447580 h 1371600"/>
                <a:gd name="connsiteX360" fmla="*/ 1430274 w 1704975"/>
                <a:gd name="connsiteY360" fmla="*/ 447675 h 1371600"/>
                <a:gd name="connsiteX361" fmla="*/ 1426559 w 1704975"/>
                <a:gd name="connsiteY361" fmla="*/ 452628 h 1371600"/>
                <a:gd name="connsiteX362" fmla="*/ 1425607 w 1704975"/>
                <a:gd name="connsiteY362" fmla="*/ 459391 h 1371600"/>
                <a:gd name="connsiteX363" fmla="*/ 1429702 w 1704975"/>
                <a:gd name="connsiteY363" fmla="*/ 469106 h 1371600"/>
                <a:gd name="connsiteX364" fmla="*/ 1421892 w 1704975"/>
                <a:gd name="connsiteY364" fmla="*/ 476631 h 1371600"/>
                <a:gd name="connsiteX365" fmla="*/ 1427512 w 1704975"/>
                <a:gd name="connsiteY365" fmla="*/ 483584 h 1371600"/>
                <a:gd name="connsiteX366" fmla="*/ 1431512 w 1704975"/>
                <a:gd name="connsiteY366" fmla="*/ 500825 h 1371600"/>
                <a:gd name="connsiteX367" fmla="*/ 1444180 w 1704975"/>
                <a:gd name="connsiteY367" fmla="*/ 498253 h 1371600"/>
                <a:gd name="connsiteX368" fmla="*/ 1450848 w 1704975"/>
                <a:gd name="connsiteY368" fmla="*/ 487680 h 1371600"/>
                <a:gd name="connsiteX369" fmla="*/ 1455896 w 1704975"/>
                <a:gd name="connsiteY369" fmla="*/ 487204 h 1371600"/>
                <a:gd name="connsiteX370" fmla="*/ 1460278 w 1704975"/>
                <a:gd name="connsiteY370" fmla="*/ 489109 h 1371600"/>
                <a:gd name="connsiteX371" fmla="*/ 1457801 w 1704975"/>
                <a:gd name="connsiteY371" fmla="*/ 498538 h 1371600"/>
                <a:gd name="connsiteX372" fmla="*/ 1472374 w 1704975"/>
                <a:gd name="connsiteY372" fmla="*/ 501967 h 1371600"/>
                <a:gd name="connsiteX373" fmla="*/ 1472660 w 1704975"/>
                <a:gd name="connsiteY373" fmla="*/ 498729 h 1371600"/>
                <a:gd name="connsiteX374" fmla="*/ 1477899 w 1704975"/>
                <a:gd name="connsiteY374" fmla="*/ 498062 h 1371600"/>
                <a:gd name="connsiteX375" fmla="*/ 1469898 w 1704975"/>
                <a:gd name="connsiteY375" fmla="*/ 481679 h 1371600"/>
                <a:gd name="connsiteX376" fmla="*/ 1494377 w 1704975"/>
                <a:gd name="connsiteY376" fmla="*/ 477964 h 1371600"/>
                <a:gd name="connsiteX377" fmla="*/ 1532287 w 1704975"/>
                <a:gd name="connsiteY377" fmla="*/ 457962 h 1371600"/>
                <a:gd name="connsiteX378" fmla="*/ 1539049 w 1704975"/>
                <a:gd name="connsiteY378" fmla="*/ 459010 h 1371600"/>
                <a:gd name="connsiteX379" fmla="*/ 1577149 w 1704975"/>
                <a:gd name="connsiteY379" fmla="*/ 473392 h 1371600"/>
                <a:gd name="connsiteX380" fmla="*/ 1580769 w 1704975"/>
                <a:gd name="connsiteY380" fmla="*/ 472630 h 1371600"/>
                <a:gd name="connsiteX381" fmla="*/ 1577912 w 1704975"/>
                <a:gd name="connsiteY381" fmla="*/ 491204 h 1371600"/>
                <a:gd name="connsiteX382" fmla="*/ 1581436 w 1704975"/>
                <a:gd name="connsiteY382" fmla="*/ 500443 h 1371600"/>
                <a:gd name="connsiteX383" fmla="*/ 1584007 w 1704975"/>
                <a:gd name="connsiteY383" fmla="*/ 500348 h 1371600"/>
                <a:gd name="connsiteX384" fmla="*/ 1586008 w 1704975"/>
                <a:gd name="connsiteY384" fmla="*/ 513588 h 1371600"/>
                <a:gd name="connsiteX385" fmla="*/ 1590580 w 1704975"/>
                <a:gd name="connsiteY385" fmla="*/ 513302 h 1371600"/>
                <a:gd name="connsiteX386" fmla="*/ 1592199 w 1704975"/>
                <a:gd name="connsiteY386" fmla="*/ 523494 h 1371600"/>
                <a:gd name="connsiteX387" fmla="*/ 1588960 w 1704975"/>
                <a:gd name="connsiteY387" fmla="*/ 525113 h 1371600"/>
                <a:gd name="connsiteX388" fmla="*/ 1592866 w 1704975"/>
                <a:gd name="connsiteY388" fmla="*/ 535591 h 1371600"/>
                <a:gd name="connsiteX389" fmla="*/ 1590675 w 1704975"/>
                <a:gd name="connsiteY389" fmla="*/ 538639 h 1371600"/>
                <a:gd name="connsiteX390" fmla="*/ 1594580 w 1704975"/>
                <a:gd name="connsiteY390" fmla="*/ 538353 h 1371600"/>
                <a:gd name="connsiteX391" fmla="*/ 1601819 w 1704975"/>
                <a:gd name="connsiteY391" fmla="*/ 544449 h 1371600"/>
                <a:gd name="connsiteX392" fmla="*/ 1607439 w 1704975"/>
                <a:gd name="connsiteY392" fmla="*/ 530066 h 1371600"/>
                <a:gd name="connsiteX393" fmla="*/ 1644587 w 1704975"/>
                <a:gd name="connsiteY393" fmla="*/ 540829 h 1371600"/>
                <a:gd name="connsiteX394" fmla="*/ 1648587 w 1704975"/>
                <a:gd name="connsiteY394" fmla="*/ 552164 h 1371600"/>
                <a:gd name="connsiteX395" fmla="*/ 1646968 w 1704975"/>
                <a:gd name="connsiteY395" fmla="*/ 562166 h 1371600"/>
                <a:gd name="connsiteX396" fmla="*/ 1649539 w 1704975"/>
                <a:gd name="connsiteY396" fmla="*/ 573024 h 1371600"/>
                <a:gd name="connsiteX397" fmla="*/ 1648777 w 1704975"/>
                <a:gd name="connsiteY397" fmla="*/ 580454 h 1371600"/>
                <a:gd name="connsiteX398" fmla="*/ 1640681 w 1704975"/>
                <a:gd name="connsiteY398" fmla="*/ 593693 h 1371600"/>
                <a:gd name="connsiteX399" fmla="*/ 1649539 w 1704975"/>
                <a:gd name="connsiteY399" fmla="*/ 593598 h 1371600"/>
                <a:gd name="connsiteX400" fmla="*/ 1654207 w 1704975"/>
                <a:gd name="connsiteY400" fmla="*/ 610171 h 1371600"/>
                <a:gd name="connsiteX401" fmla="*/ 1656016 w 1704975"/>
                <a:gd name="connsiteY401" fmla="*/ 619411 h 1371600"/>
                <a:gd name="connsiteX402" fmla="*/ 1652778 w 1704975"/>
                <a:gd name="connsiteY402" fmla="*/ 638366 h 1371600"/>
                <a:gd name="connsiteX403" fmla="*/ 1694116 w 1704975"/>
                <a:gd name="connsiteY403" fmla="*/ 644938 h 1371600"/>
                <a:gd name="connsiteX404" fmla="*/ 1692307 w 1704975"/>
                <a:gd name="connsiteY404" fmla="*/ 657606 h 1371600"/>
                <a:gd name="connsiteX405" fmla="*/ 1664780 w 1704975"/>
                <a:gd name="connsiteY405" fmla="*/ 657034 h 1371600"/>
                <a:gd name="connsiteX406" fmla="*/ 1665732 w 1704975"/>
                <a:gd name="connsiteY406" fmla="*/ 667988 h 1371600"/>
                <a:gd name="connsiteX407" fmla="*/ 1661827 w 1704975"/>
                <a:gd name="connsiteY407" fmla="*/ 672275 h 1371600"/>
                <a:gd name="connsiteX408" fmla="*/ 1662208 w 1704975"/>
                <a:gd name="connsiteY408" fmla="*/ 676751 h 1371600"/>
                <a:gd name="connsiteX409" fmla="*/ 1674209 w 1704975"/>
                <a:gd name="connsiteY409" fmla="*/ 680752 h 1371600"/>
                <a:gd name="connsiteX410" fmla="*/ 1678210 w 1704975"/>
                <a:gd name="connsiteY410" fmla="*/ 690086 h 1371600"/>
                <a:gd name="connsiteX411" fmla="*/ 1671447 w 1704975"/>
                <a:gd name="connsiteY411" fmla="*/ 709993 h 1371600"/>
                <a:gd name="connsiteX412" fmla="*/ 1667542 w 1704975"/>
                <a:gd name="connsiteY412" fmla="*/ 717899 h 1371600"/>
                <a:gd name="connsiteX413" fmla="*/ 1665446 w 1704975"/>
                <a:gd name="connsiteY413" fmla="*/ 717233 h 1371600"/>
                <a:gd name="connsiteX414" fmla="*/ 1659636 w 1704975"/>
                <a:gd name="connsiteY414" fmla="*/ 733044 h 1371600"/>
                <a:gd name="connsiteX415" fmla="*/ 1648587 w 1704975"/>
                <a:gd name="connsiteY415" fmla="*/ 730853 h 1371600"/>
                <a:gd name="connsiteX416" fmla="*/ 1647539 w 1704975"/>
                <a:gd name="connsiteY416" fmla="*/ 735425 h 1371600"/>
                <a:gd name="connsiteX417" fmla="*/ 1643729 w 1704975"/>
                <a:gd name="connsiteY417" fmla="*/ 733711 h 1371600"/>
                <a:gd name="connsiteX418" fmla="*/ 1643824 w 1704975"/>
                <a:gd name="connsiteY418" fmla="*/ 735425 h 1371600"/>
                <a:gd name="connsiteX419" fmla="*/ 1602676 w 1704975"/>
                <a:gd name="connsiteY419" fmla="*/ 740950 h 1371600"/>
                <a:gd name="connsiteX420" fmla="*/ 1605629 w 1704975"/>
                <a:gd name="connsiteY420" fmla="*/ 747713 h 1371600"/>
                <a:gd name="connsiteX421" fmla="*/ 1608582 w 1704975"/>
                <a:gd name="connsiteY421" fmla="*/ 746950 h 1371600"/>
                <a:gd name="connsiteX422" fmla="*/ 1610201 w 1704975"/>
                <a:gd name="connsiteY422" fmla="*/ 756761 h 1371600"/>
                <a:gd name="connsiteX423" fmla="*/ 1611916 w 1704975"/>
                <a:gd name="connsiteY423" fmla="*/ 756190 h 1371600"/>
                <a:gd name="connsiteX424" fmla="*/ 1619059 w 1704975"/>
                <a:gd name="connsiteY424" fmla="*/ 772287 h 1371600"/>
                <a:gd name="connsiteX425" fmla="*/ 1625441 w 1704975"/>
                <a:gd name="connsiteY425" fmla="*/ 779812 h 1371600"/>
                <a:gd name="connsiteX426" fmla="*/ 1629442 w 1704975"/>
                <a:gd name="connsiteY426" fmla="*/ 810959 h 1371600"/>
                <a:gd name="connsiteX427" fmla="*/ 1638872 w 1704975"/>
                <a:gd name="connsiteY427" fmla="*/ 810768 h 1371600"/>
                <a:gd name="connsiteX428" fmla="*/ 1638109 w 1704975"/>
                <a:gd name="connsiteY428" fmla="*/ 826579 h 1371600"/>
                <a:gd name="connsiteX429" fmla="*/ 1645253 w 1704975"/>
                <a:gd name="connsiteY429" fmla="*/ 823436 h 1371600"/>
                <a:gd name="connsiteX430" fmla="*/ 1645920 w 1704975"/>
                <a:gd name="connsiteY430" fmla="*/ 835438 h 1371600"/>
                <a:gd name="connsiteX431" fmla="*/ 1641824 w 1704975"/>
                <a:gd name="connsiteY431" fmla="*/ 862965 h 1371600"/>
                <a:gd name="connsiteX432" fmla="*/ 1646872 w 1704975"/>
                <a:gd name="connsiteY432" fmla="*/ 862393 h 1371600"/>
                <a:gd name="connsiteX433" fmla="*/ 1642015 w 1704975"/>
                <a:gd name="connsiteY433" fmla="*/ 887825 h 1371600"/>
                <a:gd name="connsiteX434" fmla="*/ 1659064 w 1704975"/>
                <a:gd name="connsiteY434" fmla="*/ 896588 h 1371600"/>
                <a:gd name="connsiteX435" fmla="*/ 1658779 w 1704975"/>
                <a:gd name="connsiteY435" fmla="*/ 899160 h 1371600"/>
                <a:gd name="connsiteX436" fmla="*/ 1663637 w 1704975"/>
                <a:gd name="connsiteY436" fmla="*/ 899636 h 1371600"/>
                <a:gd name="connsiteX437" fmla="*/ 1663446 w 1704975"/>
                <a:gd name="connsiteY437" fmla="*/ 901732 h 1371600"/>
                <a:gd name="connsiteX438" fmla="*/ 1681829 w 1704975"/>
                <a:gd name="connsiteY438" fmla="*/ 908304 h 1371600"/>
                <a:gd name="connsiteX439" fmla="*/ 1698784 w 1704975"/>
                <a:gd name="connsiteY439" fmla="*/ 906399 h 1371600"/>
                <a:gd name="connsiteX440" fmla="*/ 1700308 w 1704975"/>
                <a:gd name="connsiteY440" fmla="*/ 915638 h 1371600"/>
                <a:gd name="connsiteX441" fmla="*/ 1686497 w 1704975"/>
                <a:gd name="connsiteY441" fmla="*/ 919353 h 1371600"/>
                <a:gd name="connsiteX442" fmla="*/ 1689735 w 1704975"/>
                <a:gd name="connsiteY442" fmla="*/ 941737 h 1371600"/>
                <a:gd name="connsiteX443" fmla="*/ 1624108 w 1704975"/>
                <a:gd name="connsiteY443" fmla="*/ 957453 h 1371600"/>
                <a:gd name="connsiteX444" fmla="*/ 1596866 w 1704975"/>
                <a:gd name="connsiteY444" fmla="*/ 976789 h 1371600"/>
                <a:gd name="connsiteX445" fmla="*/ 1565624 w 1704975"/>
                <a:gd name="connsiteY445" fmla="*/ 990409 h 1371600"/>
                <a:gd name="connsiteX446" fmla="*/ 1564291 w 1704975"/>
                <a:gd name="connsiteY446" fmla="*/ 985838 h 1371600"/>
                <a:gd name="connsiteX447" fmla="*/ 1560195 w 1704975"/>
                <a:gd name="connsiteY447" fmla="*/ 983933 h 1371600"/>
                <a:gd name="connsiteX448" fmla="*/ 1553718 w 1704975"/>
                <a:gd name="connsiteY448" fmla="*/ 981456 h 1371600"/>
                <a:gd name="connsiteX449" fmla="*/ 1546955 w 1704975"/>
                <a:gd name="connsiteY449" fmla="*/ 982504 h 1371600"/>
                <a:gd name="connsiteX450" fmla="*/ 1548384 w 1704975"/>
                <a:gd name="connsiteY450" fmla="*/ 959263 h 1371600"/>
                <a:gd name="connsiteX451" fmla="*/ 1551051 w 1704975"/>
                <a:gd name="connsiteY451" fmla="*/ 959072 h 1371600"/>
                <a:gd name="connsiteX452" fmla="*/ 1549146 w 1704975"/>
                <a:gd name="connsiteY452" fmla="*/ 930974 h 1371600"/>
                <a:gd name="connsiteX453" fmla="*/ 1522190 w 1704975"/>
                <a:gd name="connsiteY453" fmla="*/ 932402 h 1371600"/>
                <a:gd name="connsiteX454" fmla="*/ 1518285 w 1704975"/>
                <a:gd name="connsiteY454" fmla="*/ 927735 h 1371600"/>
                <a:gd name="connsiteX455" fmla="*/ 1514951 w 1704975"/>
                <a:gd name="connsiteY455" fmla="*/ 929450 h 1371600"/>
                <a:gd name="connsiteX456" fmla="*/ 1508189 w 1704975"/>
                <a:gd name="connsiteY456" fmla="*/ 909447 h 1371600"/>
                <a:gd name="connsiteX457" fmla="*/ 1504188 w 1704975"/>
                <a:gd name="connsiteY457" fmla="*/ 909923 h 1371600"/>
                <a:gd name="connsiteX458" fmla="*/ 1504283 w 1704975"/>
                <a:gd name="connsiteY458" fmla="*/ 907447 h 1371600"/>
                <a:gd name="connsiteX459" fmla="*/ 1492472 w 1704975"/>
                <a:gd name="connsiteY459" fmla="*/ 906971 h 1371600"/>
                <a:gd name="connsiteX460" fmla="*/ 1491139 w 1704975"/>
                <a:gd name="connsiteY460" fmla="*/ 916305 h 1371600"/>
                <a:gd name="connsiteX461" fmla="*/ 1485614 w 1704975"/>
                <a:gd name="connsiteY461" fmla="*/ 915353 h 1371600"/>
                <a:gd name="connsiteX462" fmla="*/ 1482090 w 1704975"/>
                <a:gd name="connsiteY462" fmla="*/ 941356 h 1371600"/>
                <a:gd name="connsiteX463" fmla="*/ 1483519 w 1704975"/>
                <a:gd name="connsiteY463" fmla="*/ 950214 h 1371600"/>
                <a:gd name="connsiteX464" fmla="*/ 1468469 w 1704975"/>
                <a:gd name="connsiteY464" fmla="*/ 955929 h 1371600"/>
                <a:gd name="connsiteX465" fmla="*/ 1469231 w 1704975"/>
                <a:gd name="connsiteY465" fmla="*/ 961739 h 1371600"/>
                <a:gd name="connsiteX466" fmla="*/ 1450753 w 1704975"/>
                <a:gd name="connsiteY466" fmla="*/ 966978 h 1371600"/>
                <a:gd name="connsiteX467" fmla="*/ 1446371 w 1704975"/>
                <a:gd name="connsiteY467" fmla="*/ 954881 h 1371600"/>
                <a:gd name="connsiteX468" fmla="*/ 1420939 w 1704975"/>
                <a:gd name="connsiteY468" fmla="*/ 962311 h 1371600"/>
                <a:gd name="connsiteX469" fmla="*/ 1414367 w 1704975"/>
                <a:gd name="connsiteY469" fmla="*/ 947071 h 1371600"/>
                <a:gd name="connsiteX470" fmla="*/ 1409129 w 1704975"/>
                <a:gd name="connsiteY470" fmla="*/ 948880 h 1371600"/>
                <a:gd name="connsiteX471" fmla="*/ 1394746 w 1704975"/>
                <a:gd name="connsiteY471" fmla="*/ 943070 h 1371600"/>
                <a:gd name="connsiteX472" fmla="*/ 1393984 w 1704975"/>
                <a:gd name="connsiteY472" fmla="*/ 946309 h 1371600"/>
                <a:gd name="connsiteX473" fmla="*/ 1347597 w 1704975"/>
                <a:gd name="connsiteY473" fmla="*/ 956120 h 1371600"/>
                <a:gd name="connsiteX474" fmla="*/ 1348264 w 1704975"/>
                <a:gd name="connsiteY474" fmla="*/ 959263 h 1371600"/>
                <a:gd name="connsiteX475" fmla="*/ 1333690 w 1704975"/>
                <a:gd name="connsiteY475" fmla="*/ 957453 h 1371600"/>
                <a:gd name="connsiteX476" fmla="*/ 1333500 w 1704975"/>
                <a:gd name="connsiteY476" fmla="*/ 955738 h 1371600"/>
                <a:gd name="connsiteX477" fmla="*/ 1323308 w 1704975"/>
                <a:gd name="connsiteY477" fmla="*/ 956024 h 1371600"/>
                <a:gd name="connsiteX478" fmla="*/ 1293876 w 1704975"/>
                <a:gd name="connsiteY478" fmla="*/ 962120 h 1371600"/>
                <a:gd name="connsiteX479" fmla="*/ 1273969 w 1704975"/>
                <a:gd name="connsiteY479" fmla="*/ 963835 h 1371600"/>
                <a:gd name="connsiteX480" fmla="*/ 1273397 w 1704975"/>
                <a:gd name="connsiteY480" fmla="*/ 961834 h 1371600"/>
                <a:gd name="connsiteX481" fmla="*/ 1254538 w 1704975"/>
                <a:gd name="connsiteY481" fmla="*/ 965168 h 1371600"/>
                <a:gd name="connsiteX482" fmla="*/ 1254823 w 1704975"/>
                <a:gd name="connsiteY482" fmla="*/ 961739 h 1371600"/>
                <a:gd name="connsiteX483" fmla="*/ 1248823 w 1704975"/>
                <a:gd name="connsiteY483" fmla="*/ 961549 h 1371600"/>
                <a:gd name="connsiteX484" fmla="*/ 1233488 w 1704975"/>
                <a:gd name="connsiteY484" fmla="*/ 966025 h 1371600"/>
                <a:gd name="connsiteX485" fmla="*/ 1233392 w 1704975"/>
                <a:gd name="connsiteY485" fmla="*/ 958691 h 1371600"/>
                <a:gd name="connsiteX486" fmla="*/ 1227106 w 1704975"/>
                <a:gd name="connsiteY486" fmla="*/ 959644 h 1371600"/>
                <a:gd name="connsiteX487" fmla="*/ 1228344 w 1704975"/>
                <a:gd name="connsiteY487" fmla="*/ 954214 h 1371600"/>
                <a:gd name="connsiteX488" fmla="*/ 1211485 w 1704975"/>
                <a:gd name="connsiteY488" fmla="*/ 954976 h 1371600"/>
                <a:gd name="connsiteX489" fmla="*/ 1203389 w 1704975"/>
                <a:gd name="connsiteY489" fmla="*/ 952309 h 1371600"/>
                <a:gd name="connsiteX490" fmla="*/ 1196245 w 1704975"/>
                <a:gd name="connsiteY490" fmla="*/ 954500 h 1371600"/>
                <a:gd name="connsiteX491" fmla="*/ 1195388 w 1704975"/>
                <a:gd name="connsiteY491" fmla="*/ 951738 h 1371600"/>
                <a:gd name="connsiteX492" fmla="*/ 1176338 w 1704975"/>
                <a:gd name="connsiteY492" fmla="*/ 954405 h 1371600"/>
                <a:gd name="connsiteX493" fmla="*/ 1175956 w 1704975"/>
                <a:gd name="connsiteY493" fmla="*/ 950690 h 1371600"/>
                <a:gd name="connsiteX494" fmla="*/ 1161002 w 1704975"/>
                <a:gd name="connsiteY494" fmla="*/ 954310 h 1371600"/>
                <a:gd name="connsiteX495" fmla="*/ 1156525 w 1704975"/>
                <a:gd name="connsiteY495" fmla="*/ 951071 h 1371600"/>
                <a:gd name="connsiteX496" fmla="*/ 1150430 w 1704975"/>
                <a:gd name="connsiteY496" fmla="*/ 951167 h 1371600"/>
                <a:gd name="connsiteX497" fmla="*/ 1148048 w 1704975"/>
                <a:gd name="connsiteY497" fmla="*/ 942022 h 1371600"/>
                <a:gd name="connsiteX498" fmla="*/ 1133475 w 1704975"/>
                <a:gd name="connsiteY498" fmla="*/ 942975 h 1371600"/>
                <a:gd name="connsiteX499" fmla="*/ 1131760 w 1704975"/>
                <a:gd name="connsiteY499" fmla="*/ 951071 h 1371600"/>
                <a:gd name="connsiteX500" fmla="*/ 1124712 w 1704975"/>
                <a:gd name="connsiteY500" fmla="*/ 953548 h 1371600"/>
                <a:gd name="connsiteX501" fmla="*/ 1085374 w 1704975"/>
                <a:gd name="connsiteY501" fmla="*/ 954881 h 1371600"/>
                <a:gd name="connsiteX502" fmla="*/ 1083755 w 1704975"/>
                <a:gd name="connsiteY502" fmla="*/ 945928 h 1371600"/>
                <a:gd name="connsiteX503" fmla="*/ 1070039 w 1704975"/>
                <a:gd name="connsiteY503" fmla="*/ 948118 h 1371600"/>
                <a:gd name="connsiteX504" fmla="*/ 1065181 w 1704975"/>
                <a:gd name="connsiteY504" fmla="*/ 931926 h 1371600"/>
                <a:gd name="connsiteX505" fmla="*/ 1033272 w 1704975"/>
                <a:gd name="connsiteY505" fmla="*/ 940879 h 1371600"/>
                <a:gd name="connsiteX506" fmla="*/ 985552 w 1704975"/>
                <a:gd name="connsiteY506" fmla="*/ 947928 h 1371600"/>
                <a:gd name="connsiteX507" fmla="*/ 942784 w 1704975"/>
                <a:gd name="connsiteY507" fmla="*/ 943737 h 1371600"/>
                <a:gd name="connsiteX508" fmla="*/ 915067 w 1704975"/>
                <a:gd name="connsiteY508" fmla="*/ 946499 h 1371600"/>
                <a:gd name="connsiteX509" fmla="*/ 916686 w 1704975"/>
                <a:gd name="connsiteY509" fmla="*/ 959358 h 1371600"/>
                <a:gd name="connsiteX510" fmla="*/ 913066 w 1704975"/>
                <a:gd name="connsiteY510" fmla="*/ 959739 h 1371600"/>
                <a:gd name="connsiteX511" fmla="*/ 914686 w 1704975"/>
                <a:gd name="connsiteY511" fmla="*/ 965359 h 1371600"/>
                <a:gd name="connsiteX512" fmla="*/ 905542 w 1704975"/>
                <a:gd name="connsiteY512" fmla="*/ 990886 h 1371600"/>
                <a:gd name="connsiteX513" fmla="*/ 911066 w 1704975"/>
                <a:gd name="connsiteY513" fmla="*/ 1020794 h 1371600"/>
                <a:gd name="connsiteX514" fmla="*/ 905923 w 1704975"/>
                <a:gd name="connsiteY514" fmla="*/ 1023652 h 1371600"/>
                <a:gd name="connsiteX515" fmla="*/ 905065 w 1704975"/>
                <a:gd name="connsiteY515" fmla="*/ 1054894 h 1371600"/>
                <a:gd name="connsiteX516" fmla="*/ 906875 w 1704975"/>
                <a:gd name="connsiteY516" fmla="*/ 1055180 h 1371600"/>
                <a:gd name="connsiteX517" fmla="*/ 913162 w 1704975"/>
                <a:gd name="connsiteY517" fmla="*/ 1097090 h 1371600"/>
                <a:gd name="connsiteX518" fmla="*/ 913924 w 1704975"/>
                <a:gd name="connsiteY518" fmla="*/ 1099566 h 1371600"/>
                <a:gd name="connsiteX519" fmla="*/ 916210 w 1704975"/>
                <a:gd name="connsiteY519" fmla="*/ 1097375 h 1371600"/>
                <a:gd name="connsiteX520" fmla="*/ 918115 w 1704975"/>
                <a:gd name="connsiteY520" fmla="*/ 1109282 h 1371600"/>
                <a:gd name="connsiteX521" fmla="*/ 932879 w 1704975"/>
                <a:gd name="connsiteY521" fmla="*/ 1114520 h 1371600"/>
                <a:gd name="connsiteX522" fmla="*/ 930497 w 1704975"/>
                <a:gd name="connsiteY522" fmla="*/ 1131284 h 1371600"/>
                <a:gd name="connsiteX523" fmla="*/ 922591 w 1704975"/>
                <a:gd name="connsiteY523" fmla="*/ 1152620 h 1371600"/>
                <a:gd name="connsiteX524" fmla="*/ 926878 w 1704975"/>
                <a:gd name="connsiteY524" fmla="*/ 1156621 h 1371600"/>
                <a:gd name="connsiteX525" fmla="*/ 926116 w 1704975"/>
                <a:gd name="connsiteY525" fmla="*/ 1164050 h 1371600"/>
                <a:gd name="connsiteX526" fmla="*/ 924115 w 1704975"/>
                <a:gd name="connsiteY526" fmla="*/ 1164622 h 1371600"/>
                <a:gd name="connsiteX527" fmla="*/ 928116 w 1704975"/>
                <a:gd name="connsiteY527" fmla="*/ 1176052 h 1371600"/>
                <a:gd name="connsiteX528" fmla="*/ 939927 w 1704975"/>
                <a:gd name="connsiteY528" fmla="*/ 1194530 h 1371600"/>
                <a:gd name="connsiteX529" fmla="*/ 943070 w 1704975"/>
                <a:gd name="connsiteY529" fmla="*/ 1206722 h 1371600"/>
                <a:gd name="connsiteX530" fmla="*/ 949833 w 1704975"/>
                <a:gd name="connsiteY530" fmla="*/ 1206246 h 1371600"/>
                <a:gd name="connsiteX531" fmla="*/ 951929 w 1704975"/>
                <a:gd name="connsiteY531" fmla="*/ 1203865 h 1371600"/>
                <a:gd name="connsiteX532" fmla="*/ 953929 w 1704975"/>
                <a:gd name="connsiteY532" fmla="*/ 1208723 h 1371600"/>
                <a:gd name="connsiteX533" fmla="*/ 955167 w 1704975"/>
                <a:gd name="connsiteY533" fmla="*/ 1227582 h 1371600"/>
                <a:gd name="connsiteX534" fmla="*/ 947928 w 1704975"/>
                <a:gd name="connsiteY534" fmla="*/ 1227868 h 1371600"/>
                <a:gd name="connsiteX535" fmla="*/ 947071 w 1704975"/>
                <a:gd name="connsiteY535" fmla="*/ 1246156 h 1371600"/>
                <a:gd name="connsiteX536" fmla="*/ 980504 w 1704975"/>
                <a:gd name="connsiteY536" fmla="*/ 1255967 h 1371600"/>
                <a:gd name="connsiteX537" fmla="*/ 981456 w 1704975"/>
                <a:gd name="connsiteY537" fmla="*/ 1264444 h 1371600"/>
                <a:gd name="connsiteX538" fmla="*/ 955262 w 1704975"/>
                <a:gd name="connsiteY538" fmla="*/ 1280255 h 1371600"/>
                <a:gd name="connsiteX539" fmla="*/ 953548 w 1704975"/>
                <a:gd name="connsiteY539" fmla="*/ 1272445 h 1371600"/>
                <a:gd name="connsiteX540" fmla="*/ 948023 w 1704975"/>
                <a:gd name="connsiteY540" fmla="*/ 1273016 h 1371600"/>
                <a:gd name="connsiteX541" fmla="*/ 945928 w 1704975"/>
                <a:gd name="connsiteY541" fmla="*/ 1263491 h 1371600"/>
                <a:gd name="connsiteX542" fmla="*/ 944118 w 1704975"/>
                <a:gd name="connsiteY542" fmla="*/ 1264063 h 1371600"/>
                <a:gd name="connsiteX543" fmla="*/ 944404 w 1704975"/>
                <a:gd name="connsiteY543" fmla="*/ 1265968 h 1371600"/>
                <a:gd name="connsiteX544" fmla="*/ 934402 w 1704975"/>
                <a:gd name="connsiteY544" fmla="*/ 1270254 h 1371600"/>
                <a:gd name="connsiteX545" fmla="*/ 937736 w 1704975"/>
                <a:gd name="connsiteY545" fmla="*/ 1279493 h 1371600"/>
                <a:gd name="connsiteX546" fmla="*/ 934879 w 1704975"/>
                <a:gd name="connsiteY546" fmla="*/ 1280065 h 1371600"/>
                <a:gd name="connsiteX547" fmla="*/ 935355 w 1704975"/>
                <a:gd name="connsiteY547" fmla="*/ 1285875 h 1371600"/>
                <a:gd name="connsiteX548" fmla="*/ 924973 w 1704975"/>
                <a:gd name="connsiteY548" fmla="*/ 1286827 h 1371600"/>
                <a:gd name="connsiteX549" fmla="*/ 923734 w 1704975"/>
                <a:gd name="connsiteY549" fmla="*/ 1292924 h 1371600"/>
                <a:gd name="connsiteX550" fmla="*/ 882301 w 1704975"/>
                <a:gd name="connsiteY550" fmla="*/ 1298829 h 1371600"/>
                <a:gd name="connsiteX551" fmla="*/ 864775 w 1704975"/>
                <a:gd name="connsiteY551" fmla="*/ 1289114 h 1371600"/>
                <a:gd name="connsiteX552" fmla="*/ 853630 w 1704975"/>
                <a:gd name="connsiteY552" fmla="*/ 1320641 h 1371600"/>
                <a:gd name="connsiteX553" fmla="*/ 851916 w 1704975"/>
                <a:gd name="connsiteY553" fmla="*/ 1325785 h 1371600"/>
                <a:gd name="connsiteX554" fmla="*/ 807529 w 1704975"/>
                <a:gd name="connsiteY554" fmla="*/ 1328166 h 1371600"/>
                <a:gd name="connsiteX555" fmla="*/ 783050 w 1704975"/>
                <a:gd name="connsiteY555" fmla="*/ 1325309 h 1371600"/>
                <a:gd name="connsiteX556" fmla="*/ 792385 w 1704975"/>
                <a:gd name="connsiteY556" fmla="*/ 1329785 h 1371600"/>
                <a:gd name="connsiteX557" fmla="*/ 796576 w 1704975"/>
                <a:gd name="connsiteY557" fmla="*/ 1337024 h 1371600"/>
                <a:gd name="connsiteX558" fmla="*/ 769144 w 1704975"/>
                <a:gd name="connsiteY558" fmla="*/ 1342644 h 1371600"/>
                <a:gd name="connsiteX559" fmla="*/ 770858 w 1704975"/>
                <a:gd name="connsiteY559" fmla="*/ 1356932 h 1371600"/>
                <a:gd name="connsiteX560" fmla="*/ 726186 w 1704975"/>
                <a:gd name="connsiteY560" fmla="*/ 1365980 h 1371600"/>
                <a:gd name="connsiteX561" fmla="*/ 720662 w 1704975"/>
                <a:gd name="connsiteY561" fmla="*/ 1350455 h 1371600"/>
                <a:gd name="connsiteX562" fmla="*/ 728281 w 1704975"/>
                <a:gd name="connsiteY562" fmla="*/ 1348454 h 1371600"/>
                <a:gd name="connsiteX563" fmla="*/ 727043 w 1704975"/>
                <a:gd name="connsiteY563" fmla="*/ 1344549 h 1371600"/>
                <a:gd name="connsiteX564" fmla="*/ 734377 w 1704975"/>
                <a:gd name="connsiteY564" fmla="*/ 1342358 h 1371600"/>
                <a:gd name="connsiteX565" fmla="*/ 727424 w 1704975"/>
                <a:gd name="connsiteY565" fmla="*/ 1307497 h 1371600"/>
                <a:gd name="connsiteX566" fmla="*/ 715804 w 1704975"/>
                <a:gd name="connsiteY566" fmla="*/ 1305401 h 1371600"/>
                <a:gd name="connsiteX567" fmla="*/ 693801 w 1704975"/>
                <a:gd name="connsiteY567" fmla="*/ 1273683 h 1371600"/>
                <a:gd name="connsiteX568" fmla="*/ 690658 w 1704975"/>
                <a:gd name="connsiteY568" fmla="*/ 1270730 h 1371600"/>
                <a:gd name="connsiteX569" fmla="*/ 688562 w 1704975"/>
                <a:gd name="connsiteY569" fmla="*/ 1272635 h 1371600"/>
                <a:gd name="connsiteX570" fmla="*/ 686943 w 1704975"/>
                <a:gd name="connsiteY570" fmla="*/ 1271111 h 1371600"/>
                <a:gd name="connsiteX571" fmla="*/ 677894 w 1704975"/>
                <a:gd name="connsiteY571" fmla="*/ 1257300 h 1371600"/>
                <a:gd name="connsiteX572" fmla="*/ 662464 w 1704975"/>
                <a:gd name="connsiteY572" fmla="*/ 1259967 h 1371600"/>
                <a:gd name="connsiteX573" fmla="*/ 657606 w 1704975"/>
                <a:gd name="connsiteY573" fmla="*/ 1221105 h 1371600"/>
                <a:gd name="connsiteX574" fmla="*/ 650272 w 1704975"/>
                <a:gd name="connsiteY574" fmla="*/ 1190053 h 1371600"/>
                <a:gd name="connsiteX575" fmla="*/ 650557 w 1704975"/>
                <a:gd name="connsiteY575" fmla="*/ 1179005 h 1371600"/>
                <a:gd name="connsiteX576" fmla="*/ 637699 w 1704975"/>
                <a:gd name="connsiteY576" fmla="*/ 1181386 h 1371600"/>
                <a:gd name="connsiteX577" fmla="*/ 637889 w 1704975"/>
                <a:gd name="connsiteY577" fmla="*/ 1183576 h 1371600"/>
                <a:gd name="connsiteX578" fmla="*/ 623697 w 1704975"/>
                <a:gd name="connsiteY578" fmla="*/ 1184815 h 1371600"/>
                <a:gd name="connsiteX579" fmla="*/ 637699 w 1704975"/>
                <a:gd name="connsiteY579" fmla="*/ 1146810 h 1371600"/>
                <a:gd name="connsiteX580" fmla="*/ 625792 w 1704975"/>
                <a:gd name="connsiteY580" fmla="*/ 1143952 h 1371600"/>
                <a:gd name="connsiteX581" fmla="*/ 626745 w 1704975"/>
                <a:gd name="connsiteY581" fmla="*/ 1132427 h 1371600"/>
                <a:gd name="connsiteX582" fmla="*/ 632269 w 1704975"/>
                <a:gd name="connsiteY582" fmla="*/ 1123759 h 1371600"/>
                <a:gd name="connsiteX583" fmla="*/ 614077 w 1704975"/>
                <a:gd name="connsiteY583" fmla="*/ 1126522 h 1371600"/>
                <a:gd name="connsiteX584" fmla="*/ 604456 w 1704975"/>
                <a:gd name="connsiteY584" fmla="*/ 1124141 h 1371600"/>
                <a:gd name="connsiteX585" fmla="*/ 595693 w 1704975"/>
                <a:gd name="connsiteY585" fmla="*/ 1108996 h 1371600"/>
                <a:gd name="connsiteX586" fmla="*/ 597789 w 1704975"/>
                <a:gd name="connsiteY586" fmla="*/ 1098042 h 1371600"/>
                <a:gd name="connsiteX587" fmla="*/ 603885 w 1704975"/>
                <a:gd name="connsiteY587" fmla="*/ 1088231 h 1371600"/>
                <a:gd name="connsiteX588" fmla="*/ 579787 w 1704975"/>
                <a:gd name="connsiteY588" fmla="*/ 1084517 h 1371600"/>
                <a:gd name="connsiteX589" fmla="*/ 580358 w 1704975"/>
                <a:gd name="connsiteY589" fmla="*/ 1080230 h 1371600"/>
                <a:gd name="connsiteX590" fmla="*/ 575119 w 1704975"/>
                <a:gd name="connsiteY590" fmla="*/ 1079944 h 1371600"/>
                <a:gd name="connsiteX591" fmla="*/ 574738 w 1704975"/>
                <a:gd name="connsiteY591" fmla="*/ 1072515 h 1371600"/>
                <a:gd name="connsiteX592" fmla="*/ 561499 w 1704975"/>
                <a:gd name="connsiteY592" fmla="*/ 1072229 h 1371600"/>
                <a:gd name="connsiteX593" fmla="*/ 562165 w 1704975"/>
                <a:gd name="connsiteY593" fmla="*/ 1063847 h 1371600"/>
                <a:gd name="connsiteX594" fmla="*/ 507587 w 1704975"/>
                <a:gd name="connsiteY594" fmla="*/ 1074706 h 1371600"/>
                <a:gd name="connsiteX595" fmla="*/ 506730 w 1704975"/>
                <a:gd name="connsiteY595" fmla="*/ 1064514 h 1371600"/>
                <a:gd name="connsiteX596" fmla="*/ 499205 w 1704975"/>
                <a:gd name="connsiteY596" fmla="*/ 1064514 h 1371600"/>
                <a:gd name="connsiteX597" fmla="*/ 493014 w 1704975"/>
                <a:gd name="connsiteY597" fmla="*/ 1128712 h 1371600"/>
                <a:gd name="connsiteX598" fmla="*/ 483870 w 1704975"/>
                <a:gd name="connsiteY598" fmla="*/ 1125665 h 1371600"/>
                <a:gd name="connsiteX599" fmla="*/ 483298 w 1704975"/>
                <a:gd name="connsiteY599" fmla="*/ 1135285 h 1371600"/>
                <a:gd name="connsiteX600" fmla="*/ 480631 w 1704975"/>
                <a:gd name="connsiteY600" fmla="*/ 1135951 h 1371600"/>
                <a:gd name="connsiteX601" fmla="*/ 480250 w 1704975"/>
                <a:gd name="connsiteY601" fmla="*/ 1138904 h 1371600"/>
                <a:gd name="connsiteX602" fmla="*/ 473583 w 1704975"/>
                <a:gd name="connsiteY602" fmla="*/ 1138618 h 1371600"/>
                <a:gd name="connsiteX603" fmla="*/ 473773 w 1704975"/>
                <a:gd name="connsiteY603" fmla="*/ 1131951 h 1371600"/>
                <a:gd name="connsiteX604" fmla="*/ 468344 w 1704975"/>
                <a:gd name="connsiteY604" fmla="*/ 1126998 h 1371600"/>
                <a:gd name="connsiteX605" fmla="*/ 459105 w 1704975"/>
                <a:gd name="connsiteY605" fmla="*/ 1124712 h 1371600"/>
                <a:gd name="connsiteX606" fmla="*/ 453580 w 1704975"/>
                <a:gd name="connsiteY606" fmla="*/ 1120235 h 1371600"/>
                <a:gd name="connsiteX607" fmla="*/ 446532 w 1704975"/>
                <a:gd name="connsiteY607" fmla="*/ 1120521 h 1371600"/>
                <a:gd name="connsiteX608" fmla="*/ 446532 w 1704975"/>
                <a:gd name="connsiteY608" fmla="*/ 1123759 h 1371600"/>
                <a:gd name="connsiteX609" fmla="*/ 443579 w 1704975"/>
                <a:gd name="connsiteY609" fmla="*/ 1124902 h 1371600"/>
                <a:gd name="connsiteX610" fmla="*/ 443960 w 1704975"/>
                <a:gd name="connsiteY610" fmla="*/ 1138714 h 1371600"/>
                <a:gd name="connsiteX611" fmla="*/ 440817 w 1704975"/>
                <a:gd name="connsiteY611" fmla="*/ 1144905 h 1371600"/>
                <a:gd name="connsiteX612" fmla="*/ 435673 w 1704975"/>
                <a:gd name="connsiteY612" fmla="*/ 1151668 h 1371600"/>
                <a:gd name="connsiteX613" fmla="*/ 425672 w 1704975"/>
                <a:gd name="connsiteY613" fmla="*/ 1156049 h 1371600"/>
                <a:gd name="connsiteX614" fmla="*/ 413004 w 1704975"/>
                <a:gd name="connsiteY614" fmla="*/ 1153859 h 1371600"/>
                <a:gd name="connsiteX615" fmla="*/ 410623 w 1704975"/>
                <a:gd name="connsiteY615" fmla="*/ 1149477 h 1371600"/>
                <a:gd name="connsiteX616" fmla="*/ 404717 w 1704975"/>
                <a:gd name="connsiteY616" fmla="*/ 1152430 h 1371600"/>
                <a:gd name="connsiteX617" fmla="*/ 377571 w 1704975"/>
                <a:gd name="connsiteY617" fmla="*/ 1152334 h 1371600"/>
                <a:gd name="connsiteX618" fmla="*/ 369189 w 1704975"/>
                <a:gd name="connsiteY618" fmla="*/ 1157478 h 1371600"/>
                <a:gd name="connsiteX619" fmla="*/ 360902 w 1704975"/>
                <a:gd name="connsiteY619" fmla="*/ 1158621 h 1371600"/>
                <a:gd name="connsiteX620" fmla="*/ 355378 w 1704975"/>
                <a:gd name="connsiteY620" fmla="*/ 1118902 h 1371600"/>
                <a:gd name="connsiteX621" fmla="*/ 315658 w 1704975"/>
                <a:gd name="connsiteY621" fmla="*/ 1135094 h 1371600"/>
                <a:gd name="connsiteX622" fmla="*/ 318040 w 1704975"/>
                <a:gd name="connsiteY622" fmla="*/ 1144429 h 1371600"/>
                <a:gd name="connsiteX623" fmla="*/ 313372 w 1704975"/>
                <a:gd name="connsiteY623" fmla="*/ 1146048 h 1371600"/>
                <a:gd name="connsiteX624" fmla="*/ 316230 w 1704975"/>
                <a:gd name="connsiteY624" fmla="*/ 1156716 h 1371600"/>
                <a:gd name="connsiteX625" fmla="*/ 320516 w 1704975"/>
                <a:gd name="connsiteY625" fmla="*/ 1155573 h 1371600"/>
                <a:gd name="connsiteX626" fmla="*/ 322326 w 1704975"/>
                <a:gd name="connsiteY626" fmla="*/ 1172909 h 1371600"/>
                <a:gd name="connsiteX627" fmla="*/ 327184 w 1704975"/>
                <a:gd name="connsiteY627" fmla="*/ 1172147 h 1371600"/>
                <a:gd name="connsiteX628" fmla="*/ 330613 w 1704975"/>
                <a:gd name="connsiteY628" fmla="*/ 1190816 h 1371600"/>
                <a:gd name="connsiteX629" fmla="*/ 340423 w 1704975"/>
                <a:gd name="connsiteY629" fmla="*/ 1189006 h 1371600"/>
                <a:gd name="connsiteX630" fmla="*/ 346424 w 1704975"/>
                <a:gd name="connsiteY630" fmla="*/ 1227773 h 1371600"/>
                <a:gd name="connsiteX631" fmla="*/ 332899 w 1704975"/>
                <a:gd name="connsiteY631" fmla="*/ 1230440 h 1371600"/>
                <a:gd name="connsiteX632" fmla="*/ 330137 w 1704975"/>
                <a:gd name="connsiteY632" fmla="*/ 1232154 h 1371600"/>
                <a:gd name="connsiteX633" fmla="*/ 330898 w 1704975"/>
                <a:gd name="connsiteY633" fmla="*/ 1236440 h 1371600"/>
                <a:gd name="connsiteX634" fmla="*/ 307181 w 1704975"/>
                <a:gd name="connsiteY634" fmla="*/ 1238345 h 1371600"/>
                <a:gd name="connsiteX635" fmla="*/ 306229 w 1704975"/>
                <a:gd name="connsiteY635" fmla="*/ 1241203 h 1371600"/>
                <a:gd name="connsiteX636" fmla="*/ 298228 w 1704975"/>
                <a:gd name="connsiteY636" fmla="*/ 1240822 h 1371600"/>
                <a:gd name="connsiteX637" fmla="*/ 298704 w 1704975"/>
                <a:gd name="connsiteY637" fmla="*/ 1242536 h 1371600"/>
                <a:gd name="connsiteX638" fmla="*/ 294037 w 1704975"/>
                <a:gd name="connsiteY638" fmla="*/ 1243870 h 1371600"/>
                <a:gd name="connsiteX639" fmla="*/ 290227 w 1704975"/>
                <a:gd name="connsiteY639" fmla="*/ 1242441 h 1371600"/>
                <a:gd name="connsiteX640" fmla="*/ 291560 w 1704975"/>
                <a:gd name="connsiteY640" fmla="*/ 1248061 h 1371600"/>
                <a:gd name="connsiteX641" fmla="*/ 287941 w 1704975"/>
                <a:gd name="connsiteY641" fmla="*/ 1251585 h 1371600"/>
                <a:gd name="connsiteX642" fmla="*/ 283845 w 1704975"/>
                <a:gd name="connsiteY642" fmla="*/ 1248918 h 1371600"/>
                <a:gd name="connsiteX643" fmla="*/ 279940 w 1704975"/>
                <a:gd name="connsiteY643" fmla="*/ 1250347 h 1371600"/>
                <a:gd name="connsiteX644" fmla="*/ 281178 w 1704975"/>
                <a:gd name="connsiteY644" fmla="*/ 1252918 h 1371600"/>
                <a:gd name="connsiteX645" fmla="*/ 264604 w 1704975"/>
                <a:gd name="connsiteY645" fmla="*/ 1259681 h 1371600"/>
                <a:gd name="connsiteX646" fmla="*/ 265366 w 1704975"/>
                <a:gd name="connsiteY646" fmla="*/ 1263110 h 1371600"/>
                <a:gd name="connsiteX647" fmla="*/ 244316 w 1704975"/>
                <a:gd name="connsiteY647" fmla="*/ 1264920 h 1371600"/>
                <a:gd name="connsiteX648" fmla="*/ 243840 w 1704975"/>
                <a:gd name="connsiteY648" fmla="*/ 1269301 h 1371600"/>
                <a:gd name="connsiteX649" fmla="*/ 237077 w 1704975"/>
                <a:gd name="connsiteY649" fmla="*/ 1269016 h 1371600"/>
                <a:gd name="connsiteX650" fmla="*/ 237172 w 1704975"/>
                <a:gd name="connsiteY650" fmla="*/ 1273969 h 1371600"/>
                <a:gd name="connsiteX651" fmla="*/ 226409 w 1704975"/>
                <a:gd name="connsiteY651" fmla="*/ 1282351 h 1371600"/>
                <a:gd name="connsiteX652" fmla="*/ 206978 w 1704975"/>
                <a:gd name="connsiteY652" fmla="*/ 1283113 h 1371600"/>
                <a:gd name="connsiteX653" fmla="*/ 200692 w 1704975"/>
                <a:gd name="connsiteY653" fmla="*/ 1285684 h 1371600"/>
                <a:gd name="connsiteX654" fmla="*/ 199454 w 1704975"/>
                <a:gd name="connsiteY654" fmla="*/ 1297591 h 1371600"/>
                <a:gd name="connsiteX655" fmla="*/ 192976 w 1704975"/>
                <a:gd name="connsiteY655" fmla="*/ 1299686 h 1371600"/>
                <a:gd name="connsiteX656" fmla="*/ 195643 w 1704975"/>
                <a:gd name="connsiteY656" fmla="*/ 1307116 h 1371600"/>
                <a:gd name="connsiteX657" fmla="*/ 190976 w 1704975"/>
                <a:gd name="connsiteY657" fmla="*/ 1309307 h 1371600"/>
                <a:gd name="connsiteX658" fmla="*/ 192881 w 1704975"/>
                <a:gd name="connsiteY658" fmla="*/ 1314069 h 1371600"/>
                <a:gd name="connsiteX659" fmla="*/ 187738 w 1704975"/>
                <a:gd name="connsiteY659" fmla="*/ 1315593 h 1371600"/>
                <a:gd name="connsiteX660" fmla="*/ 195739 w 1704975"/>
                <a:gd name="connsiteY660" fmla="*/ 1341787 h 1371600"/>
                <a:gd name="connsiteX661" fmla="*/ 188404 w 1704975"/>
                <a:gd name="connsiteY661" fmla="*/ 1345120 h 1371600"/>
                <a:gd name="connsiteX662" fmla="*/ 179927 w 1704975"/>
                <a:gd name="connsiteY662" fmla="*/ 1357408 h 1371600"/>
                <a:gd name="connsiteX663" fmla="*/ 179832 w 1704975"/>
                <a:gd name="connsiteY663" fmla="*/ 1353693 h 1371600"/>
                <a:gd name="connsiteX664" fmla="*/ 172879 w 1704975"/>
                <a:gd name="connsiteY664" fmla="*/ 1356741 h 1371600"/>
                <a:gd name="connsiteX665" fmla="*/ 170783 w 1704975"/>
                <a:gd name="connsiteY665" fmla="*/ 1352264 h 1371600"/>
                <a:gd name="connsiteX666" fmla="*/ 148780 w 1704975"/>
                <a:gd name="connsiteY666" fmla="*/ 1354645 h 1371600"/>
                <a:gd name="connsiteX667" fmla="*/ 141160 w 1704975"/>
                <a:gd name="connsiteY667" fmla="*/ 1341310 h 1371600"/>
                <a:gd name="connsiteX668" fmla="*/ 143923 w 1704975"/>
                <a:gd name="connsiteY668" fmla="*/ 1335310 h 1371600"/>
                <a:gd name="connsiteX669" fmla="*/ 142970 w 1704975"/>
                <a:gd name="connsiteY669" fmla="*/ 1329023 h 1371600"/>
                <a:gd name="connsiteX670" fmla="*/ 126397 w 1704975"/>
                <a:gd name="connsiteY670" fmla="*/ 1329976 h 1371600"/>
                <a:gd name="connsiteX671" fmla="*/ 108966 w 1704975"/>
                <a:gd name="connsiteY671" fmla="*/ 1312069 h 1371600"/>
                <a:gd name="connsiteX672" fmla="*/ 101822 w 1704975"/>
                <a:gd name="connsiteY672" fmla="*/ 1315784 h 1371600"/>
                <a:gd name="connsiteX673" fmla="*/ 90487 w 1704975"/>
                <a:gd name="connsiteY673" fmla="*/ 1316831 h 1371600"/>
                <a:gd name="connsiteX674" fmla="*/ 64675 w 1704975"/>
                <a:gd name="connsiteY674" fmla="*/ 1313021 h 1371600"/>
                <a:gd name="connsiteX675" fmla="*/ 62103 w 1704975"/>
                <a:gd name="connsiteY675" fmla="*/ 1304068 h 1371600"/>
                <a:gd name="connsiteX676" fmla="*/ 48482 w 1704975"/>
                <a:gd name="connsiteY676" fmla="*/ 1300543 h 1371600"/>
                <a:gd name="connsiteX677" fmla="*/ 27337 w 1704975"/>
                <a:gd name="connsiteY677" fmla="*/ 1302068 h 1371600"/>
                <a:gd name="connsiteX678" fmla="*/ 11430 w 1704975"/>
                <a:gd name="connsiteY678" fmla="*/ 1307878 h 1371600"/>
                <a:gd name="connsiteX679" fmla="*/ 1570672 w 1704975"/>
                <a:gd name="connsiteY679" fmla="*/ 510540 h 1371600"/>
                <a:gd name="connsiteX680" fmla="*/ 1564957 w 1704975"/>
                <a:gd name="connsiteY680" fmla="*/ 511683 h 1371600"/>
                <a:gd name="connsiteX681" fmla="*/ 1565243 w 1704975"/>
                <a:gd name="connsiteY681" fmla="*/ 516446 h 1371600"/>
                <a:gd name="connsiteX682" fmla="*/ 1570196 w 1704975"/>
                <a:gd name="connsiteY682" fmla="*/ 516255 h 1371600"/>
                <a:gd name="connsiteX683" fmla="*/ 1570672 w 1704975"/>
                <a:gd name="connsiteY683" fmla="*/ 510540 h 1371600"/>
                <a:gd name="connsiteX684" fmla="*/ 1570291 w 1704975"/>
                <a:gd name="connsiteY684" fmla="*/ 516350 h 1371600"/>
                <a:gd name="connsiteX685" fmla="*/ 1573054 w 1704975"/>
                <a:gd name="connsiteY685" fmla="*/ 517588 h 1371600"/>
                <a:gd name="connsiteX686" fmla="*/ 1574768 w 1704975"/>
                <a:gd name="connsiteY686" fmla="*/ 516922 h 1371600"/>
                <a:gd name="connsiteX687" fmla="*/ 1575435 w 1704975"/>
                <a:gd name="connsiteY687" fmla="*/ 517588 h 1371600"/>
                <a:gd name="connsiteX688" fmla="*/ 1576388 w 1704975"/>
                <a:gd name="connsiteY688" fmla="*/ 516826 h 1371600"/>
                <a:gd name="connsiteX689" fmla="*/ 1577435 w 1704975"/>
                <a:gd name="connsiteY689" fmla="*/ 517112 h 1371600"/>
                <a:gd name="connsiteX690" fmla="*/ 1578769 w 1704975"/>
                <a:gd name="connsiteY690" fmla="*/ 516541 h 1371600"/>
                <a:gd name="connsiteX691" fmla="*/ 1576578 w 1704975"/>
                <a:gd name="connsiteY691" fmla="*/ 514445 h 1371600"/>
                <a:gd name="connsiteX692" fmla="*/ 1570291 w 1704975"/>
                <a:gd name="connsiteY692" fmla="*/ 516350 h 1371600"/>
                <a:gd name="connsiteX693" fmla="*/ 1582864 w 1704975"/>
                <a:gd name="connsiteY693" fmla="*/ 514159 h 1371600"/>
                <a:gd name="connsiteX694" fmla="*/ 1581626 w 1704975"/>
                <a:gd name="connsiteY694" fmla="*/ 514350 h 1371600"/>
                <a:gd name="connsiteX695" fmla="*/ 1581150 w 1704975"/>
                <a:gd name="connsiteY695" fmla="*/ 515683 h 1371600"/>
                <a:gd name="connsiteX696" fmla="*/ 1580007 w 1704975"/>
                <a:gd name="connsiteY696" fmla="*/ 515398 h 1371600"/>
                <a:gd name="connsiteX697" fmla="*/ 1579435 w 1704975"/>
                <a:gd name="connsiteY697" fmla="*/ 516160 h 1371600"/>
                <a:gd name="connsiteX698" fmla="*/ 1578388 w 1704975"/>
                <a:gd name="connsiteY698" fmla="*/ 516826 h 1371600"/>
                <a:gd name="connsiteX699" fmla="*/ 1577149 w 1704975"/>
                <a:gd name="connsiteY699" fmla="*/ 517112 h 1371600"/>
                <a:gd name="connsiteX700" fmla="*/ 1576292 w 1704975"/>
                <a:gd name="connsiteY700" fmla="*/ 516922 h 1371600"/>
                <a:gd name="connsiteX701" fmla="*/ 1575816 w 1704975"/>
                <a:gd name="connsiteY701" fmla="*/ 517398 h 1371600"/>
                <a:gd name="connsiteX702" fmla="*/ 1581340 w 1704975"/>
                <a:gd name="connsiteY702" fmla="*/ 535114 h 1371600"/>
                <a:gd name="connsiteX703" fmla="*/ 1587246 w 1704975"/>
                <a:gd name="connsiteY703" fmla="*/ 526256 h 1371600"/>
                <a:gd name="connsiteX704" fmla="*/ 1585436 w 1704975"/>
                <a:gd name="connsiteY704" fmla="*/ 514826 h 1371600"/>
                <a:gd name="connsiteX705" fmla="*/ 1582864 w 1704975"/>
                <a:gd name="connsiteY705" fmla="*/ 514159 h 1371600"/>
                <a:gd name="connsiteX706" fmla="*/ 622649 w 1704975"/>
                <a:gd name="connsiteY706" fmla="*/ 106013 h 1371600"/>
                <a:gd name="connsiteX707" fmla="*/ 618649 w 1704975"/>
                <a:gd name="connsiteY707" fmla="*/ 114395 h 1371600"/>
                <a:gd name="connsiteX708" fmla="*/ 618077 w 1704975"/>
                <a:gd name="connsiteY708" fmla="*/ 123825 h 1371600"/>
                <a:gd name="connsiteX709" fmla="*/ 630746 w 1704975"/>
                <a:gd name="connsiteY709" fmla="*/ 124111 h 1371600"/>
                <a:gd name="connsiteX710" fmla="*/ 627412 w 1704975"/>
                <a:gd name="connsiteY710" fmla="*/ 104966 h 1371600"/>
                <a:gd name="connsiteX711" fmla="*/ 622649 w 1704975"/>
                <a:gd name="connsiteY711" fmla="*/ 106013 h 1371600"/>
                <a:gd name="connsiteX712" fmla="*/ 622744 w 1704975"/>
                <a:gd name="connsiteY712" fmla="*/ 105823 h 1371600"/>
                <a:gd name="connsiteX713" fmla="*/ 627412 w 1704975"/>
                <a:gd name="connsiteY713" fmla="*/ 104775 h 1371600"/>
                <a:gd name="connsiteX714" fmla="*/ 626840 w 1704975"/>
                <a:gd name="connsiteY714" fmla="*/ 101251 h 1371600"/>
                <a:gd name="connsiteX715" fmla="*/ 624745 w 1704975"/>
                <a:gd name="connsiteY715" fmla="*/ 100584 h 1371600"/>
                <a:gd name="connsiteX716" fmla="*/ 622744 w 1704975"/>
                <a:gd name="connsiteY716" fmla="*/ 105823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</a:cxnLst>
              <a:rect l="l" t="t" r="r" b="b"/>
              <a:pathLst>
                <a:path w="1704975" h="1371600">
                  <a:moveTo>
                    <a:pt x="1561052" y="465201"/>
                  </a:moveTo>
                  <a:lnTo>
                    <a:pt x="1564005" y="467296"/>
                  </a:lnTo>
                  <a:lnTo>
                    <a:pt x="1559052" y="465487"/>
                  </a:lnTo>
                  <a:lnTo>
                    <a:pt x="1561052" y="465201"/>
                  </a:lnTo>
                  <a:close/>
                  <a:moveTo>
                    <a:pt x="11430" y="1307878"/>
                  </a:moveTo>
                  <a:lnTo>
                    <a:pt x="9525" y="1301782"/>
                  </a:lnTo>
                  <a:lnTo>
                    <a:pt x="30004" y="1296543"/>
                  </a:lnTo>
                  <a:lnTo>
                    <a:pt x="28670" y="1276255"/>
                  </a:lnTo>
                  <a:lnTo>
                    <a:pt x="34290" y="1275778"/>
                  </a:lnTo>
                  <a:lnTo>
                    <a:pt x="31718" y="1255871"/>
                  </a:lnTo>
                  <a:lnTo>
                    <a:pt x="34290" y="1255014"/>
                  </a:lnTo>
                  <a:lnTo>
                    <a:pt x="27051" y="1227392"/>
                  </a:lnTo>
                  <a:lnTo>
                    <a:pt x="32766" y="1221105"/>
                  </a:lnTo>
                  <a:lnTo>
                    <a:pt x="27146" y="1210627"/>
                  </a:lnTo>
                  <a:lnTo>
                    <a:pt x="29813" y="1209389"/>
                  </a:lnTo>
                  <a:lnTo>
                    <a:pt x="30385" y="1197483"/>
                  </a:lnTo>
                  <a:lnTo>
                    <a:pt x="27241" y="1193197"/>
                  </a:lnTo>
                  <a:lnTo>
                    <a:pt x="35338" y="1187863"/>
                  </a:lnTo>
                  <a:lnTo>
                    <a:pt x="33242" y="1184910"/>
                  </a:lnTo>
                  <a:lnTo>
                    <a:pt x="34480" y="1175480"/>
                  </a:lnTo>
                  <a:lnTo>
                    <a:pt x="27527" y="1178909"/>
                  </a:lnTo>
                  <a:lnTo>
                    <a:pt x="21812" y="1168718"/>
                  </a:lnTo>
                  <a:lnTo>
                    <a:pt x="18383" y="1168527"/>
                  </a:lnTo>
                  <a:lnTo>
                    <a:pt x="14097" y="1158716"/>
                  </a:lnTo>
                  <a:lnTo>
                    <a:pt x="22383" y="1155287"/>
                  </a:lnTo>
                  <a:lnTo>
                    <a:pt x="21907" y="1150049"/>
                  </a:lnTo>
                  <a:lnTo>
                    <a:pt x="47530" y="1145286"/>
                  </a:lnTo>
                  <a:lnTo>
                    <a:pt x="76009" y="1133570"/>
                  </a:lnTo>
                  <a:lnTo>
                    <a:pt x="76962" y="1125569"/>
                  </a:lnTo>
                  <a:lnTo>
                    <a:pt x="79153" y="1125093"/>
                  </a:lnTo>
                  <a:lnTo>
                    <a:pt x="77533" y="1114806"/>
                  </a:lnTo>
                  <a:lnTo>
                    <a:pt x="83344" y="1110806"/>
                  </a:lnTo>
                  <a:lnTo>
                    <a:pt x="70675" y="1054418"/>
                  </a:lnTo>
                  <a:lnTo>
                    <a:pt x="61531" y="1058132"/>
                  </a:lnTo>
                  <a:lnTo>
                    <a:pt x="54292" y="1039749"/>
                  </a:lnTo>
                  <a:lnTo>
                    <a:pt x="60865" y="1033367"/>
                  </a:lnTo>
                  <a:lnTo>
                    <a:pt x="53245" y="1023461"/>
                  </a:lnTo>
                  <a:lnTo>
                    <a:pt x="55721" y="1022699"/>
                  </a:lnTo>
                  <a:lnTo>
                    <a:pt x="54102" y="1018127"/>
                  </a:lnTo>
                  <a:lnTo>
                    <a:pt x="51340" y="1018794"/>
                  </a:lnTo>
                  <a:lnTo>
                    <a:pt x="50292" y="996220"/>
                  </a:lnTo>
                  <a:lnTo>
                    <a:pt x="58007" y="994982"/>
                  </a:lnTo>
                  <a:lnTo>
                    <a:pt x="61531" y="987647"/>
                  </a:lnTo>
                  <a:lnTo>
                    <a:pt x="42577" y="903732"/>
                  </a:lnTo>
                  <a:lnTo>
                    <a:pt x="47149" y="902113"/>
                  </a:lnTo>
                  <a:lnTo>
                    <a:pt x="38671" y="876014"/>
                  </a:lnTo>
                  <a:lnTo>
                    <a:pt x="62579" y="865727"/>
                  </a:lnTo>
                  <a:lnTo>
                    <a:pt x="69723" y="874300"/>
                  </a:lnTo>
                  <a:lnTo>
                    <a:pt x="80772" y="872490"/>
                  </a:lnTo>
                  <a:lnTo>
                    <a:pt x="82677" y="869918"/>
                  </a:lnTo>
                  <a:lnTo>
                    <a:pt x="79057" y="871538"/>
                  </a:lnTo>
                  <a:lnTo>
                    <a:pt x="75914" y="865442"/>
                  </a:lnTo>
                  <a:lnTo>
                    <a:pt x="100965" y="850392"/>
                  </a:lnTo>
                  <a:lnTo>
                    <a:pt x="100489" y="837819"/>
                  </a:lnTo>
                  <a:lnTo>
                    <a:pt x="115443" y="843725"/>
                  </a:lnTo>
                  <a:lnTo>
                    <a:pt x="130778" y="840581"/>
                  </a:lnTo>
                  <a:lnTo>
                    <a:pt x="118967" y="810482"/>
                  </a:lnTo>
                  <a:lnTo>
                    <a:pt x="119062" y="802005"/>
                  </a:lnTo>
                  <a:lnTo>
                    <a:pt x="138970" y="804863"/>
                  </a:lnTo>
                  <a:lnTo>
                    <a:pt x="137922" y="791623"/>
                  </a:lnTo>
                  <a:lnTo>
                    <a:pt x="147256" y="792480"/>
                  </a:lnTo>
                  <a:lnTo>
                    <a:pt x="150114" y="785241"/>
                  </a:lnTo>
                  <a:lnTo>
                    <a:pt x="150781" y="777812"/>
                  </a:lnTo>
                  <a:lnTo>
                    <a:pt x="141065" y="777621"/>
                  </a:lnTo>
                  <a:lnTo>
                    <a:pt x="140303" y="766572"/>
                  </a:lnTo>
                  <a:lnTo>
                    <a:pt x="120300" y="763619"/>
                  </a:lnTo>
                  <a:lnTo>
                    <a:pt x="121444" y="713994"/>
                  </a:lnTo>
                  <a:lnTo>
                    <a:pt x="124587" y="713232"/>
                  </a:lnTo>
                  <a:lnTo>
                    <a:pt x="122206" y="704088"/>
                  </a:lnTo>
                  <a:lnTo>
                    <a:pt x="124587" y="700373"/>
                  </a:lnTo>
                  <a:lnTo>
                    <a:pt x="111633" y="661225"/>
                  </a:lnTo>
                  <a:lnTo>
                    <a:pt x="109252" y="645890"/>
                  </a:lnTo>
                  <a:lnTo>
                    <a:pt x="110204" y="643414"/>
                  </a:lnTo>
                  <a:lnTo>
                    <a:pt x="115729" y="642557"/>
                  </a:lnTo>
                  <a:lnTo>
                    <a:pt x="110014" y="642652"/>
                  </a:lnTo>
                  <a:lnTo>
                    <a:pt x="128016" y="639413"/>
                  </a:lnTo>
                  <a:lnTo>
                    <a:pt x="150495" y="629412"/>
                  </a:lnTo>
                  <a:lnTo>
                    <a:pt x="148875" y="619601"/>
                  </a:lnTo>
                  <a:lnTo>
                    <a:pt x="136303" y="614839"/>
                  </a:lnTo>
                  <a:lnTo>
                    <a:pt x="141351" y="582454"/>
                  </a:lnTo>
                  <a:lnTo>
                    <a:pt x="140494" y="565309"/>
                  </a:lnTo>
                  <a:lnTo>
                    <a:pt x="152686" y="566833"/>
                  </a:lnTo>
                  <a:lnTo>
                    <a:pt x="154686" y="529304"/>
                  </a:lnTo>
                  <a:lnTo>
                    <a:pt x="187071" y="527685"/>
                  </a:lnTo>
                  <a:lnTo>
                    <a:pt x="207454" y="534353"/>
                  </a:lnTo>
                  <a:lnTo>
                    <a:pt x="241078" y="529971"/>
                  </a:lnTo>
                  <a:lnTo>
                    <a:pt x="251460" y="525209"/>
                  </a:lnTo>
                  <a:lnTo>
                    <a:pt x="261556" y="524542"/>
                  </a:lnTo>
                  <a:lnTo>
                    <a:pt x="263271" y="534638"/>
                  </a:lnTo>
                  <a:lnTo>
                    <a:pt x="268796" y="536353"/>
                  </a:lnTo>
                  <a:lnTo>
                    <a:pt x="280606" y="549592"/>
                  </a:lnTo>
                  <a:lnTo>
                    <a:pt x="292703" y="550640"/>
                  </a:lnTo>
                  <a:lnTo>
                    <a:pt x="291846" y="513016"/>
                  </a:lnTo>
                  <a:lnTo>
                    <a:pt x="296132" y="478631"/>
                  </a:lnTo>
                  <a:lnTo>
                    <a:pt x="298609" y="479393"/>
                  </a:lnTo>
                  <a:lnTo>
                    <a:pt x="300228" y="470059"/>
                  </a:lnTo>
                  <a:lnTo>
                    <a:pt x="305467" y="470821"/>
                  </a:lnTo>
                  <a:lnTo>
                    <a:pt x="307657" y="463010"/>
                  </a:lnTo>
                  <a:lnTo>
                    <a:pt x="309562" y="463105"/>
                  </a:lnTo>
                  <a:lnTo>
                    <a:pt x="310324" y="454057"/>
                  </a:lnTo>
                  <a:lnTo>
                    <a:pt x="327469" y="455200"/>
                  </a:lnTo>
                  <a:lnTo>
                    <a:pt x="328136" y="449866"/>
                  </a:lnTo>
                  <a:lnTo>
                    <a:pt x="334423" y="450342"/>
                  </a:lnTo>
                  <a:lnTo>
                    <a:pt x="330613" y="473012"/>
                  </a:lnTo>
                  <a:lnTo>
                    <a:pt x="336613" y="474535"/>
                  </a:lnTo>
                  <a:lnTo>
                    <a:pt x="337566" y="450247"/>
                  </a:lnTo>
                  <a:lnTo>
                    <a:pt x="353092" y="450533"/>
                  </a:lnTo>
                  <a:lnTo>
                    <a:pt x="367189" y="455581"/>
                  </a:lnTo>
                  <a:lnTo>
                    <a:pt x="370046" y="439579"/>
                  </a:lnTo>
                  <a:lnTo>
                    <a:pt x="365569" y="433864"/>
                  </a:lnTo>
                  <a:lnTo>
                    <a:pt x="370713" y="434054"/>
                  </a:lnTo>
                  <a:lnTo>
                    <a:pt x="375190" y="401860"/>
                  </a:lnTo>
                  <a:lnTo>
                    <a:pt x="389382" y="405289"/>
                  </a:lnTo>
                  <a:lnTo>
                    <a:pt x="385477" y="387096"/>
                  </a:lnTo>
                  <a:lnTo>
                    <a:pt x="385096" y="368237"/>
                  </a:lnTo>
                  <a:lnTo>
                    <a:pt x="381476" y="348139"/>
                  </a:lnTo>
                  <a:lnTo>
                    <a:pt x="374428" y="349187"/>
                  </a:lnTo>
                  <a:lnTo>
                    <a:pt x="373189" y="340424"/>
                  </a:lnTo>
                  <a:lnTo>
                    <a:pt x="354997" y="345281"/>
                  </a:lnTo>
                  <a:lnTo>
                    <a:pt x="355854" y="336899"/>
                  </a:lnTo>
                  <a:lnTo>
                    <a:pt x="344614" y="338614"/>
                  </a:lnTo>
                  <a:lnTo>
                    <a:pt x="343662" y="328708"/>
                  </a:lnTo>
                  <a:lnTo>
                    <a:pt x="347091" y="322326"/>
                  </a:lnTo>
                  <a:lnTo>
                    <a:pt x="342043" y="322421"/>
                  </a:lnTo>
                  <a:lnTo>
                    <a:pt x="340709" y="314706"/>
                  </a:lnTo>
                  <a:lnTo>
                    <a:pt x="341471" y="309848"/>
                  </a:lnTo>
                  <a:lnTo>
                    <a:pt x="344996" y="309848"/>
                  </a:lnTo>
                  <a:lnTo>
                    <a:pt x="344710" y="305276"/>
                  </a:lnTo>
                  <a:lnTo>
                    <a:pt x="346424" y="305371"/>
                  </a:lnTo>
                  <a:lnTo>
                    <a:pt x="345853" y="286607"/>
                  </a:lnTo>
                  <a:lnTo>
                    <a:pt x="351091" y="282988"/>
                  </a:lnTo>
                  <a:lnTo>
                    <a:pt x="351758" y="276987"/>
                  </a:lnTo>
                  <a:lnTo>
                    <a:pt x="356235" y="276320"/>
                  </a:lnTo>
                  <a:lnTo>
                    <a:pt x="357664" y="269176"/>
                  </a:lnTo>
                  <a:lnTo>
                    <a:pt x="368808" y="258318"/>
                  </a:lnTo>
                  <a:lnTo>
                    <a:pt x="408146" y="249650"/>
                  </a:lnTo>
                  <a:lnTo>
                    <a:pt x="406432" y="234696"/>
                  </a:lnTo>
                  <a:lnTo>
                    <a:pt x="432625" y="238316"/>
                  </a:lnTo>
                  <a:lnTo>
                    <a:pt x="434816" y="227743"/>
                  </a:lnTo>
                  <a:lnTo>
                    <a:pt x="439198" y="227457"/>
                  </a:lnTo>
                  <a:lnTo>
                    <a:pt x="440150" y="207359"/>
                  </a:lnTo>
                  <a:lnTo>
                    <a:pt x="441960" y="207359"/>
                  </a:lnTo>
                  <a:lnTo>
                    <a:pt x="442436" y="203263"/>
                  </a:lnTo>
                  <a:lnTo>
                    <a:pt x="445484" y="203263"/>
                  </a:lnTo>
                  <a:lnTo>
                    <a:pt x="446246" y="194596"/>
                  </a:lnTo>
                  <a:lnTo>
                    <a:pt x="449294" y="194405"/>
                  </a:lnTo>
                  <a:lnTo>
                    <a:pt x="449008" y="187166"/>
                  </a:lnTo>
                  <a:lnTo>
                    <a:pt x="454628" y="186214"/>
                  </a:lnTo>
                  <a:lnTo>
                    <a:pt x="454438" y="178975"/>
                  </a:lnTo>
                  <a:lnTo>
                    <a:pt x="459581" y="177355"/>
                  </a:lnTo>
                  <a:lnTo>
                    <a:pt x="455390" y="167830"/>
                  </a:lnTo>
                  <a:lnTo>
                    <a:pt x="449771" y="169164"/>
                  </a:lnTo>
                  <a:lnTo>
                    <a:pt x="440150" y="153733"/>
                  </a:lnTo>
                  <a:lnTo>
                    <a:pt x="457771" y="145447"/>
                  </a:lnTo>
                  <a:lnTo>
                    <a:pt x="478155" y="142304"/>
                  </a:lnTo>
                  <a:lnTo>
                    <a:pt x="478536" y="146209"/>
                  </a:lnTo>
                  <a:lnTo>
                    <a:pt x="499872" y="144780"/>
                  </a:lnTo>
                  <a:lnTo>
                    <a:pt x="504539" y="142399"/>
                  </a:lnTo>
                  <a:lnTo>
                    <a:pt x="503587" y="133541"/>
                  </a:lnTo>
                  <a:lnTo>
                    <a:pt x="506635" y="133064"/>
                  </a:lnTo>
                  <a:lnTo>
                    <a:pt x="505301" y="127349"/>
                  </a:lnTo>
                  <a:lnTo>
                    <a:pt x="533400" y="117062"/>
                  </a:lnTo>
                  <a:lnTo>
                    <a:pt x="540544" y="119062"/>
                  </a:lnTo>
                  <a:lnTo>
                    <a:pt x="538353" y="116395"/>
                  </a:lnTo>
                  <a:lnTo>
                    <a:pt x="530828" y="116776"/>
                  </a:lnTo>
                  <a:lnTo>
                    <a:pt x="529685" y="111442"/>
                  </a:lnTo>
                  <a:lnTo>
                    <a:pt x="523208" y="109823"/>
                  </a:lnTo>
                  <a:lnTo>
                    <a:pt x="518922" y="81439"/>
                  </a:lnTo>
                  <a:lnTo>
                    <a:pt x="512540" y="76581"/>
                  </a:lnTo>
                  <a:lnTo>
                    <a:pt x="525208" y="65722"/>
                  </a:lnTo>
                  <a:lnTo>
                    <a:pt x="515112" y="63341"/>
                  </a:lnTo>
                  <a:lnTo>
                    <a:pt x="502539" y="52483"/>
                  </a:lnTo>
                  <a:lnTo>
                    <a:pt x="520160" y="47244"/>
                  </a:lnTo>
                  <a:lnTo>
                    <a:pt x="540448" y="34290"/>
                  </a:lnTo>
                  <a:lnTo>
                    <a:pt x="538829" y="9525"/>
                  </a:lnTo>
                  <a:lnTo>
                    <a:pt x="556546" y="12573"/>
                  </a:lnTo>
                  <a:lnTo>
                    <a:pt x="561594" y="16192"/>
                  </a:lnTo>
                  <a:lnTo>
                    <a:pt x="564166" y="22479"/>
                  </a:lnTo>
                  <a:lnTo>
                    <a:pt x="573405" y="22955"/>
                  </a:lnTo>
                  <a:lnTo>
                    <a:pt x="575119" y="26099"/>
                  </a:lnTo>
                  <a:lnTo>
                    <a:pt x="592836" y="30385"/>
                  </a:lnTo>
                  <a:lnTo>
                    <a:pt x="610171" y="39243"/>
                  </a:lnTo>
                  <a:lnTo>
                    <a:pt x="623602" y="50578"/>
                  </a:lnTo>
                  <a:lnTo>
                    <a:pt x="634460" y="47911"/>
                  </a:lnTo>
                  <a:lnTo>
                    <a:pt x="635698" y="53530"/>
                  </a:lnTo>
                  <a:lnTo>
                    <a:pt x="645033" y="56864"/>
                  </a:lnTo>
                  <a:lnTo>
                    <a:pt x="646271" y="65246"/>
                  </a:lnTo>
                  <a:lnTo>
                    <a:pt x="628745" y="63151"/>
                  </a:lnTo>
                  <a:lnTo>
                    <a:pt x="629602" y="78295"/>
                  </a:lnTo>
                  <a:lnTo>
                    <a:pt x="624935" y="100108"/>
                  </a:lnTo>
                  <a:lnTo>
                    <a:pt x="632841" y="102775"/>
                  </a:lnTo>
                  <a:lnTo>
                    <a:pt x="638175" y="101822"/>
                  </a:lnTo>
                  <a:lnTo>
                    <a:pt x="642747" y="100489"/>
                  </a:lnTo>
                  <a:lnTo>
                    <a:pt x="643699" y="96012"/>
                  </a:lnTo>
                  <a:lnTo>
                    <a:pt x="661892" y="100679"/>
                  </a:lnTo>
                  <a:lnTo>
                    <a:pt x="665512" y="125920"/>
                  </a:lnTo>
                  <a:lnTo>
                    <a:pt x="676370" y="123254"/>
                  </a:lnTo>
                  <a:lnTo>
                    <a:pt x="678847" y="129349"/>
                  </a:lnTo>
                  <a:lnTo>
                    <a:pt x="682371" y="157448"/>
                  </a:lnTo>
                  <a:lnTo>
                    <a:pt x="707803" y="154305"/>
                  </a:lnTo>
                  <a:lnTo>
                    <a:pt x="708279" y="161639"/>
                  </a:lnTo>
                  <a:lnTo>
                    <a:pt x="742379" y="159639"/>
                  </a:lnTo>
                  <a:lnTo>
                    <a:pt x="743236" y="173069"/>
                  </a:lnTo>
                  <a:lnTo>
                    <a:pt x="759714" y="168592"/>
                  </a:lnTo>
                  <a:lnTo>
                    <a:pt x="758380" y="170212"/>
                  </a:lnTo>
                  <a:lnTo>
                    <a:pt x="765619" y="176689"/>
                  </a:lnTo>
                  <a:lnTo>
                    <a:pt x="777716" y="163449"/>
                  </a:lnTo>
                  <a:lnTo>
                    <a:pt x="776573" y="166021"/>
                  </a:lnTo>
                  <a:lnTo>
                    <a:pt x="783812" y="168688"/>
                  </a:lnTo>
                  <a:lnTo>
                    <a:pt x="785527" y="180499"/>
                  </a:lnTo>
                  <a:lnTo>
                    <a:pt x="788098" y="183356"/>
                  </a:lnTo>
                  <a:lnTo>
                    <a:pt x="781240" y="178213"/>
                  </a:lnTo>
                  <a:lnTo>
                    <a:pt x="776764" y="182689"/>
                  </a:lnTo>
                  <a:lnTo>
                    <a:pt x="777049" y="186023"/>
                  </a:lnTo>
                  <a:lnTo>
                    <a:pt x="796957" y="211550"/>
                  </a:lnTo>
                  <a:lnTo>
                    <a:pt x="800100" y="210693"/>
                  </a:lnTo>
                  <a:lnTo>
                    <a:pt x="792956" y="240506"/>
                  </a:lnTo>
                  <a:lnTo>
                    <a:pt x="794861" y="244030"/>
                  </a:lnTo>
                  <a:lnTo>
                    <a:pt x="791337" y="246126"/>
                  </a:lnTo>
                  <a:lnTo>
                    <a:pt x="793432" y="247650"/>
                  </a:lnTo>
                  <a:lnTo>
                    <a:pt x="791337" y="249936"/>
                  </a:lnTo>
                  <a:lnTo>
                    <a:pt x="784669" y="251841"/>
                  </a:lnTo>
                  <a:lnTo>
                    <a:pt x="787908" y="256032"/>
                  </a:lnTo>
                  <a:lnTo>
                    <a:pt x="784765" y="265366"/>
                  </a:lnTo>
                  <a:lnTo>
                    <a:pt x="776288" y="263080"/>
                  </a:lnTo>
                  <a:lnTo>
                    <a:pt x="778764" y="271653"/>
                  </a:lnTo>
                  <a:lnTo>
                    <a:pt x="771620" y="275463"/>
                  </a:lnTo>
                  <a:lnTo>
                    <a:pt x="774382" y="278130"/>
                  </a:lnTo>
                  <a:lnTo>
                    <a:pt x="769048" y="290989"/>
                  </a:lnTo>
                  <a:lnTo>
                    <a:pt x="786955" y="297180"/>
                  </a:lnTo>
                  <a:lnTo>
                    <a:pt x="797147" y="303562"/>
                  </a:lnTo>
                  <a:lnTo>
                    <a:pt x="802386" y="291084"/>
                  </a:lnTo>
                  <a:lnTo>
                    <a:pt x="805339" y="292037"/>
                  </a:lnTo>
                  <a:lnTo>
                    <a:pt x="802672" y="298704"/>
                  </a:lnTo>
                  <a:lnTo>
                    <a:pt x="818007" y="305657"/>
                  </a:lnTo>
                  <a:lnTo>
                    <a:pt x="815816" y="309658"/>
                  </a:lnTo>
                  <a:lnTo>
                    <a:pt x="863346" y="323755"/>
                  </a:lnTo>
                  <a:lnTo>
                    <a:pt x="860393" y="334518"/>
                  </a:lnTo>
                  <a:lnTo>
                    <a:pt x="869061" y="336423"/>
                  </a:lnTo>
                  <a:lnTo>
                    <a:pt x="870109" y="331660"/>
                  </a:lnTo>
                  <a:lnTo>
                    <a:pt x="943642" y="354044"/>
                  </a:lnTo>
                  <a:lnTo>
                    <a:pt x="939355" y="375380"/>
                  </a:lnTo>
                  <a:lnTo>
                    <a:pt x="960501" y="380047"/>
                  </a:lnTo>
                  <a:lnTo>
                    <a:pt x="962787" y="357759"/>
                  </a:lnTo>
                  <a:lnTo>
                    <a:pt x="975455" y="359092"/>
                  </a:lnTo>
                  <a:lnTo>
                    <a:pt x="993838" y="327088"/>
                  </a:lnTo>
                  <a:lnTo>
                    <a:pt x="1011079" y="337566"/>
                  </a:lnTo>
                  <a:lnTo>
                    <a:pt x="1019461" y="337661"/>
                  </a:lnTo>
                  <a:lnTo>
                    <a:pt x="1024318" y="329755"/>
                  </a:lnTo>
                  <a:lnTo>
                    <a:pt x="1019461" y="322612"/>
                  </a:lnTo>
                  <a:lnTo>
                    <a:pt x="1044035" y="289370"/>
                  </a:lnTo>
                  <a:lnTo>
                    <a:pt x="1036320" y="284035"/>
                  </a:lnTo>
                  <a:lnTo>
                    <a:pt x="1041368" y="278987"/>
                  </a:lnTo>
                  <a:lnTo>
                    <a:pt x="1048226" y="281273"/>
                  </a:lnTo>
                  <a:lnTo>
                    <a:pt x="1054037" y="279273"/>
                  </a:lnTo>
                  <a:lnTo>
                    <a:pt x="1044512" y="264700"/>
                  </a:lnTo>
                  <a:lnTo>
                    <a:pt x="1054513" y="246316"/>
                  </a:lnTo>
                  <a:lnTo>
                    <a:pt x="1063752" y="250222"/>
                  </a:lnTo>
                  <a:lnTo>
                    <a:pt x="1065181" y="258223"/>
                  </a:lnTo>
                  <a:lnTo>
                    <a:pt x="1075277" y="259366"/>
                  </a:lnTo>
                  <a:lnTo>
                    <a:pt x="1076611" y="262985"/>
                  </a:lnTo>
                  <a:lnTo>
                    <a:pt x="1083183" y="264985"/>
                  </a:lnTo>
                  <a:lnTo>
                    <a:pt x="1088136" y="274987"/>
                  </a:lnTo>
                  <a:lnTo>
                    <a:pt x="1120521" y="294132"/>
                  </a:lnTo>
                  <a:lnTo>
                    <a:pt x="1115854" y="302038"/>
                  </a:lnTo>
                  <a:lnTo>
                    <a:pt x="1124998" y="306324"/>
                  </a:lnTo>
                  <a:lnTo>
                    <a:pt x="1131570" y="306324"/>
                  </a:lnTo>
                  <a:lnTo>
                    <a:pt x="1149096" y="324993"/>
                  </a:lnTo>
                  <a:lnTo>
                    <a:pt x="1165765" y="332422"/>
                  </a:lnTo>
                  <a:lnTo>
                    <a:pt x="1179005" y="332327"/>
                  </a:lnTo>
                  <a:lnTo>
                    <a:pt x="1185863" y="329184"/>
                  </a:lnTo>
                  <a:lnTo>
                    <a:pt x="1197007" y="310420"/>
                  </a:lnTo>
                  <a:lnTo>
                    <a:pt x="1217581" y="297847"/>
                  </a:lnTo>
                  <a:lnTo>
                    <a:pt x="1230535" y="271939"/>
                  </a:lnTo>
                  <a:lnTo>
                    <a:pt x="1241298" y="262033"/>
                  </a:lnTo>
                  <a:lnTo>
                    <a:pt x="1247775" y="244126"/>
                  </a:lnTo>
                  <a:lnTo>
                    <a:pt x="1242727" y="232505"/>
                  </a:lnTo>
                  <a:lnTo>
                    <a:pt x="1249966" y="211741"/>
                  </a:lnTo>
                  <a:lnTo>
                    <a:pt x="1238726" y="215741"/>
                  </a:lnTo>
                  <a:lnTo>
                    <a:pt x="1230249" y="215265"/>
                  </a:lnTo>
                  <a:lnTo>
                    <a:pt x="1234916" y="204025"/>
                  </a:lnTo>
                  <a:lnTo>
                    <a:pt x="1228915" y="202978"/>
                  </a:lnTo>
                  <a:lnTo>
                    <a:pt x="1221676" y="215741"/>
                  </a:lnTo>
                  <a:lnTo>
                    <a:pt x="1207103" y="219932"/>
                  </a:lnTo>
                  <a:lnTo>
                    <a:pt x="1205579" y="214884"/>
                  </a:lnTo>
                  <a:lnTo>
                    <a:pt x="1199102" y="217265"/>
                  </a:lnTo>
                  <a:lnTo>
                    <a:pt x="1188244" y="212026"/>
                  </a:lnTo>
                  <a:lnTo>
                    <a:pt x="1188053" y="206692"/>
                  </a:lnTo>
                  <a:lnTo>
                    <a:pt x="1195102" y="202597"/>
                  </a:lnTo>
                  <a:lnTo>
                    <a:pt x="1211104" y="201263"/>
                  </a:lnTo>
                  <a:lnTo>
                    <a:pt x="1210342" y="186309"/>
                  </a:lnTo>
                  <a:lnTo>
                    <a:pt x="1202626" y="177070"/>
                  </a:lnTo>
                  <a:lnTo>
                    <a:pt x="1201007" y="168402"/>
                  </a:lnTo>
                  <a:lnTo>
                    <a:pt x="1191577" y="158020"/>
                  </a:lnTo>
                  <a:lnTo>
                    <a:pt x="1192435" y="155638"/>
                  </a:lnTo>
                  <a:lnTo>
                    <a:pt x="1200055" y="149828"/>
                  </a:lnTo>
                  <a:lnTo>
                    <a:pt x="1207198" y="136398"/>
                  </a:lnTo>
                  <a:lnTo>
                    <a:pt x="1214247" y="133636"/>
                  </a:lnTo>
                  <a:lnTo>
                    <a:pt x="1228344" y="120777"/>
                  </a:lnTo>
                  <a:lnTo>
                    <a:pt x="1244060" y="137350"/>
                  </a:lnTo>
                  <a:lnTo>
                    <a:pt x="1260253" y="131350"/>
                  </a:lnTo>
                  <a:lnTo>
                    <a:pt x="1265206" y="138398"/>
                  </a:lnTo>
                  <a:lnTo>
                    <a:pt x="1272730" y="137636"/>
                  </a:lnTo>
                  <a:lnTo>
                    <a:pt x="1277017" y="146590"/>
                  </a:lnTo>
                  <a:lnTo>
                    <a:pt x="1273492" y="153543"/>
                  </a:lnTo>
                  <a:lnTo>
                    <a:pt x="1265491" y="159353"/>
                  </a:lnTo>
                  <a:lnTo>
                    <a:pt x="1244155" y="165925"/>
                  </a:lnTo>
                  <a:lnTo>
                    <a:pt x="1239298" y="174784"/>
                  </a:lnTo>
                  <a:lnTo>
                    <a:pt x="1257872" y="201739"/>
                  </a:lnTo>
                  <a:lnTo>
                    <a:pt x="1265206" y="197549"/>
                  </a:lnTo>
                  <a:lnTo>
                    <a:pt x="1273588" y="207645"/>
                  </a:lnTo>
                  <a:lnTo>
                    <a:pt x="1291304" y="198120"/>
                  </a:lnTo>
                  <a:lnTo>
                    <a:pt x="1302544" y="197739"/>
                  </a:lnTo>
                  <a:lnTo>
                    <a:pt x="1315974" y="202311"/>
                  </a:lnTo>
                  <a:lnTo>
                    <a:pt x="1314450" y="217741"/>
                  </a:lnTo>
                  <a:lnTo>
                    <a:pt x="1317498" y="219742"/>
                  </a:lnTo>
                  <a:lnTo>
                    <a:pt x="1316641" y="226314"/>
                  </a:lnTo>
                  <a:lnTo>
                    <a:pt x="1336453" y="226504"/>
                  </a:lnTo>
                  <a:lnTo>
                    <a:pt x="1338263" y="235267"/>
                  </a:lnTo>
                  <a:lnTo>
                    <a:pt x="1336643" y="250317"/>
                  </a:lnTo>
                  <a:lnTo>
                    <a:pt x="1329499" y="259175"/>
                  </a:lnTo>
                  <a:lnTo>
                    <a:pt x="1313879" y="266509"/>
                  </a:lnTo>
                  <a:lnTo>
                    <a:pt x="1316450" y="270129"/>
                  </a:lnTo>
                  <a:lnTo>
                    <a:pt x="1329499" y="279559"/>
                  </a:lnTo>
                  <a:lnTo>
                    <a:pt x="1333786" y="273939"/>
                  </a:lnTo>
                  <a:lnTo>
                    <a:pt x="1343501" y="271177"/>
                  </a:lnTo>
                  <a:lnTo>
                    <a:pt x="1343215" y="266795"/>
                  </a:lnTo>
                  <a:lnTo>
                    <a:pt x="1355503" y="276892"/>
                  </a:lnTo>
                  <a:lnTo>
                    <a:pt x="1364551" y="275654"/>
                  </a:lnTo>
                  <a:lnTo>
                    <a:pt x="1370552" y="279083"/>
                  </a:lnTo>
                  <a:lnTo>
                    <a:pt x="1375886" y="277654"/>
                  </a:lnTo>
                  <a:lnTo>
                    <a:pt x="1376648" y="280225"/>
                  </a:lnTo>
                  <a:lnTo>
                    <a:pt x="1384649" y="280035"/>
                  </a:lnTo>
                  <a:lnTo>
                    <a:pt x="1388555" y="275177"/>
                  </a:lnTo>
                  <a:lnTo>
                    <a:pt x="1390364" y="279083"/>
                  </a:lnTo>
                  <a:lnTo>
                    <a:pt x="1395222" y="273939"/>
                  </a:lnTo>
                  <a:lnTo>
                    <a:pt x="1400747" y="284035"/>
                  </a:lnTo>
                  <a:lnTo>
                    <a:pt x="1399604" y="289370"/>
                  </a:lnTo>
                  <a:lnTo>
                    <a:pt x="1405033" y="292703"/>
                  </a:lnTo>
                  <a:lnTo>
                    <a:pt x="1425892" y="287083"/>
                  </a:lnTo>
                  <a:lnTo>
                    <a:pt x="1423225" y="302704"/>
                  </a:lnTo>
                  <a:lnTo>
                    <a:pt x="1417510" y="313849"/>
                  </a:lnTo>
                  <a:lnTo>
                    <a:pt x="1413034" y="316611"/>
                  </a:lnTo>
                  <a:lnTo>
                    <a:pt x="1402080" y="321088"/>
                  </a:lnTo>
                  <a:lnTo>
                    <a:pt x="1394650" y="338709"/>
                  </a:lnTo>
                  <a:lnTo>
                    <a:pt x="1384744" y="346234"/>
                  </a:lnTo>
                  <a:lnTo>
                    <a:pt x="1391983" y="355283"/>
                  </a:lnTo>
                  <a:lnTo>
                    <a:pt x="1387792" y="359759"/>
                  </a:lnTo>
                  <a:lnTo>
                    <a:pt x="1385983" y="368903"/>
                  </a:lnTo>
                  <a:lnTo>
                    <a:pt x="1374839" y="384715"/>
                  </a:lnTo>
                  <a:lnTo>
                    <a:pt x="1368742" y="384715"/>
                  </a:lnTo>
                  <a:lnTo>
                    <a:pt x="1367695" y="391096"/>
                  </a:lnTo>
                  <a:lnTo>
                    <a:pt x="1363027" y="395002"/>
                  </a:lnTo>
                  <a:lnTo>
                    <a:pt x="1361980" y="412909"/>
                  </a:lnTo>
                  <a:lnTo>
                    <a:pt x="1357313" y="424910"/>
                  </a:lnTo>
                  <a:lnTo>
                    <a:pt x="1365409" y="426149"/>
                  </a:lnTo>
                  <a:lnTo>
                    <a:pt x="1376077" y="433007"/>
                  </a:lnTo>
                  <a:lnTo>
                    <a:pt x="1410557" y="433387"/>
                  </a:lnTo>
                  <a:lnTo>
                    <a:pt x="1427988" y="439769"/>
                  </a:lnTo>
                  <a:lnTo>
                    <a:pt x="1422654" y="447580"/>
                  </a:lnTo>
                  <a:lnTo>
                    <a:pt x="1430274" y="447675"/>
                  </a:lnTo>
                  <a:lnTo>
                    <a:pt x="1426559" y="452628"/>
                  </a:lnTo>
                  <a:lnTo>
                    <a:pt x="1425607" y="459391"/>
                  </a:lnTo>
                  <a:lnTo>
                    <a:pt x="1429702" y="469106"/>
                  </a:lnTo>
                  <a:lnTo>
                    <a:pt x="1421892" y="476631"/>
                  </a:lnTo>
                  <a:lnTo>
                    <a:pt x="1427512" y="483584"/>
                  </a:lnTo>
                  <a:lnTo>
                    <a:pt x="1431512" y="500825"/>
                  </a:lnTo>
                  <a:lnTo>
                    <a:pt x="1444180" y="498253"/>
                  </a:lnTo>
                  <a:lnTo>
                    <a:pt x="1450848" y="487680"/>
                  </a:lnTo>
                  <a:lnTo>
                    <a:pt x="1455896" y="487204"/>
                  </a:lnTo>
                  <a:lnTo>
                    <a:pt x="1460278" y="489109"/>
                  </a:lnTo>
                  <a:lnTo>
                    <a:pt x="1457801" y="498538"/>
                  </a:lnTo>
                  <a:lnTo>
                    <a:pt x="1472374" y="501967"/>
                  </a:lnTo>
                  <a:lnTo>
                    <a:pt x="1472660" y="498729"/>
                  </a:lnTo>
                  <a:lnTo>
                    <a:pt x="1477899" y="498062"/>
                  </a:lnTo>
                  <a:lnTo>
                    <a:pt x="1469898" y="481679"/>
                  </a:lnTo>
                  <a:lnTo>
                    <a:pt x="1494377" y="477964"/>
                  </a:lnTo>
                  <a:lnTo>
                    <a:pt x="1532287" y="457962"/>
                  </a:lnTo>
                  <a:lnTo>
                    <a:pt x="1539049" y="459010"/>
                  </a:lnTo>
                  <a:lnTo>
                    <a:pt x="1577149" y="473392"/>
                  </a:lnTo>
                  <a:lnTo>
                    <a:pt x="1580769" y="472630"/>
                  </a:lnTo>
                  <a:lnTo>
                    <a:pt x="1577912" y="491204"/>
                  </a:lnTo>
                  <a:lnTo>
                    <a:pt x="1581436" y="500443"/>
                  </a:lnTo>
                  <a:lnTo>
                    <a:pt x="1584007" y="500348"/>
                  </a:lnTo>
                  <a:lnTo>
                    <a:pt x="1586008" y="513588"/>
                  </a:lnTo>
                  <a:lnTo>
                    <a:pt x="1590580" y="513302"/>
                  </a:lnTo>
                  <a:lnTo>
                    <a:pt x="1592199" y="523494"/>
                  </a:lnTo>
                  <a:lnTo>
                    <a:pt x="1588960" y="525113"/>
                  </a:lnTo>
                  <a:lnTo>
                    <a:pt x="1592866" y="535591"/>
                  </a:lnTo>
                  <a:lnTo>
                    <a:pt x="1590675" y="538639"/>
                  </a:lnTo>
                  <a:lnTo>
                    <a:pt x="1594580" y="538353"/>
                  </a:lnTo>
                  <a:lnTo>
                    <a:pt x="1601819" y="544449"/>
                  </a:lnTo>
                  <a:lnTo>
                    <a:pt x="1607439" y="530066"/>
                  </a:lnTo>
                  <a:lnTo>
                    <a:pt x="1644587" y="540829"/>
                  </a:lnTo>
                  <a:lnTo>
                    <a:pt x="1648587" y="552164"/>
                  </a:lnTo>
                  <a:lnTo>
                    <a:pt x="1646968" y="562166"/>
                  </a:lnTo>
                  <a:lnTo>
                    <a:pt x="1649539" y="573024"/>
                  </a:lnTo>
                  <a:lnTo>
                    <a:pt x="1648777" y="580454"/>
                  </a:lnTo>
                  <a:lnTo>
                    <a:pt x="1640681" y="593693"/>
                  </a:lnTo>
                  <a:lnTo>
                    <a:pt x="1649539" y="593598"/>
                  </a:lnTo>
                  <a:lnTo>
                    <a:pt x="1654207" y="610171"/>
                  </a:lnTo>
                  <a:lnTo>
                    <a:pt x="1656016" y="619411"/>
                  </a:lnTo>
                  <a:lnTo>
                    <a:pt x="1652778" y="638366"/>
                  </a:lnTo>
                  <a:lnTo>
                    <a:pt x="1694116" y="644938"/>
                  </a:lnTo>
                  <a:lnTo>
                    <a:pt x="1692307" y="657606"/>
                  </a:lnTo>
                  <a:lnTo>
                    <a:pt x="1664780" y="657034"/>
                  </a:lnTo>
                  <a:lnTo>
                    <a:pt x="1665732" y="667988"/>
                  </a:lnTo>
                  <a:lnTo>
                    <a:pt x="1661827" y="672275"/>
                  </a:lnTo>
                  <a:lnTo>
                    <a:pt x="1662208" y="676751"/>
                  </a:lnTo>
                  <a:lnTo>
                    <a:pt x="1674209" y="680752"/>
                  </a:lnTo>
                  <a:lnTo>
                    <a:pt x="1678210" y="690086"/>
                  </a:lnTo>
                  <a:lnTo>
                    <a:pt x="1671447" y="709993"/>
                  </a:lnTo>
                  <a:lnTo>
                    <a:pt x="1667542" y="717899"/>
                  </a:lnTo>
                  <a:lnTo>
                    <a:pt x="1665446" y="717233"/>
                  </a:lnTo>
                  <a:lnTo>
                    <a:pt x="1659636" y="733044"/>
                  </a:lnTo>
                  <a:lnTo>
                    <a:pt x="1648587" y="730853"/>
                  </a:lnTo>
                  <a:lnTo>
                    <a:pt x="1647539" y="735425"/>
                  </a:lnTo>
                  <a:lnTo>
                    <a:pt x="1643729" y="733711"/>
                  </a:lnTo>
                  <a:lnTo>
                    <a:pt x="1643824" y="735425"/>
                  </a:lnTo>
                  <a:lnTo>
                    <a:pt x="1602676" y="740950"/>
                  </a:lnTo>
                  <a:lnTo>
                    <a:pt x="1605629" y="747713"/>
                  </a:lnTo>
                  <a:lnTo>
                    <a:pt x="1608582" y="746950"/>
                  </a:lnTo>
                  <a:lnTo>
                    <a:pt x="1610201" y="756761"/>
                  </a:lnTo>
                  <a:lnTo>
                    <a:pt x="1611916" y="756190"/>
                  </a:lnTo>
                  <a:lnTo>
                    <a:pt x="1619059" y="772287"/>
                  </a:lnTo>
                  <a:lnTo>
                    <a:pt x="1625441" y="779812"/>
                  </a:lnTo>
                  <a:lnTo>
                    <a:pt x="1629442" y="810959"/>
                  </a:lnTo>
                  <a:lnTo>
                    <a:pt x="1638872" y="810768"/>
                  </a:lnTo>
                  <a:lnTo>
                    <a:pt x="1638109" y="826579"/>
                  </a:lnTo>
                  <a:lnTo>
                    <a:pt x="1645253" y="823436"/>
                  </a:lnTo>
                  <a:lnTo>
                    <a:pt x="1645920" y="835438"/>
                  </a:lnTo>
                  <a:lnTo>
                    <a:pt x="1641824" y="862965"/>
                  </a:lnTo>
                  <a:lnTo>
                    <a:pt x="1646872" y="862393"/>
                  </a:lnTo>
                  <a:lnTo>
                    <a:pt x="1642015" y="887825"/>
                  </a:lnTo>
                  <a:lnTo>
                    <a:pt x="1659064" y="896588"/>
                  </a:lnTo>
                  <a:lnTo>
                    <a:pt x="1658779" y="899160"/>
                  </a:lnTo>
                  <a:lnTo>
                    <a:pt x="1663637" y="899636"/>
                  </a:lnTo>
                  <a:lnTo>
                    <a:pt x="1663446" y="901732"/>
                  </a:lnTo>
                  <a:lnTo>
                    <a:pt x="1681829" y="908304"/>
                  </a:lnTo>
                  <a:lnTo>
                    <a:pt x="1698784" y="906399"/>
                  </a:lnTo>
                  <a:lnTo>
                    <a:pt x="1700308" y="915638"/>
                  </a:lnTo>
                  <a:lnTo>
                    <a:pt x="1686497" y="919353"/>
                  </a:lnTo>
                  <a:lnTo>
                    <a:pt x="1689735" y="941737"/>
                  </a:lnTo>
                  <a:lnTo>
                    <a:pt x="1624108" y="957453"/>
                  </a:lnTo>
                  <a:lnTo>
                    <a:pt x="1596866" y="976789"/>
                  </a:lnTo>
                  <a:lnTo>
                    <a:pt x="1565624" y="990409"/>
                  </a:lnTo>
                  <a:lnTo>
                    <a:pt x="1564291" y="985838"/>
                  </a:lnTo>
                  <a:lnTo>
                    <a:pt x="1560195" y="983933"/>
                  </a:lnTo>
                  <a:lnTo>
                    <a:pt x="1553718" y="981456"/>
                  </a:lnTo>
                  <a:lnTo>
                    <a:pt x="1546955" y="982504"/>
                  </a:lnTo>
                  <a:lnTo>
                    <a:pt x="1548384" y="959263"/>
                  </a:lnTo>
                  <a:lnTo>
                    <a:pt x="1551051" y="959072"/>
                  </a:lnTo>
                  <a:lnTo>
                    <a:pt x="1549146" y="930974"/>
                  </a:lnTo>
                  <a:lnTo>
                    <a:pt x="1522190" y="932402"/>
                  </a:lnTo>
                  <a:lnTo>
                    <a:pt x="1518285" y="927735"/>
                  </a:lnTo>
                  <a:lnTo>
                    <a:pt x="1514951" y="929450"/>
                  </a:lnTo>
                  <a:lnTo>
                    <a:pt x="1508189" y="909447"/>
                  </a:lnTo>
                  <a:lnTo>
                    <a:pt x="1504188" y="909923"/>
                  </a:lnTo>
                  <a:lnTo>
                    <a:pt x="1504283" y="907447"/>
                  </a:lnTo>
                  <a:lnTo>
                    <a:pt x="1492472" y="906971"/>
                  </a:lnTo>
                  <a:lnTo>
                    <a:pt x="1491139" y="916305"/>
                  </a:lnTo>
                  <a:lnTo>
                    <a:pt x="1485614" y="915353"/>
                  </a:lnTo>
                  <a:lnTo>
                    <a:pt x="1482090" y="941356"/>
                  </a:lnTo>
                  <a:lnTo>
                    <a:pt x="1483519" y="950214"/>
                  </a:lnTo>
                  <a:lnTo>
                    <a:pt x="1468469" y="955929"/>
                  </a:lnTo>
                  <a:lnTo>
                    <a:pt x="1469231" y="961739"/>
                  </a:lnTo>
                  <a:lnTo>
                    <a:pt x="1450753" y="966978"/>
                  </a:lnTo>
                  <a:lnTo>
                    <a:pt x="1446371" y="954881"/>
                  </a:lnTo>
                  <a:lnTo>
                    <a:pt x="1420939" y="962311"/>
                  </a:lnTo>
                  <a:lnTo>
                    <a:pt x="1414367" y="947071"/>
                  </a:lnTo>
                  <a:lnTo>
                    <a:pt x="1409129" y="948880"/>
                  </a:lnTo>
                  <a:lnTo>
                    <a:pt x="1394746" y="943070"/>
                  </a:lnTo>
                  <a:lnTo>
                    <a:pt x="1393984" y="946309"/>
                  </a:lnTo>
                  <a:lnTo>
                    <a:pt x="1347597" y="956120"/>
                  </a:lnTo>
                  <a:lnTo>
                    <a:pt x="1348264" y="959263"/>
                  </a:lnTo>
                  <a:lnTo>
                    <a:pt x="1333690" y="957453"/>
                  </a:lnTo>
                  <a:lnTo>
                    <a:pt x="1333500" y="955738"/>
                  </a:lnTo>
                  <a:lnTo>
                    <a:pt x="1323308" y="956024"/>
                  </a:lnTo>
                  <a:lnTo>
                    <a:pt x="1293876" y="962120"/>
                  </a:lnTo>
                  <a:lnTo>
                    <a:pt x="1273969" y="963835"/>
                  </a:lnTo>
                  <a:lnTo>
                    <a:pt x="1273397" y="961834"/>
                  </a:lnTo>
                  <a:lnTo>
                    <a:pt x="1254538" y="965168"/>
                  </a:lnTo>
                  <a:lnTo>
                    <a:pt x="1254823" y="961739"/>
                  </a:lnTo>
                  <a:lnTo>
                    <a:pt x="1248823" y="961549"/>
                  </a:lnTo>
                  <a:lnTo>
                    <a:pt x="1233488" y="966025"/>
                  </a:lnTo>
                  <a:lnTo>
                    <a:pt x="1233392" y="958691"/>
                  </a:lnTo>
                  <a:lnTo>
                    <a:pt x="1227106" y="959644"/>
                  </a:lnTo>
                  <a:lnTo>
                    <a:pt x="1228344" y="954214"/>
                  </a:lnTo>
                  <a:lnTo>
                    <a:pt x="1211485" y="954976"/>
                  </a:lnTo>
                  <a:lnTo>
                    <a:pt x="1203389" y="952309"/>
                  </a:lnTo>
                  <a:lnTo>
                    <a:pt x="1196245" y="954500"/>
                  </a:lnTo>
                  <a:lnTo>
                    <a:pt x="1195388" y="951738"/>
                  </a:lnTo>
                  <a:lnTo>
                    <a:pt x="1176338" y="954405"/>
                  </a:lnTo>
                  <a:lnTo>
                    <a:pt x="1175956" y="950690"/>
                  </a:lnTo>
                  <a:lnTo>
                    <a:pt x="1161002" y="954310"/>
                  </a:lnTo>
                  <a:lnTo>
                    <a:pt x="1156525" y="951071"/>
                  </a:lnTo>
                  <a:lnTo>
                    <a:pt x="1150430" y="951167"/>
                  </a:lnTo>
                  <a:lnTo>
                    <a:pt x="1148048" y="942022"/>
                  </a:lnTo>
                  <a:lnTo>
                    <a:pt x="1133475" y="942975"/>
                  </a:lnTo>
                  <a:lnTo>
                    <a:pt x="1131760" y="951071"/>
                  </a:lnTo>
                  <a:lnTo>
                    <a:pt x="1124712" y="953548"/>
                  </a:lnTo>
                  <a:lnTo>
                    <a:pt x="1085374" y="954881"/>
                  </a:lnTo>
                  <a:lnTo>
                    <a:pt x="1083755" y="945928"/>
                  </a:lnTo>
                  <a:lnTo>
                    <a:pt x="1070039" y="948118"/>
                  </a:lnTo>
                  <a:lnTo>
                    <a:pt x="1065181" y="931926"/>
                  </a:lnTo>
                  <a:lnTo>
                    <a:pt x="1033272" y="940879"/>
                  </a:lnTo>
                  <a:lnTo>
                    <a:pt x="985552" y="947928"/>
                  </a:lnTo>
                  <a:lnTo>
                    <a:pt x="942784" y="943737"/>
                  </a:lnTo>
                  <a:lnTo>
                    <a:pt x="915067" y="946499"/>
                  </a:lnTo>
                  <a:lnTo>
                    <a:pt x="916686" y="959358"/>
                  </a:lnTo>
                  <a:lnTo>
                    <a:pt x="913066" y="959739"/>
                  </a:lnTo>
                  <a:lnTo>
                    <a:pt x="914686" y="965359"/>
                  </a:lnTo>
                  <a:lnTo>
                    <a:pt x="905542" y="990886"/>
                  </a:lnTo>
                  <a:lnTo>
                    <a:pt x="911066" y="1020794"/>
                  </a:lnTo>
                  <a:lnTo>
                    <a:pt x="905923" y="1023652"/>
                  </a:lnTo>
                  <a:lnTo>
                    <a:pt x="905065" y="1054894"/>
                  </a:lnTo>
                  <a:lnTo>
                    <a:pt x="906875" y="1055180"/>
                  </a:lnTo>
                  <a:lnTo>
                    <a:pt x="913162" y="1097090"/>
                  </a:lnTo>
                  <a:lnTo>
                    <a:pt x="913924" y="1099566"/>
                  </a:lnTo>
                  <a:lnTo>
                    <a:pt x="916210" y="1097375"/>
                  </a:lnTo>
                  <a:lnTo>
                    <a:pt x="918115" y="1109282"/>
                  </a:lnTo>
                  <a:lnTo>
                    <a:pt x="932879" y="1114520"/>
                  </a:lnTo>
                  <a:lnTo>
                    <a:pt x="930497" y="1131284"/>
                  </a:lnTo>
                  <a:lnTo>
                    <a:pt x="922591" y="1152620"/>
                  </a:lnTo>
                  <a:lnTo>
                    <a:pt x="926878" y="1156621"/>
                  </a:lnTo>
                  <a:lnTo>
                    <a:pt x="926116" y="1164050"/>
                  </a:lnTo>
                  <a:lnTo>
                    <a:pt x="924115" y="1164622"/>
                  </a:lnTo>
                  <a:lnTo>
                    <a:pt x="928116" y="1176052"/>
                  </a:lnTo>
                  <a:lnTo>
                    <a:pt x="939927" y="1194530"/>
                  </a:lnTo>
                  <a:lnTo>
                    <a:pt x="943070" y="1206722"/>
                  </a:lnTo>
                  <a:lnTo>
                    <a:pt x="949833" y="1206246"/>
                  </a:lnTo>
                  <a:lnTo>
                    <a:pt x="951929" y="1203865"/>
                  </a:lnTo>
                  <a:lnTo>
                    <a:pt x="953929" y="1208723"/>
                  </a:lnTo>
                  <a:lnTo>
                    <a:pt x="955167" y="1227582"/>
                  </a:lnTo>
                  <a:lnTo>
                    <a:pt x="947928" y="1227868"/>
                  </a:lnTo>
                  <a:lnTo>
                    <a:pt x="947071" y="1246156"/>
                  </a:lnTo>
                  <a:lnTo>
                    <a:pt x="980504" y="1255967"/>
                  </a:lnTo>
                  <a:lnTo>
                    <a:pt x="981456" y="1264444"/>
                  </a:lnTo>
                  <a:lnTo>
                    <a:pt x="955262" y="1280255"/>
                  </a:lnTo>
                  <a:lnTo>
                    <a:pt x="953548" y="1272445"/>
                  </a:lnTo>
                  <a:lnTo>
                    <a:pt x="948023" y="1273016"/>
                  </a:lnTo>
                  <a:lnTo>
                    <a:pt x="945928" y="1263491"/>
                  </a:lnTo>
                  <a:lnTo>
                    <a:pt x="944118" y="1264063"/>
                  </a:lnTo>
                  <a:lnTo>
                    <a:pt x="944404" y="1265968"/>
                  </a:lnTo>
                  <a:lnTo>
                    <a:pt x="934402" y="1270254"/>
                  </a:lnTo>
                  <a:lnTo>
                    <a:pt x="937736" y="1279493"/>
                  </a:lnTo>
                  <a:lnTo>
                    <a:pt x="934879" y="1280065"/>
                  </a:lnTo>
                  <a:lnTo>
                    <a:pt x="935355" y="1285875"/>
                  </a:lnTo>
                  <a:lnTo>
                    <a:pt x="924973" y="1286827"/>
                  </a:lnTo>
                  <a:lnTo>
                    <a:pt x="923734" y="1292924"/>
                  </a:lnTo>
                  <a:lnTo>
                    <a:pt x="882301" y="1298829"/>
                  </a:lnTo>
                  <a:lnTo>
                    <a:pt x="864775" y="1289114"/>
                  </a:lnTo>
                  <a:lnTo>
                    <a:pt x="853630" y="1320641"/>
                  </a:lnTo>
                  <a:lnTo>
                    <a:pt x="851916" y="1325785"/>
                  </a:lnTo>
                  <a:lnTo>
                    <a:pt x="807529" y="1328166"/>
                  </a:lnTo>
                  <a:lnTo>
                    <a:pt x="783050" y="1325309"/>
                  </a:lnTo>
                  <a:lnTo>
                    <a:pt x="792385" y="1329785"/>
                  </a:lnTo>
                  <a:lnTo>
                    <a:pt x="796576" y="1337024"/>
                  </a:lnTo>
                  <a:lnTo>
                    <a:pt x="769144" y="1342644"/>
                  </a:lnTo>
                  <a:lnTo>
                    <a:pt x="770858" y="1356932"/>
                  </a:lnTo>
                  <a:lnTo>
                    <a:pt x="726186" y="1365980"/>
                  </a:lnTo>
                  <a:lnTo>
                    <a:pt x="720662" y="1350455"/>
                  </a:lnTo>
                  <a:lnTo>
                    <a:pt x="728281" y="1348454"/>
                  </a:lnTo>
                  <a:lnTo>
                    <a:pt x="727043" y="1344549"/>
                  </a:lnTo>
                  <a:lnTo>
                    <a:pt x="734377" y="1342358"/>
                  </a:lnTo>
                  <a:lnTo>
                    <a:pt x="727424" y="1307497"/>
                  </a:lnTo>
                  <a:lnTo>
                    <a:pt x="715804" y="1305401"/>
                  </a:lnTo>
                  <a:lnTo>
                    <a:pt x="693801" y="1273683"/>
                  </a:lnTo>
                  <a:lnTo>
                    <a:pt x="690658" y="1270730"/>
                  </a:lnTo>
                  <a:lnTo>
                    <a:pt x="688562" y="1272635"/>
                  </a:lnTo>
                  <a:lnTo>
                    <a:pt x="686943" y="1271111"/>
                  </a:lnTo>
                  <a:lnTo>
                    <a:pt x="677894" y="1257300"/>
                  </a:lnTo>
                  <a:lnTo>
                    <a:pt x="662464" y="1259967"/>
                  </a:lnTo>
                  <a:lnTo>
                    <a:pt x="657606" y="1221105"/>
                  </a:lnTo>
                  <a:lnTo>
                    <a:pt x="650272" y="1190053"/>
                  </a:lnTo>
                  <a:lnTo>
                    <a:pt x="650557" y="1179005"/>
                  </a:lnTo>
                  <a:lnTo>
                    <a:pt x="637699" y="1181386"/>
                  </a:lnTo>
                  <a:lnTo>
                    <a:pt x="637889" y="1183576"/>
                  </a:lnTo>
                  <a:lnTo>
                    <a:pt x="623697" y="1184815"/>
                  </a:lnTo>
                  <a:lnTo>
                    <a:pt x="637699" y="1146810"/>
                  </a:lnTo>
                  <a:lnTo>
                    <a:pt x="625792" y="1143952"/>
                  </a:lnTo>
                  <a:lnTo>
                    <a:pt x="626745" y="1132427"/>
                  </a:lnTo>
                  <a:lnTo>
                    <a:pt x="632269" y="1123759"/>
                  </a:lnTo>
                  <a:lnTo>
                    <a:pt x="614077" y="1126522"/>
                  </a:lnTo>
                  <a:lnTo>
                    <a:pt x="604456" y="1124141"/>
                  </a:lnTo>
                  <a:lnTo>
                    <a:pt x="595693" y="1108996"/>
                  </a:lnTo>
                  <a:lnTo>
                    <a:pt x="597789" y="1098042"/>
                  </a:lnTo>
                  <a:lnTo>
                    <a:pt x="603885" y="1088231"/>
                  </a:lnTo>
                  <a:lnTo>
                    <a:pt x="579787" y="1084517"/>
                  </a:lnTo>
                  <a:lnTo>
                    <a:pt x="580358" y="1080230"/>
                  </a:lnTo>
                  <a:lnTo>
                    <a:pt x="575119" y="1079944"/>
                  </a:lnTo>
                  <a:lnTo>
                    <a:pt x="574738" y="1072515"/>
                  </a:lnTo>
                  <a:lnTo>
                    <a:pt x="561499" y="1072229"/>
                  </a:lnTo>
                  <a:lnTo>
                    <a:pt x="562165" y="1063847"/>
                  </a:lnTo>
                  <a:lnTo>
                    <a:pt x="507587" y="1074706"/>
                  </a:lnTo>
                  <a:lnTo>
                    <a:pt x="506730" y="1064514"/>
                  </a:lnTo>
                  <a:lnTo>
                    <a:pt x="499205" y="1064514"/>
                  </a:lnTo>
                  <a:lnTo>
                    <a:pt x="493014" y="1128712"/>
                  </a:lnTo>
                  <a:lnTo>
                    <a:pt x="483870" y="1125665"/>
                  </a:lnTo>
                  <a:lnTo>
                    <a:pt x="483298" y="1135285"/>
                  </a:lnTo>
                  <a:lnTo>
                    <a:pt x="480631" y="1135951"/>
                  </a:lnTo>
                  <a:lnTo>
                    <a:pt x="480250" y="1138904"/>
                  </a:lnTo>
                  <a:lnTo>
                    <a:pt x="473583" y="1138618"/>
                  </a:lnTo>
                  <a:lnTo>
                    <a:pt x="473773" y="1131951"/>
                  </a:lnTo>
                  <a:lnTo>
                    <a:pt x="468344" y="1126998"/>
                  </a:lnTo>
                  <a:lnTo>
                    <a:pt x="459105" y="1124712"/>
                  </a:lnTo>
                  <a:lnTo>
                    <a:pt x="453580" y="1120235"/>
                  </a:lnTo>
                  <a:lnTo>
                    <a:pt x="446532" y="1120521"/>
                  </a:lnTo>
                  <a:lnTo>
                    <a:pt x="446532" y="1123759"/>
                  </a:lnTo>
                  <a:lnTo>
                    <a:pt x="443579" y="1124902"/>
                  </a:lnTo>
                  <a:lnTo>
                    <a:pt x="443960" y="1138714"/>
                  </a:lnTo>
                  <a:lnTo>
                    <a:pt x="440817" y="1144905"/>
                  </a:lnTo>
                  <a:lnTo>
                    <a:pt x="435673" y="1151668"/>
                  </a:lnTo>
                  <a:lnTo>
                    <a:pt x="425672" y="1156049"/>
                  </a:lnTo>
                  <a:lnTo>
                    <a:pt x="413004" y="1153859"/>
                  </a:lnTo>
                  <a:lnTo>
                    <a:pt x="410623" y="1149477"/>
                  </a:lnTo>
                  <a:lnTo>
                    <a:pt x="404717" y="1152430"/>
                  </a:lnTo>
                  <a:lnTo>
                    <a:pt x="377571" y="1152334"/>
                  </a:lnTo>
                  <a:lnTo>
                    <a:pt x="369189" y="1157478"/>
                  </a:lnTo>
                  <a:lnTo>
                    <a:pt x="360902" y="1158621"/>
                  </a:lnTo>
                  <a:lnTo>
                    <a:pt x="355378" y="1118902"/>
                  </a:lnTo>
                  <a:lnTo>
                    <a:pt x="315658" y="1135094"/>
                  </a:lnTo>
                  <a:lnTo>
                    <a:pt x="318040" y="1144429"/>
                  </a:lnTo>
                  <a:lnTo>
                    <a:pt x="313372" y="1146048"/>
                  </a:lnTo>
                  <a:lnTo>
                    <a:pt x="316230" y="1156716"/>
                  </a:lnTo>
                  <a:lnTo>
                    <a:pt x="320516" y="1155573"/>
                  </a:lnTo>
                  <a:lnTo>
                    <a:pt x="322326" y="1172909"/>
                  </a:lnTo>
                  <a:lnTo>
                    <a:pt x="327184" y="1172147"/>
                  </a:lnTo>
                  <a:lnTo>
                    <a:pt x="330613" y="1190816"/>
                  </a:lnTo>
                  <a:lnTo>
                    <a:pt x="340423" y="1189006"/>
                  </a:lnTo>
                  <a:lnTo>
                    <a:pt x="346424" y="1227773"/>
                  </a:lnTo>
                  <a:lnTo>
                    <a:pt x="332899" y="1230440"/>
                  </a:lnTo>
                  <a:lnTo>
                    <a:pt x="330137" y="1232154"/>
                  </a:lnTo>
                  <a:lnTo>
                    <a:pt x="330898" y="1236440"/>
                  </a:lnTo>
                  <a:lnTo>
                    <a:pt x="307181" y="1238345"/>
                  </a:lnTo>
                  <a:lnTo>
                    <a:pt x="306229" y="1241203"/>
                  </a:lnTo>
                  <a:lnTo>
                    <a:pt x="298228" y="1240822"/>
                  </a:lnTo>
                  <a:lnTo>
                    <a:pt x="298704" y="1242536"/>
                  </a:lnTo>
                  <a:lnTo>
                    <a:pt x="294037" y="1243870"/>
                  </a:lnTo>
                  <a:lnTo>
                    <a:pt x="290227" y="1242441"/>
                  </a:lnTo>
                  <a:lnTo>
                    <a:pt x="291560" y="1248061"/>
                  </a:lnTo>
                  <a:lnTo>
                    <a:pt x="287941" y="1251585"/>
                  </a:lnTo>
                  <a:lnTo>
                    <a:pt x="283845" y="1248918"/>
                  </a:lnTo>
                  <a:lnTo>
                    <a:pt x="279940" y="1250347"/>
                  </a:lnTo>
                  <a:lnTo>
                    <a:pt x="281178" y="1252918"/>
                  </a:lnTo>
                  <a:lnTo>
                    <a:pt x="264604" y="1259681"/>
                  </a:lnTo>
                  <a:lnTo>
                    <a:pt x="265366" y="1263110"/>
                  </a:lnTo>
                  <a:lnTo>
                    <a:pt x="244316" y="1264920"/>
                  </a:lnTo>
                  <a:lnTo>
                    <a:pt x="243840" y="1269301"/>
                  </a:lnTo>
                  <a:lnTo>
                    <a:pt x="237077" y="1269016"/>
                  </a:lnTo>
                  <a:lnTo>
                    <a:pt x="237172" y="1273969"/>
                  </a:lnTo>
                  <a:lnTo>
                    <a:pt x="226409" y="1282351"/>
                  </a:lnTo>
                  <a:lnTo>
                    <a:pt x="206978" y="1283113"/>
                  </a:lnTo>
                  <a:lnTo>
                    <a:pt x="200692" y="1285684"/>
                  </a:lnTo>
                  <a:lnTo>
                    <a:pt x="199454" y="1297591"/>
                  </a:lnTo>
                  <a:lnTo>
                    <a:pt x="192976" y="1299686"/>
                  </a:lnTo>
                  <a:lnTo>
                    <a:pt x="195643" y="1307116"/>
                  </a:lnTo>
                  <a:lnTo>
                    <a:pt x="190976" y="1309307"/>
                  </a:lnTo>
                  <a:lnTo>
                    <a:pt x="192881" y="1314069"/>
                  </a:lnTo>
                  <a:lnTo>
                    <a:pt x="187738" y="1315593"/>
                  </a:lnTo>
                  <a:lnTo>
                    <a:pt x="195739" y="1341787"/>
                  </a:lnTo>
                  <a:lnTo>
                    <a:pt x="188404" y="1345120"/>
                  </a:lnTo>
                  <a:lnTo>
                    <a:pt x="179927" y="1357408"/>
                  </a:lnTo>
                  <a:lnTo>
                    <a:pt x="179832" y="1353693"/>
                  </a:lnTo>
                  <a:lnTo>
                    <a:pt x="172879" y="1356741"/>
                  </a:lnTo>
                  <a:lnTo>
                    <a:pt x="170783" y="1352264"/>
                  </a:lnTo>
                  <a:lnTo>
                    <a:pt x="148780" y="1354645"/>
                  </a:lnTo>
                  <a:lnTo>
                    <a:pt x="141160" y="1341310"/>
                  </a:lnTo>
                  <a:lnTo>
                    <a:pt x="143923" y="1335310"/>
                  </a:lnTo>
                  <a:lnTo>
                    <a:pt x="142970" y="1329023"/>
                  </a:lnTo>
                  <a:lnTo>
                    <a:pt x="126397" y="1329976"/>
                  </a:lnTo>
                  <a:lnTo>
                    <a:pt x="108966" y="1312069"/>
                  </a:lnTo>
                  <a:lnTo>
                    <a:pt x="101822" y="1315784"/>
                  </a:lnTo>
                  <a:lnTo>
                    <a:pt x="90487" y="1316831"/>
                  </a:lnTo>
                  <a:lnTo>
                    <a:pt x="64675" y="1313021"/>
                  </a:lnTo>
                  <a:lnTo>
                    <a:pt x="62103" y="1304068"/>
                  </a:lnTo>
                  <a:lnTo>
                    <a:pt x="48482" y="1300543"/>
                  </a:lnTo>
                  <a:lnTo>
                    <a:pt x="27337" y="1302068"/>
                  </a:lnTo>
                  <a:lnTo>
                    <a:pt x="11430" y="1307878"/>
                  </a:lnTo>
                  <a:close/>
                  <a:moveTo>
                    <a:pt x="1570672" y="510540"/>
                  </a:moveTo>
                  <a:lnTo>
                    <a:pt x="1564957" y="511683"/>
                  </a:lnTo>
                  <a:lnTo>
                    <a:pt x="1565243" y="516446"/>
                  </a:lnTo>
                  <a:lnTo>
                    <a:pt x="1570196" y="516255"/>
                  </a:lnTo>
                  <a:lnTo>
                    <a:pt x="1570672" y="510540"/>
                  </a:lnTo>
                  <a:close/>
                  <a:moveTo>
                    <a:pt x="1570291" y="516350"/>
                  </a:moveTo>
                  <a:lnTo>
                    <a:pt x="1573054" y="517588"/>
                  </a:lnTo>
                  <a:lnTo>
                    <a:pt x="1574768" y="516922"/>
                  </a:lnTo>
                  <a:lnTo>
                    <a:pt x="1575435" y="517588"/>
                  </a:lnTo>
                  <a:lnTo>
                    <a:pt x="1576388" y="516826"/>
                  </a:lnTo>
                  <a:lnTo>
                    <a:pt x="1577435" y="517112"/>
                  </a:lnTo>
                  <a:lnTo>
                    <a:pt x="1578769" y="516541"/>
                  </a:lnTo>
                  <a:lnTo>
                    <a:pt x="1576578" y="514445"/>
                  </a:lnTo>
                  <a:lnTo>
                    <a:pt x="1570291" y="516350"/>
                  </a:lnTo>
                  <a:close/>
                  <a:moveTo>
                    <a:pt x="1582864" y="514159"/>
                  </a:moveTo>
                  <a:lnTo>
                    <a:pt x="1581626" y="514350"/>
                  </a:lnTo>
                  <a:lnTo>
                    <a:pt x="1581150" y="515683"/>
                  </a:lnTo>
                  <a:lnTo>
                    <a:pt x="1580007" y="515398"/>
                  </a:lnTo>
                  <a:lnTo>
                    <a:pt x="1579435" y="516160"/>
                  </a:lnTo>
                  <a:lnTo>
                    <a:pt x="1578388" y="516826"/>
                  </a:lnTo>
                  <a:lnTo>
                    <a:pt x="1577149" y="517112"/>
                  </a:lnTo>
                  <a:lnTo>
                    <a:pt x="1576292" y="516922"/>
                  </a:lnTo>
                  <a:lnTo>
                    <a:pt x="1575816" y="517398"/>
                  </a:lnTo>
                  <a:lnTo>
                    <a:pt x="1581340" y="535114"/>
                  </a:lnTo>
                  <a:lnTo>
                    <a:pt x="1587246" y="526256"/>
                  </a:lnTo>
                  <a:lnTo>
                    <a:pt x="1585436" y="514826"/>
                  </a:lnTo>
                  <a:lnTo>
                    <a:pt x="1582864" y="514159"/>
                  </a:lnTo>
                  <a:close/>
                  <a:moveTo>
                    <a:pt x="622649" y="106013"/>
                  </a:moveTo>
                  <a:lnTo>
                    <a:pt x="618649" y="114395"/>
                  </a:lnTo>
                  <a:lnTo>
                    <a:pt x="618077" y="123825"/>
                  </a:lnTo>
                  <a:lnTo>
                    <a:pt x="630746" y="124111"/>
                  </a:lnTo>
                  <a:lnTo>
                    <a:pt x="627412" y="104966"/>
                  </a:lnTo>
                  <a:lnTo>
                    <a:pt x="622649" y="106013"/>
                  </a:lnTo>
                  <a:close/>
                  <a:moveTo>
                    <a:pt x="622744" y="105823"/>
                  </a:moveTo>
                  <a:lnTo>
                    <a:pt x="627412" y="104775"/>
                  </a:lnTo>
                  <a:lnTo>
                    <a:pt x="626840" y="101251"/>
                  </a:lnTo>
                  <a:lnTo>
                    <a:pt x="624745" y="100584"/>
                  </a:lnTo>
                  <a:lnTo>
                    <a:pt x="622744" y="1058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16" name="Freihandform: Form 215">
              <a:extLst>
                <a:ext uri="{FF2B5EF4-FFF2-40B4-BE49-F238E27FC236}">
                  <a16:creationId xmlns:a16="http://schemas.microsoft.com/office/drawing/2014/main" id="{0387BD80-169D-4C5C-96B1-AD77962D500E}"/>
                </a:ext>
              </a:extLst>
            </p:cNvPr>
            <p:cNvSpPr/>
            <p:nvPr/>
          </p:nvSpPr>
          <p:spPr>
            <a:xfrm>
              <a:off x="882165" y="2492589"/>
              <a:ext cx="806850" cy="900900"/>
            </a:xfrm>
            <a:custGeom>
              <a:avLst/>
              <a:gdLst>
                <a:gd name="connsiteX0" fmla="*/ 39815 w 1552575"/>
                <a:gd name="connsiteY0" fmla="*/ 1163764 h 1733550"/>
                <a:gd name="connsiteX1" fmla="*/ 21336 w 1552575"/>
                <a:gd name="connsiteY1" fmla="*/ 1144238 h 1733550"/>
                <a:gd name="connsiteX2" fmla="*/ 13335 w 1552575"/>
                <a:gd name="connsiteY2" fmla="*/ 1118902 h 1733550"/>
                <a:gd name="connsiteX3" fmla="*/ 13621 w 1552575"/>
                <a:gd name="connsiteY3" fmla="*/ 1112425 h 1733550"/>
                <a:gd name="connsiteX4" fmla="*/ 9525 w 1552575"/>
                <a:gd name="connsiteY4" fmla="*/ 1105757 h 1733550"/>
                <a:gd name="connsiteX5" fmla="*/ 22289 w 1552575"/>
                <a:gd name="connsiteY5" fmla="*/ 1093756 h 1733550"/>
                <a:gd name="connsiteX6" fmla="*/ 25051 w 1552575"/>
                <a:gd name="connsiteY6" fmla="*/ 1072610 h 1733550"/>
                <a:gd name="connsiteX7" fmla="*/ 39529 w 1552575"/>
                <a:gd name="connsiteY7" fmla="*/ 1051370 h 1733550"/>
                <a:gd name="connsiteX8" fmla="*/ 44863 w 1552575"/>
                <a:gd name="connsiteY8" fmla="*/ 1027747 h 1733550"/>
                <a:gd name="connsiteX9" fmla="*/ 57626 w 1552575"/>
                <a:gd name="connsiteY9" fmla="*/ 1001173 h 1733550"/>
                <a:gd name="connsiteX10" fmla="*/ 68675 w 1552575"/>
                <a:gd name="connsiteY10" fmla="*/ 991838 h 1733550"/>
                <a:gd name="connsiteX11" fmla="*/ 72199 w 1552575"/>
                <a:gd name="connsiteY11" fmla="*/ 985838 h 1733550"/>
                <a:gd name="connsiteX12" fmla="*/ 93821 w 1552575"/>
                <a:gd name="connsiteY12" fmla="*/ 979551 h 1733550"/>
                <a:gd name="connsiteX13" fmla="*/ 102394 w 1552575"/>
                <a:gd name="connsiteY13" fmla="*/ 973646 h 1733550"/>
                <a:gd name="connsiteX14" fmla="*/ 101156 w 1552575"/>
                <a:gd name="connsiteY14" fmla="*/ 964406 h 1733550"/>
                <a:gd name="connsiteX15" fmla="*/ 96012 w 1552575"/>
                <a:gd name="connsiteY15" fmla="*/ 956786 h 1733550"/>
                <a:gd name="connsiteX16" fmla="*/ 100584 w 1552575"/>
                <a:gd name="connsiteY16" fmla="*/ 943070 h 1733550"/>
                <a:gd name="connsiteX17" fmla="*/ 102775 w 1552575"/>
                <a:gd name="connsiteY17" fmla="*/ 942404 h 1733550"/>
                <a:gd name="connsiteX18" fmla="*/ 102013 w 1552575"/>
                <a:gd name="connsiteY18" fmla="*/ 932497 h 1733550"/>
                <a:gd name="connsiteX19" fmla="*/ 104394 w 1552575"/>
                <a:gd name="connsiteY19" fmla="*/ 928973 h 1733550"/>
                <a:gd name="connsiteX20" fmla="*/ 101727 w 1552575"/>
                <a:gd name="connsiteY20" fmla="*/ 922211 h 1733550"/>
                <a:gd name="connsiteX21" fmla="*/ 106585 w 1552575"/>
                <a:gd name="connsiteY21" fmla="*/ 915638 h 1733550"/>
                <a:gd name="connsiteX22" fmla="*/ 110109 w 1552575"/>
                <a:gd name="connsiteY22" fmla="*/ 917448 h 1733550"/>
                <a:gd name="connsiteX23" fmla="*/ 116205 w 1552575"/>
                <a:gd name="connsiteY23" fmla="*/ 911733 h 1733550"/>
                <a:gd name="connsiteX24" fmla="*/ 119158 w 1552575"/>
                <a:gd name="connsiteY24" fmla="*/ 903637 h 1733550"/>
                <a:gd name="connsiteX25" fmla="*/ 147733 w 1552575"/>
                <a:gd name="connsiteY25" fmla="*/ 901922 h 1733550"/>
                <a:gd name="connsiteX26" fmla="*/ 148400 w 1552575"/>
                <a:gd name="connsiteY26" fmla="*/ 896588 h 1733550"/>
                <a:gd name="connsiteX27" fmla="*/ 156591 w 1552575"/>
                <a:gd name="connsiteY27" fmla="*/ 896303 h 1733550"/>
                <a:gd name="connsiteX28" fmla="*/ 168688 w 1552575"/>
                <a:gd name="connsiteY28" fmla="*/ 890302 h 1733550"/>
                <a:gd name="connsiteX29" fmla="*/ 179546 w 1552575"/>
                <a:gd name="connsiteY29" fmla="*/ 894112 h 1733550"/>
                <a:gd name="connsiteX30" fmla="*/ 201263 w 1552575"/>
                <a:gd name="connsiteY30" fmla="*/ 892588 h 1733550"/>
                <a:gd name="connsiteX31" fmla="*/ 212122 w 1552575"/>
                <a:gd name="connsiteY31" fmla="*/ 887254 h 1733550"/>
                <a:gd name="connsiteX32" fmla="*/ 221933 w 1552575"/>
                <a:gd name="connsiteY32" fmla="*/ 865537 h 1733550"/>
                <a:gd name="connsiteX33" fmla="*/ 223171 w 1552575"/>
                <a:gd name="connsiteY33" fmla="*/ 893540 h 1733550"/>
                <a:gd name="connsiteX34" fmla="*/ 226124 w 1552575"/>
                <a:gd name="connsiteY34" fmla="*/ 896017 h 1733550"/>
                <a:gd name="connsiteX35" fmla="*/ 231458 w 1552575"/>
                <a:gd name="connsiteY35" fmla="*/ 895255 h 1733550"/>
                <a:gd name="connsiteX36" fmla="*/ 227266 w 1552575"/>
                <a:gd name="connsiteY36" fmla="*/ 903446 h 1733550"/>
                <a:gd name="connsiteX37" fmla="*/ 227552 w 1552575"/>
                <a:gd name="connsiteY37" fmla="*/ 918496 h 1733550"/>
                <a:gd name="connsiteX38" fmla="*/ 221170 w 1552575"/>
                <a:gd name="connsiteY38" fmla="*/ 941261 h 1733550"/>
                <a:gd name="connsiteX39" fmla="*/ 225266 w 1552575"/>
                <a:gd name="connsiteY39" fmla="*/ 951643 h 1733550"/>
                <a:gd name="connsiteX40" fmla="*/ 238506 w 1552575"/>
                <a:gd name="connsiteY40" fmla="*/ 960406 h 1733550"/>
                <a:gd name="connsiteX41" fmla="*/ 242792 w 1552575"/>
                <a:gd name="connsiteY41" fmla="*/ 966788 h 1733550"/>
                <a:gd name="connsiteX42" fmla="*/ 256985 w 1552575"/>
                <a:gd name="connsiteY42" fmla="*/ 953453 h 1733550"/>
                <a:gd name="connsiteX43" fmla="*/ 262414 w 1552575"/>
                <a:gd name="connsiteY43" fmla="*/ 961454 h 1733550"/>
                <a:gd name="connsiteX44" fmla="*/ 266795 w 1552575"/>
                <a:gd name="connsiteY44" fmla="*/ 957548 h 1733550"/>
                <a:gd name="connsiteX45" fmla="*/ 270605 w 1552575"/>
                <a:gd name="connsiteY45" fmla="*/ 947738 h 1733550"/>
                <a:gd name="connsiteX46" fmla="*/ 270510 w 1552575"/>
                <a:gd name="connsiteY46" fmla="*/ 938213 h 1733550"/>
                <a:gd name="connsiteX47" fmla="*/ 263652 w 1552575"/>
                <a:gd name="connsiteY47" fmla="*/ 924401 h 1733550"/>
                <a:gd name="connsiteX48" fmla="*/ 265557 w 1552575"/>
                <a:gd name="connsiteY48" fmla="*/ 911257 h 1733550"/>
                <a:gd name="connsiteX49" fmla="*/ 262604 w 1552575"/>
                <a:gd name="connsiteY49" fmla="*/ 904684 h 1733550"/>
                <a:gd name="connsiteX50" fmla="*/ 233172 w 1552575"/>
                <a:gd name="connsiteY50" fmla="*/ 893159 h 1733550"/>
                <a:gd name="connsiteX51" fmla="*/ 234887 w 1552575"/>
                <a:gd name="connsiteY51" fmla="*/ 880872 h 1733550"/>
                <a:gd name="connsiteX52" fmla="*/ 231267 w 1552575"/>
                <a:gd name="connsiteY52" fmla="*/ 855250 h 1733550"/>
                <a:gd name="connsiteX53" fmla="*/ 257651 w 1552575"/>
                <a:gd name="connsiteY53" fmla="*/ 842867 h 1733550"/>
                <a:gd name="connsiteX54" fmla="*/ 249555 w 1552575"/>
                <a:gd name="connsiteY54" fmla="*/ 834199 h 1733550"/>
                <a:gd name="connsiteX55" fmla="*/ 251841 w 1552575"/>
                <a:gd name="connsiteY55" fmla="*/ 815435 h 1733550"/>
                <a:gd name="connsiteX56" fmla="*/ 257366 w 1552575"/>
                <a:gd name="connsiteY56" fmla="*/ 804863 h 1733550"/>
                <a:gd name="connsiteX57" fmla="*/ 265938 w 1552575"/>
                <a:gd name="connsiteY57" fmla="*/ 797242 h 1733550"/>
                <a:gd name="connsiteX58" fmla="*/ 273653 w 1552575"/>
                <a:gd name="connsiteY58" fmla="*/ 799909 h 1733550"/>
                <a:gd name="connsiteX59" fmla="*/ 280130 w 1552575"/>
                <a:gd name="connsiteY59" fmla="*/ 789813 h 1733550"/>
                <a:gd name="connsiteX60" fmla="*/ 284131 w 1552575"/>
                <a:gd name="connsiteY60" fmla="*/ 777430 h 1733550"/>
                <a:gd name="connsiteX61" fmla="*/ 274796 w 1552575"/>
                <a:gd name="connsiteY61" fmla="*/ 776192 h 1733550"/>
                <a:gd name="connsiteX62" fmla="*/ 273558 w 1552575"/>
                <a:gd name="connsiteY62" fmla="*/ 755237 h 1733550"/>
                <a:gd name="connsiteX63" fmla="*/ 268796 w 1552575"/>
                <a:gd name="connsiteY63" fmla="*/ 744379 h 1733550"/>
                <a:gd name="connsiteX64" fmla="*/ 269367 w 1552575"/>
                <a:gd name="connsiteY64" fmla="*/ 728853 h 1733550"/>
                <a:gd name="connsiteX65" fmla="*/ 272891 w 1552575"/>
                <a:gd name="connsiteY65" fmla="*/ 729710 h 1733550"/>
                <a:gd name="connsiteX66" fmla="*/ 284512 w 1552575"/>
                <a:gd name="connsiteY66" fmla="*/ 702373 h 1733550"/>
                <a:gd name="connsiteX67" fmla="*/ 291656 w 1552575"/>
                <a:gd name="connsiteY67" fmla="*/ 705612 h 1733550"/>
                <a:gd name="connsiteX68" fmla="*/ 296323 w 1552575"/>
                <a:gd name="connsiteY68" fmla="*/ 694182 h 1733550"/>
                <a:gd name="connsiteX69" fmla="*/ 299180 w 1552575"/>
                <a:gd name="connsiteY69" fmla="*/ 695039 h 1733550"/>
                <a:gd name="connsiteX70" fmla="*/ 302704 w 1552575"/>
                <a:gd name="connsiteY70" fmla="*/ 684086 h 1733550"/>
                <a:gd name="connsiteX71" fmla="*/ 309658 w 1552575"/>
                <a:gd name="connsiteY71" fmla="*/ 680561 h 1733550"/>
                <a:gd name="connsiteX72" fmla="*/ 305848 w 1552575"/>
                <a:gd name="connsiteY72" fmla="*/ 674465 h 1733550"/>
                <a:gd name="connsiteX73" fmla="*/ 326803 w 1552575"/>
                <a:gd name="connsiteY73" fmla="*/ 653224 h 1733550"/>
                <a:gd name="connsiteX74" fmla="*/ 324612 w 1552575"/>
                <a:gd name="connsiteY74" fmla="*/ 648462 h 1733550"/>
                <a:gd name="connsiteX75" fmla="*/ 313277 w 1552575"/>
                <a:gd name="connsiteY75" fmla="*/ 653605 h 1733550"/>
                <a:gd name="connsiteX76" fmla="*/ 297847 w 1552575"/>
                <a:gd name="connsiteY76" fmla="*/ 656177 h 1733550"/>
                <a:gd name="connsiteX77" fmla="*/ 283274 w 1552575"/>
                <a:gd name="connsiteY77" fmla="*/ 656272 h 1733550"/>
                <a:gd name="connsiteX78" fmla="*/ 282702 w 1552575"/>
                <a:gd name="connsiteY78" fmla="*/ 652653 h 1733550"/>
                <a:gd name="connsiteX79" fmla="*/ 272796 w 1552575"/>
                <a:gd name="connsiteY79" fmla="*/ 652653 h 1733550"/>
                <a:gd name="connsiteX80" fmla="*/ 272606 w 1552575"/>
                <a:gd name="connsiteY80" fmla="*/ 649605 h 1733550"/>
                <a:gd name="connsiteX81" fmla="*/ 262509 w 1552575"/>
                <a:gd name="connsiteY81" fmla="*/ 650176 h 1733550"/>
                <a:gd name="connsiteX82" fmla="*/ 261747 w 1552575"/>
                <a:gd name="connsiteY82" fmla="*/ 653224 h 1733550"/>
                <a:gd name="connsiteX83" fmla="*/ 253556 w 1552575"/>
                <a:gd name="connsiteY83" fmla="*/ 647414 h 1733550"/>
                <a:gd name="connsiteX84" fmla="*/ 252317 w 1552575"/>
                <a:gd name="connsiteY84" fmla="*/ 648653 h 1733550"/>
                <a:gd name="connsiteX85" fmla="*/ 244221 w 1552575"/>
                <a:gd name="connsiteY85" fmla="*/ 639889 h 1733550"/>
                <a:gd name="connsiteX86" fmla="*/ 237744 w 1552575"/>
                <a:gd name="connsiteY86" fmla="*/ 640461 h 1733550"/>
                <a:gd name="connsiteX87" fmla="*/ 232696 w 1552575"/>
                <a:gd name="connsiteY87" fmla="*/ 631603 h 1733550"/>
                <a:gd name="connsiteX88" fmla="*/ 232600 w 1552575"/>
                <a:gd name="connsiteY88" fmla="*/ 626554 h 1733550"/>
                <a:gd name="connsiteX89" fmla="*/ 238030 w 1552575"/>
                <a:gd name="connsiteY89" fmla="*/ 623697 h 1733550"/>
                <a:gd name="connsiteX90" fmla="*/ 232886 w 1552575"/>
                <a:gd name="connsiteY90" fmla="*/ 610171 h 1733550"/>
                <a:gd name="connsiteX91" fmla="*/ 224885 w 1552575"/>
                <a:gd name="connsiteY91" fmla="*/ 614172 h 1733550"/>
                <a:gd name="connsiteX92" fmla="*/ 215360 w 1552575"/>
                <a:gd name="connsiteY92" fmla="*/ 601313 h 1733550"/>
                <a:gd name="connsiteX93" fmla="*/ 220028 w 1552575"/>
                <a:gd name="connsiteY93" fmla="*/ 598075 h 1733550"/>
                <a:gd name="connsiteX94" fmla="*/ 218504 w 1552575"/>
                <a:gd name="connsiteY94" fmla="*/ 580549 h 1733550"/>
                <a:gd name="connsiteX95" fmla="*/ 225743 w 1552575"/>
                <a:gd name="connsiteY95" fmla="*/ 576929 h 1733550"/>
                <a:gd name="connsiteX96" fmla="*/ 219170 w 1552575"/>
                <a:gd name="connsiteY96" fmla="*/ 564356 h 1733550"/>
                <a:gd name="connsiteX97" fmla="*/ 213836 w 1552575"/>
                <a:gd name="connsiteY97" fmla="*/ 562261 h 1733550"/>
                <a:gd name="connsiteX98" fmla="*/ 211836 w 1552575"/>
                <a:gd name="connsiteY98" fmla="*/ 553783 h 1733550"/>
                <a:gd name="connsiteX99" fmla="*/ 216599 w 1552575"/>
                <a:gd name="connsiteY99" fmla="*/ 534162 h 1733550"/>
                <a:gd name="connsiteX100" fmla="*/ 242316 w 1552575"/>
                <a:gd name="connsiteY100" fmla="*/ 534543 h 1733550"/>
                <a:gd name="connsiteX101" fmla="*/ 253175 w 1552575"/>
                <a:gd name="connsiteY101" fmla="*/ 532352 h 1733550"/>
                <a:gd name="connsiteX102" fmla="*/ 254222 w 1552575"/>
                <a:gd name="connsiteY102" fmla="*/ 537877 h 1733550"/>
                <a:gd name="connsiteX103" fmla="*/ 258890 w 1552575"/>
                <a:gd name="connsiteY103" fmla="*/ 540067 h 1733550"/>
                <a:gd name="connsiteX104" fmla="*/ 267843 w 1552575"/>
                <a:gd name="connsiteY104" fmla="*/ 533686 h 1733550"/>
                <a:gd name="connsiteX105" fmla="*/ 290322 w 1552575"/>
                <a:gd name="connsiteY105" fmla="*/ 524351 h 1733550"/>
                <a:gd name="connsiteX106" fmla="*/ 285655 w 1552575"/>
                <a:gd name="connsiteY106" fmla="*/ 511778 h 1733550"/>
                <a:gd name="connsiteX107" fmla="*/ 292608 w 1552575"/>
                <a:gd name="connsiteY107" fmla="*/ 509587 h 1733550"/>
                <a:gd name="connsiteX108" fmla="*/ 292132 w 1552575"/>
                <a:gd name="connsiteY108" fmla="*/ 507397 h 1733550"/>
                <a:gd name="connsiteX109" fmla="*/ 310039 w 1552575"/>
                <a:gd name="connsiteY109" fmla="*/ 494062 h 1733550"/>
                <a:gd name="connsiteX110" fmla="*/ 312515 w 1552575"/>
                <a:gd name="connsiteY110" fmla="*/ 493109 h 1733550"/>
                <a:gd name="connsiteX111" fmla="*/ 312991 w 1552575"/>
                <a:gd name="connsiteY111" fmla="*/ 499681 h 1733550"/>
                <a:gd name="connsiteX112" fmla="*/ 325088 w 1552575"/>
                <a:gd name="connsiteY112" fmla="*/ 499491 h 1733550"/>
                <a:gd name="connsiteX113" fmla="*/ 324136 w 1552575"/>
                <a:gd name="connsiteY113" fmla="*/ 488156 h 1733550"/>
                <a:gd name="connsiteX114" fmla="*/ 326327 w 1552575"/>
                <a:gd name="connsiteY114" fmla="*/ 486632 h 1733550"/>
                <a:gd name="connsiteX115" fmla="*/ 348329 w 1552575"/>
                <a:gd name="connsiteY115" fmla="*/ 483489 h 1733550"/>
                <a:gd name="connsiteX116" fmla="*/ 385667 w 1552575"/>
                <a:gd name="connsiteY116" fmla="*/ 466154 h 1733550"/>
                <a:gd name="connsiteX117" fmla="*/ 394525 w 1552575"/>
                <a:gd name="connsiteY117" fmla="*/ 457867 h 1733550"/>
                <a:gd name="connsiteX118" fmla="*/ 398431 w 1552575"/>
                <a:gd name="connsiteY118" fmla="*/ 462248 h 1733550"/>
                <a:gd name="connsiteX119" fmla="*/ 415957 w 1552575"/>
                <a:gd name="connsiteY119" fmla="*/ 448913 h 1733550"/>
                <a:gd name="connsiteX120" fmla="*/ 436150 w 1552575"/>
                <a:gd name="connsiteY120" fmla="*/ 441674 h 1733550"/>
                <a:gd name="connsiteX121" fmla="*/ 440817 w 1552575"/>
                <a:gd name="connsiteY121" fmla="*/ 424148 h 1733550"/>
                <a:gd name="connsiteX122" fmla="*/ 443579 w 1552575"/>
                <a:gd name="connsiteY122" fmla="*/ 423767 h 1733550"/>
                <a:gd name="connsiteX123" fmla="*/ 442627 w 1552575"/>
                <a:gd name="connsiteY123" fmla="*/ 413861 h 1733550"/>
                <a:gd name="connsiteX124" fmla="*/ 457200 w 1552575"/>
                <a:gd name="connsiteY124" fmla="*/ 406241 h 1733550"/>
                <a:gd name="connsiteX125" fmla="*/ 485585 w 1552575"/>
                <a:gd name="connsiteY125" fmla="*/ 402146 h 1733550"/>
                <a:gd name="connsiteX126" fmla="*/ 486728 w 1552575"/>
                <a:gd name="connsiteY126" fmla="*/ 411385 h 1733550"/>
                <a:gd name="connsiteX127" fmla="*/ 488061 w 1552575"/>
                <a:gd name="connsiteY127" fmla="*/ 403003 h 1733550"/>
                <a:gd name="connsiteX128" fmla="*/ 502158 w 1552575"/>
                <a:gd name="connsiteY128" fmla="*/ 407098 h 1733550"/>
                <a:gd name="connsiteX129" fmla="*/ 503491 w 1552575"/>
                <a:gd name="connsiteY129" fmla="*/ 403288 h 1733550"/>
                <a:gd name="connsiteX130" fmla="*/ 507587 w 1552575"/>
                <a:gd name="connsiteY130" fmla="*/ 402050 h 1733550"/>
                <a:gd name="connsiteX131" fmla="*/ 519398 w 1552575"/>
                <a:gd name="connsiteY131" fmla="*/ 402336 h 1733550"/>
                <a:gd name="connsiteX132" fmla="*/ 523589 w 1552575"/>
                <a:gd name="connsiteY132" fmla="*/ 394430 h 1733550"/>
                <a:gd name="connsiteX133" fmla="*/ 536924 w 1552575"/>
                <a:gd name="connsiteY133" fmla="*/ 394906 h 1733550"/>
                <a:gd name="connsiteX134" fmla="*/ 531495 w 1552575"/>
                <a:gd name="connsiteY134" fmla="*/ 392049 h 1733550"/>
                <a:gd name="connsiteX135" fmla="*/ 532257 w 1552575"/>
                <a:gd name="connsiteY135" fmla="*/ 387667 h 1733550"/>
                <a:gd name="connsiteX136" fmla="*/ 549402 w 1552575"/>
                <a:gd name="connsiteY136" fmla="*/ 373094 h 1733550"/>
                <a:gd name="connsiteX137" fmla="*/ 549497 w 1552575"/>
                <a:gd name="connsiteY137" fmla="*/ 363379 h 1733550"/>
                <a:gd name="connsiteX138" fmla="*/ 576929 w 1552575"/>
                <a:gd name="connsiteY138" fmla="*/ 331851 h 1733550"/>
                <a:gd name="connsiteX139" fmla="*/ 584168 w 1552575"/>
                <a:gd name="connsiteY139" fmla="*/ 335089 h 1733550"/>
                <a:gd name="connsiteX140" fmla="*/ 582644 w 1552575"/>
                <a:gd name="connsiteY140" fmla="*/ 329184 h 1733550"/>
                <a:gd name="connsiteX141" fmla="*/ 588264 w 1552575"/>
                <a:gd name="connsiteY141" fmla="*/ 328231 h 1733550"/>
                <a:gd name="connsiteX142" fmla="*/ 590836 w 1552575"/>
                <a:gd name="connsiteY142" fmla="*/ 335947 h 1733550"/>
                <a:gd name="connsiteX143" fmla="*/ 593122 w 1552575"/>
                <a:gd name="connsiteY143" fmla="*/ 335375 h 1733550"/>
                <a:gd name="connsiteX144" fmla="*/ 600456 w 1552575"/>
                <a:gd name="connsiteY144" fmla="*/ 343090 h 1733550"/>
                <a:gd name="connsiteX145" fmla="*/ 603980 w 1552575"/>
                <a:gd name="connsiteY145" fmla="*/ 341471 h 1733550"/>
                <a:gd name="connsiteX146" fmla="*/ 597884 w 1552575"/>
                <a:gd name="connsiteY146" fmla="*/ 356330 h 1733550"/>
                <a:gd name="connsiteX147" fmla="*/ 604075 w 1552575"/>
                <a:gd name="connsiteY147" fmla="*/ 361379 h 1733550"/>
                <a:gd name="connsiteX148" fmla="*/ 617601 w 1552575"/>
                <a:gd name="connsiteY148" fmla="*/ 360997 h 1733550"/>
                <a:gd name="connsiteX149" fmla="*/ 619125 w 1552575"/>
                <a:gd name="connsiteY149" fmla="*/ 358045 h 1733550"/>
                <a:gd name="connsiteX150" fmla="*/ 631603 w 1552575"/>
                <a:gd name="connsiteY150" fmla="*/ 353282 h 1733550"/>
                <a:gd name="connsiteX151" fmla="*/ 634651 w 1552575"/>
                <a:gd name="connsiteY151" fmla="*/ 359854 h 1733550"/>
                <a:gd name="connsiteX152" fmla="*/ 645604 w 1552575"/>
                <a:gd name="connsiteY152" fmla="*/ 359188 h 1733550"/>
                <a:gd name="connsiteX153" fmla="*/ 654272 w 1552575"/>
                <a:gd name="connsiteY153" fmla="*/ 356806 h 1733550"/>
                <a:gd name="connsiteX154" fmla="*/ 653320 w 1552575"/>
                <a:gd name="connsiteY154" fmla="*/ 354044 h 1733550"/>
                <a:gd name="connsiteX155" fmla="*/ 658178 w 1552575"/>
                <a:gd name="connsiteY155" fmla="*/ 352330 h 1733550"/>
                <a:gd name="connsiteX156" fmla="*/ 652272 w 1552575"/>
                <a:gd name="connsiteY156" fmla="*/ 338614 h 1733550"/>
                <a:gd name="connsiteX157" fmla="*/ 655606 w 1552575"/>
                <a:gd name="connsiteY157" fmla="*/ 334137 h 1733550"/>
                <a:gd name="connsiteX158" fmla="*/ 683324 w 1552575"/>
                <a:gd name="connsiteY158" fmla="*/ 328041 h 1733550"/>
                <a:gd name="connsiteX159" fmla="*/ 680275 w 1552575"/>
                <a:gd name="connsiteY159" fmla="*/ 318611 h 1733550"/>
                <a:gd name="connsiteX160" fmla="*/ 689134 w 1552575"/>
                <a:gd name="connsiteY160" fmla="*/ 314611 h 1733550"/>
                <a:gd name="connsiteX161" fmla="*/ 690848 w 1552575"/>
                <a:gd name="connsiteY161" fmla="*/ 319278 h 1733550"/>
                <a:gd name="connsiteX162" fmla="*/ 705421 w 1552575"/>
                <a:gd name="connsiteY162" fmla="*/ 314706 h 1733550"/>
                <a:gd name="connsiteX163" fmla="*/ 715518 w 1552575"/>
                <a:gd name="connsiteY163" fmla="*/ 330898 h 1733550"/>
                <a:gd name="connsiteX164" fmla="*/ 727424 w 1552575"/>
                <a:gd name="connsiteY164" fmla="*/ 332899 h 1733550"/>
                <a:gd name="connsiteX165" fmla="*/ 757047 w 1552575"/>
                <a:gd name="connsiteY165" fmla="*/ 328898 h 1733550"/>
                <a:gd name="connsiteX166" fmla="*/ 763334 w 1552575"/>
                <a:gd name="connsiteY166" fmla="*/ 320897 h 1733550"/>
                <a:gd name="connsiteX167" fmla="*/ 799624 w 1552575"/>
                <a:gd name="connsiteY167" fmla="*/ 296989 h 1733550"/>
                <a:gd name="connsiteX168" fmla="*/ 800576 w 1552575"/>
                <a:gd name="connsiteY168" fmla="*/ 292894 h 1733550"/>
                <a:gd name="connsiteX169" fmla="*/ 811625 w 1552575"/>
                <a:gd name="connsiteY169" fmla="*/ 288893 h 1733550"/>
                <a:gd name="connsiteX170" fmla="*/ 808577 w 1552575"/>
                <a:gd name="connsiteY170" fmla="*/ 280416 h 1733550"/>
                <a:gd name="connsiteX171" fmla="*/ 834676 w 1552575"/>
                <a:gd name="connsiteY171" fmla="*/ 268129 h 1733550"/>
                <a:gd name="connsiteX172" fmla="*/ 836104 w 1552575"/>
                <a:gd name="connsiteY172" fmla="*/ 271558 h 1733550"/>
                <a:gd name="connsiteX173" fmla="*/ 838771 w 1552575"/>
                <a:gd name="connsiteY173" fmla="*/ 269843 h 1733550"/>
                <a:gd name="connsiteX174" fmla="*/ 841820 w 1552575"/>
                <a:gd name="connsiteY174" fmla="*/ 266319 h 1733550"/>
                <a:gd name="connsiteX175" fmla="*/ 838200 w 1552575"/>
                <a:gd name="connsiteY175" fmla="*/ 262795 h 1733550"/>
                <a:gd name="connsiteX176" fmla="*/ 840105 w 1552575"/>
                <a:gd name="connsiteY176" fmla="*/ 260318 h 1733550"/>
                <a:gd name="connsiteX177" fmla="*/ 835247 w 1552575"/>
                <a:gd name="connsiteY177" fmla="*/ 246793 h 1733550"/>
                <a:gd name="connsiteX178" fmla="*/ 837343 w 1552575"/>
                <a:gd name="connsiteY178" fmla="*/ 245840 h 1733550"/>
                <a:gd name="connsiteX179" fmla="*/ 826961 w 1552575"/>
                <a:gd name="connsiteY179" fmla="*/ 216598 h 1733550"/>
                <a:gd name="connsiteX180" fmla="*/ 814102 w 1552575"/>
                <a:gd name="connsiteY180" fmla="*/ 193167 h 1733550"/>
                <a:gd name="connsiteX181" fmla="*/ 822389 w 1552575"/>
                <a:gd name="connsiteY181" fmla="*/ 186309 h 1733550"/>
                <a:gd name="connsiteX182" fmla="*/ 819817 w 1552575"/>
                <a:gd name="connsiteY182" fmla="*/ 179546 h 1733550"/>
                <a:gd name="connsiteX183" fmla="*/ 824103 w 1552575"/>
                <a:gd name="connsiteY183" fmla="*/ 175927 h 1733550"/>
                <a:gd name="connsiteX184" fmla="*/ 817436 w 1552575"/>
                <a:gd name="connsiteY184" fmla="*/ 166687 h 1733550"/>
                <a:gd name="connsiteX185" fmla="*/ 809149 w 1552575"/>
                <a:gd name="connsiteY185" fmla="*/ 170974 h 1733550"/>
                <a:gd name="connsiteX186" fmla="*/ 799433 w 1552575"/>
                <a:gd name="connsiteY186" fmla="*/ 152400 h 1733550"/>
                <a:gd name="connsiteX187" fmla="*/ 793909 w 1552575"/>
                <a:gd name="connsiteY187" fmla="*/ 155734 h 1733550"/>
                <a:gd name="connsiteX188" fmla="*/ 792099 w 1552575"/>
                <a:gd name="connsiteY188" fmla="*/ 149828 h 1733550"/>
                <a:gd name="connsiteX189" fmla="*/ 795242 w 1552575"/>
                <a:gd name="connsiteY189" fmla="*/ 148495 h 1733550"/>
                <a:gd name="connsiteX190" fmla="*/ 794385 w 1552575"/>
                <a:gd name="connsiteY190" fmla="*/ 143351 h 1733550"/>
                <a:gd name="connsiteX191" fmla="*/ 820579 w 1552575"/>
                <a:gd name="connsiteY191" fmla="*/ 118300 h 1733550"/>
                <a:gd name="connsiteX192" fmla="*/ 814007 w 1552575"/>
                <a:gd name="connsiteY192" fmla="*/ 84391 h 1733550"/>
                <a:gd name="connsiteX193" fmla="*/ 820198 w 1552575"/>
                <a:gd name="connsiteY193" fmla="*/ 82010 h 1733550"/>
                <a:gd name="connsiteX194" fmla="*/ 824675 w 1552575"/>
                <a:gd name="connsiteY194" fmla="*/ 75152 h 1733550"/>
                <a:gd name="connsiteX195" fmla="*/ 822579 w 1552575"/>
                <a:gd name="connsiteY195" fmla="*/ 69628 h 1733550"/>
                <a:gd name="connsiteX196" fmla="*/ 812483 w 1552575"/>
                <a:gd name="connsiteY196" fmla="*/ 70485 h 1733550"/>
                <a:gd name="connsiteX197" fmla="*/ 822674 w 1552575"/>
                <a:gd name="connsiteY197" fmla="*/ 55054 h 1733550"/>
                <a:gd name="connsiteX198" fmla="*/ 832009 w 1552575"/>
                <a:gd name="connsiteY198" fmla="*/ 48101 h 1733550"/>
                <a:gd name="connsiteX199" fmla="*/ 849535 w 1552575"/>
                <a:gd name="connsiteY199" fmla="*/ 44196 h 1733550"/>
                <a:gd name="connsiteX200" fmla="*/ 862870 w 1552575"/>
                <a:gd name="connsiteY200" fmla="*/ 34290 h 1733550"/>
                <a:gd name="connsiteX201" fmla="*/ 870680 w 1552575"/>
                <a:gd name="connsiteY201" fmla="*/ 32385 h 1733550"/>
                <a:gd name="connsiteX202" fmla="*/ 885444 w 1552575"/>
                <a:gd name="connsiteY202" fmla="*/ 14192 h 1733550"/>
                <a:gd name="connsiteX203" fmla="*/ 893540 w 1552575"/>
                <a:gd name="connsiteY203" fmla="*/ 9525 h 1733550"/>
                <a:gd name="connsiteX204" fmla="*/ 908590 w 1552575"/>
                <a:gd name="connsiteY204" fmla="*/ 11906 h 1733550"/>
                <a:gd name="connsiteX205" fmla="*/ 926402 w 1552575"/>
                <a:gd name="connsiteY205" fmla="*/ 10477 h 1733550"/>
                <a:gd name="connsiteX206" fmla="*/ 950404 w 1552575"/>
                <a:gd name="connsiteY206" fmla="*/ 19621 h 1733550"/>
                <a:gd name="connsiteX207" fmla="*/ 960215 w 1552575"/>
                <a:gd name="connsiteY207" fmla="*/ 28289 h 1733550"/>
                <a:gd name="connsiteX208" fmla="*/ 957358 w 1552575"/>
                <a:gd name="connsiteY208" fmla="*/ 34766 h 1733550"/>
                <a:gd name="connsiteX209" fmla="*/ 966502 w 1552575"/>
                <a:gd name="connsiteY209" fmla="*/ 37433 h 1733550"/>
                <a:gd name="connsiteX210" fmla="*/ 978122 w 1552575"/>
                <a:gd name="connsiteY210" fmla="*/ 35528 h 1733550"/>
                <a:gd name="connsiteX211" fmla="*/ 986885 w 1552575"/>
                <a:gd name="connsiteY211" fmla="*/ 56007 h 1733550"/>
                <a:gd name="connsiteX212" fmla="*/ 990029 w 1552575"/>
                <a:gd name="connsiteY212" fmla="*/ 54197 h 1733550"/>
                <a:gd name="connsiteX213" fmla="*/ 998887 w 1552575"/>
                <a:gd name="connsiteY213" fmla="*/ 89059 h 1733550"/>
                <a:gd name="connsiteX214" fmla="*/ 1013079 w 1552575"/>
                <a:gd name="connsiteY214" fmla="*/ 84201 h 1733550"/>
                <a:gd name="connsiteX215" fmla="*/ 1032701 w 1552575"/>
                <a:gd name="connsiteY215" fmla="*/ 82677 h 1733550"/>
                <a:gd name="connsiteX216" fmla="*/ 1054132 w 1552575"/>
                <a:gd name="connsiteY216" fmla="*/ 74581 h 1733550"/>
                <a:gd name="connsiteX217" fmla="*/ 1105948 w 1552575"/>
                <a:gd name="connsiteY217" fmla="*/ 64770 h 1733550"/>
                <a:gd name="connsiteX218" fmla="*/ 1182243 w 1552575"/>
                <a:gd name="connsiteY218" fmla="*/ 77914 h 1733550"/>
                <a:gd name="connsiteX219" fmla="*/ 1241679 w 1552575"/>
                <a:gd name="connsiteY219" fmla="*/ 66770 h 1733550"/>
                <a:gd name="connsiteX220" fmla="*/ 1266158 w 1552575"/>
                <a:gd name="connsiteY220" fmla="*/ 65341 h 1733550"/>
                <a:gd name="connsiteX221" fmla="*/ 1296734 w 1552575"/>
                <a:gd name="connsiteY221" fmla="*/ 58102 h 1733550"/>
                <a:gd name="connsiteX222" fmla="*/ 1297781 w 1552575"/>
                <a:gd name="connsiteY222" fmla="*/ 80677 h 1733550"/>
                <a:gd name="connsiteX223" fmla="*/ 1300544 w 1552575"/>
                <a:gd name="connsiteY223" fmla="*/ 80010 h 1733550"/>
                <a:gd name="connsiteX224" fmla="*/ 1302163 w 1552575"/>
                <a:gd name="connsiteY224" fmla="*/ 84582 h 1733550"/>
                <a:gd name="connsiteX225" fmla="*/ 1299686 w 1552575"/>
                <a:gd name="connsiteY225" fmla="*/ 85344 h 1733550"/>
                <a:gd name="connsiteX226" fmla="*/ 1307306 w 1552575"/>
                <a:gd name="connsiteY226" fmla="*/ 95250 h 1733550"/>
                <a:gd name="connsiteX227" fmla="*/ 1300734 w 1552575"/>
                <a:gd name="connsiteY227" fmla="*/ 101632 h 1733550"/>
                <a:gd name="connsiteX228" fmla="*/ 1307973 w 1552575"/>
                <a:gd name="connsiteY228" fmla="*/ 120015 h 1733550"/>
                <a:gd name="connsiteX229" fmla="*/ 1317117 w 1552575"/>
                <a:gd name="connsiteY229" fmla="*/ 116300 h 1733550"/>
                <a:gd name="connsiteX230" fmla="*/ 1329785 w 1552575"/>
                <a:gd name="connsiteY230" fmla="*/ 172688 h 1733550"/>
                <a:gd name="connsiteX231" fmla="*/ 1323975 w 1552575"/>
                <a:gd name="connsiteY231" fmla="*/ 176689 h 1733550"/>
                <a:gd name="connsiteX232" fmla="*/ 1325594 w 1552575"/>
                <a:gd name="connsiteY232" fmla="*/ 186976 h 1733550"/>
                <a:gd name="connsiteX233" fmla="*/ 1323404 w 1552575"/>
                <a:gd name="connsiteY233" fmla="*/ 187452 h 1733550"/>
                <a:gd name="connsiteX234" fmla="*/ 1322451 w 1552575"/>
                <a:gd name="connsiteY234" fmla="*/ 195453 h 1733550"/>
                <a:gd name="connsiteX235" fmla="*/ 1293971 w 1552575"/>
                <a:gd name="connsiteY235" fmla="*/ 207169 h 1733550"/>
                <a:gd name="connsiteX236" fmla="*/ 1268349 w 1552575"/>
                <a:gd name="connsiteY236" fmla="*/ 211931 h 1733550"/>
                <a:gd name="connsiteX237" fmla="*/ 1268825 w 1552575"/>
                <a:gd name="connsiteY237" fmla="*/ 217170 h 1733550"/>
                <a:gd name="connsiteX238" fmla="*/ 1260539 w 1552575"/>
                <a:gd name="connsiteY238" fmla="*/ 220599 h 1733550"/>
                <a:gd name="connsiteX239" fmla="*/ 1264825 w 1552575"/>
                <a:gd name="connsiteY239" fmla="*/ 230410 h 1733550"/>
                <a:gd name="connsiteX240" fmla="*/ 1268254 w 1552575"/>
                <a:gd name="connsiteY240" fmla="*/ 230600 h 1733550"/>
                <a:gd name="connsiteX241" fmla="*/ 1273969 w 1552575"/>
                <a:gd name="connsiteY241" fmla="*/ 240792 h 1733550"/>
                <a:gd name="connsiteX242" fmla="*/ 1280922 w 1552575"/>
                <a:gd name="connsiteY242" fmla="*/ 237363 h 1733550"/>
                <a:gd name="connsiteX243" fmla="*/ 1279684 w 1552575"/>
                <a:gd name="connsiteY243" fmla="*/ 246793 h 1733550"/>
                <a:gd name="connsiteX244" fmla="*/ 1281779 w 1552575"/>
                <a:gd name="connsiteY244" fmla="*/ 249745 h 1733550"/>
                <a:gd name="connsiteX245" fmla="*/ 1273683 w 1552575"/>
                <a:gd name="connsiteY245" fmla="*/ 255079 h 1733550"/>
                <a:gd name="connsiteX246" fmla="*/ 1276826 w 1552575"/>
                <a:gd name="connsiteY246" fmla="*/ 259366 h 1733550"/>
                <a:gd name="connsiteX247" fmla="*/ 1276255 w 1552575"/>
                <a:gd name="connsiteY247" fmla="*/ 271272 h 1733550"/>
                <a:gd name="connsiteX248" fmla="*/ 1273588 w 1552575"/>
                <a:gd name="connsiteY248" fmla="*/ 272510 h 1733550"/>
                <a:gd name="connsiteX249" fmla="*/ 1279208 w 1552575"/>
                <a:gd name="connsiteY249" fmla="*/ 282988 h 1733550"/>
                <a:gd name="connsiteX250" fmla="*/ 1273493 w 1552575"/>
                <a:gd name="connsiteY250" fmla="*/ 289274 h 1733550"/>
                <a:gd name="connsiteX251" fmla="*/ 1280731 w 1552575"/>
                <a:gd name="connsiteY251" fmla="*/ 316897 h 1733550"/>
                <a:gd name="connsiteX252" fmla="*/ 1278160 w 1552575"/>
                <a:gd name="connsiteY252" fmla="*/ 317754 h 1733550"/>
                <a:gd name="connsiteX253" fmla="*/ 1280731 w 1552575"/>
                <a:gd name="connsiteY253" fmla="*/ 337661 h 1733550"/>
                <a:gd name="connsiteX254" fmla="*/ 1275112 w 1552575"/>
                <a:gd name="connsiteY254" fmla="*/ 338137 h 1733550"/>
                <a:gd name="connsiteX255" fmla="*/ 1276445 w 1552575"/>
                <a:gd name="connsiteY255" fmla="*/ 358426 h 1733550"/>
                <a:gd name="connsiteX256" fmla="*/ 1255967 w 1552575"/>
                <a:gd name="connsiteY256" fmla="*/ 363664 h 1733550"/>
                <a:gd name="connsiteX257" fmla="*/ 1257872 w 1552575"/>
                <a:gd name="connsiteY257" fmla="*/ 369761 h 1733550"/>
                <a:gd name="connsiteX258" fmla="*/ 1236917 w 1552575"/>
                <a:gd name="connsiteY258" fmla="*/ 374237 h 1733550"/>
                <a:gd name="connsiteX259" fmla="*/ 1244727 w 1552575"/>
                <a:gd name="connsiteY259" fmla="*/ 428244 h 1733550"/>
                <a:gd name="connsiteX260" fmla="*/ 1260539 w 1552575"/>
                <a:gd name="connsiteY260" fmla="*/ 479203 h 1733550"/>
                <a:gd name="connsiteX261" fmla="*/ 1263777 w 1552575"/>
                <a:gd name="connsiteY261" fmla="*/ 482822 h 1733550"/>
                <a:gd name="connsiteX262" fmla="*/ 1267873 w 1552575"/>
                <a:gd name="connsiteY262" fmla="*/ 480631 h 1733550"/>
                <a:gd name="connsiteX263" fmla="*/ 1270064 w 1552575"/>
                <a:gd name="connsiteY263" fmla="*/ 484537 h 1733550"/>
                <a:gd name="connsiteX264" fmla="*/ 1282922 w 1552575"/>
                <a:gd name="connsiteY264" fmla="*/ 480917 h 1733550"/>
                <a:gd name="connsiteX265" fmla="*/ 1284732 w 1552575"/>
                <a:gd name="connsiteY265" fmla="*/ 484727 h 1733550"/>
                <a:gd name="connsiteX266" fmla="*/ 1306639 w 1552575"/>
                <a:gd name="connsiteY266" fmla="*/ 479584 h 1733550"/>
                <a:gd name="connsiteX267" fmla="*/ 1307878 w 1552575"/>
                <a:gd name="connsiteY267" fmla="*/ 483108 h 1733550"/>
                <a:gd name="connsiteX268" fmla="*/ 1317308 w 1552575"/>
                <a:gd name="connsiteY268" fmla="*/ 481584 h 1733550"/>
                <a:gd name="connsiteX269" fmla="*/ 1320165 w 1552575"/>
                <a:gd name="connsiteY269" fmla="*/ 486632 h 1733550"/>
                <a:gd name="connsiteX270" fmla="*/ 1323499 w 1552575"/>
                <a:gd name="connsiteY270" fmla="*/ 485870 h 1733550"/>
                <a:gd name="connsiteX271" fmla="*/ 1341692 w 1552575"/>
                <a:gd name="connsiteY271" fmla="*/ 526542 h 1733550"/>
                <a:gd name="connsiteX272" fmla="*/ 1324737 w 1552575"/>
                <a:gd name="connsiteY272" fmla="*/ 538067 h 1733550"/>
                <a:gd name="connsiteX273" fmla="*/ 1308259 w 1552575"/>
                <a:gd name="connsiteY273" fmla="*/ 561213 h 1733550"/>
                <a:gd name="connsiteX274" fmla="*/ 1291304 w 1552575"/>
                <a:gd name="connsiteY274" fmla="*/ 572929 h 1733550"/>
                <a:gd name="connsiteX275" fmla="*/ 1264825 w 1552575"/>
                <a:gd name="connsiteY275" fmla="*/ 583787 h 1733550"/>
                <a:gd name="connsiteX276" fmla="*/ 1275017 w 1552575"/>
                <a:gd name="connsiteY276" fmla="*/ 622649 h 1733550"/>
                <a:gd name="connsiteX277" fmla="*/ 1270921 w 1552575"/>
                <a:gd name="connsiteY277" fmla="*/ 623221 h 1733550"/>
                <a:gd name="connsiteX278" fmla="*/ 1270064 w 1552575"/>
                <a:gd name="connsiteY278" fmla="*/ 638937 h 1733550"/>
                <a:gd name="connsiteX279" fmla="*/ 1291304 w 1552575"/>
                <a:gd name="connsiteY279" fmla="*/ 636461 h 1733550"/>
                <a:gd name="connsiteX280" fmla="*/ 1292638 w 1552575"/>
                <a:gd name="connsiteY280" fmla="*/ 659701 h 1733550"/>
                <a:gd name="connsiteX281" fmla="*/ 1301877 w 1552575"/>
                <a:gd name="connsiteY281" fmla="*/ 661702 h 1733550"/>
                <a:gd name="connsiteX282" fmla="*/ 1305306 w 1552575"/>
                <a:gd name="connsiteY282" fmla="*/ 645033 h 1733550"/>
                <a:gd name="connsiteX283" fmla="*/ 1320832 w 1552575"/>
                <a:gd name="connsiteY283" fmla="*/ 653034 h 1733550"/>
                <a:gd name="connsiteX284" fmla="*/ 1349312 w 1552575"/>
                <a:gd name="connsiteY284" fmla="*/ 654748 h 1733550"/>
                <a:gd name="connsiteX285" fmla="*/ 1356836 w 1552575"/>
                <a:gd name="connsiteY285" fmla="*/ 691039 h 1733550"/>
                <a:gd name="connsiteX286" fmla="*/ 1359980 w 1552575"/>
                <a:gd name="connsiteY286" fmla="*/ 723709 h 1733550"/>
                <a:gd name="connsiteX287" fmla="*/ 1366171 w 1552575"/>
                <a:gd name="connsiteY287" fmla="*/ 722757 h 1733550"/>
                <a:gd name="connsiteX288" fmla="*/ 1369695 w 1552575"/>
                <a:gd name="connsiteY288" fmla="*/ 737997 h 1733550"/>
                <a:gd name="connsiteX289" fmla="*/ 1401699 w 1552575"/>
                <a:gd name="connsiteY289" fmla="*/ 737045 h 1733550"/>
                <a:gd name="connsiteX290" fmla="*/ 1415225 w 1552575"/>
                <a:gd name="connsiteY290" fmla="*/ 732187 h 1733550"/>
                <a:gd name="connsiteX291" fmla="*/ 1416748 w 1552575"/>
                <a:gd name="connsiteY291" fmla="*/ 739045 h 1733550"/>
                <a:gd name="connsiteX292" fmla="*/ 1446086 w 1552575"/>
                <a:gd name="connsiteY292" fmla="*/ 728377 h 1733550"/>
                <a:gd name="connsiteX293" fmla="*/ 1444085 w 1552575"/>
                <a:gd name="connsiteY293" fmla="*/ 719995 h 1733550"/>
                <a:gd name="connsiteX294" fmla="*/ 1447895 w 1552575"/>
                <a:gd name="connsiteY294" fmla="*/ 718947 h 1733550"/>
                <a:gd name="connsiteX295" fmla="*/ 1447229 w 1552575"/>
                <a:gd name="connsiteY295" fmla="*/ 715613 h 1733550"/>
                <a:gd name="connsiteX296" fmla="*/ 1472946 w 1552575"/>
                <a:gd name="connsiteY296" fmla="*/ 710374 h 1733550"/>
                <a:gd name="connsiteX297" fmla="*/ 1481804 w 1552575"/>
                <a:gd name="connsiteY297" fmla="*/ 719042 h 1733550"/>
                <a:gd name="connsiteX298" fmla="*/ 1482947 w 1552575"/>
                <a:gd name="connsiteY298" fmla="*/ 725233 h 1733550"/>
                <a:gd name="connsiteX299" fmla="*/ 1494187 w 1552575"/>
                <a:gd name="connsiteY299" fmla="*/ 726091 h 1733550"/>
                <a:gd name="connsiteX300" fmla="*/ 1494472 w 1552575"/>
                <a:gd name="connsiteY300" fmla="*/ 729996 h 1733550"/>
                <a:gd name="connsiteX301" fmla="*/ 1497997 w 1552575"/>
                <a:gd name="connsiteY301" fmla="*/ 730091 h 1733550"/>
                <a:gd name="connsiteX302" fmla="*/ 1497902 w 1552575"/>
                <a:gd name="connsiteY302" fmla="*/ 732091 h 1733550"/>
                <a:gd name="connsiteX303" fmla="*/ 1506855 w 1552575"/>
                <a:gd name="connsiteY303" fmla="*/ 731329 h 1733550"/>
                <a:gd name="connsiteX304" fmla="*/ 1513046 w 1552575"/>
                <a:gd name="connsiteY304" fmla="*/ 750094 h 1733550"/>
                <a:gd name="connsiteX305" fmla="*/ 1518380 w 1552575"/>
                <a:gd name="connsiteY305" fmla="*/ 748474 h 1733550"/>
                <a:gd name="connsiteX306" fmla="*/ 1520190 w 1552575"/>
                <a:gd name="connsiteY306" fmla="*/ 754475 h 1733550"/>
                <a:gd name="connsiteX307" fmla="*/ 1524000 w 1552575"/>
                <a:gd name="connsiteY307" fmla="*/ 753523 h 1733550"/>
                <a:gd name="connsiteX308" fmla="*/ 1526286 w 1552575"/>
                <a:gd name="connsiteY308" fmla="*/ 759619 h 1733550"/>
                <a:gd name="connsiteX309" fmla="*/ 1522000 w 1552575"/>
                <a:gd name="connsiteY309" fmla="*/ 763524 h 1733550"/>
                <a:gd name="connsiteX310" fmla="*/ 1522952 w 1552575"/>
                <a:gd name="connsiteY310" fmla="*/ 766286 h 1733550"/>
                <a:gd name="connsiteX311" fmla="*/ 1530382 w 1552575"/>
                <a:gd name="connsiteY311" fmla="*/ 763810 h 1733550"/>
                <a:gd name="connsiteX312" fmla="*/ 1536192 w 1552575"/>
                <a:gd name="connsiteY312" fmla="*/ 786289 h 1733550"/>
                <a:gd name="connsiteX313" fmla="*/ 1538954 w 1552575"/>
                <a:gd name="connsiteY313" fmla="*/ 785813 h 1733550"/>
                <a:gd name="connsiteX314" fmla="*/ 1542574 w 1552575"/>
                <a:gd name="connsiteY314" fmla="*/ 803148 h 1733550"/>
                <a:gd name="connsiteX315" fmla="*/ 1541336 w 1552575"/>
                <a:gd name="connsiteY315" fmla="*/ 811911 h 1733550"/>
                <a:gd name="connsiteX316" fmla="*/ 1545527 w 1552575"/>
                <a:gd name="connsiteY316" fmla="*/ 811721 h 1733550"/>
                <a:gd name="connsiteX317" fmla="*/ 1547336 w 1552575"/>
                <a:gd name="connsiteY317" fmla="*/ 818864 h 1733550"/>
                <a:gd name="connsiteX318" fmla="*/ 1536097 w 1552575"/>
                <a:gd name="connsiteY318" fmla="*/ 829246 h 1733550"/>
                <a:gd name="connsiteX319" fmla="*/ 1521714 w 1552575"/>
                <a:gd name="connsiteY319" fmla="*/ 836009 h 1733550"/>
                <a:gd name="connsiteX320" fmla="*/ 1522762 w 1552575"/>
                <a:gd name="connsiteY320" fmla="*/ 838200 h 1733550"/>
                <a:gd name="connsiteX321" fmla="*/ 1501521 w 1552575"/>
                <a:gd name="connsiteY321" fmla="*/ 854107 h 1733550"/>
                <a:gd name="connsiteX322" fmla="*/ 1489234 w 1552575"/>
                <a:gd name="connsiteY322" fmla="*/ 857821 h 1733550"/>
                <a:gd name="connsiteX323" fmla="*/ 1485614 w 1552575"/>
                <a:gd name="connsiteY323" fmla="*/ 860012 h 1733550"/>
                <a:gd name="connsiteX324" fmla="*/ 1486281 w 1552575"/>
                <a:gd name="connsiteY324" fmla="*/ 863251 h 1733550"/>
                <a:gd name="connsiteX325" fmla="*/ 1459325 w 1552575"/>
                <a:gd name="connsiteY325" fmla="*/ 872776 h 1733550"/>
                <a:gd name="connsiteX326" fmla="*/ 1461992 w 1552575"/>
                <a:gd name="connsiteY326" fmla="*/ 897064 h 1733550"/>
                <a:gd name="connsiteX327" fmla="*/ 1464088 w 1552575"/>
                <a:gd name="connsiteY327" fmla="*/ 896588 h 1733550"/>
                <a:gd name="connsiteX328" fmla="*/ 1465136 w 1552575"/>
                <a:gd name="connsiteY328" fmla="*/ 905256 h 1733550"/>
                <a:gd name="connsiteX329" fmla="*/ 1468469 w 1552575"/>
                <a:gd name="connsiteY329" fmla="*/ 905542 h 1733550"/>
                <a:gd name="connsiteX330" fmla="*/ 1472851 w 1552575"/>
                <a:gd name="connsiteY330" fmla="*/ 936688 h 1733550"/>
                <a:gd name="connsiteX331" fmla="*/ 1469898 w 1552575"/>
                <a:gd name="connsiteY331" fmla="*/ 937165 h 1733550"/>
                <a:gd name="connsiteX332" fmla="*/ 1471708 w 1552575"/>
                <a:gd name="connsiteY332" fmla="*/ 945166 h 1733550"/>
                <a:gd name="connsiteX333" fmla="*/ 1462754 w 1552575"/>
                <a:gd name="connsiteY333" fmla="*/ 946595 h 1733550"/>
                <a:gd name="connsiteX334" fmla="*/ 1440180 w 1552575"/>
                <a:gd name="connsiteY334" fmla="*/ 944499 h 1733550"/>
                <a:gd name="connsiteX335" fmla="*/ 1441609 w 1552575"/>
                <a:gd name="connsiteY335" fmla="*/ 932974 h 1733550"/>
                <a:gd name="connsiteX336" fmla="*/ 1433608 w 1552575"/>
                <a:gd name="connsiteY336" fmla="*/ 934783 h 1733550"/>
                <a:gd name="connsiteX337" fmla="*/ 1432560 w 1552575"/>
                <a:gd name="connsiteY337" fmla="*/ 937355 h 1733550"/>
                <a:gd name="connsiteX338" fmla="*/ 1413986 w 1552575"/>
                <a:gd name="connsiteY338" fmla="*/ 936879 h 1733550"/>
                <a:gd name="connsiteX339" fmla="*/ 1409986 w 1552575"/>
                <a:gd name="connsiteY339" fmla="*/ 926306 h 1733550"/>
                <a:gd name="connsiteX340" fmla="*/ 1401604 w 1552575"/>
                <a:gd name="connsiteY340" fmla="*/ 929449 h 1733550"/>
                <a:gd name="connsiteX341" fmla="*/ 1397508 w 1552575"/>
                <a:gd name="connsiteY341" fmla="*/ 919448 h 1733550"/>
                <a:gd name="connsiteX342" fmla="*/ 1389412 w 1552575"/>
                <a:gd name="connsiteY342" fmla="*/ 922496 h 1733550"/>
                <a:gd name="connsiteX343" fmla="*/ 1383221 w 1552575"/>
                <a:gd name="connsiteY343" fmla="*/ 912400 h 1733550"/>
                <a:gd name="connsiteX344" fmla="*/ 1379125 w 1552575"/>
                <a:gd name="connsiteY344" fmla="*/ 922211 h 1733550"/>
                <a:gd name="connsiteX345" fmla="*/ 1366552 w 1552575"/>
                <a:gd name="connsiteY345" fmla="*/ 938022 h 1733550"/>
                <a:gd name="connsiteX346" fmla="*/ 1369695 w 1552575"/>
                <a:gd name="connsiteY346" fmla="*/ 946213 h 1733550"/>
                <a:gd name="connsiteX347" fmla="*/ 1359027 w 1552575"/>
                <a:gd name="connsiteY347" fmla="*/ 959548 h 1733550"/>
                <a:gd name="connsiteX348" fmla="*/ 1354741 w 1552575"/>
                <a:gd name="connsiteY348" fmla="*/ 962787 h 1733550"/>
                <a:gd name="connsiteX349" fmla="*/ 1348454 w 1552575"/>
                <a:gd name="connsiteY349" fmla="*/ 954596 h 1733550"/>
                <a:gd name="connsiteX350" fmla="*/ 1338358 w 1552575"/>
                <a:gd name="connsiteY350" fmla="*/ 953929 h 1733550"/>
                <a:gd name="connsiteX351" fmla="*/ 1336453 w 1552575"/>
                <a:gd name="connsiteY351" fmla="*/ 978789 h 1733550"/>
                <a:gd name="connsiteX352" fmla="*/ 1339310 w 1552575"/>
                <a:gd name="connsiteY352" fmla="*/ 979265 h 1733550"/>
                <a:gd name="connsiteX353" fmla="*/ 1337501 w 1552575"/>
                <a:gd name="connsiteY353" fmla="*/ 982313 h 1733550"/>
                <a:gd name="connsiteX354" fmla="*/ 1314545 w 1552575"/>
                <a:gd name="connsiteY354" fmla="*/ 997839 h 1733550"/>
                <a:gd name="connsiteX355" fmla="*/ 1308640 w 1552575"/>
                <a:gd name="connsiteY355" fmla="*/ 1013460 h 1733550"/>
                <a:gd name="connsiteX356" fmla="*/ 1304068 w 1552575"/>
                <a:gd name="connsiteY356" fmla="*/ 1015270 h 1733550"/>
                <a:gd name="connsiteX357" fmla="*/ 1294447 w 1552575"/>
                <a:gd name="connsiteY357" fmla="*/ 1030510 h 1733550"/>
                <a:gd name="connsiteX358" fmla="*/ 1292447 w 1552575"/>
                <a:gd name="connsiteY358" fmla="*/ 1035558 h 1733550"/>
                <a:gd name="connsiteX359" fmla="*/ 1295876 w 1552575"/>
                <a:gd name="connsiteY359" fmla="*/ 1039558 h 1733550"/>
                <a:gd name="connsiteX360" fmla="*/ 1290352 w 1552575"/>
                <a:gd name="connsiteY360" fmla="*/ 1054227 h 1733550"/>
                <a:gd name="connsiteX361" fmla="*/ 1287685 w 1552575"/>
                <a:gd name="connsiteY361" fmla="*/ 1072515 h 1733550"/>
                <a:gd name="connsiteX362" fmla="*/ 1281017 w 1552575"/>
                <a:gd name="connsiteY362" fmla="*/ 1072039 h 1733550"/>
                <a:gd name="connsiteX363" fmla="*/ 1283303 w 1552575"/>
                <a:gd name="connsiteY363" fmla="*/ 1078039 h 1733550"/>
                <a:gd name="connsiteX364" fmla="*/ 1279112 w 1552575"/>
                <a:gd name="connsiteY364" fmla="*/ 1097566 h 1733550"/>
                <a:gd name="connsiteX365" fmla="*/ 1284256 w 1552575"/>
                <a:gd name="connsiteY365" fmla="*/ 1108139 h 1733550"/>
                <a:gd name="connsiteX366" fmla="*/ 1252823 w 1552575"/>
                <a:gd name="connsiteY366" fmla="*/ 1094899 h 1733550"/>
                <a:gd name="connsiteX367" fmla="*/ 1247585 w 1552575"/>
                <a:gd name="connsiteY367" fmla="*/ 1105662 h 1733550"/>
                <a:gd name="connsiteX368" fmla="*/ 1235107 w 1552575"/>
                <a:gd name="connsiteY368" fmla="*/ 1100899 h 1733550"/>
                <a:gd name="connsiteX369" fmla="*/ 1231297 w 1552575"/>
                <a:gd name="connsiteY369" fmla="*/ 1110520 h 1733550"/>
                <a:gd name="connsiteX370" fmla="*/ 1215580 w 1552575"/>
                <a:gd name="connsiteY370" fmla="*/ 1122902 h 1733550"/>
                <a:gd name="connsiteX371" fmla="*/ 1209389 w 1552575"/>
                <a:gd name="connsiteY371" fmla="*/ 1137666 h 1733550"/>
                <a:gd name="connsiteX372" fmla="*/ 1209199 w 1552575"/>
                <a:gd name="connsiteY372" fmla="*/ 1141095 h 1733550"/>
                <a:gd name="connsiteX373" fmla="*/ 1212723 w 1552575"/>
                <a:gd name="connsiteY373" fmla="*/ 1141095 h 1733550"/>
                <a:gd name="connsiteX374" fmla="*/ 1211104 w 1552575"/>
                <a:gd name="connsiteY374" fmla="*/ 1149667 h 1733550"/>
                <a:gd name="connsiteX375" fmla="*/ 1208342 w 1552575"/>
                <a:gd name="connsiteY375" fmla="*/ 1149763 h 1733550"/>
                <a:gd name="connsiteX376" fmla="*/ 1207580 w 1552575"/>
                <a:gd name="connsiteY376" fmla="*/ 1153382 h 1733550"/>
                <a:gd name="connsiteX377" fmla="*/ 1192149 w 1552575"/>
                <a:gd name="connsiteY377" fmla="*/ 1149572 h 1733550"/>
                <a:gd name="connsiteX378" fmla="*/ 1187577 w 1552575"/>
                <a:gd name="connsiteY378" fmla="*/ 1164812 h 1733550"/>
                <a:gd name="connsiteX379" fmla="*/ 1161860 w 1552575"/>
                <a:gd name="connsiteY379" fmla="*/ 1164050 h 1733550"/>
                <a:gd name="connsiteX380" fmla="*/ 1160812 w 1552575"/>
                <a:gd name="connsiteY380" fmla="*/ 1177195 h 1733550"/>
                <a:gd name="connsiteX381" fmla="*/ 1214247 w 1552575"/>
                <a:gd name="connsiteY381" fmla="*/ 1181767 h 1733550"/>
                <a:gd name="connsiteX382" fmla="*/ 1235393 w 1552575"/>
                <a:gd name="connsiteY382" fmla="*/ 1187482 h 1733550"/>
                <a:gd name="connsiteX383" fmla="*/ 1234916 w 1552575"/>
                <a:gd name="connsiteY383" fmla="*/ 1189863 h 1733550"/>
                <a:gd name="connsiteX384" fmla="*/ 1263491 w 1552575"/>
                <a:gd name="connsiteY384" fmla="*/ 1187387 h 1733550"/>
                <a:gd name="connsiteX385" fmla="*/ 1266158 w 1552575"/>
                <a:gd name="connsiteY385" fmla="*/ 1191101 h 1733550"/>
                <a:gd name="connsiteX386" fmla="*/ 1260253 w 1552575"/>
                <a:gd name="connsiteY386" fmla="*/ 1195578 h 1733550"/>
                <a:gd name="connsiteX387" fmla="*/ 1268921 w 1552575"/>
                <a:gd name="connsiteY387" fmla="*/ 1197769 h 1733550"/>
                <a:gd name="connsiteX388" fmla="*/ 1268539 w 1552575"/>
                <a:gd name="connsiteY388" fmla="*/ 1206627 h 1733550"/>
                <a:gd name="connsiteX389" fmla="*/ 1258253 w 1552575"/>
                <a:gd name="connsiteY389" fmla="*/ 1219009 h 1733550"/>
                <a:gd name="connsiteX390" fmla="*/ 1255871 w 1552575"/>
                <a:gd name="connsiteY390" fmla="*/ 1239774 h 1733550"/>
                <a:gd name="connsiteX391" fmla="*/ 1249680 w 1552575"/>
                <a:gd name="connsiteY391" fmla="*/ 1252823 h 1733550"/>
                <a:gd name="connsiteX392" fmla="*/ 1232059 w 1552575"/>
                <a:gd name="connsiteY392" fmla="*/ 1254823 h 1733550"/>
                <a:gd name="connsiteX393" fmla="*/ 1223201 w 1552575"/>
                <a:gd name="connsiteY393" fmla="*/ 1260157 h 1733550"/>
                <a:gd name="connsiteX394" fmla="*/ 1209199 w 1552575"/>
                <a:gd name="connsiteY394" fmla="*/ 1263110 h 1733550"/>
                <a:gd name="connsiteX395" fmla="*/ 1171099 w 1552575"/>
                <a:gd name="connsiteY395" fmla="*/ 1255966 h 1733550"/>
                <a:gd name="connsiteX396" fmla="*/ 1157002 w 1552575"/>
                <a:gd name="connsiteY396" fmla="*/ 1255966 h 1733550"/>
                <a:gd name="connsiteX397" fmla="*/ 1159383 w 1552575"/>
                <a:gd name="connsiteY397" fmla="*/ 1258443 h 1733550"/>
                <a:gd name="connsiteX398" fmla="*/ 1159097 w 1552575"/>
                <a:gd name="connsiteY398" fmla="*/ 1269587 h 1733550"/>
                <a:gd name="connsiteX399" fmla="*/ 1164812 w 1552575"/>
                <a:gd name="connsiteY399" fmla="*/ 1276255 h 1733550"/>
                <a:gd name="connsiteX400" fmla="*/ 1166051 w 1552575"/>
                <a:gd name="connsiteY400" fmla="*/ 1296067 h 1733550"/>
                <a:gd name="connsiteX401" fmla="*/ 1195578 w 1552575"/>
                <a:gd name="connsiteY401" fmla="*/ 1297305 h 1733550"/>
                <a:gd name="connsiteX402" fmla="*/ 1191006 w 1552575"/>
                <a:gd name="connsiteY402" fmla="*/ 1288066 h 1733550"/>
                <a:gd name="connsiteX403" fmla="*/ 1198150 w 1552575"/>
                <a:gd name="connsiteY403" fmla="*/ 1295590 h 1733550"/>
                <a:gd name="connsiteX404" fmla="*/ 1201674 w 1552575"/>
                <a:gd name="connsiteY404" fmla="*/ 1295686 h 1733550"/>
                <a:gd name="connsiteX405" fmla="*/ 1203293 w 1552575"/>
                <a:gd name="connsiteY405" fmla="*/ 1305020 h 1733550"/>
                <a:gd name="connsiteX406" fmla="*/ 1207675 w 1552575"/>
                <a:gd name="connsiteY406" fmla="*/ 1302734 h 1733550"/>
                <a:gd name="connsiteX407" fmla="*/ 1213295 w 1552575"/>
                <a:gd name="connsiteY407" fmla="*/ 1311783 h 1733550"/>
                <a:gd name="connsiteX408" fmla="*/ 1213295 w 1552575"/>
                <a:gd name="connsiteY408" fmla="*/ 1325880 h 1733550"/>
                <a:gd name="connsiteX409" fmla="*/ 1210723 w 1552575"/>
                <a:gd name="connsiteY409" fmla="*/ 1331881 h 1733550"/>
                <a:gd name="connsiteX410" fmla="*/ 1205960 w 1552575"/>
                <a:gd name="connsiteY410" fmla="*/ 1332738 h 1733550"/>
                <a:gd name="connsiteX411" fmla="*/ 1207961 w 1552575"/>
                <a:gd name="connsiteY411" fmla="*/ 1344073 h 1733550"/>
                <a:gd name="connsiteX412" fmla="*/ 1200436 w 1552575"/>
                <a:gd name="connsiteY412" fmla="*/ 1345025 h 1733550"/>
                <a:gd name="connsiteX413" fmla="*/ 1200150 w 1552575"/>
                <a:gd name="connsiteY413" fmla="*/ 1350740 h 1733550"/>
                <a:gd name="connsiteX414" fmla="*/ 1194149 w 1552575"/>
                <a:gd name="connsiteY414" fmla="*/ 1349407 h 1733550"/>
                <a:gd name="connsiteX415" fmla="*/ 1193102 w 1552575"/>
                <a:gd name="connsiteY415" fmla="*/ 1357979 h 1733550"/>
                <a:gd name="connsiteX416" fmla="*/ 1188530 w 1552575"/>
                <a:gd name="connsiteY416" fmla="*/ 1356836 h 1733550"/>
                <a:gd name="connsiteX417" fmla="*/ 1182053 w 1552575"/>
                <a:gd name="connsiteY417" fmla="*/ 1363504 h 1733550"/>
                <a:gd name="connsiteX418" fmla="*/ 1188053 w 1552575"/>
                <a:gd name="connsiteY418" fmla="*/ 1369409 h 1733550"/>
                <a:gd name="connsiteX419" fmla="*/ 1179386 w 1552575"/>
                <a:gd name="connsiteY419" fmla="*/ 1378363 h 1733550"/>
                <a:gd name="connsiteX420" fmla="*/ 1177195 w 1552575"/>
                <a:gd name="connsiteY420" fmla="*/ 1377220 h 1733550"/>
                <a:gd name="connsiteX421" fmla="*/ 1181767 w 1552575"/>
                <a:gd name="connsiteY421" fmla="*/ 1384268 h 1733550"/>
                <a:gd name="connsiteX422" fmla="*/ 1175766 w 1552575"/>
                <a:gd name="connsiteY422" fmla="*/ 1387888 h 1733550"/>
                <a:gd name="connsiteX423" fmla="*/ 1181481 w 1552575"/>
                <a:gd name="connsiteY423" fmla="*/ 1396460 h 1733550"/>
                <a:gd name="connsiteX424" fmla="*/ 1177195 w 1552575"/>
                <a:gd name="connsiteY424" fmla="*/ 1397032 h 1733550"/>
                <a:gd name="connsiteX425" fmla="*/ 1175290 w 1552575"/>
                <a:gd name="connsiteY425" fmla="*/ 1400080 h 1733550"/>
                <a:gd name="connsiteX426" fmla="*/ 1188339 w 1552575"/>
                <a:gd name="connsiteY426" fmla="*/ 1412462 h 1733550"/>
                <a:gd name="connsiteX427" fmla="*/ 1182434 w 1552575"/>
                <a:gd name="connsiteY427" fmla="*/ 1417320 h 1733550"/>
                <a:gd name="connsiteX428" fmla="*/ 1187482 w 1552575"/>
                <a:gd name="connsiteY428" fmla="*/ 1424464 h 1733550"/>
                <a:gd name="connsiteX429" fmla="*/ 1183958 w 1552575"/>
                <a:gd name="connsiteY429" fmla="*/ 1426273 h 1733550"/>
                <a:gd name="connsiteX430" fmla="*/ 1179671 w 1552575"/>
                <a:gd name="connsiteY430" fmla="*/ 1419511 h 1733550"/>
                <a:gd name="connsiteX431" fmla="*/ 1170718 w 1552575"/>
                <a:gd name="connsiteY431" fmla="*/ 1426464 h 1733550"/>
                <a:gd name="connsiteX432" fmla="*/ 1180814 w 1552575"/>
                <a:gd name="connsiteY432" fmla="*/ 1440275 h 1733550"/>
                <a:gd name="connsiteX433" fmla="*/ 1156335 w 1552575"/>
                <a:gd name="connsiteY433" fmla="*/ 1461802 h 1733550"/>
                <a:gd name="connsiteX434" fmla="*/ 1159859 w 1552575"/>
                <a:gd name="connsiteY434" fmla="*/ 1466279 h 1733550"/>
                <a:gd name="connsiteX435" fmla="*/ 1152620 w 1552575"/>
                <a:gd name="connsiteY435" fmla="*/ 1473708 h 1733550"/>
                <a:gd name="connsiteX436" fmla="*/ 1154049 w 1552575"/>
                <a:gd name="connsiteY436" fmla="*/ 1475708 h 1733550"/>
                <a:gd name="connsiteX437" fmla="*/ 1143095 w 1552575"/>
                <a:gd name="connsiteY437" fmla="*/ 1481614 h 1733550"/>
                <a:gd name="connsiteX438" fmla="*/ 1149382 w 1552575"/>
                <a:gd name="connsiteY438" fmla="*/ 1484376 h 1733550"/>
                <a:gd name="connsiteX439" fmla="*/ 1146334 w 1552575"/>
                <a:gd name="connsiteY439" fmla="*/ 1487805 h 1733550"/>
                <a:gd name="connsiteX440" fmla="*/ 1132237 w 1552575"/>
                <a:gd name="connsiteY440" fmla="*/ 1488091 h 1733550"/>
                <a:gd name="connsiteX441" fmla="*/ 1129665 w 1552575"/>
                <a:gd name="connsiteY441" fmla="*/ 1498949 h 1733550"/>
                <a:gd name="connsiteX442" fmla="*/ 1125760 w 1552575"/>
                <a:gd name="connsiteY442" fmla="*/ 1494187 h 1733550"/>
                <a:gd name="connsiteX443" fmla="*/ 1124617 w 1552575"/>
                <a:gd name="connsiteY443" fmla="*/ 1496758 h 1733550"/>
                <a:gd name="connsiteX444" fmla="*/ 1121473 w 1552575"/>
                <a:gd name="connsiteY444" fmla="*/ 1496187 h 1733550"/>
                <a:gd name="connsiteX445" fmla="*/ 1120140 w 1552575"/>
                <a:gd name="connsiteY445" fmla="*/ 1502283 h 1733550"/>
                <a:gd name="connsiteX446" fmla="*/ 1112044 w 1552575"/>
                <a:gd name="connsiteY446" fmla="*/ 1501045 h 1733550"/>
                <a:gd name="connsiteX447" fmla="*/ 1108805 w 1552575"/>
                <a:gd name="connsiteY447" fmla="*/ 1494568 h 1733550"/>
                <a:gd name="connsiteX448" fmla="*/ 1106614 w 1552575"/>
                <a:gd name="connsiteY448" fmla="*/ 1497806 h 1733550"/>
                <a:gd name="connsiteX449" fmla="*/ 1104233 w 1552575"/>
                <a:gd name="connsiteY449" fmla="*/ 1495711 h 1733550"/>
                <a:gd name="connsiteX450" fmla="*/ 1095947 w 1552575"/>
                <a:gd name="connsiteY450" fmla="*/ 1496568 h 1733550"/>
                <a:gd name="connsiteX451" fmla="*/ 1092232 w 1552575"/>
                <a:gd name="connsiteY451" fmla="*/ 1492663 h 1733550"/>
                <a:gd name="connsiteX452" fmla="*/ 1083278 w 1552575"/>
                <a:gd name="connsiteY452" fmla="*/ 1496663 h 1733550"/>
                <a:gd name="connsiteX453" fmla="*/ 1083088 w 1552575"/>
                <a:gd name="connsiteY453" fmla="*/ 1494472 h 1733550"/>
                <a:gd name="connsiteX454" fmla="*/ 1063847 w 1552575"/>
                <a:gd name="connsiteY454" fmla="*/ 1489043 h 1733550"/>
                <a:gd name="connsiteX455" fmla="*/ 1059180 w 1552575"/>
                <a:gd name="connsiteY455" fmla="*/ 1491234 h 1733550"/>
                <a:gd name="connsiteX456" fmla="*/ 1051941 w 1552575"/>
                <a:gd name="connsiteY456" fmla="*/ 1489043 h 1733550"/>
                <a:gd name="connsiteX457" fmla="*/ 1048988 w 1552575"/>
                <a:gd name="connsiteY457" fmla="*/ 1489234 h 1733550"/>
                <a:gd name="connsiteX458" fmla="*/ 1048036 w 1552575"/>
                <a:gd name="connsiteY458" fmla="*/ 1493615 h 1733550"/>
                <a:gd name="connsiteX459" fmla="*/ 1044702 w 1552575"/>
                <a:gd name="connsiteY459" fmla="*/ 1491520 h 1733550"/>
                <a:gd name="connsiteX460" fmla="*/ 1037463 w 1552575"/>
                <a:gd name="connsiteY460" fmla="*/ 1496949 h 1733550"/>
                <a:gd name="connsiteX461" fmla="*/ 1041845 w 1552575"/>
                <a:gd name="connsiteY461" fmla="*/ 1502569 h 1733550"/>
                <a:gd name="connsiteX462" fmla="*/ 1039654 w 1552575"/>
                <a:gd name="connsiteY462" fmla="*/ 1503997 h 1733550"/>
                <a:gd name="connsiteX463" fmla="*/ 1036892 w 1552575"/>
                <a:gd name="connsiteY463" fmla="*/ 1499711 h 1733550"/>
                <a:gd name="connsiteX464" fmla="*/ 1032796 w 1552575"/>
                <a:gd name="connsiteY464" fmla="*/ 1499045 h 1733550"/>
                <a:gd name="connsiteX465" fmla="*/ 1033081 w 1552575"/>
                <a:gd name="connsiteY465" fmla="*/ 1501902 h 1733550"/>
                <a:gd name="connsiteX466" fmla="*/ 1029843 w 1552575"/>
                <a:gd name="connsiteY466" fmla="*/ 1500188 h 1733550"/>
                <a:gd name="connsiteX467" fmla="*/ 1026986 w 1552575"/>
                <a:gd name="connsiteY467" fmla="*/ 1504093 h 1733550"/>
                <a:gd name="connsiteX468" fmla="*/ 1012412 w 1552575"/>
                <a:gd name="connsiteY468" fmla="*/ 1544764 h 1733550"/>
                <a:gd name="connsiteX469" fmla="*/ 1014889 w 1552575"/>
                <a:gd name="connsiteY469" fmla="*/ 1556956 h 1733550"/>
                <a:gd name="connsiteX470" fmla="*/ 1006412 w 1552575"/>
                <a:gd name="connsiteY470" fmla="*/ 1558385 h 1733550"/>
                <a:gd name="connsiteX471" fmla="*/ 1000792 w 1552575"/>
                <a:gd name="connsiteY471" fmla="*/ 1593342 h 1733550"/>
                <a:gd name="connsiteX472" fmla="*/ 994600 w 1552575"/>
                <a:gd name="connsiteY472" fmla="*/ 1603153 h 1733550"/>
                <a:gd name="connsiteX473" fmla="*/ 1002030 w 1552575"/>
                <a:gd name="connsiteY473" fmla="*/ 1617631 h 1733550"/>
                <a:gd name="connsiteX474" fmla="*/ 1004221 w 1552575"/>
                <a:gd name="connsiteY474" fmla="*/ 1631251 h 1733550"/>
                <a:gd name="connsiteX475" fmla="*/ 1002697 w 1552575"/>
                <a:gd name="connsiteY475" fmla="*/ 1636966 h 1733550"/>
                <a:gd name="connsiteX476" fmla="*/ 987552 w 1552575"/>
                <a:gd name="connsiteY476" fmla="*/ 1647444 h 1733550"/>
                <a:gd name="connsiteX477" fmla="*/ 989838 w 1552575"/>
                <a:gd name="connsiteY477" fmla="*/ 1649825 h 1733550"/>
                <a:gd name="connsiteX478" fmla="*/ 998315 w 1552575"/>
                <a:gd name="connsiteY478" fmla="*/ 1647920 h 1733550"/>
                <a:gd name="connsiteX479" fmla="*/ 982694 w 1552575"/>
                <a:gd name="connsiteY479" fmla="*/ 1690021 h 1733550"/>
                <a:gd name="connsiteX480" fmla="*/ 986695 w 1552575"/>
                <a:gd name="connsiteY480" fmla="*/ 1713262 h 1733550"/>
                <a:gd name="connsiteX481" fmla="*/ 982313 w 1552575"/>
                <a:gd name="connsiteY481" fmla="*/ 1716310 h 1733550"/>
                <a:gd name="connsiteX482" fmla="*/ 957548 w 1552575"/>
                <a:gd name="connsiteY482" fmla="*/ 1684687 h 1733550"/>
                <a:gd name="connsiteX483" fmla="*/ 945928 w 1552575"/>
                <a:gd name="connsiteY483" fmla="*/ 1679734 h 1733550"/>
                <a:gd name="connsiteX484" fmla="*/ 948785 w 1552575"/>
                <a:gd name="connsiteY484" fmla="*/ 1672685 h 1733550"/>
                <a:gd name="connsiteX485" fmla="*/ 946309 w 1552575"/>
                <a:gd name="connsiteY485" fmla="*/ 1667161 h 1733550"/>
                <a:gd name="connsiteX486" fmla="*/ 932212 w 1552575"/>
                <a:gd name="connsiteY486" fmla="*/ 1669828 h 1733550"/>
                <a:gd name="connsiteX487" fmla="*/ 921734 w 1552575"/>
                <a:gd name="connsiteY487" fmla="*/ 1665827 h 1733550"/>
                <a:gd name="connsiteX488" fmla="*/ 919067 w 1552575"/>
                <a:gd name="connsiteY488" fmla="*/ 1661827 h 1733550"/>
                <a:gd name="connsiteX489" fmla="*/ 921163 w 1552575"/>
                <a:gd name="connsiteY489" fmla="*/ 1656016 h 1733550"/>
                <a:gd name="connsiteX490" fmla="*/ 916972 w 1552575"/>
                <a:gd name="connsiteY490" fmla="*/ 1655350 h 1733550"/>
                <a:gd name="connsiteX491" fmla="*/ 913162 w 1552575"/>
                <a:gd name="connsiteY491" fmla="*/ 1646396 h 1733550"/>
                <a:gd name="connsiteX492" fmla="*/ 908114 w 1552575"/>
                <a:gd name="connsiteY492" fmla="*/ 1642015 h 1733550"/>
                <a:gd name="connsiteX493" fmla="*/ 905732 w 1552575"/>
                <a:gd name="connsiteY493" fmla="*/ 1632966 h 1733550"/>
                <a:gd name="connsiteX494" fmla="*/ 901732 w 1552575"/>
                <a:gd name="connsiteY494" fmla="*/ 1630871 h 1733550"/>
                <a:gd name="connsiteX495" fmla="*/ 891540 w 1552575"/>
                <a:gd name="connsiteY495" fmla="*/ 1641443 h 1733550"/>
                <a:gd name="connsiteX496" fmla="*/ 876491 w 1552575"/>
                <a:gd name="connsiteY496" fmla="*/ 1673352 h 1733550"/>
                <a:gd name="connsiteX497" fmla="*/ 879253 w 1552575"/>
                <a:gd name="connsiteY497" fmla="*/ 1672780 h 1733550"/>
                <a:gd name="connsiteX498" fmla="*/ 863156 w 1552575"/>
                <a:gd name="connsiteY498" fmla="*/ 1695164 h 1733550"/>
                <a:gd name="connsiteX499" fmla="*/ 865251 w 1552575"/>
                <a:gd name="connsiteY499" fmla="*/ 1708595 h 1733550"/>
                <a:gd name="connsiteX500" fmla="*/ 863346 w 1552575"/>
                <a:gd name="connsiteY500" fmla="*/ 1714976 h 1733550"/>
                <a:gd name="connsiteX501" fmla="*/ 852773 w 1552575"/>
                <a:gd name="connsiteY501" fmla="*/ 1726597 h 1733550"/>
                <a:gd name="connsiteX502" fmla="*/ 834390 w 1552575"/>
                <a:gd name="connsiteY502" fmla="*/ 1730883 h 1733550"/>
                <a:gd name="connsiteX503" fmla="*/ 799529 w 1552575"/>
                <a:gd name="connsiteY503" fmla="*/ 1728788 h 1733550"/>
                <a:gd name="connsiteX504" fmla="*/ 784479 w 1552575"/>
                <a:gd name="connsiteY504" fmla="*/ 1722691 h 1733550"/>
                <a:gd name="connsiteX505" fmla="*/ 775811 w 1552575"/>
                <a:gd name="connsiteY505" fmla="*/ 1713547 h 1733550"/>
                <a:gd name="connsiteX506" fmla="*/ 756380 w 1552575"/>
                <a:gd name="connsiteY506" fmla="*/ 1700498 h 1733550"/>
                <a:gd name="connsiteX507" fmla="*/ 718947 w 1552575"/>
                <a:gd name="connsiteY507" fmla="*/ 1699450 h 1733550"/>
                <a:gd name="connsiteX508" fmla="*/ 716090 w 1552575"/>
                <a:gd name="connsiteY508" fmla="*/ 1710690 h 1733550"/>
                <a:gd name="connsiteX509" fmla="*/ 705707 w 1552575"/>
                <a:gd name="connsiteY509" fmla="*/ 1723454 h 1733550"/>
                <a:gd name="connsiteX510" fmla="*/ 704945 w 1552575"/>
                <a:gd name="connsiteY510" fmla="*/ 1732312 h 1733550"/>
                <a:gd name="connsiteX511" fmla="*/ 692563 w 1552575"/>
                <a:gd name="connsiteY511" fmla="*/ 1714976 h 1733550"/>
                <a:gd name="connsiteX512" fmla="*/ 686848 w 1552575"/>
                <a:gd name="connsiteY512" fmla="*/ 1691545 h 1733550"/>
                <a:gd name="connsiteX513" fmla="*/ 680180 w 1552575"/>
                <a:gd name="connsiteY513" fmla="*/ 1681448 h 1733550"/>
                <a:gd name="connsiteX514" fmla="*/ 671894 w 1552575"/>
                <a:gd name="connsiteY514" fmla="*/ 1677257 h 1733550"/>
                <a:gd name="connsiteX515" fmla="*/ 648462 w 1552575"/>
                <a:gd name="connsiteY515" fmla="*/ 1674019 h 1733550"/>
                <a:gd name="connsiteX516" fmla="*/ 626269 w 1552575"/>
                <a:gd name="connsiteY516" fmla="*/ 1651635 h 1733550"/>
                <a:gd name="connsiteX517" fmla="*/ 611410 w 1552575"/>
                <a:gd name="connsiteY517" fmla="*/ 1642586 h 1733550"/>
                <a:gd name="connsiteX518" fmla="*/ 601694 w 1552575"/>
                <a:gd name="connsiteY518" fmla="*/ 1638586 h 1733550"/>
                <a:gd name="connsiteX519" fmla="*/ 592074 w 1552575"/>
                <a:gd name="connsiteY519" fmla="*/ 1638490 h 1733550"/>
                <a:gd name="connsiteX520" fmla="*/ 560451 w 1552575"/>
                <a:gd name="connsiteY520" fmla="*/ 1645920 h 1733550"/>
                <a:gd name="connsiteX521" fmla="*/ 524923 w 1552575"/>
                <a:gd name="connsiteY521" fmla="*/ 1647730 h 1733550"/>
                <a:gd name="connsiteX522" fmla="*/ 496824 w 1552575"/>
                <a:gd name="connsiteY522" fmla="*/ 1626775 h 1733550"/>
                <a:gd name="connsiteX523" fmla="*/ 491109 w 1552575"/>
                <a:gd name="connsiteY523" fmla="*/ 1605820 h 1733550"/>
                <a:gd name="connsiteX524" fmla="*/ 476345 w 1552575"/>
                <a:gd name="connsiteY524" fmla="*/ 1577435 h 1733550"/>
                <a:gd name="connsiteX525" fmla="*/ 474916 w 1552575"/>
                <a:gd name="connsiteY525" fmla="*/ 1568101 h 1733550"/>
                <a:gd name="connsiteX526" fmla="*/ 465582 w 1552575"/>
                <a:gd name="connsiteY526" fmla="*/ 1562100 h 1733550"/>
                <a:gd name="connsiteX527" fmla="*/ 462534 w 1552575"/>
                <a:gd name="connsiteY527" fmla="*/ 1542288 h 1733550"/>
                <a:gd name="connsiteX528" fmla="*/ 463391 w 1552575"/>
                <a:gd name="connsiteY528" fmla="*/ 1527715 h 1733550"/>
                <a:gd name="connsiteX529" fmla="*/ 460534 w 1552575"/>
                <a:gd name="connsiteY529" fmla="*/ 1518380 h 1733550"/>
                <a:gd name="connsiteX530" fmla="*/ 470630 w 1552575"/>
                <a:gd name="connsiteY530" fmla="*/ 1492567 h 1733550"/>
                <a:gd name="connsiteX531" fmla="*/ 464344 w 1552575"/>
                <a:gd name="connsiteY531" fmla="*/ 1481614 h 1733550"/>
                <a:gd name="connsiteX532" fmla="*/ 464153 w 1552575"/>
                <a:gd name="connsiteY532" fmla="*/ 1463802 h 1733550"/>
                <a:gd name="connsiteX533" fmla="*/ 457581 w 1552575"/>
                <a:gd name="connsiteY533" fmla="*/ 1451705 h 1733550"/>
                <a:gd name="connsiteX534" fmla="*/ 445961 w 1552575"/>
                <a:gd name="connsiteY534" fmla="*/ 1439513 h 1733550"/>
                <a:gd name="connsiteX535" fmla="*/ 418148 w 1552575"/>
                <a:gd name="connsiteY535" fmla="*/ 1442275 h 1733550"/>
                <a:gd name="connsiteX536" fmla="*/ 407289 w 1552575"/>
                <a:gd name="connsiteY536" fmla="*/ 1439799 h 1733550"/>
                <a:gd name="connsiteX537" fmla="*/ 399860 w 1552575"/>
                <a:gd name="connsiteY537" fmla="*/ 1447514 h 1733550"/>
                <a:gd name="connsiteX538" fmla="*/ 390620 w 1552575"/>
                <a:gd name="connsiteY538" fmla="*/ 1449514 h 1733550"/>
                <a:gd name="connsiteX539" fmla="*/ 388620 w 1552575"/>
                <a:gd name="connsiteY539" fmla="*/ 1431893 h 1733550"/>
                <a:gd name="connsiteX540" fmla="*/ 392811 w 1552575"/>
                <a:gd name="connsiteY540" fmla="*/ 1422845 h 1733550"/>
                <a:gd name="connsiteX541" fmla="*/ 391954 w 1552575"/>
                <a:gd name="connsiteY541" fmla="*/ 1416939 h 1733550"/>
                <a:gd name="connsiteX542" fmla="*/ 399383 w 1552575"/>
                <a:gd name="connsiteY542" fmla="*/ 1407033 h 1733550"/>
                <a:gd name="connsiteX543" fmla="*/ 394525 w 1552575"/>
                <a:gd name="connsiteY543" fmla="*/ 1392269 h 1733550"/>
                <a:gd name="connsiteX544" fmla="*/ 395859 w 1552575"/>
                <a:gd name="connsiteY544" fmla="*/ 1381601 h 1733550"/>
                <a:gd name="connsiteX545" fmla="*/ 405956 w 1552575"/>
                <a:gd name="connsiteY545" fmla="*/ 1370933 h 1733550"/>
                <a:gd name="connsiteX546" fmla="*/ 409480 w 1552575"/>
                <a:gd name="connsiteY546" fmla="*/ 1359503 h 1733550"/>
                <a:gd name="connsiteX547" fmla="*/ 406432 w 1552575"/>
                <a:gd name="connsiteY547" fmla="*/ 1343882 h 1733550"/>
                <a:gd name="connsiteX548" fmla="*/ 402812 w 1552575"/>
                <a:gd name="connsiteY548" fmla="*/ 1342072 h 1733550"/>
                <a:gd name="connsiteX549" fmla="*/ 397954 w 1552575"/>
                <a:gd name="connsiteY549" fmla="*/ 1327690 h 1733550"/>
                <a:gd name="connsiteX550" fmla="*/ 399860 w 1552575"/>
                <a:gd name="connsiteY550" fmla="*/ 1300448 h 1733550"/>
                <a:gd name="connsiteX551" fmla="*/ 394525 w 1552575"/>
                <a:gd name="connsiteY551" fmla="*/ 1290256 h 1733550"/>
                <a:gd name="connsiteX552" fmla="*/ 393859 w 1552575"/>
                <a:gd name="connsiteY552" fmla="*/ 1269682 h 1733550"/>
                <a:gd name="connsiteX553" fmla="*/ 385667 w 1552575"/>
                <a:gd name="connsiteY553" fmla="*/ 1255205 h 1733550"/>
                <a:gd name="connsiteX554" fmla="*/ 370808 w 1552575"/>
                <a:gd name="connsiteY554" fmla="*/ 1253680 h 1733550"/>
                <a:gd name="connsiteX555" fmla="*/ 351663 w 1552575"/>
                <a:gd name="connsiteY555" fmla="*/ 1229582 h 1733550"/>
                <a:gd name="connsiteX556" fmla="*/ 331756 w 1552575"/>
                <a:gd name="connsiteY556" fmla="*/ 1224820 h 1733550"/>
                <a:gd name="connsiteX557" fmla="*/ 324803 w 1552575"/>
                <a:gd name="connsiteY557" fmla="*/ 1215485 h 1733550"/>
                <a:gd name="connsiteX558" fmla="*/ 315563 w 1552575"/>
                <a:gd name="connsiteY558" fmla="*/ 1217581 h 1733550"/>
                <a:gd name="connsiteX559" fmla="*/ 312611 w 1552575"/>
                <a:gd name="connsiteY559" fmla="*/ 1223200 h 1733550"/>
                <a:gd name="connsiteX560" fmla="*/ 313468 w 1552575"/>
                <a:gd name="connsiteY560" fmla="*/ 1232345 h 1733550"/>
                <a:gd name="connsiteX561" fmla="*/ 282226 w 1552575"/>
                <a:gd name="connsiteY561" fmla="*/ 1231011 h 1733550"/>
                <a:gd name="connsiteX562" fmla="*/ 266700 w 1552575"/>
                <a:gd name="connsiteY562" fmla="*/ 1218057 h 1733550"/>
                <a:gd name="connsiteX563" fmla="*/ 252794 w 1552575"/>
                <a:gd name="connsiteY563" fmla="*/ 1198055 h 1733550"/>
                <a:gd name="connsiteX564" fmla="*/ 188119 w 1552575"/>
                <a:gd name="connsiteY564" fmla="*/ 1156716 h 1733550"/>
                <a:gd name="connsiteX565" fmla="*/ 169926 w 1552575"/>
                <a:gd name="connsiteY565" fmla="*/ 1161574 h 1733550"/>
                <a:gd name="connsiteX566" fmla="*/ 166402 w 1552575"/>
                <a:gd name="connsiteY566" fmla="*/ 1164336 h 1733550"/>
                <a:gd name="connsiteX567" fmla="*/ 161354 w 1552575"/>
                <a:gd name="connsiteY567" fmla="*/ 1176719 h 1733550"/>
                <a:gd name="connsiteX568" fmla="*/ 154972 w 1552575"/>
                <a:gd name="connsiteY568" fmla="*/ 1180529 h 1733550"/>
                <a:gd name="connsiteX569" fmla="*/ 130969 w 1552575"/>
                <a:gd name="connsiteY569" fmla="*/ 1181290 h 1733550"/>
                <a:gd name="connsiteX570" fmla="*/ 112490 w 1552575"/>
                <a:gd name="connsiteY570" fmla="*/ 1174718 h 1733550"/>
                <a:gd name="connsiteX571" fmla="*/ 110109 w 1552575"/>
                <a:gd name="connsiteY571" fmla="*/ 1185481 h 1733550"/>
                <a:gd name="connsiteX572" fmla="*/ 85916 w 1552575"/>
                <a:gd name="connsiteY572" fmla="*/ 1194530 h 1733550"/>
                <a:gd name="connsiteX573" fmla="*/ 78867 w 1552575"/>
                <a:gd name="connsiteY573" fmla="*/ 1194149 h 1733550"/>
                <a:gd name="connsiteX574" fmla="*/ 67151 w 1552575"/>
                <a:gd name="connsiteY574" fmla="*/ 1182338 h 1733550"/>
                <a:gd name="connsiteX575" fmla="*/ 60293 w 1552575"/>
                <a:gd name="connsiteY575" fmla="*/ 1181005 h 1733550"/>
                <a:gd name="connsiteX576" fmla="*/ 50387 w 1552575"/>
                <a:gd name="connsiteY576" fmla="*/ 1166146 h 1733550"/>
                <a:gd name="connsiteX577" fmla="*/ 39815 w 1552575"/>
                <a:gd name="connsiteY577" fmla="*/ 1163764 h 1733550"/>
                <a:gd name="connsiteX578" fmla="*/ 423196 w 1552575"/>
                <a:gd name="connsiteY578" fmla="*/ 1256538 h 1733550"/>
                <a:gd name="connsiteX579" fmla="*/ 427482 w 1552575"/>
                <a:gd name="connsiteY579" fmla="*/ 1255490 h 1733550"/>
                <a:gd name="connsiteX580" fmla="*/ 428339 w 1552575"/>
                <a:gd name="connsiteY580" fmla="*/ 1251871 h 1733550"/>
                <a:gd name="connsiteX581" fmla="*/ 423196 w 1552575"/>
                <a:gd name="connsiteY581" fmla="*/ 1256538 h 1733550"/>
                <a:gd name="connsiteX582" fmla="*/ 369284 w 1552575"/>
                <a:gd name="connsiteY582" fmla="*/ 1220724 h 1733550"/>
                <a:gd name="connsiteX583" fmla="*/ 362712 w 1552575"/>
                <a:gd name="connsiteY583" fmla="*/ 1215485 h 1733550"/>
                <a:gd name="connsiteX584" fmla="*/ 360426 w 1552575"/>
                <a:gd name="connsiteY584" fmla="*/ 1215199 h 1733550"/>
                <a:gd name="connsiteX585" fmla="*/ 364522 w 1552575"/>
                <a:gd name="connsiteY585" fmla="*/ 1217676 h 1733550"/>
                <a:gd name="connsiteX586" fmla="*/ 363569 w 1552575"/>
                <a:gd name="connsiteY586" fmla="*/ 1221962 h 1733550"/>
                <a:gd name="connsiteX587" fmla="*/ 368522 w 1552575"/>
                <a:gd name="connsiteY587" fmla="*/ 1225010 h 1733550"/>
                <a:gd name="connsiteX588" fmla="*/ 369284 w 1552575"/>
                <a:gd name="connsiteY588" fmla="*/ 1220724 h 1733550"/>
                <a:gd name="connsiteX589" fmla="*/ 330994 w 1552575"/>
                <a:gd name="connsiteY589" fmla="*/ 1220629 h 1733550"/>
                <a:gd name="connsiteX590" fmla="*/ 338804 w 1552575"/>
                <a:gd name="connsiteY590" fmla="*/ 1217866 h 1733550"/>
                <a:gd name="connsiteX591" fmla="*/ 338519 w 1552575"/>
                <a:gd name="connsiteY591" fmla="*/ 1215199 h 1733550"/>
                <a:gd name="connsiteX592" fmla="*/ 333375 w 1552575"/>
                <a:gd name="connsiteY592" fmla="*/ 1216914 h 1733550"/>
                <a:gd name="connsiteX593" fmla="*/ 330994 w 1552575"/>
                <a:gd name="connsiteY593" fmla="*/ 1220629 h 173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</a:cxnLst>
              <a:rect l="l" t="t" r="r" b="b"/>
              <a:pathLst>
                <a:path w="1552575" h="1733550">
                  <a:moveTo>
                    <a:pt x="39815" y="1163764"/>
                  </a:moveTo>
                  <a:lnTo>
                    <a:pt x="21336" y="1144238"/>
                  </a:lnTo>
                  <a:lnTo>
                    <a:pt x="13335" y="1118902"/>
                  </a:lnTo>
                  <a:lnTo>
                    <a:pt x="13621" y="1112425"/>
                  </a:lnTo>
                  <a:lnTo>
                    <a:pt x="9525" y="1105757"/>
                  </a:lnTo>
                  <a:lnTo>
                    <a:pt x="22289" y="1093756"/>
                  </a:lnTo>
                  <a:lnTo>
                    <a:pt x="25051" y="1072610"/>
                  </a:lnTo>
                  <a:lnTo>
                    <a:pt x="39529" y="1051370"/>
                  </a:lnTo>
                  <a:lnTo>
                    <a:pt x="44863" y="1027747"/>
                  </a:lnTo>
                  <a:lnTo>
                    <a:pt x="57626" y="1001173"/>
                  </a:lnTo>
                  <a:lnTo>
                    <a:pt x="68675" y="991838"/>
                  </a:lnTo>
                  <a:lnTo>
                    <a:pt x="72199" y="985838"/>
                  </a:lnTo>
                  <a:lnTo>
                    <a:pt x="93821" y="979551"/>
                  </a:lnTo>
                  <a:lnTo>
                    <a:pt x="102394" y="973646"/>
                  </a:lnTo>
                  <a:lnTo>
                    <a:pt x="101156" y="964406"/>
                  </a:lnTo>
                  <a:lnTo>
                    <a:pt x="96012" y="956786"/>
                  </a:lnTo>
                  <a:lnTo>
                    <a:pt x="100584" y="943070"/>
                  </a:lnTo>
                  <a:lnTo>
                    <a:pt x="102775" y="942404"/>
                  </a:lnTo>
                  <a:lnTo>
                    <a:pt x="102013" y="932497"/>
                  </a:lnTo>
                  <a:lnTo>
                    <a:pt x="104394" y="928973"/>
                  </a:lnTo>
                  <a:lnTo>
                    <a:pt x="101727" y="922211"/>
                  </a:lnTo>
                  <a:lnTo>
                    <a:pt x="106585" y="915638"/>
                  </a:lnTo>
                  <a:lnTo>
                    <a:pt x="110109" y="917448"/>
                  </a:lnTo>
                  <a:lnTo>
                    <a:pt x="116205" y="911733"/>
                  </a:lnTo>
                  <a:lnTo>
                    <a:pt x="119158" y="903637"/>
                  </a:lnTo>
                  <a:lnTo>
                    <a:pt x="147733" y="901922"/>
                  </a:lnTo>
                  <a:lnTo>
                    <a:pt x="148400" y="896588"/>
                  </a:lnTo>
                  <a:lnTo>
                    <a:pt x="156591" y="896303"/>
                  </a:lnTo>
                  <a:lnTo>
                    <a:pt x="168688" y="890302"/>
                  </a:lnTo>
                  <a:lnTo>
                    <a:pt x="179546" y="894112"/>
                  </a:lnTo>
                  <a:lnTo>
                    <a:pt x="201263" y="892588"/>
                  </a:lnTo>
                  <a:lnTo>
                    <a:pt x="212122" y="887254"/>
                  </a:lnTo>
                  <a:lnTo>
                    <a:pt x="221933" y="865537"/>
                  </a:lnTo>
                  <a:lnTo>
                    <a:pt x="223171" y="893540"/>
                  </a:lnTo>
                  <a:lnTo>
                    <a:pt x="226124" y="896017"/>
                  </a:lnTo>
                  <a:lnTo>
                    <a:pt x="231458" y="895255"/>
                  </a:lnTo>
                  <a:lnTo>
                    <a:pt x="227266" y="903446"/>
                  </a:lnTo>
                  <a:lnTo>
                    <a:pt x="227552" y="918496"/>
                  </a:lnTo>
                  <a:lnTo>
                    <a:pt x="221170" y="941261"/>
                  </a:lnTo>
                  <a:lnTo>
                    <a:pt x="225266" y="951643"/>
                  </a:lnTo>
                  <a:lnTo>
                    <a:pt x="238506" y="960406"/>
                  </a:lnTo>
                  <a:lnTo>
                    <a:pt x="242792" y="966788"/>
                  </a:lnTo>
                  <a:lnTo>
                    <a:pt x="256985" y="953453"/>
                  </a:lnTo>
                  <a:lnTo>
                    <a:pt x="262414" y="961454"/>
                  </a:lnTo>
                  <a:lnTo>
                    <a:pt x="266795" y="957548"/>
                  </a:lnTo>
                  <a:lnTo>
                    <a:pt x="270605" y="947738"/>
                  </a:lnTo>
                  <a:lnTo>
                    <a:pt x="270510" y="938213"/>
                  </a:lnTo>
                  <a:lnTo>
                    <a:pt x="263652" y="924401"/>
                  </a:lnTo>
                  <a:lnTo>
                    <a:pt x="265557" y="911257"/>
                  </a:lnTo>
                  <a:lnTo>
                    <a:pt x="262604" y="904684"/>
                  </a:lnTo>
                  <a:lnTo>
                    <a:pt x="233172" y="893159"/>
                  </a:lnTo>
                  <a:lnTo>
                    <a:pt x="234887" y="880872"/>
                  </a:lnTo>
                  <a:lnTo>
                    <a:pt x="231267" y="855250"/>
                  </a:lnTo>
                  <a:lnTo>
                    <a:pt x="257651" y="842867"/>
                  </a:lnTo>
                  <a:lnTo>
                    <a:pt x="249555" y="834199"/>
                  </a:lnTo>
                  <a:lnTo>
                    <a:pt x="251841" y="815435"/>
                  </a:lnTo>
                  <a:lnTo>
                    <a:pt x="257366" y="804863"/>
                  </a:lnTo>
                  <a:lnTo>
                    <a:pt x="265938" y="797242"/>
                  </a:lnTo>
                  <a:lnTo>
                    <a:pt x="273653" y="799909"/>
                  </a:lnTo>
                  <a:lnTo>
                    <a:pt x="280130" y="789813"/>
                  </a:lnTo>
                  <a:lnTo>
                    <a:pt x="284131" y="777430"/>
                  </a:lnTo>
                  <a:lnTo>
                    <a:pt x="274796" y="776192"/>
                  </a:lnTo>
                  <a:lnTo>
                    <a:pt x="273558" y="755237"/>
                  </a:lnTo>
                  <a:lnTo>
                    <a:pt x="268796" y="744379"/>
                  </a:lnTo>
                  <a:lnTo>
                    <a:pt x="269367" y="728853"/>
                  </a:lnTo>
                  <a:lnTo>
                    <a:pt x="272891" y="729710"/>
                  </a:lnTo>
                  <a:lnTo>
                    <a:pt x="284512" y="702373"/>
                  </a:lnTo>
                  <a:lnTo>
                    <a:pt x="291656" y="705612"/>
                  </a:lnTo>
                  <a:lnTo>
                    <a:pt x="296323" y="694182"/>
                  </a:lnTo>
                  <a:lnTo>
                    <a:pt x="299180" y="695039"/>
                  </a:lnTo>
                  <a:lnTo>
                    <a:pt x="302704" y="684086"/>
                  </a:lnTo>
                  <a:lnTo>
                    <a:pt x="309658" y="680561"/>
                  </a:lnTo>
                  <a:lnTo>
                    <a:pt x="305848" y="674465"/>
                  </a:lnTo>
                  <a:lnTo>
                    <a:pt x="326803" y="653224"/>
                  </a:lnTo>
                  <a:lnTo>
                    <a:pt x="324612" y="648462"/>
                  </a:lnTo>
                  <a:lnTo>
                    <a:pt x="313277" y="653605"/>
                  </a:lnTo>
                  <a:lnTo>
                    <a:pt x="297847" y="656177"/>
                  </a:lnTo>
                  <a:lnTo>
                    <a:pt x="283274" y="656272"/>
                  </a:lnTo>
                  <a:lnTo>
                    <a:pt x="282702" y="652653"/>
                  </a:lnTo>
                  <a:lnTo>
                    <a:pt x="272796" y="652653"/>
                  </a:lnTo>
                  <a:lnTo>
                    <a:pt x="272606" y="649605"/>
                  </a:lnTo>
                  <a:lnTo>
                    <a:pt x="262509" y="650176"/>
                  </a:lnTo>
                  <a:lnTo>
                    <a:pt x="261747" y="653224"/>
                  </a:lnTo>
                  <a:lnTo>
                    <a:pt x="253556" y="647414"/>
                  </a:lnTo>
                  <a:lnTo>
                    <a:pt x="252317" y="648653"/>
                  </a:lnTo>
                  <a:lnTo>
                    <a:pt x="244221" y="639889"/>
                  </a:lnTo>
                  <a:lnTo>
                    <a:pt x="237744" y="640461"/>
                  </a:lnTo>
                  <a:lnTo>
                    <a:pt x="232696" y="631603"/>
                  </a:lnTo>
                  <a:lnTo>
                    <a:pt x="232600" y="626554"/>
                  </a:lnTo>
                  <a:lnTo>
                    <a:pt x="238030" y="623697"/>
                  </a:lnTo>
                  <a:lnTo>
                    <a:pt x="232886" y="610171"/>
                  </a:lnTo>
                  <a:lnTo>
                    <a:pt x="224885" y="614172"/>
                  </a:lnTo>
                  <a:lnTo>
                    <a:pt x="215360" y="601313"/>
                  </a:lnTo>
                  <a:lnTo>
                    <a:pt x="220028" y="598075"/>
                  </a:lnTo>
                  <a:lnTo>
                    <a:pt x="218504" y="580549"/>
                  </a:lnTo>
                  <a:lnTo>
                    <a:pt x="225743" y="576929"/>
                  </a:lnTo>
                  <a:lnTo>
                    <a:pt x="219170" y="564356"/>
                  </a:lnTo>
                  <a:lnTo>
                    <a:pt x="213836" y="562261"/>
                  </a:lnTo>
                  <a:lnTo>
                    <a:pt x="211836" y="553783"/>
                  </a:lnTo>
                  <a:lnTo>
                    <a:pt x="216599" y="534162"/>
                  </a:lnTo>
                  <a:lnTo>
                    <a:pt x="242316" y="534543"/>
                  </a:lnTo>
                  <a:lnTo>
                    <a:pt x="253175" y="532352"/>
                  </a:lnTo>
                  <a:lnTo>
                    <a:pt x="254222" y="537877"/>
                  </a:lnTo>
                  <a:lnTo>
                    <a:pt x="258890" y="540067"/>
                  </a:lnTo>
                  <a:lnTo>
                    <a:pt x="267843" y="533686"/>
                  </a:lnTo>
                  <a:lnTo>
                    <a:pt x="290322" y="524351"/>
                  </a:lnTo>
                  <a:lnTo>
                    <a:pt x="285655" y="511778"/>
                  </a:lnTo>
                  <a:lnTo>
                    <a:pt x="292608" y="509587"/>
                  </a:lnTo>
                  <a:lnTo>
                    <a:pt x="292132" y="507397"/>
                  </a:lnTo>
                  <a:lnTo>
                    <a:pt x="310039" y="494062"/>
                  </a:lnTo>
                  <a:lnTo>
                    <a:pt x="312515" y="493109"/>
                  </a:lnTo>
                  <a:lnTo>
                    <a:pt x="312991" y="499681"/>
                  </a:lnTo>
                  <a:lnTo>
                    <a:pt x="325088" y="499491"/>
                  </a:lnTo>
                  <a:lnTo>
                    <a:pt x="324136" y="488156"/>
                  </a:lnTo>
                  <a:lnTo>
                    <a:pt x="326327" y="486632"/>
                  </a:lnTo>
                  <a:lnTo>
                    <a:pt x="348329" y="483489"/>
                  </a:lnTo>
                  <a:lnTo>
                    <a:pt x="385667" y="466154"/>
                  </a:lnTo>
                  <a:lnTo>
                    <a:pt x="394525" y="457867"/>
                  </a:lnTo>
                  <a:lnTo>
                    <a:pt x="398431" y="462248"/>
                  </a:lnTo>
                  <a:lnTo>
                    <a:pt x="415957" y="448913"/>
                  </a:lnTo>
                  <a:lnTo>
                    <a:pt x="436150" y="441674"/>
                  </a:lnTo>
                  <a:lnTo>
                    <a:pt x="440817" y="424148"/>
                  </a:lnTo>
                  <a:lnTo>
                    <a:pt x="443579" y="423767"/>
                  </a:lnTo>
                  <a:lnTo>
                    <a:pt x="442627" y="413861"/>
                  </a:lnTo>
                  <a:lnTo>
                    <a:pt x="457200" y="406241"/>
                  </a:lnTo>
                  <a:lnTo>
                    <a:pt x="485585" y="402146"/>
                  </a:lnTo>
                  <a:lnTo>
                    <a:pt x="486728" y="411385"/>
                  </a:lnTo>
                  <a:lnTo>
                    <a:pt x="488061" y="403003"/>
                  </a:lnTo>
                  <a:lnTo>
                    <a:pt x="502158" y="407098"/>
                  </a:lnTo>
                  <a:lnTo>
                    <a:pt x="503491" y="403288"/>
                  </a:lnTo>
                  <a:lnTo>
                    <a:pt x="507587" y="402050"/>
                  </a:lnTo>
                  <a:lnTo>
                    <a:pt x="519398" y="402336"/>
                  </a:lnTo>
                  <a:lnTo>
                    <a:pt x="523589" y="394430"/>
                  </a:lnTo>
                  <a:lnTo>
                    <a:pt x="536924" y="394906"/>
                  </a:lnTo>
                  <a:lnTo>
                    <a:pt x="531495" y="392049"/>
                  </a:lnTo>
                  <a:lnTo>
                    <a:pt x="532257" y="387667"/>
                  </a:lnTo>
                  <a:lnTo>
                    <a:pt x="549402" y="373094"/>
                  </a:lnTo>
                  <a:lnTo>
                    <a:pt x="549497" y="363379"/>
                  </a:lnTo>
                  <a:lnTo>
                    <a:pt x="576929" y="331851"/>
                  </a:lnTo>
                  <a:lnTo>
                    <a:pt x="584168" y="335089"/>
                  </a:lnTo>
                  <a:lnTo>
                    <a:pt x="582644" y="329184"/>
                  </a:lnTo>
                  <a:lnTo>
                    <a:pt x="588264" y="328231"/>
                  </a:lnTo>
                  <a:lnTo>
                    <a:pt x="590836" y="335947"/>
                  </a:lnTo>
                  <a:lnTo>
                    <a:pt x="593122" y="335375"/>
                  </a:lnTo>
                  <a:lnTo>
                    <a:pt x="600456" y="343090"/>
                  </a:lnTo>
                  <a:lnTo>
                    <a:pt x="603980" y="341471"/>
                  </a:lnTo>
                  <a:lnTo>
                    <a:pt x="597884" y="356330"/>
                  </a:lnTo>
                  <a:lnTo>
                    <a:pt x="604075" y="361379"/>
                  </a:lnTo>
                  <a:lnTo>
                    <a:pt x="617601" y="360997"/>
                  </a:lnTo>
                  <a:lnTo>
                    <a:pt x="619125" y="358045"/>
                  </a:lnTo>
                  <a:lnTo>
                    <a:pt x="631603" y="353282"/>
                  </a:lnTo>
                  <a:lnTo>
                    <a:pt x="634651" y="359854"/>
                  </a:lnTo>
                  <a:lnTo>
                    <a:pt x="645604" y="359188"/>
                  </a:lnTo>
                  <a:lnTo>
                    <a:pt x="654272" y="356806"/>
                  </a:lnTo>
                  <a:lnTo>
                    <a:pt x="653320" y="354044"/>
                  </a:lnTo>
                  <a:lnTo>
                    <a:pt x="658178" y="352330"/>
                  </a:lnTo>
                  <a:lnTo>
                    <a:pt x="652272" y="338614"/>
                  </a:lnTo>
                  <a:lnTo>
                    <a:pt x="655606" y="334137"/>
                  </a:lnTo>
                  <a:lnTo>
                    <a:pt x="683324" y="328041"/>
                  </a:lnTo>
                  <a:lnTo>
                    <a:pt x="680275" y="318611"/>
                  </a:lnTo>
                  <a:lnTo>
                    <a:pt x="689134" y="314611"/>
                  </a:lnTo>
                  <a:lnTo>
                    <a:pt x="690848" y="319278"/>
                  </a:lnTo>
                  <a:lnTo>
                    <a:pt x="705421" y="314706"/>
                  </a:lnTo>
                  <a:lnTo>
                    <a:pt x="715518" y="330898"/>
                  </a:lnTo>
                  <a:lnTo>
                    <a:pt x="727424" y="332899"/>
                  </a:lnTo>
                  <a:lnTo>
                    <a:pt x="757047" y="328898"/>
                  </a:lnTo>
                  <a:lnTo>
                    <a:pt x="763334" y="320897"/>
                  </a:lnTo>
                  <a:lnTo>
                    <a:pt x="799624" y="296989"/>
                  </a:lnTo>
                  <a:lnTo>
                    <a:pt x="800576" y="292894"/>
                  </a:lnTo>
                  <a:lnTo>
                    <a:pt x="811625" y="288893"/>
                  </a:lnTo>
                  <a:lnTo>
                    <a:pt x="808577" y="280416"/>
                  </a:lnTo>
                  <a:lnTo>
                    <a:pt x="834676" y="268129"/>
                  </a:lnTo>
                  <a:lnTo>
                    <a:pt x="836104" y="271558"/>
                  </a:lnTo>
                  <a:lnTo>
                    <a:pt x="838771" y="269843"/>
                  </a:lnTo>
                  <a:lnTo>
                    <a:pt x="841820" y="266319"/>
                  </a:lnTo>
                  <a:lnTo>
                    <a:pt x="838200" y="262795"/>
                  </a:lnTo>
                  <a:lnTo>
                    <a:pt x="840105" y="260318"/>
                  </a:lnTo>
                  <a:lnTo>
                    <a:pt x="835247" y="246793"/>
                  </a:lnTo>
                  <a:lnTo>
                    <a:pt x="837343" y="245840"/>
                  </a:lnTo>
                  <a:lnTo>
                    <a:pt x="826961" y="216598"/>
                  </a:lnTo>
                  <a:lnTo>
                    <a:pt x="814102" y="193167"/>
                  </a:lnTo>
                  <a:lnTo>
                    <a:pt x="822389" y="186309"/>
                  </a:lnTo>
                  <a:lnTo>
                    <a:pt x="819817" y="179546"/>
                  </a:lnTo>
                  <a:lnTo>
                    <a:pt x="824103" y="175927"/>
                  </a:lnTo>
                  <a:lnTo>
                    <a:pt x="817436" y="166687"/>
                  </a:lnTo>
                  <a:lnTo>
                    <a:pt x="809149" y="170974"/>
                  </a:lnTo>
                  <a:lnTo>
                    <a:pt x="799433" y="152400"/>
                  </a:lnTo>
                  <a:lnTo>
                    <a:pt x="793909" y="155734"/>
                  </a:lnTo>
                  <a:lnTo>
                    <a:pt x="792099" y="149828"/>
                  </a:lnTo>
                  <a:lnTo>
                    <a:pt x="795242" y="148495"/>
                  </a:lnTo>
                  <a:lnTo>
                    <a:pt x="794385" y="143351"/>
                  </a:lnTo>
                  <a:lnTo>
                    <a:pt x="820579" y="118300"/>
                  </a:lnTo>
                  <a:lnTo>
                    <a:pt x="814007" y="84391"/>
                  </a:lnTo>
                  <a:lnTo>
                    <a:pt x="820198" y="82010"/>
                  </a:lnTo>
                  <a:lnTo>
                    <a:pt x="824675" y="75152"/>
                  </a:lnTo>
                  <a:lnTo>
                    <a:pt x="822579" y="69628"/>
                  </a:lnTo>
                  <a:lnTo>
                    <a:pt x="812483" y="70485"/>
                  </a:lnTo>
                  <a:lnTo>
                    <a:pt x="822674" y="55054"/>
                  </a:lnTo>
                  <a:lnTo>
                    <a:pt x="832009" y="48101"/>
                  </a:lnTo>
                  <a:lnTo>
                    <a:pt x="849535" y="44196"/>
                  </a:lnTo>
                  <a:lnTo>
                    <a:pt x="862870" y="34290"/>
                  </a:lnTo>
                  <a:lnTo>
                    <a:pt x="870680" y="32385"/>
                  </a:lnTo>
                  <a:lnTo>
                    <a:pt x="885444" y="14192"/>
                  </a:lnTo>
                  <a:lnTo>
                    <a:pt x="893540" y="9525"/>
                  </a:lnTo>
                  <a:lnTo>
                    <a:pt x="908590" y="11906"/>
                  </a:lnTo>
                  <a:lnTo>
                    <a:pt x="926402" y="10477"/>
                  </a:lnTo>
                  <a:lnTo>
                    <a:pt x="950404" y="19621"/>
                  </a:lnTo>
                  <a:lnTo>
                    <a:pt x="960215" y="28289"/>
                  </a:lnTo>
                  <a:lnTo>
                    <a:pt x="957358" y="34766"/>
                  </a:lnTo>
                  <a:lnTo>
                    <a:pt x="966502" y="37433"/>
                  </a:lnTo>
                  <a:lnTo>
                    <a:pt x="978122" y="35528"/>
                  </a:lnTo>
                  <a:lnTo>
                    <a:pt x="986885" y="56007"/>
                  </a:lnTo>
                  <a:lnTo>
                    <a:pt x="990029" y="54197"/>
                  </a:lnTo>
                  <a:lnTo>
                    <a:pt x="998887" y="89059"/>
                  </a:lnTo>
                  <a:lnTo>
                    <a:pt x="1013079" y="84201"/>
                  </a:lnTo>
                  <a:lnTo>
                    <a:pt x="1032701" y="82677"/>
                  </a:lnTo>
                  <a:lnTo>
                    <a:pt x="1054132" y="74581"/>
                  </a:lnTo>
                  <a:lnTo>
                    <a:pt x="1105948" y="64770"/>
                  </a:lnTo>
                  <a:lnTo>
                    <a:pt x="1182243" y="77914"/>
                  </a:lnTo>
                  <a:lnTo>
                    <a:pt x="1241679" y="66770"/>
                  </a:lnTo>
                  <a:lnTo>
                    <a:pt x="1266158" y="65341"/>
                  </a:lnTo>
                  <a:lnTo>
                    <a:pt x="1296734" y="58102"/>
                  </a:lnTo>
                  <a:lnTo>
                    <a:pt x="1297781" y="80677"/>
                  </a:lnTo>
                  <a:lnTo>
                    <a:pt x="1300544" y="80010"/>
                  </a:lnTo>
                  <a:lnTo>
                    <a:pt x="1302163" y="84582"/>
                  </a:lnTo>
                  <a:lnTo>
                    <a:pt x="1299686" y="85344"/>
                  </a:lnTo>
                  <a:lnTo>
                    <a:pt x="1307306" y="95250"/>
                  </a:lnTo>
                  <a:lnTo>
                    <a:pt x="1300734" y="101632"/>
                  </a:lnTo>
                  <a:lnTo>
                    <a:pt x="1307973" y="120015"/>
                  </a:lnTo>
                  <a:lnTo>
                    <a:pt x="1317117" y="116300"/>
                  </a:lnTo>
                  <a:lnTo>
                    <a:pt x="1329785" y="172688"/>
                  </a:lnTo>
                  <a:lnTo>
                    <a:pt x="1323975" y="176689"/>
                  </a:lnTo>
                  <a:lnTo>
                    <a:pt x="1325594" y="186976"/>
                  </a:lnTo>
                  <a:lnTo>
                    <a:pt x="1323404" y="187452"/>
                  </a:lnTo>
                  <a:lnTo>
                    <a:pt x="1322451" y="195453"/>
                  </a:lnTo>
                  <a:lnTo>
                    <a:pt x="1293971" y="207169"/>
                  </a:lnTo>
                  <a:lnTo>
                    <a:pt x="1268349" y="211931"/>
                  </a:lnTo>
                  <a:lnTo>
                    <a:pt x="1268825" y="217170"/>
                  </a:lnTo>
                  <a:lnTo>
                    <a:pt x="1260539" y="220599"/>
                  </a:lnTo>
                  <a:lnTo>
                    <a:pt x="1264825" y="230410"/>
                  </a:lnTo>
                  <a:lnTo>
                    <a:pt x="1268254" y="230600"/>
                  </a:lnTo>
                  <a:lnTo>
                    <a:pt x="1273969" y="240792"/>
                  </a:lnTo>
                  <a:lnTo>
                    <a:pt x="1280922" y="237363"/>
                  </a:lnTo>
                  <a:lnTo>
                    <a:pt x="1279684" y="246793"/>
                  </a:lnTo>
                  <a:lnTo>
                    <a:pt x="1281779" y="249745"/>
                  </a:lnTo>
                  <a:lnTo>
                    <a:pt x="1273683" y="255079"/>
                  </a:lnTo>
                  <a:lnTo>
                    <a:pt x="1276826" y="259366"/>
                  </a:lnTo>
                  <a:lnTo>
                    <a:pt x="1276255" y="271272"/>
                  </a:lnTo>
                  <a:lnTo>
                    <a:pt x="1273588" y="272510"/>
                  </a:lnTo>
                  <a:lnTo>
                    <a:pt x="1279208" y="282988"/>
                  </a:lnTo>
                  <a:lnTo>
                    <a:pt x="1273493" y="289274"/>
                  </a:lnTo>
                  <a:lnTo>
                    <a:pt x="1280731" y="316897"/>
                  </a:lnTo>
                  <a:lnTo>
                    <a:pt x="1278160" y="317754"/>
                  </a:lnTo>
                  <a:lnTo>
                    <a:pt x="1280731" y="337661"/>
                  </a:lnTo>
                  <a:lnTo>
                    <a:pt x="1275112" y="338137"/>
                  </a:lnTo>
                  <a:lnTo>
                    <a:pt x="1276445" y="358426"/>
                  </a:lnTo>
                  <a:lnTo>
                    <a:pt x="1255967" y="363664"/>
                  </a:lnTo>
                  <a:lnTo>
                    <a:pt x="1257872" y="369761"/>
                  </a:lnTo>
                  <a:lnTo>
                    <a:pt x="1236917" y="374237"/>
                  </a:lnTo>
                  <a:lnTo>
                    <a:pt x="1244727" y="428244"/>
                  </a:lnTo>
                  <a:lnTo>
                    <a:pt x="1260539" y="479203"/>
                  </a:lnTo>
                  <a:lnTo>
                    <a:pt x="1263777" y="482822"/>
                  </a:lnTo>
                  <a:lnTo>
                    <a:pt x="1267873" y="480631"/>
                  </a:lnTo>
                  <a:lnTo>
                    <a:pt x="1270064" y="484537"/>
                  </a:lnTo>
                  <a:lnTo>
                    <a:pt x="1282922" y="480917"/>
                  </a:lnTo>
                  <a:lnTo>
                    <a:pt x="1284732" y="484727"/>
                  </a:lnTo>
                  <a:lnTo>
                    <a:pt x="1306639" y="479584"/>
                  </a:lnTo>
                  <a:lnTo>
                    <a:pt x="1307878" y="483108"/>
                  </a:lnTo>
                  <a:lnTo>
                    <a:pt x="1317308" y="481584"/>
                  </a:lnTo>
                  <a:lnTo>
                    <a:pt x="1320165" y="486632"/>
                  </a:lnTo>
                  <a:lnTo>
                    <a:pt x="1323499" y="485870"/>
                  </a:lnTo>
                  <a:lnTo>
                    <a:pt x="1341692" y="526542"/>
                  </a:lnTo>
                  <a:lnTo>
                    <a:pt x="1324737" y="538067"/>
                  </a:lnTo>
                  <a:lnTo>
                    <a:pt x="1308259" y="561213"/>
                  </a:lnTo>
                  <a:lnTo>
                    <a:pt x="1291304" y="572929"/>
                  </a:lnTo>
                  <a:lnTo>
                    <a:pt x="1264825" y="583787"/>
                  </a:lnTo>
                  <a:lnTo>
                    <a:pt x="1275017" y="622649"/>
                  </a:lnTo>
                  <a:lnTo>
                    <a:pt x="1270921" y="623221"/>
                  </a:lnTo>
                  <a:lnTo>
                    <a:pt x="1270064" y="638937"/>
                  </a:lnTo>
                  <a:lnTo>
                    <a:pt x="1291304" y="636461"/>
                  </a:lnTo>
                  <a:lnTo>
                    <a:pt x="1292638" y="659701"/>
                  </a:lnTo>
                  <a:lnTo>
                    <a:pt x="1301877" y="661702"/>
                  </a:lnTo>
                  <a:lnTo>
                    <a:pt x="1305306" y="645033"/>
                  </a:lnTo>
                  <a:lnTo>
                    <a:pt x="1320832" y="653034"/>
                  </a:lnTo>
                  <a:lnTo>
                    <a:pt x="1349312" y="654748"/>
                  </a:lnTo>
                  <a:lnTo>
                    <a:pt x="1356836" y="691039"/>
                  </a:lnTo>
                  <a:lnTo>
                    <a:pt x="1359980" y="723709"/>
                  </a:lnTo>
                  <a:lnTo>
                    <a:pt x="1366171" y="722757"/>
                  </a:lnTo>
                  <a:lnTo>
                    <a:pt x="1369695" y="737997"/>
                  </a:lnTo>
                  <a:lnTo>
                    <a:pt x="1401699" y="737045"/>
                  </a:lnTo>
                  <a:lnTo>
                    <a:pt x="1415225" y="732187"/>
                  </a:lnTo>
                  <a:lnTo>
                    <a:pt x="1416748" y="739045"/>
                  </a:lnTo>
                  <a:lnTo>
                    <a:pt x="1446086" y="728377"/>
                  </a:lnTo>
                  <a:lnTo>
                    <a:pt x="1444085" y="719995"/>
                  </a:lnTo>
                  <a:lnTo>
                    <a:pt x="1447895" y="718947"/>
                  </a:lnTo>
                  <a:lnTo>
                    <a:pt x="1447229" y="715613"/>
                  </a:lnTo>
                  <a:lnTo>
                    <a:pt x="1472946" y="710374"/>
                  </a:lnTo>
                  <a:lnTo>
                    <a:pt x="1481804" y="719042"/>
                  </a:lnTo>
                  <a:lnTo>
                    <a:pt x="1482947" y="725233"/>
                  </a:lnTo>
                  <a:lnTo>
                    <a:pt x="1494187" y="726091"/>
                  </a:lnTo>
                  <a:lnTo>
                    <a:pt x="1494472" y="729996"/>
                  </a:lnTo>
                  <a:lnTo>
                    <a:pt x="1497997" y="730091"/>
                  </a:lnTo>
                  <a:lnTo>
                    <a:pt x="1497902" y="732091"/>
                  </a:lnTo>
                  <a:lnTo>
                    <a:pt x="1506855" y="731329"/>
                  </a:lnTo>
                  <a:lnTo>
                    <a:pt x="1513046" y="750094"/>
                  </a:lnTo>
                  <a:lnTo>
                    <a:pt x="1518380" y="748474"/>
                  </a:lnTo>
                  <a:lnTo>
                    <a:pt x="1520190" y="754475"/>
                  </a:lnTo>
                  <a:lnTo>
                    <a:pt x="1524000" y="753523"/>
                  </a:lnTo>
                  <a:lnTo>
                    <a:pt x="1526286" y="759619"/>
                  </a:lnTo>
                  <a:lnTo>
                    <a:pt x="1522000" y="763524"/>
                  </a:lnTo>
                  <a:lnTo>
                    <a:pt x="1522952" y="766286"/>
                  </a:lnTo>
                  <a:lnTo>
                    <a:pt x="1530382" y="763810"/>
                  </a:lnTo>
                  <a:lnTo>
                    <a:pt x="1536192" y="786289"/>
                  </a:lnTo>
                  <a:lnTo>
                    <a:pt x="1538954" y="785813"/>
                  </a:lnTo>
                  <a:lnTo>
                    <a:pt x="1542574" y="803148"/>
                  </a:lnTo>
                  <a:lnTo>
                    <a:pt x="1541336" y="811911"/>
                  </a:lnTo>
                  <a:lnTo>
                    <a:pt x="1545527" y="811721"/>
                  </a:lnTo>
                  <a:lnTo>
                    <a:pt x="1547336" y="818864"/>
                  </a:lnTo>
                  <a:lnTo>
                    <a:pt x="1536097" y="829246"/>
                  </a:lnTo>
                  <a:lnTo>
                    <a:pt x="1521714" y="836009"/>
                  </a:lnTo>
                  <a:lnTo>
                    <a:pt x="1522762" y="838200"/>
                  </a:lnTo>
                  <a:lnTo>
                    <a:pt x="1501521" y="854107"/>
                  </a:lnTo>
                  <a:lnTo>
                    <a:pt x="1489234" y="857821"/>
                  </a:lnTo>
                  <a:lnTo>
                    <a:pt x="1485614" y="860012"/>
                  </a:lnTo>
                  <a:lnTo>
                    <a:pt x="1486281" y="863251"/>
                  </a:lnTo>
                  <a:lnTo>
                    <a:pt x="1459325" y="872776"/>
                  </a:lnTo>
                  <a:lnTo>
                    <a:pt x="1461992" y="897064"/>
                  </a:lnTo>
                  <a:lnTo>
                    <a:pt x="1464088" y="896588"/>
                  </a:lnTo>
                  <a:lnTo>
                    <a:pt x="1465136" y="905256"/>
                  </a:lnTo>
                  <a:lnTo>
                    <a:pt x="1468469" y="905542"/>
                  </a:lnTo>
                  <a:lnTo>
                    <a:pt x="1472851" y="936688"/>
                  </a:lnTo>
                  <a:lnTo>
                    <a:pt x="1469898" y="937165"/>
                  </a:lnTo>
                  <a:lnTo>
                    <a:pt x="1471708" y="945166"/>
                  </a:lnTo>
                  <a:lnTo>
                    <a:pt x="1462754" y="946595"/>
                  </a:lnTo>
                  <a:lnTo>
                    <a:pt x="1440180" y="944499"/>
                  </a:lnTo>
                  <a:lnTo>
                    <a:pt x="1441609" y="932974"/>
                  </a:lnTo>
                  <a:lnTo>
                    <a:pt x="1433608" y="934783"/>
                  </a:lnTo>
                  <a:lnTo>
                    <a:pt x="1432560" y="937355"/>
                  </a:lnTo>
                  <a:lnTo>
                    <a:pt x="1413986" y="936879"/>
                  </a:lnTo>
                  <a:lnTo>
                    <a:pt x="1409986" y="926306"/>
                  </a:lnTo>
                  <a:lnTo>
                    <a:pt x="1401604" y="929449"/>
                  </a:lnTo>
                  <a:lnTo>
                    <a:pt x="1397508" y="919448"/>
                  </a:lnTo>
                  <a:lnTo>
                    <a:pt x="1389412" y="922496"/>
                  </a:lnTo>
                  <a:lnTo>
                    <a:pt x="1383221" y="912400"/>
                  </a:lnTo>
                  <a:lnTo>
                    <a:pt x="1379125" y="922211"/>
                  </a:lnTo>
                  <a:lnTo>
                    <a:pt x="1366552" y="938022"/>
                  </a:lnTo>
                  <a:lnTo>
                    <a:pt x="1369695" y="946213"/>
                  </a:lnTo>
                  <a:lnTo>
                    <a:pt x="1359027" y="959548"/>
                  </a:lnTo>
                  <a:lnTo>
                    <a:pt x="1354741" y="962787"/>
                  </a:lnTo>
                  <a:lnTo>
                    <a:pt x="1348454" y="954596"/>
                  </a:lnTo>
                  <a:lnTo>
                    <a:pt x="1338358" y="953929"/>
                  </a:lnTo>
                  <a:lnTo>
                    <a:pt x="1336453" y="978789"/>
                  </a:lnTo>
                  <a:lnTo>
                    <a:pt x="1339310" y="979265"/>
                  </a:lnTo>
                  <a:lnTo>
                    <a:pt x="1337501" y="982313"/>
                  </a:lnTo>
                  <a:lnTo>
                    <a:pt x="1314545" y="997839"/>
                  </a:lnTo>
                  <a:lnTo>
                    <a:pt x="1308640" y="1013460"/>
                  </a:lnTo>
                  <a:lnTo>
                    <a:pt x="1304068" y="1015270"/>
                  </a:lnTo>
                  <a:lnTo>
                    <a:pt x="1294447" y="1030510"/>
                  </a:lnTo>
                  <a:lnTo>
                    <a:pt x="1292447" y="1035558"/>
                  </a:lnTo>
                  <a:lnTo>
                    <a:pt x="1295876" y="1039558"/>
                  </a:lnTo>
                  <a:lnTo>
                    <a:pt x="1290352" y="1054227"/>
                  </a:lnTo>
                  <a:lnTo>
                    <a:pt x="1287685" y="1072515"/>
                  </a:lnTo>
                  <a:lnTo>
                    <a:pt x="1281017" y="1072039"/>
                  </a:lnTo>
                  <a:lnTo>
                    <a:pt x="1283303" y="1078039"/>
                  </a:lnTo>
                  <a:lnTo>
                    <a:pt x="1279112" y="1097566"/>
                  </a:lnTo>
                  <a:lnTo>
                    <a:pt x="1284256" y="1108139"/>
                  </a:lnTo>
                  <a:lnTo>
                    <a:pt x="1252823" y="1094899"/>
                  </a:lnTo>
                  <a:lnTo>
                    <a:pt x="1247585" y="1105662"/>
                  </a:lnTo>
                  <a:lnTo>
                    <a:pt x="1235107" y="1100899"/>
                  </a:lnTo>
                  <a:lnTo>
                    <a:pt x="1231297" y="1110520"/>
                  </a:lnTo>
                  <a:lnTo>
                    <a:pt x="1215580" y="1122902"/>
                  </a:lnTo>
                  <a:lnTo>
                    <a:pt x="1209389" y="1137666"/>
                  </a:lnTo>
                  <a:lnTo>
                    <a:pt x="1209199" y="1141095"/>
                  </a:lnTo>
                  <a:lnTo>
                    <a:pt x="1212723" y="1141095"/>
                  </a:lnTo>
                  <a:lnTo>
                    <a:pt x="1211104" y="1149667"/>
                  </a:lnTo>
                  <a:lnTo>
                    <a:pt x="1208342" y="1149763"/>
                  </a:lnTo>
                  <a:lnTo>
                    <a:pt x="1207580" y="1153382"/>
                  </a:lnTo>
                  <a:lnTo>
                    <a:pt x="1192149" y="1149572"/>
                  </a:lnTo>
                  <a:lnTo>
                    <a:pt x="1187577" y="1164812"/>
                  </a:lnTo>
                  <a:lnTo>
                    <a:pt x="1161860" y="1164050"/>
                  </a:lnTo>
                  <a:lnTo>
                    <a:pt x="1160812" y="1177195"/>
                  </a:lnTo>
                  <a:lnTo>
                    <a:pt x="1214247" y="1181767"/>
                  </a:lnTo>
                  <a:lnTo>
                    <a:pt x="1235393" y="1187482"/>
                  </a:lnTo>
                  <a:lnTo>
                    <a:pt x="1234916" y="1189863"/>
                  </a:lnTo>
                  <a:lnTo>
                    <a:pt x="1263491" y="1187387"/>
                  </a:lnTo>
                  <a:lnTo>
                    <a:pt x="1266158" y="1191101"/>
                  </a:lnTo>
                  <a:lnTo>
                    <a:pt x="1260253" y="1195578"/>
                  </a:lnTo>
                  <a:lnTo>
                    <a:pt x="1268921" y="1197769"/>
                  </a:lnTo>
                  <a:lnTo>
                    <a:pt x="1268539" y="1206627"/>
                  </a:lnTo>
                  <a:lnTo>
                    <a:pt x="1258253" y="1219009"/>
                  </a:lnTo>
                  <a:lnTo>
                    <a:pt x="1255871" y="1239774"/>
                  </a:lnTo>
                  <a:lnTo>
                    <a:pt x="1249680" y="1252823"/>
                  </a:lnTo>
                  <a:lnTo>
                    <a:pt x="1232059" y="1254823"/>
                  </a:lnTo>
                  <a:lnTo>
                    <a:pt x="1223201" y="1260157"/>
                  </a:lnTo>
                  <a:lnTo>
                    <a:pt x="1209199" y="1263110"/>
                  </a:lnTo>
                  <a:lnTo>
                    <a:pt x="1171099" y="1255966"/>
                  </a:lnTo>
                  <a:lnTo>
                    <a:pt x="1157002" y="1255966"/>
                  </a:lnTo>
                  <a:lnTo>
                    <a:pt x="1159383" y="1258443"/>
                  </a:lnTo>
                  <a:lnTo>
                    <a:pt x="1159097" y="1269587"/>
                  </a:lnTo>
                  <a:lnTo>
                    <a:pt x="1164812" y="1276255"/>
                  </a:lnTo>
                  <a:lnTo>
                    <a:pt x="1166051" y="1296067"/>
                  </a:lnTo>
                  <a:lnTo>
                    <a:pt x="1195578" y="1297305"/>
                  </a:lnTo>
                  <a:lnTo>
                    <a:pt x="1191006" y="1288066"/>
                  </a:lnTo>
                  <a:lnTo>
                    <a:pt x="1198150" y="1295590"/>
                  </a:lnTo>
                  <a:lnTo>
                    <a:pt x="1201674" y="1295686"/>
                  </a:lnTo>
                  <a:lnTo>
                    <a:pt x="1203293" y="1305020"/>
                  </a:lnTo>
                  <a:lnTo>
                    <a:pt x="1207675" y="1302734"/>
                  </a:lnTo>
                  <a:lnTo>
                    <a:pt x="1213295" y="1311783"/>
                  </a:lnTo>
                  <a:lnTo>
                    <a:pt x="1213295" y="1325880"/>
                  </a:lnTo>
                  <a:lnTo>
                    <a:pt x="1210723" y="1331881"/>
                  </a:lnTo>
                  <a:lnTo>
                    <a:pt x="1205960" y="1332738"/>
                  </a:lnTo>
                  <a:lnTo>
                    <a:pt x="1207961" y="1344073"/>
                  </a:lnTo>
                  <a:lnTo>
                    <a:pt x="1200436" y="1345025"/>
                  </a:lnTo>
                  <a:lnTo>
                    <a:pt x="1200150" y="1350740"/>
                  </a:lnTo>
                  <a:lnTo>
                    <a:pt x="1194149" y="1349407"/>
                  </a:lnTo>
                  <a:lnTo>
                    <a:pt x="1193102" y="1357979"/>
                  </a:lnTo>
                  <a:lnTo>
                    <a:pt x="1188530" y="1356836"/>
                  </a:lnTo>
                  <a:lnTo>
                    <a:pt x="1182053" y="1363504"/>
                  </a:lnTo>
                  <a:lnTo>
                    <a:pt x="1188053" y="1369409"/>
                  </a:lnTo>
                  <a:lnTo>
                    <a:pt x="1179386" y="1378363"/>
                  </a:lnTo>
                  <a:lnTo>
                    <a:pt x="1177195" y="1377220"/>
                  </a:lnTo>
                  <a:lnTo>
                    <a:pt x="1181767" y="1384268"/>
                  </a:lnTo>
                  <a:lnTo>
                    <a:pt x="1175766" y="1387888"/>
                  </a:lnTo>
                  <a:lnTo>
                    <a:pt x="1181481" y="1396460"/>
                  </a:lnTo>
                  <a:lnTo>
                    <a:pt x="1177195" y="1397032"/>
                  </a:lnTo>
                  <a:lnTo>
                    <a:pt x="1175290" y="1400080"/>
                  </a:lnTo>
                  <a:lnTo>
                    <a:pt x="1188339" y="1412462"/>
                  </a:lnTo>
                  <a:lnTo>
                    <a:pt x="1182434" y="1417320"/>
                  </a:lnTo>
                  <a:lnTo>
                    <a:pt x="1187482" y="1424464"/>
                  </a:lnTo>
                  <a:lnTo>
                    <a:pt x="1183958" y="1426273"/>
                  </a:lnTo>
                  <a:lnTo>
                    <a:pt x="1179671" y="1419511"/>
                  </a:lnTo>
                  <a:lnTo>
                    <a:pt x="1170718" y="1426464"/>
                  </a:lnTo>
                  <a:lnTo>
                    <a:pt x="1180814" y="1440275"/>
                  </a:lnTo>
                  <a:lnTo>
                    <a:pt x="1156335" y="1461802"/>
                  </a:lnTo>
                  <a:lnTo>
                    <a:pt x="1159859" y="1466279"/>
                  </a:lnTo>
                  <a:lnTo>
                    <a:pt x="1152620" y="1473708"/>
                  </a:lnTo>
                  <a:lnTo>
                    <a:pt x="1154049" y="1475708"/>
                  </a:lnTo>
                  <a:lnTo>
                    <a:pt x="1143095" y="1481614"/>
                  </a:lnTo>
                  <a:lnTo>
                    <a:pt x="1149382" y="1484376"/>
                  </a:lnTo>
                  <a:lnTo>
                    <a:pt x="1146334" y="1487805"/>
                  </a:lnTo>
                  <a:lnTo>
                    <a:pt x="1132237" y="1488091"/>
                  </a:lnTo>
                  <a:lnTo>
                    <a:pt x="1129665" y="1498949"/>
                  </a:lnTo>
                  <a:lnTo>
                    <a:pt x="1125760" y="1494187"/>
                  </a:lnTo>
                  <a:lnTo>
                    <a:pt x="1124617" y="1496758"/>
                  </a:lnTo>
                  <a:lnTo>
                    <a:pt x="1121473" y="1496187"/>
                  </a:lnTo>
                  <a:lnTo>
                    <a:pt x="1120140" y="1502283"/>
                  </a:lnTo>
                  <a:lnTo>
                    <a:pt x="1112044" y="1501045"/>
                  </a:lnTo>
                  <a:lnTo>
                    <a:pt x="1108805" y="1494568"/>
                  </a:lnTo>
                  <a:lnTo>
                    <a:pt x="1106614" y="1497806"/>
                  </a:lnTo>
                  <a:lnTo>
                    <a:pt x="1104233" y="1495711"/>
                  </a:lnTo>
                  <a:lnTo>
                    <a:pt x="1095947" y="1496568"/>
                  </a:lnTo>
                  <a:lnTo>
                    <a:pt x="1092232" y="1492663"/>
                  </a:lnTo>
                  <a:lnTo>
                    <a:pt x="1083278" y="1496663"/>
                  </a:lnTo>
                  <a:lnTo>
                    <a:pt x="1083088" y="1494472"/>
                  </a:lnTo>
                  <a:lnTo>
                    <a:pt x="1063847" y="1489043"/>
                  </a:lnTo>
                  <a:lnTo>
                    <a:pt x="1059180" y="1491234"/>
                  </a:lnTo>
                  <a:lnTo>
                    <a:pt x="1051941" y="1489043"/>
                  </a:lnTo>
                  <a:lnTo>
                    <a:pt x="1048988" y="1489234"/>
                  </a:lnTo>
                  <a:lnTo>
                    <a:pt x="1048036" y="1493615"/>
                  </a:lnTo>
                  <a:lnTo>
                    <a:pt x="1044702" y="1491520"/>
                  </a:lnTo>
                  <a:lnTo>
                    <a:pt x="1037463" y="1496949"/>
                  </a:lnTo>
                  <a:lnTo>
                    <a:pt x="1041845" y="1502569"/>
                  </a:lnTo>
                  <a:lnTo>
                    <a:pt x="1039654" y="1503997"/>
                  </a:lnTo>
                  <a:lnTo>
                    <a:pt x="1036892" y="1499711"/>
                  </a:lnTo>
                  <a:lnTo>
                    <a:pt x="1032796" y="1499045"/>
                  </a:lnTo>
                  <a:lnTo>
                    <a:pt x="1033081" y="1501902"/>
                  </a:lnTo>
                  <a:lnTo>
                    <a:pt x="1029843" y="1500188"/>
                  </a:lnTo>
                  <a:lnTo>
                    <a:pt x="1026986" y="1504093"/>
                  </a:lnTo>
                  <a:lnTo>
                    <a:pt x="1012412" y="1544764"/>
                  </a:lnTo>
                  <a:lnTo>
                    <a:pt x="1014889" y="1556956"/>
                  </a:lnTo>
                  <a:lnTo>
                    <a:pt x="1006412" y="1558385"/>
                  </a:lnTo>
                  <a:lnTo>
                    <a:pt x="1000792" y="1593342"/>
                  </a:lnTo>
                  <a:lnTo>
                    <a:pt x="994600" y="1603153"/>
                  </a:lnTo>
                  <a:lnTo>
                    <a:pt x="1002030" y="1617631"/>
                  </a:lnTo>
                  <a:lnTo>
                    <a:pt x="1004221" y="1631251"/>
                  </a:lnTo>
                  <a:lnTo>
                    <a:pt x="1002697" y="1636966"/>
                  </a:lnTo>
                  <a:lnTo>
                    <a:pt x="987552" y="1647444"/>
                  </a:lnTo>
                  <a:lnTo>
                    <a:pt x="989838" y="1649825"/>
                  </a:lnTo>
                  <a:lnTo>
                    <a:pt x="998315" y="1647920"/>
                  </a:lnTo>
                  <a:lnTo>
                    <a:pt x="982694" y="1690021"/>
                  </a:lnTo>
                  <a:lnTo>
                    <a:pt x="986695" y="1713262"/>
                  </a:lnTo>
                  <a:lnTo>
                    <a:pt x="982313" y="1716310"/>
                  </a:lnTo>
                  <a:lnTo>
                    <a:pt x="957548" y="1684687"/>
                  </a:lnTo>
                  <a:lnTo>
                    <a:pt x="945928" y="1679734"/>
                  </a:lnTo>
                  <a:lnTo>
                    <a:pt x="948785" y="1672685"/>
                  </a:lnTo>
                  <a:lnTo>
                    <a:pt x="946309" y="1667161"/>
                  </a:lnTo>
                  <a:lnTo>
                    <a:pt x="932212" y="1669828"/>
                  </a:lnTo>
                  <a:lnTo>
                    <a:pt x="921734" y="1665827"/>
                  </a:lnTo>
                  <a:lnTo>
                    <a:pt x="919067" y="1661827"/>
                  </a:lnTo>
                  <a:lnTo>
                    <a:pt x="921163" y="1656016"/>
                  </a:lnTo>
                  <a:lnTo>
                    <a:pt x="916972" y="1655350"/>
                  </a:lnTo>
                  <a:lnTo>
                    <a:pt x="913162" y="1646396"/>
                  </a:lnTo>
                  <a:lnTo>
                    <a:pt x="908114" y="1642015"/>
                  </a:lnTo>
                  <a:lnTo>
                    <a:pt x="905732" y="1632966"/>
                  </a:lnTo>
                  <a:lnTo>
                    <a:pt x="901732" y="1630871"/>
                  </a:lnTo>
                  <a:lnTo>
                    <a:pt x="891540" y="1641443"/>
                  </a:lnTo>
                  <a:lnTo>
                    <a:pt x="876491" y="1673352"/>
                  </a:lnTo>
                  <a:lnTo>
                    <a:pt x="879253" y="1672780"/>
                  </a:lnTo>
                  <a:lnTo>
                    <a:pt x="863156" y="1695164"/>
                  </a:lnTo>
                  <a:lnTo>
                    <a:pt x="865251" y="1708595"/>
                  </a:lnTo>
                  <a:lnTo>
                    <a:pt x="863346" y="1714976"/>
                  </a:lnTo>
                  <a:lnTo>
                    <a:pt x="852773" y="1726597"/>
                  </a:lnTo>
                  <a:lnTo>
                    <a:pt x="834390" y="1730883"/>
                  </a:lnTo>
                  <a:lnTo>
                    <a:pt x="799529" y="1728788"/>
                  </a:lnTo>
                  <a:lnTo>
                    <a:pt x="784479" y="1722691"/>
                  </a:lnTo>
                  <a:lnTo>
                    <a:pt x="775811" y="1713547"/>
                  </a:lnTo>
                  <a:lnTo>
                    <a:pt x="756380" y="1700498"/>
                  </a:lnTo>
                  <a:lnTo>
                    <a:pt x="718947" y="1699450"/>
                  </a:lnTo>
                  <a:lnTo>
                    <a:pt x="716090" y="1710690"/>
                  </a:lnTo>
                  <a:lnTo>
                    <a:pt x="705707" y="1723454"/>
                  </a:lnTo>
                  <a:lnTo>
                    <a:pt x="704945" y="1732312"/>
                  </a:lnTo>
                  <a:lnTo>
                    <a:pt x="692563" y="1714976"/>
                  </a:lnTo>
                  <a:lnTo>
                    <a:pt x="686848" y="1691545"/>
                  </a:lnTo>
                  <a:lnTo>
                    <a:pt x="680180" y="1681448"/>
                  </a:lnTo>
                  <a:lnTo>
                    <a:pt x="671894" y="1677257"/>
                  </a:lnTo>
                  <a:lnTo>
                    <a:pt x="648462" y="1674019"/>
                  </a:lnTo>
                  <a:lnTo>
                    <a:pt x="626269" y="1651635"/>
                  </a:lnTo>
                  <a:lnTo>
                    <a:pt x="611410" y="1642586"/>
                  </a:lnTo>
                  <a:lnTo>
                    <a:pt x="601694" y="1638586"/>
                  </a:lnTo>
                  <a:lnTo>
                    <a:pt x="592074" y="1638490"/>
                  </a:lnTo>
                  <a:lnTo>
                    <a:pt x="560451" y="1645920"/>
                  </a:lnTo>
                  <a:lnTo>
                    <a:pt x="524923" y="1647730"/>
                  </a:lnTo>
                  <a:lnTo>
                    <a:pt x="496824" y="1626775"/>
                  </a:lnTo>
                  <a:lnTo>
                    <a:pt x="491109" y="1605820"/>
                  </a:lnTo>
                  <a:lnTo>
                    <a:pt x="476345" y="1577435"/>
                  </a:lnTo>
                  <a:lnTo>
                    <a:pt x="474916" y="1568101"/>
                  </a:lnTo>
                  <a:lnTo>
                    <a:pt x="465582" y="1562100"/>
                  </a:lnTo>
                  <a:lnTo>
                    <a:pt x="462534" y="1542288"/>
                  </a:lnTo>
                  <a:lnTo>
                    <a:pt x="463391" y="1527715"/>
                  </a:lnTo>
                  <a:lnTo>
                    <a:pt x="460534" y="1518380"/>
                  </a:lnTo>
                  <a:lnTo>
                    <a:pt x="470630" y="1492567"/>
                  </a:lnTo>
                  <a:lnTo>
                    <a:pt x="464344" y="1481614"/>
                  </a:lnTo>
                  <a:lnTo>
                    <a:pt x="464153" y="1463802"/>
                  </a:lnTo>
                  <a:lnTo>
                    <a:pt x="457581" y="1451705"/>
                  </a:lnTo>
                  <a:lnTo>
                    <a:pt x="445961" y="1439513"/>
                  </a:lnTo>
                  <a:lnTo>
                    <a:pt x="418148" y="1442275"/>
                  </a:lnTo>
                  <a:lnTo>
                    <a:pt x="407289" y="1439799"/>
                  </a:lnTo>
                  <a:lnTo>
                    <a:pt x="399860" y="1447514"/>
                  </a:lnTo>
                  <a:lnTo>
                    <a:pt x="390620" y="1449514"/>
                  </a:lnTo>
                  <a:lnTo>
                    <a:pt x="388620" y="1431893"/>
                  </a:lnTo>
                  <a:lnTo>
                    <a:pt x="392811" y="1422845"/>
                  </a:lnTo>
                  <a:lnTo>
                    <a:pt x="391954" y="1416939"/>
                  </a:lnTo>
                  <a:lnTo>
                    <a:pt x="399383" y="1407033"/>
                  </a:lnTo>
                  <a:lnTo>
                    <a:pt x="394525" y="1392269"/>
                  </a:lnTo>
                  <a:lnTo>
                    <a:pt x="395859" y="1381601"/>
                  </a:lnTo>
                  <a:lnTo>
                    <a:pt x="405956" y="1370933"/>
                  </a:lnTo>
                  <a:lnTo>
                    <a:pt x="409480" y="1359503"/>
                  </a:lnTo>
                  <a:lnTo>
                    <a:pt x="406432" y="1343882"/>
                  </a:lnTo>
                  <a:lnTo>
                    <a:pt x="402812" y="1342072"/>
                  </a:lnTo>
                  <a:lnTo>
                    <a:pt x="397954" y="1327690"/>
                  </a:lnTo>
                  <a:lnTo>
                    <a:pt x="399860" y="1300448"/>
                  </a:lnTo>
                  <a:lnTo>
                    <a:pt x="394525" y="1290256"/>
                  </a:lnTo>
                  <a:lnTo>
                    <a:pt x="393859" y="1269682"/>
                  </a:lnTo>
                  <a:lnTo>
                    <a:pt x="385667" y="1255205"/>
                  </a:lnTo>
                  <a:lnTo>
                    <a:pt x="370808" y="1253680"/>
                  </a:lnTo>
                  <a:lnTo>
                    <a:pt x="351663" y="1229582"/>
                  </a:lnTo>
                  <a:lnTo>
                    <a:pt x="331756" y="1224820"/>
                  </a:lnTo>
                  <a:lnTo>
                    <a:pt x="324803" y="1215485"/>
                  </a:lnTo>
                  <a:lnTo>
                    <a:pt x="315563" y="1217581"/>
                  </a:lnTo>
                  <a:lnTo>
                    <a:pt x="312611" y="1223200"/>
                  </a:lnTo>
                  <a:lnTo>
                    <a:pt x="313468" y="1232345"/>
                  </a:lnTo>
                  <a:lnTo>
                    <a:pt x="282226" y="1231011"/>
                  </a:lnTo>
                  <a:lnTo>
                    <a:pt x="266700" y="1218057"/>
                  </a:lnTo>
                  <a:lnTo>
                    <a:pt x="252794" y="1198055"/>
                  </a:lnTo>
                  <a:lnTo>
                    <a:pt x="188119" y="1156716"/>
                  </a:lnTo>
                  <a:lnTo>
                    <a:pt x="169926" y="1161574"/>
                  </a:lnTo>
                  <a:lnTo>
                    <a:pt x="166402" y="1164336"/>
                  </a:lnTo>
                  <a:lnTo>
                    <a:pt x="161354" y="1176719"/>
                  </a:lnTo>
                  <a:lnTo>
                    <a:pt x="154972" y="1180529"/>
                  </a:lnTo>
                  <a:lnTo>
                    <a:pt x="130969" y="1181290"/>
                  </a:lnTo>
                  <a:lnTo>
                    <a:pt x="112490" y="1174718"/>
                  </a:lnTo>
                  <a:lnTo>
                    <a:pt x="110109" y="1185481"/>
                  </a:lnTo>
                  <a:lnTo>
                    <a:pt x="85916" y="1194530"/>
                  </a:lnTo>
                  <a:lnTo>
                    <a:pt x="78867" y="1194149"/>
                  </a:lnTo>
                  <a:lnTo>
                    <a:pt x="67151" y="1182338"/>
                  </a:lnTo>
                  <a:lnTo>
                    <a:pt x="60293" y="1181005"/>
                  </a:lnTo>
                  <a:lnTo>
                    <a:pt x="50387" y="1166146"/>
                  </a:lnTo>
                  <a:lnTo>
                    <a:pt x="39815" y="1163764"/>
                  </a:lnTo>
                  <a:close/>
                  <a:moveTo>
                    <a:pt x="423196" y="1256538"/>
                  </a:moveTo>
                  <a:lnTo>
                    <a:pt x="427482" y="1255490"/>
                  </a:lnTo>
                  <a:lnTo>
                    <a:pt x="428339" y="1251871"/>
                  </a:lnTo>
                  <a:lnTo>
                    <a:pt x="423196" y="1256538"/>
                  </a:lnTo>
                  <a:close/>
                  <a:moveTo>
                    <a:pt x="369284" y="1220724"/>
                  </a:moveTo>
                  <a:lnTo>
                    <a:pt x="362712" y="1215485"/>
                  </a:lnTo>
                  <a:lnTo>
                    <a:pt x="360426" y="1215199"/>
                  </a:lnTo>
                  <a:lnTo>
                    <a:pt x="364522" y="1217676"/>
                  </a:lnTo>
                  <a:lnTo>
                    <a:pt x="363569" y="1221962"/>
                  </a:lnTo>
                  <a:lnTo>
                    <a:pt x="368522" y="1225010"/>
                  </a:lnTo>
                  <a:lnTo>
                    <a:pt x="369284" y="1220724"/>
                  </a:lnTo>
                  <a:close/>
                  <a:moveTo>
                    <a:pt x="330994" y="1220629"/>
                  </a:moveTo>
                  <a:lnTo>
                    <a:pt x="338804" y="1217866"/>
                  </a:lnTo>
                  <a:lnTo>
                    <a:pt x="338519" y="1215199"/>
                  </a:lnTo>
                  <a:lnTo>
                    <a:pt x="333375" y="1216914"/>
                  </a:lnTo>
                  <a:lnTo>
                    <a:pt x="330994" y="12206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17" name="Freihandform: Form 216">
              <a:extLst>
                <a:ext uri="{FF2B5EF4-FFF2-40B4-BE49-F238E27FC236}">
                  <a16:creationId xmlns:a16="http://schemas.microsoft.com/office/drawing/2014/main" id="{AFA969C2-3DE7-43C2-BD37-73D910D99878}"/>
                </a:ext>
              </a:extLst>
            </p:cNvPr>
            <p:cNvSpPr/>
            <p:nvPr/>
          </p:nvSpPr>
          <p:spPr>
            <a:xfrm>
              <a:off x="971859" y="3608864"/>
              <a:ext cx="851400" cy="935550"/>
            </a:xfrm>
            <a:custGeom>
              <a:avLst/>
              <a:gdLst>
                <a:gd name="connsiteX0" fmla="*/ 1304639 w 1638300"/>
                <a:gd name="connsiteY0" fmla="*/ 213551 h 1800225"/>
                <a:gd name="connsiteX1" fmla="*/ 1310926 w 1638300"/>
                <a:gd name="connsiteY1" fmla="*/ 203073 h 1800225"/>
                <a:gd name="connsiteX2" fmla="*/ 1319403 w 1638300"/>
                <a:gd name="connsiteY2" fmla="*/ 204026 h 1800225"/>
                <a:gd name="connsiteX3" fmla="*/ 1317879 w 1638300"/>
                <a:gd name="connsiteY3" fmla="*/ 217170 h 1800225"/>
                <a:gd name="connsiteX4" fmla="*/ 1310830 w 1638300"/>
                <a:gd name="connsiteY4" fmla="*/ 212979 h 1800225"/>
                <a:gd name="connsiteX5" fmla="*/ 1310450 w 1638300"/>
                <a:gd name="connsiteY5" fmla="*/ 215932 h 1800225"/>
                <a:gd name="connsiteX6" fmla="*/ 1307497 w 1638300"/>
                <a:gd name="connsiteY6" fmla="*/ 216218 h 1800225"/>
                <a:gd name="connsiteX7" fmla="*/ 1304639 w 1638300"/>
                <a:gd name="connsiteY7" fmla="*/ 213551 h 1800225"/>
                <a:gd name="connsiteX8" fmla="*/ 9525 w 1638300"/>
                <a:gd name="connsiteY8" fmla="*/ 955263 h 1800225"/>
                <a:gd name="connsiteX9" fmla="*/ 18859 w 1638300"/>
                <a:gd name="connsiteY9" fmla="*/ 949262 h 1800225"/>
                <a:gd name="connsiteX10" fmla="*/ 28861 w 1638300"/>
                <a:gd name="connsiteY10" fmla="*/ 958215 h 1800225"/>
                <a:gd name="connsiteX11" fmla="*/ 38290 w 1638300"/>
                <a:gd name="connsiteY11" fmla="*/ 962692 h 1800225"/>
                <a:gd name="connsiteX12" fmla="*/ 38195 w 1638300"/>
                <a:gd name="connsiteY12" fmla="*/ 937451 h 1800225"/>
                <a:gd name="connsiteX13" fmla="*/ 49530 w 1638300"/>
                <a:gd name="connsiteY13" fmla="*/ 928878 h 1800225"/>
                <a:gd name="connsiteX14" fmla="*/ 67818 w 1638300"/>
                <a:gd name="connsiteY14" fmla="*/ 926021 h 1800225"/>
                <a:gd name="connsiteX15" fmla="*/ 68580 w 1638300"/>
                <a:gd name="connsiteY15" fmla="*/ 903827 h 1800225"/>
                <a:gd name="connsiteX16" fmla="*/ 80867 w 1638300"/>
                <a:gd name="connsiteY16" fmla="*/ 898970 h 1800225"/>
                <a:gd name="connsiteX17" fmla="*/ 97536 w 1638300"/>
                <a:gd name="connsiteY17" fmla="*/ 884111 h 1800225"/>
                <a:gd name="connsiteX18" fmla="*/ 94107 w 1638300"/>
                <a:gd name="connsiteY18" fmla="*/ 882968 h 1800225"/>
                <a:gd name="connsiteX19" fmla="*/ 101346 w 1638300"/>
                <a:gd name="connsiteY19" fmla="*/ 871442 h 1800225"/>
                <a:gd name="connsiteX20" fmla="*/ 93345 w 1638300"/>
                <a:gd name="connsiteY20" fmla="*/ 863346 h 1800225"/>
                <a:gd name="connsiteX21" fmla="*/ 92488 w 1638300"/>
                <a:gd name="connsiteY21" fmla="*/ 856393 h 1800225"/>
                <a:gd name="connsiteX22" fmla="*/ 94583 w 1638300"/>
                <a:gd name="connsiteY22" fmla="*/ 851154 h 1800225"/>
                <a:gd name="connsiteX23" fmla="*/ 93059 w 1638300"/>
                <a:gd name="connsiteY23" fmla="*/ 846297 h 1800225"/>
                <a:gd name="connsiteX24" fmla="*/ 95726 w 1638300"/>
                <a:gd name="connsiteY24" fmla="*/ 845344 h 1800225"/>
                <a:gd name="connsiteX25" fmla="*/ 94869 w 1638300"/>
                <a:gd name="connsiteY25" fmla="*/ 842106 h 1800225"/>
                <a:gd name="connsiteX26" fmla="*/ 98203 w 1638300"/>
                <a:gd name="connsiteY26" fmla="*/ 840963 h 1800225"/>
                <a:gd name="connsiteX27" fmla="*/ 99060 w 1638300"/>
                <a:gd name="connsiteY27" fmla="*/ 836200 h 1800225"/>
                <a:gd name="connsiteX28" fmla="*/ 81058 w 1638300"/>
                <a:gd name="connsiteY28" fmla="*/ 840105 h 1800225"/>
                <a:gd name="connsiteX29" fmla="*/ 85439 w 1638300"/>
                <a:gd name="connsiteY29" fmla="*/ 826104 h 1800225"/>
                <a:gd name="connsiteX30" fmla="*/ 79629 w 1638300"/>
                <a:gd name="connsiteY30" fmla="*/ 823913 h 1800225"/>
                <a:gd name="connsiteX31" fmla="*/ 79629 w 1638300"/>
                <a:gd name="connsiteY31" fmla="*/ 815245 h 1800225"/>
                <a:gd name="connsiteX32" fmla="*/ 84487 w 1638300"/>
                <a:gd name="connsiteY32" fmla="*/ 814483 h 1800225"/>
                <a:gd name="connsiteX33" fmla="*/ 97250 w 1638300"/>
                <a:gd name="connsiteY33" fmla="*/ 797147 h 1800225"/>
                <a:gd name="connsiteX34" fmla="*/ 105251 w 1638300"/>
                <a:gd name="connsiteY34" fmla="*/ 762571 h 1800225"/>
                <a:gd name="connsiteX35" fmla="*/ 111157 w 1638300"/>
                <a:gd name="connsiteY35" fmla="*/ 753904 h 1800225"/>
                <a:gd name="connsiteX36" fmla="*/ 110966 w 1638300"/>
                <a:gd name="connsiteY36" fmla="*/ 748855 h 1800225"/>
                <a:gd name="connsiteX37" fmla="*/ 114205 w 1638300"/>
                <a:gd name="connsiteY37" fmla="*/ 749618 h 1800225"/>
                <a:gd name="connsiteX38" fmla="*/ 124015 w 1638300"/>
                <a:gd name="connsiteY38" fmla="*/ 742760 h 1800225"/>
                <a:gd name="connsiteX39" fmla="*/ 132112 w 1638300"/>
                <a:gd name="connsiteY39" fmla="*/ 749522 h 1800225"/>
                <a:gd name="connsiteX40" fmla="*/ 148018 w 1638300"/>
                <a:gd name="connsiteY40" fmla="*/ 749237 h 1800225"/>
                <a:gd name="connsiteX41" fmla="*/ 148971 w 1638300"/>
                <a:gd name="connsiteY41" fmla="*/ 740473 h 1800225"/>
                <a:gd name="connsiteX42" fmla="*/ 153638 w 1638300"/>
                <a:gd name="connsiteY42" fmla="*/ 732568 h 1800225"/>
                <a:gd name="connsiteX43" fmla="*/ 165830 w 1638300"/>
                <a:gd name="connsiteY43" fmla="*/ 725710 h 1800225"/>
                <a:gd name="connsiteX44" fmla="*/ 176498 w 1638300"/>
                <a:gd name="connsiteY44" fmla="*/ 734568 h 1800225"/>
                <a:gd name="connsiteX45" fmla="*/ 171640 w 1638300"/>
                <a:gd name="connsiteY45" fmla="*/ 745331 h 1800225"/>
                <a:gd name="connsiteX46" fmla="*/ 172593 w 1638300"/>
                <a:gd name="connsiteY46" fmla="*/ 754571 h 1800225"/>
                <a:gd name="connsiteX47" fmla="*/ 168021 w 1638300"/>
                <a:gd name="connsiteY47" fmla="*/ 765810 h 1800225"/>
                <a:gd name="connsiteX48" fmla="*/ 179927 w 1638300"/>
                <a:gd name="connsiteY48" fmla="*/ 778097 h 1800225"/>
                <a:gd name="connsiteX49" fmla="*/ 208883 w 1638300"/>
                <a:gd name="connsiteY49" fmla="*/ 788670 h 1800225"/>
                <a:gd name="connsiteX50" fmla="*/ 222218 w 1638300"/>
                <a:gd name="connsiteY50" fmla="*/ 802005 h 1800225"/>
                <a:gd name="connsiteX51" fmla="*/ 236410 w 1638300"/>
                <a:gd name="connsiteY51" fmla="*/ 806577 h 1800225"/>
                <a:gd name="connsiteX52" fmla="*/ 258318 w 1638300"/>
                <a:gd name="connsiteY52" fmla="*/ 802863 h 1800225"/>
                <a:gd name="connsiteX53" fmla="*/ 289084 w 1638300"/>
                <a:gd name="connsiteY53" fmla="*/ 801529 h 1800225"/>
                <a:gd name="connsiteX54" fmla="*/ 289369 w 1638300"/>
                <a:gd name="connsiteY54" fmla="*/ 803243 h 1800225"/>
                <a:gd name="connsiteX55" fmla="*/ 300418 w 1638300"/>
                <a:gd name="connsiteY55" fmla="*/ 796290 h 1800225"/>
                <a:gd name="connsiteX56" fmla="*/ 313087 w 1638300"/>
                <a:gd name="connsiteY56" fmla="*/ 795052 h 1800225"/>
                <a:gd name="connsiteX57" fmla="*/ 314134 w 1638300"/>
                <a:gd name="connsiteY57" fmla="*/ 790194 h 1800225"/>
                <a:gd name="connsiteX58" fmla="*/ 327946 w 1638300"/>
                <a:gd name="connsiteY58" fmla="*/ 785241 h 1800225"/>
                <a:gd name="connsiteX59" fmla="*/ 331279 w 1638300"/>
                <a:gd name="connsiteY59" fmla="*/ 792289 h 1800225"/>
                <a:gd name="connsiteX60" fmla="*/ 334327 w 1638300"/>
                <a:gd name="connsiteY60" fmla="*/ 791528 h 1800225"/>
                <a:gd name="connsiteX61" fmla="*/ 341662 w 1638300"/>
                <a:gd name="connsiteY61" fmla="*/ 795528 h 1800225"/>
                <a:gd name="connsiteX62" fmla="*/ 349472 w 1638300"/>
                <a:gd name="connsiteY62" fmla="*/ 803243 h 1800225"/>
                <a:gd name="connsiteX63" fmla="*/ 356235 w 1638300"/>
                <a:gd name="connsiteY63" fmla="*/ 795433 h 1800225"/>
                <a:gd name="connsiteX64" fmla="*/ 354521 w 1638300"/>
                <a:gd name="connsiteY64" fmla="*/ 793147 h 1800225"/>
                <a:gd name="connsiteX65" fmla="*/ 357378 w 1638300"/>
                <a:gd name="connsiteY65" fmla="*/ 790099 h 1800225"/>
                <a:gd name="connsiteX66" fmla="*/ 374142 w 1638300"/>
                <a:gd name="connsiteY66" fmla="*/ 781145 h 1800225"/>
                <a:gd name="connsiteX67" fmla="*/ 372523 w 1638300"/>
                <a:gd name="connsiteY67" fmla="*/ 776192 h 1800225"/>
                <a:gd name="connsiteX68" fmla="*/ 376523 w 1638300"/>
                <a:gd name="connsiteY68" fmla="*/ 774764 h 1800225"/>
                <a:gd name="connsiteX69" fmla="*/ 380238 w 1638300"/>
                <a:gd name="connsiteY69" fmla="*/ 764191 h 1800225"/>
                <a:gd name="connsiteX70" fmla="*/ 374904 w 1638300"/>
                <a:gd name="connsiteY70" fmla="*/ 762286 h 1800225"/>
                <a:gd name="connsiteX71" fmla="*/ 375761 w 1638300"/>
                <a:gd name="connsiteY71" fmla="*/ 756381 h 1800225"/>
                <a:gd name="connsiteX72" fmla="*/ 370427 w 1638300"/>
                <a:gd name="connsiteY72" fmla="*/ 756476 h 1800225"/>
                <a:gd name="connsiteX73" fmla="*/ 369951 w 1638300"/>
                <a:gd name="connsiteY73" fmla="*/ 759619 h 1800225"/>
                <a:gd name="connsiteX74" fmla="*/ 362426 w 1638300"/>
                <a:gd name="connsiteY74" fmla="*/ 752951 h 1800225"/>
                <a:gd name="connsiteX75" fmla="*/ 370332 w 1638300"/>
                <a:gd name="connsiteY75" fmla="*/ 736759 h 1800225"/>
                <a:gd name="connsiteX76" fmla="*/ 357283 w 1638300"/>
                <a:gd name="connsiteY76" fmla="*/ 732663 h 1800225"/>
                <a:gd name="connsiteX77" fmla="*/ 359473 w 1638300"/>
                <a:gd name="connsiteY77" fmla="*/ 727139 h 1800225"/>
                <a:gd name="connsiteX78" fmla="*/ 348710 w 1638300"/>
                <a:gd name="connsiteY78" fmla="*/ 720376 h 1800225"/>
                <a:gd name="connsiteX79" fmla="*/ 339090 w 1638300"/>
                <a:gd name="connsiteY79" fmla="*/ 709232 h 1800225"/>
                <a:gd name="connsiteX80" fmla="*/ 347567 w 1638300"/>
                <a:gd name="connsiteY80" fmla="*/ 706850 h 1800225"/>
                <a:gd name="connsiteX81" fmla="*/ 344138 w 1638300"/>
                <a:gd name="connsiteY81" fmla="*/ 699897 h 1800225"/>
                <a:gd name="connsiteX82" fmla="*/ 345472 w 1638300"/>
                <a:gd name="connsiteY82" fmla="*/ 698088 h 1800225"/>
                <a:gd name="connsiteX83" fmla="*/ 341185 w 1638300"/>
                <a:gd name="connsiteY83" fmla="*/ 697802 h 1800225"/>
                <a:gd name="connsiteX84" fmla="*/ 346996 w 1638300"/>
                <a:gd name="connsiteY84" fmla="*/ 690563 h 1800225"/>
                <a:gd name="connsiteX85" fmla="*/ 343948 w 1638300"/>
                <a:gd name="connsiteY85" fmla="*/ 691134 h 1800225"/>
                <a:gd name="connsiteX86" fmla="*/ 343471 w 1638300"/>
                <a:gd name="connsiteY86" fmla="*/ 685705 h 1800225"/>
                <a:gd name="connsiteX87" fmla="*/ 340614 w 1638300"/>
                <a:gd name="connsiteY87" fmla="*/ 685229 h 1800225"/>
                <a:gd name="connsiteX88" fmla="*/ 340423 w 1638300"/>
                <a:gd name="connsiteY88" fmla="*/ 680466 h 1800225"/>
                <a:gd name="connsiteX89" fmla="*/ 336804 w 1638300"/>
                <a:gd name="connsiteY89" fmla="*/ 679228 h 1800225"/>
                <a:gd name="connsiteX90" fmla="*/ 331470 w 1638300"/>
                <a:gd name="connsiteY90" fmla="*/ 666465 h 1800225"/>
                <a:gd name="connsiteX91" fmla="*/ 332613 w 1638300"/>
                <a:gd name="connsiteY91" fmla="*/ 659797 h 1800225"/>
                <a:gd name="connsiteX92" fmla="*/ 339185 w 1638300"/>
                <a:gd name="connsiteY92" fmla="*/ 653987 h 1800225"/>
                <a:gd name="connsiteX93" fmla="*/ 333470 w 1638300"/>
                <a:gd name="connsiteY93" fmla="*/ 651129 h 1800225"/>
                <a:gd name="connsiteX94" fmla="*/ 342138 w 1638300"/>
                <a:gd name="connsiteY94" fmla="*/ 640747 h 1800225"/>
                <a:gd name="connsiteX95" fmla="*/ 333661 w 1638300"/>
                <a:gd name="connsiteY95" fmla="*/ 633413 h 1800225"/>
                <a:gd name="connsiteX96" fmla="*/ 329660 w 1638300"/>
                <a:gd name="connsiteY96" fmla="*/ 635889 h 1800225"/>
                <a:gd name="connsiteX97" fmla="*/ 324231 w 1638300"/>
                <a:gd name="connsiteY97" fmla="*/ 624745 h 1800225"/>
                <a:gd name="connsiteX98" fmla="*/ 321754 w 1638300"/>
                <a:gd name="connsiteY98" fmla="*/ 625412 h 1800225"/>
                <a:gd name="connsiteX99" fmla="*/ 319468 w 1638300"/>
                <a:gd name="connsiteY99" fmla="*/ 619696 h 1800225"/>
                <a:gd name="connsiteX100" fmla="*/ 309562 w 1638300"/>
                <a:gd name="connsiteY100" fmla="*/ 610267 h 1800225"/>
                <a:gd name="connsiteX101" fmla="*/ 302514 w 1638300"/>
                <a:gd name="connsiteY101" fmla="*/ 589693 h 1800225"/>
                <a:gd name="connsiteX102" fmla="*/ 291751 w 1638300"/>
                <a:gd name="connsiteY102" fmla="*/ 572834 h 1800225"/>
                <a:gd name="connsiteX103" fmla="*/ 281559 w 1638300"/>
                <a:gd name="connsiteY103" fmla="*/ 538449 h 1800225"/>
                <a:gd name="connsiteX104" fmla="*/ 286607 w 1638300"/>
                <a:gd name="connsiteY104" fmla="*/ 536163 h 1800225"/>
                <a:gd name="connsiteX105" fmla="*/ 295942 w 1638300"/>
                <a:gd name="connsiteY105" fmla="*/ 538734 h 1800225"/>
                <a:gd name="connsiteX106" fmla="*/ 313182 w 1638300"/>
                <a:gd name="connsiteY106" fmla="*/ 527495 h 1800225"/>
                <a:gd name="connsiteX107" fmla="*/ 317373 w 1638300"/>
                <a:gd name="connsiteY107" fmla="*/ 522541 h 1800225"/>
                <a:gd name="connsiteX108" fmla="*/ 320040 w 1638300"/>
                <a:gd name="connsiteY108" fmla="*/ 510445 h 1800225"/>
                <a:gd name="connsiteX109" fmla="*/ 329565 w 1638300"/>
                <a:gd name="connsiteY109" fmla="*/ 505396 h 1800225"/>
                <a:gd name="connsiteX110" fmla="*/ 330803 w 1638300"/>
                <a:gd name="connsiteY110" fmla="*/ 493014 h 1800225"/>
                <a:gd name="connsiteX111" fmla="*/ 335756 w 1638300"/>
                <a:gd name="connsiteY111" fmla="*/ 488538 h 1800225"/>
                <a:gd name="connsiteX112" fmla="*/ 328898 w 1638300"/>
                <a:gd name="connsiteY112" fmla="*/ 476345 h 1800225"/>
                <a:gd name="connsiteX113" fmla="*/ 331089 w 1638300"/>
                <a:gd name="connsiteY113" fmla="*/ 471583 h 1800225"/>
                <a:gd name="connsiteX114" fmla="*/ 327946 w 1638300"/>
                <a:gd name="connsiteY114" fmla="*/ 464534 h 1800225"/>
                <a:gd name="connsiteX115" fmla="*/ 348329 w 1638300"/>
                <a:gd name="connsiteY115" fmla="*/ 466440 h 1800225"/>
                <a:gd name="connsiteX116" fmla="*/ 362998 w 1638300"/>
                <a:gd name="connsiteY116" fmla="*/ 459772 h 1800225"/>
                <a:gd name="connsiteX117" fmla="*/ 361474 w 1638300"/>
                <a:gd name="connsiteY117" fmla="*/ 454057 h 1800225"/>
                <a:gd name="connsiteX118" fmla="*/ 353758 w 1638300"/>
                <a:gd name="connsiteY118" fmla="*/ 451485 h 1800225"/>
                <a:gd name="connsiteX119" fmla="*/ 348425 w 1638300"/>
                <a:gd name="connsiteY119" fmla="*/ 433387 h 1800225"/>
                <a:gd name="connsiteX120" fmla="*/ 350139 w 1638300"/>
                <a:gd name="connsiteY120" fmla="*/ 423672 h 1800225"/>
                <a:gd name="connsiteX121" fmla="*/ 361283 w 1638300"/>
                <a:gd name="connsiteY121" fmla="*/ 417005 h 1800225"/>
                <a:gd name="connsiteX122" fmla="*/ 364807 w 1638300"/>
                <a:gd name="connsiteY122" fmla="*/ 407194 h 1800225"/>
                <a:gd name="connsiteX123" fmla="*/ 363855 w 1638300"/>
                <a:gd name="connsiteY123" fmla="*/ 398145 h 1800225"/>
                <a:gd name="connsiteX124" fmla="*/ 357854 w 1638300"/>
                <a:gd name="connsiteY124" fmla="*/ 392811 h 1800225"/>
                <a:gd name="connsiteX125" fmla="*/ 359283 w 1638300"/>
                <a:gd name="connsiteY125" fmla="*/ 386429 h 1800225"/>
                <a:gd name="connsiteX126" fmla="*/ 355092 w 1638300"/>
                <a:gd name="connsiteY126" fmla="*/ 385762 h 1800225"/>
                <a:gd name="connsiteX127" fmla="*/ 356902 w 1638300"/>
                <a:gd name="connsiteY127" fmla="*/ 364522 h 1800225"/>
                <a:gd name="connsiteX128" fmla="*/ 325279 w 1638300"/>
                <a:gd name="connsiteY128" fmla="*/ 359664 h 1800225"/>
                <a:gd name="connsiteX129" fmla="*/ 324326 w 1638300"/>
                <a:gd name="connsiteY129" fmla="*/ 367189 h 1800225"/>
                <a:gd name="connsiteX130" fmla="*/ 334423 w 1638300"/>
                <a:gd name="connsiteY130" fmla="*/ 368808 h 1800225"/>
                <a:gd name="connsiteX131" fmla="*/ 330708 w 1638300"/>
                <a:gd name="connsiteY131" fmla="*/ 373856 h 1800225"/>
                <a:gd name="connsiteX132" fmla="*/ 322231 w 1638300"/>
                <a:gd name="connsiteY132" fmla="*/ 378047 h 1800225"/>
                <a:gd name="connsiteX133" fmla="*/ 316611 w 1638300"/>
                <a:gd name="connsiteY133" fmla="*/ 374428 h 1800225"/>
                <a:gd name="connsiteX134" fmla="*/ 321088 w 1638300"/>
                <a:gd name="connsiteY134" fmla="*/ 349377 h 1800225"/>
                <a:gd name="connsiteX135" fmla="*/ 318135 w 1638300"/>
                <a:gd name="connsiteY135" fmla="*/ 347662 h 1800225"/>
                <a:gd name="connsiteX136" fmla="*/ 318802 w 1638300"/>
                <a:gd name="connsiteY136" fmla="*/ 342138 h 1800225"/>
                <a:gd name="connsiteX137" fmla="*/ 314801 w 1638300"/>
                <a:gd name="connsiteY137" fmla="*/ 336709 h 1800225"/>
                <a:gd name="connsiteX138" fmla="*/ 301466 w 1638300"/>
                <a:gd name="connsiteY138" fmla="*/ 329184 h 1800225"/>
                <a:gd name="connsiteX139" fmla="*/ 294227 w 1638300"/>
                <a:gd name="connsiteY139" fmla="*/ 336137 h 1800225"/>
                <a:gd name="connsiteX140" fmla="*/ 288512 w 1638300"/>
                <a:gd name="connsiteY140" fmla="*/ 332042 h 1800225"/>
                <a:gd name="connsiteX141" fmla="*/ 286988 w 1638300"/>
                <a:gd name="connsiteY141" fmla="*/ 334423 h 1800225"/>
                <a:gd name="connsiteX142" fmla="*/ 279463 w 1638300"/>
                <a:gd name="connsiteY142" fmla="*/ 331184 h 1800225"/>
                <a:gd name="connsiteX143" fmla="*/ 271653 w 1638300"/>
                <a:gd name="connsiteY143" fmla="*/ 339185 h 1800225"/>
                <a:gd name="connsiteX144" fmla="*/ 264033 w 1638300"/>
                <a:gd name="connsiteY144" fmla="*/ 332137 h 1800225"/>
                <a:gd name="connsiteX145" fmla="*/ 255365 w 1638300"/>
                <a:gd name="connsiteY145" fmla="*/ 335566 h 1800225"/>
                <a:gd name="connsiteX146" fmla="*/ 251269 w 1638300"/>
                <a:gd name="connsiteY146" fmla="*/ 328899 h 1800225"/>
                <a:gd name="connsiteX147" fmla="*/ 257937 w 1638300"/>
                <a:gd name="connsiteY147" fmla="*/ 319564 h 1800225"/>
                <a:gd name="connsiteX148" fmla="*/ 240411 w 1638300"/>
                <a:gd name="connsiteY148" fmla="*/ 312896 h 1800225"/>
                <a:gd name="connsiteX149" fmla="*/ 236696 w 1638300"/>
                <a:gd name="connsiteY149" fmla="*/ 308801 h 1800225"/>
                <a:gd name="connsiteX150" fmla="*/ 226123 w 1638300"/>
                <a:gd name="connsiteY150" fmla="*/ 312230 h 1800225"/>
                <a:gd name="connsiteX151" fmla="*/ 206692 w 1638300"/>
                <a:gd name="connsiteY151" fmla="*/ 311658 h 1800225"/>
                <a:gd name="connsiteX152" fmla="*/ 208597 w 1638300"/>
                <a:gd name="connsiteY152" fmla="*/ 294989 h 1800225"/>
                <a:gd name="connsiteX153" fmla="*/ 237839 w 1638300"/>
                <a:gd name="connsiteY153" fmla="*/ 268796 h 1800225"/>
                <a:gd name="connsiteX154" fmla="*/ 270129 w 1638300"/>
                <a:gd name="connsiteY154" fmla="*/ 245078 h 1800225"/>
                <a:gd name="connsiteX155" fmla="*/ 267938 w 1638300"/>
                <a:gd name="connsiteY155" fmla="*/ 239554 h 1800225"/>
                <a:gd name="connsiteX156" fmla="*/ 270605 w 1638300"/>
                <a:gd name="connsiteY156" fmla="*/ 233649 h 1800225"/>
                <a:gd name="connsiteX157" fmla="*/ 265938 w 1638300"/>
                <a:gd name="connsiteY157" fmla="*/ 230029 h 1800225"/>
                <a:gd name="connsiteX158" fmla="*/ 273939 w 1638300"/>
                <a:gd name="connsiteY158" fmla="*/ 224314 h 1800225"/>
                <a:gd name="connsiteX159" fmla="*/ 267462 w 1638300"/>
                <a:gd name="connsiteY159" fmla="*/ 215551 h 1800225"/>
                <a:gd name="connsiteX160" fmla="*/ 264985 w 1638300"/>
                <a:gd name="connsiteY160" fmla="*/ 202502 h 1800225"/>
                <a:gd name="connsiteX161" fmla="*/ 279082 w 1638300"/>
                <a:gd name="connsiteY161" fmla="*/ 193072 h 1800225"/>
                <a:gd name="connsiteX162" fmla="*/ 289179 w 1638300"/>
                <a:gd name="connsiteY162" fmla="*/ 195929 h 1800225"/>
                <a:gd name="connsiteX163" fmla="*/ 298609 w 1638300"/>
                <a:gd name="connsiteY163" fmla="*/ 206693 h 1800225"/>
                <a:gd name="connsiteX164" fmla="*/ 305276 w 1638300"/>
                <a:gd name="connsiteY164" fmla="*/ 206502 h 1800225"/>
                <a:gd name="connsiteX165" fmla="*/ 305276 w 1638300"/>
                <a:gd name="connsiteY165" fmla="*/ 209836 h 1800225"/>
                <a:gd name="connsiteX166" fmla="*/ 314611 w 1638300"/>
                <a:gd name="connsiteY166" fmla="*/ 210217 h 1800225"/>
                <a:gd name="connsiteX167" fmla="*/ 314611 w 1638300"/>
                <a:gd name="connsiteY167" fmla="*/ 237839 h 1800225"/>
                <a:gd name="connsiteX168" fmla="*/ 326612 w 1638300"/>
                <a:gd name="connsiteY168" fmla="*/ 237077 h 1800225"/>
                <a:gd name="connsiteX169" fmla="*/ 333470 w 1638300"/>
                <a:gd name="connsiteY169" fmla="*/ 198311 h 1800225"/>
                <a:gd name="connsiteX170" fmla="*/ 339090 w 1638300"/>
                <a:gd name="connsiteY170" fmla="*/ 195072 h 1800225"/>
                <a:gd name="connsiteX171" fmla="*/ 349186 w 1638300"/>
                <a:gd name="connsiteY171" fmla="*/ 180880 h 1800225"/>
                <a:gd name="connsiteX172" fmla="*/ 350139 w 1638300"/>
                <a:gd name="connsiteY172" fmla="*/ 168593 h 1800225"/>
                <a:gd name="connsiteX173" fmla="*/ 359473 w 1638300"/>
                <a:gd name="connsiteY173" fmla="*/ 154115 h 1800225"/>
                <a:gd name="connsiteX174" fmla="*/ 369475 w 1638300"/>
                <a:gd name="connsiteY174" fmla="*/ 153257 h 1800225"/>
                <a:gd name="connsiteX175" fmla="*/ 368427 w 1638300"/>
                <a:gd name="connsiteY175" fmla="*/ 155162 h 1800225"/>
                <a:gd name="connsiteX176" fmla="*/ 399478 w 1638300"/>
                <a:gd name="connsiteY176" fmla="*/ 151543 h 1800225"/>
                <a:gd name="connsiteX177" fmla="*/ 409670 w 1638300"/>
                <a:gd name="connsiteY177" fmla="*/ 143542 h 1800225"/>
                <a:gd name="connsiteX178" fmla="*/ 425291 w 1638300"/>
                <a:gd name="connsiteY178" fmla="*/ 143923 h 1800225"/>
                <a:gd name="connsiteX179" fmla="*/ 431006 w 1638300"/>
                <a:gd name="connsiteY179" fmla="*/ 148685 h 1800225"/>
                <a:gd name="connsiteX180" fmla="*/ 435673 w 1638300"/>
                <a:gd name="connsiteY180" fmla="*/ 158591 h 1800225"/>
                <a:gd name="connsiteX181" fmla="*/ 433864 w 1638300"/>
                <a:gd name="connsiteY181" fmla="*/ 171260 h 1800225"/>
                <a:gd name="connsiteX182" fmla="*/ 447199 w 1638300"/>
                <a:gd name="connsiteY182" fmla="*/ 166021 h 1800225"/>
                <a:gd name="connsiteX183" fmla="*/ 449199 w 1638300"/>
                <a:gd name="connsiteY183" fmla="*/ 173260 h 1800225"/>
                <a:gd name="connsiteX184" fmla="*/ 465010 w 1638300"/>
                <a:gd name="connsiteY184" fmla="*/ 169641 h 1800225"/>
                <a:gd name="connsiteX185" fmla="*/ 489394 w 1638300"/>
                <a:gd name="connsiteY185" fmla="*/ 173641 h 1800225"/>
                <a:gd name="connsiteX186" fmla="*/ 527590 w 1638300"/>
                <a:gd name="connsiteY186" fmla="*/ 191072 h 1800225"/>
                <a:gd name="connsiteX187" fmla="*/ 537496 w 1638300"/>
                <a:gd name="connsiteY187" fmla="*/ 205169 h 1800225"/>
                <a:gd name="connsiteX188" fmla="*/ 559594 w 1638300"/>
                <a:gd name="connsiteY188" fmla="*/ 210884 h 1800225"/>
                <a:gd name="connsiteX189" fmla="*/ 560356 w 1638300"/>
                <a:gd name="connsiteY189" fmla="*/ 213551 h 1800225"/>
                <a:gd name="connsiteX190" fmla="*/ 552640 w 1638300"/>
                <a:gd name="connsiteY190" fmla="*/ 226124 h 1800225"/>
                <a:gd name="connsiteX191" fmla="*/ 551783 w 1638300"/>
                <a:gd name="connsiteY191" fmla="*/ 243269 h 1800225"/>
                <a:gd name="connsiteX192" fmla="*/ 566928 w 1638300"/>
                <a:gd name="connsiteY192" fmla="*/ 247460 h 1800225"/>
                <a:gd name="connsiteX193" fmla="*/ 570547 w 1638300"/>
                <a:gd name="connsiteY193" fmla="*/ 255461 h 1800225"/>
                <a:gd name="connsiteX194" fmla="*/ 576358 w 1638300"/>
                <a:gd name="connsiteY194" fmla="*/ 247269 h 1800225"/>
                <a:gd name="connsiteX195" fmla="*/ 589026 w 1638300"/>
                <a:gd name="connsiteY195" fmla="*/ 239744 h 1800225"/>
                <a:gd name="connsiteX196" fmla="*/ 606742 w 1638300"/>
                <a:gd name="connsiteY196" fmla="*/ 245269 h 1800225"/>
                <a:gd name="connsiteX197" fmla="*/ 614839 w 1638300"/>
                <a:gd name="connsiteY197" fmla="*/ 231553 h 1800225"/>
                <a:gd name="connsiteX198" fmla="*/ 625030 w 1638300"/>
                <a:gd name="connsiteY198" fmla="*/ 222504 h 1800225"/>
                <a:gd name="connsiteX199" fmla="*/ 640556 w 1638300"/>
                <a:gd name="connsiteY199" fmla="*/ 223552 h 1800225"/>
                <a:gd name="connsiteX200" fmla="*/ 659511 w 1638300"/>
                <a:gd name="connsiteY200" fmla="*/ 217646 h 1800225"/>
                <a:gd name="connsiteX201" fmla="*/ 673132 w 1638300"/>
                <a:gd name="connsiteY201" fmla="*/ 208502 h 1800225"/>
                <a:gd name="connsiteX202" fmla="*/ 661416 w 1638300"/>
                <a:gd name="connsiteY202" fmla="*/ 209741 h 1800225"/>
                <a:gd name="connsiteX203" fmla="*/ 653510 w 1638300"/>
                <a:gd name="connsiteY203" fmla="*/ 193167 h 1800225"/>
                <a:gd name="connsiteX204" fmla="*/ 655415 w 1638300"/>
                <a:gd name="connsiteY204" fmla="*/ 174403 h 1800225"/>
                <a:gd name="connsiteX205" fmla="*/ 665417 w 1638300"/>
                <a:gd name="connsiteY205" fmla="*/ 158210 h 1800225"/>
                <a:gd name="connsiteX206" fmla="*/ 669322 w 1638300"/>
                <a:gd name="connsiteY206" fmla="*/ 156972 h 1800225"/>
                <a:gd name="connsiteX207" fmla="*/ 674751 w 1638300"/>
                <a:gd name="connsiteY207" fmla="*/ 166402 h 1800225"/>
                <a:gd name="connsiteX208" fmla="*/ 679609 w 1638300"/>
                <a:gd name="connsiteY208" fmla="*/ 167831 h 1800225"/>
                <a:gd name="connsiteX209" fmla="*/ 674275 w 1638300"/>
                <a:gd name="connsiteY209" fmla="*/ 181261 h 1800225"/>
                <a:gd name="connsiteX210" fmla="*/ 672560 w 1638300"/>
                <a:gd name="connsiteY210" fmla="*/ 195739 h 1800225"/>
                <a:gd name="connsiteX211" fmla="*/ 678085 w 1638300"/>
                <a:gd name="connsiteY211" fmla="*/ 197263 h 1800225"/>
                <a:gd name="connsiteX212" fmla="*/ 680371 w 1638300"/>
                <a:gd name="connsiteY212" fmla="*/ 187547 h 1800225"/>
                <a:gd name="connsiteX213" fmla="*/ 686371 w 1638300"/>
                <a:gd name="connsiteY213" fmla="*/ 189071 h 1800225"/>
                <a:gd name="connsiteX214" fmla="*/ 700945 w 1638300"/>
                <a:gd name="connsiteY214" fmla="*/ 185452 h 1800225"/>
                <a:gd name="connsiteX215" fmla="*/ 707422 w 1638300"/>
                <a:gd name="connsiteY215" fmla="*/ 186595 h 1800225"/>
                <a:gd name="connsiteX216" fmla="*/ 708279 w 1638300"/>
                <a:gd name="connsiteY216" fmla="*/ 169831 h 1800225"/>
                <a:gd name="connsiteX217" fmla="*/ 714470 w 1638300"/>
                <a:gd name="connsiteY217" fmla="*/ 163449 h 1800225"/>
                <a:gd name="connsiteX218" fmla="*/ 723709 w 1638300"/>
                <a:gd name="connsiteY218" fmla="*/ 167640 h 1800225"/>
                <a:gd name="connsiteX219" fmla="*/ 733615 w 1638300"/>
                <a:gd name="connsiteY219" fmla="*/ 165449 h 1800225"/>
                <a:gd name="connsiteX220" fmla="*/ 736092 w 1638300"/>
                <a:gd name="connsiteY220" fmla="*/ 156782 h 1800225"/>
                <a:gd name="connsiteX221" fmla="*/ 728091 w 1638300"/>
                <a:gd name="connsiteY221" fmla="*/ 146114 h 1800225"/>
                <a:gd name="connsiteX222" fmla="*/ 727805 w 1638300"/>
                <a:gd name="connsiteY222" fmla="*/ 133160 h 1800225"/>
                <a:gd name="connsiteX223" fmla="*/ 735139 w 1638300"/>
                <a:gd name="connsiteY223" fmla="*/ 122301 h 1800225"/>
                <a:gd name="connsiteX224" fmla="*/ 753142 w 1638300"/>
                <a:gd name="connsiteY224" fmla="*/ 111919 h 1800225"/>
                <a:gd name="connsiteX225" fmla="*/ 753427 w 1638300"/>
                <a:gd name="connsiteY225" fmla="*/ 107633 h 1800225"/>
                <a:gd name="connsiteX226" fmla="*/ 761714 w 1638300"/>
                <a:gd name="connsiteY226" fmla="*/ 96869 h 1800225"/>
                <a:gd name="connsiteX227" fmla="*/ 763714 w 1638300"/>
                <a:gd name="connsiteY227" fmla="*/ 88964 h 1800225"/>
                <a:gd name="connsiteX228" fmla="*/ 762095 w 1638300"/>
                <a:gd name="connsiteY228" fmla="*/ 78677 h 1800225"/>
                <a:gd name="connsiteX229" fmla="*/ 766000 w 1638300"/>
                <a:gd name="connsiteY229" fmla="*/ 70961 h 1800225"/>
                <a:gd name="connsiteX230" fmla="*/ 779240 w 1638300"/>
                <a:gd name="connsiteY230" fmla="*/ 61912 h 1800225"/>
                <a:gd name="connsiteX231" fmla="*/ 790003 w 1638300"/>
                <a:gd name="connsiteY231" fmla="*/ 36957 h 1800225"/>
                <a:gd name="connsiteX232" fmla="*/ 788479 w 1638300"/>
                <a:gd name="connsiteY232" fmla="*/ 31147 h 1800225"/>
                <a:gd name="connsiteX233" fmla="*/ 794290 w 1638300"/>
                <a:gd name="connsiteY233" fmla="*/ 22193 h 1800225"/>
                <a:gd name="connsiteX234" fmla="*/ 789242 w 1638300"/>
                <a:gd name="connsiteY234" fmla="*/ 12383 h 1800225"/>
                <a:gd name="connsiteX235" fmla="*/ 797433 w 1638300"/>
                <a:gd name="connsiteY235" fmla="*/ 9525 h 1800225"/>
                <a:gd name="connsiteX236" fmla="*/ 803338 w 1638300"/>
                <a:gd name="connsiteY236" fmla="*/ 10763 h 1800225"/>
                <a:gd name="connsiteX237" fmla="*/ 806958 w 1638300"/>
                <a:gd name="connsiteY237" fmla="*/ 17526 h 1800225"/>
                <a:gd name="connsiteX238" fmla="*/ 812101 w 1638300"/>
                <a:gd name="connsiteY238" fmla="*/ 20003 h 1800225"/>
                <a:gd name="connsiteX239" fmla="*/ 826389 w 1638300"/>
                <a:gd name="connsiteY239" fmla="*/ 20860 h 1800225"/>
                <a:gd name="connsiteX240" fmla="*/ 838867 w 1638300"/>
                <a:gd name="connsiteY240" fmla="*/ 15907 h 1800225"/>
                <a:gd name="connsiteX241" fmla="*/ 859631 w 1638300"/>
                <a:gd name="connsiteY241" fmla="*/ 15621 h 1800225"/>
                <a:gd name="connsiteX242" fmla="*/ 862679 w 1638300"/>
                <a:gd name="connsiteY242" fmla="*/ 19526 h 1800225"/>
                <a:gd name="connsiteX243" fmla="*/ 865060 w 1638300"/>
                <a:gd name="connsiteY243" fmla="*/ 50673 h 1800225"/>
                <a:gd name="connsiteX244" fmla="*/ 871157 w 1638300"/>
                <a:gd name="connsiteY244" fmla="*/ 59436 h 1800225"/>
                <a:gd name="connsiteX245" fmla="*/ 883253 w 1638300"/>
                <a:gd name="connsiteY245" fmla="*/ 66294 h 1800225"/>
                <a:gd name="connsiteX246" fmla="*/ 883825 w 1638300"/>
                <a:gd name="connsiteY246" fmla="*/ 73628 h 1800225"/>
                <a:gd name="connsiteX247" fmla="*/ 877729 w 1638300"/>
                <a:gd name="connsiteY247" fmla="*/ 89249 h 1800225"/>
                <a:gd name="connsiteX248" fmla="*/ 880396 w 1638300"/>
                <a:gd name="connsiteY248" fmla="*/ 94679 h 1800225"/>
                <a:gd name="connsiteX249" fmla="*/ 891730 w 1638300"/>
                <a:gd name="connsiteY249" fmla="*/ 108585 h 1800225"/>
                <a:gd name="connsiteX250" fmla="*/ 900493 w 1638300"/>
                <a:gd name="connsiteY250" fmla="*/ 115062 h 1800225"/>
                <a:gd name="connsiteX251" fmla="*/ 902017 w 1638300"/>
                <a:gd name="connsiteY251" fmla="*/ 122968 h 1800225"/>
                <a:gd name="connsiteX252" fmla="*/ 918591 w 1638300"/>
                <a:gd name="connsiteY252" fmla="*/ 122206 h 1800225"/>
                <a:gd name="connsiteX253" fmla="*/ 918400 w 1638300"/>
                <a:gd name="connsiteY253" fmla="*/ 133445 h 1800225"/>
                <a:gd name="connsiteX254" fmla="*/ 928497 w 1638300"/>
                <a:gd name="connsiteY254" fmla="*/ 139541 h 1800225"/>
                <a:gd name="connsiteX255" fmla="*/ 927640 w 1638300"/>
                <a:gd name="connsiteY255" fmla="*/ 143732 h 1800225"/>
                <a:gd name="connsiteX256" fmla="*/ 932307 w 1638300"/>
                <a:gd name="connsiteY256" fmla="*/ 149352 h 1800225"/>
                <a:gd name="connsiteX257" fmla="*/ 955929 w 1638300"/>
                <a:gd name="connsiteY257" fmla="*/ 162687 h 1800225"/>
                <a:gd name="connsiteX258" fmla="*/ 964883 w 1638300"/>
                <a:gd name="connsiteY258" fmla="*/ 161544 h 1800225"/>
                <a:gd name="connsiteX259" fmla="*/ 971074 w 1638300"/>
                <a:gd name="connsiteY259" fmla="*/ 164402 h 1800225"/>
                <a:gd name="connsiteX260" fmla="*/ 977836 w 1638300"/>
                <a:gd name="connsiteY260" fmla="*/ 170688 h 1800225"/>
                <a:gd name="connsiteX261" fmla="*/ 981075 w 1638300"/>
                <a:gd name="connsiteY261" fmla="*/ 183166 h 1800225"/>
                <a:gd name="connsiteX262" fmla="*/ 991076 w 1638300"/>
                <a:gd name="connsiteY262" fmla="*/ 177927 h 1800225"/>
                <a:gd name="connsiteX263" fmla="*/ 992124 w 1638300"/>
                <a:gd name="connsiteY263" fmla="*/ 174784 h 1800225"/>
                <a:gd name="connsiteX264" fmla="*/ 990028 w 1638300"/>
                <a:gd name="connsiteY264" fmla="*/ 175165 h 1800225"/>
                <a:gd name="connsiteX265" fmla="*/ 989552 w 1638300"/>
                <a:gd name="connsiteY265" fmla="*/ 170307 h 1800225"/>
                <a:gd name="connsiteX266" fmla="*/ 1006792 w 1638300"/>
                <a:gd name="connsiteY266" fmla="*/ 155829 h 1800225"/>
                <a:gd name="connsiteX267" fmla="*/ 1007745 w 1638300"/>
                <a:gd name="connsiteY267" fmla="*/ 157353 h 1800225"/>
                <a:gd name="connsiteX268" fmla="*/ 1019842 w 1638300"/>
                <a:gd name="connsiteY268" fmla="*/ 154591 h 1800225"/>
                <a:gd name="connsiteX269" fmla="*/ 1033843 w 1638300"/>
                <a:gd name="connsiteY269" fmla="*/ 160973 h 1800225"/>
                <a:gd name="connsiteX270" fmla="*/ 1037558 w 1638300"/>
                <a:gd name="connsiteY270" fmla="*/ 155543 h 1800225"/>
                <a:gd name="connsiteX271" fmla="*/ 1034986 w 1638300"/>
                <a:gd name="connsiteY271" fmla="*/ 175260 h 1800225"/>
                <a:gd name="connsiteX272" fmla="*/ 1030415 w 1638300"/>
                <a:gd name="connsiteY272" fmla="*/ 185737 h 1800225"/>
                <a:gd name="connsiteX273" fmla="*/ 1031748 w 1638300"/>
                <a:gd name="connsiteY273" fmla="*/ 193358 h 1800225"/>
                <a:gd name="connsiteX274" fmla="*/ 1038892 w 1638300"/>
                <a:gd name="connsiteY274" fmla="*/ 202978 h 1800225"/>
                <a:gd name="connsiteX275" fmla="*/ 1055465 w 1638300"/>
                <a:gd name="connsiteY275" fmla="*/ 217456 h 1800225"/>
                <a:gd name="connsiteX276" fmla="*/ 1058513 w 1638300"/>
                <a:gd name="connsiteY276" fmla="*/ 235458 h 1800225"/>
                <a:gd name="connsiteX277" fmla="*/ 1061942 w 1638300"/>
                <a:gd name="connsiteY277" fmla="*/ 234315 h 1800225"/>
                <a:gd name="connsiteX278" fmla="*/ 1072991 w 1638300"/>
                <a:gd name="connsiteY278" fmla="*/ 211741 h 1800225"/>
                <a:gd name="connsiteX279" fmla="*/ 1069562 w 1638300"/>
                <a:gd name="connsiteY279" fmla="*/ 199549 h 1800225"/>
                <a:gd name="connsiteX280" fmla="*/ 1071277 w 1638300"/>
                <a:gd name="connsiteY280" fmla="*/ 185547 h 1800225"/>
                <a:gd name="connsiteX281" fmla="*/ 1083469 w 1638300"/>
                <a:gd name="connsiteY281" fmla="*/ 163544 h 1800225"/>
                <a:gd name="connsiteX282" fmla="*/ 1089851 w 1638300"/>
                <a:gd name="connsiteY282" fmla="*/ 164878 h 1800225"/>
                <a:gd name="connsiteX283" fmla="*/ 1089469 w 1638300"/>
                <a:gd name="connsiteY283" fmla="*/ 179356 h 1800225"/>
                <a:gd name="connsiteX284" fmla="*/ 1097185 w 1638300"/>
                <a:gd name="connsiteY284" fmla="*/ 182594 h 1800225"/>
                <a:gd name="connsiteX285" fmla="*/ 1097661 w 1638300"/>
                <a:gd name="connsiteY285" fmla="*/ 191167 h 1800225"/>
                <a:gd name="connsiteX286" fmla="*/ 1116711 w 1638300"/>
                <a:gd name="connsiteY286" fmla="*/ 183356 h 1800225"/>
                <a:gd name="connsiteX287" fmla="*/ 1117949 w 1638300"/>
                <a:gd name="connsiteY287" fmla="*/ 191929 h 1800225"/>
                <a:gd name="connsiteX288" fmla="*/ 1120997 w 1638300"/>
                <a:gd name="connsiteY288" fmla="*/ 191357 h 1800225"/>
                <a:gd name="connsiteX289" fmla="*/ 1123569 w 1638300"/>
                <a:gd name="connsiteY289" fmla="*/ 194977 h 1800225"/>
                <a:gd name="connsiteX290" fmla="*/ 1120997 w 1638300"/>
                <a:gd name="connsiteY290" fmla="*/ 200787 h 1800225"/>
                <a:gd name="connsiteX291" fmla="*/ 1124331 w 1638300"/>
                <a:gd name="connsiteY291" fmla="*/ 210788 h 1800225"/>
                <a:gd name="connsiteX292" fmla="*/ 1121283 w 1638300"/>
                <a:gd name="connsiteY292" fmla="*/ 214503 h 1800225"/>
                <a:gd name="connsiteX293" fmla="*/ 1115377 w 1638300"/>
                <a:gd name="connsiteY293" fmla="*/ 215741 h 1800225"/>
                <a:gd name="connsiteX294" fmla="*/ 1116235 w 1638300"/>
                <a:gd name="connsiteY294" fmla="*/ 218504 h 1800225"/>
                <a:gd name="connsiteX295" fmla="*/ 1107662 w 1638300"/>
                <a:gd name="connsiteY295" fmla="*/ 216599 h 1800225"/>
                <a:gd name="connsiteX296" fmla="*/ 1106329 w 1638300"/>
                <a:gd name="connsiteY296" fmla="*/ 220599 h 1800225"/>
                <a:gd name="connsiteX297" fmla="*/ 1131570 w 1638300"/>
                <a:gd name="connsiteY297" fmla="*/ 231172 h 1800225"/>
                <a:gd name="connsiteX298" fmla="*/ 1134046 w 1638300"/>
                <a:gd name="connsiteY298" fmla="*/ 216313 h 1800225"/>
                <a:gd name="connsiteX299" fmla="*/ 1141571 w 1638300"/>
                <a:gd name="connsiteY299" fmla="*/ 218599 h 1800225"/>
                <a:gd name="connsiteX300" fmla="*/ 1151287 w 1638300"/>
                <a:gd name="connsiteY300" fmla="*/ 196406 h 1800225"/>
                <a:gd name="connsiteX301" fmla="*/ 1145762 w 1638300"/>
                <a:gd name="connsiteY301" fmla="*/ 190214 h 1800225"/>
                <a:gd name="connsiteX302" fmla="*/ 1143191 w 1638300"/>
                <a:gd name="connsiteY302" fmla="*/ 192977 h 1800225"/>
                <a:gd name="connsiteX303" fmla="*/ 1144619 w 1638300"/>
                <a:gd name="connsiteY303" fmla="*/ 195167 h 1800225"/>
                <a:gd name="connsiteX304" fmla="*/ 1134713 w 1638300"/>
                <a:gd name="connsiteY304" fmla="*/ 191929 h 1800225"/>
                <a:gd name="connsiteX305" fmla="*/ 1135856 w 1638300"/>
                <a:gd name="connsiteY305" fmla="*/ 185452 h 1800225"/>
                <a:gd name="connsiteX306" fmla="*/ 1147096 w 1638300"/>
                <a:gd name="connsiteY306" fmla="*/ 180499 h 1800225"/>
                <a:gd name="connsiteX307" fmla="*/ 1151573 w 1638300"/>
                <a:gd name="connsiteY307" fmla="*/ 181547 h 1800225"/>
                <a:gd name="connsiteX308" fmla="*/ 1155763 w 1638300"/>
                <a:gd name="connsiteY308" fmla="*/ 173641 h 1800225"/>
                <a:gd name="connsiteX309" fmla="*/ 1162907 w 1638300"/>
                <a:gd name="connsiteY309" fmla="*/ 176308 h 1800225"/>
                <a:gd name="connsiteX310" fmla="*/ 1160812 w 1638300"/>
                <a:gd name="connsiteY310" fmla="*/ 174022 h 1800225"/>
                <a:gd name="connsiteX311" fmla="*/ 1162621 w 1638300"/>
                <a:gd name="connsiteY311" fmla="*/ 174403 h 1800225"/>
                <a:gd name="connsiteX312" fmla="*/ 1173385 w 1638300"/>
                <a:gd name="connsiteY312" fmla="*/ 159734 h 1800225"/>
                <a:gd name="connsiteX313" fmla="*/ 1175099 w 1638300"/>
                <a:gd name="connsiteY313" fmla="*/ 138303 h 1800225"/>
                <a:gd name="connsiteX314" fmla="*/ 1183291 w 1638300"/>
                <a:gd name="connsiteY314" fmla="*/ 125444 h 1800225"/>
                <a:gd name="connsiteX315" fmla="*/ 1179767 w 1638300"/>
                <a:gd name="connsiteY315" fmla="*/ 118491 h 1800225"/>
                <a:gd name="connsiteX316" fmla="*/ 1177195 w 1638300"/>
                <a:gd name="connsiteY316" fmla="*/ 104966 h 1800225"/>
                <a:gd name="connsiteX317" fmla="*/ 1179195 w 1638300"/>
                <a:gd name="connsiteY317" fmla="*/ 102203 h 1800225"/>
                <a:gd name="connsiteX318" fmla="*/ 1174337 w 1638300"/>
                <a:gd name="connsiteY318" fmla="*/ 84011 h 1800225"/>
                <a:gd name="connsiteX319" fmla="*/ 1188053 w 1638300"/>
                <a:gd name="connsiteY319" fmla="*/ 65627 h 1800225"/>
                <a:gd name="connsiteX320" fmla="*/ 1190053 w 1638300"/>
                <a:gd name="connsiteY320" fmla="*/ 58960 h 1800225"/>
                <a:gd name="connsiteX321" fmla="*/ 1207484 w 1638300"/>
                <a:gd name="connsiteY321" fmla="*/ 41910 h 1800225"/>
                <a:gd name="connsiteX322" fmla="*/ 1214818 w 1638300"/>
                <a:gd name="connsiteY322" fmla="*/ 28004 h 1800225"/>
                <a:gd name="connsiteX323" fmla="*/ 1221295 w 1638300"/>
                <a:gd name="connsiteY323" fmla="*/ 27623 h 1800225"/>
                <a:gd name="connsiteX324" fmla="*/ 1224248 w 1638300"/>
                <a:gd name="connsiteY324" fmla="*/ 28766 h 1800225"/>
                <a:gd name="connsiteX325" fmla="*/ 1225677 w 1638300"/>
                <a:gd name="connsiteY325" fmla="*/ 39434 h 1800225"/>
                <a:gd name="connsiteX326" fmla="*/ 1230535 w 1638300"/>
                <a:gd name="connsiteY326" fmla="*/ 43720 h 1800225"/>
                <a:gd name="connsiteX327" fmla="*/ 1229487 w 1638300"/>
                <a:gd name="connsiteY327" fmla="*/ 47149 h 1800225"/>
                <a:gd name="connsiteX328" fmla="*/ 1233678 w 1638300"/>
                <a:gd name="connsiteY328" fmla="*/ 60770 h 1800225"/>
                <a:gd name="connsiteX329" fmla="*/ 1238726 w 1638300"/>
                <a:gd name="connsiteY329" fmla="*/ 63437 h 1800225"/>
                <a:gd name="connsiteX330" fmla="*/ 1242536 w 1638300"/>
                <a:gd name="connsiteY330" fmla="*/ 71724 h 1800225"/>
                <a:gd name="connsiteX331" fmla="*/ 1251966 w 1638300"/>
                <a:gd name="connsiteY331" fmla="*/ 70961 h 1800225"/>
                <a:gd name="connsiteX332" fmla="*/ 1254347 w 1638300"/>
                <a:gd name="connsiteY332" fmla="*/ 75057 h 1800225"/>
                <a:gd name="connsiteX333" fmla="*/ 1252633 w 1638300"/>
                <a:gd name="connsiteY333" fmla="*/ 93726 h 1800225"/>
                <a:gd name="connsiteX334" fmla="*/ 1259300 w 1638300"/>
                <a:gd name="connsiteY334" fmla="*/ 103156 h 1800225"/>
                <a:gd name="connsiteX335" fmla="*/ 1277207 w 1638300"/>
                <a:gd name="connsiteY335" fmla="*/ 106966 h 1800225"/>
                <a:gd name="connsiteX336" fmla="*/ 1287209 w 1638300"/>
                <a:gd name="connsiteY336" fmla="*/ 104680 h 1800225"/>
                <a:gd name="connsiteX337" fmla="*/ 1291876 w 1638300"/>
                <a:gd name="connsiteY337" fmla="*/ 106394 h 1800225"/>
                <a:gd name="connsiteX338" fmla="*/ 1299210 w 1638300"/>
                <a:gd name="connsiteY338" fmla="*/ 115253 h 1800225"/>
                <a:gd name="connsiteX339" fmla="*/ 1294448 w 1638300"/>
                <a:gd name="connsiteY339" fmla="*/ 120301 h 1800225"/>
                <a:gd name="connsiteX340" fmla="*/ 1289590 w 1638300"/>
                <a:gd name="connsiteY340" fmla="*/ 115538 h 1800225"/>
                <a:gd name="connsiteX341" fmla="*/ 1283684 w 1638300"/>
                <a:gd name="connsiteY341" fmla="*/ 117539 h 1800225"/>
                <a:gd name="connsiteX342" fmla="*/ 1270921 w 1638300"/>
                <a:gd name="connsiteY342" fmla="*/ 146590 h 1800225"/>
                <a:gd name="connsiteX343" fmla="*/ 1270159 w 1638300"/>
                <a:gd name="connsiteY343" fmla="*/ 161449 h 1800225"/>
                <a:gd name="connsiteX344" fmla="*/ 1265873 w 1638300"/>
                <a:gd name="connsiteY344" fmla="*/ 166497 h 1800225"/>
                <a:gd name="connsiteX345" fmla="*/ 1262062 w 1638300"/>
                <a:gd name="connsiteY345" fmla="*/ 177641 h 1800225"/>
                <a:gd name="connsiteX346" fmla="*/ 1279112 w 1638300"/>
                <a:gd name="connsiteY346" fmla="*/ 194977 h 1800225"/>
                <a:gd name="connsiteX347" fmla="*/ 1279969 w 1638300"/>
                <a:gd name="connsiteY347" fmla="*/ 198787 h 1800225"/>
                <a:gd name="connsiteX348" fmla="*/ 1285399 w 1638300"/>
                <a:gd name="connsiteY348" fmla="*/ 198120 h 1800225"/>
                <a:gd name="connsiteX349" fmla="*/ 1290066 w 1638300"/>
                <a:gd name="connsiteY349" fmla="*/ 192977 h 1800225"/>
                <a:gd name="connsiteX350" fmla="*/ 1287685 w 1638300"/>
                <a:gd name="connsiteY350" fmla="*/ 191262 h 1800225"/>
                <a:gd name="connsiteX351" fmla="*/ 1281970 w 1638300"/>
                <a:gd name="connsiteY351" fmla="*/ 195262 h 1800225"/>
                <a:gd name="connsiteX352" fmla="*/ 1264253 w 1638300"/>
                <a:gd name="connsiteY352" fmla="*/ 177165 h 1800225"/>
                <a:gd name="connsiteX353" fmla="*/ 1273302 w 1638300"/>
                <a:gd name="connsiteY353" fmla="*/ 162306 h 1800225"/>
                <a:gd name="connsiteX354" fmla="*/ 1273111 w 1638300"/>
                <a:gd name="connsiteY354" fmla="*/ 146780 h 1800225"/>
                <a:gd name="connsiteX355" fmla="*/ 1283684 w 1638300"/>
                <a:gd name="connsiteY355" fmla="*/ 125540 h 1800225"/>
                <a:gd name="connsiteX356" fmla="*/ 1286256 w 1638300"/>
                <a:gd name="connsiteY356" fmla="*/ 128397 h 1800225"/>
                <a:gd name="connsiteX357" fmla="*/ 1284827 w 1638300"/>
                <a:gd name="connsiteY357" fmla="*/ 144780 h 1800225"/>
                <a:gd name="connsiteX358" fmla="*/ 1290066 w 1638300"/>
                <a:gd name="connsiteY358" fmla="*/ 144304 h 1800225"/>
                <a:gd name="connsiteX359" fmla="*/ 1290161 w 1638300"/>
                <a:gd name="connsiteY359" fmla="*/ 141351 h 1800225"/>
                <a:gd name="connsiteX360" fmla="*/ 1297115 w 1638300"/>
                <a:gd name="connsiteY360" fmla="*/ 155829 h 1800225"/>
                <a:gd name="connsiteX361" fmla="*/ 1302734 w 1638300"/>
                <a:gd name="connsiteY361" fmla="*/ 156305 h 1800225"/>
                <a:gd name="connsiteX362" fmla="*/ 1305973 w 1638300"/>
                <a:gd name="connsiteY362" fmla="*/ 152210 h 1800225"/>
                <a:gd name="connsiteX363" fmla="*/ 1309116 w 1638300"/>
                <a:gd name="connsiteY363" fmla="*/ 157734 h 1800225"/>
                <a:gd name="connsiteX364" fmla="*/ 1319022 w 1638300"/>
                <a:gd name="connsiteY364" fmla="*/ 160592 h 1800225"/>
                <a:gd name="connsiteX365" fmla="*/ 1315974 w 1638300"/>
                <a:gd name="connsiteY365" fmla="*/ 165830 h 1800225"/>
                <a:gd name="connsiteX366" fmla="*/ 1321022 w 1638300"/>
                <a:gd name="connsiteY366" fmla="*/ 165640 h 1800225"/>
                <a:gd name="connsiteX367" fmla="*/ 1320546 w 1638300"/>
                <a:gd name="connsiteY367" fmla="*/ 168402 h 1800225"/>
                <a:gd name="connsiteX368" fmla="*/ 1323213 w 1638300"/>
                <a:gd name="connsiteY368" fmla="*/ 169926 h 1800225"/>
                <a:gd name="connsiteX369" fmla="*/ 1313783 w 1638300"/>
                <a:gd name="connsiteY369" fmla="*/ 176975 h 1800225"/>
                <a:gd name="connsiteX370" fmla="*/ 1310164 w 1638300"/>
                <a:gd name="connsiteY370" fmla="*/ 174689 h 1800225"/>
                <a:gd name="connsiteX371" fmla="*/ 1315021 w 1638300"/>
                <a:gd name="connsiteY371" fmla="*/ 167450 h 1800225"/>
                <a:gd name="connsiteX372" fmla="*/ 1309592 w 1638300"/>
                <a:gd name="connsiteY372" fmla="*/ 163830 h 1800225"/>
                <a:gd name="connsiteX373" fmla="*/ 1312164 w 1638300"/>
                <a:gd name="connsiteY373" fmla="*/ 167640 h 1800225"/>
                <a:gd name="connsiteX374" fmla="*/ 1304830 w 1638300"/>
                <a:gd name="connsiteY374" fmla="*/ 174689 h 1800225"/>
                <a:gd name="connsiteX375" fmla="*/ 1308449 w 1638300"/>
                <a:gd name="connsiteY375" fmla="*/ 176212 h 1800225"/>
                <a:gd name="connsiteX376" fmla="*/ 1307497 w 1638300"/>
                <a:gd name="connsiteY376" fmla="*/ 178308 h 1800225"/>
                <a:gd name="connsiteX377" fmla="*/ 1313402 w 1638300"/>
                <a:gd name="connsiteY377" fmla="*/ 184595 h 1800225"/>
                <a:gd name="connsiteX378" fmla="*/ 1311974 w 1638300"/>
                <a:gd name="connsiteY378" fmla="*/ 186119 h 1800225"/>
                <a:gd name="connsiteX379" fmla="*/ 1318832 w 1638300"/>
                <a:gd name="connsiteY379" fmla="*/ 188024 h 1800225"/>
                <a:gd name="connsiteX380" fmla="*/ 1322260 w 1638300"/>
                <a:gd name="connsiteY380" fmla="*/ 183452 h 1800225"/>
                <a:gd name="connsiteX381" fmla="*/ 1319975 w 1638300"/>
                <a:gd name="connsiteY381" fmla="*/ 189167 h 1800225"/>
                <a:gd name="connsiteX382" fmla="*/ 1326737 w 1638300"/>
                <a:gd name="connsiteY382" fmla="*/ 195358 h 1800225"/>
                <a:gd name="connsiteX383" fmla="*/ 1317879 w 1638300"/>
                <a:gd name="connsiteY383" fmla="*/ 199073 h 1800225"/>
                <a:gd name="connsiteX384" fmla="*/ 1313212 w 1638300"/>
                <a:gd name="connsiteY384" fmla="*/ 195644 h 1800225"/>
                <a:gd name="connsiteX385" fmla="*/ 1305782 w 1638300"/>
                <a:gd name="connsiteY385" fmla="*/ 196215 h 1800225"/>
                <a:gd name="connsiteX386" fmla="*/ 1302639 w 1638300"/>
                <a:gd name="connsiteY386" fmla="*/ 212217 h 1800225"/>
                <a:gd name="connsiteX387" fmla="*/ 1304639 w 1638300"/>
                <a:gd name="connsiteY387" fmla="*/ 213551 h 1800225"/>
                <a:gd name="connsiteX388" fmla="*/ 1303687 w 1638300"/>
                <a:gd name="connsiteY388" fmla="*/ 217361 h 1800225"/>
                <a:gd name="connsiteX389" fmla="*/ 1316641 w 1638300"/>
                <a:gd name="connsiteY389" fmla="*/ 221933 h 1800225"/>
                <a:gd name="connsiteX390" fmla="*/ 1321499 w 1638300"/>
                <a:gd name="connsiteY390" fmla="*/ 212789 h 1800225"/>
                <a:gd name="connsiteX391" fmla="*/ 1327118 w 1638300"/>
                <a:gd name="connsiteY391" fmla="*/ 214884 h 1800225"/>
                <a:gd name="connsiteX392" fmla="*/ 1328166 w 1638300"/>
                <a:gd name="connsiteY392" fmla="*/ 209741 h 1800225"/>
                <a:gd name="connsiteX393" fmla="*/ 1327880 w 1638300"/>
                <a:gd name="connsiteY393" fmla="*/ 214312 h 1800225"/>
                <a:gd name="connsiteX394" fmla="*/ 1325309 w 1638300"/>
                <a:gd name="connsiteY394" fmla="*/ 218789 h 1800225"/>
                <a:gd name="connsiteX395" fmla="*/ 1326166 w 1638300"/>
                <a:gd name="connsiteY395" fmla="*/ 240506 h 1800225"/>
                <a:gd name="connsiteX396" fmla="*/ 1346454 w 1638300"/>
                <a:gd name="connsiteY396" fmla="*/ 278321 h 1800225"/>
                <a:gd name="connsiteX397" fmla="*/ 1353979 w 1638300"/>
                <a:gd name="connsiteY397" fmla="*/ 287465 h 1800225"/>
                <a:gd name="connsiteX398" fmla="*/ 1354360 w 1638300"/>
                <a:gd name="connsiteY398" fmla="*/ 291751 h 1800225"/>
                <a:gd name="connsiteX399" fmla="*/ 1371886 w 1638300"/>
                <a:gd name="connsiteY399" fmla="*/ 286607 h 1800225"/>
                <a:gd name="connsiteX400" fmla="*/ 1401127 w 1638300"/>
                <a:gd name="connsiteY400" fmla="*/ 271558 h 1800225"/>
                <a:gd name="connsiteX401" fmla="*/ 1419987 w 1638300"/>
                <a:gd name="connsiteY401" fmla="*/ 268129 h 1800225"/>
                <a:gd name="connsiteX402" fmla="*/ 1428559 w 1638300"/>
                <a:gd name="connsiteY402" fmla="*/ 269272 h 1800225"/>
                <a:gd name="connsiteX403" fmla="*/ 1427988 w 1638300"/>
                <a:gd name="connsiteY403" fmla="*/ 276892 h 1800225"/>
                <a:gd name="connsiteX404" fmla="*/ 1422559 w 1638300"/>
                <a:gd name="connsiteY404" fmla="*/ 281654 h 1800225"/>
                <a:gd name="connsiteX405" fmla="*/ 1424178 w 1638300"/>
                <a:gd name="connsiteY405" fmla="*/ 284988 h 1800225"/>
                <a:gd name="connsiteX406" fmla="*/ 1426654 w 1638300"/>
                <a:gd name="connsiteY406" fmla="*/ 284702 h 1800225"/>
                <a:gd name="connsiteX407" fmla="*/ 1427702 w 1638300"/>
                <a:gd name="connsiteY407" fmla="*/ 295561 h 1800225"/>
                <a:gd name="connsiteX408" fmla="*/ 1427702 w 1638300"/>
                <a:gd name="connsiteY408" fmla="*/ 303562 h 1800225"/>
                <a:gd name="connsiteX409" fmla="*/ 1423797 w 1638300"/>
                <a:gd name="connsiteY409" fmla="*/ 307943 h 1800225"/>
                <a:gd name="connsiteX410" fmla="*/ 1428083 w 1638300"/>
                <a:gd name="connsiteY410" fmla="*/ 306800 h 1800225"/>
                <a:gd name="connsiteX411" fmla="*/ 1427607 w 1638300"/>
                <a:gd name="connsiteY411" fmla="*/ 328232 h 1800225"/>
                <a:gd name="connsiteX412" fmla="*/ 1423035 w 1638300"/>
                <a:gd name="connsiteY412" fmla="*/ 330708 h 1800225"/>
                <a:gd name="connsiteX413" fmla="*/ 1429798 w 1638300"/>
                <a:gd name="connsiteY413" fmla="*/ 333566 h 1800225"/>
                <a:gd name="connsiteX414" fmla="*/ 1428464 w 1638300"/>
                <a:gd name="connsiteY414" fmla="*/ 330613 h 1800225"/>
                <a:gd name="connsiteX415" fmla="*/ 1436465 w 1638300"/>
                <a:gd name="connsiteY415" fmla="*/ 341091 h 1800225"/>
                <a:gd name="connsiteX416" fmla="*/ 1447514 w 1638300"/>
                <a:gd name="connsiteY416" fmla="*/ 345377 h 1800225"/>
                <a:gd name="connsiteX417" fmla="*/ 1461611 w 1638300"/>
                <a:gd name="connsiteY417" fmla="*/ 341852 h 1800225"/>
                <a:gd name="connsiteX418" fmla="*/ 1472565 w 1638300"/>
                <a:gd name="connsiteY418" fmla="*/ 335471 h 1800225"/>
                <a:gd name="connsiteX419" fmla="*/ 1487138 w 1638300"/>
                <a:gd name="connsiteY419" fmla="*/ 340805 h 1800225"/>
                <a:gd name="connsiteX420" fmla="*/ 1482661 w 1638300"/>
                <a:gd name="connsiteY420" fmla="*/ 354425 h 1800225"/>
                <a:gd name="connsiteX421" fmla="*/ 1484852 w 1638300"/>
                <a:gd name="connsiteY421" fmla="*/ 362331 h 1800225"/>
                <a:gd name="connsiteX422" fmla="*/ 1480566 w 1638300"/>
                <a:gd name="connsiteY422" fmla="*/ 373094 h 1800225"/>
                <a:gd name="connsiteX423" fmla="*/ 1486091 w 1638300"/>
                <a:gd name="connsiteY423" fmla="*/ 368903 h 1800225"/>
                <a:gd name="connsiteX424" fmla="*/ 1491139 w 1638300"/>
                <a:gd name="connsiteY424" fmla="*/ 375857 h 1800225"/>
                <a:gd name="connsiteX425" fmla="*/ 1497520 w 1638300"/>
                <a:gd name="connsiteY425" fmla="*/ 372428 h 1800225"/>
                <a:gd name="connsiteX426" fmla="*/ 1501807 w 1638300"/>
                <a:gd name="connsiteY426" fmla="*/ 376524 h 1800225"/>
                <a:gd name="connsiteX427" fmla="*/ 1497997 w 1638300"/>
                <a:gd name="connsiteY427" fmla="*/ 379381 h 1800225"/>
                <a:gd name="connsiteX428" fmla="*/ 1507045 w 1638300"/>
                <a:gd name="connsiteY428" fmla="*/ 410337 h 1800225"/>
                <a:gd name="connsiteX429" fmla="*/ 1524191 w 1638300"/>
                <a:gd name="connsiteY429" fmla="*/ 415576 h 1800225"/>
                <a:gd name="connsiteX430" fmla="*/ 1518190 w 1638300"/>
                <a:gd name="connsiteY430" fmla="*/ 429292 h 1800225"/>
                <a:gd name="connsiteX431" fmla="*/ 1520857 w 1638300"/>
                <a:gd name="connsiteY431" fmla="*/ 429959 h 1800225"/>
                <a:gd name="connsiteX432" fmla="*/ 1520285 w 1638300"/>
                <a:gd name="connsiteY432" fmla="*/ 431959 h 1800225"/>
                <a:gd name="connsiteX433" fmla="*/ 1501235 w 1638300"/>
                <a:gd name="connsiteY433" fmla="*/ 455009 h 1800225"/>
                <a:gd name="connsiteX434" fmla="*/ 1488091 w 1638300"/>
                <a:gd name="connsiteY434" fmla="*/ 462629 h 1800225"/>
                <a:gd name="connsiteX435" fmla="*/ 1477232 w 1638300"/>
                <a:gd name="connsiteY435" fmla="*/ 473107 h 1800225"/>
                <a:gd name="connsiteX436" fmla="*/ 1458182 w 1638300"/>
                <a:gd name="connsiteY436" fmla="*/ 483775 h 1800225"/>
                <a:gd name="connsiteX437" fmla="*/ 1453420 w 1638300"/>
                <a:gd name="connsiteY437" fmla="*/ 495967 h 1800225"/>
                <a:gd name="connsiteX438" fmla="*/ 1457801 w 1638300"/>
                <a:gd name="connsiteY438" fmla="*/ 510159 h 1800225"/>
                <a:gd name="connsiteX439" fmla="*/ 1472660 w 1638300"/>
                <a:gd name="connsiteY439" fmla="*/ 514160 h 1800225"/>
                <a:gd name="connsiteX440" fmla="*/ 1480376 w 1638300"/>
                <a:gd name="connsiteY440" fmla="*/ 510730 h 1800225"/>
                <a:gd name="connsiteX441" fmla="*/ 1488662 w 1638300"/>
                <a:gd name="connsiteY441" fmla="*/ 515398 h 1800225"/>
                <a:gd name="connsiteX442" fmla="*/ 1487234 w 1638300"/>
                <a:gd name="connsiteY442" fmla="*/ 525209 h 1800225"/>
                <a:gd name="connsiteX443" fmla="*/ 1489138 w 1638300"/>
                <a:gd name="connsiteY443" fmla="*/ 529400 h 1800225"/>
                <a:gd name="connsiteX444" fmla="*/ 1484281 w 1638300"/>
                <a:gd name="connsiteY444" fmla="*/ 537782 h 1800225"/>
                <a:gd name="connsiteX445" fmla="*/ 1490472 w 1638300"/>
                <a:gd name="connsiteY445" fmla="*/ 548069 h 1800225"/>
                <a:gd name="connsiteX446" fmla="*/ 1490091 w 1638300"/>
                <a:gd name="connsiteY446" fmla="*/ 555213 h 1800225"/>
                <a:gd name="connsiteX447" fmla="*/ 1485995 w 1638300"/>
                <a:gd name="connsiteY447" fmla="*/ 560070 h 1800225"/>
                <a:gd name="connsiteX448" fmla="*/ 1490948 w 1638300"/>
                <a:gd name="connsiteY448" fmla="*/ 569976 h 1800225"/>
                <a:gd name="connsiteX449" fmla="*/ 1490567 w 1638300"/>
                <a:gd name="connsiteY449" fmla="*/ 584168 h 1800225"/>
                <a:gd name="connsiteX450" fmla="*/ 1502378 w 1638300"/>
                <a:gd name="connsiteY450" fmla="*/ 593313 h 1800225"/>
                <a:gd name="connsiteX451" fmla="*/ 1512760 w 1638300"/>
                <a:gd name="connsiteY451" fmla="*/ 595217 h 1800225"/>
                <a:gd name="connsiteX452" fmla="*/ 1526953 w 1638300"/>
                <a:gd name="connsiteY452" fmla="*/ 589026 h 1800225"/>
                <a:gd name="connsiteX453" fmla="*/ 1544860 w 1638300"/>
                <a:gd name="connsiteY453" fmla="*/ 594360 h 1800225"/>
                <a:gd name="connsiteX454" fmla="*/ 1564481 w 1638300"/>
                <a:gd name="connsiteY454" fmla="*/ 580644 h 1800225"/>
                <a:gd name="connsiteX455" fmla="*/ 1571720 w 1638300"/>
                <a:gd name="connsiteY455" fmla="*/ 582168 h 1800225"/>
                <a:gd name="connsiteX456" fmla="*/ 1590675 w 1638300"/>
                <a:gd name="connsiteY456" fmla="*/ 597122 h 1800225"/>
                <a:gd name="connsiteX457" fmla="*/ 1607629 w 1638300"/>
                <a:gd name="connsiteY457" fmla="*/ 598837 h 1800225"/>
                <a:gd name="connsiteX458" fmla="*/ 1627918 w 1638300"/>
                <a:gd name="connsiteY458" fmla="*/ 605885 h 1800225"/>
                <a:gd name="connsiteX459" fmla="*/ 1634490 w 1638300"/>
                <a:gd name="connsiteY459" fmla="*/ 604838 h 1800225"/>
                <a:gd name="connsiteX460" fmla="*/ 1632013 w 1638300"/>
                <a:gd name="connsiteY460" fmla="*/ 611981 h 1800225"/>
                <a:gd name="connsiteX461" fmla="*/ 1635347 w 1638300"/>
                <a:gd name="connsiteY461" fmla="*/ 620268 h 1800225"/>
                <a:gd name="connsiteX462" fmla="*/ 1636014 w 1638300"/>
                <a:gd name="connsiteY462" fmla="*/ 632460 h 1800225"/>
                <a:gd name="connsiteX463" fmla="*/ 1628489 w 1638300"/>
                <a:gd name="connsiteY463" fmla="*/ 653605 h 1800225"/>
                <a:gd name="connsiteX464" fmla="*/ 1618298 w 1638300"/>
                <a:gd name="connsiteY464" fmla="*/ 654558 h 1800225"/>
                <a:gd name="connsiteX465" fmla="*/ 1602962 w 1638300"/>
                <a:gd name="connsiteY465" fmla="*/ 675608 h 1800225"/>
                <a:gd name="connsiteX466" fmla="*/ 1590484 w 1638300"/>
                <a:gd name="connsiteY466" fmla="*/ 683609 h 1800225"/>
                <a:gd name="connsiteX467" fmla="*/ 1584103 w 1638300"/>
                <a:gd name="connsiteY467" fmla="*/ 691420 h 1800225"/>
                <a:gd name="connsiteX468" fmla="*/ 1573911 w 1638300"/>
                <a:gd name="connsiteY468" fmla="*/ 695992 h 1800225"/>
                <a:gd name="connsiteX469" fmla="*/ 1568291 w 1638300"/>
                <a:gd name="connsiteY469" fmla="*/ 708184 h 1800225"/>
                <a:gd name="connsiteX470" fmla="*/ 1556099 w 1638300"/>
                <a:gd name="connsiteY470" fmla="*/ 718566 h 1800225"/>
                <a:gd name="connsiteX471" fmla="*/ 1536668 w 1638300"/>
                <a:gd name="connsiteY471" fmla="*/ 724853 h 1800225"/>
                <a:gd name="connsiteX472" fmla="*/ 1540193 w 1638300"/>
                <a:gd name="connsiteY472" fmla="*/ 731425 h 1800225"/>
                <a:gd name="connsiteX473" fmla="*/ 1524571 w 1638300"/>
                <a:gd name="connsiteY473" fmla="*/ 752380 h 1800225"/>
                <a:gd name="connsiteX474" fmla="*/ 1515523 w 1638300"/>
                <a:gd name="connsiteY474" fmla="*/ 759333 h 1800225"/>
                <a:gd name="connsiteX475" fmla="*/ 1508188 w 1638300"/>
                <a:gd name="connsiteY475" fmla="*/ 776192 h 1800225"/>
                <a:gd name="connsiteX476" fmla="*/ 1503998 w 1638300"/>
                <a:gd name="connsiteY476" fmla="*/ 776859 h 1800225"/>
                <a:gd name="connsiteX477" fmla="*/ 1495996 w 1638300"/>
                <a:gd name="connsiteY477" fmla="*/ 786384 h 1800225"/>
                <a:gd name="connsiteX478" fmla="*/ 1487615 w 1638300"/>
                <a:gd name="connsiteY478" fmla="*/ 786384 h 1800225"/>
                <a:gd name="connsiteX479" fmla="*/ 1472279 w 1638300"/>
                <a:gd name="connsiteY479" fmla="*/ 802005 h 1800225"/>
                <a:gd name="connsiteX480" fmla="*/ 1468184 w 1638300"/>
                <a:gd name="connsiteY480" fmla="*/ 799338 h 1800225"/>
                <a:gd name="connsiteX481" fmla="*/ 1456373 w 1638300"/>
                <a:gd name="connsiteY481" fmla="*/ 809435 h 1800225"/>
                <a:gd name="connsiteX482" fmla="*/ 1444180 w 1638300"/>
                <a:gd name="connsiteY482" fmla="*/ 825913 h 1800225"/>
                <a:gd name="connsiteX483" fmla="*/ 1443990 w 1638300"/>
                <a:gd name="connsiteY483" fmla="*/ 828485 h 1800225"/>
                <a:gd name="connsiteX484" fmla="*/ 1446467 w 1638300"/>
                <a:gd name="connsiteY484" fmla="*/ 828866 h 1800225"/>
                <a:gd name="connsiteX485" fmla="*/ 1445324 w 1638300"/>
                <a:gd name="connsiteY485" fmla="*/ 834962 h 1800225"/>
                <a:gd name="connsiteX486" fmla="*/ 1441609 w 1638300"/>
                <a:gd name="connsiteY486" fmla="*/ 830009 h 1800225"/>
                <a:gd name="connsiteX487" fmla="*/ 1441228 w 1638300"/>
                <a:gd name="connsiteY487" fmla="*/ 833724 h 1800225"/>
                <a:gd name="connsiteX488" fmla="*/ 1430845 w 1638300"/>
                <a:gd name="connsiteY488" fmla="*/ 833628 h 1800225"/>
                <a:gd name="connsiteX489" fmla="*/ 1424940 w 1638300"/>
                <a:gd name="connsiteY489" fmla="*/ 839534 h 1800225"/>
                <a:gd name="connsiteX490" fmla="*/ 1425321 w 1638300"/>
                <a:gd name="connsiteY490" fmla="*/ 845534 h 1800225"/>
                <a:gd name="connsiteX491" fmla="*/ 1423321 w 1638300"/>
                <a:gd name="connsiteY491" fmla="*/ 846297 h 1800225"/>
                <a:gd name="connsiteX492" fmla="*/ 1419701 w 1638300"/>
                <a:gd name="connsiteY492" fmla="*/ 861156 h 1800225"/>
                <a:gd name="connsiteX493" fmla="*/ 1415605 w 1638300"/>
                <a:gd name="connsiteY493" fmla="*/ 859536 h 1800225"/>
                <a:gd name="connsiteX494" fmla="*/ 1408652 w 1638300"/>
                <a:gd name="connsiteY494" fmla="*/ 862584 h 1800225"/>
                <a:gd name="connsiteX495" fmla="*/ 1401318 w 1638300"/>
                <a:gd name="connsiteY495" fmla="*/ 857726 h 1800225"/>
                <a:gd name="connsiteX496" fmla="*/ 1398365 w 1638300"/>
                <a:gd name="connsiteY496" fmla="*/ 859346 h 1800225"/>
                <a:gd name="connsiteX497" fmla="*/ 1396841 w 1638300"/>
                <a:gd name="connsiteY497" fmla="*/ 856488 h 1800225"/>
                <a:gd name="connsiteX498" fmla="*/ 1387793 w 1638300"/>
                <a:gd name="connsiteY498" fmla="*/ 860679 h 1800225"/>
                <a:gd name="connsiteX499" fmla="*/ 1383316 w 1638300"/>
                <a:gd name="connsiteY499" fmla="*/ 870395 h 1800225"/>
                <a:gd name="connsiteX500" fmla="*/ 1372934 w 1638300"/>
                <a:gd name="connsiteY500" fmla="*/ 863537 h 1800225"/>
                <a:gd name="connsiteX501" fmla="*/ 1369885 w 1638300"/>
                <a:gd name="connsiteY501" fmla="*/ 866585 h 1800225"/>
                <a:gd name="connsiteX502" fmla="*/ 1365885 w 1638300"/>
                <a:gd name="connsiteY502" fmla="*/ 866204 h 1800225"/>
                <a:gd name="connsiteX503" fmla="*/ 1363694 w 1638300"/>
                <a:gd name="connsiteY503" fmla="*/ 869728 h 1800225"/>
                <a:gd name="connsiteX504" fmla="*/ 1371314 w 1638300"/>
                <a:gd name="connsiteY504" fmla="*/ 883063 h 1800225"/>
                <a:gd name="connsiteX505" fmla="*/ 1369981 w 1638300"/>
                <a:gd name="connsiteY505" fmla="*/ 892302 h 1800225"/>
                <a:gd name="connsiteX506" fmla="*/ 1376458 w 1638300"/>
                <a:gd name="connsiteY506" fmla="*/ 892302 h 1800225"/>
                <a:gd name="connsiteX507" fmla="*/ 1387507 w 1638300"/>
                <a:gd name="connsiteY507" fmla="*/ 907732 h 1800225"/>
                <a:gd name="connsiteX508" fmla="*/ 1394174 w 1638300"/>
                <a:gd name="connsiteY508" fmla="*/ 902970 h 1800225"/>
                <a:gd name="connsiteX509" fmla="*/ 1395222 w 1638300"/>
                <a:gd name="connsiteY509" fmla="*/ 906018 h 1800225"/>
                <a:gd name="connsiteX510" fmla="*/ 1401604 w 1638300"/>
                <a:gd name="connsiteY510" fmla="*/ 904875 h 1800225"/>
                <a:gd name="connsiteX511" fmla="*/ 1403794 w 1638300"/>
                <a:gd name="connsiteY511" fmla="*/ 912114 h 1800225"/>
                <a:gd name="connsiteX512" fmla="*/ 1409033 w 1638300"/>
                <a:gd name="connsiteY512" fmla="*/ 910590 h 1800225"/>
                <a:gd name="connsiteX513" fmla="*/ 1409509 w 1638300"/>
                <a:gd name="connsiteY513" fmla="*/ 912876 h 1800225"/>
                <a:gd name="connsiteX514" fmla="*/ 1404557 w 1638300"/>
                <a:gd name="connsiteY514" fmla="*/ 924401 h 1800225"/>
                <a:gd name="connsiteX515" fmla="*/ 1414462 w 1638300"/>
                <a:gd name="connsiteY515" fmla="*/ 931164 h 1800225"/>
                <a:gd name="connsiteX516" fmla="*/ 1421035 w 1638300"/>
                <a:gd name="connsiteY516" fmla="*/ 929735 h 1800225"/>
                <a:gd name="connsiteX517" fmla="*/ 1419987 w 1638300"/>
                <a:gd name="connsiteY517" fmla="*/ 946785 h 1800225"/>
                <a:gd name="connsiteX518" fmla="*/ 1416082 w 1638300"/>
                <a:gd name="connsiteY518" fmla="*/ 946785 h 1800225"/>
                <a:gd name="connsiteX519" fmla="*/ 1413510 w 1638300"/>
                <a:gd name="connsiteY519" fmla="*/ 965359 h 1800225"/>
                <a:gd name="connsiteX520" fmla="*/ 1418939 w 1638300"/>
                <a:gd name="connsiteY520" fmla="*/ 968883 h 1800225"/>
                <a:gd name="connsiteX521" fmla="*/ 1391793 w 1638300"/>
                <a:gd name="connsiteY521" fmla="*/ 983552 h 1800225"/>
                <a:gd name="connsiteX522" fmla="*/ 1386840 w 1638300"/>
                <a:gd name="connsiteY522" fmla="*/ 989457 h 1800225"/>
                <a:gd name="connsiteX523" fmla="*/ 1387411 w 1638300"/>
                <a:gd name="connsiteY523" fmla="*/ 992791 h 1800225"/>
                <a:gd name="connsiteX524" fmla="*/ 1377886 w 1638300"/>
                <a:gd name="connsiteY524" fmla="*/ 989076 h 1800225"/>
                <a:gd name="connsiteX525" fmla="*/ 1360265 w 1638300"/>
                <a:gd name="connsiteY525" fmla="*/ 967740 h 1800225"/>
                <a:gd name="connsiteX526" fmla="*/ 1348645 w 1638300"/>
                <a:gd name="connsiteY526" fmla="*/ 966121 h 1800225"/>
                <a:gd name="connsiteX527" fmla="*/ 1311974 w 1638300"/>
                <a:gd name="connsiteY527" fmla="*/ 982789 h 1800225"/>
                <a:gd name="connsiteX528" fmla="*/ 1290733 w 1638300"/>
                <a:gd name="connsiteY528" fmla="*/ 999744 h 1800225"/>
                <a:gd name="connsiteX529" fmla="*/ 1281779 w 1638300"/>
                <a:gd name="connsiteY529" fmla="*/ 990695 h 1800225"/>
                <a:gd name="connsiteX530" fmla="*/ 1272254 w 1638300"/>
                <a:gd name="connsiteY530" fmla="*/ 999077 h 1800225"/>
                <a:gd name="connsiteX531" fmla="*/ 1255681 w 1638300"/>
                <a:gd name="connsiteY531" fmla="*/ 1003268 h 1800225"/>
                <a:gd name="connsiteX532" fmla="*/ 1239584 w 1638300"/>
                <a:gd name="connsiteY532" fmla="*/ 1022699 h 1800225"/>
                <a:gd name="connsiteX533" fmla="*/ 1234250 w 1638300"/>
                <a:gd name="connsiteY533" fmla="*/ 1019080 h 1800225"/>
                <a:gd name="connsiteX534" fmla="*/ 1220629 w 1638300"/>
                <a:gd name="connsiteY534" fmla="*/ 988695 h 1800225"/>
                <a:gd name="connsiteX535" fmla="*/ 1215485 w 1638300"/>
                <a:gd name="connsiteY535" fmla="*/ 986409 h 1800225"/>
                <a:gd name="connsiteX536" fmla="*/ 1222724 w 1638300"/>
                <a:gd name="connsiteY536" fmla="*/ 974598 h 1800225"/>
                <a:gd name="connsiteX537" fmla="*/ 1221581 w 1638300"/>
                <a:gd name="connsiteY537" fmla="*/ 969264 h 1800225"/>
                <a:gd name="connsiteX538" fmla="*/ 1203960 w 1638300"/>
                <a:gd name="connsiteY538" fmla="*/ 966121 h 1800225"/>
                <a:gd name="connsiteX539" fmla="*/ 1197007 w 1638300"/>
                <a:gd name="connsiteY539" fmla="*/ 968121 h 1800225"/>
                <a:gd name="connsiteX540" fmla="*/ 1190339 w 1638300"/>
                <a:gd name="connsiteY540" fmla="*/ 952405 h 1800225"/>
                <a:gd name="connsiteX541" fmla="*/ 1182815 w 1638300"/>
                <a:gd name="connsiteY541" fmla="*/ 952405 h 1800225"/>
                <a:gd name="connsiteX542" fmla="*/ 1169479 w 1638300"/>
                <a:gd name="connsiteY542" fmla="*/ 961835 h 1800225"/>
                <a:gd name="connsiteX543" fmla="*/ 1164241 w 1638300"/>
                <a:gd name="connsiteY543" fmla="*/ 972598 h 1800225"/>
                <a:gd name="connsiteX544" fmla="*/ 1163574 w 1638300"/>
                <a:gd name="connsiteY544" fmla="*/ 985171 h 1800225"/>
                <a:gd name="connsiteX545" fmla="*/ 1148048 w 1638300"/>
                <a:gd name="connsiteY545" fmla="*/ 992981 h 1800225"/>
                <a:gd name="connsiteX546" fmla="*/ 1121283 w 1638300"/>
                <a:gd name="connsiteY546" fmla="*/ 990886 h 1800225"/>
                <a:gd name="connsiteX547" fmla="*/ 1118044 w 1638300"/>
                <a:gd name="connsiteY547" fmla="*/ 981646 h 1800225"/>
                <a:gd name="connsiteX548" fmla="*/ 1078897 w 1638300"/>
                <a:gd name="connsiteY548" fmla="*/ 979265 h 1800225"/>
                <a:gd name="connsiteX549" fmla="*/ 1064228 w 1638300"/>
                <a:gd name="connsiteY549" fmla="*/ 972979 h 1800225"/>
                <a:gd name="connsiteX550" fmla="*/ 1045559 w 1638300"/>
                <a:gd name="connsiteY550" fmla="*/ 993553 h 1800225"/>
                <a:gd name="connsiteX551" fmla="*/ 1036510 w 1638300"/>
                <a:gd name="connsiteY551" fmla="*/ 1007840 h 1800225"/>
                <a:gd name="connsiteX552" fmla="*/ 1026985 w 1638300"/>
                <a:gd name="connsiteY552" fmla="*/ 1002888 h 1800225"/>
                <a:gd name="connsiteX553" fmla="*/ 1015936 w 1638300"/>
                <a:gd name="connsiteY553" fmla="*/ 1012413 h 1800225"/>
                <a:gd name="connsiteX554" fmla="*/ 1010888 w 1638300"/>
                <a:gd name="connsiteY554" fmla="*/ 1011460 h 1800225"/>
                <a:gd name="connsiteX555" fmla="*/ 1010031 w 1638300"/>
                <a:gd name="connsiteY555" fmla="*/ 1019175 h 1800225"/>
                <a:gd name="connsiteX556" fmla="*/ 993553 w 1638300"/>
                <a:gd name="connsiteY556" fmla="*/ 1033463 h 1800225"/>
                <a:gd name="connsiteX557" fmla="*/ 985075 w 1638300"/>
                <a:gd name="connsiteY557" fmla="*/ 1034415 h 1800225"/>
                <a:gd name="connsiteX558" fmla="*/ 975550 w 1638300"/>
                <a:gd name="connsiteY558" fmla="*/ 1028700 h 1800225"/>
                <a:gd name="connsiteX559" fmla="*/ 975360 w 1638300"/>
                <a:gd name="connsiteY559" fmla="*/ 1025080 h 1800225"/>
                <a:gd name="connsiteX560" fmla="*/ 967168 w 1638300"/>
                <a:gd name="connsiteY560" fmla="*/ 1025843 h 1800225"/>
                <a:gd name="connsiteX561" fmla="*/ 954024 w 1638300"/>
                <a:gd name="connsiteY561" fmla="*/ 1021652 h 1800225"/>
                <a:gd name="connsiteX562" fmla="*/ 940403 w 1638300"/>
                <a:gd name="connsiteY562" fmla="*/ 1008698 h 1800225"/>
                <a:gd name="connsiteX563" fmla="*/ 926973 w 1638300"/>
                <a:gd name="connsiteY563" fmla="*/ 1028129 h 1800225"/>
                <a:gd name="connsiteX564" fmla="*/ 909637 w 1638300"/>
                <a:gd name="connsiteY564" fmla="*/ 1066895 h 1800225"/>
                <a:gd name="connsiteX565" fmla="*/ 890207 w 1638300"/>
                <a:gd name="connsiteY565" fmla="*/ 1073468 h 1800225"/>
                <a:gd name="connsiteX566" fmla="*/ 885634 w 1638300"/>
                <a:gd name="connsiteY566" fmla="*/ 1068705 h 1800225"/>
                <a:gd name="connsiteX567" fmla="*/ 880682 w 1638300"/>
                <a:gd name="connsiteY567" fmla="*/ 1075087 h 1800225"/>
                <a:gd name="connsiteX568" fmla="*/ 879729 w 1638300"/>
                <a:gd name="connsiteY568" fmla="*/ 1077754 h 1800225"/>
                <a:gd name="connsiteX569" fmla="*/ 884873 w 1638300"/>
                <a:gd name="connsiteY569" fmla="*/ 1079088 h 1800225"/>
                <a:gd name="connsiteX570" fmla="*/ 877634 w 1638300"/>
                <a:gd name="connsiteY570" fmla="*/ 1083469 h 1800225"/>
                <a:gd name="connsiteX571" fmla="*/ 873061 w 1638300"/>
                <a:gd name="connsiteY571" fmla="*/ 1108901 h 1800225"/>
                <a:gd name="connsiteX572" fmla="*/ 857631 w 1638300"/>
                <a:gd name="connsiteY572" fmla="*/ 1128046 h 1800225"/>
                <a:gd name="connsiteX573" fmla="*/ 842296 w 1638300"/>
                <a:gd name="connsiteY573" fmla="*/ 1129475 h 1800225"/>
                <a:gd name="connsiteX574" fmla="*/ 812578 w 1638300"/>
                <a:gd name="connsiteY574" fmla="*/ 1107948 h 1800225"/>
                <a:gd name="connsiteX575" fmla="*/ 805339 w 1638300"/>
                <a:gd name="connsiteY575" fmla="*/ 1110710 h 1800225"/>
                <a:gd name="connsiteX576" fmla="*/ 803910 w 1638300"/>
                <a:gd name="connsiteY576" fmla="*/ 1107948 h 1800225"/>
                <a:gd name="connsiteX577" fmla="*/ 795718 w 1638300"/>
                <a:gd name="connsiteY577" fmla="*/ 1107091 h 1800225"/>
                <a:gd name="connsiteX578" fmla="*/ 783241 w 1638300"/>
                <a:gd name="connsiteY578" fmla="*/ 1110901 h 1800225"/>
                <a:gd name="connsiteX579" fmla="*/ 747713 w 1638300"/>
                <a:gd name="connsiteY579" fmla="*/ 1106234 h 1800225"/>
                <a:gd name="connsiteX580" fmla="*/ 746950 w 1638300"/>
                <a:gd name="connsiteY580" fmla="*/ 1113949 h 1800225"/>
                <a:gd name="connsiteX581" fmla="*/ 753237 w 1638300"/>
                <a:gd name="connsiteY581" fmla="*/ 1121855 h 1800225"/>
                <a:gd name="connsiteX582" fmla="*/ 752094 w 1638300"/>
                <a:gd name="connsiteY582" fmla="*/ 1132904 h 1800225"/>
                <a:gd name="connsiteX583" fmla="*/ 755428 w 1638300"/>
                <a:gd name="connsiteY583" fmla="*/ 1141857 h 1800225"/>
                <a:gd name="connsiteX584" fmla="*/ 740188 w 1638300"/>
                <a:gd name="connsiteY584" fmla="*/ 1146239 h 1800225"/>
                <a:gd name="connsiteX585" fmla="*/ 742474 w 1638300"/>
                <a:gd name="connsiteY585" fmla="*/ 1170051 h 1800225"/>
                <a:gd name="connsiteX586" fmla="*/ 745426 w 1638300"/>
                <a:gd name="connsiteY586" fmla="*/ 1170241 h 1800225"/>
                <a:gd name="connsiteX587" fmla="*/ 746284 w 1638300"/>
                <a:gd name="connsiteY587" fmla="*/ 1181958 h 1800225"/>
                <a:gd name="connsiteX588" fmla="*/ 752856 w 1638300"/>
                <a:gd name="connsiteY588" fmla="*/ 1176242 h 1800225"/>
                <a:gd name="connsiteX589" fmla="*/ 758857 w 1638300"/>
                <a:gd name="connsiteY589" fmla="*/ 1174814 h 1800225"/>
                <a:gd name="connsiteX590" fmla="*/ 759047 w 1638300"/>
                <a:gd name="connsiteY590" fmla="*/ 1170147 h 1800225"/>
                <a:gd name="connsiteX591" fmla="*/ 762667 w 1638300"/>
                <a:gd name="connsiteY591" fmla="*/ 1166908 h 1800225"/>
                <a:gd name="connsiteX592" fmla="*/ 773525 w 1638300"/>
                <a:gd name="connsiteY592" fmla="*/ 1170241 h 1800225"/>
                <a:gd name="connsiteX593" fmla="*/ 786289 w 1638300"/>
                <a:gd name="connsiteY593" fmla="*/ 1169575 h 1800225"/>
                <a:gd name="connsiteX594" fmla="*/ 786765 w 1638300"/>
                <a:gd name="connsiteY594" fmla="*/ 1174052 h 1800225"/>
                <a:gd name="connsiteX595" fmla="*/ 780955 w 1638300"/>
                <a:gd name="connsiteY595" fmla="*/ 1178243 h 1800225"/>
                <a:gd name="connsiteX596" fmla="*/ 788860 w 1638300"/>
                <a:gd name="connsiteY596" fmla="*/ 1187672 h 1800225"/>
                <a:gd name="connsiteX597" fmla="*/ 784098 w 1638300"/>
                <a:gd name="connsiteY597" fmla="*/ 1189768 h 1800225"/>
                <a:gd name="connsiteX598" fmla="*/ 785622 w 1638300"/>
                <a:gd name="connsiteY598" fmla="*/ 1194531 h 1800225"/>
                <a:gd name="connsiteX599" fmla="*/ 783050 w 1638300"/>
                <a:gd name="connsiteY599" fmla="*/ 1193388 h 1800225"/>
                <a:gd name="connsiteX600" fmla="*/ 782955 w 1638300"/>
                <a:gd name="connsiteY600" fmla="*/ 1204532 h 1800225"/>
                <a:gd name="connsiteX601" fmla="*/ 786575 w 1638300"/>
                <a:gd name="connsiteY601" fmla="*/ 1216343 h 1800225"/>
                <a:gd name="connsiteX602" fmla="*/ 776383 w 1638300"/>
                <a:gd name="connsiteY602" fmla="*/ 1228249 h 1800225"/>
                <a:gd name="connsiteX603" fmla="*/ 772096 w 1638300"/>
                <a:gd name="connsiteY603" fmla="*/ 1227391 h 1800225"/>
                <a:gd name="connsiteX604" fmla="*/ 772573 w 1638300"/>
                <a:gd name="connsiteY604" fmla="*/ 1231392 h 1800225"/>
                <a:gd name="connsiteX605" fmla="*/ 764000 w 1638300"/>
                <a:gd name="connsiteY605" fmla="*/ 1237965 h 1800225"/>
                <a:gd name="connsiteX606" fmla="*/ 750094 w 1638300"/>
                <a:gd name="connsiteY606" fmla="*/ 1239393 h 1800225"/>
                <a:gd name="connsiteX607" fmla="*/ 754094 w 1638300"/>
                <a:gd name="connsiteY607" fmla="*/ 1261206 h 1800225"/>
                <a:gd name="connsiteX608" fmla="*/ 748475 w 1638300"/>
                <a:gd name="connsiteY608" fmla="*/ 1273588 h 1800225"/>
                <a:gd name="connsiteX609" fmla="*/ 753999 w 1638300"/>
                <a:gd name="connsiteY609" fmla="*/ 1292067 h 1800225"/>
                <a:gd name="connsiteX610" fmla="*/ 764000 w 1638300"/>
                <a:gd name="connsiteY610" fmla="*/ 1295876 h 1800225"/>
                <a:gd name="connsiteX611" fmla="*/ 765715 w 1638300"/>
                <a:gd name="connsiteY611" fmla="*/ 1301687 h 1800225"/>
                <a:gd name="connsiteX612" fmla="*/ 770668 w 1638300"/>
                <a:gd name="connsiteY612" fmla="*/ 1303782 h 1800225"/>
                <a:gd name="connsiteX613" fmla="*/ 785908 w 1638300"/>
                <a:gd name="connsiteY613" fmla="*/ 1301782 h 1800225"/>
                <a:gd name="connsiteX614" fmla="*/ 812292 w 1638300"/>
                <a:gd name="connsiteY614" fmla="*/ 1319499 h 1800225"/>
                <a:gd name="connsiteX615" fmla="*/ 816292 w 1638300"/>
                <a:gd name="connsiteY615" fmla="*/ 1314545 h 1800225"/>
                <a:gd name="connsiteX616" fmla="*/ 826103 w 1638300"/>
                <a:gd name="connsiteY616" fmla="*/ 1311593 h 1800225"/>
                <a:gd name="connsiteX617" fmla="*/ 833342 w 1638300"/>
                <a:gd name="connsiteY617" fmla="*/ 1323785 h 1800225"/>
                <a:gd name="connsiteX618" fmla="*/ 841248 w 1638300"/>
                <a:gd name="connsiteY618" fmla="*/ 1328833 h 1800225"/>
                <a:gd name="connsiteX619" fmla="*/ 844867 w 1638300"/>
                <a:gd name="connsiteY619" fmla="*/ 1334072 h 1800225"/>
                <a:gd name="connsiteX620" fmla="*/ 843248 w 1638300"/>
                <a:gd name="connsiteY620" fmla="*/ 1335881 h 1800225"/>
                <a:gd name="connsiteX621" fmla="*/ 851725 w 1638300"/>
                <a:gd name="connsiteY621" fmla="*/ 1338644 h 1800225"/>
                <a:gd name="connsiteX622" fmla="*/ 855821 w 1638300"/>
                <a:gd name="connsiteY622" fmla="*/ 1350740 h 1800225"/>
                <a:gd name="connsiteX623" fmla="*/ 864394 w 1638300"/>
                <a:gd name="connsiteY623" fmla="*/ 1358742 h 1800225"/>
                <a:gd name="connsiteX624" fmla="*/ 867156 w 1638300"/>
                <a:gd name="connsiteY624" fmla="*/ 1357789 h 1800225"/>
                <a:gd name="connsiteX625" fmla="*/ 877443 w 1638300"/>
                <a:gd name="connsiteY625" fmla="*/ 1364647 h 1800225"/>
                <a:gd name="connsiteX626" fmla="*/ 885539 w 1638300"/>
                <a:gd name="connsiteY626" fmla="*/ 1386554 h 1800225"/>
                <a:gd name="connsiteX627" fmla="*/ 902017 w 1638300"/>
                <a:gd name="connsiteY627" fmla="*/ 1400080 h 1800225"/>
                <a:gd name="connsiteX628" fmla="*/ 905446 w 1638300"/>
                <a:gd name="connsiteY628" fmla="*/ 1409033 h 1800225"/>
                <a:gd name="connsiteX629" fmla="*/ 911066 w 1638300"/>
                <a:gd name="connsiteY629" fmla="*/ 1410081 h 1800225"/>
                <a:gd name="connsiteX630" fmla="*/ 917638 w 1638300"/>
                <a:gd name="connsiteY630" fmla="*/ 1406843 h 1800225"/>
                <a:gd name="connsiteX631" fmla="*/ 920305 w 1638300"/>
                <a:gd name="connsiteY631" fmla="*/ 1402080 h 1800225"/>
                <a:gd name="connsiteX632" fmla="*/ 934784 w 1638300"/>
                <a:gd name="connsiteY632" fmla="*/ 1402556 h 1800225"/>
                <a:gd name="connsiteX633" fmla="*/ 944404 w 1638300"/>
                <a:gd name="connsiteY633" fmla="*/ 1400080 h 1800225"/>
                <a:gd name="connsiteX634" fmla="*/ 953834 w 1638300"/>
                <a:gd name="connsiteY634" fmla="*/ 1404557 h 1800225"/>
                <a:gd name="connsiteX635" fmla="*/ 970598 w 1638300"/>
                <a:gd name="connsiteY635" fmla="*/ 1399127 h 1800225"/>
                <a:gd name="connsiteX636" fmla="*/ 970598 w 1638300"/>
                <a:gd name="connsiteY636" fmla="*/ 1397222 h 1800225"/>
                <a:gd name="connsiteX637" fmla="*/ 974122 w 1638300"/>
                <a:gd name="connsiteY637" fmla="*/ 1397413 h 1800225"/>
                <a:gd name="connsiteX638" fmla="*/ 976408 w 1638300"/>
                <a:gd name="connsiteY638" fmla="*/ 1403985 h 1800225"/>
                <a:gd name="connsiteX639" fmla="*/ 981932 w 1638300"/>
                <a:gd name="connsiteY639" fmla="*/ 1408462 h 1800225"/>
                <a:gd name="connsiteX640" fmla="*/ 997363 w 1638300"/>
                <a:gd name="connsiteY640" fmla="*/ 1411605 h 1800225"/>
                <a:gd name="connsiteX641" fmla="*/ 1002030 w 1638300"/>
                <a:gd name="connsiteY641" fmla="*/ 1416844 h 1800225"/>
                <a:gd name="connsiteX642" fmla="*/ 1002697 w 1638300"/>
                <a:gd name="connsiteY642" fmla="*/ 1425321 h 1800225"/>
                <a:gd name="connsiteX643" fmla="*/ 995743 w 1638300"/>
                <a:gd name="connsiteY643" fmla="*/ 1441609 h 1800225"/>
                <a:gd name="connsiteX644" fmla="*/ 999839 w 1638300"/>
                <a:gd name="connsiteY644" fmla="*/ 1445133 h 1800225"/>
                <a:gd name="connsiteX645" fmla="*/ 996029 w 1638300"/>
                <a:gd name="connsiteY645" fmla="*/ 1449896 h 1800225"/>
                <a:gd name="connsiteX646" fmla="*/ 1003268 w 1638300"/>
                <a:gd name="connsiteY646" fmla="*/ 1464945 h 1800225"/>
                <a:gd name="connsiteX647" fmla="*/ 1011460 w 1638300"/>
                <a:gd name="connsiteY647" fmla="*/ 1467993 h 1800225"/>
                <a:gd name="connsiteX648" fmla="*/ 1022033 w 1638300"/>
                <a:gd name="connsiteY648" fmla="*/ 1464850 h 1800225"/>
                <a:gd name="connsiteX649" fmla="*/ 1023842 w 1638300"/>
                <a:gd name="connsiteY649" fmla="*/ 1473613 h 1800225"/>
                <a:gd name="connsiteX650" fmla="*/ 1032415 w 1638300"/>
                <a:gd name="connsiteY650" fmla="*/ 1467517 h 1800225"/>
                <a:gd name="connsiteX651" fmla="*/ 1038701 w 1638300"/>
                <a:gd name="connsiteY651" fmla="*/ 1473422 h 1800225"/>
                <a:gd name="connsiteX652" fmla="*/ 1047559 w 1638300"/>
                <a:gd name="connsiteY652" fmla="*/ 1474851 h 1800225"/>
                <a:gd name="connsiteX653" fmla="*/ 1065276 w 1638300"/>
                <a:gd name="connsiteY653" fmla="*/ 1470470 h 1800225"/>
                <a:gd name="connsiteX654" fmla="*/ 1074801 w 1638300"/>
                <a:gd name="connsiteY654" fmla="*/ 1476375 h 1800225"/>
                <a:gd name="connsiteX655" fmla="*/ 1082040 w 1638300"/>
                <a:gd name="connsiteY655" fmla="*/ 1489139 h 1800225"/>
                <a:gd name="connsiteX656" fmla="*/ 1089755 w 1638300"/>
                <a:gd name="connsiteY656" fmla="*/ 1490853 h 1800225"/>
                <a:gd name="connsiteX657" fmla="*/ 1095470 w 1638300"/>
                <a:gd name="connsiteY657" fmla="*/ 1489901 h 1800225"/>
                <a:gd name="connsiteX658" fmla="*/ 1116806 w 1638300"/>
                <a:gd name="connsiteY658" fmla="*/ 1477899 h 1800225"/>
                <a:gd name="connsiteX659" fmla="*/ 1118330 w 1638300"/>
                <a:gd name="connsiteY659" fmla="*/ 1474851 h 1800225"/>
                <a:gd name="connsiteX660" fmla="*/ 1122045 w 1638300"/>
                <a:gd name="connsiteY660" fmla="*/ 1476851 h 1800225"/>
                <a:gd name="connsiteX661" fmla="*/ 1118330 w 1638300"/>
                <a:gd name="connsiteY661" fmla="*/ 1503807 h 1800225"/>
                <a:gd name="connsiteX662" fmla="*/ 1123093 w 1638300"/>
                <a:gd name="connsiteY662" fmla="*/ 1514094 h 1800225"/>
                <a:gd name="connsiteX663" fmla="*/ 1135856 w 1638300"/>
                <a:gd name="connsiteY663" fmla="*/ 1526572 h 1800225"/>
                <a:gd name="connsiteX664" fmla="*/ 1136999 w 1638300"/>
                <a:gd name="connsiteY664" fmla="*/ 1534954 h 1800225"/>
                <a:gd name="connsiteX665" fmla="*/ 1134332 w 1638300"/>
                <a:gd name="connsiteY665" fmla="*/ 1548860 h 1800225"/>
                <a:gd name="connsiteX666" fmla="*/ 1136237 w 1638300"/>
                <a:gd name="connsiteY666" fmla="*/ 1568196 h 1800225"/>
                <a:gd name="connsiteX667" fmla="*/ 1139571 w 1638300"/>
                <a:gd name="connsiteY667" fmla="*/ 1575816 h 1800225"/>
                <a:gd name="connsiteX668" fmla="*/ 1138904 w 1638300"/>
                <a:gd name="connsiteY668" fmla="*/ 1584103 h 1800225"/>
                <a:gd name="connsiteX669" fmla="*/ 1134427 w 1638300"/>
                <a:gd name="connsiteY669" fmla="*/ 1587532 h 1800225"/>
                <a:gd name="connsiteX670" fmla="*/ 1128427 w 1638300"/>
                <a:gd name="connsiteY670" fmla="*/ 1602296 h 1800225"/>
                <a:gd name="connsiteX671" fmla="*/ 1128236 w 1638300"/>
                <a:gd name="connsiteY671" fmla="*/ 1611630 h 1800225"/>
                <a:gd name="connsiteX672" fmla="*/ 1122426 w 1638300"/>
                <a:gd name="connsiteY672" fmla="*/ 1617631 h 1800225"/>
                <a:gd name="connsiteX673" fmla="*/ 1095566 w 1638300"/>
                <a:gd name="connsiteY673" fmla="*/ 1625727 h 1800225"/>
                <a:gd name="connsiteX674" fmla="*/ 1095661 w 1638300"/>
                <a:gd name="connsiteY674" fmla="*/ 1637538 h 1800225"/>
                <a:gd name="connsiteX675" fmla="*/ 1087279 w 1638300"/>
                <a:gd name="connsiteY675" fmla="*/ 1640205 h 1800225"/>
                <a:gd name="connsiteX676" fmla="*/ 1082897 w 1638300"/>
                <a:gd name="connsiteY676" fmla="*/ 1639062 h 1800225"/>
                <a:gd name="connsiteX677" fmla="*/ 1073753 w 1638300"/>
                <a:gd name="connsiteY677" fmla="*/ 1644682 h 1800225"/>
                <a:gd name="connsiteX678" fmla="*/ 1063847 w 1638300"/>
                <a:gd name="connsiteY678" fmla="*/ 1646397 h 1800225"/>
                <a:gd name="connsiteX679" fmla="*/ 1054036 w 1638300"/>
                <a:gd name="connsiteY679" fmla="*/ 1644301 h 1800225"/>
                <a:gd name="connsiteX680" fmla="*/ 1042607 w 1638300"/>
                <a:gd name="connsiteY680" fmla="*/ 1637919 h 1800225"/>
                <a:gd name="connsiteX681" fmla="*/ 1016317 w 1638300"/>
                <a:gd name="connsiteY681" fmla="*/ 1635538 h 1800225"/>
                <a:gd name="connsiteX682" fmla="*/ 1017556 w 1638300"/>
                <a:gd name="connsiteY682" fmla="*/ 1629918 h 1800225"/>
                <a:gd name="connsiteX683" fmla="*/ 1014127 w 1638300"/>
                <a:gd name="connsiteY683" fmla="*/ 1629537 h 1800225"/>
                <a:gd name="connsiteX684" fmla="*/ 1011841 w 1638300"/>
                <a:gd name="connsiteY684" fmla="*/ 1620870 h 1800225"/>
                <a:gd name="connsiteX685" fmla="*/ 1014698 w 1638300"/>
                <a:gd name="connsiteY685" fmla="*/ 1617536 h 1800225"/>
                <a:gd name="connsiteX686" fmla="*/ 1010221 w 1638300"/>
                <a:gd name="connsiteY686" fmla="*/ 1614774 h 1800225"/>
                <a:gd name="connsiteX687" fmla="*/ 1007459 w 1638300"/>
                <a:gd name="connsiteY687" fmla="*/ 1605249 h 1800225"/>
                <a:gd name="connsiteX688" fmla="*/ 995743 w 1638300"/>
                <a:gd name="connsiteY688" fmla="*/ 1586770 h 1800225"/>
                <a:gd name="connsiteX689" fmla="*/ 975074 w 1638300"/>
                <a:gd name="connsiteY689" fmla="*/ 1593056 h 1800225"/>
                <a:gd name="connsiteX690" fmla="*/ 966311 w 1638300"/>
                <a:gd name="connsiteY690" fmla="*/ 1589532 h 1800225"/>
                <a:gd name="connsiteX691" fmla="*/ 944594 w 1638300"/>
                <a:gd name="connsiteY691" fmla="*/ 1589532 h 1800225"/>
                <a:gd name="connsiteX692" fmla="*/ 952691 w 1638300"/>
                <a:gd name="connsiteY692" fmla="*/ 1600962 h 1800225"/>
                <a:gd name="connsiteX693" fmla="*/ 941165 w 1638300"/>
                <a:gd name="connsiteY693" fmla="*/ 1607725 h 1800225"/>
                <a:gd name="connsiteX694" fmla="*/ 935260 w 1638300"/>
                <a:gd name="connsiteY694" fmla="*/ 1618679 h 1800225"/>
                <a:gd name="connsiteX695" fmla="*/ 928878 w 1638300"/>
                <a:gd name="connsiteY695" fmla="*/ 1623632 h 1800225"/>
                <a:gd name="connsiteX696" fmla="*/ 924973 w 1638300"/>
                <a:gd name="connsiteY696" fmla="*/ 1622489 h 1800225"/>
                <a:gd name="connsiteX697" fmla="*/ 922973 w 1638300"/>
                <a:gd name="connsiteY697" fmla="*/ 1628585 h 1800225"/>
                <a:gd name="connsiteX698" fmla="*/ 917543 w 1638300"/>
                <a:gd name="connsiteY698" fmla="*/ 1629537 h 1800225"/>
                <a:gd name="connsiteX699" fmla="*/ 910304 w 1638300"/>
                <a:gd name="connsiteY699" fmla="*/ 1635823 h 1800225"/>
                <a:gd name="connsiteX700" fmla="*/ 902113 w 1638300"/>
                <a:gd name="connsiteY700" fmla="*/ 1630585 h 1800225"/>
                <a:gd name="connsiteX701" fmla="*/ 895731 w 1638300"/>
                <a:gd name="connsiteY701" fmla="*/ 1634395 h 1800225"/>
                <a:gd name="connsiteX702" fmla="*/ 880777 w 1638300"/>
                <a:gd name="connsiteY702" fmla="*/ 1629156 h 1800225"/>
                <a:gd name="connsiteX703" fmla="*/ 873061 w 1638300"/>
                <a:gd name="connsiteY703" fmla="*/ 1632966 h 1800225"/>
                <a:gd name="connsiteX704" fmla="*/ 865537 w 1638300"/>
                <a:gd name="connsiteY704" fmla="*/ 1631918 h 1800225"/>
                <a:gd name="connsiteX705" fmla="*/ 863060 w 1638300"/>
                <a:gd name="connsiteY705" fmla="*/ 1629251 h 1800225"/>
                <a:gd name="connsiteX706" fmla="*/ 859917 w 1638300"/>
                <a:gd name="connsiteY706" fmla="*/ 1631632 h 1800225"/>
                <a:gd name="connsiteX707" fmla="*/ 855821 w 1638300"/>
                <a:gd name="connsiteY707" fmla="*/ 1630871 h 1800225"/>
                <a:gd name="connsiteX708" fmla="*/ 852297 w 1638300"/>
                <a:gd name="connsiteY708" fmla="*/ 1623346 h 1800225"/>
                <a:gd name="connsiteX709" fmla="*/ 845534 w 1638300"/>
                <a:gd name="connsiteY709" fmla="*/ 1624203 h 1800225"/>
                <a:gd name="connsiteX710" fmla="*/ 844867 w 1638300"/>
                <a:gd name="connsiteY710" fmla="*/ 1620012 h 1800225"/>
                <a:gd name="connsiteX711" fmla="*/ 847630 w 1638300"/>
                <a:gd name="connsiteY711" fmla="*/ 1619917 h 1800225"/>
                <a:gd name="connsiteX712" fmla="*/ 851821 w 1638300"/>
                <a:gd name="connsiteY712" fmla="*/ 1607534 h 1800225"/>
                <a:gd name="connsiteX713" fmla="*/ 831818 w 1638300"/>
                <a:gd name="connsiteY713" fmla="*/ 1596295 h 1800225"/>
                <a:gd name="connsiteX714" fmla="*/ 806291 w 1638300"/>
                <a:gd name="connsiteY714" fmla="*/ 1590580 h 1800225"/>
                <a:gd name="connsiteX715" fmla="*/ 791813 w 1638300"/>
                <a:gd name="connsiteY715" fmla="*/ 1605629 h 1800225"/>
                <a:gd name="connsiteX716" fmla="*/ 791242 w 1638300"/>
                <a:gd name="connsiteY716" fmla="*/ 1609916 h 1800225"/>
                <a:gd name="connsiteX717" fmla="*/ 801243 w 1638300"/>
                <a:gd name="connsiteY717" fmla="*/ 1621822 h 1800225"/>
                <a:gd name="connsiteX718" fmla="*/ 800005 w 1638300"/>
                <a:gd name="connsiteY718" fmla="*/ 1630585 h 1800225"/>
                <a:gd name="connsiteX719" fmla="*/ 795052 w 1638300"/>
                <a:gd name="connsiteY719" fmla="*/ 1631156 h 1800225"/>
                <a:gd name="connsiteX720" fmla="*/ 795909 w 1638300"/>
                <a:gd name="connsiteY720" fmla="*/ 1633538 h 1800225"/>
                <a:gd name="connsiteX721" fmla="*/ 792385 w 1638300"/>
                <a:gd name="connsiteY721" fmla="*/ 1633919 h 1800225"/>
                <a:gd name="connsiteX722" fmla="*/ 792671 w 1638300"/>
                <a:gd name="connsiteY722" fmla="*/ 1637443 h 1800225"/>
                <a:gd name="connsiteX723" fmla="*/ 789813 w 1638300"/>
                <a:gd name="connsiteY723" fmla="*/ 1637252 h 1800225"/>
                <a:gd name="connsiteX724" fmla="*/ 795814 w 1638300"/>
                <a:gd name="connsiteY724" fmla="*/ 1647730 h 1800225"/>
                <a:gd name="connsiteX725" fmla="*/ 793813 w 1638300"/>
                <a:gd name="connsiteY725" fmla="*/ 1682115 h 1800225"/>
                <a:gd name="connsiteX726" fmla="*/ 800671 w 1638300"/>
                <a:gd name="connsiteY726" fmla="*/ 1683734 h 1800225"/>
                <a:gd name="connsiteX727" fmla="*/ 799433 w 1638300"/>
                <a:gd name="connsiteY727" fmla="*/ 1717739 h 1800225"/>
                <a:gd name="connsiteX728" fmla="*/ 807244 w 1638300"/>
                <a:gd name="connsiteY728" fmla="*/ 1758982 h 1800225"/>
                <a:gd name="connsiteX729" fmla="*/ 803434 w 1638300"/>
                <a:gd name="connsiteY729" fmla="*/ 1767174 h 1800225"/>
                <a:gd name="connsiteX730" fmla="*/ 789432 w 1638300"/>
                <a:gd name="connsiteY730" fmla="*/ 1782413 h 1800225"/>
                <a:gd name="connsiteX731" fmla="*/ 787241 w 1638300"/>
                <a:gd name="connsiteY731" fmla="*/ 1792700 h 1800225"/>
                <a:gd name="connsiteX732" fmla="*/ 769715 w 1638300"/>
                <a:gd name="connsiteY732" fmla="*/ 1796796 h 1800225"/>
                <a:gd name="connsiteX733" fmla="*/ 759238 w 1638300"/>
                <a:gd name="connsiteY733" fmla="*/ 1779461 h 1800225"/>
                <a:gd name="connsiteX734" fmla="*/ 747427 w 1638300"/>
                <a:gd name="connsiteY734" fmla="*/ 1772412 h 1800225"/>
                <a:gd name="connsiteX735" fmla="*/ 734473 w 1638300"/>
                <a:gd name="connsiteY735" fmla="*/ 1769364 h 1800225"/>
                <a:gd name="connsiteX736" fmla="*/ 728663 w 1638300"/>
                <a:gd name="connsiteY736" fmla="*/ 1770983 h 1800225"/>
                <a:gd name="connsiteX737" fmla="*/ 724376 w 1638300"/>
                <a:gd name="connsiteY737" fmla="*/ 1763839 h 1800225"/>
                <a:gd name="connsiteX738" fmla="*/ 720757 w 1638300"/>
                <a:gd name="connsiteY738" fmla="*/ 1762887 h 1800225"/>
                <a:gd name="connsiteX739" fmla="*/ 708565 w 1638300"/>
                <a:gd name="connsiteY739" fmla="*/ 1766411 h 1800225"/>
                <a:gd name="connsiteX740" fmla="*/ 693801 w 1638300"/>
                <a:gd name="connsiteY740" fmla="*/ 1742885 h 1800225"/>
                <a:gd name="connsiteX741" fmla="*/ 684752 w 1638300"/>
                <a:gd name="connsiteY741" fmla="*/ 1735170 h 1800225"/>
                <a:gd name="connsiteX742" fmla="*/ 679323 w 1638300"/>
                <a:gd name="connsiteY742" fmla="*/ 1720596 h 1800225"/>
                <a:gd name="connsiteX743" fmla="*/ 682657 w 1638300"/>
                <a:gd name="connsiteY743" fmla="*/ 1705642 h 1800225"/>
                <a:gd name="connsiteX744" fmla="*/ 666083 w 1638300"/>
                <a:gd name="connsiteY744" fmla="*/ 1715453 h 1800225"/>
                <a:gd name="connsiteX745" fmla="*/ 647795 w 1638300"/>
                <a:gd name="connsiteY745" fmla="*/ 1718215 h 1800225"/>
                <a:gd name="connsiteX746" fmla="*/ 643700 w 1638300"/>
                <a:gd name="connsiteY746" fmla="*/ 1724883 h 1800225"/>
                <a:gd name="connsiteX747" fmla="*/ 635603 w 1638300"/>
                <a:gd name="connsiteY747" fmla="*/ 1727264 h 1800225"/>
                <a:gd name="connsiteX748" fmla="*/ 617029 w 1638300"/>
                <a:gd name="connsiteY748" fmla="*/ 1724692 h 1800225"/>
                <a:gd name="connsiteX749" fmla="*/ 609886 w 1638300"/>
                <a:gd name="connsiteY749" fmla="*/ 1718596 h 1800225"/>
                <a:gd name="connsiteX750" fmla="*/ 601694 w 1638300"/>
                <a:gd name="connsiteY750" fmla="*/ 1717072 h 1800225"/>
                <a:gd name="connsiteX751" fmla="*/ 613791 w 1638300"/>
                <a:gd name="connsiteY751" fmla="*/ 1702880 h 1800225"/>
                <a:gd name="connsiteX752" fmla="*/ 611981 w 1638300"/>
                <a:gd name="connsiteY752" fmla="*/ 1694022 h 1800225"/>
                <a:gd name="connsiteX753" fmla="*/ 606647 w 1638300"/>
                <a:gd name="connsiteY753" fmla="*/ 1688402 h 1800225"/>
                <a:gd name="connsiteX754" fmla="*/ 606552 w 1638300"/>
                <a:gd name="connsiteY754" fmla="*/ 1682782 h 1800225"/>
                <a:gd name="connsiteX755" fmla="*/ 570833 w 1638300"/>
                <a:gd name="connsiteY755" fmla="*/ 1703356 h 1800225"/>
                <a:gd name="connsiteX756" fmla="*/ 562451 w 1638300"/>
                <a:gd name="connsiteY756" fmla="*/ 1705737 h 1800225"/>
                <a:gd name="connsiteX757" fmla="*/ 545497 w 1638300"/>
                <a:gd name="connsiteY757" fmla="*/ 1719644 h 1800225"/>
                <a:gd name="connsiteX758" fmla="*/ 540353 w 1638300"/>
                <a:gd name="connsiteY758" fmla="*/ 1721072 h 1800225"/>
                <a:gd name="connsiteX759" fmla="*/ 474345 w 1638300"/>
                <a:gd name="connsiteY759" fmla="*/ 1717643 h 1800225"/>
                <a:gd name="connsiteX760" fmla="*/ 473297 w 1638300"/>
                <a:gd name="connsiteY760" fmla="*/ 1711071 h 1800225"/>
                <a:gd name="connsiteX761" fmla="*/ 462629 w 1638300"/>
                <a:gd name="connsiteY761" fmla="*/ 1690497 h 1800225"/>
                <a:gd name="connsiteX762" fmla="*/ 460819 w 1638300"/>
                <a:gd name="connsiteY762" fmla="*/ 1674400 h 1800225"/>
                <a:gd name="connsiteX763" fmla="*/ 449104 w 1638300"/>
                <a:gd name="connsiteY763" fmla="*/ 1644682 h 1800225"/>
                <a:gd name="connsiteX764" fmla="*/ 431006 w 1638300"/>
                <a:gd name="connsiteY764" fmla="*/ 1623156 h 1800225"/>
                <a:gd name="connsiteX765" fmla="*/ 448818 w 1638300"/>
                <a:gd name="connsiteY765" fmla="*/ 1624299 h 1800225"/>
                <a:gd name="connsiteX766" fmla="*/ 468916 w 1638300"/>
                <a:gd name="connsiteY766" fmla="*/ 1610963 h 1800225"/>
                <a:gd name="connsiteX767" fmla="*/ 470630 w 1638300"/>
                <a:gd name="connsiteY767" fmla="*/ 1606963 h 1800225"/>
                <a:gd name="connsiteX768" fmla="*/ 470440 w 1638300"/>
                <a:gd name="connsiteY768" fmla="*/ 1600200 h 1800225"/>
                <a:gd name="connsiteX769" fmla="*/ 461962 w 1638300"/>
                <a:gd name="connsiteY769" fmla="*/ 1600772 h 1800225"/>
                <a:gd name="connsiteX770" fmla="*/ 455581 w 1638300"/>
                <a:gd name="connsiteY770" fmla="*/ 1592104 h 1800225"/>
                <a:gd name="connsiteX771" fmla="*/ 454438 w 1638300"/>
                <a:gd name="connsiteY771" fmla="*/ 1573435 h 1800225"/>
                <a:gd name="connsiteX772" fmla="*/ 450818 w 1638300"/>
                <a:gd name="connsiteY772" fmla="*/ 1566291 h 1800225"/>
                <a:gd name="connsiteX773" fmla="*/ 442055 w 1638300"/>
                <a:gd name="connsiteY773" fmla="*/ 1557624 h 1800225"/>
                <a:gd name="connsiteX774" fmla="*/ 434150 w 1638300"/>
                <a:gd name="connsiteY774" fmla="*/ 1555909 h 1800225"/>
                <a:gd name="connsiteX775" fmla="*/ 431863 w 1638300"/>
                <a:gd name="connsiteY775" fmla="*/ 1551432 h 1800225"/>
                <a:gd name="connsiteX776" fmla="*/ 435007 w 1638300"/>
                <a:gd name="connsiteY776" fmla="*/ 1535811 h 1800225"/>
                <a:gd name="connsiteX777" fmla="*/ 443103 w 1638300"/>
                <a:gd name="connsiteY777" fmla="*/ 1529429 h 1800225"/>
                <a:gd name="connsiteX778" fmla="*/ 444151 w 1638300"/>
                <a:gd name="connsiteY778" fmla="*/ 1518095 h 1800225"/>
                <a:gd name="connsiteX779" fmla="*/ 456819 w 1638300"/>
                <a:gd name="connsiteY779" fmla="*/ 1509999 h 1800225"/>
                <a:gd name="connsiteX780" fmla="*/ 448246 w 1638300"/>
                <a:gd name="connsiteY780" fmla="*/ 1514856 h 1800225"/>
                <a:gd name="connsiteX781" fmla="*/ 425672 w 1638300"/>
                <a:gd name="connsiteY781" fmla="*/ 1519238 h 1800225"/>
                <a:gd name="connsiteX782" fmla="*/ 418528 w 1638300"/>
                <a:gd name="connsiteY782" fmla="*/ 1523619 h 1800225"/>
                <a:gd name="connsiteX783" fmla="*/ 411194 w 1638300"/>
                <a:gd name="connsiteY783" fmla="*/ 1512284 h 1800225"/>
                <a:gd name="connsiteX784" fmla="*/ 416433 w 1638300"/>
                <a:gd name="connsiteY784" fmla="*/ 1501997 h 1800225"/>
                <a:gd name="connsiteX785" fmla="*/ 417385 w 1638300"/>
                <a:gd name="connsiteY785" fmla="*/ 1485805 h 1800225"/>
                <a:gd name="connsiteX786" fmla="*/ 426529 w 1638300"/>
                <a:gd name="connsiteY786" fmla="*/ 1473613 h 1800225"/>
                <a:gd name="connsiteX787" fmla="*/ 439198 w 1638300"/>
                <a:gd name="connsiteY787" fmla="*/ 1464279 h 1800225"/>
                <a:gd name="connsiteX788" fmla="*/ 437578 w 1638300"/>
                <a:gd name="connsiteY788" fmla="*/ 1457040 h 1800225"/>
                <a:gd name="connsiteX789" fmla="*/ 429863 w 1638300"/>
                <a:gd name="connsiteY789" fmla="*/ 1458563 h 1800225"/>
                <a:gd name="connsiteX790" fmla="*/ 426529 w 1638300"/>
                <a:gd name="connsiteY790" fmla="*/ 1445229 h 1800225"/>
                <a:gd name="connsiteX791" fmla="*/ 428149 w 1638300"/>
                <a:gd name="connsiteY791" fmla="*/ 1436561 h 1800225"/>
                <a:gd name="connsiteX792" fmla="*/ 439960 w 1638300"/>
                <a:gd name="connsiteY792" fmla="*/ 1432179 h 1800225"/>
                <a:gd name="connsiteX793" fmla="*/ 439579 w 1638300"/>
                <a:gd name="connsiteY793" fmla="*/ 1428845 h 1800225"/>
                <a:gd name="connsiteX794" fmla="*/ 448246 w 1638300"/>
                <a:gd name="connsiteY794" fmla="*/ 1419225 h 1800225"/>
                <a:gd name="connsiteX795" fmla="*/ 423386 w 1638300"/>
                <a:gd name="connsiteY795" fmla="*/ 1360265 h 1800225"/>
                <a:gd name="connsiteX796" fmla="*/ 414433 w 1638300"/>
                <a:gd name="connsiteY796" fmla="*/ 1361790 h 1800225"/>
                <a:gd name="connsiteX797" fmla="*/ 411671 w 1638300"/>
                <a:gd name="connsiteY797" fmla="*/ 1354550 h 1800225"/>
                <a:gd name="connsiteX798" fmla="*/ 411099 w 1638300"/>
                <a:gd name="connsiteY798" fmla="*/ 1341215 h 1800225"/>
                <a:gd name="connsiteX799" fmla="*/ 417290 w 1638300"/>
                <a:gd name="connsiteY799" fmla="*/ 1330833 h 1800225"/>
                <a:gd name="connsiteX800" fmla="*/ 415195 w 1638300"/>
                <a:gd name="connsiteY800" fmla="*/ 1322070 h 1800225"/>
                <a:gd name="connsiteX801" fmla="*/ 410527 w 1638300"/>
                <a:gd name="connsiteY801" fmla="*/ 1317307 h 1800225"/>
                <a:gd name="connsiteX802" fmla="*/ 420052 w 1638300"/>
                <a:gd name="connsiteY802" fmla="*/ 1305306 h 1800225"/>
                <a:gd name="connsiteX803" fmla="*/ 419290 w 1638300"/>
                <a:gd name="connsiteY803" fmla="*/ 1291304 h 1800225"/>
                <a:gd name="connsiteX804" fmla="*/ 434340 w 1638300"/>
                <a:gd name="connsiteY804" fmla="*/ 1242536 h 1800225"/>
                <a:gd name="connsiteX805" fmla="*/ 419195 w 1638300"/>
                <a:gd name="connsiteY805" fmla="*/ 1247966 h 1800225"/>
                <a:gd name="connsiteX806" fmla="*/ 400240 w 1638300"/>
                <a:gd name="connsiteY806" fmla="*/ 1242632 h 1800225"/>
                <a:gd name="connsiteX807" fmla="*/ 384143 w 1638300"/>
                <a:gd name="connsiteY807" fmla="*/ 1250156 h 1800225"/>
                <a:gd name="connsiteX808" fmla="*/ 378904 w 1638300"/>
                <a:gd name="connsiteY808" fmla="*/ 1242251 h 1800225"/>
                <a:gd name="connsiteX809" fmla="*/ 372999 w 1638300"/>
                <a:gd name="connsiteY809" fmla="*/ 1243679 h 1800225"/>
                <a:gd name="connsiteX810" fmla="*/ 368998 w 1638300"/>
                <a:gd name="connsiteY810" fmla="*/ 1236440 h 1800225"/>
                <a:gd name="connsiteX811" fmla="*/ 363855 w 1638300"/>
                <a:gd name="connsiteY811" fmla="*/ 1237965 h 1800225"/>
                <a:gd name="connsiteX812" fmla="*/ 359569 w 1638300"/>
                <a:gd name="connsiteY812" fmla="*/ 1232345 h 1800225"/>
                <a:gd name="connsiteX813" fmla="*/ 355473 w 1638300"/>
                <a:gd name="connsiteY813" fmla="*/ 1232345 h 1800225"/>
                <a:gd name="connsiteX814" fmla="*/ 349853 w 1638300"/>
                <a:gd name="connsiteY814" fmla="*/ 1227963 h 1800225"/>
                <a:gd name="connsiteX815" fmla="*/ 333375 w 1638300"/>
                <a:gd name="connsiteY815" fmla="*/ 1227297 h 1800225"/>
                <a:gd name="connsiteX816" fmla="*/ 324231 w 1638300"/>
                <a:gd name="connsiteY816" fmla="*/ 1230439 h 1800225"/>
                <a:gd name="connsiteX817" fmla="*/ 313372 w 1638300"/>
                <a:gd name="connsiteY817" fmla="*/ 1222439 h 1800225"/>
                <a:gd name="connsiteX818" fmla="*/ 304609 w 1638300"/>
                <a:gd name="connsiteY818" fmla="*/ 1213771 h 1800225"/>
                <a:gd name="connsiteX819" fmla="*/ 292036 w 1638300"/>
                <a:gd name="connsiteY819" fmla="*/ 1193578 h 1800225"/>
                <a:gd name="connsiteX820" fmla="*/ 289750 w 1638300"/>
                <a:gd name="connsiteY820" fmla="*/ 1178052 h 1800225"/>
                <a:gd name="connsiteX821" fmla="*/ 293941 w 1638300"/>
                <a:gd name="connsiteY821" fmla="*/ 1175766 h 1800225"/>
                <a:gd name="connsiteX822" fmla="*/ 292513 w 1638300"/>
                <a:gd name="connsiteY822" fmla="*/ 1169384 h 1800225"/>
                <a:gd name="connsiteX823" fmla="*/ 303752 w 1638300"/>
                <a:gd name="connsiteY823" fmla="*/ 1154239 h 1800225"/>
                <a:gd name="connsiteX824" fmla="*/ 301466 w 1638300"/>
                <a:gd name="connsiteY824" fmla="*/ 1146906 h 1800225"/>
                <a:gd name="connsiteX825" fmla="*/ 294322 w 1638300"/>
                <a:gd name="connsiteY825" fmla="*/ 1135666 h 1800225"/>
                <a:gd name="connsiteX826" fmla="*/ 273939 w 1638300"/>
                <a:gd name="connsiteY826" fmla="*/ 1114140 h 1800225"/>
                <a:gd name="connsiteX827" fmla="*/ 270510 w 1638300"/>
                <a:gd name="connsiteY827" fmla="*/ 1118045 h 1800225"/>
                <a:gd name="connsiteX828" fmla="*/ 253555 w 1638300"/>
                <a:gd name="connsiteY828" fmla="*/ 1122712 h 1800225"/>
                <a:gd name="connsiteX829" fmla="*/ 246697 w 1638300"/>
                <a:gd name="connsiteY829" fmla="*/ 1109949 h 1800225"/>
                <a:gd name="connsiteX830" fmla="*/ 244030 w 1638300"/>
                <a:gd name="connsiteY830" fmla="*/ 1108615 h 1800225"/>
                <a:gd name="connsiteX831" fmla="*/ 238887 w 1638300"/>
                <a:gd name="connsiteY831" fmla="*/ 1111092 h 1800225"/>
                <a:gd name="connsiteX832" fmla="*/ 230791 w 1638300"/>
                <a:gd name="connsiteY832" fmla="*/ 1122998 h 1800225"/>
                <a:gd name="connsiteX833" fmla="*/ 234982 w 1638300"/>
                <a:gd name="connsiteY833" fmla="*/ 1130332 h 1800225"/>
                <a:gd name="connsiteX834" fmla="*/ 230505 w 1638300"/>
                <a:gd name="connsiteY834" fmla="*/ 1130713 h 1800225"/>
                <a:gd name="connsiteX835" fmla="*/ 224409 w 1638300"/>
                <a:gd name="connsiteY835" fmla="*/ 1126998 h 1800225"/>
                <a:gd name="connsiteX836" fmla="*/ 222313 w 1638300"/>
                <a:gd name="connsiteY836" fmla="*/ 1132618 h 1800225"/>
                <a:gd name="connsiteX837" fmla="*/ 224790 w 1638300"/>
                <a:gd name="connsiteY837" fmla="*/ 1139667 h 1800225"/>
                <a:gd name="connsiteX838" fmla="*/ 216694 w 1638300"/>
                <a:gd name="connsiteY838" fmla="*/ 1151573 h 1800225"/>
                <a:gd name="connsiteX839" fmla="*/ 217646 w 1638300"/>
                <a:gd name="connsiteY839" fmla="*/ 1156716 h 1800225"/>
                <a:gd name="connsiteX840" fmla="*/ 202120 w 1638300"/>
                <a:gd name="connsiteY840" fmla="*/ 1159383 h 1800225"/>
                <a:gd name="connsiteX841" fmla="*/ 202692 w 1638300"/>
                <a:gd name="connsiteY841" fmla="*/ 1164146 h 1800225"/>
                <a:gd name="connsiteX842" fmla="*/ 197929 w 1638300"/>
                <a:gd name="connsiteY842" fmla="*/ 1164431 h 1800225"/>
                <a:gd name="connsiteX843" fmla="*/ 195358 w 1638300"/>
                <a:gd name="connsiteY843" fmla="*/ 1177480 h 1800225"/>
                <a:gd name="connsiteX844" fmla="*/ 192405 w 1638300"/>
                <a:gd name="connsiteY844" fmla="*/ 1178243 h 1800225"/>
                <a:gd name="connsiteX845" fmla="*/ 190690 w 1638300"/>
                <a:gd name="connsiteY845" fmla="*/ 1173289 h 1800225"/>
                <a:gd name="connsiteX846" fmla="*/ 190976 w 1638300"/>
                <a:gd name="connsiteY846" fmla="*/ 1160812 h 1800225"/>
                <a:gd name="connsiteX847" fmla="*/ 186595 w 1638300"/>
                <a:gd name="connsiteY847" fmla="*/ 1160622 h 1800225"/>
                <a:gd name="connsiteX848" fmla="*/ 186023 w 1638300"/>
                <a:gd name="connsiteY848" fmla="*/ 1135380 h 1800225"/>
                <a:gd name="connsiteX849" fmla="*/ 170593 w 1638300"/>
                <a:gd name="connsiteY849" fmla="*/ 1146143 h 1800225"/>
                <a:gd name="connsiteX850" fmla="*/ 171736 w 1638300"/>
                <a:gd name="connsiteY850" fmla="*/ 1150620 h 1800225"/>
                <a:gd name="connsiteX851" fmla="*/ 166783 w 1638300"/>
                <a:gd name="connsiteY851" fmla="*/ 1155764 h 1800225"/>
                <a:gd name="connsiteX852" fmla="*/ 168116 w 1638300"/>
                <a:gd name="connsiteY852" fmla="*/ 1159383 h 1800225"/>
                <a:gd name="connsiteX853" fmla="*/ 161163 w 1638300"/>
                <a:gd name="connsiteY853" fmla="*/ 1164907 h 1800225"/>
                <a:gd name="connsiteX854" fmla="*/ 159258 w 1638300"/>
                <a:gd name="connsiteY854" fmla="*/ 1160716 h 1800225"/>
                <a:gd name="connsiteX855" fmla="*/ 155353 w 1638300"/>
                <a:gd name="connsiteY855" fmla="*/ 1162431 h 1800225"/>
                <a:gd name="connsiteX856" fmla="*/ 157067 w 1638300"/>
                <a:gd name="connsiteY856" fmla="*/ 1160526 h 1800225"/>
                <a:gd name="connsiteX857" fmla="*/ 154591 w 1638300"/>
                <a:gd name="connsiteY857" fmla="*/ 1153478 h 1800225"/>
                <a:gd name="connsiteX858" fmla="*/ 150114 w 1638300"/>
                <a:gd name="connsiteY858" fmla="*/ 1155859 h 1800225"/>
                <a:gd name="connsiteX859" fmla="*/ 148018 w 1638300"/>
                <a:gd name="connsiteY859" fmla="*/ 1145381 h 1800225"/>
                <a:gd name="connsiteX860" fmla="*/ 141827 w 1638300"/>
                <a:gd name="connsiteY860" fmla="*/ 1151287 h 1800225"/>
                <a:gd name="connsiteX861" fmla="*/ 132969 w 1638300"/>
                <a:gd name="connsiteY861" fmla="*/ 1153287 h 1800225"/>
                <a:gd name="connsiteX862" fmla="*/ 133255 w 1638300"/>
                <a:gd name="connsiteY862" fmla="*/ 1157764 h 1800225"/>
                <a:gd name="connsiteX863" fmla="*/ 128587 w 1638300"/>
                <a:gd name="connsiteY863" fmla="*/ 1160431 h 1800225"/>
                <a:gd name="connsiteX864" fmla="*/ 128111 w 1638300"/>
                <a:gd name="connsiteY864" fmla="*/ 1154145 h 1800225"/>
                <a:gd name="connsiteX865" fmla="*/ 125635 w 1638300"/>
                <a:gd name="connsiteY865" fmla="*/ 1154145 h 1800225"/>
                <a:gd name="connsiteX866" fmla="*/ 125825 w 1638300"/>
                <a:gd name="connsiteY866" fmla="*/ 1142619 h 1800225"/>
                <a:gd name="connsiteX867" fmla="*/ 119443 w 1638300"/>
                <a:gd name="connsiteY867" fmla="*/ 1132237 h 1800225"/>
                <a:gd name="connsiteX868" fmla="*/ 121348 w 1638300"/>
                <a:gd name="connsiteY868" fmla="*/ 1129094 h 1800225"/>
                <a:gd name="connsiteX869" fmla="*/ 112204 w 1638300"/>
                <a:gd name="connsiteY869" fmla="*/ 1122522 h 1800225"/>
                <a:gd name="connsiteX870" fmla="*/ 124968 w 1638300"/>
                <a:gd name="connsiteY870" fmla="*/ 1120997 h 1800225"/>
                <a:gd name="connsiteX871" fmla="*/ 126682 w 1638300"/>
                <a:gd name="connsiteY871" fmla="*/ 1125760 h 1800225"/>
                <a:gd name="connsiteX872" fmla="*/ 129730 w 1638300"/>
                <a:gd name="connsiteY872" fmla="*/ 1125950 h 1800225"/>
                <a:gd name="connsiteX873" fmla="*/ 122396 w 1638300"/>
                <a:gd name="connsiteY873" fmla="*/ 1130046 h 1800225"/>
                <a:gd name="connsiteX874" fmla="*/ 130302 w 1638300"/>
                <a:gd name="connsiteY874" fmla="*/ 1126331 h 1800225"/>
                <a:gd name="connsiteX875" fmla="*/ 129254 w 1638300"/>
                <a:gd name="connsiteY875" fmla="*/ 1117092 h 1800225"/>
                <a:gd name="connsiteX876" fmla="*/ 139732 w 1638300"/>
                <a:gd name="connsiteY876" fmla="*/ 1111568 h 1800225"/>
                <a:gd name="connsiteX877" fmla="*/ 136398 w 1638300"/>
                <a:gd name="connsiteY877" fmla="*/ 1112234 h 1800225"/>
                <a:gd name="connsiteX878" fmla="*/ 133731 w 1638300"/>
                <a:gd name="connsiteY878" fmla="*/ 1107186 h 1800225"/>
                <a:gd name="connsiteX879" fmla="*/ 138303 w 1638300"/>
                <a:gd name="connsiteY879" fmla="*/ 1103662 h 1800225"/>
                <a:gd name="connsiteX880" fmla="*/ 134302 w 1638300"/>
                <a:gd name="connsiteY880" fmla="*/ 1094994 h 1800225"/>
                <a:gd name="connsiteX881" fmla="*/ 123920 w 1638300"/>
                <a:gd name="connsiteY881" fmla="*/ 1097471 h 1800225"/>
                <a:gd name="connsiteX882" fmla="*/ 116110 w 1638300"/>
                <a:gd name="connsiteY882" fmla="*/ 1074801 h 1800225"/>
                <a:gd name="connsiteX883" fmla="*/ 125825 w 1638300"/>
                <a:gd name="connsiteY883" fmla="*/ 1071944 h 1800225"/>
                <a:gd name="connsiteX884" fmla="*/ 125063 w 1638300"/>
                <a:gd name="connsiteY884" fmla="*/ 1070420 h 1800225"/>
                <a:gd name="connsiteX885" fmla="*/ 115443 w 1638300"/>
                <a:gd name="connsiteY885" fmla="*/ 1073182 h 1800225"/>
                <a:gd name="connsiteX886" fmla="*/ 114205 w 1638300"/>
                <a:gd name="connsiteY886" fmla="*/ 1069943 h 1800225"/>
                <a:gd name="connsiteX887" fmla="*/ 101155 w 1638300"/>
                <a:gd name="connsiteY887" fmla="*/ 1074325 h 1800225"/>
                <a:gd name="connsiteX888" fmla="*/ 96488 w 1638300"/>
                <a:gd name="connsiteY888" fmla="*/ 1079849 h 1800225"/>
                <a:gd name="connsiteX889" fmla="*/ 85249 w 1638300"/>
                <a:gd name="connsiteY889" fmla="*/ 1078325 h 1800225"/>
                <a:gd name="connsiteX890" fmla="*/ 75628 w 1638300"/>
                <a:gd name="connsiteY890" fmla="*/ 1082421 h 1800225"/>
                <a:gd name="connsiteX891" fmla="*/ 74676 w 1638300"/>
                <a:gd name="connsiteY891" fmla="*/ 1078230 h 1800225"/>
                <a:gd name="connsiteX892" fmla="*/ 71247 w 1638300"/>
                <a:gd name="connsiteY892" fmla="*/ 1078611 h 1800225"/>
                <a:gd name="connsiteX893" fmla="*/ 64579 w 1638300"/>
                <a:gd name="connsiteY893" fmla="*/ 1066038 h 1800225"/>
                <a:gd name="connsiteX894" fmla="*/ 57626 w 1638300"/>
                <a:gd name="connsiteY894" fmla="*/ 1060704 h 1800225"/>
                <a:gd name="connsiteX895" fmla="*/ 56388 w 1638300"/>
                <a:gd name="connsiteY895" fmla="*/ 1065466 h 1800225"/>
                <a:gd name="connsiteX896" fmla="*/ 53626 w 1638300"/>
                <a:gd name="connsiteY896" fmla="*/ 1061752 h 1800225"/>
                <a:gd name="connsiteX897" fmla="*/ 48387 w 1638300"/>
                <a:gd name="connsiteY897" fmla="*/ 1067276 h 1800225"/>
                <a:gd name="connsiteX898" fmla="*/ 42958 w 1638300"/>
                <a:gd name="connsiteY898" fmla="*/ 1052799 h 1800225"/>
                <a:gd name="connsiteX899" fmla="*/ 36195 w 1638300"/>
                <a:gd name="connsiteY899" fmla="*/ 1048417 h 1800225"/>
                <a:gd name="connsiteX900" fmla="*/ 38481 w 1638300"/>
                <a:gd name="connsiteY900" fmla="*/ 1043654 h 1800225"/>
                <a:gd name="connsiteX901" fmla="*/ 32671 w 1638300"/>
                <a:gd name="connsiteY901" fmla="*/ 1038035 h 1800225"/>
                <a:gd name="connsiteX902" fmla="*/ 36576 w 1638300"/>
                <a:gd name="connsiteY902" fmla="*/ 1017080 h 1800225"/>
                <a:gd name="connsiteX903" fmla="*/ 29527 w 1638300"/>
                <a:gd name="connsiteY903" fmla="*/ 1017080 h 1800225"/>
                <a:gd name="connsiteX904" fmla="*/ 21622 w 1638300"/>
                <a:gd name="connsiteY904" fmla="*/ 998125 h 1800225"/>
                <a:gd name="connsiteX905" fmla="*/ 16288 w 1638300"/>
                <a:gd name="connsiteY905" fmla="*/ 995553 h 1800225"/>
                <a:gd name="connsiteX906" fmla="*/ 18383 w 1638300"/>
                <a:gd name="connsiteY906" fmla="*/ 987171 h 1800225"/>
                <a:gd name="connsiteX907" fmla="*/ 23717 w 1638300"/>
                <a:gd name="connsiteY907" fmla="*/ 980027 h 1800225"/>
                <a:gd name="connsiteX908" fmla="*/ 17716 w 1638300"/>
                <a:gd name="connsiteY908" fmla="*/ 956977 h 1800225"/>
                <a:gd name="connsiteX909" fmla="*/ 13811 w 1638300"/>
                <a:gd name="connsiteY909" fmla="*/ 958405 h 1800225"/>
                <a:gd name="connsiteX910" fmla="*/ 9525 w 1638300"/>
                <a:gd name="connsiteY910" fmla="*/ 955263 h 1800225"/>
                <a:gd name="connsiteX911" fmla="*/ 1130236 w 1638300"/>
                <a:gd name="connsiteY911" fmla="*/ 233362 h 1800225"/>
                <a:gd name="connsiteX912" fmla="*/ 1134046 w 1638300"/>
                <a:gd name="connsiteY912" fmla="*/ 239459 h 1800225"/>
                <a:gd name="connsiteX913" fmla="*/ 1141000 w 1638300"/>
                <a:gd name="connsiteY913" fmla="*/ 237173 h 1800225"/>
                <a:gd name="connsiteX914" fmla="*/ 1144238 w 1638300"/>
                <a:gd name="connsiteY914" fmla="*/ 243174 h 1800225"/>
                <a:gd name="connsiteX915" fmla="*/ 1145381 w 1638300"/>
                <a:gd name="connsiteY915" fmla="*/ 241459 h 1800225"/>
                <a:gd name="connsiteX916" fmla="*/ 1149382 w 1638300"/>
                <a:gd name="connsiteY916" fmla="*/ 245269 h 1800225"/>
                <a:gd name="connsiteX917" fmla="*/ 1145762 w 1638300"/>
                <a:gd name="connsiteY917" fmla="*/ 239363 h 1800225"/>
                <a:gd name="connsiteX918" fmla="*/ 1135951 w 1638300"/>
                <a:gd name="connsiteY918" fmla="*/ 231934 h 1800225"/>
                <a:gd name="connsiteX919" fmla="*/ 1130236 w 1638300"/>
                <a:gd name="connsiteY919" fmla="*/ 23336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</a:cxnLst>
              <a:rect l="l" t="t" r="r" b="b"/>
              <a:pathLst>
                <a:path w="1638300" h="1800225">
                  <a:moveTo>
                    <a:pt x="1304639" y="213551"/>
                  </a:moveTo>
                  <a:lnTo>
                    <a:pt x="1310926" y="203073"/>
                  </a:lnTo>
                  <a:lnTo>
                    <a:pt x="1319403" y="204026"/>
                  </a:lnTo>
                  <a:lnTo>
                    <a:pt x="1317879" y="217170"/>
                  </a:lnTo>
                  <a:lnTo>
                    <a:pt x="1310830" y="212979"/>
                  </a:lnTo>
                  <a:lnTo>
                    <a:pt x="1310450" y="215932"/>
                  </a:lnTo>
                  <a:lnTo>
                    <a:pt x="1307497" y="216218"/>
                  </a:lnTo>
                  <a:lnTo>
                    <a:pt x="1304639" y="213551"/>
                  </a:lnTo>
                  <a:close/>
                  <a:moveTo>
                    <a:pt x="9525" y="955263"/>
                  </a:moveTo>
                  <a:lnTo>
                    <a:pt x="18859" y="949262"/>
                  </a:lnTo>
                  <a:lnTo>
                    <a:pt x="28861" y="958215"/>
                  </a:lnTo>
                  <a:lnTo>
                    <a:pt x="38290" y="962692"/>
                  </a:lnTo>
                  <a:lnTo>
                    <a:pt x="38195" y="937451"/>
                  </a:lnTo>
                  <a:lnTo>
                    <a:pt x="49530" y="928878"/>
                  </a:lnTo>
                  <a:lnTo>
                    <a:pt x="67818" y="926021"/>
                  </a:lnTo>
                  <a:lnTo>
                    <a:pt x="68580" y="903827"/>
                  </a:lnTo>
                  <a:lnTo>
                    <a:pt x="80867" y="898970"/>
                  </a:lnTo>
                  <a:lnTo>
                    <a:pt x="97536" y="884111"/>
                  </a:lnTo>
                  <a:lnTo>
                    <a:pt x="94107" y="882968"/>
                  </a:lnTo>
                  <a:lnTo>
                    <a:pt x="101346" y="871442"/>
                  </a:lnTo>
                  <a:lnTo>
                    <a:pt x="93345" y="863346"/>
                  </a:lnTo>
                  <a:lnTo>
                    <a:pt x="92488" y="856393"/>
                  </a:lnTo>
                  <a:lnTo>
                    <a:pt x="94583" y="851154"/>
                  </a:lnTo>
                  <a:lnTo>
                    <a:pt x="93059" y="846297"/>
                  </a:lnTo>
                  <a:lnTo>
                    <a:pt x="95726" y="845344"/>
                  </a:lnTo>
                  <a:lnTo>
                    <a:pt x="94869" y="842106"/>
                  </a:lnTo>
                  <a:lnTo>
                    <a:pt x="98203" y="840963"/>
                  </a:lnTo>
                  <a:lnTo>
                    <a:pt x="99060" y="836200"/>
                  </a:lnTo>
                  <a:lnTo>
                    <a:pt x="81058" y="840105"/>
                  </a:lnTo>
                  <a:lnTo>
                    <a:pt x="85439" y="826104"/>
                  </a:lnTo>
                  <a:lnTo>
                    <a:pt x="79629" y="823913"/>
                  </a:lnTo>
                  <a:lnTo>
                    <a:pt x="79629" y="815245"/>
                  </a:lnTo>
                  <a:lnTo>
                    <a:pt x="84487" y="814483"/>
                  </a:lnTo>
                  <a:lnTo>
                    <a:pt x="97250" y="797147"/>
                  </a:lnTo>
                  <a:lnTo>
                    <a:pt x="105251" y="762571"/>
                  </a:lnTo>
                  <a:lnTo>
                    <a:pt x="111157" y="753904"/>
                  </a:lnTo>
                  <a:lnTo>
                    <a:pt x="110966" y="748855"/>
                  </a:lnTo>
                  <a:lnTo>
                    <a:pt x="114205" y="749618"/>
                  </a:lnTo>
                  <a:lnTo>
                    <a:pt x="124015" y="742760"/>
                  </a:lnTo>
                  <a:lnTo>
                    <a:pt x="132112" y="749522"/>
                  </a:lnTo>
                  <a:lnTo>
                    <a:pt x="148018" y="749237"/>
                  </a:lnTo>
                  <a:lnTo>
                    <a:pt x="148971" y="740473"/>
                  </a:lnTo>
                  <a:lnTo>
                    <a:pt x="153638" y="732568"/>
                  </a:lnTo>
                  <a:lnTo>
                    <a:pt x="165830" y="725710"/>
                  </a:lnTo>
                  <a:lnTo>
                    <a:pt x="176498" y="734568"/>
                  </a:lnTo>
                  <a:lnTo>
                    <a:pt x="171640" y="745331"/>
                  </a:lnTo>
                  <a:lnTo>
                    <a:pt x="172593" y="754571"/>
                  </a:lnTo>
                  <a:lnTo>
                    <a:pt x="168021" y="765810"/>
                  </a:lnTo>
                  <a:lnTo>
                    <a:pt x="179927" y="778097"/>
                  </a:lnTo>
                  <a:lnTo>
                    <a:pt x="208883" y="788670"/>
                  </a:lnTo>
                  <a:lnTo>
                    <a:pt x="222218" y="802005"/>
                  </a:lnTo>
                  <a:lnTo>
                    <a:pt x="236410" y="806577"/>
                  </a:lnTo>
                  <a:lnTo>
                    <a:pt x="258318" y="802863"/>
                  </a:lnTo>
                  <a:lnTo>
                    <a:pt x="289084" y="801529"/>
                  </a:lnTo>
                  <a:lnTo>
                    <a:pt x="289369" y="803243"/>
                  </a:lnTo>
                  <a:lnTo>
                    <a:pt x="300418" y="796290"/>
                  </a:lnTo>
                  <a:lnTo>
                    <a:pt x="313087" y="795052"/>
                  </a:lnTo>
                  <a:lnTo>
                    <a:pt x="314134" y="790194"/>
                  </a:lnTo>
                  <a:lnTo>
                    <a:pt x="327946" y="785241"/>
                  </a:lnTo>
                  <a:lnTo>
                    <a:pt x="331279" y="792289"/>
                  </a:lnTo>
                  <a:lnTo>
                    <a:pt x="334327" y="791528"/>
                  </a:lnTo>
                  <a:lnTo>
                    <a:pt x="341662" y="795528"/>
                  </a:lnTo>
                  <a:lnTo>
                    <a:pt x="349472" y="803243"/>
                  </a:lnTo>
                  <a:lnTo>
                    <a:pt x="356235" y="795433"/>
                  </a:lnTo>
                  <a:lnTo>
                    <a:pt x="354521" y="793147"/>
                  </a:lnTo>
                  <a:lnTo>
                    <a:pt x="357378" y="790099"/>
                  </a:lnTo>
                  <a:lnTo>
                    <a:pt x="374142" y="781145"/>
                  </a:lnTo>
                  <a:lnTo>
                    <a:pt x="372523" y="776192"/>
                  </a:lnTo>
                  <a:lnTo>
                    <a:pt x="376523" y="774764"/>
                  </a:lnTo>
                  <a:lnTo>
                    <a:pt x="380238" y="764191"/>
                  </a:lnTo>
                  <a:lnTo>
                    <a:pt x="374904" y="762286"/>
                  </a:lnTo>
                  <a:lnTo>
                    <a:pt x="375761" y="756381"/>
                  </a:lnTo>
                  <a:lnTo>
                    <a:pt x="370427" y="756476"/>
                  </a:lnTo>
                  <a:lnTo>
                    <a:pt x="369951" y="759619"/>
                  </a:lnTo>
                  <a:lnTo>
                    <a:pt x="362426" y="752951"/>
                  </a:lnTo>
                  <a:lnTo>
                    <a:pt x="370332" y="736759"/>
                  </a:lnTo>
                  <a:lnTo>
                    <a:pt x="357283" y="732663"/>
                  </a:lnTo>
                  <a:lnTo>
                    <a:pt x="359473" y="727139"/>
                  </a:lnTo>
                  <a:lnTo>
                    <a:pt x="348710" y="720376"/>
                  </a:lnTo>
                  <a:lnTo>
                    <a:pt x="339090" y="709232"/>
                  </a:lnTo>
                  <a:lnTo>
                    <a:pt x="347567" y="706850"/>
                  </a:lnTo>
                  <a:lnTo>
                    <a:pt x="344138" y="699897"/>
                  </a:lnTo>
                  <a:lnTo>
                    <a:pt x="345472" y="698088"/>
                  </a:lnTo>
                  <a:lnTo>
                    <a:pt x="341185" y="697802"/>
                  </a:lnTo>
                  <a:lnTo>
                    <a:pt x="346996" y="690563"/>
                  </a:lnTo>
                  <a:lnTo>
                    <a:pt x="343948" y="691134"/>
                  </a:lnTo>
                  <a:lnTo>
                    <a:pt x="343471" y="685705"/>
                  </a:lnTo>
                  <a:lnTo>
                    <a:pt x="340614" y="685229"/>
                  </a:lnTo>
                  <a:lnTo>
                    <a:pt x="340423" y="680466"/>
                  </a:lnTo>
                  <a:lnTo>
                    <a:pt x="336804" y="679228"/>
                  </a:lnTo>
                  <a:lnTo>
                    <a:pt x="331470" y="666465"/>
                  </a:lnTo>
                  <a:lnTo>
                    <a:pt x="332613" y="659797"/>
                  </a:lnTo>
                  <a:lnTo>
                    <a:pt x="339185" y="653987"/>
                  </a:lnTo>
                  <a:lnTo>
                    <a:pt x="333470" y="651129"/>
                  </a:lnTo>
                  <a:lnTo>
                    <a:pt x="342138" y="640747"/>
                  </a:lnTo>
                  <a:lnTo>
                    <a:pt x="333661" y="633413"/>
                  </a:lnTo>
                  <a:lnTo>
                    <a:pt x="329660" y="635889"/>
                  </a:lnTo>
                  <a:lnTo>
                    <a:pt x="324231" y="624745"/>
                  </a:lnTo>
                  <a:lnTo>
                    <a:pt x="321754" y="625412"/>
                  </a:lnTo>
                  <a:lnTo>
                    <a:pt x="319468" y="619696"/>
                  </a:lnTo>
                  <a:lnTo>
                    <a:pt x="309562" y="610267"/>
                  </a:lnTo>
                  <a:lnTo>
                    <a:pt x="302514" y="589693"/>
                  </a:lnTo>
                  <a:lnTo>
                    <a:pt x="291751" y="572834"/>
                  </a:lnTo>
                  <a:lnTo>
                    <a:pt x="281559" y="538449"/>
                  </a:lnTo>
                  <a:lnTo>
                    <a:pt x="286607" y="536163"/>
                  </a:lnTo>
                  <a:lnTo>
                    <a:pt x="295942" y="538734"/>
                  </a:lnTo>
                  <a:lnTo>
                    <a:pt x="313182" y="527495"/>
                  </a:lnTo>
                  <a:lnTo>
                    <a:pt x="317373" y="522541"/>
                  </a:lnTo>
                  <a:lnTo>
                    <a:pt x="320040" y="510445"/>
                  </a:lnTo>
                  <a:lnTo>
                    <a:pt x="329565" y="505396"/>
                  </a:lnTo>
                  <a:lnTo>
                    <a:pt x="330803" y="493014"/>
                  </a:lnTo>
                  <a:lnTo>
                    <a:pt x="335756" y="488538"/>
                  </a:lnTo>
                  <a:lnTo>
                    <a:pt x="328898" y="476345"/>
                  </a:lnTo>
                  <a:lnTo>
                    <a:pt x="331089" y="471583"/>
                  </a:lnTo>
                  <a:lnTo>
                    <a:pt x="327946" y="464534"/>
                  </a:lnTo>
                  <a:lnTo>
                    <a:pt x="348329" y="466440"/>
                  </a:lnTo>
                  <a:lnTo>
                    <a:pt x="362998" y="459772"/>
                  </a:lnTo>
                  <a:lnTo>
                    <a:pt x="361474" y="454057"/>
                  </a:lnTo>
                  <a:lnTo>
                    <a:pt x="353758" y="451485"/>
                  </a:lnTo>
                  <a:lnTo>
                    <a:pt x="348425" y="433387"/>
                  </a:lnTo>
                  <a:lnTo>
                    <a:pt x="350139" y="423672"/>
                  </a:lnTo>
                  <a:lnTo>
                    <a:pt x="361283" y="417005"/>
                  </a:lnTo>
                  <a:lnTo>
                    <a:pt x="364807" y="407194"/>
                  </a:lnTo>
                  <a:lnTo>
                    <a:pt x="363855" y="398145"/>
                  </a:lnTo>
                  <a:lnTo>
                    <a:pt x="357854" y="392811"/>
                  </a:lnTo>
                  <a:lnTo>
                    <a:pt x="359283" y="386429"/>
                  </a:lnTo>
                  <a:lnTo>
                    <a:pt x="355092" y="385762"/>
                  </a:lnTo>
                  <a:lnTo>
                    <a:pt x="356902" y="364522"/>
                  </a:lnTo>
                  <a:lnTo>
                    <a:pt x="325279" y="359664"/>
                  </a:lnTo>
                  <a:lnTo>
                    <a:pt x="324326" y="367189"/>
                  </a:lnTo>
                  <a:lnTo>
                    <a:pt x="334423" y="368808"/>
                  </a:lnTo>
                  <a:lnTo>
                    <a:pt x="330708" y="373856"/>
                  </a:lnTo>
                  <a:lnTo>
                    <a:pt x="322231" y="378047"/>
                  </a:lnTo>
                  <a:lnTo>
                    <a:pt x="316611" y="374428"/>
                  </a:lnTo>
                  <a:lnTo>
                    <a:pt x="321088" y="349377"/>
                  </a:lnTo>
                  <a:lnTo>
                    <a:pt x="318135" y="347662"/>
                  </a:lnTo>
                  <a:lnTo>
                    <a:pt x="318802" y="342138"/>
                  </a:lnTo>
                  <a:lnTo>
                    <a:pt x="314801" y="336709"/>
                  </a:lnTo>
                  <a:lnTo>
                    <a:pt x="301466" y="329184"/>
                  </a:lnTo>
                  <a:lnTo>
                    <a:pt x="294227" y="336137"/>
                  </a:lnTo>
                  <a:lnTo>
                    <a:pt x="288512" y="332042"/>
                  </a:lnTo>
                  <a:lnTo>
                    <a:pt x="286988" y="334423"/>
                  </a:lnTo>
                  <a:lnTo>
                    <a:pt x="279463" y="331184"/>
                  </a:lnTo>
                  <a:lnTo>
                    <a:pt x="271653" y="339185"/>
                  </a:lnTo>
                  <a:lnTo>
                    <a:pt x="264033" y="332137"/>
                  </a:lnTo>
                  <a:lnTo>
                    <a:pt x="255365" y="335566"/>
                  </a:lnTo>
                  <a:lnTo>
                    <a:pt x="251269" y="328899"/>
                  </a:lnTo>
                  <a:lnTo>
                    <a:pt x="257937" y="319564"/>
                  </a:lnTo>
                  <a:lnTo>
                    <a:pt x="240411" y="312896"/>
                  </a:lnTo>
                  <a:lnTo>
                    <a:pt x="236696" y="308801"/>
                  </a:lnTo>
                  <a:lnTo>
                    <a:pt x="226123" y="312230"/>
                  </a:lnTo>
                  <a:lnTo>
                    <a:pt x="206692" y="311658"/>
                  </a:lnTo>
                  <a:lnTo>
                    <a:pt x="208597" y="294989"/>
                  </a:lnTo>
                  <a:lnTo>
                    <a:pt x="237839" y="268796"/>
                  </a:lnTo>
                  <a:lnTo>
                    <a:pt x="270129" y="245078"/>
                  </a:lnTo>
                  <a:lnTo>
                    <a:pt x="267938" y="239554"/>
                  </a:lnTo>
                  <a:lnTo>
                    <a:pt x="270605" y="233649"/>
                  </a:lnTo>
                  <a:lnTo>
                    <a:pt x="265938" y="230029"/>
                  </a:lnTo>
                  <a:lnTo>
                    <a:pt x="273939" y="224314"/>
                  </a:lnTo>
                  <a:lnTo>
                    <a:pt x="267462" y="215551"/>
                  </a:lnTo>
                  <a:lnTo>
                    <a:pt x="264985" y="202502"/>
                  </a:lnTo>
                  <a:lnTo>
                    <a:pt x="279082" y="193072"/>
                  </a:lnTo>
                  <a:lnTo>
                    <a:pt x="289179" y="195929"/>
                  </a:lnTo>
                  <a:lnTo>
                    <a:pt x="298609" y="206693"/>
                  </a:lnTo>
                  <a:lnTo>
                    <a:pt x="305276" y="206502"/>
                  </a:lnTo>
                  <a:lnTo>
                    <a:pt x="305276" y="209836"/>
                  </a:lnTo>
                  <a:lnTo>
                    <a:pt x="314611" y="210217"/>
                  </a:lnTo>
                  <a:lnTo>
                    <a:pt x="314611" y="237839"/>
                  </a:lnTo>
                  <a:lnTo>
                    <a:pt x="326612" y="237077"/>
                  </a:lnTo>
                  <a:lnTo>
                    <a:pt x="333470" y="198311"/>
                  </a:lnTo>
                  <a:lnTo>
                    <a:pt x="339090" y="195072"/>
                  </a:lnTo>
                  <a:lnTo>
                    <a:pt x="349186" y="180880"/>
                  </a:lnTo>
                  <a:lnTo>
                    <a:pt x="350139" y="168593"/>
                  </a:lnTo>
                  <a:lnTo>
                    <a:pt x="359473" y="154115"/>
                  </a:lnTo>
                  <a:lnTo>
                    <a:pt x="369475" y="153257"/>
                  </a:lnTo>
                  <a:lnTo>
                    <a:pt x="368427" y="155162"/>
                  </a:lnTo>
                  <a:lnTo>
                    <a:pt x="399478" y="151543"/>
                  </a:lnTo>
                  <a:lnTo>
                    <a:pt x="409670" y="143542"/>
                  </a:lnTo>
                  <a:lnTo>
                    <a:pt x="425291" y="143923"/>
                  </a:lnTo>
                  <a:lnTo>
                    <a:pt x="431006" y="148685"/>
                  </a:lnTo>
                  <a:lnTo>
                    <a:pt x="435673" y="158591"/>
                  </a:lnTo>
                  <a:lnTo>
                    <a:pt x="433864" y="171260"/>
                  </a:lnTo>
                  <a:lnTo>
                    <a:pt x="447199" y="166021"/>
                  </a:lnTo>
                  <a:lnTo>
                    <a:pt x="449199" y="173260"/>
                  </a:lnTo>
                  <a:lnTo>
                    <a:pt x="465010" y="169641"/>
                  </a:lnTo>
                  <a:lnTo>
                    <a:pt x="489394" y="173641"/>
                  </a:lnTo>
                  <a:lnTo>
                    <a:pt x="527590" y="191072"/>
                  </a:lnTo>
                  <a:lnTo>
                    <a:pt x="537496" y="205169"/>
                  </a:lnTo>
                  <a:lnTo>
                    <a:pt x="559594" y="210884"/>
                  </a:lnTo>
                  <a:lnTo>
                    <a:pt x="560356" y="213551"/>
                  </a:lnTo>
                  <a:lnTo>
                    <a:pt x="552640" y="226124"/>
                  </a:lnTo>
                  <a:lnTo>
                    <a:pt x="551783" y="243269"/>
                  </a:lnTo>
                  <a:lnTo>
                    <a:pt x="566928" y="247460"/>
                  </a:lnTo>
                  <a:lnTo>
                    <a:pt x="570547" y="255461"/>
                  </a:lnTo>
                  <a:lnTo>
                    <a:pt x="576358" y="247269"/>
                  </a:lnTo>
                  <a:lnTo>
                    <a:pt x="589026" y="239744"/>
                  </a:lnTo>
                  <a:lnTo>
                    <a:pt x="606742" y="245269"/>
                  </a:lnTo>
                  <a:lnTo>
                    <a:pt x="614839" y="231553"/>
                  </a:lnTo>
                  <a:lnTo>
                    <a:pt x="625030" y="222504"/>
                  </a:lnTo>
                  <a:lnTo>
                    <a:pt x="640556" y="223552"/>
                  </a:lnTo>
                  <a:lnTo>
                    <a:pt x="659511" y="217646"/>
                  </a:lnTo>
                  <a:lnTo>
                    <a:pt x="673132" y="208502"/>
                  </a:lnTo>
                  <a:lnTo>
                    <a:pt x="661416" y="209741"/>
                  </a:lnTo>
                  <a:lnTo>
                    <a:pt x="653510" y="193167"/>
                  </a:lnTo>
                  <a:lnTo>
                    <a:pt x="655415" y="174403"/>
                  </a:lnTo>
                  <a:lnTo>
                    <a:pt x="665417" y="158210"/>
                  </a:lnTo>
                  <a:lnTo>
                    <a:pt x="669322" y="156972"/>
                  </a:lnTo>
                  <a:lnTo>
                    <a:pt x="674751" y="166402"/>
                  </a:lnTo>
                  <a:lnTo>
                    <a:pt x="679609" y="167831"/>
                  </a:lnTo>
                  <a:lnTo>
                    <a:pt x="674275" y="181261"/>
                  </a:lnTo>
                  <a:lnTo>
                    <a:pt x="672560" y="195739"/>
                  </a:lnTo>
                  <a:lnTo>
                    <a:pt x="678085" y="197263"/>
                  </a:lnTo>
                  <a:lnTo>
                    <a:pt x="680371" y="187547"/>
                  </a:lnTo>
                  <a:lnTo>
                    <a:pt x="686371" y="189071"/>
                  </a:lnTo>
                  <a:lnTo>
                    <a:pt x="700945" y="185452"/>
                  </a:lnTo>
                  <a:lnTo>
                    <a:pt x="707422" y="186595"/>
                  </a:lnTo>
                  <a:lnTo>
                    <a:pt x="708279" y="169831"/>
                  </a:lnTo>
                  <a:lnTo>
                    <a:pt x="714470" y="163449"/>
                  </a:lnTo>
                  <a:lnTo>
                    <a:pt x="723709" y="167640"/>
                  </a:lnTo>
                  <a:lnTo>
                    <a:pt x="733615" y="165449"/>
                  </a:lnTo>
                  <a:lnTo>
                    <a:pt x="736092" y="156782"/>
                  </a:lnTo>
                  <a:lnTo>
                    <a:pt x="728091" y="146114"/>
                  </a:lnTo>
                  <a:lnTo>
                    <a:pt x="727805" y="133160"/>
                  </a:lnTo>
                  <a:lnTo>
                    <a:pt x="735139" y="122301"/>
                  </a:lnTo>
                  <a:lnTo>
                    <a:pt x="753142" y="111919"/>
                  </a:lnTo>
                  <a:lnTo>
                    <a:pt x="753427" y="107633"/>
                  </a:lnTo>
                  <a:lnTo>
                    <a:pt x="761714" y="96869"/>
                  </a:lnTo>
                  <a:lnTo>
                    <a:pt x="763714" y="88964"/>
                  </a:lnTo>
                  <a:lnTo>
                    <a:pt x="762095" y="78677"/>
                  </a:lnTo>
                  <a:lnTo>
                    <a:pt x="766000" y="70961"/>
                  </a:lnTo>
                  <a:lnTo>
                    <a:pt x="779240" y="61912"/>
                  </a:lnTo>
                  <a:lnTo>
                    <a:pt x="790003" y="36957"/>
                  </a:lnTo>
                  <a:lnTo>
                    <a:pt x="788479" y="31147"/>
                  </a:lnTo>
                  <a:lnTo>
                    <a:pt x="794290" y="22193"/>
                  </a:lnTo>
                  <a:lnTo>
                    <a:pt x="789242" y="12383"/>
                  </a:lnTo>
                  <a:lnTo>
                    <a:pt x="797433" y="9525"/>
                  </a:lnTo>
                  <a:lnTo>
                    <a:pt x="803338" y="10763"/>
                  </a:lnTo>
                  <a:lnTo>
                    <a:pt x="806958" y="17526"/>
                  </a:lnTo>
                  <a:lnTo>
                    <a:pt x="812101" y="20003"/>
                  </a:lnTo>
                  <a:lnTo>
                    <a:pt x="826389" y="20860"/>
                  </a:lnTo>
                  <a:lnTo>
                    <a:pt x="838867" y="15907"/>
                  </a:lnTo>
                  <a:lnTo>
                    <a:pt x="859631" y="15621"/>
                  </a:lnTo>
                  <a:lnTo>
                    <a:pt x="862679" y="19526"/>
                  </a:lnTo>
                  <a:lnTo>
                    <a:pt x="865060" y="50673"/>
                  </a:lnTo>
                  <a:lnTo>
                    <a:pt x="871157" y="59436"/>
                  </a:lnTo>
                  <a:lnTo>
                    <a:pt x="883253" y="66294"/>
                  </a:lnTo>
                  <a:lnTo>
                    <a:pt x="883825" y="73628"/>
                  </a:lnTo>
                  <a:lnTo>
                    <a:pt x="877729" y="89249"/>
                  </a:lnTo>
                  <a:lnTo>
                    <a:pt x="880396" y="94679"/>
                  </a:lnTo>
                  <a:lnTo>
                    <a:pt x="891730" y="108585"/>
                  </a:lnTo>
                  <a:lnTo>
                    <a:pt x="900493" y="115062"/>
                  </a:lnTo>
                  <a:lnTo>
                    <a:pt x="902017" y="122968"/>
                  </a:lnTo>
                  <a:lnTo>
                    <a:pt x="918591" y="122206"/>
                  </a:lnTo>
                  <a:lnTo>
                    <a:pt x="918400" y="133445"/>
                  </a:lnTo>
                  <a:lnTo>
                    <a:pt x="928497" y="139541"/>
                  </a:lnTo>
                  <a:lnTo>
                    <a:pt x="927640" y="143732"/>
                  </a:lnTo>
                  <a:lnTo>
                    <a:pt x="932307" y="149352"/>
                  </a:lnTo>
                  <a:lnTo>
                    <a:pt x="955929" y="162687"/>
                  </a:lnTo>
                  <a:lnTo>
                    <a:pt x="964883" y="161544"/>
                  </a:lnTo>
                  <a:lnTo>
                    <a:pt x="971074" y="164402"/>
                  </a:lnTo>
                  <a:lnTo>
                    <a:pt x="977836" y="170688"/>
                  </a:lnTo>
                  <a:lnTo>
                    <a:pt x="981075" y="183166"/>
                  </a:lnTo>
                  <a:lnTo>
                    <a:pt x="991076" y="177927"/>
                  </a:lnTo>
                  <a:lnTo>
                    <a:pt x="992124" y="174784"/>
                  </a:lnTo>
                  <a:lnTo>
                    <a:pt x="990028" y="175165"/>
                  </a:lnTo>
                  <a:lnTo>
                    <a:pt x="989552" y="170307"/>
                  </a:lnTo>
                  <a:lnTo>
                    <a:pt x="1006792" y="155829"/>
                  </a:lnTo>
                  <a:lnTo>
                    <a:pt x="1007745" y="157353"/>
                  </a:lnTo>
                  <a:lnTo>
                    <a:pt x="1019842" y="154591"/>
                  </a:lnTo>
                  <a:lnTo>
                    <a:pt x="1033843" y="160973"/>
                  </a:lnTo>
                  <a:lnTo>
                    <a:pt x="1037558" y="155543"/>
                  </a:lnTo>
                  <a:lnTo>
                    <a:pt x="1034986" y="175260"/>
                  </a:lnTo>
                  <a:lnTo>
                    <a:pt x="1030415" y="185737"/>
                  </a:lnTo>
                  <a:lnTo>
                    <a:pt x="1031748" y="193358"/>
                  </a:lnTo>
                  <a:lnTo>
                    <a:pt x="1038892" y="202978"/>
                  </a:lnTo>
                  <a:lnTo>
                    <a:pt x="1055465" y="217456"/>
                  </a:lnTo>
                  <a:lnTo>
                    <a:pt x="1058513" y="235458"/>
                  </a:lnTo>
                  <a:lnTo>
                    <a:pt x="1061942" y="234315"/>
                  </a:lnTo>
                  <a:lnTo>
                    <a:pt x="1072991" y="211741"/>
                  </a:lnTo>
                  <a:lnTo>
                    <a:pt x="1069562" y="199549"/>
                  </a:lnTo>
                  <a:lnTo>
                    <a:pt x="1071277" y="185547"/>
                  </a:lnTo>
                  <a:lnTo>
                    <a:pt x="1083469" y="163544"/>
                  </a:lnTo>
                  <a:lnTo>
                    <a:pt x="1089851" y="164878"/>
                  </a:lnTo>
                  <a:lnTo>
                    <a:pt x="1089469" y="179356"/>
                  </a:lnTo>
                  <a:lnTo>
                    <a:pt x="1097185" y="182594"/>
                  </a:lnTo>
                  <a:lnTo>
                    <a:pt x="1097661" y="191167"/>
                  </a:lnTo>
                  <a:lnTo>
                    <a:pt x="1116711" y="183356"/>
                  </a:lnTo>
                  <a:lnTo>
                    <a:pt x="1117949" y="191929"/>
                  </a:lnTo>
                  <a:lnTo>
                    <a:pt x="1120997" y="191357"/>
                  </a:lnTo>
                  <a:lnTo>
                    <a:pt x="1123569" y="194977"/>
                  </a:lnTo>
                  <a:lnTo>
                    <a:pt x="1120997" y="200787"/>
                  </a:lnTo>
                  <a:lnTo>
                    <a:pt x="1124331" y="210788"/>
                  </a:lnTo>
                  <a:lnTo>
                    <a:pt x="1121283" y="214503"/>
                  </a:lnTo>
                  <a:lnTo>
                    <a:pt x="1115377" y="215741"/>
                  </a:lnTo>
                  <a:lnTo>
                    <a:pt x="1116235" y="218504"/>
                  </a:lnTo>
                  <a:lnTo>
                    <a:pt x="1107662" y="216599"/>
                  </a:lnTo>
                  <a:lnTo>
                    <a:pt x="1106329" y="220599"/>
                  </a:lnTo>
                  <a:lnTo>
                    <a:pt x="1131570" y="231172"/>
                  </a:lnTo>
                  <a:lnTo>
                    <a:pt x="1134046" y="216313"/>
                  </a:lnTo>
                  <a:lnTo>
                    <a:pt x="1141571" y="218599"/>
                  </a:lnTo>
                  <a:lnTo>
                    <a:pt x="1151287" y="196406"/>
                  </a:lnTo>
                  <a:lnTo>
                    <a:pt x="1145762" y="190214"/>
                  </a:lnTo>
                  <a:lnTo>
                    <a:pt x="1143191" y="192977"/>
                  </a:lnTo>
                  <a:lnTo>
                    <a:pt x="1144619" y="195167"/>
                  </a:lnTo>
                  <a:lnTo>
                    <a:pt x="1134713" y="191929"/>
                  </a:lnTo>
                  <a:lnTo>
                    <a:pt x="1135856" y="185452"/>
                  </a:lnTo>
                  <a:lnTo>
                    <a:pt x="1147096" y="180499"/>
                  </a:lnTo>
                  <a:lnTo>
                    <a:pt x="1151573" y="181547"/>
                  </a:lnTo>
                  <a:lnTo>
                    <a:pt x="1155763" y="173641"/>
                  </a:lnTo>
                  <a:lnTo>
                    <a:pt x="1162907" y="176308"/>
                  </a:lnTo>
                  <a:lnTo>
                    <a:pt x="1160812" y="174022"/>
                  </a:lnTo>
                  <a:lnTo>
                    <a:pt x="1162621" y="174403"/>
                  </a:lnTo>
                  <a:lnTo>
                    <a:pt x="1173385" y="159734"/>
                  </a:lnTo>
                  <a:lnTo>
                    <a:pt x="1175099" y="138303"/>
                  </a:lnTo>
                  <a:lnTo>
                    <a:pt x="1183291" y="125444"/>
                  </a:lnTo>
                  <a:lnTo>
                    <a:pt x="1179767" y="118491"/>
                  </a:lnTo>
                  <a:lnTo>
                    <a:pt x="1177195" y="104966"/>
                  </a:lnTo>
                  <a:lnTo>
                    <a:pt x="1179195" y="102203"/>
                  </a:lnTo>
                  <a:lnTo>
                    <a:pt x="1174337" y="84011"/>
                  </a:lnTo>
                  <a:lnTo>
                    <a:pt x="1188053" y="65627"/>
                  </a:lnTo>
                  <a:lnTo>
                    <a:pt x="1190053" y="58960"/>
                  </a:lnTo>
                  <a:lnTo>
                    <a:pt x="1207484" y="41910"/>
                  </a:lnTo>
                  <a:lnTo>
                    <a:pt x="1214818" y="28004"/>
                  </a:lnTo>
                  <a:lnTo>
                    <a:pt x="1221295" y="27623"/>
                  </a:lnTo>
                  <a:lnTo>
                    <a:pt x="1224248" y="28766"/>
                  </a:lnTo>
                  <a:lnTo>
                    <a:pt x="1225677" y="39434"/>
                  </a:lnTo>
                  <a:lnTo>
                    <a:pt x="1230535" y="43720"/>
                  </a:lnTo>
                  <a:lnTo>
                    <a:pt x="1229487" y="47149"/>
                  </a:lnTo>
                  <a:lnTo>
                    <a:pt x="1233678" y="60770"/>
                  </a:lnTo>
                  <a:lnTo>
                    <a:pt x="1238726" y="63437"/>
                  </a:lnTo>
                  <a:lnTo>
                    <a:pt x="1242536" y="71724"/>
                  </a:lnTo>
                  <a:lnTo>
                    <a:pt x="1251966" y="70961"/>
                  </a:lnTo>
                  <a:lnTo>
                    <a:pt x="1254347" y="75057"/>
                  </a:lnTo>
                  <a:lnTo>
                    <a:pt x="1252633" y="93726"/>
                  </a:lnTo>
                  <a:lnTo>
                    <a:pt x="1259300" y="103156"/>
                  </a:lnTo>
                  <a:lnTo>
                    <a:pt x="1277207" y="106966"/>
                  </a:lnTo>
                  <a:lnTo>
                    <a:pt x="1287209" y="104680"/>
                  </a:lnTo>
                  <a:lnTo>
                    <a:pt x="1291876" y="106394"/>
                  </a:lnTo>
                  <a:lnTo>
                    <a:pt x="1299210" y="115253"/>
                  </a:lnTo>
                  <a:lnTo>
                    <a:pt x="1294448" y="120301"/>
                  </a:lnTo>
                  <a:lnTo>
                    <a:pt x="1289590" y="115538"/>
                  </a:lnTo>
                  <a:lnTo>
                    <a:pt x="1283684" y="117539"/>
                  </a:lnTo>
                  <a:lnTo>
                    <a:pt x="1270921" y="146590"/>
                  </a:lnTo>
                  <a:lnTo>
                    <a:pt x="1270159" y="161449"/>
                  </a:lnTo>
                  <a:lnTo>
                    <a:pt x="1265873" y="166497"/>
                  </a:lnTo>
                  <a:lnTo>
                    <a:pt x="1262062" y="177641"/>
                  </a:lnTo>
                  <a:lnTo>
                    <a:pt x="1279112" y="194977"/>
                  </a:lnTo>
                  <a:lnTo>
                    <a:pt x="1279969" y="198787"/>
                  </a:lnTo>
                  <a:lnTo>
                    <a:pt x="1285399" y="198120"/>
                  </a:lnTo>
                  <a:lnTo>
                    <a:pt x="1290066" y="192977"/>
                  </a:lnTo>
                  <a:lnTo>
                    <a:pt x="1287685" y="191262"/>
                  </a:lnTo>
                  <a:lnTo>
                    <a:pt x="1281970" y="195262"/>
                  </a:lnTo>
                  <a:lnTo>
                    <a:pt x="1264253" y="177165"/>
                  </a:lnTo>
                  <a:lnTo>
                    <a:pt x="1273302" y="162306"/>
                  </a:lnTo>
                  <a:lnTo>
                    <a:pt x="1273111" y="146780"/>
                  </a:lnTo>
                  <a:lnTo>
                    <a:pt x="1283684" y="125540"/>
                  </a:lnTo>
                  <a:lnTo>
                    <a:pt x="1286256" y="128397"/>
                  </a:lnTo>
                  <a:lnTo>
                    <a:pt x="1284827" y="144780"/>
                  </a:lnTo>
                  <a:lnTo>
                    <a:pt x="1290066" y="144304"/>
                  </a:lnTo>
                  <a:lnTo>
                    <a:pt x="1290161" y="141351"/>
                  </a:lnTo>
                  <a:lnTo>
                    <a:pt x="1297115" y="155829"/>
                  </a:lnTo>
                  <a:lnTo>
                    <a:pt x="1302734" y="156305"/>
                  </a:lnTo>
                  <a:lnTo>
                    <a:pt x="1305973" y="152210"/>
                  </a:lnTo>
                  <a:lnTo>
                    <a:pt x="1309116" y="157734"/>
                  </a:lnTo>
                  <a:lnTo>
                    <a:pt x="1319022" y="160592"/>
                  </a:lnTo>
                  <a:lnTo>
                    <a:pt x="1315974" y="165830"/>
                  </a:lnTo>
                  <a:lnTo>
                    <a:pt x="1321022" y="165640"/>
                  </a:lnTo>
                  <a:lnTo>
                    <a:pt x="1320546" y="168402"/>
                  </a:lnTo>
                  <a:lnTo>
                    <a:pt x="1323213" y="169926"/>
                  </a:lnTo>
                  <a:lnTo>
                    <a:pt x="1313783" y="176975"/>
                  </a:lnTo>
                  <a:lnTo>
                    <a:pt x="1310164" y="174689"/>
                  </a:lnTo>
                  <a:lnTo>
                    <a:pt x="1315021" y="167450"/>
                  </a:lnTo>
                  <a:lnTo>
                    <a:pt x="1309592" y="163830"/>
                  </a:lnTo>
                  <a:lnTo>
                    <a:pt x="1312164" y="167640"/>
                  </a:lnTo>
                  <a:lnTo>
                    <a:pt x="1304830" y="174689"/>
                  </a:lnTo>
                  <a:lnTo>
                    <a:pt x="1308449" y="176212"/>
                  </a:lnTo>
                  <a:lnTo>
                    <a:pt x="1307497" y="178308"/>
                  </a:lnTo>
                  <a:lnTo>
                    <a:pt x="1313402" y="184595"/>
                  </a:lnTo>
                  <a:lnTo>
                    <a:pt x="1311974" y="186119"/>
                  </a:lnTo>
                  <a:lnTo>
                    <a:pt x="1318832" y="188024"/>
                  </a:lnTo>
                  <a:lnTo>
                    <a:pt x="1322260" y="183452"/>
                  </a:lnTo>
                  <a:lnTo>
                    <a:pt x="1319975" y="189167"/>
                  </a:lnTo>
                  <a:lnTo>
                    <a:pt x="1326737" y="195358"/>
                  </a:lnTo>
                  <a:lnTo>
                    <a:pt x="1317879" y="199073"/>
                  </a:lnTo>
                  <a:lnTo>
                    <a:pt x="1313212" y="195644"/>
                  </a:lnTo>
                  <a:lnTo>
                    <a:pt x="1305782" y="196215"/>
                  </a:lnTo>
                  <a:lnTo>
                    <a:pt x="1302639" y="212217"/>
                  </a:lnTo>
                  <a:lnTo>
                    <a:pt x="1304639" y="213551"/>
                  </a:lnTo>
                  <a:lnTo>
                    <a:pt x="1303687" y="217361"/>
                  </a:lnTo>
                  <a:lnTo>
                    <a:pt x="1316641" y="221933"/>
                  </a:lnTo>
                  <a:lnTo>
                    <a:pt x="1321499" y="212789"/>
                  </a:lnTo>
                  <a:lnTo>
                    <a:pt x="1327118" y="214884"/>
                  </a:lnTo>
                  <a:lnTo>
                    <a:pt x="1328166" y="209741"/>
                  </a:lnTo>
                  <a:lnTo>
                    <a:pt x="1327880" y="214312"/>
                  </a:lnTo>
                  <a:lnTo>
                    <a:pt x="1325309" y="218789"/>
                  </a:lnTo>
                  <a:lnTo>
                    <a:pt x="1326166" y="240506"/>
                  </a:lnTo>
                  <a:lnTo>
                    <a:pt x="1346454" y="278321"/>
                  </a:lnTo>
                  <a:lnTo>
                    <a:pt x="1353979" y="287465"/>
                  </a:lnTo>
                  <a:lnTo>
                    <a:pt x="1354360" y="291751"/>
                  </a:lnTo>
                  <a:lnTo>
                    <a:pt x="1371886" y="286607"/>
                  </a:lnTo>
                  <a:lnTo>
                    <a:pt x="1401127" y="271558"/>
                  </a:lnTo>
                  <a:lnTo>
                    <a:pt x="1419987" y="268129"/>
                  </a:lnTo>
                  <a:lnTo>
                    <a:pt x="1428559" y="269272"/>
                  </a:lnTo>
                  <a:lnTo>
                    <a:pt x="1427988" y="276892"/>
                  </a:lnTo>
                  <a:lnTo>
                    <a:pt x="1422559" y="281654"/>
                  </a:lnTo>
                  <a:lnTo>
                    <a:pt x="1424178" y="284988"/>
                  </a:lnTo>
                  <a:lnTo>
                    <a:pt x="1426654" y="284702"/>
                  </a:lnTo>
                  <a:lnTo>
                    <a:pt x="1427702" y="295561"/>
                  </a:lnTo>
                  <a:lnTo>
                    <a:pt x="1427702" y="303562"/>
                  </a:lnTo>
                  <a:lnTo>
                    <a:pt x="1423797" y="307943"/>
                  </a:lnTo>
                  <a:lnTo>
                    <a:pt x="1428083" y="306800"/>
                  </a:lnTo>
                  <a:lnTo>
                    <a:pt x="1427607" y="328232"/>
                  </a:lnTo>
                  <a:lnTo>
                    <a:pt x="1423035" y="330708"/>
                  </a:lnTo>
                  <a:lnTo>
                    <a:pt x="1429798" y="333566"/>
                  </a:lnTo>
                  <a:lnTo>
                    <a:pt x="1428464" y="330613"/>
                  </a:lnTo>
                  <a:lnTo>
                    <a:pt x="1436465" y="341091"/>
                  </a:lnTo>
                  <a:lnTo>
                    <a:pt x="1447514" y="345377"/>
                  </a:lnTo>
                  <a:lnTo>
                    <a:pt x="1461611" y="341852"/>
                  </a:lnTo>
                  <a:lnTo>
                    <a:pt x="1472565" y="335471"/>
                  </a:lnTo>
                  <a:lnTo>
                    <a:pt x="1487138" y="340805"/>
                  </a:lnTo>
                  <a:lnTo>
                    <a:pt x="1482661" y="354425"/>
                  </a:lnTo>
                  <a:lnTo>
                    <a:pt x="1484852" y="362331"/>
                  </a:lnTo>
                  <a:lnTo>
                    <a:pt x="1480566" y="373094"/>
                  </a:lnTo>
                  <a:lnTo>
                    <a:pt x="1486091" y="368903"/>
                  </a:lnTo>
                  <a:lnTo>
                    <a:pt x="1491139" y="375857"/>
                  </a:lnTo>
                  <a:lnTo>
                    <a:pt x="1497520" y="372428"/>
                  </a:lnTo>
                  <a:lnTo>
                    <a:pt x="1501807" y="376524"/>
                  </a:lnTo>
                  <a:lnTo>
                    <a:pt x="1497997" y="379381"/>
                  </a:lnTo>
                  <a:lnTo>
                    <a:pt x="1507045" y="410337"/>
                  </a:lnTo>
                  <a:lnTo>
                    <a:pt x="1524191" y="415576"/>
                  </a:lnTo>
                  <a:lnTo>
                    <a:pt x="1518190" y="429292"/>
                  </a:lnTo>
                  <a:lnTo>
                    <a:pt x="1520857" y="429959"/>
                  </a:lnTo>
                  <a:lnTo>
                    <a:pt x="1520285" y="431959"/>
                  </a:lnTo>
                  <a:lnTo>
                    <a:pt x="1501235" y="455009"/>
                  </a:lnTo>
                  <a:lnTo>
                    <a:pt x="1488091" y="462629"/>
                  </a:lnTo>
                  <a:lnTo>
                    <a:pt x="1477232" y="473107"/>
                  </a:lnTo>
                  <a:lnTo>
                    <a:pt x="1458182" y="483775"/>
                  </a:lnTo>
                  <a:lnTo>
                    <a:pt x="1453420" y="495967"/>
                  </a:lnTo>
                  <a:lnTo>
                    <a:pt x="1457801" y="510159"/>
                  </a:lnTo>
                  <a:lnTo>
                    <a:pt x="1472660" y="514160"/>
                  </a:lnTo>
                  <a:lnTo>
                    <a:pt x="1480376" y="510730"/>
                  </a:lnTo>
                  <a:lnTo>
                    <a:pt x="1488662" y="515398"/>
                  </a:lnTo>
                  <a:lnTo>
                    <a:pt x="1487234" y="525209"/>
                  </a:lnTo>
                  <a:lnTo>
                    <a:pt x="1489138" y="529400"/>
                  </a:lnTo>
                  <a:lnTo>
                    <a:pt x="1484281" y="537782"/>
                  </a:lnTo>
                  <a:lnTo>
                    <a:pt x="1490472" y="548069"/>
                  </a:lnTo>
                  <a:lnTo>
                    <a:pt x="1490091" y="555213"/>
                  </a:lnTo>
                  <a:lnTo>
                    <a:pt x="1485995" y="560070"/>
                  </a:lnTo>
                  <a:lnTo>
                    <a:pt x="1490948" y="569976"/>
                  </a:lnTo>
                  <a:lnTo>
                    <a:pt x="1490567" y="584168"/>
                  </a:lnTo>
                  <a:lnTo>
                    <a:pt x="1502378" y="593313"/>
                  </a:lnTo>
                  <a:lnTo>
                    <a:pt x="1512760" y="595217"/>
                  </a:lnTo>
                  <a:lnTo>
                    <a:pt x="1526953" y="589026"/>
                  </a:lnTo>
                  <a:lnTo>
                    <a:pt x="1544860" y="594360"/>
                  </a:lnTo>
                  <a:lnTo>
                    <a:pt x="1564481" y="580644"/>
                  </a:lnTo>
                  <a:lnTo>
                    <a:pt x="1571720" y="582168"/>
                  </a:lnTo>
                  <a:lnTo>
                    <a:pt x="1590675" y="597122"/>
                  </a:lnTo>
                  <a:lnTo>
                    <a:pt x="1607629" y="598837"/>
                  </a:lnTo>
                  <a:lnTo>
                    <a:pt x="1627918" y="605885"/>
                  </a:lnTo>
                  <a:lnTo>
                    <a:pt x="1634490" y="604838"/>
                  </a:lnTo>
                  <a:lnTo>
                    <a:pt x="1632013" y="611981"/>
                  </a:lnTo>
                  <a:lnTo>
                    <a:pt x="1635347" y="620268"/>
                  </a:lnTo>
                  <a:lnTo>
                    <a:pt x="1636014" y="632460"/>
                  </a:lnTo>
                  <a:lnTo>
                    <a:pt x="1628489" y="653605"/>
                  </a:lnTo>
                  <a:lnTo>
                    <a:pt x="1618298" y="654558"/>
                  </a:lnTo>
                  <a:lnTo>
                    <a:pt x="1602962" y="675608"/>
                  </a:lnTo>
                  <a:lnTo>
                    <a:pt x="1590484" y="683609"/>
                  </a:lnTo>
                  <a:lnTo>
                    <a:pt x="1584103" y="691420"/>
                  </a:lnTo>
                  <a:lnTo>
                    <a:pt x="1573911" y="695992"/>
                  </a:lnTo>
                  <a:lnTo>
                    <a:pt x="1568291" y="708184"/>
                  </a:lnTo>
                  <a:lnTo>
                    <a:pt x="1556099" y="718566"/>
                  </a:lnTo>
                  <a:lnTo>
                    <a:pt x="1536668" y="724853"/>
                  </a:lnTo>
                  <a:lnTo>
                    <a:pt x="1540193" y="731425"/>
                  </a:lnTo>
                  <a:lnTo>
                    <a:pt x="1524571" y="752380"/>
                  </a:lnTo>
                  <a:lnTo>
                    <a:pt x="1515523" y="759333"/>
                  </a:lnTo>
                  <a:lnTo>
                    <a:pt x="1508188" y="776192"/>
                  </a:lnTo>
                  <a:lnTo>
                    <a:pt x="1503998" y="776859"/>
                  </a:lnTo>
                  <a:lnTo>
                    <a:pt x="1495996" y="786384"/>
                  </a:lnTo>
                  <a:lnTo>
                    <a:pt x="1487615" y="786384"/>
                  </a:lnTo>
                  <a:lnTo>
                    <a:pt x="1472279" y="802005"/>
                  </a:lnTo>
                  <a:lnTo>
                    <a:pt x="1468184" y="799338"/>
                  </a:lnTo>
                  <a:lnTo>
                    <a:pt x="1456373" y="809435"/>
                  </a:lnTo>
                  <a:lnTo>
                    <a:pt x="1444180" y="825913"/>
                  </a:lnTo>
                  <a:lnTo>
                    <a:pt x="1443990" y="828485"/>
                  </a:lnTo>
                  <a:lnTo>
                    <a:pt x="1446467" y="828866"/>
                  </a:lnTo>
                  <a:lnTo>
                    <a:pt x="1445324" y="834962"/>
                  </a:lnTo>
                  <a:lnTo>
                    <a:pt x="1441609" y="830009"/>
                  </a:lnTo>
                  <a:lnTo>
                    <a:pt x="1441228" y="833724"/>
                  </a:lnTo>
                  <a:lnTo>
                    <a:pt x="1430845" y="833628"/>
                  </a:lnTo>
                  <a:lnTo>
                    <a:pt x="1424940" y="839534"/>
                  </a:lnTo>
                  <a:lnTo>
                    <a:pt x="1425321" y="845534"/>
                  </a:lnTo>
                  <a:lnTo>
                    <a:pt x="1423321" y="846297"/>
                  </a:lnTo>
                  <a:lnTo>
                    <a:pt x="1419701" y="861156"/>
                  </a:lnTo>
                  <a:lnTo>
                    <a:pt x="1415605" y="859536"/>
                  </a:lnTo>
                  <a:lnTo>
                    <a:pt x="1408652" y="862584"/>
                  </a:lnTo>
                  <a:lnTo>
                    <a:pt x="1401318" y="857726"/>
                  </a:lnTo>
                  <a:lnTo>
                    <a:pt x="1398365" y="859346"/>
                  </a:lnTo>
                  <a:lnTo>
                    <a:pt x="1396841" y="856488"/>
                  </a:lnTo>
                  <a:lnTo>
                    <a:pt x="1387793" y="860679"/>
                  </a:lnTo>
                  <a:lnTo>
                    <a:pt x="1383316" y="870395"/>
                  </a:lnTo>
                  <a:lnTo>
                    <a:pt x="1372934" y="863537"/>
                  </a:lnTo>
                  <a:lnTo>
                    <a:pt x="1369885" y="866585"/>
                  </a:lnTo>
                  <a:lnTo>
                    <a:pt x="1365885" y="866204"/>
                  </a:lnTo>
                  <a:lnTo>
                    <a:pt x="1363694" y="869728"/>
                  </a:lnTo>
                  <a:lnTo>
                    <a:pt x="1371314" y="883063"/>
                  </a:lnTo>
                  <a:lnTo>
                    <a:pt x="1369981" y="892302"/>
                  </a:lnTo>
                  <a:lnTo>
                    <a:pt x="1376458" y="892302"/>
                  </a:lnTo>
                  <a:lnTo>
                    <a:pt x="1387507" y="907732"/>
                  </a:lnTo>
                  <a:lnTo>
                    <a:pt x="1394174" y="902970"/>
                  </a:lnTo>
                  <a:lnTo>
                    <a:pt x="1395222" y="906018"/>
                  </a:lnTo>
                  <a:lnTo>
                    <a:pt x="1401604" y="904875"/>
                  </a:lnTo>
                  <a:lnTo>
                    <a:pt x="1403794" y="912114"/>
                  </a:lnTo>
                  <a:lnTo>
                    <a:pt x="1409033" y="910590"/>
                  </a:lnTo>
                  <a:lnTo>
                    <a:pt x="1409509" y="912876"/>
                  </a:lnTo>
                  <a:lnTo>
                    <a:pt x="1404557" y="924401"/>
                  </a:lnTo>
                  <a:lnTo>
                    <a:pt x="1414462" y="931164"/>
                  </a:lnTo>
                  <a:lnTo>
                    <a:pt x="1421035" y="929735"/>
                  </a:lnTo>
                  <a:lnTo>
                    <a:pt x="1419987" y="946785"/>
                  </a:lnTo>
                  <a:lnTo>
                    <a:pt x="1416082" y="946785"/>
                  </a:lnTo>
                  <a:lnTo>
                    <a:pt x="1413510" y="965359"/>
                  </a:lnTo>
                  <a:lnTo>
                    <a:pt x="1418939" y="968883"/>
                  </a:lnTo>
                  <a:lnTo>
                    <a:pt x="1391793" y="983552"/>
                  </a:lnTo>
                  <a:lnTo>
                    <a:pt x="1386840" y="989457"/>
                  </a:lnTo>
                  <a:lnTo>
                    <a:pt x="1387411" y="992791"/>
                  </a:lnTo>
                  <a:lnTo>
                    <a:pt x="1377886" y="989076"/>
                  </a:lnTo>
                  <a:lnTo>
                    <a:pt x="1360265" y="967740"/>
                  </a:lnTo>
                  <a:lnTo>
                    <a:pt x="1348645" y="966121"/>
                  </a:lnTo>
                  <a:lnTo>
                    <a:pt x="1311974" y="982789"/>
                  </a:lnTo>
                  <a:lnTo>
                    <a:pt x="1290733" y="999744"/>
                  </a:lnTo>
                  <a:lnTo>
                    <a:pt x="1281779" y="990695"/>
                  </a:lnTo>
                  <a:lnTo>
                    <a:pt x="1272254" y="999077"/>
                  </a:lnTo>
                  <a:lnTo>
                    <a:pt x="1255681" y="1003268"/>
                  </a:lnTo>
                  <a:lnTo>
                    <a:pt x="1239584" y="1022699"/>
                  </a:lnTo>
                  <a:lnTo>
                    <a:pt x="1234250" y="1019080"/>
                  </a:lnTo>
                  <a:lnTo>
                    <a:pt x="1220629" y="988695"/>
                  </a:lnTo>
                  <a:lnTo>
                    <a:pt x="1215485" y="986409"/>
                  </a:lnTo>
                  <a:lnTo>
                    <a:pt x="1222724" y="974598"/>
                  </a:lnTo>
                  <a:lnTo>
                    <a:pt x="1221581" y="969264"/>
                  </a:lnTo>
                  <a:lnTo>
                    <a:pt x="1203960" y="966121"/>
                  </a:lnTo>
                  <a:lnTo>
                    <a:pt x="1197007" y="968121"/>
                  </a:lnTo>
                  <a:lnTo>
                    <a:pt x="1190339" y="952405"/>
                  </a:lnTo>
                  <a:lnTo>
                    <a:pt x="1182815" y="952405"/>
                  </a:lnTo>
                  <a:lnTo>
                    <a:pt x="1169479" y="961835"/>
                  </a:lnTo>
                  <a:lnTo>
                    <a:pt x="1164241" y="972598"/>
                  </a:lnTo>
                  <a:lnTo>
                    <a:pt x="1163574" y="985171"/>
                  </a:lnTo>
                  <a:lnTo>
                    <a:pt x="1148048" y="992981"/>
                  </a:lnTo>
                  <a:lnTo>
                    <a:pt x="1121283" y="990886"/>
                  </a:lnTo>
                  <a:lnTo>
                    <a:pt x="1118044" y="981646"/>
                  </a:lnTo>
                  <a:lnTo>
                    <a:pt x="1078897" y="979265"/>
                  </a:lnTo>
                  <a:lnTo>
                    <a:pt x="1064228" y="972979"/>
                  </a:lnTo>
                  <a:lnTo>
                    <a:pt x="1045559" y="993553"/>
                  </a:lnTo>
                  <a:lnTo>
                    <a:pt x="1036510" y="1007840"/>
                  </a:lnTo>
                  <a:lnTo>
                    <a:pt x="1026985" y="1002888"/>
                  </a:lnTo>
                  <a:lnTo>
                    <a:pt x="1015936" y="1012413"/>
                  </a:lnTo>
                  <a:lnTo>
                    <a:pt x="1010888" y="1011460"/>
                  </a:lnTo>
                  <a:lnTo>
                    <a:pt x="1010031" y="1019175"/>
                  </a:lnTo>
                  <a:lnTo>
                    <a:pt x="993553" y="1033463"/>
                  </a:lnTo>
                  <a:lnTo>
                    <a:pt x="985075" y="1034415"/>
                  </a:lnTo>
                  <a:lnTo>
                    <a:pt x="975550" y="1028700"/>
                  </a:lnTo>
                  <a:lnTo>
                    <a:pt x="975360" y="1025080"/>
                  </a:lnTo>
                  <a:lnTo>
                    <a:pt x="967168" y="1025843"/>
                  </a:lnTo>
                  <a:lnTo>
                    <a:pt x="954024" y="1021652"/>
                  </a:lnTo>
                  <a:lnTo>
                    <a:pt x="940403" y="1008698"/>
                  </a:lnTo>
                  <a:lnTo>
                    <a:pt x="926973" y="1028129"/>
                  </a:lnTo>
                  <a:lnTo>
                    <a:pt x="909637" y="1066895"/>
                  </a:lnTo>
                  <a:lnTo>
                    <a:pt x="890207" y="1073468"/>
                  </a:lnTo>
                  <a:lnTo>
                    <a:pt x="885634" y="1068705"/>
                  </a:lnTo>
                  <a:lnTo>
                    <a:pt x="880682" y="1075087"/>
                  </a:lnTo>
                  <a:lnTo>
                    <a:pt x="879729" y="1077754"/>
                  </a:lnTo>
                  <a:lnTo>
                    <a:pt x="884873" y="1079088"/>
                  </a:lnTo>
                  <a:lnTo>
                    <a:pt x="877634" y="1083469"/>
                  </a:lnTo>
                  <a:lnTo>
                    <a:pt x="873061" y="1108901"/>
                  </a:lnTo>
                  <a:lnTo>
                    <a:pt x="857631" y="1128046"/>
                  </a:lnTo>
                  <a:lnTo>
                    <a:pt x="842296" y="1129475"/>
                  </a:lnTo>
                  <a:lnTo>
                    <a:pt x="812578" y="1107948"/>
                  </a:lnTo>
                  <a:lnTo>
                    <a:pt x="805339" y="1110710"/>
                  </a:lnTo>
                  <a:lnTo>
                    <a:pt x="803910" y="1107948"/>
                  </a:lnTo>
                  <a:lnTo>
                    <a:pt x="795718" y="1107091"/>
                  </a:lnTo>
                  <a:lnTo>
                    <a:pt x="783241" y="1110901"/>
                  </a:lnTo>
                  <a:lnTo>
                    <a:pt x="747713" y="1106234"/>
                  </a:lnTo>
                  <a:lnTo>
                    <a:pt x="746950" y="1113949"/>
                  </a:lnTo>
                  <a:lnTo>
                    <a:pt x="753237" y="1121855"/>
                  </a:lnTo>
                  <a:lnTo>
                    <a:pt x="752094" y="1132904"/>
                  </a:lnTo>
                  <a:lnTo>
                    <a:pt x="755428" y="1141857"/>
                  </a:lnTo>
                  <a:lnTo>
                    <a:pt x="740188" y="1146239"/>
                  </a:lnTo>
                  <a:lnTo>
                    <a:pt x="742474" y="1170051"/>
                  </a:lnTo>
                  <a:lnTo>
                    <a:pt x="745426" y="1170241"/>
                  </a:lnTo>
                  <a:lnTo>
                    <a:pt x="746284" y="1181958"/>
                  </a:lnTo>
                  <a:lnTo>
                    <a:pt x="752856" y="1176242"/>
                  </a:lnTo>
                  <a:lnTo>
                    <a:pt x="758857" y="1174814"/>
                  </a:lnTo>
                  <a:lnTo>
                    <a:pt x="759047" y="1170147"/>
                  </a:lnTo>
                  <a:lnTo>
                    <a:pt x="762667" y="1166908"/>
                  </a:lnTo>
                  <a:lnTo>
                    <a:pt x="773525" y="1170241"/>
                  </a:lnTo>
                  <a:lnTo>
                    <a:pt x="786289" y="1169575"/>
                  </a:lnTo>
                  <a:lnTo>
                    <a:pt x="786765" y="1174052"/>
                  </a:lnTo>
                  <a:lnTo>
                    <a:pt x="780955" y="1178243"/>
                  </a:lnTo>
                  <a:lnTo>
                    <a:pt x="788860" y="1187672"/>
                  </a:lnTo>
                  <a:lnTo>
                    <a:pt x="784098" y="1189768"/>
                  </a:lnTo>
                  <a:lnTo>
                    <a:pt x="785622" y="1194531"/>
                  </a:lnTo>
                  <a:lnTo>
                    <a:pt x="783050" y="1193388"/>
                  </a:lnTo>
                  <a:lnTo>
                    <a:pt x="782955" y="1204532"/>
                  </a:lnTo>
                  <a:lnTo>
                    <a:pt x="786575" y="1216343"/>
                  </a:lnTo>
                  <a:lnTo>
                    <a:pt x="776383" y="1228249"/>
                  </a:lnTo>
                  <a:lnTo>
                    <a:pt x="772096" y="1227391"/>
                  </a:lnTo>
                  <a:lnTo>
                    <a:pt x="772573" y="1231392"/>
                  </a:lnTo>
                  <a:lnTo>
                    <a:pt x="764000" y="1237965"/>
                  </a:lnTo>
                  <a:lnTo>
                    <a:pt x="750094" y="1239393"/>
                  </a:lnTo>
                  <a:lnTo>
                    <a:pt x="754094" y="1261206"/>
                  </a:lnTo>
                  <a:lnTo>
                    <a:pt x="748475" y="1273588"/>
                  </a:lnTo>
                  <a:lnTo>
                    <a:pt x="753999" y="1292067"/>
                  </a:lnTo>
                  <a:lnTo>
                    <a:pt x="764000" y="1295876"/>
                  </a:lnTo>
                  <a:lnTo>
                    <a:pt x="765715" y="1301687"/>
                  </a:lnTo>
                  <a:lnTo>
                    <a:pt x="770668" y="1303782"/>
                  </a:lnTo>
                  <a:lnTo>
                    <a:pt x="785908" y="1301782"/>
                  </a:lnTo>
                  <a:lnTo>
                    <a:pt x="812292" y="1319499"/>
                  </a:lnTo>
                  <a:lnTo>
                    <a:pt x="816292" y="1314545"/>
                  </a:lnTo>
                  <a:lnTo>
                    <a:pt x="826103" y="1311593"/>
                  </a:lnTo>
                  <a:lnTo>
                    <a:pt x="833342" y="1323785"/>
                  </a:lnTo>
                  <a:lnTo>
                    <a:pt x="841248" y="1328833"/>
                  </a:lnTo>
                  <a:lnTo>
                    <a:pt x="844867" y="1334072"/>
                  </a:lnTo>
                  <a:lnTo>
                    <a:pt x="843248" y="1335881"/>
                  </a:lnTo>
                  <a:lnTo>
                    <a:pt x="851725" y="1338644"/>
                  </a:lnTo>
                  <a:lnTo>
                    <a:pt x="855821" y="1350740"/>
                  </a:lnTo>
                  <a:lnTo>
                    <a:pt x="864394" y="1358742"/>
                  </a:lnTo>
                  <a:lnTo>
                    <a:pt x="867156" y="1357789"/>
                  </a:lnTo>
                  <a:lnTo>
                    <a:pt x="877443" y="1364647"/>
                  </a:lnTo>
                  <a:lnTo>
                    <a:pt x="885539" y="1386554"/>
                  </a:lnTo>
                  <a:lnTo>
                    <a:pt x="902017" y="1400080"/>
                  </a:lnTo>
                  <a:lnTo>
                    <a:pt x="905446" y="1409033"/>
                  </a:lnTo>
                  <a:lnTo>
                    <a:pt x="911066" y="1410081"/>
                  </a:lnTo>
                  <a:lnTo>
                    <a:pt x="917638" y="1406843"/>
                  </a:lnTo>
                  <a:lnTo>
                    <a:pt x="920305" y="1402080"/>
                  </a:lnTo>
                  <a:lnTo>
                    <a:pt x="934784" y="1402556"/>
                  </a:lnTo>
                  <a:lnTo>
                    <a:pt x="944404" y="1400080"/>
                  </a:lnTo>
                  <a:lnTo>
                    <a:pt x="953834" y="1404557"/>
                  </a:lnTo>
                  <a:lnTo>
                    <a:pt x="970598" y="1399127"/>
                  </a:lnTo>
                  <a:lnTo>
                    <a:pt x="970598" y="1397222"/>
                  </a:lnTo>
                  <a:lnTo>
                    <a:pt x="974122" y="1397413"/>
                  </a:lnTo>
                  <a:lnTo>
                    <a:pt x="976408" y="1403985"/>
                  </a:lnTo>
                  <a:lnTo>
                    <a:pt x="981932" y="1408462"/>
                  </a:lnTo>
                  <a:lnTo>
                    <a:pt x="997363" y="1411605"/>
                  </a:lnTo>
                  <a:lnTo>
                    <a:pt x="1002030" y="1416844"/>
                  </a:lnTo>
                  <a:lnTo>
                    <a:pt x="1002697" y="1425321"/>
                  </a:lnTo>
                  <a:lnTo>
                    <a:pt x="995743" y="1441609"/>
                  </a:lnTo>
                  <a:lnTo>
                    <a:pt x="999839" y="1445133"/>
                  </a:lnTo>
                  <a:lnTo>
                    <a:pt x="996029" y="1449896"/>
                  </a:lnTo>
                  <a:lnTo>
                    <a:pt x="1003268" y="1464945"/>
                  </a:lnTo>
                  <a:lnTo>
                    <a:pt x="1011460" y="1467993"/>
                  </a:lnTo>
                  <a:lnTo>
                    <a:pt x="1022033" y="1464850"/>
                  </a:lnTo>
                  <a:lnTo>
                    <a:pt x="1023842" y="1473613"/>
                  </a:lnTo>
                  <a:lnTo>
                    <a:pt x="1032415" y="1467517"/>
                  </a:lnTo>
                  <a:lnTo>
                    <a:pt x="1038701" y="1473422"/>
                  </a:lnTo>
                  <a:lnTo>
                    <a:pt x="1047559" y="1474851"/>
                  </a:lnTo>
                  <a:lnTo>
                    <a:pt x="1065276" y="1470470"/>
                  </a:lnTo>
                  <a:lnTo>
                    <a:pt x="1074801" y="1476375"/>
                  </a:lnTo>
                  <a:lnTo>
                    <a:pt x="1082040" y="1489139"/>
                  </a:lnTo>
                  <a:lnTo>
                    <a:pt x="1089755" y="1490853"/>
                  </a:lnTo>
                  <a:lnTo>
                    <a:pt x="1095470" y="1489901"/>
                  </a:lnTo>
                  <a:lnTo>
                    <a:pt x="1116806" y="1477899"/>
                  </a:lnTo>
                  <a:lnTo>
                    <a:pt x="1118330" y="1474851"/>
                  </a:lnTo>
                  <a:lnTo>
                    <a:pt x="1122045" y="1476851"/>
                  </a:lnTo>
                  <a:lnTo>
                    <a:pt x="1118330" y="1503807"/>
                  </a:lnTo>
                  <a:lnTo>
                    <a:pt x="1123093" y="1514094"/>
                  </a:lnTo>
                  <a:lnTo>
                    <a:pt x="1135856" y="1526572"/>
                  </a:lnTo>
                  <a:lnTo>
                    <a:pt x="1136999" y="1534954"/>
                  </a:lnTo>
                  <a:lnTo>
                    <a:pt x="1134332" y="1548860"/>
                  </a:lnTo>
                  <a:lnTo>
                    <a:pt x="1136237" y="1568196"/>
                  </a:lnTo>
                  <a:lnTo>
                    <a:pt x="1139571" y="1575816"/>
                  </a:lnTo>
                  <a:lnTo>
                    <a:pt x="1138904" y="1584103"/>
                  </a:lnTo>
                  <a:lnTo>
                    <a:pt x="1134427" y="1587532"/>
                  </a:lnTo>
                  <a:lnTo>
                    <a:pt x="1128427" y="1602296"/>
                  </a:lnTo>
                  <a:lnTo>
                    <a:pt x="1128236" y="1611630"/>
                  </a:lnTo>
                  <a:lnTo>
                    <a:pt x="1122426" y="1617631"/>
                  </a:lnTo>
                  <a:lnTo>
                    <a:pt x="1095566" y="1625727"/>
                  </a:lnTo>
                  <a:lnTo>
                    <a:pt x="1095661" y="1637538"/>
                  </a:lnTo>
                  <a:lnTo>
                    <a:pt x="1087279" y="1640205"/>
                  </a:lnTo>
                  <a:lnTo>
                    <a:pt x="1082897" y="1639062"/>
                  </a:lnTo>
                  <a:lnTo>
                    <a:pt x="1073753" y="1644682"/>
                  </a:lnTo>
                  <a:lnTo>
                    <a:pt x="1063847" y="1646397"/>
                  </a:lnTo>
                  <a:lnTo>
                    <a:pt x="1054036" y="1644301"/>
                  </a:lnTo>
                  <a:lnTo>
                    <a:pt x="1042607" y="1637919"/>
                  </a:lnTo>
                  <a:lnTo>
                    <a:pt x="1016317" y="1635538"/>
                  </a:lnTo>
                  <a:lnTo>
                    <a:pt x="1017556" y="1629918"/>
                  </a:lnTo>
                  <a:lnTo>
                    <a:pt x="1014127" y="1629537"/>
                  </a:lnTo>
                  <a:lnTo>
                    <a:pt x="1011841" y="1620870"/>
                  </a:lnTo>
                  <a:lnTo>
                    <a:pt x="1014698" y="1617536"/>
                  </a:lnTo>
                  <a:lnTo>
                    <a:pt x="1010221" y="1614774"/>
                  </a:lnTo>
                  <a:lnTo>
                    <a:pt x="1007459" y="1605249"/>
                  </a:lnTo>
                  <a:lnTo>
                    <a:pt x="995743" y="1586770"/>
                  </a:lnTo>
                  <a:lnTo>
                    <a:pt x="975074" y="1593056"/>
                  </a:lnTo>
                  <a:lnTo>
                    <a:pt x="966311" y="1589532"/>
                  </a:lnTo>
                  <a:lnTo>
                    <a:pt x="944594" y="1589532"/>
                  </a:lnTo>
                  <a:lnTo>
                    <a:pt x="952691" y="1600962"/>
                  </a:lnTo>
                  <a:lnTo>
                    <a:pt x="941165" y="1607725"/>
                  </a:lnTo>
                  <a:lnTo>
                    <a:pt x="935260" y="1618679"/>
                  </a:lnTo>
                  <a:lnTo>
                    <a:pt x="928878" y="1623632"/>
                  </a:lnTo>
                  <a:lnTo>
                    <a:pt x="924973" y="1622489"/>
                  </a:lnTo>
                  <a:lnTo>
                    <a:pt x="922973" y="1628585"/>
                  </a:lnTo>
                  <a:lnTo>
                    <a:pt x="917543" y="1629537"/>
                  </a:lnTo>
                  <a:lnTo>
                    <a:pt x="910304" y="1635823"/>
                  </a:lnTo>
                  <a:lnTo>
                    <a:pt x="902113" y="1630585"/>
                  </a:lnTo>
                  <a:lnTo>
                    <a:pt x="895731" y="1634395"/>
                  </a:lnTo>
                  <a:lnTo>
                    <a:pt x="880777" y="1629156"/>
                  </a:lnTo>
                  <a:lnTo>
                    <a:pt x="873061" y="1632966"/>
                  </a:lnTo>
                  <a:lnTo>
                    <a:pt x="865537" y="1631918"/>
                  </a:lnTo>
                  <a:lnTo>
                    <a:pt x="863060" y="1629251"/>
                  </a:lnTo>
                  <a:lnTo>
                    <a:pt x="859917" y="1631632"/>
                  </a:lnTo>
                  <a:lnTo>
                    <a:pt x="855821" y="1630871"/>
                  </a:lnTo>
                  <a:lnTo>
                    <a:pt x="852297" y="1623346"/>
                  </a:lnTo>
                  <a:lnTo>
                    <a:pt x="845534" y="1624203"/>
                  </a:lnTo>
                  <a:lnTo>
                    <a:pt x="844867" y="1620012"/>
                  </a:lnTo>
                  <a:lnTo>
                    <a:pt x="847630" y="1619917"/>
                  </a:lnTo>
                  <a:lnTo>
                    <a:pt x="851821" y="1607534"/>
                  </a:lnTo>
                  <a:lnTo>
                    <a:pt x="831818" y="1596295"/>
                  </a:lnTo>
                  <a:lnTo>
                    <a:pt x="806291" y="1590580"/>
                  </a:lnTo>
                  <a:lnTo>
                    <a:pt x="791813" y="1605629"/>
                  </a:lnTo>
                  <a:lnTo>
                    <a:pt x="791242" y="1609916"/>
                  </a:lnTo>
                  <a:lnTo>
                    <a:pt x="801243" y="1621822"/>
                  </a:lnTo>
                  <a:lnTo>
                    <a:pt x="800005" y="1630585"/>
                  </a:lnTo>
                  <a:lnTo>
                    <a:pt x="795052" y="1631156"/>
                  </a:lnTo>
                  <a:lnTo>
                    <a:pt x="795909" y="1633538"/>
                  </a:lnTo>
                  <a:lnTo>
                    <a:pt x="792385" y="1633919"/>
                  </a:lnTo>
                  <a:lnTo>
                    <a:pt x="792671" y="1637443"/>
                  </a:lnTo>
                  <a:lnTo>
                    <a:pt x="789813" y="1637252"/>
                  </a:lnTo>
                  <a:lnTo>
                    <a:pt x="795814" y="1647730"/>
                  </a:lnTo>
                  <a:lnTo>
                    <a:pt x="793813" y="1682115"/>
                  </a:lnTo>
                  <a:lnTo>
                    <a:pt x="800671" y="1683734"/>
                  </a:lnTo>
                  <a:lnTo>
                    <a:pt x="799433" y="1717739"/>
                  </a:lnTo>
                  <a:lnTo>
                    <a:pt x="807244" y="1758982"/>
                  </a:lnTo>
                  <a:lnTo>
                    <a:pt x="803434" y="1767174"/>
                  </a:lnTo>
                  <a:lnTo>
                    <a:pt x="789432" y="1782413"/>
                  </a:lnTo>
                  <a:lnTo>
                    <a:pt x="787241" y="1792700"/>
                  </a:lnTo>
                  <a:lnTo>
                    <a:pt x="769715" y="1796796"/>
                  </a:lnTo>
                  <a:lnTo>
                    <a:pt x="759238" y="1779461"/>
                  </a:lnTo>
                  <a:lnTo>
                    <a:pt x="747427" y="1772412"/>
                  </a:lnTo>
                  <a:lnTo>
                    <a:pt x="734473" y="1769364"/>
                  </a:lnTo>
                  <a:lnTo>
                    <a:pt x="728663" y="1770983"/>
                  </a:lnTo>
                  <a:lnTo>
                    <a:pt x="724376" y="1763839"/>
                  </a:lnTo>
                  <a:lnTo>
                    <a:pt x="720757" y="1762887"/>
                  </a:lnTo>
                  <a:lnTo>
                    <a:pt x="708565" y="1766411"/>
                  </a:lnTo>
                  <a:lnTo>
                    <a:pt x="693801" y="1742885"/>
                  </a:lnTo>
                  <a:lnTo>
                    <a:pt x="684752" y="1735170"/>
                  </a:lnTo>
                  <a:lnTo>
                    <a:pt x="679323" y="1720596"/>
                  </a:lnTo>
                  <a:lnTo>
                    <a:pt x="682657" y="1705642"/>
                  </a:lnTo>
                  <a:lnTo>
                    <a:pt x="666083" y="1715453"/>
                  </a:lnTo>
                  <a:lnTo>
                    <a:pt x="647795" y="1718215"/>
                  </a:lnTo>
                  <a:lnTo>
                    <a:pt x="643700" y="1724883"/>
                  </a:lnTo>
                  <a:lnTo>
                    <a:pt x="635603" y="1727264"/>
                  </a:lnTo>
                  <a:lnTo>
                    <a:pt x="617029" y="1724692"/>
                  </a:lnTo>
                  <a:lnTo>
                    <a:pt x="609886" y="1718596"/>
                  </a:lnTo>
                  <a:lnTo>
                    <a:pt x="601694" y="1717072"/>
                  </a:lnTo>
                  <a:lnTo>
                    <a:pt x="613791" y="1702880"/>
                  </a:lnTo>
                  <a:lnTo>
                    <a:pt x="611981" y="1694022"/>
                  </a:lnTo>
                  <a:lnTo>
                    <a:pt x="606647" y="1688402"/>
                  </a:lnTo>
                  <a:lnTo>
                    <a:pt x="606552" y="1682782"/>
                  </a:lnTo>
                  <a:lnTo>
                    <a:pt x="570833" y="1703356"/>
                  </a:lnTo>
                  <a:lnTo>
                    <a:pt x="562451" y="1705737"/>
                  </a:lnTo>
                  <a:lnTo>
                    <a:pt x="545497" y="1719644"/>
                  </a:lnTo>
                  <a:lnTo>
                    <a:pt x="540353" y="1721072"/>
                  </a:lnTo>
                  <a:lnTo>
                    <a:pt x="474345" y="1717643"/>
                  </a:lnTo>
                  <a:lnTo>
                    <a:pt x="473297" y="1711071"/>
                  </a:lnTo>
                  <a:lnTo>
                    <a:pt x="462629" y="1690497"/>
                  </a:lnTo>
                  <a:lnTo>
                    <a:pt x="460819" y="1674400"/>
                  </a:lnTo>
                  <a:lnTo>
                    <a:pt x="449104" y="1644682"/>
                  </a:lnTo>
                  <a:lnTo>
                    <a:pt x="431006" y="1623156"/>
                  </a:lnTo>
                  <a:lnTo>
                    <a:pt x="448818" y="1624299"/>
                  </a:lnTo>
                  <a:lnTo>
                    <a:pt x="468916" y="1610963"/>
                  </a:lnTo>
                  <a:lnTo>
                    <a:pt x="470630" y="1606963"/>
                  </a:lnTo>
                  <a:lnTo>
                    <a:pt x="470440" y="1600200"/>
                  </a:lnTo>
                  <a:lnTo>
                    <a:pt x="461962" y="1600772"/>
                  </a:lnTo>
                  <a:lnTo>
                    <a:pt x="455581" y="1592104"/>
                  </a:lnTo>
                  <a:lnTo>
                    <a:pt x="454438" y="1573435"/>
                  </a:lnTo>
                  <a:lnTo>
                    <a:pt x="450818" y="1566291"/>
                  </a:lnTo>
                  <a:lnTo>
                    <a:pt x="442055" y="1557624"/>
                  </a:lnTo>
                  <a:lnTo>
                    <a:pt x="434150" y="1555909"/>
                  </a:lnTo>
                  <a:lnTo>
                    <a:pt x="431863" y="1551432"/>
                  </a:lnTo>
                  <a:lnTo>
                    <a:pt x="435007" y="1535811"/>
                  </a:lnTo>
                  <a:lnTo>
                    <a:pt x="443103" y="1529429"/>
                  </a:lnTo>
                  <a:lnTo>
                    <a:pt x="444151" y="1518095"/>
                  </a:lnTo>
                  <a:lnTo>
                    <a:pt x="456819" y="1509999"/>
                  </a:lnTo>
                  <a:lnTo>
                    <a:pt x="448246" y="1514856"/>
                  </a:lnTo>
                  <a:lnTo>
                    <a:pt x="425672" y="1519238"/>
                  </a:lnTo>
                  <a:lnTo>
                    <a:pt x="418528" y="1523619"/>
                  </a:lnTo>
                  <a:lnTo>
                    <a:pt x="411194" y="1512284"/>
                  </a:lnTo>
                  <a:lnTo>
                    <a:pt x="416433" y="1501997"/>
                  </a:lnTo>
                  <a:lnTo>
                    <a:pt x="417385" y="1485805"/>
                  </a:lnTo>
                  <a:lnTo>
                    <a:pt x="426529" y="1473613"/>
                  </a:lnTo>
                  <a:lnTo>
                    <a:pt x="439198" y="1464279"/>
                  </a:lnTo>
                  <a:lnTo>
                    <a:pt x="437578" y="1457040"/>
                  </a:lnTo>
                  <a:lnTo>
                    <a:pt x="429863" y="1458563"/>
                  </a:lnTo>
                  <a:lnTo>
                    <a:pt x="426529" y="1445229"/>
                  </a:lnTo>
                  <a:lnTo>
                    <a:pt x="428149" y="1436561"/>
                  </a:lnTo>
                  <a:lnTo>
                    <a:pt x="439960" y="1432179"/>
                  </a:lnTo>
                  <a:lnTo>
                    <a:pt x="439579" y="1428845"/>
                  </a:lnTo>
                  <a:lnTo>
                    <a:pt x="448246" y="1419225"/>
                  </a:lnTo>
                  <a:lnTo>
                    <a:pt x="423386" y="1360265"/>
                  </a:lnTo>
                  <a:lnTo>
                    <a:pt x="414433" y="1361790"/>
                  </a:lnTo>
                  <a:lnTo>
                    <a:pt x="411671" y="1354550"/>
                  </a:lnTo>
                  <a:lnTo>
                    <a:pt x="411099" y="1341215"/>
                  </a:lnTo>
                  <a:lnTo>
                    <a:pt x="417290" y="1330833"/>
                  </a:lnTo>
                  <a:lnTo>
                    <a:pt x="415195" y="1322070"/>
                  </a:lnTo>
                  <a:lnTo>
                    <a:pt x="410527" y="1317307"/>
                  </a:lnTo>
                  <a:lnTo>
                    <a:pt x="420052" y="1305306"/>
                  </a:lnTo>
                  <a:lnTo>
                    <a:pt x="419290" y="1291304"/>
                  </a:lnTo>
                  <a:lnTo>
                    <a:pt x="434340" y="1242536"/>
                  </a:lnTo>
                  <a:lnTo>
                    <a:pt x="419195" y="1247966"/>
                  </a:lnTo>
                  <a:lnTo>
                    <a:pt x="400240" y="1242632"/>
                  </a:lnTo>
                  <a:lnTo>
                    <a:pt x="384143" y="1250156"/>
                  </a:lnTo>
                  <a:lnTo>
                    <a:pt x="378904" y="1242251"/>
                  </a:lnTo>
                  <a:lnTo>
                    <a:pt x="372999" y="1243679"/>
                  </a:lnTo>
                  <a:lnTo>
                    <a:pt x="368998" y="1236440"/>
                  </a:lnTo>
                  <a:lnTo>
                    <a:pt x="363855" y="1237965"/>
                  </a:lnTo>
                  <a:lnTo>
                    <a:pt x="359569" y="1232345"/>
                  </a:lnTo>
                  <a:lnTo>
                    <a:pt x="355473" y="1232345"/>
                  </a:lnTo>
                  <a:lnTo>
                    <a:pt x="349853" y="1227963"/>
                  </a:lnTo>
                  <a:lnTo>
                    <a:pt x="333375" y="1227297"/>
                  </a:lnTo>
                  <a:lnTo>
                    <a:pt x="324231" y="1230439"/>
                  </a:lnTo>
                  <a:lnTo>
                    <a:pt x="313372" y="1222439"/>
                  </a:lnTo>
                  <a:lnTo>
                    <a:pt x="304609" y="1213771"/>
                  </a:lnTo>
                  <a:lnTo>
                    <a:pt x="292036" y="1193578"/>
                  </a:lnTo>
                  <a:lnTo>
                    <a:pt x="289750" y="1178052"/>
                  </a:lnTo>
                  <a:lnTo>
                    <a:pt x="293941" y="1175766"/>
                  </a:lnTo>
                  <a:lnTo>
                    <a:pt x="292513" y="1169384"/>
                  </a:lnTo>
                  <a:lnTo>
                    <a:pt x="303752" y="1154239"/>
                  </a:lnTo>
                  <a:lnTo>
                    <a:pt x="301466" y="1146906"/>
                  </a:lnTo>
                  <a:lnTo>
                    <a:pt x="294322" y="1135666"/>
                  </a:lnTo>
                  <a:lnTo>
                    <a:pt x="273939" y="1114140"/>
                  </a:lnTo>
                  <a:lnTo>
                    <a:pt x="270510" y="1118045"/>
                  </a:lnTo>
                  <a:lnTo>
                    <a:pt x="253555" y="1122712"/>
                  </a:lnTo>
                  <a:lnTo>
                    <a:pt x="246697" y="1109949"/>
                  </a:lnTo>
                  <a:lnTo>
                    <a:pt x="244030" y="1108615"/>
                  </a:lnTo>
                  <a:lnTo>
                    <a:pt x="238887" y="1111092"/>
                  </a:lnTo>
                  <a:lnTo>
                    <a:pt x="230791" y="1122998"/>
                  </a:lnTo>
                  <a:lnTo>
                    <a:pt x="234982" y="1130332"/>
                  </a:lnTo>
                  <a:lnTo>
                    <a:pt x="230505" y="1130713"/>
                  </a:lnTo>
                  <a:lnTo>
                    <a:pt x="224409" y="1126998"/>
                  </a:lnTo>
                  <a:lnTo>
                    <a:pt x="222313" y="1132618"/>
                  </a:lnTo>
                  <a:lnTo>
                    <a:pt x="224790" y="1139667"/>
                  </a:lnTo>
                  <a:lnTo>
                    <a:pt x="216694" y="1151573"/>
                  </a:lnTo>
                  <a:lnTo>
                    <a:pt x="217646" y="1156716"/>
                  </a:lnTo>
                  <a:lnTo>
                    <a:pt x="202120" y="1159383"/>
                  </a:lnTo>
                  <a:lnTo>
                    <a:pt x="202692" y="1164146"/>
                  </a:lnTo>
                  <a:lnTo>
                    <a:pt x="197929" y="1164431"/>
                  </a:lnTo>
                  <a:lnTo>
                    <a:pt x="195358" y="1177480"/>
                  </a:lnTo>
                  <a:lnTo>
                    <a:pt x="192405" y="1178243"/>
                  </a:lnTo>
                  <a:lnTo>
                    <a:pt x="190690" y="1173289"/>
                  </a:lnTo>
                  <a:lnTo>
                    <a:pt x="190976" y="1160812"/>
                  </a:lnTo>
                  <a:lnTo>
                    <a:pt x="186595" y="1160622"/>
                  </a:lnTo>
                  <a:lnTo>
                    <a:pt x="186023" y="1135380"/>
                  </a:lnTo>
                  <a:lnTo>
                    <a:pt x="170593" y="1146143"/>
                  </a:lnTo>
                  <a:lnTo>
                    <a:pt x="171736" y="1150620"/>
                  </a:lnTo>
                  <a:lnTo>
                    <a:pt x="166783" y="1155764"/>
                  </a:lnTo>
                  <a:lnTo>
                    <a:pt x="168116" y="1159383"/>
                  </a:lnTo>
                  <a:lnTo>
                    <a:pt x="161163" y="1164907"/>
                  </a:lnTo>
                  <a:lnTo>
                    <a:pt x="159258" y="1160716"/>
                  </a:lnTo>
                  <a:lnTo>
                    <a:pt x="155353" y="1162431"/>
                  </a:lnTo>
                  <a:lnTo>
                    <a:pt x="157067" y="1160526"/>
                  </a:lnTo>
                  <a:lnTo>
                    <a:pt x="154591" y="1153478"/>
                  </a:lnTo>
                  <a:lnTo>
                    <a:pt x="150114" y="1155859"/>
                  </a:lnTo>
                  <a:lnTo>
                    <a:pt x="148018" y="1145381"/>
                  </a:lnTo>
                  <a:lnTo>
                    <a:pt x="141827" y="1151287"/>
                  </a:lnTo>
                  <a:lnTo>
                    <a:pt x="132969" y="1153287"/>
                  </a:lnTo>
                  <a:lnTo>
                    <a:pt x="133255" y="1157764"/>
                  </a:lnTo>
                  <a:lnTo>
                    <a:pt x="128587" y="1160431"/>
                  </a:lnTo>
                  <a:lnTo>
                    <a:pt x="128111" y="1154145"/>
                  </a:lnTo>
                  <a:lnTo>
                    <a:pt x="125635" y="1154145"/>
                  </a:lnTo>
                  <a:lnTo>
                    <a:pt x="125825" y="1142619"/>
                  </a:lnTo>
                  <a:lnTo>
                    <a:pt x="119443" y="1132237"/>
                  </a:lnTo>
                  <a:lnTo>
                    <a:pt x="121348" y="1129094"/>
                  </a:lnTo>
                  <a:lnTo>
                    <a:pt x="112204" y="1122522"/>
                  </a:lnTo>
                  <a:lnTo>
                    <a:pt x="124968" y="1120997"/>
                  </a:lnTo>
                  <a:lnTo>
                    <a:pt x="126682" y="1125760"/>
                  </a:lnTo>
                  <a:lnTo>
                    <a:pt x="129730" y="1125950"/>
                  </a:lnTo>
                  <a:lnTo>
                    <a:pt x="122396" y="1130046"/>
                  </a:lnTo>
                  <a:lnTo>
                    <a:pt x="130302" y="1126331"/>
                  </a:lnTo>
                  <a:lnTo>
                    <a:pt x="129254" y="1117092"/>
                  </a:lnTo>
                  <a:lnTo>
                    <a:pt x="139732" y="1111568"/>
                  </a:lnTo>
                  <a:lnTo>
                    <a:pt x="136398" y="1112234"/>
                  </a:lnTo>
                  <a:lnTo>
                    <a:pt x="133731" y="1107186"/>
                  </a:lnTo>
                  <a:lnTo>
                    <a:pt x="138303" y="1103662"/>
                  </a:lnTo>
                  <a:lnTo>
                    <a:pt x="134302" y="1094994"/>
                  </a:lnTo>
                  <a:lnTo>
                    <a:pt x="123920" y="1097471"/>
                  </a:lnTo>
                  <a:lnTo>
                    <a:pt x="116110" y="1074801"/>
                  </a:lnTo>
                  <a:lnTo>
                    <a:pt x="125825" y="1071944"/>
                  </a:lnTo>
                  <a:lnTo>
                    <a:pt x="125063" y="1070420"/>
                  </a:lnTo>
                  <a:lnTo>
                    <a:pt x="115443" y="1073182"/>
                  </a:lnTo>
                  <a:lnTo>
                    <a:pt x="114205" y="1069943"/>
                  </a:lnTo>
                  <a:lnTo>
                    <a:pt x="101155" y="1074325"/>
                  </a:lnTo>
                  <a:lnTo>
                    <a:pt x="96488" y="1079849"/>
                  </a:lnTo>
                  <a:lnTo>
                    <a:pt x="85249" y="1078325"/>
                  </a:lnTo>
                  <a:lnTo>
                    <a:pt x="75628" y="1082421"/>
                  </a:lnTo>
                  <a:lnTo>
                    <a:pt x="74676" y="1078230"/>
                  </a:lnTo>
                  <a:lnTo>
                    <a:pt x="71247" y="1078611"/>
                  </a:lnTo>
                  <a:lnTo>
                    <a:pt x="64579" y="1066038"/>
                  </a:lnTo>
                  <a:lnTo>
                    <a:pt x="57626" y="1060704"/>
                  </a:lnTo>
                  <a:lnTo>
                    <a:pt x="56388" y="1065466"/>
                  </a:lnTo>
                  <a:lnTo>
                    <a:pt x="53626" y="1061752"/>
                  </a:lnTo>
                  <a:lnTo>
                    <a:pt x="48387" y="1067276"/>
                  </a:lnTo>
                  <a:lnTo>
                    <a:pt x="42958" y="1052799"/>
                  </a:lnTo>
                  <a:lnTo>
                    <a:pt x="36195" y="1048417"/>
                  </a:lnTo>
                  <a:lnTo>
                    <a:pt x="38481" y="1043654"/>
                  </a:lnTo>
                  <a:lnTo>
                    <a:pt x="32671" y="1038035"/>
                  </a:lnTo>
                  <a:lnTo>
                    <a:pt x="36576" y="1017080"/>
                  </a:lnTo>
                  <a:lnTo>
                    <a:pt x="29527" y="1017080"/>
                  </a:lnTo>
                  <a:lnTo>
                    <a:pt x="21622" y="998125"/>
                  </a:lnTo>
                  <a:lnTo>
                    <a:pt x="16288" y="995553"/>
                  </a:lnTo>
                  <a:lnTo>
                    <a:pt x="18383" y="987171"/>
                  </a:lnTo>
                  <a:lnTo>
                    <a:pt x="23717" y="980027"/>
                  </a:lnTo>
                  <a:lnTo>
                    <a:pt x="17716" y="956977"/>
                  </a:lnTo>
                  <a:lnTo>
                    <a:pt x="13811" y="958405"/>
                  </a:lnTo>
                  <a:lnTo>
                    <a:pt x="9525" y="955263"/>
                  </a:lnTo>
                  <a:close/>
                  <a:moveTo>
                    <a:pt x="1130236" y="233362"/>
                  </a:moveTo>
                  <a:lnTo>
                    <a:pt x="1134046" y="239459"/>
                  </a:lnTo>
                  <a:lnTo>
                    <a:pt x="1141000" y="237173"/>
                  </a:lnTo>
                  <a:lnTo>
                    <a:pt x="1144238" y="243174"/>
                  </a:lnTo>
                  <a:lnTo>
                    <a:pt x="1145381" y="241459"/>
                  </a:lnTo>
                  <a:lnTo>
                    <a:pt x="1149382" y="245269"/>
                  </a:lnTo>
                  <a:lnTo>
                    <a:pt x="1145762" y="239363"/>
                  </a:lnTo>
                  <a:lnTo>
                    <a:pt x="1135951" y="231934"/>
                  </a:lnTo>
                  <a:lnTo>
                    <a:pt x="1130236" y="233362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grpSp>
          <p:nvGrpSpPr>
            <p:cNvPr id="218" name="Gruppieren 217">
              <a:extLst>
                <a:ext uri="{FF2B5EF4-FFF2-40B4-BE49-F238E27FC236}">
                  <a16:creationId xmlns:a16="http://schemas.microsoft.com/office/drawing/2014/main" id="{ED13F94F-D486-4126-8EB4-3EDF06C958A3}"/>
                </a:ext>
              </a:extLst>
            </p:cNvPr>
            <p:cNvGrpSpPr/>
            <p:nvPr/>
          </p:nvGrpSpPr>
          <p:grpSpPr>
            <a:xfrm>
              <a:off x="2467216" y="4207963"/>
              <a:ext cx="1220066" cy="426802"/>
              <a:chOff x="667040" y="5742260"/>
              <a:chExt cx="1220066" cy="426802"/>
            </a:xfrm>
          </p:grpSpPr>
          <p:grpSp>
            <p:nvGrpSpPr>
              <p:cNvPr id="254" name="Gruppieren 253">
                <a:extLst>
                  <a:ext uri="{FF2B5EF4-FFF2-40B4-BE49-F238E27FC236}">
                    <a16:creationId xmlns:a16="http://schemas.microsoft.com/office/drawing/2014/main" id="{823FA9D0-8E04-4C4C-B8AF-E8A3563C8559}"/>
                  </a:ext>
                </a:extLst>
              </p:cNvPr>
              <p:cNvGrpSpPr/>
              <p:nvPr/>
            </p:nvGrpSpPr>
            <p:grpSpPr>
              <a:xfrm>
                <a:off x="667040" y="5742260"/>
                <a:ext cx="1220066" cy="426802"/>
                <a:chOff x="-2458693" y="5096274"/>
                <a:chExt cx="1220066" cy="426802"/>
              </a:xfrm>
            </p:grpSpPr>
            <p:sp>
              <p:nvSpPr>
                <p:cNvPr id="283" name="Freihandform 305">
                  <a:extLst>
                    <a:ext uri="{FF2B5EF4-FFF2-40B4-BE49-F238E27FC236}">
                      <a16:creationId xmlns:a16="http://schemas.microsoft.com/office/drawing/2014/main" id="{DC19FE04-8B64-4F76-A445-8034760E6274}"/>
                    </a:ext>
                  </a:extLst>
                </p:cNvPr>
                <p:cNvSpPr/>
                <p:nvPr/>
              </p:nvSpPr>
              <p:spPr>
                <a:xfrm>
                  <a:off x="-2121859" y="5310645"/>
                  <a:ext cx="883232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Kreisfreie Stadt</a:t>
                  </a:r>
                </a:p>
              </p:txBody>
            </p:sp>
            <p:sp>
              <p:nvSpPr>
                <p:cNvPr id="284" name="Freihandform 262">
                  <a:extLst>
                    <a:ext uri="{FF2B5EF4-FFF2-40B4-BE49-F238E27FC236}">
                      <a16:creationId xmlns:a16="http://schemas.microsoft.com/office/drawing/2014/main" id="{655AEA69-2A46-41EB-9FC1-3A21B3FFB570}"/>
                    </a:ext>
                  </a:extLst>
                </p:cNvPr>
                <p:cNvSpPr/>
                <p:nvPr/>
              </p:nvSpPr>
              <p:spPr>
                <a:xfrm>
                  <a:off x="-2113123" y="5096274"/>
                  <a:ext cx="729215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Kreisgrenze</a:t>
                  </a:r>
                  <a:endParaRPr lang="de-DE" sz="700" b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Microsoft YaHei" pitchFamily="2"/>
                    <a:cs typeface="Mangal" pitchFamily="2"/>
                  </a:endParaRPr>
                </a:p>
              </p:txBody>
            </p:sp>
            <p:sp>
              <p:nvSpPr>
                <p:cNvPr id="285" name="Gerader Verbinder 304">
                  <a:extLst>
                    <a:ext uri="{FF2B5EF4-FFF2-40B4-BE49-F238E27FC236}">
                      <a16:creationId xmlns:a16="http://schemas.microsoft.com/office/drawing/2014/main" id="{A1E11EC7-85FF-4DD9-9081-B0FD65AFA5A7}"/>
                    </a:ext>
                  </a:extLst>
                </p:cNvPr>
                <p:cNvSpPr/>
                <p:nvPr/>
              </p:nvSpPr>
              <p:spPr>
                <a:xfrm>
                  <a:off x="-2458693" y="5192754"/>
                  <a:ext cx="304560" cy="36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0"/>
                    <a:gd name="f8" fmla="abs f3"/>
                    <a:gd name="f9" fmla="abs f4"/>
                    <a:gd name="f10" fmla="abs f5"/>
                    <a:gd name="f11" fmla="*/ f7 f0 1"/>
                    <a:gd name="f12" fmla="?: f8 f3 1"/>
                    <a:gd name="f13" fmla="?: f9 f4 1"/>
                    <a:gd name="f14" fmla="?: f10 f5 1"/>
                    <a:gd name="f15" fmla="*/ f11 1 f2"/>
                    <a:gd name="f16" fmla="*/ f12 1 21600"/>
                    <a:gd name="f17" fmla="*/ f13 1 21600"/>
                    <a:gd name="f18" fmla="*/ 21600 f12 1"/>
                    <a:gd name="f19" fmla="*/ 21600 f13 1"/>
                    <a:gd name="f20" fmla="+- f15 0 f1"/>
                    <a:gd name="f21" fmla="min f17 f16"/>
                    <a:gd name="f22" fmla="*/ f18 1 f14"/>
                    <a:gd name="f23" fmla="*/ f19 1 f14"/>
                    <a:gd name="f24" fmla="val f22"/>
                    <a:gd name="f25" fmla="val f23"/>
                    <a:gd name="f26" fmla="*/ f6 f21 1"/>
                    <a:gd name="f27" fmla="*/ f24 f21 1"/>
                    <a:gd name="f28" fmla="*/ f25 f2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0">
                      <a:pos x="f26" y="f26"/>
                    </a:cxn>
                    <a:cxn ang="f20">
                      <a:pos x="f27" y="f28"/>
                    </a:cxn>
                  </a:cxnLst>
                  <a:rect l="f26" t="f26" r="f27" b="f28"/>
                  <a:pathLst>
                    <a:path>
                      <a:moveTo>
                        <a:pt x="f26" y="f26"/>
                      </a:moveTo>
                      <a:lnTo>
                        <a:pt x="f27" y="f28"/>
                      </a:lnTo>
                    </a:path>
                  </a:pathLst>
                </a:custGeom>
                <a:noFill/>
                <a:ln w="9360" cap="sq">
                  <a:solidFill>
                    <a:schemeClr val="tx1"/>
                  </a:solidFill>
                  <a:prstDash val="solid"/>
                  <a:miter/>
                </a:ln>
              </p:spPr>
              <p:txBody>
                <a:bodyPr vert="horz" wrap="none" lIns="90000" tIns="46800" rIns="90000" bIns="46800" anchor="ctr" anchorCtr="0" compatLnSpc="0">
                  <a:noAutofit/>
                </a:bodyPr>
                <a:lstStyle/>
                <a:p>
                  <a:pPr marL="0" marR="0" lvl="0" indent="0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</a:pPr>
                  <a:endParaRPr lang="de-DE" sz="1800" b="0" i="0" u="none" strike="noStrike" kern="1200" cap="none" dirty="0">
                    <a:ln>
                      <a:noFill/>
                    </a:ln>
                    <a:latin typeface="Liberation Sans" pitchFamily="18"/>
                    <a:ea typeface="Microsoft YaHei" pitchFamily="2"/>
                    <a:cs typeface="Mangal" pitchFamily="2"/>
                  </a:endParaRPr>
                </a:p>
              </p:txBody>
            </p:sp>
          </p:grpSp>
          <p:sp>
            <p:nvSpPr>
              <p:cNvPr id="255" name="Freihandform: Form 254">
                <a:extLst>
                  <a:ext uri="{FF2B5EF4-FFF2-40B4-BE49-F238E27FC236}">
                    <a16:creationId xmlns:a16="http://schemas.microsoft.com/office/drawing/2014/main" id="{C42305B8-607C-40CF-8408-70AC2A52DEFA}"/>
                  </a:ext>
                </a:extLst>
              </p:cNvPr>
              <p:cNvSpPr/>
              <p:nvPr/>
            </p:nvSpPr>
            <p:spPr>
              <a:xfrm>
                <a:off x="738939" y="5986838"/>
                <a:ext cx="160653" cy="152016"/>
              </a:xfrm>
              <a:custGeom>
                <a:avLst/>
                <a:gdLst>
                  <a:gd name="connsiteX0" fmla="*/ 174597 w 636190"/>
                  <a:gd name="connsiteY0" fmla="*/ 588011 h 601986"/>
                  <a:gd name="connsiteX1" fmla="*/ 174384 w 636190"/>
                  <a:gd name="connsiteY1" fmla="*/ 587006 h 601986"/>
                  <a:gd name="connsiteX2" fmla="*/ 173865 w 636190"/>
                  <a:gd name="connsiteY2" fmla="*/ 584734 h 601986"/>
                  <a:gd name="connsiteX3" fmla="*/ 173386 w 636190"/>
                  <a:gd name="connsiteY3" fmla="*/ 582634 h 601986"/>
                  <a:gd name="connsiteX4" fmla="*/ 172729 w 636190"/>
                  <a:gd name="connsiteY4" fmla="*/ 579747 h 601986"/>
                  <a:gd name="connsiteX5" fmla="*/ 172845 w 636190"/>
                  <a:gd name="connsiteY5" fmla="*/ 579707 h 601986"/>
                  <a:gd name="connsiteX6" fmla="*/ 173427 w 636190"/>
                  <a:gd name="connsiteY6" fmla="*/ 579173 h 601986"/>
                  <a:gd name="connsiteX7" fmla="*/ 172189 w 636190"/>
                  <a:gd name="connsiteY7" fmla="*/ 570369 h 601986"/>
                  <a:gd name="connsiteX8" fmla="*/ 172154 w 636190"/>
                  <a:gd name="connsiteY8" fmla="*/ 570143 h 601986"/>
                  <a:gd name="connsiteX9" fmla="*/ 171464 w 636190"/>
                  <a:gd name="connsiteY9" fmla="*/ 565573 h 601986"/>
                  <a:gd name="connsiteX10" fmla="*/ 171135 w 636190"/>
                  <a:gd name="connsiteY10" fmla="*/ 565553 h 601986"/>
                  <a:gd name="connsiteX11" fmla="*/ 169049 w 636190"/>
                  <a:gd name="connsiteY11" fmla="*/ 565389 h 601986"/>
                  <a:gd name="connsiteX12" fmla="*/ 169021 w 636190"/>
                  <a:gd name="connsiteY12" fmla="*/ 565149 h 601986"/>
                  <a:gd name="connsiteX13" fmla="*/ 168317 w 636190"/>
                  <a:gd name="connsiteY13" fmla="*/ 559136 h 601986"/>
                  <a:gd name="connsiteX14" fmla="*/ 166826 w 636190"/>
                  <a:gd name="connsiteY14" fmla="*/ 559533 h 601986"/>
                  <a:gd name="connsiteX15" fmla="*/ 166237 w 636190"/>
                  <a:gd name="connsiteY15" fmla="*/ 554717 h 601986"/>
                  <a:gd name="connsiteX16" fmla="*/ 166217 w 636190"/>
                  <a:gd name="connsiteY16" fmla="*/ 554204 h 601986"/>
                  <a:gd name="connsiteX17" fmla="*/ 165594 w 636190"/>
                  <a:gd name="connsiteY17" fmla="*/ 549265 h 601986"/>
                  <a:gd name="connsiteX18" fmla="*/ 165485 w 636190"/>
                  <a:gd name="connsiteY18" fmla="*/ 546796 h 601986"/>
                  <a:gd name="connsiteX19" fmla="*/ 165382 w 636190"/>
                  <a:gd name="connsiteY19" fmla="*/ 545715 h 601986"/>
                  <a:gd name="connsiteX20" fmla="*/ 165204 w 636190"/>
                  <a:gd name="connsiteY20" fmla="*/ 544141 h 601986"/>
                  <a:gd name="connsiteX21" fmla="*/ 164985 w 636190"/>
                  <a:gd name="connsiteY21" fmla="*/ 542506 h 601986"/>
                  <a:gd name="connsiteX22" fmla="*/ 164855 w 636190"/>
                  <a:gd name="connsiteY22" fmla="*/ 542069 h 601986"/>
                  <a:gd name="connsiteX23" fmla="*/ 164938 w 636190"/>
                  <a:gd name="connsiteY23" fmla="*/ 542048 h 601986"/>
                  <a:gd name="connsiteX24" fmla="*/ 170410 w 636190"/>
                  <a:gd name="connsiteY24" fmla="*/ 539743 h 601986"/>
                  <a:gd name="connsiteX25" fmla="*/ 170807 w 636190"/>
                  <a:gd name="connsiteY25" fmla="*/ 539538 h 601986"/>
                  <a:gd name="connsiteX26" fmla="*/ 173146 w 636190"/>
                  <a:gd name="connsiteY26" fmla="*/ 538313 h 601986"/>
                  <a:gd name="connsiteX27" fmla="*/ 173427 w 636190"/>
                  <a:gd name="connsiteY27" fmla="*/ 538176 h 601986"/>
                  <a:gd name="connsiteX28" fmla="*/ 175417 w 636190"/>
                  <a:gd name="connsiteY28" fmla="*/ 537280 h 601986"/>
                  <a:gd name="connsiteX29" fmla="*/ 177230 w 636190"/>
                  <a:gd name="connsiteY29" fmla="*/ 536623 h 601986"/>
                  <a:gd name="connsiteX30" fmla="*/ 177470 w 636190"/>
                  <a:gd name="connsiteY30" fmla="*/ 537000 h 601986"/>
                  <a:gd name="connsiteX31" fmla="*/ 184263 w 636190"/>
                  <a:gd name="connsiteY31" fmla="*/ 535180 h 601986"/>
                  <a:gd name="connsiteX32" fmla="*/ 183777 w 636190"/>
                  <a:gd name="connsiteY32" fmla="*/ 533374 h 601986"/>
                  <a:gd name="connsiteX33" fmla="*/ 183955 w 636190"/>
                  <a:gd name="connsiteY33" fmla="*/ 533333 h 601986"/>
                  <a:gd name="connsiteX34" fmla="*/ 183791 w 636190"/>
                  <a:gd name="connsiteY34" fmla="*/ 532895 h 601986"/>
                  <a:gd name="connsiteX35" fmla="*/ 186568 w 636190"/>
                  <a:gd name="connsiteY35" fmla="*/ 532054 h 601986"/>
                  <a:gd name="connsiteX36" fmla="*/ 186390 w 636190"/>
                  <a:gd name="connsiteY36" fmla="*/ 531301 h 601986"/>
                  <a:gd name="connsiteX37" fmla="*/ 195174 w 636190"/>
                  <a:gd name="connsiteY37" fmla="*/ 528654 h 601986"/>
                  <a:gd name="connsiteX38" fmla="*/ 194941 w 636190"/>
                  <a:gd name="connsiteY38" fmla="*/ 528066 h 601986"/>
                  <a:gd name="connsiteX39" fmla="*/ 195126 w 636190"/>
                  <a:gd name="connsiteY39" fmla="*/ 527970 h 601986"/>
                  <a:gd name="connsiteX40" fmla="*/ 197650 w 636190"/>
                  <a:gd name="connsiteY40" fmla="*/ 526670 h 601986"/>
                  <a:gd name="connsiteX41" fmla="*/ 199066 w 636190"/>
                  <a:gd name="connsiteY41" fmla="*/ 525781 h 601986"/>
                  <a:gd name="connsiteX42" fmla="*/ 200174 w 636190"/>
                  <a:gd name="connsiteY42" fmla="*/ 524666 h 601986"/>
                  <a:gd name="connsiteX43" fmla="*/ 201631 w 636190"/>
                  <a:gd name="connsiteY43" fmla="*/ 523373 h 601986"/>
                  <a:gd name="connsiteX44" fmla="*/ 203164 w 636190"/>
                  <a:gd name="connsiteY44" fmla="*/ 522230 h 601986"/>
                  <a:gd name="connsiteX45" fmla="*/ 204600 w 636190"/>
                  <a:gd name="connsiteY45" fmla="*/ 521026 h 601986"/>
                  <a:gd name="connsiteX46" fmla="*/ 206037 w 636190"/>
                  <a:gd name="connsiteY46" fmla="*/ 519836 h 601986"/>
                  <a:gd name="connsiteX47" fmla="*/ 208520 w 636190"/>
                  <a:gd name="connsiteY47" fmla="*/ 518393 h 601986"/>
                  <a:gd name="connsiteX48" fmla="*/ 210456 w 636190"/>
                  <a:gd name="connsiteY48" fmla="*/ 517202 h 601986"/>
                  <a:gd name="connsiteX49" fmla="*/ 209697 w 636190"/>
                  <a:gd name="connsiteY49" fmla="*/ 515602 h 601986"/>
                  <a:gd name="connsiteX50" fmla="*/ 211393 w 636190"/>
                  <a:gd name="connsiteY50" fmla="*/ 514788 h 601986"/>
                  <a:gd name="connsiteX51" fmla="*/ 213219 w 636190"/>
                  <a:gd name="connsiteY51" fmla="*/ 514138 h 601986"/>
                  <a:gd name="connsiteX52" fmla="*/ 215730 w 636190"/>
                  <a:gd name="connsiteY52" fmla="*/ 513433 h 601986"/>
                  <a:gd name="connsiteX53" fmla="*/ 215675 w 636190"/>
                  <a:gd name="connsiteY53" fmla="*/ 512564 h 601986"/>
                  <a:gd name="connsiteX54" fmla="*/ 215586 w 636190"/>
                  <a:gd name="connsiteY54" fmla="*/ 511798 h 601986"/>
                  <a:gd name="connsiteX55" fmla="*/ 215573 w 636190"/>
                  <a:gd name="connsiteY55" fmla="*/ 511655 h 601986"/>
                  <a:gd name="connsiteX56" fmla="*/ 216743 w 636190"/>
                  <a:gd name="connsiteY56" fmla="*/ 511791 h 601986"/>
                  <a:gd name="connsiteX57" fmla="*/ 217304 w 636190"/>
                  <a:gd name="connsiteY57" fmla="*/ 511791 h 601986"/>
                  <a:gd name="connsiteX58" fmla="*/ 217960 w 636190"/>
                  <a:gd name="connsiteY58" fmla="*/ 511661 h 601986"/>
                  <a:gd name="connsiteX59" fmla="*/ 218514 w 636190"/>
                  <a:gd name="connsiteY59" fmla="*/ 511463 h 601986"/>
                  <a:gd name="connsiteX60" fmla="*/ 219055 w 636190"/>
                  <a:gd name="connsiteY60" fmla="*/ 511251 h 601986"/>
                  <a:gd name="connsiteX61" fmla="*/ 220026 w 636190"/>
                  <a:gd name="connsiteY61" fmla="*/ 510779 h 601986"/>
                  <a:gd name="connsiteX62" fmla="*/ 221962 w 636190"/>
                  <a:gd name="connsiteY62" fmla="*/ 509076 h 601986"/>
                  <a:gd name="connsiteX63" fmla="*/ 226409 w 636190"/>
                  <a:gd name="connsiteY63" fmla="*/ 504752 h 601986"/>
                  <a:gd name="connsiteX64" fmla="*/ 226511 w 636190"/>
                  <a:gd name="connsiteY64" fmla="*/ 504650 h 601986"/>
                  <a:gd name="connsiteX65" fmla="*/ 228119 w 636190"/>
                  <a:gd name="connsiteY65" fmla="*/ 503288 h 601986"/>
                  <a:gd name="connsiteX66" fmla="*/ 228009 w 636190"/>
                  <a:gd name="connsiteY66" fmla="*/ 502960 h 601986"/>
                  <a:gd name="connsiteX67" fmla="*/ 227695 w 636190"/>
                  <a:gd name="connsiteY67" fmla="*/ 501982 h 601986"/>
                  <a:gd name="connsiteX68" fmla="*/ 227599 w 636190"/>
                  <a:gd name="connsiteY68" fmla="*/ 501640 h 601986"/>
                  <a:gd name="connsiteX69" fmla="*/ 227394 w 636190"/>
                  <a:gd name="connsiteY69" fmla="*/ 500983 h 601986"/>
                  <a:gd name="connsiteX70" fmla="*/ 226826 w 636190"/>
                  <a:gd name="connsiteY70" fmla="*/ 498151 h 601986"/>
                  <a:gd name="connsiteX71" fmla="*/ 223795 w 636190"/>
                  <a:gd name="connsiteY71" fmla="*/ 498288 h 601986"/>
                  <a:gd name="connsiteX72" fmla="*/ 224192 w 636190"/>
                  <a:gd name="connsiteY72" fmla="*/ 497015 h 601986"/>
                  <a:gd name="connsiteX73" fmla="*/ 224500 w 636190"/>
                  <a:gd name="connsiteY73" fmla="*/ 495989 h 601986"/>
                  <a:gd name="connsiteX74" fmla="*/ 224541 w 636190"/>
                  <a:gd name="connsiteY74" fmla="*/ 494252 h 601986"/>
                  <a:gd name="connsiteX75" fmla="*/ 224664 w 636190"/>
                  <a:gd name="connsiteY75" fmla="*/ 491981 h 601986"/>
                  <a:gd name="connsiteX76" fmla="*/ 224480 w 636190"/>
                  <a:gd name="connsiteY76" fmla="*/ 490113 h 601986"/>
                  <a:gd name="connsiteX77" fmla="*/ 224124 w 636190"/>
                  <a:gd name="connsiteY77" fmla="*/ 486788 h 601986"/>
                  <a:gd name="connsiteX78" fmla="*/ 222975 w 636190"/>
                  <a:gd name="connsiteY78" fmla="*/ 482677 h 601986"/>
                  <a:gd name="connsiteX79" fmla="*/ 222845 w 636190"/>
                  <a:gd name="connsiteY79" fmla="*/ 482226 h 601986"/>
                  <a:gd name="connsiteX80" fmla="*/ 222270 w 636190"/>
                  <a:gd name="connsiteY80" fmla="*/ 480146 h 601986"/>
                  <a:gd name="connsiteX81" fmla="*/ 222092 w 636190"/>
                  <a:gd name="connsiteY81" fmla="*/ 479537 h 601986"/>
                  <a:gd name="connsiteX82" fmla="*/ 220088 w 636190"/>
                  <a:gd name="connsiteY82" fmla="*/ 479913 h 601986"/>
                  <a:gd name="connsiteX83" fmla="*/ 219616 w 636190"/>
                  <a:gd name="connsiteY83" fmla="*/ 478203 h 601986"/>
                  <a:gd name="connsiteX84" fmla="*/ 219041 w 636190"/>
                  <a:gd name="connsiteY84" fmla="*/ 476151 h 601986"/>
                  <a:gd name="connsiteX85" fmla="*/ 218528 w 636190"/>
                  <a:gd name="connsiteY85" fmla="*/ 473982 h 601986"/>
                  <a:gd name="connsiteX86" fmla="*/ 215908 w 636190"/>
                  <a:gd name="connsiteY86" fmla="*/ 463708 h 601986"/>
                  <a:gd name="connsiteX87" fmla="*/ 210586 w 636190"/>
                  <a:gd name="connsiteY87" fmla="*/ 465486 h 601986"/>
                  <a:gd name="connsiteX88" fmla="*/ 210278 w 636190"/>
                  <a:gd name="connsiteY88" fmla="*/ 464563 h 601986"/>
                  <a:gd name="connsiteX89" fmla="*/ 209909 w 636190"/>
                  <a:gd name="connsiteY89" fmla="*/ 463516 h 601986"/>
                  <a:gd name="connsiteX90" fmla="*/ 211988 w 636190"/>
                  <a:gd name="connsiteY90" fmla="*/ 461615 h 601986"/>
                  <a:gd name="connsiteX91" fmla="*/ 212994 w 636190"/>
                  <a:gd name="connsiteY91" fmla="*/ 460739 h 601986"/>
                  <a:gd name="connsiteX92" fmla="*/ 211318 w 636190"/>
                  <a:gd name="connsiteY92" fmla="*/ 456340 h 601986"/>
                  <a:gd name="connsiteX93" fmla="*/ 209833 w 636190"/>
                  <a:gd name="connsiteY93" fmla="*/ 456710 h 601986"/>
                  <a:gd name="connsiteX94" fmla="*/ 208595 w 636190"/>
                  <a:gd name="connsiteY94" fmla="*/ 456997 h 601986"/>
                  <a:gd name="connsiteX95" fmla="*/ 208219 w 636190"/>
                  <a:gd name="connsiteY95" fmla="*/ 455629 h 601986"/>
                  <a:gd name="connsiteX96" fmla="*/ 207740 w 636190"/>
                  <a:gd name="connsiteY96" fmla="*/ 454069 h 601986"/>
                  <a:gd name="connsiteX97" fmla="*/ 207337 w 636190"/>
                  <a:gd name="connsiteY97" fmla="*/ 452721 h 601986"/>
                  <a:gd name="connsiteX98" fmla="*/ 203471 w 636190"/>
                  <a:gd name="connsiteY98" fmla="*/ 453891 h 601986"/>
                  <a:gd name="connsiteX99" fmla="*/ 202616 w 636190"/>
                  <a:gd name="connsiteY99" fmla="*/ 451237 h 601986"/>
                  <a:gd name="connsiteX100" fmla="*/ 201686 w 636190"/>
                  <a:gd name="connsiteY100" fmla="*/ 448405 h 601986"/>
                  <a:gd name="connsiteX101" fmla="*/ 200749 w 636190"/>
                  <a:gd name="connsiteY101" fmla="*/ 445546 h 601986"/>
                  <a:gd name="connsiteX102" fmla="*/ 199866 w 636190"/>
                  <a:gd name="connsiteY102" fmla="*/ 442960 h 601986"/>
                  <a:gd name="connsiteX103" fmla="*/ 199025 w 636190"/>
                  <a:gd name="connsiteY103" fmla="*/ 440367 h 601986"/>
                  <a:gd name="connsiteX104" fmla="*/ 198868 w 636190"/>
                  <a:gd name="connsiteY104" fmla="*/ 440388 h 601986"/>
                  <a:gd name="connsiteX105" fmla="*/ 195536 w 636190"/>
                  <a:gd name="connsiteY105" fmla="*/ 440750 h 601986"/>
                  <a:gd name="connsiteX106" fmla="*/ 192622 w 636190"/>
                  <a:gd name="connsiteY106" fmla="*/ 440914 h 601986"/>
                  <a:gd name="connsiteX107" fmla="*/ 192649 w 636190"/>
                  <a:gd name="connsiteY107" fmla="*/ 439505 h 601986"/>
                  <a:gd name="connsiteX108" fmla="*/ 190146 w 636190"/>
                  <a:gd name="connsiteY108" fmla="*/ 439437 h 601986"/>
                  <a:gd name="connsiteX109" fmla="*/ 190016 w 636190"/>
                  <a:gd name="connsiteY109" fmla="*/ 437685 h 601986"/>
                  <a:gd name="connsiteX110" fmla="*/ 189927 w 636190"/>
                  <a:gd name="connsiteY110" fmla="*/ 436591 h 601986"/>
                  <a:gd name="connsiteX111" fmla="*/ 185836 w 636190"/>
                  <a:gd name="connsiteY111" fmla="*/ 437084 h 601986"/>
                  <a:gd name="connsiteX112" fmla="*/ 185597 w 636190"/>
                  <a:gd name="connsiteY112" fmla="*/ 435490 h 601986"/>
                  <a:gd name="connsiteX113" fmla="*/ 181855 w 636190"/>
                  <a:gd name="connsiteY113" fmla="*/ 436003 h 601986"/>
                  <a:gd name="connsiteX114" fmla="*/ 181335 w 636190"/>
                  <a:gd name="connsiteY114" fmla="*/ 433396 h 601986"/>
                  <a:gd name="connsiteX115" fmla="*/ 181164 w 636190"/>
                  <a:gd name="connsiteY115" fmla="*/ 432274 h 601986"/>
                  <a:gd name="connsiteX116" fmla="*/ 181123 w 636190"/>
                  <a:gd name="connsiteY116" fmla="*/ 432042 h 601986"/>
                  <a:gd name="connsiteX117" fmla="*/ 181054 w 636190"/>
                  <a:gd name="connsiteY117" fmla="*/ 431549 h 601986"/>
                  <a:gd name="connsiteX118" fmla="*/ 178599 w 636190"/>
                  <a:gd name="connsiteY118" fmla="*/ 430660 h 601986"/>
                  <a:gd name="connsiteX119" fmla="*/ 177394 w 636190"/>
                  <a:gd name="connsiteY119" fmla="*/ 428868 h 601986"/>
                  <a:gd name="connsiteX120" fmla="*/ 177285 w 636190"/>
                  <a:gd name="connsiteY120" fmla="*/ 428717 h 601986"/>
                  <a:gd name="connsiteX121" fmla="*/ 176088 w 636190"/>
                  <a:gd name="connsiteY121" fmla="*/ 426932 h 601986"/>
                  <a:gd name="connsiteX122" fmla="*/ 175397 w 636190"/>
                  <a:gd name="connsiteY122" fmla="*/ 426166 h 601986"/>
                  <a:gd name="connsiteX123" fmla="*/ 174658 w 636190"/>
                  <a:gd name="connsiteY123" fmla="*/ 425331 h 601986"/>
                  <a:gd name="connsiteX124" fmla="*/ 173577 w 636190"/>
                  <a:gd name="connsiteY124" fmla="*/ 425659 h 601986"/>
                  <a:gd name="connsiteX125" fmla="*/ 172141 w 636190"/>
                  <a:gd name="connsiteY125" fmla="*/ 426056 h 601986"/>
                  <a:gd name="connsiteX126" fmla="*/ 170957 w 636190"/>
                  <a:gd name="connsiteY126" fmla="*/ 426323 h 601986"/>
                  <a:gd name="connsiteX127" fmla="*/ 168228 w 636190"/>
                  <a:gd name="connsiteY127" fmla="*/ 427021 h 601986"/>
                  <a:gd name="connsiteX128" fmla="*/ 166018 w 636190"/>
                  <a:gd name="connsiteY128" fmla="*/ 427465 h 601986"/>
                  <a:gd name="connsiteX129" fmla="*/ 163200 w 636190"/>
                  <a:gd name="connsiteY129" fmla="*/ 427972 h 601986"/>
                  <a:gd name="connsiteX130" fmla="*/ 156195 w 636190"/>
                  <a:gd name="connsiteY130" fmla="*/ 429073 h 601986"/>
                  <a:gd name="connsiteX131" fmla="*/ 156667 w 636190"/>
                  <a:gd name="connsiteY131" fmla="*/ 431467 h 601986"/>
                  <a:gd name="connsiteX132" fmla="*/ 155251 w 636190"/>
                  <a:gd name="connsiteY132" fmla="*/ 431857 h 601986"/>
                  <a:gd name="connsiteX133" fmla="*/ 153951 w 636190"/>
                  <a:gd name="connsiteY133" fmla="*/ 432226 h 601986"/>
                  <a:gd name="connsiteX134" fmla="*/ 155367 w 636190"/>
                  <a:gd name="connsiteY134" fmla="*/ 438246 h 601986"/>
                  <a:gd name="connsiteX135" fmla="*/ 151085 w 636190"/>
                  <a:gd name="connsiteY135" fmla="*/ 439744 h 601986"/>
                  <a:gd name="connsiteX136" fmla="*/ 151181 w 636190"/>
                  <a:gd name="connsiteY136" fmla="*/ 440039 h 601986"/>
                  <a:gd name="connsiteX137" fmla="*/ 144702 w 636190"/>
                  <a:gd name="connsiteY137" fmla="*/ 442139 h 601986"/>
                  <a:gd name="connsiteX138" fmla="*/ 144826 w 636190"/>
                  <a:gd name="connsiteY138" fmla="*/ 442754 h 601986"/>
                  <a:gd name="connsiteX139" fmla="*/ 142055 w 636190"/>
                  <a:gd name="connsiteY139" fmla="*/ 443658 h 601986"/>
                  <a:gd name="connsiteX140" fmla="*/ 138724 w 636190"/>
                  <a:gd name="connsiteY140" fmla="*/ 444670 h 601986"/>
                  <a:gd name="connsiteX141" fmla="*/ 134277 w 636190"/>
                  <a:gd name="connsiteY141" fmla="*/ 445915 h 601986"/>
                  <a:gd name="connsiteX142" fmla="*/ 133217 w 636190"/>
                  <a:gd name="connsiteY142" fmla="*/ 441003 h 601986"/>
                  <a:gd name="connsiteX143" fmla="*/ 126540 w 636190"/>
                  <a:gd name="connsiteY143" fmla="*/ 443883 h 601986"/>
                  <a:gd name="connsiteX144" fmla="*/ 123469 w 636190"/>
                  <a:gd name="connsiteY144" fmla="*/ 444485 h 601986"/>
                  <a:gd name="connsiteX145" fmla="*/ 122723 w 636190"/>
                  <a:gd name="connsiteY145" fmla="*/ 444335 h 601986"/>
                  <a:gd name="connsiteX146" fmla="*/ 118454 w 636190"/>
                  <a:gd name="connsiteY146" fmla="*/ 444492 h 601986"/>
                  <a:gd name="connsiteX147" fmla="*/ 116587 w 636190"/>
                  <a:gd name="connsiteY147" fmla="*/ 444725 h 601986"/>
                  <a:gd name="connsiteX148" fmla="*/ 116272 w 636190"/>
                  <a:gd name="connsiteY148" fmla="*/ 444697 h 601986"/>
                  <a:gd name="connsiteX149" fmla="*/ 115834 w 636190"/>
                  <a:gd name="connsiteY149" fmla="*/ 444684 h 601986"/>
                  <a:gd name="connsiteX150" fmla="*/ 114418 w 636190"/>
                  <a:gd name="connsiteY150" fmla="*/ 444451 h 601986"/>
                  <a:gd name="connsiteX151" fmla="*/ 113837 w 636190"/>
                  <a:gd name="connsiteY151" fmla="*/ 444410 h 601986"/>
                  <a:gd name="connsiteX152" fmla="*/ 112216 w 636190"/>
                  <a:gd name="connsiteY152" fmla="*/ 444437 h 601986"/>
                  <a:gd name="connsiteX153" fmla="*/ 111244 w 636190"/>
                  <a:gd name="connsiteY153" fmla="*/ 444506 h 601986"/>
                  <a:gd name="connsiteX154" fmla="*/ 109473 w 636190"/>
                  <a:gd name="connsiteY154" fmla="*/ 444684 h 601986"/>
                  <a:gd name="connsiteX155" fmla="*/ 108556 w 636190"/>
                  <a:gd name="connsiteY155" fmla="*/ 444786 h 601986"/>
                  <a:gd name="connsiteX156" fmla="*/ 108057 w 636190"/>
                  <a:gd name="connsiteY156" fmla="*/ 444855 h 601986"/>
                  <a:gd name="connsiteX157" fmla="*/ 104958 w 636190"/>
                  <a:gd name="connsiteY157" fmla="*/ 445416 h 601986"/>
                  <a:gd name="connsiteX158" fmla="*/ 103788 w 636190"/>
                  <a:gd name="connsiteY158" fmla="*/ 444355 h 601986"/>
                  <a:gd name="connsiteX159" fmla="*/ 100491 w 636190"/>
                  <a:gd name="connsiteY159" fmla="*/ 445156 h 601986"/>
                  <a:gd name="connsiteX160" fmla="*/ 98562 w 636190"/>
                  <a:gd name="connsiteY160" fmla="*/ 437015 h 601986"/>
                  <a:gd name="connsiteX161" fmla="*/ 98309 w 636190"/>
                  <a:gd name="connsiteY161" fmla="*/ 435797 h 601986"/>
                  <a:gd name="connsiteX162" fmla="*/ 98021 w 636190"/>
                  <a:gd name="connsiteY162" fmla="*/ 434251 h 601986"/>
                  <a:gd name="connsiteX163" fmla="*/ 95230 w 636190"/>
                  <a:gd name="connsiteY163" fmla="*/ 434621 h 601986"/>
                  <a:gd name="connsiteX164" fmla="*/ 93547 w 636190"/>
                  <a:gd name="connsiteY164" fmla="*/ 434929 h 601986"/>
                  <a:gd name="connsiteX165" fmla="*/ 93431 w 636190"/>
                  <a:gd name="connsiteY165" fmla="*/ 434334 h 601986"/>
                  <a:gd name="connsiteX166" fmla="*/ 93349 w 636190"/>
                  <a:gd name="connsiteY166" fmla="*/ 433773 h 601986"/>
                  <a:gd name="connsiteX167" fmla="*/ 93130 w 636190"/>
                  <a:gd name="connsiteY167" fmla="*/ 432452 h 601986"/>
                  <a:gd name="connsiteX168" fmla="*/ 92699 w 636190"/>
                  <a:gd name="connsiteY168" fmla="*/ 428013 h 601986"/>
                  <a:gd name="connsiteX169" fmla="*/ 92425 w 636190"/>
                  <a:gd name="connsiteY169" fmla="*/ 424209 h 601986"/>
                  <a:gd name="connsiteX170" fmla="*/ 92542 w 636190"/>
                  <a:gd name="connsiteY170" fmla="*/ 423546 h 601986"/>
                  <a:gd name="connsiteX171" fmla="*/ 91974 w 636190"/>
                  <a:gd name="connsiteY171" fmla="*/ 417998 h 601986"/>
                  <a:gd name="connsiteX172" fmla="*/ 91454 w 636190"/>
                  <a:gd name="connsiteY172" fmla="*/ 413141 h 601986"/>
                  <a:gd name="connsiteX173" fmla="*/ 91454 w 636190"/>
                  <a:gd name="connsiteY173" fmla="*/ 412901 h 601986"/>
                  <a:gd name="connsiteX174" fmla="*/ 91290 w 636190"/>
                  <a:gd name="connsiteY174" fmla="*/ 411424 h 601986"/>
                  <a:gd name="connsiteX175" fmla="*/ 89190 w 636190"/>
                  <a:gd name="connsiteY175" fmla="*/ 398673 h 601986"/>
                  <a:gd name="connsiteX176" fmla="*/ 89169 w 636190"/>
                  <a:gd name="connsiteY176" fmla="*/ 398508 h 601986"/>
                  <a:gd name="connsiteX177" fmla="*/ 88903 w 636190"/>
                  <a:gd name="connsiteY177" fmla="*/ 396880 h 601986"/>
                  <a:gd name="connsiteX178" fmla="*/ 88882 w 636190"/>
                  <a:gd name="connsiteY178" fmla="*/ 396586 h 601986"/>
                  <a:gd name="connsiteX179" fmla="*/ 88731 w 636190"/>
                  <a:gd name="connsiteY179" fmla="*/ 395902 h 601986"/>
                  <a:gd name="connsiteX180" fmla="*/ 88704 w 636190"/>
                  <a:gd name="connsiteY180" fmla="*/ 395786 h 601986"/>
                  <a:gd name="connsiteX181" fmla="*/ 88184 w 636190"/>
                  <a:gd name="connsiteY181" fmla="*/ 393522 h 601986"/>
                  <a:gd name="connsiteX182" fmla="*/ 87288 w 636190"/>
                  <a:gd name="connsiteY182" fmla="*/ 389595 h 601986"/>
                  <a:gd name="connsiteX183" fmla="*/ 86611 w 636190"/>
                  <a:gd name="connsiteY183" fmla="*/ 386462 h 601986"/>
                  <a:gd name="connsiteX184" fmla="*/ 85968 w 636190"/>
                  <a:gd name="connsiteY184" fmla="*/ 385463 h 601986"/>
                  <a:gd name="connsiteX185" fmla="*/ 85872 w 636190"/>
                  <a:gd name="connsiteY185" fmla="*/ 385333 h 601986"/>
                  <a:gd name="connsiteX186" fmla="*/ 85482 w 636190"/>
                  <a:gd name="connsiteY186" fmla="*/ 385313 h 601986"/>
                  <a:gd name="connsiteX187" fmla="*/ 76001 w 636190"/>
                  <a:gd name="connsiteY187" fmla="*/ 384786 h 601986"/>
                  <a:gd name="connsiteX188" fmla="*/ 71397 w 636190"/>
                  <a:gd name="connsiteY188" fmla="*/ 384505 h 601986"/>
                  <a:gd name="connsiteX189" fmla="*/ 66027 w 636190"/>
                  <a:gd name="connsiteY189" fmla="*/ 384204 h 601986"/>
                  <a:gd name="connsiteX190" fmla="*/ 65425 w 636190"/>
                  <a:gd name="connsiteY190" fmla="*/ 384115 h 601986"/>
                  <a:gd name="connsiteX191" fmla="*/ 64912 w 636190"/>
                  <a:gd name="connsiteY191" fmla="*/ 383931 h 601986"/>
                  <a:gd name="connsiteX192" fmla="*/ 64255 w 636190"/>
                  <a:gd name="connsiteY192" fmla="*/ 383643 h 601986"/>
                  <a:gd name="connsiteX193" fmla="*/ 54247 w 636190"/>
                  <a:gd name="connsiteY193" fmla="*/ 378349 h 601986"/>
                  <a:gd name="connsiteX194" fmla="*/ 54179 w 636190"/>
                  <a:gd name="connsiteY194" fmla="*/ 378465 h 601986"/>
                  <a:gd name="connsiteX195" fmla="*/ 53707 w 636190"/>
                  <a:gd name="connsiteY195" fmla="*/ 379655 h 601986"/>
                  <a:gd name="connsiteX196" fmla="*/ 53378 w 636190"/>
                  <a:gd name="connsiteY196" fmla="*/ 381003 h 601986"/>
                  <a:gd name="connsiteX197" fmla="*/ 52742 w 636190"/>
                  <a:gd name="connsiteY197" fmla="*/ 383985 h 601986"/>
                  <a:gd name="connsiteX198" fmla="*/ 51805 w 636190"/>
                  <a:gd name="connsiteY198" fmla="*/ 390361 h 601986"/>
                  <a:gd name="connsiteX199" fmla="*/ 49992 w 636190"/>
                  <a:gd name="connsiteY199" fmla="*/ 389958 h 601986"/>
                  <a:gd name="connsiteX200" fmla="*/ 48022 w 636190"/>
                  <a:gd name="connsiteY200" fmla="*/ 389520 h 601986"/>
                  <a:gd name="connsiteX201" fmla="*/ 45170 w 636190"/>
                  <a:gd name="connsiteY201" fmla="*/ 388883 h 601986"/>
                  <a:gd name="connsiteX202" fmla="*/ 45566 w 636190"/>
                  <a:gd name="connsiteY202" fmla="*/ 386708 h 601986"/>
                  <a:gd name="connsiteX203" fmla="*/ 45272 w 636190"/>
                  <a:gd name="connsiteY203" fmla="*/ 386729 h 601986"/>
                  <a:gd name="connsiteX204" fmla="*/ 45375 w 636190"/>
                  <a:gd name="connsiteY204" fmla="*/ 383404 h 601986"/>
                  <a:gd name="connsiteX205" fmla="*/ 45395 w 636190"/>
                  <a:gd name="connsiteY205" fmla="*/ 382912 h 601986"/>
                  <a:gd name="connsiteX206" fmla="*/ 45409 w 636190"/>
                  <a:gd name="connsiteY206" fmla="*/ 382836 h 601986"/>
                  <a:gd name="connsiteX207" fmla="*/ 45443 w 636190"/>
                  <a:gd name="connsiteY207" fmla="*/ 381277 h 601986"/>
                  <a:gd name="connsiteX208" fmla="*/ 45491 w 636190"/>
                  <a:gd name="connsiteY208" fmla="*/ 380175 h 601986"/>
                  <a:gd name="connsiteX209" fmla="*/ 45491 w 636190"/>
                  <a:gd name="connsiteY209" fmla="*/ 379731 h 601986"/>
                  <a:gd name="connsiteX210" fmla="*/ 45368 w 636190"/>
                  <a:gd name="connsiteY210" fmla="*/ 379491 h 601986"/>
                  <a:gd name="connsiteX211" fmla="*/ 45320 w 636190"/>
                  <a:gd name="connsiteY211" fmla="*/ 378116 h 601986"/>
                  <a:gd name="connsiteX212" fmla="*/ 45217 w 636190"/>
                  <a:gd name="connsiteY212" fmla="*/ 376933 h 601986"/>
                  <a:gd name="connsiteX213" fmla="*/ 44834 w 636190"/>
                  <a:gd name="connsiteY213" fmla="*/ 373341 h 601986"/>
                  <a:gd name="connsiteX214" fmla="*/ 44294 w 636190"/>
                  <a:gd name="connsiteY214" fmla="*/ 372370 h 601986"/>
                  <a:gd name="connsiteX215" fmla="*/ 44212 w 636190"/>
                  <a:gd name="connsiteY215" fmla="*/ 372240 h 601986"/>
                  <a:gd name="connsiteX216" fmla="*/ 28977 w 636190"/>
                  <a:gd name="connsiteY216" fmla="*/ 373991 h 601986"/>
                  <a:gd name="connsiteX217" fmla="*/ 28977 w 636190"/>
                  <a:gd name="connsiteY217" fmla="*/ 373889 h 601986"/>
                  <a:gd name="connsiteX218" fmla="*/ 29073 w 636190"/>
                  <a:gd name="connsiteY218" fmla="*/ 373683 h 601986"/>
                  <a:gd name="connsiteX219" fmla="*/ 29921 w 636190"/>
                  <a:gd name="connsiteY219" fmla="*/ 373588 h 601986"/>
                  <a:gd name="connsiteX220" fmla="*/ 29867 w 636190"/>
                  <a:gd name="connsiteY220" fmla="*/ 371638 h 601986"/>
                  <a:gd name="connsiteX221" fmla="*/ 29812 w 636190"/>
                  <a:gd name="connsiteY221" fmla="*/ 369565 h 601986"/>
                  <a:gd name="connsiteX222" fmla="*/ 29730 w 636190"/>
                  <a:gd name="connsiteY222" fmla="*/ 367233 h 601986"/>
                  <a:gd name="connsiteX223" fmla="*/ 29655 w 636190"/>
                  <a:gd name="connsiteY223" fmla="*/ 365030 h 601986"/>
                  <a:gd name="connsiteX224" fmla="*/ 29573 w 636190"/>
                  <a:gd name="connsiteY224" fmla="*/ 362711 h 601986"/>
                  <a:gd name="connsiteX225" fmla="*/ 32500 w 636190"/>
                  <a:gd name="connsiteY225" fmla="*/ 362314 h 601986"/>
                  <a:gd name="connsiteX226" fmla="*/ 32076 w 636190"/>
                  <a:gd name="connsiteY226" fmla="*/ 360098 h 601986"/>
                  <a:gd name="connsiteX227" fmla="*/ 31139 w 636190"/>
                  <a:gd name="connsiteY227" fmla="*/ 355371 h 601986"/>
                  <a:gd name="connsiteX228" fmla="*/ 30633 w 636190"/>
                  <a:gd name="connsiteY228" fmla="*/ 352901 h 601986"/>
                  <a:gd name="connsiteX229" fmla="*/ 28882 w 636190"/>
                  <a:gd name="connsiteY229" fmla="*/ 352853 h 601986"/>
                  <a:gd name="connsiteX230" fmla="*/ 28587 w 636190"/>
                  <a:gd name="connsiteY230" fmla="*/ 351382 h 601986"/>
                  <a:gd name="connsiteX231" fmla="*/ 28410 w 636190"/>
                  <a:gd name="connsiteY231" fmla="*/ 350500 h 601986"/>
                  <a:gd name="connsiteX232" fmla="*/ 28245 w 636190"/>
                  <a:gd name="connsiteY232" fmla="*/ 349693 h 601986"/>
                  <a:gd name="connsiteX233" fmla="*/ 27917 w 636190"/>
                  <a:gd name="connsiteY233" fmla="*/ 348085 h 601986"/>
                  <a:gd name="connsiteX234" fmla="*/ 27370 w 636190"/>
                  <a:gd name="connsiteY234" fmla="*/ 345301 h 601986"/>
                  <a:gd name="connsiteX235" fmla="*/ 26823 w 636190"/>
                  <a:gd name="connsiteY235" fmla="*/ 342572 h 601986"/>
                  <a:gd name="connsiteX236" fmla="*/ 26433 w 636190"/>
                  <a:gd name="connsiteY236" fmla="*/ 340581 h 601986"/>
                  <a:gd name="connsiteX237" fmla="*/ 26050 w 636190"/>
                  <a:gd name="connsiteY237" fmla="*/ 338672 h 601986"/>
                  <a:gd name="connsiteX238" fmla="*/ 25236 w 636190"/>
                  <a:gd name="connsiteY238" fmla="*/ 334588 h 601986"/>
                  <a:gd name="connsiteX239" fmla="*/ 25208 w 636190"/>
                  <a:gd name="connsiteY239" fmla="*/ 334479 h 601986"/>
                  <a:gd name="connsiteX240" fmla="*/ 25188 w 636190"/>
                  <a:gd name="connsiteY240" fmla="*/ 334342 h 601986"/>
                  <a:gd name="connsiteX241" fmla="*/ 29969 w 636190"/>
                  <a:gd name="connsiteY241" fmla="*/ 332735 h 601986"/>
                  <a:gd name="connsiteX242" fmla="*/ 34293 w 636190"/>
                  <a:gd name="connsiteY242" fmla="*/ 330874 h 601986"/>
                  <a:gd name="connsiteX243" fmla="*/ 39697 w 636190"/>
                  <a:gd name="connsiteY243" fmla="*/ 328534 h 601986"/>
                  <a:gd name="connsiteX244" fmla="*/ 44232 w 636190"/>
                  <a:gd name="connsiteY244" fmla="*/ 326571 h 601986"/>
                  <a:gd name="connsiteX245" fmla="*/ 44663 w 636190"/>
                  <a:gd name="connsiteY245" fmla="*/ 326332 h 601986"/>
                  <a:gd name="connsiteX246" fmla="*/ 45012 w 636190"/>
                  <a:gd name="connsiteY246" fmla="*/ 326065 h 601986"/>
                  <a:gd name="connsiteX247" fmla="*/ 50143 w 636190"/>
                  <a:gd name="connsiteY247" fmla="*/ 321625 h 601986"/>
                  <a:gd name="connsiteX248" fmla="*/ 50533 w 636190"/>
                  <a:gd name="connsiteY248" fmla="*/ 321310 h 601986"/>
                  <a:gd name="connsiteX249" fmla="*/ 50888 w 636190"/>
                  <a:gd name="connsiteY249" fmla="*/ 321091 h 601986"/>
                  <a:gd name="connsiteX250" fmla="*/ 56368 w 636190"/>
                  <a:gd name="connsiteY250" fmla="*/ 318143 h 601986"/>
                  <a:gd name="connsiteX251" fmla="*/ 56669 w 636190"/>
                  <a:gd name="connsiteY251" fmla="*/ 317870 h 601986"/>
                  <a:gd name="connsiteX252" fmla="*/ 61950 w 636190"/>
                  <a:gd name="connsiteY252" fmla="*/ 311077 h 601986"/>
                  <a:gd name="connsiteX253" fmla="*/ 62271 w 636190"/>
                  <a:gd name="connsiteY253" fmla="*/ 310632 h 601986"/>
                  <a:gd name="connsiteX254" fmla="*/ 67888 w 636190"/>
                  <a:gd name="connsiteY254" fmla="*/ 301958 h 601986"/>
                  <a:gd name="connsiteX255" fmla="*/ 68236 w 636190"/>
                  <a:gd name="connsiteY255" fmla="*/ 301479 h 601986"/>
                  <a:gd name="connsiteX256" fmla="*/ 68989 w 636190"/>
                  <a:gd name="connsiteY256" fmla="*/ 300836 h 601986"/>
                  <a:gd name="connsiteX257" fmla="*/ 73846 w 636190"/>
                  <a:gd name="connsiteY257" fmla="*/ 297621 h 601986"/>
                  <a:gd name="connsiteX258" fmla="*/ 80413 w 636190"/>
                  <a:gd name="connsiteY258" fmla="*/ 293195 h 601986"/>
                  <a:gd name="connsiteX259" fmla="*/ 80345 w 636190"/>
                  <a:gd name="connsiteY259" fmla="*/ 293065 h 601986"/>
                  <a:gd name="connsiteX260" fmla="*/ 79640 w 636190"/>
                  <a:gd name="connsiteY260" fmla="*/ 291663 h 601986"/>
                  <a:gd name="connsiteX261" fmla="*/ 78470 w 636190"/>
                  <a:gd name="connsiteY261" fmla="*/ 289392 h 601986"/>
                  <a:gd name="connsiteX262" fmla="*/ 77034 w 636190"/>
                  <a:gd name="connsiteY262" fmla="*/ 286689 h 601986"/>
                  <a:gd name="connsiteX263" fmla="*/ 76569 w 636190"/>
                  <a:gd name="connsiteY263" fmla="*/ 285855 h 601986"/>
                  <a:gd name="connsiteX264" fmla="*/ 76377 w 636190"/>
                  <a:gd name="connsiteY264" fmla="*/ 285581 h 601986"/>
                  <a:gd name="connsiteX265" fmla="*/ 75543 w 636190"/>
                  <a:gd name="connsiteY265" fmla="*/ 284384 h 601986"/>
                  <a:gd name="connsiteX266" fmla="*/ 75207 w 636190"/>
                  <a:gd name="connsiteY266" fmla="*/ 283563 h 601986"/>
                  <a:gd name="connsiteX267" fmla="*/ 74763 w 636190"/>
                  <a:gd name="connsiteY267" fmla="*/ 282489 h 601986"/>
                  <a:gd name="connsiteX268" fmla="*/ 74106 w 636190"/>
                  <a:gd name="connsiteY268" fmla="*/ 280964 h 601986"/>
                  <a:gd name="connsiteX269" fmla="*/ 73032 w 636190"/>
                  <a:gd name="connsiteY269" fmla="*/ 278405 h 601986"/>
                  <a:gd name="connsiteX270" fmla="*/ 73128 w 636190"/>
                  <a:gd name="connsiteY270" fmla="*/ 278378 h 601986"/>
                  <a:gd name="connsiteX271" fmla="*/ 73073 w 636190"/>
                  <a:gd name="connsiteY271" fmla="*/ 278262 h 601986"/>
                  <a:gd name="connsiteX272" fmla="*/ 73005 w 636190"/>
                  <a:gd name="connsiteY272" fmla="*/ 278282 h 601986"/>
                  <a:gd name="connsiteX273" fmla="*/ 69926 w 636190"/>
                  <a:gd name="connsiteY273" fmla="*/ 270990 h 601986"/>
                  <a:gd name="connsiteX274" fmla="*/ 68319 w 636190"/>
                  <a:gd name="connsiteY274" fmla="*/ 267180 h 601986"/>
                  <a:gd name="connsiteX275" fmla="*/ 67675 w 636190"/>
                  <a:gd name="connsiteY275" fmla="*/ 265421 h 601986"/>
                  <a:gd name="connsiteX276" fmla="*/ 67354 w 636190"/>
                  <a:gd name="connsiteY276" fmla="*/ 263951 h 601986"/>
                  <a:gd name="connsiteX277" fmla="*/ 67245 w 636190"/>
                  <a:gd name="connsiteY277" fmla="*/ 263971 h 601986"/>
                  <a:gd name="connsiteX278" fmla="*/ 64953 w 636190"/>
                  <a:gd name="connsiteY278" fmla="*/ 264498 h 601986"/>
                  <a:gd name="connsiteX279" fmla="*/ 64200 w 636190"/>
                  <a:gd name="connsiteY279" fmla="*/ 261967 h 601986"/>
                  <a:gd name="connsiteX280" fmla="*/ 63291 w 636190"/>
                  <a:gd name="connsiteY280" fmla="*/ 262186 h 601986"/>
                  <a:gd name="connsiteX281" fmla="*/ 62928 w 636190"/>
                  <a:gd name="connsiteY281" fmla="*/ 260913 h 601986"/>
                  <a:gd name="connsiteX282" fmla="*/ 60397 w 636190"/>
                  <a:gd name="connsiteY282" fmla="*/ 261167 h 601986"/>
                  <a:gd name="connsiteX283" fmla="*/ 58776 w 636190"/>
                  <a:gd name="connsiteY283" fmla="*/ 261420 h 601986"/>
                  <a:gd name="connsiteX284" fmla="*/ 56115 w 636190"/>
                  <a:gd name="connsiteY284" fmla="*/ 261987 h 601986"/>
                  <a:gd name="connsiteX285" fmla="*/ 55260 w 636190"/>
                  <a:gd name="connsiteY285" fmla="*/ 259477 h 601986"/>
                  <a:gd name="connsiteX286" fmla="*/ 55219 w 636190"/>
                  <a:gd name="connsiteY286" fmla="*/ 259491 h 601986"/>
                  <a:gd name="connsiteX287" fmla="*/ 55020 w 636190"/>
                  <a:gd name="connsiteY287" fmla="*/ 259525 h 601986"/>
                  <a:gd name="connsiteX288" fmla="*/ 48214 w 636190"/>
                  <a:gd name="connsiteY288" fmla="*/ 260790 h 601986"/>
                  <a:gd name="connsiteX289" fmla="*/ 46811 w 636190"/>
                  <a:gd name="connsiteY289" fmla="*/ 261037 h 601986"/>
                  <a:gd name="connsiteX290" fmla="*/ 42249 w 636190"/>
                  <a:gd name="connsiteY290" fmla="*/ 262336 h 601986"/>
                  <a:gd name="connsiteX291" fmla="*/ 39533 w 636190"/>
                  <a:gd name="connsiteY291" fmla="*/ 263178 h 601986"/>
                  <a:gd name="connsiteX292" fmla="*/ 38226 w 636190"/>
                  <a:gd name="connsiteY292" fmla="*/ 260428 h 601986"/>
                  <a:gd name="connsiteX293" fmla="*/ 35394 w 636190"/>
                  <a:gd name="connsiteY293" fmla="*/ 261481 h 601986"/>
                  <a:gd name="connsiteX294" fmla="*/ 33656 w 636190"/>
                  <a:gd name="connsiteY294" fmla="*/ 262213 h 601986"/>
                  <a:gd name="connsiteX295" fmla="*/ 33027 w 636190"/>
                  <a:gd name="connsiteY295" fmla="*/ 261023 h 601986"/>
                  <a:gd name="connsiteX296" fmla="*/ 28943 w 636190"/>
                  <a:gd name="connsiteY296" fmla="*/ 262993 h 601986"/>
                  <a:gd name="connsiteX297" fmla="*/ 27377 w 636190"/>
                  <a:gd name="connsiteY297" fmla="*/ 260216 h 601986"/>
                  <a:gd name="connsiteX298" fmla="*/ 24428 w 636190"/>
                  <a:gd name="connsiteY298" fmla="*/ 261775 h 601986"/>
                  <a:gd name="connsiteX299" fmla="*/ 22609 w 636190"/>
                  <a:gd name="connsiteY299" fmla="*/ 258902 h 601986"/>
                  <a:gd name="connsiteX300" fmla="*/ 22102 w 636190"/>
                  <a:gd name="connsiteY300" fmla="*/ 259169 h 601986"/>
                  <a:gd name="connsiteX301" fmla="*/ 20543 w 636190"/>
                  <a:gd name="connsiteY301" fmla="*/ 256200 h 601986"/>
                  <a:gd name="connsiteX302" fmla="*/ 19831 w 636190"/>
                  <a:gd name="connsiteY302" fmla="*/ 254305 h 601986"/>
                  <a:gd name="connsiteX303" fmla="*/ 18853 w 636190"/>
                  <a:gd name="connsiteY303" fmla="*/ 251316 h 601986"/>
                  <a:gd name="connsiteX304" fmla="*/ 17820 w 636190"/>
                  <a:gd name="connsiteY304" fmla="*/ 247608 h 601986"/>
                  <a:gd name="connsiteX305" fmla="*/ 17020 w 636190"/>
                  <a:gd name="connsiteY305" fmla="*/ 244290 h 601986"/>
                  <a:gd name="connsiteX306" fmla="*/ 16096 w 636190"/>
                  <a:gd name="connsiteY306" fmla="*/ 240070 h 601986"/>
                  <a:gd name="connsiteX307" fmla="*/ 15617 w 636190"/>
                  <a:gd name="connsiteY307" fmla="*/ 237887 h 601986"/>
                  <a:gd name="connsiteX308" fmla="*/ 15173 w 636190"/>
                  <a:gd name="connsiteY308" fmla="*/ 235917 h 601986"/>
                  <a:gd name="connsiteX309" fmla="*/ 14591 w 636190"/>
                  <a:gd name="connsiteY309" fmla="*/ 233564 h 601986"/>
                  <a:gd name="connsiteX310" fmla="*/ 13955 w 636190"/>
                  <a:gd name="connsiteY310" fmla="*/ 230575 h 601986"/>
                  <a:gd name="connsiteX311" fmla="*/ 12751 w 636190"/>
                  <a:gd name="connsiteY311" fmla="*/ 226805 h 601986"/>
                  <a:gd name="connsiteX312" fmla="*/ 12512 w 636190"/>
                  <a:gd name="connsiteY312" fmla="*/ 226190 h 601986"/>
                  <a:gd name="connsiteX313" fmla="*/ 12149 w 636190"/>
                  <a:gd name="connsiteY313" fmla="*/ 225424 h 601986"/>
                  <a:gd name="connsiteX314" fmla="*/ 10877 w 636190"/>
                  <a:gd name="connsiteY314" fmla="*/ 223077 h 601986"/>
                  <a:gd name="connsiteX315" fmla="*/ 10754 w 636190"/>
                  <a:gd name="connsiteY315" fmla="*/ 222591 h 601986"/>
                  <a:gd name="connsiteX316" fmla="*/ 10692 w 636190"/>
                  <a:gd name="connsiteY316" fmla="*/ 222304 h 601986"/>
                  <a:gd name="connsiteX317" fmla="*/ 9960 w 636190"/>
                  <a:gd name="connsiteY317" fmla="*/ 217516 h 601986"/>
                  <a:gd name="connsiteX318" fmla="*/ 9427 w 636190"/>
                  <a:gd name="connsiteY318" fmla="*/ 214410 h 601986"/>
                  <a:gd name="connsiteX319" fmla="*/ 8804 w 636190"/>
                  <a:gd name="connsiteY319" fmla="*/ 211181 h 601986"/>
                  <a:gd name="connsiteX320" fmla="*/ 8257 w 636190"/>
                  <a:gd name="connsiteY320" fmla="*/ 208417 h 601986"/>
                  <a:gd name="connsiteX321" fmla="*/ 8209 w 636190"/>
                  <a:gd name="connsiteY321" fmla="*/ 208103 h 601986"/>
                  <a:gd name="connsiteX322" fmla="*/ 7703 w 636190"/>
                  <a:gd name="connsiteY322" fmla="*/ 204415 h 601986"/>
                  <a:gd name="connsiteX323" fmla="*/ 7627 w 636190"/>
                  <a:gd name="connsiteY323" fmla="*/ 203383 h 601986"/>
                  <a:gd name="connsiteX324" fmla="*/ 7395 w 636190"/>
                  <a:gd name="connsiteY324" fmla="*/ 200256 h 601986"/>
                  <a:gd name="connsiteX325" fmla="*/ 6889 w 636190"/>
                  <a:gd name="connsiteY325" fmla="*/ 196145 h 601986"/>
                  <a:gd name="connsiteX326" fmla="*/ 6423 w 636190"/>
                  <a:gd name="connsiteY326" fmla="*/ 192923 h 601986"/>
                  <a:gd name="connsiteX327" fmla="*/ 5951 w 636190"/>
                  <a:gd name="connsiteY327" fmla="*/ 189667 h 601986"/>
                  <a:gd name="connsiteX328" fmla="*/ 5329 w 636190"/>
                  <a:gd name="connsiteY328" fmla="*/ 185282 h 601986"/>
                  <a:gd name="connsiteX329" fmla="*/ 5131 w 636190"/>
                  <a:gd name="connsiteY329" fmla="*/ 183756 h 601986"/>
                  <a:gd name="connsiteX330" fmla="*/ 10295 w 636190"/>
                  <a:gd name="connsiteY330" fmla="*/ 182498 h 601986"/>
                  <a:gd name="connsiteX331" fmla="*/ 13312 w 636190"/>
                  <a:gd name="connsiteY331" fmla="*/ 182101 h 601986"/>
                  <a:gd name="connsiteX332" fmla="*/ 15693 w 636190"/>
                  <a:gd name="connsiteY332" fmla="*/ 181574 h 601986"/>
                  <a:gd name="connsiteX333" fmla="*/ 20201 w 636190"/>
                  <a:gd name="connsiteY333" fmla="*/ 180500 h 601986"/>
                  <a:gd name="connsiteX334" fmla="*/ 23717 w 636190"/>
                  <a:gd name="connsiteY334" fmla="*/ 179160 h 601986"/>
                  <a:gd name="connsiteX335" fmla="*/ 25598 w 636190"/>
                  <a:gd name="connsiteY335" fmla="*/ 178421 h 601986"/>
                  <a:gd name="connsiteX336" fmla="*/ 28882 w 636190"/>
                  <a:gd name="connsiteY336" fmla="*/ 177463 h 601986"/>
                  <a:gd name="connsiteX337" fmla="*/ 31604 w 636190"/>
                  <a:gd name="connsiteY337" fmla="*/ 176348 h 601986"/>
                  <a:gd name="connsiteX338" fmla="*/ 33020 w 636190"/>
                  <a:gd name="connsiteY338" fmla="*/ 176122 h 601986"/>
                  <a:gd name="connsiteX339" fmla="*/ 38000 w 636190"/>
                  <a:gd name="connsiteY339" fmla="*/ 175910 h 601986"/>
                  <a:gd name="connsiteX340" fmla="*/ 39854 w 636190"/>
                  <a:gd name="connsiteY340" fmla="*/ 176184 h 601986"/>
                  <a:gd name="connsiteX341" fmla="*/ 42508 w 636190"/>
                  <a:gd name="connsiteY341" fmla="*/ 175609 h 601986"/>
                  <a:gd name="connsiteX342" fmla="*/ 45826 w 636190"/>
                  <a:gd name="connsiteY342" fmla="*/ 175260 h 601986"/>
                  <a:gd name="connsiteX343" fmla="*/ 46804 w 636190"/>
                  <a:gd name="connsiteY343" fmla="*/ 175226 h 601986"/>
                  <a:gd name="connsiteX344" fmla="*/ 48631 w 636190"/>
                  <a:gd name="connsiteY344" fmla="*/ 175746 h 601986"/>
                  <a:gd name="connsiteX345" fmla="*/ 51340 w 636190"/>
                  <a:gd name="connsiteY345" fmla="*/ 176553 h 601986"/>
                  <a:gd name="connsiteX346" fmla="*/ 52024 w 636190"/>
                  <a:gd name="connsiteY346" fmla="*/ 176820 h 601986"/>
                  <a:gd name="connsiteX347" fmla="*/ 54110 w 636190"/>
                  <a:gd name="connsiteY347" fmla="*/ 177326 h 601986"/>
                  <a:gd name="connsiteX348" fmla="*/ 55184 w 636190"/>
                  <a:gd name="connsiteY348" fmla="*/ 177429 h 601986"/>
                  <a:gd name="connsiteX349" fmla="*/ 56573 w 636190"/>
                  <a:gd name="connsiteY349" fmla="*/ 177771 h 601986"/>
                  <a:gd name="connsiteX350" fmla="*/ 56559 w 636190"/>
                  <a:gd name="connsiteY350" fmla="*/ 178879 h 601986"/>
                  <a:gd name="connsiteX351" fmla="*/ 56744 w 636190"/>
                  <a:gd name="connsiteY351" fmla="*/ 180165 h 601986"/>
                  <a:gd name="connsiteX352" fmla="*/ 57763 w 636190"/>
                  <a:gd name="connsiteY352" fmla="*/ 183182 h 601986"/>
                  <a:gd name="connsiteX353" fmla="*/ 58119 w 636190"/>
                  <a:gd name="connsiteY353" fmla="*/ 184023 h 601986"/>
                  <a:gd name="connsiteX354" fmla="*/ 58420 w 636190"/>
                  <a:gd name="connsiteY354" fmla="*/ 184215 h 601986"/>
                  <a:gd name="connsiteX355" fmla="*/ 59200 w 636190"/>
                  <a:gd name="connsiteY355" fmla="*/ 184078 h 601986"/>
                  <a:gd name="connsiteX356" fmla="*/ 60479 w 636190"/>
                  <a:gd name="connsiteY356" fmla="*/ 183900 h 601986"/>
                  <a:gd name="connsiteX357" fmla="*/ 61491 w 636190"/>
                  <a:gd name="connsiteY357" fmla="*/ 184591 h 601986"/>
                  <a:gd name="connsiteX358" fmla="*/ 62114 w 636190"/>
                  <a:gd name="connsiteY358" fmla="*/ 184653 h 601986"/>
                  <a:gd name="connsiteX359" fmla="*/ 64064 w 636190"/>
                  <a:gd name="connsiteY359" fmla="*/ 184338 h 601986"/>
                  <a:gd name="connsiteX360" fmla="*/ 65863 w 636190"/>
                  <a:gd name="connsiteY360" fmla="*/ 184331 h 601986"/>
                  <a:gd name="connsiteX361" fmla="*/ 66855 w 636190"/>
                  <a:gd name="connsiteY361" fmla="*/ 184591 h 601986"/>
                  <a:gd name="connsiteX362" fmla="*/ 69413 w 636190"/>
                  <a:gd name="connsiteY362" fmla="*/ 185049 h 601986"/>
                  <a:gd name="connsiteX363" fmla="*/ 70891 w 636190"/>
                  <a:gd name="connsiteY363" fmla="*/ 184919 h 601986"/>
                  <a:gd name="connsiteX364" fmla="*/ 71424 w 636190"/>
                  <a:gd name="connsiteY364" fmla="*/ 184974 h 601986"/>
                  <a:gd name="connsiteX365" fmla="*/ 72286 w 636190"/>
                  <a:gd name="connsiteY365" fmla="*/ 185309 h 601986"/>
                  <a:gd name="connsiteX366" fmla="*/ 73634 w 636190"/>
                  <a:gd name="connsiteY366" fmla="*/ 185980 h 601986"/>
                  <a:gd name="connsiteX367" fmla="*/ 75098 w 636190"/>
                  <a:gd name="connsiteY367" fmla="*/ 186541 h 601986"/>
                  <a:gd name="connsiteX368" fmla="*/ 76042 w 636190"/>
                  <a:gd name="connsiteY368" fmla="*/ 186835 h 601986"/>
                  <a:gd name="connsiteX369" fmla="*/ 76999 w 636190"/>
                  <a:gd name="connsiteY369" fmla="*/ 186931 h 601986"/>
                  <a:gd name="connsiteX370" fmla="*/ 78251 w 636190"/>
                  <a:gd name="connsiteY370" fmla="*/ 186883 h 601986"/>
                  <a:gd name="connsiteX371" fmla="*/ 78778 w 636190"/>
                  <a:gd name="connsiteY371" fmla="*/ 186794 h 601986"/>
                  <a:gd name="connsiteX372" fmla="*/ 80481 w 636190"/>
                  <a:gd name="connsiteY372" fmla="*/ 185857 h 601986"/>
                  <a:gd name="connsiteX373" fmla="*/ 81193 w 636190"/>
                  <a:gd name="connsiteY373" fmla="*/ 185781 h 601986"/>
                  <a:gd name="connsiteX374" fmla="*/ 81986 w 636190"/>
                  <a:gd name="connsiteY374" fmla="*/ 185781 h 601986"/>
                  <a:gd name="connsiteX375" fmla="*/ 82718 w 636190"/>
                  <a:gd name="connsiteY375" fmla="*/ 185918 h 601986"/>
                  <a:gd name="connsiteX376" fmla="*/ 83649 w 636190"/>
                  <a:gd name="connsiteY376" fmla="*/ 186247 h 601986"/>
                  <a:gd name="connsiteX377" fmla="*/ 84381 w 636190"/>
                  <a:gd name="connsiteY377" fmla="*/ 186315 h 601986"/>
                  <a:gd name="connsiteX378" fmla="*/ 85120 w 636190"/>
                  <a:gd name="connsiteY378" fmla="*/ 186212 h 601986"/>
                  <a:gd name="connsiteX379" fmla="*/ 86358 w 636190"/>
                  <a:gd name="connsiteY379" fmla="*/ 185761 h 601986"/>
                  <a:gd name="connsiteX380" fmla="*/ 87206 w 636190"/>
                  <a:gd name="connsiteY380" fmla="*/ 185248 h 601986"/>
                  <a:gd name="connsiteX381" fmla="*/ 88246 w 636190"/>
                  <a:gd name="connsiteY381" fmla="*/ 184530 h 601986"/>
                  <a:gd name="connsiteX382" fmla="*/ 88868 w 636190"/>
                  <a:gd name="connsiteY382" fmla="*/ 184153 h 601986"/>
                  <a:gd name="connsiteX383" fmla="*/ 89381 w 636190"/>
                  <a:gd name="connsiteY383" fmla="*/ 183927 h 601986"/>
                  <a:gd name="connsiteX384" fmla="*/ 89669 w 636190"/>
                  <a:gd name="connsiteY384" fmla="*/ 183839 h 601986"/>
                  <a:gd name="connsiteX385" fmla="*/ 90236 w 636190"/>
                  <a:gd name="connsiteY385" fmla="*/ 183558 h 601986"/>
                  <a:gd name="connsiteX386" fmla="*/ 90209 w 636190"/>
                  <a:gd name="connsiteY386" fmla="*/ 183633 h 601986"/>
                  <a:gd name="connsiteX387" fmla="*/ 92952 w 636190"/>
                  <a:gd name="connsiteY387" fmla="*/ 185275 h 601986"/>
                  <a:gd name="connsiteX388" fmla="*/ 93746 w 636190"/>
                  <a:gd name="connsiteY388" fmla="*/ 186171 h 601986"/>
                  <a:gd name="connsiteX389" fmla="*/ 94744 w 636190"/>
                  <a:gd name="connsiteY389" fmla="*/ 187881 h 601986"/>
                  <a:gd name="connsiteX390" fmla="*/ 95900 w 636190"/>
                  <a:gd name="connsiteY390" fmla="*/ 190844 h 601986"/>
                  <a:gd name="connsiteX391" fmla="*/ 102782 w 636190"/>
                  <a:gd name="connsiteY391" fmla="*/ 196385 h 601986"/>
                  <a:gd name="connsiteX392" fmla="*/ 103740 w 636190"/>
                  <a:gd name="connsiteY392" fmla="*/ 196583 h 601986"/>
                  <a:gd name="connsiteX393" fmla="*/ 105984 w 636190"/>
                  <a:gd name="connsiteY393" fmla="*/ 196898 h 601986"/>
                  <a:gd name="connsiteX394" fmla="*/ 109336 w 636190"/>
                  <a:gd name="connsiteY394" fmla="*/ 196651 h 601986"/>
                  <a:gd name="connsiteX395" fmla="*/ 113823 w 636190"/>
                  <a:gd name="connsiteY395" fmla="*/ 195598 h 601986"/>
                  <a:gd name="connsiteX396" fmla="*/ 114692 w 636190"/>
                  <a:gd name="connsiteY396" fmla="*/ 195748 h 601986"/>
                  <a:gd name="connsiteX397" fmla="*/ 115246 w 636190"/>
                  <a:gd name="connsiteY397" fmla="*/ 196822 h 601986"/>
                  <a:gd name="connsiteX398" fmla="*/ 115404 w 636190"/>
                  <a:gd name="connsiteY398" fmla="*/ 198355 h 601986"/>
                  <a:gd name="connsiteX399" fmla="*/ 115369 w 636190"/>
                  <a:gd name="connsiteY399" fmla="*/ 200277 h 601986"/>
                  <a:gd name="connsiteX400" fmla="*/ 115301 w 636190"/>
                  <a:gd name="connsiteY400" fmla="*/ 200687 h 601986"/>
                  <a:gd name="connsiteX401" fmla="*/ 114672 w 636190"/>
                  <a:gd name="connsiteY401" fmla="*/ 202062 h 601986"/>
                  <a:gd name="connsiteX402" fmla="*/ 114070 w 636190"/>
                  <a:gd name="connsiteY402" fmla="*/ 203027 h 601986"/>
                  <a:gd name="connsiteX403" fmla="*/ 113851 w 636190"/>
                  <a:gd name="connsiteY403" fmla="*/ 203882 h 601986"/>
                  <a:gd name="connsiteX404" fmla="*/ 113591 w 636190"/>
                  <a:gd name="connsiteY404" fmla="*/ 204245 h 601986"/>
                  <a:gd name="connsiteX405" fmla="*/ 113358 w 636190"/>
                  <a:gd name="connsiteY405" fmla="*/ 204573 h 601986"/>
                  <a:gd name="connsiteX406" fmla="*/ 114925 w 636190"/>
                  <a:gd name="connsiteY406" fmla="*/ 208869 h 601986"/>
                  <a:gd name="connsiteX407" fmla="*/ 115315 w 636190"/>
                  <a:gd name="connsiteY407" fmla="*/ 209580 h 601986"/>
                  <a:gd name="connsiteX408" fmla="*/ 116211 w 636190"/>
                  <a:gd name="connsiteY408" fmla="*/ 211065 h 601986"/>
                  <a:gd name="connsiteX409" fmla="*/ 118817 w 636190"/>
                  <a:gd name="connsiteY409" fmla="*/ 214150 h 601986"/>
                  <a:gd name="connsiteX410" fmla="*/ 119754 w 636190"/>
                  <a:gd name="connsiteY410" fmla="*/ 213616 h 601986"/>
                  <a:gd name="connsiteX411" fmla="*/ 119946 w 636190"/>
                  <a:gd name="connsiteY411" fmla="*/ 213507 h 601986"/>
                  <a:gd name="connsiteX412" fmla="*/ 120240 w 636190"/>
                  <a:gd name="connsiteY412" fmla="*/ 214129 h 601986"/>
                  <a:gd name="connsiteX413" fmla="*/ 120513 w 636190"/>
                  <a:gd name="connsiteY413" fmla="*/ 214820 h 601986"/>
                  <a:gd name="connsiteX414" fmla="*/ 123681 w 636190"/>
                  <a:gd name="connsiteY414" fmla="*/ 213267 h 601986"/>
                  <a:gd name="connsiteX415" fmla="*/ 125042 w 636190"/>
                  <a:gd name="connsiteY415" fmla="*/ 212789 h 601986"/>
                  <a:gd name="connsiteX416" fmla="*/ 125514 w 636190"/>
                  <a:gd name="connsiteY416" fmla="*/ 212652 h 601986"/>
                  <a:gd name="connsiteX417" fmla="*/ 125630 w 636190"/>
                  <a:gd name="connsiteY417" fmla="*/ 212926 h 601986"/>
                  <a:gd name="connsiteX418" fmla="*/ 126239 w 636190"/>
                  <a:gd name="connsiteY418" fmla="*/ 213924 h 601986"/>
                  <a:gd name="connsiteX419" fmla="*/ 126356 w 636190"/>
                  <a:gd name="connsiteY419" fmla="*/ 214389 h 601986"/>
                  <a:gd name="connsiteX420" fmla="*/ 129858 w 636190"/>
                  <a:gd name="connsiteY420" fmla="*/ 213692 h 601986"/>
                  <a:gd name="connsiteX421" fmla="*/ 134619 w 636190"/>
                  <a:gd name="connsiteY421" fmla="*/ 212399 h 601986"/>
                  <a:gd name="connsiteX422" fmla="*/ 135365 w 636190"/>
                  <a:gd name="connsiteY422" fmla="*/ 213575 h 601986"/>
                  <a:gd name="connsiteX423" fmla="*/ 136172 w 636190"/>
                  <a:gd name="connsiteY423" fmla="*/ 215676 h 601986"/>
                  <a:gd name="connsiteX424" fmla="*/ 138300 w 636190"/>
                  <a:gd name="connsiteY424" fmla="*/ 214567 h 601986"/>
                  <a:gd name="connsiteX425" fmla="*/ 138833 w 636190"/>
                  <a:gd name="connsiteY425" fmla="*/ 214943 h 601986"/>
                  <a:gd name="connsiteX426" fmla="*/ 140126 w 636190"/>
                  <a:gd name="connsiteY426" fmla="*/ 214061 h 601986"/>
                  <a:gd name="connsiteX427" fmla="*/ 141152 w 636190"/>
                  <a:gd name="connsiteY427" fmla="*/ 213452 h 601986"/>
                  <a:gd name="connsiteX428" fmla="*/ 141823 w 636190"/>
                  <a:gd name="connsiteY428" fmla="*/ 214424 h 601986"/>
                  <a:gd name="connsiteX429" fmla="*/ 141727 w 636190"/>
                  <a:gd name="connsiteY429" fmla="*/ 215032 h 601986"/>
                  <a:gd name="connsiteX430" fmla="*/ 140995 w 636190"/>
                  <a:gd name="connsiteY430" fmla="*/ 215676 h 601986"/>
                  <a:gd name="connsiteX431" fmla="*/ 141241 w 636190"/>
                  <a:gd name="connsiteY431" fmla="*/ 216100 h 601986"/>
                  <a:gd name="connsiteX432" fmla="*/ 142979 w 636190"/>
                  <a:gd name="connsiteY432" fmla="*/ 215094 h 601986"/>
                  <a:gd name="connsiteX433" fmla="*/ 143820 w 636190"/>
                  <a:gd name="connsiteY433" fmla="*/ 214287 h 601986"/>
                  <a:gd name="connsiteX434" fmla="*/ 143143 w 636190"/>
                  <a:gd name="connsiteY434" fmla="*/ 213425 h 601986"/>
                  <a:gd name="connsiteX435" fmla="*/ 142814 w 636190"/>
                  <a:gd name="connsiteY435" fmla="*/ 212953 h 601986"/>
                  <a:gd name="connsiteX436" fmla="*/ 145804 w 636190"/>
                  <a:gd name="connsiteY436" fmla="*/ 208814 h 601986"/>
                  <a:gd name="connsiteX437" fmla="*/ 146207 w 636190"/>
                  <a:gd name="connsiteY437" fmla="*/ 208369 h 601986"/>
                  <a:gd name="connsiteX438" fmla="*/ 146981 w 636190"/>
                  <a:gd name="connsiteY438" fmla="*/ 207768 h 601986"/>
                  <a:gd name="connsiteX439" fmla="*/ 147370 w 636190"/>
                  <a:gd name="connsiteY439" fmla="*/ 207514 h 601986"/>
                  <a:gd name="connsiteX440" fmla="*/ 147275 w 636190"/>
                  <a:gd name="connsiteY440" fmla="*/ 207275 h 601986"/>
                  <a:gd name="connsiteX441" fmla="*/ 148034 w 636190"/>
                  <a:gd name="connsiteY441" fmla="*/ 206830 h 601986"/>
                  <a:gd name="connsiteX442" fmla="*/ 149067 w 636190"/>
                  <a:gd name="connsiteY442" fmla="*/ 206317 h 601986"/>
                  <a:gd name="connsiteX443" fmla="*/ 149279 w 636190"/>
                  <a:gd name="connsiteY443" fmla="*/ 206960 h 601986"/>
                  <a:gd name="connsiteX444" fmla="*/ 152604 w 636190"/>
                  <a:gd name="connsiteY444" fmla="*/ 204901 h 601986"/>
                  <a:gd name="connsiteX445" fmla="*/ 152015 w 636190"/>
                  <a:gd name="connsiteY445" fmla="*/ 201454 h 601986"/>
                  <a:gd name="connsiteX446" fmla="*/ 151605 w 636190"/>
                  <a:gd name="connsiteY446" fmla="*/ 200462 h 601986"/>
                  <a:gd name="connsiteX447" fmla="*/ 150182 w 636190"/>
                  <a:gd name="connsiteY447" fmla="*/ 195782 h 601986"/>
                  <a:gd name="connsiteX448" fmla="*/ 150079 w 636190"/>
                  <a:gd name="connsiteY448" fmla="*/ 195810 h 601986"/>
                  <a:gd name="connsiteX449" fmla="*/ 149142 w 636190"/>
                  <a:gd name="connsiteY449" fmla="*/ 196111 h 601986"/>
                  <a:gd name="connsiteX450" fmla="*/ 147343 w 636190"/>
                  <a:gd name="connsiteY450" fmla="*/ 191658 h 601986"/>
                  <a:gd name="connsiteX451" fmla="*/ 149108 w 636190"/>
                  <a:gd name="connsiteY451" fmla="*/ 190871 h 601986"/>
                  <a:gd name="connsiteX452" fmla="*/ 148089 w 636190"/>
                  <a:gd name="connsiteY452" fmla="*/ 188750 h 601986"/>
                  <a:gd name="connsiteX453" fmla="*/ 146830 w 636190"/>
                  <a:gd name="connsiteY453" fmla="*/ 186096 h 601986"/>
                  <a:gd name="connsiteX454" fmla="*/ 150449 w 636190"/>
                  <a:gd name="connsiteY454" fmla="*/ 185002 h 601986"/>
                  <a:gd name="connsiteX455" fmla="*/ 150503 w 636190"/>
                  <a:gd name="connsiteY455" fmla="*/ 184988 h 601986"/>
                  <a:gd name="connsiteX456" fmla="*/ 149279 w 636190"/>
                  <a:gd name="connsiteY456" fmla="*/ 181725 h 601986"/>
                  <a:gd name="connsiteX457" fmla="*/ 149224 w 636190"/>
                  <a:gd name="connsiteY457" fmla="*/ 181752 h 601986"/>
                  <a:gd name="connsiteX458" fmla="*/ 149149 w 636190"/>
                  <a:gd name="connsiteY458" fmla="*/ 181567 h 601986"/>
                  <a:gd name="connsiteX459" fmla="*/ 149744 w 636190"/>
                  <a:gd name="connsiteY459" fmla="*/ 181301 h 601986"/>
                  <a:gd name="connsiteX460" fmla="*/ 152193 w 636190"/>
                  <a:gd name="connsiteY460" fmla="*/ 180151 h 601986"/>
                  <a:gd name="connsiteX461" fmla="*/ 152522 w 636190"/>
                  <a:gd name="connsiteY461" fmla="*/ 179960 h 601986"/>
                  <a:gd name="connsiteX462" fmla="*/ 150613 w 636190"/>
                  <a:gd name="connsiteY462" fmla="*/ 174638 h 601986"/>
                  <a:gd name="connsiteX463" fmla="*/ 153862 w 636190"/>
                  <a:gd name="connsiteY463" fmla="*/ 173276 h 601986"/>
                  <a:gd name="connsiteX464" fmla="*/ 155135 w 636190"/>
                  <a:gd name="connsiteY464" fmla="*/ 173140 h 601986"/>
                  <a:gd name="connsiteX465" fmla="*/ 155230 w 636190"/>
                  <a:gd name="connsiteY465" fmla="*/ 173140 h 601986"/>
                  <a:gd name="connsiteX466" fmla="*/ 155559 w 636190"/>
                  <a:gd name="connsiteY466" fmla="*/ 168673 h 601986"/>
                  <a:gd name="connsiteX467" fmla="*/ 155607 w 636190"/>
                  <a:gd name="connsiteY467" fmla="*/ 167756 h 601986"/>
                  <a:gd name="connsiteX468" fmla="*/ 155634 w 636190"/>
                  <a:gd name="connsiteY468" fmla="*/ 167277 h 601986"/>
                  <a:gd name="connsiteX469" fmla="*/ 155867 w 636190"/>
                  <a:gd name="connsiteY469" fmla="*/ 165717 h 601986"/>
                  <a:gd name="connsiteX470" fmla="*/ 156202 w 636190"/>
                  <a:gd name="connsiteY470" fmla="*/ 164650 h 601986"/>
                  <a:gd name="connsiteX471" fmla="*/ 156127 w 636190"/>
                  <a:gd name="connsiteY471" fmla="*/ 164589 h 601986"/>
                  <a:gd name="connsiteX472" fmla="*/ 156373 w 636190"/>
                  <a:gd name="connsiteY472" fmla="*/ 164431 h 601986"/>
                  <a:gd name="connsiteX473" fmla="*/ 158001 w 636190"/>
                  <a:gd name="connsiteY473" fmla="*/ 163905 h 601986"/>
                  <a:gd name="connsiteX474" fmla="*/ 160272 w 636190"/>
                  <a:gd name="connsiteY474" fmla="*/ 162838 h 601986"/>
                  <a:gd name="connsiteX475" fmla="*/ 160621 w 636190"/>
                  <a:gd name="connsiteY475" fmla="*/ 162714 h 601986"/>
                  <a:gd name="connsiteX476" fmla="*/ 170048 w 636190"/>
                  <a:gd name="connsiteY476" fmla="*/ 162345 h 601986"/>
                  <a:gd name="connsiteX477" fmla="*/ 174617 w 636190"/>
                  <a:gd name="connsiteY477" fmla="*/ 162181 h 601986"/>
                  <a:gd name="connsiteX478" fmla="*/ 178079 w 636190"/>
                  <a:gd name="connsiteY478" fmla="*/ 159465 h 601986"/>
                  <a:gd name="connsiteX479" fmla="*/ 182313 w 636190"/>
                  <a:gd name="connsiteY479" fmla="*/ 156140 h 601986"/>
                  <a:gd name="connsiteX480" fmla="*/ 182423 w 636190"/>
                  <a:gd name="connsiteY480" fmla="*/ 155928 h 601986"/>
                  <a:gd name="connsiteX481" fmla="*/ 182292 w 636190"/>
                  <a:gd name="connsiteY481" fmla="*/ 152631 h 601986"/>
                  <a:gd name="connsiteX482" fmla="*/ 182429 w 636190"/>
                  <a:gd name="connsiteY482" fmla="*/ 152624 h 601986"/>
                  <a:gd name="connsiteX483" fmla="*/ 184796 w 636190"/>
                  <a:gd name="connsiteY483" fmla="*/ 152740 h 601986"/>
                  <a:gd name="connsiteX484" fmla="*/ 187026 w 636190"/>
                  <a:gd name="connsiteY484" fmla="*/ 152829 h 601986"/>
                  <a:gd name="connsiteX485" fmla="*/ 187095 w 636190"/>
                  <a:gd name="connsiteY485" fmla="*/ 152829 h 601986"/>
                  <a:gd name="connsiteX486" fmla="*/ 187485 w 636190"/>
                  <a:gd name="connsiteY486" fmla="*/ 151160 h 601986"/>
                  <a:gd name="connsiteX487" fmla="*/ 187676 w 636190"/>
                  <a:gd name="connsiteY487" fmla="*/ 150374 h 601986"/>
                  <a:gd name="connsiteX488" fmla="*/ 187471 w 636190"/>
                  <a:gd name="connsiteY488" fmla="*/ 149669 h 601986"/>
                  <a:gd name="connsiteX489" fmla="*/ 189345 w 636190"/>
                  <a:gd name="connsiteY489" fmla="*/ 148971 h 601986"/>
                  <a:gd name="connsiteX490" fmla="*/ 189667 w 636190"/>
                  <a:gd name="connsiteY490" fmla="*/ 149819 h 601986"/>
                  <a:gd name="connsiteX491" fmla="*/ 191664 w 636190"/>
                  <a:gd name="connsiteY491" fmla="*/ 149272 h 601986"/>
                  <a:gd name="connsiteX492" fmla="*/ 191917 w 636190"/>
                  <a:gd name="connsiteY492" fmla="*/ 149908 h 601986"/>
                  <a:gd name="connsiteX493" fmla="*/ 195618 w 636190"/>
                  <a:gd name="connsiteY493" fmla="*/ 149984 h 601986"/>
                  <a:gd name="connsiteX494" fmla="*/ 195796 w 636190"/>
                  <a:gd name="connsiteY494" fmla="*/ 149984 h 601986"/>
                  <a:gd name="connsiteX495" fmla="*/ 198197 w 636190"/>
                  <a:gd name="connsiteY495" fmla="*/ 149423 h 601986"/>
                  <a:gd name="connsiteX496" fmla="*/ 201994 w 636190"/>
                  <a:gd name="connsiteY496" fmla="*/ 148513 h 601986"/>
                  <a:gd name="connsiteX497" fmla="*/ 202603 w 636190"/>
                  <a:gd name="connsiteY497" fmla="*/ 148369 h 601986"/>
                  <a:gd name="connsiteX498" fmla="*/ 202049 w 636190"/>
                  <a:gd name="connsiteY498" fmla="*/ 145913 h 601986"/>
                  <a:gd name="connsiteX499" fmla="*/ 205914 w 636190"/>
                  <a:gd name="connsiteY499" fmla="*/ 144538 h 601986"/>
                  <a:gd name="connsiteX500" fmla="*/ 205879 w 636190"/>
                  <a:gd name="connsiteY500" fmla="*/ 143724 h 601986"/>
                  <a:gd name="connsiteX501" fmla="*/ 208992 w 636190"/>
                  <a:gd name="connsiteY501" fmla="*/ 142746 h 601986"/>
                  <a:gd name="connsiteX502" fmla="*/ 209204 w 636190"/>
                  <a:gd name="connsiteY502" fmla="*/ 142637 h 601986"/>
                  <a:gd name="connsiteX503" fmla="*/ 212235 w 636190"/>
                  <a:gd name="connsiteY503" fmla="*/ 141672 h 601986"/>
                  <a:gd name="connsiteX504" fmla="*/ 213952 w 636190"/>
                  <a:gd name="connsiteY504" fmla="*/ 141022 h 601986"/>
                  <a:gd name="connsiteX505" fmla="*/ 213404 w 636190"/>
                  <a:gd name="connsiteY505" fmla="*/ 139928 h 601986"/>
                  <a:gd name="connsiteX506" fmla="*/ 213049 w 636190"/>
                  <a:gd name="connsiteY506" fmla="*/ 139203 h 601986"/>
                  <a:gd name="connsiteX507" fmla="*/ 214875 w 636190"/>
                  <a:gd name="connsiteY507" fmla="*/ 138491 h 601986"/>
                  <a:gd name="connsiteX508" fmla="*/ 215874 w 636190"/>
                  <a:gd name="connsiteY508" fmla="*/ 138177 h 601986"/>
                  <a:gd name="connsiteX509" fmla="*/ 216031 w 636190"/>
                  <a:gd name="connsiteY509" fmla="*/ 138252 h 601986"/>
                  <a:gd name="connsiteX510" fmla="*/ 216120 w 636190"/>
                  <a:gd name="connsiteY510" fmla="*/ 138389 h 601986"/>
                  <a:gd name="connsiteX511" fmla="*/ 216530 w 636190"/>
                  <a:gd name="connsiteY511" fmla="*/ 138929 h 601986"/>
                  <a:gd name="connsiteX512" fmla="*/ 217693 w 636190"/>
                  <a:gd name="connsiteY512" fmla="*/ 140537 h 601986"/>
                  <a:gd name="connsiteX513" fmla="*/ 217899 w 636190"/>
                  <a:gd name="connsiteY513" fmla="*/ 140584 h 601986"/>
                  <a:gd name="connsiteX514" fmla="*/ 218822 w 636190"/>
                  <a:gd name="connsiteY514" fmla="*/ 140065 h 601986"/>
                  <a:gd name="connsiteX515" fmla="*/ 219239 w 636190"/>
                  <a:gd name="connsiteY515" fmla="*/ 139750 h 601986"/>
                  <a:gd name="connsiteX516" fmla="*/ 219787 w 636190"/>
                  <a:gd name="connsiteY516" fmla="*/ 139257 h 601986"/>
                  <a:gd name="connsiteX517" fmla="*/ 221387 w 636190"/>
                  <a:gd name="connsiteY517" fmla="*/ 137527 h 601986"/>
                  <a:gd name="connsiteX518" fmla="*/ 221408 w 636190"/>
                  <a:gd name="connsiteY518" fmla="*/ 137308 h 601986"/>
                  <a:gd name="connsiteX519" fmla="*/ 221018 w 636190"/>
                  <a:gd name="connsiteY519" fmla="*/ 136583 h 601986"/>
                  <a:gd name="connsiteX520" fmla="*/ 220922 w 636190"/>
                  <a:gd name="connsiteY520" fmla="*/ 136309 h 601986"/>
                  <a:gd name="connsiteX521" fmla="*/ 220888 w 636190"/>
                  <a:gd name="connsiteY521" fmla="*/ 136076 h 601986"/>
                  <a:gd name="connsiteX522" fmla="*/ 220929 w 636190"/>
                  <a:gd name="connsiteY522" fmla="*/ 136049 h 601986"/>
                  <a:gd name="connsiteX523" fmla="*/ 220861 w 636190"/>
                  <a:gd name="connsiteY523" fmla="*/ 135379 h 601986"/>
                  <a:gd name="connsiteX524" fmla="*/ 220861 w 636190"/>
                  <a:gd name="connsiteY524" fmla="*/ 134736 h 601986"/>
                  <a:gd name="connsiteX525" fmla="*/ 220532 w 636190"/>
                  <a:gd name="connsiteY525" fmla="*/ 133709 h 601986"/>
                  <a:gd name="connsiteX526" fmla="*/ 220423 w 636190"/>
                  <a:gd name="connsiteY526" fmla="*/ 133703 h 601986"/>
                  <a:gd name="connsiteX527" fmla="*/ 220416 w 636190"/>
                  <a:gd name="connsiteY527" fmla="*/ 133491 h 601986"/>
                  <a:gd name="connsiteX528" fmla="*/ 220505 w 636190"/>
                  <a:gd name="connsiteY528" fmla="*/ 133491 h 601986"/>
                  <a:gd name="connsiteX529" fmla="*/ 220683 w 636190"/>
                  <a:gd name="connsiteY529" fmla="*/ 133498 h 601986"/>
                  <a:gd name="connsiteX530" fmla="*/ 220772 w 636190"/>
                  <a:gd name="connsiteY530" fmla="*/ 133614 h 601986"/>
                  <a:gd name="connsiteX531" fmla="*/ 220785 w 636190"/>
                  <a:gd name="connsiteY531" fmla="*/ 133696 h 601986"/>
                  <a:gd name="connsiteX532" fmla="*/ 220881 w 636190"/>
                  <a:gd name="connsiteY532" fmla="*/ 133792 h 601986"/>
                  <a:gd name="connsiteX533" fmla="*/ 221011 w 636190"/>
                  <a:gd name="connsiteY533" fmla="*/ 133833 h 601986"/>
                  <a:gd name="connsiteX534" fmla="*/ 221141 w 636190"/>
                  <a:gd name="connsiteY534" fmla="*/ 133675 h 601986"/>
                  <a:gd name="connsiteX535" fmla="*/ 221319 w 636190"/>
                  <a:gd name="connsiteY535" fmla="*/ 133675 h 601986"/>
                  <a:gd name="connsiteX536" fmla="*/ 221476 w 636190"/>
                  <a:gd name="connsiteY536" fmla="*/ 133867 h 601986"/>
                  <a:gd name="connsiteX537" fmla="*/ 221730 w 636190"/>
                  <a:gd name="connsiteY537" fmla="*/ 133874 h 601986"/>
                  <a:gd name="connsiteX538" fmla="*/ 222003 w 636190"/>
                  <a:gd name="connsiteY538" fmla="*/ 133757 h 601986"/>
                  <a:gd name="connsiteX539" fmla="*/ 222202 w 636190"/>
                  <a:gd name="connsiteY539" fmla="*/ 133785 h 601986"/>
                  <a:gd name="connsiteX540" fmla="*/ 222359 w 636190"/>
                  <a:gd name="connsiteY540" fmla="*/ 133997 h 601986"/>
                  <a:gd name="connsiteX541" fmla="*/ 222503 w 636190"/>
                  <a:gd name="connsiteY541" fmla="*/ 134052 h 601986"/>
                  <a:gd name="connsiteX542" fmla="*/ 222803 w 636190"/>
                  <a:gd name="connsiteY542" fmla="*/ 134024 h 601986"/>
                  <a:gd name="connsiteX543" fmla="*/ 223016 w 636190"/>
                  <a:gd name="connsiteY543" fmla="*/ 134284 h 601986"/>
                  <a:gd name="connsiteX544" fmla="*/ 223125 w 636190"/>
                  <a:gd name="connsiteY544" fmla="*/ 134455 h 601986"/>
                  <a:gd name="connsiteX545" fmla="*/ 223193 w 636190"/>
                  <a:gd name="connsiteY545" fmla="*/ 134517 h 601986"/>
                  <a:gd name="connsiteX546" fmla="*/ 223330 w 636190"/>
                  <a:gd name="connsiteY546" fmla="*/ 134462 h 601986"/>
                  <a:gd name="connsiteX547" fmla="*/ 224151 w 636190"/>
                  <a:gd name="connsiteY547" fmla="*/ 133860 h 601986"/>
                  <a:gd name="connsiteX548" fmla="*/ 224329 w 636190"/>
                  <a:gd name="connsiteY548" fmla="*/ 133860 h 601986"/>
                  <a:gd name="connsiteX549" fmla="*/ 224739 w 636190"/>
                  <a:gd name="connsiteY549" fmla="*/ 134017 h 601986"/>
                  <a:gd name="connsiteX550" fmla="*/ 224863 w 636190"/>
                  <a:gd name="connsiteY550" fmla="*/ 133798 h 601986"/>
                  <a:gd name="connsiteX551" fmla="*/ 224952 w 636190"/>
                  <a:gd name="connsiteY551" fmla="*/ 133723 h 601986"/>
                  <a:gd name="connsiteX552" fmla="*/ 225109 w 636190"/>
                  <a:gd name="connsiteY552" fmla="*/ 133703 h 601986"/>
                  <a:gd name="connsiteX553" fmla="*/ 225471 w 636190"/>
                  <a:gd name="connsiteY553" fmla="*/ 133737 h 601986"/>
                  <a:gd name="connsiteX554" fmla="*/ 226491 w 636190"/>
                  <a:gd name="connsiteY554" fmla="*/ 133573 h 601986"/>
                  <a:gd name="connsiteX555" fmla="*/ 226285 w 636190"/>
                  <a:gd name="connsiteY555" fmla="*/ 133436 h 601986"/>
                  <a:gd name="connsiteX556" fmla="*/ 226203 w 636190"/>
                  <a:gd name="connsiteY556" fmla="*/ 133251 h 601986"/>
                  <a:gd name="connsiteX557" fmla="*/ 226121 w 636190"/>
                  <a:gd name="connsiteY557" fmla="*/ 132984 h 601986"/>
                  <a:gd name="connsiteX558" fmla="*/ 226073 w 636190"/>
                  <a:gd name="connsiteY558" fmla="*/ 132861 h 601986"/>
                  <a:gd name="connsiteX559" fmla="*/ 225964 w 636190"/>
                  <a:gd name="connsiteY559" fmla="*/ 132649 h 601986"/>
                  <a:gd name="connsiteX560" fmla="*/ 226176 w 636190"/>
                  <a:gd name="connsiteY560" fmla="*/ 132314 h 601986"/>
                  <a:gd name="connsiteX561" fmla="*/ 226292 w 636190"/>
                  <a:gd name="connsiteY561" fmla="*/ 132328 h 601986"/>
                  <a:gd name="connsiteX562" fmla="*/ 229870 w 636190"/>
                  <a:gd name="connsiteY562" fmla="*/ 132519 h 601986"/>
                  <a:gd name="connsiteX563" fmla="*/ 231950 w 636190"/>
                  <a:gd name="connsiteY563" fmla="*/ 132594 h 601986"/>
                  <a:gd name="connsiteX564" fmla="*/ 232059 w 636190"/>
                  <a:gd name="connsiteY564" fmla="*/ 132246 h 601986"/>
                  <a:gd name="connsiteX565" fmla="*/ 232599 w 636190"/>
                  <a:gd name="connsiteY565" fmla="*/ 130583 h 601986"/>
                  <a:gd name="connsiteX566" fmla="*/ 232900 w 636190"/>
                  <a:gd name="connsiteY566" fmla="*/ 130570 h 601986"/>
                  <a:gd name="connsiteX567" fmla="*/ 235069 w 636190"/>
                  <a:gd name="connsiteY567" fmla="*/ 130460 h 601986"/>
                  <a:gd name="connsiteX568" fmla="*/ 239433 w 636190"/>
                  <a:gd name="connsiteY568" fmla="*/ 130248 h 601986"/>
                  <a:gd name="connsiteX569" fmla="*/ 239536 w 636190"/>
                  <a:gd name="connsiteY569" fmla="*/ 131000 h 601986"/>
                  <a:gd name="connsiteX570" fmla="*/ 240692 w 636190"/>
                  <a:gd name="connsiteY570" fmla="*/ 130802 h 601986"/>
                  <a:gd name="connsiteX571" fmla="*/ 243401 w 636190"/>
                  <a:gd name="connsiteY571" fmla="*/ 130399 h 601986"/>
                  <a:gd name="connsiteX572" fmla="*/ 244256 w 636190"/>
                  <a:gd name="connsiteY572" fmla="*/ 130227 h 601986"/>
                  <a:gd name="connsiteX573" fmla="*/ 245214 w 636190"/>
                  <a:gd name="connsiteY573" fmla="*/ 130036 h 601986"/>
                  <a:gd name="connsiteX574" fmla="*/ 249414 w 636190"/>
                  <a:gd name="connsiteY574" fmla="*/ 129229 h 601986"/>
                  <a:gd name="connsiteX575" fmla="*/ 249626 w 636190"/>
                  <a:gd name="connsiteY575" fmla="*/ 129188 h 601986"/>
                  <a:gd name="connsiteX576" fmla="*/ 249065 w 636190"/>
                  <a:gd name="connsiteY576" fmla="*/ 126089 h 601986"/>
                  <a:gd name="connsiteX577" fmla="*/ 251158 w 636190"/>
                  <a:gd name="connsiteY577" fmla="*/ 125453 h 601986"/>
                  <a:gd name="connsiteX578" fmla="*/ 251049 w 636190"/>
                  <a:gd name="connsiteY578" fmla="*/ 124844 h 601986"/>
                  <a:gd name="connsiteX579" fmla="*/ 254196 w 636190"/>
                  <a:gd name="connsiteY579" fmla="*/ 123961 h 601986"/>
                  <a:gd name="connsiteX580" fmla="*/ 256132 w 636190"/>
                  <a:gd name="connsiteY580" fmla="*/ 123414 h 601986"/>
                  <a:gd name="connsiteX581" fmla="*/ 256330 w 636190"/>
                  <a:gd name="connsiteY581" fmla="*/ 123366 h 601986"/>
                  <a:gd name="connsiteX582" fmla="*/ 258492 w 636190"/>
                  <a:gd name="connsiteY582" fmla="*/ 122744 h 601986"/>
                  <a:gd name="connsiteX583" fmla="*/ 258546 w 636190"/>
                  <a:gd name="connsiteY583" fmla="*/ 123038 h 601986"/>
                  <a:gd name="connsiteX584" fmla="*/ 260804 w 636190"/>
                  <a:gd name="connsiteY584" fmla="*/ 122949 h 601986"/>
                  <a:gd name="connsiteX585" fmla="*/ 260763 w 636190"/>
                  <a:gd name="connsiteY585" fmla="*/ 121957 h 601986"/>
                  <a:gd name="connsiteX586" fmla="*/ 260462 w 636190"/>
                  <a:gd name="connsiteY586" fmla="*/ 118749 h 601986"/>
                  <a:gd name="connsiteX587" fmla="*/ 260065 w 636190"/>
                  <a:gd name="connsiteY587" fmla="*/ 115513 h 601986"/>
                  <a:gd name="connsiteX588" fmla="*/ 259470 w 636190"/>
                  <a:gd name="connsiteY588" fmla="*/ 111155 h 601986"/>
                  <a:gd name="connsiteX589" fmla="*/ 258533 w 636190"/>
                  <a:gd name="connsiteY589" fmla="*/ 103685 h 601986"/>
                  <a:gd name="connsiteX590" fmla="*/ 258259 w 636190"/>
                  <a:gd name="connsiteY590" fmla="*/ 101729 h 601986"/>
                  <a:gd name="connsiteX591" fmla="*/ 257849 w 636190"/>
                  <a:gd name="connsiteY591" fmla="*/ 99985 h 601986"/>
                  <a:gd name="connsiteX592" fmla="*/ 256487 w 636190"/>
                  <a:gd name="connsiteY592" fmla="*/ 95080 h 601986"/>
                  <a:gd name="connsiteX593" fmla="*/ 252869 w 636190"/>
                  <a:gd name="connsiteY593" fmla="*/ 95791 h 601986"/>
                  <a:gd name="connsiteX594" fmla="*/ 249414 w 636190"/>
                  <a:gd name="connsiteY594" fmla="*/ 96407 h 601986"/>
                  <a:gd name="connsiteX595" fmla="*/ 249394 w 636190"/>
                  <a:gd name="connsiteY595" fmla="*/ 96304 h 601986"/>
                  <a:gd name="connsiteX596" fmla="*/ 248634 w 636190"/>
                  <a:gd name="connsiteY596" fmla="*/ 91967 h 601986"/>
                  <a:gd name="connsiteX597" fmla="*/ 248244 w 636190"/>
                  <a:gd name="connsiteY597" fmla="*/ 89799 h 601986"/>
                  <a:gd name="connsiteX598" fmla="*/ 247054 w 636190"/>
                  <a:gd name="connsiteY598" fmla="*/ 83211 h 601986"/>
                  <a:gd name="connsiteX599" fmla="*/ 247034 w 636190"/>
                  <a:gd name="connsiteY599" fmla="*/ 83081 h 601986"/>
                  <a:gd name="connsiteX600" fmla="*/ 247013 w 636190"/>
                  <a:gd name="connsiteY600" fmla="*/ 82999 h 601986"/>
                  <a:gd name="connsiteX601" fmla="*/ 243545 w 636190"/>
                  <a:gd name="connsiteY601" fmla="*/ 83533 h 601986"/>
                  <a:gd name="connsiteX602" fmla="*/ 243504 w 636190"/>
                  <a:gd name="connsiteY602" fmla="*/ 83533 h 601986"/>
                  <a:gd name="connsiteX603" fmla="*/ 243497 w 636190"/>
                  <a:gd name="connsiteY603" fmla="*/ 83423 h 601986"/>
                  <a:gd name="connsiteX604" fmla="*/ 243305 w 636190"/>
                  <a:gd name="connsiteY604" fmla="*/ 80488 h 601986"/>
                  <a:gd name="connsiteX605" fmla="*/ 243271 w 636190"/>
                  <a:gd name="connsiteY605" fmla="*/ 80235 h 601986"/>
                  <a:gd name="connsiteX606" fmla="*/ 243251 w 636190"/>
                  <a:gd name="connsiteY606" fmla="*/ 79798 h 601986"/>
                  <a:gd name="connsiteX607" fmla="*/ 243230 w 636190"/>
                  <a:gd name="connsiteY607" fmla="*/ 79346 h 601986"/>
                  <a:gd name="connsiteX608" fmla="*/ 243223 w 636190"/>
                  <a:gd name="connsiteY608" fmla="*/ 79141 h 601986"/>
                  <a:gd name="connsiteX609" fmla="*/ 243182 w 636190"/>
                  <a:gd name="connsiteY609" fmla="*/ 78771 h 601986"/>
                  <a:gd name="connsiteX610" fmla="*/ 243155 w 636190"/>
                  <a:gd name="connsiteY610" fmla="*/ 78450 h 601986"/>
                  <a:gd name="connsiteX611" fmla="*/ 243018 w 636190"/>
                  <a:gd name="connsiteY611" fmla="*/ 77232 h 601986"/>
                  <a:gd name="connsiteX612" fmla="*/ 243004 w 636190"/>
                  <a:gd name="connsiteY612" fmla="*/ 76979 h 601986"/>
                  <a:gd name="connsiteX613" fmla="*/ 242902 w 636190"/>
                  <a:gd name="connsiteY613" fmla="*/ 76493 h 601986"/>
                  <a:gd name="connsiteX614" fmla="*/ 242861 w 636190"/>
                  <a:gd name="connsiteY614" fmla="*/ 75980 h 601986"/>
                  <a:gd name="connsiteX615" fmla="*/ 242833 w 636190"/>
                  <a:gd name="connsiteY615" fmla="*/ 75556 h 601986"/>
                  <a:gd name="connsiteX616" fmla="*/ 242792 w 636190"/>
                  <a:gd name="connsiteY616" fmla="*/ 75201 h 601986"/>
                  <a:gd name="connsiteX617" fmla="*/ 242751 w 636190"/>
                  <a:gd name="connsiteY617" fmla="*/ 74927 h 601986"/>
                  <a:gd name="connsiteX618" fmla="*/ 242601 w 636190"/>
                  <a:gd name="connsiteY618" fmla="*/ 74092 h 601986"/>
                  <a:gd name="connsiteX619" fmla="*/ 242519 w 636190"/>
                  <a:gd name="connsiteY619" fmla="*/ 73736 h 601986"/>
                  <a:gd name="connsiteX620" fmla="*/ 242505 w 636190"/>
                  <a:gd name="connsiteY620" fmla="*/ 73374 h 601986"/>
                  <a:gd name="connsiteX621" fmla="*/ 242491 w 636190"/>
                  <a:gd name="connsiteY621" fmla="*/ 73100 h 601986"/>
                  <a:gd name="connsiteX622" fmla="*/ 242477 w 636190"/>
                  <a:gd name="connsiteY622" fmla="*/ 72957 h 601986"/>
                  <a:gd name="connsiteX623" fmla="*/ 242437 w 636190"/>
                  <a:gd name="connsiteY623" fmla="*/ 72676 h 601986"/>
                  <a:gd name="connsiteX624" fmla="*/ 242416 w 636190"/>
                  <a:gd name="connsiteY624" fmla="*/ 72423 h 601986"/>
                  <a:gd name="connsiteX625" fmla="*/ 242361 w 636190"/>
                  <a:gd name="connsiteY625" fmla="*/ 72067 h 601986"/>
                  <a:gd name="connsiteX626" fmla="*/ 242313 w 636190"/>
                  <a:gd name="connsiteY626" fmla="*/ 71794 h 601986"/>
                  <a:gd name="connsiteX627" fmla="*/ 242245 w 636190"/>
                  <a:gd name="connsiteY627" fmla="*/ 71383 h 601986"/>
                  <a:gd name="connsiteX628" fmla="*/ 242190 w 636190"/>
                  <a:gd name="connsiteY628" fmla="*/ 71151 h 601986"/>
                  <a:gd name="connsiteX629" fmla="*/ 242163 w 636190"/>
                  <a:gd name="connsiteY629" fmla="*/ 71069 h 601986"/>
                  <a:gd name="connsiteX630" fmla="*/ 242088 w 636190"/>
                  <a:gd name="connsiteY630" fmla="*/ 70925 h 601986"/>
                  <a:gd name="connsiteX631" fmla="*/ 242040 w 636190"/>
                  <a:gd name="connsiteY631" fmla="*/ 70911 h 601986"/>
                  <a:gd name="connsiteX632" fmla="*/ 241917 w 636190"/>
                  <a:gd name="connsiteY632" fmla="*/ 70959 h 601986"/>
                  <a:gd name="connsiteX633" fmla="*/ 241075 w 636190"/>
                  <a:gd name="connsiteY633" fmla="*/ 71329 h 601986"/>
                  <a:gd name="connsiteX634" fmla="*/ 240692 w 636190"/>
                  <a:gd name="connsiteY634" fmla="*/ 71452 h 601986"/>
                  <a:gd name="connsiteX635" fmla="*/ 240507 w 636190"/>
                  <a:gd name="connsiteY635" fmla="*/ 71513 h 601986"/>
                  <a:gd name="connsiteX636" fmla="*/ 240336 w 636190"/>
                  <a:gd name="connsiteY636" fmla="*/ 71602 h 601986"/>
                  <a:gd name="connsiteX637" fmla="*/ 240022 w 636190"/>
                  <a:gd name="connsiteY637" fmla="*/ 71705 h 601986"/>
                  <a:gd name="connsiteX638" fmla="*/ 239796 w 636190"/>
                  <a:gd name="connsiteY638" fmla="*/ 71794 h 601986"/>
                  <a:gd name="connsiteX639" fmla="*/ 239659 w 636190"/>
                  <a:gd name="connsiteY639" fmla="*/ 71814 h 601986"/>
                  <a:gd name="connsiteX640" fmla="*/ 239502 w 636190"/>
                  <a:gd name="connsiteY640" fmla="*/ 71903 h 601986"/>
                  <a:gd name="connsiteX641" fmla="*/ 239324 w 636190"/>
                  <a:gd name="connsiteY641" fmla="*/ 71937 h 601986"/>
                  <a:gd name="connsiteX642" fmla="*/ 239139 w 636190"/>
                  <a:gd name="connsiteY642" fmla="*/ 71910 h 601986"/>
                  <a:gd name="connsiteX643" fmla="*/ 239091 w 636190"/>
                  <a:gd name="connsiteY643" fmla="*/ 71650 h 601986"/>
                  <a:gd name="connsiteX644" fmla="*/ 239057 w 636190"/>
                  <a:gd name="connsiteY644" fmla="*/ 71151 h 601986"/>
                  <a:gd name="connsiteX645" fmla="*/ 239044 w 636190"/>
                  <a:gd name="connsiteY645" fmla="*/ 70932 h 601986"/>
                  <a:gd name="connsiteX646" fmla="*/ 238968 w 636190"/>
                  <a:gd name="connsiteY646" fmla="*/ 70706 h 601986"/>
                  <a:gd name="connsiteX647" fmla="*/ 238893 w 636190"/>
                  <a:gd name="connsiteY647" fmla="*/ 70474 h 601986"/>
                  <a:gd name="connsiteX648" fmla="*/ 238825 w 636190"/>
                  <a:gd name="connsiteY648" fmla="*/ 70002 h 601986"/>
                  <a:gd name="connsiteX649" fmla="*/ 238783 w 636190"/>
                  <a:gd name="connsiteY649" fmla="*/ 69660 h 601986"/>
                  <a:gd name="connsiteX650" fmla="*/ 238578 w 636190"/>
                  <a:gd name="connsiteY650" fmla="*/ 68927 h 601986"/>
                  <a:gd name="connsiteX651" fmla="*/ 238441 w 636190"/>
                  <a:gd name="connsiteY651" fmla="*/ 68305 h 601986"/>
                  <a:gd name="connsiteX652" fmla="*/ 238264 w 636190"/>
                  <a:gd name="connsiteY652" fmla="*/ 67552 h 601986"/>
                  <a:gd name="connsiteX653" fmla="*/ 238216 w 636190"/>
                  <a:gd name="connsiteY653" fmla="*/ 67251 h 601986"/>
                  <a:gd name="connsiteX654" fmla="*/ 238113 w 636190"/>
                  <a:gd name="connsiteY654" fmla="*/ 66855 h 601986"/>
                  <a:gd name="connsiteX655" fmla="*/ 238058 w 636190"/>
                  <a:gd name="connsiteY655" fmla="*/ 66574 h 601986"/>
                  <a:gd name="connsiteX656" fmla="*/ 237744 w 636190"/>
                  <a:gd name="connsiteY656" fmla="*/ 66082 h 601986"/>
                  <a:gd name="connsiteX657" fmla="*/ 237381 w 636190"/>
                  <a:gd name="connsiteY657" fmla="*/ 65220 h 601986"/>
                  <a:gd name="connsiteX658" fmla="*/ 237299 w 636190"/>
                  <a:gd name="connsiteY658" fmla="*/ 64973 h 601986"/>
                  <a:gd name="connsiteX659" fmla="*/ 237183 w 636190"/>
                  <a:gd name="connsiteY659" fmla="*/ 64549 h 601986"/>
                  <a:gd name="connsiteX660" fmla="*/ 237107 w 636190"/>
                  <a:gd name="connsiteY660" fmla="*/ 64337 h 601986"/>
                  <a:gd name="connsiteX661" fmla="*/ 237087 w 636190"/>
                  <a:gd name="connsiteY661" fmla="*/ 64242 h 601986"/>
                  <a:gd name="connsiteX662" fmla="*/ 239132 w 636190"/>
                  <a:gd name="connsiteY662" fmla="*/ 63619 h 601986"/>
                  <a:gd name="connsiteX663" fmla="*/ 239645 w 636190"/>
                  <a:gd name="connsiteY663" fmla="*/ 63434 h 601986"/>
                  <a:gd name="connsiteX664" fmla="*/ 239864 w 636190"/>
                  <a:gd name="connsiteY664" fmla="*/ 63359 h 601986"/>
                  <a:gd name="connsiteX665" fmla="*/ 240056 w 636190"/>
                  <a:gd name="connsiteY665" fmla="*/ 63284 h 601986"/>
                  <a:gd name="connsiteX666" fmla="*/ 240343 w 636190"/>
                  <a:gd name="connsiteY666" fmla="*/ 63140 h 601986"/>
                  <a:gd name="connsiteX667" fmla="*/ 240391 w 636190"/>
                  <a:gd name="connsiteY667" fmla="*/ 63058 h 601986"/>
                  <a:gd name="connsiteX668" fmla="*/ 240384 w 636190"/>
                  <a:gd name="connsiteY668" fmla="*/ 63024 h 601986"/>
                  <a:gd name="connsiteX669" fmla="*/ 240220 w 636190"/>
                  <a:gd name="connsiteY669" fmla="*/ 62737 h 601986"/>
                  <a:gd name="connsiteX670" fmla="*/ 240104 w 636190"/>
                  <a:gd name="connsiteY670" fmla="*/ 62518 h 601986"/>
                  <a:gd name="connsiteX671" fmla="*/ 240028 w 636190"/>
                  <a:gd name="connsiteY671" fmla="*/ 62326 h 601986"/>
                  <a:gd name="connsiteX672" fmla="*/ 239981 w 636190"/>
                  <a:gd name="connsiteY672" fmla="*/ 62176 h 601986"/>
                  <a:gd name="connsiteX673" fmla="*/ 239488 w 636190"/>
                  <a:gd name="connsiteY673" fmla="*/ 60301 h 601986"/>
                  <a:gd name="connsiteX674" fmla="*/ 239413 w 636190"/>
                  <a:gd name="connsiteY674" fmla="*/ 59952 h 601986"/>
                  <a:gd name="connsiteX675" fmla="*/ 239365 w 636190"/>
                  <a:gd name="connsiteY675" fmla="*/ 59740 h 601986"/>
                  <a:gd name="connsiteX676" fmla="*/ 239317 w 636190"/>
                  <a:gd name="connsiteY676" fmla="*/ 59556 h 601986"/>
                  <a:gd name="connsiteX677" fmla="*/ 239255 w 636190"/>
                  <a:gd name="connsiteY677" fmla="*/ 59350 h 601986"/>
                  <a:gd name="connsiteX678" fmla="*/ 239132 w 636190"/>
                  <a:gd name="connsiteY678" fmla="*/ 58995 h 601986"/>
                  <a:gd name="connsiteX679" fmla="*/ 239030 w 636190"/>
                  <a:gd name="connsiteY679" fmla="*/ 58646 h 601986"/>
                  <a:gd name="connsiteX680" fmla="*/ 238982 w 636190"/>
                  <a:gd name="connsiteY680" fmla="*/ 58427 h 601986"/>
                  <a:gd name="connsiteX681" fmla="*/ 238968 w 636190"/>
                  <a:gd name="connsiteY681" fmla="*/ 58222 h 601986"/>
                  <a:gd name="connsiteX682" fmla="*/ 238934 w 636190"/>
                  <a:gd name="connsiteY682" fmla="*/ 57907 h 601986"/>
                  <a:gd name="connsiteX683" fmla="*/ 238886 w 636190"/>
                  <a:gd name="connsiteY683" fmla="*/ 57613 h 601986"/>
                  <a:gd name="connsiteX684" fmla="*/ 238866 w 636190"/>
                  <a:gd name="connsiteY684" fmla="*/ 57387 h 601986"/>
                  <a:gd name="connsiteX685" fmla="*/ 238831 w 636190"/>
                  <a:gd name="connsiteY685" fmla="*/ 57059 h 601986"/>
                  <a:gd name="connsiteX686" fmla="*/ 238770 w 636190"/>
                  <a:gd name="connsiteY686" fmla="*/ 56812 h 601986"/>
                  <a:gd name="connsiteX687" fmla="*/ 238736 w 636190"/>
                  <a:gd name="connsiteY687" fmla="*/ 56580 h 601986"/>
                  <a:gd name="connsiteX688" fmla="*/ 238715 w 636190"/>
                  <a:gd name="connsiteY688" fmla="*/ 56471 h 601986"/>
                  <a:gd name="connsiteX689" fmla="*/ 238729 w 636190"/>
                  <a:gd name="connsiteY689" fmla="*/ 56361 h 601986"/>
                  <a:gd name="connsiteX690" fmla="*/ 238838 w 636190"/>
                  <a:gd name="connsiteY690" fmla="*/ 56300 h 601986"/>
                  <a:gd name="connsiteX691" fmla="*/ 239433 w 636190"/>
                  <a:gd name="connsiteY691" fmla="*/ 56169 h 601986"/>
                  <a:gd name="connsiteX692" fmla="*/ 239420 w 636190"/>
                  <a:gd name="connsiteY692" fmla="*/ 56122 h 601986"/>
                  <a:gd name="connsiteX693" fmla="*/ 239474 w 636190"/>
                  <a:gd name="connsiteY693" fmla="*/ 56108 h 601986"/>
                  <a:gd name="connsiteX694" fmla="*/ 239433 w 636190"/>
                  <a:gd name="connsiteY694" fmla="*/ 55889 h 601986"/>
                  <a:gd name="connsiteX695" fmla="*/ 239563 w 636190"/>
                  <a:gd name="connsiteY695" fmla="*/ 55971 h 601986"/>
                  <a:gd name="connsiteX696" fmla="*/ 242101 w 636190"/>
                  <a:gd name="connsiteY696" fmla="*/ 55342 h 601986"/>
                  <a:gd name="connsiteX697" fmla="*/ 243517 w 636190"/>
                  <a:gd name="connsiteY697" fmla="*/ 54966 h 601986"/>
                  <a:gd name="connsiteX698" fmla="*/ 244632 w 636190"/>
                  <a:gd name="connsiteY698" fmla="*/ 54664 h 601986"/>
                  <a:gd name="connsiteX699" fmla="*/ 246178 w 636190"/>
                  <a:gd name="connsiteY699" fmla="*/ 53987 h 601986"/>
                  <a:gd name="connsiteX700" fmla="*/ 248935 w 636190"/>
                  <a:gd name="connsiteY700" fmla="*/ 52749 h 601986"/>
                  <a:gd name="connsiteX701" fmla="*/ 249763 w 636190"/>
                  <a:gd name="connsiteY701" fmla="*/ 52380 h 601986"/>
                  <a:gd name="connsiteX702" fmla="*/ 250235 w 636190"/>
                  <a:gd name="connsiteY702" fmla="*/ 52168 h 601986"/>
                  <a:gd name="connsiteX703" fmla="*/ 251453 w 636190"/>
                  <a:gd name="connsiteY703" fmla="*/ 51607 h 601986"/>
                  <a:gd name="connsiteX704" fmla="*/ 252294 w 636190"/>
                  <a:gd name="connsiteY704" fmla="*/ 51224 h 601986"/>
                  <a:gd name="connsiteX705" fmla="*/ 253984 w 636190"/>
                  <a:gd name="connsiteY705" fmla="*/ 50464 h 601986"/>
                  <a:gd name="connsiteX706" fmla="*/ 254305 w 636190"/>
                  <a:gd name="connsiteY706" fmla="*/ 50321 h 601986"/>
                  <a:gd name="connsiteX707" fmla="*/ 254688 w 636190"/>
                  <a:gd name="connsiteY707" fmla="*/ 50150 h 601986"/>
                  <a:gd name="connsiteX708" fmla="*/ 255064 w 636190"/>
                  <a:gd name="connsiteY708" fmla="*/ 49979 h 601986"/>
                  <a:gd name="connsiteX709" fmla="*/ 257165 w 636190"/>
                  <a:gd name="connsiteY709" fmla="*/ 49035 h 601986"/>
                  <a:gd name="connsiteX710" fmla="*/ 258594 w 636190"/>
                  <a:gd name="connsiteY710" fmla="*/ 48323 h 601986"/>
                  <a:gd name="connsiteX711" fmla="*/ 259935 w 636190"/>
                  <a:gd name="connsiteY711" fmla="*/ 47728 h 601986"/>
                  <a:gd name="connsiteX712" fmla="*/ 261399 w 636190"/>
                  <a:gd name="connsiteY712" fmla="*/ 47194 h 601986"/>
                  <a:gd name="connsiteX713" fmla="*/ 262001 w 636190"/>
                  <a:gd name="connsiteY713" fmla="*/ 46921 h 601986"/>
                  <a:gd name="connsiteX714" fmla="*/ 262562 w 636190"/>
                  <a:gd name="connsiteY714" fmla="*/ 46668 h 601986"/>
                  <a:gd name="connsiteX715" fmla="*/ 263397 w 636190"/>
                  <a:gd name="connsiteY715" fmla="*/ 46291 h 601986"/>
                  <a:gd name="connsiteX716" fmla="*/ 264204 w 636190"/>
                  <a:gd name="connsiteY716" fmla="*/ 45963 h 601986"/>
                  <a:gd name="connsiteX717" fmla="*/ 265367 w 636190"/>
                  <a:gd name="connsiteY717" fmla="*/ 45471 h 601986"/>
                  <a:gd name="connsiteX718" fmla="*/ 266249 w 636190"/>
                  <a:gd name="connsiteY718" fmla="*/ 45101 h 601986"/>
                  <a:gd name="connsiteX719" fmla="*/ 266988 w 636190"/>
                  <a:gd name="connsiteY719" fmla="*/ 44793 h 601986"/>
                  <a:gd name="connsiteX720" fmla="*/ 267241 w 636190"/>
                  <a:gd name="connsiteY720" fmla="*/ 44691 h 601986"/>
                  <a:gd name="connsiteX721" fmla="*/ 267262 w 636190"/>
                  <a:gd name="connsiteY721" fmla="*/ 44786 h 601986"/>
                  <a:gd name="connsiteX722" fmla="*/ 267357 w 636190"/>
                  <a:gd name="connsiteY722" fmla="*/ 44752 h 601986"/>
                  <a:gd name="connsiteX723" fmla="*/ 268041 w 636190"/>
                  <a:gd name="connsiteY723" fmla="*/ 48460 h 601986"/>
                  <a:gd name="connsiteX724" fmla="*/ 268390 w 636190"/>
                  <a:gd name="connsiteY724" fmla="*/ 50382 h 601986"/>
                  <a:gd name="connsiteX725" fmla="*/ 268767 w 636190"/>
                  <a:gd name="connsiteY725" fmla="*/ 52359 h 601986"/>
                  <a:gd name="connsiteX726" fmla="*/ 269375 w 636190"/>
                  <a:gd name="connsiteY726" fmla="*/ 57421 h 601986"/>
                  <a:gd name="connsiteX727" fmla="*/ 269724 w 636190"/>
                  <a:gd name="connsiteY727" fmla="*/ 60171 h 601986"/>
                  <a:gd name="connsiteX728" fmla="*/ 270100 w 636190"/>
                  <a:gd name="connsiteY728" fmla="*/ 63133 h 601986"/>
                  <a:gd name="connsiteX729" fmla="*/ 270128 w 636190"/>
                  <a:gd name="connsiteY729" fmla="*/ 63325 h 601986"/>
                  <a:gd name="connsiteX730" fmla="*/ 270148 w 636190"/>
                  <a:gd name="connsiteY730" fmla="*/ 63475 h 601986"/>
                  <a:gd name="connsiteX731" fmla="*/ 270559 w 636190"/>
                  <a:gd name="connsiteY731" fmla="*/ 66732 h 601986"/>
                  <a:gd name="connsiteX732" fmla="*/ 270887 w 636190"/>
                  <a:gd name="connsiteY732" fmla="*/ 70248 h 601986"/>
                  <a:gd name="connsiteX733" fmla="*/ 271209 w 636190"/>
                  <a:gd name="connsiteY733" fmla="*/ 73230 h 601986"/>
                  <a:gd name="connsiteX734" fmla="*/ 272317 w 636190"/>
                  <a:gd name="connsiteY734" fmla="*/ 73531 h 601986"/>
                  <a:gd name="connsiteX735" fmla="*/ 272700 w 636190"/>
                  <a:gd name="connsiteY735" fmla="*/ 73593 h 601986"/>
                  <a:gd name="connsiteX736" fmla="*/ 273411 w 636190"/>
                  <a:gd name="connsiteY736" fmla="*/ 73388 h 601986"/>
                  <a:gd name="connsiteX737" fmla="*/ 274780 w 636190"/>
                  <a:gd name="connsiteY737" fmla="*/ 73066 h 601986"/>
                  <a:gd name="connsiteX738" fmla="*/ 275094 w 636190"/>
                  <a:gd name="connsiteY738" fmla="*/ 72792 h 601986"/>
                  <a:gd name="connsiteX739" fmla="*/ 276045 w 636190"/>
                  <a:gd name="connsiteY739" fmla="*/ 72635 h 601986"/>
                  <a:gd name="connsiteX740" fmla="*/ 277133 w 636190"/>
                  <a:gd name="connsiteY740" fmla="*/ 72430 h 601986"/>
                  <a:gd name="connsiteX741" fmla="*/ 277824 w 636190"/>
                  <a:gd name="connsiteY741" fmla="*/ 72020 h 601986"/>
                  <a:gd name="connsiteX742" fmla="*/ 278398 w 636190"/>
                  <a:gd name="connsiteY742" fmla="*/ 71329 h 601986"/>
                  <a:gd name="connsiteX743" fmla="*/ 279821 w 636190"/>
                  <a:gd name="connsiteY743" fmla="*/ 69831 h 601986"/>
                  <a:gd name="connsiteX744" fmla="*/ 281928 w 636190"/>
                  <a:gd name="connsiteY744" fmla="*/ 69037 h 601986"/>
                  <a:gd name="connsiteX745" fmla="*/ 283187 w 636190"/>
                  <a:gd name="connsiteY745" fmla="*/ 68709 h 601986"/>
                  <a:gd name="connsiteX746" fmla="*/ 284630 w 636190"/>
                  <a:gd name="connsiteY746" fmla="*/ 69105 h 601986"/>
                  <a:gd name="connsiteX747" fmla="*/ 286361 w 636190"/>
                  <a:gd name="connsiteY747" fmla="*/ 69133 h 601986"/>
                  <a:gd name="connsiteX748" fmla="*/ 289569 w 636190"/>
                  <a:gd name="connsiteY748" fmla="*/ 68059 h 601986"/>
                  <a:gd name="connsiteX749" fmla="*/ 292696 w 636190"/>
                  <a:gd name="connsiteY749" fmla="*/ 68072 h 601986"/>
                  <a:gd name="connsiteX750" fmla="*/ 292860 w 636190"/>
                  <a:gd name="connsiteY750" fmla="*/ 68627 h 601986"/>
                  <a:gd name="connsiteX751" fmla="*/ 294659 w 636190"/>
                  <a:gd name="connsiteY751" fmla="*/ 68585 h 601986"/>
                  <a:gd name="connsiteX752" fmla="*/ 296266 w 636190"/>
                  <a:gd name="connsiteY752" fmla="*/ 68592 h 601986"/>
                  <a:gd name="connsiteX753" fmla="*/ 299338 w 636190"/>
                  <a:gd name="connsiteY753" fmla="*/ 68709 h 601986"/>
                  <a:gd name="connsiteX754" fmla="*/ 302225 w 636190"/>
                  <a:gd name="connsiteY754" fmla="*/ 68838 h 601986"/>
                  <a:gd name="connsiteX755" fmla="*/ 302635 w 636190"/>
                  <a:gd name="connsiteY755" fmla="*/ 68832 h 601986"/>
                  <a:gd name="connsiteX756" fmla="*/ 303128 w 636190"/>
                  <a:gd name="connsiteY756" fmla="*/ 68175 h 601986"/>
                  <a:gd name="connsiteX757" fmla="*/ 303545 w 636190"/>
                  <a:gd name="connsiteY757" fmla="*/ 67313 h 601986"/>
                  <a:gd name="connsiteX758" fmla="*/ 303620 w 636190"/>
                  <a:gd name="connsiteY758" fmla="*/ 67176 h 601986"/>
                  <a:gd name="connsiteX759" fmla="*/ 303695 w 636190"/>
                  <a:gd name="connsiteY759" fmla="*/ 67183 h 601986"/>
                  <a:gd name="connsiteX760" fmla="*/ 303648 w 636190"/>
                  <a:gd name="connsiteY760" fmla="*/ 67204 h 601986"/>
                  <a:gd name="connsiteX761" fmla="*/ 303634 w 636190"/>
                  <a:gd name="connsiteY761" fmla="*/ 67224 h 601986"/>
                  <a:gd name="connsiteX762" fmla="*/ 303607 w 636190"/>
                  <a:gd name="connsiteY762" fmla="*/ 67258 h 601986"/>
                  <a:gd name="connsiteX763" fmla="*/ 303607 w 636190"/>
                  <a:gd name="connsiteY763" fmla="*/ 67340 h 601986"/>
                  <a:gd name="connsiteX764" fmla="*/ 303798 w 636190"/>
                  <a:gd name="connsiteY764" fmla="*/ 67313 h 601986"/>
                  <a:gd name="connsiteX765" fmla="*/ 304277 w 636190"/>
                  <a:gd name="connsiteY765" fmla="*/ 67053 h 601986"/>
                  <a:gd name="connsiteX766" fmla="*/ 305112 w 636190"/>
                  <a:gd name="connsiteY766" fmla="*/ 66896 h 601986"/>
                  <a:gd name="connsiteX767" fmla="*/ 306172 w 636190"/>
                  <a:gd name="connsiteY767" fmla="*/ 66773 h 601986"/>
                  <a:gd name="connsiteX768" fmla="*/ 306918 w 636190"/>
                  <a:gd name="connsiteY768" fmla="*/ 66656 h 601986"/>
                  <a:gd name="connsiteX769" fmla="*/ 306883 w 636190"/>
                  <a:gd name="connsiteY769" fmla="*/ 67108 h 601986"/>
                  <a:gd name="connsiteX770" fmla="*/ 307355 w 636190"/>
                  <a:gd name="connsiteY770" fmla="*/ 67669 h 601986"/>
                  <a:gd name="connsiteX771" fmla="*/ 307807 w 636190"/>
                  <a:gd name="connsiteY771" fmla="*/ 68565 h 601986"/>
                  <a:gd name="connsiteX772" fmla="*/ 308053 w 636190"/>
                  <a:gd name="connsiteY772" fmla="*/ 69393 h 601986"/>
                  <a:gd name="connsiteX773" fmla="*/ 308101 w 636190"/>
                  <a:gd name="connsiteY773" fmla="*/ 69516 h 601986"/>
                  <a:gd name="connsiteX774" fmla="*/ 308593 w 636190"/>
                  <a:gd name="connsiteY774" fmla="*/ 69824 h 601986"/>
                  <a:gd name="connsiteX775" fmla="*/ 308860 w 636190"/>
                  <a:gd name="connsiteY775" fmla="*/ 69933 h 601986"/>
                  <a:gd name="connsiteX776" fmla="*/ 309278 w 636190"/>
                  <a:gd name="connsiteY776" fmla="*/ 69954 h 601986"/>
                  <a:gd name="connsiteX777" fmla="*/ 310379 w 636190"/>
                  <a:gd name="connsiteY777" fmla="*/ 70159 h 601986"/>
                  <a:gd name="connsiteX778" fmla="*/ 312199 w 636190"/>
                  <a:gd name="connsiteY778" fmla="*/ 70487 h 601986"/>
                  <a:gd name="connsiteX779" fmla="*/ 313977 w 636190"/>
                  <a:gd name="connsiteY779" fmla="*/ 70761 h 601986"/>
                  <a:gd name="connsiteX780" fmla="*/ 314641 w 636190"/>
                  <a:gd name="connsiteY780" fmla="*/ 70870 h 601986"/>
                  <a:gd name="connsiteX781" fmla="*/ 315338 w 636190"/>
                  <a:gd name="connsiteY781" fmla="*/ 71014 h 601986"/>
                  <a:gd name="connsiteX782" fmla="*/ 315858 w 636190"/>
                  <a:gd name="connsiteY782" fmla="*/ 71069 h 601986"/>
                  <a:gd name="connsiteX783" fmla="*/ 316043 w 636190"/>
                  <a:gd name="connsiteY783" fmla="*/ 71192 h 601986"/>
                  <a:gd name="connsiteX784" fmla="*/ 316125 w 636190"/>
                  <a:gd name="connsiteY784" fmla="*/ 71383 h 601986"/>
                  <a:gd name="connsiteX785" fmla="*/ 316139 w 636190"/>
                  <a:gd name="connsiteY785" fmla="*/ 71465 h 601986"/>
                  <a:gd name="connsiteX786" fmla="*/ 316166 w 636190"/>
                  <a:gd name="connsiteY786" fmla="*/ 71520 h 601986"/>
                  <a:gd name="connsiteX787" fmla="*/ 316529 w 636190"/>
                  <a:gd name="connsiteY787" fmla="*/ 71336 h 601986"/>
                  <a:gd name="connsiteX788" fmla="*/ 316686 w 636190"/>
                  <a:gd name="connsiteY788" fmla="*/ 71294 h 601986"/>
                  <a:gd name="connsiteX789" fmla="*/ 316802 w 636190"/>
                  <a:gd name="connsiteY789" fmla="*/ 71281 h 601986"/>
                  <a:gd name="connsiteX790" fmla="*/ 316919 w 636190"/>
                  <a:gd name="connsiteY790" fmla="*/ 71294 h 601986"/>
                  <a:gd name="connsiteX791" fmla="*/ 317076 w 636190"/>
                  <a:gd name="connsiteY791" fmla="*/ 71301 h 601986"/>
                  <a:gd name="connsiteX792" fmla="*/ 317452 w 636190"/>
                  <a:gd name="connsiteY792" fmla="*/ 71397 h 601986"/>
                  <a:gd name="connsiteX793" fmla="*/ 317548 w 636190"/>
                  <a:gd name="connsiteY793" fmla="*/ 71418 h 601986"/>
                  <a:gd name="connsiteX794" fmla="*/ 317623 w 636190"/>
                  <a:gd name="connsiteY794" fmla="*/ 71424 h 601986"/>
                  <a:gd name="connsiteX795" fmla="*/ 317712 w 636190"/>
                  <a:gd name="connsiteY795" fmla="*/ 71424 h 601986"/>
                  <a:gd name="connsiteX796" fmla="*/ 317869 w 636190"/>
                  <a:gd name="connsiteY796" fmla="*/ 71376 h 601986"/>
                  <a:gd name="connsiteX797" fmla="*/ 317986 w 636190"/>
                  <a:gd name="connsiteY797" fmla="*/ 71281 h 601986"/>
                  <a:gd name="connsiteX798" fmla="*/ 318123 w 636190"/>
                  <a:gd name="connsiteY798" fmla="*/ 71034 h 601986"/>
                  <a:gd name="connsiteX799" fmla="*/ 318143 w 636190"/>
                  <a:gd name="connsiteY799" fmla="*/ 71014 h 601986"/>
                  <a:gd name="connsiteX800" fmla="*/ 318177 w 636190"/>
                  <a:gd name="connsiteY800" fmla="*/ 70946 h 601986"/>
                  <a:gd name="connsiteX801" fmla="*/ 318225 w 636190"/>
                  <a:gd name="connsiteY801" fmla="*/ 70877 h 601986"/>
                  <a:gd name="connsiteX802" fmla="*/ 318280 w 636190"/>
                  <a:gd name="connsiteY802" fmla="*/ 70809 h 601986"/>
                  <a:gd name="connsiteX803" fmla="*/ 318328 w 636190"/>
                  <a:gd name="connsiteY803" fmla="*/ 70754 h 601986"/>
                  <a:gd name="connsiteX804" fmla="*/ 318383 w 636190"/>
                  <a:gd name="connsiteY804" fmla="*/ 70706 h 601986"/>
                  <a:gd name="connsiteX805" fmla="*/ 318506 w 636190"/>
                  <a:gd name="connsiteY805" fmla="*/ 70617 h 601986"/>
                  <a:gd name="connsiteX806" fmla="*/ 318622 w 636190"/>
                  <a:gd name="connsiteY806" fmla="*/ 70556 h 601986"/>
                  <a:gd name="connsiteX807" fmla="*/ 318998 w 636190"/>
                  <a:gd name="connsiteY807" fmla="*/ 70426 h 601986"/>
                  <a:gd name="connsiteX808" fmla="*/ 319039 w 636190"/>
                  <a:gd name="connsiteY808" fmla="*/ 70426 h 601986"/>
                  <a:gd name="connsiteX809" fmla="*/ 319080 w 636190"/>
                  <a:gd name="connsiteY809" fmla="*/ 70419 h 601986"/>
                  <a:gd name="connsiteX810" fmla="*/ 319115 w 636190"/>
                  <a:gd name="connsiteY810" fmla="*/ 70405 h 601986"/>
                  <a:gd name="connsiteX811" fmla="*/ 319149 w 636190"/>
                  <a:gd name="connsiteY811" fmla="*/ 70385 h 601986"/>
                  <a:gd name="connsiteX812" fmla="*/ 319176 w 636190"/>
                  <a:gd name="connsiteY812" fmla="*/ 70364 h 601986"/>
                  <a:gd name="connsiteX813" fmla="*/ 319203 w 636190"/>
                  <a:gd name="connsiteY813" fmla="*/ 70343 h 601986"/>
                  <a:gd name="connsiteX814" fmla="*/ 319258 w 636190"/>
                  <a:gd name="connsiteY814" fmla="*/ 70289 h 601986"/>
                  <a:gd name="connsiteX815" fmla="*/ 319272 w 636190"/>
                  <a:gd name="connsiteY815" fmla="*/ 70268 h 601986"/>
                  <a:gd name="connsiteX816" fmla="*/ 319292 w 636190"/>
                  <a:gd name="connsiteY816" fmla="*/ 70234 h 601986"/>
                  <a:gd name="connsiteX817" fmla="*/ 319313 w 636190"/>
                  <a:gd name="connsiteY817" fmla="*/ 70193 h 601986"/>
                  <a:gd name="connsiteX818" fmla="*/ 319327 w 636190"/>
                  <a:gd name="connsiteY818" fmla="*/ 70152 h 601986"/>
                  <a:gd name="connsiteX819" fmla="*/ 319340 w 636190"/>
                  <a:gd name="connsiteY819" fmla="*/ 70111 h 601986"/>
                  <a:gd name="connsiteX820" fmla="*/ 319354 w 636190"/>
                  <a:gd name="connsiteY820" fmla="*/ 70070 h 601986"/>
                  <a:gd name="connsiteX821" fmla="*/ 319361 w 636190"/>
                  <a:gd name="connsiteY821" fmla="*/ 70008 h 601986"/>
                  <a:gd name="connsiteX822" fmla="*/ 319354 w 636190"/>
                  <a:gd name="connsiteY822" fmla="*/ 69735 h 601986"/>
                  <a:gd name="connsiteX823" fmla="*/ 319354 w 636190"/>
                  <a:gd name="connsiteY823" fmla="*/ 69714 h 601986"/>
                  <a:gd name="connsiteX824" fmla="*/ 319368 w 636190"/>
                  <a:gd name="connsiteY824" fmla="*/ 69694 h 601986"/>
                  <a:gd name="connsiteX825" fmla="*/ 319381 w 636190"/>
                  <a:gd name="connsiteY825" fmla="*/ 69687 h 601986"/>
                  <a:gd name="connsiteX826" fmla="*/ 319416 w 636190"/>
                  <a:gd name="connsiteY826" fmla="*/ 69673 h 601986"/>
                  <a:gd name="connsiteX827" fmla="*/ 319436 w 636190"/>
                  <a:gd name="connsiteY827" fmla="*/ 69666 h 601986"/>
                  <a:gd name="connsiteX828" fmla="*/ 319498 w 636190"/>
                  <a:gd name="connsiteY828" fmla="*/ 69660 h 601986"/>
                  <a:gd name="connsiteX829" fmla="*/ 319525 w 636190"/>
                  <a:gd name="connsiteY829" fmla="*/ 69666 h 601986"/>
                  <a:gd name="connsiteX830" fmla="*/ 319552 w 636190"/>
                  <a:gd name="connsiteY830" fmla="*/ 69680 h 601986"/>
                  <a:gd name="connsiteX831" fmla="*/ 319587 w 636190"/>
                  <a:gd name="connsiteY831" fmla="*/ 69694 h 601986"/>
                  <a:gd name="connsiteX832" fmla="*/ 319648 w 636190"/>
                  <a:gd name="connsiteY832" fmla="*/ 69728 h 601986"/>
                  <a:gd name="connsiteX833" fmla="*/ 319710 w 636190"/>
                  <a:gd name="connsiteY833" fmla="*/ 69769 h 601986"/>
                  <a:gd name="connsiteX834" fmla="*/ 319792 w 636190"/>
                  <a:gd name="connsiteY834" fmla="*/ 69810 h 601986"/>
                  <a:gd name="connsiteX835" fmla="*/ 319894 w 636190"/>
                  <a:gd name="connsiteY835" fmla="*/ 69851 h 601986"/>
                  <a:gd name="connsiteX836" fmla="*/ 319949 w 636190"/>
                  <a:gd name="connsiteY836" fmla="*/ 69858 h 601986"/>
                  <a:gd name="connsiteX837" fmla="*/ 320011 w 636190"/>
                  <a:gd name="connsiteY837" fmla="*/ 69858 h 601986"/>
                  <a:gd name="connsiteX838" fmla="*/ 320079 w 636190"/>
                  <a:gd name="connsiteY838" fmla="*/ 69851 h 601986"/>
                  <a:gd name="connsiteX839" fmla="*/ 320113 w 636190"/>
                  <a:gd name="connsiteY839" fmla="*/ 69824 h 601986"/>
                  <a:gd name="connsiteX840" fmla="*/ 320148 w 636190"/>
                  <a:gd name="connsiteY840" fmla="*/ 69783 h 601986"/>
                  <a:gd name="connsiteX841" fmla="*/ 320209 w 636190"/>
                  <a:gd name="connsiteY841" fmla="*/ 69687 h 601986"/>
                  <a:gd name="connsiteX842" fmla="*/ 320236 w 636190"/>
                  <a:gd name="connsiteY842" fmla="*/ 69639 h 601986"/>
                  <a:gd name="connsiteX843" fmla="*/ 320250 w 636190"/>
                  <a:gd name="connsiteY843" fmla="*/ 69591 h 601986"/>
                  <a:gd name="connsiteX844" fmla="*/ 320271 w 636190"/>
                  <a:gd name="connsiteY844" fmla="*/ 69529 h 601986"/>
                  <a:gd name="connsiteX845" fmla="*/ 320305 w 636190"/>
                  <a:gd name="connsiteY845" fmla="*/ 69454 h 601986"/>
                  <a:gd name="connsiteX846" fmla="*/ 320353 w 636190"/>
                  <a:gd name="connsiteY846" fmla="*/ 69365 h 601986"/>
                  <a:gd name="connsiteX847" fmla="*/ 320435 w 636190"/>
                  <a:gd name="connsiteY847" fmla="*/ 69256 h 601986"/>
                  <a:gd name="connsiteX848" fmla="*/ 320462 w 636190"/>
                  <a:gd name="connsiteY848" fmla="*/ 69222 h 601986"/>
                  <a:gd name="connsiteX849" fmla="*/ 320489 w 636190"/>
                  <a:gd name="connsiteY849" fmla="*/ 69188 h 601986"/>
                  <a:gd name="connsiteX850" fmla="*/ 320524 w 636190"/>
                  <a:gd name="connsiteY850" fmla="*/ 69160 h 601986"/>
                  <a:gd name="connsiteX851" fmla="*/ 320551 w 636190"/>
                  <a:gd name="connsiteY851" fmla="*/ 69146 h 601986"/>
                  <a:gd name="connsiteX852" fmla="*/ 320599 w 636190"/>
                  <a:gd name="connsiteY852" fmla="*/ 69126 h 601986"/>
                  <a:gd name="connsiteX853" fmla="*/ 320647 w 636190"/>
                  <a:gd name="connsiteY853" fmla="*/ 69112 h 601986"/>
                  <a:gd name="connsiteX854" fmla="*/ 320688 w 636190"/>
                  <a:gd name="connsiteY854" fmla="*/ 69112 h 601986"/>
                  <a:gd name="connsiteX855" fmla="*/ 320750 w 636190"/>
                  <a:gd name="connsiteY855" fmla="*/ 69105 h 601986"/>
                  <a:gd name="connsiteX856" fmla="*/ 320825 w 636190"/>
                  <a:gd name="connsiteY856" fmla="*/ 69105 h 601986"/>
                  <a:gd name="connsiteX857" fmla="*/ 320879 w 636190"/>
                  <a:gd name="connsiteY857" fmla="*/ 69112 h 601986"/>
                  <a:gd name="connsiteX858" fmla="*/ 320927 w 636190"/>
                  <a:gd name="connsiteY858" fmla="*/ 69119 h 601986"/>
                  <a:gd name="connsiteX859" fmla="*/ 320975 w 636190"/>
                  <a:gd name="connsiteY859" fmla="*/ 69126 h 601986"/>
                  <a:gd name="connsiteX860" fmla="*/ 321023 w 636190"/>
                  <a:gd name="connsiteY860" fmla="*/ 69140 h 601986"/>
                  <a:gd name="connsiteX861" fmla="*/ 321331 w 636190"/>
                  <a:gd name="connsiteY861" fmla="*/ 69235 h 601986"/>
                  <a:gd name="connsiteX862" fmla="*/ 321393 w 636190"/>
                  <a:gd name="connsiteY862" fmla="*/ 69249 h 601986"/>
                  <a:gd name="connsiteX863" fmla="*/ 321440 w 636190"/>
                  <a:gd name="connsiteY863" fmla="*/ 69256 h 601986"/>
                  <a:gd name="connsiteX864" fmla="*/ 321488 w 636190"/>
                  <a:gd name="connsiteY864" fmla="*/ 69256 h 601986"/>
                  <a:gd name="connsiteX865" fmla="*/ 321543 w 636190"/>
                  <a:gd name="connsiteY865" fmla="*/ 69256 h 601986"/>
                  <a:gd name="connsiteX866" fmla="*/ 321591 w 636190"/>
                  <a:gd name="connsiteY866" fmla="*/ 69249 h 601986"/>
                  <a:gd name="connsiteX867" fmla="*/ 321646 w 636190"/>
                  <a:gd name="connsiteY867" fmla="*/ 69242 h 601986"/>
                  <a:gd name="connsiteX868" fmla="*/ 321748 w 636190"/>
                  <a:gd name="connsiteY868" fmla="*/ 69181 h 601986"/>
                  <a:gd name="connsiteX869" fmla="*/ 321837 w 636190"/>
                  <a:gd name="connsiteY869" fmla="*/ 69078 h 601986"/>
                  <a:gd name="connsiteX870" fmla="*/ 322029 w 636190"/>
                  <a:gd name="connsiteY870" fmla="*/ 68825 h 601986"/>
                  <a:gd name="connsiteX871" fmla="*/ 322063 w 636190"/>
                  <a:gd name="connsiteY871" fmla="*/ 68791 h 601986"/>
                  <a:gd name="connsiteX872" fmla="*/ 322097 w 636190"/>
                  <a:gd name="connsiteY872" fmla="*/ 68763 h 601986"/>
                  <a:gd name="connsiteX873" fmla="*/ 322138 w 636190"/>
                  <a:gd name="connsiteY873" fmla="*/ 68750 h 601986"/>
                  <a:gd name="connsiteX874" fmla="*/ 322179 w 636190"/>
                  <a:gd name="connsiteY874" fmla="*/ 68743 h 601986"/>
                  <a:gd name="connsiteX875" fmla="*/ 322227 w 636190"/>
                  <a:gd name="connsiteY875" fmla="*/ 68736 h 601986"/>
                  <a:gd name="connsiteX876" fmla="*/ 322268 w 636190"/>
                  <a:gd name="connsiteY876" fmla="*/ 68743 h 601986"/>
                  <a:gd name="connsiteX877" fmla="*/ 322295 w 636190"/>
                  <a:gd name="connsiteY877" fmla="*/ 68750 h 601986"/>
                  <a:gd name="connsiteX878" fmla="*/ 322364 w 636190"/>
                  <a:gd name="connsiteY878" fmla="*/ 68777 h 601986"/>
                  <a:gd name="connsiteX879" fmla="*/ 322487 w 636190"/>
                  <a:gd name="connsiteY879" fmla="*/ 68811 h 601986"/>
                  <a:gd name="connsiteX880" fmla="*/ 322528 w 636190"/>
                  <a:gd name="connsiteY880" fmla="*/ 68818 h 601986"/>
                  <a:gd name="connsiteX881" fmla="*/ 322555 w 636190"/>
                  <a:gd name="connsiteY881" fmla="*/ 68818 h 601986"/>
                  <a:gd name="connsiteX882" fmla="*/ 322590 w 636190"/>
                  <a:gd name="connsiteY882" fmla="*/ 68818 h 601986"/>
                  <a:gd name="connsiteX883" fmla="*/ 322624 w 636190"/>
                  <a:gd name="connsiteY883" fmla="*/ 68811 h 601986"/>
                  <a:gd name="connsiteX884" fmla="*/ 322685 w 636190"/>
                  <a:gd name="connsiteY884" fmla="*/ 68784 h 601986"/>
                  <a:gd name="connsiteX885" fmla="*/ 322747 w 636190"/>
                  <a:gd name="connsiteY885" fmla="*/ 68750 h 601986"/>
                  <a:gd name="connsiteX886" fmla="*/ 322795 w 636190"/>
                  <a:gd name="connsiteY886" fmla="*/ 68709 h 601986"/>
                  <a:gd name="connsiteX887" fmla="*/ 322850 w 636190"/>
                  <a:gd name="connsiteY887" fmla="*/ 68661 h 601986"/>
                  <a:gd name="connsiteX888" fmla="*/ 323075 w 636190"/>
                  <a:gd name="connsiteY888" fmla="*/ 68428 h 601986"/>
                  <a:gd name="connsiteX889" fmla="*/ 323110 w 636190"/>
                  <a:gd name="connsiteY889" fmla="*/ 68387 h 601986"/>
                  <a:gd name="connsiteX890" fmla="*/ 323157 w 636190"/>
                  <a:gd name="connsiteY890" fmla="*/ 68353 h 601986"/>
                  <a:gd name="connsiteX891" fmla="*/ 323205 w 636190"/>
                  <a:gd name="connsiteY891" fmla="*/ 68312 h 601986"/>
                  <a:gd name="connsiteX892" fmla="*/ 323246 w 636190"/>
                  <a:gd name="connsiteY892" fmla="*/ 68284 h 601986"/>
                  <a:gd name="connsiteX893" fmla="*/ 323315 w 636190"/>
                  <a:gd name="connsiteY893" fmla="*/ 68257 h 601986"/>
                  <a:gd name="connsiteX894" fmla="*/ 323363 w 636190"/>
                  <a:gd name="connsiteY894" fmla="*/ 68237 h 601986"/>
                  <a:gd name="connsiteX895" fmla="*/ 323417 w 636190"/>
                  <a:gd name="connsiteY895" fmla="*/ 68230 h 601986"/>
                  <a:gd name="connsiteX896" fmla="*/ 323472 w 636190"/>
                  <a:gd name="connsiteY896" fmla="*/ 68230 h 601986"/>
                  <a:gd name="connsiteX897" fmla="*/ 323513 w 636190"/>
                  <a:gd name="connsiteY897" fmla="*/ 68223 h 601986"/>
                  <a:gd name="connsiteX898" fmla="*/ 323568 w 636190"/>
                  <a:gd name="connsiteY898" fmla="*/ 68230 h 601986"/>
                  <a:gd name="connsiteX899" fmla="*/ 323698 w 636190"/>
                  <a:gd name="connsiteY899" fmla="*/ 68230 h 601986"/>
                  <a:gd name="connsiteX900" fmla="*/ 323848 w 636190"/>
                  <a:gd name="connsiteY900" fmla="*/ 68250 h 601986"/>
                  <a:gd name="connsiteX901" fmla="*/ 323896 w 636190"/>
                  <a:gd name="connsiteY901" fmla="*/ 68264 h 601986"/>
                  <a:gd name="connsiteX902" fmla="*/ 323992 w 636190"/>
                  <a:gd name="connsiteY902" fmla="*/ 68284 h 601986"/>
                  <a:gd name="connsiteX903" fmla="*/ 324040 w 636190"/>
                  <a:gd name="connsiteY903" fmla="*/ 68298 h 601986"/>
                  <a:gd name="connsiteX904" fmla="*/ 324136 w 636190"/>
                  <a:gd name="connsiteY904" fmla="*/ 68319 h 601986"/>
                  <a:gd name="connsiteX905" fmla="*/ 324197 w 636190"/>
                  <a:gd name="connsiteY905" fmla="*/ 68326 h 601986"/>
                  <a:gd name="connsiteX906" fmla="*/ 324272 w 636190"/>
                  <a:gd name="connsiteY906" fmla="*/ 68339 h 601986"/>
                  <a:gd name="connsiteX907" fmla="*/ 324361 w 636190"/>
                  <a:gd name="connsiteY907" fmla="*/ 68353 h 601986"/>
                  <a:gd name="connsiteX908" fmla="*/ 324450 w 636190"/>
                  <a:gd name="connsiteY908" fmla="*/ 68353 h 601986"/>
                  <a:gd name="connsiteX909" fmla="*/ 324539 w 636190"/>
                  <a:gd name="connsiteY909" fmla="*/ 68353 h 601986"/>
                  <a:gd name="connsiteX910" fmla="*/ 324628 w 636190"/>
                  <a:gd name="connsiteY910" fmla="*/ 68360 h 601986"/>
                  <a:gd name="connsiteX911" fmla="*/ 324724 w 636190"/>
                  <a:gd name="connsiteY911" fmla="*/ 68346 h 601986"/>
                  <a:gd name="connsiteX912" fmla="*/ 324813 w 636190"/>
                  <a:gd name="connsiteY912" fmla="*/ 68319 h 601986"/>
                  <a:gd name="connsiteX913" fmla="*/ 324902 w 636190"/>
                  <a:gd name="connsiteY913" fmla="*/ 68278 h 601986"/>
                  <a:gd name="connsiteX914" fmla="*/ 324950 w 636190"/>
                  <a:gd name="connsiteY914" fmla="*/ 68223 h 601986"/>
                  <a:gd name="connsiteX915" fmla="*/ 324998 w 636190"/>
                  <a:gd name="connsiteY915" fmla="*/ 68175 h 601986"/>
                  <a:gd name="connsiteX916" fmla="*/ 325039 w 636190"/>
                  <a:gd name="connsiteY916" fmla="*/ 68120 h 601986"/>
                  <a:gd name="connsiteX917" fmla="*/ 325312 w 636190"/>
                  <a:gd name="connsiteY917" fmla="*/ 67744 h 601986"/>
                  <a:gd name="connsiteX918" fmla="*/ 325497 w 636190"/>
                  <a:gd name="connsiteY918" fmla="*/ 67470 h 601986"/>
                  <a:gd name="connsiteX919" fmla="*/ 325593 w 636190"/>
                  <a:gd name="connsiteY919" fmla="*/ 67368 h 601986"/>
                  <a:gd name="connsiteX920" fmla="*/ 325723 w 636190"/>
                  <a:gd name="connsiteY920" fmla="*/ 67416 h 601986"/>
                  <a:gd name="connsiteX921" fmla="*/ 325873 w 636190"/>
                  <a:gd name="connsiteY921" fmla="*/ 67416 h 601986"/>
                  <a:gd name="connsiteX922" fmla="*/ 325990 w 636190"/>
                  <a:gd name="connsiteY922" fmla="*/ 67279 h 601986"/>
                  <a:gd name="connsiteX923" fmla="*/ 325969 w 636190"/>
                  <a:gd name="connsiteY923" fmla="*/ 67101 h 601986"/>
                  <a:gd name="connsiteX924" fmla="*/ 325887 w 636190"/>
                  <a:gd name="connsiteY924" fmla="*/ 66704 h 601986"/>
                  <a:gd name="connsiteX925" fmla="*/ 325928 w 636190"/>
                  <a:gd name="connsiteY925" fmla="*/ 66478 h 601986"/>
                  <a:gd name="connsiteX926" fmla="*/ 326017 w 636190"/>
                  <a:gd name="connsiteY926" fmla="*/ 66307 h 601986"/>
                  <a:gd name="connsiteX927" fmla="*/ 326167 w 636190"/>
                  <a:gd name="connsiteY927" fmla="*/ 66225 h 601986"/>
                  <a:gd name="connsiteX928" fmla="*/ 326297 w 636190"/>
                  <a:gd name="connsiteY928" fmla="*/ 66239 h 601986"/>
                  <a:gd name="connsiteX929" fmla="*/ 326578 w 636190"/>
                  <a:gd name="connsiteY929" fmla="*/ 66280 h 601986"/>
                  <a:gd name="connsiteX930" fmla="*/ 326824 w 636190"/>
                  <a:gd name="connsiteY930" fmla="*/ 66191 h 601986"/>
                  <a:gd name="connsiteX931" fmla="*/ 326920 w 636190"/>
                  <a:gd name="connsiteY931" fmla="*/ 66082 h 601986"/>
                  <a:gd name="connsiteX932" fmla="*/ 326988 w 636190"/>
                  <a:gd name="connsiteY932" fmla="*/ 65822 h 601986"/>
                  <a:gd name="connsiteX933" fmla="*/ 327029 w 636190"/>
                  <a:gd name="connsiteY933" fmla="*/ 65480 h 601986"/>
                  <a:gd name="connsiteX934" fmla="*/ 327111 w 636190"/>
                  <a:gd name="connsiteY934" fmla="*/ 65138 h 601986"/>
                  <a:gd name="connsiteX935" fmla="*/ 327207 w 636190"/>
                  <a:gd name="connsiteY935" fmla="*/ 64898 h 601986"/>
                  <a:gd name="connsiteX936" fmla="*/ 327337 w 636190"/>
                  <a:gd name="connsiteY936" fmla="*/ 64741 h 601986"/>
                  <a:gd name="connsiteX937" fmla="*/ 327488 w 636190"/>
                  <a:gd name="connsiteY937" fmla="*/ 64604 h 601986"/>
                  <a:gd name="connsiteX938" fmla="*/ 327789 w 636190"/>
                  <a:gd name="connsiteY938" fmla="*/ 64481 h 601986"/>
                  <a:gd name="connsiteX939" fmla="*/ 328007 w 636190"/>
                  <a:gd name="connsiteY939" fmla="*/ 64324 h 601986"/>
                  <a:gd name="connsiteX940" fmla="*/ 328151 w 636190"/>
                  <a:gd name="connsiteY940" fmla="*/ 64077 h 601986"/>
                  <a:gd name="connsiteX941" fmla="*/ 328302 w 636190"/>
                  <a:gd name="connsiteY941" fmla="*/ 63776 h 601986"/>
                  <a:gd name="connsiteX942" fmla="*/ 328452 w 636190"/>
                  <a:gd name="connsiteY942" fmla="*/ 63551 h 601986"/>
                  <a:gd name="connsiteX943" fmla="*/ 328596 w 636190"/>
                  <a:gd name="connsiteY943" fmla="*/ 63366 h 601986"/>
                  <a:gd name="connsiteX944" fmla="*/ 328760 w 636190"/>
                  <a:gd name="connsiteY944" fmla="*/ 63024 h 601986"/>
                  <a:gd name="connsiteX945" fmla="*/ 328869 w 636190"/>
                  <a:gd name="connsiteY945" fmla="*/ 62689 h 601986"/>
                  <a:gd name="connsiteX946" fmla="*/ 329040 w 636190"/>
                  <a:gd name="connsiteY946" fmla="*/ 62360 h 601986"/>
                  <a:gd name="connsiteX947" fmla="*/ 329266 w 636190"/>
                  <a:gd name="connsiteY947" fmla="*/ 62032 h 601986"/>
                  <a:gd name="connsiteX948" fmla="*/ 329506 w 636190"/>
                  <a:gd name="connsiteY948" fmla="*/ 61779 h 601986"/>
                  <a:gd name="connsiteX949" fmla="*/ 329663 w 636190"/>
                  <a:gd name="connsiteY949" fmla="*/ 61546 h 601986"/>
                  <a:gd name="connsiteX950" fmla="*/ 329759 w 636190"/>
                  <a:gd name="connsiteY950" fmla="*/ 61273 h 601986"/>
                  <a:gd name="connsiteX951" fmla="*/ 329868 w 636190"/>
                  <a:gd name="connsiteY951" fmla="*/ 61026 h 601986"/>
                  <a:gd name="connsiteX952" fmla="*/ 330032 w 636190"/>
                  <a:gd name="connsiteY952" fmla="*/ 60760 h 601986"/>
                  <a:gd name="connsiteX953" fmla="*/ 330272 w 636190"/>
                  <a:gd name="connsiteY953" fmla="*/ 60472 h 601986"/>
                  <a:gd name="connsiteX954" fmla="*/ 330409 w 636190"/>
                  <a:gd name="connsiteY954" fmla="*/ 60233 h 601986"/>
                  <a:gd name="connsiteX955" fmla="*/ 330498 w 636190"/>
                  <a:gd name="connsiteY955" fmla="*/ 59952 h 601986"/>
                  <a:gd name="connsiteX956" fmla="*/ 330545 w 636190"/>
                  <a:gd name="connsiteY956" fmla="*/ 59665 h 601986"/>
                  <a:gd name="connsiteX957" fmla="*/ 330634 w 636190"/>
                  <a:gd name="connsiteY957" fmla="*/ 59385 h 601986"/>
                  <a:gd name="connsiteX958" fmla="*/ 330764 w 636190"/>
                  <a:gd name="connsiteY958" fmla="*/ 59132 h 601986"/>
                  <a:gd name="connsiteX959" fmla="*/ 330833 w 636190"/>
                  <a:gd name="connsiteY959" fmla="*/ 58920 h 601986"/>
                  <a:gd name="connsiteX960" fmla="*/ 330840 w 636190"/>
                  <a:gd name="connsiteY960" fmla="*/ 58714 h 601986"/>
                  <a:gd name="connsiteX961" fmla="*/ 330785 w 636190"/>
                  <a:gd name="connsiteY961" fmla="*/ 58509 h 601986"/>
                  <a:gd name="connsiteX962" fmla="*/ 330614 w 636190"/>
                  <a:gd name="connsiteY962" fmla="*/ 58235 h 601986"/>
                  <a:gd name="connsiteX963" fmla="*/ 330539 w 636190"/>
                  <a:gd name="connsiteY963" fmla="*/ 58071 h 601986"/>
                  <a:gd name="connsiteX964" fmla="*/ 330539 w 636190"/>
                  <a:gd name="connsiteY964" fmla="*/ 57845 h 601986"/>
                  <a:gd name="connsiteX965" fmla="*/ 330607 w 636190"/>
                  <a:gd name="connsiteY965" fmla="*/ 57695 h 601986"/>
                  <a:gd name="connsiteX966" fmla="*/ 330710 w 636190"/>
                  <a:gd name="connsiteY966" fmla="*/ 57387 h 601986"/>
                  <a:gd name="connsiteX967" fmla="*/ 330737 w 636190"/>
                  <a:gd name="connsiteY967" fmla="*/ 57161 h 601986"/>
                  <a:gd name="connsiteX968" fmla="*/ 330737 w 636190"/>
                  <a:gd name="connsiteY968" fmla="*/ 56915 h 601986"/>
                  <a:gd name="connsiteX969" fmla="*/ 330662 w 636190"/>
                  <a:gd name="connsiteY969" fmla="*/ 56614 h 601986"/>
                  <a:gd name="connsiteX970" fmla="*/ 330689 w 636190"/>
                  <a:gd name="connsiteY970" fmla="*/ 56395 h 601986"/>
                  <a:gd name="connsiteX971" fmla="*/ 330922 w 636190"/>
                  <a:gd name="connsiteY971" fmla="*/ 55328 h 601986"/>
                  <a:gd name="connsiteX972" fmla="*/ 330956 w 636190"/>
                  <a:gd name="connsiteY972" fmla="*/ 55068 h 601986"/>
                  <a:gd name="connsiteX973" fmla="*/ 330983 w 636190"/>
                  <a:gd name="connsiteY973" fmla="*/ 54548 h 601986"/>
                  <a:gd name="connsiteX974" fmla="*/ 330928 w 636190"/>
                  <a:gd name="connsiteY974" fmla="*/ 54117 h 601986"/>
                  <a:gd name="connsiteX975" fmla="*/ 330846 w 636190"/>
                  <a:gd name="connsiteY975" fmla="*/ 53755 h 601986"/>
                  <a:gd name="connsiteX976" fmla="*/ 330771 w 636190"/>
                  <a:gd name="connsiteY976" fmla="*/ 53351 h 601986"/>
                  <a:gd name="connsiteX977" fmla="*/ 330778 w 636190"/>
                  <a:gd name="connsiteY977" fmla="*/ 53043 h 601986"/>
                  <a:gd name="connsiteX978" fmla="*/ 330928 w 636190"/>
                  <a:gd name="connsiteY978" fmla="*/ 52359 h 601986"/>
                  <a:gd name="connsiteX979" fmla="*/ 330956 w 636190"/>
                  <a:gd name="connsiteY979" fmla="*/ 52038 h 601986"/>
                  <a:gd name="connsiteX980" fmla="*/ 330853 w 636190"/>
                  <a:gd name="connsiteY980" fmla="*/ 51696 h 601986"/>
                  <a:gd name="connsiteX981" fmla="*/ 330778 w 636190"/>
                  <a:gd name="connsiteY981" fmla="*/ 51306 h 601986"/>
                  <a:gd name="connsiteX982" fmla="*/ 330710 w 636190"/>
                  <a:gd name="connsiteY982" fmla="*/ 50943 h 601986"/>
                  <a:gd name="connsiteX983" fmla="*/ 330669 w 636190"/>
                  <a:gd name="connsiteY983" fmla="*/ 50546 h 601986"/>
                  <a:gd name="connsiteX984" fmla="*/ 330641 w 636190"/>
                  <a:gd name="connsiteY984" fmla="*/ 50163 h 601986"/>
                  <a:gd name="connsiteX985" fmla="*/ 330655 w 636190"/>
                  <a:gd name="connsiteY985" fmla="*/ 49883 h 601986"/>
                  <a:gd name="connsiteX986" fmla="*/ 330682 w 636190"/>
                  <a:gd name="connsiteY986" fmla="*/ 49534 h 601986"/>
                  <a:gd name="connsiteX987" fmla="*/ 330621 w 636190"/>
                  <a:gd name="connsiteY987" fmla="*/ 49233 h 601986"/>
                  <a:gd name="connsiteX988" fmla="*/ 330580 w 636190"/>
                  <a:gd name="connsiteY988" fmla="*/ 49028 h 601986"/>
                  <a:gd name="connsiteX989" fmla="*/ 330682 w 636190"/>
                  <a:gd name="connsiteY989" fmla="*/ 48993 h 601986"/>
                  <a:gd name="connsiteX990" fmla="*/ 331633 w 636190"/>
                  <a:gd name="connsiteY990" fmla="*/ 48754 h 601986"/>
                  <a:gd name="connsiteX991" fmla="*/ 332345 w 636190"/>
                  <a:gd name="connsiteY991" fmla="*/ 48419 h 601986"/>
                  <a:gd name="connsiteX992" fmla="*/ 332659 w 636190"/>
                  <a:gd name="connsiteY992" fmla="*/ 48207 h 601986"/>
                  <a:gd name="connsiteX993" fmla="*/ 332721 w 636190"/>
                  <a:gd name="connsiteY993" fmla="*/ 47584 h 601986"/>
                  <a:gd name="connsiteX994" fmla="*/ 332926 w 636190"/>
                  <a:gd name="connsiteY994" fmla="*/ 46907 h 601986"/>
                  <a:gd name="connsiteX995" fmla="*/ 332741 w 636190"/>
                  <a:gd name="connsiteY995" fmla="*/ 46326 h 601986"/>
                  <a:gd name="connsiteX996" fmla="*/ 332721 w 636190"/>
                  <a:gd name="connsiteY996" fmla="*/ 45895 h 601986"/>
                  <a:gd name="connsiteX997" fmla="*/ 333364 w 636190"/>
                  <a:gd name="connsiteY997" fmla="*/ 45840 h 601986"/>
                  <a:gd name="connsiteX998" fmla="*/ 333973 w 636190"/>
                  <a:gd name="connsiteY998" fmla="*/ 45956 h 601986"/>
                  <a:gd name="connsiteX999" fmla="*/ 337126 w 636190"/>
                  <a:gd name="connsiteY999" fmla="*/ 45772 h 601986"/>
                  <a:gd name="connsiteX1000" fmla="*/ 337721 w 636190"/>
                  <a:gd name="connsiteY1000" fmla="*/ 45635 h 601986"/>
                  <a:gd name="connsiteX1001" fmla="*/ 338672 w 636190"/>
                  <a:gd name="connsiteY1001" fmla="*/ 46127 h 601986"/>
                  <a:gd name="connsiteX1002" fmla="*/ 339213 w 636190"/>
                  <a:gd name="connsiteY1002" fmla="*/ 46497 h 601986"/>
                  <a:gd name="connsiteX1003" fmla="*/ 340526 w 636190"/>
                  <a:gd name="connsiteY1003" fmla="*/ 47646 h 601986"/>
                  <a:gd name="connsiteX1004" fmla="*/ 341470 w 636190"/>
                  <a:gd name="connsiteY1004" fmla="*/ 48645 h 601986"/>
                  <a:gd name="connsiteX1005" fmla="*/ 341696 w 636190"/>
                  <a:gd name="connsiteY1005" fmla="*/ 48904 h 601986"/>
                  <a:gd name="connsiteX1006" fmla="*/ 341997 w 636190"/>
                  <a:gd name="connsiteY1006" fmla="*/ 48980 h 601986"/>
                  <a:gd name="connsiteX1007" fmla="*/ 343256 w 636190"/>
                  <a:gd name="connsiteY1007" fmla="*/ 49370 h 601986"/>
                  <a:gd name="connsiteX1008" fmla="*/ 345123 w 636190"/>
                  <a:gd name="connsiteY1008" fmla="*/ 49931 h 601986"/>
                  <a:gd name="connsiteX1009" fmla="*/ 346231 w 636190"/>
                  <a:gd name="connsiteY1009" fmla="*/ 50136 h 601986"/>
                  <a:gd name="connsiteX1010" fmla="*/ 347415 w 636190"/>
                  <a:gd name="connsiteY1010" fmla="*/ 50218 h 601986"/>
                  <a:gd name="connsiteX1011" fmla="*/ 348338 w 636190"/>
                  <a:gd name="connsiteY1011" fmla="*/ 50540 h 601986"/>
                  <a:gd name="connsiteX1012" fmla="*/ 348756 w 636190"/>
                  <a:gd name="connsiteY1012" fmla="*/ 51046 h 601986"/>
                  <a:gd name="connsiteX1013" fmla="*/ 349741 w 636190"/>
                  <a:gd name="connsiteY1013" fmla="*/ 51928 h 601986"/>
                  <a:gd name="connsiteX1014" fmla="*/ 349802 w 636190"/>
                  <a:gd name="connsiteY1014" fmla="*/ 52058 h 601986"/>
                  <a:gd name="connsiteX1015" fmla="*/ 349809 w 636190"/>
                  <a:gd name="connsiteY1015" fmla="*/ 52688 h 601986"/>
                  <a:gd name="connsiteX1016" fmla="*/ 350589 w 636190"/>
                  <a:gd name="connsiteY1016" fmla="*/ 53146 h 601986"/>
                  <a:gd name="connsiteX1017" fmla="*/ 351116 w 636190"/>
                  <a:gd name="connsiteY1017" fmla="*/ 53358 h 601986"/>
                  <a:gd name="connsiteX1018" fmla="*/ 351930 w 636190"/>
                  <a:gd name="connsiteY1018" fmla="*/ 53837 h 601986"/>
                  <a:gd name="connsiteX1019" fmla="*/ 352265 w 636190"/>
                  <a:gd name="connsiteY1019" fmla="*/ 54104 h 601986"/>
                  <a:gd name="connsiteX1020" fmla="*/ 352258 w 636190"/>
                  <a:gd name="connsiteY1020" fmla="*/ 54138 h 601986"/>
                  <a:gd name="connsiteX1021" fmla="*/ 352251 w 636190"/>
                  <a:gd name="connsiteY1021" fmla="*/ 54548 h 601986"/>
                  <a:gd name="connsiteX1022" fmla="*/ 352162 w 636190"/>
                  <a:gd name="connsiteY1022" fmla="*/ 55704 h 601986"/>
                  <a:gd name="connsiteX1023" fmla="*/ 352094 w 636190"/>
                  <a:gd name="connsiteY1023" fmla="*/ 56696 h 601986"/>
                  <a:gd name="connsiteX1024" fmla="*/ 352087 w 636190"/>
                  <a:gd name="connsiteY1024" fmla="*/ 58865 h 601986"/>
                  <a:gd name="connsiteX1025" fmla="*/ 354707 w 636190"/>
                  <a:gd name="connsiteY1025" fmla="*/ 58564 h 601986"/>
                  <a:gd name="connsiteX1026" fmla="*/ 354919 w 636190"/>
                  <a:gd name="connsiteY1026" fmla="*/ 58960 h 601986"/>
                  <a:gd name="connsiteX1027" fmla="*/ 355042 w 636190"/>
                  <a:gd name="connsiteY1027" fmla="*/ 58967 h 601986"/>
                  <a:gd name="connsiteX1028" fmla="*/ 355973 w 636190"/>
                  <a:gd name="connsiteY1028" fmla="*/ 59056 h 601986"/>
                  <a:gd name="connsiteX1029" fmla="*/ 356875 w 636190"/>
                  <a:gd name="connsiteY1029" fmla="*/ 59070 h 601986"/>
                  <a:gd name="connsiteX1030" fmla="*/ 357156 w 636190"/>
                  <a:gd name="connsiteY1030" fmla="*/ 56936 h 601986"/>
                  <a:gd name="connsiteX1031" fmla="*/ 359113 w 636190"/>
                  <a:gd name="connsiteY1031" fmla="*/ 56457 h 601986"/>
                  <a:gd name="connsiteX1032" fmla="*/ 359119 w 636190"/>
                  <a:gd name="connsiteY1032" fmla="*/ 56382 h 601986"/>
                  <a:gd name="connsiteX1033" fmla="*/ 359215 w 636190"/>
                  <a:gd name="connsiteY1033" fmla="*/ 54651 h 601986"/>
                  <a:gd name="connsiteX1034" fmla="*/ 359407 w 636190"/>
                  <a:gd name="connsiteY1034" fmla="*/ 51511 h 601986"/>
                  <a:gd name="connsiteX1035" fmla="*/ 359516 w 636190"/>
                  <a:gd name="connsiteY1035" fmla="*/ 49596 h 601986"/>
                  <a:gd name="connsiteX1036" fmla="*/ 361917 w 636190"/>
                  <a:gd name="connsiteY1036" fmla="*/ 50403 h 601986"/>
                  <a:gd name="connsiteX1037" fmla="*/ 364325 w 636190"/>
                  <a:gd name="connsiteY1037" fmla="*/ 51196 h 601986"/>
                  <a:gd name="connsiteX1038" fmla="*/ 366056 w 636190"/>
                  <a:gd name="connsiteY1038" fmla="*/ 51791 h 601986"/>
                  <a:gd name="connsiteX1039" fmla="*/ 366070 w 636190"/>
                  <a:gd name="connsiteY1039" fmla="*/ 51579 h 601986"/>
                  <a:gd name="connsiteX1040" fmla="*/ 366247 w 636190"/>
                  <a:gd name="connsiteY1040" fmla="*/ 48857 h 601986"/>
                  <a:gd name="connsiteX1041" fmla="*/ 366432 w 636190"/>
                  <a:gd name="connsiteY1041" fmla="*/ 45744 h 601986"/>
                  <a:gd name="connsiteX1042" fmla="*/ 366637 w 636190"/>
                  <a:gd name="connsiteY1042" fmla="*/ 42502 h 601986"/>
                  <a:gd name="connsiteX1043" fmla="*/ 366836 w 636190"/>
                  <a:gd name="connsiteY1043" fmla="*/ 39362 h 601986"/>
                  <a:gd name="connsiteX1044" fmla="*/ 367410 w 636190"/>
                  <a:gd name="connsiteY1044" fmla="*/ 39334 h 601986"/>
                  <a:gd name="connsiteX1045" fmla="*/ 367431 w 636190"/>
                  <a:gd name="connsiteY1045" fmla="*/ 38951 h 601986"/>
                  <a:gd name="connsiteX1046" fmla="*/ 367588 w 636190"/>
                  <a:gd name="connsiteY1046" fmla="*/ 36441 h 601986"/>
                  <a:gd name="connsiteX1047" fmla="*/ 367684 w 636190"/>
                  <a:gd name="connsiteY1047" fmla="*/ 34950 h 601986"/>
                  <a:gd name="connsiteX1048" fmla="*/ 367766 w 636190"/>
                  <a:gd name="connsiteY1048" fmla="*/ 33821 h 601986"/>
                  <a:gd name="connsiteX1049" fmla="*/ 368101 w 636190"/>
                  <a:gd name="connsiteY1049" fmla="*/ 28588 h 601986"/>
                  <a:gd name="connsiteX1050" fmla="*/ 368313 w 636190"/>
                  <a:gd name="connsiteY1050" fmla="*/ 25263 h 601986"/>
                  <a:gd name="connsiteX1051" fmla="*/ 368546 w 636190"/>
                  <a:gd name="connsiteY1051" fmla="*/ 21726 h 601986"/>
                  <a:gd name="connsiteX1052" fmla="*/ 368744 w 636190"/>
                  <a:gd name="connsiteY1052" fmla="*/ 18449 h 601986"/>
                  <a:gd name="connsiteX1053" fmla="*/ 369435 w 636190"/>
                  <a:gd name="connsiteY1053" fmla="*/ 13408 h 601986"/>
                  <a:gd name="connsiteX1054" fmla="*/ 369681 w 636190"/>
                  <a:gd name="connsiteY1054" fmla="*/ 11527 h 601986"/>
                  <a:gd name="connsiteX1055" fmla="*/ 369976 w 636190"/>
                  <a:gd name="connsiteY1055" fmla="*/ 9399 h 601986"/>
                  <a:gd name="connsiteX1056" fmla="*/ 370352 w 636190"/>
                  <a:gd name="connsiteY1056" fmla="*/ 6499 h 601986"/>
                  <a:gd name="connsiteX1057" fmla="*/ 370482 w 636190"/>
                  <a:gd name="connsiteY1057" fmla="*/ 5596 h 601986"/>
                  <a:gd name="connsiteX1058" fmla="*/ 370926 w 636190"/>
                  <a:gd name="connsiteY1058" fmla="*/ 5596 h 601986"/>
                  <a:gd name="connsiteX1059" fmla="*/ 375900 w 636190"/>
                  <a:gd name="connsiteY1059" fmla="*/ 5609 h 601986"/>
                  <a:gd name="connsiteX1060" fmla="*/ 376071 w 636190"/>
                  <a:gd name="connsiteY1060" fmla="*/ 8496 h 601986"/>
                  <a:gd name="connsiteX1061" fmla="*/ 376132 w 636190"/>
                  <a:gd name="connsiteY1061" fmla="*/ 9105 h 601986"/>
                  <a:gd name="connsiteX1062" fmla="*/ 376255 w 636190"/>
                  <a:gd name="connsiteY1062" fmla="*/ 10295 h 601986"/>
                  <a:gd name="connsiteX1063" fmla="*/ 376310 w 636190"/>
                  <a:gd name="connsiteY1063" fmla="*/ 10795 h 601986"/>
                  <a:gd name="connsiteX1064" fmla="*/ 376509 w 636190"/>
                  <a:gd name="connsiteY1064" fmla="*/ 12922 h 601986"/>
                  <a:gd name="connsiteX1065" fmla="*/ 376529 w 636190"/>
                  <a:gd name="connsiteY1065" fmla="*/ 12922 h 601986"/>
                  <a:gd name="connsiteX1066" fmla="*/ 376666 w 636190"/>
                  <a:gd name="connsiteY1066" fmla="*/ 12915 h 601986"/>
                  <a:gd name="connsiteX1067" fmla="*/ 378492 w 636190"/>
                  <a:gd name="connsiteY1067" fmla="*/ 12567 h 601986"/>
                  <a:gd name="connsiteX1068" fmla="*/ 380148 w 636190"/>
                  <a:gd name="connsiteY1068" fmla="*/ 12245 h 601986"/>
                  <a:gd name="connsiteX1069" fmla="*/ 383472 w 636190"/>
                  <a:gd name="connsiteY1069" fmla="*/ 11588 h 601986"/>
                  <a:gd name="connsiteX1070" fmla="*/ 384410 w 636190"/>
                  <a:gd name="connsiteY1070" fmla="*/ 11403 h 601986"/>
                  <a:gd name="connsiteX1071" fmla="*/ 386578 w 636190"/>
                  <a:gd name="connsiteY1071" fmla="*/ 10959 h 601986"/>
                  <a:gd name="connsiteX1072" fmla="*/ 389704 w 636190"/>
                  <a:gd name="connsiteY1072" fmla="*/ 10336 h 601986"/>
                  <a:gd name="connsiteX1073" fmla="*/ 391743 w 636190"/>
                  <a:gd name="connsiteY1073" fmla="*/ 9933 h 601986"/>
                  <a:gd name="connsiteX1074" fmla="*/ 407148 w 636190"/>
                  <a:gd name="connsiteY1074" fmla="*/ 6827 h 601986"/>
                  <a:gd name="connsiteX1075" fmla="*/ 408352 w 636190"/>
                  <a:gd name="connsiteY1075" fmla="*/ 6588 h 601986"/>
                  <a:gd name="connsiteX1076" fmla="*/ 414577 w 636190"/>
                  <a:gd name="connsiteY1076" fmla="*/ 5370 h 601986"/>
                  <a:gd name="connsiteX1077" fmla="*/ 415706 w 636190"/>
                  <a:gd name="connsiteY1077" fmla="*/ 5131 h 601986"/>
                  <a:gd name="connsiteX1078" fmla="*/ 415255 w 636190"/>
                  <a:gd name="connsiteY1078" fmla="*/ 11068 h 601986"/>
                  <a:gd name="connsiteX1079" fmla="*/ 415248 w 636190"/>
                  <a:gd name="connsiteY1079" fmla="*/ 11150 h 601986"/>
                  <a:gd name="connsiteX1080" fmla="*/ 420631 w 636190"/>
                  <a:gd name="connsiteY1080" fmla="*/ 11479 h 601986"/>
                  <a:gd name="connsiteX1081" fmla="*/ 423915 w 636190"/>
                  <a:gd name="connsiteY1081" fmla="*/ 11390 h 601986"/>
                  <a:gd name="connsiteX1082" fmla="*/ 424770 w 636190"/>
                  <a:gd name="connsiteY1082" fmla="*/ 11356 h 601986"/>
                  <a:gd name="connsiteX1083" fmla="*/ 424982 w 636190"/>
                  <a:gd name="connsiteY1083" fmla="*/ 14728 h 601986"/>
                  <a:gd name="connsiteX1084" fmla="*/ 425016 w 636190"/>
                  <a:gd name="connsiteY1084" fmla="*/ 16726 h 601986"/>
                  <a:gd name="connsiteX1085" fmla="*/ 426740 w 636190"/>
                  <a:gd name="connsiteY1085" fmla="*/ 16822 h 601986"/>
                  <a:gd name="connsiteX1086" fmla="*/ 428786 w 636190"/>
                  <a:gd name="connsiteY1086" fmla="*/ 16890 h 601986"/>
                  <a:gd name="connsiteX1087" fmla="*/ 428416 w 636190"/>
                  <a:gd name="connsiteY1087" fmla="*/ 20016 h 601986"/>
                  <a:gd name="connsiteX1088" fmla="*/ 431241 w 636190"/>
                  <a:gd name="connsiteY1088" fmla="*/ 20201 h 601986"/>
                  <a:gd name="connsiteX1089" fmla="*/ 434019 w 636190"/>
                  <a:gd name="connsiteY1089" fmla="*/ 20399 h 601986"/>
                  <a:gd name="connsiteX1090" fmla="*/ 433704 w 636190"/>
                  <a:gd name="connsiteY1090" fmla="*/ 21206 h 601986"/>
                  <a:gd name="connsiteX1091" fmla="*/ 433909 w 636190"/>
                  <a:gd name="connsiteY1091" fmla="*/ 21234 h 601986"/>
                  <a:gd name="connsiteX1092" fmla="*/ 435996 w 636190"/>
                  <a:gd name="connsiteY1092" fmla="*/ 21473 h 601986"/>
                  <a:gd name="connsiteX1093" fmla="*/ 438965 w 636190"/>
                  <a:gd name="connsiteY1093" fmla="*/ 21815 h 601986"/>
                  <a:gd name="connsiteX1094" fmla="*/ 441468 w 636190"/>
                  <a:gd name="connsiteY1094" fmla="*/ 22096 h 601986"/>
                  <a:gd name="connsiteX1095" fmla="*/ 444000 w 636190"/>
                  <a:gd name="connsiteY1095" fmla="*/ 22390 h 601986"/>
                  <a:gd name="connsiteX1096" fmla="*/ 445669 w 636190"/>
                  <a:gd name="connsiteY1096" fmla="*/ 22698 h 601986"/>
                  <a:gd name="connsiteX1097" fmla="*/ 444827 w 636190"/>
                  <a:gd name="connsiteY1097" fmla="*/ 26125 h 601986"/>
                  <a:gd name="connsiteX1098" fmla="*/ 441332 w 636190"/>
                  <a:gd name="connsiteY1098" fmla="*/ 29689 h 601986"/>
                  <a:gd name="connsiteX1099" fmla="*/ 439820 w 636190"/>
                  <a:gd name="connsiteY1099" fmla="*/ 37563 h 601986"/>
                  <a:gd name="connsiteX1100" fmla="*/ 441927 w 636190"/>
                  <a:gd name="connsiteY1100" fmla="*/ 42166 h 601986"/>
                  <a:gd name="connsiteX1101" fmla="*/ 446086 w 636190"/>
                  <a:gd name="connsiteY1101" fmla="*/ 48501 h 601986"/>
                  <a:gd name="connsiteX1102" fmla="*/ 453009 w 636190"/>
                  <a:gd name="connsiteY1102" fmla="*/ 50204 h 601986"/>
                  <a:gd name="connsiteX1103" fmla="*/ 463112 w 636190"/>
                  <a:gd name="connsiteY1103" fmla="*/ 49062 h 601986"/>
                  <a:gd name="connsiteX1104" fmla="*/ 466068 w 636190"/>
                  <a:gd name="connsiteY1104" fmla="*/ 48214 h 601986"/>
                  <a:gd name="connsiteX1105" fmla="*/ 466020 w 636190"/>
                  <a:gd name="connsiteY1105" fmla="*/ 48303 h 601986"/>
                  <a:gd name="connsiteX1106" fmla="*/ 466095 w 636190"/>
                  <a:gd name="connsiteY1106" fmla="*/ 49329 h 601986"/>
                  <a:gd name="connsiteX1107" fmla="*/ 465787 w 636190"/>
                  <a:gd name="connsiteY1107" fmla="*/ 49726 h 601986"/>
                  <a:gd name="connsiteX1108" fmla="*/ 465418 w 636190"/>
                  <a:gd name="connsiteY1108" fmla="*/ 50396 h 601986"/>
                  <a:gd name="connsiteX1109" fmla="*/ 464679 w 636190"/>
                  <a:gd name="connsiteY1109" fmla="*/ 52400 h 601986"/>
                  <a:gd name="connsiteX1110" fmla="*/ 463277 w 636190"/>
                  <a:gd name="connsiteY1110" fmla="*/ 53399 h 601986"/>
                  <a:gd name="connsiteX1111" fmla="*/ 462134 w 636190"/>
                  <a:gd name="connsiteY1111" fmla="*/ 54452 h 601986"/>
                  <a:gd name="connsiteX1112" fmla="*/ 462004 w 636190"/>
                  <a:gd name="connsiteY1112" fmla="*/ 56806 h 601986"/>
                  <a:gd name="connsiteX1113" fmla="*/ 461799 w 636190"/>
                  <a:gd name="connsiteY1113" fmla="*/ 58735 h 601986"/>
                  <a:gd name="connsiteX1114" fmla="*/ 461628 w 636190"/>
                  <a:gd name="connsiteY1114" fmla="*/ 60664 h 601986"/>
                  <a:gd name="connsiteX1115" fmla="*/ 461443 w 636190"/>
                  <a:gd name="connsiteY1115" fmla="*/ 62743 h 601986"/>
                  <a:gd name="connsiteX1116" fmla="*/ 464597 w 636190"/>
                  <a:gd name="connsiteY1116" fmla="*/ 63311 h 601986"/>
                  <a:gd name="connsiteX1117" fmla="*/ 464570 w 636190"/>
                  <a:gd name="connsiteY1117" fmla="*/ 63776 h 601986"/>
                  <a:gd name="connsiteX1118" fmla="*/ 469967 w 636190"/>
                  <a:gd name="connsiteY1118" fmla="*/ 64796 h 601986"/>
                  <a:gd name="connsiteX1119" fmla="*/ 469461 w 636190"/>
                  <a:gd name="connsiteY1119" fmla="*/ 66253 h 601986"/>
                  <a:gd name="connsiteX1120" fmla="*/ 468667 w 636190"/>
                  <a:gd name="connsiteY1120" fmla="*/ 68503 h 601986"/>
                  <a:gd name="connsiteX1121" fmla="*/ 467894 w 636190"/>
                  <a:gd name="connsiteY1121" fmla="*/ 70604 h 601986"/>
                  <a:gd name="connsiteX1122" fmla="*/ 465780 w 636190"/>
                  <a:gd name="connsiteY1122" fmla="*/ 75720 h 601986"/>
                  <a:gd name="connsiteX1123" fmla="*/ 465206 w 636190"/>
                  <a:gd name="connsiteY1123" fmla="*/ 77034 h 601986"/>
                  <a:gd name="connsiteX1124" fmla="*/ 465014 w 636190"/>
                  <a:gd name="connsiteY1124" fmla="*/ 77000 h 601986"/>
                  <a:gd name="connsiteX1125" fmla="*/ 464180 w 636190"/>
                  <a:gd name="connsiteY1125" fmla="*/ 79250 h 601986"/>
                  <a:gd name="connsiteX1126" fmla="*/ 463803 w 636190"/>
                  <a:gd name="connsiteY1126" fmla="*/ 80310 h 601986"/>
                  <a:gd name="connsiteX1127" fmla="*/ 463359 w 636190"/>
                  <a:gd name="connsiteY1127" fmla="*/ 81515 h 601986"/>
                  <a:gd name="connsiteX1128" fmla="*/ 462627 w 636190"/>
                  <a:gd name="connsiteY1128" fmla="*/ 83963 h 601986"/>
                  <a:gd name="connsiteX1129" fmla="*/ 462039 w 636190"/>
                  <a:gd name="connsiteY1129" fmla="*/ 85776 h 601986"/>
                  <a:gd name="connsiteX1130" fmla="*/ 461785 w 636190"/>
                  <a:gd name="connsiteY1130" fmla="*/ 86631 h 601986"/>
                  <a:gd name="connsiteX1131" fmla="*/ 461485 w 636190"/>
                  <a:gd name="connsiteY1131" fmla="*/ 87603 h 601986"/>
                  <a:gd name="connsiteX1132" fmla="*/ 460705 w 636190"/>
                  <a:gd name="connsiteY1132" fmla="*/ 89847 h 601986"/>
                  <a:gd name="connsiteX1133" fmla="*/ 460144 w 636190"/>
                  <a:gd name="connsiteY1133" fmla="*/ 91201 h 601986"/>
                  <a:gd name="connsiteX1134" fmla="*/ 460075 w 636190"/>
                  <a:gd name="connsiteY1134" fmla="*/ 91358 h 601986"/>
                  <a:gd name="connsiteX1135" fmla="*/ 459918 w 636190"/>
                  <a:gd name="connsiteY1135" fmla="*/ 92090 h 601986"/>
                  <a:gd name="connsiteX1136" fmla="*/ 461019 w 636190"/>
                  <a:gd name="connsiteY1136" fmla="*/ 91960 h 601986"/>
                  <a:gd name="connsiteX1137" fmla="*/ 465021 w 636190"/>
                  <a:gd name="connsiteY1137" fmla="*/ 91666 h 601986"/>
                  <a:gd name="connsiteX1138" fmla="*/ 467983 w 636190"/>
                  <a:gd name="connsiteY1138" fmla="*/ 91406 h 601986"/>
                  <a:gd name="connsiteX1139" fmla="*/ 470090 w 636190"/>
                  <a:gd name="connsiteY1139" fmla="*/ 91221 h 601986"/>
                  <a:gd name="connsiteX1140" fmla="*/ 470001 w 636190"/>
                  <a:gd name="connsiteY1140" fmla="*/ 89648 h 601986"/>
                  <a:gd name="connsiteX1141" fmla="*/ 473483 w 636190"/>
                  <a:gd name="connsiteY1141" fmla="*/ 89039 h 601986"/>
                  <a:gd name="connsiteX1142" fmla="*/ 475180 w 636190"/>
                  <a:gd name="connsiteY1142" fmla="*/ 88711 h 601986"/>
                  <a:gd name="connsiteX1143" fmla="*/ 479195 w 636190"/>
                  <a:gd name="connsiteY1143" fmla="*/ 87904 h 601986"/>
                  <a:gd name="connsiteX1144" fmla="*/ 479496 w 636190"/>
                  <a:gd name="connsiteY1144" fmla="*/ 90257 h 601986"/>
                  <a:gd name="connsiteX1145" fmla="*/ 479948 w 636190"/>
                  <a:gd name="connsiteY1145" fmla="*/ 91995 h 601986"/>
                  <a:gd name="connsiteX1146" fmla="*/ 478607 w 636190"/>
                  <a:gd name="connsiteY1146" fmla="*/ 92473 h 601986"/>
                  <a:gd name="connsiteX1147" fmla="*/ 479428 w 636190"/>
                  <a:gd name="connsiteY1147" fmla="*/ 95675 h 601986"/>
                  <a:gd name="connsiteX1148" fmla="*/ 479038 w 636190"/>
                  <a:gd name="connsiteY1148" fmla="*/ 95832 h 601986"/>
                  <a:gd name="connsiteX1149" fmla="*/ 479633 w 636190"/>
                  <a:gd name="connsiteY1149" fmla="*/ 97823 h 601986"/>
                  <a:gd name="connsiteX1150" fmla="*/ 480125 w 636190"/>
                  <a:gd name="connsiteY1150" fmla="*/ 99485 h 601986"/>
                  <a:gd name="connsiteX1151" fmla="*/ 480379 w 636190"/>
                  <a:gd name="connsiteY1151" fmla="*/ 102434 h 601986"/>
                  <a:gd name="connsiteX1152" fmla="*/ 480392 w 636190"/>
                  <a:gd name="connsiteY1152" fmla="*/ 102536 h 601986"/>
                  <a:gd name="connsiteX1153" fmla="*/ 480625 w 636190"/>
                  <a:gd name="connsiteY1153" fmla="*/ 103897 h 601986"/>
                  <a:gd name="connsiteX1154" fmla="*/ 480666 w 636190"/>
                  <a:gd name="connsiteY1154" fmla="*/ 104151 h 601986"/>
                  <a:gd name="connsiteX1155" fmla="*/ 480953 w 636190"/>
                  <a:gd name="connsiteY1155" fmla="*/ 105656 h 601986"/>
                  <a:gd name="connsiteX1156" fmla="*/ 481261 w 636190"/>
                  <a:gd name="connsiteY1156" fmla="*/ 106825 h 601986"/>
                  <a:gd name="connsiteX1157" fmla="*/ 481740 w 636190"/>
                  <a:gd name="connsiteY1157" fmla="*/ 108652 h 601986"/>
                  <a:gd name="connsiteX1158" fmla="*/ 481822 w 636190"/>
                  <a:gd name="connsiteY1158" fmla="*/ 108919 h 601986"/>
                  <a:gd name="connsiteX1159" fmla="*/ 482766 w 636190"/>
                  <a:gd name="connsiteY1159" fmla="*/ 111846 h 601986"/>
                  <a:gd name="connsiteX1160" fmla="*/ 482848 w 636190"/>
                  <a:gd name="connsiteY1160" fmla="*/ 112113 h 601986"/>
                  <a:gd name="connsiteX1161" fmla="*/ 483765 w 636190"/>
                  <a:gd name="connsiteY1161" fmla="*/ 115376 h 601986"/>
                  <a:gd name="connsiteX1162" fmla="*/ 483840 w 636190"/>
                  <a:gd name="connsiteY1162" fmla="*/ 115794 h 601986"/>
                  <a:gd name="connsiteX1163" fmla="*/ 484203 w 636190"/>
                  <a:gd name="connsiteY1163" fmla="*/ 117771 h 601986"/>
                  <a:gd name="connsiteX1164" fmla="*/ 484251 w 636190"/>
                  <a:gd name="connsiteY1164" fmla="*/ 118044 h 601986"/>
                  <a:gd name="connsiteX1165" fmla="*/ 484285 w 636190"/>
                  <a:gd name="connsiteY1165" fmla="*/ 118161 h 601986"/>
                  <a:gd name="connsiteX1166" fmla="*/ 484422 w 636190"/>
                  <a:gd name="connsiteY1166" fmla="*/ 118995 h 601986"/>
                  <a:gd name="connsiteX1167" fmla="*/ 484805 w 636190"/>
                  <a:gd name="connsiteY1167" fmla="*/ 121998 h 601986"/>
                  <a:gd name="connsiteX1168" fmla="*/ 485448 w 636190"/>
                  <a:gd name="connsiteY1168" fmla="*/ 128640 h 601986"/>
                  <a:gd name="connsiteX1169" fmla="*/ 485831 w 636190"/>
                  <a:gd name="connsiteY1169" fmla="*/ 131993 h 601986"/>
                  <a:gd name="connsiteX1170" fmla="*/ 486207 w 636190"/>
                  <a:gd name="connsiteY1170" fmla="*/ 135331 h 601986"/>
                  <a:gd name="connsiteX1171" fmla="*/ 486700 w 636190"/>
                  <a:gd name="connsiteY1171" fmla="*/ 138696 h 601986"/>
                  <a:gd name="connsiteX1172" fmla="*/ 486775 w 636190"/>
                  <a:gd name="connsiteY1172" fmla="*/ 139093 h 601986"/>
                  <a:gd name="connsiteX1173" fmla="*/ 487110 w 636190"/>
                  <a:gd name="connsiteY1173" fmla="*/ 142042 h 601986"/>
                  <a:gd name="connsiteX1174" fmla="*/ 487308 w 636190"/>
                  <a:gd name="connsiteY1174" fmla="*/ 143690 h 601986"/>
                  <a:gd name="connsiteX1175" fmla="*/ 487767 w 636190"/>
                  <a:gd name="connsiteY1175" fmla="*/ 146071 h 601986"/>
                  <a:gd name="connsiteX1176" fmla="*/ 488581 w 636190"/>
                  <a:gd name="connsiteY1176" fmla="*/ 146078 h 601986"/>
                  <a:gd name="connsiteX1177" fmla="*/ 489265 w 636190"/>
                  <a:gd name="connsiteY1177" fmla="*/ 145770 h 601986"/>
                  <a:gd name="connsiteX1178" fmla="*/ 489573 w 636190"/>
                  <a:gd name="connsiteY1178" fmla="*/ 146502 h 601986"/>
                  <a:gd name="connsiteX1179" fmla="*/ 491132 w 636190"/>
                  <a:gd name="connsiteY1179" fmla="*/ 145722 h 601986"/>
                  <a:gd name="connsiteX1180" fmla="*/ 493164 w 636190"/>
                  <a:gd name="connsiteY1180" fmla="*/ 145086 h 601986"/>
                  <a:gd name="connsiteX1181" fmla="*/ 494560 w 636190"/>
                  <a:gd name="connsiteY1181" fmla="*/ 144696 h 601986"/>
                  <a:gd name="connsiteX1182" fmla="*/ 495982 w 636190"/>
                  <a:gd name="connsiteY1182" fmla="*/ 144456 h 601986"/>
                  <a:gd name="connsiteX1183" fmla="*/ 497392 w 636190"/>
                  <a:gd name="connsiteY1183" fmla="*/ 144320 h 601986"/>
                  <a:gd name="connsiteX1184" fmla="*/ 498828 w 636190"/>
                  <a:gd name="connsiteY1184" fmla="*/ 144148 h 601986"/>
                  <a:gd name="connsiteX1185" fmla="*/ 498828 w 636190"/>
                  <a:gd name="connsiteY1185" fmla="*/ 144155 h 601986"/>
                  <a:gd name="connsiteX1186" fmla="*/ 501455 w 636190"/>
                  <a:gd name="connsiteY1186" fmla="*/ 147706 h 601986"/>
                  <a:gd name="connsiteX1187" fmla="*/ 504615 w 636190"/>
                  <a:gd name="connsiteY1187" fmla="*/ 152994 h 601986"/>
                  <a:gd name="connsiteX1188" fmla="*/ 505368 w 636190"/>
                  <a:gd name="connsiteY1188" fmla="*/ 154115 h 601986"/>
                  <a:gd name="connsiteX1189" fmla="*/ 506497 w 636190"/>
                  <a:gd name="connsiteY1189" fmla="*/ 155203 h 601986"/>
                  <a:gd name="connsiteX1190" fmla="*/ 508043 w 636190"/>
                  <a:gd name="connsiteY1190" fmla="*/ 153801 h 601986"/>
                  <a:gd name="connsiteX1191" fmla="*/ 509438 w 636190"/>
                  <a:gd name="connsiteY1191" fmla="*/ 155039 h 601986"/>
                  <a:gd name="connsiteX1192" fmla="*/ 510300 w 636190"/>
                  <a:gd name="connsiteY1192" fmla="*/ 155928 h 601986"/>
                  <a:gd name="connsiteX1193" fmla="*/ 510909 w 636190"/>
                  <a:gd name="connsiteY1193" fmla="*/ 156818 h 601986"/>
                  <a:gd name="connsiteX1194" fmla="*/ 510519 w 636190"/>
                  <a:gd name="connsiteY1194" fmla="*/ 157043 h 601986"/>
                  <a:gd name="connsiteX1195" fmla="*/ 511661 w 636190"/>
                  <a:gd name="connsiteY1195" fmla="*/ 158979 h 601986"/>
                  <a:gd name="connsiteX1196" fmla="*/ 513084 w 636190"/>
                  <a:gd name="connsiteY1196" fmla="*/ 161237 h 601986"/>
                  <a:gd name="connsiteX1197" fmla="*/ 514022 w 636190"/>
                  <a:gd name="connsiteY1197" fmla="*/ 162666 h 601986"/>
                  <a:gd name="connsiteX1198" fmla="*/ 514719 w 636190"/>
                  <a:gd name="connsiteY1198" fmla="*/ 163604 h 601986"/>
                  <a:gd name="connsiteX1199" fmla="*/ 515499 w 636190"/>
                  <a:gd name="connsiteY1199" fmla="*/ 164596 h 601986"/>
                  <a:gd name="connsiteX1200" fmla="*/ 516840 w 636190"/>
                  <a:gd name="connsiteY1200" fmla="*/ 166347 h 601986"/>
                  <a:gd name="connsiteX1201" fmla="*/ 518016 w 636190"/>
                  <a:gd name="connsiteY1201" fmla="*/ 167907 h 601986"/>
                  <a:gd name="connsiteX1202" fmla="*/ 518188 w 636190"/>
                  <a:gd name="connsiteY1202" fmla="*/ 168139 h 601986"/>
                  <a:gd name="connsiteX1203" fmla="*/ 520322 w 636190"/>
                  <a:gd name="connsiteY1203" fmla="*/ 170745 h 601986"/>
                  <a:gd name="connsiteX1204" fmla="*/ 521765 w 636190"/>
                  <a:gd name="connsiteY1204" fmla="*/ 172640 h 601986"/>
                  <a:gd name="connsiteX1205" fmla="*/ 522935 w 636190"/>
                  <a:gd name="connsiteY1205" fmla="*/ 174241 h 601986"/>
                  <a:gd name="connsiteX1206" fmla="*/ 524132 w 636190"/>
                  <a:gd name="connsiteY1206" fmla="*/ 175842 h 601986"/>
                  <a:gd name="connsiteX1207" fmla="*/ 525671 w 636190"/>
                  <a:gd name="connsiteY1207" fmla="*/ 178181 h 601986"/>
                  <a:gd name="connsiteX1208" fmla="*/ 525842 w 636190"/>
                  <a:gd name="connsiteY1208" fmla="*/ 178441 h 601986"/>
                  <a:gd name="connsiteX1209" fmla="*/ 525938 w 636190"/>
                  <a:gd name="connsiteY1209" fmla="*/ 178592 h 601986"/>
                  <a:gd name="connsiteX1210" fmla="*/ 526048 w 636190"/>
                  <a:gd name="connsiteY1210" fmla="*/ 178770 h 601986"/>
                  <a:gd name="connsiteX1211" fmla="*/ 530378 w 636190"/>
                  <a:gd name="connsiteY1211" fmla="*/ 179967 h 601986"/>
                  <a:gd name="connsiteX1212" fmla="*/ 531103 w 636190"/>
                  <a:gd name="connsiteY1212" fmla="*/ 180158 h 601986"/>
                  <a:gd name="connsiteX1213" fmla="*/ 532088 w 636190"/>
                  <a:gd name="connsiteY1213" fmla="*/ 180295 h 601986"/>
                  <a:gd name="connsiteX1214" fmla="*/ 532587 w 636190"/>
                  <a:gd name="connsiteY1214" fmla="*/ 180329 h 601986"/>
                  <a:gd name="connsiteX1215" fmla="*/ 533053 w 636190"/>
                  <a:gd name="connsiteY1215" fmla="*/ 180343 h 601986"/>
                  <a:gd name="connsiteX1216" fmla="*/ 533552 w 636190"/>
                  <a:gd name="connsiteY1216" fmla="*/ 180329 h 601986"/>
                  <a:gd name="connsiteX1217" fmla="*/ 534421 w 636190"/>
                  <a:gd name="connsiteY1217" fmla="*/ 180227 h 601986"/>
                  <a:gd name="connsiteX1218" fmla="*/ 534468 w 636190"/>
                  <a:gd name="connsiteY1218" fmla="*/ 180514 h 601986"/>
                  <a:gd name="connsiteX1219" fmla="*/ 534722 w 636190"/>
                  <a:gd name="connsiteY1219" fmla="*/ 181834 h 601986"/>
                  <a:gd name="connsiteX1220" fmla="*/ 535351 w 636190"/>
                  <a:gd name="connsiteY1220" fmla="*/ 184228 h 601986"/>
                  <a:gd name="connsiteX1221" fmla="*/ 535460 w 636190"/>
                  <a:gd name="connsiteY1221" fmla="*/ 184577 h 601986"/>
                  <a:gd name="connsiteX1222" fmla="*/ 536630 w 636190"/>
                  <a:gd name="connsiteY1222" fmla="*/ 188278 h 601986"/>
                  <a:gd name="connsiteX1223" fmla="*/ 537130 w 636190"/>
                  <a:gd name="connsiteY1223" fmla="*/ 190173 h 601986"/>
                  <a:gd name="connsiteX1224" fmla="*/ 537335 w 636190"/>
                  <a:gd name="connsiteY1224" fmla="*/ 191124 h 601986"/>
                  <a:gd name="connsiteX1225" fmla="*/ 537800 w 636190"/>
                  <a:gd name="connsiteY1225" fmla="*/ 193997 h 601986"/>
                  <a:gd name="connsiteX1226" fmla="*/ 538122 w 636190"/>
                  <a:gd name="connsiteY1226" fmla="*/ 197199 h 601986"/>
                  <a:gd name="connsiteX1227" fmla="*/ 538333 w 636190"/>
                  <a:gd name="connsiteY1227" fmla="*/ 199901 h 601986"/>
                  <a:gd name="connsiteX1228" fmla="*/ 538710 w 636190"/>
                  <a:gd name="connsiteY1228" fmla="*/ 201987 h 601986"/>
                  <a:gd name="connsiteX1229" fmla="*/ 539237 w 636190"/>
                  <a:gd name="connsiteY1229" fmla="*/ 204730 h 601986"/>
                  <a:gd name="connsiteX1230" fmla="*/ 539408 w 636190"/>
                  <a:gd name="connsiteY1230" fmla="*/ 205284 h 601986"/>
                  <a:gd name="connsiteX1231" fmla="*/ 534174 w 636190"/>
                  <a:gd name="connsiteY1231" fmla="*/ 206919 h 601986"/>
                  <a:gd name="connsiteX1232" fmla="*/ 535064 w 636190"/>
                  <a:gd name="connsiteY1232" fmla="*/ 209662 h 601986"/>
                  <a:gd name="connsiteX1233" fmla="*/ 534366 w 636190"/>
                  <a:gd name="connsiteY1233" fmla="*/ 209881 h 601986"/>
                  <a:gd name="connsiteX1234" fmla="*/ 534277 w 636190"/>
                  <a:gd name="connsiteY1234" fmla="*/ 209649 h 601986"/>
                  <a:gd name="connsiteX1235" fmla="*/ 529591 w 636190"/>
                  <a:gd name="connsiteY1235" fmla="*/ 211126 h 601986"/>
                  <a:gd name="connsiteX1236" fmla="*/ 530679 w 636190"/>
                  <a:gd name="connsiteY1236" fmla="*/ 214704 h 601986"/>
                  <a:gd name="connsiteX1237" fmla="*/ 531862 w 636190"/>
                  <a:gd name="connsiteY1237" fmla="*/ 217577 h 601986"/>
                  <a:gd name="connsiteX1238" fmla="*/ 532731 w 636190"/>
                  <a:gd name="connsiteY1238" fmla="*/ 219718 h 601986"/>
                  <a:gd name="connsiteX1239" fmla="*/ 533531 w 636190"/>
                  <a:gd name="connsiteY1239" fmla="*/ 222119 h 601986"/>
                  <a:gd name="connsiteX1240" fmla="*/ 533552 w 636190"/>
                  <a:gd name="connsiteY1240" fmla="*/ 222202 h 601986"/>
                  <a:gd name="connsiteX1241" fmla="*/ 533566 w 636190"/>
                  <a:gd name="connsiteY1241" fmla="*/ 222297 h 601986"/>
                  <a:gd name="connsiteX1242" fmla="*/ 534434 w 636190"/>
                  <a:gd name="connsiteY1242" fmla="*/ 222031 h 601986"/>
                  <a:gd name="connsiteX1243" fmla="*/ 537164 w 636190"/>
                  <a:gd name="connsiteY1243" fmla="*/ 221189 h 601986"/>
                  <a:gd name="connsiteX1244" fmla="*/ 539969 w 636190"/>
                  <a:gd name="connsiteY1244" fmla="*/ 220484 h 601986"/>
                  <a:gd name="connsiteX1245" fmla="*/ 542712 w 636190"/>
                  <a:gd name="connsiteY1245" fmla="*/ 220040 h 601986"/>
                  <a:gd name="connsiteX1246" fmla="*/ 545448 w 636190"/>
                  <a:gd name="connsiteY1246" fmla="*/ 219568 h 601986"/>
                  <a:gd name="connsiteX1247" fmla="*/ 548342 w 636190"/>
                  <a:gd name="connsiteY1247" fmla="*/ 219212 h 601986"/>
                  <a:gd name="connsiteX1248" fmla="*/ 550784 w 636190"/>
                  <a:gd name="connsiteY1248" fmla="*/ 218850 h 601986"/>
                  <a:gd name="connsiteX1249" fmla="*/ 553862 w 636190"/>
                  <a:gd name="connsiteY1249" fmla="*/ 217995 h 601986"/>
                  <a:gd name="connsiteX1250" fmla="*/ 557105 w 636190"/>
                  <a:gd name="connsiteY1250" fmla="*/ 217201 h 601986"/>
                  <a:gd name="connsiteX1251" fmla="*/ 564452 w 636190"/>
                  <a:gd name="connsiteY1251" fmla="*/ 215976 h 601986"/>
                  <a:gd name="connsiteX1252" fmla="*/ 565649 w 636190"/>
                  <a:gd name="connsiteY1252" fmla="*/ 215751 h 601986"/>
                  <a:gd name="connsiteX1253" fmla="*/ 565211 w 636190"/>
                  <a:gd name="connsiteY1253" fmla="*/ 212488 h 601986"/>
                  <a:gd name="connsiteX1254" fmla="*/ 564889 w 636190"/>
                  <a:gd name="connsiteY1254" fmla="*/ 209956 h 601986"/>
                  <a:gd name="connsiteX1255" fmla="*/ 564664 w 636190"/>
                  <a:gd name="connsiteY1255" fmla="*/ 207788 h 601986"/>
                  <a:gd name="connsiteX1256" fmla="*/ 564404 w 636190"/>
                  <a:gd name="connsiteY1256" fmla="*/ 205496 h 601986"/>
                  <a:gd name="connsiteX1257" fmla="*/ 575376 w 636190"/>
                  <a:gd name="connsiteY1257" fmla="*/ 203246 h 601986"/>
                  <a:gd name="connsiteX1258" fmla="*/ 576717 w 636190"/>
                  <a:gd name="connsiteY1258" fmla="*/ 202986 h 601986"/>
                  <a:gd name="connsiteX1259" fmla="*/ 578126 w 636190"/>
                  <a:gd name="connsiteY1259" fmla="*/ 202699 h 601986"/>
                  <a:gd name="connsiteX1260" fmla="*/ 583845 w 636190"/>
                  <a:gd name="connsiteY1260" fmla="*/ 201522 h 601986"/>
                  <a:gd name="connsiteX1261" fmla="*/ 584057 w 636190"/>
                  <a:gd name="connsiteY1261" fmla="*/ 201467 h 601986"/>
                  <a:gd name="connsiteX1262" fmla="*/ 583175 w 636190"/>
                  <a:gd name="connsiteY1262" fmla="*/ 199244 h 601986"/>
                  <a:gd name="connsiteX1263" fmla="*/ 583072 w 636190"/>
                  <a:gd name="connsiteY1263" fmla="*/ 198998 h 601986"/>
                  <a:gd name="connsiteX1264" fmla="*/ 582812 w 636190"/>
                  <a:gd name="connsiteY1264" fmla="*/ 198423 h 601986"/>
                  <a:gd name="connsiteX1265" fmla="*/ 582381 w 636190"/>
                  <a:gd name="connsiteY1265" fmla="*/ 197643 h 601986"/>
                  <a:gd name="connsiteX1266" fmla="*/ 582026 w 636190"/>
                  <a:gd name="connsiteY1266" fmla="*/ 197199 h 601986"/>
                  <a:gd name="connsiteX1267" fmla="*/ 581629 w 636190"/>
                  <a:gd name="connsiteY1267" fmla="*/ 196768 h 601986"/>
                  <a:gd name="connsiteX1268" fmla="*/ 581082 w 636190"/>
                  <a:gd name="connsiteY1268" fmla="*/ 196275 h 601986"/>
                  <a:gd name="connsiteX1269" fmla="*/ 580719 w 636190"/>
                  <a:gd name="connsiteY1269" fmla="*/ 196029 h 601986"/>
                  <a:gd name="connsiteX1270" fmla="*/ 580295 w 636190"/>
                  <a:gd name="connsiteY1270" fmla="*/ 195735 h 601986"/>
                  <a:gd name="connsiteX1271" fmla="*/ 579816 w 636190"/>
                  <a:gd name="connsiteY1271" fmla="*/ 195495 h 601986"/>
                  <a:gd name="connsiteX1272" fmla="*/ 579269 w 636190"/>
                  <a:gd name="connsiteY1272" fmla="*/ 195263 h 601986"/>
                  <a:gd name="connsiteX1273" fmla="*/ 578373 w 636190"/>
                  <a:gd name="connsiteY1273" fmla="*/ 194921 h 601986"/>
                  <a:gd name="connsiteX1274" fmla="*/ 577326 w 636190"/>
                  <a:gd name="connsiteY1274" fmla="*/ 194531 h 601986"/>
                  <a:gd name="connsiteX1275" fmla="*/ 576854 w 636190"/>
                  <a:gd name="connsiteY1275" fmla="*/ 194346 h 601986"/>
                  <a:gd name="connsiteX1276" fmla="*/ 575718 w 636190"/>
                  <a:gd name="connsiteY1276" fmla="*/ 193901 h 601986"/>
                  <a:gd name="connsiteX1277" fmla="*/ 574938 w 636190"/>
                  <a:gd name="connsiteY1277" fmla="*/ 193587 h 601986"/>
                  <a:gd name="connsiteX1278" fmla="*/ 574234 w 636190"/>
                  <a:gd name="connsiteY1278" fmla="*/ 193272 h 601986"/>
                  <a:gd name="connsiteX1279" fmla="*/ 574343 w 636190"/>
                  <a:gd name="connsiteY1279" fmla="*/ 193087 h 601986"/>
                  <a:gd name="connsiteX1280" fmla="*/ 574569 w 636190"/>
                  <a:gd name="connsiteY1280" fmla="*/ 193039 h 601986"/>
                  <a:gd name="connsiteX1281" fmla="*/ 574891 w 636190"/>
                  <a:gd name="connsiteY1281" fmla="*/ 193005 h 601986"/>
                  <a:gd name="connsiteX1282" fmla="*/ 576197 w 636190"/>
                  <a:gd name="connsiteY1282" fmla="*/ 192916 h 601986"/>
                  <a:gd name="connsiteX1283" fmla="*/ 578414 w 636190"/>
                  <a:gd name="connsiteY1283" fmla="*/ 192520 h 601986"/>
                  <a:gd name="connsiteX1284" fmla="*/ 578715 w 636190"/>
                  <a:gd name="connsiteY1284" fmla="*/ 192478 h 601986"/>
                  <a:gd name="connsiteX1285" fmla="*/ 579159 w 636190"/>
                  <a:gd name="connsiteY1285" fmla="*/ 192848 h 601986"/>
                  <a:gd name="connsiteX1286" fmla="*/ 580090 w 636190"/>
                  <a:gd name="connsiteY1286" fmla="*/ 193279 h 601986"/>
                  <a:gd name="connsiteX1287" fmla="*/ 582655 w 636190"/>
                  <a:gd name="connsiteY1287" fmla="*/ 193778 h 601986"/>
                  <a:gd name="connsiteX1288" fmla="*/ 585384 w 636190"/>
                  <a:gd name="connsiteY1288" fmla="*/ 194373 h 601986"/>
                  <a:gd name="connsiteX1289" fmla="*/ 588264 w 636190"/>
                  <a:gd name="connsiteY1289" fmla="*/ 194510 h 601986"/>
                  <a:gd name="connsiteX1290" fmla="*/ 589940 w 636190"/>
                  <a:gd name="connsiteY1290" fmla="*/ 194428 h 601986"/>
                  <a:gd name="connsiteX1291" fmla="*/ 591165 w 636190"/>
                  <a:gd name="connsiteY1291" fmla="*/ 194291 h 601986"/>
                  <a:gd name="connsiteX1292" fmla="*/ 591979 w 636190"/>
                  <a:gd name="connsiteY1292" fmla="*/ 195126 h 601986"/>
                  <a:gd name="connsiteX1293" fmla="*/ 593675 w 636190"/>
                  <a:gd name="connsiteY1293" fmla="*/ 194982 h 601986"/>
                  <a:gd name="connsiteX1294" fmla="*/ 596480 w 636190"/>
                  <a:gd name="connsiteY1294" fmla="*/ 194366 h 601986"/>
                  <a:gd name="connsiteX1295" fmla="*/ 599866 w 636190"/>
                  <a:gd name="connsiteY1295" fmla="*/ 194182 h 601986"/>
                  <a:gd name="connsiteX1296" fmla="*/ 601843 w 636190"/>
                  <a:gd name="connsiteY1296" fmla="*/ 194134 h 601986"/>
                  <a:gd name="connsiteX1297" fmla="*/ 603389 w 636190"/>
                  <a:gd name="connsiteY1297" fmla="*/ 194100 h 601986"/>
                  <a:gd name="connsiteX1298" fmla="*/ 609183 w 636190"/>
                  <a:gd name="connsiteY1298" fmla="*/ 194195 h 601986"/>
                  <a:gd name="connsiteX1299" fmla="*/ 612310 w 636190"/>
                  <a:gd name="connsiteY1299" fmla="*/ 194038 h 601986"/>
                  <a:gd name="connsiteX1300" fmla="*/ 615470 w 636190"/>
                  <a:gd name="connsiteY1300" fmla="*/ 193799 h 601986"/>
                  <a:gd name="connsiteX1301" fmla="*/ 616907 w 636190"/>
                  <a:gd name="connsiteY1301" fmla="*/ 193682 h 601986"/>
                  <a:gd name="connsiteX1302" fmla="*/ 623795 w 636190"/>
                  <a:gd name="connsiteY1302" fmla="*/ 193402 h 601986"/>
                  <a:gd name="connsiteX1303" fmla="*/ 624062 w 636190"/>
                  <a:gd name="connsiteY1303" fmla="*/ 192622 h 601986"/>
                  <a:gd name="connsiteX1304" fmla="*/ 624459 w 636190"/>
                  <a:gd name="connsiteY1304" fmla="*/ 191425 h 601986"/>
                  <a:gd name="connsiteX1305" fmla="*/ 624924 w 636190"/>
                  <a:gd name="connsiteY1305" fmla="*/ 190023 h 601986"/>
                  <a:gd name="connsiteX1306" fmla="*/ 625026 w 636190"/>
                  <a:gd name="connsiteY1306" fmla="*/ 189722 h 601986"/>
                  <a:gd name="connsiteX1307" fmla="*/ 626443 w 636190"/>
                  <a:gd name="connsiteY1307" fmla="*/ 189906 h 601986"/>
                  <a:gd name="connsiteX1308" fmla="*/ 629042 w 636190"/>
                  <a:gd name="connsiteY1308" fmla="*/ 190221 h 601986"/>
                  <a:gd name="connsiteX1309" fmla="*/ 631170 w 636190"/>
                  <a:gd name="connsiteY1309" fmla="*/ 190481 h 601986"/>
                  <a:gd name="connsiteX1310" fmla="*/ 631142 w 636190"/>
                  <a:gd name="connsiteY1310" fmla="*/ 190693 h 601986"/>
                  <a:gd name="connsiteX1311" fmla="*/ 630821 w 636190"/>
                  <a:gd name="connsiteY1311" fmla="*/ 193224 h 601986"/>
                  <a:gd name="connsiteX1312" fmla="*/ 630465 w 636190"/>
                  <a:gd name="connsiteY1312" fmla="*/ 196022 h 601986"/>
                  <a:gd name="connsiteX1313" fmla="*/ 629767 w 636190"/>
                  <a:gd name="connsiteY1313" fmla="*/ 201570 h 601986"/>
                  <a:gd name="connsiteX1314" fmla="*/ 629412 w 636190"/>
                  <a:gd name="connsiteY1314" fmla="*/ 204354 h 601986"/>
                  <a:gd name="connsiteX1315" fmla="*/ 629329 w 636190"/>
                  <a:gd name="connsiteY1315" fmla="*/ 205004 h 601986"/>
                  <a:gd name="connsiteX1316" fmla="*/ 629049 w 636190"/>
                  <a:gd name="connsiteY1316" fmla="*/ 207145 h 601986"/>
                  <a:gd name="connsiteX1317" fmla="*/ 628317 w 636190"/>
                  <a:gd name="connsiteY1317" fmla="*/ 212720 h 601986"/>
                  <a:gd name="connsiteX1318" fmla="*/ 627968 w 636190"/>
                  <a:gd name="connsiteY1318" fmla="*/ 215511 h 601986"/>
                  <a:gd name="connsiteX1319" fmla="*/ 627578 w 636190"/>
                  <a:gd name="connsiteY1319" fmla="*/ 218603 h 601986"/>
                  <a:gd name="connsiteX1320" fmla="*/ 626169 w 636190"/>
                  <a:gd name="connsiteY1320" fmla="*/ 218768 h 601986"/>
                  <a:gd name="connsiteX1321" fmla="*/ 623864 w 636190"/>
                  <a:gd name="connsiteY1321" fmla="*/ 219048 h 601986"/>
                  <a:gd name="connsiteX1322" fmla="*/ 621818 w 636190"/>
                  <a:gd name="connsiteY1322" fmla="*/ 218925 h 601986"/>
                  <a:gd name="connsiteX1323" fmla="*/ 621538 w 636190"/>
                  <a:gd name="connsiteY1323" fmla="*/ 218904 h 601986"/>
                  <a:gd name="connsiteX1324" fmla="*/ 621291 w 636190"/>
                  <a:gd name="connsiteY1324" fmla="*/ 218884 h 601986"/>
                  <a:gd name="connsiteX1325" fmla="*/ 619410 w 636190"/>
                  <a:gd name="connsiteY1325" fmla="*/ 218610 h 601986"/>
                  <a:gd name="connsiteX1326" fmla="*/ 616633 w 636190"/>
                  <a:gd name="connsiteY1326" fmla="*/ 218207 h 601986"/>
                  <a:gd name="connsiteX1327" fmla="*/ 614724 w 636190"/>
                  <a:gd name="connsiteY1327" fmla="*/ 217297 h 601986"/>
                  <a:gd name="connsiteX1328" fmla="*/ 614587 w 636190"/>
                  <a:gd name="connsiteY1328" fmla="*/ 217577 h 601986"/>
                  <a:gd name="connsiteX1329" fmla="*/ 614334 w 636190"/>
                  <a:gd name="connsiteY1329" fmla="*/ 217509 h 601986"/>
                  <a:gd name="connsiteX1330" fmla="*/ 614061 w 636190"/>
                  <a:gd name="connsiteY1330" fmla="*/ 217522 h 601986"/>
                  <a:gd name="connsiteX1331" fmla="*/ 613705 w 636190"/>
                  <a:gd name="connsiteY1331" fmla="*/ 217625 h 601986"/>
                  <a:gd name="connsiteX1332" fmla="*/ 613568 w 636190"/>
                  <a:gd name="connsiteY1332" fmla="*/ 217721 h 601986"/>
                  <a:gd name="connsiteX1333" fmla="*/ 613425 w 636190"/>
                  <a:gd name="connsiteY1333" fmla="*/ 217844 h 601986"/>
                  <a:gd name="connsiteX1334" fmla="*/ 613322 w 636190"/>
                  <a:gd name="connsiteY1334" fmla="*/ 217899 h 601986"/>
                  <a:gd name="connsiteX1335" fmla="*/ 613144 w 636190"/>
                  <a:gd name="connsiteY1335" fmla="*/ 218008 h 601986"/>
                  <a:gd name="connsiteX1336" fmla="*/ 612898 w 636190"/>
                  <a:gd name="connsiteY1336" fmla="*/ 218138 h 601986"/>
                  <a:gd name="connsiteX1337" fmla="*/ 612994 w 636190"/>
                  <a:gd name="connsiteY1337" fmla="*/ 226087 h 601986"/>
                  <a:gd name="connsiteX1338" fmla="*/ 613028 w 636190"/>
                  <a:gd name="connsiteY1338" fmla="*/ 228208 h 601986"/>
                  <a:gd name="connsiteX1339" fmla="*/ 613035 w 636190"/>
                  <a:gd name="connsiteY1339" fmla="*/ 228741 h 601986"/>
                  <a:gd name="connsiteX1340" fmla="*/ 613048 w 636190"/>
                  <a:gd name="connsiteY1340" fmla="*/ 229637 h 601986"/>
                  <a:gd name="connsiteX1341" fmla="*/ 613103 w 636190"/>
                  <a:gd name="connsiteY1341" fmla="*/ 233427 h 601986"/>
                  <a:gd name="connsiteX1342" fmla="*/ 613151 w 636190"/>
                  <a:gd name="connsiteY1342" fmla="*/ 236745 h 601986"/>
                  <a:gd name="connsiteX1343" fmla="*/ 612741 w 636190"/>
                  <a:gd name="connsiteY1343" fmla="*/ 236902 h 601986"/>
                  <a:gd name="connsiteX1344" fmla="*/ 612686 w 636190"/>
                  <a:gd name="connsiteY1344" fmla="*/ 237258 h 601986"/>
                  <a:gd name="connsiteX1345" fmla="*/ 612768 w 636190"/>
                  <a:gd name="connsiteY1345" fmla="*/ 240035 h 601986"/>
                  <a:gd name="connsiteX1346" fmla="*/ 613035 w 636190"/>
                  <a:gd name="connsiteY1346" fmla="*/ 240179 h 601986"/>
                  <a:gd name="connsiteX1347" fmla="*/ 614355 w 636190"/>
                  <a:gd name="connsiteY1347" fmla="*/ 240548 h 601986"/>
                  <a:gd name="connsiteX1348" fmla="*/ 615039 w 636190"/>
                  <a:gd name="connsiteY1348" fmla="*/ 240726 h 601986"/>
                  <a:gd name="connsiteX1349" fmla="*/ 615887 w 636190"/>
                  <a:gd name="connsiteY1349" fmla="*/ 240781 h 601986"/>
                  <a:gd name="connsiteX1350" fmla="*/ 616920 w 636190"/>
                  <a:gd name="connsiteY1350" fmla="*/ 240480 h 601986"/>
                  <a:gd name="connsiteX1351" fmla="*/ 617522 w 636190"/>
                  <a:gd name="connsiteY1351" fmla="*/ 240070 h 601986"/>
                  <a:gd name="connsiteX1352" fmla="*/ 618432 w 636190"/>
                  <a:gd name="connsiteY1352" fmla="*/ 239338 h 601986"/>
                  <a:gd name="connsiteX1353" fmla="*/ 618904 w 636190"/>
                  <a:gd name="connsiteY1353" fmla="*/ 239146 h 601986"/>
                  <a:gd name="connsiteX1354" fmla="*/ 618979 w 636190"/>
                  <a:gd name="connsiteY1354" fmla="*/ 239119 h 601986"/>
                  <a:gd name="connsiteX1355" fmla="*/ 619636 w 636190"/>
                  <a:gd name="connsiteY1355" fmla="*/ 240418 h 601986"/>
                  <a:gd name="connsiteX1356" fmla="*/ 620231 w 636190"/>
                  <a:gd name="connsiteY1356" fmla="*/ 241609 h 601986"/>
                  <a:gd name="connsiteX1357" fmla="*/ 620895 w 636190"/>
                  <a:gd name="connsiteY1357" fmla="*/ 243141 h 601986"/>
                  <a:gd name="connsiteX1358" fmla="*/ 621038 w 636190"/>
                  <a:gd name="connsiteY1358" fmla="*/ 243497 h 601986"/>
                  <a:gd name="connsiteX1359" fmla="*/ 621161 w 636190"/>
                  <a:gd name="connsiteY1359" fmla="*/ 243846 h 601986"/>
                  <a:gd name="connsiteX1360" fmla="*/ 621182 w 636190"/>
                  <a:gd name="connsiteY1360" fmla="*/ 243907 h 601986"/>
                  <a:gd name="connsiteX1361" fmla="*/ 621955 w 636190"/>
                  <a:gd name="connsiteY1361" fmla="*/ 246028 h 601986"/>
                  <a:gd name="connsiteX1362" fmla="*/ 622646 w 636190"/>
                  <a:gd name="connsiteY1362" fmla="*/ 245966 h 601986"/>
                  <a:gd name="connsiteX1363" fmla="*/ 622701 w 636190"/>
                  <a:gd name="connsiteY1363" fmla="*/ 246158 h 601986"/>
                  <a:gd name="connsiteX1364" fmla="*/ 623180 w 636190"/>
                  <a:gd name="connsiteY1364" fmla="*/ 247895 h 601986"/>
                  <a:gd name="connsiteX1365" fmla="*/ 623693 w 636190"/>
                  <a:gd name="connsiteY1365" fmla="*/ 249804 h 601986"/>
                  <a:gd name="connsiteX1366" fmla="*/ 624493 w 636190"/>
                  <a:gd name="connsiteY1366" fmla="*/ 252657 h 601986"/>
                  <a:gd name="connsiteX1367" fmla="*/ 624739 w 636190"/>
                  <a:gd name="connsiteY1367" fmla="*/ 253491 h 601986"/>
                  <a:gd name="connsiteX1368" fmla="*/ 625136 w 636190"/>
                  <a:gd name="connsiteY1368" fmla="*/ 254483 h 601986"/>
                  <a:gd name="connsiteX1369" fmla="*/ 625553 w 636190"/>
                  <a:gd name="connsiteY1369" fmla="*/ 255345 h 601986"/>
                  <a:gd name="connsiteX1370" fmla="*/ 625806 w 636190"/>
                  <a:gd name="connsiteY1370" fmla="*/ 255872 h 601986"/>
                  <a:gd name="connsiteX1371" fmla="*/ 628057 w 636190"/>
                  <a:gd name="connsiteY1371" fmla="*/ 259025 h 601986"/>
                  <a:gd name="connsiteX1372" fmla="*/ 628878 w 636190"/>
                  <a:gd name="connsiteY1372" fmla="*/ 260647 h 601986"/>
                  <a:gd name="connsiteX1373" fmla="*/ 630102 w 636190"/>
                  <a:gd name="connsiteY1373" fmla="*/ 263171 h 601986"/>
                  <a:gd name="connsiteX1374" fmla="*/ 631553 w 636190"/>
                  <a:gd name="connsiteY1374" fmla="*/ 266721 h 601986"/>
                  <a:gd name="connsiteX1375" fmla="*/ 632462 w 636190"/>
                  <a:gd name="connsiteY1375" fmla="*/ 268753 h 601986"/>
                  <a:gd name="connsiteX1376" fmla="*/ 633365 w 636190"/>
                  <a:gd name="connsiteY1376" fmla="*/ 270778 h 601986"/>
                  <a:gd name="connsiteX1377" fmla="*/ 634029 w 636190"/>
                  <a:gd name="connsiteY1377" fmla="*/ 272290 h 601986"/>
                  <a:gd name="connsiteX1378" fmla="*/ 635253 w 636190"/>
                  <a:gd name="connsiteY1378" fmla="*/ 275074 h 601986"/>
                  <a:gd name="connsiteX1379" fmla="*/ 636327 w 636190"/>
                  <a:gd name="connsiteY1379" fmla="*/ 277550 h 601986"/>
                  <a:gd name="connsiteX1380" fmla="*/ 636540 w 636190"/>
                  <a:gd name="connsiteY1380" fmla="*/ 278043 h 601986"/>
                  <a:gd name="connsiteX1381" fmla="*/ 636608 w 636190"/>
                  <a:gd name="connsiteY1381" fmla="*/ 278207 h 601986"/>
                  <a:gd name="connsiteX1382" fmla="*/ 636628 w 636190"/>
                  <a:gd name="connsiteY1382" fmla="*/ 278262 h 601986"/>
                  <a:gd name="connsiteX1383" fmla="*/ 636642 w 636190"/>
                  <a:gd name="connsiteY1383" fmla="*/ 278303 h 601986"/>
                  <a:gd name="connsiteX1384" fmla="*/ 636799 w 636190"/>
                  <a:gd name="connsiteY1384" fmla="*/ 278925 h 601986"/>
                  <a:gd name="connsiteX1385" fmla="*/ 636868 w 636190"/>
                  <a:gd name="connsiteY1385" fmla="*/ 279240 h 601986"/>
                  <a:gd name="connsiteX1386" fmla="*/ 636998 w 636190"/>
                  <a:gd name="connsiteY1386" fmla="*/ 279698 h 601986"/>
                  <a:gd name="connsiteX1387" fmla="*/ 637101 w 636190"/>
                  <a:gd name="connsiteY1387" fmla="*/ 280061 h 601986"/>
                  <a:gd name="connsiteX1388" fmla="*/ 637415 w 636190"/>
                  <a:gd name="connsiteY1388" fmla="*/ 281032 h 601986"/>
                  <a:gd name="connsiteX1389" fmla="*/ 637442 w 636190"/>
                  <a:gd name="connsiteY1389" fmla="*/ 281107 h 601986"/>
                  <a:gd name="connsiteX1390" fmla="*/ 629911 w 636190"/>
                  <a:gd name="connsiteY1390" fmla="*/ 282927 h 601986"/>
                  <a:gd name="connsiteX1391" fmla="*/ 631635 w 636190"/>
                  <a:gd name="connsiteY1391" fmla="*/ 289303 h 601986"/>
                  <a:gd name="connsiteX1392" fmla="*/ 626538 w 636190"/>
                  <a:gd name="connsiteY1392" fmla="*/ 290527 h 601986"/>
                  <a:gd name="connsiteX1393" fmla="*/ 626791 w 636190"/>
                  <a:gd name="connsiteY1393" fmla="*/ 290732 h 601986"/>
                  <a:gd name="connsiteX1394" fmla="*/ 627038 w 636190"/>
                  <a:gd name="connsiteY1394" fmla="*/ 290979 h 601986"/>
                  <a:gd name="connsiteX1395" fmla="*/ 627229 w 636190"/>
                  <a:gd name="connsiteY1395" fmla="*/ 291232 h 601986"/>
                  <a:gd name="connsiteX1396" fmla="*/ 627407 w 636190"/>
                  <a:gd name="connsiteY1396" fmla="*/ 291498 h 601986"/>
                  <a:gd name="connsiteX1397" fmla="*/ 627523 w 636190"/>
                  <a:gd name="connsiteY1397" fmla="*/ 291799 h 601986"/>
                  <a:gd name="connsiteX1398" fmla="*/ 627612 w 636190"/>
                  <a:gd name="connsiteY1398" fmla="*/ 292107 h 601986"/>
                  <a:gd name="connsiteX1399" fmla="*/ 627872 w 636190"/>
                  <a:gd name="connsiteY1399" fmla="*/ 293715 h 601986"/>
                  <a:gd name="connsiteX1400" fmla="*/ 628009 w 636190"/>
                  <a:gd name="connsiteY1400" fmla="*/ 294242 h 601986"/>
                  <a:gd name="connsiteX1401" fmla="*/ 628105 w 636190"/>
                  <a:gd name="connsiteY1401" fmla="*/ 294495 h 601986"/>
                  <a:gd name="connsiteX1402" fmla="*/ 628235 w 636190"/>
                  <a:gd name="connsiteY1402" fmla="*/ 294734 h 601986"/>
                  <a:gd name="connsiteX1403" fmla="*/ 628385 w 636190"/>
                  <a:gd name="connsiteY1403" fmla="*/ 294987 h 601986"/>
                  <a:gd name="connsiteX1404" fmla="*/ 621633 w 636190"/>
                  <a:gd name="connsiteY1404" fmla="*/ 296615 h 601986"/>
                  <a:gd name="connsiteX1405" fmla="*/ 622844 w 636190"/>
                  <a:gd name="connsiteY1405" fmla="*/ 301849 h 601986"/>
                  <a:gd name="connsiteX1406" fmla="*/ 623371 w 636190"/>
                  <a:gd name="connsiteY1406" fmla="*/ 303155 h 601986"/>
                  <a:gd name="connsiteX1407" fmla="*/ 623207 w 636190"/>
                  <a:gd name="connsiteY1407" fmla="*/ 303223 h 601986"/>
                  <a:gd name="connsiteX1408" fmla="*/ 623323 w 636190"/>
                  <a:gd name="connsiteY1408" fmla="*/ 303470 h 601986"/>
                  <a:gd name="connsiteX1409" fmla="*/ 617112 w 636190"/>
                  <a:gd name="connsiteY1409" fmla="*/ 305187 h 601986"/>
                  <a:gd name="connsiteX1410" fmla="*/ 617290 w 636190"/>
                  <a:gd name="connsiteY1410" fmla="*/ 306008 h 601986"/>
                  <a:gd name="connsiteX1411" fmla="*/ 617789 w 636190"/>
                  <a:gd name="connsiteY1411" fmla="*/ 307766 h 601986"/>
                  <a:gd name="connsiteX1412" fmla="*/ 616154 w 636190"/>
                  <a:gd name="connsiteY1412" fmla="*/ 308464 h 601986"/>
                  <a:gd name="connsiteX1413" fmla="*/ 612829 w 636190"/>
                  <a:gd name="connsiteY1413" fmla="*/ 309756 h 601986"/>
                  <a:gd name="connsiteX1414" fmla="*/ 611769 w 636190"/>
                  <a:gd name="connsiteY1414" fmla="*/ 310167 h 601986"/>
                  <a:gd name="connsiteX1415" fmla="*/ 610066 w 636190"/>
                  <a:gd name="connsiteY1415" fmla="*/ 310899 h 601986"/>
                  <a:gd name="connsiteX1416" fmla="*/ 607384 w 636190"/>
                  <a:gd name="connsiteY1416" fmla="*/ 312110 h 601986"/>
                  <a:gd name="connsiteX1417" fmla="*/ 605414 w 636190"/>
                  <a:gd name="connsiteY1417" fmla="*/ 308730 h 601986"/>
                  <a:gd name="connsiteX1418" fmla="*/ 603594 w 636190"/>
                  <a:gd name="connsiteY1418" fmla="*/ 309305 h 601986"/>
                  <a:gd name="connsiteX1419" fmla="*/ 603164 w 636190"/>
                  <a:gd name="connsiteY1419" fmla="*/ 308094 h 601986"/>
                  <a:gd name="connsiteX1420" fmla="*/ 601453 w 636190"/>
                  <a:gd name="connsiteY1420" fmla="*/ 308744 h 601986"/>
                  <a:gd name="connsiteX1421" fmla="*/ 597677 w 636190"/>
                  <a:gd name="connsiteY1421" fmla="*/ 309647 h 601986"/>
                  <a:gd name="connsiteX1422" fmla="*/ 599196 w 636190"/>
                  <a:gd name="connsiteY1422" fmla="*/ 314805 h 601986"/>
                  <a:gd name="connsiteX1423" fmla="*/ 600735 w 636190"/>
                  <a:gd name="connsiteY1423" fmla="*/ 319464 h 601986"/>
                  <a:gd name="connsiteX1424" fmla="*/ 600653 w 636190"/>
                  <a:gd name="connsiteY1424" fmla="*/ 319464 h 601986"/>
                  <a:gd name="connsiteX1425" fmla="*/ 598265 w 636190"/>
                  <a:gd name="connsiteY1425" fmla="*/ 319874 h 601986"/>
                  <a:gd name="connsiteX1426" fmla="*/ 594955 w 636190"/>
                  <a:gd name="connsiteY1426" fmla="*/ 320469 h 601986"/>
                  <a:gd name="connsiteX1427" fmla="*/ 591644 w 636190"/>
                  <a:gd name="connsiteY1427" fmla="*/ 321078 h 601986"/>
                  <a:gd name="connsiteX1428" fmla="*/ 591548 w 636190"/>
                  <a:gd name="connsiteY1428" fmla="*/ 321146 h 601986"/>
                  <a:gd name="connsiteX1429" fmla="*/ 590809 w 636190"/>
                  <a:gd name="connsiteY1429" fmla="*/ 321598 h 601986"/>
                  <a:gd name="connsiteX1430" fmla="*/ 589708 w 636190"/>
                  <a:gd name="connsiteY1430" fmla="*/ 322104 h 601986"/>
                  <a:gd name="connsiteX1431" fmla="*/ 587840 w 636190"/>
                  <a:gd name="connsiteY1431" fmla="*/ 323992 h 601986"/>
                  <a:gd name="connsiteX1432" fmla="*/ 586458 w 636190"/>
                  <a:gd name="connsiteY1432" fmla="*/ 325093 h 601986"/>
                  <a:gd name="connsiteX1433" fmla="*/ 586410 w 636190"/>
                  <a:gd name="connsiteY1433" fmla="*/ 325045 h 601986"/>
                  <a:gd name="connsiteX1434" fmla="*/ 585405 w 636190"/>
                  <a:gd name="connsiteY1434" fmla="*/ 324396 h 601986"/>
                  <a:gd name="connsiteX1435" fmla="*/ 584543 w 636190"/>
                  <a:gd name="connsiteY1435" fmla="*/ 324676 h 601986"/>
                  <a:gd name="connsiteX1436" fmla="*/ 583715 w 636190"/>
                  <a:gd name="connsiteY1436" fmla="*/ 324943 h 601986"/>
                  <a:gd name="connsiteX1437" fmla="*/ 582498 w 636190"/>
                  <a:gd name="connsiteY1437" fmla="*/ 325572 h 601986"/>
                  <a:gd name="connsiteX1438" fmla="*/ 580083 w 636190"/>
                  <a:gd name="connsiteY1438" fmla="*/ 326995 h 601986"/>
                  <a:gd name="connsiteX1439" fmla="*/ 578537 w 636190"/>
                  <a:gd name="connsiteY1439" fmla="*/ 327898 h 601986"/>
                  <a:gd name="connsiteX1440" fmla="*/ 576950 w 636190"/>
                  <a:gd name="connsiteY1440" fmla="*/ 328726 h 601986"/>
                  <a:gd name="connsiteX1441" fmla="*/ 576013 w 636190"/>
                  <a:gd name="connsiteY1441" fmla="*/ 326735 h 601986"/>
                  <a:gd name="connsiteX1442" fmla="*/ 572572 w 636190"/>
                  <a:gd name="connsiteY1442" fmla="*/ 328322 h 601986"/>
                  <a:gd name="connsiteX1443" fmla="*/ 570820 w 636190"/>
                  <a:gd name="connsiteY1443" fmla="*/ 329068 h 601986"/>
                  <a:gd name="connsiteX1444" fmla="*/ 568624 w 636190"/>
                  <a:gd name="connsiteY1444" fmla="*/ 329971 h 601986"/>
                  <a:gd name="connsiteX1445" fmla="*/ 567455 w 636190"/>
                  <a:gd name="connsiteY1445" fmla="*/ 330422 h 601986"/>
                  <a:gd name="connsiteX1446" fmla="*/ 565088 w 636190"/>
                  <a:gd name="connsiteY1446" fmla="*/ 331195 h 601986"/>
                  <a:gd name="connsiteX1447" fmla="*/ 563610 w 636190"/>
                  <a:gd name="connsiteY1447" fmla="*/ 331695 h 601986"/>
                  <a:gd name="connsiteX1448" fmla="*/ 561264 w 636190"/>
                  <a:gd name="connsiteY1448" fmla="*/ 332495 h 601986"/>
                  <a:gd name="connsiteX1449" fmla="*/ 561072 w 636190"/>
                  <a:gd name="connsiteY1449" fmla="*/ 332563 h 601986"/>
                  <a:gd name="connsiteX1450" fmla="*/ 560026 w 636190"/>
                  <a:gd name="connsiteY1450" fmla="*/ 333152 h 601986"/>
                  <a:gd name="connsiteX1451" fmla="*/ 559157 w 636190"/>
                  <a:gd name="connsiteY1451" fmla="*/ 333644 h 601986"/>
                  <a:gd name="connsiteX1452" fmla="*/ 557139 w 636190"/>
                  <a:gd name="connsiteY1452" fmla="*/ 334930 h 601986"/>
                  <a:gd name="connsiteX1453" fmla="*/ 558801 w 636190"/>
                  <a:gd name="connsiteY1453" fmla="*/ 336210 h 601986"/>
                  <a:gd name="connsiteX1454" fmla="*/ 560600 w 636190"/>
                  <a:gd name="connsiteY1454" fmla="*/ 337893 h 601986"/>
                  <a:gd name="connsiteX1455" fmla="*/ 562174 w 636190"/>
                  <a:gd name="connsiteY1455" fmla="*/ 341114 h 601986"/>
                  <a:gd name="connsiteX1456" fmla="*/ 560183 w 636190"/>
                  <a:gd name="connsiteY1456" fmla="*/ 342175 h 601986"/>
                  <a:gd name="connsiteX1457" fmla="*/ 561989 w 636190"/>
                  <a:gd name="connsiteY1457" fmla="*/ 345540 h 601986"/>
                  <a:gd name="connsiteX1458" fmla="*/ 559287 w 636190"/>
                  <a:gd name="connsiteY1458" fmla="*/ 347004 h 601986"/>
                  <a:gd name="connsiteX1459" fmla="*/ 559355 w 636190"/>
                  <a:gd name="connsiteY1459" fmla="*/ 347175 h 601986"/>
                  <a:gd name="connsiteX1460" fmla="*/ 561079 w 636190"/>
                  <a:gd name="connsiteY1460" fmla="*/ 351752 h 601986"/>
                  <a:gd name="connsiteX1461" fmla="*/ 563986 w 636190"/>
                  <a:gd name="connsiteY1461" fmla="*/ 359968 h 601986"/>
                  <a:gd name="connsiteX1462" fmla="*/ 563172 w 636190"/>
                  <a:gd name="connsiteY1462" fmla="*/ 360152 h 601986"/>
                  <a:gd name="connsiteX1463" fmla="*/ 563193 w 636190"/>
                  <a:gd name="connsiteY1463" fmla="*/ 360316 h 601986"/>
                  <a:gd name="connsiteX1464" fmla="*/ 563254 w 636190"/>
                  <a:gd name="connsiteY1464" fmla="*/ 360700 h 601986"/>
                  <a:gd name="connsiteX1465" fmla="*/ 563569 w 636190"/>
                  <a:gd name="connsiteY1465" fmla="*/ 362765 h 601986"/>
                  <a:gd name="connsiteX1466" fmla="*/ 563822 w 636190"/>
                  <a:gd name="connsiteY1466" fmla="*/ 364428 h 601986"/>
                  <a:gd name="connsiteX1467" fmla="*/ 558958 w 636190"/>
                  <a:gd name="connsiteY1467" fmla="*/ 365577 h 601986"/>
                  <a:gd name="connsiteX1468" fmla="*/ 558993 w 636190"/>
                  <a:gd name="connsiteY1468" fmla="*/ 365707 h 601986"/>
                  <a:gd name="connsiteX1469" fmla="*/ 559218 w 636190"/>
                  <a:gd name="connsiteY1469" fmla="*/ 366672 h 601986"/>
                  <a:gd name="connsiteX1470" fmla="*/ 559444 w 636190"/>
                  <a:gd name="connsiteY1470" fmla="*/ 367794 h 601986"/>
                  <a:gd name="connsiteX1471" fmla="*/ 559266 w 636190"/>
                  <a:gd name="connsiteY1471" fmla="*/ 367834 h 601986"/>
                  <a:gd name="connsiteX1472" fmla="*/ 559971 w 636190"/>
                  <a:gd name="connsiteY1472" fmla="*/ 372493 h 601986"/>
                  <a:gd name="connsiteX1473" fmla="*/ 560402 w 636190"/>
                  <a:gd name="connsiteY1473" fmla="*/ 375660 h 601986"/>
                  <a:gd name="connsiteX1474" fmla="*/ 560737 w 636190"/>
                  <a:gd name="connsiteY1474" fmla="*/ 378068 h 601986"/>
                  <a:gd name="connsiteX1475" fmla="*/ 561469 w 636190"/>
                  <a:gd name="connsiteY1475" fmla="*/ 382508 h 601986"/>
                  <a:gd name="connsiteX1476" fmla="*/ 561722 w 636190"/>
                  <a:gd name="connsiteY1476" fmla="*/ 384464 h 601986"/>
                  <a:gd name="connsiteX1477" fmla="*/ 561770 w 636190"/>
                  <a:gd name="connsiteY1477" fmla="*/ 384847 h 601986"/>
                  <a:gd name="connsiteX1478" fmla="*/ 561490 w 636190"/>
                  <a:gd name="connsiteY1478" fmla="*/ 384889 h 601986"/>
                  <a:gd name="connsiteX1479" fmla="*/ 561537 w 636190"/>
                  <a:gd name="connsiteY1479" fmla="*/ 385292 h 601986"/>
                  <a:gd name="connsiteX1480" fmla="*/ 560217 w 636190"/>
                  <a:gd name="connsiteY1480" fmla="*/ 385490 h 601986"/>
                  <a:gd name="connsiteX1481" fmla="*/ 560019 w 636190"/>
                  <a:gd name="connsiteY1481" fmla="*/ 385525 h 601986"/>
                  <a:gd name="connsiteX1482" fmla="*/ 560771 w 636190"/>
                  <a:gd name="connsiteY1482" fmla="*/ 392105 h 601986"/>
                  <a:gd name="connsiteX1483" fmla="*/ 560922 w 636190"/>
                  <a:gd name="connsiteY1483" fmla="*/ 393932 h 601986"/>
                  <a:gd name="connsiteX1484" fmla="*/ 561243 w 636190"/>
                  <a:gd name="connsiteY1484" fmla="*/ 397298 h 601986"/>
                  <a:gd name="connsiteX1485" fmla="*/ 561448 w 636190"/>
                  <a:gd name="connsiteY1485" fmla="*/ 398816 h 601986"/>
                  <a:gd name="connsiteX1486" fmla="*/ 561784 w 636190"/>
                  <a:gd name="connsiteY1486" fmla="*/ 400855 h 601986"/>
                  <a:gd name="connsiteX1487" fmla="*/ 562824 w 636190"/>
                  <a:gd name="connsiteY1487" fmla="*/ 404850 h 601986"/>
                  <a:gd name="connsiteX1488" fmla="*/ 563036 w 636190"/>
                  <a:gd name="connsiteY1488" fmla="*/ 405479 h 601986"/>
                  <a:gd name="connsiteX1489" fmla="*/ 564212 w 636190"/>
                  <a:gd name="connsiteY1489" fmla="*/ 408975 h 601986"/>
                  <a:gd name="connsiteX1490" fmla="*/ 564041 w 636190"/>
                  <a:gd name="connsiteY1490" fmla="*/ 409269 h 601986"/>
                  <a:gd name="connsiteX1491" fmla="*/ 566812 w 636190"/>
                  <a:gd name="connsiteY1491" fmla="*/ 410439 h 601986"/>
                  <a:gd name="connsiteX1492" fmla="*/ 568070 w 636190"/>
                  <a:gd name="connsiteY1492" fmla="*/ 411362 h 601986"/>
                  <a:gd name="connsiteX1493" fmla="*/ 569534 w 636190"/>
                  <a:gd name="connsiteY1493" fmla="*/ 413202 h 601986"/>
                  <a:gd name="connsiteX1494" fmla="*/ 571498 w 636190"/>
                  <a:gd name="connsiteY1494" fmla="*/ 415857 h 601986"/>
                  <a:gd name="connsiteX1495" fmla="*/ 571723 w 636190"/>
                  <a:gd name="connsiteY1495" fmla="*/ 416260 h 601986"/>
                  <a:gd name="connsiteX1496" fmla="*/ 572059 w 636190"/>
                  <a:gd name="connsiteY1496" fmla="*/ 416821 h 601986"/>
                  <a:gd name="connsiteX1497" fmla="*/ 573885 w 636190"/>
                  <a:gd name="connsiteY1497" fmla="*/ 415474 h 601986"/>
                  <a:gd name="connsiteX1498" fmla="*/ 574323 w 636190"/>
                  <a:gd name="connsiteY1498" fmla="*/ 416281 h 601986"/>
                  <a:gd name="connsiteX1499" fmla="*/ 575322 w 636190"/>
                  <a:gd name="connsiteY1499" fmla="*/ 418641 h 601986"/>
                  <a:gd name="connsiteX1500" fmla="*/ 575937 w 636190"/>
                  <a:gd name="connsiteY1500" fmla="*/ 421343 h 601986"/>
                  <a:gd name="connsiteX1501" fmla="*/ 576286 w 636190"/>
                  <a:gd name="connsiteY1501" fmla="*/ 423518 h 601986"/>
                  <a:gd name="connsiteX1502" fmla="*/ 576963 w 636190"/>
                  <a:gd name="connsiteY1502" fmla="*/ 426467 h 601986"/>
                  <a:gd name="connsiteX1503" fmla="*/ 578085 w 636190"/>
                  <a:gd name="connsiteY1503" fmla="*/ 428710 h 601986"/>
                  <a:gd name="connsiteX1504" fmla="*/ 579447 w 636190"/>
                  <a:gd name="connsiteY1504" fmla="*/ 432555 h 601986"/>
                  <a:gd name="connsiteX1505" fmla="*/ 579050 w 636190"/>
                  <a:gd name="connsiteY1505" fmla="*/ 435161 h 601986"/>
                  <a:gd name="connsiteX1506" fmla="*/ 581971 w 636190"/>
                  <a:gd name="connsiteY1506" fmla="*/ 435825 h 601986"/>
                  <a:gd name="connsiteX1507" fmla="*/ 583476 w 636190"/>
                  <a:gd name="connsiteY1507" fmla="*/ 436057 h 601986"/>
                  <a:gd name="connsiteX1508" fmla="*/ 585473 w 636190"/>
                  <a:gd name="connsiteY1508" fmla="*/ 436187 h 601986"/>
                  <a:gd name="connsiteX1509" fmla="*/ 586342 w 636190"/>
                  <a:gd name="connsiteY1509" fmla="*/ 437720 h 601986"/>
                  <a:gd name="connsiteX1510" fmla="*/ 586602 w 636190"/>
                  <a:gd name="connsiteY1510" fmla="*/ 438671 h 601986"/>
                  <a:gd name="connsiteX1511" fmla="*/ 586862 w 636190"/>
                  <a:gd name="connsiteY1511" fmla="*/ 439293 h 601986"/>
                  <a:gd name="connsiteX1512" fmla="*/ 587484 w 636190"/>
                  <a:gd name="connsiteY1512" fmla="*/ 440572 h 601986"/>
                  <a:gd name="connsiteX1513" fmla="*/ 588032 w 636190"/>
                  <a:gd name="connsiteY1513" fmla="*/ 441646 h 601986"/>
                  <a:gd name="connsiteX1514" fmla="*/ 588360 w 636190"/>
                  <a:gd name="connsiteY1514" fmla="*/ 442672 h 601986"/>
                  <a:gd name="connsiteX1515" fmla="*/ 588928 w 636190"/>
                  <a:gd name="connsiteY1515" fmla="*/ 443651 h 601986"/>
                  <a:gd name="connsiteX1516" fmla="*/ 589578 w 636190"/>
                  <a:gd name="connsiteY1516" fmla="*/ 445457 h 601986"/>
                  <a:gd name="connsiteX1517" fmla="*/ 590159 w 636190"/>
                  <a:gd name="connsiteY1517" fmla="*/ 447502 h 601986"/>
                  <a:gd name="connsiteX1518" fmla="*/ 590351 w 636190"/>
                  <a:gd name="connsiteY1518" fmla="*/ 448494 h 601986"/>
                  <a:gd name="connsiteX1519" fmla="*/ 590597 w 636190"/>
                  <a:gd name="connsiteY1519" fmla="*/ 450272 h 601986"/>
                  <a:gd name="connsiteX1520" fmla="*/ 590652 w 636190"/>
                  <a:gd name="connsiteY1520" fmla="*/ 451620 h 601986"/>
                  <a:gd name="connsiteX1521" fmla="*/ 590741 w 636190"/>
                  <a:gd name="connsiteY1521" fmla="*/ 453474 h 601986"/>
                  <a:gd name="connsiteX1522" fmla="*/ 590830 w 636190"/>
                  <a:gd name="connsiteY1522" fmla="*/ 454698 h 601986"/>
                  <a:gd name="connsiteX1523" fmla="*/ 591089 w 636190"/>
                  <a:gd name="connsiteY1523" fmla="*/ 455335 h 601986"/>
                  <a:gd name="connsiteX1524" fmla="*/ 592102 w 636190"/>
                  <a:gd name="connsiteY1524" fmla="*/ 455677 h 601986"/>
                  <a:gd name="connsiteX1525" fmla="*/ 592204 w 636190"/>
                  <a:gd name="connsiteY1525" fmla="*/ 455752 h 601986"/>
                  <a:gd name="connsiteX1526" fmla="*/ 592984 w 636190"/>
                  <a:gd name="connsiteY1526" fmla="*/ 456340 h 601986"/>
                  <a:gd name="connsiteX1527" fmla="*/ 593716 w 636190"/>
                  <a:gd name="connsiteY1527" fmla="*/ 456764 h 601986"/>
                  <a:gd name="connsiteX1528" fmla="*/ 594195 w 636190"/>
                  <a:gd name="connsiteY1528" fmla="*/ 457120 h 601986"/>
                  <a:gd name="connsiteX1529" fmla="*/ 594455 w 636190"/>
                  <a:gd name="connsiteY1529" fmla="*/ 457312 h 601986"/>
                  <a:gd name="connsiteX1530" fmla="*/ 595659 w 636190"/>
                  <a:gd name="connsiteY1530" fmla="*/ 458981 h 601986"/>
                  <a:gd name="connsiteX1531" fmla="*/ 596179 w 636190"/>
                  <a:gd name="connsiteY1531" fmla="*/ 462025 h 601986"/>
                  <a:gd name="connsiteX1532" fmla="*/ 596767 w 636190"/>
                  <a:gd name="connsiteY1532" fmla="*/ 463742 h 601986"/>
                  <a:gd name="connsiteX1533" fmla="*/ 598621 w 636190"/>
                  <a:gd name="connsiteY1533" fmla="*/ 467915 h 601986"/>
                  <a:gd name="connsiteX1534" fmla="*/ 598409 w 636190"/>
                  <a:gd name="connsiteY1534" fmla="*/ 468483 h 601986"/>
                  <a:gd name="connsiteX1535" fmla="*/ 598259 w 636190"/>
                  <a:gd name="connsiteY1535" fmla="*/ 470466 h 601986"/>
                  <a:gd name="connsiteX1536" fmla="*/ 598649 w 636190"/>
                  <a:gd name="connsiteY1536" fmla="*/ 471397 h 601986"/>
                  <a:gd name="connsiteX1537" fmla="*/ 599203 w 636190"/>
                  <a:gd name="connsiteY1537" fmla="*/ 472697 h 601986"/>
                  <a:gd name="connsiteX1538" fmla="*/ 599264 w 636190"/>
                  <a:gd name="connsiteY1538" fmla="*/ 474215 h 601986"/>
                  <a:gd name="connsiteX1539" fmla="*/ 599079 w 636190"/>
                  <a:gd name="connsiteY1539" fmla="*/ 475919 h 601986"/>
                  <a:gd name="connsiteX1540" fmla="*/ 598874 w 636190"/>
                  <a:gd name="connsiteY1540" fmla="*/ 477608 h 601986"/>
                  <a:gd name="connsiteX1541" fmla="*/ 598991 w 636190"/>
                  <a:gd name="connsiteY1541" fmla="*/ 479462 h 601986"/>
                  <a:gd name="connsiteX1542" fmla="*/ 599093 w 636190"/>
                  <a:gd name="connsiteY1542" fmla="*/ 481439 h 601986"/>
                  <a:gd name="connsiteX1543" fmla="*/ 599045 w 636190"/>
                  <a:gd name="connsiteY1543" fmla="*/ 481925 h 601986"/>
                  <a:gd name="connsiteX1544" fmla="*/ 599025 w 636190"/>
                  <a:gd name="connsiteY1544" fmla="*/ 482082 h 601986"/>
                  <a:gd name="connsiteX1545" fmla="*/ 597869 w 636190"/>
                  <a:gd name="connsiteY1545" fmla="*/ 481453 h 601986"/>
                  <a:gd name="connsiteX1546" fmla="*/ 596733 w 636190"/>
                  <a:gd name="connsiteY1546" fmla="*/ 483136 h 601986"/>
                  <a:gd name="connsiteX1547" fmla="*/ 596405 w 636190"/>
                  <a:gd name="connsiteY1547" fmla="*/ 483471 h 601986"/>
                  <a:gd name="connsiteX1548" fmla="*/ 595604 w 636190"/>
                  <a:gd name="connsiteY1548" fmla="*/ 483963 h 601986"/>
                  <a:gd name="connsiteX1549" fmla="*/ 595003 w 636190"/>
                  <a:gd name="connsiteY1549" fmla="*/ 484298 h 601986"/>
                  <a:gd name="connsiteX1550" fmla="*/ 593805 w 636190"/>
                  <a:gd name="connsiteY1550" fmla="*/ 484435 h 601986"/>
                  <a:gd name="connsiteX1551" fmla="*/ 593306 w 636190"/>
                  <a:gd name="connsiteY1551" fmla="*/ 484278 h 601986"/>
                  <a:gd name="connsiteX1552" fmla="*/ 592656 w 636190"/>
                  <a:gd name="connsiteY1552" fmla="*/ 483949 h 601986"/>
                  <a:gd name="connsiteX1553" fmla="*/ 591069 w 636190"/>
                  <a:gd name="connsiteY1553" fmla="*/ 483341 h 601986"/>
                  <a:gd name="connsiteX1554" fmla="*/ 588791 w 636190"/>
                  <a:gd name="connsiteY1554" fmla="*/ 483163 h 601986"/>
                  <a:gd name="connsiteX1555" fmla="*/ 585056 w 636190"/>
                  <a:gd name="connsiteY1555" fmla="*/ 481774 h 601986"/>
                  <a:gd name="connsiteX1556" fmla="*/ 584673 w 636190"/>
                  <a:gd name="connsiteY1556" fmla="*/ 481671 h 601986"/>
                  <a:gd name="connsiteX1557" fmla="*/ 583907 w 636190"/>
                  <a:gd name="connsiteY1557" fmla="*/ 482917 h 601986"/>
                  <a:gd name="connsiteX1558" fmla="*/ 582840 w 636190"/>
                  <a:gd name="connsiteY1558" fmla="*/ 482171 h 601986"/>
                  <a:gd name="connsiteX1559" fmla="*/ 582942 w 636190"/>
                  <a:gd name="connsiteY1559" fmla="*/ 482048 h 601986"/>
                  <a:gd name="connsiteX1560" fmla="*/ 579084 w 636190"/>
                  <a:gd name="connsiteY1560" fmla="*/ 479866 h 601986"/>
                  <a:gd name="connsiteX1561" fmla="*/ 576402 w 636190"/>
                  <a:gd name="connsiteY1561" fmla="*/ 478579 h 601986"/>
                  <a:gd name="connsiteX1562" fmla="*/ 575821 w 636190"/>
                  <a:gd name="connsiteY1562" fmla="*/ 478299 h 601986"/>
                  <a:gd name="connsiteX1563" fmla="*/ 575191 w 636190"/>
                  <a:gd name="connsiteY1563" fmla="*/ 478012 h 601986"/>
                  <a:gd name="connsiteX1564" fmla="*/ 574070 w 636190"/>
                  <a:gd name="connsiteY1564" fmla="*/ 477615 h 601986"/>
                  <a:gd name="connsiteX1565" fmla="*/ 573639 w 636190"/>
                  <a:gd name="connsiteY1565" fmla="*/ 477471 h 601986"/>
                  <a:gd name="connsiteX1566" fmla="*/ 571511 w 636190"/>
                  <a:gd name="connsiteY1566" fmla="*/ 476739 h 601986"/>
                  <a:gd name="connsiteX1567" fmla="*/ 568159 w 636190"/>
                  <a:gd name="connsiteY1567" fmla="*/ 472874 h 601986"/>
                  <a:gd name="connsiteX1568" fmla="*/ 567079 w 636190"/>
                  <a:gd name="connsiteY1568" fmla="*/ 472491 h 601986"/>
                  <a:gd name="connsiteX1569" fmla="*/ 567448 w 636190"/>
                  <a:gd name="connsiteY1569" fmla="*/ 472991 h 601986"/>
                  <a:gd name="connsiteX1570" fmla="*/ 568371 w 636190"/>
                  <a:gd name="connsiteY1570" fmla="*/ 474195 h 601986"/>
                  <a:gd name="connsiteX1571" fmla="*/ 570595 w 636190"/>
                  <a:gd name="connsiteY1571" fmla="*/ 476650 h 601986"/>
                  <a:gd name="connsiteX1572" fmla="*/ 571073 w 636190"/>
                  <a:gd name="connsiteY1572" fmla="*/ 477191 h 601986"/>
                  <a:gd name="connsiteX1573" fmla="*/ 569493 w 636190"/>
                  <a:gd name="connsiteY1573" fmla="*/ 478354 h 601986"/>
                  <a:gd name="connsiteX1574" fmla="*/ 569069 w 636190"/>
                  <a:gd name="connsiteY1574" fmla="*/ 478060 h 601986"/>
                  <a:gd name="connsiteX1575" fmla="*/ 566586 w 636190"/>
                  <a:gd name="connsiteY1575" fmla="*/ 476302 h 601986"/>
                  <a:gd name="connsiteX1576" fmla="*/ 566504 w 636190"/>
                  <a:gd name="connsiteY1576" fmla="*/ 476233 h 601986"/>
                  <a:gd name="connsiteX1577" fmla="*/ 566388 w 636190"/>
                  <a:gd name="connsiteY1577" fmla="*/ 476172 h 601986"/>
                  <a:gd name="connsiteX1578" fmla="*/ 564185 w 636190"/>
                  <a:gd name="connsiteY1578" fmla="*/ 475207 h 601986"/>
                  <a:gd name="connsiteX1579" fmla="*/ 562420 w 636190"/>
                  <a:gd name="connsiteY1579" fmla="*/ 474400 h 601986"/>
                  <a:gd name="connsiteX1580" fmla="*/ 559848 w 636190"/>
                  <a:gd name="connsiteY1580" fmla="*/ 474058 h 601986"/>
                  <a:gd name="connsiteX1581" fmla="*/ 559697 w 636190"/>
                  <a:gd name="connsiteY1581" fmla="*/ 473278 h 601986"/>
                  <a:gd name="connsiteX1582" fmla="*/ 558739 w 636190"/>
                  <a:gd name="connsiteY1582" fmla="*/ 472799 h 601986"/>
                  <a:gd name="connsiteX1583" fmla="*/ 558473 w 636190"/>
                  <a:gd name="connsiteY1583" fmla="*/ 472471 h 601986"/>
                  <a:gd name="connsiteX1584" fmla="*/ 558206 w 636190"/>
                  <a:gd name="connsiteY1584" fmla="*/ 472779 h 601986"/>
                  <a:gd name="connsiteX1585" fmla="*/ 556865 w 636190"/>
                  <a:gd name="connsiteY1585" fmla="*/ 473791 h 601986"/>
                  <a:gd name="connsiteX1586" fmla="*/ 555853 w 636190"/>
                  <a:gd name="connsiteY1586" fmla="*/ 474625 h 601986"/>
                  <a:gd name="connsiteX1587" fmla="*/ 554601 w 636190"/>
                  <a:gd name="connsiteY1587" fmla="*/ 475296 h 601986"/>
                  <a:gd name="connsiteX1588" fmla="*/ 554143 w 636190"/>
                  <a:gd name="connsiteY1588" fmla="*/ 475618 h 601986"/>
                  <a:gd name="connsiteX1589" fmla="*/ 553759 w 636190"/>
                  <a:gd name="connsiteY1589" fmla="*/ 475665 h 601986"/>
                  <a:gd name="connsiteX1590" fmla="*/ 553322 w 636190"/>
                  <a:gd name="connsiteY1590" fmla="*/ 474673 h 601986"/>
                  <a:gd name="connsiteX1591" fmla="*/ 551926 w 636190"/>
                  <a:gd name="connsiteY1591" fmla="*/ 474044 h 601986"/>
                  <a:gd name="connsiteX1592" fmla="*/ 551776 w 636190"/>
                  <a:gd name="connsiteY1592" fmla="*/ 473982 h 601986"/>
                  <a:gd name="connsiteX1593" fmla="*/ 551605 w 636190"/>
                  <a:gd name="connsiteY1593" fmla="*/ 473764 h 601986"/>
                  <a:gd name="connsiteX1594" fmla="*/ 551502 w 636190"/>
                  <a:gd name="connsiteY1594" fmla="*/ 473599 h 601986"/>
                  <a:gd name="connsiteX1595" fmla="*/ 551194 w 636190"/>
                  <a:gd name="connsiteY1595" fmla="*/ 473203 h 601986"/>
                  <a:gd name="connsiteX1596" fmla="*/ 550736 w 636190"/>
                  <a:gd name="connsiteY1596" fmla="*/ 472929 h 601986"/>
                  <a:gd name="connsiteX1597" fmla="*/ 550257 w 636190"/>
                  <a:gd name="connsiteY1597" fmla="*/ 472601 h 601986"/>
                  <a:gd name="connsiteX1598" fmla="*/ 550059 w 636190"/>
                  <a:gd name="connsiteY1598" fmla="*/ 472464 h 601986"/>
                  <a:gd name="connsiteX1599" fmla="*/ 549901 w 636190"/>
                  <a:gd name="connsiteY1599" fmla="*/ 472464 h 601986"/>
                  <a:gd name="connsiteX1600" fmla="*/ 549491 w 636190"/>
                  <a:gd name="connsiteY1600" fmla="*/ 472437 h 601986"/>
                  <a:gd name="connsiteX1601" fmla="*/ 549197 w 636190"/>
                  <a:gd name="connsiteY1601" fmla="*/ 472389 h 601986"/>
                  <a:gd name="connsiteX1602" fmla="*/ 548711 w 636190"/>
                  <a:gd name="connsiteY1602" fmla="*/ 472683 h 601986"/>
                  <a:gd name="connsiteX1603" fmla="*/ 548321 w 636190"/>
                  <a:gd name="connsiteY1603" fmla="*/ 472840 h 601986"/>
                  <a:gd name="connsiteX1604" fmla="*/ 547897 w 636190"/>
                  <a:gd name="connsiteY1604" fmla="*/ 472991 h 601986"/>
                  <a:gd name="connsiteX1605" fmla="*/ 547336 w 636190"/>
                  <a:gd name="connsiteY1605" fmla="*/ 473340 h 601986"/>
                  <a:gd name="connsiteX1606" fmla="*/ 546987 w 636190"/>
                  <a:gd name="connsiteY1606" fmla="*/ 473545 h 601986"/>
                  <a:gd name="connsiteX1607" fmla="*/ 546713 w 636190"/>
                  <a:gd name="connsiteY1607" fmla="*/ 473859 h 601986"/>
                  <a:gd name="connsiteX1608" fmla="*/ 546549 w 636190"/>
                  <a:gd name="connsiteY1608" fmla="*/ 474003 h 601986"/>
                  <a:gd name="connsiteX1609" fmla="*/ 546344 w 636190"/>
                  <a:gd name="connsiteY1609" fmla="*/ 474126 h 601986"/>
                  <a:gd name="connsiteX1610" fmla="*/ 545961 w 636190"/>
                  <a:gd name="connsiteY1610" fmla="*/ 474359 h 601986"/>
                  <a:gd name="connsiteX1611" fmla="*/ 545318 w 636190"/>
                  <a:gd name="connsiteY1611" fmla="*/ 474906 h 601986"/>
                  <a:gd name="connsiteX1612" fmla="*/ 544860 w 636190"/>
                  <a:gd name="connsiteY1612" fmla="*/ 475173 h 601986"/>
                  <a:gd name="connsiteX1613" fmla="*/ 544545 w 636190"/>
                  <a:gd name="connsiteY1613" fmla="*/ 475405 h 601986"/>
                  <a:gd name="connsiteX1614" fmla="*/ 543909 w 636190"/>
                  <a:gd name="connsiteY1614" fmla="*/ 475905 h 601986"/>
                  <a:gd name="connsiteX1615" fmla="*/ 543382 w 636190"/>
                  <a:gd name="connsiteY1615" fmla="*/ 476493 h 601986"/>
                  <a:gd name="connsiteX1616" fmla="*/ 542930 w 636190"/>
                  <a:gd name="connsiteY1616" fmla="*/ 477335 h 601986"/>
                  <a:gd name="connsiteX1617" fmla="*/ 542807 w 636190"/>
                  <a:gd name="connsiteY1617" fmla="*/ 477608 h 601986"/>
                  <a:gd name="connsiteX1618" fmla="*/ 542356 w 636190"/>
                  <a:gd name="connsiteY1618" fmla="*/ 478032 h 601986"/>
                  <a:gd name="connsiteX1619" fmla="*/ 542069 w 636190"/>
                  <a:gd name="connsiteY1619" fmla="*/ 477998 h 601986"/>
                  <a:gd name="connsiteX1620" fmla="*/ 541720 w 636190"/>
                  <a:gd name="connsiteY1620" fmla="*/ 477848 h 601986"/>
                  <a:gd name="connsiteX1621" fmla="*/ 541453 w 636190"/>
                  <a:gd name="connsiteY1621" fmla="*/ 477724 h 601986"/>
                  <a:gd name="connsiteX1622" fmla="*/ 540516 w 636190"/>
                  <a:gd name="connsiteY1622" fmla="*/ 477451 h 601986"/>
                  <a:gd name="connsiteX1623" fmla="*/ 539989 w 636190"/>
                  <a:gd name="connsiteY1623" fmla="*/ 477362 h 601986"/>
                  <a:gd name="connsiteX1624" fmla="*/ 539476 w 636190"/>
                  <a:gd name="connsiteY1624" fmla="*/ 477335 h 601986"/>
                  <a:gd name="connsiteX1625" fmla="*/ 538785 w 636190"/>
                  <a:gd name="connsiteY1625" fmla="*/ 477348 h 601986"/>
                  <a:gd name="connsiteX1626" fmla="*/ 538217 w 636190"/>
                  <a:gd name="connsiteY1626" fmla="*/ 477280 h 601986"/>
                  <a:gd name="connsiteX1627" fmla="*/ 538080 w 636190"/>
                  <a:gd name="connsiteY1627" fmla="*/ 477198 h 601986"/>
                  <a:gd name="connsiteX1628" fmla="*/ 537677 w 636190"/>
                  <a:gd name="connsiteY1628" fmla="*/ 476856 h 601986"/>
                  <a:gd name="connsiteX1629" fmla="*/ 537349 w 636190"/>
                  <a:gd name="connsiteY1629" fmla="*/ 476657 h 601986"/>
                  <a:gd name="connsiteX1630" fmla="*/ 536979 w 636190"/>
                  <a:gd name="connsiteY1630" fmla="*/ 476459 h 601986"/>
                  <a:gd name="connsiteX1631" fmla="*/ 536466 w 636190"/>
                  <a:gd name="connsiteY1631" fmla="*/ 476302 h 601986"/>
                  <a:gd name="connsiteX1632" fmla="*/ 535611 w 636190"/>
                  <a:gd name="connsiteY1632" fmla="*/ 476213 h 601986"/>
                  <a:gd name="connsiteX1633" fmla="*/ 534578 w 636190"/>
                  <a:gd name="connsiteY1633" fmla="*/ 476219 h 601986"/>
                  <a:gd name="connsiteX1634" fmla="*/ 534311 w 636190"/>
                  <a:gd name="connsiteY1634" fmla="*/ 476110 h 601986"/>
                  <a:gd name="connsiteX1635" fmla="*/ 534222 w 636190"/>
                  <a:gd name="connsiteY1635" fmla="*/ 480201 h 601986"/>
                  <a:gd name="connsiteX1636" fmla="*/ 533374 w 636190"/>
                  <a:gd name="connsiteY1636" fmla="*/ 483354 h 601986"/>
                  <a:gd name="connsiteX1637" fmla="*/ 529523 w 636190"/>
                  <a:gd name="connsiteY1637" fmla="*/ 481412 h 601986"/>
                  <a:gd name="connsiteX1638" fmla="*/ 528271 w 636190"/>
                  <a:gd name="connsiteY1638" fmla="*/ 480892 h 601986"/>
                  <a:gd name="connsiteX1639" fmla="*/ 527669 w 636190"/>
                  <a:gd name="connsiteY1639" fmla="*/ 480420 h 601986"/>
                  <a:gd name="connsiteX1640" fmla="*/ 526178 w 636190"/>
                  <a:gd name="connsiteY1640" fmla="*/ 478552 h 601986"/>
                  <a:gd name="connsiteX1641" fmla="*/ 524030 w 636190"/>
                  <a:gd name="connsiteY1641" fmla="*/ 476548 h 601986"/>
                  <a:gd name="connsiteX1642" fmla="*/ 522716 w 636190"/>
                  <a:gd name="connsiteY1642" fmla="*/ 475371 h 601986"/>
                  <a:gd name="connsiteX1643" fmla="*/ 521191 w 636190"/>
                  <a:gd name="connsiteY1643" fmla="*/ 473627 h 601986"/>
                  <a:gd name="connsiteX1644" fmla="*/ 520698 w 636190"/>
                  <a:gd name="connsiteY1644" fmla="*/ 473353 h 601986"/>
                  <a:gd name="connsiteX1645" fmla="*/ 519768 w 636190"/>
                  <a:gd name="connsiteY1645" fmla="*/ 472265 h 601986"/>
                  <a:gd name="connsiteX1646" fmla="*/ 518913 w 636190"/>
                  <a:gd name="connsiteY1646" fmla="*/ 470802 h 601986"/>
                  <a:gd name="connsiteX1647" fmla="*/ 518714 w 636190"/>
                  <a:gd name="connsiteY1647" fmla="*/ 469858 h 601986"/>
                  <a:gd name="connsiteX1648" fmla="*/ 517702 w 636190"/>
                  <a:gd name="connsiteY1648" fmla="*/ 469064 h 601986"/>
                  <a:gd name="connsiteX1649" fmla="*/ 517524 w 636190"/>
                  <a:gd name="connsiteY1649" fmla="*/ 468934 h 601986"/>
                  <a:gd name="connsiteX1650" fmla="*/ 517353 w 636190"/>
                  <a:gd name="connsiteY1650" fmla="*/ 469577 h 601986"/>
                  <a:gd name="connsiteX1651" fmla="*/ 515150 w 636190"/>
                  <a:gd name="connsiteY1651" fmla="*/ 471157 h 601986"/>
                  <a:gd name="connsiteX1652" fmla="*/ 515096 w 636190"/>
                  <a:gd name="connsiteY1652" fmla="*/ 471198 h 601986"/>
                  <a:gd name="connsiteX1653" fmla="*/ 513686 w 636190"/>
                  <a:gd name="connsiteY1653" fmla="*/ 472553 h 601986"/>
                  <a:gd name="connsiteX1654" fmla="*/ 511703 w 636190"/>
                  <a:gd name="connsiteY1654" fmla="*/ 475118 h 601986"/>
                  <a:gd name="connsiteX1655" fmla="*/ 509637 w 636190"/>
                  <a:gd name="connsiteY1655" fmla="*/ 477512 h 601986"/>
                  <a:gd name="connsiteX1656" fmla="*/ 508747 w 636190"/>
                  <a:gd name="connsiteY1656" fmla="*/ 479619 h 601986"/>
                  <a:gd name="connsiteX1657" fmla="*/ 508693 w 636190"/>
                  <a:gd name="connsiteY1657" fmla="*/ 481507 h 601986"/>
                  <a:gd name="connsiteX1658" fmla="*/ 510061 w 636190"/>
                  <a:gd name="connsiteY1658" fmla="*/ 486159 h 601986"/>
                  <a:gd name="connsiteX1659" fmla="*/ 509383 w 636190"/>
                  <a:gd name="connsiteY1659" fmla="*/ 486269 h 601986"/>
                  <a:gd name="connsiteX1660" fmla="*/ 510759 w 636190"/>
                  <a:gd name="connsiteY1660" fmla="*/ 489826 h 601986"/>
                  <a:gd name="connsiteX1661" fmla="*/ 510820 w 636190"/>
                  <a:gd name="connsiteY1661" fmla="*/ 492446 h 601986"/>
                  <a:gd name="connsiteX1662" fmla="*/ 510765 w 636190"/>
                  <a:gd name="connsiteY1662" fmla="*/ 495825 h 601986"/>
                  <a:gd name="connsiteX1663" fmla="*/ 510759 w 636190"/>
                  <a:gd name="connsiteY1663" fmla="*/ 498972 h 601986"/>
                  <a:gd name="connsiteX1664" fmla="*/ 511326 w 636190"/>
                  <a:gd name="connsiteY1664" fmla="*/ 503213 h 601986"/>
                  <a:gd name="connsiteX1665" fmla="*/ 511627 w 636190"/>
                  <a:gd name="connsiteY1665" fmla="*/ 504615 h 601986"/>
                  <a:gd name="connsiteX1666" fmla="*/ 512106 w 636190"/>
                  <a:gd name="connsiteY1666" fmla="*/ 506360 h 601986"/>
                  <a:gd name="connsiteX1667" fmla="*/ 513002 w 636190"/>
                  <a:gd name="connsiteY1667" fmla="*/ 509445 h 601986"/>
                  <a:gd name="connsiteX1668" fmla="*/ 513385 w 636190"/>
                  <a:gd name="connsiteY1668" fmla="*/ 512469 h 601986"/>
                  <a:gd name="connsiteX1669" fmla="*/ 514281 w 636190"/>
                  <a:gd name="connsiteY1669" fmla="*/ 515137 h 601986"/>
                  <a:gd name="connsiteX1670" fmla="*/ 516320 w 636190"/>
                  <a:gd name="connsiteY1670" fmla="*/ 520103 h 601986"/>
                  <a:gd name="connsiteX1671" fmla="*/ 516751 w 636190"/>
                  <a:gd name="connsiteY1671" fmla="*/ 521868 h 601986"/>
                  <a:gd name="connsiteX1672" fmla="*/ 516060 w 636190"/>
                  <a:gd name="connsiteY1672" fmla="*/ 521806 h 601986"/>
                  <a:gd name="connsiteX1673" fmla="*/ 514357 w 636190"/>
                  <a:gd name="connsiteY1673" fmla="*/ 521642 h 601986"/>
                  <a:gd name="connsiteX1674" fmla="*/ 512380 w 636190"/>
                  <a:gd name="connsiteY1674" fmla="*/ 521423 h 601986"/>
                  <a:gd name="connsiteX1675" fmla="*/ 510745 w 636190"/>
                  <a:gd name="connsiteY1675" fmla="*/ 521266 h 601986"/>
                  <a:gd name="connsiteX1676" fmla="*/ 509089 w 636190"/>
                  <a:gd name="connsiteY1676" fmla="*/ 521245 h 601986"/>
                  <a:gd name="connsiteX1677" fmla="*/ 507434 w 636190"/>
                  <a:gd name="connsiteY1677" fmla="*/ 521211 h 601986"/>
                  <a:gd name="connsiteX1678" fmla="*/ 505792 w 636190"/>
                  <a:gd name="connsiteY1678" fmla="*/ 521252 h 601986"/>
                  <a:gd name="connsiteX1679" fmla="*/ 504410 w 636190"/>
                  <a:gd name="connsiteY1679" fmla="*/ 521328 h 601986"/>
                  <a:gd name="connsiteX1680" fmla="*/ 503117 w 636190"/>
                  <a:gd name="connsiteY1680" fmla="*/ 521389 h 601986"/>
                  <a:gd name="connsiteX1681" fmla="*/ 501770 w 636190"/>
                  <a:gd name="connsiteY1681" fmla="*/ 521437 h 601986"/>
                  <a:gd name="connsiteX1682" fmla="*/ 500607 w 636190"/>
                  <a:gd name="connsiteY1682" fmla="*/ 521512 h 601986"/>
                  <a:gd name="connsiteX1683" fmla="*/ 499362 w 636190"/>
                  <a:gd name="connsiteY1683" fmla="*/ 521608 h 601986"/>
                  <a:gd name="connsiteX1684" fmla="*/ 497768 w 636190"/>
                  <a:gd name="connsiteY1684" fmla="*/ 521656 h 601986"/>
                  <a:gd name="connsiteX1685" fmla="*/ 496058 w 636190"/>
                  <a:gd name="connsiteY1685" fmla="*/ 521628 h 601986"/>
                  <a:gd name="connsiteX1686" fmla="*/ 494867 w 636190"/>
                  <a:gd name="connsiteY1686" fmla="*/ 521649 h 601986"/>
                  <a:gd name="connsiteX1687" fmla="*/ 493431 w 636190"/>
                  <a:gd name="connsiteY1687" fmla="*/ 521642 h 601986"/>
                  <a:gd name="connsiteX1688" fmla="*/ 492815 w 636190"/>
                  <a:gd name="connsiteY1688" fmla="*/ 521649 h 601986"/>
                  <a:gd name="connsiteX1689" fmla="*/ 490393 w 636190"/>
                  <a:gd name="connsiteY1689" fmla="*/ 522080 h 601986"/>
                  <a:gd name="connsiteX1690" fmla="*/ 488116 w 636190"/>
                  <a:gd name="connsiteY1690" fmla="*/ 522477 h 601986"/>
                  <a:gd name="connsiteX1691" fmla="*/ 485783 w 636190"/>
                  <a:gd name="connsiteY1691" fmla="*/ 522976 h 601986"/>
                  <a:gd name="connsiteX1692" fmla="*/ 483320 w 636190"/>
                  <a:gd name="connsiteY1692" fmla="*/ 523516 h 601986"/>
                  <a:gd name="connsiteX1693" fmla="*/ 481849 w 636190"/>
                  <a:gd name="connsiteY1693" fmla="*/ 524194 h 601986"/>
                  <a:gd name="connsiteX1694" fmla="*/ 479852 w 636190"/>
                  <a:gd name="connsiteY1694" fmla="*/ 525124 h 601986"/>
                  <a:gd name="connsiteX1695" fmla="*/ 478039 w 636190"/>
                  <a:gd name="connsiteY1695" fmla="*/ 525651 h 601986"/>
                  <a:gd name="connsiteX1696" fmla="*/ 476247 w 636190"/>
                  <a:gd name="connsiteY1696" fmla="*/ 526075 h 601986"/>
                  <a:gd name="connsiteX1697" fmla="*/ 473818 w 636190"/>
                  <a:gd name="connsiteY1697" fmla="*/ 526294 h 601986"/>
                  <a:gd name="connsiteX1698" fmla="*/ 469981 w 636190"/>
                  <a:gd name="connsiteY1698" fmla="*/ 526547 h 601986"/>
                  <a:gd name="connsiteX1699" fmla="*/ 469379 w 636190"/>
                  <a:gd name="connsiteY1699" fmla="*/ 526670 h 601986"/>
                  <a:gd name="connsiteX1700" fmla="*/ 467155 w 636190"/>
                  <a:gd name="connsiteY1700" fmla="*/ 526944 h 601986"/>
                  <a:gd name="connsiteX1701" fmla="*/ 464528 w 636190"/>
                  <a:gd name="connsiteY1701" fmla="*/ 527238 h 601986"/>
                  <a:gd name="connsiteX1702" fmla="*/ 462121 w 636190"/>
                  <a:gd name="connsiteY1702" fmla="*/ 527525 h 601986"/>
                  <a:gd name="connsiteX1703" fmla="*/ 460588 w 636190"/>
                  <a:gd name="connsiteY1703" fmla="*/ 527689 h 601986"/>
                  <a:gd name="connsiteX1704" fmla="*/ 457948 w 636190"/>
                  <a:gd name="connsiteY1704" fmla="*/ 527532 h 601986"/>
                  <a:gd name="connsiteX1705" fmla="*/ 453022 w 636190"/>
                  <a:gd name="connsiteY1705" fmla="*/ 527149 h 601986"/>
                  <a:gd name="connsiteX1706" fmla="*/ 452817 w 636190"/>
                  <a:gd name="connsiteY1706" fmla="*/ 527163 h 601986"/>
                  <a:gd name="connsiteX1707" fmla="*/ 451456 w 636190"/>
                  <a:gd name="connsiteY1707" fmla="*/ 527429 h 601986"/>
                  <a:gd name="connsiteX1708" fmla="*/ 449725 w 636190"/>
                  <a:gd name="connsiteY1708" fmla="*/ 527744 h 601986"/>
                  <a:gd name="connsiteX1709" fmla="*/ 447776 w 636190"/>
                  <a:gd name="connsiteY1709" fmla="*/ 528100 h 601986"/>
                  <a:gd name="connsiteX1710" fmla="*/ 447228 w 636190"/>
                  <a:gd name="connsiteY1710" fmla="*/ 528237 h 601986"/>
                  <a:gd name="connsiteX1711" fmla="*/ 446093 w 636190"/>
                  <a:gd name="connsiteY1711" fmla="*/ 528579 h 601986"/>
                  <a:gd name="connsiteX1712" fmla="*/ 444752 w 636190"/>
                  <a:gd name="connsiteY1712" fmla="*/ 528975 h 601986"/>
                  <a:gd name="connsiteX1713" fmla="*/ 444239 w 636190"/>
                  <a:gd name="connsiteY1713" fmla="*/ 529119 h 601986"/>
                  <a:gd name="connsiteX1714" fmla="*/ 443924 w 636190"/>
                  <a:gd name="connsiteY1714" fmla="*/ 529201 h 601986"/>
                  <a:gd name="connsiteX1715" fmla="*/ 441468 w 636190"/>
                  <a:gd name="connsiteY1715" fmla="*/ 529714 h 601986"/>
                  <a:gd name="connsiteX1716" fmla="*/ 437624 w 636190"/>
                  <a:gd name="connsiteY1716" fmla="*/ 530515 h 601986"/>
                  <a:gd name="connsiteX1717" fmla="*/ 436194 w 636190"/>
                  <a:gd name="connsiteY1717" fmla="*/ 530809 h 601986"/>
                  <a:gd name="connsiteX1718" fmla="*/ 434812 w 636190"/>
                  <a:gd name="connsiteY1718" fmla="*/ 531082 h 601986"/>
                  <a:gd name="connsiteX1719" fmla="*/ 431925 w 636190"/>
                  <a:gd name="connsiteY1719" fmla="*/ 531636 h 601986"/>
                  <a:gd name="connsiteX1720" fmla="*/ 430469 w 636190"/>
                  <a:gd name="connsiteY1720" fmla="*/ 531883 h 601986"/>
                  <a:gd name="connsiteX1721" fmla="*/ 428546 w 636190"/>
                  <a:gd name="connsiteY1721" fmla="*/ 532293 h 601986"/>
                  <a:gd name="connsiteX1722" fmla="*/ 426809 w 636190"/>
                  <a:gd name="connsiteY1722" fmla="*/ 532608 h 601986"/>
                  <a:gd name="connsiteX1723" fmla="*/ 424079 w 636190"/>
                  <a:gd name="connsiteY1723" fmla="*/ 532991 h 601986"/>
                  <a:gd name="connsiteX1724" fmla="*/ 423847 w 636190"/>
                  <a:gd name="connsiteY1724" fmla="*/ 533018 h 601986"/>
                  <a:gd name="connsiteX1725" fmla="*/ 421316 w 636190"/>
                  <a:gd name="connsiteY1725" fmla="*/ 533408 h 601986"/>
                  <a:gd name="connsiteX1726" fmla="*/ 420385 w 636190"/>
                  <a:gd name="connsiteY1726" fmla="*/ 533559 h 601986"/>
                  <a:gd name="connsiteX1727" fmla="*/ 420057 w 636190"/>
                  <a:gd name="connsiteY1727" fmla="*/ 533607 h 601986"/>
                  <a:gd name="connsiteX1728" fmla="*/ 418962 w 636190"/>
                  <a:gd name="connsiteY1728" fmla="*/ 533778 h 601986"/>
                  <a:gd name="connsiteX1729" fmla="*/ 415740 w 636190"/>
                  <a:gd name="connsiteY1729" fmla="*/ 534427 h 601986"/>
                  <a:gd name="connsiteX1730" fmla="*/ 414564 w 636190"/>
                  <a:gd name="connsiteY1730" fmla="*/ 534681 h 601986"/>
                  <a:gd name="connsiteX1731" fmla="*/ 414181 w 636190"/>
                  <a:gd name="connsiteY1731" fmla="*/ 534763 h 601986"/>
                  <a:gd name="connsiteX1732" fmla="*/ 413319 w 636190"/>
                  <a:gd name="connsiteY1732" fmla="*/ 534954 h 601986"/>
                  <a:gd name="connsiteX1733" fmla="*/ 411971 w 636190"/>
                  <a:gd name="connsiteY1733" fmla="*/ 535235 h 601986"/>
                  <a:gd name="connsiteX1734" fmla="*/ 411526 w 636190"/>
                  <a:gd name="connsiteY1734" fmla="*/ 535331 h 601986"/>
                  <a:gd name="connsiteX1735" fmla="*/ 410706 w 636190"/>
                  <a:gd name="connsiteY1735" fmla="*/ 535495 h 601986"/>
                  <a:gd name="connsiteX1736" fmla="*/ 408934 w 636190"/>
                  <a:gd name="connsiteY1736" fmla="*/ 535796 h 601986"/>
                  <a:gd name="connsiteX1737" fmla="*/ 408756 w 636190"/>
                  <a:gd name="connsiteY1737" fmla="*/ 535823 h 601986"/>
                  <a:gd name="connsiteX1738" fmla="*/ 406909 w 636190"/>
                  <a:gd name="connsiteY1738" fmla="*/ 535960 h 601986"/>
                  <a:gd name="connsiteX1739" fmla="*/ 403851 w 636190"/>
                  <a:gd name="connsiteY1739" fmla="*/ 536343 h 601986"/>
                  <a:gd name="connsiteX1740" fmla="*/ 401306 w 636190"/>
                  <a:gd name="connsiteY1740" fmla="*/ 536528 h 601986"/>
                  <a:gd name="connsiteX1741" fmla="*/ 399624 w 636190"/>
                  <a:gd name="connsiteY1741" fmla="*/ 536651 h 601986"/>
                  <a:gd name="connsiteX1742" fmla="*/ 396901 w 636190"/>
                  <a:gd name="connsiteY1742" fmla="*/ 536883 h 601986"/>
                  <a:gd name="connsiteX1743" fmla="*/ 395403 w 636190"/>
                  <a:gd name="connsiteY1743" fmla="*/ 537123 h 601986"/>
                  <a:gd name="connsiteX1744" fmla="*/ 393446 w 636190"/>
                  <a:gd name="connsiteY1744" fmla="*/ 537444 h 601986"/>
                  <a:gd name="connsiteX1745" fmla="*/ 390183 w 636190"/>
                  <a:gd name="connsiteY1745" fmla="*/ 537944 h 601986"/>
                  <a:gd name="connsiteX1746" fmla="*/ 386387 w 636190"/>
                  <a:gd name="connsiteY1746" fmla="*/ 538306 h 601986"/>
                  <a:gd name="connsiteX1747" fmla="*/ 382275 w 636190"/>
                  <a:gd name="connsiteY1747" fmla="*/ 538730 h 601986"/>
                  <a:gd name="connsiteX1748" fmla="*/ 380428 w 636190"/>
                  <a:gd name="connsiteY1748" fmla="*/ 538908 h 601986"/>
                  <a:gd name="connsiteX1749" fmla="*/ 376522 w 636190"/>
                  <a:gd name="connsiteY1749" fmla="*/ 539278 h 601986"/>
                  <a:gd name="connsiteX1750" fmla="*/ 375633 w 636190"/>
                  <a:gd name="connsiteY1750" fmla="*/ 539414 h 601986"/>
                  <a:gd name="connsiteX1751" fmla="*/ 374217 w 636190"/>
                  <a:gd name="connsiteY1751" fmla="*/ 539517 h 601986"/>
                  <a:gd name="connsiteX1752" fmla="*/ 370687 w 636190"/>
                  <a:gd name="connsiteY1752" fmla="*/ 540119 h 601986"/>
                  <a:gd name="connsiteX1753" fmla="*/ 369798 w 636190"/>
                  <a:gd name="connsiteY1753" fmla="*/ 540269 h 601986"/>
                  <a:gd name="connsiteX1754" fmla="*/ 363477 w 636190"/>
                  <a:gd name="connsiteY1754" fmla="*/ 541952 h 601986"/>
                  <a:gd name="connsiteX1755" fmla="*/ 357731 w 636190"/>
                  <a:gd name="connsiteY1755" fmla="*/ 543273 h 601986"/>
                  <a:gd name="connsiteX1756" fmla="*/ 355973 w 636190"/>
                  <a:gd name="connsiteY1756" fmla="*/ 543669 h 601986"/>
                  <a:gd name="connsiteX1757" fmla="*/ 351697 w 636190"/>
                  <a:gd name="connsiteY1757" fmla="*/ 544593 h 601986"/>
                  <a:gd name="connsiteX1758" fmla="*/ 346416 w 636190"/>
                  <a:gd name="connsiteY1758" fmla="*/ 545728 h 601986"/>
                  <a:gd name="connsiteX1759" fmla="*/ 340218 w 636190"/>
                  <a:gd name="connsiteY1759" fmla="*/ 547144 h 601986"/>
                  <a:gd name="connsiteX1760" fmla="*/ 339356 w 636190"/>
                  <a:gd name="connsiteY1760" fmla="*/ 547336 h 601986"/>
                  <a:gd name="connsiteX1761" fmla="*/ 338070 w 636190"/>
                  <a:gd name="connsiteY1761" fmla="*/ 547637 h 601986"/>
                  <a:gd name="connsiteX1762" fmla="*/ 336305 w 636190"/>
                  <a:gd name="connsiteY1762" fmla="*/ 547904 h 601986"/>
                  <a:gd name="connsiteX1763" fmla="*/ 333727 w 636190"/>
                  <a:gd name="connsiteY1763" fmla="*/ 548219 h 601986"/>
                  <a:gd name="connsiteX1764" fmla="*/ 330443 w 636190"/>
                  <a:gd name="connsiteY1764" fmla="*/ 548513 h 601986"/>
                  <a:gd name="connsiteX1765" fmla="*/ 327392 w 636190"/>
                  <a:gd name="connsiteY1765" fmla="*/ 548745 h 601986"/>
                  <a:gd name="connsiteX1766" fmla="*/ 325579 w 636190"/>
                  <a:gd name="connsiteY1766" fmla="*/ 548930 h 601986"/>
                  <a:gd name="connsiteX1767" fmla="*/ 322426 w 636190"/>
                  <a:gd name="connsiteY1767" fmla="*/ 549245 h 601986"/>
                  <a:gd name="connsiteX1768" fmla="*/ 320134 w 636190"/>
                  <a:gd name="connsiteY1768" fmla="*/ 549429 h 601986"/>
                  <a:gd name="connsiteX1769" fmla="*/ 319573 w 636190"/>
                  <a:gd name="connsiteY1769" fmla="*/ 549409 h 601986"/>
                  <a:gd name="connsiteX1770" fmla="*/ 318998 w 636190"/>
                  <a:gd name="connsiteY1770" fmla="*/ 549313 h 601986"/>
                  <a:gd name="connsiteX1771" fmla="*/ 317863 w 636190"/>
                  <a:gd name="connsiteY1771" fmla="*/ 549094 h 601986"/>
                  <a:gd name="connsiteX1772" fmla="*/ 318266 w 636190"/>
                  <a:gd name="connsiteY1772" fmla="*/ 551865 h 601986"/>
                  <a:gd name="connsiteX1773" fmla="*/ 315892 w 636190"/>
                  <a:gd name="connsiteY1773" fmla="*/ 553452 h 601986"/>
                  <a:gd name="connsiteX1774" fmla="*/ 314757 w 636190"/>
                  <a:gd name="connsiteY1774" fmla="*/ 554204 h 601986"/>
                  <a:gd name="connsiteX1775" fmla="*/ 313361 w 636190"/>
                  <a:gd name="connsiteY1775" fmla="*/ 555141 h 601986"/>
                  <a:gd name="connsiteX1776" fmla="*/ 310823 w 636190"/>
                  <a:gd name="connsiteY1776" fmla="*/ 556824 h 601986"/>
                  <a:gd name="connsiteX1777" fmla="*/ 310707 w 636190"/>
                  <a:gd name="connsiteY1777" fmla="*/ 556509 h 601986"/>
                  <a:gd name="connsiteX1778" fmla="*/ 309763 w 636190"/>
                  <a:gd name="connsiteY1778" fmla="*/ 554033 h 601986"/>
                  <a:gd name="connsiteX1779" fmla="*/ 309667 w 636190"/>
                  <a:gd name="connsiteY1779" fmla="*/ 553739 h 601986"/>
                  <a:gd name="connsiteX1780" fmla="*/ 308888 w 636190"/>
                  <a:gd name="connsiteY1780" fmla="*/ 551187 h 601986"/>
                  <a:gd name="connsiteX1781" fmla="*/ 308840 w 636190"/>
                  <a:gd name="connsiteY1781" fmla="*/ 551037 h 601986"/>
                  <a:gd name="connsiteX1782" fmla="*/ 308115 w 636190"/>
                  <a:gd name="connsiteY1782" fmla="*/ 548321 h 601986"/>
                  <a:gd name="connsiteX1783" fmla="*/ 307444 w 636190"/>
                  <a:gd name="connsiteY1783" fmla="*/ 545407 h 601986"/>
                  <a:gd name="connsiteX1784" fmla="*/ 304509 w 636190"/>
                  <a:gd name="connsiteY1784" fmla="*/ 545496 h 601986"/>
                  <a:gd name="connsiteX1785" fmla="*/ 303976 w 636190"/>
                  <a:gd name="connsiteY1785" fmla="*/ 543026 h 601986"/>
                  <a:gd name="connsiteX1786" fmla="*/ 301130 w 636190"/>
                  <a:gd name="connsiteY1786" fmla="*/ 543341 h 601986"/>
                  <a:gd name="connsiteX1787" fmla="*/ 298298 w 636190"/>
                  <a:gd name="connsiteY1787" fmla="*/ 543738 h 601986"/>
                  <a:gd name="connsiteX1788" fmla="*/ 298127 w 636190"/>
                  <a:gd name="connsiteY1788" fmla="*/ 542999 h 601986"/>
                  <a:gd name="connsiteX1789" fmla="*/ 295569 w 636190"/>
                  <a:gd name="connsiteY1789" fmla="*/ 543574 h 601986"/>
                  <a:gd name="connsiteX1790" fmla="*/ 292955 w 636190"/>
                  <a:gd name="connsiteY1790" fmla="*/ 544148 h 601986"/>
                  <a:gd name="connsiteX1791" fmla="*/ 293482 w 636190"/>
                  <a:gd name="connsiteY1791" fmla="*/ 546057 h 601986"/>
                  <a:gd name="connsiteX1792" fmla="*/ 289556 w 636190"/>
                  <a:gd name="connsiteY1792" fmla="*/ 547363 h 601986"/>
                  <a:gd name="connsiteX1793" fmla="*/ 285212 w 636190"/>
                  <a:gd name="connsiteY1793" fmla="*/ 548561 h 601986"/>
                  <a:gd name="connsiteX1794" fmla="*/ 282968 w 636190"/>
                  <a:gd name="connsiteY1794" fmla="*/ 549812 h 601986"/>
                  <a:gd name="connsiteX1795" fmla="*/ 280827 w 636190"/>
                  <a:gd name="connsiteY1795" fmla="*/ 551030 h 601986"/>
                  <a:gd name="connsiteX1796" fmla="*/ 280793 w 636190"/>
                  <a:gd name="connsiteY1796" fmla="*/ 551051 h 601986"/>
                  <a:gd name="connsiteX1797" fmla="*/ 279554 w 636190"/>
                  <a:gd name="connsiteY1797" fmla="*/ 552166 h 601986"/>
                  <a:gd name="connsiteX1798" fmla="*/ 277755 w 636190"/>
                  <a:gd name="connsiteY1798" fmla="*/ 552371 h 601986"/>
                  <a:gd name="connsiteX1799" fmla="*/ 275984 w 636190"/>
                  <a:gd name="connsiteY1799" fmla="*/ 552562 h 601986"/>
                  <a:gd name="connsiteX1800" fmla="*/ 273316 w 636190"/>
                  <a:gd name="connsiteY1800" fmla="*/ 552371 h 601986"/>
                  <a:gd name="connsiteX1801" fmla="*/ 271633 w 636190"/>
                  <a:gd name="connsiteY1801" fmla="*/ 552261 h 601986"/>
                  <a:gd name="connsiteX1802" fmla="*/ 271886 w 636190"/>
                  <a:gd name="connsiteY1802" fmla="*/ 553233 h 601986"/>
                  <a:gd name="connsiteX1803" fmla="*/ 269724 w 636190"/>
                  <a:gd name="connsiteY1803" fmla="*/ 553725 h 601986"/>
                  <a:gd name="connsiteX1804" fmla="*/ 267734 w 636190"/>
                  <a:gd name="connsiteY1804" fmla="*/ 554197 h 601986"/>
                  <a:gd name="connsiteX1805" fmla="*/ 265647 w 636190"/>
                  <a:gd name="connsiteY1805" fmla="*/ 554690 h 601986"/>
                  <a:gd name="connsiteX1806" fmla="*/ 260729 w 636190"/>
                  <a:gd name="connsiteY1806" fmla="*/ 555990 h 601986"/>
                  <a:gd name="connsiteX1807" fmla="*/ 260605 w 636190"/>
                  <a:gd name="connsiteY1807" fmla="*/ 556024 h 601986"/>
                  <a:gd name="connsiteX1808" fmla="*/ 260605 w 636190"/>
                  <a:gd name="connsiteY1808" fmla="*/ 556249 h 601986"/>
                  <a:gd name="connsiteX1809" fmla="*/ 260660 w 636190"/>
                  <a:gd name="connsiteY1809" fmla="*/ 558931 h 601986"/>
                  <a:gd name="connsiteX1810" fmla="*/ 260790 w 636190"/>
                  <a:gd name="connsiteY1810" fmla="*/ 560552 h 601986"/>
                  <a:gd name="connsiteX1811" fmla="*/ 260982 w 636190"/>
                  <a:gd name="connsiteY1811" fmla="*/ 562119 h 601986"/>
                  <a:gd name="connsiteX1812" fmla="*/ 261427 w 636190"/>
                  <a:gd name="connsiteY1812" fmla="*/ 564718 h 601986"/>
                  <a:gd name="connsiteX1813" fmla="*/ 261214 w 636190"/>
                  <a:gd name="connsiteY1813" fmla="*/ 564773 h 601986"/>
                  <a:gd name="connsiteX1814" fmla="*/ 259196 w 636190"/>
                  <a:gd name="connsiteY1814" fmla="*/ 565443 h 601986"/>
                  <a:gd name="connsiteX1815" fmla="*/ 259463 w 636190"/>
                  <a:gd name="connsiteY1815" fmla="*/ 566025 h 601986"/>
                  <a:gd name="connsiteX1816" fmla="*/ 258109 w 636190"/>
                  <a:gd name="connsiteY1816" fmla="*/ 566463 h 601986"/>
                  <a:gd name="connsiteX1817" fmla="*/ 258854 w 636190"/>
                  <a:gd name="connsiteY1817" fmla="*/ 568241 h 601986"/>
                  <a:gd name="connsiteX1818" fmla="*/ 258239 w 636190"/>
                  <a:gd name="connsiteY1818" fmla="*/ 568467 h 601986"/>
                  <a:gd name="connsiteX1819" fmla="*/ 259655 w 636190"/>
                  <a:gd name="connsiteY1819" fmla="*/ 571539 h 601986"/>
                  <a:gd name="connsiteX1820" fmla="*/ 255714 w 636190"/>
                  <a:gd name="connsiteY1820" fmla="*/ 572989 h 601986"/>
                  <a:gd name="connsiteX1821" fmla="*/ 256597 w 636190"/>
                  <a:gd name="connsiteY1821" fmla="*/ 574774 h 601986"/>
                  <a:gd name="connsiteX1822" fmla="*/ 250235 w 636190"/>
                  <a:gd name="connsiteY1822" fmla="*/ 577476 h 601986"/>
                  <a:gd name="connsiteX1823" fmla="*/ 247998 w 636190"/>
                  <a:gd name="connsiteY1823" fmla="*/ 578427 h 601986"/>
                  <a:gd name="connsiteX1824" fmla="*/ 245364 w 636190"/>
                  <a:gd name="connsiteY1824" fmla="*/ 579570 h 601986"/>
                  <a:gd name="connsiteX1825" fmla="*/ 246055 w 636190"/>
                  <a:gd name="connsiteY1825" fmla="*/ 580151 h 601986"/>
                  <a:gd name="connsiteX1826" fmla="*/ 244215 w 636190"/>
                  <a:gd name="connsiteY1826" fmla="*/ 582080 h 601986"/>
                  <a:gd name="connsiteX1827" fmla="*/ 242156 w 636190"/>
                  <a:gd name="connsiteY1827" fmla="*/ 584215 h 601986"/>
                  <a:gd name="connsiteX1828" fmla="*/ 243517 w 636190"/>
                  <a:gd name="connsiteY1828" fmla="*/ 585624 h 601986"/>
                  <a:gd name="connsiteX1829" fmla="*/ 244749 w 636190"/>
                  <a:gd name="connsiteY1829" fmla="*/ 587272 h 601986"/>
                  <a:gd name="connsiteX1830" fmla="*/ 245809 w 636190"/>
                  <a:gd name="connsiteY1830" fmla="*/ 588586 h 601986"/>
                  <a:gd name="connsiteX1831" fmla="*/ 245693 w 636190"/>
                  <a:gd name="connsiteY1831" fmla="*/ 588750 h 601986"/>
                  <a:gd name="connsiteX1832" fmla="*/ 248299 w 636190"/>
                  <a:gd name="connsiteY1832" fmla="*/ 591185 h 601986"/>
                  <a:gd name="connsiteX1833" fmla="*/ 248778 w 636190"/>
                  <a:gd name="connsiteY1833" fmla="*/ 592198 h 601986"/>
                  <a:gd name="connsiteX1834" fmla="*/ 249455 w 636190"/>
                  <a:gd name="connsiteY1834" fmla="*/ 593634 h 601986"/>
                  <a:gd name="connsiteX1835" fmla="*/ 250495 w 636190"/>
                  <a:gd name="connsiteY1835" fmla="*/ 594879 h 601986"/>
                  <a:gd name="connsiteX1836" fmla="*/ 251637 w 636190"/>
                  <a:gd name="connsiteY1836" fmla="*/ 595563 h 601986"/>
                  <a:gd name="connsiteX1837" fmla="*/ 251542 w 636190"/>
                  <a:gd name="connsiteY1837" fmla="*/ 595885 h 601986"/>
                  <a:gd name="connsiteX1838" fmla="*/ 251863 w 636190"/>
                  <a:gd name="connsiteY1838" fmla="*/ 596938 h 601986"/>
                  <a:gd name="connsiteX1839" fmla="*/ 251282 w 636190"/>
                  <a:gd name="connsiteY1839" fmla="*/ 597075 h 601986"/>
                  <a:gd name="connsiteX1840" fmla="*/ 251302 w 636190"/>
                  <a:gd name="connsiteY1840" fmla="*/ 597951 h 601986"/>
                  <a:gd name="connsiteX1841" fmla="*/ 248880 w 636190"/>
                  <a:gd name="connsiteY1841" fmla="*/ 597185 h 601986"/>
                  <a:gd name="connsiteX1842" fmla="*/ 247752 w 636190"/>
                  <a:gd name="connsiteY1842" fmla="*/ 596808 h 601986"/>
                  <a:gd name="connsiteX1843" fmla="*/ 246090 w 636190"/>
                  <a:gd name="connsiteY1843" fmla="*/ 596316 h 601986"/>
                  <a:gd name="connsiteX1844" fmla="*/ 243811 w 636190"/>
                  <a:gd name="connsiteY1844" fmla="*/ 595604 h 601986"/>
                  <a:gd name="connsiteX1845" fmla="*/ 239919 w 636190"/>
                  <a:gd name="connsiteY1845" fmla="*/ 594366 h 601986"/>
                  <a:gd name="connsiteX1846" fmla="*/ 239775 w 636190"/>
                  <a:gd name="connsiteY1846" fmla="*/ 594325 h 601986"/>
                  <a:gd name="connsiteX1847" fmla="*/ 239714 w 636190"/>
                  <a:gd name="connsiteY1847" fmla="*/ 594318 h 601986"/>
                  <a:gd name="connsiteX1848" fmla="*/ 239269 w 636190"/>
                  <a:gd name="connsiteY1848" fmla="*/ 592013 h 601986"/>
                  <a:gd name="connsiteX1849" fmla="*/ 237750 w 636190"/>
                  <a:gd name="connsiteY1849" fmla="*/ 592991 h 601986"/>
                  <a:gd name="connsiteX1850" fmla="*/ 231416 w 636190"/>
                  <a:gd name="connsiteY1850" fmla="*/ 593060 h 601986"/>
                  <a:gd name="connsiteX1851" fmla="*/ 228714 w 636190"/>
                  <a:gd name="connsiteY1851" fmla="*/ 593087 h 601986"/>
                  <a:gd name="connsiteX1852" fmla="*/ 229104 w 636190"/>
                  <a:gd name="connsiteY1852" fmla="*/ 598744 h 601986"/>
                  <a:gd name="connsiteX1853" fmla="*/ 225684 w 636190"/>
                  <a:gd name="connsiteY1853" fmla="*/ 598861 h 601986"/>
                  <a:gd name="connsiteX1854" fmla="*/ 225670 w 636190"/>
                  <a:gd name="connsiteY1854" fmla="*/ 598669 h 601986"/>
                  <a:gd name="connsiteX1855" fmla="*/ 225259 w 636190"/>
                  <a:gd name="connsiteY1855" fmla="*/ 598669 h 601986"/>
                  <a:gd name="connsiteX1856" fmla="*/ 225300 w 636190"/>
                  <a:gd name="connsiteY1856" fmla="*/ 597821 h 601986"/>
                  <a:gd name="connsiteX1857" fmla="*/ 224746 w 636190"/>
                  <a:gd name="connsiteY1857" fmla="*/ 597875 h 601986"/>
                  <a:gd name="connsiteX1858" fmla="*/ 223754 w 636190"/>
                  <a:gd name="connsiteY1858" fmla="*/ 587553 h 601986"/>
                  <a:gd name="connsiteX1859" fmla="*/ 223720 w 636190"/>
                  <a:gd name="connsiteY1859" fmla="*/ 587443 h 601986"/>
                  <a:gd name="connsiteX1860" fmla="*/ 222297 w 636190"/>
                  <a:gd name="connsiteY1860" fmla="*/ 587703 h 601986"/>
                  <a:gd name="connsiteX1861" fmla="*/ 221442 w 636190"/>
                  <a:gd name="connsiteY1861" fmla="*/ 587991 h 601986"/>
                  <a:gd name="connsiteX1862" fmla="*/ 220669 w 636190"/>
                  <a:gd name="connsiteY1862" fmla="*/ 588264 h 601986"/>
                  <a:gd name="connsiteX1863" fmla="*/ 218159 w 636190"/>
                  <a:gd name="connsiteY1863" fmla="*/ 589113 h 601986"/>
                  <a:gd name="connsiteX1864" fmla="*/ 216161 w 636190"/>
                  <a:gd name="connsiteY1864" fmla="*/ 589694 h 601986"/>
                  <a:gd name="connsiteX1865" fmla="*/ 215710 w 636190"/>
                  <a:gd name="connsiteY1865" fmla="*/ 589831 h 601986"/>
                  <a:gd name="connsiteX1866" fmla="*/ 214273 w 636190"/>
                  <a:gd name="connsiteY1866" fmla="*/ 590357 h 601986"/>
                  <a:gd name="connsiteX1867" fmla="*/ 212857 w 636190"/>
                  <a:gd name="connsiteY1867" fmla="*/ 590980 h 601986"/>
                  <a:gd name="connsiteX1868" fmla="*/ 210470 w 636190"/>
                  <a:gd name="connsiteY1868" fmla="*/ 592013 h 601986"/>
                  <a:gd name="connsiteX1869" fmla="*/ 205093 w 636190"/>
                  <a:gd name="connsiteY1869" fmla="*/ 594414 h 601986"/>
                  <a:gd name="connsiteX1870" fmla="*/ 203068 w 636190"/>
                  <a:gd name="connsiteY1870" fmla="*/ 595351 h 601986"/>
                  <a:gd name="connsiteX1871" fmla="*/ 200557 w 636190"/>
                  <a:gd name="connsiteY1871" fmla="*/ 596350 h 601986"/>
                  <a:gd name="connsiteX1872" fmla="*/ 198307 w 636190"/>
                  <a:gd name="connsiteY1872" fmla="*/ 596856 h 601986"/>
                  <a:gd name="connsiteX1873" fmla="*/ 197294 w 636190"/>
                  <a:gd name="connsiteY1873" fmla="*/ 597055 h 601986"/>
                  <a:gd name="connsiteX1874" fmla="*/ 197103 w 636190"/>
                  <a:gd name="connsiteY1874" fmla="*/ 596213 h 601986"/>
                  <a:gd name="connsiteX1875" fmla="*/ 196624 w 636190"/>
                  <a:gd name="connsiteY1875" fmla="*/ 594175 h 601986"/>
                  <a:gd name="connsiteX1876" fmla="*/ 196419 w 636190"/>
                  <a:gd name="connsiteY1876" fmla="*/ 593238 h 601986"/>
                  <a:gd name="connsiteX1877" fmla="*/ 196398 w 636190"/>
                  <a:gd name="connsiteY1877" fmla="*/ 593128 h 601986"/>
                  <a:gd name="connsiteX1878" fmla="*/ 196186 w 636190"/>
                  <a:gd name="connsiteY1878" fmla="*/ 592334 h 601986"/>
                  <a:gd name="connsiteX1879" fmla="*/ 196186 w 636190"/>
                  <a:gd name="connsiteY1879" fmla="*/ 592252 h 601986"/>
                  <a:gd name="connsiteX1880" fmla="*/ 188825 w 636190"/>
                  <a:gd name="connsiteY1880" fmla="*/ 592341 h 601986"/>
                  <a:gd name="connsiteX1881" fmla="*/ 182149 w 636190"/>
                  <a:gd name="connsiteY1881" fmla="*/ 590795 h 601986"/>
                  <a:gd name="connsiteX1882" fmla="*/ 181663 w 636190"/>
                  <a:gd name="connsiteY1882" fmla="*/ 590618 h 601986"/>
                  <a:gd name="connsiteX1883" fmla="*/ 174651 w 636190"/>
                  <a:gd name="connsiteY1883" fmla="*/ 588004 h 601986"/>
                  <a:gd name="connsiteX1884" fmla="*/ 174597 w 636190"/>
                  <a:gd name="connsiteY1884" fmla="*/ 588011 h 601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</a:cxnLst>
                <a:rect l="l" t="t" r="r" b="b"/>
                <a:pathLst>
                  <a:path w="636190" h="601986">
                    <a:moveTo>
                      <a:pt x="174597" y="588011"/>
                    </a:moveTo>
                    <a:lnTo>
                      <a:pt x="174384" y="587006"/>
                    </a:lnTo>
                    <a:lnTo>
                      <a:pt x="173865" y="584734"/>
                    </a:lnTo>
                    <a:lnTo>
                      <a:pt x="173386" y="582634"/>
                    </a:lnTo>
                    <a:lnTo>
                      <a:pt x="172729" y="579747"/>
                    </a:lnTo>
                    <a:lnTo>
                      <a:pt x="172845" y="579707"/>
                    </a:lnTo>
                    <a:lnTo>
                      <a:pt x="173427" y="579173"/>
                    </a:lnTo>
                    <a:lnTo>
                      <a:pt x="172189" y="570369"/>
                    </a:lnTo>
                    <a:lnTo>
                      <a:pt x="172154" y="570143"/>
                    </a:lnTo>
                    <a:lnTo>
                      <a:pt x="171464" y="565573"/>
                    </a:lnTo>
                    <a:lnTo>
                      <a:pt x="171135" y="565553"/>
                    </a:lnTo>
                    <a:lnTo>
                      <a:pt x="169049" y="565389"/>
                    </a:lnTo>
                    <a:lnTo>
                      <a:pt x="169021" y="565149"/>
                    </a:lnTo>
                    <a:lnTo>
                      <a:pt x="168317" y="559136"/>
                    </a:lnTo>
                    <a:lnTo>
                      <a:pt x="166826" y="559533"/>
                    </a:lnTo>
                    <a:lnTo>
                      <a:pt x="166237" y="554717"/>
                    </a:lnTo>
                    <a:lnTo>
                      <a:pt x="166217" y="554204"/>
                    </a:lnTo>
                    <a:lnTo>
                      <a:pt x="165594" y="549265"/>
                    </a:lnTo>
                    <a:lnTo>
                      <a:pt x="165485" y="546796"/>
                    </a:lnTo>
                    <a:lnTo>
                      <a:pt x="165382" y="545715"/>
                    </a:lnTo>
                    <a:lnTo>
                      <a:pt x="165204" y="544141"/>
                    </a:lnTo>
                    <a:lnTo>
                      <a:pt x="164985" y="542506"/>
                    </a:lnTo>
                    <a:lnTo>
                      <a:pt x="164855" y="542069"/>
                    </a:lnTo>
                    <a:lnTo>
                      <a:pt x="164938" y="542048"/>
                    </a:lnTo>
                    <a:lnTo>
                      <a:pt x="170410" y="539743"/>
                    </a:lnTo>
                    <a:lnTo>
                      <a:pt x="170807" y="539538"/>
                    </a:lnTo>
                    <a:lnTo>
                      <a:pt x="173146" y="538313"/>
                    </a:lnTo>
                    <a:lnTo>
                      <a:pt x="173427" y="538176"/>
                    </a:lnTo>
                    <a:lnTo>
                      <a:pt x="175417" y="537280"/>
                    </a:lnTo>
                    <a:lnTo>
                      <a:pt x="177230" y="536623"/>
                    </a:lnTo>
                    <a:lnTo>
                      <a:pt x="177470" y="537000"/>
                    </a:lnTo>
                    <a:lnTo>
                      <a:pt x="184263" y="535180"/>
                    </a:lnTo>
                    <a:lnTo>
                      <a:pt x="183777" y="533374"/>
                    </a:lnTo>
                    <a:lnTo>
                      <a:pt x="183955" y="533333"/>
                    </a:lnTo>
                    <a:lnTo>
                      <a:pt x="183791" y="532895"/>
                    </a:lnTo>
                    <a:lnTo>
                      <a:pt x="186568" y="532054"/>
                    </a:lnTo>
                    <a:lnTo>
                      <a:pt x="186390" y="531301"/>
                    </a:lnTo>
                    <a:lnTo>
                      <a:pt x="195174" y="528654"/>
                    </a:lnTo>
                    <a:lnTo>
                      <a:pt x="194941" y="528066"/>
                    </a:lnTo>
                    <a:lnTo>
                      <a:pt x="195126" y="527970"/>
                    </a:lnTo>
                    <a:lnTo>
                      <a:pt x="197650" y="526670"/>
                    </a:lnTo>
                    <a:lnTo>
                      <a:pt x="199066" y="525781"/>
                    </a:lnTo>
                    <a:lnTo>
                      <a:pt x="200174" y="524666"/>
                    </a:lnTo>
                    <a:lnTo>
                      <a:pt x="201631" y="523373"/>
                    </a:lnTo>
                    <a:lnTo>
                      <a:pt x="203164" y="522230"/>
                    </a:lnTo>
                    <a:lnTo>
                      <a:pt x="204600" y="521026"/>
                    </a:lnTo>
                    <a:lnTo>
                      <a:pt x="206037" y="519836"/>
                    </a:lnTo>
                    <a:lnTo>
                      <a:pt x="208520" y="518393"/>
                    </a:lnTo>
                    <a:lnTo>
                      <a:pt x="210456" y="517202"/>
                    </a:lnTo>
                    <a:lnTo>
                      <a:pt x="209697" y="515602"/>
                    </a:lnTo>
                    <a:lnTo>
                      <a:pt x="211393" y="514788"/>
                    </a:lnTo>
                    <a:lnTo>
                      <a:pt x="213219" y="514138"/>
                    </a:lnTo>
                    <a:lnTo>
                      <a:pt x="215730" y="513433"/>
                    </a:lnTo>
                    <a:lnTo>
                      <a:pt x="215675" y="512564"/>
                    </a:lnTo>
                    <a:lnTo>
                      <a:pt x="215586" y="511798"/>
                    </a:lnTo>
                    <a:lnTo>
                      <a:pt x="215573" y="511655"/>
                    </a:lnTo>
                    <a:lnTo>
                      <a:pt x="216743" y="511791"/>
                    </a:lnTo>
                    <a:lnTo>
                      <a:pt x="217304" y="511791"/>
                    </a:lnTo>
                    <a:lnTo>
                      <a:pt x="217960" y="511661"/>
                    </a:lnTo>
                    <a:lnTo>
                      <a:pt x="218514" y="511463"/>
                    </a:lnTo>
                    <a:lnTo>
                      <a:pt x="219055" y="511251"/>
                    </a:lnTo>
                    <a:lnTo>
                      <a:pt x="220026" y="510779"/>
                    </a:lnTo>
                    <a:lnTo>
                      <a:pt x="221962" y="509076"/>
                    </a:lnTo>
                    <a:lnTo>
                      <a:pt x="226409" y="504752"/>
                    </a:lnTo>
                    <a:lnTo>
                      <a:pt x="226511" y="504650"/>
                    </a:lnTo>
                    <a:lnTo>
                      <a:pt x="228119" y="503288"/>
                    </a:lnTo>
                    <a:lnTo>
                      <a:pt x="228009" y="502960"/>
                    </a:lnTo>
                    <a:lnTo>
                      <a:pt x="227695" y="501982"/>
                    </a:lnTo>
                    <a:lnTo>
                      <a:pt x="227599" y="501640"/>
                    </a:lnTo>
                    <a:lnTo>
                      <a:pt x="227394" y="500983"/>
                    </a:lnTo>
                    <a:lnTo>
                      <a:pt x="226826" y="498151"/>
                    </a:lnTo>
                    <a:lnTo>
                      <a:pt x="223795" y="498288"/>
                    </a:lnTo>
                    <a:lnTo>
                      <a:pt x="224192" y="497015"/>
                    </a:lnTo>
                    <a:lnTo>
                      <a:pt x="224500" y="495989"/>
                    </a:lnTo>
                    <a:lnTo>
                      <a:pt x="224541" y="494252"/>
                    </a:lnTo>
                    <a:lnTo>
                      <a:pt x="224664" y="491981"/>
                    </a:lnTo>
                    <a:lnTo>
                      <a:pt x="224480" y="490113"/>
                    </a:lnTo>
                    <a:lnTo>
                      <a:pt x="224124" y="486788"/>
                    </a:lnTo>
                    <a:lnTo>
                      <a:pt x="222975" y="482677"/>
                    </a:lnTo>
                    <a:lnTo>
                      <a:pt x="222845" y="482226"/>
                    </a:lnTo>
                    <a:lnTo>
                      <a:pt x="222270" y="480146"/>
                    </a:lnTo>
                    <a:lnTo>
                      <a:pt x="222092" y="479537"/>
                    </a:lnTo>
                    <a:lnTo>
                      <a:pt x="220088" y="479913"/>
                    </a:lnTo>
                    <a:lnTo>
                      <a:pt x="219616" y="478203"/>
                    </a:lnTo>
                    <a:lnTo>
                      <a:pt x="219041" y="476151"/>
                    </a:lnTo>
                    <a:lnTo>
                      <a:pt x="218528" y="473982"/>
                    </a:lnTo>
                    <a:lnTo>
                      <a:pt x="215908" y="463708"/>
                    </a:lnTo>
                    <a:lnTo>
                      <a:pt x="210586" y="465486"/>
                    </a:lnTo>
                    <a:lnTo>
                      <a:pt x="210278" y="464563"/>
                    </a:lnTo>
                    <a:lnTo>
                      <a:pt x="209909" y="463516"/>
                    </a:lnTo>
                    <a:lnTo>
                      <a:pt x="211988" y="461615"/>
                    </a:lnTo>
                    <a:lnTo>
                      <a:pt x="212994" y="460739"/>
                    </a:lnTo>
                    <a:lnTo>
                      <a:pt x="211318" y="456340"/>
                    </a:lnTo>
                    <a:lnTo>
                      <a:pt x="209833" y="456710"/>
                    </a:lnTo>
                    <a:lnTo>
                      <a:pt x="208595" y="456997"/>
                    </a:lnTo>
                    <a:lnTo>
                      <a:pt x="208219" y="455629"/>
                    </a:lnTo>
                    <a:lnTo>
                      <a:pt x="207740" y="454069"/>
                    </a:lnTo>
                    <a:lnTo>
                      <a:pt x="207337" y="452721"/>
                    </a:lnTo>
                    <a:lnTo>
                      <a:pt x="203471" y="453891"/>
                    </a:lnTo>
                    <a:lnTo>
                      <a:pt x="202616" y="451237"/>
                    </a:lnTo>
                    <a:lnTo>
                      <a:pt x="201686" y="448405"/>
                    </a:lnTo>
                    <a:lnTo>
                      <a:pt x="200749" y="445546"/>
                    </a:lnTo>
                    <a:lnTo>
                      <a:pt x="199866" y="442960"/>
                    </a:lnTo>
                    <a:lnTo>
                      <a:pt x="199025" y="440367"/>
                    </a:lnTo>
                    <a:lnTo>
                      <a:pt x="198868" y="440388"/>
                    </a:lnTo>
                    <a:lnTo>
                      <a:pt x="195536" y="440750"/>
                    </a:lnTo>
                    <a:lnTo>
                      <a:pt x="192622" y="440914"/>
                    </a:lnTo>
                    <a:lnTo>
                      <a:pt x="192649" y="439505"/>
                    </a:lnTo>
                    <a:lnTo>
                      <a:pt x="190146" y="439437"/>
                    </a:lnTo>
                    <a:lnTo>
                      <a:pt x="190016" y="437685"/>
                    </a:lnTo>
                    <a:lnTo>
                      <a:pt x="189927" y="436591"/>
                    </a:lnTo>
                    <a:lnTo>
                      <a:pt x="185836" y="437084"/>
                    </a:lnTo>
                    <a:lnTo>
                      <a:pt x="185597" y="435490"/>
                    </a:lnTo>
                    <a:lnTo>
                      <a:pt x="181855" y="436003"/>
                    </a:lnTo>
                    <a:lnTo>
                      <a:pt x="181335" y="433396"/>
                    </a:lnTo>
                    <a:lnTo>
                      <a:pt x="181164" y="432274"/>
                    </a:lnTo>
                    <a:lnTo>
                      <a:pt x="181123" y="432042"/>
                    </a:lnTo>
                    <a:lnTo>
                      <a:pt x="181054" y="431549"/>
                    </a:lnTo>
                    <a:lnTo>
                      <a:pt x="178599" y="430660"/>
                    </a:lnTo>
                    <a:lnTo>
                      <a:pt x="177394" y="428868"/>
                    </a:lnTo>
                    <a:lnTo>
                      <a:pt x="177285" y="428717"/>
                    </a:lnTo>
                    <a:lnTo>
                      <a:pt x="176088" y="426932"/>
                    </a:lnTo>
                    <a:lnTo>
                      <a:pt x="175397" y="426166"/>
                    </a:lnTo>
                    <a:lnTo>
                      <a:pt x="174658" y="425331"/>
                    </a:lnTo>
                    <a:lnTo>
                      <a:pt x="173577" y="425659"/>
                    </a:lnTo>
                    <a:lnTo>
                      <a:pt x="172141" y="426056"/>
                    </a:lnTo>
                    <a:lnTo>
                      <a:pt x="170957" y="426323"/>
                    </a:lnTo>
                    <a:lnTo>
                      <a:pt x="168228" y="427021"/>
                    </a:lnTo>
                    <a:lnTo>
                      <a:pt x="166018" y="427465"/>
                    </a:lnTo>
                    <a:lnTo>
                      <a:pt x="163200" y="427972"/>
                    </a:lnTo>
                    <a:lnTo>
                      <a:pt x="156195" y="429073"/>
                    </a:lnTo>
                    <a:lnTo>
                      <a:pt x="156667" y="431467"/>
                    </a:lnTo>
                    <a:lnTo>
                      <a:pt x="155251" y="431857"/>
                    </a:lnTo>
                    <a:lnTo>
                      <a:pt x="153951" y="432226"/>
                    </a:lnTo>
                    <a:lnTo>
                      <a:pt x="155367" y="438246"/>
                    </a:lnTo>
                    <a:lnTo>
                      <a:pt x="151085" y="439744"/>
                    </a:lnTo>
                    <a:lnTo>
                      <a:pt x="151181" y="440039"/>
                    </a:lnTo>
                    <a:lnTo>
                      <a:pt x="144702" y="442139"/>
                    </a:lnTo>
                    <a:lnTo>
                      <a:pt x="144826" y="442754"/>
                    </a:lnTo>
                    <a:lnTo>
                      <a:pt x="142055" y="443658"/>
                    </a:lnTo>
                    <a:lnTo>
                      <a:pt x="138724" y="444670"/>
                    </a:lnTo>
                    <a:lnTo>
                      <a:pt x="134277" y="445915"/>
                    </a:lnTo>
                    <a:lnTo>
                      <a:pt x="133217" y="441003"/>
                    </a:lnTo>
                    <a:lnTo>
                      <a:pt x="126540" y="443883"/>
                    </a:lnTo>
                    <a:lnTo>
                      <a:pt x="123469" y="444485"/>
                    </a:lnTo>
                    <a:lnTo>
                      <a:pt x="122723" y="444335"/>
                    </a:lnTo>
                    <a:lnTo>
                      <a:pt x="118454" y="444492"/>
                    </a:lnTo>
                    <a:lnTo>
                      <a:pt x="116587" y="444725"/>
                    </a:lnTo>
                    <a:lnTo>
                      <a:pt x="116272" y="444697"/>
                    </a:lnTo>
                    <a:lnTo>
                      <a:pt x="115834" y="444684"/>
                    </a:lnTo>
                    <a:lnTo>
                      <a:pt x="114418" y="444451"/>
                    </a:lnTo>
                    <a:lnTo>
                      <a:pt x="113837" y="444410"/>
                    </a:lnTo>
                    <a:lnTo>
                      <a:pt x="112216" y="444437"/>
                    </a:lnTo>
                    <a:lnTo>
                      <a:pt x="111244" y="444506"/>
                    </a:lnTo>
                    <a:lnTo>
                      <a:pt x="109473" y="444684"/>
                    </a:lnTo>
                    <a:lnTo>
                      <a:pt x="108556" y="444786"/>
                    </a:lnTo>
                    <a:lnTo>
                      <a:pt x="108057" y="444855"/>
                    </a:lnTo>
                    <a:lnTo>
                      <a:pt x="104958" y="445416"/>
                    </a:lnTo>
                    <a:lnTo>
                      <a:pt x="103788" y="444355"/>
                    </a:lnTo>
                    <a:lnTo>
                      <a:pt x="100491" y="445156"/>
                    </a:lnTo>
                    <a:lnTo>
                      <a:pt x="98562" y="437015"/>
                    </a:lnTo>
                    <a:lnTo>
                      <a:pt x="98309" y="435797"/>
                    </a:lnTo>
                    <a:lnTo>
                      <a:pt x="98021" y="434251"/>
                    </a:lnTo>
                    <a:lnTo>
                      <a:pt x="95230" y="434621"/>
                    </a:lnTo>
                    <a:lnTo>
                      <a:pt x="93547" y="434929"/>
                    </a:lnTo>
                    <a:lnTo>
                      <a:pt x="93431" y="434334"/>
                    </a:lnTo>
                    <a:lnTo>
                      <a:pt x="93349" y="433773"/>
                    </a:lnTo>
                    <a:lnTo>
                      <a:pt x="93130" y="432452"/>
                    </a:lnTo>
                    <a:lnTo>
                      <a:pt x="92699" y="428013"/>
                    </a:lnTo>
                    <a:lnTo>
                      <a:pt x="92425" y="424209"/>
                    </a:lnTo>
                    <a:lnTo>
                      <a:pt x="92542" y="423546"/>
                    </a:lnTo>
                    <a:lnTo>
                      <a:pt x="91974" y="417998"/>
                    </a:lnTo>
                    <a:lnTo>
                      <a:pt x="91454" y="413141"/>
                    </a:lnTo>
                    <a:lnTo>
                      <a:pt x="91454" y="412901"/>
                    </a:lnTo>
                    <a:lnTo>
                      <a:pt x="91290" y="411424"/>
                    </a:lnTo>
                    <a:lnTo>
                      <a:pt x="89190" y="398673"/>
                    </a:lnTo>
                    <a:lnTo>
                      <a:pt x="89169" y="398508"/>
                    </a:lnTo>
                    <a:lnTo>
                      <a:pt x="88903" y="396880"/>
                    </a:lnTo>
                    <a:lnTo>
                      <a:pt x="88882" y="396586"/>
                    </a:lnTo>
                    <a:lnTo>
                      <a:pt x="88731" y="395902"/>
                    </a:lnTo>
                    <a:lnTo>
                      <a:pt x="88704" y="395786"/>
                    </a:lnTo>
                    <a:lnTo>
                      <a:pt x="88184" y="393522"/>
                    </a:lnTo>
                    <a:lnTo>
                      <a:pt x="87288" y="389595"/>
                    </a:lnTo>
                    <a:lnTo>
                      <a:pt x="86611" y="386462"/>
                    </a:lnTo>
                    <a:lnTo>
                      <a:pt x="85968" y="385463"/>
                    </a:lnTo>
                    <a:lnTo>
                      <a:pt x="85872" y="385333"/>
                    </a:lnTo>
                    <a:lnTo>
                      <a:pt x="85482" y="385313"/>
                    </a:lnTo>
                    <a:lnTo>
                      <a:pt x="76001" y="384786"/>
                    </a:lnTo>
                    <a:lnTo>
                      <a:pt x="71397" y="384505"/>
                    </a:lnTo>
                    <a:lnTo>
                      <a:pt x="66027" y="384204"/>
                    </a:lnTo>
                    <a:lnTo>
                      <a:pt x="65425" y="384115"/>
                    </a:lnTo>
                    <a:lnTo>
                      <a:pt x="64912" y="383931"/>
                    </a:lnTo>
                    <a:lnTo>
                      <a:pt x="64255" y="383643"/>
                    </a:lnTo>
                    <a:lnTo>
                      <a:pt x="54247" y="378349"/>
                    </a:lnTo>
                    <a:lnTo>
                      <a:pt x="54179" y="378465"/>
                    </a:lnTo>
                    <a:lnTo>
                      <a:pt x="53707" y="379655"/>
                    </a:lnTo>
                    <a:lnTo>
                      <a:pt x="53378" y="381003"/>
                    </a:lnTo>
                    <a:lnTo>
                      <a:pt x="52742" y="383985"/>
                    </a:lnTo>
                    <a:lnTo>
                      <a:pt x="51805" y="390361"/>
                    </a:lnTo>
                    <a:lnTo>
                      <a:pt x="49992" y="389958"/>
                    </a:lnTo>
                    <a:lnTo>
                      <a:pt x="48022" y="389520"/>
                    </a:lnTo>
                    <a:lnTo>
                      <a:pt x="45170" y="388883"/>
                    </a:lnTo>
                    <a:lnTo>
                      <a:pt x="45566" y="386708"/>
                    </a:lnTo>
                    <a:lnTo>
                      <a:pt x="45272" y="386729"/>
                    </a:lnTo>
                    <a:lnTo>
                      <a:pt x="45375" y="383404"/>
                    </a:lnTo>
                    <a:lnTo>
                      <a:pt x="45395" y="382912"/>
                    </a:lnTo>
                    <a:lnTo>
                      <a:pt x="45409" y="382836"/>
                    </a:lnTo>
                    <a:lnTo>
                      <a:pt x="45443" y="381277"/>
                    </a:lnTo>
                    <a:lnTo>
                      <a:pt x="45491" y="380175"/>
                    </a:lnTo>
                    <a:lnTo>
                      <a:pt x="45491" y="379731"/>
                    </a:lnTo>
                    <a:lnTo>
                      <a:pt x="45368" y="379491"/>
                    </a:lnTo>
                    <a:lnTo>
                      <a:pt x="45320" y="378116"/>
                    </a:lnTo>
                    <a:lnTo>
                      <a:pt x="45217" y="376933"/>
                    </a:lnTo>
                    <a:lnTo>
                      <a:pt x="44834" y="373341"/>
                    </a:lnTo>
                    <a:lnTo>
                      <a:pt x="44294" y="372370"/>
                    </a:lnTo>
                    <a:lnTo>
                      <a:pt x="44212" y="372240"/>
                    </a:lnTo>
                    <a:lnTo>
                      <a:pt x="28977" y="373991"/>
                    </a:lnTo>
                    <a:lnTo>
                      <a:pt x="28977" y="373889"/>
                    </a:lnTo>
                    <a:lnTo>
                      <a:pt x="29073" y="373683"/>
                    </a:lnTo>
                    <a:lnTo>
                      <a:pt x="29921" y="373588"/>
                    </a:lnTo>
                    <a:lnTo>
                      <a:pt x="29867" y="371638"/>
                    </a:lnTo>
                    <a:lnTo>
                      <a:pt x="29812" y="369565"/>
                    </a:lnTo>
                    <a:lnTo>
                      <a:pt x="29730" y="367233"/>
                    </a:lnTo>
                    <a:lnTo>
                      <a:pt x="29655" y="365030"/>
                    </a:lnTo>
                    <a:lnTo>
                      <a:pt x="29573" y="362711"/>
                    </a:lnTo>
                    <a:lnTo>
                      <a:pt x="32500" y="362314"/>
                    </a:lnTo>
                    <a:lnTo>
                      <a:pt x="32076" y="360098"/>
                    </a:lnTo>
                    <a:lnTo>
                      <a:pt x="31139" y="355371"/>
                    </a:lnTo>
                    <a:lnTo>
                      <a:pt x="30633" y="352901"/>
                    </a:lnTo>
                    <a:lnTo>
                      <a:pt x="28882" y="352853"/>
                    </a:lnTo>
                    <a:lnTo>
                      <a:pt x="28587" y="351382"/>
                    </a:lnTo>
                    <a:lnTo>
                      <a:pt x="28410" y="350500"/>
                    </a:lnTo>
                    <a:lnTo>
                      <a:pt x="28245" y="349693"/>
                    </a:lnTo>
                    <a:lnTo>
                      <a:pt x="27917" y="348085"/>
                    </a:lnTo>
                    <a:lnTo>
                      <a:pt x="27370" y="345301"/>
                    </a:lnTo>
                    <a:lnTo>
                      <a:pt x="26823" y="342572"/>
                    </a:lnTo>
                    <a:lnTo>
                      <a:pt x="26433" y="340581"/>
                    </a:lnTo>
                    <a:lnTo>
                      <a:pt x="26050" y="338672"/>
                    </a:lnTo>
                    <a:lnTo>
                      <a:pt x="25236" y="334588"/>
                    </a:lnTo>
                    <a:lnTo>
                      <a:pt x="25208" y="334479"/>
                    </a:lnTo>
                    <a:lnTo>
                      <a:pt x="25188" y="334342"/>
                    </a:lnTo>
                    <a:lnTo>
                      <a:pt x="29969" y="332735"/>
                    </a:lnTo>
                    <a:lnTo>
                      <a:pt x="34293" y="330874"/>
                    </a:lnTo>
                    <a:lnTo>
                      <a:pt x="39697" y="328534"/>
                    </a:lnTo>
                    <a:lnTo>
                      <a:pt x="44232" y="326571"/>
                    </a:lnTo>
                    <a:lnTo>
                      <a:pt x="44663" y="326332"/>
                    </a:lnTo>
                    <a:lnTo>
                      <a:pt x="45012" y="326065"/>
                    </a:lnTo>
                    <a:lnTo>
                      <a:pt x="50143" y="321625"/>
                    </a:lnTo>
                    <a:lnTo>
                      <a:pt x="50533" y="321310"/>
                    </a:lnTo>
                    <a:lnTo>
                      <a:pt x="50888" y="321091"/>
                    </a:lnTo>
                    <a:lnTo>
                      <a:pt x="56368" y="318143"/>
                    </a:lnTo>
                    <a:lnTo>
                      <a:pt x="56669" y="317870"/>
                    </a:lnTo>
                    <a:lnTo>
                      <a:pt x="61950" y="311077"/>
                    </a:lnTo>
                    <a:lnTo>
                      <a:pt x="62271" y="310632"/>
                    </a:lnTo>
                    <a:lnTo>
                      <a:pt x="67888" y="301958"/>
                    </a:lnTo>
                    <a:lnTo>
                      <a:pt x="68236" y="301479"/>
                    </a:lnTo>
                    <a:lnTo>
                      <a:pt x="68989" y="300836"/>
                    </a:lnTo>
                    <a:lnTo>
                      <a:pt x="73846" y="297621"/>
                    </a:lnTo>
                    <a:lnTo>
                      <a:pt x="80413" y="293195"/>
                    </a:lnTo>
                    <a:lnTo>
                      <a:pt x="80345" y="293065"/>
                    </a:lnTo>
                    <a:lnTo>
                      <a:pt x="79640" y="291663"/>
                    </a:lnTo>
                    <a:lnTo>
                      <a:pt x="78470" y="289392"/>
                    </a:lnTo>
                    <a:lnTo>
                      <a:pt x="77034" y="286689"/>
                    </a:lnTo>
                    <a:lnTo>
                      <a:pt x="76569" y="285855"/>
                    </a:lnTo>
                    <a:lnTo>
                      <a:pt x="76377" y="285581"/>
                    </a:lnTo>
                    <a:lnTo>
                      <a:pt x="75543" y="284384"/>
                    </a:lnTo>
                    <a:lnTo>
                      <a:pt x="75207" y="283563"/>
                    </a:lnTo>
                    <a:lnTo>
                      <a:pt x="74763" y="282489"/>
                    </a:lnTo>
                    <a:lnTo>
                      <a:pt x="74106" y="280964"/>
                    </a:lnTo>
                    <a:lnTo>
                      <a:pt x="73032" y="278405"/>
                    </a:lnTo>
                    <a:lnTo>
                      <a:pt x="73128" y="278378"/>
                    </a:lnTo>
                    <a:lnTo>
                      <a:pt x="73073" y="278262"/>
                    </a:lnTo>
                    <a:lnTo>
                      <a:pt x="73005" y="278282"/>
                    </a:lnTo>
                    <a:lnTo>
                      <a:pt x="69926" y="270990"/>
                    </a:lnTo>
                    <a:lnTo>
                      <a:pt x="68319" y="267180"/>
                    </a:lnTo>
                    <a:lnTo>
                      <a:pt x="67675" y="265421"/>
                    </a:lnTo>
                    <a:lnTo>
                      <a:pt x="67354" y="263951"/>
                    </a:lnTo>
                    <a:lnTo>
                      <a:pt x="67245" y="263971"/>
                    </a:lnTo>
                    <a:lnTo>
                      <a:pt x="64953" y="264498"/>
                    </a:lnTo>
                    <a:lnTo>
                      <a:pt x="64200" y="261967"/>
                    </a:lnTo>
                    <a:lnTo>
                      <a:pt x="63291" y="262186"/>
                    </a:lnTo>
                    <a:lnTo>
                      <a:pt x="62928" y="260913"/>
                    </a:lnTo>
                    <a:lnTo>
                      <a:pt x="60397" y="261167"/>
                    </a:lnTo>
                    <a:lnTo>
                      <a:pt x="58776" y="261420"/>
                    </a:lnTo>
                    <a:lnTo>
                      <a:pt x="56115" y="261987"/>
                    </a:lnTo>
                    <a:lnTo>
                      <a:pt x="55260" y="259477"/>
                    </a:lnTo>
                    <a:lnTo>
                      <a:pt x="55219" y="259491"/>
                    </a:lnTo>
                    <a:lnTo>
                      <a:pt x="55020" y="259525"/>
                    </a:lnTo>
                    <a:lnTo>
                      <a:pt x="48214" y="260790"/>
                    </a:lnTo>
                    <a:lnTo>
                      <a:pt x="46811" y="261037"/>
                    </a:lnTo>
                    <a:lnTo>
                      <a:pt x="42249" y="262336"/>
                    </a:lnTo>
                    <a:lnTo>
                      <a:pt x="39533" y="263178"/>
                    </a:lnTo>
                    <a:lnTo>
                      <a:pt x="38226" y="260428"/>
                    </a:lnTo>
                    <a:lnTo>
                      <a:pt x="35394" y="261481"/>
                    </a:lnTo>
                    <a:lnTo>
                      <a:pt x="33656" y="262213"/>
                    </a:lnTo>
                    <a:lnTo>
                      <a:pt x="33027" y="261023"/>
                    </a:lnTo>
                    <a:lnTo>
                      <a:pt x="28943" y="262993"/>
                    </a:lnTo>
                    <a:lnTo>
                      <a:pt x="27377" y="260216"/>
                    </a:lnTo>
                    <a:lnTo>
                      <a:pt x="24428" y="261775"/>
                    </a:lnTo>
                    <a:lnTo>
                      <a:pt x="22609" y="258902"/>
                    </a:lnTo>
                    <a:lnTo>
                      <a:pt x="22102" y="259169"/>
                    </a:lnTo>
                    <a:lnTo>
                      <a:pt x="20543" y="256200"/>
                    </a:lnTo>
                    <a:lnTo>
                      <a:pt x="19831" y="254305"/>
                    </a:lnTo>
                    <a:lnTo>
                      <a:pt x="18853" y="251316"/>
                    </a:lnTo>
                    <a:lnTo>
                      <a:pt x="17820" y="247608"/>
                    </a:lnTo>
                    <a:lnTo>
                      <a:pt x="17020" y="244290"/>
                    </a:lnTo>
                    <a:lnTo>
                      <a:pt x="16096" y="240070"/>
                    </a:lnTo>
                    <a:lnTo>
                      <a:pt x="15617" y="237887"/>
                    </a:lnTo>
                    <a:lnTo>
                      <a:pt x="15173" y="235917"/>
                    </a:lnTo>
                    <a:lnTo>
                      <a:pt x="14591" y="233564"/>
                    </a:lnTo>
                    <a:lnTo>
                      <a:pt x="13955" y="230575"/>
                    </a:lnTo>
                    <a:lnTo>
                      <a:pt x="12751" y="226805"/>
                    </a:lnTo>
                    <a:lnTo>
                      <a:pt x="12512" y="226190"/>
                    </a:lnTo>
                    <a:lnTo>
                      <a:pt x="12149" y="225424"/>
                    </a:lnTo>
                    <a:lnTo>
                      <a:pt x="10877" y="223077"/>
                    </a:lnTo>
                    <a:lnTo>
                      <a:pt x="10754" y="222591"/>
                    </a:lnTo>
                    <a:lnTo>
                      <a:pt x="10692" y="222304"/>
                    </a:lnTo>
                    <a:lnTo>
                      <a:pt x="9960" y="217516"/>
                    </a:lnTo>
                    <a:lnTo>
                      <a:pt x="9427" y="214410"/>
                    </a:lnTo>
                    <a:lnTo>
                      <a:pt x="8804" y="211181"/>
                    </a:lnTo>
                    <a:lnTo>
                      <a:pt x="8257" y="208417"/>
                    </a:lnTo>
                    <a:lnTo>
                      <a:pt x="8209" y="208103"/>
                    </a:lnTo>
                    <a:lnTo>
                      <a:pt x="7703" y="204415"/>
                    </a:lnTo>
                    <a:lnTo>
                      <a:pt x="7627" y="203383"/>
                    </a:lnTo>
                    <a:lnTo>
                      <a:pt x="7395" y="200256"/>
                    </a:lnTo>
                    <a:lnTo>
                      <a:pt x="6889" y="196145"/>
                    </a:lnTo>
                    <a:lnTo>
                      <a:pt x="6423" y="192923"/>
                    </a:lnTo>
                    <a:lnTo>
                      <a:pt x="5951" y="189667"/>
                    </a:lnTo>
                    <a:lnTo>
                      <a:pt x="5329" y="185282"/>
                    </a:lnTo>
                    <a:lnTo>
                      <a:pt x="5131" y="183756"/>
                    </a:lnTo>
                    <a:lnTo>
                      <a:pt x="10295" y="182498"/>
                    </a:lnTo>
                    <a:lnTo>
                      <a:pt x="13312" y="182101"/>
                    </a:lnTo>
                    <a:lnTo>
                      <a:pt x="15693" y="181574"/>
                    </a:lnTo>
                    <a:lnTo>
                      <a:pt x="20201" y="180500"/>
                    </a:lnTo>
                    <a:lnTo>
                      <a:pt x="23717" y="179160"/>
                    </a:lnTo>
                    <a:lnTo>
                      <a:pt x="25598" y="178421"/>
                    </a:lnTo>
                    <a:lnTo>
                      <a:pt x="28882" y="177463"/>
                    </a:lnTo>
                    <a:lnTo>
                      <a:pt x="31604" y="176348"/>
                    </a:lnTo>
                    <a:lnTo>
                      <a:pt x="33020" y="176122"/>
                    </a:lnTo>
                    <a:lnTo>
                      <a:pt x="38000" y="175910"/>
                    </a:lnTo>
                    <a:lnTo>
                      <a:pt x="39854" y="176184"/>
                    </a:lnTo>
                    <a:lnTo>
                      <a:pt x="42508" y="175609"/>
                    </a:lnTo>
                    <a:lnTo>
                      <a:pt x="45826" y="175260"/>
                    </a:lnTo>
                    <a:lnTo>
                      <a:pt x="46804" y="175226"/>
                    </a:lnTo>
                    <a:lnTo>
                      <a:pt x="48631" y="175746"/>
                    </a:lnTo>
                    <a:lnTo>
                      <a:pt x="51340" y="176553"/>
                    </a:lnTo>
                    <a:lnTo>
                      <a:pt x="52024" y="176820"/>
                    </a:lnTo>
                    <a:lnTo>
                      <a:pt x="54110" y="177326"/>
                    </a:lnTo>
                    <a:lnTo>
                      <a:pt x="55184" y="177429"/>
                    </a:lnTo>
                    <a:lnTo>
                      <a:pt x="56573" y="177771"/>
                    </a:lnTo>
                    <a:lnTo>
                      <a:pt x="56559" y="178879"/>
                    </a:lnTo>
                    <a:lnTo>
                      <a:pt x="56744" y="180165"/>
                    </a:lnTo>
                    <a:lnTo>
                      <a:pt x="57763" y="183182"/>
                    </a:lnTo>
                    <a:lnTo>
                      <a:pt x="58119" y="184023"/>
                    </a:lnTo>
                    <a:lnTo>
                      <a:pt x="58420" y="184215"/>
                    </a:lnTo>
                    <a:lnTo>
                      <a:pt x="59200" y="184078"/>
                    </a:lnTo>
                    <a:lnTo>
                      <a:pt x="60479" y="183900"/>
                    </a:lnTo>
                    <a:lnTo>
                      <a:pt x="61491" y="184591"/>
                    </a:lnTo>
                    <a:lnTo>
                      <a:pt x="62114" y="184653"/>
                    </a:lnTo>
                    <a:lnTo>
                      <a:pt x="64064" y="184338"/>
                    </a:lnTo>
                    <a:lnTo>
                      <a:pt x="65863" y="184331"/>
                    </a:lnTo>
                    <a:lnTo>
                      <a:pt x="66855" y="184591"/>
                    </a:lnTo>
                    <a:lnTo>
                      <a:pt x="69413" y="185049"/>
                    </a:lnTo>
                    <a:lnTo>
                      <a:pt x="70891" y="184919"/>
                    </a:lnTo>
                    <a:lnTo>
                      <a:pt x="71424" y="184974"/>
                    </a:lnTo>
                    <a:lnTo>
                      <a:pt x="72286" y="185309"/>
                    </a:lnTo>
                    <a:lnTo>
                      <a:pt x="73634" y="185980"/>
                    </a:lnTo>
                    <a:lnTo>
                      <a:pt x="75098" y="186541"/>
                    </a:lnTo>
                    <a:lnTo>
                      <a:pt x="76042" y="186835"/>
                    </a:lnTo>
                    <a:lnTo>
                      <a:pt x="76999" y="186931"/>
                    </a:lnTo>
                    <a:lnTo>
                      <a:pt x="78251" y="186883"/>
                    </a:lnTo>
                    <a:lnTo>
                      <a:pt x="78778" y="186794"/>
                    </a:lnTo>
                    <a:lnTo>
                      <a:pt x="80481" y="185857"/>
                    </a:lnTo>
                    <a:lnTo>
                      <a:pt x="81193" y="185781"/>
                    </a:lnTo>
                    <a:lnTo>
                      <a:pt x="81986" y="185781"/>
                    </a:lnTo>
                    <a:lnTo>
                      <a:pt x="82718" y="185918"/>
                    </a:lnTo>
                    <a:lnTo>
                      <a:pt x="83649" y="186247"/>
                    </a:lnTo>
                    <a:lnTo>
                      <a:pt x="84381" y="186315"/>
                    </a:lnTo>
                    <a:lnTo>
                      <a:pt x="85120" y="186212"/>
                    </a:lnTo>
                    <a:lnTo>
                      <a:pt x="86358" y="185761"/>
                    </a:lnTo>
                    <a:lnTo>
                      <a:pt x="87206" y="185248"/>
                    </a:lnTo>
                    <a:lnTo>
                      <a:pt x="88246" y="184530"/>
                    </a:lnTo>
                    <a:lnTo>
                      <a:pt x="88868" y="184153"/>
                    </a:lnTo>
                    <a:lnTo>
                      <a:pt x="89381" y="183927"/>
                    </a:lnTo>
                    <a:lnTo>
                      <a:pt x="89669" y="183839"/>
                    </a:lnTo>
                    <a:lnTo>
                      <a:pt x="90236" y="183558"/>
                    </a:lnTo>
                    <a:lnTo>
                      <a:pt x="90209" y="183633"/>
                    </a:lnTo>
                    <a:lnTo>
                      <a:pt x="92952" y="185275"/>
                    </a:lnTo>
                    <a:lnTo>
                      <a:pt x="93746" y="186171"/>
                    </a:lnTo>
                    <a:lnTo>
                      <a:pt x="94744" y="187881"/>
                    </a:lnTo>
                    <a:lnTo>
                      <a:pt x="95900" y="190844"/>
                    </a:lnTo>
                    <a:lnTo>
                      <a:pt x="102782" y="196385"/>
                    </a:lnTo>
                    <a:lnTo>
                      <a:pt x="103740" y="196583"/>
                    </a:lnTo>
                    <a:lnTo>
                      <a:pt x="105984" y="196898"/>
                    </a:lnTo>
                    <a:lnTo>
                      <a:pt x="109336" y="196651"/>
                    </a:lnTo>
                    <a:lnTo>
                      <a:pt x="113823" y="195598"/>
                    </a:lnTo>
                    <a:lnTo>
                      <a:pt x="114692" y="195748"/>
                    </a:lnTo>
                    <a:lnTo>
                      <a:pt x="115246" y="196822"/>
                    </a:lnTo>
                    <a:lnTo>
                      <a:pt x="115404" y="198355"/>
                    </a:lnTo>
                    <a:lnTo>
                      <a:pt x="115369" y="200277"/>
                    </a:lnTo>
                    <a:lnTo>
                      <a:pt x="115301" y="200687"/>
                    </a:lnTo>
                    <a:lnTo>
                      <a:pt x="114672" y="202062"/>
                    </a:lnTo>
                    <a:lnTo>
                      <a:pt x="114070" y="203027"/>
                    </a:lnTo>
                    <a:lnTo>
                      <a:pt x="113851" y="203882"/>
                    </a:lnTo>
                    <a:lnTo>
                      <a:pt x="113591" y="204245"/>
                    </a:lnTo>
                    <a:lnTo>
                      <a:pt x="113358" y="204573"/>
                    </a:lnTo>
                    <a:lnTo>
                      <a:pt x="114925" y="208869"/>
                    </a:lnTo>
                    <a:lnTo>
                      <a:pt x="115315" y="209580"/>
                    </a:lnTo>
                    <a:lnTo>
                      <a:pt x="116211" y="211065"/>
                    </a:lnTo>
                    <a:lnTo>
                      <a:pt x="118817" y="214150"/>
                    </a:lnTo>
                    <a:lnTo>
                      <a:pt x="119754" y="213616"/>
                    </a:lnTo>
                    <a:lnTo>
                      <a:pt x="119946" y="213507"/>
                    </a:lnTo>
                    <a:lnTo>
                      <a:pt x="120240" y="214129"/>
                    </a:lnTo>
                    <a:lnTo>
                      <a:pt x="120513" y="214820"/>
                    </a:lnTo>
                    <a:lnTo>
                      <a:pt x="123681" y="213267"/>
                    </a:lnTo>
                    <a:lnTo>
                      <a:pt x="125042" y="212789"/>
                    </a:lnTo>
                    <a:lnTo>
                      <a:pt x="125514" y="212652"/>
                    </a:lnTo>
                    <a:lnTo>
                      <a:pt x="125630" y="212926"/>
                    </a:lnTo>
                    <a:lnTo>
                      <a:pt x="126239" y="213924"/>
                    </a:lnTo>
                    <a:lnTo>
                      <a:pt x="126356" y="214389"/>
                    </a:lnTo>
                    <a:lnTo>
                      <a:pt x="129858" y="213692"/>
                    </a:lnTo>
                    <a:lnTo>
                      <a:pt x="134619" y="212399"/>
                    </a:lnTo>
                    <a:lnTo>
                      <a:pt x="135365" y="213575"/>
                    </a:lnTo>
                    <a:lnTo>
                      <a:pt x="136172" y="215676"/>
                    </a:lnTo>
                    <a:lnTo>
                      <a:pt x="138300" y="214567"/>
                    </a:lnTo>
                    <a:lnTo>
                      <a:pt x="138833" y="214943"/>
                    </a:lnTo>
                    <a:lnTo>
                      <a:pt x="140126" y="214061"/>
                    </a:lnTo>
                    <a:lnTo>
                      <a:pt x="141152" y="213452"/>
                    </a:lnTo>
                    <a:lnTo>
                      <a:pt x="141823" y="214424"/>
                    </a:lnTo>
                    <a:lnTo>
                      <a:pt x="141727" y="215032"/>
                    </a:lnTo>
                    <a:lnTo>
                      <a:pt x="140995" y="215676"/>
                    </a:lnTo>
                    <a:lnTo>
                      <a:pt x="141241" y="216100"/>
                    </a:lnTo>
                    <a:lnTo>
                      <a:pt x="142979" y="215094"/>
                    </a:lnTo>
                    <a:lnTo>
                      <a:pt x="143820" y="214287"/>
                    </a:lnTo>
                    <a:lnTo>
                      <a:pt x="143143" y="213425"/>
                    </a:lnTo>
                    <a:lnTo>
                      <a:pt x="142814" y="212953"/>
                    </a:lnTo>
                    <a:lnTo>
                      <a:pt x="145804" y="208814"/>
                    </a:lnTo>
                    <a:lnTo>
                      <a:pt x="146207" y="208369"/>
                    </a:lnTo>
                    <a:lnTo>
                      <a:pt x="146981" y="207768"/>
                    </a:lnTo>
                    <a:lnTo>
                      <a:pt x="147370" y="207514"/>
                    </a:lnTo>
                    <a:lnTo>
                      <a:pt x="147275" y="207275"/>
                    </a:lnTo>
                    <a:lnTo>
                      <a:pt x="148034" y="206830"/>
                    </a:lnTo>
                    <a:lnTo>
                      <a:pt x="149067" y="206317"/>
                    </a:lnTo>
                    <a:lnTo>
                      <a:pt x="149279" y="206960"/>
                    </a:lnTo>
                    <a:lnTo>
                      <a:pt x="152604" y="204901"/>
                    </a:lnTo>
                    <a:lnTo>
                      <a:pt x="152015" y="201454"/>
                    </a:lnTo>
                    <a:lnTo>
                      <a:pt x="151605" y="200462"/>
                    </a:lnTo>
                    <a:lnTo>
                      <a:pt x="150182" y="195782"/>
                    </a:lnTo>
                    <a:lnTo>
                      <a:pt x="150079" y="195810"/>
                    </a:lnTo>
                    <a:lnTo>
                      <a:pt x="149142" y="196111"/>
                    </a:lnTo>
                    <a:lnTo>
                      <a:pt x="147343" y="191658"/>
                    </a:lnTo>
                    <a:lnTo>
                      <a:pt x="149108" y="190871"/>
                    </a:lnTo>
                    <a:lnTo>
                      <a:pt x="148089" y="188750"/>
                    </a:lnTo>
                    <a:lnTo>
                      <a:pt x="146830" y="186096"/>
                    </a:lnTo>
                    <a:lnTo>
                      <a:pt x="150449" y="185002"/>
                    </a:lnTo>
                    <a:lnTo>
                      <a:pt x="150503" y="184988"/>
                    </a:lnTo>
                    <a:lnTo>
                      <a:pt x="149279" y="181725"/>
                    </a:lnTo>
                    <a:lnTo>
                      <a:pt x="149224" y="181752"/>
                    </a:lnTo>
                    <a:lnTo>
                      <a:pt x="149149" y="181567"/>
                    </a:lnTo>
                    <a:lnTo>
                      <a:pt x="149744" y="181301"/>
                    </a:lnTo>
                    <a:lnTo>
                      <a:pt x="152193" y="180151"/>
                    </a:lnTo>
                    <a:lnTo>
                      <a:pt x="152522" y="179960"/>
                    </a:lnTo>
                    <a:lnTo>
                      <a:pt x="150613" y="174638"/>
                    </a:lnTo>
                    <a:lnTo>
                      <a:pt x="153862" y="173276"/>
                    </a:lnTo>
                    <a:lnTo>
                      <a:pt x="155135" y="173140"/>
                    </a:lnTo>
                    <a:lnTo>
                      <a:pt x="155230" y="173140"/>
                    </a:lnTo>
                    <a:lnTo>
                      <a:pt x="155559" y="168673"/>
                    </a:lnTo>
                    <a:lnTo>
                      <a:pt x="155607" y="167756"/>
                    </a:lnTo>
                    <a:lnTo>
                      <a:pt x="155634" y="167277"/>
                    </a:lnTo>
                    <a:lnTo>
                      <a:pt x="155867" y="165717"/>
                    </a:lnTo>
                    <a:lnTo>
                      <a:pt x="156202" y="164650"/>
                    </a:lnTo>
                    <a:lnTo>
                      <a:pt x="156127" y="164589"/>
                    </a:lnTo>
                    <a:lnTo>
                      <a:pt x="156373" y="164431"/>
                    </a:lnTo>
                    <a:lnTo>
                      <a:pt x="158001" y="163905"/>
                    </a:lnTo>
                    <a:lnTo>
                      <a:pt x="160272" y="162838"/>
                    </a:lnTo>
                    <a:lnTo>
                      <a:pt x="160621" y="162714"/>
                    </a:lnTo>
                    <a:lnTo>
                      <a:pt x="170048" y="162345"/>
                    </a:lnTo>
                    <a:lnTo>
                      <a:pt x="174617" y="162181"/>
                    </a:lnTo>
                    <a:lnTo>
                      <a:pt x="178079" y="159465"/>
                    </a:lnTo>
                    <a:lnTo>
                      <a:pt x="182313" y="156140"/>
                    </a:lnTo>
                    <a:lnTo>
                      <a:pt x="182423" y="155928"/>
                    </a:lnTo>
                    <a:lnTo>
                      <a:pt x="182292" y="152631"/>
                    </a:lnTo>
                    <a:lnTo>
                      <a:pt x="182429" y="152624"/>
                    </a:lnTo>
                    <a:lnTo>
                      <a:pt x="184796" y="152740"/>
                    </a:lnTo>
                    <a:lnTo>
                      <a:pt x="187026" y="152829"/>
                    </a:lnTo>
                    <a:lnTo>
                      <a:pt x="187095" y="152829"/>
                    </a:lnTo>
                    <a:lnTo>
                      <a:pt x="187485" y="151160"/>
                    </a:lnTo>
                    <a:lnTo>
                      <a:pt x="187676" y="150374"/>
                    </a:lnTo>
                    <a:lnTo>
                      <a:pt x="187471" y="149669"/>
                    </a:lnTo>
                    <a:lnTo>
                      <a:pt x="189345" y="148971"/>
                    </a:lnTo>
                    <a:lnTo>
                      <a:pt x="189667" y="149819"/>
                    </a:lnTo>
                    <a:lnTo>
                      <a:pt x="191664" y="149272"/>
                    </a:lnTo>
                    <a:lnTo>
                      <a:pt x="191917" y="149908"/>
                    </a:lnTo>
                    <a:lnTo>
                      <a:pt x="195618" y="149984"/>
                    </a:lnTo>
                    <a:lnTo>
                      <a:pt x="195796" y="149984"/>
                    </a:lnTo>
                    <a:lnTo>
                      <a:pt x="198197" y="149423"/>
                    </a:lnTo>
                    <a:lnTo>
                      <a:pt x="201994" y="148513"/>
                    </a:lnTo>
                    <a:lnTo>
                      <a:pt x="202603" y="148369"/>
                    </a:lnTo>
                    <a:lnTo>
                      <a:pt x="202049" y="145913"/>
                    </a:lnTo>
                    <a:lnTo>
                      <a:pt x="205914" y="144538"/>
                    </a:lnTo>
                    <a:lnTo>
                      <a:pt x="205879" y="143724"/>
                    </a:lnTo>
                    <a:lnTo>
                      <a:pt x="208992" y="142746"/>
                    </a:lnTo>
                    <a:lnTo>
                      <a:pt x="209204" y="142637"/>
                    </a:lnTo>
                    <a:lnTo>
                      <a:pt x="212235" y="141672"/>
                    </a:lnTo>
                    <a:lnTo>
                      <a:pt x="213952" y="141022"/>
                    </a:lnTo>
                    <a:lnTo>
                      <a:pt x="213404" y="139928"/>
                    </a:lnTo>
                    <a:lnTo>
                      <a:pt x="213049" y="139203"/>
                    </a:lnTo>
                    <a:lnTo>
                      <a:pt x="214875" y="138491"/>
                    </a:lnTo>
                    <a:lnTo>
                      <a:pt x="215874" y="138177"/>
                    </a:lnTo>
                    <a:lnTo>
                      <a:pt x="216031" y="138252"/>
                    </a:lnTo>
                    <a:lnTo>
                      <a:pt x="216120" y="138389"/>
                    </a:lnTo>
                    <a:lnTo>
                      <a:pt x="216530" y="138929"/>
                    </a:lnTo>
                    <a:lnTo>
                      <a:pt x="217693" y="140537"/>
                    </a:lnTo>
                    <a:lnTo>
                      <a:pt x="217899" y="140584"/>
                    </a:lnTo>
                    <a:lnTo>
                      <a:pt x="218822" y="140065"/>
                    </a:lnTo>
                    <a:lnTo>
                      <a:pt x="219239" y="139750"/>
                    </a:lnTo>
                    <a:lnTo>
                      <a:pt x="219787" y="139257"/>
                    </a:lnTo>
                    <a:lnTo>
                      <a:pt x="221387" y="137527"/>
                    </a:lnTo>
                    <a:lnTo>
                      <a:pt x="221408" y="137308"/>
                    </a:lnTo>
                    <a:lnTo>
                      <a:pt x="221018" y="136583"/>
                    </a:lnTo>
                    <a:lnTo>
                      <a:pt x="220922" y="136309"/>
                    </a:lnTo>
                    <a:lnTo>
                      <a:pt x="220888" y="136076"/>
                    </a:lnTo>
                    <a:lnTo>
                      <a:pt x="220929" y="136049"/>
                    </a:lnTo>
                    <a:lnTo>
                      <a:pt x="220861" y="135379"/>
                    </a:lnTo>
                    <a:lnTo>
                      <a:pt x="220861" y="134736"/>
                    </a:lnTo>
                    <a:lnTo>
                      <a:pt x="220532" y="133709"/>
                    </a:lnTo>
                    <a:lnTo>
                      <a:pt x="220423" y="133703"/>
                    </a:lnTo>
                    <a:lnTo>
                      <a:pt x="220416" y="133491"/>
                    </a:lnTo>
                    <a:lnTo>
                      <a:pt x="220505" y="133491"/>
                    </a:lnTo>
                    <a:lnTo>
                      <a:pt x="220683" y="133498"/>
                    </a:lnTo>
                    <a:lnTo>
                      <a:pt x="220772" y="133614"/>
                    </a:lnTo>
                    <a:lnTo>
                      <a:pt x="220785" y="133696"/>
                    </a:lnTo>
                    <a:lnTo>
                      <a:pt x="220881" y="133792"/>
                    </a:lnTo>
                    <a:lnTo>
                      <a:pt x="221011" y="133833"/>
                    </a:lnTo>
                    <a:lnTo>
                      <a:pt x="221141" y="133675"/>
                    </a:lnTo>
                    <a:lnTo>
                      <a:pt x="221319" y="133675"/>
                    </a:lnTo>
                    <a:lnTo>
                      <a:pt x="221476" y="133867"/>
                    </a:lnTo>
                    <a:lnTo>
                      <a:pt x="221730" y="133874"/>
                    </a:lnTo>
                    <a:lnTo>
                      <a:pt x="222003" y="133757"/>
                    </a:lnTo>
                    <a:lnTo>
                      <a:pt x="222202" y="133785"/>
                    </a:lnTo>
                    <a:lnTo>
                      <a:pt x="222359" y="133997"/>
                    </a:lnTo>
                    <a:lnTo>
                      <a:pt x="222503" y="134052"/>
                    </a:lnTo>
                    <a:lnTo>
                      <a:pt x="222803" y="134024"/>
                    </a:lnTo>
                    <a:lnTo>
                      <a:pt x="223016" y="134284"/>
                    </a:lnTo>
                    <a:lnTo>
                      <a:pt x="223125" y="134455"/>
                    </a:lnTo>
                    <a:lnTo>
                      <a:pt x="223193" y="134517"/>
                    </a:lnTo>
                    <a:lnTo>
                      <a:pt x="223330" y="134462"/>
                    </a:lnTo>
                    <a:lnTo>
                      <a:pt x="224151" y="133860"/>
                    </a:lnTo>
                    <a:lnTo>
                      <a:pt x="224329" y="133860"/>
                    </a:lnTo>
                    <a:lnTo>
                      <a:pt x="224739" y="134017"/>
                    </a:lnTo>
                    <a:lnTo>
                      <a:pt x="224863" y="133798"/>
                    </a:lnTo>
                    <a:lnTo>
                      <a:pt x="224952" y="133723"/>
                    </a:lnTo>
                    <a:lnTo>
                      <a:pt x="225109" y="133703"/>
                    </a:lnTo>
                    <a:lnTo>
                      <a:pt x="225471" y="133737"/>
                    </a:lnTo>
                    <a:lnTo>
                      <a:pt x="226491" y="133573"/>
                    </a:lnTo>
                    <a:lnTo>
                      <a:pt x="226285" y="133436"/>
                    </a:lnTo>
                    <a:lnTo>
                      <a:pt x="226203" y="133251"/>
                    </a:lnTo>
                    <a:lnTo>
                      <a:pt x="226121" y="132984"/>
                    </a:lnTo>
                    <a:lnTo>
                      <a:pt x="226073" y="132861"/>
                    </a:lnTo>
                    <a:lnTo>
                      <a:pt x="225964" y="132649"/>
                    </a:lnTo>
                    <a:lnTo>
                      <a:pt x="226176" y="132314"/>
                    </a:lnTo>
                    <a:lnTo>
                      <a:pt x="226292" y="132328"/>
                    </a:lnTo>
                    <a:lnTo>
                      <a:pt x="229870" y="132519"/>
                    </a:lnTo>
                    <a:lnTo>
                      <a:pt x="231950" y="132594"/>
                    </a:lnTo>
                    <a:lnTo>
                      <a:pt x="232059" y="132246"/>
                    </a:lnTo>
                    <a:lnTo>
                      <a:pt x="232599" y="130583"/>
                    </a:lnTo>
                    <a:lnTo>
                      <a:pt x="232900" y="130570"/>
                    </a:lnTo>
                    <a:lnTo>
                      <a:pt x="235069" y="130460"/>
                    </a:lnTo>
                    <a:lnTo>
                      <a:pt x="239433" y="130248"/>
                    </a:lnTo>
                    <a:lnTo>
                      <a:pt x="239536" y="131000"/>
                    </a:lnTo>
                    <a:lnTo>
                      <a:pt x="240692" y="130802"/>
                    </a:lnTo>
                    <a:lnTo>
                      <a:pt x="243401" y="130399"/>
                    </a:lnTo>
                    <a:lnTo>
                      <a:pt x="244256" y="130227"/>
                    </a:lnTo>
                    <a:lnTo>
                      <a:pt x="245214" y="130036"/>
                    </a:lnTo>
                    <a:lnTo>
                      <a:pt x="249414" y="129229"/>
                    </a:lnTo>
                    <a:lnTo>
                      <a:pt x="249626" y="129188"/>
                    </a:lnTo>
                    <a:lnTo>
                      <a:pt x="249065" y="126089"/>
                    </a:lnTo>
                    <a:lnTo>
                      <a:pt x="251158" y="125453"/>
                    </a:lnTo>
                    <a:lnTo>
                      <a:pt x="251049" y="124844"/>
                    </a:lnTo>
                    <a:lnTo>
                      <a:pt x="254196" y="123961"/>
                    </a:lnTo>
                    <a:lnTo>
                      <a:pt x="256132" y="123414"/>
                    </a:lnTo>
                    <a:lnTo>
                      <a:pt x="256330" y="123366"/>
                    </a:lnTo>
                    <a:lnTo>
                      <a:pt x="258492" y="122744"/>
                    </a:lnTo>
                    <a:lnTo>
                      <a:pt x="258546" y="123038"/>
                    </a:lnTo>
                    <a:lnTo>
                      <a:pt x="260804" y="122949"/>
                    </a:lnTo>
                    <a:lnTo>
                      <a:pt x="260763" y="121957"/>
                    </a:lnTo>
                    <a:lnTo>
                      <a:pt x="260462" y="118749"/>
                    </a:lnTo>
                    <a:lnTo>
                      <a:pt x="260065" y="115513"/>
                    </a:lnTo>
                    <a:lnTo>
                      <a:pt x="259470" y="111155"/>
                    </a:lnTo>
                    <a:lnTo>
                      <a:pt x="258533" y="103685"/>
                    </a:lnTo>
                    <a:lnTo>
                      <a:pt x="258259" y="101729"/>
                    </a:lnTo>
                    <a:lnTo>
                      <a:pt x="257849" y="99985"/>
                    </a:lnTo>
                    <a:lnTo>
                      <a:pt x="256487" y="95080"/>
                    </a:lnTo>
                    <a:lnTo>
                      <a:pt x="252869" y="95791"/>
                    </a:lnTo>
                    <a:lnTo>
                      <a:pt x="249414" y="96407"/>
                    </a:lnTo>
                    <a:lnTo>
                      <a:pt x="249394" y="96304"/>
                    </a:lnTo>
                    <a:lnTo>
                      <a:pt x="248634" y="91967"/>
                    </a:lnTo>
                    <a:lnTo>
                      <a:pt x="248244" y="89799"/>
                    </a:lnTo>
                    <a:lnTo>
                      <a:pt x="247054" y="83211"/>
                    </a:lnTo>
                    <a:lnTo>
                      <a:pt x="247034" y="83081"/>
                    </a:lnTo>
                    <a:lnTo>
                      <a:pt x="247013" y="82999"/>
                    </a:lnTo>
                    <a:lnTo>
                      <a:pt x="243545" y="83533"/>
                    </a:lnTo>
                    <a:lnTo>
                      <a:pt x="243504" y="83533"/>
                    </a:lnTo>
                    <a:lnTo>
                      <a:pt x="243497" y="83423"/>
                    </a:lnTo>
                    <a:lnTo>
                      <a:pt x="243305" y="80488"/>
                    </a:lnTo>
                    <a:lnTo>
                      <a:pt x="243271" y="80235"/>
                    </a:lnTo>
                    <a:lnTo>
                      <a:pt x="243251" y="79798"/>
                    </a:lnTo>
                    <a:lnTo>
                      <a:pt x="243230" y="79346"/>
                    </a:lnTo>
                    <a:lnTo>
                      <a:pt x="243223" y="79141"/>
                    </a:lnTo>
                    <a:lnTo>
                      <a:pt x="243182" y="78771"/>
                    </a:lnTo>
                    <a:lnTo>
                      <a:pt x="243155" y="78450"/>
                    </a:lnTo>
                    <a:lnTo>
                      <a:pt x="243018" y="77232"/>
                    </a:lnTo>
                    <a:lnTo>
                      <a:pt x="243004" y="76979"/>
                    </a:lnTo>
                    <a:lnTo>
                      <a:pt x="242902" y="76493"/>
                    </a:lnTo>
                    <a:lnTo>
                      <a:pt x="242861" y="75980"/>
                    </a:lnTo>
                    <a:lnTo>
                      <a:pt x="242833" y="75556"/>
                    </a:lnTo>
                    <a:lnTo>
                      <a:pt x="242792" y="75201"/>
                    </a:lnTo>
                    <a:lnTo>
                      <a:pt x="242751" y="74927"/>
                    </a:lnTo>
                    <a:lnTo>
                      <a:pt x="242601" y="74092"/>
                    </a:lnTo>
                    <a:lnTo>
                      <a:pt x="242519" y="73736"/>
                    </a:lnTo>
                    <a:lnTo>
                      <a:pt x="242505" y="73374"/>
                    </a:lnTo>
                    <a:lnTo>
                      <a:pt x="242491" y="73100"/>
                    </a:lnTo>
                    <a:lnTo>
                      <a:pt x="242477" y="72957"/>
                    </a:lnTo>
                    <a:lnTo>
                      <a:pt x="242437" y="72676"/>
                    </a:lnTo>
                    <a:lnTo>
                      <a:pt x="242416" y="72423"/>
                    </a:lnTo>
                    <a:lnTo>
                      <a:pt x="242361" y="72067"/>
                    </a:lnTo>
                    <a:lnTo>
                      <a:pt x="242313" y="71794"/>
                    </a:lnTo>
                    <a:lnTo>
                      <a:pt x="242245" y="71383"/>
                    </a:lnTo>
                    <a:lnTo>
                      <a:pt x="242190" y="71151"/>
                    </a:lnTo>
                    <a:lnTo>
                      <a:pt x="242163" y="71069"/>
                    </a:lnTo>
                    <a:lnTo>
                      <a:pt x="242088" y="70925"/>
                    </a:lnTo>
                    <a:lnTo>
                      <a:pt x="242040" y="70911"/>
                    </a:lnTo>
                    <a:lnTo>
                      <a:pt x="241917" y="70959"/>
                    </a:lnTo>
                    <a:lnTo>
                      <a:pt x="241075" y="71329"/>
                    </a:lnTo>
                    <a:lnTo>
                      <a:pt x="240692" y="71452"/>
                    </a:lnTo>
                    <a:lnTo>
                      <a:pt x="240507" y="71513"/>
                    </a:lnTo>
                    <a:lnTo>
                      <a:pt x="240336" y="71602"/>
                    </a:lnTo>
                    <a:lnTo>
                      <a:pt x="240022" y="71705"/>
                    </a:lnTo>
                    <a:lnTo>
                      <a:pt x="239796" y="71794"/>
                    </a:lnTo>
                    <a:lnTo>
                      <a:pt x="239659" y="71814"/>
                    </a:lnTo>
                    <a:lnTo>
                      <a:pt x="239502" y="71903"/>
                    </a:lnTo>
                    <a:lnTo>
                      <a:pt x="239324" y="71937"/>
                    </a:lnTo>
                    <a:lnTo>
                      <a:pt x="239139" y="71910"/>
                    </a:lnTo>
                    <a:lnTo>
                      <a:pt x="239091" y="71650"/>
                    </a:lnTo>
                    <a:lnTo>
                      <a:pt x="239057" y="71151"/>
                    </a:lnTo>
                    <a:lnTo>
                      <a:pt x="239044" y="70932"/>
                    </a:lnTo>
                    <a:lnTo>
                      <a:pt x="238968" y="70706"/>
                    </a:lnTo>
                    <a:lnTo>
                      <a:pt x="238893" y="70474"/>
                    </a:lnTo>
                    <a:lnTo>
                      <a:pt x="238825" y="70002"/>
                    </a:lnTo>
                    <a:lnTo>
                      <a:pt x="238783" y="69660"/>
                    </a:lnTo>
                    <a:lnTo>
                      <a:pt x="238578" y="68927"/>
                    </a:lnTo>
                    <a:lnTo>
                      <a:pt x="238441" y="68305"/>
                    </a:lnTo>
                    <a:lnTo>
                      <a:pt x="238264" y="67552"/>
                    </a:lnTo>
                    <a:lnTo>
                      <a:pt x="238216" y="67251"/>
                    </a:lnTo>
                    <a:lnTo>
                      <a:pt x="238113" y="66855"/>
                    </a:lnTo>
                    <a:lnTo>
                      <a:pt x="238058" y="66574"/>
                    </a:lnTo>
                    <a:lnTo>
                      <a:pt x="237744" y="66082"/>
                    </a:lnTo>
                    <a:lnTo>
                      <a:pt x="237381" y="65220"/>
                    </a:lnTo>
                    <a:lnTo>
                      <a:pt x="237299" y="64973"/>
                    </a:lnTo>
                    <a:lnTo>
                      <a:pt x="237183" y="64549"/>
                    </a:lnTo>
                    <a:lnTo>
                      <a:pt x="237107" y="64337"/>
                    </a:lnTo>
                    <a:lnTo>
                      <a:pt x="237087" y="64242"/>
                    </a:lnTo>
                    <a:lnTo>
                      <a:pt x="239132" y="63619"/>
                    </a:lnTo>
                    <a:lnTo>
                      <a:pt x="239645" y="63434"/>
                    </a:lnTo>
                    <a:lnTo>
                      <a:pt x="239864" y="63359"/>
                    </a:lnTo>
                    <a:lnTo>
                      <a:pt x="240056" y="63284"/>
                    </a:lnTo>
                    <a:lnTo>
                      <a:pt x="240343" y="63140"/>
                    </a:lnTo>
                    <a:lnTo>
                      <a:pt x="240391" y="63058"/>
                    </a:lnTo>
                    <a:lnTo>
                      <a:pt x="240384" y="63024"/>
                    </a:lnTo>
                    <a:lnTo>
                      <a:pt x="240220" y="62737"/>
                    </a:lnTo>
                    <a:lnTo>
                      <a:pt x="240104" y="62518"/>
                    </a:lnTo>
                    <a:lnTo>
                      <a:pt x="240028" y="62326"/>
                    </a:lnTo>
                    <a:lnTo>
                      <a:pt x="239981" y="62176"/>
                    </a:lnTo>
                    <a:lnTo>
                      <a:pt x="239488" y="60301"/>
                    </a:lnTo>
                    <a:lnTo>
                      <a:pt x="239413" y="59952"/>
                    </a:lnTo>
                    <a:lnTo>
                      <a:pt x="239365" y="59740"/>
                    </a:lnTo>
                    <a:lnTo>
                      <a:pt x="239317" y="59556"/>
                    </a:lnTo>
                    <a:lnTo>
                      <a:pt x="239255" y="59350"/>
                    </a:lnTo>
                    <a:lnTo>
                      <a:pt x="239132" y="58995"/>
                    </a:lnTo>
                    <a:lnTo>
                      <a:pt x="239030" y="58646"/>
                    </a:lnTo>
                    <a:lnTo>
                      <a:pt x="238982" y="58427"/>
                    </a:lnTo>
                    <a:lnTo>
                      <a:pt x="238968" y="58222"/>
                    </a:lnTo>
                    <a:lnTo>
                      <a:pt x="238934" y="57907"/>
                    </a:lnTo>
                    <a:lnTo>
                      <a:pt x="238886" y="57613"/>
                    </a:lnTo>
                    <a:lnTo>
                      <a:pt x="238866" y="57387"/>
                    </a:lnTo>
                    <a:lnTo>
                      <a:pt x="238831" y="57059"/>
                    </a:lnTo>
                    <a:lnTo>
                      <a:pt x="238770" y="56812"/>
                    </a:lnTo>
                    <a:lnTo>
                      <a:pt x="238736" y="56580"/>
                    </a:lnTo>
                    <a:lnTo>
                      <a:pt x="238715" y="56471"/>
                    </a:lnTo>
                    <a:lnTo>
                      <a:pt x="238729" y="56361"/>
                    </a:lnTo>
                    <a:lnTo>
                      <a:pt x="238838" y="56300"/>
                    </a:lnTo>
                    <a:lnTo>
                      <a:pt x="239433" y="56169"/>
                    </a:lnTo>
                    <a:lnTo>
                      <a:pt x="239420" y="56122"/>
                    </a:lnTo>
                    <a:lnTo>
                      <a:pt x="239474" y="56108"/>
                    </a:lnTo>
                    <a:lnTo>
                      <a:pt x="239433" y="55889"/>
                    </a:lnTo>
                    <a:lnTo>
                      <a:pt x="239563" y="55971"/>
                    </a:lnTo>
                    <a:lnTo>
                      <a:pt x="242101" y="55342"/>
                    </a:lnTo>
                    <a:lnTo>
                      <a:pt x="243517" y="54966"/>
                    </a:lnTo>
                    <a:lnTo>
                      <a:pt x="244632" y="54664"/>
                    </a:lnTo>
                    <a:lnTo>
                      <a:pt x="246178" y="53987"/>
                    </a:lnTo>
                    <a:lnTo>
                      <a:pt x="248935" y="52749"/>
                    </a:lnTo>
                    <a:lnTo>
                      <a:pt x="249763" y="52380"/>
                    </a:lnTo>
                    <a:lnTo>
                      <a:pt x="250235" y="52168"/>
                    </a:lnTo>
                    <a:lnTo>
                      <a:pt x="251453" y="51607"/>
                    </a:lnTo>
                    <a:lnTo>
                      <a:pt x="252294" y="51224"/>
                    </a:lnTo>
                    <a:lnTo>
                      <a:pt x="253984" y="50464"/>
                    </a:lnTo>
                    <a:lnTo>
                      <a:pt x="254305" y="50321"/>
                    </a:lnTo>
                    <a:lnTo>
                      <a:pt x="254688" y="50150"/>
                    </a:lnTo>
                    <a:lnTo>
                      <a:pt x="255064" y="49979"/>
                    </a:lnTo>
                    <a:lnTo>
                      <a:pt x="257165" y="49035"/>
                    </a:lnTo>
                    <a:lnTo>
                      <a:pt x="258594" y="48323"/>
                    </a:lnTo>
                    <a:lnTo>
                      <a:pt x="259935" y="47728"/>
                    </a:lnTo>
                    <a:lnTo>
                      <a:pt x="261399" y="47194"/>
                    </a:lnTo>
                    <a:lnTo>
                      <a:pt x="262001" y="46921"/>
                    </a:lnTo>
                    <a:lnTo>
                      <a:pt x="262562" y="46668"/>
                    </a:lnTo>
                    <a:lnTo>
                      <a:pt x="263397" y="46291"/>
                    </a:lnTo>
                    <a:lnTo>
                      <a:pt x="264204" y="45963"/>
                    </a:lnTo>
                    <a:lnTo>
                      <a:pt x="265367" y="45471"/>
                    </a:lnTo>
                    <a:lnTo>
                      <a:pt x="266249" y="45101"/>
                    </a:lnTo>
                    <a:lnTo>
                      <a:pt x="266988" y="44793"/>
                    </a:lnTo>
                    <a:lnTo>
                      <a:pt x="267241" y="44691"/>
                    </a:lnTo>
                    <a:lnTo>
                      <a:pt x="267262" y="44786"/>
                    </a:lnTo>
                    <a:lnTo>
                      <a:pt x="267357" y="44752"/>
                    </a:lnTo>
                    <a:lnTo>
                      <a:pt x="268041" y="48460"/>
                    </a:lnTo>
                    <a:lnTo>
                      <a:pt x="268390" y="50382"/>
                    </a:lnTo>
                    <a:lnTo>
                      <a:pt x="268767" y="52359"/>
                    </a:lnTo>
                    <a:lnTo>
                      <a:pt x="269375" y="57421"/>
                    </a:lnTo>
                    <a:lnTo>
                      <a:pt x="269724" y="60171"/>
                    </a:lnTo>
                    <a:lnTo>
                      <a:pt x="270100" y="63133"/>
                    </a:lnTo>
                    <a:lnTo>
                      <a:pt x="270128" y="63325"/>
                    </a:lnTo>
                    <a:lnTo>
                      <a:pt x="270148" y="63475"/>
                    </a:lnTo>
                    <a:lnTo>
                      <a:pt x="270559" y="66732"/>
                    </a:lnTo>
                    <a:lnTo>
                      <a:pt x="270887" y="70248"/>
                    </a:lnTo>
                    <a:lnTo>
                      <a:pt x="271209" y="73230"/>
                    </a:lnTo>
                    <a:lnTo>
                      <a:pt x="272317" y="73531"/>
                    </a:lnTo>
                    <a:lnTo>
                      <a:pt x="272700" y="73593"/>
                    </a:lnTo>
                    <a:lnTo>
                      <a:pt x="273411" y="73388"/>
                    </a:lnTo>
                    <a:lnTo>
                      <a:pt x="274780" y="73066"/>
                    </a:lnTo>
                    <a:lnTo>
                      <a:pt x="275094" y="72792"/>
                    </a:lnTo>
                    <a:lnTo>
                      <a:pt x="276045" y="72635"/>
                    </a:lnTo>
                    <a:lnTo>
                      <a:pt x="277133" y="72430"/>
                    </a:lnTo>
                    <a:lnTo>
                      <a:pt x="277824" y="72020"/>
                    </a:lnTo>
                    <a:lnTo>
                      <a:pt x="278398" y="71329"/>
                    </a:lnTo>
                    <a:lnTo>
                      <a:pt x="279821" y="69831"/>
                    </a:lnTo>
                    <a:lnTo>
                      <a:pt x="281928" y="69037"/>
                    </a:lnTo>
                    <a:lnTo>
                      <a:pt x="283187" y="68709"/>
                    </a:lnTo>
                    <a:lnTo>
                      <a:pt x="284630" y="69105"/>
                    </a:lnTo>
                    <a:lnTo>
                      <a:pt x="286361" y="69133"/>
                    </a:lnTo>
                    <a:lnTo>
                      <a:pt x="289569" y="68059"/>
                    </a:lnTo>
                    <a:lnTo>
                      <a:pt x="292696" y="68072"/>
                    </a:lnTo>
                    <a:lnTo>
                      <a:pt x="292860" y="68627"/>
                    </a:lnTo>
                    <a:lnTo>
                      <a:pt x="294659" y="68585"/>
                    </a:lnTo>
                    <a:lnTo>
                      <a:pt x="296266" y="68592"/>
                    </a:lnTo>
                    <a:lnTo>
                      <a:pt x="299338" y="68709"/>
                    </a:lnTo>
                    <a:lnTo>
                      <a:pt x="302225" y="68838"/>
                    </a:lnTo>
                    <a:lnTo>
                      <a:pt x="302635" y="68832"/>
                    </a:lnTo>
                    <a:lnTo>
                      <a:pt x="303128" y="68175"/>
                    </a:lnTo>
                    <a:lnTo>
                      <a:pt x="303545" y="67313"/>
                    </a:lnTo>
                    <a:lnTo>
                      <a:pt x="303620" y="67176"/>
                    </a:lnTo>
                    <a:lnTo>
                      <a:pt x="303695" y="67183"/>
                    </a:lnTo>
                    <a:lnTo>
                      <a:pt x="303648" y="67204"/>
                    </a:lnTo>
                    <a:lnTo>
                      <a:pt x="303634" y="67224"/>
                    </a:lnTo>
                    <a:lnTo>
                      <a:pt x="303607" y="67258"/>
                    </a:lnTo>
                    <a:lnTo>
                      <a:pt x="303607" y="67340"/>
                    </a:lnTo>
                    <a:lnTo>
                      <a:pt x="303798" y="67313"/>
                    </a:lnTo>
                    <a:lnTo>
                      <a:pt x="304277" y="67053"/>
                    </a:lnTo>
                    <a:lnTo>
                      <a:pt x="305112" y="66896"/>
                    </a:lnTo>
                    <a:lnTo>
                      <a:pt x="306172" y="66773"/>
                    </a:lnTo>
                    <a:lnTo>
                      <a:pt x="306918" y="66656"/>
                    </a:lnTo>
                    <a:lnTo>
                      <a:pt x="306883" y="67108"/>
                    </a:lnTo>
                    <a:lnTo>
                      <a:pt x="307355" y="67669"/>
                    </a:lnTo>
                    <a:lnTo>
                      <a:pt x="307807" y="68565"/>
                    </a:lnTo>
                    <a:lnTo>
                      <a:pt x="308053" y="69393"/>
                    </a:lnTo>
                    <a:lnTo>
                      <a:pt x="308101" y="69516"/>
                    </a:lnTo>
                    <a:lnTo>
                      <a:pt x="308593" y="69824"/>
                    </a:lnTo>
                    <a:lnTo>
                      <a:pt x="308860" y="69933"/>
                    </a:lnTo>
                    <a:lnTo>
                      <a:pt x="309278" y="69954"/>
                    </a:lnTo>
                    <a:lnTo>
                      <a:pt x="310379" y="70159"/>
                    </a:lnTo>
                    <a:lnTo>
                      <a:pt x="312199" y="70487"/>
                    </a:lnTo>
                    <a:lnTo>
                      <a:pt x="313977" y="70761"/>
                    </a:lnTo>
                    <a:lnTo>
                      <a:pt x="314641" y="70870"/>
                    </a:lnTo>
                    <a:lnTo>
                      <a:pt x="315338" y="71014"/>
                    </a:lnTo>
                    <a:lnTo>
                      <a:pt x="315858" y="71069"/>
                    </a:lnTo>
                    <a:lnTo>
                      <a:pt x="316043" y="71192"/>
                    </a:lnTo>
                    <a:lnTo>
                      <a:pt x="316125" y="71383"/>
                    </a:lnTo>
                    <a:lnTo>
                      <a:pt x="316139" y="71465"/>
                    </a:lnTo>
                    <a:lnTo>
                      <a:pt x="316166" y="71520"/>
                    </a:lnTo>
                    <a:lnTo>
                      <a:pt x="316529" y="71336"/>
                    </a:lnTo>
                    <a:lnTo>
                      <a:pt x="316686" y="71294"/>
                    </a:lnTo>
                    <a:lnTo>
                      <a:pt x="316802" y="71281"/>
                    </a:lnTo>
                    <a:lnTo>
                      <a:pt x="316919" y="71294"/>
                    </a:lnTo>
                    <a:lnTo>
                      <a:pt x="317076" y="71301"/>
                    </a:lnTo>
                    <a:lnTo>
                      <a:pt x="317452" y="71397"/>
                    </a:lnTo>
                    <a:lnTo>
                      <a:pt x="317548" y="71418"/>
                    </a:lnTo>
                    <a:lnTo>
                      <a:pt x="317623" y="71424"/>
                    </a:lnTo>
                    <a:lnTo>
                      <a:pt x="317712" y="71424"/>
                    </a:lnTo>
                    <a:lnTo>
                      <a:pt x="317869" y="71376"/>
                    </a:lnTo>
                    <a:lnTo>
                      <a:pt x="317986" y="71281"/>
                    </a:lnTo>
                    <a:lnTo>
                      <a:pt x="318123" y="71034"/>
                    </a:lnTo>
                    <a:lnTo>
                      <a:pt x="318143" y="71014"/>
                    </a:lnTo>
                    <a:lnTo>
                      <a:pt x="318177" y="70946"/>
                    </a:lnTo>
                    <a:lnTo>
                      <a:pt x="318225" y="70877"/>
                    </a:lnTo>
                    <a:lnTo>
                      <a:pt x="318280" y="70809"/>
                    </a:lnTo>
                    <a:lnTo>
                      <a:pt x="318328" y="70754"/>
                    </a:lnTo>
                    <a:lnTo>
                      <a:pt x="318383" y="70706"/>
                    </a:lnTo>
                    <a:lnTo>
                      <a:pt x="318506" y="70617"/>
                    </a:lnTo>
                    <a:lnTo>
                      <a:pt x="318622" y="70556"/>
                    </a:lnTo>
                    <a:lnTo>
                      <a:pt x="318998" y="70426"/>
                    </a:lnTo>
                    <a:lnTo>
                      <a:pt x="319039" y="70426"/>
                    </a:lnTo>
                    <a:lnTo>
                      <a:pt x="319080" y="70419"/>
                    </a:lnTo>
                    <a:lnTo>
                      <a:pt x="319115" y="70405"/>
                    </a:lnTo>
                    <a:lnTo>
                      <a:pt x="319149" y="70385"/>
                    </a:lnTo>
                    <a:lnTo>
                      <a:pt x="319176" y="70364"/>
                    </a:lnTo>
                    <a:lnTo>
                      <a:pt x="319203" y="70343"/>
                    </a:lnTo>
                    <a:lnTo>
                      <a:pt x="319258" y="70289"/>
                    </a:lnTo>
                    <a:lnTo>
                      <a:pt x="319272" y="70268"/>
                    </a:lnTo>
                    <a:lnTo>
                      <a:pt x="319292" y="70234"/>
                    </a:lnTo>
                    <a:lnTo>
                      <a:pt x="319313" y="70193"/>
                    </a:lnTo>
                    <a:lnTo>
                      <a:pt x="319327" y="70152"/>
                    </a:lnTo>
                    <a:lnTo>
                      <a:pt x="319340" y="70111"/>
                    </a:lnTo>
                    <a:lnTo>
                      <a:pt x="319354" y="70070"/>
                    </a:lnTo>
                    <a:lnTo>
                      <a:pt x="319361" y="70008"/>
                    </a:lnTo>
                    <a:lnTo>
                      <a:pt x="319354" y="69735"/>
                    </a:lnTo>
                    <a:lnTo>
                      <a:pt x="319354" y="69714"/>
                    </a:lnTo>
                    <a:lnTo>
                      <a:pt x="319368" y="69694"/>
                    </a:lnTo>
                    <a:lnTo>
                      <a:pt x="319381" y="69687"/>
                    </a:lnTo>
                    <a:lnTo>
                      <a:pt x="319416" y="69673"/>
                    </a:lnTo>
                    <a:lnTo>
                      <a:pt x="319436" y="69666"/>
                    </a:lnTo>
                    <a:lnTo>
                      <a:pt x="319498" y="69660"/>
                    </a:lnTo>
                    <a:lnTo>
                      <a:pt x="319525" y="69666"/>
                    </a:lnTo>
                    <a:lnTo>
                      <a:pt x="319552" y="69680"/>
                    </a:lnTo>
                    <a:lnTo>
                      <a:pt x="319587" y="69694"/>
                    </a:lnTo>
                    <a:lnTo>
                      <a:pt x="319648" y="69728"/>
                    </a:lnTo>
                    <a:lnTo>
                      <a:pt x="319710" y="69769"/>
                    </a:lnTo>
                    <a:lnTo>
                      <a:pt x="319792" y="69810"/>
                    </a:lnTo>
                    <a:lnTo>
                      <a:pt x="319894" y="69851"/>
                    </a:lnTo>
                    <a:lnTo>
                      <a:pt x="319949" y="69858"/>
                    </a:lnTo>
                    <a:lnTo>
                      <a:pt x="320011" y="69858"/>
                    </a:lnTo>
                    <a:lnTo>
                      <a:pt x="320079" y="69851"/>
                    </a:lnTo>
                    <a:lnTo>
                      <a:pt x="320113" y="69824"/>
                    </a:lnTo>
                    <a:lnTo>
                      <a:pt x="320148" y="69783"/>
                    </a:lnTo>
                    <a:lnTo>
                      <a:pt x="320209" y="69687"/>
                    </a:lnTo>
                    <a:lnTo>
                      <a:pt x="320236" y="69639"/>
                    </a:lnTo>
                    <a:lnTo>
                      <a:pt x="320250" y="69591"/>
                    </a:lnTo>
                    <a:lnTo>
                      <a:pt x="320271" y="69529"/>
                    </a:lnTo>
                    <a:lnTo>
                      <a:pt x="320305" y="69454"/>
                    </a:lnTo>
                    <a:lnTo>
                      <a:pt x="320353" y="69365"/>
                    </a:lnTo>
                    <a:lnTo>
                      <a:pt x="320435" y="69256"/>
                    </a:lnTo>
                    <a:lnTo>
                      <a:pt x="320462" y="69222"/>
                    </a:lnTo>
                    <a:lnTo>
                      <a:pt x="320489" y="69188"/>
                    </a:lnTo>
                    <a:lnTo>
                      <a:pt x="320524" y="69160"/>
                    </a:lnTo>
                    <a:lnTo>
                      <a:pt x="320551" y="69146"/>
                    </a:lnTo>
                    <a:lnTo>
                      <a:pt x="320599" y="69126"/>
                    </a:lnTo>
                    <a:lnTo>
                      <a:pt x="320647" y="69112"/>
                    </a:lnTo>
                    <a:lnTo>
                      <a:pt x="320688" y="69112"/>
                    </a:lnTo>
                    <a:lnTo>
                      <a:pt x="320750" y="69105"/>
                    </a:lnTo>
                    <a:lnTo>
                      <a:pt x="320825" y="69105"/>
                    </a:lnTo>
                    <a:lnTo>
                      <a:pt x="320879" y="69112"/>
                    </a:lnTo>
                    <a:lnTo>
                      <a:pt x="320927" y="69119"/>
                    </a:lnTo>
                    <a:lnTo>
                      <a:pt x="320975" y="69126"/>
                    </a:lnTo>
                    <a:lnTo>
                      <a:pt x="321023" y="69140"/>
                    </a:lnTo>
                    <a:lnTo>
                      <a:pt x="321331" y="69235"/>
                    </a:lnTo>
                    <a:lnTo>
                      <a:pt x="321393" y="69249"/>
                    </a:lnTo>
                    <a:lnTo>
                      <a:pt x="321440" y="69256"/>
                    </a:lnTo>
                    <a:lnTo>
                      <a:pt x="321488" y="69256"/>
                    </a:lnTo>
                    <a:lnTo>
                      <a:pt x="321543" y="69256"/>
                    </a:lnTo>
                    <a:lnTo>
                      <a:pt x="321591" y="69249"/>
                    </a:lnTo>
                    <a:lnTo>
                      <a:pt x="321646" y="69242"/>
                    </a:lnTo>
                    <a:lnTo>
                      <a:pt x="321748" y="69181"/>
                    </a:lnTo>
                    <a:lnTo>
                      <a:pt x="321837" y="69078"/>
                    </a:lnTo>
                    <a:lnTo>
                      <a:pt x="322029" y="68825"/>
                    </a:lnTo>
                    <a:lnTo>
                      <a:pt x="322063" y="68791"/>
                    </a:lnTo>
                    <a:lnTo>
                      <a:pt x="322097" y="68763"/>
                    </a:lnTo>
                    <a:lnTo>
                      <a:pt x="322138" y="68750"/>
                    </a:lnTo>
                    <a:lnTo>
                      <a:pt x="322179" y="68743"/>
                    </a:lnTo>
                    <a:lnTo>
                      <a:pt x="322227" y="68736"/>
                    </a:lnTo>
                    <a:lnTo>
                      <a:pt x="322268" y="68743"/>
                    </a:lnTo>
                    <a:lnTo>
                      <a:pt x="322295" y="68750"/>
                    </a:lnTo>
                    <a:lnTo>
                      <a:pt x="322364" y="68777"/>
                    </a:lnTo>
                    <a:lnTo>
                      <a:pt x="322487" y="68811"/>
                    </a:lnTo>
                    <a:lnTo>
                      <a:pt x="322528" y="68818"/>
                    </a:lnTo>
                    <a:lnTo>
                      <a:pt x="322555" y="68818"/>
                    </a:lnTo>
                    <a:lnTo>
                      <a:pt x="322590" y="68818"/>
                    </a:lnTo>
                    <a:lnTo>
                      <a:pt x="322624" y="68811"/>
                    </a:lnTo>
                    <a:lnTo>
                      <a:pt x="322685" y="68784"/>
                    </a:lnTo>
                    <a:lnTo>
                      <a:pt x="322747" y="68750"/>
                    </a:lnTo>
                    <a:lnTo>
                      <a:pt x="322795" y="68709"/>
                    </a:lnTo>
                    <a:lnTo>
                      <a:pt x="322850" y="68661"/>
                    </a:lnTo>
                    <a:lnTo>
                      <a:pt x="323075" y="68428"/>
                    </a:lnTo>
                    <a:lnTo>
                      <a:pt x="323110" y="68387"/>
                    </a:lnTo>
                    <a:lnTo>
                      <a:pt x="323157" y="68353"/>
                    </a:lnTo>
                    <a:lnTo>
                      <a:pt x="323205" y="68312"/>
                    </a:lnTo>
                    <a:lnTo>
                      <a:pt x="323246" y="68284"/>
                    </a:lnTo>
                    <a:lnTo>
                      <a:pt x="323315" y="68257"/>
                    </a:lnTo>
                    <a:lnTo>
                      <a:pt x="323363" y="68237"/>
                    </a:lnTo>
                    <a:lnTo>
                      <a:pt x="323417" y="68230"/>
                    </a:lnTo>
                    <a:lnTo>
                      <a:pt x="323472" y="68230"/>
                    </a:lnTo>
                    <a:lnTo>
                      <a:pt x="323513" y="68223"/>
                    </a:lnTo>
                    <a:lnTo>
                      <a:pt x="323568" y="68230"/>
                    </a:lnTo>
                    <a:lnTo>
                      <a:pt x="323698" y="68230"/>
                    </a:lnTo>
                    <a:lnTo>
                      <a:pt x="323848" y="68250"/>
                    </a:lnTo>
                    <a:lnTo>
                      <a:pt x="323896" y="68264"/>
                    </a:lnTo>
                    <a:lnTo>
                      <a:pt x="323992" y="68284"/>
                    </a:lnTo>
                    <a:lnTo>
                      <a:pt x="324040" y="68298"/>
                    </a:lnTo>
                    <a:lnTo>
                      <a:pt x="324136" y="68319"/>
                    </a:lnTo>
                    <a:lnTo>
                      <a:pt x="324197" y="68326"/>
                    </a:lnTo>
                    <a:lnTo>
                      <a:pt x="324272" y="68339"/>
                    </a:lnTo>
                    <a:lnTo>
                      <a:pt x="324361" y="68353"/>
                    </a:lnTo>
                    <a:lnTo>
                      <a:pt x="324450" y="68353"/>
                    </a:lnTo>
                    <a:lnTo>
                      <a:pt x="324539" y="68353"/>
                    </a:lnTo>
                    <a:lnTo>
                      <a:pt x="324628" y="68360"/>
                    </a:lnTo>
                    <a:lnTo>
                      <a:pt x="324724" y="68346"/>
                    </a:lnTo>
                    <a:lnTo>
                      <a:pt x="324813" y="68319"/>
                    </a:lnTo>
                    <a:lnTo>
                      <a:pt x="324902" y="68278"/>
                    </a:lnTo>
                    <a:lnTo>
                      <a:pt x="324950" y="68223"/>
                    </a:lnTo>
                    <a:lnTo>
                      <a:pt x="324998" y="68175"/>
                    </a:lnTo>
                    <a:lnTo>
                      <a:pt x="325039" y="68120"/>
                    </a:lnTo>
                    <a:lnTo>
                      <a:pt x="325312" y="67744"/>
                    </a:lnTo>
                    <a:lnTo>
                      <a:pt x="325497" y="67470"/>
                    </a:lnTo>
                    <a:lnTo>
                      <a:pt x="325593" y="67368"/>
                    </a:lnTo>
                    <a:lnTo>
                      <a:pt x="325723" y="67416"/>
                    </a:lnTo>
                    <a:lnTo>
                      <a:pt x="325873" y="67416"/>
                    </a:lnTo>
                    <a:lnTo>
                      <a:pt x="325990" y="67279"/>
                    </a:lnTo>
                    <a:lnTo>
                      <a:pt x="325969" y="67101"/>
                    </a:lnTo>
                    <a:lnTo>
                      <a:pt x="325887" y="66704"/>
                    </a:lnTo>
                    <a:lnTo>
                      <a:pt x="325928" y="66478"/>
                    </a:lnTo>
                    <a:lnTo>
                      <a:pt x="326017" y="66307"/>
                    </a:lnTo>
                    <a:lnTo>
                      <a:pt x="326167" y="66225"/>
                    </a:lnTo>
                    <a:lnTo>
                      <a:pt x="326297" y="66239"/>
                    </a:lnTo>
                    <a:lnTo>
                      <a:pt x="326578" y="66280"/>
                    </a:lnTo>
                    <a:lnTo>
                      <a:pt x="326824" y="66191"/>
                    </a:lnTo>
                    <a:lnTo>
                      <a:pt x="326920" y="66082"/>
                    </a:lnTo>
                    <a:lnTo>
                      <a:pt x="326988" y="65822"/>
                    </a:lnTo>
                    <a:lnTo>
                      <a:pt x="327029" y="65480"/>
                    </a:lnTo>
                    <a:lnTo>
                      <a:pt x="327111" y="65138"/>
                    </a:lnTo>
                    <a:lnTo>
                      <a:pt x="327207" y="64898"/>
                    </a:lnTo>
                    <a:lnTo>
                      <a:pt x="327337" y="64741"/>
                    </a:lnTo>
                    <a:lnTo>
                      <a:pt x="327488" y="64604"/>
                    </a:lnTo>
                    <a:lnTo>
                      <a:pt x="327789" y="64481"/>
                    </a:lnTo>
                    <a:lnTo>
                      <a:pt x="328007" y="64324"/>
                    </a:lnTo>
                    <a:lnTo>
                      <a:pt x="328151" y="64077"/>
                    </a:lnTo>
                    <a:lnTo>
                      <a:pt x="328302" y="63776"/>
                    </a:lnTo>
                    <a:lnTo>
                      <a:pt x="328452" y="63551"/>
                    </a:lnTo>
                    <a:lnTo>
                      <a:pt x="328596" y="63366"/>
                    </a:lnTo>
                    <a:lnTo>
                      <a:pt x="328760" y="63024"/>
                    </a:lnTo>
                    <a:lnTo>
                      <a:pt x="328869" y="62689"/>
                    </a:lnTo>
                    <a:lnTo>
                      <a:pt x="329040" y="62360"/>
                    </a:lnTo>
                    <a:lnTo>
                      <a:pt x="329266" y="62032"/>
                    </a:lnTo>
                    <a:lnTo>
                      <a:pt x="329506" y="61779"/>
                    </a:lnTo>
                    <a:lnTo>
                      <a:pt x="329663" y="61546"/>
                    </a:lnTo>
                    <a:lnTo>
                      <a:pt x="329759" y="61273"/>
                    </a:lnTo>
                    <a:lnTo>
                      <a:pt x="329868" y="61026"/>
                    </a:lnTo>
                    <a:lnTo>
                      <a:pt x="330032" y="60760"/>
                    </a:lnTo>
                    <a:lnTo>
                      <a:pt x="330272" y="60472"/>
                    </a:lnTo>
                    <a:lnTo>
                      <a:pt x="330409" y="60233"/>
                    </a:lnTo>
                    <a:lnTo>
                      <a:pt x="330498" y="59952"/>
                    </a:lnTo>
                    <a:lnTo>
                      <a:pt x="330545" y="59665"/>
                    </a:lnTo>
                    <a:lnTo>
                      <a:pt x="330634" y="59385"/>
                    </a:lnTo>
                    <a:lnTo>
                      <a:pt x="330764" y="59132"/>
                    </a:lnTo>
                    <a:lnTo>
                      <a:pt x="330833" y="58920"/>
                    </a:lnTo>
                    <a:lnTo>
                      <a:pt x="330840" y="58714"/>
                    </a:lnTo>
                    <a:lnTo>
                      <a:pt x="330785" y="58509"/>
                    </a:lnTo>
                    <a:lnTo>
                      <a:pt x="330614" y="58235"/>
                    </a:lnTo>
                    <a:lnTo>
                      <a:pt x="330539" y="58071"/>
                    </a:lnTo>
                    <a:lnTo>
                      <a:pt x="330539" y="57845"/>
                    </a:lnTo>
                    <a:lnTo>
                      <a:pt x="330607" y="57695"/>
                    </a:lnTo>
                    <a:lnTo>
                      <a:pt x="330710" y="57387"/>
                    </a:lnTo>
                    <a:lnTo>
                      <a:pt x="330737" y="57161"/>
                    </a:lnTo>
                    <a:lnTo>
                      <a:pt x="330737" y="56915"/>
                    </a:lnTo>
                    <a:lnTo>
                      <a:pt x="330662" y="56614"/>
                    </a:lnTo>
                    <a:lnTo>
                      <a:pt x="330689" y="56395"/>
                    </a:lnTo>
                    <a:lnTo>
                      <a:pt x="330922" y="55328"/>
                    </a:lnTo>
                    <a:lnTo>
                      <a:pt x="330956" y="55068"/>
                    </a:lnTo>
                    <a:lnTo>
                      <a:pt x="330983" y="54548"/>
                    </a:lnTo>
                    <a:lnTo>
                      <a:pt x="330928" y="54117"/>
                    </a:lnTo>
                    <a:lnTo>
                      <a:pt x="330846" y="53755"/>
                    </a:lnTo>
                    <a:lnTo>
                      <a:pt x="330771" y="53351"/>
                    </a:lnTo>
                    <a:lnTo>
                      <a:pt x="330778" y="53043"/>
                    </a:lnTo>
                    <a:lnTo>
                      <a:pt x="330928" y="52359"/>
                    </a:lnTo>
                    <a:lnTo>
                      <a:pt x="330956" y="52038"/>
                    </a:lnTo>
                    <a:lnTo>
                      <a:pt x="330853" y="51696"/>
                    </a:lnTo>
                    <a:lnTo>
                      <a:pt x="330778" y="51306"/>
                    </a:lnTo>
                    <a:lnTo>
                      <a:pt x="330710" y="50943"/>
                    </a:lnTo>
                    <a:lnTo>
                      <a:pt x="330669" y="50546"/>
                    </a:lnTo>
                    <a:lnTo>
                      <a:pt x="330641" y="50163"/>
                    </a:lnTo>
                    <a:lnTo>
                      <a:pt x="330655" y="49883"/>
                    </a:lnTo>
                    <a:lnTo>
                      <a:pt x="330682" y="49534"/>
                    </a:lnTo>
                    <a:lnTo>
                      <a:pt x="330621" y="49233"/>
                    </a:lnTo>
                    <a:lnTo>
                      <a:pt x="330580" y="49028"/>
                    </a:lnTo>
                    <a:lnTo>
                      <a:pt x="330682" y="48993"/>
                    </a:lnTo>
                    <a:lnTo>
                      <a:pt x="331633" y="48754"/>
                    </a:lnTo>
                    <a:lnTo>
                      <a:pt x="332345" y="48419"/>
                    </a:lnTo>
                    <a:lnTo>
                      <a:pt x="332659" y="48207"/>
                    </a:lnTo>
                    <a:lnTo>
                      <a:pt x="332721" y="47584"/>
                    </a:lnTo>
                    <a:lnTo>
                      <a:pt x="332926" y="46907"/>
                    </a:lnTo>
                    <a:lnTo>
                      <a:pt x="332741" y="46326"/>
                    </a:lnTo>
                    <a:lnTo>
                      <a:pt x="332721" y="45895"/>
                    </a:lnTo>
                    <a:lnTo>
                      <a:pt x="333364" y="45840"/>
                    </a:lnTo>
                    <a:lnTo>
                      <a:pt x="333973" y="45956"/>
                    </a:lnTo>
                    <a:lnTo>
                      <a:pt x="337126" y="45772"/>
                    </a:lnTo>
                    <a:lnTo>
                      <a:pt x="337721" y="45635"/>
                    </a:lnTo>
                    <a:lnTo>
                      <a:pt x="338672" y="46127"/>
                    </a:lnTo>
                    <a:lnTo>
                      <a:pt x="339213" y="46497"/>
                    </a:lnTo>
                    <a:lnTo>
                      <a:pt x="340526" y="47646"/>
                    </a:lnTo>
                    <a:lnTo>
                      <a:pt x="341470" y="48645"/>
                    </a:lnTo>
                    <a:lnTo>
                      <a:pt x="341696" y="48904"/>
                    </a:lnTo>
                    <a:lnTo>
                      <a:pt x="341997" y="48980"/>
                    </a:lnTo>
                    <a:lnTo>
                      <a:pt x="343256" y="49370"/>
                    </a:lnTo>
                    <a:lnTo>
                      <a:pt x="345123" y="49931"/>
                    </a:lnTo>
                    <a:lnTo>
                      <a:pt x="346231" y="50136"/>
                    </a:lnTo>
                    <a:lnTo>
                      <a:pt x="347415" y="50218"/>
                    </a:lnTo>
                    <a:lnTo>
                      <a:pt x="348338" y="50540"/>
                    </a:lnTo>
                    <a:lnTo>
                      <a:pt x="348756" y="51046"/>
                    </a:lnTo>
                    <a:lnTo>
                      <a:pt x="349741" y="51928"/>
                    </a:lnTo>
                    <a:lnTo>
                      <a:pt x="349802" y="52058"/>
                    </a:lnTo>
                    <a:lnTo>
                      <a:pt x="349809" y="52688"/>
                    </a:lnTo>
                    <a:lnTo>
                      <a:pt x="350589" y="53146"/>
                    </a:lnTo>
                    <a:lnTo>
                      <a:pt x="351116" y="53358"/>
                    </a:lnTo>
                    <a:lnTo>
                      <a:pt x="351930" y="53837"/>
                    </a:lnTo>
                    <a:lnTo>
                      <a:pt x="352265" y="54104"/>
                    </a:lnTo>
                    <a:lnTo>
                      <a:pt x="352258" y="54138"/>
                    </a:lnTo>
                    <a:lnTo>
                      <a:pt x="352251" y="54548"/>
                    </a:lnTo>
                    <a:lnTo>
                      <a:pt x="352162" y="55704"/>
                    </a:lnTo>
                    <a:lnTo>
                      <a:pt x="352094" y="56696"/>
                    </a:lnTo>
                    <a:lnTo>
                      <a:pt x="352087" y="58865"/>
                    </a:lnTo>
                    <a:lnTo>
                      <a:pt x="354707" y="58564"/>
                    </a:lnTo>
                    <a:lnTo>
                      <a:pt x="354919" y="58960"/>
                    </a:lnTo>
                    <a:lnTo>
                      <a:pt x="355042" y="58967"/>
                    </a:lnTo>
                    <a:lnTo>
                      <a:pt x="355973" y="59056"/>
                    </a:lnTo>
                    <a:lnTo>
                      <a:pt x="356875" y="59070"/>
                    </a:lnTo>
                    <a:lnTo>
                      <a:pt x="357156" y="56936"/>
                    </a:lnTo>
                    <a:lnTo>
                      <a:pt x="359113" y="56457"/>
                    </a:lnTo>
                    <a:lnTo>
                      <a:pt x="359119" y="56382"/>
                    </a:lnTo>
                    <a:lnTo>
                      <a:pt x="359215" y="54651"/>
                    </a:lnTo>
                    <a:lnTo>
                      <a:pt x="359407" y="51511"/>
                    </a:lnTo>
                    <a:lnTo>
                      <a:pt x="359516" y="49596"/>
                    </a:lnTo>
                    <a:lnTo>
                      <a:pt x="361917" y="50403"/>
                    </a:lnTo>
                    <a:lnTo>
                      <a:pt x="364325" y="51196"/>
                    </a:lnTo>
                    <a:lnTo>
                      <a:pt x="366056" y="51791"/>
                    </a:lnTo>
                    <a:lnTo>
                      <a:pt x="366070" y="51579"/>
                    </a:lnTo>
                    <a:lnTo>
                      <a:pt x="366247" y="48857"/>
                    </a:lnTo>
                    <a:lnTo>
                      <a:pt x="366432" y="45744"/>
                    </a:lnTo>
                    <a:lnTo>
                      <a:pt x="366637" y="42502"/>
                    </a:lnTo>
                    <a:lnTo>
                      <a:pt x="366836" y="39362"/>
                    </a:lnTo>
                    <a:lnTo>
                      <a:pt x="367410" y="39334"/>
                    </a:lnTo>
                    <a:lnTo>
                      <a:pt x="367431" y="38951"/>
                    </a:lnTo>
                    <a:lnTo>
                      <a:pt x="367588" y="36441"/>
                    </a:lnTo>
                    <a:lnTo>
                      <a:pt x="367684" y="34950"/>
                    </a:lnTo>
                    <a:lnTo>
                      <a:pt x="367766" y="33821"/>
                    </a:lnTo>
                    <a:lnTo>
                      <a:pt x="368101" y="28588"/>
                    </a:lnTo>
                    <a:lnTo>
                      <a:pt x="368313" y="25263"/>
                    </a:lnTo>
                    <a:lnTo>
                      <a:pt x="368546" y="21726"/>
                    </a:lnTo>
                    <a:lnTo>
                      <a:pt x="368744" y="18449"/>
                    </a:lnTo>
                    <a:lnTo>
                      <a:pt x="369435" y="13408"/>
                    </a:lnTo>
                    <a:lnTo>
                      <a:pt x="369681" y="11527"/>
                    </a:lnTo>
                    <a:lnTo>
                      <a:pt x="369976" y="9399"/>
                    </a:lnTo>
                    <a:lnTo>
                      <a:pt x="370352" y="6499"/>
                    </a:lnTo>
                    <a:lnTo>
                      <a:pt x="370482" y="5596"/>
                    </a:lnTo>
                    <a:lnTo>
                      <a:pt x="370926" y="5596"/>
                    </a:lnTo>
                    <a:lnTo>
                      <a:pt x="375900" y="5609"/>
                    </a:lnTo>
                    <a:lnTo>
                      <a:pt x="376071" y="8496"/>
                    </a:lnTo>
                    <a:lnTo>
                      <a:pt x="376132" y="9105"/>
                    </a:lnTo>
                    <a:lnTo>
                      <a:pt x="376255" y="10295"/>
                    </a:lnTo>
                    <a:lnTo>
                      <a:pt x="376310" y="10795"/>
                    </a:lnTo>
                    <a:lnTo>
                      <a:pt x="376509" y="12922"/>
                    </a:lnTo>
                    <a:lnTo>
                      <a:pt x="376529" y="12922"/>
                    </a:lnTo>
                    <a:lnTo>
                      <a:pt x="376666" y="12915"/>
                    </a:lnTo>
                    <a:lnTo>
                      <a:pt x="378492" y="12567"/>
                    </a:lnTo>
                    <a:lnTo>
                      <a:pt x="380148" y="12245"/>
                    </a:lnTo>
                    <a:lnTo>
                      <a:pt x="383472" y="11588"/>
                    </a:lnTo>
                    <a:lnTo>
                      <a:pt x="384410" y="11403"/>
                    </a:lnTo>
                    <a:lnTo>
                      <a:pt x="386578" y="10959"/>
                    </a:lnTo>
                    <a:lnTo>
                      <a:pt x="389704" y="10336"/>
                    </a:lnTo>
                    <a:lnTo>
                      <a:pt x="391743" y="9933"/>
                    </a:lnTo>
                    <a:lnTo>
                      <a:pt x="407148" y="6827"/>
                    </a:lnTo>
                    <a:lnTo>
                      <a:pt x="408352" y="6588"/>
                    </a:lnTo>
                    <a:lnTo>
                      <a:pt x="414577" y="5370"/>
                    </a:lnTo>
                    <a:lnTo>
                      <a:pt x="415706" y="5131"/>
                    </a:lnTo>
                    <a:lnTo>
                      <a:pt x="415255" y="11068"/>
                    </a:lnTo>
                    <a:lnTo>
                      <a:pt x="415248" y="11150"/>
                    </a:lnTo>
                    <a:lnTo>
                      <a:pt x="420631" y="11479"/>
                    </a:lnTo>
                    <a:lnTo>
                      <a:pt x="423915" y="11390"/>
                    </a:lnTo>
                    <a:lnTo>
                      <a:pt x="424770" y="11356"/>
                    </a:lnTo>
                    <a:lnTo>
                      <a:pt x="424982" y="14728"/>
                    </a:lnTo>
                    <a:lnTo>
                      <a:pt x="425016" y="16726"/>
                    </a:lnTo>
                    <a:lnTo>
                      <a:pt x="426740" y="16822"/>
                    </a:lnTo>
                    <a:lnTo>
                      <a:pt x="428786" y="16890"/>
                    </a:lnTo>
                    <a:lnTo>
                      <a:pt x="428416" y="20016"/>
                    </a:lnTo>
                    <a:lnTo>
                      <a:pt x="431241" y="20201"/>
                    </a:lnTo>
                    <a:lnTo>
                      <a:pt x="434019" y="20399"/>
                    </a:lnTo>
                    <a:lnTo>
                      <a:pt x="433704" y="21206"/>
                    </a:lnTo>
                    <a:lnTo>
                      <a:pt x="433909" y="21234"/>
                    </a:lnTo>
                    <a:lnTo>
                      <a:pt x="435996" y="21473"/>
                    </a:lnTo>
                    <a:lnTo>
                      <a:pt x="438965" y="21815"/>
                    </a:lnTo>
                    <a:lnTo>
                      <a:pt x="441468" y="22096"/>
                    </a:lnTo>
                    <a:lnTo>
                      <a:pt x="444000" y="22390"/>
                    </a:lnTo>
                    <a:lnTo>
                      <a:pt x="445669" y="22698"/>
                    </a:lnTo>
                    <a:lnTo>
                      <a:pt x="444827" y="26125"/>
                    </a:lnTo>
                    <a:lnTo>
                      <a:pt x="441332" y="29689"/>
                    </a:lnTo>
                    <a:lnTo>
                      <a:pt x="439820" y="37563"/>
                    </a:lnTo>
                    <a:lnTo>
                      <a:pt x="441927" y="42166"/>
                    </a:lnTo>
                    <a:lnTo>
                      <a:pt x="446086" y="48501"/>
                    </a:lnTo>
                    <a:lnTo>
                      <a:pt x="453009" y="50204"/>
                    </a:lnTo>
                    <a:lnTo>
                      <a:pt x="463112" y="49062"/>
                    </a:lnTo>
                    <a:lnTo>
                      <a:pt x="466068" y="48214"/>
                    </a:lnTo>
                    <a:lnTo>
                      <a:pt x="466020" y="48303"/>
                    </a:lnTo>
                    <a:lnTo>
                      <a:pt x="466095" y="49329"/>
                    </a:lnTo>
                    <a:lnTo>
                      <a:pt x="465787" y="49726"/>
                    </a:lnTo>
                    <a:lnTo>
                      <a:pt x="465418" y="50396"/>
                    </a:lnTo>
                    <a:lnTo>
                      <a:pt x="464679" y="52400"/>
                    </a:lnTo>
                    <a:lnTo>
                      <a:pt x="463277" y="53399"/>
                    </a:lnTo>
                    <a:lnTo>
                      <a:pt x="462134" y="54452"/>
                    </a:lnTo>
                    <a:lnTo>
                      <a:pt x="462004" y="56806"/>
                    </a:lnTo>
                    <a:lnTo>
                      <a:pt x="461799" y="58735"/>
                    </a:lnTo>
                    <a:lnTo>
                      <a:pt x="461628" y="60664"/>
                    </a:lnTo>
                    <a:lnTo>
                      <a:pt x="461443" y="62743"/>
                    </a:lnTo>
                    <a:lnTo>
                      <a:pt x="464597" y="63311"/>
                    </a:lnTo>
                    <a:lnTo>
                      <a:pt x="464570" y="63776"/>
                    </a:lnTo>
                    <a:lnTo>
                      <a:pt x="469967" y="64796"/>
                    </a:lnTo>
                    <a:lnTo>
                      <a:pt x="469461" y="66253"/>
                    </a:lnTo>
                    <a:lnTo>
                      <a:pt x="468667" y="68503"/>
                    </a:lnTo>
                    <a:lnTo>
                      <a:pt x="467894" y="70604"/>
                    </a:lnTo>
                    <a:lnTo>
                      <a:pt x="465780" y="75720"/>
                    </a:lnTo>
                    <a:lnTo>
                      <a:pt x="465206" y="77034"/>
                    </a:lnTo>
                    <a:lnTo>
                      <a:pt x="465014" y="77000"/>
                    </a:lnTo>
                    <a:lnTo>
                      <a:pt x="464180" y="79250"/>
                    </a:lnTo>
                    <a:lnTo>
                      <a:pt x="463803" y="80310"/>
                    </a:lnTo>
                    <a:lnTo>
                      <a:pt x="463359" y="81515"/>
                    </a:lnTo>
                    <a:lnTo>
                      <a:pt x="462627" y="83963"/>
                    </a:lnTo>
                    <a:lnTo>
                      <a:pt x="462039" y="85776"/>
                    </a:lnTo>
                    <a:lnTo>
                      <a:pt x="461785" y="86631"/>
                    </a:lnTo>
                    <a:lnTo>
                      <a:pt x="461485" y="87603"/>
                    </a:lnTo>
                    <a:lnTo>
                      <a:pt x="460705" y="89847"/>
                    </a:lnTo>
                    <a:lnTo>
                      <a:pt x="460144" y="91201"/>
                    </a:lnTo>
                    <a:lnTo>
                      <a:pt x="460075" y="91358"/>
                    </a:lnTo>
                    <a:lnTo>
                      <a:pt x="459918" y="92090"/>
                    </a:lnTo>
                    <a:lnTo>
                      <a:pt x="461019" y="91960"/>
                    </a:lnTo>
                    <a:lnTo>
                      <a:pt x="465021" y="91666"/>
                    </a:lnTo>
                    <a:lnTo>
                      <a:pt x="467983" y="91406"/>
                    </a:lnTo>
                    <a:lnTo>
                      <a:pt x="470090" y="91221"/>
                    </a:lnTo>
                    <a:lnTo>
                      <a:pt x="470001" y="89648"/>
                    </a:lnTo>
                    <a:lnTo>
                      <a:pt x="473483" y="89039"/>
                    </a:lnTo>
                    <a:lnTo>
                      <a:pt x="475180" y="88711"/>
                    </a:lnTo>
                    <a:lnTo>
                      <a:pt x="479195" y="87904"/>
                    </a:lnTo>
                    <a:lnTo>
                      <a:pt x="479496" y="90257"/>
                    </a:lnTo>
                    <a:lnTo>
                      <a:pt x="479948" y="91995"/>
                    </a:lnTo>
                    <a:lnTo>
                      <a:pt x="478607" y="92473"/>
                    </a:lnTo>
                    <a:lnTo>
                      <a:pt x="479428" y="95675"/>
                    </a:lnTo>
                    <a:lnTo>
                      <a:pt x="479038" y="95832"/>
                    </a:lnTo>
                    <a:lnTo>
                      <a:pt x="479633" y="97823"/>
                    </a:lnTo>
                    <a:lnTo>
                      <a:pt x="480125" y="99485"/>
                    </a:lnTo>
                    <a:lnTo>
                      <a:pt x="480379" y="102434"/>
                    </a:lnTo>
                    <a:lnTo>
                      <a:pt x="480392" y="102536"/>
                    </a:lnTo>
                    <a:lnTo>
                      <a:pt x="480625" y="103897"/>
                    </a:lnTo>
                    <a:lnTo>
                      <a:pt x="480666" y="104151"/>
                    </a:lnTo>
                    <a:lnTo>
                      <a:pt x="480953" y="105656"/>
                    </a:lnTo>
                    <a:lnTo>
                      <a:pt x="481261" y="106825"/>
                    </a:lnTo>
                    <a:lnTo>
                      <a:pt x="481740" y="108652"/>
                    </a:lnTo>
                    <a:lnTo>
                      <a:pt x="481822" y="108919"/>
                    </a:lnTo>
                    <a:lnTo>
                      <a:pt x="482766" y="111846"/>
                    </a:lnTo>
                    <a:lnTo>
                      <a:pt x="482848" y="112113"/>
                    </a:lnTo>
                    <a:lnTo>
                      <a:pt x="483765" y="115376"/>
                    </a:lnTo>
                    <a:lnTo>
                      <a:pt x="483840" y="115794"/>
                    </a:lnTo>
                    <a:lnTo>
                      <a:pt x="484203" y="117771"/>
                    </a:lnTo>
                    <a:lnTo>
                      <a:pt x="484251" y="118044"/>
                    </a:lnTo>
                    <a:lnTo>
                      <a:pt x="484285" y="118161"/>
                    </a:lnTo>
                    <a:lnTo>
                      <a:pt x="484422" y="118995"/>
                    </a:lnTo>
                    <a:lnTo>
                      <a:pt x="484805" y="121998"/>
                    </a:lnTo>
                    <a:lnTo>
                      <a:pt x="485448" y="128640"/>
                    </a:lnTo>
                    <a:lnTo>
                      <a:pt x="485831" y="131993"/>
                    </a:lnTo>
                    <a:lnTo>
                      <a:pt x="486207" y="135331"/>
                    </a:lnTo>
                    <a:lnTo>
                      <a:pt x="486700" y="138696"/>
                    </a:lnTo>
                    <a:lnTo>
                      <a:pt x="486775" y="139093"/>
                    </a:lnTo>
                    <a:lnTo>
                      <a:pt x="487110" y="142042"/>
                    </a:lnTo>
                    <a:lnTo>
                      <a:pt x="487308" y="143690"/>
                    </a:lnTo>
                    <a:lnTo>
                      <a:pt x="487767" y="146071"/>
                    </a:lnTo>
                    <a:lnTo>
                      <a:pt x="488581" y="146078"/>
                    </a:lnTo>
                    <a:lnTo>
                      <a:pt x="489265" y="145770"/>
                    </a:lnTo>
                    <a:lnTo>
                      <a:pt x="489573" y="146502"/>
                    </a:lnTo>
                    <a:lnTo>
                      <a:pt x="491132" y="145722"/>
                    </a:lnTo>
                    <a:lnTo>
                      <a:pt x="493164" y="145086"/>
                    </a:lnTo>
                    <a:lnTo>
                      <a:pt x="494560" y="144696"/>
                    </a:lnTo>
                    <a:lnTo>
                      <a:pt x="495982" y="144456"/>
                    </a:lnTo>
                    <a:lnTo>
                      <a:pt x="497392" y="144320"/>
                    </a:lnTo>
                    <a:lnTo>
                      <a:pt x="498828" y="144148"/>
                    </a:lnTo>
                    <a:lnTo>
                      <a:pt x="498828" y="144155"/>
                    </a:lnTo>
                    <a:lnTo>
                      <a:pt x="501455" y="147706"/>
                    </a:lnTo>
                    <a:lnTo>
                      <a:pt x="504615" y="152994"/>
                    </a:lnTo>
                    <a:lnTo>
                      <a:pt x="505368" y="154115"/>
                    </a:lnTo>
                    <a:lnTo>
                      <a:pt x="506497" y="155203"/>
                    </a:lnTo>
                    <a:lnTo>
                      <a:pt x="508043" y="153801"/>
                    </a:lnTo>
                    <a:lnTo>
                      <a:pt x="509438" y="155039"/>
                    </a:lnTo>
                    <a:lnTo>
                      <a:pt x="510300" y="155928"/>
                    </a:lnTo>
                    <a:lnTo>
                      <a:pt x="510909" y="156818"/>
                    </a:lnTo>
                    <a:lnTo>
                      <a:pt x="510519" y="157043"/>
                    </a:lnTo>
                    <a:lnTo>
                      <a:pt x="511661" y="158979"/>
                    </a:lnTo>
                    <a:lnTo>
                      <a:pt x="513084" y="161237"/>
                    </a:lnTo>
                    <a:lnTo>
                      <a:pt x="514022" y="162666"/>
                    </a:lnTo>
                    <a:lnTo>
                      <a:pt x="514719" y="163604"/>
                    </a:lnTo>
                    <a:lnTo>
                      <a:pt x="515499" y="164596"/>
                    </a:lnTo>
                    <a:lnTo>
                      <a:pt x="516840" y="166347"/>
                    </a:lnTo>
                    <a:lnTo>
                      <a:pt x="518016" y="167907"/>
                    </a:lnTo>
                    <a:lnTo>
                      <a:pt x="518188" y="168139"/>
                    </a:lnTo>
                    <a:lnTo>
                      <a:pt x="520322" y="170745"/>
                    </a:lnTo>
                    <a:lnTo>
                      <a:pt x="521765" y="172640"/>
                    </a:lnTo>
                    <a:lnTo>
                      <a:pt x="522935" y="174241"/>
                    </a:lnTo>
                    <a:lnTo>
                      <a:pt x="524132" y="175842"/>
                    </a:lnTo>
                    <a:lnTo>
                      <a:pt x="525671" y="178181"/>
                    </a:lnTo>
                    <a:lnTo>
                      <a:pt x="525842" y="178441"/>
                    </a:lnTo>
                    <a:lnTo>
                      <a:pt x="525938" y="178592"/>
                    </a:lnTo>
                    <a:lnTo>
                      <a:pt x="526048" y="178770"/>
                    </a:lnTo>
                    <a:lnTo>
                      <a:pt x="530378" y="179967"/>
                    </a:lnTo>
                    <a:lnTo>
                      <a:pt x="531103" y="180158"/>
                    </a:lnTo>
                    <a:lnTo>
                      <a:pt x="532088" y="180295"/>
                    </a:lnTo>
                    <a:lnTo>
                      <a:pt x="532587" y="180329"/>
                    </a:lnTo>
                    <a:lnTo>
                      <a:pt x="533053" y="180343"/>
                    </a:lnTo>
                    <a:lnTo>
                      <a:pt x="533552" y="180329"/>
                    </a:lnTo>
                    <a:lnTo>
                      <a:pt x="534421" y="180227"/>
                    </a:lnTo>
                    <a:lnTo>
                      <a:pt x="534468" y="180514"/>
                    </a:lnTo>
                    <a:lnTo>
                      <a:pt x="534722" y="181834"/>
                    </a:lnTo>
                    <a:lnTo>
                      <a:pt x="535351" y="184228"/>
                    </a:lnTo>
                    <a:lnTo>
                      <a:pt x="535460" y="184577"/>
                    </a:lnTo>
                    <a:lnTo>
                      <a:pt x="536630" y="188278"/>
                    </a:lnTo>
                    <a:lnTo>
                      <a:pt x="537130" y="190173"/>
                    </a:lnTo>
                    <a:lnTo>
                      <a:pt x="537335" y="191124"/>
                    </a:lnTo>
                    <a:lnTo>
                      <a:pt x="537800" y="193997"/>
                    </a:lnTo>
                    <a:lnTo>
                      <a:pt x="538122" y="197199"/>
                    </a:lnTo>
                    <a:lnTo>
                      <a:pt x="538333" y="199901"/>
                    </a:lnTo>
                    <a:lnTo>
                      <a:pt x="538710" y="201987"/>
                    </a:lnTo>
                    <a:lnTo>
                      <a:pt x="539237" y="204730"/>
                    </a:lnTo>
                    <a:lnTo>
                      <a:pt x="539408" y="205284"/>
                    </a:lnTo>
                    <a:lnTo>
                      <a:pt x="534174" y="206919"/>
                    </a:lnTo>
                    <a:lnTo>
                      <a:pt x="535064" y="209662"/>
                    </a:lnTo>
                    <a:lnTo>
                      <a:pt x="534366" y="209881"/>
                    </a:lnTo>
                    <a:lnTo>
                      <a:pt x="534277" y="209649"/>
                    </a:lnTo>
                    <a:lnTo>
                      <a:pt x="529591" y="211126"/>
                    </a:lnTo>
                    <a:lnTo>
                      <a:pt x="530679" y="214704"/>
                    </a:lnTo>
                    <a:lnTo>
                      <a:pt x="531862" y="217577"/>
                    </a:lnTo>
                    <a:lnTo>
                      <a:pt x="532731" y="219718"/>
                    </a:lnTo>
                    <a:lnTo>
                      <a:pt x="533531" y="222119"/>
                    </a:lnTo>
                    <a:lnTo>
                      <a:pt x="533552" y="222202"/>
                    </a:lnTo>
                    <a:lnTo>
                      <a:pt x="533566" y="222297"/>
                    </a:lnTo>
                    <a:lnTo>
                      <a:pt x="534434" y="222031"/>
                    </a:lnTo>
                    <a:lnTo>
                      <a:pt x="537164" y="221189"/>
                    </a:lnTo>
                    <a:lnTo>
                      <a:pt x="539969" y="220484"/>
                    </a:lnTo>
                    <a:lnTo>
                      <a:pt x="542712" y="220040"/>
                    </a:lnTo>
                    <a:lnTo>
                      <a:pt x="545448" y="219568"/>
                    </a:lnTo>
                    <a:lnTo>
                      <a:pt x="548342" y="219212"/>
                    </a:lnTo>
                    <a:lnTo>
                      <a:pt x="550784" y="218850"/>
                    </a:lnTo>
                    <a:lnTo>
                      <a:pt x="553862" y="217995"/>
                    </a:lnTo>
                    <a:lnTo>
                      <a:pt x="557105" y="217201"/>
                    </a:lnTo>
                    <a:lnTo>
                      <a:pt x="564452" y="215976"/>
                    </a:lnTo>
                    <a:lnTo>
                      <a:pt x="565649" y="215751"/>
                    </a:lnTo>
                    <a:lnTo>
                      <a:pt x="565211" y="212488"/>
                    </a:lnTo>
                    <a:lnTo>
                      <a:pt x="564889" y="209956"/>
                    </a:lnTo>
                    <a:lnTo>
                      <a:pt x="564664" y="207788"/>
                    </a:lnTo>
                    <a:lnTo>
                      <a:pt x="564404" y="205496"/>
                    </a:lnTo>
                    <a:lnTo>
                      <a:pt x="575376" y="203246"/>
                    </a:lnTo>
                    <a:lnTo>
                      <a:pt x="576717" y="202986"/>
                    </a:lnTo>
                    <a:lnTo>
                      <a:pt x="578126" y="202699"/>
                    </a:lnTo>
                    <a:lnTo>
                      <a:pt x="583845" y="201522"/>
                    </a:lnTo>
                    <a:lnTo>
                      <a:pt x="584057" y="201467"/>
                    </a:lnTo>
                    <a:lnTo>
                      <a:pt x="583175" y="199244"/>
                    </a:lnTo>
                    <a:lnTo>
                      <a:pt x="583072" y="198998"/>
                    </a:lnTo>
                    <a:lnTo>
                      <a:pt x="582812" y="198423"/>
                    </a:lnTo>
                    <a:lnTo>
                      <a:pt x="582381" y="197643"/>
                    </a:lnTo>
                    <a:lnTo>
                      <a:pt x="582026" y="197199"/>
                    </a:lnTo>
                    <a:lnTo>
                      <a:pt x="581629" y="196768"/>
                    </a:lnTo>
                    <a:lnTo>
                      <a:pt x="581082" y="196275"/>
                    </a:lnTo>
                    <a:lnTo>
                      <a:pt x="580719" y="196029"/>
                    </a:lnTo>
                    <a:lnTo>
                      <a:pt x="580295" y="195735"/>
                    </a:lnTo>
                    <a:lnTo>
                      <a:pt x="579816" y="195495"/>
                    </a:lnTo>
                    <a:lnTo>
                      <a:pt x="579269" y="195263"/>
                    </a:lnTo>
                    <a:lnTo>
                      <a:pt x="578373" y="194921"/>
                    </a:lnTo>
                    <a:lnTo>
                      <a:pt x="577326" y="194531"/>
                    </a:lnTo>
                    <a:lnTo>
                      <a:pt x="576854" y="194346"/>
                    </a:lnTo>
                    <a:lnTo>
                      <a:pt x="575718" y="193901"/>
                    </a:lnTo>
                    <a:lnTo>
                      <a:pt x="574938" y="193587"/>
                    </a:lnTo>
                    <a:lnTo>
                      <a:pt x="574234" y="193272"/>
                    </a:lnTo>
                    <a:lnTo>
                      <a:pt x="574343" y="193087"/>
                    </a:lnTo>
                    <a:lnTo>
                      <a:pt x="574569" y="193039"/>
                    </a:lnTo>
                    <a:lnTo>
                      <a:pt x="574891" y="193005"/>
                    </a:lnTo>
                    <a:lnTo>
                      <a:pt x="576197" y="192916"/>
                    </a:lnTo>
                    <a:lnTo>
                      <a:pt x="578414" y="192520"/>
                    </a:lnTo>
                    <a:lnTo>
                      <a:pt x="578715" y="192478"/>
                    </a:lnTo>
                    <a:lnTo>
                      <a:pt x="579159" y="192848"/>
                    </a:lnTo>
                    <a:lnTo>
                      <a:pt x="580090" y="193279"/>
                    </a:lnTo>
                    <a:lnTo>
                      <a:pt x="582655" y="193778"/>
                    </a:lnTo>
                    <a:lnTo>
                      <a:pt x="585384" y="194373"/>
                    </a:lnTo>
                    <a:lnTo>
                      <a:pt x="588264" y="194510"/>
                    </a:lnTo>
                    <a:lnTo>
                      <a:pt x="589940" y="194428"/>
                    </a:lnTo>
                    <a:lnTo>
                      <a:pt x="591165" y="194291"/>
                    </a:lnTo>
                    <a:lnTo>
                      <a:pt x="591979" y="195126"/>
                    </a:lnTo>
                    <a:lnTo>
                      <a:pt x="593675" y="194982"/>
                    </a:lnTo>
                    <a:lnTo>
                      <a:pt x="596480" y="194366"/>
                    </a:lnTo>
                    <a:lnTo>
                      <a:pt x="599866" y="194182"/>
                    </a:lnTo>
                    <a:lnTo>
                      <a:pt x="601843" y="194134"/>
                    </a:lnTo>
                    <a:lnTo>
                      <a:pt x="603389" y="194100"/>
                    </a:lnTo>
                    <a:lnTo>
                      <a:pt x="609183" y="194195"/>
                    </a:lnTo>
                    <a:lnTo>
                      <a:pt x="612310" y="194038"/>
                    </a:lnTo>
                    <a:lnTo>
                      <a:pt x="615470" y="193799"/>
                    </a:lnTo>
                    <a:lnTo>
                      <a:pt x="616907" y="193682"/>
                    </a:lnTo>
                    <a:lnTo>
                      <a:pt x="623795" y="193402"/>
                    </a:lnTo>
                    <a:lnTo>
                      <a:pt x="624062" y="192622"/>
                    </a:lnTo>
                    <a:lnTo>
                      <a:pt x="624459" y="191425"/>
                    </a:lnTo>
                    <a:lnTo>
                      <a:pt x="624924" y="190023"/>
                    </a:lnTo>
                    <a:lnTo>
                      <a:pt x="625026" y="189722"/>
                    </a:lnTo>
                    <a:lnTo>
                      <a:pt x="626443" y="189906"/>
                    </a:lnTo>
                    <a:lnTo>
                      <a:pt x="629042" y="190221"/>
                    </a:lnTo>
                    <a:lnTo>
                      <a:pt x="631170" y="190481"/>
                    </a:lnTo>
                    <a:lnTo>
                      <a:pt x="631142" y="190693"/>
                    </a:lnTo>
                    <a:lnTo>
                      <a:pt x="630821" y="193224"/>
                    </a:lnTo>
                    <a:lnTo>
                      <a:pt x="630465" y="196022"/>
                    </a:lnTo>
                    <a:lnTo>
                      <a:pt x="629767" y="201570"/>
                    </a:lnTo>
                    <a:lnTo>
                      <a:pt x="629412" y="204354"/>
                    </a:lnTo>
                    <a:lnTo>
                      <a:pt x="629329" y="205004"/>
                    </a:lnTo>
                    <a:lnTo>
                      <a:pt x="629049" y="207145"/>
                    </a:lnTo>
                    <a:lnTo>
                      <a:pt x="628317" y="212720"/>
                    </a:lnTo>
                    <a:lnTo>
                      <a:pt x="627968" y="215511"/>
                    </a:lnTo>
                    <a:lnTo>
                      <a:pt x="627578" y="218603"/>
                    </a:lnTo>
                    <a:lnTo>
                      <a:pt x="626169" y="218768"/>
                    </a:lnTo>
                    <a:lnTo>
                      <a:pt x="623864" y="219048"/>
                    </a:lnTo>
                    <a:lnTo>
                      <a:pt x="621818" y="218925"/>
                    </a:lnTo>
                    <a:lnTo>
                      <a:pt x="621538" y="218904"/>
                    </a:lnTo>
                    <a:lnTo>
                      <a:pt x="621291" y="218884"/>
                    </a:lnTo>
                    <a:lnTo>
                      <a:pt x="619410" y="218610"/>
                    </a:lnTo>
                    <a:lnTo>
                      <a:pt x="616633" y="218207"/>
                    </a:lnTo>
                    <a:lnTo>
                      <a:pt x="614724" y="217297"/>
                    </a:lnTo>
                    <a:lnTo>
                      <a:pt x="614587" y="217577"/>
                    </a:lnTo>
                    <a:lnTo>
                      <a:pt x="614334" y="217509"/>
                    </a:lnTo>
                    <a:lnTo>
                      <a:pt x="614061" y="217522"/>
                    </a:lnTo>
                    <a:lnTo>
                      <a:pt x="613705" y="217625"/>
                    </a:lnTo>
                    <a:lnTo>
                      <a:pt x="613568" y="217721"/>
                    </a:lnTo>
                    <a:lnTo>
                      <a:pt x="613425" y="217844"/>
                    </a:lnTo>
                    <a:lnTo>
                      <a:pt x="613322" y="217899"/>
                    </a:lnTo>
                    <a:lnTo>
                      <a:pt x="613144" y="218008"/>
                    </a:lnTo>
                    <a:lnTo>
                      <a:pt x="612898" y="218138"/>
                    </a:lnTo>
                    <a:lnTo>
                      <a:pt x="612994" y="226087"/>
                    </a:lnTo>
                    <a:lnTo>
                      <a:pt x="613028" y="228208"/>
                    </a:lnTo>
                    <a:lnTo>
                      <a:pt x="613035" y="228741"/>
                    </a:lnTo>
                    <a:lnTo>
                      <a:pt x="613048" y="229637"/>
                    </a:lnTo>
                    <a:lnTo>
                      <a:pt x="613103" y="233427"/>
                    </a:lnTo>
                    <a:lnTo>
                      <a:pt x="613151" y="236745"/>
                    </a:lnTo>
                    <a:lnTo>
                      <a:pt x="612741" y="236902"/>
                    </a:lnTo>
                    <a:lnTo>
                      <a:pt x="612686" y="237258"/>
                    </a:lnTo>
                    <a:lnTo>
                      <a:pt x="612768" y="240035"/>
                    </a:lnTo>
                    <a:lnTo>
                      <a:pt x="613035" y="240179"/>
                    </a:lnTo>
                    <a:lnTo>
                      <a:pt x="614355" y="240548"/>
                    </a:lnTo>
                    <a:lnTo>
                      <a:pt x="615039" y="240726"/>
                    </a:lnTo>
                    <a:lnTo>
                      <a:pt x="615887" y="240781"/>
                    </a:lnTo>
                    <a:lnTo>
                      <a:pt x="616920" y="240480"/>
                    </a:lnTo>
                    <a:lnTo>
                      <a:pt x="617522" y="240070"/>
                    </a:lnTo>
                    <a:lnTo>
                      <a:pt x="618432" y="239338"/>
                    </a:lnTo>
                    <a:lnTo>
                      <a:pt x="618904" y="239146"/>
                    </a:lnTo>
                    <a:lnTo>
                      <a:pt x="618979" y="239119"/>
                    </a:lnTo>
                    <a:lnTo>
                      <a:pt x="619636" y="240418"/>
                    </a:lnTo>
                    <a:lnTo>
                      <a:pt x="620231" y="241609"/>
                    </a:lnTo>
                    <a:lnTo>
                      <a:pt x="620895" y="243141"/>
                    </a:lnTo>
                    <a:lnTo>
                      <a:pt x="621038" y="243497"/>
                    </a:lnTo>
                    <a:lnTo>
                      <a:pt x="621161" y="243846"/>
                    </a:lnTo>
                    <a:lnTo>
                      <a:pt x="621182" y="243907"/>
                    </a:lnTo>
                    <a:lnTo>
                      <a:pt x="621955" y="246028"/>
                    </a:lnTo>
                    <a:lnTo>
                      <a:pt x="622646" y="245966"/>
                    </a:lnTo>
                    <a:lnTo>
                      <a:pt x="622701" y="246158"/>
                    </a:lnTo>
                    <a:lnTo>
                      <a:pt x="623180" y="247895"/>
                    </a:lnTo>
                    <a:lnTo>
                      <a:pt x="623693" y="249804"/>
                    </a:lnTo>
                    <a:lnTo>
                      <a:pt x="624493" y="252657"/>
                    </a:lnTo>
                    <a:lnTo>
                      <a:pt x="624739" y="253491"/>
                    </a:lnTo>
                    <a:lnTo>
                      <a:pt x="625136" y="254483"/>
                    </a:lnTo>
                    <a:lnTo>
                      <a:pt x="625553" y="255345"/>
                    </a:lnTo>
                    <a:lnTo>
                      <a:pt x="625806" y="255872"/>
                    </a:lnTo>
                    <a:lnTo>
                      <a:pt x="628057" y="259025"/>
                    </a:lnTo>
                    <a:lnTo>
                      <a:pt x="628878" y="260647"/>
                    </a:lnTo>
                    <a:lnTo>
                      <a:pt x="630102" y="263171"/>
                    </a:lnTo>
                    <a:lnTo>
                      <a:pt x="631553" y="266721"/>
                    </a:lnTo>
                    <a:lnTo>
                      <a:pt x="632462" y="268753"/>
                    </a:lnTo>
                    <a:lnTo>
                      <a:pt x="633365" y="270778"/>
                    </a:lnTo>
                    <a:lnTo>
                      <a:pt x="634029" y="272290"/>
                    </a:lnTo>
                    <a:lnTo>
                      <a:pt x="635253" y="275074"/>
                    </a:lnTo>
                    <a:lnTo>
                      <a:pt x="636327" y="277550"/>
                    </a:lnTo>
                    <a:lnTo>
                      <a:pt x="636540" y="278043"/>
                    </a:lnTo>
                    <a:lnTo>
                      <a:pt x="636608" y="278207"/>
                    </a:lnTo>
                    <a:lnTo>
                      <a:pt x="636628" y="278262"/>
                    </a:lnTo>
                    <a:lnTo>
                      <a:pt x="636642" y="278303"/>
                    </a:lnTo>
                    <a:lnTo>
                      <a:pt x="636799" y="278925"/>
                    </a:lnTo>
                    <a:lnTo>
                      <a:pt x="636868" y="279240"/>
                    </a:lnTo>
                    <a:lnTo>
                      <a:pt x="636998" y="279698"/>
                    </a:lnTo>
                    <a:lnTo>
                      <a:pt x="637101" y="280061"/>
                    </a:lnTo>
                    <a:lnTo>
                      <a:pt x="637415" y="281032"/>
                    </a:lnTo>
                    <a:lnTo>
                      <a:pt x="637442" y="281107"/>
                    </a:lnTo>
                    <a:lnTo>
                      <a:pt x="629911" y="282927"/>
                    </a:lnTo>
                    <a:lnTo>
                      <a:pt x="631635" y="289303"/>
                    </a:lnTo>
                    <a:lnTo>
                      <a:pt x="626538" y="290527"/>
                    </a:lnTo>
                    <a:lnTo>
                      <a:pt x="626791" y="290732"/>
                    </a:lnTo>
                    <a:lnTo>
                      <a:pt x="627038" y="290979"/>
                    </a:lnTo>
                    <a:lnTo>
                      <a:pt x="627229" y="291232"/>
                    </a:lnTo>
                    <a:lnTo>
                      <a:pt x="627407" y="291498"/>
                    </a:lnTo>
                    <a:lnTo>
                      <a:pt x="627523" y="291799"/>
                    </a:lnTo>
                    <a:lnTo>
                      <a:pt x="627612" y="292107"/>
                    </a:lnTo>
                    <a:lnTo>
                      <a:pt x="627872" y="293715"/>
                    </a:lnTo>
                    <a:lnTo>
                      <a:pt x="628009" y="294242"/>
                    </a:lnTo>
                    <a:lnTo>
                      <a:pt x="628105" y="294495"/>
                    </a:lnTo>
                    <a:lnTo>
                      <a:pt x="628235" y="294734"/>
                    </a:lnTo>
                    <a:lnTo>
                      <a:pt x="628385" y="294987"/>
                    </a:lnTo>
                    <a:lnTo>
                      <a:pt x="621633" y="296615"/>
                    </a:lnTo>
                    <a:lnTo>
                      <a:pt x="622844" y="301849"/>
                    </a:lnTo>
                    <a:lnTo>
                      <a:pt x="623371" y="303155"/>
                    </a:lnTo>
                    <a:lnTo>
                      <a:pt x="623207" y="303223"/>
                    </a:lnTo>
                    <a:lnTo>
                      <a:pt x="623323" y="303470"/>
                    </a:lnTo>
                    <a:lnTo>
                      <a:pt x="617112" y="305187"/>
                    </a:lnTo>
                    <a:lnTo>
                      <a:pt x="617290" y="306008"/>
                    </a:lnTo>
                    <a:lnTo>
                      <a:pt x="617789" y="307766"/>
                    </a:lnTo>
                    <a:lnTo>
                      <a:pt x="616154" y="308464"/>
                    </a:lnTo>
                    <a:lnTo>
                      <a:pt x="612829" y="309756"/>
                    </a:lnTo>
                    <a:lnTo>
                      <a:pt x="611769" y="310167"/>
                    </a:lnTo>
                    <a:lnTo>
                      <a:pt x="610066" y="310899"/>
                    </a:lnTo>
                    <a:lnTo>
                      <a:pt x="607384" y="312110"/>
                    </a:lnTo>
                    <a:lnTo>
                      <a:pt x="605414" y="308730"/>
                    </a:lnTo>
                    <a:lnTo>
                      <a:pt x="603594" y="309305"/>
                    </a:lnTo>
                    <a:lnTo>
                      <a:pt x="603164" y="308094"/>
                    </a:lnTo>
                    <a:lnTo>
                      <a:pt x="601453" y="308744"/>
                    </a:lnTo>
                    <a:lnTo>
                      <a:pt x="597677" y="309647"/>
                    </a:lnTo>
                    <a:lnTo>
                      <a:pt x="599196" y="314805"/>
                    </a:lnTo>
                    <a:lnTo>
                      <a:pt x="600735" y="319464"/>
                    </a:lnTo>
                    <a:lnTo>
                      <a:pt x="600653" y="319464"/>
                    </a:lnTo>
                    <a:lnTo>
                      <a:pt x="598265" y="319874"/>
                    </a:lnTo>
                    <a:lnTo>
                      <a:pt x="594955" y="320469"/>
                    </a:lnTo>
                    <a:lnTo>
                      <a:pt x="591644" y="321078"/>
                    </a:lnTo>
                    <a:lnTo>
                      <a:pt x="591548" y="321146"/>
                    </a:lnTo>
                    <a:lnTo>
                      <a:pt x="590809" y="321598"/>
                    </a:lnTo>
                    <a:lnTo>
                      <a:pt x="589708" y="322104"/>
                    </a:lnTo>
                    <a:lnTo>
                      <a:pt x="587840" y="323992"/>
                    </a:lnTo>
                    <a:lnTo>
                      <a:pt x="586458" y="325093"/>
                    </a:lnTo>
                    <a:lnTo>
                      <a:pt x="586410" y="325045"/>
                    </a:lnTo>
                    <a:lnTo>
                      <a:pt x="585405" y="324396"/>
                    </a:lnTo>
                    <a:lnTo>
                      <a:pt x="584543" y="324676"/>
                    </a:lnTo>
                    <a:lnTo>
                      <a:pt x="583715" y="324943"/>
                    </a:lnTo>
                    <a:lnTo>
                      <a:pt x="582498" y="325572"/>
                    </a:lnTo>
                    <a:lnTo>
                      <a:pt x="580083" y="326995"/>
                    </a:lnTo>
                    <a:lnTo>
                      <a:pt x="578537" y="327898"/>
                    </a:lnTo>
                    <a:lnTo>
                      <a:pt x="576950" y="328726"/>
                    </a:lnTo>
                    <a:lnTo>
                      <a:pt x="576013" y="326735"/>
                    </a:lnTo>
                    <a:lnTo>
                      <a:pt x="572572" y="328322"/>
                    </a:lnTo>
                    <a:lnTo>
                      <a:pt x="570820" y="329068"/>
                    </a:lnTo>
                    <a:lnTo>
                      <a:pt x="568624" y="329971"/>
                    </a:lnTo>
                    <a:lnTo>
                      <a:pt x="567455" y="330422"/>
                    </a:lnTo>
                    <a:lnTo>
                      <a:pt x="565088" y="331195"/>
                    </a:lnTo>
                    <a:lnTo>
                      <a:pt x="563610" y="331695"/>
                    </a:lnTo>
                    <a:lnTo>
                      <a:pt x="561264" y="332495"/>
                    </a:lnTo>
                    <a:lnTo>
                      <a:pt x="561072" y="332563"/>
                    </a:lnTo>
                    <a:lnTo>
                      <a:pt x="560026" y="333152"/>
                    </a:lnTo>
                    <a:lnTo>
                      <a:pt x="559157" y="333644"/>
                    </a:lnTo>
                    <a:lnTo>
                      <a:pt x="557139" y="334930"/>
                    </a:lnTo>
                    <a:lnTo>
                      <a:pt x="558801" y="336210"/>
                    </a:lnTo>
                    <a:lnTo>
                      <a:pt x="560600" y="337893"/>
                    </a:lnTo>
                    <a:lnTo>
                      <a:pt x="562174" y="341114"/>
                    </a:lnTo>
                    <a:lnTo>
                      <a:pt x="560183" y="342175"/>
                    </a:lnTo>
                    <a:lnTo>
                      <a:pt x="561989" y="345540"/>
                    </a:lnTo>
                    <a:lnTo>
                      <a:pt x="559287" y="347004"/>
                    </a:lnTo>
                    <a:lnTo>
                      <a:pt x="559355" y="347175"/>
                    </a:lnTo>
                    <a:lnTo>
                      <a:pt x="561079" y="351752"/>
                    </a:lnTo>
                    <a:lnTo>
                      <a:pt x="563986" y="359968"/>
                    </a:lnTo>
                    <a:lnTo>
                      <a:pt x="563172" y="360152"/>
                    </a:lnTo>
                    <a:lnTo>
                      <a:pt x="563193" y="360316"/>
                    </a:lnTo>
                    <a:lnTo>
                      <a:pt x="563254" y="360700"/>
                    </a:lnTo>
                    <a:lnTo>
                      <a:pt x="563569" y="362765"/>
                    </a:lnTo>
                    <a:lnTo>
                      <a:pt x="563822" y="364428"/>
                    </a:lnTo>
                    <a:lnTo>
                      <a:pt x="558958" y="365577"/>
                    </a:lnTo>
                    <a:lnTo>
                      <a:pt x="558993" y="365707"/>
                    </a:lnTo>
                    <a:lnTo>
                      <a:pt x="559218" y="366672"/>
                    </a:lnTo>
                    <a:lnTo>
                      <a:pt x="559444" y="367794"/>
                    </a:lnTo>
                    <a:lnTo>
                      <a:pt x="559266" y="367834"/>
                    </a:lnTo>
                    <a:lnTo>
                      <a:pt x="559971" y="372493"/>
                    </a:lnTo>
                    <a:lnTo>
                      <a:pt x="560402" y="375660"/>
                    </a:lnTo>
                    <a:lnTo>
                      <a:pt x="560737" y="378068"/>
                    </a:lnTo>
                    <a:lnTo>
                      <a:pt x="561469" y="382508"/>
                    </a:lnTo>
                    <a:lnTo>
                      <a:pt x="561722" y="384464"/>
                    </a:lnTo>
                    <a:lnTo>
                      <a:pt x="561770" y="384847"/>
                    </a:lnTo>
                    <a:lnTo>
                      <a:pt x="561490" y="384889"/>
                    </a:lnTo>
                    <a:lnTo>
                      <a:pt x="561537" y="385292"/>
                    </a:lnTo>
                    <a:lnTo>
                      <a:pt x="560217" y="385490"/>
                    </a:lnTo>
                    <a:lnTo>
                      <a:pt x="560019" y="385525"/>
                    </a:lnTo>
                    <a:lnTo>
                      <a:pt x="560771" y="392105"/>
                    </a:lnTo>
                    <a:lnTo>
                      <a:pt x="560922" y="393932"/>
                    </a:lnTo>
                    <a:lnTo>
                      <a:pt x="561243" y="397298"/>
                    </a:lnTo>
                    <a:lnTo>
                      <a:pt x="561448" y="398816"/>
                    </a:lnTo>
                    <a:lnTo>
                      <a:pt x="561784" y="400855"/>
                    </a:lnTo>
                    <a:lnTo>
                      <a:pt x="562824" y="404850"/>
                    </a:lnTo>
                    <a:lnTo>
                      <a:pt x="563036" y="405479"/>
                    </a:lnTo>
                    <a:lnTo>
                      <a:pt x="564212" y="408975"/>
                    </a:lnTo>
                    <a:lnTo>
                      <a:pt x="564041" y="409269"/>
                    </a:lnTo>
                    <a:lnTo>
                      <a:pt x="566812" y="410439"/>
                    </a:lnTo>
                    <a:lnTo>
                      <a:pt x="568070" y="411362"/>
                    </a:lnTo>
                    <a:lnTo>
                      <a:pt x="569534" y="413202"/>
                    </a:lnTo>
                    <a:lnTo>
                      <a:pt x="571498" y="415857"/>
                    </a:lnTo>
                    <a:lnTo>
                      <a:pt x="571723" y="416260"/>
                    </a:lnTo>
                    <a:lnTo>
                      <a:pt x="572059" y="416821"/>
                    </a:lnTo>
                    <a:lnTo>
                      <a:pt x="573885" y="415474"/>
                    </a:lnTo>
                    <a:lnTo>
                      <a:pt x="574323" y="416281"/>
                    </a:lnTo>
                    <a:lnTo>
                      <a:pt x="575322" y="418641"/>
                    </a:lnTo>
                    <a:lnTo>
                      <a:pt x="575937" y="421343"/>
                    </a:lnTo>
                    <a:lnTo>
                      <a:pt x="576286" y="423518"/>
                    </a:lnTo>
                    <a:lnTo>
                      <a:pt x="576963" y="426467"/>
                    </a:lnTo>
                    <a:lnTo>
                      <a:pt x="578085" y="428710"/>
                    </a:lnTo>
                    <a:lnTo>
                      <a:pt x="579447" y="432555"/>
                    </a:lnTo>
                    <a:lnTo>
                      <a:pt x="579050" y="435161"/>
                    </a:lnTo>
                    <a:lnTo>
                      <a:pt x="581971" y="435825"/>
                    </a:lnTo>
                    <a:lnTo>
                      <a:pt x="583476" y="436057"/>
                    </a:lnTo>
                    <a:lnTo>
                      <a:pt x="585473" y="436187"/>
                    </a:lnTo>
                    <a:lnTo>
                      <a:pt x="586342" y="437720"/>
                    </a:lnTo>
                    <a:lnTo>
                      <a:pt x="586602" y="438671"/>
                    </a:lnTo>
                    <a:lnTo>
                      <a:pt x="586862" y="439293"/>
                    </a:lnTo>
                    <a:lnTo>
                      <a:pt x="587484" y="440572"/>
                    </a:lnTo>
                    <a:lnTo>
                      <a:pt x="588032" y="441646"/>
                    </a:lnTo>
                    <a:lnTo>
                      <a:pt x="588360" y="442672"/>
                    </a:lnTo>
                    <a:lnTo>
                      <a:pt x="588928" y="443651"/>
                    </a:lnTo>
                    <a:lnTo>
                      <a:pt x="589578" y="445457"/>
                    </a:lnTo>
                    <a:lnTo>
                      <a:pt x="590159" y="447502"/>
                    </a:lnTo>
                    <a:lnTo>
                      <a:pt x="590351" y="448494"/>
                    </a:lnTo>
                    <a:lnTo>
                      <a:pt x="590597" y="450272"/>
                    </a:lnTo>
                    <a:lnTo>
                      <a:pt x="590652" y="451620"/>
                    </a:lnTo>
                    <a:lnTo>
                      <a:pt x="590741" y="453474"/>
                    </a:lnTo>
                    <a:lnTo>
                      <a:pt x="590830" y="454698"/>
                    </a:lnTo>
                    <a:lnTo>
                      <a:pt x="591089" y="455335"/>
                    </a:lnTo>
                    <a:lnTo>
                      <a:pt x="592102" y="455677"/>
                    </a:lnTo>
                    <a:lnTo>
                      <a:pt x="592204" y="455752"/>
                    </a:lnTo>
                    <a:lnTo>
                      <a:pt x="592984" y="456340"/>
                    </a:lnTo>
                    <a:lnTo>
                      <a:pt x="593716" y="456764"/>
                    </a:lnTo>
                    <a:lnTo>
                      <a:pt x="594195" y="457120"/>
                    </a:lnTo>
                    <a:lnTo>
                      <a:pt x="594455" y="457312"/>
                    </a:lnTo>
                    <a:lnTo>
                      <a:pt x="595659" y="458981"/>
                    </a:lnTo>
                    <a:lnTo>
                      <a:pt x="596179" y="462025"/>
                    </a:lnTo>
                    <a:lnTo>
                      <a:pt x="596767" y="463742"/>
                    </a:lnTo>
                    <a:lnTo>
                      <a:pt x="598621" y="467915"/>
                    </a:lnTo>
                    <a:lnTo>
                      <a:pt x="598409" y="468483"/>
                    </a:lnTo>
                    <a:lnTo>
                      <a:pt x="598259" y="470466"/>
                    </a:lnTo>
                    <a:lnTo>
                      <a:pt x="598649" y="471397"/>
                    </a:lnTo>
                    <a:lnTo>
                      <a:pt x="599203" y="472697"/>
                    </a:lnTo>
                    <a:lnTo>
                      <a:pt x="599264" y="474215"/>
                    </a:lnTo>
                    <a:lnTo>
                      <a:pt x="599079" y="475919"/>
                    </a:lnTo>
                    <a:lnTo>
                      <a:pt x="598874" y="477608"/>
                    </a:lnTo>
                    <a:lnTo>
                      <a:pt x="598991" y="479462"/>
                    </a:lnTo>
                    <a:lnTo>
                      <a:pt x="599093" y="481439"/>
                    </a:lnTo>
                    <a:lnTo>
                      <a:pt x="599045" y="481925"/>
                    </a:lnTo>
                    <a:lnTo>
                      <a:pt x="599025" y="482082"/>
                    </a:lnTo>
                    <a:lnTo>
                      <a:pt x="597869" y="481453"/>
                    </a:lnTo>
                    <a:lnTo>
                      <a:pt x="596733" y="483136"/>
                    </a:lnTo>
                    <a:lnTo>
                      <a:pt x="596405" y="483471"/>
                    </a:lnTo>
                    <a:lnTo>
                      <a:pt x="595604" y="483963"/>
                    </a:lnTo>
                    <a:lnTo>
                      <a:pt x="595003" y="484298"/>
                    </a:lnTo>
                    <a:lnTo>
                      <a:pt x="593805" y="484435"/>
                    </a:lnTo>
                    <a:lnTo>
                      <a:pt x="593306" y="484278"/>
                    </a:lnTo>
                    <a:lnTo>
                      <a:pt x="592656" y="483949"/>
                    </a:lnTo>
                    <a:lnTo>
                      <a:pt x="591069" y="483341"/>
                    </a:lnTo>
                    <a:lnTo>
                      <a:pt x="588791" y="483163"/>
                    </a:lnTo>
                    <a:lnTo>
                      <a:pt x="585056" y="481774"/>
                    </a:lnTo>
                    <a:lnTo>
                      <a:pt x="584673" y="481671"/>
                    </a:lnTo>
                    <a:lnTo>
                      <a:pt x="583907" y="482917"/>
                    </a:lnTo>
                    <a:lnTo>
                      <a:pt x="582840" y="482171"/>
                    </a:lnTo>
                    <a:lnTo>
                      <a:pt x="582942" y="482048"/>
                    </a:lnTo>
                    <a:lnTo>
                      <a:pt x="579084" y="479866"/>
                    </a:lnTo>
                    <a:lnTo>
                      <a:pt x="576402" y="478579"/>
                    </a:lnTo>
                    <a:lnTo>
                      <a:pt x="575821" y="478299"/>
                    </a:lnTo>
                    <a:lnTo>
                      <a:pt x="575191" y="478012"/>
                    </a:lnTo>
                    <a:lnTo>
                      <a:pt x="574070" y="477615"/>
                    </a:lnTo>
                    <a:lnTo>
                      <a:pt x="573639" y="477471"/>
                    </a:lnTo>
                    <a:lnTo>
                      <a:pt x="571511" y="476739"/>
                    </a:lnTo>
                    <a:lnTo>
                      <a:pt x="568159" y="472874"/>
                    </a:lnTo>
                    <a:lnTo>
                      <a:pt x="567079" y="472491"/>
                    </a:lnTo>
                    <a:lnTo>
                      <a:pt x="567448" y="472991"/>
                    </a:lnTo>
                    <a:lnTo>
                      <a:pt x="568371" y="474195"/>
                    </a:lnTo>
                    <a:lnTo>
                      <a:pt x="570595" y="476650"/>
                    </a:lnTo>
                    <a:lnTo>
                      <a:pt x="571073" y="477191"/>
                    </a:lnTo>
                    <a:lnTo>
                      <a:pt x="569493" y="478354"/>
                    </a:lnTo>
                    <a:lnTo>
                      <a:pt x="569069" y="478060"/>
                    </a:lnTo>
                    <a:lnTo>
                      <a:pt x="566586" y="476302"/>
                    </a:lnTo>
                    <a:lnTo>
                      <a:pt x="566504" y="476233"/>
                    </a:lnTo>
                    <a:lnTo>
                      <a:pt x="566388" y="476172"/>
                    </a:lnTo>
                    <a:lnTo>
                      <a:pt x="564185" y="475207"/>
                    </a:lnTo>
                    <a:lnTo>
                      <a:pt x="562420" y="474400"/>
                    </a:lnTo>
                    <a:lnTo>
                      <a:pt x="559848" y="474058"/>
                    </a:lnTo>
                    <a:lnTo>
                      <a:pt x="559697" y="473278"/>
                    </a:lnTo>
                    <a:lnTo>
                      <a:pt x="558739" y="472799"/>
                    </a:lnTo>
                    <a:lnTo>
                      <a:pt x="558473" y="472471"/>
                    </a:lnTo>
                    <a:lnTo>
                      <a:pt x="558206" y="472779"/>
                    </a:lnTo>
                    <a:lnTo>
                      <a:pt x="556865" y="473791"/>
                    </a:lnTo>
                    <a:lnTo>
                      <a:pt x="555853" y="474625"/>
                    </a:lnTo>
                    <a:lnTo>
                      <a:pt x="554601" y="475296"/>
                    </a:lnTo>
                    <a:lnTo>
                      <a:pt x="554143" y="475618"/>
                    </a:lnTo>
                    <a:lnTo>
                      <a:pt x="553759" y="475665"/>
                    </a:lnTo>
                    <a:lnTo>
                      <a:pt x="553322" y="474673"/>
                    </a:lnTo>
                    <a:lnTo>
                      <a:pt x="551926" y="474044"/>
                    </a:lnTo>
                    <a:lnTo>
                      <a:pt x="551776" y="473982"/>
                    </a:lnTo>
                    <a:lnTo>
                      <a:pt x="551605" y="473764"/>
                    </a:lnTo>
                    <a:lnTo>
                      <a:pt x="551502" y="473599"/>
                    </a:lnTo>
                    <a:lnTo>
                      <a:pt x="551194" y="473203"/>
                    </a:lnTo>
                    <a:lnTo>
                      <a:pt x="550736" y="472929"/>
                    </a:lnTo>
                    <a:lnTo>
                      <a:pt x="550257" y="472601"/>
                    </a:lnTo>
                    <a:lnTo>
                      <a:pt x="550059" y="472464"/>
                    </a:lnTo>
                    <a:lnTo>
                      <a:pt x="549901" y="472464"/>
                    </a:lnTo>
                    <a:lnTo>
                      <a:pt x="549491" y="472437"/>
                    </a:lnTo>
                    <a:lnTo>
                      <a:pt x="549197" y="472389"/>
                    </a:lnTo>
                    <a:lnTo>
                      <a:pt x="548711" y="472683"/>
                    </a:lnTo>
                    <a:lnTo>
                      <a:pt x="548321" y="472840"/>
                    </a:lnTo>
                    <a:lnTo>
                      <a:pt x="547897" y="472991"/>
                    </a:lnTo>
                    <a:lnTo>
                      <a:pt x="547336" y="473340"/>
                    </a:lnTo>
                    <a:lnTo>
                      <a:pt x="546987" y="473545"/>
                    </a:lnTo>
                    <a:lnTo>
                      <a:pt x="546713" y="473859"/>
                    </a:lnTo>
                    <a:lnTo>
                      <a:pt x="546549" y="474003"/>
                    </a:lnTo>
                    <a:lnTo>
                      <a:pt x="546344" y="474126"/>
                    </a:lnTo>
                    <a:lnTo>
                      <a:pt x="545961" y="474359"/>
                    </a:lnTo>
                    <a:lnTo>
                      <a:pt x="545318" y="474906"/>
                    </a:lnTo>
                    <a:lnTo>
                      <a:pt x="544860" y="475173"/>
                    </a:lnTo>
                    <a:lnTo>
                      <a:pt x="544545" y="475405"/>
                    </a:lnTo>
                    <a:lnTo>
                      <a:pt x="543909" y="475905"/>
                    </a:lnTo>
                    <a:lnTo>
                      <a:pt x="543382" y="476493"/>
                    </a:lnTo>
                    <a:lnTo>
                      <a:pt x="542930" y="477335"/>
                    </a:lnTo>
                    <a:lnTo>
                      <a:pt x="542807" y="477608"/>
                    </a:lnTo>
                    <a:lnTo>
                      <a:pt x="542356" y="478032"/>
                    </a:lnTo>
                    <a:lnTo>
                      <a:pt x="542069" y="477998"/>
                    </a:lnTo>
                    <a:lnTo>
                      <a:pt x="541720" y="477848"/>
                    </a:lnTo>
                    <a:lnTo>
                      <a:pt x="541453" y="477724"/>
                    </a:lnTo>
                    <a:lnTo>
                      <a:pt x="540516" y="477451"/>
                    </a:lnTo>
                    <a:lnTo>
                      <a:pt x="539989" y="477362"/>
                    </a:lnTo>
                    <a:lnTo>
                      <a:pt x="539476" y="477335"/>
                    </a:lnTo>
                    <a:lnTo>
                      <a:pt x="538785" y="477348"/>
                    </a:lnTo>
                    <a:lnTo>
                      <a:pt x="538217" y="477280"/>
                    </a:lnTo>
                    <a:lnTo>
                      <a:pt x="538080" y="477198"/>
                    </a:lnTo>
                    <a:lnTo>
                      <a:pt x="537677" y="476856"/>
                    </a:lnTo>
                    <a:lnTo>
                      <a:pt x="537349" y="476657"/>
                    </a:lnTo>
                    <a:lnTo>
                      <a:pt x="536979" y="476459"/>
                    </a:lnTo>
                    <a:lnTo>
                      <a:pt x="536466" y="476302"/>
                    </a:lnTo>
                    <a:lnTo>
                      <a:pt x="535611" y="476213"/>
                    </a:lnTo>
                    <a:lnTo>
                      <a:pt x="534578" y="476219"/>
                    </a:lnTo>
                    <a:lnTo>
                      <a:pt x="534311" y="476110"/>
                    </a:lnTo>
                    <a:lnTo>
                      <a:pt x="534222" y="480201"/>
                    </a:lnTo>
                    <a:lnTo>
                      <a:pt x="533374" y="483354"/>
                    </a:lnTo>
                    <a:lnTo>
                      <a:pt x="529523" y="481412"/>
                    </a:lnTo>
                    <a:lnTo>
                      <a:pt x="528271" y="480892"/>
                    </a:lnTo>
                    <a:lnTo>
                      <a:pt x="527669" y="480420"/>
                    </a:lnTo>
                    <a:lnTo>
                      <a:pt x="526178" y="478552"/>
                    </a:lnTo>
                    <a:lnTo>
                      <a:pt x="524030" y="476548"/>
                    </a:lnTo>
                    <a:lnTo>
                      <a:pt x="522716" y="475371"/>
                    </a:lnTo>
                    <a:lnTo>
                      <a:pt x="521191" y="473627"/>
                    </a:lnTo>
                    <a:lnTo>
                      <a:pt x="520698" y="473353"/>
                    </a:lnTo>
                    <a:lnTo>
                      <a:pt x="519768" y="472265"/>
                    </a:lnTo>
                    <a:lnTo>
                      <a:pt x="518913" y="470802"/>
                    </a:lnTo>
                    <a:lnTo>
                      <a:pt x="518714" y="469858"/>
                    </a:lnTo>
                    <a:lnTo>
                      <a:pt x="517702" y="469064"/>
                    </a:lnTo>
                    <a:lnTo>
                      <a:pt x="517524" y="468934"/>
                    </a:lnTo>
                    <a:lnTo>
                      <a:pt x="517353" y="469577"/>
                    </a:lnTo>
                    <a:lnTo>
                      <a:pt x="515150" y="471157"/>
                    </a:lnTo>
                    <a:lnTo>
                      <a:pt x="515096" y="471198"/>
                    </a:lnTo>
                    <a:lnTo>
                      <a:pt x="513686" y="472553"/>
                    </a:lnTo>
                    <a:lnTo>
                      <a:pt x="511703" y="475118"/>
                    </a:lnTo>
                    <a:lnTo>
                      <a:pt x="509637" y="477512"/>
                    </a:lnTo>
                    <a:lnTo>
                      <a:pt x="508747" y="479619"/>
                    </a:lnTo>
                    <a:lnTo>
                      <a:pt x="508693" y="481507"/>
                    </a:lnTo>
                    <a:lnTo>
                      <a:pt x="510061" y="486159"/>
                    </a:lnTo>
                    <a:lnTo>
                      <a:pt x="509383" y="486269"/>
                    </a:lnTo>
                    <a:lnTo>
                      <a:pt x="510759" y="489826"/>
                    </a:lnTo>
                    <a:lnTo>
                      <a:pt x="510820" y="492446"/>
                    </a:lnTo>
                    <a:lnTo>
                      <a:pt x="510765" y="495825"/>
                    </a:lnTo>
                    <a:lnTo>
                      <a:pt x="510759" y="498972"/>
                    </a:lnTo>
                    <a:lnTo>
                      <a:pt x="511326" y="503213"/>
                    </a:lnTo>
                    <a:lnTo>
                      <a:pt x="511627" y="504615"/>
                    </a:lnTo>
                    <a:lnTo>
                      <a:pt x="512106" y="506360"/>
                    </a:lnTo>
                    <a:lnTo>
                      <a:pt x="513002" y="509445"/>
                    </a:lnTo>
                    <a:lnTo>
                      <a:pt x="513385" y="512469"/>
                    </a:lnTo>
                    <a:lnTo>
                      <a:pt x="514281" y="515137"/>
                    </a:lnTo>
                    <a:lnTo>
                      <a:pt x="516320" y="520103"/>
                    </a:lnTo>
                    <a:lnTo>
                      <a:pt x="516751" y="521868"/>
                    </a:lnTo>
                    <a:lnTo>
                      <a:pt x="516060" y="521806"/>
                    </a:lnTo>
                    <a:lnTo>
                      <a:pt x="514357" y="521642"/>
                    </a:lnTo>
                    <a:lnTo>
                      <a:pt x="512380" y="521423"/>
                    </a:lnTo>
                    <a:lnTo>
                      <a:pt x="510745" y="521266"/>
                    </a:lnTo>
                    <a:lnTo>
                      <a:pt x="509089" y="521245"/>
                    </a:lnTo>
                    <a:lnTo>
                      <a:pt x="507434" y="521211"/>
                    </a:lnTo>
                    <a:lnTo>
                      <a:pt x="505792" y="521252"/>
                    </a:lnTo>
                    <a:lnTo>
                      <a:pt x="504410" y="521328"/>
                    </a:lnTo>
                    <a:lnTo>
                      <a:pt x="503117" y="521389"/>
                    </a:lnTo>
                    <a:lnTo>
                      <a:pt x="501770" y="521437"/>
                    </a:lnTo>
                    <a:lnTo>
                      <a:pt x="500607" y="521512"/>
                    </a:lnTo>
                    <a:lnTo>
                      <a:pt x="499362" y="521608"/>
                    </a:lnTo>
                    <a:lnTo>
                      <a:pt x="497768" y="521656"/>
                    </a:lnTo>
                    <a:lnTo>
                      <a:pt x="496058" y="521628"/>
                    </a:lnTo>
                    <a:lnTo>
                      <a:pt x="494867" y="521649"/>
                    </a:lnTo>
                    <a:lnTo>
                      <a:pt x="493431" y="521642"/>
                    </a:lnTo>
                    <a:lnTo>
                      <a:pt x="492815" y="521649"/>
                    </a:lnTo>
                    <a:lnTo>
                      <a:pt x="490393" y="522080"/>
                    </a:lnTo>
                    <a:lnTo>
                      <a:pt x="488116" y="522477"/>
                    </a:lnTo>
                    <a:lnTo>
                      <a:pt x="485783" y="522976"/>
                    </a:lnTo>
                    <a:lnTo>
                      <a:pt x="483320" y="523516"/>
                    </a:lnTo>
                    <a:lnTo>
                      <a:pt x="481849" y="524194"/>
                    </a:lnTo>
                    <a:lnTo>
                      <a:pt x="479852" y="525124"/>
                    </a:lnTo>
                    <a:lnTo>
                      <a:pt x="478039" y="525651"/>
                    </a:lnTo>
                    <a:lnTo>
                      <a:pt x="476247" y="526075"/>
                    </a:lnTo>
                    <a:lnTo>
                      <a:pt x="473818" y="526294"/>
                    </a:lnTo>
                    <a:lnTo>
                      <a:pt x="469981" y="526547"/>
                    </a:lnTo>
                    <a:lnTo>
                      <a:pt x="469379" y="526670"/>
                    </a:lnTo>
                    <a:lnTo>
                      <a:pt x="467155" y="526944"/>
                    </a:lnTo>
                    <a:lnTo>
                      <a:pt x="464528" y="527238"/>
                    </a:lnTo>
                    <a:lnTo>
                      <a:pt x="462121" y="527525"/>
                    </a:lnTo>
                    <a:lnTo>
                      <a:pt x="460588" y="527689"/>
                    </a:lnTo>
                    <a:lnTo>
                      <a:pt x="457948" y="527532"/>
                    </a:lnTo>
                    <a:lnTo>
                      <a:pt x="453022" y="527149"/>
                    </a:lnTo>
                    <a:lnTo>
                      <a:pt x="452817" y="527163"/>
                    </a:lnTo>
                    <a:lnTo>
                      <a:pt x="451456" y="527429"/>
                    </a:lnTo>
                    <a:lnTo>
                      <a:pt x="449725" y="527744"/>
                    </a:lnTo>
                    <a:lnTo>
                      <a:pt x="447776" y="528100"/>
                    </a:lnTo>
                    <a:lnTo>
                      <a:pt x="447228" y="528237"/>
                    </a:lnTo>
                    <a:lnTo>
                      <a:pt x="446093" y="528579"/>
                    </a:lnTo>
                    <a:lnTo>
                      <a:pt x="444752" y="528975"/>
                    </a:lnTo>
                    <a:lnTo>
                      <a:pt x="444239" y="529119"/>
                    </a:lnTo>
                    <a:lnTo>
                      <a:pt x="443924" y="529201"/>
                    </a:lnTo>
                    <a:lnTo>
                      <a:pt x="441468" y="529714"/>
                    </a:lnTo>
                    <a:lnTo>
                      <a:pt x="437624" y="530515"/>
                    </a:lnTo>
                    <a:lnTo>
                      <a:pt x="436194" y="530809"/>
                    </a:lnTo>
                    <a:lnTo>
                      <a:pt x="434812" y="531082"/>
                    </a:lnTo>
                    <a:lnTo>
                      <a:pt x="431925" y="531636"/>
                    </a:lnTo>
                    <a:lnTo>
                      <a:pt x="430469" y="531883"/>
                    </a:lnTo>
                    <a:lnTo>
                      <a:pt x="428546" y="532293"/>
                    </a:lnTo>
                    <a:lnTo>
                      <a:pt x="426809" y="532608"/>
                    </a:lnTo>
                    <a:lnTo>
                      <a:pt x="424079" y="532991"/>
                    </a:lnTo>
                    <a:lnTo>
                      <a:pt x="423847" y="533018"/>
                    </a:lnTo>
                    <a:lnTo>
                      <a:pt x="421316" y="533408"/>
                    </a:lnTo>
                    <a:lnTo>
                      <a:pt x="420385" y="533559"/>
                    </a:lnTo>
                    <a:lnTo>
                      <a:pt x="420057" y="533607"/>
                    </a:lnTo>
                    <a:lnTo>
                      <a:pt x="418962" y="533778"/>
                    </a:lnTo>
                    <a:lnTo>
                      <a:pt x="415740" y="534427"/>
                    </a:lnTo>
                    <a:lnTo>
                      <a:pt x="414564" y="534681"/>
                    </a:lnTo>
                    <a:lnTo>
                      <a:pt x="414181" y="534763"/>
                    </a:lnTo>
                    <a:lnTo>
                      <a:pt x="413319" y="534954"/>
                    </a:lnTo>
                    <a:lnTo>
                      <a:pt x="411971" y="535235"/>
                    </a:lnTo>
                    <a:lnTo>
                      <a:pt x="411526" y="535331"/>
                    </a:lnTo>
                    <a:lnTo>
                      <a:pt x="410706" y="535495"/>
                    </a:lnTo>
                    <a:lnTo>
                      <a:pt x="408934" y="535796"/>
                    </a:lnTo>
                    <a:lnTo>
                      <a:pt x="408756" y="535823"/>
                    </a:lnTo>
                    <a:lnTo>
                      <a:pt x="406909" y="535960"/>
                    </a:lnTo>
                    <a:lnTo>
                      <a:pt x="403851" y="536343"/>
                    </a:lnTo>
                    <a:lnTo>
                      <a:pt x="401306" y="536528"/>
                    </a:lnTo>
                    <a:lnTo>
                      <a:pt x="399624" y="536651"/>
                    </a:lnTo>
                    <a:lnTo>
                      <a:pt x="396901" y="536883"/>
                    </a:lnTo>
                    <a:lnTo>
                      <a:pt x="395403" y="537123"/>
                    </a:lnTo>
                    <a:lnTo>
                      <a:pt x="393446" y="537444"/>
                    </a:lnTo>
                    <a:lnTo>
                      <a:pt x="390183" y="537944"/>
                    </a:lnTo>
                    <a:lnTo>
                      <a:pt x="386387" y="538306"/>
                    </a:lnTo>
                    <a:lnTo>
                      <a:pt x="382275" y="538730"/>
                    </a:lnTo>
                    <a:lnTo>
                      <a:pt x="380428" y="538908"/>
                    </a:lnTo>
                    <a:lnTo>
                      <a:pt x="376522" y="539278"/>
                    </a:lnTo>
                    <a:lnTo>
                      <a:pt x="375633" y="539414"/>
                    </a:lnTo>
                    <a:lnTo>
                      <a:pt x="374217" y="539517"/>
                    </a:lnTo>
                    <a:lnTo>
                      <a:pt x="370687" y="540119"/>
                    </a:lnTo>
                    <a:lnTo>
                      <a:pt x="369798" y="540269"/>
                    </a:lnTo>
                    <a:lnTo>
                      <a:pt x="363477" y="541952"/>
                    </a:lnTo>
                    <a:lnTo>
                      <a:pt x="357731" y="543273"/>
                    </a:lnTo>
                    <a:lnTo>
                      <a:pt x="355973" y="543669"/>
                    </a:lnTo>
                    <a:lnTo>
                      <a:pt x="351697" y="544593"/>
                    </a:lnTo>
                    <a:lnTo>
                      <a:pt x="346416" y="545728"/>
                    </a:lnTo>
                    <a:lnTo>
                      <a:pt x="340218" y="547144"/>
                    </a:lnTo>
                    <a:lnTo>
                      <a:pt x="339356" y="547336"/>
                    </a:lnTo>
                    <a:lnTo>
                      <a:pt x="338070" y="547637"/>
                    </a:lnTo>
                    <a:lnTo>
                      <a:pt x="336305" y="547904"/>
                    </a:lnTo>
                    <a:lnTo>
                      <a:pt x="333727" y="548219"/>
                    </a:lnTo>
                    <a:lnTo>
                      <a:pt x="330443" y="548513"/>
                    </a:lnTo>
                    <a:lnTo>
                      <a:pt x="327392" y="548745"/>
                    </a:lnTo>
                    <a:lnTo>
                      <a:pt x="325579" y="548930"/>
                    </a:lnTo>
                    <a:lnTo>
                      <a:pt x="322426" y="549245"/>
                    </a:lnTo>
                    <a:lnTo>
                      <a:pt x="320134" y="549429"/>
                    </a:lnTo>
                    <a:lnTo>
                      <a:pt x="319573" y="549409"/>
                    </a:lnTo>
                    <a:lnTo>
                      <a:pt x="318998" y="549313"/>
                    </a:lnTo>
                    <a:lnTo>
                      <a:pt x="317863" y="549094"/>
                    </a:lnTo>
                    <a:lnTo>
                      <a:pt x="318266" y="551865"/>
                    </a:lnTo>
                    <a:lnTo>
                      <a:pt x="315892" y="553452"/>
                    </a:lnTo>
                    <a:lnTo>
                      <a:pt x="314757" y="554204"/>
                    </a:lnTo>
                    <a:lnTo>
                      <a:pt x="313361" y="555141"/>
                    </a:lnTo>
                    <a:lnTo>
                      <a:pt x="310823" y="556824"/>
                    </a:lnTo>
                    <a:lnTo>
                      <a:pt x="310707" y="556509"/>
                    </a:lnTo>
                    <a:lnTo>
                      <a:pt x="309763" y="554033"/>
                    </a:lnTo>
                    <a:lnTo>
                      <a:pt x="309667" y="553739"/>
                    </a:lnTo>
                    <a:lnTo>
                      <a:pt x="308888" y="551187"/>
                    </a:lnTo>
                    <a:lnTo>
                      <a:pt x="308840" y="551037"/>
                    </a:lnTo>
                    <a:lnTo>
                      <a:pt x="308115" y="548321"/>
                    </a:lnTo>
                    <a:lnTo>
                      <a:pt x="307444" y="545407"/>
                    </a:lnTo>
                    <a:lnTo>
                      <a:pt x="304509" y="545496"/>
                    </a:lnTo>
                    <a:lnTo>
                      <a:pt x="303976" y="543026"/>
                    </a:lnTo>
                    <a:lnTo>
                      <a:pt x="301130" y="543341"/>
                    </a:lnTo>
                    <a:lnTo>
                      <a:pt x="298298" y="543738"/>
                    </a:lnTo>
                    <a:lnTo>
                      <a:pt x="298127" y="542999"/>
                    </a:lnTo>
                    <a:lnTo>
                      <a:pt x="295569" y="543574"/>
                    </a:lnTo>
                    <a:lnTo>
                      <a:pt x="292955" y="544148"/>
                    </a:lnTo>
                    <a:lnTo>
                      <a:pt x="293482" y="546057"/>
                    </a:lnTo>
                    <a:lnTo>
                      <a:pt x="289556" y="547363"/>
                    </a:lnTo>
                    <a:lnTo>
                      <a:pt x="285212" y="548561"/>
                    </a:lnTo>
                    <a:lnTo>
                      <a:pt x="282968" y="549812"/>
                    </a:lnTo>
                    <a:lnTo>
                      <a:pt x="280827" y="551030"/>
                    </a:lnTo>
                    <a:lnTo>
                      <a:pt x="280793" y="551051"/>
                    </a:lnTo>
                    <a:lnTo>
                      <a:pt x="279554" y="552166"/>
                    </a:lnTo>
                    <a:lnTo>
                      <a:pt x="277755" y="552371"/>
                    </a:lnTo>
                    <a:lnTo>
                      <a:pt x="275984" y="552562"/>
                    </a:lnTo>
                    <a:lnTo>
                      <a:pt x="273316" y="552371"/>
                    </a:lnTo>
                    <a:lnTo>
                      <a:pt x="271633" y="552261"/>
                    </a:lnTo>
                    <a:lnTo>
                      <a:pt x="271886" y="553233"/>
                    </a:lnTo>
                    <a:lnTo>
                      <a:pt x="269724" y="553725"/>
                    </a:lnTo>
                    <a:lnTo>
                      <a:pt x="267734" y="554197"/>
                    </a:lnTo>
                    <a:lnTo>
                      <a:pt x="265647" y="554690"/>
                    </a:lnTo>
                    <a:lnTo>
                      <a:pt x="260729" y="555990"/>
                    </a:lnTo>
                    <a:lnTo>
                      <a:pt x="260605" y="556024"/>
                    </a:lnTo>
                    <a:lnTo>
                      <a:pt x="260605" y="556249"/>
                    </a:lnTo>
                    <a:lnTo>
                      <a:pt x="260660" y="558931"/>
                    </a:lnTo>
                    <a:lnTo>
                      <a:pt x="260790" y="560552"/>
                    </a:lnTo>
                    <a:lnTo>
                      <a:pt x="260982" y="562119"/>
                    </a:lnTo>
                    <a:lnTo>
                      <a:pt x="261427" y="564718"/>
                    </a:lnTo>
                    <a:lnTo>
                      <a:pt x="261214" y="564773"/>
                    </a:lnTo>
                    <a:lnTo>
                      <a:pt x="259196" y="565443"/>
                    </a:lnTo>
                    <a:lnTo>
                      <a:pt x="259463" y="566025"/>
                    </a:lnTo>
                    <a:lnTo>
                      <a:pt x="258109" y="566463"/>
                    </a:lnTo>
                    <a:lnTo>
                      <a:pt x="258854" y="568241"/>
                    </a:lnTo>
                    <a:lnTo>
                      <a:pt x="258239" y="568467"/>
                    </a:lnTo>
                    <a:lnTo>
                      <a:pt x="259655" y="571539"/>
                    </a:lnTo>
                    <a:lnTo>
                      <a:pt x="255714" y="572989"/>
                    </a:lnTo>
                    <a:lnTo>
                      <a:pt x="256597" y="574774"/>
                    </a:lnTo>
                    <a:lnTo>
                      <a:pt x="250235" y="577476"/>
                    </a:lnTo>
                    <a:lnTo>
                      <a:pt x="247998" y="578427"/>
                    </a:lnTo>
                    <a:lnTo>
                      <a:pt x="245364" y="579570"/>
                    </a:lnTo>
                    <a:lnTo>
                      <a:pt x="246055" y="580151"/>
                    </a:lnTo>
                    <a:lnTo>
                      <a:pt x="244215" y="582080"/>
                    </a:lnTo>
                    <a:lnTo>
                      <a:pt x="242156" y="584215"/>
                    </a:lnTo>
                    <a:lnTo>
                      <a:pt x="243517" y="585624"/>
                    </a:lnTo>
                    <a:lnTo>
                      <a:pt x="244749" y="587272"/>
                    </a:lnTo>
                    <a:lnTo>
                      <a:pt x="245809" y="588586"/>
                    </a:lnTo>
                    <a:lnTo>
                      <a:pt x="245693" y="588750"/>
                    </a:lnTo>
                    <a:lnTo>
                      <a:pt x="248299" y="591185"/>
                    </a:lnTo>
                    <a:lnTo>
                      <a:pt x="248778" y="592198"/>
                    </a:lnTo>
                    <a:lnTo>
                      <a:pt x="249455" y="593634"/>
                    </a:lnTo>
                    <a:lnTo>
                      <a:pt x="250495" y="594879"/>
                    </a:lnTo>
                    <a:lnTo>
                      <a:pt x="251637" y="595563"/>
                    </a:lnTo>
                    <a:lnTo>
                      <a:pt x="251542" y="595885"/>
                    </a:lnTo>
                    <a:lnTo>
                      <a:pt x="251863" y="596938"/>
                    </a:lnTo>
                    <a:lnTo>
                      <a:pt x="251282" y="597075"/>
                    </a:lnTo>
                    <a:lnTo>
                      <a:pt x="251302" y="597951"/>
                    </a:lnTo>
                    <a:lnTo>
                      <a:pt x="248880" y="597185"/>
                    </a:lnTo>
                    <a:lnTo>
                      <a:pt x="247752" y="596808"/>
                    </a:lnTo>
                    <a:lnTo>
                      <a:pt x="246090" y="596316"/>
                    </a:lnTo>
                    <a:lnTo>
                      <a:pt x="243811" y="595604"/>
                    </a:lnTo>
                    <a:lnTo>
                      <a:pt x="239919" y="594366"/>
                    </a:lnTo>
                    <a:lnTo>
                      <a:pt x="239775" y="594325"/>
                    </a:lnTo>
                    <a:lnTo>
                      <a:pt x="239714" y="594318"/>
                    </a:lnTo>
                    <a:lnTo>
                      <a:pt x="239269" y="592013"/>
                    </a:lnTo>
                    <a:lnTo>
                      <a:pt x="237750" y="592991"/>
                    </a:lnTo>
                    <a:lnTo>
                      <a:pt x="231416" y="593060"/>
                    </a:lnTo>
                    <a:lnTo>
                      <a:pt x="228714" y="593087"/>
                    </a:lnTo>
                    <a:lnTo>
                      <a:pt x="229104" y="598744"/>
                    </a:lnTo>
                    <a:lnTo>
                      <a:pt x="225684" y="598861"/>
                    </a:lnTo>
                    <a:lnTo>
                      <a:pt x="225670" y="598669"/>
                    </a:lnTo>
                    <a:lnTo>
                      <a:pt x="225259" y="598669"/>
                    </a:lnTo>
                    <a:lnTo>
                      <a:pt x="225300" y="597821"/>
                    </a:lnTo>
                    <a:lnTo>
                      <a:pt x="224746" y="597875"/>
                    </a:lnTo>
                    <a:lnTo>
                      <a:pt x="223754" y="587553"/>
                    </a:lnTo>
                    <a:lnTo>
                      <a:pt x="223720" y="587443"/>
                    </a:lnTo>
                    <a:lnTo>
                      <a:pt x="222297" y="587703"/>
                    </a:lnTo>
                    <a:lnTo>
                      <a:pt x="221442" y="587991"/>
                    </a:lnTo>
                    <a:lnTo>
                      <a:pt x="220669" y="588264"/>
                    </a:lnTo>
                    <a:lnTo>
                      <a:pt x="218159" y="589113"/>
                    </a:lnTo>
                    <a:lnTo>
                      <a:pt x="216161" y="589694"/>
                    </a:lnTo>
                    <a:lnTo>
                      <a:pt x="215710" y="589831"/>
                    </a:lnTo>
                    <a:lnTo>
                      <a:pt x="214273" y="590357"/>
                    </a:lnTo>
                    <a:lnTo>
                      <a:pt x="212857" y="590980"/>
                    </a:lnTo>
                    <a:lnTo>
                      <a:pt x="210470" y="592013"/>
                    </a:lnTo>
                    <a:lnTo>
                      <a:pt x="205093" y="594414"/>
                    </a:lnTo>
                    <a:lnTo>
                      <a:pt x="203068" y="595351"/>
                    </a:lnTo>
                    <a:lnTo>
                      <a:pt x="200557" y="596350"/>
                    </a:lnTo>
                    <a:lnTo>
                      <a:pt x="198307" y="596856"/>
                    </a:lnTo>
                    <a:lnTo>
                      <a:pt x="197294" y="597055"/>
                    </a:lnTo>
                    <a:lnTo>
                      <a:pt x="197103" y="596213"/>
                    </a:lnTo>
                    <a:lnTo>
                      <a:pt x="196624" y="594175"/>
                    </a:lnTo>
                    <a:lnTo>
                      <a:pt x="196419" y="593238"/>
                    </a:lnTo>
                    <a:lnTo>
                      <a:pt x="196398" y="593128"/>
                    </a:lnTo>
                    <a:lnTo>
                      <a:pt x="196186" y="592334"/>
                    </a:lnTo>
                    <a:lnTo>
                      <a:pt x="196186" y="592252"/>
                    </a:lnTo>
                    <a:lnTo>
                      <a:pt x="188825" y="592341"/>
                    </a:lnTo>
                    <a:lnTo>
                      <a:pt x="182149" y="590795"/>
                    </a:lnTo>
                    <a:lnTo>
                      <a:pt x="181663" y="590618"/>
                    </a:lnTo>
                    <a:lnTo>
                      <a:pt x="174651" y="588004"/>
                    </a:lnTo>
                    <a:lnTo>
                      <a:pt x="174597" y="58801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de-DE" dirty="0"/>
              </a:p>
            </p:txBody>
          </p:sp>
        </p:grpSp>
        <p:sp>
          <p:nvSpPr>
            <p:cNvPr id="219" name="Textfeld 218">
              <a:extLst>
                <a:ext uri="{FF2B5EF4-FFF2-40B4-BE49-F238E27FC236}">
                  <a16:creationId xmlns:a16="http://schemas.microsoft.com/office/drawing/2014/main" id="{0F20A691-4A48-4F6F-A1BC-A1B26BE7BFA3}"/>
                </a:ext>
              </a:extLst>
            </p:cNvPr>
            <p:cNvSpPr txBox="1"/>
            <p:nvPr/>
          </p:nvSpPr>
          <p:spPr>
            <a:xfrm>
              <a:off x="2627494" y="1490425"/>
              <a:ext cx="87690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de-DE" sz="800" b="1" dirty="0"/>
                <a:t>A   </a:t>
              </a:r>
              <a:r>
                <a:rPr lang="de-DE" sz="800" dirty="0"/>
                <a:t>Erfurt</a:t>
              </a:r>
            </a:p>
            <a:p>
              <a:pPr algn="l"/>
              <a:r>
                <a:rPr lang="de-DE" sz="800" b="1" dirty="0"/>
                <a:t>B   </a:t>
              </a:r>
              <a:r>
                <a:rPr lang="de-DE" sz="800" dirty="0"/>
                <a:t>Weimar</a:t>
              </a:r>
            </a:p>
            <a:p>
              <a:pPr algn="l"/>
              <a:r>
                <a:rPr lang="de-DE" sz="800" b="1" dirty="0"/>
                <a:t>C   </a:t>
              </a:r>
              <a:r>
                <a:rPr lang="de-DE" sz="800" dirty="0"/>
                <a:t>Jena</a:t>
              </a:r>
            </a:p>
            <a:p>
              <a:pPr algn="l"/>
              <a:r>
                <a:rPr lang="de-DE" sz="800" b="1" dirty="0"/>
                <a:t>D  </a:t>
              </a:r>
              <a:r>
                <a:rPr lang="de-DE" sz="800" dirty="0"/>
                <a:t> Gera</a:t>
              </a:r>
            </a:p>
            <a:p>
              <a:pPr algn="l"/>
              <a:r>
                <a:rPr lang="de-DE" sz="800" b="1" dirty="0"/>
                <a:t>E  </a:t>
              </a:r>
              <a:r>
                <a:rPr lang="de-DE" sz="800" dirty="0"/>
                <a:t> Suhl</a:t>
              </a:r>
            </a:p>
          </p:txBody>
        </p:sp>
        <p:grpSp>
          <p:nvGrpSpPr>
            <p:cNvPr id="220" name="Gruppieren 219">
              <a:extLst>
                <a:ext uri="{FF2B5EF4-FFF2-40B4-BE49-F238E27FC236}">
                  <a16:creationId xmlns:a16="http://schemas.microsoft.com/office/drawing/2014/main" id="{28BC127F-388D-4725-9B85-786C558403C5}"/>
                </a:ext>
              </a:extLst>
            </p:cNvPr>
            <p:cNvGrpSpPr/>
            <p:nvPr/>
          </p:nvGrpSpPr>
          <p:grpSpPr>
            <a:xfrm>
              <a:off x="348318" y="1592197"/>
              <a:ext cx="3590971" cy="2415251"/>
              <a:chOff x="533445" y="1953120"/>
              <a:chExt cx="4804774" cy="3231641"/>
            </a:xfrm>
          </p:grpSpPr>
          <p:sp>
            <p:nvSpPr>
              <p:cNvPr id="221" name="Freihandform 324">
                <a:extLst>
                  <a:ext uri="{FF2B5EF4-FFF2-40B4-BE49-F238E27FC236}">
                    <a16:creationId xmlns:a16="http://schemas.microsoft.com/office/drawing/2014/main" id="{0CC1AF80-B682-4E9D-B6D9-63714EFE1538}"/>
                  </a:ext>
                </a:extLst>
              </p:cNvPr>
              <p:cNvSpPr/>
              <p:nvPr/>
            </p:nvSpPr>
            <p:spPr>
              <a:xfrm>
                <a:off x="1516423" y="19531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Nord-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222" name="LK GTH">
                <a:extLst>
                  <a:ext uri="{FF2B5EF4-FFF2-40B4-BE49-F238E27FC236}">
                    <a16:creationId xmlns:a16="http://schemas.microsoft.com/office/drawing/2014/main" id="{B91AD168-75DD-4C1F-9BC2-4D91A33931F5}"/>
                  </a:ext>
                </a:extLst>
              </p:cNvPr>
              <p:cNvSpPr/>
              <p:nvPr/>
            </p:nvSpPr>
            <p:spPr>
              <a:xfrm>
                <a:off x="1482797" y="363318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Gotha</a:t>
                </a:r>
              </a:p>
            </p:txBody>
          </p:sp>
          <p:sp>
            <p:nvSpPr>
              <p:cNvPr id="223" name="Freihandform 324">
                <a:extLst>
                  <a:ext uri="{FF2B5EF4-FFF2-40B4-BE49-F238E27FC236}">
                    <a16:creationId xmlns:a16="http://schemas.microsoft.com/office/drawing/2014/main" id="{37A13437-EEA8-40FD-9B1E-AB68CE48DCF0}"/>
                  </a:ext>
                </a:extLst>
              </p:cNvPr>
              <p:cNvSpPr/>
              <p:nvPr/>
            </p:nvSpPr>
            <p:spPr>
              <a:xfrm>
                <a:off x="533445" y="237983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Eichsfeld</a:t>
                </a:r>
              </a:p>
            </p:txBody>
          </p:sp>
          <p:sp>
            <p:nvSpPr>
              <p:cNvPr id="231" name="Freihandform 324">
                <a:extLst>
                  <a:ext uri="{FF2B5EF4-FFF2-40B4-BE49-F238E27FC236}">
                    <a16:creationId xmlns:a16="http://schemas.microsoft.com/office/drawing/2014/main" id="{F2422B71-9816-488B-BA8B-C96090B25F40}"/>
                  </a:ext>
                </a:extLst>
              </p:cNvPr>
              <p:cNvSpPr/>
              <p:nvPr/>
            </p:nvSpPr>
            <p:spPr>
              <a:xfrm>
                <a:off x="1740999" y="249055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Kyffhäuser-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32" name="Freihandform 324">
                <a:extLst>
                  <a:ext uri="{FF2B5EF4-FFF2-40B4-BE49-F238E27FC236}">
                    <a16:creationId xmlns:a16="http://schemas.microsoft.com/office/drawing/2014/main" id="{A5F9BE05-C3BD-4A2C-87EB-E9E33624D968}"/>
                  </a:ext>
                </a:extLst>
              </p:cNvPr>
              <p:cNvSpPr/>
              <p:nvPr/>
            </p:nvSpPr>
            <p:spPr>
              <a:xfrm>
                <a:off x="2377998" y="2895919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Sömmerda</a:t>
                </a:r>
              </a:p>
            </p:txBody>
          </p:sp>
          <p:sp>
            <p:nvSpPr>
              <p:cNvPr id="233" name="Freihandform 324">
                <a:extLst>
                  <a:ext uri="{FF2B5EF4-FFF2-40B4-BE49-F238E27FC236}">
                    <a16:creationId xmlns:a16="http://schemas.microsoft.com/office/drawing/2014/main" id="{69FC92CB-5EE3-4B7E-9513-FFF1D77EEEBB}"/>
                  </a:ext>
                </a:extLst>
              </p:cNvPr>
              <p:cNvSpPr/>
              <p:nvPr/>
            </p:nvSpPr>
            <p:spPr>
              <a:xfrm>
                <a:off x="1152576" y="286472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Unstrut-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Hainich-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34" name="Freihandform 324">
                <a:extLst>
                  <a:ext uri="{FF2B5EF4-FFF2-40B4-BE49-F238E27FC236}">
                    <a16:creationId xmlns:a16="http://schemas.microsoft.com/office/drawing/2014/main" id="{CC74A2E5-7EAD-4FD3-96C1-3AE51BC6DD0B}"/>
                  </a:ext>
                </a:extLst>
              </p:cNvPr>
              <p:cNvSpPr/>
              <p:nvPr/>
            </p:nvSpPr>
            <p:spPr>
              <a:xfrm>
                <a:off x="2077222" y="405369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Ilm-Kreis</a:t>
                </a:r>
              </a:p>
            </p:txBody>
          </p:sp>
          <p:sp>
            <p:nvSpPr>
              <p:cNvPr id="235" name="Freihandform 324">
                <a:extLst>
                  <a:ext uri="{FF2B5EF4-FFF2-40B4-BE49-F238E27FC236}">
                    <a16:creationId xmlns:a16="http://schemas.microsoft.com/office/drawing/2014/main" id="{2FF972B1-4A4F-46B3-BCB4-186C0D9E1651}"/>
                  </a:ext>
                </a:extLst>
              </p:cNvPr>
              <p:cNvSpPr/>
              <p:nvPr/>
            </p:nvSpPr>
            <p:spPr>
              <a:xfrm>
                <a:off x="3504482" y="452895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Orla-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36" name="Freihandform 324">
                <a:extLst>
                  <a:ext uri="{FF2B5EF4-FFF2-40B4-BE49-F238E27FC236}">
                    <a16:creationId xmlns:a16="http://schemas.microsoft.com/office/drawing/2014/main" id="{2CB9F903-6335-4D6C-982C-ED1DCB7AC51D}"/>
                  </a:ext>
                </a:extLst>
              </p:cNvPr>
              <p:cNvSpPr/>
              <p:nvPr/>
            </p:nvSpPr>
            <p:spPr>
              <a:xfrm>
                <a:off x="4139508" y="419910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Greiz</a:t>
                </a:r>
              </a:p>
            </p:txBody>
          </p:sp>
          <p:sp>
            <p:nvSpPr>
              <p:cNvPr id="237" name="Freihandform 324">
                <a:extLst>
                  <a:ext uri="{FF2B5EF4-FFF2-40B4-BE49-F238E27FC236}">
                    <a16:creationId xmlns:a16="http://schemas.microsoft.com/office/drawing/2014/main" id="{897D125F-6831-416B-A607-D53EE066DF96}"/>
                  </a:ext>
                </a:extLst>
              </p:cNvPr>
              <p:cNvSpPr/>
              <p:nvPr/>
            </p:nvSpPr>
            <p:spPr>
              <a:xfrm>
                <a:off x="4724486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Alten-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burger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38" name="Freihandform 324">
                <a:extLst>
                  <a:ext uri="{FF2B5EF4-FFF2-40B4-BE49-F238E27FC236}">
                    <a16:creationId xmlns:a16="http://schemas.microsoft.com/office/drawing/2014/main" id="{98824F61-B9FA-441A-8E74-41890E8D482D}"/>
                  </a:ext>
                </a:extLst>
              </p:cNvPr>
              <p:cNvSpPr/>
              <p:nvPr/>
            </p:nvSpPr>
            <p:spPr>
              <a:xfrm>
                <a:off x="4134887" y="367214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D</a:t>
                </a:r>
              </a:p>
            </p:txBody>
          </p:sp>
          <p:sp>
            <p:nvSpPr>
              <p:cNvPr id="239" name="Freihandform 324">
                <a:extLst>
                  <a:ext uri="{FF2B5EF4-FFF2-40B4-BE49-F238E27FC236}">
                    <a16:creationId xmlns:a16="http://schemas.microsoft.com/office/drawing/2014/main" id="{0602E51B-C408-4E4C-8213-DBD4228F6857}"/>
                  </a:ext>
                </a:extLst>
              </p:cNvPr>
              <p:cNvSpPr/>
              <p:nvPr/>
            </p:nvSpPr>
            <p:spPr>
              <a:xfrm>
                <a:off x="3190313" y="35649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C</a:t>
                </a:r>
              </a:p>
            </p:txBody>
          </p:sp>
          <p:sp>
            <p:nvSpPr>
              <p:cNvPr id="240" name="Freihandform 324">
                <a:extLst>
                  <a:ext uri="{FF2B5EF4-FFF2-40B4-BE49-F238E27FC236}">
                    <a16:creationId xmlns:a16="http://schemas.microsoft.com/office/drawing/2014/main" id="{5FE7C84F-87FC-499D-811B-F00A7FDA365C}"/>
                  </a:ext>
                </a:extLst>
              </p:cNvPr>
              <p:cNvSpPr/>
              <p:nvPr/>
            </p:nvSpPr>
            <p:spPr>
              <a:xfrm>
                <a:off x="1012600" y="4293203"/>
                <a:ext cx="613733" cy="4215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Schmalkalden-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Meiningen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41" name="Freihandform 324">
                <a:extLst>
                  <a:ext uri="{FF2B5EF4-FFF2-40B4-BE49-F238E27FC236}">
                    <a16:creationId xmlns:a16="http://schemas.microsoft.com/office/drawing/2014/main" id="{51E4D2E3-1A9E-4448-8DA1-4F6E83BB1708}"/>
                  </a:ext>
                </a:extLst>
              </p:cNvPr>
              <p:cNvSpPr/>
              <p:nvPr/>
            </p:nvSpPr>
            <p:spPr>
              <a:xfrm>
                <a:off x="670084" y="365793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Wartburg-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42" name="Freihandform 324">
                <a:extLst>
                  <a:ext uri="{FF2B5EF4-FFF2-40B4-BE49-F238E27FC236}">
                    <a16:creationId xmlns:a16="http://schemas.microsoft.com/office/drawing/2014/main" id="{141A15EC-82A6-4252-9E40-1D8437FFB1C2}"/>
                  </a:ext>
                </a:extLst>
              </p:cNvPr>
              <p:cNvSpPr/>
              <p:nvPr/>
            </p:nvSpPr>
            <p:spPr>
              <a:xfrm>
                <a:off x="2654133" y="4323763"/>
                <a:ext cx="613733" cy="3837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Saalfeld-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Rudolstadt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43" name="Freihandform 324">
                <a:extLst>
                  <a:ext uri="{FF2B5EF4-FFF2-40B4-BE49-F238E27FC236}">
                    <a16:creationId xmlns:a16="http://schemas.microsoft.com/office/drawing/2014/main" id="{F1C9012B-5D7D-4D52-929B-EDDE2A033FCB}"/>
                  </a:ext>
                </a:extLst>
              </p:cNvPr>
              <p:cNvSpPr/>
              <p:nvPr/>
            </p:nvSpPr>
            <p:spPr>
              <a:xfrm>
                <a:off x="2681923" y="345053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</a:t>
                </a:r>
              </a:p>
            </p:txBody>
          </p:sp>
          <p:sp>
            <p:nvSpPr>
              <p:cNvPr id="244" name="Freihandform 324">
                <a:extLst>
                  <a:ext uri="{FF2B5EF4-FFF2-40B4-BE49-F238E27FC236}">
                    <a16:creationId xmlns:a16="http://schemas.microsoft.com/office/drawing/2014/main" id="{103E9BEA-31E5-4914-90A1-4DCCAF82BB6F}"/>
                  </a:ext>
                </a:extLst>
              </p:cNvPr>
              <p:cNvSpPr/>
              <p:nvPr/>
            </p:nvSpPr>
            <p:spPr>
              <a:xfrm>
                <a:off x="2039203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</a:t>
                </a:r>
              </a:p>
            </p:txBody>
          </p:sp>
          <p:sp>
            <p:nvSpPr>
              <p:cNvPr id="245" name="Freihandform 324">
                <a:extLst>
                  <a:ext uri="{FF2B5EF4-FFF2-40B4-BE49-F238E27FC236}">
                    <a16:creationId xmlns:a16="http://schemas.microsoft.com/office/drawing/2014/main" id="{A81B773C-124B-4E61-8E03-0EDFB872EA23}"/>
                  </a:ext>
                </a:extLst>
              </p:cNvPr>
              <p:cNvSpPr/>
              <p:nvPr/>
            </p:nvSpPr>
            <p:spPr>
              <a:xfrm>
                <a:off x="2845643" y="321668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Weimarer</a:t>
                </a:r>
              </a:p>
            </p:txBody>
          </p:sp>
          <p:sp>
            <p:nvSpPr>
              <p:cNvPr id="246" name="Freihandform 324">
                <a:extLst>
                  <a:ext uri="{FF2B5EF4-FFF2-40B4-BE49-F238E27FC236}">
                    <a16:creationId xmlns:a16="http://schemas.microsoft.com/office/drawing/2014/main" id="{E14585E1-45C1-4279-9AC0-2634F8E0322B}"/>
                  </a:ext>
                </a:extLst>
              </p:cNvPr>
              <p:cNvSpPr/>
              <p:nvPr/>
            </p:nvSpPr>
            <p:spPr>
              <a:xfrm>
                <a:off x="1877131" y="4490521"/>
                <a:ext cx="191288" cy="1577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square" lIns="0" tIns="0" rIns="0" bIns="0" anchor="ctr" anchorCtr="1" compatLnSpc="0">
                <a:sp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</a:t>
                </a:r>
              </a:p>
            </p:txBody>
          </p:sp>
          <p:sp>
            <p:nvSpPr>
              <p:cNvPr id="248" name="Freihandform 324">
                <a:extLst>
                  <a:ext uri="{FF2B5EF4-FFF2-40B4-BE49-F238E27FC236}">
                    <a16:creationId xmlns:a16="http://schemas.microsoft.com/office/drawing/2014/main" id="{22CDD6E7-17CF-47B4-9D4A-A63837CC2933}"/>
                  </a:ext>
                </a:extLst>
              </p:cNvPr>
              <p:cNvSpPr/>
              <p:nvPr/>
            </p:nvSpPr>
            <p:spPr>
              <a:xfrm>
                <a:off x="1634500" y="49490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Hildburg-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249" name="Freihandform 324">
                <a:extLst>
                  <a:ext uri="{FF2B5EF4-FFF2-40B4-BE49-F238E27FC236}">
                    <a16:creationId xmlns:a16="http://schemas.microsoft.com/office/drawing/2014/main" id="{C68CB4F5-EF09-40AD-9D02-E47BF835C8C0}"/>
                  </a:ext>
                </a:extLst>
              </p:cNvPr>
              <p:cNvSpPr/>
              <p:nvPr/>
            </p:nvSpPr>
            <p:spPr>
              <a:xfrm>
                <a:off x="2358637" y="50217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Sonne-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berg</a:t>
                </a:r>
              </a:p>
            </p:txBody>
          </p:sp>
          <p:sp>
            <p:nvSpPr>
              <p:cNvPr id="250" name="Freihandform 324">
                <a:extLst>
                  <a:ext uri="{FF2B5EF4-FFF2-40B4-BE49-F238E27FC236}">
                    <a16:creationId xmlns:a16="http://schemas.microsoft.com/office/drawing/2014/main" id="{F90FB549-4E19-4890-B188-2BABB60FDD4D}"/>
                  </a:ext>
                </a:extLst>
              </p:cNvPr>
              <p:cNvSpPr/>
              <p:nvPr/>
            </p:nvSpPr>
            <p:spPr>
              <a:xfrm>
                <a:off x="3582023" y="3424148"/>
                <a:ext cx="613733" cy="10649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rtl="0" hangingPunct="1"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51" name="Freihandform 324">
                <a:extLst>
                  <a:ext uri="{FF2B5EF4-FFF2-40B4-BE49-F238E27FC236}">
                    <a16:creationId xmlns:a16="http://schemas.microsoft.com/office/drawing/2014/main" id="{54E53A95-6E56-4DB7-9F2C-24F852EBF4DD}"/>
                  </a:ext>
                </a:extLst>
              </p:cNvPr>
              <p:cNvSpPr/>
              <p:nvPr/>
            </p:nvSpPr>
            <p:spPr>
              <a:xfrm>
                <a:off x="2624990" y="375574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52" name="Freihandform 324">
                <a:extLst>
                  <a:ext uri="{FF2B5EF4-FFF2-40B4-BE49-F238E27FC236}">
                    <a16:creationId xmlns:a16="http://schemas.microsoft.com/office/drawing/2014/main" id="{2C19C5A9-0279-4F69-9443-4F8E89F09EAC}"/>
                  </a:ext>
                </a:extLst>
              </p:cNvPr>
              <p:cNvSpPr/>
              <p:nvPr/>
            </p:nvSpPr>
            <p:spPr>
              <a:xfrm>
                <a:off x="3180304" y="3914344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53" name="Freihandform 324">
                <a:extLst>
                  <a:ext uri="{FF2B5EF4-FFF2-40B4-BE49-F238E27FC236}">
                    <a16:creationId xmlns:a16="http://schemas.microsoft.com/office/drawing/2014/main" id="{04356C93-7DCA-4D7C-8D49-8E563AB9C0C3}"/>
                  </a:ext>
                </a:extLst>
              </p:cNvPr>
              <p:cNvSpPr/>
              <p:nvPr/>
            </p:nvSpPr>
            <p:spPr>
              <a:xfrm>
                <a:off x="3560948" y="3396926"/>
                <a:ext cx="613733" cy="57850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Holz-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land-</a:t>
                </a:r>
              </a:p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0862956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BEB4EF45-0A8F-403E-AA57-A623BD30A871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2679883" y="1497441"/>
            <a:ext cx="3754862" cy="400334"/>
          </a:xfrm>
          <a:prstGeom prst="rect">
            <a:avLst/>
          </a:prstGeom>
        </p:spPr>
        <p:txBody>
          <a:bodyPr/>
          <a:lstStyle/>
          <a:p>
            <a:r>
              <a:rPr lang="de-DE" sz="2000" dirty="0"/>
              <a:t>Ilm-Kreis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286AD948-2992-467B-A2F5-FC874658E8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7293DE5-4FA4-45D0-8624-B605E6E6C49E}" type="slidenum">
              <a:rPr lang="de-DE" altLang="de-DE" smtClean="0"/>
              <a:pPr/>
              <a:t>10</a:t>
            </a:fld>
            <a:endParaRPr lang="de-DE" altLang="de-DE" dirty="0"/>
          </a:p>
        </p:txBody>
      </p:sp>
      <p:grpSp>
        <p:nvGrpSpPr>
          <p:cNvPr id="6" name="Gruppieren 5">
            <a:extLst>
              <a:ext uri="{FF2B5EF4-FFF2-40B4-BE49-F238E27FC236}">
                <a16:creationId xmlns:a16="http://schemas.microsoft.com/office/drawing/2014/main" id="{AF3047B9-0C25-4062-B1E2-C6F63DF71357}"/>
              </a:ext>
            </a:extLst>
          </p:cNvPr>
          <p:cNvGrpSpPr/>
          <p:nvPr/>
        </p:nvGrpSpPr>
        <p:grpSpPr>
          <a:xfrm>
            <a:off x="5076000" y="1380063"/>
            <a:ext cx="3983606" cy="5135937"/>
            <a:chOff x="5076000" y="1380063"/>
            <a:chExt cx="3983606" cy="5135937"/>
          </a:xfrm>
        </p:grpSpPr>
        <p:pic>
          <p:nvPicPr>
            <p:cNvPr id="99" name="Grafik 98">
              <a:extLst>
                <a:ext uri="{FF2B5EF4-FFF2-40B4-BE49-F238E27FC236}">
                  <a16:creationId xmlns:a16="http://schemas.microsoft.com/office/drawing/2014/main" id="{9CD2049D-1A2B-4C75-8527-CA27EA787166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5076000" y="1656000"/>
              <a:ext cx="3983606" cy="4860000"/>
            </a:xfrm>
            <a:prstGeom prst="rect">
              <a:avLst/>
            </a:prstGeom>
          </p:spPr>
        </p:pic>
        <p:grpSp>
          <p:nvGrpSpPr>
            <p:cNvPr id="122" name="Gruppieren 121">
              <a:extLst>
                <a:ext uri="{FF2B5EF4-FFF2-40B4-BE49-F238E27FC236}">
                  <a16:creationId xmlns:a16="http://schemas.microsoft.com/office/drawing/2014/main" id="{5702B8C2-2886-4C5F-9134-D70AD7B14F3A}"/>
                </a:ext>
              </a:extLst>
            </p:cNvPr>
            <p:cNvGrpSpPr/>
            <p:nvPr/>
          </p:nvGrpSpPr>
          <p:grpSpPr>
            <a:xfrm>
              <a:off x="5229041" y="1380063"/>
              <a:ext cx="3404730" cy="4930606"/>
              <a:chOff x="5477340" y="1527175"/>
              <a:chExt cx="2845787" cy="4121166"/>
            </a:xfrm>
          </p:grpSpPr>
          <p:sp>
            <p:nvSpPr>
              <p:cNvPr id="123" name="Textfeld 9422">
                <a:extLst>
                  <a:ext uri="{FF2B5EF4-FFF2-40B4-BE49-F238E27FC236}">
                    <a16:creationId xmlns:a16="http://schemas.microsoft.com/office/drawing/2014/main" id="{2885062F-427E-4111-82AA-CFB71C51342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366000" y="1527175"/>
                <a:ext cx="247650" cy="3381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endParaRPr lang="de-DE" altLang="de-DE" sz="800" dirty="0"/>
              </a:p>
              <a:p>
                <a:endParaRPr lang="de-DE" altLang="de-DE" sz="800" dirty="0"/>
              </a:p>
            </p:txBody>
          </p:sp>
          <p:sp>
            <p:nvSpPr>
              <p:cNvPr id="124" name="Textfeld 263">
                <a:extLst>
                  <a:ext uri="{FF2B5EF4-FFF2-40B4-BE49-F238E27FC236}">
                    <a16:creationId xmlns:a16="http://schemas.microsoft.com/office/drawing/2014/main" id="{58D037C3-4FB6-482F-B503-6B839753B5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376180" y="2011023"/>
                <a:ext cx="1071562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Amt Wachsenburg</a:t>
                </a:r>
              </a:p>
            </p:txBody>
          </p:sp>
          <p:sp>
            <p:nvSpPr>
              <p:cNvPr id="125" name="Textfeld 266">
                <a:extLst>
                  <a:ext uri="{FF2B5EF4-FFF2-40B4-BE49-F238E27FC236}">
                    <a16:creationId xmlns:a16="http://schemas.microsoft.com/office/drawing/2014/main" id="{864CF383-A4CD-40BA-8D2C-626001092DA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345658" y="2390915"/>
                <a:ext cx="247650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</a:t>
                </a:r>
              </a:p>
            </p:txBody>
          </p:sp>
          <p:sp>
            <p:nvSpPr>
              <p:cNvPr id="126" name="Textfeld 267">
                <a:extLst>
                  <a:ext uri="{FF2B5EF4-FFF2-40B4-BE49-F238E27FC236}">
                    <a16:creationId xmlns:a16="http://schemas.microsoft.com/office/drawing/2014/main" id="{F91A88C7-6870-42E4-9D1E-9FAA6BA61D6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93000" y="2084388"/>
                <a:ext cx="638175" cy="2174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endParaRPr lang="de-DE" altLang="de-DE" sz="800" dirty="0"/>
              </a:p>
            </p:txBody>
          </p:sp>
          <p:sp>
            <p:nvSpPr>
              <p:cNvPr id="127" name="Textfeld 268">
                <a:extLst>
                  <a:ext uri="{FF2B5EF4-FFF2-40B4-BE49-F238E27FC236}">
                    <a16:creationId xmlns:a16="http://schemas.microsoft.com/office/drawing/2014/main" id="{3FA0D209-190C-450F-A14A-4F6FF2F0031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46975" y="2050060"/>
                <a:ext cx="584200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Elleben</a:t>
                </a:r>
              </a:p>
            </p:txBody>
          </p:sp>
          <p:sp>
            <p:nvSpPr>
              <p:cNvPr id="128" name="Textfeld 269">
                <a:extLst>
                  <a:ext uri="{FF2B5EF4-FFF2-40B4-BE49-F238E27FC236}">
                    <a16:creationId xmlns:a16="http://schemas.microsoft.com/office/drawing/2014/main" id="{CD2D6C5E-9943-4A94-86BE-BC5BA71FC84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823834" y="2330574"/>
                <a:ext cx="247650" cy="2143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2</a:t>
                </a:r>
              </a:p>
            </p:txBody>
          </p:sp>
          <p:sp>
            <p:nvSpPr>
              <p:cNvPr id="129" name="Textfeld 270">
                <a:extLst>
                  <a:ext uri="{FF2B5EF4-FFF2-40B4-BE49-F238E27FC236}">
                    <a16:creationId xmlns:a16="http://schemas.microsoft.com/office/drawing/2014/main" id="{2434E879-4968-4305-8F1D-D0200F829F7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372450" y="2181033"/>
                <a:ext cx="247650" cy="2143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3</a:t>
                </a:r>
              </a:p>
            </p:txBody>
          </p:sp>
          <p:sp>
            <p:nvSpPr>
              <p:cNvPr id="130" name="Textfeld 271">
                <a:extLst>
                  <a:ext uri="{FF2B5EF4-FFF2-40B4-BE49-F238E27FC236}">
                    <a16:creationId xmlns:a16="http://schemas.microsoft.com/office/drawing/2014/main" id="{AF7A7AA6-BE08-4593-8105-A4ED174EDE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983921" y="2466981"/>
                <a:ext cx="247650" cy="2143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4</a:t>
                </a:r>
              </a:p>
            </p:txBody>
          </p:sp>
          <p:sp>
            <p:nvSpPr>
              <p:cNvPr id="131" name="Textfeld 272">
                <a:extLst>
                  <a:ext uri="{FF2B5EF4-FFF2-40B4-BE49-F238E27FC236}">
                    <a16:creationId xmlns:a16="http://schemas.microsoft.com/office/drawing/2014/main" id="{B252C3F0-30C7-45E7-8793-868D5C3DA4F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72022" y="2783268"/>
                <a:ext cx="247650" cy="2143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5</a:t>
                </a:r>
              </a:p>
            </p:txBody>
          </p:sp>
          <p:sp>
            <p:nvSpPr>
              <p:cNvPr id="132" name="Textfeld 273">
                <a:extLst>
                  <a:ext uri="{FF2B5EF4-FFF2-40B4-BE49-F238E27FC236}">
                    <a16:creationId xmlns:a16="http://schemas.microsoft.com/office/drawing/2014/main" id="{F63818A4-F271-4A90-A016-39B204C216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86539" y="2687747"/>
                <a:ext cx="63658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Witzleben</a:t>
                </a:r>
              </a:p>
            </p:txBody>
          </p:sp>
          <p:sp>
            <p:nvSpPr>
              <p:cNvPr id="133" name="Textfeld 274">
                <a:extLst>
                  <a:ext uri="{FF2B5EF4-FFF2-40B4-BE49-F238E27FC236}">
                    <a16:creationId xmlns:a16="http://schemas.microsoft.com/office/drawing/2014/main" id="{62627130-14C8-4DBC-A2D1-BBF01F8CB6D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27813" y="2752725"/>
                <a:ext cx="573087" cy="2143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Arnstadt</a:t>
                </a:r>
              </a:p>
            </p:txBody>
          </p:sp>
          <p:sp>
            <p:nvSpPr>
              <p:cNvPr id="134" name="Textfeld 275">
                <a:extLst>
                  <a:ext uri="{FF2B5EF4-FFF2-40B4-BE49-F238E27FC236}">
                    <a16:creationId xmlns:a16="http://schemas.microsoft.com/office/drawing/2014/main" id="{C02AB568-0BE7-40FE-BA89-AF2DAE350E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99363" y="3219450"/>
                <a:ext cx="574675" cy="2143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Stadtilm</a:t>
                </a:r>
              </a:p>
            </p:txBody>
          </p:sp>
          <p:sp>
            <p:nvSpPr>
              <p:cNvPr id="135" name="Textfeld 276">
                <a:extLst>
                  <a:ext uri="{FF2B5EF4-FFF2-40B4-BE49-F238E27FC236}">
                    <a16:creationId xmlns:a16="http://schemas.microsoft.com/office/drawing/2014/main" id="{618D6CF5-D03A-4C8E-A4AA-C908889AAA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19863" y="4360863"/>
                <a:ext cx="574675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Ilmenau</a:t>
                </a:r>
              </a:p>
            </p:txBody>
          </p:sp>
          <p:sp>
            <p:nvSpPr>
              <p:cNvPr id="136" name="Textfeld 277">
                <a:extLst>
                  <a:ext uri="{FF2B5EF4-FFF2-40B4-BE49-F238E27FC236}">
                    <a16:creationId xmlns:a16="http://schemas.microsoft.com/office/drawing/2014/main" id="{94E457A2-7EF9-4B5F-A290-78EF176063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77340" y="3615369"/>
                <a:ext cx="574675" cy="2143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Geratal</a:t>
                </a:r>
              </a:p>
            </p:txBody>
          </p:sp>
          <p:sp>
            <p:nvSpPr>
              <p:cNvPr id="137" name="Textfeld 278">
                <a:extLst>
                  <a:ext uri="{FF2B5EF4-FFF2-40B4-BE49-F238E27FC236}">
                    <a16:creationId xmlns:a16="http://schemas.microsoft.com/office/drawing/2014/main" id="{4323B765-7EC1-4BB1-9E8B-FAA9912BC7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16752" y="3290521"/>
                <a:ext cx="457200" cy="2143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Plaue</a:t>
                </a:r>
              </a:p>
            </p:txBody>
          </p:sp>
          <p:sp>
            <p:nvSpPr>
              <p:cNvPr id="138" name="Textfeld 279">
                <a:extLst>
                  <a:ext uri="{FF2B5EF4-FFF2-40B4-BE49-F238E27FC236}">
                    <a16:creationId xmlns:a16="http://schemas.microsoft.com/office/drawing/2014/main" id="{E74FE848-6F13-4FEB-8AF7-418325F557F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45728" y="3800064"/>
                <a:ext cx="209550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6</a:t>
                </a:r>
              </a:p>
            </p:txBody>
          </p:sp>
          <p:sp>
            <p:nvSpPr>
              <p:cNvPr id="141" name="Textfeld 282">
                <a:extLst>
                  <a:ext uri="{FF2B5EF4-FFF2-40B4-BE49-F238E27FC236}">
                    <a16:creationId xmlns:a16="http://schemas.microsoft.com/office/drawing/2014/main" id="{443DFD1E-A671-45F1-8D2E-2ABBFC77F3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16005" y="5432441"/>
                <a:ext cx="97948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Großbreitenbach</a:t>
                </a:r>
              </a:p>
            </p:txBody>
          </p:sp>
        </p:grpSp>
        <p:sp>
          <p:nvSpPr>
            <p:cNvPr id="159" name="Textfeld 158">
              <a:extLst>
                <a:ext uri="{FF2B5EF4-FFF2-40B4-BE49-F238E27FC236}">
                  <a16:creationId xmlns:a16="http://schemas.microsoft.com/office/drawing/2014/main" id="{BC15D2CB-0AA8-4ACB-A458-11F777EF3A75}"/>
                </a:ext>
              </a:extLst>
            </p:cNvPr>
            <p:cNvSpPr txBox="1"/>
            <p:nvPr/>
          </p:nvSpPr>
          <p:spPr>
            <a:xfrm>
              <a:off x="5734948" y="4452293"/>
              <a:ext cx="540956" cy="25775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7</a:t>
              </a:r>
            </a:p>
          </p:txBody>
        </p:sp>
      </p:grpSp>
      <p:sp>
        <p:nvSpPr>
          <p:cNvPr id="160" name="Rechteck 159">
            <a:extLst>
              <a:ext uri="{FF2B5EF4-FFF2-40B4-BE49-F238E27FC236}">
                <a16:creationId xmlns:a16="http://schemas.microsoft.com/office/drawing/2014/main" id="{904E8E17-2C17-4109-8D58-1FD6AB851AA4}"/>
              </a:ext>
            </a:extLst>
          </p:cNvPr>
          <p:cNvSpPr/>
          <p:nvPr/>
        </p:nvSpPr>
        <p:spPr>
          <a:xfrm>
            <a:off x="4243760" y="5157155"/>
            <a:ext cx="1615401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l"/>
            <a:r>
              <a:rPr lang="de-DE" altLang="de-DE" sz="800" dirty="0"/>
              <a:t>1 Alkersleben</a:t>
            </a:r>
          </a:p>
          <a:p>
            <a:pPr algn="l"/>
            <a:r>
              <a:rPr lang="de-DE" altLang="de-DE" sz="800" dirty="0"/>
              <a:t>2 Osthausen-Wülfershausen</a:t>
            </a:r>
          </a:p>
          <a:p>
            <a:pPr algn="l"/>
            <a:r>
              <a:rPr lang="de-DE" altLang="de-DE" sz="800" dirty="0"/>
              <a:t>3 Elxleben</a:t>
            </a:r>
          </a:p>
          <a:p>
            <a:pPr algn="l"/>
            <a:r>
              <a:rPr lang="de-DE" altLang="de-DE" sz="800" dirty="0"/>
              <a:t>4 Dornheim</a:t>
            </a:r>
          </a:p>
          <a:p>
            <a:pPr algn="l"/>
            <a:r>
              <a:rPr lang="de-DE" altLang="de-DE" sz="800" dirty="0"/>
              <a:t>5 </a:t>
            </a:r>
            <a:r>
              <a:rPr lang="de-DE" altLang="de-DE" sz="800" dirty="0" err="1"/>
              <a:t>Bösleben-Wüllersleben</a:t>
            </a:r>
            <a:endParaRPr lang="de-DE" altLang="de-DE" sz="800" dirty="0"/>
          </a:p>
          <a:p>
            <a:pPr algn="l"/>
            <a:r>
              <a:rPr lang="de-DE" altLang="de-DE" sz="800" dirty="0"/>
              <a:t>6 Martinroda</a:t>
            </a:r>
          </a:p>
          <a:p>
            <a:pPr algn="l"/>
            <a:r>
              <a:rPr lang="de-DE" altLang="de-DE" sz="800" dirty="0"/>
              <a:t>7 Elgersburg</a:t>
            </a:r>
          </a:p>
          <a:p>
            <a:pPr algn="l"/>
            <a:endParaRPr lang="de-DE" sz="800" dirty="0"/>
          </a:p>
        </p:txBody>
      </p:sp>
      <p:pic>
        <p:nvPicPr>
          <p:cNvPr id="5" name="Grafik 4">
            <a:extLst>
              <a:ext uri="{FF2B5EF4-FFF2-40B4-BE49-F238E27FC236}">
                <a16:creationId xmlns:a16="http://schemas.microsoft.com/office/drawing/2014/main" id="{8EB8848B-E01B-4910-8434-B6EE71820036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16595" y="1480549"/>
            <a:ext cx="390067" cy="432000"/>
          </a:xfrm>
          <a:prstGeom prst="rect">
            <a:avLst/>
          </a:prstGeom>
        </p:spPr>
      </p:pic>
      <p:grpSp>
        <p:nvGrpSpPr>
          <p:cNvPr id="140" name="Gruppieren 139">
            <a:extLst>
              <a:ext uri="{FF2B5EF4-FFF2-40B4-BE49-F238E27FC236}">
                <a16:creationId xmlns:a16="http://schemas.microsoft.com/office/drawing/2014/main" id="{E009A159-4FD7-4552-92F3-79DD818C9A0F}"/>
              </a:ext>
            </a:extLst>
          </p:cNvPr>
          <p:cNvGrpSpPr/>
          <p:nvPr/>
        </p:nvGrpSpPr>
        <p:grpSpPr>
          <a:xfrm>
            <a:off x="497966" y="2088096"/>
            <a:ext cx="3956733" cy="3354183"/>
            <a:chOff x="139071" y="1280582"/>
            <a:chExt cx="3956733" cy="3354183"/>
          </a:xfrm>
        </p:grpSpPr>
        <p:sp>
          <p:nvSpPr>
            <p:cNvPr id="161" name="Freihandform: Form 160">
              <a:extLst>
                <a:ext uri="{FF2B5EF4-FFF2-40B4-BE49-F238E27FC236}">
                  <a16:creationId xmlns:a16="http://schemas.microsoft.com/office/drawing/2014/main" id="{16EAA792-5388-4773-87D0-D3C1FE727DA1}"/>
                </a:ext>
              </a:extLst>
            </p:cNvPr>
            <p:cNvSpPr/>
            <p:nvPr/>
          </p:nvSpPr>
          <p:spPr>
            <a:xfrm>
              <a:off x="977106" y="1764445"/>
              <a:ext cx="1410750" cy="529650"/>
            </a:xfrm>
            <a:custGeom>
              <a:avLst/>
              <a:gdLst>
                <a:gd name="connsiteX0" fmla="*/ 858202 w 2714625"/>
                <a:gd name="connsiteY0" fmla="*/ 940308 h 1019175"/>
                <a:gd name="connsiteX1" fmla="*/ 865918 w 2714625"/>
                <a:gd name="connsiteY1" fmla="*/ 938498 h 1019175"/>
                <a:gd name="connsiteX2" fmla="*/ 867346 w 2714625"/>
                <a:gd name="connsiteY2" fmla="*/ 944689 h 1019175"/>
                <a:gd name="connsiteX3" fmla="*/ 860203 w 2714625"/>
                <a:gd name="connsiteY3" fmla="*/ 946595 h 1019175"/>
                <a:gd name="connsiteX4" fmla="*/ 858202 w 2714625"/>
                <a:gd name="connsiteY4" fmla="*/ 940308 h 1019175"/>
                <a:gd name="connsiteX5" fmla="*/ 845534 w 2714625"/>
                <a:gd name="connsiteY5" fmla="*/ 946023 h 1019175"/>
                <a:gd name="connsiteX6" fmla="*/ 851344 w 2714625"/>
                <a:gd name="connsiteY6" fmla="*/ 943832 h 1019175"/>
                <a:gd name="connsiteX7" fmla="*/ 854011 w 2714625"/>
                <a:gd name="connsiteY7" fmla="*/ 952595 h 1019175"/>
                <a:gd name="connsiteX8" fmla="*/ 847725 w 2714625"/>
                <a:gd name="connsiteY8" fmla="*/ 952976 h 1019175"/>
                <a:gd name="connsiteX9" fmla="*/ 845534 w 2714625"/>
                <a:gd name="connsiteY9" fmla="*/ 946023 h 1019175"/>
                <a:gd name="connsiteX10" fmla="*/ 1686401 w 2714625"/>
                <a:gd name="connsiteY10" fmla="*/ 569024 h 1019175"/>
                <a:gd name="connsiteX11" fmla="*/ 1691164 w 2714625"/>
                <a:gd name="connsiteY11" fmla="*/ 567976 h 1019175"/>
                <a:gd name="connsiteX12" fmla="*/ 1694498 w 2714625"/>
                <a:gd name="connsiteY12" fmla="*/ 587121 h 1019175"/>
                <a:gd name="connsiteX13" fmla="*/ 1681829 w 2714625"/>
                <a:gd name="connsiteY13" fmla="*/ 586835 h 1019175"/>
                <a:gd name="connsiteX14" fmla="*/ 1682401 w 2714625"/>
                <a:gd name="connsiteY14" fmla="*/ 577405 h 1019175"/>
                <a:gd name="connsiteX15" fmla="*/ 1686401 w 2714625"/>
                <a:gd name="connsiteY15" fmla="*/ 569024 h 1019175"/>
                <a:gd name="connsiteX16" fmla="*/ 1686496 w 2714625"/>
                <a:gd name="connsiteY16" fmla="*/ 568833 h 1019175"/>
                <a:gd name="connsiteX17" fmla="*/ 1688497 w 2714625"/>
                <a:gd name="connsiteY17" fmla="*/ 563594 h 1019175"/>
                <a:gd name="connsiteX18" fmla="*/ 1690592 w 2714625"/>
                <a:gd name="connsiteY18" fmla="*/ 564261 h 1019175"/>
                <a:gd name="connsiteX19" fmla="*/ 1691164 w 2714625"/>
                <a:gd name="connsiteY19" fmla="*/ 567785 h 1019175"/>
                <a:gd name="connsiteX20" fmla="*/ 1686496 w 2714625"/>
                <a:gd name="connsiteY20" fmla="*/ 568833 h 1019175"/>
                <a:gd name="connsiteX21" fmla="*/ 1218438 w 2714625"/>
                <a:gd name="connsiteY21" fmla="*/ 992314 h 1019175"/>
                <a:gd name="connsiteX22" fmla="*/ 1143381 w 2714625"/>
                <a:gd name="connsiteY22" fmla="*/ 991934 h 1019175"/>
                <a:gd name="connsiteX23" fmla="*/ 1141667 w 2714625"/>
                <a:gd name="connsiteY23" fmla="*/ 940879 h 1019175"/>
                <a:gd name="connsiteX24" fmla="*/ 1108329 w 2714625"/>
                <a:gd name="connsiteY24" fmla="*/ 941832 h 1019175"/>
                <a:gd name="connsiteX25" fmla="*/ 1104709 w 2714625"/>
                <a:gd name="connsiteY25" fmla="*/ 942404 h 1019175"/>
                <a:gd name="connsiteX26" fmla="*/ 1104805 w 2714625"/>
                <a:gd name="connsiteY26" fmla="*/ 944689 h 1019175"/>
                <a:gd name="connsiteX27" fmla="*/ 1095375 w 2714625"/>
                <a:gd name="connsiteY27" fmla="*/ 945642 h 1019175"/>
                <a:gd name="connsiteX28" fmla="*/ 1090993 w 2714625"/>
                <a:gd name="connsiteY28" fmla="*/ 944023 h 1019175"/>
                <a:gd name="connsiteX29" fmla="*/ 1088231 w 2714625"/>
                <a:gd name="connsiteY29" fmla="*/ 933355 h 1019175"/>
                <a:gd name="connsiteX30" fmla="*/ 1070229 w 2714625"/>
                <a:gd name="connsiteY30" fmla="*/ 936117 h 1019175"/>
                <a:gd name="connsiteX31" fmla="*/ 1069562 w 2714625"/>
                <a:gd name="connsiteY31" fmla="*/ 930688 h 1019175"/>
                <a:gd name="connsiteX32" fmla="*/ 1066514 w 2714625"/>
                <a:gd name="connsiteY32" fmla="*/ 930878 h 1019175"/>
                <a:gd name="connsiteX33" fmla="*/ 1050989 w 2714625"/>
                <a:gd name="connsiteY33" fmla="*/ 937832 h 1019175"/>
                <a:gd name="connsiteX34" fmla="*/ 1050893 w 2714625"/>
                <a:gd name="connsiteY34" fmla="*/ 941070 h 1019175"/>
                <a:gd name="connsiteX35" fmla="*/ 1038892 w 2714625"/>
                <a:gd name="connsiteY35" fmla="*/ 944785 h 1019175"/>
                <a:gd name="connsiteX36" fmla="*/ 1030129 w 2714625"/>
                <a:gd name="connsiteY36" fmla="*/ 952500 h 1019175"/>
                <a:gd name="connsiteX37" fmla="*/ 1029271 w 2714625"/>
                <a:gd name="connsiteY37" fmla="*/ 932307 h 1019175"/>
                <a:gd name="connsiteX38" fmla="*/ 1019080 w 2714625"/>
                <a:gd name="connsiteY38" fmla="*/ 939070 h 1019175"/>
                <a:gd name="connsiteX39" fmla="*/ 1018889 w 2714625"/>
                <a:gd name="connsiteY39" fmla="*/ 935260 h 1019175"/>
                <a:gd name="connsiteX40" fmla="*/ 1001363 w 2714625"/>
                <a:gd name="connsiteY40" fmla="*/ 935450 h 1019175"/>
                <a:gd name="connsiteX41" fmla="*/ 1001173 w 2714625"/>
                <a:gd name="connsiteY41" fmla="*/ 929830 h 1019175"/>
                <a:gd name="connsiteX42" fmla="*/ 970502 w 2714625"/>
                <a:gd name="connsiteY42" fmla="*/ 929735 h 1019175"/>
                <a:gd name="connsiteX43" fmla="*/ 974026 w 2714625"/>
                <a:gd name="connsiteY43" fmla="*/ 924211 h 1019175"/>
                <a:gd name="connsiteX44" fmla="*/ 919162 w 2714625"/>
                <a:gd name="connsiteY44" fmla="*/ 926021 h 1019175"/>
                <a:gd name="connsiteX45" fmla="*/ 919162 w 2714625"/>
                <a:gd name="connsiteY45" fmla="*/ 928402 h 1019175"/>
                <a:gd name="connsiteX46" fmla="*/ 903732 w 2714625"/>
                <a:gd name="connsiteY46" fmla="*/ 930021 h 1019175"/>
                <a:gd name="connsiteX47" fmla="*/ 894778 w 2714625"/>
                <a:gd name="connsiteY47" fmla="*/ 934784 h 1019175"/>
                <a:gd name="connsiteX48" fmla="*/ 876205 w 2714625"/>
                <a:gd name="connsiteY48" fmla="*/ 934498 h 1019175"/>
                <a:gd name="connsiteX49" fmla="*/ 860679 w 2714625"/>
                <a:gd name="connsiteY49" fmla="*/ 938975 h 1019175"/>
                <a:gd name="connsiteX50" fmla="*/ 841343 w 2714625"/>
                <a:gd name="connsiteY50" fmla="*/ 947833 h 1019175"/>
                <a:gd name="connsiteX51" fmla="*/ 844106 w 2714625"/>
                <a:gd name="connsiteY51" fmla="*/ 964883 h 1019175"/>
                <a:gd name="connsiteX52" fmla="*/ 834771 w 2714625"/>
                <a:gd name="connsiteY52" fmla="*/ 965359 h 1019175"/>
                <a:gd name="connsiteX53" fmla="*/ 834676 w 2714625"/>
                <a:gd name="connsiteY53" fmla="*/ 971264 h 1019175"/>
                <a:gd name="connsiteX54" fmla="*/ 829437 w 2714625"/>
                <a:gd name="connsiteY54" fmla="*/ 972598 h 1019175"/>
                <a:gd name="connsiteX55" fmla="*/ 825151 w 2714625"/>
                <a:gd name="connsiteY55" fmla="*/ 958405 h 1019175"/>
                <a:gd name="connsiteX56" fmla="*/ 820484 w 2714625"/>
                <a:gd name="connsiteY56" fmla="*/ 958882 h 1019175"/>
                <a:gd name="connsiteX57" fmla="*/ 821817 w 2714625"/>
                <a:gd name="connsiteY57" fmla="*/ 968312 h 1019175"/>
                <a:gd name="connsiteX58" fmla="*/ 809911 w 2714625"/>
                <a:gd name="connsiteY58" fmla="*/ 967835 h 1019175"/>
                <a:gd name="connsiteX59" fmla="*/ 810577 w 2714625"/>
                <a:gd name="connsiteY59" fmla="*/ 975265 h 1019175"/>
                <a:gd name="connsiteX60" fmla="*/ 807815 w 2714625"/>
                <a:gd name="connsiteY60" fmla="*/ 975646 h 1019175"/>
                <a:gd name="connsiteX61" fmla="*/ 808196 w 2714625"/>
                <a:gd name="connsiteY61" fmla="*/ 980694 h 1019175"/>
                <a:gd name="connsiteX62" fmla="*/ 800005 w 2714625"/>
                <a:gd name="connsiteY62" fmla="*/ 980504 h 1019175"/>
                <a:gd name="connsiteX63" fmla="*/ 800386 w 2714625"/>
                <a:gd name="connsiteY63" fmla="*/ 994886 h 1019175"/>
                <a:gd name="connsiteX64" fmla="*/ 774668 w 2714625"/>
                <a:gd name="connsiteY64" fmla="*/ 1007364 h 1019175"/>
                <a:gd name="connsiteX65" fmla="*/ 773335 w 2714625"/>
                <a:gd name="connsiteY65" fmla="*/ 996505 h 1019175"/>
                <a:gd name="connsiteX66" fmla="*/ 775430 w 2714625"/>
                <a:gd name="connsiteY66" fmla="*/ 979742 h 1019175"/>
                <a:gd name="connsiteX67" fmla="*/ 769715 w 2714625"/>
                <a:gd name="connsiteY67" fmla="*/ 978313 h 1019175"/>
                <a:gd name="connsiteX68" fmla="*/ 771239 w 2714625"/>
                <a:gd name="connsiteY68" fmla="*/ 968121 h 1019175"/>
                <a:gd name="connsiteX69" fmla="*/ 772477 w 2714625"/>
                <a:gd name="connsiteY69" fmla="*/ 965168 h 1019175"/>
                <a:gd name="connsiteX70" fmla="*/ 782098 w 2714625"/>
                <a:gd name="connsiteY70" fmla="*/ 960120 h 1019175"/>
                <a:gd name="connsiteX71" fmla="*/ 778764 w 2714625"/>
                <a:gd name="connsiteY71" fmla="*/ 940213 h 1019175"/>
                <a:gd name="connsiteX72" fmla="*/ 771049 w 2714625"/>
                <a:gd name="connsiteY72" fmla="*/ 939260 h 1019175"/>
                <a:gd name="connsiteX73" fmla="*/ 769429 w 2714625"/>
                <a:gd name="connsiteY73" fmla="*/ 932117 h 1019175"/>
                <a:gd name="connsiteX74" fmla="*/ 753904 w 2714625"/>
                <a:gd name="connsiteY74" fmla="*/ 936784 h 1019175"/>
                <a:gd name="connsiteX75" fmla="*/ 753332 w 2714625"/>
                <a:gd name="connsiteY75" fmla="*/ 934498 h 1019175"/>
                <a:gd name="connsiteX76" fmla="*/ 743331 w 2714625"/>
                <a:gd name="connsiteY76" fmla="*/ 935069 h 1019175"/>
                <a:gd name="connsiteX77" fmla="*/ 743141 w 2714625"/>
                <a:gd name="connsiteY77" fmla="*/ 932879 h 1019175"/>
                <a:gd name="connsiteX78" fmla="*/ 735044 w 2714625"/>
                <a:gd name="connsiteY78" fmla="*/ 934784 h 1019175"/>
                <a:gd name="connsiteX79" fmla="*/ 735044 w 2714625"/>
                <a:gd name="connsiteY79" fmla="*/ 950214 h 1019175"/>
                <a:gd name="connsiteX80" fmla="*/ 723614 w 2714625"/>
                <a:gd name="connsiteY80" fmla="*/ 958977 h 1019175"/>
                <a:gd name="connsiteX81" fmla="*/ 708279 w 2714625"/>
                <a:gd name="connsiteY81" fmla="*/ 954119 h 1019175"/>
                <a:gd name="connsiteX82" fmla="*/ 705707 w 2714625"/>
                <a:gd name="connsiteY82" fmla="*/ 957358 h 1019175"/>
                <a:gd name="connsiteX83" fmla="*/ 702469 w 2714625"/>
                <a:gd name="connsiteY83" fmla="*/ 956120 h 1019175"/>
                <a:gd name="connsiteX84" fmla="*/ 700850 w 2714625"/>
                <a:gd name="connsiteY84" fmla="*/ 976027 h 1019175"/>
                <a:gd name="connsiteX85" fmla="*/ 678751 w 2714625"/>
                <a:gd name="connsiteY85" fmla="*/ 965740 h 1019175"/>
                <a:gd name="connsiteX86" fmla="*/ 667988 w 2714625"/>
                <a:gd name="connsiteY86" fmla="*/ 970693 h 1019175"/>
                <a:gd name="connsiteX87" fmla="*/ 655225 w 2714625"/>
                <a:gd name="connsiteY87" fmla="*/ 963644 h 1019175"/>
                <a:gd name="connsiteX88" fmla="*/ 632650 w 2714625"/>
                <a:gd name="connsiteY88" fmla="*/ 957929 h 1019175"/>
                <a:gd name="connsiteX89" fmla="*/ 641413 w 2714625"/>
                <a:gd name="connsiteY89" fmla="*/ 944594 h 1019175"/>
                <a:gd name="connsiteX90" fmla="*/ 625221 w 2714625"/>
                <a:gd name="connsiteY90" fmla="*/ 939070 h 1019175"/>
                <a:gd name="connsiteX91" fmla="*/ 626840 w 2714625"/>
                <a:gd name="connsiteY91" fmla="*/ 931926 h 1019175"/>
                <a:gd name="connsiteX92" fmla="*/ 616553 w 2714625"/>
                <a:gd name="connsiteY92" fmla="*/ 927735 h 1019175"/>
                <a:gd name="connsiteX93" fmla="*/ 616458 w 2714625"/>
                <a:gd name="connsiteY93" fmla="*/ 920591 h 1019175"/>
                <a:gd name="connsiteX94" fmla="*/ 612458 w 2714625"/>
                <a:gd name="connsiteY94" fmla="*/ 918782 h 1019175"/>
                <a:gd name="connsiteX95" fmla="*/ 616839 w 2714625"/>
                <a:gd name="connsiteY95" fmla="*/ 903065 h 1019175"/>
                <a:gd name="connsiteX96" fmla="*/ 616458 w 2714625"/>
                <a:gd name="connsiteY96" fmla="*/ 887730 h 1019175"/>
                <a:gd name="connsiteX97" fmla="*/ 614267 w 2714625"/>
                <a:gd name="connsiteY97" fmla="*/ 888397 h 1019175"/>
                <a:gd name="connsiteX98" fmla="*/ 593884 w 2714625"/>
                <a:gd name="connsiteY98" fmla="*/ 851440 h 1019175"/>
                <a:gd name="connsiteX99" fmla="*/ 595884 w 2714625"/>
                <a:gd name="connsiteY99" fmla="*/ 839914 h 1019175"/>
                <a:gd name="connsiteX100" fmla="*/ 593217 w 2714625"/>
                <a:gd name="connsiteY100" fmla="*/ 839438 h 1019175"/>
                <a:gd name="connsiteX101" fmla="*/ 592550 w 2714625"/>
                <a:gd name="connsiteY101" fmla="*/ 827532 h 1019175"/>
                <a:gd name="connsiteX102" fmla="*/ 587312 w 2714625"/>
                <a:gd name="connsiteY102" fmla="*/ 825437 h 1019175"/>
                <a:gd name="connsiteX103" fmla="*/ 587788 w 2714625"/>
                <a:gd name="connsiteY103" fmla="*/ 820579 h 1019175"/>
                <a:gd name="connsiteX104" fmla="*/ 589597 w 2714625"/>
                <a:gd name="connsiteY104" fmla="*/ 821055 h 1019175"/>
                <a:gd name="connsiteX105" fmla="*/ 586645 w 2714625"/>
                <a:gd name="connsiteY105" fmla="*/ 800291 h 1019175"/>
                <a:gd name="connsiteX106" fmla="*/ 580930 w 2714625"/>
                <a:gd name="connsiteY106" fmla="*/ 800576 h 1019175"/>
                <a:gd name="connsiteX107" fmla="*/ 579501 w 2714625"/>
                <a:gd name="connsiteY107" fmla="*/ 790956 h 1019175"/>
                <a:gd name="connsiteX108" fmla="*/ 576167 w 2714625"/>
                <a:gd name="connsiteY108" fmla="*/ 791718 h 1019175"/>
                <a:gd name="connsiteX109" fmla="*/ 574167 w 2714625"/>
                <a:gd name="connsiteY109" fmla="*/ 786098 h 1019175"/>
                <a:gd name="connsiteX110" fmla="*/ 566452 w 2714625"/>
                <a:gd name="connsiteY110" fmla="*/ 786860 h 1019175"/>
                <a:gd name="connsiteX111" fmla="*/ 557022 w 2714625"/>
                <a:gd name="connsiteY111" fmla="*/ 748379 h 1019175"/>
                <a:gd name="connsiteX112" fmla="*/ 555974 w 2714625"/>
                <a:gd name="connsiteY112" fmla="*/ 737902 h 1019175"/>
                <a:gd name="connsiteX113" fmla="*/ 559117 w 2714625"/>
                <a:gd name="connsiteY113" fmla="*/ 739330 h 1019175"/>
                <a:gd name="connsiteX114" fmla="*/ 557879 w 2714625"/>
                <a:gd name="connsiteY114" fmla="*/ 732758 h 1019175"/>
                <a:gd name="connsiteX115" fmla="*/ 549402 w 2714625"/>
                <a:gd name="connsiteY115" fmla="*/ 706850 h 1019175"/>
                <a:gd name="connsiteX116" fmla="*/ 542639 w 2714625"/>
                <a:gd name="connsiteY116" fmla="*/ 703136 h 1019175"/>
                <a:gd name="connsiteX117" fmla="*/ 540829 w 2714625"/>
                <a:gd name="connsiteY117" fmla="*/ 687229 h 1019175"/>
                <a:gd name="connsiteX118" fmla="*/ 523304 w 2714625"/>
                <a:gd name="connsiteY118" fmla="*/ 683609 h 1019175"/>
                <a:gd name="connsiteX119" fmla="*/ 523208 w 2714625"/>
                <a:gd name="connsiteY119" fmla="*/ 680847 h 1019175"/>
                <a:gd name="connsiteX120" fmla="*/ 517874 w 2714625"/>
                <a:gd name="connsiteY120" fmla="*/ 678561 h 1019175"/>
                <a:gd name="connsiteX121" fmla="*/ 518350 w 2714625"/>
                <a:gd name="connsiteY121" fmla="*/ 674561 h 1019175"/>
                <a:gd name="connsiteX122" fmla="*/ 503206 w 2714625"/>
                <a:gd name="connsiteY122" fmla="*/ 674846 h 1019175"/>
                <a:gd name="connsiteX123" fmla="*/ 488347 w 2714625"/>
                <a:gd name="connsiteY123" fmla="*/ 669036 h 1019175"/>
                <a:gd name="connsiteX124" fmla="*/ 487966 w 2714625"/>
                <a:gd name="connsiteY124" fmla="*/ 660273 h 1019175"/>
                <a:gd name="connsiteX125" fmla="*/ 483013 w 2714625"/>
                <a:gd name="connsiteY125" fmla="*/ 657701 h 1019175"/>
                <a:gd name="connsiteX126" fmla="*/ 480155 w 2714625"/>
                <a:gd name="connsiteY126" fmla="*/ 659035 h 1019175"/>
                <a:gd name="connsiteX127" fmla="*/ 478441 w 2714625"/>
                <a:gd name="connsiteY127" fmla="*/ 664654 h 1019175"/>
                <a:gd name="connsiteX128" fmla="*/ 473869 w 2714625"/>
                <a:gd name="connsiteY128" fmla="*/ 664845 h 1019175"/>
                <a:gd name="connsiteX129" fmla="*/ 450913 w 2714625"/>
                <a:gd name="connsiteY129" fmla="*/ 659416 h 1019175"/>
                <a:gd name="connsiteX130" fmla="*/ 446246 w 2714625"/>
                <a:gd name="connsiteY130" fmla="*/ 648176 h 1019175"/>
                <a:gd name="connsiteX131" fmla="*/ 439864 w 2714625"/>
                <a:gd name="connsiteY131" fmla="*/ 644652 h 1019175"/>
                <a:gd name="connsiteX132" fmla="*/ 430911 w 2714625"/>
                <a:gd name="connsiteY132" fmla="*/ 649700 h 1019175"/>
                <a:gd name="connsiteX133" fmla="*/ 423767 w 2714625"/>
                <a:gd name="connsiteY133" fmla="*/ 650558 h 1019175"/>
                <a:gd name="connsiteX134" fmla="*/ 413575 w 2714625"/>
                <a:gd name="connsiteY134" fmla="*/ 602456 h 1019175"/>
                <a:gd name="connsiteX135" fmla="*/ 408527 w 2714625"/>
                <a:gd name="connsiteY135" fmla="*/ 601694 h 1019175"/>
                <a:gd name="connsiteX136" fmla="*/ 409004 w 2714625"/>
                <a:gd name="connsiteY136" fmla="*/ 597122 h 1019175"/>
                <a:gd name="connsiteX137" fmla="*/ 397288 w 2714625"/>
                <a:gd name="connsiteY137" fmla="*/ 595598 h 1019175"/>
                <a:gd name="connsiteX138" fmla="*/ 398812 w 2714625"/>
                <a:gd name="connsiteY138" fmla="*/ 591121 h 1019175"/>
                <a:gd name="connsiteX139" fmla="*/ 390334 w 2714625"/>
                <a:gd name="connsiteY139" fmla="*/ 587597 h 1019175"/>
                <a:gd name="connsiteX140" fmla="*/ 394430 w 2714625"/>
                <a:gd name="connsiteY140" fmla="*/ 572071 h 1019175"/>
                <a:gd name="connsiteX141" fmla="*/ 365188 w 2714625"/>
                <a:gd name="connsiteY141" fmla="*/ 545211 h 1019175"/>
                <a:gd name="connsiteX142" fmla="*/ 365188 w 2714625"/>
                <a:gd name="connsiteY142" fmla="*/ 532543 h 1019175"/>
                <a:gd name="connsiteX143" fmla="*/ 356711 w 2714625"/>
                <a:gd name="connsiteY143" fmla="*/ 523494 h 1019175"/>
                <a:gd name="connsiteX144" fmla="*/ 339757 w 2714625"/>
                <a:gd name="connsiteY144" fmla="*/ 521494 h 1019175"/>
                <a:gd name="connsiteX145" fmla="*/ 338900 w 2714625"/>
                <a:gd name="connsiteY145" fmla="*/ 516636 h 1019175"/>
                <a:gd name="connsiteX146" fmla="*/ 314134 w 2714625"/>
                <a:gd name="connsiteY146" fmla="*/ 522351 h 1019175"/>
                <a:gd name="connsiteX147" fmla="*/ 283178 w 2714625"/>
                <a:gd name="connsiteY147" fmla="*/ 508825 h 1019175"/>
                <a:gd name="connsiteX148" fmla="*/ 270891 w 2714625"/>
                <a:gd name="connsiteY148" fmla="*/ 507587 h 1019175"/>
                <a:gd name="connsiteX149" fmla="*/ 254794 w 2714625"/>
                <a:gd name="connsiteY149" fmla="*/ 499682 h 1019175"/>
                <a:gd name="connsiteX150" fmla="*/ 246126 w 2714625"/>
                <a:gd name="connsiteY150" fmla="*/ 500062 h 1019175"/>
                <a:gd name="connsiteX151" fmla="*/ 242506 w 2714625"/>
                <a:gd name="connsiteY151" fmla="*/ 489204 h 1019175"/>
                <a:gd name="connsiteX152" fmla="*/ 223266 w 2714625"/>
                <a:gd name="connsiteY152" fmla="*/ 490918 h 1019175"/>
                <a:gd name="connsiteX153" fmla="*/ 218504 w 2714625"/>
                <a:gd name="connsiteY153" fmla="*/ 521208 h 1019175"/>
                <a:gd name="connsiteX154" fmla="*/ 214979 w 2714625"/>
                <a:gd name="connsiteY154" fmla="*/ 520255 h 1019175"/>
                <a:gd name="connsiteX155" fmla="*/ 214312 w 2714625"/>
                <a:gd name="connsiteY155" fmla="*/ 527304 h 1019175"/>
                <a:gd name="connsiteX156" fmla="*/ 204311 w 2714625"/>
                <a:gd name="connsiteY156" fmla="*/ 526447 h 1019175"/>
                <a:gd name="connsiteX157" fmla="*/ 200311 w 2714625"/>
                <a:gd name="connsiteY157" fmla="*/ 544068 h 1019175"/>
                <a:gd name="connsiteX158" fmla="*/ 186500 w 2714625"/>
                <a:gd name="connsiteY158" fmla="*/ 545878 h 1019175"/>
                <a:gd name="connsiteX159" fmla="*/ 186595 w 2714625"/>
                <a:gd name="connsiteY159" fmla="*/ 547973 h 1019175"/>
                <a:gd name="connsiteX160" fmla="*/ 182499 w 2714625"/>
                <a:gd name="connsiteY160" fmla="*/ 548830 h 1019175"/>
                <a:gd name="connsiteX161" fmla="*/ 181642 w 2714625"/>
                <a:gd name="connsiteY161" fmla="*/ 541401 h 1019175"/>
                <a:gd name="connsiteX162" fmla="*/ 174498 w 2714625"/>
                <a:gd name="connsiteY162" fmla="*/ 541020 h 1019175"/>
                <a:gd name="connsiteX163" fmla="*/ 175450 w 2714625"/>
                <a:gd name="connsiteY163" fmla="*/ 550736 h 1019175"/>
                <a:gd name="connsiteX164" fmla="*/ 153638 w 2714625"/>
                <a:gd name="connsiteY164" fmla="*/ 556070 h 1019175"/>
                <a:gd name="connsiteX165" fmla="*/ 152591 w 2714625"/>
                <a:gd name="connsiteY165" fmla="*/ 560737 h 1019175"/>
                <a:gd name="connsiteX166" fmla="*/ 150876 w 2714625"/>
                <a:gd name="connsiteY166" fmla="*/ 560261 h 1019175"/>
                <a:gd name="connsiteX167" fmla="*/ 148495 w 2714625"/>
                <a:gd name="connsiteY167" fmla="*/ 566452 h 1019175"/>
                <a:gd name="connsiteX168" fmla="*/ 145733 w 2714625"/>
                <a:gd name="connsiteY168" fmla="*/ 565785 h 1019175"/>
                <a:gd name="connsiteX169" fmla="*/ 141922 w 2714625"/>
                <a:gd name="connsiteY169" fmla="*/ 575596 h 1019175"/>
                <a:gd name="connsiteX170" fmla="*/ 136303 w 2714625"/>
                <a:gd name="connsiteY170" fmla="*/ 577691 h 1019175"/>
                <a:gd name="connsiteX171" fmla="*/ 133159 w 2714625"/>
                <a:gd name="connsiteY171" fmla="*/ 584740 h 1019175"/>
                <a:gd name="connsiteX172" fmla="*/ 121444 w 2714625"/>
                <a:gd name="connsiteY172" fmla="*/ 585502 h 1019175"/>
                <a:gd name="connsiteX173" fmla="*/ 67151 w 2714625"/>
                <a:gd name="connsiteY173" fmla="*/ 567785 h 1019175"/>
                <a:gd name="connsiteX174" fmla="*/ 61341 w 2714625"/>
                <a:gd name="connsiteY174" fmla="*/ 568738 h 1019175"/>
                <a:gd name="connsiteX175" fmla="*/ 44863 w 2714625"/>
                <a:gd name="connsiteY175" fmla="*/ 559879 h 1019175"/>
                <a:gd name="connsiteX176" fmla="*/ 52102 w 2714625"/>
                <a:gd name="connsiteY176" fmla="*/ 539496 h 1019175"/>
                <a:gd name="connsiteX177" fmla="*/ 52578 w 2714625"/>
                <a:gd name="connsiteY177" fmla="*/ 521113 h 1019175"/>
                <a:gd name="connsiteX178" fmla="*/ 61912 w 2714625"/>
                <a:gd name="connsiteY178" fmla="*/ 520637 h 1019175"/>
                <a:gd name="connsiteX179" fmla="*/ 71818 w 2714625"/>
                <a:gd name="connsiteY179" fmla="*/ 507111 h 1019175"/>
                <a:gd name="connsiteX180" fmla="*/ 75152 w 2714625"/>
                <a:gd name="connsiteY180" fmla="*/ 499872 h 1019175"/>
                <a:gd name="connsiteX181" fmla="*/ 75629 w 2714625"/>
                <a:gd name="connsiteY181" fmla="*/ 486442 h 1019175"/>
                <a:gd name="connsiteX182" fmla="*/ 59245 w 2714625"/>
                <a:gd name="connsiteY182" fmla="*/ 490442 h 1019175"/>
                <a:gd name="connsiteX183" fmla="*/ 58198 w 2714625"/>
                <a:gd name="connsiteY183" fmla="*/ 486537 h 1019175"/>
                <a:gd name="connsiteX184" fmla="*/ 50292 w 2714625"/>
                <a:gd name="connsiteY184" fmla="*/ 486823 h 1019175"/>
                <a:gd name="connsiteX185" fmla="*/ 49530 w 2714625"/>
                <a:gd name="connsiteY185" fmla="*/ 475774 h 1019175"/>
                <a:gd name="connsiteX186" fmla="*/ 52197 w 2714625"/>
                <a:gd name="connsiteY186" fmla="*/ 474631 h 1019175"/>
                <a:gd name="connsiteX187" fmla="*/ 49816 w 2714625"/>
                <a:gd name="connsiteY187" fmla="*/ 473583 h 1019175"/>
                <a:gd name="connsiteX188" fmla="*/ 50959 w 2714625"/>
                <a:gd name="connsiteY188" fmla="*/ 449199 h 1019175"/>
                <a:gd name="connsiteX189" fmla="*/ 54673 w 2714625"/>
                <a:gd name="connsiteY189" fmla="*/ 448818 h 1019175"/>
                <a:gd name="connsiteX190" fmla="*/ 55912 w 2714625"/>
                <a:gd name="connsiteY190" fmla="*/ 444913 h 1019175"/>
                <a:gd name="connsiteX191" fmla="*/ 50387 w 2714625"/>
                <a:gd name="connsiteY191" fmla="*/ 443198 h 1019175"/>
                <a:gd name="connsiteX192" fmla="*/ 45053 w 2714625"/>
                <a:gd name="connsiteY192" fmla="*/ 446627 h 1019175"/>
                <a:gd name="connsiteX193" fmla="*/ 35338 w 2714625"/>
                <a:gd name="connsiteY193" fmla="*/ 442341 h 1019175"/>
                <a:gd name="connsiteX194" fmla="*/ 34480 w 2714625"/>
                <a:gd name="connsiteY194" fmla="*/ 438912 h 1019175"/>
                <a:gd name="connsiteX195" fmla="*/ 24098 w 2714625"/>
                <a:gd name="connsiteY195" fmla="*/ 435483 h 1019175"/>
                <a:gd name="connsiteX196" fmla="*/ 20574 w 2714625"/>
                <a:gd name="connsiteY196" fmla="*/ 426625 h 1019175"/>
                <a:gd name="connsiteX197" fmla="*/ 9525 w 2714625"/>
                <a:gd name="connsiteY197" fmla="*/ 421100 h 1019175"/>
                <a:gd name="connsiteX198" fmla="*/ 11335 w 2714625"/>
                <a:gd name="connsiteY198" fmla="*/ 406432 h 1019175"/>
                <a:gd name="connsiteX199" fmla="*/ 31528 w 2714625"/>
                <a:gd name="connsiteY199" fmla="*/ 398050 h 1019175"/>
                <a:gd name="connsiteX200" fmla="*/ 42100 w 2714625"/>
                <a:gd name="connsiteY200" fmla="*/ 388620 h 1019175"/>
                <a:gd name="connsiteX201" fmla="*/ 52768 w 2714625"/>
                <a:gd name="connsiteY201" fmla="*/ 385191 h 1019175"/>
                <a:gd name="connsiteX202" fmla="*/ 88487 w 2714625"/>
                <a:gd name="connsiteY202" fmla="*/ 360045 h 1019175"/>
                <a:gd name="connsiteX203" fmla="*/ 109156 w 2714625"/>
                <a:gd name="connsiteY203" fmla="*/ 332708 h 1019175"/>
                <a:gd name="connsiteX204" fmla="*/ 114967 w 2714625"/>
                <a:gd name="connsiteY204" fmla="*/ 313372 h 1019175"/>
                <a:gd name="connsiteX205" fmla="*/ 113062 w 2714625"/>
                <a:gd name="connsiteY205" fmla="*/ 305371 h 1019175"/>
                <a:gd name="connsiteX206" fmla="*/ 121063 w 2714625"/>
                <a:gd name="connsiteY206" fmla="*/ 298609 h 1019175"/>
                <a:gd name="connsiteX207" fmla="*/ 124396 w 2714625"/>
                <a:gd name="connsiteY207" fmla="*/ 314896 h 1019175"/>
                <a:gd name="connsiteX208" fmla="*/ 129921 w 2714625"/>
                <a:gd name="connsiteY208" fmla="*/ 320040 h 1019175"/>
                <a:gd name="connsiteX209" fmla="*/ 130492 w 2714625"/>
                <a:gd name="connsiteY209" fmla="*/ 324707 h 1019175"/>
                <a:gd name="connsiteX210" fmla="*/ 132779 w 2714625"/>
                <a:gd name="connsiteY210" fmla="*/ 326517 h 1019175"/>
                <a:gd name="connsiteX211" fmla="*/ 145161 w 2714625"/>
                <a:gd name="connsiteY211" fmla="*/ 323279 h 1019175"/>
                <a:gd name="connsiteX212" fmla="*/ 149733 w 2714625"/>
                <a:gd name="connsiteY212" fmla="*/ 318802 h 1019175"/>
                <a:gd name="connsiteX213" fmla="*/ 152495 w 2714625"/>
                <a:gd name="connsiteY213" fmla="*/ 308991 h 1019175"/>
                <a:gd name="connsiteX214" fmla="*/ 156210 w 2714625"/>
                <a:gd name="connsiteY214" fmla="*/ 292989 h 1019175"/>
                <a:gd name="connsiteX215" fmla="*/ 153924 w 2714625"/>
                <a:gd name="connsiteY215" fmla="*/ 282797 h 1019175"/>
                <a:gd name="connsiteX216" fmla="*/ 156972 w 2714625"/>
                <a:gd name="connsiteY216" fmla="*/ 277749 h 1019175"/>
                <a:gd name="connsiteX217" fmla="*/ 180499 w 2714625"/>
                <a:gd name="connsiteY217" fmla="*/ 270986 h 1019175"/>
                <a:gd name="connsiteX218" fmla="*/ 186404 w 2714625"/>
                <a:gd name="connsiteY218" fmla="*/ 265748 h 1019175"/>
                <a:gd name="connsiteX219" fmla="*/ 188785 w 2714625"/>
                <a:gd name="connsiteY219" fmla="*/ 269938 h 1019175"/>
                <a:gd name="connsiteX220" fmla="*/ 191357 w 2714625"/>
                <a:gd name="connsiteY220" fmla="*/ 264890 h 1019175"/>
                <a:gd name="connsiteX221" fmla="*/ 188690 w 2714625"/>
                <a:gd name="connsiteY221" fmla="*/ 255270 h 1019175"/>
                <a:gd name="connsiteX222" fmla="*/ 190595 w 2714625"/>
                <a:gd name="connsiteY222" fmla="*/ 246888 h 1019175"/>
                <a:gd name="connsiteX223" fmla="*/ 177546 w 2714625"/>
                <a:gd name="connsiteY223" fmla="*/ 249174 h 1019175"/>
                <a:gd name="connsiteX224" fmla="*/ 190119 w 2714625"/>
                <a:gd name="connsiteY224" fmla="*/ 245650 h 1019175"/>
                <a:gd name="connsiteX225" fmla="*/ 187833 w 2714625"/>
                <a:gd name="connsiteY225" fmla="*/ 239363 h 1019175"/>
                <a:gd name="connsiteX226" fmla="*/ 188690 w 2714625"/>
                <a:gd name="connsiteY226" fmla="*/ 224885 h 1019175"/>
                <a:gd name="connsiteX227" fmla="*/ 184690 w 2714625"/>
                <a:gd name="connsiteY227" fmla="*/ 210788 h 1019175"/>
                <a:gd name="connsiteX228" fmla="*/ 189262 w 2714625"/>
                <a:gd name="connsiteY228" fmla="*/ 211169 h 1019175"/>
                <a:gd name="connsiteX229" fmla="*/ 195453 w 2714625"/>
                <a:gd name="connsiteY229" fmla="*/ 207454 h 1019175"/>
                <a:gd name="connsiteX230" fmla="*/ 194977 w 2714625"/>
                <a:gd name="connsiteY230" fmla="*/ 191167 h 1019175"/>
                <a:gd name="connsiteX231" fmla="*/ 200120 w 2714625"/>
                <a:gd name="connsiteY231" fmla="*/ 179927 h 1019175"/>
                <a:gd name="connsiteX232" fmla="*/ 207550 w 2714625"/>
                <a:gd name="connsiteY232" fmla="*/ 184880 h 1019175"/>
                <a:gd name="connsiteX233" fmla="*/ 225552 w 2714625"/>
                <a:gd name="connsiteY233" fmla="*/ 189071 h 1019175"/>
                <a:gd name="connsiteX234" fmla="*/ 232410 w 2714625"/>
                <a:gd name="connsiteY234" fmla="*/ 195739 h 1019175"/>
                <a:gd name="connsiteX235" fmla="*/ 244697 w 2714625"/>
                <a:gd name="connsiteY235" fmla="*/ 197453 h 1019175"/>
                <a:gd name="connsiteX236" fmla="*/ 256889 w 2714625"/>
                <a:gd name="connsiteY236" fmla="*/ 204025 h 1019175"/>
                <a:gd name="connsiteX237" fmla="*/ 297180 w 2714625"/>
                <a:gd name="connsiteY237" fmla="*/ 204025 h 1019175"/>
                <a:gd name="connsiteX238" fmla="*/ 302228 w 2714625"/>
                <a:gd name="connsiteY238" fmla="*/ 210693 h 1019175"/>
                <a:gd name="connsiteX239" fmla="*/ 296513 w 2714625"/>
                <a:gd name="connsiteY239" fmla="*/ 222694 h 1019175"/>
                <a:gd name="connsiteX240" fmla="*/ 301942 w 2714625"/>
                <a:gd name="connsiteY240" fmla="*/ 236791 h 1019175"/>
                <a:gd name="connsiteX241" fmla="*/ 322231 w 2714625"/>
                <a:gd name="connsiteY241" fmla="*/ 242506 h 1019175"/>
                <a:gd name="connsiteX242" fmla="*/ 335947 w 2714625"/>
                <a:gd name="connsiteY242" fmla="*/ 242887 h 1019175"/>
                <a:gd name="connsiteX243" fmla="*/ 353854 w 2714625"/>
                <a:gd name="connsiteY243" fmla="*/ 249364 h 1019175"/>
                <a:gd name="connsiteX244" fmla="*/ 360807 w 2714625"/>
                <a:gd name="connsiteY244" fmla="*/ 258223 h 1019175"/>
                <a:gd name="connsiteX245" fmla="*/ 363283 w 2714625"/>
                <a:gd name="connsiteY245" fmla="*/ 255270 h 1019175"/>
                <a:gd name="connsiteX246" fmla="*/ 360140 w 2714625"/>
                <a:gd name="connsiteY246" fmla="*/ 259556 h 1019175"/>
                <a:gd name="connsiteX247" fmla="*/ 349091 w 2714625"/>
                <a:gd name="connsiteY247" fmla="*/ 268224 h 1019175"/>
                <a:gd name="connsiteX248" fmla="*/ 334613 w 2714625"/>
                <a:gd name="connsiteY248" fmla="*/ 269558 h 1019175"/>
                <a:gd name="connsiteX249" fmla="*/ 330803 w 2714625"/>
                <a:gd name="connsiteY249" fmla="*/ 273844 h 1019175"/>
                <a:gd name="connsiteX250" fmla="*/ 348901 w 2714625"/>
                <a:gd name="connsiteY250" fmla="*/ 271558 h 1019175"/>
                <a:gd name="connsiteX251" fmla="*/ 369570 w 2714625"/>
                <a:gd name="connsiteY251" fmla="*/ 256985 h 1019175"/>
                <a:gd name="connsiteX252" fmla="*/ 373666 w 2714625"/>
                <a:gd name="connsiteY252" fmla="*/ 250508 h 1019175"/>
                <a:gd name="connsiteX253" fmla="*/ 382714 w 2714625"/>
                <a:gd name="connsiteY253" fmla="*/ 242506 h 1019175"/>
                <a:gd name="connsiteX254" fmla="*/ 394335 w 2714625"/>
                <a:gd name="connsiteY254" fmla="*/ 243554 h 1019175"/>
                <a:gd name="connsiteX255" fmla="*/ 395002 w 2714625"/>
                <a:gd name="connsiteY255" fmla="*/ 241459 h 1019175"/>
                <a:gd name="connsiteX256" fmla="*/ 399479 w 2714625"/>
                <a:gd name="connsiteY256" fmla="*/ 244602 h 1019175"/>
                <a:gd name="connsiteX257" fmla="*/ 393763 w 2714625"/>
                <a:gd name="connsiteY257" fmla="*/ 235172 h 1019175"/>
                <a:gd name="connsiteX258" fmla="*/ 393192 w 2714625"/>
                <a:gd name="connsiteY258" fmla="*/ 227171 h 1019175"/>
                <a:gd name="connsiteX259" fmla="*/ 383000 w 2714625"/>
                <a:gd name="connsiteY259" fmla="*/ 223075 h 1019175"/>
                <a:gd name="connsiteX260" fmla="*/ 376237 w 2714625"/>
                <a:gd name="connsiteY260" fmla="*/ 213169 h 1019175"/>
                <a:gd name="connsiteX261" fmla="*/ 376523 w 2714625"/>
                <a:gd name="connsiteY261" fmla="*/ 210598 h 1019175"/>
                <a:gd name="connsiteX262" fmla="*/ 391763 w 2714625"/>
                <a:gd name="connsiteY262" fmla="*/ 198501 h 1019175"/>
                <a:gd name="connsiteX263" fmla="*/ 397383 w 2714625"/>
                <a:gd name="connsiteY263" fmla="*/ 198787 h 1019175"/>
                <a:gd name="connsiteX264" fmla="*/ 403955 w 2714625"/>
                <a:gd name="connsiteY264" fmla="*/ 202883 h 1019175"/>
                <a:gd name="connsiteX265" fmla="*/ 413385 w 2714625"/>
                <a:gd name="connsiteY265" fmla="*/ 203168 h 1019175"/>
                <a:gd name="connsiteX266" fmla="*/ 436912 w 2714625"/>
                <a:gd name="connsiteY266" fmla="*/ 199454 h 1019175"/>
                <a:gd name="connsiteX267" fmla="*/ 440912 w 2714625"/>
                <a:gd name="connsiteY267" fmla="*/ 209740 h 1019175"/>
                <a:gd name="connsiteX268" fmla="*/ 468154 w 2714625"/>
                <a:gd name="connsiteY268" fmla="*/ 199644 h 1019175"/>
                <a:gd name="connsiteX269" fmla="*/ 471583 w 2714625"/>
                <a:gd name="connsiteY269" fmla="*/ 195739 h 1019175"/>
                <a:gd name="connsiteX270" fmla="*/ 482155 w 2714625"/>
                <a:gd name="connsiteY270" fmla="*/ 195834 h 1019175"/>
                <a:gd name="connsiteX271" fmla="*/ 492157 w 2714625"/>
                <a:gd name="connsiteY271" fmla="*/ 192119 h 1019175"/>
                <a:gd name="connsiteX272" fmla="*/ 511112 w 2714625"/>
                <a:gd name="connsiteY272" fmla="*/ 190214 h 1019175"/>
                <a:gd name="connsiteX273" fmla="*/ 551593 w 2714625"/>
                <a:gd name="connsiteY273" fmla="*/ 191548 h 1019175"/>
                <a:gd name="connsiteX274" fmla="*/ 562166 w 2714625"/>
                <a:gd name="connsiteY274" fmla="*/ 198882 h 1019175"/>
                <a:gd name="connsiteX275" fmla="*/ 560356 w 2714625"/>
                <a:gd name="connsiteY275" fmla="*/ 189547 h 1019175"/>
                <a:gd name="connsiteX276" fmla="*/ 577596 w 2714625"/>
                <a:gd name="connsiteY276" fmla="*/ 179260 h 1019175"/>
                <a:gd name="connsiteX277" fmla="*/ 604456 w 2714625"/>
                <a:gd name="connsiteY277" fmla="*/ 172783 h 1019175"/>
                <a:gd name="connsiteX278" fmla="*/ 617982 w 2714625"/>
                <a:gd name="connsiteY278" fmla="*/ 166497 h 1019175"/>
                <a:gd name="connsiteX279" fmla="*/ 639794 w 2714625"/>
                <a:gd name="connsiteY279" fmla="*/ 162877 h 1019175"/>
                <a:gd name="connsiteX280" fmla="*/ 641033 w 2714625"/>
                <a:gd name="connsiteY280" fmla="*/ 168592 h 1019175"/>
                <a:gd name="connsiteX281" fmla="*/ 646271 w 2714625"/>
                <a:gd name="connsiteY281" fmla="*/ 168402 h 1019175"/>
                <a:gd name="connsiteX282" fmla="*/ 642271 w 2714625"/>
                <a:gd name="connsiteY282" fmla="*/ 177737 h 1019175"/>
                <a:gd name="connsiteX283" fmla="*/ 645604 w 2714625"/>
                <a:gd name="connsiteY283" fmla="*/ 182213 h 1019175"/>
                <a:gd name="connsiteX284" fmla="*/ 654463 w 2714625"/>
                <a:gd name="connsiteY284" fmla="*/ 177546 h 1019175"/>
                <a:gd name="connsiteX285" fmla="*/ 663702 w 2714625"/>
                <a:gd name="connsiteY285" fmla="*/ 181642 h 1019175"/>
                <a:gd name="connsiteX286" fmla="*/ 672179 w 2714625"/>
                <a:gd name="connsiteY286" fmla="*/ 189929 h 1019175"/>
                <a:gd name="connsiteX287" fmla="*/ 689038 w 2714625"/>
                <a:gd name="connsiteY287" fmla="*/ 191548 h 1019175"/>
                <a:gd name="connsiteX288" fmla="*/ 705993 w 2714625"/>
                <a:gd name="connsiteY288" fmla="*/ 188690 h 1019175"/>
                <a:gd name="connsiteX289" fmla="*/ 700278 w 2714625"/>
                <a:gd name="connsiteY289" fmla="*/ 184690 h 1019175"/>
                <a:gd name="connsiteX290" fmla="*/ 706755 w 2714625"/>
                <a:gd name="connsiteY290" fmla="*/ 175355 h 1019175"/>
                <a:gd name="connsiteX291" fmla="*/ 715804 w 2714625"/>
                <a:gd name="connsiteY291" fmla="*/ 176784 h 1019175"/>
                <a:gd name="connsiteX292" fmla="*/ 719138 w 2714625"/>
                <a:gd name="connsiteY292" fmla="*/ 169735 h 1019175"/>
                <a:gd name="connsiteX293" fmla="*/ 727329 w 2714625"/>
                <a:gd name="connsiteY293" fmla="*/ 166402 h 1019175"/>
                <a:gd name="connsiteX294" fmla="*/ 728948 w 2714625"/>
                <a:gd name="connsiteY294" fmla="*/ 179260 h 1019175"/>
                <a:gd name="connsiteX295" fmla="*/ 734949 w 2714625"/>
                <a:gd name="connsiteY295" fmla="*/ 187928 h 1019175"/>
                <a:gd name="connsiteX296" fmla="*/ 733996 w 2714625"/>
                <a:gd name="connsiteY296" fmla="*/ 194215 h 1019175"/>
                <a:gd name="connsiteX297" fmla="*/ 736854 w 2714625"/>
                <a:gd name="connsiteY297" fmla="*/ 195453 h 1019175"/>
                <a:gd name="connsiteX298" fmla="*/ 736283 w 2714625"/>
                <a:gd name="connsiteY298" fmla="*/ 198977 h 1019175"/>
                <a:gd name="connsiteX299" fmla="*/ 752761 w 2714625"/>
                <a:gd name="connsiteY299" fmla="*/ 206978 h 1019175"/>
                <a:gd name="connsiteX300" fmla="*/ 762000 w 2714625"/>
                <a:gd name="connsiteY300" fmla="*/ 202787 h 1019175"/>
                <a:gd name="connsiteX301" fmla="*/ 764572 w 2714625"/>
                <a:gd name="connsiteY301" fmla="*/ 198596 h 1019175"/>
                <a:gd name="connsiteX302" fmla="*/ 780097 w 2714625"/>
                <a:gd name="connsiteY302" fmla="*/ 195453 h 1019175"/>
                <a:gd name="connsiteX303" fmla="*/ 782574 w 2714625"/>
                <a:gd name="connsiteY303" fmla="*/ 184594 h 1019175"/>
                <a:gd name="connsiteX304" fmla="*/ 797338 w 2714625"/>
                <a:gd name="connsiteY304" fmla="*/ 158401 h 1019175"/>
                <a:gd name="connsiteX305" fmla="*/ 792194 w 2714625"/>
                <a:gd name="connsiteY305" fmla="*/ 154114 h 1019175"/>
                <a:gd name="connsiteX306" fmla="*/ 793528 w 2714625"/>
                <a:gd name="connsiteY306" fmla="*/ 148495 h 1019175"/>
                <a:gd name="connsiteX307" fmla="*/ 807148 w 2714625"/>
                <a:gd name="connsiteY307" fmla="*/ 128397 h 1019175"/>
                <a:gd name="connsiteX308" fmla="*/ 812483 w 2714625"/>
                <a:gd name="connsiteY308" fmla="*/ 125539 h 1019175"/>
                <a:gd name="connsiteX309" fmla="*/ 814578 w 2714625"/>
                <a:gd name="connsiteY309" fmla="*/ 128683 h 1019175"/>
                <a:gd name="connsiteX310" fmla="*/ 817054 w 2714625"/>
                <a:gd name="connsiteY310" fmla="*/ 126397 h 1019175"/>
                <a:gd name="connsiteX311" fmla="*/ 819245 w 2714625"/>
                <a:gd name="connsiteY311" fmla="*/ 128492 h 1019175"/>
                <a:gd name="connsiteX312" fmla="*/ 823246 w 2714625"/>
                <a:gd name="connsiteY312" fmla="*/ 124301 h 1019175"/>
                <a:gd name="connsiteX313" fmla="*/ 832104 w 2714625"/>
                <a:gd name="connsiteY313" fmla="*/ 123730 h 1019175"/>
                <a:gd name="connsiteX314" fmla="*/ 862679 w 2714625"/>
                <a:gd name="connsiteY314" fmla="*/ 101822 h 1019175"/>
                <a:gd name="connsiteX315" fmla="*/ 876014 w 2714625"/>
                <a:gd name="connsiteY315" fmla="*/ 85630 h 1019175"/>
                <a:gd name="connsiteX316" fmla="*/ 878872 w 2714625"/>
                <a:gd name="connsiteY316" fmla="*/ 73628 h 1019175"/>
                <a:gd name="connsiteX317" fmla="*/ 909828 w 2714625"/>
                <a:gd name="connsiteY317" fmla="*/ 76771 h 1019175"/>
                <a:gd name="connsiteX318" fmla="*/ 910400 w 2714625"/>
                <a:gd name="connsiteY318" fmla="*/ 69152 h 1019175"/>
                <a:gd name="connsiteX319" fmla="*/ 932974 w 2714625"/>
                <a:gd name="connsiteY319" fmla="*/ 67913 h 1019175"/>
                <a:gd name="connsiteX320" fmla="*/ 934021 w 2714625"/>
                <a:gd name="connsiteY320" fmla="*/ 61246 h 1019175"/>
                <a:gd name="connsiteX321" fmla="*/ 948500 w 2714625"/>
                <a:gd name="connsiteY321" fmla="*/ 68866 h 1019175"/>
                <a:gd name="connsiteX322" fmla="*/ 962882 w 2714625"/>
                <a:gd name="connsiteY322" fmla="*/ 69628 h 1019175"/>
                <a:gd name="connsiteX323" fmla="*/ 972788 w 2714625"/>
                <a:gd name="connsiteY323" fmla="*/ 78772 h 1019175"/>
                <a:gd name="connsiteX324" fmla="*/ 980408 w 2714625"/>
                <a:gd name="connsiteY324" fmla="*/ 80581 h 1019175"/>
                <a:gd name="connsiteX325" fmla="*/ 1004697 w 2714625"/>
                <a:gd name="connsiteY325" fmla="*/ 109633 h 1019175"/>
                <a:gd name="connsiteX326" fmla="*/ 1025461 w 2714625"/>
                <a:gd name="connsiteY326" fmla="*/ 110395 h 1019175"/>
                <a:gd name="connsiteX327" fmla="*/ 1035653 w 2714625"/>
                <a:gd name="connsiteY327" fmla="*/ 108299 h 1019175"/>
                <a:gd name="connsiteX328" fmla="*/ 1050036 w 2714625"/>
                <a:gd name="connsiteY328" fmla="*/ 119062 h 1019175"/>
                <a:gd name="connsiteX329" fmla="*/ 1053751 w 2714625"/>
                <a:gd name="connsiteY329" fmla="*/ 117634 h 1019175"/>
                <a:gd name="connsiteX330" fmla="*/ 1073277 w 2714625"/>
                <a:gd name="connsiteY330" fmla="*/ 123539 h 1019175"/>
                <a:gd name="connsiteX331" fmla="*/ 1083469 w 2714625"/>
                <a:gd name="connsiteY331" fmla="*/ 121063 h 1019175"/>
                <a:gd name="connsiteX332" fmla="*/ 1087184 w 2714625"/>
                <a:gd name="connsiteY332" fmla="*/ 122968 h 1019175"/>
                <a:gd name="connsiteX333" fmla="*/ 1092136 w 2714625"/>
                <a:gd name="connsiteY333" fmla="*/ 141637 h 1019175"/>
                <a:gd name="connsiteX334" fmla="*/ 1123664 w 2714625"/>
                <a:gd name="connsiteY334" fmla="*/ 142304 h 1019175"/>
                <a:gd name="connsiteX335" fmla="*/ 1141571 w 2714625"/>
                <a:gd name="connsiteY335" fmla="*/ 146018 h 1019175"/>
                <a:gd name="connsiteX336" fmla="*/ 1149191 w 2714625"/>
                <a:gd name="connsiteY336" fmla="*/ 143065 h 1019175"/>
                <a:gd name="connsiteX337" fmla="*/ 1166717 w 2714625"/>
                <a:gd name="connsiteY337" fmla="*/ 146399 h 1019175"/>
                <a:gd name="connsiteX338" fmla="*/ 1169765 w 2714625"/>
                <a:gd name="connsiteY338" fmla="*/ 128873 h 1019175"/>
                <a:gd name="connsiteX339" fmla="*/ 1177861 w 2714625"/>
                <a:gd name="connsiteY339" fmla="*/ 132493 h 1019175"/>
                <a:gd name="connsiteX340" fmla="*/ 1182338 w 2714625"/>
                <a:gd name="connsiteY340" fmla="*/ 141256 h 1019175"/>
                <a:gd name="connsiteX341" fmla="*/ 1188244 w 2714625"/>
                <a:gd name="connsiteY341" fmla="*/ 134969 h 1019175"/>
                <a:gd name="connsiteX342" fmla="*/ 1192340 w 2714625"/>
                <a:gd name="connsiteY342" fmla="*/ 141922 h 1019175"/>
                <a:gd name="connsiteX343" fmla="*/ 1198531 w 2714625"/>
                <a:gd name="connsiteY343" fmla="*/ 135922 h 1019175"/>
                <a:gd name="connsiteX344" fmla="*/ 1215200 w 2714625"/>
                <a:gd name="connsiteY344" fmla="*/ 137731 h 1019175"/>
                <a:gd name="connsiteX345" fmla="*/ 1233487 w 2714625"/>
                <a:gd name="connsiteY345" fmla="*/ 124968 h 1019175"/>
                <a:gd name="connsiteX346" fmla="*/ 1262634 w 2714625"/>
                <a:gd name="connsiteY346" fmla="*/ 113824 h 1019175"/>
                <a:gd name="connsiteX347" fmla="*/ 1262253 w 2714625"/>
                <a:gd name="connsiteY347" fmla="*/ 101822 h 1019175"/>
                <a:gd name="connsiteX348" fmla="*/ 1274159 w 2714625"/>
                <a:gd name="connsiteY348" fmla="*/ 104108 h 1019175"/>
                <a:gd name="connsiteX349" fmla="*/ 1312069 w 2714625"/>
                <a:gd name="connsiteY349" fmla="*/ 72866 h 1019175"/>
                <a:gd name="connsiteX350" fmla="*/ 1340453 w 2714625"/>
                <a:gd name="connsiteY350" fmla="*/ 38290 h 1019175"/>
                <a:gd name="connsiteX351" fmla="*/ 1341692 w 2714625"/>
                <a:gd name="connsiteY351" fmla="*/ 26670 h 1019175"/>
                <a:gd name="connsiteX352" fmla="*/ 1343311 w 2714625"/>
                <a:gd name="connsiteY352" fmla="*/ 26956 h 1019175"/>
                <a:gd name="connsiteX353" fmla="*/ 1379125 w 2714625"/>
                <a:gd name="connsiteY353" fmla="*/ 32671 h 1019175"/>
                <a:gd name="connsiteX354" fmla="*/ 1389317 w 2714625"/>
                <a:gd name="connsiteY354" fmla="*/ 27337 h 1019175"/>
                <a:gd name="connsiteX355" fmla="*/ 1396936 w 2714625"/>
                <a:gd name="connsiteY355" fmla="*/ 18097 h 1019175"/>
                <a:gd name="connsiteX356" fmla="*/ 1420463 w 2714625"/>
                <a:gd name="connsiteY356" fmla="*/ 18193 h 1019175"/>
                <a:gd name="connsiteX357" fmla="*/ 1423797 w 2714625"/>
                <a:gd name="connsiteY357" fmla="*/ 15716 h 1019175"/>
                <a:gd name="connsiteX358" fmla="*/ 1427893 w 2714625"/>
                <a:gd name="connsiteY358" fmla="*/ 27718 h 1019175"/>
                <a:gd name="connsiteX359" fmla="*/ 1432179 w 2714625"/>
                <a:gd name="connsiteY359" fmla="*/ 27146 h 1019175"/>
                <a:gd name="connsiteX360" fmla="*/ 1433893 w 2714625"/>
                <a:gd name="connsiteY360" fmla="*/ 30480 h 1019175"/>
                <a:gd name="connsiteX361" fmla="*/ 1435418 w 2714625"/>
                <a:gd name="connsiteY361" fmla="*/ 39338 h 1019175"/>
                <a:gd name="connsiteX362" fmla="*/ 1424273 w 2714625"/>
                <a:gd name="connsiteY362" fmla="*/ 37814 h 1019175"/>
                <a:gd name="connsiteX363" fmla="*/ 1409986 w 2714625"/>
                <a:gd name="connsiteY363" fmla="*/ 40767 h 1019175"/>
                <a:gd name="connsiteX364" fmla="*/ 1407985 w 2714625"/>
                <a:gd name="connsiteY364" fmla="*/ 43624 h 1019175"/>
                <a:gd name="connsiteX365" fmla="*/ 1400175 w 2714625"/>
                <a:gd name="connsiteY365" fmla="*/ 39243 h 1019175"/>
                <a:gd name="connsiteX366" fmla="*/ 1391888 w 2714625"/>
                <a:gd name="connsiteY366" fmla="*/ 48387 h 1019175"/>
                <a:gd name="connsiteX367" fmla="*/ 1389412 w 2714625"/>
                <a:gd name="connsiteY367" fmla="*/ 55912 h 1019175"/>
                <a:gd name="connsiteX368" fmla="*/ 1384840 w 2714625"/>
                <a:gd name="connsiteY368" fmla="*/ 57340 h 1019175"/>
                <a:gd name="connsiteX369" fmla="*/ 1379220 w 2714625"/>
                <a:gd name="connsiteY369" fmla="*/ 64484 h 1019175"/>
                <a:gd name="connsiteX370" fmla="*/ 1390555 w 2714625"/>
                <a:gd name="connsiteY370" fmla="*/ 66199 h 1019175"/>
                <a:gd name="connsiteX371" fmla="*/ 1394746 w 2714625"/>
                <a:gd name="connsiteY371" fmla="*/ 64484 h 1019175"/>
                <a:gd name="connsiteX372" fmla="*/ 1421320 w 2714625"/>
                <a:gd name="connsiteY372" fmla="*/ 68961 h 1019175"/>
                <a:gd name="connsiteX373" fmla="*/ 1448371 w 2714625"/>
                <a:gd name="connsiteY373" fmla="*/ 66008 h 1019175"/>
                <a:gd name="connsiteX374" fmla="*/ 1454849 w 2714625"/>
                <a:gd name="connsiteY374" fmla="*/ 67532 h 1019175"/>
                <a:gd name="connsiteX375" fmla="*/ 1460659 w 2714625"/>
                <a:gd name="connsiteY375" fmla="*/ 61055 h 1019175"/>
                <a:gd name="connsiteX376" fmla="*/ 1468279 w 2714625"/>
                <a:gd name="connsiteY376" fmla="*/ 62960 h 1019175"/>
                <a:gd name="connsiteX377" fmla="*/ 1467517 w 2714625"/>
                <a:gd name="connsiteY377" fmla="*/ 55626 h 1019175"/>
                <a:gd name="connsiteX378" fmla="*/ 1471993 w 2714625"/>
                <a:gd name="connsiteY378" fmla="*/ 49339 h 1019175"/>
                <a:gd name="connsiteX379" fmla="*/ 1488662 w 2714625"/>
                <a:gd name="connsiteY379" fmla="*/ 44767 h 1019175"/>
                <a:gd name="connsiteX380" fmla="*/ 1499997 w 2714625"/>
                <a:gd name="connsiteY380" fmla="*/ 45339 h 1019175"/>
                <a:gd name="connsiteX381" fmla="*/ 1510665 w 2714625"/>
                <a:gd name="connsiteY381" fmla="*/ 35338 h 1019175"/>
                <a:gd name="connsiteX382" fmla="*/ 1513237 w 2714625"/>
                <a:gd name="connsiteY382" fmla="*/ 34862 h 1019175"/>
                <a:gd name="connsiteX383" fmla="*/ 1517237 w 2714625"/>
                <a:gd name="connsiteY383" fmla="*/ 39719 h 1019175"/>
                <a:gd name="connsiteX384" fmla="*/ 1521619 w 2714625"/>
                <a:gd name="connsiteY384" fmla="*/ 36100 h 1019175"/>
                <a:gd name="connsiteX385" fmla="*/ 1523048 w 2714625"/>
                <a:gd name="connsiteY385" fmla="*/ 42862 h 1019175"/>
                <a:gd name="connsiteX386" fmla="*/ 1527715 w 2714625"/>
                <a:gd name="connsiteY386" fmla="*/ 43624 h 1019175"/>
                <a:gd name="connsiteX387" fmla="*/ 1525334 w 2714625"/>
                <a:gd name="connsiteY387" fmla="*/ 46577 h 1019175"/>
                <a:gd name="connsiteX388" fmla="*/ 1528191 w 2714625"/>
                <a:gd name="connsiteY388" fmla="*/ 46768 h 1019175"/>
                <a:gd name="connsiteX389" fmla="*/ 1530382 w 2714625"/>
                <a:gd name="connsiteY389" fmla="*/ 43243 h 1019175"/>
                <a:gd name="connsiteX390" fmla="*/ 1540097 w 2714625"/>
                <a:gd name="connsiteY390" fmla="*/ 50578 h 1019175"/>
                <a:gd name="connsiteX391" fmla="*/ 1540764 w 2714625"/>
                <a:gd name="connsiteY391" fmla="*/ 47530 h 1019175"/>
                <a:gd name="connsiteX392" fmla="*/ 1527239 w 2714625"/>
                <a:gd name="connsiteY392" fmla="*/ 36195 h 1019175"/>
                <a:gd name="connsiteX393" fmla="*/ 1526095 w 2714625"/>
                <a:gd name="connsiteY393" fmla="*/ 29527 h 1019175"/>
                <a:gd name="connsiteX394" fmla="*/ 1528096 w 2714625"/>
                <a:gd name="connsiteY394" fmla="*/ 26194 h 1019175"/>
                <a:gd name="connsiteX395" fmla="*/ 1537335 w 2714625"/>
                <a:gd name="connsiteY395" fmla="*/ 23622 h 1019175"/>
                <a:gd name="connsiteX396" fmla="*/ 1536859 w 2714625"/>
                <a:gd name="connsiteY396" fmla="*/ 18097 h 1019175"/>
                <a:gd name="connsiteX397" fmla="*/ 1541621 w 2714625"/>
                <a:gd name="connsiteY397" fmla="*/ 13335 h 1019175"/>
                <a:gd name="connsiteX398" fmla="*/ 1549336 w 2714625"/>
                <a:gd name="connsiteY398" fmla="*/ 11811 h 1019175"/>
                <a:gd name="connsiteX399" fmla="*/ 1554861 w 2714625"/>
                <a:gd name="connsiteY399" fmla="*/ 20193 h 1019175"/>
                <a:gd name="connsiteX400" fmla="*/ 1557242 w 2714625"/>
                <a:gd name="connsiteY400" fmla="*/ 18002 h 1019175"/>
                <a:gd name="connsiteX401" fmla="*/ 1558576 w 2714625"/>
                <a:gd name="connsiteY401" fmla="*/ 20002 h 1019175"/>
                <a:gd name="connsiteX402" fmla="*/ 1567243 w 2714625"/>
                <a:gd name="connsiteY402" fmla="*/ 12478 h 1019175"/>
                <a:gd name="connsiteX403" fmla="*/ 1567529 w 2714625"/>
                <a:gd name="connsiteY403" fmla="*/ 9525 h 1019175"/>
                <a:gd name="connsiteX404" fmla="*/ 1595723 w 2714625"/>
                <a:gd name="connsiteY404" fmla="*/ 13335 h 1019175"/>
                <a:gd name="connsiteX405" fmla="*/ 1615154 w 2714625"/>
                <a:gd name="connsiteY405" fmla="*/ 23812 h 1019175"/>
                <a:gd name="connsiteX406" fmla="*/ 1614202 w 2714625"/>
                <a:gd name="connsiteY406" fmla="*/ 25813 h 1019175"/>
                <a:gd name="connsiteX407" fmla="*/ 1622298 w 2714625"/>
                <a:gd name="connsiteY407" fmla="*/ 28956 h 1019175"/>
                <a:gd name="connsiteX408" fmla="*/ 1623536 w 2714625"/>
                <a:gd name="connsiteY408" fmla="*/ 26765 h 1019175"/>
                <a:gd name="connsiteX409" fmla="*/ 1623632 w 2714625"/>
                <a:gd name="connsiteY409" fmla="*/ 29051 h 1019175"/>
                <a:gd name="connsiteX410" fmla="*/ 1632680 w 2714625"/>
                <a:gd name="connsiteY410" fmla="*/ 31242 h 1019175"/>
                <a:gd name="connsiteX411" fmla="*/ 1632966 w 2714625"/>
                <a:gd name="connsiteY411" fmla="*/ 35052 h 1019175"/>
                <a:gd name="connsiteX412" fmla="*/ 1637919 w 2714625"/>
                <a:gd name="connsiteY412" fmla="*/ 33814 h 1019175"/>
                <a:gd name="connsiteX413" fmla="*/ 1645634 w 2714625"/>
                <a:gd name="connsiteY413" fmla="*/ 39433 h 1019175"/>
                <a:gd name="connsiteX414" fmla="*/ 1652111 w 2714625"/>
                <a:gd name="connsiteY414" fmla="*/ 40481 h 1019175"/>
                <a:gd name="connsiteX415" fmla="*/ 1664208 w 2714625"/>
                <a:gd name="connsiteY415" fmla="*/ 48958 h 1019175"/>
                <a:gd name="connsiteX416" fmla="*/ 1662112 w 2714625"/>
                <a:gd name="connsiteY416" fmla="*/ 53245 h 1019175"/>
                <a:gd name="connsiteX417" fmla="*/ 1664779 w 2714625"/>
                <a:gd name="connsiteY417" fmla="*/ 54769 h 1019175"/>
                <a:gd name="connsiteX418" fmla="*/ 1671828 w 2714625"/>
                <a:gd name="connsiteY418" fmla="*/ 50101 h 1019175"/>
                <a:gd name="connsiteX419" fmla="*/ 1682020 w 2714625"/>
                <a:gd name="connsiteY419" fmla="*/ 50863 h 1019175"/>
                <a:gd name="connsiteX420" fmla="*/ 1684401 w 2714625"/>
                <a:gd name="connsiteY420" fmla="*/ 51721 h 1019175"/>
                <a:gd name="connsiteX421" fmla="*/ 1682020 w 2714625"/>
                <a:gd name="connsiteY421" fmla="*/ 61246 h 1019175"/>
                <a:gd name="connsiteX422" fmla="*/ 1707261 w 2714625"/>
                <a:gd name="connsiteY422" fmla="*/ 65722 h 1019175"/>
                <a:gd name="connsiteX423" fmla="*/ 1714691 w 2714625"/>
                <a:gd name="connsiteY423" fmla="*/ 71056 h 1019175"/>
                <a:gd name="connsiteX424" fmla="*/ 1720025 w 2714625"/>
                <a:gd name="connsiteY424" fmla="*/ 65818 h 1019175"/>
                <a:gd name="connsiteX425" fmla="*/ 1722596 w 2714625"/>
                <a:gd name="connsiteY425" fmla="*/ 67151 h 1019175"/>
                <a:gd name="connsiteX426" fmla="*/ 1725359 w 2714625"/>
                <a:gd name="connsiteY426" fmla="*/ 72199 h 1019175"/>
                <a:gd name="connsiteX427" fmla="*/ 1724311 w 2714625"/>
                <a:gd name="connsiteY427" fmla="*/ 77629 h 1019175"/>
                <a:gd name="connsiteX428" fmla="*/ 1717929 w 2714625"/>
                <a:gd name="connsiteY428" fmla="*/ 83629 h 1019175"/>
                <a:gd name="connsiteX429" fmla="*/ 1720120 w 2714625"/>
                <a:gd name="connsiteY429" fmla="*/ 86392 h 1019175"/>
                <a:gd name="connsiteX430" fmla="*/ 1731550 w 2714625"/>
                <a:gd name="connsiteY430" fmla="*/ 76486 h 1019175"/>
                <a:gd name="connsiteX431" fmla="*/ 1737741 w 2714625"/>
                <a:gd name="connsiteY431" fmla="*/ 79915 h 1019175"/>
                <a:gd name="connsiteX432" fmla="*/ 1744599 w 2714625"/>
                <a:gd name="connsiteY432" fmla="*/ 76962 h 1019175"/>
                <a:gd name="connsiteX433" fmla="*/ 1745551 w 2714625"/>
                <a:gd name="connsiteY433" fmla="*/ 74009 h 1019175"/>
                <a:gd name="connsiteX434" fmla="*/ 1749076 w 2714625"/>
                <a:gd name="connsiteY434" fmla="*/ 75152 h 1019175"/>
                <a:gd name="connsiteX435" fmla="*/ 1752791 w 2714625"/>
                <a:gd name="connsiteY435" fmla="*/ 92107 h 1019175"/>
                <a:gd name="connsiteX436" fmla="*/ 1747076 w 2714625"/>
                <a:gd name="connsiteY436" fmla="*/ 98965 h 1019175"/>
                <a:gd name="connsiteX437" fmla="*/ 1748314 w 2714625"/>
                <a:gd name="connsiteY437" fmla="*/ 100870 h 1019175"/>
                <a:gd name="connsiteX438" fmla="*/ 1761839 w 2714625"/>
                <a:gd name="connsiteY438" fmla="*/ 97536 h 1019175"/>
                <a:gd name="connsiteX439" fmla="*/ 1763173 w 2714625"/>
                <a:gd name="connsiteY439" fmla="*/ 114586 h 1019175"/>
                <a:gd name="connsiteX440" fmla="*/ 1772412 w 2714625"/>
                <a:gd name="connsiteY440" fmla="*/ 105156 h 1019175"/>
                <a:gd name="connsiteX441" fmla="*/ 1788890 w 2714625"/>
                <a:gd name="connsiteY441" fmla="*/ 111633 h 1019175"/>
                <a:gd name="connsiteX442" fmla="*/ 1788033 w 2714625"/>
                <a:gd name="connsiteY442" fmla="*/ 119443 h 1019175"/>
                <a:gd name="connsiteX443" fmla="*/ 1808702 w 2714625"/>
                <a:gd name="connsiteY443" fmla="*/ 113919 h 1019175"/>
                <a:gd name="connsiteX444" fmla="*/ 1818037 w 2714625"/>
                <a:gd name="connsiteY444" fmla="*/ 116014 h 1019175"/>
                <a:gd name="connsiteX445" fmla="*/ 1821180 w 2714625"/>
                <a:gd name="connsiteY445" fmla="*/ 123920 h 1019175"/>
                <a:gd name="connsiteX446" fmla="*/ 1833943 w 2714625"/>
                <a:gd name="connsiteY446" fmla="*/ 117348 h 1019175"/>
                <a:gd name="connsiteX447" fmla="*/ 1843564 w 2714625"/>
                <a:gd name="connsiteY447" fmla="*/ 118777 h 1019175"/>
                <a:gd name="connsiteX448" fmla="*/ 1846612 w 2714625"/>
                <a:gd name="connsiteY448" fmla="*/ 114967 h 1019175"/>
                <a:gd name="connsiteX449" fmla="*/ 1871662 w 2714625"/>
                <a:gd name="connsiteY449" fmla="*/ 108966 h 1019175"/>
                <a:gd name="connsiteX450" fmla="*/ 1871186 w 2714625"/>
                <a:gd name="connsiteY450" fmla="*/ 102584 h 1019175"/>
                <a:gd name="connsiteX451" fmla="*/ 1873472 w 2714625"/>
                <a:gd name="connsiteY451" fmla="*/ 102394 h 1019175"/>
                <a:gd name="connsiteX452" fmla="*/ 1903285 w 2714625"/>
                <a:gd name="connsiteY452" fmla="*/ 103441 h 1019175"/>
                <a:gd name="connsiteX453" fmla="*/ 1903571 w 2714625"/>
                <a:gd name="connsiteY453" fmla="*/ 116205 h 1019175"/>
                <a:gd name="connsiteX454" fmla="*/ 1925288 w 2714625"/>
                <a:gd name="connsiteY454" fmla="*/ 116110 h 1019175"/>
                <a:gd name="connsiteX455" fmla="*/ 1927384 w 2714625"/>
                <a:gd name="connsiteY455" fmla="*/ 115443 h 1019175"/>
                <a:gd name="connsiteX456" fmla="*/ 1929575 w 2714625"/>
                <a:gd name="connsiteY456" fmla="*/ 103060 h 1019175"/>
                <a:gd name="connsiteX457" fmla="*/ 1936337 w 2714625"/>
                <a:gd name="connsiteY457" fmla="*/ 104775 h 1019175"/>
                <a:gd name="connsiteX458" fmla="*/ 1939766 w 2714625"/>
                <a:gd name="connsiteY458" fmla="*/ 93726 h 1019175"/>
                <a:gd name="connsiteX459" fmla="*/ 1953387 w 2714625"/>
                <a:gd name="connsiteY459" fmla="*/ 102108 h 1019175"/>
                <a:gd name="connsiteX460" fmla="*/ 1954816 w 2714625"/>
                <a:gd name="connsiteY460" fmla="*/ 96679 h 1019175"/>
                <a:gd name="connsiteX461" fmla="*/ 1969294 w 2714625"/>
                <a:gd name="connsiteY461" fmla="*/ 97822 h 1019175"/>
                <a:gd name="connsiteX462" fmla="*/ 1968722 w 2714625"/>
                <a:gd name="connsiteY462" fmla="*/ 94107 h 1019175"/>
                <a:gd name="connsiteX463" fmla="*/ 1975485 w 2714625"/>
                <a:gd name="connsiteY463" fmla="*/ 92869 h 1019175"/>
                <a:gd name="connsiteX464" fmla="*/ 1973485 w 2714625"/>
                <a:gd name="connsiteY464" fmla="*/ 75438 h 1019175"/>
                <a:gd name="connsiteX465" fmla="*/ 2011680 w 2714625"/>
                <a:gd name="connsiteY465" fmla="*/ 67913 h 1019175"/>
                <a:gd name="connsiteX466" fmla="*/ 2020348 w 2714625"/>
                <a:gd name="connsiteY466" fmla="*/ 75057 h 1019175"/>
                <a:gd name="connsiteX467" fmla="*/ 2024825 w 2714625"/>
                <a:gd name="connsiteY467" fmla="*/ 85535 h 1019175"/>
                <a:gd name="connsiteX468" fmla="*/ 2032730 w 2714625"/>
                <a:gd name="connsiteY468" fmla="*/ 88392 h 1019175"/>
                <a:gd name="connsiteX469" fmla="*/ 2030349 w 2714625"/>
                <a:gd name="connsiteY469" fmla="*/ 101537 h 1019175"/>
                <a:gd name="connsiteX470" fmla="*/ 2049780 w 2714625"/>
                <a:gd name="connsiteY470" fmla="*/ 102679 h 1019175"/>
                <a:gd name="connsiteX471" fmla="*/ 2078831 w 2714625"/>
                <a:gd name="connsiteY471" fmla="*/ 99822 h 1019175"/>
                <a:gd name="connsiteX472" fmla="*/ 2074735 w 2714625"/>
                <a:gd name="connsiteY472" fmla="*/ 132588 h 1019175"/>
                <a:gd name="connsiteX473" fmla="*/ 2069687 w 2714625"/>
                <a:gd name="connsiteY473" fmla="*/ 136588 h 1019175"/>
                <a:gd name="connsiteX474" fmla="*/ 2081498 w 2714625"/>
                <a:gd name="connsiteY474" fmla="*/ 144304 h 1019175"/>
                <a:gd name="connsiteX475" fmla="*/ 2091404 w 2714625"/>
                <a:gd name="connsiteY475" fmla="*/ 120396 h 1019175"/>
                <a:gd name="connsiteX476" fmla="*/ 2149983 w 2714625"/>
                <a:gd name="connsiteY476" fmla="*/ 117634 h 1019175"/>
                <a:gd name="connsiteX477" fmla="*/ 2152269 w 2714625"/>
                <a:gd name="connsiteY477" fmla="*/ 100203 h 1019175"/>
                <a:gd name="connsiteX478" fmla="*/ 2176844 w 2714625"/>
                <a:gd name="connsiteY478" fmla="*/ 111538 h 1019175"/>
                <a:gd name="connsiteX479" fmla="*/ 2230469 w 2714625"/>
                <a:gd name="connsiteY479" fmla="*/ 92012 h 1019175"/>
                <a:gd name="connsiteX480" fmla="*/ 2236756 w 2714625"/>
                <a:gd name="connsiteY480" fmla="*/ 90583 h 1019175"/>
                <a:gd name="connsiteX481" fmla="*/ 2237994 w 2714625"/>
                <a:gd name="connsiteY481" fmla="*/ 93440 h 1019175"/>
                <a:gd name="connsiteX482" fmla="*/ 2246567 w 2714625"/>
                <a:gd name="connsiteY482" fmla="*/ 90392 h 1019175"/>
                <a:gd name="connsiteX483" fmla="*/ 2269236 w 2714625"/>
                <a:gd name="connsiteY483" fmla="*/ 79248 h 1019175"/>
                <a:gd name="connsiteX484" fmla="*/ 2276189 w 2714625"/>
                <a:gd name="connsiteY484" fmla="*/ 72485 h 1019175"/>
                <a:gd name="connsiteX485" fmla="*/ 2298954 w 2714625"/>
                <a:gd name="connsiteY485" fmla="*/ 116110 h 1019175"/>
                <a:gd name="connsiteX486" fmla="*/ 2305336 w 2714625"/>
                <a:gd name="connsiteY486" fmla="*/ 158210 h 1019175"/>
                <a:gd name="connsiteX487" fmla="*/ 2314766 w 2714625"/>
                <a:gd name="connsiteY487" fmla="*/ 161068 h 1019175"/>
                <a:gd name="connsiteX488" fmla="*/ 2331053 w 2714625"/>
                <a:gd name="connsiteY488" fmla="*/ 148495 h 1019175"/>
                <a:gd name="connsiteX489" fmla="*/ 2338007 w 2714625"/>
                <a:gd name="connsiteY489" fmla="*/ 161925 h 1019175"/>
                <a:gd name="connsiteX490" fmla="*/ 2337149 w 2714625"/>
                <a:gd name="connsiteY490" fmla="*/ 168307 h 1019175"/>
                <a:gd name="connsiteX491" fmla="*/ 2351627 w 2714625"/>
                <a:gd name="connsiteY491" fmla="*/ 182023 h 1019175"/>
                <a:gd name="connsiteX492" fmla="*/ 2358485 w 2714625"/>
                <a:gd name="connsiteY492" fmla="*/ 166402 h 1019175"/>
                <a:gd name="connsiteX493" fmla="*/ 2359057 w 2714625"/>
                <a:gd name="connsiteY493" fmla="*/ 168307 h 1019175"/>
                <a:gd name="connsiteX494" fmla="*/ 2376297 w 2714625"/>
                <a:gd name="connsiteY494" fmla="*/ 157639 h 1019175"/>
                <a:gd name="connsiteX495" fmla="*/ 2382965 w 2714625"/>
                <a:gd name="connsiteY495" fmla="*/ 182213 h 1019175"/>
                <a:gd name="connsiteX496" fmla="*/ 2389156 w 2714625"/>
                <a:gd name="connsiteY496" fmla="*/ 190405 h 1019175"/>
                <a:gd name="connsiteX497" fmla="*/ 2389918 w 2714625"/>
                <a:gd name="connsiteY497" fmla="*/ 186214 h 1019175"/>
                <a:gd name="connsiteX498" fmla="*/ 2399919 w 2714625"/>
                <a:gd name="connsiteY498" fmla="*/ 187357 h 1019175"/>
                <a:gd name="connsiteX499" fmla="*/ 2398776 w 2714625"/>
                <a:gd name="connsiteY499" fmla="*/ 176879 h 1019175"/>
                <a:gd name="connsiteX500" fmla="*/ 2408396 w 2714625"/>
                <a:gd name="connsiteY500" fmla="*/ 166211 h 1019175"/>
                <a:gd name="connsiteX501" fmla="*/ 2412397 w 2714625"/>
                <a:gd name="connsiteY501" fmla="*/ 177451 h 1019175"/>
                <a:gd name="connsiteX502" fmla="*/ 2418588 w 2714625"/>
                <a:gd name="connsiteY502" fmla="*/ 177927 h 1019175"/>
                <a:gd name="connsiteX503" fmla="*/ 2420017 w 2714625"/>
                <a:gd name="connsiteY503" fmla="*/ 173831 h 1019175"/>
                <a:gd name="connsiteX504" fmla="*/ 2434019 w 2714625"/>
                <a:gd name="connsiteY504" fmla="*/ 176022 h 1019175"/>
                <a:gd name="connsiteX505" fmla="*/ 2438876 w 2714625"/>
                <a:gd name="connsiteY505" fmla="*/ 169069 h 1019175"/>
                <a:gd name="connsiteX506" fmla="*/ 2460403 w 2714625"/>
                <a:gd name="connsiteY506" fmla="*/ 177927 h 1019175"/>
                <a:gd name="connsiteX507" fmla="*/ 2475928 w 2714625"/>
                <a:gd name="connsiteY507" fmla="*/ 180594 h 1019175"/>
                <a:gd name="connsiteX508" fmla="*/ 2477929 w 2714625"/>
                <a:gd name="connsiteY508" fmla="*/ 192310 h 1019175"/>
                <a:gd name="connsiteX509" fmla="*/ 2486025 w 2714625"/>
                <a:gd name="connsiteY509" fmla="*/ 192595 h 1019175"/>
                <a:gd name="connsiteX510" fmla="*/ 2488883 w 2714625"/>
                <a:gd name="connsiteY510" fmla="*/ 209740 h 1019175"/>
                <a:gd name="connsiteX511" fmla="*/ 2482882 w 2714625"/>
                <a:gd name="connsiteY511" fmla="*/ 228505 h 1019175"/>
                <a:gd name="connsiteX512" fmla="*/ 2471261 w 2714625"/>
                <a:gd name="connsiteY512" fmla="*/ 230219 h 1019175"/>
                <a:gd name="connsiteX513" fmla="*/ 2468785 w 2714625"/>
                <a:gd name="connsiteY513" fmla="*/ 239173 h 1019175"/>
                <a:gd name="connsiteX514" fmla="*/ 2471642 w 2714625"/>
                <a:gd name="connsiteY514" fmla="*/ 246221 h 1019175"/>
                <a:gd name="connsiteX515" fmla="*/ 2468023 w 2714625"/>
                <a:gd name="connsiteY515" fmla="*/ 251746 h 1019175"/>
                <a:gd name="connsiteX516" fmla="*/ 2473261 w 2714625"/>
                <a:gd name="connsiteY516" fmla="*/ 259556 h 1019175"/>
                <a:gd name="connsiteX517" fmla="*/ 2477357 w 2714625"/>
                <a:gd name="connsiteY517" fmla="*/ 260318 h 1019175"/>
                <a:gd name="connsiteX518" fmla="*/ 2473643 w 2714625"/>
                <a:gd name="connsiteY518" fmla="*/ 280987 h 1019175"/>
                <a:gd name="connsiteX519" fmla="*/ 2475071 w 2714625"/>
                <a:gd name="connsiteY519" fmla="*/ 285179 h 1019175"/>
                <a:gd name="connsiteX520" fmla="*/ 2479262 w 2714625"/>
                <a:gd name="connsiteY520" fmla="*/ 285655 h 1019175"/>
                <a:gd name="connsiteX521" fmla="*/ 2481739 w 2714625"/>
                <a:gd name="connsiteY521" fmla="*/ 292227 h 1019175"/>
                <a:gd name="connsiteX522" fmla="*/ 2478500 w 2714625"/>
                <a:gd name="connsiteY522" fmla="*/ 309562 h 1019175"/>
                <a:gd name="connsiteX523" fmla="*/ 2483644 w 2714625"/>
                <a:gd name="connsiteY523" fmla="*/ 309467 h 1019175"/>
                <a:gd name="connsiteX524" fmla="*/ 2490787 w 2714625"/>
                <a:gd name="connsiteY524" fmla="*/ 330137 h 1019175"/>
                <a:gd name="connsiteX525" fmla="*/ 2501836 w 2714625"/>
                <a:gd name="connsiteY525" fmla="*/ 329755 h 1019175"/>
                <a:gd name="connsiteX526" fmla="*/ 2498027 w 2714625"/>
                <a:gd name="connsiteY526" fmla="*/ 342614 h 1019175"/>
                <a:gd name="connsiteX527" fmla="*/ 2500979 w 2714625"/>
                <a:gd name="connsiteY527" fmla="*/ 345758 h 1019175"/>
                <a:gd name="connsiteX528" fmla="*/ 2498027 w 2714625"/>
                <a:gd name="connsiteY528" fmla="*/ 349567 h 1019175"/>
                <a:gd name="connsiteX529" fmla="*/ 2516981 w 2714625"/>
                <a:gd name="connsiteY529" fmla="*/ 360807 h 1019175"/>
                <a:gd name="connsiteX530" fmla="*/ 2513838 w 2714625"/>
                <a:gd name="connsiteY530" fmla="*/ 366332 h 1019175"/>
                <a:gd name="connsiteX531" fmla="*/ 2522792 w 2714625"/>
                <a:gd name="connsiteY531" fmla="*/ 369379 h 1019175"/>
                <a:gd name="connsiteX532" fmla="*/ 2530411 w 2714625"/>
                <a:gd name="connsiteY532" fmla="*/ 364141 h 1019175"/>
                <a:gd name="connsiteX533" fmla="*/ 2532793 w 2714625"/>
                <a:gd name="connsiteY533" fmla="*/ 357950 h 1019175"/>
                <a:gd name="connsiteX534" fmla="*/ 2564606 w 2714625"/>
                <a:gd name="connsiteY534" fmla="*/ 358521 h 1019175"/>
                <a:gd name="connsiteX535" fmla="*/ 2578036 w 2714625"/>
                <a:gd name="connsiteY535" fmla="*/ 356045 h 1019175"/>
                <a:gd name="connsiteX536" fmla="*/ 2577656 w 2714625"/>
                <a:gd name="connsiteY536" fmla="*/ 368617 h 1019175"/>
                <a:gd name="connsiteX537" fmla="*/ 2571464 w 2714625"/>
                <a:gd name="connsiteY537" fmla="*/ 384143 h 1019175"/>
                <a:gd name="connsiteX538" fmla="*/ 2554891 w 2714625"/>
                <a:gd name="connsiteY538" fmla="*/ 385096 h 1019175"/>
                <a:gd name="connsiteX539" fmla="*/ 2550700 w 2714625"/>
                <a:gd name="connsiteY539" fmla="*/ 402908 h 1019175"/>
                <a:gd name="connsiteX540" fmla="*/ 2565464 w 2714625"/>
                <a:gd name="connsiteY540" fmla="*/ 410623 h 1019175"/>
                <a:gd name="connsiteX541" fmla="*/ 2580608 w 2714625"/>
                <a:gd name="connsiteY541" fmla="*/ 424148 h 1019175"/>
                <a:gd name="connsiteX542" fmla="*/ 2572607 w 2714625"/>
                <a:gd name="connsiteY542" fmla="*/ 427196 h 1019175"/>
                <a:gd name="connsiteX543" fmla="*/ 2582704 w 2714625"/>
                <a:gd name="connsiteY543" fmla="*/ 439483 h 1019175"/>
                <a:gd name="connsiteX544" fmla="*/ 2596515 w 2714625"/>
                <a:gd name="connsiteY544" fmla="*/ 445675 h 1019175"/>
                <a:gd name="connsiteX545" fmla="*/ 2594896 w 2714625"/>
                <a:gd name="connsiteY545" fmla="*/ 451485 h 1019175"/>
                <a:gd name="connsiteX546" fmla="*/ 2602802 w 2714625"/>
                <a:gd name="connsiteY546" fmla="*/ 458153 h 1019175"/>
                <a:gd name="connsiteX547" fmla="*/ 2622709 w 2714625"/>
                <a:gd name="connsiteY547" fmla="*/ 462343 h 1019175"/>
                <a:gd name="connsiteX548" fmla="*/ 2631853 w 2714625"/>
                <a:gd name="connsiteY548" fmla="*/ 469678 h 1019175"/>
                <a:gd name="connsiteX549" fmla="*/ 2629662 w 2714625"/>
                <a:gd name="connsiteY549" fmla="*/ 486251 h 1019175"/>
                <a:gd name="connsiteX550" fmla="*/ 2640806 w 2714625"/>
                <a:gd name="connsiteY550" fmla="*/ 477298 h 1019175"/>
                <a:gd name="connsiteX551" fmla="*/ 2644807 w 2714625"/>
                <a:gd name="connsiteY551" fmla="*/ 481012 h 1019175"/>
                <a:gd name="connsiteX552" fmla="*/ 2642330 w 2714625"/>
                <a:gd name="connsiteY552" fmla="*/ 482917 h 1019175"/>
                <a:gd name="connsiteX553" fmla="*/ 2685098 w 2714625"/>
                <a:gd name="connsiteY553" fmla="*/ 515969 h 1019175"/>
                <a:gd name="connsiteX554" fmla="*/ 2710529 w 2714625"/>
                <a:gd name="connsiteY554" fmla="*/ 543401 h 1019175"/>
                <a:gd name="connsiteX555" fmla="*/ 2712339 w 2714625"/>
                <a:gd name="connsiteY555" fmla="*/ 555022 h 1019175"/>
                <a:gd name="connsiteX556" fmla="*/ 2702909 w 2714625"/>
                <a:gd name="connsiteY556" fmla="*/ 544449 h 1019175"/>
                <a:gd name="connsiteX557" fmla="*/ 2707767 w 2714625"/>
                <a:gd name="connsiteY557" fmla="*/ 559117 h 1019175"/>
                <a:gd name="connsiteX558" fmla="*/ 2692622 w 2714625"/>
                <a:gd name="connsiteY558" fmla="*/ 588359 h 1019175"/>
                <a:gd name="connsiteX559" fmla="*/ 2677287 w 2714625"/>
                <a:gd name="connsiteY559" fmla="*/ 579120 h 1019175"/>
                <a:gd name="connsiteX560" fmla="*/ 2670143 w 2714625"/>
                <a:gd name="connsiteY560" fmla="*/ 564166 h 1019175"/>
                <a:gd name="connsiteX561" fmla="*/ 2655951 w 2714625"/>
                <a:gd name="connsiteY561" fmla="*/ 597789 h 1019175"/>
                <a:gd name="connsiteX562" fmla="*/ 2656142 w 2714625"/>
                <a:gd name="connsiteY562" fmla="*/ 613124 h 1019175"/>
                <a:gd name="connsiteX563" fmla="*/ 2651760 w 2714625"/>
                <a:gd name="connsiteY563" fmla="*/ 620173 h 1019175"/>
                <a:gd name="connsiteX564" fmla="*/ 2656046 w 2714625"/>
                <a:gd name="connsiteY564" fmla="*/ 628555 h 1019175"/>
                <a:gd name="connsiteX565" fmla="*/ 2649093 w 2714625"/>
                <a:gd name="connsiteY565" fmla="*/ 622363 h 1019175"/>
                <a:gd name="connsiteX566" fmla="*/ 2660999 w 2714625"/>
                <a:gd name="connsiteY566" fmla="*/ 636937 h 1019175"/>
                <a:gd name="connsiteX567" fmla="*/ 2636520 w 2714625"/>
                <a:gd name="connsiteY567" fmla="*/ 664559 h 1019175"/>
                <a:gd name="connsiteX568" fmla="*/ 2622233 w 2714625"/>
                <a:gd name="connsiteY568" fmla="*/ 655511 h 1019175"/>
                <a:gd name="connsiteX569" fmla="*/ 2610326 w 2714625"/>
                <a:gd name="connsiteY569" fmla="*/ 675894 h 1019175"/>
                <a:gd name="connsiteX570" fmla="*/ 2622614 w 2714625"/>
                <a:gd name="connsiteY570" fmla="*/ 683609 h 1019175"/>
                <a:gd name="connsiteX571" fmla="*/ 2616136 w 2714625"/>
                <a:gd name="connsiteY571" fmla="*/ 697801 h 1019175"/>
                <a:gd name="connsiteX572" fmla="*/ 2618327 w 2714625"/>
                <a:gd name="connsiteY572" fmla="*/ 699040 h 1019175"/>
                <a:gd name="connsiteX573" fmla="*/ 2610993 w 2714625"/>
                <a:gd name="connsiteY573" fmla="*/ 711708 h 1019175"/>
                <a:gd name="connsiteX574" fmla="*/ 2608136 w 2714625"/>
                <a:gd name="connsiteY574" fmla="*/ 709993 h 1019175"/>
                <a:gd name="connsiteX575" fmla="*/ 2599277 w 2714625"/>
                <a:gd name="connsiteY575" fmla="*/ 724948 h 1019175"/>
                <a:gd name="connsiteX576" fmla="*/ 2602325 w 2714625"/>
                <a:gd name="connsiteY576" fmla="*/ 726758 h 1019175"/>
                <a:gd name="connsiteX577" fmla="*/ 2593848 w 2714625"/>
                <a:gd name="connsiteY577" fmla="*/ 739616 h 1019175"/>
                <a:gd name="connsiteX578" fmla="*/ 2587276 w 2714625"/>
                <a:gd name="connsiteY578" fmla="*/ 737330 h 1019175"/>
                <a:gd name="connsiteX579" fmla="*/ 2588324 w 2714625"/>
                <a:gd name="connsiteY579" fmla="*/ 733996 h 1019175"/>
                <a:gd name="connsiteX580" fmla="*/ 2583370 w 2714625"/>
                <a:gd name="connsiteY580" fmla="*/ 732663 h 1019175"/>
                <a:gd name="connsiteX581" fmla="*/ 2579179 w 2714625"/>
                <a:gd name="connsiteY581" fmla="*/ 735901 h 1019175"/>
                <a:gd name="connsiteX582" fmla="*/ 2563463 w 2714625"/>
                <a:gd name="connsiteY582" fmla="*/ 769906 h 1019175"/>
                <a:gd name="connsiteX583" fmla="*/ 2568035 w 2714625"/>
                <a:gd name="connsiteY583" fmla="*/ 774954 h 1019175"/>
                <a:gd name="connsiteX584" fmla="*/ 2550604 w 2714625"/>
                <a:gd name="connsiteY584" fmla="*/ 791623 h 1019175"/>
                <a:gd name="connsiteX585" fmla="*/ 2545747 w 2714625"/>
                <a:gd name="connsiteY585" fmla="*/ 802005 h 1019175"/>
                <a:gd name="connsiteX586" fmla="*/ 2537746 w 2714625"/>
                <a:gd name="connsiteY586" fmla="*/ 808482 h 1019175"/>
                <a:gd name="connsiteX587" fmla="*/ 2522411 w 2714625"/>
                <a:gd name="connsiteY587" fmla="*/ 813149 h 1019175"/>
                <a:gd name="connsiteX588" fmla="*/ 2513076 w 2714625"/>
                <a:gd name="connsiteY588" fmla="*/ 819150 h 1019175"/>
                <a:gd name="connsiteX589" fmla="*/ 2520315 w 2714625"/>
                <a:gd name="connsiteY589" fmla="*/ 792289 h 1019175"/>
                <a:gd name="connsiteX590" fmla="*/ 2478215 w 2714625"/>
                <a:gd name="connsiteY590" fmla="*/ 786955 h 1019175"/>
                <a:gd name="connsiteX591" fmla="*/ 2476786 w 2714625"/>
                <a:gd name="connsiteY591" fmla="*/ 779621 h 1019175"/>
                <a:gd name="connsiteX592" fmla="*/ 2481262 w 2714625"/>
                <a:gd name="connsiteY592" fmla="*/ 776859 h 1019175"/>
                <a:gd name="connsiteX593" fmla="*/ 2486978 w 2714625"/>
                <a:gd name="connsiteY593" fmla="*/ 765715 h 1019175"/>
                <a:gd name="connsiteX594" fmla="*/ 2489645 w 2714625"/>
                <a:gd name="connsiteY594" fmla="*/ 750094 h 1019175"/>
                <a:gd name="connsiteX595" fmla="*/ 2468785 w 2714625"/>
                <a:gd name="connsiteY595" fmla="*/ 755713 h 1019175"/>
                <a:gd name="connsiteX596" fmla="*/ 2463356 w 2714625"/>
                <a:gd name="connsiteY596" fmla="*/ 752380 h 1019175"/>
                <a:gd name="connsiteX597" fmla="*/ 2464499 w 2714625"/>
                <a:gd name="connsiteY597" fmla="*/ 747046 h 1019175"/>
                <a:gd name="connsiteX598" fmla="*/ 2458974 w 2714625"/>
                <a:gd name="connsiteY598" fmla="*/ 736949 h 1019175"/>
                <a:gd name="connsiteX599" fmla="*/ 2454116 w 2714625"/>
                <a:gd name="connsiteY599" fmla="*/ 742093 h 1019175"/>
                <a:gd name="connsiteX600" fmla="*/ 2452307 w 2714625"/>
                <a:gd name="connsiteY600" fmla="*/ 738188 h 1019175"/>
                <a:gd name="connsiteX601" fmla="*/ 2448401 w 2714625"/>
                <a:gd name="connsiteY601" fmla="*/ 743045 h 1019175"/>
                <a:gd name="connsiteX602" fmla="*/ 2440400 w 2714625"/>
                <a:gd name="connsiteY602" fmla="*/ 743236 h 1019175"/>
                <a:gd name="connsiteX603" fmla="*/ 2439638 w 2714625"/>
                <a:gd name="connsiteY603" fmla="*/ 740664 h 1019175"/>
                <a:gd name="connsiteX604" fmla="*/ 2434304 w 2714625"/>
                <a:gd name="connsiteY604" fmla="*/ 742093 h 1019175"/>
                <a:gd name="connsiteX605" fmla="*/ 2428303 w 2714625"/>
                <a:gd name="connsiteY605" fmla="*/ 738664 h 1019175"/>
                <a:gd name="connsiteX606" fmla="*/ 2419255 w 2714625"/>
                <a:gd name="connsiteY606" fmla="*/ 739902 h 1019175"/>
                <a:gd name="connsiteX607" fmla="*/ 2406968 w 2714625"/>
                <a:gd name="connsiteY607" fmla="*/ 729805 h 1019175"/>
                <a:gd name="connsiteX608" fmla="*/ 2407253 w 2714625"/>
                <a:gd name="connsiteY608" fmla="*/ 734187 h 1019175"/>
                <a:gd name="connsiteX609" fmla="*/ 2397538 w 2714625"/>
                <a:gd name="connsiteY609" fmla="*/ 736949 h 1019175"/>
                <a:gd name="connsiteX610" fmla="*/ 2393252 w 2714625"/>
                <a:gd name="connsiteY610" fmla="*/ 742569 h 1019175"/>
                <a:gd name="connsiteX611" fmla="*/ 2380202 w 2714625"/>
                <a:gd name="connsiteY611" fmla="*/ 733139 h 1019175"/>
                <a:gd name="connsiteX612" fmla="*/ 2377631 w 2714625"/>
                <a:gd name="connsiteY612" fmla="*/ 729520 h 1019175"/>
                <a:gd name="connsiteX613" fmla="*/ 2393252 w 2714625"/>
                <a:gd name="connsiteY613" fmla="*/ 722186 h 1019175"/>
                <a:gd name="connsiteX614" fmla="*/ 2400395 w 2714625"/>
                <a:gd name="connsiteY614" fmla="*/ 713327 h 1019175"/>
                <a:gd name="connsiteX615" fmla="*/ 2402015 w 2714625"/>
                <a:gd name="connsiteY615" fmla="*/ 698278 h 1019175"/>
                <a:gd name="connsiteX616" fmla="*/ 2400205 w 2714625"/>
                <a:gd name="connsiteY616" fmla="*/ 689515 h 1019175"/>
                <a:gd name="connsiteX617" fmla="*/ 2380393 w 2714625"/>
                <a:gd name="connsiteY617" fmla="*/ 689324 h 1019175"/>
                <a:gd name="connsiteX618" fmla="*/ 2381250 w 2714625"/>
                <a:gd name="connsiteY618" fmla="*/ 682752 h 1019175"/>
                <a:gd name="connsiteX619" fmla="*/ 2378202 w 2714625"/>
                <a:gd name="connsiteY619" fmla="*/ 680752 h 1019175"/>
                <a:gd name="connsiteX620" fmla="*/ 2379726 w 2714625"/>
                <a:gd name="connsiteY620" fmla="*/ 665321 h 1019175"/>
                <a:gd name="connsiteX621" fmla="*/ 2366296 w 2714625"/>
                <a:gd name="connsiteY621" fmla="*/ 660749 h 1019175"/>
                <a:gd name="connsiteX622" fmla="*/ 2355056 w 2714625"/>
                <a:gd name="connsiteY622" fmla="*/ 661130 h 1019175"/>
                <a:gd name="connsiteX623" fmla="*/ 2337340 w 2714625"/>
                <a:gd name="connsiteY623" fmla="*/ 670655 h 1019175"/>
                <a:gd name="connsiteX624" fmla="*/ 2328958 w 2714625"/>
                <a:gd name="connsiteY624" fmla="*/ 660559 h 1019175"/>
                <a:gd name="connsiteX625" fmla="*/ 2321624 w 2714625"/>
                <a:gd name="connsiteY625" fmla="*/ 664750 h 1019175"/>
                <a:gd name="connsiteX626" fmla="*/ 2303050 w 2714625"/>
                <a:gd name="connsiteY626" fmla="*/ 637794 h 1019175"/>
                <a:gd name="connsiteX627" fmla="*/ 2307908 w 2714625"/>
                <a:gd name="connsiteY627" fmla="*/ 628936 h 1019175"/>
                <a:gd name="connsiteX628" fmla="*/ 2329244 w 2714625"/>
                <a:gd name="connsiteY628" fmla="*/ 622363 h 1019175"/>
                <a:gd name="connsiteX629" fmla="*/ 2337245 w 2714625"/>
                <a:gd name="connsiteY629" fmla="*/ 616553 h 1019175"/>
                <a:gd name="connsiteX630" fmla="*/ 2340769 w 2714625"/>
                <a:gd name="connsiteY630" fmla="*/ 609600 h 1019175"/>
                <a:gd name="connsiteX631" fmla="*/ 2336483 w 2714625"/>
                <a:gd name="connsiteY631" fmla="*/ 600646 h 1019175"/>
                <a:gd name="connsiteX632" fmla="*/ 2328958 w 2714625"/>
                <a:gd name="connsiteY632" fmla="*/ 601409 h 1019175"/>
                <a:gd name="connsiteX633" fmla="*/ 2324005 w 2714625"/>
                <a:gd name="connsiteY633" fmla="*/ 594360 h 1019175"/>
                <a:gd name="connsiteX634" fmla="*/ 2307812 w 2714625"/>
                <a:gd name="connsiteY634" fmla="*/ 600361 h 1019175"/>
                <a:gd name="connsiteX635" fmla="*/ 2292096 w 2714625"/>
                <a:gd name="connsiteY635" fmla="*/ 583787 h 1019175"/>
                <a:gd name="connsiteX636" fmla="*/ 2277999 w 2714625"/>
                <a:gd name="connsiteY636" fmla="*/ 596646 h 1019175"/>
                <a:gd name="connsiteX637" fmla="*/ 2270951 w 2714625"/>
                <a:gd name="connsiteY637" fmla="*/ 599408 h 1019175"/>
                <a:gd name="connsiteX638" fmla="*/ 2263807 w 2714625"/>
                <a:gd name="connsiteY638" fmla="*/ 612838 h 1019175"/>
                <a:gd name="connsiteX639" fmla="*/ 2256187 w 2714625"/>
                <a:gd name="connsiteY639" fmla="*/ 618649 h 1019175"/>
                <a:gd name="connsiteX640" fmla="*/ 2255329 w 2714625"/>
                <a:gd name="connsiteY640" fmla="*/ 621030 h 1019175"/>
                <a:gd name="connsiteX641" fmla="*/ 2264759 w 2714625"/>
                <a:gd name="connsiteY641" fmla="*/ 631412 h 1019175"/>
                <a:gd name="connsiteX642" fmla="*/ 2266378 w 2714625"/>
                <a:gd name="connsiteY642" fmla="*/ 640080 h 1019175"/>
                <a:gd name="connsiteX643" fmla="*/ 2274094 w 2714625"/>
                <a:gd name="connsiteY643" fmla="*/ 649319 h 1019175"/>
                <a:gd name="connsiteX644" fmla="*/ 2274856 w 2714625"/>
                <a:gd name="connsiteY644" fmla="*/ 664274 h 1019175"/>
                <a:gd name="connsiteX645" fmla="*/ 2258854 w 2714625"/>
                <a:gd name="connsiteY645" fmla="*/ 665607 h 1019175"/>
                <a:gd name="connsiteX646" fmla="*/ 2251805 w 2714625"/>
                <a:gd name="connsiteY646" fmla="*/ 669703 h 1019175"/>
                <a:gd name="connsiteX647" fmla="*/ 2251996 w 2714625"/>
                <a:gd name="connsiteY647" fmla="*/ 675037 h 1019175"/>
                <a:gd name="connsiteX648" fmla="*/ 2262854 w 2714625"/>
                <a:gd name="connsiteY648" fmla="*/ 680275 h 1019175"/>
                <a:gd name="connsiteX649" fmla="*/ 2269331 w 2714625"/>
                <a:gd name="connsiteY649" fmla="*/ 677894 h 1019175"/>
                <a:gd name="connsiteX650" fmla="*/ 2270855 w 2714625"/>
                <a:gd name="connsiteY650" fmla="*/ 682942 h 1019175"/>
                <a:gd name="connsiteX651" fmla="*/ 2285428 w 2714625"/>
                <a:gd name="connsiteY651" fmla="*/ 678751 h 1019175"/>
                <a:gd name="connsiteX652" fmla="*/ 2292668 w 2714625"/>
                <a:gd name="connsiteY652" fmla="*/ 665988 h 1019175"/>
                <a:gd name="connsiteX653" fmla="*/ 2298668 w 2714625"/>
                <a:gd name="connsiteY653" fmla="*/ 667036 h 1019175"/>
                <a:gd name="connsiteX654" fmla="*/ 2294001 w 2714625"/>
                <a:gd name="connsiteY654" fmla="*/ 678275 h 1019175"/>
                <a:gd name="connsiteX655" fmla="*/ 2302478 w 2714625"/>
                <a:gd name="connsiteY655" fmla="*/ 678751 h 1019175"/>
                <a:gd name="connsiteX656" fmla="*/ 2313718 w 2714625"/>
                <a:gd name="connsiteY656" fmla="*/ 674751 h 1019175"/>
                <a:gd name="connsiteX657" fmla="*/ 2306479 w 2714625"/>
                <a:gd name="connsiteY657" fmla="*/ 695516 h 1019175"/>
                <a:gd name="connsiteX658" fmla="*/ 2311527 w 2714625"/>
                <a:gd name="connsiteY658" fmla="*/ 707136 h 1019175"/>
                <a:gd name="connsiteX659" fmla="*/ 2305050 w 2714625"/>
                <a:gd name="connsiteY659" fmla="*/ 725043 h 1019175"/>
                <a:gd name="connsiteX660" fmla="*/ 2294287 w 2714625"/>
                <a:gd name="connsiteY660" fmla="*/ 734949 h 1019175"/>
                <a:gd name="connsiteX661" fmla="*/ 2281333 w 2714625"/>
                <a:gd name="connsiteY661" fmla="*/ 760857 h 1019175"/>
                <a:gd name="connsiteX662" fmla="*/ 2260759 w 2714625"/>
                <a:gd name="connsiteY662" fmla="*/ 773430 h 1019175"/>
                <a:gd name="connsiteX663" fmla="*/ 2249615 w 2714625"/>
                <a:gd name="connsiteY663" fmla="*/ 792194 h 1019175"/>
                <a:gd name="connsiteX664" fmla="*/ 2242757 w 2714625"/>
                <a:gd name="connsiteY664" fmla="*/ 795338 h 1019175"/>
                <a:gd name="connsiteX665" fmla="*/ 2229517 w 2714625"/>
                <a:gd name="connsiteY665" fmla="*/ 795433 h 1019175"/>
                <a:gd name="connsiteX666" fmla="*/ 2212848 w 2714625"/>
                <a:gd name="connsiteY666" fmla="*/ 788003 h 1019175"/>
                <a:gd name="connsiteX667" fmla="*/ 2195322 w 2714625"/>
                <a:gd name="connsiteY667" fmla="*/ 769334 h 1019175"/>
                <a:gd name="connsiteX668" fmla="*/ 2188750 w 2714625"/>
                <a:gd name="connsiteY668" fmla="*/ 769334 h 1019175"/>
                <a:gd name="connsiteX669" fmla="*/ 2179606 w 2714625"/>
                <a:gd name="connsiteY669" fmla="*/ 765048 h 1019175"/>
                <a:gd name="connsiteX670" fmla="*/ 2184273 w 2714625"/>
                <a:gd name="connsiteY670" fmla="*/ 757142 h 1019175"/>
                <a:gd name="connsiteX671" fmla="*/ 2151888 w 2714625"/>
                <a:gd name="connsiteY671" fmla="*/ 737997 h 1019175"/>
                <a:gd name="connsiteX672" fmla="*/ 2146935 w 2714625"/>
                <a:gd name="connsiteY672" fmla="*/ 727996 h 1019175"/>
                <a:gd name="connsiteX673" fmla="*/ 2140363 w 2714625"/>
                <a:gd name="connsiteY673" fmla="*/ 725996 h 1019175"/>
                <a:gd name="connsiteX674" fmla="*/ 2139029 w 2714625"/>
                <a:gd name="connsiteY674" fmla="*/ 722376 h 1019175"/>
                <a:gd name="connsiteX675" fmla="*/ 2128933 w 2714625"/>
                <a:gd name="connsiteY675" fmla="*/ 721233 h 1019175"/>
                <a:gd name="connsiteX676" fmla="*/ 2127504 w 2714625"/>
                <a:gd name="connsiteY676" fmla="*/ 713232 h 1019175"/>
                <a:gd name="connsiteX677" fmla="*/ 2118265 w 2714625"/>
                <a:gd name="connsiteY677" fmla="*/ 709327 h 1019175"/>
                <a:gd name="connsiteX678" fmla="*/ 2108264 w 2714625"/>
                <a:gd name="connsiteY678" fmla="*/ 727710 h 1019175"/>
                <a:gd name="connsiteX679" fmla="*/ 2117789 w 2714625"/>
                <a:gd name="connsiteY679" fmla="*/ 742283 h 1019175"/>
                <a:gd name="connsiteX680" fmla="*/ 2111978 w 2714625"/>
                <a:gd name="connsiteY680" fmla="*/ 744284 h 1019175"/>
                <a:gd name="connsiteX681" fmla="*/ 2105120 w 2714625"/>
                <a:gd name="connsiteY681" fmla="*/ 741997 h 1019175"/>
                <a:gd name="connsiteX682" fmla="*/ 2100072 w 2714625"/>
                <a:gd name="connsiteY682" fmla="*/ 747046 h 1019175"/>
                <a:gd name="connsiteX683" fmla="*/ 2107787 w 2714625"/>
                <a:gd name="connsiteY683" fmla="*/ 752380 h 1019175"/>
                <a:gd name="connsiteX684" fmla="*/ 2083213 w 2714625"/>
                <a:gd name="connsiteY684" fmla="*/ 785622 h 1019175"/>
                <a:gd name="connsiteX685" fmla="*/ 2088070 w 2714625"/>
                <a:gd name="connsiteY685" fmla="*/ 792766 h 1019175"/>
                <a:gd name="connsiteX686" fmla="*/ 2083213 w 2714625"/>
                <a:gd name="connsiteY686" fmla="*/ 800671 h 1019175"/>
                <a:gd name="connsiteX687" fmla="*/ 2074831 w 2714625"/>
                <a:gd name="connsiteY687" fmla="*/ 800576 h 1019175"/>
                <a:gd name="connsiteX688" fmla="*/ 2057591 w 2714625"/>
                <a:gd name="connsiteY688" fmla="*/ 790099 h 1019175"/>
                <a:gd name="connsiteX689" fmla="*/ 2039207 w 2714625"/>
                <a:gd name="connsiteY689" fmla="*/ 822103 h 1019175"/>
                <a:gd name="connsiteX690" fmla="*/ 2026539 w 2714625"/>
                <a:gd name="connsiteY690" fmla="*/ 820769 h 1019175"/>
                <a:gd name="connsiteX691" fmla="*/ 2024253 w 2714625"/>
                <a:gd name="connsiteY691" fmla="*/ 843058 h 1019175"/>
                <a:gd name="connsiteX692" fmla="*/ 2003108 w 2714625"/>
                <a:gd name="connsiteY692" fmla="*/ 838391 h 1019175"/>
                <a:gd name="connsiteX693" fmla="*/ 2007394 w 2714625"/>
                <a:gd name="connsiteY693" fmla="*/ 817054 h 1019175"/>
                <a:gd name="connsiteX694" fmla="*/ 1933861 w 2714625"/>
                <a:gd name="connsiteY694" fmla="*/ 794671 h 1019175"/>
                <a:gd name="connsiteX695" fmla="*/ 1932813 w 2714625"/>
                <a:gd name="connsiteY695" fmla="*/ 799433 h 1019175"/>
                <a:gd name="connsiteX696" fmla="*/ 1924145 w 2714625"/>
                <a:gd name="connsiteY696" fmla="*/ 797528 h 1019175"/>
                <a:gd name="connsiteX697" fmla="*/ 1927098 w 2714625"/>
                <a:gd name="connsiteY697" fmla="*/ 786765 h 1019175"/>
                <a:gd name="connsiteX698" fmla="*/ 1879568 w 2714625"/>
                <a:gd name="connsiteY698" fmla="*/ 772668 h 1019175"/>
                <a:gd name="connsiteX699" fmla="*/ 1881759 w 2714625"/>
                <a:gd name="connsiteY699" fmla="*/ 768667 h 1019175"/>
                <a:gd name="connsiteX700" fmla="*/ 1866424 w 2714625"/>
                <a:gd name="connsiteY700" fmla="*/ 761714 h 1019175"/>
                <a:gd name="connsiteX701" fmla="*/ 1869091 w 2714625"/>
                <a:gd name="connsiteY701" fmla="*/ 755047 h 1019175"/>
                <a:gd name="connsiteX702" fmla="*/ 1866138 w 2714625"/>
                <a:gd name="connsiteY702" fmla="*/ 754094 h 1019175"/>
                <a:gd name="connsiteX703" fmla="*/ 1860899 w 2714625"/>
                <a:gd name="connsiteY703" fmla="*/ 766572 h 1019175"/>
                <a:gd name="connsiteX704" fmla="*/ 1850708 w 2714625"/>
                <a:gd name="connsiteY704" fmla="*/ 760190 h 1019175"/>
                <a:gd name="connsiteX705" fmla="*/ 1832801 w 2714625"/>
                <a:gd name="connsiteY705" fmla="*/ 753999 h 1019175"/>
                <a:gd name="connsiteX706" fmla="*/ 1838134 w 2714625"/>
                <a:gd name="connsiteY706" fmla="*/ 741140 h 1019175"/>
                <a:gd name="connsiteX707" fmla="*/ 1835372 w 2714625"/>
                <a:gd name="connsiteY707" fmla="*/ 738473 h 1019175"/>
                <a:gd name="connsiteX708" fmla="*/ 1842516 w 2714625"/>
                <a:gd name="connsiteY708" fmla="*/ 734663 h 1019175"/>
                <a:gd name="connsiteX709" fmla="*/ 1840040 w 2714625"/>
                <a:gd name="connsiteY709" fmla="*/ 726091 h 1019175"/>
                <a:gd name="connsiteX710" fmla="*/ 1848517 w 2714625"/>
                <a:gd name="connsiteY710" fmla="*/ 728377 h 1019175"/>
                <a:gd name="connsiteX711" fmla="*/ 1851660 w 2714625"/>
                <a:gd name="connsiteY711" fmla="*/ 719042 h 1019175"/>
                <a:gd name="connsiteX712" fmla="*/ 1848421 w 2714625"/>
                <a:gd name="connsiteY712" fmla="*/ 714851 h 1019175"/>
                <a:gd name="connsiteX713" fmla="*/ 1855089 w 2714625"/>
                <a:gd name="connsiteY713" fmla="*/ 712946 h 1019175"/>
                <a:gd name="connsiteX714" fmla="*/ 1857184 w 2714625"/>
                <a:gd name="connsiteY714" fmla="*/ 710660 h 1019175"/>
                <a:gd name="connsiteX715" fmla="*/ 1855089 w 2714625"/>
                <a:gd name="connsiteY715" fmla="*/ 709136 h 1019175"/>
                <a:gd name="connsiteX716" fmla="*/ 1858613 w 2714625"/>
                <a:gd name="connsiteY716" fmla="*/ 707041 h 1019175"/>
                <a:gd name="connsiteX717" fmla="*/ 1856708 w 2714625"/>
                <a:gd name="connsiteY717" fmla="*/ 703517 h 1019175"/>
                <a:gd name="connsiteX718" fmla="*/ 1863852 w 2714625"/>
                <a:gd name="connsiteY718" fmla="*/ 673703 h 1019175"/>
                <a:gd name="connsiteX719" fmla="*/ 1860709 w 2714625"/>
                <a:gd name="connsiteY719" fmla="*/ 674561 h 1019175"/>
                <a:gd name="connsiteX720" fmla="*/ 1840801 w 2714625"/>
                <a:gd name="connsiteY720" fmla="*/ 649034 h 1019175"/>
                <a:gd name="connsiteX721" fmla="*/ 1840516 w 2714625"/>
                <a:gd name="connsiteY721" fmla="*/ 645700 h 1019175"/>
                <a:gd name="connsiteX722" fmla="*/ 1844993 w 2714625"/>
                <a:gd name="connsiteY722" fmla="*/ 641223 h 1019175"/>
                <a:gd name="connsiteX723" fmla="*/ 1851851 w 2714625"/>
                <a:gd name="connsiteY723" fmla="*/ 646367 h 1019175"/>
                <a:gd name="connsiteX724" fmla="*/ 1849279 w 2714625"/>
                <a:gd name="connsiteY724" fmla="*/ 643509 h 1019175"/>
                <a:gd name="connsiteX725" fmla="*/ 1847564 w 2714625"/>
                <a:gd name="connsiteY725" fmla="*/ 631698 h 1019175"/>
                <a:gd name="connsiteX726" fmla="*/ 1840325 w 2714625"/>
                <a:gd name="connsiteY726" fmla="*/ 629031 h 1019175"/>
                <a:gd name="connsiteX727" fmla="*/ 1841468 w 2714625"/>
                <a:gd name="connsiteY727" fmla="*/ 626459 h 1019175"/>
                <a:gd name="connsiteX728" fmla="*/ 1829371 w 2714625"/>
                <a:gd name="connsiteY728" fmla="*/ 639699 h 1019175"/>
                <a:gd name="connsiteX729" fmla="*/ 1822133 w 2714625"/>
                <a:gd name="connsiteY729" fmla="*/ 633222 h 1019175"/>
                <a:gd name="connsiteX730" fmla="*/ 1823466 w 2714625"/>
                <a:gd name="connsiteY730" fmla="*/ 631603 h 1019175"/>
                <a:gd name="connsiteX731" fmla="*/ 1806988 w 2714625"/>
                <a:gd name="connsiteY731" fmla="*/ 636079 h 1019175"/>
                <a:gd name="connsiteX732" fmla="*/ 1806131 w 2714625"/>
                <a:gd name="connsiteY732" fmla="*/ 622649 h 1019175"/>
                <a:gd name="connsiteX733" fmla="*/ 1772031 w 2714625"/>
                <a:gd name="connsiteY733" fmla="*/ 624650 h 1019175"/>
                <a:gd name="connsiteX734" fmla="*/ 1771555 w 2714625"/>
                <a:gd name="connsiteY734" fmla="*/ 617315 h 1019175"/>
                <a:gd name="connsiteX735" fmla="*/ 1746123 w 2714625"/>
                <a:gd name="connsiteY735" fmla="*/ 620459 h 1019175"/>
                <a:gd name="connsiteX736" fmla="*/ 1742599 w 2714625"/>
                <a:gd name="connsiteY736" fmla="*/ 592360 h 1019175"/>
                <a:gd name="connsiteX737" fmla="*/ 1740122 w 2714625"/>
                <a:gd name="connsiteY737" fmla="*/ 586264 h 1019175"/>
                <a:gd name="connsiteX738" fmla="*/ 1729264 w 2714625"/>
                <a:gd name="connsiteY738" fmla="*/ 588931 h 1019175"/>
                <a:gd name="connsiteX739" fmla="*/ 1725644 w 2714625"/>
                <a:gd name="connsiteY739" fmla="*/ 563689 h 1019175"/>
                <a:gd name="connsiteX740" fmla="*/ 1707451 w 2714625"/>
                <a:gd name="connsiteY740" fmla="*/ 559022 h 1019175"/>
                <a:gd name="connsiteX741" fmla="*/ 1706499 w 2714625"/>
                <a:gd name="connsiteY741" fmla="*/ 563499 h 1019175"/>
                <a:gd name="connsiteX742" fmla="*/ 1701927 w 2714625"/>
                <a:gd name="connsiteY742" fmla="*/ 564833 h 1019175"/>
                <a:gd name="connsiteX743" fmla="*/ 1696593 w 2714625"/>
                <a:gd name="connsiteY743" fmla="*/ 565785 h 1019175"/>
                <a:gd name="connsiteX744" fmla="*/ 1688687 w 2714625"/>
                <a:gd name="connsiteY744" fmla="*/ 563118 h 1019175"/>
                <a:gd name="connsiteX745" fmla="*/ 1693354 w 2714625"/>
                <a:gd name="connsiteY745" fmla="*/ 541306 h 1019175"/>
                <a:gd name="connsiteX746" fmla="*/ 1692497 w 2714625"/>
                <a:gd name="connsiteY746" fmla="*/ 526161 h 1019175"/>
                <a:gd name="connsiteX747" fmla="*/ 1710023 w 2714625"/>
                <a:gd name="connsiteY747" fmla="*/ 528257 h 1019175"/>
                <a:gd name="connsiteX748" fmla="*/ 1708785 w 2714625"/>
                <a:gd name="connsiteY748" fmla="*/ 519875 h 1019175"/>
                <a:gd name="connsiteX749" fmla="*/ 1699451 w 2714625"/>
                <a:gd name="connsiteY749" fmla="*/ 516541 h 1019175"/>
                <a:gd name="connsiteX750" fmla="*/ 1698212 w 2714625"/>
                <a:gd name="connsiteY750" fmla="*/ 510921 h 1019175"/>
                <a:gd name="connsiteX751" fmla="*/ 1687354 w 2714625"/>
                <a:gd name="connsiteY751" fmla="*/ 513588 h 1019175"/>
                <a:gd name="connsiteX752" fmla="*/ 1673924 w 2714625"/>
                <a:gd name="connsiteY752" fmla="*/ 502253 h 1019175"/>
                <a:gd name="connsiteX753" fmla="*/ 1656588 w 2714625"/>
                <a:gd name="connsiteY753" fmla="*/ 493395 h 1019175"/>
                <a:gd name="connsiteX754" fmla="*/ 1638871 w 2714625"/>
                <a:gd name="connsiteY754" fmla="*/ 489109 h 1019175"/>
                <a:gd name="connsiteX755" fmla="*/ 1637157 w 2714625"/>
                <a:gd name="connsiteY755" fmla="*/ 485966 h 1019175"/>
                <a:gd name="connsiteX756" fmla="*/ 1627918 w 2714625"/>
                <a:gd name="connsiteY756" fmla="*/ 485489 h 1019175"/>
                <a:gd name="connsiteX757" fmla="*/ 1625346 w 2714625"/>
                <a:gd name="connsiteY757" fmla="*/ 479203 h 1019175"/>
                <a:gd name="connsiteX758" fmla="*/ 1620298 w 2714625"/>
                <a:gd name="connsiteY758" fmla="*/ 475583 h 1019175"/>
                <a:gd name="connsiteX759" fmla="*/ 1602581 w 2714625"/>
                <a:gd name="connsiteY759" fmla="*/ 472535 h 1019175"/>
                <a:gd name="connsiteX760" fmla="*/ 1604201 w 2714625"/>
                <a:gd name="connsiteY760" fmla="*/ 497300 h 1019175"/>
                <a:gd name="connsiteX761" fmla="*/ 1583912 w 2714625"/>
                <a:gd name="connsiteY761" fmla="*/ 510254 h 1019175"/>
                <a:gd name="connsiteX762" fmla="*/ 1566291 w 2714625"/>
                <a:gd name="connsiteY762" fmla="*/ 515493 h 1019175"/>
                <a:gd name="connsiteX763" fmla="*/ 1578864 w 2714625"/>
                <a:gd name="connsiteY763" fmla="*/ 526351 h 1019175"/>
                <a:gd name="connsiteX764" fmla="*/ 1588960 w 2714625"/>
                <a:gd name="connsiteY764" fmla="*/ 528733 h 1019175"/>
                <a:gd name="connsiteX765" fmla="*/ 1576292 w 2714625"/>
                <a:gd name="connsiteY765" fmla="*/ 539591 h 1019175"/>
                <a:gd name="connsiteX766" fmla="*/ 1582674 w 2714625"/>
                <a:gd name="connsiteY766" fmla="*/ 544449 h 1019175"/>
                <a:gd name="connsiteX767" fmla="*/ 1586960 w 2714625"/>
                <a:gd name="connsiteY767" fmla="*/ 572834 h 1019175"/>
                <a:gd name="connsiteX768" fmla="*/ 1593437 w 2714625"/>
                <a:gd name="connsiteY768" fmla="*/ 574453 h 1019175"/>
                <a:gd name="connsiteX769" fmla="*/ 1594580 w 2714625"/>
                <a:gd name="connsiteY769" fmla="*/ 579787 h 1019175"/>
                <a:gd name="connsiteX770" fmla="*/ 1602105 w 2714625"/>
                <a:gd name="connsiteY770" fmla="*/ 579406 h 1019175"/>
                <a:gd name="connsiteX771" fmla="*/ 1604296 w 2714625"/>
                <a:gd name="connsiteY771" fmla="*/ 582073 h 1019175"/>
                <a:gd name="connsiteX772" fmla="*/ 1597152 w 2714625"/>
                <a:gd name="connsiteY772" fmla="*/ 580072 h 1019175"/>
                <a:gd name="connsiteX773" fmla="*/ 1569053 w 2714625"/>
                <a:gd name="connsiteY773" fmla="*/ 590359 h 1019175"/>
                <a:gd name="connsiteX774" fmla="*/ 1570387 w 2714625"/>
                <a:gd name="connsiteY774" fmla="*/ 596075 h 1019175"/>
                <a:gd name="connsiteX775" fmla="*/ 1567339 w 2714625"/>
                <a:gd name="connsiteY775" fmla="*/ 596551 h 1019175"/>
                <a:gd name="connsiteX776" fmla="*/ 1568291 w 2714625"/>
                <a:gd name="connsiteY776" fmla="*/ 605409 h 1019175"/>
                <a:gd name="connsiteX777" fmla="*/ 1563624 w 2714625"/>
                <a:gd name="connsiteY777" fmla="*/ 607790 h 1019175"/>
                <a:gd name="connsiteX778" fmla="*/ 1542288 w 2714625"/>
                <a:gd name="connsiteY778" fmla="*/ 609219 h 1019175"/>
                <a:gd name="connsiteX779" fmla="*/ 1541907 w 2714625"/>
                <a:gd name="connsiteY779" fmla="*/ 605314 h 1019175"/>
                <a:gd name="connsiteX780" fmla="*/ 1521524 w 2714625"/>
                <a:gd name="connsiteY780" fmla="*/ 608457 h 1019175"/>
                <a:gd name="connsiteX781" fmla="*/ 1503902 w 2714625"/>
                <a:gd name="connsiteY781" fmla="*/ 616744 h 1019175"/>
                <a:gd name="connsiteX782" fmla="*/ 1513523 w 2714625"/>
                <a:gd name="connsiteY782" fmla="*/ 632174 h 1019175"/>
                <a:gd name="connsiteX783" fmla="*/ 1519142 w 2714625"/>
                <a:gd name="connsiteY783" fmla="*/ 630841 h 1019175"/>
                <a:gd name="connsiteX784" fmla="*/ 1523333 w 2714625"/>
                <a:gd name="connsiteY784" fmla="*/ 640366 h 1019175"/>
                <a:gd name="connsiteX785" fmla="*/ 1518190 w 2714625"/>
                <a:gd name="connsiteY785" fmla="*/ 641985 h 1019175"/>
                <a:gd name="connsiteX786" fmla="*/ 1518380 w 2714625"/>
                <a:gd name="connsiteY786" fmla="*/ 649224 h 1019175"/>
                <a:gd name="connsiteX787" fmla="*/ 1512760 w 2714625"/>
                <a:gd name="connsiteY787" fmla="*/ 650176 h 1019175"/>
                <a:gd name="connsiteX788" fmla="*/ 1513046 w 2714625"/>
                <a:gd name="connsiteY788" fmla="*/ 657416 h 1019175"/>
                <a:gd name="connsiteX789" fmla="*/ 1509998 w 2714625"/>
                <a:gd name="connsiteY789" fmla="*/ 657606 h 1019175"/>
                <a:gd name="connsiteX790" fmla="*/ 1509236 w 2714625"/>
                <a:gd name="connsiteY790" fmla="*/ 666274 h 1019175"/>
                <a:gd name="connsiteX791" fmla="*/ 1506188 w 2714625"/>
                <a:gd name="connsiteY791" fmla="*/ 666274 h 1019175"/>
                <a:gd name="connsiteX792" fmla="*/ 1505712 w 2714625"/>
                <a:gd name="connsiteY792" fmla="*/ 670370 h 1019175"/>
                <a:gd name="connsiteX793" fmla="*/ 1503902 w 2714625"/>
                <a:gd name="connsiteY793" fmla="*/ 670370 h 1019175"/>
                <a:gd name="connsiteX794" fmla="*/ 1502950 w 2714625"/>
                <a:gd name="connsiteY794" fmla="*/ 690467 h 1019175"/>
                <a:gd name="connsiteX795" fmla="*/ 1498568 w 2714625"/>
                <a:gd name="connsiteY795" fmla="*/ 690753 h 1019175"/>
                <a:gd name="connsiteX796" fmla="*/ 1496377 w 2714625"/>
                <a:gd name="connsiteY796" fmla="*/ 701326 h 1019175"/>
                <a:gd name="connsiteX797" fmla="*/ 1470184 w 2714625"/>
                <a:gd name="connsiteY797" fmla="*/ 697706 h 1019175"/>
                <a:gd name="connsiteX798" fmla="*/ 1471898 w 2714625"/>
                <a:gd name="connsiteY798" fmla="*/ 712661 h 1019175"/>
                <a:gd name="connsiteX799" fmla="*/ 1432560 w 2714625"/>
                <a:gd name="connsiteY799" fmla="*/ 721328 h 1019175"/>
                <a:gd name="connsiteX800" fmla="*/ 1421416 w 2714625"/>
                <a:gd name="connsiteY800" fmla="*/ 732187 h 1019175"/>
                <a:gd name="connsiteX801" fmla="*/ 1419987 w 2714625"/>
                <a:gd name="connsiteY801" fmla="*/ 739330 h 1019175"/>
                <a:gd name="connsiteX802" fmla="*/ 1415510 w 2714625"/>
                <a:gd name="connsiteY802" fmla="*/ 739997 h 1019175"/>
                <a:gd name="connsiteX803" fmla="*/ 1414843 w 2714625"/>
                <a:gd name="connsiteY803" fmla="*/ 745998 h 1019175"/>
                <a:gd name="connsiteX804" fmla="*/ 1409605 w 2714625"/>
                <a:gd name="connsiteY804" fmla="*/ 749617 h 1019175"/>
                <a:gd name="connsiteX805" fmla="*/ 1410176 w 2714625"/>
                <a:gd name="connsiteY805" fmla="*/ 768382 h 1019175"/>
                <a:gd name="connsiteX806" fmla="*/ 1408462 w 2714625"/>
                <a:gd name="connsiteY806" fmla="*/ 768287 h 1019175"/>
                <a:gd name="connsiteX807" fmla="*/ 1408748 w 2714625"/>
                <a:gd name="connsiteY807" fmla="*/ 772859 h 1019175"/>
                <a:gd name="connsiteX808" fmla="*/ 1405223 w 2714625"/>
                <a:gd name="connsiteY808" fmla="*/ 772859 h 1019175"/>
                <a:gd name="connsiteX809" fmla="*/ 1404461 w 2714625"/>
                <a:gd name="connsiteY809" fmla="*/ 777716 h 1019175"/>
                <a:gd name="connsiteX810" fmla="*/ 1405795 w 2714625"/>
                <a:gd name="connsiteY810" fmla="*/ 785432 h 1019175"/>
                <a:gd name="connsiteX811" fmla="*/ 1410843 w 2714625"/>
                <a:gd name="connsiteY811" fmla="*/ 785336 h 1019175"/>
                <a:gd name="connsiteX812" fmla="*/ 1407414 w 2714625"/>
                <a:gd name="connsiteY812" fmla="*/ 791718 h 1019175"/>
                <a:gd name="connsiteX813" fmla="*/ 1408367 w 2714625"/>
                <a:gd name="connsiteY813" fmla="*/ 801624 h 1019175"/>
                <a:gd name="connsiteX814" fmla="*/ 1419606 w 2714625"/>
                <a:gd name="connsiteY814" fmla="*/ 799909 h 1019175"/>
                <a:gd name="connsiteX815" fmla="*/ 1418749 w 2714625"/>
                <a:gd name="connsiteY815" fmla="*/ 808292 h 1019175"/>
                <a:gd name="connsiteX816" fmla="*/ 1436942 w 2714625"/>
                <a:gd name="connsiteY816" fmla="*/ 803434 h 1019175"/>
                <a:gd name="connsiteX817" fmla="*/ 1438180 w 2714625"/>
                <a:gd name="connsiteY817" fmla="*/ 812197 h 1019175"/>
                <a:gd name="connsiteX818" fmla="*/ 1445228 w 2714625"/>
                <a:gd name="connsiteY818" fmla="*/ 811149 h 1019175"/>
                <a:gd name="connsiteX819" fmla="*/ 1448848 w 2714625"/>
                <a:gd name="connsiteY819" fmla="*/ 831247 h 1019175"/>
                <a:gd name="connsiteX820" fmla="*/ 1449229 w 2714625"/>
                <a:gd name="connsiteY820" fmla="*/ 850106 h 1019175"/>
                <a:gd name="connsiteX821" fmla="*/ 1453134 w 2714625"/>
                <a:gd name="connsiteY821" fmla="*/ 868299 h 1019175"/>
                <a:gd name="connsiteX822" fmla="*/ 1438942 w 2714625"/>
                <a:gd name="connsiteY822" fmla="*/ 864870 h 1019175"/>
                <a:gd name="connsiteX823" fmla="*/ 1434465 w 2714625"/>
                <a:gd name="connsiteY823" fmla="*/ 897064 h 1019175"/>
                <a:gd name="connsiteX824" fmla="*/ 1429321 w 2714625"/>
                <a:gd name="connsiteY824" fmla="*/ 896874 h 1019175"/>
                <a:gd name="connsiteX825" fmla="*/ 1433798 w 2714625"/>
                <a:gd name="connsiteY825" fmla="*/ 902589 h 1019175"/>
                <a:gd name="connsiteX826" fmla="*/ 1430941 w 2714625"/>
                <a:gd name="connsiteY826" fmla="*/ 918591 h 1019175"/>
                <a:gd name="connsiteX827" fmla="*/ 1416844 w 2714625"/>
                <a:gd name="connsiteY827" fmla="*/ 913543 h 1019175"/>
                <a:gd name="connsiteX828" fmla="*/ 1401318 w 2714625"/>
                <a:gd name="connsiteY828" fmla="*/ 913257 h 1019175"/>
                <a:gd name="connsiteX829" fmla="*/ 1400366 w 2714625"/>
                <a:gd name="connsiteY829" fmla="*/ 937546 h 1019175"/>
                <a:gd name="connsiteX830" fmla="*/ 1394365 w 2714625"/>
                <a:gd name="connsiteY830" fmla="*/ 936022 h 1019175"/>
                <a:gd name="connsiteX831" fmla="*/ 1398175 w 2714625"/>
                <a:gd name="connsiteY831" fmla="*/ 913352 h 1019175"/>
                <a:gd name="connsiteX832" fmla="*/ 1391888 w 2714625"/>
                <a:gd name="connsiteY832" fmla="*/ 912876 h 1019175"/>
                <a:gd name="connsiteX833" fmla="*/ 1391221 w 2714625"/>
                <a:gd name="connsiteY833" fmla="*/ 918210 h 1019175"/>
                <a:gd name="connsiteX834" fmla="*/ 1374076 w 2714625"/>
                <a:gd name="connsiteY834" fmla="*/ 917067 h 1019175"/>
                <a:gd name="connsiteX835" fmla="*/ 1373315 w 2714625"/>
                <a:gd name="connsiteY835" fmla="*/ 926116 h 1019175"/>
                <a:gd name="connsiteX836" fmla="*/ 1371409 w 2714625"/>
                <a:gd name="connsiteY836" fmla="*/ 926021 h 1019175"/>
                <a:gd name="connsiteX837" fmla="*/ 1369219 w 2714625"/>
                <a:gd name="connsiteY837" fmla="*/ 933831 h 1019175"/>
                <a:gd name="connsiteX838" fmla="*/ 1363980 w 2714625"/>
                <a:gd name="connsiteY838" fmla="*/ 933069 h 1019175"/>
                <a:gd name="connsiteX839" fmla="*/ 1362361 w 2714625"/>
                <a:gd name="connsiteY839" fmla="*/ 942404 h 1019175"/>
                <a:gd name="connsiteX840" fmla="*/ 1359884 w 2714625"/>
                <a:gd name="connsiteY840" fmla="*/ 941642 h 1019175"/>
                <a:gd name="connsiteX841" fmla="*/ 1355598 w 2714625"/>
                <a:gd name="connsiteY841" fmla="*/ 976027 h 1019175"/>
                <a:gd name="connsiteX842" fmla="*/ 1356455 w 2714625"/>
                <a:gd name="connsiteY842" fmla="*/ 1013650 h 1019175"/>
                <a:gd name="connsiteX843" fmla="*/ 1344359 w 2714625"/>
                <a:gd name="connsiteY843" fmla="*/ 1012603 h 1019175"/>
                <a:gd name="connsiteX844" fmla="*/ 1332548 w 2714625"/>
                <a:gd name="connsiteY844" fmla="*/ 999363 h 1019175"/>
                <a:gd name="connsiteX845" fmla="*/ 1327023 w 2714625"/>
                <a:gd name="connsiteY845" fmla="*/ 997649 h 1019175"/>
                <a:gd name="connsiteX846" fmla="*/ 1325309 w 2714625"/>
                <a:gd name="connsiteY846" fmla="*/ 987552 h 1019175"/>
                <a:gd name="connsiteX847" fmla="*/ 1315212 w 2714625"/>
                <a:gd name="connsiteY847" fmla="*/ 988219 h 1019175"/>
                <a:gd name="connsiteX848" fmla="*/ 1304830 w 2714625"/>
                <a:gd name="connsiteY848" fmla="*/ 992981 h 1019175"/>
                <a:gd name="connsiteX849" fmla="*/ 1271207 w 2714625"/>
                <a:gd name="connsiteY849" fmla="*/ 997363 h 1019175"/>
                <a:gd name="connsiteX850" fmla="*/ 1250823 w 2714625"/>
                <a:gd name="connsiteY850" fmla="*/ 990695 h 1019175"/>
                <a:gd name="connsiteX851" fmla="*/ 1218438 w 2714625"/>
                <a:gd name="connsiteY851" fmla="*/ 992314 h 1019175"/>
                <a:gd name="connsiteX852" fmla="*/ 2537841 w 2714625"/>
                <a:gd name="connsiteY852" fmla="*/ 399097 h 1019175"/>
                <a:gd name="connsiteX853" fmla="*/ 2550224 w 2714625"/>
                <a:gd name="connsiteY853" fmla="*/ 403479 h 1019175"/>
                <a:gd name="connsiteX854" fmla="*/ 2554510 w 2714625"/>
                <a:gd name="connsiteY854" fmla="*/ 385382 h 1019175"/>
                <a:gd name="connsiteX855" fmla="*/ 2539936 w 2714625"/>
                <a:gd name="connsiteY855" fmla="*/ 394240 h 1019175"/>
                <a:gd name="connsiteX856" fmla="*/ 2537841 w 2714625"/>
                <a:gd name="connsiteY856" fmla="*/ 399097 h 10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</a:cxnLst>
              <a:rect l="l" t="t" r="r" b="b"/>
              <a:pathLst>
                <a:path w="2714625" h="1019175">
                  <a:moveTo>
                    <a:pt x="858202" y="940308"/>
                  </a:moveTo>
                  <a:lnTo>
                    <a:pt x="865918" y="938498"/>
                  </a:lnTo>
                  <a:lnTo>
                    <a:pt x="867346" y="944689"/>
                  </a:lnTo>
                  <a:lnTo>
                    <a:pt x="860203" y="946595"/>
                  </a:lnTo>
                  <a:lnTo>
                    <a:pt x="858202" y="940308"/>
                  </a:lnTo>
                  <a:close/>
                  <a:moveTo>
                    <a:pt x="845534" y="946023"/>
                  </a:moveTo>
                  <a:lnTo>
                    <a:pt x="851344" y="943832"/>
                  </a:lnTo>
                  <a:lnTo>
                    <a:pt x="854011" y="952595"/>
                  </a:lnTo>
                  <a:lnTo>
                    <a:pt x="847725" y="952976"/>
                  </a:lnTo>
                  <a:lnTo>
                    <a:pt x="845534" y="946023"/>
                  </a:lnTo>
                  <a:close/>
                  <a:moveTo>
                    <a:pt x="1686401" y="569024"/>
                  </a:moveTo>
                  <a:lnTo>
                    <a:pt x="1691164" y="567976"/>
                  </a:lnTo>
                  <a:lnTo>
                    <a:pt x="1694498" y="587121"/>
                  </a:lnTo>
                  <a:lnTo>
                    <a:pt x="1681829" y="586835"/>
                  </a:lnTo>
                  <a:lnTo>
                    <a:pt x="1682401" y="577405"/>
                  </a:lnTo>
                  <a:lnTo>
                    <a:pt x="1686401" y="569024"/>
                  </a:lnTo>
                  <a:close/>
                  <a:moveTo>
                    <a:pt x="1686496" y="568833"/>
                  </a:moveTo>
                  <a:lnTo>
                    <a:pt x="1688497" y="563594"/>
                  </a:lnTo>
                  <a:lnTo>
                    <a:pt x="1690592" y="564261"/>
                  </a:lnTo>
                  <a:lnTo>
                    <a:pt x="1691164" y="567785"/>
                  </a:lnTo>
                  <a:lnTo>
                    <a:pt x="1686496" y="568833"/>
                  </a:lnTo>
                  <a:close/>
                  <a:moveTo>
                    <a:pt x="1218438" y="992314"/>
                  </a:moveTo>
                  <a:lnTo>
                    <a:pt x="1143381" y="991934"/>
                  </a:lnTo>
                  <a:lnTo>
                    <a:pt x="1141667" y="940879"/>
                  </a:lnTo>
                  <a:lnTo>
                    <a:pt x="1108329" y="941832"/>
                  </a:lnTo>
                  <a:lnTo>
                    <a:pt x="1104709" y="942404"/>
                  </a:lnTo>
                  <a:lnTo>
                    <a:pt x="1104805" y="944689"/>
                  </a:lnTo>
                  <a:lnTo>
                    <a:pt x="1095375" y="945642"/>
                  </a:lnTo>
                  <a:lnTo>
                    <a:pt x="1090993" y="944023"/>
                  </a:lnTo>
                  <a:lnTo>
                    <a:pt x="1088231" y="933355"/>
                  </a:lnTo>
                  <a:lnTo>
                    <a:pt x="1070229" y="936117"/>
                  </a:lnTo>
                  <a:lnTo>
                    <a:pt x="1069562" y="930688"/>
                  </a:lnTo>
                  <a:lnTo>
                    <a:pt x="1066514" y="930878"/>
                  </a:lnTo>
                  <a:lnTo>
                    <a:pt x="1050989" y="937832"/>
                  </a:lnTo>
                  <a:lnTo>
                    <a:pt x="1050893" y="941070"/>
                  </a:lnTo>
                  <a:lnTo>
                    <a:pt x="1038892" y="944785"/>
                  </a:lnTo>
                  <a:lnTo>
                    <a:pt x="1030129" y="952500"/>
                  </a:lnTo>
                  <a:lnTo>
                    <a:pt x="1029271" y="932307"/>
                  </a:lnTo>
                  <a:lnTo>
                    <a:pt x="1019080" y="939070"/>
                  </a:lnTo>
                  <a:lnTo>
                    <a:pt x="1018889" y="935260"/>
                  </a:lnTo>
                  <a:lnTo>
                    <a:pt x="1001363" y="935450"/>
                  </a:lnTo>
                  <a:lnTo>
                    <a:pt x="1001173" y="929830"/>
                  </a:lnTo>
                  <a:lnTo>
                    <a:pt x="970502" y="929735"/>
                  </a:lnTo>
                  <a:lnTo>
                    <a:pt x="974026" y="924211"/>
                  </a:lnTo>
                  <a:lnTo>
                    <a:pt x="919162" y="926021"/>
                  </a:lnTo>
                  <a:lnTo>
                    <a:pt x="919162" y="928402"/>
                  </a:lnTo>
                  <a:lnTo>
                    <a:pt x="903732" y="930021"/>
                  </a:lnTo>
                  <a:lnTo>
                    <a:pt x="894778" y="934784"/>
                  </a:lnTo>
                  <a:lnTo>
                    <a:pt x="876205" y="934498"/>
                  </a:lnTo>
                  <a:lnTo>
                    <a:pt x="860679" y="938975"/>
                  </a:lnTo>
                  <a:lnTo>
                    <a:pt x="841343" y="947833"/>
                  </a:lnTo>
                  <a:lnTo>
                    <a:pt x="844106" y="964883"/>
                  </a:lnTo>
                  <a:lnTo>
                    <a:pt x="834771" y="965359"/>
                  </a:lnTo>
                  <a:lnTo>
                    <a:pt x="834676" y="971264"/>
                  </a:lnTo>
                  <a:lnTo>
                    <a:pt x="829437" y="972598"/>
                  </a:lnTo>
                  <a:lnTo>
                    <a:pt x="825151" y="958405"/>
                  </a:lnTo>
                  <a:lnTo>
                    <a:pt x="820484" y="958882"/>
                  </a:lnTo>
                  <a:lnTo>
                    <a:pt x="821817" y="968312"/>
                  </a:lnTo>
                  <a:lnTo>
                    <a:pt x="809911" y="967835"/>
                  </a:lnTo>
                  <a:lnTo>
                    <a:pt x="810577" y="975265"/>
                  </a:lnTo>
                  <a:lnTo>
                    <a:pt x="807815" y="975646"/>
                  </a:lnTo>
                  <a:lnTo>
                    <a:pt x="808196" y="980694"/>
                  </a:lnTo>
                  <a:lnTo>
                    <a:pt x="800005" y="980504"/>
                  </a:lnTo>
                  <a:lnTo>
                    <a:pt x="800386" y="994886"/>
                  </a:lnTo>
                  <a:lnTo>
                    <a:pt x="774668" y="1007364"/>
                  </a:lnTo>
                  <a:lnTo>
                    <a:pt x="773335" y="996505"/>
                  </a:lnTo>
                  <a:lnTo>
                    <a:pt x="775430" y="979742"/>
                  </a:lnTo>
                  <a:lnTo>
                    <a:pt x="769715" y="978313"/>
                  </a:lnTo>
                  <a:lnTo>
                    <a:pt x="771239" y="968121"/>
                  </a:lnTo>
                  <a:lnTo>
                    <a:pt x="772477" y="965168"/>
                  </a:lnTo>
                  <a:lnTo>
                    <a:pt x="782098" y="960120"/>
                  </a:lnTo>
                  <a:lnTo>
                    <a:pt x="778764" y="940213"/>
                  </a:lnTo>
                  <a:lnTo>
                    <a:pt x="771049" y="939260"/>
                  </a:lnTo>
                  <a:lnTo>
                    <a:pt x="769429" y="932117"/>
                  </a:lnTo>
                  <a:lnTo>
                    <a:pt x="753904" y="936784"/>
                  </a:lnTo>
                  <a:lnTo>
                    <a:pt x="753332" y="934498"/>
                  </a:lnTo>
                  <a:lnTo>
                    <a:pt x="743331" y="935069"/>
                  </a:lnTo>
                  <a:lnTo>
                    <a:pt x="743141" y="932879"/>
                  </a:lnTo>
                  <a:lnTo>
                    <a:pt x="735044" y="934784"/>
                  </a:lnTo>
                  <a:lnTo>
                    <a:pt x="735044" y="950214"/>
                  </a:lnTo>
                  <a:lnTo>
                    <a:pt x="723614" y="958977"/>
                  </a:lnTo>
                  <a:lnTo>
                    <a:pt x="708279" y="954119"/>
                  </a:lnTo>
                  <a:lnTo>
                    <a:pt x="705707" y="957358"/>
                  </a:lnTo>
                  <a:lnTo>
                    <a:pt x="702469" y="956120"/>
                  </a:lnTo>
                  <a:lnTo>
                    <a:pt x="700850" y="976027"/>
                  </a:lnTo>
                  <a:lnTo>
                    <a:pt x="678751" y="965740"/>
                  </a:lnTo>
                  <a:lnTo>
                    <a:pt x="667988" y="970693"/>
                  </a:lnTo>
                  <a:lnTo>
                    <a:pt x="655225" y="963644"/>
                  </a:lnTo>
                  <a:lnTo>
                    <a:pt x="632650" y="957929"/>
                  </a:lnTo>
                  <a:lnTo>
                    <a:pt x="641413" y="944594"/>
                  </a:lnTo>
                  <a:lnTo>
                    <a:pt x="625221" y="939070"/>
                  </a:lnTo>
                  <a:lnTo>
                    <a:pt x="626840" y="931926"/>
                  </a:lnTo>
                  <a:lnTo>
                    <a:pt x="616553" y="927735"/>
                  </a:lnTo>
                  <a:lnTo>
                    <a:pt x="616458" y="920591"/>
                  </a:lnTo>
                  <a:lnTo>
                    <a:pt x="612458" y="918782"/>
                  </a:lnTo>
                  <a:lnTo>
                    <a:pt x="616839" y="903065"/>
                  </a:lnTo>
                  <a:lnTo>
                    <a:pt x="616458" y="887730"/>
                  </a:lnTo>
                  <a:lnTo>
                    <a:pt x="614267" y="888397"/>
                  </a:lnTo>
                  <a:lnTo>
                    <a:pt x="593884" y="851440"/>
                  </a:lnTo>
                  <a:lnTo>
                    <a:pt x="595884" y="839914"/>
                  </a:lnTo>
                  <a:lnTo>
                    <a:pt x="593217" y="839438"/>
                  </a:lnTo>
                  <a:lnTo>
                    <a:pt x="592550" y="827532"/>
                  </a:lnTo>
                  <a:lnTo>
                    <a:pt x="587312" y="825437"/>
                  </a:lnTo>
                  <a:lnTo>
                    <a:pt x="587788" y="820579"/>
                  </a:lnTo>
                  <a:lnTo>
                    <a:pt x="589597" y="821055"/>
                  </a:lnTo>
                  <a:lnTo>
                    <a:pt x="586645" y="800291"/>
                  </a:lnTo>
                  <a:lnTo>
                    <a:pt x="580930" y="800576"/>
                  </a:lnTo>
                  <a:lnTo>
                    <a:pt x="579501" y="790956"/>
                  </a:lnTo>
                  <a:lnTo>
                    <a:pt x="576167" y="791718"/>
                  </a:lnTo>
                  <a:lnTo>
                    <a:pt x="574167" y="786098"/>
                  </a:lnTo>
                  <a:lnTo>
                    <a:pt x="566452" y="786860"/>
                  </a:lnTo>
                  <a:lnTo>
                    <a:pt x="557022" y="748379"/>
                  </a:lnTo>
                  <a:lnTo>
                    <a:pt x="555974" y="737902"/>
                  </a:lnTo>
                  <a:lnTo>
                    <a:pt x="559117" y="739330"/>
                  </a:lnTo>
                  <a:lnTo>
                    <a:pt x="557879" y="732758"/>
                  </a:lnTo>
                  <a:lnTo>
                    <a:pt x="549402" y="706850"/>
                  </a:lnTo>
                  <a:lnTo>
                    <a:pt x="542639" y="703136"/>
                  </a:lnTo>
                  <a:lnTo>
                    <a:pt x="540829" y="687229"/>
                  </a:lnTo>
                  <a:lnTo>
                    <a:pt x="523304" y="683609"/>
                  </a:lnTo>
                  <a:lnTo>
                    <a:pt x="523208" y="680847"/>
                  </a:lnTo>
                  <a:lnTo>
                    <a:pt x="517874" y="678561"/>
                  </a:lnTo>
                  <a:lnTo>
                    <a:pt x="518350" y="674561"/>
                  </a:lnTo>
                  <a:lnTo>
                    <a:pt x="503206" y="674846"/>
                  </a:lnTo>
                  <a:lnTo>
                    <a:pt x="488347" y="669036"/>
                  </a:lnTo>
                  <a:lnTo>
                    <a:pt x="487966" y="660273"/>
                  </a:lnTo>
                  <a:lnTo>
                    <a:pt x="483013" y="657701"/>
                  </a:lnTo>
                  <a:lnTo>
                    <a:pt x="480155" y="659035"/>
                  </a:lnTo>
                  <a:lnTo>
                    <a:pt x="478441" y="664654"/>
                  </a:lnTo>
                  <a:lnTo>
                    <a:pt x="473869" y="664845"/>
                  </a:lnTo>
                  <a:lnTo>
                    <a:pt x="450913" y="659416"/>
                  </a:lnTo>
                  <a:lnTo>
                    <a:pt x="446246" y="648176"/>
                  </a:lnTo>
                  <a:lnTo>
                    <a:pt x="439864" y="644652"/>
                  </a:lnTo>
                  <a:lnTo>
                    <a:pt x="430911" y="649700"/>
                  </a:lnTo>
                  <a:lnTo>
                    <a:pt x="423767" y="650558"/>
                  </a:lnTo>
                  <a:lnTo>
                    <a:pt x="413575" y="602456"/>
                  </a:lnTo>
                  <a:lnTo>
                    <a:pt x="408527" y="601694"/>
                  </a:lnTo>
                  <a:lnTo>
                    <a:pt x="409004" y="597122"/>
                  </a:lnTo>
                  <a:lnTo>
                    <a:pt x="397288" y="595598"/>
                  </a:lnTo>
                  <a:lnTo>
                    <a:pt x="398812" y="591121"/>
                  </a:lnTo>
                  <a:lnTo>
                    <a:pt x="390334" y="587597"/>
                  </a:lnTo>
                  <a:lnTo>
                    <a:pt x="394430" y="572071"/>
                  </a:lnTo>
                  <a:lnTo>
                    <a:pt x="365188" y="545211"/>
                  </a:lnTo>
                  <a:lnTo>
                    <a:pt x="365188" y="532543"/>
                  </a:lnTo>
                  <a:lnTo>
                    <a:pt x="356711" y="523494"/>
                  </a:lnTo>
                  <a:lnTo>
                    <a:pt x="339757" y="521494"/>
                  </a:lnTo>
                  <a:lnTo>
                    <a:pt x="338900" y="516636"/>
                  </a:lnTo>
                  <a:lnTo>
                    <a:pt x="314134" y="522351"/>
                  </a:lnTo>
                  <a:lnTo>
                    <a:pt x="283178" y="508825"/>
                  </a:lnTo>
                  <a:lnTo>
                    <a:pt x="270891" y="507587"/>
                  </a:lnTo>
                  <a:lnTo>
                    <a:pt x="254794" y="499682"/>
                  </a:lnTo>
                  <a:lnTo>
                    <a:pt x="246126" y="500062"/>
                  </a:lnTo>
                  <a:lnTo>
                    <a:pt x="242506" y="489204"/>
                  </a:lnTo>
                  <a:lnTo>
                    <a:pt x="223266" y="490918"/>
                  </a:lnTo>
                  <a:lnTo>
                    <a:pt x="218504" y="521208"/>
                  </a:lnTo>
                  <a:lnTo>
                    <a:pt x="214979" y="520255"/>
                  </a:lnTo>
                  <a:lnTo>
                    <a:pt x="214312" y="527304"/>
                  </a:lnTo>
                  <a:lnTo>
                    <a:pt x="204311" y="526447"/>
                  </a:lnTo>
                  <a:lnTo>
                    <a:pt x="200311" y="544068"/>
                  </a:lnTo>
                  <a:lnTo>
                    <a:pt x="186500" y="545878"/>
                  </a:lnTo>
                  <a:lnTo>
                    <a:pt x="186595" y="547973"/>
                  </a:lnTo>
                  <a:lnTo>
                    <a:pt x="182499" y="548830"/>
                  </a:lnTo>
                  <a:lnTo>
                    <a:pt x="181642" y="541401"/>
                  </a:lnTo>
                  <a:lnTo>
                    <a:pt x="174498" y="541020"/>
                  </a:lnTo>
                  <a:lnTo>
                    <a:pt x="175450" y="550736"/>
                  </a:lnTo>
                  <a:lnTo>
                    <a:pt x="153638" y="556070"/>
                  </a:lnTo>
                  <a:lnTo>
                    <a:pt x="152591" y="560737"/>
                  </a:lnTo>
                  <a:lnTo>
                    <a:pt x="150876" y="560261"/>
                  </a:lnTo>
                  <a:lnTo>
                    <a:pt x="148495" y="566452"/>
                  </a:lnTo>
                  <a:lnTo>
                    <a:pt x="145733" y="565785"/>
                  </a:lnTo>
                  <a:lnTo>
                    <a:pt x="141922" y="575596"/>
                  </a:lnTo>
                  <a:lnTo>
                    <a:pt x="136303" y="577691"/>
                  </a:lnTo>
                  <a:lnTo>
                    <a:pt x="133159" y="584740"/>
                  </a:lnTo>
                  <a:lnTo>
                    <a:pt x="121444" y="585502"/>
                  </a:lnTo>
                  <a:lnTo>
                    <a:pt x="67151" y="567785"/>
                  </a:lnTo>
                  <a:lnTo>
                    <a:pt x="61341" y="568738"/>
                  </a:lnTo>
                  <a:lnTo>
                    <a:pt x="44863" y="559879"/>
                  </a:lnTo>
                  <a:lnTo>
                    <a:pt x="52102" y="539496"/>
                  </a:lnTo>
                  <a:lnTo>
                    <a:pt x="52578" y="521113"/>
                  </a:lnTo>
                  <a:lnTo>
                    <a:pt x="61912" y="520637"/>
                  </a:lnTo>
                  <a:lnTo>
                    <a:pt x="71818" y="507111"/>
                  </a:lnTo>
                  <a:lnTo>
                    <a:pt x="75152" y="499872"/>
                  </a:lnTo>
                  <a:lnTo>
                    <a:pt x="75629" y="486442"/>
                  </a:lnTo>
                  <a:lnTo>
                    <a:pt x="59245" y="490442"/>
                  </a:lnTo>
                  <a:lnTo>
                    <a:pt x="58198" y="486537"/>
                  </a:lnTo>
                  <a:lnTo>
                    <a:pt x="50292" y="486823"/>
                  </a:lnTo>
                  <a:lnTo>
                    <a:pt x="49530" y="475774"/>
                  </a:lnTo>
                  <a:lnTo>
                    <a:pt x="52197" y="474631"/>
                  </a:lnTo>
                  <a:lnTo>
                    <a:pt x="49816" y="473583"/>
                  </a:lnTo>
                  <a:lnTo>
                    <a:pt x="50959" y="449199"/>
                  </a:lnTo>
                  <a:lnTo>
                    <a:pt x="54673" y="448818"/>
                  </a:lnTo>
                  <a:lnTo>
                    <a:pt x="55912" y="444913"/>
                  </a:lnTo>
                  <a:lnTo>
                    <a:pt x="50387" y="443198"/>
                  </a:lnTo>
                  <a:lnTo>
                    <a:pt x="45053" y="446627"/>
                  </a:lnTo>
                  <a:lnTo>
                    <a:pt x="35338" y="442341"/>
                  </a:lnTo>
                  <a:lnTo>
                    <a:pt x="34480" y="438912"/>
                  </a:lnTo>
                  <a:lnTo>
                    <a:pt x="24098" y="435483"/>
                  </a:lnTo>
                  <a:lnTo>
                    <a:pt x="20574" y="426625"/>
                  </a:lnTo>
                  <a:lnTo>
                    <a:pt x="9525" y="421100"/>
                  </a:lnTo>
                  <a:lnTo>
                    <a:pt x="11335" y="406432"/>
                  </a:lnTo>
                  <a:lnTo>
                    <a:pt x="31528" y="398050"/>
                  </a:lnTo>
                  <a:lnTo>
                    <a:pt x="42100" y="388620"/>
                  </a:lnTo>
                  <a:lnTo>
                    <a:pt x="52768" y="385191"/>
                  </a:lnTo>
                  <a:lnTo>
                    <a:pt x="88487" y="360045"/>
                  </a:lnTo>
                  <a:lnTo>
                    <a:pt x="109156" y="332708"/>
                  </a:lnTo>
                  <a:lnTo>
                    <a:pt x="114967" y="313372"/>
                  </a:lnTo>
                  <a:lnTo>
                    <a:pt x="113062" y="305371"/>
                  </a:lnTo>
                  <a:lnTo>
                    <a:pt x="121063" y="298609"/>
                  </a:lnTo>
                  <a:lnTo>
                    <a:pt x="124396" y="314896"/>
                  </a:lnTo>
                  <a:lnTo>
                    <a:pt x="129921" y="320040"/>
                  </a:lnTo>
                  <a:lnTo>
                    <a:pt x="130492" y="324707"/>
                  </a:lnTo>
                  <a:lnTo>
                    <a:pt x="132779" y="326517"/>
                  </a:lnTo>
                  <a:lnTo>
                    <a:pt x="145161" y="323279"/>
                  </a:lnTo>
                  <a:lnTo>
                    <a:pt x="149733" y="318802"/>
                  </a:lnTo>
                  <a:lnTo>
                    <a:pt x="152495" y="308991"/>
                  </a:lnTo>
                  <a:lnTo>
                    <a:pt x="156210" y="292989"/>
                  </a:lnTo>
                  <a:lnTo>
                    <a:pt x="153924" y="282797"/>
                  </a:lnTo>
                  <a:lnTo>
                    <a:pt x="156972" y="277749"/>
                  </a:lnTo>
                  <a:lnTo>
                    <a:pt x="180499" y="270986"/>
                  </a:lnTo>
                  <a:lnTo>
                    <a:pt x="186404" y="265748"/>
                  </a:lnTo>
                  <a:lnTo>
                    <a:pt x="188785" y="269938"/>
                  </a:lnTo>
                  <a:lnTo>
                    <a:pt x="191357" y="264890"/>
                  </a:lnTo>
                  <a:lnTo>
                    <a:pt x="188690" y="255270"/>
                  </a:lnTo>
                  <a:lnTo>
                    <a:pt x="190595" y="246888"/>
                  </a:lnTo>
                  <a:lnTo>
                    <a:pt x="177546" y="249174"/>
                  </a:lnTo>
                  <a:lnTo>
                    <a:pt x="190119" y="245650"/>
                  </a:lnTo>
                  <a:lnTo>
                    <a:pt x="187833" y="239363"/>
                  </a:lnTo>
                  <a:lnTo>
                    <a:pt x="188690" y="224885"/>
                  </a:lnTo>
                  <a:lnTo>
                    <a:pt x="184690" y="210788"/>
                  </a:lnTo>
                  <a:lnTo>
                    <a:pt x="189262" y="211169"/>
                  </a:lnTo>
                  <a:lnTo>
                    <a:pt x="195453" y="207454"/>
                  </a:lnTo>
                  <a:lnTo>
                    <a:pt x="194977" y="191167"/>
                  </a:lnTo>
                  <a:lnTo>
                    <a:pt x="200120" y="179927"/>
                  </a:lnTo>
                  <a:lnTo>
                    <a:pt x="207550" y="184880"/>
                  </a:lnTo>
                  <a:lnTo>
                    <a:pt x="225552" y="189071"/>
                  </a:lnTo>
                  <a:lnTo>
                    <a:pt x="232410" y="195739"/>
                  </a:lnTo>
                  <a:lnTo>
                    <a:pt x="244697" y="197453"/>
                  </a:lnTo>
                  <a:lnTo>
                    <a:pt x="256889" y="204025"/>
                  </a:lnTo>
                  <a:lnTo>
                    <a:pt x="297180" y="204025"/>
                  </a:lnTo>
                  <a:lnTo>
                    <a:pt x="302228" y="210693"/>
                  </a:lnTo>
                  <a:lnTo>
                    <a:pt x="296513" y="222694"/>
                  </a:lnTo>
                  <a:lnTo>
                    <a:pt x="301942" y="236791"/>
                  </a:lnTo>
                  <a:lnTo>
                    <a:pt x="322231" y="242506"/>
                  </a:lnTo>
                  <a:lnTo>
                    <a:pt x="335947" y="242887"/>
                  </a:lnTo>
                  <a:lnTo>
                    <a:pt x="353854" y="249364"/>
                  </a:lnTo>
                  <a:lnTo>
                    <a:pt x="360807" y="258223"/>
                  </a:lnTo>
                  <a:lnTo>
                    <a:pt x="363283" y="255270"/>
                  </a:lnTo>
                  <a:lnTo>
                    <a:pt x="360140" y="259556"/>
                  </a:lnTo>
                  <a:lnTo>
                    <a:pt x="349091" y="268224"/>
                  </a:lnTo>
                  <a:lnTo>
                    <a:pt x="334613" y="269558"/>
                  </a:lnTo>
                  <a:lnTo>
                    <a:pt x="330803" y="273844"/>
                  </a:lnTo>
                  <a:lnTo>
                    <a:pt x="348901" y="271558"/>
                  </a:lnTo>
                  <a:lnTo>
                    <a:pt x="369570" y="256985"/>
                  </a:lnTo>
                  <a:lnTo>
                    <a:pt x="373666" y="250508"/>
                  </a:lnTo>
                  <a:lnTo>
                    <a:pt x="382714" y="242506"/>
                  </a:lnTo>
                  <a:lnTo>
                    <a:pt x="394335" y="243554"/>
                  </a:lnTo>
                  <a:lnTo>
                    <a:pt x="395002" y="241459"/>
                  </a:lnTo>
                  <a:lnTo>
                    <a:pt x="399479" y="244602"/>
                  </a:lnTo>
                  <a:lnTo>
                    <a:pt x="393763" y="235172"/>
                  </a:lnTo>
                  <a:lnTo>
                    <a:pt x="393192" y="227171"/>
                  </a:lnTo>
                  <a:lnTo>
                    <a:pt x="383000" y="223075"/>
                  </a:lnTo>
                  <a:lnTo>
                    <a:pt x="376237" y="213169"/>
                  </a:lnTo>
                  <a:lnTo>
                    <a:pt x="376523" y="210598"/>
                  </a:lnTo>
                  <a:lnTo>
                    <a:pt x="391763" y="198501"/>
                  </a:lnTo>
                  <a:lnTo>
                    <a:pt x="397383" y="198787"/>
                  </a:lnTo>
                  <a:lnTo>
                    <a:pt x="403955" y="202883"/>
                  </a:lnTo>
                  <a:lnTo>
                    <a:pt x="413385" y="203168"/>
                  </a:lnTo>
                  <a:lnTo>
                    <a:pt x="436912" y="199454"/>
                  </a:lnTo>
                  <a:lnTo>
                    <a:pt x="440912" y="209740"/>
                  </a:lnTo>
                  <a:lnTo>
                    <a:pt x="468154" y="199644"/>
                  </a:lnTo>
                  <a:lnTo>
                    <a:pt x="471583" y="195739"/>
                  </a:lnTo>
                  <a:lnTo>
                    <a:pt x="482155" y="195834"/>
                  </a:lnTo>
                  <a:lnTo>
                    <a:pt x="492157" y="192119"/>
                  </a:lnTo>
                  <a:lnTo>
                    <a:pt x="511112" y="190214"/>
                  </a:lnTo>
                  <a:lnTo>
                    <a:pt x="551593" y="191548"/>
                  </a:lnTo>
                  <a:lnTo>
                    <a:pt x="562166" y="198882"/>
                  </a:lnTo>
                  <a:lnTo>
                    <a:pt x="560356" y="189547"/>
                  </a:lnTo>
                  <a:lnTo>
                    <a:pt x="577596" y="179260"/>
                  </a:lnTo>
                  <a:lnTo>
                    <a:pt x="604456" y="172783"/>
                  </a:lnTo>
                  <a:lnTo>
                    <a:pt x="617982" y="166497"/>
                  </a:lnTo>
                  <a:lnTo>
                    <a:pt x="639794" y="162877"/>
                  </a:lnTo>
                  <a:lnTo>
                    <a:pt x="641033" y="168592"/>
                  </a:lnTo>
                  <a:lnTo>
                    <a:pt x="646271" y="168402"/>
                  </a:lnTo>
                  <a:lnTo>
                    <a:pt x="642271" y="177737"/>
                  </a:lnTo>
                  <a:lnTo>
                    <a:pt x="645604" y="182213"/>
                  </a:lnTo>
                  <a:lnTo>
                    <a:pt x="654463" y="177546"/>
                  </a:lnTo>
                  <a:lnTo>
                    <a:pt x="663702" y="181642"/>
                  </a:lnTo>
                  <a:lnTo>
                    <a:pt x="672179" y="189929"/>
                  </a:lnTo>
                  <a:lnTo>
                    <a:pt x="689038" y="191548"/>
                  </a:lnTo>
                  <a:lnTo>
                    <a:pt x="705993" y="188690"/>
                  </a:lnTo>
                  <a:lnTo>
                    <a:pt x="700278" y="184690"/>
                  </a:lnTo>
                  <a:lnTo>
                    <a:pt x="706755" y="175355"/>
                  </a:lnTo>
                  <a:lnTo>
                    <a:pt x="715804" y="176784"/>
                  </a:lnTo>
                  <a:lnTo>
                    <a:pt x="719138" y="169735"/>
                  </a:lnTo>
                  <a:lnTo>
                    <a:pt x="727329" y="166402"/>
                  </a:lnTo>
                  <a:lnTo>
                    <a:pt x="728948" y="179260"/>
                  </a:lnTo>
                  <a:lnTo>
                    <a:pt x="734949" y="187928"/>
                  </a:lnTo>
                  <a:lnTo>
                    <a:pt x="733996" y="194215"/>
                  </a:lnTo>
                  <a:lnTo>
                    <a:pt x="736854" y="195453"/>
                  </a:lnTo>
                  <a:lnTo>
                    <a:pt x="736283" y="198977"/>
                  </a:lnTo>
                  <a:lnTo>
                    <a:pt x="752761" y="206978"/>
                  </a:lnTo>
                  <a:lnTo>
                    <a:pt x="762000" y="202787"/>
                  </a:lnTo>
                  <a:lnTo>
                    <a:pt x="764572" y="198596"/>
                  </a:lnTo>
                  <a:lnTo>
                    <a:pt x="780097" y="195453"/>
                  </a:lnTo>
                  <a:lnTo>
                    <a:pt x="782574" y="184594"/>
                  </a:lnTo>
                  <a:lnTo>
                    <a:pt x="797338" y="158401"/>
                  </a:lnTo>
                  <a:lnTo>
                    <a:pt x="792194" y="154114"/>
                  </a:lnTo>
                  <a:lnTo>
                    <a:pt x="793528" y="148495"/>
                  </a:lnTo>
                  <a:lnTo>
                    <a:pt x="807148" y="128397"/>
                  </a:lnTo>
                  <a:lnTo>
                    <a:pt x="812483" y="125539"/>
                  </a:lnTo>
                  <a:lnTo>
                    <a:pt x="814578" y="128683"/>
                  </a:lnTo>
                  <a:lnTo>
                    <a:pt x="817054" y="126397"/>
                  </a:lnTo>
                  <a:lnTo>
                    <a:pt x="819245" y="128492"/>
                  </a:lnTo>
                  <a:lnTo>
                    <a:pt x="823246" y="124301"/>
                  </a:lnTo>
                  <a:lnTo>
                    <a:pt x="832104" y="123730"/>
                  </a:lnTo>
                  <a:lnTo>
                    <a:pt x="862679" y="101822"/>
                  </a:lnTo>
                  <a:lnTo>
                    <a:pt x="876014" y="85630"/>
                  </a:lnTo>
                  <a:lnTo>
                    <a:pt x="878872" y="73628"/>
                  </a:lnTo>
                  <a:lnTo>
                    <a:pt x="909828" y="76771"/>
                  </a:lnTo>
                  <a:lnTo>
                    <a:pt x="910400" y="69152"/>
                  </a:lnTo>
                  <a:lnTo>
                    <a:pt x="932974" y="67913"/>
                  </a:lnTo>
                  <a:lnTo>
                    <a:pt x="934021" y="61246"/>
                  </a:lnTo>
                  <a:lnTo>
                    <a:pt x="948500" y="68866"/>
                  </a:lnTo>
                  <a:lnTo>
                    <a:pt x="962882" y="69628"/>
                  </a:lnTo>
                  <a:lnTo>
                    <a:pt x="972788" y="78772"/>
                  </a:lnTo>
                  <a:lnTo>
                    <a:pt x="980408" y="80581"/>
                  </a:lnTo>
                  <a:lnTo>
                    <a:pt x="1004697" y="109633"/>
                  </a:lnTo>
                  <a:lnTo>
                    <a:pt x="1025461" y="110395"/>
                  </a:lnTo>
                  <a:lnTo>
                    <a:pt x="1035653" y="108299"/>
                  </a:lnTo>
                  <a:lnTo>
                    <a:pt x="1050036" y="119062"/>
                  </a:lnTo>
                  <a:lnTo>
                    <a:pt x="1053751" y="117634"/>
                  </a:lnTo>
                  <a:lnTo>
                    <a:pt x="1073277" y="123539"/>
                  </a:lnTo>
                  <a:lnTo>
                    <a:pt x="1083469" y="121063"/>
                  </a:lnTo>
                  <a:lnTo>
                    <a:pt x="1087184" y="122968"/>
                  </a:lnTo>
                  <a:lnTo>
                    <a:pt x="1092136" y="141637"/>
                  </a:lnTo>
                  <a:lnTo>
                    <a:pt x="1123664" y="142304"/>
                  </a:lnTo>
                  <a:lnTo>
                    <a:pt x="1141571" y="146018"/>
                  </a:lnTo>
                  <a:lnTo>
                    <a:pt x="1149191" y="143065"/>
                  </a:lnTo>
                  <a:lnTo>
                    <a:pt x="1166717" y="146399"/>
                  </a:lnTo>
                  <a:lnTo>
                    <a:pt x="1169765" y="128873"/>
                  </a:lnTo>
                  <a:lnTo>
                    <a:pt x="1177861" y="132493"/>
                  </a:lnTo>
                  <a:lnTo>
                    <a:pt x="1182338" y="141256"/>
                  </a:lnTo>
                  <a:lnTo>
                    <a:pt x="1188244" y="134969"/>
                  </a:lnTo>
                  <a:lnTo>
                    <a:pt x="1192340" y="141922"/>
                  </a:lnTo>
                  <a:lnTo>
                    <a:pt x="1198531" y="135922"/>
                  </a:lnTo>
                  <a:lnTo>
                    <a:pt x="1215200" y="137731"/>
                  </a:lnTo>
                  <a:lnTo>
                    <a:pt x="1233487" y="124968"/>
                  </a:lnTo>
                  <a:lnTo>
                    <a:pt x="1262634" y="113824"/>
                  </a:lnTo>
                  <a:lnTo>
                    <a:pt x="1262253" y="101822"/>
                  </a:lnTo>
                  <a:lnTo>
                    <a:pt x="1274159" y="104108"/>
                  </a:lnTo>
                  <a:lnTo>
                    <a:pt x="1312069" y="72866"/>
                  </a:lnTo>
                  <a:lnTo>
                    <a:pt x="1340453" y="38290"/>
                  </a:lnTo>
                  <a:lnTo>
                    <a:pt x="1341692" y="26670"/>
                  </a:lnTo>
                  <a:lnTo>
                    <a:pt x="1343311" y="26956"/>
                  </a:lnTo>
                  <a:lnTo>
                    <a:pt x="1379125" y="32671"/>
                  </a:lnTo>
                  <a:lnTo>
                    <a:pt x="1389317" y="27337"/>
                  </a:lnTo>
                  <a:lnTo>
                    <a:pt x="1396936" y="18097"/>
                  </a:lnTo>
                  <a:lnTo>
                    <a:pt x="1420463" y="18193"/>
                  </a:lnTo>
                  <a:lnTo>
                    <a:pt x="1423797" y="15716"/>
                  </a:lnTo>
                  <a:lnTo>
                    <a:pt x="1427893" y="27718"/>
                  </a:lnTo>
                  <a:lnTo>
                    <a:pt x="1432179" y="27146"/>
                  </a:lnTo>
                  <a:lnTo>
                    <a:pt x="1433893" y="30480"/>
                  </a:lnTo>
                  <a:lnTo>
                    <a:pt x="1435418" y="39338"/>
                  </a:lnTo>
                  <a:lnTo>
                    <a:pt x="1424273" y="37814"/>
                  </a:lnTo>
                  <a:lnTo>
                    <a:pt x="1409986" y="40767"/>
                  </a:lnTo>
                  <a:lnTo>
                    <a:pt x="1407985" y="43624"/>
                  </a:lnTo>
                  <a:lnTo>
                    <a:pt x="1400175" y="39243"/>
                  </a:lnTo>
                  <a:lnTo>
                    <a:pt x="1391888" y="48387"/>
                  </a:lnTo>
                  <a:lnTo>
                    <a:pt x="1389412" y="55912"/>
                  </a:lnTo>
                  <a:lnTo>
                    <a:pt x="1384840" y="57340"/>
                  </a:lnTo>
                  <a:lnTo>
                    <a:pt x="1379220" y="64484"/>
                  </a:lnTo>
                  <a:lnTo>
                    <a:pt x="1390555" y="66199"/>
                  </a:lnTo>
                  <a:lnTo>
                    <a:pt x="1394746" y="64484"/>
                  </a:lnTo>
                  <a:lnTo>
                    <a:pt x="1421320" y="68961"/>
                  </a:lnTo>
                  <a:lnTo>
                    <a:pt x="1448371" y="66008"/>
                  </a:lnTo>
                  <a:lnTo>
                    <a:pt x="1454849" y="67532"/>
                  </a:lnTo>
                  <a:lnTo>
                    <a:pt x="1460659" y="61055"/>
                  </a:lnTo>
                  <a:lnTo>
                    <a:pt x="1468279" y="62960"/>
                  </a:lnTo>
                  <a:lnTo>
                    <a:pt x="1467517" y="55626"/>
                  </a:lnTo>
                  <a:lnTo>
                    <a:pt x="1471993" y="49339"/>
                  </a:lnTo>
                  <a:lnTo>
                    <a:pt x="1488662" y="44767"/>
                  </a:lnTo>
                  <a:lnTo>
                    <a:pt x="1499997" y="45339"/>
                  </a:lnTo>
                  <a:lnTo>
                    <a:pt x="1510665" y="35338"/>
                  </a:lnTo>
                  <a:lnTo>
                    <a:pt x="1513237" y="34862"/>
                  </a:lnTo>
                  <a:lnTo>
                    <a:pt x="1517237" y="39719"/>
                  </a:lnTo>
                  <a:lnTo>
                    <a:pt x="1521619" y="36100"/>
                  </a:lnTo>
                  <a:lnTo>
                    <a:pt x="1523048" y="42862"/>
                  </a:lnTo>
                  <a:lnTo>
                    <a:pt x="1527715" y="43624"/>
                  </a:lnTo>
                  <a:lnTo>
                    <a:pt x="1525334" y="46577"/>
                  </a:lnTo>
                  <a:lnTo>
                    <a:pt x="1528191" y="46768"/>
                  </a:lnTo>
                  <a:lnTo>
                    <a:pt x="1530382" y="43243"/>
                  </a:lnTo>
                  <a:lnTo>
                    <a:pt x="1540097" y="50578"/>
                  </a:lnTo>
                  <a:lnTo>
                    <a:pt x="1540764" y="47530"/>
                  </a:lnTo>
                  <a:lnTo>
                    <a:pt x="1527239" y="36195"/>
                  </a:lnTo>
                  <a:lnTo>
                    <a:pt x="1526095" y="29527"/>
                  </a:lnTo>
                  <a:lnTo>
                    <a:pt x="1528096" y="26194"/>
                  </a:lnTo>
                  <a:lnTo>
                    <a:pt x="1537335" y="23622"/>
                  </a:lnTo>
                  <a:lnTo>
                    <a:pt x="1536859" y="18097"/>
                  </a:lnTo>
                  <a:lnTo>
                    <a:pt x="1541621" y="13335"/>
                  </a:lnTo>
                  <a:lnTo>
                    <a:pt x="1549336" y="11811"/>
                  </a:lnTo>
                  <a:lnTo>
                    <a:pt x="1554861" y="20193"/>
                  </a:lnTo>
                  <a:lnTo>
                    <a:pt x="1557242" y="18002"/>
                  </a:lnTo>
                  <a:lnTo>
                    <a:pt x="1558576" y="20002"/>
                  </a:lnTo>
                  <a:lnTo>
                    <a:pt x="1567243" y="12478"/>
                  </a:lnTo>
                  <a:lnTo>
                    <a:pt x="1567529" y="9525"/>
                  </a:lnTo>
                  <a:lnTo>
                    <a:pt x="1595723" y="13335"/>
                  </a:lnTo>
                  <a:lnTo>
                    <a:pt x="1615154" y="23812"/>
                  </a:lnTo>
                  <a:lnTo>
                    <a:pt x="1614202" y="25813"/>
                  </a:lnTo>
                  <a:lnTo>
                    <a:pt x="1622298" y="28956"/>
                  </a:lnTo>
                  <a:lnTo>
                    <a:pt x="1623536" y="26765"/>
                  </a:lnTo>
                  <a:lnTo>
                    <a:pt x="1623632" y="29051"/>
                  </a:lnTo>
                  <a:lnTo>
                    <a:pt x="1632680" y="31242"/>
                  </a:lnTo>
                  <a:lnTo>
                    <a:pt x="1632966" y="35052"/>
                  </a:lnTo>
                  <a:lnTo>
                    <a:pt x="1637919" y="33814"/>
                  </a:lnTo>
                  <a:lnTo>
                    <a:pt x="1645634" y="39433"/>
                  </a:lnTo>
                  <a:lnTo>
                    <a:pt x="1652111" y="40481"/>
                  </a:lnTo>
                  <a:lnTo>
                    <a:pt x="1664208" y="48958"/>
                  </a:lnTo>
                  <a:lnTo>
                    <a:pt x="1662112" y="53245"/>
                  </a:lnTo>
                  <a:lnTo>
                    <a:pt x="1664779" y="54769"/>
                  </a:lnTo>
                  <a:lnTo>
                    <a:pt x="1671828" y="50101"/>
                  </a:lnTo>
                  <a:lnTo>
                    <a:pt x="1682020" y="50863"/>
                  </a:lnTo>
                  <a:lnTo>
                    <a:pt x="1684401" y="51721"/>
                  </a:lnTo>
                  <a:lnTo>
                    <a:pt x="1682020" y="61246"/>
                  </a:lnTo>
                  <a:lnTo>
                    <a:pt x="1707261" y="65722"/>
                  </a:lnTo>
                  <a:lnTo>
                    <a:pt x="1714691" y="71056"/>
                  </a:lnTo>
                  <a:lnTo>
                    <a:pt x="1720025" y="65818"/>
                  </a:lnTo>
                  <a:lnTo>
                    <a:pt x="1722596" y="67151"/>
                  </a:lnTo>
                  <a:lnTo>
                    <a:pt x="1725359" y="72199"/>
                  </a:lnTo>
                  <a:lnTo>
                    <a:pt x="1724311" y="77629"/>
                  </a:lnTo>
                  <a:lnTo>
                    <a:pt x="1717929" y="83629"/>
                  </a:lnTo>
                  <a:lnTo>
                    <a:pt x="1720120" y="86392"/>
                  </a:lnTo>
                  <a:lnTo>
                    <a:pt x="1731550" y="76486"/>
                  </a:lnTo>
                  <a:lnTo>
                    <a:pt x="1737741" y="79915"/>
                  </a:lnTo>
                  <a:lnTo>
                    <a:pt x="1744599" y="76962"/>
                  </a:lnTo>
                  <a:lnTo>
                    <a:pt x="1745551" y="74009"/>
                  </a:lnTo>
                  <a:lnTo>
                    <a:pt x="1749076" y="75152"/>
                  </a:lnTo>
                  <a:lnTo>
                    <a:pt x="1752791" y="92107"/>
                  </a:lnTo>
                  <a:lnTo>
                    <a:pt x="1747076" y="98965"/>
                  </a:lnTo>
                  <a:lnTo>
                    <a:pt x="1748314" y="100870"/>
                  </a:lnTo>
                  <a:lnTo>
                    <a:pt x="1761839" y="97536"/>
                  </a:lnTo>
                  <a:lnTo>
                    <a:pt x="1763173" y="114586"/>
                  </a:lnTo>
                  <a:lnTo>
                    <a:pt x="1772412" y="105156"/>
                  </a:lnTo>
                  <a:lnTo>
                    <a:pt x="1788890" y="111633"/>
                  </a:lnTo>
                  <a:lnTo>
                    <a:pt x="1788033" y="119443"/>
                  </a:lnTo>
                  <a:lnTo>
                    <a:pt x="1808702" y="113919"/>
                  </a:lnTo>
                  <a:lnTo>
                    <a:pt x="1818037" y="116014"/>
                  </a:lnTo>
                  <a:lnTo>
                    <a:pt x="1821180" y="123920"/>
                  </a:lnTo>
                  <a:lnTo>
                    <a:pt x="1833943" y="117348"/>
                  </a:lnTo>
                  <a:lnTo>
                    <a:pt x="1843564" y="118777"/>
                  </a:lnTo>
                  <a:lnTo>
                    <a:pt x="1846612" y="114967"/>
                  </a:lnTo>
                  <a:lnTo>
                    <a:pt x="1871662" y="108966"/>
                  </a:lnTo>
                  <a:lnTo>
                    <a:pt x="1871186" y="102584"/>
                  </a:lnTo>
                  <a:lnTo>
                    <a:pt x="1873472" y="102394"/>
                  </a:lnTo>
                  <a:lnTo>
                    <a:pt x="1903285" y="103441"/>
                  </a:lnTo>
                  <a:lnTo>
                    <a:pt x="1903571" y="116205"/>
                  </a:lnTo>
                  <a:lnTo>
                    <a:pt x="1925288" y="116110"/>
                  </a:lnTo>
                  <a:lnTo>
                    <a:pt x="1927384" y="115443"/>
                  </a:lnTo>
                  <a:lnTo>
                    <a:pt x="1929575" y="103060"/>
                  </a:lnTo>
                  <a:lnTo>
                    <a:pt x="1936337" y="104775"/>
                  </a:lnTo>
                  <a:lnTo>
                    <a:pt x="1939766" y="93726"/>
                  </a:lnTo>
                  <a:lnTo>
                    <a:pt x="1953387" y="102108"/>
                  </a:lnTo>
                  <a:lnTo>
                    <a:pt x="1954816" y="96679"/>
                  </a:lnTo>
                  <a:lnTo>
                    <a:pt x="1969294" y="97822"/>
                  </a:lnTo>
                  <a:lnTo>
                    <a:pt x="1968722" y="94107"/>
                  </a:lnTo>
                  <a:lnTo>
                    <a:pt x="1975485" y="92869"/>
                  </a:lnTo>
                  <a:lnTo>
                    <a:pt x="1973485" y="75438"/>
                  </a:lnTo>
                  <a:lnTo>
                    <a:pt x="2011680" y="67913"/>
                  </a:lnTo>
                  <a:lnTo>
                    <a:pt x="2020348" y="75057"/>
                  </a:lnTo>
                  <a:lnTo>
                    <a:pt x="2024825" y="85535"/>
                  </a:lnTo>
                  <a:lnTo>
                    <a:pt x="2032730" y="88392"/>
                  </a:lnTo>
                  <a:lnTo>
                    <a:pt x="2030349" y="101537"/>
                  </a:lnTo>
                  <a:lnTo>
                    <a:pt x="2049780" y="102679"/>
                  </a:lnTo>
                  <a:lnTo>
                    <a:pt x="2078831" y="99822"/>
                  </a:lnTo>
                  <a:lnTo>
                    <a:pt x="2074735" y="132588"/>
                  </a:lnTo>
                  <a:lnTo>
                    <a:pt x="2069687" y="136588"/>
                  </a:lnTo>
                  <a:lnTo>
                    <a:pt x="2081498" y="144304"/>
                  </a:lnTo>
                  <a:lnTo>
                    <a:pt x="2091404" y="120396"/>
                  </a:lnTo>
                  <a:lnTo>
                    <a:pt x="2149983" y="117634"/>
                  </a:lnTo>
                  <a:lnTo>
                    <a:pt x="2152269" y="100203"/>
                  </a:lnTo>
                  <a:lnTo>
                    <a:pt x="2176844" y="111538"/>
                  </a:lnTo>
                  <a:lnTo>
                    <a:pt x="2230469" y="92012"/>
                  </a:lnTo>
                  <a:lnTo>
                    <a:pt x="2236756" y="90583"/>
                  </a:lnTo>
                  <a:lnTo>
                    <a:pt x="2237994" y="93440"/>
                  </a:lnTo>
                  <a:lnTo>
                    <a:pt x="2246567" y="90392"/>
                  </a:lnTo>
                  <a:lnTo>
                    <a:pt x="2269236" y="79248"/>
                  </a:lnTo>
                  <a:lnTo>
                    <a:pt x="2276189" y="72485"/>
                  </a:lnTo>
                  <a:lnTo>
                    <a:pt x="2298954" y="116110"/>
                  </a:lnTo>
                  <a:lnTo>
                    <a:pt x="2305336" y="158210"/>
                  </a:lnTo>
                  <a:lnTo>
                    <a:pt x="2314766" y="161068"/>
                  </a:lnTo>
                  <a:lnTo>
                    <a:pt x="2331053" y="148495"/>
                  </a:lnTo>
                  <a:lnTo>
                    <a:pt x="2338007" y="161925"/>
                  </a:lnTo>
                  <a:lnTo>
                    <a:pt x="2337149" y="168307"/>
                  </a:lnTo>
                  <a:lnTo>
                    <a:pt x="2351627" y="182023"/>
                  </a:lnTo>
                  <a:lnTo>
                    <a:pt x="2358485" y="166402"/>
                  </a:lnTo>
                  <a:lnTo>
                    <a:pt x="2359057" y="168307"/>
                  </a:lnTo>
                  <a:lnTo>
                    <a:pt x="2376297" y="157639"/>
                  </a:lnTo>
                  <a:lnTo>
                    <a:pt x="2382965" y="182213"/>
                  </a:lnTo>
                  <a:lnTo>
                    <a:pt x="2389156" y="190405"/>
                  </a:lnTo>
                  <a:lnTo>
                    <a:pt x="2389918" y="186214"/>
                  </a:lnTo>
                  <a:lnTo>
                    <a:pt x="2399919" y="187357"/>
                  </a:lnTo>
                  <a:lnTo>
                    <a:pt x="2398776" y="176879"/>
                  </a:lnTo>
                  <a:lnTo>
                    <a:pt x="2408396" y="166211"/>
                  </a:lnTo>
                  <a:lnTo>
                    <a:pt x="2412397" y="177451"/>
                  </a:lnTo>
                  <a:lnTo>
                    <a:pt x="2418588" y="177927"/>
                  </a:lnTo>
                  <a:lnTo>
                    <a:pt x="2420017" y="173831"/>
                  </a:lnTo>
                  <a:lnTo>
                    <a:pt x="2434019" y="176022"/>
                  </a:lnTo>
                  <a:lnTo>
                    <a:pt x="2438876" y="169069"/>
                  </a:lnTo>
                  <a:lnTo>
                    <a:pt x="2460403" y="177927"/>
                  </a:lnTo>
                  <a:lnTo>
                    <a:pt x="2475928" y="180594"/>
                  </a:lnTo>
                  <a:lnTo>
                    <a:pt x="2477929" y="192310"/>
                  </a:lnTo>
                  <a:lnTo>
                    <a:pt x="2486025" y="192595"/>
                  </a:lnTo>
                  <a:lnTo>
                    <a:pt x="2488883" y="209740"/>
                  </a:lnTo>
                  <a:lnTo>
                    <a:pt x="2482882" y="228505"/>
                  </a:lnTo>
                  <a:lnTo>
                    <a:pt x="2471261" y="230219"/>
                  </a:lnTo>
                  <a:lnTo>
                    <a:pt x="2468785" y="239173"/>
                  </a:lnTo>
                  <a:lnTo>
                    <a:pt x="2471642" y="246221"/>
                  </a:lnTo>
                  <a:lnTo>
                    <a:pt x="2468023" y="251746"/>
                  </a:lnTo>
                  <a:lnTo>
                    <a:pt x="2473261" y="259556"/>
                  </a:lnTo>
                  <a:lnTo>
                    <a:pt x="2477357" y="260318"/>
                  </a:lnTo>
                  <a:lnTo>
                    <a:pt x="2473643" y="280987"/>
                  </a:lnTo>
                  <a:lnTo>
                    <a:pt x="2475071" y="285179"/>
                  </a:lnTo>
                  <a:lnTo>
                    <a:pt x="2479262" y="285655"/>
                  </a:lnTo>
                  <a:lnTo>
                    <a:pt x="2481739" y="292227"/>
                  </a:lnTo>
                  <a:lnTo>
                    <a:pt x="2478500" y="309562"/>
                  </a:lnTo>
                  <a:lnTo>
                    <a:pt x="2483644" y="309467"/>
                  </a:lnTo>
                  <a:lnTo>
                    <a:pt x="2490787" y="330137"/>
                  </a:lnTo>
                  <a:lnTo>
                    <a:pt x="2501836" y="329755"/>
                  </a:lnTo>
                  <a:lnTo>
                    <a:pt x="2498027" y="342614"/>
                  </a:lnTo>
                  <a:lnTo>
                    <a:pt x="2500979" y="345758"/>
                  </a:lnTo>
                  <a:lnTo>
                    <a:pt x="2498027" y="349567"/>
                  </a:lnTo>
                  <a:lnTo>
                    <a:pt x="2516981" y="360807"/>
                  </a:lnTo>
                  <a:lnTo>
                    <a:pt x="2513838" y="366332"/>
                  </a:lnTo>
                  <a:lnTo>
                    <a:pt x="2522792" y="369379"/>
                  </a:lnTo>
                  <a:lnTo>
                    <a:pt x="2530411" y="364141"/>
                  </a:lnTo>
                  <a:lnTo>
                    <a:pt x="2532793" y="357950"/>
                  </a:lnTo>
                  <a:lnTo>
                    <a:pt x="2564606" y="358521"/>
                  </a:lnTo>
                  <a:lnTo>
                    <a:pt x="2578036" y="356045"/>
                  </a:lnTo>
                  <a:lnTo>
                    <a:pt x="2577656" y="368617"/>
                  </a:lnTo>
                  <a:lnTo>
                    <a:pt x="2571464" y="384143"/>
                  </a:lnTo>
                  <a:lnTo>
                    <a:pt x="2554891" y="385096"/>
                  </a:lnTo>
                  <a:lnTo>
                    <a:pt x="2550700" y="402908"/>
                  </a:lnTo>
                  <a:lnTo>
                    <a:pt x="2565464" y="410623"/>
                  </a:lnTo>
                  <a:lnTo>
                    <a:pt x="2580608" y="424148"/>
                  </a:lnTo>
                  <a:lnTo>
                    <a:pt x="2572607" y="427196"/>
                  </a:lnTo>
                  <a:lnTo>
                    <a:pt x="2582704" y="439483"/>
                  </a:lnTo>
                  <a:lnTo>
                    <a:pt x="2596515" y="445675"/>
                  </a:lnTo>
                  <a:lnTo>
                    <a:pt x="2594896" y="451485"/>
                  </a:lnTo>
                  <a:lnTo>
                    <a:pt x="2602802" y="458153"/>
                  </a:lnTo>
                  <a:lnTo>
                    <a:pt x="2622709" y="462343"/>
                  </a:lnTo>
                  <a:lnTo>
                    <a:pt x="2631853" y="469678"/>
                  </a:lnTo>
                  <a:lnTo>
                    <a:pt x="2629662" y="486251"/>
                  </a:lnTo>
                  <a:lnTo>
                    <a:pt x="2640806" y="477298"/>
                  </a:lnTo>
                  <a:lnTo>
                    <a:pt x="2644807" y="481012"/>
                  </a:lnTo>
                  <a:lnTo>
                    <a:pt x="2642330" y="482917"/>
                  </a:lnTo>
                  <a:lnTo>
                    <a:pt x="2685098" y="515969"/>
                  </a:lnTo>
                  <a:lnTo>
                    <a:pt x="2710529" y="543401"/>
                  </a:lnTo>
                  <a:lnTo>
                    <a:pt x="2712339" y="555022"/>
                  </a:lnTo>
                  <a:lnTo>
                    <a:pt x="2702909" y="544449"/>
                  </a:lnTo>
                  <a:lnTo>
                    <a:pt x="2707767" y="559117"/>
                  </a:lnTo>
                  <a:lnTo>
                    <a:pt x="2692622" y="588359"/>
                  </a:lnTo>
                  <a:lnTo>
                    <a:pt x="2677287" y="579120"/>
                  </a:lnTo>
                  <a:lnTo>
                    <a:pt x="2670143" y="564166"/>
                  </a:lnTo>
                  <a:lnTo>
                    <a:pt x="2655951" y="597789"/>
                  </a:lnTo>
                  <a:lnTo>
                    <a:pt x="2656142" y="613124"/>
                  </a:lnTo>
                  <a:lnTo>
                    <a:pt x="2651760" y="620173"/>
                  </a:lnTo>
                  <a:lnTo>
                    <a:pt x="2656046" y="628555"/>
                  </a:lnTo>
                  <a:lnTo>
                    <a:pt x="2649093" y="622363"/>
                  </a:lnTo>
                  <a:lnTo>
                    <a:pt x="2660999" y="636937"/>
                  </a:lnTo>
                  <a:lnTo>
                    <a:pt x="2636520" y="664559"/>
                  </a:lnTo>
                  <a:lnTo>
                    <a:pt x="2622233" y="655511"/>
                  </a:lnTo>
                  <a:lnTo>
                    <a:pt x="2610326" y="675894"/>
                  </a:lnTo>
                  <a:lnTo>
                    <a:pt x="2622614" y="683609"/>
                  </a:lnTo>
                  <a:lnTo>
                    <a:pt x="2616136" y="697801"/>
                  </a:lnTo>
                  <a:lnTo>
                    <a:pt x="2618327" y="699040"/>
                  </a:lnTo>
                  <a:lnTo>
                    <a:pt x="2610993" y="711708"/>
                  </a:lnTo>
                  <a:lnTo>
                    <a:pt x="2608136" y="709993"/>
                  </a:lnTo>
                  <a:lnTo>
                    <a:pt x="2599277" y="724948"/>
                  </a:lnTo>
                  <a:lnTo>
                    <a:pt x="2602325" y="726758"/>
                  </a:lnTo>
                  <a:lnTo>
                    <a:pt x="2593848" y="739616"/>
                  </a:lnTo>
                  <a:lnTo>
                    <a:pt x="2587276" y="737330"/>
                  </a:lnTo>
                  <a:lnTo>
                    <a:pt x="2588324" y="733996"/>
                  </a:lnTo>
                  <a:lnTo>
                    <a:pt x="2583370" y="732663"/>
                  </a:lnTo>
                  <a:lnTo>
                    <a:pt x="2579179" y="735901"/>
                  </a:lnTo>
                  <a:lnTo>
                    <a:pt x="2563463" y="769906"/>
                  </a:lnTo>
                  <a:lnTo>
                    <a:pt x="2568035" y="774954"/>
                  </a:lnTo>
                  <a:lnTo>
                    <a:pt x="2550604" y="791623"/>
                  </a:lnTo>
                  <a:lnTo>
                    <a:pt x="2545747" y="802005"/>
                  </a:lnTo>
                  <a:lnTo>
                    <a:pt x="2537746" y="808482"/>
                  </a:lnTo>
                  <a:lnTo>
                    <a:pt x="2522411" y="813149"/>
                  </a:lnTo>
                  <a:lnTo>
                    <a:pt x="2513076" y="819150"/>
                  </a:lnTo>
                  <a:lnTo>
                    <a:pt x="2520315" y="792289"/>
                  </a:lnTo>
                  <a:lnTo>
                    <a:pt x="2478215" y="786955"/>
                  </a:lnTo>
                  <a:lnTo>
                    <a:pt x="2476786" y="779621"/>
                  </a:lnTo>
                  <a:lnTo>
                    <a:pt x="2481262" y="776859"/>
                  </a:lnTo>
                  <a:lnTo>
                    <a:pt x="2486978" y="765715"/>
                  </a:lnTo>
                  <a:lnTo>
                    <a:pt x="2489645" y="750094"/>
                  </a:lnTo>
                  <a:lnTo>
                    <a:pt x="2468785" y="755713"/>
                  </a:lnTo>
                  <a:lnTo>
                    <a:pt x="2463356" y="752380"/>
                  </a:lnTo>
                  <a:lnTo>
                    <a:pt x="2464499" y="747046"/>
                  </a:lnTo>
                  <a:lnTo>
                    <a:pt x="2458974" y="736949"/>
                  </a:lnTo>
                  <a:lnTo>
                    <a:pt x="2454116" y="742093"/>
                  </a:lnTo>
                  <a:lnTo>
                    <a:pt x="2452307" y="738188"/>
                  </a:lnTo>
                  <a:lnTo>
                    <a:pt x="2448401" y="743045"/>
                  </a:lnTo>
                  <a:lnTo>
                    <a:pt x="2440400" y="743236"/>
                  </a:lnTo>
                  <a:lnTo>
                    <a:pt x="2439638" y="740664"/>
                  </a:lnTo>
                  <a:lnTo>
                    <a:pt x="2434304" y="742093"/>
                  </a:lnTo>
                  <a:lnTo>
                    <a:pt x="2428303" y="738664"/>
                  </a:lnTo>
                  <a:lnTo>
                    <a:pt x="2419255" y="739902"/>
                  </a:lnTo>
                  <a:lnTo>
                    <a:pt x="2406968" y="729805"/>
                  </a:lnTo>
                  <a:lnTo>
                    <a:pt x="2407253" y="734187"/>
                  </a:lnTo>
                  <a:lnTo>
                    <a:pt x="2397538" y="736949"/>
                  </a:lnTo>
                  <a:lnTo>
                    <a:pt x="2393252" y="742569"/>
                  </a:lnTo>
                  <a:lnTo>
                    <a:pt x="2380202" y="733139"/>
                  </a:lnTo>
                  <a:lnTo>
                    <a:pt x="2377631" y="729520"/>
                  </a:lnTo>
                  <a:lnTo>
                    <a:pt x="2393252" y="722186"/>
                  </a:lnTo>
                  <a:lnTo>
                    <a:pt x="2400395" y="713327"/>
                  </a:lnTo>
                  <a:lnTo>
                    <a:pt x="2402015" y="698278"/>
                  </a:lnTo>
                  <a:lnTo>
                    <a:pt x="2400205" y="689515"/>
                  </a:lnTo>
                  <a:lnTo>
                    <a:pt x="2380393" y="689324"/>
                  </a:lnTo>
                  <a:lnTo>
                    <a:pt x="2381250" y="682752"/>
                  </a:lnTo>
                  <a:lnTo>
                    <a:pt x="2378202" y="680752"/>
                  </a:lnTo>
                  <a:lnTo>
                    <a:pt x="2379726" y="665321"/>
                  </a:lnTo>
                  <a:lnTo>
                    <a:pt x="2366296" y="660749"/>
                  </a:lnTo>
                  <a:lnTo>
                    <a:pt x="2355056" y="661130"/>
                  </a:lnTo>
                  <a:lnTo>
                    <a:pt x="2337340" y="670655"/>
                  </a:lnTo>
                  <a:lnTo>
                    <a:pt x="2328958" y="660559"/>
                  </a:lnTo>
                  <a:lnTo>
                    <a:pt x="2321624" y="664750"/>
                  </a:lnTo>
                  <a:lnTo>
                    <a:pt x="2303050" y="637794"/>
                  </a:lnTo>
                  <a:lnTo>
                    <a:pt x="2307908" y="628936"/>
                  </a:lnTo>
                  <a:lnTo>
                    <a:pt x="2329244" y="622363"/>
                  </a:lnTo>
                  <a:lnTo>
                    <a:pt x="2337245" y="616553"/>
                  </a:lnTo>
                  <a:lnTo>
                    <a:pt x="2340769" y="609600"/>
                  </a:lnTo>
                  <a:lnTo>
                    <a:pt x="2336483" y="600646"/>
                  </a:lnTo>
                  <a:lnTo>
                    <a:pt x="2328958" y="601409"/>
                  </a:lnTo>
                  <a:lnTo>
                    <a:pt x="2324005" y="594360"/>
                  </a:lnTo>
                  <a:lnTo>
                    <a:pt x="2307812" y="600361"/>
                  </a:lnTo>
                  <a:lnTo>
                    <a:pt x="2292096" y="583787"/>
                  </a:lnTo>
                  <a:lnTo>
                    <a:pt x="2277999" y="596646"/>
                  </a:lnTo>
                  <a:lnTo>
                    <a:pt x="2270951" y="599408"/>
                  </a:lnTo>
                  <a:lnTo>
                    <a:pt x="2263807" y="612838"/>
                  </a:lnTo>
                  <a:lnTo>
                    <a:pt x="2256187" y="618649"/>
                  </a:lnTo>
                  <a:lnTo>
                    <a:pt x="2255329" y="621030"/>
                  </a:lnTo>
                  <a:lnTo>
                    <a:pt x="2264759" y="631412"/>
                  </a:lnTo>
                  <a:lnTo>
                    <a:pt x="2266378" y="640080"/>
                  </a:lnTo>
                  <a:lnTo>
                    <a:pt x="2274094" y="649319"/>
                  </a:lnTo>
                  <a:lnTo>
                    <a:pt x="2274856" y="664274"/>
                  </a:lnTo>
                  <a:lnTo>
                    <a:pt x="2258854" y="665607"/>
                  </a:lnTo>
                  <a:lnTo>
                    <a:pt x="2251805" y="669703"/>
                  </a:lnTo>
                  <a:lnTo>
                    <a:pt x="2251996" y="675037"/>
                  </a:lnTo>
                  <a:lnTo>
                    <a:pt x="2262854" y="680275"/>
                  </a:lnTo>
                  <a:lnTo>
                    <a:pt x="2269331" y="677894"/>
                  </a:lnTo>
                  <a:lnTo>
                    <a:pt x="2270855" y="682942"/>
                  </a:lnTo>
                  <a:lnTo>
                    <a:pt x="2285428" y="678751"/>
                  </a:lnTo>
                  <a:lnTo>
                    <a:pt x="2292668" y="665988"/>
                  </a:lnTo>
                  <a:lnTo>
                    <a:pt x="2298668" y="667036"/>
                  </a:lnTo>
                  <a:lnTo>
                    <a:pt x="2294001" y="678275"/>
                  </a:lnTo>
                  <a:lnTo>
                    <a:pt x="2302478" y="678751"/>
                  </a:lnTo>
                  <a:lnTo>
                    <a:pt x="2313718" y="674751"/>
                  </a:lnTo>
                  <a:lnTo>
                    <a:pt x="2306479" y="695516"/>
                  </a:lnTo>
                  <a:lnTo>
                    <a:pt x="2311527" y="707136"/>
                  </a:lnTo>
                  <a:lnTo>
                    <a:pt x="2305050" y="725043"/>
                  </a:lnTo>
                  <a:lnTo>
                    <a:pt x="2294287" y="734949"/>
                  </a:lnTo>
                  <a:lnTo>
                    <a:pt x="2281333" y="760857"/>
                  </a:lnTo>
                  <a:lnTo>
                    <a:pt x="2260759" y="773430"/>
                  </a:lnTo>
                  <a:lnTo>
                    <a:pt x="2249615" y="792194"/>
                  </a:lnTo>
                  <a:lnTo>
                    <a:pt x="2242757" y="795338"/>
                  </a:lnTo>
                  <a:lnTo>
                    <a:pt x="2229517" y="795433"/>
                  </a:lnTo>
                  <a:lnTo>
                    <a:pt x="2212848" y="788003"/>
                  </a:lnTo>
                  <a:lnTo>
                    <a:pt x="2195322" y="769334"/>
                  </a:lnTo>
                  <a:lnTo>
                    <a:pt x="2188750" y="769334"/>
                  </a:lnTo>
                  <a:lnTo>
                    <a:pt x="2179606" y="765048"/>
                  </a:lnTo>
                  <a:lnTo>
                    <a:pt x="2184273" y="757142"/>
                  </a:lnTo>
                  <a:lnTo>
                    <a:pt x="2151888" y="737997"/>
                  </a:lnTo>
                  <a:lnTo>
                    <a:pt x="2146935" y="727996"/>
                  </a:lnTo>
                  <a:lnTo>
                    <a:pt x="2140363" y="725996"/>
                  </a:lnTo>
                  <a:lnTo>
                    <a:pt x="2139029" y="722376"/>
                  </a:lnTo>
                  <a:lnTo>
                    <a:pt x="2128933" y="721233"/>
                  </a:lnTo>
                  <a:lnTo>
                    <a:pt x="2127504" y="713232"/>
                  </a:lnTo>
                  <a:lnTo>
                    <a:pt x="2118265" y="709327"/>
                  </a:lnTo>
                  <a:lnTo>
                    <a:pt x="2108264" y="727710"/>
                  </a:lnTo>
                  <a:lnTo>
                    <a:pt x="2117789" y="742283"/>
                  </a:lnTo>
                  <a:lnTo>
                    <a:pt x="2111978" y="744284"/>
                  </a:lnTo>
                  <a:lnTo>
                    <a:pt x="2105120" y="741997"/>
                  </a:lnTo>
                  <a:lnTo>
                    <a:pt x="2100072" y="747046"/>
                  </a:lnTo>
                  <a:lnTo>
                    <a:pt x="2107787" y="752380"/>
                  </a:lnTo>
                  <a:lnTo>
                    <a:pt x="2083213" y="785622"/>
                  </a:lnTo>
                  <a:lnTo>
                    <a:pt x="2088070" y="792766"/>
                  </a:lnTo>
                  <a:lnTo>
                    <a:pt x="2083213" y="800671"/>
                  </a:lnTo>
                  <a:lnTo>
                    <a:pt x="2074831" y="800576"/>
                  </a:lnTo>
                  <a:lnTo>
                    <a:pt x="2057591" y="790099"/>
                  </a:lnTo>
                  <a:lnTo>
                    <a:pt x="2039207" y="822103"/>
                  </a:lnTo>
                  <a:lnTo>
                    <a:pt x="2026539" y="820769"/>
                  </a:lnTo>
                  <a:lnTo>
                    <a:pt x="2024253" y="843058"/>
                  </a:lnTo>
                  <a:lnTo>
                    <a:pt x="2003108" y="838391"/>
                  </a:lnTo>
                  <a:lnTo>
                    <a:pt x="2007394" y="817054"/>
                  </a:lnTo>
                  <a:lnTo>
                    <a:pt x="1933861" y="794671"/>
                  </a:lnTo>
                  <a:lnTo>
                    <a:pt x="1932813" y="799433"/>
                  </a:lnTo>
                  <a:lnTo>
                    <a:pt x="1924145" y="797528"/>
                  </a:lnTo>
                  <a:lnTo>
                    <a:pt x="1927098" y="786765"/>
                  </a:lnTo>
                  <a:lnTo>
                    <a:pt x="1879568" y="772668"/>
                  </a:lnTo>
                  <a:lnTo>
                    <a:pt x="1881759" y="768667"/>
                  </a:lnTo>
                  <a:lnTo>
                    <a:pt x="1866424" y="761714"/>
                  </a:lnTo>
                  <a:lnTo>
                    <a:pt x="1869091" y="755047"/>
                  </a:lnTo>
                  <a:lnTo>
                    <a:pt x="1866138" y="754094"/>
                  </a:lnTo>
                  <a:lnTo>
                    <a:pt x="1860899" y="766572"/>
                  </a:lnTo>
                  <a:lnTo>
                    <a:pt x="1850708" y="760190"/>
                  </a:lnTo>
                  <a:lnTo>
                    <a:pt x="1832801" y="753999"/>
                  </a:lnTo>
                  <a:lnTo>
                    <a:pt x="1838134" y="741140"/>
                  </a:lnTo>
                  <a:lnTo>
                    <a:pt x="1835372" y="738473"/>
                  </a:lnTo>
                  <a:lnTo>
                    <a:pt x="1842516" y="734663"/>
                  </a:lnTo>
                  <a:lnTo>
                    <a:pt x="1840040" y="726091"/>
                  </a:lnTo>
                  <a:lnTo>
                    <a:pt x="1848517" y="728377"/>
                  </a:lnTo>
                  <a:lnTo>
                    <a:pt x="1851660" y="719042"/>
                  </a:lnTo>
                  <a:lnTo>
                    <a:pt x="1848421" y="714851"/>
                  </a:lnTo>
                  <a:lnTo>
                    <a:pt x="1855089" y="712946"/>
                  </a:lnTo>
                  <a:lnTo>
                    <a:pt x="1857184" y="710660"/>
                  </a:lnTo>
                  <a:lnTo>
                    <a:pt x="1855089" y="709136"/>
                  </a:lnTo>
                  <a:lnTo>
                    <a:pt x="1858613" y="707041"/>
                  </a:lnTo>
                  <a:lnTo>
                    <a:pt x="1856708" y="703517"/>
                  </a:lnTo>
                  <a:lnTo>
                    <a:pt x="1863852" y="673703"/>
                  </a:lnTo>
                  <a:lnTo>
                    <a:pt x="1860709" y="674561"/>
                  </a:lnTo>
                  <a:lnTo>
                    <a:pt x="1840801" y="649034"/>
                  </a:lnTo>
                  <a:lnTo>
                    <a:pt x="1840516" y="645700"/>
                  </a:lnTo>
                  <a:lnTo>
                    <a:pt x="1844993" y="641223"/>
                  </a:lnTo>
                  <a:lnTo>
                    <a:pt x="1851851" y="646367"/>
                  </a:lnTo>
                  <a:lnTo>
                    <a:pt x="1849279" y="643509"/>
                  </a:lnTo>
                  <a:lnTo>
                    <a:pt x="1847564" y="631698"/>
                  </a:lnTo>
                  <a:lnTo>
                    <a:pt x="1840325" y="629031"/>
                  </a:lnTo>
                  <a:lnTo>
                    <a:pt x="1841468" y="626459"/>
                  </a:lnTo>
                  <a:lnTo>
                    <a:pt x="1829371" y="639699"/>
                  </a:lnTo>
                  <a:lnTo>
                    <a:pt x="1822133" y="633222"/>
                  </a:lnTo>
                  <a:lnTo>
                    <a:pt x="1823466" y="631603"/>
                  </a:lnTo>
                  <a:lnTo>
                    <a:pt x="1806988" y="636079"/>
                  </a:lnTo>
                  <a:lnTo>
                    <a:pt x="1806131" y="622649"/>
                  </a:lnTo>
                  <a:lnTo>
                    <a:pt x="1772031" y="624650"/>
                  </a:lnTo>
                  <a:lnTo>
                    <a:pt x="1771555" y="617315"/>
                  </a:lnTo>
                  <a:lnTo>
                    <a:pt x="1746123" y="620459"/>
                  </a:lnTo>
                  <a:lnTo>
                    <a:pt x="1742599" y="592360"/>
                  </a:lnTo>
                  <a:lnTo>
                    <a:pt x="1740122" y="586264"/>
                  </a:lnTo>
                  <a:lnTo>
                    <a:pt x="1729264" y="588931"/>
                  </a:lnTo>
                  <a:lnTo>
                    <a:pt x="1725644" y="563689"/>
                  </a:lnTo>
                  <a:lnTo>
                    <a:pt x="1707451" y="559022"/>
                  </a:lnTo>
                  <a:lnTo>
                    <a:pt x="1706499" y="563499"/>
                  </a:lnTo>
                  <a:lnTo>
                    <a:pt x="1701927" y="564833"/>
                  </a:lnTo>
                  <a:lnTo>
                    <a:pt x="1696593" y="565785"/>
                  </a:lnTo>
                  <a:lnTo>
                    <a:pt x="1688687" y="563118"/>
                  </a:lnTo>
                  <a:lnTo>
                    <a:pt x="1693354" y="541306"/>
                  </a:lnTo>
                  <a:lnTo>
                    <a:pt x="1692497" y="526161"/>
                  </a:lnTo>
                  <a:lnTo>
                    <a:pt x="1710023" y="528257"/>
                  </a:lnTo>
                  <a:lnTo>
                    <a:pt x="1708785" y="519875"/>
                  </a:lnTo>
                  <a:lnTo>
                    <a:pt x="1699451" y="516541"/>
                  </a:lnTo>
                  <a:lnTo>
                    <a:pt x="1698212" y="510921"/>
                  </a:lnTo>
                  <a:lnTo>
                    <a:pt x="1687354" y="513588"/>
                  </a:lnTo>
                  <a:lnTo>
                    <a:pt x="1673924" y="502253"/>
                  </a:lnTo>
                  <a:lnTo>
                    <a:pt x="1656588" y="493395"/>
                  </a:lnTo>
                  <a:lnTo>
                    <a:pt x="1638871" y="489109"/>
                  </a:lnTo>
                  <a:lnTo>
                    <a:pt x="1637157" y="485966"/>
                  </a:lnTo>
                  <a:lnTo>
                    <a:pt x="1627918" y="485489"/>
                  </a:lnTo>
                  <a:lnTo>
                    <a:pt x="1625346" y="479203"/>
                  </a:lnTo>
                  <a:lnTo>
                    <a:pt x="1620298" y="475583"/>
                  </a:lnTo>
                  <a:lnTo>
                    <a:pt x="1602581" y="472535"/>
                  </a:lnTo>
                  <a:lnTo>
                    <a:pt x="1604201" y="497300"/>
                  </a:lnTo>
                  <a:lnTo>
                    <a:pt x="1583912" y="510254"/>
                  </a:lnTo>
                  <a:lnTo>
                    <a:pt x="1566291" y="515493"/>
                  </a:lnTo>
                  <a:lnTo>
                    <a:pt x="1578864" y="526351"/>
                  </a:lnTo>
                  <a:lnTo>
                    <a:pt x="1588960" y="528733"/>
                  </a:lnTo>
                  <a:lnTo>
                    <a:pt x="1576292" y="539591"/>
                  </a:lnTo>
                  <a:lnTo>
                    <a:pt x="1582674" y="544449"/>
                  </a:lnTo>
                  <a:lnTo>
                    <a:pt x="1586960" y="572834"/>
                  </a:lnTo>
                  <a:lnTo>
                    <a:pt x="1593437" y="574453"/>
                  </a:lnTo>
                  <a:lnTo>
                    <a:pt x="1594580" y="579787"/>
                  </a:lnTo>
                  <a:lnTo>
                    <a:pt x="1602105" y="579406"/>
                  </a:lnTo>
                  <a:lnTo>
                    <a:pt x="1604296" y="582073"/>
                  </a:lnTo>
                  <a:lnTo>
                    <a:pt x="1597152" y="580072"/>
                  </a:lnTo>
                  <a:lnTo>
                    <a:pt x="1569053" y="590359"/>
                  </a:lnTo>
                  <a:lnTo>
                    <a:pt x="1570387" y="596075"/>
                  </a:lnTo>
                  <a:lnTo>
                    <a:pt x="1567339" y="596551"/>
                  </a:lnTo>
                  <a:lnTo>
                    <a:pt x="1568291" y="605409"/>
                  </a:lnTo>
                  <a:lnTo>
                    <a:pt x="1563624" y="607790"/>
                  </a:lnTo>
                  <a:lnTo>
                    <a:pt x="1542288" y="609219"/>
                  </a:lnTo>
                  <a:lnTo>
                    <a:pt x="1541907" y="605314"/>
                  </a:lnTo>
                  <a:lnTo>
                    <a:pt x="1521524" y="608457"/>
                  </a:lnTo>
                  <a:lnTo>
                    <a:pt x="1503902" y="616744"/>
                  </a:lnTo>
                  <a:lnTo>
                    <a:pt x="1513523" y="632174"/>
                  </a:lnTo>
                  <a:lnTo>
                    <a:pt x="1519142" y="630841"/>
                  </a:lnTo>
                  <a:lnTo>
                    <a:pt x="1523333" y="640366"/>
                  </a:lnTo>
                  <a:lnTo>
                    <a:pt x="1518190" y="641985"/>
                  </a:lnTo>
                  <a:lnTo>
                    <a:pt x="1518380" y="649224"/>
                  </a:lnTo>
                  <a:lnTo>
                    <a:pt x="1512760" y="650176"/>
                  </a:lnTo>
                  <a:lnTo>
                    <a:pt x="1513046" y="657416"/>
                  </a:lnTo>
                  <a:lnTo>
                    <a:pt x="1509998" y="657606"/>
                  </a:lnTo>
                  <a:lnTo>
                    <a:pt x="1509236" y="666274"/>
                  </a:lnTo>
                  <a:lnTo>
                    <a:pt x="1506188" y="666274"/>
                  </a:lnTo>
                  <a:lnTo>
                    <a:pt x="1505712" y="670370"/>
                  </a:lnTo>
                  <a:lnTo>
                    <a:pt x="1503902" y="670370"/>
                  </a:lnTo>
                  <a:lnTo>
                    <a:pt x="1502950" y="690467"/>
                  </a:lnTo>
                  <a:lnTo>
                    <a:pt x="1498568" y="690753"/>
                  </a:lnTo>
                  <a:lnTo>
                    <a:pt x="1496377" y="701326"/>
                  </a:lnTo>
                  <a:lnTo>
                    <a:pt x="1470184" y="697706"/>
                  </a:lnTo>
                  <a:lnTo>
                    <a:pt x="1471898" y="712661"/>
                  </a:lnTo>
                  <a:lnTo>
                    <a:pt x="1432560" y="721328"/>
                  </a:lnTo>
                  <a:lnTo>
                    <a:pt x="1421416" y="732187"/>
                  </a:lnTo>
                  <a:lnTo>
                    <a:pt x="1419987" y="739330"/>
                  </a:lnTo>
                  <a:lnTo>
                    <a:pt x="1415510" y="739997"/>
                  </a:lnTo>
                  <a:lnTo>
                    <a:pt x="1414843" y="745998"/>
                  </a:lnTo>
                  <a:lnTo>
                    <a:pt x="1409605" y="749617"/>
                  </a:lnTo>
                  <a:lnTo>
                    <a:pt x="1410176" y="768382"/>
                  </a:lnTo>
                  <a:lnTo>
                    <a:pt x="1408462" y="768287"/>
                  </a:lnTo>
                  <a:lnTo>
                    <a:pt x="1408748" y="772859"/>
                  </a:lnTo>
                  <a:lnTo>
                    <a:pt x="1405223" y="772859"/>
                  </a:lnTo>
                  <a:lnTo>
                    <a:pt x="1404461" y="777716"/>
                  </a:lnTo>
                  <a:lnTo>
                    <a:pt x="1405795" y="785432"/>
                  </a:lnTo>
                  <a:lnTo>
                    <a:pt x="1410843" y="785336"/>
                  </a:lnTo>
                  <a:lnTo>
                    <a:pt x="1407414" y="791718"/>
                  </a:lnTo>
                  <a:lnTo>
                    <a:pt x="1408367" y="801624"/>
                  </a:lnTo>
                  <a:lnTo>
                    <a:pt x="1419606" y="799909"/>
                  </a:lnTo>
                  <a:lnTo>
                    <a:pt x="1418749" y="808292"/>
                  </a:lnTo>
                  <a:lnTo>
                    <a:pt x="1436942" y="803434"/>
                  </a:lnTo>
                  <a:lnTo>
                    <a:pt x="1438180" y="812197"/>
                  </a:lnTo>
                  <a:lnTo>
                    <a:pt x="1445228" y="811149"/>
                  </a:lnTo>
                  <a:lnTo>
                    <a:pt x="1448848" y="831247"/>
                  </a:lnTo>
                  <a:lnTo>
                    <a:pt x="1449229" y="850106"/>
                  </a:lnTo>
                  <a:lnTo>
                    <a:pt x="1453134" y="868299"/>
                  </a:lnTo>
                  <a:lnTo>
                    <a:pt x="1438942" y="864870"/>
                  </a:lnTo>
                  <a:lnTo>
                    <a:pt x="1434465" y="897064"/>
                  </a:lnTo>
                  <a:lnTo>
                    <a:pt x="1429321" y="896874"/>
                  </a:lnTo>
                  <a:lnTo>
                    <a:pt x="1433798" y="902589"/>
                  </a:lnTo>
                  <a:lnTo>
                    <a:pt x="1430941" y="918591"/>
                  </a:lnTo>
                  <a:lnTo>
                    <a:pt x="1416844" y="913543"/>
                  </a:lnTo>
                  <a:lnTo>
                    <a:pt x="1401318" y="913257"/>
                  </a:lnTo>
                  <a:lnTo>
                    <a:pt x="1400366" y="937546"/>
                  </a:lnTo>
                  <a:lnTo>
                    <a:pt x="1394365" y="936022"/>
                  </a:lnTo>
                  <a:lnTo>
                    <a:pt x="1398175" y="913352"/>
                  </a:lnTo>
                  <a:lnTo>
                    <a:pt x="1391888" y="912876"/>
                  </a:lnTo>
                  <a:lnTo>
                    <a:pt x="1391221" y="918210"/>
                  </a:lnTo>
                  <a:lnTo>
                    <a:pt x="1374076" y="917067"/>
                  </a:lnTo>
                  <a:lnTo>
                    <a:pt x="1373315" y="926116"/>
                  </a:lnTo>
                  <a:lnTo>
                    <a:pt x="1371409" y="926021"/>
                  </a:lnTo>
                  <a:lnTo>
                    <a:pt x="1369219" y="933831"/>
                  </a:lnTo>
                  <a:lnTo>
                    <a:pt x="1363980" y="933069"/>
                  </a:lnTo>
                  <a:lnTo>
                    <a:pt x="1362361" y="942404"/>
                  </a:lnTo>
                  <a:lnTo>
                    <a:pt x="1359884" y="941642"/>
                  </a:lnTo>
                  <a:lnTo>
                    <a:pt x="1355598" y="976027"/>
                  </a:lnTo>
                  <a:lnTo>
                    <a:pt x="1356455" y="1013650"/>
                  </a:lnTo>
                  <a:lnTo>
                    <a:pt x="1344359" y="1012603"/>
                  </a:lnTo>
                  <a:lnTo>
                    <a:pt x="1332548" y="999363"/>
                  </a:lnTo>
                  <a:lnTo>
                    <a:pt x="1327023" y="997649"/>
                  </a:lnTo>
                  <a:lnTo>
                    <a:pt x="1325309" y="987552"/>
                  </a:lnTo>
                  <a:lnTo>
                    <a:pt x="1315212" y="988219"/>
                  </a:lnTo>
                  <a:lnTo>
                    <a:pt x="1304830" y="992981"/>
                  </a:lnTo>
                  <a:lnTo>
                    <a:pt x="1271207" y="997363"/>
                  </a:lnTo>
                  <a:lnTo>
                    <a:pt x="1250823" y="990695"/>
                  </a:lnTo>
                  <a:lnTo>
                    <a:pt x="1218438" y="992314"/>
                  </a:lnTo>
                  <a:close/>
                  <a:moveTo>
                    <a:pt x="2537841" y="399097"/>
                  </a:moveTo>
                  <a:lnTo>
                    <a:pt x="2550224" y="403479"/>
                  </a:lnTo>
                  <a:lnTo>
                    <a:pt x="2554510" y="385382"/>
                  </a:lnTo>
                  <a:lnTo>
                    <a:pt x="2539936" y="394240"/>
                  </a:lnTo>
                  <a:lnTo>
                    <a:pt x="2537841" y="39909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2" name="Freihandform: Form 161">
              <a:extLst>
                <a:ext uri="{FF2B5EF4-FFF2-40B4-BE49-F238E27FC236}">
                  <a16:creationId xmlns:a16="http://schemas.microsoft.com/office/drawing/2014/main" id="{556B92C5-C9CF-4908-8B90-09909B52F1D5}"/>
                </a:ext>
              </a:extLst>
            </p:cNvPr>
            <p:cNvSpPr/>
            <p:nvPr/>
          </p:nvSpPr>
          <p:spPr>
            <a:xfrm>
              <a:off x="369543" y="3088767"/>
              <a:ext cx="1029600" cy="1039500"/>
            </a:xfrm>
            <a:custGeom>
              <a:avLst/>
              <a:gdLst>
                <a:gd name="connsiteX0" fmla="*/ 478917 w 1981200"/>
                <a:gd name="connsiteY0" fmla="*/ 411480 h 2000250"/>
                <a:gd name="connsiteX1" fmla="*/ 475012 w 1981200"/>
                <a:gd name="connsiteY1" fmla="*/ 415385 h 2000250"/>
                <a:gd name="connsiteX2" fmla="*/ 472440 w 1981200"/>
                <a:gd name="connsiteY2" fmla="*/ 405003 h 2000250"/>
                <a:gd name="connsiteX3" fmla="*/ 477107 w 1981200"/>
                <a:gd name="connsiteY3" fmla="*/ 403574 h 2000250"/>
                <a:gd name="connsiteX4" fmla="*/ 478917 w 1981200"/>
                <a:gd name="connsiteY4" fmla="*/ 411480 h 2000250"/>
                <a:gd name="connsiteX5" fmla="*/ 1317403 w 1981200"/>
                <a:gd name="connsiteY5" fmla="*/ 73438 h 2000250"/>
                <a:gd name="connsiteX6" fmla="*/ 1319784 w 1981200"/>
                <a:gd name="connsiteY6" fmla="*/ 69723 h 2000250"/>
                <a:gd name="connsiteX7" fmla="*/ 1324928 w 1981200"/>
                <a:gd name="connsiteY7" fmla="*/ 68008 h 2000250"/>
                <a:gd name="connsiteX8" fmla="*/ 1325213 w 1981200"/>
                <a:gd name="connsiteY8" fmla="*/ 70675 h 2000250"/>
                <a:gd name="connsiteX9" fmla="*/ 1317403 w 1981200"/>
                <a:gd name="connsiteY9" fmla="*/ 73438 h 2000250"/>
                <a:gd name="connsiteX10" fmla="*/ 1409605 w 1981200"/>
                <a:gd name="connsiteY10" fmla="*/ 109347 h 2000250"/>
                <a:gd name="connsiteX11" fmla="*/ 1414748 w 1981200"/>
                <a:gd name="connsiteY11" fmla="*/ 104680 h 2000250"/>
                <a:gd name="connsiteX12" fmla="*/ 1413891 w 1981200"/>
                <a:gd name="connsiteY12" fmla="*/ 108299 h 2000250"/>
                <a:gd name="connsiteX13" fmla="*/ 1409605 w 1981200"/>
                <a:gd name="connsiteY13" fmla="*/ 109347 h 2000250"/>
                <a:gd name="connsiteX14" fmla="*/ 1355693 w 1981200"/>
                <a:gd name="connsiteY14" fmla="*/ 73533 h 2000250"/>
                <a:gd name="connsiteX15" fmla="*/ 1354931 w 1981200"/>
                <a:gd name="connsiteY15" fmla="*/ 77819 h 2000250"/>
                <a:gd name="connsiteX16" fmla="*/ 1349978 w 1981200"/>
                <a:gd name="connsiteY16" fmla="*/ 74771 h 2000250"/>
                <a:gd name="connsiteX17" fmla="*/ 1350931 w 1981200"/>
                <a:gd name="connsiteY17" fmla="*/ 70485 h 2000250"/>
                <a:gd name="connsiteX18" fmla="*/ 1346835 w 1981200"/>
                <a:gd name="connsiteY18" fmla="*/ 68008 h 2000250"/>
                <a:gd name="connsiteX19" fmla="*/ 1349121 w 1981200"/>
                <a:gd name="connsiteY19" fmla="*/ 68294 h 2000250"/>
                <a:gd name="connsiteX20" fmla="*/ 1355693 w 1981200"/>
                <a:gd name="connsiteY20" fmla="*/ 73533 h 2000250"/>
                <a:gd name="connsiteX21" fmla="*/ 1447991 w 1981200"/>
                <a:gd name="connsiteY21" fmla="*/ 1133570 h 2000250"/>
                <a:gd name="connsiteX22" fmla="*/ 1450943 w 1981200"/>
                <a:gd name="connsiteY22" fmla="*/ 1132713 h 2000250"/>
                <a:gd name="connsiteX23" fmla="*/ 1453134 w 1981200"/>
                <a:gd name="connsiteY23" fmla="*/ 1135666 h 2000250"/>
                <a:gd name="connsiteX24" fmla="*/ 1449896 w 1981200"/>
                <a:gd name="connsiteY24" fmla="*/ 1136999 h 2000250"/>
                <a:gd name="connsiteX25" fmla="*/ 1447991 w 1981200"/>
                <a:gd name="connsiteY25" fmla="*/ 1133570 h 2000250"/>
                <a:gd name="connsiteX26" fmla="*/ 1168527 w 1981200"/>
                <a:gd name="connsiteY26" fmla="*/ 1956054 h 2000250"/>
                <a:gd name="connsiteX27" fmla="*/ 1166622 w 1981200"/>
                <a:gd name="connsiteY27" fmla="*/ 1951768 h 2000250"/>
                <a:gd name="connsiteX28" fmla="*/ 1151382 w 1981200"/>
                <a:gd name="connsiteY28" fmla="*/ 1952815 h 2000250"/>
                <a:gd name="connsiteX29" fmla="*/ 1151001 w 1981200"/>
                <a:gd name="connsiteY29" fmla="*/ 1956720 h 2000250"/>
                <a:gd name="connsiteX30" fmla="*/ 1133761 w 1981200"/>
                <a:gd name="connsiteY30" fmla="*/ 1960435 h 2000250"/>
                <a:gd name="connsiteX31" fmla="*/ 1132332 w 1981200"/>
                <a:gd name="connsiteY31" fmla="*/ 1977866 h 2000250"/>
                <a:gd name="connsiteX32" fmla="*/ 1135285 w 1981200"/>
                <a:gd name="connsiteY32" fmla="*/ 1986153 h 2000250"/>
                <a:gd name="connsiteX33" fmla="*/ 1101947 w 1981200"/>
                <a:gd name="connsiteY33" fmla="*/ 1997774 h 2000250"/>
                <a:gd name="connsiteX34" fmla="*/ 1094518 w 1981200"/>
                <a:gd name="connsiteY34" fmla="*/ 1998726 h 2000250"/>
                <a:gd name="connsiteX35" fmla="*/ 1093565 w 1981200"/>
                <a:gd name="connsiteY35" fmla="*/ 1994059 h 2000250"/>
                <a:gd name="connsiteX36" fmla="*/ 1084040 w 1981200"/>
                <a:gd name="connsiteY36" fmla="*/ 1992154 h 2000250"/>
                <a:gd name="connsiteX37" fmla="*/ 1070229 w 1981200"/>
                <a:gd name="connsiteY37" fmla="*/ 1995678 h 2000250"/>
                <a:gd name="connsiteX38" fmla="*/ 1068133 w 1981200"/>
                <a:gd name="connsiteY38" fmla="*/ 1988249 h 2000250"/>
                <a:gd name="connsiteX39" fmla="*/ 1057751 w 1981200"/>
                <a:gd name="connsiteY39" fmla="*/ 1991296 h 2000250"/>
                <a:gd name="connsiteX40" fmla="*/ 1052703 w 1981200"/>
                <a:gd name="connsiteY40" fmla="*/ 1989772 h 2000250"/>
                <a:gd name="connsiteX41" fmla="*/ 1052513 w 1981200"/>
                <a:gd name="connsiteY41" fmla="*/ 1994820 h 2000250"/>
                <a:gd name="connsiteX42" fmla="*/ 1047274 w 1981200"/>
                <a:gd name="connsiteY42" fmla="*/ 1996154 h 2000250"/>
                <a:gd name="connsiteX43" fmla="*/ 1046893 w 1981200"/>
                <a:gd name="connsiteY43" fmla="*/ 1987296 h 2000250"/>
                <a:gd name="connsiteX44" fmla="*/ 1041654 w 1981200"/>
                <a:gd name="connsiteY44" fmla="*/ 1988249 h 2000250"/>
                <a:gd name="connsiteX45" fmla="*/ 1042892 w 1981200"/>
                <a:gd name="connsiteY45" fmla="*/ 1990535 h 2000250"/>
                <a:gd name="connsiteX46" fmla="*/ 1040416 w 1981200"/>
                <a:gd name="connsiteY46" fmla="*/ 1991487 h 2000250"/>
                <a:gd name="connsiteX47" fmla="*/ 1039273 w 1981200"/>
                <a:gd name="connsiteY47" fmla="*/ 1986058 h 2000250"/>
                <a:gd name="connsiteX48" fmla="*/ 1030510 w 1981200"/>
                <a:gd name="connsiteY48" fmla="*/ 1985105 h 2000250"/>
                <a:gd name="connsiteX49" fmla="*/ 1028414 w 1981200"/>
                <a:gd name="connsiteY49" fmla="*/ 1988725 h 2000250"/>
                <a:gd name="connsiteX50" fmla="*/ 1018984 w 1981200"/>
                <a:gd name="connsiteY50" fmla="*/ 1980628 h 2000250"/>
                <a:gd name="connsiteX51" fmla="*/ 1018223 w 1981200"/>
                <a:gd name="connsiteY51" fmla="*/ 1983486 h 2000250"/>
                <a:gd name="connsiteX52" fmla="*/ 1017841 w 1981200"/>
                <a:gd name="connsiteY52" fmla="*/ 1981295 h 2000250"/>
                <a:gd name="connsiteX53" fmla="*/ 1014698 w 1981200"/>
                <a:gd name="connsiteY53" fmla="*/ 1981200 h 2000250"/>
                <a:gd name="connsiteX54" fmla="*/ 1017841 w 1981200"/>
                <a:gd name="connsiteY54" fmla="*/ 1991011 h 2000250"/>
                <a:gd name="connsiteX55" fmla="*/ 1015079 w 1981200"/>
                <a:gd name="connsiteY55" fmla="*/ 1992725 h 2000250"/>
                <a:gd name="connsiteX56" fmla="*/ 1016794 w 1981200"/>
                <a:gd name="connsiteY56" fmla="*/ 1995202 h 2000250"/>
                <a:gd name="connsiteX57" fmla="*/ 1015174 w 1981200"/>
                <a:gd name="connsiteY57" fmla="*/ 1997012 h 2000250"/>
                <a:gd name="connsiteX58" fmla="*/ 1007840 w 1981200"/>
                <a:gd name="connsiteY58" fmla="*/ 1986439 h 2000250"/>
                <a:gd name="connsiteX59" fmla="*/ 1004507 w 1981200"/>
                <a:gd name="connsiteY59" fmla="*/ 1974437 h 2000250"/>
                <a:gd name="connsiteX60" fmla="*/ 1000030 w 1981200"/>
                <a:gd name="connsiteY60" fmla="*/ 1974914 h 2000250"/>
                <a:gd name="connsiteX61" fmla="*/ 1000887 w 1981200"/>
                <a:gd name="connsiteY61" fmla="*/ 1979009 h 2000250"/>
                <a:gd name="connsiteX62" fmla="*/ 997363 w 1981200"/>
                <a:gd name="connsiteY62" fmla="*/ 1979581 h 2000250"/>
                <a:gd name="connsiteX63" fmla="*/ 995648 w 1981200"/>
                <a:gd name="connsiteY63" fmla="*/ 1975580 h 2000250"/>
                <a:gd name="connsiteX64" fmla="*/ 993648 w 1981200"/>
                <a:gd name="connsiteY64" fmla="*/ 1975866 h 2000250"/>
                <a:gd name="connsiteX65" fmla="*/ 993267 w 1981200"/>
                <a:gd name="connsiteY65" fmla="*/ 1972913 h 2000250"/>
                <a:gd name="connsiteX66" fmla="*/ 995362 w 1981200"/>
                <a:gd name="connsiteY66" fmla="*/ 1972342 h 2000250"/>
                <a:gd name="connsiteX67" fmla="*/ 991838 w 1981200"/>
                <a:gd name="connsiteY67" fmla="*/ 1956720 h 2000250"/>
                <a:gd name="connsiteX68" fmla="*/ 985647 w 1981200"/>
                <a:gd name="connsiteY68" fmla="*/ 1956530 h 2000250"/>
                <a:gd name="connsiteX69" fmla="*/ 983742 w 1981200"/>
                <a:gd name="connsiteY69" fmla="*/ 1944719 h 2000250"/>
                <a:gd name="connsiteX70" fmla="*/ 987171 w 1981200"/>
                <a:gd name="connsiteY70" fmla="*/ 1942910 h 2000250"/>
                <a:gd name="connsiteX71" fmla="*/ 983552 w 1981200"/>
                <a:gd name="connsiteY71" fmla="*/ 1931575 h 2000250"/>
                <a:gd name="connsiteX72" fmla="*/ 999934 w 1981200"/>
                <a:gd name="connsiteY72" fmla="*/ 1926812 h 2000250"/>
                <a:gd name="connsiteX73" fmla="*/ 997553 w 1981200"/>
                <a:gd name="connsiteY73" fmla="*/ 1919383 h 2000250"/>
                <a:gd name="connsiteX74" fmla="*/ 1005554 w 1981200"/>
                <a:gd name="connsiteY74" fmla="*/ 1917097 h 2000250"/>
                <a:gd name="connsiteX75" fmla="*/ 1005173 w 1981200"/>
                <a:gd name="connsiteY75" fmla="*/ 1909762 h 2000250"/>
                <a:gd name="connsiteX76" fmla="*/ 1012412 w 1981200"/>
                <a:gd name="connsiteY76" fmla="*/ 1908524 h 2000250"/>
                <a:gd name="connsiteX77" fmla="*/ 1013365 w 1981200"/>
                <a:gd name="connsiteY77" fmla="*/ 1888331 h 2000250"/>
                <a:gd name="connsiteX78" fmla="*/ 1030224 w 1981200"/>
                <a:gd name="connsiteY78" fmla="*/ 1885474 h 2000250"/>
                <a:gd name="connsiteX79" fmla="*/ 1026795 w 1981200"/>
                <a:gd name="connsiteY79" fmla="*/ 1872329 h 2000250"/>
                <a:gd name="connsiteX80" fmla="*/ 1040511 w 1981200"/>
                <a:gd name="connsiteY80" fmla="*/ 1867471 h 2000250"/>
                <a:gd name="connsiteX81" fmla="*/ 1037463 w 1981200"/>
                <a:gd name="connsiteY81" fmla="*/ 1858328 h 2000250"/>
                <a:gd name="connsiteX82" fmla="*/ 1035463 w 1981200"/>
                <a:gd name="connsiteY82" fmla="*/ 1854232 h 2000250"/>
                <a:gd name="connsiteX83" fmla="*/ 1026890 w 1981200"/>
                <a:gd name="connsiteY83" fmla="*/ 1857851 h 2000250"/>
                <a:gd name="connsiteX84" fmla="*/ 1024319 w 1981200"/>
                <a:gd name="connsiteY84" fmla="*/ 1852898 h 2000250"/>
                <a:gd name="connsiteX85" fmla="*/ 1020699 w 1981200"/>
                <a:gd name="connsiteY85" fmla="*/ 1854327 h 2000250"/>
                <a:gd name="connsiteX86" fmla="*/ 1019461 w 1981200"/>
                <a:gd name="connsiteY86" fmla="*/ 1847945 h 2000250"/>
                <a:gd name="connsiteX87" fmla="*/ 1005078 w 1981200"/>
                <a:gd name="connsiteY87" fmla="*/ 1848993 h 2000250"/>
                <a:gd name="connsiteX88" fmla="*/ 1004792 w 1981200"/>
                <a:gd name="connsiteY88" fmla="*/ 1843087 h 2000250"/>
                <a:gd name="connsiteX89" fmla="*/ 987076 w 1981200"/>
                <a:gd name="connsiteY89" fmla="*/ 1844707 h 2000250"/>
                <a:gd name="connsiteX90" fmla="*/ 990124 w 1981200"/>
                <a:gd name="connsiteY90" fmla="*/ 1838896 h 2000250"/>
                <a:gd name="connsiteX91" fmla="*/ 968026 w 1981200"/>
                <a:gd name="connsiteY91" fmla="*/ 1840230 h 2000250"/>
                <a:gd name="connsiteX92" fmla="*/ 966407 w 1981200"/>
                <a:gd name="connsiteY92" fmla="*/ 1828419 h 2000250"/>
                <a:gd name="connsiteX93" fmla="*/ 944690 w 1981200"/>
                <a:gd name="connsiteY93" fmla="*/ 1831752 h 2000250"/>
                <a:gd name="connsiteX94" fmla="*/ 942784 w 1981200"/>
                <a:gd name="connsiteY94" fmla="*/ 1818799 h 2000250"/>
                <a:gd name="connsiteX95" fmla="*/ 950976 w 1981200"/>
                <a:gd name="connsiteY95" fmla="*/ 1817180 h 2000250"/>
                <a:gd name="connsiteX96" fmla="*/ 949262 w 1981200"/>
                <a:gd name="connsiteY96" fmla="*/ 1807845 h 2000250"/>
                <a:gd name="connsiteX97" fmla="*/ 959929 w 1981200"/>
                <a:gd name="connsiteY97" fmla="*/ 1808035 h 2000250"/>
                <a:gd name="connsiteX98" fmla="*/ 959644 w 1981200"/>
                <a:gd name="connsiteY98" fmla="*/ 1804035 h 2000250"/>
                <a:gd name="connsiteX99" fmla="*/ 972503 w 1981200"/>
                <a:gd name="connsiteY99" fmla="*/ 1802035 h 2000250"/>
                <a:gd name="connsiteX100" fmla="*/ 973645 w 1981200"/>
                <a:gd name="connsiteY100" fmla="*/ 1799082 h 2000250"/>
                <a:gd name="connsiteX101" fmla="*/ 958977 w 1981200"/>
                <a:gd name="connsiteY101" fmla="*/ 1793558 h 2000250"/>
                <a:gd name="connsiteX102" fmla="*/ 954215 w 1981200"/>
                <a:gd name="connsiteY102" fmla="*/ 1795367 h 2000250"/>
                <a:gd name="connsiteX103" fmla="*/ 953738 w 1981200"/>
                <a:gd name="connsiteY103" fmla="*/ 1799177 h 2000250"/>
                <a:gd name="connsiteX104" fmla="*/ 933259 w 1981200"/>
                <a:gd name="connsiteY104" fmla="*/ 1801939 h 2000250"/>
                <a:gd name="connsiteX105" fmla="*/ 930212 w 1981200"/>
                <a:gd name="connsiteY105" fmla="*/ 1792700 h 2000250"/>
                <a:gd name="connsiteX106" fmla="*/ 935545 w 1981200"/>
                <a:gd name="connsiteY106" fmla="*/ 1790319 h 2000250"/>
                <a:gd name="connsiteX107" fmla="*/ 932498 w 1981200"/>
                <a:gd name="connsiteY107" fmla="*/ 1784127 h 2000250"/>
                <a:gd name="connsiteX108" fmla="*/ 927735 w 1981200"/>
                <a:gd name="connsiteY108" fmla="*/ 1787557 h 2000250"/>
                <a:gd name="connsiteX109" fmla="*/ 924401 w 1981200"/>
                <a:gd name="connsiteY109" fmla="*/ 1778603 h 2000250"/>
                <a:gd name="connsiteX110" fmla="*/ 916495 w 1981200"/>
                <a:gd name="connsiteY110" fmla="*/ 1772888 h 2000250"/>
                <a:gd name="connsiteX111" fmla="*/ 918115 w 1981200"/>
                <a:gd name="connsiteY111" fmla="*/ 1765077 h 2000250"/>
                <a:gd name="connsiteX112" fmla="*/ 923544 w 1981200"/>
                <a:gd name="connsiteY112" fmla="*/ 1762982 h 2000250"/>
                <a:gd name="connsiteX113" fmla="*/ 914686 w 1981200"/>
                <a:gd name="connsiteY113" fmla="*/ 1758982 h 2000250"/>
                <a:gd name="connsiteX114" fmla="*/ 907447 w 1981200"/>
                <a:gd name="connsiteY114" fmla="*/ 1745266 h 2000250"/>
                <a:gd name="connsiteX115" fmla="*/ 906399 w 1981200"/>
                <a:gd name="connsiteY115" fmla="*/ 1733836 h 2000250"/>
                <a:gd name="connsiteX116" fmla="*/ 889730 w 1981200"/>
                <a:gd name="connsiteY116" fmla="*/ 1725168 h 2000250"/>
                <a:gd name="connsiteX117" fmla="*/ 877729 w 1981200"/>
                <a:gd name="connsiteY117" fmla="*/ 1706880 h 2000250"/>
                <a:gd name="connsiteX118" fmla="*/ 876967 w 1981200"/>
                <a:gd name="connsiteY118" fmla="*/ 1697164 h 2000250"/>
                <a:gd name="connsiteX119" fmla="*/ 863346 w 1981200"/>
                <a:gd name="connsiteY119" fmla="*/ 1696403 h 2000250"/>
                <a:gd name="connsiteX120" fmla="*/ 858583 w 1981200"/>
                <a:gd name="connsiteY120" fmla="*/ 1687830 h 2000250"/>
                <a:gd name="connsiteX121" fmla="*/ 846201 w 1981200"/>
                <a:gd name="connsiteY121" fmla="*/ 1685735 h 2000250"/>
                <a:gd name="connsiteX122" fmla="*/ 848011 w 1981200"/>
                <a:gd name="connsiteY122" fmla="*/ 1658493 h 2000250"/>
                <a:gd name="connsiteX123" fmla="*/ 854774 w 1981200"/>
                <a:gd name="connsiteY123" fmla="*/ 1644301 h 2000250"/>
                <a:gd name="connsiteX124" fmla="*/ 853249 w 1981200"/>
                <a:gd name="connsiteY124" fmla="*/ 1637061 h 2000250"/>
                <a:gd name="connsiteX125" fmla="*/ 859631 w 1981200"/>
                <a:gd name="connsiteY125" fmla="*/ 1610773 h 2000250"/>
                <a:gd name="connsiteX126" fmla="*/ 845820 w 1981200"/>
                <a:gd name="connsiteY126" fmla="*/ 1606582 h 2000250"/>
                <a:gd name="connsiteX127" fmla="*/ 837152 w 1981200"/>
                <a:gd name="connsiteY127" fmla="*/ 1596199 h 2000250"/>
                <a:gd name="connsiteX128" fmla="*/ 836581 w 1981200"/>
                <a:gd name="connsiteY128" fmla="*/ 1577816 h 2000250"/>
                <a:gd name="connsiteX129" fmla="*/ 829437 w 1981200"/>
                <a:gd name="connsiteY129" fmla="*/ 1570672 h 2000250"/>
                <a:gd name="connsiteX130" fmla="*/ 829342 w 1981200"/>
                <a:gd name="connsiteY130" fmla="*/ 1562481 h 2000250"/>
                <a:gd name="connsiteX131" fmla="*/ 816864 w 1981200"/>
                <a:gd name="connsiteY131" fmla="*/ 1561624 h 2000250"/>
                <a:gd name="connsiteX132" fmla="*/ 815245 w 1981200"/>
                <a:gd name="connsiteY132" fmla="*/ 1570196 h 2000250"/>
                <a:gd name="connsiteX133" fmla="*/ 802672 w 1981200"/>
                <a:gd name="connsiteY133" fmla="*/ 1570672 h 2000250"/>
                <a:gd name="connsiteX134" fmla="*/ 791146 w 1981200"/>
                <a:gd name="connsiteY134" fmla="*/ 1570292 h 2000250"/>
                <a:gd name="connsiteX135" fmla="*/ 771906 w 1981200"/>
                <a:gd name="connsiteY135" fmla="*/ 1563814 h 2000250"/>
                <a:gd name="connsiteX136" fmla="*/ 767620 w 1981200"/>
                <a:gd name="connsiteY136" fmla="*/ 1564958 h 2000250"/>
                <a:gd name="connsiteX137" fmla="*/ 762095 w 1981200"/>
                <a:gd name="connsiteY137" fmla="*/ 1572958 h 2000250"/>
                <a:gd name="connsiteX138" fmla="*/ 735806 w 1981200"/>
                <a:gd name="connsiteY138" fmla="*/ 1559052 h 2000250"/>
                <a:gd name="connsiteX139" fmla="*/ 721900 w 1981200"/>
                <a:gd name="connsiteY139" fmla="*/ 1556766 h 2000250"/>
                <a:gd name="connsiteX140" fmla="*/ 709708 w 1981200"/>
                <a:gd name="connsiteY140" fmla="*/ 1543717 h 2000250"/>
                <a:gd name="connsiteX141" fmla="*/ 701897 w 1981200"/>
                <a:gd name="connsiteY141" fmla="*/ 1540859 h 2000250"/>
                <a:gd name="connsiteX142" fmla="*/ 674846 w 1981200"/>
                <a:gd name="connsiteY142" fmla="*/ 1516951 h 2000250"/>
                <a:gd name="connsiteX143" fmla="*/ 663416 w 1981200"/>
                <a:gd name="connsiteY143" fmla="*/ 1517523 h 2000250"/>
                <a:gd name="connsiteX144" fmla="*/ 653129 w 1981200"/>
                <a:gd name="connsiteY144" fmla="*/ 1523238 h 2000250"/>
                <a:gd name="connsiteX145" fmla="*/ 634365 w 1981200"/>
                <a:gd name="connsiteY145" fmla="*/ 1503140 h 2000250"/>
                <a:gd name="connsiteX146" fmla="*/ 632174 w 1981200"/>
                <a:gd name="connsiteY146" fmla="*/ 1496663 h 2000250"/>
                <a:gd name="connsiteX147" fmla="*/ 622745 w 1981200"/>
                <a:gd name="connsiteY147" fmla="*/ 1485043 h 2000250"/>
                <a:gd name="connsiteX148" fmla="*/ 609695 w 1981200"/>
                <a:gd name="connsiteY148" fmla="*/ 1494186 h 2000250"/>
                <a:gd name="connsiteX149" fmla="*/ 600837 w 1981200"/>
                <a:gd name="connsiteY149" fmla="*/ 1486948 h 2000250"/>
                <a:gd name="connsiteX150" fmla="*/ 587216 w 1981200"/>
                <a:gd name="connsiteY150" fmla="*/ 1487329 h 2000250"/>
                <a:gd name="connsiteX151" fmla="*/ 587788 w 1981200"/>
                <a:gd name="connsiteY151" fmla="*/ 1477994 h 2000250"/>
                <a:gd name="connsiteX152" fmla="*/ 581406 w 1981200"/>
                <a:gd name="connsiteY152" fmla="*/ 1488091 h 2000250"/>
                <a:gd name="connsiteX153" fmla="*/ 565404 w 1981200"/>
                <a:gd name="connsiteY153" fmla="*/ 1492472 h 2000250"/>
                <a:gd name="connsiteX154" fmla="*/ 552545 w 1981200"/>
                <a:gd name="connsiteY154" fmla="*/ 1491234 h 2000250"/>
                <a:gd name="connsiteX155" fmla="*/ 549974 w 1981200"/>
                <a:gd name="connsiteY155" fmla="*/ 1494282 h 2000250"/>
                <a:gd name="connsiteX156" fmla="*/ 554260 w 1981200"/>
                <a:gd name="connsiteY156" fmla="*/ 1486376 h 2000250"/>
                <a:gd name="connsiteX157" fmla="*/ 552831 w 1981200"/>
                <a:gd name="connsiteY157" fmla="*/ 1479137 h 2000250"/>
                <a:gd name="connsiteX158" fmla="*/ 543973 w 1981200"/>
                <a:gd name="connsiteY158" fmla="*/ 1473899 h 2000250"/>
                <a:gd name="connsiteX159" fmla="*/ 537305 w 1981200"/>
                <a:gd name="connsiteY159" fmla="*/ 1463326 h 2000250"/>
                <a:gd name="connsiteX160" fmla="*/ 539401 w 1981200"/>
                <a:gd name="connsiteY160" fmla="*/ 1462278 h 2000250"/>
                <a:gd name="connsiteX161" fmla="*/ 543497 w 1981200"/>
                <a:gd name="connsiteY161" fmla="*/ 1443895 h 2000250"/>
                <a:gd name="connsiteX162" fmla="*/ 542163 w 1981200"/>
                <a:gd name="connsiteY162" fmla="*/ 1441133 h 2000250"/>
                <a:gd name="connsiteX163" fmla="*/ 547783 w 1981200"/>
                <a:gd name="connsiteY163" fmla="*/ 1428178 h 2000250"/>
                <a:gd name="connsiteX164" fmla="*/ 547497 w 1981200"/>
                <a:gd name="connsiteY164" fmla="*/ 1417130 h 2000250"/>
                <a:gd name="connsiteX165" fmla="*/ 553783 w 1981200"/>
                <a:gd name="connsiteY165" fmla="*/ 1407985 h 2000250"/>
                <a:gd name="connsiteX166" fmla="*/ 540449 w 1981200"/>
                <a:gd name="connsiteY166" fmla="*/ 1409414 h 2000250"/>
                <a:gd name="connsiteX167" fmla="*/ 533114 w 1981200"/>
                <a:gd name="connsiteY167" fmla="*/ 1413605 h 2000250"/>
                <a:gd name="connsiteX168" fmla="*/ 533019 w 1981200"/>
                <a:gd name="connsiteY168" fmla="*/ 1396841 h 2000250"/>
                <a:gd name="connsiteX169" fmla="*/ 522732 w 1981200"/>
                <a:gd name="connsiteY169" fmla="*/ 1374839 h 2000250"/>
                <a:gd name="connsiteX170" fmla="*/ 487204 w 1981200"/>
                <a:gd name="connsiteY170" fmla="*/ 1367980 h 2000250"/>
                <a:gd name="connsiteX171" fmla="*/ 485489 w 1981200"/>
                <a:gd name="connsiteY171" fmla="*/ 1359313 h 2000250"/>
                <a:gd name="connsiteX172" fmla="*/ 477869 w 1981200"/>
                <a:gd name="connsiteY172" fmla="*/ 1353979 h 2000250"/>
                <a:gd name="connsiteX173" fmla="*/ 475678 w 1981200"/>
                <a:gd name="connsiteY173" fmla="*/ 1348549 h 2000250"/>
                <a:gd name="connsiteX174" fmla="*/ 474250 w 1981200"/>
                <a:gd name="connsiteY174" fmla="*/ 1307211 h 2000250"/>
                <a:gd name="connsiteX175" fmla="*/ 461105 w 1981200"/>
                <a:gd name="connsiteY175" fmla="*/ 1313212 h 2000250"/>
                <a:gd name="connsiteX176" fmla="*/ 459105 w 1981200"/>
                <a:gd name="connsiteY176" fmla="*/ 1306925 h 2000250"/>
                <a:gd name="connsiteX177" fmla="*/ 451485 w 1981200"/>
                <a:gd name="connsiteY177" fmla="*/ 1305115 h 2000250"/>
                <a:gd name="connsiteX178" fmla="*/ 450151 w 1981200"/>
                <a:gd name="connsiteY178" fmla="*/ 1307878 h 2000250"/>
                <a:gd name="connsiteX179" fmla="*/ 445865 w 1981200"/>
                <a:gd name="connsiteY179" fmla="*/ 1306449 h 2000250"/>
                <a:gd name="connsiteX180" fmla="*/ 436531 w 1981200"/>
                <a:gd name="connsiteY180" fmla="*/ 1311973 h 2000250"/>
                <a:gd name="connsiteX181" fmla="*/ 428530 w 1981200"/>
                <a:gd name="connsiteY181" fmla="*/ 1310735 h 2000250"/>
                <a:gd name="connsiteX182" fmla="*/ 415290 w 1981200"/>
                <a:gd name="connsiteY182" fmla="*/ 1317307 h 2000250"/>
                <a:gd name="connsiteX183" fmla="*/ 402907 w 1981200"/>
                <a:gd name="connsiteY183" fmla="*/ 1319498 h 2000250"/>
                <a:gd name="connsiteX184" fmla="*/ 396049 w 1981200"/>
                <a:gd name="connsiteY184" fmla="*/ 1332833 h 2000250"/>
                <a:gd name="connsiteX185" fmla="*/ 393478 w 1981200"/>
                <a:gd name="connsiteY185" fmla="*/ 1346359 h 2000250"/>
                <a:gd name="connsiteX186" fmla="*/ 401193 w 1981200"/>
                <a:gd name="connsiteY186" fmla="*/ 1361694 h 2000250"/>
                <a:gd name="connsiteX187" fmla="*/ 373666 w 1981200"/>
                <a:gd name="connsiteY187" fmla="*/ 1341691 h 2000250"/>
                <a:gd name="connsiteX188" fmla="*/ 353187 w 1981200"/>
                <a:gd name="connsiteY188" fmla="*/ 1330547 h 2000250"/>
                <a:gd name="connsiteX189" fmla="*/ 331375 w 1981200"/>
                <a:gd name="connsiteY189" fmla="*/ 1329880 h 2000250"/>
                <a:gd name="connsiteX190" fmla="*/ 327565 w 1981200"/>
                <a:gd name="connsiteY190" fmla="*/ 1319498 h 2000250"/>
                <a:gd name="connsiteX191" fmla="*/ 318611 w 1981200"/>
                <a:gd name="connsiteY191" fmla="*/ 1330262 h 2000250"/>
                <a:gd name="connsiteX192" fmla="*/ 325850 w 1981200"/>
                <a:gd name="connsiteY192" fmla="*/ 1333976 h 2000250"/>
                <a:gd name="connsiteX193" fmla="*/ 316420 w 1981200"/>
                <a:gd name="connsiteY193" fmla="*/ 1347216 h 2000250"/>
                <a:gd name="connsiteX194" fmla="*/ 319183 w 1981200"/>
                <a:gd name="connsiteY194" fmla="*/ 1353883 h 2000250"/>
                <a:gd name="connsiteX195" fmla="*/ 317373 w 1981200"/>
                <a:gd name="connsiteY195" fmla="*/ 1357979 h 2000250"/>
                <a:gd name="connsiteX196" fmla="*/ 310420 w 1981200"/>
                <a:gd name="connsiteY196" fmla="*/ 1361789 h 2000250"/>
                <a:gd name="connsiteX197" fmla="*/ 295561 w 1981200"/>
                <a:gd name="connsiteY197" fmla="*/ 1360360 h 2000250"/>
                <a:gd name="connsiteX198" fmla="*/ 292703 w 1981200"/>
                <a:gd name="connsiteY198" fmla="*/ 1355598 h 2000250"/>
                <a:gd name="connsiteX199" fmla="*/ 290322 w 1981200"/>
                <a:gd name="connsiteY199" fmla="*/ 1361313 h 2000250"/>
                <a:gd name="connsiteX200" fmla="*/ 287464 w 1981200"/>
                <a:gd name="connsiteY200" fmla="*/ 1346454 h 2000250"/>
                <a:gd name="connsiteX201" fmla="*/ 279845 w 1981200"/>
                <a:gd name="connsiteY201" fmla="*/ 1343215 h 2000250"/>
                <a:gd name="connsiteX202" fmla="*/ 275844 w 1981200"/>
                <a:gd name="connsiteY202" fmla="*/ 1336262 h 2000250"/>
                <a:gd name="connsiteX203" fmla="*/ 271558 w 1981200"/>
                <a:gd name="connsiteY203" fmla="*/ 1335976 h 2000250"/>
                <a:gd name="connsiteX204" fmla="*/ 258128 w 1981200"/>
                <a:gd name="connsiteY204" fmla="*/ 1313307 h 2000250"/>
                <a:gd name="connsiteX205" fmla="*/ 244221 w 1981200"/>
                <a:gd name="connsiteY205" fmla="*/ 1305115 h 2000250"/>
                <a:gd name="connsiteX206" fmla="*/ 249745 w 1981200"/>
                <a:gd name="connsiteY206" fmla="*/ 1298353 h 2000250"/>
                <a:gd name="connsiteX207" fmla="*/ 248221 w 1981200"/>
                <a:gd name="connsiteY207" fmla="*/ 1296162 h 2000250"/>
                <a:gd name="connsiteX208" fmla="*/ 250126 w 1981200"/>
                <a:gd name="connsiteY208" fmla="*/ 1293400 h 2000250"/>
                <a:gd name="connsiteX209" fmla="*/ 254603 w 1981200"/>
                <a:gd name="connsiteY209" fmla="*/ 1291399 h 2000250"/>
                <a:gd name="connsiteX210" fmla="*/ 259937 w 1981200"/>
                <a:gd name="connsiteY210" fmla="*/ 1293971 h 2000250"/>
                <a:gd name="connsiteX211" fmla="*/ 262128 w 1981200"/>
                <a:gd name="connsiteY211" fmla="*/ 1288161 h 2000250"/>
                <a:gd name="connsiteX212" fmla="*/ 259366 w 1981200"/>
                <a:gd name="connsiteY212" fmla="*/ 1281303 h 2000250"/>
                <a:gd name="connsiteX213" fmla="*/ 243364 w 1981200"/>
                <a:gd name="connsiteY213" fmla="*/ 1267015 h 2000250"/>
                <a:gd name="connsiteX214" fmla="*/ 206311 w 1981200"/>
                <a:gd name="connsiteY214" fmla="*/ 1272254 h 2000250"/>
                <a:gd name="connsiteX215" fmla="*/ 185356 w 1981200"/>
                <a:gd name="connsiteY215" fmla="*/ 1296067 h 2000250"/>
                <a:gd name="connsiteX216" fmla="*/ 186214 w 1981200"/>
                <a:gd name="connsiteY216" fmla="*/ 1313593 h 2000250"/>
                <a:gd name="connsiteX217" fmla="*/ 182499 w 1981200"/>
                <a:gd name="connsiteY217" fmla="*/ 1322641 h 2000250"/>
                <a:gd name="connsiteX218" fmla="*/ 170402 w 1981200"/>
                <a:gd name="connsiteY218" fmla="*/ 1316450 h 2000250"/>
                <a:gd name="connsiteX219" fmla="*/ 171355 w 1981200"/>
                <a:gd name="connsiteY219" fmla="*/ 1339120 h 2000250"/>
                <a:gd name="connsiteX220" fmla="*/ 159353 w 1981200"/>
                <a:gd name="connsiteY220" fmla="*/ 1348930 h 2000250"/>
                <a:gd name="connsiteX221" fmla="*/ 157639 w 1981200"/>
                <a:gd name="connsiteY221" fmla="*/ 1352550 h 2000250"/>
                <a:gd name="connsiteX222" fmla="*/ 159829 w 1981200"/>
                <a:gd name="connsiteY222" fmla="*/ 1354360 h 2000250"/>
                <a:gd name="connsiteX223" fmla="*/ 145542 w 1981200"/>
                <a:gd name="connsiteY223" fmla="*/ 1361218 h 2000250"/>
                <a:gd name="connsiteX224" fmla="*/ 140208 w 1981200"/>
                <a:gd name="connsiteY224" fmla="*/ 1367218 h 2000250"/>
                <a:gd name="connsiteX225" fmla="*/ 122968 w 1981200"/>
                <a:gd name="connsiteY225" fmla="*/ 1371505 h 2000250"/>
                <a:gd name="connsiteX226" fmla="*/ 114681 w 1981200"/>
                <a:gd name="connsiteY226" fmla="*/ 1381506 h 2000250"/>
                <a:gd name="connsiteX227" fmla="*/ 113347 w 1981200"/>
                <a:gd name="connsiteY227" fmla="*/ 1392650 h 2000250"/>
                <a:gd name="connsiteX228" fmla="*/ 110109 w 1981200"/>
                <a:gd name="connsiteY228" fmla="*/ 1389126 h 2000250"/>
                <a:gd name="connsiteX229" fmla="*/ 104965 w 1981200"/>
                <a:gd name="connsiteY229" fmla="*/ 1396270 h 2000250"/>
                <a:gd name="connsiteX230" fmla="*/ 107632 w 1981200"/>
                <a:gd name="connsiteY230" fmla="*/ 1407414 h 2000250"/>
                <a:gd name="connsiteX231" fmla="*/ 100870 w 1981200"/>
                <a:gd name="connsiteY231" fmla="*/ 1419987 h 2000250"/>
                <a:gd name="connsiteX232" fmla="*/ 116491 w 1981200"/>
                <a:gd name="connsiteY232" fmla="*/ 1426559 h 2000250"/>
                <a:gd name="connsiteX233" fmla="*/ 116681 w 1981200"/>
                <a:gd name="connsiteY233" fmla="*/ 1429893 h 2000250"/>
                <a:gd name="connsiteX234" fmla="*/ 110395 w 1981200"/>
                <a:gd name="connsiteY234" fmla="*/ 1425512 h 2000250"/>
                <a:gd name="connsiteX235" fmla="*/ 109442 w 1981200"/>
                <a:gd name="connsiteY235" fmla="*/ 1427226 h 2000250"/>
                <a:gd name="connsiteX236" fmla="*/ 115062 w 1981200"/>
                <a:gd name="connsiteY236" fmla="*/ 1432751 h 2000250"/>
                <a:gd name="connsiteX237" fmla="*/ 95917 w 1981200"/>
                <a:gd name="connsiteY237" fmla="*/ 1424940 h 2000250"/>
                <a:gd name="connsiteX238" fmla="*/ 73533 w 1981200"/>
                <a:gd name="connsiteY238" fmla="*/ 1445990 h 2000250"/>
                <a:gd name="connsiteX239" fmla="*/ 55816 w 1981200"/>
                <a:gd name="connsiteY239" fmla="*/ 1467517 h 2000250"/>
                <a:gd name="connsiteX240" fmla="*/ 37624 w 1981200"/>
                <a:gd name="connsiteY240" fmla="*/ 1476946 h 2000250"/>
                <a:gd name="connsiteX241" fmla="*/ 26765 w 1981200"/>
                <a:gd name="connsiteY241" fmla="*/ 1479327 h 2000250"/>
                <a:gd name="connsiteX242" fmla="*/ 30289 w 1981200"/>
                <a:gd name="connsiteY242" fmla="*/ 1463230 h 2000250"/>
                <a:gd name="connsiteX243" fmla="*/ 29146 w 1981200"/>
                <a:gd name="connsiteY243" fmla="*/ 1450752 h 2000250"/>
                <a:gd name="connsiteX244" fmla="*/ 19812 w 1981200"/>
                <a:gd name="connsiteY244" fmla="*/ 1447324 h 2000250"/>
                <a:gd name="connsiteX245" fmla="*/ 20193 w 1981200"/>
                <a:gd name="connsiteY245" fmla="*/ 1428940 h 2000250"/>
                <a:gd name="connsiteX246" fmla="*/ 17907 w 1981200"/>
                <a:gd name="connsiteY246" fmla="*/ 1425797 h 2000250"/>
                <a:gd name="connsiteX247" fmla="*/ 21717 w 1981200"/>
                <a:gd name="connsiteY247" fmla="*/ 1409510 h 2000250"/>
                <a:gd name="connsiteX248" fmla="*/ 34671 w 1981200"/>
                <a:gd name="connsiteY248" fmla="*/ 1398365 h 2000250"/>
                <a:gd name="connsiteX249" fmla="*/ 43624 w 1981200"/>
                <a:gd name="connsiteY249" fmla="*/ 1380363 h 2000250"/>
                <a:gd name="connsiteX250" fmla="*/ 44577 w 1981200"/>
                <a:gd name="connsiteY250" fmla="*/ 1372648 h 2000250"/>
                <a:gd name="connsiteX251" fmla="*/ 41338 w 1981200"/>
                <a:gd name="connsiteY251" fmla="*/ 1367599 h 2000250"/>
                <a:gd name="connsiteX252" fmla="*/ 41529 w 1981200"/>
                <a:gd name="connsiteY252" fmla="*/ 1358837 h 2000250"/>
                <a:gd name="connsiteX253" fmla="*/ 44958 w 1981200"/>
                <a:gd name="connsiteY253" fmla="*/ 1346645 h 2000250"/>
                <a:gd name="connsiteX254" fmla="*/ 67342 w 1981200"/>
                <a:gd name="connsiteY254" fmla="*/ 1313402 h 2000250"/>
                <a:gd name="connsiteX255" fmla="*/ 80962 w 1981200"/>
                <a:gd name="connsiteY255" fmla="*/ 1304354 h 2000250"/>
                <a:gd name="connsiteX256" fmla="*/ 70866 w 1981200"/>
                <a:gd name="connsiteY256" fmla="*/ 1290542 h 2000250"/>
                <a:gd name="connsiteX257" fmla="*/ 58960 w 1981200"/>
                <a:gd name="connsiteY257" fmla="*/ 1288542 h 2000250"/>
                <a:gd name="connsiteX258" fmla="*/ 54388 w 1981200"/>
                <a:gd name="connsiteY258" fmla="*/ 1284446 h 2000250"/>
                <a:gd name="connsiteX259" fmla="*/ 49054 w 1981200"/>
                <a:gd name="connsiteY259" fmla="*/ 1265587 h 2000250"/>
                <a:gd name="connsiteX260" fmla="*/ 37243 w 1981200"/>
                <a:gd name="connsiteY260" fmla="*/ 1240441 h 2000250"/>
                <a:gd name="connsiteX261" fmla="*/ 33718 w 1981200"/>
                <a:gd name="connsiteY261" fmla="*/ 1224058 h 2000250"/>
                <a:gd name="connsiteX262" fmla="*/ 36195 w 1981200"/>
                <a:gd name="connsiteY262" fmla="*/ 1214628 h 2000250"/>
                <a:gd name="connsiteX263" fmla="*/ 35052 w 1981200"/>
                <a:gd name="connsiteY263" fmla="*/ 1202341 h 2000250"/>
                <a:gd name="connsiteX264" fmla="*/ 39433 w 1981200"/>
                <a:gd name="connsiteY264" fmla="*/ 1191006 h 2000250"/>
                <a:gd name="connsiteX265" fmla="*/ 46101 w 1981200"/>
                <a:gd name="connsiteY265" fmla="*/ 1183957 h 2000250"/>
                <a:gd name="connsiteX266" fmla="*/ 38957 w 1981200"/>
                <a:gd name="connsiteY266" fmla="*/ 1141381 h 2000250"/>
                <a:gd name="connsiteX267" fmla="*/ 42958 w 1981200"/>
                <a:gd name="connsiteY267" fmla="*/ 1135666 h 2000250"/>
                <a:gd name="connsiteX268" fmla="*/ 43243 w 1981200"/>
                <a:gd name="connsiteY268" fmla="*/ 1123950 h 2000250"/>
                <a:gd name="connsiteX269" fmla="*/ 34957 w 1981200"/>
                <a:gd name="connsiteY269" fmla="*/ 1109948 h 2000250"/>
                <a:gd name="connsiteX270" fmla="*/ 26765 w 1981200"/>
                <a:gd name="connsiteY270" fmla="*/ 1106710 h 2000250"/>
                <a:gd name="connsiteX271" fmla="*/ 19050 w 1981200"/>
                <a:gd name="connsiteY271" fmla="*/ 1097947 h 2000250"/>
                <a:gd name="connsiteX272" fmla="*/ 9620 w 1981200"/>
                <a:gd name="connsiteY272" fmla="*/ 1070705 h 2000250"/>
                <a:gd name="connsiteX273" fmla="*/ 9525 w 1981200"/>
                <a:gd name="connsiteY273" fmla="*/ 1062895 h 2000250"/>
                <a:gd name="connsiteX274" fmla="*/ 12192 w 1981200"/>
                <a:gd name="connsiteY274" fmla="*/ 1055275 h 2000250"/>
                <a:gd name="connsiteX275" fmla="*/ 13906 w 1981200"/>
                <a:gd name="connsiteY275" fmla="*/ 1055751 h 2000250"/>
                <a:gd name="connsiteX276" fmla="*/ 20764 w 1981200"/>
                <a:gd name="connsiteY276" fmla="*/ 1045369 h 2000250"/>
                <a:gd name="connsiteX277" fmla="*/ 29527 w 1981200"/>
                <a:gd name="connsiteY277" fmla="*/ 1042606 h 2000250"/>
                <a:gd name="connsiteX278" fmla="*/ 38481 w 1981200"/>
                <a:gd name="connsiteY278" fmla="*/ 1032796 h 2000250"/>
                <a:gd name="connsiteX279" fmla="*/ 31909 w 1981200"/>
                <a:gd name="connsiteY279" fmla="*/ 1024890 h 2000250"/>
                <a:gd name="connsiteX280" fmla="*/ 45053 w 1981200"/>
                <a:gd name="connsiteY280" fmla="*/ 1014031 h 2000250"/>
                <a:gd name="connsiteX281" fmla="*/ 58864 w 1981200"/>
                <a:gd name="connsiteY281" fmla="*/ 1013079 h 2000250"/>
                <a:gd name="connsiteX282" fmla="*/ 67437 w 1981200"/>
                <a:gd name="connsiteY282" fmla="*/ 1001173 h 2000250"/>
                <a:gd name="connsiteX283" fmla="*/ 90964 w 1981200"/>
                <a:gd name="connsiteY283" fmla="*/ 1007364 h 2000250"/>
                <a:gd name="connsiteX284" fmla="*/ 92964 w 1981200"/>
                <a:gd name="connsiteY284" fmla="*/ 1021556 h 2000250"/>
                <a:gd name="connsiteX285" fmla="*/ 107442 w 1981200"/>
                <a:gd name="connsiteY285" fmla="*/ 1030891 h 2000250"/>
                <a:gd name="connsiteX286" fmla="*/ 114109 w 1981200"/>
                <a:gd name="connsiteY286" fmla="*/ 1033081 h 2000250"/>
                <a:gd name="connsiteX287" fmla="*/ 116776 w 1981200"/>
                <a:gd name="connsiteY287" fmla="*/ 1027557 h 2000250"/>
                <a:gd name="connsiteX288" fmla="*/ 131254 w 1981200"/>
                <a:gd name="connsiteY288" fmla="*/ 1029271 h 2000250"/>
                <a:gd name="connsiteX289" fmla="*/ 132302 w 1981200"/>
                <a:gd name="connsiteY289" fmla="*/ 981170 h 2000250"/>
                <a:gd name="connsiteX290" fmla="*/ 135064 w 1981200"/>
                <a:gd name="connsiteY290" fmla="*/ 969454 h 2000250"/>
                <a:gd name="connsiteX291" fmla="*/ 122872 w 1981200"/>
                <a:gd name="connsiteY291" fmla="*/ 965740 h 2000250"/>
                <a:gd name="connsiteX292" fmla="*/ 125063 w 1981200"/>
                <a:gd name="connsiteY292" fmla="*/ 960691 h 2000250"/>
                <a:gd name="connsiteX293" fmla="*/ 117824 w 1981200"/>
                <a:gd name="connsiteY293" fmla="*/ 949738 h 2000250"/>
                <a:gd name="connsiteX294" fmla="*/ 104584 w 1981200"/>
                <a:gd name="connsiteY294" fmla="*/ 912685 h 2000250"/>
                <a:gd name="connsiteX295" fmla="*/ 97345 w 1981200"/>
                <a:gd name="connsiteY295" fmla="*/ 872490 h 2000250"/>
                <a:gd name="connsiteX296" fmla="*/ 89916 w 1981200"/>
                <a:gd name="connsiteY296" fmla="*/ 868299 h 2000250"/>
                <a:gd name="connsiteX297" fmla="*/ 90868 w 1981200"/>
                <a:gd name="connsiteY297" fmla="*/ 863537 h 2000250"/>
                <a:gd name="connsiteX298" fmla="*/ 87535 w 1981200"/>
                <a:gd name="connsiteY298" fmla="*/ 856107 h 2000250"/>
                <a:gd name="connsiteX299" fmla="*/ 90964 w 1981200"/>
                <a:gd name="connsiteY299" fmla="*/ 852202 h 2000250"/>
                <a:gd name="connsiteX300" fmla="*/ 77152 w 1981200"/>
                <a:gd name="connsiteY300" fmla="*/ 838962 h 2000250"/>
                <a:gd name="connsiteX301" fmla="*/ 72676 w 1981200"/>
                <a:gd name="connsiteY301" fmla="*/ 842296 h 2000250"/>
                <a:gd name="connsiteX302" fmla="*/ 76962 w 1981200"/>
                <a:gd name="connsiteY302" fmla="*/ 838771 h 2000250"/>
                <a:gd name="connsiteX303" fmla="*/ 72866 w 1981200"/>
                <a:gd name="connsiteY303" fmla="*/ 833533 h 2000250"/>
                <a:gd name="connsiteX304" fmla="*/ 72104 w 1981200"/>
                <a:gd name="connsiteY304" fmla="*/ 826103 h 2000250"/>
                <a:gd name="connsiteX305" fmla="*/ 68961 w 1981200"/>
                <a:gd name="connsiteY305" fmla="*/ 827627 h 2000250"/>
                <a:gd name="connsiteX306" fmla="*/ 68389 w 1981200"/>
                <a:gd name="connsiteY306" fmla="*/ 822388 h 2000250"/>
                <a:gd name="connsiteX307" fmla="*/ 60674 w 1981200"/>
                <a:gd name="connsiteY307" fmla="*/ 824674 h 2000250"/>
                <a:gd name="connsiteX308" fmla="*/ 60484 w 1981200"/>
                <a:gd name="connsiteY308" fmla="*/ 824293 h 2000250"/>
                <a:gd name="connsiteX309" fmla="*/ 62389 w 1981200"/>
                <a:gd name="connsiteY309" fmla="*/ 823817 h 2000250"/>
                <a:gd name="connsiteX310" fmla="*/ 55054 w 1981200"/>
                <a:gd name="connsiteY310" fmla="*/ 815816 h 2000250"/>
                <a:gd name="connsiteX311" fmla="*/ 59341 w 1981200"/>
                <a:gd name="connsiteY311" fmla="*/ 807053 h 2000250"/>
                <a:gd name="connsiteX312" fmla="*/ 70485 w 1981200"/>
                <a:gd name="connsiteY312" fmla="*/ 817054 h 2000250"/>
                <a:gd name="connsiteX313" fmla="*/ 89440 w 1981200"/>
                <a:gd name="connsiteY313" fmla="*/ 810482 h 2000250"/>
                <a:gd name="connsiteX314" fmla="*/ 91059 w 1981200"/>
                <a:gd name="connsiteY314" fmla="*/ 813054 h 2000250"/>
                <a:gd name="connsiteX315" fmla="*/ 100870 w 1981200"/>
                <a:gd name="connsiteY315" fmla="*/ 806482 h 2000250"/>
                <a:gd name="connsiteX316" fmla="*/ 105442 w 1981200"/>
                <a:gd name="connsiteY316" fmla="*/ 820198 h 2000250"/>
                <a:gd name="connsiteX317" fmla="*/ 120777 w 1981200"/>
                <a:gd name="connsiteY317" fmla="*/ 817816 h 2000250"/>
                <a:gd name="connsiteX318" fmla="*/ 121634 w 1981200"/>
                <a:gd name="connsiteY318" fmla="*/ 821341 h 2000250"/>
                <a:gd name="connsiteX319" fmla="*/ 127349 w 1981200"/>
                <a:gd name="connsiteY319" fmla="*/ 820674 h 2000250"/>
                <a:gd name="connsiteX320" fmla="*/ 143542 w 1981200"/>
                <a:gd name="connsiteY320" fmla="*/ 828961 h 2000250"/>
                <a:gd name="connsiteX321" fmla="*/ 134683 w 1981200"/>
                <a:gd name="connsiteY321" fmla="*/ 832580 h 2000250"/>
                <a:gd name="connsiteX322" fmla="*/ 129540 w 1981200"/>
                <a:gd name="connsiteY322" fmla="*/ 830008 h 2000250"/>
                <a:gd name="connsiteX323" fmla="*/ 117253 w 1981200"/>
                <a:gd name="connsiteY323" fmla="*/ 833056 h 2000250"/>
                <a:gd name="connsiteX324" fmla="*/ 117443 w 1981200"/>
                <a:gd name="connsiteY324" fmla="*/ 837724 h 2000250"/>
                <a:gd name="connsiteX325" fmla="*/ 111633 w 1981200"/>
                <a:gd name="connsiteY325" fmla="*/ 838390 h 2000250"/>
                <a:gd name="connsiteX326" fmla="*/ 111728 w 1981200"/>
                <a:gd name="connsiteY326" fmla="*/ 841343 h 2000250"/>
                <a:gd name="connsiteX327" fmla="*/ 107537 w 1981200"/>
                <a:gd name="connsiteY327" fmla="*/ 841343 h 2000250"/>
                <a:gd name="connsiteX328" fmla="*/ 106299 w 1981200"/>
                <a:gd name="connsiteY328" fmla="*/ 843534 h 2000250"/>
                <a:gd name="connsiteX329" fmla="*/ 98774 w 1981200"/>
                <a:gd name="connsiteY329" fmla="*/ 865632 h 2000250"/>
                <a:gd name="connsiteX330" fmla="*/ 101346 w 1981200"/>
                <a:gd name="connsiteY330" fmla="*/ 867251 h 2000250"/>
                <a:gd name="connsiteX331" fmla="*/ 100012 w 1981200"/>
                <a:gd name="connsiteY331" fmla="*/ 871918 h 2000250"/>
                <a:gd name="connsiteX332" fmla="*/ 106870 w 1981200"/>
                <a:gd name="connsiteY332" fmla="*/ 904875 h 2000250"/>
                <a:gd name="connsiteX333" fmla="*/ 111347 w 1981200"/>
                <a:gd name="connsiteY333" fmla="*/ 892016 h 2000250"/>
                <a:gd name="connsiteX334" fmla="*/ 120682 w 1981200"/>
                <a:gd name="connsiteY334" fmla="*/ 892016 h 2000250"/>
                <a:gd name="connsiteX335" fmla="*/ 129064 w 1981200"/>
                <a:gd name="connsiteY335" fmla="*/ 896493 h 2000250"/>
                <a:gd name="connsiteX336" fmla="*/ 140875 w 1981200"/>
                <a:gd name="connsiteY336" fmla="*/ 894493 h 2000250"/>
                <a:gd name="connsiteX337" fmla="*/ 139827 w 1981200"/>
                <a:gd name="connsiteY337" fmla="*/ 899160 h 2000250"/>
                <a:gd name="connsiteX338" fmla="*/ 146018 w 1981200"/>
                <a:gd name="connsiteY338" fmla="*/ 903256 h 2000250"/>
                <a:gd name="connsiteX339" fmla="*/ 152209 w 1981200"/>
                <a:gd name="connsiteY339" fmla="*/ 893540 h 2000250"/>
                <a:gd name="connsiteX340" fmla="*/ 154972 w 1981200"/>
                <a:gd name="connsiteY340" fmla="*/ 894397 h 2000250"/>
                <a:gd name="connsiteX341" fmla="*/ 158877 w 1981200"/>
                <a:gd name="connsiteY341" fmla="*/ 889921 h 2000250"/>
                <a:gd name="connsiteX342" fmla="*/ 166592 w 1981200"/>
                <a:gd name="connsiteY342" fmla="*/ 895540 h 2000250"/>
                <a:gd name="connsiteX343" fmla="*/ 173831 w 1981200"/>
                <a:gd name="connsiteY343" fmla="*/ 884777 h 2000250"/>
                <a:gd name="connsiteX344" fmla="*/ 173831 w 1981200"/>
                <a:gd name="connsiteY344" fmla="*/ 878491 h 2000250"/>
                <a:gd name="connsiteX345" fmla="*/ 182118 w 1981200"/>
                <a:gd name="connsiteY345" fmla="*/ 882682 h 2000250"/>
                <a:gd name="connsiteX346" fmla="*/ 176593 w 1981200"/>
                <a:gd name="connsiteY346" fmla="*/ 892778 h 2000250"/>
                <a:gd name="connsiteX347" fmla="*/ 170402 w 1981200"/>
                <a:gd name="connsiteY347" fmla="*/ 894302 h 2000250"/>
                <a:gd name="connsiteX348" fmla="*/ 171640 w 1981200"/>
                <a:gd name="connsiteY348" fmla="*/ 906018 h 2000250"/>
                <a:gd name="connsiteX349" fmla="*/ 187738 w 1981200"/>
                <a:gd name="connsiteY349" fmla="*/ 893921 h 2000250"/>
                <a:gd name="connsiteX350" fmla="*/ 187357 w 1981200"/>
                <a:gd name="connsiteY350" fmla="*/ 883539 h 2000250"/>
                <a:gd name="connsiteX351" fmla="*/ 183451 w 1981200"/>
                <a:gd name="connsiteY351" fmla="*/ 877443 h 2000250"/>
                <a:gd name="connsiteX352" fmla="*/ 188881 w 1981200"/>
                <a:gd name="connsiteY352" fmla="*/ 864203 h 2000250"/>
                <a:gd name="connsiteX353" fmla="*/ 200025 w 1981200"/>
                <a:gd name="connsiteY353" fmla="*/ 860298 h 2000250"/>
                <a:gd name="connsiteX354" fmla="*/ 204216 w 1981200"/>
                <a:gd name="connsiteY354" fmla="*/ 863917 h 2000250"/>
                <a:gd name="connsiteX355" fmla="*/ 213741 w 1981200"/>
                <a:gd name="connsiteY355" fmla="*/ 859250 h 2000250"/>
                <a:gd name="connsiteX356" fmla="*/ 215646 w 1981200"/>
                <a:gd name="connsiteY356" fmla="*/ 867251 h 2000250"/>
                <a:gd name="connsiteX357" fmla="*/ 220123 w 1981200"/>
                <a:gd name="connsiteY357" fmla="*/ 872966 h 2000250"/>
                <a:gd name="connsiteX358" fmla="*/ 227838 w 1981200"/>
                <a:gd name="connsiteY358" fmla="*/ 859726 h 2000250"/>
                <a:gd name="connsiteX359" fmla="*/ 224695 w 1981200"/>
                <a:gd name="connsiteY359" fmla="*/ 872014 h 2000250"/>
                <a:gd name="connsiteX360" fmla="*/ 235363 w 1981200"/>
                <a:gd name="connsiteY360" fmla="*/ 875252 h 2000250"/>
                <a:gd name="connsiteX361" fmla="*/ 240220 w 1981200"/>
                <a:gd name="connsiteY361" fmla="*/ 893445 h 2000250"/>
                <a:gd name="connsiteX362" fmla="*/ 241840 w 1981200"/>
                <a:gd name="connsiteY362" fmla="*/ 894779 h 2000250"/>
                <a:gd name="connsiteX363" fmla="*/ 246221 w 1981200"/>
                <a:gd name="connsiteY363" fmla="*/ 891254 h 2000250"/>
                <a:gd name="connsiteX364" fmla="*/ 251746 w 1981200"/>
                <a:gd name="connsiteY364" fmla="*/ 899636 h 2000250"/>
                <a:gd name="connsiteX365" fmla="*/ 248126 w 1981200"/>
                <a:gd name="connsiteY365" fmla="*/ 914781 h 2000250"/>
                <a:gd name="connsiteX366" fmla="*/ 250888 w 1981200"/>
                <a:gd name="connsiteY366" fmla="*/ 913257 h 2000250"/>
                <a:gd name="connsiteX367" fmla="*/ 253936 w 1981200"/>
                <a:gd name="connsiteY367" fmla="*/ 919258 h 2000250"/>
                <a:gd name="connsiteX368" fmla="*/ 254794 w 1981200"/>
                <a:gd name="connsiteY368" fmla="*/ 911257 h 2000250"/>
                <a:gd name="connsiteX369" fmla="*/ 256508 w 1981200"/>
                <a:gd name="connsiteY369" fmla="*/ 914305 h 2000250"/>
                <a:gd name="connsiteX370" fmla="*/ 268510 w 1981200"/>
                <a:gd name="connsiteY370" fmla="*/ 919829 h 2000250"/>
                <a:gd name="connsiteX371" fmla="*/ 271081 w 1981200"/>
                <a:gd name="connsiteY371" fmla="*/ 896874 h 2000250"/>
                <a:gd name="connsiteX372" fmla="*/ 261556 w 1981200"/>
                <a:gd name="connsiteY372" fmla="*/ 894207 h 2000250"/>
                <a:gd name="connsiteX373" fmla="*/ 264604 w 1981200"/>
                <a:gd name="connsiteY373" fmla="*/ 879634 h 2000250"/>
                <a:gd name="connsiteX374" fmla="*/ 281083 w 1981200"/>
                <a:gd name="connsiteY374" fmla="*/ 860679 h 2000250"/>
                <a:gd name="connsiteX375" fmla="*/ 296037 w 1981200"/>
                <a:gd name="connsiteY375" fmla="*/ 852297 h 2000250"/>
                <a:gd name="connsiteX376" fmla="*/ 296989 w 1981200"/>
                <a:gd name="connsiteY376" fmla="*/ 838295 h 2000250"/>
                <a:gd name="connsiteX377" fmla="*/ 315182 w 1981200"/>
                <a:gd name="connsiteY377" fmla="*/ 829628 h 2000250"/>
                <a:gd name="connsiteX378" fmla="*/ 338328 w 1981200"/>
                <a:gd name="connsiteY378" fmla="*/ 814102 h 2000250"/>
                <a:gd name="connsiteX379" fmla="*/ 349949 w 1981200"/>
                <a:gd name="connsiteY379" fmla="*/ 811816 h 2000250"/>
                <a:gd name="connsiteX380" fmla="*/ 354235 w 1981200"/>
                <a:gd name="connsiteY380" fmla="*/ 802767 h 2000250"/>
                <a:gd name="connsiteX381" fmla="*/ 361950 w 1981200"/>
                <a:gd name="connsiteY381" fmla="*/ 817816 h 2000250"/>
                <a:gd name="connsiteX382" fmla="*/ 369760 w 1981200"/>
                <a:gd name="connsiteY382" fmla="*/ 818102 h 2000250"/>
                <a:gd name="connsiteX383" fmla="*/ 371380 w 1981200"/>
                <a:gd name="connsiteY383" fmla="*/ 813340 h 2000250"/>
                <a:gd name="connsiteX384" fmla="*/ 362522 w 1981200"/>
                <a:gd name="connsiteY384" fmla="*/ 809720 h 2000250"/>
                <a:gd name="connsiteX385" fmla="*/ 363379 w 1981200"/>
                <a:gd name="connsiteY385" fmla="*/ 806387 h 2000250"/>
                <a:gd name="connsiteX386" fmla="*/ 367665 w 1981200"/>
                <a:gd name="connsiteY386" fmla="*/ 808101 h 2000250"/>
                <a:gd name="connsiteX387" fmla="*/ 364045 w 1981200"/>
                <a:gd name="connsiteY387" fmla="*/ 808863 h 2000250"/>
                <a:gd name="connsiteX388" fmla="*/ 370808 w 1981200"/>
                <a:gd name="connsiteY388" fmla="*/ 811816 h 2000250"/>
                <a:gd name="connsiteX389" fmla="*/ 376237 w 1981200"/>
                <a:gd name="connsiteY389" fmla="*/ 800290 h 2000250"/>
                <a:gd name="connsiteX390" fmla="*/ 381953 w 1981200"/>
                <a:gd name="connsiteY390" fmla="*/ 801433 h 2000250"/>
                <a:gd name="connsiteX391" fmla="*/ 382619 w 1981200"/>
                <a:gd name="connsiteY391" fmla="*/ 797719 h 2000250"/>
                <a:gd name="connsiteX392" fmla="*/ 385477 w 1981200"/>
                <a:gd name="connsiteY392" fmla="*/ 798385 h 2000250"/>
                <a:gd name="connsiteX393" fmla="*/ 387191 w 1981200"/>
                <a:gd name="connsiteY393" fmla="*/ 796004 h 2000250"/>
                <a:gd name="connsiteX394" fmla="*/ 389763 w 1981200"/>
                <a:gd name="connsiteY394" fmla="*/ 797814 h 2000250"/>
                <a:gd name="connsiteX395" fmla="*/ 385762 w 1981200"/>
                <a:gd name="connsiteY395" fmla="*/ 803338 h 2000250"/>
                <a:gd name="connsiteX396" fmla="*/ 388239 w 1981200"/>
                <a:gd name="connsiteY396" fmla="*/ 804386 h 2000250"/>
                <a:gd name="connsiteX397" fmla="*/ 389287 w 1981200"/>
                <a:gd name="connsiteY397" fmla="*/ 810006 h 2000250"/>
                <a:gd name="connsiteX398" fmla="*/ 396240 w 1981200"/>
                <a:gd name="connsiteY398" fmla="*/ 800481 h 2000250"/>
                <a:gd name="connsiteX399" fmla="*/ 397288 w 1981200"/>
                <a:gd name="connsiteY399" fmla="*/ 788860 h 2000250"/>
                <a:gd name="connsiteX400" fmla="*/ 410623 w 1981200"/>
                <a:gd name="connsiteY400" fmla="*/ 771620 h 2000250"/>
                <a:gd name="connsiteX401" fmla="*/ 422053 w 1981200"/>
                <a:gd name="connsiteY401" fmla="*/ 736949 h 2000250"/>
                <a:gd name="connsiteX402" fmla="*/ 434340 w 1981200"/>
                <a:gd name="connsiteY402" fmla="*/ 727329 h 2000250"/>
                <a:gd name="connsiteX403" fmla="*/ 426244 w 1981200"/>
                <a:gd name="connsiteY403" fmla="*/ 722852 h 2000250"/>
                <a:gd name="connsiteX404" fmla="*/ 420624 w 1981200"/>
                <a:gd name="connsiteY404" fmla="*/ 711041 h 2000250"/>
                <a:gd name="connsiteX405" fmla="*/ 409384 w 1981200"/>
                <a:gd name="connsiteY405" fmla="*/ 704564 h 2000250"/>
                <a:gd name="connsiteX406" fmla="*/ 411004 w 1981200"/>
                <a:gd name="connsiteY406" fmla="*/ 699992 h 2000250"/>
                <a:gd name="connsiteX407" fmla="*/ 419195 w 1981200"/>
                <a:gd name="connsiteY407" fmla="*/ 705326 h 2000250"/>
                <a:gd name="connsiteX408" fmla="*/ 436435 w 1981200"/>
                <a:gd name="connsiteY408" fmla="*/ 695706 h 2000250"/>
                <a:gd name="connsiteX409" fmla="*/ 429673 w 1981200"/>
                <a:gd name="connsiteY409" fmla="*/ 687324 h 2000250"/>
                <a:gd name="connsiteX410" fmla="*/ 417766 w 1981200"/>
                <a:gd name="connsiteY410" fmla="*/ 685038 h 2000250"/>
                <a:gd name="connsiteX411" fmla="*/ 416814 w 1981200"/>
                <a:gd name="connsiteY411" fmla="*/ 689134 h 2000250"/>
                <a:gd name="connsiteX412" fmla="*/ 408337 w 1981200"/>
                <a:gd name="connsiteY412" fmla="*/ 687991 h 2000250"/>
                <a:gd name="connsiteX413" fmla="*/ 407479 w 1981200"/>
                <a:gd name="connsiteY413" fmla="*/ 685229 h 2000250"/>
                <a:gd name="connsiteX414" fmla="*/ 408718 w 1981200"/>
                <a:gd name="connsiteY414" fmla="*/ 677989 h 2000250"/>
                <a:gd name="connsiteX415" fmla="*/ 414528 w 1981200"/>
                <a:gd name="connsiteY415" fmla="*/ 670655 h 2000250"/>
                <a:gd name="connsiteX416" fmla="*/ 415195 w 1981200"/>
                <a:gd name="connsiteY416" fmla="*/ 660845 h 2000250"/>
                <a:gd name="connsiteX417" fmla="*/ 403098 w 1981200"/>
                <a:gd name="connsiteY417" fmla="*/ 658558 h 2000250"/>
                <a:gd name="connsiteX418" fmla="*/ 408908 w 1981200"/>
                <a:gd name="connsiteY418" fmla="*/ 638365 h 2000250"/>
                <a:gd name="connsiteX419" fmla="*/ 400907 w 1981200"/>
                <a:gd name="connsiteY419" fmla="*/ 637889 h 2000250"/>
                <a:gd name="connsiteX420" fmla="*/ 401669 w 1981200"/>
                <a:gd name="connsiteY420" fmla="*/ 634651 h 2000250"/>
                <a:gd name="connsiteX421" fmla="*/ 398335 w 1981200"/>
                <a:gd name="connsiteY421" fmla="*/ 634651 h 2000250"/>
                <a:gd name="connsiteX422" fmla="*/ 397859 w 1981200"/>
                <a:gd name="connsiteY422" fmla="*/ 630269 h 2000250"/>
                <a:gd name="connsiteX423" fmla="*/ 407003 w 1981200"/>
                <a:gd name="connsiteY423" fmla="*/ 630460 h 2000250"/>
                <a:gd name="connsiteX424" fmla="*/ 406432 w 1981200"/>
                <a:gd name="connsiteY424" fmla="*/ 626554 h 2000250"/>
                <a:gd name="connsiteX425" fmla="*/ 413195 w 1981200"/>
                <a:gd name="connsiteY425" fmla="*/ 623221 h 2000250"/>
                <a:gd name="connsiteX426" fmla="*/ 407194 w 1981200"/>
                <a:gd name="connsiteY426" fmla="*/ 598360 h 2000250"/>
                <a:gd name="connsiteX427" fmla="*/ 437483 w 1981200"/>
                <a:gd name="connsiteY427" fmla="*/ 589026 h 2000250"/>
                <a:gd name="connsiteX428" fmla="*/ 442531 w 1981200"/>
                <a:gd name="connsiteY428" fmla="*/ 593979 h 2000250"/>
                <a:gd name="connsiteX429" fmla="*/ 468535 w 1981200"/>
                <a:gd name="connsiteY429" fmla="*/ 579406 h 2000250"/>
                <a:gd name="connsiteX430" fmla="*/ 493490 w 1981200"/>
                <a:gd name="connsiteY430" fmla="*/ 557022 h 2000250"/>
                <a:gd name="connsiteX431" fmla="*/ 510349 w 1981200"/>
                <a:gd name="connsiteY431" fmla="*/ 525875 h 2000250"/>
                <a:gd name="connsiteX432" fmla="*/ 511111 w 1981200"/>
                <a:gd name="connsiteY432" fmla="*/ 515493 h 2000250"/>
                <a:gd name="connsiteX433" fmla="*/ 521875 w 1981200"/>
                <a:gd name="connsiteY433" fmla="*/ 519874 h 2000250"/>
                <a:gd name="connsiteX434" fmla="*/ 500253 w 1981200"/>
                <a:gd name="connsiteY434" fmla="*/ 508730 h 2000250"/>
                <a:gd name="connsiteX435" fmla="*/ 495967 w 1981200"/>
                <a:gd name="connsiteY435" fmla="*/ 502634 h 2000250"/>
                <a:gd name="connsiteX436" fmla="*/ 484346 w 1981200"/>
                <a:gd name="connsiteY436" fmla="*/ 495395 h 2000250"/>
                <a:gd name="connsiteX437" fmla="*/ 500634 w 1981200"/>
                <a:gd name="connsiteY437" fmla="*/ 478060 h 2000250"/>
                <a:gd name="connsiteX438" fmla="*/ 508445 w 1981200"/>
                <a:gd name="connsiteY438" fmla="*/ 459772 h 2000250"/>
                <a:gd name="connsiteX439" fmla="*/ 499110 w 1981200"/>
                <a:gd name="connsiteY439" fmla="*/ 445960 h 2000250"/>
                <a:gd name="connsiteX440" fmla="*/ 487204 w 1981200"/>
                <a:gd name="connsiteY440" fmla="*/ 441865 h 2000250"/>
                <a:gd name="connsiteX441" fmla="*/ 483489 w 1981200"/>
                <a:gd name="connsiteY441" fmla="*/ 435578 h 2000250"/>
                <a:gd name="connsiteX442" fmla="*/ 481774 w 1981200"/>
                <a:gd name="connsiteY442" fmla="*/ 436340 h 2000250"/>
                <a:gd name="connsiteX443" fmla="*/ 475012 w 1981200"/>
                <a:gd name="connsiteY443" fmla="*/ 417290 h 2000250"/>
                <a:gd name="connsiteX444" fmla="*/ 478917 w 1981200"/>
                <a:gd name="connsiteY444" fmla="*/ 411480 h 2000250"/>
                <a:gd name="connsiteX445" fmla="*/ 477583 w 1981200"/>
                <a:gd name="connsiteY445" fmla="*/ 402050 h 2000250"/>
                <a:gd name="connsiteX446" fmla="*/ 466439 w 1981200"/>
                <a:gd name="connsiteY446" fmla="*/ 384429 h 2000250"/>
                <a:gd name="connsiteX447" fmla="*/ 457867 w 1981200"/>
                <a:gd name="connsiteY447" fmla="*/ 345948 h 2000250"/>
                <a:gd name="connsiteX448" fmla="*/ 454724 w 1981200"/>
                <a:gd name="connsiteY448" fmla="*/ 341185 h 2000250"/>
                <a:gd name="connsiteX449" fmla="*/ 449675 w 1981200"/>
                <a:gd name="connsiteY449" fmla="*/ 339376 h 2000250"/>
                <a:gd name="connsiteX450" fmla="*/ 454914 w 1981200"/>
                <a:gd name="connsiteY450" fmla="*/ 340900 h 2000250"/>
                <a:gd name="connsiteX451" fmla="*/ 458057 w 1981200"/>
                <a:gd name="connsiteY451" fmla="*/ 345472 h 2000250"/>
                <a:gd name="connsiteX452" fmla="*/ 460438 w 1981200"/>
                <a:gd name="connsiteY452" fmla="*/ 357092 h 2000250"/>
                <a:gd name="connsiteX453" fmla="*/ 463391 w 1981200"/>
                <a:gd name="connsiteY453" fmla="*/ 357568 h 2000250"/>
                <a:gd name="connsiteX454" fmla="*/ 465487 w 1981200"/>
                <a:gd name="connsiteY454" fmla="*/ 354425 h 2000250"/>
                <a:gd name="connsiteX455" fmla="*/ 487108 w 1981200"/>
                <a:gd name="connsiteY455" fmla="*/ 360426 h 2000250"/>
                <a:gd name="connsiteX456" fmla="*/ 489776 w 1981200"/>
                <a:gd name="connsiteY456" fmla="*/ 357568 h 2000250"/>
                <a:gd name="connsiteX457" fmla="*/ 503396 w 1981200"/>
                <a:gd name="connsiteY457" fmla="*/ 355473 h 2000250"/>
                <a:gd name="connsiteX458" fmla="*/ 503872 w 1981200"/>
                <a:gd name="connsiteY458" fmla="*/ 353473 h 2000250"/>
                <a:gd name="connsiteX459" fmla="*/ 511683 w 1981200"/>
                <a:gd name="connsiteY459" fmla="*/ 353758 h 2000250"/>
                <a:gd name="connsiteX460" fmla="*/ 511683 w 1981200"/>
                <a:gd name="connsiteY460" fmla="*/ 350901 h 2000250"/>
                <a:gd name="connsiteX461" fmla="*/ 524351 w 1981200"/>
                <a:gd name="connsiteY461" fmla="*/ 351377 h 2000250"/>
                <a:gd name="connsiteX462" fmla="*/ 526542 w 1981200"/>
                <a:gd name="connsiteY462" fmla="*/ 355949 h 2000250"/>
                <a:gd name="connsiteX463" fmla="*/ 518922 w 1981200"/>
                <a:gd name="connsiteY463" fmla="*/ 358426 h 2000250"/>
                <a:gd name="connsiteX464" fmla="*/ 541591 w 1981200"/>
                <a:gd name="connsiteY464" fmla="*/ 360045 h 2000250"/>
                <a:gd name="connsiteX465" fmla="*/ 536543 w 1981200"/>
                <a:gd name="connsiteY465" fmla="*/ 367379 h 2000250"/>
                <a:gd name="connsiteX466" fmla="*/ 536639 w 1981200"/>
                <a:gd name="connsiteY466" fmla="*/ 372046 h 2000250"/>
                <a:gd name="connsiteX467" fmla="*/ 544163 w 1981200"/>
                <a:gd name="connsiteY467" fmla="*/ 377762 h 2000250"/>
                <a:gd name="connsiteX468" fmla="*/ 549402 w 1981200"/>
                <a:gd name="connsiteY468" fmla="*/ 385953 h 2000250"/>
                <a:gd name="connsiteX469" fmla="*/ 551402 w 1981200"/>
                <a:gd name="connsiteY469" fmla="*/ 382810 h 2000250"/>
                <a:gd name="connsiteX470" fmla="*/ 553022 w 1981200"/>
                <a:gd name="connsiteY470" fmla="*/ 386048 h 2000250"/>
                <a:gd name="connsiteX471" fmla="*/ 560070 w 1981200"/>
                <a:gd name="connsiteY471" fmla="*/ 388429 h 2000250"/>
                <a:gd name="connsiteX472" fmla="*/ 564070 w 1981200"/>
                <a:gd name="connsiteY472" fmla="*/ 366808 h 2000250"/>
                <a:gd name="connsiteX473" fmla="*/ 565499 w 1981200"/>
                <a:gd name="connsiteY473" fmla="*/ 369475 h 2000250"/>
                <a:gd name="connsiteX474" fmla="*/ 562070 w 1981200"/>
                <a:gd name="connsiteY474" fmla="*/ 378238 h 2000250"/>
                <a:gd name="connsiteX475" fmla="*/ 564261 w 1981200"/>
                <a:gd name="connsiteY475" fmla="*/ 380238 h 2000250"/>
                <a:gd name="connsiteX476" fmla="*/ 566356 w 1981200"/>
                <a:gd name="connsiteY476" fmla="*/ 375475 h 2000250"/>
                <a:gd name="connsiteX477" fmla="*/ 573976 w 1981200"/>
                <a:gd name="connsiteY477" fmla="*/ 370237 h 2000250"/>
                <a:gd name="connsiteX478" fmla="*/ 565214 w 1981200"/>
                <a:gd name="connsiteY478" fmla="*/ 350139 h 2000250"/>
                <a:gd name="connsiteX479" fmla="*/ 568357 w 1981200"/>
                <a:gd name="connsiteY479" fmla="*/ 350996 h 2000250"/>
                <a:gd name="connsiteX480" fmla="*/ 582168 w 1981200"/>
                <a:gd name="connsiteY480" fmla="*/ 361855 h 2000250"/>
                <a:gd name="connsiteX481" fmla="*/ 574167 w 1981200"/>
                <a:gd name="connsiteY481" fmla="*/ 378904 h 2000250"/>
                <a:gd name="connsiteX482" fmla="*/ 572262 w 1981200"/>
                <a:gd name="connsiteY482" fmla="*/ 390906 h 2000250"/>
                <a:gd name="connsiteX483" fmla="*/ 583216 w 1981200"/>
                <a:gd name="connsiteY483" fmla="*/ 397383 h 2000250"/>
                <a:gd name="connsiteX484" fmla="*/ 597218 w 1981200"/>
                <a:gd name="connsiteY484" fmla="*/ 398431 h 2000250"/>
                <a:gd name="connsiteX485" fmla="*/ 606647 w 1981200"/>
                <a:gd name="connsiteY485" fmla="*/ 395954 h 2000250"/>
                <a:gd name="connsiteX486" fmla="*/ 622364 w 1981200"/>
                <a:gd name="connsiteY486" fmla="*/ 397859 h 2000250"/>
                <a:gd name="connsiteX487" fmla="*/ 623983 w 1981200"/>
                <a:gd name="connsiteY487" fmla="*/ 391478 h 2000250"/>
                <a:gd name="connsiteX488" fmla="*/ 634651 w 1981200"/>
                <a:gd name="connsiteY488" fmla="*/ 381571 h 2000250"/>
                <a:gd name="connsiteX489" fmla="*/ 640175 w 1981200"/>
                <a:gd name="connsiteY489" fmla="*/ 372523 h 2000250"/>
                <a:gd name="connsiteX490" fmla="*/ 665988 w 1981200"/>
                <a:gd name="connsiteY490" fmla="*/ 374523 h 2000250"/>
                <a:gd name="connsiteX491" fmla="*/ 675322 w 1981200"/>
                <a:gd name="connsiteY491" fmla="*/ 370522 h 2000250"/>
                <a:gd name="connsiteX492" fmla="*/ 674941 w 1981200"/>
                <a:gd name="connsiteY492" fmla="*/ 361569 h 2000250"/>
                <a:gd name="connsiteX493" fmla="*/ 682371 w 1981200"/>
                <a:gd name="connsiteY493" fmla="*/ 355663 h 2000250"/>
                <a:gd name="connsiteX494" fmla="*/ 686086 w 1981200"/>
                <a:gd name="connsiteY494" fmla="*/ 344233 h 2000250"/>
                <a:gd name="connsiteX495" fmla="*/ 690658 w 1981200"/>
                <a:gd name="connsiteY495" fmla="*/ 338137 h 2000250"/>
                <a:gd name="connsiteX496" fmla="*/ 700564 w 1981200"/>
                <a:gd name="connsiteY496" fmla="*/ 332137 h 2000250"/>
                <a:gd name="connsiteX497" fmla="*/ 702469 w 1981200"/>
                <a:gd name="connsiteY497" fmla="*/ 335566 h 2000250"/>
                <a:gd name="connsiteX498" fmla="*/ 714661 w 1981200"/>
                <a:gd name="connsiteY498" fmla="*/ 339947 h 2000250"/>
                <a:gd name="connsiteX499" fmla="*/ 724091 w 1981200"/>
                <a:gd name="connsiteY499" fmla="*/ 355378 h 2000250"/>
                <a:gd name="connsiteX500" fmla="*/ 731520 w 1981200"/>
                <a:gd name="connsiteY500" fmla="*/ 356902 h 2000250"/>
                <a:gd name="connsiteX501" fmla="*/ 732282 w 1981200"/>
                <a:gd name="connsiteY501" fmla="*/ 351949 h 2000250"/>
                <a:gd name="connsiteX502" fmla="*/ 738473 w 1981200"/>
                <a:gd name="connsiteY502" fmla="*/ 347758 h 2000250"/>
                <a:gd name="connsiteX503" fmla="*/ 729710 w 1981200"/>
                <a:gd name="connsiteY503" fmla="*/ 332518 h 2000250"/>
                <a:gd name="connsiteX504" fmla="*/ 729710 w 1981200"/>
                <a:gd name="connsiteY504" fmla="*/ 323755 h 2000250"/>
                <a:gd name="connsiteX505" fmla="*/ 723043 w 1981200"/>
                <a:gd name="connsiteY505" fmla="*/ 322612 h 2000250"/>
                <a:gd name="connsiteX506" fmla="*/ 732472 w 1981200"/>
                <a:gd name="connsiteY506" fmla="*/ 320040 h 2000250"/>
                <a:gd name="connsiteX507" fmla="*/ 733330 w 1981200"/>
                <a:gd name="connsiteY507" fmla="*/ 326993 h 2000250"/>
                <a:gd name="connsiteX508" fmla="*/ 736378 w 1981200"/>
                <a:gd name="connsiteY508" fmla="*/ 328231 h 2000250"/>
                <a:gd name="connsiteX509" fmla="*/ 738568 w 1981200"/>
                <a:gd name="connsiteY509" fmla="*/ 319183 h 2000250"/>
                <a:gd name="connsiteX510" fmla="*/ 742474 w 1981200"/>
                <a:gd name="connsiteY510" fmla="*/ 319183 h 2000250"/>
                <a:gd name="connsiteX511" fmla="*/ 742378 w 1981200"/>
                <a:gd name="connsiteY511" fmla="*/ 324707 h 2000250"/>
                <a:gd name="connsiteX512" fmla="*/ 753237 w 1981200"/>
                <a:gd name="connsiteY512" fmla="*/ 327088 h 2000250"/>
                <a:gd name="connsiteX513" fmla="*/ 760381 w 1981200"/>
                <a:gd name="connsiteY513" fmla="*/ 322516 h 2000250"/>
                <a:gd name="connsiteX514" fmla="*/ 753618 w 1981200"/>
                <a:gd name="connsiteY514" fmla="*/ 315373 h 2000250"/>
                <a:gd name="connsiteX515" fmla="*/ 796957 w 1981200"/>
                <a:gd name="connsiteY515" fmla="*/ 287560 h 2000250"/>
                <a:gd name="connsiteX516" fmla="*/ 811530 w 1981200"/>
                <a:gd name="connsiteY516" fmla="*/ 293846 h 2000250"/>
                <a:gd name="connsiteX517" fmla="*/ 821150 w 1981200"/>
                <a:gd name="connsiteY517" fmla="*/ 304800 h 2000250"/>
                <a:gd name="connsiteX518" fmla="*/ 822579 w 1981200"/>
                <a:gd name="connsiteY518" fmla="*/ 310229 h 2000250"/>
                <a:gd name="connsiteX519" fmla="*/ 836962 w 1981200"/>
                <a:gd name="connsiteY519" fmla="*/ 316135 h 2000250"/>
                <a:gd name="connsiteX520" fmla="*/ 840486 w 1981200"/>
                <a:gd name="connsiteY520" fmla="*/ 324517 h 2000250"/>
                <a:gd name="connsiteX521" fmla="*/ 852487 w 1981200"/>
                <a:gd name="connsiteY521" fmla="*/ 319754 h 2000250"/>
                <a:gd name="connsiteX522" fmla="*/ 860203 w 1981200"/>
                <a:gd name="connsiteY522" fmla="*/ 319659 h 2000250"/>
                <a:gd name="connsiteX523" fmla="*/ 868966 w 1981200"/>
                <a:gd name="connsiteY523" fmla="*/ 324421 h 2000250"/>
                <a:gd name="connsiteX524" fmla="*/ 871442 w 1981200"/>
                <a:gd name="connsiteY524" fmla="*/ 322707 h 2000250"/>
                <a:gd name="connsiteX525" fmla="*/ 877919 w 1981200"/>
                <a:gd name="connsiteY525" fmla="*/ 328612 h 2000250"/>
                <a:gd name="connsiteX526" fmla="*/ 884111 w 1981200"/>
                <a:gd name="connsiteY526" fmla="*/ 323088 h 2000250"/>
                <a:gd name="connsiteX527" fmla="*/ 893159 w 1981200"/>
                <a:gd name="connsiteY527" fmla="*/ 324803 h 2000250"/>
                <a:gd name="connsiteX528" fmla="*/ 898779 w 1981200"/>
                <a:gd name="connsiteY528" fmla="*/ 318992 h 2000250"/>
                <a:gd name="connsiteX529" fmla="*/ 898684 w 1981200"/>
                <a:gd name="connsiteY529" fmla="*/ 311182 h 2000250"/>
                <a:gd name="connsiteX530" fmla="*/ 900494 w 1981200"/>
                <a:gd name="connsiteY530" fmla="*/ 313563 h 2000250"/>
                <a:gd name="connsiteX531" fmla="*/ 923163 w 1981200"/>
                <a:gd name="connsiteY531" fmla="*/ 306229 h 2000250"/>
                <a:gd name="connsiteX532" fmla="*/ 926497 w 1981200"/>
                <a:gd name="connsiteY532" fmla="*/ 314801 h 2000250"/>
                <a:gd name="connsiteX533" fmla="*/ 931164 w 1981200"/>
                <a:gd name="connsiteY533" fmla="*/ 314801 h 2000250"/>
                <a:gd name="connsiteX534" fmla="*/ 926973 w 1981200"/>
                <a:gd name="connsiteY534" fmla="*/ 313849 h 2000250"/>
                <a:gd name="connsiteX535" fmla="*/ 925163 w 1981200"/>
                <a:gd name="connsiteY535" fmla="*/ 304800 h 2000250"/>
                <a:gd name="connsiteX536" fmla="*/ 927830 w 1981200"/>
                <a:gd name="connsiteY536" fmla="*/ 303371 h 2000250"/>
                <a:gd name="connsiteX537" fmla="*/ 930212 w 1981200"/>
                <a:gd name="connsiteY537" fmla="*/ 308134 h 2000250"/>
                <a:gd name="connsiteX538" fmla="*/ 931545 w 1981200"/>
                <a:gd name="connsiteY538" fmla="*/ 305943 h 2000250"/>
                <a:gd name="connsiteX539" fmla="*/ 940879 w 1981200"/>
                <a:gd name="connsiteY539" fmla="*/ 304705 h 2000250"/>
                <a:gd name="connsiteX540" fmla="*/ 942403 w 1981200"/>
                <a:gd name="connsiteY540" fmla="*/ 297466 h 2000250"/>
                <a:gd name="connsiteX541" fmla="*/ 939355 w 1981200"/>
                <a:gd name="connsiteY541" fmla="*/ 297466 h 2000250"/>
                <a:gd name="connsiteX542" fmla="*/ 939641 w 1981200"/>
                <a:gd name="connsiteY542" fmla="*/ 293846 h 2000250"/>
                <a:gd name="connsiteX543" fmla="*/ 953453 w 1981200"/>
                <a:gd name="connsiteY543" fmla="*/ 293084 h 2000250"/>
                <a:gd name="connsiteX544" fmla="*/ 947261 w 1981200"/>
                <a:gd name="connsiteY544" fmla="*/ 278892 h 2000250"/>
                <a:gd name="connsiteX545" fmla="*/ 940689 w 1981200"/>
                <a:gd name="connsiteY545" fmla="*/ 273558 h 2000250"/>
                <a:gd name="connsiteX546" fmla="*/ 940784 w 1981200"/>
                <a:gd name="connsiteY546" fmla="*/ 270986 h 2000250"/>
                <a:gd name="connsiteX547" fmla="*/ 938403 w 1981200"/>
                <a:gd name="connsiteY547" fmla="*/ 274415 h 2000250"/>
                <a:gd name="connsiteX548" fmla="*/ 930878 w 1981200"/>
                <a:gd name="connsiteY548" fmla="*/ 270224 h 2000250"/>
                <a:gd name="connsiteX549" fmla="*/ 935641 w 1981200"/>
                <a:gd name="connsiteY549" fmla="*/ 266129 h 2000250"/>
                <a:gd name="connsiteX550" fmla="*/ 939927 w 1981200"/>
                <a:gd name="connsiteY550" fmla="*/ 268033 h 2000250"/>
                <a:gd name="connsiteX551" fmla="*/ 939927 w 1981200"/>
                <a:gd name="connsiteY551" fmla="*/ 266319 h 2000250"/>
                <a:gd name="connsiteX552" fmla="*/ 932212 w 1981200"/>
                <a:gd name="connsiteY552" fmla="*/ 262699 h 2000250"/>
                <a:gd name="connsiteX553" fmla="*/ 926497 w 1981200"/>
                <a:gd name="connsiteY553" fmla="*/ 251841 h 2000250"/>
                <a:gd name="connsiteX554" fmla="*/ 936974 w 1981200"/>
                <a:gd name="connsiteY554" fmla="*/ 243459 h 2000250"/>
                <a:gd name="connsiteX555" fmla="*/ 939451 w 1981200"/>
                <a:gd name="connsiteY555" fmla="*/ 247745 h 2000250"/>
                <a:gd name="connsiteX556" fmla="*/ 950214 w 1981200"/>
                <a:gd name="connsiteY556" fmla="*/ 245173 h 2000250"/>
                <a:gd name="connsiteX557" fmla="*/ 945166 w 1981200"/>
                <a:gd name="connsiteY557" fmla="*/ 226695 h 2000250"/>
                <a:gd name="connsiteX558" fmla="*/ 952595 w 1981200"/>
                <a:gd name="connsiteY558" fmla="*/ 219170 h 2000250"/>
                <a:gd name="connsiteX559" fmla="*/ 968692 w 1981200"/>
                <a:gd name="connsiteY559" fmla="*/ 221361 h 2000250"/>
                <a:gd name="connsiteX560" fmla="*/ 969264 w 1981200"/>
                <a:gd name="connsiteY560" fmla="*/ 217360 h 2000250"/>
                <a:gd name="connsiteX561" fmla="*/ 954310 w 1981200"/>
                <a:gd name="connsiteY561" fmla="*/ 210979 h 2000250"/>
                <a:gd name="connsiteX562" fmla="*/ 940879 w 1981200"/>
                <a:gd name="connsiteY562" fmla="*/ 210312 h 2000250"/>
                <a:gd name="connsiteX563" fmla="*/ 938879 w 1981200"/>
                <a:gd name="connsiteY563" fmla="*/ 205549 h 2000250"/>
                <a:gd name="connsiteX564" fmla="*/ 968407 w 1981200"/>
                <a:gd name="connsiteY564" fmla="*/ 190214 h 2000250"/>
                <a:gd name="connsiteX565" fmla="*/ 975932 w 1981200"/>
                <a:gd name="connsiteY565" fmla="*/ 188785 h 2000250"/>
                <a:gd name="connsiteX566" fmla="*/ 978694 w 1981200"/>
                <a:gd name="connsiteY566" fmla="*/ 168783 h 2000250"/>
                <a:gd name="connsiteX567" fmla="*/ 974598 w 1981200"/>
                <a:gd name="connsiteY567" fmla="*/ 166497 h 2000250"/>
                <a:gd name="connsiteX568" fmla="*/ 982028 w 1981200"/>
                <a:gd name="connsiteY568" fmla="*/ 161544 h 2000250"/>
                <a:gd name="connsiteX569" fmla="*/ 1002792 w 1981200"/>
                <a:gd name="connsiteY569" fmla="*/ 163925 h 2000250"/>
                <a:gd name="connsiteX570" fmla="*/ 1006888 w 1981200"/>
                <a:gd name="connsiteY570" fmla="*/ 166402 h 2000250"/>
                <a:gd name="connsiteX571" fmla="*/ 1008888 w 1981200"/>
                <a:gd name="connsiteY571" fmla="*/ 162878 h 2000250"/>
                <a:gd name="connsiteX572" fmla="*/ 1008793 w 1981200"/>
                <a:gd name="connsiteY572" fmla="*/ 154591 h 2000250"/>
                <a:gd name="connsiteX573" fmla="*/ 1012127 w 1981200"/>
                <a:gd name="connsiteY573" fmla="*/ 146399 h 2000250"/>
                <a:gd name="connsiteX574" fmla="*/ 1009555 w 1981200"/>
                <a:gd name="connsiteY574" fmla="*/ 137160 h 2000250"/>
                <a:gd name="connsiteX575" fmla="*/ 1012031 w 1981200"/>
                <a:gd name="connsiteY575" fmla="*/ 123349 h 2000250"/>
                <a:gd name="connsiteX576" fmla="*/ 1008031 w 1981200"/>
                <a:gd name="connsiteY576" fmla="*/ 118586 h 2000250"/>
                <a:gd name="connsiteX577" fmla="*/ 1006792 w 1981200"/>
                <a:gd name="connsiteY577" fmla="*/ 110395 h 2000250"/>
                <a:gd name="connsiteX578" fmla="*/ 1009650 w 1981200"/>
                <a:gd name="connsiteY578" fmla="*/ 99441 h 2000250"/>
                <a:gd name="connsiteX579" fmla="*/ 1009459 w 1981200"/>
                <a:gd name="connsiteY579" fmla="*/ 77629 h 2000250"/>
                <a:gd name="connsiteX580" fmla="*/ 1021652 w 1981200"/>
                <a:gd name="connsiteY580" fmla="*/ 47530 h 2000250"/>
                <a:gd name="connsiteX581" fmla="*/ 1024509 w 1981200"/>
                <a:gd name="connsiteY581" fmla="*/ 33623 h 2000250"/>
                <a:gd name="connsiteX582" fmla="*/ 1023557 w 1981200"/>
                <a:gd name="connsiteY582" fmla="*/ 18479 h 2000250"/>
                <a:gd name="connsiteX583" fmla="*/ 1026224 w 1981200"/>
                <a:gd name="connsiteY583" fmla="*/ 16573 h 2000250"/>
                <a:gd name="connsiteX584" fmla="*/ 1036796 w 1981200"/>
                <a:gd name="connsiteY584" fmla="*/ 18955 h 2000250"/>
                <a:gd name="connsiteX585" fmla="*/ 1046702 w 1981200"/>
                <a:gd name="connsiteY585" fmla="*/ 33814 h 2000250"/>
                <a:gd name="connsiteX586" fmla="*/ 1053560 w 1981200"/>
                <a:gd name="connsiteY586" fmla="*/ 35147 h 2000250"/>
                <a:gd name="connsiteX587" fmla="*/ 1065276 w 1981200"/>
                <a:gd name="connsiteY587" fmla="*/ 46958 h 2000250"/>
                <a:gd name="connsiteX588" fmla="*/ 1072325 w 1981200"/>
                <a:gd name="connsiteY588" fmla="*/ 47339 h 2000250"/>
                <a:gd name="connsiteX589" fmla="*/ 1096518 w 1981200"/>
                <a:gd name="connsiteY589" fmla="*/ 38290 h 2000250"/>
                <a:gd name="connsiteX590" fmla="*/ 1098899 w 1981200"/>
                <a:gd name="connsiteY590" fmla="*/ 27527 h 2000250"/>
                <a:gd name="connsiteX591" fmla="*/ 1117378 w 1981200"/>
                <a:gd name="connsiteY591" fmla="*/ 34099 h 2000250"/>
                <a:gd name="connsiteX592" fmla="*/ 1141381 w 1981200"/>
                <a:gd name="connsiteY592" fmla="*/ 33337 h 2000250"/>
                <a:gd name="connsiteX593" fmla="*/ 1147763 w 1981200"/>
                <a:gd name="connsiteY593" fmla="*/ 29528 h 2000250"/>
                <a:gd name="connsiteX594" fmla="*/ 1152811 w 1981200"/>
                <a:gd name="connsiteY594" fmla="*/ 17145 h 2000250"/>
                <a:gd name="connsiteX595" fmla="*/ 1156335 w 1981200"/>
                <a:gd name="connsiteY595" fmla="*/ 14383 h 2000250"/>
                <a:gd name="connsiteX596" fmla="*/ 1174528 w 1981200"/>
                <a:gd name="connsiteY596" fmla="*/ 9525 h 2000250"/>
                <a:gd name="connsiteX597" fmla="*/ 1239203 w 1981200"/>
                <a:gd name="connsiteY597" fmla="*/ 50863 h 2000250"/>
                <a:gd name="connsiteX598" fmla="*/ 1253109 w 1981200"/>
                <a:gd name="connsiteY598" fmla="*/ 70866 h 2000250"/>
                <a:gd name="connsiteX599" fmla="*/ 1268635 w 1981200"/>
                <a:gd name="connsiteY599" fmla="*/ 83820 h 2000250"/>
                <a:gd name="connsiteX600" fmla="*/ 1299877 w 1981200"/>
                <a:gd name="connsiteY600" fmla="*/ 85154 h 2000250"/>
                <a:gd name="connsiteX601" fmla="*/ 1299020 w 1981200"/>
                <a:gd name="connsiteY601" fmla="*/ 76009 h 2000250"/>
                <a:gd name="connsiteX602" fmla="*/ 1301972 w 1981200"/>
                <a:gd name="connsiteY602" fmla="*/ 70390 h 2000250"/>
                <a:gd name="connsiteX603" fmla="*/ 1311212 w 1981200"/>
                <a:gd name="connsiteY603" fmla="*/ 68294 h 2000250"/>
                <a:gd name="connsiteX604" fmla="*/ 1318165 w 1981200"/>
                <a:gd name="connsiteY604" fmla="*/ 77629 h 2000250"/>
                <a:gd name="connsiteX605" fmla="*/ 1338072 w 1981200"/>
                <a:gd name="connsiteY605" fmla="*/ 82391 h 2000250"/>
                <a:gd name="connsiteX606" fmla="*/ 1357217 w 1981200"/>
                <a:gd name="connsiteY606" fmla="*/ 106489 h 2000250"/>
                <a:gd name="connsiteX607" fmla="*/ 1372076 w 1981200"/>
                <a:gd name="connsiteY607" fmla="*/ 108013 h 2000250"/>
                <a:gd name="connsiteX608" fmla="*/ 1380268 w 1981200"/>
                <a:gd name="connsiteY608" fmla="*/ 122491 h 2000250"/>
                <a:gd name="connsiteX609" fmla="*/ 1380934 w 1981200"/>
                <a:gd name="connsiteY609" fmla="*/ 143065 h 2000250"/>
                <a:gd name="connsiteX610" fmla="*/ 1386269 w 1981200"/>
                <a:gd name="connsiteY610" fmla="*/ 153257 h 2000250"/>
                <a:gd name="connsiteX611" fmla="*/ 1384363 w 1981200"/>
                <a:gd name="connsiteY611" fmla="*/ 180499 h 2000250"/>
                <a:gd name="connsiteX612" fmla="*/ 1389221 w 1981200"/>
                <a:gd name="connsiteY612" fmla="*/ 194881 h 2000250"/>
                <a:gd name="connsiteX613" fmla="*/ 1392841 w 1981200"/>
                <a:gd name="connsiteY613" fmla="*/ 196691 h 2000250"/>
                <a:gd name="connsiteX614" fmla="*/ 1395889 w 1981200"/>
                <a:gd name="connsiteY614" fmla="*/ 212312 h 2000250"/>
                <a:gd name="connsiteX615" fmla="*/ 1392365 w 1981200"/>
                <a:gd name="connsiteY615" fmla="*/ 223742 h 2000250"/>
                <a:gd name="connsiteX616" fmla="*/ 1382268 w 1981200"/>
                <a:gd name="connsiteY616" fmla="*/ 234410 h 2000250"/>
                <a:gd name="connsiteX617" fmla="*/ 1380934 w 1981200"/>
                <a:gd name="connsiteY617" fmla="*/ 245078 h 2000250"/>
                <a:gd name="connsiteX618" fmla="*/ 1385792 w 1981200"/>
                <a:gd name="connsiteY618" fmla="*/ 259842 h 2000250"/>
                <a:gd name="connsiteX619" fmla="*/ 1378363 w 1981200"/>
                <a:gd name="connsiteY619" fmla="*/ 269748 h 2000250"/>
                <a:gd name="connsiteX620" fmla="*/ 1379220 w 1981200"/>
                <a:gd name="connsiteY620" fmla="*/ 275654 h 2000250"/>
                <a:gd name="connsiteX621" fmla="*/ 1375029 w 1981200"/>
                <a:gd name="connsiteY621" fmla="*/ 284702 h 2000250"/>
                <a:gd name="connsiteX622" fmla="*/ 1377029 w 1981200"/>
                <a:gd name="connsiteY622" fmla="*/ 302323 h 2000250"/>
                <a:gd name="connsiteX623" fmla="*/ 1386269 w 1981200"/>
                <a:gd name="connsiteY623" fmla="*/ 300323 h 2000250"/>
                <a:gd name="connsiteX624" fmla="*/ 1393698 w 1981200"/>
                <a:gd name="connsiteY624" fmla="*/ 292608 h 2000250"/>
                <a:gd name="connsiteX625" fmla="*/ 1404557 w 1981200"/>
                <a:gd name="connsiteY625" fmla="*/ 295084 h 2000250"/>
                <a:gd name="connsiteX626" fmla="*/ 1432370 w 1981200"/>
                <a:gd name="connsiteY626" fmla="*/ 292322 h 2000250"/>
                <a:gd name="connsiteX627" fmla="*/ 1443990 w 1981200"/>
                <a:gd name="connsiteY627" fmla="*/ 304514 h 2000250"/>
                <a:gd name="connsiteX628" fmla="*/ 1450562 w 1981200"/>
                <a:gd name="connsiteY628" fmla="*/ 316611 h 2000250"/>
                <a:gd name="connsiteX629" fmla="*/ 1450753 w 1981200"/>
                <a:gd name="connsiteY629" fmla="*/ 334423 h 2000250"/>
                <a:gd name="connsiteX630" fmla="*/ 1457039 w 1981200"/>
                <a:gd name="connsiteY630" fmla="*/ 345376 h 2000250"/>
                <a:gd name="connsiteX631" fmla="*/ 1446943 w 1981200"/>
                <a:gd name="connsiteY631" fmla="*/ 371189 h 2000250"/>
                <a:gd name="connsiteX632" fmla="*/ 1449800 w 1981200"/>
                <a:gd name="connsiteY632" fmla="*/ 380524 h 2000250"/>
                <a:gd name="connsiteX633" fmla="*/ 1448943 w 1981200"/>
                <a:gd name="connsiteY633" fmla="*/ 395097 h 2000250"/>
                <a:gd name="connsiteX634" fmla="*/ 1451991 w 1981200"/>
                <a:gd name="connsiteY634" fmla="*/ 414909 h 2000250"/>
                <a:gd name="connsiteX635" fmla="*/ 1461325 w 1981200"/>
                <a:gd name="connsiteY635" fmla="*/ 420910 h 2000250"/>
                <a:gd name="connsiteX636" fmla="*/ 1462754 w 1981200"/>
                <a:gd name="connsiteY636" fmla="*/ 430244 h 2000250"/>
                <a:gd name="connsiteX637" fmla="*/ 1477518 w 1981200"/>
                <a:gd name="connsiteY637" fmla="*/ 458629 h 2000250"/>
                <a:gd name="connsiteX638" fmla="*/ 1483233 w 1981200"/>
                <a:gd name="connsiteY638" fmla="*/ 479584 h 2000250"/>
                <a:gd name="connsiteX639" fmla="*/ 1511332 w 1981200"/>
                <a:gd name="connsiteY639" fmla="*/ 500539 h 2000250"/>
                <a:gd name="connsiteX640" fmla="*/ 1546860 w 1981200"/>
                <a:gd name="connsiteY640" fmla="*/ 498729 h 2000250"/>
                <a:gd name="connsiteX641" fmla="*/ 1578483 w 1981200"/>
                <a:gd name="connsiteY641" fmla="*/ 491299 h 2000250"/>
                <a:gd name="connsiteX642" fmla="*/ 1588103 w 1981200"/>
                <a:gd name="connsiteY642" fmla="*/ 491395 h 2000250"/>
                <a:gd name="connsiteX643" fmla="*/ 1597819 w 1981200"/>
                <a:gd name="connsiteY643" fmla="*/ 495395 h 2000250"/>
                <a:gd name="connsiteX644" fmla="*/ 1612678 w 1981200"/>
                <a:gd name="connsiteY644" fmla="*/ 504444 h 2000250"/>
                <a:gd name="connsiteX645" fmla="*/ 1634871 w 1981200"/>
                <a:gd name="connsiteY645" fmla="*/ 526828 h 2000250"/>
                <a:gd name="connsiteX646" fmla="*/ 1658303 w 1981200"/>
                <a:gd name="connsiteY646" fmla="*/ 530066 h 2000250"/>
                <a:gd name="connsiteX647" fmla="*/ 1666589 w 1981200"/>
                <a:gd name="connsiteY647" fmla="*/ 534257 h 2000250"/>
                <a:gd name="connsiteX648" fmla="*/ 1673257 w 1981200"/>
                <a:gd name="connsiteY648" fmla="*/ 544354 h 2000250"/>
                <a:gd name="connsiteX649" fmla="*/ 1678972 w 1981200"/>
                <a:gd name="connsiteY649" fmla="*/ 567785 h 2000250"/>
                <a:gd name="connsiteX650" fmla="*/ 1691354 w 1981200"/>
                <a:gd name="connsiteY650" fmla="*/ 585121 h 2000250"/>
                <a:gd name="connsiteX651" fmla="*/ 1692116 w 1981200"/>
                <a:gd name="connsiteY651" fmla="*/ 576263 h 2000250"/>
                <a:gd name="connsiteX652" fmla="*/ 1702499 w 1981200"/>
                <a:gd name="connsiteY652" fmla="*/ 563499 h 2000250"/>
                <a:gd name="connsiteX653" fmla="*/ 1705356 w 1981200"/>
                <a:gd name="connsiteY653" fmla="*/ 552259 h 2000250"/>
                <a:gd name="connsiteX654" fmla="*/ 1742789 w 1981200"/>
                <a:gd name="connsiteY654" fmla="*/ 553307 h 2000250"/>
                <a:gd name="connsiteX655" fmla="*/ 1762220 w 1981200"/>
                <a:gd name="connsiteY655" fmla="*/ 566356 h 2000250"/>
                <a:gd name="connsiteX656" fmla="*/ 1770888 w 1981200"/>
                <a:gd name="connsiteY656" fmla="*/ 575500 h 2000250"/>
                <a:gd name="connsiteX657" fmla="*/ 1785938 w 1981200"/>
                <a:gd name="connsiteY657" fmla="*/ 581596 h 2000250"/>
                <a:gd name="connsiteX658" fmla="*/ 1820799 w 1981200"/>
                <a:gd name="connsiteY658" fmla="*/ 583692 h 2000250"/>
                <a:gd name="connsiteX659" fmla="*/ 1839182 w 1981200"/>
                <a:gd name="connsiteY659" fmla="*/ 579406 h 2000250"/>
                <a:gd name="connsiteX660" fmla="*/ 1849755 w 1981200"/>
                <a:gd name="connsiteY660" fmla="*/ 567785 h 2000250"/>
                <a:gd name="connsiteX661" fmla="*/ 1851660 w 1981200"/>
                <a:gd name="connsiteY661" fmla="*/ 561404 h 2000250"/>
                <a:gd name="connsiteX662" fmla="*/ 1849565 w 1981200"/>
                <a:gd name="connsiteY662" fmla="*/ 547973 h 2000250"/>
                <a:gd name="connsiteX663" fmla="*/ 1865662 w 1981200"/>
                <a:gd name="connsiteY663" fmla="*/ 525589 h 2000250"/>
                <a:gd name="connsiteX664" fmla="*/ 1862900 w 1981200"/>
                <a:gd name="connsiteY664" fmla="*/ 526161 h 2000250"/>
                <a:gd name="connsiteX665" fmla="*/ 1877949 w 1981200"/>
                <a:gd name="connsiteY665" fmla="*/ 494252 h 2000250"/>
                <a:gd name="connsiteX666" fmla="*/ 1888141 w 1981200"/>
                <a:gd name="connsiteY666" fmla="*/ 483679 h 2000250"/>
                <a:gd name="connsiteX667" fmla="*/ 1892141 w 1981200"/>
                <a:gd name="connsiteY667" fmla="*/ 485775 h 2000250"/>
                <a:gd name="connsiteX668" fmla="*/ 1894523 w 1981200"/>
                <a:gd name="connsiteY668" fmla="*/ 494824 h 2000250"/>
                <a:gd name="connsiteX669" fmla="*/ 1899571 w 1981200"/>
                <a:gd name="connsiteY669" fmla="*/ 499205 h 2000250"/>
                <a:gd name="connsiteX670" fmla="*/ 1903381 w 1981200"/>
                <a:gd name="connsiteY670" fmla="*/ 508159 h 2000250"/>
                <a:gd name="connsiteX671" fmla="*/ 1907572 w 1981200"/>
                <a:gd name="connsiteY671" fmla="*/ 508825 h 2000250"/>
                <a:gd name="connsiteX672" fmla="*/ 1905476 w 1981200"/>
                <a:gd name="connsiteY672" fmla="*/ 514636 h 2000250"/>
                <a:gd name="connsiteX673" fmla="*/ 1908143 w 1981200"/>
                <a:gd name="connsiteY673" fmla="*/ 518636 h 2000250"/>
                <a:gd name="connsiteX674" fmla="*/ 1918621 w 1981200"/>
                <a:gd name="connsiteY674" fmla="*/ 522637 h 2000250"/>
                <a:gd name="connsiteX675" fmla="*/ 1932718 w 1981200"/>
                <a:gd name="connsiteY675" fmla="*/ 519970 h 2000250"/>
                <a:gd name="connsiteX676" fmla="*/ 1935194 w 1981200"/>
                <a:gd name="connsiteY676" fmla="*/ 525494 h 2000250"/>
                <a:gd name="connsiteX677" fmla="*/ 1932337 w 1981200"/>
                <a:gd name="connsiteY677" fmla="*/ 532543 h 2000250"/>
                <a:gd name="connsiteX678" fmla="*/ 1943957 w 1981200"/>
                <a:gd name="connsiteY678" fmla="*/ 537496 h 2000250"/>
                <a:gd name="connsiteX679" fmla="*/ 1968722 w 1981200"/>
                <a:gd name="connsiteY679" fmla="*/ 569119 h 2000250"/>
                <a:gd name="connsiteX680" fmla="*/ 1973104 w 1981200"/>
                <a:gd name="connsiteY680" fmla="*/ 566071 h 2000250"/>
                <a:gd name="connsiteX681" fmla="*/ 1979295 w 1981200"/>
                <a:gd name="connsiteY681" fmla="*/ 579882 h 2000250"/>
                <a:gd name="connsiteX682" fmla="*/ 1976914 w 1981200"/>
                <a:gd name="connsiteY682" fmla="*/ 614553 h 2000250"/>
                <a:gd name="connsiteX683" fmla="*/ 1958912 w 1981200"/>
                <a:gd name="connsiteY683" fmla="*/ 623888 h 2000250"/>
                <a:gd name="connsiteX684" fmla="*/ 1953578 w 1981200"/>
                <a:gd name="connsiteY684" fmla="*/ 629793 h 2000250"/>
                <a:gd name="connsiteX685" fmla="*/ 1958340 w 1981200"/>
                <a:gd name="connsiteY685" fmla="*/ 637984 h 2000250"/>
                <a:gd name="connsiteX686" fmla="*/ 1953673 w 1981200"/>
                <a:gd name="connsiteY686" fmla="*/ 642080 h 2000250"/>
                <a:gd name="connsiteX687" fmla="*/ 1956435 w 1981200"/>
                <a:gd name="connsiteY687" fmla="*/ 645509 h 2000250"/>
                <a:gd name="connsiteX688" fmla="*/ 1952244 w 1981200"/>
                <a:gd name="connsiteY688" fmla="*/ 658082 h 2000250"/>
                <a:gd name="connsiteX689" fmla="*/ 1954149 w 1981200"/>
                <a:gd name="connsiteY689" fmla="*/ 660082 h 2000250"/>
                <a:gd name="connsiteX690" fmla="*/ 1952720 w 1981200"/>
                <a:gd name="connsiteY690" fmla="*/ 690753 h 2000250"/>
                <a:gd name="connsiteX691" fmla="*/ 1961864 w 1981200"/>
                <a:gd name="connsiteY691" fmla="*/ 699230 h 2000250"/>
                <a:gd name="connsiteX692" fmla="*/ 1977390 w 1981200"/>
                <a:gd name="connsiteY692" fmla="*/ 703421 h 2000250"/>
                <a:gd name="connsiteX693" fmla="*/ 1967103 w 1981200"/>
                <a:gd name="connsiteY693" fmla="*/ 713994 h 2000250"/>
                <a:gd name="connsiteX694" fmla="*/ 1966246 w 1981200"/>
                <a:gd name="connsiteY694" fmla="*/ 721900 h 2000250"/>
                <a:gd name="connsiteX695" fmla="*/ 1969770 w 1981200"/>
                <a:gd name="connsiteY695" fmla="*/ 738473 h 2000250"/>
                <a:gd name="connsiteX696" fmla="*/ 1967484 w 1981200"/>
                <a:gd name="connsiteY696" fmla="*/ 753904 h 2000250"/>
                <a:gd name="connsiteX697" fmla="*/ 1958245 w 1981200"/>
                <a:gd name="connsiteY697" fmla="*/ 770477 h 2000250"/>
                <a:gd name="connsiteX698" fmla="*/ 1959864 w 1981200"/>
                <a:gd name="connsiteY698" fmla="*/ 786003 h 2000250"/>
                <a:gd name="connsiteX699" fmla="*/ 1948434 w 1981200"/>
                <a:gd name="connsiteY699" fmla="*/ 799814 h 2000250"/>
                <a:gd name="connsiteX700" fmla="*/ 1937575 w 1981200"/>
                <a:gd name="connsiteY700" fmla="*/ 793337 h 2000250"/>
                <a:gd name="connsiteX701" fmla="*/ 1928432 w 1981200"/>
                <a:gd name="connsiteY701" fmla="*/ 798004 h 2000250"/>
                <a:gd name="connsiteX702" fmla="*/ 1927384 w 1981200"/>
                <a:gd name="connsiteY702" fmla="*/ 807053 h 2000250"/>
                <a:gd name="connsiteX703" fmla="*/ 1911477 w 1981200"/>
                <a:gd name="connsiteY703" fmla="*/ 808387 h 2000250"/>
                <a:gd name="connsiteX704" fmla="*/ 1868710 w 1981200"/>
                <a:gd name="connsiteY704" fmla="*/ 794195 h 2000250"/>
                <a:gd name="connsiteX705" fmla="*/ 1847755 w 1981200"/>
                <a:gd name="connsiteY705" fmla="*/ 801910 h 2000250"/>
                <a:gd name="connsiteX706" fmla="*/ 1831848 w 1981200"/>
                <a:gd name="connsiteY706" fmla="*/ 821436 h 2000250"/>
                <a:gd name="connsiteX707" fmla="*/ 1831372 w 1981200"/>
                <a:gd name="connsiteY707" fmla="*/ 837629 h 2000250"/>
                <a:gd name="connsiteX708" fmla="*/ 1819656 w 1981200"/>
                <a:gd name="connsiteY708" fmla="*/ 845058 h 2000250"/>
                <a:gd name="connsiteX709" fmla="*/ 1818608 w 1981200"/>
                <a:gd name="connsiteY709" fmla="*/ 852392 h 2000250"/>
                <a:gd name="connsiteX710" fmla="*/ 1825942 w 1981200"/>
                <a:gd name="connsiteY710" fmla="*/ 882015 h 2000250"/>
                <a:gd name="connsiteX711" fmla="*/ 1823180 w 1981200"/>
                <a:gd name="connsiteY711" fmla="*/ 892492 h 2000250"/>
                <a:gd name="connsiteX712" fmla="*/ 1827943 w 1981200"/>
                <a:gd name="connsiteY712" fmla="*/ 900970 h 2000250"/>
                <a:gd name="connsiteX713" fmla="*/ 1823847 w 1981200"/>
                <a:gd name="connsiteY713" fmla="*/ 926592 h 2000250"/>
                <a:gd name="connsiteX714" fmla="*/ 1825562 w 1981200"/>
                <a:gd name="connsiteY714" fmla="*/ 930878 h 2000250"/>
                <a:gd name="connsiteX715" fmla="*/ 1822609 w 1981200"/>
                <a:gd name="connsiteY715" fmla="*/ 933164 h 2000250"/>
                <a:gd name="connsiteX716" fmla="*/ 1815275 w 1981200"/>
                <a:gd name="connsiteY716" fmla="*/ 927163 h 2000250"/>
                <a:gd name="connsiteX717" fmla="*/ 1811083 w 1981200"/>
                <a:gd name="connsiteY717" fmla="*/ 930497 h 2000250"/>
                <a:gd name="connsiteX718" fmla="*/ 1810417 w 1981200"/>
                <a:gd name="connsiteY718" fmla="*/ 935926 h 2000250"/>
                <a:gd name="connsiteX719" fmla="*/ 1810798 w 1981200"/>
                <a:gd name="connsiteY719" fmla="*/ 937831 h 2000250"/>
                <a:gd name="connsiteX720" fmla="*/ 1816513 w 1981200"/>
                <a:gd name="connsiteY720" fmla="*/ 938498 h 2000250"/>
                <a:gd name="connsiteX721" fmla="*/ 1820513 w 1981200"/>
                <a:gd name="connsiteY721" fmla="*/ 947261 h 2000250"/>
                <a:gd name="connsiteX722" fmla="*/ 1825942 w 1981200"/>
                <a:gd name="connsiteY722" fmla="*/ 947547 h 2000250"/>
                <a:gd name="connsiteX723" fmla="*/ 1826895 w 1981200"/>
                <a:gd name="connsiteY723" fmla="*/ 954500 h 2000250"/>
                <a:gd name="connsiteX724" fmla="*/ 1825562 w 1981200"/>
                <a:gd name="connsiteY724" fmla="*/ 962120 h 2000250"/>
                <a:gd name="connsiteX725" fmla="*/ 1820418 w 1981200"/>
                <a:gd name="connsiteY725" fmla="*/ 954691 h 2000250"/>
                <a:gd name="connsiteX726" fmla="*/ 1815560 w 1981200"/>
                <a:gd name="connsiteY726" fmla="*/ 953357 h 2000250"/>
                <a:gd name="connsiteX727" fmla="*/ 1815560 w 1981200"/>
                <a:gd name="connsiteY727" fmla="*/ 958310 h 2000250"/>
                <a:gd name="connsiteX728" fmla="*/ 1810321 w 1981200"/>
                <a:gd name="connsiteY728" fmla="*/ 963168 h 2000250"/>
                <a:gd name="connsiteX729" fmla="*/ 1813655 w 1981200"/>
                <a:gd name="connsiteY729" fmla="*/ 964406 h 2000250"/>
                <a:gd name="connsiteX730" fmla="*/ 1815846 w 1981200"/>
                <a:gd name="connsiteY730" fmla="*/ 960406 h 2000250"/>
                <a:gd name="connsiteX731" fmla="*/ 1821466 w 1981200"/>
                <a:gd name="connsiteY731" fmla="*/ 961739 h 2000250"/>
                <a:gd name="connsiteX732" fmla="*/ 1824133 w 1981200"/>
                <a:gd name="connsiteY732" fmla="*/ 969550 h 2000250"/>
                <a:gd name="connsiteX733" fmla="*/ 1821180 w 1981200"/>
                <a:gd name="connsiteY733" fmla="*/ 970597 h 2000250"/>
                <a:gd name="connsiteX734" fmla="*/ 1809941 w 1981200"/>
                <a:gd name="connsiteY734" fmla="*/ 964978 h 2000250"/>
                <a:gd name="connsiteX735" fmla="*/ 1803845 w 1981200"/>
                <a:gd name="connsiteY735" fmla="*/ 967740 h 2000250"/>
                <a:gd name="connsiteX736" fmla="*/ 1801273 w 1981200"/>
                <a:gd name="connsiteY736" fmla="*/ 964597 h 2000250"/>
                <a:gd name="connsiteX737" fmla="*/ 1798415 w 1981200"/>
                <a:gd name="connsiteY737" fmla="*/ 977646 h 2000250"/>
                <a:gd name="connsiteX738" fmla="*/ 1795748 w 1981200"/>
                <a:gd name="connsiteY738" fmla="*/ 976027 h 2000250"/>
                <a:gd name="connsiteX739" fmla="*/ 1796034 w 1981200"/>
                <a:gd name="connsiteY739" fmla="*/ 971645 h 2000250"/>
                <a:gd name="connsiteX740" fmla="*/ 1788509 w 1981200"/>
                <a:gd name="connsiteY740" fmla="*/ 972217 h 2000250"/>
                <a:gd name="connsiteX741" fmla="*/ 1785747 w 1981200"/>
                <a:gd name="connsiteY741" fmla="*/ 967835 h 2000250"/>
                <a:gd name="connsiteX742" fmla="*/ 1773650 w 1981200"/>
                <a:gd name="connsiteY742" fmla="*/ 960787 h 2000250"/>
                <a:gd name="connsiteX743" fmla="*/ 1762601 w 1981200"/>
                <a:gd name="connsiteY743" fmla="*/ 958501 h 2000250"/>
                <a:gd name="connsiteX744" fmla="*/ 1764125 w 1981200"/>
                <a:gd name="connsiteY744" fmla="*/ 952976 h 2000250"/>
                <a:gd name="connsiteX745" fmla="*/ 1769936 w 1981200"/>
                <a:gd name="connsiteY745" fmla="*/ 952214 h 2000250"/>
                <a:gd name="connsiteX746" fmla="*/ 1779651 w 1981200"/>
                <a:gd name="connsiteY746" fmla="*/ 944213 h 2000250"/>
                <a:gd name="connsiteX747" fmla="*/ 1789176 w 1981200"/>
                <a:gd name="connsiteY747" fmla="*/ 949452 h 2000250"/>
                <a:gd name="connsiteX748" fmla="*/ 1796701 w 1981200"/>
                <a:gd name="connsiteY748" fmla="*/ 943737 h 2000250"/>
                <a:gd name="connsiteX749" fmla="*/ 1811465 w 1981200"/>
                <a:gd name="connsiteY749" fmla="*/ 944594 h 2000250"/>
                <a:gd name="connsiteX750" fmla="*/ 1788509 w 1981200"/>
                <a:gd name="connsiteY750" fmla="*/ 938213 h 2000250"/>
                <a:gd name="connsiteX751" fmla="*/ 1780127 w 1981200"/>
                <a:gd name="connsiteY751" fmla="*/ 939832 h 2000250"/>
                <a:gd name="connsiteX752" fmla="*/ 1777460 w 1981200"/>
                <a:gd name="connsiteY752" fmla="*/ 943832 h 2000250"/>
                <a:gd name="connsiteX753" fmla="*/ 1774698 w 1981200"/>
                <a:gd name="connsiteY753" fmla="*/ 943070 h 2000250"/>
                <a:gd name="connsiteX754" fmla="*/ 1769459 w 1981200"/>
                <a:gd name="connsiteY754" fmla="*/ 948976 h 2000250"/>
                <a:gd name="connsiteX755" fmla="*/ 1762220 w 1981200"/>
                <a:gd name="connsiteY755" fmla="*/ 949642 h 2000250"/>
                <a:gd name="connsiteX756" fmla="*/ 1761268 w 1981200"/>
                <a:gd name="connsiteY756" fmla="*/ 952309 h 2000250"/>
                <a:gd name="connsiteX757" fmla="*/ 1755743 w 1981200"/>
                <a:gd name="connsiteY757" fmla="*/ 951166 h 2000250"/>
                <a:gd name="connsiteX758" fmla="*/ 1754696 w 1981200"/>
                <a:gd name="connsiteY758" fmla="*/ 957834 h 2000250"/>
                <a:gd name="connsiteX759" fmla="*/ 1753743 w 1981200"/>
                <a:gd name="connsiteY759" fmla="*/ 946975 h 2000250"/>
                <a:gd name="connsiteX760" fmla="*/ 1742218 w 1981200"/>
                <a:gd name="connsiteY760" fmla="*/ 931450 h 2000250"/>
                <a:gd name="connsiteX761" fmla="*/ 1737074 w 1981200"/>
                <a:gd name="connsiteY761" fmla="*/ 929640 h 2000250"/>
                <a:gd name="connsiteX762" fmla="*/ 1732407 w 1981200"/>
                <a:gd name="connsiteY762" fmla="*/ 921734 h 2000250"/>
                <a:gd name="connsiteX763" fmla="*/ 1709547 w 1981200"/>
                <a:gd name="connsiteY763" fmla="*/ 911162 h 2000250"/>
                <a:gd name="connsiteX764" fmla="*/ 1704023 w 1981200"/>
                <a:gd name="connsiteY764" fmla="*/ 901922 h 2000250"/>
                <a:gd name="connsiteX765" fmla="*/ 1698593 w 1981200"/>
                <a:gd name="connsiteY765" fmla="*/ 899446 h 2000250"/>
                <a:gd name="connsiteX766" fmla="*/ 1699070 w 1981200"/>
                <a:gd name="connsiteY766" fmla="*/ 890873 h 2000250"/>
                <a:gd name="connsiteX767" fmla="*/ 1696307 w 1981200"/>
                <a:gd name="connsiteY767" fmla="*/ 886492 h 2000250"/>
                <a:gd name="connsiteX768" fmla="*/ 1685354 w 1981200"/>
                <a:gd name="connsiteY768" fmla="*/ 882872 h 2000250"/>
                <a:gd name="connsiteX769" fmla="*/ 1662779 w 1981200"/>
                <a:gd name="connsiteY769" fmla="*/ 898588 h 2000250"/>
                <a:gd name="connsiteX770" fmla="*/ 1652778 w 1981200"/>
                <a:gd name="connsiteY770" fmla="*/ 894588 h 2000250"/>
                <a:gd name="connsiteX771" fmla="*/ 1644777 w 1981200"/>
                <a:gd name="connsiteY771" fmla="*/ 906685 h 2000250"/>
                <a:gd name="connsiteX772" fmla="*/ 1635252 w 1981200"/>
                <a:gd name="connsiteY772" fmla="*/ 914400 h 2000250"/>
                <a:gd name="connsiteX773" fmla="*/ 1629728 w 1981200"/>
                <a:gd name="connsiteY773" fmla="*/ 927925 h 2000250"/>
                <a:gd name="connsiteX774" fmla="*/ 1631823 w 1981200"/>
                <a:gd name="connsiteY774" fmla="*/ 933355 h 2000250"/>
                <a:gd name="connsiteX775" fmla="*/ 1630299 w 1981200"/>
                <a:gd name="connsiteY775" fmla="*/ 940975 h 2000250"/>
                <a:gd name="connsiteX776" fmla="*/ 1638205 w 1981200"/>
                <a:gd name="connsiteY776" fmla="*/ 952976 h 2000250"/>
                <a:gd name="connsiteX777" fmla="*/ 1624584 w 1981200"/>
                <a:gd name="connsiteY777" fmla="*/ 970407 h 2000250"/>
                <a:gd name="connsiteX778" fmla="*/ 1606582 w 1981200"/>
                <a:gd name="connsiteY778" fmla="*/ 970979 h 2000250"/>
                <a:gd name="connsiteX779" fmla="*/ 1603438 w 1981200"/>
                <a:gd name="connsiteY779" fmla="*/ 968312 h 2000250"/>
                <a:gd name="connsiteX780" fmla="*/ 1603058 w 1981200"/>
                <a:gd name="connsiteY780" fmla="*/ 963835 h 2000250"/>
                <a:gd name="connsiteX781" fmla="*/ 1600009 w 1981200"/>
                <a:gd name="connsiteY781" fmla="*/ 962978 h 2000250"/>
                <a:gd name="connsiteX782" fmla="*/ 1585341 w 1981200"/>
                <a:gd name="connsiteY782" fmla="*/ 977741 h 2000250"/>
                <a:gd name="connsiteX783" fmla="*/ 1575054 w 1981200"/>
                <a:gd name="connsiteY783" fmla="*/ 983361 h 2000250"/>
                <a:gd name="connsiteX784" fmla="*/ 1570577 w 1981200"/>
                <a:gd name="connsiteY784" fmla="*/ 982313 h 2000250"/>
                <a:gd name="connsiteX785" fmla="*/ 1562291 w 1981200"/>
                <a:gd name="connsiteY785" fmla="*/ 973360 h 2000250"/>
                <a:gd name="connsiteX786" fmla="*/ 1561338 w 1981200"/>
                <a:gd name="connsiteY786" fmla="*/ 987838 h 2000250"/>
                <a:gd name="connsiteX787" fmla="*/ 1575530 w 1981200"/>
                <a:gd name="connsiteY787" fmla="*/ 1003363 h 2000250"/>
                <a:gd name="connsiteX788" fmla="*/ 1564386 w 1981200"/>
                <a:gd name="connsiteY788" fmla="*/ 1001458 h 2000250"/>
                <a:gd name="connsiteX789" fmla="*/ 1557147 w 1981200"/>
                <a:gd name="connsiteY789" fmla="*/ 1003078 h 2000250"/>
                <a:gd name="connsiteX790" fmla="*/ 1553432 w 1981200"/>
                <a:gd name="connsiteY790" fmla="*/ 1000887 h 2000250"/>
                <a:gd name="connsiteX791" fmla="*/ 1553623 w 1981200"/>
                <a:gd name="connsiteY791" fmla="*/ 1003459 h 2000250"/>
                <a:gd name="connsiteX792" fmla="*/ 1545050 w 1981200"/>
                <a:gd name="connsiteY792" fmla="*/ 1010317 h 2000250"/>
                <a:gd name="connsiteX793" fmla="*/ 1551051 w 1981200"/>
                <a:gd name="connsiteY793" fmla="*/ 1023175 h 2000250"/>
                <a:gd name="connsiteX794" fmla="*/ 1549527 w 1981200"/>
                <a:gd name="connsiteY794" fmla="*/ 1030796 h 2000250"/>
                <a:gd name="connsiteX795" fmla="*/ 1545146 w 1981200"/>
                <a:gd name="connsiteY795" fmla="*/ 1032986 h 2000250"/>
                <a:gd name="connsiteX796" fmla="*/ 1547622 w 1981200"/>
                <a:gd name="connsiteY796" fmla="*/ 1038701 h 2000250"/>
                <a:gd name="connsiteX797" fmla="*/ 1545622 w 1981200"/>
                <a:gd name="connsiteY797" fmla="*/ 1041654 h 2000250"/>
                <a:gd name="connsiteX798" fmla="*/ 1537907 w 1981200"/>
                <a:gd name="connsiteY798" fmla="*/ 1038320 h 2000250"/>
                <a:gd name="connsiteX799" fmla="*/ 1537145 w 1981200"/>
                <a:gd name="connsiteY799" fmla="*/ 1030796 h 2000250"/>
                <a:gd name="connsiteX800" fmla="*/ 1540383 w 1981200"/>
                <a:gd name="connsiteY800" fmla="*/ 1026604 h 2000250"/>
                <a:gd name="connsiteX801" fmla="*/ 1535430 w 1981200"/>
                <a:gd name="connsiteY801" fmla="*/ 1028129 h 2000250"/>
                <a:gd name="connsiteX802" fmla="*/ 1536002 w 1981200"/>
                <a:gd name="connsiteY802" fmla="*/ 1042702 h 2000250"/>
                <a:gd name="connsiteX803" fmla="*/ 1532668 w 1981200"/>
                <a:gd name="connsiteY803" fmla="*/ 1044797 h 2000250"/>
                <a:gd name="connsiteX804" fmla="*/ 1525810 w 1981200"/>
                <a:gd name="connsiteY804" fmla="*/ 1043273 h 2000250"/>
                <a:gd name="connsiteX805" fmla="*/ 1517999 w 1981200"/>
                <a:gd name="connsiteY805" fmla="*/ 1027366 h 2000250"/>
                <a:gd name="connsiteX806" fmla="*/ 1509998 w 1981200"/>
                <a:gd name="connsiteY806" fmla="*/ 1021175 h 2000250"/>
                <a:gd name="connsiteX807" fmla="*/ 1492853 w 1981200"/>
                <a:gd name="connsiteY807" fmla="*/ 1024985 h 2000250"/>
                <a:gd name="connsiteX808" fmla="*/ 1484376 w 1981200"/>
                <a:gd name="connsiteY808" fmla="*/ 1034224 h 2000250"/>
                <a:gd name="connsiteX809" fmla="*/ 1473613 w 1981200"/>
                <a:gd name="connsiteY809" fmla="*/ 1027081 h 2000250"/>
                <a:gd name="connsiteX810" fmla="*/ 1464850 w 1981200"/>
                <a:gd name="connsiteY810" fmla="*/ 1030033 h 2000250"/>
                <a:gd name="connsiteX811" fmla="*/ 1462183 w 1981200"/>
                <a:gd name="connsiteY811" fmla="*/ 1032986 h 2000250"/>
                <a:gd name="connsiteX812" fmla="*/ 1461135 w 1981200"/>
                <a:gd name="connsiteY812" fmla="*/ 1043178 h 2000250"/>
                <a:gd name="connsiteX813" fmla="*/ 1442371 w 1981200"/>
                <a:gd name="connsiteY813" fmla="*/ 1044226 h 2000250"/>
                <a:gd name="connsiteX814" fmla="*/ 1433513 w 1981200"/>
                <a:gd name="connsiteY814" fmla="*/ 1048512 h 2000250"/>
                <a:gd name="connsiteX815" fmla="*/ 1430750 w 1981200"/>
                <a:gd name="connsiteY815" fmla="*/ 1051655 h 2000250"/>
                <a:gd name="connsiteX816" fmla="*/ 1435989 w 1981200"/>
                <a:gd name="connsiteY816" fmla="*/ 1052703 h 2000250"/>
                <a:gd name="connsiteX817" fmla="*/ 1432560 w 1981200"/>
                <a:gd name="connsiteY817" fmla="*/ 1064800 h 2000250"/>
                <a:gd name="connsiteX818" fmla="*/ 1435608 w 1981200"/>
                <a:gd name="connsiteY818" fmla="*/ 1072991 h 2000250"/>
                <a:gd name="connsiteX819" fmla="*/ 1432941 w 1981200"/>
                <a:gd name="connsiteY819" fmla="*/ 1090803 h 2000250"/>
                <a:gd name="connsiteX820" fmla="*/ 1437418 w 1981200"/>
                <a:gd name="connsiteY820" fmla="*/ 1098899 h 2000250"/>
                <a:gd name="connsiteX821" fmla="*/ 1446276 w 1981200"/>
                <a:gd name="connsiteY821" fmla="*/ 1104138 h 2000250"/>
                <a:gd name="connsiteX822" fmla="*/ 1449324 w 1981200"/>
                <a:gd name="connsiteY822" fmla="*/ 1098995 h 2000250"/>
                <a:gd name="connsiteX823" fmla="*/ 1457706 w 1981200"/>
                <a:gd name="connsiteY823" fmla="*/ 1094613 h 2000250"/>
                <a:gd name="connsiteX824" fmla="*/ 1468946 w 1981200"/>
                <a:gd name="connsiteY824" fmla="*/ 1103471 h 2000250"/>
                <a:gd name="connsiteX825" fmla="*/ 1479042 w 1981200"/>
                <a:gd name="connsiteY825" fmla="*/ 1099947 h 2000250"/>
                <a:gd name="connsiteX826" fmla="*/ 1480185 w 1981200"/>
                <a:gd name="connsiteY826" fmla="*/ 1103185 h 2000250"/>
                <a:gd name="connsiteX827" fmla="*/ 1483233 w 1981200"/>
                <a:gd name="connsiteY827" fmla="*/ 1102042 h 2000250"/>
                <a:gd name="connsiteX828" fmla="*/ 1470470 w 1981200"/>
                <a:gd name="connsiteY828" fmla="*/ 1107757 h 2000250"/>
                <a:gd name="connsiteX829" fmla="*/ 1454849 w 1981200"/>
                <a:gd name="connsiteY829" fmla="*/ 1119378 h 2000250"/>
                <a:gd name="connsiteX830" fmla="*/ 1458278 w 1981200"/>
                <a:gd name="connsiteY830" fmla="*/ 1121759 h 2000250"/>
                <a:gd name="connsiteX831" fmla="*/ 1456182 w 1981200"/>
                <a:gd name="connsiteY831" fmla="*/ 1122997 h 2000250"/>
                <a:gd name="connsiteX832" fmla="*/ 1457611 w 1981200"/>
                <a:gd name="connsiteY832" fmla="*/ 1125664 h 2000250"/>
                <a:gd name="connsiteX833" fmla="*/ 1455039 w 1981200"/>
                <a:gd name="connsiteY833" fmla="*/ 1129093 h 2000250"/>
                <a:gd name="connsiteX834" fmla="*/ 1453134 w 1981200"/>
                <a:gd name="connsiteY834" fmla="*/ 1127950 h 2000250"/>
                <a:gd name="connsiteX835" fmla="*/ 1447419 w 1981200"/>
                <a:gd name="connsiteY835" fmla="*/ 1131475 h 2000250"/>
                <a:gd name="connsiteX836" fmla="*/ 1449419 w 1981200"/>
                <a:gd name="connsiteY836" fmla="*/ 1138714 h 2000250"/>
                <a:gd name="connsiteX837" fmla="*/ 1452372 w 1981200"/>
                <a:gd name="connsiteY837" fmla="*/ 1140428 h 2000250"/>
                <a:gd name="connsiteX838" fmla="*/ 1463992 w 1981200"/>
                <a:gd name="connsiteY838" fmla="*/ 1136904 h 2000250"/>
                <a:gd name="connsiteX839" fmla="*/ 1468660 w 1981200"/>
                <a:gd name="connsiteY839" fmla="*/ 1139571 h 2000250"/>
                <a:gd name="connsiteX840" fmla="*/ 1468565 w 1981200"/>
                <a:gd name="connsiteY840" fmla="*/ 1141857 h 2000250"/>
                <a:gd name="connsiteX841" fmla="*/ 1473517 w 1981200"/>
                <a:gd name="connsiteY841" fmla="*/ 1142047 h 2000250"/>
                <a:gd name="connsiteX842" fmla="*/ 1474661 w 1981200"/>
                <a:gd name="connsiteY842" fmla="*/ 1133856 h 2000250"/>
                <a:gd name="connsiteX843" fmla="*/ 1479233 w 1981200"/>
                <a:gd name="connsiteY843" fmla="*/ 1134428 h 2000250"/>
                <a:gd name="connsiteX844" fmla="*/ 1488662 w 1981200"/>
                <a:gd name="connsiteY844" fmla="*/ 1138904 h 2000250"/>
                <a:gd name="connsiteX845" fmla="*/ 1487710 w 1981200"/>
                <a:gd name="connsiteY845" fmla="*/ 1141476 h 2000250"/>
                <a:gd name="connsiteX846" fmla="*/ 1491044 w 1981200"/>
                <a:gd name="connsiteY846" fmla="*/ 1145000 h 2000250"/>
                <a:gd name="connsiteX847" fmla="*/ 1498378 w 1981200"/>
                <a:gd name="connsiteY847" fmla="*/ 1145191 h 2000250"/>
                <a:gd name="connsiteX848" fmla="*/ 1505998 w 1981200"/>
                <a:gd name="connsiteY848" fmla="*/ 1154621 h 2000250"/>
                <a:gd name="connsiteX849" fmla="*/ 1518475 w 1981200"/>
                <a:gd name="connsiteY849" fmla="*/ 1154906 h 2000250"/>
                <a:gd name="connsiteX850" fmla="*/ 1509141 w 1981200"/>
                <a:gd name="connsiteY850" fmla="*/ 1169384 h 2000250"/>
                <a:gd name="connsiteX851" fmla="*/ 1508188 w 1981200"/>
                <a:gd name="connsiteY851" fmla="*/ 1181672 h 2000250"/>
                <a:gd name="connsiteX852" fmla="*/ 1498092 w 1981200"/>
                <a:gd name="connsiteY852" fmla="*/ 1195864 h 2000250"/>
                <a:gd name="connsiteX853" fmla="*/ 1492472 w 1981200"/>
                <a:gd name="connsiteY853" fmla="*/ 1199102 h 2000250"/>
                <a:gd name="connsiteX854" fmla="*/ 1485614 w 1981200"/>
                <a:gd name="connsiteY854" fmla="*/ 1237869 h 2000250"/>
                <a:gd name="connsiteX855" fmla="*/ 1473613 w 1981200"/>
                <a:gd name="connsiteY855" fmla="*/ 1238631 h 2000250"/>
                <a:gd name="connsiteX856" fmla="*/ 1473613 w 1981200"/>
                <a:gd name="connsiteY856" fmla="*/ 1211008 h 2000250"/>
                <a:gd name="connsiteX857" fmla="*/ 1464278 w 1981200"/>
                <a:gd name="connsiteY857" fmla="*/ 1210628 h 2000250"/>
                <a:gd name="connsiteX858" fmla="*/ 1464278 w 1981200"/>
                <a:gd name="connsiteY858" fmla="*/ 1207294 h 2000250"/>
                <a:gd name="connsiteX859" fmla="*/ 1457611 w 1981200"/>
                <a:gd name="connsiteY859" fmla="*/ 1207484 h 2000250"/>
                <a:gd name="connsiteX860" fmla="*/ 1448181 w 1981200"/>
                <a:gd name="connsiteY860" fmla="*/ 1196721 h 2000250"/>
                <a:gd name="connsiteX861" fmla="*/ 1438084 w 1981200"/>
                <a:gd name="connsiteY861" fmla="*/ 1193864 h 2000250"/>
                <a:gd name="connsiteX862" fmla="*/ 1423988 w 1981200"/>
                <a:gd name="connsiteY862" fmla="*/ 1203293 h 2000250"/>
                <a:gd name="connsiteX863" fmla="*/ 1426464 w 1981200"/>
                <a:gd name="connsiteY863" fmla="*/ 1216342 h 2000250"/>
                <a:gd name="connsiteX864" fmla="*/ 1432941 w 1981200"/>
                <a:gd name="connsiteY864" fmla="*/ 1225105 h 2000250"/>
                <a:gd name="connsiteX865" fmla="*/ 1424940 w 1981200"/>
                <a:gd name="connsiteY865" fmla="*/ 1230821 h 2000250"/>
                <a:gd name="connsiteX866" fmla="*/ 1429607 w 1981200"/>
                <a:gd name="connsiteY866" fmla="*/ 1234440 h 2000250"/>
                <a:gd name="connsiteX867" fmla="*/ 1426940 w 1981200"/>
                <a:gd name="connsiteY867" fmla="*/ 1240346 h 2000250"/>
                <a:gd name="connsiteX868" fmla="*/ 1429131 w 1981200"/>
                <a:gd name="connsiteY868" fmla="*/ 1245870 h 2000250"/>
                <a:gd name="connsiteX869" fmla="*/ 1396841 w 1981200"/>
                <a:gd name="connsiteY869" fmla="*/ 1269587 h 2000250"/>
                <a:gd name="connsiteX870" fmla="*/ 1367600 w 1981200"/>
                <a:gd name="connsiteY870" fmla="*/ 1295781 h 2000250"/>
                <a:gd name="connsiteX871" fmla="*/ 1365695 w 1981200"/>
                <a:gd name="connsiteY871" fmla="*/ 1312450 h 2000250"/>
                <a:gd name="connsiteX872" fmla="*/ 1385125 w 1981200"/>
                <a:gd name="connsiteY872" fmla="*/ 1313021 h 2000250"/>
                <a:gd name="connsiteX873" fmla="*/ 1395698 w 1981200"/>
                <a:gd name="connsiteY873" fmla="*/ 1309592 h 2000250"/>
                <a:gd name="connsiteX874" fmla="*/ 1399413 w 1981200"/>
                <a:gd name="connsiteY874" fmla="*/ 1313688 h 2000250"/>
                <a:gd name="connsiteX875" fmla="*/ 1416939 w 1981200"/>
                <a:gd name="connsiteY875" fmla="*/ 1320355 h 2000250"/>
                <a:gd name="connsiteX876" fmla="*/ 1410271 w 1981200"/>
                <a:gd name="connsiteY876" fmla="*/ 1329690 h 2000250"/>
                <a:gd name="connsiteX877" fmla="*/ 1414367 w 1981200"/>
                <a:gd name="connsiteY877" fmla="*/ 1336357 h 2000250"/>
                <a:gd name="connsiteX878" fmla="*/ 1423035 w 1981200"/>
                <a:gd name="connsiteY878" fmla="*/ 1332929 h 2000250"/>
                <a:gd name="connsiteX879" fmla="*/ 1430655 w 1981200"/>
                <a:gd name="connsiteY879" fmla="*/ 1339977 h 2000250"/>
                <a:gd name="connsiteX880" fmla="*/ 1438466 w 1981200"/>
                <a:gd name="connsiteY880" fmla="*/ 1331976 h 2000250"/>
                <a:gd name="connsiteX881" fmla="*/ 1445990 w 1981200"/>
                <a:gd name="connsiteY881" fmla="*/ 1335214 h 2000250"/>
                <a:gd name="connsiteX882" fmla="*/ 1447514 w 1981200"/>
                <a:gd name="connsiteY882" fmla="*/ 1332833 h 2000250"/>
                <a:gd name="connsiteX883" fmla="*/ 1453229 w 1981200"/>
                <a:gd name="connsiteY883" fmla="*/ 1336929 h 2000250"/>
                <a:gd name="connsiteX884" fmla="*/ 1460468 w 1981200"/>
                <a:gd name="connsiteY884" fmla="*/ 1329976 h 2000250"/>
                <a:gd name="connsiteX885" fmla="*/ 1473803 w 1981200"/>
                <a:gd name="connsiteY885" fmla="*/ 1337500 h 2000250"/>
                <a:gd name="connsiteX886" fmla="*/ 1477804 w 1981200"/>
                <a:gd name="connsiteY886" fmla="*/ 1342930 h 2000250"/>
                <a:gd name="connsiteX887" fmla="*/ 1477137 w 1981200"/>
                <a:gd name="connsiteY887" fmla="*/ 1348454 h 2000250"/>
                <a:gd name="connsiteX888" fmla="*/ 1480090 w 1981200"/>
                <a:gd name="connsiteY888" fmla="*/ 1350169 h 2000250"/>
                <a:gd name="connsiteX889" fmla="*/ 1475613 w 1981200"/>
                <a:gd name="connsiteY889" fmla="*/ 1375220 h 2000250"/>
                <a:gd name="connsiteX890" fmla="*/ 1481233 w 1981200"/>
                <a:gd name="connsiteY890" fmla="*/ 1378839 h 2000250"/>
                <a:gd name="connsiteX891" fmla="*/ 1489710 w 1981200"/>
                <a:gd name="connsiteY891" fmla="*/ 1374648 h 2000250"/>
                <a:gd name="connsiteX892" fmla="*/ 1493425 w 1981200"/>
                <a:gd name="connsiteY892" fmla="*/ 1369600 h 2000250"/>
                <a:gd name="connsiteX893" fmla="*/ 1483328 w 1981200"/>
                <a:gd name="connsiteY893" fmla="*/ 1367980 h 2000250"/>
                <a:gd name="connsiteX894" fmla="*/ 1484281 w 1981200"/>
                <a:gd name="connsiteY894" fmla="*/ 1360456 h 2000250"/>
                <a:gd name="connsiteX895" fmla="*/ 1515904 w 1981200"/>
                <a:gd name="connsiteY895" fmla="*/ 1365314 h 2000250"/>
                <a:gd name="connsiteX896" fmla="*/ 1514094 w 1981200"/>
                <a:gd name="connsiteY896" fmla="*/ 1386554 h 2000250"/>
                <a:gd name="connsiteX897" fmla="*/ 1518285 w 1981200"/>
                <a:gd name="connsiteY897" fmla="*/ 1387221 h 2000250"/>
                <a:gd name="connsiteX898" fmla="*/ 1516856 w 1981200"/>
                <a:gd name="connsiteY898" fmla="*/ 1393603 h 2000250"/>
                <a:gd name="connsiteX899" fmla="*/ 1522857 w 1981200"/>
                <a:gd name="connsiteY899" fmla="*/ 1398936 h 2000250"/>
                <a:gd name="connsiteX900" fmla="*/ 1523809 w 1981200"/>
                <a:gd name="connsiteY900" fmla="*/ 1407985 h 2000250"/>
                <a:gd name="connsiteX901" fmla="*/ 1520285 w 1981200"/>
                <a:gd name="connsiteY901" fmla="*/ 1417796 h 2000250"/>
                <a:gd name="connsiteX902" fmla="*/ 1509141 w 1981200"/>
                <a:gd name="connsiteY902" fmla="*/ 1424464 h 2000250"/>
                <a:gd name="connsiteX903" fmla="*/ 1507427 w 1981200"/>
                <a:gd name="connsiteY903" fmla="*/ 1434179 h 2000250"/>
                <a:gd name="connsiteX904" fmla="*/ 1512761 w 1981200"/>
                <a:gd name="connsiteY904" fmla="*/ 1452277 h 2000250"/>
                <a:gd name="connsiteX905" fmla="*/ 1520476 w 1981200"/>
                <a:gd name="connsiteY905" fmla="*/ 1454849 h 2000250"/>
                <a:gd name="connsiteX906" fmla="*/ 1522000 w 1981200"/>
                <a:gd name="connsiteY906" fmla="*/ 1460564 h 2000250"/>
                <a:gd name="connsiteX907" fmla="*/ 1507331 w 1981200"/>
                <a:gd name="connsiteY907" fmla="*/ 1467231 h 2000250"/>
                <a:gd name="connsiteX908" fmla="*/ 1486948 w 1981200"/>
                <a:gd name="connsiteY908" fmla="*/ 1465326 h 2000250"/>
                <a:gd name="connsiteX909" fmla="*/ 1490091 w 1981200"/>
                <a:gd name="connsiteY909" fmla="*/ 1472374 h 2000250"/>
                <a:gd name="connsiteX910" fmla="*/ 1487900 w 1981200"/>
                <a:gd name="connsiteY910" fmla="*/ 1477137 h 2000250"/>
                <a:gd name="connsiteX911" fmla="*/ 1494758 w 1981200"/>
                <a:gd name="connsiteY911" fmla="*/ 1489329 h 2000250"/>
                <a:gd name="connsiteX912" fmla="*/ 1489805 w 1981200"/>
                <a:gd name="connsiteY912" fmla="*/ 1493806 h 2000250"/>
                <a:gd name="connsiteX913" fmla="*/ 1488567 w 1981200"/>
                <a:gd name="connsiteY913" fmla="*/ 1506188 h 2000250"/>
                <a:gd name="connsiteX914" fmla="*/ 1479042 w 1981200"/>
                <a:gd name="connsiteY914" fmla="*/ 1511237 h 2000250"/>
                <a:gd name="connsiteX915" fmla="*/ 1476375 w 1981200"/>
                <a:gd name="connsiteY915" fmla="*/ 1523333 h 2000250"/>
                <a:gd name="connsiteX916" fmla="*/ 1472184 w 1981200"/>
                <a:gd name="connsiteY916" fmla="*/ 1528286 h 2000250"/>
                <a:gd name="connsiteX917" fmla="*/ 1454944 w 1981200"/>
                <a:gd name="connsiteY917" fmla="*/ 1539526 h 2000250"/>
                <a:gd name="connsiteX918" fmla="*/ 1445609 w 1981200"/>
                <a:gd name="connsiteY918" fmla="*/ 1536954 h 2000250"/>
                <a:gd name="connsiteX919" fmla="*/ 1440561 w 1981200"/>
                <a:gd name="connsiteY919" fmla="*/ 1539240 h 2000250"/>
                <a:gd name="connsiteX920" fmla="*/ 1450753 w 1981200"/>
                <a:gd name="connsiteY920" fmla="*/ 1573625 h 2000250"/>
                <a:gd name="connsiteX921" fmla="*/ 1461516 w 1981200"/>
                <a:gd name="connsiteY921" fmla="*/ 1590485 h 2000250"/>
                <a:gd name="connsiteX922" fmla="*/ 1468565 w 1981200"/>
                <a:gd name="connsiteY922" fmla="*/ 1611058 h 2000250"/>
                <a:gd name="connsiteX923" fmla="*/ 1478471 w 1981200"/>
                <a:gd name="connsiteY923" fmla="*/ 1620488 h 2000250"/>
                <a:gd name="connsiteX924" fmla="*/ 1480757 w 1981200"/>
                <a:gd name="connsiteY924" fmla="*/ 1626203 h 2000250"/>
                <a:gd name="connsiteX925" fmla="*/ 1483233 w 1981200"/>
                <a:gd name="connsiteY925" fmla="*/ 1625537 h 2000250"/>
                <a:gd name="connsiteX926" fmla="*/ 1488662 w 1981200"/>
                <a:gd name="connsiteY926" fmla="*/ 1636681 h 2000250"/>
                <a:gd name="connsiteX927" fmla="*/ 1492663 w 1981200"/>
                <a:gd name="connsiteY927" fmla="*/ 1634204 h 2000250"/>
                <a:gd name="connsiteX928" fmla="*/ 1501140 w 1981200"/>
                <a:gd name="connsiteY928" fmla="*/ 1641539 h 2000250"/>
                <a:gd name="connsiteX929" fmla="*/ 1492472 w 1981200"/>
                <a:gd name="connsiteY929" fmla="*/ 1651920 h 2000250"/>
                <a:gd name="connsiteX930" fmla="*/ 1498187 w 1981200"/>
                <a:gd name="connsiteY930" fmla="*/ 1654778 h 2000250"/>
                <a:gd name="connsiteX931" fmla="*/ 1491615 w 1981200"/>
                <a:gd name="connsiteY931" fmla="*/ 1660589 h 2000250"/>
                <a:gd name="connsiteX932" fmla="*/ 1490472 w 1981200"/>
                <a:gd name="connsiteY932" fmla="*/ 1667256 h 2000250"/>
                <a:gd name="connsiteX933" fmla="*/ 1495806 w 1981200"/>
                <a:gd name="connsiteY933" fmla="*/ 1680019 h 2000250"/>
                <a:gd name="connsiteX934" fmla="*/ 1499425 w 1981200"/>
                <a:gd name="connsiteY934" fmla="*/ 1681258 h 2000250"/>
                <a:gd name="connsiteX935" fmla="*/ 1499616 w 1981200"/>
                <a:gd name="connsiteY935" fmla="*/ 1686020 h 2000250"/>
                <a:gd name="connsiteX936" fmla="*/ 1502474 w 1981200"/>
                <a:gd name="connsiteY936" fmla="*/ 1686496 h 2000250"/>
                <a:gd name="connsiteX937" fmla="*/ 1502950 w 1981200"/>
                <a:gd name="connsiteY937" fmla="*/ 1691926 h 2000250"/>
                <a:gd name="connsiteX938" fmla="*/ 1505998 w 1981200"/>
                <a:gd name="connsiteY938" fmla="*/ 1691354 h 2000250"/>
                <a:gd name="connsiteX939" fmla="*/ 1500188 w 1981200"/>
                <a:gd name="connsiteY939" fmla="*/ 1698593 h 2000250"/>
                <a:gd name="connsiteX940" fmla="*/ 1504474 w 1981200"/>
                <a:gd name="connsiteY940" fmla="*/ 1698879 h 2000250"/>
                <a:gd name="connsiteX941" fmla="*/ 1503140 w 1981200"/>
                <a:gd name="connsiteY941" fmla="*/ 1700689 h 2000250"/>
                <a:gd name="connsiteX942" fmla="*/ 1506569 w 1981200"/>
                <a:gd name="connsiteY942" fmla="*/ 1707642 h 2000250"/>
                <a:gd name="connsiteX943" fmla="*/ 1498092 w 1981200"/>
                <a:gd name="connsiteY943" fmla="*/ 1710023 h 2000250"/>
                <a:gd name="connsiteX944" fmla="*/ 1507712 w 1981200"/>
                <a:gd name="connsiteY944" fmla="*/ 1721167 h 2000250"/>
                <a:gd name="connsiteX945" fmla="*/ 1518475 w 1981200"/>
                <a:gd name="connsiteY945" fmla="*/ 1727930 h 2000250"/>
                <a:gd name="connsiteX946" fmla="*/ 1516285 w 1981200"/>
                <a:gd name="connsiteY946" fmla="*/ 1733455 h 2000250"/>
                <a:gd name="connsiteX947" fmla="*/ 1529334 w 1981200"/>
                <a:gd name="connsiteY947" fmla="*/ 1737551 h 2000250"/>
                <a:gd name="connsiteX948" fmla="*/ 1521428 w 1981200"/>
                <a:gd name="connsiteY948" fmla="*/ 1753743 h 2000250"/>
                <a:gd name="connsiteX949" fmla="*/ 1528953 w 1981200"/>
                <a:gd name="connsiteY949" fmla="*/ 1760410 h 2000250"/>
                <a:gd name="connsiteX950" fmla="*/ 1529429 w 1981200"/>
                <a:gd name="connsiteY950" fmla="*/ 1757267 h 2000250"/>
                <a:gd name="connsiteX951" fmla="*/ 1534763 w 1981200"/>
                <a:gd name="connsiteY951" fmla="*/ 1757172 h 2000250"/>
                <a:gd name="connsiteX952" fmla="*/ 1533906 w 1981200"/>
                <a:gd name="connsiteY952" fmla="*/ 1763078 h 2000250"/>
                <a:gd name="connsiteX953" fmla="*/ 1539240 w 1981200"/>
                <a:gd name="connsiteY953" fmla="*/ 1764983 h 2000250"/>
                <a:gd name="connsiteX954" fmla="*/ 1535525 w 1981200"/>
                <a:gd name="connsiteY954" fmla="*/ 1775555 h 2000250"/>
                <a:gd name="connsiteX955" fmla="*/ 1531525 w 1981200"/>
                <a:gd name="connsiteY955" fmla="*/ 1776984 h 2000250"/>
                <a:gd name="connsiteX956" fmla="*/ 1533144 w 1981200"/>
                <a:gd name="connsiteY956" fmla="*/ 1781937 h 2000250"/>
                <a:gd name="connsiteX957" fmla="*/ 1516380 w 1981200"/>
                <a:gd name="connsiteY957" fmla="*/ 1790890 h 2000250"/>
                <a:gd name="connsiteX958" fmla="*/ 1513523 w 1981200"/>
                <a:gd name="connsiteY958" fmla="*/ 1793939 h 2000250"/>
                <a:gd name="connsiteX959" fmla="*/ 1515237 w 1981200"/>
                <a:gd name="connsiteY959" fmla="*/ 1796224 h 2000250"/>
                <a:gd name="connsiteX960" fmla="*/ 1508474 w 1981200"/>
                <a:gd name="connsiteY960" fmla="*/ 1804035 h 2000250"/>
                <a:gd name="connsiteX961" fmla="*/ 1500664 w 1981200"/>
                <a:gd name="connsiteY961" fmla="*/ 1796320 h 2000250"/>
                <a:gd name="connsiteX962" fmla="*/ 1493329 w 1981200"/>
                <a:gd name="connsiteY962" fmla="*/ 1792319 h 2000250"/>
                <a:gd name="connsiteX963" fmla="*/ 1490282 w 1981200"/>
                <a:gd name="connsiteY963" fmla="*/ 1793081 h 2000250"/>
                <a:gd name="connsiteX964" fmla="*/ 1486948 w 1981200"/>
                <a:gd name="connsiteY964" fmla="*/ 1786033 h 2000250"/>
                <a:gd name="connsiteX965" fmla="*/ 1473137 w 1981200"/>
                <a:gd name="connsiteY965" fmla="*/ 1790986 h 2000250"/>
                <a:gd name="connsiteX966" fmla="*/ 1472089 w 1981200"/>
                <a:gd name="connsiteY966" fmla="*/ 1795844 h 2000250"/>
                <a:gd name="connsiteX967" fmla="*/ 1459421 w 1981200"/>
                <a:gd name="connsiteY967" fmla="*/ 1797082 h 2000250"/>
                <a:gd name="connsiteX968" fmla="*/ 1448371 w 1981200"/>
                <a:gd name="connsiteY968" fmla="*/ 1804035 h 2000250"/>
                <a:gd name="connsiteX969" fmla="*/ 1448086 w 1981200"/>
                <a:gd name="connsiteY969" fmla="*/ 1802321 h 2000250"/>
                <a:gd name="connsiteX970" fmla="*/ 1417320 w 1981200"/>
                <a:gd name="connsiteY970" fmla="*/ 1803654 h 2000250"/>
                <a:gd name="connsiteX971" fmla="*/ 1395413 w 1981200"/>
                <a:gd name="connsiteY971" fmla="*/ 1807368 h 2000250"/>
                <a:gd name="connsiteX972" fmla="*/ 1381220 w 1981200"/>
                <a:gd name="connsiteY972" fmla="*/ 1802797 h 2000250"/>
                <a:gd name="connsiteX973" fmla="*/ 1367885 w 1981200"/>
                <a:gd name="connsiteY973" fmla="*/ 1789461 h 2000250"/>
                <a:gd name="connsiteX974" fmla="*/ 1338929 w 1981200"/>
                <a:gd name="connsiteY974" fmla="*/ 1778889 h 2000250"/>
                <a:gd name="connsiteX975" fmla="*/ 1327023 w 1981200"/>
                <a:gd name="connsiteY975" fmla="*/ 1766602 h 2000250"/>
                <a:gd name="connsiteX976" fmla="*/ 1331595 w 1981200"/>
                <a:gd name="connsiteY976" fmla="*/ 1755362 h 2000250"/>
                <a:gd name="connsiteX977" fmla="*/ 1330642 w 1981200"/>
                <a:gd name="connsiteY977" fmla="*/ 1746123 h 2000250"/>
                <a:gd name="connsiteX978" fmla="*/ 1335500 w 1981200"/>
                <a:gd name="connsiteY978" fmla="*/ 1735360 h 2000250"/>
                <a:gd name="connsiteX979" fmla="*/ 1324832 w 1981200"/>
                <a:gd name="connsiteY979" fmla="*/ 1726501 h 2000250"/>
                <a:gd name="connsiteX980" fmla="*/ 1312640 w 1981200"/>
                <a:gd name="connsiteY980" fmla="*/ 1733360 h 2000250"/>
                <a:gd name="connsiteX981" fmla="*/ 1307973 w 1981200"/>
                <a:gd name="connsiteY981" fmla="*/ 1741265 h 2000250"/>
                <a:gd name="connsiteX982" fmla="*/ 1307021 w 1981200"/>
                <a:gd name="connsiteY982" fmla="*/ 1750028 h 2000250"/>
                <a:gd name="connsiteX983" fmla="*/ 1291114 w 1981200"/>
                <a:gd name="connsiteY983" fmla="*/ 1750314 h 2000250"/>
                <a:gd name="connsiteX984" fmla="*/ 1283017 w 1981200"/>
                <a:gd name="connsiteY984" fmla="*/ 1743551 h 2000250"/>
                <a:gd name="connsiteX985" fmla="*/ 1273207 w 1981200"/>
                <a:gd name="connsiteY985" fmla="*/ 1750409 h 2000250"/>
                <a:gd name="connsiteX986" fmla="*/ 1269968 w 1981200"/>
                <a:gd name="connsiteY986" fmla="*/ 1749647 h 2000250"/>
                <a:gd name="connsiteX987" fmla="*/ 1270159 w 1981200"/>
                <a:gd name="connsiteY987" fmla="*/ 1754696 h 2000250"/>
                <a:gd name="connsiteX988" fmla="*/ 1264253 w 1981200"/>
                <a:gd name="connsiteY988" fmla="*/ 1763363 h 2000250"/>
                <a:gd name="connsiteX989" fmla="*/ 1256252 w 1981200"/>
                <a:gd name="connsiteY989" fmla="*/ 1797939 h 2000250"/>
                <a:gd name="connsiteX990" fmla="*/ 1243489 w 1981200"/>
                <a:gd name="connsiteY990" fmla="*/ 1815274 h 2000250"/>
                <a:gd name="connsiteX991" fmla="*/ 1238631 w 1981200"/>
                <a:gd name="connsiteY991" fmla="*/ 1816037 h 2000250"/>
                <a:gd name="connsiteX992" fmla="*/ 1238631 w 1981200"/>
                <a:gd name="connsiteY992" fmla="*/ 1824704 h 2000250"/>
                <a:gd name="connsiteX993" fmla="*/ 1244441 w 1981200"/>
                <a:gd name="connsiteY993" fmla="*/ 1826895 h 2000250"/>
                <a:gd name="connsiteX994" fmla="*/ 1240060 w 1981200"/>
                <a:gd name="connsiteY994" fmla="*/ 1840897 h 2000250"/>
                <a:gd name="connsiteX995" fmla="*/ 1258062 w 1981200"/>
                <a:gd name="connsiteY995" fmla="*/ 1836992 h 2000250"/>
                <a:gd name="connsiteX996" fmla="*/ 1257205 w 1981200"/>
                <a:gd name="connsiteY996" fmla="*/ 1841754 h 2000250"/>
                <a:gd name="connsiteX997" fmla="*/ 1253871 w 1981200"/>
                <a:gd name="connsiteY997" fmla="*/ 1842897 h 2000250"/>
                <a:gd name="connsiteX998" fmla="*/ 1254728 w 1981200"/>
                <a:gd name="connsiteY998" fmla="*/ 1846135 h 2000250"/>
                <a:gd name="connsiteX999" fmla="*/ 1252061 w 1981200"/>
                <a:gd name="connsiteY999" fmla="*/ 1847088 h 2000250"/>
                <a:gd name="connsiteX1000" fmla="*/ 1253585 w 1981200"/>
                <a:gd name="connsiteY1000" fmla="*/ 1851945 h 2000250"/>
                <a:gd name="connsiteX1001" fmla="*/ 1251490 w 1981200"/>
                <a:gd name="connsiteY1001" fmla="*/ 1857185 h 2000250"/>
                <a:gd name="connsiteX1002" fmla="*/ 1252347 w 1981200"/>
                <a:gd name="connsiteY1002" fmla="*/ 1864138 h 2000250"/>
                <a:gd name="connsiteX1003" fmla="*/ 1260348 w 1981200"/>
                <a:gd name="connsiteY1003" fmla="*/ 1872234 h 2000250"/>
                <a:gd name="connsiteX1004" fmla="*/ 1253109 w 1981200"/>
                <a:gd name="connsiteY1004" fmla="*/ 1883759 h 2000250"/>
                <a:gd name="connsiteX1005" fmla="*/ 1256538 w 1981200"/>
                <a:gd name="connsiteY1005" fmla="*/ 1884902 h 2000250"/>
                <a:gd name="connsiteX1006" fmla="*/ 1239869 w 1981200"/>
                <a:gd name="connsiteY1006" fmla="*/ 1899761 h 2000250"/>
                <a:gd name="connsiteX1007" fmla="*/ 1227582 w 1981200"/>
                <a:gd name="connsiteY1007" fmla="*/ 1904619 h 2000250"/>
                <a:gd name="connsiteX1008" fmla="*/ 1226820 w 1981200"/>
                <a:gd name="connsiteY1008" fmla="*/ 1926812 h 2000250"/>
                <a:gd name="connsiteX1009" fmla="*/ 1208532 w 1981200"/>
                <a:gd name="connsiteY1009" fmla="*/ 1929670 h 2000250"/>
                <a:gd name="connsiteX1010" fmla="*/ 1197197 w 1981200"/>
                <a:gd name="connsiteY1010" fmla="*/ 1938242 h 2000250"/>
                <a:gd name="connsiteX1011" fmla="*/ 1197292 w 1981200"/>
                <a:gd name="connsiteY1011" fmla="*/ 1963483 h 2000250"/>
                <a:gd name="connsiteX1012" fmla="*/ 1187863 w 1981200"/>
                <a:gd name="connsiteY1012" fmla="*/ 1959007 h 2000250"/>
                <a:gd name="connsiteX1013" fmla="*/ 1177862 w 1981200"/>
                <a:gd name="connsiteY1013" fmla="*/ 1950053 h 2000250"/>
                <a:gd name="connsiteX1014" fmla="*/ 1168527 w 1981200"/>
                <a:gd name="connsiteY1014" fmla="*/ 1956054 h 2000250"/>
                <a:gd name="connsiteX1015" fmla="*/ 690753 w 1981200"/>
                <a:gd name="connsiteY1015" fmla="*/ 338899 h 2000250"/>
                <a:gd name="connsiteX1016" fmla="*/ 698278 w 1981200"/>
                <a:gd name="connsiteY1016" fmla="*/ 339090 h 2000250"/>
                <a:gd name="connsiteX1017" fmla="*/ 697420 w 1981200"/>
                <a:gd name="connsiteY1017" fmla="*/ 335566 h 2000250"/>
                <a:gd name="connsiteX1018" fmla="*/ 690753 w 1981200"/>
                <a:gd name="connsiteY1018" fmla="*/ 338899 h 2000250"/>
                <a:gd name="connsiteX1019" fmla="*/ 138684 w 1981200"/>
                <a:gd name="connsiteY1019" fmla="*/ 812387 h 2000250"/>
                <a:gd name="connsiteX1020" fmla="*/ 138208 w 1981200"/>
                <a:gd name="connsiteY1020" fmla="*/ 817531 h 2000250"/>
                <a:gd name="connsiteX1021" fmla="*/ 126301 w 1981200"/>
                <a:gd name="connsiteY1021" fmla="*/ 812768 h 2000250"/>
                <a:gd name="connsiteX1022" fmla="*/ 126968 w 1981200"/>
                <a:gd name="connsiteY1022" fmla="*/ 806863 h 2000250"/>
                <a:gd name="connsiteX1023" fmla="*/ 138684 w 1981200"/>
                <a:gd name="connsiteY1023" fmla="*/ 812387 h 200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</a:cxnLst>
              <a:rect l="l" t="t" r="r" b="b"/>
              <a:pathLst>
                <a:path w="1981200" h="2000250">
                  <a:moveTo>
                    <a:pt x="478917" y="411480"/>
                  </a:moveTo>
                  <a:lnTo>
                    <a:pt x="475012" y="415385"/>
                  </a:lnTo>
                  <a:lnTo>
                    <a:pt x="472440" y="405003"/>
                  </a:lnTo>
                  <a:lnTo>
                    <a:pt x="477107" y="403574"/>
                  </a:lnTo>
                  <a:lnTo>
                    <a:pt x="478917" y="411480"/>
                  </a:lnTo>
                  <a:close/>
                  <a:moveTo>
                    <a:pt x="1317403" y="73438"/>
                  </a:moveTo>
                  <a:lnTo>
                    <a:pt x="1319784" y="69723"/>
                  </a:lnTo>
                  <a:lnTo>
                    <a:pt x="1324928" y="68008"/>
                  </a:lnTo>
                  <a:lnTo>
                    <a:pt x="1325213" y="70675"/>
                  </a:lnTo>
                  <a:lnTo>
                    <a:pt x="1317403" y="73438"/>
                  </a:lnTo>
                  <a:close/>
                  <a:moveTo>
                    <a:pt x="1409605" y="109347"/>
                  </a:moveTo>
                  <a:lnTo>
                    <a:pt x="1414748" y="104680"/>
                  </a:lnTo>
                  <a:lnTo>
                    <a:pt x="1413891" y="108299"/>
                  </a:lnTo>
                  <a:lnTo>
                    <a:pt x="1409605" y="109347"/>
                  </a:lnTo>
                  <a:close/>
                  <a:moveTo>
                    <a:pt x="1355693" y="73533"/>
                  </a:moveTo>
                  <a:lnTo>
                    <a:pt x="1354931" y="77819"/>
                  </a:lnTo>
                  <a:lnTo>
                    <a:pt x="1349978" y="74771"/>
                  </a:lnTo>
                  <a:lnTo>
                    <a:pt x="1350931" y="70485"/>
                  </a:lnTo>
                  <a:lnTo>
                    <a:pt x="1346835" y="68008"/>
                  </a:lnTo>
                  <a:lnTo>
                    <a:pt x="1349121" y="68294"/>
                  </a:lnTo>
                  <a:lnTo>
                    <a:pt x="1355693" y="73533"/>
                  </a:lnTo>
                  <a:close/>
                  <a:moveTo>
                    <a:pt x="1447991" y="1133570"/>
                  </a:moveTo>
                  <a:lnTo>
                    <a:pt x="1450943" y="1132713"/>
                  </a:lnTo>
                  <a:lnTo>
                    <a:pt x="1453134" y="1135666"/>
                  </a:lnTo>
                  <a:lnTo>
                    <a:pt x="1449896" y="1136999"/>
                  </a:lnTo>
                  <a:lnTo>
                    <a:pt x="1447991" y="1133570"/>
                  </a:lnTo>
                  <a:close/>
                  <a:moveTo>
                    <a:pt x="1168527" y="1956054"/>
                  </a:moveTo>
                  <a:lnTo>
                    <a:pt x="1166622" y="1951768"/>
                  </a:lnTo>
                  <a:lnTo>
                    <a:pt x="1151382" y="1952815"/>
                  </a:lnTo>
                  <a:lnTo>
                    <a:pt x="1151001" y="1956720"/>
                  </a:lnTo>
                  <a:lnTo>
                    <a:pt x="1133761" y="1960435"/>
                  </a:lnTo>
                  <a:lnTo>
                    <a:pt x="1132332" y="1977866"/>
                  </a:lnTo>
                  <a:lnTo>
                    <a:pt x="1135285" y="1986153"/>
                  </a:lnTo>
                  <a:lnTo>
                    <a:pt x="1101947" y="1997774"/>
                  </a:lnTo>
                  <a:lnTo>
                    <a:pt x="1094518" y="1998726"/>
                  </a:lnTo>
                  <a:lnTo>
                    <a:pt x="1093565" y="1994059"/>
                  </a:lnTo>
                  <a:lnTo>
                    <a:pt x="1084040" y="1992154"/>
                  </a:lnTo>
                  <a:lnTo>
                    <a:pt x="1070229" y="1995678"/>
                  </a:lnTo>
                  <a:lnTo>
                    <a:pt x="1068133" y="1988249"/>
                  </a:lnTo>
                  <a:lnTo>
                    <a:pt x="1057751" y="1991296"/>
                  </a:lnTo>
                  <a:lnTo>
                    <a:pt x="1052703" y="1989772"/>
                  </a:lnTo>
                  <a:lnTo>
                    <a:pt x="1052513" y="1994820"/>
                  </a:lnTo>
                  <a:lnTo>
                    <a:pt x="1047274" y="1996154"/>
                  </a:lnTo>
                  <a:lnTo>
                    <a:pt x="1046893" y="1987296"/>
                  </a:lnTo>
                  <a:lnTo>
                    <a:pt x="1041654" y="1988249"/>
                  </a:lnTo>
                  <a:lnTo>
                    <a:pt x="1042892" y="1990535"/>
                  </a:lnTo>
                  <a:lnTo>
                    <a:pt x="1040416" y="1991487"/>
                  </a:lnTo>
                  <a:lnTo>
                    <a:pt x="1039273" y="1986058"/>
                  </a:lnTo>
                  <a:lnTo>
                    <a:pt x="1030510" y="1985105"/>
                  </a:lnTo>
                  <a:lnTo>
                    <a:pt x="1028414" y="1988725"/>
                  </a:lnTo>
                  <a:lnTo>
                    <a:pt x="1018984" y="1980628"/>
                  </a:lnTo>
                  <a:lnTo>
                    <a:pt x="1018223" y="1983486"/>
                  </a:lnTo>
                  <a:lnTo>
                    <a:pt x="1017841" y="1981295"/>
                  </a:lnTo>
                  <a:lnTo>
                    <a:pt x="1014698" y="1981200"/>
                  </a:lnTo>
                  <a:lnTo>
                    <a:pt x="1017841" y="1991011"/>
                  </a:lnTo>
                  <a:lnTo>
                    <a:pt x="1015079" y="1992725"/>
                  </a:lnTo>
                  <a:lnTo>
                    <a:pt x="1016794" y="1995202"/>
                  </a:lnTo>
                  <a:lnTo>
                    <a:pt x="1015174" y="1997012"/>
                  </a:lnTo>
                  <a:lnTo>
                    <a:pt x="1007840" y="1986439"/>
                  </a:lnTo>
                  <a:lnTo>
                    <a:pt x="1004507" y="1974437"/>
                  </a:lnTo>
                  <a:lnTo>
                    <a:pt x="1000030" y="1974914"/>
                  </a:lnTo>
                  <a:lnTo>
                    <a:pt x="1000887" y="1979009"/>
                  </a:lnTo>
                  <a:lnTo>
                    <a:pt x="997363" y="1979581"/>
                  </a:lnTo>
                  <a:lnTo>
                    <a:pt x="995648" y="1975580"/>
                  </a:lnTo>
                  <a:lnTo>
                    <a:pt x="993648" y="1975866"/>
                  </a:lnTo>
                  <a:lnTo>
                    <a:pt x="993267" y="1972913"/>
                  </a:lnTo>
                  <a:lnTo>
                    <a:pt x="995362" y="1972342"/>
                  </a:lnTo>
                  <a:lnTo>
                    <a:pt x="991838" y="1956720"/>
                  </a:lnTo>
                  <a:lnTo>
                    <a:pt x="985647" y="1956530"/>
                  </a:lnTo>
                  <a:lnTo>
                    <a:pt x="983742" y="1944719"/>
                  </a:lnTo>
                  <a:lnTo>
                    <a:pt x="987171" y="1942910"/>
                  </a:lnTo>
                  <a:lnTo>
                    <a:pt x="983552" y="1931575"/>
                  </a:lnTo>
                  <a:lnTo>
                    <a:pt x="999934" y="1926812"/>
                  </a:lnTo>
                  <a:lnTo>
                    <a:pt x="997553" y="1919383"/>
                  </a:lnTo>
                  <a:lnTo>
                    <a:pt x="1005554" y="1917097"/>
                  </a:lnTo>
                  <a:lnTo>
                    <a:pt x="1005173" y="1909762"/>
                  </a:lnTo>
                  <a:lnTo>
                    <a:pt x="1012412" y="1908524"/>
                  </a:lnTo>
                  <a:lnTo>
                    <a:pt x="1013365" y="1888331"/>
                  </a:lnTo>
                  <a:lnTo>
                    <a:pt x="1030224" y="1885474"/>
                  </a:lnTo>
                  <a:lnTo>
                    <a:pt x="1026795" y="1872329"/>
                  </a:lnTo>
                  <a:lnTo>
                    <a:pt x="1040511" y="1867471"/>
                  </a:lnTo>
                  <a:lnTo>
                    <a:pt x="1037463" y="1858328"/>
                  </a:lnTo>
                  <a:lnTo>
                    <a:pt x="1035463" y="1854232"/>
                  </a:lnTo>
                  <a:lnTo>
                    <a:pt x="1026890" y="1857851"/>
                  </a:lnTo>
                  <a:lnTo>
                    <a:pt x="1024319" y="1852898"/>
                  </a:lnTo>
                  <a:lnTo>
                    <a:pt x="1020699" y="1854327"/>
                  </a:lnTo>
                  <a:lnTo>
                    <a:pt x="1019461" y="1847945"/>
                  </a:lnTo>
                  <a:lnTo>
                    <a:pt x="1005078" y="1848993"/>
                  </a:lnTo>
                  <a:lnTo>
                    <a:pt x="1004792" y="1843087"/>
                  </a:lnTo>
                  <a:lnTo>
                    <a:pt x="987076" y="1844707"/>
                  </a:lnTo>
                  <a:lnTo>
                    <a:pt x="990124" y="1838896"/>
                  </a:lnTo>
                  <a:lnTo>
                    <a:pt x="968026" y="1840230"/>
                  </a:lnTo>
                  <a:lnTo>
                    <a:pt x="966407" y="1828419"/>
                  </a:lnTo>
                  <a:lnTo>
                    <a:pt x="944690" y="1831752"/>
                  </a:lnTo>
                  <a:lnTo>
                    <a:pt x="942784" y="1818799"/>
                  </a:lnTo>
                  <a:lnTo>
                    <a:pt x="950976" y="1817180"/>
                  </a:lnTo>
                  <a:lnTo>
                    <a:pt x="949262" y="1807845"/>
                  </a:lnTo>
                  <a:lnTo>
                    <a:pt x="959929" y="1808035"/>
                  </a:lnTo>
                  <a:lnTo>
                    <a:pt x="959644" y="1804035"/>
                  </a:lnTo>
                  <a:lnTo>
                    <a:pt x="972503" y="1802035"/>
                  </a:lnTo>
                  <a:lnTo>
                    <a:pt x="973645" y="1799082"/>
                  </a:lnTo>
                  <a:lnTo>
                    <a:pt x="958977" y="1793558"/>
                  </a:lnTo>
                  <a:lnTo>
                    <a:pt x="954215" y="1795367"/>
                  </a:lnTo>
                  <a:lnTo>
                    <a:pt x="953738" y="1799177"/>
                  </a:lnTo>
                  <a:lnTo>
                    <a:pt x="933259" y="1801939"/>
                  </a:lnTo>
                  <a:lnTo>
                    <a:pt x="930212" y="1792700"/>
                  </a:lnTo>
                  <a:lnTo>
                    <a:pt x="935545" y="1790319"/>
                  </a:lnTo>
                  <a:lnTo>
                    <a:pt x="932498" y="1784127"/>
                  </a:lnTo>
                  <a:lnTo>
                    <a:pt x="927735" y="1787557"/>
                  </a:lnTo>
                  <a:lnTo>
                    <a:pt x="924401" y="1778603"/>
                  </a:lnTo>
                  <a:lnTo>
                    <a:pt x="916495" y="1772888"/>
                  </a:lnTo>
                  <a:lnTo>
                    <a:pt x="918115" y="1765077"/>
                  </a:lnTo>
                  <a:lnTo>
                    <a:pt x="923544" y="1762982"/>
                  </a:lnTo>
                  <a:lnTo>
                    <a:pt x="914686" y="1758982"/>
                  </a:lnTo>
                  <a:lnTo>
                    <a:pt x="907447" y="1745266"/>
                  </a:lnTo>
                  <a:lnTo>
                    <a:pt x="906399" y="1733836"/>
                  </a:lnTo>
                  <a:lnTo>
                    <a:pt x="889730" y="1725168"/>
                  </a:lnTo>
                  <a:lnTo>
                    <a:pt x="877729" y="1706880"/>
                  </a:lnTo>
                  <a:lnTo>
                    <a:pt x="876967" y="1697164"/>
                  </a:lnTo>
                  <a:lnTo>
                    <a:pt x="863346" y="1696403"/>
                  </a:lnTo>
                  <a:lnTo>
                    <a:pt x="858583" y="1687830"/>
                  </a:lnTo>
                  <a:lnTo>
                    <a:pt x="846201" y="1685735"/>
                  </a:lnTo>
                  <a:lnTo>
                    <a:pt x="848011" y="1658493"/>
                  </a:lnTo>
                  <a:lnTo>
                    <a:pt x="854774" y="1644301"/>
                  </a:lnTo>
                  <a:lnTo>
                    <a:pt x="853249" y="1637061"/>
                  </a:lnTo>
                  <a:lnTo>
                    <a:pt x="859631" y="1610773"/>
                  </a:lnTo>
                  <a:lnTo>
                    <a:pt x="845820" y="1606582"/>
                  </a:lnTo>
                  <a:lnTo>
                    <a:pt x="837152" y="1596199"/>
                  </a:lnTo>
                  <a:lnTo>
                    <a:pt x="836581" y="1577816"/>
                  </a:lnTo>
                  <a:lnTo>
                    <a:pt x="829437" y="1570672"/>
                  </a:lnTo>
                  <a:lnTo>
                    <a:pt x="829342" y="1562481"/>
                  </a:lnTo>
                  <a:lnTo>
                    <a:pt x="816864" y="1561624"/>
                  </a:lnTo>
                  <a:lnTo>
                    <a:pt x="815245" y="1570196"/>
                  </a:lnTo>
                  <a:lnTo>
                    <a:pt x="802672" y="1570672"/>
                  </a:lnTo>
                  <a:lnTo>
                    <a:pt x="791146" y="1570292"/>
                  </a:lnTo>
                  <a:lnTo>
                    <a:pt x="771906" y="1563814"/>
                  </a:lnTo>
                  <a:lnTo>
                    <a:pt x="767620" y="1564958"/>
                  </a:lnTo>
                  <a:lnTo>
                    <a:pt x="762095" y="1572958"/>
                  </a:lnTo>
                  <a:lnTo>
                    <a:pt x="735806" y="1559052"/>
                  </a:lnTo>
                  <a:lnTo>
                    <a:pt x="721900" y="1556766"/>
                  </a:lnTo>
                  <a:lnTo>
                    <a:pt x="709708" y="1543717"/>
                  </a:lnTo>
                  <a:lnTo>
                    <a:pt x="701897" y="1540859"/>
                  </a:lnTo>
                  <a:lnTo>
                    <a:pt x="674846" y="1516951"/>
                  </a:lnTo>
                  <a:lnTo>
                    <a:pt x="663416" y="1517523"/>
                  </a:lnTo>
                  <a:lnTo>
                    <a:pt x="653129" y="1523238"/>
                  </a:lnTo>
                  <a:lnTo>
                    <a:pt x="634365" y="1503140"/>
                  </a:lnTo>
                  <a:lnTo>
                    <a:pt x="632174" y="1496663"/>
                  </a:lnTo>
                  <a:lnTo>
                    <a:pt x="622745" y="1485043"/>
                  </a:lnTo>
                  <a:lnTo>
                    <a:pt x="609695" y="1494186"/>
                  </a:lnTo>
                  <a:lnTo>
                    <a:pt x="600837" y="1486948"/>
                  </a:lnTo>
                  <a:lnTo>
                    <a:pt x="587216" y="1487329"/>
                  </a:lnTo>
                  <a:lnTo>
                    <a:pt x="587788" y="1477994"/>
                  </a:lnTo>
                  <a:lnTo>
                    <a:pt x="581406" y="1488091"/>
                  </a:lnTo>
                  <a:lnTo>
                    <a:pt x="565404" y="1492472"/>
                  </a:lnTo>
                  <a:lnTo>
                    <a:pt x="552545" y="1491234"/>
                  </a:lnTo>
                  <a:lnTo>
                    <a:pt x="549974" y="1494282"/>
                  </a:lnTo>
                  <a:lnTo>
                    <a:pt x="554260" y="1486376"/>
                  </a:lnTo>
                  <a:lnTo>
                    <a:pt x="552831" y="1479137"/>
                  </a:lnTo>
                  <a:lnTo>
                    <a:pt x="543973" y="1473899"/>
                  </a:lnTo>
                  <a:lnTo>
                    <a:pt x="537305" y="1463326"/>
                  </a:lnTo>
                  <a:lnTo>
                    <a:pt x="539401" y="1462278"/>
                  </a:lnTo>
                  <a:lnTo>
                    <a:pt x="543497" y="1443895"/>
                  </a:lnTo>
                  <a:lnTo>
                    <a:pt x="542163" y="1441133"/>
                  </a:lnTo>
                  <a:lnTo>
                    <a:pt x="547783" y="1428178"/>
                  </a:lnTo>
                  <a:lnTo>
                    <a:pt x="547497" y="1417130"/>
                  </a:lnTo>
                  <a:lnTo>
                    <a:pt x="553783" y="1407985"/>
                  </a:lnTo>
                  <a:lnTo>
                    <a:pt x="540449" y="1409414"/>
                  </a:lnTo>
                  <a:lnTo>
                    <a:pt x="533114" y="1413605"/>
                  </a:lnTo>
                  <a:lnTo>
                    <a:pt x="533019" y="1396841"/>
                  </a:lnTo>
                  <a:lnTo>
                    <a:pt x="522732" y="1374839"/>
                  </a:lnTo>
                  <a:lnTo>
                    <a:pt x="487204" y="1367980"/>
                  </a:lnTo>
                  <a:lnTo>
                    <a:pt x="485489" y="1359313"/>
                  </a:lnTo>
                  <a:lnTo>
                    <a:pt x="477869" y="1353979"/>
                  </a:lnTo>
                  <a:lnTo>
                    <a:pt x="475678" y="1348549"/>
                  </a:lnTo>
                  <a:lnTo>
                    <a:pt x="474250" y="1307211"/>
                  </a:lnTo>
                  <a:lnTo>
                    <a:pt x="461105" y="1313212"/>
                  </a:lnTo>
                  <a:lnTo>
                    <a:pt x="459105" y="1306925"/>
                  </a:lnTo>
                  <a:lnTo>
                    <a:pt x="451485" y="1305115"/>
                  </a:lnTo>
                  <a:lnTo>
                    <a:pt x="450151" y="1307878"/>
                  </a:lnTo>
                  <a:lnTo>
                    <a:pt x="445865" y="1306449"/>
                  </a:lnTo>
                  <a:lnTo>
                    <a:pt x="436531" y="1311973"/>
                  </a:lnTo>
                  <a:lnTo>
                    <a:pt x="428530" y="1310735"/>
                  </a:lnTo>
                  <a:lnTo>
                    <a:pt x="415290" y="1317307"/>
                  </a:lnTo>
                  <a:lnTo>
                    <a:pt x="402907" y="1319498"/>
                  </a:lnTo>
                  <a:lnTo>
                    <a:pt x="396049" y="1332833"/>
                  </a:lnTo>
                  <a:lnTo>
                    <a:pt x="393478" y="1346359"/>
                  </a:lnTo>
                  <a:lnTo>
                    <a:pt x="401193" y="1361694"/>
                  </a:lnTo>
                  <a:lnTo>
                    <a:pt x="373666" y="1341691"/>
                  </a:lnTo>
                  <a:lnTo>
                    <a:pt x="353187" y="1330547"/>
                  </a:lnTo>
                  <a:lnTo>
                    <a:pt x="331375" y="1329880"/>
                  </a:lnTo>
                  <a:lnTo>
                    <a:pt x="327565" y="1319498"/>
                  </a:lnTo>
                  <a:lnTo>
                    <a:pt x="318611" y="1330262"/>
                  </a:lnTo>
                  <a:lnTo>
                    <a:pt x="325850" y="1333976"/>
                  </a:lnTo>
                  <a:lnTo>
                    <a:pt x="316420" y="1347216"/>
                  </a:lnTo>
                  <a:lnTo>
                    <a:pt x="319183" y="1353883"/>
                  </a:lnTo>
                  <a:lnTo>
                    <a:pt x="317373" y="1357979"/>
                  </a:lnTo>
                  <a:lnTo>
                    <a:pt x="310420" y="1361789"/>
                  </a:lnTo>
                  <a:lnTo>
                    <a:pt x="295561" y="1360360"/>
                  </a:lnTo>
                  <a:lnTo>
                    <a:pt x="292703" y="1355598"/>
                  </a:lnTo>
                  <a:lnTo>
                    <a:pt x="290322" y="1361313"/>
                  </a:lnTo>
                  <a:lnTo>
                    <a:pt x="287464" y="1346454"/>
                  </a:lnTo>
                  <a:lnTo>
                    <a:pt x="279845" y="1343215"/>
                  </a:lnTo>
                  <a:lnTo>
                    <a:pt x="275844" y="1336262"/>
                  </a:lnTo>
                  <a:lnTo>
                    <a:pt x="271558" y="1335976"/>
                  </a:lnTo>
                  <a:lnTo>
                    <a:pt x="258128" y="1313307"/>
                  </a:lnTo>
                  <a:lnTo>
                    <a:pt x="244221" y="1305115"/>
                  </a:lnTo>
                  <a:lnTo>
                    <a:pt x="249745" y="1298353"/>
                  </a:lnTo>
                  <a:lnTo>
                    <a:pt x="248221" y="1296162"/>
                  </a:lnTo>
                  <a:lnTo>
                    <a:pt x="250126" y="1293400"/>
                  </a:lnTo>
                  <a:lnTo>
                    <a:pt x="254603" y="1291399"/>
                  </a:lnTo>
                  <a:lnTo>
                    <a:pt x="259937" y="1293971"/>
                  </a:lnTo>
                  <a:lnTo>
                    <a:pt x="262128" y="1288161"/>
                  </a:lnTo>
                  <a:lnTo>
                    <a:pt x="259366" y="1281303"/>
                  </a:lnTo>
                  <a:lnTo>
                    <a:pt x="243364" y="1267015"/>
                  </a:lnTo>
                  <a:lnTo>
                    <a:pt x="206311" y="1272254"/>
                  </a:lnTo>
                  <a:lnTo>
                    <a:pt x="185356" y="1296067"/>
                  </a:lnTo>
                  <a:lnTo>
                    <a:pt x="186214" y="1313593"/>
                  </a:lnTo>
                  <a:lnTo>
                    <a:pt x="182499" y="1322641"/>
                  </a:lnTo>
                  <a:lnTo>
                    <a:pt x="170402" y="1316450"/>
                  </a:lnTo>
                  <a:lnTo>
                    <a:pt x="171355" y="1339120"/>
                  </a:lnTo>
                  <a:lnTo>
                    <a:pt x="159353" y="1348930"/>
                  </a:lnTo>
                  <a:lnTo>
                    <a:pt x="157639" y="1352550"/>
                  </a:lnTo>
                  <a:lnTo>
                    <a:pt x="159829" y="1354360"/>
                  </a:lnTo>
                  <a:lnTo>
                    <a:pt x="145542" y="1361218"/>
                  </a:lnTo>
                  <a:lnTo>
                    <a:pt x="140208" y="1367218"/>
                  </a:lnTo>
                  <a:lnTo>
                    <a:pt x="122968" y="1371505"/>
                  </a:lnTo>
                  <a:lnTo>
                    <a:pt x="114681" y="1381506"/>
                  </a:lnTo>
                  <a:lnTo>
                    <a:pt x="113347" y="1392650"/>
                  </a:lnTo>
                  <a:lnTo>
                    <a:pt x="110109" y="1389126"/>
                  </a:lnTo>
                  <a:lnTo>
                    <a:pt x="104965" y="1396270"/>
                  </a:lnTo>
                  <a:lnTo>
                    <a:pt x="107632" y="1407414"/>
                  </a:lnTo>
                  <a:lnTo>
                    <a:pt x="100870" y="1419987"/>
                  </a:lnTo>
                  <a:lnTo>
                    <a:pt x="116491" y="1426559"/>
                  </a:lnTo>
                  <a:lnTo>
                    <a:pt x="116681" y="1429893"/>
                  </a:lnTo>
                  <a:lnTo>
                    <a:pt x="110395" y="1425512"/>
                  </a:lnTo>
                  <a:lnTo>
                    <a:pt x="109442" y="1427226"/>
                  </a:lnTo>
                  <a:lnTo>
                    <a:pt x="115062" y="1432751"/>
                  </a:lnTo>
                  <a:lnTo>
                    <a:pt x="95917" y="1424940"/>
                  </a:lnTo>
                  <a:lnTo>
                    <a:pt x="73533" y="1445990"/>
                  </a:lnTo>
                  <a:lnTo>
                    <a:pt x="55816" y="1467517"/>
                  </a:lnTo>
                  <a:lnTo>
                    <a:pt x="37624" y="1476946"/>
                  </a:lnTo>
                  <a:lnTo>
                    <a:pt x="26765" y="1479327"/>
                  </a:lnTo>
                  <a:lnTo>
                    <a:pt x="30289" y="1463230"/>
                  </a:lnTo>
                  <a:lnTo>
                    <a:pt x="29146" y="1450752"/>
                  </a:lnTo>
                  <a:lnTo>
                    <a:pt x="19812" y="1447324"/>
                  </a:lnTo>
                  <a:lnTo>
                    <a:pt x="20193" y="1428940"/>
                  </a:lnTo>
                  <a:lnTo>
                    <a:pt x="17907" y="1425797"/>
                  </a:lnTo>
                  <a:lnTo>
                    <a:pt x="21717" y="1409510"/>
                  </a:lnTo>
                  <a:lnTo>
                    <a:pt x="34671" y="1398365"/>
                  </a:lnTo>
                  <a:lnTo>
                    <a:pt x="43624" y="1380363"/>
                  </a:lnTo>
                  <a:lnTo>
                    <a:pt x="44577" y="1372648"/>
                  </a:lnTo>
                  <a:lnTo>
                    <a:pt x="41338" y="1367599"/>
                  </a:lnTo>
                  <a:lnTo>
                    <a:pt x="41529" y="1358837"/>
                  </a:lnTo>
                  <a:lnTo>
                    <a:pt x="44958" y="1346645"/>
                  </a:lnTo>
                  <a:lnTo>
                    <a:pt x="67342" y="1313402"/>
                  </a:lnTo>
                  <a:lnTo>
                    <a:pt x="80962" y="1304354"/>
                  </a:lnTo>
                  <a:lnTo>
                    <a:pt x="70866" y="1290542"/>
                  </a:lnTo>
                  <a:lnTo>
                    <a:pt x="58960" y="1288542"/>
                  </a:lnTo>
                  <a:lnTo>
                    <a:pt x="54388" y="1284446"/>
                  </a:lnTo>
                  <a:lnTo>
                    <a:pt x="49054" y="1265587"/>
                  </a:lnTo>
                  <a:lnTo>
                    <a:pt x="37243" y="1240441"/>
                  </a:lnTo>
                  <a:lnTo>
                    <a:pt x="33718" y="1224058"/>
                  </a:lnTo>
                  <a:lnTo>
                    <a:pt x="36195" y="1214628"/>
                  </a:lnTo>
                  <a:lnTo>
                    <a:pt x="35052" y="1202341"/>
                  </a:lnTo>
                  <a:lnTo>
                    <a:pt x="39433" y="1191006"/>
                  </a:lnTo>
                  <a:lnTo>
                    <a:pt x="46101" y="1183957"/>
                  </a:lnTo>
                  <a:lnTo>
                    <a:pt x="38957" y="1141381"/>
                  </a:lnTo>
                  <a:lnTo>
                    <a:pt x="42958" y="1135666"/>
                  </a:lnTo>
                  <a:lnTo>
                    <a:pt x="43243" y="1123950"/>
                  </a:lnTo>
                  <a:lnTo>
                    <a:pt x="34957" y="1109948"/>
                  </a:lnTo>
                  <a:lnTo>
                    <a:pt x="26765" y="1106710"/>
                  </a:lnTo>
                  <a:lnTo>
                    <a:pt x="19050" y="1097947"/>
                  </a:lnTo>
                  <a:lnTo>
                    <a:pt x="9620" y="1070705"/>
                  </a:lnTo>
                  <a:lnTo>
                    <a:pt x="9525" y="1062895"/>
                  </a:lnTo>
                  <a:lnTo>
                    <a:pt x="12192" y="1055275"/>
                  </a:lnTo>
                  <a:lnTo>
                    <a:pt x="13906" y="1055751"/>
                  </a:lnTo>
                  <a:lnTo>
                    <a:pt x="20764" y="1045369"/>
                  </a:lnTo>
                  <a:lnTo>
                    <a:pt x="29527" y="1042606"/>
                  </a:lnTo>
                  <a:lnTo>
                    <a:pt x="38481" y="1032796"/>
                  </a:lnTo>
                  <a:lnTo>
                    <a:pt x="31909" y="1024890"/>
                  </a:lnTo>
                  <a:lnTo>
                    <a:pt x="45053" y="1014031"/>
                  </a:lnTo>
                  <a:lnTo>
                    <a:pt x="58864" y="1013079"/>
                  </a:lnTo>
                  <a:lnTo>
                    <a:pt x="67437" y="1001173"/>
                  </a:lnTo>
                  <a:lnTo>
                    <a:pt x="90964" y="1007364"/>
                  </a:lnTo>
                  <a:lnTo>
                    <a:pt x="92964" y="1021556"/>
                  </a:lnTo>
                  <a:lnTo>
                    <a:pt x="107442" y="1030891"/>
                  </a:lnTo>
                  <a:lnTo>
                    <a:pt x="114109" y="1033081"/>
                  </a:lnTo>
                  <a:lnTo>
                    <a:pt x="116776" y="1027557"/>
                  </a:lnTo>
                  <a:lnTo>
                    <a:pt x="131254" y="1029271"/>
                  </a:lnTo>
                  <a:lnTo>
                    <a:pt x="132302" y="981170"/>
                  </a:lnTo>
                  <a:lnTo>
                    <a:pt x="135064" y="969454"/>
                  </a:lnTo>
                  <a:lnTo>
                    <a:pt x="122872" y="965740"/>
                  </a:lnTo>
                  <a:lnTo>
                    <a:pt x="125063" y="960691"/>
                  </a:lnTo>
                  <a:lnTo>
                    <a:pt x="117824" y="949738"/>
                  </a:lnTo>
                  <a:lnTo>
                    <a:pt x="104584" y="912685"/>
                  </a:lnTo>
                  <a:lnTo>
                    <a:pt x="97345" y="872490"/>
                  </a:lnTo>
                  <a:lnTo>
                    <a:pt x="89916" y="868299"/>
                  </a:lnTo>
                  <a:lnTo>
                    <a:pt x="90868" y="863537"/>
                  </a:lnTo>
                  <a:lnTo>
                    <a:pt x="87535" y="856107"/>
                  </a:lnTo>
                  <a:lnTo>
                    <a:pt x="90964" y="852202"/>
                  </a:lnTo>
                  <a:lnTo>
                    <a:pt x="77152" y="838962"/>
                  </a:lnTo>
                  <a:lnTo>
                    <a:pt x="72676" y="842296"/>
                  </a:lnTo>
                  <a:lnTo>
                    <a:pt x="76962" y="838771"/>
                  </a:lnTo>
                  <a:lnTo>
                    <a:pt x="72866" y="833533"/>
                  </a:lnTo>
                  <a:lnTo>
                    <a:pt x="72104" y="826103"/>
                  </a:lnTo>
                  <a:lnTo>
                    <a:pt x="68961" y="827627"/>
                  </a:lnTo>
                  <a:lnTo>
                    <a:pt x="68389" y="822388"/>
                  </a:lnTo>
                  <a:lnTo>
                    <a:pt x="60674" y="824674"/>
                  </a:lnTo>
                  <a:lnTo>
                    <a:pt x="60484" y="824293"/>
                  </a:lnTo>
                  <a:lnTo>
                    <a:pt x="62389" y="823817"/>
                  </a:lnTo>
                  <a:lnTo>
                    <a:pt x="55054" y="815816"/>
                  </a:lnTo>
                  <a:lnTo>
                    <a:pt x="59341" y="807053"/>
                  </a:lnTo>
                  <a:lnTo>
                    <a:pt x="70485" y="817054"/>
                  </a:lnTo>
                  <a:lnTo>
                    <a:pt x="89440" y="810482"/>
                  </a:lnTo>
                  <a:lnTo>
                    <a:pt x="91059" y="813054"/>
                  </a:lnTo>
                  <a:lnTo>
                    <a:pt x="100870" y="806482"/>
                  </a:lnTo>
                  <a:lnTo>
                    <a:pt x="105442" y="820198"/>
                  </a:lnTo>
                  <a:lnTo>
                    <a:pt x="120777" y="817816"/>
                  </a:lnTo>
                  <a:lnTo>
                    <a:pt x="121634" y="821341"/>
                  </a:lnTo>
                  <a:lnTo>
                    <a:pt x="127349" y="820674"/>
                  </a:lnTo>
                  <a:lnTo>
                    <a:pt x="143542" y="828961"/>
                  </a:lnTo>
                  <a:lnTo>
                    <a:pt x="134683" y="832580"/>
                  </a:lnTo>
                  <a:lnTo>
                    <a:pt x="129540" y="830008"/>
                  </a:lnTo>
                  <a:lnTo>
                    <a:pt x="117253" y="833056"/>
                  </a:lnTo>
                  <a:lnTo>
                    <a:pt x="117443" y="837724"/>
                  </a:lnTo>
                  <a:lnTo>
                    <a:pt x="111633" y="838390"/>
                  </a:lnTo>
                  <a:lnTo>
                    <a:pt x="111728" y="841343"/>
                  </a:lnTo>
                  <a:lnTo>
                    <a:pt x="107537" y="841343"/>
                  </a:lnTo>
                  <a:lnTo>
                    <a:pt x="106299" y="843534"/>
                  </a:lnTo>
                  <a:lnTo>
                    <a:pt x="98774" y="865632"/>
                  </a:lnTo>
                  <a:lnTo>
                    <a:pt x="101346" y="867251"/>
                  </a:lnTo>
                  <a:lnTo>
                    <a:pt x="100012" y="871918"/>
                  </a:lnTo>
                  <a:lnTo>
                    <a:pt x="106870" y="904875"/>
                  </a:lnTo>
                  <a:lnTo>
                    <a:pt x="111347" y="892016"/>
                  </a:lnTo>
                  <a:lnTo>
                    <a:pt x="120682" y="892016"/>
                  </a:lnTo>
                  <a:lnTo>
                    <a:pt x="129064" y="896493"/>
                  </a:lnTo>
                  <a:lnTo>
                    <a:pt x="140875" y="894493"/>
                  </a:lnTo>
                  <a:lnTo>
                    <a:pt x="139827" y="899160"/>
                  </a:lnTo>
                  <a:lnTo>
                    <a:pt x="146018" y="903256"/>
                  </a:lnTo>
                  <a:lnTo>
                    <a:pt x="152209" y="893540"/>
                  </a:lnTo>
                  <a:lnTo>
                    <a:pt x="154972" y="894397"/>
                  </a:lnTo>
                  <a:lnTo>
                    <a:pt x="158877" y="889921"/>
                  </a:lnTo>
                  <a:lnTo>
                    <a:pt x="166592" y="895540"/>
                  </a:lnTo>
                  <a:lnTo>
                    <a:pt x="173831" y="884777"/>
                  </a:lnTo>
                  <a:lnTo>
                    <a:pt x="173831" y="878491"/>
                  </a:lnTo>
                  <a:lnTo>
                    <a:pt x="182118" y="882682"/>
                  </a:lnTo>
                  <a:lnTo>
                    <a:pt x="176593" y="892778"/>
                  </a:lnTo>
                  <a:lnTo>
                    <a:pt x="170402" y="894302"/>
                  </a:lnTo>
                  <a:lnTo>
                    <a:pt x="171640" y="906018"/>
                  </a:lnTo>
                  <a:lnTo>
                    <a:pt x="187738" y="893921"/>
                  </a:lnTo>
                  <a:lnTo>
                    <a:pt x="187357" y="883539"/>
                  </a:lnTo>
                  <a:lnTo>
                    <a:pt x="183451" y="877443"/>
                  </a:lnTo>
                  <a:lnTo>
                    <a:pt x="188881" y="864203"/>
                  </a:lnTo>
                  <a:lnTo>
                    <a:pt x="200025" y="860298"/>
                  </a:lnTo>
                  <a:lnTo>
                    <a:pt x="204216" y="863917"/>
                  </a:lnTo>
                  <a:lnTo>
                    <a:pt x="213741" y="859250"/>
                  </a:lnTo>
                  <a:lnTo>
                    <a:pt x="215646" y="867251"/>
                  </a:lnTo>
                  <a:lnTo>
                    <a:pt x="220123" y="872966"/>
                  </a:lnTo>
                  <a:lnTo>
                    <a:pt x="227838" y="859726"/>
                  </a:lnTo>
                  <a:lnTo>
                    <a:pt x="224695" y="872014"/>
                  </a:lnTo>
                  <a:lnTo>
                    <a:pt x="235363" y="875252"/>
                  </a:lnTo>
                  <a:lnTo>
                    <a:pt x="240220" y="893445"/>
                  </a:lnTo>
                  <a:lnTo>
                    <a:pt x="241840" y="894779"/>
                  </a:lnTo>
                  <a:lnTo>
                    <a:pt x="246221" y="891254"/>
                  </a:lnTo>
                  <a:lnTo>
                    <a:pt x="251746" y="899636"/>
                  </a:lnTo>
                  <a:lnTo>
                    <a:pt x="248126" y="914781"/>
                  </a:lnTo>
                  <a:lnTo>
                    <a:pt x="250888" y="913257"/>
                  </a:lnTo>
                  <a:lnTo>
                    <a:pt x="253936" y="919258"/>
                  </a:lnTo>
                  <a:lnTo>
                    <a:pt x="254794" y="911257"/>
                  </a:lnTo>
                  <a:lnTo>
                    <a:pt x="256508" y="914305"/>
                  </a:lnTo>
                  <a:lnTo>
                    <a:pt x="268510" y="919829"/>
                  </a:lnTo>
                  <a:lnTo>
                    <a:pt x="271081" y="896874"/>
                  </a:lnTo>
                  <a:lnTo>
                    <a:pt x="261556" y="894207"/>
                  </a:lnTo>
                  <a:lnTo>
                    <a:pt x="264604" y="879634"/>
                  </a:lnTo>
                  <a:lnTo>
                    <a:pt x="281083" y="860679"/>
                  </a:lnTo>
                  <a:lnTo>
                    <a:pt x="296037" y="852297"/>
                  </a:lnTo>
                  <a:lnTo>
                    <a:pt x="296989" y="838295"/>
                  </a:lnTo>
                  <a:lnTo>
                    <a:pt x="315182" y="829628"/>
                  </a:lnTo>
                  <a:lnTo>
                    <a:pt x="338328" y="814102"/>
                  </a:lnTo>
                  <a:lnTo>
                    <a:pt x="349949" y="811816"/>
                  </a:lnTo>
                  <a:lnTo>
                    <a:pt x="354235" y="802767"/>
                  </a:lnTo>
                  <a:lnTo>
                    <a:pt x="361950" y="817816"/>
                  </a:lnTo>
                  <a:lnTo>
                    <a:pt x="369760" y="818102"/>
                  </a:lnTo>
                  <a:lnTo>
                    <a:pt x="371380" y="813340"/>
                  </a:lnTo>
                  <a:lnTo>
                    <a:pt x="362522" y="809720"/>
                  </a:lnTo>
                  <a:lnTo>
                    <a:pt x="363379" y="806387"/>
                  </a:lnTo>
                  <a:lnTo>
                    <a:pt x="367665" y="808101"/>
                  </a:lnTo>
                  <a:lnTo>
                    <a:pt x="364045" y="808863"/>
                  </a:lnTo>
                  <a:lnTo>
                    <a:pt x="370808" y="811816"/>
                  </a:lnTo>
                  <a:lnTo>
                    <a:pt x="376237" y="800290"/>
                  </a:lnTo>
                  <a:lnTo>
                    <a:pt x="381953" y="801433"/>
                  </a:lnTo>
                  <a:lnTo>
                    <a:pt x="382619" y="797719"/>
                  </a:lnTo>
                  <a:lnTo>
                    <a:pt x="385477" y="798385"/>
                  </a:lnTo>
                  <a:lnTo>
                    <a:pt x="387191" y="796004"/>
                  </a:lnTo>
                  <a:lnTo>
                    <a:pt x="389763" y="797814"/>
                  </a:lnTo>
                  <a:lnTo>
                    <a:pt x="385762" y="803338"/>
                  </a:lnTo>
                  <a:lnTo>
                    <a:pt x="388239" y="804386"/>
                  </a:lnTo>
                  <a:lnTo>
                    <a:pt x="389287" y="810006"/>
                  </a:lnTo>
                  <a:lnTo>
                    <a:pt x="396240" y="800481"/>
                  </a:lnTo>
                  <a:lnTo>
                    <a:pt x="397288" y="788860"/>
                  </a:lnTo>
                  <a:lnTo>
                    <a:pt x="410623" y="771620"/>
                  </a:lnTo>
                  <a:lnTo>
                    <a:pt x="422053" y="736949"/>
                  </a:lnTo>
                  <a:lnTo>
                    <a:pt x="434340" y="727329"/>
                  </a:lnTo>
                  <a:lnTo>
                    <a:pt x="426244" y="722852"/>
                  </a:lnTo>
                  <a:lnTo>
                    <a:pt x="420624" y="711041"/>
                  </a:lnTo>
                  <a:lnTo>
                    <a:pt x="409384" y="704564"/>
                  </a:lnTo>
                  <a:lnTo>
                    <a:pt x="411004" y="699992"/>
                  </a:lnTo>
                  <a:lnTo>
                    <a:pt x="419195" y="705326"/>
                  </a:lnTo>
                  <a:lnTo>
                    <a:pt x="436435" y="695706"/>
                  </a:lnTo>
                  <a:lnTo>
                    <a:pt x="429673" y="687324"/>
                  </a:lnTo>
                  <a:lnTo>
                    <a:pt x="417766" y="685038"/>
                  </a:lnTo>
                  <a:lnTo>
                    <a:pt x="416814" y="689134"/>
                  </a:lnTo>
                  <a:lnTo>
                    <a:pt x="408337" y="687991"/>
                  </a:lnTo>
                  <a:lnTo>
                    <a:pt x="407479" y="685229"/>
                  </a:lnTo>
                  <a:lnTo>
                    <a:pt x="408718" y="677989"/>
                  </a:lnTo>
                  <a:lnTo>
                    <a:pt x="414528" y="670655"/>
                  </a:lnTo>
                  <a:lnTo>
                    <a:pt x="415195" y="660845"/>
                  </a:lnTo>
                  <a:lnTo>
                    <a:pt x="403098" y="658558"/>
                  </a:lnTo>
                  <a:lnTo>
                    <a:pt x="408908" y="638365"/>
                  </a:lnTo>
                  <a:lnTo>
                    <a:pt x="400907" y="637889"/>
                  </a:lnTo>
                  <a:lnTo>
                    <a:pt x="401669" y="634651"/>
                  </a:lnTo>
                  <a:lnTo>
                    <a:pt x="398335" y="634651"/>
                  </a:lnTo>
                  <a:lnTo>
                    <a:pt x="397859" y="630269"/>
                  </a:lnTo>
                  <a:lnTo>
                    <a:pt x="407003" y="630460"/>
                  </a:lnTo>
                  <a:lnTo>
                    <a:pt x="406432" y="626554"/>
                  </a:lnTo>
                  <a:lnTo>
                    <a:pt x="413195" y="623221"/>
                  </a:lnTo>
                  <a:lnTo>
                    <a:pt x="407194" y="598360"/>
                  </a:lnTo>
                  <a:lnTo>
                    <a:pt x="437483" y="589026"/>
                  </a:lnTo>
                  <a:lnTo>
                    <a:pt x="442531" y="593979"/>
                  </a:lnTo>
                  <a:lnTo>
                    <a:pt x="468535" y="579406"/>
                  </a:lnTo>
                  <a:lnTo>
                    <a:pt x="493490" y="557022"/>
                  </a:lnTo>
                  <a:lnTo>
                    <a:pt x="510349" y="525875"/>
                  </a:lnTo>
                  <a:lnTo>
                    <a:pt x="511111" y="515493"/>
                  </a:lnTo>
                  <a:lnTo>
                    <a:pt x="521875" y="519874"/>
                  </a:lnTo>
                  <a:lnTo>
                    <a:pt x="500253" y="508730"/>
                  </a:lnTo>
                  <a:lnTo>
                    <a:pt x="495967" y="502634"/>
                  </a:lnTo>
                  <a:lnTo>
                    <a:pt x="484346" y="495395"/>
                  </a:lnTo>
                  <a:lnTo>
                    <a:pt x="500634" y="478060"/>
                  </a:lnTo>
                  <a:lnTo>
                    <a:pt x="508445" y="459772"/>
                  </a:lnTo>
                  <a:lnTo>
                    <a:pt x="499110" y="445960"/>
                  </a:lnTo>
                  <a:lnTo>
                    <a:pt x="487204" y="441865"/>
                  </a:lnTo>
                  <a:lnTo>
                    <a:pt x="483489" y="435578"/>
                  </a:lnTo>
                  <a:lnTo>
                    <a:pt x="481774" y="436340"/>
                  </a:lnTo>
                  <a:lnTo>
                    <a:pt x="475012" y="417290"/>
                  </a:lnTo>
                  <a:lnTo>
                    <a:pt x="478917" y="411480"/>
                  </a:lnTo>
                  <a:lnTo>
                    <a:pt x="477583" y="402050"/>
                  </a:lnTo>
                  <a:lnTo>
                    <a:pt x="466439" y="384429"/>
                  </a:lnTo>
                  <a:lnTo>
                    <a:pt x="457867" y="345948"/>
                  </a:lnTo>
                  <a:lnTo>
                    <a:pt x="454724" y="341185"/>
                  </a:lnTo>
                  <a:lnTo>
                    <a:pt x="449675" y="339376"/>
                  </a:lnTo>
                  <a:lnTo>
                    <a:pt x="454914" y="340900"/>
                  </a:lnTo>
                  <a:lnTo>
                    <a:pt x="458057" y="345472"/>
                  </a:lnTo>
                  <a:lnTo>
                    <a:pt x="460438" y="357092"/>
                  </a:lnTo>
                  <a:lnTo>
                    <a:pt x="463391" y="357568"/>
                  </a:lnTo>
                  <a:lnTo>
                    <a:pt x="465487" y="354425"/>
                  </a:lnTo>
                  <a:lnTo>
                    <a:pt x="487108" y="360426"/>
                  </a:lnTo>
                  <a:lnTo>
                    <a:pt x="489776" y="357568"/>
                  </a:lnTo>
                  <a:lnTo>
                    <a:pt x="503396" y="355473"/>
                  </a:lnTo>
                  <a:lnTo>
                    <a:pt x="503872" y="353473"/>
                  </a:lnTo>
                  <a:lnTo>
                    <a:pt x="511683" y="353758"/>
                  </a:lnTo>
                  <a:lnTo>
                    <a:pt x="511683" y="350901"/>
                  </a:lnTo>
                  <a:lnTo>
                    <a:pt x="524351" y="351377"/>
                  </a:lnTo>
                  <a:lnTo>
                    <a:pt x="526542" y="355949"/>
                  </a:lnTo>
                  <a:lnTo>
                    <a:pt x="518922" y="358426"/>
                  </a:lnTo>
                  <a:lnTo>
                    <a:pt x="541591" y="360045"/>
                  </a:lnTo>
                  <a:lnTo>
                    <a:pt x="536543" y="367379"/>
                  </a:lnTo>
                  <a:lnTo>
                    <a:pt x="536639" y="372046"/>
                  </a:lnTo>
                  <a:lnTo>
                    <a:pt x="544163" y="377762"/>
                  </a:lnTo>
                  <a:lnTo>
                    <a:pt x="549402" y="385953"/>
                  </a:lnTo>
                  <a:lnTo>
                    <a:pt x="551402" y="382810"/>
                  </a:lnTo>
                  <a:lnTo>
                    <a:pt x="553022" y="386048"/>
                  </a:lnTo>
                  <a:lnTo>
                    <a:pt x="560070" y="388429"/>
                  </a:lnTo>
                  <a:lnTo>
                    <a:pt x="564070" y="366808"/>
                  </a:lnTo>
                  <a:lnTo>
                    <a:pt x="565499" y="369475"/>
                  </a:lnTo>
                  <a:lnTo>
                    <a:pt x="562070" y="378238"/>
                  </a:lnTo>
                  <a:lnTo>
                    <a:pt x="564261" y="380238"/>
                  </a:lnTo>
                  <a:lnTo>
                    <a:pt x="566356" y="375475"/>
                  </a:lnTo>
                  <a:lnTo>
                    <a:pt x="573976" y="370237"/>
                  </a:lnTo>
                  <a:lnTo>
                    <a:pt x="565214" y="350139"/>
                  </a:lnTo>
                  <a:lnTo>
                    <a:pt x="568357" y="350996"/>
                  </a:lnTo>
                  <a:lnTo>
                    <a:pt x="582168" y="361855"/>
                  </a:lnTo>
                  <a:lnTo>
                    <a:pt x="574167" y="378904"/>
                  </a:lnTo>
                  <a:lnTo>
                    <a:pt x="572262" y="390906"/>
                  </a:lnTo>
                  <a:lnTo>
                    <a:pt x="583216" y="397383"/>
                  </a:lnTo>
                  <a:lnTo>
                    <a:pt x="597218" y="398431"/>
                  </a:lnTo>
                  <a:lnTo>
                    <a:pt x="606647" y="395954"/>
                  </a:lnTo>
                  <a:lnTo>
                    <a:pt x="622364" y="397859"/>
                  </a:lnTo>
                  <a:lnTo>
                    <a:pt x="623983" y="391478"/>
                  </a:lnTo>
                  <a:lnTo>
                    <a:pt x="634651" y="381571"/>
                  </a:lnTo>
                  <a:lnTo>
                    <a:pt x="640175" y="372523"/>
                  </a:lnTo>
                  <a:lnTo>
                    <a:pt x="665988" y="374523"/>
                  </a:lnTo>
                  <a:lnTo>
                    <a:pt x="675322" y="370522"/>
                  </a:lnTo>
                  <a:lnTo>
                    <a:pt x="674941" y="361569"/>
                  </a:lnTo>
                  <a:lnTo>
                    <a:pt x="682371" y="355663"/>
                  </a:lnTo>
                  <a:lnTo>
                    <a:pt x="686086" y="344233"/>
                  </a:lnTo>
                  <a:lnTo>
                    <a:pt x="690658" y="338137"/>
                  </a:lnTo>
                  <a:lnTo>
                    <a:pt x="700564" y="332137"/>
                  </a:lnTo>
                  <a:lnTo>
                    <a:pt x="702469" y="335566"/>
                  </a:lnTo>
                  <a:lnTo>
                    <a:pt x="714661" y="339947"/>
                  </a:lnTo>
                  <a:lnTo>
                    <a:pt x="724091" y="355378"/>
                  </a:lnTo>
                  <a:lnTo>
                    <a:pt x="731520" y="356902"/>
                  </a:lnTo>
                  <a:lnTo>
                    <a:pt x="732282" y="351949"/>
                  </a:lnTo>
                  <a:lnTo>
                    <a:pt x="738473" y="347758"/>
                  </a:lnTo>
                  <a:lnTo>
                    <a:pt x="729710" y="332518"/>
                  </a:lnTo>
                  <a:lnTo>
                    <a:pt x="729710" y="323755"/>
                  </a:lnTo>
                  <a:lnTo>
                    <a:pt x="723043" y="322612"/>
                  </a:lnTo>
                  <a:lnTo>
                    <a:pt x="732472" y="320040"/>
                  </a:lnTo>
                  <a:lnTo>
                    <a:pt x="733330" y="326993"/>
                  </a:lnTo>
                  <a:lnTo>
                    <a:pt x="736378" y="328231"/>
                  </a:lnTo>
                  <a:lnTo>
                    <a:pt x="738568" y="319183"/>
                  </a:lnTo>
                  <a:lnTo>
                    <a:pt x="742474" y="319183"/>
                  </a:lnTo>
                  <a:lnTo>
                    <a:pt x="742378" y="324707"/>
                  </a:lnTo>
                  <a:lnTo>
                    <a:pt x="753237" y="327088"/>
                  </a:lnTo>
                  <a:lnTo>
                    <a:pt x="760381" y="322516"/>
                  </a:lnTo>
                  <a:lnTo>
                    <a:pt x="753618" y="315373"/>
                  </a:lnTo>
                  <a:lnTo>
                    <a:pt x="796957" y="287560"/>
                  </a:lnTo>
                  <a:lnTo>
                    <a:pt x="811530" y="293846"/>
                  </a:lnTo>
                  <a:lnTo>
                    <a:pt x="821150" y="304800"/>
                  </a:lnTo>
                  <a:lnTo>
                    <a:pt x="822579" y="310229"/>
                  </a:lnTo>
                  <a:lnTo>
                    <a:pt x="836962" y="316135"/>
                  </a:lnTo>
                  <a:lnTo>
                    <a:pt x="840486" y="324517"/>
                  </a:lnTo>
                  <a:lnTo>
                    <a:pt x="852487" y="319754"/>
                  </a:lnTo>
                  <a:lnTo>
                    <a:pt x="860203" y="319659"/>
                  </a:lnTo>
                  <a:lnTo>
                    <a:pt x="868966" y="324421"/>
                  </a:lnTo>
                  <a:lnTo>
                    <a:pt x="871442" y="322707"/>
                  </a:lnTo>
                  <a:lnTo>
                    <a:pt x="877919" y="328612"/>
                  </a:lnTo>
                  <a:lnTo>
                    <a:pt x="884111" y="323088"/>
                  </a:lnTo>
                  <a:lnTo>
                    <a:pt x="893159" y="324803"/>
                  </a:lnTo>
                  <a:lnTo>
                    <a:pt x="898779" y="318992"/>
                  </a:lnTo>
                  <a:lnTo>
                    <a:pt x="898684" y="311182"/>
                  </a:lnTo>
                  <a:lnTo>
                    <a:pt x="900494" y="313563"/>
                  </a:lnTo>
                  <a:lnTo>
                    <a:pt x="923163" y="306229"/>
                  </a:lnTo>
                  <a:lnTo>
                    <a:pt x="926497" y="314801"/>
                  </a:lnTo>
                  <a:lnTo>
                    <a:pt x="931164" y="314801"/>
                  </a:lnTo>
                  <a:lnTo>
                    <a:pt x="926973" y="313849"/>
                  </a:lnTo>
                  <a:lnTo>
                    <a:pt x="925163" y="304800"/>
                  </a:lnTo>
                  <a:lnTo>
                    <a:pt x="927830" y="303371"/>
                  </a:lnTo>
                  <a:lnTo>
                    <a:pt x="930212" y="308134"/>
                  </a:lnTo>
                  <a:lnTo>
                    <a:pt x="931545" y="305943"/>
                  </a:lnTo>
                  <a:lnTo>
                    <a:pt x="940879" y="304705"/>
                  </a:lnTo>
                  <a:lnTo>
                    <a:pt x="942403" y="297466"/>
                  </a:lnTo>
                  <a:lnTo>
                    <a:pt x="939355" y="297466"/>
                  </a:lnTo>
                  <a:lnTo>
                    <a:pt x="939641" y="293846"/>
                  </a:lnTo>
                  <a:lnTo>
                    <a:pt x="953453" y="293084"/>
                  </a:lnTo>
                  <a:lnTo>
                    <a:pt x="947261" y="278892"/>
                  </a:lnTo>
                  <a:lnTo>
                    <a:pt x="940689" y="273558"/>
                  </a:lnTo>
                  <a:lnTo>
                    <a:pt x="940784" y="270986"/>
                  </a:lnTo>
                  <a:lnTo>
                    <a:pt x="938403" y="274415"/>
                  </a:lnTo>
                  <a:lnTo>
                    <a:pt x="930878" y="270224"/>
                  </a:lnTo>
                  <a:lnTo>
                    <a:pt x="935641" y="266129"/>
                  </a:lnTo>
                  <a:lnTo>
                    <a:pt x="939927" y="268033"/>
                  </a:lnTo>
                  <a:lnTo>
                    <a:pt x="939927" y="266319"/>
                  </a:lnTo>
                  <a:lnTo>
                    <a:pt x="932212" y="262699"/>
                  </a:lnTo>
                  <a:lnTo>
                    <a:pt x="926497" y="251841"/>
                  </a:lnTo>
                  <a:lnTo>
                    <a:pt x="936974" y="243459"/>
                  </a:lnTo>
                  <a:lnTo>
                    <a:pt x="939451" y="247745"/>
                  </a:lnTo>
                  <a:lnTo>
                    <a:pt x="950214" y="245173"/>
                  </a:lnTo>
                  <a:lnTo>
                    <a:pt x="945166" y="226695"/>
                  </a:lnTo>
                  <a:lnTo>
                    <a:pt x="952595" y="219170"/>
                  </a:lnTo>
                  <a:lnTo>
                    <a:pt x="968692" y="221361"/>
                  </a:lnTo>
                  <a:lnTo>
                    <a:pt x="969264" y="217360"/>
                  </a:lnTo>
                  <a:lnTo>
                    <a:pt x="954310" y="210979"/>
                  </a:lnTo>
                  <a:lnTo>
                    <a:pt x="940879" y="210312"/>
                  </a:lnTo>
                  <a:lnTo>
                    <a:pt x="938879" y="205549"/>
                  </a:lnTo>
                  <a:lnTo>
                    <a:pt x="968407" y="190214"/>
                  </a:lnTo>
                  <a:lnTo>
                    <a:pt x="975932" y="188785"/>
                  </a:lnTo>
                  <a:lnTo>
                    <a:pt x="978694" y="168783"/>
                  </a:lnTo>
                  <a:lnTo>
                    <a:pt x="974598" y="166497"/>
                  </a:lnTo>
                  <a:lnTo>
                    <a:pt x="982028" y="161544"/>
                  </a:lnTo>
                  <a:lnTo>
                    <a:pt x="1002792" y="163925"/>
                  </a:lnTo>
                  <a:lnTo>
                    <a:pt x="1006888" y="166402"/>
                  </a:lnTo>
                  <a:lnTo>
                    <a:pt x="1008888" y="162878"/>
                  </a:lnTo>
                  <a:lnTo>
                    <a:pt x="1008793" y="154591"/>
                  </a:lnTo>
                  <a:lnTo>
                    <a:pt x="1012127" y="146399"/>
                  </a:lnTo>
                  <a:lnTo>
                    <a:pt x="1009555" y="137160"/>
                  </a:lnTo>
                  <a:lnTo>
                    <a:pt x="1012031" y="123349"/>
                  </a:lnTo>
                  <a:lnTo>
                    <a:pt x="1008031" y="118586"/>
                  </a:lnTo>
                  <a:lnTo>
                    <a:pt x="1006792" y="110395"/>
                  </a:lnTo>
                  <a:lnTo>
                    <a:pt x="1009650" y="99441"/>
                  </a:lnTo>
                  <a:lnTo>
                    <a:pt x="1009459" y="77629"/>
                  </a:lnTo>
                  <a:lnTo>
                    <a:pt x="1021652" y="47530"/>
                  </a:lnTo>
                  <a:lnTo>
                    <a:pt x="1024509" y="33623"/>
                  </a:lnTo>
                  <a:lnTo>
                    <a:pt x="1023557" y="18479"/>
                  </a:lnTo>
                  <a:lnTo>
                    <a:pt x="1026224" y="16573"/>
                  </a:lnTo>
                  <a:lnTo>
                    <a:pt x="1036796" y="18955"/>
                  </a:lnTo>
                  <a:lnTo>
                    <a:pt x="1046702" y="33814"/>
                  </a:lnTo>
                  <a:lnTo>
                    <a:pt x="1053560" y="35147"/>
                  </a:lnTo>
                  <a:lnTo>
                    <a:pt x="1065276" y="46958"/>
                  </a:lnTo>
                  <a:lnTo>
                    <a:pt x="1072325" y="47339"/>
                  </a:lnTo>
                  <a:lnTo>
                    <a:pt x="1096518" y="38290"/>
                  </a:lnTo>
                  <a:lnTo>
                    <a:pt x="1098899" y="27527"/>
                  </a:lnTo>
                  <a:lnTo>
                    <a:pt x="1117378" y="34099"/>
                  </a:lnTo>
                  <a:lnTo>
                    <a:pt x="1141381" y="33337"/>
                  </a:lnTo>
                  <a:lnTo>
                    <a:pt x="1147763" y="29528"/>
                  </a:lnTo>
                  <a:lnTo>
                    <a:pt x="1152811" y="17145"/>
                  </a:lnTo>
                  <a:lnTo>
                    <a:pt x="1156335" y="14383"/>
                  </a:lnTo>
                  <a:lnTo>
                    <a:pt x="1174528" y="9525"/>
                  </a:lnTo>
                  <a:lnTo>
                    <a:pt x="1239203" y="50863"/>
                  </a:lnTo>
                  <a:lnTo>
                    <a:pt x="1253109" y="70866"/>
                  </a:lnTo>
                  <a:lnTo>
                    <a:pt x="1268635" y="83820"/>
                  </a:lnTo>
                  <a:lnTo>
                    <a:pt x="1299877" y="85154"/>
                  </a:lnTo>
                  <a:lnTo>
                    <a:pt x="1299020" y="76009"/>
                  </a:lnTo>
                  <a:lnTo>
                    <a:pt x="1301972" y="70390"/>
                  </a:lnTo>
                  <a:lnTo>
                    <a:pt x="1311212" y="68294"/>
                  </a:lnTo>
                  <a:lnTo>
                    <a:pt x="1318165" y="77629"/>
                  </a:lnTo>
                  <a:lnTo>
                    <a:pt x="1338072" y="82391"/>
                  </a:lnTo>
                  <a:lnTo>
                    <a:pt x="1357217" y="106489"/>
                  </a:lnTo>
                  <a:lnTo>
                    <a:pt x="1372076" y="108013"/>
                  </a:lnTo>
                  <a:lnTo>
                    <a:pt x="1380268" y="122491"/>
                  </a:lnTo>
                  <a:lnTo>
                    <a:pt x="1380934" y="143065"/>
                  </a:lnTo>
                  <a:lnTo>
                    <a:pt x="1386269" y="153257"/>
                  </a:lnTo>
                  <a:lnTo>
                    <a:pt x="1384363" y="180499"/>
                  </a:lnTo>
                  <a:lnTo>
                    <a:pt x="1389221" y="194881"/>
                  </a:lnTo>
                  <a:lnTo>
                    <a:pt x="1392841" y="196691"/>
                  </a:lnTo>
                  <a:lnTo>
                    <a:pt x="1395889" y="212312"/>
                  </a:lnTo>
                  <a:lnTo>
                    <a:pt x="1392365" y="223742"/>
                  </a:lnTo>
                  <a:lnTo>
                    <a:pt x="1382268" y="234410"/>
                  </a:lnTo>
                  <a:lnTo>
                    <a:pt x="1380934" y="245078"/>
                  </a:lnTo>
                  <a:lnTo>
                    <a:pt x="1385792" y="259842"/>
                  </a:lnTo>
                  <a:lnTo>
                    <a:pt x="1378363" y="269748"/>
                  </a:lnTo>
                  <a:lnTo>
                    <a:pt x="1379220" y="275654"/>
                  </a:lnTo>
                  <a:lnTo>
                    <a:pt x="1375029" y="284702"/>
                  </a:lnTo>
                  <a:lnTo>
                    <a:pt x="1377029" y="302323"/>
                  </a:lnTo>
                  <a:lnTo>
                    <a:pt x="1386269" y="300323"/>
                  </a:lnTo>
                  <a:lnTo>
                    <a:pt x="1393698" y="292608"/>
                  </a:lnTo>
                  <a:lnTo>
                    <a:pt x="1404557" y="295084"/>
                  </a:lnTo>
                  <a:lnTo>
                    <a:pt x="1432370" y="292322"/>
                  </a:lnTo>
                  <a:lnTo>
                    <a:pt x="1443990" y="304514"/>
                  </a:lnTo>
                  <a:lnTo>
                    <a:pt x="1450562" y="316611"/>
                  </a:lnTo>
                  <a:lnTo>
                    <a:pt x="1450753" y="334423"/>
                  </a:lnTo>
                  <a:lnTo>
                    <a:pt x="1457039" y="345376"/>
                  </a:lnTo>
                  <a:lnTo>
                    <a:pt x="1446943" y="371189"/>
                  </a:lnTo>
                  <a:lnTo>
                    <a:pt x="1449800" y="380524"/>
                  </a:lnTo>
                  <a:lnTo>
                    <a:pt x="1448943" y="395097"/>
                  </a:lnTo>
                  <a:lnTo>
                    <a:pt x="1451991" y="414909"/>
                  </a:lnTo>
                  <a:lnTo>
                    <a:pt x="1461325" y="420910"/>
                  </a:lnTo>
                  <a:lnTo>
                    <a:pt x="1462754" y="430244"/>
                  </a:lnTo>
                  <a:lnTo>
                    <a:pt x="1477518" y="458629"/>
                  </a:lnTo>
                  <a:lnTo>
                    <a:pt x="1483233" y="479584"/>
                  </a:lnTo>
                  <a:lnTo>
                    <a:pt x="1511332" y="500539"/>
                  </a:lnTo>
                  <a:lnTo>
                    <a:pt x="1546860" y="498729"/>
                  </a:lnTo>
                  <a:lnTo>
                    <a:pt x="1578483" y="491299"/>
                  </a:lnTo>
                  <a:lnTo>
                    <a:pt x="1588103" y="491395"/>
                  </a:lnTo>
                  <a:lnTo>
                    <a:pt x="1597819" y="495395"/>
                  </a:lnTo>
                  <a:lnTo>
                    <a:pt x="1612678" y="504444"/>
                  </a:lnTo>
                  <a:lnTo>
                    <a:pt x="1634871" y="526828"/>
                  </a:lnTo>
                  <a:lnTo>
                    <a:pt x="1658303" y="530066"/>
                  </a:lnTo>
                  <a:lnTo>
                    <a:pt x="1666589" y="534257"/>
                  </a:lnTo>
                  <a:lnTo>
                    <a:pt x="1673257" y="544354"/>
                  </a:lnTo>
                  <a:lnTo>
                    <a:pt x="1678972" y="567785"/>
                  </a:lnTo>
                  <a:lnTo>
                    <a:pt x="1691354" y="585121"/>
                  </a:lnTo>
                  <a:lnTo>
                    <a:pt x="1692116" y="576263"/>
                  </a:lnTo>
                  <a:lnTo>
                    <a:pt x="1702499" y="563499"/>
                  </a:lnTo>
                  <a:lnTo>
                    <a:pt x="1705356" y="552259"/>
                  </a:lnTo>
                  <a:lnTo>
                    <a:pt x="1742789" y="553307"/>
                  </a:lnTo>
                  <a:lnTo>
                    <a:pt x="1762220" y="566356"/>
                  </a:lnTo>
                  <a:lnTo>
                    <a:pt x="1770888" y="575500"/>
                  </a:lnTo>
                  <a:lnTo>
                    <a:pt x="1785938" y="581596"/>
                  </a:lnTo>
                  <a:lnTo>
                    <a:pt x="1820799" y="583692"/>
                  </a:lnTo>
                  <a:lnTo>
                    <a:pt x="1839182" y="579406"/>
                  </a:lnTo>
                  <a:lnTo>
                    <a:pt x="1849755" y="567785"/>
                  </a:lnTo>
                  <a:lnTo>
                    <a:pt x="1851660" y="561404"/>
                  </a:lnTo>
                  <a:lnTo>
                    <a:pt x="1849565" y="547973"/>
                  </a:lnTo>
                  <a:lnTo>
                    <a:pt x="1865662" y="525589"/>
                  </a:lnTo>
                  <a:lnTo>
                    <a:pt x="1862900" y="526161"/>
                  </a:lnTo>
                  <a:lnTo>
                    <a:pt x="1877949" y="494252"/>
                  </a:lnTo>
                  <a:lnTo>
                    <a:pt x="1888141" y="483679"/>
                  </a:lnTo>
                  <a:lnTo>
                    <a:pt x="1892141" y="485775"/>
                  </a:lnTo>
                  <a:lnTo>
                    <a:pt x="1894523" y="494824"/>
                  </a:lnTo>
                  <a:lnTo>
                    <a:pt x="1899571" y="499205"/>
                  </a:lnTo>
                  <a:lnTo>
                    <a:pt x="1903381" y="508159"/>
                  </a:lnTo>
                  <a:lnTo>
                    <a:pt x="1907572" y="508825"/>
                  </a:lnTo>
                  <a:lnTo>
                    <a:pt x="1905476" y="514636"/>
                  </a:lnTo>
                  <a:lnTo>
                    <a:pt x="1908143" y="518636"/>
                  </a:lnTo>
                  <a:lnTo>
                    <a:pt x="1918621" y="522637"/>
                  </a:lnTo>
                  <a:lnTo>
                    <a:pt x="1932718" y="519970"/>
                  </a:lnTo>
                  <a:lnTo>
                    <a:pt x="1935194" y="525494"/>
                  </a:lnTo>
                  <a:lnTo>
                    <a:pt x="1932337" y="532543"/>
                  </a:lnTo>
                  <a:lnTo>
                    <a:pt x="1943957" y="537496"/>
                  </a:lnTo>
                  <a:lnTo>
                    <a:pt x="1968722" y="569119"/>
                  </a:lnTo>
                  <a:lnTo>
                    <a:pt x="1973104" y="566071"/>
                  </a:lnTo>
                  <a:lnTo>
                    <a:pt x="1979295" y="579882"/>
                  </a:lnTo>
                  <a:lnTo>
                    <a:pt x="1976914" y="614553"/>
                  </a:lnTo>
                  <a:lnTo>
                    <a:pt x="1958912" y="623888"/>
                  </a:lnTo>
                  <a:lnTo>
                    <a:pt x="1953578" y="629793"/>
                  </a:lnTo>
                  <a:lnTo>
                    <a:pt x="1958340" y="637984"/>
                  </a:lnTo>
                  <a:lnTo>
                    <a:pt x="1953673" y="642080"/>
                  </a:lnTo>
                  <a:lnTo>
                    <a:pt x="1956435" y="645509"/>
                  </a:lnTo>
                  <a:lnTo>
                    <a:pt x="1952244" y="658082"/>
                  </a:lnTo>
                  <a:lnTo>
                    <a:pt x="1954149" y="660082"/>
                  </a:lnTo>
                  <a:lnTo>
                    <a:pt x="1952720" y="690753"/>
                  </a:lnTo>
                  <a:lnTo>
                    <a:pt x="1961864" y="699230"/>
                  </a:lnTo>
                  <a:lnTo>
                    <a:pt x="1977390" y="703421"/>
                  </a:lnTo>
                  <a:lnTo>
                    <a:pt x="1967103" y="713994"/>
                  </a:lnTo>
                  <a:lnTo>
                    <a:pt x="1966246" y="721900"/>
                  </a:lnTo>
                  <a:lnTo>
                    <a:pt x="1969770" y="738473"/>
                  </a:lnTo>
                  <a:lnTo>
                    <a:pt x="1967484" y="753904"/>
                  </a:lnTo>
                  <a:lnTo>
                    <a:pt x="1958245" y="770477"/>
                  </a:lnTo>
                  <a:lnTo>
                    <a:pt x="1959864" y="786003"/>
                  </a:lnTo>
                  <a:lnTo>
                    <a:pt x="1948434" y="799814"/>
                  </a:lnTo>
                  <a:lnTo>
                    <a:pt x="1937575" y="793337"/>
                  </a:lnTo>
                  <a:lnTo>
                    <a:pt x="1928432" y="798004"/>
                  </a:lnTo>
                  <a:lnTo>
                    <a:pt x="1927384" y="807053"/>
                  </a:lnTo>
                  <a:lnTo>
                    <a:pt x="1911477" y="808387"/>
                  </a:lnTo>
                  <a:lnTo>
                    <a:pt x="1868710" y="794195"/>
                  </a:lnTo>
                  <a:lnTo>
                    <a:pt x="1847755" y="801910"/>
                  </a:lnTo>
                  <a:lnTo>
                    <a:pt x="1831848" y="821436"/>
                  </a:lnTo>
                  <a:lnTo>
                    <a:pt x="1831372" y="837629"/>
                  </a:lnTo>
                  <a:lnTo>
                    <a:pt x="1819656" y="845058"/>
                  </a:lnTo>
                  <a:lnTo>
                    <a:pt x="1818608" y="852392"/>
                  </a:lnTo>
                  <a:lnTo>
                    <a:pt x="1825942" y="882015"/>
                  </a:lnTo>
                  <a:lnTo>
                    <a:pt x="1823180" y="892492"/>
                  </a:lnTo>
                  <a:lnTo>
                    <a:pt x="1827943" y="900970"/>
                  </a:lnTo>
                  <a:lnTo>
                    <a:pt x="1823847" y="926592"/>
                  </a:lnTo>
                  <a:lnTo>
                    <a:pt x="1825562" y="930878"/>
                  </a:lnTo>
                  <a:lnTo>
                    <a:pt x="1822609" y="933164"/>
                  </a:lnTo>
                  <a:lnTo>
                    <a:pt x="1815275" y="927163"/>
                  </a:lnTo>
                  <a:lnTo>
                    <a:pt x="1811083" y="930497"/>
                  </a:lnTo>
                  <a:lnTo>
                    <a:pt x="1810417" y="935926"/>
                  </a:lnTo>
                  <a:lnTo>
                    <a:pt x="1810798" y="937831"/>
                  </a:lnTo>
                  <a:lnTo>
                    <a:pt x="1816513" y="938498"/>
                  </a:lnTo>
                  <a:lnTo>
                    <a:pt x="1820513" y="947261"/>
                  </a:lnTo>
                  <a:lnTo>
                    <a:pt x="1825942" y="947547"/>
                  </a:lnTo>
                  <a:lnTo>
                    <a:pt x="1826895" y="954500"/>
                  </a:lnTo>
                  <a:lnTo>
                    <a:pt x="1825562" y="962120"/>
                  </a:lnTo>
                  <a:lnTo>
                    <a:pt x="1820418" y="954691"/>
                  </a:lnTo>
                  <a:lnTo>
                    <a:pt x="1815560" y="953357"/>
                  </a:lnTo>
                  <a:lnTo>
                    <a:pt x="1815560" y="958310"/>
                  </a:lnTo>
                  <a:lnTo>
                    <a:pt x="1810321" y="963168"/>
                  </a:lnTo>
                  <a:lnTo>
                    <a:pt x="1813655" y="964406"/>
                  </a:lnTo>
                  <a:lnTo>
                    <a:pt x="1815846" y="960406"/>
                  </a:lnTo>
                  <a:lnTo>
                    <a:pt x="1821466" y="961739"/>
                  </a:lnTo>
                  <a:lnTo>
                    <a:pt x="1824133" y="969550"/>
                  </a:lnTo>
                  <a:lnTo>
                    <a:pt x="1821180" y="970597"/>
                  </a:lnTo>
                  <a:lnTo>
                    <a:pt x="1809941" y="964978"/>
                  </a:lnTo>
                  <a:lnTo>
                    <a:pt x="1803845" y="967740"/>
                  </a:lnTo>
                  <a:lnTo>
                    <a:pt x="1801273" y="964597"/>
                  </a:lnTo>
                  <a:lnTo>
                    <a:pt x="1798415" y="977646"/>
                  </a:lnTo>
                  <a:lnTo>
                    <a:pt x="1795748" y="976027"/>
                  </a:lnTo>
                  <a:lnTo>
                    <a:pt x="1796034" y="971645"/>
                  </a:lnTo>
                  <a:lnTo>
                    <a:pt x="1788509" y="972217"/>
                  </a:lnTo>
                  <a:lnTo>
                    <a:pt x="1785747" y="967835"/>
                  </a:lnTo>
                  <a:lnTo>
                    <a:pt x="1773650" y="960787"/>
                  </a:lnTo>
                  <a:lnTo>
                    <a:pt x="1762601" y="958501"/>
                  </a:lnTo>
                  <a:lnTo>
                    <a:pt x="1764125" y="952976"/>
                  </a:lnTo>
                  <a:lnTo>
                    <a:pt x="1769936" y="952214"/>
                  </a:lnTo>
                  <a:lnTo>
                    <a:pt x="1779651" y="944213"/>
                  </a:lnTo>
                  <a:lnTo>
                    <a:pt x="1789176" y="949452"/>
                  </a:lnTo>
                  <a:lnTo>
                    <a:pt x="1796701" y="943737"/>
                  </a:lnTo>
                  <a:lnTo>
                    <a:pt x="1811465" y="944594"/>
                  </a:lnTo>
                  <a:lnTo>
                    <a:pt x="1788509" y="938213"/>
                  </a:lnTo>
                  <a:lnTo>
                    <a:pt x="1780127" y="939832"/>
                  </a:lnTo>
                  <a:lnTo>
                    <a:pt x="1777460" y="943832"/>
                  </a:lnTo>
                  <a:lnTo>
                    <a:pt x="1774698" y="943070"/>
                  </a:lnTo>
                  <a:lnTo>
                    <a:pt x="1769459" y="948976"/>
                  </a:lnTo>
                  <a:lnTo>
                    <a:pt x="1762220" y="949642"/>
                  </a:lnTo>
                  <a:lnTo>
                    <a:pt x="1761268" y="952309"/>
                  </a:lnTo>
                  <a:lnTo>
                    <a:pt x="1755743" y="951166"/>
                  </a:lnTo>
                  <a:lnTo>
                    <a:pt x="1754696" y="957834"/>
                  </a:lnTo>
                  <a:lnTo>
                    <a:pt x="1753743" y="946975"/>
                  </a:lnTo>
                  <a:lnTo>
                    <a:pt x="1742218" y="931450"/>
                  </a:lnTo>
                  <a:lnTo>
                    <a:pt x="1737074" y="929640"/>
                  </a:lnTo>
                  <a:lnTo>
                    <a:pt x="1732407" y="921734"/>
                  </a:lnTo>
                  <a:lnTo>
                    <a:pt x="1709547" y="911162"/>
                  </a:lnTo>
                  <a:lnTo>
                    <a:pt x="1704023" y="901922"/>
                  </a:lnTo>
                  <a:lnTo>
                    <a:pt x="1698593" y="899446"/>
                  </a:lnTo>
                  <a:lnTo>
                    <a:pt x="1699070" y="890873"/>
                  </a:lnTo>
                  <a:lnTo>
                    <a:pt x="1696307" y="886492"/>
                  </a:lnTo>
                  <a:lnTo>
                    <a:pt x="1685354" y="882872"/>
                  </a:lnTo>
                  <a:lnTo>
                    <a:pt x="1662779" y="898588"/>
                  </a:lnTo>
                  <a:lnTo>
                    <a:pt x="1652778" y="894588"/>
                  </a:lnTo>
                  <a:lnTo>
                    <a:pt x="1644777" y="906685"/>
                  </a:lnTo>
                  <a:lnTo>
                    <a:pt x="1635252" y="914400"/>
                  </a:lnTo>
                  <a:lnTo>
                    <a:pt x="1629728" y="927925"/>
                  </a:lnTo>
                  <a:lnTo>
                    <a:pt x="1631823" y="933355"/>
                  </a:lnTo>
                  <a:lnTo>
                    <a:pt x="1630299" y="940975"/>
                  </a:lnTo>
                  <a:lnTo>
                    <a:pt x="1638205" y="952976"/>
                  </a:lnTo>
                  <a:lnTo>
                    <a:pt x="1624584" y="970407"/>
                  </a:lnTo>
                  <a:lnTo>
                    <a:pt x="1606582" y="970979"/>
                  </a:lnTo>
                  <a:lnTo>
                    <a:pt x="1603438" y="968312"/>
                  </a:lnTo>
                  <a:lnTo>
                    <a:pt x="1603058" y="963835"/>
                  </a:lnTo>
                  <a:lnTo>
                    <a:pt x="1600009" y="962978"/>
                  </a:lnTo>
                  <a:lnTo>
                    <a:pt x="1585341" y="977741"/>
                  </a:lnTo>
                  <a:lnTo>
                    <a:pt x="1575054" y="983361"/>
                  </a:lnTo>
                  <a:lnTo>
                    <a:pt x="1570577" y="982313"/>
                  </a:lnTo>
                  <a:lnTo>
                    <a:pt x="1562291" y="973360"/>
                  </a:lnTo>
                  <a:lnTo>
                    <a:pt x="1561338" y="987838"/>
                  </a:lnTo>
                  <a:lnTo>
                    <a:pt x="1575530" y="1003363"/>
                  </a:lnTo>
                  <a:lnTo>
                    <a:pt x="1564386" y="1001458"/>
                  </a:lnTo>
                  <a:lnTo>
                    <a:pt x="1557147" y="1003078"/>
                  </a:lnTo>
                  <a:lnTo>
                    <a:pt x="1553432" y="1000887"/>
                  </a:lnTo>
                  <a:lnTo>
                    <a:pt x="1553623" y="1003459"/>
                  </a:lnTo>
                  <a:lnTo>
                    <a:pt x="1545050" y="1010317"/>
                  </a:lnTo>
                  <a:lnTo>
                    <a:pt x="1551051" y="1023175"/>
                  </a:lnTo>
                  <a:lnTo>
                    <a:pt x="1549527" y="1030796"/>
                  </a:lnTo>
                  <a:lnTo>
                    <a:pt x="1545146" y="1032986"/>
                  </a:lnTo>
                  <a:lnTo>
                    <a:pt x="1547622" y="1038701"/>
                  </a:lnTo>
                  <a:lnTo>
                    <a:pt x="1545622" y="1041654"/>
                  </a:lnTo>
                  <a:lnTo>
                    <a:pt x="1537907" y="1038320"/>
                  </a:lnTo>
                  <a:lnTo>
                    <a:pt x="1537145" y="1030796"/>
                  </a:lnTo>
                  <a:lnTo>
                    <a:pt x="1540383" y="1026604"/>
                  </a:lnTo>
                  <a:lnTo>
                    <a:pt x="1535430" y="1028129"/>
                  </a:lnTo>
                  <a:lnTo>
                    <a:pt x="1536002" y="1042702"/>
                  </a:lnTo>
                  <a:lnTo>
                    <a:pt x="1532668" y="1044797"/>
                  </a:lnTo>
                  <a:lnTo>
                    <a:pt x="1525810" y="1043273"/>
                  </a:lnTo>
                  <a:lnTo>
                    <a:pt x="1517999" y="1027366"/>
                  </a:lnTo>
                  <a:lnTo>
                    <a:pt x="1509998" y="1021175"/>
                  </a:lnTo>
                  <a:lnTo>
                    <a:pt x="1492853" y="1024985"/>
                  </a:lnTo>
                  <a:lnTo>
                    <a:pt x="1484376" y="1034224"/>
                  </a:lnTo>
                  <a:lnTo>
                    <a:pt x="1473613" y="1027081"/>
                  </a:lnTo>
                  <a:lnTo>
                    <a:pt x="1464850" y="1030033"/>
                  </a:lnTo>
                  <a:lnTo>
                    <a:pt x="1462183" y="1032986"/>
                  </a:lnTo>
                  <a:lnTo>
                    <a:pt x="1461135" y="1043178"/>
                  </a:lnTo>
                  <a:lnTo>
                    <a:pt x="1442371" y="1044226"/>
                  </a:lnTo>
                  <a:lnTo>
                    <a:pt x="1433513" y="1048512"/>
                  </a:lnTo>
                  <a:lnTo>
                    <a:pt x="1430750" y="1051655"/>
                  </a:lnTo>
                  <a:lnTo>
                    <a:pt x="1435989" y="1052703"/>
                  </a:lnTo>
                  <a:lnTo>
                    <a:pt x="1432560" y="1064800"/>
                  </a:lnTo>
                  <a:lnTo>
                    <a:pt x="1435608" y="1072991"/>
                  </a:lnTo>
                  <a:lnTo>
                    <a:pt x="1432941" y="1090803"/>
                  </a:lnTo>
                  <a:lnTo>
                    <a:pt x="1437418" y="1098899"/>
                  </a:lnTo>
                  <a:lnTo>
                    <a:pt x="1446276" y="1104138"/>
                  </a:lnTo>
                  <a:lnTo>
                    <a:pt x="1449324" y="1098995"/>
                  </a:lnTo>
                  <a:lnTo>
                    <a:pt x="1457706" y="1094613"/>
                  </a:lnTo>
                  <a:lnTo>
                    <a:pt x="1468946" y="1103471"/>
                  </a:lnTo>
                  <a:lnTo>
                    <a:pt x="1479042" y="1099947"/>
                  </a:lnTo>
                  <a:lnTo>
                    <a:pt x="1480185" y="1103185"/>
                  </a:lnTo>
                  <a:lnTo>
                    <a:pt x="1483233" y="1102042"/>
                  </a:lnTo>
                  <a:lnTo>
                    <a:pt x="1470470" y="1107757"/>
                  </a:lnTo>
                  <a:lnTo>
                    <a:pt x="1454849" y="1119378"/>
                  </a:lnTo>
                  <a:lnTo>
                    <a:pt x="1458278" y="1121759"/>
                  </a:lnTo>
                  <a:lnTo>
                    <a:pt x="1456182" y="1122997"/>
                  </a:lnTo>
                  <a:lnTo>
                    <a:pt x="1457611" y="1125664"/>
                  </a:lnTo>
                  <a:lnTo>
                    <a:pt x="1455039" y="1129093"/>
                  </a:lnTo>
                  <a:lnTo>
                    <a:pt x="1453134" y="1127950"/>
                  </a:lnTo>
                  <a:lnTo>
                    <a:pt x="1447419" y="1131475"/>
                  </a:lnTo>
                  <a:lnTo>
                    <a:pt x="1449419" y="1138714"/>
                  </a:lnTo>
                  <a:lnTo>
                    <a:pt x="1452372" y="1140428"/>
                  </a:lnTo>
                  <a:lnTo>
                    <a:pt x="1463992" y="1136904"/>
                  </a:lnTo>
                  <a:lnTo>
                    <a:pt x="1468660" y="1139571"/>
                  </a:lnTo>
                  <a:lnTo>
                    <a:pt x="1468565" y="1141857"/>
                  </a:lnTo>
                  <a:lnTo>
                    <a:pt x="1473517" y="1142047"/>
                  </a:lnTo>
                  <a:lnTo>
                    <a:pt x="1474661" y="1133856"/>
                  </a:lnTo>
                  <a:lnTo>
                    <a:pt x="1479233" y="1134428"/>
                  </a:lnTo>
                  <a:lnTo>
                    <a:pt x="1488662" y="1138904"/>
                  </a:lnTo>
                  <a:lnTo>
                    <a:pt x="1487710" y="1141476"/>
                  </a:lnTo>
                  <a:lnTo>
                    <a:pt x="1491044" y="1145000"/>
                  </a:lnTo>
                  <a:lnTo>
                    <a:pt x="1498378" y="1145191"/>
                  </a:lnTo>
                  <a:lnTo>
                    <a:pt x="1505998" y="1154621"/>
                  </a:lnTo>
                  <a:lnTo>
                    <a:pt x="1518475" y="1154906"/>
                  </a:lnTo>
                  <a:lnTo>
                    <a:pt x="1509141" y="1169384"/>
                  </a:lnTo>
                  <a:lnTo>
                    <a:pt x="1508188" y="1181672"/>
                  </a:lnTo>
                  <a:lnTo>
                    <a:pt x="1498092" y="1195864"/>
                  </a:lnTo>
                  <a:lnTo>
                    <a:pt x="1492472" y="1199102"/>
                  </a:lnTo>
                  <a:lnTo>
                    <a:pt x="1485614" y="1237869"/>
                  </a:lnTo>
                  <a:lnTo>
                    <a:pt x="1473613" y="1238631"/>
                  </a:lnTo>
                  <a:lnTo>
                    <a:pt x="1473613" y="1211008"/>
                  </a:lnTo>
                  <a:lnTo>
                    <a:pt x="1464278" y="1210628"/>
                  </a:lnTo>
                  <a:lnTo>
                    <a:pt x="1464278" y="1207294"/>
                  </a:lnTo>
                  <a:lnTo>
                    <a:pt x="1457611" y="1207484"/>
                  </a:lnTo>
                  <a:lnTo>
                    <a:pt x="1448181" y="1196721"/>
                  </a:lnTo>
                  <a:lnTo>
                    <a:pt x="1438084" y="1193864"/>
                  </a:lnTo>
                  <a:lnTo>
                    <a:pt x="1423988" y="1203293"/>
                  </a:lnTo>
                  <a:lnTo>
                    <a:pt x="1426464" y="1216342"/>
                  </a:lnTo>
                  <a:lnTo>
                    <a:pt x="1432941" y="1225105"/>
                  </a:lnTo>
                  <a:lnTo>
                    <a:pt x="1424940" y="1230821"/>
                  </a:lnTo>
                  <a:lnTo>
                    <a:pt x="1429607" y="1234440"/>
                  </a:lnTo>
                  <a:lnTo>
                    <a:pt x="1426940" y="1240346"/>
                  </a:lnTo>
                  <a:lnTo>
                    <a:pt x="1429131" y="1245870"/>
                  </a:lnTo>
                  <a:lnTo>
                    <a:pt x="1396841" y="1269587"/>
                  </a:lnTo>
                  <a:lnTo>
                    <a:pt x="1367600" y="1295781"/>
                  </a:lnTo>
                  <a:lnTo>
                    <a:pt x="1365695" y="1312450"/>
                  </a:lnTo>
                  <a:lnTo>
                    <a:pt x="1385125" y="1313021"/>
                  </a:lnTo>
                  <a:lnTo>
                    <a:pt x="1395698" y="1309592"/>
                  </a:lnTo>
                  <a:lnTo>
                    <a:pt x="1399413" y="1313688"/>
                  </a:lnTo>
                  <a:lnTo>
                    <a:pt x="1416939" y="1320355"/>
                  </a:lnTo>
                  <a:lnTo>
                    <a:pt x="1410271" y="1329690"/>
                  </a:lnTo>
                  <a:lnTo>
                    <a:pt x="1414367" y="1336357"/>
                  </a:lnTo>
                  <a:lnTo>
                    <a:pt x="1423035" y="1332929"/>
                  </a:lnTo>
                  <a:lnTo>
                    <a:pt x="1430655" y="1339977"/>
                  </a:lnTo>
                  <a:lnTo>
                    <a:pt x="1438466" y="1331976"/>
                  </a:lnTo>
                  <a:lnTo>
                    <a:pt x="1445990" y="1335214"/>
                  </a:lnTo>
                  <a:lnTo>
                    <a:pt x="1447514" y="1332833"/>
                  </a:lnTo>
                  <a:lnTo>
                    <a:pt x="1453229" y="1336929"/>
                  </a:lnTo>
                  <a:lnTo>
                    <a:pt x="1460468" y="1329976"/>
                  </a:lnTo>
                  <a:lnTo>
                    <a:pt x="1473803" y="1337500"/>
                  </a:lnTo>
                  <a:lnTo>
                    <a:pt x="1477804" y="1342930"/>
                  </a:lnTo>
                  <a:lnTo>
                    <a:pt x="1477137" y="1348454"/>
                  </a:lnTo>
                  <a:lnTo>
                    <a:pt x="1480090" y="1350169"/>
                  </a:lnTo>
                  <a:lnTo>
                    <a:pt x="1475613" y="1375220"/>
                  </a:lnTo>
                  <a:lnTo>
                    <a:pt x="1481233" y="1378839"/>
                  </a:lnTo>
                  <a:lnTo>
                    <a:pt x="1489710" y="1374648"/>
                  </a:lnTo>
                  <a:lnTo>
                    <a:pt x="1493425" y="1369600"/>
                  </a:lnTo>
                  <a:lnTo>
                    <a:pt x="1483328" y="1367980"/>
                  </a:lnTo>
                  <a:lnTo>
                    <a:pt x="1484281" y="1360456"/>
                  </a:lnTo>
                  <a:lnTo>
                    <a:pt x="1515904" y="1365314"/>
                  </a:lnTo>
                  <a:lnTo>
                    <a:pt x="1514094" y="1386554"/>
                  </a:lnTo>
                  <a:lnTo>
                    <a:pt x="1518285" y="1387221"/>
                  </a:lnTo>
                  <a:lnTo>
                    <a:pt x="1516856" y="1393603"/>
                  </a:lnTo>
                  <a:lnTo>
                    <a:pt x="1522857" y="1398936"/>
                  </a:lnTo>
                  <a:lnTo>
                    <a:pt x="1523809" y="1407985"/>
                  </a:lnTo>
                  <a:lnTo>
                    <a:pt x="1520285" y="1417796"/>
                  </a:lnTo>
                  <a:lnTo>
                    <a:pt x="1509141" y="1424464"/>
                  </a:lnTo>
                  <a:lnTo>
                    <a:pt x="1507427" y="1434179"/>
                  </a:lnTo>
                  <a:lnTo>
                    <a:pt x="1512761" y="1452277"/>
                  </a:lnTo>
                  <a:lnTo>
                    <a:pt x="1520476" y="1454849"/>
                  </a:lnTo>
                  <a:lnTo>
                    <a:pt x="1522000" y="1460564"/>
                  </a:lnTo>
                  <a:lnTo>
                    <a:pt x="1507331" y="1467231"/>
                  </a:lnTo>
                  <a:lnTo>
                    <a:pt x="1486948" y="1465326"/>
                  </a:lnTo>
                  <a:lnTo>
                    <a:pt x="1490091" y="1472374"/>
                  </a:lnTo>
                  <a:lnTo>
                    <a:pt x="1487900" y="1477137"/>
                  </a:lnTo>
                  <a:lnTo>
                    <a:pt x="1494758" y="1489329"/>
                  </a:lnTo>
                  <a:lnTo>
                    <a:pt x="1489805" y="1493806"/>
                  </a:lnTo>
                  <a:lnTo>
                    <a:pt x="1488567" y="1506188"/>
                  </a:lnTo>
                  <a:lnTo>
                    <a:pt x="1479042" y="1511237"/>
                  </a:lnTo>
                  <a:lnTo>
                    <a:pt x="1476375" y="1523333"/>
                  </a:lnTo>
                  <a:lnTo>
                    <a:pt x="1472184" y="1528286"/>
                  </a:lnTo>
                  <a:lnTo>
                    <a:pt x="1454944" y="1539526"/>
                  </a:lnTo>
                  <a:lnTo>
                    <a:pt x="1445609" y="1536954"/>
                  </a:lnTo>
                  <a:lnTo>
                    <a:pt x="1440561" y="1539240"/>
                  </a:lnTo>
                  <a:lnTo>
                    <a:pt x="1450753" y="1573625"/>
                  </a:lnTo>
                  <a:lnTo>
                    <a:pt x="1461516" y="1590485"/>
                  </a:lnTo>
                  <a:lnTo>
                    <a:pt x="1468565" y="1611058"/>
                  </a:lnTo>
                  <a:lnTo>
                    <a:pt x="1478471" y="1620488"/>
                  </a:lnTo>
                  <a:lnTo>
                    <a:pt x="1480757" y="1626203"/>
                  </a:lnTo>
                  <a:lnTo>
                    <a:pt x="1483233" y="1625537"/>
                  </a:lnTo>
                  <a:lnTo>
                    <a:pt x="1488662" y="1636681"/>
                  </a:lnTo>
                  <a:lnTo>
                    <a:pt x="1492663" y="1634204"/>
                  </a:lnTo>
                  <a:lnTo>
                    <a:pt x="1501140" y="1641539"/>
                  </a:lnTo>
                  <a:lnTo>
                    <a:pt x="1492472" y="1651920"/>
                  </a:lnTo>
                  <a:lnTo>
                    <a:pt x="1498187" y="1654778"/>
                  </a:lnTo>
                  <a:lnTo>
                    <a:pt x="1491615" y="1660589"/>
                  </a:lnTo>
                  <a:lnTo>
                    <a:pt x="1490472" y="1667256"/>
                  </a:lnTo>
                  <a:lnTo>
                    <a:pt x="1495806" y="1680019"/>
                  </a:lnTo>
                  <a:lnTo>
                    <a:pt x="1499425" y="1681258"/>
                  </a:lnTo>
                  <a:lnTo>
                    <a:pt x="1499616" y="1686020"/>
                  </a:lnTo>
                  <a:lnTo>
                    <a:pt x="1502474" y="1686496"/>
                  </a:lnTo>
                  <a:lnTo>
                    <a:pt x="1502950" y="1691926"/>
                  </a:lnTo>
                  <a:lnTo>
                    <a:pt x="1505998" y="1691354"/>
                  </a:lnTo>
                  <a:lnTo>
                    <a:pt x="1500188" y="1698593"/>
                  </a:lnTo>
                  <a:lnTo>
                    <a:pt x="1504474" y="1698879"/>
                  </a:lnTo>
                  <a:lnTo>
                    <a:pt x="1503140" y="1700689"/>
                  </a:lnTo>
                  <a:lnTo>
                    <a:pt x="1506569" y="1707642"/>
                  </a:lnTo>
                  <a:lnTo>
                    <a:pt x="1498092" y="1710023"/>
                  </a:lnTo>
                  <a:lnTo>
                    <a:pt x="1507712" y="1721167"/>
                  </a:lnTo>
                  <a:lnTo>
                    <a:pt x="1518475" y="1727930"/>
                  </a:lnTo>
                  <a:lnTo>
                    <a:pt x="1516285" y="1733455"/>
                  </a:lnTo>
                  <a:lnTo>
                    <a:pt x="1529334" y="1737551"/>
                  </a:lnTo>
                  <a:lnTo>
                    <a:pt x="1521428" y="1753743"/>
                  </a:lnTo>
                  <a:lnTo>
                    <a:pt x="1528953" y="1760410"/>
                  </a:lnTo>
                  <a:lnTo>
                    <a:pt x="1529429" y="1757267"/>
                  </a:lnTo>
                  <a:lnTo>
                    <a:pt x="1534763" y="1757172"/>
                  </a:lnTo>
                  <a:lnTo>
                    <a:pt x="1533906" y="1763078"/>
                  </a:lnTo>
                  <a:lnTo>
                    <a:pt x="1539240" y="1764983"/>
                  </a:lnTo>
                  <a:lnTo>
                    <a:pt x="1535525" y="1775555"/>
                  </a:lnTo>
                  <a:lnTo>
                    <a:pt x="1531525" y="1776984"/>
                  </a:lnTo>
                  <a:lnTo>
                    <a:pt x="1533144" y="1781937"/>
                  </a:lnTo>
                  <a:lnTo>
                    <a:pt x="1516380" y="1790890"/>
                  </a:lnTo>
                  <a:lnTo>
                    <a:pt x="1513523" y="1793939"/>
                  </a:lnTo>
                  <a:lnTo>
                    <a:pt x="1515237" y="1796224"/>
                  </a:lnTo>
                  <a:lnTo>
                    <a:pt x="1508474" y="1804035"/>
                  </a:lnTo>
                  <a:lnTo>
                    <a:pt x="1500664" y="1796320"/>
                  </a:lnTo>
                  <a:lnTo>
                    <a:pt x="1493329" y="1792319"/>
                  </a:lnTo>
                  <a:lnTo>
                    <a:pt x="1490282" y="1793081"/>
                  </a:lnTo>
                  <a:lnTo>
                    <a:pt x="1486948" y="1786033"/>
                  </a:lnTo>
                  <a:lnTo>
                    <a:pt x="1473137" y="1790986"/>
                  </a:lnTo>
                  <a:lnTo>
                    <a:pt x="1472089" y="1795844"/>
                  </a:lnTo>
                  <a:lnTo>
                    <a:pt x="1459421" y="1797082"/>
                  </a:lnTo>
                  <a:lnTo>
                    <a:pt x="1448371" y="1804035"/>
                  </a:lnTo>
                  <a:lnTo>
                    <a:pt x="1448086" y="1802321"/>
                  </a:lnTo>
                  <a:lnTo>
                    <a:pt x="1417320" y="1803654"/>
                  </a:lnTo>
                  <a:lnTo>
                    <a:pt x="1395413" y="1807368"/>
                  </a:lnTo>
                  <a:lnTo>
                    <a:pt x="1381220" y="1802797"/>
                  </a:lnTo>
                  <a:lnTo>
                    <a:pt x="1367885" y="1789461"/>
                  </a:lnTo>
                  <a:lnTo>
                    <a:pt x="1338929" y="1778889"/>
                  </a:lnTo>
                  <a:lnTo>
                    <a:pt x="1327023" y="1766602"/>
                  </a:lnTo>
                  <a:lnTo>
                    <a:pt x="1331595" y="1755362"/>
                  </a:lnTo>
                  <a:lnTo>
                    <a:pt x="1330642" y="1746123"/>
                  </a:lnTo>
                  <a:lnTo>
                    <a:pt x="1335500" y="1735360"/>
                  </a:lnTo>
                  <a:lnTo>
                    <a:pt x="1324832" y="1726501"/>
                  </a:lnTo>
                  <a:lnTo>
                    <a:pt x="1312640" y="1733360"/>
                  </a:lnTo>
                  <a:lnTo>
                    <a:pt x="1307973" y="1741265"/>
                  </a:lnTo>
                  <a:lnTo>
                    <a:pt x="1307021" y="1750028"/>
                  </a:lnTo>
                  <a:lnTo>
                    <a:pt x="1291114" y="1750314"/>
                  </a:lnTo>
                  <a:lnTo>
                    <a:pt x="1283017" y="1743551"/>
                  </a:lnTo>
                  <a:lnTo>
                    <a:pt x="1273207" y="1750409"/>
                  </a:lnTo>
                  <a:lnTo>
                    <a:pt x="1269968" y="1749647"/>
                  </a:lnTo>
                  <a:lnTo>
                    <a:pt x="1270159" y="1754696"/>
                  </a:lnTo>
                  <a:lnTo>
                    <a:pt x="1264253" y="1763363"/>
                  </a:lnTo>
                  <a:lnTo>
                    <a:pt x="1256252" y="1797939"/>
                  </a:lnTo>
                  <a:lnTo>
                    <a:pt x="1243489" y="1815274"/>
                  </a:lnTo>
                  <a:lnTo>
                    <a:pt x="1238631" y="1816037"/>
                  </a:lnTo>
                  <a:lnTo>
                    <a:pt x="1238631" y="1824704"/>
                  </a:lnTo>
                  <a:lnTo>
                    <a:pt x="1244441" y="1826895"/>
                  </a:lnTo>
                  <a:lnTo>
                    <a:pt x="1240060" y="1840897"/>
                  </a:lnTo>
                  <a:lnTo>
                    <a:pt x="1258062" y="1836992"/>
                  </a:lnTo>
                  <a:lnTo>
                    <a:pt x="1257205" y="1841754"/>
                  </a:lnTo>
                  <a:lnTo>
                    <a:pt x="1253871" y="1842897"/>
                  </a:lnTo>
                  <a:lnTo>
                    <a:pt x="1254728" y="1846135"/>
                  </a:lnTo>
                  <a:lnTo>
                    <a:pt x="1252061" y="1847088"/>
                  </a:lnTo>
                  <a:lnTo>
                    <a:pt x="1253585" y="1851945"/>
                  </a:lnTo>
                  <a:lnTo>
                    <a:pt x="1251490" y="1857185"/>
                  </a:lnTo>
                  <a:lnTo>
                    <a:pt x="1252347" y="1864138"/>
                  </a:lnTo>
                  <a:lnTo>
                    <a:pt x="1260348" y="1872234"/>
                  </a:lnTo>
                  <a:lnTo>
                    <a:pt x="1253109" y="1883759"/>
                  </a:lnTo>
                  <a:lnTo>
                    <a:pt x="1256538" y="1884902"/>
                  </a:lnTo>
                  <a:lnTo>
                    <a:pt x="1239869" y="1899761"/>
                  </a:lnTo>
                  <a:lnTo>
                    <a:pt x="1227582" y="1904619"/>
                  </a:lnTo>
                  <a:lnTo>
                    <a:pt x="1226820" y="1926812"/>
                  </a:lnTo>
                  <a:lnTo>
                    <a:pt x="1208532" y="1929670"/>
                  </a:lnTo>
                  <a:lnTo>
                    <a:pt x="1197197" y="1938242"/>
                  </a:lnTo>
                  <a:lnTo>
                    <a:pt x="1197292" y="1963483"/>
                  </a:lnTo>
                  <a:lnTo>
                    <a:pt x="1187863" y="1959007"/>
                  </a:lnTo>
                  <a:lnTo>
                    <a:pt x="1177862" y="1950053"/>
                  </a:lnTo>
                  <a:lnTo>
                    <a:pt x="1168527" y="1956054"/>
                  </a:lnTo>
                  <a:close/>
                  <a:moveTo>
                    <a:pt x="690753" y="338899"/>
                  </a:moveTo>
                  <a:lnTo>
                    <a:pt x="698278" y="339090"/>
                  </a:lnTo>
                  <a:lnTo>
                    <a:pt x="697420" y="335566"/>
                  </a:lnTo>
                  <a:lnTo>
                    <a:pt x="690753" y="338899"/>
                  </a:lnTo>
                  <a:close/>
                  <a:moveTo>
                    <a:pt x="138684" y="812387"/>
                  </a:moveTo>
                  <a:lnTo>
                    <a:pt x="138208" y="817531"/>
                  </a:lnTo>
                  <a:lnTo>
                    <a:pt x="126301" y="812768"/>
                  </a:lnTo>
                  <a:lnTo>
                    <a:pt x="126968" y="806863"/>
                  </a:lnTo>
                  <a:lnTo>
                    <a:pt x="138684" y="81238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3" name="Freihandform: Form 162">
              <a:extLst>
                <a:ext uri="{FF2B5EF4-FFF2-40B4-BE49-F238E27FC236}">
                  <a16:creationId xmlns:a16="http://schemas.microsoft.com/office/drawing/2014/main" id="{FF5A05E3-1617-4487-B039-6AB2BB8AB436}"/>
                </a:ext>
              </a:extLst>
            </p:cNvPr>
            <p:cNvSpPr/>
            <p:nvPr/>
          </p:nvSpPr>
          <p:spPr>
            <a:xfrm>
              <a:off x="139071" y="2413439"/>
              <a:ext cx="1049400" cy="1197900"/>
            </a:xfrm>
            <a:custGeom>
              <a:avLst/>
              <a:gdLst>
                <a:gd name="connsiteX0" fmla="*/ 533400 w 2019300"/>
                <a:gd name="connsiteY0" fmla="*/ 2167795 h 2305050"/>
                <a:gd name="connsiteX1" fmla="*/ 526637 w 2019300"/>
                <a:gd name="connsiteY1" fmla="*/ 2160080 h 2305050"/>
                <a:gd name="connsiteX2" fmla="*/ 524447 w 2019300"/>
                <a:gd name="connsiteY2" fmla="*/ 2160842 h 2305050"/>
                <a:gd name="connsiteX3" fmla="*/ 507016 w 2019300"/>
                <a:gd name="connsiteY3" fmla="*/ 2136553 h 2305050"/>
                <a:gd name="connsiteX4" fmla="*/ 504158 w 2019300"/>
                <a:gd name="connsiteY4" fmla="*/ 2124170 h 2305050"/>
                <a:gd name="connsiteX5" fmla="*/ 511874 w 2019300"/>
                <a:gd name="connsiteY5" fmla="*/ 2121884 h 2305050"/>
                <a:gd name="connsiteX6" fmla="*/ 512445 w 2019300"/>
                <a:gd name="connsiteY6" fmla="*/ 2127123 h 2305050"/>
                <a:gd name="connsiteX7" fmla="*/ 515588 w 2019300"/>
                <a:gd name="connsiteY7" fmla="*/ 2125599 h 2305050"/>
                <a:gd name="connsiteX8" fmla="*/ 516350 w 2019300"/>
                <a:gd name="connsiteY8" fmla="*/ 2133028 h 2305050"/>
                <a:gd name="connsiteX9" fmla="*/ 520446 w 2019300"/>
                <a:gd name="connsiteY9" fmla="*/ 2138267 h 2305050"/>
                <a:gd name="connsiteX10" fmla="*/ 516160 w 2019300"/>
                <a:gd name="connsiteY10" fmla="*/ 2141792 h 2305050"/>
                <a:gd name="connsiteX11" fmla="*/ 520636 w 2019300"/>
                <a:gd name="connsiteY11" fmla="*/ 2138458 h 2305050"/>
                <a:gd name="connsiteX12" fmla="*/ 534448 w 2019300"/>
                <a:gd name="connsiteY12" fmla="*/ 2151698 h 2305050"/>
                <a:gd name="connsiteX13" fmla="*/ 531019 w 2019300"/>
                <a:gd name="connsiteY13" fmla="*/ 2155603 h 2305050"/>
                <a:gd name="connsiteX14" fmla="*/ 534352 w 2019300"/>
                <a:gd name="connsiteY14" fmla="*/ 2163032 h 2305050"/>
                <a:gd name="connsiteX15" fmla="*/ 533400 w 2019300"/>
                <a:gd name="connsiteY15" fmla="*/ 2167795 h 2305050"/>
                <a:gd name="connsiteX16" fmla="*/ 503968 w 2019300"/>
                <a:gd name="connsiteY16" fmla="*/ 2123789 h 2305050"/>
                <a:gd name="connsiteX17" fmla="*/ 495681 w 2019300"/>
                <a:gd name="connsiteY17" fmla="*/ 2119312 h 2305050"/>
                <a:gd name="connsiteX18" fmla="*/ 493776 w 2019300"/>
                <a:gd name="connsiteY18" fmla="*/ 2111026 h 2305050"/>
                <a:gd name="connsiteX19" fmla="*/ 496633 w 2019300"/>
                <a:gd name="connsiteY19" fmla="*/ 2108168 h 2305050"/>
                <a:gd name="connsiteX20" fmla="*/ 487013 w 2019300"/>
                <a:gd name="connsiteY20" fmla="*/ 2097024 h 2305050"/>
                <a:gd name="connsiteX21" fmla="*/ 434816 w 2019300"/>
                <a:gd name="connsiteY21" fmla="*/ 2089499 h 2305050"/>
                <a:gd name="connsiteX22" fmla="*/ 420433 w 2019300"/>
                <a:gd name="connsiteY22" fmla="*/ 2097119 h 2305050"/>
                <a:gd name="connsiteX23" fmla="*/ 406241 w 2019300"/>
                <a:gd name="connsiteY23" fmla="*/ 2100644 h 2305050"/>
                <a:gd name="connsiteX24" fmla="*/ 352901 w 2019300"/>
                <a:gd name="connsiteY24" fmla="*/ 2085880 h 2305050"/>
                <a:gd name="connsiteX25" fmla="*/ 312420 w 2019300"/>
                <a:gd name="connsiteY25" fmla="*/ 2099215 h 2305050"/>
                <a:gd name="connsiteX26" fmla="*/ 284321 w 2019300"/>
                <a:gd name="connsiteY26" fmla="*/ 2123408 h 2305050"/>
                <a:gd name="connsiteX27" fmla="*/ 277654 w 2019300"/>
                <a:gd name="connsiteY27" fmla="*/ 2121694 h 2305050"/>
                <a:gd name="connsiteX28" fmla="*/ 275177 w 2019300"/>
                <a:gd name="connsiteY28" fmla="*/ 2133600 h 2305050"/>
                <a:gd name="connsiteX29" fmla="*/ 268605 w 2019300"/>
                <a:gd name="connsiteY29" fmla="*/ 2133410 h 2305050"/>
                <a:gd name="connsiteX30" fmla="*/ 262795 w 2019300"/>
                <a:gd name="connsiteY30" fmla="*/ 2127123 h 2305050"/>
                <a:gd name="connsiteX31" fmla="*/ 245269 w 2019300"/>
                <a:gd name="connsiteY31" fmla="*/ 2131600 h 2305050"/>
                <a:gd name="connsiteX32" fmla="*/ 238506 w 2019300"/>
                <a:gd name="connsiteY32" fmla="*/ 2123313 h 2305050"/>
                <a:gd name="connsiteX33" fmla="*/ 230505 w 2019300"/>
                <a:gd name="connsiteY33" fmla="*/ 2132552 h 2305050"/>
                <a:gd name="connsiteX34" fmla="*/ 227552 w 2019300"/>
                <a:gd name="connsiteY34" fmla="*/ 2129504 h 2305050"/>
                <a:gd name="connsiteX35" fmla="*/ 214027 w 2019300"/>
                <a:gd name="connsiteY35" fmla="*/ 2134076 h 2305050"/>
                <a:gd name="connsiteX36" fmla="*/ 203454 w 2019300"/>
                <a:gd name="connsiteY36" fmla="*/ 2150078 h 2305050"/>
                <a:gd name="connsiteX37" fmla="*/ 212503 w 2019300"/>
                <a:gd name="connsiteY37" fmla="*/ 2158556 h 2305050"/>
                <a:gd name="connsiteX38" fmla="*/ 207073 w 2019300"/>
                <a:gd name="connsiteY38" fmla="*/ 2168843 h 2305050"/>
                <a:gd name="connsiteX39" fmla="*/ 209169 w 2019300"/>
                <a:gd name="connsiteY39" fmla="*/ 2177129 h 2305050"/>
                <a:gd name="connsiteX40" fmla="*/ 248888 w 2019300"/>
                <a:gd name="connsiteY40" fmla="*/ 2220373 h 2305050"/>
                <a:gd name="connsiteX41" fmla="*/ 262699 w 2019300"/>
                <a:gd name="connsiteY41" fmla="*/ 2240566 h 2305050"/>
                <a:gd name="connsiteX42" fmla="*/ 240220 w 2019300"/>
                <a:gd name="connsiteY42" fmla="*/ 2264950 h 2305050"/>
                <a:gd name="connsiteX43" fmla="*/ 242316 w 2019300"/>
                <a:gd name="connsiteY43" fmla="*/ 2275808 h 2305050"/>
                <a:gd name="connsiteX44" fmla="*/ 241268 w 2019300"/>
                <a:gd name="connsiteY44" fmla="*/ 2292858 h 2305050"/>
                <a:gd name="connsiteX45" fmla="*/ 226600 w 2019300"/>
                <a:gd name="connsiteY45" fmla="*/ 2293525 h 2305050"/>
                <a:gd name="connsiteX46" fmla="*/ 225361 w 2019300"/>
                <a:gd name="connsiteY46" fmla="*/ 2296763 h 2305050"/>
                <a:gd name="connsiteX47" fmla="*/ 220218 w 2019300"/>
                <a:gd name="connsiteY47" fmla="*/ 2293906 h 2305050"/>
                <a:gd name="connsiteX48" fmla="*/ 201358 w 2019300"/>
                <a:gd name="connsiteY48" fmla="*/ 2304383 h 2305050"/>
                <a:gd name="connsiteX49" fmla="*/ 194977 w 2019300"/>
                <a:gd name="connsiteY49" fmla="*/ 2299716 h 2305050"/>
                <a:gd name="connsiteX50" fmla="*/ 184309 w 2019300"/>
                <a:gd name="connsiteY50" fmla="*/ 2298097 h 2305050"/>
                <a:gd name="connsiteX51" fmla="*/ 185071 w 2019300"/>
                <a:gd name="connsiteY51" fmla="*/ 2296192 h 2305050"/>
                <a:gd name="connsiteX52" fmla="*/ 168688 w 2019300"/>
                <a:gd name="connsiteY52" fmla="*/ 2296192 h 2305050"/>
                <a:gd name="connsiteX53" fmla="*/ 162211 w 2019300"/>
                <a:gd name="connsiteY53" fmla="*/ 2292858 h 2305050"/>
                <a:gd name="connsiteX54" fmla="*/ 155734 w 2019300"/>
                <a:gd name="connsiteY54" fmla="*/ 2295335 h 2305050"/>
                <a:gd name="connsiteX55" fmla="*/ 147923 w 2019300"/>
                <a:gd name="connsiteY55" fmla="*/ 2291429 h 2305050"/>
                <a:gd name="connsiteX56" fmla="*/ 141827 w 2019300"/>
                <a:gd name="connsiteY56" fmla="*/ 2277809 h 2305050"/>
                <a:gd name="connsiteX57" fmla="*/ 135255 w 2019300"/>
                <a:gd name="connsiteY57" fmla="*/ 2271998 h 2305050"/>
                <a:gd name="connsiteX58" fmla="*/ 120110 w 2019300"/>
                <a:gd name="connsiteY58" fmla="*/ 2263616 h 2305050"/>
                <a:gd name="connsiteX59" fmla="*/ 101155 w 2019300"/>
                <a:gd name="connsiteY59" fmla="*/ 2263235 h 2305050"/>
                <a:gd name="connsiteX60" fmla="*/ 93916 w 2019300"/>
                <a:gd name="connsiteY60" fmla="*/ 2250091 h 2305050"/>
                <a:gd name="connsiteX61" fmla="*/ 89154 w 2019300"/>
                <a:gd name="connsiteY61" fmla="*/ 2246948 h 2305050"/>
                <a:gd name="connsiteX62" fmla="*/ 76390 w 2019300"/>
                <a:gd name="connsiteY62" fmla="*/ 2253996 h 2305050"/>
                <a:gd name="connsiteX63" fmla="*/ 71533 w 2019300"/>
                <a:gd name="connsiteY63" fmla="*/ 2263331 h 2305050"/>
                <a:gd name="connsiteX64" fmla="*/ 51530 w 2019300"/>
                <a:gd name="connsiteY64" fmla="*/ 2268950 h 2305050"/>
                <a:gd name="connsiteX65" fmla="*/ 40005 w 2019300"/>
                <a:gd name="connsiteY65" fmla="*/ 2275237 h 2305050"/>
                <a:gd name="connsiteX66" fmla="*/ 23527 w 2019300"/>
                <a:gd name="connsiteY66" fmla="*/ 2275237 h 2305050"/>
                <a:gd name="connsiteX67" fmla="*/ 14192 w 2019300"/>
                <a:gd name="connsiteY67" fmla="*/ 2271046 h 2305050"/>
                <a:gd name="connsiteX68" fmla="*/ 14668 w 2019300"/>
                <a:gd name="connsiteY68" fmla="*/ 2255806 h 2305050"/>
                <a:gd name="connsiteX69" fmla="*/ 10668 w 2019300"/>
                <a:gd name="connsiteY69" fmla="*/ 2254853 h 2305050"/>
                <a:gd name="connsiteX70" fmla="*/ 9525 w 2019300"/>
                <a:gd name="connsiteY70" fmla="*/ 2233994 h 2305050"/>
                <a:gd name="connsiteX71" fmla="*/ 12573 w 2019300"/>
                <a:gd name="connsiteY71" fmla="*/ 2236661 h 2305050"/>
                <a:gd name="connsiteX72" fmla="*/ 12763 w 2019300"/>
                <a:gd name="connsiteY72" fmla="*/ 2229136 h 2305050"/>
                <a:gd name="connsiteX73" fmla="*/ 25908 w 2019300"/>
                <a:gd name="connsiteY73" fmla="*/ 2213420 h 2305050"/>
                <a:gd name="connsiteX74" fmla="*/ 28670 w 2019300"/>
                <a:gd name="connsiteY74" fmla="*/ 2198561 h 2305050"/>
                <a:gd name="connsiteX75" fmla="*/ 32956 w 2019300"/>
                <a:gd name="connsiteY75" fmla="*/ 2193893 h 2305050"/>
                <a:gd name="connsiteX76" fmla="*/ 26098 w 2019300"/>
                <a:gd name="connsiteY76" fmla="*/ 2172653 h 2305050"/>
                <a:gd name="connsiteX77" fmla="*/ 24955 w 2019300"/>
                <a:gd name="connsiteY77" fmla="*/ 2155317 h 2305050"/>
                <a:gd name="connsiteX78" fmla="*/ 17907 w 2019300"/>
                <a:gd name="connsiteY78" fmla="*/ 2138744 h 2305050"/>
                <a:gd name="connsiteX79" fmla="*/ 14573 w 2019300"/>
                <a:gd name="connsiteY79" fmla="*/ 2136553 h 2305050"/>
                <a:gd name="connsiteX80" fmla="*/ 17812 w 2019300"/>
                <a:gd name="connsiteY80" fmla="*/ 2127790 h 2305050"/>
                <a:gd name="connsiteX81" fmla="*/ 22288 w 2019300"/>
                <a:gd name="connsiteY81" fmla="*/ 2124266 h 2305050"/>
                <a:gd name="connsiteX82" fmla="*/ 13525 w 2019300"/>
                <a:gd name="connsiteY82" fmla="*/ 2118551 h 2305050"/>
                <a:gd name="connsiteX83" fmla="*/ 22765 w 2019300"/>
                <a:gd name="connsiteY83" fmla="*/ 2114550 h 2305050"/>
                <a:gd name="connsiteX84" fmla="*/ 21050 w 2019300"/>
                <a:gd name="connsiteY84" fmla="*/ 2109026 h 2305050"/>
                <a:gd name="connsiteX85" fmla="*/ 23527 w 2019300"/>
                <a:gd name="connsiteY85" fmla="*/ 2108073 h 2305050"/>
                <a:gd name="connsiteX86" fmla="*/ 19526 w 2019300"/>
                <a:gd name="connsiteY86" fmla="*/ 2104263 h 2305050"/>
                <a:gd name="connsiteX87" fmla="*/ 26289 w 2019300"/>
                <a:gd name="connsiteY87" fmla="*/ 2102168 h 2305050"/>
                <a:gd name="connsiteX88" fmla="*/ 39338 w 2019300"/>
                <a:gd name="connsiteY88" fmla="*/ 2089309 h 2305050"/>
                <a:gd name="connsiteX89" fmla="*/ 50578 w 2019300"/>
                <a:gd name="connsiteY89" fmla="*/ 2063972 h 2305050"/>
                <a:gd name="connsiteX90" fmla="*/ 55435 w 2019300"/>
                <a:gd name="connsiteY90" fmla="*/ 2058067 h 2305050"/>
                <a:gd name="connsiteX91" fmla="*/ 69818 w 2019300"/>
                <a:gd name="connsiteY91" fmla="*/ 2065020 h 2305050"/>
                <a:gd name="connsiteX92" fmla="*/ 75914 w 2019300"/>
                <a:gd name="connsiteY92" fmla="*/ 2056924 h 2305050"/>
                <a:gd name="connsiteX93" fmla="*/ 81915 w 2019300"/>
                <a:gd name="connsiteY93" fmla="*/ 2058734 h 2305050"/>
                <a:gd name="connsiteX94" fmla="*/ 87439 w 2019300"/>
                <a:gd name="connsiteY94" fmla="*/ 2056543 h 2305050"/>
                <a:gd name="connsiteX95" fmla="*/ 105442 w 2019300"/>
                <a:gd name="connsiteY95" fmla="*/ 2038350 h 2305050"/>
                <a:gd name="connsiteX96" fmla="*/ 103251 w 2019300"/>
                <a:gd name="connsiteY96" fmla="*/ 2036159 h 2305050"/>
                <a:gd name="connsiteX97" fmla="*/ 103251 w 2019300"/>
                <a:gd name="connsiteY97" fmla="*/ 2028444 h 2305050"/>
                <a:gd name="connsiteX98" fmla="*/ 109061 w 2019300"/>
                <a:gd name="connsiteY98" fmla="*/ 2030635 h 2305050"/>
                <a:gd name="connsiteX99" fmla="*/ 111633 w 2019300"/>
                <a:gd name="connsiteY99" fmla="*/ 2014918 h 2305050"/>
                <a:gd name="connsiteX100" fmla="*/ 122872 w 2019300"/>
                <a:gd name="connsiteY100" fmla="*/ 2011109 h 2305050"/>
                <a:gd name="connsiteX101" fmla="*/ 123349 w 2019300"/>
                <a:gd name="connsiteY101" fmla="*/ 2015109 h 2305050"/>
                <a:gd name="connsiteX102" fmla="*/ 133731 w 2019300"/>
                <a:gd name="connsiteY102" fmla="*/ 2012347 h 2305050"/>
                <a:gd name="connsiteX103" fmla="*/ 132683 w 2019300"/>
                <a:gd name="connsiteY103" fmla="*/ 2008823 h 2305050"/>
                <a:gd name="connsiteX104" fmla="*/ 135922 w 2019300"/>
                <a:gd name="connsiteY104" fmla="*/ 2007680 h 2305050"/>
                <a:gd name="connsiteX105" fmla="*/ 134969 w 2019300"/>
                <a:gd name="connsiteY105" fmla="*/ 2005775 h 2305050"/>
                <a:gd name="connsiteX106" fmla="*/ 128873 w 2019300"/>
                <a:gd name="connsiteY106" fmla="*/ 2007870 h 2305050"/>
                <a:gd name="connsiteX107" fmla="*/ 125920 w 2019300"/>
                <a:gd name="connsiteY107" fmla="*/ 1999774 h 2305050"/>
                <a:gd name="connsiteX108" fmla="*/ 127921 w 2019300"/>
                <a:gd name="connsiteY108" fmla="*/ 1997393 h 2305050"/>
                <a:gd name="connsiteX109" fmla="*/ 120777 w 2019300"/>
                <a:gd name="connsiteY109" fmla="*/ 2000345 h 2305050"/>
                <a:gd name="connsiteX110" fmla="*/ 118681 w 2019300"/>
                <a:gd name="connsiteY110" fmla="*/ 1994059 h 2305050"/>
                <a:gd name="connsiteX111" fmla="*/ 111157 w 2019300"/>
                <a:gd name="connsiteY111" fmla="*/ 1990344 h 2305050"/>
                <a:gd name="connsiteX112" fmla="*/ 109537 w 2019300"/>
                <a:gd name="connsiteY112" fmla="*/ 1986629 h 2305050"/>
                <a:gd name="connsiteX113" fmla="*/ 94012 w 2019300"/>
                <a:gd name="connsiteY113" fmla="*/ 1983391 h 2305050"/>
                <a:gd name="connsiteX114" fmla="*/ 90392 w 2019300"/>
                <a:gd name="connsiteY114" fmla="*/ 1973961 h 2305050"/>
                <a:gd name="connsiteX115" fmla="*/ 101346 w 2019300"/>
                <a:gd name="connsiteY115" fmla="*/ 1949672 h 2305050"/>
                <a:gd name="connsiteX116" fmla="*/ 114967 w 2019300"/>
                <a:gd name="connsiteY116" fmla="*/ 1932718 h 2305050"/>
                <a:gd name="connsiteX117" fmla="*/ 153448 w 2019300"/>
                <a:gd name="connsiteY117" fmla="*/ 1891093 h 2305050"/>
                <a:gd name="connsiteX118" fmla="*/ 165640 w 2019300"/>
                <a:gd name="connsiteY118" fmla="*/ 1882711 h 2305050"/>
                <a:gd name="connsiteX119" fmla="*/ 162401 w 2019300"/>
                <a:gd name="connsiteY119" fmla="*/ 1873568 h 2305050"/>
                <a:gd name="connsiteX120" fmla="*/ 165925 w 2019300"/>
                <a:gd name="connsiteY120" fmla="*/ 1866519 h 2305050"/>
                <a:gd name="connsiteX121" fmla="*/ 165544 w 2019300"/>
                <a:gd name="connsiteY121" fmla="*/ 1859756 h 2305050"/>
                <a:gd name="connsiteX122" fmla="*/ 171926 w 2019300"/>
                <a:gd name="connsiteY122" fmla="*/ 1852708 h 2305050"/>
                <a:gd name="connsiteX123" fmla="*/ 167068 w 2019300"/>
                <a:gd name="connsiteY123" fmla="*/ 1851279 h 2305050"/>
                <a:gd name="connsiteX124" fmla="*/ 172688 w 2019300"/>
                <a:gd name="connsiteY124" fmla="*/ 1844993 h 2305050"/>
                <a:gd name="connsiteX125" fmla="*/ 167068 w 2019300"/>
                <a:gd name="connsiteY125" fmla="*/ 1839659 h 2305050"/>
                <a:gd name="connsiteX126" fmla="*/ 175927 w 2019300"/>
                <a:gd name="connsiteY126" fmla="*/ 1828800 h 2305050"/>
                <a:gd name="connsiteX127" fmla="*/ 175069 w 2019300"/>
                <a:gd name="connsiteY127" fmla="*/ 1822514 h 2305050"/>
                <a:gd name="connsiteX128" fmla="*/ 182118 w 2019300"/>
                <a:gd name="connsiteY128" fmla="*/ 1817084 h 2305050"/>
                <a:gd name="connsiteX129" fmla="*/ 178403 w 2019300"/>
                <a:gd name="connsiteY129" fmla="*/ 1806607 h 2305050"/>
                <a:gd name="connsiteX130" fmla="*/ 181642 w 2019300"/>
                <a:gd name="connsiteY130" fmla="*/ 1805654 h 2305050"/>
                <a:gd name="connsiteX131" fmla="*/ 180118 w 2019300"/>
                <a:gd name="connsiteY131" fmla="*/ 1799558 h 2305050"/>
                <a:gd name="connsiteX132" fmla="*/ 174022 w 2019300"/>
                <a:gd name="connsiteY132" fmla="*/ 1797844 h 2305050"/>
                <a:gd name="connsiteX133" fmla="*/ 179451 w 2019300"/>
                <a:gd name="connsiteY133" fmla="*/ 1780794 h 2305050"/>
                <a:gd name="connsiteX134" fmla="*/ 176689 w 2019300"/>
                <a:gd name="connsiteY134" fmla="*/ 1778222 h 2305050"/>
                <a:gd name="connsiteX135" fmla="*/ 175546 w 2019300"/>
                <a:gd name="connsiteY135" fmla="*/ 1758220 h 2305050"/>
                <a:gd name="connsiteX136" fmla="*/ 172593 w 2019300"/>
                <a:gd name="connsiteY136" fmla="*/ 1755743 h 2305050"/>
                <a:gd name="connsiteX137" fmla="*/ 175355 w 2019300"/>
                <a:gd name="connsiteY137" fmla="*/ 1744790 h 2305050"/>
                <a:gd name="connsiteX138" fmla="*/ 160877 w 2019300"/>
                <a:gd name="connsiteY138" fmla="*/ 1737265 h 2305050"/>
                <a:gd name="connsiteX139" fmla="*/ 157639 w 2019300"/>
                <a:gd name="connsiteY139" fmla="*/ 1739170 h 2305050"/>
                <a:gd name="connsiteX140" fmla="*/ 155448 w 2019300"/>
                <a:gd name="connsiteY140" fmla="*/ 1735741 h 2305050"/>
                <a:gd name="connsiteX141" fmla="*/ 150781 w 2019300"/>
                <a:gd name="connsiteY141" fmla="*/ 1741932 h 2305050"/>
                <a:gd name="connsiteX142" fmla="*/ 147066 w 2019300"/>
                <a:gd name="connsiteY142" fmla="*/ 1738979 h 2305050"/>
                <a:gd name="connsiteX143" fmla="*/ 139446 w 2019300"/>
                <a:gd name="connsiteY143" fmla="*/ 1743266 h 2305050"/>
                <a:gd name="connsiteX144" fmla="*/ 127540 w 2019300"/>
                <a:gd name="connsiteY144" fmla="*/ 1738122 h 2305050"/>
                <a:gd name="connsiteX145" fmla="*/ 121920 w 2019300"/>
                <a:gd name="connsiteY145" fmla="*/ 1730121 h 2305050"/>
                <a:gd name="connsiteX146" fmla="*/ 130873 w 2019300"/>
                <a:gd name="connsiteY146" fmla="*/ 1706785 h 2305050"/>
                <a:gd name="connsiteX147" fmla="*/ 138208 w 2019300"/>
                <a:gd name="connsiteY147" fmla="*/ 1696307 h 2305050"/>
                <a:gd name="connsiteX148" fmla="*/ 136398 w 2019300"/>
                <a:gd name="connsiteY148" fmla="*/ 1693545 h 2305050"/>
                <a:gd name="connsiteX149" fmla="*/ 145161 w 2019300"/>
                <a:gd name="connsiteY149" fmla="*/ 1685544 h 2305050"/>
                <a:gd name="connsiteX150" fmla="*/ 141160 w 2019300"/>
                <a:gd name="connsiteY150" fmla="*/ 1677067 h 2305050"/>
                <a:gd name="connsiteX151" fmla="*/ 142494 w 2019300"/>
                <a:gd name="connsiteY151" fmla="*/ 1669733 h 2305050"/>
                <a:gd name="connsiteX152" fmla="*/ 136493 w 2019300"/>
                <a:gd name="connsiteY152" fmla="*/ 1665923 h 2305050"/>
                <a:gd name="connsiteX153" fmla="*/ 146971 w 2019300"/>
                <a:gd name="connsiteY153" fmla="*/ 1652587 h 2305050"/>
                <a:gd name="connsiteX154" fmla="*/ 162592 w 2019300"/>
                <a:gd name="connsiteY154" fmla="*/ 1659541 h 2305050"/>
                <a:gd name="connsiteX155" fmla="*/ 169069 w 2019300"/>
                <a:gd name="connsiteY155" fmla="*/ 1665351 h 2305050"/>
                <a:gd name="connsiteX156" fmla="*/ 168973 w 2019300"/>
                <a:gd name="connsiteY156" fmla="*/ 1660589 h 2305050"/>
                <a:gd name="connsiteX157" fmla="*/ 171069 w 2019300"/>
                <a:gd name="connsiteY157" fmla="*/ 1659445 h 2305050"/>
                <a:gd name="connsiteX158" fmla="*/ 180118 w 2019300"/>
                <a:gd name="connsiteY158" fmla="*/ 1661065 h 2305050"/>
                <a:gd name="connsiteX159" fmla="*/ 182213 w 2019300"/>
                <a:gd name="connsiteY159" fmla="*/ 1653064 h 2305050"/>
                <a:gd name="connsiteX160" fmla="*/ 187738 w 2019300"/>
                <a:gd name="connsiteY160" fmla="*/ 1650778 h 2305050"/>
                <a:gd name="connsiteX161" fmla="*/ 189738 w 2019300"/>
                <a:gd name="connsiteY161" fmla="*/ 1643158 h 2305050"/>
                <a:gd name="connsiteX162" fmla="*/ 193072 w 2019300"/>
                <a:gd name="connsiteY162" fmla="*/ 1644968 h 2305050"/>
                <a:gd name="connsiteX163" fmla="*/ 193357 w 2019300"/>
                <a:gd name="connsiteY163" fmla="*/ 1643062 h 2305050"/>
                <a:gd name="connsiteX164" fmla="*/ 199358 w 2019300"/>
                <a:gd name="connsiteY164" fmla="*/ 1643062 h 2305050"/>
                <a:gd name="connsiteX165" fmla="*/ 196024 w 2019300"/>
                <a:gd name="connsiteY165" fmla="*/ 1658874 h 2305050"/>
                <a:gd name="connsiteX166" fmla="*/ 185833 w 2019300"/>
                <a:gd name="connsiteY166" fmla="*/ 1677638 h 2305050"/>
                <a:gd name="connsiteX167" fmla="*/ 195358 w 2019300"/>
                <a:gd name="connsiteY167" fmla="*/ 1676972 h 2305050"/>
                <a:gd name="connsiteX168" fmla="*/ 197834 w 2019300"/>
                <a:gd name="connsiteY168" fmla="*/ 1673447 h 2305050"/>
                <a:gd name="connsiteX169" fmla="*/ 201549 w 2019300"/>
                <a:gd name="connsiteY169" fmla="*/ 1676305 h 2305050"/>
                <a:gd name="connsiteX170" fmla="*/ 208788 w 2019300"/>
                <a:gd name="connsiteY170" fmla="*/ 1666208 h 2305050"/>
                <a:gd name="connsiteX171" fmla="*/ 206692 w 2019300"/>
                <a:gd name="connsiteY171" fmla="*/ 1647825 h 2305050"/>
                <a:gd name="connsiteX172" fmla="*/ 209550 w 2019300"/>
                <a:gd name="connsiteY172" fmla="*/ 1644586 h 2305050"/>
                <a:gd name="connsiteX173" fmla="*/ 212979 w 2019300"/>
                <a:gd name="connsiteY173" fmla="*/ 1645539 h 2305050"/>
                <a:gd name="connsiteX174" fmla="*/ 213550 w 2019300"/>
                <a:gd name="connsiteY174" fmla="*/ 1643062 h 2305050"/>
                <a:gd name="connsiteX175" fmla="*/ 205264 w 2019300"/>
                <a:gd name="connsiteY175" fmla="*/ 1641348 h 2305050"/>
                <a:gd name="connsiteX176" fmla="*/ 205645 w 2019300"/>
                <a:gd name="connsiteY176" fmla="*/ 1639443 h 2305050"/>
                <a:gd name="connsiteX177" fmla="*/ 201454 w 2019300"/>
                <a:gd name="connsiteY177" fmla="*/ 1640110 h 2305050"/>
                <a:gd name="connsiteX178" fmla="*/ 201358 w 2019300"/>
                <a:gd name="connsiteY178" fmla="*/ 1636585 h 2305050"/>
                <a:gd name="connsiteX179" fmla="*/ 209074 w 2019300"/>
                <a:gd name="connsiteY179" fmla="*/ 1623917 h 2305050"/>
                <a:gd name="connsiteX180" fmla="*/ 210693 w 2019300"/>
                <a:gd name="connsiteY180" fmla="*/ 1616488 h 2305050"/>
                <a:gd name="connsiteX181" fmla="*/ 215455 w 2019300"/>
                <a:gd name="connsiteY181" fmla="*/ 1613630 h 2305050"/>
                <a:gd name="connsiteX182" fmla="*/ 200501 w 2019300"/>
                <a:gd name="connsiteY182" fmla="*/ 1603819 h 2305050"/>
                <a:gd name="connsiteX183" fmla="*/ 197739 w 2019300"/>
                <a:gd name="connsiteY183" fmla="*/ 1591056 h 2305050"/>
                <a:gd name="connsiteX184" fmla="*/ 186309 w 2019300"/>
                <a:gd name="connsiteY184" fmla="*/ 1579531 h 2305050"/>
                <a:gd name="connsiteX185" fmla="*/ 184023 w 2019300"/>
                <a:gd name="connsiteY185" fmla="*/ 1564576 h 2305050"/>
                <a:gd name="connsiteX186" fmla="*/ 189833 w 2019300"/>
                <a:gd name="connsiteY186" fmla="*/ 1546479 h 2305050"/>
                <a:gd name="connsiteX187" fmla="*/ 210693 w 2019300"/>
                <a:gd name="connsiteY187" fmla="*/ 1518476 h 2305050"/>
                <a:gd name="connsiteX188" fmla="*/ 219742 w 2019300"/>
                <a:gd name="connsiteY188" fmla="*/ 1511236 h 2305050"/>
                <a:gd name="connsiteX189" fmla="*/ 214503 w 2019300"/>
                <a:gd name="connsiteY189" fmla="*/ 1504093 h 2305050"/>
                <a:gd name="connsiteX190" fmla="*/ 221742 w 2019300"/>
                <a:gd name="connsiteY190" fmla="*/ 1499235 h 2305050"/>
                <a:gd name="connsiteX191" fmla="*/ 218027 w 2019300"/>
                <a:gd name="connsiteY191" fmla="*/ 1489519 h 2305050"/>
                <a:gd name="connsiteX192" fmla="*/ 222790 w 2019300"/>
                <a:gd name="connsiteY192" fmla="*/ 1487043 h 2305050"/>
                <a:gd name="connsiteX193" fmla="*/ 221266 w 2019300"/>
                <a:gd name="connsiteY193" fmla="*/ 1484757 h 2305050"/>
                <a:gd name="connsiteX194" fmla="*/ 204406 w 2019300"/>
                <a:gd name="connsiteY194" fmla="*/ 1489139 h 2305050"/>
                <a:gd name="connsiteX195" fmla="*/ 201168 w 2019300"/>
                <a:gd name="connsiteY195" fmla="*/ 1483805 h 2305050"/>
                <a:gd name="connsiteX196" fmla="*/ 201358 w 2019300"/>
                <a:gd name="connsiteY196" fmla="*/ 1478280 h 2305050"/>
                <a:gd name="connsiteX197" fmla="*/ 207550 w 2019300"/>
                <a:gd name="connsiteY197" fmla="*/ 1467517 h 2305050"/>
                <a:gd name="connsiteX198" fmla="*/ 206978 w 2019300"/>
                <a:gd name="connsiteY198" fmla="*/ 1459706 h 2305050"/>
                <a:gd name="connsiteX199" fmla="*/ 234315 w 2019300"/>
                <a:gd name="connsiteY199" fmla="*/ 1446848 h 2305050"/>
                <a:gd name="connsiteX200" fmla="*/ 232981 w 2019300"/>
                <a:gd name="connsiteY200" fmla="*/ 1444181 h 2305050"/>
                <a:gd name="connsiteX201" fmla="*/ 246793 w 2019300"/>
                <a:gd name="connsiteY201" fmla="*/ 1435989 h 2305050"/>
                <a:gd name="connsiteX202" fmla="*/ 256508 w 2019300"/>
                <a:gd name="connsiteY202" fmla="*/ 1420559 h 2305050"/>
                <a:gd name="connsiteX203" fmla="*/ 273272 w 2019300"/>
                <a:gd name="connsiteY203" fmla="*/ 1406366 h 2305050"/>
                <a:gd name="connsiteX204" fmla="*/ 282797 w 2019300"/>
                <a:gd name="connsiteY204" fmla="*/ 1413986 h 2305050"/>
                <a:gd name="connsiteX205" fmla="*/ 288703 w 2019300"/>
                <a:gd name="connsiteY205" fmla="*/ 1415606 h 2305050"/>
                <a:gd name="connsiteX206" fmla="*/ 289560 w 2019300"/>
                <a:gd name="connsiteY206" fmla="*/ 1411129 h 2305050"/>
                <a:gd name="connsiteX207" fmla="*/ 294418 w 2019300"/>
                <a:gd name="connsiteY207" fmla="*/ 1412939 h 2305050"/>
                <a:gd name="connsiteX208" fmla="*/ 293275 w 2019300"/>
                <a:gd name="connsiteY208" fmla="*/ 1421416 h 2305050"/>
                <a:gd name="connsiteX209" fmla="*/ 296227 w 2019300"/>
                <a:gd name="connsiteY209" fmla="*/ 1421701 h 2305050"/>
                <a:gd name="connsiteX210" fmla="*/ 296037 w 2019300"/>
                <a:gd name="connsiteY210" fmla="*/ 1424178 h 2305050"/>
                <a:gd name="connsiteX211" fmla="*/ 305657 w 2019300"/>
                <a:gd name="connsiteY211" fmla="*/ 1424559 h 2305050"/>
                <a:gd name="connsiteX212" fmla="*/ 309753 w 2019300"/>
                <a:gd name="connsiteY212" fmla="*/ 1429417 h 2305050"/>
                <a:gd name="connsiteX213" fmla="*/ 309372 w 2019300"/>
                <a:gd name="connsiteY213" fmla="*/ 1425797 h 2305050"/>
                <a:gd name="connsiteX214" fmla="*/ 314134 w 2019300"/>
                <a:gd name="connsiteY214" fmla="*/ 1423987 h 2305050"/>
                <a:gd name="connsiteX215" fmla="*/ 325374 w 2019300"/>
                <a:gd name="connsiteY215" fmla="*/ 1439323 h 2305050"/>
                <a:gd name="connsiteX216" fmla="*/ 328327 w 2019300"/>
                <a:gd name="connsiteY216" fmla="*/ 1438561 h 2305050"/>
                <a:gd name="connsiteX217" fmla="*/ 332613 w 2019300"/>
                <a:gd name="connsiteY217" fmla="*/ 1434370 h 2305050"/>
                <a:gd name="connsiteX218" fmla="*/ 331089 w 2019300"/>
                <a:gd name="connsiteY218" fmla="*/ 1430845 h 2305050"/>
                <a:gd name="connsiteX219" fmla="*/ 342233 w 2019300"/>
                <a:gd name="connsiteY219" fmla="*/ 1425416 h 2305050"/>
                <a:gd name="connsiteX220" fmla="*/ 343186 w 2019300"/>
                <a:gd name="connsiteY220" fmla="*/ 1421511 h 2305050"/>
                <a:gd name="connsiteX221" fmla="*/ 340424 w 2019300"/>
                <a:gd name="connsiteY221" fmla="*/ 1419416 h 2305050"/>
                <a:gd name="connsiteX222" fmla="*/ 352044 w 2019300"/>
                <a:gd name="connsiteY222" fmla="*/ 1387697 h 2305050"/>
                <a:gd name="connsiteX223" fmla="*/ 361474 w 2019300"/>
                <a:gd name="connsiteY223" fmla="*/ 1399794 h 2305050"/>
                <a:gd name="connsiteX224" fmla="*/ 384429 w 2019300"/>
                <a:gd name="connsiteY224" fmla="*/ 1403509 h 2305050"/>
                <a:gd name="connsiteX225" fmla="*/ 401288 w 2019300"/>
                <a:gd name="connsiteY225" fmla="*/ 1416272 h 2305050"/>
                <a:gd name="connsiteX226" fmla="*/ 406051 w 2019300"/>
                <a:gd name="connsiteY226" fmla="*/ 1413034 h 2305050"/>
                <a:gd name="connsiteX227" fmla="*/ 416052 w 2019300"/>
                <a:gd name="connsiteY227" fmla="*/ 1391602 h 2305050"/>
                <a:gd name="connsiteX228" fmla="*/ 414052 w 2019300"/>
                <a:gd name="connsiteY228" fmla="*/ 1374648 h 2305050"/>
                <a:gd name="connsiteX229" fmla="*/ 409384 w 2019300"/>
                <a:gd name="connsiteY229" fmla="*/ 1372552 h 2305050"/>
                <a:gd name="connsiteX230" fmla="*/ 416528 w 2019300"/>
                <a:gd name="connsiteY230" fmla="*/ 1368552 h 2305050"/>
                <a:gd name="connsiteX231" fmla="*/ 431006 w 2019300"/>
                <a:gd name="connsiteY231" fmla="*/ 1365504 h 2305050"/>
                <a:gd name="connsiteX232" fmla="*/ 432911 w 2019300"/>
                <a:gd name="connsiteY232" fmla="*/ 1358170 h 2305050"/>
                <a:gd name="connsiteX233" fmla="*/ 430435 w 2019300"/>
                <a:gd name="connsiteY233" fmla="*/ 1356169 h 2305050"/>
                <a:gd name="connsiteX234" fmla="*/ 440531 w 2019300"/>
                <a:gd name="connsiteY234" fmla="*/ 1353788 h 2305050"/>
                <a:gd name="connsiteX235" fmla="*/ 435102 w 2019300"/>
                <a:gd name="connsiteY235" fmla="*/ 1345978 h 2305050"/>
                <a:gd name="connsiteX236" fmla="*/ 439579 w 2019300"/>
                <a:gd name="connsiteY236" fmla="*/ 1328452 h 2305050"/>
                <a:gd name="connsiteX237" fmla="*/ 438055 w 2019300"/>
                <a:gd name="connsiteY237" fmla="*/ 1326547 h 2305050"/>
                <a:gd name="connsiteX238" fmla="*/ 443008 w 2019300"/>
                <a:gd name="connsiteY238" fmla="*/ 1319308 h 2305050"/>
                <a:gd name="connsiteX239" fmla="*/ 433483 w 2019300"/>
                <a:gd name="connsiteY239" fmla="*/ 1317117 h 2305050"/>
                <a:gd name="connsiteX240" fmla="*/ 411385 w 2019300"/>
                <a:gd name="connsiteY240" fmla="*/ 1328737 h 2305050"/>
                <a:gd name="connsiteX241" fmla="*/ 400526 w 2019300"/>
                <a:gd name="connsiteY241" fmla="*/ 1342930 h 2305050"/>
                <a:gd name="connsiteX242" fmla="*/ 396907 w 2019300"/>
                <a:gd name="connsiteY242" fmla="*/ 1342549 h 2305050"/>
                <a:gd name="connsiteX243" fmla="*/ 393763 w 2019300"/>
                <a:gd name="connsiteY243" fmla="*/ 1324356 h 2305050"/>
                <a:gd name="connsiteX244" fmla="*/ 387667 w 2019300"/>
                <a:gd name="connsiteY244" fmla="*/ 1308830 h 2305050"/>
                <a:gd name="connsiteX245" fmla="*/ 386620 w 2019300"/>
                <a:gd name="connsiteY245" fmla="*/ 1296543 h 2305050"/>
                <a:gd name="connsiteX246" fmla="*/ 395192 w 2019300"/>
                <a:gd name="connsiteY246" fmla="*/ 1270349 h 2305050"/>
                <a:gd name="connsiteX247" fmla="*/ 401383 w 2019300"/>
                <a:gd name="connsiteY247" fmla="*/ 1258634 h 2305050"/>
                <a:gd name="connsiteX248" fmla="*/ 434435 w 2019300"/>
                <a:gd name="connsiteY248" fmla="*/ 1242632 h 2305050"/>
                <a:gd name="connsiteX249" fmla="*/ 443008 w 2019300"/>
                <a:gd name="connsiteY249" fmla="*/ 1228534 h 2305050"/>
                <a:gd name="connsiteX250" fmla="*/ 450913 w 2019300"/>
                <a:gd name="connsiteY250" fmla="*/ 1226915 h 2305050"/>
                <a:gd name="connsiteX251" fmla="*/ 462534 w 2019300"/>
                <a:gd name="connsiteY251" fmla="*/ 1215009 h 2305050"/>
                <a:gd name="connsiteX252" fmla="*/ 478346 w 2019300"/>
                <a:gd name="connsiteY252" fmla="*/ 1204532 h 2305050"/>
                <a:gd name="connsiteX253" fmla="*/ 488061 w 2019300"/>
                <a:gd name="connsiteY253" fmla="*/ 1201579 h 2305050"/>
                <a:gd name="connsiteX254" fmla="*/ 486632 w 2019300"/>
                <a:gd name="connsiteY254" fmla="*/ 1198245 h 2305050"/>
                <a:gd name="connsiteX255" fmla="*/ 493776 w 2019300"/>
                <a:gd name="connsiteY255" fmla="*/ 1194530 h 2305050"/>
                <a:gd name="connsiteX256" fmla="*/ 496538 w 2019300"/>
                <a:gd name="connsiteY256" fmla="*/ 1189958 h 2305050"/>
                <a:gd name="connsiteX257" fmla="*/ 490156 w 2019300"/>
                <a:gd name="connsiteY257" fmla="*/ 1187196 h 2305050"/>
                <a:gd name="connsiteX258" fmla="*/ 491776 w 2019300"/>
                <a:gd name="connsiteY258" fmla="*/ 1178624 h 2305050"/>
                <a:gd name="connsiteX259" fmla="*/ 499015 w 2019300"/>
                <a:gd name="connsiteY259" fmla="*/ 1178052 h 2305050"/>
                <a:gd name="connsiteX260" fmla="*/ 490061 w 2019300"/>
                <a:gd name="connsiteY260" fmla="*/ 1172909 h 2305050"/>
                <a:gd name="connsiteX261" fmla="*/ 493681 w 2019300"/>
                <a:gd name="connsiteY261" fmla="*/ 1169765 h 2305050"/>
                <a:gd name="connsiteX262" fmla="*/ 488632 w 2019300"/>
                <a:gd name="connsiteY262" fmla="*/ 1170242 h 2305050"/>
                <a:gd name="connsiteX263" fmla="*/ 495681 w 2019300"/>
                <a:gd name="connsiteY263" fmla="*/ 1158811 h 2305050"/>
                <a:gd name="connsiteX264" fmla="*/ 481679 w 2019300"/>
                <a:gd name="connsiteY264" fmla="*/ 1151858 h 2305050"/>
                <a:gd name="connsiteX265" fmla="*/ 479393 w 2019300"/>
                <a:gd name="connsiteY265" fmla="*/ 1146524 h 2305050"/>
                <a:gd name="connsiteX266" fmla="*/ 478631 w 2019300"/>
                <a:gd name="connsiteY266" fmla="*/ 1153097 h 2305050"/>
                <a:gd name="connsiteX267" fmla="*/ 482155 w 2019300"/>
                <a:gd name="connsiteY267" fmla="*/ 1155478 h 2305050"/>
                <a:gd name="connsiteX268" fmla="*/ 480631 w 2019300"/>
                <a:gd name="connsiteY268" fmla="*/ 1158716 h 2305050"/>
                <a:gd name="connsiteX269" fmla="*/ 470535 w 2019300"/>
                <a:gd name="connsiteY269" fmla="*/ 1154430 h 2305050"/>
                <a:gd name="connsiteX270" fmla="*/ 465868 w 2019300"/>
                <a:gd name="connsiteY270" fmla="*/ 1158050 h 2305050"/>
                <a:gd name="connsiteX271" fmla="*/ 467963 w 2019300"/>
                <a:gd name="connsiteY271" fmla="*/ 1163765 h 2305050"/>
                <a:gd name="connsiteX272" fmla="*/ 465010 w 2019300"/>
                <a:gd name="connsiteY272" fmla="*/ 1164812 h 2305050"/>
                <a:gd name="connsiteX273" fmla="*/ 456152 w 2019300"/>
                <a:gd name="connsiteY273" fmla="*/ 1153287 h 2305050"/>
                <a:gd name="connsiteX274" fmla="*/ 447008 w 2019300"/>
                <a:gd name="connsiteY274" fmla="*/ 1147096 h 2305050"/>
                <a:gd name="connsiteX275" fmla="*/ 460534 w 2019300"/>
                <a:gd name="connsiteY275" fmla="*/ 1136904 h 2305050"/>
                <a:gd name="connsiteX276" fmla="*/ 462344 w 2019300"/>
                <a:gd name="connsiteY276" fmla="*/ 1126045 h 2305050"/>
                <a:gd name="connsiteX277" fmla="*/ 474154 w 2019300"/>
                <a:gd name="connsiteY277" fmla="*/ 1121759 h 2305050"/>
                <a:gd name="connsiteX278" fmla="*/ 474154 w 2019300"/>
                <a:gd name="connsiteY278" fmla="*/ 1114997 h 2305050"/>
                <a:gd name="connsiteX279" fmla="*/ 465868 w 2019300"/>
                <a:gd name="connsiteY279" fmla="*/ 1113663 h 2305050"/>
                <a:gd name="connsiteX280" fmla="*/ 463582 w 2019300"/>
                <a:gd name="connsiteY280" fmla="*/ 1115663 h 2305050"/>
                <a:gd name="connsiteX281" fmla="*/ 450342 w 2019300"/>
                <a:gd name="connsiteY281" fmla="*/ 1108043 h 2305050"/>
                <a:gd name="connsiteX282" fmla="*/ 445389 w 2019300"/>
                <a:gd name="connsiteY282" fmla="*/ 1109186 h 2305050"/>
                <a:gd name="connsiteX283" fmla="*/ 446627 w 2019300"/>
                <a:gd name="connsiteY283" fmla="*/ 1106995 h 2305050"/>
                <a:gd name="connsiteX284" fmla="*/ 436054 w 2019300"/>
                <a:gd name="connsiteY284" fmla="*/ 1101090 h 2305050"/>
                <a:gd name="connsiteX285" fmla="*/ 441865 w 2019300"/>
                <a:gd name="connsiteY285" fmla="*/ 1096137 h 2305050"/>
                <a:gd name="connsiteX286" fmla="*/ 436531 w 2019300"/>
                <a:gd name="connsiteY286" fmla="*/ 1094518 h 2305050"/>
                <a:gd name="connsiteX287" fmla="*/ 433673 w 2019300"/>
                <a:gd name="connsiteY287" fmla="*/ 1088803 h 2305050"/>
                <a:gd name="connsiteX288" fmla="*/ 435388 w 2019300"/>
                <a:gd name="connsiteY288" fmla="*/ 1088041 h 2305050"/>
                <a:gd name="connsiteX289" fmla="*/ 426434 w 2019300"/>
                <a:gd name="connsiteY289" fmla="*/ 1078135 h 2305050"/>
                <a:gd name="connsiteX290" fmla="*/ 428720 w 2019300"/>
                <a:gd name="connsiteY290" fmla="*/ 1072420 h 2305050"/>
                <a:gd name="connsiteX291" fmla="*/ 411671 w 2019300"/>
                <a:gd name="connsiteY291" fmla="*/ 1072325 h 2305050"/>
                <a:gd name="connsiteX292" fmla="*/ 400907 w 2019300"/>
                <a:gd name="connsiteY292" fmla="*/ 1064038 h 2305050"/>
                <a:gd name="connsiteX293" fmla="*/ 401193 w 2019300"/>
                <a:gd name="connsiteY293" fmla="*/ 1054703 h 2305050"/>
                <a:gd name="connsiteX294" fmla="*/ 394335 w 2019300"/>
                <a:gd name="connsiteY294" fmla="*/ 1052893 h 2305050"/>
                <a:gd name="connsiteX295" fmla="*/ 393192 w 2019300"/>
                <a:gd name="connsiteY295" fmla="*/ 1050226 h 2305050"/>
                <a:gd name="connsiteX296" fmla="*/ 384620 w 2019300"/>
                <a:gd name="connsiteY296" fmla="*/ 1046893 h 2305050"/>
                <a:gd name="connsiteX297" fmla="*/ 385000 w 2019300"/>
                <a:gd name="connsiteY297" fmla="*/ 1044892 h 2305050"/>
                <a:gd name="connsiteX298" fmla="*/ 374237 w 2019300"/>
                <a:gd name="connsiteY298" fmla="*/ 1043750 h 2305050"/>
                <a:gd name="connsiteX299" fmla="*/ 370523 w 2019300"/>
                <a:gd name="connsiteY299" fmla="*/ 1027652 h 2305050"/>
                <a:gd name="connsiteX300" fmla="*/ 364807 w 2019300"/>
                <a:gd name="connsiteY300" fmla="*/ 1031272 h 2305050"/>
                <a:gd name="connsiteX301" fmla="*/ 355282 w 2019300"/>
                <a:gd name="connsiteY301" fmla="*/ 1030605 h 2305050"/>
                <a:gd name="connsiteX302" fmla="*/ 342138 w 2019300"/>
                <a:gd name="connsiteY302" fmla="*/ 1024509 h 2305050"/>
                <a:gd name="connsiteX303" fmla="*/ 338137 w 2019300"/>
                <a:gd name="connsiteY303" fmla="*/ 1029367 h 2305050"/>
                <a:gd name="connsiteX304" fmla="*/ 329660 w 2019300"/>
                <a:gd name="connsiteY304" fmla="*/ 1032224 h 2305050"/>
                <a:gd name="connsiteX305" fmla="*/ 295084 w 2019300"/>
                <a:gd name="connsiteY305" fmla="*/ 1072134 h 2305050"/>
                <a:gd name="connsiteX306" fmla="*/ 292513 w 2019300"/>
                <a:gd name="connsiteY306" fmla="*/ 1087184 h 2305050"/>
                <a:gd name="connsiteX307" fmla="*/ 284226 w 2019300"/>
                <a:gd name="connsiteY307" fmla="*/ 1093280 h 2305050"/>
                <a:gd name="connsiteX308" fmla="*/ 273463 w 2019300"/>
                <a:gd name="connsiteY308" fmla="*/ 1095375 h 2305050"/>
                <a:gd name="connsiteX309" fmla="*/ 254698 w 2019300"/>
                <a:gd name="connsiteY309" fmla="*/ 1087184 h 2305050"/>
                <a:gd name="connsiteX310" fmla="*/ 250507 w 2019300"/>
                <a:gd name="connsiteY310" fmla="*/ 1074801 h 2305050"/>
                <a:gd name="connsiteX311" fmla="*/ 245935 w 2019300"/>
                <a:gd name="connsiteY311" fmla="*/ 1070705 h 2305050"/>
                <a:gd name="connsiteX312" fmla="*/ 247745 w 2019300"/>
                <a:gd name="connsiteY312" fmla="*/ 1063276 h 2305050"/>
                <a:gd name="connsiteX313" fmla="*/ 258985 w 2019300"/>
                <a:gd name="connsiteY313" fmla="*/ 1046798 h 2305050"/>
                <a:gd name="connsiteX314" fmla="*/ 278701 w 2019300"/>
                <a:gd name="connsiteY314" fmla="*/ 1029272 h 2305050"/>
                <a:gd name="connsiteX315" fmla="*/ 282511 w 2019300"/>
                <a:gd name="connsiteY315" fmla="*/ 1032034 h 2305050"/>
                <a:gd name="connsiteX316" fmla="*/ 292798 w 2019300"/>
                <a:gd name="connsiteY316" fmla="*/ 1011460 h 2305050"/>
                <a:gd name="connsiteX317" fmla="*/ 289560 w 2019300"/>
                <a:gd name="connsiteY317" fmla="*/ 1009650 h 2305050"/>
                <a:gd name="connsiteX318" fmla="*/ 292036 w 2019300"/>
                <a:gd name="connsiteY318" fmla="*/ 996696 h 2305050"/>
                <a:gd name="connsiteX319" fmla="*/ 298228 w 2019300"/>
                <a:gd name="connsiteY319" fmla="*/ 997077 h 2305050"/>
                <a:gd name="connsiteX320" fmla="*/ 298323 w 2019300"/>
                <a:gd name="connsiteY320" fmla="*/ 990791 h 2305050"/>
                <a:gd name="connsiteX321" fmla="*/ 295180 w 2019300"/>
                <a:gd name="connsiteY321" fmla="*/ 991362 h 2305050"/>
                <a:gd name="connsiteX322" fmla="*/ 295846 w 2019300"/>
                <a:gd name="connsiteY322" fmla="*/ 986885 h 2305050"/>
                <a:gd name="connsiteX323" fmla="*/ 301657 w 2019300"/>
                <a:gd name="connsiteY323" fmla="*/ 981837 h 2305050"/>
                <a:gd name="connsiteX324" fmla="*/ 299942 w 2019300"/>
                <a:gd name="connsiteY324" fmla="*/ 975169 h 2305050"/>
                <a:gd name="connsiteX325" fmla="*/ 296418 w 2019300"/>
                <a:gd name="connsiteY325" fmla="*/ 976408 h 2305050"/>
                <a:gd name="connsiteX326" fmla="*/ 296037 w 2019300"/>
                <a:gd name="connsiteY326" fmla="*/ 973645 h 2305050"/>
                <a:gd name="connsiteX327" fmla="*/ 307276 w 2019300"/>
                <a:gd name="connsiteY327" fmla="*/ 971359 h 2305050"/>
                <a:gd name="connsiteX328" fmla="*/ 309658 w 2019300"/>
                <a:gd name="connsiteY328" fmla="*/ 969455 h 2305050"/>
                <a:gd name="connsiteX329" fmla="*/ 308991 w 2019300"/>
                <a:gd name="connsiteY329" fmla="*/ 966025 h 2305050"/>
                <a:gd name="connsiteX330" fmla="*/ 307086 w 2019300"/>
                <a:gd name="connsiteY330" fmla="*/ 963740 h 2305050"/>
                <a:gd name="connsiteX331" fmla="*/ 290227 w 2019300"/>
                <a:gd name="connsiteY331" fmla="*/ 976789 h 2305050"/>
                <a:gd name="connsiteX332" fmla="*/ 282511 w 2019300"/>
                <a:gd name="connsiteY332" fmla="*/ 979742 h 2305050"/>
                <a:gd name="connsiteX333" fmla="*/ 280797 w 2019300"/>
                <a:gd name="connsiteY333" fmla="*/ 977836 h 2305050"/>
                <a:gd name="connsiteX334" fmla="*/ 257080 w 2019300"/>
                <a:gd name="connsiteY334" fmla="*/ 980123 h 2305050"/>
                <a:gd name="connsiteX335" fmla="*/ 242697 w 2019300"/>
                <a:gd name="connsiteY335" fmla="*/ 971169 h 2305050"/>
                <a:gd name="connsiteX336" fmla="*/ 238506 w 2019300"/>
                <a:gd name="connsiteY336" fmla="*/ 971931 h 2305050"/>
                <a:gd name="connsiteX337" fmla="*/ 232029 w 2019300"/>
                <a:gd name="connsiteY337" fmla="*/ 979742 h 2305050"/>
                <a:gd name="connsiteX338" fmla="*/ 234886 w 2019300"/>
                <a:gd name="connsiteY338" fmla="*/ 989076 h 2305050"/>
                <a:gd name="connsiteX339" fmla="*/ 239839 w 2019300"/>
                <a:gd name="connsiteY339" fmla="*/ 989552 h 2305050"/>
                <a:gd name="connsiteX340" fmla="*/ 238887 w 2019300"/>
                <a:gd name="connsiteY340" fmla="*/ 993553 h 2305050"/>
                <a:gd name="connsiteX341" fmla="*/ 227362 w 2019300"/>
                <a:gd name="connsiteY341" fmla="*/ 1003744 h 2305050"/>
                <a:gd name="connsiteX342" fmla="*/ 224028 w 2019300"/>
                <a:gd name="connsiteY342" fmla="*/ 1014032 h 2305050"/>
                <a:gd name="connsiteX343" fmla="*/ 206788 w 2019300"/>
                <a:gd name="connsiteY343" fmla="*/ 1023747 h 2305050"/>
                <a:gd name="connsiteX344" fmla="*/ 194500 w 2019300"/>
                <a:gd name="connsiteY344" fmla="*/ 1013746 h 2305050"/>
                <a:gd name="connsiteX345" fmla="*/ 194024 w 2019300"/>
                <a:gd name="connsiteY345" fmla="*/ 1000601 h 2305050"/>
                <a:gd name="connsiteX346" fmla="*/ 200501 w 2019300"/>
                <a:gd name="connsiteY346" fmla="*/ 1002411 h 2305050"/>
                <a:gd name="connsiteX347" fmla="*/ 203644 w 2019300"/>
                <a:gd name="connsiteY347" fmla="*/ 998887 h 2305050"/>
                <a:gd name="connsiteX348" fmla="*/ 209550 w 2019300"/>
                <a:gd name="connsiteY348" fmla="*/ 987742 h 2305050"/>
                <a:gd name="connsiteX349" fmla="*/ 208312 w 2019300"/>
                <a:gd name="connsiteY349" fmla="*/ 980789 h 2305050"/>
                <a:gd name="connsiteX350" fmla="*/ 212788 w 2019300"/>
                <a:gd name="connsiteY350" fmla="*/ 972598 h 2305050"/>
                <a:gd name="connsiteX351" fmla="*/ 207835 w 2019300"/>
                <a:gd name="connsiteY351" fmla="*/ 960787 h 2305050"/>
                <a:gd name="connsiteX352" fmla="*/ 208693 w 2019300"/>
                <a:gd name="connsiteY352" fmla="*/ 957548 h 2305050"/>
                <a:gd name="connsiteX353" fmla="*/ 199739 w 2019300"/>
                <a:gd name="connsiteY353" fmla="*/ 952405 h 2305050"/>
                <a:gd name="connsiteX354" fmla="*/ 200311 w 2019300"/>
                <a:gd name="connsiteY354" fmla="*/ 943832 h 2305050"/>
                <a:gd name="connsiteX355" fmla="*/ 196786 w 2019300"/>
                <a:gd name="connsiteY355" fmla="*/ 943642 h 2305050"/>
                <a:gd name="connsiteX356" fmla="*/ 198215 w 2019300"/>
                <a:gd name="connsiteY356" fmla="*/ 940499 h 2305050"/>
                <a:gd name="connsiteX357" fmla="*/ 195358 w 2019300"/>
                <a:gd name="connsiteY357" fmla="*/ 941832 h 2305050"/>
                <a:gd name="connsiteX358" fmla="*/ 194310 w 2019300"/>
                <a:gd name="connsiteY358" fmla="*/ 926497 h 2305050"/>
                <a:gd name="connsiteX359" fmla="*/ 200120 w 2019300"/>
                <a:gd name="connsiteY359" fmla="*/ 925449 h 2305050"/>
                <a:gd name="connsiteX360" fmla="*/ 204025 w 2019300"/>
                <a:gd name="connsiteY360" fmla="*/ 928497 h 2305050"/>
                <a:gd name="connsiteX361" fmla="*/ 211074 w 2019300"/>
                <a:gd name="connsiteY361" fmla="*/ 928497 h 2305050"/>
                <a:gd name="connsiteX362" fmla="*/ 211264 w 2019300"/>
                <a:gd name="connsiteY362" fmla="*/ 931831 h 2305050"/>
                <a:gd name="connsiteX363" fmla="*/ 225076 w 2019300"/>
                <a:gd name="connsiteY363" fmla="*/ 931069 h 2305050"/>
                <a:gd name="connsiteX364" fmla="*/ 244316 w 2019300"/>
                <a:gd name="connsiteY364" fmla="*/ 939451 h 2305050"/>
                <a:gd name="connsiteX365" fmla="*/ 262699 w 2019300"/>
                <a:gd name="connsiteY365" fmla="*/ 930402 h 2305050"/>
                <a:gd name="connsiteX366" fmla="*/ 263271 w 2019300"/>
                <a:gd name="connsiteY366" fmla="*/ 936403 h 2305050"/>
                <a:gd name="connsiteX367" fmla="*/ 275368 w 2019300"/>
                <a:gd name="connsiteY367" fmla="*/ 938975 h 2305050"/>
                <a:gd name="connsiteX368" fmla="*/ 282130 w 2019300"/>
                <a:gd name="connsiteY368" fmla="*/ 948500 h 2305050"/>
                <a:gd name="connsiteX369" fmla="*/ 297180 w 2019300"/>
                <a:gd name="connsiteY369" fmla="*/ 937450 h 2305050"/>
                <a:gd name="connsiteX370" fmla="*/ 308705 w 2019300"/>
                <a:gd name="connsiteY370" fmla="*/ 940689 h 2305050"/>
                <a:gd name="connsiteX371" fmla="*/ 303085 w 2019300"/>
                <a:gd name="connsiteY371" fmla="*/ 931545 h 2305050"/>
                <a:gd name="connsiteX372" fmla="*/ 306324 w 2019300"/>
                <a:gd name="connsiteY372" fmla="*/ 929354 h 2305050"/>
                <a:gd name="connsiteX373" fmla="*/ 315563 w 2019300"/>
                <a:gd name="connsiteY373" fmla="*/ 941070 h 2305050"/>
                <a:gd name="connsiteX374" fmla="*/ 326993 w 2019300"/>
                <a:gd name="connsiteY374" fmla="*/ 946785 h 2305050"/>
                <a:gd name="connsiteX375" fmla="*/ 325946 w 2019300"/>
                <a:gd name="connsiteY375" fmla="*/ 951262 h 2305050"/>
                <a:gd name="connsiteX376" fmla="*/ 329755 w 2019300"/>
                <a:gd name="connsiteY376" fmla="*/ 958786 h 2305050"/>
                <a:gd name="connsiteX377" fmla="*/ 339185 w 2019300"/>
                <a:gd name="connsiteY377" fmla="*/ 949071 h 2305050"/>
                <a:gd name="connsiteX378" fmla="*/ 340804 w 2019300"/>
                <a:gd name="connsiteY378" fmla="*/ 941356 h 2305050"/>
                <a:gd name="connsiteX379" fmla="*/ 362617 w 2019300"/>
                <a:gd name="connsiteY379" fmla="*/ 965835 h 2305050"/>
                <a:gd name="connsiteX380" fmla="*/ 368713 w 2019300"/>
                <a:gd name="connsiteY380" fmla="*/ 966502 h 2305050"/>
                <a:gd name="connsiteX381" fmla="*/ 379762 w 2019300"/>
                <a:gd name="connsiteY381" fmla="*/ 955929 h 2305050"/>
                <a:gd name="connsiteX382" fmla="*/ 376142 w 2019300"/>
                <a:gd name="connsiteY382" fmla="*/ 945356 h 2305050"/>
                <a:gd name="connsiteX383" fmla="*/ 388334 w 2019300"/>
                <a:gd name="connsiteY383" fmla="*/ 938689 h 2305050"/>
                <a:gd name="connsiteX384" fmla="*/ 397002 w 2019300"/>
                <a:gd name="connsiteY384" fmla="*/ 938117 h 2305050"/>
                <a:gd name="connsiteX385" fmla="*/ 399002 w 2019300"/>
                <a:gd name="connsiteY385" fmla="*/ 926687 h 2305050"/>
                <a:gd name="connsiteX386" fmla="*/ 405765 w 2019300"/>
                <a:gd name="connsiteY386" fmla="*/ 928021 h 2305050"/>
                <a:gd name="connsiteX387" fmla="*/ 410432 w 2019300"/>
                <a:gd name="connsiteY387" fmla="*/ 939356 h 2305050"/>
                <a:gd name="connsiteX388" fmla="*/ 408051 w 2019300"/>
                <a:gd name="connsiteY388" fmla="*/ 942118 h 2305050"/>
                <a:gd name="connsiteX389" fmla="*/ 411766 w 2019300"/>
                <a:gd name="connsiteY389" fmla="*/ 947833 h 2305050"/>
                <a:gd name="connsiteX390" fmla="*/ 412432 w 2019300"/>
                <a:gd name="connsiteY390" fmla="*/ 955262 h 2305050"/>
                <a:gd name="connsiteX391" fmla="*/ 414909 w 2019300"/>
                <a:gd name="connsiteY391" fmla="*/ 954405 h 2305050"/>
                <a:gd name="connsiteX392" fmla="*/ 413956 w 2019300"/>
                <a:gd name="connsiteY392" fmla="*/ 950309 h 2305050"/>
                <a:gd name="connsiteX393" fmla="*/ 419386 w 2019300"/>
                <a:gd name="connsiteY393" fmla="*/ 947452 h 2305050"/>
                <a:gd name="connsiteX394" fmla="*/ 424625 w 2019300"/>
                <a:gd name="connsiteY394" fmla="*/ 946880 h 2305050"/>
                <a:gd name="connsiteX395" fmla="*/ 425958 w 2019300"/>
                <a:gd name="connsiteY395" fmla="*/ 950024 h 2305050"/>
                <a:gd name="connsiteX396" fmla="*/ 440055 w 2019300"/>
                <a:gd name="connsiteY396" fmla="*/ 946499 h 2305050"/>
                <a:gd name="connsiteX397" fmla="*/ 454342 w 2019300"/>
                <a:gd name="connsiteY397" fmla="*/ 946214 h 2305050"/>
                <a:gd name="connsiteX398" fmla="*/ 467201 w 2019300"/>
                <a:gd name="connsiteY398" fmla="*/ 949261 h 2305050"/>
                <a:gd name="connsiteX399" fmla="*/ 473297 w 2019300"/>
                <a:gd name="connsiteY399" fmla="*/ 945451 h 2305050"/>
                <a:gd name="connsiteX400" fmla="*/ 478346 w 2019300"/>
                <a:gd name="connsiteY400" fmla="*/ 945833 h 2305050"/>
                <a:gd name="connsiteX401" fmla="*/ 485108 w 2019300"/>
                <a:gd name="connsiteY401" fmla="*/ 941927 h 2305050"/>
                <a:gd name="connsiteX402" fmla="*/ 486156 w 2019300"/>
                <a:gd name="connsiteY402" fmla="*/ 936974 h 2305050"/>
                <a:gd name="connsiteX403" fmla="*/ 497300 w 2019300"/>
                <a:gd name="connsiteY403" fmla="*/ 933641 h 2305050"/>
                <a:gd name="connsiteX404" fmla="*/ 502349 w 2019300"/>
                <a:gd name="connsiteY404" fmla="*/ 927830 h 2305050"/>
                <a:gd name="connsiteX405" fmla="*/ 508825 w 2019300"/>
                <a:gd name="connsiteY405" fmla="*/ 917924 h 2305050"/>
                <a:gd name="connsiteX406" fmla="*/ 498824 w 2019300"/>
                <a:gd name="connsiteY406" fmla="*/ 906685 h 2305050"/>
                <a:gd name="connsiteX407" fmla="*/ 477774 w 2019300"/>
                <a:gd name="connsiteY407" fmla="*/ 913638 h 2305050"/>
                <a:gd name="connsiteX408" fmla="*/ 477107 w 2019300"/>
                <a:gd name="connsiteY408" fmla="*/ 915638 h 2305050"/>
                <a:gd name="connsiteX409" fmla="*/ 461677 w 2019300"/>
                <a:gd name="connsiteY409" fmla="*/ 916495 h 2305050"/>
                <a:gd name="connsiteX410" fmla="*/ 462344 w 2019300"/>
                <a:gd name="connsiteY410" fmla="*/ 909733 h 2305050"/>
                <a:gd name="connsiteX411" fmla="*/ 453676 w 2019300"/>
                <a:gd name="connsiteY411" fmla="*/ 910685 h 2305050"/>
                <a:gd name="connsiteX412" fmla="*/ 453200 w 2019300"/>
                <a:gd name="connsiteY412" fmla="*/ 905066 h 2305050"/>
                <a:gd name="connsiteX413" fmla="*/ 447580 w 2019300"/>
                <a:gd name="connsiteY413" fmla="*/ 905447 h 2305050"/>
                <a:gd name="connsiteX414" fmla="*/ 448818 w 2019300"/>
                <a:gd name="connsiteY414" fmla="*/ 898303 h 2305050"/>
                <a:gd name="connsiteX415" fmla="*/ 455962 w 2019300"/>
                <a:gd name="connsiteY415" fmla="*/ 895731 h 2305050"/>
                <a:gd name="connsiteX416" fmla="*/ 453580 w 2019300"/>
                <a:gd name="connsiteY416" fmla="*/ 889349 h 2305050"/>
                <a:gd name="connsiteX417" fmla="*/ 449961 w 2019300"/>
                <a:gd name="connsiteY417" fmla="*/ 889921 h 2305050"/>
                <a:gd name="connsiteX418" fmla="*/ 449199 w 2019300"/>
                <a:gd name="connsiteY418" fmla="*/ 887730 h 2305050"/>
                <a:gd name="connsiteX419" fmla="*/ 447675 w 2019300"/>
                <a:gd name="connsiteY419" fmla="*/ 871252 h 2305050"/>
                <a:gd name="connsiteX420" fmla="*/ 442722 w 2019300"/>
                <a:gd name="connsiteY420" fmla="*/ 865537 h 2305050"/>
                <a:gd name="connsiteX421" fmla="*/ 417290 w 2019300"/>
                <a:gd name="connsiteY421" fmla="*/ 859822 h 2305050"/>
                <a:gd name="connsiteX422" fmla="*/ 442341 w 2019300"/>
                <a:gd name="connsiteY422" fmla="*/ 823055 h 2305050"/>
                <a:gd name="connsiteX423" fmla="*/ 439483 w 2019300"/>
                <a:gd name="connsiteY423" fmla="*/ 817912 h 2305050"/>
                <a:gd name="connsiteX424" fmla="*/ 420814 w 2019300"/>
                <a:gd name="connsiteY424" fmla="*/ 805625 h 2305050"/>
                <a:gd name="connsiteX425" fmla="*/ 420052 w 2019300"/>
                <a:gd name="connsiteY425" fmla="*/ 796290 h 2305050"/>
                <a:gd name="connsiteX426" fmla="*/ 396430 w 2019300"/>
                <a:gd name="connsiteY426" fmla="*/ 786098 h 2305050"/>
                <a:gd name="connsiteX427" fmla="*/ 393668 w 2019300"/>
                <a:gd name="connsiteY427" fmla="*/ 777050 h 2305050"/>
                <a:gd name="connsiteX428" fmla="*/ 382048 w 2019300"/>
                <a:gd name="connsiteY428" fmla="*/ 767239 h 2305050"/>
                <a:gd name="connsiteX429" fmla="*/ 381572 w 2019300"/>
                <a:gd name="connsiteY429" fmla="*/ 762572 h 2305050"/>
                <a:gd name="connsiteX430" fmla="*/ 394145 w 2019300"/>
                <a:gd name="connsiteY430" fmla="*/ 747332 h 2305050"/>
                <a:gd name="connsiteX431" fmla="*/ 385953 w 2019300"/>
                <a:gd name="connsiteY431" fmla="*/ 709612 h 2305050"/>
                <a:gd name="connsiteX432" fmla="*/ 389287 w 2019300"/>
                <a:gd name="connsiteY432" fmla="*/ 702088 h 2305050"/>
                <a:gd name="connsiteX433" fmla="*/ 396430 w 2019300"/>
                <a:gd name="connsiteY433" fmla="*/ 697040 h 2305050"/>
                <a:gd name="connsiteX434" fmla="*/ 397383 w 2019300"/>
                <a:gd name="connsiteY434" fmla="*/ 688943 h 2305050"/>
                <a:gd name="connsiteX435" fmla="*/ 405860 w 2019300"/>
                <a:gd name="connsiteY435" fmla="*/ 669893 h 2305050"/>
                <a:gd name="connsiteX436" fmla="*/ 403098 w 2019300"/>
                <a:gd name="connsiteY436" fmla="*/ 654082 h 2305050"/>
                <a:gd name="connsiteX437" fmla="*/ 414433 w 2019300"/>
                <a:gd name="connsiteY437" fmla="*/ 637032 h 2305050"/>
                <a:gd name="connsiteX438" fmla="*/ 427958 w 2019300"/>
                <a:gd name="connsiteY438" fmla="*/ 628555 h 2305050"/>
                <a:gd name="connsiteX439" fmla="*/ 441960 w 2019300"/>
                <a:gd name="connsiteY439" fmla="*/ 626650 h 2305050"/>
                <a:gd name="connsiteX440" fmla="*/ 452247 w 2019300"/>
                <a:gd name="connsiteY440" fmla="*/ 630365 h 2305050"/>
                <a:gd name="connsiteX441" fmla="*/ 462915 w 2019300"/>
                <a:gd name="connsiteY441" fmla="*/ 625126 h 2305050"/>
                <a:gd name="connsiteX442" fmla="*/ 484537 w 2019300"/>
                <a:gd name="connsiteY442" fmla="*/ 626935 h 2305050"/>
                <a:gd name="connsiteX443" fmla="*/ 498538 w 2019300"/>
                <a:gd name="connsiteY443" fmla="*/ 633889 h 2305050"/>
                <a:gd name="connsiteX444" fmla="*/ 505111 w 2019300"/>
                <a:gd name="connsiteY444" fmla="*/ 641033 h 2305050"/>
                <a:gd name="connsiteX445" fmla="*/ 521589 w 2019300"/>
                <a:gd name="connsiteY445" fmla="*/ 633127 h 2305050"/>
                <a:gd name="connsiteX446" fmla="*/ 532067 w 2019300"/>
                <a:gd name="connsiteY446" fmla="*/ 632841 h 2305050"/>
                <a:gd name="connsiteX447" fmla="*/ 539401 w 2019300"/>
                <a:gd name="connsiteY447" fmla="*/ 636651 h 2305050"/>
                <a:gd name="connsiteX448" fmla="*/ 558737 w 2019300"/>
                <a:gd name="connsiteY448" fmla="*/ 638461 h 2305050"/>
                <a:gd name="connsiteX449" fmla="*/ 576929 w 2019300"/>
                <a:gd name="connsiteY449" fmla="*/ 646557 h 2305050"/>
                <a:gd name="connsiteX450" fmla="*/ 591217 w 2019300"/>
                <a:gd name="connsiteY450" fmla="*/ 649319 h 2305050"/>
                <a:gd name="connsiteX451" fmla="*/ 591026 w 2019300"/>
                <a:gd name="connsiteY451" fmla="*/ 651700 h 2305050"/>
                <a:gd name="connsiteX452" fmla="*/ 602933 w 2019300"/>
                <a:gd name="connsiteY452" fmla="*/ 654463 h 2305050"/>
                <a:gd name="connsiteX453" fmla="*/ 611029 w 2019300"/>
                <a:gd name="connsiteY453" fmla="*/ 665702 h 2305050"/>
                <a:gd name="connsiteX454" fmla="*/ 612172 w 2019300"/>
                <a:gd name="connsiteY454" fmla="*/ 657511 h 2305050"/>
                <a:gd name="connsiteX455" fmla="*/ 620077 w 2019300"/>
                <a:gd name="connsiteY455" fmla="*/ 651224 h 2305050"/>
                <a:gd name="connsiteX456" fmla="*/ 617411 w 2019300"/>
                <a:gd name="connsiteY456" fmla="*/ 643604 h 2305050"/>
                <a:gd name="connsiteX457" fmla="*/ 620173 w 2019300"/>
                <a:gd name="connsiteY457" fmla="*/ 639413 h 2305050"/>
                <a:gd name="connsiteX458" fmla="*/ 632936 w 2019300"/>
                <a:gd name="connsiteY458" fmla="*/ 635603 h 2305050"/>
                <a:gd name="connsiteX459" fmla="*/ 641985 w 2019300"/>
                <a:gd name="connsiteY459" fmla="*/ 627031 h 2305050"/>
                <a:gd name="connsiteX460" fmla="*/ 656749 w 2019300"/>
                <a:gd name="connsiteY460" fmla="*/ 625792 h 2305050"/>
                <a:gd name="connsiteX461" fmla="*/ 677799 w 2019300"/>
                <a:gd name="connsiteY461" fmla="*/ 637984 h 2305050"/>
                <a:gd name="connsiteX462" fmla="*/ 683133 w 2019300"/>
                <a:gd name="connsiteY462" fmla="*/ 651605 h 2305050"/>
                <a:gd name="connsiteX463" fmla="*/ 692277 w 2019300"/>
                <a:gd name="connsiteY463" fmla="*/ 658177 h 2305050"/>
                <a:gd name="connsiteX464" fmla="*/ 689419 w 2019300"/>
                <a:gd name="connsiteY464" fmla="*/ 663797 h 2305050"/>
                <a:gd name="connsiteX465" fmla="*/ 680561 w 2019300"/>
                <a:gd name="connsiteY465" fmla="*/ 665226 h 2305050"/>
                <a:gd name="connsiteX466" fmla="*/ 676846 w 2019300"/>
                <a:gd name="connsiteY466" fmla="*/ 670274 h 2305050"/>
                <a:gd name="connsiteX467" fmla="*/ 677513 w 2019300"/>
                <a:gd name="connsiteY467" fmla="*/ 679228 h 2305050"/>
                <a:gd name="connsiteX468" fmla="*/ 688943 w 2019300"/>
                <a:gd name="connsiteY468" fmla="*/ 684371 h 2305050"/>
                <a:gd name="connsiteX469" fmla="*/ 687991 w 2019300"/>
                <a:gd name="connsiteY469" fmla="*/ 692277 h 2305050"/>
                <a:gd name="connsiteX470" fmla="*/ 693706 w 2019300"/>
                <a:gd name="connsiteY470" fmla="*/ 692658 h 2305050"/>
                <a:gd name="connsiteX471" fmla="*/ 696754 w 2019300"/>
                <a:gd name="connsiteY471" fmla="*/ 699135 h 2305050"/>
                <a:gd name="connsiteX472" fmla="*/ 725138 w 2019300"/>
                <a:gd name="connsiteY472" fmla="*/ 707326 h 2305050"/>
                <a:gd name="connsiteX473" fmla="*/ 736759 w 2019300"/>
                <a:gd name="connsiteY473" fmla="*/ 705707 h 2305050"/>
                <a:gd name="connsiteX474" fmla="*/ 759333 w 2019300"/>
                <a:gd name="connsiteY474" fmla="*/ 694468 h 2305050"/>
                <a:gd name="connsiteX475" fmla="*/ 781621 w 2019300"/>
                <a:gd name="connsiteY475" fmla="*/ 688943 h 2305050"/>
                <a:gd name="connsiteX476" fmla="*/ 785813 w 2019300"/>
                <a:gd name="connsiteY476" fmla="*/ 681323 h 2305050"/>
                <a:gd name="connsiteX477" fmla="*/ 785717 w 2019300"/>
                <a:gd name="connsiteY477" fmla="*/ 671322 h 2305050"/>
                <a:gd name="connsiteX478" fmla="*/ 790861 w 2019300"/>
                <a:gd name="connsiteY478" fmla="*/ 667417 h 2305050"/>
                <a:gd name="connsiteX479" fmla="*/ 797242 w 2019300"/>
                <a:gd name="connsiteY479" fmla="*/ 669798 h 2305050"/>
                <a:gd name="connsiteX480" fmla="*/ 802862 w 2019300"/>
                <a:gd name="connsiteY480" fmla="*/ 676084 h 2305050"/>
                <a:gd name="connsiteX481" fmla="*/ 800957 w 2019300"/>
                <a:gd name="connsiteY481" fmla="*/ 679323 h 2305050"/>
                <a:gd name="connsiteX482" fmla="*/ 792480 w 2019300"/>
                <a:gd name="connsiteY482" fmla="*/ 683038 h 2305050"/>
                <a:gd name="connsiteX483" fmla="*/ 793718 w 2019300"/>
                <a:gd name="connsiteY483" fmla="*/ 692182 h 2305050"/>
                <a:gd name="connsiteX484" fmla="*/ 799148 w 2019300"/>
                <a:gd name="connsiteY484" fmla="*/ 693420 h 2305050"/>
                <a:gd name="connsiteX485" fmla="*/ 803053 w 2019300"/>
                <a:gd name="connsiteY485" fmla="*/ 684181 h 2305050"/>
                <a:gd name="connsiteX486" fmla="*/ 806387 w 2019300"/>
                <a:gd name="connsiteY486" fmla="*/ 683038 h 2305050"/>
                <a:gd name="connsiteX487" fmla="*/ 811530 w 2019300"/>
                <a:gd name="connsiteY487" fmla="*/ 687419 h 2305050"/>
                <a:gd name="connsiteX488" fmla="*/ 811816 w 2019300"/>
                <a:gd name="connsiteY488" fmla="*/ 694468 h 2305050"/>
                <a:gd name="connsiteX489" fmla="*/ 814578 w 2019300"/>
                <a:gd name="connsiteY489" fmla="*/ 694753 h 2305050"/>
                <a:gd name="connsiteX490" fmla="*/ 823531 w 2019300"/>
                <a:gd name="connsiteY490" fmla="*/ 683800 h 2305050"/>
                <a:gd name="connsiteX491" fmla="*/ 829913 w 2019300"/>
                <a:gd name="connsiteY491" fmla="*/ 685514 h 2305050"/>
                <a:gd name="connsiteX492" fmla="*/ 837724 w 2019300"/>
                <a:gd name="connsiteY492" fmla="*/ 679514 h 2305050"/>
                <a:gd name="connsiteX493" fmla="*/ 842772 w 2019300"/>
                <a:gd name="connsiteY493" fmla="*/ 679418 h 2305050"/>
                <a:gd name="connsiteX494" fmla="*/ 842963 w 2019300"/>
                <a:gd name="connsiteY494" fmla="*/ 677037 h 2305050"/>
                <a:gd name="connsiteX495" fmla="*/ 851630 w 2019300"/>
                <a:gd name="connsiteY495" fmla="*/ 678085 h 2305050"/>
                <a:gd name="connsiteX496" fmla="*/ 854297 w 2019300"/>
                <a:gd name="connsiteY496" fmla="*/ 667702 h 2305050"/>
                <a:gd name="connsiteX497" fmla="*/ 863346 w 2019300"/>
                <a:gd name="connsiteY497" fmla="*/ 667417 h 2305050"/>
                <a:gd name="connsiteX498" fmla="*/ 860965 w 2019300"/>
                <a:gd name="connsiteY498" fmla="*/ 657701 h 2305050"/>
                <a:gd name="connsiteX499" fmla="*/ 889540 w 2019300"/>
                <a:gd name="connsiteY499" fmla="*/ 644652 h 2305050"/>
                <a:gd name="connsiteX500" fmla="*/ 882206 w 2019300"/>
                <a:gd name="connsiteY500" fmla="*/ 637699 h 2305050"/>
                <a:gd name="connsiteX501" fmla="*/ 880872 w 2019300"/>
                <a:gd name="connsiteY501" fmla="*/ 627412 h 2305050"/>
                <a:gd name="connsiteX502" fmla="*/ 882872 w 2019300"/>
                <a:gd name="connsiteY502" fmla="*/ 625792 h 2305050"/>
                <a:gd name="connsiteX503" fmla="*/ 880586 w 2019300"/>
                <a:gd name="connsiteY503" fmla="*/ 625507 h 2305050"/>
                <a:gd name="connsiteX504" fmla="*/ 878586 w 2019300"/>
                <a:gd name="connsiteY504" fmla="*/ 615220 h 2305050"/>
                <a:gd name="connsiteX505" fmla="*/ 859060 w 2019300"/>
                <a:gd name="connsiteY505" fmla="*/ 607505 h 2305050"/>
                <a:gd name="connsiteX506" fmla="*/ 857917 w 2019300"/>
                <a:gd name="connsiteY506" fmla="*/ 598742 h 2305050"/>
                <a:gd name="connsiteX507" fmla="*/ 854297 w 2019300"/>
                <a:gd name="connsiteY507" fmla="*/ 595408 h 2305050"/>
                <a:gd name="connsiteX508" fmla="*/ 860298 w 2019300"/>
                <a:gd name="connsiteY508" fmla="*/ 585407 h 2305050"/>
                <a:gd name="connsiteX509" fmla="*/ 872395 w 2019300"/>
                <a:gd name="connsiteY509" fmla="*/ 588645 h 2305050"/>
                <a:gd name="connsiteX510" fmla="*/ 882967 w 2019300"/>
                <a:gd name="connsiteY510" fmla="*/ 595027 h 2305050"/>
                <a:gd name="connsiteX511" fmla="*/ 886206 w 2019300"/>
                <a:gd name="connsiteY511" fmla="*/ 588169 h 2305050"/>
                <a:gd name="connsiteX512" fmla="*/ 897065 w 2019300"/>
                <a:gd name="connsiteY512" fmla="*/ 593789 h 2305050"/>
                <a:gd name="connsiteX513" fmla="*/ 903732 w 2019300"/>
                <a:gd name="connsiteY513" fmla="*/ 585502 h 2305050"/>
                <a:gd name="connsiteX514" fmla="*/ 913543 w 2019300"/>
                <a:gd name="connsiteY514" fmla="*/ 565404 h 2305050"/>
                <a:gd name="connsiteX515" fmla="*/ 891159 w 2019300"/>
                <a:gd name="connsiteY515" fmla="*/ 549211 h 2305050"/>
                <a:gd name="connsiteX516" fmla="*/ 892683 w 2019300"/>
                <a:gd name="connsiteY516" fmla="*/ 547116 h 2305050"/>
                <a:gd name="connsiteX517" fmla="*/ 889254 w 2019300"/>
                <a:gd name="connsiteY517" fmla="*/ 543782 h 2305050"/>
                <a:gd name="connsiteX518" fmla="*/ 878300 w 2019300"/>
                <a:gd name="connsiteY518" fmla="*/ 541496 h 2305050"/>
                <a:gd name="connsiteX519" fmla="*/ 886396 w 2019300"/>
                <a:gd name="connsiteY519" fmla="*/ 531114 h 2305050"/>
                <a:gd name="connsiteX520" fmla="*/ 886777 w 2019300"/>
                <a:gd name="connsiteY520" fmla="*/ 524161 h 2305050"/>
                <a:gd name="connsiteX521" fmla="*/ 881348 w 2019300"/>
                <a:gd name="connsiteY521" fmla="*/ 524351 h 2305050"/>
                <a:gd name="connsiteX522" fmla="*/ 878300 w 2019300"/>
                <a:gd name="connsiteY522" fmla="*/ 514064 h 2305050"/>
                <a:gd name="connsiteX523" fmla="*/ 868490 w 2019300"/>
                <a:gd name="connsiteY523" fmla="*/ 508635 h 2305050"/>
                <a:gd name="connsiteX524" fmla="*/ 869633 w 2019300"/>
                <a:gd name="connsiteY524" fmla="*/ 501777 h 2305050"/>
                <a:gd name="connsiteX525" fmla="*/ 860298 w 2019300"/>
                <a:gd name="connsiteY525" fmla="*/ 498539 h 2305050"/>
                <a:gd name="connsiteX526" fmla="*/ 856869 w 2019300"/>
                <a:gd name="connsiteY526" fmla="*/ 492442 h 2305050"/>
                <a:gd name="connsiteX527" fmla="*/ 852488 w 2019300"/>
                <a:gd name="connsiteY527" fmla="*/ 493585 h 2305050"/>
                <a:gd name="connsiteX528" fmla="*/ 839343 w 2019300"/>
                <a:gd name="connsiteY528" fmla="*/ 486727 h 2305050"/>
                <a:gd name="connsiteX529" fmla="*/ 839819 w 2019300"/>
                <a:gd name="connsiteY529" fmla="*/ 483108 h 2305050"/>
                <a:gd name="connsiteX530" fmla="*/ 830009 w 2019300"/>
                <a:gd name="connsiteY530" fmla="*/ 478345 h 2305050"/>
                <a:gd name="connsiteX531" fmla="*/ 830390 w 2019300"/>
                <a:gd name="connsiteY531" fmla="*/ 463772 h 2305050"/>
                <a:gd name="connsiteX532" fmla="*/ 821627 w 2019300"/>
                <a:gd name="connsiteY532" fmla="*/ 468344 h 2305050"/>
                <a:gd name="connsiteX533" fmla="*/ 794480 w 2019300"/>
                <a:gd name="connsiteY533" fmla="*/ 463772 h 2305050"/>
                <a:gd name="connsiteX534" fmla="*/ 748379 w 2019300"/>
                <a:gd name="connsiteY534" fmla="*/ 439865 h 2305050"/>
                <a:gd name="connsiteX535" fmla="*/ 736187 w 2019300"/>
                <a:gd name="connsiteY535" fmla="*/ 437769 h 2305050"/>
                <a:gd name="connsiteX536" fmla="*/ 724471 w 2019300"/>
                <a:gd name="connsiteY536" fmla="*/ 439579 h 2305050"/>
                <a:gd name="connsiteX537" fmla="*/ 722567 w 2019300"/>
                <a:gd name="connsiteY537" fmla="*/ 432054 h 2305050"/>
                <a:gd name="connsiteX538" fmla="*/ 708660 w 2019300"/>
                <a:gd name="connsiteY538" fmla="*/ 424243 h 2305050"/>
                <a:gd name="connsiteX539" fmla="*/ 710184 w 2019300"/>
                <a:gd name="connsiteY539" fmla="*/ 416338 h 2305050"/>
                <a:gd name="connsiteX540" fmla="*/ 718756 w 2019300"/>
                <a:gd name="connsiteY540" fmla="*/ 416433 h 2305050"/>
                <a:gd name="connsiteX541" fmla="*/ 725424 w 2019300"/>
                <a:gd name="connsiteY541" fmla="*/ 411766 h 2305050"/>
                <a:gd name="connsiteX542" fmla="*/ 726281 w 2019300"/>
                <a:gd name="connsiteY542" fmla="*/ 403384 h 2305050"/>
                <a:gd name="connsiteX543" fmla="*/ 720376 w 2019300"/>
                <a:gd name="connsiteY543" fmla="*/ 398431 h 2305050"/>
                <a:gd name="connsiteX544" fmla="*/ 717994 w 2019300"/>
                <a:gd name="connsiteY544" fmla="*/ 392335 h 2305050"/>
                <a:gd name="connsiteX545" fmla="*/ 738092 w 2019300"/>
                <a:gd name="connsiteY545" fmla="*/ 376523 h 2305050"/>
                <a:gd name="connsiteX546" fmla="*/ 746188 w 2019300"/>
                <a:gd name="connsiteY546" fmla="*/ 377571 h 2305050"/>
                <a:gd name="connsiteX547" fmla="*/ 747903 w 2019300"/>
                <a:gd name="connsiteY547" fmla="*/ 372142 h 2305050"/>
                <a:gd name="connsiteX548" fmla="*/ 742093 w 2019300"/>
                <a:gd name="connsiteY548" fmla="*/ 370523 h 2305050"/>
                <a:gd name="connsiteX549" fmla="*/ 743712 w 2019300"/>
                <a:gd name="connsiteY549" fmla="*/ 363760 h 2305050"/>
                <a:gd name="connsiteX550" fmla="*/ 736187 w 2019300"/>
                <a:gd name="connsiteY550" fmla="*/ 362045 h 2305050"/>
                <a:gd name="connsiteX551" fmla="*/ 739616 w 2019300"/>
                <a:gd name="connsiteY551" fmla="*/ 355473 h 2305050"/>
                <a:gd name="connsiteX552" fmla="*/ 732949 w 2019300"/>
                <a:gd name="connsiteY552" fmla="*/ 351568 h 2305050"/>
                <a:gd name="connsiteX553" fmla="*/ 736854 w 2019300"/>
                <a:gd name="connsiteY553" fmla="*/ 346043 h 2305050"/>
                <a:gd name="connsiteX554" fmla="*/ 725424 w 2019300"/>
                <a:gd name="connsiteY554" fmla="*/ 336518 h 2305050"/>
                <a:gd name="connsiteX555" fmla="*/ 729710 w 2019300"/>
                <a:gd name="connsiteY555" fmla="*/ 326231 h 2305050"/>
                <a:gd name="connsiteX556" fmla="*/ 724090 w 2019300"/>
                <a:gd name="connsiteY556" fmla="*/ 322326 h 2305050"/>
                <a:gd name="connsiteX557" fmla="*/ 727900 w 2019300"/>
                <a:gd name="connsiteY557" fmla="*/ 315277 h 2305050"/>
                <a:gd name="connsiteX558" fmla="*/ 715709 w 2019300"/>
                <a:gd name="connsiteY558" fmla="*/ 309753 h 2305050"/>
                <a:gd name="connsiteX559" fmla="*/ 719328 w 2019300"/>
                <a:gd name="connsiteY559" fmla="*/ 309086 h 2305050"/>
                <a:gd name="connsiteX560" fmla="*/ 723614 w 2019300"/>
                <a:gd name="connsiteY560" fmla="*/ 299180 h 2305050"/>
                <a:gd name="connsiteX561" fmla="*/ 739902 w 2019300"/>
                <a:gd name="connsiteY561" fmla="*/ 286417 h 2305050"/>
                <a:gd name="connsiteX562" fmla="*/ 746569 w 2019300"/>
                <a:gd name="connsiteY562" fmla="*/ 276320 h 2305050"/>
                <a:gd name="connsiteX563" fmla="*/ 752380 w 2019300"/>
                <a:gd name="connsiteY563" fmla="*/ 257366 h 2305050"/>
                <a:gd name="connsiteX564" fmla="*/ 774763 w 2019300"/>
                <a:gd name="connsiteY564" fmla="*/ 246031 h 2305050"/>
                <a:gd name="connsiteX565" fmla="*/ 774192 w 2019300"/>
                <a:gd name="connsiteY565" fmla="*/ 241935 h 2305050"/>
                <a:gd name="connsiteX566" fmla="*/ 769620 w 2019300"/>
                <a:gd name="connsiteY566" fmla="*/ 238411 h 2305050"/>
                <a:gd name="connsiteX567" fmla="*/ 768953 w 2019300"/>
                <a:gd name="connsiteY567" fmla="*/ 228695 h 2305050"/>
                <a:gd name="connsiteX568" fmla="*/ 763429 w 2019300"/>
                <a:gd name="connsiteY568" fmla="*/ 223933 h 2305050"/>
                <a:gd name="connsiteX569" fmla="*/ 757619 w 2019300"/>
                <a:gd name="connsiteY569" fmla="*/ 225552 h 2305050"/>
                <a:gd name="connsiteX570" fmla="*/ 756285 w 2019300"/>
                <a:gd name="connsiteY570" fmla="*/ 223647 h 2305050"/>
                <a:gd name="connsiteX571" fmla="*/ 759809 w 2019300"/>
                <a:gd name="connsiteY571" fmla="*/ 208788 h 2305050"/>
                <a:gd name="connsiteX572" fmla="*/ 764191 w 2019300"/>
                <a:gd name="connsiteY572" fmla="*/ 206788 h 2305050"/>
                <a:gd name="connsiteX573" fmla="*/ 769906 w 2019300"/>
                <a:gd name="connsiteY573" fmla="*/ 209550 h 2305050"/>
                <a:gd name="connsiteX574" fmla="*/ 779431 w 2019300"/>
                <a:gd name="connsiteY574" fmla="*/ 209169 h 2305050"/>
                <a:gd name="connsiteX575" fmla="*/ 791337 w 2019300"/>
                <a:gd name="connsiteY575" fmla="*/ 220789 h 2305050"/>
                <a:gd name="connsiteX576" fmla="*/ 800862 w 2019300"/>
                <a:gd name="connsiteY576" fmla="*/ 214217 h 2305050"/>
                <a:gd name="connsiteX577" fmla="*/ 800862 w 2019300"/>
                <a:gd name="connsiteY577" fmla="*/ 200406 h 2305050"/>
                <a:gd name="connsiteX578" fmla="*/ 794671 w 2019300"/>
                <a:gd name="connsiteY578" fmla="*/ 194596 h 2305050"/>
                <a:gd name="connsiteX579" fmla="*/ 797623 w 2019300"/>
                <a:gd name="connsiteY579" fmla="*/ 170116 h 2305050"/>
                <a:gd name="connsiteX580" fmla="*/ 791527 w 2019300"/>
                <a:gd name="connsiteY580" fmla="*/ 167259 h 2305050"/>
                <a:gd name="connsiteX581" fmla="*/ 792671 w 2019300"/>
                <a:gd name="connsiteY581" fmla="*/ 163735 h 2305050"/>
                <a:gd name="connsiteX582" fmla="*/ 785813 w 2019300"/>
                <a:gd name="connsiteY582" fmla="*/ 161449 h 2305050"/>
                <a:gd name="connsiteX583" fmla="*/ 757904 w 2019300"/>
                <a:gd name="connsiteY583" fmla="*/ 159258 h 2305050"/>
                <a:gd name="connsiteX584" fmla="*/ 749332 w 2019300"/>
                <a:gd name="connsiteY584" fmla="*/ 163925 h 2305050"/>
                <a:gd name="connsiteX585" fmla="*/ 735997 w 2019300"/>
                <a:gd name="connsiteY585" fmla="*/ 165163 h 2305050"/>
                <a:gd name="connsiteX586" fmla="*/ 721138 w 2019300"/>
                <a:gd name="connsiteY586" fmla="*/ 144875 h 2305050"/>
                <a:gd name="connsiteX587" fmla="*/ 720185 w 2019300"/>
                <a:gd name="connsiteY587" fmla="*/ 132397 h 2305050"/>
                <a:gd name="connsiteX588" fmla="*/ 713613 w 2019300"/>
                <a:gd name="connsiteY588" fmla="*/ 137732 h 2305050"/>
                <a:gd name="connsiteX589" fmla="*/ 711803 w 2019300"/>
                <a:gd name="connsiteY589" fmla="*/ 135255 h 2305050"/>
                <a:gd name="connsiteX590" fmla="*/ 706946 w 2019300"/>
                <a:gd name="connsiteY590" fmla="*/ 139351 h 2305050"/>
                <a:gd name="connsiteX591" fmla="*/ 705802 w 2019300"/>
                <a:gd name="connsiteY591" fmla="*/ 135731 h 2305050"/>
                <a:gd name="connsiteX592" fmla="*/ 702373 w 2019300"/>
                <a:gd name="connsiteY592" fmla="*/ 137827 h 2305050"/>
                <a:gd name="connsiteX593" fmla="*/ 701231 w 2019300"/>
                <a:gd name="connsiteY593" fmla="*/ 124206 h 2305050"/>
                <a:gd name="connsiteX594" fmla="*/ 696944 w 2019300"/>
                <a:gd name="connsiteY594" fmla="*/ 124396 h 2305050"/>
                <a:gd name="connsiteX595" fmla="*/ 696754 w 2019300"/>
                <a:gd name="connsiteY595" fmla="*/ 121539 h 2305050"/>
                <a:gd name="connsiteX596" fmla="*/ 690372 w 2019300"/>
                <a:gd name="connsiteY596" fmla="*/ 116110 h 2305050"/>
                <a:gd name="connsiteX597" fmla="*/ 685610 w 2019300"/>
                <a:gd name="connsiteY597" fmla="*/ 100679 h 2305050"/>
                <a:gd name="connsiteX598" fmla="*/ 676656 w 2019300"/>
                <a:gd name="connsiteY598" fmla="*/ 92488 h 2305050"/>
                <a:gd name="connsiteX599" fmla="*/ 672084 w 2019300"/>
                <a:gd name="connsiteY599" fmla="*/ 96012 h 2305050"/>
                <a:gd name="connsiteX600" fmla="*/ 668846 w 2019300"/>
                <a:gd name="connsiteY600" fmla="*/ 91821 h 2305050"/>
                <a:gd name="connsiteX601" fmla="*/ 670179 w 2019300"/>
                <a:gd name="connsiteY601" fmla="*/ 88868 h 2305050"/>
                <a:gd name="connsiteX602" fmla="*/ 668846 w 2019300"/>
                <a:gd name="connsiteY602" fmla="*/ 90392 h 2305050"/>
                <a:gd name="connsiteX603" fmla="*/ 656177 w 2019300"/>
                <a:gd name="connsiteY603" fmla="*/ 84106 h 2305050"/>
                <a:gd name="connsiteX604" fmla="*/ 649986 w 2019300"/>
                <a:gd name="connsiteY604" fmla="*/ 86678 h 2305050"/>
                <a:gd name="connsiteX605" fmla="*/ 642080 w 2019300"/>
                <a:gd name="connsiteY605" fmla="*/ 72295 h 2305050"/>
                <a:gd name="connsiteX606" fmla="*/ 648938 w 2019300"/>
                <a:gd name="connsiteY606" fmla="*/ 72580 h 2305050"/>
                <a:gd name="connsiteX607" fmla="*/ 656558 w 2019300"/>
                <a:gd name="connsiteY607" fmla="*/ 67723 h 2305050"/>
                <a:gd name="connsiteX608" fmla="*/ 654844 w 2019300"/>
                <a:gd name="connsiteY608" fmla="*/ 65437 h 2305050"/>
                <a:gd name="connsiteX609" fmla="*/ 668084 w 2019300"/>
                <a:gd name="connsiteY609" fmla="*/ 55340 h 2305050"/>
                <a:gd name="connsiteX610" fmla="*/ 661988 w 2019300"/>
                <a:gd name="connsiteY610" fmla="*/ 44767 h 2305050"/>
                <a:gd name="connsiteX611" fmla="*/ 719138 w 2019300"/>
                <a:gd name="connsiteY611" fmla="*/ 51054 h 2305050"/>
                <a:gd name="connsiteX612" fmla="*/ 720566 w 2019300"/>
                <a:gd name="connsiteY612" fmla="*/ 47149 h 2305050"/>
                <a:gd name="connsiteX613" fmla="*/ 731806 w 2019300"/>
                <a:gd name="connsiteY613" fmla="*/ 38957 h 2305050"/>
                <a:gd name="connsiteX614" fmla="*/ 735330 w 2019300"/>
                <a:gd name="connsiteY614" fmla="*/ 32290 h 2305050"/>
                <a:gd name="connsiteX615" fmla="*/ 750475 w 2019300"/>
                <a:gd name="connsiteY615" fmla="*/ 36004 h 2305050"/>
                <a:gd name="connsiteX616" fmla="*/ 763048 w 2019300"/>
                <a:gd name="connsiteY616" fmla="*/ 23146 h 2305050"/>
                <a:gd name="connsiteX617" fmla="*/ 772382 w 2019300"/>
                <a:gd name="connsiteY617" fmla="*/ 18193 h 2305050"/>
                <a:gd name="connsiteX618" fmla="*/ 769048 w 2019300"/>
                <a:gd name="connsiteY618" fmla="*/ 9525 h 2305050"/>
                <a:gd name="connsiteX619" fmla="*/ 774002 w 2019300"/>
                <a:gd name="connsiteY619" fmla="*/ 10858 h 2305050"/>
                <a:gd name="connsiteX620" fmla="*/ 799814 w 2019300"/>
                <a:gd name="connsiteY620" fmla="*/ 36862 h 2305050"/>
                <a:gd name="connsiteX621" fmla="*/ 803148 w 2019300"/>
                <a:gd name="connsiteY621" fmla="*/ 62674 h 2305050"/>
                <a:gd name="connsiteX622" fmla="*/ 808196 w 2019300"/>
                <a:gd name="connsiteY622" fmla="*/ 62389 h 2305050"/>
                <a:gd name="connsiteX623" fmla="*/ 808863 w 2019300"/>
                <a:gd name="connsiteY623" fmla="*/ 65818 h 2305050"/>
                <a:gd name="connsiteX624" fmla="*/ 824865 w 2019300"/>
                <a:gd name="connsiteY624" fmla="*/ 64199 h 2305050"/>
                <a:gd name="connsiteX625" fmla="*/ 827627 w 2019300"/>
                <a:gd name="connsiteY625" fmla="*/ 76486 h 2305050"/>
                <a:gd name="connsiteX626" fmla="*/ 820579 w 2019300"/>
                <a:gd name="connsiteY626" fmla="*/ 78867 h 2305050"/>
                <a:gd name="connsiteX627" fmla="*/ 826579 w 2019300"/>
                <a:gd name="connsiteY627" fmla="*/ 102108 h 2305050"/>
                <a:gd name="connsiteX628" fmla="*/ 811244 w 2019300"/>
                <a:gd name="connsiteY628" fmla="*/ 107918 h 2305050"/>
                <a:gd name="connsiteX629" fmla="*/ 816197 w 2019300"/>
                <a:gd name="connsiteY629" fmla="*/ 114967 h 2305050"/>
                <a:gd name="connsiteX630" fmla="*/ 808577 w 2019300"/>
                <a:gd name="connsiteY630" fmla="*/ 119348 h 2305050"/>
                <a:gd name="connsiteX631" fmla="*/ 809720 w 2019300"/>
                <a:gd name="connsiteY631" fmla="*/ 123730 h 2305050"/>
                <a:gd name="connsiteX632" fmla="*/ 838200 w 2019300"/>
                <a:gd name="connsiteY632" fmla="*/ 147352 h 2305050"/>
                <a:gd name="connsiteX633" fmla="*/ 834962 w 2019300"/>
                <a:gd name="connsiteY633" fmla="*/ 156782 h 2305050"/>
                <a:gd name="connsiteX634" fmla="*/ 836295 w 2019300"/>
                <a:gd name="connsiteY634" fmla="*/ 169164 h 2305050"/>
                <a:gd name="connsiteX635" fmla="*/ 842391 w 2019300"/>
                <a:gd name="connsiteY635" fmla="*/ 178022 h 2305050"/>
                <a:gd name="connsiteX636" fmla="*/ 860869 w 2019300"/>
                <a:gd name="connsiteY636" fmla="*/ 189547 h 2305050"/>
                <a:gd name="connsiteX637" fmla="*/ 867727 w 2019300"/>
                <a:gd name="connsiteY637" fmla="*/ 185737 h 2305050"/>
                <a:gd name="connsiteX638" fmla="*/ 873347 w 2019300"/>
                <a:gd name="connsiteY638" fmla="*/ 176689 h 2305050"/>
                <a:gd name="connsiteX639" fmla="*/ 885730 w 2019300"/>
                <a:gd name="connsiteY639" fmla="*/ 170497 h 2305050"/>
                <a:gd name="connsiteX640" fmla="*/ 885730 w 2019300"/>
                <a:gd name="connsiteY640" fmla="*/ 163354 h 2305050"/>
                <a:gd name="connsiteX641" fmla="*/ 892588 w 2019300"/>
                <a:gd name="connsiteY641" fmla="*/ 163639 h 2305050"/>
                <a:gd name="connsiteX642" fmla="*/ 884777 w 2019300"/>
                <a:gd name="connsiteY642" fmla="*/ 145733 h 2305050"/>
                <a:gd name="connsiteX643" fmla="*/ 892492 w 2019300"/>
                <a:gd name="connsiteY643" fmla="*/ 142875 h 2305050"/>
                <a:gd name="connsiteX644" fmla="*/ 892778 w 2019300"/>
                <a:gd name="connsiteY644" fmla="*/ 129445 h 2305050"/>
                <a:gd name="connsiteX645" fmla="*/ 883063 w 2019300"/>
                <a:gd name="connsiteY645" fmla="*/ 127159 h 2305050"/>
                <a:gd name="connsiteX646" fmla="*/ 876110 w 2019300"/>
                <a:gd name="connsiteY646" fmla="*/ 99346 h 2305050"/>
                <a:gd name="connsiteX647" fmla="*/ 878396 w 2019300"/>
                <a:gd name="connsiteY647" fmla="*/ 89630 h 2305050"/>
                <a:gd name="connsiteX648" fmla="*/ 876014 w 2019300"/>
                <a:gd name="connsiteY648" fmla="*/ 88106 h 2305050"/>
                <a:gd name="connsiteX649" fmla="*/ 876300 w 2019300"/>
                <a:gd name="connsiteY649" fmla="*/ 81724 h 2305050"/>
                <a:gd name="connsiteX650" fmla="*/ 884396 w 2019300"/>
                <a:gd name="connsiteY650" fmla="*/ 76676 h 2305050"/>
                <a:gd name="connsiteX651" fmla="*/ 888683 w 2019300"/>
                <a:gd name="connsiteY651" fmla="*/ 68485 h 2305050"/>
                <a:gd name="connsiteX652" fmla="*/ 894017 w 2019300"/>
                <a:gd name="connsiteY652" fmla="*/ 66104 h 2305050"/>
                <a:gd name="connsiteX653" fmla="*/ 891826 w 2019300"/>
                <a:gd name="connsiteY653" fmla="*/ 62389 h 2305050"/>
                <a:gd name="connsiteX654" fmla="*/ 894874 w 2019300"/>
                <a:gd name="connsiteY654" fmla="*/ 58388 h 2305050"/>
                <a:gd name="connsiteX655" fmla="*/ 891731 w 2019300"/>
                <a:gd name="connsiteY655" fmla="*/ 54483 h 2305050"/>
                <a:gd name="connsiteX656" fmla="*/ 897922 w 2019300"/>
                <a:gd name="connsiteY656" fmla="*/ 49625 h 2305050"/>
                <a:gd name="connsiteX657" fmla="*/ 909638 w 2019300"/>
                <a:gd name="connsiteY657" fmla="*/ 47149 h 2305050"/>
                <a:gd name="connsiteX658" fmla="*/ 923449 w 2019300"/>
                <a:gd name="connsiteY658" fmla="*/ 35433 h 2305050"/>
                <a:gd name="connsiteX659" fmla="*/ 956691 w 2019300"/>
                <a:gd name="connsiteY659" fmla="*/ 40672 h 2305050"/>
                <a:gd name="connsiteX660" fmla="*/ 970217 w 2019300"/>
                <a:gd name="connsiteY660" fmla="*/ 45815 h 2305050"/>
                <a:gd name="connsiteX661" fmla="*/ 983266 w 2019300"/>
                <a:gd name="connsiteY661" fmla="*/ 42291 h 2305050"/>
                <a:gd name="connsiteX662" fmla="*/ 989838 w 2019300"/>
                <a:gd name="connsiteY662" fmla="*/ 35242 h 2305050"/>
                <a:gd name="connsiteX663" fmla="*/ 1014603 w 2019300"/>
                <a:gd name="connsiteY663" fmla="*/ 38195 h 2305050"/>
                <a:gd name="connsiteX664" fmla="*/ 1022128 w 2019300"/>
                <a:gd name="connsiteY664" fmla="*/ 35814 h 2305050"/>
                <a:gd name="connsiteX665" fmla="*/ 1021747 w 2019300"/>
                <a:gd name="connsiteY665" fmla="*/ 29051 h 2305050"/>
                <a:gd name="connsiteX666" fmla="*/ 1017461 w 2019300"/>
                <a:gd name="connsiteY666" fmla="*/ 21622 h 2305050"/>
                <a:gd name="connsiteX667" fmla="*/ 1033367 w 2019300"/>
                <a:gd name="connsiteY667" fmla="*/ 16383 h 2305050"/>
                <a:gd name="connsiteX668" fmla="*/ 1046893 w 2019300"/>
                <a:gd name="connsiteY668" fmla="*/ 18479 h 2305050"/>
                <a:gd name="connsiteX669" fmla="*/ 1049846 w 2019300"/>
                <a:gd name="connsiteY669" fmla="*/ 25146 h 2305050"/>
                <a:gd name="connsiteX670" fmla="*/ 1043178 w 2019300"/>
                <a:gd name="connsiteY670" fmla="*/ 28766 h 2305050"/>
                <a:gd name="connsiteX671" fmla="*/ 1046226 w 2019300"/>
                <a:gd name="connsiteY671" fmla="*/ 33623 h 2305050"/>
                <a:gd name="connsiteX672" fmla="*/ 1043845 w 2019300"/>
                <a:gd name="connsiteY672" fmla="*/ 37814 h 2305050"/>
                <a:gd name="connsiteX673" fmla="*/ 1045083 w 2019300"/>
                <a:gd name="connsiteY673" fmla="*/ 47149 h 2305050"/>
                <a:gd name="connsiteX674" fmla="*/ 1066133 w 2019300"/>
                <a:gd name="connsiteY674" fmla="*/ 43148 h 2305050"/>
                <a:gd name="connsiteX675" fmla="*/ 1087374 w 2019300"/>
                <a:gd name="connsiteY675" fmla="*/ 30575 h 2305050"/>
                <a:gd name="connsiteX676" fmla="*/ 1089279 w 2019300"/>
                <a:gd name="connsiteY676" fmla="*/ 33147 h 2305050"/>
                <a:gd name="connsiteX677" fmla="*/ 1089851 w 2019300"/>
                <a:gd name="connsiteY677" fmla="*/ 39148 h 2305050"/>
                <a:gd name="connsiteX678" fmla="*/ 1064705 w 2019300"/>
                <a:gd name="connsiteY678" fmla="*/ 65341 h 2305050"/>
                <a:gd name="connsiteX679" fmla="*/ 1064895 w 2019300"/>
                <a:gd name="connsiteY679" fmla="*/ 85439 h 2305050"/>
                <a:gd name="connsiteX680" fmla="*/ 1072039 w 2019300"/>
                <a:gd name="connsiteY680" fmla="*/ 78200 h 2305050"/>
                <a:gd name="connsiteX681" fmla="*/ 1088327 w 2019300"/>
                <a:gd name="connsiteY681" fmla="*/ 87249 h 2305050"/>
                <a:gd name="connsiteX682" fmla="*/ 1102805 w 2019300"/>
                <a:gd name="connsiteY682" fmla="*/ 81629 h 2305050"/>
                <a:gd name="connsiteX683" fmla="*/ 1104614 w 2019300"/>
                <a:gd name="connsiteY683" fmla="*/ 75343 h 2305050"/>
                <a:gd name="connsiteX684" fmla="*/ 1099566 w 2019300"/>
                <a:gd name="connsiteY684" fmla="*/ 56674 h 2305050"/>
                <a:gd name="connsiteX685" fmla="*/ 1099852 w 2019300"/>
                <a:gd name="connsiteY685" fmla="*/ 46006 h 2305050"/>
                <a:gd name="connsiteX686" fmla="*/ 1111568 w 2019300"/>
                <a:gd name="connsiteY686" fmla="*/ 38671 h 2305050"/>
                <a:gd name="connsiteX687" fmla="*/ 1115378 w 2019300"/>
                <a:gd name="connsiteY687" fmla="*/ 38957 h 2305050"/>
                <a:gd name="connsiteX688" fmla="*/ 1136142 w 2019300"/>
                <a:gd name="connsiteY688" fmla="*/ 24098 h 2305050"/>
                <a:gd name="connsiteX689" fmla="*/ 1149668 w 2019300"/>
                <a:gd name="connsiteY689" fmla="*/ 26860 h 2305050"/>
                <a:gd name="connsiteX690" fmla="*/ 1149572 w 2019300"/>
                <a:gd name="connsiteY690" fmla="*/ 35147 h 2305050"/>
                <a:gd name="connsiteX691" fmla="*/ 1157383 w 2019300"/>
                <a:gd name="connsiteY691" fmla="*/ 48196 h 2305050"/>
                <a:gd name="connsiteX692" fmla="*/ 1174814 w 2019300"/>
                <a:gd name="connsiteY692" fmla="*/ 59912 h 2305050"/>
                <a:gd name="connsiteX693" fmla="*/ 1185005 w 2019300"/>
                <a:gd name="connsiteY693" fmla="*/ 95631 h 2305050"/>
                <a:gd name="connsiteX694" fmla="*/ 1193959 w 2019300"/>
                <a:gd name="connsiteY694" fmla="*/ 102489 h 2305050"/>
                <a:gd name="connsiteX695" fmla="*/ 1209199 w 2019300"/>
                <a:gd name="connsiteY695" fmla="*/ 89440 h 2305050"/>
                <a:gd name="connsiteX696" fmla="*/ 1224534 w 2019300"/>
                <a:gd name="connsiteY696" fmla="*/ 90297 h 2305050"/>
                <a:gd name="connsiteX697" fmla="*/ 1226058 w 2019300"/>
                <a:gd name="connsiteY697" fmla="*/ 95631 h 2305050"/>
                <a:gd name="connsiteX698" fmla="*/ 1226534 w 2019300"/>
                <a:gd name="connsiteY698" fmla="*/ 85916 h 2305050"/>
                <a:gd name="connsiteX699" fmla="*/ 1227392 w 2019300"/>
                <a:gd name="connsiteY699" fmla="*/ 96107 h 2305050"/>
                <a:gd name="connsiteX700" fmla="*/ 1229773 w 2019300"/>
                <a:gd name="connsiteY700" fmla="*/ 94012 h 2305050"/>
                <a:gd name="connsiteX701" fmla="*/ 1228439 w 2019300"/>
                <a:gd name="connsiteY701" fmla="*/ 90678 h 2305050"/>
                <a:gd name="connsiteX702" fmla="*/ 1230916 w 2019300"/>
                <a:gd name="connsiteY702" fmla="*/ 91059 h 2305050"/>
                <a:gd name="connsiteX703" fmla="*/ 1228249 w 2019300"/>
                <a:gd name="connsiteY703" fmla="*/ 84963 h 2305050"/>
                <a:gd name="connsiteX704" fmla="*/ 1231011 w 2019300"/>
                <a:gd name="connsiteY704" fmla="*/ 86392 h 2305050"/>
                <a:gd name="connsiteX705" fmla="*/ 1240822 w 2019300"/>
                <a:gd name="connsiteY705" fmla="*/ 74962 h 2305050"/>
                <a:gd name="connsiteX706" fmla="*/ 1244727 w 2019300"/>
                <a:gd name="connsiteY706" fmla="*/ 73819 h 2305050"/>
                <a:gd name="connsiteX707" fmla="*/ 1254062 w 2019300"/>
                <a:gd name="connsiteY707" fmla="*/ 85534 h 2305050"/>
                <a:gd name="connsiteX708" fmla="*/ 1255490 w 2019300"/>
                <a:gd name="connsiteY708" fmla="*/ 98298 h 2305050"/>
                <a:gd name="connsiteX709" fmla="*/ 1265682 w 2019300"/>
                <a:gd name="connsiteY709" fmla="*/ 108013 h 2305050"/>
                <a:gd name="connsiteX710" fmla="*/ 1271588 w 2019300"/>
                <a:gd name="connsiteY710" fmla="*/ 131540 h 2305050"/>
                <a:gd name="connsiteX711" fmla="*/ 1278446 w 2019300"/>
                <a:gd name="connsiteY711" fmla="*/ 134207 h 2305050"/>
                <a:gd name="connsiteX712" fmla="*/ 1285875 w 2019300"/>
                <a:gd name="connsiteY712" fmla="*/ 128587 h 2305050"/>
                <a:gd name="connsiteX713" fmla="*/ 1297305 w 2019300"/>
                <a:gd name="connsiteY713" fmla="*/ 131540 h 2305050"/>
                <a:gd name="connsiteX714" fmla="*/ 1307783 w 2019300"/>
                <a:gd name="connsiteY714" fmla="*/ 127445 h 2305050"/>
                <a:gd name="connsiteX715" fmla="*/ 1313593 w 2019300"/>
                <a:gd name="connsiteY715" fmla="*/ 122206 h 2305050"/>
                <a:gd name="connsiteX716" fmla="*/ 1310068 w 2019300"/>
                <a:gd name="connsiteY716" fmla="*/ 132874 h 2305050"/>
                <a:gd name="connsiteX717" fmla="*/ 1320832 w 2019300"/>
                <a:gd name="connsiteY717" fmla="*/ 132683 h 2305050"/>
                <a:gd name="connsiteX718" fmla="*/ 1335310 w 2019300"/>
                <a:gd name="connsiteY718" fmla="*/ 154591 h 2305050"/>
                <a:gd name="connsiteX719" fmla="*/ 1330357 w 2019300"/>
                <a:gd name="connsiteY719" fmla="*/ 171259 h 2305050"/>
                <a:gd name="connsiteX720" fmla="*/ 1332738 w 2019300"/>
                <a:gd name="connsiteY720" fmla="*/ 180213 h 2305050"/>
                <a:gd name="connsiteX721" fmla="*/ 1327023 w 2019300"/>
                <a:gd name="connsiteY721" fmla="*/ 187547 h 2305050"/>
                <a:gd name="connsiteX722" fmla="*/ 1334643 w 2019300"/>
                <a:gd name="connsiteY722" fmla="*/ 189166 h 2305050"/>
                <a:gd name="connsiteX723" fmla="*/ 1332643 w 2019300"/>
                <a:gd name="connsiteY723" fmla="*/ 201835 h 2305050"/>
                <a:gd name="connsiteX724" fmla="*/ 1319593 w 2019300"/>
                <a:gd name="connsiteY724" fmla="*/ 211550 h 2305050"/>
                <a:gd name="connsiteX725" fmla="*/ 1324547 w 2019300"/>
                <a:gd name="connsiteY725" fmla="*/ 218027 h 2305050"/>
                <a:gd name="connsiteX726" fmla="*/ 1333119 w 2019300"/>
                <a:gd name="connsiteY726" fmla="*/ 213550 h 2305050"/>
                <a:gd name="connsiteX727" fmla="*/ 1337215 w 2019300"/>
                <a:gd name="connsiteY727" fmla="*/ 224123 h 2305050"/>
                <a:gd name="connsiteX728" fmla="*/ 1345216 w 2019300"/>
                <a:gd name="connsiteY728" fmla="*/ 227933 h 2305050"/>
                <a:gd name="connsiteX729" fmla="*/ 1343025 w 2019300"/>
                <a:gd name="connsiteY729" fmla="*/ 237172 h 2305050"/>
                <a:gd name="connsiteX730" fmla="*/ 1348168 w 2019300"/>
                <a:gd name="connsiteY730" fmla="*/ 239173 h 2305050"/>
                <a:gd name="connsiteX731" fmla="*/ 1363123 w 2019300"/>
                <a:gd name="connsiteY731" fmla="*/ 234029 h 2305050"/>
                <a:gd name="connsiteX732" fmla="*/ 1375124 w 2019300"/>
                <a:gd name="connsiteY732" fmla="*/ 234791 h 2305050"/>
                <a:gd name="connsiteX733" fmla="*/ 1384935 w 2019300"/>
                <a:gd name="connsiteY733" fmla="*/ 240792 h 2305050"/>
                <a:gd name="connsiteX734" fmla="*/ 1391222 w 2019300"/>
                <a:gd name="connsiteY734" fmla="*/ 250984 h 2305050"/>
                <a:gd name="connsiteX735" fmla="*/ 1396746 w 2019300"/>
                <a:gd name="connsiteY735" fmla="*/ 251936 h 2305050"/>
                <a:gd name="connsiteX736" fmla="*/ 1395127 w 2019300"/>
                <a:gd name="connsiteY736" fmla="*/ 262223 h 2305050"/>
                <a:gd name="connsiteX737" fmla="*/ 1401318 w 2019300"/>
                <a:gd name="connsiteY737" fmla="*/ 278130 h 2305050"/>
                <a:gd name="connsiteX738" fmla="*/ 1401032 w 2019300"/>
                <a:gd name="connsiteY738" fmla="*/ 284226 h 2305050"/>
                <a:gd name="connsiteX739" fmla="*/ 1398365 w 2019300"/>
                <a:gd name="connsiteY739" fmla="*/ 290132 h 2305050"/>
                <a:gd name="connsiteX740" fmla="*/ 1372743 w 2019300"/>
                <a:gd name="connsiteY740" fmla="*/ 306229 h 2305050"/>
                <a:gd name="connsiteX741" fmla="*/ 1370933 w 2019300"/>
                <a:gd name="connsiteY741" fmla="*/ 322802 h 2305050"/>
                <a:gd name="connsiteX742" fmla="*/ 1377315 w 2019300"/>
                <a:gd name="connsiteY742" fmla="*/ 324898 h 2305050"/>
                <a:gd name="connsiteX743" fmla="*/ 1380839 w 2019300"/>
                <a:gd name="connsiteY743" fmla="*/ 330041 h 2305050"/>
                <a:gd name="connsiteX744" fmla="*/ 1395984 w 2019300"/>
                <a:gd name="connsiteY744" fmla="*/ 328803 h 2305050"/>
                <a:gd name="connsiteX745" fmla="*/ 1414367 w 2019300"/>
                <a:gd name="connsiteY745" fmla="*/ 335661 h 2305050"/>
                <a:gd name="connsiteX746" fmla="*/ 1421035 w 2019300"/>
                <a:gd name="connsiteY746" fmla="*/ 345948 h 2305050"/>
                <a:gd name="connsiteX747" fmla="*/ 1429703 w 2019300"/>
                <a:gd name="connsiteY747" fmla="*/ 347567 h 2305050"/>
                <a:gd name="connsiteX748" fmla="*/ 1437894 w 2019300"/>
                <a:gd name="connsiteY748" fmla="*/ 353377 h 2305050"/>
                <a:gd name="connsiteX749" fmla="*/ 1435513 w 2019300"/>
                <a:gd name="connsiteY749" fmla="*/ 359283 h 2305050"/>
                <a:gd name="connsiteX750" fmla="*/ 1449419 w 2019300"/>
                <a:gd name="connsiteY750" fmla="*/ 357759 h 2305050"/>
                <a:gd name="connsiteX751" fmla="*/ 1445895 w 2019300"/>
                <a:gd name="connsiteY751" fmla="*/ 362902 h 2305050"/>
                <a:gd name="connsiteX752" fmla="*/ 1450467 w 2019300"/>
                <a:gd name="connsiteY752" fmla="*/ 371380 h 2305050"/>
                <a:gd name="connsiteX753" fmla="*/ 1482376 w 2019300"/>
                <a:gd name="connsiteY753" fmla="*/ 349663 h 2305050"/>
                <a:gd name="connsiteX754" fmla="*/ 1475232 w 2019300"/>
                <a:gd name="connsiteY754" fmla="*/ 362236 h 2305050"/>
                <a:gd name="connsiteX755" fmla="*/ 1475232 w 2019300"/>
                <a:gd name="connsiteY755" fmla="*/ 370523 h 2305050"/>
                <a:gd name="connsiteX756" fmla="*/ 1460087 w 2019300"/>
                <a:gd name="connsiteY756" fmla="*/ 375475 h 2305050"/>
                <a:gd name="connsiteX757" fmla="*/ 1454849 w 2019300"/>
                <a:gd name="connsiteY757" fmla="*/ 380143 h 2305050"/>
                <a:gd name="connsiteX758" fmla="*/ 1457611 w 2019300"/>
                <a:gd name="connsiteY758" fmla="*/ 382619 h 2305050"/>
                <a:gd name="connsiteX759" fmla="*/ 1461707 w 2019300"/>
                <a:gd name="connsiteY759" fmla="*/ 381191 h 2305050"/>
                <a:gd name="connsiteX760" fmla="*/ 1464659 w 2019300"/>
                <a:gd name="connsiteY760" fmla="*/ 385572 h 2305050"/>
                <a:gd name="connsiteX761" fmla="*/ 1473232 w 2019300"/>
                <a:gd name="connsiteY761" fmla="*/ 390239 h 2305050"/>
                <a:gd name="connsiteX762" fmla="*/ 1479423 w 2019300"/>
                <a:gd name="connsiteY762" fmla="*/ 399955 h 2305050"/>
                <a:gd name="connsiteX763" fmla="*/ 1479423 w 2019300"/>
                <a:gd name="connsiteY763" fmla="*/ 409003 h 2305050"/>
                <a:gd name="connsiteX764" fmla="*/ 1492568 w 2019300"/>
                <a:gd name="connsiteY764" fmla="*/ 422624 h 2305050"/>
                <a:gd name="connsiteX765" fmla="*/ 1506950 w 2019300"/>
                <a:gd name="connsiteY765" fmla="*/ 428434 h 2305050"/>
                <a:gd name="connsiteX766" fmla="*/ 1513999 w 2019300"/>
                <a:gd name="connsiteY766" fmla="*/ 426244 h 2305050"/>
                <a:gd name="connsiteX767" fmla="*/ 1508379 w 2019300"/>
                <a:gd name="connsiteY767" fmla="*/ 438150 h 2305050"/>
                <a:gd name="connsiteX768" fmla="*/ 1511141 w 2019300"/>
                <a:gd name="connsiteY768" fmla="*/ 442627 h 2305050"/>
                <a:gd name="connsiteX769" fmla="*/ 1509617 w 2019300"/>
                <a:gd name="connsiteY769" fmla="*/ 445675 h 2305050"/>
                <a:gd name="connsiteX770" fmla="*/ 1514951 w 2019300"/>
                <a:gd name="connsiteY770" fmla="*/ 449866 h 2305050"/>
                <a:gd name="connsiteX771" fmla="*/ 1520190 w 2019300"/>
                <a:gd name="connsiteY771" fmla="*/ 442912 h 2305050"/>
                <a:gd name="connsiteX772" fmla="*/ 1526286 w 2019300"/>
                <a:gd name="connsiteY772" fmla="*/ 442817 h 2305050"/>
                <a:gd name="connsiteX773" fmla="*/ 1540193 w 2019300"/>
                <a:gd name="connsiteY773" fmla="*/ 431864 h 2305050"/>
                <a:gd name="connsiteX774" fmla="*/ 1535716 w 2019300"/>
                <a:gd name="connsiteY774" fmla="*/ 418148 h 2305050"/>
                <a:gd name="connsiteX775" fmla="*/ 1546193 w 2019300"/>
                <a:gd name="connsiteY775" fmla="*/ 408241 h 2305050"/>
                <a:gd name="connsiteX776" fmla="*/ 1547432 w 2019300"/>
                <a:gd name="connsiteY776" fmla="*/ 401860 h 2305050"/>
                <a:gd name="connsiteX777" fmla="*/ 1553718 w 2019300"/>
                <a:gd name="connsiteY777" fmla="*/ 393097 h 2305050"/>
                <a:gd name="connsiteX778" fmla="*/ 1559052 w 2019300"/>
                <a:gd name="connsiteY778" fmla="*/ 390144 h 2305050"/>
                <a:gd name="connsiteX779" fmla="*/ 1554956 w 2019300"/>
                <a:gd name="connsiteY779" fmla="*/ 384429 h 2305050"/>
                <a:gd name="connsiteX780" fmla="*/ 1554194 w 2019300"/>
                <a:gd name="connsiteY780" fmla="*/ 378142 h 2305050"/>
                <a:gd name="connsiteX781" fmla="*/ 1541145 w 2019300"/>
                <a:gd name="connsiteY781" fmla="*/ 370237 h 2305050"/>
                <a:gd name="connsiteX782" fmla="*/ 1549527 w 2019300"/>
                <a:gd name="connsiteY782" fmla="*/ 362141 h 2305050"/>
                <a:gd name="connsiteX783" fmla="*/ 1553337 w 2019300"/>
                <a:gd name="connsiteY783" fmla="*/ 351949 h 2305050"/>
                <a:gd name="connsiteX784" fmla="*/ 1542859 w 2019300"/>
                <a:gd name="connsiteY784" fmla="*/ 350234 h 2305050"/>
                <a:gd name="connsiteX785" fmla="*/ 1527620 w 2019300"/>
                <a:gd name="connsiteY785" fmla="*/ 339471 h 2305050"/>
                <a:gd name="connsiteX786" fmla="*/ 1528001 w 2019300"/>
                <a:gd name="connsiteY786" fmla="*/ 327279 h 2305050"/>
                <a:gd name="connsiteX787" fmla="*/ 1554861 w 2019300"/>
                <a:gd name="connsiteY787" fmla="*/ 327946 h 2305050"/>
                <a:gd name="connsiteX788" fmla="*/ 1574578 w 2019300"/>
                <a:gd name="connsiteY788" fmla="*/ 332041 h 2305050"/>
                <a:gd name="connsiteX789" fmla="*/ 1598771 w 2019300"/>
                <a:gd name="connsiteY789" fmla="*/ 329184 h 2305050"/>
                <a:gd name="connsiteX790" fmla="*/ 1627442 w 2019300"/>
                <a:gd name="connsiteY790" fmla="*/ 311563 h 2305050"/>
                <a:gd name="connsiteX791" fmla="*/ 1643634 w 2019300"/>
                <a:gd name="connsiteY791" fmla="*/ 296513 h 2305050"/>
                <a:gd name="connsiteX792" fmla="*/ 1650683 w 2019300"/>
                <a:gd name="connsiteY792" fmla="*/ 306800 h 2305050"/>
                <a:gd name="connsiteX793" fmla="*/ 1656588 w 2019300"/>
                <a:gd name="connsiteY793" fmla="*/ 326041 h 2305050"/>
                <a:gd name="connsiteX794" fmla="*/ 1653445 w 2019300"/>
                <a:gd name="connsiteY794" fmla="*/ 327755 h 2305050"/>
                <a:gd name="connsiteX795" fmla="*/ 1655636 w 2019300"/>
                <a:gd name="connsiteY795" fmla="*/ 333756 h 2305050"/>
                <a:gd name="connsiteX796" fmla="*/ 1661732 w 2019300"/>
                <a:gd name="connsiteY796" fmla="*/ 335090 h 2305050"/>
                <a:gd name="connsiteX797" fmla="*/ 1697831 w 2019300"/>
                <a:gd name="connsiteY797" fmla="*/ 330422 h 2305050"/>
                <a:gd name="connsiteX798" fmla="*/ 1728216 w 2019300"/>
                <a:gd name="connsiteY798" fmla="*/ 320231 h 2305050"/>
                <a:gd name="connsiteX799" fmla="*/ 1734407 w 2019300"/>
                <a:gd name="connsiteY799" fmla="*/ 333184 h 2305050"/>
                <a:gd name="connsiteX800" fmla="*/ 1735931 w 2019300"/>
                <a:gd name="connsiteY800" fmla="*/ 332423 h 2305050"/>
                <a:gd name="connsiteX801" fmla="*/ 1746790 w 2019300"/>
                <a:gd name="connsiteY801" fmla="*/ 349186 h 2305050"/>
                <a:gd name="connsiteX802" fmla="*/ 1744789 w 2019300"/>
                <a:gd name="connsiteY802" fmla="*/ 351568 h 2305050"/>
                <a:gd name="connsiteX803" fmla="*/ 1752695 w 2019300"/>
                <a:gd name="connsiteY803" fmla="*/ 366332 h 2305050"/>
                <a:gd name="connsiteX804" fmla="*/ 1756315 w 2019300"/>
                <a:gd name="connsiteY804" fmla="*/ 388715 h 2305050"/>
                <a:gd name="connsiteX805" fmla="*/ 1783651 w 2019300"/>
                <a:gd name="connsiteY805" fmla="*/ 384048 h 2305050"/>
                <a:gd name="connsiteX806" fmla="*/ 1814893 w 2019300"/>
                <a:gd name="connsiteY806" fmla="*/ 397288 h 2305050"/>
                <a:gd name="connsiteX807" fmla="*/ 1837563 w 2019300"/>
                <a:gd name="connsiteY807" fmla="*/ 391192 h 2305050"/>
                <a:gd name="connsiteX808" fmla="*/ 1840801 w 2019300"/>
                <a:gd name="connsiteY808" fmla="*/ 396240 h 2305050"/>
                <a:gd name="connsiteX809" fmla="*/ 1900333 w 2019300"/>
                <a:gd name="connsiteY809" fmla="*/ 403289 h 2305050"/>
                <a:gd name="connsiteX810" fmla="*/ 1940528 w 2019300"/>
                <a:gd name="connsiteY810" fmla="*/ 411099 h 2305050"/>
                <a:gd name="connsiteX811" fmla="*/ 1941671 w 2019300"/>
                <a:gd name="connsiteY811" fmla="*/ 414147 h 2305050"/>
                <a:gd name="connsiteX812" fmla="*/ 1947767 w 2019300"/>
                <a:gd name="connsiteY812" fmla="*/ 412433 h 2305050"/>
                <a:gd name="connsiteX813" fmla="*/ 1949863 w 2019300"/>
                <a:gd name="connsiteY813" fmla="*/ 418909 h 2305050"/>
                <a:gd name="connsiteX814" fmla="*/ 1979771 w 2019300"/>
                <a:gd name="connsiteY814" fmla="*/ 410623 h 2305050"/>
                <a:gd name="connsiteX815" fmla="*/ 1980724 w 2019300"/>
                <a:gd name="connsiteY815" fmla="*/ 412718 h 2305050"/>
                <a:gd name="connsiteX816" fmla="*/ 2004155 w 2019300"/>
                <a:gd name="connsiteY816" fmla="*/ 400145 h 2305050"/>
                <a:gd name="connsiteX817" fmla="*/ 2010156 w 2019300"/>
                <a:gd name="connsiteY817" fmla="*/ 401288 h 2305050"/>
                <a:gd name="connsiteX818" fmla="*/ 2012537 w 2019300"/>
                <a:gd name="connsiteY818" fmla="*/ 410337 h 2305050"/>
                <a:gd name="connsiteX819" fmla="*/ 1987487 w 2019300"/>
                <a:gd name="connsiteY819" fmla="*/ 422148 h 2305050"/>
                <a:gd name="connsiteX820" fmla="*/ 1991201 w 2019300"/>
                <a:gd name="connsiteY820" fmla="*/ 431768 h 2305050"/>
                <a:gd name="connsiteX821" fmla="*/ 1987487 w 2019300"/>
                <a:gd name="connsiteY821" fmla="*/ 433102 h 2305050"/>
                <a:gd name="connsiteX822" fmla="*/ 1988915 w 2019300"/>
                <a:gd name="connsiteY822" fmla="*/ 436245 h 2305050"/>
                <a:gd name="connsiteX823" fmla="*/ 1977580 w 2019300"/>
                <a:gd name="connsiteY823" fmla="*/ 444151 h 2305050"/>
                <a:gd name="connsiteX824" fmla="*/ 1979105 w 2019300"/>
                <a:gd name="connsiteY824" fmla="*/ 456343 h 2305050"/>
                <a:gd name="connsiteX825" fmla="*/ 1995011 w 2019300"/>
                <a:gd name="connsiteY825" fmla="*/ 463867 h 2305050"/>
                <a:gd name="connsiteX826" fmla="*/ 2006822 w 2019300"/>
                <a:gd name="connsiteY826" fmla="*/ 484156 h 2305050"/>
                <a:gd name="connsiteX827" fmla="*/ 1979390 w 2019300"/>
                <a:gd name="connsiteY827" fmla="*/ 515683 h 2305050"/>
                <a:gd name="connsiteX828" fmla="*/ 1979295 w 2019300"/>
                <a:gd name="connsiteY828" fmla="*/ 525399 h 2305050"/>
                <a:gd name="connsiteX829" fmla="*/ 1962150 w 2019300"/>
                <a:gd name="connsiteY829" fmla="*/ 539972 h 2305050"/>
                <a:gd name="connsiteX830" fmla="*/ 1961388 w 2019300"/>
                <a:gd name="connsiteY830" fmla="*/ 544354 h 2305050"/>
                <a:gd name="connsiteX831" fmla="*/ 1966817 w 2019300"/>
                <a:gd name="connsiteY831" fmla="*/ 547211 h 2305050"/>
                <a:gd name="connsiteX832" fmla="*/ 1953482 w 2019300"/>
                <a:gd name="connsiteY832" fmla="*/ 546735 h 2305050"/>
                <a:gd name="connsiteX833" fmla="*/ 1949291 w 2019300"/>
                <a:gd name="connsiteY833" fmla="*/ 554641 h 2305050"/>
                <a:gd name="connsiteX834" fmla="*/ 1937480 w 2019300"/>
                <a:gd name="connsiteY834" fmla="*/ 554355 h 2305050"/>
                <a:gd name="connsiteX835" fmla="*/ 1933384 w 2019300"/>
                <a:gd name="connsiteY835" fmla="*/ 555593 h 2305050"/>
                <a:gd name="connsiteX836" fmla="*/ 1932051 w 2019300"/>
                <a:gd name="connsiteY836" fmla="*/ 559403 h 2305050"/>
                <a:gd name="connsiteX837" fmla="*/ 1917954 w 2019300"/>
                <a:gd name="connsiteY837" fmla="*/ 555308 h 2305050"/>
                <a:gd name="connsiteX838" fmla="*/ 1916621 w 2019300"/>
                <a:gd name="connsiteY838" fmla="*/ 563690 h 2305050"/>
                <a:gd name="connsiteX839" fmla="*/ 1915478 w 2019300"/>
                <a:gd name="connsiteY839" fmla="*/ 554450 h 2305050"/>
                <a:gd name="connsiteX840" fmla="*/ 1887093 w 2019300"/>
                <a:gd name="connsiteY840" fmla="*/ 558546 h 2305050"/>
                <a:gd name="connsiteX841" fmla="*/ 1872520 w 2019300"/>
                <a:gd name="connsiteY841" fmla="*/ 566166 h 2305050"/>
                <a:gd name="connsiteX842" fmla="*/ 1873472 w 2019300"/>
                <a:gd name="connsiteY842" fmla="*/ 576072 h 2305050"/>
                <a:gd name="connsiteX843" fmla="*/ 1870710 w 2019300"/>
                <a:gd name="connsiteY843" fmla="*/ 576453 h 2305050"/>
                <a:gd name="connsiteX844" fmla="*/ 1866043 w 2019300"/>
                <a:gd name="connsiteY844" fmla="*/ 593979 h 2305050"/>
                <a:gd name="connsiteX845" fmla="*/ 1845850 w 2019300"/>
                <a:gd name="connsiteY845" fmla="*/ 601218 h 2305050"/>
                <a:gd name="connsiteX846" fmla="*/ 1828324 w 2019300"/>
                <a:gd name="connsiteY846" fmla="*/ 614553 h 2305050"/>
                <a:gd name="connsiteX847" fmla="*/ 1824418 w 2019300"/>
                <a:gd name="connsiteY847" fmla="*/ 610172 h 2305050"/>
                <a:gd name="connsiteX848" fmla="*/ 1815560 w 2019300"/>
                <a:gd name="connsiteY848" fmla="*/ 618458 h 2305050"/>
                <a:gd name="connsiteX849" fmla="*/ 1778222 w 2019300"/>
                <a:gd name="connsiteY849" fmla="*/ 635794 h 2305050"/>
                <a:gd name="connsiteX850" fmla="*/ 1756220 w 2019300"/>
                <a:gd name="connsiteY850" fmla="*/ 638937 h 2305050"/>
                <a:gd name="connsiteX851" fmla="*/ 1754029 w 2019300"/>
                <a:gd name="connsiteY851" fmla="*/ 640461 h 2305050"/>
                <a:gd name="connsiteX852" fmla="*/ 1754981 w 2019300"/>
                <a:gd name="connsiteY852" fmla="*/ 651796 h 2305050"/>
                <a:gd name="connsiteX853" fmla="*/ 1742884 w 2019300"/>
                <a:gd name="connsiteY853" fmla="*/ 651986 h 2305050"/>
                <a:gd name="connsiteX854" fmla="*/ 1742408 w 2019300"/>
                <a:gd name="connsiteY854" fmla="*/ 645414 h 2305050"/>
                <a:gd name="connsiteX855" fmla="*/ 1739932 w 2019300"/>
                <a:gd name="connsiteY855" fmla="*/ 646367 h 2305050"/>
                <a:gd name="connsiteX856" fmla="*/ 1722025 w 2019300"/>
                <a:gd name="connsiteY856" fmla="*/ 659701 h 2305050"/>
                <a:gd name="connsiteX857" fmla="*/ 1722501 w 2019300"/>
                <a:gd name="connsiteY857" fmla="*/ 661892 h 2305050"/>
                <a:gd name="connsiteX858" fmla="*/ 1715548 w 2019300"/>
                <a:gd name="connsiteY858" fmla="*/ 664083 h 2305050"/>
                <a:gd name="connsiteX859" fmla="*/ 1720215 w 2019300"/>
                <a:gd name="connsiteY859" fmla="*/ 676656 h 2305050"/>
                <a:gd name="connsiteX860" fmla="*/ 1697736 w 2019300"/>
                <a:gd name="connsiteY860" fmla="*/ 685991 h 2305050"/>
                <a:gd name="connsiteX861" fmla="*/ 1688783 w 2019300"/>
                <a:gd name="connsiteY861" fmla="*/ 692372 h 2305050"/>
                <a:gd name="connsiteX862" fmla="*/ 1684115 w 2019300"/>
                <a:gd name="connsiteY862" fmla="*/ 690182 h 2305050"/>
                <a:gd name="connsiteX863" fmla="*/ 1683068 w 2019300"/>
                <a:gd name="connsiteY863" fmla="*/ 684657 h 2305050"/>
                <a:gd name="connsiteX864" fmla="*/ 1672209 w 2019300"/>
                <a:gd name="connsiteY864" fmla="*/ 686848 h 2305050"/>
                <a:gd name="connsiteX865" fmla="*/ 1646492 w 2019300"/>
                <a:gd name="connsiteY865" fmla="*/ 686467 h 2305050"/>
                <a:gd name="connsiteX866" fmla="*/ 1641729 w 2019300"/>
                <a:gd name="connsiteY866" fmla="*/ 706088 h 2305050"/>
                <a:gd name="connsiteX867" fmla="*/ 1643729 w 2019300"/>
                <a:gd name="connsiteY867" fmla="*/ 714566 h 2305050"/>
                <a:gd name="connsiteX868" fmla="*/ 1649063 w 2019300"/>
                <a:gd name="connsiteY868" fmla="*/ 716661 h 2305050"/>
                <a:gd name="connsiteX869" fmla="*/ 1655636 w 2019300"/>
                <a:gd name="connsiteY869" fmla="*/ 729234 h 2305050"/>
                <a:gd name="connsiteX870" fmla="*/ 1648397 w 2019300"/>
                <a:gd name="connsiteY870" fmla="*/ 732853 h 2305050"/>
                <a:gd name="connsiteX871" fmla="*/ 1649921 w 2019300"/>
                <a:gd name="connsiteY871" fmla="*/ 750380 h 2305050"/>
                <a:gd name="connsiteX872" fmla="*/ 1645253 w 2019300"/>
                <a:gd name="connsiteY872" fmla="*/ 753618 h 2305050"/>
                <a:gd name="connsiteX873" fmla="*/ 1654778 w 2019300"/>
                <a:gd name="connsiteY873" fmla="*/ 766477 h 2305050"/>
                <a:gd name="connsiteX874" fmla="*/ 1662779 w 2019300"/>
                <a:gd name="connsiteY874" fmla="*/ 762476 h 2305050"/>
                <a:gd name="connsiteX875" fmla="*/ 1667923 w 2019300"/>
                <a:gd name="connsiteY875" fmla="*/ 776002 h 2305050"/>
                <a:gd name="connsiteX876" fmla="*/ 1662493 w 2019300"/>
                <a:gd name="connsiteY876" fmla="*/ 778859 h 2305050"/>
                <a:gd name="connsiteX877" fmla="*/ 1662589 w 2019300"/>
                <a:gd name="connsiteY877" fmla="*/ 783908 h 2305050"/>
                <a:gd name="connsiteX878" fmla="*/ 1667637 w 2019300"/>
                <a:gd name="connsiteY878" fmla="*/ 792766 h 2305050"/>
                <a:gd name="connsiteX879" fmla="*/ 1674114 w 2019300"/>
                <a:gd name="connsiteY879" fmla="*/ 792194 h 2305050"/>
                <a:gd name="connsiteX880" fmla="*/ 1682210 w 2019300"/>
                <a:gd name="connsiteY880" fmla="*/ 800957 h 2305050"/>
                <a:gd name="connsiteX881" fmla="*/ 1683449 w 2019300"/>
                <a:gd name="connsiteY881" fmla="*/ 799719 h 2305050"/>
                <a:gd name="connsiteX882" fmla="*/ 1691640 w 2019300"/>
                <a:gd name="connsiteY882" fmla="*/ 805529 h 2305050"/>
                <a:gd name="connsiteX883" fmla="*/ 1692402 w 2019300"/>
                <a:gd name="connsiteY883" fmla="*/ 802481 h 2305050"/>
                <a:gd name="connsiteX884" fmla="*/ 1702499 w 2019300"/>
                <a:gd name="connsiteY884" fmla="*/ 801910 h 2305050"/>
                <a:gd name="connsiteX885" fmla="*/ 1702689 w 2019300"/>
                <a:gd name="connsiteY885" fmla="*/ 804958 h 2305050"/>
                <a:gd name="connsiteX886" fmla="*/ 1712595 w 2019300"/>
                <a:gd name="connsiteY886" fmla="*/ 804958 h 2305050"/>
                <a:gd name="connsiteX887" fmla="*/ 1713167 w 2019300"/>
                <a:gd name="connsiteY887" fmla="*/ 808577 h 2305050"/>
                <a:gd name="connsiteX888" fmla="*/ 1727740 w 2019300"/>
                <a:gd name="connsiteY888" fmla="*/ 808482 h 2305050"/>
                <a:gd name="connsiteX889" fmla="*/ 1743170 w 2019300"/>
                <a:gd name="connsiteY889" fmla="*/ 805910 h 2305050"/>
                <a:gd name="connsiteX890" fmla="*/ 1754505 w 2019300"/>
                <a:gd name="connsiteY890" fmla="*/ 800767 h 2305050"/>
                <a:gd name="connsiteX891" fmla="*/ 1756696 w 2019300"/>
                <a:gd name="connsiteY891" fmla="*/ 805529 h 2305050"/>
                <a:gd name="connsiteX892" fmla="*/ 1735741 w 2019300"/>
                <a:gd name="connsiteY892" fmla="*/ 826770 h 2305050"/>
                <a:gd name="connsiteX893" fmla="*/ 1739551 w 2019300"/>
                <a:gd name="connsiteY893" fmla="*/ 832866 h 2305050"/>
                <a:gd name="connsiteX894" fmla="*/ 1732597 w 2019300"/>
                <a:gd name="connsiteY894" fmla="*/ 836390 h 2305050"/>
                <a:gd name="connsiteX895" fmla="*/ 1729073 w 2019300"/>
                <a:gd name="connsiteY895" fmla="*/ 847344 h 2305050"/>
                <a:gd name="connsiteX896" fmla="*/ 1726216 w 2019300"/>
                <a:gd name="connsiteY896" fmla="*/ 846487 h 2305050"/>
                <a:gd name="connsiteX897" fmla="*/ 1721549 w 2019300"/>
                <a:gd name="connsiteY897" fmla="*/ 857917 h 2305050"/>
                <a:gd name="connsiteX898" fmla="*/ 1714405 w 2019300"/>
                <a:gd name="connsiteY898" fmla="*/ 854678 h 2305050"/>
                <a:gd name="connsiteX899" fmla="*/ 1702784 w 2019300"/>
                <a:gd name="connsiteY899" fmla="*/ 882015 h 2305050"/>
                <a:gd name="connsiteX900" fmla="*/ 1699260 w 2019300"/>
                <a:gd name="connsiteY900" fmla="*/ 881158 h 2305050"/>
                <a:gd name="connsiteX901" fmla="*/ 1698689 w 2019300"/>
                <a:gd name="connsiteY901" fmla="*/ 896684 h 2305050"/>
                <a:gd name="connsiteX902" fmla="*/ 1703451 w 2019300"/>
                <a:gd name="connsiteY902" fmla="*/ 907542 h 2305050"/>
                <a:gd name="connsiteX903" fmla="*/ 1704689 w 2019300"/>
                <a:gd name="connsiteY903" fmla="*/ 928497 h 2305050"/>
                <a:gd name="connsiteX904" fmla="*/ 1714024 w 2019300"/>
                <a:gd name="connsiteY904" fmla="*/ 929735 h 2305050"/>
                <a:gd name="connsiteX905" fmla="*/ 1710023 w 2019300"/>
                <a:gd name="connsiteY905" fmla="*/ 942118 h 2305050"/>
                <a:gd name="connsiteX906" fmla="*/ 1703546 w 2019300"/>
                <a:gd name="connsiteY906" fmla="*/ 952214 h 2305050"/>
                <a:gd name="connsiteX907" fmla="*/ 1695831 w 2019300"/>
                <a:gd name="connsiteY907" fmla="*/ 949547 h 2305050"/>
                <a:gd name="connsiteX908" fmla="*/ 1687259 w 2019300"/>
                <a:gd name="connsiteY908" fmla="*/ 957167 h 2305050"/>
                <a:gd name="connsiteX909" fmla="*/ 1681734 w 2019300"/>
                <a:gd name="connsiteY909" fmla="*/ 967740 h 2305050"/>
                <a:gd name="connsiteX910" fmla="*/ 1679448 w 2019300"/>
                <a:gd name="connsiteY910" fmla="*/ 986504 h 2305050"/>
                <a:gd name="connsiteX911" fmla="*/ 1687544 w 2019300"/>
                <a:gd name="connsiteY911" fmla="*/ 995172 h 2305050"/>
                <a:gd name="connsiteX912" fmla="*/ 1661160 w 2019300"/>
                <a:gd name="connsiteY912" fmla="*/ 1007555 h 2305050"/>
                <a:gd name="connsiteX913" fmla="*/ 1664780 w 2019300"/>
                <a:gd name="connsiteY913" fmla="*/ 1033177 h 2305050"/>
                <a:gd name="connsiteX914" fmla="*/ 1663065 w 2019300"/>
                <a:gd name="connsiteY914" fmla="*/ 1045464 h 2305050"/>
                <a:gd name="connsiteX915" fmla="*/ 1692497 w 2019300"/>
                <a:gd name="connsiteY915" fmla="*/ 1056989 h 2305050"/>
                <a:gd name="connsiteX916" fmla="*/ 1695450 w 2019300"/>
                <a:gd name="connsiteY916" fmla="*/ 1063561 h 2305050"/>
                <a:gd name="connsiteX917" fmla="*/ 1693545 w 2019300"/>
                <a:gd name="connsiteY917" fmla="*/ 1076706 h 2305050"/>
                <a:gd name="connsiteX918" fmla="*/ 1700403 w 2019300"/>
                <a:gd name="connsiteY918" fmla="*/ 1090517 h 2305050"/>
                <a:gd name="connsiteX919" fmla="*/ 1700498 w 2019300"/>
                <a:gd name="connsiteY919" fmla="*/ 1100042 h 2305050"/>
                <a:gd name="connsiteX920" fmla="*/ 1696688 w 2019300"/>
                <a:gd name="connsiteY920" fmla="*/ 1109853 h 2305050"/>
                <a:gd name="connsiteX921" fmla="*/ 1692307 w 2019300"/>
                <a:gd name="connsiteY921" fmla="*/ 1113758 h 2305050"/>
                <a:gd name="connsiteX922" fmla="*/ 1686878 w 2019300"/>
                <a:gd name="connsiteY922" fmla="*/ 1105757 h 2305050"/>
                <a:gd name="connsiteX923" fmla="*/ 1672685 w 2019300"/>
                <a:gd name="connsiteY923" fmla="*/ 1119092 h 2305050"/>
                <a:gd name="connsiteX924" fmla="*/ 1668399 w 2019300"/>
                <a:gd name="connsiteY924" fmla="*/ 1112710 h 2305050"/>
                <a:gd name="connsiteX925" fmla="*/ 1655159 w 2019300"/>
                <a:gd name="connsiteY925" fmla="*/ 1103948 h 2305050"/>
                <a:gd name="connsiteX926" fmla="*/ 1651064 w 2019300"/>
                <a:gd name="connsiteY926" fmla="*/ 1093565 h 2305050"/>
                <a:gd name="connsiteX927" fmla="*/ 1657445 w 2019300"/>
                <a:gd name="connsiteY927" fmla="*/ 1070801 h 2305050"/>
                <a:gd name="connsiteX928" fmla="*/ 1657159 w 2019300"/>
                <a:gd name="connsiteY928" fmla="*/ 1055751 h 2305050"/>
                <a:gd name="connsiteX929" fmla="*/ 1661351 w 2019300"/>
                <a:gd name="connsiteY929" fmla="*/ 1047559 h 2305050"/>
                <a:gd name="connsiteX930" fmla="*/ 1656017 w 2019300"/>
                <a:gd name="connsiteY930" fmla="*/ 1048322 h 2305050"/>
                <a:gd name="connsiteX931" fmla="*/ 1653064 w 2019300"/>
                <a:gd name="connsiteY931" fmla="*/ 1045845 h 2305050"/>
                <a:gd name="connsiteX932" fmla="*/ 1651826 w 2019300"/>
                <a:gd name="connsiteY932" fmla="*/ 1017842 h 2305050"/>
                <a:gd name="connsiteX933" fmla="*/ 1642015 w 2019300"/>
                <a:gd name="connsiteY933" fmla="*/ 1039559 h 2305050"/>
                <a:gd name="connsiteX934" fmla="*/ 1631156 w 2019300"/>
                <a:gd name="connsiteY934" fmla="*/ 1044892 h 2305050"/>
                <a:gd name="connsiteX935" fmla="*/ 1609439 w 2019300"/>
                <a:gd name="connsiteY935" fmla="*/ 1046417 h 2305050"/>
                <a:gd name="connsiteX936" fmla="*/ 1598581 w 2019300"/>
                <a:gd name="connsiteY936" fmla="*/ 1042607 h 2305050"/>
                <a:gd name="connsiteX937" fmla="*/ 1586484 w 2019300"/>
                <a:gd name="connsiteY937" fmla="*/ 1048607 h 2305050"/>
                <a:gd name="connsiteX938" fmla="*/ 1578293 w 2019300"/>
                <a:gd name="connsiteY938" fmla="*/ 1048893 h 2305050"/>
                <a:gd name="connsiteX939" fmla="*/ 1577626 w 2019300"/>
                <a:gd name="connsiteY939" fmla="*/ 1054227 h 2305050"/>
                <a:gd name="connsiteX940" fmla="*/ 1549051 w 2019300"/>
                <a:gd name="connsiteY940" fmla="*/ 1055942 h 2305050"/>
                <a:gd name="connsiteX941" fmla="*/ 1546098 w 2019300"/>
                <a:gd name="connsiteY941" fmla="*/ 1064038 h 2305050"/>
                <a:gd name="connsiteX942" fmla="*/ 1540002 w 2019300"/>
                <a:gd name="connsiteY942" fmla="*/ 1069753 h 2305050"/>
                <a:gd name="connsiteX943" fmla="*/ 1536478 w 2019300"/>
                <a:gd name="connsiteY943" fmla="*/ 1067943 h 2305050"/>
                <a:gd name="connsiteX944" fmla="*/ 1531620 w 2019300"/>
                <a:gd name="connsiteY944" fmla="*/ 1074515 h 2305050"/>
                <a:gd name="connsiteX945" fmla="*/ 1534287 w 2019300"/>
                <a:gd name="connsiteY945" fmla="*/ 1081278 h 2305050"/>
                <a:gd name="connsiteX946" fmla="*/ 1531906 w 2019300"/>
                <a:gd name="connsiteY946" fmla="*/ 1084802 h 2305050"/>
                <a:gd name="connsiteX947" fmla="*/ 1532668 w 2019300"/>
                <a:gd name="connsiteY947" fmla="*/ 1094708 h 2305050"/>
                <a:gd name="connsiteX948" fmla="*/ 1530477 w 2019300"/>
                <a:gd name="connsiteY948" fmla="*/ 1095375 h 2305050"/>
                <a:gd name="connsiteX949" fmla="*/ 1525905 w 2019300"/>
                <a:gd name="connsiteY949" fmla="*/ 1109091 h 2305050"/>
                <a:gd name="connsiteX950" fmla="*/ 1531049 w 2019300"/>
                <a:gd name="connsiteY950" fmla="*/ 1116711 h 2305050"/>
                <a:gd name="connsiteX951" fmla="*/ 1532287 w 2019300"/>
                <a:gd name="connsiteY951" fmla="*/ 1125950 h 2305050"/>
                <a:gd name="connsiteX952" fmla="*/ 1523714 w 2019300"/>
                <a:gd name="connsiteY952" fmla="*/ 1131856 h 2305050"/>
                <a:gd name="connsiteX953" fmla="*/ 1502093 w 2019300"/>
                <a:gd name="connsiteY953" fmla="*/ 1138142 h 2305050"/>
                <a:gd name="connsiteX954" fmla="*/ 1498568 w 2019300"/>
                <a:gd name="connsiteY954" fmla="*/ 1144143 h 2305050"/>
                <a:gd name="connsiteX955" fmla="*/ 1487519 w 2019300"/>
                <a:gd name="connsiteY955" fmla="*/ 1153477 h 2305050"/>
                <a:gd name="connsiteX956" fmla="*/ 1474756 w 2019300"/>
                <a:gd name="connsiteY956" fmla="*/ 1180052 h 2305050"/>
                <a:gd name="connsiteX957" fmla="*/ 1469422 w 2019300"/>
                <a:gd name="connsiteY957" fmla="*/ 1203674 h 2305050"/>
                <a:gd name="connsiteX958" fmla="*/ 1454944 w 2019300"/>
                <a:gd name="connsiteY958" fmla="*/ 1224915 h 2305050"/>
                <a:gd name="connsiteX959" fmla="*/ 1452182 w 2019300"/>
                <a:gd name="connsiteY959" fmla="*/ 1246060 h 2305050"/>
                <a:gd name="connsiteX960" fmla="*/ 1439418 w 2019300"/>
                <a:gd name="connsiteY960" fmla="*/ 1258062 h 2305050"/>
                <a:gd name="connsiteX961" fmla="*/ 1443514 w 2019300"/>
                <a:gd name="connsiteY961" fmla="*/ 1264730 h 2305050"/>
                <a:gd name="connsiteX962" fmla="*/ 1443228 w 2019300"/>
                <a:gd name="connsiteY962" fmla="*/ 1271207 h 2305050"/>
                <a:gd name="connsiteX963" fmla="*/ 1451229 w 2019300"/>
                <a:gd name="connsiteY963" fmla="*/ 1296543 h 2305050"/>
                <a:gd name="connsiteX964" fmla="*/ 1469708 w 2019300"/>
                <a:gd name="connsiteY964" fmla="*/ 1316069 h 2305050"/>
                <a:gd name="connsiteX965" fmla="*/ 1467041 w 2019300"/>
                <a:gd name="connsiteY965" fmla="*/ 1317974 h 2305050"/>
                <a:gd name="connsiteX966" fmla="*/ 1467993 w 2019300"/>
                <a:gd name="connsiteY966" fmla="*/ 1333119 h 2305050"/>
                <a:gd name="connsiteX967" fmla="*/ 1465136 w 2019300"/>
                <a:gd name="connsiteY967" fmla="*/ 1347026 h 2305050"/>
                <a:gd name="connsiteX968" fmla="*/ 1452943 w 2019300"/>
                <a:gd name="connsiteY968" fmla="*/ 1377125 h 2305050"/>
                <a:gd name="connsiteX969" fmla="*/ 1453134 w 2019300"/>
                <a:gd name="connsiteY969" fmla="*/ 1398937 h 2305050"/>
                <a:gd name="connsiteX970" fmla="*/ 1450276 w 2019300"/>
                <a:gd name="connsiteY970" fmla="*/ 1409891 h 2305050"/>
                <a:gd name="connsiteX971" fmla="*/ 1451515 w 2019300"/>
                <a:gd name="connsiteY971" fmla="*/ 1418082 h 2305050"/>
                <a:gd name="connsiteX972" fmla="*/ 1455515 w 2019300"/>
                <a:gd name="connsiteY972" fmla="*/ 1422844 h 2305050"/>
                <a:gd name="connsiteX973" fmla="*/ 1453039 w 2019300"/>
                <a:gd name="connsiteY973" fmla="*/ 1436656 h 2305050"/>
                <a:gd name="connsiteX974" fmla="*/ 1455611 w 2019300"/>
                <a:gd name="connsiteY974" fmla="*/ 1445895 h 2305050"/>
                <a:gd name="connsiteX975" fmla="*/ 1452277 w 2019300"/>
                <a:gd name="connsiteY975" fmla="*/ 1454086 h 2305050"/>
                <a:gd name="connsiteX976" fmla="*/ 1452372 w 2019300"/>
                <a:gd name="connsiteY976" fmla="*/ 1462373 h 2305050"/>
                <a:gd name="connsiteX977" fmla="*/ 1450372 w 2019300"/>
                <a:gd name="connsiteY977" fmla="*/ 1465898 h 2305050"/>
                <a:gd name="connsiteX978" fmla="*/ 1446276 w 2019300"/>
                <a:gd name="connsiteY978" fmla="*/ 1463421 h 2305050"/>
                <a:gd name="connsiteX979" fmla="*/ 1425512 w 2019300"/>
                <a:gd name="connsiteY979" fmla="*/ 1461040 h 2305050"/>
                <a:gd name="connsiteX980" fmla="*/ 1418082 w 2019300"/>
                <a:gd name="connsiteY980" fmla="*/ 1465993 h 2305050"/>
                <a:gd name="connsiteX981" fmla="*/ 1422178 w 2019300"/>
                <a:gd name="connsiteY981" fmla="*/ 1468279 h 2305050"/>
                <a:gd name="connsiteX982" fmla="*/ 1419416 w 2019300"/>
                <a:gd name="connsiteY982" fmla="*/ 1488281 h 2305050"/>
                <a:gd name="connsiteX983" fmla="*/ 1411891 w 2019300"/>
                <a:gd name="connsiteY983" fmla="*/ 1489710 h 2305050"/>
                <a:gd name="connsiteX984" fmla="*/ 1382363 w 2019300"/>
                <a:gd name="connsiteY984" fmla="*/ 1505045 h 2305050"/>
                <a:gd name="connsiteX985" fmla="*/ 1384364 w 2019300"/>
                <a:gd name="connsiteY985" fmla="*/ 1509808 h 2305050"/>
                <a:gd name="connsiteX986" fmla="*/ 1397794 w 2019300"/>
                <a:gd name="connsiteY986" fmla="*/ 1510475 h 2305050"/>
                <a:gd name="connsiteX987" fmla="*/ 1412748 w 2019300"/>
                <a:gd name="connsiteY987" fmla="*/ 1516856 h 2305050"/>
                <a:gd name="connsiteX988" fmla="*/ 1412176 w 2019300"/>
                <a:gd name="connsiteY988" fmla="*/ 1520857 h 2305050"/>
                <a:gd name="connsiteX989" fmla="*/ 1396079 w 2019300"/>
                <a:gd name="connsiteY989" fmla="*/ 1518666 h 2305050"/>
                <a:gd name="connsiteX990" fmla="*/ 1388650 w 2019300"/>
                <a:gd name="connsiteY990" fmla="*/ 1526191 h 2305050"/>
                <a:gd name="connsiteX991" fmla="*/ 1393698 w 2019300"/>
                <a:gd name="connsiteY991" fmla="*/ 1544669 h 2305050"/>
                <a:gd name="connsiteX992" fmla="*/ 1382935 w 2019300"/>
                <a:gd name="connsiteY992" fmla="*/ 1547241 h 2305050"/>
                <a:gd name="connsiteX993" fmla="*/ 1380458 w 2019300"/>
                <a:gd name="connsiteY993" fmla="*/ 1542955 h 2305050"/>
                <a:gd name="connsiteX994" fmla="*/ 1369981 w 2019300"/>
                <a:gd name="connsiteY994" fmla="*/ 1551337 h 2305050"/>
                <a:gd name="connsiteX995" fmla="*/ 1375696 w 2019300"/>
                <a:gd name="connsiteY995" fmla="*/ 1562195 h 2305050"/>
                <a:gd name="connsiteX996" fmla="*/ 1383411 w 2019300"/>
                <a:gd name="connsiteY996" fmla="*/ 1565815 h 2305050"/>
                <a:gd name="connsiteX997" fmla="*/ 1383411 w 2019300"/>
                <a:gd name="connsiteY997" fmla="*/ 1567529 h 2305050"/>
                <a:gd name="connsiteX998" fmla="*/ 1379125 w 2019300"/>
                <a:gd name="connsiteY998" fmla="*/ 1565624 h 2305050"/>
                <a:gd name="connsiteX999" fmla="*/ 1374362 w 2019300"/>
                <a:gd name="connsiteY999" fmla="*/ 1569720 h 2305050"/>
                <a:gd name="connsiteX1000" fmla="*/ 1381887 w 2019300"/>
                <a:gd name="connsiteY1000" fmla="*/ 1573911 h 2305050"/>
                <a:gd name="connsiteX1001" fmla="*/ 1384268 w 2019300"/>
                <a:gd name="connsiteY1001" fmla="*/ 1570482 h 2305050"/>
                <a:gd name="connsiteX1002" fmla="*/ 1384173 w 2019300"/>
                <a:gd name="connsiteY1002" fmla="*/ 1573054 h 2305050"/>
                <a:gd name="connsiteX1003" fmla="*/ 1390745 w 2019300"/>
                <a:gd name="connsiteY1003" fmla="*/ 1578388 h 2305050"/>
                <a:gd name="connsiteX1004" fmla="*/ 1396937 w 2019300"/>
                <a:gd name="connsiteY1004" fmla="*/ 1592580 h 2305050"/>
                <a:gd name="connsiteX1005" fmla="*/ 1383125 w 2019300"/>
                <a:gd name="connsiteY1005" fmla="*/ 1593342 h 2305050"/>
                <a:gd name="connsiteX1006" fmla="*/ 1382839 w 2019300"/>
                <a:gd name="connsiteY1006" fmla="*/ 1596961 h 2305050"/>
                <a:gd name="connsiteX1007" fmla="*/ 1385888 w 2019300"/>
                <a:gd name="connsiteY1007" fmla="*/ 1596961 h 2305050"/>
                <a:gd name="connsiteX1008" fmla="*/ 1384364 w 2019300"/>
                <a:gd name="connsiteY1008" fmla="*/ 1604201 h 2305050"/>
                <a:gd name="connsiteX1009" fmla="*/ 1375029 w 2019300"/>
                <a:gd name="connsiteY1009" fmla="*/ 1605439 h 2305050"/>
                <a:gd name="connsiteX1010" fmla="*/ 1373696 w 2019300"/>
                <a:gd name="connsiteY1010" fmla="*/ 1607630 h 2305050"/>
                <a:gd name="connsiteX1011" fmla="*/ 1371314 w 2019300"/>
                <a:gd name="connsiteY1011" fmla="*/ 1602867 h 2305050"/>
                <a:gd name="connsiteX1012" fmla="*/ 1368647 w 2019300"/>
                <a:gd name="connsiteY1012" fmla="*/ 1604296 h 2305050"/>
                <a:gd name="connsiteX1013" fmla="*/ 1370457 w 2019300"/>
                <a:gd name="connsiteY1013" fmla="*/ 1613344 h 2305050"/>
                <a:gd name="connsiteX1014" fmla="*/ 1374648 w 2019300"/>
                <a:gd name="connsiteY1014" fmla="*/ 1614297 h 2305050"/>
                <a:gd name="connsiteX1015" fmla="*/ 1369981 w 2019300"/>
                <a:gd name="connsiteY1015" fmla="*/ 1614297 h 2305050"/>
                <a:gd name="connsiteX1016" fmla="*/ 1366647 w 2019300"/>
                <a:gd name="connsiteY1016" fmla="*/ 1605725 h 2305050"/>
                <a:gd name="connsiteX1017" fmla="*/ 1343978 w 2019300"/>
                <a:gd name="connsiteY1017" fmla="*/ 1613059 h 2305050"/>
                <a:gd name="connsiteX1018" fmla="*/ 1342168 w 2019300"/>
                <a:gd name="connsiteY1018" fmla="*/ 1610677 h 2305050"/>
                <a:gd name="connsiteX1019" fmla="*/ 1342263 w 2019300"/>
                <a:gd name="connsiteY1019" fmla="*/ 1618488 h 2305050"/>
                <a:gd name="connsiteX1020" fmla="*/ 1336643 w 2019300"/>
                <a:gd name="connsiteY1020" fmla="*/ 1624298 h 2305050"/>
                <a:gd name="connsiteX1021" fmla="*/ 1327595 w 2019300"/>
                <a:gd name="connsiteY1021" fmla="*/ 1622584 h 2305050"/>
                <a:gd name="connsiteX1022" fmla="*/ 1321403 w 2019300"/>
                <a:gd name="connsiteY1022" fmla="*/ 1628108 h 2305050"/>
                <a:gd name="connsiteX1023" fmla="*/ 1314926 w 2019300"/>
                <a:gd name="connsiteY1023" fmla="*/ 1622203 h 2305050"/>
                <a:gd name="connsiteX1024" fmla="*/ 1312450 w 2019300"/>
                <a:gd name="connsiteY1024" fmla="*/ 1623917 h 2305050"/>
                <a:gd name="connsiteX1025" fmla="*/ 1303687 w 2019300"/>
                <a:gd name="connsiteY1025" fmla="*/ 1619155 h 2305050"/>
                <a:gd name="connsiteX1026" fmla="*/ 1295972 w 2019300"/>
                <a:gd name="connsiteY1026" fmla="*/ 1619250 h 2305050"/>
                <a:gd name="connsiteX1027" fmla="*/ 1283970 w 2019300"/>
                <a:gd name="connsiteY1027" fmla="*/ 1624012 h 2305050"/>
                <a:gd name="connsiteX1028" fmla="*/ 1280446 w 2019300"/>
                <a:gd name="connsiteY1028" fmla="*/ 1615631 h 2305050"/>
                <a:gd name="connsiteX1029" fmla="*/ 1266063 w 2019300"/>
                <a:gd name="connsiteY1029" fmla="*/ 1609725 h 2305050"/>
                <a:gd name="connsiteX1030" fmla="*/ 1264634 w 2019300"/>
                <a:gd name="connsiteY1030" fmla="*/ 1604296 h 2305050"/>
                <a:gd name="connsiteX1031" fmla="*/ 1255014 w 2019300"/>
                <a:gd name="connsiteY1031" fmla="*/ 1593342 h 2305050"/>
                <a:gd name="connsiteX1032" fmla="*/ 1240441 w 2019300"/>
                <a:gd name="connsiteY1032" fmla="*/ 1587056 h 2305050"/>
                <a:gd name="connsiteX1033" fmla="*/ 1197102 w 2019300"/>
                <a:gd name="connsiteY1033" fmla="*/ 1614868 h 2305050"/>
                <a:gd name="connsiteX1034" fmla="*/ 1203865 w 2019300"/>
                <a:gd name="connsiteY1034" fmla="*/ 1622012 h 2305050"/>
                <a:gd name="connsiteX1035" fmla="*/ 1196721 w 2019300"/>
                <a:gd name="connsiteY1035" fmla="*/ 1626584 h 2305050"/>
                <a:gd name="connsiteX1036" fmla="*/ 1185863 w 2019300"/>
                <a:gd name="connsiteY1036" fmla="*/ 1624203 h 2305050"/>
                <a:gd name="connsiteX1037" fmla="*/ 1185958 w 2019300"/>
                <a:gd name="connsiteY1037" fmla="*/ 1618678 h 2305050"/>
                <a:gd name="connsiteX1038" fmla="*/ 1182053 w 2019300"/>
                <a:gd name="connsiteY1038" fmla="*/ 1618678 h 2305050"/>
                <a:gd name="connsiteX1039" fmla="*/ 1179862 w 2019300"/>
                <a:gd name="connsiteY1039" fmla="*/ 1627727 h 2305050"/>
                <a:gd name="connsiteX1040" fmla="*/ 1176814 w 2019300"/>
                <a:gd name="connsiteY1040" fmla="*/ 1626489 h 2305050"/>
                <a:gd name="connsiteX1041" fmla="*/ 1175957 w 2019300"/>
                <a:gd name="connsiteY1041" fmla="*/ 1619536 h 2305050"/>
                <a:gd name="connsiteX1042" fmla="*/ 1166527 w 2019300"/>
                <a:gd name="connsiteY1042" fmla="*/ 1622108 h 2305050"/>
                <a:gd name="connsiteX1043" fmla="*/ 1173194 w 2019300"/>
                <a:gd name="connsiteY1043" fmla="*/ 1623251 h 2305050"/>
                <a:gd name="connsiteX1044" fmla="*/ 1173194 w 2019300"/>
                <a:gd name="connsiteY1044" fmla="*/ 1632014 h 2305050"/>
                <a:gd name="connsiteX1045" fmla="*/ 1181957 w 2019300"/>
                <a:gd name="connsiteY1045" fmla="*/ 1647253 h 2305050"/>
                <a:gd name="connsiteX1046" fmla="*/ 1175766 w 2019300"/>
                <a:gd name="connsiteY1046" fmla="*/ 1651444 h 2305050"/>
                <a:gd name="connsiteX1047" fmla="*/ 1175004 w 2019300"/>
                <a:gd name="connsiteY1047" fmla="*/ 1656398 h 2305050"/>
                <a:gd name="connsiteX1048" fmla="*/ 1167575 w 2019300"/>
                <a:gd name="connsiteY1048" fmla="*/ 1654874 h 2305050"/>
                <a:gd name="connsiteX1049" fmla="*/ 1158145 w 2019300"/>
                <a:gd name="connsiteY1049" fmla="*/ 1639443 h 2305050"/>
                <a:gd name="connsiteX1050" fmla="*/ 1145953 w 2019300"/>
                <a:gd name="connsiteY1050" fmla="*/ 1635061 h 2305050"/>
                <a:gd name="connsiteX1051" fmla="*/ 1144048 w 2019300"/>
                <a:gd name="connsiteY1051" fmla="*/ 1631633 h 2305050"/>
                <a:gd name="connsiteX1052" fmla="*/ 1134142 w 2019300"/>
                <a:gd name="connsiteY1052" fmla="*/ 1637633 h 2305050"/>
                <a:gd name="connsiteX1053" fmla="*/ 1129570 w 2019300"/>
                <a:gd name="connsiteY1053" fmla="*/ 1643729 h 2305050"/>
                <a:gd name="connsiteX1054" fmla="*/ 1125855 w 2019300"/>
                <a:gd name="connsiteY1054" fmla="*/ 1655159 h 2305050"/>
                <a:gd name="connsiteX1055" fmla="*/ 1118426 w 2019300"/>
                <a:gd name="connsiteY1055" fmla="*/ 1661065 h 2305050"/>
                <a:gd name="connsiteX1056" fmla="*/ 1118807 w 2019300"/>
                <a:gd name="connsiteY1056" fmla="*/ 1670018 h 2305050"/>
                <a:gd name="connsiteX1057" fmla="*/ 1109472 w 2019300"/>
                <a:gd name="connsiteY1057" fmla="*/ 1674019 h 2305050"/>
                <a:gd name="connsiteX1058" fmla="*/ 1083659 w 2019300"/>
                <a:gd name="connsiteY1058" fmla="*/ 1672018 h 2305050"/>
                <a:gd name="connsiteX1059" fmla="*/ 1078135 w 2019300"/>
                <a:gd name="connsiteY1059" fmla="*/ 1681067 h 2305050"/>
                <a:gd name="connsiteX1060" fmla="*/ 1067467 w 2019300"/>
                <a:gd name="connsiteY1060" fmla="*/ 1690973 h 2305050"/>
                <a:gd name="connsiteX1061" fmla="*/ 1065848 w 2019300"/>
                <a:gd name="connsiteY1061" fmla="*/ 1697355 h 2305050"/>
                <a:gd name="connsiteX1062" fmla="*/ 1050131 w 2019300"/>
                <a:gd name="connsiteY1062" fmla="*/ 1695450 h 2305050"/>
                <a:gd name="connsiteX1063" fmla="*/ 1040702 w 2019300"/>
                <a:gd name="connsiteY1063" fmla="*/ 1697926 h 2305050"/>
                <a:gd name="connsiteX1064" fmla="*/ 1026700 w 2019300"/>
                <a:gd name="connsiteY1064" fmla="*/ 1696879 h 2305050"/>
                <a:gd name="connsiteX1065" fmla="*/ 1015746 w 2019300"/>
                <a:gd name="connsiteY1065" fmla="*/ 1690402 h 2305050"/>
                <a:gd name="connsiteX1066" fmla="*/ 1017651 w 2019300"/>
                <a:gd name="connsiteY1066" fmla="*/ 1678400 h 2305050"/>
                <a:gd name="connsiteX1067" fmla="*/ 1025652 w 2019300"/>
                <a:gd name="connsiteY1067" fmla="*/ 1661351 h 2305050"/>
                <a:gd name="connsiteX1068" fmla="*/ 1011841 w 2019300"/>
                <a:gd name="connsiteY1068" fmla="*/ 1650492 h 2305050"/>
                <a:gd name="connsiteX1069" fmla="*/ 1008698 w 2019300"/>
                <a:gd name="connsiteY1069" fmla="*/ 1649635 h 2305050"/>
                <a:gd name="connsiteX1070" fmla="*/ 1017461 w 2019300"/>
                <a:gd name="connsiteY1070" fmla="*/ 1669733 h 2305050"/>
                <a:gd name="connsiteX1071" fmla="*/ 1009840 w 2019300"/>
                <a:gd name="connsiteY1071" fmla="*/ 1674971 h 2305050"/>
                <a:gd name="connsiteX1072" fmla="*/ 1007745 w 2019300"/>
                <a:gd name="connsiteY1072" fmla="*/ 1679734 h 2305050"/>
                <a:gd name="connsiteX1073" fmla="*/ 1005554 w 2019300"/>
                <a:gd name="connsiteY1073" fmla="*/ 1677734 h 2305050"/>
                <a:gd name="connsiteX1074" fmla="*/ 1008983 w 2019300"/>
                <a:gd name="connsiteY1074" fmla="*/ 1668970 h 2305050"/>
                <a:gd name="connsiteX1075" fmla="*/ 1007554 w 2019300"/>
                <a:gd name="connsiteY1075" fmla="*/ 1666303 h 2305050"/>
                <a:gd name="connsiteX1076" fmla="*/ 1003554 w 2019300"/>
                <a:gd name="connsiteY1076" fmla="*/ 1687925 h 2305050"/>
                <a:gd name="connsiteX1077" fmla="*/ 996506 w 2019300"/>
                <a:gd name="connsiteY1077" fmla="*/ 1685544 h 2305050"/>
                <a:gd name="connsiteX1078" fmla="*/ 994886 w 2019300"/>
                <a:gd name="connsiteY1078" fmla="*/ 1682306 h 2305050"/>
                <a:gd name="connsiteX1079" fmla="*/ 992886 w 2019300"/>
                <a:gd name="connsiteY1079" fmla="*/ 1685449 h 2305050"/>
                <a:gd name="connsiteX1080" fmla="*/ 987647 w 2019300"/>
                <a:gd name="connsiteY1080" fmla="*/ 1677257 h 2305050"/>
                <a:gd name="connsiteX1081" fmla="*/ 980123 w 2019300"/>
                <a:gd name="connsiteY1081" fmla="*/ 1671542 h 2305050"/>
                <a:gd name="connsiteX1082" fmla="*/ 980027 w 2019300"/>
                <a:gd name="connsiteY1082" fmla="*/ 1666875 h 2305050"/>
                <a:gd name="connsiteX1083" fmla="*/ 985075 w 2019300"/>
                <a:gd name="connsiteY1083" fmla="*/ 1659541 h 2305050"/>
                <a:gd name="connsiteX1084" fmla="*/ 962406 w 2019300"/>
                <a:gd name="connsiteY1084" fmla="*/ 1657922 h 2305050"/>
                <a:gd name="connsiteX1085" fmla="*/ 970026 w 2019300"/>
                <a:gd name="connsiteY1085" fmla="*/ 1655445 h 2305050"/>
                <a:gd name="connsiteX1086" fmla="*/ 967835 w 2019300"/>
                <a:gd name="connsiteY1086" fmla="*/ 1650873 h 2305050"/>
                <a:gd name="connsiteX1087" fmla="*/ 955167 w 2019300"/>
                <a:gd name="connsiteY1087" fmla="*/ 1650397 h 2305050"/>
                <a:gd name="connsiteX1088" fmla="*/ 955167 w 2019300"/>
                <a:gd name="connsiteY1088" fmla="*/ 1653254 h 2305050"/>
                <a:gd name="connsiteX1089" fmla="*/ 947356 w 2019300"/>
                <a:gd name="connsiteY1089" fmla="*/ 1652968 h 2305050"/>
                <a:gd name="connsiteX1090" fmla="*/ 946880 w 2019300"/>
                <a:gd name="connsiteY1090" fmla="*/ 1654969 h 2305050"/>
                <a:gd name="connsiteX1091" fmla="*/ 933260 w 2019300"/>
                <a:gd name="connsiteY1091" fmla="*/ 1657064 h 2305050"/>
                <a:gd name="connsiteX1092" fmla="*/ 930592 w 2019300"/>
                <a:gd name="connsiteY1092" fmla="*/ 1659922 h 2305050"/>
                <a:gd name="connsiteX1093" fmla="*/ 908971 w 2019300"/>
                <a:gd name="connsiteY1093" fmla="*/ 1653921 h 2305050"/>
                <a:gd name="connsiteX1094" fmla="*/ 906875 w 2019300"/>
                <a:gd name="connsiteY1094" fmla="*/ 1657064 h 2305050"/>
                <a:gd name="connsiteX1095" fmla="*/ 903923 w 2019300"/>
                <a:gd name="connsiteY1095" fmla="*/ 1656588 h 2305050"/>
                <a:gd name="connsiteX1096" fmla="*/ 901541 w 2019300"/>
                <a:gd name="connsiteY1096" fmla="*/ 1644968 h 2305050"/>
                <a:gd name="connsiteX1097" fmla="*/ 898398 w 2019300"/>
                <a:gd name="connsiteY1097" fmla="*/ 1640395 h 2305050"/>
                <a:gd name="connsiteX1098" fmla="*/ 893159 w 2019300"/>
                <a:gd name="connsiteY1098" fmla="*/ 1638872 h 2305050"/>
                <a:gd name="connsiteX1099" fmla="*/ 898208 w 2019300"/>
                <a:gd name="connsiteY1099" fmla="*/ 1640681 h 2305050"/>
                <a:gd name="connsiteX1100" fmla="*/ 901351 w 2019300"/>
                <a:gd name="connsiteY1100" fmla="*/ 1645444 h 2305050"/>
                <a:gd name="connsiteX1101" fmla="*/ 909923 w 2019300"/>
                <a:gd name="connsiteY1101" fmla="*/ 1683925 h 2305050"/>
                <a:gd name="connsiteX1102" fmla="*/ 921067 w 2019300"/>
                <a:gd name="connsiteY1102" fmla="*/ 1701546 h 2305050"/>
                <a:gd name="connsiteX1103" fmla="*/ 922401 w 2019300"/>
                <a:gd name="connsiteY1103" fmla="*/ 1710976 h 2305050"/>
                <a:gd name="connsiteX1104" fmla="*/ 918496 w 2019300"/>
                <a:gd name="connsiteY1104" fmla="*/ 1716786 h 2305050"/>
                <a:gd name="connsiteX1105" fmla="*/ 925259 w 2019300"/>
                <a:gd name="connsiteY1105" fmla="*/ 1735836 h 2305050"/>
                <a:gd name="connsiteX1106" fmla="*/ 926973 w 2019300"/>
                <a:gd name="connsiteY1106" fmla="*/ 1735074 h 2305050"/>
                <a:gd name="connsiteX1107" fmla="*/ 930688 w 2019300"/>
                <a:gd name="connsiteY1107" fmla="*/ 1741360 h 2305050"/>
                <a:gd name="connsiteX1108" fmla="*/ 942594 w 2019300"/>
                <a:gd name="connsiteY1108" fmla="*/ 1745456 h 2305050"/>
                <a:gd name="connsiteX1109" fmla="*/ 951929 w 2019300"/>
                <a:gd name="connsiteY1109" fmla="*/ 1759268 h 2305050"/>
                <a:gd name="connsiteX1110" fmla="*/ 944118 w 2019300"/>
                <a:gd name="connsiteY1110" fmla="*/ 1777556 h 2305050"/>
                <a:gd name="connsiteX1111" fmla="*/ 927830 w 2019300"/>
                <a:gd name="connsiteY1111" fmla="*/ 1794891 h 2305050"/>
                <a:gd name="connsiteX1112" fmla="*/ 939451 w 2019300"/>
                <a:gd name="connsiteY1112" fmla="*/ 1802130 h 2305050"/>
                <a:gd name="connsiteX1113" fmla="*/ 943737 w 2019300"/>
                <a:gd name="connsiteY1113" fmla="*/ 1808226 h 2305050"/>
                <a:gd name="connsiteX1114" fmla="*/ 965359 w 2019300"/>
                <a:gd name="connsiteY1114" fmla="*/ 1819370 h 2305050"/>
                <a:gd name="connsiteX1115" fmla="*/ 954596 w 2019300"/>
                <a:gd name="connsiteY1115" fmla="*/ 1814989 h 2305050"/>
                <a:gd name="connsiteX1116" fmla="*/ 953834 w 2019300"/>
                <a:gd name="connsiteY1116" fmla="*/ 1825371 h 2305050"/>
                <a:gd name="connsiteX1117" fmla="*/ 936974 w 2019300"/>
                <a:gd name="connsiteY1117" fmla="*/ 1856518 h 2305050"/>
                <a:gd name="connsiteX1118" fmla="*/ 912019 w 2019300"/>
                <a:gd name="connsiteY1118" fmla="*/ 1878901 h 2305050"/>
                <a:gd name="connsiteX1119" fmla="*/ 886015 w 2019300"/>
                <a:gd name="connsiteY1119" fmla="*/ 1893475 h 2305050"/>
                <a:gd name="connsiteX1120" fmla="*/ 880967 w 2019300"/>
                <a:gd name="connsiteY1120" fmla="*/ 1888522 h 2305050"/>
                <a:gd name="connsiteX1121" fmla="*/ 850678 w 2019300"/>
                <a:gd name="connsiteY1121" fmla="*/ 1897856 h 2305050"/>
                <a:gd name="connsiteX1122" fmla="*/ 856679 w 2019300"/>
                <a:gd name="connsiteY1122" fmla="*/ 1922717 h 2305050"/>
                <a:gd name="connsiteX1123" fmla="*/ 849916 w 2019300"/>
                <a:gd name="connsiteY1123" fmla="*/ 1926050 h 2305050"/>
                <a:gd name="connsiteX1124" fmla="*/ 850487 w 2019300"/>
                <a:gd name="connsiteY1124" fmla="*/ 1929956 h 2305050"/>
                <a:gd name="connsiteX1125" fmla="*/ 841343 w 2019300"/>
                <a:gd name="connsiteY1125" fmla="*/ 1929765 h 2305050"/>
                <a:gd name="connsiteX1126" fmla="*/ 841819 w 2019300"/>
                <a:gd name="connsiteY1126" fmla="*/ 1934147 h 2305050"/>
                <a:gd name="connsiteX1127" fmla="*/ 845153 w 2019300"/>
                <a:gd name="connsiteY1127" fmla="*/ 1934147 h 2305050"/>
                <a:gd name="connsiteX1128" fmla="*/ 844391 w 2019300"/>
                <a:gd name="connsiteY1128" fmla="*/ 1937385 h 2305050"/>
                <a:gd name="connsiteX1129" fmla="*/ 852392 w 2019300"/>
                <a:gd name="connsiteY1129" fmla="*/ 1937861 h 2305050"/>
                <a:gd name="connsiteX1130" fmla="*/ 846582 w 2019300"/>
                <a:gd name="connsiteY1130" fmla="*/ 1958054 h 2305050"/>
                <a:gd name="connsiteX1131" fmla="*/ 858679 w 2019300"/>
                <a:gd name="connsiteY1131" fmla="*/ 1960340 h 2305050"/>
                <a:gd name="connsiteX1132" fmla="*/ 858012 w 2019300"/>
                <a:gd name="connsiteY1132" fmla="*/ 1970151 h 2305050"/>
                <a:gd name="connsiteX1133" fmla="*/ 852202 w 2019300"/>
                <a:gd name="connsiteY1133" fmla="*/ 1977485 h 2305050"/>
                <a:gd name="connsiteX1134" fmla="*/ 850963 w 2019300"/>
                <a:gd name="connsiteY1134" fmla="*/ 1984724 h 2305050"/>
                <a:gd name="connsiteX1135" fmla="*/ 851821 w 2019300"/>
                <a:gd name="connsiteY1135" fmla="*/ 1987486 h 2305050"/>
                <a:gd name="connsiteX1136" fmla="*/ 860298 w 2019300"/>
                <a:gd name="connsiteY1136" fmla="*/ 1988630 h 2305050"/>
                <a:gd name="connsiteX1137" fmla="*/ 861250 w 2019300"/>
                <a:gd name="connsiteY1137" fmla="*/ 1984534 h 2305050"/>
                <a:gd name="connsiteX1138" fmla="*/ 873157 w 2019300"/>
                <a:gd name="connsiteY1138" fmla="*/ 1986820 h 2305050"/>
                <a:gd name="connsiteX1139" fmla="*/ 879919 w 2019300"/>
                <a:gd name="connsiteY1139" fmla="*/ 1995202 h 2305050"/>
                <a:gd name="connsiteX1140" fmla="*/ 862679 w 2019300"/>
                <a:gd name="connsiteY1140" fmla="*/ 2004822 h 2305050"/>
                <a:gd name="connsiteX1141" fmla="*/ 854488 w 2019300"/>
                <a:gd name="connsiteY1141" fmla="*/ 1999488 h 2305050"/>
                <a:gd name="connsiteX1142" fmla="*/ 852869 w 2019300"/>
                <a:gd name="connsiteY1142" fmla="*/ 2004060 h 2305050"/>
                <a:gd name="connsiteX1143" fmla="*/ 864108 w 2019300"/>
                <a:gd name="connsiteY1143" fmla="*/ 2010537 h 2305050"/>
                <a:gd name="connsiteX1144" fmla="*/ 869728 w 2019300"/>
                <a:gd name="connsiteY1144" fmla="*/ 2022348 h 2305050"/>
                <a:gd name="connsiteX1145" fmla="*/ 877824 w 2019300"/>
                <a:gd name="connsiteY1145" fmla="*/ 2026825 h 2305050"/>
                <a:gd name="connsiteX1146" fmla="*/ 865537 w 2019300"/>
                <a:gd name="connsiteY1146" fmla="*/ 2036445 h 2305050"/>
                <a:gd name="connsiteX1147" fmla="*/ 854107 w 2019300"/>
                <a:gd name="connsiteY1147" fmla="*/ 2071116 h 2305050"/>
                <a:gd name="connsiteX1148" fmla="*/ 840772 w 2019300"/>
                <a:gd name="connsiteY1148" fmla="*/ 2088356 h 2305050"/>
                <a:gd name="connsiteX1149" fmla="*/ 839724 w 2019300"/>
                <a:gd name="connsiteY1149" fmla="*/ 2099977 h 2305050"/>
                <a:gd name="connsiteX1150" fmla="*/ 832771 w 2019300"/>
                <a:gd name="connsiteY1150" fmla="*/ 2109502 h 2305050"/>
                <a:gd name="connsiteX1151" fmla="*/ 831723 w 2019300"/>
                <a:gd name="connsiteY1151" fmla="*/ 2103882 h 2305050"/>
                <a:gd name="connsiteX1152" fmla="*/ 829246 w 2019300"/>
                <a:gd name="connsiteY1152" fmla="*/ 2102834 h 2305050"/>
                <a:gd name="connsiteX1153" fmla="*/ 833247 w 2019300"/>
                <a:gd name="connsiteY1153" fmla="*/ 2097310 h 2305050"/>
                <a:gd name="connsiteX1154" fmla="*/ 830675 w 2019300"/>
                <a:gd name="connsiteY1154" fmla="*/ 2095500 h 2305050"/>
                <a:gd name="connsiteX1155" fmla="*/ 828961 w 2019300"/>
                <a:gd name="connsiteY1155" fmla="*/ 2097881 h 2305050"/>
                <a:gd name="connsiteX1156" fmla="*/ 826103 w 2019300"/>
                <a:gd name="connsiteY1156" fmla="*/ 2097215 h 2305050"/>
                <a:gd name="connsiteX1157" fmla="*/ 825437 w 2019300"/>
                <a:gd name="connsiteY1157" fmla="*/ 2100929 h 2305050"/>
                <a:gd name="connsiteX1158" fmla="*/ 819721 w 2019300"/>
                <a:gd name="connsiteY1158" fmla="*/ 2099786 h 2305050"/>
                <a:gd name="connsiteX1159" fmla="*/ 814292 w 2019300"/>
                <a:gd name="connsiteY1159" fmla="*/ 2111311 h 2305050"/>
                <a:gd name="connsiteX1160" fmla="*/ 807529 w 2019300"/>
                <a:gd name="connsiteY1160" fmla="*/ 2108359 h 2305050"/>
                <a:gd name="connsiteX1161" fmla="*/ 811149 w 2019300"/>
                <a:gd name="connsiteY1161" fmla="*/ 2107597 h 2305050"/>
                <a:gd name="connsiteX1162" fmla="*/ 806863 w 2019300"/>
                <a:gd name="connsiteY1162" fmla="*/ 2105882 h 2305050"/>
                <a:gd name="connsiteX1163" fmla="*/ 806006 w 2019300"/>
                <a:gd name="connsiteY1163" fmla="*/ 2109216 h 2305050"/>
                <a:gd name="connsiteX1164" fmla="*/ 814864 w 2019300"/>
                <a:gd name="connsiteY1164" fmla="*/ 2112836 h 2305050"/>
                <a:gd name="connsiteX1165" fmla="*/ 813244 w 2019300"/>
                <a:gd name="connsiteY1165" fmla="*/ 2117598 h 2305050"/>
                <a:gd name="connsiteX1166" fmla="*/ 805434 w 2019300"/>
                <a:gd name="connsiteY1166" fmla="*/ 2117312 h 2305050"/>
                <a:gd name="connsiteX1167" fmla="*/ 797719 w 2019300"/>
                <a:gd name="connsiteY1167" fmla="*/ 2102263 h 2305050"/>
                <a:gd name="connsiteX1168" fmla="*/ 793433 w 2019300"/>
                <a:gd name="connsiteY1168" fmla="*/ 2111311 h 2305050"/>
                <a:gd name="connsiteX1169" fmla="*/ 781812 w 2019300"/>
                <a:gd name="connsiteY1169" fmla="*/ 2113598 h 2305050"/>
                <a:gd name="connsiteX1170" fmla="*/ 758666 w 2019300"/>
                <a:gd name="connsiteY1170" fmla="*/ 2129123 h 2305050"/>
                <a:gd name="connsiteX1171" fmla="*/ 740473 w 2019300"/>
                <a:gd name="connsiteY1171" fmla="*/ 2137791 h 2305050"/>
                <a:gd name="connsiteX1172" fmla="*/ 739521 w 2019300"/>
                <a:gd name="connsiteY1172" fmla="*/ 2151793 h 2305050"/>
                <a:gd name="connsiteX1173" fmla="*/ 724567 w 2019300"/>
                <a:gd name="connsiteY1173" fmla="*/ 2160175 h 2305050"/>
                <a:gd name="connsiteX1174" fmla="*/ 708088 w 2019300"/>
                <a:gd name="connsiteY1174" fmla="*/ 2179130 h 2305050"/>
                <a:gd name="connsiteX1175" fmla="*/ 705040 w 2019300"/>
                <a:gd name="connsiteY1175" fmla="*/ 2193703 h 2305050"/>
                <a:gd name="connsiteX1176" fmla="*/ 714565 w 2019300"/>
                <a:gd name="connsiteY1176" fmla="*/ 2196370 h 2305050"/>
                <a:gd name="connsiteX1177" fmla="*/ 711994 w 2019300"/>
                <a:gd name="connsiteY1177" fmla="*/ 2219325 h 2305050"/>
                <a:gd name="connsiteX1178" fmla="*/ 699992 w 2019300"/>
                <a:gd name="connsiteY1178" fmla="*/ 2213801 h 2305050"/>
                <a:gd name="connsiteX1179" fmla="*/ 698278 w 2019300"/>
                <a:gd name="connsiteY1179" fmla="*/ 2210753 h 2305050"/>
                <a:gd name="connsiteX1180" fmla="*/ 697421 w 2019300"/>
                <a:gd name="connsiteY1180" fmla="*/ 2218753 h 2305050"/>
                <a:gd name="connsiteX1181" fmla="*/ 694373 w 2019300"/>
                <a:gd name="connsiteY1181" fmla="*/ 2212753 h 2305050"/>
                <a:gd name="connsiteX1182" fmla="*/ 691610 w 2019300"/>
                <a:gd name="connsiteY1182" fmla="*/ 2214277 h 2305050"/>
                <a:gd name="connsiteX1183" fmla="*/ 695230 w 2019300"/>
                <a:gd name="connsiteY1183" fmla="*/ 2199132 h 2305050"/>
                <a:gd name="connsiteX1184" fmla="*/ 689705 w 2019300"/>
                <a:gd name="connsiteY1184" fmla="*/ 2190750 h 2305050"/>
                <a:gd name="connsiteX1185" fmla="*/ 685324 w 2019300"/>
                <a:gd name="connsiteY1185" fmla="*/ 2194274 h 2305050"/>
                <a:gd name="connsiteX1186" fmla="*/ 683704 w 2019300"/>
                <a:gd name="connsiteY1186" fmla="*/ 2192941 h 2305050"/>
                <a:gd name="connsiteX1187" fmla="*/ 678847 w 2019300"/>
                <a:gd name="connsiteY1187" fmla="*/ 2174748 h 2305050"/>
                <a:gd name="connsiteX1188" fmla="*/ 668179 w 2019300"/>
                <a:gd name="connsiteY1188" fmla="*/ 2171510 h 2305050"/>
                <a:gd name="connsiteX1189" fmla="*/ 671322 w 2019300"/>
                <a:gd name="connsiteY1189" fmla="*/ 2159222 h 2305050"/>
                <a:gd name="connsiteX1190" fmla="*/ 663607 w 2019300"/>
                <a:gd name="connsiteY1190" fmla="*/ 2172462 h 2305050"/>
                <a:gd name="connsiteX1191" fmla="*/ 659130 w 2019300"/>
                <a:gd name="connsiteY1191" fmla="*/ 2166747 h 2305050"/>
                <a:gd name="connsiteX1192" fmla="*/ 657225 w 2019300"/>
                <a:gd name="connsiteY1192" fmla="*/ 2158746 h 2305050"/>
                <a:gd name="connsiteX1193" fmla="*/ 647700 w 2019300"/>
                <a:gd name="connsiteY1193" fmla="*/ 2163413 h 2305050"/>
                <a:gd name="connsiteX1194" fmla="*/ 643509 w 2019300"/>
                <a:gd name="connsiteY1194" fmla="*/ 2159794 h 2305050"/>
                <a:gd name="connsiteX1195" fmla="*/ 632365 w 2019300"/>
                <a:gd name="connsiteY1195" fmla="*/ 2163699 h 2305050"/>
                <a:gd name="connsiteX1196" fmla="*/ 626936 w 2019300"/>
                <a:gd name="connsiteY1196" fmla="*/ 2176939 h 2305050"/>
                <a:gd name="connsiteX1197" fmla="*/ 630841 w 2019300"/>
                <a:gd name="connsiteY1197" fmla="*/ 2183035 h 2305050"/>
                <a:gd name="connsiteX1198" fmla="*/ 631222 w 2019300"/>
                <a:gd name="connsiteY1198" fmla="*/ 2193417 h 2305050"/>
                <a:gd name="connsiteX1199" fmla="*/ 615125 w 2019300"/>
                <a:gd name="connsiteY1199" fmla="*/ 2205514 h 2305050"/>
                <a:gd name="connsiteX1200" fmla="*/ 613886 w 2019300"/>
                <a:gd name="connsiteY1200" fmla="*/ 2193798 h 2305050"/>
                <a:gd name="connsiteX1201" fmla="*/ 620077 w 2019300"/>
                <a:gd name="connsiteY1201" fmla="*/ 2192274 h 2305050"/>
                <a:gd name="connsiteX1202" fmla="*/ 625602 w 2019300"/>
                <a:gd name="connsiteY1202" fmla="*/ 2182178 h 2305050"/>
                <a:gd name="connsiteX1203" fmla="*/ 617315 w 2019300"/>
                <a:gd name="connsiteY1203" fmla="*/ 2177986 h 2305050"/>
                <a:gd name="connsiteX1204" fmla="*/ 617315 w 2019300"/>
                <a:gd name="connsiteY1204" fmla="*/ 2184273 h 2305050"/>
                <a:gd name="connsiteX1205" fmla="*/ 610076 w 2019300"/>
                <a:gd name="connsiteY1205" fmla="*/ 2195036 h 2305050"/>
                <a:gd name="connsiteX1206" fmla="*/ 602361 w 2019300"/>
                <a:gd name="connsiteY1206" fmla="*/ 2189417 h 2305050"/>
                <a:gd name="connsiteX1207" fmla="*/ 598456 w 2019300"/>
                <a:gd name="connsiteY1207" fmla="*/ 2193893 h 2305050"/>
                <a:gd name="connsiteX1208" fmla="*/ 595694 w 2019300"/>
                <a:gd name="connsiteY1208" fmla="*/ 2193036 h 2305050"/>
                <a:gd name="connsiteX1209" fmla="*/ 589502 w 2019300"/>
                <a:gd name="connsiteY1209" fmla="*/ 2202752 h 2305050"/>
                <a:gd name="connsiteX1210" fmla="*/ 583311 w 2019300"/>
                <a:gd name="connsiteY1210" fmla="*/ 2198656 h 2305050"/>
                <a:gd name="connsiteX1211" fmla="*/ 584359 w 2019300"/>
                <a:gd name="connsiteY1211" fmla="*/ 2193989 h 2305050"/>
                <a:gd name="connsiteX1212" fmla="*/ 572548 w 2019300"/>
                <a:gd name="connsiteY1212" fmla="*/ 2195989 h 2305050"/>
                <a:gd name="connsiteX1213" fmla="*/ 564166 w 2019300"/>
                <a:gd name="connsiteY1213" fmla="*/ 2191512 h 2305050"/>
                <a:gd name="connsiteX1214" fmla="*/ 554831 w 2019300"/>
                <a:gd name="connsiteY1214" fmla="*/ 2191512 h 2305050"/>
                <a:gd name="connsiteX1215" fmla="*/ 550354 w 2019300"/>
                <a:gd name="connsiteY1215" fmla="*/ 2204371 h 2305050"/>
                <a:gd name="connsiteX1216" fmla="*/ 543497 w 2019300"/>
                <a:gd name="connsiteY1216" fmla="*/ 2171414 h 2305050"/>
                <a:gd name="connsiteX1217" fmla="*/ 544830 w 2019300"/>
                <a:gd name="connsiteY1217" fmla="*/ 2166747 h 2305050"/>
                <a:gd name="connsiteX1218" fmla="*/ 542258 w 2019300"/>
                <a:gd name="connsiteY1218" fmla="*/ 2165128 h 2305050"/>
                <a:gd name="connsiteX1219" fmla="*/ 549783 w 2019300"/>
                <a:gd name="connsiteY1219" fmla="*/ 2143030 h 2305050"/>
                <a:gd name="connsiteX1220" fmla="*/ 551021 w 2019300"/>
                <a:gd name="connsiteY1220" fmla="*/ 2140839 h 2305050"/>
                <a:gd name="connsiteX1221" fmla="*/ 555212 w 2019300"/>
                <a:gd name="connsiteY1221" fmla="*/ 2140839 h 2305050"/>
                <a:gd name="connsiteX1222" fmla="*/ 555117 w 2019300"/>
                <a:gd name="connsiteY1222" fmla="*/ 2137886 h 2305050"/>
                <a:gd name="connsiteX1223" fmla="*/ 560927 w 2019300"/>
                <a:gd name="connsiteY1223" fmla="*/ 2137220 h 2305050"/>
                <a:gd name="connsiteX1224" fmla="*/ 560737 w 2019300"/>
                <a:gd name="connsiteY1224" fmla="*/ 2132552 h 2305050"/>
                <a:gd name="connsiteX1225" fmla="*/ 573024 w 2019300"/>
                <a:gd name="connsiteY1225" fmla="*/ 2129504 h 2305050"/>
                <a:gd name="connsiteX1226" fmla="*/ 578168 w 2019300"/>
                <a:gd name="connsiteY1226" fmla="*/ 2132076 h 2305050"/>
                <a:gd name="connsiteX1227" fmla="*/ 587026 w 2019300"/>
                <a:gd name="connsiteY1227" fmla="*/ 2128457 h 2305050"/>
                <a:gd name="connsiteX1228" fmla="*/ 570833 w 2019300"/>
                <a:gd name="connsiteY1228" fmla="*/ 2120170 h 2305050"/>
                <a:gd name="connsiteX1229" fmla="*/ 565118 w 2019300"/>
                <a:gd name="connsiteY1229" fmla="*/ 2120836 h 2305050"/>
                <a:gd name="connsiteX1230" fmla="*/ 564261 w 2019300"/>
                <a:gd name="connsiteY1230" fmla="*/ 2117312 h 2305050"/>
                <a:gd name="connsiteX1231" fmla="*/ 548926 w 2019300"/>
                <a:gd name="connsiteY1231" fmla="*/ 2119694 h 2305050"/>
                <a:gd name="connsiteX1232" fmla="*/ 544354 w 2019300"/>
                <a:gd name="connsiteY1232" fmla="*/ 2105978 h 2305050"/>
                <a:gd name="connsiteX1233" fmla="*/ 534543 w 2019300"/>
                <a:gd name="connsiteY1233" fmla="*/ 2112550 h 2305050"/>
                <a:gd name="connsiteX1234" fmla="*/ 532924 w 2019300"/>
                <a:gd name="connsiteY1234" fmla="*/ 2109978 h 2305050"/>
                <a:gd name="connsiteX1235" fmla="*/ 513969 w 2019300"/>
                <a:gd name="connsiteY1235" fmla="*/ 2116550 h 2305050"/>
                <a:gd name="connsiteX1236" fmla="*/ 502825 w 2019300"/>
                <a:gd name="connsiteY1236" fmla="*/ 2106549 h 2305050"/>
                <a:gd name="connsiteX1237" fmla="*/ 498538 w 2019300"/>
                <a:gd name="connsiteY1237" fmla="*/ 2115312 h 2305050"/>
                <a:gd name="connsiteX1238" fmla="*/ 505873 w 2019300"/>
                <a:gd name="connsiteY1238" fmla="*/ 2123313 h 2305050"/>
                <a:gd name="connsiteX1239" fmla="*/ 503968 w 2019300"/>
                <a:gd name="connsiteY1239" fmla="*/ 2123789 h 2305050"/>
                <a:gd name="connsiteX1240" fmla="*/ 922401 w 2019300"/>
                <a:gd name="connsiteY1240" fmla="*/ 1710976 h 2305050"/>
                <a:gd name="connsiteX1241" fmla="*/ 920591 w 2019300"/>
                <a:gd name="connsiteY1241" fmla="*/ 1703070 h 2305050"/>
                <a:gd name="connsiteX1242" fmla="*/ 915924 w 2019300"/>
                <a:gd name="connsiteY1242" fmla="*/ 1704499 h 2305050"/>
                <a:gd name="connsiteX1243" fmla="*/ 918496 w 2019300"/>
                <a:gd name="connsiteY1243" fmla="*/ 1714881 h 2305050"/>
                <a:gd name="connsiteX1244" fmla="*/ 922401 w 2019300"/>
                <a:gd name="connsiteY1244" fmla="*/ 1710976 h 2305050"/>
                <a:gd name="connsiteX1245" fmla="*/ 582168 w 2019300"/>
                <a:gd name="connsiteY1245" fmla="*/ 2111883 h 2305050"/>
                <a:gd name="connsiteX1246" fmla="*/ 570452 w 2019300"/>
                <a:gd name="connsiteY1246" fmla="*/ 2106359 h 2305050"/>
                <a:gd name="connsiteX1247" fmla="*/ 569786 w 2019300"/>
                <a:gd name="connsiteY1247" fmla="*/ 2112264 h 2305050"/>
                <a:gd name="connsiteX1248" fmla="*/ 581692 w 2019300"/>
                <a:gd name="connsiteY1248" fmla="*/ 2117027 h 2305050"/>
                <a:gd name="connsiteX1249" fmla="*/ 582168 w 2019300"/>
                <a:gd name="connsiteY1249" fmla="*/ 2111883 h 2305050"/>
                <a:gd name="connsiteX1250" fmla="*/ 1134237 w 2019300"/>
                <a:gd name="connsiteY1250" fmla="*/ 1638395 h 2305050"/>
                <a:gd name="connsiteX1251" fmla="*/ 1140905 w 2019300"/>
                <a:gd name="connsiteY1251" fmla="*/ 1635061 h 2305050"/>
                <a:gd name="connsiteX1252" fmla="*/ 1141762 w 2019300"/>
                <a:gd name="connsiteY1252" fmla="*/ 1638586 h 2305050"/>
                <a:gd name="connsiteX1253" fmla="*/ 1134237 w 2019300"/>
                <a:gd name="connsiteY1253" fmla="*/ 1638395 h 2305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</a:cxnLst>
              <a:rect l="l" t="t" r="r" b="b"/>
              <a:pathLst>
                <a:path w="2019300" h="2305050">
                  <a:moveTo>
                    <a:pt x="533400" y="2167795"/>
                  </a:moveTo>
                  <a:lnTo>
                    <a:pt x="526637" y="2160080"/>
                  </a:lnTo>
                  <a:lnTo>
                    <a:pt x="524447" y="2160842"/>
                  </a:lnTo>
                  <a:lnTo>
                    <a:pt x="507016" y="2136553"/>
                  </a:lnTo>
                  <a:lnTo>
                    <a:pt x="504158" y="2124170"/>
                  </a:lnTo>
                  <a:lnTo>
                    <a:pt x="511874" y="2121884"/>
                  </a:lnTo>
                  <a:lnTo>
                    <a:pt x="512445" y="2127123"/>
                  </a:lnTo>
                  <a:lnTo>
                    <a:pt x="515588" y="2125599"/>
                  </a:lnTo>
                  <a:lnTo>
                    <a:pt x="516350" y="2133028"/>
                  </a:lnTo>
                  <a:lnTo>
                    <a:pt x="520446" y="2138267"/>
                  </a:lnTo>
                  <a:lnTo>
                    <a:pt x="516160" y="2141792"/>
                  </a:lnTo>
                  <a:lnTo>
                    <a:pt x="520636" y="2138458"/>
                  </a:lnTo>
                  <a:lnTo>
                    <a:pt x="534448" y="2151698"/>
                  </a:lnTo>
                  <a:lnTo>
                    <a:pt x="531019" y="2155603"/>
                  </a:lnTo>
                  <a:lnTo>
                    <a:pt x="534352" y="2163032"/>
                  </a:lnTo>
                  <a:lnTo>
                    <a:pt x="533400" y="2167795"/>
                  </a:lnTo>
                  <a:close/>
                  <a:moveTo>
                    <a:pt x="503968" y="2123789"/>
                  </a:moveTo>
                  <a:lnTo>
                    <a:pt x="495681" y="2119312"/>
                  </a:lnTo>
                  <a:lnTo>
                    <a:pt x="493776" y="2111026"/>
                  </a:lnTo>
                  <a:lnTo>
                    <a:pt x="496633" y="2108168"/>
                  </a:lnTo>
                  <a:lnTo>
                    <a:pt x="487013" y="2097024"/>
                  </a:lnTo>
                  <a:lnTo>
                    <a:pt x="434816" y="2089499"/>
                  </a:lnTo>
                  <a:lnTo>
                    <a:pt x="420433" y="2097119"/>
                  </a:lnTo>
                  <a:lnTo>
                    <a:pt x="406241" y="2100644"/>
                  </a:lnTo>
                  <a:lnTo>
                    <a:pt x="352901" y="2085880"/>
                  </a:lnTo>
                  <a:lnTo>
                    <a:pt x="312420" y="2099215"/>
                  </a:lnTo>
                  <a:lnTo>
                    <a:pt x="284321" y="2123408"/>
                  </a:lnTo>
                  <a:lnTo>
                    <a:pt x="277654" y="2121694"/>
                  </a:lnTo>
                  <a:lnTo>
                    <a:pt x="275177" y="2133600"/>
                  </a:lnTo>
                  <a:lnTo>
                    <a:pt x="268605" y="2133410"/>
                  </a:lnTo>
                  <a:lnTo>
                    <a:pt x="262795" y="2127123"/>
                  </a:lnTo>
                  <a:lnTo>
                    <a:pt x="245269" y="2131600"/>
                  </a:lnTo>
                  <a:lnTo>
                    <a:pt x="238506" y="2123313"/>
                  </a:lnTo>
                  <a:lnTo>
                    <a:pt x="230505" y="2132552"/>
                  </a:lnTo>
                  <a:lnTo>
                    <a:pt x="227552" y="2129504"/>
                  </a:lnTo>
                  <a:lnTo>
                    <a:pt x="214027" y="2134076"/>
                  </a:lnTo>
                  <a:lnTo>
                    <a:pt x="203454" y="2150078"/>
                  </a:lnTo>
                  <a:lnTo>
                    <a:pt x="212503" y="2158556"/>
                  </a:lnTo>
                  <a:lnTo>
                    <a:pt x="207073" y="2168843"/>
                  </a:lnTo>
                  <a:lnTo>
                    <a:pt x="209169" y="2177129"/>
                  </a:lnTo>
                  <a:lnTo>
                    <a:pt x="248888" y="2220373"/>
                  </a:lnTo>
                  <a:lnTo>
                    <a:pt x="262699" y="2240566"/>
                  </a:lnTo>
                  <a:lnTo>
                    <a:pt x="240220" y="2264950"/>
                  </a:lnTo>
                  <a:lnTo>
                    <a:pt x="242316" y="2275808"/>
                  </a:lnTo>
                  <a:lnTo>
                    <a:pt x="241268" y="2292858"/>
                  </a:lnTo>
                  <a:lnTo>
                    <a:pt x="226600" y="2293525"/>
                  </a:lnTo>
                  <a:lnTo>
                    <a:pt x="225361" y="2296763"/>
                  </a:lnTo>
                  <a:lnTo>
                    <a:pt x="220218" y="2293906"/>
                  </a:lnTo>
                  <a:lnTo>
                    <a:pt x="201358" y="2304383"/>
                  </a:lnTo>
                  <a:lnTo>
                    <a:pt x="194977" y="2299716"/>
                  </a:lnTo>
                  <a:lnTo>
                    <a:pt x="184309" y="2298097"/>
                  </a:lnTo>
                  <a:lnTo>
                    <a:pt x="185071" y="2296192"/>
                  </a:lnTo>
                  <a:lnTo>
                    <a:pt x="168688" y="2296192"/>
                  </a:lnTo>
                  <a:lnTo>
                    <a:pt x="162211" y="2292858"/>
                  </a:lnTo>
                  <a:lnTo>
                    <a:pt x="155734" y="2295335"/>
                  </a:lnTo>
                  <a:lnTo>
                    <a:pt x="147923" y="2291429"/>
                  </a:lnTo>
                  <a:lnTo>
                    <a:pt x="141827" y="2277809"/>
                  </a:lnTo>
                  <a:lnTo>
                    <a:pt x="135255" y="2271998"/>
                  </a:lnTo>
                  <a:lnTo>
                    <a:pt x="120110" y="2263616"/>
                  </a:lnTo>
                  <a:lnTo>
                    <a:pt x="101155" y="2263235"/>
                  </a:lnTo>
                  <a:lnTo>
                    <a:pt x="93916" y="2250091"/>
                  </a:lnTo>
                  <a:lnTo>
                    <a:pt x="89154" y="2246948"/>
                  </a:lnTo>
                  <a:lnTo>
                    <a:pt x="76390" y="2253996"/>
                  </a:lnTo>
                  <a:lnTo>
                    <a:pt x="71533" y="2263331"/>
                  </a:lnTo>
                  <a:lnTo>
                    <a:pt x="51530" y="2268950"/>
                  </a:lnTo>
                  <a:lnTo>
                    <a:pt x="40005" y="2275237"/>
                  </a:lnTo>
                  <a:lnTo>
                    <a:pt x="23527" y="2275237"/>
                  </a:lnTo>
                  <a:lnTo>
                    <a:pt x="14192" y="2271046"/>
                  </a:lnTo>
                  <a:lnTo>
                    <a:pt x="14668" y="2255806"/>
                  </a:lnTo>
                  <a:lnTo>
                    <a:pt x="10668" y="2254853"/>
                  </a:lnTo>
                  <a:lnTo>
                    <a:pt x="9525" y="2233994"/>
                  </a:lnTo>
                  <a:lnTo>
                    <a:pt x="12573" y="2236661"/>
                  </a:lnTo>
                  <a:lnTo>
                    <a:pt x="12763" y="2229136"/>
                  </a:lnTo>
                  <a:lnTo>
                    <a:pt x="25908" y="2213420"/>
                  </a:lnTo>
                  <a:lnTo>
                    <a:pt x="28670" y="2198561"/>
                  </a:lnTo>
                  <a:lnTo>
                    <a:pt x="32956" y="2193893"/>
                  </a:lnTo>
                  <a:lnTo>
                    <a:pt x="26098" y="2172653"/>
                  </a:lnTo>
                  <a:lnTo>
                    <a:pt x="24955" y="2155317"/>
                  </a:lnTo>
                  <a:lnTo>
                    <a:pt x="17907" y="2138744"/>
                  </a:lnTo>
                  <a:lnTo>
                    <a:pt x="14573" y="2136553"/>
                  </a:lnTo>
                  <a:lnTo>
                    <a:pt x="17812" y="2127790"/>
                  </a:lnTo>
                  <a:lnTo>
                    <a:pt x="22288" y="2124266"/>
                  </a:lnTo>
                  <a:lnTo>
                    <a:pt x="13525" y="2118551"/>
                  </a:lnTo>
                  <a:lnTo>
                    <a:pt x="22765" y="2114550"/>
                  </a:lnTo>
                  <a:lnTo>
                    <a:pt x="21050" y="2109026"/>
                  </a:lnTo>
                  <a:lnTo>
                    <a:pt x="23527" y="2108073"/>
                  </a:lnTo>
                  <a:lnTo>
                    <a:pt x="19526" y="2104263"/>
                  </a:lnTo>
                  <a:lnTo>
                    <a:pt x="26289" y="2102168"/>
                  </a:lnTo>
                  <a:lnTo>
                    <a:pt x="39338" y="2089309"/>
                  </a:lnTo>
                  <a:lnTo>
                    <a:pt x="50578" y="2063972"/>
                  </a:lnTo>
                  <a:lnTo>
                    <a:pt x="55435" y="2058067"/>
                  </a:lnTo>
                  <a:lnTo>
                    <a:pt x="69818" y="2065020"/>
                  </a:lnTo>
                  <a:lnTo>
                    <a:pt x="75914" y="2056924"/>
                  </a:lnTo>
                  <a:lnTo>
                    <a:pt x="81915" y="2058734"/>
                  </a:lnTo>
                  <a:lnTo>
                    <a:pt x="87439" y="2056543"/>
                  </a:lnTo>
                  <a:lnTo>
                    <a:pt x="105442" y="2038350"/>
                  </a:lnTo>
                  <a:lnTo>
                    <a:pt x="103251" y="2036159"/>
                  </a:lnTo>
                  <a:lnTo>
                    <a:pt x="103251" y="2028444"/>
                  </a:lnTo>
                  <a:lnTo>
                    <a:pt x="109061" y="2030635"/>
                  </a:lnTo>
                  <a:lnTo>
                    <a:pt x="111633" y="2014918"/>
                  </a:lnTo>
                  <a:lnTo>
                    <a:pt x="122872" y="2011109"/>
                  </a:lnTo>
                  <a:lnTo>
                    <a:pt x="123349" y="2015109"/>
                  </a:lnTo>
                  <a:lnTo>
                    <a:pt x="133731" y="2012347"/>
                  </a:lnTo>
                  <a:lnTo>
                    <a:pt x="132683" y="2008823"/>
                  </a:lnTo>
                  <a:lnTo>
                    <a:pt x="135922" y="2007680"/>
                  </a:lnTo>
                  <a:lnTo>
                    <a:pt x="134969" y="2005775"/>
                  </a:lnTo>
                  <a:lnTo>
                    <a:pt x="128873" y="2007870"/>
                  </a:lnTo>
                  <a:lnTo>
                    <a:pt x="125920" y="1999774"/>
                  </a:lnTo>
                  <a:lnTo>
                    <a:pt x="127921" y="1997393"/>
                  </a:lnTo>
                  <a:lnTo>
                    <a:pt x="120777" y="2000345"/>
                  </a:lnTo>
                  <a:lnTo>
                    <a:pt x="118681" y="1994059"/>
                  </a:lnTo>
                  <a:lnTo>
                    <a:pt x="111157" y="1990344"/>
                  </a:lnTo>
                  <a:lnTo>
                    <a:pt x="109537" y="1986629"/>
                  </a:lnTo>
                  <a:lnTo>
                    <a:pt x="94012" y="1983391"/>
                  </a:lnTo>
                  <a:lnTo>
                    <a:pt x="90392" y="1973961"/>
                  </a:lnTo>
                  <a:lnTo>
                    <a:pt x="101346" y="1949672"/>
                  </a:lnTo>
                  <a:lnTo>
                    <a:pt x="114967" y="1932718"/>
                  </a:lnTo>
                  <a:lnTo>
                    <a:pt x="153448" y="1891093"/>
                  </a:lnTo>
                  <a:lnTo>
                    <a:pt x="165640" y="1882711"/>
                  </a:lnTo>
                  <a:lnTo>
                    <a:pt x="162401" y="1873568"/>
                  </a:lnTo>
                  <a:lnTo>
                    <a:pt x="165925" y="1866519"/>
                  </a:lnTo>
                  <a:lnTo>
                    <a:pt x="165544" y="1859756"/>
                  </a:lnTo>
                  <a:lnTo>
                    <a:pt x="171926" y="1852708"/>
                  </a:lnTo>
                  <a:lnTo>
                    <a:pt x="167068" y="1851279"/>
                  </a:lnTo>
                  <a:lnTo>
                    <a:pt x="172688" y="1844993"/>
                  </a:lnTo>
                  <a:lnTo>
                    <a:pt x="167068" y="1839659"/>
                  </a:lnTo>
                  <a:lnTo>
                    <a:pt x="175927" y="1828800"/>
                  </a:lnTo>
                  <a:lnTo>
                    <a:pt x="175069" y="1822514"/>
                  </a:lnTo>
                  <a:lnTo>
                    <a:pt x="182118" y="1817084"/>
                  </a:lnTo>
                  <a:lnTo>
                    <a:pt x="178403" y="1806607"/>
                  </a:lnTo>
                  <a:lnTo>
                    <a:pt x="181642" y="1805654"/>
                  </a:lnTo>
                  <a:lnTo>
                    <a:pt x="180118" y="1799558"/>
                  </a:lnTo>
                  <a:lnTo>
                    <a:pt x="174022" y="1797844"/>
                  </a:lnTo>
                  <a:lnTo>
                    <a:pt x="179451" y="1780794"/>
                  </a:lnTo>
                  <a:lnTo>
                    <a:pt x="176689" y="1778222"/>
                  </a:lnTo>
                  <a:lnTo>
                    <a:pt x="175546" y="1758220"/>
                  </a:lnTo>
                  <a:lnTo>
                    <a:pt x="172593" y="1755743"/>
                  </a:lnTo>
                  <a:lnTo>
                    <a:pt x="175355" y="1744790"/>
                  </a:lnTo>
                  <a:lnTo>
                    <a:pt x="160877" y="1737265"/>
                  </a:lnTo>
                  <a:lnTo>
                    <a:pt x="157639" y="1739170"/>
                  </a:lnTo>
                  <a:lnTo>
                    <a:pt x="155448" y="1735741"/>
                  </a:lnTo>
                  <a:lnTo>
                    <a:pt x="150781" y="1741932"/>
                  </a:lnTo>
                  <a:lnTo>
                    <a:pt x="147066" y="1738979"/>
                  </a:lnTo>
                  <a:lnTo>
                    <a:pt x="139446" y="1743266"/>
                  </a:lnTo>
                  <a:lnTo>
                    <a:pt x="127540" y="1738122"/>
                  </a:lnTo>
                  <a:lnTo>
                    <a:pt x="121920" y="1730121"/>
                  </a:lnTo>
                  <a:lnTo>
                    <a:pt x="130873" y="1706785"/>
                  </a:lnTo>
                  <a:lnTo>
                    <a:pt x="138208" y="1696307"/>
                  </a:lnTo>
                  <a:lnTo>
                    <a:pt x="136398" y="1693545"/>
                  </a:lnTo>
                  <a:lnTo>
                    <a:pt x="145161" y="1685544"/>
                  </a:lnTo>
                  <a:lnTo>
                    <a:pt x="141160" y="1677067"/>
                  </a:lnTo>
                  <a:lnTo>
                    <a:pt x="142494" y="1669733"/>
                  </a:lnTo>
                  <a:lnTo>
                    <a:pt x="136493" y="1665923"/>
                  </a:lnTo>
                  <a:lnTo>
                    <a:pt x="146971" y="1652587"/>
                  </a:lnTo>
                  <a:lnTo>
                    <a:pt x="162592" y="1659541"/>
                  </a:lnTo>
                  <a:lnTo>
                    <a:pt x="169069" y="1665351"/>
                  </a:lnTo>
                  <a:lnTo>
                    <a:pt x="168973" y="1660589"/>
                  </a:lnTo>
                  <a:lnTo>
                    <a:pt x="171069" y="1659445"/>
                  </a:lnTo>
                  <a:lnTo>
                    <a:pt x="180118" y="1661065"/>
                  </a:lnTo>
                  <a:lnTo>
                    <a:pt x="182213" y="1653064"/>
                  </a:lnTo>
                  <a:lnTo>
                    <a:pt x="187738" y="1650778"/>
                  </a:lnTo>
                  <a:lnTo>
                    <a:pt x="189738" y="1643158"/>
                  </a:lnTo>
                  <a:lnTo>
                    <a:pt x="193072" y="1644968"/>
                  </a:lnTo>
                  <a:lnTo>
                    <a:pt x="193357" y="1643062"/>
                  </a:lnTo>
                  <a:lnTo>
                    <a:pt x="199358" y="1643062"/>
                  </a:lnTo>
                  <a:lnTo>
                    <a:pt x="196024" y="1658874"/>
                  </a:lnTo>
                  <a:lnTo>
                    <a:pt x="185833" y="1677638"/>
                  </a:lnTo>
                  <a:lnTo>
                    <a:pt x="195358" y="1676972"/>
                  </a:lnTo>
                  <a:lnTo>
                    <a:pt x="197834" y="1673447"/>
                  </a:lnTo>
                  <a:lnTo>
                    <a:pt x="201549" y="1676305"/>
                  </a:lnTo>
                  <a:lnTo>
                    <a:pt x="208788" y="1666208"/>
                  </a:lnTo>
                  <a:lnTo>
                    <a:pt x="206692" y="1647825"/>
                  </a:lnTo>
                  <a:lnTo>
                    <a:pt x="209550" y="1644586"/>
                  </a:lnTo>
                  <a:lnTo>
                    <a:pt x="212979" y="1645539"/>
                  </a:lnTo>
                  <a:lnTo>
                    <a:pt x="213550" y="1643062"/>
                  </a:lnTo>
                  <a:lnTo>
                    <a:pt x="205264" y="1641348"/>
                  </a:lnTo>
                  <a:lnTo>
                    <a:pt x="205645" y="1639443"/>
                  </a:lnTo>
                  <a:lnTo>
                    <a:pt x="201454" y="1640110"/>
                  </a:lnTo>
                  <a:lnTo>
                    <a:pt x="201358" y="1636585"/>
                  </a:lnTo>
                  <a:lnTo>
                    <a:pt x="209074" y="1623917"/>
                  </a:lnTo>
                  <a:lnTo>
                    <a:pt x="210693" y="1616488"/>
                  </a:lnTo>
                  <a:lnTo>
                    <a:pt x="215455" y="1613630"/>
                  </a:lnTo>
                  <a:lnTo>
                    <a:pt x="200501" y="1603819"/>
                  </a:lnTo>
                  <a:lnTo>
                    <a:pt x="197739" y="1591056"/>
                  </a:lnTo>
                  <a:lnTo>
                    <a:pt x="186309" y="1579531"/>
                  </a:lnTo>
                  <a:lnTo>
                    <a:pt x="184023" y="1564576"/>
                  </a:lnTo>
                  <a:lnTo>
                    <a:pt x="189833" y="1546479"/>
                  </a:lnTo>
                  <a:lnTo>
                    <a:pt x="210693" y="1518476"/>
                  </a:lnTo>
                  <a:lnTo>
                    <a:pt x="219742" y="1511236"/>
                  </a:lnTo>
                  <a:lnTo>
                    <a:pt x="214503" y="1504093"/>
                  </a:lnTo>
                  <a:lnTo>
                    <a:pt x="221742" y="1499235"/>
                  </a:lnTo>
                  <a:lnTo>
                    <a:pt x="218027" y="1489519"/>
                  </a:lnTo>
                  <a:lnTo>
                    <a:pt x="222790" y="1487043"/>
                  </a:lnTo>
                  <a:lnTo>
                    <a:pt x="221266" y="1484757"/>
                  </a:lnTo>
                  <a:lnTo>
                    <a:pt x="204406" y="1489139"/>
                  </a:lnTo>
                  <a:lnTo>
                    <a:pt x="201168" y="1483805"/>
                  </a:lnTo>
                  <a:lnTo>
                    <a:pt x="201358" y="1478280"/>
                  </a:lnTo>
                  <a:lnTo>
                    <a:pt x="207550" y="1467517"/>
                  </a:lnTo>
                  <a:lnTo>
                    <a:pt x="206978" y="1459706"/>
                  </a:lnTo>
                  <a:lnTo>
                    <a:pt x="234315" y="1446848"/>
                  </a:lnTo>
                  <a:lnTo>
                    <a:pt x="232981" y="1444181"/>
                  </a:lnTo>
                  <a:lnTo>
                    <a:pt x="246793" y="1435989"/>
                  </a:lnTo>
                  <a:lnTo>
                    <a:pt x="256508" y="1420559"/>
                  </a:lnTo>
                  <a:lnTo>
                    <a:pt x="273272" y="1406366"/>
                  </a:lnTo>
                  <a:lnTo>
                    <a:pt x="282797" y="1413986"/>
                  </a:lnTo>
                  <a:lnTo>
                    <a:pt x="288703" y="1415606"/>
                  </a:lnTo>
                  <a:lnTo>
                    <a:pt x="289560" y="1411129"/>
                  </a:lnTo>
                  <a:lnTo>
                    <a:pt x="294418" y="1412939"/>
                  </a:lnTo>
                  <a:lnTo>
                    <a:pt x="293275" y="1421416"/>
                  </a:lnTo>
                  <a:lnTo>
                    <a:pt x="296227" y="1421701"/>
                  </a:lnTo>
                  <a:lnTo>
                    <a:pt x="296037" y="1424178"/>
                  </a:lnTo>
                  <a:lnTo>
                    <a:pt x="305657" y="1424559"/>
                  </a:lnTo>
                  <a:lnTo>
                    <a:pt x="309753" y="1429417"/>
                  </a:lnTo>
                  <a:lnTo>
                    <a:pt x="309372" y="1425797"/>
                  </a:lnTo>
                  <a:lnTo>
                    <a:pt x="314134" y="1423987"/>
                  </a:lnTo>
                  <a:lnTo>
                    <a:pt x="325374" y="1439323"/>
                  </a:lnTo>
                  <a:lnTo>
                    <a:pt x="328327" y="1438561"/>
                  </a:lnTo>
                  <a:lnTo>
                    <a:pt x="332613" y="1434370"/>
                  </a:lnTo>
                  <a:lnTo>
                    <a:pt x="331089" y="1430845"/>
                  </a:lnTo>
                  <a:lnTo>
                    <a:pt x="342233" y="1425416"/>
                  </a:lnTo>
                  <a:lnTo>
                    <a:pt x="343186" y="1421511"/>
                  </a:lnTo>
                  <a:lnTo>
                    <a:pt x="340424" y="1419416"/>
                  </a:lnTo>
                  <a:lnTo>
                    <a:pt x="352044" y="1387697"/>
                  </a:lnTo>
                  <a:lnTo>
                    <a:pt x="361474" y="1399794"/>
                  </a:lnTo>
                  <a:lnTo>
                    <a:pt x="384429" y="1403509"/>
                  </a:lnTo>
                  <a:lnTo>
                    <a:pt x="401288" y="1416272"/>
                  </a:lnTo>
                  <a:lnTo>
                    <a:pt x="406051" y="1413034"/>
                  </a:lnTo>
                  <a:lnTo>
                    <a:pt x="416052" y="1391602"/>
                  </a:lnTo>
                  <a:lnTo>
                    <a:pt x="414052" y="1374648"/>
                  </a:lnTo>
                  <a:lnTo>
                    <a:pt x="409384" y="1372552"/>
                  </a:lnTo>
                  <a:lnTo>
                    <a:pt x="416528" y="1368552"/>
                  </a:lnTo>
                  <a:lnTo>
                    <a:pt x="431006" y="1365504"/>
                  </a:lnTo>
                  <a:lnTo>
                    <a:pt x="432911" y="1358170"/>
                  </a:lnTo>
                  <a:lnTo>
                    <a:pt x="430435" y="1356169"/>
                  </a:lnTo>
                  <a:lnTo>
                    <a:pt x="440531" y="1353788"/>
                  </a:lnTo>
                  <a:lnTo>
                    <a:pt x="435102" y="1345978"/>
                  </a:lnTo>
                  <a:lnTo>
                    <a:pt x="439579" y="1328452"/>
                  </a:lnTo>
                  <a:lnTo>
                    <a:pt x="438055" y="1326547"/>
                  </a:lnTo>
                  <a:lnTo>
                    <a:pt x="443008" y="1319308"/>
                  </a:lnTo>
                  <a:lnTo>
                    <a:pt x="433483" y="1317117"/>
                  </a:lnTo>
                  <a:lnTo>
                    <a:pt x="411385" y="1328737"/>
                  </a:lnTo>
                  <a:lnTo>
                    <a:pt x="400526" y="1342930"/>
                  </a:lnTo>
                  <a:lnTo>
                    <a:pt x="396907" y="1342549"/>
                  </a:lnTo>
                  <a:lnTo>
                    <a:pt x="393763" y="1324356"/>
                  </a:lnTo>
                  <a:lnTo>
                    <a:pt x="387667" y="1308830"/>
                  </a:lnTo>
                  <a:lnTo>
                    <a:pt x="386620" y="1296543"/>
                  </a:lnTo>
                  <a:lnTo>
                    <a:pt x="395192" y="1270349"/>
                  </a:lnTo>
                  <a:lnTo>
                    <a:pt x="401383" y="1258634"/>
                  </a:lnTo>
                  <a:lnTo>
                    <a:pt x="434435" y="1242632"/>
                  </a:lnTo>
                  <a:lnTo>
                    <a:pt x="443008" y="1228534"/>
                  </a:lnTo>
                  <a:lnTo>
                    <a:pt x="450913" y="1226915"/>
                  </a:lnTo>
                  <a:lnTo>
                    <a:pt x="462534" y="1215009"/>
                  </a:lnTo>
                  <a:lnTo>
                    <a:pt x="478346" y="1204532"/>
                  </a:lnTo>
                  <a:lnTo>
                    <a:pt x="488061" y="1201579"/>
                  </a:lnTo>
                  <a:lnTo>
                    <a:pt x="486632" y="1198245"/>
                  </a:lnTo>
                  <a:lnTo>
                    <a:pt x="493776" y="1194530"/>
                  </a:lnTo>
                  <a:lnTo>
                    <a:pt x="496538" y="1189958"/>
                  </a:lnTo>
                  <a:lnTo>
                    <a:pt x="490156" y="1187196"/>
                  </a:lnTo>
                  <a:lnTo>
                    <a:pt x="491776" y="1178624"/>
                  </a:lnTo>
                  <a:lnTo>
                    <a:pt x="499015" y="1178052"/>
                  </a:lnTo>
                  <a:lnTo>
                    <a:pt x="490061" y="1172909"/>
                  </a:lnTo>
                  <a:lnTo>
                    <a:pt x="493681" y="1169765"/>
                  </a:lnTo>
                  <a:lnTo>
                    <a:pt x="488632" y="1170242"/>
                  </a:lnTo>
                  <a:lnTo>
                    <a:pt x="495681" y="1158811"/>
                  </a:lnTo>
                  <a:lnTo>
                    <a:pt x="481679" y="1151858"/>
                  </a:lnTo>
                  <a:lnTo>
                    <a:pt x="479393" y="1146524"/>
                  </a:lnTo>
                  <a:lnTo>
                    <a:pt x="478631" y="1153097"/>
                  </a:lnTo>
                  <a:lnTo>
                    <a:pt x="482155" y="1155478"/>
                  </a:lnTo>
                  <a:lnTo>
                    <a:pt x="480631" y="1158716"/>
                  </a:lnTo>
                  <a:lnTo>
                    <a:pt x="470535" y="1154430"/>
                  </a:lnTo>
                  <a:lnTo>
                    <a:pt x="465868" y="1158050"/>
                  </a:lnTo>
                  <a:lnTo>
                    <a:pt x="467963" y="1163765"/>
                  </a:lnTo>
                  <a:lnTo>
                    <a:pt x="465010" y="1164812"/>
                  </a:lnTo>
                  <a:lnTo>
                    <a:pt x="456152" y="1153287"/>
                  </a:lnTo>
                  <a:lnTo>
                    <a:pt x="447008" y="1147096"/>
                  </a:lnTo>
                  <a:lnTo>
                    <a:pt x="460534" y="1136904"/>
                  </a:lnTo>
                  <a:lnTo>
                    <a:pt x="462344" y="1126045"/>
                  </a:lnTo>
                  <a:lnTo>
                    <a:pt x="474154" y="1121759"/>
                  </a:lnTo>
                  <a:lnTo>
                    <a:pt x="474154" y="1114997"/>
                  </a:lnTo>
                  <a:lnTo>
                    <a:pt x="465868" y="1113663"/>
                  </a:lnTo>
                  <a:lnTo>
                    <a:pt x="463582" y="1115663"/>
                  </a:lnTo>
                  <a:lnTo>
                    <a:pt x="450342" y="1108043"/>
                  </a:lnTo>
                  <a:lnTo>
                    <a:pt x="445389" y="1109186"/>
                  </a:lnTo>
                  <a:lnTo>
                    <a:pt x="446627" y="1106995"/>
                  </a:lnTo>
                  <a:lnTo>
                    <a:pt x="436054" y="1101090"/>
                  </a:lnTo>
                  <a:lnTo>
                    <a:pt x="441865" y="1096137"/>
                  </a:lnTo>
                  <a:lnTo>
                    <a:pt x="436531" y="1094518"/>
                  </a:lnTo>
                  <a:lnTo>
                    <a:pt x="433673" y="1088803"/>
                  </a:lnTo>
                  <a:lnTo>
                    <a:pt x="435388" y="1088041"/>
                  </a:lnTo>
                  <a:lnTo>
                    <a:pt x="426434" y="1078135"/>
                  </a:lnTo>
                  <a:lnTo>
                    <a:pt x="428720" y="1072420"/>
                  </a:lnTo>
                  <a:lnTo>
                    <a:pt x="411671" y="1072325"/>
                  </a:lnTo>
                  <a:lnTo>
                    <a:pt x="400907" y="1064038"/>
                  </a:lnTo>
                  <a:lnTo>
                    <a:pt x="401193" y="1054703"/>
                  </a:lnTo>
                  <a:lnTo>
                    <a:pt x="394335" y="1052893"/>
                  </a:lnTo>
                  <a:lnTo>
                    <a:pt x="393192" y="1050226"/>
                  </a:lnTo>
                  <a:lnTo>
                    <a:pt x="384620" y="1046893"/>
                  </a:lnTo>
                  <a:lnTo>
                    <a:pt x="385000" y="1044892"/>
                  </a:lnTo>
                  <a:lnTo>
                    <a:pt x="374237" y="1043750"/>
                  </a:lnTo>
                  <a:lnTo>
                    <a:pt x="370523" y="1027652"/>
                  </a:lnTo>
                  <a:lnTo>
                    <a:pt x="364807" y="1031272"/>
                  </a:lnTo>
                  <a:lnTo>
                    <a:pt x="355282" y="1030605"/>
                  </a:lnTo>
                  <a:lnTo>
                    <a:pt x="342138" y="1024509"/>
                  </a:lnTo>
                  <a:lnTo>
                    <a:pt x="338137" y="1029367"/>
                  </a:lnTo>
                  <a:lnTo>
                    <a:pt x="329660" y="1032224"/>
                  </a:lnTo>
                  <a:lnTo>
                    <a:pt x="295084" y="1072134"/>
                  </a:lnTo>
                  <a:lnTo>
                    <a:pt x="292513" y="1087184"/>
                  </a:lnTo>
                  <a:lnTo>
                    <a:pt x="284226" y="1093280"/>
                  </a:lnTo>
                  <a:lnTo>
                    <a:pt x="273463" y="1095375"/>
                  </a:lnTo>
                  <a:lnTo>
                    <a:pt x="254698" y="1087184"/>
                  </a:lnTo>
                  <a:lnTo>
                    <a:pt x="250507" y="1074801"/>
                  </a:lnTo>
                  <a:lnTo>
                    <a:pt x="245935" y="1070705"/>
                  </a:lnTo>
                  <a:lnTo>
                    <a:pt x="247745" y="1063276"/>
                  </a:lnTo>
                  <a:lnTo>
                    <a:pt x="258985" y="1046798"/>
                  </a:lnTo>
                  <a:lnTo>
                    <a:pt x="278701" y="1029272"/>
                  </a:lnTo>
                  <a:lnTo>
                    <a:pt x="282511" y="1032034"/>
                  </a:lnTo>
                  <a:lnTo>
                    <a:pt x="292798" y="1011460"/>
                  </a:lnTo>
                  <a:lnTo>
                    <a:pt x="289560" y="1009650"/>
                  </a:lnTo>
                  <a:lnTo>
                    <a:pt x="292036" y="996696"/>
                  </a:lnTo>
                  <a:lnTo>
                    <a:pt x="298228" y="997077"/>
                  </a:lnTo>
                  <a:lnTo>
                    <a:pt x="298323" y="990791"/>
                  </a:lnTo>
                  <a:lnTo>
                    <a:pt x="295180" y="991362"/>
                  </a:lnTo>
                  <a:lnTo>
                    <a:pt x="295846" y="986885"/>
                  </a:lnTo>
                  <a:lnTo>
                    <a:pt x="301657" y="981837"/>
                  </a:lnTo>
                  <a:lnTo>
                    <a:pt x="299942" y="975169"/>
                  </a:lnTo>
                  <a:lnTo>
                    <a:pt x="296418" y="976408"/>
                  </a:lnTo>
                  <a:lnTo>
                    <a:pt x="296037" y="973645"/>
                  </a:lnTo>
                  <a:lnTo>
                    <a:pt x="307276" y="971359"/>
                  </a:lnTo>
                  <a:lnTo>
                    <a:pt x="309658" y="969455"/>
                  </a:lnTo>
                  <a:lnTo>
                    <a:pt x="308991" y="966025"/>
                  </a:lnTo>
                  <a:lnTo>
                    <a:pt x="307086" y="963740"/>
                  </a:lnTo>
                  <a:lnTo>
                    <a:pt x="290227" y="976789"/>
                  </a:lnTo>
                  <a:lnTo>
                    <a:pt x="282511" y="979742"/>
                  </a:lnTo>
                  <a:lnTo>
                    <a:pt x="280797" y="977836"/>
                  </a:lnTo>
                  <a:lnTo>
                    <a:pt x="257080" y="980123"/>
                  </a:lnTo>
                  <a:lnTo>
                    <a:pt x="242697" y="971169"/>
                  </a:lnTo>
                  <a:lnTo>
                    <a:pt x="238506" y="971931"/>
                  </a:lnTo>
                  <a:lnTo>
                    <a:pt x="232029" y="979742"/>
                  </a:lnTo>
                  <a:lnTo>
                    <a:pt x="234886" y="989076"/>
                  </a:lnTo>
                  <a:lnTo>
                    <a:pt x="239839" y="989552"/>
                  </a:lnTo>
                  <a:lnTo>
                    <a:pt x="238887" y="993553"/>
                  </a:lnTo>
                  <a:lnTo>
                    <a:pt x="227362" y="1003744"/>
                  </a:lnTo>
                  <a:lnTo>
                    <a:pt x="224028" y="1014032"/>
                  </a:lnTo>
                  <a:lnTo>
                    <a:pt x="206788" y="1023747"/>
                  </a:lnTo>
                  <a:lnTo>
                    <a:pt x="194500" y="1013746"/>
                  </a:lnTo>
                  <a:lnTo>
                    <a:pt x="194024" y="1000601"/>
                  </a:lnTo>
                  <a:lnTo>
                    <a:pt x="200501" y="1002411"/>
                  </a:lnTo>
                  <a:lnTo>
                    <a:pt x="203644" y="998887"/>
                  </a:lnTo>
                  <a:lnTo>
                    <a:pt x="209550" y="987742"/>
                  </a:lnTo>
                  <a:lnTo>
                    <a:pt x="208312" y="980789"/>
                  </a:lnTo>
                  <a:lnTo>
                    <a:pt x="212788" y="972598"/>
                  </a:lnTo>
                  <a:lnTo>
                    <a:pt x="207835" y="960787"/>
                  </a:lnTo>
                  <a:lnTo>
                    <a:pt x="208693" y="957548"/>
                  </a:lnTo>
                  <a:lnTo>
                    <a:pt x="199739" y="952405"/>
                  </a:lnTo>
                  <a:lnTo>
                    <a:pt x="200311" y="943832"/>
                  </a:lnTo>
                  <a:lnTo>
                    <a:pt x="196786" y="943642"/>
                  </a:lnTo>
                  <a:lnTo>
                    <a:pt x="198215" y="940499"/>
                  </a:lnTo>
                  <a:lnTo>
                    <a:pt x="195358" y="941832"/>
                  </a:lnTo>
                  <a:lnTo>
                    <a:pt x="194310" y="926497"/>
                  </a:lnTo>
                  <a:lnTo>
                    <a:pt x="200120" y="925449"/>
                  </a:lnTo>
                  <a:lnTo>
                    <a:pt x="204025" y="928497"/>
                  </a:lnTo>
                  <a:lnTo>
                    <a:pt x="211074" y="928497"/>
                  </a:lnTo>
                  <a:lnTo>
                    <a:pt x="211264" y="931831"/>
                  </a:lnTo>
                  <a:lnTo>
                    <a:pt x="225076" y="931069"/>
                  </a:lnTo>
                  <a:lnTo>
                    <a:pt x="244316" y="939451"/>
                  </a:lnTo>
                  <a:lnTo>
                    <a:pt x="262699" y="930402"/>
                  </a:lnTo>
                  <a:lnTo>
                    <a:pt x="263271" y="936403"/>
                  </a:lnTo>
                  <a:lnTo>
                    <a:pt x="275368" y="938975"/>
                  </a:lnTo>
                  <a:lnTo>
                    <a:pt x="282130" y="948500"/>
                  </a:lnTo>
                  <a:lnTo>
                    <a:pt x="297180" y="937450"/>
                  </a:lnTo>
                  <a:lnTo>
                    <a:pt x="308705" y="940689"/>
                  </a:lnTo>
                  <a:lnTo>
                    <a:pt x="303085" y="931545"/>
                  </a:lnTo>
                  <a:lnTo>
                    <a:pt x="306324" y="929354"/>
                  </a:lnTo>
                  <a:lnTo>
                    <a:pt x="315563" y="941070"/>
                  </a:lnTo>
                  <a:lnTo>
                    <a:pt x="326993" y="946785"/>
                  </a:lnTo>
                  <a:lnTo>
                    <a:pt x="325946" y="951262"/>
                  </a:lnTo>
                  <a:lnTo>
                    <a:pt x="329755" y="958786"/>
                  </a:lnTo>
                  <a:lnTo>
                    <a:pt x="339185" y="949071"/>
                  </a:lnTo>
                  <a:lnTo>
                    <a:pt x="340804" y="941356"/>
                  </a:lnTo>
                  <a:lnTo>
                    <a:pt x="362617" y="965835"/>
                  </a:lnTo>
                  <a:lnTo>
                    <a:pt x="368713" y="966502"/>
                  </a:lnTo>
                  <a:lnTo>
                    <a:pt x="379762" y="955929"/>
                  </a:lnTo>
                  <a:lnTo>
                    <a:pt x="376142" y="945356"/>
                  </a:lnTo>
                  <a:lnTo>
                    <a:pt x="388334" y="938689"/>
                  </a:lnTo>
                  <a:lnTo>
                    <a:pt x="397002" y="938117"/>
                  </a:lnTo>
                  <a:lnTo>
                    <a:pt x="399002" y="926687"/>
                  </a:lnTo>
                  <a:lnTo>
                    <a:pt x="405765" y="928021"/>
                  </a:lnTo>
                  <a:lnTo>
                    <a:pt x="410432" y="939356"/>
                  </a:lnTo>
                  <a:lnTo>
                    <a:pt x="408051" y="942118"/>
                  </a:lnTo>
                  <a:lnTo>
                    <a:pt x="411766" y="947833"/>
                  </a:lnTo>
                  <a:lnTo>
                    <a:pt x="412432" y="955262"/>
                  </a:lnTo>
                  <a:lnTo>
                    <a:pt x="414909" y="954405"/>
                  </a:lnTo>
                  <a:lnTo>
                    <a:pt x="413956" y="950309"/>
                  </a:lnTo>
                  <a:lnTo>
                    <a:pt x="419386" y="947452"/>
                  </a:lnTo>
                  <a:lnTo>
                    <a:pt x="424625" y="946880"/>
                  </a:lnTo>
                  <a:lnTo>
                    <a:pt x="425958" y="950024"/>
                  </a:lnTo>
                  <a:lnTo>
                    <a:pt x="440055" y="946499"/>
                  </a:lnTo>
                  <a:lnTo>
                    <a:pt x="454342" y="946214"/>
                  </a:lnTo>
                  <a:lnTo>
                    <a:pt x="467201" y="949261"/>
                  </a:lnTo>
                  <a:lnTo>
                    <a:pt x="473297" y="945451"/>
                  </a:lnTo>
                  <a:lnTo>
                    <a:pt x="478346" y="945833"/>
                  </a:lnTo>
                  <a:lnTo>
                    <a:pt x="485108" y="941927"/>
                  </a:lnTo>
                  <a:lnTo>
                    <a:pt x="486156" y="936974"/>
                  </a:lnTo>
                  <a:lnTo>
                    <a:pt x="497300" y="933641"/>
                  </a:lnTo>
                  <a:lnTo>
                    <a:pt x="502349" y="927830"/>
                  </a:lnTo>
                  <a:lnTo>
                    <a:pt x="508825" y="917924"/>
                  </a:lnTo>
                  <a:lnTo>
                    <a:pt x="498824" y="906685"/>
                  </a:lnTo>
                  <a:lnTo>
                    <a:pt x="477774" y="913638"/>
                  </a:lnTo>
                  <a:lnTo>
                    <a:pt x="477107" y="915638"/>
                  </a:lnTo>
                  <a:lnTo>
                    <a:pt x="461677" y="916495"/>
                  </a:lnTo>
                  <a:lnTo>
                    <a:pt x="462344" y="909733"/>
                  </a:lnTo>
                  <a:lnTo>
                    <a:pt x="453676" y="910685"/>
                  </a:lnTo>
                  <a:lnTo>
                    <a:pt x="453200" y="905066"/>
                  </a:lnTo>
                  <a:lnTo>
                    <a:pt x="447580" y="905447"/>
                  </a:lnTo>
                  <a:lnTo>
                    <a:pt x="448818" y="898303"/>
                  </a:lnTo>
                  <a:lnTo>
                    <a:pt x="455962" y="895731"/>
                  </a:lnTo>
                  <a:lnTo>
                    <a:pt x="453580" y="889349"/>
                  </a:lnTo>
                  <a:lnTo>
                    <a:pt x="449961" y="889921"/>
                  </a:lnTo>
                  <a:lnTo>
                    <a:pt x="449199" y="887730"/>
                  </a:lnTo>
                  <a:lnTo>
                    <a:pt x="447675" y="871252"/>
                  </a:lnTo>
                  <a:lnTo>
                    <a:pt x="442722" y="865537"/>
                  </a:lnTo>
                  <a:lnTo>
                    <a:pt x="417290" y="859822"/>
                  </a:lnTo>
                  <a:lnTo>
                    <a:pt x="442341" y="823055"/>
                  </a:lnTo>
                  <a:lnTo>
                    <a:pt x="439483" y="817912"/>
                  </a:lnTo>
                  <a:lnTo>
                    <a:pt x="420814" y="805625"/>
                  </a:lnTo>
                  <a:lnTo>
                    <a:pt x="420052" y="796290"/>
                  </a:lnTo>
                  <a:lnTo>
                    <a:pt x="396430" y="786098"/>
                  </a:lnTo>
                  <a:lnTo>
                    <a:pt x="393668" y="777050"/>
                  </a:lnTo>
                  <a:lnTo>
                    <a:pt x="382048" y="767239"/>
                  </a:lnTo>
                  <a:lnTo>
                    <a:pt x="381572" y="762572"/>
                  </a:lnTo>
                  <a:lnTo>
                    <a:pt x="394145" y="747332"/>
                  </a:lnTo>
                  <a:lnTo>
                    <a:pt x="385953" y="709612"/>
                  </a:lnTo>
                  <a:lnTo>
                    <a:pt x="389287" y="702088"/>
                  </a:lnTo>
                  <a:lnTo>
                    <a:pt x="396430" y="697040"/>
                  </a:lnTo>
                  <a:lnTo>
                    <a:pt x="397383" y="688943"/>
                  </a:lnTo>
                  <a:lnTo>
                    <a:pt x="405860" y="669893"/>
                  </a:lnTo>
                  <a:lnTo>
                    <a:pt x="403098" y="654082"/>
                  </a:lnTo>
                  <a:lnTo>
                    <a:pt x="414433" y="637032"/>
                  </a:lnTo>
                  <a:lnTo>
                    <a:pt x="427958" y="628555"/>
                  </a:lnTo>
                  <a:lnTo>
                    <a:pt x="441960" y="626650"/>
                  </a:lnTo>
                  <a:lnTo>
                    <a:pt x="452247" y="630365"/>
                  </a:lnTo>
                  <a:lnTo>
                    <a:pt x="462915" y="625126"/>
                  </a:lnTo>
                  <a:lnTo>
                    <a:pt x="484537" y="626935"/>
                  </a:lnTo>
                  <a:lnTo>
                    <a:pt x="498538" y="633889"/>
                  </a:lnTo>
                  <a:lnTo>
                    <a:pt x="505111" y="641033"/>
                  </a:lnTo>
                  <a:lnTo>
                    <a:pt x="521589" y="633127"/>
                  </a:lnTo>
                  <a:lnTo>
                    <a:pt x="532067" y="632841"/>
                  </a:lnTo>
                  <a:lnTo>
                    <a:pt x="539401" y="636651"/>
                  </a:lnTo>
                  <a:lnTo>
                    <a:pt x="558737" y="638461"/>
                  </a:lnTo>
                  <a:lnTo>
                    <a:pt x="576929" y="646557"/>
                  </a:lnTo>
                  <a:lnTo>
                    <a:pt x="591217" y="649319"/>
                  </a:lnTo>
                  <a:lnTo>
                    <a:pt x="591026" y="651700"/>
                  </a:lnTo>
                  <a:lnTo>
                    <a:pt x="602933" y="654463"/>
                  </a:lnTo>
                  <a:lnTo>
                    <a:pt x="611029" y="665702"/>
                  </a:lnTo>
                  <a:lnTo>
                    <a:pt x="612172" y="657511"/>
                  </a:lnTo>
                  <a:lnTo>
                    <a:pt x="620077" y="651224"/>
                  </a:lnTo>
                  <a:lnTo>
                    <a:pt x="617411" y="643604"/>
                  </a:lnTo>
                  <a:lnTo>
                    <a:pt x="620173" y="639413"/>
                  </a:lnTo>
                  <a:lnTo>
                    <a:pt x="632936" y="635603"/>
                  </a:lnTo>
                  <a:lnTo>
                    <a:pt x="641985" y="627031"/>
                  </a:lnTo>
                  <a:lnTo>
                    <a:pt x="656749" y="625792"/>
                  </a:lnTo>
                  <a:lnTo>
                    <a:pt x="677799" y="637984"/>
                  </a:lnTo>
                  <a:lnTo>
                    <a:pt x="683133" y="651605"/>
                  </a:lnTo>
                  <a:lnTo>
                    <a:pt x="692277" y="658177"/>
                  </a:lnTo>
                  <a:lnTo>
                    <a:pt x="689419" y="663797"/>
                  </a:lnTo>
                  <a:lnTo>
                    <a:pt x="680561" y="665226"/>
                  </a:lnTo>
                  <a:lnTo>
                    <a:pt x="676846" y="670274"/>
                  </a:lnTo>
                  <a:lnTo>
                    <a:pt x="677513" y="679228"/>
                  </a:lnTo>
                  <a:lnTo>
                    <a:pt x="688943" y="684371"/>
                  </a:lnTo>
                  <a:lnTo>
                    <a:pt x="687991" y="692277"/>
                  </a:lnTo>
                  <a:lnTo>
                    <a:pt x="693706" y="692658"/>
                  </a:lnTo>
                  <a:lnTo>
                    <a:pt x="696754" y="699135"/>
                  </a:lnTo>
                  <a:lnTo>
                    <a:pt x="725138" y="707326"/>
                  </a:lnTo>
                  <a:lnTo>
                    <a:pt x="736759" y="705707"/>
                  </a:lnTo>
                  <a:lnTo>
                    <a:pt x="759333" y="694468"/>
                  </a:lnTo>
                  <a:lnTo>
                    <a:pt x="781621" y="688943"/>
                  </a:lnTo>
                  <a:lnTo>
                    <a:pt x="785813" y="681323"/>
                  </a:lnTo>
                  <a:lnTo>
                    <a:pt x="785717" y="671322"/>
                  </a:lnTo>
                  <a:lnTo>
                    <a:pt x="790861" y="667417"/>
                  </a:lnTo>
                  <a:lnTo>
                    <a:pt x="797242" y="669798"/>
                  </a:lnTo>
                  <a:lnTo>
                    <a:pt x="802862" y="676084"/>
                  </a:lnTo>
                  <a:lnTo>
                    <a:pt x="800957" y="679323"/>
                  </a:lnTo>
                  <a:lnTo>
                    <a:pt x="792480" y="683038"/>
                  </a:lnTo>
                  <a:lnTo>
                    <a:pt x="793718" y="692182"/>
                  </a:lnTo>
                  <a:lnTo>
                    <a:pt x="799148" y="693420"/>
                  </a:lnTo>
                  <a:lnTo>
                    <a:pt x="803053" y="684181"/>
                  </a:lnTo>
                  <a:lnTo>
                    <a:pt x="806387" y="683038"/>
                  </a:lnTo>
                  <a:lnTo>
                    <a:pt x="811530" y="687419"/>
                  </a:lnTo>
                  <a:lnTo>
                    <a:pt x="811816" y="694468"/>
                  </a:lnTo>
                  <a:lnTo>
                    <a:pt x="814578" y="694753"/>
                  </a:lnTo>
                  <a:lnTo>
                    <a:pt x="823531" y="683800"/>
                  </a:lnTo>
                  <a:lnTo>
                    <a:pt x="829913" y="685514"/>
                  </a:lnTo>
                  <a:lnTo>
                    <a:pt x="837724" y="679514"/>
                  </a:lnTo>
                  <a:lnTo>
                    <a:pt x="842772" y="679418"/>
                  </a:lnTo>
                  <a:lnTo>
                    <a:pt x="842963" y="677037"/>
                  </a:lnTo>
                  <a:lnTo>
                    <a:pt x="851630" y="678085"/>
                  </a:lnTo>
                  <a:lnTo>
                    <a:pt x="854297" y="667702"/>
                  </a:lnTo>
                  <a:lnTo>
                    <a:pt x="863346" y="667417"/>
                  </a:lnTo>
                  <a:lnTo>
                    <a:pt x="860965" y="657701"/>
                  </a:lnTo>
                  <a:lnTo>
                    <a:pt x="889540" y="644652"/>
                  </a:lnTo>
                  <a:lnTo>
                    <a:pt x="882206" y="637699"/>
                  </a:lnTo>
                  <a:lnTo>
                    <a:pt x="880872" y="627412"/>
                  </a:lnTo>
                  <a:lnTo>
                    <a:pt x="882872" y="625792"/>
                  </a:lnTo>
                  <a:lnTo>
                    <a:pt x="880586" y="625507"/>
                  </a:lnTo>
                  <a:lnTo>
                    <a:pt x="878586" y="615220"/>
                  </a:lnTo>
                  <a:lnTo>
                    <a:pt x="859060" y="607505"/>
                  </a:lnTo>
                  <a:lnTo>
                    <a:pt x="857917" y="598742"/>
                  </a:lnTo>
                  <a:lnTo>
                    <a:pt x="854297" y="595408"/>
                  </a:lnTo>
                  <a:lnTo>
                    <a:pt x="860298" y="585407"/>
                  </a:lnTo>
                  <a:lnTo>
                    <a:pt x="872395" y="588645"/>
                  </a:lnTo>
                  <a:lnTo>
                    <a:pt x="882967" y="595027"/>
                  </a:lnTo>
                  <a:lnTo>
                    <a:pt x="886206" y="588169"/>
                  </a:lnTo>
                  <a:lnTo>
                    <a:pt x="897065" y="593789"/>
                  </a:lnTo>
                  <a:lnTo>
                    <a:pt x="903732" y="585502"/>
                  </a:lnTo>
                  <a:lnTo>
                    <a:pt x="913543" y="565404"/>
                  </a:lnTo>
                  <a:lnTo>
                    <a:pt x="891159" y="549211"/>
                  </a:lnTo>
                  <a:lnTo>
                    <a:pt x="892683" y="547116"/>
                  </a:lnTo>
                  <a:lnTo>
                    <a:pt x="889254" y="543782"/>
                  </a:lnTo>
                  <a:lnTo>
                    <a:pt x="878300" y="541496"/>
                  </a:lnTo>
                  <a:lnTo>
                    <a:pt x="886396" y="531114"/>
                  </a:lnTo>
                  <a:lnTo>
                    <a:pt x="886777" y="524161"/>
                  </a:lnTo>
                  <a:lnTo>
                    <a:pt x="881348" y="524351"/>
                  </a:lnTo>
                  <a:lnTo>
                    <a:pt x="878300" y="514064"/>
                  </a:lnTo>
                  <a:lnTo>
                    <a:pt x="868490" y="508635"/>
                  </a:lnTo>
                  <a:lnTo>
                    <a:pt x="869633" y="501777"/>
                  </a:lnTo>
                  <a:lnTo>
                    <a:pt x="860298" y="498539"/>
                  </a:lnTo>
                  <a:lnTo>
                    <a:pt x="856869" y="492442"/>
                  </a:lnTo>
                  <a:lnTo>
                    <a:pt x="852488" y="493585"/>
                  </a:lnTo>
                  <a:lnTo>
                    <a:pt x="839343" y="486727"/>
                  </a:lnTo>
                  <a:lnTo>
                    <a:pt x="839819" y="483108"/>
                  </a:lnTo>
                  <a:lnTo>
                    <a:pt x="830009" y="478345"/>
                  </a:lnTo>
                  <a:lnTo>
                    <a:pt x="830390" y="463772"/>
                  </a:lnTo>
                  <a:lnTo>
                    <a:pt x="821627" y="468344"/>
                  </a:lnTo>
                  <a:lnTo>
                    <a:pt x="794480" y="463772"/>
                  </a:lnTo>
                  <a:lnTo>
                    <a:pt x="748379" y="439865"/>
                  </a:lnTo>
                  <a:lnTo>
                    <a:pt x="736187" y="437769"/>
                  </a:lnTo>
                  <a:lnTo>
                    <a:pt x="724471" y="439579"/>
                  </a:lnTo>
                  <a:lnTo>
                    <a:pt x="722567" y="432054"/>
                  </a:lnTo>
                  <a:lnTo>
                    <a:pt x="708660" y="424243"/>
                  </a:lnTo>
                  <a:lnTo>
                    <a:pt x="710184" y="416338"/>
                  </a:lnTo>
                  <a:lnTo>
                    <a:pt x="718756" y="416433"/>
                  </a:lnTo>
                  <a:lnTo>
                    <a:pt x="725424" y="411766"/>
                  </a:lnTo>
                  <a:lnTo>
                    <a:pt x="726281" y="403384"/>
                  </a:lnTo>
                  <a:lnTo>
                    <a:pt x="720376" y="398431"/>
                  </a:lnTo>
                  <a:lnTo>
                    <a:pt x="717994" y="392335"/>
                  </a:lnTo>
                  <a:lnTo>
                    <a:pt x="738092" y="376523"/>
                  </a:lnTo>
                  <a:lnTo>
                    <a:pt x="746188" y="377571"/>
                  </a:lnTo>
                  <a:lnTo>
                    <a:pt x="747903" y="372142"/>
                  </a:lnTo>
                  <a:lnTo>
                    <a:pt x="742093" y="370523"/>
                  </a:lnTo>
                  <a:lnTo>
                    <a:pt x="743712" y="363760"/>
                  </a:lnTo>
                  <a:lnTo>
                    <a:pt x="736187" y="362045"/>
                  </a:lnTo>
                  <a:lnTo>
                    <a:pt x="739616" y="355473"/>
                  </a:lnTo>
                  <a:lnTo>
                    <a:pt x="732949" y="351568"/>
                  </a:lnTo>
                  <a:lnTo>
                    <a:pt x="736854" y="346043"/>
                  </a:lnTo>
                  <a:lnTo>
                    <a:pt x="725424" y="336518"/>
                  </a:lnTo>
                  <a:lnTo>
                    <a:pt x="729710" y="326231"/>
                  </a:lnTo>
                  <a:lnTo>
                    <a:pt x="724090" y="322326"/>
                  </a:lnTo>
                  <a:lnTo>
                    <a:pt x="727900" y="315277"/>
                  </a:lnTo>
                  <a:lnTo>
                    <a:pt x="715709" y="309753"/>
                  </a:lnTo>
                  <a:lnTo>
                    <a:pt x="719328" y="309086"/>
                  </a:lnTo>
                  <a:lnTo>
                    <a:pt x="723614" y="299180"/>
                  </a:lnTo>
                  <a:lnTo>
                    <a:pt x="739902" y="286417"/>
                  </a:lnTo>
                  <a:lnTo>
                    <a:pt x="746569" y="276320"/>
                  </a:lnTo>
                  <a:lnTo>
                    <a:pt x="752380" y="257366"/>
                  </a:lnTo>
                  <a:lnTo>
                    <a:pt x="774763" y="246031"/>
                  </a:lnTo>
                  <a:lnTo>
                    <a:pt x="774192" y="241935"/>
                  </a:lnTo>
                  <a:lnTo>
                    <a:pt x="769620" y="238411"/>
                  </a:lnTo>
                  <a:lnTo>
                    <a:pt x="768953" y="228695"/>
                  </a:lnTo>
                  <a:lnTo>
                    <a:pt x="763429" y="223933"/>
                  </a:lnTo>
                  <a:lnTo>
                    <a:pt x="757619" y="225552"/>
                  </a:lnTo>
                  <a:lnTo>
                    <a:pt x="756285" y="223647"/>
                  </a:lnTo>
                  <a:lnTo>
                    <a:pt x="759809" y="208788"/>
                  </a:lnTo>
                  <a:lnTo>
                    <a:pt x="764191" y="206788"/>
                  </a:lnTo>
                  <a:lnTo>
                    <a:pt x="769906" y="209550"/>
                  </a:lnTo>
                  <a:lnTo>
                    <a:pt x="779431" y="209169"/>
                  </a:lnTo>
                  <a:lnTo>
                    <a:pt x="791337" y="220789"/>
                  </a:lnTo>
                  <a:lnTo>
                    <a:pt x="800862" y="214217"/>
                  </a:lnTo>
                  <a:lnTo>
                    <a:pt x="800862" y="200406"/>
                  </a:lnTo>
                  <a:lnTo>
                    <a:pt x="794671" y="194596"/>
                  </a:lnTo>
                  <a:lnTo>
                    <a:pt x="797623" y="170116"/>
                  </a:lnTo>
                  <a:lnTo>
                    <a:pt x="791527" y="167259"/>
                  </a:lnTo>
                  <a:lnTo>
                    <a:pt x="792671" y="163735"/>
                  </a:lnTo>
                  <a:lnTo>
                    <a:pt x="785813" y="161449"/>
                  </a:lnTo>
                  <a:lnTo>
                    <a:pt x="757904" y="159258"/>
                  </a:lnTo>
                  <a:lnTo>
                    <a:pt x="749332" y="163925"/>
                  </a:lnTo>
                  <a:lnTo>
                    <a:pt x="735997" y="165163"/>
                  </a:lnTo>
                  <a:lnTo>
                    <a:pt x="721138" y="144875"/>
                  </a:lnTo>
                  <a:lnTo>
                    <a:pt x="720185" y="132397"/>
                  </a:lnTo>
                  <a:lnTo>
                    <a:pt x="713613" y="137732"/>
                  </a:lnTo>
                  <a:lnTo>
                    <a:pt x="711803" y="135255"/>
                  </a:lnTo>
                  <a:lnTo>
                    <a:pt x="706946" y="139351"/>
                  </a:lnTo>
                  <a:lnTo>
                    <a:pt x="705802" y="135731"/>
                  </a:lnTo>
                  <a:lnTo>
                    <a:pt x="702373" y="137827"/>
                  </a:lnTo>
                  <a:lnTo>
                    <a:pt x="701231" y="124206"/>
                  </a:lnTo>
                  <a:lnTo>
                    <a:pt x="696944" y="124396"/>
                  </a:lnTo>
                  <a:lnTo>
                    <a:pt x="696754" y="121539"/>
                  </a:lnTo>
                  <a:lnTo>
                    <a:pt x="690372" y="116110"/>
                  </a:lnTo>
                  <a:lnTo>
                    <a:pt x="685610" y="100679"/>
                  </a:lnTo>
                  <a:lnTo>
                    <a:pt x="676656" y="92488"/>
                  </a:lnTo>
                  <a:lnTo>
                    <a:pt x="672084" y="96012"/>
                  </a:lnTo>
                  <a:lnTo>
                    <a:pt x="668846" y="91821"/>
                  </a:lnTo>
                  <a:lnTo>
                    <a:pt x="670179" y="88868"/>
                  </a:lnTo>
                  <a:lnTo>
                    <a:pt x="668846" y="90392"/>
                  </a:lnTo>
                  <a:lnTo>
                    <a:pt x="656177" y="84106"/>
                  </a:lnTo>
                  <a:lnTo>
                    <a:pt x="649986" y="86678"/>
                  </a:lnTo>
                  <a:lnTo>
                    <a:pt x="642080" y="72295"/>
                  </a:lnTo>
                  <a:lnTo>
                    <a:pt x="648938" y="72580"/>
                  </a:lnTo>
                  <a:lnTo>
                    <a:pt x="656558" y="67723"/>
                  </a:lnTo>
                  <a:lnTo>
                    <a:pt x="654844" y="65437"/>
                  </a:lnTo>
                  <a:lnTo>
                    <a:pt x="668084" y="55340"/>
                  </a:lnTo>
                  <a:lnTo>
                    <a:pt x="661988" y="44767"/>
                  </a:lnTo>
                  <a:lnTo>
                    <a:pt x="719138" y="51054"/>
                  </a:lnTo>
                  <a:lnTo>
                    <a:pt x="720566" y="47149"/>
                  </a:lnTo>
                  <a:lnTo>
                    <a:pt x="731806" y="38957"/>
                  </a:lnTo>
                  <a:lnTo>
                    <a:pt x="735330" y="32290"/>
                  </a:lnTo>
                  <a:lnTo>
                    <a:pt x="750475" y="36004"/>
                  </a:lnTo>
                  <a:lnTo>
                    <a:pt x="763048" y="23146"/>
                  </a:lnTo>
                  <a:lnTo>
                    <a:pt x="772382" y="18193"/>
                  </a:lnTo>
                  <a:lnTo>
                    <a:pt x="769048" y="9525"/>
                  </a:lnTo>
                  <a:lnTo>
                    <a:pt x="774002" y="10858"/>
                  </a:lnTo>
                  <a:lnTo>
                    <a:pt x="799814" y="36862"/>
                  </a:lnTo>
                  <a:lnTo>
                    <a:pt x="803148" y="62674"/>
                  </a:lnTo>
                  <a:lnTo>
                    <a:pt x="808196" y="62389"/>
                  </a:lnTo>
                  <a:lnTo>
                    <a:pt x="808863" y="65818"/>
                  </a:lnTo>
                  <a:lnTo>
                    <a:pt x="824865" y="64199"/>
                  </a:lnTo>
                  <a:lnTo>
                    <a:pt x="827627" y="76486"/>
                  </a:lnTo>
                  <a:lnTo>
                    <a:pt x="820579" y="78867"/>
                  </a:lnTo>
                  <a:lnTo>
                    <a:pt x="826579" y="102108"/>
                  </a:lnTo>
                  <a:lnTo>
                    <a:pt x="811244" y="107918"/>
                  </a:lnTo>
                  <a:lnTo>
                    <a:pt x="816197" y="114967"/>
                  </a:lnTo>
                  <a:lnTo>
                    <a:pt x="808577" y="119348"/>
                  </a:lnTo>
                  <a:lnTo>
                    <a:pt x="809720" y="123730"/>
                  </a:lnTo>
                  <a:lnTo>
                    <a:pt x="838200" y="147352"/>
                  </a:lnTo>
                  <a:lnTo>
                    <a:pt x="834962" y="156782"/>
                  </a:lnTo>
                  <a:lnTo>
                    <a:pt x="836295" y="169164"/>
                  </a:lnTo>
                  <a:lnTo>
                    <a:pt x="842391" y="178022"/>
                  </a:lnTo>
                  <a:lnTo>
                    <a:pt x="860869" y="189547"/>
                  </a:lnTo>
                  <a:lnTo>
                    <a:pt x="867727" y="185737"/>
                  </a:lnTo>
                  <a:lnTo>
                    <a:pt x="873347" y="176689"/>
                  </a:lnTo>
                  <a:lnTo>
                    <a:pt x="885730" y="170497"/>
                  </a:lnTo>
                  <a:lnTo>
                    <a:pt x="885730" y="163354"/>
                  </a:lnTo>
                  <a:lnTo>
                    <a:pt x="892588" y="163639"/>
                  </a:lnTo>
                  <a:lnTo>
                    <a:pt x="884777" y="145733"/>
                  </a:lnTo>
                  <a:lnTo>
                    <a:pt x="892492" y="142875"/>
                  </a:lnTo>
                  <a:lnTo>
                    <a:pt x="892778" y="129445"/>
                  </a:lnTo>
                  <a:lnTo>
                    <a:pt x="883063" y="127159"/>
                  </a:lnTo>
                  <a:lnTo>
                    <a:pt x="876110" y="99346"/>
                  </a:lnTo>
                  <a:lnTo>
                    <a:pt x="878396" y="89630"/>
                  </a:lnTo>
                  <a:lnTo>
                    <a:pt x="876014" y="88106"/>
                  </a:lnTo>
                  <a:lnTo>
                    <a:pt x="876300" y="81724"/>
                  </a:lnTo>
                  <a:lnTo>
                    <a:pt x="884396" y="76676"/>
                  </a:lnTo>
                  <a:lnTo>
                    <a:pt x="888683" y="68485"/>
                  </a:lnTo>
                  <a:lnTo>
                    <a:pt x="894017" y="66104"/>
                  </a:lnTo>
                  <a:lnTo>
                    <a:pt x="891826" y="62389"/>
                  </a:lnTo>
                  <a:lnTo>
                    <a:pt x="894874" y="58388"/>
                  </a:lnTo>
                  <a:lnTo>
                    <a:pt x="891731" y="54483"/>
                  </a:lnTo>
                  <a:lnTo>
                    <a:pt x="897922" y="49625"/>
                  </a:lnTo>
                  <a:lnTo>
                    <a:pt x="909638" y="47149"/>
                  </a:lnTo>
                  <a:lnTo>
                    <a:pt x="923449" y="35433"/>
                  </a:lnTo>
                  <a:lnTo>
                    <a:pt x="956691" y="40672"/>
                  </a:lnTo>
                  <a:lnTo>
                    <a:pt x="970217" y="45815"/>
                  </a:lnTo>
                  <a:lnTo>
                    <a:pt x="983266" y="42291"/>
                  </a:lnTo>
                  <a:lnTo>
                    <a:pt x="989838" y="35242"/>
                  </a:lnTo>
                  <a:lnTo>
                    <a:pt x="1014603" y="38195"/>
                  </a:lnTo>
                  <a:lnTo>
                    <a:pt x="1022128" y="35814"/>
                  </a:lnTo>
                  <a:lnTo>
                    <a:pt x="1021747" y="29051"/>
                  </a:lnTo>
                  <a:lnTo>
                    <a:pt x="1017461" y="21622"/>
                  </a:lnTo>
                  <a:lnTo>
                    <a:pt x="1033367" y="16383"/>
                  </a:lnTo>
                  <a:lnTo>
                    <a:pt x="1046893" y="18479"/>
                  </a:lnTo>
                  <a:lnTo>
                    <a:pt x="1049846" y="25146"/>
                  </a:lnTo>
                  <a:lnTo>
                    <a:pt x="1043178" y="28766"/>
                  </a:lnTo>
                  <a:lnTo>
                    <a:pt x="1046226" y="33623"/>
                  </a:lnTo>
                  <a:lnTo>
                    <a:pt x="1043845" y="37814"/>
                  </a:lnTo>
                  <a:lnTo>
                    <a:pt x="1045083" y="47149"/>
                  </a:lnTo>
                  <a:lnTo>
                    <a:pt x="1066133" y="43148"/>
                  </a:lnTo>
                  <a:lnTo>
                    <a:pt x="1087374" y="30575"/>
                  </a:lnTo>
                  <a:lnTo>
                    <a:pt x="1089279" y="33147"/>
                  </a:lnTo>
                  <a:lnTo>
                    <a:pt x="1089851" y="39148"/>
                  </a:lnTo>
                  <a:lnTo>
                    <a:pt x="1064705" y="65341"/>
                  </a:lnTo>
                  <a:lnTo>
                    <a:pt x="1064895" y="85439"/>
                  </a:lnTo>
                  <a:lnTo>
                    <a:pt x="1072039" y="78200"/>
                  </a:lnTo>
                  <a:lnTo>
                    <a:pt x="1088327" y="87249"/>
                  </a:lnTo>
                  <a:lnTo>
                    <a:pt x="1102805" y="81629"/>
                  </a:lnTo>
                  <a:lnTo>
                    <a:pt x="1104614" y="75343"/>
                  </a:lnTo>
                  <a:lnTo>
                    <a:pt x="1099566" y="56674"/>
                  </a:lnTo>
                  <a:lnTo>
                    <a:pt x="1099852" y="46006"/>
                  </a:lnTo>
                  <a:lnTo>
                    <a:pt x="1111568" y="38671"/>
                  </a:lnTo>
                  <a:lnTo>
                    <a:pt x="1115378" y="38957"/>
                  </a:lnTo>
                  <a:lnTo>
                    <a:pt x="1136142" y="24098"/>
                  </a:lnTo>
                  <a:lnTo>
                    <a:pt x="1149668" y="26860"/>
                  </a:lnTo>
                  <a:lnTo>
                    <a:pt x="1149572" y="35147"/>
                  </a:lnTo>
                  <a:lnTo>
                    <a:pt x="1157383" y="48196"/>
                  </a:lnTo>
                  <a:lnTo>
                    <a:pt x="1174814" y="59912"/>
                  </a:lnTo>
                  <a:lnTo>
                    <a:pt x="1185005" y="95631"/>
                  </a:lnTo>
                  <a:lnTo>
                    <a:pt x="1193959" y="102489"/>
                  </a:lnTo>
                  <a:lnTo>
                    <a:pt x="1209199" y="89440"/>
                  </a:lnTo>
                  <a:lnTo>
                    <a:pt x="1224534" y="90297"/>
                  </a:lnTo>
                  <a:lnTo>
                    <a:pt x="1226058" y="95631"/>
                  </a:lnTo>
                  <a:lnTo>
                    <a:pt x="1226534" y="85916"/>
                  </a:lnTo>
                  <a:lnTo>
                    <a:pt x="1227392" y="96107"/>
                  </a:lnTo>
                  <a:lnTo>
                    <a:pt x="1229773" y="94012"/>
                  </a:lnTo>
                  <a:lnTo>
                    <a:pt x="1228439" y="90678"/>
                  </a:lnTo>
                  <a:lnTo>
                    <a:pt x="1230916" y="91059"/>
                  </a:lnTo>
                  <a:lnTo>
                    <a:pt x="1228249" y="84963"/>
                  </a:lnTo>
                  <a:lnTo>
                    <a:pt x="1231011" y="86392"/>
                  </a:lnTo>
                  <a:lnTo>
                    <a:pt x="1240822" y="74962"/>
                  </a:lnTo>
                  <a:lnTo>
                    <a:pt x="1244727" y="73819"/>
                  </a:lnTo>
                  <a:lnTo>
                    <a:pt x="1254062" y="85534"/>
                  </a:lnTo>
                  <a:lnTo>
                    <a:pt x="1255490" y="98298"/>
                  </a:lnTo>
                  <a:lnTo>
                    <a:pt x="1265682" y="108013"/>
                  </a:lnTo>
                  <a:lnTo>
                    <a:pt x="1271588" y="131540"/>
                  </a:lnTo>
                  <a:lnTo>
                    <a:pt x="1278446" y="134207"/>
                  </a:lnTo>
                  <a:lnTo>
                    <a:pt x="1285875" y="128587"/>
                  </a:lnTo>
                  <a:lnTo>
                    <a:pt x="1297305" y="131540"/>
                  </a:lnTo>
                  <a:lnTo>
                    <a:pt x="1307783" y="127445"/>
                  </a:lnTo>
                  <a:lnTo>
                    <a:pt x="1313593" y="122206"/>
                  </a:lnTo>
                  <a:lnTo>
                    <a:pt x="1310068" y="132874"/>
                  </a:lnTo>
                  <a:lnTo>
                    <a:pt x="1320832" y="132683"/>
                  </a:lnTo>
                  <a:lnTo>
                    <a:pt x="1335310" y="154591"/>
                  </a:lnTo>
                  <a:lnTo>
                    <a:pt x="1330357" y="171259"/>
                  </a:lnTo>
                  <a:lnTo>
                    <a:pt x="1332738" y="180213"/>
                  </a:lnTo>
                  <a:lnTo>
                    <a:pt x="1327023" y="187547"/>
                  </a:lnTo>
                  <a:lnTo>
                    <a:pt x="1334643" y="189166"/>
                  </a:lnTo>
                  <a:lnTo>
                    <a:pt x="1332643" y="201835"/>
                  </a:lnTo>
                  <a:lnTo>
                    <a:pt x="1319593" y="211550"/>
                  </a:lnTo>
                  <a:lnTo>
                    <a:pt x="1324547" y="218027"/>
                  </a:lnTo>
                  <a:lnTo>
                    <a:pt x="1333119" y="213550"/>
                  </a:lnTo>
                  <a:lnTo>
                    <a:pt x="1337215" y="224123"/>
                  </a:lnTo>
                  <a:lnTo>
                    <a:pt x="1345216" y="227933"/>
                  </a:lnTo>
                  <a:lnTo>
                    <a:pt x="1343025" y="237172"/>
                  </a:lnTo>
                  <a:lnTo>
                    <a:pt x="1348168" y="239173"/>
                  </a:lnTo>
                  <a:lnTo>
                    <a:pt x="1363123" y="234029"/>
                  </a:lnTo>
                  <a:lnTo>
                    <a:pt x="1375124" y="234791"/>
                  </a:lnTo>
                  <a:lnTo>
                    <a:pt x="1384935" y="240792"/>
                  </a:lnTo>
                  <a:lnTo>
                    <a:pt x="1391222" y="250984"/>
                  </a:lnTo>
                  <a:lnTo>
                    <a:pt x="1396746" y="251936"/>
                  </a:lnTo>
                  <a:lnTo>
                    <a:pt x="1395127" y="262223"/>
                  </a:lnTo>
                  <a:lnTo>
                    <a:pt x="1401318" y="278130"/>
                  </a:lnTo>
                  <a:lnTo>
                    <a:pt x="1401032" y="284226"/>
                  </a:lnTo>
                  <a:lnTo>
                    <a:pt x="1398365" y="290132"/>
                  </a:lnTo>
                  <a:lnTo>
                    <a:pt x="1372743" y="306229"/>
                  </a:lnTo>
                  <a:lnTo>
                    <a:pt x="1370933" y="322802"/>
                  </a:lnTo>
                  <a:lnTo>
                    <a:pt x="1377315" y="324898"/>
                  </a:lnTo>
                  <a:lnTo>
                    <a:pt x="1380839" y="330041"/>
                  </a:lnTo>
                  <a:lnTo>
                    <a:pt x="1395984" y="328803"/>
                  </a:lnTo>
                  <a:lnTo>
                    <a:pt x="1414367" y="335661"/>
                  </a:lnTo>
                  <a:lnTo>
                    <a:pt x="1421035" y="345948"/>
                  </a:lnTo>
                  <a:lnTo>
                    <a:pt x="1429703" y="347567"/>
                  </a:lnTo>
                  <a:lnTo>
                    <a:pt x="1437894" y="353377"/>
                  </a:lnTo>
                  <a:lnTo>
                    <a:pt x="1435513" y="359283"/>
                  </a:lnTo>
                  <a:lnTo>
                    <a:pt x="1449419" y="357759"/>
                  </a:lnTo>
                  <a:lnTo>
                    <a:pt x="1445895" y="362902"/>
                  </a:lnTo>
                  <a:lnTo>
                    <a:pt x="1450467" y="371380"/>
                  </a:lnTo>
                  <a:lnTo>
                    <a:pt x="1482376" y="349663"/>
                  </a:lnTo>
                  <a:lnTo>
                    <a:pt x="1475232" y="362236"/>
                  </a:lnTo>
                  <a:lnTo>
                    <a:pt x="1475232" y="370523"/>
                  </a:lnTo>
                  <a:lnTo>
                    <a:pt x="1460087" y="375475"/>
                  </a:lnTo>
                  <a:lnTo>
                    <a:pt x="1454849" y="380143"/>
                  </a:lnTo>
                  <a:lnTo>
                    <a:pt x="1457611" y="382619"/>
                  </a:lnTo>
                  <a:lnTo>
                    <a:pt x="1461707" y="381191"/>
                  </a:lnTo>
                  <a:lnTo>
                    <a:pt x="1464659" y="385572"/>
                  </a:lnTo>
                  <a:lnTo>
                    <a:pt x="1473232" y="390239"/>
                  </a:lnTo>
                  <a:lnTo>
                    <a:pt x="1479423" y="399955"/>
                  </a:lnTo>
                  <a:lnTo>
                    <a:pt x="1479423" y="409003"/>
                  </a:lnTo>
                  <a:lnTo>
                    <a:pt x="1492568" y="422624"/>
                  </a:lnTo>
                  <a:lnTo>
                    <a:pt x="1506950" y="428434"/>
                  </a:lnTo>
                  <a:lnTo>
                    <a:pt x="1513999" y="426244"/>
                  </a:lnTo>
                  <a:lnTo>
                    <a:pt x="1508379" y="438150"/>
                  </a:lnTo>
                  <a:lnTo>
                    <a:pt x="1511141" y="442627"/>
                  </a:lnTo>
                  <a:lnTo>
                    <a:pt x="1509617" y="445675"/>
                  </a:lnTo>
                  <a:lnTo>
                    <a:pt x="1514951" y="449866"/>
                  </a:lnTo>
                  <a:lnTo>
                    <a:pt x="1520190" y="442912"/>
                  </a:lnTo>
                  <a:lnTo>
                    <a:pt x="1526286" y="442817"/>
                  </a:lnTo>
                  <a:lnTo>
                    <a:pt x="1540193" y="431864"/>
                  </a:lnTo>
                  <a:lnTo>
                    <a:pt x="1535716" y="418148"/>
                  </a:lnTo>
                  <a:lnTo>
                    <a:pt x="1546193" y="408241"/>
                  </a:lnTo>
                  <a:lnTo>
                    <a:pt x="1547432" y="401860"/>
                  </a:lnTo>
                  <a:lnTo>
                    <a:pt x="1553718" y="393097"/>
                  </a:lnTo>
                  <a:lnTo>
                    <a:pt x="1559052" y="390144"/>
                  </a:lnTo>
                  <a:lnTo>
                    <a:pt x="1554956" y="384429"/>
                  </a:lnTo>
                  <a:lnTo>
                    <a:pt x="1554194" y="378142"/>
                  </a:lnTo>
                  <a:lnTo>
                    <a:pt x="1541145" y="370237"/>
                  </a:lnTo>
                  <a:lnTo>
                    <a:pt x="1549527" y="362141"/>
                  </a:lnTo>
                  <a:lnTo>
                    <a:pt x="1553337" y="351949"/>
                  </a:lnTo>
                  <a:lnTo>
                    <a:pt x="1542859" y="350234"/>
                  </a:lnTo>
                  <a:lnTo>
                    <a:pt x="1527620" y="339471"/>
                  </a:lnTo>
                  <a:lnTo>
                    <a:pt x="1528001" y="327279"/>
                  </a:lnTo>
                  <a:lnTo>
                    <a:pt x="1554861" y="327946"/>
                  </a:lnTo>
                  <a:lnTo>
                    <a:pt x="1574578" y="332041"/>
                  </a:lnTo>
                  <a:lnTo>
                    <a:pt x="1598771" y="329184"/>
                  </a:lnTo>
                  <a:lnTo>
                    <a:pt x="1627442" y="311563"/>
                  </a:lnTo>
                  <a:lnTo>
                    <a:pt x="1643634" y="296513"/>
                  </a:lnTo>
                  <a:lnTo>
                    <a:pt x="1650683" y="306800"/>
                  </a:lnTo>
                  <a:lnTo>
                    <a:pt x="1656588" y="326041"/>
                  </a:lnTo>
                  <a:lnTo>
                    <a:pt x="1653445" y="327755"/>
                  </a:lnTo>
                  <a:lnTo>
                    <a:pt x="1655636" y="333756"/>
                  </a:lnTo>
                  <a:lnTo>
                    <a:pt x="1661732" y="335090"/>
                  </a:lnTo>
                  <a:lnTo>
                    <a:pt x="1697831" y="330422"/>
                  </a:lnTo>
                  <a:lnTo>
                    <a:pt x="1728216" y="320231"/>
                  </a:lnTo>
                  <a:lnTo>
                    <a:pt x="1734407" y="333184"/>
                  </a:lnTo>
                  <a:lnTo>
                    <a:pt x="1735931" y="332423"/>
                  </a:lnTo>
                  <a:lnTo>
                    <a:pt x="1746790" y="349186"/>
                  </a:lnTo>
                  <a:lnTo>
                    <a:pt x="1744789" y="351568"/>
                  </a:lnTo>
                  <a:lnTo>
                    <a:pt x="1752695" y="366332"/>
                  </a:lnTo>
                  <a:lnTo>
                    <a:pt x="1756315" y="388715"/>
                  </a:lnTo>
                  <a:lnTo>
                    <a:pt x="1783651" y="384048"/>
                  </a:lnTo>
                  <a:lnTo>
                    <a:pt x="1814893" y="397288"/>
                  </a:lnTo>
                  <a:lnTo>
                    <a:pt x="1837563" y="391192"/>
                  </a:lnTo>
                  <a:lnTo>
                    <a:pt x="1840801" y="396240"/>
                  </a:lnTo>
                  <a:lnTo>
                    <a:pt x="1900333" y="403289"/>
                  </a:lnTo>
                  <a:lnTo>
                    <a:pt x="1940528" y="411099"/>
                  </a:lnTo>
                  <a:lnTo>
                    <a:pt x="1941671" y="414147"/>
                  </a:lnTo>
                  <a:lnTo>
                    <a:pt x="1947767" y="412433"/>
                  </a:lnTo>
                  <a:lnTo>
                    <a:pt x="1949863" y="418909"/>
                  </a:lnTo>
                  <a:lnTo>
                    <a:pt x="1979771" y="410623"/>
                  </a:lnTo>
                  <a:lnTo>
                    <a:pt x="1980724" y="412718"/>
                  </a:lnTo>
                  <a:lnTo>
                    <a:pt x="2004155" y="400145"/>
                  </a:lnTo>
                  <a:lnTo>
                    <a:pt x="2010156" y="401288"/>
                  </a:lnTo>
                  <a:lnTo>
                    <a:pt x="2012537" y="410337"/>
                  </a:lnTo>
                  <a:lnTo>
                    <a:pt x="1987487" y="422148"/>
                  </a:lnTo>
                  <a:lnTo>
                    <a:pt x="1991201" y="431768"/>
                  </a:lnTo>
                  <a:lnTo>
                    <a:pt x="1987487" y="433102"/>
                  </a:lnTo>
                  <a:lnTo>
                    <a:pt x="1988915" y="436245"/>
                  </a:lnTo>
                  <a:lnTo>
                    <a:pt x="1977580" y="444151"/>
                  </a:lnTo>
                  <a:lnTo>
                    <a:pt x="1979105" y="456343"/>
                  </a:lnTo>
                  <a:lnTo>
                    <a:pt x="1995011" y="463867"/>
                  </a:lnTo>
                  <a:lnTo>
                    <a:pt x="2006822" y="484156"/>
                  </a:lnTo>
                  <a:lnTo>
                    <a:pt x="1979390" y="515683"/>
                  </a:lnTo>
                  <a:lnTo>
                    <a:pt x="1979295" y="525399"/>
                  </a:lnTo>
                  <a:lnTo>
                    <a:pt x="1962150" y="539972"/>
                  </a:lnTo>
                  <a:lnTo>
                    <a:pt x="1961388" y="544354"/>
                  </a:lnTo>
                  <a:lnTo>
                    <a:pt x="1966817" y="547211"/>
                  </a:lnTo>
                  <a:lnTo>
                    <a:pt x="1953482" y="546735"/>
                  </a:lnTo>
                  <a:lnTo>
                    <a:pt x="1949291" y="554641"/>
                  </a:lnTo>
                  <a:lnTo>
                    <a:pt x="1937480" y="554355"/>
                  </a:lnTo>
                  <a:lnTo>
                    <a:pt x="1933384" y="555593"/>
                  </a:lnTo>
                  <a:lnTo>
                    <a:pt x="1932051" y="559403"/>
                  </a:lnTo>
                  <a:lnTo>
                    <a:pt x="1917954" y="555308"/>
                  </a:lnTo>
                  <a:lnTo>
                    <a:pt x="1916621" y="563690"/>
                  </a:lnTo>
                  <a:lnTo>
                    <a:pt x="1915478" y="554450"/>
                  </a:lnTo>
                  <a:lnTo>
                    <a:pt x="1887093" y="558546"/>
                  </a:lnTo>
                  <a:lnTo>
                    <a:pt x="1872520" y="566166"/>
                  </a:lnTo>
                  <a:lnTo>
                    <a:pt x="1873472" y="576072"/>
                  </a:lnTo>
                  <a:lnTo>
                    <a:pt x="1870710" y="576453"/>
                  </a:lnTo>
                  <a:lnTo>
                    <a:pt x="1866043" y="593979"/>
                  </a:lnTo>
                  <a:lnTo>
                    <a:pt x="1845850" y="601218"/>
                  </a:lnTo>
                  <a:lnTo>
                    <a:pt x="1828324" y="614553"/>
                  </a:lnTo>
                  <a:lnTo>
                    <a:pt x="1824418" y="610172"/>
                  </a:lnTo>
                  <a:lnTo>
                    <a:pt x="1815560" y="618458"/>
                  </a:lnTo>
                  <a:lnTo>
                    <a:pt x="1778222" y="635794"/>
                  </a:lnTo>
                  <a:lnTo>
                    <a:pt x="1756220" y="638937"/>
                  </a:lnTo>
                  <a:lnTo>
                    <a:pt x="1754029" y="640461"/>
                  </a:lnTo>
                  <a:lnTo>
                    <a:pt x="1754981" y="651796"/>
                  </a:lnTo>
                  <a:lnTo>
                    <a:pt x="1742884" y="651986"/>
                  </a:lnTo>
                  <a:lnTo>
                    <a:pt x="1742408" y="645414"/>
                  </a:lnTo>
                  <a:lnTo>
                    <a:pt x="1739932" y="646367"/>
                  </a:lnTo>
                  <a:lnTo>
                    <a:pt x="1722025" y="659701"/>
                  </a:lnTo>
                  <a:lnTo>
                    <a:pt x="1722501" y="661892"/>
                  </a:lnTo>
                  <a:lnTo>
                    <a:pt x="1715548" y="664083"/>
                  </a:lnTo>
                  <a:lnTo>
                    <a:pt x="1720215" y="676656"/>
                  </a:lnTo>
                  <a:lnTo>
                    <a:pt x="1697736" y="685991"/>
                  </a:lnTo>
                  <a:lnTo>
                    <a:pt x="1688783" y="692372"/>
                  </a:lnTo>
                  <a:lnTo>
                    <a:pt x="1684115" y="690182"/>
                  </a:lnTo>
                  <a:lnTo>
                    <a:pt x="1683068" y="684657"/>
                  </a:lnTo>
                  <a:lnTo>
                    <a:pt x="1672209" y="686848"/>
                  </a:lnTo>
                  <a:lnTo>
                    <a:pt x="1646492" y="686467"/>
                  </a:lnTo>
                  <a:lnTo>
                    <a:pt x="1641729" y="706088"/>
                  </a:lnTo>
                  <a:lnTo>
                    <a:pt x="1643729" y="714566"/>
                  </a:lnTo>
                  <a:lnTo>
                    <a:pt x="1649063" y="716661"/>
                  </a:lnTo>
                  <a:lnTo>
                    <a:pt x="1655636" y="729234"/>
                  </a:lnTo>
                  <a:lnTo>
                    <a:pt x="1648397" y="732853"/>
                  </a:lnTo>
                  <a:lnTo>
                    <a:pt x="1649921" y="750380"/>
                  </a:lnTo>
                  <a:lnTo>
                    <a:pt x="1645253" y="753618"/>
                  </a:lnTo>
                  <a:lnTo>
                    <a:pt x="1654778" y="766477"/>
                  </a:lnTo>
                  <a:lnTo>
                    <a:pt x="1662779" y="762476"/>
                  </a:lnTo>
                  <a:lnTo>
                    <a:pt x="1667923" y="776002"/>
                  </a:lnTo>
                  <a:lnTo>
                    <a:pt x="1662493" y="778859"/>
                  </a:lnTo>
                  <a:lnTo>
                    <a:pt x="1662589" y="783908"/>
                  </a:lnTo>
                  <a:lnTo>
                    <a:pt x="1667637" y="792766"/>
                  </a:lnTo>
                  <a:lnTo>
                    <a:pt x="1674114" y="792194"/>
                  </a:lnTo>
                  <a:lnTo>
                    <a:pt x="1682210" y="800957"/>
                  </a:lnTo>
                  <a:lnTo>
                    <a:pt x="1683449" y="799719"/>
                  </a:lnTo>
                  <a:lnTo>
                    <a:pt x="1691640" y="805529"/>
                  </a:lnTo>
                  <a:lnTo>
                    <a:pt x="1692402" y="802481"/>
                  </a:lnTo>
                  <a:lnTo>
                    <a:pt x="1702499" y="801910"/>
                  </a:lnTo>
                  <a:lnTo>
                    <a:pt x="1702689" y="804958"/>
                  </a:lnTo>
                  <a:lnTo>
                    <a:pt x="1712595" y="804958"/>
                  </a:lnTo>
                  <a:lnTo>
                    <a:pt x="1713167" y="808577"/>
                  </a:lnTo>
                  <a:lnTo>
                    <a:pt x="1727740" y="808482"/>
                  </a:lnTo>
                  <a:lnTo>
                    <a:pt x="1743170" y="805910"/>
                  </a:lnTo>
                  <a:lnTo>
                    <a:pt x="1754505" y="800767"/>
                  </a:lnTo>
                  <a:lnTo>
                    <a:pt x="1756696" y="805529"/>
                  </a:lnTo>
                  <a:lnTo>
                    <a:pt x="1735741" y="826770"/>
                  </a:lnTo>
                  <a:lnTo>
                    <a:pt x="1739551" y="832866"/>
                  </a:lnTo>
                  <a:lnTo>
                    <a:pt x="1732597" y="836390"/>
                  </a:lnTo>
                  <a:lnTo>
                    <a:pt x="1729073" y="847344"/>
                  </a:lnTo>
                  <a:lnTo>
                    <a:pt x="1726216" y="846487"/>
                  </a:lnTo>
                  <a:lnTo>
                    <a:pt x="1721549" y="857917"/>
                  </a:lnTo>
                  <a:lnTo>
                    <a:pt x="1714405" y="854678"/>
                  </a:lnTo>
                  <a:lnTo>
                    <a:pt x="1702784" y="882015"/>
                  </a:lnTo>
                  <a:lnTo>
                    <a:pt x="1699260" y="881158"/>
                  </a:lnTo>
                  <a:lnTo>
                    <a:pt x="1698689" y="896684"/>
                  </a:lnTo>
                  <a:lnTo>
                    <a:pt x="1703451" y="907542"/>
                  </a:lnTo>
                  <a:lnTo>
                    <a:pt x="1704689" y="928497"/>
                  </a:lnTo>
                  <a:lnTo>
                    <a:pt x="1714024" y="929735"/>
                  </a:lnTo>
                  <a:lnTo>
                    <a:pt x="1710023" y="942118"/>
                  </a:lnTo>
                  <a:lnTo>
                    <a:pt x="1703546" y="952214"/>
                  </a:lnTo>
                  <a:lnTo>
                    <a:pt x="1695831" y="949547"/>
                  </a:lnTo>
                  <a:lnTo>
                    <a:pt x="1687259" y="957167"/>
                  </a:lnTo>
                  <a:lnTo>
                    <a:pt x="1681734" y="967740"/>
                  </a:lnTo>
                  <a:lnTo>
                    <a:pt x="1679448" y="986504"/>
                  </a:lnTo>
                  <a:lnTo>
                    <a:pt x="1687544" y="995172"/>
                  </a:lnTo>
                  <a:lnTo>
                    <a:pt x="1661160" y="1007555"/>
                  </a:lnTo>
                  <a:lnTo>
                    <a:pt x="1664780" y="1033177"/>
                  </a:lnTo>
                  <a:lnTo>
                    <a:pt x="1663065" y="1045464"/>
                  </a:lnTo>
                  <a:lnTo>
                    <a:pt x="1692497" y="1056989"/>
                  </a:lnTo>
                  <a:lnTo>
                    <a:pt x="1695450" y="1063561"/>
                  </a:lnTo>
                  <a:lnTo>
                    <a:pt x="1693545" y="1076706"/>
                  </a:lnTo>
                  <a:lnTo>
                    <a:pt x="1700403" y="1090517"/>
                  </a:lnTo>
                  <a:lnTo>
                    <a:pt x="1700498" y="1100042"/>
                  </a:lnTo>
                  <a:lnTo>
                    <a:pt x="1696688" y="1109853"/>
                  </a:lnTo>
                  <a:lnTo>
                    <a:pt x="1692307" y="1113758"/>
                  </a:lnTo>
                  <a:lnTo>
                    <a:pt x="1686878" y="1105757"/>
                  </a:lnTo>
                  <a:lnTo>
                    <a:pt x="1672685" y="1119092"/>
                  </a:lnTo>
                  <a:lnTo>
                    <a:pt x="1668399" y="1112710"/>
                  </a:lnTo>
                  <a:lnTo>
                    <a:pt x="1655159" y="1103948"/>
                  </a:lnTo>
                  <a:lnTo>
                    <a:pt x="1651064" y="1093565"/>
                  </a:lnTo>
                  <a:lnTo>
                    <a:pt x="1657445" y="1070801"/>
                  </a:lnTo>
                  <a:lnTo>
                    <a:pt x="1657159" y="1055751"/>
                  </a:lnTo>
                  <a:lnTo>
                    <a:pt x="1661351" y="1047559"/>
                  </a:lnTo>
                  <a:lnTo>
                    <a:pt x="1656017" y="1048322"/>
                  </a:lnTo>
                  <a:lnTo>
                    <a:pt x="1653064" y="1045845"/>
                  </a:lnTo>
                  <a:lnTo>
                    <a:pt x="1651826" y="1017842"/>
                  </a:lnTo>
                  <a:lnTo>
                    <a:pt x="1642015" y="1039559"/>
                  </a:lnTo>
                  <a:lnTo>
                    <a:pt x="1631156" y="1044892"/>
                  </a:lnTo>
                  <a:lnTo>
                    <a:pt x="1609439" y="1046417"/>
                  </a:lnTo>
                  <a:lnTo>
                    <a:pt x="1598581" y="1042607"/>
                  </a:lnTo>
                  <a:lnTo>
                    <a:pt x="1586484" y="1048607"/>
                  </a:lnTo>
                  <a:lnTo>
                    <a:pt x="1578293" y="1048893"/>
                  </a:lnTo>
                  <a:lnTo>
                    <a:pt x="1577626" y="1054227"/>
                  </a:lnTo>
                  <a:lnTo>
                    <a:pt x="1549051" y="1055942"/>
                  </a:lnTo>
                  <a:lnTo>
                    <a:pt x="1546098" y="1064038"/>
                  </a:lnTo>
                  <a:lnTo>
                    <a:pt x="1540002" y="1069753"/>
                  </a:lnTo>
                  <a:lnTo>
                    <a:pt x="1536478" y="1067943"/>
                  </a:lnTo>
                  <a:lnTo>
                    <a:pt x="1531620" y="1074515"/>
                  </a:lnTo>
                  <a:lnTo>
                    <a:pt x="1534287" y="1081278"/>
                  </a:lnTo>
                  <a:lnTo>
                    <a:pt x="1531906" y="1084802"/>
                  </a:lnTo>
                  <a:lnTo>
                    <a:pt x="1532668" y="1094708"/>
                  </a:lnTo>
                  <a:lnTo>
                    <a:pt x="1530477" y="1095375"/>
                  </a:lnTo>
                  <a:lnTo>
                    <a:pt x="1525905" y="1109091"/>
                  </a:lnTo>
                  <a:lnTo>
                    <a:pt x="1531049" y="1116711"/>
                  </a:lnTo>
                  <a:lnTo>
                    <a:pt x="1532287" y="1125950"/>
                  </a:lnTo>
                  <a:lnTo>
                    <a:pt x="1523714" y="1131856"/>
                  </a:lnTo>
                  <a:lnTo>
                    <a:pt x="1502093" y="1138142"/>
                  </a:lnTo>
                  <a:lnTo>
                    <a:pt x="1498568" y="1144143"/>
                  </a:lnTo>
                  <a:lnTo>
                    <a:pt x="1487519" y="1153477"/>
                  </a:lnTo>
                  <a:lnTo>
                    <a:pt x="1474756" y="1180052"/>
                  </a:lnTo>
                  <a:lnTo>
                    <a:pt x="1469422" y="1203674"/>
                  </a:lnTo>
                  <a:lnTo>
                    <a:pt x="1454944" y="1224915"/>
                  </a:lnTo>
                  <a:lnTo>
                    <a:pt x="1452182" y="1246060"/>
                  </a:lnTo>
                  <a:lnTo>
                    <a:pt x="1439418" y="1258062"/>
                  </a:lnTo>
                  <a:lnTo>
                    <a:pt x="1443514" y="1264730"/>
                  </a:lnTo>
                  <a:lnTo>
                    <a:pt x="1443228" y="1271207"/>
                  </a:lnTo>
                  <a:lnTo>
                    <a:pt x="1451229" y="1296543"/>
                  </a:lnTo>
                  <a:lnTo>
                    <a:pt x="1469708" y="1316069"/>
                  </a:lnTo>
                  <a:lnTo>
                    <a:pt x="1467041" y="1317974"/>
                  </a:lnTo>
                  <a:lnTo>
                    <a:pt x="1467993" y="1333119"/>
                  </a:lnTo>
                  <a:lnTo>
                    <a:pt x="1465136" y="1347026"/>
                  </a:lnTo>
                  <a:lnTo>
                    <a:pt x="1452943" y="1377125"/>
                  </a:lnTo>
                  <a:lnTo>
                    <a:pt x="1453134" y="1398937"/>
                  </a:lnTo>
                  <a:lnTo>
                    <a:pt x="1450276" y="1409891"/>
                  </a:lnTo>
                  <a:lnTo>
                    <a:pt x="1451515" y="1418082"/>
                  </a:lnTo>
                  <a:lnTo>
                    <a:pt x="1455515" y="1422844"/>
                  </a:lnTo>
                  <a:lnTo>
                    <a:pt x="1453039" y="1436656"/>
                  </a:lnTo>
                  <a:lnTo>
                    <a:pt x="1455611" y="1445895"/>
                  </a:lnTo>
                  <a:lnTo>
                    <a:pt x="1452277" y="1454086"/>
                  </a:lnTo>
                  <a:lnTo>
                    <a:pt x="1452372" y="1462373"/>
                  </a:lnTo>
                  <a:lnTo>
                    <a:pt x="1450372" y="1465898"/>
                  </a:lnTo>
                  <a:lnTo>
                    <a:pt x="1446276" y="1463421"/>
                  </a:lnTo>
                  <a:lnTo>
                    <a:pt x="1425512" y="1461040"/>
                  </a:lnTo>
                  <a:lnTo>
                    <a:pt x="1418082" y="1465993"/>
                  </a:lnTo>
                  <a:lnTo>
                    <a:pt x="1422178" y="1468279"/>
                  </a:lnTo>
                  <a:lnTo>
                    <a:pt x="1419416" y="1488281"/>
                  </a:lnTo>
                  <a:lnTo>
                    <a:pt x="1411891" y="1489710"/>
                  </a:lnTo>
                  <a:lnTo>
                    <a:pt x="1382363" y="1505045"/>
                  </a:lnTo>
                  <a:lnTo>
                    <a:pt x="1384364" y="1509808"/>
                  </a:lnTo>
                  <a:lnTo>
                    <a:pt x="1397794" y="1510475"/>
                  </a:lnTo>
                  <a:lnTo>
                    <a:pt x="1412748" y="1516856"/>
                  </a:lnTo>
                  <a:lnTo>
                    <a:pt x="1412176" y="1520857"/>
                  </a:lnTo>
                  <a:lnTo>
                    <a:pt x="1396079" y="1518666"/>
                  </a:lnTo>
                  <a:lnTo>
                    <a:pt x="1388650" y="1526191"/>
                  </a:lnTo>
                  <a:lnTo>
                    <a:pt x="1393698" y="1544669"/>
                  </a:lnTo>
                  <a:lnTo>
                    <a:pt x="1382935" y="1547241"/>
                  </a:lnTo>
                  <a:lnTo>
                    <a:pt x="1380458" y="1542955"/>
                  </a:lnTo>
                  <a:lnTo>
                    <a:pt x="1369981" y="1551337"/>
                  </a:lnTo>
                  <a:lnTo>
                    <a:pt x="1375696" y="1562195"/>
                  </a:lnTo>
                  <a:lnTo>
                    <a:pt x="1383411" y="1565815"/>
                  </a:lnTo>
                  <a:lnTo>
                    <a:pt x="1383411" y="1567529"/>
                  </a:lnTo>
                  <a:lnTo>
                    <a:pt x="1379125" y="1565624"/>
                  </a:lnTo>
                  <a:lnTo>
                    <a:pt x="1374362" y="1569720"/>
                  </a:lnTo>
                  <a:lnTo>
                    <a:pt x="1381887" y="1573911"/>
                  </a:lnTo>
                  <a:lnTo>
                    <a:pt x="1384268" y="1570482"/>
                  </a:lnTo>
                  <a:lnTo>
                    <a:pt x="1384173" y="1573054"/>
                  </a:lnTo>
                  <a:lnTo>
                    <a:pt x="1390745" y="1578388"/>
                  </a:lnTo>
                  <a:lnTo>
                    <a:pt x="1396937" y="1592580"/>
                  </a:lnTo>
                  <a:lnTo>
                    <a:pt x="1383125" y="1593342"/>
                  </a:lnTo>
                  <a:lnTo>
                    <a:pt x="1382839" y="1596961"/>
                  </a:lnTo>
                  <a:lnTo>
                    <a:pt x="1385888" y="1596961"/>
                  </a:lnTo>
                  <a:lnTo>
                    <a:pt x="1384364" y="1604201"/>
                  </a:lnTo>
                  <a:lnTo>
                    <a:pt x="1375029" y="1605439"/>
                  </a:lnTo>
                  <a:lnTo>
                    <a:pt x="1373696" y="1607630"/>
                  </a:lnTo>
                  <a:lnTo>
                    <a:pt x="1371314" y="1602867"/>
                  </a:lnTo>
                  <a:lnTo>
                    <a:pt x="1368647" y="1604296"/>
                  </a:lnTo>
                  <a:lnTo>
                    <a:pt x="1370457" y="1613344"/>
                  </a:lnTo>
                  <a:lnTo>
                    <a:pt x="1374648" y="1614297"/>
                  </a:lnTo>
                  <a:lnTo>
                    <a:pt x="1369981" y="1614297"/>
                  </a:lnTo>
                  <a:lnTo>
                    <a:pt x="1366647" y="1605725"/>
                  </a:lnTo>
                  <a:lnTo>
                    <a:pt x="1343978" y="1613059"/>
                  </a:lnTo>
                  <a:lnTo>
                    <a:pt x="1342168" y="1610677"/>
                  </a:lnTo>
                  <a:lnTo>
                    <a:pt x="1342263" y="1618488"/>
                  </a:lnTo>
                  <a:lnTo>
                    <a:pt x="1336643" y="1624298"/>
                  </a:lnTo>
                  <a:lnTo>
                    <a:pt x="1327595" y="1622584"/>
                  </a:lnTo>
                  <a:lnTo>
                    <a:pt x="1321403" y="1628108"/>
                  </a:lnTo>
                  <a:lnTo>
                    <a:pt x="1314926" y="1622203"/>
                  </a:lnTo>
                  <a:lnTo>
                    <a:pt x="1312450" y="1623917"/>
                  </a:lnTo>
                  <a:lnTo>
                    <a:pt x="1303687" y="1619155"/>
                  </a:lnTo>
                  <a:lnTo>
                    <a:pt x="1295972" y="1619250"/>
                  </a:lnTo>
                  <a:lnTo>
                    <a:pt x="1283970" y="1624012"/>
                  </a:lnTo>
                  <a:lnTo>
                    <a:pt x="1280446" y="1615631"/>
                  </a:lnTo>
                  <a:lnTo>
                    <a:pt x="1266063" y="1609725"/>
                  </a:lnTo>
                  <a:lnTo>
                    <a:pt x="1264634" y="1604296"/>
                  </a:lnTo>
                  <a:lnTo>
                    <a:pt x="1255014" y="1593342"/>
                  </a:lnTo>
                  <a:lnTo>
                    <a:pt x="1240441" y="1587056"/>
                  </a:lnTo>
                  <a:lnTo>
                    <a:pt x="1197102" y="1614868"/>
                  </a:lnTo>
                  <a:lnTo>
                    <a:pt x="1203865" y="1622012"/>
                  </a:lnTo>
                  <a:lnTo>
                    <a:pt x="1196721" y="1626584"/>
                  </a:lnTo>
                  <a:lnTo>
                    <a:pt x="1185863" y="1624203"/>
                  </a:lnTo>
                  <a:lnTo>
                    <a:pt x="1185958" y="1618678"/>
                  </a:lnTo>
                  <a:lnTo>
                    <a:pt x="1182053" y="1618678"/>
                  </a:lnTo>
                  <a:lnTo>
                    <a:pt x="1179862" y="1627727"/>
                  </a:lnTo>
                  <a:lnTo>
                    <a:pt x="1176814" y="1626489"/>
                  </a:lnTo>
                  <a:lnTo>
                    <a:pt x="1175957" y="1619536"/>
                  </a:lnTo>
                  <a:lnTo>
                    <a:pt x="1166527" y="1622108"/>
                  </a:lnTo>
                  <a:lnTo>
                    <a:pt x="1173194" y="1623251"/>
                  </a:lnTo>
                  <a:lnTo>
                    <a:pt x="1173194" y="1632014"/>
                  </a:lnTo>
                  <a:lnTo>
                    <a:pt x="1181957" y="1647253"/>
                  </a:lnTo>
                  <a:lnTo>
                    <a:pt x="1175766" y="1651444"/>
                  </a:lnTo>
                  <a:lnTo>
                    <a:pt x="1175004" y="1656398"/>
                  </a:lnTo>
                  <a:lnTo>
                    <a:pt x="1167575" y="1654874"/>
                  </a:lnTo>
                  <a:lnTo>
                    <a:pt x="1158145" y="1639443"/>
                  </a:lnTo>
                  <a:lnTo>
                    <a:pt x="1145953" y="1635061"/>
                  </a:lnTo>
                  <a:lnTo>
                    <a:pt x="1144048" y="1631633"/>
                  </a:lnTo>
                  <a:lnTo>
                    <a:pt x="1134142" y="1637633"/>
                  </a:lnTo>
                  <a:lnTo>
                    <a:pt x="1129570" y="1643729"/>
                  </a:lnTo>
                  <a:lnTo>
                    <a:pt x="1125855" y="1655159"/>
                  </a:lnTo>
                  <a:lnTo>
                    <a:pt x="1118426" y="1661065"/>
                  </a:lnTo>
                  <a:lnTo>
                    <a:pt x="1118807" y="1670018"/>
                  </a:lnTo>
                  <a:lnTo>
                    <a:pt x="1109472" y="1674019"/>
                  </a:lnTo>
                  <a:lnTo>
                    <a:pt x="1083659" y="1672018"/>
                  </a:lnTo>
                  <a:lnTo>
                    <a:pt x="1078135" y="1681067"/>
                  </a:lnTo>
                  <a:lnTo>
                    <a:pt x="1067467" y="1690973"/>
                  </a:lnTo>
                  <a:lnTo>
                    <a:pt x="1065848" y="1697355"/>
                  </a:lnTo>
                  <a:lnTo>
                    <a:pt x="1050131" y="1695450"/>
                  </a:lnTo>
                  <a:lnTo>
                    <a:pt x="1040702" y="1697926"/>
                  </a:lnTo>
                  <a:lnTo>
                    <a:pt x="1026700" y="1696879"/>
                  </a:lnTo>
                  <a:lnTo>
                    <a:pt x="1015746" y="1690402"/>
                  </a:lnTo>
                  <a:lnTo>
                    <a:pt x="1017651" y="1678400"/>
                  </a:lnTo>
                  <a:lnTo>
                    <a:pt x="1025652" y="1661351"/>
                  </a:lnTo>
                  <a:lnTo>
                    <a:pt x="1011841" y="1650492"/>
                  </a:lnTo>
                  <a:lnTo>
                    <a:pt x="1008698" y="1649635"/>
                  </a:lnTo>
                  <a:lnTo>
                    <a:pt x="1017461" y="1669733"/>
                  </a:lnTo>
                  <a:lnTo>
                    <a:pt x="1009840" y="1674971"/>
                  </a:lnTo>
                  <a:lnTo>
                    <a:pt x="1007745" y="1679734"/>
                  </a:lnTo>
                  <a:lnTo>
                    <a:pt x="1005554" y="1677734"/>
                  </a:lnTo>
                  <a:lnTo>
                    <a:pt x="1008983" y="1668970"/>
                  </a:lnTo>
                  <a:lnTo>
                    <a:pt x="1007554" y="1666303"/>
                  </a:lnTo>
                  <a:lnTo>
                    <a:pt x="1003554" y="1687925"/>
                  </a:lnTo>
                  <a:lnTo>
                    <a:pt x="996506" y="1685544"/>
                  </a:lnTo>
                  <a:lnTo>
                    <a:pt x="994886" y="1682306"/>
                  </a:lnTo>
                  <a:lnTo>
                    <a:pt x="992886" y="1685449"/>
                  </a:lnTo>
                  <a:lnTo>
                    <a:pt x="987647" y="1677257"/>
                  </a:lnTo>
                  <a:lnTo>
                    <a:pt x="980123" y="1671542"/>
                  </a:lnTo>
                  <a:lnTo>
                    <a:pt x="980027" y="1666875"/>
                  </a:lnTo>
                  <a:lnTo>
                    <a:pt x="985075" y="1659541"/>
                  </a:lnTo>
                  <a:lnTo>
                    <a:pt x="962406" y="1657922"/>
                  </a:lnTo>
                  <a:lnTo>
                    <a:pt x="970026" y="1655445"/>
                  </a:lnTo>
                  <a:lnTo>
                    <a:pt x="967835" y="1650873"/>
                  </a:lnTo>
                  <a:lnTo>
                    <a:pt x="955167" y="1650397"/>
                  </a:lnTo>
                  <a:lnTo>
                    <a:pt x="955167" y="1653254"/>
                  </a:lnTo>
                  <a:lnTo>
                    <a:pt x="947356" y="1652968"/>
                  </a:lnTo>
                  <a:lnTo>
                    <a:pt x="946880" y="1654969"/>
                  </a:lnTo>
                  <a:lnTo>
                    <a:pt x="933260" y="1657064"/>
                  </a:lnTo>
                  <a:lnTo>
                    <a:pt x="930592" y="1659922"/>
                  </a:lnTo>
                  <a:lnTo>
                    <a:pt x="908971" y="1653921"/>
                  </a:lnTo>
                  <a:lnTo>
                    <a:pt x="906875" y="1657064"/>
                  </a:lnTo>
                  <a:lnTo>
                    <a:pt x="903923" y="1656588"/>
                  </a:lnTo>
                  <a:lnTo>
                    <a:pt x="901541" y="1644968"/>
                  </a:lnTo>
                  <a:lnTo>
                    <a:pt x="898398" y="1640395"/>
                  </a:lnTo>
                  <a:lnTo>
                    <a:pt x="893159" y="1638872"/>
                  </a:lnTo>
                  <a:lnTo>
                    <a:pt x="898208" y="1640681"/>
                  </a:lnTo>
                  <a:lnTo>
                    <a:pt x="901351" y="1645444"/>
                  </a:lnTo>
                  <a:lnTo>
                    <a:pt x="909923" y="1683925"/>
                  </a:lnTo>
                  <a:lnTo>
                    <a:pt x="921067" y="1701546"/>
                  </a:lnTo>
                  <a:lnTo>
                    <a:pt x="922401" y="1710976"/>
                  </a:lnTo>
                  <a:lnTo>
                    <a:pt x="918496" y="1716786"/>
                  </a:lnTo>
                  <a:lnTo>
                    <a:pt x="925259" y="1735836"/>
                  </a:lnTo>
                  <a:lnTo>
                    <a:pt x="926973" y="1735074"/>
                  </a:lnTo>
                  <a:lnTo>
                    <a:pt x="930688" y="1741360"/>
                  </a:lnTo>
                  <a:lnTo>
                    <a:pt x="942594" y="1745456"/>
                  </a:lnTo>
                  <a:lnTo>
                    <a:pt x="951929" y="1759268"/>
                  </a:lnTo>
                  <a:lnTo>
                    <a:pt x="944118" y="1777556"/>
                  </a:lnTo>
                  <a:lnTo>
                    <a:pt x="927830" y="1794891"/>
                  </a:lnTo>
                  <a:lnTo>
                    <a:pt x="939451" y="1802130"/>
                  </a:lnTo>
                  <a:lnTo>
                    <a:pt x="943737" y="1808226"/>
                  </a:lnTo>
                  <a:lnTo>
                    <a:pt x="965359" y="1819370"/>
                  </a:lnTo>
                  <a:lnTo>
                    <a:pt x="954596" y="1814989"/>
                  </a:lnTo>
                  <a:lnTo>
                    <a:pt x="953834" y="1825371"/>
                  </a:lnTo>
                  <a:lnTo>
                    <a:pt x="936974" y="1856518"/>
                  </a:lnTo>
                  <a:lnTo>
                    <a:pt x="912019" y="1878901"/>
                  </a:lnTo>
                  <a:lnTo>
                    <a:pt x="886015" y="1893475"/>
                  </a:lnTo>
                  <a:lnTo>
                    <a:pt x="880967" y="1888522"/>
                  </a:lnTo>
                  <a:lnTo>
                    <a:pt x="850678" y="1897856"/>
                  </a:lnTo>
                  <a:lnTo>
                    <a:pt x="856679" y="1922717"/>
                  </a:lnTo>
                  <a:lnTo>
                    <a:pt x="849916" y="1926050"/>
                  </a:lnTo>
                  <a:lnTo>
                    <a:pt x="850487" y="1929956"/>
                  </a:lnTo>
                  <a:lnTo>
                    <a:pt x="841343" y="1929765"/>
                  </a:lnTo>
                  <a:lnTo>
                    <a:pt x="841819" y="1934147"/>
                  </a:lnTo>
                  <a:lnTo>
                    <a:pt x="845153" y="1934147"/>
                  </a:lnTo>
                  <a:lnTo>
                    <a:pt x="844391" y="1937385"/>
                  </a:lnTo>
                  <a:lnTo>
                    <a:pt x="852392" y="1937861"/>
                  </a:lnTo>
                  <a:lnTo>
                    <a:pt x="846582" y="1958054"/>
                  </a:lnTo>
                  <a:lnTo>
                    <a:pt x="858679" y="1960340"/>
                  </a:lnTo>
                  <a:lnTo>
                    <a:pt x="858012" y="1970151"/>
                  </a:lnTo>
                  <a:lnTo>
                    <a:pt x="852202" y="1977485"/>
                  </a:lnTo>
                  <a:lnTo>
                    <a:pt x="850963" y="1984724"/>
                  </a:lnTo>
                  <a:lnTo>
                    <a:pt x="851821" y="1987486"/>
                  </a:lnTo>
                  <a:lnTo>
                    <a:pt x="860298" y="1988630"/>
                  </a:lnTo>
                  <a:lnTo>
                    <a:pt x="861250" y="1984534"/>
                  </a:lnTo>
                  <a:lnTo>
                    <a:pt x="873157" y="1986820"/>
                  </a:lnTo>
                  <a:lnTo>
                    <a:pt x="879919" y="1995202"/>
                  </a:lnTo>
                  <a:lnTo>
                    <a:pt x="862679" y="2004822"/>
                  </a:lnTo>
                  <a:lnTo>
                    <a:pt x="854488" y="1999488"/>
                  </a:lnTo>
                  <a:lnTo>
                    <a:pt x="852869" y="2004060"/>
                  </a:lnTo>
                  <a:lnTo>
                    <a:pt x="864108" y="2010537"/>
                  </a:lnTo>
                  <a:lnTo>
                    <a:pt x="869728" y="2022348"/>
                  </a:lnTo>
                  <a:lnTo>
                    <a:pt x="877824" y="2026825"/>
                  </a:lnTo>
                  <a:lnTo>
                    <a:pt x="865537" y="2036445"/>
                  </a:lnTo>
                  <a:lnTo>
                    <a:pt x="854107" y="2071116"/>
                  </a:lnTo>
                  <a:lnTo>
                    <a:pt x="840772" y="2088356"/>
                  </a:lnTo>
                  <a:lnTo>
                    <a:pt x="839724" y="2099977"/>
                  </a:lnTo>
                  <a:lnTo>
                    <a:pt x="832771" y="2109502"/>
                  </a:lnTo>
                  <a:lnTo>
                    <a:pt x="831723" y="2103882"/>
                  </a:lnTo>
                  <a:lnTo>
                    <a:pt x="829246" y="2102834"/>
                  </a:lnTo>
                  <a:lnTo>
                    <a:pt x="833247" y="2097310"/>
                  </a:lnTo>
                  <a:lnTo>
                    <a:pt x="830675" y="2095500"/>
                  </a:lnTo>
                  <a:lnTo>
                    <a:pt x="828961" y="2097881"/>
                  </a:lnTo>
                  <a:lnTo>
                    <a:pt x="826103" y="2097215"/>
                  </a:lnTo>
                  <a:lnTo>
                    <a:pt x="825437" y="2100929"/>
                  </a:lnTo>
                  <a:lnTo>
                    <a:pt x="819721" y="2099786"/>
                  </a:lnTo>
                  <a:lnTo>
                    <a:pt x="814292" y="2111311"/>
                  </a:lnTo>
                  <a:lnTo>
                    <a:pt x="807529" y="2108359"/>
                  </a:lnTo>
                  <a:lnTo>
                    <a:pt x="811149" y="2107597"/>
                  </a:lnTo>
                  <a:lnTo>
                    <a:pt x="806863" y="2105882"/>
                  </a:lnTo>
                  <a:lnTo>
                    <a:pt x="806006" y="2109216"/>
                  </a:lnTo>
                  <a:lnTo>
                    <a:pt x="814864" y="2112836"/>
                  </a:lnTo>
                  <a:lnTo>
                    <a:pt x="813244" y="2117598"/>
                  </a:lnTo>
                  <a:lnTo>
                    <a:pt x="805434" y="2117312"/>
                  </a:lnTo>
                  <a:lnTo>
                    <a:pt x="797719" y="2102263"/>
                  </a:lnTo>
                  <a:lnTo>
                    <a:pt x="793433" y="2111311"/>
                  </a:lnTo>
                  <a:lnTo>
                    <a:pt x="781812" y="2113598"/>
                  </a:lnTo>
                  <a:lnTo>
                    <a:pt x="758666" y="2129123"/>
                  </a:lnTo>
                  <a:lnTo>
                    <a:pt x="740473" y="2137791"/>
                  </a:lnTo>
                  <a:lnTo>
                    <a:pt x="739521" y="2151793"/>
                  </a:lnTo>
                  <a:lnTo>
                    <a:pt x="724567" y="2160175"/>
                  </a:lnTo>
                  <a:lnTo>
                    <a:pt x="708088" y="2179130"/>
                  </a:lnTo>
                  <a:lnTo>
                    <a:pt x="705040" y="2193703"/>
                  </a:lnTo>
                  <a:lnTo>
                    <a:pt x="714565" y="2196370"/>
                  </a:lnTo>
                  <a:lnTo>
                    <a:pt x="711994" y="2219325"/>
                  </a:lnTo>
                  <a:lnTo>
                    <a:pt x="699992" y="2213801"/>
                  </a:lnTo>
                  <a:lnTo>
                    <a:pt x="698278" y="2210753"/>
                  </a:lnTo>
                  <a:lnTo>
                    <a:pt x="697421" y="2218753"/>
                  </a:lnTo>
                  <a:lnTo>
                    <a:pt x="694373" y="2212753"/>
                  </a:lnTo>
                  <a:lnTo>
                    <a:pt x="691610" y="2214277"/>
                  </a:lnTo>
                  <a:lnTo>
                    <a:pt x="695230" y="2199132"/>
                  </a:lnTo>
                  <a:lnTo>
                    <a:pt x="689705" y="2190750"/>
                  </a:lnTo>
                  <a:lnTo>
                    <a:pt x="685324" y="2194274"/>
                  </a:lnTo>
                  <a:lnTo>
                    <a:pt x="683704" y="2192941"/>
                  </a:lnTo>
                  <a:lnTo>
                    <a:pt x="678847" y="2174748"/>
                  </a:lnTo>
                  <a:lnTo>
                    <a:pt x="668179" y="2171510"/>
                  </a:lnTo>
                  <a:lnTo>
                    <a:pt x="671322" y="2159222"/>
                  </a:lnTo>
                  <a:lnTo>
                    <a:pt x="663607" y="2172462"/>
                  </a:lnTo>
                  <a:lnTo>
                    <a:pt x="659130" y="2166747"/>
                  </a:lnTo>
                  <a:lnTo>
                    <a:pt x="657225" y="2158746"/>
                  </a:lnTo>
                  <a:lnTo>
                    <a:pt x="647700" y="2163413"/>
                  </a:lnTo>
                  <a:lnTo>
                    <a:pt x="643509" y="2159794"/>
                  </a:lnTo>
                  <a:lnTo>
                    <a:pt x="632365" y="2163699"/>
                  </a:lnTo>
                  <a:lnTo>
                    <a:pt x="626936" y="2176939"/>
                  </a:lnTo>
                  <a:lnTo>
                    <a:pt x="630841" y="2183035"/>
                  </a:lnTo>
                  <a:lnTo>
                    <a:pt x="631222" y="2193417"/>
                  </a:lnTo>
                  <a:lnTo>
                    <a:pt x="615125" y="2205514"/>
                  </a:lnTo>
                  <a:lnTo>
                    <a:pt x="613886" y="2193798"/>
                  </a:lnTo>
                  <a:lnTo>
                    <a:pt x="620077" y="2192274"/>
                  </a:lnTo>
                  <a:lnTo>
                    <a:pt x="625602" y="2182178"/>
                  </a:lnTo>
                  <a:lnTo>
                    <a:pt x="617315" y="2177986"/>
                  </a:lnTo>
                  <a:lnTo>
                    <a:pt x="617315" y="2184273"/>
                  </a:lnTo>
                  <a:lnTo>
                    <a:pt x="610076" y="2195036"/>
                  </a:lnTo>
                  <a:lnTo>
                    <a:pt x="602361" y="2189417"/>
                  </a:lnTo>
                  <a:lnTo>
                    <a:pt x="598456" y="2193893"/>
                  </a:lnTo>
                  <a:lnTo>
                    <a:pt x="595694" y="2193036"/>
                  </a:lnTo>
                  <a:lnTo>
                    <a:pt x="589502" y="2202752"/>
                  </a:lnTo>
                  <a:lnTo>
                    <a:pt x="583311" y="2198656"/>
                  </a:lnTo>
                  <a:lnTo>
                    <a:pt x="584359" y="2193989"/>
                  </a:lnTo>
                  <a:lnTo>
                    <a:pt x="572548" y="2195989"/>
                  </a:lnTo>
                  <a:lnTo>
                    <a:pt x="564166" y="2191512"/>
                  </a:lnTo>
                  <a:lnTo>
                    <a:pt x="554831" y="2191512"/>
                  </a:lnTo>
                  <a:lnTo>
                    <a:pt x="550354" y="2204371"/>
                  </a:lnTo>
                  <a:lnTo>
                    <a:pt x="543497" y="2171414"/>
                  </a:lnTo>
                  <a:lnTo>
                    <a:pt x="544830" y="2166747"/>
                  </a:lnTo>
                  <a:lnTo>
                    <a:pt x="542258" y="2165128"/>
                  </a:lnTo>
                  <a:lnTo>
                    <a:pt x="549783" y="2143030"/>
                  </a:lnTo>
                  <a:lnTo>
                    <a:pt x="551021" y="2140839"/>
                  </a:lnTo>
                  <a:lnTo>
                    <a:pt x="555212" y="2140839"/>
                  </a:lnTo>
                  <a:lnTo>
                    <a:pt x="555117" y="2137886"/>
                  </a:lnTo>
                  <a:lnTo>
                    <a:pt x="560927" y="2137220"/>
                  </a:lnTo>
                  <a:lnTo>
                    <a:pt x="560737" y="2132552"/>
                  </a:lnTo>
                  <a:lnTo>
                    <a:pt x="573024" y="2129504"/>
                  </a:lnTo>
                  <a:lnTo>
                    <a:pt x="578168" y="2132076"/>
                  </a:lnTo>
                  <a:lnTo>
                    <a:pt x="587026" y="2128457"/>
                  </a:lnTo>
                  <a:lnTo>
                    <a:pt x="570833" y="2120170"/>
                  </a:lnTo>
                  <a:lnTo>
                    <a:pt x="565118" y="2120836"/>
                  </a:lnTo>
                  <a:lnTo>
                    <a:pt x="564261" y="2117312"/>
                  </a:lnTo>
                  <a:lnTo>
                    <a:pt x="548926" y="2119694"/>
                  </a:lnTo>
                  <a:lnTo>
                    <a:pt x="544354" y="2105978"/>
                  </a:lnTo>
                  <a:lnTo>
                    <a:pt x="534543" y="2112550"/>
                  </a:lnTo>
                  <a:lnTo>
                    <a:pt x="532924" y="2109978"/>
                  </a:lnTo>
                  <a:lnTo>
                    <a:pt x="513969" y="2116550"/>
                  </a:lnTo>
                  <a:lnTo>
                    <a:pt x="502825" y="2106549"/>
                  </a:lnTo>
                  <a:lnTo>
                    <a:pt x="498538" y="2115312"/>
                  </a:lnTo>
                  <a:lnTo>
                    <a:pt x="505873" y="2123313"/>
                  </a:lnTo>
                  <a:lnTo>
                    <a:pt x="503968" y="2123789"/>
                  </a:lnTo>
                  <a:close/>
                  <a:moveTo>
                    <a:pt x="922401" y="1710976"/>
                  </a:moveTo>
                  <a:lnTo>
                    <a:pt x="920591" y="1703070"/>
                  </a:lnTo>
                  <a:lnTo>
                    <a:pt x="915924" y="1704499"/>
                  </a:lnTo>
                  <a:lnTo>
                    <a:pt x="918496" y="1714881"/>
                  </a:lnTo>
                  <a:lnTo>
                    <a:pt x="922401" y="1710976"/>
                  </a:lnTo>
                  <a:close/>
                  <a:moveTo>
                    <a:pt x="582168" y="2111883"/>
                  </a:moveTo>
                  <a:lnTo>
                    <a:pt x="570452" y="2106359"/>
                  </a:lnTo>
                  <a:lnTo>
                    <a:pt x="569786" y="2112264"/>
                  </a:lnTo>
                  <a:lnTo>
                    <a:pt x="581692" y="2117027"/>
                  </a:lnTo>
                  <a:lnTo>
                    <a:pt x="582168" y="2111883"/>
                  </a:lnTo>
                  <a:close/>
                  <a:moveTo>
                    <a:pt x="1134237" y="1638395"/>
                  </a:moveTo>
                  <a:lnTo>
                    <a:pt x="1140905" y="1635061"/>
                  </a:lnTo>
                  <a:lnTo>
                    <a:pt x="1141762" y="1638586"/>
                  </a:lnTo>
                  <a:lnTo>
                    <a:pt x="1134237" y="163839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4" name="Freihandform: Form 163">
              <a:extLst>
                <a:ext uri="{FF2B5EF4-FFF2-40B4-BE49-F238E27FC236}">
                  <a16:creationId xmlns:a16="http://schemas.microsoft.com/office/drawing/2014/main" id="{6480BD2A-837C-4932-8379-5AF112913B11}"/>
                </a:ext>
              </a:extLst>
            </p:cNvPr>
            <p:cNvSpPr/>
            <p:nvPr/>
          </p:nvSpPr>
          <p:spPr>
            <a:xfrm>
              <a:off x="560662" y="1978334"/>
              <a:ext cx="1054350" cy="702900"/>
            </a:xfrm>
            <a:custGeom>
              <a:avLst/>
              <a:gdLst>
                <a:gd name="connsiteX0" fmla="*/ 1195578 w 2028825"/>
                <a:gd name="connsiteY0" fmla="*/ 1321403 h 1352550"/>
                <a:gd name="connsiteX1" fmla="*/ 1183767 w 2028825"/>
                <a:gd name="connsiteY1" fmla="*/ 1301115 h 1352550"/>
                <a:gd name="connsiteX2" fmla="*/ 1167860 w 2028825"/>
                <a:gd name="connsiteY2" fmla="*/ 1293590 h 1352550"/>
                <a:gd name="connsiteX3" fmla="*/ 1166336 w 2028825"/>
                <a:gd name="connsiteY3" fmla="*/ 1281398 h 1352550"/>
                <a:gd name="connsiteX4" fmla="*/ 1177671 w 2028825"/>
                <a:gd name="connsiteY4" fmla="*/ 1273493 h 1352550"/>
                <a:gd name="connsiteX5" fmla="*/ 1176242 w 2028825"/>
                <a:gd name="connsiteY5" fmla="*/ 1270349 h 1352550"/>
                <a:gd name="connsiteX6" fmla="*/ 1179957 w 2028825"/>
                <a:gd name="connsiteY6" fmla="*/ 1269016 h 1352550"/>
                <a:gd name="connsiteX7" fmla="*/ 1176242 w 2028825"/>
                <a:gd name="connsiteY7" fmla="*/ 1259395 h 1352550"/>
                <a:gd name="connsiteX8" fmla="*/ 1201293 w 2028825"/>
                <a:gd name="connsiteY8" fmla="*/ 1247584 h 1352550"/>
                <a:gd name="connsiteX9" fmla="*/ 1198912 w 2028825"/>
                <a:gd name="connsiteY9" fmla="*/ 1238536 h 1352550"/>
                <a:gd name="connsiteX10" fmla="*/ 1192911 w 2028825"/>
                <a:gd name="connsiteY10" fmla="*/ 1237393 h 1352550"/>
                <a:gd name="connsiteX11" fmla="*/ 1169480 w 2028825"/>
                <a:gd name="connsiteY11" fmla="*/ 1249966 h 1352550"/>
                <a:gd name="connsiteX12" fmla="*/ 1168527 w 2028825"/>
                <a:gd name="connsiteY12" fmla="*/ 1247870 h 1352550"/>
                <a:gd name="connsiteX13" fmla="*/ 1138619 w 2028825"/>
                <a:gd name="connsiteY13" fmla="*/ 1256157 h 1352550"/>
                <a:gd name="connsiteX14" fmla="*/ 1136523 w 2028825"/>
                <a:gd name="connsiteY14" fmla="*/ 1249680 h 1352550"/>
                <a:gd name="connsiteX15" fmla="*/ 1130427 w 2028825"/>
                <a:gd name="connsiteY15" fmla="*/ 1251394 h 1352550"/>
                <a:gd name="connsiteX16" fmla="*/ 1129284 w 2028825"/>
                <a:gd name="connsiteY16" fmla="*/ 1248346 h 1352550"/>
                <a:gd name="connsiteX17" fmla="*/ 1089089 w 2028825"/>
                <a:gd name="connsiteY17" fmla="*/ 1240536 h 1352550"/>
                <a:gd name="connsiteX18" fmla="*/ 1029557 w 2028825"/>
                <a:gd name="connsiteY18" fmla="*/ 1233487 h 1352550"/>
                <a:gd name="connsiteX19" fmla="*/ 1026319 w 2028825"/>
                <a:gd name="connsiteY19" fmla="*/ 1228439 h 1352550"/>
                <a:gd name="connsiteX20" fmla="*/ 1003649 w 2028825"/>
                <a:gd name="connsiteY20" fmla="*/ 1234535 h 1352550"/>
                <a:gd name="connsiteX21" fmla="*/ 972407 w 2028825"/>
                <a:gd name="connsiteY21" fmla="*/ 1221295 h 1352550"/>
                <a:gd name="connsiteX22" fmla="*/ 945071 w 2028825"/>
                <a:gd name="connsiteY22" fmla="*/ 1225963 h 1352550"/>
                <a:gd name="connsiteX23" fmla="*/ 941451 w 2028825"/>
                <a:gd name="connsiteY23" fmla="*/ 1203579 h 1352550"/>
                <a:gd name="connsiteX24" fmla="*/ 933545 w 2028825"/>
                <a:gd name="connsiteY24" fmla="*/ 1188815 h 1352550"/>
                <a:gd name="connsiteX25" fmla="*/ 935546 w 2028825"/>
                <a:gd name="connsiteY25" fmla="*/ 1186434 h 1352550"/>
                <a:gd name="connsiteX26" fmla="*/ 924687 w 2028825"/>
                <a:gd name="connsiteY26" fmla="*/ 1169670 h 1352550"/>
                <a:gd name="connsiteX27" fmla="*/ 923163 w 2028825"/>
                <a:gd name="connsiteY27" fmla="*/ 1170432 h 1352550"/>
                <a:gd name="connsiteX28" fmla="*/ 916972 w 2028825"/>
                <a:gd name="connsiteY28" fmla="*/ 1157478 h 1352550"/>
                <a:gd name="connsiteX29" fmla="*/ 886587 w 2028825"/>
                <a:gd name="connsiteY29" fmla="*/ 1167670 h 1352550"/>
                <a:gd name="connsiteX30" fmla="*/ 850487 w 2028825"/>
                <a:gd name="connsiteY30" fmla="*/ 1172337 h 1352550"/>
                <a:gd name="connsiteX31" fmla="*/ 844391 w 2028825"/>
                <a:gd name="connsiteY31" fmla="*/ 1171003 h 1352550"/>
                <a:gd name="connsiteX32" fmla="*/ 842200 w 2028825"/>
                <a:gd name="connsiteY32" fmla="*/ 1165003 h 1352550"/>
                <a:gd name="connsiteX33" fmla="*/ 845344 w 2028825"/>
                <a:gd name="connsiteY33" fmla="*/ 1163288 h 1352550"/>
                <a:gd name="connsiteX34" fmla="*/ 839438 w 2028825"/>
                <a:gd name="connsiteY34" fmla="*/ 1144048 h 1352550"/>
                <a:gd name="connsiteX35" fmla="*/ 832390 w 2028825"/>
                <a:gd name="connsiteY35" fmla="*/ 1133761 h 1352550"/>
                <a:gd name="connsiteX36" fmla="*/ 816197 w 2028825"/>
                <a:gd name="connsiteY36" fmla="*/ 1148810 h 1352550"/>
                <a:gd name="connsiteX37" fmla="*/ 787527 w 2028825"/>
                <a:gd name="connsiteY37" fmla="*/ 1166432 h 1352550"/>
                <a:gd name="connsiteX38" fmla="*/ 763334 w 2028825"/>
                <a:gd name="connsiteY38" fmla="*/ 1169289 h 1352550"/>
                <a:gd name="connsiteX39" fmla="*/ 743617 w 2028825"/>
                <a:gd name="connsiteY39" fmla="*/ 1165193 h 1352550"/>
                <a:gd name="connsiteX40" fmla="*/ 716756 w 2028825"/>
                <a:gd name="connsiteY40" fmla="*/ 1164526 h 1352550"/>
                <a:gd name="connsiteX41" fmla="*/ 716375 w 2028825"/>
                <a:gd name="connsiteY41" fmla="*/ 1176718 h 1352550"/>
                <a:gd name="connsiteX42" fmla="*/ 731615 w 2028825"/>
                <a:gd name="connsiteY42" fmla="*/ 1187482 h 1352550"/>
                <a:gd name="connsiteX43" fmla="*/ 742093 w 2028825"/>
                <a:gd name="connsiteY43" fmla="*/ 1189196 h 1352550"/>
                <a:gd name="connsiteX44" fmla="*/ 738283 w 2028825"/>
                <a:gd name="connsiteY44" fmla="*/ 1199388 h 1352550"/>
                <a:gd name="connsiteX45" fmla="*/ 729901 w 2028825"/>
                <a:gd name="connsiteY45" fmla="*/ 1207484 h 1352550"/>
                <a:gd name="connsiteX46" fmla="*/ 742950 w 2028825"/>
                <a:gd name="connsiteY46" fmla="*/ 1215390 h 1352550"/>
                <a:gd name="connsiteX47" fmla="*/ 743712 w 2028825"/>
                <a:gd name="connsiteY47" fmla="*/ 1221676 h 1352550"/>
                <a:gd name="connsiteX48" fmla="*/ 747808 w 2028825"/>
                <a:gd name="connsiteY48" fmla="*/ 1227392 h 1352550"/>
                <a:gd name="connsiteX49" fmla="*/ 742474 w 2028825"/>
                <a:gd name="connsiteY49" fmla="*/ 1230344 h 1352550"/>
                <a:gd name="connsiteX50" fmla="*/ 736187 w 2028825"/>
                <a:gd name="connsiteY50" fmla="*/ 1239107 h 1352550"/>
                <a:gd name="connsiteX51" fmla="*/ 734949 w 2028825"/>
                <a:gd name="connsiteY51" fmla="*/ 1245489 h 1352550"/>
                <a:gd name="connsiteX52" fmla="*/ 724471 w 2028825"/>
                <a:gd name="connsiteY52" fmla="*/ 1255395 h 1352550"/>
                <a:gd name="connsiteX53" fmla="*/ 728948 w 2028825"/>
                <a:gd name="connsiteY53" fmla="*/ 1269111 h 1352550"/>
                <a:gd name="connsiteX54" fmla="*/ 715042 w 2028825"/>
                <a:gd name="connsiteY54" fmla="*/ 1280065 h 1352550"/>
                <a:gd name="connsiteX55" fmla="*/ 708946 w 2028825"/>
                <a:gd name="connsiteY55" fmla="*/ 1280160 h 1352550"/>
                <a:gd name="connsiteX56" fmla="*/ 703707 w 2028825"/>
                <a:gd name="connsiteY56" fmla="*/ 1287113 h 1352550"/>
                <a:gd name="connsiteX57" fmla="*/ 698373 w 2028825"/>
                <a:gd name="connsiteY57" fmla="*/ 1282922 h 1352550"/>
                <a:gd name="connsiteX58" fmla="*/ 699897 w 2028825"/>
                <a:gd name="connsiteY58" fmla="*/ 1279874 h 1352550"/>
                <a:gd name="connsiteX59" fmla="*/ 697135 w 2028825"/>
                <a:gd name="connsiteY59" fmla="*/ 1275397 h 1352550"/>
                <a:gd name="connsiteX60" fmla="*/ 702754 w 2028825"/>
                <a:gd name="connsiteY60" fmla="*/ 1263491 h 1352550"/>
                <a:gd name="connsiteX61" fmla="*/ 695706 w 2028825"/>
                <a:gd name="connsiteY61" fmla="*/ 1265682 h 1352550"/>
                <a:gd name="connsiteX62" fmla="*/ 681323 w 2028825"/>
                <a:gd name="connsiteY62" fmla="*/ 1259872 h 1352550"/>
                <a:gd name="connsiteX63" fmla="*/ 668179 w 2028825"/>
                <a:gd name="connsiteY63" fmla="*/ 1246251 h 1352550"/>
                <a:gd name="connsiteX64" fmla="*/ 668179 w 2028825"/>
                <a:gd name="connsiteY64" fmla="*/ 1237202 h 1352550"/>
                <a:gd name="connsiteX65" fmla="*/ 661988 w 2028825"/>
                <a:gd name="connsiteY65" fmla="*/ 1227487 h 1352550"/>
                <a:gd name="connsiteX66" fmla="*/ 653415 w 2028825"/>
                <a:gd name="connsiteY66" fmla="*/ 1222819 h 1352550"/>
                <a:gd name="connsiteX67" fmla="*/ 650462 w 2028825"/>
                <a:gd name="connsiteY67" fmla="*/ 1218438 h 1352550"/>
                <a:gd name="connsiteX68" fmla="*/ 646367 w 2028825"/>
                <a:gd name="connsiteY68" fmla="*/ 1219867 h 1352550"/>
                <a:gd name="connsiteX69" fmla="*/ 643604 w 2028825"/>
                <a:gd name="connsiteY69" fmla="*/ 1217390 h 1352550"/>
                <a:gd name="connsiteX70" fmla="*/ 648843 w 2028825"/>
                <a:gd name="connsiteY70" fmla="*/ 1212723 h 1352550"/>
                <a:gd name="connsiteX71" fmla="*/ 663988 w 2028825"/>
                <a:gd name="connsiteY71" fmla="*/ 1207770 h 1352550"/>
                <a:gd name="connsiteX72" fmla="*/ 663988 w 2028825"/>
                <a:gd name="connsiteY72" fmla="*/ 1199483 h 1352550"/>
                <a:gd name="connsiteX73" fmla="*/ 671132 w 2028825"/>
                <a:gd name="connsiteY73" fmla="*/ 1186910 h 1352550"/>
                <a:gd name="connsiteX74" fmla="*/ 639223 w 2028825"/>
                <a:gd name="connsiteY74" fmla="*/ 1208627 h 1352550"/>
                <a:gd name="connsiteX75" fmla="*/ 634651 w 2028825"/>
                <a:gd name="connsiteY75" fmla="*/ 1200150 h 1352550"/>
                <a:gd name="connsiteX76" fmla="*/ 638175 w 2028825"/>
                <a:gd name="connsiteY76" fmla="*/ 1195007 h 1352550"/>
                <a:gd name="connsiteX77" fmla="*/ 624269 w 2028825"/>
                <a:gd name="connsiteY77" fmla="*/ 1196530 h 1352550"/>
                <a:gd name="connsiteX78" fmla="*/ 626650 w 2028825"/>
                <a:gd name="connsiteY78" fmla="*/ 1190625 h 1352550"/>
                <a:gd name="connsiteX79" fmla="*/ 618458 w 2028825"/>
                <a:gd name="connsiteY79" fmla="*/ 1184815 h 1352550"/>
                <a:gd name="connsiteX80" fmla="*/ 609791 w 2028825"/>
                <a:gd name="connsiteY80" fmla="*/ 1183195 h 1352550"/>
                <a:gd name="connsiteX81" fmla="*/ 603123 w 2028825"/>
                <a:gd name="connsiteY81" fmla="*/ 1172909 h 1352550"/>
                <a:gd name="connsiteX82" fmla="*/ 584740 w 2028825"/>
                <a:gd name="connsiteY82" fmla="*/ 1166051 h 1352550"/>
                <a:gd name="connsiteX83" fmla="*/ 569595 w 2028825"/>
                <a:gd name="connsiteY83" fmla="*/ 1167289 h 1352550"/>
                <a:gd name="connsiteX84" fmla="*/ 566071 w 2028825"/>
                <a:gd name="connsiteY84" fmla="*/ 1162145 h 1352550"/>
                <a:gd name="connsiteX85" fmla="*/ 559689 w 2028825"/>
                <a:gd name="connsiteY85" fmla="*/ 1160050 h 1352550"/>
                <a:gd name="connsiteX86" fmla="*/ 561499 w 2028825"/>
                <a:gd name="connsiteY86" fmla="*/ 1143476 h 1352550"/>
                <a:gd name="connsiteX87" fmla="*/ 587121 w 2028825"/>
                <a:gd name="connsiteY87" fmla="*/ 1127379 h 1352550"/>
                <a:gd name="connsiteX88" fmla="*/ 589788 w 2028825"/>
                <a:gd name="connsiteY88" fmla="*/ 1121474 h 1352550"/>
                <a:gd name="connsiteX89" fmla="*/ 590074 w 2028825"/>
                <a:gd name="connsiteY89" fmla="*/ 1115377 h 1352550"/>
                <a:gd name="connsiteX90" fmla="*/ 583883 w 2028825"/>
                <a:gd name="connsiteY90" fmla="*/ 1099471 h 1352550"/>
                <a:gd name="connsiteX91" fmla="*/ 585502 w 2028825"/>
                <a:gd name="connsiteY91" fmla="*/ 1089184 h 1352550"/>
                <a:gd name="connsiteX92" fmla="*/ 579977 w 2028825"/>
                <a:gd name="connsiteY92" fmla="*/ 1088231 h 1352550"/>
                <a:gd name="connsiteX93" fmla="*/ 573691 w 2028825"/>
                <a:gd name="connsiteY93" fmla="*/ 1078039 h 1352550"/>
                <a:gd name="connsiteX94" fmla="*/ 563880 w 2028825"/>
                <a:gd name="connsiteY94" fmla="*/ 1072039 h 1352550"/>
                <a:gd name="connsiteX95" fmla="*/ 551879 w 2028825"/>
                <a:gd name="connsiteY95" fmla="*/ 1071277 h 1352550"/>
                <a:gd name="connsiteX96" fmla="*/ 536924 w 2028825"/>
                <a:gd name="connsiteY96" fmla="*/ 1076420 h 1352550"/>
                <a:gd name="connsiteX97" fmla="*/ 531781 w 2028825"/>
                <a:gd name="connsiteY97" fmla="*/ 1074420 h 1352550"/>
                <a:gd name="connsiteX98" fmla="*/ 533971 w 2028825"/>
                <a:gd name="connsiteY98" fmla="*/ 1065181 h 1352550"/>
                <a:gd name="connsiteX99" fmla="*/ 525971 w 2028825"/>
                <a:gd name="connsiteY99" fmla="*/ 1061371 h 1352550"/>
                <a:gd name="connsiteX100" fmla="*/ 521875 w 2028825"/>
                <a:gd name="connsiteY100" fmla="*/ 1050798 h 1352550"/>
                <a:gd name="connsiteX101" fmla="*/ 513302 w 2028825"/>
                <a:gd name="connsiteY101" fmla="*/ 1055275 h 1352550"/>
                <a:gd name="connsiteX102" fmla="*/ 508349 w 2028825"/>
                <a:gd name="connsiteY102" fmla="*/ 1048798 h 1352550"/>
                <a:gd name="connsiteX103" fmla="*/ 521399 w 2028825"/>
                <a:gd name="connsiteY103" fmla="*/ 1039082 h 1352550"/>
                <a:gd name="connsiteX104" fmla="*/ 523399 w 2028825"/>
                <a:gd name="connsiteY104" fmla="*/ 1026414 h 1352550"/>
                <a:gd name="connsiteX105" fmla="*/ 515779 w 2028825"/>
                <a:gd name="connsiteY105" fmla="*/ 1024795 h 1352550"/>
                <a:gd name="connsiteX106" fmla="*/ 521494 w 2028825"/>
                <a:gd name="connsiteY106" fmla="*/ 1017460 h 1352550"/>
                <a:gd name="connsiteX107" fmla="*/ 519112 w 2028825"/>
                <a:gd name="connsiteY107" fmla="*/ 1008507 h 1352550"/>
                <a:gd name="connsiteX108" fmla="*/ 524066 w 2028825"/>
                <a:gd name="connsiteY108" fmla="*/ 991838 h 1352550"/>
                <a:gd name="connsiteX109" fmla="*/ 509587 w 2028825"/>
                <a:gd name="connsiteY109" fmla="*/ 969931 h 1352550"/>
                <a:gd name="connsiteX110" fmla="*/ 498824 w 2028825"/>
                <a:gd name="connsiteY110" fmla="*/ 970121 h 1352550"/>
                <a:gd name="connsiteX111" fmla="*/ 502349 w 2028825"/>
                <a:gd name="connsiteY111" fmla="*/ 959453 h 1352550"/>
                <a:gd name="connsiteX112" fmla="*/ 496538 w 2028825"/>
                <a:gd name="connsiteY112" fmla="*/ 964692 h 1352550"/>
                <a:gd name="connsiteX113" fmla="*/ 486061 w 2028825"/>
                <a:gd name="connsiteY113" fmla="*/ 968788 h 1352550"/>
                <a:gd name="connsiteX114" fmla="*/ 474631 w 2028825"/>
                <a:gd name="connsiteY114" fmla="*/ 965835 h 1352550"/>
                <a:gd name="connsiteX115" fmla="*/ 467201 w 2028825"/>
                <a:gd name="connsiteY115" fmla="*/ 971455 h 1352550"/>
                <a:gd name="connsiteX116" fmla="*/ 460343 w 2028825"/>
                <a:gd name="connsiteY116" fmla="*/ 968788 h 1352550"/>
                <a:gd name="connsiteX117" fmla="*/ 454438 w 2028825"/>
                <a:gd name="connsiteY117" fmla="*/ 945261 h 1352550"/>
                <a:gd name="connsiteX118" fmla="*/ 444246 w 2028825"/>
                <a:gd name="connsiteY118" fmla="*/ 935545 h 1352550"/>
                <a:gd name="connsiteX119" fmla="*/ 442817 w 2028825"/>
                <a:gd name="connsiteY119" fmla="*/ 922782 h 1352550"/>
                <a:gd name="connsiteX120" fmla="*/ 433483 w 2028825"/>
                <a:gd name="connsiteY120" fmla="*/ 911066 h 1352550"/>
                <a:gd name="connsiteX121" fmla="*/ 429578 w 2028825"/>
                <a:gd name="connsiteY121" fmla="*/ 912209 h 1352550"/>
                <a:gd name="connsiteX122" fmla="*/ 419767 w 2028825"/>
                <a:gd name="connsiteY122" fmla="*/ 923639 h 1352550"/>
                <a:gd name="connsiteX123" fmla="*/ 417004 w 2028825"/>
                <a:gd name="connsiteY123" fmla="*/ 922210 h 1352550"/>
                <a:gd name="connsiteX124" fmla="*/ 419671 w 2028825"/>
                <a:gd name="connsiteY124" fmla="*/ 928306 h 1352550"/>
                <a:gd name="connsiteX125" fmla="*/ 417195 w 2028825"/>
                <a:gd name="connsiteY125" fmla="*/ 927925 h 1352550"/>
                <a:gd name="connsiteX126" fmla="*/ 418529 w 2028825"/>
                <a:gd name="connsiteY126" fmla="*/ 931259 h 1352550"/>
                <a:gd name="connsiteX127" fmla="*/ 416147 w 2028825"/>
                <a:gd name="connsiteY127" fmla="*/ 933355 h 1352550"/>
                <a:gd name="connsiteX128" fmla="*/ 415290 w 2028825"/>
                <a:gd name="connsiteY128" fmla="*/ 923163 h 1352550"/>
                <a:gd name="connsiteX129" fmla="*/ 414814 w 2028825"/>
                <a:gd name="connsiteY129" fmla="*/ 932878 h 1352550"/>
                <a:gd name="connsiteX130" fmla="*/ 413290 w 2028825"/>
                <a:gd name="connsiteY130" fmla="*/ 927544 h 1352550"/>
                <a:gd name="connsiteX131" fmla="*/ 397954 w 2028825"/>
                <a:gd name="connsiteY131" fmla="*/ 926687 h 1352550"/>
                <a:gd name="connsiteX132" fmla="*/ 382714 w 2028825"/>
                <a:gd name="connsiteY132" fmla="*/ 939736 h 1352550"/>
                <a:gd name="connsiteX133" fmla="*/ 373761 w 2028825"/>
                <a:gd name="connsiteY133" fmla="*/ 932878 h 1352550"/>
                <a:gd name="connsiteX134" fmla="*/ 363569 w 2028825"/>
                <a:gd name="connsiteY134" fmla="*/ 897160 h 1352550"/>
                <a:gd name="connsiteX135" fmla="*/ 346139 w 2028825"/>
                <a:gd name="connsiteY135" fmla="*/ 885444 h 1352550"/>
                <a:gd name="connsiteX136" fmla="*/ 338328 w 2028825"/>
                <a:gd name="connsiteY136" fmla="*/ 872395 h 1352550"/>
                <a:gd name="connsiteX137" fmla="*/ 338423 w 2028825"/>
                <a:gd name="connsiteY137" fmla="*/ 864108 h 1352550"/>
                <a:gd name="connsiteX138" fmla="*/ 324898 w 2028825"/>
                <a:gd name="connsiteY138" fmla="*/ 861346 h 1352550"/>
                <a:gd name="connsiteX139" fmla="*/ 304133 w 2028825"/>
                <a:gd name="connsiteY139" fmla="*/ 876205 h 1352550"/>
                <a:gd name="connsiteX140" fmla="*/ 300323 w 2028825"/>
                <a:gd name="connsiteY140" fmla="*/ 875919 h 1352550"/>
                <a:gd name="connsiteX141" fmla="*/ 288608 w 2028825"/>
                <a:gd name="connsiteY141" fmla="*/ 883253 h 1352550"/>
                <a:gd name="connsiteX142" fmla="*/ 288322 w 2028825"/>
                <a:gd name="connsiteY142" fmla="*/ 893921 h 1352550"/>
                <a:gd name="connsiteX143" fmla="*/ 293370 w 2028825"/>
                <a:gd name="connsiteY143" fmla="*/ 912590 h 1352550"/>
                <a:gd name="connsiteX144" fmla="*/ 291560 w 2028825"/>
                <a:gd name="connsiteY144" fmla="*/ 918877 h 1352550"/>
                <a:gd name="connsiteX145" fmla="*/ 277082 w 2028825"/>
                <a:gd name="connsiteY145" fmla="*/ 924496 h 1352550"/>
                <a:gd name="connsiteX146" fmla="*/ 260795 w 2028825"/>
                <a:gd name="connsiteY146" fmla="*/ 915448 h 1352550"/>
                <a:gd name="connsiteX147" fmla="*/ 253651 w 2028825"/>
                <a:gd name="connsiteY147" fmla="*/ 922687 h 1352550"/>
                <a:gd name="connsiteX148" fmla="*/ 253460 w 2028825"/>
                <a:gd name="connsiteY148" fmla="*/ 902589 h 1352550"/>
                <a:gd name="connsiteX149" fmla="*/ 278606 w 2028825"/>
                <a:gd name="connsiteY149" fmla="*/ 876395 h 1352550"/>
                <a:gd name="connsiteX150" fmla="*/ 278035 w 2028825"/>
                <a:gd name="connsiteY150" fmla="*/ 870394 h 1352550"/>
                <a:gd name="connsiteX151" fmla="*/ 276130 w 2028825"/>
                <a:gd name="connsiteY151" fmla="*/ 867823 h 1352550"/>
                <a:gd name="connsiteX152" fmla="*/ 254889 w 2028825"/>
                <a:gd name="connsiteY152" fmla="*/ 880396 h 1352550"/>
                <a:gd name="connsiteX153" fmla="*/ 233839 w 2028825"/>
                <a:gd name="connsiteY153" fmla="*/ 884396 h 1352550"/>
                <a:gd name="connsiteX154" fmla="*/ 232600 w 2028825"/>
                <a:gd name="connsiteY154" fmla="*/ 875062 h 1352550"/>
                <a:gd name="connsiteX155" fmla="*/ 234982 w 2028825"/>
                <a:gd name="connsiteY155" fmla="*/ 870871 h 1352550"/>
                <a:gd name="connsiteX156" fmla="*/ 231934 w 2028825"/>
                <a:gd name="connsiteY156" fmla="*/ 866013 h 1352550"/>
                <a:gd name="connsiteX157" fmla="*/ 238601 w 2028825"/>
                <a:gd name="connsiteY157" fmla="*/ 862393 h 1352550"/>
                <a:gd name="connsiteX158" fmla="*/ 235649 w 2028825"/>
                <a:gd name="connsiteY158" fmla="*/ 855726 h 1352550"/>
                <a:gd name="connsiteX159" fmla="*/ 222123 w 2028825"/>
                <a:gd name="connsiteY159" fmla="*/ 853630 h 1352550"/>
                <a:gd name="connsiteX160" fmla="*/ 206216 w 2028825"/>
                <a:gd name="connsiteY160" fmla="*/ 858869 h 1352550"/>
                <a:gd name="connsiteX161" fmla="*/ 210502 w 2028825"/>
                <a:gd name="connsiteY161" fmla="*/ 866299 h 1352550"/>
                <a:gd name="connsiteX162" fmla="*/ 210883 w 2028825"/>
                <a:gd name="connsiteY162" fmla="*/ 873061 h 1352550"/>
                <a:gd name="connsiteX163" fmla="*/ 203359 w 2028825"/>
                <a:gd name="connsiteY163" fmla="*/ 875443 h 1352550"/>
                <a:gd name="connsiteX164" fmla="*/ 178594 w 2028825"/>
                <a:gd name="connsiteY164" fmla="*/ 872490 h 1352550"/>
                <a:gd name="connsiteX165" fmla="*/ 172022 w 2028825"/>
                <a:gd name="connsiteY165" fmla="*/ 879538 h 1352550"/>
                <a:gd name="connsiteX166" fmla="*/ 158972 w 2028825"/>
                <a:gd name="connsiteY166" fmla="*/ 883063 h 1352550"/>
                <a:gd name="connsiteX167" fmla="*/ 145447 w 2028825"/>
                <a:gd name="connsiteY167" fmla="*/ 877919 h 1352550"/>
                <a:gd name="connsiteX168" fmla="*/ 112204 w 2028825"/>
                <a:gd name="connsiteY168" fmla="*/ 872680 h 1352550"/>
                <a:gd name="connsiteX169" fmla="*/ 98393 w 2028825"/>
                <a:gd name="connsiteY169" fmla="*/ 884396 h 1352550"/>
                <a:gd name="connsiteX170" fmla="*/ 86677 w 2028825"/>
                <a:gd name="connsiteY170" fmla="*/ 886873 h 1352550"/>
                <a:gd name="connsiteX171" fmla="*/ 80486 w 2028825"/>
                <a:gd name="connsiteY171" fmla="*/ 891730 h 1352550"/>
                <a:gd name="connsiteX172" fmla="*/ 79248 w 2028825"/>
                <a:gd name="connsiteY172" fmla="*/ 887825 h 1352550"/>
                <a:gd name="connsiteX173" fmla="*/ 76676 w 2028825"/>
                <a:gd name="connsiteY173" fmla="*/ 891064 h 1352550"/>
                <a:gd name="connsiteX174" fmla="*/ 59150 w 2028825"/>
                <a:gd name="connsiteY174" fmla="*/ 873538 h 1352550"/>
                <a:gd name="connsiteX175" fmla="*/ 54769 w 2028825"/>
                <a:gd name="connsiteY175" fmla="*/ 863441 h 1352550"/>
                <a:gd name="connsiteX176" fmla="*/ 57722 w 2028825"/>
                <a:gd name="connsiteY176" fmla="*/ 855440 h 1352550"/>
                <a:gd name="connsiteX177" fmla="*/ 74485 w 2028825"/>
                <a:gd name="connsiteY177" fmla="*/ 840581 h 1352550"/>
                <a:gd name="connsiteX178" fmla="*/ 72390 w 2028825"/>
                <a:gd name="connsiteY178" fmla="*/ 798100 h 1352550"/>
                <a:gd name="connsiteX179" fmla="*/ 132493 w 2028825"/>
                <a:gd name="connsiteY179" fmla="*/ 755047 h 1352550"/>
                <a:gd name="connsiteX180" fmla="*/ 143447 w 2028825"/>
                <a:gd name="connsiteY180" fmla="*/ 734949 h 1352550"/>
                <a:gd name="connsiteX181" fmla="*/ 149543 w 2028825"/>
                <a:gd name="connsiteY181" fmla="*/ 716280 h 1352550"/>
                <a:gd name="connsiteX182" fmla="*/ 147923 w 2028825"/>
                <a:gd name="connsiteY182" fmla="*/ 704659 h 1352550"/>
                <a:gd name="connsiteX183" fmla="*/ 150304 w 2028825"/>
                <a:gd name="connsiteY183" fmla="*/ 701897 h 1352550"/>
                <a:gd name="connsiteX184" fmla="*/ 145256 w 2028825"/>
                <a:gd name="connsiteY184" fmla="*/ 698659 h 1352550"/>
                <a:gd name="connsiteX185" fmla="*/ 130207 w 2028825"/>
                <a:gd name="connsiteY185" fmla="*/ 696182 h 1352550"/>
                <a:gd name="connsiteX186" fmla="*/ 105537 w 2028825"/>
                <a:gd name="connsiteY186" fmla="*/ 706850 h 1352550"/>
                <a:gd name="connsiteX187" fmla="*/ 90964 w 2028825"/>
                <a:gd name="connsiteY187" fmla="*/ 701611 h 1352550"/>
                <a:gd name="connsiteX188" fmla="*/ 81629 w 2028825"/>
                <a:gd name="connsiteY188" fmla="*/ 686943 h 1352550"/>
                <a:gd name="connsiteX189" fmla="*/ 75152 w 2028825"/>
                <a:gd name="connsiteY189" fmla="*/ 689419 h 1352550"/>
                <a:gd name="connsiteX190" fmla="*/ 68389 w 2028825"/>
                <a:gd name="connsiteY190" fmla="*/ 685705 h 1352550"/>
                <a:gd name="connsiteX191" fmla="*/ 72009 w 2028825"/>
                <a:gd name="connsiteY191" fmla="*/ 681514 h 1352550"/>
                <a:gd name="connsiteX192" fmla="*/ 56293 w 2028825"/>
                <a:gd name="connsiteY192" fmla="*/ 667036 h 1352550"/>
                <a:gd name="connsiteX193" fmla="*/ 57436 w 2028825"/>
                <a:gd name="connsiteY193" fmla="*/ 664178 h 1352550"/>
                <a:gd name="connsiteX194" fmla="*/ 62103 w 2028825"/>
                <a:gd name="connsiteY194" fmla="*/ 663511 h 1352550"/>
                <a:gd name="connsiteX195" fmla="*/ 62198 w 2028825"/>
                <a:gd name="connsiteY195" fmla="*/ 657606 h 1352550"/>
                <a:gd name="connsiteX196" fmla="*/ 70771 w 2028825"/>
                <a:gd name="connsiteY196" fmla="*/ 659606 h 1352550"/>
                <a:gd name="connsiteX197" fmla="*/ 68104 w 2028825"/>
                <a:gd name="connsiteY197" fmla="*/ 662654 h 1352550"/>
                <a:gd name="connsiteX198" fmla="*/ 63246 w 2028825"/>
                <a:gd name="connsiteY198" fmla="*/ 662368 h 1352550"/>
                <a:gd name="connsiteX199" fmla="*/ 64579 w 2028825"/>
                <a:gd name="connsiteY199" fmla="*/ 664654 h 1352550"/>
                <a:gd name="connsiteX200" fmla="*/ 69723 w 2028825"/>
                <a:gd name="connsiteY200" fmla="*/ 663988 h 1352550"/>
                <a:gd name="connsiteX201" fmla="*/ 73914 w 2028825"/>
                <a:gd name="connsiteY201" fmla="*/ 659797 h 1352550"/>
                <a:gd name="connsiteX202" fmla="*/ 55626 w 2028825"/>
                <a:gd name="connsiteY202" fmla="*/ 654082 h 1352550"/>
                <a:gd name="connsiteX203" fmla="*/ 56864 w 2028825"/>
                <a:gd name="connsiteY203" fmla="*/ 652463 h 1352550"/>
                <a:gd name="connsiteX204" fmla="*/ 54388 w 2028825"/>
                <a:gd name="connsiteY204" fmla="*/ 649224 h 1352550"/>
                <a:gd name="connsiteX205" fmla="*/ 54578 w 2028825"/>
                <a:gd name="connsiteY205" fmla="*/ 645795 h 1352550"/>
                <a:gd name="connsiteX206" fmla="*/ 70295 w 2028825"/>
                <a:gd name="connsiteY206" fmla="*/ 646176 h 1352550"/>
                <a:gd name="connsiteX207" fmla="*/ 50387 w 2028825"/>
                <a:gd name="connsiteY207" fmla="*/ 630079 h 1352550"/>
                <a:gd name="connsiteX208" fmla="*/ 51816 w 2028825"/>
                <a:gd name="connsiteY208" fmla="*/ 628078 h 1352550"/>
                <a:gd name="connsiteX209" fmla="*/ 47244 w 2028825"/>
                <a:gd name="connsiteY209" fmla="*/ 623221 h 1352550"/>
                <a:gd name="connsiteX210" fmla="*/ 39624 w 2028825"/>
                <a:gd name="connsiteY210" fmla="*/ 622268 h 1352550"/>
                <a:gd name="connsiteX211" fmla="*/ 42386 w 2028825"/>
                <a:gd name="connsiteY211" fmla="*/ 615791 h 1352550"/>
                <a:gd name="connsiteX212" fmla="*/ 31623 w 2028825"/>
                <a:gd name="connsiteY212" fmla="*/ 611124 h 1352550"/>
                <a:gd name="connsiteX213" fmla="*/ 31909 w 2028825"/>
                <a:gd name="connsiteY213" fmla="*/ 606171 h 1352550"/>
                <a:gd name="connsiteX214" fmla="*/ 38672 w 2028825"/>
                <a:gd name="connsiteY214" fmla="*/ 607885 h 1352550"/>
                <a:gd name="connsiteX215" fmla="*/ 40958 w 2028825"/>
                <a:gd name="connsiteY215" fmla="*/ 603790 h 1352550"/>
                <a:gd name="connsiteX216" fmla="*/ 37719 w 2028825"/>
                <a:gd name="connsiteY216" fmla="*/ 599122 h 1352550"/>
                <a:gd name="connsiteX217" fmla="*/ 25146 w 2028825"/>
                <a:gd name="connsiteY217" fmla="*/ 601027 h 1352550"/>
                <a:gd name="connsiteX218" fmla="*/ 21526 w 2028825"/>
                <a:gd name="connsiteY218" fmla="*/ 585597 h 1352550"/>
                <a:gd name="connsiteX219" fmla="*/ 14859 w 2028825"/>
                <a:gd name="connsiteY219" fmla="*/ 583882 h 1352550"/>
                <a:gd name="connsiteX220" fmla="*/ 10097 w 2028825"/>
                <a:gd name="connsiteY220" fmla="*/ 585502 h 1352550"/>
                <a:gd name="connsiteX221" fmla="*/ 9525 w 2028825"/>
                <a:gd name="connsiteY221" fmla="*/ 564261 h 1352550"/>
                <a:gd name="connsiteX222" fmla="*/ 16859 w 2028825"/>
                <a:gd name="connsiteY222" fmla="*/ 556546 h 1352550"/>
                <a:gd name="connsiteX223" fmla="*/ 26956 w 2028825"/>
                <a:gd name="connsiteY223" fmla="*/ 564642 h 1352550"/>
                <a:gd name="connsiteX224" fmla="*/ 33718 w 2028825"/>
                <a:gd name="connsiteY224" fmla="*/ 564547 h 1352550"/>
                <a:gd name="connsiteX225" fmla="*/ 37338 w 2028825"/>
                <a:gd name="connsiteY225" fmla="*/ 561022 h 1352550"/>
                <a:gd name="connsiteX226" fmla="*/ 34766 w 2028825"/>
                <a:gd name="connsiteY226" fmla="*/ 559975 h 1352550"/>
                <a:gd name="connsiteX227" fmla="*/ 36671 w 2028825"/>
                <a:gd name="connsiteY227" fmla="*/ 556355 h 1352550"/>
                <a:gd name="connsiteX228" fmla="*/ 33242 w 2028825"/>
                <a:gd name="connsiteY228" fmla="*/ 545116 h 1352550"/>
                <a:gd name="connsiteX229" fmla="*/ 33909 w 2028825"/>
                <a:gd name="connsiteY229" fmla="*/ 539972 h 1352550"/>
                <a:gd name="connsiteX230" fmla="*/ 37433 w 2028825"/>
                <a:gd name="connsiteY230" fmla="*/ 538353 h 1352550"/>
                <a:gd name="connsiteX231" fmla="*/ 38386 w 2028825"/>
                <a:gd name="connsiteY231" fmla="*/ 527399 h 1352550"/>
                <a:gd name="connsiteX232" fmla="*/ 51625 w 2028825"/>
                <a:gd name="connsiteY232" fmla="*/ 524351 h 1352550"/>
                <a:gd name="connsiteX233" fmla="*/ 55340 w 2028825"/>
                <a:gd name="connsiteY233" fmla="*/ 519589 h 1352550"/>
                <a:gd name="connsiteX234" fmla="*/ 59245 w 2028825"/>
                <a:gd name="connsiteY234" fmla="*/ 522446 h 1352550"/>
                <a:gd name="connsiteX235" fmla="*/ 57817 w 2028825"/>
                <a:gd name="connsiteY235" fmla="*/ 527590 h 1352550"/>
                <a:gd name="connsiteX236" fmla="*/ 57341 w 2028825"/>
                <a:gd name="connsiteY236" fmla="*/ 527018 h 1352550"/>
                <a:gd name="connsiteX237" fmla="*/ 54197 w 2028825"/>
                <a:gd name="connsiteY237" fmla="*/ 526828 h 1352550"/>
                <a:gd name="connsiteX238" fmla="*/ 52102 w 2028825"/>
                <a:gd name="connsiteY238" fmla="*/ 527685 h 1352550"/>
                <a:gd name="connsiteX239" fmla="*/ 46387 w 2028825"/>
                <a:gd name="connsiteY239" fmla="*/ 526256 h 1352550"/>
                <a:gd name="connsiteX240" fmla="*/ 45053 w 2028825"/>
                <a:gd name="connsiteY240" fmla="*/ 526828 h 1352550"/>
                <a:gd name="connsiteX241" fmla="*/ 52006 w 2028825"/>
                <a:gd name="connsiteY241" fmla="*/ 527875 h 1352550"/>
                <a:gd name="connsiteX242" fmla="*/ 57245 w 2028825"/>
                <a:gd name="connsiteY242" fmla="*/ 527304 h 1352550"/>
                <a:gd name="connsiteX243" fmla="*/ 57817 w 2028825"/>
                <a:gd name="connsiteY243" fmla="*/ 527685 h 1352550"/>
                <a:gd name="connsiteX244" fmla="*/ 57531 w 2028825"/>
                <a:gd name="connsiteY244" fmla="*/ 528923 h 1352550"/>
                <a:gd name="connsiteX245" fmla="*/ 65151 w 2028825"/>
                <a:gd name="connsiteY245" fmla="*/ 532257 h 1352550"/>
                <a:gd name="connsiteX246" fmla="*/ 66961 w 2028825"/>
                <a:gd name="connsiteY246" fmla="*/ 527304 h 1352550"/>
                <a:gd name="connsiteX247" fmla="*/ 63818 w 2028825"/>
                <a:gd name="connsiteY247" fmla="*/ 524827 h 1352550"/>
                <a:gd name="connsiteX248" fmla="*/ 76772 w 2028825"/>
                <a:gd name="connsiteY248" fmla="*/ 528923 h 1352550"/>
                <a:gd name="connsiteX249" fmla="*/ 81248 w 2028825"/>
                <a:gd name="connsiteY249" fmla="*/ 520541 h 1352550"/>
                <a:gd name="connsiteX250" fmla="*/ 99441 w 2028825"/>
                <a:gd name="connsiteY250" fmla="*/ 507111 h 1352550"/>
                <a:gd name="connsiteX251" fmla="*/ 113443 w 2028825"/>
                <a:gd name="connsiteY251" fmla="*/ 511588 h 1352550"/>
                <a:gd name="connsiteX252" fmla="*/ 120968 w 2028825"/>
                <a:gd name="connsiteY252" fmla="*/ 507397 h 1352550"/>
                <a:gd name="connsiteX253" fmla="*/ 120396 w 2028825"/>
                <a:gd name="connsiteY253" fmla="*/ 505587 h 1352550"/>
                <a:gd name="connsiteX254" fmla="*/ 130493 w 2028825"/>
                <a:gd name="connsiteY254" fmla="*/ 507016 h 1352550"/>
                <a:gd name="connsiteX255" fmla="*/ 125635 w 2028825"/>
                <a:gd name="connsiteY255" fmla="*/ 509778 h 1352550"/>
                <a:gd name="connsiteX256" fmla="*/ 128683 w 2028825"/>
                <a:gd name="connsiteY256" fmla="*/ 517588 h 1352550"/>
                <a:gd name="connsiteX257" fmla="*/ 145447 w 2028825"/>
                <a:gd name="connsiteY257" fmla="*/ 526542 h 1352550"/>
                <a:gd name="connsiteX258" fmla="*/ 150209 w 2028825"/>
                <a:gd name="connsiteY258" fmla="*/ 522446 h 1352550"/>
                <a:gd name="connsiteX259" fmla="*/ 159639 w 2028825"/>
                <a:gd name="connsiteY259" fmla="*/ 519970 h 1352550"/>
                <a:gd name="connsiteX260" fmla="*/ 179641 w 2028825"/>
                <a:gd name="connsiteY260" fmla="*/ 520446 h 1352550"/>
                <a:gd name="connsiteX261" fmla="*/ 188404 w 2028825"/>
                <a:gd name="connsiteY261" fmla="*/ 511873 h 1352550"/>
                <a:gd name="connsiteX262" fmla="*/ 192310 w 2028825"/>
                <a:gd name="connsiteY262" fmla="*/ 520541 h 1352550"/>
                <a:gd name="connsiteX263" fmla="*/ 186690 w 2028825"/>
                <a:gd name="connsiteY263" fmla="*/ 527304 h 1352550"/>
                <a:gd name="connsiteX264" fmla="*/ 180880 w 2028825"/>
                <a:gd name="connsiteY264" fmla="*/ 544544 h 1352550"/>
                <a:gd name="connsiteX265" fmla="*/ 198977 w 2028825"/>
                <a:gd name="connsiteY265" fmla="*/ 549592 h 1352550"/>
                <a:gd name="connsiteX266" fmla="*/ 212027 w 2028825"/>
                <a:gd name="connsiteY266" fmla="*/ 548164 h 1352550"/>
                <a:gd name="connsiteX267" fmla="*/ 234791 w 2028825"/>
                <a:gd name="connsiteY267" fmla="*/ 536353 h 1352550"/>
                <a:gd name="connsiteX268" fmla="*/ 236220 w 2028825"/>
                <a:gd name="connsiteY268" fmla="*/ 547878 h 1352550"/>
                <a:gd name="connsiteX269" fmla="*/ 232505 w 2028825"/>
                <a:gd name="connsiteY269" fmla="*/ 555212 h 1352550"/>
                <a:gd name="connsiteX270" fmla="*/ 237077 w 2028825"/>
                <a:gd name="connsiteY270" fmla="*/ 556641 h 1352550"/>
                <a:gd name="connsiteX271" fmla="*/ 246983 w 2028825"/>
                <a:gd name="connsiteY271" fmla="*/ 574738 h 1352550"/>
                <a:gd name="connsiteX272" fmla="*/ 251936 w 2028825"/>
                <a:gd name="connsiteY272" fmla="*/ 578358 h 1352550"/>
                <a:gd name="connsiteX273" fmla="*/ 256032 w 2028825"/>
                <a:gd name="connsiteY273" fmla="*/ 575119 h 1352550"/>
                <a:gd name="connsiteX274" fmla="*/ 274796 w 2028825"/>
                <a:gd name="connsiteY274" fmla="*/ 571500 h 1352550"/>
                <a:gd name="connsiteX275" fmla="*/ 285083 w 2028825"/>
                <a:gd name="connsiteY275" fmla="*/ 573881 h 1352550"/>
                <a:gd name="connsiteX276" fmla="*/ 286322 w 2028825"/>
                <a:gd name="connsiteY276" fmla="*/ 576263 h 1352550"/>
                <a:gd name="connsiteX277" fmla="*/ 282321 w 2028825"/>
                <a:gd name="connsiteY277" fmla="*/ 578739 h 1352550"/>
                <a:gd name="connsiteX278" fmla="*/ 282988 w 2028825"/>
                <a:gd name="connsiteY278" fmla="*/ 582549 h 1352550"/>
                <a:gd name="connsiteX279" fmla="*/ 272034 w 2028825"/>
                <a:gd name="connsiteY279" fmla="*/ 590645 h 1352550"/>
                <a:gd name="connsiteX280" fmla="*/ 262890 w 2028825"/>
                <a:gd name="connsiteY280" fmla="*/ 591884 h 1352550"/>
                <a:gd name="connsiteX281" fmla="*/ 263176 w 2028825"/>
                <a:gd name="connsiteY281" fmla="*/ 595217 h 1352550"/>
                <a:gd name="connsiteX282" fmla="*/ 265557 w 2028825"/>
                <a:gd name="connsiteY282" fmla="*/ 594931 h 1352550"/>
                <a:gd name="connsiteX283" fmla="*/ 267081 w 2028825"/>
                <a:gd name="connsiteY283" fmla="*/ 598265 h 1352550"/>
                <a:gd name="connsiteX284" fmla="*/ 270320 w 2028825"/>
                <a:gd name="connsiteY284" fmla="*/ 596551 h 1352550"/>
                <a:gd name="connsiteX285" fmla="*/ 271653 w 2028825"/>
                <a:gd name="connsiteY285" fmla="*/ 601694 h 1352550"/>
                <a:gd name="connsiteX286" fmla="*/ 281369 w 2028825"/>
                <a:gd name="connsiteY286" fmla="*/ 598360 h 1352550"/>
                <a:gd name="connsiteX287" fmla="*/ 281654 w 2028825"/>
                <a:gd name="connsiteY287" fmla="*/ 607028 h 1352550"/>
                <a:gd name="connsiteX288" fmla="*/ 296799 w 2028825"/>
                <a:gd name="connsiteY288" fmla="*/ 605028 h 1352550"/>
                <a:gd name="connsiteX289" fmla="*/ 296894 w 2028825"/>
                <a:gd name="connsiteY289" fmla="*/ 621030 h 1352550"/>
                <a:gd name="connsiteX290" fmla="*/ 307277 w 2028825"/>
                <a:gd name="connsiteY290" fmla="*/ 619696 h 1352550"/>
                <a:gd name="connsiteX291" fmla="*/ 307181 w 2028825"/>
                <a:gd name="connsiteY291" fmla="*/ 622173 h 1352550"/>
                <a:gd name="connsiteX292" fmla="*/ 317564 w 2028825"/>
                <a:gd name="connsiteY292" fmla="*/ 625792 h 1352550"/>
                <a:gd name="connsiteX293" fmla="*/ 315849 w 2028825"/>
                <a:gd name="connsiteY293" fmla="*/ 643318 h 1352550"/>
                <a:gd name="connsiteX294" fmla="*/ 326231 w 2028825"/>
                <a:gd name="connsiteY294" fmla="*/ 645795 h 1352550"/>
                <a:gd name="connsiteX295" fmla="*/ 360235 w 2028825"/>
                <a:gd name="connsiteY295" fmla="*/ 633603 h 1352550"/>
                <a:gd name="connsiteX296" fmla="*/ 355949 w 2028825"/>
                <a:gd name="connsiteY296" fmla="*/ 617029 h 1352550"/>
                <a:gd name="connsiteX297" fmla="*/ 360140 w 2028825"/>
                <a:gd name="connsiteY297" fmla="*/ 582359 h 1352550"/>
                <a:gd name="connsiteX298" fmla="*/ 356902 w 2028825"/>
                <a:gd name="connsiteY298" fmla="*/ 573119 h 1352550"/>
                <a:gd name="connsiteX299" fmla="*/ 371094 w 2028825"/>
                <a:gd name="connsiteY299" fmla="*/ 567214 h 1352550"/>
                <a:gd name="connsiteX300" fmla="*/ 366903 w 2028825"/>
                <a:gd name="connsiteY300" fmla="*/ 544259 h 1352550"/>
                <a:gd name="connsiteX301" fmla="*/ 371094 w 2028825"/>
                <a:gd name="connsiteY301" fmla="*/ 542353 h 1352550"/>
                <a:gd name="connsiteX302" fmla="*/ 366712 w 2028825"/>
                <a:gd name="connsiteY302" fmla="*/ 530161 h 1352550"/>
                <a:gd name="connsiteX303" fmla="*/ 368808 w 2028825"/>
                <a:gd name="connsiteY303" fmla="*/ 529876 h 1352550"/>
                <a:gd name="connsiteX304" fmla="*/ 368427 w 2028825"/>
                <a:gd name="connsiteY304" fmla="*/ 522827 h 1352550"/>
                <a:gd name="connsiteX305" fmla="*/ 361760 w 2028825"/>
                <a:gd name="connsiteY305" fmla="*/ 521017 h 1352550"/>
                <a:gd name="connsiteX306" fmla="*/ 362236 w 2028825"/>
                <a:gd name="connsiteY306" fmla="*/ 516731 h 1352550"/>
                <a:gd name="connsiteX307" fmla="*/ 367665 w 2028825"/>
                <a:gd name="connsiteY307" fmla="*/ 513969 h 1352550"/>
                <a:gd name="connsiteX308" fmla="*/ 366236 w 2028825"/>
                <a:gd name="connsiteY308" fmla="*/ 506349 h 1352550"/>
                <a:gd name="connsiteX309" fmla="*/ 397288 w 2028825"/>
                <a:gd name="connsiteY309" fmla="*/ 484060 h 1352550"/>
                <a:gd name="connsiteX310" fmla="*/ 396621 w 2028825"/>
                <a:gd name="connsiteY310" fmla="*/ 479488 h 1352550"/>
                <a:gd name="connsiteX311" fmla="*/ 410623 w 2028825"/>
                <a:gd name="connsiteY311" fmla="*/ 474440 h 1352550"/>
                <a:gd name="connsiteX312" fmla="*/ 410242 w 2028825"/>
                <a:gd name="connsiteY312" fmla="*/ 465487 h 1352550"/>
                <a:gd name="connsiteX313" fmla="*/ 423958 w 2028825"/>
                <a:gd name="connsiteY313" fmla="*/ 454342 h 1352550"/>
                <a:gd name="connsiteX314" fmla="*/ 440246 w 2028825"/>
                <a:gd name="connsiteY314" fmla="*/ 435864 h 1352550"/>
                <a:gd name="connsiteX315" fmla="*/ 464344 w 2028825"/>
                <a:gd name="connsiteY315" fmla="*/ 421672 h 1352550"/>
                <a:gd name="connsiteX316" fmla="*/ 490347 w 2028825"/>
                <a:gd name="connsiteY316" fmla="*/ 413004 h 1352550"/>
                <a:gd name="connsiteX317" fmla="*/ 492824 w 2028825"/>
                <a:gd name="connsiteY317" fmla="*/ 426815 h 1352550"/>
                <a:gd name="connsiteX318" fmla="*/ 521208 w 2028825"/>
                <a:gd name="connsiteY318" fmla="*/ 429196 h 1352550"/>
                <a:gd name="connsiteX319" fmla="*/ 517684 w 2028825"/>
                <a:gd name="connsiteY319" fmla="*/ 409003 h 1352550"/>
                <a:gd name="connsiteX320" fmla="*/ 512064 w 2028825"/>
                <a:gd name="connsiteY320" fmla="*/ 409861 h 1352550"/>
                <a:gd name="connsiteX321" fmla="*/ 510730 w 2028825"/>
                <a:gd name="connsiteY321" fmla="*/ 402526 h 1352550"/>
                <a:gd name="connsiteX322" fmla="*/ 518160 w 2028825"/>
                <a:gd name="connsiteY322" fmla="*/ 402050 h 1352550"/>
                <a:gd name="connsiteX323" fmla="*/ 514445 w 2028825"/>
                <a:gd name="connsiteY323" fmla="*/ 377190 h 1352550"/>
                <a:gd name="connsiteX324" fmla="*/ 515779 w 2028825"/>
                <a:gd name="connsiteY324" fmla="*/ 365379 h 1352550"/>
                <a:gd name="connsiteX325" fmla="*/ 496633 w 2028825"/>
                <a:gd name="connsiteY325" fmla="*/ 347472 h 1352550"/>
                <a:gd name="connsiteX326" fmla="*/ 492728 w 2028825"/>
                <a:gd name="connsiteY326" fmla="*/ 346234 h 1352550"/>
                <a:gd name="connsiteX327" fmla="*/ 490728 w 2028825"/>
                <a:gd name="connsiteY327" fmla="*/ 354616 h 1352550"/>
                <a:gd name="connsiteX328" fmla="*/ 466249 w 2028825"/>
                <a:gd name="connsiteY328" fmla="*/ 338899 h 1352550"/>
                <a:gd name="connsiteX329" fmla="*/ 469678 w 2028825"/>
                <a:gd name="connsiteY329" fmla="*/ 309943 h 1352550"/>
                <a:gd name="connsiteX330" fmla="*/ 483108 w 2028825"/>
                <a:gd name="connsiteY330" fmla="*/ 286893 h 1352550"/>
                <a:gd name="connsiteX331" fmla="*/ 514826 w 2028825"/>
                <a:gd name="connsiteY331" fmla="*/ 292132 h 1352550"/>
                <a:gd name="connsiteX332" fmla="*/ 517684 w 2028825"/>
                <a:gd name="connsiteY332" fmla="*/ 283369 h 1352550"/>
                <a:gd name="connsiteX333" fmla="*/ 529400 w 2028825"/>
                <a:gd name="connsiteY333" fmla="*/ 266033 h 1352550"/>
                <a:gd name="connsiteX334" fmla="*/ 551688 w 2028825"/>
                <a:gd name="connsiteY334" fmla="*/ 257746 h 1352550"/>
                <a:gd name="connsiteX335" fmla="*/ 566357 w 2028825"/>
                <a:gd name="connsiteY335" fmla="*/ 261366 h 1352550"/>
                <a:gd name="connsiteX336" fmla="*/ 579311 w 2028825"/>
                <a:gd name="connsiteY336" fmla="*/ 260318 h 1352550"/>
                <a:gd name="connsiteX337" fmla="*/ 573596 w 2028825"/>
                <a:gd name="connsiteY337" fmla="*/ 246126 h 1352550"/>
                <a:gd name="connsiteX338" fmla="*/ 585978 w 2028825"/>
                <a:gd name="connsiteY338" fmla="*/ 222885 h 1352550"/>
                <a:gd name="connsiteX339" fmla="*/ 677704 w 2028825"/>
                <a:gd name="connsiteY339" fmla="*/ 163163 h 1352550"/>
                <a:gd name="connsiteX340" fmla="*/ 696278 w 2028825"/>
                <a:gd name="connsiteY340" fmla="*/ 146018 h 1352550"/>
                <a:gd name="connsiteX341" fmla="*/ 742855 w 2028825"/>
                <a:gd name="connsiteY341" fmla="*/ 142970 h 1352550"/>
                <a:gd name="connsiteX342" fmla="*/ 774954 w 2028825"/>
                <a:gd name="connsiteY342" fmla="*/ 133826 h 1352550"/>
                <a:gd name="connsiteX343" fmla="*/ 786860 w 2028825"/>
                <a:gd name="connsiteY343" fmla="*/ 134493 h 1352550"/>
                <a:gd name="connsiteX344" fmla="*/ 796862 w 2028825"/>
                <a:gd name="connsiteY344" fmla="*/ 122491 h 1352550"/>
                <a:gd name="connsiteX345" fmla="*/ 801815 w 2028825"/>
                <a:gd name="connsiteY345" fmla="*/ 120967 h 1352550"/>
                <a:gd name="connsiteX346" fmla="*/ 805625 w 2028825"/>
                <a:gd name="connsiteY346" fmla="*/ 92107 h 1352550"/>
                <a:gd name="connsiteX347" fmla="*/ 789146 w 2028825"/>
                <a:gd name="connsiteY347" fmla="*/ 96393 h 1352550"/>
                <a:gd name="connsiteX348" fmla="*/ 788289 w 2028825"/>
                <a:gd name="connsiteY348" fmla="*/ 93916 h 1352550"/>
                <a:gd name="connsiteX349" fmla="*/ 792766 w 2028825"/>
                <a:gd name="connsiteY349" fmla="*/ 90583 h 1352550"/>
                <a:gd name="connsiteX350" fmla="*/ 784098 w 2028825"/>
                <a:gd name="connsiteY350" fmla="*/ 87439 h 1352550"/>
                <a:gd name="connsiteX351" fmla="*/ 777050 w 2028825"/>
                <a:gd name="connsiteY351" fmla="*/ 76581 h 1352550"/>
                <a:gd name="connsiteX352" fmla="*/ 779717 w 2028825"/>
                <a:gd name="connsiteY352" fmla="*/ 65722 h 1352550"/>
                <a:gd name="connsiteX353" fmla="*/ 762953 w 2028825"/>
                <a:gd name="connsiteY353" fmla="*/ 76962 h 1352550"/>
                <a:gd name="connsiteX354" fmla="*/ 762857 w 2028825"/>
                <a:gd name="connsiteY354" fmla="*/ 70390 h 1352550"/>
                <a:gd name="connsiteX355" fmla="*/ 759904 w 2028825"/>
                <a:gd name="connsiteY355" fmla="*/ 65722 h 1352550"/>
                <a:gd name="connsiteX356" fmla="*/ 756666 w 2028825"/>
                <a:gd name="connsiteY356" fmla="*/ 67056 h 1352550"/>
                <a:gd name="connsiteX357" fmla="*/ 754761 w 2028825"/>
                <a:gd name="connsiteY357" fmla="*/ 65151 h 1352550"/>
                <a:gd name="connsiteX358" fmla="*/ 753999 w 2028825"/>
                <a:gd name="connsiteY358" fmla="*/ 50768 h 1352550"/>
                <a:gd name="connsiteX359" fmla="*/ 747141 w 2028825"/>
                <a:gd name="connsiteY359" fmla="*/ 49816 h 1352550"/>
                <a:gd name="connsiteX360" fmla="*/ 747998 w 2028825"/>
                <a:gd name="connsiteY360" fmla="*/ 40100 h 1352550"/>
                <a:gd name="connsiteX361" fmla="*/ 745808 w 2028825"/>
                <a:gd name="connsiteY361" fmla="*/ 36290 h 1352550"/>
                <a:gd name="connsiteX362" fmla="*/ 748189 w 2028825"/>
                <a:gd name="connsiteY362" fmla="*/ 23241 h 1352550"/>
                <a:gd name="connsiteX363" fmla="*/ 752856 w 2028825"/>
                <a:gd name="connsiteY363" fmla="*/ 20479 h 1352550"/>
                <a:gd name="connsiteX364" fmla="*/ 779431 w 2028825"/>
                <a:gd name="connsiteY364" fmla="*/ 22765 h 1352550"/>
                <a:gd name="connsiteX365" fmla="*/ 812006 w 2028825"/>
                <a:gd name="connsiteY365" fmla="*/ 20193 h 1352550"/>
                <a:gd name="connsiteX366" fmla="*/ 810863 w 2028825"/>
                <a:gd name="connsiteY366" fmla="*/ 9525 h 1352550"/>
                <a:gd name="connsiteX367" fmla="*/ 821912 w 2028825"/>
                <a:gd name="connsiteY367" fmla="*/ 15049 h 1352550"/>
                <a:gd name="connsiteX368" fmla="*/ 825437 w 2028825"/>
                <a:gd name="connsiteY368" fmla="*/ 23908 h 1352550"/>
                <a:gd name="connsiteX369" fmla="*/ 835819 w 2028825"/>
                <a:gd name="connsiteY369" fmla="*/ 27337 h 1352550"/>
                <a:gd name="connsiteX370" fmla="*/ 836676 w 2028825"/>
                <a:gd name="connsiteY370" fmla="*/ 30766 h 1352550"/>
                <a:gd name="connsiteX371" fmla="*/ 846392 w 2028825"/>
                <a:gd name="connsiteY371" fmla="*/ 35052 h 1352550"/>
                <a:gd name="connsiteX372" fmla="*/ 851725 w 2028825"/>
                <a:gd name="connsiteY372" fmla="*/ 31623 h 1352550"/>
                <a:gd name="connsiteX373" fmla="*/ 857250 w 2028825"/>
                <a:gd name="connsiteY373" fmla="*/ 33337 h 1352550"/>
                <a:gd name="connsiteX374" fmla="*/ 856012 w 2028825"/>
                <a:gd name="connsiteY374" fmla="*/ 37243 h 1352550"/>
                <a:gd name="connsiteX375" fmla="*/ 852297 w 2028825"/>
                <a:gd name="connsiteY375" fmla="*/ 37624 h 1352550"/>
                <a:gd name="connsiteX376" fmla="*/ 851154 w 2028825"/>
                <a:gd name="connsiteY376" fmla="*/ 62008 h 1352550"/>
                <a:gd name="connsiteX377" fmla="*/ 853535 w 2028825"/>
                <a:gd name="connsiteY377" fmla="*/ 63055 h 1352550"/>
                <a:gd name="connsiteX378" fmla="*/ 850868 w 2028825"/>
                <a:gd name="connsiteY378" fmla="*/ 64198 h 1352550"/>
                <a:gd name="connsiteX379" fmla="*/ 851630 w 2028825"/>
                <a:gd name="connsiteY379" fmla="*/ 75247 h 1352550"/>
                <a:gd name="connsiteX380" fmla="*/ 859536 w 2028825"/>
                <a:gd name="connsiteY380" fmla="*/ 74962 h 1352550"/>
                <a:gd name="connsiteX381" fmla="*/ 860584 w 2028825"/>
                <a:gd name="connsiteY381" fmla="*/ 78867 h 1352550"/>
                <a:gd name="connsiteX382" fmla="*/ 876967 w 2028825"/>
                <a:gd name="connsiteY382" fmla="*/ 74866 h 1352550"/>
                <a:gd name="connsiteX383" fmla="*/ 876491 w 2028825"/>
                <a:gd name="connsiteY383" fmla="*/ 88297 h 1352550"/>
                <a:gd name="connsiteX384" fmla="*/ 873157 w 2028825"/>
                <a:gd name="connsiteY384" fmla="*/ 95536 h 1352550"/>
                <a:gd name="connsiteX385" fmla="*/ 863251 w 2028825"/>
                <a:gd name="connsiteY385" fmla="*/ 109061 h 1352550"/>
                <a:gd name="connsiteX386" fmla="*/ 853916 w 2028825"/>
                <a:gd name="connsiteY386" fmla="*/ 109537 h 1352550"/>
                <a:gd name="connsiteX387" fmla="*/ 853440 w 2028825"/>
                <a:gd name="connsiteY387" fmla="*/ 127921 h 1352550"/>
                <a:gd name="connsiteX388" fmla="*/ 846201 w 2028825"/>
                <a:gd name="connsiteY388" fmla="*/ 148304 h 1352550"/>
                <a:gd name="connsiteX389" fmla="*/ 862679 w 2028825"/>
                <a:gd name="connsiteY389" fmla="*/ 157162 h 1352550"/>
                <a:gd name="connsiteX390" fmla="*/ 868490 w 2028825"/>
                <a:gd name="connsiteY390" fmla="*/ 156210 h 1352550"/>
                <a:gd name="connsiteX391" fmla="*/ 922782 w 2028825"/>
                <a:gd name="connsiteY391" fmla="*/ 173926 h 1352550"/>
                <a:gd name="connsiteX392" fmla="*/ 934498 w 2028825"/>
                <a:gd name="connsiteY392" fmla="*/ 173164 h 1352550"/>
                <a:gd name="connsiteX393" fmla="*/ 937641 w 2028825"/>
                <a:gd name="connsiteY393" fmla="*/ 166116 h 1352550"/>
                <a:gd name="connsiteX394" fmla="*/ 943261 w 2028825"/>
                <a:gd name="connsiteY394" fmla="*/ 164020 h 1352550"/>
                <a:gd name="connsiteX395" fmla="*/ 947071 w 2028825"/>
                <a:gd name="connsiteY395" fmla="*/ 154210 h 1352550"/>
                <a:gd name="connsiteX396" fmla="*/ 949833 w 2028825"/>
                <a:gd name="connsiteY396" fmla="*/ 154876 h 1352550"/>
                <a:gd name="connsiteX397" fmla="*/ 952214 w 2028825"/>
                <a:gd name="connsiteY397" fmla="*/ 148685 h 1352550"/>
                <a:gd name="connsiteX398" fmla="*/ 953929 w 2028825"/>
                <a:gd name="connsiteY398" fmla="*/ 149161 h 1352550"/>
                <a:gd name="connsiteX399" fmla="*/ 954976 w 2028825"/>
                <a:gd name="connsiteY399" fmla="*/ 144494 h 1352550"/>
                <a:gd name="connsiteX400" fmla="*/ 976789 w 2028825"/>
                <a:gd name="connsiteY400" fmla="*/ 139160 h 1352550"/>
                <a:gd name="connsiteX401" fmla="*/ 975836 w 2028825"/>
                <a:gd name="connsiteY401" fmla="*/ 129445 h 1352550"/>
                <a:gd name="connsiteX402" fmla="*/ 982980 w 2028825"/>
                <a:gd name="connsiteY402" fmla="*/ 129826 h 1352550"/>
                <a:gd name="connsiteX403" fmla="*/ 983837 w 2028825"/>
                <a:gd name="connsiteY403" fmla="*/ 137255 h 1352550"/>
                <a:gd name="connsiteX404" fmla="*/ 987933 w 2028825"/>
                <a:gd name="connsiteY404" fmla="*/ 136398 h 1352550"/>
                <a:gd name="connsiteX405" fmla="*/ 987838 w 2028825"/>
                <a:gd name="connsiteY405" fmla="*/ 134302 h 1352550"/>
                <a:gd name="connsiteX406" fmla="*/ 1001649 w 2028825"/>
                <a:gd name="connsiteY406" fmla="*/ 132493 h 1352550"/>
                <a:gd name="connsiteX407" fmla="*/ 1005650 w 2028825"/>
                <a:gd name="connsiteY407" fmla="*/ 114871 h 1352550"/>
                <a:gd name="connsiteX408" fmla="*/ 1015651 w 2028825"/>
                <a:gd name="connsiteY408" fmla="*/ 115729 h 1352550"/>
                <a:gd name="connsiteX409" fmla="*/ 1016317 w 2028825"/>
                <a:gd name="connsiteY409" fmla="*/ 108680 h 1352550"/>
                <a:gd name="connsiteX410" fmla="*/ 1019842 w 2028825"/>
                <a:gd name="connsiteY410" fmla="*/ 109633 h 1352550"/>
                <a:gd name="connsiteX411" fmla="*/ 1024604 w 2028825"/>
                <a:gd name="connsiteY411" fmla="*/ 79343 h 1352550"/>
                <a:gd name="connsiteX412" fmla="*/ 1043845 w 2028825"/>
                <a:gd name="connsiteY412" fmla="*/ 77629 h 1352550"/>
                <a:gd name="connsiteX413" fmla="*/ 1047464 w 2028825"/>
                <a:gd name="connsiteY413" fmla="*/ 88487 h 1352550"/>
                <a:gd name="connsiteX414" fmla="*/ 1056132 w 2028825"/>
                <a:gd name="connsiteY414" fmla="*/ 88106 h 1352550"/>
                <a:gd name="connsiteX415" fmla="*/ 1072229 w 2028825"/>
                <a:gd name="connsiteY415" fmla="*/ 96012 h 1352550"/>
                <a:gd name="connsiteX416" fmla="*/ 1084517 w 2028825"/>
                <a:gd name="connsiteY416" fmla="*/ 97250 h 1352550"/>
                <a:gd name="connsiteX417" fmla="*/ 1115473 w 2028825"/>
                <a:gd name="connsiteY417" fmla="*/ 110776 h 1352550"/>
                <a:gd name="connsiteX418" fmla="*/ 1140238 w 2028825"/>
                <a:gd name="connsiteY418" fmla="*/ 105061 h 1352550"/>
                <a:gd name="connsiteX419" fmla="*/ 1141095 w 2028825"/>
                <a:gd name="connsiteY419" fmla="*/ 109918 h 1352550"/>
                <a:gd name="connsiteX420" fmla="*/ 1158050 w 2028825"/>
                <a:gd name="connsiteY420" fmla="*/ 111919 h 1352550"/>
                <a:gd name="connsiteX421" fmla="*/ 1166527 w 2028825"/>
                <a:gd name="connsiteY421" fmla="*/ 120967 h 1352550"/>
                <a:gd name="connsiteX422" fmla="*/ 1166527 w 2028825"/>
                <a:gd name="connsiteY422" fmla="*/ 133636 h 1352550"/>
                <a:gd name="connsiteX423" fmla="*/ 1195769 w 2028825"/>
                <a:gd name="connsiteY423" fmla="*/ 160496 h 1352550"/>
                <a:gd name="connsiteX424" fmla="*/ 1191673 w 2028825"/>
                <a:gd name="connsiteY424" fmla="*/ 176022 h 1352550"/>
                <a:gd name="connsiteX425" fmla="*/ 1200150 w 2028825"/>
                <a:gd name="connsiteY425" fmla="*/ 179546 h 1352550"/>
                <a:gd name="connsiteX426" fmla="*/ 1198626 w 2028825"/>
                <a:gd name="connsiteY426" fmla="*/ 184023 h 1352550"/>
                <a:gd name="connsiteX427" fmla="*/ 1210342 w 2028825"/>
                <a:gd name="connsiteY427" fmla="*/ 185547 h 1352550"/>
                <a:gd name="connsiteX428" fmla="*/ 1209866 w 2028825"/>
                <a:gd name="connsiteY428" fmla="*/ 190119 h 1352550"/>
                <a:gd name="connsiteX429" fmla="*/ 1214914 w 2028825"/>
                <a:gd name="connsiteY429" fmla="*/ 190881 h 1352550"/>
                <a:gd name="connsiteX430" fmla="*/ 1225105 w 2028825"/>
                <a:gd name="connsiteY430" fmla="*/ 238982 h 1352550"/>
                <a:gd name="connsiteX431" fmla="*/ 1232249 w 2028825"/>
                <a:gd name="connsiteY431" fmla="*/ 238125 h 1352550"/>
                <a:gd name="connsiteX432" fmla="*/ 1241203 w 2028825"/>
                <a:gd name="connsiteY432" fmla="*/ 233077 h 1352550"/>
                <a:gd name="connsiteX433" fmla="*/ 1247584 w 2028825"/>
                <a:gd name="connsiteY433" fmla="*/ 236601 h 1352550"/>
                <a:gd name="connsiteX434" fmla="*/ 1252252 w 2028825"/>
                <a:gd name="connsiteY434" fmla="*/ 247840 h 1352550"/>
                <a:gd name="connsiteX435" fmla="*/ 1275207 w 2028825"/>
                <a:gd name="connsiteY435" fmla="*/ 253270 h 1352550"/>
                <a:gd name="connsiteX436" fmla="*/ 1279779 w 2028825"/>
                <a:gd name="connsiteY436" fmla="*/ 253079 h 1352550"/>
                <a:gd name="connsiteX437" fmla="*/ 1281494 w 2028825"/>
                <a:gd name="connsiteY437" fmla="*/ 247459 h 1352550"/>
                <a:gd name="connsiteX438" fmla="*/ 1284351 w 2028825"/>
                <a:gd name="connsiteY438" fmla="*/ 246126 h 1352550"/>
                <a:gd name="connsiteX439" fmla="*/ 1289304 w 2028825"/>
                <a:gd name="connsiteY439" fmla="*/ 248698 h 1352550"/>
                <a:gd name="connsiteX440" fmla="*/ 1289685 w 2028825"/>
                <a:gd name="connsiteY440" fmla="*/ 257461 h 1352550"/>
                <a:gd name="connsiteX441" fmla="*/ 1304544 w 2028825"/>
                <a:gd name="connsiteY441" fmla="*/ 263271 h 1352550"/>
                <a:gd name="connsiteX442" fmla="*/ 1319689 w 2028825"/>
                <a:gd name="connsiteY442" fmla="*/ 262985 h 1352550"/>
                <a:gd name="connsiteX443" fmla="*/ 1319213 w 2028825"/>
                <a:gd name="connsiteY443" fmla="*/ 266986 h 1352550"/>
                <a:gd name="connsiteX444" fmla="*/ 1324547 w 2028825"/>
                <a:gd name="connsiteY444" fmla="*/ 269272 h 1352550"/>
                <a:gd name="connsiteX445" fmla="*/ 1324642 w 2028825"/>
                <a:gd name="connsiteY445" fmla="*/ 272034 h 1352550"/>
                <a:gd name="connsiteX446" fmla="*/ 1342168 w 2028825"/>
                <a:gd name="connsiteY446" fmla="*/ 275653 h 1352550"/>
                <a:gd name="connsiteX447" fmla="*/ 1343978 w 2028825"/>
                <a:gd name="connsiteY447" fmla="*/ 291560 h 1352550"/>
                <a:gd name="connsiteX448" fmla="*/ 1350740 w 2028825"/>
                <a:gd name="connsiteY448" fmla="*/ 295275 h 1352550"/>
                <a:gd name="connsiteX449" fmla="*/ 1359218 w 2028825"/>
                <a:gd name="connsiteY449" fmla="*/ 321183 h 1352550"/>
                <a:gd name="connsiteX450" fmla="*/ 1360456 w 2028825"/>
                <a:gd name="connsiteY450" fmla="*/ 327755 h 1352550"/>
                <a:gd name="connsiteX451" fmla="*/ 1357313 w 2028825"/>
                <a:gd name="connsiteY451" fmla="*/ 326326 h 1352550"/>
                <a:gd name="connsiteX452" fmla="*/ 1358360 w 2028825"/>
                <a:gd name="connsiteY452" fmla="*/ 336804 h 1352550"/>
                <a:gd name="connsiteX453" fmla="*/ 1367790 w 2028825"/>
                <a:gd name="connsiteY453" fmla="*/ 375285 h 1352550"/>
                <a:gd name="connsiteX454" fmla="*/ 1375505 w 2028825"/>
                <a:gd name="connsiteY454" fmla="*/ 374523 h 1352550"/>
                <a:gd name="connsiteX455" fmla="*/ 1377505 w 2028825"/>
                <a:gd name="connsiteY455" fmla="*/ 380143 h 1352550"/>
                <a:gd name="connsiteX456" fmla="*/ 1380839 w 2028825"/>
                <a:gd name="connsiteY456" fmla="*/ 379381 h 1352550"/>
                <a:gd name="connsiteX457" fmla="*/ 1382268 w 2028825"/>
                <a:gd name="connsiteY457" fmla="*/ 389001 h 1352550"/>
                <a:gd name="connsiteX458" fmla="*/ 1387983 w 2028825"/>
                <a:gd name="connsiteY458" fmla="*/ 388715 h 1352550"/>
                <a:gd name="connsiteX459" fmla="*/ 1390936 w 2028825"/>
                <a:gd name="connsiteY459" fmla="*/ 409480 h 1352550"/>
                <a:gd name="connsiteX460" fmla="*/ 1389126 w 2028825"/>
                <a:gd name="connsiteY460" fmla="*/ 409003 h 1352550"/>
                <a:gd name="connsiteX461" fmla="*/ 1388650 w 2028825"/>
                <a:gd name="connsiteY461" fmla="*/ 413861 h 1352550"/>
                <a:gd name="connsiteX462" fmla="*/ 1393889 w 2028825"/>
                <a:gd name="connsiteY462" fmla="*/ 415957 h 1352550"/>
                <a:gd name="connsiteX463" fmla="*/ 1394555 w 2028825"/>
                <a:gd name="connsiteY463" fmla="*/ 427863 h 1352550"/>
                <a:gd name="connsiteX464" fmla="*/ 1397222 w 2028825"/>
                <a:gd name="connsiteY464" fmla="*/ 428339 h 1352550"/>
                <a:gd name="connsiteX465" fmla="*/ 1395222 w 2028825"/>
                <a:gd name="connsiteY465" fmla="*/ 439864 h 1352550"/>
                <a:gd name="connsiteX466" fmla="*/ 1415605 w 2028825"/>
                <a:gd name="connsiteY466" fmla="*/ 476821 h 1352550"/>
                <a:gd name="connsiteX467" fmla="*/ 1417796 w 2028825"/>
                <a:gd name="connsiteY467" fmla="*/ 476155 h 1352550"/>
                <a:gd name="connsiteX468" fmla="*/ 1418177 w 2028825"/>
                <a:gd name="connsiteY468" fmla="*/ 491490 h 1352550"/>
                <a:gd name="connsiteX469" fmla="*/ 1413796 w 2028825"/>
                <a:gd name="connsiteY469" fmla="*/ 507206 h 1352550"/>
                <a:gd name="connsiteX470" fmla="*/ 1417796 w 2028825"/>
                <a:gd name="connsiteY470" fmla="*/ 509016 h 1352550"/>
                <a:gd name="connsiteX471" fmla="*/ 1417892 w 2028825"/>
                <a:gd name="connsiteY471" fmla="*/ 516160 h 1352550"/>
                <a:gd name="connsiteX472" fmla="*/ 1428179 w 2028825"/>
                <a:gd name="connsiteY472" fmla="*/ 520351 h 1352550"/>
                <a:gd name="connsiteX473" fmla="*/ 1426559 w 2028825"/>
                <a:gd name="connsiteY473" fmla="*/ 527494 h 1352550"/>
                <a:gd name="connsiteX474" fmla="*/ 1442752 w 2028825"/>
                <a:gd name="connsiteY474" fmla="*/ 533019 h 1352550"/>
                <a:gd name="connsiteX475" fmla="*/ 1433989 w 2028825"/>
                <a:gd name="connsiteY475" fmla="*/ 546354 h 1352550"/>
                <a:gd name="connsiteX476" fmla="*/ 1456563 w 2028825"/>
                <a:gd name="connsiteY476" fmla="*/ 552069 h 1352550"/>
                <a:gd name="connsiteX477" fmla="*/ 1469326 w 2028825"/>
                <a:gd name="connsiteY477" fmla="*/ 559117 h 1352550"/>
                <a:gd name="connsiteX478" fmla="*/ 1480090 w 2028825"/>
                <a:gd name="connsiteY478" fmla="*/ 554164 h 1352550"/>
                <a:gd name="connsiteX479" fmla="*/ 1502188 w 2028825"/>
                <a:gd name="connsiteY479" fmla="*/ 564451 h 1352550"/>
                <a:gd name="connsiteX480" fmla="*/ 1503807 w 2028825"/>
                <a:gd name="connsiteY480" fmla="*/ 544544 h 1352550"/>
                <a:gd name="connsiteX481" fmla="*/ 1507046 w 2028825"/>
                <a:gd name="connsiteY481" fmla="*/ 545782 h 1352550"/>
                <a:gd name="connsiteX482" fmla="*/ 1509617 w 2028825"/>
                <a:gd name="connsiteY482" fmla="*/ 542544 h 1352550"/>
                <a:gd name="connsiteX483" fmla="*/ 1524953 w 2028825"/>
                <a:gd name="connsiteY483" fmla="*/ 547402 h 1352550"/>
                <a:gd name="connsiteX484" fmla="*/ 1536383 w 2028825"/>
                <a:gd name="connsiteY484" fmla="*/ 538639 h 1352550"/>
                <a:gd name="connsiteX485" fmla="*/ 1536383 w 2028825"/>
                <a:gd name="connsiteY485" fmla="*/ 523208 h 1352550"/>
                <a:gd name="connsiteX486" fmla="*/ 1544479 w 2028825"/>
                <a:gd name="connsiteY486" fmla="*/ 521303 h 1352550"/>
                <a:gd name="connsiteX487" fmla="*/ 1544669 w 2028825"/>
                <a:gd name="connsiteY487" fmla="*/ 523494 h 1352550"/>
                <a:gd name="connsiteX488" fmla="*/ 1554671 w 2028825"/>
                <a:gd name="connsiteY488" fmla="*/ 522922 h 1352550"/>
                <a:gd name="connsiteX489" fmla="*/ 1555242 w 2028825"/>
                <a:gd name="connsiteY489" fmla="*/ 525209 h 1352550"/>
                <a:gd name="connsiteX490" fmla="*/ 1570768 w 2028825"/>
                <a:gd name="connsiteY490" fmla="*/ 520541 h 1352550"/>
                <a:gd name="connsiteX491" fmla="*/ 1572387 w 2028825"/>
                <a:gd name="connsiteY491" fmla="*/ 527685 h 1352550"/>
                <a:gd name="connsiteX492" fmla="*/ 1580102 w 2028825"/>
                <a:gd name="connsiteY492" fmla="*/ 528638 h 1352550"/>
                <a:gd name="connsiteX493" fmla="*/ 1583436 w 2028825"/>
                <a:gd name="connsiteY493" fmla="*/ 548545 h 1352550"/>
                <a:gd name="connsiteX494" fmla="*/ 1573816 w 2028825"/>
                <a:gd name="connsiteY494" fmla="*/ 553593 h 1352550"/>
                <a:gd name="connsiteX495" fmla="*/ 1572578 w 2028825"/>
                <a:gd name="connsiteY495" fmla="*/ 556546 h 1352550"/>
                <a:gd name="connsiteX496" fmla="*/ 1571054 w 2028825"/>
                <a:gd name="connsiteY496" fmla="*/ 566738 h 1352550"/>
                <a:gd name="connsiteX497" fmla="*/ 1576769 w 2028825"/>
                <a:gd name="connsiteY497" fmla="*/ 568166 h 1352550"/>
                <a:gd name="connsiteX498" fmla="*/ 1574673 w 2028825"/>
                <a:gd name="connsiteY498" fmla="*/ 584930 h 1352550"/>
                <a:gd name="connsiteX499" fmla="*/ 1576007 w 2028825"/>
                <a:gd name="connsiteY499" fmla="*/ 595789 h 1352550"/>
                <a:gd name="connsiteX500" fmla="*/ 1601724 w 2028825"/>
                <a:gd name="connsiteY500" fmla="*/ 583311 h 1352550"/>
                <a:gd name="connsiteX501" fmla="*/ 1601343 w 2028825"/>
                <a:gd name="connsiteY501" fmla="*/ 568928 h 1352550"/>
                <a:gd name="connsiteX502" fmla="*/ 1609534 w 2028825"/>
                <a:gd name="connsiteY502" fmla="*/ 569119 h 1352550"/>
                <a:gd name="connsiteX503" fmla="*/ 1609154 w 2028825"/>
                <a:gd name="connsiteY503" fmla="*/ 564070 h 1352550"/>
                <a:gd name="connsiteX504" fmla="*/ 1611916 w 2028825"/>
                <a:gd name="connsiteY504" fmla="*/ 563689 h 1352550"/>
                <a:gd name="connsiteX505" fmla="*/ 1611249 w 2028825"/>
                <a:gd name="connsiteY505" fmla="*/ 556260 h 1352550"/>
                <a:gd name="connsiteX506" fmla="*/ 1623155 w 2028825"/>
                <a:gd name="connsiteY506" fmla="*/ 556736 h 1352550"/>
                <a:gd name="connsiteX507" fmla="*/ 1621822 w 2028825"/>
                <a:gd name="connsiteY507" fmla="*/ 547306 h 1352550"/>
                <a:gd name="connsiteX508" fmla="*/ 1626489 w 2028825"/>
                <a:gd name="connsiteY508" fmla="*/ 546830 h 1352550"/>
                <a:gd name="connsiteX509" fmla="*/ 1630775 w 2028825"/>
                <a:gd name="connsiteY509" fmla="*/ 561022 h 1352550"/>
                <a:gd name="connsiteX510" fmla="*/ 1636014 w 2028825"/>
                <a:gd name="connsiteY510" fmla="*/ 559689 h 1352550"/>
                <a:gd name="connsiteX511" fmla="*/ 1636109 w 2028825"/>
                <a:gd name="connsiteY511" fmla="*/ 553784 h 1352550"/>
                <a:gd name="connsiteX512" fmla="*/ 1645444 w 2028825"/>
                <a:gd name="connsiteY512" fmla="*/ 553307 h 1352550"/>
                <a:gd name="connsiteX513" fmla="*/ 1642682 w 2028825"/>
                <a:gd name="connsiteY513" fmla="*/ 536257 h 1352550"/>
                <a:gd name="connsiteX514" fmla="*/ 1662017 w 2028825"/>
                <a:gd name="connsiteY514" fmla="*/ 527399 h 1352550"/>
                <a:gd name="connsiteX515" fmla="*/ 1677543 w 2028825"/>
                <a:gd name="connsiteY515" fmla="*/ 522922 h 1352550"/>
                <a:gd name="connsiteX516" fmla="*/ 1696117 w 2028825"/>
                <a:gd name="connsiteY516" fmla="*/ 523208 h 1352550"/>
                <a:gd name="connsiteX517" fmla="*/ 1705070 w 2028825"/>
                <a:gd name="connsiteY517" fmla="*/ 518446 h 1352550"/>
                <a:gd name="connsiteX518" fmla="*/ 1720501 w 2028825"/>
                <a:gd name="connsiteY518" fmla="*/ 516826 h 1352550"/>
                <a:gd name="connsiteX519" fmla="*/ 1720501 w 2028825"/>
                <a:gd name="connsiteY519" fmla="*/ 514445 h 1352550"/>
                <a:gd name="connsiteX520" fmla="*/ 1775365 w 2028825"/>
                <a:gd name="connsiteY520" fmla="*/ 512635 h 1352550"/>
                <a:gd name="connsiteX521" fmla="*/ 1771841 w 2028825"/>
                <a:gd name="connsiteY521" fmla="*/ 518160 h 1352550"/>
                <a:gd name="connsiteX522" fmla="*/ 1802511 w 2028825"/>
                <a:gd name="connsiteY522" fmla="*/ 518255 h 1352550"/>
                <a:gd name="connsiteX523" fmla="*/ 1802701 w 2028825"/>
                <a:gd name="connsiteY523" fmla="*/ 523875 h 1352550"/>
                <a:gd name="connsiteX524" fmla="*/ 1820227 w 2028825"/>
                <a:gd name="connsiteY524" fmla="*/ 523684 h 1352550"/>
                <a:gd name="connsiteX525" fmla="*/ 1820418 w 2028825"/>
                <a:gd name="connsiteY525" fmla="*/ 527494 h 1352550"/>
                <a:gd name="connsiteX526" fmla="*/ 1830610 w 2028825"/>
                <a:gd name="connsiteY526" fmla="*/ 520732 h 1352550"/>
                <a:gd name="connsiteX527" fmla="*/ 1831467 w 2028825"/>
                <a:gd name="connsiteY527" fmla="*/ 540925 h 1352550"/>
                <a:gd name="connsiteX528" fmla="*/ 1840230 w 2028825"/>
                <a:gd name="connsiteY528" fmla="*/ 533209 h 1352550"/>
                <a:gd name="connsiteX529" fmla="*/ 1852232 w 2028825"/>
                <a:gd name="connsiteY529" fmla="*/ 529495 h 1352550"/>
                <a:gd name="connsiteX530" fmla="*/ 1852327 w 2028825"/>
                <a:gd name="connsiteY530" fmla="*/ 526256 h 1352550"/>
                <a:gd name="connsiteX531" fmla="*/ 1867852 w 2028825"/>
                <a:gd name="connsiteY531" fmla="*/ 519303 h 1352550"/>
                <a:gd name="connsiteX532" fmla="*/ 1870901 w 2028825"/>
                <a:gd name="connsiteY532" fmla="*/ 519112 h 1352550"/>
                <a:gd name="connsiteX533" fmla="*/ 1871567 w 2028825"/>
                <a:gd name="connsiteY533" fmla="*/ 524542 h 1352550"/>
                <a:gd name="connsiteX534" fmla="*/ 1889569 w 2028825"/>
                <a:gd name="connsiteY534" fmla="*/ 521779 h 1352550"/>
                <a:gd name="connsiteX535" fmla="*/ 1892332 w 2028825"/>
                <a:gd name="connsiteY535" fmla="*/ 532447 h 1352550"/>
                <a:gd name="connsiteX536" fmla="*/ 1896713 w 2028825"/>
                <a:gd name="connsiteY536" fmla="*/ 534067 h 1352550"/>
                <a:gd name="connsiteX537" fmla="*/ 1906143 w 2028825"/>
                <a:gd name="connsiteY537" fmla="*/ 533114 h 1352550"/>
                <a:gd name="connsiteX538" fmla="*/ 1906048 w 2028825"/>
                <a:gd name="connsiteY538" fmla="*/ 530828 h 1352550"/>
                <a:gd name="connsiteX539" fmla="*/ 1909667 w 2028825"/>
                <a:gd name="connsiteY539" fmla="*/ 530257 h 1352550"/>
                <a:gd name="connsiteX540" fmla="*/ 1943005 w 2028825"/>
                <a:gd name="connsiteY540" fmla="*/ 529304 h 1352550"/>
                <a:gd name="connsiteX541" fmla="*/ 1944719 w 2028825"/>
                <a:gd name="connsiteY541" fmla="*/ 580358 h 1352550"/>
                <a:gd name="connsiteX542" fmla="*/ 2019776 w 2028825"/>
                <a:gd name="connsiteY542" fmla="*/ 580739 h 1352550"/>
                <a:gd name="connsiteX543" fmla="*/ 2017776 w 2028825"/>
                <a:gd name="connsiteY543" fmla="*/ 618268 h 1352550"/>
                <a:gd name="connsiteX544" fmla="*/ 2005584 w 2028825"/>
                <a:gd name="connsiteY544" fmla="*/ 616744 h 1352550"/>
                <a:gd name="connsiteX545" fmla="*/ 2006441 w 2028825"/>
                <a:gd name="connsiteY545" fmla="*/ 633889 h 1352550"/>
                <a:gd name="connsiteX546" fmla="*/ 2001393 w 2028825"/>
                <a:gd name="connsiteY546" fmla="*/ 666274 h 1352550"/>
                <a:gd name="connsiteX547" fmla="*/ 2013966 w 2028825"/>
                <a:gd name="connsiteY547" fmla="*/ 671036 h 1352550"/>
                <a:gd name="connsiteX548" fmla="*/ 2015585 w 2028825"/>
                <a:gd name="connsiteY548" fmla="*/ 680847 h 1352550"/>
                <a:gd name="connsiteX549" fmla="*/ 1993106 w 2028825"/>
                <a:gd name="connsiteY549" fmla="*/ 690848 h 1352550"/>
                <a:gd name="connsiteX550" fmla="*/ 1975104 w 2028825"/>
                <a:gd name="connsiteY550" fmla="*/ 694087 h 1352550"/>
                <a:gd name="connsiteX551" fmla="*/ 1980819 w 2028825"/>
                <a:gd name="connsiteY551" fmla="*/ 693992 h 1352550"/>
                <a:gd name="connsiteX552" fmla="*/ 1975294 w 2028825"/>
                <a:gd name="connsiteY552" fmla="*/ 694849 h 1352550"/>
                <a:gd name="connsiteX553" fmla="*/ 1974342 w 2028825"/>
                <a:gd name="connsiteY553" fmla="*/ 697325 h 1352550"/>
                <a:gd name="connsiteX554" fmla="*/ 1976723 w 2028825"/>
                <a:gd name="connsiteY554" fmla="*/ 712660 h 1352550"/>
                <a:gd name="connsiteX555" fmla="*/ 1989677 w 2028825"/>
                <a:gd name="connsiteY555" fmla="*/ 751808 h 1352550"/>
                <a:gd name="connsiteX556" fmla="*/ 1987296 w 2028825"/>
                <a:gd name="connsiteY556" fmla="*/ 755523 h 1352550"/>
                <a:gd name="connsiteX557" fmla="*/ 1989677 w 2028825"/>
                <a:gd name="connsiteY557" fmla="*/ 764667 h 1352550"/>
                <a:gd name="connsiteX558" fmla="*/ 1986534 w 2028825"/>
                <a:gd name="connsiteY558" fmla="*/ 765429 h 1352550"/>
                <a:gd name="connsiteX559" fmla="*/ 1985391 w 2028825"/>
                <a:gd name="connsiteY559" fmla="*/ 815054 h 1352550"/>
                <a:gd name="connsiteX560" fmla="*/ 2005393 w 2028825"/>
                <a:gd name="connsiteY560" fmla="*/ 818007 h 1352550"/>
                <a:gd name="connsiteX561" fmla="*/ 2006156 w 2028825"/>
                <a:gd name="connsiteY561" fmla="*/ 829056 h 1352550"/>
                <a:gd name="connsiteX562" fmla="*/ 2015871 w 2028825"/>
                <a:gd name="connsiteY562" fmla="*/ 829246 h 1352550"/>
                <a:gd name="connsiteX563" fmla="*/ 2015204 w 2028825"/>
                <a:gd name="connsiteY563" fmla="*/ 836676 h 1352550"/>
                <a:gd name="connsiteX564" fmla="*/ 2012347 w 2028825"/>
                <a:gd name="connsiteY564" fmla="*/ 843915 h 1352550"/>
                <a:gd name="connsiteX565" fmla="*/ 2003012 w 2028825"/>
                <a:gd name="connsiteY565" fmla="*/ 843058 h 1352550"/>
                <a:gd name="connsiteX566" fmla="*/ 2004060 w 2028825"/>
                <a:gd name="connsiteY566" fmla="*/ 856297 h 1352550"/>
                <a:gd name="connsiteX567" fmla="*/ 1984153 w 2028825"/>
                <a:gd name="connsiteY567" fmla="*/ 853440 h 1352550"/>
                <a:gd name="connsiteX568" fmla="*/ 1984058 w 2028825"/>
                <a:gd name="connsiteY568" fmla="*/ 861917 h 1352550"/>
                <a:gd name="connsiteX569" fmla="*/ 1995868 w 2028825"/>
                <a:gd name="connsiteY569" fmla="*/ 892016 h 1352550"/>
                <a:gd name="connsiteX570" fmla="*/ 1980533 w 2028825"/>
                <a:gd name="connsiteY570" fmla="*/ 895159 h 1352550"/>
                <a:gd name="connsiteX571" fmla="*/ 1965579 w 2028825"/>
                <a:gd name="connsiteY571" fmla="*/ 889254 h 1352550"/>
                <a:gd name="connsiteX572" fmla="*/ 1966055 w 2028825"/>
                <a:gd name="connsiteY572" fmla="*/ 901827 h 1352550"/>
                <a:gd name="connsiteX573" fmla="*/ 1941005 w 2028825"/>
                <a:gd name="connsiteY573" fmla="*/ 916876 h 1352550"/>
                <a:gd name="connsiteX574" fmla="*/ 1944148 w 2028825"/>
                <a:gd name="connsiteY574" fmla="*/ 922972 h 1352550"/>
                <a:gd name="connsiteX575" fmla="*/ 1947767 w 2028825"/>
                <a:gd name="connsiteY575" fmla="*/ 921353 h 1352550"/>
                <a:gd name="connsiteX576" fmla="*/ 1945862 w 2028825"/>
                <a:gd name="connsiteY576" fmla="*/ 923925 h 1352550"/>
                <a:gd name="connsiteX577" fmla="*/ 1934813 w 2028825"/>
                <a:gd name="connsiteY577" fmla="*/ 925735 h 1352550"/>
                <a:gd name="connsiteX578" fmla="*/ 1927669 w 2028825"/>
                <a:gd name="connsiteY578" fmla="*/ 917162 h 1352550"/>
                <a:gd name="connsiteX579" fmla="*/ 1903762 w 2028825"/>
                <a:gd name="connsiteY579" fmla="*/ 927449 h 1352550"/>
                <a:gd name="connsiteX580" fmla="*/ 1912239 w 2028825"/>
                <a:gd name="connsiteY580" fmla="*/ 953548 h 1352550"/>
                <a:gd name="connsiteX581" fmla="*/ 1907667 w 2028825"/>
                <a:gd name="connsiteY581" fmla="*/ 955167 h 1352550"/>
                <a:gd name="connsiteX582" fmla="*/ 1926622 w 2028825"/>
                <a:gd name="connsiteY582" fmla="*/ 1039082 h 1352550"/>
                <a:gd name="connsiteX583" fmla="*/ 1923098 w 2028825"/>
                <a:gd name="connsiteY583" fmla="*/ 1046417 h 1352550"/>
                <a:gd name="connsiteX584" fmla="*/ 1915382 w 2028825"/>
                <a:gd name="connsiteY584" fmla="*/ 1047655 h 1352550"/>
                <a:gd name="connsiteX585" fmla="*/ 1884807 w 2028825"/>
                <a:gd name="connsiteY585" fmla="*/ 1054894 h 1352550"/>
                <a:gd name="connsiteX586" fmla="*/ 1860328 w 2028825"/>
                <a:gd name="connsiteY586" fmla="*/ 1056322 h 1352550"/>
                <a:gd name="connsiteX587" fmla="*/ 1800892 w 2028825"/>
                <a:gd name="connsiteY587" fmla="*/ 1067467 h 1352550"/>
                <a:gd name="connsiteX588" fmla="*/ 1724597 w 2028825"/>
                <a:gd name="connsiteY588" fmla="*/ 1054322 h 1352550"/>
                <a:gd name="connsiteX589" fmla="*/ 1672781 w 2028825"/>
                <a:gd name="connsiteY589" fmla="*/ 1064133 h 1352550"/>
                <a:gd name="connsiteX590" fmla="*/ 1651349 w 2028825"/>
                <a:gd name="connsiteY590" fmla="*/ 1072229 h 1352550"/>
                <a:gd name="connsiteX591" fmla="*/ 1631728 w 2028825"/>
                <a:gd name="connsiteY591" fmla="*/ 1073753 h 1352550"/>
                <a:gd name="connsiteX592" fmla="*/ 1617536 w 2028825"/>
                <a:gd name="connsiteY592" fmla="*/ 1078611 h 1352550"/>
                <a:gd name="connsiteX593" fmla="*/ 1608677 w 2028825"/>
                <a:gd name="connsiteY593" fmla="*/ 1043749 h 1352550"/>
                <a:gd name="connsiteX594" fmla="*/ 1605534 w 2028825"/>
                <a:gd name="connsiteY594" fmla="*/ 1045559 h 1352550"/>
                <a:gd name="connsiteX595" fmla="*/ 1596771 w 2028825"/>
                <a:gd name="connsiteY595" fmla="*/ 1025080 h 1352550"/>
                <a:gd name="connsiteX596" fmla="*/ 1585151 w 2028825"/>
                <a:gd name="connsiteY596" fmla="*/ 1026985 h 1352550"/>
                <a:gd name="connsiteX597" fmla="*/ 1576007 w 2028825"/>
                <a:gd name="connsiteY597" fmla="*/ 1024318 h 1352550"/>
                <a:gd name="connsiteX598" fmla="*/ 1578864 w 2028825"/>
                <a:gd name="connsiteY598" fmla="*/ 1017842 h 1352550"/>
                <a:gd name="connsiteX599" fmla="*/ 1569053 w 2028825"/>
                <a:gd name="connsiteY599" fmla="*/ 1009174 h 1352550"/>
                <a:gd name="connsiteX600" fmla="*/ 1545050 w 2028825"/>
                <a:gd name="connsiteY600" fmla="*/ 1000030 h 1352550"/>
                <a:gd name="connsiteX601" fmla="*/ 1527239 w 2028825"/>
                <a:gd name="connsiteY601" fmla="*/ 1001459 h 1352550"/>
                <a:gd name="connsiteX602" fmla="*/ 1512189 w 2028825"/>
                <a:gd name="connsiteY602" fmla="*/ 999077 h 1352550"/>
                <a:gd name="connsiteX603" fmla="*/ 1504093 w 2028825"/>
                <a:gd name="connsiteY603" fmla="*/ 1003744 h 1352550"/>
                <a:gd name="connsiteX604" fmla="*/ 1489329 w 2028825"/>
                <a:gd name="connsiteY604" fmla="*/ 1021937 h 1352550"/>
                <a:gd name="connsiteX605" fmla="*/ 1481519 w 2028825"/>
                <a:gd name="connsiteY605" fmla="*/ 1023842 h 1352550"/>
                <a:gd name="connsiteX606" fmla="*/ 1468184 w 2028825"/>
                <a:gd name="connsiteY606" fmla="*/ 1033748 h 1352550"/>
                <a:gd name="connsiteX607" fmla="*/ 1450658 w 2028825"/>
                <a:gd name="connsiteY607" fmla="*/ 1037653 h 1352550"/>
                <a:gd name="connsiteX608" fmla="*/ 1441323 w 2028825"/>
                <a:gd name="connsiteY608" fmla="*/ 1044607 h 1352550"/>
                <a:gd name="connsiteX609" fmla="*/ 1431131 w 2028825"/>
                <a:gd name="connsiteY609" fmla="*/ 1060037 h 1352550"/>
                <a:gd name="connsiteX610" fmla="*/ 1441228 w 2028825"/>
                <a:gd name="connsiteY610" fmla="*/ 1059180 h 1352550"/>
                <a:gd name="connsiteX611" fmla="*/ 1443323 w 2028825"/>
                <a:gd name="connsiteY611" fmla="*/ 1064705 h 1352550"/>
                <a:gd name="connsiteX612" fmla="*/ 1438847 w 2028825"/>
                <a:gd name="connsiteY612" fmla="*/ 1071563 h 1352550"/>
                <a:gd name="connsiteX613" fmla="*/ 1432655 w 2028825"/>
                <a:gd name="connsiteY613" fmla="*/ 1073944 h 1352550"/>
                <a:gd name="connsiteX614" fmla="*/ 1439228 w 2028825"/>
                <a:gd name="connsiteY614" fmla="*/ 1107853 h 1352550"/>
                <a:gd name="connsiteX615" fmla="*/ 1413034 w 2028825"/>
                <a:gd name="connsiteY615" fmla="*/ 1132903 h 1352550"/>
                <a:gd name="connsiteX616" fmla="*/ 1413891 w 2028825"/>
                <a:gd name="connsiteY616" fmla="*/ 1138047 h 1352550"/>
                <a:gd name="connsiteX617" fmla="*/ 1410748 w 2028825"/>
                <a:gd name="connsiteY617" fmla="*/ 1139380 h 1352550"/>
                <a:gd name="connsiteX618" fmla="*/ 1412558 w 2028825"/>
                <a:gd name="connsiteY618" fmla="*/ 1145286 h 1352550"/>
                <a:gd name="connsiteX619" fmla="*/ 1418082 w 2028825"/>
                <a:gd name="connsiteY619" fmla="*/ 1141952 h 1352550"/>
                <a:gd name="connsiteX620" fmla="*/ 1427798 w 2028825"/>
                <a:gd name="connsiteY620" fmla="*/ 1160526 h 1352550"/>
                <a:gd name="connsiteX621" fmla="*/ 1436084 w 2028825"/>
                <a:gd name="connsiteY621" fmla="*/ 1156240 h 1352550"/>
                <a:gd name="connsiteX622" fmla="*/ 1442752 w 2028825"/>
                <a:gd name="connsiteY622" fmla="*/ 1165479 h 1352550"/>
                <a:gd name="connsiteX623" fmla="*/ 1438466 w 2028825"/>
                <a:gd name="connsiteY623" fmla="*/ 1169099 h 1352550"/>
                <a:gd name="connsiteX624" fmla="*/ 1441037 w 2028825"/>
                <a:gd name="connsiteY624" fmla="*/ 1175861 h 1352550"/>
                <a:gd name="connsiteX625" fmla="*/ 1432751 w 2028825"/>
                <a:gd name="connsiteY625" fmla="*/ 1182719 h 1352550"/>
                <a:gd name="connsiteX626" fmla="*/ 1445609 w 2028825"/>
                <a:gd name="connsiteY626" fmla="*/ 1206151 h 1352550"/>
                <a:gd name="connsiteX627" fmla="*/ 1455992 w 2028825"/>
                <a:gd name="connsiteY627" fmla="*/ 1235393 h 1352550"/>
                <a:gd name="connsiteX628" fmla="*/ 1453896 w 2028825"/>
                <a:gd name="connsiteY628" fmla="*/ 1236345 h 1352550"/>
                <a:gd name="connsiteX629" fmla="*/ 1458754 w 2028825"/>
                <a:gd name="connsiteY629" fmla="*/ 1249870 h 1352550"/>
                <a:gd name="connsiteX630" fmla="*/ 1456849 w 2028825"/>
                <a:gd name="connsiteY630" fmla="*/ 1252347 h 1352550"/>
                <a:gd name="connsiteX631" fmla="*/ 1460468 w 2028825"/>
                <a:gd name="connsiteY631" fmla="*/ 1255871 h 1352550"/>
                <a:gd name="connsiteX632" fmla="*/ 1457420 w 2028825"/>
                <a:gd name="connsiteY632" fmla="*/ 1259395 h 1352550"/>
                <a:gd name="connsiteX633" fmla="*/ 1454753 w 2028825"/>
                <a:gd name="connsiteY633" fmla="*/ 1261110 h 1352550"/>
                <a:gd name="connsiteX634" fmla="*/ 1453325 w 2028825"/>
                <a:gd name="connsiteY634" fmla="*/ 1257681 h 1352550"/>
                <a:gd name="connsiteX635" fmla="*/ 1427226 w 2028825"/>
                <a:gd name="connsiteY635" fmla="*/ 1269968 h 1352550"/>
                <a:gd name="connsiteX636" fmla="*/ 1430274 w 2028825"/>
                <a:gd name="connsiteY636" fmla="*/ 1278445 h 1352550"/>
                <a:gd name="connsiteX637" fmla="*/ 1419225 w 2028825"/>
                <a:gd name="connsiteY637" fmla="*/ 1282446 h 1352550"/>
                <a:gd name="connsiteX638" fmla="*/ 1418273 w 2028825"/>
                <a:gd name="connsiteY638" fmla="*/ 1286542 h 1352550"/>
                <a:gd name="connsiteX639" fmla="*/ 1381982 w 2028825"/>
                <a:gd name="connsiteY639" fmla="*/ 1310450 h 1352550"/>
                <a:gd name="connsiteX640" fmla="*/ 1375696 w 2028825"/>
                <a:gd name="connsiteY640" fmla="*/ 1318451 h 1352550"/>
                <a:gd name="connsiteX641" fmla="*/ 1346073 w 2028825"/>
                <a:gd name="connsiteY641" fmla="*/ 1322451 h 1352550"/>
                <a:gd name="connsiteX642" fmla="*/ 1334167 w 2028825"/>
                <a:gd name="connsiteY642" fmla="*/ 1320451 h 1352550"/>
                <a:gd name="connsiteX643" fmla="*/ 1324070 w 2028825"/>
                <a:gd name="connsiteY643" fmla="*/ 1304258 h 1352550"/>
                <a:gd name="connsiteX644" fmla="*/ 1309497 w 2028825"/>
                <a:gd name="connsiteY644" fmla="*/ 1308830 h 1352550"/>
                <a:gd name="connsiteX645" fmla="*/ 1307783 w 2028825"/>
                <a:gd name="connsiteY645" fmla="*/ 1304163 h 1352550"/>
                <a:gd name="connsiteX646" fmla="*/ 1298924 w 2028825"/>
                <a:gd name="connsiteY646" fmla="*/ 1308163 h 1352550"/>
                <a:gd name="connsiteX647" fmla="*/ 1301972 w 2028825"/>
                <a:gd name="connsiteY647" fmla="*/ 1317593 h 1352550"/>
                <a:gd name="connsiteX648" fmla="*/ 1274255 w 2028825"/>
                <a:gd name="connsiteY648" fmla="*/ 1323689 h 1352550"/>
                <a:gd name="connsiteX649" fmla="*/ 1270921 w 2028825"/>
                <a:gd name="connsiteY649" fmla="*/ 1328166 h 1352550"/>
                <a:gd name="connsiteX650" fmla="*/ 1276826 w 2028825"/>
                <a:gd name="connsiteY650" fmla="*/ 1341882 h 1352550"/>
                <a:gd name="connsiteX651" fmla="*/ 1271969 w 2028825"/>
                <a:gd name="connsiteY651" fmla="*/ 1343596 h 1352550"/>
                <a:gd name="connsiteX652" fmla="*/ 1272921 w 2028825"/>
                <a:gd name="connsiteY652" fmla="*/ 1346359 h 1352550"/>
                <a:gd name="connsiteX653" fmla="*/ 1264253 w 2028825"/>
                <a:gd name="connsiteY653" fmla="*/ 1348740 h 1352550"/>
                <a:gd name="connsiteX654" fmla="*/ 1253300 w 2028825"/>
                <a:gd name="connsiteY654" fmla="*/ 1349407 h 1352550"/>
                <a:gd name="connsiteX655" fmla="*/ 1250251 w 2028825"/>
                <a:gd name="connsiteY655" fmla="*/ 1342834 h 1352550"/>
                <a:gd name="connsiteX656" fmla="*/ 1237774 w 2028825"/>
                <a:gd name="connsiteY656" fmla="*/ 1347597 h 1352550"/>
                <a:gd name="connsiteX657" fmla="*/ 1236250 w 2028825"/>
                <a:gd name="connsiteY657" fmla="*/ 1350550 h 1352550"/>
                <a:gd name="connsiteX658" fmla="*/ 1222724 w 2028825"/>
                <a:gd name="connsiteY658" fmla="*/ 1350931 h 1352550"/>
                <a:gd name="connsiteX659" fmla="*/ 1216533 w 2028825"/>
                <a:gd name="connsiteY659" fmla="*/ 1345883 h 1352550"/>
                <a:gd name="connsiteX660" fmla="*/ 1222629 w 2028825"/>
                <a:gd name="connsiteY660" fmla="*/ 1331024 h 1352550"/>
                <a:gd name="connsiteX661" fmla="*/ 1219105 w 2028825"/>
                <a:gd name="connsiteY661" fmla="*/ 1332643 h 1352550"/>
                <a:gd name="connsiteX662" fmla="*/ 1211771 w 2028825"/>
                <a:gd name="connsiteY662" fmla="*/ 1324927 h 1352550"/>
                <a:gd name="connsiteX663" fmla="*/ 1209484 w 2028825"/>
                <a:gd name="connsiteY663" fmla="*/ 1325499 h 1352550"/>
                <a:gd name="connsiteX664" fmla="*/ 1206913 w 2028825"/>
                <a:gd name="connsiteY664" fmla="*/ 1317784 h 1352550"/>
                <a:gd name="connsiteX665" fmla="*/ 1201293 w 2028825"/>
                <a:gd name="connsiteY665" fmla="*/ 1318736 h 1352550"/>
                <a:gd name="connsiteX666" fmla="*/ 1202817 w 2028825"/>
                <a:gd name="connsiteY666" fmla="*/ 1324642 h 1352550"/>
                <a:gd name="connsiteX667" fmla="*/ 1195578 w 2028825"/>
                <a:gd name="connsiteY667" fmla="*/ 1321403 h 1352550"/>
                <a:gd name="connsiteX668" fmla="*/ 1646873 w 2028825"/>
                <a:gd name="connsiteY668" fmla="*/ 534448 h 1352550"/>
                <a:gd name="connsiteX669" fmla="*/ 1649063 w 2028825"/>
                <a:gd name="connsiteY669" fmla="*/ 541401 h 1352550"/>
                <a:gd name="connsiteX670" fmla="*/ 1655350 w 2028825"/>
                <a:gd name="connsiteY670" fmla="*/ 541020 h 1352550"/>
                <a:gd name="connsiteX671" fmla="*/ 1652683 w 2028825"/>
                <a:gd name="connsiteY671" fmla="*/ 532257 h 1352550"/>
                <a:gd name="connsiteX672" fmla="*/ 1646873 w 2028825"/>
                <a:gd name="connsiteY672" fmla="*/ 534448 h 1352550"/>
                <a:gd name="connsiteX673" fmla="*/ 1659541 w 2028825"/>
                <a:gd name="connsiteY673" fmla="*/ 528733 h 1352550"/>
                <a:gd name="connsiteX674" fmla="*/ 1661541 w 2028825"/>
                <a:gd name="connsiteY674" fmla="*/ 535019 h 1352550"/>
                <a:gd name="connsiteX675" fmla="*/ 1668685 w 2028825"/>
                <a:gd name="connsiteY675" fmla="*/ 533114 h 1352550"/>
                <a:gd name="connsiteX676" fmla="*/ 1667256 w 2028825"/>
                <a:gd name="connsiteY676" fmla="*/ 526923 h 1352550"/>
                <a:gd name="connsiteX677" fmla="*/ 1659541 w 2028825"/>
                <a:gd name="connsiteY677" fmla="*/ 528733 h 135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</a:cxnLst>
              <a:rect l="l" t="t" r="r" b="b"/>
              <a:pathLst>
                <a:path w="2028825" h="1352550">
                  <a:moveTo>
                    <a:pt x="1195578" y="1321403"/>
                  </a:moveTo>
                  <a:lnTo>
                    <a:pt x="1183767" y="1301115"/>
                  </a:lnTo>
                  <a:lnTo>
                    <a:pt x="1167860" y="1293590"/>
                  </a:lnTo>
                  <a:lnTo>
                    <a:pt x="1166336" y="1281398"/>
                  </a:lnTo>
                  <a:lnTo>
                    <a:pt x="1177671" y="1273493"/>
                  </a:lnTo>
                  <a:lnTo>
                    <a:pt x="1176242" y="1270349"/>
                  </a:lnTo>
                  <a:lnTo>
                    <a:pt x="1179957" y="1269016"/>
                  </a:lnTo>
                  <a:lnTo>
                    <a:pt x="1176242" y="1259395"/>
                  </a:lnTo>
                  <a:lnTo>
                    <a:pt x="1201293" y="1247584"/>
                  </a:lnTo>
                  <a:lnTo>
                    <a:pt x="1198912" y="1238536"/>
                  </a:lnTo>
                  <a:lnTo>
                    <a:pt x="1192911" y="1237393"/>
                  </a:lnTo>
                  <a:lnTo>
                    <a:pt x="1169480" y="1249966"/>
                  </a:lnTo>
                  <a:lnTo>
                    <a:pt x="1168527" y="1247870"/>
                  </a:lnTo>
                  <a:lnTo>
                    <a:pt x="1138619" y="1256157"/>
                  </a:lnTo>
                  <a:lnTo>
                    <a:pt x="1136523" y="1249680"/>
                  </a:lnTo>
                  <a:lnTo>
                    <a:pt x="1130427" y="1251394"/>
                  </a:lnTo>
                  <a:lnTo>
                    <a:pt x="1129284" y="1248346"/>
                  </a:lnTo>
                  <a:lnTo>
                    <a:pt x="1089089" y="1240536"/>
                  </a:lnTo>
                  <a:lnTo>
                    <a:pt x="1029557" y="1233487"/>
                  </a:lnTo>
                  <a:lnTo>
                    <a:pt x="1026319" y="1228439"/>
                  </a:lnTo>
                  <a:lnTo>
                    <a:pt x="1003649" y="1234535"/>
                  </a:lnTo>
                  <a:lnTo>
                    <a:pt x="972407" y="1221295"/>
                  </a:lnTo>
                  <a:lnTo>
                    <a:pt x="945071" y="1225963"/>
                  </a:lnTo>
                  <a:lnTo>
                    <a:pt x="941451" y="1203579"/>
                  </a:lnTo>
                  <a:lnTo>
                    <a:pt x="933545" y="1188815"/>
                  </a:lnTo>
                  <a:lnTo>
                    <a:pt x="935546" y="1186434"/>
                  </a:lnTo>
                  <a:lnTo>
                    <a:pt x="924687" y="1169670"/>
                  </a:lnTo>
                  <a:lnTo>
                    <a:pt x="923163" y="1170432"/>
                  </a:lnTo>
                  <a:lnTo>
                    <a:pt x="916972" y="1157478"/>
                  </a:lnTo>
                  <a:lnTo>
                    <a:pt x="886587" y="1167670"/>
                  </a:lnTo>
                  <a:lnTo>
                    <a:pt x="850487" y="1172337"/>
                  </a:lnTo>
                  <a:lnTo>
                    <a:pt x="844391" y="1171003"/>
                  </a:lnTo>
                  <a:lnTo>
                    <a:pt x="842200" y="1165003"/>
                  </a:lnTo>
                  <a:lnTo>
                    <a:pt x="845344" y="1163288"/>
                  </a:lnTo>
                  <a:lnTo>
                    <a:pt x="839438" y="1144048"/>
                  </a:lnTo>
                  <a:lnTo>
                    <a:pt x="832390" y="1133761"/>
                  </a:lnTo>
                  <a:lnTo>
                    <a:pt x="816197" y="1148810"/>
                  </a:lnTo>
                  <a:lnTo>
                    <a:pt x="787527" y="1166432"/>
                  </a:lnTo>
                  <a:lnTo>
                    <a:pt x="763334" y="1169289"/>
                  </a:lnTo>
                  <a:lnTo>
                    <a:pt x="743617" y="1165193"/>
                  </a:lnTo>
                  <a:lnTo>
                    <a:pt x="716756" y="1164526"/>
                  </a:lnTo>
                  <a:lnTo>
                    <a:pt x="716375" y="1176718"/>
                  </a:lnTo>
                  <a:lnTo>
                    <a:pt x="731615" y="1187482"/>
                  </a:lnTo>
                  <a:lnTo>
                    <a:pt x="742093" y="1189196"/>
                  </a:lnTo>
                  <a:lnTo>
                    <a:pt x="738283" y="1199388"/>
                  </a:lnTo>
                  <a:lnTo>
                    <a:pt x="729901" y="1207484"/>
                  </a:lnTo>
                  <a:lnTo>
                    <a:pt x="742950" y="1215390"/>
                  </a:lnTo>
                  <a:lnTo>
                    <a:pt x="743712" y="1221676"/>
                  </a:lnTo>
                  <a:lnTo>
                    <a:pt x="747808" y="1227392"/>
                  </a:lnTo>
                  <a:lnTo>
                    <a:pt x="742474" y="1230344"/>
                  </a:lnTo>
                  <a:lnTo>
                    <a:pt x="736187" y="1239107"/>
                  </a:lnTo>
                  <a:lnTo>
                    <a:pt x="734949" y="1245489"/>
                  </a:lnTo>
                  <a:lnTo>
                    <a:pt x="724471" y="1255395"/>
                  </a:lnTo>
                  <a:lnTo>
                    <a:pt x="728948" y="1269111"/>
                  </a:lnTo>
                  <a:lnTo>
                    <a:pt x="715042" y="1280065"/>
                  </a:lnTo>
                  <a:lnTo>
                    <a:pt x="708946" y="1280160"/>
                  </a:lnTo>
                  <a:lnTo>
                    <a:pt x="703707" y="1287113"/>
                  </a:lnTo>
                  <a:lnTo>
                    <a:pt x="698373" y="1282922"/>
                  </a:lnTo>
                  <a:lnTo>
                    <a:pt x="699897" y="1279874"/>
                  </a:lnTo>
                  <a:lnTo>
                    <a:pt x="697135" y="1275397"/>
                  </a:lnTo>
                  <a:lnTo>
                    <a:pt x="702754" y="1263491"/>
                  </a:lnTo>
                  <a:lnTo>
                    <a:pt x="695706" y="1265682"/>
                  </a:lnTo>
                  <a:lnTo>
                    <a:pt x="681323" y="1259872"/>
                  </a:lnTo>
                  <a:lnTo>
                    <a:pt x="668179" y="1246251"/>
                  </a:lnTo>
                  <a:lnTo>
                    <a:pt x="668179" y="1237202"/>
                  </a:lnTo>
                  <a:lnTo>
                    <a:pt x="661988" y="1227487"/>
                  </a:lnTo>
                  <a:lnTo>
                    <a:pt x="653415" y="1222819"/>
                  </a:lnTo>
                  <a:lnTo>
                    <a:pt x="650462" y="1218438"/>
                  </a:lnTo>
                  <a:lnTo>
                    <a:pt x="646367" y="1219867"/>
                  </a:lnTo>
                  <a:lnTo>
                    <a:pt x="643604" y="1217390"/>
                  </a:lnTo>
                  <a:lnTo>
                    <a:pt x="648843" y="1212723"/>
                  </a:lnTo>
                  <a:lnTo>
                    <a:pt x="663988" y="1207770"/>
                  </a:lnTo>
                  <a:lnTo>
                    <a:pt x="663988" y="1199483"/>
                  </a:lnTo>
                  <a:lnTo>
                    <a:pt x="671132" y="1186910"/>
                  </a:lnTo>
                  <a:lnTo>
                    <a:pt x="639223" y="1208627"/>
                  </a:lnTo>
                  <a:lnTo>
                    <a:pt x="634651" y="1200150"/>
                  </a:lnTo>
                  <a:lnTo>
                    <a:pt x="638175" y="1195007"/>
                  </a:lnTo>
                  <a:lnTo>
                    <a:pt x="624269" y="1196530"/>
                  </a:lnTo>
                  <a:lnTo>
                    <a:pt x="626650" y="1190625"/>
                  </a:lnTo>
                  <a:lnTo>
                    <a:pt x="618458" y="1184815"/>
                  </a:lnTo>
                  <a:lnTo>
                    <a:pt x="609791" y="1183195"/>
                  </a:lnTo>
                  <a:lnTo>
                    <a:pt x="603123" y="1172909"/>
                  </a:lnTo>
                  <a:lnTo>
                    <a:pt x="584740" y="1166051"/>
                  </a:lnTo>
                  <a:lnTo>
                    <a:pt x="569595" y="1167289"/>
                  </a:lnTo>
                  <a:lnTo>
                    <a:pt x="566071" y="1162145"/>
                  </a:lnTo>
                  <a:lnTo>
                    <a:pt x="559689" y="1160050"/>
                  </a:lnTo>
                  <a:lnTo>
                    <a:pt x="561499" y="1143476"/>
                  </a:lnTo>
                  <a:lnTo>
                    <a:pt x="587121" y="1127379"/>
                  </a:lnTo>
                  <a:lnTo>
                    <a:pt x="589788" y="1121474"/>
                  </a:lnTo>
                  <a:lnTo>
                    <a:pt x="590074" y="1115377"/>
                  </a:lnTo>
                  <a:lnTo>
                    <a:pt x="583883" y="1099471"/>
                  </a:lnTo>
                  <a:lnTo>
                    <a:pt x="585502" y="1089184"/>
                  </a:lnTo>
                  <a:lnTo>
                    <a:pt x="579977" y="1088231"/>
                  </a:lnTo>
                  <a:lnTo>
                    <a:pt x="573691" y="1078039"/>
                  </a:lnTo>
                  <a:lnTo>
                    <a:pt x="563880" y="1072039"/>
                  </a:lnTo>
                  <a:lnTo>
                    <a:pt x="551879" y="1071277"/>
                  </a:lnTo>
                  <a:lnTo>
                    <a:pt x="536924" y="1076420"/>
                  </a:lnTo>
                  <a:lnTo>
                    <a:pt x="531781" y="1074420"/>
                  </a:lnTo>
                  <a:lnTo>
                    <a:pt x="533971" y="1065181"/>
                  </a:lnTo>
                  <a:lnTo>
                    <a:pt x="525971" y="1061371"/>
                  </a:lnTo>
                  <a:lnTo>
                    <a:pt x="521875" y="1050798"/>
                  </a:lnTo>
                  <a:lnTo>
                    <a:pt x="513302" y="1055275"/>
                  </a:lnTo>
                  <a:lnTo>
                    <a:pt x="508349" y="1048798"/>
                  </a:lnTo>
                  <a:lnTo>
                    <a:pt x="521399" y="1039082"/>
                  </a:lnTo>
                  <a:lnTo>
                    <a:pt x="523399" y="1026414"/>
                  </a:lnTo>
                  <a:lnTo>
                    <a:pt x="515779" y="1024795"/>
                  </a:lnTo>
                  <a:lnTo>
                    <a:pt x="521494" y="1017460"/>
                  </a:lnTo>
                  <a:lnTo>
                    <a:pt x="519112" y="1008507"/>
                  </a:lnTo>
                  <a:lnTo>
                    <a:pt x="524066" y="991838"/>
                  </a:lnTo>
                  <a:lnTo>
                    <a:pt x="509587" y="969931"/>
                  </a:lnTo>
                  <a:lnTo>
                    <a:pt x="498824" y="970121"/>
                  </a:lnTo>
                  <a:lnTo>
                    <a:pt x="502349" y="959453"/>
                  </a:lnTo>
                  <a:lnTo>
                    <a:pt x="496538" y="964692"/>
                  </a:lnTo>
                  <a:lnTo>
                    <a:pt x="486061" y="968788"/>
                  </a:lnTo>
                  <a:lnTo>
                    <a:pt x="474631" y="965835"/>
                  </a:lnTo>
                  <a:lnTo>
                    <a:pt x="467201" y="971455"/>
                  </a:lnTo>
                  <a:lnTo>
                    <a:pt x="460343" y="968788"/>
                  </a:lnTo>
                  <a:lnTo>
                    <a:pt x="454438" y="945261"/>
                  </a:lnTo>
                  <a:lnTo>
                    <a:pt x="444246" y="935545"/>
                  </a:lnTo>
                  <a:lnTo>
                    <a:pt x="442817" y="922782"/>
                  </a:lnTo>
                  <a:lnTo>
                    <a:pt x="433483" y="911066"/>
                  </a:lnTo>
                  <a:lnTo>
                    <a:pt x="429578" y="912209"/>
                  </a:lnTo>
                  <a:lnTo>
                    <a:pt x="419767" y="923639"/>
                  </a:lnTo>
                  <a:lnTo>
                    <a:pt x="417004" y="922210"/>
                  </a:lnTo>
                  <a:lnTo>
                    <a:pt x="419671" y="928306"/>
                  </a:lnTo>
                  <a:lnTo>
                    <a:pt x="417195" y="927925"/>
                  </a:lnTo>
                  <a:lnTo>
                    <a:pt x="418529" y="931259"/>
                  </a:lnTo>
                  <a:lnTo>
                    <a:pt x="416147" y="933355"/>
                  </a:lnTo>
                  <a:lnTo>
                    <a:pt x="415290" y="923163"/>
                  </a:lnTo>
                  <a:lnTo>
                    <a:pt x="414814" y="932878"/>
                  </a:lnTo>
                  <a:lnTo>
                    <a:pt x="413290" y="927544"/>
                  </a:lnTo>
                  <a:lnTo>
                    <a:pt x="397954" y="926687"/>
                  </a:lnTo>
                  <a:lnTo>
                    <a:pt x="382714" y="939736"/>
                  </a:lnTo>
                  <a:lnTo>
                    <a:pt x="373761" y="932878"/>
                  </a:lnTo>
                  <a:lnTo>
                    <a:pt x="363569" y="897160"/>
                  </a:lnTo>
                  <a:lnTo>
                    <a:pt x="346139" y="885444"/>
                  </a:lnTo>
                  <a:lnTo>
                    <a:pt x="338328" y="872395"/>
                  </a:lnTo>
                  <a:lnTo>
                    <a:pt x="338423" y="864108"/>
                  </a:lnTo>
                  <a:lnTo>
                    <a:pt x="324898" y="861346"/>
                  </a:lnTo>
                  <a:lnTo>
                    <a:pt x="304133" y="876205"/>
                  </a:lnTo>
                  <a:lnTo>
                    <a:pt x="300323" y="875919"/>
                  </a:lnTo>
                  <a:lnTo>
                    <a:pt x="288608" y="883253"/>
                  </a:lnTo>
                  <a:lnTo>
                    <a:pt x="288322" y="893921"/>
                  </a:lnTo>
                  <a:lnTo>
                    <a:pt x="293370" y="912590"/>
                  </a:lnTo>
                  <a:lnTo>
                    <a:pt x="291560" y="918877"/>
                  </a:lnTo>
                  <a:lnTo>
                    <a:pt x="277082" y="924496"/>
                  </a:lnTo>
                  <a:lnTo>
                    <a:pt x="260795" y="915448"/>
                  </a:lnTo>
                  <a:lnTo>
                    <a:pt x="253651" y="922687"/>
                  </a:lnTo>
                  <a:lnTo>
                    <a:pt x="253460" y="902589"/>
                  </a:lnTo>
                  <a:lnTo>
                    <a:pt x="278606" y="876395"/>
                  </a:lnTo>
                  <a:lnTo>
                    <a:pt x="278035" y="870394"/>
                  </a:lnTo>
                  <a:lnTo>
                    <a:pt x="276130" y="867823"/>
                  </a:lnTo>
                  <a:lnTo>
                    <a:pt x="254889" y="880396"/>
                  </a:lnTo>
                  <a:lnTo>
                    <a:pt x="233839" y="884396"/>
                  </a:lnTo>
                  <a:lnTo>
                    <a:pt x="232600" y="875062"/>
                  </a:lnTo>
                  <a:lnTo>
                    <a:pt x="234982" y="870871"/>
                  </a:lnTo>
                  <a:lnTo>
                    <a:pt x="231934" y="866013"/>
                  </a:lnTo>
                  <a:lnTo>
                    <a:pt x="238601" y="862393"/>
                  </a:lnTo>
                  <a:lnTo>
                    <a:pt x="235649" y="855726"/>
                  </a:lnTo>
                  <a:lnTo>
                    <a:pt x="222123" y="853630"/>
                  </a:lnTo>
                  <a:lnTo>
                    <a:pt x="206216" y="858869"/>
                  </a:lnTo>
                  <a:lnTo>
                    <a:pt x="210502" y="866299"/>
                  </a:lnTo>
                  <a:lnTo>
                    <a:pt x="210883" y="873061"/>
                  </a:lnTo>
                  <a:lnTo>
                    <a:pt x="203359" y="875443"/>
                  </a:lnTo>
                  <a:lnTo>
                    <a:pt x="178594" y="872490"/>
                  </a:lnTo>
                  <a:lnTo>
                    <a:pt x="172022" y="879538"/>
                  </a:lnTo>
                  <a:lnTo>
                    <a:pt x="158972" y="883063"/>
                  </a:lnTo>
                  <a:lnTo>
                    <a:pt x="145447" y="877919"/>
                  </a:lnTo>
                  <a:lnTo>
                    <a:pt x="112204" y="872680"/>
                  </a:lnTo>
                  <a:lnTo>
                    <a:pt x="98393" y="884396"/>
                  </a:lnTo>
                  <a:lnTo>
                    <a:pt x="86677" y="886873"/>
                  </a:lnTo>
                  <a:lnTo>
                    <a:pt x="80486" y="891730"/>
                  </a:lnTo>
                  <a:lnTo>
                    <a:pt x="79248" y="887825"/>
                  </a:lnTo>
                  <a:lnTo>
                    <a:pt x="76676" y="891064"/>
                  </a:lnTo>
                  <a:lnTo>
                    <a:pt x="59150" y="873538"/>
                  </a:lnTo>
                  <a:lnTo>
                    <a:pt x="54769" y="863441"/>
                  </a:lnTo>
                  <a:lnTo>
                    <a:pt x="57722" y="855440"/>
                  </a:lnTo>
                  <a:lnTo>
                    <a:pt x="74485" y="840581"/>
                  </a:lnTo>
                  <a:lnTo>
                    <a:pt x="72390" y="798100"/>
                  </a:lnTo>
                  <a:lnTo>
                    <a:pt x="132493" y="755047"/>
                  </a:lnTo>
                  <a:lnTo>
                    <a:pt x="143447" y="734949"/>
                  </a:lnTo>
                  <a:lnTo>
                    <a:pt x="149543" y="716280"/>
                  </a:lnTo>
                  <a:lnTo>
                    <a:pt x="147923" y="704659"/>
                  </a:lnTo>
                  <a:lnTo>
                    <a:pt x="150304" y="701897"/>
                  </a:lnTo>
                  <a:lnTo>
                    <a:pt x="145256" y="698659"/>
                  </a:lnTo>
                  <a:lnTo>
                    <a:pt x="130207" y="696182"/>
                  </a:lnTo>
                  <a:lnTo>
                    <a:pt x="105537" y="706850"/>
                  </a:lnTo>
                  <a:lnTo>
                    <a:pt x="90964" y="701611"/>
                  </a:lnTo>
                  <a:lnTo>
                    <a:pt x="81629" y="686943"/>
                  </a:lnTo>
                  <a:lnTo>
                    <a:pt x="75152" y="689419"/>
                  </a:lnTo>
                  <a:lnTo>
                    <a:pt x="68389" y="685705"/>
                  </a:lnTo>
                  <a:lnTo>
                    <a:pt x="72009" y="681514"/>
                  </a:lnTo>
                  <a:lnTo>
                    <a:pt x="56293" y="667036"/>
                  </a:lnTo>
                  <a:lnTo>
                    <a:pt x="57436" y="664178"/>
                  </a:lnTo>
                  <a:lnTo>
                    <a:pt x="62103" y="663511"/>
                  </a:lnTo>
                  <a:lnTo>
                    <a:pt x="62198" y="657606"/>
                  </a:lnTo>
                  <a:lnTo>
                    <a:pt x="70771" y="659606"/>
                  </a:lnTo>
                  <a:lnTo>
                    <a:pt x="68104" y="662654"/>
                  </a:lnTo>
                  <a:lnTo>
                    <a:pt x="63246" y="662368"/>
                  </a:lnTo>
                  <a:lnTo>
                    <a:pt x="64579" y="664654"/>
                  </a:lnTo>
                  <a:lnTo>
                    <a:pt x="69723" y="663988"/>
                  </a:lnTo>
                  <a:lnTo>
                    <a:pt x="73914" y="659797"/>
                  </a:lnTo>
                  <a:lnTo>
                    <a:pt x="55626" y="654082"/>
                  </a:lnTo>
                  <a:lnTo>
                    <a:pt x="56864" y="652463"/>
                  </a:lnTo>
                  <a:lnTo>
                    <a:pt x="54388" y="649224"/>
                  </a:lnTo>
                  <a:lnTo>
                    <a:pt x="54578" y="645795"/>
                  </a:lnTo>
                  <a:lnTo>
                    <a:pt x="70295" y="646176"/>
                  </a:lnTo>
                  <a:lnTo>
                    <a:pt x="50387" y="630079"/>
                  </a:lnTo>
                  <a:lnTo>
                    <a:pt x="51816" y="628078"/>
                  </a:lnTo>
                  <a:lnTo>
                    <a:pt x="47244" y="623221"/>
                  </a:lnTo>
                  <a:lnTo>
                    <a:pt x="39624" y="622268"/>
                  </a:lnTo>
                  <a:lnTo>
                    <a:pt x="42386" y="615791"/>
                  </a:lnTo>
                  <a:lnTo>
                    <a:pt x="31623" y="611124"/>
                  </a:lnTo>
                  <a:lnTo>
                    <a:pt x="31909" y="606171"/>
                  </a:lnTo>
                  <a:lnTo>
                    <a:pt x="38672" y="607885"/>
                  </a:lnTo>
                  <a:lnTo>
                    <a:pt x="40958" y="603790"/>
                  </a:lnTo>
                  <a:lnTo>
                    <a:pt x="37719" y="599122"/>
                  </a:lnTo>
                  <a:lnTo>
                    <a:pt x="25146" y="601027"/>
                  </a:lnTo>
                  <a:lnTo>
                    <a:pt x="21526" y="585597"/>
                  </a:lnTo>
                  <a:lnTo>
                    <a:pt x="14859" y="583882"/>
                  </a:lnTo>
                  <a:lnTo>
                    <a:pt x="10097" y="585502"/>
                  </a:lnTo>
                  <a:lnTo>
                    <a:pt x="9525" y="564261"/>
                  </a:lnTo>
                  <a:lnTo>
                    <a:pt x="16859" y="556546"/>
                  </a:lnTo>
                  <a:lnTo>
                    <a:pt x="26956" y="564642"/>
                  </a:lnTo>
                  <a:lnTo>
                    <a:pt x="33718" y="564547"/>
                  </a:lnTo>
                  <a:lnTo>
                    <a:pt x="37338" y="561022"/>
                  </a:lnTo>
                  <a:lnTo>
                    <a:pt x="34766" y="559975"/>
                  </a:lnTo>
                  <a:lnTo>
                    <a:pt x="36671" y="556355"/>
                  </a:lnTo>
                  <a:lnTo>
                    <a:pt x="33242" y="545116"/>
                  </a:lnTo>
                  <a:lnTo>
                    <a:pt x="33909" y="539972"/>
                  </a:lnTo>
                  <a:lnTo>
                    <a:pt x="37433" y="538353"/>
                  </a:lnTo>
                  <a:lnTo>
                    <a:pt x="38386" y="527399"/>
                  </a:lnTo>
                  <a:lnTo>
                    <a:pt x="51625" y="524351"/>
                  </a:lnTo>
                  <a:lnTo>
                    <a:pt x="55340" y="519589"/>
                  </a:lnTo>
                  <a:lnTo>
                    <a:pt x="59245" y="522446"/>
                  </a:lnTo>
                  <a:lnTo>
                    <a:pt x="57817" y="527590"/>
                  </a:lnTo>
                  <a:lnTo>
                    <a:pt x="57341" y="527018"/>
                  </a:lnTo>
                  <a:lnTo>
                    <a:pt x="54197" y="526828"/>
                  </a:lnTo>
                  <a:lnTo>
                    <a:pt x="52102" y="527685"/>
                  </a:lnTo>
                  <a:lnTo>
                    <a:pt x="46387" y="526256"/>
                  </a:lnTo>
                  <a:lnTo>
                    <a:pt x="45053" y="526828"/>
                  </a:lnTo>
                  <a:lnTo>
                    <a:pt x="52006" y="527875"/>
                  </a:lnTo>
                  <a:lnTo>
                    <a:pt x="57245" y="527304"/>
                  </a:lnTo>
                  <a:lnTo>
                    <a:pt x="57817" y="527685"/>
                  </a:lnTo>
                  <a:lnTo>
                    <a:pt x="57531" y="528923"/>
                  </a:lnTo>
                  <a:lnTo>
                    <a:pt x="65151" y="532257"/>
                  </a:lnTo>
                  <a:lnTo>
                    <a:pt x="66961" y="527304"/>
                  </a:lnTo>
                  <a:lnTo>
                    <a:pt x="63818" y="524827"/>
                  </a:lnTo>
                  <a:lnTo>
                    <a:pt x="76772" y="528923"/>
                  </a:lnTo>
                  <a:lnTo>
                    <a:pt x="81248" y="520541"/>
                  </a:lnTo>
                  <a:lnTo>
                    <a:pt x="99441" y="507111"/>
                  </a:lnTo>
                  <a:lnTo>
                    <a:pt x="113443" y="511588"/>
                  </a:lnTo>
                  <a:lnTo>
                    <a:pt x="120968" y="507397"/>
                  </a:lnTo>
                  <a:lnTo>
                    <a:pt x="120396" y="505587"/>
                  </a:lnTo>
                  <a:lnTo>
                    <a:pt x="130493" y="507016"/>
                  </a:lnTo>
                  <a:lnTo>
                    <a:pt x="125635" y="509778"/>
                  </a:lnTo>
                  <a:lnTo>
                    <a:pt x="128683" y="517588"/>
                  </a:lnTo>
                  <a:lnTo>
                    <a:pt x="145447" y="526542"/>
                  </a:lnTo>
                  <a:lnTo>
                    <a:pt x="150209" y="522446"/>
                  </a:lnTo>
                  <a:lnTo>
                    <a:pt x="159639" y="519970"/>
                  </a:lnTo>
                  <a:lnTo>
                    <a:pt x="179641" y="520446"/>
                  </a:lnTo>
                  <a:lnTo>
                    <a:pt x="188404" y="511873"/>
                  </a:lnTo>
                  <a:lnTo>
                    <a:pt x="192310" y="520541"/>
                  </a:lnTo>
                  <a:lnTo>
                    <a:pt x="186690" y="527304"/>
                  </a:lnTo>
                  <a:lnTo>
                    <a:pt x="180880" y="544544"/>
                  </a:lnTo>
                  <a:lnTo>
                    <a:pt x="198977" y="549592"/>
                  </a:lnTo>
                  <a:lnTo>
                    <a:pt x="212027" y="548164"/>
                  </a:lnTo>
                  <a:lnTo>
                    <a:pt x="234791" y="536353"/>
                  </a:lnTo>
                  <a:lnTo>
                    <a:pt x="236220" y="547878"/>
                  </a:lnTo>
                  <a:lnTo>
                    <a:pt x="232505" y="555212"/>
                  </a:lnTo>
                  <a:lnTo>
                    <a:pt x="237077" y="556641"/>
                  </a:lnTo>
                  <a:lnTo>
                    <a:pt x="246983" y="574738"/>
                  </a:lnTo>
                  <a:lnTo>
                    <a:pt x="251936" y="578358"/>
                  </a:lnTo>
                  <a:lnTo>
                    <a:pt x="256032" y="575119"/>
                  </a:lnTo>
                  <a:lnTo>
                    <a:pt x="274796" y="571500"/>
                  </a:lnTo>
                  <a:lnTo>
                    <a:pt x="285083" y="573881"/>
                  </a:lnTo>
                  <a:lnTo>
                    <a:pt x="286322" y="576263"/>
                  </a:lnTo>
                  <a:lnTo>
                    <a:pt x="282321" y="578739"/>
                  </a:lnTo>
                  <a:lnTo>
                    <a:pt x="282988" y="582549"/>
                  </a:lnTo>
                  <a:lnTo>
                    <a:pt x="272034" y="590645"/>
                  </a:lnTo>
                  <a:lnTo>
                    <a:pt x="262890" y="591884"/>
                  </a:lnTo>
                  <a:lnTo>
                    <a:pt x="263176" y="595217"/>
                  </a:lnTo>
                  <a:lnTo>
                    <a:pt x="265557" y="594931"/>
                  </a:lnTo>
                  <a:lnTo>
                    <a:pt x="267081" y="598265"/>
                  </a:lnTo>
                  <a:lnTo>
                    <a:pt x="270320" y="596551"/>
                  </a:lnTo>
                  <a:lnTo>
                    <a:pt x="271653" y="601694"/>
                  </a:lnTo>
                  <a:lnTo>
                    <a:pt x="281369" y="598360"/>
                  </a:lnTo>
                  <a:lnTo>
                    <a:pt x="281654" y="607028"/>
                  </a:lnTo>
                  <a:lnTo>
                    <a:pt x="296799" y="605028"/>
                  </a:lnTo>
                  <a:lnTo>
                    <a:pt x="296894" y="621030"/>
                  </a:lnTo>
                  <a:lnTo>
                    <a:pt x="307277" y="619696"/>
                  </a:lnTo>
                  <a:lnTo>
                    <a:pt x="307181" y="622173"/>
                  </a:lnTo>
                  <a:lnTo>
                    <a:pt x="317564" y="625792"/>
                  </a:lnTo>
                  <a:lnTo>
                    <a:pt x="315849" y="643318"/>
                  </a:lnTo>
                  <a:lnTo>
                    <a:pt x="326231" y="645795"/>
                  </a:lnTo>
                  <a:lnTo>
                    <a:pt x="360235" y="633603"/>
                  </a:lnTo>
                  <a:lnTo>
                    <a:pt x="355949" y="617029"/>
                  </a:lnTo>
                  <a:lnTo>
                    <a:pt x="360140" y="582359"/>
                  </a:lnTo>
                  <a:lnTo>
                    <a:pt x="356902" y="573119"/>
                  </a:lnTo>
                  <a:lnTo>
                    <a:pt x="371094" y="567214"/>
                  </a:lnTo>
                  <a:lnTo>
                    <a:pt x="366903" y="544259"/>
                  </a:lnTo>
                  <a:lnTo>
                    <a:pt x="371094" y="542353"/>
                  </a:lnTo>
                  <a:lnTo>
                    <a:pt x="366712" y="530161"/>
                  </a:lnTo>
                  <a:lnTo>
                    <a:pt x="368808" y="529876"/>
                  </a:lnTo>
                  <a:lnTo>
                    <a:pt x="368427" y="522827"/>
                  </a:lnTo>
                  <a:lnTo>
                    <a:pt x="361760" y="521017"/>
                  </a:lnTo>
                  <a:lnTo>
                    <a:pt x="362236" y="516731"/>
                  </a:lnTo>
                  <a:lnTo>
                    <a:pt x="367665" y="513969"/>
                  </a:lnTo>
                  <a:lnTo>
                    <a:pt x="366236" y="506349"/>
                  </a:lnTo>
                  <a:lnTo>
                    <a:pt x="397288" y="484060"/>
                  </a:lnTo>
                  <a:lnTo>
                    <a:pt x="396621" y="479488"/>
                  </a:lnTo>
                  <a:lnTo>
                    <a:pt x="410623" y="474440"/>
                  </a:lnTo>
                  <a:lnTo>
                    <a:pt x="410242" y="465487"/>
                  </a:lnTo>
                  <a:lnTo>
                    <a:pt x="423958" y="454342"/>
                  </a:lnTo>
                  <a:lnTo>
                    <a:pt x="440246" y="435864"/>
                  </a:lnTo>
                  <a:lnTo>
                    <a:pt x="464344" y="421672"/>
                  </a:lnTo>
                  <a:lnTo>
                    <a:pt x="490347" y="413004"/>
                  </a:lnTo>
                  <a:lnTo>
                    <a:pt x="492824" y="426815"/>
                  </a:lnTo>
                  <a:lnTo>
                    <a:pt x="521208" y="429196"/>
                  </a:lnTo>
                  <a:lnTo>
                    <a:pt x="517684" y="409003"/>
                  </a:lnTo>
                  <a:lnTo>
                    <a:pt x="512064" y="409861"/>
                  </a:lnTo>
                  <a:lnTo>
                    <a:pt x="510730" y="402526"/>
                  </a:lnTo>
                  <a:lnTo>
                    <a:pt x="518160" y="402050"/>
                  </a:lnTo>
                  <a:lnTo>
                    <a:pt x="514445" y="377190"/>
                  </a:lnTo>
                  <a:lnTo>
                    <a:pt x="515779" y="365379"/>
                  </a:lnTo>
                  <a:lnTo>
                    <a:pt x="496633" y="347472"/>
                  </a:lnTo>
                  <a:lnTo>
                    <a:pt x="492728" y="346234"/>
                  </a:lnTo>
                  <a:lnTo>
                    <a:pt x="490728" y="354616"/>
                  </a:lnTo>
                  <a:lnTo>
                    <a:pt x="466249" y="338899"/>
                  </a:lnTo>
                  <a:lnTo>
                    <a:pt x="469678" y="309943"/>
                  </a:lnTo>
                  <a:lnTo>
                    <a:pt x="483108" y="286893"/>
                  </a:lnTo>
                  <a:lnTo>
                    <a:pt x="514826" y="292132"/>
                  </a:lnTo>
                  <a:lnTo>
                    <a:pt x="517684" y="283369"/>
                  </a:lnTo>
                  <a:lnTo>
                    <a:pt x="529400" y="266033"/>
                  </a:lnTo>
                  <a:lnTo>
                    <a:pt x="551688" y="257746"/>
                  </a:lnTo>
                  <a:lnTo>
                    <a:pt x="566357" y="261366"/>
                  </a:lnTo>
                  <a:lnTo>
                    <a:pt x="579311" y="260318"/>
                  </a:lnTo>
                  <a:lnTo>
                    <a:pt x="573596" y="246126"/>
                  </a:lnTo>
                  <a:lnTo>
                    <a:pt x="585978" y="222885"/>
                  </a:lnTo>
                  <a:lnTo>
                    <a:pt x="677704" y="163163"/>
                  </a:lnTo>
                  <a:lnTo>
                    <a:pt x="696278" y="146018"/>
                  </a:lnTo>
                  <a:lnTo>
                    <a:pt x="742855" y="142970"/>
                  </a:lnTo>
                  <a:lnTo>
                    <a:pt x="774954" y="133826"/>
                  </a:lnTo>
                  <a:lnTo>
                    <a:pt x="786860" y="134493"/>
                  </a:lnTo>
                  <a:lnTo>
                    <a:pt x="796862" y="122491"/>
                  </a:lnTo>
                  <a:lnTo>
                    <a:pt x="801815" y="120967"/>
                  </a:lnTo>
                  <a:lnTo>
                    <a:pt x="805625" y="92107"/>
                  </a:lnTo>
                  <a:lnTo>
                    <a:pt x="789146" y="96393"/>
                  </a:lnTo>
                  <a:lnTo>
                    <a:pt x="788289" y="93916"/>
                  </a:lnTo>
                  <a:lnTo>
                    <a:pt x="792766" y="90583"/>
                  </a:lnTo>
                  <a:lnTo>
                    <a:pt x="784098" y="87439"/>
                  </a:lnTo>
                  <a:lnTo>
                    <a:pt x="777050" y="76581"/>
                  </a:lnTo>
                  <a:lnTo>
                    <a:pt x="779717" y="65722"/>
                  </a:lnTo>
                  <a:lnTo>
                    <a:pt x="762953" y="76962"/>
                  </a:lnTo>
                  <a:lnTo>
                    <a:pt x="762857" y="70390"/>
                  </a:lnTo>
                  <a:lnTo>
                    <a:pt x="759904" y="65722"/>
                  </a:lnTo>
                  <a:lnTo>
                    <a:pt x="756666" y="67056"/>
                  </a:lnTo>
                  <a:lnTo>
                    <a:pt x="754761" y="65151"/>
                  </a:lnTo>
                  <a:lnTo>
                    <a:pt x="753999" y="50768"/>
                  </a:lnTo>
                  <a:lnTo>
                    <a:pt x="747141" y="49816"/>
                  </a:lnTo>
                  <a:lnTo>
                    <a:pt x="747998" y="40100"/>
                  </a:lnTo>
                  <a:lnTo>
                    <a:pt x="745808" y="36290"/>
                  </a:lnTo>
                  <a:lnTo>
                    <a:pt x="748189" y="23241"/>
                  </a:lnTo>
                  <a:lnTo>
                    <a:pt x="752856" y="20479"/>
                  </a:lnTo>
                  <a:lnTo>
                    <a:pt x="779431" y="22765"/>
                  </a:lnTo>
                  <a:lnTo>
                    <a:pt x="812006" y="20193"/>
                  </a:lnTo>
                  <a:lnTo>
                    <a:pt x="810863" y="9525"/>
                  </a:lnTo>
                  <a:lnTo>
                    <a:pt x="821912" y="15049"/>
                  </a:lnTo>
                  <a:lnTo>
                    <a:pt x="825437" y="23908"/>
                  </a:lnTo>
                  <a:lnTo>
                    <a:pt x="835819" y="27337"/>
                  </a:lnTo>
                  <a:lnTo>
                    <a:pt x="836676" y="30766"/>
                  </a:lnTo>
                  <a:lnTo>
                    <a:pt x="846392" y="35052"/>
                  </a:lnTo>
                  <a:lnTo>
                    <a:pt x="851725" y="31623"/>
                  </a:lnTo>
                  <a:lnTo>
                    <a:pt x="857250" y="33337"/>
                  </a:lnTo>
                  <a:lnTo>
                    <a:pt x="856012" y="37243"/>
                  </a:lnTo>
                  <a:lnTo>
                    <a:pt x="852297" y="37624"/>
                  </a:lnTo>
                  <a:lnTo>
                    <a:pt x="851154" y="62008"/>
                  </a:lnTo>
                  <a:lnTo>
                    <a:pt x="853535" y="63055"/>
                  </a:lnTo>
                  <a:lnTo>
                    <a:pt x="850868" y="64198"/>
                  </a:lnTo>
                  <a:lnTo>
                    <a:pt x="851630" y="75247"/>
                  </a:lnTo>
                  <a:lnTo>
                    <a:pt x="859536" y="74962"/>
                  </a:lnTo>
                  <a:lnTo>
                    <a:pt x="860584" y="78867"/>
                  </a:lnTo>
                  <a:lnTo>
                    <a:pt x="876967" y="74866"/>
                  </a:lnTo>
                  <a:lnTo>
                    <a:pt x="876491" y="88297"/>
                  </a:lnTo>
                  <a:lnTo>
                    <a:pt x="873157" y="95536"/>
                  </a:lnTo>
                  <a:lnTo>
                    <a:pt x="863251" y="109061"/>
                  </a:lnTo>
                  <a:lnTo>
                    <a:pt x="853916" y="109537"/>
                  </a:lnTo>
                  <a:lnTo>
                    <a:pt x="853440" y="127921"/>
                  </a:lnTo>
                  <a:lnTo>
                    <a:pt x="846201" y="148304"/>
                  </a:lnTo>
                  <a:lnTo>
                    <a:pt x="862679" y="157162"/>
                  </a:lnTo>
                  <a:lnTo>
                    <a:pt x="868490" y="156210"/>
                  </a:lnTo>
                  <a:lnTo>
                    <a:pt x="922782" y="173926"/>
                  </a:lnTo>
                  <a:lnTo>
                    <a:pt x="934498" y="173164"/>
                  </a:lnTo>
                  <a:lnTo>
                    <a:pt x="937641" y="166116"/>
                  </a:lnTo>
                  <a:lnTo>
                    <a:pt x="943261" y="164020"/>
                  </a:lnTo>
                  <a:lnTo>
                    <a:pt x="947071" y="154210"/>
                  </a:lnTo>
                  <a:lnTo>
                    <a:pt x="949833" y="154876"/>
                  </a:lnTo>
                  <a:lnTo>
                    <a:pt x="952214" y="148685"/>
                  </a:lnTo>
                  <a:lnTo>
                    <a:pt x="953929" y="149161"/>
                  </a:lnTo>
                  <a:lnTo>
                    <a:pt x="954976" y="144494"/>
                  </a:lnTo>
                  <a:lnTo>
                    <a:pt x="976789" y="139160"/>
                  </a:lnTo>
                  <a:lnTo>
                    <a:pt x="975836" y="129445"/>
                  </a:lnTo>
                  <a:lnTo>
                    <a:pt x="982980" y="129826"/>
                  </a:lnTo>
                  <a:lnTo>
                    <a:pt x="983837" y="137255"/>
                  </a:lnTo>
                  <a:lnTo>
                    <a:pt x="987933" y="136398"/>
                  </a:lnTo>
                  <a:lnTo>
                    <a:pt x="987838" y="134302"/>
                  </a:lnTo>
                  <a:lnTo>
                    <a:pt x="1001649" y="132493"/>
                  </a:lnTo>
                  <a:lnTo>
                    <a:pt x="1005650" y="114871"/>
                  </a:lnTo>
                  <a:lnTo>
                    <a:pt x="1015651" y="115729"/>
                  </a:lnTo>
                  <a:lnTo>
                    <a:pt x="1016317" y="108680"/>
                  </a:lnTo>
                  <a:lnTo>
                    <a:pt x="1019842" y="109633"/>
                  </a:lnTo>
                  <a:lnTo>
                    <a:pt x="1024604" y="79343"/>
                  </a:lnTo>
                  <a:lnTo>
                    <a:pt x="1043845" y="77629"/>
                  </a:lnTo>
                  <a:lnTo>
                    <a:pt x="1047464" y="88487"/>
                  </a:lnTo>
                  <a:lnTo>
                    <a:pt x="1056132" y="88106"/>
                  </a:lnTo>
                  <a:lnTo>
                    <a:pt x="1072229" y="96012"/>
                  </a:lnTo>
                  <a:lnTo>
                    <a:pt x="1084517" y="97250"/>
                  </a:lnTo>
                  <a:lnTo>
                    <a:pt x="1115473" y="110776"/>
                  </a:lnTo>
                  <a:lnTo>
                    <a:pt x="1140238" y="105061"/>
                  </a:lnTo>
                  <a:lnTo>
                    <a:pt x="1141095" y="109918"/>
                  </a:lnTo>
                  <a:lnTo>
                    <a:pt x="1158050" y="111919"/>
                  </a:lnTo>
                  <a:lnTo>
                    <a:pt x="1166527" y="120967"/>
                  </a:lnTo>
                  <a:lnTo>
                    <a:pt x="1166527" y="133636"/>
                  </a:lnTo>
                  <a:lnTo>
                    <a:pt x="1195769" y="160496"/>
                  </a:lnTo>
                  <a:lnTo>
                    <a:pt x="1191673" y="176022"/>
                  </a:lnTo>
                  <a:lnTo>
                    <a:pt x="1200150" y="179546"/>
                  </a:lnTo>
                  <a:lnTo>
                    <a:pt x="1198626" y="184023"/>
                  </a:lnTo>
                  <a:lnTo>
                    <a:pt x="1210342" y="185547"/>
                  </a:lnTo>
                  <a:lnTo>
                    <a:pt x="1209866" y="190119"/>
                  </a:lnTo>
                  <a:lnTo>
                    <a:pt x="1214914" y="190881"/>
                  </a:lnTo>
                  <a:lnTo>
                    <a:pt x="1225105" y="238982"/>
                  </a:lnTo>
                  <a:lnTo>
                    <a:pt x="1232249" y="238125"/>
                  </a:lnTo>
                  <a:lnTo>
                    <a:pt x="1241203" y="233077"/>
                  </a:lnTo>
                  <a:lnTo>
                    <a:pt x="1247584" y="236601"/>
                  </a:lnTo>
                  <a:lnTo>
                    <a:pt x="1252252" y="247840"/>
                  </a:lnTo>
                  <a:lnTo>
                    <a:pt x="1275207" y="253270"/>
                  </a:lnTo>
                  <a:lnTo>
                    <a:pt x="1279779" y="253079"/>
                  </a:lnTo>
                  <a:lnTo>
                    <a:pt x="1281494" y="247459"/>
                  </a:lnTo>
                  <a:lnTo>
                    <a:pt x="1284351" y="246126"/>
                  </a:lnTo>
                  <a:lnTo>
                    <a:pt x="1289304" y="248698"/>
                  </a:lnTo>
                  <a:lnTo>
                    <a:pt x="1289685" y="257461"/>
                  </a:lnTo>
                  <a:lnTo>
                    <a:pt x="1304544" y="263271"/>
                  </a:lnTo>
                  <a:lnTo>
                    <a:pt x="1319689" y="262985"/>
                  </a:lnTo>
                  <a:lnTo>
                    <a:pt x="1319213" y="266986"/>
                  </a:lnTo>
                  <a:lnTo>
                    <a:pt x="1324547" y="269272"/>
                  </a:lnTo>
                  <a:lnTo>
                    <a:pt x="1324642" y="272034"/>
                  </a:lnTo>
                  <a:lnTo>
                    <a:pt x="1342168" y="275653"/>
                  </a:lnTo>
                  <a:lnTo>
                    <a:pt x="1343978" y="291560"/>
                  </a:lnTo>
                  <a:lnTo>
                    <a:pt x="1350740" y="295275"/>
                  </a:lnTo>
                  <a:lnTo>
                    <a:pt x="1359218" y="321183"/>
                  </a:lnTo>
                  <a:lnTo>
                    <a:pt x="1360456" y="327755"/>
                  </a:lnTo>
                  <a:lnTo>
                    <a:pt x="1357313" y="326326"/>
                  </a:lnTo>
                  <a:lnTo>
                    <a:pt x="1358360" y="336804"/>
                  </a:lnTo>
                  <a:lnTo>
                    <a:pt x="1367790" y="375285"/>
                  </a:lnTo>
                  <a:lnTo>
                    <a:pt x="1375505" y="374523"/>
                  </a:lnTo>
                  <a:lnTo>
                    <a:pt x="1377505" y="380143"/>
                  </a:lnTo>
                  <a:lnTo>
                    <a:pt x="1380839" y="379381"/>
                  </a:lnTo>
                  <a:lnTo>
                    <a:pt x="1382268" y="389001"/>
                  </a:lnTo>
                  <a:lnTo>
                    <a:pt x="1387983" y="388715"/>
                  </a:lnTo>
                  <a:lnTo>
                    <a:pt x="1390936" y="409480"/>
                  </a:lnTo>
                  <a:lnTo>
                    <a:pt x="1389126" y="409003"/>
                  </a:lnTo>
                  <a:lnTo>
                    <a:pt x="1388650" y="413861"/>
                  </a:lnTo>
                  <a:lnTo>
                    <a:pt x="1393889" y="415957"/>
                  </a:lnTo>
                  <a:lnTo>
                    <a:pt x="1394555" y="427863"/>
                  </a:lnTo>
                  <a:lnTo>
                    <a:pt x="1397222" y="428339"/>
                  </a:lnTo>
                  <a:lnTo>
                    <a:pt x="1395222" y="439864"/>
                  </a:lnTo>
                  <a:lnTo>
                    <a:pt x="1415605" y="476821"/>
                  </a:lnTo>
                  <a:lnTo>
                    <a:pt x="1417796" y="476155"/>
                  </a:lnTo>
                  <a:lnTo>
                    <a:pt x="1418177" y="491490"/>
                  </a:lnTo>
                  <a:lnTo>
                    <a:pt x="1413796" y="507206"/>
                  </a:lnTo>
                  <a:lnTo>
                    <a:pt x="1417796" y="509016"/>
                  </a:lnTo>
                  <a:lnTo>
                    <a:pt x="1417892" y="516160"/>
                  </a:lnTo>
                  <a:lnTo>
                    <a:pt x="1428179" y="520351"/>
                  </a:lnTo>
                  <a:lnTo>
                    <a:pt x="1426559" y="527494"/>
                  </a:lnTo>
                  <a:lnTo>
                    <a:pt x="1442752" y="533019"/>
                  </a:lnTo>
                  <a:lnTo>
                    <a:pt x="1433989" y="546354"/>
                  </a:lnTo>
                  <a:lnTo>
                    <a:pt x="1456563" y="552069"/>
                  </a:lnTo>
                  <a:lnTo>
                    <a:pt x="1469326" y="559117"/>
                  </a:lnTo>
                  <a:lnTo>
                    <a:pt x="1480090" y="554164"/>
                  </a:lnTo>
                  <a:lnTo>
                    <a:pt x="1502188" y="564451"/>
                  </a:lnTo>
                  <a:lnTo>
                    <a:pt x="1503807" y="544544"/>
                  </a:lnTo>
                  <a:lnTo>
                    <a:pt x="1507046" y="545782"/>
                  </a:lnTo>
                  <a:lnTo>
                    <a:pt x="1509617" y="542544"/>
                  </a:lnTo>
                  <a:lnTo>
                    <a:pt x="1524953" y="547402"/>
                  </a:lnTo>
                  <a:lnTo>
                    <a:pt x="1536383" y="538639"/>
                  </a:lnTo>
                  <a:lnTo>
                    <a:pt x="1536383" y="523208"/>
                  </a:lnTo>
                  <a:lnTo>
                    <a:pt x="1544479" y="521303"/>
                  </a:lnTo>
                  <a:lnTo>
                    <a:pt x="1544669" y="523494"/>
                  </a:lnTo>
                  <a:lnTo>
                    <a:pt x="1554671" y="522922"/>
                  </a:lnTo>
                  <a:lnTo>
                    <a:pt x="1555242" y="525209"/>
                  </a:lnTo>
                  <a:lnTo>
                    <a:pt x="1570768" y="520541"/>
                  </a:lnTo>
                  <a:lnTo>
                    <a:pt x="1572387" y="527685"/>
                  </a:lnTo>
                  <a:lnTo>
                    <a:pt x="1580102" y="528638"/>
                  </a:lnTo>
                  <a:lnTo>
                    <a:pt x="1583436" y="548545"/>
                  </a:lnTo>
                  <a:lnTo>
                    <a:pt x="1573816" y="553593"/>
                  </a:lnTo>
                  <a:lnTo>
                    <a:pt x="1572578" y="556546"/>
                  </a:lnTo>
                  <a:lnTo>
                    <a:pt x="1571054" y="566738"/>
                  </a:lnTo>
                  <a:lnTo>
                    <a:pt x="1576769" y="568166"/>
                  </a:lnTo>
                  <a:lnTo>
                    <a:pt x="1574673" y="584930"/>
                  </a:lnTo>
                  <a:lnTo>
                    <a:pt x="1576007" y="595789"/>
                  </a:lnTo>
                  <a:lnTo>
                    <a:pt x="1601724" y="583311"/>
                  </a:lnTo>
                  <a:lnTo>
                    <a:pt x="1601343" y="568928"/>
                  </a:lnTo>
                  <a:lnTo>
                    <a:pt x="1609534" y="569119"/>
                  </a:lnTo>
                  <a:lnTo>
                    <a:pt x="1609154" y="564070"/>
                  </a:lnTo>
                  <a:lnTo>
                    <a:pt x="1611916" y="563689"/>
                  </a:lnTo>
                  <a:lnTo>
                    <a:pt x="1611249" y="556260"/>
                  </a:lnTo>
                  <a:lnTo>
                    <a:pt x="1623155" y="556736"/>
                  </a:lnTo>
                  <a:lnTo>
                    <a:pt x="1621822" y="547306"/>
                  </a:lnTo>
                  <a:lnTo>
                    <a:pt x="1626489" y="546830"/>
                  </a:lnTo>
                  <a:lnTo>
                    <a:pt x="1630775" y="561022"/>
                  </a:lnTo>
                  <a:lnTo>
                    <a:pt x="1636014" y="559689"/>
                  </a:lnTo>
                  <a:lnTo>
                    <a:pt x="1636109" y="553784"/>
                  </a:lnTo>
                  <a:lnTo>
                    <a:pt x="1645444" y="553307"/>
                  </a:lnTo>
                  <a:lnTo>
                    <a:pt x="1642682" y="536257"/>
                  </a:lnTo>
                  <a:lnTo>
                    <a:pt x="1662017" y="527399"/>
                  </a:lnTo>
                  <a:lnTo>
                    <a:pt x="1677543" y="522922"/>
                  </a:lnTo>
                  <a:lnTo>
                    <a:pt x="1696117" y="523208"/>
                  </a:lnTo>
                  <a:lnTo>
                    <a:pt x="1705070" y="518446"/>
                  </a:lnTo>
                  <a:lnTo>
                    <a:pt x="1720501" y="516826"/>
                  </a:lnTo>
                  <a:lnTo>
                    <a:pt x="1720501" y="514445"/>
                  </a:lnTo>
                  <a:lnTo>
                    <a:pt x="1775365" y="512635"/>
                  </a:lnTo>
                  <a:lnTo>
                    <a:pt x="1771841" y="518160"/>
                  </a:lnTo>
                  <a:lnTo>
                    <a:pt x="1802511" y="518255"/>
                  </a:lnTo>
                  <a:lnTo>
                    <a:pt x="1802701" y="523875"/>
                  </a:lnTo>
                  <a:lnTo>
                    <a:pt x="1820227" y="523684"/>
                  </a:lnTo>
                  <a:lnTo>
                    <a:pt x="1820418" y="527494"/>
                  </a:lnTo>
                  <a:lnTo>
                    <a:pt x="1830610" y="520732"/>
                  </a:lnTo>
                  <a:lnTo>
                    <a:pt x="1831467" y="540925"/>
                  </a:lnTo>
                  <a:lnTo>
                    <a:pt x="1840230" y="533209"/>
                  </a:lnTo>
                  <a:lnTo>
                    <a:pt x="1852232" y="529495"/>
                  </a:lnTo>
                  <a:lnTo>
                    <a:pt x="1852327" y="526256"/>
                  </a:lnTo>
                  <a:lnTo>
                    <a:pt x="1867852" y="519303"/>
                  </a:lnTo>
                  <a:lnTo>
                    <a:pt x="1870901" y="519112"/>
                  </a:lnTo>
                  <a:lnTo>
                    <a:pt x="1871567" y="524542"/>
                  </a:lnTo>
                  <a:lnTo>
                    <a:pt x="1889569" y="521779"/>
                  </a:lnTo>
                  <a:lnTo>
                    <a:pt x="1892332" y="532447"/>
                  </a:lnTo>
                  <a:lnTo>
                    <a:pt x="1896713" y="534067"/>
                  </a:lnTo>
                  <a:lnTo>
                    <a:pt x="1906143" y="533114"/>
                  </a:lnTo>
                  <a:lnTo>
                    <a:pt x="1906048" y="530828"/>
                  </a:lnTo>
                  <a:lnTo>
                    <a:pt x="1909667" y="530257"/>
                  </a:lnTo>
                  <a:lnTo>
                    <a:pt x="1943005" y="529304"/>
                  </a:lnTo>
                  <a:lnTo>
                    <a:pt x="1944719" y="580358"/>
                  </a:lnTo>
                  <a:lnTo>
                    <a:pt x="2019776" y="580739"/>
                  </a:lnTo>
                  <a:lnTo>
                    <a:pt x="2017776" y="618268"/>
                  </a:lnTo>
                  <a:lnTo>
                    <a:pt x="2005584" y="616744"/>
                  </a:lnTo>
                  <a:lnTo>
                    <a:pt x="2006441" y="633889"/>
                  </a:lnTo>
                  <a:lnTo>
                    <a:pt x="2001393" y="666274"/>
                  </a:lnTo>
                  <a:lnTo>
                    <a:pt x="2013966" y="671036"/>
                  </a:lnTo>
                  <a:lnTo>
                    <a:pt x="2015585" y="680847"/>
                  </a:lnTo>
                  <a:lnTo>
                    <a:pt x="1993106" y="690848"/>
                  </a:lnTo>
                  <a:lnTo>
                    <a:pt x="1975104" y="694087"/>
                  </a:lnTo>
                  <a:lnTo>
                    <a:pt x="1980819" y="693992"/>
                  </a:lnTo>
                  <a:lnTo>
                    <a:pt x="1975294" y="694849"/>
                  </a:lnTo>
                  <a:lnTo>
                    <a:pt x="1974342" y="697325"/>
                  </a:lnTo>
                  <a:lnTo>
                    <a:pt x="1976723" y="712660"/>
                  </a:lnTo>
                  <a:lnTo>
                    <a:pt x="1989677" y="751808"/>
                  </a:lnTo>
                  <a:lnTo>
                    <a:pt x="1987296" y="755523"/>
                  </a:lnTo>
                  <a:lnTo>
                    <a:pt x="1989677" y="764667"/>
                  </a:lnTo>
                  <a:lnTo>
                    <a:pt x="1986534" y="765429"/>
                  </a:lnTo>
                  <a:lnTo>
                    <a:pt x="1985391" y="815054"/>
                  </a:lnTo>
                  <a:lnTo>
                    <a:pt x="2005393" y="818007"/>
                  </a:lnTo>
                  <a:lnTo>
                    <a:pt x="2006156" y="829056"/>
                  </a:lnTo>
                  <a:lnTo>
                    <a:pt x="2015871" y="829246"/>
                  </a:lnTo>
                  <a:lnTo>
                    <a:pt x="2015204" y="836676"/>
                  </a:lnTo>
                  <a:lnTo>
                    <a:pt x="2012347" y="843915"/>
                  </a:lnTo>
                  <a:lnTo>
                    <a:pt x="2003012" y="843058"/>
                  </a:lnTo>
                  <a:lnTo>
                    <a:pt x="2004060" y="856297"/>
                  </a:lnTo>
                  <a:lnTo>
                    <a:pt x="1984153" y="853440"/>
                  </a:lnTo>
                  <a:lnTo>
                    <a:pt x="1984058" y="861917"/>
                  </a:lnTo>
                  <a:lnTo>
                    <a:pt x="1995868" y="892016"/>
                  </a:lnTo>
                  <a:lnTo>
                    <a:pt x="1980533" y="895159"/>
                  </a:lnTo>
                  <a:lnTo>
                    <a:pt x="1965579" y="889254"/>
                  </a:lnTo>
                  <a:lnTo>
                    <a:pt x="1966055" y="901827"/>
                  </a:lnTo>
                  <a:lnTo>
                    <a:pt x="1941005" y="916876"/>
                  </a:lnTo>
                  <a:lnTo>
                    <a:pt x="1944148" y="922972"/>
                  </a:lnTo>
                  <a:lnTo>
                    <a:pt x="1947767" y="921353"/>
                  </a:lnTo>
                  <a:lnTo>
                    <a:pt x="1945862" y="923925"/>
                  </a:lnTo>
                  <a:lnTo>
                    <a:pt x="1934813" y="925735"/>
                  </a:lnTo>
                  <a:lnTo>
                    <a:pt x="1927669" y="917162"/>
                  </a:lnTo>
                  <a:lnTo>
                    <a:pt x="1903762" y="927449"/>
                  </a:lnTo>
                  <a:lnTo>
                    <a:pt x="1912239" y="953548"/>
                  </a:lnTo>
                  <a:lnTo>
                    <a:pt x="1907667" y="955167"/>
                  </a:lnTo>
                  <a:lnTo>
                    <a:pt x="1926622" y="1039082"/>
                  </a:lnTo>
                  <a:lnTo>
                    <a:pt x="1923098" y="1046417"/>
                  </a:lnTo>
                  <a:lnTo>
                    <a:pt x="1915382" y="1047655"/>
                  </a:lnTo>
                  <a:lnTo>
                    <a:pt x="1884807" y="1054894"/>
                  </a:lnTo>
                  <a:lnTo>
                    <a:pt x="1860328" y="1056322"/>
                  </a:lnTo>
                  <a:lnTo>
                    <a:pt x="1800892" y="1067467"/>
                  </a:lnTo>
                  <a:lnTo>
                    <a:pt x="1724597" y="1054322"/>
                  </a:lnTo>
                  <a:lnTo>
                    <a:pt x="1672781" y="1064133"/>
                  </a:lnTo>
                  <a:lnTo>
                    <a:pt x="1651349" y="1072229"/>
                  </a:lnTo>
                  <a:lnTo>
                    <a:pt x="1631728" y="1073753"/>
                  </a:lnTo>
                  <a:lnTo>
                    <a:pt x="1617536" y="1078611"/>
                  </a:lnTo>
                  <a:lnTo>
                    <a:pt x="1608677" y="1043749"/>
                  </a:lnTo>
                  <a:lnTo>
                    <a:pt x="1605534" y="1045559"/>
                  </a:lnTo>
                  <a:lnTo>
                    <a:pt x="1596771" y="1025080"/>
                  </a:lnTo>
                  <a:lnTo>
                    <a:pt x="1585151" y="1026985"/>
                  </a:lnTo>
                  <a:lnTo>
                    <a:pt x="1576007" y="1024318"/>
                  </a:lnTo>
                  <a:lnTo>
                    <a:pt x="1578864" y="1017842"/>
                  </a:lnTo>
                  <a:lnTo>
                    <a:pt x="1569053" y="1009174"/>
                  </a:lnTo>
                  <a:lnTo>
                    <a:pt x="1545050" y="1000030"/>
                  </a:lnTo>
                  <a:lnTo>
                    <a:pt x="1527239" y="1001459"/>
                  </a:lnTo>
                  <a:lnTo>
                    <a:pt x="1512189" y="999077"/>
                  </a:lnTo>
                  <a:lnTo>
                    <a:pt x="1504093" y="1003744"/>
                  </a:lnTo>
                  <a:lnTo>
                    <a:pt x="1489329" y="1021937"/>
                  </a:lnTo>
                  <a:lnTo>
                    <a:pt x="1481519" y="1023842"/>
                  </a:lnTo>
                  <a:lnTo>
                    <a:pt x="1468184" y="1033748"/>
                  </a:lnTo>
                  <a:lnTo>
                    <a:pt x="1450658" y="1037653"/>
                  </a:lnTo>
                  <a:lnTo>
                    <a:pt x="1441323" y="1044607"/>
                  </a:lnTo>
                  <a:lnTo>
                    <a:pt x="1431131" y="1060037"/>
                  </a:lnTo>
                  <a:lnTo>
                    <a:pt x="1441228" y="1059180"/>
                  </a:lnTo>
                  <a:lnTo>
                    <a:pt x="1443323" y="1064705"/>
                  </a:lnTo>
                  <a:lnTo>
                    <a:pt x="1438847" y="1071563"/>
                  </a:lnTo>
                  <a:lnTo>
                    <a:pt x="1432655" y="1073944"/>
                  </a:lnTo>
                  <a:lnTo>
                    <a:pt x="1439228" y="1107853"/>
                  </a:lnTo>
                  <a:lnTo>
                    <a:pt x="1413034" y="1132903"/>
                  </a:lnTo>
                  <a:lnTo>
                    <a:pt x="1413891" y="1138047"/>
                  </a:lnTo>
                  <a:lnTo>
                    <a:pt x="1410748" y="1139380"/>
                  </a:lnTo>
                  <a:lnTo>
                    <a:pt x="1412558" y="1145286"/>
                  </a:lnTo>
                  <a:lnTo>
                    <a:pt x="1418082" y="1141952"/>
                  </a:lnTo>
                  <a:lnTo>
                    <a:pt x="1427798" y="1160526"/>
                  </a:lnTo>
                  <a:lnTo>
                    <a:pt x="1436084" y="1156240"/>
                  </a:lnTo>
                  <a:lnTo>
                    <a:pt x="1442752" y="1165479"/>
                  </a:lnTo>
                  <a:lnTo>
                    <a:pt x="1438466" y="1169099"/>
                  </a:lnTo>
                  <a:lnTo>
                    <a:pt x="1441037" y="1175861"/>
                  </a:lnTo>
                  <a:lnTo>
                    <a:pt x="1432751" y="1182719"/>
                  </a:lnTo>
                  <a:lnTo>
                    <a:pt x="1445609" y="1206151"/>
                  </a:lnTo>
                  <a:lnTo>
                    <a:pt x="1455992" y="1235393"/>
                  </a:lnTo>
                  <a:lnTo>
                    <a:pt x="1453896" y="1236345"/>
                  </a:lnTo>
                  <a:lnTo>
                    <a:pt x="1458754" y="1249870"/>
                  </a:lnTo>
                  <a:lnTo>
                    <a:pt x="1456849" y="1252347"/>
                  </a:lnTo>
                  <a:lnTo>
                    <a:pt x="1460468" y="1255871"/>
                  </a:lnTo>
                  <a:lnTo>
                    <a:pt x="1457420" y="1259395"/>
                  </a:lnTo>
                  <a:lnTo>
                    <a:pt x="1454753" y="1261110"/>
                  </a:lnTo>
                  <a:lnTo>
                    <a:pt x="1453325" y="1257681"/>
                  </a:lnTo>
                  <a:lnTo>
                    <a:pt x="1427226" y="1269968"/>
                  </a:lnTo>
                  <a:lnTo>
                    <a:pt x="1430274" y="1278445"/>
                  </a:lnTo>
                  <a:lnTo>
                    <a:pt x="1419225" y="1282446"/>
                  </a:lnTo>
                  <a:lnTo>
                    <a:pt x="1418273" y="1286542"/>
                  </a:lnTo>
                  <a:lnTo>
                    <a:pt x="1381982" y="1310450"/>
                  </a:lnTo>
                  <a:lnTo>
                    <a:pt x="1375696" y="1318451"/>
                  </a:lnTo>
                  <a:lnTo>
                    <a:pt x="1346073" y="1322451"/>
                  </a:lnTo>
                  <a:lnTo>
                    <a:pt x="1334167" y="1320451"/>
                  </a:lnTo>
                  <a:lnTo>
                    <a:pt x="1324070" y="1304258"/>
                  </a:lnTo>
                  <a:lnTo>
                    <a:pt x="1309497" y="1308830"/>
                  </a:lnTo>
                  <a:lnTo>
                    <a:pt x="1307783" y="1304163"/>
                  </a:lnTo>
                  <a:lnTo>
                    <a:pt x="1298924" y="1308163"/>
                  </a:lnTo>
                  <a:lnTo>
                    <a:pt x="1301972" y="1317593"/>
                  </a:lnTo>
                  <a:lnTo>
                    <a:pt x="1274255" y="1323689"/>
                  </a:lnTo>
                  <a:lnTo>
                    <a:pt x="1270921" y="1328166"/>
                  </a:lnTo>
                  <a:lnTo>
                    <a:pt x="1276826" y="1341882"/>
                  </a:lnTo>
                  <a:lnTo>
                    <a:pt x="1271969" y="1343596"/>
                  </a:lnTo>
                  <a:lnTo>
                    <a:pt x="1272921" y="1346359"/>
                  </a:lnTo>
                  <a:lnTo>
                    <a:pt x="1264253" y="1348740"/>
                  </a:lnTo>
                  <a:lnTo>
                    <a:pt x="1253300" y="1349407"/>
                  </a:lnTo>
                  <a:lnTo>
                    <a:pt x="1250251" y="1342834"/>
                  </a:lnTo>
                  <a:lnTo>
                    <a:pt x="1237774" y="1347597"/>
                  </a:lnTo>
                  <a:lnTo>
                    <a:pt x="1236250" y="1350550"/>
                  </a:lnTo>
                  <a:lnTo>
                    <a:pt x="1222724" y="1350931"/>
                  </a:lnTo>
                  <a:lnTo>
                    <a:pt x="1216533" y="1345883"/>
                  </a:lnTo>
                  <a:lnTo>
                    <a:pt x="1222629" y="1331024"/>
                  </a:lnTo>
                  <a:lnTo>
                    <a:pt x="1219105" y="1332643"/>
                  </a:lnTo>
                  <a:lnTo>
                    <a:pt x="1211771" y="1324927"/>
                  </a:lnTo>
                  <a:lnTo>
                    <a:pt x="1209484" y="1325499"/>
                  </a:lnTo>
                  <a:lnTo>
                    <a:pt x="1206913" y="1317784"/>
                  </a:lnTo>
                  <a:lnTo>
                    <a:pt x="1201293" y="1318736"/>
                  </a:lnTo>
                  <a:lnTo>
                    <a:pt x="1202817" y="1324642"/>
                  </a:lnTo>
                  <a:lnTo>
                    <a:pt x="1195578" y="1321403"/>
                  </a:lnTo>
                  <a:close/>
                  <a:moveTo>
                    <a:pt x="1646873" y="534448"/>
                  </a:moveTo>
                  <a:lnTo>
                    <a:pt x="1649063" y="541401"/>
                  </a:lnTo>
                  <a:lnTo>
                    <a:pt x="1655350" y="541020"/>
                  </a:lnTo>
                  <a:lnTo>
                    <a:pt x="1652683" y="532257"/>
                  </a:lnTo>
                  <a:lnTo>
                    <a:pt x="1646873" y="534448"/>
                  </a:lnTo>
                  <a:close/>
                  <a:moveTo>
                    <a:pt x="1659541" y="528733"/>
                  </a:moveTo>
                  <a:lnTo>
                    <a:pt x="1661541" y="535019"/>
                  </a:lnTo>
                  <a:lnTo>
                    <a:pt x="1668685" y="533114"/>
                  </a:lnTo>
                  <a:lnTo>
                    <a:pt x="1667256" y="526923"/>
                  </a:lnTo>
                  <a:lnTo>
                    <a:pt x="1659541" y="5287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5" name="Freihandform: Form 164">
              <a:extLst>
                <a:ext uri="{FF2B5EF4-FFF2-40B4-BE49-F238E27FC236}">
                  <a16:creationId xmlns:a16="http://schemas.microsoft.com/office/drawing/2014/main" id="{4BAD9AAC-C949-4A28-A95F-A66F167D9192}"/>
                </a:ext>
              </a:extLst>
            </p:cNvPr>
            <p:cNvSpPr/>
            <p:nvPr/>
          </p:nvSpPr>
          <p:spPr>
            <a:xfrm>
              <a:off x="951910" y="1280582"/>
              <a:ext cx="727650" cy="658350"/>
            </a:xfrm>
            <a:custGeom>
              <a:avLst/>
              <a:gdLst>
                <a:gd name="connsiteX0" fmla="*/ 36004 w 1400175"/>
                <a:gd name="connsiteY0" fmla="*/ 1046131 h 1266825"/>
                <a:gd name="connsiteX1" fmla="*/ 20574 w 1400175"/>
                <a:gd name="connsiteY1" fmla="*/ 1046321 h 1266825"/>
                <a:gd name="connsiteX2" fmla="*/ 17335 w 1400175"/>
                <a:gd name="connsiteY2" fmla="*/ 1043940 h 1266825"/>
                <a:gd name="connsiteX3" fmla="*/ 16764 w 1400175"/>
                <a:gd name="connsiteY3" fmla="*/ 1034129 h 1266825"/>
                <a:gd name="connsiteX4" fmla="*/ 33814 w 1400175"/>
                <a:gd name="connsiteY4" fmla="*/ 1026700 h 1266825"/>
                <a:gd name="connsiteX5" fmla="*/ 36004 w 1400175"/>
                <a:gd name="connsiteY5" fmla="*/ 1046131 h 1266825"/>
                <a:gd name="connsiteX6" fmla="*/ 1118521 w 1400175"/>
                <a:gd name="connsiteY6" fmla="*/ 301752 h 1266825"/>
                <a:gd name="connsiteX7" fmla="*/ 1122140 w 1400175"/>
                <a:gd name="connsiteY7" fmla="*/ 304514 h 1266825"/>
                <a:gd name="connsiteX8" fmla="*/ 1120997 w 1400175"/>
                <a:gd name="connsiteY8" fmla="*/ 307372 h 1266825"/>
                <a:gd name="connsiteX9" fmla="*/ 1117378 w 1400175"/>
                <a:gd name="connsiteY9" fmla="*/ 305657 h 1266825"/>
                <a:gd name="connsiteX10" fmla="*/ 1118521 w 1400175"/>
                <a:gd name="connsiteY10" fmla="*/ 301752 h 1266825"/>
                <a:gd name="connsiteX11" fmla="*/ 1212533 w 1400175"/>
                <a:gd name="connsiteY11" fmla="*/ 145637 h 1266825"/>
                <a:gd name="connsiteX12" fmla="*/ 1215580 w 1400175"/>
                <a:gd name="connsiteY12" fmla="*/ 146685 h 1266825"/>
                <a:gd name="connsiteX13" fmla="*/ 1214342 w 1400175"/>
                <a:gd name="connsiteY13" fmla="*/ 154972 h 1266825"/>
                <a:gd name="connsiteX14" fmla="*/ 1208342 w 1400175"/>
                <a:gd name="connsiteY14" fmla="*/ 152209 h 1266825"/>
                <a:gd name="connsiteX15" fmla="*/ 1208627 w 1400175"/>
                <a:gd name="connsiteY15" fmla="*/ 148209 h 1266825"/>
                <a:gd name="connsiteX16" fmla="*/ 1206341 w 1400175"/>
                <a:gd name="connsiteY16" fmla="*/ 147066 h 1266825"/>
                <a:gd name="connsiteX17" fmla="*/ 1210437 w 1400175"/>
                <a:gd name="connsiteY17" fmla="*/ 144399 h 1266825"/>
                <a:gd name="connsiteX18" fmla="*/ 1212533 w 1400175"/>
                <a:gd name="connsiteY18" fmla="*/ 145637 h 1266825"/>
                <a:gd name="connsiteX19" fmla="*/ 161544 w 1400175"/>
                <a:gd name="connsiteY19" fmla="*/ 1236440 h 1266825"/>
                <a:gd name="connsiteX20" fmla="*/ 160020 w 1400175"/>
                <a:gd name="connsiteY20" fmla="*/ 1230725 h 1266825"/>
                <a:gd name="connsiteX21" fmla="*/ 151733 w 1400175"/>
                <a:gd name="connsiteY21" fmla="*/ 1228249 h 1266825"/>
                <a:gd name="connsiteX22" fmla="*/ 143542 w 1400175"/>
                <a:gd name="connsiteY22" fmla="*/ 1222248 h 1266825"/>
                <a:gd name="connsiteX23" fmla="*/ 120682 w 1400175"/>
                <a:gd name="connsiteY23" fmla="*/ 1196721 h 1266825"/>
                <a:gd name="connsiteX24" fmla="*/ 118777 w 1400175"/>
                <a:gd name="connsiteY24" fmla="*/ 1174909 h 1266825"/>
                <a:gd name="connsiteX25" fmla="*/ 105727 w 1400175"/>
                <a:gd name="connsiteY25" fmla="*/ 1140047 h 1266825"/>
                <a:gd name="connsiteX26" fmla="*/ 100870 w 1400175"/>
                <a:gd name="connsiteY26" fmla="*/ 1136142 h 1266825"/>
                <a:gd name="connsiteX27" fmla="*/ 91440 w 1400175"/>
                <a:gd name="connsiteY27" fmla="*/ 1143191 h 1266825"/>
                <a:gd name="connsiteX28" fmla="*/ 83058 w 1400175"/>
                <a:gd name="connsiteY28" fmla="*/ 1144810 h 1266825"/>
                <a:gd name="connsiteX29" fmla="*/ 79915 w 1400175"/>
                <a:gd name="connsiteY29" fmla="*/ 1141952 h 1266825"/>
                <a:gd name="connsiteX30" fmla="*/ 82391 w 1400175"/>
                <a:gd name="connsiteY30" fmla="*/ 1117092 h 1266825"/>
                <a:gd name="connsiteX31" fmla="*/ 88011 w 1400175"/>
                <a:gd name="connsiteY31" fmla="*/ 1110234 h 1266825"/>
                <a:gd name="connsiteX32" fmla="*/ 90297 w 1400175"/>
                <a:gd name="connsiteY32" fmla="*/ 1097661 h 1266825"/>
                <a:gd name="connsiteX33" fmla="*/ 90011 w 1400175"/>
                <a:gd name="connsiteY33" fmla="*/ 1095280 h 1266825"/>
                <a:gd name="connsiteX34" fmla="*/ 85820 w 1400175"/>
                <a:gd name="connsiteY34" fmla="*/ 1097280 h 1266825"/>
                <a:gd name="connsiteX35" fmla="*/ 80581 w 1400175"/>
                <a:gd name="connsiteY35" fmla="*/ 1082516 h 1266825"/>
                <a:gd name="connsiteX36" fmla="*/ 85820 w 1400175"/>
                <a:gd name="connsiteY36" fmla="*/ 1080897 h 1266825"/>
                <a:gd name="connsiteX37" fmla="*/ 85249 w 1400175"/>
                <a:gd name="connsiteY37" fmla="*/ 1078325 h 1266825"/>
                <a:gd name="connsiteX38" fmla="*/ 81153 w 1400175"/>
                <a:gd name="connsiteY38" fmla="*/ 1078611 h 1266825"/>
                <a:gd name="connsiteX39" fmla="*/ 79915 w 1400175"/>
                <a:gd name="connsiteY39" fmla="*/ 1070896 h 1266825"/>
                <a:gd name="connsiteX40" fmla="*/ 84868 w 1400175"/>
                <a:gd name="connsiteY40" fmla="*/ 1066800 h 1266825"/>
                <a:gd name="connsiteX41" fmla="*/ 83629 w 1400175"/>
                <a:gd name="connsiteY41" fmla="*/ 1057847 h 1266825"/>
                <a:gd name="connsiteX42" fmla="*/ 42100 w 1400175"/>
                <a:gd name="connsiteY42" fmla="*/ 1045464 h 1266825"/>
                <a:gd name="connsiteX43" fmla="*/ 42196 w 1400175"/>
                <a:gd name="connsiteY43" fmla="*/ 1035177 h 1266825"/>
                <a:gd name="connsiteX44" fmla="*/ 42386 w 1400175"/>
                <a:gd name="connsiteY44" fmla="*/ 1033463 h 1266825"/>
                <a:gd name="connsiteX45" fmla="*/ 57436 w 1400175"/>
                <a:gd name="connsiteY45" fmla="*/ 1036892 h 1266825"/>
                <a:gd name="connsiteX46" fmla="*/ 57340 w 1400175"/>
                <a:gd name="connsiteY46" fmla="*/ 1027748 h 1266825"/>
                <a:gd name="connsiteX47" fmla="*/ 60293 w 1400175"/>
                <a:gd name="connsiteY47" fmla="*/ 1028414 h 1266825"/>
                <a:gd name="connsiteX48" fmla="*/ 60007 w 1400175"/>
                <a:gd name="connsiteY48" fmla="*/ 1010888 h 1266825"/>
                <a:gd name="connsiteX49" fmla="*/ 69818 w 1400175"/>
                <a:gd name="connsiteY49" fmla="*/ 1017079 h 1266825"/>
                <a:gd name="connsiteX50" fmla="*/ 86201 w 1400175"/>
                <a:gd name="connsiteY50" fmla="*/ 1019746 h 1266825"/>
                <a:gd name="connsiteX51" fmla="*/ 105156 w 1400175"/>
                <a:gd name="connsiteY51" fmla="*/ 1029176 h 1266825"/>
                <a:gd name="connsiteX52" fmla="*/ 93535 w 1400175"/>
                <a:gd name="connsiteY52" fmla="*/ 1018413 h 1266825"/>
                <a:gd name="connsiteX53" fmla="*/ 89821 w 1400175"/>
                <a:gd name="connsiteY53" fmla="*/ 1006888 h 1266825"/>
                <a:gd name="connsiteX54" fmla="*/ 102870 w 1400175"/>
                <a:gd name="connsiteY54" fmla="*/ 1007745 h 1266825"/>
                <a:gd name="connsiteX55" fmla="*/ 101822 w 1400175"/>
                <a:gd name="connsiteY55" fmla="*/ 991934 h 1266825"/>
                <a:gd name="connsiteX56" fmla="*/ 97441 w 1400175"/>
                <a:gd name="connsiteY56" fmla="*/ 991648 h 1266825"/>
                <a:gd name="connsiteX57" fmla="*/ 97345 w 1400175"/>
                <a:gd name="connsiteY57" fmla="*/ 989457 h 1266825"/>
                <a:gd name="connsiteX58" fmla="*/ 82010 w 1400175"/>
                <a:gd name="connsiteY58" fmla="*/ 988981 h 1266825"/>
                <a:gd name="connsiteX59" fmla="*/ 74485 w 1400175"/>
                <a:gd name="connsiteY59" fmla="*/ 991171 h 1266825"/>
                <a:gd name="connsiteX60" fmla="*/ 73057 w 1400175"/>
                <a:gd name="connsiteY60" fmla="*/ 988028 h 1266825"/>
                <a:gd name="connsiteX61" fmla="*/ 63246 w 1400175"/>
                <a:gd name="connsiteY61" fmla="*/ 987076 h 1266825"/>
                <a:gd name="connsiteX62" fmla="*/ 65341 w 1400175"/>
                <a:gd name="connsiteY62" fmla="*/ 978027 h 1266825"/>
                <a:gd name="connsiteX63" fmla="*/ 75914 w 1400175"/>
                <a:gd name="connsiteY63" fmla="*/ 980313 h 1266825"/>
                <a:gd name="connsiteX64" fmla="*/ 81820 w 1400175"/>
                <a:gd name="connsiteY64" fmla="*/ 977075 h 1266825"/>
                <a:gd name="connsiteX65" fmla="*/ 97822 w 1400175"/>
                <a:gd name="connsiteY65" fmla="*/ 975169 h 1266825"/>
                <a:gd name="connsiteX66" fmla="*/ 104870 w 1400175"/>
                <a:gd name="connsiteY66" fmla="*/ 970883 h 1266825"/>
                <a:gd name="connsiteX67" fmla="*/ 114395 w 1400175"/>
                <a:gd name="connsiteY67" fmla="*/ 959263 h 1266825"/>
                <a:gd name="connsiteX68" fmla="*/ 142303 w 1400175"/>
                <a:gd name="connsiteY68" fmla="*/ 952405 h 1266825"/>
                <a:gd name="connsiteX69" fmla="*/ 148209 w 1400175"/>
                <a:gd name="connsiteY69" fmla="*/ 947166 h 1266825"/>
                <a:gd name="connsiteX70" fmla="*/ 147256 w 1400175"/>
                <a:gd name="connsiteY70" fmla="*/ 936212 h 1266825"/>
                <a:gd name="connsiteX71" fmla="*/ 136874 w 1400175"/>
                <a:gd name="connsiteY71" fmla="*/ 925449 h 1266825"/>
                <a:gd name="connsiteX72" fmla="*/ 121634 w 1400175"/>
                <a:gd name="connsiteY72" fmla="*/ 902684 h 1266825"/>
                <a:gd name="connsiteX73" fmla="*/ 124873 w 1400175"/>
                <a:gd name="connsiteY73" fmla="*/ 899350 h 1266825"/>
                <a:gd name="connsiteX74" fmla="*/ 118300 w 1400175"/>
                <a:gd name="connsiteY74" fmla="*/ 890778 h 1266825"/>
                <a:gd name="connsiteX75" fmla="*/ 121634 w 1400175"/>
                <a:gd name="connsiteY75" fmla="*/ 888492 h 1266825"/>
                <a:gd name="connsiteX76" fmla="*/ 116776 w 1400175"/>
                <a:gd name="connsiteY76" fmla="*/ 880396 h 1266825"/>
                <a:gd name="connsiteX77" fmla="*/ 102013 w 1400175"/>
                <a:gd name="connsiteY77" fmla="*/ 872966 h 1266825"/>
                <a:gd name="connsiteX78" fmla="*/ 97250 w 1400175"/>
                <a:gd name="connsiteY78" fmla="*/ 873823 h 1266825"/>
                <a:gd name="connsiteX79" fmla="*/ 92107 w 1400175"/>
                <a:gd name="connsiteY79" fmla="*/ 866775 h 1266825"/>
                <a:gd name="connsiteX80" fmla="*/ 91059 w 1400175"/>
                <a:gd name="connsiteY80" fmla="*/ 857250 h 1266825"/>
                <a:gd name="connsiteX81" fmla="*/ 97155 w 1400175"/>
                <a:gd name="connsiteY81" fmla="*/ 851059 h 1266825"/>
                <a:gd name="connsiteX82" fmla="*/ 116205 w 1400175"/>
                <a:gd name="connsiteY82" fmla="*/ 842772 h 1266825"/>
                <a:gd name="connsiteX83" fmla="*/ 115062 w 1400175"/>
                <a:gd name="connsiteY83" fmla="*/ 837152 h 1266825"/>
                <a:gd name="connsiteX84" fmla="*/ 109252 w 1400175"/>
                <a:gd name="connsiteY84" fmla="*/ 837343 h 1266825"/>
                <a:gd name="connsiteX85" fmla="*/ 107156 w 1400175"/>
                <a:gd name="connsiteY85" fmla="*/ 823627 h 1266825"/>
                <a:gd name="connsiteX86" fmla="*/ 110204 w 1400175"/>
                <a:gd name="connsiteY86" fmla="*/ 822388 h 1266825"/>
                <a:gd name="connsiteX87" fmla="*/ 105061 w 1400175"/>
                <a:gd name="connsiteY87" fmla="*/ 808958 h 1266825"/>
                <a:gd name="connsiteX88" fmla="*/ 111061 w 1400175"/>
                <a:gd name="connsiteY88" fmla="*/ 809244 h 1266825"/>
                <a:gd name="connsiteX89" fmla="*/ 111919 w 1400175"/>
                <a:gd name="connsiteY89" fmla="*/ 805244 h 1266825"/>
                <a:gd name="connsiteX90" fmla="*/ 115062 w 1400175"/>
                <a:gd name="connsiteY90" fmla="*/ 805148 h 1266825"/>
                <a:gd name="connsiteX91" fmla="*/ 111538 w 1400175"/>
                <a:gd name="connsiteY91" fmla="*/ 792004 h 1266825"/>
                <a:gd name="connsiteX92" fmla="*/ 107728 w 1400175"/>
                <a:gd name="connsiteY92" fmla="*/ 792004 h 1266825"/>
                <a:gd name="connsiteX93" fmla="*/ 111347 w 1400175"/>
                <a:gd name="connsiteY93" fmla="*/ 770287 h 1266825"/>
                <a:gd name="connsiteX94" fmla="*/ 113633 w 1400175"/>
                <a:gd name="connsiteY94" fmla="*/ 763143 h 1266825"/>
                <a:gd name="connsiteX95" fmla="*/ 128206 w 1400175"/>
                <a:gd name="connsiteY95" fmla="*/ 763238 h 1266825"/>
                <a:gd name="connsiteX96" fmla="*/ 130302 w 1400175"/>
                <a:gd name="connsiteY96" fmla="*/ 755713 h 1266825"/>
                <a:gd name="connsiteX97" fmla="*/ 138970 w 1400175"/>
                <a:gd name="connsiteY97" fmla="*/ 749427 h 1266825"/>
                <a:gd name="connsiteX98" fmla="*/ 141065 w 1400175"/>
                <a:gd name="connsiteY98" fmla="*/ 740473 h 1266825"/>
                <a:gd name="connsiteX99" fmla="*/ 137255 w 1400175"/>
                <a:gd name="connsiteY99" fmla="*/ 730091 h 1266825"/>
                <a:gd name="connsiteX100" fmla="*/ 151162 w 1400175"/>
                <a:gd name="connsiteY100" fmla="*/ 708088 h 1266825"/>
                <a:gd name="connsiteX101" fmla="*/ 141160 w 1400175"/>
                <a:gd name="connsiteY101" fmla="*/ 699992 h 1266825"/>
                <a:gd name="connsiteX102" fmla="*/ 127921 w 1400175"/>
                <a:gd name="connsiteY102" fmla="*/ 696944 h 1266825"/>
                <a:gd name="connsiteX103" fmla="*/ 123444 w 1400175"/>
                <a:gd name="connsiteY103" fmla="*/ 690277 h 1266825"/>
                <a:gd name="connsiteX104" fmla="*/ 135541 w 1400175"/>
                <a:gd name="connsiteY104" fmla="*/ 690086 h 1266825"/>
                <a:gd name="connsiteX105" fmla="*/ 139255 w 1400175"/>
                <a:gd name="connsiteY105" fmla="*/ 674370 h 1266825"/>
                <a:gd name="connsiteX106" fmla="*/ 138398 w 1400175"/>
                <a:gd name="connsiteY106" fmla="*/ 666369 h 1266825"/>
                <a:gd name="connsiteX107" fmla="*/ 147066 w 1400175"/>
                <a:gd name="connsiteY107" fmla="*/ 662559 h 1266825"/>
                <a:gd name="connsiteX108" fmla="*/ 148685 w 1400175"/>
                <a:gd name="connsiteY108" fmla="*/ 654272 h 1266825"/>
                <a:gd name="connsiteX109" fmla="*/ 160687 w 1400175"/>
                <a:gd name="connsiteY109" fmla="*/ 644366 h 1266825"/>
                <a:gd name="connsiteX110" fmla="*/ 156210 w 1400175"/>
                <a:gd name="connsiteY110" fmla="*/ 626269 h 1266825"/>
                <a:gd name="connsiteX111" fmla="*/ 160496 w 1400175"/>
                <a:gd name="connsiteY111" fmla="*/ 624078 h 1266825"/>
                <a:gd name="connsiteX112" fmla="*/ 159067 w 1400175"/>
                <a:gd name="connsiteY112" fmla="*/ 609124 h 1266825"/>
                <a:gd name="connsiteX113" fmla="*/ 161449 w 1400175"/>
                <a:gd name="connsiteY113" fmla="*/ 608933 h 1266825"/>
                <a:gd name="connsiteX114" fmla="*/ 161830 w 1400175"/>
                <a:gd name="connsiteY114" fmla="*/ 603599 h 1266825"/>
                <a:gd name="connsiteX115" fmla="*/ 163639 w 1400175"/>
                <a:gd name="connsiteY115" fmla="*/ 603599 h 1266825"/>
                <a:gd name="connsiteX116" fmla="*/ 164878 w 1400175"/>
                <a:gd name="connsiteY116" fmla="*/ 589217 h 1266825"/>
                <a:gd name="connsiteX117" fmla="*/ 194119 w 1400175"/>
                <a:gd name="connsiteY117" fmla="*/ 585502 h 1266825"/>
                <a:gd name="connsiteX118" fmla="*/ 194119 w 1400175"/>
                <a:gd name="connsiteY118" fmla="*/ 580168 h 1266825"/>
                <a:gd name="connsiteX119" fmla="*/ 182594 w 1400175"/>
                <a:gd name="connsiteY119" fmla="*/ 569881 h 1266825"/>
                <a:gd name="connsiteX120" fmla="*/ 168021 w 1400175"/>
                <a:gd name="connsiteY120" fmla="*/ 567500 h 1266825"/>
                <a:gd name="connsiteX121" fmla="*/ 141637 w 1400175"/>
                <a:gd name="connsiteY121" fmla="*/ 569786 h 1266825"/>
                <a:gd name="connsiteX122" fmla="*/ 140494 w 1400175"/>
                <a:gd name="connsiteY122" fmla="*/ 566356 h 1266825"/>
                <a:gd name="connsiteX123" fmla="*/ 131350 w 1400175"/>
                <a:gd name="connsiteY123" fmla="*/ 562356 h 1266825"/>
                <a:gd name="connsiteX124" fmla="*/ 119253 w 1400175"/>
                <a:gd name="connsiteY124" fmla="*/ 562547 h 1266825"/>
                <a:gd name="connsiteX125" fmla="*/ 113062 w 1400175"/>
                <a:gd name="connsiteY125" fmla="*/ 546259 h 1266825"/>
                <a:gd name="connsiteX126" fmla="*/ 117919 w 1400175"/>
                <a:gd name="connsiteY126" fmla="*/ 539877 h 1266825"/>
                <a:gd name="connsiteX127" fmla="*/ 114014 w 1400175"/>
                <a:gd name="connsiteY127" fmla="*/ 538448 h 1266825"/>
                <a:gd name="connsiteX128" fmla="*/ 113157 w 1400175"/>
                <a:gd name="connsiteY128" fmla="*/ 534067 h 1266825"/>
                <a:gd name="connsiteX129" fmla="*/ 122587 w 1400175"/>
                <a:gd name="connsiteY129" fmla="*/ 532352 h 1266825"/>
                <a:gd name="connsiteX130" fmla="*/ 122015 w 1400175"/>
                <a:gd name="connsiteY130" fmla="*/ 525685 h 1266825"/>
                <a:gd name="connsiteX131" fmla="*/ 130207 w 1400175"/>
                <a:gd name="connsiteY131" fmla="*/ 520827 h 1266825"/>
                <a:gd name="connsiteX132" fmla="*/ 130588 w 1400175"/>
                <a:gd name="connsiteY132" fmla="*/ 511778 h 1266825"/>
                <a:gd name="connsiteX133" fmla="*/ 124301 w 1400175"/>
                <a:gd name="connsiteY133" fmla="*/ 511683 h 1266825"/>
                <a:gd name="connsiteX134" fmla="*/ 125158 w 1400175"/>
                <a:gd name="connsiteY134" fmla="*/ 502920 h 1266825"/>
                <a:gd name="connsiteX135" fmla="*/ 116491 w 1400175"/>
                <a:gd name="connsiteY135" fmla="*/ 504825 h 1266825"/>
                <a:gd name="connsiteX136" fmla="*/ 106680 w 1400175"/>
                <a:gd name="connsiteY136" fmla="*/ 511302 h 1266825"/>
                <a:gd name="connsiteX137" fmla="*/ 110490 w 1400175"/>
                <a:gd name="connsiteY137" fmla="*/ 495300 h 1266825"/>
                <a:gd name="connsiteX138" fmla="*/ 73723 w 1400175"/>
                <a:gd name="connsiteY138" fmla="*/ 480727 h 1266825"/>
                <a:gd name="connsiteX139" fmla="*/ 61722 w 1400175"/>
                <a:gd name="connsiteY139" fmla="*/ 480060 h 1266825"/>
                <a:gd name="connsiteX140" fmla="*/ 56483 w 1400175"/>
                <a:gd name="connsiteY140" fmla="*/ 476631 h 1266825"/>
                <a:gd name="connsiteX141" fmla="*/ 43434 w 1400175"/>
                <a:gd name="connsiteY141" fmla="*/ 476822 h 1266825"/>
                <a:gd name="connsiteX142" fmla="*/ 22669 w 1400175"/>
                <a:gd name="connsiteY142" fmla="*/ 458248 h 1266825"/>
                <a:gd name="connsiteX143" fmla="*/ 9525 w 1400175"/>
                <a:gd name="connsiteY143" fmla="*/ 450342 h 1266825"/>
                <a:gd name="connsiteX144" fmla="*/ 18002 w 1400175"/>
                <a:gd name="connsiteY144" fmla="*/ 444341 h 1266825"/>
                <a:gd name="connsiteX145" fmla="*/ 26384 w 1400175"/>
                <a:gd name="connsiteY145" fmla="*/ 445865 h 1266825"/>
                <a:gd name="connsiteX146" fmla="*/ 37052 w 1400175"/>
                <a:gd name="connsiteY146" fmla="*/ 442150 h 1266825"/>
                <a:gd name="connsiteX147" fmla="*/ 37243 w 1400175"/>
                <a:gd name="connsiteY147" fmla="*/ 437198 h 1266825"/>
                <a:gd name="connsiteX148" fmla="*/ 43815 w 1400175"/>
                <a:gd name="connsiteY148" fmla="*/ 429958 h 1266825"/>
                <a:gd name="connsiteX149" fmla="*/ 48387 w 1400175"/>
                <a:gd name="connsiteY149" fmla="*/ 398907 h 1266825"/>
                <a:gd name="connsiteX150" fmla="*/ 58674 w 1400175"/>
                <a:gd name="connsiteY150" fmla="*/ 383000 h 1266825"/>
                <a:gd name="connsiteX151" fmla="*/ 61436 w 1400175"/>
                <a:gd name="connsiteY151" fmla="*/ 371951 h 1266825"/>
                <a:gd name="connsiteX152" fmla="*/ 53816 w 1400175"/>
                <a:gd name="connsiteY152" fmla="*/ 360902 h 1266825"/>
                <a:gd name="connsiteX153" fmla="*/ 47244 w 1400175"/>
                <a:gd name="connsiteY153" fmla="*/ 357569 h 1266825"/>
                <a:gd name="connsiteX154" fmla="*/ 48292 w 1400175"/>
                <a:gd name="connsiteY154" fmla="*/ 347091 h 1266825"/>
                <a:gd name="connsiteX155" fmla="*/ 70009 w 1400175"/>
                <a:gd name="connsiteY155" fmla="*/ 357473 h 1266825"/>
                <a:gd name="connsiteX156" fmla="*/ 85249 w 1400175"/>
                <a:gd name="connsiteY156" fmla="*/ 381762 h 1266825"/>
                <a:gd name="connsiteX157" fmla="*/ 92583 w 1400175"/>
                <a:gd name="connsiteY157" fmla="*/ 402336 h 1266825"/>
                <a:gd name="connsiteX158" fmla="*/ 99822 w 1400175"/>
                <a:gd name="connsiteY158" fmla="*/ 397478 h 1266825"/>
                <a:gd name="connsiteX159" fmla="*/ 103918 w 1400175"/>
                <a:gd name="connsiteY159" fmla="*/ 404717 h 1266825"/>
                <a:gd name="connsiteX160" fmla="*/ 109823 w 1400175"/>
                <a:gd name="connsiteY160" fmla="*/ 427673 h 1266825"/>
                <a:gd name="connsiteX161" fmla="*/ 135255 w 1400175"/>
                <a:gd name="connsiteY161" fmla="*/ 438817 h 1266825"/>
                <a:gd name="connsiteX162" fmla="*/ 144589 w 1400175"/>
                <a:gd name="connsiteY162" fmla="*/ 431578 h 1266825"/>
                <a:gd name="connsiteX163" fmla="*/ 150685 w 1400175"/>
                <a:gd name="connsiteY163" fmla="*/ 431578 h 1266825"/>
                <a:gd name="connsiteX164" fmla="*/ 166116 w 1400175"/>
                <a:gd name="connsiteY164" fmla="*/ 424910 h 1266825"/>
                <a:gd name="connsiteX165" fmla="*/ 174688 w 1400175"/>
                <a:gd name="connsiteY165" fmla="*/ 414337 h 1266825"/>
                <a:gd name="connsiteX166" fmla="*/ 205930 w 1400175"/>
                <a:gd name="connsiteY166" fmla="*/ 429387 h 1266825"/>
                <a:gd name="connsiteX167" fmla="*/ 243268 w 1400175"/>
                <a:gd name="connsiteY167" fmla="*/ 423196 h 1266825"/>
                <a:gd name="connsiteX168" fmla="*/ 260604 w 1400175"/>
                <a:gd name="connsiteY168" fmla="*/ 411194 h 1266825"/>
                <a:gd name="connsiteX169" fmla="*/ 272320 w 1400175"/>
                <a:gd name="connsiteY169" fmla="*/ 394145 h 1266825"/>
                <a:gd name="connsiteX170" fmla="*/ 289750 w 1400175"/>
                <a:gd name="connsiteY170" fmla="*/ 396335 h 1266825"/>
                <a:gd name="connsiteX171" fmla="*/ 291751 w 1400175"/>
                <a:gd name="connsiteY171" fmla="*/ 382524 h 1266825"/>
                <a:gd name="connsiteX172" fmla="*/ 309181 w 1400175"/>
                <a:gd name="connsiteY172" fmla="*/ 381381 h 1266825"/>
                <a:gd name="connsiteX173" fmla="*/ 314420 w 1400175"/>
                <a:gd name="connsiteY173" fmla="*/ 383953 h 1266825"/>
                <a:gd name="connsiteX174" fmla="*/ 314896 w 1400175"/>
                <a:gd name="connsiteY174" fmla="*/ 368617 h 1266825"/>
                <a:gd name="connsiteX175" fmla="*/ 321564 w 1400175"/>
                <a:gd name="connsiteY175" fmla="*/ 368903 h 1266825"/>
                <a:gd name="connsiteX176" fmla="*/ 322231 w 1400175"/>
                <a:gd name="connsiteY176" fmla="*/ 366141 h 1266825"/>
                <a:gd name="connsiteX177" fmla="*/ 326993 w 1400175"/>
                <a:gd name="connsiteY177" fmla="*/ 368808 h 1266825"/>
                <a:gd name="connsiteX178" fmla="*/ 331470 w 1400175"/>
                <a:gd name="connsiteY178" fmla="*/ 354616 h 1266825"/>
                <a:gd name="connsiteX179" fmla="*/ 332137 w 1400175"/>
                <a:gd name="connsiteY179" fmla="*/ 342519 h 1266825"/>
                <a:gd name="connsiteX180" fmla="*/ 341662 w 1400175"/>
                <a:gd name="connsiteY180" fmla="*/ 336995 h 1266825"/>
                <a:gd name="connsiteX181" fmla="*/ 354901 w 1400175"/>
                <a:gd name="connsiteY181" fmla="*/ 322516 h 1266825"/>
                <a:gd name="connsiteX182" fmla="*/ 362617 w 1400175"/>
                <a:gd name="connsiteY182" fmla="*/ 321278 h 1266825"/>
                <a:gd name="connsiteX183" fmla="*/ 384619 w 1400175"/>
                <a:gd name="connsiteY183" fmla="*/ 322516 h 1266825"/>
                <a:gd name="connsiteX184" fmla="*/ 410813 w 1400175"/>
                <a:gd name="connsiteY184" fmla="*/ 336518 h 1266825"/>
                <a:gd name="connsiteX185" fmla="*/ 408908 w 1400175"/>
                <a:gd name="connsiteY185" fmla="*/ 340042 h 1266825"/>
                <a:gd name="connsiteX186" fmla="*/ 421195 w 1400175"/>
                <a:gd name="connsiteY186" fmla="*/ 346329 h 1266825"/>
                <a:gd name="connsiteX187" fmla="*/ 427958 w 1400175"/>
                <a:gd name="connsiteY187" fmla="*/ 353473 h 1266825"/>
                <a:gd name="connsiteX188" fmla="*/ 421291 w 1400175"/>
                <a:gd name="connsiteY188" fmla="*/ 363950 h 1266825"/>
                <a:gd name="connsiteX189" fmla="*/ 423767 w 1400175"/>
                <a:gd name="connsiteY189" fmla="*/ 371380 h 1266825"/>
                <a:gd name="connsiteX190" fmla="*/ 431673 w 1400175"/>
                <a:gd name="connsiteY190" fmla="*/ 372332 h 1266825"/>
                <a:gd name="connsiteX191" fmla="*/ 441007 w 1400175"/>
                <a:gd name="connsiteY191" fmla="*/ 378047 h 1266825"/>
                <a:gd name="connsiteX192" fmla="*/ 445389 w 1400175"/>
                <a:gd name="connsiteY192" fmla="*/ 383286 h 1266825"/>
                <a:gd name="connsiteX193" fmla="*/ 445389 w 1400175"/>
                <a:gd name="connsiteY193" fmla="*/ 388810 h 1266825"/>
                <a:gd name="connsiteX194" fmla="*/ 452533 w 1400175"/>
                <a:gd name="connsiteY194" fmla="*/ 390049 h 1266825"/>
                <a:gd name="connsiteX195" fmla="*/ 451485 w 1400175"/>
                <a:gd name="connsiteY195" fmla="*/ 395002 h 1266825"/>
                <a:gd name="connsiteX196" fmla="*/ 459867 w 1400175"/>
                <a:gd name="connsiteY196" fmla="*/ 394811 h 1266825"/>
                <a:gd name="connsiteX197" fmla="*/ 460534 w 1400175"/>
                <a:gd name="connsiteY197" fmla="*/ 392621 h 1266825"/>
                <a:gd name="connsiteX198" fmla="*/ 469201 w 1400175"/>
                <a:gd name="connsiteY198" fmla="*/ 390334 h 1266825"/>
                <a:gd name="connsiteX199" fmla="*/ 476917 w 1400175"/>
                <a:gd name="connsiteY199" fmla="*/ 391477 h 1266825"/>
                <a:gd name="connsiteX200" fmla="*/ 474631 w 1400175"/>
                <a:gd name="connsiteY200" fmla="*/ 405575 h 1266825"/>
                <a:gd name="connsiteX201" fmla="*/ 478155 w 1400175"/>
                <a:gd name="connsiteY201" fmla="*/ 405955 h 1266825"/>
                <a:gd name="connsiteX202" fmla="*/ 477869 w 1400175"/>
                <a:gd name="connsiteY202" fmla="*/ 408623 h 1266825"/>
                <a:gd name="connsiteX203" fmla="*/ 492728 w 1400175"/>
                <a:gd name="connsiteY203" fmla="*/ 411766 h 1266825"/>
                <a:gd name="connsiteX204" fmla="*/ 495776 w 1400175"/>
                <a:gd name="connsiteY204" fmla="*/ 402241 h 1266825"/>
                <a:gd name="connsiteX205" fmla="*/ 500634 w 1400175"/>
                <a:gd name="connsiteY205" fmla="*/ 407860 h 1266825"/>
                <a:gd name="connsiteX206" fmla="*/ 507492 w 1400175"/>
                <a:gd name="connsiteY206" fmla="*/ 410623 h 1266825"/>
                <a:gd name="connsiteX207" fmla="*/ 512445 w 1400175"/>
                <a:gd name="connsiteY207" fmla="*/ 403098 h 1266825"/>
                <a:gd name="connsiteX208" fmla="*/ 512254 w 1400175"/>
                <a:gd name="connsiteY208" fmla="*/ 397669 h 1266825"/>
                <a:gd name="connsiteX209" fmla="*/ 516826 w 1400175"/>
                <a:gd name="connsiteY209" fmla="*/ 399859 h 1266825"/>
                <a:gd name="connsiteX210" fmla="*/ 517493 w 1400175"/>
                <a:gd name="connsiteY210" fmla="*/ 396621 h 1266825"/>
                <a:gd name="connsiteX211" fmla="*/ 514826 w 1400175"/>
                <a:gd name="connsiteY211" fmla="*/ 385572 h 1266825"/>
                <a:gd name="connsiteX212" fmla="*/ 512254 w 1400175"/>
                <a:gd name="connsiteY212" fmla="*/ 386429 h 1266825"/>
                <a:gd name="connsiteX213" fmla="*/ 510349 w 1400175"/>
                <a:gd name="connsiteY213" fmla="*/ 372904 h 1266825"/>
                <a:gd name="connsiteX214" fmla="*/ 521017 w 1400175"/>
                <a:gd name="connsiteY214" fmla="*/ 354806 h 1266825"/>
                <a:gd name="connsiteX215" fmla="*/ 521684 w 1400175"/>
                <a:gd name="connsiteY215" fmla="*/ 349663 h 1266825"/>
                <a:gd name="connsiteX216" fmla="*/ 529495 w 1400175"/>
                <a:gd name="connsiteY216" fmla="*/ 339757 h 1266825"/>
                <a:gd name="connsiteX217" fmla="*/ 530733 w 1400175"/>
                <a:gd name="connsiteY217" fmla="*/ 333089 h 1266825"/>
                <a:gd name="connsiteX218" fmla="*/ 528352 w 1400175"/>
                <a:gd name="connsiteY218" fmla="*/ 330136 h 1266825"/>
                <a:gd name="connsiteX219" fmla="*/ 530638 w 1400175"/>
                <a:gd name="connsiteY219" fmla="*/ 324898 h 1266825"/>
                <a:gd name="connsiteX220" fmla="*/ 524637 w 1400175"/>
                <a:gd name="connsiteY220" fmla="*/ 323088 h 1266825"/>
                <a:gd name="connsiteX221" fmla="*/ 525970 w 1400175"/>
                <a:gd name="connsiteY221" fmla="*/ 319469 h 1266825"/>
                <a:gd name="connsiteX222" fmla="*/ 521494 w 1400175"/>
                <a:gd name="connsiteY222" fmla="*/ 314515 h 1266825"/>
                <a:gd name="connsiteX223" fmla="*/ 487775 w 1400175"/>
                <a:gd name="connsiteY223" fmla="*/ 309372 h 1266825"/>
                <a:gd name="connsiteX224" fmla="*/ 480917 w 1400175"/>
                <a:gd name="connsiteY224" fmla="*/ 303943 h 1266825"/>
                <a:gd name="connsiteX225" fmla="*/ 470344 w 1400175"/>
                <a:gd name="connsiteY225" fmla="*/ 301466 h 1266825"/>
                <a:gd name="connsiteX226" fmla="*/ 469392 w 1400175"/>
                <a:gd name="connsiteY226" fmla="*/ 297847 h 1266825"/>
                <a:gd name="connsiteX227" fmla="*/ 462343 w 1400175"/>
                <a:gd name="connsiteY227" fmla="*/ 300609 h 1266825"/>
                <a:gd name="connsiteX228" fmla="*/ 454533 w 1400175"/>
                <a:gd name="connsiteY228" fmla="*/ 298990 h 1266825"/>
                <a:gd name="connsiteX229" fmla="*/ 454819 w 1400175"/>
                <a:gd name="connsiteY229" fmla="*/ 278416 h 1266825"/>
                <a:gd name="connsiteX230" fmla="*/ 448627 w 1400175"/>
                <a:gd name="connsiteY230" fmla="*/ 260699 h 1266825"/>
                <a:gd name="connsiteX231" fmla="*/ 443198 w 1400175"/>
                <a:gd name="connsiteY231" fmla="*/ 257461 h 1266825"/>
                <a:gd name="connsiteX232" fmla="*/ 439388 w 1400175"/>
                <a:gd name="connsiteY232" fmla="*/ 248793 h 1266825"/>
                <a:gd name="connsiteX233" fmla="*/ 441769 w 1400175"/>
                <a:gd name="connsiteY233" fmla="*/ 246983 h 1266825"/>
                <a:gd name="connsiteX234" fmla="*/ 438436 w 1400175"/>
                <a:gd name="connsiteY234" fmla="*/ 238792 h 1266825"/>
                <a:gd name="connsiteX235" fmla="*/ 441293 w 1400175"/>
                <a:gd name="connsiteY235" fmla="*/ 226219 h 1266825"/>
                <a:gd name="connsiteX236" fmla="*/ 434530 w 1400175"/>
                <a:gd name="connsiteY236" fmla="*/ 220408 h 1266825"/>
                <a:gd name="connsiteX237" fmla="*/ 435483 w 1400175"/>
                <a:gd name="connsiteY237" fmla="*/ 214789 h 1266825"/>
                <a:gd name="connsiteX238" fmla="*/ 444436 w 1400175"/>
                <a:gd name="connsiteY238" fmla="*/ 206978 h 1266825"/>
                <a:gd name="connsiteX239" fmla="*/ 443484 w 1400175"/>
                <a:gd name="connsiteY239" fmla="*/ 202787 h 1266825"/>
                <a:gd name="connsiteX240" fmla="*/ 438340 w 1400175"/>
                <a:gd name="connsiteY240" fmla="*/ 199358 h 1266825"/>
                <a:gd name="connsiteX241" fmla="*/ 439769 w 1400175"/>
                <a:gd name="connsiteY241" fmla="*/ 195643 h 1266825"/>
                <a:gd name="connsiteX242" fmla="*/ 458724 w 1400175"/>
                <a:gd name="connsiteY242" fmla="*/ 199453 h 1266825"/>
                <a:gd name="connsiteX243" fmla="*/ 470440 w 1400175"/>
                <a:gd name="connsiteY243" fmla="*/ 195739 h 1266825"/>
                <a:gd name="connsiteX244" fmla="*/ 481489 w 1400175"/>
                <a:gd name="connsiteY244" fmla="*/ 201835 h 1266825"/>
                <a:gd name="connsiteX245" fmla="*/ 478250 w 1400175"/>
                <a:gd name="connsiteY245" fmla="*/ 193167 h 1266825"/>
                <a:gd name="connsiteX246" fmla="*/ 465963 w 1400175"/>
                <a:gd name="connsiteY246" fmla="*/ 179832 h 1266825"/>
                <a:gd name="connsiteX247" fmla="*/ 464344 w 1400175"/>
                <a:gd name="connsiteY247" fmla="*/ 172879 h 1266825"/>
                <a:gd name="connsiteX248" fmla="*/ 455771 w 1400175"/>
                <a:gd name="connsiteY248" fmla="*/ 165449 h 1266825"/>
                <a:gd name="connsiteX249" fmla="*/ 453295 w 1400175"/>
                <a:gd name="connsiteY249" fmla="*/ 159734 h 1266825"/>
                <a:gd name="connsiteX250" fmla="*/ 455581 w 1400175"/>
                <a:gd name="connsiteY250" fmla="*/ 151924 h 1266825"/>
                <a:gd name="connsiteX251" fmla="*/ 451199 w 1400175"/>
                <a:gd name="connsiteY251" fmla="*/ 146971 h 1266825"/>
                <a:gd name="connsiteX252" fmla="*/ 456819 w 1400175"/>
                <a:gd name="connsiteY252" fmla="*/ 135541 h 1266825"/>
                <a:gd name="connsiteX253" fmla="*/ 461105 w 1400175"/>
                <a:gd name="connsiteY253" fmla="*/ 133064 h 1266825"/>
                <a:gd name="connsiteX254" fmla="*/ 472535 w 1400175"/>
                <a:gd name="connsiteY254" fmla="*/ 133540 h 1266825"/>
                <a:gd name="connsiteX255" fmla="*/ 500158 w 1400175"/>
                <a:gd name="connsiteY255" fmla="*/ 124587 h 1266825"/>
                <a:gd name="connsiteX256" fmla="*/ 506635 w 1400175"/>
                <a:gd name="connsiteY256" fmla="*/ 116776 h 1266825"/>
                <a:gd name="connsiteX257" fmla="*/ 543877 w 1400175"/>
                <a:gd name="connsiteY257" fmla="*/ 101251 h 1266825"/>
                <a:gd name="connsiteX258" fmla="*/ 561403 w 1400175"/>
                <a:gd name="connsiteY258" fmla="*/ 106108 h 1266825"/>
                <a:gd name="connsiteX259" fmla="*/ 570071 w 1400175"/>
                <a:gd name="connsiteY259" fmla="*/ 102965 h 1266825"/>
                <a:gd name="connsiteX260" fmla="*/ 566928 w 1400175"/>
                <a:gd name="connsiteY260" fmla="*/ 99155 h 1266825"/>
                <a:gd name="connsiteX261" fmla="*/ 557689 w 1400175"/>
                <a:gd name="connsiteY261" fmla="*/ 96107 h 1266825"/>
                <a:gd name="connsiteX262" fmla="*/ 553784 w 1400175"/>
                <a:gd name="connsiteY262" fmla="*/ 91154 h 1266825"/>
                <a:gd name="connsiteX263" fmla="*/ 549497 w 1400175"/>
                <a:gd name="connsiteY263" fmla="*/ 73057 h 1266825"/>
                <a:gd name="connsiteX264" fmla="*/ 553402 w 1400175"/>
                <a:gd name="connsiteY264" fmla="*/ 62008 h 1266825"/>
                <a:gd name="connsiteX265" fmla="*/ 570262 w 1400175"/>
                <a:gd name="connsiteY265" fmla="*/ 62770 h 1266825"/>
                <a:gd name="connsiteX266" fmla="*/ 584168 w 1400175"/>
                <a:gd name="connsiteY266" fmla="*/ 55816 h 1266825"/>
                <a:gd name="connsiteX267" fmla="*/ 593788 w 1400175"/>
                <a:gd name="connsiteY267" fmla="*/ 54197 h 1266825"/>
                <a:gd name="connsiteX268" fmla="*/ 611695 w 1400175"/>
                <a:gd name="connsiteY268" fmla="*/ 55626 h 1266825"/>
                <a:gd name="connsiteX269" fmla="*/ 620268 w 1400175"/>
                <a:gd name="connsiteY269" fmla="*/ 49530 h 1266825"/>
                <a:gd name="connsiteX270" fmla="*/ 643318 w 1400175"/>
                <a:gd name="connsiteY270" fmla="*/ 50768 h 1266825"/>
                <a:gd name="connsiteX271" fmla="*/ 686657 w 1400175"/>
                <a:gd name="connsiteY271" fmla="*/ 31242 h 1266825"/>
                <a:gd name="connsiteX272" fmla="*/ 702945 w 1400175"/>
                <a:gd name="connsiteY272" fmla="*/ 32575 h 1266825"/>
                <a:gd name="connsiteX273" fmla="*/ 715709 w 1400175"/>
                <a:gd name="connsiteY273" fmla="*/ 27337 h 1266825"/>
                <a:gd name="connsiteX274" fmla="*/ 720185 w 1400175"/>
                <a:gd name="connsiteY274" fmla="*/ 35719 h 1266825"/>
                <a:gd name="connsiteX275" fmla="*/ 749141 w 1400175"/>
                <a:gd name="connsiteY275" fmla="*/ 47339 h 1266825"/>
                <a:gd name="connsiteX276" fmla="*/ 760952 w 1400175"/>
                <a:gd name="connsiteY276" fmla="*/ 44863 h 1266825"/>
                <a:gd name="connsiteX277" fmla="*/ 767810 w 1400175"/>
                <a:gd name="connsiteY277" fmla="*/ 40672 h 1266825"/>
                <a:gd name="connsiteX278" fmla="*/ 764667 w 1400175"/>
                <a:gd name="connsiteY278" fmla="*/ 29718 h 1266825"/>
                <a:gd name="connsiteX279" fmla="*/ 778573 w 1400175"/>
                <a:gd name="connsiteY279" fmla="*/ 21526 h 1266825"/>
                <a:gd name="connsiteX280" fmla="*/ 784955 w 1400175"/>
                <a:gd name="connsiteY280" fmla="*/ 9525 h 1266825"/>
                <a:gd name="connsiteX281" fmla="*/ 802195 w 1400175"/>
                <a:gd name="connsiteY281" fmla="*/ 22288 h 1266825"/>
                <a:gd name="connsiteX282" fmla="*/ 801719 w 1400175"/>
                <a:gd name="connsiteY282" fmla="*/ 25432 h 1266825"/>
                <a:gd name="connsiteX283" fmla="*/ 804958 w 1400175"/>
                <a:gd name="connsiteY283" fmla="*/ 28384 h 1266825"/>
                <a:gd name="connsiteX284" fmla="*/ 835438 w 1400175"/>
                <a:gd name="connsiteY284" fmla="*/ 33909 h 1266825"/>
                <a:gd name="connsiteX285" fmla="*/ 846296 w 1400175"/>
                <a:gd name="connsiteY285" fmla="*/ 40957 h 1266825"/>
                <a:gd name="connsiteX286" fmla="*/ 901541 w 1400175"/>
                <a:gd name="connsiteY286" fmla="*/ 42958 h 1266825"/>
                <a:gd name="connsiteX287" fmla="*/ 917543 w 1400175"/>
                <a:gd name="connsiteY287" fmla="*/ 51054 h 1266825"/>
                <a:gd name="connsiteX288" fmla="*/ 925735 w 1400175"/>
                <a:gd name="connsiteY288" fmla="*/ 50101 h 1266825"/>
                <a:gd name="connsiteX289" fmla="*/ 924306 w 1400175"/>
                <a:gd name="connsiteY289" fmla="*/ 62960 h 1266825"/>
                <a:gd name="connsiteX290" fmla="*/ 933069 w 1400175"/>
                <a:gd name="connsiteY290" fmla="*/ 72866 h 1266825"/>
                <a:gd name="connsiteX291" fmla="*/ 936498 w 1400175"/>
                <a:gd name="connsiteY291" fmla="*/ 81629 h 1266825"/>
                <a:gd name="connsiteX292" fmla="*/ 933259 w 1400175"/>
                <a:gd name="connsiteY292" fmla="*/ 85439 h 1266825"/>
                <a:gd name="connsiteX293" fmla="*/ 936879 w 1400175"/>
                <a:gd name="connsiteY293" fmla="*/ 92773 h 1266825"/>
                <a:gd name="connsiteX294" fmla="*/ 933355 w 1400175"/>
                <a:gd name="connsiteY294" fmla="*/ 96583 h 1266825"/>
                <a:gd name="connsiteX295" fmla="*/ 937260 w 1400175"/>
                <a:gd name="connsiteY295" fmla="*/ 113252 h 1266825"/>
                <a:gd name="connsiteX296" fmla="*/ 952024 w 1400175"/>
                <a:gd name="connsiteY296" fmla="*/ 116110 h 1266825"/>
                <a:gd name="connsiteX297" fmla="*/ 959167 w 1400175"/>
                <a:gd name="connsiteY297" fmla="*/ 104584 h 1266825"/>
                <a:gd name="connsiteX298" fmla="*/ 964501 w 1400175"/>
                <a:gd name="connsiteY298" fmla="*/ 101536 h 1266825"/>
                <a:gd name="connsiteX299" fmla="*/ 971455 w 1400175"/>
                <a:gd name="connsiteY299" fmla="*/ 101346 h 1266825"/>
                <a:gd name="connsiteX300" fmla="*/ 972026 w 1400175"/>
                <a:gd name="connsiteY300" fmla="*/ 91440 h 1266825"/>
                <a:gd name="connsiteX301" fmla="*/ 976503 w 1400175"/>
                <a:gd name="connsiteY301" fmla="*/ 84106 h 1266825"/>
                <a:gd name="connsiteX302" fmla="*/ 989457 w 1400175"/>
                <a:gd name="connsiteY302" fmla="*/ 84487 h 1266825"/>
                <a:gd name="connsiteX303" fmla="*/ 997363 w 1400175"/>
                <a:gd name="connsiteY303" fmla="*/ 79915 h 1266825"/>
                <a:gd name="connsiteX304" fmla="*/ 1005364 w 1400175"/>
                <a:gd name="connsiteY304" fmla="*/ 83439 h 1266825"/>
                <a:gd name="connsiteX305" fmla="*/ 1012222 w 1400175"/>
                <a:gd name="connsiteY305" fmla="*/ 81724 h 1266825"/>
                <a:gd name="connsiteX306" fmla="*/ 1019842 w 1400175"/>
                <a:gd name="connsiteY306" fmla="*/ 84296 h 1266825"/>
                <a:gd name="connsiteX307" fmla="*/ 1026128 w 1400175"/>
                <a:gd name="connsiteY307" fmla="*/ 81915 h 1266825"/>
                <a:gd name="connsiteX308" fmla="*/ 1028986 w 1400175"/>
                <a:gd name="connsiteY308" fmla="*/ 77819 h 1266825"/>
                <a:gd name="connsiteX309" fmla="*/ 1046512 w 1400175"/>
                <a:gd name="connsiteY309" fmla="*/ 73533 h 1266825"/>
                <a:gd name="connsiteX310" fmla="*/ 1065181 w 1400175"/>
                <a:gd name="connsiteY310" fmla="*/ 86582 h 1266825"/>
                <a:gd name="connsiteX311" fmla="*/ 1072039 w 1400175"/>
                <a:gd name="connsiteY311" fmla="*/ 94964 h 1266825"/>
                <a:gd name="connsiteX312" fmla="*/ 1072229 w 1400175"/>
                <a:gd name="connsiteY312" fmla="*/ 100774 h 1266825"/>
                <a:gd name="connsiteX313" fmla="*/ 1089184 w 1400175"/>
                <a:gd name="connsiteY313" fmla="*/ 116776 h 1266825"/>
                <a:gd name="connsiteX314" fmla="*/ 1096423 w 1400175"/>
                <a:gd name="connsiteY314" fmla="*/ 120205 h 1266825"/>
                <a:gd name="connsiteX315" fmla="*/ 1095946 w 1400175"/>
                <a:gd name="connsiteY315" fmla="*/ 128302 h 1266825"/>
                <a:gd name="connsiteX316" fmla="*/ 1103567 w 1400175"/>
                <a:gd name="connsiteY316" fmla="*/ 137922 h 1266825"/>
                <a:gd name="connsiteX317" fmla="*/ 1106234 w 1400175"/>
                <a:gd name="connsiteY317" fmla="*/ 136684 h 1266825"/>
                <a:gd name="connsiteX318" fmla="*/ 1113282 w 1400175"/>
                <a:gd name="connsiteY318" fmla="*/ 139446 h 1266825"/>
                <a:gd name="connsiteX319" fmla="*/ 1109282 w 1400175"/>
                <a:gd name="connsiteY319" fmla="*/ 141732 h 1266825"/>
                <a:gd name="connsiteX320" fmla="*/ 1120902 w 1400175"/>
                <a:gd name="connsiteY320" fmla="*/ 152400 h 1266825"/>
                <a:gd name="connsiteX321" fmla="*/ 1122521 w 1400175"/>
                <a:gd name="connsiteY321" fmla="*/ 161639 h 1266825"/>
                <a:gd name="connsiteX322" fmla="*/ 1143857 w 1400175"/>
                <a:gd name="connsiteY322" fmla="*/ 168021 h 1266825"/>
                <a:gd name="connsiteX323" fmla="*/ 1149858 w 1400175"/>
                <a:gd name="connsiteY323" fmla="*/ 162115 h 1266825"/>
                <a:gd name="connsiteX324" fmla="*/ 1161478 w 1400175"/>
                <a:gd name="connsiteY324" fmla="*/ 163544 h 1266825"/>
                <a:gd name="connsiteX325" fmla="*/ 1194816 w 1400175"/>
                <a:gd name="connsiteY325" fmla="*/ 143351 h 1266825"/>
                <a:gd name="connsiteX326" fmla="*/ 1216819 w 1400175"/>
                <a:gd name="connsiteY326" fmla="*/ 136874 h 1266825"/>
                <a:gd name="connsiteX327" fmla="*/ 1217485 w 1400175"/>
                <a:gd name="connsiteY327" fmla="*/ 139827 h 1266825"/>
                <a:gd name="connsiteX328" fmla="*/ 1213866 w 1400175"/>
                <a:gd name="connsiteY328" fmla="*/ 141351 h 1266825"/>
                <a:gd name="connsiteX329" fmla="*/ 1202341 w 1400175"/>
                <a:gd name="connsiteY329" fmla="*/ 149828 h 1266825"/>
                <a:gd name="connsiteX330" fmla="*/ 1195292 w 1400175"/>
                <a:gd name="connsiteY330" fmla="*/ 162592 h 1266825"/>
                <a:gd name="connsiteX331" fmla="*/ 1195292 w 1400175"/>
                <a:gd name="connsiteY331" fmla="*/ 167164 h 1266825"/>
                <a:gd name="connsiteX332" fmla="*/ 1212056 w 1400175"/>
                <a:gd name="connsiteY332" fmla="*/ 173260 h 1266825"/>
                <a:gd name="connsiteX333" fmla="*/ 1224153 w 1400175"/>
                <a:gd name="connsiteY333" fmla="*/ 181070 h 1266825"/>
                <a:gd name="connsiteX334" fmla="*/ 1248537 w 1400175"/>
                <a:gd name="connsiteY334" fmla="*/ 184785 h 1266825"/>
                <a:gd name="connsiteX335" fmla="*/ 1256633 w 1400175"/>
                <a:gd name="connsiteY335" fmla="*/ 188976 h 1266825"/>
                <a:gd name="connsiteX336" fmla="*/ 1260919 w 1400175"/>
                <a:gd name="connsiteY336" fmla="*/ 194500 h 1266825"/>
                <a:gd name="connsiteX337" fmla="*/ 1262062 w 1400175"/>
                <a:gd name="connsiteY337" fmla="*/ 202025 h 1266825"/>
                <a:gd name="connsiteX338" fmla="*/ 1256824 w 1400175"/>
                <a:gd name="connsiteY338" fmla="*/ 214884 h 1266825"/>
                <a:gd name="connsiteX339" fmla="*/ 1258062 w 1400175"/>
                <a:gd name="connsiteY339" fmla="*/ 222599 h 1266825"/>
                <a:gd name="connsiteX340" fmla="*/ 1241488 w 1400175"/>
                <a:gd name="connsiteY340" fmla="*/ 240411 h 1266825"/>
                <a:gd name="connsiteX341" fmla="*/ 1243679 w 1400175"/>
                <a:gd name="connsiteY341" fmla="*/ 252127 h 1266825"/>
                <a:gd name="connsiteX342" fmla="*/ 1241679 w 1400175"/>
                <a:gd name="connsiteY342" fmla="*/ 248888 h 1266825"/>
                <a:gd name="connsiteX343" fmla="*/ 1227677 w 1400175"/>
                <a:gd name="connsiteY343" fmla="*/ 242221 h 1266825"/>
                <a:gd name="connsiteX344" fmla="*/ 1217676 w 1400175"/>
                <a:gd name="connsiteY344" fmla="*/ 241363 h 1266825"/>
                <a:gd name="connsiteX345" fmla="*/ 1200055 w 1400175"/>
                <a:gd name="connsiteY345" fmla="*/ 244602 h 1266825"/>
                <a:gd name="connsiteX346" fmla="*/ 1186625 w 1400175"/>
                <a:gd name="connsiteY346" fmla="*/ 240411 h 1266825"/>
                <a:gd name="connsiteX347" fmla="*/ 1179862 w 1400175"/>
                <a:gd name="connsiteY347" fmla="*/ 235077 h 1266825"/>
                <a:gd name="connsiteX348" fmla="*/ 1181195 w 1400175"/>
                <a:gd name="connsiteY348" fmla="*/ 238125 h 1266825"/>
                <a:gd name="connsiteX349" fmla="*/ 1176147 w 1400175"/>
                <a:gd name="connsiteY349" fmla="*/ 236220 h 1266825"/>
                <a:gd name="connsiteX350" fmla="*/ 1168622 w 1400175"/>
                <a:gd name="connsiteY350" fmla="*/ 240506 h 1266825"/>
                <a:gd name="connsiteX351" fmla="*/ 1151763 w 1400175"/>
                <a:gd name="connsiteY351" fmla="*/ 229648 h 1266825"/>
                <a:gd name="connsiteX352" fmla="*/ 1147667 w 1400175"/>
                <a:gd name="connsiteY352" fmla="*/ 216313 h 1266825"/>
                <a:gd name="connsiteX353" fmla="*/ 1147953 w 1400175"/>
                <a:gd name="connsiteY353" fmla="*/ 205359 h 1266825"/>
                <a:gd name="connsiteX354" fmla="*/ 1142428 w 1400175"/>
                <a:gd name="connsiteY354" fmla="*/ 211455 h 1266825"/>
                <a:gd name="connsiteX355" fmla="*/ 1142524 w 1400175"/>
                <a:gd name="connsiteY355" fmla="*/ 221932 h 1266825"/>
                <a:gd name="connsiteX356" fmla="*/ 1129475 w 1400175"/>
                <a:gd name="connsiteY356" fmla="*/ 229552 h 1266825"/>
                <a:gd name="connsiteX357" fmla="*/ 1132046 w 1400175"/>
                <a:gd name="connsiteY357" fmla="*/ 237172 h 1266825"/>
                <a:gd name="connsiteX358" fmla="*/ 1127188 w 1400175"/>
                <a:gd name="connsiteY358" fmla="*/ 258032 h 1266825"/>
                <a:gd name="connsiteX359" fmla="*/ 1128332 w 1400175"/>
                <a:gd name="connsiteY359" fmla="*/ 269462 h 1266825"/>
                <a:gd name="connsiteX360" fmla="*/ 1121474 w 1400175"/>
                <a:gd name="connsiteY360" fmla="*/ 280416 h 1266825"/>
                <a:gd name="connsiteX361" fmla="*/ 1122331 w 1400175"/>
                <a:gd name="connsiteY361" fmla="*/ 286226 h 1266825"/>
                <a:gd name="connsiteX362" fmla="*/ 1116901 w 1400175"/>
                <a:gd name="connsiteY362" fmla="*/ 305657 h 1266825"/>
                <a:gd name="connsiteX363" fmla="*/ 1119378 w 1400175"/>
                <a:gd name="connsiteY363" fmla="*/ 307372 h 1266825"/>
                <a:gd name="connsiteX364" fmla="*/ 1135380 w 1400175"/>
                <a:gd name="connsiteY364" fmla="*/ 310801 h 1266825"/>
                <a:gd name="connsiteX365" fmla="*/ 1139476 w 1400175"/>
                <a:gd name="connsiteY365" fmla="*/ 304609 h 1266825"/>
                <a:gd name="connsiteX366" fmla="*/ 1140428 w 1400175"/>
                <a:gd name="connsiteY366" fmla="*/ 309277 h 1266825"/>
                <a:gd name="connsiteX367" fmla="*/ 1146810 w 1400175"/>
                <a:gd name="connsiteY367" fmla="*/ 314230 h 1266825"/>
                <a:gd name="connsiteX368" fmla="*/ 1147667 w 1400175"/>
                <a:gd name="connsiteY368" fmla="*/ 324612 h 1266825"/>
                <a:gd name="connsiteX369" fmla="*/ 1143286 w 1400175"/>
                <a:gd name="connsiteY369" fmla="*/ 331184 h 1266825"/>
                <a:gd name="connsiteX370" fmla="*/ 1144810 w 1400175"/>
                <a:gd name="connsiteY370" fmla="*/ 339376 h 1266825"/>
                <a:gd name="connsiteX371" fmla="*/ 1151382 w 1400175"/>
                <a:gd name="connsiteY371" fmla="*/ 348425 h 1266825"/>
                <a:gd name="connsiteX372" fmla="*/ 1150620 w 1400175"/>
                <a:gd name="connsiteY372" fmla="*/ 354425 h 1266825"/>
                <a:gd name="connsiteX373" fmla="*/ 1165098 w 1400175"/>
                <a:gd name="connsiteY373" fmla="*/ 366141 h 1266825"/>
                <a:gd name="connsiteX374" fmla="*/ 1165003 w 1400175"/>
                <a:gd name="connsiteY374" fmla="*/ 381857 h 1266825"/>
                <a:gd name="connsiteX375" fmla="*/ 1157668 w 1400175"/>
                <a:gd name="connsiteY375" fmla="*/ 384715 h 1266825"/>
                <a:gd name="connsiteX376" fmla="*/ 1151668 w 1400175"/>
                <a:gd name="connsiteY376" fmla="*/ 398907 h 1266825"/>
                <a:gd name="connsiteX377" fmla="*/ 1155859 w 1400175"/>
                <a:gd name="connsiteY377" fmla="*/ 413671 h 1266825"/>
                <a:gd name="connsiteX378" fmla="*/ 1165098 w 1400175"/>
                <a:gd name="connsiteY378" fmla="*/ 425291 h 1266825"/>
                <a:gd name="connsiteX379" fmla="*/ 1179481 w 1400175"/>
                <a:gd name="connsiteY379" fmla="*/ 434340 h 1266825"/>
                <a:gd name="connsiteX380" fmla="*/ 1183195 w 1400175"/>
                <a:gd name="connsiteY380" fmla="*/ 421767 h 1266825"/>
                <a:gd name="connsiteX381" fmla="*/ 1193101 w 1400175"/>
                <a:gd name="connsiteY381" fmla="*/ 418148 h 1266825"/>
                <a:gd name="connsiteX382" fmla="*/ 1192054 w 1400175"/>
                <a:gd name="connsiteY382" fmla="*/ 410051 h 1266825"/>
                <a:gd name="connsiteX383" fmla="*/ 1193959 w 1400175"/>
                <a:gd name="connsiteY383" fmla="*/ 405955 h 1266825"/>
                <a:gd name="connsiteX384" fmla="*/ 1192911 w 1400175"/>
                <a:gd name="connsiteY384" fmla="*/ 411861 h 1266825"/>
                <a:gd name="connsiteX385" fmla="*/ 1200150 w 1400175"/>
                <a:gd name="connsiteY385" fmla="*/ 429292 h 1266825"/>
                <a:gd name="connsiteX386" fmla="*/ 1209199 w 1400175"/>
                <a:gd name="connsiteY386" fmla="*/ 437102 h 1266825"/>
                <a:gd name="connsiteX387" fmla="*/ 1207579 w 1400175"/>
                <a:gd name="connsiteY387" fmla="*/ 438912 h 1266825"/>
                <a:gd name="connsiteX388" fmla="*/ 1209770 w 1400175"/>
                <a:gd name="connsiteY388" fmla="*/ 440722 h 1266825"/>
                <a:gd name="connsiteX389" fmla="*/ 1215104 w 1400175"/>
                <a:gd name="connsiteY389" fmla="*/ 442912 h 1266825"/>
                <a:gd name="connsiteX390" fmla="*/ 1214057 w 1400175"/>
                <a:gd name="connsiteY390" fmla="*/ 440246 h 1266825"/>
                <a:gd name="connsiteX391" fmla="*/ 1231487 w 1400175"/>
                <a:gd name="connsiteY391" fmla="*/ 449199 h 1266825"/>
                <a:gd name="connsiteX392" fmla="*/ 1235011 w 1400175"/>
                <a:gd name="connsiteY392" fmla="*/ 447770 h 1266825"/>
                <a:gd name="connsiteX393" fmla="*/ 1242632 w 1400175"/>
                <a:gd name="connsiteY393" fmla="*/ 456057 h 1266825"/>
                <a:gd name="connsiteX394" fmla="*/ 1248061 w 1400175"/>
                <a:gd name="connsiteY394" fmla="*/ 457581 h 1266825"/>
                <a:gd name="connsiteX395" fmla="*/ 1254824 w 1400175"/>
                <a:gd name="connsiteY395" fmla="*/ 455485 h 1266825"/>
                <a:gd name="connsiteX396" fmla="*/ 1273969 w 1400175"/>
                <a:gd name="connsiteY396" fmla="*/ 461486 h 1266825"/>
                <a:gd name="connsiteX397" fmla="*/ 1285970 w 1400175"/>
                <a:gd name="connsiteY397" fmla="*/ 476250 h 1266825"/>
                <a:gd name="connsiteX398" fmla="*/ 1297115 w 1400175"/>
                <a:gd name="connsiteY398" fmla="*/ 481108 h 1266825"/>
                <a:gd name="connsiteX399" fmla="*/ 1297115 w 1400175"/>
                <a:gd name="connsiteY399" fmla="*/ 498253 h 1266825"/>
                <a:gd name="connsiteX400" fmla="*/ 1288923 w 1400175"/>
                <a:gd name="connsiteY400" fmla="*/ 496824 h 1266825"/>
                <a:gd name="connsiteX401" fmla="*/ 1287494 w 1400175"/>
                <a:gd name="connsiteY401" fmla="*/ 492157 h 1266825"/>
                <a:gd name="connsiteX402" fmla="*/ 1275207 w 1400175"/>
                <a:gd name="connsiteY402" fmla="*/ 490156 h 1266825"/>
                <a:gd name="connsiteX403" fmla="*/ 1259681 w 1400175"/>
                <a:gd name="connsiteY403" fmla="*/ 503301 h 1266825"/>
                <a:gd name="connsiteX404" fmla="*/ 1262348 w 1400175"/>
                <a:gd name="connsiteY404" fmla="*/ 504444 h 1266825"/>
                <a:gd name="connsiteX405" fmla="*/ 1260348 w 1400175"/>
                <a:gd name="connsiteY405" fmla="*/ 530924 h 1266825"/>
                <a:gd name="connsiteX406" fmla="*/ 1261967 w 1400175"/>
                <a:gd name="connsiteY406" fmla="*/ 531495 h 1266825"/>
                <a:gd name="connsiteX407" fmla="*/ 1258919 w 1400175"/>
                <a:gd name="connsiteY407" fmla="*/ 556165 h 1266825"/>
                <a:gd name="connsiteX408" fmla="*/ 1249204 w 1400175"/>
                <a:gd name="connsiteY408" fmla="*/ 552736 h 1266825"/>
                <a:gd name="connsiteX409" fmla="*/ 1246060 w 1400175"/>
                <a:gd name="connsiteY409" fmla="*/ 555022 h 1266825"/>
                <a:gd name="connsiteX410" fmla="*/ 1242727 w 1400175"/>
                <a:gd name="connsiteY410" fmla="*/ 552355 h 1266825"/>
                <a:gd name="connsiteX411" fmla="*/ 1241774 w 1400175"/>
                <a:gd name="connsiteY411" fmla="*/ 555498 h 1266825"/>
                <a:gd name="connsiteX412" fmla="*/ 1260919 w 1400175"/>
                <a:gd name="connsiteY412" fmla="*/ 562166 h 1266825"/>
                <a:gd name="connsiteX413" fmla="*/ 1254728 w 1400175"/>
                <a:gd name="connsiteY413" fmla="*/ 566738 h 1266825"/>
                <a:gd name="connsiteX414" fmla="*/ 1254824 w 1400175"/>
                <a:gd name="connsiteY414" fmla="*/ 570357 h 1266825"/>
                <a:gd name="connsiteX415" fmla="*/ 1258348 w 1400175"/>
                <a:gd name="connsiteY415" fmla="*/ 566928 h 1266825"/>
                <a:gd name="connsiteX416" fmla="*/ 1265587 w 1400175"/>
                <a:gd name="connsiteY416" fmla="*/ 566547 h 1266825"/>
                <a:gd name="connsiteX417" fmla="*/ 1264729 w 1400175"/>
                <a:gd name="connsiteY417" fmla="*/ 581597 h 1266825"/>
                <a:gd name="connsiteX418" fmla="*/ 1269206 w 1400175"/>
                <a:gd name="connsiteY418" fmla="*/ 585883 h 1266825"/>
                <a:gd name="connsiteX419" fmla="*/ 1267111 w 1400175"/>
                <a:gd name="connsiteY419" fmla="*/ 589883 h 1266825"/>
                <a:gd name="connsiteX420" fmla="*/ 1268635 w 1400175"/>
                <a:gd name="connsiteY420" fmla="*/ 592550 h 1266825"/>
                <a:gd name="connsiteX421" fmla="*/ 1285684 w 1400175"/>
                <a:gd name="connsiteY421" fmla="*/ 607409 h 1266825"/>
                <a:gd name="connsiteX422" fmla="*/ 1292352 w 1400175"/>
                <a:gd name="connsiteY422" fmla="*/ 616934 h 1266825"/>
                <a:gd name="connsiteX423" fmla="*/ 1293971 w 1400175"/>
                <a:gd name="connsiteY423" fmla="*/ 615791 h 1266825"/>
                <a:gd name="connsiteX424" fmla="*/ 1290161 w 1400175"/>
                <a:gd name="connsiteY424" fmla="*/ 619792 h 1266825"/>
                <a:gd name="connsiteX425" fmla="*/ 1294543 w 1400175"/>
                <a:gd name="connsiteY425" fmla="*/ 628364 h 1266825"/>
                <a:gd name="connsiteX426" fmla="*/ 1282732 w 1400175"/>
                <a:gd name="connsiteY426" fmla="*/ 633413 h 1266825"/>
                <a:gd name="connsiteX427" fmla="*/ 1279017 w 1400175"/>
                <a:gd name="connsiteY427" fmla="*/ 641985 h 1266825"/>
                <a:gd name="connsiteX428" fmla="*/ 1281112 w 1400175"/>
                <a:gd name="connsiteY428" fmla="*/ 640842 h 1266825"/>
                <a:gd name="connsiteX429" fmla="*/ 1285970 w 1400175"/>
                <a:gd name="connsiteY429" fmla="*/ 646938 h 1266825"/>
                <a:gd name="connsiteX430" fmla="*/ 1296829 w 1400175"/>
                <a:gd name="connsiteY430" fmla="*/ 649319 h 1266825"/>
                <a:gd name="connsiteX431" fmla="*/ 1301401 w 1400175"/>
                <a:gd name="connsiteY431" fmla="*/ 637985 h 1266825"/>
                <a:gd name="connsiteX432" fmla="*/ 1304449 w 1400175"/>
                <a:gd name="connsiteY432" fmla="*/ 638651 h 1266825"/>
                <a:gd name="connsiteX433" fmla="*/ 1307116 w 1400175"/>
                <a:gd name="connsiteY433" fmla="*/ 649700 h 1266825"/>
                <a:gd name="connsiteX434" fmla="*/ 1312259 w 1400175"/>
                <a:gd name="connsiteY434" fmla="*/ 648271 h 1266825"/>
                <a:gd name="connsiteX435" fmla="*/ 1318355 w 1400175"/>
                <a:gd name="connsiteY435" fmla="*/ 651605 h 1266825"/>
                <a:gd name="connsiteX436" fmla="*/ 1312926 w 1400175"/>
                <a:gd name="connsiteY436" fmla="*/ 657796 h 1266825"/>
                <a:gd name="connsiteX437" fmla="*/ 1312069 w 1400175"/>
                <a:gd name="connsiteY437" fmla="*/ 663988 h 1266825"/>
                <a:gd name="connsiteX438" fmla="*/ 1328833 w 1400175"/>
                <a:gd name="connsiteY438" fmla="*/ 672179 h 1266825"/>
                <a:gd name="connsiteX439" fmla="*/ 1352550 w 1400175"/>
                <a:gd name="connsiteY439" fmla="*/ 705993 h 1266825"/>
                <a:gd name="connsiteX440" fmla="*/ 1370362 w 1400175"/>
                <a:gd name="connsiteY440" fmla="*/ 719804 h 1266825"/>
                <a:gd name="connsiteX441" fmla="*/ 1366076 w 1400175"/>
                <a:gd name="connsiteY441" fmla="*/ 721804 h 1266825"/>
                <a:gd name="connsiteX442" fmla="*/ 1338929 w 1400175"/>
                <a:gd name="connsiteY442" fmla="*/ 767620 h 1266825"/>
                <a:gd name="connsiteX443" fmla="*/ 1347502 w 1400175"/>
                <a:gd name="connsiteY443" fmla="*/ 777716 h 1266825"/>
                <a:gd name="connsiteX444" fmla="*/ 1346740 w 1400175"/>
                <a:gd name="connsiteY444" fmla="*/ 788289 h 1266825"/>
                <a:gd name="connsiteX445" fmla="*/ 1341406 w 1400175"/>
                <a:gd name="connsiteY445" fmla="*/ 802481 h 1266825"/>
                <a:gd name="connsiteX446" fmla="*/ 1349407 w 1400175"/>
                <a:gd name="connsiteY446" fmla="*/ 802577 h 1266825"/>
                <a:gd name="connsiteX447" fmla="*/ 1346263 w 1400175"/>
                <a:gd name="connsiteY447" fmla="*/ 814292 h 1266825"/>
                <a:gd name="connsiteX448" fmla="*/ 1365409 w 1400175"/>
                <a:gd name="connsiteY448" fmla="*/ 823150 h 1266825"/>
                <a:gd name="connsiteX449" fmla="*/ 1362551 w 1400175"/>
                <a:gd name="connsiteY449" fmla="*/ 840677 h 1266825"/>
                <a:gd name="connsiteX450" fmla="*/ 1373315 w 1400175"/>
                <a:gd name="connsiteY450" fmla="*/ 844106 h 1266825"/>
                <a:gd name="connsiteX451" fmla="*/ 1373124 w 1400175"/>
                <a:gd name="connsiteY451" fmla="*/ 852773 h 1266825"/>
                <a:gd name="connsiteX452" fmla="*/ 1364456 w 1400175"/>
                <a:gd name="connsiteY452" fmla="*/ 864298 h 1266825"/>
                <a:gd name="connsiteX453" fmla="*/ 1358741 w 1400175"/>
                <a:gd name="connsiteY453" fmla="*/ 878872 h 1266825"/>
                <a:gd name="connsiteX454" fmla="*/ 1366171 w 1400175"/>
                <a:gd name="connsiteY454" fmla="*/ 881920 h 1266825"/>
                <a:gd name="connsiteX455" fmla="*/ 1365409 w 1400175"/>
                <a:gd name="connsiteY455" fmla="*/ 893254 h 1266825"/>
                <a:gd name="connsiteX456" fmla="*/ 1371314 w 1400175"/>
                <a:gd name="connsiteY456" fmla="*/ 892873 h 1266825"/>
                <a:gd name="connsiteX457" fmla="*/ 1360551 w 1400175"/>
                <a:gd name="connsiteY457" fmla="*/ 935831 h 1266825"/>
                <a:gd name="connsiteX458" fmla="*/ 1396555 w 1400175"/>
                <a:gd name="connsiteY458" fmla="*/ 936974 h 1266825"/>
                <a:gd name="connsiteX459" fmla="*/ 1393317 w 1400175"/>
                <a:gd name="connsiteY459" fmla="*/ 943546 h 1266825"/>
                <a:gd name="connsiteX460" fmla="*/ 1391793 w 1400175"/>
                <a:gd name="connsiteY460" fmla="*/ 958025 h 1266825"/>
                <a:gd name="connsiteX461" fmla="*/ 1390174 w 1400175"/>
                <a:gd name="connsiteY461" fmla="*/ 957739 h 1266825"/>
                <a:gd name="connsiteX462" fmla="*/ 1388935 w 1400175"/>
                <a:gd name="connsiteY462" fmla="*/ 969359 h 1266825"/>
                <a:gd name="connsiteX463" fmla="*/ 1360551 w 1400175"/>
                <a:gd name="connsiteY463" fmla="*/ 1003935 h 1266825"/>
                <a:gd name="connsiteX464" fmla="*/ 1322642 w 1400175"/>
                <a:gd name="connsiteY464" fmla="*/ 1035177 h 1266825"/>
                <a:gd name="connsiteX465" fmla="*/ 1310735 w 1400175"/>
                <a:gd name="connsiteY465" fmla="*/ 1032891 h 1266825"/>
                <a:gd name="connsiteX466" fmla="*/ 1311116 w 1400175"/>
                <a:gd name="connsiteY466" fmla="*/ 1044892 h 1266825"/>
                <a:gd name="connsiteX467" fmla="*/ 1281970 w 1400175"/>
                <a:gd name="connsiteY467" fmla="*/ 1056037 h 1266825"/>
                <a:gd name="connsiteX468" fmla="*/ 1263682 w 1400175"/>
                <a:gd name="connsiteY468" fmla="*/ 1068800 h 1266825"/>
                <a:gd name="connsiteX469" fmla="*/ 1247013 w 1400175"/>
                <a:gd name="connsiteY469" fmla="*/ 1066991 h 1266825"/>
                <a:gd name="connsiteX470" fmla="*/ 1240822 w 1400175"/>
                <a:gd name="connsiteY470" fmla="*/ 1072991 h 1266825"/>
                <a:gd name="connsiteX471" fmla="*/ 1236726 w 1400175"/>
                <a:gd name="connsiteY471" fmla="*/ 1066038 h 1266825"/>
                <a:gd name="connsiteX472" fmla="*/ 1230820 w 1400175"/>
                <a:gd name="connsiteY472" fmla="*/ 1072325 h 1266825"/>
                <a:gd name="connsiteX473" fmla="*/ 1226344 w 1400175"/>
                <a:gd name="connsiteY473" fmla="*/ 1063562 h 1266825"/>
                <a:gd name="connsiteX474" fmla="*/ 1218247 w 1400175"/>
                <a:gd name="connsiteY474" fmla="*/ 1059942 h 1266825"/>
                <a:gd name="connsiteX475" fmla="*/ 1215200 w 1400175"/>
                <a:gd name="connsiteY475" fmla="*/ 1077468 h 1266825"/>
                <a:gd name="connsiteX476" fmla="*/ 1197674 w 1400175"/>
                <a:gd name="connsiteY476" fmla="*/ 1074134 h 1266825"/>
                <a:gd name="connsiteX477" fmla="*/ 1190053 w 1400175"/>
                <a:gd name="connsiteY477" fmla="*/ 1077087 h 1266825"/>
                <a:gd name="connsiteX478" fmla="*/ 1172146 w 1400175"/>
                <a:gd name="connsiteY478" fmla="*/ 1073372 h 1266825"/>
                <a:gd name="connsiteX479" fmla="*/ 1140619 w 1400175"/>
                <a:gd name="connsiteY479" fmla="*/ 1072706 h 1266825"/>
                <a:gd name="connsiteX480" fmla="*/ 1135666 w 1400175"/>
                <a:gd name="connsiteY480" fmla="*/ 1054037 h 1266825"/>
                <a:gd name="connsiteX481" fmla="*/ 1131951 w 1400175"/>
                <a:gd name="connsiteY481" fmla="*/ 1052132 h 1266825"/>
                <a:gd name="connsiteX482" fmla="*/ 1121759 w 1400175"/>
                <a:gd name="connsiteY482" fmla="*/ 1054608 h 1266825"/>
                <a:gd name="connsiteX483" fmla="*/ 1102233 w 1400175"/>
                <a:gd name="connsiteY483" fmla="*/ 1048703 h 1266825"/>
                <a:gd name="connsiteX484" fmla="*/ 1098518 w 1400175"/>
                <a:gd name="connsiteY484" fmla="*/ 1050131 h 1266825"/>
                <a:gd name="connsiteX485" fmla="*/ 1084135 w 1400175"/>
                <a:gd name="connsiteY485" fmla="*/ 1039368 h 1266825"/>
                <a:gd name="connsiteX486" fmla="*/ 1073944 w 1400175"/>
                <a:gd name="connsiteY486" fmla="*/ 1041463 h 1266825"/>
                <a:gd name="connsiteX487" fmla="*/ 1053179 w 1400175"/>
                <a:gd name="connsiteY487" fmla="*/ 1040702 h 1266825"/>
                <a:gd name="connsiteX488" fmla="*/ 1028891 w 1400175"/>
                <a:gd name="connsiteY488" fmla="*/ 1011650 h 1266825"/>
                <a:gd name="connsiteX489" fmla="*/ 1021270 w 1400175"/>
                <a:gd name="connsiteY489" fmla="*/ 1009840 h 1266825"/>
                <a:gd name="connsiteX490" fmla="*/ 1011365 w 1400175"/>
                <a:gd name="connsiteY490" fmla="*/ 1000696 h 1266825"/>
                <a:gd name="connsiteX491" fmla="*/ 996982 w 1400175"/>
                <a:gd name="connsiteY491" fmla="*/ 999935 h 1266825"/>
                <a:gd name="connsiteX492" fmla="*/ 982504 w 1400175"/>
                <a:gd name="connsiteY492" fmla="*/ 992315 h 1266825"/>
                <a:gd name="connsiteX493" fmla="*/ 981456 w 1400175"/>
                <a:gd name="connsiteY493" fmla="*/ 998982 h 1266825"/>
                <a:gd name="connsiteX494" fmla="*/ 958882 w 1400175"/>
                <a:gd name="connsiteY494" fmla="*/ 1000220 h 1266825"/>
                <a:gd name="connsiteX495" fmla="*/ 958310 w 1400175"/>
                <a:gd name="connsiteY495" fmla="*/ 1007840 h 1266825"/>
                <a:gd name="connsiteX496" fmla="*/ 927354 w 1400175"/>
                <a:gd name="connsiteY496" fmla="*/ 1004697 h 1266825"/>
                <a:gd name="connsiteX497" fmla="*/ 924496 w 1400175"/>
                <a:gd name="connsiteY497" fmla="*/ 1016698 h 1266825"/>
                <a:gd name="connsiteX498" fmla="*/ 911161 w 1400175"/>
                <a:gd name="connsiteY498" fmla="*/ 1032891 h 1266825"/>
                <a:gd name="connsiteX499" fmla="*/ 880586 w 1400175"/>
                <a:gd name="connsiteY499" fmla="*/ 1054799 h 1266825"/>
                <a:gd name="connsiteX500" fmla="*/ 871728 w 1400175"/>
                <a:gd name="connsiteY500" fmla="*/ 1055370 h 1266825"/>
                <a:gd name="connsiteX501" fmla="*/ 867727 w 1400175"/>
                <a:gd name="connsiteY501" fmla="*/ 1059561 h 1266825"/>
                <a:gd name="connsiteX502" fmla="*/ 865537 w 1400175"/>
                <a:gd name="connsiteY502" fmla="*/ 1057466 h 1266825"/>
                <a:gd name="connsiteX503" fmla="*/ 863060 w 1400175"/>
                <a:gd name="connsiteY503" fmla="*/ 1059752 h 1266825"/>
                <a:gd name="connsiteX504" fmla="*/ 860965 w 1400175"/>
                <a:gd name="connsiteY504" fmla="*/ 1056608 h 1266825"/>
                <a:gd name="connsiteX505" fmla="*/ 855631 w 1400175"/>
                <a:gd name="connsiteY505" fmla="*/ 1059466 h 1266825"/>
                <a:gd name="connsiteX506" fmla="*/ 842010 w 1400175"/>
                <a:gd name="connsiteY506" fmla="*/ 1079564 h 1266825"/>
                <a:gd name="connsiteX507" fmla="*/ 840676 w 1400175"/>
                <a:gd name="connsiteY507" fmla="*/ 1085183 h 1266825"/>
                <a:gd name="connsiteX508" fmla="*/ 845820 w 1400175"/>
                <a:gd name="connsiteY508" fmla="*/ 1089470 h 1266825"/>
                <a:gd name="connsiteX509" fmla="*/ 831056 w 1400175"/>
                <a:gd name="connsiteY509" fmla="*/ 1115663 h 1266825"/>
                <a:gd name="connsiteX510" fmla="*/ 828580 w 1400175"/>
                <a:gd name="connsiteY510" fmla="*/ 1126522 h 1266825"/>
                <a:gd name="connsiteX511" fmla="*/ 813054 w 1400175"/>
                <a:gd name="connsiteY511" fmla="*/ 1129665 h 1266825"/>
                <a:gd name="connsiteX512" fmla="*/ 810482 w 1400175"/>
                <a:gd name="connsiteY512" fmla="*/ 1133856 h 1266825"/>
                <a:gd name="connsiteX513" fmla="*/ 801243 w 1400175"/>
                <a:gd name="connsiteY513" fmla="*/ 1138047 h 1266825"/>
                <a:gd name="connsiteX514" fmla="*/ 784765 w 1400175"/>
                <a:gd name="connsiteY514" fmla="*/ 1130046 h 1266825"/>
                <a:gd name="connsiteX515" fmla="*/ 785336 w 1400175"/>
                <a:gd name="connsiteY515" fmla="*/ 1126522 h 1266825"/>
                <a:gd name="connsiteX516" fmla="*/ 782479 w 1400175"/>
                <a:gd name="connsiteY516" fmla="*/ 1125284 h 1266825"/>
                <a:gd name="connsiteX517" fmla="*/ 783431 w 1400175"/>
                <a:gd name="connsiteY517" fmla="*/ 1118997 h 1266825"/>
                <a:gd name="connsiteX518" fmla="*/ 777430 w 1400175"/>
                <a:gd name="connsiteY518" fmla="*/ 1110329 h 1266825"/>
                <a:gd name="connsiteX519" fmla="*/ 775811 w 1400175"/>
                <a:gd name="connsiteY519" fmla="*/ 1097471 h 1266825"/>
                <a:gd name="connsiteX520" fmla="*/ 767620 w 1400175"/>
                <a:gd name="connsiteY520" fmla="*/ 1100804 h 1266825"/>
                <a:gd name="connsiteX521" fmla="*/ 764286 w 1400175"/>
                <a:gd name="connsiteY521" fmla="*/ 1107853 h 1266825"/>
                <a:gd name="connsiteX522" fmla="*/ 755237 w 1400175"/>
                <a:gd name="connsiteY522" fmla="*/ 1106424 h 1266825"/>
                <a:gd name="connsiteX523" fmla="*/ 748760 w 1400175"/>
                <a:gd name="connsiteY523" fmla="*/ 1115759 h 1266825"/>
                <a:gd name="connsiteX524" fmla="*/ 754475 w 1400175"/>
                <a:gd name="connsiteY524" fmla="*/ 1119759 h 1266825"/>
                <a:gd name="connsiteX525" fmla="*/ 737521 w 1400175"/>
                <a:gd name="connsiteY525" fmla="*/ 1122617 h 1266825"/>
                <a:gd name="connsiteX526" fmla="*/ 720661 w 1400175"/>
                <a:gd name="connsiteY526" fmla="*/ 1120997 h 1266825"/>
                <a:gd name="connsiteX527" fmla="*/ 712184 w 1400175"/>
                <a:gd name="connsiteY527" fmla="*/ 1112711 h 1266825"/>
                <a:gd name="connsiteX528" fmla="*/ 702945 w 1400175"/>
                <a:gd name="connsiteY528" fmla="*/ 1108615 h 1266825"/>
                <a:gd name="connsiteX529" fmla="*/ 694087 w 1400175"/>
                <a:gd name="connsiteY529" fmla="*/ 1113282 h 1266825"/>
                <a:gd name="connsiteX530" fmla="*/ 690753 w 1400175"/>
                <a:gd name="connsiteY530" fmla="*/ 1108805 h 1266825"/>
                <a:gd name="connsiteX531" fmla="*/ 694753 w 1400175"/>
                <a:gd name="connsiteY531" fmla="*/ 1099471 h 1266825"/>
                <a:gd name="connsiteX532" fmla="*/ 689515 w 1400175"/>
                <a:gd name="connsiteY532" fmla="*/ 1099661 h 1266825"/>
                <a:gd name="connsiteX533" fmla="*/ 688276 w 1400175"/>
                <a:gd name="connsiteY533" fmla="*/ 1093946 h 1266825"/>
                <a:gd name="connsiteX534" fmla="*/ 666464 w 1400175"/>
                <a:gd name="connsiteY534" fmla="*/ 1097566 h 1266825"/>
                <a:gd name="connsiteX535" fmla="*/ 652939 w 1400175"/>
                <a:gd name="connsiteY535" fmla="*/ 1103852 h 1266825"/>
                <a:gd name="connsiteX536" fmla="*/ 626078 w 1400175"/>
                <a:gd name="connsiteY536" fmla="*/ 1110329 h 1266825"/>
                <a:gd name="connsiteX537" fmla="*/ 608838 w 1400175"/>
                <a:gd name="connsiteY537" fmla="*/ 1120616 h 1266825"/>
                <a:gd name="connsiteX538" fmla="*/ 610648 w 1400175"/>
                <a:gd name="connsiteY538" fmla="*/ 1129951 h 1266825"/>
                <a:gd name="connsiteX539" fmla="*/ 600075 w 1400175"/>
                <a:gd name="connsiteY539" fmla="*/ 1122617 h 1266825"/>
                <a:gd name="connsiteX540" fmla="*/ 559594 w 1400175"/>
                <a:gd name="connsiteY540" fmla="*/ 1121283 h 1266825"/>
                <a:gd name="connsiteX541" fmla="*/ 540639 w 1400175"/>
                <a:gd name="connsiteY541" fmla="*/ 1123188 h 1266825"/>
                <a:gd name="connsiteX542" fmla="*/ 530638 w 1400175"/>
                <a:gd name="connsiteY542" fmla="*/ 1126903 h 1266825"/>
                <a:gd name="connsiteX543" fmla="*/ 520065 w 1400175"/>
                <a:gd name="connsiteY543" fmla="*/ 1126808 h 1266825"/>
                <a:gd name="connsiteX544" fmla="*/ 516636 w 1400175"/>
                <a:gd name="connsiteY544" fmla="*/ 1130713 h 1266825"/>
                <a:gd name="connsiteX545" fmla="*/ 489394 w 1400175"/>
                <a:gd name="connsiteY545" fmla="*/ 1140809 h 1266825"/>
                <a:gd name="connsiteX546" fmla="*/ 485394 w 1400175"/>
                <a:gd name="connsiteY546" fmla="*/ 1130522 h 1266825"/>
                <a:gd name="connsiteX547" fmla="*/ 461867 w 1400175"/>
                <a:gd name="connsiteY547" fmla="*/ 1134237 h 1266825"/>
                <a:gd name="connsiteX548" fmla="*/ 452437 w 1400175"/>
                <a:gd name="connsiteY548" fmla="*/ 1133951 h 1266825"/>
                <a:gd name="connsiteX549" fmla="*/ 445865 w 1400175"/>
                <a:gd name="connsiteY549" fmla="*/ 1129856 h 1266825"/>
                <a:gd name="connsiteX550" fmla="*/ 440245 w 1400175"/>
                <a:gd name="connsiteY550" fmla="*/ 1129570 h 1266825"/>
                <a:gd name="connsiteX551" fmla="*/ 425005 w 1400175"/>
                <a:gd name="connsiteY551" fmla="*/ 1141667 h 1266825"/>
                <a:gd name="connsiteX552" fmla="*/ 424720 w 1400175"/>
                <a:gd name="connsiteY552" fmla="*/ 1144238 h 1266825"/>
                <a:gd name="connsiteX553" fmla="*/ 431482 w 1400175"/>
                <a:gd name="connsiteY553" fmla="*/ 1154144 h 1266825"/>
                <a:gd name="connsiteX554" fmla="*/ 441674 w 1400175"/>
                <a:gd name="connsiteY554" fmla="*/ 1158240 h 1266825"/>
                <a:gd name="connsiteX555" fmla="*/ 442246 w 1400175"/>
                <a:gd name="connsiteY555" fmla="*/ 1166241 h 1266825"/>
                <a:gd name="connsiteX556" fmla="*/ 447961 w 1400175"/>
                <a:gd name="connsiteY556" fmla="*/ 1175671 h 1266825"/>
                <a:gd name="connsiteX557" fmla="*/ 443484 w 1400175"/>
                <a:gd name="connsiteY557" fmla="*/ 1172528 h 1266825"/>
                <a:gd name="connsiteX558" fmla="*/ 442817 w 1400175"/>
                <a:gd name="connsiteY558" fmla="*/ 1174623 h 1266825"/>
                <a:gd name="connsiteX559" fmla="*/ 431197 w 1400175"/>
                <a:gd name="connsiteY559" fmla="*/ 1173575 h 1266825"/>
                <a:gd name="connsiteX560" fmla="*/ 422148 w 1400175"/>
                <a:gd name="connsiteY560" fmla="*/ 1181576 h 1266825"/>
                <a:gd name="connsiteX561" fmla="*/ 418052 w 1400175"/>
                <a:gd name="connsiteY561" fmla="*/ 1188053 h 1266825"/>
                <a:gd name="connsiteX562" fmla="*/ 397383 w 1400175"/>
                <a:gd name="connsiteY562" fmla="*/ 1202627 h 1266825"/>
                <a:gd name="connsiteX563" fmla="*/ 379285 w 1400175"/>
                <a:gd name="connsiteY563" fmla="*/ 1204913 h 1266825"/>
                <a:gd name="connsiteX564" fmla="*/ 383095 w 1400175"/>
                <a:gd name="connsiteY564" fmla="*/ 1200626 h 1266825"/>
                <a:gd name="connsiteX565" fmla="*/ 397573 w 1400175"/>
                <a:gd name="connsiteY565" fmla="*/ 1199293 h 1266825"/>
                <a:gd name="connsiteX566" fmla="*/ 408622 w 1400175"/>
                <a:gd name="connsiteY566" fmla="*/ 1190625 h 1266825"/>
                <a:gd name="connsiteX567" fmla="*/ 411766 w 1400175"/>
                <a:gd name="connsiteY567" fmla="*/ 1186339 h 1266825"/>
                <a:gd name="connsiteX568" fmla="*/ 409289 w 1400175"/>
                <a:gd name="connsiteY568" fmla="*/ 1189292 h 1266825"/>
                <a:gd name="connsiteX569" fmla="*/ 402336 w 1400175"/>
                <a:gd name="connsiteY569" fmla="*/ 1180433 h 1266825"/>
                <a:gd name="connsiteX570" fmla="*/ 384429 w 1400175"/>
                <a:gd name="connsiteY570" fmla="*/ 1173956 h 1266825"/>
                <a:gd name="connsiteX571" fmla="*/ 370713 w 1400175"/>
                <a:gd name="connsiteY571" fmla="*/ 1173575 h 1266825"/>
                <a:gd name="connsiteX572" fmla="*/ 350425 w 1400175"/>
                <a:gd name="connsiteY572" fmla="*/ 1167860 h 1266825"/>
                <a:gd name="connsiteX573" fmla="*/ 344995 w 1400175"/>
                <a:gd name="connsiteY573" fmla="*/ 1153763 h 1266825"/>
                <a:gd name="connsiteX574" fmla="*/ 350710 w 1400175"/>
                <a:gd name="connsiteY574" fmla="*/ 1141762 h 1266825"/>
                <a:gd name="connsiteX575" fmla="*/ 345662 w 1400175"/>
                <a:gd name="connsiteY575" fmla="*/ 1135094 h 1266825"/>
                <a:gd name="connsiteX576" fmla="*/ 305371 w 1400175"/>
                <a:gd name="connsiteY576" fmla="*/ 1135094 h 1266825"/>
                <a:gd name="connsiteX577" fmla="*/ 293179 w 1400175"/>
                <a:gd name="connsiteY577" fmla="*/ 1128522 h 1266825"/>
                <a:gd name="connsiteX578" fmla="*/ 280892 w 1400175"/>
                <a:gd name="connsiteY578" fmla="*/ 1126808 h 1266825"/>
                <a:gd name="connsiteX579" fmla="*/ 274034 w 1400175"/>
                <a:gd name="connsiteY579" fmla="*/ 1120140 h 1266825"/>
                <a:gd name="connsiteX580" fmla="*/ 256032 w 1400175"/>
                <a:gd name="connsiteY580" fmla="*/ 1115949 h 1266825"/>
                <a:gd name="connsiteX581" fmla="*/ 248602 w 1400175"/>
                <a:gd name="connsiteY581" fmla="*/ 1110996 h 1266825"/>
                <a:gd name="connsiteX582" fmla="*/ 243459 w 1400175"/>
                <a:gd name="connsiteY582" fmla="*/ 1122236 h 1266825"/>
                <a:gd name="connsiteX583" fmla="*/ 243935 w 1400175"/>
                <a:gd name="connsiteY583" fmla="*/ 1138523 h 1266825"/>
                <a:gd name="connsiteX584" fmla="*/ 237744 w 1400175"/>
                <a:gd name="connsiteY584" fmla="*/ 1142238 h 1266825"/>
                <a:gd name="connsiteX585" fmla="*/ 233172 w 1400175"/>
                <a:gd name="connsiteY585" fmla="*/ 1141857 h 1266825"/>
                <a:gd name="connsiteX586" fmla="*/ 237172 w 1400175"/>
                <a:gd name="connsiteY586" fmla="*/ 1155954 h 1266825"/>
                <a:gd name="connsiteX587" fmla="*/ 236315 w 1400175"/>
                <a:gd name="connsiteY587" fmla="*/ 1170432 h 1266825"/>
                <a:gd name="connsiteX588" fmla="*/ 238601 w 1400175"/>
                <a:gd name="connsiteY588" fmla="*/ 1176719 h 1266825"/>
                <a:gd name="connsiteX589" fmla="*/ 226028 w 1400175"/>
                <a:gd name="connsiteY589" fmla="*/ 1180243 h 1266825"/>
                <a:gd name="connsiteX590" fmla="*/ 239077 w 1400175"/>
                <a:gd name="connsiteY590" fmla="*/ 1177957 h 1266825"/>
                <a:gd name="connsiteX591" fmla="*/ 237172 w 1400175"/>
                <a:gd name="connsiteY591" fmla="*/ 1186339 h 1266825"/>
                <a:gd name="connsiteX592" fmla="*/ 239839 w 1400175"/>
                <a:gd name="connsiteY592" fmla="*/ 1195959 h 1266825"/>
                <a:gd name="connsiteX593" fmla="*/ 237268 w 1400175"/>
                <a:gd name="connsiteY593" fmla="*/ 1201007 h 1266825"/>
                <a:gd name="connsiteX594" fmla="*/ 234886 w 1400175"/>
                <a:gd name="connsiteY594" fmla="*/ 1196816 h 1266825"/>
                <a:gd name="connsiteX595" fmla="*/ 228981 w 1400175"/>
                <a:gd name="connsiteY595" fmla="*/ 1202055 h 1266825"/>
                <a:gd name="connsiteX596" fmla="*/ 205454 w 1400175"/>
                <a:gd name="connsiteY596" fmla="*/ 1208818 h 1266825"/>
                <a:gd name="connsiteX597" fmla="*/ 202406 w 1400175"/>
                <a:gd name="connsiteY597" fmla="*/ 1213866 h 1266825"/>
                <a:gd name="connsiteX598" fmla="*/ 204692 w 1400175"/>
                <a:gd name="connsiteY598" fmla="*/ 1224058 h 1266825"/>
                <a:gd name="connsiteX599" fmla="*/ 200977 w 1400175"/>
                <a:gd name="connsiteY599" fmla="*/ 1240060 h 1266825"/>
                <a:gd name="connsiteX600" fmla="*/ 198215 w 1400175"/>
                <a:gd name="connsiteY600" fmla="*/ 1249871 h 1266825"/>
                <a:gd name="connsiteX601" fmla="*/ 193643 w 1400175"/>
                <a:gd name="connsiteY601" fmla="*/ 1254347 h 1266825"/>
                <a:gd name="connsiteX602" fmla="*/ 181261 w 1400175"/>
                <a:gd name="connsiteY602" fmla="*/ 1257586 h 1266825"/>
                <a:gd name="connsiteX603" fmla="*/ 178975 w 1400175"/>
                <a:gd name="connsiteY603" fmla="*/ 1255776 h 1266825"/>
                <a:gd name="connsiteX604" fmla="*/ 178403 w 1400175"/>
                <a:gd name="connsiteY604" fmla="*/ 1251109 h 1266825"/>
                <a:gd name="connsiteX605" fmla="*/ 172879 w 1400175"/>
                <a:gd name="connsiteY605" fmla="*/ 1245965 h 1266825"/>
                <a:gd name="connsiteX606" fmla="*/ 169545 w 1400175"/>
                <a:gd name="connsiteY606" fmla="*/ 1229678 h 1266825"/>
                <a:gd name="connsiteX607" fmla="*/ 161544 w 1400175"/>
                <a:gd name="connsiteY607" fmla="*/ 1236440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1400175" h="1266825">
                  <a:moveTo>
                    <a:pt x="36004" y="1046131"/>
                  </a:moveTo>
                  <a:lnTo>
                    <a:pt x="20574" y="1046321"/>
                  </a:lnTo>
                  <a:lnTo>
                    <a:pt x="17335" y="1043940"/>
                  </a:lnTo>
                  <a:lnTo>
                    <a:pt x="16764" y="1034129"/>
                  </a:lnTo>
                  <a:lnTo>
                    <a:pt x="33814" y="1026700"/>
                  </a:lnTo>
                  <a:lnTo>
                    <a:pt x="36004" y="1046131"/>
                  </a:lnTo>
                  <a:close/>
                  <a:moveTo>
                    <a:pt x="1118521" y="301752"/>
                  </a:moveTo>
                  <a:lnTo>
                    <a:pt x="1122140" y="304514"/>
                  </a:lnTo>
                  <a:lnTo>
                    <a:pt x="1120997" y="307372"/>
                  </a:lnTo>
                  <a:lnTo>
                    <a:pt x="1117378" y="305657"/>
                  </a:lnTo>
                  <a:lnTo>
                    <a:pt x="1118521" y="301752"/>
                  </a:lnTo>
                  <a:close/>
                  <a:moveTo>
                    <a:pt x="1212533" y="145637"/>
                  </a:moveTo>
                  <a:lnTo>
                    <a:pt x="1215580" y="146685"/>
                  </a:lnTo>
                  <a:lnTo>
                    <a:pt x="1214342" y="154972"/>
                  </a:lnTo>
                  <a:lnTo>
                    <a:pt x="1208342" y="152209"/>
                  </a:lnTo>
                  <a:lnTo>
                    <a:pt x="1208627" y="148209"/>
                  </a:lnTo>
                  <a:lnTo>
                    <a:pt x="1206341" y="147066"/>
                  </a:lnTo>
                  <a:lnTo>
                    <a:pt x="1210437" y="144399"/>
                  </a:lnTo>
                  <a:lnTo>
                    <a:pt x="1212533" y="145637"/>
                  </a:lnTo>
                  <a:close/>
                  <a:moveTo>
                    <a:pt x="161544" y="1236440"/>
                  </a:moveTo>
                  <a:lnTo>
                    <a:pt x="160020" y="1230725"/>
                  </a:lnTo>
                  <a:lnTo>
                    <a:pt x="151733" y="1228249"/>
                  </a:lnTo>
                  <a:lnTo>
                    <a:pt x="143542" y="1222248"/>
                  </a:lnTo>
                  <a:lnTo>
                    <a:pt x="120682" y="1196721"/>
                  </a:lnTo>
                  <a:lnTo>
                    <a:pt x="118777" y="1174909"/>
                  </a:lnTo>
                  <a:lnTo>
                    <a:pt x="105727" y="1140047"/>
                  </a:lnTo>
                  <a:lnTo>
                    <a:pt x="100870" y="1136142"/>
                  </a:lnTo>
                  <a:lnTo>
                    <a:pt x="91440" y="1143191"/>
                  </a:lnTo>
                  <a:lnTo>
                    <a:pt x="83058" y="1144810"/>
                  </a:lnTo>
                  <a:lnTo>
                    <a:pt x="79915" y="1141952"/>
                  </a:lnTo>
                  <a:lnTo>
                    <a:pt x="82391" y="1117092"/>
                  </a:lnTo>
                  <a:lnTo>
                    <a:pt x="88011" y="1110234"/>
                  </a:lnTo>
                  <a:lnTo>
                    <a:pt x="90297" y="1097661"/>
                  </a:lnTo>
                  <a:lnTo>
                    <a:pt x="90011" y="1095280"/>
                  </a:lnTo>
                  <a:lnTo>
                    <a:pt x="85820" y="1097280"/>
                  </a:lnTo>
                  <a:lnTo>
                    <a:pt x="80581" y="1082516"/>
                  </a:lnTo>
                  <a:lnTo>
                    <a:pt x="85820" y="1080897"/>
                  </a:lnTo>
                  <a:lnTo>
                    <a:pt x="85249" y="1078325"/>
                  </a:lnTo>
                  <a:lnTo>
                    <a:pt x="81153" y="1078611"/>
                  </a:lnTo>
                  <a:lnTo>
                    <a:pt x="79915" y="1070896"/>
                  </a:lnTo>
                  <a:lnTo>
                    <a:pt x="84868" y="1066800"/>
                  </a:lnTo>
                  <a:lnTo>
                    <a:pt x="83629" y="1057847"/>
                  </a:lnTo>
                  <a:lnTo>
                    <a:pt x="42100" y="1045464"/>
                  </a:lnTo>
                  <a:lnTo>
                    <a:pt x="42196" y="1035177"/>
                  </a:lnTo>
                  <a:lnTo>
                    <a:pt x="42386" y="1033463"/>
                  </a:lnTo>
                  <a:lnTo>
                    <a:pt x="57436" y="1036892"/>
                  </a:lnTo>
                  <a:lnTo>
                    <a:pt x="57340" y="1027748"/>
                  </a:lnTo>
                  <a:lnTo>
                    <a:pt x="60293" y="1028414"/>
                  </a:lnTo>
                  <a:lnTo>
                    <a:pt x="60007" y="1010888"/>
                  </a:lnTo>
                  <a:lnTo>
                    <a:pt x="69818" y="1017079"/>
                  </a:lnTo>
                  <a:lnTo>
                    <a:pt x="86201" y="1019746"/>
                  </a:lnTo>
                  <a:lnTo>
                    <a:pt x="105156" y="1029176"/>
                  </a:lnTo>
                  <a:lnTo>
                    <a:pt x="93535" y="1018413"/>
                  </a:lnTo>
                  <a:lnTo>
                    <a:pt x="89821" y="1006888"/>
                  </a:lnTo>
                  <a:lnTo>
                    <a:pt x="102870" y="1007745"/>
                  </a:lnTo>
                  <a:lnTo>
                    <a:pt x="101822" y="991934"/>
                  </a:lnTo>
                  <a:lnTo>
                    <a:pt x="97441" y="991648"/>
                  </a:lnTo>
                  <a:lnTo>
                    <a:pt x="97345" y="989457"/>
                  </a:lnTo>
                  <a:lnTo>
                    <a:pt x="82010" y="988981"/>
                  </a:lnTo>
                  <a:lnTo>
                    <a:pt x="74485" y="991171"/>
                  </a:lnTo>
                  <a:lnTo>
                    <a:pt x="73057" y="988028"/>
                  </a:lnTo>
                  <a:lnTo>
                    <a:pt x="63246" y="987076"/>
                  </a:lnTo>
                  <a:lnTo>
                    <a:pt x="65341" y="978027"/>
                  </a:lnTo>
                  <a:lnTo>
                    <a:pt x="75914" y="980313"/>
                  </a:lnTo>
                  <a:lnTo>
                    <a:pt x="81820" y="977075"/>
                  </a:lnTo>
                  <a:lnTo>
                    <a:pt x="97822" y="975169"/>
                  </a:lnTo>
                  <a:lnTo>
                    <a:pt x="104870" y="970883"/>
                  </a:lnTo>
                  <a:lnTo>
                    <a:pt x="114395" y="959263"/>
                  </a:lnTo>
                  <a:lnTo>
                    <a:pt x="142303" y="952405"/>
                  </a:lnTo>
                  <a:lnTo>
                    <a:pt x="148209" y="947166"/>
                  </a:lnTo>
                  <a:lnTo>
                    <a:pt x="147256" y="936212"/>
                  </a:lnTo>
                  <a:lnTo>
                    <a:pt x="136874" y="925449"/>
                  </a:lnTo>
                  <a:lnTo>
                    <a:pt x="121634" y="902684"/>
                  </a:lnTo>
                  <a:lnTo>
                    <a:pt x="124873" y="899350"/>
                  </a:lnTo>
                  <a:lnTo>
                    <a:pt x="118300" y="890778"/>
                  </a:lnTo>
                  <a:lnTo>
                    <a:pt x="121634" y="888492"/>
                  </a:lnTo>
                  <a:lnTo>
                    <a:pt x="116776" y="880396"/>
                  </a:lnTo>
                  <a:lnTo>
                    <a:pt x="102013" y="872966"/>
                  </a:lnTo>
                  <a:lnTo>
                    <a:pt x="97250" y="873823"/>
                  </a:lnTo>
                  <a:lnTo>
                    <a:pt x="92107" y="866775"/>
                  </a:lnTo>
                  <a:lnTo>
                    <a:pt x="91059" y="857250"/>
                  </a:lnTo>
                  <a:lnTo>
                    <a:pt x="97155" y="851059"/>
                  </a:lnTo>
                  <a:lnTo>
                    <a:pt x="116205" y="842772"/>
                  </a:lnTo>
                  <a:lnTo>
                    <a:pt x="115062" y="837152"/>
                  </a:lnTo>
                  <a:lnTo>
                    <a:pt x="109252" y="837343"/>
                  </a:lnTo>
                  <a:lnTo>
                    <a:pt x="107156" y="823627"/>
                  </a:lnTo>
                  <a:lnTo>
                    <a:pt x="110204" y="822388"/>
                  </a:lnTo>
                  <a:lnTo>
                    <a:pt x="105061" y="808958"/>
                  </a:lnTo>
                  <a:lnTo>
                    <a:pt x="111061" y="809244"/>
                  </a:lnTo>
                  <a:lnTo>
                    <a:pt x="111919" y="805244"/>
                  </a:lnTo>
                  <a:lnTo>
                    <a:pt x="115062" y="805148"/>
                  </a:lnTo>
                  <a:lnTo>
                    <a:pt x="111538" y="792004"/>
                  </a:lnTo>
                  <a:lnTo>
                    <a:pt x="107728" y="792004"/>
                  </a:lnTo>
                  <a:lnTo>
                    <a:pt x="111347" y="770287"/>
                  </a:lnTo>
                  <a:lnTo>
                    <a:pt x="113633" y="763143"/>
                  </a:lnTo>
                  <a:lnTo>
                    <a:pt x="128206" y="763238"/>
                  </a:lnTo>
                  <a:lnTo>
                    <a:pt x="130302" y="755713"/>
                  </a:lnTo>
                  <a:lnTo>
                    <a:pt x="138970" y="749427"/>
                  </a:lnTo>
                  <a:lnTo>
                    <a:pt x="141065" y="740473"/>
                  </a:lnTo>
                  <a:lnTo>
                    <a:pt x="137255" y="730091"/>
                  </a:lnTo>
                  <a:lnTo>
                    <a:pt x="151162" y="708088"/>
                  </a:lnTo>
                  <a:lnTo>
                    <a:pt x="141160" y="699992"/>
                  </a:lnTo>
                  <a:lnTo>
                    <a:pt x="127921" y="696944"/>
                  </a:lnTo>
                  <a:lnTo>
                    <a:pt x="123444" y="690277"/>
                  </a:lnTo>
                  <a:lnTo>
                    <a:pt x="135541" y="690086"/>
                  </a:lnTo>
                  <a:lnTo>
                    <a:pt x="139255" y="674370"/>
                  </a:lnTo>
                  <a:lnTo>
                    <a:pt x="138398" y="666369"/>
                  </a:lnTo>
                  <a:lnTo>
                    <a:pt x="147066" y="662559"/>
                  </a:lnTo>
                  <a:lnTo>
                    <a:pt x="148685" y="654272"/>
                  </a:lnTo>
                  <a:lnTo>
                    <a:pt x="160687" y="644366"/>
                  </a:lnTo>
                  <a:lnTo>
                    <a:pt x="156210" y="626269"/>
                  </a:lnTo>
                  <a:lnTo>
                    <a:pt x="160496" y="624078"/>
                  </a:lnTo>
                  <a:lnTo>
                    <a:pt x="159067" y="609124"/>
                  </a:lnTo>
                  <a:lnTo>
                    <a:pt x="161449" y="608933"/>
                  </a:lnTo>
                  <a:lnTo>
                    <a:pt x="161830" y="603599"/>
                  </a:lnTo>
                  <a:lnTo>
                    <a:pt x="163639" y="603599"/>
                  </a:lnTo>
                  <a:lnTo>
                    <a:pt x="164878" y="589217"/>
                  </a:lnTo>
                  <a:lnTo>
                    <a:pt x="194119" y="585502"/>
                  </a:lnTo>
                  <a:lnTo>
                    <a:pt x="194119" y="580168"/>
                  </a:lnTo>
                  <a:lnTo>
                    <a:pt x="182594" y="569881"/>
                  </a:lnTo>
                  <a:lnTo>
                    <a:pt x="168021" y="567500"/>
                  </a:lnTo>
                  <a:lnTo>
                    <a:pt x="141637" y="569786"/>
                  </a:lnTo>
                  <a:lnTo>
                    <a:pt x="140494" y="566356"/>
                  </a:lnTo>
                  <a:lnTo>
                    <a:pt x="131350" y="562356"/>
                  </a:lnTo>
                  <a:lnTo>
                    <a:pt x="119253" y="562547"/>
                  </a:lnTo>
                  <a:lnTo>
                    <a:pt x="113062" y="546259"/>
                  </a:lnTo>
                  <a:lnTo>
                    <a:pt x="117919" y="539877"/>
                  </a:lnTo>
                  <a:lnTo>
                    <a:pt x="114014" y="538448"/>
                  </a:lnTo>
                  <a:lnTo>
                    <a:pt x="113157" y="534067"/>
                  </a:lnTo>
                  <a:lnTo>
                    <a:pt x="122587" y="532352"/>
                  </a:lnTo>
                  <a:lnTo>
                    <a:pt x="122015" y="525685"/>
                  </a:lnTo>
                  <a:lnTo>
                    <a:pt x="130207" y="520827"/>
                  </a:lnTo>
                  <a:lnTo>
                    <a:pt x="130588" y="511778"/>
                  </a:lnTo>
                  <a:lnTo>
                    <a:pt x="124301" y="511683"/>
                  </a:lnTo>
                  <a:lnTo>
                    <a:pt x="125158" y="502920"/>
                  </a:lnTo>
                  <a:lnTo>
                    <a:pt x="116491" y="504825"/>
                  </a:lnTo>
                  <a:lnTo>
                    <a:pt x="106680" y="511302"/>
                  </a:lnTo>
                  <a:lnTo>
                    <a:pt x="110490" y="495300"/>
                  </a:lnTo>
                  <a:lnTo>
                    <a:pt x="73723" y="480727"/>
                  </a:lnTo>
                  <a:lnTo>
                    <a:pt x="61722" y="480060"/>
                  </a:lnTo>
                  <a:lnTo>
                    <a:pt x="56483" y="476631"/>
                  </a:lnTo>
                  <a:lnTo>
                    <a:pt x="43434" y="476822"/>
                  </a:lnTo>
                  <a:lnTo>
                    <a:pt x="22669" y="458248"/>
                  </a:lnTo>
                  <a:lnTo>
                    <a:pt x="9525" y="450342"/>
                  </a:lnTo>
                  <a:lnTo>
                    <a:pt x="18002" y="444341"/>
                  </a:lnTo>
                  <a:lnTo>
                    <a:pt x="26384" y="445865"/>
                  </a:lnTo>
                  <a:lnTo>
                    <a:pt x="37052" y="442150"/>
                  </a:lnTo>
                  <a:lnTo>
                    <a:pt x="37243" y="437198"/>
                  </a:lnTo>
                  <a:lnTo>
                    <a:pt x="43815" y="429958"/>
                  </a:lnTo>
                  <a:lnTo>
                    <a:pt x="48387" y="398907"/>
                  </a:lnTo>
                  <a:lnTo>
                    <a:pt x="58674" y="383000"/>
                  </a:lnTo>
                  <a:lnTo>
                    <a:pt x="61436" y="371951"/>
                  </a:lnTo>
                  <a:lnTo>
                    <a:pt x="53816" y="360902"/>
                  </a:lnTo>
                  <a:lnTo>
                    <a:pt x="47244" y="357569"/>
                  </a:lnTo>
                  <a:lnTo>
                    <a:pt x="48292" y="347091"/>
                  </a:lnTo>
                  <a:lnTo>
                    <a:pt x="70009" y="357473"/>
                  </a:lnTo>
                  <a:lnTo>
                    <a:pt x="85249" y="381762"/>
                  </a:lnTo>
                  <a:lnTo>
                    <a:pt x="92583" y="402336"/>
                  </a:lnTo>
                  <a:lnTo>
                    <a:pt x="99822" y="397478"/>
                  </a:lnTo>
                  <a:lnTo>
                    <a:pt x="103918" y="404717"/>
                  </a:lnTo>
                  <a:lnTo>
                    <a:pt x="109823" y="427673"/>
                  </a:lnTo>
                  <a:lnTo>
                    <a:pt x="135255" y="438817"/>
                  </a:lnTo>
                  <a:lnTo>
                    <a:pt x="144589" y="431578"/>
                  </a:lnTo>
                  <a:lnTo>
                    <a:pt x="150685" y="431578"/>
                  </a:lnTo>
                  <a:lnTo>
                    <a:pt x="166116" y="424910"/>
                  </a:lnTo>
                  <a:lnTo>
                    <a:pt x="174688" y="414337"/>
                  </a:lnTo>
                  <a:lnTo>
                    <a:pt x="205930" y="429387"/>
                  </a:lnTo>
                  <a:lnTo>
                    <a:pt x="243268" y="423196"/>
                  </a:lnTo>
                  <a:lnTo>
                    <a:pt x="260604" y="411194"/>
                  </a:lnTo>
                  <a:lnTo>
                    <a:pt x="272320" y="394145"/>
                  </a:lnTo>
                  <a:lnTo>
                    <a:pt x="289750" y="396335"/>
                  </a:lnTo>
                  <a:lnTo>
                    <a:pt x="291751" y="382524"/>
                  </a:lnTo>
                  <a:lnTo>
                    <a:pt x="309181" y="381381"/>
                  </a:lnTo>
                  <a:lnTo>
                    <a:pt x="314420" y="383953"/>
                  </a:lnTo>
                  <a:lnTo>
                    <a:pt x="314896" y="368617"/>
                  </a:lnTo>
                  <a:lnTo>
                    <a:pt x="321564" y="368903"/>
                  </a:lnTo>
                  <a:lnTo>
                    <a:pt x="322231" y="366141"/>
                  </a:lnTo>
                  <a:lnTo>
                    <a:pt x="326993" y="368808"/>
                  </a:lnTo>
                  <a:lnTo>
                    <a:pt x="331470" y="354616"/>
                  </a:lnTo>
                  <a:lnTo>
                    <a:pt x="332137" y="342519"/>
                  </a:lnTo>
                  <a:lnTo>
                    <a:pt x="341662" y="336995"/>
                  </a:lnTo>
                  <a:lnTo>
                    <a:pt x="354901" y="322516"/>
                  </a:lnTo>
                  <a:lnTo>
                    <a:pt x="362617" y="321278"/>
                  </a:lnTo>
                  <a:lnTo>
                    <a:pt x="384619" y="322516"/>
                  </a:lnTo>
                  <a:lnTo>
                    <a:pt x="410813" y="336518"/>
                  </a:lnTo>
                  <a:lnTo>
                    <a:pt x="408908" y="340042"/>
                  </a:lnTo>
                  <a:lnTo>
                    <a:pt x="421195" y="346329"/>
                  </a:lnTo>
                  <a:lnTo>
                    <a:pt x="427958" y="353473"/>
                  </a:lnTo>
                  <a:lnTo>
                    <a:pt x="421291" y="363950"/>
                  </a:lnTo>
                  <a:lnTo>
                    <a:pt x="423767" y="371380"/>
                  </a:lnTo>
                  <a:lnTo>
                    <a:pt x="431673" y="372332"/>
                  </a:lnTo>
                  <a:lnTo>
                    <a:pt x="441007" y="378047"/>
                  </a:lnTo>
                  <a:lnTo>
                    <a:pt x="445389" y="383286"/>
                  </a:lnTo>
                  <a:lnTo>
                    <a:pt x="445389" y="388810"/>
                  </a:lnTo>
                  <a:lnTo>
                    <a:pt x="452533" y="390049"/>
                  </a:lnTo>
                  <a:lnTo>
                    <a:pt x="451485" y="395002"/>
                  </a:lnTo>
                  <a:lnTo>
                    <a:pt x="459867" y="394811"/>
                  </a:lnTo>
                  <a:lnTo>
                    <a:pt x="460534" y="392621"/>
                  </a:lnTo>
                  <a:lnTo>
                    <a:pt x="469201" y="390334"/>
                  </a:lnTo>
                  <a:lnTo>
                    <a:pt x="476917" y="391477"/>
                  </a:lnTo>
                  <a:lnTo>
                    <a:pt x="474631" y="405575"/>
                  </a:lnTo>
                  <a:lnTo>
                    <a:pt x="478155" y="405955"/>
                  </a:lnTo>
                  <a:lnTo>
                    <a:pt x="477869" y="408623"/>
                  </a:lnTo>
                  <a:lnTo>
                    <a:pt x="492728" y="411766"/>
                  </a:lnTo>
                  <a:lnTo>
                    <a:pt x="495776" y="402241"/>
                  </a:lnTo>
                  <a:lnTo>
                    <a:pt x="500634" y="407860"/>
                  </a:lnTo>
                  <a:lnTo>
                    <a:pt x="507492" y="410623"/>
                  </a:lnTo>
                  <a:lnTo>
                    <a:pt x="512445" y="403098"/>
                  </a:lnTo>
                  <a:lnTo>
                    <a:pt x="512254" y="397669"/>
                  </a:lnTo>
                  <a:lnTo>
                    <a:pt x="516826" y="399859"/>
                  </a:lnTo>
                  <a:lnTo>
                    <a:pt x="517493" y="396621"/>
                  </a:lnTo>
                  <a:lnTo>
                    <a:pt x="514826" y="385572"/>
                  </a:lnTo>
                  <a:lnTo>
                    <a:pt x="512254" y="386429"/>
                  </a:lnTo>
                  <a:lnTo>
                    <a:pt x="510349" y="372904"/>
                  </a:lnTo>
                  <a:lnTo>
                    <a:pt x="521017" y="354806"/>
                  </a:lnTo>
                  <a:lnTo>
                    <a:pt x="521684" y="349663"/>
                  </a:lnTo>
                  <a:lnTo>
                    <a:pt x="529495" y="339757"/>
                  </a:lnTo>
                  <a:lnTo>
                    <a:pt x="530733" y="333089"/>
                  </a:lnTo>
                  <a:lnTo>
                    <a:pt x="528352" y="330136"/>
                  </a:lnTo>
                  <a:lnTo>
                    <a:pt x="530638" y="324898"/>
                  </a:lnTo>
                  <a:lnTo>
                    <a:pt x="524637" y="323088"/>
                  </a:lnTo>
                  <a:lnTo>
                    <a:pt x="525970" y="319469"/>
                  </a:lnTo>
                  <a:lnTo>
                    <a:pt x="521494" y="314515"/>
                  </a:lnTo>
                  <a:lnTo>
                    <a:pt x="487775" y="309372"/>
                  </a:lnTo>
                  <a:lnTo>
                    <a:pt x="480917" y="303943"/>
                  </a:lnTo>
                  <a:lnTo>
                    <a:pt x="470344" y="301466"/>
                  </a:lnTo>
                  <a:lnTo>
                    <a:pt x="469392" y="297847"/>
                  </a:lnTo>
                  <a:lnTo>
                    <a:pt x="462343" y="300609"/>
                  </a:lnTo>
                  <a:lnTo>
                    <a:pt x="454533" y="298990"/>
                  </a:lnTo>
                  <a:lnTo>
                    <a:pt x="454819" y="278416"/>
                  </a:lnTo>
                  <a:lnTo>
                    <a:pt x="448627" y="260699"/>
                  </a:lnTo>
                  <a:lnTo>
                    <a:pt x="443198" y="257461"/>
                  </a:lnTo>
                  <a:lnTo>
                    <a:pt x="439388" y="248793"/>
                  </a:lnTo>
                  <a:lnTo>
                    <a:pt x="441769" y="246983"/>
                  </a:lnTo>
                  <a:lnTo>
                    <a:pt x="438436" y="238792"/>
                  </a:lnTo>
                  <a:lnTo>
                    <a:pt x="441293" y="226219"/>
                  </a:lnTo>
                  <a:lnTo>
                    <a:pt x="434530" y="220408"/>
                  </a:lnTo>
                  <a:lnTo>
                    <a:pt x="435483" y="214789"/>
                  </a:lnTo>
                  <a:lnTo>
                    <a:pt x="444436" y="206978"/>
                  </a:lnTo>
                  <a:lnTo>
                    <a:pt x="443484" y="202787"/>
                  </a:lnTo>
                  <a:lnTo>
                    <a:pt x="438340" y="199358"/>
                  </a:lnTo>
                  <a:lnTo>
                    <a:pt x="439769" y="195643"/>
                  </a:lnTo>
                  <a:lnTo>
                    <a:pt x="458724" y="199453"/>
                  </a:lnTo>
                  <a:lnTo>
                    <a:pt x="470440" y="195739"/>
                  </a:lnTo>
                  <a:lnTo>
                    <a:pt x="481489" y="201835"/>
                  </a:lnTo>
                  <a:lnTo>
                    <a:pt x="478250" y="193167"/>
                  </a:lnTo>
                  <a:lnTo>
                    <a:pt x="465963" y="179832"/>
                  </a:lnTo>
                  <a:lnTo>
                    <a:pt x="464344" y="172879"/>
                  </a:lnTo>
                  <a:lnTo>
                    <a:pt x="455771" y="165449"/>
                  </a:lnTo>
                  <a:lnTo>
                    <a:pt x="453295" y="159734"/>
                  </a:lnTo>
                  <a:lnTo>
                    <a:pt x="455581" y="151924"/>
                  </a:lnTo>
                  <a:lnTo>
                    <a:pt x="451199" y="146971"/>
                  </a:lnTo>
                  <a:lnTo>
                    <a:pt x="456819" y="135541"/>
                  </a:lnTo>
                  <a:lnTo>
                    <a:pt x="461105" y="133064"/>
                  </a:lnTo>
                  <a:lnTo>
                    <a:pt x="472535" y="133540"/>
                  </a:lnTo>
                  <a:lnTo>
                    <a:pt x="500158" y="124587"/>
                  </a:lnTo>
                  <a:lnTo>
                    <a:pt x="506635" y="116776"/>
                  </a:lnTo>
                  <a:lnTo>
                    <a:pt x="543877" y="101251"/>
                  </a:lnTo>
                  <a:lnTo>
                    <a:pt x="561403" y="106108"/>
                  </a:lnTo>
                  <a:lnTo>
                    <a:pt x="570071" y="102965"/>
                  </a:lnTo>
                  <a:lnTo>
                    <a:pt x="566928" y="99155"/>
                  </a:lnTo>
                  <a:lnTo>
                    <a:pt x="557689" y="96107"/>
                  </a:lnTo>
                  <a:lnTo>
                    <a:pt x="553784" y="91154"/>
                  </a:lnTo>
                  <a:lnTo>
                    <a:pt x="549497" y="73057"/>
                  </a:lnTo>
                  <a:lnTo>
                    <a:pt x="553402" y="62008"/>
                  </a:lnTo>
                  <a:lnTo>
                    <a:pt x="570262" y="62770"/>
                  </a:lnTo>
                  <a:lnTo>
                    <a:pt x="584168" y="55816"/>
                  </a:lnTo>
                  <a:lnTo>
                    <a:pt x="593788" y="54197"/>
                  </a:lnTo>
                  <a:lnTo>
                    <a:pt x="611695" y="55626"/>
                  </a:lnTo>
                  <a:lnTo>
                    <a:pt x="620268" y="49530"/>
                  </a:lnTo>
                  <a:lnTo>
                    <a:pt x="643318" y="50768"/>
                  </a:lnTo>
                  <a:lnTo>
                    <a:pt x="686657" y="31242"/>
                  </a:lnTo>
                  <a:lnTo>
                    <a:pt x="702945" y="32575"/>
                  </a:lnTo>
                  <a:lnTo>
                    <a:pt x="715709" y="27337"/>
                  </a:lnTo>
                  <a:lnTo>
                    <a:pt x="720185" y="35719"/>
                  </a:lnTo>
                  <a:lnTo>
                    <a:pt x="749141" y="47339"/>
                  </a:lnTo>
                  <a:lnTo>
                    <a:pt x="760952" y="44863"/>
                  </a:lnTo>
                  <a:lnTo>
                    <a:pt x="767810" y="40672"/>
                  </a:lnTo>
                  <a:lnTo>
                    <a:pt x="764667" y="29718"/>
                  </a:lnTo>
                  <a:lnTo>
                    <a:pt x="778573" y="21526"/>
                  </a:lnTo>
                  <a:lnTo>
                    <a:pt x="784955" y="9525"/>
                  </a:lnTo>
                  <a:lnTo>
                    <a:pt x="802195" y="22288"/>
                  </a:lnTo>
                  <a:lnTo>
                    <a:pt x="801719" y="25432"/>
                  </a:lnTo>
                  <a:lnTo>
                    <a:pt x="804958" y="28384"/>
                  </a:lnTo>
                  <a:lnTo>
                    <a:pt x="835438" y="33909"/>
                  </a:lnTo>
                  <a:lnTo>
                    <a:pt x="846296" y="40957"/>
                  </a:lnTo>
                  <a:lnTo>
                    <a:pt x="901541" y="42958"/>
                  </a:lnTo>
                  <a:lnTo>
                    <a:pt x="917543" y="51054"/>
                  </a:lnTo>
                  <a:lnTo>
                    <a:pt x="925735" y="50101"/>
                  </a:lnTo>
                  <a:lnTo>
                    <a:pt x="924306" y="62960"/>
                  </a:lnTo>
                  <a:lnTo>
                    <a:pt x="933069" y="72866"/>
                  </a:lnTo>
                  <a:lnTo>
                    <a:pt x="936498" y="81629"/>
                  </a:lnTo>
                  <a:lnTo>
                    <a:pt x="933259" y="85439"/>
                  </a:lnTo>
                  <a:lnTo>
                    <a:pt x="936879" y="92773"/>
                  </a:lnTo>
                  <a:lnTo>
                    <a:pt x="933355" y="96583"/>
                  </a:lnTo>
                  <a:lnTo>
                    <a:pt x="937260" y="113252"/>
                  </a:lnTo>
                  <a:lnTo>
                    <a:pt x="952024" y="116110"/>
                  </a:lnTo>
                  <a:lnTo>
                    <a:pt x="959167" y="104584"/>
                  </a:lnTo>
                  <a:lnTo>
                    <a:pt x="964501" y="101536"/>
                  </a:lnTo>
                  <a:lnTo>
                    <a:pt x="971455" y="101346"/>
                  </a:lnTo>
                  <a:lnTo>
                    <a:pt x="972026" y="91440"/>
                  </a:lnTo>
                  <a:lnTo>
                    <a:pt x="976503" y="84106"/>
                  </a:lnTo>
                  <a:lnTo>
                    <a:pt x="989457" y="84487"/>
                  </a:lnTo>
                  <a:lnTo>
                    <a:pt x="997363" y="79915"/>
                  </a:lnTo>
                  <a:lnTo>
                    <a:pt x="1005364" y="83439"/>
                  </a:lnTo>
                  <a:lnTo>
                    <a:pt x="1012222" y="81724"/>
                  </a:lnTo>
                  <a:lnTo>
                    <a:pt x="1019842" y="84296"/>
                  </a:lnTo>
                  <a:lnTo>
                    <a:pt x="1026128" y="81915"/>
                  </a:lnTo>
                  <a:lnTo>
                    <a:pt x="1028986" y="77819"/>
                  </a:lnTo>
                  <a:lnTo>
                    <a:pt x="1046512" y="73533"/>
                  </a:lnTo>
                  <a:lnTo>
                    <a:pt x="1065181" y="86582"/>
                  </a:lnTo>
                  <a:lnTo>
                    <a:pt x="1072039" y="94964"/>
                  </a:lnTo>
                  <a:lnTo>
                    <a:pt x="1072229" y="100774"/>
                  </a:lnTo>
                  <a:lnTo>
                    <a:pt x="1089184" y="116776"/>
                  </a:lnTo>
                  <a:lnTo>
                    <a:pt x="1096423" y="120205"/>
                  </a:lnTo>
                  <a:lnTo>
                    <a:pt x="1095946" y="128302"/>
                  </a:lnTo>
                  <a:lnTo>
                    <a:pt x="1103567" y="137922"/>
                  </a:lnTo>
                  <a:lnTo>
                    <a:pt x="1106234" y="136684"/>
                  </a:lnTo>
                  <a:lnTo>
                    <a:pt x="1113282" y="139446"/>
                  </a:lnTo>
                  <a:lnTo>
                    <a:pt x="1109282" y="141732"/>
                  </a:lnTo>
                  <a:lnTo>
                    <a:pt x="1120902" y="152400"/>
                  </a:lnTo>
                  <a:lnTo>
                    <a:pt x="1122521" y="161639"/>
                  </a:lnTo>
                  <a:lnTo>
                    <a:pt x="1143857" y="168021"/>
                  </a:lnTo>
                  <a:lnTo>
                    <a:pt x="1149858" y="162115"/>
                  </a:lnTo>
                  <a:lnTo>
                    <a:pt x="1161478" y="163544"/>
                  </a:lnTo>
                  <a:lnTo>
                    <a:pt x="1194816" y="143351"/>
                  </a:lnTo>
                  <a:lnTo>
                    <a:pt x="1216819" y="136874"/>
                  </a:lnTo>
                  <a:lnTo>
                    <a:pt x="1217485" y="139827"/>
                  </a:lnTo>
                  <a:lnTo>
                    <a:pt x="1213866" y="141351"/>
                  </a:lnTo>
                  <a:lnTo>
                    <a:pt x="1202341" y="149828"/>
                  </a:lnTo>
                  <a:lnTo>
                    <a:pt x="1195292" y="162592"/>
                  </a:lnTo>
                  <a:lnTo>
                    <a:pt x="1195292" y="167164"/>
                  </a:lnTo>
                  <a:lnTo>
                    <a:pt x="1212056" y="173260"/>
                  </a:lnTo>
                  <a:lnTo>
                    <a:pt x="1224153" y="181070"/>
                  </a:lnTo>
                  <a:lnTo>
                    <a:pt x="1248537" y="184785"/>
                  </a:lnTo>
                  <a:lnTo>
                    <a:pt x="1256633" y="188976"/>
                  </a:lnTo>
                  <a:lnTo>
                    <a:pt x="1260919" y="194500"/>
                  </a:lnTo>
                  <a:lnTo>
                    <a:pt x="1262062" y="202025"/>
                  </a:lnTo>
                  <a:lnTo>
                    <a:pt x="1256824" y="214884"/>
                  </a:lnTo>
                  <a:lnTo>
                    <a:pt x="1258062" y="222599"/>
                  </a:lnTo>
                  <a:lnTo>
                    <a:pt x="1241488" y="240411"/>
                  </a:lnTo>
                  <a:lnTo>
                    <a:pt x="1243679" y="252127"/>
                  </a:lnTo>
                  <a:lnTo>
                    <a:pt x="1241679" y="248888"/>
                  </a:lnTo>
                  <a:lnTo>
                    <a:pt x="1227677" y="242221"/>
                  </a:lnTo>
                  <a:lnTo>
                    <a:pt x="1217676" y="241363"/>
                  </a:lnTo>
                  <a:lnTo>
                    <a:pt x="1200055" y="244602"/>
                  </a:lnTo>
                  <a:lnTo>
                    <a:pt x="1186625" y="240411"/>
                  </a:lnTo>
                  <a:lnTo>
                    <a:pt x="1179862" y="235077"/>
                  </a:lnTo>
                  <a:lnTo>
                    <a:pt x="1181195" y="238125"/>
                  </a:lnTo>
                  <a:lnTo>
                    <a:pt x="1176147" y="236220"/>
                  </a:lnTo>
                  <a:lnTo>
                    <a:pt x="1168622" y="240506"/>
                  </a:lnTo>
                  <a:lnTo>
                    <a:pt x="1151763" y="229648"/>
                  </a:lnTo>
                  <a:lnTo>
                    <a:pt x="1147667" y="216313"/>
                  </a:lnTo>
                  <a:lnTo>
                    <a:pt x="1147953" y="205359"/>
                  </a:lnTo>
                  <a:lnTo>
                    <a:pt x="1142428" y="211455"/>
                  </a:lnTo>
                  <a:lnTo>
                    <a:pt x="1142524" y="221932"/>
                  </a:lnTo>
                  <a:lnTo>
                    <a:pt x="1129475" y="229552"/>
                  </a:lnTo>
                  <a:lnTo>
                    <a:pt x="1132046" y="237172"/>
                  </a:lnTo>
                  <a:lnTo>
                    <a:pt x="1127188" y="258032"/>
                  </a:lnTo>
                  <a:lnTo>
                    <a:pt x="1128332" y="269462"/>
                  </a:lnTo>
                  <a:lnTo>
                    <a:pt x="1121474" y="280416"/>
                  </a:lnTo>
                  <a:lnTo>
                    <a:pt x="1122331" y="286226"/>
                  </a:lnTo>
                  <a:lnTo>
                    <a:pt x="1116901" y="305657"/>
                  </a:lnTo>
                  <a:lnTo>
                    <a:pt x="1119378" y="307372"/>
                  </a:lnTo>
                  <a:lnTo>
                    <a:pt x="1135380" y="310801"/>
                  </a:lnTo>
                  <a:lnTo>
                    <a:pt x="1139476" y="304609"/>
                  </a:lnTo>
                  <a:lnTo>
                    <a:pt x="1140428" y="309277"/>
                  </a:lnTo>
                  <a:lnTo>
                    <a:pt x="1146810" y="314230"/>
                  </a:lnTo>
                  <a:lnTo>
                    <a:pt x="1147667" y="324612"/>
                  </a:lnTo>
                  <a:lnTo>
                    <a:pt x="1143286" y="331184"/>
                  </a:lnTo>
                  <a:lnTo>
                    <a:pt x="1144810" y="339376"/>
                  </a:lnTo>
                  <a:lnTo>
                    <a:pt x="1151382" y="348425"/>
                  </a:lnTo>
                  <a:lnTo>
                    <a:pt x="1150620" y="354425"/>
                  </a:lnTo>
                  <a:lnTo>
                    <a:pt x="1165098" y="366141"/>
                  </a:lnTo>
                  <a:lnTo>
                    <a:pt x="1165003" y="381857"/>
                  </a:lnTo>
                  <a:lnTo>
                    <a:pt x="1157668" y="384715"/>
                  </a:lnTo>
                  <a:lnTo>
                    <a:pt x="1151668" y="398907"/>
                  </a:lnTo>
                  <a:lnTo>
                    <a:pt x="1155859" y="413671"/>
                  </a:lnTo>
                  <a:lnTo>
                    <a:pt x="1165098" y="425291"/>
                  </a:lnTo>
                  <a:lnTo>
                    <a:pt x="1179481" y="434340"/>
                  </a:lnTo>
                  <a:lnTo>
                    <a:pt x="1183195" y="421767"/>
                  </a:lnTo>
                  <a:lnTo>
                    <a:pt x="1193101" y="418148"/>
                  </a:lnTo>
                  <a:lnTo>
                    <a:pt x="1192054" y="410051"/>
                  </a:lnTo>
                  <a:lnTo>
                    <a:pt x="1193959" y="405955"/>
                  </a:lnTo>
                  <a:lnTo>
                    <a:pt x="1192911" y="411861"/>
                  </a:lnTo>
                  <a:lnTo>
                    <a:pt x="1200150" y="429292"/>
                  </a:lnTo>
                  <a:lnTo>
                    <a:pt x="1209199" y="437102"/>
                  </a:lnTo>
                  <a:lnTo>
                    <a:pt x="1207579" y="438912"/>
                  </a:lnTo>
                  <a:lnTo>
                    <a:pt x="1209770" y="440722"/>
                  </a:lnTo>
                  <a:lnTo>
                    <a:pt x="1215104" y="442912"/>
                  </a:lnTo>
                  <a:lnTo>
                    <a:pt x="1214057" y="440246"/>
                  </a:lnTo>
                  <a:lnTo>
                    <a:pt x="1231487" y="449199"/>
                  </a:lnTo>
                  <a:lnTo>
                    <a:pt x="1235011" y="447770"/>
                  </a:lnTo>
                  <a:lnTo>
                    <a:pt x="1242632" y="456057"/>
                  </a:lnTo>
                  <a:lnTo>
                    <a:pt x="1248061" y="457581"/>
                  </a:lnTo>
                  <a:lnTo>
                    <a:pt x="1254824" y="455485"/>
                  </a:lnTo>
                  <a:lnTo>
                    <a:pt x="1273969" y="461486"/>
                  </a:lnTo>
                  <a:lnTo>
                    <a:pt x="1285970" y="476250"/>
                  </a:lnTo>
                  <a:lnTo>
                    <a:pt x="1297115" y="481108"/>
                  </a:lnTo>
                  <a:lnTo>
                    <a:pt x="1297115" y="498253"/>
                  </a:lnTo>
                  <a:lnTo>
                    <a:pt x="1288923" y="496824"/>
                  </a:lnTo>
                  <a:lnTo>
                    <a:pt x="1287494" y="492157"/>
                  </a:lnTo>
                  <a:lnTo>
                    <a:pt x="1275207" y="490156"/>
                  </a:lnTo>
                  <a:lnTo>
                    <a:pt x="1259681" y="503301"/>
                  </a:lnTo>
                  <a:lnTo>
                    <a:pt x="1262348" y="504444"/>
                  </a:lnTo>
                  <a:lnTo>
                    <a:pt x="1260348" y="530924"/>
                  </a:lnTo>
                  <a:lnTo>
                    <a:pt x="1261967" y="531495"/>
                  </a:lnTo>
                  <a:lnTo>
                    <a:pt x="1258919" y="556165"/>
                  </a:lnTo>
                  <a:lnTo>
                    <a:pt x="1249204" y="552736"/>
                  </a:lnTo>
                  <a:lnTo>
                    <a:pt x="1246060" y="555022"/>
                  </a:lnTo>
                  <a:lnTo>
                    <a:pt x="1242727" y="552355"/>
                  </a:lnTo>
                  <a:lnTo>
                    <a:pt x="1241774" y="555498"/>
                  </a:lnTo>
                  <a:lnTo>
                    <a:pt x="1260919" y="562166"/>
                  </a:lnTo>
                  <a:lnTo>
                    <a:pt x="1254728" y="566738"/>
                  </a:lnTo>
                  <a:lnTo>
                    <a:pt x="1254824" y="570357"/>
                  </a:lnTo>
                  <a:lnTo>
                    <a:pt x="1258348" y="566928"/>
                  </a:lnTo>
                  <a:lnTo>
                    <a:pt x="1265587" y="566547"/>
                  </a:lnTo>
                  <a:lnTo>
                    <a:pt x="1264729" y="581597"/>
                  </a:lnTo>
                  <a:lnTo>
                    <a:pt x="1269206" y="585883"/>
                  </a:lnTo>
                  <a:lnTo>
                    <a:pt x="1267111" y="589883"/>
                  </a:lnTo>
                  <a:lnTo>
                    <a:pt x="1268635" y="592550"/>
                  </a:lnTo>
                  <a:lnTo>
                    <a:pt x="1285684" y="607409"/>
                  </a:lnTo>
                  <a:lnTo>
                    <a:pt x="1292352" y="616934"/>
                  </a:lnTo>
                  <a:lnTo>
                    <a:pt x="1293971" y="615791"/>
                  </a:lnTo>
                  <a:lnTo>
                    <a:pt x="1290161" y="619792"/>
                  </a:lnTo>
                  <a:lnTo>
                    <a:pt x="1294543" y="628364"/>
                  </a:lnTo>
                  <a:lnTo>
                    <a:pt x="1282732" y="633413"/>
                  </a:lnTo>
                  <a:lnTo>
                    <a:pt x="1279017" y="641985"/>
                  </a:lnTo>
                  <a:lnTo>
                    <a:pt x="1281112" y="640842"/>
                  </a:lnTo>
                  <a:lnTo>
                    <a:pt x="1285970" y="646938"/>
                  </a:lnTo>
                  <a:lnTo>
                    <a:pt x="1296829" y="649319"/>
                  </a:lnTo>
                  <a:lnTo>
                    <a:pt x="1301401" y="637985"/>
                  </a:lnTo>
                  <a:lnTo>
                    <a:pt x="1304449" y="638651"/>
                  </a:lnTo>
                  <a:lnTo>
                    <a:pt x="1307116" y="649700"/>
                  </a:lnTo>
                  <a:lnTo>
                    <a:pt x="1312259" y="648271"/>
                  </a:lnTo>
                  <a:lnTo>
                    <a:pt x="1318355" y="651605"/>
                  </a:lnTo>
                  <a:lnTo>
                    <a:pt x="1312926" y="657796"/>
                  </a:lnTo>
                  <a:lnTo>
                    <a:pt x="1312069" y="663988"/>
                  </a:lnTo>
                  <a:lnTo>
                    <a:pt x="1328833" y="672179"/>
                  </a:lnTo>
                  <a:lnTo>
                    <a:pt x="1352550" y="705993"/>
                  </a:lnTo>
                  <a:lnTo>
                    <a:pt x="1370362" y="719804"/>
                  </a:lnTo>
                  <a:lnTo>
                    <a:pt x="1366076" y="721804"/>
                  </a:lnTo>
                  <a:lnTo>
                    <a:pt x="1338929" y="767620"/>
                  </a:lnTo>
                  <a:lnTo>
                    <a:pt x="1347502" y="777716"/>
                  </a:lnTo>
                  <a:lnTo>
                    <a:pt x="1346740" y="788289"/>
                  </a:lnTo>
                  <a:lnTo>
                    <a:pt x="1341406" y="802481"/>
                  </a:lnTo>
                  <a:lnTo>
                    <a:pt x="1349407" y="802577"/>
                  </a:lnTo>
                  <a:lnTo>
                    <a:pt x="1346263" y="814292"/>
                  </a:lnTo>
                  <a:lnTo>
                    <a:pt x="1365409" y="823150"/>
                  </a:lnTo>
                  <a:lnTo>
                    <a:pt x="1362551" y="840677"/>
                  </a:lnTo>
                  <a:lnTo>
                    <a:pt x="1373315" y="844106"/>
                  </a:lnTo>
                  <a:lnTo>
                    <a:pt x="1373124" y="852773"/>
                  </a:lnTo>
                  <a:lnTo>
                    <a:pt x="1364456" y="864298"/>
                  </a:lnTo>
                  <a:lnTo>
                    <a:pt x="1358741" y="878872"/>
                  </a:lnTo>
                  <a:lnTo>
                    <a:pt x="1366171" y="881920"/>
                  </a:lnTo>
                  <a:lnTo>
                    <a:pt x="1365409" y="893254"/>
                  </a:lnTo>
                  <a:lnTo>
                    <a:pt x="1371314" y="892873"/>
                  </a:lnTo>
                  <a:lnTo>
                    <a:pt x="1360551" y="935831"/>
                  </a:lnTo>
                  <a:lnTo>
                    <a:pt x="1396555" y="936974"/>
                  </a:lnTo>
                  <a:lnTo>
                    <a:pt x="1393317" y="943546"/>
                  </a:lnTo>
                  <a:lnTo>
                    <a:pt x="1391793" y="958025"/>
                  </a:lnTo>
                  <a:lnTo>
                    <a:pt x="1390174" y="957739"/>
                  </a:lnTo>
                  <a:lnTo>
                    <a:pt x="1388935" y="969359"/>
                  </a:lnTo>
                  <a:lnTo>
                    <a:pt x="1360551" y="1003935"/>
                  </a:lnTo>
                  <a:lnTo>
                    <a:pt x="1322642" y="1035177"/>
                  </a:lnTo>
                  <a:lnTo>
                    <a:pt x="1310735" y="1032891"/>
                  </a:lnTo>
                  <a:lnTo>
                    <a:pt x="1311116" y="1044892"/>
                  </a:lnTo>
                  <a:lnTo>
                    <a:pt x="1281970" y="1056037"/>
                  </a:lnTo>
                  <a:lnTo>
                    <a:pt x="1263682" y="1068800"/>
                  </a:lnTo>
                  <a:lnTo>
                    <a:pt x="1247013" y="1066991"/>
                  </a:lnTo>
                  <a:lnTo>
                    <a:pt x="1240822" y="1072991"/>
                  </a:lnTo>
                  <a:lnTo>
                    <a:pt x="1236726" y="1066038"/>
                  </a:lnTo>
                  <a:lnTo>
                    <a:pt x="1230820" y="1072325"/>
                  </a:lnTo>
                  <a:lnTo>
                    <a:pt x="1226344" y="1063562"/>
                  </a:lnTo>
                  <a:lnTo>
                    <a:pt x="1218247" y="1059942"/>
                  </a:lnTo>
                  <a:lnTo>
                    <a:pt x="1215200" y="1077468"/>
                  </a:lnTo>
                  <a:lnTo>
                    <a:pt x="1197674" y="1074134"/>
                  </a:lnTo>
                  <a:lnTo>
                    <a:pt x="1190053" y="1077087"/>
                  </a:lnTo>
                  <a:lnTo>
                    <a:pt x="1172146" y="1073372"/>
                  </a:lnTo>
                  <a:lnTo>
                    <a:pt x="1140619" y="1072706"/>
                  </a:lnTo>
                  <a:lnTo>
                    <a:pt x="1135666" y="1054037"/>
                  </a:lnTo>
                  <a:lnTo>
                    <a:pt x="1131951" y="1052132"/>
                  </a:lnTo>
                  <a:lnTo>
                    <a:pt x="1121759" y="1054608"/>
                  </a:lnTo>
                  <a:lnTo>
                    <a:pt x="1102233" y="1048703"/>
                  </a:lnTo>
                  <a:lnTo>
                    <a:pt x="1098518" y="1050131"/>
                  </a:lnTo>
                  <a:lnTo>
                    <a:pt x="1084135" y="1039368"/>
                  </a:lnTo>
                  <a:lnTo>
                    <a:pt x="1073944" y="1041463"/>
                  </a:lnTo>
                  <a:lnTo>
                    <a:pt x="1053179" y="1040702"/>
                  </a:lnTo>
                  <a:lnTo>
                    <a:pt x="1028891" y="1011650"/>
                  </a:lnTo>
                  <a:lnTo>
                    <a:pt x="1021270" y="1009840"/>
                  </a:lnTo>
                  <a:lnTo>
                    <a:pt x="1011365" y="1000696"/>
                  </a:lnTo>
                  <a:lnTo>
                    <a:pt x="996982" y="999935"/>
                  </a:lnTo>
                  <a:lnTo>
                    <a:pt x="982504" y="992315"/>
                  </a:lnTo>
                  <a:lnTo>
                    <a:pt x="981456" y="998982"/>
                  </a:lnTo>
                  <a:lnTo>
                    <a:pt x="958882" y="1000220"/>
                  </a:lnTo>
                  <a:lnTo>
                    <a:pt x="958310" y="1007840"/>
                  </a:lnTo>
                  <a:lnTo>
                    <a:pt x="927354" y="1004697"/>
                  </a:lnTo>
                  <a:lnTo>
                    <a:pt x="924496" y="1016698"/>
                  </a:lnTo>
                  <a:lnTo>
                    <a:pt x="911161" y="1032891"/>
                  </a:lnTo>
                  <a:lnTo>
                    <a:pt x="880586" y="1054799"/>
                  </a:lnTo>
                  <a:lnTo>
                    <a:pt x="871728" y="1055370"/>
                  </a:lnTo>
                  <a:lnTo>
                    <a:pt x="867727" y="1059561"/>
                  </a:lnTo>
                  <a:lnTo>
                    <a:pt x="865537" y="1057466"/>
                  </a:lnTo>
                  <a:lnTo>
                    <a:pt x="863060" y="1059752"/>
                  </a:lnTo>
                  <a:lnTo>
                    <a:pt x="860965" y="1056608"/>
                  </a:lnTo>
                  <a:lnTo>
                    <a:pt x="855631" y="1059466"/>
                  </a:lnTo>
                  <a:lnTo>
                    <a:pt x="842010" y="1079564"/>
                  </a:lnTo>
                  <a:lnTo>
                    <a:pt x="840676" y="1085183"/>
                  </a:lnTo>
                  <a:lnTo>
                    <a:pt x="845820" y="1089470"/>
                  </a:lnTo>
                  <a:lnTo>
                    <a:pt x="831056" y="1115663"/>
                  </a:lnTo>
                  <a:lnTo>
                    <a:pt x="828580" y="1126522"/>
                  </a:lnTo>
                  <a:lnTo>
                    <a:pt x="813054" y="1129665"/>
                  </a:lnTo>
                  <a:lnTo>
                    <a:pt x="810482" y="1133856"/>
                  </a:lnTo>
                  <a:lnTo>
                    <a:pt x="801243" y="1138047"/>
                  </a:lnTo>
                  <a:lnTo>
                    <a:pt x="784765" y="1130046"/>
                  </a:lnTo>
                  <a:lnTo>
                    <a:pt x="785336" y="1126522"/>
                  </a:lnTo>
                  <a:lnTo>
                    <a:pt x="782479" y="1125284"/>
                  </a:lnTo>
                  <a:lnTo>
                    <a:pt x="783431" y="1118997"/>
                  </a:lnTo>
                  <a:lnTo>
                    <a:pt x="777430" y="1110329"/>
                  </a:lnTo>
                  <a:lnTo>
                    <a:pt x="775811" y="1097471"/>
                  </a:lnTo>
                  <a:lnTo>
                    <a:pt x="767620" y="1100804"/>
                  </a:lnTo>
                  <a:lnTo>
                    <a:pt x="764286" y="1107853"/>
                  </a:lnTo>
                  <a:lnTo>
                    <a:pt x="755237" y="1106424"/>
                  </a:lnTo>
                  <a:lnTo>
                    <a:pt x="748760" y="1115759"/>
                  </a:lnTo>
                  <a:lnTo>
                    <a:pt x="754475" y="1119759"/>
                  </a:lnTo>
                  <a:lnTo>
                    <a:pt x="737521" y="1122617"/>
                  </a:lnTo>
                  <a:lnTo>
                    <a:pt x="720661" y="1120997"/>
                  </a:lnTo>
                  <a:lnTo>
                    <a:pt x="712184" y="1112711"/>
                  </a:lnTo>
                  <a:lnTo>
                    <a:pt x="702945" y="1108615"/>
                  </a:lnTo>
                  <a:lnTo>
                    <a:pt x="694087" y="1113282"/>
                  </a:lnTo>
                  <a:lnTo>
                    <a:pt x="690753" y="1108805"/>
                  </a:lnTo>
                  <a:lnTo>
                    <a:pt x="694753" y="1099471"/>
                  </a:lnTo>
                  <a:lnTo>
                    <a:pt x="689515" y="1099661"/>
                  </a:lnTo>
                  <a:lnTo>
                    <a:pt x="688276" y="1093946"/>
                  </a:lnTo>
                  <a:lnTo>
                    <a:pt x="666464" y="1097566"/>
                  </a:lnTo>
                  <a:lnTo>
                    <a:pt x="652939" y="1103852"/>
                  </a:lnTo>
                  <a:lnTo>
                    <a:pt x="626078" y="1110329"/>
                  </a:lnTo>
                  <a:lnTo>
                    <a:pt x="608838" y="1120616"/>
                  </a:lnTo>
                  <a:lnTo>
                    <a:pt x="610648" y="1129951"/>
                  </a:lnTo>
                  <a:lnTo>
                    <a:pt x="600075" y="1122617"/>
                  </a:lnTo>
                  <a:lnTo>
                    <a:pt x="559594" y="1121283"/>
                  </a:lnTo>
                  <a:lnTo>
                    <a:pt x="540639" y="1123188"/>
                  </a:lnTo>
                  <a:lnTo>
                    <a:pt x="530638" y="1126903"/>
                  </a:lnTo>
                  <a:lnTo>
                    <a:pt x="520065" y="1126808"/>
                  </a:lnTo>
                  <a:lnTo>
                    <a:pt x="516636" y="1130713"/>
                  </a:lnTo>
                  <a:lnTo>
                    <a:pt x="489394" y="1140809"/>
                  </a:lnTo>
                  <a:lnTo>
                    <a:pt x="485394" y="1130522"/>
                  </a:lnTo>
                  <a:lnTo>
                    <a:pt x="461867" y="1134237"/>
                  </a:lnTo>
                  <a:lnTo>
                    <a:pt x="452437" y="1133951"/>
                  </a:lnTo>
                  <a:lnTo>
                    <a:pt x="445865" y="1129856"/>
                  </a:lnTo>
                  <a:lnTo>
                    <a:pt x="440245" y="1129570"/>
                  </a:lnTo>
                  <a:lnTo>
                    <a:pt x="425005" y="1141667"/>
                  </a:lnTo>
                  <a:lnTo>
                    <a:pt x="424720" y="1144238"/>
                  </a:lnTo>
                  <a:lnTo>
                    <a:pt x="431482" y="1154144"/>
                  </a:lnTo>
                  <a:lnTo>
                    <a:pt x="441674" y="1158240"/>
                  </a:lnTo>
                  <a:lnTo>
                    <a:pt x="442246" y="1166241"/>
                  </a:lnTo>
                  <a:lnTo>
                    <a:pt x="447961" y="1175671"/>
                  </a:lnTo>
                  <a:lnTo>
                    <a:pt x="443484" y="1172528"/>
                  </a:lnTo>
                  <a:lnTo>
                    <a:pt x="442817" y="1174623"/>
                  </a:lnTo>
                  <a:lnTo>
                    <a:pt x="431197" y="1173575"/>
                  </a:lnTo>
                  <a:lnTo>
                    <a:pt x="422148" y="1181576"/>
                  </a:lnTo>
                  <a:lnTo>
                    <a:pt x="418052" y="1188053"/>
                  </a:lnTo>
                  <a:lnTo>
                    <a:pt x="397383" y="1202627"/>
                  </a:lnTo>
                  <a:lnTo>
                    <a:pt x="379285" y="1204913"/>
                  </a:lnTo>
                  <a:lnTo>
                    <a:pt x="383095" y="1200626"/>
                  </a:lnTo>
                  <a:lnTo>
                    <a:pt x="397573" y="1199293"/>
                  </a:lnTo>
                  <a:lnTo>
                    <a:pt x="408622" y="1190625"/>
                  </a:lnTo>
                  <a:lnTo>
                    <a:pt x="411766" y="1186339"/>
                  </a:lnTo>
                  <a:lnTo>
                    <a:pt x="409289" y="1189292"/>
                  </a:lnTo>
                  <a:lnTo>
                    <a:pt x="402336" y="1180433"/>
                  </a:lnTo>
                  <a:lnTo>
                    <a:pt x="384429" y="1173956"/>
                  </a:lnTo>
                  <a:lnTo>
                    <a:pt x="370713" y="1173575"/>
                  </a:lnTo>
                  <a:lnTo>
                    <a:pt x="350425" y="1167860"/>
                  </a:lnTo>
                  <a:lnTo>
                    <a:pt x="344995" y="1153763"/>
                  </a:lnTo>
                  <a:lnTo>
                    <a:pt x="350710" y="1141762"/>
                  </a:lnTo>
                  <a:lnTo>
                    <a:pt x="345662" y="1135094"/>
                  </a:lnTo>
                  <a:lnTo>
                    <a:pt x="305371" y="1135094"/>
                  </a:lnTo>
                  <a:lnTo>
                    <a:pt x="293179" y="1128522"/>
                  </a:lnTo>
                  <a:lnTo>
                    <a:pt x="280892" y="1126808"/>
                  </a:lnTo>
                  <a:lnTo>
                    <a:pt x="274034" y="1120140"/>
                  </a:lnTo>
                  <a:lnTo>
                    <a:pt x="256032" y="1115949"/>
                  </a:lnTo>
                  <a:lnTo>
                    <a:pt x="248602" y="1110996"/>
                  </a:lnTo>
                  <a:lnTo>
                    <a:pt x="243459" y="1122236"/>
                  </a:lnTo>
                  <a:lnTo>
                    <a:pt x="243935" y="1138523"/>
                  </a:lnTo>
                  <a:lnTo>
                    <a:pt x="237744" y="1142238"/>
                  </a:lnTo>
                  <a:lnTo>
                    <a:pt x="233172" y="1141857"/>
                  </a:lnTo>
                  <a:lnTo>
                    <a:pt x="237172" y="1155954"/>
                  </a:lnTo>
                  <a:lnTo>
                    <a:pt x="236315" y="1170432"/>
                  </a:lnTo>
                  <a:lnTo>
                    <a:pt x="238601" y="1176719"/>
                  </a:lnTo>
                  <a:lnTo>
                    <a:pt x="226028" y="1180243"/>
                  </a:lnTo>
                  <a:lnTo>
                    <a:pt x="239077" y="1177957"/>
                  </a:lnTo>
                  <a:lnTo>
                    <a:pt x="237172" y="1186339"/>
                  </a:lnTo>
                  <a:lnTo>
                    <a:pt x="239839" y="1195959"/>
                  </a:lnTo>
                  <a:lnTo>
                    <a:pt x="237268" y="1201007"/>
                  </a:lnTo>
                  <a:lnTo>
                    <a:pt x="234886" y="1196816"/>
                  </a:lnTo>
                  <a:lnTo>
                    <a:pt x="228981" y="1202055"/>
                  </a:lnTo>
                  <a:lnTo>
                    <a:pt x="205454" y="1208818"/>
                  </a:lnTo>
                  <a:lnTo>
                    <a:pt x="202406" y="1213866"/>
                  </a:lnTo>
                  <a:lnTo>
                    <a:pt x="204692" y="1224058"/>
                  </a:lnTo>
                  <a:lnTo>
                    <a:pt x="200977" y="1240060"/>
                  </a:lnTo>
                  <a:lnTo>
                    <a:pt x="198215" y="1249871"/>
                  </a:lnTo>
                  <a:lnTo>
                    <a:pt x="193643" y="1254347"/>
                  </a:lnTo>
                  <a:lnTo>
                    <a:pt x="181261" y="1257586"/>
                  </a:lnTo>
                  <a:lnTo>
                    <a:pt x="178975" y="1255776"/>
                  </a:lnTo>
                  <a:lnTo>
                    <a:pt x="178403" y="1251109"/>
                  </a:lnTo>
                  <a:lnTo>
                    <a:pt x="172879" y="1245965"/>
                  </a:lnTo>
                  <a:lnTo>
                    <a:pt x="169545" y="1229678"/>
                  </a:lnTo>
                  <a:lnTo>
                    <a:pt x="161544" y="12364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6" name="Freihandform: Form 165">
              <a:extLst>
                <a:ext uri="{FF2B5EF4-FFF2-40B4-BE49-F238E27FC236}">
                  <a16:creationId xmlns:a16="http://schemas.microsoft.com/office/drawing/2014/main" id="{E01FBD66-DD85-4273-932C-8F5B9D0D84DD}"/>
                </a:ext>
              </a:extLst>
            </p:cNvPr>
            <p:cNvSpPr/>
            <p:nvPr/>
          </p:nvSpPr>
          <p:spPr>
            <a:xfrm>
              <a:off x="1884392" y="2438090"/>
              <a:ext cx="836550" cy="757350"/>
            </a:xfrm>
            <a:custGeom>
              <a:avLst/>
              <a:gdLst>
                <a:gd name="connsiteX0" fmla="*/ 340138 w 1609725"/>
                <a:gd name="connsiteY0" fmla="*/ 1414177 h 1457325"/>
                <a:gd name="connsiteX1" fmla="*/ 316897 w 1609725"/>
                <a:gd name="connsiteY1" fmla="*/ 1413320 h 1457325"/>
                <a:gd name="connsiteX2" fmla="*/ 299180 w 1609725"/>
                <a:gd name="connsiteY2" fmla="*/ 1406938 h 1457325"/>
                <a:gd name="connsiteX3" fmla="*/ 299942 w 1609725"/>
                <a:gd name="connsiteY3" fmla="*/ 1394365 h 1457325"/>
                <a:gd name="connsiteX4" fmla="*/ 281369 w 1609725"/>
                <a:gd name="connsiteY4" fmla="*/ 1401318 h 1457325"/>
                <a:gd name="connsiteX5" fmla="*/ 281559 w 1609725"/>
                <a:gd name="connsiteY5" fmla="*/ 1391031 h 1457325"/>
                <a:gd name="connsiteX6" fmla="*/ 273844 w 1609725"/>
                <a:gd name="connsiteY6" fmla="*/ 1392841 h 1457325"/>
                <a:gd name="connsiteX7" fmla="*/ 268034 w 1609725"/>
                <a:gd name="connsiteY7" fmla="*/ 1383792 h 1457325"/>
                <a:gd name="connsiteX8" fmla="*/ 270320 w 1609725"/>
                <a:gd name="connsiteY8" fmla="*/ 1381792 h 1457325"/>
                <a:gd name="connsiteX9" fmla="*/ 266414 w 1609725"/>
                <a:gd name="connsiteY9" fmla="*/ 1374648 h 1457325"/>
                <a:gd name="connsiteX10" fmla="*/ 267843 w 1609725"/>
                <a:gd name="connsiteY10" fmla="*/ 1363980 h 1457325"/>
                <a:gd name="connsiteX11" fmla="*/ 258889 w 1609725"/>
                <a:gd name="connsiteY11" fmla="*/ 1364266 h 1457325"/>
                <a:gd name="connsiteX12" fmla="*/ 268129 w 1609725"/>
                <a:gd name="connsiteY12" fmla="*/ 1362742 h 1457325"/>
                <a:gd name="connsiteX13" fmla="*/ 269843 w 1609725"/>
                <a:gd name="connsiteY13" fmla="*/ 1358455 h 1457325"/>
                <a:gd name="connsiteX14" fmla="*/ 255270 w 1609725"/>
                <a:gd name="connsiteY14" fmla="*/ 1357027 h 1457325"/>
                <a:gd name="connsiteX15" fmla="*/ 255651 w 1609725"/>
                <a:gd name="connsiteY15" fmla="*/ 1352645 h 1457325"/>
                <a:gd name="connsiteX16" fmla="*/ 243078 w 1609725"/>
                <a:gd name="connsiteY16" fmla="*/ 1355979 h 1457325"/>
                <a:gd name="connsiteX17" fmla="*/ 228505 w 1609725"/>
                <a:gd name="connsiteY17" fmla="*/ 1352169 h 1457325"/>
                <a:gd name="connsiteX18" fmla="*/ 225552 w 1609725"/>
                <a:gd name="connsiteY18" fmla="*/ 1359598 h 1457325"/>
                <a:gd name="connsiteX19" fmla="*/ 226886 w 1609725"/>
                <a:gd name="connsiteY19" fmla="*/ 1368266 h 1457325"/>
                <a:gd name="connsiteX20" fmla="*/ 221266 w 1609725"/>
                <a:gd name="connsiteY20" fmla="*/ 1370838 h 1457325"/>
                <a:gd name="connsiteX21" fmla="*/ 221552 w 1609725"/>
                <a:gd name="connsiteY21" fmla="*/ 1355408 h 1457325"/>
                <a:gd name="connsiteX22" fmla="*/ 217361 w 1609725"/>
                <a:gd name="connsiteY22" fmla="*/ 1347311 h 1457325"/>
                <a:gd name="connsiteX23" fmla="*/ 204883 w 1609725"/>
                <a:gd name="connsiteY23" fmla="*/ 1345692 h 1457325"/>
                <a:gd name="connsiteX24" fmla="*/ 203930 w 1609725"/>
                <a:gd name="connsiteY24" fmla="*/ 1341406 h 1457325"/>
                <a:gd name="connsiteX25" fmla="*/ 198596 w 1609725"/>
                <a:gd name="connsiteY25" fmla="*/ 1342549 h 1457325"/>
                <a:gd name="connsiteX26" fmla="*/ 197548 w 1609725"/>
                <a:gd name="connsiteY26" fmla="*/ 1338644 h 1457325"/>
                <a:gd name="connsiteX27" fmla="*/ 184118 w 1609725"/>
                <a:gd name="connsiteY27" fmla="*/ 1339787 h 1457325"/>
                <a:gd name="connsiteX28" fmla="*/ 184213 w 1609725"/>
                <a:gd name="connsiteY28" fmla="*/ 1334548 h 1457325"/>
                <a:gd name="connsiteX29" fmla="*/ 191929 w 1609725"/>
                <a:gd name="connsiteY29" fmla="*/ 1333500 h 1457325"/>
                <a:gd name="connsiteX30" fmla="*/ 189452 w 1609725"/>
                <a:gd name="connsiteY30" fmla="*/ 1329023 h 1457325"/>
                <a:gd name="connsiteX31" fmla="*/ 184690 w 1609725"/>
                <a:gd name="connsiteY31" fmla="*/ 1328928 h 1457325"/>
                <a:gd name="connsiteX32" fmla="*/ 184404 w 1609725"/>
                <a:gd name="connsiteY32" fmla="*/ 1325213 h 1457325"/>
                <a:gd name="connsiteX33" fmla="*/ 186500 w 1609725"/>
                <a:gd name="connsiteY33" fmla="*/ 1325023 h 1457325"/>
                <a:gd name="connsiteX34" fmla="*/ 184499 w 1609725"/>
                <a:gd name="connsiteY34" fmla="*/ 1308449 h 1457325"/>
                <a:gd name="connsiteX35" fmla="*/ 157067 w 1609725"/>
                <a:gd name="connsiteY35" fmla="*/ 1310069 h 1457325"/>
                <a:gd name="connsiteX36" fmla="*/ 152019 w 1609725"/>
                <a:gd name="connsiteY36" fmla="*/ 1294829 h 1457325"/>
                <a:gd name="connsiteX37" fmla="*/ 153543 w 1609725"/>
                <a:gd name="connsiteY37" fmla="*/ 1291400 h 1457325"/>
                <a:gd name="connsiteX38" fmla="*/ 170783 w 1609725"/>
                <a:gd name="connsiteY38" fmla="*/ 1278350 h 1457325"/>
                <a:gd name="connsiteX39" fmla="*/ 166687 w 1609725"/>
                <a:gd name="connsiteY39" fmla="*/ 1274350 h 1457325"/>
                <a:gd name="connsiteX40" fmla="*/ 174879 w 1609725"/>
                <a:gd name="connsiteY40" fmla="*/ 1271111 h 1457325"/>
                <a:gd name="connsiteX41" fmla="*/ 161068 w 1609725"/>
                <a:gd name="connsiteY41" fmla="*/ 1265682 h 1457325"/>
                <a:gd name="connsiteX42" fmla="*/ 153829 w 1609725"/>
                <a:gd name="connsiteY42" fmla="*/ 1241489 h 1457325"/>
                <a:gd name="connsiteX43" fmla="*/ 188023 w 1609725"/>
                <a:gd name="connsiteY43" fmla="*/ 1222343 h 1457325"/>
                <a:gd name="connsiteX44" fmla="*/ 197548 w 1609725"/>
                <a:gd name="connsiteY44" fmla="*/ 1210056 h 1457325"/>
                <a:gd name="connsiteX45" fmla="*/ 212979 w 1609725"/>
                <a:gd name="connsiteY45" fmla="*/ 1205960 h 1457325"/>
                <a:gd name="connsiteX46" fmla="*/ 207836 w 1609725"/>
                <a:gd name="connsiteY46" fmla="*/ 1182434 h 1457325"/>
                <a:gd name="connsiteX47" fmla="*/ 183261 w 1609725"/>
                <a:gd name="connsiteY47" fmla="*/ 1187005 h 1457325"/>
                <a:gd name="connsiteX48" fmla="*/ 177546 w 1609725"/>
                <a:gd name="connsiteY48" fmla="*/ 1176242 h 1457325"/>
                <a:gd name="connsiteX49" fmla="*/ 174022 w 1609725"/>
                <a:gd name="connsiteY49" fmla="*/ 1160240 h 1457325"/>
                <a:gd name="connsiteX50" fmla="*/ 160115 w 1609725"/>
                <a:gd name="connsiteY50" fmla="*/ 1159478 h 1457325"/>
                <a:gd name="connsiteX51" fmla="*/ 164878 w 1609725"/>
                <a:gd name="connsiteY51" fmla="*/ 1137761 h 1457325"/>
                <a:gd name="connsiteX52" fmla="*/ 174308 w 1609725"/>
                <a:gd name="connsiteY52" fmla="*/ 1121950 h 1457325"/>
                <a:gd name="connsiteX53" fmla="*/ 144685 w 1609725"/>
                <a:gd name="connsiteY53" fmla="*/ 1116139 h 1457325"/>
                <a:gd name="connsiteX54" fmla="*/ 121348 w 1609725"/>
                <a:gd name="connsiteY54" fmla="*/ 1117664 h 1457325"/>
                <a:gd name="connsiteX55" fmla="*/ 92869 w 1609725"/>
                <a:gd name="connsiteY55" fmla="*/ 1110996 h 1457325"/>
                <a:gd name="connsiteX56" fmla="*/ 88773 w 1609725"/>
                <a:gd name="connsiteY56" fmla="*/ 1116139 h 1457325"/>
                <a:gd name="connsiteX57" fmla="*/ 83248 w 1609725"/>
                <a:gd name="connsiteY57" fmla="*/ 1114711 h 1457325"/>
                <a:gd name="connsiteX58" fmla="*/ 75247 w 1609725"/>
                <a:gd name="connsiteY58" fmla="*/ 1083755 h 1457325"/>
                <a:gd name="connsiteX59" fmla="*/ 62675 w 1609725"/>
                <a:gd name="connsiteY59" fmla="*/ 1058323 h 1457325"/>
                <a:gd name="connsiteX60" fmla="*/ 75438 w 1609725"/>
                <a:gd name="connsiteY60" fmla="*/ 1051941 h 1457325"/>
                <a:gd name="connsiteX61" fmla="*/ 73533 w 1609725"/>
                <a:gd name="connsiteY61" fmla="*/ 1046226 h 1457325"/>
                <a:gd name="connsiteX62" fmla="*/ 89154 w 1609725"/>
                <a:gd name="connsiteY62" fmla="*/ 1013841 h 1457325"/>
                <a:gd name="connsiteX63" fmla="*/ 75152 w 1609725"/>
                <a:gd name="connsiteY63" fmla="*/ 998411 h 1457325"/>
                <a:gd name="connsiteX64" fmla="*/ 71247 w 1609725"/>
                <a:gd name="connsiteY64" fmla="*/ 989933 h 1457325"/>
                <a:gd name="connsiteX65" fmla="*/ 58103 w 1609725"/>
                <a:gd name="connsiteY65" fmla="*/ 1003840 h 1457325"/>
                <a:gd name="connsiteX66" fmla="*/ 33052 w 1609725"/>
                <a:gd name="connsiteY66" fmla="*/ 1018604 h 1457325"/>
                <a:gd name="connsiteX67" fmla="*/ 35623 w 1609725"/>
                <a:gd name="connsiteY67" fmla="*/ 998887 h 1457325"/>
                <a:gd name="connsiteX68" fmla="*/ 19812 w 1609725"/>
                <a:gd name="connsiteY68" fmla="*/ 949452 h 1457325"/>
                <a:gd name="connsiteX69" fmla="*/ 13145 w 1609725"/>
                <a:gd name="connsiteY69" fmla="*/ 923639 h 1457325"/>
                <a:gd name="connsiteX70" fmla="*/ 9525 w 1609725"/>
                <a:gd name="connsiteY70" fmla="*/ 893445 h 1457325"/>
                <a:gd name="connsiteX71" fmla="*/ 10859 w 1609725"/>
                <a:gd name="connsiteY71" fmla="*/ 887825 h 1457325"/>
                <a:gd name="connsiteX72" fmla="*/ 21812 w 1609725"/>
                <a:gd name="connsiteY72" fmla="*/ 875919 h 1457325"/>
                <a:gd name="connsiteX73" fmla="*/ 35909 w 1609725"/>
                <a:gd name="connsiteY73" fmla="*/ 891921 h 1457325"/>
                <a:gd name="connsiteX74" fmla="*/ 43910 w 1609725"/>
                <a:gd name="connsiteY74" fmla="*/ 896017 h 1457325"/>
                <a:gd name="connsiteX75" fmla="*/ 45148 w 1609725"/>
                <a:gd name="connsiteY75" fmla="*/ 885920 h 1457325"/>
                <a:gd name="connsiteX76" fmla="*/ 56388 w 1609725"/>
                <a:gd name="connsiteY76" fmla="*/ 888587 h 1457325"/>
                <a:gd name="connsiteX77" fmla="*/ 65913 w 1609725"/>
                <a:gd name="connsiteY77" fmla="*/ 880681 h 1457325"/>
                <a:gd name="connsiteX78" fmla="*/ 72295 w 1609725"/>
                <a:gd name="connsiteY78" fmla="*/ 885254 h 1457325"/>
                <a:gd name="connsiteX79" fmla="*/ 78867 w 1609725"/>
                <a:gd name="connsiteY79" fmla="*/ 880872 h 1457325"/>
                <a:gd name="connsiteX80" fmla="*/ 94202 w 1609725"/>
                <a:gd name="connsiteY80" fmla="*/ 889063 h 1457325"/>
                <a:gd name="connsiteX81" fmla="*/ 96393 w 1609725"/>
                <a:gd name="connsiteY81" fmla="*/ 887444 h 1457325"/>
                <a:gd name="connsiteX82" fmla="*/ 90773 w 1609725"/>
                <a:gd name="connsiteY82" fmla="*/ 880872 h 1457325"/>
                <a:gd name="connsiteX83" fmla="*/ 96964 w 1609725"/>
                <a:gd name="connsiteY83" fmla="*/ 886778 h 1457325"/>
                <a:gd name="connsiteX84" fmla="*/ 114205 w 1609725"/>
                <a:gd name="connsiteY84" fmla="*/ 895350 h 1457325"/>
                <a:gd name="connsiteX85" fmla="*/ 115348 w 1609725"/>
                <a:gd name="connsiteY85" fmla="*/ 893636 h 1457325"/>
                <a:gd name="connsiteX86" fmla="*/ 128016 w 1609725"/>
                <a:gd name="connsiteY86" fmla="*/ 897446 h 1457325"/>
                <a:gd name="connsiteX87" fmla="*/ 135255 w 1609725"/>
                <a:gd name="connsiteY87" fmla="*/ 894207 h 1457325"/>
                <a:gd name="connsiteX88" fmla="*/ 134779 w 1609725"/>
                <a:gd name="connsiteY88" fmla="*/ 874490 h 1457325"/>
                <a:gd name="connsiteX89" fmla="*/ 130588 w 1609725"/>
                <a:gd name="connsiteY89" fmla="*/ 862108 h 1457325"/>
                <a:gd name="connsiteX90" fmla="*/ 123920 w 1609725"/>
                <a:gd name="connsiteY90" fmla="*/ 856107 h 1457325"/>
                <a:gd name="connsiteX91" fmla="*/ 122968 w 1609725"/>
                <a:gd name="connsiteY91" fmla="*/ 846106 h 1457325"/>
                <a:gd name="connsiteX92" fmla="*/ 117634 w 1609725"/>
                <a:gd name="connsiteY92" fmla="*/ 832485 h 1457325"/>
                <a:gd name="connsiteX93" fmla="*/ 107442 w 1609725"/>
                <a:gd name="connsiteY93" fmla="*/ 828961 h 1457325"/>
                <a:gd name="connsiteX94" fmla="*/ 100298 w 1609725"/>
                <a:gd name="connsiteY94" fmla="*/ 801529 h 1457325"/>
                <a:gd name="connsiteX95" fmla="*/ 97727 w 1609725"/>
                <a:gd name="connsiteY95" fmla="*/ 803434 h 1457325"/>
                <a:gd name="connsiteX96" fmla="*/ 92202 w 1609725"/>
                <a:gd name="connsiteY96" fmla="*/ 795814 h 1457325"/>
                <a:gd name="connsiteX97" fmla="*/ 86582 w 1609725"/>
                <a:gd name="connsiteY97" fmla="*/ 792861 h 1457325"/>
                <a:gd name="connsiteX98" fmla="*/ 82677 w 1609725"/>
                <a:gd name="connsiteY98" fmla="*/ 776192 h 1457325"/>
                <a:gd name="connsiteX99" fmla="*/ 80962 w 1609725"/>
                <a:gd name="connsiteY99" fmla="*/ 759904 h 1457325"/>
                <a:gd name="connsiteX100" fmla="*/ 83439 w 1609725"/>
                <a:gd name="connsiteY100" fmla="*/ 758952 h 1457325"/>
                <a:gd name="connsiteX101" fmla="*/ 79534 w 1609725"/>
                <a:gd name="connsiteY101" fmla="*/ 732092 h 1457325"/>
                <a:gd name="connsiteX102" fmla="*/ 86296 w 1609725"/>
                <a:gd name="connsiteY102" fmla="*/ 730472 h 1457325"/>
                <a:gd name="connsiteX103" fmla="*/ 86487 w 1609725"/>
                <a:gd name="connsiteY103" fmla="*/ 724281 h 1457325"/>
                <a:gd name="connsiteX104" fmla="*/ 80010 w 1609725"/>
                <a:gd name="connsiteY104" fmla="*/ 706279 h 1457325"/>
                <a:gd name="connsiteX105" fmla="*/ 83725 w 1609725"/>
                <a:gd name="connsiteY105" fmla="*/ 704183 h 1457325"/>
                <a:gd name="connsiteX106" fmla="*/ 81248 w 1609725"/>
                <a:gd name="connsiteY106" fmla="*/ 699516 h 1457325"/>
                <a:gd name="connsiteX107" fmla="*/ 84011 w 1609725"/>
                <a:gd name="connsiteY107" fmla="*/ 698087 h 1457325"/>
                <a:gd name="connsiteX108" fmla="*/ 76962 w 1609725"/>
                <a:gd name="connsiteY108" fmla="*/ 689420 h 1457325"/>
                <a:gd name="connsiteX109" fmla="*/ 103251 w 1609725"/>
                <a:gd name="connsiteY109" fmla="*/ 678085 h 1457325"/>
                <a:gd name="connsiteX110" fmla="*/ 104585 w 1609725"/>
                <a:gd name="connsiteY110" fmla="*/ 680847 h 1457325"/>
                <a:gd name="connsiteX111" fmla="*/ 117824 w 1609725"/>
                <a:gd name="connsiteY111" fmla="*/ 675799 h 1457325"/>
                <a:gd name="connsiteX112" fmla="*/ 125063 w 1609725"/>
                <a:gd name="connsiteY112" fmla="*/ 670179 h 1457325"/>
                <a:gd name="connsiteX113" fmla="*/ 137636 w 1609725"/>
                <a:gd name="connsiteY113" fmla="*/ 667988 h 1457325"/>
                <a:gd name="connsiteX114" fmla="*/ 133445 w 1609725"/>
                <a:gd name="connsiteY114" fmla="*/ 654272 h 1457325"/>
                <a:gd name="connsiteX115" fmla="*/ 141065 w 1609725"/>
                <a:gd name="connsiteY115" fmla="*/ 652081 h 1457325"/>
                <a:gd name="connsiteX116" fmla="*/ 146971 w 1609725"/>
                <a:gd name="connsiteY116" fmla="*/ 657701 h 1457325"/>
                <a:gd name="connsiteX117" fmla="*/ 161449 w 1609725"/>
                <a:gd name="connsiteY117" fmla="*/ 651701 h 1457325"/>
                <a:gd name="connsiteX118" fmla="*/ 160496 w 1609725"/>
                <a:gd name="connsiteY118" fmla="*/ 648081 h 1457325"/>
                <a:gd name="connsiteX119" fmla="*/ 169164 w 1609725"/>
                <a:gd name="connsiteY119" fmla="*/ 645700 h 1457325"/>
                <a:gd name="connsiteX120" fmla="*/ 166783 w 1609725"/>
                <a:gd name="connsiteY120" fmla="*/ 636175 h 1457325"/>
                <a:gd name="connsiteX121" fmla="*/ 176212 w 1609725"/>
                <a:gd name="connsiteY121" fmla="*/ 633889 h 1457325"/>
                <a:gd name="connsiteX122" fmla="*/ 173641 w 1609725"/>
                <a:gd name="connsiteY122" fmla="*/ 627697 h 1457325"/>
                <a:gd name="connsiteX123" fmla="*/ 180689 w 1609725"/>
                <a:gd name="connsiteY123" fmla="*/ 625983 h 1457325"/>
                <a:gd name="connsiteX124" fmla="*/ 178308 w 1609725"/>
                <a:gd name="connsiteY124" fmla="*/ 617125 h 1457325"/>
                <a:gd name="connsiteX125" fmla="*/ 188786 w 1609725"/>
                <a:gd name="connsiteY125" fmla="*/ 614553 h 1457325"/>
                <a:gd name="connsiteX126" fmla="*/ 163068 w 1609725"/>
                <a:gd name="connsiteY126" fmla="*/ 556165 h 1457325"/>
                <a:gd name="connsiteX127" fmla="*/ 158782 w 1609725"/>
                <a:gd name="connsiteY127" fmla="*/ 558451 h 1457325"/>
                <a:gd name="connsiteX128" fmla="*/ 154400 w 1609725"/>
                <a:gd name="connsiteY128" fmla="*/ 557403 h 1457325"/>
                <a:gd name="connsiteX129" fmla="*/ 154591 w 1609725"/>
                <a:gd name="connsiteY129" fmla="*/ 526923 h 1457325"/>
                <a:gd name="connsiteX130" fmla="*/ 175070 w 1609725"/>
                <a:gd name="connsiteY130" fmla="*/ 527590 h 1457325"/>
                <a:gd name="connsiteX131" fmla="*/ 180022 w 1609725"/>
                <a:gd name="connsiteY131" fmla="*/ 488442 h 1457325"/>
                <a:gd name="connsiteX132" fmla="*/ 171545 w 1609725"/>
                <a:gd name="connsiteY132" fmla="*/ 487394 h 1457325"/>
                <a:gd name="connsiteX133" fmla="*/ 182689 w 1609725"/>
                <a:gd name="connsiteY133" fmla="*/ 455867 h 1457325"/>
                <a:gd name="connsiteX134" fmla="*/ 200215 w 1609725"/>
                <a:gd name="connsiteY134" fmla="*/ 465582 h 1457325"/>
                <a:gd name="connsiteX135" fmla="*/ 241649 w 1609725"/>
                <a:gd name="connsiteY135" fmla="*/ 459677 h 1457325"/>
                <a:gd name="connsiteX136" fmla="*/ 242887 w 1609725"/>
                <a:gd name="connsiteY136" fmla="*/ 453580 h 1457325"/>
                <a:gd name="connsiteX137" fmla="*/ 253270 w 1609725"/>
                <a:gd name="connsiteY137" fmla="*/ 452628 h 1457325"/>
                <a:gd name="connsiteX138" fmla="*/ 252794 w 1609725"/>
                <a:gd name="connsiteY138" fmla="*/ 446818 h 1457325"/>
                <a:gd name="connsiteX139" fmla="*/ 255651 w 1609725"/>
                <a:gd name="connsiteY139" fmla="*/ 446246 h 1457325"/>
                <a:gd name="connsiteX140" fmla="*/ 252317 w 1609725"/>
                <a:gd name="connsiteY140" fmla="*/ 437007 h 1457325"/>
                <a:gd name="connsiteX141" fmla="*/ 262319 w 1609725"/>
                <a:gd name="connsiteY141" fmla="*/ 432721 h 1457325"/>
                <a:gd name="connsiteX142" fmla="*/ 262033 w 1609725"/>
                <a:gd name="connsiteY142" fmla="*/ 430816 h 1457325"/>
                <a:gd name="connsiteX143" fmla="*/ 263843 w 1609725"/>
                <a:gd name="connsiteY143" fmla="*/ 430244 h 1457325"/>
                <a:gd name="connsiteX144" fmla="*/ 265938 w 1609725"/>
                <a:gd name="connsiteY144" fmla="*/ 439769 h 1457325"/>
                <a:gd name="connsiteX145" fmla="*/ 271462 w 1609725"/>
                <a:gd name="connsiteY145" fmla="*/ 439198 h 1457325"/>
                <a:gd name="connsiteX146" fmla="*/ 273177 w 1609725"/>
                <a:gd name="connsiteY146" fmla="*/ 447008 h 1457325"/>
                <a:gd name="connsiteX147" fmla="*/ 299371 w 1609725"/>
                <a:gd name="connsiteY147" fmla="*/ 431197 h 1457325"/>
                <a:gd name="connsiteX148" fmla="*/ 298418 w 1609725"/>
                <a:gd name="connsiteY148" fmla="*/ 422720 h 1457325"/>
                <a:gd name="connsiteX149" fmla="*/ 264986 w 1609725"/>
                <a:gd name="connsiteY149" fmla="*/ 412909 h 1457325"/>
                <a:gd name="connsiteX150" fmla="*/ 265843 w 1609725"/>
                <a:gd name="connsiteY150" fmla="*/ 394621 h 1457325"/>
                <a:gd name="connsiteX151" fmla="*/ 273082 w 1609725"/>
                <a:gd name="connsiteY151" fmla="*/ 394335 h 1457325"/>
                <a:gd name="connsiteX152" fmla="*/ 271844 w 1609725"/>
                <a:gd name="connsiteY152" fmla="*/ 375476 h 1457325"/>
                <a:gd name="connsiteX153" fmla="*/ 269843 w 1609725"/>
                <a:gd name="connsiteY153" fmla="*/ 370618 h 1457325"/>
                <a:gd name="connsiteX154" fmla="*/ 267748 w 1609725"/>
                <a:gd name="connsiteY154" fmla="*/ 372999 h 1457325"/>
                <a:gd name="connsiteX155" fmla="*/ 260985 w 1609725"/>
                <a:gd name="connsiteY155" fmla="*/ 373475 h 1457325"/>
                <a:gd name="connsiteX156" fmla="*/ 257842 w 1609725"/>
                <a:gd name="connsiteY156" fmla="*/ 361283 h 1457325"/>
                <a:gd name="connsiteX157" fmla="*/ 246031 w 1609725"/>
                <a:gd name="connsiteY157" fmla="*/ 342805 h 1457325"/>
                <a:gd name="connsiteX158" fmla="*/ 242030 w 1609725"/>
                <a:gd name="connsiteY158" fmla="*/ 331375 h 1457325"/>
                <a:gd name="connsiteX159" fmla="*/ 244030 w 1609725"/>
                <a:gd name="connsiteY159" fmla="*/ 330803 h 1457325"/>
                <a:gd name="connsiteX160" fmla="*/ 244793 w 1609725"/>
                <a:gd name="connsiteY160" fmla="*/ 323374 h 1457325"/>
                <a:gd name="connsiteX161" fmla="*/ 240506 w 1609725"/>
                <a:gd name="connsiteY161" fmla="*/ 319373 h 1457325"/>
                <a:gd name="connsiteX162" fmla="*/ 248412 w 1609725"/>
                <a:gd name="connsiteY162" fmla="*/ 298037 h 1457325"/>
                <a:gd name="connsiteX163" fmla="*/ 250793 w 1609725"/>
                <a:gd name="connsiteY163" fmla="*/ 281273 h 1457325"/>
                <a:gd name="connsiteX164" fmla="*/ 236029 w 1609725"/>
                <a:gd name="connsiteY164" fmla="*/ 276035 h 1457325"/>
                <a:gd name="connsiteX165" fmla="*/ 234125 w 1609725"/>
                <a:gd name="connsiteY165" fmla="*/ 264128 h 1457325"/>
                <a:gd name="connsiteX166" fmla="*/ 231838 w 1609725"/>
                <a:gd name="connsiteY166" fmla="*/ 266319 h 1457325"/>
                <a:gd name="connsiteX167" fmla="*/ 231077 w 1609725"/>
                <a:gd name="connsiteY167" fmla="*/ 263843 h 1457325"/>
                <a:gd name="connsiteX168" fmla="*/ 224790 w 1609725"/>
                <a:gd name="connsiteY168" fmla="*/ 221933 h 1457325"/>
                <a:gd name="connsiteX169" fmla="*/ 222980 w 1609725"/>
                <a:gd name="connsiteY169" fmla="*/ 221647 h 1457325"/>
                <a:gd name="connsiteX170" fmla="*/ 223837 w 1609725"/>
                <a:gd name="connsiteY170" fmla="*/ 190405 h 1457325"/>
                <a:gd name="connsiteX171" fmla="*/ 228981 w 1609725"/>
                <a:gd name="connsiteY171" fmla="*/ 187547 h 1457325"/>
                <a:gd name="connsiteX172" fmla="*/ 223456 w 1609725"/>
                <a:gd name="connsiteY172" fmla="*/ 157639 h 1457325"/>
                <a:gd name="connsiteX173" fmla="*/ 232601 w 1609725"/>
                <a:gd name="connsiteY173" fmla="*/ 132112 h 1457325"/>
                <a:gd name="connsiteX174" fmla="*/ 230981 w 1609725"/>
                <a:gd name="connsiteY174" fmla="*/ 126492 h 1457325"/>
                <a:gd name="connsiteX175" fmla="*/ 234601 w 1609725"/>
                <a:gd name="connsiteY175" fmla="*/ 126111 h 1457325"/>
                <a:gd name="connsiteX176" fmla="*/ 232981 w 1609725"/>
                <a:gd name="connsiteY176" fmla="*/ 113252 h 1457325"/>
                <a:gd name="connsiteX177" fmla="*/ 260699 w 1609725"/>
                <a:gd name="connsiteY177" fmla="*/ 110490 h 1457325"/>
                <a:gd name="connsiteX178" fmla="*/ 303467 w 1609725"/>
                <a:gd name="connsiteY178" fmla="*/ 114681 h 1457325"/>
                <a:gd name="connsiteX179" fmla="*/ 351187 w 1609725"/>
                <a:gd name="connsiteY179" fmla="*/ 107633 h 1457325"/>
                <a:gd name="connsiteX180" fmla="*/ 383096 w 1609725"/>
                <a:gd name="connsiteY180" fmla="*/ 98679 h 1457325"/>
                <a:gd name="connsiteX181" fmla="*/ 387953 w 1609725"/>
                <a:gd name="connsiteY181" fmla="*/ 114871 h 1457325"/>
                <a:gd name="connsiteX182" fmla="*/ 401669 w 1609725"/>
                <a:gd name="connsiteY182" fmla="*/ 112681 h 1457325"/>
                <a:gd name="connsiteX183" fmla="*/ 403288 w 1609725"/>
                <a:gd name="connsiteY183" fmla="*/ 121634 h 1457325"/>
                <a:gd name="connsiteX184" fmla="*/ 442627 w 1609725"/>
                <a:gd name="connsiteY184" fmla="*/ 120301 h 1457325"/>
                <a:gd name="connsiteX185" fmla="*/ 449675 w 1609725"/>
                <a:gd name="connsiteY185" fmla="*/ 117824 h 1457325"/>
                <a:gd name="connsiteX186" fmla="*/ 451390 w 1609725"/>
                <a:gd name="connsiteY186" fmla="*/ 109728 h 1457325"/>
                <a:gd name="connsiteX187" fmla="*/ 465963 w 1609725"/>
                <a:gd name="connsiteY187" fmla="*/ 108775 h 1457325"/>
                <a:gd name="connsiteX188" fmla="*/ 468344 w 1609725"/>
                <a:gd name="connsiteY188" fmla="*/ 117920 h 1457325"/>
                <a:gd name="connsiteX189" fmla="*/ 474440 w 1609725"/>
                <a:gd name="connsiteY189" fmla="*/ 117824 h 1457325"/>
                <a:gd name="connsiteX190" fmla="*/ 478917 w 1609725"/>
                <a:gd name="connsiteY190" fmla="*/ 121063 h 1457325"/>
                <a:gd name="connsiteX191" fmla="*/ 493871 w 1609725"/>
                <a:gd name="connsiteY191" fmla="*/ 117443 h 1457325"/>
                <a:gd name="connsiteX192" fmla="*/ 494252 w 1609725"/>
                <a:gd name="connsiteY192" fmla="*/ 121158 h 1457325"/>
                <a:gd name="connsiteX193" fmla="*/ 513302 w 1609725"/>
                <a:gd name="connsiteY193" fmla="*/ 118491 h 1457325"/>
                <a:gd name="connsiteX194" fmla="*/ 514160 w 1609725"/>
                <a:gd name="connsiteY194" fmla="*/ 121253 h 1457325"/>
                <a:gd name="connsiteX195" fmla="*/ 521303 w 1609725"/>
                <a:gd name="connsiteY195" fmla="*/ 119062 h 1457325"/>
                <a:gd name="connsiteX196" fmla="*/ 529400 w 1609725"/>
                <a:gd name="connsiteY196" fmla="*/ 121729 h 1457325"/>
                <a:gd name="connsiteX197" fmla="*/ 546259 w 1609725"/>
                <a:gd name="connsiteY197" fmla="*/ 120967 h 1457325"/>
                <a:gd name="connsiteX198" fmla="*/ 545021 w 1609725"/>
                <a:gd name="connsiteY198" fmla="*/ 126397 h 1457325"/>
                <a:gd name="connsiteX199" fmla="*/ 551307 w 1609725"/>
                <a:gd name="connsiteY199" fmla="*/ 125444 h 1457325"/>
                <a:gd name="connsiteX200" fmla="*/ 551402 w 1609725"/>
                <a:gd name="connsiteY200" fmla="*/ 132779 h 1457325"/>
                <a:gd name="connsiteX201" fmla="*/ 566738 w 1609725"/>
                <a:gd name="connsiteY201" fmla="*/ 128302 h 1457325"/>
                <a:gd name="connsiteX202" fmla="*/ 572738 w 1609725"/>
                <a:gd name="connsiteY202" fmla="*/ 128492 h 1457325"/>
                <a:gd name="connsiteX203" fmla="*/ 572453 w 1609725"/>
                <a:gd name="connsiteY203" fmla="*/ 131921 h 1457325"/>
                <a:gd name="connsiteX204" fmla="*/ 591312 w 1609725"/>
                <a:gd name="connsiteY204" fmla="*/ 128587 h 1457325"/>
                <a:gd name="connsiteX205" fmla="*/ 591884 w 1609725"/>
                <a:gd name="connsiteY205" fmla="*/ 130588 h 1457325"/>
                <a:gd name="connsiteX206" fmla="*/ 611791 w 1609725"/>
                <a:gd name="connsiteY206" fmla="*/ 128873 h 1457325"/>
                <a:gd name="connsiteX207" fmla="*/ 641223 w 1609725"/>
                <a:gd name="connsiteY207" fmla="*/ 122777 h 1457325"/>
                <a:gd name="connsiteX208" fmla="*/ 651415 w 1609725"/>
                <a:gd name="connsiteY208" fmla="*/ 122491 h 1457325"/>
                <a:gd name="connsiteX209" fmla="*/ 651605 w 1609725"/>
                <a:gd name="connsiteY209" fmla="*/ 124206 h 1457325"/>
                <a:gd name="connsiteX210" fmla="*/ 666179 w 1609725"/>
                <a:gd name="connsiteY210" fmla="*/ 126016 h 1457325"/>
                <a:gd name="connsiteX211" fmla="*/ 665512 w 1609725"/>
                <a:gd name="connsiteY211" fmla="*/ 122873 h 1457325"/>
                <a:gd name="connsiteX212" fmla="*/ 711898 w 1609725"/>
                <a:gd name="connsiteY212" fmla="*/ 113062 h 1457325"/>
                <a:gd name="connsiteX213" fmla="*/ 712661 w 1609725"/>
                <a:gd name="connsiteY213" fmla="*/ 109823 h 1457325"/>
                <a:gd name="connsiteX214" fmla="*/ 727043 w 1609725"/>
                <a:gd name="connsiteY214" fmla="*/ 115633 h 1457325"/>
                <a:gd name="connsiteX215" fmla="*/ 732282 w 1609725"/>
                <a:gd name="connsiteY215" fmla="*/ 113824 h 1457325"/>
                <a:gd name="connsiteX216" fmla="*/ 738854 w 1609725"/>
                <a:gd name="connsiteY216" fmla="*/ 129064 h 1457325"/>
                <a:gd name="connsiteX217" fmla="*/ 764286 w 1609725"/>
                <a:gd name="connsiteY217" fmla="*/ 121634 h 1457325"/>
                <a:gd name="connsiteX218" fmla="*/ 768668 w 1609725"/>
                <a:gd name="connsiteY218" fmla="*/ 133731 h 1457325"/>
                <a:gd name="connsiteX219" fmla="*/ 787146 w 1609725"/>
                <a:gd name="connsiteY219" fmla="*/ 128492 h 1457325"/>
                <a:gd name="connsiteX220" fmla="*/ 786384 w 1609725"/>
                <a:gd name="connsiteY220" fmla="*/ 122682 h 1457325"/>
                <a:gd name="connsiteX221" fmla="*/ 801434 w 1609725"/>
                <a:gd name="connsiteY221" fmla="*/ 116967 h 1457325"/>
                <a:gd name="connsiteX222" fmla="*/ 800005 w 1609725"/>
                <a:gd name="connsiteY222" fmla="*/ 108109 h 1457325"/>
                <a:gd name="connsiteX223" fmla="*/ 803529 w 1609725"/>
                <a:gd name="connsiteY223" fmla="*/ 82106 h 1457325"/>
                <a:gd name="connsiteX224" fmla="*/ 809054 w 1609725"/>
                <a:gd name="connsiteY224" fmla="*/ 83058 h 1457325"/>
                <a:gd name="connsiteX225" fmla="*/ 810387 w 1609725"/>
                <a:gd name="connsiteY225" fmla="*/ 73724 h 1457325"/>
                <a:gd name="connsiteX226" fmla="*/ 822198 w 1609725"/>
                <a:gd name="connsiteY226" fmla="*/ 74200 h 1457325"/>
                <a:gd name="connsiteX227" fmla="*/ 822103 w 1609725"/>
                <a:gd name="connsiteY227" fmla="*/ 76676 h 1457325"/>
                <a:gd name="connsiteX228" fmla="*/ 826103 w 1609725"/>
                <a:gd name="connsiteY228" fmla="*/ 76200 h 1457325"/>
                <a:gd name="connsiteX229" fmla="*/ 832866 w 1609725"/>
                <a:gd name="connsiteY229" fmla="*/ 96203 h 1457325"/>
                <a:gd name="connsiteX230" fmla="*/ 836200 w 1609725"/>
                <a:gd name="connsiteY230" fmla="*/ 94488 h 1457325"/>
                <a:gd name="connsiteX231" fmla="*/ 840105 w 1609725"/>
                <a:gd name="connsiteY231" fmla="*/ 99155 h 1457325"/>
                <a:gd name="connsiteX232" fmla="*/ 867061 w 1609725"/>
                <a:gd name="connsiteY232" fmla="*/ 97727 h 1457325"/>
                <a:gd name="connsiteX233" fmla="*/ 868966 w 1609725"/>
                <a:gd name="connsiteY233" fmla="*/ 125825 h 1457325"/>
                <a:gd name="connsiteX234" fmla="*/ 866299 w 1609725"/>
                <a:gd name="connsiteY234" fmla="*/ 126016 h 1457325"/>
                <a:gd name="connsiteX235" fmla="*/ 864870 w 1609725"/>
                <a:gd name="connsiteY235" fmla="*/ 149257 h 1457325"/>
                <a:gd name="connsiteX236" fmla="*/ 871633 w 1609725"/>
                <a:gd name="connsiteY236" fmla="*/ 148209 h 1457325"/>
                <a:gd name="connsiteX237" fmla="*/ 878110 w 1609725"/>
                <a:gd name="connsiteY237" fmla="*/ 150686 h 1457325"/>
                <a:gd name="connsiteX238" fmla="*/ 882205 w 1609725"/>
                <a:gd name="connsiteY238" fmla="*/ 152591 h 1457325"/>
                <a:gd name="connsiteX239" fmla="*/ 883539 w 1609725"/>
                <a:gd name="connsiteY239" fmla="*/ 157162 h 1457325"/>
                <a:gd name="connsiteX240" fmla="*/ 914781 w 1609725"/>
                <a:gd name="connsiteY240" fmla="*/ 143542 h 1457325"/>
                <a:gd name="connsiteX241" fmla="*/ 942022 w 1609725"/>
                <a:gd name="connsiteY241" fmla="*/ 124206 h 1457325"/>
                <a:gd name="connsiteX242" fmla="*/ 1007650 w 1609725"/>
                <a:gd name="connsiteY242" fmla="*/ 108490 h 1457325"/>
                <a:gd name="connsiteX243" fmla="*/ 1004411 w 1609725"/>
                <a:gd name="connsiteY243" fmla="*/ 86106 h 1457325"/>
                <a:gd name="connsiteX244" fmla="*/ 1018222 w 1609725"/>
                <a:gd name="connsiteY244" fmla="*/ 82391 h 1457325"/>
                <a:gd name="connsiteX245" fmla="*/ 1020699 w 1609725"/>
                <a:gd name="connsiteY245" fmla="*/ 96298 h 1457325"/>
                <a:gd name="connsiteX246" fmla="*/ 1074515 w 1609725"/>
                <a:gd name="connsiteY246" fmla="*/ 94393 h 1457325"/>
                <a:gd name="connsiteX247" fmla="*/ 1074515 w 1609725"/>
                <a:gd name="connsiteY247" fmla="*/ 87249 h 1457325"/>
                <a:gd name="connsiteX248" fmla="*/ 1089755 w 1609725"/>
                <a:gd name="connsiteY248" fmla="*/ 91726 h 1457325"/>
                <a:gd name="connsiteX249" fmla="*/ 1092898 w 1609725"/>
                <a:gd name="connsiteY249" fmla="*/ 70104 h 1457325"/>
                <a:gd name="connsiteX250" fmla="*/ 1124331 w 1609725"/>
                <a:gd name="connsiteY250" fmla="*/ 82201 h 1457325"/>
                <a:gd name="connsiteX251" fmla="*/ 1184910 w 1609725"/>
                <a:gd name="connsiteY251" fmla="*/ 90869 h 1457325"/>
                <a:gd name="connsiteX252" fmla="*/ 1188625 w 1609725"/>
                <a:gd name="connsiteY252" fmla="*/ 67342 h 1457325"/>
                <a:gd name="connsiteX253" fmla="*/ 1192911 w 1609725"/>
                <a:gd name="connsiteY253" fmla="*/ 68294 h 1457325"/>
                <a:gd name="connsiteX254" fmla="*/ 1194340 w 1609725"/>
                <a:gd name="connsiteY254" fmla="*/ 62770 h 1457325"/>
                <a:gd name="connsiteX255" fmla="*/ 1189577 w 1609725"/>
                <a:gd name="connsiteY255" fmla="*/ 60674 h 1457325"/>
                <a:gd name="connsiteX256" fmla="*/ 1190435 w 1609725"/>
                <a:gd name="connsiteY256" fmla="*/ 50959 h 1457325"/>
                <a:gd name="connsiteX257" fmla="*/ 1196054 w 1609725"/>
                <a:gd name="connsiteY257" fmla="*/ 52102 h 1457325"/>
                <a:gd name="connsiteX258" fmla="*/ 1196435 w 1609725"/>
                <a:gd name="connsiteY258" fmla="*/ 48863 h 1457325"/>
                <a:gd name="connsiteX259" fmla="*/ 1211104 w 1609725"/>
                <a:gd name="connsiteY259" fmla="*/ 51435 h 1457325"/>
                <a:gd name="connsiteX260" fmla="*/ 1208151 w 1609725"/>
                <a:gd name="connsiteY260" fmla="*/ 59817 h 1457325"/>
                <a:gd name="connsiteX261" fmla="*/ 1218724 w 1609725"/>
                <a:gd name="connsiteY261" fmla="*/ 61817 h 1457325"/>
                <a:gd name="connsiteX262" fmla="*/ 1224344 w 1609725"/>
                <a:gd name="connsiteY262" fmla="*/ 46958 h 1457325"/>
                <a:gd name="connsiteX263" fmla="*/ 1229963 w 1609725"/>
                <a:gd name="connsiteY263" fmla="*/ 50197 h 1457325"/>
                <a:gd name="connsiteX264" fmla="*/ 1244918 w 1609725"/>
                <a:gd name="connsiteY264" fmla="*/ 19431 h 1457325"/>
                <a:gd name="connsiteX265" fmla="*/ 1255490 w 1609725"/>
                <a:gd name="connsiteY265" fmla="*/ 11430 h 1457325"/>
                <a:gd name="connsiteX266" fmla="*/ 1254347 w 1609725"/>
                <a:gd name="connsiteY266" fmla="*/ 9525 h 1457325"/>
                <a:gd name="connsiteX267" fmla="*/ 1278827 w 1609725"/>
                <a:gd name="connsiteY267" fmla="*/ 14478 h 1457325"/>
                <a:gd name="connsiteX268" fmla="*/ 1298258 w 1609725"/>
                <a:gd name="connsiteY268" fmla="*/ 25146 h 1457325"/>
                <a:gd name="connsiteX269" fmla="*/ 1317593 w 1609725"/>
                <a:gd name="connsiteY269" fmla="*/ 26670 h 1457325"/>
                <a:gd name="connsiteX270" fmla="*/ 1333976 w 1609725"/>
                <a:gd name="connsiteY270" fmla="*/ 32385 h 1457325"/>
                <a:gd name="connsiteX271" fmla="*/ 1353312 w 1609725"/>
                <a:gd name="connsiteY271" fmla="*/ 45053 h 1457325"/>
                <a:gd name="connsiteX272" fmla="*/ 1350169 w 1609725"/>
                <a:gd name="connsiteY272" fmla="*/ 49054 h 1457325"/>
                <a:gd name="connsiteX273" fmla="*/ 1371219 w 1609725"/>
                <a:gd name="connsiteY273" fmla="*/ 58007 h 1457325"/>
                <a:gd name="connsiteX274" fmla="*/ 1384649 w 1609725"/>
                <a:gd name="connsiteY274" fmla="*/ 71152 h 1457325"/>
                <a:gd name="connsiteX275" fmla="*/ 1389983 w 1609725"/>
                <a:gd name="connsiteY275" fmla="*/ 73247 h 1457325"/>
                <a:gd name="connsiteX276" fmla="*/ 1386078 w 1609725"/>
                <a:gd name="connsiteY276" fmla="*/ 85154 h 1457325"/>
                <a:gd name="connsiteX277" fmla="*/ 1383221 w 1609725"/>
                <a:gd name="connsiteY277" fmla="*/ 86011 h 1457325"/>
                <a:gd name="connsiteX278" fmla="*/ 1381697 w 1609725"/>
                <a:gd name="connsiteY278" fmla="*/ 99155 h 1457325"/>
                <a:gd name="connsiteX279" fmla="*/ 1376553 w 1609725"/>
                <a:gd name="connsiteY279" fmla="*/ 104394 h 1457325"/>
                <a:gd name="connsiteX280" fmla="*/ 1381982 w 1609725"/>
                <a:gd name="connsiteY280" fmla="*/ 107347 h 1457325"/>
                <a:gd name="connsiteX281" fmla="*/ 1393317 w 1609725"/>
                <a:gd name="connsiteY281" fmla="*/ 106394 h 1457325"/>
                <a:gd name="connsiteX282" fmla="*/ 1389602 w 1609725"/>
                <a:gd name="connsiteY282" fmla="*/ 99822 h 1457325"/>
                <a:gd name="connsiteX283" fmla="*/ 1394936 w 1609725"/>
                <a:gd name="connsiteY283" fmla="*/ 94583 h 1457325"/>
                <a:gd name="connsiteX284" fmla="*/ 1393031 w 1609725"/>
                <a:gd name="connsiteY284" fmla="*/ 90678 h 1457325"/>
                <a:gd name="connsiteX285" fmla="*/ 1398461 w 1609725"/>
                <a:gd name="connsiteY285" fmla="*/ 78486 h 1457325"/>
                <a:gd name="connsiteX286" fmla="*/ 1409795 w 1609725"/>
                <a:gd name="connsiteY286" fmla="*/ 70295 h 1457325"/>
                <a:gd name="connsiteX287" fmla="*/ 1417225 w 1609725"/>
                <a:gd name="connsiteY287" fmla="*/ 70104 h 1457325"/>
                <a:gd name="connsiteX288" fmla="*/ 1422940 w 1609725"/>
                <a:gd name="connsiteY288" fmla="*/ 64294 h 1457325"/>
                <a:gd name="connsiteX289" fmla="*/ 1433131 w 1609725"/>
                <a:gd name="connsiteY289" fmla="*/ 61246 h 1457325"/>
                <a:gd name="connsiteX290" fmla="*/ 1429988 w 1609725"/>
                <a:gd name="connsiteY290" fmla="*/ 55054 h 1457325"/>
                <a:gd name="connsiteX291" fmla="*/ 1436942 w 1609725"/>
                <a:gd name="connsiteY291" fmla="*/ 45815 h 1457325"/>
                <a:gd name="connsiteX292" fmla="*/ 1439132 w 1609725"/>
                <a:gd name="connsiteY292" fmla="*/ 45339 h 1457325"/>
                <a:gd name="connsiteX293" fmla="*/ 1444562 w 1609725"/>
                <a:gd name="connsiteY293" fmla="*/ 51816 h 1457325"/>
                <a:gd name="connsiteX294" fmla="*/ 1451896 w 1609725"/>
                <a:gd name="connsiteY294" fmla="*/ 49625 h 1457325"/>
                <a:gd name="connsiteX295" fmla="*/ 1454277 w 1609725"/>
                <a:gd name="connsiteY295" fmla="*/ 46196 h 1457325"/>
                <a:gd name="connsiteX296" fmla="*/ 1464373 w 1609725"/>
                <a:gd name="connsiteY296" fmla="*/ 52102 h 1457325"/>
                <a:gd name="connsiteX297" fmla="*/ 1461611 w 1609725"/>
                <a:gd name="connsiteY297" fmla="*/ 61532 h 1457325"/>
                <a:gd name="connsiteX298" fmla="*/ 1478375 w 1609725"/>
                <a:gd name="connsiteY298" fmla="*/ 48292 h 1457325"/>
                <a:gd name="connsiteX299" fmla="*/ 1479328 w 1609725"/>
                <a:gd name="connsiteY299" fmla="*/ 50387 h 1457325"/>
                <a:gd name="connsiteX300" fmla="*/ 1489139 w 1609725"/>
                <a:gd name="connsiteY300" fmla="*/ 49625 h 1457325"/>
                <a:gd name="connsiteX301" fmla="*/ 1490281 w 1609725"/>
                <a:gd name="connsiteY301" fmla="*/ 46958 h 1457325"/>
                <a:gd name="connsiteX302" fmla="*/ 1504093 w 1609725"/>
                <a:gd name="connsiteY302" fmla="*/ 42196 h 1457325"/>
                <a:gd name="connsiteX303" fmla="*/ 1501330 w 1609725"/>
                <a:gd name="connsiteY303" fmla="*/ 49435 h 1457325"/>
                <a:gd name="connsiteX304" fmla="*/ 1507331 w 1609725"/>
                <a:gd name="connsiteY304" fmla="*/ 50959 h 1457325"/>
                <a:gd name="connsiteX305" fmla="*/ 1518952 w 1609725"/>
                <a:gd name="connsiteY305" fmla="*/ 44291 h 1457325"/>
                <a:gd name="connsiteX306" fmla="*/ 1522191 w 1609725"/>
                <a:gd name="connsiteY306" fmla="*/ 47816 h 1457325"/>
                <a:gd name="connsiteX307" fmla="*/ 1512856 w 1609725"/>
                <a:gd name="connsiteY307" fmla="*/ 54483 h 1457325"/>
                <a:gd name="connsiteX308" fmla="*/ 1527525 w 1609725"/>
                <a:gd name="connsiteY308" fmla="*/ 78105 h 1457325"/>
                <a:gd name="connsiteX309" fmla="*/ 1539335 w 1609725"/>
                <a:gd name="connsiteY309" fmla="*/ 70485 h 1457325"/>
                <a:gd name="connsiteX310" fmla="*/ 1556766 w 1609725"/>
                <a:gd name="connsiteY310" fmla="*/ 82963 h 1457325"/>
                <a:gd name="connsiteX311" fmla="*/ 1578292 w 1609725"/>
                <a:gd name="connsiteY311" fmla="*/ 93154 h 1457325"/>
                <a:gd name="connsiteX312" fmla="*/ 1580102 w 1609725"/>
                <a:gd name="connsiteY312" fmla="*/ 93726 h 1457325"/>
                <a:gd name="connsiteX313" fmla="*/ 1577054 w 1609725"/>
                <a:gd name="connsiteY313" fmla="*/ 84773 h 1457325"/>
                <a:gd name="connsiteX314" fmla="*/ 1583055 w 1609725"/>
                <a:gd name="connsiteY314" fmla="*/ 88583 h 1457325"/>
                <a:gd name="connsiteX315" fmla="*/ 1587056 w 1609725"/>
                <a:gd name="connsiteY315" fmla="*/ 87820 h 1457325"/>
                <a:gd name="connsiteX316" fmla="*/ 1589913 w 1609725"/>
                <a:gd name="connsiteY316" fmla="*/ 97727 h 1457325"/>
                <a:gd name="connsiteX317" fmla="*/ 1584579 w 1609725"/>
                <a:gd name="connsiteY317" fmla="*/ 98108 h 1457325"/>
                <a:gd name="connsiteX318" fmla="*/ 1586008 w 1609725"/>
                <a:gd name="connsiteY318" fmla="*/ 104299 h 1457325"/>
                <a:gd name="connsiteX319" fmla="*/ 1588389 w 1609725"/>
                <a:gd name="connsiteY319" fmla="*/ 108680 h 1457325"/>
                <a:gd name="connsiteX320" fmla="*/ 1594104 w 1609725"/>
                <a:gd name="connsiteY320" fmla="*/ 111157 h 1457325"/>
                <a:gd name="connsiteX321" fmla="*/ 1591628 w 1609725"/>
                <a:gd name="connsiteY321" fmla="*/ 117634 h 1457325"/>
                <a:gd name="connsiteX322" fmla="*/ 1601057 w 1609725"/>
                <a:gd name="connsiteY322" fmla="*/ 124778 h 1457325"/>
                <a:gd name="connsiteX323" fmla="*/ 1595914 w 1609725"/>
                <a:gd name="connsiteY323" fmla="*/ 131731 h 1457325"/>
                <a:gd name="connsiteX324" fmla="*/ 1599534 w 1609725"/>
                <a:gd name="connsiteY324" fmla="*/ 140970 h 1457325"/>
                <a:gd name="connsiteX325" fmla="*/ 1573435 w 1609725"/>
                <a:gd name="connsiteY325" fmla="*/ 153162 h 1457325"/>
                <a:gd name="connsiteX326" fmla="*/ 1565910 w 1609725"/>
                <a:gd name="connsiteY326" fmla="*/ 160782 h 1457325"/>
                <a:gd name="connsiteX327" fmla="*/ 1559909 w 1609725"/>
                <a:gd name="connsiteY327" fmla="*/ 158210 h 1457325"/>
                <a:gd name="connsiteX328" fmla="*/ 1559909 w 1609725"/>
                <a:gd name="connsiteY328" fmla="*/ 168783 h 1457325"/>
                <a:gd name="connsiteX329" fmla="*/ 1571054 w 1609725"/>
                <a:gd name="connsiteY329" fmla="*/ 170021 h 1457325"/>
                <a:gd name="connsiteX330" fmla="*/ 1569244 w 1609725"/>
                <a:gd name="connsiteY330" fmla="*/ 173927 h 1457325"/>
                <a:gd name="connsiteX331" fmla="*/ 1573244 w 1609725"/>
                <a:gd name="connsiteY331" fmla="*/ 176879 h 1457325"/>
                <a:gd name="connsiteX332" fmla="*/ 1567339 w 1609725"/>
                <a:gd name="connsiteY332" fmla="*/ 187357 h 1457325"/>
                <a:gd name="connsiteX333" fmla="*/ 1567910 w 1609725"/>
                <a:gd name="connsiteY333" fmla="*/ 190405 h 1457325"/>
                <a:gd name="connsiteX334" fmla="*/ 1577435 w 1609725"/>
                <a:gd name="connsiteY334" fmla="*/ 186976 h 1457325"/>
                <a:gd name="connsiteX335" fmla="*/ 1578198 w 1609725"/>
                <a:gd name="connsiteY335" fmla="*/ 189738 h 1457325"/>
                <a:gd name="connsiteX336" fmla="*/ 1575150 w 1609725"/>
                <a:gd name="connsiteY336" fmla="*/ 189262 h 1457325"/>
                <a:gd name="connsiteX337" fmla="*/ 1573911 w 1609725"/>
                <a:gd name="connsiteY337" fmla="*/ 193929 h 1457325"/>
                <a:gd name="connsiteX338" fmla="*/ 1579721 w 1609725"/>
                <a:gd name="connsiteY338" fmla="*/ 195072 h 1457325"/>
                <a:gd name="connsiteX339" fmla="*/ 1582483 w 1609725"/>
                <a:gd name="connsiteY339" fmla="*/ 198882 h 1457325"/>
                <a:gd name="connsiteX340" fmla="*/ 1576197 w 1609725"/>
                <a:gd name="connsiteY340" fmla="*/ 204407 h 1457325"/>
                <a:gd name="connsiteX341" fmla="*/ 1580007 w 1609725"/>
                <a:gd name="connsiteY341" fmla="*/ 208598 h 1457325"/>
                <a:gd name="connsiteX342" fmla="*/ 1579341 w 1609725"/>
                <a:gd name="connsiteY342" fmla="*/ 213170 h 1457325"/>
                <a:gd name="connsiteX343" fmla="*/ 1572101 w 1609725"/>
                <a:gd name="connsiteY343" fmla="*/ 220885 h 1457325"/>
                <a:gd name="connsiteX344" fmla="*/ 1574673 w 1609725"/>
                <a:gd name="connsiteY344" fmla="*/ 226695 h 1457325"/>
                <a:gd name="connsiteX345" fmla="*/ 1573244 w 1609725"/>
                <a:gd name="connsiteY345" fmla="*/ 232220 h 1457325"/>
                <a:gd name="connsiteX346" fmla="*/ 1579721 w 1609725"/>
                <a:gd name="connsiteY346" fmla="*/ 230124 h 1457325"/>
                <a:gd name="connsiteX347" fmla="*/ 1577245 w 1609725"/>
                <a:gd name="connsiteY347" fmla="*/ 231267 h 1457325"/>
                <a:gd name="connsiteX348" fmla="*/ 1579341 w 1609725"/>
                <a:gd name="connsiteY348" fmla="*/ 233839 h 1457325"/>
                <a:gd name="connsiteX349" fmla="*/ 1575054 w 1609725"/>
                <a:gd name="connsiteY349" fmla="*/ 236601 h 1457325"/>
                <a:gd name="connsiteX350" fmla="*/ 1583341 w 1609725"/>
                <a:gd name="connsiteY350" fmla="*/ 245745 h 1457325"/>
                <a:gd name="connsiteX351" fmla="*/ 1580960 w 1609725"/>
                <a:gd name="connsiteY351" fmla="*/ 246888 h 1457325"/>
                <a:gd name="connsiteX352" fmla="*/ 1582293 w 1609725"/>
                <a:gd name="connsiteY352" fmla="*/ 253746 h 1457325"/>
                <a:gd name="connsiteX353" fmla="*/ 1567624 w 1609725"/>
                <a:gd name="connsiteY353" fmla="*/ 253365 h 1457325"/>
                <a:gd name="connsiteX354" fmla="*/ 1567339 w 1609725"/>
                <a:gd name="connsiteY354" fmla="*/ 256794 h 1457325"/>
                <a:gd name="connsiteX355" fmla="*/ 1557433 w 1609725"/>
                <a:gd name="connsiteY355" fmla="*/ 254127 h 1457325"/>
                <a:gd name="connsiteX356" fmla="*/ 1554385 w 1609725"/>
                <a:gd name="connsiteY356" fmla="*/ 259747 h 1457325"/>
                <a:gd name="connsiteX357" fmla="*/ 1571149 w 1609725"/>
                <a:gd name="connsiteY357" fmla="*/ 283464 h 1457325"/>
                <a:gd name="connsiteX358" fmla="*/ 1578483 w 1609725"/>
                <a:gd name="connsiteY358" fmla="*/ 281369 h 1457325"/>
                <a:gd name="connsiteX359" fmla="*/ 1576864 w 1609725"/>
                <a:gd name="connsiteY359" fmla="*/ 300323 h 1457325"/>
                <a:gd name="connsiteX360" fmla="*/ 1557433 w 1609725"/>
                <a:gd name="connsiteY360" fmla="*/ 305467 h 1457325"/>
                <a:gd name="connsiteX361" fmla="*/ 1558481 w 1609725"/>
                <a:gd name="connsiteY361" fmla="*/ 309848 h 1457325"/>
                <a:gd name="connsiteX362" fmla="*/ 1550480 w 1609725"/>
                <a:gd name="connsiteY362" fmla="*/ 315278 h 1457325"/>
                <a:gd name="connsiteX363" fmla="*/ 1544288 w 1609725"/>
                <a:gd name="connsiteY363" fmla="*/ 324136 h 1457325"/>
                <a:gd name="connsiteX364" fmla="*/ 1546193 w 1609725"/>
                <a:gd name="connsiteY364" fmla="*/ 325469 h 1457325"/>
                <a:gd name="connsiteX365" fmla="*/ 1544383 w 1609725"/>
                <a:gd name="connsiteY365" fmla="*/ 332232 h 1457325"/>
                <a:gd name="connsiteX366" fmla="*/ 1531620 w 1609725"/>
                <a:gd name="connsiteY366" fmla="*/ 335947 h 1457325"/>
                <a:gd name="connsiteX367" fmla="*/ 1530096 w 1609725"/>
                <a:gd name="connsiteY367" fmla="*/ 344424 h 1457325"/>
                <a:gd name="connsiteX368" fmla="*/ 1541145 w 1609725"/>
                <a:gd name="connsiteY368" fmla="*/ 346043 h 1457325"/>
                <a:gd name="connsiteX369" fmla="*/ 1549241 w 1609725"/>
                <a:gd name="connsiteY369" fmla="*/ 364236 h 1457325"/>
                <a:gd name="connsiteX370" fmla="*/ 1535335 w 1609725"/>
                <a:gd name="connsiteY370" fmla="*/ 369665 h 1457325"/>
                <a:gd name="connsiteX371" fmla="*/ 1523047 w 1609725"/>
                <a:gd name="connsiteY371" fmla="*/ 391859 h 1457325"/>
                <a:gd name="connsiteX372" fmla="*/ 1518285 w 1609725"/>
                <a:gd name="connsiteY372" fmla="*/ 396050 h 1457325"/>
                <a:gd name="connsiteX373" fmla="*/ 1502664 w 1609725"/>
                <a:gd name="connsiteY373" fmla="*/ 401764 h 1457325"/>
                <a:gd name="connsiteX374" fmla="*/ 1504760 w 1609725"/>
                <a:gd name="connsiteY374" fmla="*/ 407289 h 1457325"/>
                <a:gd name="connsiteX375" fmla="*/ 1492568 w 1609725"/>
                <a:gd name="connsiteY375" fmla="*/ 413290 h 1457325"/>
                <a:gd name="connsiteX376" fmla="*/ 1487043 w 1609725"/>
                <a:gd name="connsiteY376" fmla="*/ 421291 h 1457325"/>
                <a:gd name="connsiteX377" fmla="*/ 1475042 w 1609725"/>
                <a:gd name="connsiteY377" fmla="*/ 421767 h 1457325"/>
                <a:gd name="connsiteX378" fmla="*/ 1471898 w 1609725"/>
                <a:gd name="connsiteY378" fmla="*/ 412147 h 1457325"/>
                <a:gd name="connsiteX379" fmla="*/ 1461040 w 1609725"/>
                <a:gd name="connsiteY379" fmla="*/ 416528 h 1457325"/>
                <a:gd name="connsiteX380" fmla="*/ 1444085 w 1609725"/>
                <a:gd name="connsiteY380" fmla="*/ 418814 h 1457325"/>
                <a:gd name="connsiteX381" fmla="*/ 1438370 w 1609725"/>
                <a:gd name="connsiteY381" fmla="*/ 406622 h 1457325"/>
                <a:gd name="connsiteX382" fmla="*/ 1423892 w 1609725"/>
                <a:gd name="connsiteY382" fmla="*/ 412147 h 1457325"/>
                <a:gd name="connsiteX383" fmla="*/ 1426464 w 1609725"/>
                <a:gd name="connsiteY383" fmla="*/ 417862 h 1457325"/>
                <a:gd name="connsiteX384" fmla="*/ 1422845 w 1609725"/>
                <a:gd name="connsiteY384" fmla="*/ 418338 h 1457325"/>
                <a:gd name="connsiteX385" fmla="*/ 1421225 w 1609725"/>
                <a:gd name="connsiteY385" fmla="*/ 413480 h 1457325"/>
                <a:gd name="connsiteX386" fmla="*/ 1417701 w 1609725"/>
                <a:gd name="connsiteY386" fmla="*/ 415290 h 1457325"/>
                <a:gd name="connsiteX387" fmla="*/ 1412558 w 1609725"/>
                <a:gd name="connsiteY387" fmla="*/ 403003 h 1457325"/>
                <a:gd name="connsiteX388" fmla="*/ 1401223 w 1609725"/>
                <a:gd name="connsiteY388" fmla="*/ 407956 h 1457325"/>
                <a:gd name="connsiteX389" fmla="*/ 1409319 w 1609725"/>
                <a:gd name="connsiteY389" fmla="*/ 438531 h 1457325"/>
                <a:gd name="connsiteX390" fmla="*/ 1384554 w 1609725"/>
                <a:gd name="connsiteY390" fmla="*/ 444151 h 1457325"/>
                <a:gd name="connsiteX391" fmla="*/ 1387126 w 1609725"/>
                <a:gd name="connsiteY391" fmla="*/ 459200 h 1457325"/>
                <a:gd name="connsiteX392" fmla="*/ 1376363 w 1609725"/>
                <a:gd name="connsiteY392" fmla="*/ 460438 h 1457325"/>
                <a:gd name="connsiteX393" fmla="*/ 1377601 w 1609725"/>
                <a:gd name="connsiteY393" fmla="*/ 465296 h 1457325"/>
                <a:gd name="connsiteX394" fmla="*/ 1348264 w 1609725"/>
                <a:gd name="connsiteY394" fmla="*/ 467296 h 1457325"/>
                <a:gd name="connsiteX395" fmla="*/ 1353598 w 1609725"/>
                <a:gd name="connsiteY395" fmla="*/ 473297 h 1457325"/>
                <a:gd name="connsiteX396" fmla="*/ 1361504 w 1609725"/>
                <a:gd name="connsiteY396" fmla="*/ 505682 h 1457325"/>
                <a:gd name="connsiteX397" fmla="*/ 1339215 w 1609725"/>
                <a:gd name="connsiteY397" fmla="*/ 511683 h 1457325"/>
                <a:gd name="connsiteX398" fmla="*/ 1301972 w 1609725"/>
                <a:gd name="connsiteY398" fmla="*/ 516827 h 1457325"/>
                <a:gd name="connsiteX399" fmla="*/ 1281208 w 1609725"/>
                <a:gd name="connsiteY399" fmla="*/ 524446 h 1457325"/>
                <a:gd name="connsiteX400" fmla="*/ 1286065 w 1609725"/>
                <a:gd name="connsiteY400" fmla="*/ 533210 h 1457325"/>
                <a:gd name="connsiteX401" fmla="*/ 1278064 w 1609725"/>
                <a:gd name="connsiteY401" fmla="*/ 544163 h 1457325"/>
                <a:gd name="connsiteX402" fmla="*/ 1271302 w 1609725"/>
                <a:gd name="connsiteY402" fmla="*/ 544735 h 1457325"/>
                <a:gd name="connsiteX403" fmla="*/ 1271778 w 1609725"/>
                <a:gd name="connsiteY403" fmla="*/ 549497 h 1457325"/>
                <a:gd name="connsiteX404" fmla="*/ 1217486 w 1609725"/>
                <a:gd name="connsiteY404" fmla="*/ 563689 h 1457325"/>
                <a:gd name="connsiteX405" fmla="*/ 1220629 w 1609725"/>
                <a:gd name="connsiteY405" fmla="*/ 572834 h 1457325"/>
                <a:gd name="connsiteX406" fmla="*/ 1206246 w 1609725"/>
                <a:gd name="connsiteY406" fmla="*/ 578072 h 1457325"/>
                <a:gd name="connsiteX407" fmla="*/ 1207484 w 1609725"/>
                <a:gd name="connsiteY407" fmla="*/ 581501 h 1457325"/>
                <a:gd name="connsiteX408" fmla="*/ 1204627 w 1609725"/>
                <a:gd name="connsiteY408" fmla="*/ 582739 h 1457325"/>
                <a:gd name="connsiteX409" fmla="*/ 1207008 w 1609725"/>
                <a:gd name="connsiteY409" fmla="*/ 589693 h 1457325"/>
                <a:gd name="connsiteX410" fmla="*/ 1187672 w 1609725"/>
                <a:gd name="connsiteY410" fmla="*/ 596551 h 1457325"/>
                <a:gd name="connsiteX411" fmla="*/ 1189482 w 1609725"/>
                <a:gd name="connsiteY411" fmla="*/ 600551 h 1457325"/>
                <a:gd name="connsiteX412" fmla="*/ 1165574 w 1609725"/>
                <a:gd name="connsiteY412" fmla="*/ 610362 h 1457325"/>
                <a:gd name="connsiteX413" fmla="*/ 1164527 w 1609725"/>
                <a:gd name="connsiteY413" fmla="*/ 608076 h 1457325"/>
                <a:gd name="connsiteX414" fmla="*/ 1156526 w 1609725"/>
                <a:gd name="connsiteY414" fmla="*/ 612743 h 1457325"/>
                <a:gd name="connsiteX415" fmla="*/ 1156430 w 1609725"/>
                <a:gd name="connsiteY415" fmla="*/ 617601 h 1457325"/>
                <a:gd name="connsiteX416" fmla="*/ 1146334 w 1609725"/>
                <a:gd name="connsiteY416" fmla="*/ 621983 h 1457325"/>
                <a:gd name="connsiteX417" fmla="*/ 1151858 w 1609725"/>
                <a:gd name="connsiteY417" fmla="*/ 640937 h 1457325"/>
                <a:gd name="connsiteX418" fmla="*/ 1144524 w 1609725"/>
                <a:gd name="connsiteY418" fmla="*/ 644271 h 1457325"/>
                <a:gd name="connsiteX419" fmla="*/ 1145572 w 1609725"/>
                <a:gd name="connsiteY419" fmla="*/ 646176 h 1457325"/>
                <a:gd name="connsiteX420" fmla="*/ 1143286 w 1609725"/>
                <a:gd name="connsiteY420" fmla="*/ 647414 h 1457325"/>
                <a:gd name="connsiteX421" fmla="*/ 1146810 w 1609725"/>
                <a:gd name="connsiteY421" fmla="*/ 654463 h 1457325"/>
                <a:gd name="connsiteX422" fmla="*/ 1141476 w 1609725"/>
                <a:gd name="connsiteY422" fmla="*/ 657225 h 1457325"/>
                <a:gd name="connsiteX423" fmla="*/ 1143857 w 1609725"/>
                <a:gd name="connsiteY423" fmla="*/ 663416 h 1457325"/>
                <a:gd name="connsiteX424" fmla="*/ 1105090 w 1609725"/>
                <a:gd name="connsiteY424" fmla="*/ 679609 h 1457325"/>
                <a:gd name="connsiteX425" fmla="*/ 1089374 w 1609725"/>
                <a:gd name="connsiteY425" fmla="*/ 681704 h 1457325"/>
                <a:gd name="connsiteX426" fmla="*/ 1089755 w 1609725"/>
                <a:gd name="connsiteY426" fmla="*/ 690467 h 1457325"/>
                <a:gd name="connsiteX427" fmla="*/ 1093184 w 1609725"/>
                <a:gd name="connsiteY427" fmla="*/ 690277 h 1457325"/>
                <a:gd name="connsiteX428" fmla="*/ 1094994 w 1609725"/>
                <a:gd name="connsiteY428" fmla="*/ 702564 h 1457325"/>
                <a:gd name="connsiteX429" fmla="*/ 1088041 w 1609725"/>
                <a:gd name="connsiteY429" fmla="*/ 703421 h 1457325"/>
                <a:gd name="connsiteX430" fmla="*/ 1089279 w 1609725"/>
                <a:gd name="connsiteY430" fmla="*/ 711327 h 1457325"/>
                <a:gd name="connsiteX431" fmla="*/ 1085850 w 1609725"/>
                <a:gd name="connsiteY431" fmla="*/ 711613 h 1457325"/>
                <a:gd name="connsiteX432" fmla="*/ 1083278 w 1609725"/>
                <a:gd name="connsiteY432" fmla="*/ 723233 h 1457325"/>
                <a:gd name="connsiteX433" fmla="*/ 1085088 w 1609725"/>
                <a:gd name="connsiteY433" fmla="*/ 740759 h 1457325"/>
                <a:gd name="connsiteX434" fmla="*/ 1081469 w 1609725"/>
                <a:gd name="connsiteY434" fmla="*/ 740950 h 1457325"/>
                <a:gd name="connsiteX435" fmla="*/ 1079659 w 1609725"/>
                <a:gd name="connsiteY435" fmla="*/ 745141 h 1457325"/>
                <a:gd name="connsiteX436" fmla="*/ 1088517 w 1609725"/>
                <a:gd name="connsiteY436" fmla="*/ 778669 h 1457325"/>
                <a:gd name="connsiteX437" fmla="*/ 1103947 w 1609725"/>
                <a:gd name="connsiteY437" fmla="*/ 774763 h 1457325"/>
                <a:gd name="connsiteX438" fmla="*/ 1119664 w 1609725"/>
                <a:gd name="connsiteY438" fmla="*/ 765810 h 1457325"/>
                <a:gd name="connsiteX439" fmla="*/ 1120807 w 1609725"/>
                <a:gd name="connsiteY439" fmla="*/ 768477 h 1457325"/>
                <a:gd name="connsiteX440" fmla="*/ 1138523 w 1609725"/>
                <a:gd name="connsiteY440" fmla="*/ 763429 h 1457325"/>
                <a:gd name="connsiteX441" fmla="*/ 1142429 w 1609725"/>
                <a:gd name="connsiteY441" fmla="*/ 771430 h 1457325"/>
                <a:gd name="connsiteX442" fmla="*/ 1173671 w 1609725"/>
                <a:gd name="connsiteY442" fmla="*/ 770572 h 1457325"/>
                <a:gd name="connsiteX443" fmla="*/ 1176338 w 1609725"/>
                <a:gd name="connsiteY443" fmla="*/ 773430 h 1457325"/>
                <a:gd name="connsiteX444" fmla="*/ 1175480 w 1609725"/>
                <a:gd name="connsiteY444" fmla="*/ 780860 h 1457325"/>
                <a:gd name="connsiteX445" fmla="*/ 1177671 w 1609725"/>
                <a:gd name="connsiteY445" fmla="*/ 784479 h 1457325"/>
                <a:gd name="connsiteX446" fmla="*/ 1188244 w 1609725"/>
                <a:gd name="connsiteY446" fmla="*/ 786955 h 1457325"/>
                <a:gd name="connsiteX447" fmla="*/ 1186148 w 1609725"/>
                <a:gd name="connsiteY447" fmla="*/ 786575 h 1457325"/>
                <a:gd name="connsiteX448" fmla="*/ 1184815 w 1609725"/>
                <a:gd name="connsiteY448" fmla="*/ 790480 h 1457325"/>
                <a:gd name="connsiteX449" fmla="*/ 1185386 w 1609725"/>
                <a:gd name="connsiteY449" fmla="*/ 796957 h 1457325"/>
                <a:gd name="connsiteX450" fmla="*/ 1181957 w 1609725"/>
                <a:gd name="connsiteY450" fmla="*/ 797147 h 1457325"/>
                <a:gd name="connsiteX451" fmla="*/ 1180910 w 1609725"/>
                <a:gd name="connsiteY451" fmla="*/ 800481 h 1457325"/>
                <a:gd name="connsiteX452" fmla="*/ 1172147 w 1609725"/>
                <a:gd name="connsiteY452" fmla="*/ 802577 h 1457325"/>
                <a:gd name="connsiteX453" fmla="*/ 1149001 w 1609725"/>
                <a:gd name="connsiteY453" fmla="*/ 796480 h 1457325"/>
                <a:gd name="connsiteX454" fmla="*/ 1137380 w 1609725"/>
                <a:gd name="connsiteY454" fmla="*/ 801529 h 1457325"/>
                <a:gd name="connsiteX455" fmla="*/ 1128236 w 1609725"/>
                <a:gd name="connsiteY455" fmla="*/ 801529 h 1457325"/>
                <a:gd name="connsiteX456" fmla="*/ 1130713 w 1609725"/>
                <a:gd name="connsiteY456" fmla="*/ 811721 h 1457325"/>
                <a:gd name="connsiteX457" fmla="*/ 1105472 w 1609725"/>
                <a:gd name="connsiteY457" fmla="*/ 814769 h 1457325"/>
                <a:gd name="connsiteX458" fmla="*/ 1106614 w 1609725"/>
                <a:gd name="connsiteY458" fmla="*/ 827056 h 1457325"/>
                <a:gd name="connsiteX459" fmla="*/ 1096328 w 1609725"/>
                <a:gd name="connsiteY459" fmla="*/ 830771 h 1457325"/>
                <a:gd name="connsiteX460" fmla="*/ 1104710 w 1609725"/>
                <a:gd name="connsiteY460" fmla="*/ 854678 h 1457325"/>
                <a:gd name="connsiteX461" fmla="*/ 1106043 w 1609725"/>
                <a:gd name="connsiteY461" fmla="*/ 872680 h 1457325"/>
                <a:gd name="connsiteX462" fmla="*/ 1100423 w 1609725"/>
                <a:gd name="connsiteY462" fmla="*/ 873919 h 1457325"/>
                <a:gd name="connsiteX463" fmla="*/ 1101662 w 1609725"/>
                <a:gd name="connsiteY463" fmla="*/ 880110 h 1457325"/>
                <a:gd name="connsiteX464" fmla="*/ 1114520 w 1609725"/>
                <a:gd name="connsiteY464" fmla="*/ 897446 h 1457325"/>
                <a:gd name="connsiteX465" fmla="*/ 1114615 w 1609725"/>
                <a:gd name="connsiteY465" fmla="*/ 905637 h 1457325"/>
                <a:gd name="connsiteX466" fmla="*/ 1108710 w 1609725"/>
                <a:gd name="connsiteY466" fmla="*/ 911638 h 1457325"/>
                <a:gd name="connsiteX467" fmla="*/ 1108710 w 1609725"/>
                <a:gd name="connsiteY467" fmla="*/ 925449 h 1457325"/>
                <a:gd name="connsiteX468" fmla="*/ 1100900 w 1609725"/>
                <a:gd name="connsiteY468" fmla="*/ 940689 h 1457325"/>
                <a:gd name="connsiteX469" fmla="*/ 1101757 w 1609725"/>
                <a:gd name="connsiteY469" fmla="*/ 946976 h 1457325"/>
                <a:gd name="connsiteX470" fmla="*/ 1078325 w 1609725"/>
                <a:gd name="connsiteY470" fmla="*/ 957358 h 1457325"/>
                <a:gd name="connsiteX471" fmla="*/ 1075658 w 1609725"/>
                <a:gd name="connsiteY471" fmla="*/ 962025 h 1457325"/>
                <a:gd name="connsiteX472" fmla="*/ 1063752 w 1609725"/>
                <a:gd name="connsiteY472" fmla="*/ 968121 h 1457325"/>
                <a:gd name="connsiteX473" fmla="*/ 1064038 w 1609725"/>
                <a:gd name="connsiteY473" fmla="*/ 981265 h 1457325"/>
                <a:gd name="connsiteX474" fmla="*/ 1070039 w 1609725"/>
                <a:gd name="connsiteY474" fmla="*/ 994220 h 1457325"/>
                <a:gd name="connsiteX475" fmla="*/ 1080040 w 1609725"/>
                <a:gd name="connsiteY475" fmla="*/ 991457 h 1457325"/>
                <a:gd name="connsiteX476" fmla="*/ 1077659 w 1609725"/>
                <a:gd name="connsiteY476" fmla="*/ 1007650 h 1457325"/>
                <a:gd name="connsiteX477" fmla="*/ 1074896 w 1609725"/>
                <a:gd name="connsiteY477" fmla="*/ 1012031 h 1457325"/>
                <a:gd name="connsiteX478" fmla="*/ 1085374 w 1609725"/>
                <a:gd name="connsiteY478" fmla="*/ 1014508 h 1457325"/>
                <a:gd name="connsiteX479" fmla="*/ 1072325 w 1609725"/>
                <a:gd name="connsiteY479" fmla="*/ 1030414 h 1457325"/>
                <a:gd name="connsiteX480" fmla="*/ 1059942 w 1609725"/>
                <a:gd name="connsiteY480" fmla="*/ 1056704 h 1457325"/>
                <a:gd name="connsiteX481" fmla="*/ 1051179 w 1609725"/>
                <a:gd name="connsiteY481" fmla="*/ 1051941 h 1457325"/>
                <a:gd name="connsiteX482" fmla="*/ 1045559 w 1609725"/>
                <a:gd name="connsiteY482" fmla="*/ 1061942 h 1457325"/>
                <a:gd name="connsiteX483" fmla="*/ 1041654 w 1609725"/>
                <a:gd name="connsiteY483" fmla="*/ 1059942 h 1457325"/>
                <a:gd name="connsiteX484" fmla="*/ 1039463 w 1609725"/>
                <a:gd name="connsiteY484" fmla="*/ 1063276 h 1457325"/>
                <a:gd name="connsiteX485" fmla="*/ 1018699 w 1609725"/>
                <a:gd name="connsiteY485" fmla="*/ 1061466 h 1457325"/>
                <a:gd name="connsiteX486" fmla="*/ 1014984 w 1609725"/>
                <a:gd name="connsiteY486" fmla="*/ 1073372 h 1457325"/>
                <a:gd name="connsiteX487" fmla="*/ 1012793 w 1609725"/>
                <a:gd name="connsiteY487" fmla="*/ 1073468 h 1457325"/>
                <a:gd name="connsiteX488" fmla="*/ 1010793 w 1609725"/>
                <a:gd name="connsiteY488" fmla="*/ 1068610 h 1457325"/>
                <a:gd name="connsiteX489" fmla="*/ 988219 w 1609725"/>
                <a:gd name="connsiteY489" fmla="*/ 1072229 h 1457325"/>
                <a:gd name="connsiteX490" fmla="*/ 987933 w 1609725"/>
                <a:gd name="connsiteY490" fmla="*/ 1099756 h 1457325"/>
                <a:gd name="connsiteX491" fmla="*/ 992029 w 1609725"/>
                <a:gd name="connsiteY491" fmla="*/ 1123379 h 1457325"/>
                <a:gd name="connsiteX492" fmla="*/ 990410 w 1609725"/>
                <a:gd name="connsiteY492" fmla="*/ 1124236 h 1457325"/>
                <a:gd name="connsiteX493" fmla="*/ 987743 w 1609725"/>
                <a:gd name="connsiteY493" fmla="*/ 1115568 h 1457325"/>
                <a:gd name="connsiteX494" fmla="*/ 979646 w 1609725"/>
                <a:gd name="connsiteY494" fmla="*/ 1117473 h 1457325"/>
                <a:gd name="connsiteX495" fmla="*/ 975170 w 1609725"/>
                <a:gd name="connsiteY495" fmla="*/ 1111568 h 1457325"/>
                <a:gd name="connsiteX496" fmla="*/ 978979 w 1609725"/>
                <a:gd name="connsiteY496" fmla="*/ 1106996 h 1457325"/>
                <a:gd name="connsiteX497" fmla="*/ 975360 w 1609725"/>
                <a:gd name="connsiteY497" fmla="*/ 1104043 h 1457325"/>
                <a:gd name="connsiteX498" fmla="*/ 968407 w 1609725"/>
                <a:gd name="connsiteY498" fmla="*/ 1109663 h 1457325"/>
                <a:gd name="connsiteX499" fmla="*/ 977360 w 1609725"/>
                <a:gd name="connsiteY499" fmla="*/ 1120616 h 1457325"/>
                <a:gd name="connsiteX500" fmla="*/ 974884 w 1609725"/>
                <a:gd name="connsiteY500" fmla="*/ 1123188 h 1457325"/>
                <a:gd name="connsiteX501" fmla="*/ 964025 w 1609725"/>
                <a:gd name="connsiteY501" fmla="*/ 1122236 h 1457325"/>
                <a:gd name="connsiteX502" fmla="*/ 945737 w 1609725"/>
                <a:gd name="connsiteY502" fmla="*/ 1127760 h 1457325"/>
                <a:gd name="connsiteX503" fmla="*/ 938975 w 1609725"/>
                <a:gd name="connsiteY503" fmla="*/ 1125569 h 1457325"/>
                <a:gd name="connsiteX504" fmla="*/ 928688 w 1609725"/>
                <a:gd name="connsiteY504" fmla="*/ 1131856 h 1457325"/>
                <a:gd name="connsiteX505" fmla="*/ 934688 w 1609725"/>
                <a:gd name="connsiteY505" fmla="*/ 1140714 h 1457325"/>
                <a:gd name="connsiteX506" fmla="*/ 936212 w 1609725"/>
                <a:gd name="connsiteY506" fmla="*/ 1151382 h 1457325"/>
                <a:gd name="connsiteX507" fmla="*/ 931545 w 1609725"/>
                <a:gd name="connsiteY507" fmla="*/ 1154430 h 1457325"/>
                <a:gd name="connsiteX508" fmla="*/ 935831 w 1609725"/>
                <a:gd name="connsiteY508" fmla="*/ 1163193 h 1457325"/>
                <a:gd name="connsiteX509" fmla="*/ 943928 w 1609725"/>
                <a:gd name="connsiteY509" fmla="*/ 1162431 h 1457325"/>
                <a:gd name="connsiteX510" fmla="*/ 946595 w 1609725"/>
                <a:gd name="connsiteY510" fmla="*/ 1172337 h 1457325"/>
                <a:gd name="connsiteX511" fmla="*/ 953738 w 1609725"/>
                <a:gd name="connsiteY511" fmla="*/ 1169765 h 1457325"/>
                <a:gd name="connsiteX512" fmla="*/ 956120 w 1609725"/>
                <a:gd name="connsiteY512" fmla="*/ 1179195 h 1457325"/>
                <a:gd name="connsiteX513" fmla="*/ 958025 w 1609725"/>
                <a:gd name="connsiteY513" fmla="*/ 1178433 h 1457325"/>
                <a:gd name="connsiteX514" fmla="*/ 960596 w 1609725"/>
                <a:gd name="connsiteY514" fmla="*/ 1188148 h 1457325"/>
                <a:gd name="connsiteX515" fmla="*/ 962120 w 1609725"/>
                <a:gd name="connsiteY515" fmla="*/ 1187387 h 1457325"/>
                <a:gd name="connsiteX516" fmla="*/ 969740 w 1609725"/>
                <a:gd name="connsiteY516" fmla="*/ 1207675 h 1457325"/>
                <a:gd name="connsiteX517" fmla="*/ 960501 w 1609725"/>
                <a:gd name="connsiteY517" fmla="*/ 1210723 h 1457325"/>
                <a:gd name="connsiteX518" fmla="*/ 969931 w 1609725"/>
                <a:gd name="connsiteY518" fmla="*/ 1237679 h 1457325"/>
                <a:gd name="connsiteX519" fmla="*/ 983456 w 1609725"/>
                <a:gd name="connsiteY519" fmla="*/ 1233297 h 1457325"/>
                <a:gd name="connsiteX520" fmla="*/ 984980 w 1609725"/>
                <a:gd name="connsiteY520" fmla="*/ 1239107 h 1457325"/>
                <a:gd name="connsiteX521" fmla="*/ 990600 w 1609725"/>
                <a:gd name="connsiteY521" fmla="*/ 1237583 h 1457325"/>
                <a:gd name="connsiteX522" fmla="*/ 991362 w 1609725"/>
                <a:gd name="connsiteY522" fmla="*/ 1246632 h 1457325"/>
                <a:gd name="connsiteX523" fmla="*/ 986600 w 1609725"/>
                <a:gd name="connsiteY523" fmla="*/ 1265206 h 1457325"/>
                <a:gd name="connsiteX524" fmla="*/ 984218 w 1609725"/>
                <a:gd name="connsiteY524" fmla="*/ 1265111 h 1457325"/>
                <a:gd name="connsiteX525" fmla="*/ 983361 w 1609725"/>
                <a:gd name="connsiteY525" fmla="*/ 1272826 h 1457325"/>
                <a:gd name="connsiteX526" fmla="*/ 986600 w 1609725"/>
                <a:gd name="connsiteY526" fmla="*/ 1273873 h 1457325"/>
                <a:gd name="connsiteX527" fmla="*/ 985266 w 1609725"/>
                <a:gd name="connsiteY527" fmla="*/ 1279303 h 1457325"/>
                <a:gd name="connsiteX528" fmla="*/ 977646 w 1609725"/>
                <a:gd name="connsiteY528" fmla="*/ 1277684 h 1457325"/>
                <a:gd name="connsiteX529" fmla="*/ 981075 w 1609725"/>
                <a:gd name="connsiteY529" fmla="*/ 1281017 h 1457325"/>
                <a:gd name="connsiteX530" fmla="*/ 977075 w 1609725"/>
                <a:gd name="connsiteY530" fmla="*/ 1290923 h 1457325"/>
                <a:gd name="connsiteX531" fmla="*/ 966406 w 1609725"/>
                <a:gd name="connsiteY531" fmla="*/ 1289590 h 1457325"/>
                <a:gd name="connsiteX532" fmla="*/ 941261 w 1609725"/>
                <a:gd name="connsiteY532" fmla="*/ 1273016 h 1457325"/>
                <a:gd name="connsiteX533" fmla="*/ 933545 w 1609725"/>
                <a:gd name="connsiteY533" fmla="*/ 1273683 h 1457325"/>
                <a:gd name="connsiteX534" fmla="*/ 927354 w 1609725"/>
                <a:gd name="connsiteY534" fmla="*/ 1279112 h 1457325"/>
                <a:gd name="connsiteX535" fmla="*/ 924306 w 1609725"/>
                <a:gd name="connsiteY535" fmla="*/ 1274064 h 1457325"/>
                <a:gd name="connsiteX536" fmla="*/ 913447 w 1609725"/>
                <a:gd name="connsiteY536" fmla="*/ 1279208 h 1457325"/>
                <a:gd name="connsiteX537" fmla="*/ 914971 w 1609725"/>
                <a:gd name="connsiteY537" fmla="*/ 1282732 h 1457325"/>
                <a:gd name="connsiteX538" fmla="*/ 910876 w 1609725"/>
                <a:gd name="connsiteY538" fmla="*/ 1284351 h 1457325"/>
                <a:gd name="connsiteX539" fmla="*/ 924401 w 1609725"/>
                <a:gd name="connsiteY539" fmla="*/ 1312926 h 1457325"/>
                <a:gd name="connsiteX540" fmla="*/ 912495 w 1609725"/>
                <a:gd name="connsiteY540" fmla="*/ 1328261 h 1457325"/>
                <a:gd name="connsiteX541" fmla="*/ 911733 w 1609725"/>
                <a:gd name="connsiteY541" fmla="*/ 1333024 h 1457325"/>
                <a:gd name="connsiteX542" fmla="*/ 917543 w 1609725"/>
                <a:gd name="connsiteY542" fmla="*/ 1340548 h 1457325"/>
                <a:gd name="connsiteX543" fmla="*/ 925068 w 1609725"/>
                <a:gd name="connsiteY543" fmla="*/ 1344739 h 1457325"/>
                <a:gd name="connsiteX544" fmla="*/ 914781 w 1609725"/>
                <a:gd name="connsiteY544" fmla="*/ 1342739 h 1457325"/>
                <a:gd name="connsiteX545" fmla="*/ 901446 w 1609725"/>
                <a:gd name="connsiteY545" fmla="*/ 1334929 h 1457325"/>
                <a:gd name="connsiteX546" fmla="*/ 893921 w 1609725"/>
                <a:gd name="connsiteY546" fmla="*/ 1379792 h 1457325"/>
                <a:gd name="connsiteX547" fmla="*/ 881348 w 1609725"/>
                <a:gd name="connsiteY547" fmla="*/ 1375601 h 1457325"/>
                <a:gd name="connsiteX548" fmla="*/ 873538 w 1609725"/>
                <a:gd name="connsiteY548" fmla="*/ 1383221 h 1457325"/>
                <a:gd name="connsiteX549" fmla="*/ 872585 w 1609725"/>
                <a:gd name="connsiteY549" fmla="*/ 1394555 h 1457325"/>
                <a:gd name="connsiteX550" fmla="*/ 870680 w 1609725"/>
                <a:gd name="connsiteY550" fmla="*/ 1390650 h 1457325"/>
                <a:gd name="connsiteX551" fmla="*/ 860679 w 1609725"/>
                <a:gd name="connsiteY551" fmla="*/ 1388364 h 1457325"/>
                <a:gd name="connsiteX552" fmla="*/ 847344 w 1609725"/>
                <a:gd name="connsiteY552" fmla="*/ 1395508 h 1457325"/>
                <a:gd name="connsiteX553" fmla="*/ 839248 w 1609725"/>
                <a:gd name="connsiteY553" fmla="*/ 1389602 h 1457325"/>
                <a:gd name="connsiteX554" fmla="*/ 836962 w 1609725"/>
                <a:gd name="connsiteY554" fmla="*/ 1398270 h 1457325"/>
                <a:gd name="connsiteX555" fmla="*/ 829818 w 1609725"/>
                <a:gd name="connsiteY555" fmla="*/ 1398556 h 1457325"/>
                <a:gd name="connsiteX556" fmla="*/ 829628 w 1609725"/>
                <a:gd name="connsiteY556" fmla="*/ 1405223 h 1457325"/>
                <a:gd name="connsiteX557" fmla="*/ 821150 w 1609725"/>
                <a:gd name="connsiteY557" fmla="*/ 1402271 h 1457325"/>
                <a:gd name="connsiteX558" fmla="*/ 820960 w 1609725"/>
                <a:gd name="connsiteY558" fmla="*/ 1398556 h 1457325"/>
                <a:gd name="connsiteX559" fmla="*/ 818483 w 1609725"/>
                <a:gd name="connsiteY559" fmla="*/ 1398175 h 1457325"/>
                <a:gd name="connsiteX560" fmla="*/ 817340 w 1609725"/>
                <a:gd name="connsiteY560" fmla="*/ 1401794 h 1457325"/>
                <a:gd name="connsiteX561" fmla="*/ 810482 w 1609725"/>
                <a:gd name="connsiteY561" fmla="*/ 1398746 h 1457325"/>
                <a:gd name="connsiteX562" fmla="*/ 804291 w 1609725"/>
                <a:gd name="connsiteY562" fmla="*/ 1403985 h 1457325"/>
                <a:gd name="connsiteX563" fmla="*/ 795719 w 1609725"/>
                <a:gd name="connsiteY563" fmla="*/ 1403604 h 1457325"/>
                <a:gd name="connsiteX564" fmla="*/ 791146 w 1609725"/>
                <a:gd name="connsiteY564" fmla="*/ 1401889 h 1457325"/>
                <a:gd name="connsiteX565" fmla="*/ 793337 w 1609725"/>
                <a:gd name="connsiteY565" fmla="*/ 1392174 h 1457325"/>
                <a:gd name="connsiteX566" fmla="*/ 802291 w 1609725"/>
                <a:gd name="connsiteY566" fmla="*/ 1389412 h 1457325"/>
                <a:gd name="connsiteX567" fmla="*/ 817912 w 1609725"/>
                <a:gd name="connsiteY567" fmla="*/ 1378268 h 1457325"/>
                <a:gd name="connsiteX568" fmla="*/ 811816 w 1609725"/>
                <a:gd name="connsiteY568" fmla="*/ 1372172 h 1457325"/>
                <a:gd name="connsiteX569" fmla="*/ 799243 w 1609725"/>
                <a:gd name="connsiteY569" fmla="*/ 1380077 h 1457325"/>
                <a:gd name="connsiteX570" fmla="*/ 798290 w 1609725"/>
                <a:gd name="connsiteY570" fmla="*/ 1377696 h 1457325"/>
                <a:gd name="connsiteX571" fmla="*/ 803053 w 1609725"/>
                <a:gd name="connsiteY571" fmla="*/ 1375601 h 1457325"/>
                <a:gd name="connsiteX572" fmla="*/ 799624 w 1609725"/>
                <a:gd name="connsiteY572" fmla="*/ 1368171 h 1457325"/>
                <a:gd name="connsiteX573" fmla="*/ 800862 w 1609725"/>
                <a:gd name="connsiteY573" fmla="*/ 1355598 h 1457325"/>
                <a:gd name="connsiteX574" fmla="*/ 792575 w 1609725"/>
                <a:gd name="connsiteY574" fmla="*/ 1352455 h 1457325"/>
                <a:gd name="connsiteX575" fmla="*/ 805148 w 1609725"/>
                <a:gd name="connsiteY575" fmla="*/ 1336929 h 1457325"/>
                <a:gd name="connsiteX576" fmla="*/ 798671 w 1609725"/>
                <a:gd name="connsiteY576" fmla="*/ 1335119 h 1457325"/>
                <a:gd name="connsiteX577" fmla="*/ 791337 w 1609725"/>
                <a:gd name="connsiteY577" fmla="*/ 1338453 h 1457325"/>
                <a:gd name="connsiteX578" fmla="*/ 773525 w 1609725"/>
                <a:gd name="connsiteY578" fmla="*/ 1339215 h 1457325"/>
                <a:gd name="connsiteX579" fmla="*/ 747331 w 1609725"/>
                <a:gd name="connsiteY579" fmla="*/ 1349502 h 1457325"/>
                <a:gd name="connsiteX580" fmla="*/ 723900 w 1609725"/>
                <a:gd name="connsiteY580" fmla="*/ 1352074 h 1457325"/>
                <a:gd name="connsiteX581" fmla="*/ 729996 w 1609725"/>
                <a:gd name="connsiteY581" fmla="*/ 1393793 h 1457325"/>
                <a:gd name="connsiteX582" fmla="*/ 726377 w 1609725"/>
                <a:gd name="connsiteY582" fmla="*/ 1407128 h 1457325"/>
                <a:gd name="connsiteX583" fmla="*/ 727138 w 1609725"/>
                <a:gd name="connsiteY583" fmla="*/ 1418939 h 1457325"/>
                <a:gd name="connsiteX584" fmla="*/ 718661 w 1609725"/>
                <a:gd name="connsiteY584" fmla="*/ 1426464 h 1457325"/>
                <a:gd name="connsiteX585" fmla="*/ 715518 w 1609725"/>
                <a:gd name="connsiteY585" fmla="*/ 1425416 h 1457325"/>
                <a:gd name="connsiteX586" fmla="*/ 713994 w 1609725"/>
                <a:gd name="connsiteY586" fmla="*/ 1428655 h 1457325"/>
                <a:gd name="connsiteX587" fmla="*/ 668179 w 1609725"/>
                <a:gd name="connsiteY587" fmla="*/ 1448276 h 1457325"/>
                <a:gd name="connsiteX588" fmla="*/ 664083 w 1609725"/>
                <a:gd name="connsiteY588" fmla="*/ 1449038 h 1457325"/>
                <a:gd name="connsiteX589" fmla="*/ 659702 w 1609725"/>
                <a:gd name="connsiteY589" fmla="*/ 1444657 h 1457325"/>
                <a:gd name="connsiteX590" fmla="*/ 650938 w 1609725"/>
                <a:gd name="connsiteY590" fmla="*/ 1445228 h 1457325"/>
                <a:gd name="connsiteX591" fmla="*/ 650558 w 1609725"/>
                <a:gd name="connsiteY591" fmla="*/ 1440847 h 1457325"/>
                <a:gd name="connsiteX592" fmla="*/ 640175 w 1609725"/>
                <a:gd name="connsiteY592" fmla="*/ 1440561 h 1457325"/>
                <a:gd name="connsiteX593" fmla="*/ 634270 w 1609725"/>
                <a:gd name="connsiteY593" fmla="*/ 1441704 h 1457325"/>
                <a:gd name="connsiteX594" fmla="*/ 634746 w 1609725"/>
                <a:gd name="connsiteY594" fmla="*/ 1444466 h 1457325"/>
                <a:gd name="connsiteX595" fmla="*/ 630746 w 1609725"/>
                <a:gd name="connsiteY595" fmla="*/ 1448657 h 1457325"/>
                <a:gd name="connsiteX596" fmla="*/ 621221 w 1609725"/>
                <a:gd name="connsiteY596" fmla="*/ 1445705 h 1457325"/>
                <a:gd name="connsiteX597" fmla="*/ 615505 w 1609725"/>
                <a:gd name="connsiteY597" fmla="*/ 1449134 h 1457325"/>
                <a:gd name="connsiteX598" fmla="*/ 610553 w 1609725"/>
                <a:gd name="connsiteY598" fmla="*/ 1437227 h 1457325"/>
                <a:gd name="connsiteX599" fmla="*/ 613029 w 1609725"/>
                <a:gd name="connsiteY599" fmla="*/ 1431608 h 1457325"/>
                <a:gd name="connsiteX600" fmla="*/ 607219 w 1609725"/>
                <a:gd name="connsiteY600" fmla="*/ 1410557 h 1457325"/>
                <a:gd name="connsiteX601" fmla="*/ 584740 w 1609725"/>
                <a:gd name="connsiteY601" fmla="*/ 1413891 h 1457325"/>
                <a:gd name="connsiteX602" fmla="*/ 583025 w 1609725"/>
                <a:gd name="connsiteY602" fmla="*/ 1409414 h 1457325"/>
                <a:gd name="connsiteX603" fmla="*/ 578453 w 1609725"/>
                <a:gd name="connsiteY603" fmla="*/ 1412367 h 1457325"/>
                <a:gd name="connsiteX604" fmla="*/ 575120 w 1609725"/>
                <a:gd name="connsiteY604" fmla="*/ 1403795 h 1457325"/>
                <a:gd name="connsiteX605" fmla="*/ 564452 w 1609725"/>
                <a:gd name="connsiteY605" fmla="*/ 1405985 h 1457325"/>
                <a:gd name="connsiteX606" fmla="*/ 554641 w 1609725"/>
                <a:gd name="connsiteY606" fmla="*/ 1371981 h 1457325"/>
                <a:gd name="connsiteX607" fmla="*/ 546640 w 1609725"/>
                <a:gd name="connsiteY607" fmla="*/ 1377887 h 1457325"/>
                <a:gd name="connsiteX608" fmla="*/ 538067 w 1609725"/>
                <a:gd name="connsiteY608" fmla="*/ 1380268 h 1457325"/>
                <a:gd name="connsiteX609" fmla="*/ 551212 w 1609725"/>
                <a:gd name="connsiteY609" fmla="*/ 1372838 h 1457325"/>
                <a:gd name="connsiteX610" fmla="*/ 521113 w 1609725"/>
                <a:gd name="connsiteY610" fmla="*/ 1380172 h 1457325"/>
                <a:gd name="connsiteX611" fmla="*/ 520065 w 1609725"/>
                <a:gd name="connsiteY611" fmla="*/ 1377220 h 1457325"/>
                <a:gd name="connsiteX612" fmla="*/ 523970 w 1609725"/>
                <a:gd name="connsiteY612" fmla="*/ 1375601 h 1457325"/>
                <a:gd name="connsiteX613" fmla="*/ 522922 w 1609725"/>
                <a:gd name="connsiteY613" fmla="*/ 1372267 h 1457325"/>
                <a:gd name="connsiteX614" fmla="*/ 529209 w 1609725"/>
                <a:gd name="connsiteY614" fmla="*/ 1368457 h 1457325"/>
                <a:gd name="connsiteX615" fmla="*/ 533210 w 1609725"/>
                <a:gd name="connsiteY615" fmla="*/ 1367600 h 1457325"/>
                <a:gd name="connsiteX616" fmla="*/ 535305 w 1609725"/>
                <a:gd name="connsiteY616" fmla="*/ 1373600 h 1457325"/>
                <a:gd name="connsiteX617" fmla="*/ 554831 w 1609725"/>
                <a:gd name="connsiteY617" fmla="*/ 1368647 h 1457325"/>
                <a:gd name="connsiteX618" fmla="*/ 552831 w 1609725"/>
                <a:gd name="connsiteY618" fmla="*/ 1362932 h 1457325"/>
                <a:gd name="connsiteX619" fmla="*/ 526256 w 1609725"/>
                <a:gd name="connsiteY619" fmla="*/ 1363218 h 1457325"/>
                <a:gd name="connsiteX620" fmla="*/ 525304 w 1609725"/>
                <a:gd name="connsiteY620" fmla="*/ 1354550 h 1457325"/>
                <a:gd name="connsiteX621" fmla="*/ 515779 w 1609725"/>
                <a:gd name="connsiteY621" fmla="*/ 1354360 h 1457325"/>
                <a:gd name="connsiteX622" fmla="*/ 512636 w 1609725"/>
                <a:gd name="connsiteY622" fmla="*/ 1349597 h 1457325"/>
                <a:gd name="connsiteX623" fmla="*/ 515493 w 1609725"/>
                <a:gd name="connsiteY623" fmla="*/ 1347788 h 1457325"/>
                <a:gd name="connsiteX624" fmla="*/ 499872 w 1609725"/>
                <a:gd name="connsiteY624" fmla="*/ 1335596 h 1457325"/>
                <a:gd name="connsiteX625" fmla="*/ 494252 w 1609725"/>
                <a:gd name="connsiteY625" fmla="*/ 1341596 h 1457325"/>
                <a:gd name="connsiteX626" fmla="*/ 483965 w 1609725"/>
                <a:gd name="connsiteY626" fmla="*/ 1343120 h 1457325"/>
                <a:gd name="connsiteX627" fmla="*/ 482727 w 1609725"/>
                <a:gd name="connsiteY627" fmla="*/ 1333690 h 1457325"/>
                <a:gd name="connsiteX628" fmla="*/ 487013 w 1609725"/>
                <a:gd name="connsiteY628" fmla="*/ 1314736 h 1457325"/>
                <a:gd name="connsiteX629" fmla="*/ 487299 w 1609725"/>
                <a:gd name="connsiteY629" fmla="*/ 1295686 h 1457325"/>
                <a:gd name="connsiteX630" fmla="*/ 484918 w 1609725"/>
                <a:gd name="connsiteY630" fmla="*/ 1294638 h 1457325"/>
                <a:gd name="connsiteX631" fmla="*/ 474345 w 1609725"/>
                <a:gd name="connsiteY631" fmla="*/ 1311688 h 1457325"/>
                <a:gd name="connsiteX632" fmla="*/ 456533 w 1609725"/>
                <a:gd name="connsiteY632" fmla="*/ 1286065 h 1457325"/>
                <a:gd name="connsiteX633" fmla="*/ 449675 w 1609725"/>
                <a:gd name="connsiteY633" fmla="*/ 1283208 h 1457325"/>
                <a:gd name="connsiteX634" fmla="*/ 448818 w 1609725"/>
                <a:gd name="connsiteY634" fmla="*/ 1274636 h 1457325"/>
                <a:gd name="connsiteX635" fmla="*/ 415862 w 1609725"/>
                <a:gd name="connsiteY635" fmla="*/ 1279684 h 1457325"/>
                <a:gd name="connsiteX636" fmla="*/ 415385 w 1609725"/>
                <a:gd name="connsiteY636" fmla="*/ 1294067 h 1457325"/>
                <a:gd name="connsiteX637" fmla="*/ 421577 w 1609725"/>
                <a:gd name="connsiteY637" fmla="*/ 1316069 h 1457325"/>
                <a:gd name="connsiteX638" fmla="*/ 419957 w 1609725"/>
                <a:gd name="connsiteY638" fmla="*/ 1321689 h 1457325"/>
                <a:gd name="connsiteX639" fmla="*/ 427482 w 1609725"/>
                <a:gd name="connsiteY639" fmla="*/ 1327976 h 1457325"/>
                <a:gd name="connsiteX640" fmla="*/ 431292 w 1609725"/>
                <a:gd name="connsiteY640" fmla="*/ 1350836 h 1457325"/>
                <a:gd name="connsiteX641" fmla="*/ 434626 w 1609725"/>
                <a:gd name="connsiteY641" fmla="*/ 1351502 h 1457325"/>
                <a:gd name="connsiteX642" fmla="*/ 436531 w 1609725"/>
                <a:gd name="connsiteY642" fmla="*/ 1362170 h 1457325"/>
                <a:gd name="connsiteX643" fmla="*/ 433292 w 1609725"/>
                <a:gd name="connsiteY643" fmla="*/ 1362456 h 1457325"/>
                <a:gd name="connsiteX644" fmla="*/ 428720 w 1609725"/>
                <a:gd name="connsiteY644" fmla="*/ 1370743 h 1457325"/>
                <a:gd name="connsiteX645" fmla="*/ 424434 w 1609725"/>
                <a:gd name="connsiteY645" fmla="*/ 1369314 h 1457325"/>
                <a:gd name="connsiteX646" fmla="*/ 423672 w 1609725"/>
                <a:gd name="connsiteY646" fmla="*/ 1376172 h 1457325"/>
                <a:gd name="connsiteX647" fmla="*/ 381571 w 1609725"/>
                <a:gd name="connsiteY647" fmla="*/ 1383030 h 1457325"/>
                <a:gd name="connsiteX648" fmla="*/ 360331 w 1609725"/>
                <a:gd name="connsiteY648" fmla="*/ 1390840 h 1457325"/>
                <a:gd name="connsiteX649" fmla="*/ 347472 w 1609725"/>
                <a:gd name="connsiteY649" fmla="*/ 1399985 h 1457325"/>
                <a:gd name="connsiteX650" fmla="*/ 340138 w 1609725"/>
                <a:gd name="connsiteY650" fmla="*/ 1414177 h 1457325"/>
                <a:gd name="connsiteX651" fmla="*/ 352330 w 1609725"/>
                <a:gd name="connsiteY651" fmla="*/ 468059 h 1457325"/>
                <a:gd name="connsiteX652" fmla="*/ 347567 w 1609725"/>
                <a:gd name="connsiteY652" fmla="*/ 478917 h 1457325"/>
                <a:gd name="connsiteX653" fmla="*/ 363474 w 1609725"/>
                <a:gd name="connsiteY653" fmla="*/ 489109 h 1457325"/>
                <a:gd name="connsiteX654" fmla="*/ 370808 w 1609725"/>
                <a:gd name="connsiteY654" fmla="*/ 486346 h 1457325"/>
                <a:gd name="connsiteX655" fmla="*/ 373094 w 1609725"/>
                <a:gd name="connsiteY655" fmla="*/ 492443 h 1457325"/>
                <a:gd name="connsiteX656" fmla="*/ 383667 w 1609725"/>
                <a:gd name="connsiteY656" fmla="*/ 498634 h 1457325"/>
                <a:gd name="connsiteX657" fmla="*/ 377666 w 1609725"/>
                <a:gd name="connsiteY657" fmla="*/ 507968 h 1457325"/>
                <a:gd name="connsiteX658" fmla="*/ 384620 w 1609725"/>
                <a:gd name="connsiteY658" fmla="*/ 518922 h 1457325"/>
                <a:gd name="connsiteX659" fmla="*/ 380905 w 1609725"/>
                <a:gd name="connsiteY659" fmla="*/ 528923 h 1457325"/>
                <a:gd name="connsiteX660" fmla="*/ 417481 w 1609725"/>
                <a:gd name="connsiteY660" fmla="*/ 539305 h 1457325"/>
                <a:gd name="connsiteX661" fmla="*/ 422720 w 1609725"/>
                <a:gd name="connsiteY661" fmla="*/ 539687 h 1457325"/>
                <a:gd name="connsiteX662" fmla="*/ 424625 w 1609725"/>
                <a:gd name="connsiteY662" fmla="*/ 535019 h 1457325"/>
                <a:gd name="connsiteX663" fmla="*/ 425863 w 1609725"/>
                <a:gd name="connsiteY663" fmla="*/ 538163 h 1457325"/>
                <a:gd name="connsiteX664" fmla="*/ 438436 w 1609725"/>
                <a:gd name="connsiteY664" fmla="*/ 543115 h 1457325"/>
                <a:gd name="connsiteX665" fmla="*/ 439388 w 1609725"/>
                <a:gd name="connsiteY665" fmla="*/ 567214 h 1457325"/>
                <a:gd name="connsiteX666" fmla="*/ 435578 w 1609725"/>
                <a:gd name="connsiteY666" fmla="*/ 592836 h 1457325"/>
                <a:gd name="connsiteX667" fmla="*/ 432721 w 1609725"/>
                <a:gd name="connsiteY667" fmla="*/ 593027 h 1457325"/>
                <a:gd name="connsiteX668" fmla="*/ 432054 w 1609725"/>
                <a:gd name="connsiteY668" fmla="*/ 599122 h 1457325"/>
                <a:gd name="connsiteX669" fmla="*/ 425863 w 1609725"/>
                <a:gd name="connsiteY669" fmla="*/ 598837 h 1457325"/>
                <a:gd name="connsiteX670" fmla="*/ 424148 w 1609725"/>
                <a:gd name="connsiteY670" fmla="*/ 612077 h 1457325"/>
                <a:gd name="connsiteX671" fmla="*/ 424244 w 1609725"/>
                <a:gd name="connsiteY671" fmla="*/ 616077 h 1457325"/>
                <a:gd name="connsiteX672" fmla="*/ 433578 w 1609725"/>
                <a:gd name="connsiteY672" fmla="*/ 626078 h 1457325"/>
                <a:gd name="connsiteX673" fmla="*/ 439484 w 1609725"/>
                <a:gd name="connsiteY673" fmla="*/ 644080 h 1457325"/>
                <a:gd name="connsiteX674" fmla="*/ 440436 w 1609725"/>
                <a:gd name="connsiteY674" fmla="*/ 663988 h 1457325"/>
                <a:gd name="connsiteX675" fmla="*/ 437007 w 1609725"/>
                <a:gd name="connsiteY675" fmla="*/ 671036 h 1457325"/>
                <a:gd name="connsiteX676" fmla="*/ 438436 w 1609725"/>
                <a:gd name="connsiteY676" fmla="*/ 680752 h 1457325"/>
                <a:gd name="connsiteX677" fmla="*/ 443579 w 1609725"/>
                <a:gd name="connsiteY677" fmla="*/ 699040 h 1457325"/>
                <a:gd name="connsiteX678" fmla="*/ 446532 w 1609725"/>
                <a:gd name="connsiteY678" fmla="*/ 697897 h 1457325"/>
                <a:gd name="connsiteX679" fmla="*/ 460915 w 1609725"/>
                <a:gd name="connsiteY679" fmla="*/ 736283 h 1457325"/>
                <a:gd name="connsiteX680" fmla="*/ 469106 w 1609725"/>
                <a:gd name="connsiteY680" fmla="*/ 750856 h 1457325"/>
                <a:gd name="connsiteX681" fmla="*/ 476917 w 1609725"/>
                <a:gd name="connsiteY681" fmla="*/ 782384 h 1457325"/>
                <a:gd name="connsiteX682" fmla="*/ 497491 w 1609725"/>
                <a:gd name="connsiteY682" fmla="*/ 790194 h 1457325"/>
                <a:gd name="connsiteX683" fmla="*/ 492062 w 1609725"/>
                <a:gd name="connsiteY683" fmla="*/ 796671 h 1457325"/>
                <a:gd name="connsiteX684" fmla="*/ 491776 w 1609725"/>
                <a:gd name="connsiteY684" fmla="*/ 802386 h 1457325"/>
                <a:gd name="connsiteX685" fmla="*/ 480631 w 1609725"/>
                <a:gd name="connsiteY685" fmla="*/ 801053 h 1457325"/>
                <a:gd name="connsiteX686" fmla="*/ 466439 w 1609725"/>
                <a:gd name="connsiteY686" fmla="*/ 805625 h 1457325"/>
                <a:gd name="connsiteX687" fmla="*/ 465011 w 1609725"/>
                <a:gd name="connsiteY687" fmla="*/ 817531 h 1457325"/>
                <a:gd name="connsiteX688" fmla="*/ 430149 w 1609725"/>
                <a:gd name="connsiteY688" fmla="*/ 815816 h 1457325"/>
                <a:gd name="connsiteX689" fmla="*/ 422624 w 1609725"/>
                <a:gd name="connsiteY689" fmla="*/ 816769 h 1457325"/>
                <a:gd name="connsiteX690" fmla="*/ 422910 w 1609725"/>
                <a:gd name="connsiteY690" fmla="*/ 819340 h 1457325"/>
                <a:gd name="connsiteX691" fmla="*/ 427101 w 1609725"/>
                <a:gd name="connsiteY691" fmla="*/ 818864 h 1457325"/>
                <a:gd name="connsiteX692" fmla="*/ 431006 w 1609725"/>
                <a:gd name="connsiteY692" fmla="*/ 830294 h 1457325"/>
                <a:gd name="connsiteX693" fmla="*/ 449675 w 1609725"/>
                <a:gd name="connsiteY693" fmla="*/ 822293 h 1457325"/>
                <a:gd name="connsiteX694" fmla="*/ 448532 w 1609725"/>
                <a:gd name="connsiteY694" fmla="*/ 840200 h 1457325"/>
                <a:gd name="connsiteX695" fmla="*/ 463201 w 1609725"/>
                <a:gd name="connsiteY695" fmla="*/ 839248 h 1457325"/>
                <a:gd name="connsiteX696" fmla="*/ 476536 w 1609725"/>
                <a:gd name="connsiteY696" fmla="*/ 864203 h 1457325"/>
                <a:gd name="connsiteX697" fmla="*/ 479584 w 1609725"/>
                <a:gd name="connsiteY697" fmla="*/ 876871 h 1457325"/>
                <a:gd name="connsiteX698" fmla="*/ 489395 w 1609725"/>
                <a:gd name="connsiteY698" fmla="*/ 874109 h 1457325"/>
                <a:gd name="connsiteX699" fmla="*/ 494062 w 1609725"/>
                <a:gd name="connsiteY699" fmla="*/ 868585 h 1457325"/>
                <a:gd name="connsiteX700" fmla="*/ 508349 w 1609725"/>
                <a:gd name="connsiteY700" fmla="*/ 876300 h 1457325"/>
                <a:gd name="connsiteX701" fmla="*/ 506730 w 1609725"/>
                <a:gd name="connsiteY701" fmla="*/ 889635 h 1457325"/>
                <a:gd name="connsiteX702" fmla="*/ 502920 w 1609725"/>
                <a:gd name="connsiteY702" fmla="*/ 895350 h 1457325"/>
                <a:gd name="connsiteX703" fmla="*/ 510064 w 1609725"/>
                <a:gd name="connsiteY703" fmla="*/ 906780 h 1457325"/>
                <a:gd name="connsiteX704" fmla="*/ 517398 w 1609725"/>
                <a:gd name="connsiteY704" fmla="*/ 909256 h 1457325"/>
                <a:gd name="connsiteX705" fmla="*/ 516636 w 1609725"/>
                <a:gd name="connsiteY705" fmla="*/ 911352 h 1457325"/>
                <a:gd name="connsiteX706" fmla="*/ 520446 w 1609725"/>
                <a:gd name="connsiteY706" fmla="*/ 914971 h 1457325"/>
                <a:gd name="connsiteX707" fmla="*/ 530066 w 1609725"/>
                <a:gd name="connsiteY707" fmla="*/ 910685 h 1457325"/>
                <a:gd name="connsiteX708" fmla="*/ 537591 w 1609725"/>
                <a:gd name="connsiteY708" fmla="*/ 916019 h 1457325"/>
                <a:gd name="connsiteX709" fmla="*/ 543211 w 1609725"/>
                <a:gd name="connsiteY709" fmla="*/ 914686 h 1457325"/>
                <a:gd name="connsiteX710" fmla="*/ 536448 w 1609725"/>
                <a:gd name="connsiteY710" fmla="*/ 909161 h 1457325"/>
                <a:gd name="connsiteX711" fmla="*/ 533876 w 1609725"/>
                <a:gd name="connsiteY711" fmla="*/ 898779 h 1457325"/>
                <a:gd name="connsiteX712" fmla="*/ 525875 w 1609725"/>
                <a:gd name="connsiteY712" fmla="*/ 893064 h 1457325"/>
                <a:gd name="connsiteX713" fmla="*/ 541401 w 1609725"/>
                <a:gd name="connsiteY713" fmla="*/ 898779 h 1457325"/>
                <a:gd name="connsiteX714" fmla="*/ 543878 w 1609725"/>
                <a:gd name="connsiteY714" fmla="*/ 910304 h 1457325"/>
                <a:gd name="connsiteX715" fmla="*/ 549307 w 1609725"/>
                <a:gd name="connsiteY715" fmla="*/ 913447 h 1457325"/>
                <a:gd name="connsiteX716" fmla="*/ 555212 w 1609725"/>
                <a:gd name="connsiteY716" fmla="*/ 905256 h 1457325"/>
                <a:gd name="connsiteX717" fmla="*/ 560927 w 1609725"/>
                <a:gd name="connsiteY717" fmla="*/ 906113 h 1457325"/>
                <a:gd name="connsiteX718" fmla="*/ 566738 w 1609725"/>
                <a:gd name="connsiteY718" fmla="*/ 902494 h 1457325"/>
                <a:gd name="connsiteX719" fmla="*/ 575024 w 1609725"/>
                <a:gd name="connsiteY719" fmla="*/ 906113 h 1457325"/>
                <a:gd name="connsiteX720" fmla="*/ 594741 w 1609725"/>
                <a:gd name="connsiteY720" fmla="*/ 907637 h 1457325"/>
                <a:gd name="connsiteX721" fmla="*/ 590931 w 1609725"/>
                <a:gd name="connsiteY721" fmla="*/ 902303 h 1457325"/>
                <a:gd name="connsiteX722" fmla="*/ 598361 w 1609725"/>
                <a:gd name="connsiteY722" fmla="*/ 892397 h 1457325"/>
                <a:gd name="connsiteX723" fmla="*/ 596455 w 1609725"/>
                <a:gd name="connsiteY723" fmla="*/ 888778 h 1457325"/>
                <a:gd name="connsiteX724" fmla="*/ 627126 w 1609725"/>
                <a:gd name="connsiteY724" fmla="*/ 870680 h 1457325"/>
                <a:gd name="connsiteX725" fmla="*/ 624173 w 1609725"/>
                <a:gd name="connsiteY725" fmla="*/ 865061 h 1457325"/>
                <a:gd name="connsiteX726" fmla="*/ 617792 w 1609725"/>
                <a:gd name="connsiteY726" fmla="*/ 860774 h 1457325"/>
                <a:gd name="connsiteX727" fmla="*/ 611219 w 1609725"/>
                <a:gd name="connsiteY727" fmla="*/ 837819 h 1457325"/>
                <a:gd name="connsiteX728" fmla="*/ 609600 w 1609725"/>
                <a:gd name="connsiteY728" fmla="*/ 822388 h 1457325"/>
                <a:gd name="connsiteX729" fmla="*/ 617220 w 1609725"/>
                <a:gd name="connsiteY729" fmla="*/ 821341 h 1457325"/>
                <a:gd name="connsiteX730" fmla="*/ 616934 w 1609725"/>
                <a:gd name="connsiteY730" fmla="*/ 818293 h 1457325"/>
                <a:gd name="connsiteX731" fmla="*/ 621221 w 1609725"/>
                <a:gd name="connsiteY731" fmla="*/ 817721 h 1457325"/>
                <a:gd name="connsiteX732" fmla="*/ 620363 w 1609725"/>
                <a:gd name="connsiteY732" fmla="*/ 808292 h 1457325"/>
                <a:gd name="connsiteX733" fmla="*/ 646462 w 1609725"/>
                <a:gd name="connsiteY733" fmla="*/ 801243 h 1457325"/>
                <a:gd name="connsiteX734" fmla="*/ 654558 w 1609725"/>
                <a:gd name="connsiteY734" fmla="*/ 804863 h 1457325"/>
                <a:gd name="connsiteX735" fmla="*/ 685610 w 1609725"/>
                <a:gd name="connsiteY735" fmla="*/ 805720 h 1457325"/>
                <a:gd name="connsiteX736" fmla="*/ 684181 w 1609725"/>
                <a:gd name="connsiteY736" fmla="*/ 824960 h 1457325"/>
                <a:gd name="connsiteX737" fmla="*/ 691705 w 1609725"/>
                <a:gd name="connsiteY737" fmla="*/ 823531 h 1457325"/>
                <a:gd name="connsiteX738" fmla="*/ 691134 w 1609725"/>
                <a:gd name="connsiteY738" fmla="*/ 818864 h 1457325"/>
                <a:gd name="connsiteX739" fmla="*/ 699040 w 1609725"/>
                <a:gd name="connsiteY739" fmla="*/ 819245 h 1457325"/>
                <a:gd name="connsiteX740" fmla="*/ 701135 w 1609725"/>
                <a:gd name="connsiteY740" fmla="*/ 810863 h 1457325"/>
                <a:gd name="connsiteX741" fmla="*/ 721043 w 1609725"/>
                <a:gd name="connsiteY741" fmla="*/ 810959 h 1457325"/>
                <a:gd name="connsiteX742" fmla="*/ 724090 w 1609725"/>
                <a:gd name="connsiteY742" fmla="*/ 800290 h 1457325"/>
                <a:gd name="connsiteX743" fmla="*/ 739045 w 1609725"/>
                <a:gd name="connsiteY743" fmla="*/ 783146 h 1457325"/>
                <a:gd name="connsiteX744" fmla="*/ 743045 w 1609725"/>
                <a:gd name="connsiteY744" fmla="*/ 787718 h 1457325"/>
                <a:gd name="connsiteX745" fmla="*/ 749046 w 1609725"/>
                <a:gd name="connsiteY745" fmla="*/ 780860 h 1457325"/>
                <a:gd name="connsiteX746" fmla="*/ 750570 w 1609725"/>
                <a:gd name="connsiteY746" fmla="*/ 783336 h 1457325"/>
                <a:gd name="connsiteX747" fmla="*/ 758571 w 1609725"/>
                <a:gd name="connsiteY747" fmla="*/ 784193 h 1457325"/>
                <a:gd name="connsiteX748" fmla="*/ 760381 w 1609725"/>
                <a:gd name="connsiteY748" fmla="*/ 775716 h 1457325"/>
                <a:gd name="connsiteX749" fmla="*/ 765620 w 1609725"/>
                <a:gd name="connsiteY749" fmla="*/ 780002 h 1457325"/>
                <a:gd name="connsiteX750" fmla="*/ 787337 w 1609725"/>
                <a:gd name="connsiteY750" fmla="*/ 747236 h 1457325"/>
                <a:gd name="connsiteX751" fmla="*/ 792956 w 1609725"/>
                <a:gd name="connsiteY751" fmla="*/ 742188 h 1457325"/>
                <a:gd name="connsiteX752" fmla="*/ 803434 w 1609725"/>
                <a:gd name="connsiteY752" fmla="*/ 742188 h 1457325"/>
                <a:gd name="connsiteX753" fmla="*/ 813245 w 1609725"/>
                <a:gd name="connsiteY753" fmla="*/ 702088 h 1457325"/>
                <a:gd name="connsiteX754" fmla="*/ 801624 w 1609725"/>
                <a:gd name="connsiteY754" fmla="*/ 700469 h 1457325"/>
                <a:gd name="connsiteX755" fmla="*/ 800386 w 1609725"/>
                <a:gd name="connsiteY755" fmla="*/ 689896 h 1457325"/>
                <a:gd name="connsiteX756" fmla="*/ 790194 w 1609725"/>
                <a:gd name="connsiteY756" fmla="*/ 687896 h 1457325"/>
                <a:gd name="connsiteX757" fmla="*/ 789718 w 1609725"/>
                <a:gd name="connsiteY757" fmla="*/ 691039 h 1457325"/>
                <a:gd name="connsiteX758" fmla="*/ 775716 w 1609725"/>
                <a:gd name="connsiteY758" fmla="*/ 691991 h 1457325"/>
                <a:gd name="connsiteX759" fmla="*/ 773621 w 1609725"/>
                <a:gd name="connsiteY759" fmla="*/ 671513 h 1457325"/>
                <a:gd name="connsiteX760" fmla="*/ 783622 w 1609725"/>
                <a:gd name="connsiteY760" fmla="*/ 668560 h 1457325"/>
                <a:gd name="connsiteX761" fmla="*/ 784003 w 1609725"/>
                <a:gd name="connsiteY761" fmla="*/ 649605 h 1457325"/>
                <a:gd name="connsiteX762" fmla="*/ 786098 w 1609725"/>
                <a:gd name="connsiteY762" fmla="*/ 650081 h 1457325"/>
                <a:gd name="connsiteX763" fmla="*/ 788003 w 1609725"/>
                <a:gd name="connsiteY763" fmla="*/ 629698 h 1457325"/>
                <a:gd name="connsiteX764" fmla="*/ 794766 w 1609725"/>
                <a:gd name="connsiteY764" fmla="*/ 619220 h 1457325"/>
                <a:gd name="connsiteX765" fmla="*/ 784098 w 1609725"/>
                <a:gd name="connsiteY765" fmla="*/ 589788 h 1457325"/>
                <a:gd name="connsiteX766" fmla="*/ 777335 w 1609725"/>
                <a:gd name="connsiteY766" fmla="*/ 591503 h 1457325"/>
                <a:gd name="connsiteX767" fmla="*/ 774287 w 1609725"/>
                <a:gd name="connsiteY767" fmla="*/ 583216 h 1457325"/>
                <a:gd name="connsiteX768" fmla="*/ 784860 w 1609725"/>
                <a:gd name="connsiteY768" fmla="*/ 565880 h 1457325"/>
                <a:gd name="connsiteX769" fmla="*/ 758952 w 1609725"/>
                <a:gd name="connsiteY769" fmla="*/ 577596 h 1457325"/>
                <a:gd name="connsiteX770" fmla="*/ 747808 w 1609725"/>
                <a:gd name="connsiteY770" fmla="*/ 588454 h 1457325"/>
                <a:gd name="connsiteX771" fmla="*/ 731711 w 1609725"/>
                <a:gd name="connsiteY771" fmla="*/ 596075 h 1457325"/>
                <a:gd name="connsiteX772" fmla="*/ 732568 w 1609725"/>
                <a:gd name="connsiteY772" fmla="*/ 600456 h 1457325"/>
                <a:gd name="connsiteX773" fmla="*/ 729139 w 1609725"/>
                <a:gd name="connsiteY773" fmla="*/ 600456 h 1457325"/>
                <a:gd name="connsiteX774" fmla="*/ 732758 w 1609725"/>
                <a:gd name="connsiteY774" fmla="*/ 614077 h 1457325"/>
                <a:gd name="connsiteX775" fmla="*/ 723043 w 1609725"/>
                <a:gd name="connsiteY775" fmla="*/ 618744 h 1457325"/>
                <a:gd name="connsiteX776" fmla="*/ 715423 w 1609725"/>
                <a:gd name="connsiteY776" fmla="*/ 612267 h 1457325"/>
                <a:gd name="connsiteX777" fmla="*/ 706564 w 1609725"/>
                <a:gd name="connsiteY777" fmla="*/ 591312 h 1457325"/>
                <a:gd name="connsiteX778" fmla="*/ 717328 w 1609725"/>
                <a:gd name="connsiteY778" fmla="*/ 582168 h 1457325"/>
                <a:gd name="connsiteX779" fmla="*/ 715613 w 1609725"/>
                <a:gd name="connsiteY779" fmla="*/ 571976 h 1457325"/>
                <a:gd name="connsiteX780" fmla="*/ 704374 w 1609725"/>
                <a:gd name="connsiteY780" fmla="*/ 565595 h 1457325"/>
                <a:gd name="connsiteX781" fmla="*/ 703326 w 1609725"/>
                <a:gd name="connsiteY781" fmla="*/ 567500 h 1457325"/>
                <a:gd name="connsiteX782" fmla="*/ 692848 w 1609725"/>
                <a:gd name="connsiteY782" fmla="*/ 563404 h 1457325"/>
                <a:gd name="connsiteX783" fmla="*/ 689801 w 1609725"/>
                <a:gd name="connsiteY783" fmla="*/ 567500 h 1457325"/>
                <a:gd name="connsiteX784" fmla="*/ 684467 w 1609725"/>
                <a:gd name="connsiteY784" fmla="*/ 563785 h 1457325"/>
                <a:gd name="connsiteX785" fmla="*/ 682562 w 1609725"/>
                <a:gd name="connsiteY785" fmla="*/ 555688 h 1457325"/>
                <a:gd name="connsiteX786" fmla="*/ 685514 w 1609725"/>
                <a:gd name="connsiteY786" fmla="*/ 551402 h 1457325"/>
                <a:gd name="connsiteX787" fmla="*/ 675989 w 1609725"/>
                <a:gd name="connsiteY787" fmla="*/ 553403 h 1457325"/>
                <a:gd name="connsiteX788" fmla="*/ 657701 w 1609725"/>
                <a:gd name="connsiteY788" fmla="*/ 518351 h 1457325"/>
                <a:gd name="connsiteX789" fmla="*/ 670941 w 1609725"/>
                <a:gd name="connsiteY789" fmla="*/ 504158 h 1457325"/>
                <a:gd name="connsiteX790" fmla="*/ 674275 w 1609725"/>
                <a:gd name="connsiteY790" fmla="*/ 502158 h 1457325"/>
                <a:gd name="connsiteX791" fmla="*/ 675322 w 1609725"/>
                <a:gd name="connsiteY791" fmla="*/ 504825 h 1457325"/>
                <a:gd name="connsiteX792" fmla="*/ 681800 w 1609725"/>
                <a:gd name="connsiteY792" fmla="*/ 501015 h 1457325"/>
                <a:gd name="connsiteX793" fmla="*/ 682085 w 1609725"/>
                <a:gd name="connsiteY793" fmla="*/ 494729 h 1457325"/>
                <a:gd name="connsiteX794" fmla="*/ 699230 w 1609725"/>
                <a:gd name="connsiteY794" fmla="*/ 489585 h 1457325"/>
                <a:gd name="connsiteX795" fmla="*/ 720662 w 1609725"/>
                <a:gd name="connsiteY795" fmla="*/ 477964 h 1457325"/>
                <a:gd name="connsiteX796" fmla="*/ 725329 w 1609725"/>
                <a:gd name="connsiteY796" fmla="*/ 472250 h 1457325"/>
                <a:gd name="connsiteX797" fmla="*/ 727043 w 1609725"/>
                <a:gd name="connsiteY797" fmla="*/ 463105 h 1457325"/>
                <a:gd name="connsiteX798" fmla="*/ 691991 w 1609725"/>
                <a:gd name="connsiteY798" fmla="*/ 470535 h 1457325"/>
                <a:gd name="connsiteX799" fmla="*/ 691991 w 1609725"/>
                <a:gd name="connsiteY799" fmla="*/ 467678 h 1457325"/>
                <a:gd name="connsiteX800" fmla="*/ 666845 w 1609725"/>
                <a:gd name="connsiteY800" fmla="*/ 458724 h 1457325"/>
                <a:gd name="connsiteX801" fmla="*/ 648748 w 1609725"/>
                <a:gd name="connsiteY801" fmla="*/ 466249 h 1457325"/>
                <a:gd name="connsiteX802" fmla="*/ 636175 w 1609725"/>
                <a:gd name="connsiteY802" fmla="*/ 466725 h 1457325"/>
                <a:gd name="connsiteX803" fmla="*/ 630936 w 1609725"/>
                <a:gd name="connsiteY803" fmla="*/ 464439 h 1457325"/>
                <a:gd name="connsiteX804" fmla="*/ 615601 w 1609725"/>
                <a:gd name="connsiteY804" fmla="*/ 469868 h 1457325"/>
                <a:gd name="connsiteX805" fmla="*/ 607886 w 1609725"/>
                <a:gd name="connsiteY805" fmla="*/ 454057 h 1457325"/>
                <a:gd name="connsiteX806" fmla="*/ 600646 w 1609725"/>
                <a:gd name="connsiteY806" fmla="*/ 445389 h 1457325"/>
                <a:gd name="connsiteX807" fmla="*/ 595122 w 1609725"/>
                <a:gd name="connsiteY807" fmla="*/ 444437 h 1457325"/>
                <a:gd name="connsiteX808" fmla="*/ 581596 w 1609725"/>
                <a:gd name="connsiteY808" fmla="*/ 461296 h 1457325"/>
                <a:gd name="connsiteX809" fmla="*/ 576739 w 1609725"/>
                <a:gd name="connsiteY809" fmla="*/ 451676 h 1457325"/>
                <a:gd name="connsiteX810" fmla="*/ 566261 w 1609725"/>
                <a:gd name="connsiteY810" fmla="*/ 441388 h 1457325"/>
                <a:gd name="connsiteX811" fmla="*/ 540639 w 1609725"/>
                <a:gd name="connsiteY811" fmla="*/ 465011 h 1457325"/>
                <a:gd name="connsiteX812" fmla="*/ 534067 w 1609725"/>
                <a:gd name="connsiteY812" fmla="*/ 475012 h 1457325"/>
                <a:gd name="connsiteX813" fmla="*/ 532447 w 1609725"/>
                <a:gd name="connsiteY813" fmla="*/ 469202 h 1457325"/>
                <a:gd name="connsiteX814" fmla="*/ 535591 w 1609725"/>
                <a:gd name="connsiteY814" fmla="*/ 467011 h 1457325"/>
                <a:gd name="connsiteX815" fmla="*/ 538353 w 1609725"/>
                <a:gd name="connsiteY815" fmla="*/ 456724 h 1457325"/>
                <a:gd name="connsiteX816" fmla="*/ 534543 w 1609725"/>
                <a:gd name="connsiteY816" fmla="*/ 443103 h 1457325"/>
                <a:gd name="connsiteX817" fmla="*/ 527590 w 1609725"/>
                <a:gd name="connsiteY817" fmla="*/ 447104 h 1457325"/>
                <a:gd name="connsiteX818" fmla="*/ 530162 w 1609725"/>
                <a:gd name="connsiteY818" fmla="*/ 461201 h 1457325"/>
                <a:gd name="connsiteX819" fmla="*/ 526828 w 1609725"/>
                <a:gd name="connsiteY819" fmla="*/ 448723 h 1457325"/>
                <a:gd name="connsiteX820" fmla="*/ 515684 w 1609725"/>
                <a:gd name="connsiteY820" fmla="*/ 455009 h 1457325"/>
                <a:gd name="connsiteX821" fmla="*/ 513588 w 1609725"/>
                <a:gd name="connsiteY821" fmla="*/ 448628 h 1457325"/>
                <a:gd name="connsiteX822" fmla="*/ 524542 w 1609725"/>
                <a:gd name="connsiteY822" fmla="*/ 439484 h 1457325"/>
                <a:gd name="connsiteX823" fmla="*/ 510730 w 1609725"/>
                <a:gd name="connsiteY823" fmla="*/ 421196 h 1457325"/>
                <a:gd name="connsiteX824" fmla="*/ 488823 w 1609725"/>
                <a:gd name="connsiteY824" fmla="*/ 416052 h 1457325"/>
                <a:gd name="connsiteX825" fmla="*/ 457390 w 1609725"/>
                <a:gd name="connsiteY825" fmla="*/ 447294 h 1457325"/>
                <a:gd name="connsiteX826" fmla="*/ 452342 w 1609725"/>
                <a:gd name="connsiteY826" fmla="*/ 445294 h 1457325"/>
                <a:gd name="connsiteX827" fmla="*/ 447770 w 1609725"/>
                <a:gd name="connsiteY827" fmla="*/ 447104 h 1457325"/>
                <a:gd name="connsiteX828" fmla="*/ 424910 w 1609725"/>
                <a:gd name="connsiteY828" fmla="*/ 419767 h 1457325"/>
                <a:gd name="connsiteX829" fmla="*/ 409861 w 1609725"/>
                <a:gd name="connsiteY829" fmla="*/ 415004 h 1457325"/>
                <a:gd name="connsiteX830" fmla="*/ 406241 w 1609725"/>
                <a:gd name="connsiteY830" fmla="*/ 421291 h 1457325"/>
                <a:gd name="connsiteX831" fmla="*/ 394049 w 1609725"/>
                <a:gd name="connsiteY831" fmla="*/ 419862 h 1457325"/>
                <a:gd name="connsiteX832" fmla="*/ 399860 w 1609725"/>
                <a:gd name="connsiteY832" fmla="*/ 417290 h 1457325"/>
                <a:gd name="connsiteX833" fmla="*/ 396812 w 1609725"/>
                <a:gd name="connsiteY833" fmla="*/ 409575 h 1457325"/>
                <a:gd name="connsiteX834" fmla="*/ 392906 w 1609725"/>
                <a:gd name="connsiteY834" fmla="*/ 411385 h 1457325"/>
                <a:gd name="connsiteX835" fmla="*/ 388525 w 1609725"/>
                <a:gd name="connsiteY835" fmla="*/ 401098 h 1457325"/>
                <a:gd name="connsiteX836" fmla="*/ 384620 w 1609725"/>
                <a:gd name="connsiteY836" fmla="*/ 402717 h 1457325"/>
                <a:gd name="connsiteX837" fmla="*/ 381762 w 1609725"/>
                <a:gd name="connsiteY837" fmla="*/ 436340 h 1457325"/>
                <a:gd name="connsiteX838" fmla="*/ 379190 w 1609725"/>
                <a:gd name="connsiteY838" fmla="*/ 441103 h 1457325"/>
                <a:gd name="connsiteX839" fmla="*/ 370808 w 1609725"/>
                <a:gd name="connsiteY839" fmla="*/ 434054 h 1457325"/>
                <a:gd name="connsiteX840" fmla="*/ 363950 w 1609725"/>
                <a:gd name="connsiteY840" fmla="*/ 455200 h 1457325"/>
                <a:gd name="connsiteX841" fmla="*/ 359950 w 1609725"/>
                <a:gd name="connsiteY841" fmla="*/ 454438 h 1457325"/>
                <a:gd name="connsiteX842" fmla="*/ 360997 w 1609725"/>
                <a:gd name="connsiteY842" fmla="*/ 463296 h 1457325"/>
                <a:gd name="connsiteX843" fmla="*/ 352330 w 1609725"/>
                <a:gd name="connsiteY843" fmla="*/ 468059 h 14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</a:cxnLst>
              <a:rect l="l" t="t" r="r" b="b"/>
              <a:pathLst>
                <a:path w="1609725" h="1457325">
                  <a:moveTo>
                    <a:pt x="340138" y="1414177"/>
                  </a:moveTo>
                  <a:lnTo>
                    <a:pt x="316897" y="1413320"/>
                  </a:lnTo>
                  <a:lnTo>
                    <a:pt x="299180" y="1406938"/>
                  </a:lnTo>
                  <a:lnTo>
                    <a:pt x="299942" y="1394365"/>
                  </a:lnTo>
                  <a:lnTo>
                    <a:pt x="281369" y="1401318"/>
                  </a:lnTo>
                  <a:lnTo>
                    <a:pt x="281559" y="1391031"/>
                  </a:lnTo>
                  <a:lnTo>
                    <a:pt x="273844" y="1392841"/>
                  </a:lnTo>
                  <a:lnTo>
                    <a:pt x="268034" y="1383792"/>
                  </a:lnTo>
                  <a:lnTo>
                    <a:pt x="270320" y="1381792"/>
                  </a:lnTo>
                  <a:lnTo>
                    <a:pt x="266414" y="1374648"/>
                  </a:lnTo>
                  <a:lnTo>
                    <a:pt x="267843" y="1363980"/>
                  </a:lnTo>
                  <a:lnTo>
                    <a:pt x="258889" y="1364266"/>
                  </a:lnTo>
                  <a:lnTo>
                    <a:pt x="268129" y="1362742"/>
                  </a:lnTo>
                  <a:lnTo>
                    <a:pt x="269843" y="1358455"/>
                  </a:lnTo>
                  <a:lnTo>
                    <a:pt x="255270" y="1357027"/>
                  </a:lnTo>
                  <a:lnTo>
                    <a:pt x="255651" y="1352645"/>
                  </a:lnTo>
                  <a:lnTo>
                    <a:pt x="243078" y="1355979"/>
                  </a:lnTo>
                  <a:lnTo>
                    <a:pt x="228505" y="1352169"/>
                  </a:lnTo>
                  <a:lnTo>
                    <a:pt x="225552" y="1359598"/>
                  </a:lnTo>
                  <a:lnTo>
                    <a:pt x="226886" y="1368266"/>
                  </a:lnTo>
                  <a:lnTo>
                    <a:pt x="221266" y="1370838"/>
                  </a:lnTo>
                  <a:lnTo>
                    <a:pt x="221552" y="1355408"/>
                  </a:lnTo>
                  <a:lnTo>
                    <a:pt x="217361" y="1347311"/>
                  </a:lnTo>
                  <a:lnTo>
                    <a:pt x="204883" y="1345692"/>
                  </a:lnTo>
                  <a:lnTo>
                    <a:pt x="203930" y="1341406"/>
                  </a:lnTo>
                  <a:lnTo>
                    <a:pt x="198596" y="1342549"/>
                  </a:lnTo>
                  <a:lnTo>
                    <a:pt x="197548" y="1338644"/>
                  </a:lnTo>
                  <a:lnTo>
                    <a:pt x="184118" y="1339787"/>
                  </a:lnTo>
                  <a:lnTo>
                    <a:pt x="184213" y="1334548"/>
                  </a:lnTo>
                  <a:lnTo>
                    <a:pt x="191929" y="1333500"/>
                  </a:lnTo>
                  <a:lnTo>
                    <a:pt x="189452" y="1329023"/>
                  </a:lnTo>
                  <a:lnTo>
                    <a:pt x="184690" y="1328928"/>
                  </a:lnTo>
                  <a:lnTo>
                    <a:pt x="184404" y="1325213"/>
                  </a:lnTo>
                  <a:lnTo>
                    <a:pt x="186500" y="1325023"/>
                  </a:lnTo>
                  <a:lnTo>
                    <a:pt x="184499" y="1308449"/>
                  </a:lnTo>
                  <a:lnTo>
                    <a:pt x="157067" y="1310069"/>
                  </a:lnTo>
                  <a:lnTo>
                    <a:pt x="152019" y="1294829"/>
                  </a:lnTo>
                  <a:lnTo>
                    <a:pt x="153543" y="1291400"/>
                  </a:lnTo>
                  <a:lnTo>
                    <a:pt x="170783" y="1278350"/>
                  </a:lnTo>
                  <a:lnTo>
                    <a:pt x="166687" y="1274350"/>
                  </a:lnTo>
                  <a:lnTo>
                    <a:pt x="174879" y="1271111"/>
                  </a:lnTo>
                  <a:lnTo>
                    <a:pt x="161068" y="1265682"/>
                  </a:lnTo>
                  <a:lnTo>
                    <a:pt x="153829" y="1241489"/>
                  </a:lnTo>
                  <a:lnTo>
                    <a:pt x="188023" y="1222343"/>
                  </a:lnTo>
                  <a:lnTo>
                    <a:pt x="197548" y="1210056"/>
                  </a:lnTo>
                  <a:lnTo>
                    <a:pt x="212979" y="1205960"/>
                  </a:lnTo>
                  <a:lnTo>
                    <a:pt x="207836" y="1182434"/>
                  </a:lnTo>
                  <a:lnTo>
                    <a:pt x="183261" y="1187005"/>
                  </a:lnTo>
                  <a:lnTo>
                    <a:pt x="177546" y="1176242"/>
                  </a:lnTo>
                  <a:lnTo>
                    <a:pt x="174022" y="1160240"/>
                  </a:lnTo>
                  <a:lnTo>
                    <a:pt x="160115" y="1159478"/>
                  </a:lnTo>
                  <a:lnTo>
                    <a:pt x="164878" y="1137761"/>
                  </a:lnTo>
                  <a:lnTo>
                    <a:pt x="174308" y="1121950"/>
                  </a:lnTo>
                  <a:lnTo>
                    <a:pt x="144685" y="1116139"/>
                  </a:lnTo>
                  <a:lnTo>
                    <a:pt x="121348" y="1117664"/>
                  </a:lnTo>
                  <a:lnTo>
                    <a:pt x="92869" y="1110996"/>
                  </a:lnTo>
                  <a:lnTo>
                    <a:pt x="88773" y="1116139"/>
                  </a:lnTo>
                  <a:lnTo>
                    <a:pt x="83248" y="1114711"/>
                  </a:lnTo>
                  <a:lnTo>
                    <a:pt x="75247" y="1083755"/>
                  </a:lnTo>
                  <a:lnTo>
                    <a:pt x="62675" y="1058323"/>
                  </a:lnTo>
                  <a:lnTo>
                    <a:pt x="75438" y="1051941"/>
                  </a:lnTo>
                  <a:lnTo>
                    <a:pt x="73533" y="1046226"/>
                  </a:lnTo>
                  <a:lnTo>
                    <a:pt x="89154" y="1013841"/>
                  </a:lnTo>
                  <a:lnTo>
                    <a:pt x="75152" y="998411"/>
                  </a:lnTo>
                  <a:lnTo>
                    <a:pt x="71247" y="989933"/>
                  </a:lnTo>
                  <a:lnTo>
                    <a:pt x="58103" y="1003840"/>
                  </a:lnTo>
                  <a:lnTo>
                    <a:pt x="33052" y="1018604"/>
                  </a:lnTo>
                  <a:lnTo>
                    <a:pt x="35623" y="998887"/>
                  </a:lnTo>
                  <a:lnTo>
                    <a:pt x="19812" y="949452"/>
                  </a:lnTo>
                  <a:lnTo>
                    <a:pt x="13145" y="923639"/>
                  </a:lnTo>
                  <a:lnTo>
                    <a:pt x="9525" y="893445"/>
                  </a:lnTo>
                  <a:lnTo>
                    <a:pt x="10859" y="887825"/>
                  </a:lnTo>
                  <a:lnTo>
                    <a:pt x="21812" y="875919"/>
                  </a:lnTo>
                  <a:lnTo>
                    <a:pt x="35909" y="891921"/>
                  </a:lnTo>
                  <a:lnTo>
                    <a:pt x="43910" y="896017"/>
                  </a:lnTo>
                  <a:lnTo>
                    <a:pt x="45148" y="885920"/>
                  </a:lnTo>
                  <a:lnTo>
                    <a:pt x="56388" y="888587"/>
                  </a:lnTo>
                  <a:lnTo>
                    <a:pt x="65913" y="880681"/>
                  </a:lnTo>
                  <a:lnTo>
                    <a:pt x="72295" y="885254"/>
                  </a:lnTo>
                  <a:lnTo>
                    <a:pt x="78867" y="880872"/>
                  </a:lnTo>
                  <a:lnTo>
                    <a:pt x="94202" y="889063"/>
                  </a:lnTo>
                  <a:lnTo>
                    <a:pt x="96393" y="887444"/>
                  </a:lnTo>
                  <a:lnTo>
                    <a:pt x="90773" y="880872"/>
                  </a:lnTo>
                  <a:lnTo>
                    <a:pt x="96964" y="886778"/>
                  </a:lnTo>
                  <a:lnTo>
                    <a:pt x="114205" y="895350"/>
                  </a:lnTo>
                  <a:lnTo>
                    <a:pt x="115348" y="893636"/>
                  </a:lnTo>
                  <a:lnTo>
                    <a:pt x="128016" y="897446"/>
                  </a:lnTo>
                  <a:lnTo>
                    <a:pt x="135255" y="894207"/>
                  </a:lnTo>
                  <a:lnTo>
                    <a:pt x="134779" y="874490"/>
                  </a:lnTo>
                  <a:lnTo>
                    <a:pt x="130588" y="862108"/>
                  </a:lnTo>
                  <a:lnTo>
                    <a:pt x="123920" y="856107"/>
                  </a:lnTo>
                  <a:lnTo>
                    <a:pt x="122968" y="846106"/>
                  </a:lnTo>
                  <a:lnTo>
                    <a:pt x="117634" y="832485"/>
                  </a:lnTo>
                  <a:lnTo>
                    <a:pt x="107442" y="828961"/>
                  </a:lnTo>
                  <a:lnTo>
                    <a:pt x="100298" y="801529"/>
                  </a:lnTo>
                  <a:lnTo>
                    <a:pt x="97727" y="803434"/>
                  </a:lnTo>
                  <a:lnTo>
                    <a:pt x="92202" y="795814"/>
                  </a:lnTo>
                  <a:lnTo>
                    <a:pt x="86582" y="792861"/>
                  </a:lnTo>
                  <a:lnTo>
                    <a:pt x="82677" y="776192"/>
                  </a:lnTo>
                  <a:lnTo>
                    <a:pt x="80962" y="759904"/>
                  </a:lnTo>
                  <a:lnTo>
                    <a:pt x="83439" y="758952"/>
                  </a:lnTo>
                  <a:lnTo>
                    <a:pt x="79534" y="732092"/>
                  </a:lnTo>
                  <a:lnTo>
                    <a:pt x="86296" y="730472"/>
                  </a:lnTo>
                  <a:lnTo>
                    <a:pt x="86487" y="724281"/>
                  </a:lnTo>
                  <a:lnTo>
                    <a:pt x="80010" y="706279"/>
                  </a:lnTo>
                  <a:lnTo>
                    <a:pt x="83725" y="704183"/>
                  </a:lnTo>
                  <a:lnTo>
                    <a:pt x="81248" y="699516"/>
                  </a:lnTo>
                  <a:lnTo>
                    <a:pt x="84011" y="698087"/>
                  </a:lnTo>
                  <a:lnTo>
                    <a:pt x="76962" y="689420"/>
                  </a:lnTo>
                  <a:lnTo>
                    <a:pt x="103251" y="678085"/>
                  </a:lnTo>
                  <a:lnTo>
                    <a:pt x="104585" y="680847"/>
                  </a:lnTo>
                  <a:lnTo>
                    <a:pt x="117824" y="675799"/>
                  </a:lnTo>
                  <a:lnTo>
                    <a:pt x="125063" y="670179"/>
                  </a:lnTo>
                  <a:lnTo>
                    <a:pt x="137636" y="667988"/>
                  </a:lnTo>
                  <a:lnTo>
                    <a:pt x="133445" y="654272"/>
                  </a:lnTo>
                  <a:lnTo>
                    <a:pt x="141065" y="652081"/>
                  </a:lnTo>
                  <a:lnTo>
                    <a:pt x="146971" y="657701"/>
                  </a:lnTo>
                  <a:lnTo>
                    <a:pt x="161449" y="651701"/>
                  </a:lnTo>
                  <a:lnTo>
                    <a:pt x="160496" y="648081"/>
                  </a:lnTo>
                  <a:lnTo>
                    <a:pt x="169164" y="645700"/>
                  </a:lnTo>
                  <a:lnTo>
                    <a:pt x="166783" y="636175"/>
                  </a:lnTo>
                  <a:lnTo>
                    <a:pt x="176212" y="633889"/>
                  </a:lnTo>
                  <a:lnTo>
                    <a:pt x="173641" y="627697"/>
                  </a:lnTo>
                  <a:lnTo>
                    <a:pt x="180689" y="625983"/>
                  </a:lnTo>
                  <a:lnTo>
                    <a:pt x="178308" y="617125"/>
                  </a:lnTo>
                  <a:lnTo>
                    <a:pt x="188786" y="614553"/>
                  </a:lnTo>
                  <a:lnTo>
                    <a:pt x="163068" y="556165"/>
                  </a:lnTo>
                  <a:lnTo>
                    <a:pt x="158782" y="558451"/>
                  </a:lnTo>
                  <a:lnTo>
                    <a:pt x="154400" y="557403"/>
                  </a:lnTo>
                  <a:lnTo>
                    <a:pt x="154591" y="526923"/>
                  </a:lnTo>
                  <a:lnTo>
                    <a:pt x="175070" y="527590"/>
                  </a:lnTo>
                  <a:lnTo>
                    <a:pt x="180022" y="488442"/>
                  </a:lnTo>
                  <a:lnTo>
                    <a:pt x="171545" y="487394"/>
                  </a:lnTo>
                  <a:lnTo>
                    <a:pt x="182689" y="455867"/>
                  </a:lnTo>
                  <a:lnTo>
                    <a:pt x="200215" y="465582"/>
                  </a:lnTo>
                  <a:lnTo>
                    <a:pt x="241649" y="459677"/>
                  </a:lnTo>
                  <a:lnTo>
                    <a:pt x="242887" y="453580"/>
                  </a:lnTo>
                  <a:lnTo>
                    <a:pt x="253270" y="452628"/>
                  </a:lnTo>
                  <a:lnTo>
                    <a:pt x="252794" y="446818"/>
                  </a:lnTo>
                  <a:lnTo>
                    <a:pt x="255651" y="446246"/>
                  </a:lnTo>
                  <a:lnTo>
                    <a:pt x="252317" y="437007"/>
                  </a:lnTo>
                  <a:lnTo>
                    <a:pt x="262319" y="432721"/>
                  </a:lnTo>
                  <a:lnTo>
                    <a:pt x="262033" y="430816"/>
                  </a:lnTo>
                  <a:lnTo>
                    <a:pt x="263843" y="430244"/>
                  </a:lnTo>
                  <a:lnTo>
                    <a:pt x="265938" y="439769"/>
                  </a:lnTo>
                  <a:lnTo>
                    <a:pt x="271462" y="439198"/>
                  </a:lnTo>
                  <a:lnTo>
                    <a:pt x="273177" y="447008"/>
                  </a:lnTo>
                  <a:lnTo>
                    <a:pt x="299371" y="431197"/>
                  </a:lnTo>
                  <a:lnTo>
                    <a:pt x="298418" y="422720"/>
                  </a:lnTo>
                  <a:lnTo>
                    <a:pt x="264986" y="412909"/>
                  </a:lnTo>
                  <a:lnTo>
                    <a:pt x="265843" y="394621"/>
                  </a:lnTo>
                  <a:lnTo>
                    <a:pt x="273082" y="394335"/>
                  </a:lnTo>
                  <a:lnTo>
                    <a:pt x="271844" y="375476"/>
                  </a:lnTo>
                  <a:lnTo>
                    <a:pt x="269843" y="370618"/>
                  </a:lnTo>
                  <a:lnTo>
                    <a:pt x="267748" y="372999"/>
                  </a:lnTo>
                  <a:lnTo>
                    <a:pt x="260985" y="373475"/>
                  </a:lnTo>
                  <a:lnTo>
                    <a:pt x="257842" y="361283"/>
                  </a:lnTo>
                  <a:lnTo>
                    <a:pt x="246031" y="342805"/>
                  </a:lnTo>
                  <a:lnTo>
                    <a:pt x="242030" y="331375"/>
                  </a:lnTo>
                  <a:lnTo>
                    <a:pt x="244030" y="330803"/>
                  </a:lnTo>
                  <a:lnTo>
                    <a:pt x="244793" y="323374"/>
                  </a:lnTo>
                  <a:lnTo>
                    <a:pt x="240506" y="319373"/>
                  </a:lnTo>
                  <a:lnTo>
                    <a:pt x="248412" y="298037"/>
                  </a:lnTo>
                  <a:lnTo>
                    <a:pt x="250793" y="281273"/>
                  </a:lnTo>
                  <a:lnTo>
                    <a:pt x="236029" y="276035"/>
                  </a:lnTo>
                  <a:lnTo>
                    <a:pt x="234125" y="264128"/>
                  </a:lnTo>
                  <a:lnTo>
                    <a:pt x="231838" y="266319"/>
                  </a:lnTo>
                  <a:lnTo>
                    <a:pt x="231077" y="263843"/>
                  </a:lnTo>
                  <a:lnTo>
                    <a:pt x="224790" y="221933"/>
                  </a:lnTo>
                  <a:lnTo>
                    <a:pt x="222980" y="221647"/>
                  </a:lnTo>
                  <a:lnTo>
                    <a:pt x="223837" y="190405"/>
                  </a:lnTo>
                  <a:lnTo>
                    <a:pt x="228981" y="187547"/>
                  </a:lnTo>
                  <a:lnTo>
                    <a:pt x="223456" y="157639"/>
                  </a:lnTo>
                  <a:lnTo>
                    <a:pt x="232601" y="132112"/>
                  </a:lnTo>
                  <a:lnTo>
                    <a:pt x="230981" y="126492"/>
                  </a:lnTo>
                  <a:lnTo>
                    <a:pt x="234601" y="126111"/>
                  </a:lnTo>
                  <a:lnTo>
                    <a:pt x="232981" y="113252"/>
                  </a:lnTo>
                  <a:lnTo>
                    <a:pt x="260699" y="110490"/>
                  </a:lnTo>
                  <a:lnTo>
                    <a:pt x="303467" y="114681"/>
                  </a:lnTo>
                  <a:lnTo>
                    <a:pt x="351187" y="107633"/>
                  </a:lnTo>
                  <a:lnTo>
                    <a:pt x="383096" y="98679"/>
                  </a:lnTo>
                  <a:lnTo>
                    <a:pt x="387953" y="114871"/>
                  </a:lnTo>
                  <a:lnTo>
                    <a:pt x="401669" y="112681"/>
                  </a:lnTo>
                  <a:lnTo>
                    <a:pt x="403288" y="121634"/>
                  </a:lnTo>
                  <a:lnTo>
                    <a:pt x="442627" y="120301"/>
                  </a:lnTo>
                  <a:lnTo>
                    <a:pt x="449675" y="117824"/>
                  </a:lnTo>
                  <a:lnTo>
                    <a:pt x="451390" y="109728"/>
                  </a:lnTo>
                  <a:lnTo>
                    <a:pt x="465963" y="108775"/>
                  </a:lnTo>
                  <a:lnTo>
                    <a:pt x="468344" y="117920"/>
                  </a:lnTo>
                  <a:lnTo>
                    <a:pt x="474440" y="117824"/>
                  </a:lnTo>
                  <a:lnTo>
                    <a:pt x="478917" y="121063"/>
                  </a:lnTo>
                  <a:lnTo>
                    <a:pt x="493871" y="117443"/>
                  </a:lnTo>
                  <a:lnTo>
                    <a:pt x="494252" y="121158"/>
                  </a:lnTo>
                  <a:lnTo>
                    <a:pt x="513302" y="118491"/>
                  </a:lnTo>
                  <a:lnTo>
                    <a:pt x="514160" y="121253"/>
                  </a:lnTo>
                  <a:lnTo>
                    <a:pt x="521303" y="119062"/>
                  </a:lnTo>
                  <a:lnTo>
                    <a:pt x="529400" y="121729"/>
                  </a:lnTo>
                  <a:lnTo>
                    <a:pt x="546259" y="120967"/>
                  </a:lnTo>
                  <a:lnTo>
                    <a:pt x="545021" y="126397"/>
                  </a:lnTo>
                  <a:lnTo>
                    <a:pt x="551307" y="125444"/>
                  </a:lnTo>
                  <a:lnTo>
                    <a:pt x="551402" y="132779"/>
                  </a:lnTo>
                  <a:lnTo>
                    <a:pt x="566738" y="128302"/>
                  </a:lnTo>
                  <a:lnTo>
                    <a:pt x="572738" y="128492"/>
                  </a:lnTo>
                  <a:lnTo>
                    <a:pt x="572453" y="131921"/>
                  </a:lnTo>
                  <a:lnTo>
                    <a:pt x="591312" y="128587"/>
                  </a:lnTo>
                  <a:lnTo>
                    <a:pt x="591884" y="130588"/>
                  </a:lnTo>
                  <a:lnTo>
                    <a:pt x="611791" y="128873"/>
                  </a:lnTo>
                  <a:lnTo>
                    <a:pt x="641223" y="122777"/>
                  </a:lnTo>
                  <a:lnTo>
                    <a:pt x="651415" y="122491"/>
                  </a:lnTo>
                  <a:lnTo>
                    <a:pt x="651605" y="124206"/>
                  </a:lnTo>
                  <a:lnTo>
                    <a:pt x="666179" y="126016"/>
                  </a:lnTo>
                  <a:lnTo>
                    <a:pt x="665512" y="122873"/>
                  </a:lnTo>
                  <a:lnTo>
                    <a:pt x="711898" y="113062"/>
                  </a:lnTo>
                  <a:lnTo>
                    <a:pt x="712661" y="109823"/>
                  </a:lnTo>
                  <a:lnTo>
                    <a:pt x="727043" y="115633"/>
                  </a:lnTo>
                  <a:lnTo>
                    <a:pt x="732282" y="113824"/>
                  </a:lnTo>
                  <a:lnTo>
                    <a:pt x="738854" y="129064"/>
                  </a:lnTo>
                  <a:lnTo>
                    <a:pt x="764286" y="121634"/>
                  </a:lnTo>
                  <a:lnTo>
                    <a:pt x="768668" y="133731"/>
                  </a:lnTo>
                  <a:lnTo>
                    <a:pt x="787146" y="128492"/>
                  </a:lnTo>
                  <a:lnTo>
                    <a:pt x="786384" y="122682"/>
                  </a:lnTo>
                  <a:lnTo>
                    <a:pt x="801434" y="116967"/>
                  </a:lnTo>
                  <a:lnTo>
                    <a:pt x="800005" y="108109"/>
                  </a:lnTo>
                  <a:lnTo>
                    <a:pt x="803529" y="82106"/>
                  </a:lnTo>
                  <a:lnTo>
                    <a:pt x="809054" y="83058"/>
                  </a:lnTo>
                  <a:lnTo>
                    <a:pt x="810387" y="73724"/>
                  </a:lnTo>
                  <a:lnTo>
                    <a:pt x="822198" y="74200"/>
                  </a:lnTo>
                  <a:lnTo>
                    <a:pt x="822103" y="76676"/>
                  </a:lnTo>
                  <a:lnTo>
                    <a:pt x="826103" y="76200"/>
                  </a:lnTo>
                  <a:lnTo>
                    <a:pt x="832866" y="96203"/>
                  </a:lnTo>
                  <a:lnTo>
                    <a:pt x="836200" y="94488"/>
                  </a:lnTo>
                  <a:lnTo>
                    <a:pt x="840105" y="99155"/>
                  </a:lnTo>
                  <a:lnTo>
                    <a:pt x="867061" y="97727"/>
                  </a:lnTo>
                  <a:lnTo>
                    <a:pt x="868966" y="125825"/>
                  </a:lnTo>
                  <a:lnTo>
                    <a:pt x="866299" y="126016"/>
                  </a:lnTo>
                  <a:lnTo>
                    <a:pt x="864870" y="149257"/>
                  </a:lnTo>
                  <a:lnTo>
                    <a:pt x="871633" y="148209"/>
                  </a:lnTo>
                  <a:lnTo>
                    <a:pt x="878110" y="150686"/>
                  </a:lnTo>
                  <a:lnTo>
                    <a:pt x="882205" y="152591"/>
                  </a:lnTo>
                  <a:lnTo>
                    <a:pt x="883539" y="157162"/>
                  </a:lnTo>
                  <a:lnTo>
                    <a:pt x="914781" y="143542"/>
                  </a:lnTo>
                  <a:lnTo>
                    <a:pt x="942022" y="124206"/>
                  </a:lnTo>
                  <a:lnTo>
                    <a:pt x="1007650" y="108490"/>
                  </a:lnTo>
                  <a:lnTo>
                    <a:pt x="1004411" y="86106"/>
                  </a:lnTo>
                  <a:lnTo>
                    <a:pt x="1018222" y="82391"/>
                  </a:lnTo>
                  <a:lnTo>
                    <a:pt x="1020699" y="96298"/>
                  </a:lnTo>
                  <a:lnTo>
                    <a:pt x="1074515" y="94393"/>
                  </a:lnTo>
                  <a:lnTo>
                    <a:pt x="1074515" y="87249"/>
                  </a:lnTo>
                  <a:lnTo>
                    <a:pt x="1089755" y="91726"/>
                  </a:lnTo>
                  <a:lnTo>
                    <a:pt x="1092898" y="70104"/>
                  </a:lnTo>
                  <a:lnTo>
                    <a:pt x="1124331" y="82201"/>
                  </a:lnTo>
                  <a:lnTo>
                    <a:pt x="1184910" y="90869"/>
                  </a:lnTo>
                  <a:lnTo>
                    <a:pt x="1188625" y="67342"/>
                  </a:lnTo>
                  <a:lnTo>
                    <a:pt x="1192911" y="68294"/>
                  </a:lnTo>
                  <a:lnTo>
                    <a:pt x="1194340" y="62770"/>
                  </a:lnTo>
                  <a:lnTo>
                    <a:pt x="1189577" y="60674"/>
                  </a:lnTo>
                  <a:lnTo>
                    <a:pt x="1190435" y="50959"/>
                  </a:lnTo>
                  <a:lnTo>
                    <a:pt x="1196054" y="52102"/>
                  </a:lnTo>
                  <a:lnTo>
                    <a:pt x="1196435" y="48863"/>
                  </a:lnTo>
                  <a:lnTo>
                    <a:pt x="1211104" y="51435"/>
                  </a:lnTo>
                  <a:lnTo>
                    <a:pt x="1208151" y="59817"/>
                  </a:lnTo>
                  <a:lnTo>
                    <a:pt x="1218724" y="61817"/>
                  </a:lnTo>
                  <a:lnTo>
                    <a:pt x="1224344" y="46958"/>
                  </a:lnTo>
                  <a:lnTo>
                    <a:pt x="1229963" y="50197"/>
                  </a:lnTo>
                  <a:lnTo>
                    <a:pt x="1244918" y="19431"/>
                  </a:lnTo>
                  <a:lnTo>
                    <a:pt x="1255490" y="11430"/>
                  </a:lnTo>
                  <a:lnTo>
                    <a:pt x="1254347" y="9525"/>
                  </a:lnTo>
                  <a:lnTo>
                    <a:pt x="1278827" y="14478"/>
                  </a:lnTo>
                  <a:lnTo>
                    <a:pt x="1298258" y="25146"/>
                  </a:lnTo>
                  <a:lnTo>
                    <a:pt x="1317593" y="26670"/>
                  </a:lnTo>
                  <a:lnTo>
                    <a:pt x="1333976" y="32385"/>
                  </a:lnTo>
                  <a:lnTo>
                    <a:pt x="1353312" y="45053"/>
                  </a:lnTo>
                  <a:lnTo>
                    <a:pt x="1350169" y="49054"/>
                  </a:lnTo>
                  <a:lnTo>
                    <a:pt x="1371219" y="58007"/>
                  </a:lnTo>
                  <a:lnTo>
                    <a:pt x="1384649" y="71152"/>
                  </a:lnTo>
                  <a:lnTo>
                    <a:pt x="1389983" y="73247"/>
                  </a:lnTo>
                  <a:lnTo>
                    <a:pt x="1386078" y="85154"/>
                  </a:lnTo>
                  <a:lnTo>
                    <a:pt x="1383221" y="86011"/>
                  </a:lnTo>
                  <a:lnTo>
                    <a:pt x="1381697" y="99155"/>
                  </a:lnTo>
                  <a:lnTo>
                    <a:pt x="1376553" y="104394"/>
                  </a:lnTo>
                  <a:lnTo>
                    <a:pt x="1381982" y="107347"/>
                  </a:lnTo>
                  <a:lnTo>
                    <a:pt x="1393317" y="106394"/>
                  </a:lnTo>
                  <a:lnTo>
                    <a:pt x="1389602" y="99822"/>
                  </a:lnTo>
                  <a:lnTo>
                    <a:pt x="1394936" y="94583"/>
                  </a:lnTo>
                  <a:lnTo>
                    <a:pt x="1393031" y="90678"/>
                  </a:lnTo>
                  <a:lnTo>
                    <a:pt x="1398461" y="78486"/>
                  </a:lnTo>
                  <a:lnTo>
                    <a:pt x="1409795" y="70295"/>
                  </a:lnTo>
                  <a:lnTo>
                    <a:pt x="1417225" y="70104"/>
                  </a:lnTo>
                  <a:lnTo>
                    <a:pt x="1422940" y="64294"/>
                  </a:lnTo>
                  <a:lnTo>
                    <a:pt x="1433131" y="61246"/>
                  </a:lnTo>
                  <a:lnTo>
                    <a:pt x="1429988" y="55054"/>
                  </a:lnTo>
                  <a:lnTo>
                    <a:pt x="1436942" y="45815"/>
                  </a:lnTo>
                  <a:lnTo>
                    <a:pt x="1439132" y="45339"/>
                  </a:lnTo>
                  <a:lnTo>
                    <a:pt x="1444562" y="51816"/>
                  </a:lnTo>
                  <a:lnTo>
                    <a:pt x="1451896" y="49625"/>
                  </a:lnTo>
                  <a:lnTo>
                    <a:pt x="1454277" y="46196"/>
                  </a:lnTo>
                  <a:lnTo>
                    <a:pt x="1464373" y="52102"/>
                  </a:lnTo>
                  <a:lnTo>
                    <a:pt x="1461611" y="61532"/>
                  </a:lnTo>
                  <a:lnTo>
                    <a:pt x="1478375" y="48292"/>
                  </a:lnTo>
                  <a:lnTo>
                    <a:pt x="1479328" y="50387"/>
                  </a:lnTo>
                  <a:lnTo>
                    <a:pt x="1489139" y="49625"/>
                  </a:lnTo>
                  <a:lnTo>
                    <a:pt x="1490281" y="46958"/>
                  </a:lnTo>
                  <a:lnTo>
                    <a:pt x="1504093" y="42196"/>
                  </a:lnTo>
                  <a:lnTo>
                    <a:pt x="1501330" y="49435"/>
                  </a:lnTo>
                  <a:lnTo>
                    <a:pt x="1507331" y="50959"/>
                  </a:lnTo>
                  <a:lnTo>
                    <a:pt x="1518952" y="44291"/>
                  </a:lnTo>
                  <a:lnTo>
                    <a:pt x="1522191" y="47816"/>
                  </a:lnTo>
                  <a:lnTo>
                    <a:pt x="1512856" y="54483"/>
                  </a:lnTo>
                  <a:lnTo>
                    <a:pt x="1527525" y="78105"/>
                  </a:lnTo>
                  <a:lnTo>
                    <a:pt x="1539335" y="70485"/>
                  </a:lnTo>
                  <a:lnTo>
                    <a:pt x="1556766" y="82963"/>
                  </a:lnTo>
                  <a:lnTo>
                    <a:pt x="1578292" y="93154"/>
                  </a:lnTo>
                  <a:lnTo>
                    <a:pt x="1580102" y="93726"/>
                  </a:lnTo>
                  <a:lnTo>
                    <a:pt x="1577054" y="84773"/>
                  </a:lnTo>
                  <a:lnTo>
                    <a:pt x="1583055" y="88583"/>
                  </a:lnTo>
                  <a:lnTo>
                    <a:pt x="1587056" y="87820"/>
                  </a:lnTo>
                  <a:lnTo>
                    <a:pt x="1589913" y="97727"/>
                  </a:lnTo>
                  <a:lnTo>
                    <a:pt x="1584579" y="98108"/>
                  </a:lnTo>
                  <a:lnTo>
                    <a:pt x="1586008" y="104299"/>
                  </a:lnTo>
                  <a:lnTo>
                    <a:pt x="1588389" y="108680"/>
                  </a:lnTo>
                  <a:lnTo>
                    <a:pt x="1594104" y="111157"/>
                  </a:lnTo>
                  <a:lnTo>
                    <a:pt x="1591628" y="117634"/>
                  </a:lnTo>
                  <a:lnTo>
                    <a:pt x="1601057" y="124778"/>
                  </a:lnTo>
                  <a:lnTo>
                    <a:pt x="1595914" y="131731"/>
                  </a:lnTo>
                  <a:lnTo>
                    <a:pt x="1599534" y="140970"/>
                  </a:lnTo>
                  <a:lnTo>
                    <a:pt x="1573435" y="153162"/>
                  </a:lnTo>
                  <a:lnTo>
                    <a:pt x="1565910" y="160782"/>
                  </a:lnTo>
                  <a:lnTo>
                    <a:pt x="1559909" y="158210"/>
                  </a:lnTo>
                  <a:lnTo>
                    <a:pt x="1559909" y="168783"/>
                  </a:lnTo>
                  <a:lnTo>
                    <a:pt x="1571054" y="170021"/>
                  </a:lnTo>
                  <a:lnTo>
                    <a:pt x="1569244" y="173927"/>
                  </a:lnTo>
                  <a:lnTo>
                    <a:pt x="1573244" y="176879"/>
                  </a:lnTo>
                  <a:lnTo>
                    <a:pt x="1567339" y="187357"/>
                  </a:lnTo>
                  <a:lnTo>
                    <a:pt x="1567910" y="190405"/>
                  </a:lnTo>
                  <a:lnTo>
                    <a:pt x="1577435" y="186976"/>
                  </a:lnTo>
                  <a:lnTo>
                    <a:pt x="1578198" y="189738"/>
                  </a:lnTo>
                  <a:lnTo>
                    <a:pt x="1575150" y="189262"/>
                  </a:lnTo>
                  <a:lnTo>
                    <a:pt x="1573911" y="193929"/>
                  </a:lnTo>
                  <a:lnTo>
                    <a:pt x="1579721" y="195072"/>
                  </a:lnTo>
                  <a:lnTo>
                    <a:pt x="1582483" y="198882"/>
                  </a:lnTo>
                  <a:lnTo>
                    <a:pt x="1576197" y="204407"/>
                  </a:lnTo>
                  <a:lnTo>
                    <a:pt x="1580007" y="208598"/>
                  </a:lnTo>
                  <a:lnTo>
                    <a:pt x="1579341" y="213170"/>
                  </a:lnTo>
                  <a:lnTo>
                    <a:pt x="1572101" y="220885"/>
                  </a:lnTo>
                  <a:lnTo>
                    <a:pt x="1574673" y="226695"/>
                  </a:lnTo>
                  <a:lnTo>
                    <a:pt x="1573244" y="232220"/>
                  </a:lnTo>
                  <a:lnTo>
                    <a:pt x="1579721" y="230124"/>
                  </a:lnTo>
                  <a:lnTo>
                    <a:pt x="1577245" y="231267"/>
                  </a:lnTo>
                  <a:lnTo>
                    <a:pt x="1579341" y="233839"/>
                  </a:lnTo>
                  <a:lnTo>
                    <a:pt x="1575054" y="236601"/>
                  </a:lnTo>
                  <a:lnTo>
                    <a:pt x="1583341" y="245745"/>
                  </a:lnTo>
                  <a:lnTo>
                    <a:pt x="1580960" y="246888"/>
                  </a:lnTo>
                  <a:lnTo>
                    <a:pt x="1582293" y="253746"/>
                  </a:lnTo>
                  <a:lnTo>
                    <a:pt x="1567624" y="253365"/>
                  </a:lnTo>
                  <a:lnTo>
                    <a:pt x="1567339" y="256794"/>
                  </a:lnTo>
                  <a:lnTo>
                    <a:pt x="1557433" y="254127"/>
                  </a:lnTo>
                  <a:lnTo>
                    <a:pt x="1554385" y="259747"/>
                  </a:lnTo>
                  <a:lnTo>
                    <a:pt x="1571149" y="283464"/>
                  </a:lnTo>
                  <a:lnTo>
                    <a:pt x="1578483" y="281369"/>
                  </a:lnTo>
                  <a:lnTo>
                    <a:pt x="1576864" y="300323"/>
                  </a:lnTo>
                  <a:lnTo>
                    <a:pt x="1557433" y="305467"/>
                  </a:lnTo>
                  <a:lnTo>
                    <a:pt x="1558481" y="309848"/>
                  </a:lnTo>
                  <a:lnTo>
                    <a:pt x="1550480" y="315278"/>
                  </a:lnTo>
                  <a:lnTo>
                    <a:pt x="1544288" y="324136"/>
                  </a:lnTo>
                  <a:lnTo>
                    <a:pt x="1546193" y="325469"/>
                  </a:lnTo>
                  <a:lnTo>
                    <a:pt x="1544383" y="332232"/>
                  </a:lnTo>
                  <a:lnTo>
                    <a:pt x="1531620" y="335947"/>
                  </a:lnTo>
                  <a:lnTo>
                    <a:pt x="1530096" y="344424"/>
                  </a:lnTo>
                  <a:lnTo>
                    <a:pt x="1541145" y="346043"/>
                  </a:lnTo>
                  <a:lnTo>
                    <a:pt x="1549241" y="364236"/>
                  </a:lnTo>
                  <a:lnTo>
                    <a:pt x="1535335" y="369665"/>
                  </a:lnTo>
                  <a:lnTo>
                    <a:pt x="1523047" y="391859"/>
                  </a:lnTo>
                  <a:lnTo>
                    <a:pt x="1518285" y="396050"/>
                  </a:lnTo>
                  <a:lnTo>
                    <a:pt x="1502664" y="401764"/>
                  </a:lnTo>
                  <a:lnTo>
                    <a:pt x="1504760" y="407289"/>
                  </a:lnTo>
                  <a:lnTo>
                    <a:pt x="1492568" y="413290"/>
                  </a:lnTo>
                  <a:lnTo>
                    <a:pt x="1487043" y="421291"/>
                  </a:lnTo>
                  <a:lnTo>
                    <a:pt x="1475042" y="421767"/>
                  </a:lnTo>
                  <a:lnTo>
                    <a:pt x="1471898" y="412147"/>
                  </a:lnTo>
                  <a:lnTo>
                    <a:pt x="1461040" y="416528"/>
                  </a:lnTo>
                  <a:lnTo>
                    <a:pt x="1444085" y="418814"/>
                  </a:lnTo>
                  <a:lnTo>
                    <a:pt x="1438370" y="406622"/>
                  </a:lnTo>
                  <a:lnTo>
                    <a:pt x="1423892" y="412147"/>
                  </a:lnTo>
                  <a:lnTo>
                    <a:pt x="1426464" y="417862"/>
                  </a:lnTo>
                  <a:lnTo>
                    <a:pt x="1422845" y="418338"/>
                  </a:lnTo>
                  <a:lnTo>
                    <a:pt x="1421225" y="413480"/>
                  </a:lnTo>
                  <a:lnTo>
                    <a:pt x="1417701" y="415290"/>
                  </a:lnTo>
                  <a:lnTo>
                    <a:pt x="1412558" y="403003"/>
                  </a:lnTo>
                  <a:lnTo>
                    <a:pt x="1401223" y="407956"/>
                  </a:lnTo>
                  <a:lnTo>
                    <a:pt x="1409319" y="438531"/>
                  </a:lnTo>
                  <a:lnTo>
                    <a:pt x="1384554" y="444151"/>
                  </a:lnTo>
                  <a:lnTo>
                    <a:pt x="1387126" y="459200"/>
                  </a:lnTo>
                  <a:lnTo>
                    <a:pt x="1376363" y="460438"/>
                  </a:lnTo>
                  <a:lnTo>
                    <a:pt x="1377601" y="465296"/>
                  </a:lnTo>
                  <a:lnTo>
                    <a:pt x="1348264" y="467296"/>
                  </a:lnTo>
                  <a:lnTo>
                    <a:pt x="1353598" y="473297"/>
                  </a:lnTo>
                  <a:lnTo>
                    <a:pt x="1361504" y="505682"/>
                  </a:lnTo>
                  <a:lnTo>
                    <a:pt x="1339215" y="511683"/>
                  </a:lnTo>
                  <a:lnTo>
                    <a:pt x="1301972" y="516827"/>
                  </a:lnTo>
                  <a:lnTo>
                    <a:pt x="1281208" y="524446"/>
                  </a:lnTo>
                  <a:lnTo>
                    <a:pt x="1286065" y="533210"/>
                  </a:lnTo>
                  <a:lnTo>
                    <a:pt x="1278064" y="544163"/>
                  </a:lnTo>
                  <a:lnTo>
                    <a:pt x="1271302" y="544735"/>
                  </a:lnTo>
                  <a:lnTo>
                    <a:pt x="1271778" y="549497"/>
                  </a:lnTo>
                  <a:lnTo>
                    <a:pt x="1217486" y="563689"/>
                  </a:lnTo>
                  <a:lnTo>
                    <a:pt x="1220629" y="572834"/>
                  </a:lnTo>
                  <a:lnTo>
                    <a:pt x="1206246" y="578072"/>
                  </a:lnTo>
                  <a:lnTo>
                    <a:pt x="1207484" y="581501"/>
                  </a:lnTo>
                  <a:lnTo>
                    <a:pt x="1204627" y="582739"/>
                  </a:lnTo>
                  <a:lnTo>
                    <a:pt x="1207008" y="589693"/>
                  </a:lnTo>
                  <a:lnTo>
                    <a:pt x="1187672" y="596551"/>
                  </a:lnTo>
                  <a:lnTo>
                    <a:pt x="1189482" y="600551"/>
                  </a:lnTo>
                  <a:lnTo>
                    <a:pt x="1165574" y="610362"/>
                  </a:lnTo>
                  <a:lnTo>
                    <a:pt x="1164527" y="608076"/>
                  </a:lnTo>
                  <a:lnTo>
                    <a:pt x="1156526" y="612743"/>
                  </a:lnTo>
                  <a:lnTo>
                    <a:pt x="1156430" y="617601"/>
                  </a:lnTo>
                  <a:lnTo>
                    <a:pt x="1146334" y="621983"/>
                  </a:lnTo>
                  <a:lnTo>
                    <a:pt x="1151858" y="640937"/>
                  </a:lnTo>
                  <a:lnTo>
                    <a:pt x="1144524" y="644271"/>
                  </a:lnTo>
                  <a:lnTo>
                    <a:pt x="1145572" y="646176"/>
                  </a:lnTo>
                  <a:lnTo>
                    <a:pt x="1143286" y="647414"/>
                  </a:lnTo>
                  <a:lnTo>
                    <a:pt x="1146810" y="654463"/>
                  </a:lnTo>
                  <a:lnTo>
                    <a:pt x="1141476" y="657225"/>
                  </a:lnTo>
                  <a:lnTo>
                    <a:pt x="1143857" y="663416"/>
                  </a:lnTo>
                  <a:lnTo>
                    <a:pt x="1105090" y="679609"/>
                  </a:lnTo>
                  <a:lnTo>
                    <a:pt x="1089374" y="681704"/>
                  </a:lnTo>
                  <a:lnTo>
                    <a:pt x="1089755" y="690467"/>
                  </a:lnTo>
                  <a:lnTo>
                    <a:pt x="1093184" y="690277"/>
                  </a:lnTo>
                  <a:lnTo>
                    <a:pt x="1094994" y="702564"/>
                  </a:lnTo>
                  <a:lnTo>
                    <a:pt x="1088041" y="703421"/>
                  </a:lnTo>
                  <a:lnTo>
                    <a:pt x="1089279" y="711327"/>
                  </a:lnTo>
                  <a:lnTo>
                    <a:pt x="1085850" y="711613"/>
                  </a:lnTo>
                  <a:lnTo>
                    <a:pt x="1083278" y="723233"/>
                  </a:lnTo>
                  <a:lnTo>
                    <a:pt x="1085088" y="740759"/>
                  </a:lnTo>
                  <a:lnTo>
                    <a:pt x="1081469" y="740950"/>
                  </a:lnTo>
                  <a:lnTo>
                    <a:pt x="1079659" y="745141"/>
                  </a:lnTo>
                  <a:lnTo>
                    <a:pt x="1088517" y="778669"/>
                  </a:lnTo>
                  <a:lnTo>
                    <a:pt x="1103947" y="774763"/>
                  </a:lnTo>
                  <a:lnTo>
                    <a:pt x="1119664" y="765810"/>
                  </a:lnTo>
                  <a:lnTo>
                    <a:pt x="1120807" y="768477"/>
                  </a:lnTo>
                  <a:lnTo>
                    <a:pt x="1138523" y="763429"/>
                  </a:lnTo>
                  <a:lnTo>
                    <a:pt x="1142429" y="771430"/>
                  </a:lnTo>
                  <a:lnTo>
                    <a:pt x="1173671" y="770572"/>
                  </a:lnTo>
                  <a:lnTo>
                    <a:pt x="1176338" y="773430"/>
                  </a:lnTo>
                  <a:lnTo>
                    <a:pt x="1175480" y="780860"/>
                  </a:lnTo>
                  <a:lnTo>
                    <a:pt x="1177671" y="784479"/>
                  </a:lnTo>
                  <a:lnTo>
                    <a:pt x="1188244" y="786955"/>
                  </a:lnTo>
                  <a:lnTo>
                    <a:pt x="1186148" y="786575"/>
                  </a:lnTo>
                  <a:lnTo>
                    <a:pt x="1184815" y="790480"/>
                  </a:lnTo>
                  <a:lnTo>
                    <a:pt x="1185386" y="796957"/>
                  </a:lnTo>
                  <a:lnTo>
                    <a:pt x="1181957" y="797147"/>
                  </a:lnTo>
                  <a:lnTo>
                    <a:pt x="1180910" y="800481"/>
                  </a:lnTo>
                  <a:lnTo>
                    <a:pt x="1172147" y="802577"/>
                  </a:lnTo>
                  <a:lnTo>
                    <a:pt x="1149001" y="796480"/>
                  </a:lnTo>
                  <a:lnTo>
                    <a:pt x="1137380" y="801529"/>
                  </a:lnTo>
                  <a:lnTo>
                    <a:pt x="1128236" y="801529"/>
                  </a:lnTo>
                  <a:lnTo>
                    <a:pt x="1130713" y="811721"/>
                  </a:lnTo>
                  <a:lnTo>
                    <a:pt x="1105472" y="814769"/>
                  </a:lnTo>
                  <a:lnTo>
                    <a:pt x="1106614" y="827056"/>
                  </a:lnTo>
                  <a:lnTo>
                    <a:pt x="1096328" y="830771"/>
                  </a:lnTo>
                  <a:lnTo>
                    <a:pt x="1104710" y="854678"/>
                  </a:lnTo>
                  <a:lnTo>
                    <a:pt x="1106043" y="872680"/>
                  </a:lnTo>
                  <a:lnTo>
                    <a:pt x="1100423" y="873919"/>
                  </a:lnTo>
                  <a:lnTo>
                    <a:pt x="1101662" y="880110"/>
                  </a:lnTo>
                  <a:lnTo>
                    <a:pt x="1114520" y="897446"/>
                  </a:lnTo>
                  <a:lnTo>
                    <a:pt x="1114615" y="905637"/>
                  </a:lnTo>
                  <a:lnTo>
                    <a:pt x="1108710" y="911638"/>
                  </a:lnTo>
                  <a:lnTo>
                    <a:pt x="1108710" y="925449"/>
                  </a:lnTo>
                  <a:lnTo>
                    <a:pt x="1100900" y="940689"/>
                  </a:lnTo>
                  <a:lnTo>
                    <a:pt x="1101757" y="946976"/>
                  </a:lnTo>
                  <a:lnTo>
                    <a:pt x="1078325" y="957358"/>
                  </a:lnTo>
                  <a:lnTo>
                    <a:pt x="1075658" y="962025"/>
                  </a:lnTo>
                  <a:lnTo>
                    <a:pt x="1063752" y="968121"/>
                  </a:lnTo>
                  <a:lnTo>
                    <a:pt x="1064038" y="981265"/>
                  </a:lnTo>
                  <a:lnTo>
                    <a:pt x="1070039" y="994220"/>
                  </a:lnTo>
                  <a:lnTo>
                    <a:pt x="1080040" y="991457"/>
                  </a:lnTo>
                  <a:lnTo>
                    <a:pt x="1077659" y="1007650"/>
                  </a:lnTo>
                  <a:lnTo>
                    <a:pt x="1074896" y="1012031"/>
                  </a:lnTo>
                  <a:lnTo>
                    <a:pt x="1085374" y="1014508"/>
                  </a:lnTo>
                  <a:lnTo>
                    <a:pt x="1072325" y="1030414"/>
                  </a:lnTo>
                  <a:lnTo>
                    <a:pt x="1059942" y="1056704"/>
                  </a:lnTo>
                  <a:lnTo>
                    <a:pt x="1051179" y="1051941"/>
                  </a:lnTo>
                  <a:lnTo>
                    <a:pt x="1045559" y="1061942"/>
                  </a:lnTo>
                  <a:lnTo>
                    <a:pt x="1041654" y="1059942"/>
                  </a:lnTo>
                  <a:lnTo>
                    <a:pt x="1039463" y="1063276"/>
                  </a:lnTo>
                  <a:lnTo>
                    <a:pt x="1018699" y="1061466"/>
                  </a:lnTo>
                  <a:lnTo>
                    <a:pt x="1014984" y="1073372"/>
                  </a:lnTo>
                  <a:lnTo>
                    <a:pt x="1012793" y="1073468"/>
                  </a:lnTo>
                  <a:lnTo>
                    <a:pt x="1010793" y="1068610"/>
                  </a:lnTo>
                  <a:lnTo>
                    <a:pt x="988219" y="1072229"/>
                  </a:lnTo>
                  <a:lnTo>
                    <a:pt x="987933" y="1099756"/>
                  </a:lnTo>
                  <a:lnTo>
                    <a:pt x="992029" y="1123379"/>
                  </a:lnTo>
                  <a:lnTo>
                    <a:pt x="990410" y="1124236"/>
                  </a:lnTo>
                  <a:lnTo>
                    <a:pt x="987743" y="1115568"/>
                  </a:lnTo>
                  <a:lnTo>
                    <a:pt x="979646" y="1117473"/>
                  </a:lnTo>
                  <a:lnTo>
                    <a:pt x="975170" y="1111568"/>
                  </a:lnTo>
                  <a:lnTo>
                    <a:pt x="978979" y="1106996"/>
                  </a:lnTo>
                  <a:lnTo>
                    <a:pt x="975360" y="1104043"/>
                  </a:lnTo>
                  <a:lnTo>
                    <a:pt x="968407" y="1109663"/>
                  </a:lnTo>
                  <a:lnTo>
                    <a:pt x="977360" y="1120616"/>
                  </a:lnTo>
                  <a:lnTo>
                    <a:pt x="974884" y="1123188"/>
                  </a:lnTo>
                  <a:lnTo>
                    <a:pt x="964025" y="1122236"/>
                  </a:lnTo>
                  <a:lnTo>
                    <a:pt x="945737" y="1127760"/>
                  </a:lnTo>
                  <a:lnTo>
                    <a:pt x="938975" y="1125569"/>
                  </a:lnTo>
                  <a:lnTo>
                    <a:pt x="928688" y="1131856"/>
                  </a:lnTo>
                  <a:lnTo>
                    <a:pt x="934688" y="1140714"/>
                  </a:lnTo>
                  <a:lnTo>
                    <a:pt x="936212" y="1151382"/>
                  </a:lnTo>
                  <a:lnTo>
                    <a:pt x="931545" y="1154430"/>
                  </a:lnTo>
                  <a:lnTo>
                    <a:pt x="935831" y="1163193"/>
                  </a:lnTo>
                  <a:lnTo>
                    <a:pt x="943928" y="1162431"/>
                  </a:lnTo>
                  <a:lnTo>
                    <a:pt x="946595" y="1172337"/>
                  </a:lnTo>
                  <a:lnTo>
                    <a:pt x="953738" y="1169765"/>
                  </a:lnTo>
                  <a:lnTo>
                    <a:pt x="956120" y="1179195"/>
                  </a:lnTo>
                  <a:lnTo>
                    <a:pt x="958025" y="1178433"/>
                  </a:lnTo>
                  <a:lnTo>
                    <a:pt x="960596" y="1188148"/>
                  </a:lnTo>
                  <a:lnTo>
                    <a:pt x="962120" y="1187387"/>
                  </a:lnTo>
                  <a:lnTo>
                    <a:pt x="969740" y="1207675"/>
                  </a:lnTo>
                  <a:lnTo>
                    <a:pt x="960501" y="1210723"/>
                  </a:lnTo>
                  <a:lnTo>
                    <a:pt x="969931" y="1237679"/>
                  </a:lnTo>
                  <a:lnTo>
                    <a:pt x="983456" y="1233297"/>
                  </a:lnTo>
                  <a:lnTo>
                    <a:pt x="984980" y="1239107"/>
                  </a:lnTo>
                  <a:lnTo>
                    <a:pt x="990600" y="1237583"/>
                  </a:lnTo>
                  <a:lnTo>
                    <a:pt x="991362" y="1246632"/>
                  </a:lnTo>
                  <a:lnTo>
                    <a:pt x="986600" y="1265206"/>
                  </a:lnTo>
                  <a:lnTo>
                    <a:pt x="984218" y="1265111"/>
                  </a:lnTo>
                  <a:lnTo>
                    <a:pt x="983361" y="1272826"/>
                  </a:lnTo>
                  <a:lnTo>
                    <a:pt x="986600" y="1273873"/>
                  </a:lnTo>
                  <a:lnTo>
                    <a:pt x="985266" y="1279303"/>
                  </a:lnTo>
                  <a:lnTo>
                    <a:pt x="977646" y="1277684"/>
                  </a:lnTo>
                  <a:lnTo>
                    <a:pt x="981075" y="1281017"/>
                  </a:lnTo>
                  <a:lnTo>
                    <a:pt x="977075" y="1290923"/>
                  </a:lnTo>
                  <a:lnTo>
                    <a:pt x="966406" y="1289590"/>
                  </a:lnTo>
                  <a:lnTo>
                    <a:pt x="941261" y="1273016"/>
                  </a:lnTo>
                  <a:lnTo>
                    <a:pt x="933545" y="1273683"/>
                  </a:lnTo>
                  <a:lnTo>
                    <a:pt x="927354" y="1279112"/>
                  </a:lnTo>
                  <a:lnTo>
                    <a:pt x="924306" y="1274064"/>
                  </a:lnTo>
                  <a:lnTo>
                    <a:pt x="913447" y="1279208"/>
                  </a:lnTo>
                  <a:lnTo>
                    <a:pt x="914971" y="1282732"/>
                  </a:lnTo>
                  <a:lnTo>
                    <a:pt x="910876" y="1284351"/>
                  </a:lnTo>
                  <a:lnTo>
                    <a:pt x="924401" y="1312926"/>
                  </a:lnTo>
                  <a:lnTo>
                    <a:pt x="912495" y="1328261"/>
                  </a:lnTo>
                  <a:lnTo>
                    <a:pt x="911733" y="1333024"/>
                  </a:lnTo>
                  <a:lnTo>
                    <a:pt x="917543" y="1340548"/>
                  </a:lnTo>
                  <a:lnTo>
                    <a:pt x="925068" y="1344739"/>
                  </a:lnTo>
                  <a:lnTo>
                    <a:pt x="914781" y="1342739"/>
                  </a:lnTo>
                  <a:lnTo>
                    <a:pt x="901446" y="1334929"/>
                  </a:lnTo>
                  <a:lnTo>
                    <a:pt x="893921" y="1379792"/>
                  </a:lnTo>
                  <a:lnTo>
                    <a:pt x="881348" y="1375601"/>
                  </a:lnTo>
                  <a:lnTo>
                    <a:pt x="873538" y="1383221"/>
                  </a:lnTo>
                  <a:lnTo>
                    <a:pt x="872585" y="1394555"/>
                  </a:lnTo>
                  <a:lnTo>
                    <a:pt x="870680" y="1390650"/>
                  </a:lnTo>
                  <a:lnTo>
                    <a:pt x="860679" y="1388364"/>
                  </a:lnTo>
                  <a:lnTo>
                    <a:pt x="847344" y="1395508"/>
                  </a:lnTo>
                  <a:lnTo>
                    <a:pt x="839248" y="1389602"/>
                  </a:lnTo>
                  <a:lnTo>
                    <a:pt x="836962" y="1398270"/>
                  </a:lnTo>
                  <a:lnTo>
                    <a:pt x="829818" y="1398556"/>
                  </a:lnTo>
                  <a:lnTo>
                    <a:pt x="829628" y="1405223"/>
                  </a:lnTo>
                  <a:lnTo>
                    <a:pt x="821150" y="1402271"/>
                  </a:lnTo>
                  <a:lnTo>
                    <a:pt x="820960" y="1398556"/>
                  </a:lnTo>
                  <a:lnTo>
                    <a:pt x="818483" y="1398175"/>
                  </a:lnTo>
                  <a:lnTo>
                    <a:pt x="817340" y="1401794"/>
                  </a:lnTo>
                  <a:lnTo>
                    <a:pt x="810482" y="1398746"/>
                  </a:lnTo>
                  <a:lnTo>
                    <a:pt x="804291" y="1403985"/>
                  </a:lnTo>
                  <a:lnTo>
                    <a:pt x="795719" y="1403604"/>
                  </a:lnTo>
                  <a:lnTo>
                    <a:pt x="791146" y="1401889"/>
                  </a:lnTo>
                  <a:lnTo>
                    <a:pt x="793337" y="1392174"/>
                  </a:lnTo>
                  <a:lnTo>
                    <a:pt x="802291" y="1389412"/>
                  </a:lnTo>
                  <a:lnTo>
                    <a:pt x="817912" y="1378268"/>
                  </a:lnTo>
                  <a:lnTo>
                    <a:pt x="811816" y="1372172"/>
                  </a:lnTo>
                  <a:lnTo>
                    <a:pt x="799243" y="1380077"/>
                  </a:lnTo>
                  <a:lnTo>
                    <a:pt x="798290" y="1377696"/>
                  </a:lnTo>
                  <a:lnTo>
                    <a:pt x="803053" y="1375601"/>
                  </a:lnTo>
                  <a:lnTo>
                    <a:pt x="799624" y="1368171"/>
                  </a:lnTo>
                  <a:lnTo>
                    <a:pt x="800862" y="1355598"/>
                  </a:lnTo>
                  <a:lnTo>
                    <a:pt x="792575" y="1352455"/>
                  </a:lnTo>
                  <a:lnTo>
                    <a:pt x="805148" y="1336929"/>
                  </a:lnTo>
                  <a:lnTo>
                    <a:pt x="798671" y="1335119"/>
                  </a:lnTo>
                  <a:lnTo>
                    <a:pt x="791337" y="1338453"/>
                  </a:lnTo>
                  <a:lnTo>
                    <a:pt x="773525" y="1339215"/>
                  </a:lnTo>
                  <a:lnTo>
                    <a:pt x="747331" y="1349502"/>
                  </a:lnTo>
                  <a:lnTo>
                    <a:pt x="723900" y="1352074"/>
                  </a:lnTo>
                  <a:lnTo>
                    <a:pt x="729996" y="1393793"/>
                  </a:lnTo>
                  <a:lnTo>
                    <a:pt x="726377" y="1407128"/>
                  </a:lnTo>
                  <a:lnTo>
                    <a:pt x="727138" y="1418939"/>
                  </a:lnTo>
                  <a:lnTo>
                    <a:pt x="718661" y="1426464"/>
                  </a:lnTo>
                  <a:lnTo>
                    <a:pt x="715518" y="1425416"/>
                  </a:lnTo>
                  <a:lnTo>
                    <a:pt x="713994" y="1428655"/>
                  </a:lnTo>
                  <a:lnTo>
                    <a:pt x="668179" y="1448276"/>
                  </a:lnTo>
                  <a:lnTo>
                    <a:pt x="664083" y="1449038"/>
                  </a:lnTo>
                  <a:lnTo>
                    <a:pt x="659702" y="1444657"/>
                  </a:lnTo>
                  <a:lnTo>
                    <a:pt x="650938" y="1445228"/>
                  </a:lnTo>
                  <a:lnTo>
                    <a:pt x="650558" y="1440847"/>
                  </a:lnTo>
                  <a:lnTo>
                    <a:pt x="640175" y="1440561"/>
                  </a:lnTo>
                  <a:lnTo>
                    <a:pt x="634270" y="1441704"/>
                  </a:lnTo>
                  <a:lnTo>
                    <a:pt x="634746" y="1444466"/>
                  </a:lnTo>
                  <a:lnTo>
                    <a:pt x="630746" y="1448657"/>
                  </a:lnTo>
                  <a:lnTo>
                    <a:pt x="621221" y="1445705"/>
                  </a:lnTo>
                  <a:lnTo>
                    <a:pt x="615505" y="1449134"/>
                  </a:lnTo>
                  <a:lnTo>
                    <a:pt x="610553" y="1437227"/>
                  </a:lnTo>
                  <a:lnTo>
                    <a:pt x="613029" y="1431608"/>
                  </a:lnTo>
                  <a:lnTo>
                    <a:pt x="607219" y="1410557"/>
                  </a:lnTo>
                  <a:lnTo>
                    <a:pt x="584740" y="1413891"/>
                  </a:lnTo>
                  <a:lnTo>
                    <a:pt x="583025" y="1409414"/>
                  </a:lnTo>
                  <a:lnTo>
                    <a:pt x="578453" y="1412367"/>
                  </a:lnTo>
                  <a:lnTo>
                    <a:pt x="575120" y="1403795"/>
                  </a:lnTo>
                  <a:lnTo>
                    <a:pt x="564452" y="1405985"/>
                  </a:lnTo>
                  <a:lnTo>
                    <a:pt x="554641" y="1371981"/>
                  </a:lnTo>
                  <a:lnTo>
                    <a:pt x="546640" y="1377887"/>
                  </a:lnTo>
                  <a:lnTo>
                    <a:pt x="538067" y="1380268"/>
                  </a:lnTo>
                  <a:lnTo>
                    <a:pt x="551212" y="1372838"/>
                  </a:lnTo>
                  <a:lnTo>
                    <a:pt x="521113" y="1380172"/>
                  </a:lnTo>
                  <a:lnTo>
                    <a:pt x="520065" y="1377220"/>
                  </a:lnTo>
                  <a:lnTo>
                    <a:pt x="523970" y="1375601"/>
                  </a:lnTo>
                  <a:lnTo>
                    <a:pt x="522922" y="1372267"/>
                  </a:lnTo>
                  <a:lnTo>
                    <a:pt x="529209" y="1368457"/>
                  </a:lnTo>
                  <a:lnTo>
                    <a:pt x="533210" y="1367600"/>
                  </a:lnTo>
                  <a:lnTo>
                    <a:pt x="535305" y="1373600"/>
                  </a:lnTo>
                  <a:lnTo>
                    <a:pt x="554831" y="1368647"/>
                  </a:lnTo>
                  <a:lnTo>
                    <a:pt x="552831" y="1362932"/>
                  </a:lnTo>
                  <a:lnTo>
                    <a:pt x="526256" y="1363218"/>
                  </a:lnTo>
                  <a:lnTo>
                    <a:pt x="525304" y="1354550"/>
                  </a:lnTo>
                  <a:lnTo>
                    <a:pt x="515779" y="1354360"/>
                  </a:lnTo>
                  <a:lnTo>
                    <a:pt x="512636" y="1349597"/>
                  </a:lnTo>
                  <a:lnTo>
                    <a:pt x="515493" y="1347788"/>
                  </a:lnTo>
                  <a:lnTo>
                    <a:pt x="499872" y="1335596"/>
                  </a:lnTo>
                  <a:lnTo>
                    <a:pt x="494252" y="1341596"/>
                  </a:lnTo>
                  <a:lnTo>
                    <a:pt x="483965" y="1343120"/>
                  </a:lnTo>
                  <a:lnTo>
                    <a:pt x="482727" y="1333690"/>
                  </a:lnTo>
                  <a:lnTo>
                    <a:pt x="487013" y="1314736"/>
                  </a:lnTo>
                  <a:lnTo>
                    <a:pt x="487299" y="1295686"/>
                  </a:lnTo>
                  <a:lnTo>
                    <a:pt x="484918" y="1294638"/>
                  </a:lnTo>
                  <a:lnTo>
                    <a:pt x="474345" y="1311688"/>
                  </a:lnTo>
                  <a:lnTo>
                    <a:pt x="456533" y="1286065"/>
                  </a:lnTo>
                  <a:lnTo>
                    <a:pt x="449675" y="1283208"/>
                  </a:lnTo>
                  <a:lnTo>
                    <a:pt x="448818" y="1274636"/>
                  </a:lnTo>
                  <a:lnTo>
                    <a:pt x="415862" y="1279684"/>
                  </a:lnTo>
                  <a:lnTo>
                    <a:pt x="415385" y="1294067"/>
                  </a:lnTo>
                  <a:lnTo>
                    <a:pt x="421577" y="1316069"/>
                  </a:lnTo>
                  <a:lnTo>
                    <a:pt x="419957" y="1321689"/>
                  </a:lnTo>
                  <a:lnTo>
                    <a:pt x="427482" y="1327976"/>
                  </a:lnTo>
                  <a:lnTo>
                    <a:pt x="431292" y="1350836"/>
                  </a:lnTo>
                  <a:lnTo>
                    <a:pt x="434626" y="1351502"/>
                  </a:lnTo>
                  <a:lnTo>
                    <a:pt x="436531" y="1362170"/>
                  </a:lnTo>
                  <a:lnTo>
                    <a:pt x="433292" y="1362456"/>
                  </a:lnTo>
                  <a:lnTo>
                    <a:pt x="428720" y="1370743"/>
                  </a:lnTo>
                  <a:lnTo>
                    <a:pt x="424434" y="1369314"/>
                  </a:lnTo>
                  <a:lnTo>
                    <a:pt x="423672" y="1376172"/>
                  </a:lnTo>
                  <a:lnTo>
                    <a:pt x="381571" y="1383030"/>
                  </a:lnTo>
                  <a:lnTo>
                    <a:pt x="360331" y="1390840"/>
                  </a:lnTo>
                  <a:lnTo>
                    <a:pt x="347472" y="1399985"/>
                  </a:lnTo>
                  <a:lnTo>
                    <a:pt x="340138" y="1414177"/>
                  </a:lnTo>
                  <a:close/>
                  <a:moveTo>
                    <a:pt x="352330" y="468059"/>
                  </a:moveTo>
                  <a:lnTo>
                    <a:pt x="347567" y="478917"/>
                  </a:lnTo>
                  <a:lnTo>
                    <a:pt x="363474" y="489109"/>
                  </a:lnTo>
                  <a:lnTo>
                    <a:pt x="370808" y="486346"/>
                  </a:lnTo>
                  <a:lnTo>
                    <a:pt x="373094" y="492443"/>
                  </a:lnTo>
                  <a:lnTo>
                    <a:pt x="383667" y="498634"/>
                  </a:lnTo>
                  <a:lnTo>
                    <a:pt x="377666" y="507968"/>
                  </a:lnTo>
                  <a:lnTo>
                    <a:pt x="384620" y="518922"/>
                  </a:lnTo>
                  <a:lnTo>
                    <a:pt x="380905" y="528923"/>
                  </a:lnTo>
                  <a:lnTo>
                    <a:pt x="417481" y="539305"/>
                  </a:lnTo>
                  <a:lnTo>
                    <a:pt x="422720" y="539687"/>
                  </a:lnTo>
                  <a:lnTo>
                    <a:pt x="424625" y="535019"/>
                  </a:lnTo>
                  <a:lnTo>
                    <a:pt x="425863" y="538163"/>
                  </a:lnTo>
                  <a:lnTo>
                    <a:pt x="438436" y="543115"/>
                  </a:lnTo>
                  <a:lnTo>
                    <a:pt x="439388" y="567214"/>
                  </a:lnTo>
                  <a:lnTo>
                    <a:pt x="435578" y="592836"/>
                  </a:lnTo>
                  <a:lnTo>
                    <a:pt x="432721" y="593027"/>
                  </a:lnTo>
                  <a:lnTo>
                    <a:pt x="432054" y="599122"/>
                  </a:lnTo>
                  <a:lnTo>
                    <a:pt x="425863" y="598837"/>
                  </a:lnTo>
                  <a:lnTo>
                    <a:pt x="424148" y="612077"/>
                  </a:lnTo>
                  <a:lnTo>
                    <a:pt x="424244" y="616077"/>
                  </a:lnTo>
                  <a:lnTo>
                    <a:pt x="433578" y="626078"/>
                  </a:lnTo>
                  <a:lnTo>
                    <a:pt x="439484" y="644080"/>
                  </a:lnTo>
                  <a:lnTo>
                    <a:pt x="440436" y="663988"/>
                  </a:lnTo>
                  <a:lnTo>
                    <a:pt x="437007" y="671036"/>
                  </a:lnTo>
                  <a:lnTo>
                    <a:pt x="438436" y="680752"/>
                  </a:lnTo>
                  <a:lnTo>
                    <a:pt x="443579" y="699040"/>
                  </a:lnTo>
                  <a:lnTo>
                    <a:pt x="446532" y="697897"/>
                  </a:lnTo>
                  <a:lnTo>
                    <a:pt x="460915" y="736283"/>
                  </a:lnTo>
                  <a:lnTo>
                    <a:pt x="469106" y="750856"/>
                  </a:lnTo>
                  <a:lnTo>
                    <a:pt x="476917" y="782384"/>
                  </a:lnTo>
                  <a:lnTo>
                    <a:pt x="497491" y="790194"/>
                  </a:lnTo>
                  <a:lnTo>
                    <a:pt x="492062" y="796671"/>
                  </a:lnTo>
                  <a:lnTo>
                    <a:pt x="491776" y="802386"/>
                  </a:lnTo>
                  <a:lnTo>
                    <a:pt x="480631" y="801053"/>
                  </a:lnTo>
                  <a:lnTo>
                    <a:pt x="466439" y="805625"/>
                  </a:lnTo>
                  <a:lnTo>
                    <a:pt x="465011" y="817531"/>
                  </a:lnTo>
                  <a:lnTo>
                    <a:pt x="430149" y="815816"/>
                  </a:lnTo>
                  <a:lnTo>
                    <a:pt x="422624" y="816769"/>
                  </a:lnTo>
                  <a:lnTo>
                    <a:pt x="422910" y="819340"/>
                  </a:lnTo>
                  <a:lnTo>
                    <a:pt x="427101" y="818864"/>
                  </a:lnTo>
                  <a:lnTo>
                    <a:pt x="431006" y="830294"/>
                  </a:lnTo>
                  <a:lnTo>
                    <a:pt x="449675" y="822293"/>
                  </a:lnTo>
                  <a:lnTo>
                    <a:pt x="448532" y="840200"/>
                  </a:lnTo>
                  <a:lnTo>
                    <a:pt x="463201" y="839248"/>
                  </a:lnTo>
                  <a:lnTo>
                    <a:pt x="476536" y="864203"/>
                  </a:lnTo>
                  <a:lnTo>
                    <a:pt x="479584" y="876871"/>
                  </a:lnTo>
                  <a:lnTo>
                    <a:pt x="489395" y="874109"/>
                  </a:lnTo>
                  <a:lnTo>
                    <a:pt x="494062" y="868585"/>
                  </a:lnTo>
                  <a:lnTo>
                    <a:pt x="508349" y="876300"/>
                  </a:lnTo>
                  <a:lnTo>
                    <a:pt x="506730" y="889635"/>
                  </a:lnTo>
                  <a:lnTo>
                    <a:pt x="502920" y="895350"/>
                  </a:lnTo>
                  <a:lnTo>
                    <a:pt x="510064" y="906780"/>
                  </a:lnTo>
                  <a:lnTo>
                    <a:pt x="517398" y="909256"/>
                  </a:lnTo>
                  <a:lnTo>
                    <a:pt x="516636" y="911352"/>
                  </a:lnTo>
                  <a:lnTo>
                    <a:pt x="520446" y="914971"/>
                  </a:lnTo>
                  <a:lnTo>
                    <a:pt x="530066" y="910685"/>
                  </a:lnTo>
                  <a:lnTo>
                    <a:pt x="537591" y="916019"/>
                  </a:lnTo>
                  <a:lnTo>
                    <a:pt x="543211" y="914686"/>
                  </a:lnTo>
                  <a:lnTo>
                    <a:pt x="536448" y="909161"/>
                  </a:lnTo>
                  <a:lnTo>
                    <a:pt x="533876" y="898779"/>
                  </a:lnTo>
                  <a:lnTo>
                    <a:pt x="525875" y="893064"/>
                  </a:lnTo>
                  <a:lnTo>
                    <a:pt x="541401" y="898779"/>
                  </a:lnTo>
                  <a:lnTo>
                    <a:pt x="543878" y="910304"/>
                  </a:lnTo>
                  <a:lnTo>
                    <a:pt x="549307" y="913447"/>
                  </a:lnTo>
                  <a:lnTo>
                    <a:pt x="555212" y="905256"/>
                  </a:lnTo>
                  <a:lnTo>
                    <a:pt x="560927" y="906113"/>
                  </a:lnTo>
                  <a:lnTo>
                    <a:pt x="566738" y="902494"/>
                  </a:lnTo>
                  <a:lnTo>
                    <a:pt x="575024" y="906113"/>
                  </a:lnTo>
                  <a:lnTo>
                    <a:pt x="594741" y="907637"/>
                  </a:lnTo>
                  <a:lnTo>
                    <a:pt x="590931" y="902303"/>
                  </a:lnTo>
                  <a:lnTo>
                    <a:pt x="598361" y="892397"/>
                  </a:lnTo>
                  <a:lnTo>
                    <a:pt x="596455" y="888778"/>
                  </a:lnTo>
                  <a:lnTo>
                    <a:pt x="627126" y="870680"/>
                  </a:lnTo>
                  <a:lnTo>
                    <a:pt x="624173" y="865061"/>
                  </a:lnTo>
                  <a:lnTo>
                    <a:pt x="617792" y="860774"/>
                  </a:lnTo>
                  <a:lnTo>
                    <a:pt x="611219" y="837819"/>
                  </a:lnTo>
                  <a:lnTo>
                    <a:pt x="609600" y="822388"/>
                  </a:lnTo>
                  <a:lnTo>
                    <a:pt x="617220" y="821341"/>
                  </a:lnTo>
                  <a:lnTo>
                    <a:pt x="616934" y="818293"/>
                  </a:lnTo>
                  <a:lnTo>
                    <a:pt x="621221" y="817721"/>
                  </a:lnTo>
                  <a:lnTo>
                    <a:pt x="620363" y="808292"/>
                  </a:lnTo>
                  <a:lnTo>
                    <a:pt x="646462" y="801243"/>
                  </a:lnTo>
                  <a:lnTo>
                    <a:pt x="654558" y="804863"/>
                  </a:lnTo>
                  <a:lnTo>
                    <a:pt x="685610" y="805720"/>
                  </a:lnTo>
                  <a:lnTo>
                    <a:pt x="684181" y="824960"/>
                  </a:lnTo>
                  <a:lnTo>
                    <a:pt x="691705" y="823531"/>
                  </a:lnTo>
                  <a:lnTo>
                    <a:pt x="691134" y="818864"/>
                  </a:lnTo>
                  <a:lnTo>
                    <a:pt x="699040" y="819245"/>
                  </a:lnTo>
                  <a:lnTo>
                    <a:pt x="701135" y="810863"/>
                  </a:lnTo>
                  <a:lnTo>
                    <a:pt x="721043" y="810959"/>
                  </a:lnTo>
                  <a:lnTo>
                    <a:pt x="724090" y="800290"/>
                  </a:lnTo>
                  <a:lnTo>
                    <a:pt x="739045" y="783146"/>
                  </a:lnTo>
                  <a:lnTo>
                    <a:pt x="743045" y="787718"/>
                  </a:lnTo>
                  <a:lnTo>
                    <a:pt x="749046" y="780860"/>
                  </a:lnTo>
                  <a:lnTo>
                    <a:pt x="750570" y="783336"/>
                  </a:lnTo>
                  <a:lnTo>
                    <a:pt x="758571" y="784193"/>
                  </a:lnTo>
                  <a:lnTo>
                    <a:pt x="760381" y="775716"/>
                  </a:lnTo>
                  <a:lnTo>
                    <a:pt x="765620" y="780002"/>
                  </a:lnTo>
                  <a:lnTo>
                    <a:pt x="787337" y="747236"/>
                  </a:lnTo>
                  <a:lnTo>
                    <a:pt x="792956" y="742188"/>
                  </a:lnTo>
                  <a:lnTo>
                    <a:pt x="803434" y="742188"/>
                  </a:lnTo>
                  <a:lnTo>
                    <a:pt x="813245" y="702088"/>
                  </a:lnTo>
                  <a:lnTo>
                    <a:pt x="801624" y="700469"/>
                  </a:lnTo>
                  <a:lnTo>
                    <a:pt x="800386" y="689896"/>
                  </a:lnTo>
                  <a:lnTo>
                    <a:pt x="790194" y="687896"/>
                  </a:lnTo>
                  <a:lnTo>
                    <a:pt x="789718" y="691039"/>
                  </a:lnTo>
                  <a:lnTo>
                    <a:pt x="775716" y="691991"/>
                  </a:lnTo>
                  <a:lnTo>
                    <a:pt x="773621" y="671513"/>
                  </a:lnTo>
                  <a:lnTo>
                    <a:pt x="783622" y="668560"/>
                  </a:lnTo>
                  <a:lnTo>
                    <a:pt x="784003" y="649605"/>
                  </a:lnTo>
                  <a:lnTo>
                    <a:pt x="786098" y="650081"/>
                  </a:lnTo>
                  <a:lnTo>
                    <a:pt x="788003" y="629698"/>
                  </a:lnTo>
                  <a:lnTo>
                    <a:pt x="794766" y="619220"/>
                  </a:lnTo>
                  <a:lnTo>
                    <a:pt x="784098" y="589788"/>
                  </a:lnTo>
                  <a:lnTo>
                    <a:pt x="777335" y="591503"/>
                  </a:lnTo>
                  <a:lnTo>
                    <a:pt x="774287" y="583216"/>
                  </a:lnTo>
                  <a:lnTo>
                    <a:pt x="784860" y="565880"/>
                  </a:lnTo>
                  <a:lnTo>
                    <a:pt x="758952" y="577596"/>
                  </a:lnTo>
                  <a:lnTo>
                    <a:pt x="747808" y="588454"/>
                  </a:lnTo>
                  <a:lnTo>
                    <a:pt x="731711" y="596075"/>
                  </a:lnTo>
                  <a:lnTo>
                    <a:pt x="732568" y="600456"/>
                  </a:lnTo>
                  <a:lnTo>
                    <a:pt x="729139" y="600456"/>
                  </a:lnTo>
                  <a:lnTo>
                    <a:pt x="732758" y="614077"/>
                  </a:lnTo>
                  <a:lnTo>
                    <a:pt x="723043" y="618744"/>
                  </a:lnTo>
                  <a:lnTo>
                    <a:pt x="715423" y="612267"/>
                  </a:lnTo>
                  <a:lnTo>
                    <a:pt x="706564" y="591312"/>
                  </a:lnTo>
                  <a:lnTo>
                    <a:pt x="717328" y="582168"/>
                  </a:lnTo>
                  <a:lnTo>
                    <a:pt x="715613" y="571976"/>
                  </a:lnTo>
                  <a:lnTo>
                    <a:pt x="704374" y="565595"/>
                  </a:lnTo>
                  <a:lnTo>
                    <a:pt x="703326" y="567500"/>
                  </a:lnTo>
                  <a:lnTo>
                    <a:pt x="692848" y="563404"/>
                  </a:lnTo>
                  <a:lnTo>
                    <a:pt x="689801" y="567500"/>
                  </a:lnTo>
                  <a:lnTo>
                    <a:pt x="684467" y="563785"/>
                  </a:lnTo>
                  <a:lnTo>
                    <a:pt x="682562" y="555688"/>
                  </a:lnTo>
                  <a:lnTo>
                    <a:pt x="685514" y="551402"/>
                  </a:lnTo>
                  <a:lnTo>
                    <a:pt x="675989" y="553403"/>
                  </a:lnTo>
                  <a:lnTo>
                    <a:pt x="657701" y="518351"/>
                  </a:lnTo>
                  <a:lnTo>
                    <a:pt x="670941" y="504158"/>
                  </a:lnTo>
                  <a:lnTo>
                    <a:pt x="674275" y="502158"/>
                  </a:lnTo>
                  <a:lnTo>
                    <a:pt x="675322" y="504825"/>
                  </a:lnTo>
                  <a:lnTo>
                    <a:pt x="681800" y="501015"/>
                  </a:lnTo>
                  <a:lnTo>
                    <a:pt x="682085" y="494729"/>
                  </a:lnTo>
                  <a:lnTo>
                    <a:pt x="699230" y="489585"/>
                  </a:lnTo>
                  <a:lnTo>
                    <a:pt x="720662" y="477964"/>
                  </a:lnTo>
                  <a:lnTo>
                    <a:pt x="725329" y="472250"/>
                  </a:lnTo>
                  <a:lnTo>
                    <a:pt x="727043" y="463105"/>
                  </a:lnTo>
                  <a:lnTo>
                    <a:pt x="691991" y="470535"/>
                  </a:lnTo>
                  <a:lnTo>
                    <a:pt x="691991" y="467678"/>
                  </a:lnTo>
                  <a:lnTo>
                    <a:pt x="666845" y="458724"/>
                  </a:lnTo>
                  <a:lnTo>
                    <a:pt x="648748" y="466249"/>
                  </a:lnTo>
                  <a:lnTo>
                    <a:pt x="636175" y="466725"/>
                  </a:lnTo>
                  <a:lnTo>
                    <a:pt x="630936" y="464439"/>
                  </a:lnTo>
                  <a:lnTo>
                    <a:pt x="615601" y="469868"/>
                  </a:lnTo>
                  <a:lnTo>
                    <a:pt x="607886" y="454057"/>
                  </a:lnTo>
                  <a:lnTo>
                    <a:pt x="600646" y="445389"/>
                  </a:lnTo>
                  <a:lnTo>
                    <a:pt x="595122" y="444437"/>
                  </a:lnTo>
                  <a:lnTo>
                    <a:pt x="581596" y="461296"/>
                  </a:lnTo>
                  <a:lnTo>
                    <a:pt x="576739" y="451676"/>
                  </a:lnTo>
                  <a:lnTo>
                    <a:pt x="566261" y="441388"/>
                  </a:lnTo>
                  <a:lnTo>
                    <a:pt x="540639" y="465011"/>
                  </a:lnTo>
                  <a:lnTo>
                    <a:pt x="534067" y="475012"/>
                  </a:lnTo>
                  <a:lnTo>
                    <a:pt x="532447" y="469202"/>
                  </a:lnTo>
                  <a:lnTo>
                    <a:pt x="535591" y="467011"/>
                  </a:lnTo>
                  <a:lnTo>
                    <a:pt x="538353" y="456724"/>
                  </a:lnTo>
                  <a:lnTo>
                    <a:pt x="534543" y="443103"/>
                  </a:lnTo>
                  <a:lnTo>
                    <a:pt x="527590" y="447104"/>
                  </a:lnTo>
                  <a:lnTo>
                    <a:pt x="530162" y="461201"/>
                  </a:lnTo>
                  <a:lnTo>
                    <a:pt x="526828" y="448723"/>
                  </a:lnTo>
                  <a:lnTo>
                    <a:pt x="515684" y="455009"/>
                  </a:lnTo>
                  <a:lnTo>
                    <a:pt x="513588" y="448628"/>
                  </a:lnTo>
                  <a:lnTo>
                    <a:pt x="524542" y="439484"/>
                  </a:lnTo>
                  <a:lnTo>
                    <a:pt x="510730" y="421196"/>
                  </a:lnTo>
                  <a:lnTo>
                    <a:pt x="488823" y="416052"/>
                  </a:lnTo>
                  <a:lnTo>
                    <a:pt x="457390" y="447294"/>
                  </a:lnTo>
                  <a:lnTo>
                    <a:pt x="452342" y="445294"/>
                  </a:lnTo>
                  <a:lnTo>
                    <a:pt x="447770" y="447104"/>
                  </a:lnTo>
                  <a:lnTo>
                    <a:pt x="424910" y="419767"/>
                  </a:lnTo>
                  <a:lnTo>
                    <a:pt x="409861" y="415004"/>
                  </a:lnTo>
                  <a:lnTo>
                    <a:pt x="406241" y="421291"/>
                  </a:lnTo>
                  <a:lnTo>
                    <a:pt x="394049" y="419862"/>
                  </a:lnTo>
                  <a:lnTo>
                    <a:pt x="399860" y="417290"/>
                  </a:lnTo>
                  <a:lnTo>
                    <a:pt x="396812" y="409575"/>
                  </a:lnTo>
                  <a:lnTo>
                    <a:pt x="392906" y="411385"/>
                  </a:lnTo>
                  <a:lnTo>
                    <a:pt x="388525" y="401098"/>
                  </a:lnTo>
                  <a:lnTo>
                    <a:pt x="384620" y="402717"/>
                  </a:lnTo>
                  <a:lnTo>
                    <a:pt x="381762" y="436340"/>
                  </a:lnTo>
                  <a:lnTo>
                    <a:pt x="379190" y="441103"/>
                  </a:lnTo>
                  <a:lnTo>
                    <a:pt x="370808" y="434054"/>
                  </a:lnTo>
                  <a:lnTo>
                    <a:pt x="363950" y="455200"/>
                  </a:lnTo>
                  <a:lnTo>
                    <a:pt x="359950" y="454438"/>
                  </a:lnTo>
                  <a:lnTo>
                    <a:pt x="360997" y="463296"/>
                  </a:lnTo>
                  <a:lnTo>
                    <a:pt x="352330" y="46805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7" name="Freihandform: Form 166">
              <a:extLst>
                <a:ext uri="{FF2B5EF4-FFF2-40B4-BE49-F238E27FC236}">
                  <a16:creationId xmlns:a16="http://schemas.microsoft.com/office/drawing/2014/main" id="{5A9F2461-214B-48C2-AF78-FEAEA9790C3E}"/>
                </a:ext>
              </a:extLst>
            </p:cNvPr>
            <p:cNvSpPr/>
            <p:nvPr/>
          </p:nvSpPr>
          <p:spPr>
            <a:xfrm>
              <a:off x="1379145" y="2926457"/>
              <a:ext cx="688050" cy="836550"/>
            </a:xfrm>
            <a:custGeom>
              <a:avLst/>
              <a:gdLst>
                <a:gd name="connsiteX0" fmla="*/ 644842 w 1323975"/>
                <a:gd name="connsiteY0" fmla="*/ 1582388 h 1609725"/>
                <a:gd name="connsiteX1" fmla="*/ 636270 w 1323975"/>
                <a:gd name="connsiteY1" fmla="*/ 1581245 h 1609725"/>
                <a:gd name="connsiteX2" fmla="*/ 617410 w 1323975"/>
                <a:gd name="connsiteY2" fmla="*/ 1584674 h 1609725"/>
                <a:gd name="connsiteX3" fmla="*/ 588169 w 1323975"/>
                <a:gd name="connsiteY3" fmla="*/ 1599724 h 1609725"/>
                <a:gd name="connsiteX4" fmla="*/ 570643 w 1323975"/>
                <a:gd name="connsiteY4" fmla="*/ 1604867 h 1609725"/>
                <a:gd name="connsiteX5" fmla="*/ 570262 w 1323975"/>
                <a:gd name="connsiteY5" fmla="*/ 1600581 h 1609725"/>
                <a:gd name="connsiteX6" fmla="*/ 562737 w 1323975"/>
                <a:gd name="connsiteY6" fmla="*/ 1591437 h 1609725"/>
                <a:gd name="connsiteX7" fmla="*/ 542449 w 1323975"/>
                <a:gd name="connsiteY7" fmla="*/ 1553623 h 1609725"/>
                <a:gd name="connsiteX8" fmla="*/ 541592 w 1323975"/>
                <a:gd name="connsiteY8" fmla="*/ 1531906 h 1609725"/>
                <a:gd name="connsiteX9" fmla="*/ 544163 w 1323975"/>
                <a:gd name="connsiteY9" fmla="*/ 1527429 h 1609725"/>
                <a:gd name="connsiteX10" fmla="*/ 544449 w 1323975"/>
                <a:gd name="connsiteY10" fmla="*/ 1522857 h 1609725"/>
                <a:gd name="connsiteX11" fmla="*/ 543401 w 1323975"/>
                <a:gd name="connsiteY11" fmla="*/ 1528001 h 1609725"/>
                <a:gd name="connsiteX12" fmla="*/ 537782 w 1323975"/>
                <a:gd name="connsiteY12" fmla="*/ 1525905 h 1609725"/>
                <a:gd name="connsiteX13" fmla="*/ 532924 w 1323975"/>
                <a:gd name="connsiteY13" fmla="*/ 1535049 h 1609725"/>
                <a:gd name="connsiteX14" fmla="*/ 519970 w 1323975"/>
                <a:gd name="connsiteY14" fmla="*/ 1530477 h 1609725"/>
                <a:gd name="connsiteX15" fmla="*/ 520922 w 1323975"/>
                <a:gd name="connsiteY15" fmla="*/ 1526667 h 1609725"/>
                <a:gd name="connsiteX16" fmla="*/ 518922 w 1323975"/>
                <a:gd name="connsiteY16" fmla="*/ 1525334 h 1609725"/>
                <a:gd name="connsiteX17" fmla="*/ 522065 w 1323975"/>
                <a:gd name="connsiteY17" fmla="*/ 1509331 h 1609725"/>
                <a:gd name="connsiteX18" fmla="*/ 529495 w 1323975"/>
                <a:gd name="connsiteY18" fmla="*/ 1508760 h 1609725"/>
                <a:gd name="connsiteX19" fmla="*/ 534162 w 1323975"/>
                <a:gd name="connsiteY19" fmla="*/ 1512189 h 1609725"/>
                <a:gd name="connsiteX20" fmla="*/ 543020 w 1323975"/>
                <a:gd name="connsiteY20" fmla="*/ 1508474 h 1609725"/>
                <a:gd name="connsiteX21" fmla="*/ 536258 w 1323975"/>
                <a:gd name="connsiteY21" fmla="*/ 1502283 h 1609725"/>
                <a:gd name="connsiteX22" fmla="*/ 538543 w 1323975"/>
                <a:gd name="connsiteY22" fmla="*/ 1496568 h 1609725"/>
                <a:gd name="connsiteX23" fmla="*/ 535115 w 1323975"/>
                <a:gd name="connsiteY23" fmla="*/ 1501140 h 1609725"/>
                <a:gd name="connsiteX24" fmla="*/ 528257 w 1323975"/>
                <a:gd name="connsiteY24" fmla="*/ 1499235 h 1609725"/>
                <a:gd name="connsiteX25" fmla="*/ 529685 w 1323975"/>
                <a:gd name="connsiteY25" fmla="*/ 1497711 h 1609725"/>
                <a:gd name="connsiteX26" fmla="*/ 523780 w 1323975"/>
                <a:gd name="connsiteY26" fmla="*/ 1491424 h 1609725"/>
                <a:gd name="connsiteX27" fmla="*/ 524732 w 1323975"/>
                <a:gd name="connsiteY27" fmla="*/ 1489329 h 1609725"/>
                <a:gd name="connsiteX28" fmla="*/ 521113 w 1323975"/>
                <a:gd name="connsiteY28" fmla="*/ 1487805 h 1609725"/>
                <a:gd name="connsiteX29" fmla="*/ 528447 w 1323975"/>
                <a:gd name="connsiteY29" fmla="*/ 1480756 h 1609725"/>
                <a:gd name="connsiteX30" fmla="*/ 525875 w 1323975"/>
                <a:gd name="connsiteY30" fmla="*/ 1476947 h 1609725"/>
                <a:gd name="connsiteX31" fmla="*/ 531304 w 1323975"/>
                <a:gd name="connsiteY31" fmla="*/ 1480566 h 1609725"/>
                <a:gd name="connsiteX32" fmla="*/ 526447 w 1323975"/>
                <a:gd name="connsiteY32" fmla="*/ 1487805 h 1609725"/>
                <a:gd name="connsiteX33" fmla="*/ 530066 w 1323975"/>
                <a:gd name="connsiteY33" fmla="*/ 1490091 h 1609725"/>
                <a:gd name="connsiteX34" fmla="*/ 539496 w 1323975"/>
                <a:gd name="connsiteY34" fmla="*/ 1483043 h 1609725"/>
                <a:gd name="connsiteX35" fmla="*/ 536829 w 1323975"/>
                <a:gd name="connsiteY35" fmla="*/ 1481519 h 1609725"/>
                <a:gd name="connsiteX36" fmla="*/ 537305 w 1323975"/>
                <a:gd name="connsiteY36" fmla="*/ 1478756 h 1609725"/>
                <a:gd name="connsiteX37" fmla="*/ 532257 w 1323975"/>
                <a:gd name="connsiteY37" fmla="*/ 1478947 h 1609725"/>
                <a:gd name="connsiteX38" fmla="*/ 535305 w 1323975"/>
                <a:gd name="connsiteY38" fmla="*/ 1473708 h 1609725"/>
                <a:gd name="connsiteX39" fmla="*/ 525399 w 1323975"/>
                <a:gd name="connsiteY39" fmla="*/ 1470851 h 1609725"/>
                <a:gd name="connsiteX40" fmla="*/ 522256 w 1323975"/>
                <a:gd name="connsiteY40" fmla="*/ 1465326 h 1609725"/>
                <a:gd name="connsiteX41" fmla="*/ 519017 w 1323975"/>
                <a:gd name="connsiteY41" fmla="*/ 1469422 h 1609725"/>
                <a:gd name="connsiteX42" fmla="*/ 513398 w 1323975"/>
                <a:gd name="connsiteY42" fmla="*/ 1468946 h 1609725"/>
                <a:gd name="connsiteX43" fmla="*/ 506444 w 1323975"/>
                <a:gd name="connsiteY43" fmla="*/ 1454468 h 1609725"/>
                <a:gd name="connsiteX44" fmla="*/ 506349 w 1323975"/>
                <a:gd name="connsiteY44" fmla="*/ 1457420 h 1609725"/>
                <a:gd name="connsiteX45" fmla="*/ 501110 w 1323975"/>
                <a:gd name="connsiteY45" fmla="*/ 1457897 h 1609725"/>
                <a:gd name="connsiteX46" fmla="*/ 502539 w 1323975"/>
                <a:gd name="connsiteY46" fmla="*/ 1441514 h 1609725"/>
                <a:gd name="connsiteX47" fmla="*/ 499967 w 1323975"/>
                <a:gd name="connsiteY47" fmla="*/ 1438656 h 1609725"/>
                <a:gd name="connsiteX48" fmla="*/ 489394 w 1323975"/>
                <a:gd name="connsiteY48" fmla="*/ 1459897 h 1609725"/>
                <a:gd name="connsiteX49" fmla="*/ 489585 w 1323975"/>
                <a:gd name="connsiteY49" fmla="*/ 1475422 h 1609725"/>
                <a:gd name="connsiteX50" fmla="*/ 480536 w 1323975"/>
                <a:gd name="connsiteY50" fmla="*/ 1490281 h 1609725"/>
                <a:gd name="connsiteX51" fmla="*/ 498253 w 1323975"/>
                <a:gd name="connsiteY51" fmla="*/ 1508379 h 1609725"/>
                <a:gd name="connsiteX52" fmla="*/ 503968 w 1323975"/>
                <a:gd name="connsiteY52" fmla="*/ 1504379 h 1609725"/>
                <a:gd name="connsiteX53" fmla="*/ 506349 w 1323975"/>
                <a:gd name="connsiteY53" fmla="*/ 1506093 h 1609725"/>
                <a:gd name="connsiteX54" fmla="*/ 501682 w 1323975"/>
                <a:gd name="connsiteY54" fmla="*/ 1511237 h 1609725"/>
                <a:gd name="connsiteX55" fmla="*/ 496252 w 1323975"/>
                <a:gd name="connsiteY55" fmla="*/ 1511903 h 1609725"/>
                <a:gd name="connsiteX56" fmla="*/ 495395 w 1323975"/>
                <a:gd name="connsiteY56" fmla="*/ 1508093 h 1609725"/>
                <a:gd name="connsiteX57" fmla="*/ 478345 w 1323975"/>
                <a:gd name="connsiteY57" fmla="*/ 1490758 h 1609725"/>
                <a:gd name="connsiteX58" fmla="*/ 482156 w 1323975"/>
                <a:gd name="connsiteY58" fmla="*/ 1479614 h 1609725"/>
                <a:gd name="connsiteX59" fmla="*/ 486442 w 1323975"/>
                <a:gd name="connsiteY59" fmla="*/ 1474565 h 1609725"/>
                <a:gd name="connsiteX60" fmla="*/ 487204 w 1323975"/>
                <a:gd name="connsiteY60" fmla="*/ 1459706 h 1609725"/>
                <a:gd name="connsiteX61" fmla="*/ 499967 w 1323975"/>
                <a:gd name="connsiteY61" fmla="*/ 1430655 h 1609725"/>
                <a:gd name="connsiteX62" fmla="*/ 505873 w 1323975"/>
                <a:gd name="connsiteY62" fmla="*/ 1428655 h 1609725"/>
                <a:gd name="connsiteX63" fmla="*/ 510731 w 1323975"/>
                <a:gd name="connsiteY63" fmla="*/ 1433417 h 1609725"/>
                <a:gd name="connsiteX64" fmla="*/ 515493 w 1323975"/>
                <a:gd name="connsiteY64" fmla="*/ 1428369 h 1609725"/>
                <a:gd name="connsiteX65" fmla="*/ 508159 w 1323975"/>
                <a:gd name="connsiteY65" fmla="*/ 1419511 h 1609725"/>
                <a:gd name="connsiteX66" fmla="*/ 503491 w 1323975"/>
                <a:gd name="connsiteY66" fmla="*/ 1417796 h 1609725"/>
                <a:gd name="connsiteX67" fmla="*/ 493490 w 1323975"/>
                <a:gd name="connsiteY67" fmla="*/ 1420082 h 1609725"/>
                <a:gd name="connsiteX68" fmla="*/ 475583 w 1323975"/>
                <a:gd name="connsiteY68" fmla="*/ 1416272 h 1609725"/>
                <a:gd name="connsiteX69" fmla="*/ 468916 w 1323975"/>
                <a:gd name="connsiteY69" fmla="*/ 1406843 h 1609725"/>
                <a:gd name="connsiteX70" fmla="*/ 470630 w 1323975"/>
                <a:gd name="connsiteY70" fmla="*/ 1388173 h 1609725"/>
                <a:gd name="connsiteX71" fmla="*/ 468249 w 1323975"/>
                <a:gd name="connsiteY71" fmla="*/ 1384078 h 1609725"/>
                <a:gd name="connsiteX72" fmla="*/ 458819 w 1323975"/>
                <a:gd name="connsiteY72" fmla="*/ 1384840 h 1609725"/>
                <a:gd name="connsiteX73" fmla="*/ 455009 w 1323975"/>
                <a:gd name="connsiteY73" fmla="*/ 1376553 h 1609725"/>
                <a:gd name="connsiteX74" fmla="*/ 449961 w 1323975"/>
                <a:gd name="connsiteY74" fmla="*/ 1373886 h 1609725"/>
                <a:gd name="connsiteX75" fmla="*/ 445770 w 1323975"/>
                <a:gd name="connsiteY75" fmla="*/ 1360265 h 1609725"/>
                <a:gd name="connsiteX76" fmla="*/ 446818 w 1323975"/>
                <a:gd name="connsiteY76" fmla="*/ 1356836 h 1609725"/>
                <a:gd name="connsiteX77" fmla="*/ 441960 w 1323975"/>
                <a:gd name="connsiteY77" fmla="*/ 1352550 h 1609725"/>
                <a:gd name="connsiteX78" fmla="*/ 440531 w 1323975"/>
                <a:gd name="connsiteY78" fmla="*/ 1341882 h 1609725"/>
                <a:gd name="connsiteX79" fmla="*/ 437578 w 1323975"/>
                <a:gd name="connsiteY79" fmla="*/ 1340739 h 1609725"/>
                <a:gd name="connsiteX80" fmla="*/ 431101 w 1323975"/>
                <a:gd name="connsiteY80" fmla="*/ 1341120 h 1609725"/>
                <a:gd name="connsiteX81" fmla="*/ 423767 w 1323975"/>
                <a:gd name="connsiteY81" fmla="*/ 1355027 h 1609725"/>
                <a:gd name="connsiteX82" fmla="*/ 406336 w 1323975"/>
                <a:gd name="connsiteY82" fmla="*/ 1372076 h 1609725"/>
                <a:gd name="connsiteX83" fmla="*/ 404336 w 1323975"/>
                <a:gd name="connsiteY83" fmla="*/ 1378744 h 1609725"/>
                <a:gd name="connsiteX84" fmla="*/ 390620 w 1323975"/>
                <a:gd name="connsiteY84" fmla="*/ 1397127 h 1609725"/>
                <a:gd name="connsiteX85" fmla="*/ 395478 w 1323975"/>
                <a:gd name="connsiteY85" fmla="*/ 1415320 h 1609725"/>
                <a:gd name="connsiteX86" fmla="*/ 393478 w 1323975"/>
                <a:gd name="connsiteY86" fmla="*/ 1418082 h 1609725"/>
                <a:gd name="connsiteX87" fmla="*/ 396050 w 1323975"/>
                <a:gd name="connsiteY87" fmla="*/ 1431607 h 1609725"/>
                <a:gd name="connsiteX88" fmla="*/ 399574 w 1323975"/>
                <a:gd name="connsiteY88" fmla="*/ 1438561 h 1609725"/>
                <a:gd name="connsiteX89" fmla="*/ 391382 w 1323975"/>
                <a:gd name="connsiteY89" fmla="*/ 1451420 h 1609725"/>
                <a:gd name="connsiteX90" fmla="*/ 389668 w 1323975"/>
                <a:gd name="connsiteY90" fmla="*/ 1472851 h 1609725"/>
                <a:gd name="connsiteX91" fmla="*/ 378904 w 1323975"/>
                <a:gd name="connsiteY91" fmla="*/ 1487519 h 1609725"/>
                <a:gd name="connsiteX92" fmla="*/ 377095 w 1323975"/>
                <a:gd name="connsiteY92" fmla="*/ 1487138 h 1609725"/>
                <a:gd name="connsiteX93" fmla="*/ 379190 w 1323975"/>
                <a:gd name="connsiteY93" fmla="*/ 1489424 h 1609725"/>
                <a:gd name="connsiteX94" fmla="*/ 372046 w 1323975"/>
                <a:gd name="connsiteY94" fmla="*/ 1486757 h 1609725"/>
                <a:gd name="connsiteX95" fmla="*/ 367856 w 1323975"/>
                <a:gd name="connsiteY95" fmla="*/ 1494663 h 1609725"/>
                <a:gd name="connsiteX96" fmla="*/ 363379 w 1323975"/>
                <a:gd name="connsiteY96" fmla="*/ 1493615 h 1609725"/>
                <a:gd name="connsiteX97" fmla="*/ 352139 w 1323975"/>
                <a:gd name="connsiteY97" fmla="*/ 1498568 h 1609725"/>
                <a:gd name="connsiteX98" fmla="*/ 350996 w 1323975"/>
                <a:gd name="connsiteY98" fmla="*/ 1505045 h 1609725"/>
                <a:gd name="connsiteX99" fmla="*/ 360902 w 1323975"/>
                <a:gd name="connsiteY99" fmla="*/ 1508284 h 1609725"/>
                <a:gd name="connsiteX100" fmla="*/ 359474 w 1323975"/>
                <a:gd name="connsiteY100" fmla="*/ 1506093 h 1609725"/>
                <a:gd name="connsiteX101" fmla="*/ 362045 w 1323975"/>
                <a:gd name="connsiteY101" fmla="*/ 1503331 h 1609725"/>
                <a:gd name="connsiteX102" fmla="*/ 367570 w 1323975"/>
                <a:gd name="connsiteY102" fmla="*/ 1509522 h 1609725"/>
                <a:gd name="connsiteX103" fmla="*/ 357854 w 1323975"/>
                <a:gd name="connsiteY103" fmla="*/ 1531715 h 1609725"/>
                <a:gd name="connsiteX104" fmla="*/ 350329 w 1323975"/>
                <a:gd name="connsiteY104" fmla="*/ 1529429 h 1609725"/>
                <a:gd name="connsiteX105" fmla="*/ 347853 w 1323975"/>
                <a:gd name="connsiteY105" fmla="*/ 1544288 h 1609725"/>
                <a:gd name="connsiteX106" fmla="*/ 322612 w 1323975"/>
                <a:gd name="connsiteY106" fmla="*/ 1533715 h 1609725"/>
                <a:gd name="connsiteX107" fmla="*/ 323945 w 1323975"/>
                <a:gd name="connsiteY107" fmla="*/ 1529715 h 1609725"/>
                <a:gd name="connsiteX108" fmla="*/ 332518 w 1323975"/>
                <a:gd name="connsiteY108" fmla="*/ 1531620 h 1609725"/>
                <a:gd name="connsiteX109" fmla="*/ 331660 w 1323975"/>
                <a:gd name="connsiteY109" fmla="*/ 1528858 h 1609725"/>
                <a:gd name="connsiteX110" fmla="*/ 337566 w 1323975"/>
                <a:gd name="connsiteY110" fmla="*/ 1527620 h 1609725"/>
                <a:gd name="connsiteX111" fmla="*/ 340614 w 1323975"/>
                <a:gd name="connsiteY111" fmla="*/ 1523905 h 1609725"/>
                <a:gd name="connsiteX112" fmla="*/ 337280 w 1323975"/>
                <a:gd name="connsiteY112" fmla="*/ 1513904 h 1609725"/>
                <a:gd name="connsiteX113" fmla="*/ 339852 w 1323975"/>
                <a:gd name="connsiteY113" fmla="*/ 1508093 h 1609725"/>
                <a:gd name="connsiteX114" fmla="*/ 337280 w 1323975"/>
                <a:gd name="connsiteY114" fmla="*/ 1504474 h 1609725"/>
                <a:gd name="connsiteX115" fmla="*/ 334232 w 1323975"/>
                <a:gd name="connsiteY115" fmla="*/ 1505045 h 1609725"/>
                <a:gd name="connsiteX116" fmla="*/ 332994 w 1323975"/>
                <a:gd name="connsiteY116" fmla="*/ 1496473 h 1609725"/>
                <a:gd name="connsiteX117" fmla="*/ 313944 w 1323975"/>
                <a:gd name="connsiteY117" fmla="*/ 1504283 h 1609725"/>
                <a:gd name="connsiteX118" fmla="*/ 313468 w 1323975"/>
                <a:gd name="connsiteY118" fmla="*/ 1495711 h 1609725"/>
                <a:gd name="connsiteX119" fmla="*/ 305752 w 1323975"/>
                <a:gd name="connsiteY119" fmla="*/ 1492472 h 1609725"/>
                <a:gd name="connsiteX120" fmla="*/ 306133 w 1323975"/>
                <a:gd name="connsiteY120" fmla="*/ 1477994 h 1609725"/>
                <a:gd name="connsiteX121" fmla="*/ 299752 w 1323975"/>
                <a:gd name="connsiteY121" fmla="*/ 1476661 h 1609725"/>
                <a:gd name="connsiteX122" fmla="*/ 287560 w 1323975"/>
                <a:gd name="connsiteY122" fmla="*/ 1498664 h 1609725"/>
                <a:gd name="connsiteX123" fmla="*/ 285845 w 1323975"/>
                <a:gd name="connsiteY123" fmla="*/ 1512665 h 1609725"/>
                <a:gd name="connsiteX124" fmla="*/ 289274 w 1323975"/>
                <a:gd name="connsiteY124" fmla="*/ 1524857 h 1609725"/>
                <a:gd name="connsiteX125" fmla="*/ 278225 w 1323975"/>
                <a:gd name="connsiteY125" fmla="*/ 1547431 h 1609725"/>
                <a:gd name="connsiteX126" fmla="*/ 274796 w 1323975"/>
                <a:gd name="connsiteY126" fmla="*/ 1548574 h 1609725"/>
                <a:gd name="connsiteX127" fmla="*/ 271748 w 1323975"/>
                <a:gd name="connsiteY127" fmla="*/ 1530572 h 1609725"/>
                <a:gd name="connsiteX128" fmla="*/ 255175 w 1323975"/>
                <a:gd name="connsiteY128" fmla="*/ 1516094 h 1609725"/>
                <a:gd name="connsiteX129" fmla="*/ 248031 w 1323975"/>
                <a:gd name="connsiteY129" fmla="*/ 1506474 h 1609725"/>
                <a:gd name="connsiteX130" fmla="*/ 246698 w 1323975"/>
                <a:gd name="connsiteY130" fmla="*/ 1498854 h 1609725"/>
                <a:gd name="connsiteX131" fmla="*/ 251269 w 1323975"/>
                <a:gd name="connsiteY131" fmla="*/ 1488377 h 1609725"/>
                <a:gd name="connsiteX132" fmla="*/ 253841 w 1323975"/>
                <a:gd name="connsiteY132" fmla="*/ 1468660 h 1609725"/>
                <a:gd name="connsiteX133" fmla="*/ 253936 w 1323975"/>
                <a:gd name="connsiteY133" fmla="*/ 1454277 h 1609725"/>
                <a:gd name="connsiteX134" fmla="*/ 247078 w 1323975"/>
                <a:gd name="connsiteY134" fmla="*/ 1436561 h 1609725"/>
                <a:gd name="connsiteX135" fmla="*/ 248602 w 1323975"/>
                <a:gd name="connsiteY135" fmla="*/ 1428464 h 1609725"/>
                <a:gd name="connsiteX136" fmla="*/ 252698 w 1323975"/>
                <a:gd name="connsiteY136" fmla="*/ 1418368 h 1609725"/>
                <a:gd name="connsiteX137" fmla="*/ 254699 w 1323975"/>
                <a:gd name="connsiteY137" fmla="*/ 1419035 h 1609725"/>
                <a:gd name="connsiteX138" fmla="*/ 254032 w 1323975"/>
                <a:gd name="connsiteY138" fmla="*/ 1414844 h 1609725"/>
                <a:gd name="connsiteX139" fmla="*/ 258794 w 1323975"/>
                <a:gd name="connsiteY139" fmla="*/ 1402271 h 1609725"/>
                <a:gd name="connsiteX140" fmla="*/ 270034 w 1323975"/>
                <a:gd name="connsiteY140" fmla="*/ 1401318 h 1609725"/>
                <a:gd name="connsiteX141" fmla="*/ 276130 w 1323975"/>
                <a:gd name="connsiteY141" fmla="*/ 1395889 h 1609725"/>
                <a:gd name="connsiteX142" fmla="*/ 281464 w 1323975"/>
                <a:gd name="connsiteY142" fmla="*/ 1395603 h 1609725"/>
                <a:gd name="connsiteX143" fmla="*/ 281464 w 1323975"/>
                <a:gd name="connsiteY143" fmla="*/ 1390079 h 1609725"/>
                <a:gd name="connsiteX144" fmla="*/ 278987 w 1323975"/>
                <a:gd name="connsiteY144" fmla="*/ 1388364 h 1609725"/>
                <a:gd name="connsiteX145" fmla="*/ 283940 w 1323975"/>
                <a:gd name="connsiteY145" fmla="*/ 1382554 h 1609725"/>
                <a:gd name="connsiteX146" fmla="*/ 279844 w 1323975"/>
                <a:gd name="connsiteY146" fmla="*/ 1380363 h 1609725"/>
                <a:gd name="connsiteX147" fmla="*/ 278035 w 1323975"/>
                <a:gd name="connsiteY147" fmla="*/ 1372172 h 1609725"/>
                <a:gd name="connsiteX148" fmla="*/ 289274 w 1323975"/>
                <a:gd name="connsiteY148" fmla="*/ 1367980 h 1609725"/>
                <a:gd name="connsiteX149" fmla="*/ 294132 w 1323975"/>
                <a:gd name="connsiteY149" fmla="*/ 1363123 h 1609725"/>
                <a:gd name="connsiteX150" fmla="*/ 290132 w 1323975"/>
                <a:gd name="connsiteY150" fmla="*/ 1354550 h 1609725"/>
                <a:gd name="connsiteX151" fmla="*/ 290798 w 1323975"/>
                <a:gd name="connsiteY151" fmla="*/ 1342072 h 1609725"/>
                <a:gd name="connsiteX152" fmla="*/ 288131 w 1323975"/>
                <a:gd name="connsiteY152" fmla="*/ 1334834 h 1609725"/>
                <a:gd name="connsiteX153" fmla="*/ 265557 w 1323975"/>
                <a:gd name="connsiteY153" fmla="*/ 1316831 h 1609725"/>
                <a:gd name="connsiteX154" fmla="*/ 254603 w 1323975"/>
                <a:gd name="connsiteY154" fmla="*/ 1304830 h 1609725"/>
                <a:gd name="connsiteX155" fmla="*/ 248126 w 1323975"/>
                <a:gd name="connsiteY155" fmla="*/ 1279589 h 1609725"/>
                <a:gd name="connsiteX156" fmla="*/ 240316 w 1323975"/>
                <a:gd name="connsiteY156" fmla="*/ 1274540 h 1609725"/>
                <a:gd name="connsiteX157" fmla="*/ 249650 w 1323975"/>
                <a:gd name="connsiteY157" fmla="*/ 1240441 h 1609725"/>
                <a:gd name="connsiteX158" fmla="*/ 257842 w 1323975"/>
                <a:gd name="connsiteY158" fmla="*/ 1233202 h 1609725"/>
                <a:gd name="connsiteX159" fmla="*/ 260033 w 1323975"/>
                <a:gd name="connsiteY159" fmla="*/ 1235964 h 1609725"/>
                <a:gd name="connsiteX160" fmla="*/ 262604 w 1323975"/>
                <a:gd name="connsiteY160" fmla="*/ 1233488 h 1609725"/>
                <a:gd name="connsiteX161" fmla="*/ 261842 w 1323975"/>
                <a:gd name="connsiteY161" fmla="*/ 1226058 h 1609725"/>
                <a:gd name="connsiteX162" fmla="*/ 254603 w 1323975"/>
                <a:gd name="connsiteY162" fmla="*/ 1226153 h 1609725"/>
                <a:gd name="connsiteX163" fmla="*/ 267176 w 1323975"/>
                <a:gd name="connsiteY163" fmla="*/ 1223963 h 1609725"/>
                <a:gd name="connsiteX164" fmla="*/ 268224 w 1323975"/>
                <a:gd name="connsiteY164" fmla="*/ 1217486 h 1609725"/>
                <a:gd name="connsiteX165" fmla="*/ 265366 w 1323975"/>
                <a:gd name="connsiteY165" fmla="*/ 1207008 h 1609725"/>
                <a:gd name="connsiteX166" fmla="*/ 272320 w 1323975"/>
                <a:gd name="connsiteY166" fmla="*/ 1201388 h 1609725"/>
                <a:gd name="connsiteX167" fmla="*/ 269462 w 1323975"/>
                <a:gd name="connsiteY167" fmla="*/ 1198721 h 1609725"/>
                <a:gd name="connsiteX168" fmla="*/ 267176 w 1323975"/>
                <a:gd name="connsiteY168" fmla="*/ 1202150 h 1609725"/>
                <a:gd name="connsiteX169" fmla="*/ 265557 w 1323975"/>
                <a:gd name="connsiteY169" fmla="*/ 1198721 h 1609725"/>
                <a:gd name="connsiteX170" fmla="*/ 270319 w 1323975"/>
                <a:gd name="connsiteY170" fmla="*/ 1196149 h 1609725"/>
                <a:gd name="connsiteX171" fmla="*/ 277463 w 1323975"/>
                <a:gd name="connsiteY171" fmla="*/ 1186434 h 1609725"/>
                <a:gd name="connsiteX172" fmla="*/ 261461 w 1323975"/>
                <a:gd name="connsiteY172" fmla="*/ 1186529 h 1609725"/>
                <a:gd name="connsiteX173" fmla="*/ 246602 w 1323975"/>
                <a:gd name="connsiteY173" fmla="*/ 1172909 h 1609725"/>
                <a:gd name="connsiteX174" fmla="*/ 248412 w 1323975"/>
                <a:gd name="connsiteY174" fmla="*/ 1168337 h 1609725"/>
                <a:gd name="connsiteX175" fmla="*/ 244316 w 1323975"/>
                <a:gd name="connsiteY175" fmla="*/ 1162812 h 1609725"/>
                <a:gd name="connsiteX176" fmla="*/ 247078 w 1323975"/>
                <a:gd name="connsiteY176" fmla="*/ 1155859 h 1609725"/>
                <a:gd name="connsiteX177" fmla="*/ 234410 w 1323975"/>
                <a:gd name="connsiteY177" fmla="*/ 1131284 h 1609725"/>
                <a:gd name="connsiteX178" fmla="*/ 226600 w 1323975"/>
                <a:gd name="connsiteY178" fmla="*/ 1126807 h 1609725"/>
                <a:gd name="connsiteX179" fmla="*/ 224885 w 1323975"/>
                <a:gd name="connsiteY179" fmla="*/ 1128236 h 1609725"/>
                <a:gd name="connsiteX180" fmla="*/ 217741 w 1323975"/>
                <a:gd name="connsiteY180" fmla="*/ 1125474 h 1609725"/>
                <a:gd name="connsiteX181" fmla="*/ 214789 w 1323975"/>
                <a:gd name="connsiteY181" fmla="*/ 1122331 h 1609725"/>
                <a:gd name="connsiteX182" fmla="*/ 218027 w 1323975"/>
                <a:gd name="connsiteY182" fmla="*/ 1117568 h 1609725"/>
                <a:gd name="connsiteX183" fmla="*/ 216313 w 1323975"/>
                <a:gd name="connsiteY183" fmla="*/ 1113472 h 1609725"/>
                <a:gd name="connsiteX184" fmla="*/ 207169 w 1323975"/>
                <a:gd name="connsiteY184" fmla="*/ 1111568 h 1609725"/>
                <a:gd name="connsiteX185" fmla="*/ 194310 w 1323975"/>
                <a:gd name="connsiteY185" fmla="*/ 1101947 h 1609725"/>
                <a:gd name="connsiteX186" fmla="*/ 209645 w 1323975"/>
                <a:gd name="connsiteY186" fmla="*/ 1088422 h 1609725"/>
                <a:gd name="connsiteX187" fmla="*/ 210502 w 1323975"/>
                <a:gd name="connsiteY187" fmla="*/ 1080135 h 1609725"/>
                <a:gd name="connsiteX188" fmla="*/ 195834 w 1323975"/>
                <a:gd name="connsiteY188" fmla="*/ 1060895 h 1609725"/>
                <a:gd name="connsiteX189" fmla="*/ 183070 w 1323975"/>
                <a:gd name="connsiteY189" fmla="*/ 1055465 h 1609725"/>
                <a:gd name="connsiteX190" fmla="*/ 175927 w 1323975"/>
                <a:gd name="connsiteY190" fmla="*/ 1044321 h 1609725"/>
                <a:gd name="connsiteX191" fmla="*/ 170974 w 1323975"/>
                <a:gd name="connsiteY191" fmla="*/ 1040892 h 1609725"/>
                <a:gd name="connsiteX192" fmla="*/ 166497 w 1323975"/>
                <a:gd name="connsiteY192" fmla="*/ 1032986 h 1609725"/>
                <a:gd name="connsiteX193" fmla="*/ 163830 w 1323975"/>
                <a:gd name="connsiteY193" fmla="*/ 1020318 h 1609725"/>
                <a:gd name="connsiteX194" fmla="*/ 161544 w 1323975"/>
                <a:gd name="connsiteY194" fmla="*/ 1020413 h 1609725"/>
                <a:gd name="connsiteX195" fmla="*/ 161353 w 1323975"/>
                <a:gd name="connsiteY195" fmla="*/ 1025557 h 1609725"/>
                <a:gd name="connsiteX196" fmla="*/ 151924 w 1323975"/>
                <a:gd name="connsiteY196" fmla="*/ 1038320 h 1609725"/>
                <a:gd name="connsiteX197" fmla="*/ 148590 w 1323975"/>
                <a:gd name="connsiteY197" fmla="*/ 1022985 h 1609725"/>
                <a:gd name="connsiteX198" fmla="*/ 146209 w 1323975"/>
                <a:gd name="connsiteY198" fmla="*/ 1020032 h 1609725"/>
                <a:gd name="connsiteX199" fmla="*/ 142494 w 1323975"/>
                <a:gd name="connsiteY199" fmla="*/ 1024604 h 1609725"/>
                <a:gd name="connsiteX200" fmla="*/ 138970 w 1323975"/>
                <a:gd name="connsiteY200" fmla="*/ 1021842 h 1609725"/>
                <a:gd name="connsiteX201" fmla="*/ 132874 w 1323975"/>
                <a:gd name="connsiteY201" fmla="*/ 1013746 h 1609725"/>
                <a:gd name="connsiteX202" fmla="*/ 133541 w 1323975"/>
                <a:gd name="connsiteY202" fmla="*/ 1008031 h 1609725"/>
                <a:gd name="connsiteX203" fmla="*/ 125444 w 1323975"/>
                <a:gd name="connsiteY203" fmla="*/ 1018699 h 1609725"/>
                <a:gd name="connsiteX204" fmla="*/ 108585 w 1323975"/>
                <a:gd name="connsiteY204" fmla="*/ 1027843 h 1609725"/>
                <a:gd name="connsiteX205" fmla="*/ 84963 w 1323975"/>
                <a:gd name="connsiteY205" fmla="*/ 1026223 h 1609725"/>
                <a:gd name="connsiteX206" fmla="*/ 67723 w 1323975"/>
                <a:gd name="connsiteY206" fmla="*/ 1028033 h 1609725"/>
                <a:gd name="connsiteX207" fmla="*/ 62293 w 1323975"/>
                <a:gd name="connsiteY207" fmla="*/ 1026223 h 1609725"/>
                <a:gd name="connsiteX208" fmla="*/ 51816 w 1323975"/>
                <a:gd name="connsiteY208" fmla="*/ 1014127 h 1609725"/>
                <a:gd name="connsiteX209" fmla="*/ 43053 w 1323975"/>
                <a:gd name="connsiteY209" fmla="*/ 1012603 h 1609725"/>
                <a:gd name="connsiteX210" fmla="*/ 34671 w 1323975"/>
                <a:gd name="connsiteY210" fmla="*/ 1015746 h 1609725"/>
                <a:gd name="connsiteX211" fmla="*/ 19145 w 1323975"/>
                <a:gd name="connsiteY211" fmla="*/ 1011555 h 1609725"/>
                <a:gd name="connsiteX212" fmla="*/ 10001 w 1323975"/>
                <a:gd name="connsiteY212" fmla="*/ 1003078 h 1609725"/>
                <a:gd name="connsiteX213" fmla="*/ 11430 w 1323975"/>
                <a:gd name="connsiteY213" fmla="*/ 972407 h 1609725"/>
                <a:gd name="connsiteX214" fmla="*/ 9525 w 1323975"/>
                <a:gd name="connsiteY214" fmla="*/ 970407 h 1609725"/>
                <a:gd name="connsiteX215" fmla="*/ 13716 w 1323975"/>
                <a:gd name="connsiteY215" fmla="*/ 957834 h 1609725"/>
                <a:gd name="connsiteX216" fmla="*/ 10954 w 1323975"/>
                <a:gd name="connsiteY216" fmla="*/ 954405 h 1609725"/>
                <a:gd name="connsiteX217" fmla="*/ 15621 w 1323975"/>
                <a:gd name="connsiteY217" fmla="*/ 950309 h 1609725"/>
                <a:gd name="connsiteX218" fmla="*/ 10858 w 1323975"/>
                <a:gd name="connsiteY218" fmla="*/ 942118 h 1609725"/>
                <a:gd name="connsiteX219" fmla="*/ 16192 w 1323975"/>
                <a:gd name="connsiteY219" fmla="*/ 936212 h 1609725"/>
                <a:gd name="connsiteX220" fmla="*/ 34195 w 1323975"/>
                <a:gd name="connsiteY220" fmla="*/ 926878 h 1609725"/>
                <a:gd name="connsiteX221" fmla="*/ 36576 w 1323975"/>
                <a:gd name="connsiteY221" fmla="*/ 892207 h 1609725"/>
                <a:gd name="connsiteX222" fmla="*/ 30385 w 1323975"/>
                <a:gd name="connsiteY222" fmla="*/ 878396 h 1609725"/>
                <a:gd name="connsiteX223" fmla="*/ 26384 w 1323975"/>
                <a:gd name="connsiteY223" fmla="*/ 855154 h 1609725"/>
                <a:gd name="connsiteX224" fmla="*/ 42005 w 1323975"/>
                <a:gd name="connsiteY224" fmla="*/ 813054 h 1609725"/>
                <a:gd name="connsiteX225" fmla="*/ 33528 w 1323975"/>
                <a:gd name="connsiteY225" fmla="*/ 814959 h 1609725"/>
                <a:gd name="connsiteX226" fmla="*/ 31242 w 1323975"/>
                <a:gd name="connsiteY226" fmla="*/ 812578 h 1609725"/>
                <a:gd name="connsiteX227" fmla="*/ 46387 w 1323975"/>
                <a:gd name="connsiteY227" fmla="*/ 802100 h 1609725"/>
                <a:gd name="connsiteX228" fmla="*/ 47911 w 1323975"/>
                <a:gd name="connsiteY228" fmla="*/ 796385 h 1609725"/>
                <a:gd name="connsiteX229" fmla="*/ 45720 w 1323975"/>
                <a:gd name="connsiteY229" fmla="*/ 782764 h 1609725"/>
                <a:gd name="connsiteX230" fmla="*/ 38290 w 1323975"/>
                <a:gd name="connsiteY230" fmla="*/ 768287 h 1609725"/>
                <a:gd name="connsiteX231" fmla="*/ 44482 w 1323975"/>
                <a:gd name="connsiteY231" fmla="*/ 758476 h 1609725"/>
                <a:gd name="connsiteX232" fmla="*/ 50101 w 1323975"/>
                <a:gd name="connsiteY232" fmla="*/ 723519 h 1609725"/>
                <a:gd name="connsiteX233" fmla="*/ 58579 w 1323975"/>
                <a:gd name="connsiteY233" fmla="*/ 722090 h 1609725"/>
                <a:gd name="connsiteX234" fmla="*/ 56102 w 1323975"/>
                <a:gd name="connsiteY234" fmla="*/ 709898 h 1609725"/>
                <a:gd name="connsiteX235" fmla="*/ 70675 w 1323975"/>
                <a:gd name="connsiteY235" fmla="*/ 669227 h 1609725"/>
                <a:gd name="connsiteX236" fmla="*/ 73533 w 1323975"/>
                <a:gd name="connsiteY236" fmla="*/ 665321 h 1609725"/>
                <a:gd name="connsiteX237" fmla="*/ 76771 w 1323975"/>
                <a:gd name="connsiteY237" fmla="*/ 667036 h 1609725"/>
                <a:gd name="connsiteX238" fmla="*/ 76486 w 1323975"/>
                <a:gd name="connsiteY238" fmla="*/ 664178 h 1609725"/>
                <a:gd name="connsiteX239" fmla="*/ 80582 w 1323975"/>
                <a:gd name="connsiteY239" fmla="*/ 664845 h 1609725"/>
                <a:gd name="connsiteX240" fmla="*/ 83344 w 1323975"/>
                <a:gd name="connsiteY240" fmla="*/ 669131 h 1609725"/>
                <a:gd name="connsiteX241" fmla="*/ 85534 w 1323975"/>
                <a:gd name="connsiteY241" fmla="*/ 667703 h 1609725"/>
                <a:gd name="connsiteX242" fmla="*/ 81153 w 1323975"/>
                <a:gd name="connsiteY242" fmla="*/ 662083 h 1609725"/>
                <a:gd name="connsiteX243" fmla="*/ 88392 w 1323975"/>
                <a:gd name="connsiteY243" fmla="*/ 656654 h 1609725"/>
                <a:gd name="connsiteX244" fmla="*/ 91726 w 1323975"/>
                <a:gd name="connsiteY244" fmla="*/ 658749 h 1609725"/>
                <a:gd name="connsiteX245" fmla="*/ 92678 w 1323975"/>
                <a:gd name="connsiteY245" fmla="*/ 654368 h 1609725"/>
                <a:gd name="connsiteX246" fmla="*/ 95631 w 1323975"/>
                <a:gd name="connsiteY246" fmla="*/ 654177 h 1609725"/>
                <a:gd name="connsiteX247" fmla="*/ 102870 w 1323975"/>
                <a:gd name="connsiteY247" fmla="*/ 656368 h 1609725"/>
                <a:gd name="connsiteX248" fmla="*/ 107537 w 1323975"/>
                <a:gd name="connsiteY248" fmla="*/ 654177 h 1609725"/>
                <a:gd name="connsiteX249" fmla="*/ 126778 w 1323975"/>
                <a:gd name="connsiteY249" fmla="*/ 659606 h 1609725"/>
                <a:gd name="connsiteX250" fmla="*/ 126968 w 1323975"/>
                <a:gd name="connsiteY250" fmla="*/ 661797 h 1609725"/>
                <a:gd name="connsiteX251" fmla="*/ 135922 w 1323975"/>
                <a:gd name="connsiteY251" fmla="*/ 657796 h 1609725"/>
                <a:gd name="connsiteX252" fmla="*/ 139636 w 1323975"/>
                <a:gd name="connsiteY252" fmla="*/ 661702 h 1609725"/>
                <a:gd name="connsiteX253" fmla="*/ 147923 w 1323975"/>
                <a:gd name="connsiteY253" fmla="*/ 660845 h 1609725"/>
                <a:gd name="connsiteX254" fmla="*/ 150304 w 1323975"/>
                <a:gd name="connsiteY254" fmla="*/ 662940 h 1609725"/>
                <a:gd name="connsiteX255" fmla="*/ 152495 w 1323975"/>
                <a:gd name="connsiteY255" fmla="*/ 659702 h 1609725"/>
                <a:gd name="connsiteX256" fmla="*/ 155734 w 1323975"/>
                <a:gd name="connsiteY256" fmla="*/ 666179 h 1609725"/>
                <a:gd name="connsiteX257" fmla="*/ 163830 w 1323975"/>
                <a:gd name="connsiteY257" fmla="*/ 667417 h 1609725"/>
                <a:gd name="connsiteX258" fmla="*/ 165163 w 1323975"/>
                <a:gd name="connsiteY258" fmla="*/ 661321 h 1609725"/>
                <a:gd name="connsiteX259" fmla="*/ 168307 w 1323975"/>
                <a:gd name="connsiteY259" fmla="*/ 661892 h 1609725"/>
                <a:gd name="connsiteX260" fmla="*/ 169450 w 1323975"/>
                <a:gd name="connsiteY260" fmla="*/ 659321 h 1609725"/>
                <a:gd name="connsiteX261" fmla="*/ 173355 w 1323975"/>
                <a:gd name="connsiteY261" fmla="*/ 664083 h 1609725"/>
                <a:gd name="connsiteX262" fmla="*/ 175927 w 1323975"/>
                <a:gd name="connsiteY262" fmla="*/ 653224 h 1609725"/>
                <a:gd name="connsiteX263" fmla="*/ 190024 w 1323975"/>
                <a:gd name="connsiteY263" fmla="*/ 652939 h 1609725"/>
                <a:gd name="connsiteX264" fmla="*/ 193072 w 1323975"/>
                <a:gd name="connsiteY264" fmla="*/ 649510 h 1609725"/>
                <a:gd name="connsiteX265" fmla="*/ 186785 w 1323975"/>
                <a:gd name="connsiteY265" fmla="*/ 646747 h 1609725"/>
                <a:gd name="connsiteX266" fmla="*/ 197739 w 1323975"/>
                <a:gd name="connsiteY266" fmla="*/ 640842 h 1609725"/>
                <a:gd name="connsiteX267" fmla="*/ 196310 w 1323975"/>
                <a:gd name="connsiteY267" fmla="*/ 638842 h 1609725"/>
                <a:gd name="connsiteX268" fmla="*/ 203549 w 1323975"/>
                <a:gd name="connsiteY268" fmla="*/ 631412 h 1609725"/>
                <a:gd name="connsiteX269" fmla="*/ 200025 w 1323975"/>
                <a:gd name="connsiteY269" fmla="*/ 626936 h 1609725"/>
                <a:gd name="connsiteX270" fmla="*/ 224504 w 1323975"/>
                <a:gd name="connsiteY270" fmla="*/ 605409 h 1609725"/>
                <a:gd name="connsiteX271" fmla="*/ 214408 w 1323975"/>
                <a:gd name="connsiteY271" fmla="*/ 591598 h 1609725"/>
                <a:gd name="connsiteX272" fmla="*/ 223361 w 1323975"/>
                <a:gd name="connsiteY272" fmla="*/ 584645 h 1609725"/>
                <a:gd name="connsiteX273" fmla="*/ 227648 w 1323975"/>
                <a:gd name="connsiteY273" fmla="*/ 591407 h 1609725"/>
                <a:gd name="connsiteX274" fmla="*/ 231172 w 1323975"/>
                <a:gd name="connsiteY274" fmla="*/ 589597 h 1609725"/>
                <a:gd name="connsiteX275" fmla="*/ 226124 w 1323975"/>
                <a:gd name="connsiteY275" fmla="*/ 582454 h 1609725"/>
                <a:gd name="connsiteX276" fmla="*/ 232029 w 1323975"/>
                <a:gd name="connsiteY276" fmla="*/ 577596 h 1609725"/>
                <a:gd name="connsiteX277" fmla="*/ 218980 w 1323975"/>
                <a:gd name="connsiteY277" fmla="*/ 565213 h 1609725"/>
                <a:gd name="connsiteX278" fmla="*/ 220885 w 1323975"/>
                <a:gd name="connsiteY278" fmla="*/ 562165 h 1609725"/>
                <a:gd name="connsiteX279" fmla="*/ 225171 w 1323975"/>
                <a:gd name="connsiteY279" fmla="*/ 561594 h 1609725"/>
                <a:gd name="connsiteX280" fmla="*/ 219456 w 1323975"/>
                <a:gd name="connsiteY280" fmla="*/ 553021 h 1609725"/>
                <a:gd name="connsiteX281" fmla="*/ 225457 w 1323975"/>
                <a:gd name="connsiteY281" fmla="*/ 549402 h 1609725"/>
                <a:gd name="connsiteX282" fmla="*/ 220885 w 1323975"/>
                <a:gd name="connsiteY282" fmla="*/ 542354 h 1609725"/>
                <a:gd name="connsiteX283" fmla="*/ 223075 w 1323975"/>
                <a:gd name="connsiteY283" fmla="*/ 543496 h 1609725"/>
                <a:gd name="connsiteX284" fmla="*/ 231743 w 1323975"/>
                <a:gd name="connsiteY284" fmla="*/ 534543 h 1609725"/>
                <a:gd name="connsiteX285" fmla="*/ 225742 w 1323975"/>
                <a:gd name="connsiteY285" fmla="*/ 528638 h 1609725"/>
                <a:gd name="connsiteX286" fmla="*/ 232219 w 1323975"/>
                <a:gd name="connsiteY286" fmla="*/ 521970 h 1609725"/>
                <a:gd name="connsiteX287" fmla="*/ 236791 w 1323975"/>
                <a:gd name="connsiteY287" fmla="*/ 523113 h 1609725"/>
                <a:gd name="connsiteX288" fmla="*/ 237839 w 1323975"/>
                <a:gd name="connsiteY288" fmla="*/ 514540 h 1609725"/>
                <a:gd name="connsiteX289" fmla="*/ 243840 w 1323975"/>
                <a:gd name="connsiteY289" fmla="*/ 515874 h 1609725"/>
                <a:gd name="connsiteX290" fmla="*/ 244126 w 1323975"/>
                <a:gd name="connsiteY290" fmla="*/ 510159 h 1609725"/>
                <a:gd name="connsiteX291" fmla="*/ 251650 w 1323975"/>
                <a:gd name="connsiteY291" fmla="*/ 509206 h 1609725"/>
                <a:gd name="connsiteX292" fmla="*/ 249650 w 1323975"/>
                <a:gd name="connsiteY292" fmla="*/ 497872 h 1609725"/>
                <a:gd name="connsiteX293" fmla="*/ 254413 w 1323975"/>
                <a:gd name="connsiteY293" fmla="*/ 497014 h 1609725"/>
                <a:gd name="connsiteX294" fmla="*/ 256984 w 1323975"/>
                <a:gd name="connsiteY294" fmla="*/ 491014 h 1609725"/>
                <a:gd name="connsiteX295" fmla="*/ 256984 w 1323975"/>
                <a:gd name="connsiteY295" fmla="*/ 476917 h 1609725"/>
                <a:gd name="connsiteX296" fmla="*/ 251365 w 1323975"/>
                <a:gd name="connsiteY296" fmla="*/ 467868 h 1609725"/>
                <a:gd name="connsiteX297" fmla="*/ 246983 w 1323975"/>
                <a:gd name="connsiteY297" fmla="*/ 470154 h 1609725"/>
                <a:gd name="connsiteX298" fmla="*/ 245364 w 1323975"/>
                <a:gd name="connsiteY298" fmla="*/ 460820 h 1609725"/>
                <a:gd name="connsiteX299" fmla="*/ 241840 w 1323975"/>
                <a:gd name="connsiteY299" fmla="*/ 460724 h 1609725"/>
                <a:gd name="connsiteX300" fmla="*/ 234696 w 1323975"/>
                <a:gd name="connsiteY300" fmla="*/ 453199 h 1609725"/>
                <a:gd name="connsiteX301" fmla="*/ 239268 w 1323975"/>
                <a:gd name="connsiteY301" fmla="*/ 462439 h 1609725"/>
                <a:gd name="connsiteX302" fmla="*/ 209741 w 1323975"/>
                <a:gd name="connsiteY302" fmla="*/ 461201 h 1609725"/>
                <a:gd name="connsiteX303" fmla="*/ 208502 w 1323975"/>
                <a:gd name="connsiteY303" fmla="*/ 441388 h 1609725"/>
                <a:gd name="connsiteX304" fmla="*/ 202787 w 1323975"/>
                <a:gd name="connsiteY304" fmla="*/ 434721 h 1609725"/>
                <a:gd name="connsiteX305" fmla="*/ 203073 w 1323975"/>
                <a:gd name="connsiteY305" fmla="*/ 423577 h 1609725"/>
                <a:gd name="connsiteX306" fmla="*/ 200692 w 1323975"/>
                <a:gd name="connsiteY306" fmla="*/ 421100 h 1609725"/>
                <a:gd name="connsiteX307" fmla="*/ 214789 w 1323975"/>
                <a:gd name="connsiteY307" fmla="*/ 421100 h 1609725"/>
                <a:gd name="connsiteX308" fmla="*/ 252889 w 1323975"/>
                <a:gd name="connsiteY308" fmla="*/ 428244 h 1609725"/>
                <a:gd name="connsiteX309" fmla="*/ 266891 w 1323975"/>
                <a:gd name="connsiteY309" fmla="*/ 425291 h 1609725"/>
                <a:gd name="connsiteX310" fmla="*/ 275749 w 1323975"/>
                <a:gd name="connsiteY310" fmla="*/ 419957 h 1609725"/>
                <a:gd name="connsiteX311" fmla="*/ 293370 w 1323975"/>
                <a:gd name="connsiteY311" fmla="*/ 417957 h 1609725"/>
                <a:gd name="connsiteX312" fmla="*/ 299561 w 1323975"/>
                <a:gd name="connsiteY312" fmla="*/ 404908 h 1609725"/>
                <a:gd name="connsiteX313" fmla="*/ 301942 w 1323975"/>
                <a:gd name="connsiteY313" fmla="*/ 384143 h 1609725"/>
                <a:gd name="connsiteX314" fmla="*/ 312229 w 1323975"/>
                <a:gd name="connsiteY314" fmla="*/ 371761 h 1609725"/>
                <a:gd name="connsiteX315" fmla="*/ 312610 w 1323975"/>
                <a:gd name="connsiteY315" fmla="*/ 362903 h 1609725"/>
                <a:gd name="connsiteX316" fmla="*/ 303943 w 1323975"/>
                <a:gd name="connsiteY316" fmla="*/ 360712 h 1609725"/>
                <a:gd name="connsiteX317" fmla="*/ 309848 w 1323975"/>
                <a:gd name="connsiteY317" fmla="*/ 356235 h 1609725"/>
                <a:gd name="connsiteX318" fmla="*/ 307181 w 1323975"/>
                <a:gd name="connsiteY318" fmla="*/ 352520 h 1609725"/>
                <a:gd name="connsiteX319" fmla="*/ 278606 w 1323975"/>
                <a:gd name="connsiteY319" fmla="*/ 354997 h 1609725"/>
                <a:gd name="connsiteX320" fmla="*/ 279083 w 1323975"/>
                <a:gd name="connsiteY320" fmla="*/ 352615 h 1609725"/>
                <a:gd name="connsiteX321" fmla="*/ 257937 w 1323975"/>
                <a:gd name="connsiteY321" fmla="*/ 346901 h 1609725"/>
                <a:gd name="connsiteX322" fmla="*/ 204502 w 1323975"/>
                <a:gd name="connsiteY322" fmla="*/ 342329 h 1609725"/>
                <a:gd name="connsiteX323" fmla="*/ 205550 w 1323975"/>
                <a:gd name="connsiteY323" fmla="*/ 329184 h 1609725"/>
                <a:gd name="connsiteX324" fmla="*/ 231267 w 1323975"/>
                <a:gd name="connsiteY324" fmla="*/ 329946 h 1609725"/>
                <a:gd name="connsiteX325" fmla="*/ 235839 w 1323975"/>
                <a:gd name="connsiteY325" fmla="*/ 314706 h 1609725"/>
                <a:gd name="connsiteX326" fmla="*/ 251269 w 1323975"/>
                <a:gd name="connsiteY326" fmla="*/ 318516 h 1609725"/>
                <a:gd name="connsiteX327" fmla="*/ 252032 w 1323975"/>
                <a:gd name="connsiteY327" fmla="*/ 314896 h 1609725"/>
                <a:gd name="connsiteX328" fmla="*/ 254794 w 1323975"/>
                <a:gd name="connsiteY328" fmla="*/ 314801 h 1609725"/>
                <a:gd name="connsiteX329" fmla="*/ 256413 w 1323975"/>
                <a:gd name="connsiteY329" fmla="*/ 306229 h 1609725"/>
                <a:gd name="connsiteX330" fmla="*/ 252889 w 1323975"/>
                <a:gd name="connsiteY330" fmla="*/ 306229 h 1609725"/>
                <a:gd name="connsiteX331" fmla="*/ 253079 w 1323975"/>
                <a:gd name="connsiteY331" fmla="*/ 302800 h 1609725"/>
                <a:gd name="connsiteX332" fmla="*/ 259270 w 1323975"/>
                <a:gd name="connsiteY332" fmla="*/ 288036 h 1609725"/>
                <a:gd name="connsiteX333" fmla="*/ 274987 w 1323975"/>
                <a:gd name="connsiteY333" fmla="*/ 275654 h 1609725"/>
                <a:gd name="connsiteX334" fmla="*/ 278797 w 1323975"/>
                <a:gd name="connsiteY334" fmla="*/ 266033 h 1609725"/>
                <a:gd name="connsiteX335" fmla="*/ 291275 w 1323975"/>
                <a:gd name="connsiteY335" fmla="*/ 270796 h 1609725"/>
                <a:gd name="connsiteX336" fmla="*/ 296513 w 1323975"/>
                <a:gd name="connsiteY336" fmla="*/ 260032 h 1609725"/>
                <a:gd name="connsiteX337" fmla="*/ 327946 w 1323975"/>
                <a:gd name="connsiteY337" fmla="*/ 273272 h 1609725"/>
                <a:gd name="connsiteX338" fmla="*/ 322802 w 1323975"/>
                <a:gd name="connsiteY338" fmla="*/ 262699 h 1609725"/>
                <a:gd name="connsiteX339" fmla="*/ 326993 w 1323975"/>
                <a:gd name="connsiteY339" fmla="*/ 243173 h 1609725"/>
                <a:gd name="connsiteX340" fmla="*/ 324707 w 1323975"/>
                <a:gd name="connsiteY340" fmla="*/ 237172 h 1609725"/>
                <a:gd name="connsiteX341" fmla="*/ 331375 w 1323975"/>
                <a:gd name="connsiteY341" fmla="*/ 237649 h 1609725"/>
                <a:gd name="connsiteX342" fmla="*/ 334042 w 1323975"/>
                <a:gd name="connsiteY342" fmla="*/ 219361 h 1609725"/>
                <a:gd name="connsiteX343" fmla="*/ 339566 w 1323975"/>
                <a:gd name="connsiteY343" fmla="*/ 204692 h 1609725"/>
                <a:gd name="connsiteX344" fmla="*/ 336137 w 1323975"/>
                <a:gd name="connsiteY344" fmla="*/ 200692 h 1609725"/>
                <a:gd name="connsiteX345" fmla="*/ 338137 w 1323975"/>
                <a:gd name="connsiteY345" fmla="*/ 195644 h 1609725"/>
                <a:gd name="connsiteX346" fmla="*/ 347758 w 1323975"/>
                <a:gd name="connsiteY346" fmla="*/ 180404 h 1609725"/>
                <a:gd name="connsiteX347" fmla="*/ 352330 w 1323975"/>
                <a:gd name="connsiteY347" fmla="*/ 178594 h 1609725"/>
                <a:gd name="connsiteX348" fmla="*/ 358235 w 1323975"/>
                <a:gd name="connsiteY348" fmla="*/ 162973 h 1609725"/>
                <a:gd name="connsiteX349" fmla="*/ 381191 w 1323975"/>
                <a:gd name="connsiteY349" fmla="*/ 147447 h 1609725"/>
                <a:gd name="connsiteX350" fmla="*/ 383000 w 1323975"/>
                <a:gd name="connsiteY350" fmla="*/ 144399 h 1609725"/>
                <a:gd name="connsiteX351" fmla="*/ 380143 w 1323975"/>
                <a:gd name="connsiteY351" fmla="*/ 143923 h 1609725"/>
                <a:gd name="connsiteX352" fmla="*/ 382048 w 1323975"/>
                <a:gd name="connsiteY352" fmla="*/ 119062 h 1609725"/>
                <a:gd name="connsiteX353" fmla="*/ 392144 w 1323975"/>
                <a:gd name="connsiteY353" fmla="*/ 119729 h 1609725"/>
                <a:gd name="connsiteX354" fmla="*/ 398431 w 1323975"/>
                <a:gd name="connsiteY354" fmla="*/ 127921 h 1609725"/>
                <a:gd name="connsiteX355" fmla="*/ 402717 w 1323975"/>
                <a:gd name="connsiteY355" fmla="*/ 124682 h 1609725"/>
                <a:gd name="connsiteX356" fmla="*/ 413385 w 1323975"/>
                <a:gd name="connsiteY356" fmla="*/ 111347 h 1609725"/>
                <a:gd name="connsiteX357" fmla="*/ 410242 w 1323975"/>
                <a:gd name="connsiteY357" fmla="*/ 103156 h 1609725"/>
                <a:gd name="connsiteX358" fmla="*/ 422815 w 1323975"/>
                <a:gd name="connsiteY358" fmla="*/ 87344 h 1609725"/>
                <a:gd name="connsiteX359" fmla="*/ 426910 w 1323975"/>
                <a:gd name="connsiteY359" fmla="*/ 77534 h 1609725"/>
                <a:gd name="connsiteX360" fmla="*/ 433102 w 1323975"/>
                <a:gd name="connsiteY360" fmla="*/ 87630 h 1609725"/>
                <a:gd name="connsiteX361" fmla="*/ 441198 w 1323975"/>
                <a:gd name="connsiteY361" fmla="*/ 84582 h 1609725"/>
                <a:gd name="connsiteX362" fmla="*/ 445294 w 1323975"/>
                <a:gd name="connsiteY362" fmla="*/ 94583 h 1609725"/>
                <a:gd name="connsiteX363" fmla="*/ 453676 w 1323975"/>
                <a:gd name="connsiteY363" fmla="*/ 91440 h 1609725"/>
                <a:gd name="connsiteX364" fmla="*/ 457676 w 1323975"/>
                <a:gd name="connsiteY364" fmla="*/ 102013 h 1609725"/>
                <a:gd name="connsiteX365" fmla="*/ 476250 w 1323975"/>
                <a:gd name="connsiteY365" fmla="*/ 102489 h 1609725"/>
                <a:gd name="connsiteX366" fmla="*/ 477298 w 1323975"/>
                <a:gd name="connsiteY366" fmla="*/ 99917 h 1609725"/>
                <a:gd name="connsiteX367" fmla="*/ 485299 w 1323975"/>
                <a:gd name="connsiteY367" fmla="*/ 98107 h 1609725"/>
                <a:gd name="connsiteX368" fmla="*/ 483870 w 1323975"/>
                <a:gd name="connsiteY368" fmla="*/ 109633 h 1609725"/>
                <a:gd name="connsiteX369" fmla="*/ 506444 w 1323975"/>
                <a:gd name="connsiteY369" fmla="*/ 111728 h 1609725"/>
                <a:gd name="connsiteX370" fmla="*/ 515398 w 1323975"/>
                <a:gd name="connsiteY370" fmla="*/ 110299 h 1609725"/>
                <a:gd name="connsiteX371" fmla="*/ 513588 w 1323975"/>
                <a:gd name="connsiteY371" fmla="*/ 102298 h 1609725"/>
                <a:gd name="connsiteX372" fmla="*/ 516541 w 1323975"/>
                <a:gd name="connsiteY372" fmla="*/ 101822 h 1609725"/>
                <a:gd name="connsiteX373" fmla="*/ 536353 w 1323975"/>
                <a:gd name="connsiteY373" fmla="*/ 107918 h 1609725"/>
                <a:gd name="connsiteX374" fmla="*/ 546544 w 1323975"/>
                <a:gd name="connsiteY374" fmla="*/ 107728 h 1609725"/>
                <a:gd name="connsiteX375" fmla="*/ 548164 w 1323975"/>
                <a:gd name="connsiteY375" fmla="*/ 114490 h 1609725"/>
                <a:gd name="connsiteX376" fmla="*/ 584930 w 1323975"/>
                <a:gd name="connsiteY376" fmla="*/ 101060 h 1609725"/>
                <a:gd name="connsiteX377" fmla="*/ 587692 w 1323975"/>
                <a:gd name="connsiteY377" fmla="*/ 116967 h 1609725"/>
                <a:gd name="connsiteX378" fmla="*/ 592455 w 1323975"/>
                <a:gd name="connsiteY378" fmla="*/ 116777 h 1609725"/>
                <a:gd name="connsiteX379" fmla="*/ 591884 w 1323975"/>
                <a:gd name="connsiteY379" fmla="*/ 108966 h 1609725"/>
                <a:gd name="connsiteX380" fmla="*/ 606552 w 1323975"/>
                <a:gd name="connsiteY380" fmla="*/ 107442 h 1609725"/>
                <a:gd name="connsiteX381" fmla="*/ 607219 w 1323975"/>
                <a:gd name="connsiteY381" fmla="*/ 110680 h 1609725"/>
                <a:gd name="connsiteX382" fmla="*/ 623316 w 1323975"/>
                <a:gd name="connsiteY382" fmla="*/ 115729 h 1609725"/>
                <a:gd name="connsiteX383" fmla="*/ 623792 w 1323975"/>
                <a:gd name="connsiteY383" fmla="*/ 112395 h 1609725"/>
                <a:gd name="connsiteX384" fmla="*/ 610648 w 1323975"/>
                <a:gd name="connsiteY384" fmla="*/ 96584 h 1609725"/>
                <a:gd name="connsiteX385" fmla="*/ 615029 w 1323975"/>
                <a:gd name="connsiteY385" fmla="*/ 90106 h 1609725"/>
                <a:gd name="connsiteX386" fmla="*/ 630745 w 1323975"/>
                <a:gd name="connsiteY386" fmla="*/ 83439 h 1609725"/>
                <a:gd name="connsiteX387" fmla="*/ 629507 w 1323975"/>
                <a:gd name="connsiteY387" fmla="*/ 80962 h 1609725"/>
                <a:gd name="connsiteX388" fmla="*/ 634936 w 1323975"/>
                <a:gd name="connsiteY388" fmla="*/ 78962 h 1609725"/>
                <a:gd name="connsiteX389" fmla="*/ 632841 w 1323975"/>
                <a:gd name="connsiteY389" fmla="*/ 71914 h 1609725"/>
                <a:gd name="connsiteX390" fmla="*/ 637413 w 1323975"/>
                <a:gd name="connsiteY390" fmla="*/ 69437 h 1609725"/>
                <a:gd name="connsiteX391" fmla="*/ 636270 w 1323975"/>
                <a:gd name="connsiteY391" fmla="*/ 57340 h 1609725"/>
                <a:gd name="connsiteX392" fmla="*/ 651605 w 1323975"/>
                <a:gd name="connsiteY392" fmla="*/ 52102 h 1609725"/>
                <a:gd name="connsiteX393" fmla="*/ 662654 w 1323975"/>
                <a:gd name="connsiteY393" fmla="*/ 52102 h 1609725"/>
                <a:gd name="connsiteX394" fmla="*/ 682085 w 1323975"/>
                <a:gd name="connsiteY394" fmla="*/ 43529 h 1609725"/>
                <a:gd name="connsiteX395" fmla="*/ 681323 w 1323975"/>
                <a:gd name="connsiteY395" fmla="*/ 40862 h 1609725"/>
                <a:gd name="connsiteX396" fmla="*/ 696659 w 1323975"/>
                <a:gd name="connsiteY396" fmla="*/ 39243 h 1609725"/>
                <a:gd name="connsiteX397" fmla="*/ 697420 w 1323975"/>
                <a:gd name="connsiteY397" fmla="*/ 42672 h 1609725"/>
                <a:gd name="connsiteX398" fmla="*/ 701516 w 1323975"/>
                <a:gd name="connsiteY398" fmla="*/ 42577 h 1609725"/>
                <a:gd name="connsiteX399" fmla="*/ 706184 w 1323975"/>
                <a:gd name="connsiteY399" fmla="*/ 58484 h 1609725"/>
                <a:gd name="connsiteX400" fmla="*/ 716566 w 1323975"/>
                <a:gd name="connsiteY400" fmla="*/ 51530 h 1609725"/>
                <a:gd name="connsiteX401" fmla="*/ 715994 w 1323975"/>
                <a:gd name="connsiteY401" fmla="*/ 47720 h 1609725"/>
                <a:gd name="connsiteX402" fmla="*/ 744188 w 1323975"/>
                <a:gd name="connsiteY402" fmla="*/ 45720 h 1609725"/>
                <a:gd name="connsiteX403" fmla="*/ 788384 w 1323975"/>
                <a:gd name="connsiteY403" fmla="*/ 35433 h 1609725"/>
                <a:gd name="connsiteX404" fmla="*/ 842867 w 1323975"/>
                <a:gd name="connsiteY404" fmla="*/ 29242 h 1609725"/>
                <a:gd name="connsiteX405" fmla="*/ 903923 w 1323975"/>
                <a:gd name="connsiteY405" fmla="*/ 17240 h 1609725"/>
                <a:gd name="connsiteX406" fmla="*/ 936593 w 1323975"/>
                <a:gd name="connsiteY406" fmla="*/ 15716 h 1609725"/>
                <a:gd name="connsiteX407" fmla="*/ 959644 w 1323975"/>
                <a:gd name="connsiteY407" fmla="*/ 9525 h 1609725"/>
                <a:gd name="connsiteX408" fmla="*/ 992029 w 1323975"/>
                <a:gd name="connsiteY408" fmla="*/ 9715 h 1609725"/>
                <a:gd name="connsiteX409" fmla="*/ 1007840 w 1323975"/>
                <a:gd name="connsiteY409" fmla="*/ 59150 h 1609725"/>
                <a:gd name="connsiteX410" fmla="*/ 1005268 w 1323975"/>
                <a:gd name="connsiteY410" fmla="*/ 78867 h 1609725"/>
                <a:gd name="connsiteX411" fmla="*/ 1030319 w 1323975"/>
                <a:gd name="connsiteY411" fmla="*/ 64103 h 1609725"/>
                <a:gd name="connsiteX412" fmla="*/ 1043464 w 1323975"/>
                <a:gd name="connsiteY412" fmla="*/ 50197 h 1609725"/>
                <a:gd name="connsiteX413" fmla="*/ 1047369 w 1323975"/>
                <a:gd name="connsiteY413" fmla="*/ 58674 h 1609725"/>
                <a:gd name="connsiteX414" fmla="*/ 1061371 w 1323975"/>
                <a:gd name="connsiteY414" fmla="*/ 74104 h 1609725"/>
                <a:gd name="connsiteX415" fmla="*/ 1045750 w 1323975"/>
                <a:gd name="connsiteY415" fmla="*/ 106489 h 1609725"/>
                <a:gd name="connsiteX416" fmla="*/ 1047655 w 1323975"/>
                <a:gd name="connsiteY416" fmla="*/ 112204 h 1609725"/>
                <a:gd name="connsiteX417" fmla="*/ 1034891 w 1323975"/>
                <a:gd name="connsiteY417" fmla="*/ 118586 h 1609725"/>
                <a:gd name="connsiteX418" fmla="*/ 1047464 w 1323975"/>
                <a:gd name="connsiteY418" fmla="*/ 144018 h 1609725"/>
                <a:gd name="connsiteX419" fmla="*/ 1055465 w 1323975"/>
                <a:gd name="connsiteY419" fmla="*/ 174974 h 1609725"/>
                <a:gd name="connsiteX420" fmla="*/ 1060990 w 1323975"/>
                <a:gd name="connsiteY420" fmla="*/ 176403 h 1609725"/>
                <a:gd name="connsiteX421" fmla="*/ 1065085 w 1323975"/>
                <a:gd name="connsiteY421" fmla="*/ 171260 h 1609725"/>
                <a:gd name="connsiteX422" fmla="*/ 1093565 w 1323975"/>
                <a:gd name="connsiteY422" fmla="*/ 177927 h 1609725"/>
                <a:gd name="connsiteX423" fmla="*/ 1116901 w 1323975"/>
                <a:gd name="connsiteY423" fmla="*/ 176403 h 1609725"/>
                <a:gd name="connsiteX424" fmla="*/ 1146524 w 1323975"/>
                <a:gd name="connsiteY424" fmla="*/ 182213 h 1609725"/>
                <a:gd name="connsiteX425" fmla="*/ 1137094 w 1323975"/>
                <a:gd name="connsiteY425" fmla="*/ 198025 h 1609725"/>
                <a:gd name="connsiteX426" fmla="*/ 1132332 w 1323975"/>
                <a:gd name="connsiteY426" fmla="*/ 219742 h 1609725"/>
                <a:gd name="connsiteX427" fmla="*/ 1146238 w 1323975"/>
                <a:gd name="connsiteY427" fmla="*/ 220504 h 1609725"/>
                <a:gd name="connsiteX428" fmla="*/ 1149763 w 1323975"/>
                <a:gd name="connsiteY428" fmla="*/ 236506 h 1609725"/>
                <a:gd name="connsiteX429" fmla="*/ 1155478 w 1323975"/>
                <a:gd name="connsiteY429" fmla="*/ 247269 h 1609725"/>
                <a:gd name="connsiteX430" fmla="*/ 1180052 w 1323975"/>
                <a:gd name="connsiteY430" fmla="*/ 242697 h 1609725"/>
                <a:gd name="connsiteX431" fmla="*/ 1185196 w 1323975"/>
                <a:gd name="connsiteY431" fmla="*/ 266224 h 1609725"/>
                <a:gd name="connsiteX432" fmla="*/ 1169765 w 1323975"/>
                <a:gd name="connsiteY432" fmla="*/ 270320 h 1609725"/>
                <a:gd name="connsiteX433" fmla="*/ 1160240 w 1323975"/>
                <a:gd name="connsiteY433" fmla="*/ 282607 h 1609725"/>
                <a:gd name="connsiteX434" fmla="*/ 1126045 w 1323975"/>
                <a:gd name="connsiteY434" fmla="*/ 301752 h 1609725"/>
                <a:gd name="connsiteX435" fmla="*/ 1133284 w 1323975"/>
                <a:gd name="connsiteY435" fmla="*/ 325946 h 1609725"/>
                <a:gd name="connsiteX436" fmla="*/ 1147096 w 1323975"/>
                <a:gd name="connsiteY436" fmla="*/ 331375 h 1609725"/>
                <a:gd name="connsiteX437" fmla="*/ 1138904 w 1323975"/>
                <a:gd name="connsiteY437" fmla="*/ 334613 h 1609725"/>
                <a:gd name="connsiteX438" fmla="*/ 1143000 w 1323975"/>
                <a:gd name="connsiteY438" fmla="*/ 338614 h 1609725"/>
                <a:gd name="connsiteX439" fmla="*/ 1125760 w 1323975"/>
                <a:gd name="connsiteY439" fmla="*/ 351663 h 1609725"/>
                <a:gd name="connsiteX440" fmla="*/ 1124236 w 1323975"/>
                <a:gd name="connsiteY440" fmla="*/ 355092 h 1609725"/>
                <a:gd name="connsiteX441" fmla="*/ 1129284 w 1323975"/>
                <a:gd name="connsiteY441" fmla="*/ 370332 h 1609725"/>
                <a:gd name="connsiteX442" fmla="*/ 1156716 w 1323975"/>
                <a:gd name="connsiteY442" fmla="*/ 368713 h 1609725"/>
                <a:gd name="connsiteX443" fmla="*/ 1158716 w 1323975"/>
                <a:gd name="connsiteY443" fmla="*/ 385286 h 1609725"/>
                <a:gd name="connsiteX444" fmla="*/ 1156621 w 1323975"/>
                <a:gd name="connsiteY444" fmla="*/ 385477 h 1609725"/>
                <a:gd name="connsiteX445" fmla="*/ 1156907 w 1323975"/>
                <a:gd name="connsiteY445" fmla="*/ 389191 h 1609725"/>
                <a:gd name="connsiteX446" fmla="*/ 1161669 w 1323975"/>
                <a:gd name="connsiteY446" fmla="*/ 389287 h 1609725"/>
                <a:gd name="connsiteX447" fmla="*/ 1164145 w 1323975"/>
                <a:gd name="connsiteY447" fmla="*/ 393763 h 1609725"/>
                <a:gd name="connsiteX448" fmla="*/ 1156430 w 1323975"/>
                <a:gd name="connsiteY448" fmla="*/ 394811 h 1609725"/>
                <a:gd name="connsiteX449" fmla="*/ 1156335 w 1323975"/>
                <a:gd name="connsiteY449" fmla="*/ 400050 h 1609725"/>
                <a:gd name="connsiteX450" fmla="*/ 1169765 w 1323975"/>
                <a:gd name="connsiteY450" fmla="*/ 398907 h 1609725"/>
                <a:gd name="connsiteX451" fmla="*/ 1170813 w 1323975"/>
                <a:gd name="connsiteY451" fmla="*/ 402812 h 1609725"/>
                <a:gd name="connsiteX452" fmla="*/ 1176147 w 1323975"/>
                <a:gd name="connsiteY452" fmla="*/ 401669 h 1609725"/>
                <a:gd name="connsiteX453" fmla="*/ 1177100 w 1323975"/>
                <a:gd name="connsiteY453" fmla="*/ 405955 h 1609725"/>
                <a:gd name="connsiteX454" fmla="*/ 1189577 w 1323975"/>
                <a:gd name="connsiteY454" fmla="*/ 407575 h 1609725"/>
                <a:gd name="connsiteX455" fmla="*/ 1193768 w 1323975"/>
                <a:gd name="connsiteY455" fmla="*/ 415671 h 1609725"/>
                <a:gd name="connsiteX456" fmla="*/ 1193483 w 1323975"/>
                <a:gd name="connsiteY456" fmla="*/ 431102 h 1609725"/>
                <a:gd name="connsiteX457" fmla="*/ 1199102 w 1323975"/>
                <a:gd name="connsiteY457" fmla="*/ 428530 h 1609725"/>
                <a:gd name="connsiteX458" fmla="*/ 1197769 w 1323975"/>
                <a:gd name="connsiteY458" fmla="*/ 419862 h 1609725"/>
                <a:gd name="connsiteX459" fmla="*/ 1200721 w 1323975"/>
                <a:gd name="connsiteY459" fmla="*/ 412432 h 1609725"/>
                <a:gd name="connsiteX460" fmla="*/ 1215295 w 1323975"/>
                <a:gd name="connsiteY460" fmla="*/ 416243 h 1609725"/>
                <a:gd name="connsiteX461" fmla="*/ 1227868 w 1323975"/>
                <a:gd name="connsiteY461" fmla="*/ 412909 h 1609725"/>
                <a:gd name="connsiteX462" fmla="*/ 1227487 w 1323975"/>
                <a:gd name="connsiteY462" fmla="*/ 417290 h 1609725"/>
                <a:gd name="connsiteX463" fmla="*/ 1242060 w 1323975"/>
                <a:gd name="connsiteY463" fmla="*/ 418719 h 1609725"/>
                <a:gd name="connsiteX464" fmla="*/ 1240345 w 1323975"/>
                <a:gd name="connsiteY464" fmla="*/ 423005 h 1609725"/>
                <a:gd name="connsiteX465" fmla="*/ 1231106 w 1323975"/>
                <a:gd name="connsiteY465" fmla="*/ 424529 h 1609725"/>
                <a:gd name="connsiteX466" fmla="*/ 1240060 w 1323975"/>
                <a:gd name="connsiteY466" fmla="*/ 424244 h 1609725"/>
                <a:gd name="connsiteX467" fmla="*/ 1238631 w 1323975"/>
                <a:gd name="connsiteY467" fmla="*/ 434912 h 1609725"/>
                <a:gd name="connsiteX468" fmla="*/ 1242536 w 1323975"/>
                <a:gd name="connsiteY468" fmla="*/ 442055 h 1609725"/>
                <a:gd name="connsiteX469" fmla="*/ 1240250 w 1323975"/>
                <a:gd name="connsiteY469" fmla="*/ 444055 h 1609725"/>
                <a:gd name="connsiteX470" fmla="*/ 1246060 w 1323975"/>
                <a:gd name="connsiteY470" fmla="*/ 453104 h 1609725"/>
                <a:gd name="connsiteX471" fmla="*/ 1253776 w 1323975"/>
                <a:gd name="connsiteY471" fmla="*/ 451295 h 1609725"/>
                <a:gd name="connsiteX472" fmla="*/ 1253585 w 1323975"/>
                <a:gd name="connsiteY472" fmla="*/ 461581 h 1609725"/>
                <a:gd name="connsiteX473" fmla="*/ 1272159 w 1323975"/>
                <a:gd name="connsiteY473" fmla="*/ 454628 h 1609725"/>
                <a:gd name="connsiteX474" fmla="*/ 1271397 w 1323975"/>
                <a:gd name="connsiteY474" fmla="*/ 467201 h 1609725"/>
                <a:gd name="connsiteX475" fmla="*/ 1289113 w 1323975"/>
                <a:gd name="connsiteY475" fmla="*/ 473583 h 1609725"/>
                <a:gd name="connsiteX476" fmla="*/ 1312354 w 1323975"/>
                <a:gd name="connsiteY476" fmla="*/ 474440 h 1609725"/>
                <a:gd name="connsiteX477" fmla="*/ 1316260 w 1323975"/>
                <a:gd name="connsiteY477" fmla="*/ 472821 h 1609725"/>
                <a:gd name="connsiteX478" fmla="*/ 1319022 w 1323975"/>
                <a:gd name="connsiteY478" fmla="*/ 491299 h 1609725"/>
                <a:gd name="connsiteX479" fmla="*/ 1316069 w 1323975"/>
                <a:gd name="connsiteY479" fmla="*/ 491776 h 1609725"/>
                <a:gd name="connsiteX480" fmla="*/ 1314831 w 1323975"/>
                <a:gd name="connsiteY480" fmla="*/ 487966 h 1609725"/>
                <a:gd name="connsiteX481" fmla="*/ 1306354 w 1323975"/>
                <a:gd name="connsiteY481" fmla="*/ 487966 h 1609725"/>
                <a:gd name="connsiteX482" fmla="*/ 1292161 w 1323975"/>
                <a:gd name="connsiteY482" fmla="*/ 492919 h 1609725"/>
                <a:gd name="connsiteX483" fmla="*/ 1278826 w 1323975"/>
                <a:gd name="connsiteY483" fmla="*/ 492157 h 1609725"/>
                <a:gd name="connsiteX484" fmla="*/ 1260634 w 1323975"/>
                <a:gd name="connsiteY484" fmla="*/ 488156 h 1609725"/>
                <a:gd name="connsiteX485" fmla="*/ 1258824 w 1323975"/>
                <a:gd name="connsiteY485" fmla="*/ 485013 h 1609725"/>
                <a:gd name="connsiteX486" fmla="*/ 1236535 w 1323975"/>
                <a:gd name="connsiteY486" fmla="*/ 484918 h 1609725"/>
                <a:gd name="connsiteX487" fmla="*/ 1232630 w 1323975"/>
                <a:gd name="connsiteY487" fmla="*/ 485489 h 1609725"/>
                <a:gd name="connsiteX488" fmla="*/ 1223391 w 1323975"/>
                <a:gd name="connsiteY488" fmla="*/ 495871 h 1609725"/>
                <a:gd name="connsiteX489" fmla="*/ 1228916 w 1323975"/>
                <a:gd name="connsiteY489" fmla="*/ 499301 h 1609725"/>
                <a:gd name="connsiteX490" fmla="*/ 1233202 w 1323975"/>
                <a:gd name="connsiteY490" fmla="*/ 507587 h 1609725"/>
                <a:gd name="connsiteX491" fmla="*/ 1251299 w 1323975"/>
                <a:gd name="connsiteY491" fmla="*/ 501205 h 1609725"/>
                <a:gd name="connsiteX492" fmla="*/ 1270254 w 1323975"/>
                <a:gd name="connsiteY492" fmla="*/ 509969 h 1609725"/>
                <a:gd name="connsiteX493" fmla="*/ 1282732 w 1323975"/>
                <a:gd name="connsiteY493" fmla="*/ 511778 h 1609725"/>
                <a:gd name="connsiteX494" fmla="*/ 1277017 w 1323975"/>
                <a:gd name="connsiteY494" fmla="*/ 512254 h 1609725"/>
                <a:gd name="connsiteX495" fmla="*/ 1276159 w 1323975"/>
                <a:gd name="connsiteY495" fmla="*/ 525399 h 1609725"/>
                <a:gd name="connsiteX496" fmla="*/ 1261777 w 1323975"/>
                <a:gd name="connsiteY496" fmla="*/ 523304 h 1609725"/>
                <a:gd name="connsiteX497" fmla="*/ 1248918 w 1323975"/>
                <a:gd name="connsiteY497" fmla="*/ 516541 h 1609725"/>
                <a:gd name="connsiteX498" fmla="*/ 1228630 w 1323975"/>
                <a:gd name="connsiteY498" fmla="*/ 531209 h 1609725"/>
                <a:gd name="connsiteX499" fmla="*/ 1233868 w 1323975"/>
                <a:gd name="connsiteY499" fmla="*/ 535019 h 1609725"/>
                <a:gd name="connsiteX500" fmla="*/ 1213485 w 1323975"/>
                <a:gd name="connsiteY500" fmla="*/ 557403 h 1609725"/>
                <a:gd name="connsiteX501" fmla="*/ 1222819 w 1323975"/>
                <a:gd name="connsiteY501" fmla="*/ 565118 h 1609725"/>
                <a:gd name="connsiteX502" fmla="*/ 1217009 w 1323975"/>
                <a:gd name="connsiteY502" fmla="*/ 569023 h 1609725"/>
                <a:gd name="connsiteX503" fmla="*/ 1214152 w 1323975"/>
                <a:gd name="connsiteY503" fmla="*/ 575120 h 1609725"/>
                <a:gd name="connsiteX504" fmla="*/ 1210532 w 1323975"/>
                <a:gd name="connsiteY504" fmla="*/ 594265 h 1609725"/>
                <a:gd name="connsiteX505" fmla="*/ 1205293 w 1323975"/>
                <a:gd name="connsiteY505" fmla="*/ 593407 h 1609725"/>
                <a:gd name="connsiteX506" fmla="*/ 1204341 w 1323975"/>
                <a:gd name="connsiteY506" fmla="*/ 602266 h 1609725"/>
                <a:gd name="connsiteX507" fmla="*/ 1198435 w 1323975"/>
                <a:gd name="connsiteY507" fmla="*/ 603409 h 1609725"/>
                <a:gd name="connsiteX508" fmla="*/ 1199483 w 1323975"/>
                <a:gd name="connsiteY508" fmla="*/ 615791 h 1609725"/>
                <a:gd name="connsiteX509" fmla="*/ 1187386 w 1323975"/>
                <a:gd name="connsiteY509" fmla="*/ 615887 h 1609725"/>
                <a:gd name="connsiteX510" fmla="*/ 1197674 w 1323975"/>
                <a:gd name="connsiteY510" fmla="*/ 651034 h 1609725"/>
                <a:gd name="connsiteX511" fmla="*/ 1204912 w 1323975"/>
                <a:gd name="connsiteY511" fmla="*/ 650367 h 1609725"/>
                <a:gd name="connsiteX512" fmla="*/ 1205770 w 1323975"/>
                <a:gd name="connsiteY512" fmla="*/ 653510 h 1609725"/>
                <a:gd name="connsiteX513" fmla="*/ 1211009 w 1323975"/>
                <a:gd name="connsiteY513" fmla="*/ 653129 h 1609725"/>
                <a:gd name="connsiteX514" fmla="*/ 1225677 w 1323975"/>
                <a:gd name="connsiteY514" fmla="*/ 689324 h 1609725"/>
                <a:gd name="connsiteX515" fmla="*/ 1233107 w 1323975"/>
                <a:gd name="connsiteY515" fmla="*/ 687324 h 1609725"/>
                <a:gd name="connsiteX516" fmla="*/ 1233583 w 1323975"/>
                <a:gd name="connsiteY516" fmla="*/ 692372 h 1609725"/>
                <a:gd name="connsiteX517" fmla="*/ 1225391 w 1323975"/>
                <a:gd name="connsiteY517" fmla="*/ 693039 h 1609725"/>
                <a:gd name="connsiteX518" fmla="*/ 1224058 w 1323975"/>
                <a:gd name="connsiteY518" fmla="*/ 709327 h 1609725"/>
                <a:gd name="connsiteX519" fmla="*/ 1228058 w 1323975"/>
                <a:gd name="connsiteY519" fmla="*/ 716566 h 1609725"/>
                <a:gd name="connsiteX520" fmla="*/ 1224248 w 1323975"/>
                <a:gd name="connsiteY520" fmla="*/ 718661 h 1609725"/>
                <a:gd name="connsiteX521" fmla="*/ 1227487 w 1323975"/>
                <a:gd name="connsiteY521" fmla="*/ 734473 h 1609725"/>
                <a:gd name="connsiteX522" fmla="*/ 1231963 w 1323975"/>
                <a:gd name="connsiteY522" fmla="*/ 740950 h 1609725"/>
                <a:gd name="connsiteX523" fmla="*/ 1233773 w 1323975"/>
                <a:gd name="connsiteY523" fmla="*/ 772478 h 1609725"/>
                <a:gd name="connsiteX524" fmla="*/ 1194816 w 1323975"/>
                <a:gd name="connsiteY524" fmla="*/ 786289 h 1609725"/>
                <a:gd name="connsiteX525" fmla="*/ 1196531 w 1323975"/>
                <a:gd name="connsiteY525" fmla="*/ 798671 h 1609725"/>
                <a:gd name="connsiteX526" fmla="*/ 1181291 w 1323975"/>
                <a:gd name="connsiteY526" fmla="*/ 804005 h 1609725"/>
                <a:gd name="connsiteX527" fmla="*/ 1172909 w 1323975"/>
                <a:gd name="connsiteY527" fmla="*/ 804577 h 1609725"/>
                <a:gd name="connsiteX528" fmla="*/ 1173194 w 1323975"/>
                <a:gd name="connsiteY528" fmla="*/ 797147 h 1609725"/>
                <a:gd name="connsiteX529" fmla="*/ 1162526 w 1323975"/>
                <a:gd name="connsiteY529" fmla="*/ 800481 h 1609725"/>
                <a:gd name="connsiteX530" fmla="*/ 1138904 w 1323975"/>
                <a:gd name="connsiteY530" fmla="*/ 799719 h 1609725"/>
                <a:gd name="connsiteX531" fmla="*/ 1137571 w 1323975"/>
                <a:gd name="connsiteY531" fmla="*/ 801910 h 1609725"/>
                <a:gd name="connsiteX532" fmla="*/ 1126141 w 1323975"/>
                <a:gd name="connsiteY532" fmla="*/ 785813 h 1609725"/>
                <a:gd name="connsiteX533" fmla="*/ 1124617 w 1323975"/>
                <a:gd name="connsiteY533" fmla="*/ 796385 h 1609725"/>
                <a:gd name="connsiteX534" fmla="*/ 1107281 w 1323975"/>
                <a:gd name="connsiteY534" fmla="*/ 804958 h 1609725"/>
                <a:gd name="connsiteX535" fmla="*/ 1094994 w 1323975"/>
                <a:gd name="connsiteY535" fmla="*/ 820960 h 1609725"/>
                <a:gd name="connsiteX536" fmla="*/ 1087184 w 1323975"/>
                <a:gd name="connsiteY536" fmla="*/ 841057 h 1609725"/>
                <a:gd name="connsiteX537" fmla="*/ 1097185 w 1323975"/>
                <a:gd name="connsiteY537" fmla="*/ 841629 h 1609725"/>
                <a:gd name="connsiteX538" fmla="*/ 1089088 w 1323975"/>
                <a:gd name="connsiteY538" fmla="*/ 849535 h 1609725"/>
                <a:gd name="connsiteX539" fmla="*/ 1079659 w 1323975"/>
                <a:gd name="connsiteY539" fmla="*/ 845248 h 1609725"/>
                <a:gd name="connsiteX540" fmla="*/ 1083088 w 1323975"/>
                <a:gd name="connsiteY540" fmla="*/ 835628 h 1609725"/>
                <a:gd name="connsiteX541" fmla="*/ 1090517 w 1323975"/>
                <a:gd name="connsiteY541" fmla="*/ 828389 h 1609725"/>
                <a:gd name="connsiteX542" fmla="*/ 1086231 w 1323975"/>
                <a:gd name="connsiteY542" fmla="*/ 825627 h 1609725"/>
                <a:gd name="connsiteX543" fmla="*/ 1089755 w 1323975"/>
                <a:gd name="connsiteY543" fmla="*/ 820103 h 1609725"/>
                <a:gd name="connsiteX544" fmla="*/ 1075753 w 1323975"/>
                <a:gd name="connsiteY544" fmla="*/ 816769 h 1609725"/>
                <a:gd name="connsiteX545" fmla="*/ 1043750 w 1323975"/>
                <a:gd name="connsiteY545" fmla="*/ 802577 h 1609725"/>
                <a:gd name="connsiteX546" fmla="*/ 1035177 w 1323975"/>
                <a:gd name="connsiteY546" fmla="*/ 794576 h 1609725"/>
                <a:gd name="connsiteX547" fmla="*/ 1028700 w 1323975"/>
                <a:gd name="connsiteY547" fmla="*/ 792671 h 1609725"/>
                <a:gd name="connsiteX548" fmla="*/ 1017175 w 1323975"/>
                <a:gd name="connsiteY548" fmla="*/ 794671 h 1609725"/>
                <a:gd name="connsiteX549" fmla="*/ 1014412 w 1323975"/>
                <a:gd name="connsiteY549" fmla="*/ 790575 h 1609725"/>
                <a:gd name="connsiteX550" fmla="*/ 1004030 w 1323975"/>
                <a:gd name="connsiteY550" fmla="*/ 796766 h 1609725"/>
                <a:gd name="connsiteX551" fmla="*/ 1000411 w 1323975"/>
                <a:gd name="connsiteY551" fmla="*/ 796004 h 1609725"/>
                <a:gd name="connsiteX552" fmla="*/ 984599 w 1323975"/>
                <a:gd name="connsiteY552" fmla="*/ 805148 h 1609725"/>
                <a:gd name="connsiteX553" fmla="*/ 979075 w 1323975"/>
                <a:gd name="connsiteY553" fmla="*/ 812482 h 1609725"/>
                <a:gd name="connsiteX554" fmla="*/ 980789 w 1323975"/>
                <a:gd name="connsiteY554" fmla="*/ 825246 h 1609725"/>
                <a:gd name="connsiteX555" fmla="*/ 986218 w 1323975"/>
                <a:gd name="connsiteY555" fmla="*/ 832485 h 1609725"/>
                <a:gd name="connsiteX556" fmla="*/ 984313 w 1323975"/>
                <a:gd name="connsiteY556" fmla="*/ 836200 h 1609725"/>
                <a:gd name="connsiteX557" fmla="*/ 986790 w 1323975"/>
                <a:gd name="connsiteY557" fmla="*/ 841820 h 1609725"/>
                <a:gd name="connsiteX558" fmla="*/ 984980 w 1323975"/>
                <a:gd name="connsiteY558" fmla="*/ 842581 h 1609725"/>
                <a:gd name="connsiteX559" fmla="*/ 988695 w 1323975"/>
                <a:gd name="connsiteY559" fmla="*/ 852869 h 1609725"/>
                <a:gd name="connsiteX560" fmla="*/ 983266 w 1323975"/>
                <a:gd name="connsiteY560" fmla="*/ 846201 h 1609725"/>
                <a:gd name="connsiteX561" fmla="*/ 977170 w 1323975"/>
                <a:gd name="connsiteY561" fmla="*/ 850487 h 1609725"/>
                <a:gd name="connsiteX562" fmla="*/ 978599 w 1323975"/>
                <a:gd name="connsiteY562" fmla="*/ 868775 h 1609725"/>
                <a:gd name="connsiteX563" fmla="*/ 969359 w 1323975"/>
                <a:gd name="connsiteY563" fmla="*/ 876586 h 1609725"/>
                <a:gd name="connsiteX564" fmla="*/ 966597 w 1323975"/>
                <a:gd name="connsiteY564" fmla="*/ 883158 h 1609725"/>
                <a:gd name="connsiteX565" fmla="*/ 966407 w 1323975"/>
                <a:gd name="connsiteY565" fmla="*/ 889540 h 1609725"/>
                <a:gd name="connsiteX566" fmla="*/ 971645 w 1323975"/>
                <a:gd name="connsiteY566" fmla="*/ 904685 h 1609725"/>
                <a:gd name="connsiteX567" fmla="*/ 968121 w 1323975"/>
                <a:gd name="connsiteY567" fmla="*/ 906494 h 1609725"/>
                <a:gd name="connsiteX568" fmla="*/ 969835 w 1323975"/>
                <a:gd name="connsiteY568" fmla="*/ 914114 h 1609725"/>
                <a:gd name="connsiteX569" fmla="*/ 967740 w 1323975"/>
                <a:gd name="connsiteY569" fmla="*/ 922687 h 1609725"/>
                <a:gd name="connsiteX570" fmla="*/ 977170 w 1323975"/>
                <a:gd name="connsiteY570" fmla="*/ 942880 h 1609725"/>
                <a:gd name="connsiteX571" fmla="*/ 975836 w 1323975"/>
                <a:gd name="connsiteY571" fmla="*/ 944309 h 1609725"/>
                <a:gd name="connsiteX572" fmla="*/ 959834 w 1323975"/>
                <a:gd name="connsiteY572" fmla="*/ 948214 h 1609725"/>
                <a:gd name="connsiteX573" fmla="*/ 949547 w 1323975"/>
                <a:gd name="connsiteY573" fmla="*/ 948119 h 1609725"/>
                <a:gd name="connsiteX574" fmla="*/ 930021 w 1323975"/>
                <a:gd name="connsiteY574" fmla="*/ 961072 h 1609725"/>
                <a:gd name="connsiteX575" fmla="*/ 913352 w 1323975"/>
                <a:gd name="connsiteY575" fmla="*/ 959739 h 1609725"/>
                <a:gd name="connsiteX576" fmla="*/ 916972 w 1323975"/>
                <a:gd name="connsiteY576" fmla="*/ 946880 h 1609725"/>
                <a:gd name="connsiteX577" fmla="*/ 910304 w 1323975"/>
                <a:gd name="connsiteY577" fmla="*/ 939737 h 1609725"/>
                <a:gd name="connsiteX578" fmla="*/ 910876 w 1323975"/>
                <a:gd name="connsiteY578" fmla="*/ 919734 h 1609725"/>
                <a:gd name="connsiteX579" fmla="*/ 916305 w 1323975"/>
                <a:gd name="connsiteY579" fmla="*/ 903065 h 1609725"/>
                <a:gd name="connsiteX580" fmla="*/ 913828 w 1323975"/>
                <a:gd name="connsiteY580" fmla="*/ 892969 h 1609725"/>
                <a:gd name="connsiteX581" fmla="*/ 914495 w 1323975"/>
                <a:gd name="connsiteY581" fmla="*/ 878967 h 1609725"/>
                <a:gd name="connsiteX582" fmla="*/ 918591 w 1323975"/>
                <a:gd name="connsiteY582" fmla="*/ 862013 h 1609725"/>
                <a:gd name="connsiteX583" fmla="*/ 906780 w 1323975"/>
                <a:gd name="connsiteY583" fmla="*/ 850487 h 1609725"/>
                <a:gd name="connsiteX584" fmla="*/ 880682 w 1323975"/>
                <a:gd name="connsiteY584" fmla="*/ 872585 h 1609725"/>
                <a:gd name="connsiteX585" fmla="*/ 881158 w 1323975"/>
                <a:gd name="connsiteY585" fmla="*/ 888778 h 1609725"/>
                <a:gd name="connsiteX586" fmla="*/ 889444 w 1323975"/>
                <a:gd name="connsiteY586" fmla="*/ 894112 h 1609725"/>
                <a:gd name="connsiteX587" fmla="*/ 896588 w 1323975"/>
                <a:gd name="connsiteY587" fmla="*/ 890683 h 1609725"/>
                <a:gd name="connsiteX588" fmla="*/ 898779 w 1323975"/>
                <a:gd name="connsiteY588" fmla="*/ 895160 h 1609725"/>
                <a:gd name="connsiteX589" fmla="*/ 889635 w 1323975"/>
                <a:gd name="connsiteY589" fmla="*/ 897827 h 1609725"/>
                <a:gd name="connsiteX590" fmla="*/ 886492 w 1323975"/>
                <a:gd name="connsiteY590" fmla="*/ 895826 h 1609725"/>
                <a:gd name="connsiteX591" fmla="*/ 882491 w 1323975"/>
                <a:gd name="connsiteY591" fmla="*/ 900970 h 1609725"/>
                <a:gd name="connsiteX592" fmla="*/ 875062 w 1323975"/>
                <a:gd name="connsiteY592" fmla="*/ 903827 h 1609725"/>
                <a:gd name="connsiteX593" fmla="*/ 859250 w 1323975"/>
                <a:gd name="connsiteY593" fmla="*/ 902113 h 1609725"/>
                <a:gd name="connsiteX594" fmla="*/ 857155 w 1323975"/>
                <a:gd name="connsiteY594" fmla="*/ 927259 h 1609725"/>
                <a:gd name="connsiteX595" fmla="*/ 865346 w 1323975"/>
                <a:gd name="connsiteY595" fmla="*/ 944975 h 1609725"/>
                <a:gd name="connsiteX596" fmla="*/ 874490 w 1323975"/>
                <a:gd name="connsiteY596" fmla="*/ 956405 h 1609725"/>
                <a:gd name="connsiteX597" fmla="*/ 871537 w 1323975"/>
                <a:gd name="connsiteY597" fmla="*/ 976313 h 1609725"/>
                <a:gd name="connsiteX598" fmla="*/ 873157 w 1323975"/>
                <a:gd name="connsiteY598" fmla="*/ 993934 h 1609725"/>
                <a:gd name="connsiteX599" fmla="*/ 857441 w 1323975"/>
                <a:gd name="connsiteY599" fmla="*/ 996887 h 1609725"/>
                <a:gd name="connsiteX600" fmla="*/ 838962 w 1323975"/>
                <a:gd name="connsiteY600" fmla="*/ 987076 h 1609725"/>
                <a:gd name="connsiteX601" fmla="*/ 816388 w 1323975"/>
                <a:gd name="connsiteY601" fmla="*/ 978503 h 1609725"/>
                <a:gd name="connsiteX602" fmla="*/ 808863 w 1323975"/>
                <a:gd name="connsiteY602" fmla="*/ 977932 h 1609725"/>
                <a:gd name="connsiteX603" fmla="*/ 807149 w 1323975"/>
                <a:gd name="connsiteY603" fmla="*/ 998601 h 1609725"/>
                <a:gd name="connsiteX604" fmla="*/ 794957 w 1323975"/>
                <a:gd name="connsiteY604" fmla="*/ 1003840 h 1609725"/>
                <a:gd name="connsiteX605" fmla="*/ 792670 w 1323975"/>
                <a:gd name="connsiteY605" fmla="*/ 996887 h 1609725"/>
                <a:gd name="connsiteX606" fmla="*/ 778288 w 1323975"/>
                <a:gd name="connsiteY606" fmla="*/ 998125 h 1609725"/>
                <a:gd name="connsiteX607" fmla="*/ 775335 w 1323975"/>
                <a:gd name="connsiteY607" fmla="*/ 988695 h 1609725"/>
                <a:gd name="connsiteX608" fmla="*/ 761333 w 1323975"/>
                <a:gd name="connsiteY608" fmla="*/ 987457 h 1609725"/>
                <a:gd name="connsiteX609" fmla="*/ 749427 w 1323975"/>
                <a:gd name="connsiteY609" fmla="*/ 980408 h 1609725"/>
                <a:gd name="connsiteX610" fmla="*/ 740759 w 1323975"/>
                <a:gd name="connsiteY610" fmla="*/ 994601 h 1609725"/>
                <a:gd name="connsiteX611" fmla="*/ 763715 w 1323975"/>
                <a:gd name="connsiteY611" fmla="*/ 1002697 h 1609725"/>
                <a:gd name="connsiteX612" fmla="*/ 762000 w 1323975"/>
                <a:gd name="connsiteY612" fmla="*/ 1007364 h 1609725"/>
                <a:gd name="connsiteX613" fmla="*/ 766858 w 1323975"/>
                <a:gd name="connsiteY613" fmla="*/ 1007173 h 1609725"/>
                <a:gd name="connsiteX614" fmla="*/ 768001 w 1323975"/>
                <a:gd name="connsiteY614" fmla="*/ 1011746 h 1609725"/>
                <a:gd name="connsiteX615" fmla="*/ 773811 w 1323975"/>
                <a:gd name="connsiteY615" fmla="*/ 1014889 h 1609725"/>
                <a:gd name="connsiteX616" fmla="*/ 772096 w 1323975"/>
                <a:gd name="connsiteY616" fmla="*/ 1017461 h 1609725"/>
                <a:gd name="connsiteX617" fmla="*/ 758761 w 1323975"/>
                <a:gd name="connsiteY617" fmla="*/ 1007364 h 1609725"/>
                <a:gd name="connsiteX618" fmla="*/ 756857 w 1323975"/>
                <a:gd name="connsiteY618" fmla="*/ 1013174 h 1609725"/>
                <a:gd name="connsiteX619" fmla="*/ 768572 w 1323975"/>
                <a:gd name="connsiteY619" fmla="*/ 1020889 h 1609725"/>
                <a:gd name="connsiteX620" fmla="*/ 783431 w 1323975"/>
                <a:gd name="connsiteY620" fmla="*/ 1042035 h 1609725"/>
                <a:gd name="connsiteX621" fmla="*/ 787241 w 1323975"/>
                <a:gd name="connsiteY621" fmla="*/ 1055370 h 1609725"/>
                <a:gd name="connsiteX622" fmla="*/ 784288 w 1323975"/>
                <a:gd name="connsiteY622" fmla="*/ 1074991 h 1609725"/>
                <a:gd name="connsiteX623" fmla="*/ 798004 w 1323975"/>
                <a:gd name="connsiteY623" fmla="*/ 1074991 h 1609725"/>
                <a:gd name="connsiteX624" fmla="*/ 798862 w 1323975"/>
                <a:gd name="connsiteY624" fmla="*/ 1064323 h 1609725"/>
                <a:gd name="connsiteX625" fmla="*/ 802195 w 1323975"/>
                <a:gd name="connsiteY625" fmla="*/ 1063085 h 1609725"/>
                <a:gd name="connsiteX626" fmla="*/ 810959 w 1323975"/>
                <a:gd name="connsiteY626" fmla="*/ 1049560 h 1609725"/>
                <a:gd name="connsiteX627" fmla="*/ 820674 w 1323975"/>
                <a:gd name="connsiteY627" fmla="*/ 1044893 h 1609725"/>
                <a:gd name="connsiteX628" fmla="*/ 828961 w 1323975"/>
                <a:gd name="connsiteY628" fmla="*/ 1030986 h 1609725"/>
                <a:gd name="connsiteX629" fmla="*/ 835342 w 1323975"/>
                <a:gd name="connsiteY629" fmla="*/ 1027081 h 1609725"/>
                <a:gd name="connsiteX630" fmla="*/ 853631 w 1323975"/>
                <a:gd name="connsiteY630" fmla="*/ 1034034 h 1609725"/>
                <a:gd name="connsiteX631" fmla="*/ 865156 w 1323975"/>
                <a:gd name="connsiteY631" fmla="*/ 1043559 h 1609725"/>
                <a:gd name="connsiteX632" fmla="*/ 878681 w 1323975"/>
                <a:gd name="connsiteY632" fmla="*/ 1040225 h 1609725"/>
                <a:gd name="connsiteX633" fmla="*/ 891731 w 1323975"/>
                <a:gd name="connsiteY633" fmla="*/ 1044702 h 1609725"/>
                <a:gd name="connsiteX634" fmla="*/ 878015 w 1323975"/>
                <a:gd name="connsiteY634" fmla="*/ 1053846 h 1609725"/>
                <a:gd name="connsiteX635" fmla="*/ 871633 w 1323975"/>
                <a:gd name="connsiteY635" fmla="*/ 1067943 h 1609725"/>
                <a:gd name="connsiteX636" fmla="*/ 872204 w 1323975"/>
                <a:gd name="connsiteY636" fmla="*/ 1086803 h 1609725"/>
                <a:gd name="connsiteX637" fmla="*/ 879062 w 1323975"/>
                <a:gd name="connsiteY637" fmla="*/ 1084993 h 1609725"/>
                <a:gd name="connsiteX638" fmla="*/ 881729 w 1323975"/>
                <a:gd name="connsiteY638" fmla="*/ 1090517 h 1609725"/>
                <a:gd name="connsiteX639" fmla="*/ 889444 w 1323975"/>
                <a:gd name="connsiteY639" fmla="*/ 1080706 h 1609725"/>
                <a:gd name="connsiteX640" fmla="*/ 900112 w 1323975"/>
                <a:gd name="connsiteY640" fmla="*/ 1086993 h 1609725"/>
                <a:gd name="connsiteX641" fmla="*/ 898017 w 1323975"/>
                <a:gd name="connsiteY641" fmla="*/ 1091184 h 1609725"/>
                <a:gd name="connsiteX642" fmla="*/ 900970 w 1323975"/>
                <a:gd name="connsiteY642" fmla="*/ 1098423 h 1609725"/>
                <a:gd name="connsiteX643" fmla="*/ 891921 w 1323975"/>
                <a:gd name="connsiteY643" fmla="*/ 1109281 h 1609725"/>
                <a:gd name="connsiteX644" fmla="*/ 898112 w 1323975"/>
                <a:gd name="connsiteY644" fmla="*/ 1109853 h 1609725"/>
                <a:gd name="connsiteX645" fmla="*/ 902779 w 1323975"/>
                <a:gd name="connsiteY645" fmla="*/ 1120807 h 1609725"/>
                <a:gd name="connsiteX646" fmla="*/ 887254 w 1323975"/>
                <a:gd name="connsiteY646" fmla="*/ 1136714 h 1609725"/>
                <a:gd name="connsiteX647" fmla="*/ 886587 w 1323975"/>
                <a:gd name="connsiteY647" fmla="*/ 1149096 h 1609725"/>
                <a:gd name="connsiteX648" fmla="*/ 878681 w 1323975"/>
                <a:gd name="connsiteY648" fmla="*/ 1155478 h 1609725"/>
                <a:gd name="connsiteX649" fmla="*/ 889921 w 1323975"/>
                <a:gd name="connsiteY649" fmla="*/ 1162526 h 1609725"/>
                <a:gd name="connsiteX650" fmla="*/ 881634 w 1323975"/>
                <a:gd name="connsiteY650" fmla="*/ 1176433 h 1609725"/>
                <a:gd name="connsiteX651" fmla="*/ 888397 w 1323975"/>
                <a:gd name="connsiteY651" fmla="*/ 1179481 h 1609725"/>
                <a:gd name="connsiteX652" fmla="*/ 886777 w 1323975"/>
                <a:gd name="connsiteY652" fmla="*/ 1185958 h 1609725"/>
                <a:gd name="connsiteX653" fmla="*/ 892588 w 1323975"/>
                <a:gd name="connsiteY653" fmla="*/ 1191578 h 1609725"/>
                <a:gd name="connsiteX654" fmla="*/ 887825 w 1323975"/>
                <a:gd name="connsiteY654" fmla="*/ 1197102 h 1609725"/>
                <a:gd name="connsiteX655" fmla="*/ 901256 w 1323975"/>
                <a:gd name="connsiteY655" fmla="*/ 1208818 h 1609725"/>
                <a:gd name="connsiteX656" fmla="*/ 897065 w 1323975"/>
                <a:gd name="connsiteY656" fmla="*/ 1212152 h 1609725"/>
                <a:gd name="connsiteX657" fmla="*/ 896779 w 1323975"/>
                <a:gd name="connsiteY657" fmla="*/ 1225487 h 1609725"/>
                <a:gd name="connsiteX658" fmla="*/ 892874 w 1323975"/>
                <a:gd name="connsiteY658" fmla="*/ 1236440 h 1609725"/>
                <a:gd name="connsiteX659" fmla="*/ 895064 w 1323975"/>
                <a:gd name="connsiteY659" fmla="*/ 1242060 h 1609725"/>
                <a:gd name="connsiteX660" fmla="*/ 882872 w 1323975"/>
                <a:gd name="connsiteY660" fmla="*/ 1248728 h 1609725"/>
                <a:gd name="connsiteX661" fmla="*/ 883825 w 1323975"/>
                <a:gd name="connsiteY661" fmla="*/ 1252823 h 1609725"/>
                <a:gd name="connsiteX662" fmla="*/ 894302 w 1323975"/>
                <a:gd name="connsiteY662" fmla="*/ 1254919 h 1609725"/>
                <a:gd name="connsiteX663" fmla="*/ 892874 w 1323975"/>
                <a:gd name="connsiteY663" fmla="*/ 1260348 h 1609725"/>
                <a:gd name="connsiteX664" fmla="*/ 895541 w 1323975"/>
                <a:gd name="connsiteY664" fmla="*/ 1263110 h 1609725"/>
                <a:gd name="connsiteX665" fmla="*/ 899922 w 1323975"/>
                <a:gd name="connsiteY665" fmla="*/ 1262729 h 1609725"/>
                <a:gd name="connsiteX666" fmla="*/ 898684 w 1323975"/>
                <a:gd name="connsiteY666" fmla="*/ 1266254 h 1609725"/>
                <a:gd name="connsiteX667" fmla="*/ 904399 w 1323975"/>
                <a:gd name="connsiteY667" fmla="*/ 1270635 h 1609725"/>
                <a:gd name="connsiteX668" fmla="*/ 904589 w 1323975"/>
                <a:gd name="connsiteY668" fmla="*/ 1275969 h 1609725"/>
                <a:gd name="connsiteX669" fmla="*/ 913352 w 1323975"/>
                <a:gd name="connsiteY669" fmla="*/ 1277969 h 1609725"/>
                <a:gd name="connsiteX670" fmla="*/ 918210 w 1323975"/>
                <a:gd name="connsiteY670" fmla="*/ 1283875 h 1609725"/>
                <a:gd name="connsiteX671" fmla="*/ 935831 w 1323975"/>
                <a:gd name="connsiteY671" fmla="*/ 1287018 h 1609725"/>
                <a:gd name="connsiteX672" fmla="*/ 942499 w 1323975"/>
                <a:gd name="connsiteY672" fmla="*/ 1304925 h 1609725"/>
                <a:gd name="connsiteX673" fmla="*/ 967073 w 1323975"/>
                <a:gd name="connsiteY673" fmla="*/ 1319498 h 1609725"/>
                <a:gd name="connsiteX674" fmla="*/ 975741 w 1323975"/>
                <a:gd name="connsiteY674" fmla="*/ 1338453 h 1609725"/>
                <a:gd name="connsiteX675" fmla="*/ 969264 w 1323975"/>
                <a:gd name="connsiteY675" fmla="*/ 1338548 h 1609725"/>
                <a:gd name="connsiteX676" fmla="*/ 968121 w 1323975"/>
                <a:gd name="connsiteY676" fmla="*/ 1353026 h 1609725"/>
                <a:gd name="connsiteX677" fmla="*/ 956596 w 1323975"/>
                <a:gd name="connsiteY677" fmla="*/ 1364171 h 1609725"/>
                <a:gd name="connsiteX678" fmla="*/ 953071 w 1323975"/>
                <a:gd name="connsiteY678" fmla="*/ 1363123 h 1609725"/>
                <a:gd name="connsiteX679" fmla="*/ 950881 w 1323975"/>
                <a:gd name="connsiteY679" fmla="*/ 1365790 h 1609725"/>
                <a:gd name="connsiteX680" fmla="*/ 948023 w 1323975"/>
                <a:gd name="connsiteY680" fmla="*/ 1377696 h 1609725"/>
                <a:gd name="connsiteX681" fmla="*/ 954976 w 1323975"/>
                <a:gd name="connsiteY681" fmla="*/ 1395794 h 1609725"/>
                <a:gd name="connsiteX682" fmla="*/ 953738 w 1323975"/>
                <a:gd name="connsiteY682" fmla="*/ 1403318 h 1609725"/>
                <a:gd name="connsiteX683" fmla="*/ 945166 w 1323975"/>
                <a:gd name="connsiteY683" fmla="*/ 1410653 h 1609725"/>
                <a:gd name="connsiteX684" fmla="*/ 933736 w 1323975"/>
                <a:gd name="connsiteY684" fmla="*/ 1403509 h 1609725"/>
                <a:gd name="connsiteX685" fmla="*/ 944785 w 1323975"/>
                <a:gd name="connsiteY685" fmla="*/ 1410843 h 1609725"/>
                <a:gd name="connsiteX686" fmla="*/ 935831 w 1323975"/>
                <a:gd name="connsiteY686" fmla="*/ 1420178 h 1609725"/>
                <a:gd name="connsiteX687" fmla="*/ 934974 w 1323975"/>
                <a:gd name="connsiteY687" fmla="*/ 1425321 h 1609725"/>
                <a:gd name="connsiteX688" fmla="*/ 942023 w 1323975"/>
                <a:gd name="connsiteY688" fmla="*/ 1435989 h 1609725"/>
                <a:gd name="connsiteX689" fmla="*/ 939832 w 1323975"/>
                <a:gd name="connsiteY689" fmla="*/ 1433989 h 1609725"/>
                <a:gd name="connsiteX690" fmla="*/ 943261 w 1323975"/>
                <a:gd name="connsiteY690" fmla="*/ 1444847 h 1609725"/>
                <a:gd name="connsiteX691" fmla="*/ 945166 w 1323975"/>
                <a:gd name="connsiteY691" fmla="*/ 1443990 h 1609725"/>
                <a:gd name="connsiteX692" fmla="*/ 939641 w 1323975"/>
                <a:gd name="connsiteY692" fmla="*/ 1447800 h 1609725"/>
                <a:gd name="connsiteX693" fmla="*/ 929164 w 1323975"/>
                <a:gd name="connsiteY693" fmla="*/ 1450467 h 1609725"/>
                <a:gd name="connsiteX694" fmla="*/ 927735 w 1323975"/>
                <a:gd name="connsiteY694" fmla="*/ 1453039 h 1609725"/>
                <a:gd name="connsiteX695" fmla="*/ 936688 w 1323975"/>
                <a:gd name="connsiteY695" fmla="*/ 1463230 h 1609725"/>
                <a:gd name="connsiteX696" fmla="*/ 939641 w 1323975"/>
                <a:gd name="connsiteY696" fmla="*/ 1458754 h 1609725"/>
                <a:gd name="connsiteX697" fmla="*/ 926306 w 1323975"/>
                <a:gd name="connsiteY697" fmla="*/ 1481804 h 1609725"/>
                <a:gd name="connsiteX698" fmla="*/ 921353 w 1323975"/>
                <a:gd name="connsiteY698" fmla="*/ 1504093 h 1609725"/>
                <a:gd name="connsiteX699" fmla="*/ 922687 w 1323975"/>
                <a:gd name="connsiteY699" fmla="*/ 1523238 h 1609725"/>
                <a:gd name="connsiteX700" fmla="*/ 915734 w 1323975"/>
                <a:gd name="connsiteY700" fmla="*/ 1530287 h 1609725"/>
                <a:gd name="connsiteX701" fmla="*/ 895255 w 1323975"/>
                <a:gd name="connsiteY701" fmla="*/ 1536859 h 1609725"/>
                <a:gd name="connsiteX702" fmla="*/ 885634 w 1323975"/>
                <a:gd name="connsiteY702" fmla="*/ 1548289 h 1609725"/>
                <a:gd name="connsiteX703" fmla="*/ 871347 w 1323975"/>
                <a:gd name="connsiteY703" fmla="*/ 1555242 h 1609725"/>
                <a:gd name="connsiteX704" fmla="*/ 872871 w 1323975"/>
                <a:gd name="connsiteY704" fmla="*/ 1556671 h 1609725"/>
                <a:gd name="connsiteX705" fmla="*/ 865918 w 1323975"/>
                <a:gd name="connsiteY705" fmla="*/ 1571625 h 1609725"/>
                <a:gd name="connsiteX706" fmla="*/ 867251 w 1323975"/>
                <a:gd name="connsiteY706" fmla="*/ 1573911 h 1609725"/>
                <a:gd name="connsiteX707" fmla="*/ 858298 w 1323975"/>
                <a:gd name="connsiteY707" fmla="*/ 1572387 h 1609725"/>
                <a:gd name="connsiteX708" fmla="*/ 857536 w 1323975"/>
                <a:gd name="connsiteY708" fmla="*/ 1574102 h 1609725"/>
                <a:gd name="connsiteX709" fmla="*/ 864965 w 1323975"/>
                <a:gd name="connsiteY709" fmla="*/ 1577721 h 1609725"/>
                <a:gd name="connsiteX710" fmla="*/ 869347 w 1323975"/>
                <a:gd name="connsiteY710" fmla="*/ 1590675 h 1609725"/>
                <a:gd name="connsiteX711" fmla="*/ 846201 w 1323975"/>
                <a:gd name="connsiteY711" fmla="*/ 1592104 h 1609725"/>
                <a:gd name="connsiteX712" fmla="*/ 845820 w 1323975"/>
                <a:gd name="connsiteY712" fmla="*/ 1589056 h 1609725"/>
                <a:gd name="connsiteX713" fmla="*/ 845534 w 1323975"/>
                <a:gd name="connsiteY713" fmla="*/ 1592485 h 1609725"/>
                <a:gd name="connsiteX714" fmla="*/ 834009 w 1323975"/>
                <a:gd name="connsiteY714" fmla="*/ 1578483 h 1609725"/>
                <a:gd name="connsiteX715" fmla="*/ 826484 w 1323975"/>
                <a:gd name="connsiteY715" fmla="*/ 1576578 h 1609725"/>
                <a:gd name="connsiteX716" fmla="*/ 825246 w 1323975"/>
                <a:gd name="connsiteY716" fmla="*/ 1579816 h 1609725"/>
                <a:gd name="connsiteX717" fmla="*/ 814959 w 1323975"/>
                <a:gd name="connsiteY717" fmla="*/ 1580102 h 1609725"/>
                <a:gd name="connsiteX718" fmla="*/ 818483 w 1323975"/>
                <a:gd name="connsiteY718" fmla="*/ 1578769 h 1609725"/>
                <a:gd name="connsiteX719" fmla="*/ 812959 w 1323975"/>
                <a:gd name="connsiteY719" fmla="*/ 1577340 h 1609725"/>
                <a:gd name="connsiteX720" fmla="*/ 793337 w 1323975"/>
                <a:gd name="connsiteY720" fmla="*/ 1588484 h 1609725"/>
                <a:gd name="connsiteX721" fmla="*/ 790766 w 1323975"/>
                <a:gd name="connsiteY721" fmla="*/ 1582579 h 1609725"/>
                <a:gd name="connsiteX722" fmla="*/ 781621 w 1323975"/>
                <a:gd name="connsiteY722" fmla="*/ 1577149 h 1609725"/>
                <a:gd name="connsiteX723" fmla="*/ 768953 w 1323975"/>
                <a:gd name="connsiteY723" fmla="*/ 1576388 h 1609725"/>
                <a:gd name="connsiteX724" fmla="*/ 765905 w 1323975"/>
                <a:gd name="connsiteY724" fmla="*/ 1566101 h 1609725"/>
                <a:gd name="connsiteX725" fmla="*/ 756857 w 1323975"/>
                <a:gd name="connsiteY725" fmla="*/ 1556956 h 1609725"/>
                <a:gd name="connsiteX726" fmla="*/ 759238 w 1323975"/>
                <a:gd name="connsiteY726" fmla="*/ 1567910 h 1609725"/>
                <a:gd name="connsiteX727" fmla="*/ 749999 w 1323975"/>
                <a:gd name="connsiteY727" fmla="*/ 1566672 h 1609725"/>
                <a:gd name="connsiteX728" fmla="*/ 743998 w 1323975"/>
                <a:gd name="connsiteY728" fmla="*/ 1573149 h 1609725"/>
                <a:gd name="connsiteX729" fmla="*/ 734949 w 1323975"/>
                <a:gd name="connsiteY729" fmla="*/ 1575245 h 1609725"/>
                <a:gd name="connsiteX730" fmla="*/ 727043 w 1323975"/>
                <a:gd name="connsiteY730" fmla="*/ 1586960 h 1609725"/>
                <a:gd name="connsiteX731" fmla="*/ 714280 w 1323975"/>
                <a:gd name="connsiteY731" fmla="*/ 1592961 h 1609725"/>
                <a:gd name="connsiteX732" fmla="*/ 706660 w 1323975"/>
                <a:gd name="connsiteY732" fmla="*/ 1602772 h 1609725"/>
                <a:gd name="connsiteX733" fmla="*/ 693325 w 1323975"/>
                <a:gd name="connsiteY733" fmla="*/ 1607534 h 1609725"/>
                <a:gd name="connsiteX734" fmla="*/ 685991 w 1323975"/>
                <a:gd name="connsiteY734" fmla="*/ 1606487 h 1609725"/>
                <a:gd name="connsiteX735" fmla="*/ 680085 w 1323975"/>
                <a:gd name="connsiteY735" fmla="*/ 1598295 h 1609725"/>
                <a:gd name="connsiteX736" fmla="*/ 644842 w 1323975"/>
                <a:gd name="connsiteY736" fmla="*/ 1582388 h 1609725"/>
                <a:gd name="connsiteX737" fmla="*/ 520922 w 1323975"/>
                <a:gd name="connsiteY737" fmla="*/ 1526667 h 1609725"/>
                <a:gd name="connsiteX738" fmla="*/ 523780 w 1323975"/>
                <a:gd name="connsiteY738" fmla="*/ 1529334 h 1609725"/>
                <a:gd name="connsiteX739" fmla="*/ 526733 w 1323975"/>
                <a:gd name="connsiteY739" fmla="*/ 1529048 h 1609725"/>
                <a:gd name="connsiteX740" fmla="*/ 527113 w 1323975"/>
                <a:gd name="connsiteY740" fmla="*/ 1526096 h 1609725"/>
                <a:gd name="connsiteX741" fmla="*/ 534162 w 1323975"/>
                <a:gd name="connsiteY741" fmla="*/ 1530287 h 1609725"/>
                <a:gd name="connsiteX742" fmla="*/ 535686 w 1323975"/>
                <a:gd name="connsiteY742" fmla="*/ 1517142 h 1609725"/>
                <a:gd name="connsiteX743" fmla="*/ 527209 w 1323975"/>
                <a:gd name="connsiteY743" fmla="*/ 1516189 h 1609725"/>
                <a:gd name="connsiteX744" fmla="*/ 520922 w 1323975"/>
                <a:gd name="connsiteY744" fmla="*/ 1526667 h 1609725"/>
                <a:gd name="connsiteX745" fmla="*/ 838486 w 1323975"/>
                <a:gd name="connsiteY745" fmla="*/ 1582484 h 1609725"/>
                <a:gd name="connsiteX746" fmla="*/ 843439 w 1323975"/>
                <a:gd name="connsiteY746" fmla="*/ 1584960 h 1609725"/>
                <a:gd name="connsiteX747" fmla="*/ 841248 w 1323975"/>
                <a:gd name="connsiteY747" fmla="*/ 1581055 h 1609725"/>
                <a:gd name="connsiteX748" fmla="*/ 838486 w 1323975"/>
                <a:gd name="connsiteY748" fmla="*/ 1582484 h 1609725"/>
                <a:gd name="connsiteX749" fmla="*/ 346519 w 1323975"/>
                <a:gd name="connsiteY749" fmla="*/ 1546479 h 1609725"/>
                <a:gd name="connsiteX750" fmla="*/ 352234 w 1323975"/>
                <a:gd name="connsiteY750" fmla="*/ 1545050 h 1609725"/>
                <a:gd name="connsiteX751" fmla="*/ 362045 w 1323975"/>
                <a:gd name="connsiteY751" fmla="*/ 1552480 h 1609725"/>
                <a:gd name="connsiteX752" fmla="*/ 365665 w 1323975"/>
                <a:gd name="connsiteY752" fmla="*/ 1558385 h 1609725"/>
                <a:gd name="connsiteX753" fmla="*/ 361664 w 1323975"/>
                <a:gd name="connsiteY753" fmla="*/ 1554575 h 1609725"/>
                <a:gd name="connsiteX754" fmla="*/ 360521 w 1323975"/>
                <a:gd name="connsiteY754" fmla="*/ 1556290 h 1609725"/>
                <a:gd name="connsiteX755" fmla="*/ 357283 w 1323975"/>
                <a:gd name="connsiteY755" fmla="*/ 1550289 h 1609725"/>
                <a:gd name="connsiteX756" fmla="*/ 350329 w 1323975"/>
                <a:gd name="connsiteY756" fmla="*/ 1552575 h 1609725"/>
                <a:gd name="connsiteX757" fmla="*/ 346519 w 1323975"/>
                <a:gd name="connsiteY757" fmla="*/ 1546479 h 160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</a:cxnLst>
              <a:rect l="l" t="t" r="r" b="b"/>
              <a:pathLst>
                <a:path w="1323975" h="1609725">
                  <a:moveTo>
                    <a:pt x="644842" y="1582388"/>
                  </a:moveTo>
                  <a:lnTo>
                    <a:pt x="636270" y="1581245"/>
                  </a:lnTo>
                  <a:lnTo>
                    <a:pt x="617410" y="1584674"/>
                  </a:lnTo>
                  <a:lnTo>
                    <a:pt x="588169" y="1599724"/>
                  </a:lnTo>
                  <a:lnTo>
                    <a:pt x="570643" y="1604867"/>
                  </a:lnTo>
                  <a:lnTo>
                    <a:pt x="570262" y="1600581"/>
                  </a:lnTo>
                  <a:lnTo>
                    <a:pt x="562737" y="1591437"/>
                  </a:lnTo>
                  <a:lnTo>
                    <a:pt x="542449" y="1553623"/>
                  </a:lnTo>
                  <a:lnTo>
                    <a:pt x="541592" y="1531906"/>
                  </a:lnTo>
                  <a:lnTo>
                    <a:pt x="544163" y="1527429"/>
                  </a:lnTo>
                  <a:lnTo>
                    <a:pt x="544449" y="1522857"/>
                  </a:lnTo>
                  <a:lnTo>
                    <a:pt x="543401" y="1528001"/>
                  </a:lnTo>
                  <a:lnTo>
                    <a:pt x="537782" y="1525905"/>
                  </a:lnTo>
                  <a:lnTo>
                    <a:pt x="532924" y="1535049"/>
                  </a:lnTo>
                  <a:lnTo>
                    <a:pt x="519970" y="1530477"/>
                  </a:lnTo>
                  <a:lnTo>
                    <a:pt x="520922" y="1526667"/>
                  </a:lnTo>
                  <a:lnTo>
                    <a:pt x="518922" y="1525334"/>
                  </a:lnTo>
                  <a:lnTo>
                    <a:pt x="522065" y="1509331"/>
                  </a:lnTo>
                  <a:lnTo>
                    <a:pt x="529495" y="1508760"/>
                  </a:lnTo>
                  <a:lnTo>
                    <a:pt x="534162" y="1512189"/>
                  </a:lnTo>
                  <a:lnTo>
                    <a:pt x="543020" y="1508474"/>
                  </a:lnTo>
                  <a:lnTo>
                    <a:pt x="536258" y="1502283"/>
                  </a:lnTo>
                  <a:lnTo>
                    <a:pt x="538543" y="1496568"/>
                  </a:lnTo>
                  <a:lnTo>
                    <a:pt x="535115" y="1501140"/>
                  </a:lnTo>
                  <a:lnTo>
                    <a:pt x="528257" y="1499235"/>
                  </a:lnTo>
                  <a:lnTo>
                    <a:pt x="529685" y="1497711"/>
                  </a:lnTo>
                  <a:lnTo>
                    <a:pt x="523780" y="1491424"/>
                  </a:lnTo>
                  <a:lnTo>
                    <a:pt x="524732" y="1489329"/>
                  </a:lnTo>
                  <a:lnTo>
                    <a:pt x="521113" y="1487805"/>
                  </a:lnTo>
                  <a:lnTo>
                    <a:pt x="528447" y="1480756"/>
                  </a:lnTo>
                  <a:lnTo>
                    <a:pt x="525875" y="1476947"/>
                  </a:lnTo>
                  <a:lnTo>
                    <a:pt x="531304" y="1480566"/>
                  </a:lnTo>
                  <a:lnTo>
                    <a:pt x="526447" y="1487805"/>
                  </a:lnTo>
                  <a:lnTo>
                    <a:pt x="530066" y="1490091"/>
                  </a:lnTo>
                  <a:lnTo>
                    <a:pt x="539496" y="1483043"/>
                  </a:lnTo>
                  <a:lnTo>
                    <a:pt x="536829" y="1481519"/>
                  </a:lnTo>
                  <a:lnTo>
                    <a:pt x="537305" y="1478756"/>
                  </a:lnTo>
                  <a:lnTo>
                    <a:pt x="532257" y="1478947"/>
                  </a:lnTo>
                  <a:lnTo>
                    <a:pt x="535305" y="1473708"/>
                  </a:lnTo>
                  <a:lnTo>
                    <a:pt x="525399" y="1470851"/>
                  </a:lnTo>
                  <a:lnTo>
                    <a:pt x="522256" y="1465326"/>
                  </a:lnTo>
                  <a:lnTo>
                    <a:pt x="519017" y="1469422"/>
                  </a:lnTo>
                  <a:lnTo>
                    <a:pt x="513398" y="1468946"/>
                  </a:lnTo>
                  <a:lnTo>
                    <a:pt x="506444" y="1454468"/>
                  </a:lnTo>
                  <a:lnTo>
                    <a:pt x="506349" y="1457420"/>
                  </a:lnTo>
                  <a:lnTo>
                    <a:pt x="501110" y="1457897"/>
                  </a:lnTo>
                  <a:lnTo>
                    <a:pt x="502539" y="1441514"/>
                  </a:lnTo>
                  <a:lnTo>
                    <a:pt x="499967" y="1438656"/>
                  </a:lnTo>
                  <a:lnTo>
                    <a:pt x="489394" y="1459897"/>
                  </a:lnTo>
                  <a:lnTo>
                    <a:pt x="489585" y="1475422"/>
                  </a:lnTo>
                  <a:lnTo>
                    <a:pt x="480536" y="1490281"/>
                  </a:lnTo>
                  <a:lnTo>
                    <a:pt x="498253" y="1508379"/>
                  </a:lnTo>
                  <a:lnTo>
                    <a:pt x="503968" y="1504379"/>
                  </a:lnTo>
                  <a:lnTo>
                    <a:pt x="506349" y="1506093"/>
                  </a:lnTo>
                  <a:lnTo>
                    <a:pt x="501682" y="1511237"/>
                  </a:lnTo>
                  <a:lnTo>
                    <a:pt x="496252" y="1511903"/>
                  </a:lnTo>
                  <a:lnTo>
                    <a:pt x="495395" y="1508093"/>
                  </a:lnTo>
                  <a:lnTo>
                    <a:pt x="478345" y="1490758"/>
                  </a:lnTo>
                  <a:lnTo>
                    <a:pt x="482156" y="1479614"/>
                  </a:lnTo>
                  <a:lnTo>
                    <a:pt x="486442" y="1474565"/>
                  </a:lnTo>
                  <a:lnTo>
                    <a:pt x="487204" y="1459706"/>
                  </a:lnTo>
                  <a:lnTo>
                    <a:pt x="499967" y="1430655"/>
                  </a:lnTo>
                  <a:lnTo>
                    <a:pt x="505873" y="1428655"/>
                  </a:lnTo>
                  <a:lnTo>
                    <a:pt x="510731" y="1433417"/>
                  </a:lnTo>
                  <a:lnTo>
                    <a:pt x="515493" y="1428369"/>
                  </a:lnTo>
                  <a:lnTo>
                    <a:pt x="508159" y="1419511"/>
                  </a:lnTo>
                  <a:lnTo>
                    <a:pt x="503491" y="1417796"/>
                  </a:lnTo>
                  <a:lnTo>
                    <a:pt x="493490" y="1420082"/>
                  </a:lnTo>
                  <a:lnTo>
                    <a:pt x="475583" y="1416272"/>
                  </a:lnTo>
                  <a:lnTo>
                    <a:pt x="468916" y="1406843"/>
                  </a:lnTo>
                  <a:lnTo>
                    <a:pt x="470630" y="1388173"/>
                  </a:lnTo>
                  <a:lnTo>
                    <a:pt x="468249" y="1384078"/>
                  </a:lnTo>
                  <a:lnTo>
                    <a:pt x="458819" y="1384840"/>
                  </a:lnTo>
                  <a:lnTo>
                    <a:pt x="455009" y="1376553"/>
                  </a:lnTo>
                  <a:lnTo>
                    <a:pt x="449961" y="1373886"/>
                  </a:lnTo>
                  <a:lnTo>
                    <a:pt x="445770" y="1360265"/>
                  </a:lnTo>
                  <a:lnTo>
                    <a:pt x="446818" y="1356836"/>
                  </a:lnTo>
                  <a:lnTo>
                    <a:pt x="441960" y="1352550"/>
                  </a:lnTo>
                  <a:lnTo>
                    <a:pt x="440531" y="1341882"/>
                  </a:lnTo>
                  <a:lnTo>
                    <a:pt x="437578" y="1340739"/>
                  </a:lnTo>
                  <a:lnTo>
                    <a:pt x="431101" y="1341120"/>
                  </a:lnTo>
                  <a:lnTo>
                    <a:pt x="423767" y="1355027"/>
                  </a:lnTo>
                  <a:lnTo>
                    <a:pt x="406336" y="1372076"/>
                  </a:lnTo>
                  <a:lnTo>
                    <a:pt x="404336" y="1378744"/>
                  </a:lnTo>
                  <a:lnTo>
                    <a:pt x="390620" y="1397127"/>
                  </a:lnTo>
                  <a:lnTo>
                    <a:pt x="395478" y="1415320"/>
                  </a:lnTo>
                  <a:lnTo>
                    <a:pt x="393478" y="1418082"/>
                  </a:lnTo>
                  <a:lnTo>
                    <a:pt x="396050" y="1431607"/>
                  </a:lnTo>
                  <a:lnTo>
                    <a:pt x="399574" y="1438561"/>
                  </a:lnTo>
                  <a:lnTo>
                    <a:pt x="391382" y="1451420"/>
                  </a:lnTo>
                  <a:lnTo>
                    <a:pt x="389668" y="1472851"/>
                  </a:lnTo>
                  <a:lnTo>
                    <a:pt x="378904" y="1487519"/>
                  </a:lnTo>
                  <a:lnTo>
                    <a:pt x="377095" y="1487138"/>
                  </a:lnTo>
                  <a:lnTo>
                    <a:pt x="379190" y="1489424"/>
                  </a:lnTo>
                  <a:lnTo>
                    <a:pt x="372046" y="1486757"/>
                  </a:lnTo>
                  <a:lnTo>
                    <a:pt x="367856" y="1494663"/>
                  </a:lnTo>
                  <a:lnTo>
                    <a:pt x="363379" y="1493615"/>
                  </a:lnTo>
                  <a:lnTo>
                    <a:pt x="352139" y="1498568"/>
                  </a:lnTo>
                  <a:lnTo>
                    <a:pt x="350996" y="1505045"/>
                  </a:lnTo>
                  <a:lnTo>
                    <a:pt x="360902" y="1508284"/>
                  </a:lnTo>
                  <a:lnTo>
                    <a:pt x="359474" y="1506093"/>
                  </a:lnTo>
                  <a:lnTo>
                    <a:pt x="362045" y="1503331"/>
                  </a:lnTo>
                  <a:lnTo>
                    <a:pt x="367570" y="1509522"/>
                  </a:lnTo>
                  <a:lnTo>
                    <a:pt x="357854" y="1531715"/>
                  </a:lnTo>
                  <a:lnTo>
                    <a:pt x="350329" y="1529429"/>
                  </a:lnTo>
                  <a:lnTo>
                    <a:pt x="347853" y="1544288"/>
                  </a:lnTo>
                  <a:lnTo>
                    <a:pt x="322612" y="1533715"/>
                  </a:lnTo>
                  <a:lnTo>
                    <a:pt x="323945" y="1529715"/>
                  </a:lnTo>
                  <a:lnTo>
                    <a:pt x="332518" y="1531620"/>
                  </a:lnTo>
                  <a:lnTo>
                    <a:pt x="331660" y="1528858"/>
                  </a:lnTo>
                  <a:lnTo>
                    <a:pt x="337566" y="1527620"/>
                  </a:lnTo>
                  <a:lnTo>
                    <a:pt x="340614" y="1523905"/>
                  </a:lnTo>
                  <a:lnTo>
                    <a:pt x="337280" y="1513904"/>
                  </a:lnTo>
                  <a:lnTo>
                    <a:pt x="339852" y="1508093"/>
                  </a:lnTo>
                  <a:lnTo>
                    <a:pt x="337280" y="1504474"/>
                  </a:lnTo>
                  <a:lnTo>
                    <a:pt x="334232" y="1505045"/>
                  </a:lnTo>
                  <a:lnTo>
                    <a:pt x="332994" y="1496473"/>
                  </a:lnTo>
                  <a:lnTo>
                    <a:pt x="313944" y="1504283"/>
                  </a:lnTo>
                  <a:lnTo>
                    <a:pt x="313468" y="1495711"/>
                  </a:lnTo>
                  <a:lnTo>
                    <a:pt x="305752" y="1492472"/>
                  </a:lnTo>
                  <a:lnTo>
                    <a:pt x="306133" y="1477994"/>
                  </a:lnTo>
                  <a:lnTo>
                    <a:pt x="299752" y="1476661"/>
                  </a:lnTo>
                  <a:lnTo>
                    <a:pt x="287560" y="1498664"/>
                  </a:lnTo>
                  <a:lnTo>
                    <a:pt x="285845" y="1512665"/>
                  </a:lnTo>
                  <a:lnTo>
                    <a:pt x="289274" y="1524857"/>
                  </a:lnTo>
                  <a:lnTo>
                    <a:pt x="278225" y="1547431"/>
                  </a:lnTo>
                  <a:lnTo>
                    <a:pt x="274796" y="1548574"/>
                  </a:lnTo>
                  <a:lnTo>
                    <a:pt x="271748" y="1530572"/>
                  </a:lnTo>
                  <a:lnTo>
                    <a:pt x="255175" y="1516094"/>
                  </a:lnTo>
                  <a:lnTo>
                    <a:pt x="248031" y="1506474"/>
                  </a:lnTo>
                  <a:lnTo>
                    <a:pt x="246698" y="1498854"/>
                  </a:lnTo>
                  <a:lnTo>
                    <a:pt x="251269" y="1488377"/>
                  </a:lnTo>
                  <a:lnTo>
                    <a:pt x="253841" y="1468660"/>
                  </a:lnTo>
                  <a:lnTo>
                    <a:pt x="253936" y="1454277"/>
                  </a:lnTo>
                  <a:lnTo>
                    <a:pt x="247078" y="1436561"/>
                  </a:lnTo>
                  <a:lnTo>
                    <a:pt x="248602" y="1428464"/>
                  </a:lnTo>
                  <a:lnTo>
                    <a:pt x="252698" y="1418368"/>
                  </a:lnTo>
                  <a:lnTo>
                    <a:pt x="254699" y="1419035"/>
                  </a:lnTo>
                  <a:lnTo>
                    <a:pt x="254032" y="1414844"/>
                  </a:lnTo>
                  <a:lnTo>
                    <a:pt x="258794" y="1402271"/>
                  </a:lnTo>
                  <a:lnTo>
                    <a:pt x="270034" y="1401318"/>
                  </a:lnTo>
                  <a:lnTo>
                    <a:pt x="276130" y="1395889"/>
                  </a:lnTo>
                  <a:lnTo>
                    <a:pt x="281464" y="1395603"/>
                  </a:lnTo>
                  <a:lnTo>
                    <a:pt x="281464" y="1390079"/>
                  </a:lnTo>
                  <a:lnTo>
                    <a:pt x="278987" y="1388364"/>
                  </a:lnTo>
                  <a:lnTo>
                    <a:pt x="283940" y="1382554"/>
                  </a:lnTo>
                  <a:lnTo>
                    <a:pt x="279844" y="1380363"/>
                  </a:lnTo>
                  <a:lnTo>
                    <a:pt x="278035" y="1372172"/>
                  </a:lnTo>
                  <a:lnTo>
                    <a:pt x="289274" y="1367980"/>
                  </a:lnTo>
                  <a:lnTo>
                    <a:pt x="294132" y="1363123"/>
                  </a:lnTo>
                  <a:lnTo>
                    <a:pt x="290132" y="1354550"/>
                  </a:lnTo>
                  <a:lnTo>
                    <a:pt x="290798" y="1342072"/>
                  </a:lnTo>
                  <a:lnTo>
                    <a:pt x="288131" y="1334834"/>
                  </a:lnTo>
                  <a:lnTo>
                    <a:pt x="265557" y="1316831"/>
                  </a:lnTo>
                  <a:lnTo>
                    <a:pt x="254603" y="1304830"/>
                  </a:lnTo>
                  <a:lnTo>
                    <a:pt x="248126" y="1279589"/>
                  </a:lnTo>
                  <a:lnTo>
                    <a:pt x="240316" y="1274540"/>
                  </a:lnTo>
                  <a:lnTo>
                    <a:pt x="249650" y="1240441"/>
                  </a:lnTo>
                  <a:lnTo>
                    <a:pt x="257842" y="1233202"/>
                  </a:lnTo>
                  <a:lnTo>
                    <a:pt x="260033" y="1235964"/>
                  </a:lnTo>
                  <a:lnTo>
                    <a:pt x="262604" y="1233488"/>
                  </a:lnTo>
                  <a:lnTo>
                    <a:pt x="261842" y="1226058"/>
                  </a:lnTo>
                  <a:lnTo>
                    <a:pt x="254603" y="1226153"/>
                  </a:lnTo>
                  <a:lnTo>
                    <a:pt x="267176" y="1223963"/>
                  </a:lnTo>
                  <a:lnTo>
                    <a:pt x="268224" y="1217486"/>
                  </a:lnTo>
                  <a:lnTo>
                    <a:pt x="265366" y="1207008"/>
                  </a:lnTo>
                  <a:lnTo>
                    <a:pt x="272320" y="1201388"/>
                  </a:lnTo>
                  <a:lnTo>
                    <a:pt x="269462" y="1198721"/>
                  </a:lnTo>
                  <a:lnTo>
                    <a:pt x="267176" y="1202150"/>
                  </a:lnTo>
                  <a:lnTo>
                    <a:pt x="265557" y="1198721"/>
                  </a:lnTo>
                  <a:lnTo>
                    <a:pt x="270319" y="1196149"/>
                  </a:lnTo>
                  <a:lnTo>
                    <a:pt x="277463" y="1186434"/>
                  </a:lnTo>
                  <a:lnTo>
                    <a:pt x="261461" y="1186529"/>
                  </a:lnTo>
                  <a:lnTo>
                    <a:pt x="246602" y="1172909"/>
                  </a:lnTo>
                  <a:lnTo>
                    <a:pt x="248412" y="1168337"/>
                  </a:lnTo>
                  <a:lnTo>
                    <a:pt x="244316" y="1162812"/>
                  </a:lnTo>
                  <a:lnTo>
                    <a:pt x="247078" y="1155859"/>
                  </a:lnTo>
                  <a:lnTo>
                    <a:pt x="234410" y="1131284"/>
                  </a:lnTo>
                  <a:lnTo>
                    <a:pt x="226600" y="1126807"/>
                  </a:lnTo>
                  <a:lnTo>
                    <a:pt x="224885" y="1128236"/>
                  </a:lnTo>
                  <a:lnTo>
                    <a:pt x="217741" y="1125474"/>
                  </a:lnTo>
                  <a:lnTo>
                    <a:pt x="214789" y="1122331"/>
                  </a:lnTo>
                  <a:lnTo>
                    <a:pt x="218027" y="1117568"/>
                  </a:lnTo>
                  <a:lnTo>
                    <a:pt x="216313" y="1113472"/>
                  </a:lnTo>
                  <a:lnTo>
                    <a:pt x="207169" y="1111568"/>
                  </a:lnTo>
                  <a:lnTo>
                    <a:pt x="194310" y="1101947"/>
                  </a:lnTo>
                  <a:lnTo>
                    <a:pt x="209645" y="1088422"/>
                  </a:lnTo>
                  <a:lnTo>
                    <a:pt x="210502" y="1080135"/>
                  </a:lnTo>
                  <a:lnTo>
                    <a:pt x="195834" y="1060895"/>
                  </a:lnTo>
                  <a:lnTo>
                    <a:pt x="183070" y="1055465"/>
                  </a:lnTo>
                  <a:lnTo>
                    <a:pt x="175927" y="1044321"/>
                  </a:lnTo>
                  <a:lnTo>
                    <a:pt x="170974" y="1040892"/>
                  </a:lnTo>
                  <a:lnTo>
                    <a:pt x="166497" y="1032986"/>
                  </a:lnTo>
                  <a:lnTo>
                    <a:pt x="163830" y="1020318"/>
                  </a:lnTo>
                  <a:lnTo>
                    <a:pt x="161544" y="1020413"/>
                  </a:lnTo>
                  <a:lnTo>
                    <a:pt x="161353" y="1025557"/>
                  </a:lnTo>
                  <a:lnTo>
                    <a:pt x="151924" y="1038320"/>
                  </a:lnTo>
                  <a:lnTo>
                    <a:pt x="148590" y="1022985"/>
                  </a:lnTo>
                  <a:lnTo>
                    <a:pt x="146209" y="1020032"/>
                  </a:lnTo>
                  <a:lnTo>
                    <a:pt x="142494" y="1024604"/>
                  </a:lnTo>
                  <a:lnTo>
                    <a:pt x="138970" y="1021842"/>
                  </a:lnTo>
                  <a:lnTo>
                    <a:pt x="132874" y="1013746"/>
                  </a:lnTo>
                  <a:lnTo>
                    <a:pt x="133541" y="1008031"/>
                  </a:lnTo>
                  <a:lnTo>
                    <a:pt x="125444" y="1018699"/>
                  </a:lnTo>
                  <a:lnTo>
                    <a:pt x="108585" y="1027843"/>
                  </a:lnTo>
                  <a:lnTo>
                    <a:pt x="84963" y="1026223"/>
                  </a:lnTo>
                  <a:lnTo>
                    <a:pt x="67723" y="1028033"/>
                  </a:lnTo>
                  <a:lnTo>
                    <a:pt x="62293" y="1026223"/>
                  </a:lnTo>
                  <a:lnTo>
                    <a:pt x="51816" y="1014127"/>
                  </a:lnTo>
                  <a:lnTo>
                    <a:pt x="43053" y="1012603"/>
                  </a:lnTo>
                  <a:lnTo>
                    <a:pt x="34671" y="1015746"/>
                  </a:lnTo>
                  <a:lnTo>
                    <a:pt x="19145" y="1011555"/>
                  </a:lnTo>
                  <a:lnTo>
                    <a:pt x="10001" y="1003078"/>
                  </a:lnTo>
                  <a:lnTo>
                    <a:pt x="11430" y="972407"/>
                  </a:lnTo>
                  <a:lnTo>
                    <a:pt x="9525" y="970407"/>
                  </a:lnTo>
                  <a:lnTo>
                    <a:pt x="13716" y="957834"/>
                  </a:lnTo>
                  <a:lnTo>
                    <a:pt x="10954" y="954405"/>
                  </a:lnTo>
                  <a:lnTo>
                    <a:pt x="15621" y="950309"/>
                  </a:lnTo>
                  <a:lnTo>
                    <a:pt x="10858" y="942118"/>
                  </a:lnTo>
                  <a:lnTo>
                    <a:pt x="16192" y="936212"/>
                  </a:lnTo>
                  <a:lnTo>
                    <a:pt x="34195" y="926878"/>
                  </a:lnTo>
                  <a:lnTo>
                    <a:pt x="36576" y="892207"/>
                  </a:lnTo>
                  <a:lnTo>
                    <a:pt x="30385" y="878396"/>
                  </a:lnTo>
                  <a:lnTo>
                    <a:pt x="26384" y="855154"/>
                  </a:lnTo>
                  <a:lnTo>
                    <a:pt x="42005" y="813054"/>
                  </a:lnTo>
                  <a:lnTo>
                    <a:pt x="33528" y="814959"/>
                  </a:lnTo>
                  <a:lnTo>
                    <a:pt x="31242" y="812578"/>
                  </a:lnTo>
                  <a:lnTo>
                    <a:pt x="46387" y="802100"/>
                  </a:lnTo>
                  <a:lnTo>
                    <a:pt x="47911" y="796385"/>
                  </a:lnTo>
                  <a:lnTo>
                    <a:pt x="45720" y="782764"/>
                  </a:lnTo>
                  <a:lnTo>
                    <a:pt x="38290" y="768287"/>
                  </a:lnTo>
                  <a:lnTo>
                    <a:pt x="44482" y="758476"/>
                  </a:lnTo>
                  <a:lnTo>
                    <a:pt x="50101" y="723519"/>
                  </a:lnTo>
                  <a:lnTo>
                    <a:pt x="58579" y="722090"/>
                  </a:lnTo>
                  <a:lnTo>
                    <a:pt x="56102" y="709898"/>
                  </a:lnTo>
                  <a:lnTo>
                    <a:pt x="70675" y="669227"/>
                  </a:lnTo>
                  <a:lnTo>
                    <a:pt x="73533" y="665321"/>
                  </a:lnTo>
                  <a:lnTo>
                    <a:pt x="76771" y="667036"/>
                  </a:lnTo>
                  <a:lnTo>
                    <a:pt x="76486" y="664178"/>
                  </a:lnTo>
                  <a:lnTo>
                    <a:pt x="80582" y="664845"/>
                  </a:lnTo>
                  <a:lnTo>
                    <a:pt x="83344" y="669131"/>
                  </a:lnTo>
                  <a:lnTo>
                    <a:pt x="85534" y="667703"/>
                  </a:lnTo>
                  <a:lnTo>
                    <a:pt x="81153" y="662083"/>
                  </a:lnTo>
                  <a:lnTo>
                    <a:pt x="88392" y="656654"/>
                  </a:lnTo>
                  <a:lnTo>
                    <a:pt x="91726" y="658749"/>
                  </a:lnTo>
                  <a:lnTo>
                    <a:pt x="92678" y="654368"/>
                  </a:lnTo>
                  <a:lnTo>
                    <a:pt x="95631" y="654177"/>
                  </a:lnTo>
                  <a:lnTo>
                    <a:pt x="102870" y="656368"/>
                  </a:lnTo>
                  <a:lnTo>
                    <a:pt x="107537" y="654177"/>
                  </a:lnTo>
                  <a:lnTo>
                    <a:pt x="126778" y="659606"/>
                  </a:lnTo>
                  <a:lnTo>
                    <a:pt x="126968" y="661797"/>
                  </a:lnTo>
                  <a:lnTo>
                    <a:pt x="135922" y="657796"/>
                  </a:lnTo>
                  <a:lnTo>
                    <a:pt x="139636" y="661702"/>
                  </a:lnTo>
                  <a:lnTo>
                    <a:pt x="147923" y="660845"/>
                  </a:lnTo>
                  <a:lnTo>
                    <a:pt x="150304" y="662940"/>
                  </a:lnTo>
                  <a:lnTo>
                    <a:pt x="152495" y="659702"/>
                  </a:lnTo>
                  <a:lnTo>
                    <a:pt x="155734" y="666179"/>
                  </a:lnTo>
                  <a:lnTo>
                    <a:pt x="163830" y="667417"/>
                  </a:lnTo>
                  <a:lnTo>
                    <a:pt x="165163" y="661321"/>
                  </a:lnTo>
                  <a:lnTo>
                    <a:pt x="168307" y="661892"/>
                  </a:lnTo>
                  <a:lnTo>
                    <a:pt x="169450" y="659321"/>
                  </a:lnTo>
                  <a:lnTo>
                    <a:pt x="173355" y="664083"/>
                  </a:lnTo>
                  <a:lnTo>
                    <a:pt x="175927" y="653224"/>
                  </a:lnTo>
                  <a:lnTo>
                    <a:pt x="190024" y="652939"/>
                  </a:lnTo>
                  <a:lnTo>
                    <a:pt x="193072" y="649510"/>
                  </a:lnTo>
                  <a:lnTo>
                    <a:pt x="186785" y="646747"/>
                  </a:lnTo>
                  <a:lnTo>
                    <a:pt x="197739" y="640842"/>
                  </a:lnTo>
                  <a:lnTo>
                    <a:pt x="196310" y="638842"/>
                  </a:lnTo>
                  <a:lnTo>
                    <a:pt x="203549" y="631412"/>
                  </a:lnTo>
                  <a:lnTo>
                    <a:pt x="200025" y="626936"/>
                  </a:lnTo>
                  <a:lnTo>
                    <a:pt x="224504" y="605409"/>
                  </a:lnTo>
                  <a:lnTo>
                    <a:pt x="214408" y="591598"/>
                  </a:lnTo>
                  <a:lnTo>
                    <a:pt x="223361" y="584645"/>
                  </a:lnTo>
                  <a:lnTo>
                    <a:pt x="227648" y="591407"/>
                  </a:lnTo>
                  <a:lnTo>
                    <a:pt x="231172" y="589597"/>
                  </a:lnTo>
                  <a:lnTo>
                    <a:pt x="226124" y="582454"/>
                  </a:lnTo>
                  <a:lnTo>
                    <a:pt x="232029" y="577596"/>
                  </a:lnTo>
                  <a:lnTo>
                    <a:pt x="218980" y="565213"/>
                  </a:lnTo>
                  <a:lnTo>
                    <a:pt x="220885" y="562165"/>
                  </a:lnTo>
                  <a:lnTo>
                    <a:pt x="225171" y="561594"/>
                  </a:lnTo>
                  <a:lnTo>
                    <a:pt x="219456" y="553021"/>
                  </a:lnTo>
                  <a:lnTo>
                    <a:pt x="225457" y="549402"/>
                  </a:lnTo>
                  <a:lnTo>
                    <a:pt x="220885" y="542354"/>
                  </a:lnTo>
                  <a:lnTo>
                    <a:pt x="223075" y="543496"/>
                  </a:lnTo>
                  <a:lnTo>
                    <a:pt x="231743" y="534543"/>
                  </a:lnTo>
                  <a:lnTo>
                    <a:pt x="225742" y="528638"/>
                  </a:lnTo>
                  <a:lnTo>
                    <a:pt x="232219" y="521970"/>
                  </a:lnTo>
                  <a:lnTo>
                    <a:pt x="236791" y="523113"/>
                  </a:lnTo>
                  <a:lnTo>
                    <a:pt x="237839" y="514540"/>
                  </a:lnTo>
                  <a:lnTo>
                    <a:pt x="243840" y="515874"/>
                  </a:lnTo>
                  <a:lnTo>
                    <a:pt x="244126" y="510159"/>
                  </a:lnTo>
                  <a:lnTo>
                    <a:pt x="251650" y="509206"/>
                  </a:lnTo>
                  <a:lnTo>
                    <a:pt x="249650" y="497872"/>
                  </a:lnTo>
                  <a:lnTo>
                    <a:pt x="254413" y="497014"/>
                  </a:lnTo>
                  <a:lnTo>
                    <a:pt x="256984" y="491014"/>
                  </a:lnTo>
                  <a:lnTo>
                    <a:pt x="256984" y="476917"/>
                  </a:lnTo>
                  <a:lnTo>
                    <a:pt x="251365" y="467868"/>
                  </a:lnTo>
                  <a:lnTo>
                    <a:pt x="246983" y="470154"/>
                  </a:lnTo>
                  <a:lnTo>
                    <a:pt x="245364" y="460820"/>
                  </a:lnTo>
                  <a:lnTo>
                    <a:pt x="241840" y="460724"/>
                  </a:lnTo>
                  <a:lnTo>
                    <a:pt x="234696" y="453199"/>
                  </a:lnTo>
                  <a:lnTo>
                    <a:pt x="239268" y="462439"/>
                  </a:lnTo>
                  <a:lnTo>
                    <a:pt x="209741" y="461201"/>
                  </a:lnTo>
                  <a:lnTo>
                    <a:pt x="208502" y="441388"/>
                  </a:lnTo>
                  <a:lnTo>
                    <a:pt x="202787" y="434721"/>
                  </a:lnTo>
                  <a:lnTo>
                    <a:pt x="203073" y="423577"/>
                  </a:lnTo>
                  <a:lnTo>
                    <a:pt x="200692" y="421100"/>
                  </a:lnTo>
                  <a:lnTo>
                    <a:pt x="214789" y="421100"/>
                  </a:lnTo>
                  <a:lnTo>
                    <a:pt x="252889" y="428244"/>
                  </a:lnTo>
                  <a:lnTo>
                    <a:pt x="266891" y="425291"/>
                  </a:lnTo>
                  <a:lnTo>
                    <a:pt x="275749" y="419957"/>
                  </a:lnTo>
                  <a:lnTo>
                    <a:pt x="293370" y="417957"/>
                  </a:lnTo>
                  <a:lnTo>
                    <a:pt x="299561" y="404908"/>
                  </a:lnTo>
                  <a:lnTo>
                    <a:pt x="301942" y="384143"/>
                  </a:lnTo>
                  <a:lnTo>
                    <a:pt x="312229" y="371761"/>
                  </a:lnTo>
                  <a:lnTo>
                    <a:pt x="312610" y="362903"/>
                  </a:lnTo>
                  <a:lnTo>
                    <a:pt x="303943" y="360712"/>
                  </a:lnTo>
                  <a:lnTo>
                    <a:pt x="309848" y="356235"/>
                  </a:lnTo>
                  <a:lnTo>
                    <a:pt x="307181" y="352520"/>
                  </a:lnTo>
                  <a:lnTo>
                    <a:pt x="278606" y="354997"/>
                  </a:lnTo>
                  <a:lnTo>
                    <a:pt x="279083" y="352615"/>
                  </a:lnTo>
                  <a:lnTo>
                    <a:pt x="257937" y="346901"/>
                  </a:lnTo>
                  <a:lnTo>
                    <a:pt x="204502" y="342329"/>
                  </a:lnTo>
                  <a:lnTo>
                    <a:pt x="205550" y="329184"/>
                  </a:lnTo>
                  <a:lnTo>
                    <a:pt x="231267" y="329946"/>
                  </a:lnTo>
                  <a:lnTo>
                    <a:pt x="235839" y="314706"/>
                  </a:lnTo>
                  <a:lnTo>
                    <a:pt x="251269" y="318516"/>
                  </a:lnTo>
                  <a:lnTo>
                    <a:pt x="252032" y="314896"/>
                  </a:lnTo>
                  <a:lnTo>
                    <a:pt x="254794" y="314801"/>
                  </a:lnTo>
                  <a:lnTo>
                    <a:pt x="256413" y="306229"/>
                  </a:lnTo>
                  <a:lnTo>
                    <a:pt x="252889" y="306229"/>
                  </a:lnTo>
                  <a:lnTo>
                    <a:pt x="253079" y="302800"/>
                  </a:lnTo>
                  <a:lnTo>
                    <a:pt x="259270" y="288036"/>
                  </a:lnTo>
                  <a:lnTo>
                    <a:pt x="274987" y="275654"/>
                  </a:lnTo>
                  <a:lnTo>
                    <a:pt x="278797" y="266033"/>
                  </a:lnTo>
                  <a:lnTo>
                    <a:pt x="291275" y="270796"/>
                  </a:lnTo>
                  <a:lnTo>
                    <a:pt x="296513" y="260032"/>
                  </a:lnTo>
                  <a:lnTo>
                    <a:pt x="327946" y="273272"/>
                  </a:lnTo>
                  <a:lnTo>
                    <a:pt x="322802" y="262699"/>
                  </a:lnTo>
                  <a:lnTo>
                    <a:pt x="326993" y="243173"/>
                  </a:lnTo>
                  <a:lnTo>
                    <a:pt x="324707" y="237172"/>
                  </a:lnTo>
                  <a:lnTo>
                    <a:pt x="331375" y="237649"/>
                  </a:lnTo>
                  <a:lnTo>
                    <a:pt x="334042" y="219361"/>
                  </a:lnTo>
                  <a:lnTo>
                    <a:pt x="339566" y="204692"/>
                  </a:lnTo>
                  <a:lnTo>
                    <a:pt x="336137" y="200692"/>
                  </a:lnTo>
                  <a:lnTo>
                    <a:pt x="338137" y="195644"/>
                  </a:lnTo>
                  <a:lnTo>
                    <a:pt x="347758" y="180404"/>
                  </a:lnTo>
                  <a:lnTo>
                    <a:pt x="352330" y="178594"/>
                  </a:lnTo>
                  <a:lnTo>
                    <a:pt x="358235" y="162973"/>
                  </a:lnTo>
                  <a:lnTo>
                    <a:pt x="381191" y="147447"/>
                  </a:lnTo>
                  <a:lnTo>
                    <a:pt x="383000" y="144399"/>
                  </a:lnTo>
                  <a:lnTo>
                    <a:pt x="380143" y="143923"/>
                  </a:lnTo>
                  <a:lnTo>
                    <a:pt x="382048" y="119062"/>
                  </a:lnTo>
                  <a:lnTo>
                    <a:pt x="392144" y="119729"/>
                  </a:lnTo>
                  <a:lnTo>
                    <a:pt x="398431" y="127921"/>
                  </a:lnTo>
                  <a:lnTo>
                    <a:pt x="402717" y="124682"/>
                  </a:lnTo>
                  <a:lnTo>
                    <a:pt x="413385" y="111347"/>
                  </a:lnTo>
                  <a:lnTo>
                    <a:pt x="410242" y="103156"/>
                  </a:lnTo>
                  <a:lnTo>
                    <a:pt x="422815" y="87344"/>
                  </a:lnTo>
                  <a:lnTo>
                    <a:pt x="426910" y="77534"/>
                  </a:lnTo>
                  <a:lnTo>
                    <a:pt x="433102" y="87630"/>
                  </a:lnTo>
                  <a:lnTo>
                    <a:pt x="441198" y="84582"/>
                  </a:lnTo>
                  <a:lnTo>
                    <a:pt x="445294" y="94583"/>
                  </a:lnTo>
                  <a:lnTo>
                    <a:pt x="453676" y="91440"/>
                  </a:lnTo>
                  <a:lnTo>
                    <a:pt x="457676" y="102013"/>
                  </a:lnTo>
                  <a:lnTo>
                    <a:pt x="476250" y="102489"/>
                  </a:lnTo>
                  <a:lnTo>
                    <a:pt x="477298" y="99917"/>
                  </a:lnTo>
                  <a:lnTo>
                    <a:pt x="485299" y="98107"/>
                  </a:lnTo>
                  <a:lnTo>
                    <a:pt x="483870" y="109633"/>
                  </a:lnTo>
                  <a:lnTo>
                    <a:pt x="506444" y="111728"/>
                  </a:lnTo>
                  <a:lnTo>
                    <a:pt x="515398" y="110299"/>
                  </a:lnTo>
                  <a:lnTo>
                    <a:pt x="513588" y="102298"/>
                  </a:lnTo>
                  <a:lnTo>
                    <a:pt x="516541" y="101822"/>
                  </a:lnTo>
                  <a:lnTo>
                    <a:pt x="536353" y="107918"/>
                  </a:lnTo>
                  <a:lnTo>
                    <a:pt x="546544" y="107728"/>
                  </a:lnTo>
                  <a:lnTo>
                    <a:pt x="548164" y="114490"/>
                  </a:lnTo>
                  <a:lnTo>
                    <a:pt x="584930" y="101060"/>
                  </a:lnTo>
                  <a:lnTo>
                    <a:pt x="587692" y="116967"/>
                  </a:lnTo>
                  <a:lnTo>
                    <a:pt x="592455" y="116777"/>
                  </a:lnTo>
                  <a:lnTo>
                    <a:pt x="591884" y="108966"/>
                  </a:lnTo>
                  <a:lnTo>
                    <a:pt x="606552" y="107442"/>
                  </a:lnTo>
                  <a:lnTo>
                    <a:pt x="607219" y="110680"/>
                  </a:lnTo>
                  <a:lnTo>
                    <a:pt x="623316" y="115729"/>
                  </a:lnTo>
                  <a:lnTo>
                    <a:pt x="623792" y="112395"/>
                  </a:lnTo>
                  <a:lnTo>
                    <a:pt x="610648" y="96584"/>
                  </a:lnTo>
                  <a:lnTo>
                    <a:pt x="615029" y="90106"/>
                  </a:lnTo>
                  <a:lnTo>
                    <a:pt x="630745" y="83439"/>
                  </a:lnTo>
                  <a:lnTo>
                    <a:pt x="629507" y="80962"/>
                  </a:lnTo>
                  <a:lnTo>
                    <a:pt x="634936" y="78962"/>
                  </a:lnTo>
                  <a:lnTo>
                    <a:pt x="632841" y="71914"/>
                  </a:lnTo>
                  <a:lnTo>
                    <a:pt x="637413" y="69437"/>
                  </a:lnTo>
                  <a:lnTo>
                    <a:pt x="636270" y="57340"/>
                  </a:lnTo>
                  <a:lnTo>
                    <a:pt x="651605" y="52102"/>
                  </a:lnTo>
                  <a:lnTo>
                    <a:pt x="662654" y="52102"/>
                  </a:lnTo>
                  <a:lnTo>
                    <a:pt x="682085" y="43529"/>
                  </a:lnTo>
                  <a:lnTo>
                    <a:pt x="681323" y="40862"/>
                  </a:lnTo>
                  <a:lnTo>
                    <a:pt x="696659" y="39243"/>
                  </a:lnTo>
                  <a:lnTo>
                    <a:pt x="697420" y="42672"/>
                  </a:lnTo>
                  <a:lnTo>
                    <a:pt x="701516" y="42577"/>
                  </a:lnTo>
                  <a:lnTo>
                    <a:pt x="706184" y="58484"/>
                  </a:lnTo>
                  <a:lnTo>
                    <a:pt x="716566" y="51530"/>
                  </a:lnTo>
                  <a:lnTo>
                    <a:pt x="715994" y="47720"/>
                  </a:lnTo>
                  <a:lnTo>
                    <a:pt x="744188" y="45720"/>
                  </a:lnTo>
                  <a:lnTo>
                    <a:pt x="788384" y="35433"/>
                  </a:lnTo>
                  <a:lnTo>
                    <a:pt x="842867" y="29242"/>
                  </a:lnTo>
                  <a:lnTo>
                    <a:pt x="903923" y="17240"/>
                  </a:lnTo>
                  <a:lnTo>
                    <a:pt x="936593" y="15716"/>
                  </a:lnTo>
                  <a:lnTo>
                    <a:pt x="959644" y="9525"/>
                  </a:lnTo>
                  <a:lnTo>
                    <a:pt x="992029" y="9715"/>
                  </a:lnTo>
                  <a:lnTo>
                    <a:pt x="1007840" y="59150"/>
                  </a:lnTo>
                  <a:lnTo>
                    <a:pt x="1005268" y="78867"/>
                  </a:lnTo>
                  <a:lnTo>
                    <a:pt x="1030319" y="64103"/>
                  </a:lnTo>
                  <a:lnTo>
                    <a:pt x="1043464" y="50197"/>
                  </a:lnTo>
                  <a:lnTo>
                    <a:pt x="1047369" y="58674"/>
                  </a:lnTo>
                  <a:lnTo>
                    <a:pt x="1061371" y="74104"/>
                  </a:lnTo>
                  <a:lnTo>
                    <a:pt x="1045750" y="106489"/>
                  </a:lnTo>
                  <a:lnTo>
                    <a:pt x="1047655" y="112204"/>
                  </a:lnTo>
                  <a:lnTo>
                    <a:pt x="1034891" y="118586"/>
                  </a:lnTo>
                  <a:lnTo>
                    <a:pt x="1047464" y="144018"/>
                  </a:lnTo>
                  <a:lnTo>
                    <a:pt x="1055465" y="174974"/>
                  </a:lnTo>
                  <a:lnTo>
                    <a:pt x="1060990" y="176403"/>
                  </a:lnTo>
                  <a:lnTo>
                    <a:pt x="1065085" y="171260"/>
                  </a:lnTo>
                  <a:lnTo>
                    <a:pt x="1093565" y="177927"/>
                  </a:lnTo>
                  <a:lnTo>
                    <a:pt x="1116901" y="176403"/>
                  </a:lnTo>
                  <a:lnTo>
                    <a:pt x="1146524" y="182213"/>
                  </a:lnTo>
                  <a:lnTo>
                    <a:pt x="1137094" y="198025"/>
                  </a:lnTo>
                  <a:lnTo>
                    <a:pt x="1132332" y="219742"/>
                  </a:lnTo>
                  <a:lnTo>
                    <a:pt x="1146238" y="220504"/>
                  </a:lnTo>
                  <a:lnTo>
                    <a:pt x="1149763" y="236506"/>
                  </a:lnTo>
                  <a:lnTo>
                    <a:pt x="1155478" y="247269"/>
                  </a:lnTo>
                  <a:lnTo>
                    <a:pt x="1180052" y="242697"/>
                  </a:lnTo>
                  <a:lnTo>
                    <a:pt x="1185196" y="266224"/>
                  </a:lnTo>
                  <a:lnTo>
                    <a:pt x="1169765" y="270320"/>
                  </a:lnTo>
                  <a:lnTo>
                    <a:pt x="1160240" y="282607"/>
                  </a:lnTo>
                  <a:lnTo>
                    <a:pt x="1126045" y="301752"/>
                  </a:lnTo>
                  <a:lnTo>
                    <a:pt x="1133284" y="325946"/>
                  </a:lnTo>
                  <a:lnTo>
                    <a:pt x="1147096" y="331375"/>
                  </a:lnTo>
                  <a:lnTo>
                    <a:pt x="1138904" y="334613"/>
                  </a:lnTo>
                  <a:lnTo>
                    <a:pt x="1143000" y="338614"/>
                  </a:lnTo>
                  <a:lnTo>
                    <a:pt x="1125760" y="351663"/>
                  </a:lnTo>
                  <a:lnTo>
                    <a:pt x="1124236" y="355092"/>
                  </a:lnTo>
                  <a:lnTo>
                    <a:pt x="1129284" y="370332"/>
                  </a:lnTo>
                  <a:lnTo>
                    <a:pt x="1156716" y="368713"/>
                  </a:lnTo>
                  <a:lnTo>
                    <a:pt x="1158716" y="385286"/>
                  </a:lnTo>
                  <a:lnTo>
                    <a:pt x="1156621" y="385477"/>
                  </a:lnTo>
                  <a:lnTo>
                    <a:pt x="1156907" y="389191"/>
                  </a:lnTo>
                  <a:lnTo>
                    <a:pt x="1161669" y="389287"/>
                  </a:lnTo>
                  <a:lnTo>
                    <a:pt x="1164145" y="393763"/>
                  </a:lnTo>
                  <a:lnTo>
                    <a:pt x="1156430" y="394811"/>
                  </a:lnTo>
                  <a:lnTo>
                    <a:pt x="1156335" y="400050"/>
                  </a:lnTo>
                  <a:lnTo>
                    <a:pt x="1169765" y="398907"/>
                  </a:lnTo>
                  <a:lnTo>
                    <a:pt x="1170813" y="402812"/>
                  </a:lnTo>
                  <a:lnTo>
                    <a:pt x="1176147" y="401669"/>
                  </a:lnTo>
                  <a:lnTo>
                    <a:pt x="1177100" y="405955"/>
                  </a:lnTo>
                  <a:lnTo>
                    <a:pt x="1189577" y="407575"/>
                  </a:lnTo>
                  <a:lnTo>
                    <a:pt x="1193768" y="415671"/>
                  </a:lnTo>
                  <a:lnTo>
                    <a:pt x="1193483" y="431102"/>
                  </a:lnTo>
                  <a:lnTo>
                    <a:pt x="1199102" y="428530"/>
                  </a:lnTo>
                  <a:lnTo>
                    <a:pt x="1197769" y="419862"/>
                  </a:lnTo>
                  <a:lnTo>
                    <a:pt x="1200721" y="412432"/>
                  </a:lnTo>
                  <a:lnTo>
                    <a:pt x="1215295" y="416243"/>
                  </a:lnTo>
                  <a:lnTo>
                    <a:pt x="1227868" y="412909"/>
                  </a:lnTo>
                  <a:lnTo>
                    <a:pt x="1227487" y="417290"/>
                  </a:lnTo>
                  <a:lnTo>
                    <a:pt x="1242060" y="418719"/>
                  </a:lnTo>
                  <a:lnTo>
                    <a:pt x="1240345" y="423005"/>
                  </a:lnTo>
                  <a:lnTo>
                    <a:pt x="1231106" y="424529"/>
                  </a:lnTo>
                  <a:lnTo>
                    <a:pt x="1240060" y="424244"/>
                  </a:lnTo>
                  <a:lnTo>
                    <a:pt x="1238631" y="434912"/>
                  </a:lnTo>
                  <a:lnTo>
                    <a:pt x="1242536" y="442055"/>
                  </a:lnTo>
                  <a:lnTo>
                    <a:pt x="1240250" y="444055"/>
                  </a:lnTo>
                  <a:lnTo>
                    <a:pt x="1246060" y="453104"/>
                  </a:lnTo>
                  <a:lnTo>
                    <a:pt x="1253776" y="451295"/>
                  </a:lnTo>
                  <a:lnTo>
                    <a:pt x="1253585" y="461581"/>
                  </a:lnTo>
                  <a:lnTo>
                    <a:pt x="1272159" y="454628"/>
                  </a:lnTo>
                  <a:lnTo>
                    <a:pt x="1271397" y="467201"/>
                  </a:lnTo>
                  <a:lnTo>
                    <a:pt x="1289113" y="473583"/>
                  </a:lnTo>
                  <a:lnTo>
                    <a:pt x="1312354" y="474440"/>
                  </a:lnTo>
                  <a:lnTo>
                    <a:pt x="1316260" y="472821"/>
                  </a:lnTo>
                  <a:lnTo>
                    <a:pt x="1319022" y="491299"/>
                  </a:lnTo>
                  <a:lnTo>
                    <a:pt x="1316069" y="491776"/>
                  </a:lnTo>
                  <a:lnTo>
                    <a:pt x="1314831" y="487966"/>
                  </a:lnTo>
                  <a:lnTo>
                    <a:pt x="1306354" y="487966"/>
                  </a:lnTo>
                  <a:lnTo>
                    <a:pt x="1292161" y="492919"/>
                  </a:lnTo>
                  <a:lnTo>
                    <a:pt x="1278826" y="492157"/>
                  </a:lnTo>
                  <a:lnTo>
                    <a:pt x="1260634" y="488156"/>
                  </a:lnTo>
                  <a:lnTo>
                    <a:pt x="1258824" y="485013"/>
                  </a:lnTo>
                  <a:lnTo>
                    <a:pt x="1236535" y="484918"/>
                  </a:lnTo>
                  <a:lnTo>
                    <a:pt x="1232630" y="485489"/>
                  </a:lnTo>
                  <a:lnTo>
                    <a:pt x="1223391" y="495871"/>
                  </a:lnTo>
                  <a:lnTo>
                    <a:pt x="1228916" y="499301"/>
                  </a:lnTo>
                  <a:lnTo>
                    <a:pt x="1233202" y="507587"/>
                  </a:lnTo>
                  <a:lnTo>
                    <a:pt x="1251299" y="501205"/>
                  </a:lnTo>
                  <a:lnTo>
                    <a:pt x="1270254" y="509969"/>
                  </a:lnTo>
                  <a:lnTo>
                    <a:pt x="1282732" y="511778"/>
                  </a:lnTo>
                  <a:lnTo>
                    <a:pt x="1277017" y="512254"/>
                  </a:lnTo>
                  <a:lnTo>
                    <a:pt x="1276159" y="525399"/>
                  </a:lnTo>
                  <a:lnTo>
                    <a:pt x="1261777" y="523304"/>
                  </a:lnTo>
                  <a:lnTo>
                    <a:pt x="1248918" y="516541"/>
                  </a:lnTo>
                  <a:lnTo>
                    <a:pt x="1228630" y="531209"/>
                  </a:lnTo>
                  <a:lnTo>
                    <a:pt x="1233868" y="535019"/>
                  </a:lnTo>
                  <a:lnTo>
                    <a:pt x="1213485" y="557403"/>
                  </a:lnTo>
                  <a:lnTo>
                    <a:pt x="1222819" y="565118"/>
                  </a:lnTo>
                  <a:lnTo>
                    <a:pt x="1217009" y="569023"/>
                  </a:lnTo>
                  <a:lnTo>
                    <a:pt x="1214152" y="575120"/>
                  </a:lnTo>
                  <a:lnTo>
                    <a:pt x="1210532" y="594265"/>
                  </a:lnTo>
                  <a:lnTo>
                    <a:pt x="1205293" y="593407"/>
                  </a:lnTo>
                  <a:lnTo>
                    <a:pt x="1204341" y="602266"/>
                  </a:lnTo>
                  <a:lnTo>
                    <a:pt x="1198435" y="603409"/>
                  </a:lnTo>
                  <a:lnTo>
                    <a:pt x="1199483" y="615791"/>
                  </a:lnTo>
                  <a:lnTo>
                    <a:pt x="1187386" y="615887"/>
                  </a:lnTo>
                  <a:lnTo>
                    <a:pt x="1197674" y="651034"/>
                  </a:lnTo>
                  <a:lnTo>
                    <a:pt x="1204912" y="650367"/>
                  </a:lnTo>
                  <a:lnTo>
                    <a:pt x="1205770" y="653510"/>
                  </a:lnTo>
                  <a:lnTo>
                    <a:pt x="1211009" y="653129"/>
                  </a:lnTo>
                  <a:lnTo>
                    <a:pt x="1225677" y="689324"/>
                  </a:lnTo>
                  <a:lnTo>
                    <a:pt x="1233107" y="687324"/>
                  </a:lnTo>
                  <a:lnTo>
                    <a:pt x="1233583" y="692372"/>
                  </a:lnTo>
                  <a:lnTo>
                    <a:pt x="1225391" y="693039"/>
                  </a:lnTo>
                  <a:lnTo>
                    <a:pt x="1224058" y="709327"/>
                  </a:lnTo>
                  <a:lnTo>
                    <a:pt x="1228058" y="716566"/>
                  </a:lnTo>
                  <a:lnTo>
                    <a:pt x="1224248" y="718661"/>
                  </a:lnTo>
                  <a:lnTo>
                    <a:pt x="1227487" y="734473"/>
                  </a:lnTo>
                  <a:lnTo>
                    <a:pt x="1231963" y="740950"/>
                  </a:lnTo>
                  <a:lnTo>
                    <a:pt x="1233773" y="772478"/>
                  </a:lnTo>
                  <a:lnTo>
                    <a:pt x="1194816" y="786289"/>
                  </a:lnTo>
                  <a:lnTo>
                    <a:pt x="1196531" y="798671"/>
                  </a:lnTo>
                  <a:lnTo>
                    <a:pt x="1181291" y="804005"/>
                  </a:lnTo>
                  <a:lnTo>
                    <a:pt x="1172909" y="804577"/>
                  </a:lnTo>
                  <a:lnTo>
                    <a:pt x="1173194" y="797147"/>
                  </a:lnTo>
                  <a:lnTo>
                    <a:pt x="1162526" y="800481"/>
                  </a:lnTo>
                  <a:lnTo>
                    <a:pt x="1138904" y="799719"/>
                  </a:lnTo>
                  <a:lnTo>
                    <a:pt x="1137571" y="801910"/>
                  </a:lnTo>
                  <a:lnTo>
                    <a:pt x="1126141" y="785813"/>
                  </a:lnTo>
                  <a:lnTo>
                    <a:pt x="1124617" y="796385"/>
                  </a:lnTo>
                  <a:lnTo>
                    <a:pt x="1107281" y="804958"/>
                  </a:lnTo>
                  <a:lnTo>
                    <a:pt x="1094994" y="820960"/>
                  </a:lnTo>
                  <a:lnTo>
                    <a:pt x="1087184" y="841057"/>
                  </a:lnTo>
                  <a:lnTo>
                    <a:pt x="1097185" y="841629"/>
                  </a:lnTo>
                  <a:lnTo>
                    <a:pt x="1089088" y="849535"/>
                  </a:lnTo>
                  <a:lnTo>
                    <a:pt x="1079659" y="845248"/>
                  </a:lnTo>
                  <a:lnTo>
                    <a:pt x="1083088" y="835628"/>
                  </a:lnTo>
                  <a:lnTo>
                    <a:pt x="1090517" y="828389"/>
                  </a:lnTo>
                  <a:lnTo>
                    <a:pt x="1086231" y="825627"/>
                  </a:lnTo>
                  <a:lnTo>
                    <a:pt x="1089755" y="820103"/>
                  </a:lnTo>
                  <a:lnTo>
                    <a:pt x="1075753" y="816769"/>
                  </a:lnTo>
                  <a:lnTo>
                    <a:pt x="1043750" y="802577"/>
                  </a:lnTo>
                  <a:lnTo>
                    <a:pt x="1035177" y="794576"/>
                  </a:lnTo>
                  <a:lnTo>
                    <a:pt x="1028700" y="792671"/>
                  </a:lnTo>
                  <a:lnTo>
                    <a:pt x="1017175" y="794671"/>
                  </a:lnTo>
                  <a:lnTo>
                    <a:pt x="1014412" y="790575"/>
                  </a:lnTo>
                  <a:lnTo>
                    <a:pt x="1004030" y="796766"/>
                  </a:lnTo>
                  <a:lnTo>
                    <a:pt x="1000411" y="796004"/>
                  </a:lnTo>
                  <a:lnTo>
                    <a:pt x="984599" y="805148"/>
                  </a:lnTo>
                  <a:lnTo>
                    <a:pt x="979075" y="812482"/>
                  </a:lnTo>
                  <a:lnTo>
                    <a:pt x="980789" y="825246"/>
                  </a:lnTo>
                  <a:lnTo>
                    <a:pt x="986218" y="832485"/>
                  </a:lnTo>
                  <a:lnTo>
                    <a:pt x="984313" y="836200"/>
                  </a:lnTo>
                  <a:lnTo>
                    <a:pt x="986790" y="841820"/>
                  </a:lnTo>
                  <a:lnTo>
                    <a:pt x="984980" y="842581"/>
                  </a:lnTo>
                  <a:lnTo>
                    <a:pt x="988695" y="852869"/>
                  </a:lnTo>
                  <a:lnTo>
                    <a:pt x="983266" y="846201"/>
                  </a:lnTo>
                  <a:lnTo>
                    <a:pt x="977170" y="850487"/>
                  </a:lnTo>
                  <a:lnTo>
                    <a:pt x="978599" y="868775"/>
                  </a:lnTo>
                  <a:lnTo>
                    <a:pt x="969359" y="876586"/>
                  </a:lnTo>
                  <a:lnTo>
                    <a:pt x="966597" y="883158"/>
                  </a:lnTo>
                  <a:lnTo>
                    <a:pt x="966407" y="889540"/>
                  </a:lnTo>
                  <a:lnTo>
                    <a:pt x="971645" y="904685"/>
                  </a:lnTo>
                  <a:lnTo>
                    <a:pt x="968121" y="906494"/>
                  </a:lnTo>
                  <a:lnTo>
                    <a:pt x="969835" y="914114"/>
                  </a:lnTo>
                  <a:lnTo>
                    <a:pt x="967740" y="922687"/>
                  </a:lnTo>
                  <a:lnTo>
                    <a:pt x="977170" y="942880"/>
                  </a:lnTo>
                  <a:lnTo>
                    <a:pt x="975836" y="944309"/>
                  </a:lnTo>
                  <a:lnTo>
                    <a:pt x="959834" y="948214"/>
                  </a:lnTo>
                  <a:lnTo>
                    <a:pt x="949547" y="948119"/>
                  </a:lnTo>
                  <a:lnTo>
                    <a:pt x="930021" y="961072"/>
                  </a:lnTo>
                  <a:lnTo>
                    <a:pt x="913352" y="959739"/>
                  </a:lnTo>
                  <a:lnTo>
                    <a:pt x="916972" y="946880"/>
                  </a:lnTo>
                  <a:lnTo>
                    <a:pt x="910304" y="939737"/>
                  </a:lnTo>
                  <a:lnTo>
                    <a:pt x="910876" y="919734"/>
                  </a:lnTo>
                  <a:lnTo>
                    <a:pt x="916305" y="903065"/>
                  </a:lnTo>
                  <a:lnTo>
                    <a:pt x="913828" y="892969"/>
                  </a:lnTo>
                  <a:lnTo>
                    <a:pt x="914495" y="878967"/>
                  </a:lnTo>
                  <a:lnTo>
                    <a:pt x="918591" y="862013"/>
                  </a:lnTo>
                  <a:lnTo>
                    <a:pt x="906780" y="850487"/>
                  </a:lnTo>
                  <a:lnTo>
                    <a:pt x="880682" y="872585"/>
                  </a:lnTo>
                  <a:lnTo>
                    <a:pt x="881158" y="888778"/>
                  </a:lnTo>
                  <a:lnTo>
                    <a:pt x="889444" y="894112"/>
                  </a:lnTo>
                  <a:lnTo>
                    <a:pt x="896588" y="890683"/>
                  </a:lnTo>
                  <a:lnTo>
                    <a:pt x="898779" y="895160"/>
                  </a:lnTo>
                  <a:lnTo>
                    <a:pt x="889635" y="897827"/>
                  </a:lnTo>
                  <a:lnTo>
                    <a:pt x="886492" y="895826"/>
                  </a:lnTo>
                  <a:lnTo>
                    <a:pt x="882491" y="900970"/>
                  </a:lnTo>
                  <a:lnTo>
                    <a:pt x="875062" y="903827"/>
                  </a:lnTo>
                  <a:lnTo>
                    <a:pt x="859250" y="902113"/>
                  </a:lnTo>
                  <a:lnTo>
                    <a:pt x="857155" y="927259"/>
                  </a:lnTo>
                  <a:lnTo>
                    <a:pt x="865346" y="944975"/>
                  </a:lnTo>
                  <a:lnTo>
                    <a:pt x="874490" y="956405"/>
                  </a:lnTo>
                  <a:lnTo>
                    <a:pt x="871537" y="976313"/>
                  </a:lnTo>
                  <a:lnTo>
                    <a:pt x="873157" y="993934"/>
                  </a:lnTo>
                  <a:lnTo>
                    <a:pt x="857441" y="996887"/>
                  </a:lnTo>
                  <a:lnTo>
                    <a:pt x="838962" y="987076"/>
                  </a:lnTo>
                  <a:lnTo>
                    <a:pt x="816388" y="978503"/>
                  </a:lnTo>
                  <a:lnTo>
                    <a:pt x="808863" y="977932"/>
                  </a:lnTo>
                  <a:lnTo>
                    <a:pt x="807149" y="998601"/>
                  </a:lnTo>
                  <a:lnTo>
                    <a:pt x="794957" y="1003840"/>
                  </a:lnTo>
                  <a:lnTo>
                    <a:pt x="792670" y="996887"/>
                  </a:lnTo>
                  <a:lnTo>
                    <a:pt x="778288" y="998125"/>
                  </a:lnTo>
                  <a:lnTo>
                    <a:pt x="775335" y="988695"/>
                  </a:lnTo>
                  <a:lnTo>
                    <a:pt x="761333" y="987457"/>
                  </a:lnTo>
                  <a:lnTo>
                    <a:pt x="749427" y="980408"/>
                  </a:lnTo>
                  <a:lnTo>
                    <a:pt x="740759" y="994601"/>
                  </a:lnTo>
                  <a:lnTo>
                    <a:pt x="763715" y="1002697"/>
                  </a:lnTo>
                  <a:lnTo>
                    <a:pt x="762000" y="1007364"/>
                  </a:lnTo>
                  <a:lnTo>
                    <a:pt x="766858" y="1007173"/>
                  </a:lnTo>
                  <a:lnTo>
                    <a:pt x="768001" y="1011746"/>
                  </a:lnTo>
                  <a:lnTo>
                    <a:pt x="773811" y="1014889"/>
                  </a:lnTo>
                  <a:lnTo>
                    <a:pt x="772096" y="1017461"/>
                  </a:lnTo>
                  <a:lnTo>
                    <a:pt x="758761" y="1007364"/>
                  </a:lnTo>
                  <a:lnTo>
                    <a:pt x="756857" y="1013174"/>
                  </a:lnTo>
                  <a:lnTo>
                    <a:pt x="768572" y="1020889"/>
                  </a:lnTo>
                  <a:lnTo>
                    <a:pt x="783431" y="1042035"/>
                  </a:lnTo>
                  <a:lnTo>
                    <a:pt x="787241" y="1055370"/>
                  </a:lnTo>
                  <a:lnTo>
                    <a:pt x="784288" y="1074991"/>
                  </a:lnTo>
                  <a:lnTo>
                    <a:pt x="798004" y="1074991"/>
                  </a:lnTo>
                  <a:lnTo>
                    <a:pt x="798862" y="1064323"/>
                  </a:lnTo>
                  <a:lnTo>
                    <a:pt x="802195" y="1063085"/>
                  </a:lnTo>
                  <a:lnTo>
                    <a:pt x="810959" y="1049560"/>
                  </a:lnTo>
                  <a:lnTo>
                    <a:pt x="820674" y="1044893"/>
                  </a:lnTo>
                  <a:lnTo>
                    <a:pt x="828961" y="1030986"/>
                  </a:lnTo>
                  <a:lnTo>
                    <a:pt x="835342" y="1027081"/>
                  </a:lnTo>
                  <a:lnTo>
                    <a:pt x="853631" y="1034034"/>
                  </a:lnTo>
                  <a:lnTo>
                    <a:pt x="865156" y="1043559"/>
                  </a:lnTo>
                  <a:lnTo>
                    <a:pt x="878681" y="1040225"/>
                  </a:lnTo>
                  <a:lnTo>
                    <a:pt x="891731" y="1044702"/>
                  </a:lnTo>
                  <a:lnTo>
                    <a:pt x="878015" y="1053846"/>
                  </a:lnTo>
                  <a:lnTo>
                    <a:pt x="871633" y="1067943"/>
                  </a:lnTo>
                  <a:lnTo>
                    <a:pt x="872204" y="1086803"/>
                  </a:lnTo>
                  <a:lnTo>
                    <a:pt x="879062" y="1084993"/>
                  </a:lnTo>
                  <a:lnTo>
                    <a:pt x="881729" y="1090517"/>
                  </a:lnTo>
                  <a:lnTo>
                    <a:pt x="889444" y="1080706"/>
                  </a:lnTo>
                  <a:lnTo>
                    <a:pt x="900112" y="1086993"/>
                  </a:lnTo>
                  <a:lnTo>
                    <a:pt x="898017" y="1091184"/>
                  </a:lnTo>
                  <a:lnTo>
                    <a:pt x="900970" y="1098423"/>
                  </a:lnTo>
                  <a:lnTo>
                    <a:pt x="891921" y="1109281"/>
                  </a:lnTo>
                  <a:lnTo>
                    <a:pt x="898112" y="1109853"/>
                  </a:lnTo>
                  <a:lnTo>
                    <a:pt x="902779" y="1120807"/>
                  </a:lnTo>
                  <a:lnTo>
                    <a:pt x="887254" y="1136714"/>
                  </a:lnTo>
                  <a:lnTo>
                    <a:pt x="886587" y="1149096"/>
                  </a:lnTo>
                  <a:lnTo>
                    <a:pt x="878681" y="1155478"/>
                  </a:lnTo>
                  <a:lnTo>
                    <a:pt x="889921" y="1162526"/>
                  </a:lnTo>
                  <a:lnTo>
                    <a:pt x="881634" y="1176433"/>
                  </a:lnTo>
                  <a:lnTo>
                    <a:pt x="888397" y="1179481"/>
                  </a:lnTo>
                  <a:lnTo>
                    <a:pt x="886777" y="1185958"/>
                  </a:lnTo>
                  <a:lnTo>
                    <a:pt x="892588" y="1191578"/>
                  </a:lnTo>
                  <a:lnTo>
                    <a:pt x="887825" y="1197102"/>
                  </a:lnTo>
                  <a:lnTo>
                    <a:pt x="901256" y="1208818"/>
                  </a:lnTo>
                  <a:lnTo>
                    <a:pt x="897065" y="1212152"/>
                  </a:lnTo>
                  <a:lnTo>
                    <a:pt x="896779" y="1225487"/>
                  </a:lnTo>
                  <a:lnTo>
                    <a:pt x="892874" y="1236440"/>
                  </a:lnTo>
                  <a:lnTo>
                    <a:pt x="895064" y="1242060"/>
                  </a:lnTo>
                  <a:lnTo>
                    <a:pt x="882872" y="1248728"/>
                  </a:lnTo>
                  <a:lnTo>
                    <a:pt x="883825" y="1252823"/>
                  </a:lnTo>
                  <a:lnTo>
                    <a:pt x="894302" y="1254919"/>
                  </a:lnTo>
                  <a:lnTo>
                    <a:pt x="892874" y="1260348"/>
                  </a:lnTo>
                  <a:lnTo>
                    <a:pt x="895541" y="1263110"/>
                  </a:lnTo>
                  <a:lnTo>
                    <a:pt x="899922" y="1262729"/>
                  </a:lnTo>
                  <a:lnTo>
                    <a:pt x="898684" y="1266254"/>
                  </a:lnTo>
                  <a:lnTo>
                    <a:pt x="904399" y="1270635"/>
                  </a:lnTo>
                  <a:lnTo>
                    <a:pt x="904589" y="1275969"/>
                  </a:lnTo>
                  <a:lnTo>
                    <a:pt x="913352" y="1277969"/>
                  </a:lnTo>
                  <a:lnTo>
                    <a:pt x="918210" y="1283875"/>
                  </a:lnTo>
                  <a:lnTo>
                    <a:pt x="935831" y="1287018"/>
                  </a:lnTo>
                  <a:lnTo>
                    <a:pt x="942499" y="1304925"/>
                  </a:lnTo>
                  <a:lnTo>
                    <a:pt x="967073" y="1319498"/>
                  </a:lnTo>
                  <a:lnTo>
                    <a:pt x="975741" y="1338453"/>
                  </a:lnTo>
                  <a:lnTo>
                    <a:pt x="969264" y="1338548"/>
                  </a:lnTo>
                  <a:lnTo>
                    <a:pt x="968121" y="1353026"/>
                  </a:lnTo>
                  <a:lnTo>
                    <a:pt x="956596" y="1364171"/>
                  </a:lnTo>
                  <a:lnTo>
                    <a:pt x="953071" y="1363123"/>
                  </a:lnTo>
                  <a:lnTo>
                    <a:pt x="950881" y="1365790"/>
                  </a:lnTo>
                  <a:lnTo>
                    <a:pt x="948023" y="1377696"/>
                  </a:lnTo>
                  <a:lnTo>
                    <a:pt x="954976" y="1395794"/>
                  </a:lnTo>
                  <a:lnTo>
                    <a:pt x="953738" y="1403318"/>
                  </a:lnTo>
                  <a:lnTo>
                    <a:pt x="945166" y="1410653"/>
                  </a:lnTo>
                  <a:lnTo>
                    <a:pt x="933736" y="1403509"/>
                  </a:lnTo>
                  <a:lnTo>
                    <a:pt x="944785" y="1410843"/>
                  </a:lnTo>
                  <a:lnTo>
                    <a:pt x="935831" y="1420178"/>
                  </a:lnTo>
                  <a:lnTo>
                    <a:pt x="934974" y="1425321"/>
                  </a:lnTo>
                  <a:lnTo>
                    <a:pt x="942023" y="1435989"/>
                  </a:lnTo>
                  <a:lnTo>
                    <a:pt x="939832" y="1433989"/>
                  </a:lnTo>
                  <a:lnTo>
                    <a:pt x="943261" y="1444847"/>
                  </a:lnTo>
                  <a:lnTo>
                    <a:pt x="945166" y="1443990"/>
                  </a:lnTo>
                  <a:lnTo>
                    <a:pt x="939641" y="1447800"/>
                  </a:lnTo>
                  <a:lnTo>
                    <a:pt x="929164" y="1450467"/>
                  </a:lnTo>
                  <a:lnTo>
                    <a:pt x="927735" y="1453039"/>
                  </a:lnTo>
                  <a:lnTo>
                    <a:pt x="936688" y="1463230"/>
                  </a:lnTo>
                  <a:lnTo>
                    <a:pt x="939641" y="1458754"/>
                  </a:lnTo>
                  <a:lnTo>
                    <a:pt x="926306" y="1481804"/>
                  </a:lnTo>
                  <a:lnTo>
                    <a:pt x="921353" y="1504093"/>
                  </a:lnTo>
                  <a:lnTo>
                    <a:pt x="922687" y="1523238"/>
                  </a:lnTo>
                  <a:lnTo>
                    <a:pt x="915734" y="1530287"/>
                  </a:lnTo>
                  <a:lnTo>
                    <a:pt x="895255" y="1536859"/>
                  </a:lnTo>
                  <a:lnTo>
                    <a:pt x="885634" y="1548289"/>
                  </a:lnTo>
                  <a:lnTo>
                    <a:pt x="871347" y="1555242"/>
                  </a:lnTo>
                  <a:lnTo>
                    <a:pt x="872871" y="1556671"/>
                  </a:lnTo>
                  <a:lnTo>
                    <a:pt x="865918" y="1571625"/>
                  </a:lnTo>
                  <a:lnTo>
                    <a:pt x="867251" y="1573911"/>
                  </a:lnTo>
                  <a:lnTo>
                    <a:pt x="858298" y="1572387"/>
                  </a:lnTo>
                  <a:lnTo>
                    <a:pt x="857536" y="1574102"/>
                  </a:lnTo>
                  <a:lnTo>
                    <a:pt x="864965" y="1577721"/>
                  </a:lnTo>
                  <a:lnTo>
                    <a:pt x="869347" y="1590675"/>
                  </a:lnTo>
                  <a:lnTo>
                    <a:pt x="846201" y="1592104"/>
                  </a:lnTo>
                  <a:lnTo>
                    <a:pt x="845820" y="1589056"/>
                  </a:lnTo>
                  <a:lnTo>
                    <a:pt x="845534" y="1592485"/>
                  </a:lnTo>
                  <a:lnTo>
                    <a:pt x="834009" y="1578483"/>
                  </a:lnTo>
                  <a:lnTo>
                    <a:pt x="826484" y="1576578"/>
                  </a:lnTo>
                  <a:lnTo>
                    <a:pt x="825246" y="1579816"/>
                  </a:lnTo>
                  <a:lnTo>
                    <a:pt x="814959" y="1580102"/>
                  </a:lnTo>
                  <a:lnTo>
                    <a:pt x="818483" y="1578769"/>
                  </a:lnTo>
                  <a:lnTo>
                    <a:pt x="812959" y="1577340"/>
                  </a:lnTo>
                  <a:lnTo>
                    <a:pt x="793337" y="1588484"/>
                  </a:lnTo>
                  <a:lnTo>
                    <a:pt x="790766" y="1582579"/>
                  </a:lnTo>
                  <a:lnTo>
                    <a:pt x="781621" y="1577149"/>
                  </a:lnTo>
                  <a:lnTo>
                    <a:pt x="768953" y="1576388"/>
                  </a:lnTo>
                  <a:lnTo>
                    <a:pt x="765905" y="1566101"/>
                  </a:lnTo>
                  <a:lnTo>
                    <a:pt x="756857" y="1556956"/>
                  </a:lnTo>
                  <a:lnTo>
                    <a:pt x="759238" y="1567910"/>
                  </a:lnTo>
                  <a:lnTo>
                    <a:pt x="749999" y="1566672"/>
                  </a:lnTo>
                  <a:lnTo>
                    <a:pt x="743998" y="1573149"/>
                  </a:lnTo>
                  <a:lnTo>
                    <a:pt x="734949" y="1575245"/>
                  </a:lnTo>
                  <a:lnTo>
                    <a:pt x="727043" y="1586960"/>
                  </a:lnTo>
                  <a:lnTo>
                    <a:pt x="714280" y="1592961"/>
                  </a:lnTo>
                  <a:lnTo>
                    <a:pt x="706660" y="1602772"/>
                  </a:lnTo>
                  <a:lnTo>
                    <a:pt x="693325" y="1607534"/>
                  </a:lnTo>
                  <a:lnTo>
                    <a:pt x="685991" y="1606487"/>
                  </a:lnTo>
                  <a:lnTo>
                    <a:pt x="680085" y="1598295"/>
                  </a:lnTo>
                  <a:lnTo>
                    <a:pt x="644842" y="1582388"/>
                  </a:lnTo>
                  <a:close/>
                  <a:moveTo>
                    <a:pt x="520922" y="1526667"/>
                  </a:moveTo>
                  <a:lnTo>
                    <a:pt x="523780" y="1529334"/>
                  </a:lnTo>
                  <a:lnTo>
                    <a:pt x="526733" y="1529048"/>
                  </a:lnTo>
                  <a:lnTo>
                    <a:pt x="527113" y="1526096"/>
                  </a:lnTo>
                  <a:lnTo>
                    <a:pt x="534162" y="1530287"/>
                  </a:lnTo>
                  <a:lnTo>
                    <a:pt x="535686" y="1517142"/>
                  </a:lnTo>
                  <a:lnTo>
                    <a:pt x="527209" y="1516189"/>
                  </a:lnTo>
                  <a:lnTo>
                    <a:pt x="520922" y="1526667"/>
                  </a:lnTo>
                  <a:close/>
                  <a:moveTo>
                    <a:pt x="838486" y="1582484"/>
                  </a:moveTo>
                  <a:lnTo>
                    <a:pt x="843439" y="1584960"/>
                  </a:lnTo>
                  <a:lnTo>
                    <a:pt x="841248" y="1581055"/>
                  </a:lnTo>
                  <a:lnTo>
                    <a:pt x="838486" y="1582484"/>
                  </a:lnTo>
                  <a:close/>
                  <a:moveTo>
                    <a:pt x="346519" y="1546479"/>
                  </a:moveTo>
                  <a:lnTo>
                    <a:pt x="352234" y="1545050"/>
                  </a:lnTo>
                  <a:lnTo>
                    <a:pt x="362045" y="1552480"/>
                  </a:lnTo>
                  <a:lnTo>
                    <a:pt x="365665" y="1558385"/>
                  </a:lnTo>
                  <a:lnTo>
                    <a:pt x="361664" y="1554575"/>
                  </a:lnTo>
                  <a:lnTo>
                    <a:pt x="360521" y="1556290"/>
                  </a:lnTo>
                  <a:lnTo>
                    <a:pt x="357283" y="1550289"/>
                  </a:lnTo>
                  <a:lnTo>
                    <a:pt x="350329" y="1552575"/>
                  </a:lnTo>
                  <a:lnTo>
                    <a:pt x="346519" y="1546479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8" name="Freihandform: Form 167">
              <a:extLst>
                <a:ext uri="{FF2B5EF4-FFF2-40B4-BE49-F238E27FC236}">
                  <a16:creationId xmlns:a16="http://schemas.microsoft.com/office/drawing/2014/main" id="{8174C276-12E9-4118-9EC5-03F038B0818D}"/>
                </a:ext>
              </a:extLst>
            </p:cNvPr>
            <p:cNvSpPr/>
            <p:nvPr/>
          </p:nvSpPr>
          <p:spPr>
            <a:xfrm>
              <a:off x="1706192" y="3095549"/>
              <a:ext cx="960300" cy="935550"/>
            </a:xfrm>
            <a:custGeom>
              <a:avLst/>
              <a:gdLst>
                <a:gd name="connsiteX0" fmla="*/ 844963 w 1847850"/>
                <a:gd name="connsiteY0" fmla="*/ 1549146 h 1800225"/>
                <a:gd name="connsiteX1" fmla="*/ 854583 w 1847850"/>
                <a:gd name="connsiteY1" fmla="*/ 1541050 h 1800225"/>
                <a:gd name="connsiteX2" fmla="*/ 859536 w 1847850"/>
                <a:gd name="connsiteY2" fmla="*/ 1529429 h 1800225"/>
                <a:gd name="connsiteX3" fmla="*/ 876395 w 1847850"/>
                <a:gd name="connsiteY3" fmla="*/ 1530191 h 1800225"/>
                <a:gd name="connsiteX4" fmla="*/ 885158 w 1847850"/>
                <a:gd name="connsiteY4" fmla="*/ 1525048 h 1800225"/>
                <a:gd name="connsiteX5" fmla="*/ 886206 w 1847850"/>
                <a:gd name="connsiteY5" fmla="*/ 1517714 h 1800225"/>
                <a:gd name="connsiteX6" fmla="*/ 888492 w 1847850"/>
                <a:gd name="connsiteY6" fmla="*/ 1517904 h 1800225"/>
                <a:gd name="connsiteX7" fmla="*/ 892969 w 1847850"/>
                <a:gd name="connsiteY7" fmla="*/ 1508951 h 1800225"/>
                <a:gd name="connsiteX8" fmla="*/ 888492 w 1847850"/>
                <a:gd name="connsiteY8" fmla="*/ 1505140 h 1800225"/>
                <a:gd name="connsiteX9" fmla="*/ 889826 w 1847850"/>
                <a:gd name="connsiteY9" fmla="*/ 1499235 h 1800225"/>
                <a:gd name="connsiteX10" fmla="*/ 897827 w 1847850"/>
                <a:gd name="connsiteY10" fmla="*/ 1492949 h 1800225"/>
                <a:gd name="connsiteX11" fmla="*/ 896874 w 1847850"/>
                <a:gd name="connsiteY11" fmla="*/ 1487900 h 1800225"/>
                <a:gd name="connsiteX12" fmla="*/ 892873 w 1847850"/>
                <a:gd name="connsiteY12" fmla="*/ 1484185 h 1800225"/>
                <a:gd name="connsiteX13" fmla="*/ 904875 w 1847850"/>
                <a:gd name="connsiteY13" fmla="*/ 1478185 h 1800225"/>
                <a:gd name="connsiteX14" fmla="*/ 898398 w 1847850"/>
                <a:gd name="connsiteY14" fmla="*/ 1479900 h 1800225"/>
                <a:gd name="connsiteX15" fmla="*/ 897541 w 1847850"/>
                <a:gd name="connsiteY15" fmla="*/ 1476565 h 1800225"/>
                <a:gd name="connsiteX16" fmla="*/ 885920 w 1847850"/>
                <a:gd name="connsiteY16" fmla="*/ 1480185 h 1800225"/>
                <a:gd name="connsiteX17" fmla="*/ 857821 w 1847850"/>
                <a:gd name="connsiteY17" fmla="*/ 1498854 h 1800225"/>
                <a:gd name="connsiteX18" fmla="*/ 847820 w 1847850"/>
                <a:gd name="connsiteY18" fmla="*/ 1501807 h 1800225"/>
                <a:gd name="connsiteX19" fmla="*/ 850297 w 1847850"/>
                <a:gd name="connsiteY19" fmla="*/ 1488662 h 1800225"/>
                <a:gd name="connsiteX20" fmla="*/ 864013 w 1847850"/>
                <a:gd name="connsiteY20" fmla="*/ 1476851 h 1800225"/>
                <a:gd name="connsiteX21" fmla="*/ 867442 w 1847850"/>
                <a:gd name="connsiteY21" fmla="*/ 1466564 h 1800225"/>
                <a:gd name="connsiteX22" fmla="*/ 863251 w 1847850"/>
                <a:gd name="connsiteY22" fmla="*/ 1461230 h 1800225"/>
                <a:gd name="connsiteX23" fmla="*/ 852106 w 1847850"/>
                <a:gd name="connsiteY23" fmla="*/ 1463707 h 1800225"/>
                <a:gd name="connsiteX24" fmla="*/ 844391 w 1847850"/>
                <a:gd name="connsiteY24" fmla="*/ 1462087 h 1800225"/>
                <a:gd name="connsiteX25" fmla="*/ 840296 w 1847850"/>
                <a:gd name="connsiteY25" fmla="*/ 1457801 h 1800225"/>
                <a:gd name="connsiteX26" fmla="*/ 842010 w 1847850"/>
                <a:gd name="connsiteY26" fmla="*/ 1455610 h 1800225"/>
                <a:gd name="connsiteX27" fmla="*/ 838581 w 1847850"/>
                <a:gd name="connsiteY27" fmla="*/ 1452658 h 1800225"/>
                <a:gd name="connsiteX28" fmla="*/ 840010 w 1847850"/>
                <a:gd name="connsiteY28" fmla="*/ 1450276 h 1800225"/>
                <a:gd name="connsiteX29" fmla="*/ 833152 w 1847850"/>
                <a:gd name="connsiteY29" fmla="*/ 1450658 h 1800225"/>
                <a:gd name="connsiteX30" fmla="*/ 828485 w 1847850"/>
                <a:gd name="connsiteY30" fmla="*/ 1453896 h 1800225"/>
                <a:gd name="connsiteX31" fmla="*/ 812959 w 1847850"/>
                <a:gd name="connsiteY31" fmla="*/ 1445990 h 1800225"/>
                <a:gd name="connsiteX32" fmla="*/ 804101 w 1847850"/>
                <a:gd name="connsiteY32" fmla="*/ 1447800 h 1800225"/>
                <a:gd name="connsiteX33" fmla="*/ 797147 w 1847850"/>
                <a:gd name="connsiteY33" fmla="*/ 1439894 h 1800225"/>
                <a:gd name="connsiteX34" fmla="*/ 791146 w 1847850"/>
                <a:gd name="connsiteY34" fmla="*/ 1442085 h 1800225"/>
                <a:gd name="connsiteX35" fmla="*/ 790289 w 1847850"/>
                <a:gd name="connsiteY35" fmla="*/ 1430846 h 1800225"/>
                <a:gd name="connsiteX36" fmla="*/ 781621 w 1847850"/>
                <a:gd name="connsiteY36" fmla="*/ 1432465 h 1800225"/>
                <a:gd name="connsiteX37" fmla="*/ 775240 w 1847850"/>
                <a:gd name="connsiteY37" fmla="*/ 1442752 h 1800225"/>
                <a:gd name="connsiteX38" fmla="*/ 760857 w 1847850"/>
                <a:gd name="connsiteY38" fmla="*/ 1433227 h 1800225"/>
                <a:gd name="connsiteX39" fmla="*/ 753618 w 1847850"/>
                <a:gd name="connsiteY39" fmla="*/ 1433036 h 1800225"/>
                <a:gd name="connsiteX40" fmla="*/ 749427 w 1847850"/>
                <a:gd name="connsiteY40" fmla="*/ 1419987 h 1800225"/>
                <a:gd name="connsiteX41" fmla="*/ 740283 w 1847850"/>
                <a:gd name="connsiteY41" fmla="*/ 1414748 h 1800225"/>
                <a:gd name="connsiteX42" fmla="*/ 722757 w 1847850"/>
                <a:gd name="connsiteY42" fmla="*/ 1398175 h 1800225"/>
                <a:gd name="connsiteX43" fmla="*/ 728091 w 1847850"/>
                <a:gd name="connsiteY43" fmla="*/ 1384173 h 1800225"/>
                <a:gd name="connsiteX44" fmla="*/ 725900 w 1847850"/>
                <a:gd name="connsiteY44" fmla="*/ 1384459 h 1800225"/>
                <a:gd name="connsiteX45" fmla="*/ 725234 w 1847850"/>
                <a:gd name="connsiteY45" fmla="*/ 1373124 h 1800225"/>
                <a:gd name="connsiteX46" fmla="*/ 729044 w 1847850"/>
                <a:gd name="connsiteY46" fmla="*/ 1372648 h 1800225"/>
                <a:gd name="connsiteX47" fmla="*/ 731425 w 1847850"/>
                <a:gd name="connsiteY47" fmla="*/ 1359694 h 1800225"/>
                <a:gd name="connsiteX48" fmla="*/ 736092 w 1847850"/>
                <a:gd name="connsiteY48" fmla="*/ 1353598 h 1800225"/>
                <a:gd name="connsiteX49" fmla="*/ 730282 w 1847850"/>
                <a:gd name="connsiteY49" fmla="*/ 1351026 h 1800225"/>
                <a:gd name="connsiteX50" fmla="*/ 729329 w 1847850"/>
                <a:gd name="connsiteY50" fmla="*/ 1344835 h 1800225"/>
                <a:gd name="connsiteX51" fmla="*/ 725138 w 1847850"/>
                <a:gd name="connsiteY51" fmla="*/ 1345692 h 1800225"/>
                <a:gd name="connsiteX52" fmla="*/ 723424 w 1847850"/>
                <a:gd name="connsiteY52" fmla="*/ 1351121 h 1800225"/>
                <a:gd name="connsiteX53" fmla="*/ 716185 w 1847850"/>
                <a:gd name="connsiteY53" fmla="*/ 1345978 h 1800225"/>
                <a:gd name="connsiteX54" fmla="*/ 717995 w 1847850"/>
                <a:gd name="connsiteY54" fmla="*/ 1340739 h 1800225"/>
                <a:gd name="connsiteX55" fmla="*/ 714565 w 1847850"/>
                <a:gd name="connsiteY55" fmla="*/ 1337786 h 1800225"/>
                <a:gd name="connsiteX56" fmla="*/ 712756 w 1847850"/>
                <a:gd name="connsiteY56" fmla="*/ 1340358 h 1800225"/>
                <a:gd name="connsiteX57" fmla="*/ 706088 w 1847850"/>
                <a:gd name="connsiteY57" fmla="*/ 1340263 h 1800225"/>
                <a:gd name="connsiteX58" fmla="*/ 705898 w 1847850"/>
                <a:gd name="connsiteY58" fmla="*/ 1337405 h 1800225"/>
                <a:gd name="connsiteX59" fmla="*/ 700564 w 1847850"/>
                <a:gd name="connsiteY59" fmla="*/ 1343501 h 1800225"/>
                <a:gd name="connsiteX60" fmla="*/ 695420 w 1847850"/>
                <a:gd name="connsiteY60" fmla="*/ 1345406 h 1800225"/>
                <a:gd name="connsiteX61" fmla="*/ 693706 w 1847850"/>
                <a:gd name="connsiteY61" fmla="*/ 1350836 h 1800225"/>
                <a:gd name="connsiteX62" fmla="*/ 685705 w 1847850"/>
                <a:gd name="connsiteY62" fmla="*/ 1355693 h 1800225"/>
                <a:gd name="connsiteX63" fmla="*/ 670941 w 1847850"/>
                <a:gd name="connsiteY63" fmla="*/ 1349502 h 1800225"/>
                <a:gd name="connsiteX64" fmla="*/ 672179 w 1847850"/>
                <a:gd name="connsiteY64" fmla="*/ 1347121 h 1800225"/>
                <a:gd name="connsiteX65" fmla="*/ 679609 w 1847850"/>
                <a:gd name="connsiteY65" fmla="*/ 1347502 h 1800225"/>
                <a:gd name="connsiteX66" fmla="*/ 688943 w 1847850"/>
                <a:gd name="connsiteY66" fmla="*/ 1344168 h 1800225"/>
                <a:gd name="connsiteX67" fmla="*/ 687896 w 1847850"/>
                <a:gd name="connsiteY67" fmla="*/ 1341691 h 1800225"/>
                <a:gd name="connsiteX68" fmla="*/ 691039 w 1847850"/>
                <a:gd name="connsiteY68" fmla="*/ 1339882 h 1800225"/>
                <a:gd name="connsiteX69" fmla="*/ 688943 w 1847850"/>
                <a:gd name="connsiteY69" fmla="*/ 1337691 h 1800225"/>
                <a:gd name="connsiteX70" fmla="*/ 683133 w 1847850"/>
                <a:gd name="connsiteY70" fmla="*/ 1340263 h 1800225"/>
                <a:gd name="connsiteX71" fmla="*/ 674465 w 1847850"/>
                <a:gd name="connsiteY71" fmla="*/ 1330833 h 1800225"/>
                <a:gd name="connsiteX72" fmla="*/ 668941 w 1847850"/>
                <a:gd name="connsiteY72" fmla="*/ 1335119 h 1800225"/>
                <a:gd name="connsiteX73" fmla="*/ 665702 w 1847850"/>
                <a:gd name="connsiteY73" fmla="*/ 1327595 h 1800225"/>
                <a:gd name="connsiteX74" fmla="*/ 668750 w 1847850"/>
                <a:gd name="connsiteY74" fmla="*/ 1318736 h 1800225"/>
                <a:gd name="connsiteX75" fmla="*/ 675322 w 1847850"/>
                <a:gd name="connsiteY75" fmla="*/ 1313402 h 1800225"/>
                <a:gd name="connsiteX76" fmla="*/ 669131 w 1847850"/>
                <a:gd name="connsiteY76" fmla="*/ 1317403 h 1800225"/>
                <a:gd name="connsiteX77" fmla="*/ 664750 w 1847850"/>
                <a:gd name="connsiteY77" fmla="*/ 1317212 h 1800225"/>
                <a:gd name="connsiteX78" fmla="*/ 672465 w 1847850"/>
                <a:gd name="connsiteY78" fmla="*/ 1298639 h 1800225"/>
                <a:gd name="connsiteX79" fmla="*/ 671227 w 1847850"/>
                <a:gd name="connsiteY79" fmla="*/ 1296257 h 1800225"/>
                <a:gd name="connsiteX80" fmla="*/ 652177 w 1847850"/>
                <a:gd name="connsiteY80" fmla="*/ 1289685 h 1800225"/>
                <a:gd name="connsiteX81" fmla="*/ 650938 w 1847850"/>
                <a:gd name="connsiteY81" fmla="*/ 1268825 h 1800225"/>
                <a:gd name="connsiteX82" fmla="*/ 654653 w 1847850"/>
                <a:gd name="connsiteY82" fmla="*/ 1266349 h 1800225"/>
                <a:gd name="connsiteX83" fmla="*/ 653701 w 1847850"/>
                <a:gd name="connsiteY83" fmla="*/ 1262634 h 1800225"/>
                <a:gd name="connsiteX84" fmla="*/ 665321 w 1847850"/>
                <a:gd name="connsiteY84" fmla="*/ 1262158 h 1800225"/>
                <a:gd name="connsiteX85" fmla="*/ 670179 w 1847850"/>
                <a:gd name="connsiteY85" fmla="*/ 1257110 h 1800225"/>
                <a:gd name="connsiteX86" fmla="*/ 687419 w 1847850"/>
                <a:gd name="connsiteY86" fmla="*/ 1249489 h 1800225"/>
                <a:gd name="connsiteX87" fmla="*/ 674275 w 1847850"/>
                <a:gd name="connsiteY87" fmla="*/ 1238345 h 1800225"/>
                <a:gd name="connsiteX88" fmla="*/ 663512 w 1847850"/>
                <a:gd name="connsiteY88" fmla="*/ 1233678 h 1800225"/>
                <a:gd name="connsiteX89" fmla="*/ 663321 w 1847850"/>
                <a:gd name="connsiteY89" fmla="*/ 1223391 h 1800225"/>
                <a:gd name="connsiteX90" fmla="*/ 661035 w 1847850"/>
                <a:gd name="connsiteY90" fmla="*/ 1220343 h 1800225"/>
                <a:gd name="connsiteX91" fmla="*/ 645033 w 1847850"/>
                <a:gd name="connsiteY91" fmla="*/ 1217771 h 1800225"/>
                <a:gd name="connsiteX92" fmla="*/ 640461 w 1847850"/>
                <a:gd name="connsiteY92" fmla="*/ 1219772 h 1800225"/>
                <a:gd name="connsiteX93" fmla="*/ 637794 w 1847850"/>
                <a:gd name="connsiteY93" fmla="*/ 1205389 h 1800225"/>
                <a:gd name="connsiteX94" fmla="*/ 633413 w 1847850"/>
                <a:gd name="connsiteY94" fmla="*/ 1198721 h 1800225"/>
                <a:gd name="connsiteX95" fmla="*/ 625602 w 1847850"/>
                <a:gd name="connsiteY95" fmla="*/ 1200626 h 1800225"/>
                <a:gd name="connsiteX96" fmla="*/ 619315 w 1847850"/>
                <a:gd name="connsiteY96" fmla="*/ 1198055 h 1800225"/>
                <a:gd name="connsiteX97" fmla="*/ 608933 w 1847850"/>
                <a:gd name="connsiteY97" fmla="*/ 1201293 h 1800225"/>
                <a:gd name="connsiteX98" fmla="*/ 593408 w 1847850"/>
                <a:gd name="connsiteY98" fmla="*/ 1196435 h 1800225"/>
                <a:gd name="connsiteX99" fmla="*/ 590645 w 1847850"/>
                <a:gd name="connsiteY99" fmla="*/ 1192530 h 1800225"/>
                <a:gd name="connsiteX100" fmla="*/ 593884 w 1847850"/>
                <a:gd name="connsiteY100" fmla="*/ 1185196 h 1800225"/>
                <a:gd name="connsiteX101" fmla="*/ 591503 w 1847850"/>
                <a:gd name="connsiteY101" fmla="*/ 1181957 h 1800225"/>
                <a:gd name="connsiteX102" fmla="*/ 580644 w 1847850"/>
                <a:gd name="connsiteY102" fmla="*/ 1185863 h 1800225"/>
                <a:gd name="connsiteX103" fmla="*/ 567214 w 1847850"/>
                <a:gd name="connsiteY103" fmla="*/ 1181957 h 1800225"/>
                <a:gd name="connsiteX104" fmla="*/ 554927 w 1847850"/>
                <a:gd name="connsiteY104" fmla="*/ 1210532 h 1800225"/>
                <a:gd name="connsiteX105" fmla="*/ 555308 w 1847850"/>
                <a:gd name="connsiteY105" fmla="*/ 1226248 h 1800225"/>
                <a:gd name="connsiteX106" fmla="*/ 548545 w 1847850"/>
                <a:gd name="connsiteY106" fmla="*/ 1252728 h 1800225"/>
                <a:gd name="connsiteX107" fmla="*/ 546735 w 1847850"/>
                <a:gd name="connsiteY107" fmla="*/ 1252252 h 1800225"/>
                <a:gd name="connsiteX108" fmla="*/ 544925 w 1847850"/>
                <a:gd name="connsiteY108" fmla="*/ 1257872 h 1800225"/>
                <a:gd name="connsiteX109" fmla="*/ 542544 w 1847850"/>
                <a:gd name="connsiteY109" fmla="*/ 1271111 h 1800225"/>
                <a:gd name="connsiteX110" fmla="*/ 536448 w 1847850"/>
                <a:gd name="connsiteY110" fmla="*/ 1278541 h 1800225"/>
                <a:gd name="connsiteX111" fmla="*/ 519684 w 1847850"/>
                <a:gd name="connsiteY111" fmla="*/ 1280446 h 1800225"/>
                <a:gd name="connsiteX112" fmla="*/ 500825 w 1847850"/>
                <a:gd name="connsiteY112" fmla="*/ 1292542 h 1800225"/>
                <a:gd name="connsiteX113" fmla="*/ 482155 w 1847850"/>
                <a:gd name="connsiteY113" fmla="*/ 1296733 h 1800225"/>
                <a:gd name="connsiteX114" fmla="*/ 475869 w 1847850"/>
                <a:gd name="connsiteY114" fmla="*/ 1295686 h 1800225"/>
                <a:gd name="connsiteX115" fmla="*/ 469963 w 1847850"/>
                <a:gd name="connsiteY115" fmla="*/ 1299210 h 1800225"/>
                <a:gd name="connsiteX116" fmla="*/ 468725 w 1847850"/>
                <a:gd name="connsiteY116" fmla="*/ 1315403 h 1800225"/>
                <a:gd name="connsiteX117" fmla="*/ 476917 w 1847850"/>
                <a:gd name="connsiteY117" fmla="*/ 1341215 h 1800225"/>
                <a:gd name="connsiteX118" fmla="*/ 469011 w 1847850"/>
                <a:gd name="connsiteY118" fmla="*/ 1336357 h 1800225"/>
                <a:gd name="connsiteX119" fmla="*/ 458629 w 1847850"/>
                <a:gd name="connsiteY119" fmla="*/ 1335596 h 1800225"/>
                <a:gd name="connsiteX120" fmla="*/ 449580 w 1847850"/>
                <a:gd name="connsiteY120" fmla="*/ 1338167 h 1800225"/>
                <a:gd name="connsiteX121" fmla="*/ 435578 w 1847850"/>
                <a:gd name="connsiteY121" fmla="*/ 1330166 h 1800225"/>
                <a:gd name="connsiteX122" fmla="*/ 426148 w 1847850"/>
                <a:gd name="connsiteY122" fmla="*/ 1321403 h 1800225"/>
                <a:gd name="connsiteX123" fmla="*/ 407479 w 1847850"/>
                <a:gd name="connsiteY123" fmla="*/ 1312831 h 1800225"/>
                <a:gd name="connsiteX124" fmla="*/ 403479 w 1847850"/>
                <a:gd name="connsiteY124" fmla="*/ 1313974 h 1800225"/>
                <a:gd name="connsiteX125" fmla="*/ 394430 w 1847850"/>
                <a:gd name="connsiteY125" fmla="*/ 1325689 h 1800225"/>
                <a:gd name="connsiteX126" fmla="*/ 378619 w 1847850"/>
                <a:gd name="connsiteY126" fmla="*/ 1337215 h 1800225"/>
                <a:gd name="connsiteX127" fmla="*/ 365474 w 1847850"/>
                <a:gd name="connsiteY127" fmla="*/ 1340834 h 1800225"/>
                <a:gd name="connsiteX128" fmla="*/ 360997 w 1847850"/>
                <a:gd name="connsiteY128" fmla="*/ 1339215 h 1800225"/>
                <a:gd name="connsiteX129" fmla="*/ 359569 w 1847850"/>
                <a:gd name="connsiteY129" fmla="*/ 1346073 h 1800225"/>
                <a:gd name="connsiteX130" fmla="*/ 361760 w 1847850"/>
                <a:gd name="connsiteY130" fmla="*/ 1355217 h 1800225"/>
                <a:gd name="connsiteX131" fmla="*/ 356330 w 1847850"/>
                <a:gd name="connsiteY131" fmla="*/ 1388840 h 1800225"/>
                <a:gd name="connsiteX132" fmla="*/ 364903 w 1847850"/>
                <a:gd name="connsiteY132" fmla="*/ 1403509 h 1800225"/>
                <a:gd name="connsiteX133" fmla="*/ 365570 w 1847850"/>
                <a:gd name="connsiteY133" fmla="*/ 1411129 h 1800225"/>
                <a:gd name="connsiteX134" fmla="*/ 361379 w 1847850"/>
                <a:gd name="connsiteY134" fmla="*/ 1418177 h 1800225"/>
                <a:gd name="connsiteX135" fmla="*/ 339376 w 1847850"/>
                <a:gd name="connsiteY135" fmla="*/ 1433512 h 1800225"/>
                <a:gd name="connsiteX136" fmla="*/ 317754 w 1847850"/>
                <a:gd name="connsiteY136" fmla="*/ 1429798 h 1800225"/>
                <a:gd name="connsiteX137" fmla="*/ 299847 w 1847850"/>
                <a:gd name="connsiteY137" fmla="*/ 1423226 h 1800225"/>
                <a:gd name="connsiteX138" fmla="*/ 290036 w 1847850"/>
                <a:gd name="connsiteY138" fmla="*/ 1413701 h 1800225"/>
                <a:gd name="connsiteX139" fmla="*/ 292798 w 1847850"/>
                <a:gd name="connsiteY139" fmla="*/ 1404461 h 1800225"/>
                <a:gd name="connsiteX140" fmla="*/ 292037 w 1847850"/>
                <a:gd name="connsiteY140" fmla="*/ 1396174 h 1800225"/>
                <a:gd name="connsiteX141" fmla="*/ 296894 w 1847850"/>
                <a:gd name="connsiteY141" fmla="*/ 1383221 h 1800225"/>
                <a:gd name="connsiteX142" fmla="*/ 293465 w 1847850"/>
                <a:gd name="connsiteY142" fmla="*/ 1371790 h 1800225"/>
                <a:gd name="connsiteX143" fmla="*/ 278606 w 1847850"/>
                <a:gd name="connsiteY143" fmla="*/ 1374077 h 1800225"/>
                <a:gd name="connsiteX144" fmla="*/ 268605 w 1847850"/>
                <a:gd name="connsiteY144" fmla="*/ 1372838 h 1800225"/>
                <a:gd name="connsiteX145" fmla="*/ 258699 w 1847850"/>
                <a:gd name="connsiteY145" fmla="*/ 1383030 h 1800225"/>
                <a:gd name="connsiteX146" fmla="*/ 254984 w 1847850"/>
                <a:gd name="connsiteY146" fmla="*/ 1383697 h 1800225"/>
                <a:gd name="connsiteX147" fmla="*/ 252317 w 1847850"/>
                <a:gd name="connsiteY147" fmla="*/ 1389507 h 1800225"/>
                <a:gd name="connsiteX148" fmla="*/ 244697 w 1847850"/>
                <a:gd name="connsiteY148" fmla="*/ 1383221 h 1800225"/>
                <a:gd name="connsiteX149" fmla="*/ 241268 w 1847850"/>
                <a:gd name="connsiteY149" fmla="*/ 1375791 h 1800225"/>
                <a:gd name="connsiteX150" fmla="*/ 226790 w 1847850"/>
                <a:gd name="connsiteY150" fmla="*/ 1375696 h 1800225"/>
                <a:gd name="connsiteX151" fmla="*/ 226314 w 1847850"/>
                <a:gd name="connsiteY151" fmla="*/ 1366933 h 1800225"/>
                <a:gd name="connsiteX152" fmla="*/ 209836 w 1847850"/>
                <a:gd name="connsiteY152" fmla="*/ 1364552 h 1800225"/>
                <a:gd name="connsiteX153" fmla="*/ 210312 w 1847850"/>
                <a:gd name="connsiteY153" fmla="*/ 1379982 h 1800225"/>
                <a:gd name="connsiteX154" fmla="*/ 203073 w 1847850"/>
                <a:gd name="connsiteY154" fmla="*/ 1374172 h 1800225"/>
                <a:gd name="connsiteX155" fmla="*/ 185356 w 1847850"/>
                <a:gd name="connsiteY155" fmla="*/ 1372648 h 1800225"/>
                <a:gd name="connsiteX156" fmla="*/ 183642 w 1847850"/>
                <a:gd name="connsiteY156" fmla="*/ 1368933 h 1800225"/>
                <a:gd name="connsiteX157" fmla="*/ 168307 w 1847850"/>
                <a:gd name="connsiteY157" fmla="*/ 1362170 h 1800225"/>
                <a:gd name="connsiteX158" fmla="*/ 147161 w 1847850"/>
                <a:gd name="connsiteY158" fmla="*/ 1362265 h 1800225"/>
                <a:gd name="connsiteX159" fmla="*/ 144018 w 1847850"/>
                <a:gd name="connsiteY159" fmla="*/ 1353407 h 1800225"/>
                <a:gd name="connsiteX160" fmla="*/ 140494 w 1847850"/>
                <a:gd name="connsiteY160" fmla="*/ 1352360 h 1800225"/>
                <a:gd name="connsiteX161" fmla="*/ 141256 w 1847850"/>
                <a:gd name="connsiteY161" fmla="*/ 1368171 h 1800225"/>
                <a:gd name="connsiteX162" fmla="*/ 126683 w 1847850"/>
                <a:gd name="connsiteY162" fmla="*/ 1378458 h 1800225"/>
                <a:gd name="connsiteX163" fmla="*/ 119348 w 1847850"/>
                <a:gd name="connsiteY163" fmla="*/ 1370076 h 1800225"/>
                <a:gd name="connsiteX164" fmla="*/ 119158 w 1847850"/>
                <a:gd name="connsiteY164" fmla="*/ 1363980 h 1800225"/>
                <a:gd name="connsiteX165" fmla="*/ 115253 w 1847850"/>
                <a:gd name="connsiteY165" fmla="*/ 1358932 h 1800225"/>
                <a:gd name="connsiteX166" fmla="*/ 111919 w 1847850"/>
                <a:gd name="connsiteY166" fmla="*/ 1355598 h 1800225"/>
                <a:gd name="connsiteX167" fmla="*/ 108490 w 1847850"/>
                <a:gd name="connsiteY167" fmla="*/ 1357979 h 1800225"/>
                <a:gd name="connsiteX168" fmla="*/ 106489 w 1847850"/>
                <a:gd name="connsiteY168" fmla="*/ 1356265 h 1800225"/>
                <a:gd name="connsiteX169" fmla="*/ 106680 w 1847850"/>
                <a:gd name="connsiteY169" fmla="*/ 1349121 h 1800225"/>
                <a:gd name="connsiteX170" fmla="*/ 84487 w 1847850"/>
                <a:gd name="connsiteY170" fmla="*/ 1360170 h 1800225"/>
                <a:gd name="connsiteX171" fmla="*/ 78105 w 1847850"/>
                <a:gd name="connsiteY171" fmla="*/ 1363599 h 1800225"/>
                <a:gd name="connsiteX172" fmla="*/ 73057 w 1847850"/>
                <a:gd name="connsiteY172" fmla="*/ 1356646 h 1800225"/>
                <a:gd name="connsiteX173" fmla="*/ 67532 w 1847850"/>
                <a:gd name="connsiteY173" fmla="*/ 1360837 h 1800225"/>
                <a:gd name="connsiteX174" fmla="*/ 71819 w 1847850"/>
                <a:gd name="connsiteY174" fmla="*/ 1350073 h 1800225"/>
                <a:gd name="connsiteX175" fmla="*/ 69628 w 1847850"/>
                <a:gd name="connsiteY175" fmla="*/ 1342168 h 1800225"/>
                <a:gd name="connsiteX176" fmla="*/ 74104 w 1847850"/>
                <a:gd name="connsiteY176" fmla="*/ 1328547 h 1800225"/>
                <a:gd name="connsiteX177" fmla="*/ 59531 w 1847850"/>
                <a:gd name="connsiteY177" fmla="*/ 1323213 h 1800225"/>
                <a:gd name="connsiteX178" fmla="*/ 48578 w 1847850"/>
                <a:gd name="connsiteY178" fmla="*/ 1329595 h 1800225"/>
                <a:gd name="connsiteX179" fmla="*/ 34480 w 1847850"/>
                <a:gd name="connsiteY179" fmla="*/ 1333119 h 1800225"/>
                <a:gd name="connsiteX180" fmla="*/ 23431 w 1847850"/>
                <a:gd name="connsiteY180" fmla="*/ 1328833 h 1800225"/>
                <a:gd name="connsiteX181" fmla="*/ 15430 w 1847850"/>
                <a:gd name="connsiteY181" fmla="*/ 1318355 h 1800225"/>
                <a:gd name="connsiteX182" fmla="*/ 16764 w 1847850"/>
                <a:gd name="connsiteY182" fmla="*/ 1321308 h 1800225"/>
                <a:gd name="connsiteX183" fmla="*/ 10001 w 1847850"/>
                <a:gd name="connsiteY183" fmla="*/ 1318450 h 1800225"/>
                <a:gd name="connsiteX184" fmla="*/ 14573 w 1847850"/>
                <a:gd name="connsiteY184" fmla="*/ 1315974 h 1800225"/>
                <a:gd name="connsiteX185" fmla="*/ 15050 w 1847850"/>
                <a:gd name="connsiteY185" fmla="*/ 1294543 h 1800225"/>
                <a:gd name="connsiteX186" fmla="*/ 10763 w 1847850"/>
                <a:gd name="connsiteY186" fmla="*/ 1295686 h 1800225"/>
                <a:gd name="connsiteX187" fmla="*/ 14669 w 1847850"/>
                <a:gd name="connsiteY187" fmla="*/ 1291304 h 1800225"/>
                <a:gd name="connsiteX188" fmla="*/ 14669 w 1847850"/>
                <a:gd name="connsiteY188" fmla="*/ 1283303 h 1800225"/>
                <a:gd name="connsiteX189" fmla="*/ 13621 w 1847850"/>
                <a:gd name="connsiteY189" fmla="*/ 1272445 h 1800225"/>
                <a:gd name="connsiteX190" fmla="*/ 11144 w 1847850"/>
                <a:gd name="connsiteY190" fmla="*/ 1272730 h 1800225"/>
                <a:gd name="connsiteX191" fmla="*/ 9525 w 1847850"/>
                <a:gd name="connsiteY191" fmla="*/ 1269397 h 1800225"/>
                <a:gd name="connsiteX192" fmla="*/ 14954 w 1847850"/>
                <a:gd name="connsiteY192" fmla="*/ 1264634 h 1800225"/>
                <a:gd name="connsiteX193" fmla="*/ 15526 w 1847850"/>
                <a:gd name="connsiteY193" fmla="*/ 1257014 h 1800225"/>
                <a:gd name="connsiteX194" fmla="*/ 50768 w 1847850"/>
                <a:gd name="connsiteY194" fmla="*/ 1272921 h 1800225"/>
                <a:gd name="connsiteX195" fmla="*/ 56674 w 1847850"/>
                <a:gd name="connsiteY195" fmla="*/ 1281113 h 1800225"/>
                <a:gd name="connsiteX196" fmla="*/ 64008 w 1847850"/>
                <a:gd name="connsiteY196" fmla="*/ 1282160 h 1800225"/>
                <a:gd name="connsiteX197" fmla="*/ 77343 w 1847850"/>
                <a:gd name="connsiteY197" fmla="*/ 1277398 h 1800225"/>
                <a:gd name="connsiteX198" fmla="*/ 84963 w 1847850"/>
                <a:gd name="connsiteY198" fmla="*/ 1267587 h 1800225"/>
                <a:gd name="connsiteX199" fmla="*/ 97727 w 1847850"/>
                <a:gd name="connsiteY199" fmla="*/ 1261586 h 1800225"/>
                <a:gd name="connsiteX200" fmla="*/ 105632 w 1847850"/>
                <a:gd name="connsiteY200" fmla="*/ 1249871 h 1800225"/>
                <a:gd name="connsiteX201" fmla="*/ 114681 w 1847850"/>
                <a:gd name="connsiteY201" fmla="*/ 1247775 h 1800225"/>
                <a:gd name="connsiteX202" fmla="*/ 120682 w 1847850"/>
                <a:gd name="connsiteY202" fmla="*/ 1241298 h 1800225"/>
                <a:gd name="connsiteX203" fmla="*/ 129921 w 1847850"/>
                <a:gd name="connsiteY203" fmla="*/ 1242536 h 1800225"/>
                <a:gd name="connsiteX204" fmla="*/ 127540 w 1847850"/>
                <a:gd name="connsiteY204" fmla="*/ 1231582 h 1800225"/>
                <a:gd name="connsiteX205" fmla="*/ 136588 w 1847850"/>
                <a:gd name="connsiteY205" fmla="*/ 1240727 h 1800225"/>
                <a:gd name="connsiteX206" fmla="*/ 139637 w 1847850"/>
                <a:gd name="connsiteY206" fmla="*/ 1251014 h 1800225"/>
                <a:gd name="connsiteX207" fmla="*/ 152305 w 1847850"/>
                <a:gd name="connsiteY207" fmla="*/ 1251775 h 1800225"/>
                <a:gd name="connsiteX208" fmla="*/ 161449 w 1847850"/>
                <a:gd name="connsiteY208" fmla="*/ 1257205 h 1800225"/>
                <a:gd name="connsiteX209" fmla="*/ 164020 w 1847850"/>
                <a:gd name="connsiteY209" fmla="*/ 1263110 h 1800225"/>
                <a:gd name="connsiteX210" fmla="*/ 183642 w 1847850"/>
                <a:gd name="connsiteY210" fmla="*/ 1251966 h 1800225"/>
                <a:gd name="connsiteX211" fmla="*/ 189167 w 1847850"/>
                <a:gd name="connsiteY211" fmla="*/ 1253395 h 1800225"/>
                <a:gd name="connsiteX212" fmla="*/ 185642 w 1847850"/>
                <a:gd name="connsiteY212" fmla="*/ 1254728 h 1800225"/>
                <a:gd name="connsiteX213" fmla="*/ 195929 w 1847850"/>
                <a:gd name="connsiteY213" fmla="*/ 1254442 h 1800225"/>
                <a:gd name="connsiteX214" fmla="*/ 197168 w 1847850"/>
                <a:gd name="connsiteY214" fmla="*/ 1251204 h 1800225"/>
                <a:gd name="connsiteX215" fmla="*/ 204692 w 1847850"/>
                <a:gd name="connsiteY215" fmla="*/ 1253109 h 1800225"/>
                <a:gd name="connsiteX216" fmla="*/ 216218 w 1847850"/>
                <a:gd name="connsiteY216" fmla="*/ 1267111 h 1800225"/>
                <a:gd name="connsiteX217" fmla="*/ 216503 w 1847850"/>
                <a:gd name="connsiteY217" fmla="*/ 1263682 h 1800225"/>
                <a:gd name="connsiteX218" fmla="*/ 216884 w 1847850"/>
                <a:gd name="connsiteY218" fmla="*/ 1266730 h 1800225"/>
                <a:gd name="connsiteX219" fmla="*/ 240030 w 1847850"/>
                <a:gd name="connsiteY219" fmla="*/ 1265301 h 1800225"/>
                <a:gd name="connsiteX220" fmla="*/ 235648 w 1847850"/>
                <a:gd name="connsiteY220" fmla="*/ 1252347 h 1800225"/>
                <a:gd name="connsiteX221" fmla="*/ 228219 w 1847850"/>
                <a:gd name="connsiteY221" fmla="*/ 1248728 h 1800225"/>
                <a:gd name="connsiteX222" fmla="*/ 228981 w 1847850"/>
                <a:gd name="connsiteY222" fmla="*/ 1247013 h 1800225"/>
                <a:gd name="connsiteX223" fmla="*/ 237935 w 1847850"/>
                <a:gd name="connsiteY223" fmla="*/ 1248537 h 1800225"/>
                <a:gd name="connsiteX224" fmla="*/ 236601 w 1847850"/>
                <a:gd name="connsiteY224" fmla="*/ 1246251 h 1800225"/>
                <a:gd name="connsiteX225" fmla="*/ 243554 w 1847850"/>
                <a:gd name="connsiteY225" fmla="*/ 1231297 h 1800225"/>
                <a:gd name="connsiteX226" fmla="*/ 242030 w 1847850"/>
                <a:gd name="connsiteY226" fmla="*/ 1229868 h 1800225"/>
                <a:gd name="connsiteX227" fmla="*/ 256318 w 1847850"/>
                <a:gd name="connsiteY227" fmla="*/ 1222915 h 1800225"/>
                <a:gd name="connsiteX228" fmla="*/ 265938 w 1847850"/>
                <a:gd name="connsiteY228" fmla="*/ 1211485 h 1800225"/>
                <a:gd name="connsiteX229" fmla="*/ 286417 w 1847850"/>
                <a:gd name="connsiteY229" fmla="*/ 1204913 h 1800225"/>
                <a:gd name="connsiteX230" fmla="*/ 293370 w 1847850"/>
                <a:gd name="connsiteY230" fmla="*/ 1197864 h 1800225"/>
                <a:gd name="connsiteX231" fmla="*/ 292037 w 1847850"/>
                <a:gd name="connsiteY231" fmla="*/ 1178719 h 1800225"/>
                <a:gd name="connsiteX232" fmla="*/ 296989 w 1847850"/>
                <a:gd name="connsiteY232" fmla="*/ 1156430 h 1800225"/>
                <a:gd name="connsiteX233" fmla="*/ 310325 w 1847850"/>
                <a:gd name="connsiteY233" fmla="*/ 1133380 h 1800225"/>
                <a:gd name="connsiteX234" fmla="*/ 307372 w 1847850"/>
                <a:gd name="connsiteY234" fmla="*/ 1137856 h 1800225"/>
                <a:gd name="connsiteX235" fmla="*/ 298418 w 1847850"/>
                <a:gd name="connsiteY235" fmla="*/ 1127665 h 1800225"/>
                <a:gd name="connsiteX236" fmla="*/ 299847 w 1847850"/>
                <a:gd name="connsiteY236" fmla="*/ 1125093 h 1800225"/>
                <a:gd name="connsiteX237" fmla="*/ 310325 w 1847850"/>
                <a:gd name="connsiteY237" fmla="*/ 1122426 h 1800225"/>
                <a:gd name="connsiteX238" fmla="*/ 315849 w 1847850"/>
                <a:gd name="connsiteY238" fmla="*/ 1118616 h 1800225"/>
                <a:gd name="connsiteX239" fmla="*/ 313944 w 1847850"/>
                <a:gd name="connsiteY239" fmla="*/ 1119473 h 1800225"/>
                <a:gd name="connsiteX240" fmla="*/ 310515 w 1847850"/>
                <a:gd name="connsiteY240" fmla="*/ 1108615 h 1800225"/>
                <a:gd name="connsiteX241" fmla="*/ 312706 w 1847850"/>
                <a:gd name="connsiteY241" fmla="*/ 1110615 h 1800225"/>
                <a:gd name="connsiteX242" fmla="*/ 305657 w 1847850"/>
                <a:gd name="connsiteY242" fmla="*/ 1099947 h 1800225"/>
                <a:gd name="connsiteX243" fmla="*/ 306514 w 1847850"/>
                <a:gd name="connsiteY243" fmla="*/ 1094804 h 1800225"/>
                <a:gd name="connsiteX244" fmla="*/ 315468 w 1847850"/>
                <a:gd name="connsiteY244" fmla="*/ 1085469 h 1800225"/>
                <a:gd name="connsiteX245" fmla="*/ 304419 w 1847850"/>
                <a:gd name="connsiteY245" fmla="*/ 1078135 h 1800225"/>
                <a:gd name="connsiteX246" fmla="*/ 315849 w 1847850"/>
                <a:gd name="connsiteY246" fmla="*/ 1085279 h 1800225"/>
                <a:gd name="connsiteX247" fmla="*/ 324421 w 1847850"/>
                <a:gd name="connsiteY247" fmla="*/ 1077944 h 1800225"/>
                <a:gd name="connsiteX248" fmla="*/ 325660 w 1847850"/>
                <a:gd name="connsiteY248" fmla="*/ 1070420 h 1800225"/>
                <a:gd name="connsiteX249" fmla="*/ 318706 w 1847850"/>
                <a:gd name="connsiteY249" fmla="*/ 1052322 h 1800225"/>
                <a:gd name="connsiteX250" fmla="*/ 321564 w 1847850"/>
                <a:gd name="connsiteY250" fmla="*/ 1040416 h 1800225"/>
                <a:gd name="connsiteX251" fmla="*/ 323755 w 1847850"/>
                <a:gd name="connsiteY251" fmla="*/ 1037749 h 1800225"/>
                <a:gd name="connsiteX252" fmla="*/ 327279 w 1847850"/>
                <a:gd name="connsiteY252" fmla="*/ 1038796 h 1800225"/>
                <a:gd name="connsiteX253" fmla="*/ 338804 w 1847850"/>
                <a:gd name="connsiteY253" fmla="*/ 1027652 h 1800225"/>
                <a:gd name="connsiteX254" fmla="*/ 339947 w 1847850"/>
                <a:gd name="connsiteY254" fmla="*/ 1013174 h 1800225"/>
                <a:gd name="connsiteX255" fmla="*/ 346424 w 1847850"/>
                <a:gd name="connsiteY255" fmla="*/ 1013079 h 1800225"/>
                <a:gd name="connsiteX256" fmla="*/ 337756 w 1847850"/>
                <a:gd name="connsiteY256" fmla="*/ 994124 h 1800225"/>
                <a:gd name="connsiteX257" fmla="*/ 313182 w 1847850"/>
                <a:gd name="connsiteY257" fmla="*/ 979551 h 1800225"/>
                <a:gd name="connsiteX258" fmla="*/ 306514 w 1847850"/>
                <a:gd name="connsiteY258" fmla="*/ 961644 h 1800225"/>
                <a:gd name="connsiteX259" fmla="*/ 288893 w 1847850"/>
                <a:gd name="connsiteY259" fmla="*/ 958501 h 1800225"/>
                <a:gd name="connsiteX260" fmla="*/ 284036 w 1847850"/>
                <a:gd name="connsiteY260" fmla="*/ 952595 h 1800225"/>
                <a:gd name="connsiteX261" fmla="*/ 275272 w 1847850"/>
                <a:gd name="connsiteY261" fmla="*/ 950595 h 1800225"/>
                <a:gd name="connsiteX262" fmla="*/ 275082 w 1847850"/>
                <a:gd name="connsiteY262" fmla="*/ 945261 h 1800225"/>
                <a:gd name="connsiteX263" fmla="*/ 269367 w 1847850"/>
                <a:gd name="connsiteY263" fmla="*/ 940879 h 1800225"/>
                <a:gd name="connsiteX264" fmla="*/ 270605 w 1847850"/>
                <a:gd name="connsiteY264" fmla="*/ 937355 h 1800225"/>
                <a:gd name="connsiteX265" fmla="*/ 266224 w 1847850"/>
                <a:gd name="connsiteY265" fmla="*/ 937736 h 1800225"/>
                <a:gd name="connsiteX266" fmla="*/ 263557 w 1847850"/>
                <a:gd name="connsiteY266" fmla="*/ 934974 h 1800225"/>
                <a:gd name="connsiteX267" fmla="*/ 264986 w 1847850"/>
                <a:gd name="connsiteY267" fmla="*/ 929545 h 1800225"/>
                <a:gd name="connsiteX268" fmla="*/ 254508 w 1847850"/>
                <a:gd name="connsiteY268" fmla="*/ 927449 h 1800225"/>
                <a:gd name="connsiteX269" fmla="*/ 253555 w 1847850"/>
                <a:gd name="connsiteY269" fmla="*/ 923354 h 1800225"/>
                <a:gd name="connsiteX270" fmla="*/ 265747 w 1847850"/>
                <a:gd name="connsiteY270" fmla="*/ 916686 h 1800225"/>
                <a:gd name="connsiteX271" fmla="*/ 263557 w 1847850"/>
                <a:gd name="connsiteY271" fmla="*/ 911066 h 1800225"/>
                <a:gd name="connsiteX272" fmla="*/ 267462 w 1847850"/>
                <a:gd name="connsiteY272" fmla="*/ 900113 h 1800225"/>
                <a:gd name="connsiteX273" fmla="*/ 267748 w 1847850"/>
                <a:gd name="connsiteY273" fmla="*/ 886778 h 1800225"/>
                <a:gd name="connsiteX274" fmla="*/ 271939 w 1847850"/>
                <a:gd name="connsiteY274" fmla="*/ 883444 h 1800225"/>
                <a:gd name="connsiteX275" fmla="*/ 258509 w 1847850"/>
                <a:gd name="connsiteY275" fmla="*/ 871728 h 1800225"/>
                <a:gd name="connsiteX276" fmla="*/ 263271 w 1847850"/>
                <a:gd name="connsiteY276" fmla="*/ 866204 h 1800225"/>
                <a:gd name="connsiteX277" fmla="*/ 257461 w 1847850"/>
                <a:gd name="connsiteY277" fmla="*/ 860584 h 1800225"/>
                <a:gd name="connsiteX278" fmla="*/ 259080 w 1847850"/>
                <a:gd name="connsiteY278" fmla="*/ 854107 h 1800225"/>
                <a:gd name="connsiteX279" fmla="*/ 252317 w 1847850"/>
                <a:gd name="connsiteY279" fmla="*/ 851059 h 1800225"/>
                <a:gd name="connsiteX280" fmla="*/ 260604 w 1847850"/>
                <a:gd name="connsiteY280" fmla="*/ 837152 h 1800225"/>
                <a:gd name="connsiteX281" fmla="*/ 249364 w 1847850"/>
                <a:gd name="connsiteY281" fmla="*/ 830104 h 1800225"/>
                <a:gd name="connsiteX282" fmla="*/ 257270 w 1847850"/>
                <a:gd name="connsiteY282" fmla="*/ 823722 h 1800225"/>
                <a:gd name="connsiteX283" fmla="*/ 257937 w 1847850"/>
                <a:gd name="connsiteY283" fmla="*/ 811339 h 1800225"/>
                <a:gd name="connsiteX284" fmla="*/ 273463 w 1847850"/>
                <a:gd name="connsiteY284" fmla="*/ 795433 h 1800225"/>
                <a:gd name="connsiteX285" fmla="*/ 268796 w 1847850"/>
                <a:gd name="connsiteY285" fmla="*/ 784479 h 1800225"/>
                <a:gd name="connsiteX286" fmla="*/ 262604 w 1847850"/>
                <a:gd name="connsiteY286" fmla="*/ 783907 h 1800225"/>
                <a:gd name="connsiteX287" fmla="*/ 271653 w 1847850"/>
                <a:gd name="connsiteY287" fmla="*/ 773049 h 1800225"/>
                <a:gd name="connsiteX288" fmla="*/ 268700 w 1847850"/>
                <a:gd name="connsiteY288" fmla="*/ 765810 h 1800225"/>
                <a:gd name="connsiteX289" fmla="*/ 270796 w 1847850"/>
                <a:gd name="connsiteY289" fmla="*/ 761619 h 1800225"/>
                <a:gd name="connsiteX290" fmla="*/ 260128 w 1847850"/>
                <a:gd name="connsiteY290" fmla="*/ 755332 h 1800225"/>
                <a:gd name="connsiteX291" fmla="*/ 252412 w 1847850"/>
                <a:gd name="connsiteY291" fmla="*/ 765143 h 1800225"/>
                <a:gd name="connsiteX292" fmla="*/ 249745 w 1847850"/>
                <a:gd name="connsiteY292" fmla="*/ 759619 h 1800225"/>
                <a:gd name="connsiteX293" fmla="*/ 242887 w 1847850"/>
                <a:gd name="connsiteY293" fmla="*/ 761429 h 1800225"/>
                <a:gd name="connsiteX294" fmla="*/ 242316 w 1847850"/>
                <a:gd name="connsiteY294" fmla="*/ 742569 h 1800225"/>
                <a:gd name="connsiteX295" fmla="*/ 248698 w 1847850"/>
                <a:gd name="connsiteY295" fmla="*/ 728472 h 1800225"/>
                <a:gd name="connsiteX296" fmla="*/ 262414 w 1847850"/>
                <a:gd name="connsiteY296" fmla="*/ 719328 h 1800225"/>
                <a:gd name="connsiteX297" fmla="*/ 249364 w 1847850"/>
                <a:gd name="connsiteY297" fmla="*/ 714851 h 1800225"/>
                <a:gd name="connsiteX298" fmla="*/ 235839 w 1847850"/>
                <a:gd name="connsiteY298" fmla="*/ 718185 h 1800225"/>
                <a:gd name="connsiteX299" fmla="*/ 224314 w 1847850"/>
                <a:gd name="connsiteY299" fmla="*/ 708660 h 1800225"/>
                <a:gd name="connsiteX300" fmla="*/ 206026 w 1847850"/>
                <a:gd name="connsiteY300" fmla="*/ 701707 h 1800225"/>
                <a:gd name="connsiteX301" fmla="*/ 199644 w 1847850"/>
                <a:gd name="connsiteY301" fmla="*/ 705612 h 1800225"/>
                <a:gd name="connsiteX302" fmla="*/ 191357 w 1847850"/>
                <a:gd name="connsiteY302" fmla="*/ 719519 h 1800225"/>
                <a:gd name="connsiteX303" fmla="*/ 181642 w 1847850"/>
                <a:gd name="connsiteY303" fmla="*/ 724186 h 1800225"/>
                <a:gd name="connsiteX304" fmla="*/ 172879 w 1847850"/>
                <a:gd name="connsiteY304" fmla="*/ 737711 h 1800225"/>
                <a:gd name="connsiteX305" fmla="*/ 169545 w 1847850"/>
                <a:gd name="connsiteY305" fmla="*/ 738949 h 1800225"/>
                <a:gd name="connsiteX306" fmla="*/ 168688 w 1847850"/>
                <a:gd name="connsiteY306" fmla="*/ 749617 h 1800225"/>
                <a:gd name="connsiteX307" fmla="*/ 154972 w 1847850"/>
                <a:gd name="connsiteY307" fmla="*/ 749617 h 1800225"/>
                <a:gd name="connsiteX308" fmla="*/ 157925 w 1847850"/>
                <a:gd name="connsiteY308" fmla="*/ 729996 h 1800225"/>
                <a:gd name="connsiteX309" fmla="*/ 154114 w 1847850"/>
                <a:gd name="connsiteY309" fmla="*/ 716661 h 1800225"/>
                <a:gd name="connsiteX310" fmla="*/ 139255 w 1847850"/>
                <a:gd name="connsiteY310" fmla="*/ 695515 h 1800225"/>
                <a:gd name="connsiteX311" fmla="*/ 127540 w 1847850"/>
                <a:gd name="connsiteY311" fmla="*/ 687800 h 1800225"/>
                <a:gd name="connsiteX312" fmla="*/ 129445 w 1847850"/>
                <a:gd name="connsiteY312" fmla="*/ 681990 h 1800225"/>
                <a:gd name="connsiteX313" fmla="*/ 142780 w 1847850"/>
                <a:gd name="connsiteY313" fmla="*/ 692087 h 1800225"/>
                <a:gd name="connsiteX314" fmla="*/ 144494 w 1847850"/>
                <a:gd name="connsiteY314" fmla="*/ 689515 h 1800225"/>
                <a:gd name="connsiteX315" fmla="*/ 138684 w 1847850"/>
                <a:gd name="connsiteY315" fmla="*/ 686371 h 1800225"/>
                <a:gd name="connsiteX316" fmla="*/ 137541 w 1847850"/>
                <a:gd name="connsiteY316" fmla="*/ 681799 h 1800225"/>
                <a:gd name="connsiteX317" fmla="*/ 132683 w 1847850"/>
                <a:gd name="connsiteY317" fmla="*/ 681990 h 1800225"/>
                <a:gd name="connsiteX318" fmla="*/ 134398 w 1847850"/>
                <a:gd name="connsiteY318" fmla="*/ 677323 h 1800225"/>
                <a:gd name="connsiteX319" fmla="*/ 111443 w 1847850"/>
                <a:gd name="connsiteY319" fmla="*/ 669227 h 1800225"/>
                <a:gd name="connsiteX320" fmla="*/ 120110 w 1847850"/>
                <a:gd name="connsiteY320" fmla="*/ 655034 h 1800225"/>
                <a:gd name="connsiteX321" fmla="*/ 132017 w 1847850"/>
                <a:gd name="connsiteY321" fmla="*/ 662083 h 1800225"/>
                <a:gd name="connsiteX322" fmla="*/ 146018 w 1847850"/>
                <a:gd name="connsiteY322" fmla="*/ 663321 h 1800225"/>
                <a:gd name="connsiteX323" fmla="*/ 148971 w 1847850"/>
                <a:gd name="connsiteY323" fmla="*/ 672751 h 1800225"/>
                <a:gd name="connsiteX324" fmla="*/ 163354 w 1847850"/>
                <a:gd name="connsiteY324" fmla="*/ 671513 h 1800225"/>
                <a:gd name="connsiteX325" fmla="*/ 165640 w 1847850"/>
                <a:gd name="connsiteY325" fmla="*/ 678466 h 1800225"/>
                <a:gd name="connsiteX326" fmla="*/ 177832 w 1847850"/>
                <a:gd name="connsiteY326" fmla="*/ 673227 h 1800225"/>
                <a:gd name="connsiteX327" fmla="*/ 179546 w 1847850"/>
                <a:gd name="connsiteY327" fmla="*/ 652558 h 1800225"/>
                <a:gd name="connsiteX328" fmla="*/ 187071 w 1847850"/>
                <a:gd name="connsiteY328" fmla="*/ 653129 h 1800225"/>
                <a:gd name="connsiteX329" fmla="*/ 209645 w 1847850"/>
                <a:gd name="connsiteY329" fmla="*/ 661702 h 1800225"/>
                <a:gd name="connsiteX330" fmla="*/ 228124 w 1847850"/>
                <a:gd name="connsiteY330" fmla="*/ 671513 h 1800225"/>
                <a:gd name="connsiteX331" fmla="*/ 243840 w 1847850"/>
                <a:gd name="connsiteY331" fmla="*/ 668560 h 1800225"/>
                <a:gd name="connsiteX332" fmla="*/ 242221 w 1847850"/>
                <a:gd name="connsiteY332" fmla="*/ 650938 h 1800225"/>
                <a:gd name="connsiteX333" fmla="*/ 245173 w 1847850"/>
                <a:gd name="connsiteY333" fmla="*/ 631031 h 1800225"/>
                <a:gd name="connsiteX334" fmla="*/ 236029 w 1847850"/>
                <a:gd name="connsiteY334" fmla="*/ 619601 h 1800225"/>
                <a:gd name="connsiteX335" fmla="*/ 227838 w 1847850"/>
                <a:gd name="connsiteY335" fmla="*/ 601885 h 1800225"/>
                <a:gd name="connsiteX336" fmla="*/ 229934 w 1847850"/>
                <a:gd name="connsiteY336" fmla="*/ 576739 h 1800225"/>
                <a:gd name="connsiteX337" fmla="*/ 245745 w 1847850"/>
                <a:gd name="connsiteY337" fmla="*/ 578453 h 1800225"/>
                <a:gd name="connsiteX338" fmla="*/ 253175 w 1847850"/>
                <a:gd name="connsiteY338" fmla="*/ 575596 h 1800225"/>
                <a:gd name="connsiteX339" fmla="*/ 257175 w 1847850"/>
                <a:gd name="connsiteY339" fmla="*/ 570452 h 1800225"/>
                <a:gd name="connsiteX340" fmla="*/ 260318 w 1847850"/>
                <a:gd name="connsiteY340" fmla="*/ 572453 h 1800225"/>
                <a:gd name="connsiteX341" fmla="*/ 269462 w 1847850"/>
                <a:gd name="connsiteY341" fmla="*/ 569786 h 1800225"/>
                <a:gd name="connsiteX342" fmla="*/ 267271 w 1847850"/>
                <a:gd name="connsiteY342" fmla="*/ 565309 h 1800225"/>
                <a:gd name="connsiteX343" fmla="*/ 260128 w 1847850"/>
                <a:gd name="connsiteY343" fmla="*/ 568738 h 1800225"/>
                <a:gd name="connsiteX344" fmla="*/ 251841 w 1847850"/>
                <a:gd name="connsiteY344" fmla="*/ 563404 h 1800225"/>
                <a:gd name="connsiteX345" fmla="*/ 251365 w 1847850"/>
                <a:gd name="connsiteY345" fmla="*/ 547211 h 1800225"/>
                <a:gd name="connsiteX346" fmla="*/ 277463 w 1847850"/>
                <a:gd name="connsiteY346" fmla="*/ 525113 h 1800225"/>
                <a:gd name="connsiteX347" fmla="*/ 289274 w 1847850"/>
                <a:gd name="connsiteY347" fmla="*/ 536638 h 1800225"/>
                <a:gd name="connsiteX348" fmla="*/ 285179 w 1847850"/>
                <a:gd name="connsiteY348" fmla="*/ 553593 h 1800225"/>
                <a:gd name="connsiteX349" fmla="*/ 284512 w 1847850"/>
                <a:gd name="connsiteY349" fmla="*/ 567595 h 1800225"/>
                <a:gd name="connsiteX350" fmla="*/ 286988 w 1847850"/>
                <a:gd name="connsiteY350" fmla="*/ 577691 h 1800225"/>
                <a:gd name="connsiteX351" fmla="*/ 281559 w 1847850"/>
                <a:gd name="connsiteY351" fmla="*/ 594360 h 1800225"/>
                <a:gd name="connsiteX352" fmla="*/ 280987 w 1847850"/>
                <a:gd name="connsiteY352" fmla="*/ 614363 h 1800225"/>
                <a:gd name="connsiteX353" fmla="*/ 287655 w 1847850"/>
                <a:gd name="connsiteY353" fmla="*/ 621506 h 1800225"/>
                <a:gd name="connsiteX354" fmla="*/ 284036 w 1847850"/>
                <a:gd name="connsiteY354" fmla="*/ 634365 h 1800225"/>
                <a:gd name="connsiteX355" fmla="*/ 300704 w 1847850"/>
                <a:gd name="connsiteY355" fmla="*/ 635698 h 1800225"/>
                <a:gd name="connsiteX356" fmla="*/ 320230 w 1847850"/>
                <a:gd name="connsiteY356" fmla="*/ 622745 h 1800225"/>
                <a:gd name="connsiteX357" fmla="*/ 330518 w 1847850"/>
                <a:gd name="connsiteY357" fmla="*/ 622840 h 1800225"/>
                <a:gd name="connsiteX358" fmla="*/ 346520 w 1847850"/>
                <a:gd name="connsiteY358" fmla="*/ 618935 h 1800225"/>
                <a:gd name="connsiteX359" fmla="*/ 347853 w 1847850"/>
                <a:gd name="connsiteY359" fmla="*/ 617506 h 1800225"/>
                <a:gd name="connsiteX360" fmla="*/ 338423 w 1847850"/>
                <a:gd name="connsiteY360" fmla="*/ 597313 h 1800225"/>
                <a:gd name="connsiteX361" fmla="*/ 340519 w 1847850"/>
                <a:gd name="connsiteY361" fmla="*/ 588740 h 1800225"/>
                <a:gd name="connsiteX362" fmla="*/ 338804 w 1847850"/>
                <a:gd name="connsiteY362" fmla="*/ 581120 h 1800225"/>
                <a:gd name="connsiteX363" fmla="*/ 342329 w 1847850"/>
                <a:gd name="connsiteY363" fmla="*/ 579311 h 1800225"/>
                <a:gd name="connsiteX364" fmla="*/ 337090 w 1847850"/>
                <a:gd name="connsiteY364" fmla="*/ 564166 h 1800225"/>
                <a:gd name="connsiteX365" fmla="*/ 337280 w 1847850"/>
                <a:gd name="connsiteY365" fmla="*/ 557784 h 1800225"/>
                <a:gd name="connsiteX366" fmla="*/ 340043 w 1847850"/>
                <a:gd name="connsiteY366" fmla="*/ 551212 h 1800225"/>
                <a:gd name="connsiteX367" fmla="*/ 349282 w 1847850"/>
                <a:gd name="connsiteY367" fmla="*/ 543401 h 1800225"/>
                <a:gd name="connsiteX368" fmla="*/ 347853 w 1847850"/>
                <a:gd name="connsiteY368" fmla="*/ 525113 h 1800225"/>
                <a:gd name="connsiteX369" fmla="*/ 353949 w 1847850"/>
                <a:gd name="connsiteY369" fmla="*/ 520827 h 1800225"/>
                <a:gd name="connsiteX370" fmla="*/ 359378 w 1847850"/>
                <a:gd name="connsiteY370" fmla="*/ 527495 h 1800225"/>
                <a:gd name="connsiteX371" fmla="*/ 355663 w 1847850"/>
                <a:gd name="connsiteY371" fmla="*/ 517207 h 1800225"/>
                <a:gd name="connsiteX372" fmla="*/ 357473 w 1847850"/>
                <a:gd name="connsiteY372" fmla="*/ 516446 h 1800225"/>
                <a:gd name="connsiteX373" fmla="*/ 354997 w 1847850"/>
                <a:gd name="connsiteY373" fmla="*/ 510826 h 1800225"/>
                <a:gd name="connsiteX374" fmla="*/ 356902 w 1847850"/>
                <a:gd name="connsiteY374" fmla="*/ 507111 h 1800225"/>
                <a:gd name="connsiteX375" fmla="*/ 351472 w 1847850"/>
                <a:gd name="connsiteY375" fmla="*/ 499872 h 1800225"/>
                <a:gd name="connsiteX376" fmla="*/ 349758 w 1847850"/>
                <a:gd name="connsiteY376" fmla="*/ 487108 h 1800225"/>
                <a:gd name="connsiteX377" fmla="*/ 355283 w 1847850"/>
                <a:gd name="connsiteY377" fmla="*/ 479774 h 1800225"/>
                <a:gd name="connsiteX378" fmla="*/ 371094 w 1847850"/>
                <a:gd name="connsiteY378" fmla="*/ 470630 h 1800225"/>
                <a:gd name="connsiteX379" fmla="*/ 374713 w 1847850"/>
                <a:gd name="connsiteY379" fmla="*/ 471392 h 1800225"/>
                <a:gd name="connsiteX380" fmla="*/ 385096 w 1847850"/>
                <a:gd name="connsiteY380" fmla="*/ 465201 h 1800225"/>
                <a:gd name="connsiteX381" fmla="*/ 387858 w 1847850"/>
                <a:gd name="connsiteY381" fmla="*/ 469297 h 1800225"/>
                <a:gd name="connsiteX382" fmla="*/ 399383 w 1847850"/>
                <a:gd name="connsiteY382" fmla="*/ 467296 h 1800225"/>
                <a:gd name="connsiteX383" fmla="*/ 405860 w 1847850"/>
                <a:gd name="connsiteY383" fmla="*/ 469202 h 1800225"/>
                <a:gd name="connsiteX384" fmla="*/ 414433 w 1847850"/>
                <a:gd name="connsiteY384" fmla="*/ 477203 h 1800225"/>
                <a:gd name="connsiteX385" fmla="*/ 446437 w 1847850"/>
                <a:gd name="connsiteY385" fmla="*/ 491395 h 1800225"/>
                <a:gd name="connsiteX386" fmla="*/ 460438 w 1847850"/>
                <a:gd name="connsiteY386" fmla="*/ 494729 h 1800225"/>
                <a:gd name="connsiteX387" fmla="*/ 456914 w 1847850"/>
                <a:gd name="connsiteY387" fmla="*/ 500253 h 1800225"/>
                <a:gd name="connsiteX388" fmla="*/ 461201 w 1847850"/>
                <a:gd name="connsiteY388" fmla="*/ 503015 h 1800225"/>
                <a:gd name="connsiteX389" fmla="*/ 453771 w 1847850"/>
                <a:gd name="connsiteY389" fmla="*/ 510254 h 1800225"/>
                <a:gd name="connsiteX390" fmla="*/ 450342 w 1847850"/>
                <a:gd name="connsiteY390" fmla="*/ 519874 h 1800225"/>
                <a:gd name="connsiteX391" fmla="*/ 459772 w 1847850"/>
                <a:gd name="connsiteY391" fmla="*/ 524161 h 1800225"/>
                <a:gd name="connsiteX392" fmla="*/ 467868 w 1847850"/>
                <a:gd name="connsiteY392" fmla="*/ 516255 h 1800225"/>
                <a:gd name="connsiteX393" fmla="*/ 457867 w 1847850"/>
                <a:gd name="connsiteY393" fmla="*/ 515683 h 1800225"/>
                <a:gd name="connsiteX394" fmla="*/ 465677 w 1847850"/>
                <a:gd name="connsiteY394" fmla="*/ 495586 h 1800225"/>
                <a:gd name="connsiteX395" fmla="*/ 477964 w 1847850"/>
                <a:gd name="connsiteY395" fmla="*/ 479584 h 1800225"/>
                <a:gd name="connsiteX396" fmla="*/ 495300 w 1847850"/>
                <a:gd name="connsiteY396" fmla="*/ 471011 h 1800225"/>
                <a:gd name="connsiteX397" fmla="*/ 496824 w 1847850"/>
                <a:gd name="connsiteY397" fmla="*/ 460438 h 1800225"/>
                <a:gd name="connsiteX398" fmla="*/ 508254 w 1847850"/>
                <a:gd name="connsiteY398" fmla="*/ 476536 h 1800225"/>
                <a:gd name="connsiteX399" fmla="*/ 509587 w 1847850"/>
                <a:gd name="connsiteY399" fmla="*/ 474345 h 1800225"/>
                <a:gd name="connsiteX400" fmla="*/ 533210 w 1847850"/>
                <a:gd name="connsiteY400" fmla="*/ 475107 h 1800225"/>
                <a:gd name="connsiteX401" fmla="*/ 543878 w 1847850"/>
                <a:gd name="connsiteY401" fmla="*/ 471773 h 1800225"/>
                <a:gd name="connsiteX402" fmla="*/ 543592 w 1847850"/>
                <a:gd name="connsiteY402" fmla="*/ 479203 h 1800225"/>
                <a:gd name="connsiteX403" fmla="*/ 551974 w 1847850"/>
                <a:gd name="connsiteY403" fmla="*/ 478631 h 1800225"/>
                <a:gd name="connsiteX404" fmla="*/ 567214 w 1847850"/>
                <a:gd name="connsiteY404" fmla="*/ 473297 h 1800225"/>
                <a:gd name="connsiteX405" fmla="*/ 565499 w 1847850"/>
                <a:gd name="connsiteY405" fmla="*/ 460915 h 1800225"/>
                <a:gd name="connsiteX406" fmla="*/ 604456 w 1847850"/>
                <a:gd name="connsiteY406" fmla="*/ 447104 h 1800225"/>
                <a:gd name="connsiteX407" fmla="*/ 602647 w 1847850"/>
                <a:gd name="connsiteY407" fmla="*/ 415576 h 1800225"/>
                <a:gd name="connsiteX408" fmla="*/ 598170 w 1847850"/>
                <a:gd name="connsiteY408" fmla="*/ 409099 h 1800225"/>
                <a:gd name="connsiteX409" fmla="*/ 594931 w 1847850"/>
                <a:gd name="connsiteY409" fmla="*/ 393287 h 1800225"/>
                <a:gd name="connsiteX410" fmla="*/ 598742 w 1847850"/>
                <a:gd name="connsiteY410" fmla="*/ 391192 h 1800225"/>
                <a:gd name="connsiteX411" fmla="*/ 594741 w 1847850"/>
                <a:gd name="connsiteY411" fmla="*/ 383953 h 1800225"/>
                <a:gd name="connsiteX412" fmla="*/ 596075 w 1847850"/>
                <a:gd name="connsiteY412" fmla="*/ 367665 h 1800225"/>
                <a:gd name="connsiteX413" fmla="*/ 604266 w 1847850"/>
                <a:gd name="connsiteY413" fmla="*/ 366998 h 1800225"/>
                <a:gd name="connsiteX414" fmla="*/ 603790 w 1847850"/>
                <a:gd name="connsiteY414" fmla="*/ 361950 h 1800225"/>
                <a:gd name="connsiteX415" fmla="*/ 596360 w 1847850"/>
                <a:gd name="connsiteY415" fmla="*/ 363950 h 1800225"/>
                <a:gd name="connsiteX416" fmla="*/ 581692 w 1847850"/>
                <a:gd name="connsiteY416" fmla="*/ 327755 h 1800225"/>
                <a:gd name="connsiteX417" fmla="*/ 576453 w 1847850"/>
                <a:gd name="connsiteY417" fmla="*/ 328136 h 1800225"/>
                <a:gd name="connsiteX418" fmla="*/ 575596 w 1847850"/>
                <a:gd name="connsiteY418" fmla="*/ 324993 h 1800225"/>
                <a:gd name="connsiteX419" fmla="*/ 568357 w 1847850"/>
                <a:gd name="connsiteY419" fmla="*/ 325660 h 1800225"/>
                <a:gd name="connsiteX420" fmla="*/ 558070 w 1847850"/>
                <a:gd name="connsiteY420" fmla="*/ 290512 h 1800225"/>
                <a:gd name="connsiteX421" fmla="*/ 570167 w 1847850"/>
                <a:gd name="connsiteY421" fmla="*/ 290417 h 1800225"/>
                <a:gd name="connsiteX422" fmla="*/ 569119 w 1847850"/>
                <a:gd name="connsiteY422" fmla="*/ 278035 h 1800225"/>
                <a:gd name="connsiteX423" fmla="*/ 575024 w 1847850"/>
                <a:gd name="connsiteY423" fmla="*/ 276892 h 1800225"/>
                <a:gd name="connsiteX424" fmla="*/ 575977 w 1847850"/>
                <a:gd name="connsiteY424" fmla="*/ 268033 h 1800225"/>
                <a:gd name="connsiteX425" fmla="*/ 581215 w 1847850"/>
                <a:gd name="connsiteY425" fmla="*/ 268891 h 1800225"/>
                <a:gd name="connsiteX426" fmla="*/ 584835 w 1847850"/>
                <a:gd name="connsiteY426" fmla="*/ 249745 h 1800225"/>
                <a:gd name="connsiteX427" fmla="*/ 587693 w 1847850"/>
                <a:gd name="connsiteY427" fmla="*/ 243649 h 1800225"/>
                <a:gd name="connsiteX428" fmla="*/ 593503 w 1847850"/>
                <a:gd name="connsiteY428" fmla="*/ 239744 h 1800225"/>
                <a:gd name="connsiteX429" fmla="*/ 584168 w 1847850"/>
                <a:gd name="connsiteY429" fmla="*/ 232029 h 1800225"/>
                <a:gd name="connsiteX430" fmla="*/ 604552 w 1847850"/>
                <a:gd name="connsiteY430" fmla="*/ 209645 h 1800225"/>
                <a:gd name="connsiteX431" fmla="*/ 599313 w 1847850"/>
                <a:gd name="connsiteY431" fmla="*/ 205835 h 1800225"/>
                <a:gd name="connsiteX432" fmla="*/ 619601 w 1847850"/>
                <a:gd name="connsiteY432" fmla="*/ 191167 h 1800225"/>
                <a:gd name="connsiteX433" fmla="*/ 632460 w 1847850"/>
                <a:gd name="connsiteY433" fmla="*/ 197929 h 1800225"/>
                <a:gd name="connsiteX434" fmla="*/ 646843 w 1847850"/>
                <a:gd name="connsiteY434" fmla="*/ 200025 h 1800225"/>
                <a:gd name="connsiteX435" fmla="*/ 647700 w 1847850"/>
                <a:gd name="connsiteY435" fmla="*/ 186880 h 1800225"/>
                <a:gd name="connsiteX436" fmla="*/ 653415 w 1847850"/>
                <a:gd name="connsiteY436" fmla="*/ 186404 h 1800225"/>
                <a:gd name="connsiteX437" fmla="*/ 640937 w 1847850"/>
                <a:gd name="connsiteY437" fmla="*/ 184595 h 1800225"/>
                <a:gd name="connsiteX438" fmla="*/ 621983 w 1847850"/>
                <a:gd name="connsiteY438" fmla="*/ 175831 h 1800225"/>
                <a:gd name="connsiteX439" fmla="*/ 603885 w 1847850"/>
                <a:gd name="connsiteY439" fmla="*/ 182213 h 1800225"/>
                <a:gd name="connsiteX440" fmla="*/ 599599 w 1847850"/>
                <a:gd name="connsiteY440" fmla="*/ 173927 h 1800225"/>
                <a:gd name="connsiteX441" fmla="*/ 594074 w 1847850"/>
                <a:gd name="connsiteY441" fmla="*/ 170497 h 1800225"/>
                <a:gd name="connsiteX442" fmla="*/ 603313 w 1847850"/>
                <a:gd name="connsiteY442" fmla="*/ 160115 h 1800225"/>
                <a:gd name="connsiteX443" fmla="*/ 607219 w 1847850"/>
                <a:gd name="connsiteY443" fmla="*/ 159544 h 1800225"/>
                <a:gd name="connsiteX444" fmla="*/ 629507 w 1847850"/>
                <a:gd name="connsiteY444" fmla="*/ 159639 h 1800225"/>
                <a:gd name="connsiteX445" fmla="*/ 631317 w 1847850"/>
                <a:gd name="connsiteY445" fmla="*/ 162782 h 1800225"/>
                <a:gd name="connsiteX446" fmla="*/ 649510 w 1847850"/>
                <a:gd name="connsiteY446" fmla="*/ 166783 h 1800225"/>
                <a:gd name="connsiteX447" fmla="*/ 662845 w 1847850"/>
                <a:gd name="connsiteY447" fmla="*/ 167545 h 1800225"/>
                <a:gd name="connsiteX448" fmla="*/ 677037 w 1847850"/>
                <a:gd name="connsiteY448" fmla="*/ 162592 h 1800225"/>
                <a:gd name="connsiteX449" fmla="*/ 685514 w 1847850"/>
                <a:gd name="connsiteY449" fmla="*/ 162592 h 1800225"/>
                <a:gd name="connsiteX450" fmla="*/ 686753 w 1847850"/>
                <a:gd name="connsiteY450" fmla="*/ 166402 h 1800225"/>
                <a:gd name="connsiteX451" fmla="*/ 689705 w 1847850"/>
                <a:gd name="connsiteY451" fmla="*/ 165925 h 1800225"/>
                <a:gd name="connsiteX452" fmla="*/ 686943 w 1847850"/>
                <a:gd name="connsiteY452" fmla="*/ 147447 h 1800225"/>
                <a:gd name="connsiteX453" fmla="*/ 683038 w 1847850"/>
                <a:gd name="connsiteY453" fmla="*/ 149066 h 1800225"/>
                <a:gd name="connsiteX454" fmla="*/ 690372 w 1847850"/>
                <a:gd name="connsiteY454" fmla="*/ 134874 h 1800225"/>
                <a:gd name="connsiteX455" fmla="*/ 703231 w 1847850"/>
                <a:gd name="connsiteY455" fmla="*/ 125730 h 1800225"/>
                <a:gd name="connsiteX456" fmla="*/ 724471 w 1847850"/>
                <a:gd name="connsiteY456" fmla="*/ 117920 h 1800225"/>
                <a:gd name="connsiteX457" fmla="*/ 766572 w 1847850"/>
                <a:gd name="connsiteY457" fmla="*/ 111062 h 1800225"/>
                <a:gd name="connsiteX458" fmla="*/ 767334 w 1847850"/>
                <a:gd name="connsiteY458" fmla="*/ 104204 h 1800225"/>
                <a:gd name="connsiteX459" fmla="*/ 771620 w 1847850"/>
                <a:gd name="connsiteY459" fmla="*/ 105632 h 1800225"/>
                <a:gd name="connsiteX460" fmla="*/ 776192 w 1847850"/>
                <a:gd name="connsiteY460" fmla="*/ 97345 h 1800225"/>
                <a:gd name="connsiteX461" fmla="*/ 779431 w 1847850"/>
                <a:gd name="connsiteY461" fmla="*/ 97060 h 1800225"/>
                <a:gd name="connsiteX462" fmla="*/ 777526 w 1847850"/>
                <a:gd name="connsiteY462" fmla="*/ 86392 h 1800225"/>
                <a:gd name="connsiteX463" fmla="*/ 774192 w 1847850"/>
                <a:gd name="connsiteY463" fmla="*/ 85725 h 1800225"/>
                <a:gd name="connsiteX464" fmla="*/ 770382 w 1847850"/>
                <a:gd name="connsiteY464" fmla="*/ 62865 h 1800225"/>
                <a:gd name="connsiteX465" fmla="*/ 762857 w 1847850"/>
                <a:gd name="connsiteY465" fmla="*/ 56579 h 1800225"/>
                <a:gd name="connsiteX466" fmla="*/ 764477 w 1847850"/>
                <a:gd name="connsiteY466" fmla="*/ 50959 h 1800225"/>
                <a:gd name="connsiteX467" fmla="*/ 758285 w 1847850"/>
                <a:gd name="connsiteY467" fmla="*/ 28956 h 1800225"/>
                <a:gd name="connsiteX468" fmla="*/ 758762 w 1847850"/>
                <a:gd name="connsiteY468" fmla="*/ 14573 h 1800225"/>
                <a:gd name="connsiteX469" fmla="*/ 791718 w 1847850"/>
                <a:gd name="connsiteY469" fmla="*/ 9525 h 1800225"/>
                <a:gd name="connsiteX470" fmla="*/ 792575 w 1847850"/>
                <a:gd name="connsiteY470" fmla="*/ 18097 h 1800225"/>
                <a:gd name="connsiteX471" fmla="*/ 799433 w 1847850"/>
                <a:gd name="connsiteY471" fmla="*/ 20955 h 1800225"/>
                <a:gd name="connsiteX472" fmla="*/ 817245 w 1847850"/>
                <a:gd name="connsiteY472" fmla="*/ 46577 h 1800225"/>
                <a:gd name="connsiteX473" fmla="*/ 827818 w 1847850"/>
                <a:gd name="connsiteY473" fmla="*/ 29528 h 1800225"/>
                <a:gd name="connsiteX474" fmla="*/ 830199 w 1847850"/>
                <a:gd name="connsiteY474" fmla="*/ 30575 h 1800225"/>
                <a:gd name="connsiteX475" fmla="*/ 829913 w 1847850"/>
                <a:gd name="connsiteY475" fmla="*/ 49625 h 1800225"/>
                <a:gd name="connsiteX476" fmla="*/ 825627 w 1847850"/>
                <a:gd name="connsiteY476" fmla="*/ 68580 h 1800225"/>
                <a:gd name="connsiteX477" fmla="*/ 826865 w 1847850"/>
                <a:gd name="connsiteY477" fmla="*/ 78010 h 1800225"/>
                <a:gd name="connsiteX478" fmla="*/ 837152 w 1847850"/>
                <a:gd name="connsiteY478" fmla="*/ 76486 h 1800225"/>
                <a:gd name="connsiteX479" fmla="*/ 842772 w 1847850"/>
                <a:gd name="connsiteY479" fmla="*/ 70485 h 1800225"/>
                <a:gd name="connsiteX480" fmla="*/ 858393 w 1847850"/>
                <a:gd name="connsiteY480" fmla="*/ 82677 h 1800225"/>
                <a:gd name="connsiteX481" fmla="*/ 855536 w 1847850"/>
                <a:gd name="connsiteY481" fmla="*/ 84487 h 1800225"/>
                <a:gd name="connsiteX482" fmla="*/ 858679 w 1847850"/>
                <a:gd name="connsiteY482" fmla="*/ 89249 h 1800225"/>
                <a:gd name="connsiteX483" fmla="*/ 868204 w 1847850"/>
                <a:gd name="connsiteY483" fmla="*/ 89440 h 1800225"/>
                <a:gd name="connsiteX484" fmla="*/ 869156 w 1847850"/>
                <a:gd name="connsiteY484" fmla="*/ 98107 h 1800225"/>
                <a:gd name="connsiteX485" fmla="*/ 895731 w 1847850"/>
                <a:gd name="connsiteY485" fmla="*/ 97822 h 1800225"/>
                <a:gd name="connsiteX486" fmla="*/ 897731 w 1847850"/>
                <a:gd name="connsiteY486" fmla="*/ 103537 h 1800225"/>
                <a:gd name="connsiteX487" fmla="*/ 878205 w 1847850"/>
                <a:gd name="connsiteY487" fmla="*/ 108490 h 1800225"/>
                <a:gd name="connsiteX488" fmla="*/ 876110 w 1847850"/>
                <a:gd name="connsiteY488" fmla="*/ 102489 h 1800225"/>
                <a:gd name="connsiteX489" fmla="*/ 872109 w 1847850"/>
                <a:gd name="connsiteY489" fmla="*/ 103346 h 1800225"/>
                <a:gd name="connsiteX490" fmla="*/ 865822 w 1847850"/>
                <a:gd name="connsiteY490" fmla="*/ 107156 h 1800225"/>
                <a:gd name="connsiteX491" fmla="*/ 866870 w 1847850"/>
                <a:gd name="connsiteY491" fmla="*/ 110490 h 1800225"/>
                <a:gd name="connsiteX492" fmla="*/ 862965 w 1847850"/>
                <a:gd name="connsiteY492" fmla="*/ 112109 h 1800225"/>
                <a:gd name="connsiteX493" fmla="*/ 864013 w 1847850"/>
                <a:gd name="connsiteY493" fmla="*/ 115062 h 1800225"/>
                <a:gd name="connsiteX494" fmla="*/ 894112 w 1847850"/>
                <a:gd name="connsiteY494" fmla="*/ 107728 h 1800225"/>
                <a:gd name="connsiteX495" fmla="*/ 880967 w 1847850"/>
                <a:gd name="connsiteY495" fmla="*/ 115157 h 1800225"/>
                <a:gd name="connsiteX496" fmla="*/ 889540 w 1847850"/>
                <a:gd name="connsiteY496" fmla="*/ 112776 h 1800225"/>
                <a:gd name="connsiteX497" fmla="*/ 897541 w 1847850"/>
                <a:gd name="connsiteY497" fmla="*/ 106870 h 1800225"/>
                <a:gd name="connsiteX498" fmla="*/ 907352 w 1847850"/>
                <a:gd name="connsiteY498" fmla="*/ 140875 h 1800225"/>
                <a:gd name="connsiteX499" fmla="*/ 918020 w 1847850"/>
                <a:gd name="connsiteY499" fmla="*/ 138684 h 1800225"/>
                <a:gd name="connsiteX500" fmla="*/ 921353 w 1847850"/>
                <a:gd name="connsiteY500" fmla="*/ 147256 h 1800225"/>
                <a:gd name="connsiteX501" fmla="*/ 925925 w 1847850"/>
                <a:gd name="connsiteY501" fmla="*/ 144304 h 1800225"/>
                <a:gd name="connsiteX502" fmla="*/ 927640 w 1847850"/>
                <a:gd name="connsiteY502" fmla="*/ 148780 h 1800225"/>
                <a:gd name="connsiteX503" fmla="*/ 950119 w 1847850"/>
                <a:gd name="connsiteY503" fmla="*/ 145447 h 1800225"/>
                <a:gd name="connsiteX504" fmla="*/ 955929 w 1847850"/>
                <a:gd name="connsiteY504" fmla="*/ 166497 h 1800225"/>
                <a:gd name="connsiteX505" fmla="*/ 953453 w 1847850"/>
                <a:gd name="connsiteY505" fmla="*/ 172117 h 1800225"/>
                <a:gd name="connsiteX506" fmla="*/ 958405 w 1847850"/>
                <a:gd name="connsiteY506" fmla="*/ 184023 h 1800225"/>
                <a:gd name="connsiteX507" fmla="*/ 964121 w 1847850"/>
                <a:gd name="connsiteY507" fmla="*/ 180594 h 1800225"/>
                <a:gd name="connsiteX508" fmla="*/ 973646 w 1847850"/>
                <a:gd name="connsiteY508" fmla="*/ 183547 h 1800225"/>
                <a:gd name="connsiteX509" fmla="*/ 977646 w 1847850"/>
                <a:gd name="connsiteY509" fmla="*/ 179356 h 1800225"/>
                <a:gd name="connsiteX510" fmla="*/ 977170 w 1847850"/>
                <a:gd name="connsiteY510" fmla="*/ 176594 h 1800225"/>
                <a:gd name="connsiteX511" fmla="*/ 983075 w 1847850"/>
                <a:gd name="connsiteY511" fmla="*/ 175450 h 1800225"/>
                <a:gd name="connsiteX512" fmla="*/ 993458 w 1847850"/>
                <a:gd name="connsiteY512" fmla="*/ 175736 h 1800225"/>
                <a:gd name="connsiteX513" fmla="*/ 993838 w 1847850"/>
                <a:gd name="connsiteY513" fmla="*/ 180118 h 1800225"/>
                <a:gd name="connsiteX514" fmla="*/ 1002602 w 1847850"/>
                <a:gd name="connsiteY514" fmla="*/ 179546 h 1800225"/>
                <a:gd name="connsiteX515" fmla="*/ 1006983 w 1847850"/>
                <a:gd name="connsiteY515" fmla="*/ 183928 h 1800225"/>
                <a:gd name="connsiteX516" fmla="*/ 1011079 w 1847850"/>
                <a:gd name="connsiteY516" fmla="*/ 183166 h 1800225"/>
                <a:gd name="connsiteX517" fmla="*/ 1056894 w 1847850"/>
                <a:gd name="connsiteY517" fmla="*/ 163544 h 1800225"/>
                <a:gd name="connsiteX518" fmla="*/ 1058418 w 1847850"/>
                <a:gd name="connsiteY518" fmla="*/ 160306 h 1800225"/>
                <a:gd name="connsiteX519" fmla="*/ 1061561 w 1847850"/>
                <a:gd name="connsiteY519" fmla="*/ 161354 h 1800225"/>
                <a:gd name="connsiteX520" fmla="*/ 1070039 w 1847850"/>
                <a:gd name="connsiteY520" fmla="*/ 153829 h 1800225"/>
                <a:gd name="connsiteX521" fmla="*/ 1069277 w 1847850"/>
                <a:gd name="connsiteY521" fmla="*/ 142018 h 1800225"/>
                <a:gd name="connsiteX522" fmla="*/ 1072896 w 1847850"/>
                <a:gd name="connsiteY522" fmla="*/ 128683 h 1800225"/>
                <a:gd name="connsiteX523" fmla="*/ 1066800 w 1847850"/>
                <a:gd name="connsiteY523" fmla="*/ 86963 h 1800225"/>
                <a:gd name="connsiteX524" fmla="*/ 1090231 w 1847850"/>
                <a:gd name="connsiteY524" fmla="*/ 84391 h 1800225"/>
                <a:gd name="connsiteX525" fmla="*/ 1116425 w 1847850"/>
                <a:gd name="connsiteY525" fmla="*/ 74104 h 1800225"/>
                <a:gd name="connsiteX526" fmla="*/ 1134237 w 1847850"/>
                <a:gd name="connsiteY526" fmla="*/ 73342 h 1800225"/>
                <a:gd name="connsiteX527" fmla="*/ 1141571 w 1847850"/>
                <a:gd name="connsiteY527" fmla="*/ 70009 h 1800225"/>
                <a:gd name="connsiteX528" fmla="*/ 1148048 w 1847850"/>
                <a:gd name="connsiteY528" fmla="*/ 71819 h 1800225"/>
                <a:gd name="connsiteX529" fmla="*/ 1135475 w 1847850"/>
                <a:gd name="connsiteY529" fmla="*/ 87344 h 1800225"/>
                <a:gd name="connsiteX530" fmla="*/ 1143762 w 1847850"/>
                <a:gd name="connsiteY530" fmla="*/ 90487 h 1800225"/>
                <a:gd name="connsiteX531" fmla="*/ 1142524 w 1847850"/>
                <a:gd name="connsiteY531" fmla="*/ 103061 h 1800225"/>
                <a:gd name="connsiteX532" fmla="*/ 1145953 w 1847850"/>
                <a:gd name="connsiteY532" fmla="*/ 110490 h 1800225"/>
                <a:gd name="connsiteX533" fmla="*/ 1141190 w 1847850"/>
                <a:gd name="connsiteY533" fmla="*/ 112586 h 1800225"/>
                <a:gd name="connsiteX534" fmla="*/ 1142143 w 1847850"/>
                <a:gd name="connsiteY534" fmla="*/ 114967 h 1800225"/>
                <a:gd name="connsiteX535" fmla="*/ 1154716 w 1847850"/>
                <a:gd name="connsiteY535" fmla="*/ 107061 h 1800225"/>
                <a:gd name="connsiteX536" fmla="*/ 1160812 w 1847850"/>
                <a:gd name="connsiteY536" fmla="*/ 113157 h 1800225"/>
                <a:gd name="connsiteX537" fmla="*/ 1145191 w 1847850"/>
                <a:gd name="connsiteY537" fmla="*/ 124301 h 1800225"/>
                <a:gd name="connsiteX538" fmla="*/ 1136237 w 1847850"/>
                <a:gd name="connsiteY538" fmla="*/ 127063 h 1800225"/>
                <a:gd name="connsiteX539" fmla="*/ 1134047 w 1847850"/>
                <a:gd name="connsiteY539" fmla="*/ 136779 h 1800225"/>
                <a:gd name="connsiteX540" fmla="*/ 1138619 w 1847850"/>
                <a:gd name="connsiteY540" fmla="*/ 138494 h 1800225"/>
                <a:gd name="connsiteX541" fmla="*/ 1147191 w 1847850"/>
                <a:gd name="connsiteY541" fmla="*/ 138874 h 1800225"/>
                <a:gd name="connsiteX542" fmla="*/ 1153382 w 1847850"/>
                <a:gd name="connsiteY542" fmla="*/ 133636 h 1800225"/>
                <a:gd name="connsiteX543" fmla="*/ 1160240 w 1847850"/>
                <a:gd name="connsiteY543" fmla="*/ 136684 h 1800225"/>
                <a:gd name="connsiteX544" fmla="*/ 1161383 w 1847850"/>
                <a:gd name="connsiteY544" fmla="*/ 133064 h 1800225"/>
                <a:gd name="connsiteX545" fmla="*/ 1163860 w 1847850"/>
                <a:gd name="connsiteY545" fmla="*/ 133445 h 1800225"/>
                <a:gd name="connsiteX546" fmla="*/ 1164050 w 1847850"/>
                <a:gd name="connsiteY546" fmla="*/ 137160 h 1800225"/>
                <a:gd name="connsiteX547" fmla="*/ 1172528 w 1847850"/>
                <a:gd name="connsiteY547" fmla="*/ 140113 h 1800225"/>
                <a:gd name="connsiteX548" fmla="*/ 1172718 w 1847850"/>
                <a:gd name="connsiteY548" fmla="*/ 133445 h 1800225"/>
                <a:gd name="connsiteX549" fmla="*/ 1179862 w 1847850"/>
                <a:gd name="connsiteY549" fmla="*/ 133160 h 1800225"/>
                <a:gd name="connsiteX550" fmla="*/ 1182148 w 1847850"/>
                <a:gd name="connsiteY550" fmla="*/ 124492 h 1800225"/>
                <a:gd name="connsiteX551" fmla="*/ 1190244 w 1847850"/>
                <a:gd name="connsiteY551" fmla="*/ 130397 h 1800225"/>
                <a:gd name="connsiteX552" fmla="*/ 1203579 w 1847850"/>
                <a:gd name="connsiteY552" fmla="*/ 123254 h 1800225"/>
                <a:gd name="connsiteX553" fmla="*/ 1213580 w 1847850"/>
                <a:gd name="connsiteY553" fmla="*/ 125539 h 1800225"/>
                <a:gd name="connsiteX554" fmla="*/ 1215485 w 1847850"/>
                <a:gd name="connsiteY554" fmla="*/ 129445 h 1800225"/>
                <a:gd name="connsiteX555" fmla="*/ 1216438 w 1847850"/>
                <a:gd name="connsiteY555" fmla="*/ 118110 h 1800225"/>
                <a:gd name="connsiteX556" fmla="*/ 1224248 w 1847850"/>
                <a:gd name="connsiteY556" fmla="*/ 110490 h 1800225"/>
                <a:gd name="connsiteX557" fmla="*/ 1236821 w 1847850"/>
                <a:gd name="connsiteY557" fmla="*/ 114681 h 1800225"/>
                <a:gd name="connsiteX558" fmla="*/ 1235297 w 1847850"/>
                <a:gd name="connsiteY558" fmla="*/ 128778 h 1800225"/>
                <a:gd name="connsiteX559" fmla="*/ 1227772 w 1847850"/>
                <a:gd name="connsiteY559" fmla="*/ 134303 h 1800225"/>
                <a:gd name="connsiteX560" fmla="*/ 1238060 w 1847850"/>
                <a:gd name="connsiteY560" fmla="*/ 142494 h 1800225"/>
                <a:gd name="connsiteX561" fmla="*/ 1248347 w 1847850"/>
                <a:gd name="connsiteY561" fmla="*/ 144399 h 1800225"/>
                <a:gd name="connsiteX562" fmla="*/ 1247965 w 1847850"/>
                <a:gd name="connsiteY562" fmla="*/ 157639 h 1800225"/>
                <a:gd name="connsiteX563" fmla="*/ 1258253 w 1847850"/>
                <a:gd name="connsiteY563" fmla="*/ 160401 h 1800225"/>
                <a:gd name="connsiteX564" fmla="*/ 1270635 w 1847850"/>
                <a:gd name="connsiteY564" fmla="*/ 170116 h 1800225"/>
                <a:gd name="connsiteX565" fmla="*/ 1271588 w 1847850"/>
                <a:gd name="connsiteY565" fmla="*/ 164497 h 1800225"/>
                <a:gd name="connsiteX566" fmla="*/ 1281970 w 1847850"/>
                <a:gd name="connsiteY566" fmla="*/ 164973 h 1800225"/>
                <a:gd name="connsiteX567" fmla="*/ 1286161 w 1847850"/>
                <a:gd name="connsiteY567" fmla="*/ 151447 h 1800225"/>
                <a:gd name="connsiteX568" fmla="*/ 1297305 w 1847850"/>
                <a:gd name="connsiteY568" fmla="*/ 142875 h 1800225"/>
                <a:gd name="connsiteX569" fmla="*/ 1300163 w 1847850"/>
                <a:gd name="connsiteY569" fmla="*/ 151257 h 1800225"/>
                <a:gd name="connsiteX570" fmla="*/ 1304449 w 1847850"/>
                <a:gd name="connsiteY570" fmla="*/ 148780 h 1800225"/>
                <a:gd name="connsiteX571" fmla="*/ 1306925 w 1847850"/>
                <a:gd name="connsiteY571" fmla="*/ 156400 h 1800225"/>
                <a:gd name="connsiteX572" fmla="*/ 1308735 w 1847850"/>
                <a:gd name="connsiteY572" fmla="*/ 151162 h 1800225"/>
                <a:gd name="connsiteX573" fmla="*/ 1314069 w 1847850"/>
                <a:gd name="connsiteY573" fmla="*/ 148685 h 1800225"/>
                <a:gd name="connsiteX574" fmla="*/ 1318355 w 1847850"/>
                <a:gd name="connsiteY574" fmla="*/ 152686 h 1800225"/>
                <a:gd name="connsiteX575" fmla="*/ 1319403 w 1847850"/>
                <a:gd name="connsiteY575" fmla="*/ 159734 h 1800225"/>
                <a:gd name="connsiteX576" fmla="*/ 1325689 w 1847850"/>
                <a:gd name="connsiteY576" fmla="*/ 164687 h 1800225"/>
                <a:gd name="connsiteX577" fmla="*/ 1326261 w 1847850"/>
                <a:gd name="connsiteY577" fmla="*/ 176689 h 1800225"/>
                <a:gd name="connsiteX578" fmla="*/ 1337786 w 1847850"/>
                <a:gd name="connsiteY578" fmla="*/ 177927 h 1800225"/>
                <a:gd name="connsiteX579" fmla="*/ 1336262 w 1847850"/>
                <a:gd name="connsiteY579" fmla="*/ 187642 h 1800225"/>
                <a:gd name="connsiteX580" fmla="*/ 1338358 w 1847850"/>
                <a:gd name="connsiteY580" fmla="*/ 192214 h 1800225"/>
                <a:gd name="connsiteX581" fmla="*/ 1345121 w 1847850"/>
                <a:gd name="connsiteY581" fmla="*/ 191929 h 1800225"/>
                <a:gd name="connsiteX582" fmla="*/ 1346930 w 1847850"/>
                <a:gd name="connsiteY582" fmla="*/ 194024 h 1800225"/>
                <a:gd name="connsiteX583" fmla="*/ 1341501 w 1847850"/>
                <a:gd name="connsiteY583" fmla="*/ 212217 h 1800225"/>
                <a:gd name="connsiteX584" fmla="*/ 1348454 w 1847850"/>
                <a:gd name="connsiteY584" fmla="*/ 207645 h 1800225"/>
                <a:gd name="connsiteX585" fmla="*/ 1349216 w 1847850"/>
                <a:gd name="connsiteY585" fmla="*/ 215455 h 1800225"/>
                <a:gd name="connsiteX586" fmla="*/ 1368266 w 1847850"/>
                <a:gd name="connsiteY586" fmla="*/ 218313 h 1800225"/>
                <a:gd name="connsiteX587" fmla="*/ 1376744 w 1847850"/>
                <a:gd name="connsiteY587" fmla="*/ 222218 h 1800225"/>
                <a:gd name="connsiteX588" fmla="*/ 1376363 w 1847850"/>
                <a:gd name="connsiteY588" fmla="*/ 226886 h 1800225"/>
                <a:gd name="connsiteX589" fmla="*/ 1393508 w 1847850"/>
                <a:gd name="connsiteY589" fmla="*/ 221266 h 1800225"/>
                <a:gd name="connsiteX590" fmla="*/ 1407605 w 1847850"/>
                <a:gd name="connsiteY590" fmla="*/ 227552 h 1800225"/>
                <a:gd name="connsiteX591" fmla="*/ 1415415 w 1847850"/>
                <a:gd name="connsiteY591" fmla="*/ 241268 h 1800225"/>
                <a:gd name="connsiteX592" fmla="*/ 1415510 w 1847850"/>
                <a:gd name="connsiteY592" fmla="*/ 271653 h 1800225"/>
                <a:gd name="connsiteX593" fmla="*/ 1417511 w 1847850"/>
                <a:gd name="connsiteY593" fmla="*/ 270796 h 1800225"/>
                <a:gd name="connsiteX594" fmla="*/ 1418939 w 1847850"/>
                <a:gd name="connsiteY594" fmla="*/ 279940 h 1800225"/>
                <a:gd name="connsiteX595" fmla="*/ 1420463 w 1847850"/>
                <a:gd name="connsiteY595" fmla="*/ 281940 h 1800225"/>
                <a:gd name="connsiteX596" fmla="*/ 1431227 w 1847850"/>
                <a:gd name="connsiteY596" fmla="*/ 280130 h 1800225"/>
                <a:gd name="connsiteX597" fmla="*/ 1431322 w 1847850"/>
                <a:gd name="connsiteY597" fmla="*/ 285083 h 1800225"/>
                <a:gd name="connsiteX598" fmla="*/ 1434560 w 1847850"/>
                <a:gd name="connsiteY598" fmla="*/ 284893 h 1800225"/>
                <a:gd name="connsiteX599" fmla="*/ 1434751 w 1847850"/>
                <a:gd name="connsiteY599" fmla="*/ 288798 h 1800225"/>
                <a:gd name="connsiteX600" fmla="*/ 1441514 w 1847850"/>
                <a:gd name="connsiteY600" fmla="*/ 289941 h 1800225"/>
                <a:gd name="connsiteX601" fmla="*/ 1440847 w 1847850"/>
                <a:gd name="connsiteY601" fmla="*/ 296894 h 1800225"/>
                <a:gd name="connsiteX602" fmla="*/ 1468946 w 1847850"/>
                <a:gd name="connsiteY602" fmla="*/ 296037 h 1800225"/>
                <a:gd name="connsiteX603" fmla="*/ 1478661 w 1847850"/>
                <a:gd name="connsiteY603" fmla="*/ 296989 h 1800225"/>
                <a:gd name="connsiteX604" fmla="*/ 1485329 w 1847850"/>
                <a:gd name="connsiteY604" fmla="*/ 301276 h 1800225"/>
                <a:gd name="connsiteX605" fmla="*/ 1489901 w 1847850"/>
                <a:gd name="connsiteY605" fmla="*/ 295085 h 1800225"/>
                <a:gd name="connsiteX606" fmla="*/ 1498664 w 1847850"/>
                <a:gd name="connsiteY606" fmla="*/ 297847 h 1800225"/>
                <a:gd name="connsiteX607" fmla="*/ 1505140 w 1847850"/>
                <a:gd name="connsiteY607" fmla="*/ 295275 h 1800225"/>
                <a:gd name="connsiteX608" fmla="*/ 1509141 w 1847850"/>
                <a:gd name="connsiteY608" fmla="*/ 289560 h 1800225"/>
                <a:gd name="connsiteX609" fmla="*/ 1509427 w 1847850"/>
                <a:gd name="connsiteY609" fmla="*/ 277654 h 1800225"/>
                <a:gd name="connsiteX610" fmla="*/ 1521143 w 1847850"/>
                <a:gd name="connsiteY610" fmla="*/ 282988 h 1800225"/>
                <a:gd name="connsiteX611" fmla="*/ 1533049 w 1847850"/>
                <a:gd name="connsiteY611" fmla="*/ 279940 h 1800225"/>
                <a:gd name="connsiteX612" fmla="*/ 1532763 w 1847850"/>
                <a:gd name="connsiteY612" fmla="*/ 286417 h 1800225"/>
                <a:gd name="connsiteX613" fmla="*/ 1540955 w 1847850"/>
                <a:gd name="connsiteY613" fmla="*/ 290322 h 1800225"/>
                <a:gd name="connsiteX614" fmla="*/ 1548479 w 1847850"/>
                <a:gd name="connsiteY614" fmla="*/ 299085 h 1800225"/>
                <a:gd name="connsiteX615" fmla="*/ 1546765 w 1847850"/>
                <a:gd name="connsiteY615" fmla="*/ 303276 h 1800225"/>
                <a:gd name="connsiteX616" fmla="*/ 1554766 w 1847850"/>
                <a:gd name="connsiteY616" fmla="*/ 299275 h 1800225"/>
                <a:gd name="connsiteX617" fmla="*/ 1563434 w 1847850"/>
                <a:gd name="connsiteY617" fmla="*/ 311467 h 1800225"/>
                <a:gd name="connsiteX618" fmla="*/ 1569244 w 1847850"/>
                <a:gd name="connsiteY618" fmla="*/ 327946 h 1800225"/>
                <a:gd name="connsiteX619" fmla="*/ 1567529 w 1847850"/>
                <a:gd name="connsiteY619" fmla="*/ 341281 h 1800225"/>
                <a:gd name="connsiteX620" fmla="*/ 1570577 w 1847850"/>
                <a:gd name="connsiteY620" fmla="*/ 346900 h 1800225"/>
                <a:gd name="connsiteX621" fmla="*/ 1574673 w 1847850"/>
                <a:gd name="connsiteY621" fmla="*/ 345091 h 1800225"/>
                <a:gd name="connsiteX622" fmla="*/ 1579245 w 1847850"/>
                <a:gd name="connsiteY622" fmla="*/ 350425 h 1800225"/>
                <a:gd name="connsiteX623" fmla="*/ 1574673 w 1847850"/>
                <a:gd name="connsiteY623" fmla="*/ 353949 h 1800225"/>
                <a:gd name="connsiteX624" fmla="*/ 1585151 w 1847850"/>
                <a:gd name="connsiteY624" fmla="*/ 364998 h 1800225"/>
                <a:gd name="connsiteX625" fmla="*/ 1592389 w 1847850"/>
                <a:gd name="connsiteY625" fmla="*/ 383572 h 1800225"/>
                <a:gd name="connsiteX626" fmla="*/ 1583912 w 1847850"/>
                <a:gd name="connsiteY626" fmla="*/ 387382 h 1800225"/>
                <a:gd name="connsiteX627" fmla="*/ 1564862 w 1847850"/>
                <a:gd name="connsiteY627" fmla="*/ 387667 h 1800225"/>
                <a:gd name="connsiteX628" fmla="*/ 1550003 w 1847850"/>
                <a:gd name="connsiteY628" fmla="*/ 392716 h 1800225"/>
                <a:gd name="connsiteX629" fmla="*/ 1540573 w 1847850"/>
                <a:gd name="connsiteY629" fmla="*/ 431197 h 1800225"/>
                <a:gd name="connsiteX630" fmla="*/ 1523047 w 1847850"/>
                <a:gd name="connsiteY630" fmla="*/ 445008 h 1800225"/>
                <a:gd name="connsiteX631" fmla="*/ 1521047 w 1847850"/>
                <a:gd name="connsiteY631" fmla="*/ 449485 h 1800225"/>
                <a:gd name="connsiteX632" fmla="*/ 1488853 w 1847850"/>
                <a:gd name="connsiteY632" fmla="*/ 430625 h 1800225"/>
                <a:gd name="connsiteX633" fmla="*/ 1472755 w 1847850"/>
                <a:gd name="connsiteY633" fmla="*/ 436150 h 1800225"/>
                <a:gd name="connsiteX634" fmla="*/ 1460659 w 1847850"/>
                <a:gd name="connsiteY634" fmla="*/ 445008 h 1800225"/>
                <a:gd name="connsiteX635" fmla="*/ 1450277 w 1847850"/>
                <a:gd name="connsiteY635" fmla="*/ 446532 h 1800225"/>
                <a:gd name="connsiteX636" fmla="*/ 1439418 w 1847850"/>
                <a:gd name="connsiteY636" fmla="*/ 452723 h 1800225"/>
                <a:gd name="connsiteX637" fmla="*/ 1419892 w 1847850"/>
                <a:gd name="connsiteY637" fmla="*/ 470345 h 1800225"/>
                <a:gd name="connsiteX638" fmla="*/ 1396270 w 1847850"/>
                <a:gd name="connsiteY638" fmla="*/ 499110 h 1800225"/>
                <a:gd name="connsiteX639" fmla="*/ 1391603 w 1847850"/>
                <a:gd name="connsiteY639" fmla="*/ 508540 h 1800225"/>
                <a:gd name="connsiteX640" fmla="*/ 1387412 w 1847850"/>
                <a:gd name="connsiteY640" fmla="*/ 504444 h 1800225"/>
                <a:gd name="connsiteX641" fmla="*/ 1386173 w 1847850"/>
                <a:gd name="connsiteY641" fmla="*/ 545878 h 1800225"/>
                <a:gd name="connsiteX642" fmla="*/ 1372743 w 1847850"/>
                <a:gd name="connsiteY642" fmla="*/ 569309 h 1800225"/>
                <a:gd name="connsiteX643" fmla="*/ 1355217 w 1847850"/>
                <a:gd name="connsiteY643" fmla="*/ 584073 h 1800225"/>
                <a:gd name="connsiteX644" fmla="*/ 1354836 w 1847850"/>
                <a:gd name="connsiteY644" fmla="*/ 590360 h 1800225"/>
                <a:gd name="connsiteX645" fmla="*/ 1360742 w 1847850"/>
                <a:gd name="connsiteY645" fmla="*/ 597884 h 1800225"/>
                <a:gd name="connsiteX646" fmla="*/ 1410557 w 1847850"/>
                <a:gd name="connsiteY646" fmla="*/ 585502 h 1800225"/>
                <a:gd name="connsiteX647" fmla="*/ 1423702 w 1847850"/>
                <a:gd name="connsiteY647" fmla="*/ 576548 h 1800225"/>
                <a:gd name="connsiteX648" fmla="*/ 1424464 w 1847850"/>
                <a:gd name="connsiteY648" fmla="*/ 584549 h 1800225"/>
                <a:gd name="connsiteX649" fmla="*/ 1418939 w 1847850"/>
                <a:gd name="connsiteY649" fmla="*/ 593312 h 1800225"/>
                <a:gd name="connsiteX650" fmla="*/ 1420749 w 1847850"/>
                <a:gd name="connsiteY650" fmla="*/ 601885 h 1800225"/>
                <a:gd name="connsiteX651" fmla="*/ 1419225 w 1847850"/>
                <a:gd name="connsiteY651" fmla="*/ 609314 h 1800225"/>
                <a:gd name="connsiteX652" fmla="*/ 1423702 w 1847850"/>
                <a:gd name="connsiteY652" fmla="*/ 625412 h 1800225"/>
                <a:gd name="connsiteX653" fmla="*/ 1444085 w 1847850"/>
                <a:gd name="connsiteY653" fmla="*/ 621030 h 1800225"/>
                <a:gd name="connsiteX654" fmla="*/ 1444657 w 1847850"/>
                <a:gd name="connsiteY654" fmla="*/ 631031 h 1800225"/>
                <a:gd name="connsiteX655" fmla="*/ 1449229 w 1847850"/>
                <a:gd name="connsiteY655" fmla="*/ 642842 h 1800225"/>
                <a:gd name="connsiteX656" fmla="*/ 1458278 w 1847850"/>
                <a:gd name="connsiteY656" fmla="*/ 647033 h 1800225"/>
                <a:gd name="connsiteX657" fmla="*/ 1461802 w 1847850"/>
                <a:gd name="connsiteY657" fmla="*/ 661892 h 1800225"/>
                <a:gd name="connsiteX658" fmla="*/ 1487519 w 1847850"/>
                <a:gd name="connsiteY658" fmla="*/ 708184 h 1800225"/>
                <a:gd name="connsiteX659" fmla="*/ 1466945 w 1847850"/>
                <a:gd name="connsiteY659" fmla="*/ 719804 h 1800225"/>
                <a:gd name="connsiteX660" fmla="*/ 1471231 w 1847850"/>
                <a:gd name="connsiteY660" fmla="*/ 726567 h 1800225"/>
                <a:gd name="connsiteX661" fmla="*/ 1459325 w 1847850"/>
                <a:gd name="connsiteY661" fmla="*/ 737330 h 1800225"/>
                <a:gd name="connsiteX662" fmla="*/ 1469041 w 1847850"/>
                <a:gd name="connsiteY662" fmla="*/ 752189 h 1800225"/>
                <a:gd name="connsiteX663" fmla="*/ 1472946 w 1847850"/>
                <a:gd name="connsiteY663" fmla="*/ 786098 h 1800225"/>
                <a:gd name="connsiteX664" fmla="*/ 1484567 w 1847850"/>
                <a:gd name="connsiteY664" fmla="*/ 783622 h 1800225"/>
                <a:gd name="connsiteX665" fmla="*/ 1493330 w 1847850"/>
                <a:gd name="connsiteY665" fmla="*/ 802386 h 1800225"/>
                <a:gd name="connsiteX666" fmla="*/ 1506474 w 1847850"/>
                <a:gd name="connsiteY666" fmla="*/ 799147 h 1800225"/>
                <a:gd name="connsiteX667" fmla="*/ 1506855 w 1847850"/>
                <a:gd name="connsiteY667" fmla="*/ 813340 h 1800225"/>
                <a:gd name="connsiteX668" fmla="*/ 1515332 w 1847850"/>
                <a:gd name="connsiteY668" fmla="*/ 811530 h 1800225"/>
                <a:gd name="connsiteX669" fmla="*/ 1519142 w 1847850"/>
                <a:gd name="connsiteY669" fmla="*/ 813911 h 1800225"/>
                <a:gd name="connsiteX670" fmla="*/ 1521047 w 1847850"/>
                <a:gd name="connsiteY670" fmla="*/ 830199 h 1800225"/>
                <a:gd name="connsiteX671" fmla="*/ 1508379 w 1847850"/>
                <a:gd name="connsiteY671" fmla="*/ 853630 h 1800225"/>
                <a:gd name="connsiteX672" fmla="*/ 1506760 w 1847850"/>
                <a:gd name="connsiteY672" fmla="*/ 871252 h 1800225"/>
                <a:gd name="connsiteX673" fmla="*/ 1524857 w 1847850"/>
                <a:gd name="connsiteY673" fmla="*/ 907352 h 1800225"/>
                <a:gd name="connsiteX674" fmla="*/ 1526191 w 1847850"/>
                <a:gd name="connsiteY674" fmla="*/ 922211 h 1800225"/>
                <a:gd name="connsiteX675" fmla="*/ 1533620 w 1847850"/>
                <a:gd name="connsiteY675" fmla="*/ 927925 h 1800225"/>
                <a:gd name="connsiteX676" fmla="*/ 1546098 w 1847850"/>
                <a:gd name="connsiteY676" fmla="*/ 923639 h 1800225"/>
                <a:gd name="connsiteX677" fmla="*/ 1567720 w 1847850"/>
                <a:gd name="connsiteY677" fmla="*/ 910209 h 1800225"/>
                <a:gd name="connsiteX678" fmla="*/ 1578769 w 1847850"/>
                <a:gd name="connsiteY678" fmla="*/ 910209 h 1800225"/>
                <a:gd name="connsiteX679" fmla="*/ 1583246 w 1847850"/>
                <a:gd name="connsiteY679" fmla="*/ 914400 h 1800225"/>
                <a:gd name="connsiteX680" fmla="*/ 1576864 w 1847850"/>
                <a:gd name="connsiteY680" fmla="*/ 927449 h 1800225"/>
                <a:gd name="connsiteX681" fmla="*/ 1554956 w 1847850"/>
                <a:gd name="connsiteY681" fmla="*/ 944785 h 1800225"/>
                <a:gd name="connsiteX682" fmla="*/ 1554671 w 1847850"/>
                <a:gd name="connsiteY682" fmla="*/ 960215 h 1800225"/>
                <a:gd name="connsiteX683" fmla="*/ 1560386 w 1847850"/>
                <a:gd name="connsiteY683" fmla="*/ 973264 h 1800225"/>
                <a:gd name="connsiteX684" fmla="*/ 1574197 w 1847850"/>
                <a:gd name="connsiteY684" fmla="*/ 978789 h 1800225"/>
                <a:gd name="connsiteX685" fmla="*/ 1596962 w 1847850"/>
                <a:gd name="connsiteY685" fmla="*/ 976598 h 1800225"/>
                <a:gd name="connsiteX686" fmla="*/ 1599724 w 1847850"/>
                <a:gd name="connsiteY686" fmla="*/ 972026 h 1800225"/>
                <a:gd name="connsiteX687" fmla="*/ 1599724 w 1847850"/>
                <a:gd name="connsiteY687" fmla="*/ 955072 h 1800225"/>
                <a:gd name="connsiteX688" fmla="*/ 1606772 w 1847850"/>
                <a:gd name="connsiteY688" fmla="*/ 949071 h 1800225"/>
                <a:gd name="connsiteX689" fmla="*/ 1610773 w 1847850"/>
                <a:gd name="connsiteY689" fmla="*/ 954310 h 1800225"/>
                <a:gd name="connsiteX690" fmla="*/ 1613345 w 1847850"/>
                <a:gd name="connsiteY690" fmla="*/ 969931 h 1800225"/>
                <a:gd name="connsiteX691" fmla="*/ 1616773 w 1847850"/>
                <a:gd name="connsiteY691" fmla="*/ 971836 h 1800225"/>
                <a:gd name="connsiteX692" fmla="*/ 1647063 w 1847850"/>
                <a:gd name="connsiteY692" fmla="*/ 958977 h 1800225"/>
                <a:gd name="connsiteX693" fmla="*/ 1656683 w 1847850"/>
                <a:gd name="connsiteY693" fmla="*/ 961168 h 1800225"/>
                <a:gd name="connsiteX694" fmla="*/ 1693736 w 1847850"/>
                <a:gd name="connsiteY694" fmla="*/ 1005173 h 1800225"/>
                <a:gd name="connsiteX695" fmla="*/ 1710785 w 1847850"/>
                <a:gd name="connsiteY695" fmla="*/ 1014603 h 1800225"/>
                <a:gd name="connsiteX696" fmla="*/ 1716500 w 1847850"/>
                <a:gd name="connsiteY696" fmla="*/ 1012412 h 1800225"/>
                <a:gd name="connsiteX697" fmla="*/ 1716786 w 1847850"/>
                <a:gd name="connsiteY697" fmla="*/ 1008126 h 1800225"/>
                <a:gd name="connsiteX698" fmla="*/ 1708214 w 1847850"/>
                <a:gd name="connsiteY698" fmla="*/ 1004983 h 1800225"/>
                <a:gd name="connsiteX699" fmla="*/ 1695450 w 1847850"/>
                <a:gd name="connsiteY699" fmla="*/ 988314 h 1800225"/>
                <a:gd name="connsiteX700" fmla="*/ 1696688 w 1847850"/>
                <a:gd name="connsiteY700" fmla="*/ 983361 h 1800225"/>
                <a:gd name="connsiteX701" fmla="*/ 1706975 w 1847850"/>
                <a:gd name="connsiteY701" fmla="*/ 975360 h 1800225"/>
                <a:gd name="connsiteX702" fmla="*/ 1714690 w 1847850"/>
                <a:gd name="connsiteY702" fmla="*/ 982123 h 1800225"/>
                <a:gd name="connsiteX703" fmla="*/ 1726978 w 1847850"/>
                <a:gd name="connsiteY703" fmla="*/ 1003935 h 1800225"/>
                <a:gd name="connsiteX704" fmla="*/ 1742599 w 1847850"/>
                <a:gd name="connsiteY704" fmla="*/ 1012317 h 1800225"/>
                <a:gd name="connsiteX705" fmla="*/ 1748409 w 1847850"/>
                <a:gd name="connsiteY705" fmla="*/ 1006697 h 1800225"/>
                <a:gd name="connsiteX706" fmla="*/ 1754314 w 1847850"/>
                <a:gd name="connsiteY706" fmla="*/ 981361 h 1800225"/>
                <a:gd name="connsiteX707" fmla="*/ 1758029 w 1847850"/>
                <a:gd name="connsiteY707" fmla="*/ 976503 h 1800225"/>
                <a:gd name="connsiteX708" fmla="*/ 1769840 w 1847850"/>
                <a:gd name="connsiteY708" fmla="*/ 973836 h 1800225"/>
                <a:gd name="connsiteX709" fmla="*/ 1781080 w 1847850"/>
                <a:gd name="connsiteY709" fmla="*/ 976408 h 1800225"/>
                <a:gd name="connsiteX710" fmla="*/ 1788605 w 1847850"/>
                <a:gd name="connsiteY710" fmla="*/ 981456 h 1800225"/>
                <a:gd name="connsiteX711" fmla="*/ 1798320 w 1847850"/>
                <a:gd name="connsiteY711" fmla="*/ 979741 h 1800225"/>
                <a:gd name="connsiteX712" fmla="*/ 1822037 w 1847850"/>
                <a:gd name="connsiteY712" fmla="*/ 947547 h 1800225"/>
                <a:gd name="connsiteX713" fmla="*/ 1837944 w 1847850"/>
                <a:gd name="connsiteY713" fmla="*/ 941070 h 1800225"/>
                <a:gd name="connsiteX714" fmla="*/ 1844230 w 1847850"/>
                <a:gd name="connsiteY714" fmla="*/ 943070 h 1800225"/>
                <a:gd name="connsiteX715" fmla="*/ 1845659 w 1847850"/>
                <a:gd name="connsiteY715" fmla="*/ 948404 h 1800225"/>
                <a:gd name="connsiteX716" fmla="*/ 1833467 w 1847850"/>
                <a:gd name="connsiteY716" fmla="*/ 965263 h 1800225"/>
                <a:gd name="connsiteX717" fmla="*/ 1830991 w 1847850"/>
                <a:gd name="connsiteY717" fmla="*/ 978503 h 1800225"/>
                <a:gd name="connsiteX718" fmla="*/ 1833658 w 1847850"/>
                <a:gd name="connsiteY718" fmla="*/ 988314 h 1800225"/>
                <a:gd name="connsiteX719" fmla="*/ 1845850 w 1847850"/>
                <a:gd name="connsiteY719" fmla="*/ 1001173 h 1800225"/>
                <a:gd name="connsiteX720" fmla="*/ 1847374 w 1847850"/>
                <a:gd name="connsiteY720" fmla="*/ 1009555 h 1800225"/>
                <a:gd name="connsiteX721" fmla="*/ 1845564 w 1847850"/>
                <a:gd name="connsiteY721" fmla="*/ 1029843 h 1800225"/>
                <a:gd name="connsiteX722" fmla="*/ 1840611 w 1847850"/>
                <a:gd name="connsiteY722" fmla="*/ 1036320 h 1800225"/>
                <a:gd name="connsiteX723" fmla="*/ 1829943 w 1847850"/>
                <a:gd name="connsiteY723" fmla="*/ 1043178 h 1800225"/>
                <a:gd name="connsiteX724" fmla="*/ 1826323 w 1847850"/>
                <a:gd name="connsiteY724" fmla="*/ 1050131 h 1800225"/>
                <a:gd name="connsiteX725" fmla="*/ 1825752 w 1847850"/>
                <a:gd name="connsiteY725" fmla="*/ 1062514 h 1800225"/>
                <a:gd name="connsiteX726" fmla="*/ 1819085 w 1847850"/>
                <a:gd name="connsiteY726" fmla="*/ 1068514 h 1800225"/>
                <a:gd name="connsiteX727" fmla="*/ 1797463 w 1847850"/>
                <a:gd name="connsiteY727" fmla="*/ 1066610 h 1800225"/>
                <a:gd name="connsiteX728" fmla="*/ 1793558 w 1847850"/>
                <a:gd name="connsiteY728" fmla="*/ 1076801 h 1800225"/>
                <a:gd name="connsiteX729" fmla="*/ 1783747 w 1847850"/>
                <a:gd name="connsiteY729" fmla="*/ 1076897 h 1800225"/>
                <a:gd name="connsiteX730" fmla="*/ 1779270 w 1847850"/>
                <a:gd name="connsiteY730" fmla="*/ 1093756 h 1800225"/>
                <a:gd name="connsiteX731" fmla="*/ 1780604 w 1847850"/>
                <a:gd name="connsiteY731" fmla="*/ 1095947 h 1800225"/>
                <a:gd name="connsiteX732" fmla="*/ 1776508 w 1847850"/>
                <a:gd name="connsiteY732" fmla="*/ 1101852 h 1800225"/>
                <a:gd name="connsiteX733" fmla="*/ 1773650 w 1847850"/>
                <a:gd name="connsiteY733" fmla="*/ 1123474 h 1800225"/>
                <a:gd name="connsiteX734" fmla="*/ 1752886 w 1847850"/>
                <a:gd name="connsiteY734" fmla="*/ 1140809 h 1800225"/>
                <a:gd name="connsiteX735" fmla="*/ 1745456 w 1847850"/>
                <a:gd name="connsiteY735" fmla="*/ 1156049 h 1800225"/>
                <a:gd name="connsiteX736" fmla="*/ 1742980 w 1847850"/>
                <a:gd name="connsiteY736" fmla="*/ 1153858 h 1800225"/>
                <a:gd name="connsiteX737" fmla="*/ 1712214 w 1847850"/>
                <a:gd name="connsiteY737" fmla="*/ 1175861 h 1800225"/>
                <a:gd name="connsiteX738" fmla="*/ 1700975 w 1847850"/>
                <a:gd name="connsiteY738" fmla="*/ 1180910 h 1800225"/>
                <a:gd name="connsiteX739" fmla="*/ 1685735 w 1847850"/>
                <a:gd name="connsiteY739" fmla="*/ 1194911 h 1800225"/>
                <a:gd name="connsiteX740" fmla="*/ 1688687 w 1847850"/>
                <a:gd name="connsiteY740" fmla="*/ 1205198 h 1800225"/>
                <a:gd name="connsiteX741" fmla="*/ 1683163 w 1847850"/>
                <a:gd name="connsiteY741" fmla="*/ 1208437 h 1800225"/>
                <a:gd name="connsiteX742" fmla="*/ 1691545 w 1847850"/>
                <a:gd name="connsiteY742" fmla="*/ 1216533 h 1800225"/>
                <a:gd name="connsiteX743" fmla="*/ 1690021 w 1847850"/>
                <a:gd name="connsiteY743" fmla="*/ 1220343 h 1800225"/>
                <a:gd name="connsiteX744" fmla="*/ 1678686 w 1847850"/>
                <a:gd name="connsiteY744" fmla="*/ 1225582 h 1800225"/>
                <a:gd name="connsiteX745" fmla="*/ 1677543 w 1847850"/>
                <a:gd name="connsiteY745" fmla="*/ 1223772 h 1800225"/>
                <a:gd name="connsiteX746" fmla="*/ 1661827 w 1847850"/>
                <a:gd name="connsiteY746" fmla="*/ 1229201 h 1800225"/>
                <a:gd name="connsiteX747" fmla="*/ 1655731 w 1847850"/>
                <a:gd name="connsiteY747" fmla="*/ 1220629 h 1800225"/>
                <a:gd name="connsiteX748" fmla="*/ 1653350 w 1847850"/>
                <a:gd name="connsiteY748" fmla="*/ 1211771 h 1800225"/>
                <a:gd name="connsiteX749" fmla="*/ 1661827 w 1847850"/>
                <a:gd name="connsiteY749" fmla="*/ 1207961 h 1800225"/>
                <a:gd name="connsiteX750" fmla="*/ 1664875 w 1847850"/>
                <a:gd name="connsiteY750" fmla="*/ 1205674 h 1800225"/>
                <a:gd name="connsiteX751" fmla="*/ 1663637 w 1847850"/>
                <a:gd name="connsiteY751" fmla="*/ 1204341 h 1800225"/>
                <a:gd name="connsiteX752" fmla="*/ 1651254 w 1847850"/>
                <a:gd name="connsiteY752" fmla="*/ 1206151 h 1800225"/>
                <a:gd name="connsiteX753" fmla="*/ 1644205 w 1847850"/>
                <a:gd name="connsiteY753" fmla="*/ 1193197 h 1800225"/>
                <a:gd name="connsiteX754" fmla="*/ 1637729 w 1847850"/>
                <a:gd name="connsiteY754" fmla="*/ 1187005 h 1800225"/>
                <a:gd name="connsiteX755" fmla="*/ 1636300 w 1847850"/>
                <a:gd name="connsiteY755" fmla="*/ 1189768 h 1800225"/>
                <a:gd name="connsiteX756" fmla="*/ 1618964 w 1847850"/>
                <a:gd name="connsiteY756" fmla="*/ 1191292 h 1800225"/>
                <a:gd name="connsiteX757" fmla="*/ 1612678 w 1847850"/>
                <a:gd name="connsiteY757" fmla="*/ 1190054 h 1800225"/>
                <a:gd name="connsiteX758" fmla="*/ 1611249 w 1847850"/>
                <a:gd name="connsiteY758" fmla="*/ 1186148 h 1800225"/>
                <a:gd name="connsiteX759" fmla="*/ 1564196 w 1847850"/>
                <a:gd name="connsiteY759" fmla="*/ 1197102 h 1800225"/>
                <a:gd name="connsiteX760" fmla="*/ 1549146 w 1847850"/>
                <a:gd name="connsiteY760" fmla="*/ 1209294 h 1800225"/>
                <a:gd name="connsiteX761" fmla="*/ 1552670 w 1847850"/>
                <a:gd name="connsiteY761" fmla="*/ 1224153 h 1800225"/>
                <a:gd name="connsiteX762" fmla="*/ 1565815 w 1847850"/>
                <a:gd name="connsiteY762" fmla="*/ 1228915 h 1800225"/>
                <a:gd name="connsiteX763" fmla="*/ 1566101 w 1847850"/>
                <a:gd name="connsiteY763" fmla="*/ 1231392 h 1800225"/>
                <a:gd name="connsiteX764" fmla="*/ 1562767 w 1847850"/>
                <a:gd name="connsiteY764" fmla="*/ 1243489 h 1800225"/>
                <a:gd name="connsiteX765" fmla="*/ 1544288 w 1847850"/>
                <a:gd name="connsiteY765" fmla="*/ 1255300 h 1800225"/>
                <a:gd name="connsiteX766" fmla="*/ 1526762 w 1847850"/>
                <a:gd name="connsiteY766" fmla="*/ 1262824 h 1800225"/>
                <a:gd name="connsiteX767" fmla="*/ 1523047 w 1847850"/>
                <a:gd name="connsiteY767" fmla="*/ 1258253 h 1800225"/>
                <a:gd name="connsiteX768" fmla="*/ 1511713 w 1847850"/>
                <a:gd name="connsiteY768" fmla="*/ 1261491 h 1800225"/>
                <a:gd name="connsiteX769" fmla="*/ 1507617 w 1847850"/>
                <a:gd name="connsiteY769" fmla="*/ 1257395 h 1800225"/>
                <a:gd name="connsiteX770" fmla="*/ 1499616 w 1847850"/>
                <a:gd name="connsiteY770" fmla="*/ 1258348 h 1800225"/>
                <a:gd name="connsiteX771" fmla="*/ 1489615 w 1847850"/>
                <a:gd name="connsiteY771" fmla="*/ 1253204 h 1800225"/>
                <a:gd name="connsiteX772" fmla="*/ 1469517 w 1847850"/>
                <a:gd name="connsiteY772" fmla="*/ 1254919 h 1800225"/>
                <a:gd name="connsiteX773" fmla="*/ 1460945 w 1847850"/>
                <a:gd name="connsiteY773" fmla="*/ 1248251 h 1800225"/>
                <a:gd name="connsiteX774" fmla="*/ 1450658 w 1847850"/>
                <a:gd name="connsiteY774" fmla="*/ 1257490 h 1800225"/>
                <a:gd name="connsiteX775" fmla="*/ 1453325 w 1847850"/>
                <a:gd name="connsiteY775" fmla="*/ 1261205 h 1800225"/>
                <a:gd name="connsiteX776" fmla="*/ 1448372 w 1847850"/>
                <a:gd name="connsiteY776" fmla="*/ 1263015 h 1800225"/>
                <a:gd name="connsiteX777" fmla="*/ 1449229 w 1847850"/>
                <a:gd name="connsiteY777" fmla="*/ 1275016 h 1800225"/>
                <a:gd name="connsiteX778" fmla="*/ 1463135 w 1847850"/>
                <a:gd name="connsiteY778" fmla="*/ 1281208 h 1800225"/>
                <a:gd name="connsiteX779" fmla="*/ 1466660 w 1847850"/>
                <a:gd name="connsiteY779" fmla="*/ 1285208 h 1800225"/>
                <a:gd name="connsiteX780" fmla="*/ 1462278 w 1847850"/>
                <a:gd name="connsiteY780" fmla="*/ 1290828 h 1800225"/>
                <a:gd name="connsiteX781" fmla="*/ 1467422 w 1847850"/>
                <a:gd name="connsiteY781" fmla="*/ 1292542 h 1800225"/>
                <a:gd name="connsiteX782" fmla="*/ 1462088 w 1847850"/>
                <a:gd name="connsiteY782" fmla="*/ 1300829 h 1800225"/>
                <a:gd name="connsiteX783" fmla="*/ 1457325 w 1847850"/>
                <a:gd name="connsiteY783" fmla="*/ 1319308 h 1800225"/>
                <a:gd name="connsiteX784" fmla="*/ 1437227 w 1847850"/>
                <a:gd name="connsiteY784" fmla="*/ 1331690 h 1800225"/>
                <a:gd name="connsiteX785" fmla="*/ 1442561 w 1847850"/>
                <a:gd name="connsiteY785" fmla="*/ 1338739 h 1800225"/>
                <a:gd name="connsiteX786" fmla="*/ 1440371 w 1847850"/>
                <a:gd name="connsiteY786" fmla="*/ 1338072 h 1800225"/>
                <a:gd name="connsiteX787" fmla="*/ 1437132 w 1847850"/>
                <a:gd name="connsiteY787" fmla="*/ 1349502 h 1800225"/>
                <a:gd name="connsiteX788" fmla="*/ 1442085 w 1847850"/>
                <a:gd name="connsiteY788" fmla="*/ 1361599 h 1800225"/>
                <a:gd name="connsiteX789" fmla="*/ 1440275 w 1847850"/>
                <a:gd name="connsiteY789" fmla="*/ 1382649 h 1800225"/>
                <a:gd name="connsiteX790" fmla="*/ 1442942 w 1847850"/>
                <a:gd name="connsiteY790" fmla="*/ 1392936 h 1800225"/>
                <a:gd name="connsiteX791" fmla="*/ 1452467 w 1847850"/>
                <a:gd name="connsiteY791" fmla="*/ 1401318 h 1800225"/>
                <a:gd name="connsiteX792" fmla="*/ 1451324 w 1847850"/>
                <a:gd name="connsiteY792" fmla="*/ 1409795 h 1800225"/>
                <a:gd name="connsiteX793" fmla="*/ 1456754 w 1847850"/>
                <a:gd name="connsiteY793" fmla="*/ 1428274 h 1800225"/>
                <a:gd name="connsiteX794" fmla="*/ 1470660 w 1847850"/>
                <a:gd name="connsiteY794" fmla="*/ 1448753 h 1800225"/>
                <a:gd name="connsiteX795" fmla="*/ 1472089 w 1847850"/>
                <a:gd name="connsiteY795" fmla="*/ 1455230 h 1800225"/>
                <a:gd name="connsiteX796" fmla="*/ 1477613 w 1847850"/>
                <a:gd name="connsiteY796" fmla="*/ 1459230 h 1800225"/>
                <a:gd name="connsiteX797" fmla="*/ 1476756 w 1847850"/>
                <a:gd name="connsiteY797" fmla="*/ 1465040 h 1800225"/>
                <a:gd name="connsiteX798" fmla="*/ 1480566 w 1847850"/>
                <a:gd name="connsiteY798" fmla="*/ 1469612 h 1800225"/>
                <a:gd name="connsiteX799" fmla="*/ 1484567 w 1847850"/>
                <a:gd name="connsiteY799" fmla="*/ 1488567 h 1800225"/>
                <a:gd name="connsiteX800" fmla="*/ 1492568 w 1847850"/>
                <a:gd name="connsiteY800" fmla="*/ 1501712 h 1800225"/>
                <a:gd name="connsiteX801" fmla="*/ 1488758 w 1847850"/>
                <a:gd name="connsiteY801" fmla="*/ 1510951 h 1800225"/>
                <a:gd name="connsiteX802" fmla="*/ 1486853 w 1847850"/>
                <a:gd name="connsiteY802" fmla="*/ 1511713 h 1800225"/>
                <a:gd name="connsiteX803" fmla="*/ 1489424 w 1847850"/>
                <a:gd name="connsiteY803" fmla="*/ 1505998 h 1800225"/>
                <a:gd name="connsiteX804" fmla="*/ 1487519 w 1847850"/>
                <a:gd name="connsiteY804" fmla="*/ 1503235 h 1800225"/>
                <a:gd name="connsiteX805" fmla="*/ 1479042 w 1847850"/>
                <a:gd name="connsiteY805" fmla="*/ 1510474 h 1800225"/>
                <a:gd name="connsiteX806" fmla="*/ 1470946 w 1847850"/>
                <a:gd name="connsiteY806" fmla="*/ 1523143 h 1800225"/>
                <a:gd name="connsiteX807" fmla="*/ 1466660 w 1847850"/>
                <a:gd name="connsiteY807" fmla="*/ 1523714 h 1800225"/>
                <a:gd name="connsiteX808" fmla="*/ 1466088 w 1847850"/>
                <a:gd name="connsiteY808" fmla="*/ 1528381 h 1800225"/>
                <a:gd name="connsiteX809" fmla="*/ 1445419 w 1847850"/>
                <a:gd name="connsiteY809" fmla="*/ 1544669 h 1800225"/>
                <a:gd name="connsiteX810" fmla="*/ 1449134 w 1847850"/>
                <a:gd name="connsiteY810" fmla="*/ 1547336 h 1800225"/>
                <a:gd name="connsiteX811" fmla="*/ 1447038 w 1847850"/>
                <a:gd name="connsiteY811" fmla="*/ 1550099 h 1800225"/>
                <a:gd name="connsiteX812" fmla="*/ 1451801 w 1847850"/>
                <a:gd name="connsiteY812" fmla="*/ 1554671 h 1800225"/>
                <a:gd name="connsiteX813" fmla="*/ 1444085 w 1847850"/>
                <a:gd name="connsiteY813" fmla="*/ 1564196 h 1800225"/>
                <a:gd name="connsiteX814" fmla="*/ 1458849 w 1847850"/>
                <a:gd name="connsiteY814" fmla="*/ 1556766 h 1800225"/>
                <a:gd name="connsiteX815" fmla="*/ 1465231 w 1847850"/>
                <a:gd name="connsiteY815" fmla="*/ 1559624 h 1800225"/>
                <a:gd name="connsiteX816" fmla="*/ 1468184 w 1847850"/>
                <a:gd name="connsiteY816" fmla="*/ 1557719 h 1800225"/>
                <a:gd name="connsiteX817" fmla="*/ 1471422 w 1847850"/>
                <a:gd name="connsiteY817" fmla="*/ 1562290 h 1800225"/>
                <a:gd name="connsiteX818" fmla="*/ 1468469 w 1847850"/>
                <a:gd name="connsiteY818" fmla="*/ 1565910 h 1800225"/>
                <a:gd name="connsiteX819" fmla="*/ 1474470 w 1847850"/>
                <a:gd name="connsiteY819" fmla="*/ 1566672 h 1800225"/>
                <a:gd name="connsiteX820" fmla="*/ 1475613 w 1847850"/>
                <a:gd name="connsiteY820" fmla="*/ 1569339 h 1800225"/>
                <a:gd name="connsiteX821" fmla="*/ 1468564 w 1847850"/>
                <a:gd name="connsiteY821" fmla="*/ 1586484 h 1800225"/>
                <a:gd name="connsiteX822" fmla="*/ 1463802 w 1847850"/>
                <a:gd name="connsiteY822" fmla="*/ 1585246 h 1800225"/>
                <a:gd name="connsiteX823" fmla="*/ 1461611 w 1847850"/>
                <a:gd name="connsiteY823" fmla="*/ 1589627 h 1800225"/>
                <a:gd name="connsiteX824" fmla="*/ 1466755 w 1847850"/>
                <a:gd name="connsiteY824" fmla="*/ 1594200 h 1800225"/>
                <a:gd name="connsiteX825" fmla="*/ 1469612 w 1847850"/>
                <a:gd name="connsiteY825" fmla="*/ 1594200 h 1800225"/>
                <a:gd name="connsiteX826" fmla="*/ 1471231 w 1847850"/>
                <a:gd name="connsiteY826" fmla="*/ 1590389 h 1800225"/>
                <a:gd name="connsiteX827" fmla="*/ 1480280 w 1847850"/>
                <a:gd name="connsiteY827" fmla="*/ 1593247 h 1800225"/>
                <a:gd name="connsiteX828" fmla="*/ 1475708 w 1847850"/>
                <a:gd name="connsiteY828" fmla="*/ 1609153 h 1800225"/>
                <a:gd name="connsiteX829" fmla="*/ 1470184 w 1847850"/>
                <a:gd name="connsiteY829" fmla="*/ 1609153 h 1800225"/>
                <a:gd name="connsiteX830" fmla="*/ 1448086 w 1847850"/>
                <a:gd name="connsiteY830" fmla="*/ 1621822 h 1800225"/>
                <a:gd name="connsiteX831" fmla="*/ 1446371 w 1847850"/>
                <a:gd name="connsiteY831" fmla="*/ 1620488 h 1800225"/>
                <a:gd name="connsiteX832" fmla="*/ 1443228 w 1847850"/>
                <a:gd name="connsiteY832" fmla="*/ 1627346 h 1800225"/>
                <a:gd name="connsiteX833" fmla="*/ 1446752 w 1847850"/>
                <a:gd name="connsiteY833" fmla="*/ 1625917 h 1800225"/>
                <a:gd name="connsiteX834" fmla="*/ 1451039 w 1847850"/>
                <a:gd name="connsiteY834" fmla="*/ 1634681 h 1800225"/>
                <a:gd name="connsiteX835" fmla="*/ 1449514 w 1847850"/>
                <a:gd name="connsiteY835" fmla="*/ 1641539 h 1800225"/>
                <a:gd name="connsiteX836" fmla="*/ 1441037 w 1847850"/>
                <a:gd name="connsiteY836" fmla="*/ 1643729 h 1800225"/>
                <a:gd name="connsiteX837" fmla="*/ 1441514 w 1847850"/>
                <a:gd name="connsiteY837" fmla="*/ 1656684 h 1800225"/>
                <a:gd name="connsiteX838" fmla="*/ 1453705 w 1847850"/>
                <a:gd name="connsiteY838" fmla="*/ 1668971 h 1800225"/>
                <a:gd name="connsiteX839" fmla="*/ 1457611 w 1847850"/>
                <a:gd name="connsiteY839" fmla="*/ 1683163 h 1800225"/>
                <a:gd name="connsiteX840" fmla="*/ 1461992 w 1847850"/>
                <a:gd name="connsiteY840" fmla="*/ 1685735 h 1800225"/>
                <a:gd name="connsiteX841" fmla="*/ 1474565 w 1847850"/>
                <a:gd name="connsiteY841" fmla="*/ 1686020 h 1800225"/>
                <a:gd name="connsiteX842" fmla="*/ 1469803 w 1847850"/>
                <a:gd name="connsiteY842" fmla="*/ 1691259 h 1800225"/>
                <a:gd name="connsiteX843" fmla="*/ 1469422 w 1847850"/>
                <a:gd name="connsiteY843" fmla="*/ 1695926 h 1800225"/>
                <a:gd name="connsiteX844" fmla="*/ 1456849 w 1847850"/>
                <a:gd name="connsiteY844" fmla="*/ 1709261 h 1800225"/>
                <a:gd name="connsiteX845" fmla="*/ 1460754 w 1847850"/>
                <a:gd name="connsiteY845" fmla="*/ 1730121 h 1800225"/>
                <a:gd name="connsiteX846" fmla="*/ 1452181 w 1847850"/>
                <a:gd name="connsiteY846" fmla="*/ 1739551 h 1800225"/>
                <a:gd name="connsiteX847" fmla="*/ 1433894 w 1847850"/>
                <a:gd name="connsiteY847" fmla="*/ 1731835 h 1800225"/>
                <a:gd name="connsiteX848" fmla="*/ 1433798 w 1847850"/>
                <a:gd name="connsiteY848" fmla="*/ 1740217 h 1800225"/>
                <a:gd name="connsiteX849" fmla="*/ 1420463 w 1847850"/>
                <a:gd name="connsiteY849" fmla="*/ 1741456 h 1800225"/>
                <a:gd name="connsiteX850" fmla="*/ 1407700 w 1847850"/>
                <a:gd name="connsiteY850" fmla="*/ 1736884 h 1800225"/>
                <a:gd name="connsiteX851" fmla="*/ 1401223 w 1847850"/>
                <a:gd name="connsiteY851" fmla="*/ 1738789 h 1800225"/>
                <a:gd name="connsiteX852" fmla="*/ 1397889 w 1847850"/>
                <a:gd name="connsiteY852" fmla="*/ 1740980 h 1800225"/>
                <a:gd name="connsiteX853" fmla="*/ 1394651 w 1847850"/>
                <a:gd name="connsiteY853" fmla="*/ 1754124 h 1800225"/>
                <a:gd name="connsiteX854" fmla="*/ 1387316 w 1847850"/>
                <a:gd name="connsiteY854" fmla="*/ 1759172 h 1800225"/>
                <a:gd name="connsiteX855" fmla="*/ 1363504 w 1847850"/>
                <a:gd name="connsiteY855" fmla="*/ 1766983 h 1800225"/>
                <a:gd name="connsiteX856" fmla="*/ 1350550 w 1847850"/>
                <a:gd name="connsiteY856" fmla="*/ 1777270 h 1800225"/>
                <a:gd name="connsiteX857" fmla="*/ 1347597 w 1847850"/>
                <a:gd name="connsiteY857" fmla="*/ 1791081 h 1800225"/>
                <a:gd name="connsiteX858" fmla="*/ 1345121 w 1847850"/>
                <a:gd name="connsiteY858" fmla="*/ 1785271 h 1800225"/>
                <a:gd name="connsiteX859" fmla="*/ 1349788 w 1847850"/>
                <a:gd name="connsiteY859" fmla="*/ 1773365 h 1800225"/>
                <a:gd name="connsiteX860" fmla="*/ 1364742 w 1847850"/>
                <a:gd name="connsiteY860" fmla="*/ 1756886 h 1800225"/>
                <a:gd name="connsiteX861" fmla="*/ 1367885 w 1847850"/>
                <a:gd name="connsiteY861" fmla="*/ 1744123 h 1800225"/>
                <a:gd name="connsiteX862" fmla="*/ 1352550 w 1847850"/>
                <a:gd name="connsiteY862" fmla="*/ 1732502 h 1800225"/>
                <a:gd name="connsiteX863" fmla="*/ 1337786 w 1847850"/>
                <a:gd name="connsiteY863" fmla="*/ 1713071 h 1800225"/>
                <a:gd name="connsiteX864" fmla="*/ 1314260 w 1847850"/>
                <a:gd name="connsiteY864" fmla="*/ 1706785 h 1800225"/>
                <a:gd name="connsiteX865" fmla="*/ 1303306 w 1847850"/>
                <a:gd name="connsiteY865" fmla="*/ 1706594 h 1800225"/>
                <a:gd name="connsiteX866" fmla="*/ 1280731 w 1847850"/>
                <a:gd name="connsiteY866" fmla="*/ 1694212 h 1800225"/>
                <a:gd name="connsiteX867" fmla="*/ 1275302 w 1847850"/>
                <a:gd name="connsiteY867" fmla="*/ 1675734 h 1800225"/>
                <a:gd name="connsiteX868" fmla="*/ 1275874 w 1847850"/>
                <a:gd name="connsiteY868" fmla="*/ 1645825 h 1800225"/>
                <a:gd name="connsiteX869" fmla="*/ 1285780 w 1847850"/>
                <a:gd name="connsiteY869" fmla="*/ 1621536 h 1800225"/>
                <a:gd name="connsiteX870" fmla="*/ 1286542 w 1847850"/>
                <a:gd name="connsiteY870" fmla="*/ 1611058 h 1800225"/>
                <a:gd name="connsiteX871" fmla="*/ 1281017 w 1847850"/>
                <a:gd name="connsiteY871" fmla="*/ 1603725 h 1800225"/>
                <a:gd name="connsiteX872" fmla="*/ 1269968 w 1847850"/>
                <a:gd name="connsiteY872" fmla="*/ 1599724 h 1800225"/>
                <a:gd name="connsiteX873" fmla="*/ 1263015 w 1847850"/>
                <a:gd name="connsiteY873" fmla="*/ 1587246 h 1800225"/>
                <a:gd name="connsiteX874" fmla="*/ 1267301 w 1847850"/>
                <a:gd name="connsiteY874" fmla="*/ 1578959 h 1800225"/>
                <a:gd name="connsiteX875" fmla="*/ 1272350 w 1847850"/>
                <a:gd name="connsiteY875" fmla="*/ 1575626 h 1800225"/>
                <a:gd name="connsiteX876" fmla="*/ 1276445 w 1847850"/>
                <a:gd name="connsiteY876" fmla="*/ 1564005 h 1800225"/>
                <a:gd name="connsiteX877" fmla="*/ 1275112 w 1847850"/>
                <a:gd name="connsiteY877" fmla="*/ 1538954 h 1800225"/>
                <a:gd name="connsiteX878" fmla="*/ 1267397 w 1847850"/>
                <a:gd name="connsiteY878" fmla="*/ 1528191 h 1800225"/>
                <a:gd name="connsiteX879" fmla="*/ 1281875 w 1847850"/>
                <a:gd name="connsiteY879" fmla="*/ 1522095 h 1800225"/>
                <a:gd name="connsiteX880" fmla="*/ 1289971 w 1847850"/>
                <a:gd name="connsiteY880" fmla="*/ 1515332 h 1800225"/>
                <a:gd name="connsiteX881" fmla="*/ 1282446 w 1847850"/>
                <a:gd name="connsiteY881" fmla="*/ 1514475 h 1800225"/>
                <a:gd name="connsiteX882" fmla="*/ 1276922 w 1847850"/>
                <a:gd name="connsiteY882" fmla="*/ 1509522 h 1800225"/>
                <a:gd name="connsiteX883" fmla="*/ 1279493 w 1847850"/>
                <a:gd name="connsiteY883" fmla="*/ 1496092 h 1800225"/>
                <a:gd name="connsiteX884" fmla="*/ 1273683 w 1847850"/>
                <a:gd name="connsiteY884" fmla="*/ 1494187 h 1800225"/>
                <a:gd name="connsiteX885" fmla="*/ 1271778 w 1847850"/>
                <a:gd name="connsiteY885" fmla="*/ 1478661 h 1800225"/>
                <a:gd name="connsiteX886" fmla="*/ 1268921 w 1847850"/>
                <a:gd name="connsiteY886" fmla="*/ 1477518 h 1800225"/>
                <a:gd name="connsiteX887" fmla="*/ 1270921 w 1847850"/>
                <a:gd name="connsiteY887" fmla="*/ 1471803 h 1800225"/>
                <a:gd name="connsiteX888" fmla="*/ 1289590 w 1847850"/>
                <a:gd name="connsiteY888" fmla="*/ 1479994 h 1800225"/>
                <a:gd name="connsiteX889" fmla="*/ 1315117 w 1847850"/>
                <a:gd name="connsiteY889" fmla="*/ 1481423 h 1800225"/>
                <a:gd name="connsiteX890" fmla="*/ 1327690 w 1847850"/>
                <a:gd name="connsiteY890" fmla="*/ 1457515 h 1800225"/>
                <a:gd name="connsiteX891" fmla="*/ 1329214 w 1847850"/>
                <a:gd name="connsiteY891" fmla="*/ 1445895 h 1800225"/>
                <a:gd name="connsiteX892" fmla="*/ 1318641 w 1847850"/>
                <a:gd name="connsiteY892" fmla="*/ 1433608 h 1800225"/>
                <a:gd name="connsiteX893" fmla="*/ 1310735 w 1847850"/>
                <a:gd name="connsiteY893" fmla="*/ 1430369 h 1800225"/>
                <a:gd name="connsiteX894" fmla="*/ 1307497 w 1847850"/>
                <a:gd name="connsiteY894" fmla="*/ 1413129 h 1800225"/>
                <a:gd name="connsiteX895" fmla="*/ 1299496 w 1847850"/>
                <a:gd name="connsiteY895" fmla="*/ 1405890 h 1800225"/>
                <a:gd name="connsiteX896" fmla="*/ 1297972 w 1847850"/>
                <a:gd name="connsiteY896" fmla="*/ 1397889 h 1800225"/>
                <a:gd name="connsiteX897" fmla="*/ 1288923 w 1847850"/>
                <a:gd name="connsiteY897" fmla="*/ 1386173 h 1800225"/>
                <a:gd name="connsiteX898" fmla="*/ 1277779 w 1847850"/>
                <a:gd name="connsiteY898" fmla="*/ 1378363 h 1800225"/>
                <a:gd name="connsiteX899" fmla="*/ 1250061 w 1847850"/>
                <a:gd name="connsiteY899" fmla="*/ 1381887 h 1800225"/>
                <a:gd name="connsiteX900" fmla="*/ 1238440 w 1847850"/>
                <a:gd name="connsiteY900" fmla="*/ 1386078 h 1800225"/>
                <a:gd name="connsiteX901" fmla="*/ 1205389 w 1847850"/>
                <a:gd name="connsiteY901" fmla="*/ 1379506 h 1800225"/>
                <a:gd name="connsiteX902" fmla="*/ 1199674 w 1847850"/>
                <a:gd name="connsiteY902" fmla="*/ 1373124 h 1800225"/>
                <a:gd name="connsiteX903" fmla="*/ 1202246 w 1847850"/>
                <a:gd name="connsiteY903" fmla="*/ 1365980 h 1800225"/>
                <a:gd name="connsiteX904" fmla="*/ 1196530 w 1847850"/>
                <a:gd name="connsiteY904" fmla="*/ 1367790 h 1800225"/>
                <a:gd name="connsiteX905" fmla="*/ 1184339 w 1847850"/>
                <a:gd name="connsiteY905" fmla="*/ 1379030 h 1800225"/>
                <a:gd name="connsiteX906" fmla="*/ 1183577 w 1847850"/>
                <a:gd name="connsiteY906" fmla="*/ 1382935 h 1800225"/>
                <a:gd name="connsiteX907" fmla="*/ 1179957 w 1847850"/>
                <a:gd name="connsiteY907" fmla="*/ 1384173 h 1800225"/>
                <a:gd name="connsiteX908" fmla="*/ 1169194 w 1847850"/>
                <a:gd name="connsiteY908" fmla="*/ 1378458 h 1800225"/>
                <a:gd name="connsiteX909" fmla="*/ 1154144 w 1847850"/>
                <a:gd name="connsiteY909" fmla="*/ 1361599 h 1800225"/>
                <a:gd name="connsiteX910" fmla="*/ 1146810 w 1847850"/>
                <a:gd name="connsiteY910" fmla="*/ 1359217 h 1800225"/>
                <a:gd name="connsiteX911" fmla="*/ 1142619 w 1847850"/>
                <a:gd name="connsiteY911" fmla="*/ 1354550 h 1800225"/>
                <a:gd name="connsiteX912" fmla="*/ 1140143 w 1847850"/>
                <a:gd name="connsiteY912" fmla="*/ 1355884 h 1800225"/>
                <a:gd name="connsiteX913" fmla="*/ 1129665 w 1847850"/>
                <a:gd name="connsiteY913" fmla="*/ 1352645 h 1800225"/>
                <a:gd name="connsiteX914" fmla="*/ 1116521 w 1847850"/>
                <a:gd name="connsiteY914" fmla="*/ 1362361 h 1800225"/>
                <a:gd name="connsiteX915" fmla="*/ 1107281 w 1847850"/>
                <a:gd name="connsiteY915" fmla="*/ 1364456 h 1800225"/>
                <a:gd name="connsiteX916" fmla="*/ 1101947 w 1847850"/>
                <a:gd name="connsiteY916" fmla="*/ 1362647 h 1800225"/>
                <a:gd name="connsiteX917" fmla="*/ 1096328 w 1847850"/>
                <a:gd name="connsiteY917" fmla="*/ 1367980 h 1800225"/>
                <a:gd name="connsiteX918" fmla="*/ 1073563 w 1847850"/>
                <a:gd name="connsiteY918" fmla="*/ 1365409 h 1800225"/>
                <a:gd name="connsiteX919" fmla="*/ 1069467 w 1847850"/>
                <a:gd name="connsiteY919" fmla="*/ 1368171 h 1800225"/>
                <a:gd name="connsiteX920" fmla="*/ 1065371 w 1847850"/>
                <a:gd name="connsiteY920" fmla="*/ 1362361 h 1800225"/>
                <a:gd name="connsiteX921" fmla="*/ 1056989 w 1847850"/>
                <a:gd name="connsiteY921" fmla="*/ 1367219 h 1800225"/>
                <a:gd name="connsiteX922" fmla="*/ 1055942 w 1847850"/>
                <a:gd name="connsiteY922" fmla="*/ 1374077 h 1800225"/>
                <a:gd name="connsiteX923" fmla="*/ 1065086 w 1847850"/>
                <a:gd name="connsiteY923" fmla="*/ 1387697 h 1800225"/>
                <a:gd name="connsiteX924" fmla="*/ 1067467 w 1847850"/>
                <a:gd name="connsiteY924" fmla="*/ 1405128 h 1800225"/>
                <a:gd name="connsiteX925" fmla="*/ 1060323 w 1847850"/>
                <a:gd name="connsiteY925" fmla="*/ 1407509 h 1800225"/>
                <a:gd name="connsiteX926" fmla="*/ 1057370 w 1847850"/>
                <a:gd name="connsiteY926" fmla="*/ 1411796 h 1800225"/>
                <a:gd name="connsiteX927" fmla="*/ 1050131 w 1847850"/>
                <a:gd name="connsiteY927" fmla="*/ 1409224 h 1800225"/>
                <a:gd name="connsiteX928" fmla="*/ 1035748 w 1847850"/>
                <a:gd name="connsiteY928" fmla="*/ 1414748 h 1800225"/>
                <a:gd name="connsiteX929" fmla="*/ 1007650 w 1847850"/>
                <a:gd name="connsiteY929" fmla="*/ 1412748 h 1800225"/>
                <a:gd name="connsiteX930" fmla="*/ 996696 w 1847850"/>
                <a:gd name="connsiteY930" fmla="*/ 1420368 h 1800225"/>
                <a:gd name="connsiteX931" fmla="*/ 996601 w 1847850"/>
                <a:gd name="connsiteY931" fmla="*/ 1433417 h 1800225"/>
                <a:gd name="connsiteX932" fmla="*/ 1002697 w 1847850"/>
                <a:gd name="connsiteY932" fmla="*/ 1445895 h 1800225"/>
                <a:gd name="connsiteX933" fmla="*/ 1001649 w 1847850"/>
                <a:gd name="connsiteY933" fmla="*/ 1457896 h 1800225"/>
                <a:gd name="connsiteX934" fmla="*/ 1008602 w 1847850"/>
                <a:gd name="connsiteY934" fmla="*/ 1464088 h 1800225"/>
                <a:gd name="connsiteX935" fmla="*/ 1008983 w 1847850"/>
                <a:gd name="connsiteY935" fmla="*/ 1468565 h 1800225"/>
                <a:gd name="connsiteX936" fmla="*/ 1008507 w 1847850"/>
                <a:gd name="connsiteY936" fmla="*/ 1482090 h 1800225"/>
                <a:gd name="connsiteX937" fmla="*/ 1003459 w 1847850"/>
                <a:gd name="connsiteY937" fmla="*/ 1487805 h 1800225"/>
                <a:gd name="connsiteX938" fmla="*/ 1005078 w 1847850"/>
                <a:gd name="connsiteY938" fmla="*/ 1496378 h 1800225"/>
                <a:gd name="connsiteX939" fmla="*/ 997744 w 1847850"/>
                <a:gd name="connsiteY939" fmla="*/ 1506093 h 1800225"/>
                <a:gd name="connsiteX940" fmla="*/ 975455 w 1847850"/>
                <a:gd name="connsiteY940" fmla="*/ 1504855 h 1800225"/>
                <a:gd name="connsiteX941" fmla="*/ 962120 w 1847850"/>
                <a:gd name="connsiteY941" fmla="*/ 1507998 h 1800225"/>
                <a:gd name="connsiteX942" fmla="*/ 953071 w 1847850"/>
                <a:gd name="connsiteY942" fmla="*/ 1506379 h 1800225"/>
                <a:gd name="connsiteX943" fmla="*/ 942404 w 1847850"/>
                <a:gd name="connsiteY943" fmla="*/ 1509998 h 1800225"/>
                <a:gd name="connsiteX944" fmla="*/ 939355 w 1847850"/>
                <a:gd name="connsiteY944" fmla="*/ 1514094 h 1800225"/>
                <a:gd name="connsiteX945" fmla="*/ 949452 w 1847850"/>
                <a:gd name="connsiteY945" fmla="*/ 1517333 h 1800225"/>
                <a:gd name="connsiteX946" fmla="*/ 944785 w 1847850"/>
                <a:gd name="connsiteY946" fmla="*/ 1528096 h 1800225"/>
                <a:gd name="connsiteX947" fmla="*/ 936022 w 1847850"/>
                <a:gd name="connsiteY947" fmla="*/ 1535240 h 1800225"/>
                <a:gd name="connsiteX948" fmla="*/ 938022 w 1847850"/>
                <a:gd name="connsiteY948" fmla="*/ 1537430 h 1800225"/>
                <a:gd name="connsiteX949" fmla="*/ 935260 w 1847850"/>
                <a:gd name="connsiteY949" fmla="*/ 1544193 h 1800225"/>
                <a:gd name="connsiteX950" fmla="*/ 930497 w 1847850"/>
                <a:gd name="connsiteY950" fmla="*/ 1539907 h 1800225"/>
                <a:gd name="connsiteX951" fmla="*/ 923830 w 1847850"/>
                <a:gd name="connsiteY951" fmla="*/ 1550575 h 1800225"/>
                <a:gd name="connsiteX952" fmla="*/ 919448 w 1847850"/>
                <a:gd name="connsiteY952" fmla="*/ 1568006 h 1800225"/>
                <a:gd name="connsiteX953" fmla="*/ 914781 w 1847850"/>
                <a:gd name="connsiteY953" fmla="*/ 1562195 h 1800225"/>
                <a:gd name="connsiteX954" fmla="*/ 919544 w 1847850"/>
                <a:gd name="connsiteY954" fmla="*/ 1551909 h 1800225"/>
                <a:gd name="connsiteX955" fmla="*/ 915067 w 1847850"/>
                <a:gd name="connsiteY955" fmla="*/ 1538287 h 1800225"/>
                <a:gd name="connsiteX956" fmla="*/ 915543 w 1847850"/>
                <a:gd name="connsiteY956" fmla="*/ 1531525 h 1800225"/>
                <a:gd name="connsiteX957" fmla="*/ 911066 w 1847850"/>
                <a:gd name="connsiteY957" fmla="*/ 1523143 h 1800225"/>
                <a:gd name="connsiteX958" fmla="*/ 894683 w 1847850"/>
                <a:gd name="connsiteY958" fmla="*/ 1527143 h 1800225"/>
                <a:gd name="connsiteX959" fmla="*/ 893350 w 1847850"/>
                <a:gd name="connsiteY959" fmla="*/ 1531620 h 1800225"/>
                <a:gd name="connsiteX960" fmla="*/ 892969 w 1847850"/>
                <a:gd name="connsiteY960" fmla="*/ 1528762 h 1800225"/>
                <a:gd name="connsiteX961" fmla="*/ 880491 w 1847850"/>
                <a:gd name="connsiteY961" fmla="*/ 1533906 h 1800225"/>
                <a:gd name="connsiteX962" fmla="*/ 883920 w 1847850"/>
                <a:gd name="connsiteY962" fmla="*/ 1541717 h 1800225"/>
                <a:gd name="connsiteX963" fmla="*/ 873538 w 1847850"/>
                <a:gd name="connsiteY963" fmla="*/ 1539621 h 1800225"/>
                <a:gd name="connsiteX964" fmla="*/ 870109 w 1847850"/>
                <a:gd name="connsiteY964" fmla="*/ 1535430 h 1800225"/>
                <a:gd name="connsiteX965" fmla="*/ 863346 w 1847850"/>
                <a:gd name="connsiteY965" fmla="*/ 1538383 h 1800225"/>
                <a:gd name="connsiteX966" fmla="*/ 848392 w 1847850"/>
                <a:gd name="connsiteY966" fmla="*/ 1553813 h 1800225"/>
                <a:gd name="connsiteX967" fmla="*/ 844963 w 1847850"/>
                <a:gd name="connsiteY967" fmla="*/ 1549146 h 1800225"/>
                <a:gd name="connsiteX968" fmla="*/ 209169 w 1847850"/>
                <a:gd name="connsiteY968" fmla="*/ 1257110 h 1800225"/>
                <a:gd name="connsiteX969" fmla="*/ 211931 w 1847850"/>
                <a:gd name="connsiteY969" fmla="*/ 1255681 h 1800225"/>
                <a:gd name="connsiteX970" fmla="*/ 214122 w 1847850"/>
                <a:gd name="connsiteY970" fmla="*/ 1259586 h 1800225"/>
                <a:gd name="connsiteX971" fmla="*/ 209169 w 1847850"/>
                <a:gd name="connsiteY971" fmla="*/ 1257110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</a:cxnLst>
              <a:rect l="l" t="t" r="r" b="b"/>
              <a:pathLst>
                <a:path w="1847850" h="1800225">
                  <a:moveTo>
                    <a:pt x="844963" y="1549146"/>
                  </a:moveTo>
                  <a:lnTo>
                    <a:pt x="854583" y="1541050"/>
                  </a:lnTo>
                  <a:lnTo>
                    <a:pt x="859536" y="1529429"/>
                  </a:lnTo>
                  <a:lnTo>
                    <a:pt x="876395" y="1530191"/>
                  </a:lnTo>
                  <a:lnTo>
                    <a:pt x="885158" y="1525048"/>
                  </a:lnTo>
                  <a:lnTo>
                    <a:pt x="886206" y="1517714"/>
                  </a:lnTo>
                  <a:lnTo>
                    <a:pt x="888492" y="1517904"/>
                  </a:lnTo>
                  <a:lnTo>
                    <a:pt x="892969" y="1508951"/>
                  </a:lnTo>
                  <a:lnTo>
                    <a:pt x="888492" y="1505140"/>
                  </a:lnTo>
                  <a:lnTo>
                    <a:pt x="889826" y="1499235"/>
                  </a:lnTo>
                  <a:lnTo>
                    <a:pt x="897827" y="1492949"/>
                  </a:lnTo>
                  <a:lnTo>
                    <a:pt x="896874" y="1487900"/>
                  </a:lnTo>
                  <a:lnTo>
                    <a:pt x="892873" y="1484185"/>
                  </a:lnTo>
                  <a:lnTo>
                    <a:pt x="904875" y="1478185"/>
                  </a:lnTo>
                  <a:lnTo>
                    <a:pt x="898398" y="1479900"/>
                  </a:lnTo>
                  <a:lnTo>
                    <a:pt x="897541" y="1476565"/>
                  </a:lnTo>
                  <a:lnTo>
                    <a:pt x="885920" y="1480185"/>
                  </a:lnTo>
                  <a:lnTo>
                    <a:pt x="857821" y="1498854"/>
                  </a:lnTo>
                  <a:lnTo>
                    <a:pt x="847820" y="1501807"/>
                  </a:lnTo>
                  <a:lnTo>
                    <a:pt x="850297" y="1488662"/>
                  </a:lnTo>
                  <a:lnTo>
                    <a:pt x="864013" y="1476851"/>
                  </a:lnTo>
                  <a:lnTo>
                    <a:pt x="867442" y="1466564"/>
                  </a:lnTo>
                  <a:lnTo>
                    <a:pt x="863251" y="1461230"/>
                  </a:lnTo>
                  <a:lnTo>
                    <a:pt x="852106" y="1463707"/>
                  </a:lnTo>
                  <a:lnTo>
                    <a:pt x="844391" y="1462087"/>
                  </a:lnTo>
                  <a:lnTo>
                    <a:pt x="840296" y="1457801"/>
                  </a:lnTo>
                  <a:lnTo>
                    <a:pt x="842010" y="1455610"/>
                  </a:lnTo>
                  <a:lnTo>
                    <a:pt x="838581" y="1452658"/>
                  </a:lnTo>
                  <a:lnTo>
                    <a:pt x="840010" y="1450276"/>
                  </a:lnTo>
                  <a:lnTo>
                    <a:pt x="833152" y="1450658"/>
                  </a:lnTo>
                  <a:lnTo>
                    <a:pt x="828485" y="1453896"/>
                  </a:lnTo>
                  <a:lnTo>
                    <a:pt x="812959" y="1445990"/>
                  </a:lnTo>
                  <a:lnTo>
                    <a:pt x="804101" y="1447800"/>
                  </a:lnTo>
                  <a:lnTo>
                    <a:pt x="797147" y="1439894"/>
                  </a:lnTo>
                  <a:lnTo>
                    <a:pt x="791146" y="1442085"/>
                  </a:lnTo>
                  <a:lnTo>
                    <a:pt x="790289" y="1430846"/>
                  </a:lnTo>
                  <a:lnTo>
                    <a:pt x="781621" y="1432465"/>
                  </a:lnTo>
                  <a:lnTo>
                    <a:pt x="775240" y="1442752"/>
                  </a:lnTo>
                  <a:lnTo>
                    <a:pt x="760857" y="1433227"/>
                  </a:lnTo>
                  <a:lnTo>
                    <a:pt x="753618" y="1433036"/>
                  </a:lnTo>
                  <a:lnTo>
                    <a:pt x="749427" y="1419987"/>
                  </a:lnTo>
                  <a:lnTo>
                    <a:pt x="740283" y="1414748"/>
                  </a:lnTo>
                  <a:lnTo>
                    <a:pt x="722757" y="1398175"/>
                  </a:lnTo>
                  <a:lnTo>
                    <a:pt x="728091" y="1384173"/>
                  </a:lnTo>
                  <a:lnTo>
                    <a:pt x="725900" y="1384459"/>
                  </a:lnTo>
                  <a:lnTo>
                    <a:pt x="725234" y="1373124"/>
                  </a:lnTo>
                  <a:lnTo>
                    <a:pt x="729044" y="1372648"/>
                  </a:lnTo>
                  <a:lnTo>
                    <a:pt x="731425" y="1359694"/>
                  </a:lnTo>
                  <a:lnTo>
                    <a:pt x="736092" y="1353598"/>
                  </a:lnTo>
                  <a:lnTo>
                    <a:pt x="730282" y="1351026"/>
                  </a:lnTo>
                  <a:lnTo>
                    <a:pt x="729329" y="1344835"/>
                  </a:lnTo>
                  <a:lnTo>
                    <a:pt x="725138" y="1345692"/>
                  </a:lnTo>
                  <a:lnTo>
                    <a:pt x="723424" y="1351121"/>
                  </a:lnTo>
                  <a:lnTo>
                    <a:pt x="716185" y="1345978"/>
                  </a:lnTo>
                  <a:lnTo>
                    <a:pt x="717995" y="1340739"/>
                  </a:lnTo>
                  <a:lnTo>
                    <a:pt x="714565" y="1337786"/>
                  </a:lnTo>
                  <a:lnTo>
                    <a:pt x="712756" y="1340358"/>
                  </a:lnTo>
                  <a:lnTo>
                    <a:pt x="706088" y="1340263"/>
                  </a:lnTo>
                  <a:lnTo>
                    <a:pt x="705898" y="1337405"/>
                  </a:lnTo>
                  <a:lnTo>
                    <a:pt x="700564" y="1343501"/>
                  </a:lnTo>
                  <a:lnTo>
                    <a:pt x="695420" y="1345406"/>
                  </a:lnTo>
                  <a:lnTo>
                    <a:pt x="693706" y="1350836"/>
                  </a:lnTo>
                  <a:lnTo>
                    <a:pt x="685705" y="1355693"/>
                  </a:lnTo>
                  <a:lnTo>
                    <a:pt x="670941" y="1349502"/>
                  </a:lnTo>
                  <a:lnTo>
                    <a:pt x="672179" y="1347121"/>
                  </a:lnTo>
                  <a:lnTo>
                    <a:pt x="679609" y="1347502"/>
                  </a:lnTo>
                  <a:lnTo>
                    <a:pt x="688943" y="1344168"/>
                  </a:lnTo>
                  <a:lnTo>
                    <a:pt x="687896" y="1341691"/>
                  </a:lnTo>
                  <a:lnTo>
                    <a:pt x="691039" y="1339882"/>
                  </a:lnTo>
                  <a:lnTo>
                    <a:pt x="688943" y="1337691"/>
                  </a:lnTo>
                  <a:lnTo>
                    <a:pt x="683133" y="1340263"/>
                  </a:lnTo>
                  <a:lnTo>
                    <a:pt x="674465" y="1330833"/>
                  </a:lnTo>
                  <a:lnTo>
                    <a:pt x="668941" y="1335119"/>
                  </a:lnTo>
                  <a:lnTo>
                    <a:pt x="665702" y="1327595"/>
                  </a:lnTo>
                  <a:lnTo>
                    <a:pt x="668750" y="1318736"/>
                  </a:lnTo>
                  <a:lnTo>
                    <a:pt x="675322" y="1313402"/>
                  </a:lnTo>
                  <a:lnTo>
                    <a:pt x="669131" y="1317403"/>
                  </a:lnTo>
                  <a:lnTo>
                    <a:pt x="664750" y="1317212"/>
                  </a:lnTo>
                  <a:lnTo>
                    <a:pt x="672465" y="1298639"/>
                  </a:lnTo>
                  <a:lnTo>
                    <a:pt x="671227" y="1296257"/>
                  </a:lnTo>
                  <a:lnTo>
                    <a:pt x="652177" y="1289685"/>
                  </a:lnTo>
                  <a:lnTo>
                    <a:pt x="650938" y="1268825"/>
                  </a:lnTo>
                  <a:lnTo>
                    <a:pt x="654653" y="1266349"/>
                  </a:lnTo>
                  <a:lnTo>
                    <a:pt x="653701" y="1262634"/>
                  </a:lnTo>
                  <a:lnTo>
                    <a:pt x="665321" y="1262158"/>
                  </a:lnTo>
                  <a:lnTo>
                    <a:pt x="670179" y="1257110"/>
                  </a:lnTo>
                  <a:lnTo>
                    <a:pt x="687419" y="1249489"/>
                  </a:lnTo>
                  <a:lnTo>
                    <a:pt x="674275" y="1238345"/>
                  </a:lnTo>
                  <a:lnTo>
                    <a:pt x="663512" y="1233678"/>
                  </a:lnTo>
                  <a:lnTo>
                    <a:pt x="663321" y="1223391"/>
                  </a:lnTo>
                  <a:lnTo>
                    <a:pt x="661035" y="1220343"/>
                  </a:lnTo>
                  <a:lnTo>
                    <a:pt x="645033" y="1217771"/>
                  </a:lnTo>
                  <a:lnTo>
                    <a:pt x="640461" y="1219772"/>
                  </a:lnTo>
                  <a:lnTo>
                    <a:pt x="637794" y="1205389"/>
                  </a:lnTo>
                  <a:lnTo>
                    <a:pt x="633413" y="1198721"/>
                  </a:lnTo>
                  <a:lnTo>
                    <a:pt x="625602" y="1200626"/>
                  </a:lnTo>
                  <a:lnTo>
                    <a:pt x="619315" y="1198055"/>
                  </a:lnTo>
                  <a:lnTo>
                    <a:pt x="608933" y="1201293"/>
                  </a:lnTo>
                  <a:lnTo>
                    <a:pt x="593408" y="1196435"/>
                  </a:lnTo>
                  <a:lnTo>
                    <a:pt x="590645" y="1192530"/>
                  </a:lnTo>
                  <a:lnTo>
                    <a:pt x="593884" y="1185196"/>
                  </a:lnTo>
                  <a:lnTo>
                    <a:pt x="591503" y="1181957"/>
                  </a:lnTo>
                  <a:lnTo>
                    <a:pt x="580644" y="1185863"/>
                  </a:lnTo>
                  <a:lnTo>
                    <a:pt x="567214" y="1181957"/>
                  </a:lnTo>
                  <a:lnTo>
                    <a:pt x="554927" y="1210532"/>
                  </a:lnTo>
                  <a:lnTo>
                    <a:pt x="555308" y="1226248"/>
                  </a:lnTo>
                  <a:lnTo>
                    <a:pt x="548545" y="1252728"/>
                  </a:lnTo>
                  <a:lnTo>
                    <a:pt x="546735" y="1252252"/>
                  </a:lnTo>
                  <a:lnTo>
                    <a:pt x="544925" y="1257872"/>
                  </a:lnTo>
                  <a:lnTo>
                    <a:pt x="542544" y="1271111"/>
                  </a:lnTo>
                  <a:lnTo>
                    <a:pt x="536448" y="1278541"/>
                  </a:lnTo>
                  <a:lnTo>
                    <a:pt x="519684" y="1280446"/>
                  </a:lnTo>
                  <a:lnTo>
                    <a:pt x="500825" y="1292542"/>
                  </a:lnTo>
                  <a:lnTo>
                    <a:pt x="482155" y="1296733"/>
                  </a:lnTo>
                  <a:lnTo>
                    <a:pt x="475869" y="1295686"/>
                  </a:lnTo>
                  <a:lnTo>
                    <a:pt x="469963" y="1299210"/>
                  </a:lnTo>
                  <a:lnTo>
                    <a:pt x="468725" y="1315403"/>
                  </a:lnTo>
                  <a:lnTo>
                    <a:pt x="476917" y="1341215"/>
                  </a:lnTo>
                  <a:lnTo>
                    <a:pt x="469011" y="1336357"/>
                  </a:lnTo>
                  <a:lnTo>
                    <a:pt x="458629" y="1335596"/>
                  </a:lnTo>
                  <a:lnTo>
                    <a:pt x="449580" y="1338167"/>
                  </a:lnTo>
                  <a:lnTo>
                    <a:pt x="435578" y="1330166"/>
                  </a:lnTo>
                  <a:lnTo>
                    <a:pt x="426148" y="1321403"/>
                  </a:lnTo>
                  <a:lnTo>
                    <a:pt x="407479" y="1312831"/>
                  </a:lnTo>
                  <a:lnTo>
                    <a:pt x="403479" y="1313974"/>
                  </a:lnTo>
                  <a:lnTo>
                    <a:pt x="394430" y="1325689"/>
                  </a:lnTo>
                  <a:lnTo>
                    <a:pt x="378619" y="1337215"/>
                  </a:lnTo>
                  <a:lnTo>
                    <a:pt x="365474" y="1340834"/>
                  </a:lnTo>
                  <a:lnTo>
                    <a:pt x="360997" y="1339215"/>
                  </a:lnTo>
                  <a:lnTo>
                    <a:pt x="359569" y="1346073"/>
                  </a:lnTo>
                  <a:lnTo>
                    <a:pt x="361760" y="1355217"/>
                  </a:lnTo>
                  <a:lnTo>
                    <a:pt x="356330" y="1388840"/>
                  </a:lnTo>
                  <a:lnTo>
                    <a:pt x="364903" y="1403509"/>
                  </a:lnTo>
                  <a:lnTo>
                    <a:pt x="365570" y="1411129"/>
                  </a:lnTo>
                  <a:lnTo>
                    <a:pt x="361379" y="1418177"/>
                  </a:lnTo>
                  <a:lnTo>
                    <a:pt x="339376" y="1433512"/>
                  </a:lnTo>
                  <a:lnTo>
                    <a:pt x="317754" y="1429798"/>
                  </a:lnTo>
                  <a:lnTo>
                    <a:pt x="299847" y="1423226"/>
                  </a:lnTo>
                  <a:lnTo>
                    <a:pt x="290036" y="1413701"/>
                  </a:lnTo>
                  <a:lnTo>
                    <a:pt x="292798" y="1404461"/>
                  </a:lnTo>
                  <a:lnTo>
                    <a:pt x="292037" y="1396174"/>
                  </a:lnTo>
                  <a:lnTo>
                    <a:pt x="296894" y="1383221"/>
                  </a:lnTo>
                  <a:lnTo>
                    <a:pt x="293465" y="1371790"/>
                  </a:lnTo>
                  <a:lnTo>
                    <a:pt x="278606" y="1374077"/>
                  </a:lnTo>
                  <a:lnTo>
                    <a:pt x="268605" y="1372838"/>
                  </a:lnTo>
                  <a:lnTo>
                    <a:pt x="258699" y="1383030"/>
                  </a:lnTo>
                  <a:lnTo>
                    <a:pt x="254984" y="1383697"/>
                  </a:lnTo>
                  <a:lnTo>
                    <a:pt x="252317" y="1389507"/>
                  </a:lnTo>
                  <a:lnTo>
                    <a:pt x="244697" y="1383221"/>
                  </a:lnTo>
                  <a:lnTo>
                    <a:pt x="241268" y="1375791"/>
                  </a:lnTo>
                  <a:lnTo>
                    <a:pt x="226790" y="1375696"/>
                  </a:lnTo>
                  <a:lnTo>
                    <a:pt x="226314" y="1366933"/>
                  </a:lnTo>
                  <a:lnTo>
                    <a:pt x="209836" y="1364552"/>
                  </a:lnTo>
                  <a:lnTo>
                    <a:pt x="210312" y="1379982"/>
                  </a:lnTo>
                  <a:lnTo>
                    <a:pt x="203073" y="1374172"/>
                  </a:lnTo>
                  <a:lnTo>
                    <a:pt x="185356" y="1372648"/>
                  </a:lnTo>
                  <a:lnTo>
                    <a:pt x="183642" y="1368933"/>
                  </a:lnTo>
                  <a:lnTo>
                    <a:pt x="168307" y="1362170"/>
                  </a:lnTo>
                  <a:lnTo>
                    <a:pt x="147161" y="1362265"/>
                  </a:lnTo>
                  <a:lnTo>
                    <a:pt x="144018" y="1353407"/>
                  </a:lnTo>
                  <a:lnTo>
                    <a:pt x="140494" y="1352360"/>
                  </a:lnTo>
                  <a:lnTo>
                    <a:pt x="141256" y="1368171"/>
                  </a:lnTo>
                  <a:lnTo>
                    <a:pt x="126683" y="1378458"/>
                  </a:lnTo>
                  <a:lnTo>
                    <a:pt x="119348" y="1370076"/>
                  </a:lnTo>
                  <a:lnTo>
                    <a:pt x="119158" y="1363980"/>
                  </a:lnTo>
                  <a:lnTo>
                    <a:pt x="115253" y="1358932"/>
                  </a:lnTo>
                  <a:lnTo>
                    <a:pt x="111919" y="1355598"/>
                  </a:lnTo>
                  <a:lnTo>
                    <a:pt x="108490" y="1357979"/>
                  </a:lnTo>
                  <a:lnTo>
                    <a:pt x="106489" y="1356265"/>
                  </a:lnTo>
                  <a:lnTo>
                    <a:pt x="106680" y="1349121"/>
                  </a:lnTo>
                  <a:lnTo>
                    <a:pt x="84487" y="1360170"/>
                  </a:lnTo>
                  <a:lnTo>
                    <a:pt x="78105" y="1363599"/>
                  </a:lnTo>
                  <a:lnTo>
                    <a:pt x="73057" y="1356646"/>
                  </a:lnTo>
                  <a:lnTo>
                    <a:pt x="67532" y="1360837"/>
                  </a:lnTo>
                  <a:lnTo>
                    <a:pt x="71819" y="1350073"/>
                  </a:lnTo>
                  <a:lnTo>
                    <a:pt x="69628" y="1342168"/>
                  </a:lnTo>
                  <a:lnTo>
                    <a:pt x="74104" y="1328547"/>
                  </a:lnTo>
                  <a:lnTo>
                    <a:pt x="59531" y="1323213"/>
                  </a:lnTo>
                  <a:lnTo>
                    <a:pt x="48578" y="1329595"/>
                  </a:lnTo>
                  <a:lnTo>
                    <a:pt x="34480" y="1333119"/>
                  </a:lnTo>
                  <a:lnTo>
                    <a:pt x="23431" y="1328833"/>
                  </a:lnTo>
                  <a:lnTo>
                    <a:pt x="15430" y="1318355"/>
                  </a:lnTo>
                  <a:lnTo>
                    <a:pt x="16764" y="1321308"/>
                  </a:lnTo>
                  <a:lnTo>
                    <a:pt x="10001" y="1318450"/>
                  </a:lnTo>
                  <a:lnTo>
                    <a:pt x="14573" y="1315974"/>
                  </a:lnTo>
                  <a:lnTo>
                    <a:pt x="15050" y="1294543"/>
                  </a:lnTo>
                  <a:lnTo>
                    <a:pt x="10763" y="1295686"/>
                  </a:lnTo>
                  <a:lnTo>
                    <a:pt x="14669" y="1291304"/>
                  </a:lnTo>
                  <a:lnTo>
                    <a:pt x="14669" y="1283303"/>
                  </a:lnTo>
                  <a:lnTo>
                    <a:pt x="13621" y="1272445"/>
                  </a:lnTo>
                  <a:lnTo>
                    <a:pt x="11144" y="1272730"/>
                  </a:lnTo>
                  <a:lnTo>
                    <a:pt x="9525" y="1269397"/>
                  </a:lnTo>
                  <a:lnTo>
                    <a:pt x="14954" y="1264634"/>
                  </a:lnTo>
                  <a:lnTo>
                    <a:pt x="15526" y="1257014"/>
                  </a:lnTo>
                  <a:lnTo>
                    <a:pt x="50768" y="1272921"/>
                  </a:lnTo>
                  <a:lnTo>
                    <a:pt x="56674" y="1281113"/>
                  </a:lnTo>
                  <a:lnTo>
                    <a:pt x="64008" y="1282160"/>
                  </a:lnTo>
                  <a:lnTo>
                    <a:pt x="77343" y="1277398"/>
                  </a:lnTo>
                  <a:lnTo>
                    <a:pt x="84963" y="1267587"/>
                  </a:lnTo>
                  <a:lnTo>
                    <a:pt x="97727" y="1261586"/>
                  </a:lnTo>
                  <a:lnTo>
                    <a:pt x="105632" y="1249871"/>
                  </a:lnTo>
                  <a:lnTo>
                    <a:pt x="114681" y="1247775"/>
                  </a:lnTo>
                  <a:lnTo>
                    <a:pt x="120682" y="1241298"/>
                  </a:lnTo>
                  <a:lnTo>
                    <a:pt x="129921" y="1242536"/>
                  </a:lnTo>
                  <a:lnTo>
                    <a:pt x="127540" y="1231582"/>
                  </a:lnTo>
                  <a:lnTo>
                    <a:pt x="136588" y="1240727"/>
                  </a:lnTo>
                  <a:lnTo>
                    <a:pt x="139637" y="1251014"/>
                  </a:lnTo>
                  <a:lnTo>
                    <a:pt x="152305" y="1251775"/>
                  </a:lnTo>
                  <a:lnTo>
                    <a:pt x="161449" y="1257205"/>
                  </a:lnTo>
                  <a:lnTo>
                    <a:pt x="164020" y="1263110"/>
                  </a:lnTo>
                  <a:lnTo>
                    <a:pt x="183642" y="1251966"/>
                  </a:lnTo>
                  <a:lnTo>
                    <a:pt x="189167" y="1253395"/>
                  </a:lnTo>
                  <a:lnTo>
                    <a:pt x="185642" y="1254728"/>
                  </a:lnTo>
                  <a:lnTo>
                    <a:pt x="195929" y="1254442"/>
                  </a:lnTo>
                  <a:lnTo>
                    <a:pt x="197168" y="1251204"/>
                  </a:lnTo>
                  <a:lnTo>
                    <a:pt x="204692" y="1253109"/>
                  </a:lnTo>
                  <a:lnTo>
                    <a:pt x="216218" y="1267111"/>
                  </a:lnTo>
                  <a:lnTo>
                    <a:pt x="216503" y="1263682"/>
                  </a:lnTo>
                  <a:lnTo>
                    <a:pt x="216884" y="1266730"/>
                  </a:lnTo>
                  <a:lnTo>
                    <a:pt x="240030" y="1265301"/>
                  </a:lnTo>
                  <a:lnTo>
                    <a:pt x="235648" y="1252347"/>
                  </a:lnTo>
                  <a:lnTo>
                    <a:pt x="228219" y="1248728"/>
                  </a:lnTo>
                  <a:lnTo>
                    <a:pt x="228981" y="1247013"/>
                  </a:lnTo>
                  <a:lnTo>
                    <a:pt x="237935" y="1248537"/>
                  </a:lnTo>
                  <a:lnTo>
                    <a:pt x="236601" y="1246251"/>
                  </a:lnTo>
                  <a:lnTo>
                    <a:pt x="243554" y="1231297"/>
                  </a:lnTo>
                  <a:lnTo>
                    <a:pt x="242030" y="1229868"/>
                  </a:lnTo>
                  <a:lnTo>
                    <a:pt x="256318" y="1222915"/>
                  </a:lnTo>
                  <a:lnTo>
                    <a:pt x="265938" y="1211485"/>
                  </a:lnTo>
                  <a:lnTo>
                    <a:pt x="286417" y="1204913"/>
                  </a:lnTo>
                  <a:lnTo>
                    <a:pt x="293370" y="1197864"/>
                  </a:lnTo>
                  <a:lnTo>
                    <a:pt x="292037" y="1178719"/>
                  </a:lnTo>
                  <a:lnTo>
                    <a:pt x="296989" y="1156430"/>
                  </a:lnTo>
                  <a:lnTo>
                    <a:pt x="310325" y="1133380"/>
                  </a:lnTo>
                  <a:lnTo>
                    <a:pt x="307372" y="1137856"/>
                  </a:lnTo>
                  <a:lnTo>
                    <a:pt x="298418" y="1127665"/>
                  </a:lnTo>
                  <a:lnTo>
                    <a:pt x="299847" y="1125093"/>
                  </a:lnTo>
                  <a:lnTo>
                    <a:pt x="310325" y="1122426"/>
                  </a:lnTo>
                  <a:lnTo>
                    <a:pt x="315849" y="1118616"/>
                  </a:lnTo>
                  <a:lnTo>
                    <a:pt x="313944" y="1119473"/>
                  </a:lnTo>
                  <a:lnTo>
                    <a:pt x="310515" y="1108615"/>
                  </a:lnTo>
                  <a:lnTo>
                    <a:pt x="312706" y="1110615"/>
                  </a:lnTo>
                  <a:lnTo>
                    <a:pt x="305657" y="1099947"/>
                  </a:lnTo>
                  <a:lnTo>
                    <a:pt x="306514" y="1094804"/>
                  </a:lnTo>
                  <a:lnTo>
                    <a:pt x="315468" y="1085469"/>
                  </a:lnTo>
                  <a:lnTo>
                    <a:pt x="304419" y="1078135"/>
                  </a:lnTo>
                  <a:lnTo>
                    <a:pt x="315849" y="1085279"/>
                  </a:lnTo>
                  <a:lnTo>
                    <a:pt x="324421" y="1077944"/>
                  </a:lnTo>
                  <a:lnTo>
                    <a:pt x="325660" y="1070420"/>
                  </a:lnTo>
                  <a:lnTo>
                    <a:pt x="318706" y="1052322"/>
                  </a:lnTo>
                  <a:lnTo>
                    <a:pt x="321564" y="1040416"/>
                  </a:lnTo>
                  <a:lnTo>
                    <a:pt x="323755" y="1037749"/>
                  </a:lnTo>
                  <a:lnTo>
                    <a:pt x="327279" y="1038796"/>
                  </a:lnTo>
                  <a:lnTo>
                    <a:pt x="338804" y="1027652"/>
                  </a:lnTo>
                  <a:lnTo>
                    <a:pt x="339947" y="1013174"/>
                  </a:lnTo>
                  <a:lnTo>
                    <a:pt x="346424" y="1013079"/>
                  </a:lnTo>
                  <a:lnTo>
                    <a:pt x="337756" y="994124"/>
                  </a:lnTo>
                  <a:lnTo>
                    <a:pt x="313182" y="979551"/>
                  </a:lnTo>
                  <a:lnTo>
                    <a:pt x="306514" y="961644"/>
                  </a:lnTo>
                  <a:lnTo>
                    <a:pt x="288893" y="958501"/>
                  </a:lnTo>
                  <a:lnTo>
                    <a:pt x="284036" y="952595"/>
                  </a:lnTo>
                  <a:lnTo>
                    <a:pt x="275272" y="950595"/>
                  </a:lnTo>
                  <a:lnTo>
                    <a:pt x="275082" y="945261"/>
                  </a:lnTo>
                  <a:lnTo>
                    <a:pt x="269367" y="940879"/>
                  </a:lnTo>
                  <a:lnTo>
                    <a:pt x="270605" y="937355"/>
                  </a:lnTo>
                  <a:lnTo>
                    <a:pt x="266224" y="937736"/>
                  </a:lnTo>
                  <a:lnTo>
                    <a:pt x="263557" y="934974"/>
                  </a:lnTo>
                  <a:lnTo>
                    <a:pt x="264986" y="929545"/>
                  </a:lnTo>
                  <a:lnTo>
                    <a:pt x="254508" y="927449"/>
                  </a:lnTo>
                  <a:lnTo>
                    <a:pt x="253555" y="923354"/>
                  </a:lnTo>
                  <a:lnTo>
                    <a:pt x="265747" y="916686"/>
                  </a:lnTo>
                  <a:lnTo>
                    <a:pt x="263557" y="911066"/>
                  </a:lnTo>
                  <a:lnTo>
                    <a:pt x="267462" y="900113"/>
                  </a:lnTo>
                  <a:lnTo>
                    <a:pt x="267748" y="886778"/>
                  </a:lnTo>
                  <a:lnTo>
                    <a:pt x="271939" y="883444"/>
                  </a:lnTo>
                  <a:lnTo>
                    <a:pt x="258509" y="871728"/>
                  </a:lnTo>
                  <a:lnTo>
                    <a:pt x="263271" y="866204"/>
                  </a:lnTo>
                  <a:lnTo>
                    <a:pt x="257461" y="860584"/>
                  </a:lnTo>
                  <a:lnTo>
                    <a:pt x="259080" y="854107"/>
                  </a:lnTo>
                  <a:lnTo>
                    <a:pt x="252317" y="851059"/>
                  </a:lnTo>
                  <a:lnTo>
                    <a:pt x="260604" y="837152"/>
                  </a:lnTo>
                  <a:lnTo>
                    <a:pt x="249364" y="830104"/>
                  </a:lnTo>
                  <a:lnTo>
                    <a:pt x="257270" y="823722"/>
                  </a:lnTo>
                  <a:lnTo>
                    <a:pt x="257937" y="811339"/>
                  </a:lnTo>
                  <a:lnTo>
                    <a:pt x="273463" y="795433"/>
                  </a:lnTo>
                  <a:lnTo>
                    <a:pt x="268796" y="784479"/>
                  </a:lnTo>
                  <a:lnTo>
                    <a:pt x="262604" y="783907"/>
                  </a:lnTo>
                  <a:lnTo>
                    <a:pt x="271653" y="773049"/>
                  </a:lnTo>
                  <a:lnTo>
                    <a:pt x="268700" y="765810"/>
                  </a:lnTo>
                  <a:lnTo>
                    <a:pt x="270796" y="761619"/>
                  </a:lnTo>
                  <a:lnTo>
                    <a:pt x="260128" y="755332"/>
                  </a:lnTo>
                  <a:lnTo>
                    <a:pt x="252412" y="765143"/>
                  </a:lnTo>
                  <a:lnTo>
                    <a:pt x="249745" y="759619"/>
                  </a:lnTo>
                  <a:lnTo>
                    <a:pt x="242887" y="761429"/>
                  </a:lnTo>
                  <a:lnTo>
                    <a:pt x="242316" y="742569"/>
                  </a:lnTo>
                  <a:lnTo>
                    <a:pt x="248698" y="728472"/>
                  </a:lnTo>
                  <a:lnTo>
                    <a:pt x="262414" y="719328"/>
                  </a:lnTo>
                  <a:lnTo>
                    <a:pt x="249364" y="714851"/>
                  </a:lnTo>
                  <a:lnTo>
                    <a:pt x="235839" y="718185"/>
                  </a:lnTo>
                  <a:lnTo>
                    <a:pt x="224314" y="708660"/>
                  </a:lnTo>
                  <a:lnTo>
                    <a:pt x="206026" y="701707"/>
                  </a:lnTo>
                  <a:lnTo>
                    <a:pt x="199644" y="705612"/>
                  </a:lnTo>
                  <a:lnTo>
                    <a:pt x="191357" y="719519"/>
                  </a:lnTo>
                  <a:lnTo>
                    <a:pt x="181642" y="724186"/>
                  </a:lnTo>
                  <a:lnTo>
                    <a:pt x="172879" y="737711"/>
                  </a:lnTo>
                  <a:lnTo>
                    <a:pt x="169545" y="738949"/>
                  </a:lnTo>
                  <a:lnTo>
                    <a:pt x="168688" y="749617"/>
                  </a:lnTo>
                  <a:lnTo>
                    <a:pt x="154972" y="749617"/>
                  </a:lnTo>
                  <a:lnTo>
                    <a:pt x="157925" y="729996"/>
                  </a:lnTo>
                  <a:lnTo>
                    <a:pt x="154114" y="716661"/>
                  </a:lnTo>
                  <a:lnTo>
                    <a:pt x="139255" y="695515"/>
                  </a:lnTo>
                  <a:lnTo>
                    <a:pt x="127540" y="687800"/>
                  </a:lnTo>
                  <a:lnTo>
                    <a:pt x="129445" y="681990"/>
                  </a:lnTo>
                  <a:lnTo>
                    <a:pt x="142780" y="692087"/>
                  </a:lnTo>
                  <a:lnTo>
                    <a:pt x="144494" y="689515"/>
                  </a:lnTo>
                  <a:lnTo>
                    <a:pt x="138684" y="686371"/>
                  </a:lnTo>
                  <a:lnTo>
                    <a:pt x="137541" y="681799"/>
                  </a:lnTo>
                  <a:lnTo>
                    <a:pt x="132683" y="681990"/>
                  </a:lnTo>
                  <a:lnTo>
                    <a:pt x="134398" y="677323"/>
                  </a:lnTo>
                  <a:lnTo>
                    <a:pt x="111443" y="669227"/>
                  </a:lnTo>
                  <a:lnTo>
                    <a:pt x="120110" y="655034"/>
                  </a:lnTo>
                  <a:lnTo>
                    <a:pt x="132017" y="662083"/>
                  </a:lnTo>
                  <a:lnTo>
                    <a:pt x="146018" y="663321"/>
                  </a:lnTo>
                  <a:lnTo>
                    <a:pt x="148971" y="672751"/>
                  </a:lnTo>
                  <a:lnTo>
                    <a:pt x="163354" y="671513"/>
                  </a:lnTo>
                  <a:lnTo>
                    <a:pt x="165640" y="678466"/>
                  </a:lnTo>
                  <a:lnTo>
                    <a:pt x="177832" y="673227"/>
                  </a:lnTo>
                  <a:lnTo>
                    <a:pt x="179546" y="652558"/>
                  </a:lnTo>
                  <a:lnTo>
                    <a:pt x="187071" y="653129"/>
                  </a:lnTo>
                  <a:lnTo>
                    <a:pt x="209645" y="661702"/>
                  </a:lnTo>
                  <a:lnTo>
                    <a:pt x="228124" y="671513"/>
                  </a:lnTo>
                  <a:lnTo>
                    <a:pt x="243840" y="668560"/>
                  </a:lnTo>
                  <a:lnTo>
                    <a:pt x="242221" y="650938"/>
                  </a:lnTo>
                  <a:lnTo>
                    <a:pt x="245173" y="631031"/>
                  </a:lnTo>
                  <a:lnTo>
                    <a:pt x="236029" y="619601"/>
                  </a:lnTo>
                  <a:lnTo>
                    <a:pt x="227838" y="601885"/>
                  </a:lnTo>
                  <a:lnTo>
                    <a:pt x="229934" y="576739"/>
                  </a:lnTo>
                  <a:lnTo>
                    <a:pt x="245745" y="578453"/>
                  </a:lnTo>
                  <a:lnTo>
                    <a:pt x="253175" y="575596"/>
                  </a:lnTo>
                  <a:lnTo>
                    <a:pt x="257175" y="570452"/>
                  </a:lnTo>
                  <a:lnTo>
                    <a:pt x="260318" y="572453"/>
                  </a:lnTo>
                  <a:lnTo>
                    <a:pt x="269462" y="569786"/>
                  </a:lnTo>
                  <a:lnTo>
                    <a:pt x="267271" y="565309"/>
                  </a:lnTo>
                  <a:lnTo>
                    <a:pt x="260128" y="568738"/>
                  </a:lnTo>
                  <a:lnTo>
                    <a:pt x="251841" y="563404"/>
                  </a:lnTo>
                  <a:lnTo>
                    <a:pt x="251365" y="547211"/>
                  </a:lnTo>
                  <a:lnTo>
                    <a:pt x="277463" y="525113"/>
                  </a:lnTo>
                  <a:lnTo>
                    <a:pt x="289274" y="536638"/>
                  </a:lnTo>
                  <a:lnTo>
                    <a:pt x="285179" y="553593"/>
                  </a:lnTo>
                  <a:lnTo>
                    <a:pt x="284512" y="567595"/>
                  </a:lnTo>
                  <a:lnTo>
                    <a:pt x="286988" y="577691"/>
                  </a:lnTo>
                  <a:lnTo>
                    <a:pt x="281559" y="594360"/>
                  </a:lnTo>
                  <a:lnTo>
                    <a:pt x="280987" y="614363"/>
                  </a:lnTo>
                  <a:lnTo>
                    <a:pt x="287655" y="621506"/>
                  </a:lnTo>
                  <a:lnTo>
                    <a:pt x="284036" y="634365"/>
                  </a:lnTo>
                  <a:lnTo>
                    <a:pt x="300704" y="635698"/>
                  </a:lnTo>
                  <a:lnTo>
                    <a:pt x="320230" y="622745"/>
                  </a:lnTo>
                  <a:lnTo>
                    <a:pt x="330518" y="622840"/>
                  </a:lnTo>
                  <a:lnTo>
                    <a:pt x="346520" y="618935"/>
                  </a:lnTo>
                  <a:lnTo>
                    <a:pt x="347853" y="617506"/>
                  </a:lnTo>
                  <a:lnTo>
                    <a:pt x="338423" y="597313"/>
                  </a:lnTo>
                  <a:lnTo>
                    <a:pt x="340519" y="588740"/>
                  </a:lnTo>
                  <a:lnTo>
                    <a:pt x="338804" y="581120"/>
                  </a:lnTo>
                  <a:lnTo>
                    <a:pt x="342329" y="579311"/>
                  </a:lnTo>
                  <a:lnTo>
                    <a:pt x="337090" y="564166"/>
                  </a:lnTo>
                  <a:lnTo>
                    <a:pt x="337280" y="557784"/>
                  </a:lnTo>
                  <a:lnTo>
                    <a:pt x="340043" y="551212"/>
                  </a:lnTo>
                  <a:lnTo>
                    <a:pt x="349282" y="543401"/>
                  </a:lnTo>
                  <a:lnTo>
                    <a:pt x="347853" y="525113"/>
                  </a:lnTo>
                  <a:lnTo>
                    <a:pt x="353949" y="520827"/>
                  </a:lnTo>
                  <a:lnTo>
                    <a:pt x="359378" y="527495"/>
                  </a:lnTo>
                  <a:lnTo>
                    <a:pt x="355663" y="517207"/>
                  </a:lnTo>
                  <a:lnTo>
                    <a:pt x="357473" y="516446"/>
                  </a:lnTo>
                  <a:lnTo>
                    <a:pt x="354997" y="510826"/>
                  </a:lnTo>
                  <a:lnTo>
                    <a:pt x="356902" y="507111"/>
                  </a:lnTo>
                  <a:lnTo>
                    <a:pt x="351472" y="499872"/>
                  </a:lnTo>
                  <a:lnTo>
                    <a:pt x="349758" y="487108"/>
                  </a:lnTo>
                  <a:lnTo>
                    <a:pt x="355283" y="479774"/>
                  </a:lnTo>
                  <a:lnTo>
                    <a:pt x="371094" y="470630"/>
                  </a:lnTo>
                  <a:lnTo>
                    <a:pt x="374713" y="471392"/>
                  </a:lnTo>
                  <a:lnTo>
                    <a:pt x="385096" y="465201"/>
                  </a:lnTo>
                  <a:lnTo>
                    <a:pt x="387858" y="469297"/>
                  </a:lnTo>
                  <a:lnTo>
                    <a:pt x="399383" y="467296"/>
                  </a:lnTo>
                  <a:lnTo>
                    <a:pt x="405860" y="469202"/>
                  </a:lnTo>
                  <a:lnTo>
                    <a:pt x="414433" y="477203"/>
                  </a:lnTo>
                  <a:lnTo>
                    <a:pt x="446437" y="491395"/>
                  </a:lnTo>
                  <a:lnTo>
                    <a:pt x="460438" y="494729"/>
                  </a:lnTo>
                  <a:lnTo>
                    <a:pt x="456914" y="500253"/>
                  </a:lnTo>
                  <a:lnTo>
                    <a:pt x="461201" y="503015"/>
                  </a:lnTo>
                  <a:lnTo>
                    <a:pt x="453771" y="510254"/>
                  </a:lnTo>
                  <a:lnTo>
                    <a:pt x="450342" y="519874"/>
                  </a:lnTo>
                  <a:lnTo>
                    <a:pt x="459772" y="524161"/>
                  </a:lnTo>
                  <a:lnTo>
                    <a:pt x="467868" y="516255"/>
                  </a:lnTo>
                  <a:lnTo>
                    <a:pt x="457867" y="515683"/>
                  </a:lnTo>
                  <a:lnTo>
                    <a:pt x="465677" y="495586"/>
                  </a:lnTo>
                  <a:lnTo>
                    <a:pt x="477964" y="479584"/>
                  </a:lnTo>
                  <a:lnTo>
                    <a:pt x="495300" y="471011"/>
                  </a:lnTo>
                  <a:lnTo>
                    <a:pt x="496824" y="460438"/>
                  </a:lnTo>
                  <a:lnTo>
                    <a:pt x="508254" y="476536"/>
                  </a:lnTo>
                  <a:lnTo>
                    <a:pt x="509587" y="474345"/>
                  </a:lnTo>
                  <a:lnTo>
                    <a:pt x="533210" y="475107"/>
                  </a:lnTo>
                  <a:lnTo>
                    <a:pt x="543878" y="471773"/>
                  </a:lnTo>
                  <a:lnTo>
                    <a:pt x="543592" y="479203"/>
                  </a:lnTo>
                  <a:lnTo>
                    <a:pt x="551974" y="478631"/>
                  </a:lnTo>
                  <a:lnTo>
                    <a:pt x="567214" y="473297"/>
                  </a:lnTo>
                  <a:lnTo>
                    <a:pt x="565499" y="460915"/>
                  </a:lnTo>
                  <a:lnTo>
                    <a:pt x="604456" y="447104"/>
                  </a:lnTo>
                  <a:lnTo>
                    <a:pt x="602647" y="415576"/>
                  </a:lnTo>
                  <a:lnTo>
                    <a:pt x="598170" y="409099"/>
                  </a:lnTo>
                  <a:lnTo>
                    <a:pt x="594931" y="393287"/>
                  </a:lnTo>
                  <a:lnTo>
                    <a:pt x="598742" y="391192"/>
                  </a:lnTo>
                  <a:lnTo>
                    <a:pt x="594741" y="383953"/>
                  </a:lnTo>
                  <a:lnTo>
                    <a:pt x="596075" y="367665"/>
                  </a:lnTo>
                  <a:lnTo>
                    <a:pt x="604266" y="366998"/>
                  </a:lnTo>
                  <a:lnTo>
                    <a:pt x="603790" y="361950"/>
                  </a:lnTo>
                  <a:lnTo>
                    <a:pt x="596360" y="363950"/>
                  </a:lnTo>
                  <a:lnTo>
                    <a:pt x="581692" y="327755"/>
                  </a:lnTo>
                  <a:lnTo>
                    <a:pt x="576453" y="328136"/>
                  </a:lnTo>
                  <a:lnTo>
                    <a:pt x="575596" y="324993"/>
                  </a:lnTo>
                  <a:lnTo>
                    <a:pt x="568357" y="325660"/>
                  </a:lnTo>
                  <a:lnTo>
                    <a:pt x="558070" y="290512"/>
                  </a:lnTo>
                  <a:lnTo>
                    <a:pt x="570167" y="290417"/>
                  </a:lnTo>
                  <a:lnTo>
                    <a:pt x="569119" y="278035"/>
                  </a:lnTo>
                  <a:lnTo>
                    <a:pt x="575024" y="276892"/>
                  </a:lnTo>
                  <a:lnTo>
                    <a:pt x="575977" y="268033"/>
                  </a:lnTo>
                  <a:lnTo>
                    <a:pt x="581215" y="268891"/>
                  </a:lnTo>
                  <a:lnTo>
                    <a:pt x="584835" y="249745"/>
                  </a:lnTo>
                  <a:lnTo>
                    <a:pt x="587693" y="243649"/>
                  </a:lnTo>
                  <a:lnTo>
                    <a:pt x="593503" y="239744"/>
                  </a:lnTo>
                  <a:lnTo>
                    <a:pt x="584168" y="232029"/>
                  </a:lnTo>
                  <a:lnTo>
                    <a:pt x="604552" y="209645"/>
                  </a:lnTo>
                  <a:lnTo>
                    <a:pt x="599313" y="205835"/>
                  </a:lnTo>
                  <a:lnTo>
                    <a:pt x="619601" y="191167"/>
                  </a:lnTo>
                  <a:lnTo>
                    <a:pt x="632460" y="197929"/>
                  </a:lnTo>
                  <a:lnTo>
                    <a:pt x="646843" y="200025"/>
                  </a:lnTo>
                  <a:lnTo>
                    <a:pt x="647700" y="186880"/>
                  </a:lnTo>
                  <a:lnTo>
                    <a:pt x="653415" y="186404"/>
                  </a:lnTo>
                  <a:lnTo>
                    <a:pt x="640937" y="184595"/>
                  </a:lnTo>
                  <a:lnTo>
                    <a:pt x="621983" y="175831"/>
                  </a:lnTo>
                  <a:lnTo>
                    <a:pt x="603885" y="182213"/>
                  </a:lnTo>
                  <a:lnTo>
                    <a:pt x="599599" y="173927"/>
                  </a:lnTo>
                  <a:lnTo>
                    <a:pt x="594074" y="170497"/>
                  </a:lnTo>
                  <a:lnTo>
                    <a:pt x="603313" y="160115"/>
                  </a:lnTo>
                  <a:lnTo>
                    <a:pt x="607219" y="159544"/>
                  </a:lnTo>
                  <a:lnTo>
                    <a:pt x="629507" y="159639"/>
                  </a:lnTo>
                  <a:lnTo>
                    <a:pt x="631317" y="162782"/>
                  </a:lnTo>
                  <a:lnTo>
                    <a:pt x="649510" y="166783"/>
                  </a:lnTo>
                  <a:lnTo>
                    <a:pt x="662845" y="167545"/>
                  </a:lnTo>
                  <a:lnTo>
                    <a:pt x="677037" y="162592"/>
                  </a:lnTo>
                  <a:lnTo>
                    <a:pt x="685514" y="162592"/>
                  </a:lnTo>
                  <a:lnTo>
                    <a:pt x="686753" y="166402"/>
                  </a:lnTo>
                  <a:lnTo>
                    <a:pt x="689705" y="165925"/>
                  </a:lnTo>
                  <a:lnTo>
                    <a:pt x="686943" y="147447"/>
                  </a:lnTo>
                  <a:lnTo>
                    <a:pt x="683038" y="149066"/>
                  </a:lnTo>
                  <a:lnTo>
                    <a:pt x="690372" y="134874"/>
                  </a:lnTo>
                  <a:lnTo>
                    <a:pt x="703231" y="125730"/>
                  </a:lnTo>
                  <a:lnTo>
                    <a:pt x="724471" y="117920"/>
                  </a:lnTo>
                  <a:lnTo>
                    <a:pt x="766572" y="111062"/>
                  </a:lnTo>
                  <a:lnTo>
                    <a:pt x="767334" y="104204"/>
                  </a:lnTo>
                  <a:lnTo>
                    <a:pt x="771620" y="105632"/>
                  </a:lnTo>
                  <a:lnTo>
                    <a:pt x="776192" y="97345"/>
                  </a:lnTo>
                  <a:lnTo>
                    <a:pt x="779431" y="97060"/>
                  </a:lnTo>
                  <a:lnTo>
                    <a:pt x="777526" y="86392"/>
                  </a:lnTo>
                  <a:lnTo>
                    <a:pt x="774192" y="85725"/>
                  </a:lnTo>
                  <a:lnTo>
                    <a:pt x="770382" y="62865"/>
                  </a:lnTo>
                  <a:lnTo>
                    <a:pt x="762857" y="56579"/>
                  </a:lnTo>
                  <a:lnTo>
                    <a:pt x="764477" y="50959"/>
                  </a:lnTo>
                  <a:lnTo>
                    <a:pt x="758285" y="28956"/>
                  </a:lnTo>
                  <a:lnTo>
                    <a:pt x="758762" y="14573"/>
                  </a:lnTo>
                  <a:lnTo>
                    <a:pt x="791718" y="9525"/>
                  </a:lnTo>
                  <a:lnTo>
                    <a:pt x="792575" y="18097"/>
                  </a:lnTo>
                  <a:lnTo>
                    <a:pt x="799433" y="20955"/>
                  </a:lnTo>
                  <a:lnTo>
                    <a:pt x="817245" y="46577"/>
                  </a:lnTo>
                  <a:lnTo>
                    <a:pt x="827818" y="29528"/>
                  </a:lnTo>
                  <a:lnTo>
                    <a:pt x="830199" y="30575"/>
                  </a:lnTo>
                  <a:lnTo>
                    <a:pt x="829913" y="49625"/>
                  </a:lnTo>
                  <a:lnTo>
                    <a:pt x="825627" y="68580"/>
                  </a:lnTo>
                  <a:lnTo>
                    <a:pt x="826865" y="78010"/>
                  </a:lnTo>
                  <a:lnTo>
                    <a:pt x="837152" y="76486"/>
                  </a:lnTo>
                  <a:lnTo>
                    <a:pt x="842772" y="70485"/>
                  </a:lnTo>
                  <a:lnTo>
                    <a:pt x="858393" y="82677"/>
                  </a:lnTo>
                  <a:lnTo>
                    <a:pt x="855536" y="84487"/>
                  </a:lnTo>
                  <a:lnTo>
                    <a:pt x="858679" y="89249"/>
                  </a:lnTo>
                  <a:lnTo>
                    <a:pt x="868204" y="89440"/>
                  </a:lnTo>
                  <a:lnTo>
                    <a:pt x="869156" y="98107"/>
                  </a:lnTo>
                  <a:lnTo>
                    <a:pt x="895731" y="97822"/>
                  </a:lnTo>
                  <a:lnTo>
                    <a:pt x="897731" y="103537"/>
                  </a:lnTo>
                  <a:lnTo>
                    <a:pt x="878205" y="108490"/>
                  </a:lnTo>
                  <a:lnTo>
                    <a:pt x="876110" y="102489"/>
                  </a:lnTo>
                  <a:lnTo>
                    <a:pt x="872109" y="103346"/>
                  </a:lnTo>
                  <a:lnTo>
                    <a:pt x="865822" y="107156"/>
                  </a:lnTo>
                  <a:lnTo>
                    <a:pt x="866870" y="110490"/>
                  </a:lnTo>
                  <a:lnTo>
                    <a:pt x="862965" y="112109"/>
                  </a:lnTo>
                  <a:lnTo>
                    <a:pt x="864013" y="115062"/>
                  </a:lnTo>
                  <a:lnTo>
                    <a:pt x="894112" y="107728"/>
                  </a:lnTo>
                  <a:lnTo>
                    <a:pt x="880967" y="115157"/>
                  </a:lnTo>
                  <a:lnTo>
                    <a:pt x="889540" y="112776"/>
                  </a:lnTo>
                  <a:lnTo>
                    <a:pt x="897541" y="106870"/>
                  </a:lnTo>
                  <a:lnTo>
                    <a:pt x="907352" y="140875"/>
                  </a:lnTo>
                  <a:lnTo>
                    <a:pt x="918020" y="138684"/>
                  </a:lnTo>
                  <a:lnTo>
                    <a:pt x="921353" y="147256"/>
                  </a:lnTo>
                  <a:lnTo>
                    <a:pt x="925925" y="144304"/>
                  </a:lnTo>
                  <a:lnTo>
                    <a:pt x="927640" y="148780"/>
                  </a:lnTo>
                  <a:lnTo>
                    <a:pt x="950119" y="145447"/>
                  </a:lnTo>
                  <a:lnTo>
                    <a:pt x="955929" y="166497"/>
                  </a:lnTo>
                  <a:lnTo>
                    <a:pt x="953453" y="172117"/>
                  </a:lnTo>
                  <a:lnTo>
                    <a:pt x="958405" y="184023"/>
                  </a:lnTo>
                  <a:lnTo>
                    <a:pt x="964121" y="180594"/>
                  </a:lnTo>
                  <a:lnTo>
                    <a:pt x="973646" y="183547"/>
                  </a:lnTo>
                  <a:lnTo>
                    <a:pt x="977646" y="179356"/>
                  </a:lnTo>
                  <a:lnTo>
                    <a:pt x="977170" y="176594"/>
                  </a:lnTo>
                  <a:lnTo>
                    <a:pt x="983075" y="175450"/>
                  </a:lnTo>
                  <a:lnTo>
                    <a:pt x="993458" y="175736"/>
                  </a:lnTo>
                  <a:lnTo>
                    <a:pt x="993838" y="180118"/>
                  </a:lnTo>
                  <a:lnTo>
                    <a:pt x="1002602" y="179546"/>
                  </a:lnTo>
                  <a:lnTo>
                    <a:pt x="1006983" y="183928"/>
                  </a:lnTo>
                  <a:lnTo>
                    <a:pt x="1011079" y="183166"/>
                  </a:lnTo>
                  <a:lnTo>
                    <a:pt x="1056894" y="163544"/>
                  </a:lnTo>
                  <a:lnTo>
                    <a:pt x="1058418" y="160306"/>
                  </a:lnTo>
                  <a:lnTo>
                    <a:pt x="1061561" y="161354"/>
                  </a:lnTo>
                  <a:lnTo>
                    <a:pt x="1070039" y="153829"/>
                  </a:lnTo>
                  <a:lnTo>
                    <a:pt x="1069277" y="142018"/>
                  </a:lnTo>
                  <a:lnTo>
                    <a:pt x="1072896" y="128683"/>
                  </a:lnTo>
                  <a:lnTo>
                    <a:pt x="1066800" y="86963"/>
                  </a:lnTo>
                  <a:lnTo>
                    <a:pt x="1090231" y="84391"/>
                  </a:lnTo>
                  <a:lnTo>
                    <a:pt x="1116425" y="74104"/>
                  </a:lnTo>
                  <a:lnTo>
                    <a:pt x="1134237" y="73342"/>
                  </a:lnTo>
                  <a:lnTo>
                    <a:pt x="1141571" y="70009"/>
                  </a:lnTo>
                  <a:lnTo>
                    <a:pt x="1148048" y="71819"/>
                  </a:lnTo>
                  <a:lnTo>
                    <a:pt x="1135475" y="87344"/>
                  </a:lnTo>
                  <a:lnTo>
                    <a:pt x="1143762" y="90487"/>
                  </a:lnTo>
                  <a:lnTo>
                    <a:pt x="1142524" y="103061"/>
                  </a:lnTo>
                  <a:lnTo>
                    <a:pt x="1145953" y="110490"/>
                  </a:lnTo>
                  <a:lnTo>
                    <a:pt x="1141190" y="112586"/>
                  </a:lnTo>
                  <a:lnTo>
                    <a:pt x="1142143" y="114967"/>
                  </a:lnTo>
                  <a:lnTo>
                    <a:pt x="1154716" y="107061"/>
                  </a:lnTo>
                  <a:lnTo>
                    <a:pt x="1160812" y="113157"/>
                  </a:lnTo>
                  <a:lnTo>
                    <a:pt x="1145191" y="124301"/>
                  </a:lnTo>
                  <a:lnTo>
                    <a:pt x="1136237" y="127063"/>
                  </a:lnTo>
                  <a:lnTo>
                    <a:pt x="1134047" y="136779"/>
                  </a:lnTo>
                  <a:lnTo>
                    <a:pt x="1138619" y="138494"/>
                  </a:lnTo>
                  <a:lnTo>
                    <a:pt x="1147191" y="138874"/>
                  </a:lnTo>
                  <a:lnTo>
                    <a:pt x="1153382" y="133636"/>
                  </a:lnTo>
                  <a:lnTo>
                    <a:pt x="1160240" y="136684"/>
                  </a:lnTo>
                  <a:lnTo>
                    <a:pt x="1161383" y="133064"/>
                  </a:lnTo>
                  <a:lnTo>
                    <a:pt x="1163860" y="133445"/>
                  </a:lnTo>
                  <a:lnTo>
                    <a:pt x="1164050" y="137160"/>
                  </a:lnTo>
                  <a:lnTo>
                    <a:pt x="1172528" y="140113"/>
                  </a:lnTo>
                  <a:lnTo>
                    <a:pt x="1172718" y="133445"/>
                  </a:lnTo>
                  <a:lnTo>
                    <a:pt x="1179862" y="133160"/>
                  </a:lnTo>
                  <a:lnTo>
                    <a:pt x="1182148" y="124492"/>
                  </a:lnTo>
                  <a:lnTo>
                    <a:pt x="1190244" y="130397"/>
                  </a:lnTo>
                  <a:lnTo>
                    <a:pt x="1203579" y="123254"/>
                  </a:lnTo>
                  <a:lnTo>
                    <a:pt x="1213580" y="125539"/>
                  </a:lnTo>
                  <a:lnTo>
                    <a:pt x="1215485" y="129445"/>
                  </a:lnTo>
                  <a:lnTo>
                    <a:pt x="1216438" y="118110"/>
                  </a:lnTo>
                  <a:lnTo>
                    <a:pt x="1224248" y="110490"/>
                  </a:lnTo>
                  <a:lnTo>
                    <a:pt x="1236821" y="114681"/>
                  </a:lnTo>
                  <a:lnTo>
                    <a:pt x="1235297" y="128778"/>
                  </a:lnTo>
                  <a:lnTo>
                    <a:pt x="1227772" y="134303"/>
                  </a:lnTo>
                  <a:lnTo>
                    <a:pt x="1238060" y="142494"/>
                  </a:lnTo>
                  <a:lnTo>
                    <a:pt x="1248347" y="144399"/>
                  </a:lnTo>
                  <a:lnTo>
                    <a:pt x="1247965" y="157639"/>
                  </a:lnTo>
                  <a:lnTo>
                    <a:pt x="1258253" y="160401"/>
                  </a:lnTo>
                  <a:lnTo>
                    <a:pt x="1270635" y="170116"/>
                  </a:lnTo>
                  <a:lnTo>
                    <a:pt x="1271588" y="164497"/>
                  </a:lnTo>
                  <a:lnTo>
                    <a:pt x="1281970" y="164973"/>
                  </a:lnTo>
                  <a:lnTo>
                    <a:pt x="1286161" y="151447"/>
                  </a:lnTo>
                  <a:lnTo>
                    <a:pt x="1297305" y="142875"/>
                  </a:lnTo>
                  <a:lnTo>
                    <a:pt x="1300163" y="151257"/>
                  </a:lnTo>
                  <a:lnTo>
                    <a:pt x="1304449" y="148780"/>
                  </a:lnTo>
                  <a:lnTo>
                    <a:pt x="1306925" y="156400"/>
                  </a:lnTo>
                  <a:lnTo>
                    <a:pt x="1308735" y="151162"/>
                  </a:lnTo>
                  <a:lnTo>
                    <a:pt x="1314069" y="148685"/>
                  </a:lnTo>
                  <a:lnTo>
                    <a:pt x="1318355" y="152686"/>
                  </a:lnTo>
                  <a:lnTo>
                    <a:pt x="1319403" y="159734"/>
                  </a:lnTo>
                  <a:lnTo>
                    <a:pt x="1325689" y="164687"/>
                  </a:lnTo>
                  <a:lnTo>
                    <a:pt x="1326261" y="176689"/>
                  </a:lnTo>
                  <a:lnTo>
                    <a:pt x="1337786" y="177927"/>
                  </a:lnTo>
                  <a:lnTo>
                    <a:pt x="1336262" y="187642"/>
                  </a:lnTo>
                  <a:lnTo>
                    <a:pt x="1338358" y="192214"/>
                  </a:lnTo>
                  <a:lnTo>
                    <a:pt x="1345121" y="191929"/>
                  </a:lnTo>
                  <a:lnTo>
                    <a:pt x="1346930" y="194024"/>
                  </a:lnTo>
                  <a:lnTo>
                    <a:pt x="1341501" y="212217"/>
                  </a:lnTo>
                  <a:lnTo>
                    <a:pt x="1348454" y="207645"/>
                  </a:lnTo>
                  <a:lnTo>
                    <a:pt x="1349216" y="215455"/>
                  </a:lnTo>
                  <a:lnTo>
                    <a:pt x="1368266" y="218313"/>
                  </a:lnTo>
                  <a:lnTo>
                    <a:pt x="1376744" y="222218"/>
                  </a:lnTo>
                  <a:lnTo>
                    <a:pt x="1376363" y="226886"/>
                  </a:lnTo>
                  <a:lnTo>
                    <a:pt x="1393508" y="221266"/>
                  </a:lnTo>
                  <a:lnTo>
                    <a:pt x="1407605" y="227552"/>
                  </a:lnTo>
                  <a:lnTo>
                    <a:pt x="1415415" y="241268"/>
                  </a:lnTo>
                  <a:lnTo>
                    <a:pt x="1415510" y="271653"/>
                  </a:lnTo>
                  <a:lnTo>
                    <a:pt x="1417511" y="270796"/>
                  </a:lnTo>
                  <a:lnTo>
                    <a:pt x="1418939" y="279940"/>
                  </a:lnTo>
                  <a:lnTo>
                    <a:pt x="1420463" y="281940"/>
                  </a:lnTo>
                  <a:lnTo>
                    <a:pt x="1431227" y="280130"/>
                  </a:lnTo>
                  <a:lnTo>
                    <a:pt x="1431322" y="285083"/>
                  </a:lnTo>
                  <a:lnTo>
                    <a:pt x="1434560" y="284893"/>
                  </a:lnTo>
                  <a:lnTo>
                    <a:pt x="1434751" y="288798"/>
                  </a:lnTo>
                  <a:lnTo>
                    <a:pt x="1441514" y="289941"/>
                  </a:lnTo>
                  <a:lnTo>
                    <a:pt x="1440847" y="296894"/>
                  </a:lnTo>
                  <a:lnTo>
                    <a:pt x="1468946" y="296037"/>
                  </a:lnTo>
                  <a:lnTo>
                    <a:pt x="1478661" y="296989"/>
                  </a:lnTo>
                  <a:lnTo>
                    <a:pt x="1485329" y="301276"/>
                  </a:lnTo>
                  <a:lnTo>
                    <a:pt x="1489901" y="295085"/>
                  </a:lnTo>
                  <a:lnTo>
                    <a:pt x="1498664" y="297847"/>
                  </a:lnTo>
                  <a:lnTo>
                    <a:pt x="1505140" y="295275"/>
                  </a:lnTo>
                  <a:lnTo>
                    <a:pt x="1509141" y="289560"/>
                  </a:lnTo>
                  <a:lnTo>
                    <a:pt x="1509427" y="277654"/>
                  </a:lnTo>
                  <a:lnTo>
                    <a:pt x="1521143" y="282988"/>
                  </a:lnTo>
                  <a:lnTo>
                    <a:pt x="1533049" y="279940"/>
                  </a:lnTo>
                  <a:lnTo>
                    <a:pt x="1532763" y="286417"/>
                  </a:lnTo>
                  <a:lnTo>
                    <a:pt x="1540955" y="290322"/>
                  </a:lnTo>
                  <a:lnTo>
                    <a:pt x="1548479" y="299085"/>
                  </a:lnTo>
                  <a:lnTo>
                    <a:pt x="1546765" y="303276"/>
                  </a:lnTo>
                  <a:lnTo>
                    <a:pt x="1554766" y="299275"/>
                  </a:lnTo>
                  <a:lnTo>
                    <a:pt x="1563434" y="311467"/>
                  </a:lnTo>
                  <a:lnTo>
                    <a:pt x="1569244" y="327946"/>
                  </a:lnTo>
                  <a:lnTo>
                    <a:pt x="1567529" y="341281"/>
                  </a:lnTo>
                  <a:lnTo>
                    <a:pt x="1570577" y="346900"/>
                  </a:lnTo>
                  <a:lnTo>
                    <a:pt x="1574673" y="345091"/>
                  </a:lnTo>
                  <a:lnTo>
                    <a:pt x="1579245" y="350425"/>
                  </a:lnTo>
                  <a:lnTo>
                    <a:pt x="1574673" y="353949"/>
                  </a:lnTo>
                  <a:lnTo>
                    <a:pt x="1585151" y="364998"/>
                  </a:lnTo>
                  <a:lnTo>
                    <a:pt x="1592389" y="383572"/>
                  </a:lnTo>
                  <a:lnTo>
                    <a:pt x="1583912" y="387382"/>
                  </a:lnTo>
                  <a:lnTo>
                    <a:pt x="1564862" y="387667"/>
                  </a:lnTo>
                  <a:lnTo>
                    <a:pt x="1550003" y="392716"/>
                  </a:lnTo>
                  <a:lnTo>
                    <a:pt x="1540573" y="431197"/>
                  </a:lnTo>
                  <a:lnTo>
                    <a:pt x="1523047" y="445008"/>
                  </a:lnTo>
                  <a:lnTo>
                    <a:pt x="1521047" y="449485"/>
                  </a:lnTo>
                  <a:lnTo>
                    <a:pt x="1488853" y="430625"/>
                  </a:lnTo>
                  <a:lnTo>
                    <a:pt x="1472755" y="436150"/>
                  </a:lnTo>
                  <a:lnTo>
                    <a:pt x="1460659" y="445008"/>
                  </a:lnTo>
                  <a:lnTo>
                    <a:pt x="1450277" y="446532"/>
                  </a:lnTo>
                  <a:lnTo>
                    <a:pt x="1439418" y="452723"/>
                  </a:lnTo>
                  <a:lnTo>
                    <a:pt x="1419892" y="470345"/>
                  </a:lnTo>
                  <a:lnTo>
                    <a:pt x="1396270" y="499110"/>
                  </a:lnTo>
                  <a:lnTo>
                    <a:pt x="1391603" y="508540"/>
                  </a:lnTo>
                  <a:lnTo>
                    <a:pt x="1387412" y="504444"/>
                  </a:lnTo>
                  <a:lnTo>
                    <a:pt x="1386173" y="545878"/>
                  </a:lnTo>
                  <a:lnTo>
                    <a:pt x="1372743" y="569309"/>
                  </a:lnTo>
                  <a:lnTo>
                    <a:pt x="1355217" y="584073"/>
                  </a:lnTo>
                  <a:lnTo>
                    <a:pt x="1354836" y="590360"/>
                  </a:lnTo>
                  <a:lnTo>
                    <a:pt x="1360742" y="597884"/>
                  </a:lnTo>
                  <a:lnTo>
                    <a:pt x="1410557" y="585502"/>
                  </a:lnTo>
                  <a:lnTo>
                    <a:pt x="1423702" y="576548"/>
                  </a:lnTo>
                  <a:lnTo>
                    <a:pt x="1424464" y="584549"/>
                  </a:lnTo>
                  <a:lnTo>
                    <a:pt x="1418939" y="593312"/>
                  </a:lnTo>
                  <a:lnTo>
                    <a:pt x="1420749" y="601885"/>
                  </a:lnTo>
                  <a:lnTo>
                    <a:pt x="1419225" y="609314"/>
                  </a:lnTo>
                  <a:lnTo>
                    <a:pt x="1423702" y="625412"/>
                  </a:lnTo>
                  <a:lnTo>
                    <a:pt x="1444085" y="621030"/>
                  </a:lnTo>
                  <a:lnTo>
                    <a:pt x="1444657" y="631031"/>
                  </a:lnTo>
                  <a:lnTo>
                    <a:pt x="1449229" y="642842"/>
                  </a:lnTo>
                  <a:lnTo>
                    <a:pt x="1458278" y="647033"/>
                  </a:lnTo>
                  <a:lnTo>
                    <a:pt x="1461802" y="661892"/>
                  </a:lnTo>
                  <a:lnTo>
                    <a:pt x="1487519" y="708184"/>
                  </a:lnTo>
                  <a:lnTo>
                    <a:pt x="1466945" y="719804"/>
                  </a:lnTo>
                  <a:lnTo>
                    <a:pt x="1471231" y="726567"/>
                  </a:lnTo>
                  <a:lnTo>
                    <a:pt x="1459325" y="737330"/>
                  </a:lnTo>
                  <a:lnTo>
                    <a:pt x="1469041" y="752189"/>
                  </a:lnTo>
                  <a:lnTo>
                    <a:pt x="1472946" y="786098"/>
                  </a:lnTo>
                  <a:lnTo>
                    <a:pt x="1484567" y="783622"/>
                  </a:lnTo>
                  <a:lnTo>
                    <a:pt x="1493330" y="802386"/>
                  </a:lnTo>
                  <a:lnTo>
                    <a:pt x="1506474" y="799147"/>
                  </a:lnTo>
                  <a:lnTo>
                    <a:pt x="1506855" y="813340"/>
                  </a:lnTo>
                  <a:lnTo>
                    <a:pt x="1515332" y="811530"/>
                  </a:lnTo>
                  <a:lnTo>
                    <a:pt x="1519142" y="813911"/>
                  </a:lnTo>
                  <a:lnTo>
                    <a:pt x="1521047" y="830199"/>
                  </a:lnTo>
                  <a:lnTo>
                    <a:pt x="1508379" y="853630"/>
                  </a:lnTo>
                  <a:lnTo>
                    <a:pt x="1506760" y="871252"/>
                  </a:lnTo>
                  <a:lnTo>
                    <a:pt x="1524857" y="907352"/>
                  </a:lnTo>
                  <a:lnTo>
                    <a:pt x="1526191" y="922211"/>
                  </a:lnTo>
                  <a:lnTo>
                    <a:pt x="1533620" y="927925"/>
                  </a:lnTo>
                  <a:lnTo>
                    <a:pt x="1546098" y="923639"/>
                  </a:lnTo>
                  <a:lnTo>
                    <a:pt x="1567720" y="910209"/>
                  </a:lnTo>
                  <a:lnTo>
                    <a:pt x="1578769" y="910209"/>
                  </a:lnTo>
                  <a:lnTo>
                    <a:pt x="1583246" y="914400"/>
                  </a:lnTo>
                  <a:lnTo>
                    <a:pt x="1576864" y="927449"/>
                  </a:lnTo>
                  <a:lnTo>
                    <a:pt x="1554956" y="944785"/>
                  </a:lnTo>
                  <a:lnTo>
                    <a:pt x="1554671" y="960215"/>
                  </a:lnTo>
                  <a:lnTo>
                    <a:pt x="1560386" y="973264"/>
                  </a:lnTo>
                  <a:lnTo>
                    <a:pt x="1574197" y="978789"/>
                  </a:lnTo>
                  <a:lnTo>
                    <a:pt x="1596962" y="976598"/>
                  </a:lnTo>
                  <a:lnTo>
                    <a:pt x="1599724" y="972026"/>
                  </a:lnTo>
                  <a:lnTo>
                    <a:pt x="1599724" y="955072"/>
                  </a:lnTo>
                  <a:lnTo>
                    <a:pt x="1606772" y="949071"/>
                  </a:lnTo>
                  <a:lnTo>
                    <a:pt x="1610773" y="954310"/>
                  </a:lnTo>
                  <a:lnTo>
                    <a:pt x="1613345" y="969931"/>
                  </a:lnTo>
                  <a:lnTo>
                    <a:pt x="1616773" y="971836"/>
                  </a:lnTo>
                  <a:lnTo>
                    <a:pt x="1647063" y="958977"/>
                  </a:lnTo>
                  <a:lnTo>
                    <a:pt x="1656683" y="961168"/>
                  </a:lnTo>
                  <a:lnTo>
                    <a:pt x="1693736" y="1005173"/>
                  </a:lnTo>
                  <a:lnTo>
                    <a:pt x="1710785" y="1014603"/>
                  </a:lnTo>
                  <a:lnTo>
                    <a:pt x="1716500" y="1012412"/>
                  </a:lnTo>
                  <a:lnTo>
                    <a:pt x="1716786" y="1008126"/>
                  </a:lnTo>
                  <a:lnTo>
                    <a:pt x="1708214" y="1004983"/>
                  </a:lnTo>
                  <a:lnTo>
                    <a:pt x="1695450" y="988314"/>
                  </a:lnTo>
                  <a:lnTo>
                    <a:pt x="1696688" y="983361"/>
                  </a:lnTo>
                  <a:lnTo>
                    <a:pt x="1706975" y="975360"/>
                  </a:lnTo>
                  <a:lnTo>
                    <a:pt x="1714690" y="982123"/>
                  </a:lnTo>
                  <a:lnTo>
                    <a:pt x="1726978" y="1003935"/>
                  </a:lnTo>
                  <a:lnTo>
                    <a:pt x="1742599" y="1012317"/>
                  </a:lnTo>
                  <a:lnTo>
                    <a:pt x="1748409" y="1006697"/>
                  </a:lnTo>
                  <a:lnTo>
                    <a:pt x="1754314" y="981361"/>
                  </a:lnTo>
                  <a:lnTo>
                    <a:pt x="1758029" y="976503"/>
                  </a:lnTo>
                  <a:lnTo>
                    <a:pt x="1769840" y="973836"/>
                  </a:lnTo>
                  <a:lnTo>
                    <a:pt x="1781080" y="976408"/>
                  </a:lnTo>
                  <a:lnTo>
                    <a:pt x="1788605" y="981456"/>
                  </a:lnTo>
                  <a:lnTo>
                    <a:pt x="1798320" y="979741"/>
                  </a:lnTo>
                  <a:lnTo>
                    <a:pt x="1822037" y="947547"/>
                  </a:lnTo>
                  <a:lnTo>
                    <a:pt x="1837944" y="941070"/>
                  </a:lnTo>
                  <a:lnTo>
                    <a:pt x="1844230" y="943070"/>
                  </a:lnTo>
                  <a:lnTo>
                    <a:pt x="1845659" y="948404"/>
                  </a:lnTo>
                  <a:lnTo>
                    <a:pt x="1833467" y="965263"/>
                  </a:lnTo>
                  <a:lnTo>
                    <a:pt x="1830991" y="978503"/>
                  </a:lnTo>
                  <a:lnTo>
                    <a:pt x="1833658" y="988314"/>
                  </a:lnTo>
                  <a:lnTo>
                    <a:pt x="1845850" y="1001173"/>
                  </a:lnTo>
                  <a:lnTo>
                    <a:pt x="1847374" y="1009555"/>
                  </a:lnTo>
                  <a:lnTo>
                    <a:pt x="1845564" y="1029843"/>
                  </a:lnTo>
                  <a:lnTo>
                    <a:pt x="1840611" y="1036320"/>
                  </a:lnTo>
                  <a:lnTo>
                    <a:pt x="1829943" y="1043178"/>
                  </a:lnTo>
                  <a:lnTo>
                    <a:pt x="1826323" y="1050131"/>
                  </a:lnTo>
                  <a:lnTo>
                    <a:pt x="1825752" y="1062514"/>
                  </a:lnTo>
                  <a:lnTo>
                    <a:pt x="1819085" y="1068514"/>
                  </a:lnTo>
                  <a:lnTo>
                    <a:pt x="1797463" y="1066610"/>
                  </a:lnTo>
                  <a:lnTo>
                    <a:pt x="1793558" y="1076801"/>
                  </a:lnTo>
                  <a:lnTo>
                    <a:pt x="1783747" y="1076897"/>
                  </a:lnTo>
                  <a:lnTo>
                    <a:pt x="1779270" y="1093756"/>
                  </a:lnTo>
                  <a:lnTo>
                    <a:pt x="1780604" y="1095947"/>
                  </a:lnTo>
                  <a:lnTo>
                    <a:pt x="1776508" y="1101852"/>
                  </a:lnTo>
                  <a:lnTo>
                    <a:pt x="1773650" y="1123474"/>
                  </a:lnTo>
                  <a:lnTo>
                    <a:pt x="1752886" y="1140809"/>
                  </a:lnTo>
                  <a:lnTo>
                    <a:pt x="1745456" y="1156049"/>
                  </a:lnTo>
                  <a:lnTo>
                    <a:pt x="1742980" y="1153858"/>
                  </a:lnTo>
                  <a:lnTo>
                    <a:pt x="1712214" y="1175861"/>
                  </a:lnTo>
                  <a:lnTo>
                    <a:pt x="1700975" y="1180910"/>
                  </a:lnTo>
                  <a:lnTo>
                    <a:pt x="1685735" y="1194911"/>
                  </a:lnTo>
                  <a:lnTo>
                    <a:pt x="1688687" y="1205198"/>
                  </a:lnTo>
                  <a:lnTo>
                    <a:pt x="1683163" y="1208437"/>
                  </a:lnTo>
                  <a:lnTo>
                    <a:pt x="1691545" y="1216533"/>
                  </a:lnTo>
                  <a:lnTo>
                    <a:pt x="1690021" y="1220343"/>
                  </a:lnTo>
                  <a:lnTo>
                    <a:pt x="1678686" y="1225582"/>
                  </a:lnTo>
                  <a:lnTo>
                    <a:pt x="1677543" y="1223772"/>
                  </a:lnTo>
                  <a:lnTo>
                    <a:pt x="1661827" y="1229201"/>
                  </a:lnTo>
                  <a:lnTo>
                    <a:pt x="1655731" y="1220629"/>
                  </a:lnTo>
                  <a:lnTo>
                    <a:pt x="1653350" y="1211771"/>
                  </a:lnTo>
                  <a:lnTo>
                    <a:pt x="1661827" y="1207961"/>
                  </a:lnTo>
                  <a:lnTo>
                    <a:pt x="1664875" y="1205674"/>
                  </a:lnTo>
                  <a:lnTo>
                    <a:pt x="1663637" y="1204341"/>
                  </a:lnTo>
                  <a:lnTo>
                    <a:pt x="1651254" y="1206151"/>
                  </a:lnTo>
                  <a:lnTo>
                    <a:pt x="1644205" y="1193197"/>
                  </a:lnTo>
                  <a:lnTo>
                    <a:pt x="1637729" y="1187005"/>
                  </a:lnTo>
                  <a:lnTo>
                    <a:pt x="1636300" y="1189768"/>
                  </a:lnTo>
                  <a:lnTo>
                    <a:pt x="1618964" y="1191292"/>
                  </a:lnTo>
                  <a:lnTo>
                    <a:pt x="1612678" y="1190054"/>
                  </a:lnTo>
                  <a:lnTo>
                    <a:pt x="1611249" y="1186148"/>
                  </a:lnTo>
                  <a:lnTo>
                    <a:pt x="1564196" y="1197102"/>
                  </a:lnTo>
                  <a:lnTo>
                    <a:pt x="1549146" y="1209294"/>
                  </a:lnTo>
                  <a:lnTo>
                    <a:pt x="1552670" y="1224153"/>
                  </a:lnTo>
                  <a:lnTo>
                    <a:pt x="1565815" y="1228915"/>
                  </a:lnTo>
                  <a:lnTo>
                    <a:pt x="1566101" y="1231392"/>
                  </a:lnTo>
                  <a:lnTo>
                    <a:pt x="1562767" y="1243489"/>
                  </a:lnTo>
                  <a:lnTo>
                    <a:pt x="1544288" y="1255300"/>
                  </a:lnTo>
                  <a:lnTo>
                    <a:pt x="1526762" y="1262824"/>
                  </a:lnTo>
                  <a:lnTo>
                    <a:pt x="1523047" y="1258253"/>
                  </a:lnTo>
                  <a:lnTo>
                    <a:pt x="1511713" y="1261491"/>
                  </a:lnTo>
                  <a:lnTo>
                    <a:pt x="1507617" y="1257395"/>
                  </a:lnTo>
                  <a:lnTo>
                    <a:pt x="1499616" y="1258348"/>
                  </a:lnTo>
                  <a:lnTo>
                    <a:pt x="1489615" y="1253204"/>
                  </a:lnTo>
                  <a:lnTo>
                    <a:pt x="1469517" y="1254919"/>
                  </a:lnTo>
                  <a:lnTo>
                    <a:pt x="1460945" y="1248251"/>
                  </a:lnTo>
                  <a:lnTo>
                    <a:pt x="1450658" y="1257490"/>
                  </a:lnTo>
                  <a:lnTo>
                    <a:pt x="1453325" y="1261205"/>
                  </a:lnTo>
                  <a:lnTo>
                    <a:pt x="1448372" y="1263015"/>
                  </a:lnTo>
                  <a:lnTo>
                    <a:pt x="1449229" y="1275016"/>
                  </a:lnTo>
                  <a:lnTo>
                    <a:pt x="1463135" y="1281208"/>
                  </a:lnTo>
                  <a:lnTo>
                    <a:pt x="1466660" y="1285208"/>
                  </a:lnTo>
                  <a:lnTo>
                    <a:pt x="1462278" y="1290828"/>
                  </a:lnTo>
                  <a:lnTo>
                    <a:pt x="1467422" y="1292542"/>
                  </a:lnTo>
                  <a:lnTo>
                    <a:pt x="1462088" y="1300829"/>
                  </a:lnTo>
                  <a:lnTo>
                    <a:pt x="1457325" y="1319308"/>
                  </a:lnTo>
                  <a:lnTo>
                    <a:pt x="1437227" y="1331690"/>
                  </a:lnTo>
                  <a:lnTo>
                    <a:pt x="1442561" y="1338739"/>
                  </a:lnTo>
                  <a:lnTo>
                    <a:pt x="1440371" y="1338072"/>
                  </a:lnTo>
                  <a:lnTo>
                    <a:pt x="1437132" y="1349502"/>
                  </a:lnTo>
                  <a:lnTo>
                    <a:pt x="1442085" y="1361599"/>
                  </a:lnTo>
                  <a:lnTo>
                    <a:pt x="1440275" y="1382649"/>
                  </a:lnTo>
                  <a:lnTo>
                    <a:pt x="1442942" y="1392936"/>
                  </a:lnTo>
                  <a:lnTo>
                    <a:pt x="1452467" y="1401318"/>
                  </a:lnTo>
                  <a:lnTo>
                    <a:pt x="1451324" y="1409795"/>
                  </a:lnTo>
                  <a:lnTo>
                    <a:pt x="1456754" y="1428274"/>
                  </a:lnTo>
                  <a:lnTo>
                    <a:pt x="1470660" y="1448753"/>
                  </a:lnTo>
                  <a:lnTo>
                    <a:pt x="1472089" y="1455230"/>
                  </a:lnTo>
                  <a:lnTo>
                    <a:pt x="1477613" y="1459230"/>
                  </a:lnTo>
                  <a:lnTo>
                    <a:pt x="1476756" y="1465040"/>
                  </a:lnTo>
                  <a:lnTo>
                    <a:pt x="1480566" y="1469612"/>
                  </a:lnTo>
                  <a:lnTo>
                    <a:pt x="1484567" y="1488567"/>
                  </a:lnTo>
                  <a:lnTo>
                    <a:pt x="1492568" y="1501712"/>
                  </a:lnTo>
                  <a:lnTo>
                    <a:pt x="1488758" y="1510951"/>
                  </a:lnTo>
                  <a:lnTo>
                    <a:pt x="1486853" y="1511713"/>
                  </a:lnTo>
                  <a:lnTo>
                    <a:pt x="1489424" y="1505998"/>
                  </a:lnTo>
                  <a:lnTo>
                    <a:pt x="1487519" y="1503235"/>
                  </a:lnTo>
                  <a:lnTo>
                    <a:pt x="1479042" y="1510474"/>
                  </a:lnTo>
                  <a:lnTo>
                    <a:pt x="1470946" y="1523143"/>
                  </a:lnTo>
                  <a:lnTo>
                    <a:pt x="1466660" y="1523714"/>
                  </a:lnTo>
                  <a:lnTo>
                    <a:pt x="1466088" y="1528381"/>
                  </a:lnTo>
                  <a:lnTo>
                    <a:pt x="1445419" y="1544669"/>
                  </a:lnTo>
                  <a:lnTo>
                    <a:pt x="1449134" y="1547336"/>
                  </a:lnTo>
                  <a:lnTo>
                    <a:pt x="1447038" y="1550099"/>
                  </a:lnTo>
                  <a:lnTo>
                    <a:pt x="1451801" y="1554671"/>
                  </a:lnTo>
                  <a:lnTo>
                    <a:pt x="1444085" y="1564196"/>
                  </a:lnTo>
                  <a:lnTo>
                    <a:pt x="1458849" y="1556766"/>
                  </a:lnTo>
                  <a:lnTo>
                    <a:pt x="1465231" y="1559624"/>
                  </a:lnTo>
                  <a:lnTo>
                    <a:pt x="1468184" y="1557719"/>
                  </a:lnTo>
                  <a:lnTo>
                    <a:pt x="1471422" y="1562290"/>
                  </a:lnTo>
                  <a:lnTo>
                    <a:pt x="1468469" y="1565910"/>
                  </a:lnTo>
                  <a:lnTo>
                    <a:pt x="1474470" y="1566672"/>
                  </a:lnTo>
                  <a:lnTo>
                    <a:pt x="1475613" y="1569339"/>
                  </a:lnTo>
                  <a:lnTo>
                    <a:pt x="1468564" y="1586484"/>
                  </a:lnTo>
                  <a:lnTo>
                    <a:pt x="1463802" y="1585246"/>
                  </a:lnTo>
                  <a:lnTo>
                    <a:pt x="1461611" y="1589627"/>
                  </a:lnTo>
                  <a:lnTo>
                    <a:pt x="1466755" y="1594200"/>
                  </a:lnTo>
                  <a:lnTo>
                    <a:pt x="1469612" y="1594200"/>
                  </a:lnTo>
                  <a:lnTo>
                    <a:pt x="1471231" y="1590389"/>
                  </a:lnTo>
                  <a:lnTo>
                    <a:pt x="1480280" y="1593247"/>
                  </a:lnTo>
                  <a:lnTo>
                    <a:pt x="1475708" y="1609153"/>
                  </a:lnTo>
                  <a:lnTo>
                    <a:pt x="1470184" y="1609153"/>
                  </a:lnTo>
                  <a:lnTo>
                    <a:pt x="1448086" y="1621822"/>
                  </a:lnTo>
                  <a:lnTo>
                    <a:pt x="1446371" y="1620488"/>
                  </a:lnTo>
                  <a:lnTo>
                    <a:pt x="1443228" y="1627346"/>
                  </a:lnTo>
                  <a:lnTo>
                    <a:pt x="1446752" y="1625917"/>
                  </a:lnTo>
                  <a:lnTo>
                    <a:pt x="1451039" y="1634681"/>
                  </a:lnTo>
                  <a:lnTo>
                    <a:pt x="1449514" y="1641539"/>
                  </a:lnTo>
                  <a:lnTo>
                    <a:pt x="1441037" y="1643729"/>
                  </a:lnTo>
                  <a:lnTo>
                    <a:pt x="1441514" y="1656684"/>
                  </a:lnTo>
                  <a:lnTo>
                    <a:pt x="1453705" y="1668971"/>
                  </a:lnTo>
                  <a:lnTo>
                    <a:pt x="1457611" y="1683163"/>
                  </a:lnTo>
                  <a:lnTo>
                    <a:pt x="1461992" y="1685735"/>
                  </a:lnTo>
                  <a:lnTo>
                    <a:pt x="1474565" y="1686020"/>
                  </a:lnTo>
                  <a:lnTo>
                    <a:pt x="1469803" y="1691259"/>
                  </a:lnTo>
                  <a:lnTo>
                    <a:pt x="1469422" y="1695926"/>
                  </a:lnTo>
                  <a:lnTo>
                    <a:pt x="1456849" y="1709261"/>
                  </a:lnTo>
                  <a:lnTo>
                    <a:pt x="1460754" y="1730121"/>
                  </a:lnTo>
                  <a:lnTo>
                    <a:pt x="1452181" y="1739551"/>
                  </a:lnTo>
                  <a:lnTo>
                    <a:pt x="1433894" y="1731835"/>
                  </a:lnTo>
                  <a:lnTo>
                    <a:pt x="1433798" y="1740217"/>
                  </a:lnTo>
                  <a:lnTo>
                    <a:pt x="1420463" y="1741456"/>
                  </a:lnTo>
                  <a:lnTo>
                    <a:pt x="1407700" y="1736884"/>
                  </a:lnTo>
                  <a:lnTo>
                    <a:pt x="1401223" y="1738789"/>
                  </a:lnTo>
                  <a:lnTo>
                    <a:pt x="1397889" y="1740980"/>
                  </a:lnTo>
                  <a:lnTo>
                    <a:pt x="1394651" y="1754124"/>
                  </a:lnTo>
                  <a:lnTo>
                    <a:pt x="1387316" y="1759172"/>
                  </a:lnTo>
                  <a:lnTo>
                    <a:pt x="1363504" y="1766983"/>
                  </a:lnTo>
                  <a:lnTo>
                    <a:pt x="1350550" y="1777270"/>
                  </a:lnTo>
                  <a:lnTo>
                    <a:pt x="1347597" y="1791081"/>
                  </a:lnTo>
                  <a:lnTo>
                    <a:pt x="1345121" y="1785271"/>
                  </a:lnTo>
                  <a:lnTo>
                    <a:pt x="1349788" y="1773365"/>
                  </a:lnTo>
                  <a:lnTo>
                    <a:pt x="1364742" y="1756886"/>
                  </a:lnTo>
                  <a:lnTo>
                    <a:pt x="1367885" y="1744123"/>
                  </a:lnTo>
                  <a:lnTo>
                    <a:pt x="1352550" y="1732502"/>
                  </a:lnTo>
                  <a:lnTo>
                    <a:pt x="1337786" y="1713071"/>
                  </a:lnTo>
                  <a:lnTo>
                    <a:pt x="1314260" y="1706785"/>
                  </a:lnTo>
                  <a:lnTo>
                    <a:pt x="1303306" y="1706594"/>
                  </a:lnTo>
                  <a:lnTo>
                    <a:pt x="1280731" y="1694212"/>
                  </a:lnTo>
                  <a:lnTo>
                    <a:pt x="1275302" y="1675734"/>
                  </a:lnTo>
                  <a:lnTo>
                    <a:pt x="1275874" y="1645825"/>
                  </a:lnTo>
                  <a:lnTo>
                    <a:pt x="1285780" y="1621536"/>
                  </a:lnTo>
                  <a:lnTo>
                    <a:pt x="1286542" y="1611058"/>
                  </a:lnTo>
                  <a:lnTo>
                    <a:pt x="1281017" y="1603725"/>
                  </a:lnTo>
                  <a:lnTo>
                    <a:pt x="1269968" y="1599724"/>
                  </a:lnTo>
                  <a:lnTo>
                    <a:pt x="1263015" y="1587246"/>
                  </a:lnTo>
                  <a:lnTo>
                    <a:pt x="1267301" y="1578959"/>
                  </a:lnTo>
                  <a:lnTo>
                    <a:pt x="1272350" y="1575626"/>
                  </a:lnTo>
                  <a:lnTo>
                    <a:pt x="1276445" y="1564005"/>
                  </a:lnTo>
                  <a:lnTo>
                    <a:pt x="1275112" y="1538954"/>
                  </a:lnTo>
                  <a:lnTo>
                    <a:pt x="1267397" y="1528191"/>
                  </a:lnTo>
                  <a:lnTo>
                    <a:pt x="1281875" y="1522095"/>
                  </a:lnTo>
                  <a:lnTo>
                    <a:pt x="1289971" y="1515332"/>
                  </a:lnTo>
                  <a:lnTo>
                    <a:pt x="1282446" y="1514475"/>
                  </a:lnTo>
                  <a:lnTo>
                    <a:pt x="1276922" y="1509522"/>
                  </a:lnTo>
                  <a:lnTo>
                    <a:pt x="1279493" y="1496092"/>
                  </a:lnTo>
                  <a:lnTo>
                    <a:pt x="1273683" y="1494187"/>
                  </a:lnTo>
                  <a:lnTo>
                    <a:pt x="1271778" y="1478661"/>
                  </a:lnTo>
                  <a:lnTo>
                    <a:pt x="1268921" y="1477518"/>
                  </a:lnTo>
                  <a:lnTo>
                    <a:pt x="1270921" y="1471803"/>
                  </a:lnTo>
                  <a:lnTo>
                    <a:pt x="1289590" y="1479994"/>
                  </a:lnTo>
                  <a:lnTo>
                    <a:pt x="1315117" y="1481423"/>
                  </a:lnTo>
                  <a:lnTo>
                    <a:pt x="1327690" y="1457515"/>
                  </a:lnTo>
                  <a:lnTo>
                    <a:pt x="1329214" y="1445895"/>
                  </a:lnTo>
                  <a:lnTo>
                    <a:pt x="1318641" y="1433608"/>
                  </a:lnTo>
                  <a:lnTo>
                    <a:pt x="1310735" y="1430369"/>
                  </a:lnTo>
                  <a:lnTo>
                    <a:pt x="1307497" y="1413129"/>
                  </a:lnTo>
                  <a:lnTo>
                    <a:pt x="1299496" y="1405890"/>
                  </a:lnTo>
                  <a:lnTo>
                    <a:pt x="1297972" y="1397889"/>
                  </a:lnTo>
                  <a:lnTo>
                    <a:pt x="1288923" y="1386173"/>
                  </a:lnTo>
                  <a:lnTo>
                    <a:pt x="1277779" y="1378363"/>
                  </a:lnTo>
                  <a:lnTo>
                    <a:pt x="1250061" y="1381887"/>
                  </a:lnTo>
                  <a:lnTo>
                    <a:pt x="1238440" y="1386078"/>
                  </a:lnTo>
                  <a:lnTo>
                    <a:pt x="1205389" y="1379506"/>
                  </a:lnTo>
                  <a:lnTo>
                    <a:pt x="1199674" y="1373124"/>
                  </a:lnTo>
                  <a:lnTo>
                    <a:pt x="1202246" y="1365980"/>
                  </a:lnTo>
                  <a:lnTo>
                    <a:pt x="1196530" y="1367790"/>
                  </a:lnTo>
                  <a:lnTo>
                    <a:pt x="1184339" y="1379030"/>
                  </a:lnTo>
                  <a:lnTo>
                    <a:pt x="1183577" y="1382935"/>
                  </a:lnTo>
                  <a:lnTo>
                    <a:pt x="1179957" y="1384173"/>
                  </a:lnTo>
                  <a:lnTo>
                    <a:pt x="1169194" y="1378458"/>
                  </a:lnTo>
                  <a:lnTo>
                    <a:pt x="1154144" y="1361599"/>
                  </a:lnTo>
                  <a:lnTo>
                    <a:pt x="1146810" y="1359217"/>
                  </a:lnTo>
                  <a:lnTo>
                    <a:pt x="1142619" y="1354550"/>
                  </a:lnTo>
                  <a:lnTo>
                    <a:pt x="1140143" y="1355884"/>
                  </a:lnTo>
                  <a:lnTo>
                    <a:pt x="1129665" y="1352645"/>
                  </a:lnTo>
                  <a:lnTo>
                    <a:pt x="1116521" y="1362361"/>
                  </a:lnTo>
                  <a:lnTo>
                    <a:pt x="1107281" y="1364456"/>
                  </a:lnTo>
                  <a:lnTo>
                    <a:pt x="1101947" y="1362647"/>
                  </a:lnTo>
                  <a:lnTo>
                    <a:pt x="1096328" y="1367980"/>
                  </a:lnTo>
                  <a:lnTo>
                    <a:pt x="1073563" y="1365409"/>
                  </a:lnTo>
                  <a:lnTo>
                    <a:pt x="1069467" y="1368171"/>
                  </a:lnTo>
                  <a:lnTo>
                    <a:pt x="1065371" y="1362361"/>
                  </a:lnTo>
                  <a:lnTo>
                    <a:pt x="1056989" y="1367219"/>
                  </a:lnTo>
                  <a:lnTo>
                    <a:pt x="1055942" y="1374077"/>
                  </a:lnTo>
                  <a:lnTo>
                    <a:pt x="1065086" y="1387697"/>
                  </a:lnTo>
                  <a:lnTo>
                    <a:pt x="1067467" y="1405128"/>
                  </a:lnTo>
                  <a:lnTo>
                    <a:pt x="1060323" y="1407509"/>
                  </a:lnTo>
                  <a:lnTo>
                    <a:pt x="1057370" y="1411796"/>
                  </a:lnTo>
                  <a:lnTo>
                    <a:pt x="1050131" y="1409224"/>
                  </a:lnTo>
                  <a:lnTo>
                    <a:pt x="1035748" y="1414748"/>
                  </a:lnTo>
                  <a:lnTo>
                    <a:pt x="1007650" y="1412748"/>
                  </a:lnTo>
                  <a:lnTo>
                    <a:pt x="996696" y="1420368"/>
                  </a:lnTo>
                  <a:lnTo>
                    <a:pt x="996601" y="1433417"/>
                  </a:lnTo>
                  <a:lnTo>
                    <a:pt x="1002697" y="1445895"/>
                  </a:lnTo>
                  <a:lnTo>
                    <a:pt x="1001649" y="1457896"/>
                  </a:lnTo>
                  <a:lnTo>
                    <a:pt x="1008602" y="1464088"/>
                  </a:lnTo>
                  <a:lnTo>
                    <a:pt x="1008983" y="1468565"/>
                  </a:lnTo>
                  <a:lnTo>
                    <a:pt x="1008507" y="1482090"/>
                  </a:lnTo>
                  <a:lnTo>
                    <a:pt x="1003459" y="1487805"/>
                  </a:lnTo>
                  <a:lnTo>
                    <a:pt x="1005078" y="1496378"/>
                  </a:lnTo>
                  <a:lnTo>
                    <a:pt x="997744" y="1506093"/>
                  </a:lnTo>
                  <a:lnTo>
                    <a:pt x="975455" y="1504855"/>
                  </a:lnTo>
                  <a:lnTo>
                    <a:pt x="962120" y="1507998"/>
                  </a:lnTo>
                  <a:lnTo>
                    <a:pt x="953071" y="1506379"/>
                  </a:lnTo>
                  <a:lnTo>
                    <a:pt x="942404" y="1509998"/>
                  </a:lnTo>
                  <a:lnTo>
                    <a:pt x="939355" y="1514094"/>
                  </a:lnTo>
                  <a:lnTo>
                    <a:pt x="949452" y="1517333"/>
                  </a:lnTo>
                  <a:lnTo>
                    <a:pt x="944785" y="1528096"/>
                  </a:lnTo>
                  <a:lnTo>
                    <a:pt x="936022" y="1535240"/>
                  </a:lnTo>
                  <a:lnTo>
                    <a:pt x="938022" y="1537430"/>
                  </a:lnTo>
                  <a:lnTo>
                    <a:pt x="935260" y="1544193"/>
                  </a:lnTo>
                  <a:lnTo>
                    <a:pt x="930497" y="1539907"/>
                  </a:lnTo>
                  <a:lnTo>
                    <a:pt x="923830" y="1550575"/>
                  </a:lnTo>
                  <a:lnTo>
                    <a:pt x="919448" y="1568006"/>
                  </a:lnTo>
                  <a:lnTo>
                    <a:pt x="914781" y="1562195"/>
                  </a:lnTo>
                  <a:lnTo>
                    <a:pt x="919544" y="1551909"/>
                  </a:lnTo>
                  <a:lnTo>
                    <a:pt x="915067" y="1538287"/>
                  </a:lnTo>
                  <a:lnTo>
                    <a:pt x="915543" y="1531525"/>
                  </a:lnTo>
                  <a:lnTo>
                    <a:pt x="911066" y="1523143"/>
                  </a:lnTo>
                  <a:lnTo>
                    <a:pt x="894683" y="1527143"/>
                  </a:lnTo>
                  <a:lnTo>
                    <a:pt x="893350" y="1531620"/>
                  </a:lnTo>
                  <a:lnTo>
                    <a:pt x="892969" y="1528762"/>
                  </a:lnTo>
                  <a:lnTo>
                    <a:pt x="880491" y="1533906"/>
                  </a:lnTo>
                  <a:lnTo>
                    <a:pt x="883920" y="1541717"/>
                  </a:lnTo>
                  <a:lnTo>
                    <a:pt x="873538" y="1539621"/>
                  </a:lnTo>
                  <a:lnTo>
                    <a:pt x="870109" y="1535430"/>
                  </a:lnTo>
                  <a:lnTo>
                    <a:pt x="863346" y="1538383"/>
                  </a:lnTo>
                  <a:lnTo>
                    <a:pt x="848392" y="1553813"/>
                  </a:lnTo>
                  <a:lnTo>
                    <a:pt x="844963" y="1549146"/>
                  </a:lnTo>
                  <a:close/>
                  <a:moveTo>
                    <a:pt x="209169" y="1257110"/>
                  </a:moveTo>
                  <a:lnTo>
                    <a:pt x="211931" y="1255681"/>
                  </a:lnTo>
                  <a:lnTo>
                    <a:pt x="214122" y="1259586"/>
                  </a:lnTo>
                  <a:lnTo>
                    <a:pt x="209169" y="12571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9" name="Freihandform: Form 168">
              <a:extLst>
                <a:ext uri="{FF2B5EF4-FFF2-40B4-BE49-F238E27FC236}">
                  <a16:creationId xmlns:a16="http://schemas.microsoft.com/office/drawing/2014/main" id="{B5D69061-A06B-4FD7-823B-C102294B94C8}"/>
                </a:ext>
              </a:extLst>
            </p:cNvPr>
            <p:cNvSpPr/>
            <p:nvPr/>
          </p:nvSpPr>
          <p:spPr>
            <a:xfrm>
              <a:off x="1675600" y="3704845"/>
              <a:ext cx="509850" cy="678150"/>
            </a:xfrm>
            <a:custGeom>
              <a:avLst/>
              <a:gdLst>
                <a:gd name="connsiteX0" fmla="*/ 33242 w 981075"/>
                <a:gd name="connsiteY0" fmla="*/ 808101 h 1304925"/>
                <a:gd name="connsiteX1" fmla="*/ 32671 w 981075"/>
                <a:gd name="connsiteY1" fmla="*/ 804767 h 1304925"/>
                <a:gd name="connsiteX2" fmla="*/ 37624 w 981075"/>
                <a:gd name="connsiteY2" fmla="*/ 798862 h 1304925"/>
                <a:gd name="connsiteX3" fmla="*/ 64770 w 981075"/>
                <a:gd name="connsiteY3" fmla="*/ 784193 h 1304925"/>
                <a:gd name="connsiteX4" fmla="*/ 59341 w 981075"/>
                <a:gd name="connsiteY4" fmla="*/ 780669 h 1304925"/>
                <a:gd name="connsiteX5" fmla="*/ 61912 w 981075"/>
                <a:gd name="connsiteY5" fmla="*/ 762095 h 1304925"/>
                <a:gd name="connsiteX6" fmla="*/ 65818 w 981075"/>
                <a:gd name="connsiteY6" fmla="*/ 762095 h 1304925"/>
                <a:gd name="connsiteX7" fmla="*/ 66865 w 981075"/>
                <a:gd name="connsiteY7" fmla="*/ 745045 h 1304925"/>
                <a:gd name="connsiteX8" fmla="*/ 60293 w 981075"/>
                <a:gd name="connsiteY8" fmla="*/ 746474 h 1304925"/>
                <a:gd name="connsiteX9" fmla="*/ 50387 w 981075"/>
                <a:gd name="connsiteY9" fmla="*/ 739711 h 1304925"/>
                <a:gd name="connsiteX10" fmla="*/ 55340 w 981075"/>
                <a:gd name="connsiteY10" fmla="*/ 728186 h 1304925"/>
                <a:gd name="connsiteX11" fmla="*/ 54864 w 981075"/>
                <a:gd name="connsiteY11" fmla="*/ 725900 h 1304925"/>
                <a:gd name="connsiteX12" fmla="*/ 49625 w 981075"/>
                <a:gd name="connsiteY12" fmla="*/ 727424 h 1304925"/>
                <a:gd name="connsiteX13" fmla="*/ 47435 w 981075"/>
                <a:gd name="connsiteY13" fmla="*/ 720185 h 1304925"/>
                <a:gd name="connsiteX14" fmla="*/ 41053 w 981075"/>
                <a:gd name="connsiteY14" fmla="*/ 721328 h 1304925"/>
                <a:gd name="connsiteX15" fmla="*/ 40005 w 981075"/>
                <a:gd name="connsiteY15" fmla="*/ 718280 h 1304925"/>
                <a:gd name="connsiteX16" fmla="*/ 33337 w 981075"/>
                <a:gd name="connsiteY16" fmla="*/ 723043 h 1304925"/>
                <a:gd name="connsiteX17" fmla="*/ 22288 w 981075"/>
                <a:gd name="connsiteY17" fmla="*/ 707612 h 1304925"/>
                <a:gd name="connsiteX18" fmla="*/ 15812 w 981075"/>
                <a:gd name="connsiteY18" fmla="*/ 707612 h 1304925"/>
                <a:gd name="connsiteX19" fmla="*/ 17145 w 981075"/>
                <a:gd name="connsiteY19" fmla="*/ 698373 h 1304925"/>
                <a:gd name="connsiteX20" fmla="*/ 9525 w 981075"/>
                <a:gd name="connsiteY20" fmla="*/ 685038 h 1304925"/>
                <a:gd name="connsiteX21" fmla="*/ 11716 w 981075"/>
                <a:gd name="connsiteY21" fmla="*/ 681514 h 1304925"/>
                <a:gd name="connsiteX22" fmla="*/ 15716 w 981075"/>
                <a:gd name="connsiteY22" fmla="*/ 681895 h 1304925"/>
                <a:gd name="connsiteX23" fmla="*/ 18764 w 981075"/>
                <a:gd name="connsiteY23" fmla="*/ 678847 h 1304925"/>
                <a:gd name="connsiteX24" fmla="*/ 29146 w 981075"/>
                <a:gd name="connsiteY24" fmla="*/ 685705 h 1304925"/>
                <a:gd name="connsiteX25" fmla="*/ 33623 w 981075"/>
                <a:gd name="connsiteY25" fmla="*/ 675989 h 1304925"/>
                <a:gd name="connsiteX26" fmla="*/ 42672 w 981075"/>
                <a:gd name="connsiteY26" fmla="*/ 671799 h 1304925"/>
                <a:gd name="connsiteX27" fmla="*/ 44196 w 981075"/>
                <a:gd name="connsiteY27" fmla="*/ 674656 h 1304925"/>
                <a:gd name="connsiteX28" fmla="*/ 47149 w 981075"/>
                <a:gd name="connsiteY28" fmla="*/ 673036 h 1304925"/>
                <a:gd name="connsiteX29" fmla="*/ 54483 w 981075"/>
                <a:gd name="connsiteY29" fmla="*/ 677894 h 1304925"/>
                <a:gd name="connsiteX30" fmla="*/ 61436 w 981075"/>
                <a:gd name="connsiteY30" fmla="*/ 674846 h 1304925"/>
                <a:gd name="connsiteX31" fmla="*/ 65532 w 981075"/>
                <a:gd name="connsiteY31" fmla="*/ 676466 h 1304925"/>
                <a:gd name="connsiteX32" fmla="*/ 69152 w 981075"/>
                <a:gd name="connsiteY32" fmla="*/ 661607 h 1304925"/>
                <a:gd name="connsiteX33" fmla="*/ 71152 w 981075"/>
                <a:gd name="connsiteY33" fmla="*/ 660845 h 1304925"/>
                <a:gd name="connsiteX34" fmla="*/ 70771 w 981075"/>
                <a:gd name="connsiteY34" fmla="*/ 654844 h 1304925"/>
                <a:gd name="connsiteX35" fmla="*/ 76676 w 981075"/>
                <a:gd name="connsiteY35" fmla="*/ 648938 h 1304925"/>
                <a:gd name="connsiteX36" fmla="*/ 87058 w 981075"/>
                <a:gd name="connsiteY36" fmla="*/ 649034 h 1304925"/>
                <a:gd name="connsiteX37" fmla="*/ 87439 w 981075"/>
                <a:gd name="connsiteY37" fmla="*/ 645319 h 1304925"/>
                <a:gd name="connsiteX38" fmla="*/ 91154 w 981075"/>
                <a:gd name="connsiteY38" fmla="*/ 650272 h 1304925"/>
                <a:gd name="connsiteX39" fmla="*/ 92297 w 981075"/>
                <a:gd name="connsiteY39" fmla="*/ 644176 h 1304925"/>
                <a:gd name="connsiteX40" fmla="*/ 89821 w 981075"/>
                <a:gd name="connsiteY40" fmla="*/ 643795 h 1304925"/>
                <a:gd name="connsiteX41" fmla="*/ 90011 w 981075"/>
                <a:gd name="connsiteY41" fmla="*/ 641223 h 1304925"/>
                <a:gd name="connsiteX42" fmla="*/ 102203 w 981075"/>
                <a:gd name="connsiteY42" fmla="*/ 624745 h 1304925"/>
                <a:gd name="connsiteX43" fmla="*/ 114014 w 981075"/>
                <a:gd name="connsiteY43" fmla="*/ 614649 h 1304925"/>
                <a:gd name="connsiteX44" fmla="*/ 118110 w 981075"/>
                <a:gd name="connsiteY44" fmla="*/ 617315 h 1304925"/>
                <a:gd name="connsiteX45" fmla="*/ 133445 w 981075"/>
                <a:gd name="connsiteY45" fmla="*/ 601694 h 1304925"/>
                <a:gd name="connsiteX46" fmla="*/ 141827 w 981075"/>
                <a:gd name="connsiteY46" fmla="*/ 601694 h 1304925"/>
                <a:gd name="connsiteX47" fmla="*/ 149828 w 981075"/>
                <a:gd name="connsiteY47" fmla="*/ 592169 h 1304925"/>
                <a:gd name="connsiteX48" fmla="*/ 154019 w 981075"/>
                <a:gd name="connsiteY48" fmla="*/ 591502 h 1304925"/>
                <a:gd name="connsiteX49" fmla="*/ 161354 w 981075"/>
                <a:gd name="connsiteY49" fmla="*/ 574643 h 1304925"/>
                <a:gd name="connsiteX50" fmla="*/ 170402 w 981075"/>
                <a:gd name="connsiteY50" fmla="*/ 567690 h 1304925"/>
                <a:gd name="connsiteX51" fmla="*/ 186023 w 981075"/>
                <a:gd name="connsiteY51" fmla="*/ 546735 h 1304925"/>
                <a:gd name="connsiteX52" fmla="*/ 182499 w 981075"/>
                <a:gd name="connsiteY52" fmla="*/ 540163 h 1304925"/>
                <a:gd name="connsiteX53" fmla="*/ 201930 w 981075"/>
                <a:gd name="connsiteY53" fmla="*/ 533876 h 1304925"/>
                <a:gd name="connsiteX54" fmla="*/ 214122 w 981075"/>
                <a:gd name="connsiteY54" fmla="*/ 523494 h 1304925"/>
                <a:gd name="connsiteX55" fmla="*/ 219742 w 981075"/>
                <a:gd name="connsiteY55" fmla="*/ 511302 h 1304925"/>
                <a:gd name="connsiteX56" fmla="*/ 229933 w 981075"/>
                <a:gd name="connsiteY56" fmla="*/ 506730 h 1304925"/>
                <a:gd name="connsiteX57" fmla="*/ 236315 w 981075"/>
                <a:gd name="connsiteY57" fmla="*/ 498920 h 1304925"/>
                <a:gd name="connsiteX58" fmla="*/ 248793 w 981075"/>
                <a:gd name="connsiteY58" fmla="*/ 490918 h 1304925"/>
                <a:gd name="connsiteX59" fmla="*/ 264128 w 981075"/>
                <a:gd name="connsiteY59" fmla="*/ 469868 h 1304925"/>
                <a:gd name="connsiteX60" fmla="*/ 274320 w 981075"/>
                <a:gd name="connsiteY60" fmla="*/ 468916 h 1304925"/>
                <a:gd name="connsiteX61" fmla="*/ 281845 w 981075"/>
                <a:gd name="connsiteY61" fmla="*/ 447770 h 1304925"/>
                <a:gd name="connsiteX62" fmla="*/ 281178 w 981075"/>
                <a:gd name="connsiteY62" fmla="*/ 435578 h 1304925"/>
                <a:gd name="connsiteX63" fmla="*/ 277844 w 981075"/>
                <a:gd name="connsiteY63" fmla="*/ 427291 h 1304925"/>
                <a:gd name="connsiteX64" fmla="*/ 280321 w 981075"/>
                <a:gd name="connsiteY64" fmla="*/ 420148 h 1304925"/>
                <a:gd name="connsiteX65" fmla="*/ 273748 w 981075"/>
                <a:gd name="connsiteY65" fmla="*/ 421195 h 1304925"/>
                <a:gd name="connsiteX66" fmla="*/ 253460 w 981075"/>
                <a:gd name="connsiteY66" fmla="*/ 414147 h 1304925"/>
                <a:gd name="connsiteX67" fmla="*/ 236506 w 981075"/>
                <a:gd name="connsiteY67" fmla="*/ 412432 h 1304925"/>
                <a:gd name="connsiteX68" fmla="*/ 217551 w 981075"/>
                <a:gd name="connsiteY68" fmla="*/ 397478 h 1304925"/>
                <a:gd name="connsiteX69" fmla="*/ 210312 w 981075"/>
                <a:gd name="connsiteY69" fmla="*/ 395954 h 1304925"/>
                <a:gd name="connsiteX70" fmla="*/ 190690 w 981075"/>
                <a:gd name="connsiteY70" fmla="*/ 409670 h 1304925"/>
                <a:gd name="connsiteX71" fmla="*/ 172783 w 981075"/>
                <a:gd name="connsiteY71" fmla="*/ 404336 h 1304925"/>
                <a:gd name="connsiteX72" fmla="*/ 158591 w 981075"/>
                <a:gd name="connsiteY72" fmla="*/ 410527 h 1304925"/>
                <a:gd name="connsiteX73" fmla="*/ 148209 w 981075"/>
                <a:gd name="connsiteY73" fmla="*/ 408623 h 1304925"/>
                <a:gd name="connsiteX74" fmla="*/ 136398 w 981075"/>
                <a:gd name="connsiteY74" fmla="*/ 399479 h 1304925"/>
                <a:gd name="connsiteX75" fmla="*/ 136779 w 981075"/>
                <a:gd name="connsiteY75" fmla="*/ 385286 h 1304925"/>
                <a:gd name="connsiteX76" fmla="*/ 131826 w 981075"/>
                <a:gd name="connsiteY76" fmla="*/ 375380 h 1304925"/>
                <a:gd name="connsiteX77" fmla="*/ 135922 w 981075"/>
                <a:gd name="connsiteY77" fmla="*/ 370523 h 1304925"/>
                <a:gd name="connsiteX78" fmla="*/ 136303 w 981075"/>
                <a:gd name="connsiteY78" fmla="*/ 363379 h 1304925"/>
                <a:gd name="connsiteX79" fmla="*/ 130112 w 981075"/>
                <a:gd name="connsiteY79" fmla="*/ 353092 h 1304925"/>
                <a:gd name="connsiteX80" fmla="*/ 134969 w 981075"/>
                <a:gd name="connsiteY80" fmla="*/ 344710 h 1304925"/>
                <a:gd name="connsiteX81" fmla="*/ 133064 w 981075"/>
                <a:gd name="connsiteY81" fmla="*/ 340519 h 1304925"/>
                <a:gd name="connsiteX82" fmla="*/ 134493 w 981075"/>
                <a:gd name="connsiteY82" fmla="*/ 330708 h 1304925"/>
                <a:gd name="connsiteX83" fmla="*/ 126206 w 981075"/>
                <a:gd name="connsiteY83" fmla="*/ 326041 h 1304925"/>
                <a:gd name="connsiteX84" fmla="*/ 118491 w 981075"/>
                <a:gd name="connsiteY84" fmla="*/ 329470 h 1304925"/>
                <a:gd name="connsiteX85" fmla="*/ 103632 w 981075"/>
                <a:gd name="connsiteY85" fmla="*/ 325469 h 1304925"/>
                <a:gd name="connsiteX86" fmla="*/ 99250 w 981075"/>
                <a:gd name="connsiteY86" fmla="*/ 311277 h 1304925"/>
                <a:gd name="connsiteX87" fmla="*/ 104013 w 981075"/>
                <a:gd name="connsiteY87" fmla="*/ 299085 h 1304925"/>
                <a:gd name="connsiteX88" fmla="*/ 123063 w 981075"/>
                <a:gd name="connsiteY88" fmla="*/ 288417 h 1304925"/>
                <a:gd name="connsiteX89" fmla="*/ 133921 w 981075"/>
                <a:gd name="connsiteY89" fmla="*/ 277939 h 1304925"/>
                <a:gd name="connsiteX90" fmla="*/ 147066 w 981075"/>
                <a:gd name="connsiteY90" fmla="*/ 270320 h 1304925"/>
                <a:gd name="connsiteX91" fmla="*/ 166116 w 981075"/>
                <a:gd name="connsiteY91" fmla="*/ 247269 h 1304925"/>
                <a:gd name="connsiteX92" fmla="*/ 166687 w 981075"/>
                <a:gd name="connsiteY92" fmla="*/ 245269 h 1304925"/>
                <a:gd name="connsiteX93" fmla="*/ 164020 w 981075"/>
                <a:gd name="connsiteY93" fmla="*/ 244602 h 1304925"/>
                <a:gd name="connsiteX94" fmla="*/ 170021 w 981075"/>
                <a:gd name="connsiteY94" fmla="*/ 230886 h 1304925"/>
                <a:gd name="connsiteX95" fmla="*/ 152876 w 981075"/>
                <a:gd name="connsiteY95" fmla="*/ 225647 h 1304925"/>
                <a:gd name="connsiteX96" fmla="*/ 143828 w 981075"/>
                <a:gd name="connsiteY96" fmla="*/ 194691 h 1304925"/>
                <a:gd name="connsiteX97" fmla="*/ 147637 w 981075"/>
                <a:gd name="connsiteY97" fmla="*/ 191834 h 1304925"/>
                <a:gd name="connsiteX98" fmla="*/ 143351 w 981075"/>
                <a:gd name="connsiteY98" fmla="*/ 187738 h 1304925"/>
                <a:gd name="connsiteX99" fmla="*/ 165545 w 981075"/>
                <a:gd name="connsiteY99" fmla="*/ 176689 h 1304925"/>
                <a:gd name="connsiteX100" fmla="*/ 165354 w 981075"/>
                <a:gd name="connsiteY100" fmla="*/ 183832 h 1304925"/>
                <a:gd name="connsiteX101" fmla="*/ 167354 w 981075"/>
                <a:gd name="connsiteY101" fmla="*/ 185547 h 1304925"/>
                <a:gd name="connsiteX102" fmla="*/ 170783 w 981075"/>
                <a:gd name="connsiteY102" fmla="*/ 183166 h 1304925"/>
                <a:gd name="connsiteX103" fmla="*/ 174117 w 981075"/>
                <a:gd name="connsiteY103" fmla="*/ 186499 h 1304925"/>
                <a:gd name="connsiteX104" fmla="*/ 178022 w 981075"/>
                <a:gd name="connsiteY104" fmla="*/ 191548 h 1304925"/>
                <a:gd name="connsiteX105" fmla="*/ 178213 w 981075"/>
                <a:gd name="connsiteY105" fmla="*/ 197644 h 1304925"/>
                <a:gd name="connsiteX106" fmla="*/ 185547 w 981075"/>
                <a:gd name="connsiteY106" fmla="*/ 206026 h 1304925"/>
                <a:gd name="connsiteX107" fmla="*/ 200120 w 981075"/>
                <a:gd name="connsiteY107" fmla="*/ 195739 h 1304925"/>
                <a:gd name="connsiteX108" fmla="*/ 199358 w 981075"/>
                <a:gd name="connsiteY108" fmla="*/ 179927 h 1304925"/>
                <a:gd name="connsiteX109" fmla="*/ 202882 w 981075"/>
                <a:gd name="connsiteY109" fmla="*/ 180975 h 1304925"/>
                <a:gd name="connsiteX110" fmla="*/ 206026 w 981075"/>
                <a:gd name="connsiteY110" fmla="*/ 189833 h 1304925"/>
                <a:gd name="connsiteX111" fmla="*/ 227171 w 981075"/>
                <a:gd name="connsiteY111" fmla="*/ 189738 h 1304925"/>
                <a:gd name="connsiteX112" fmla="*/ 242506 w 981075"/>
                <a:gd name="connsiteY112" fmla="*/ 196501 h 1304925"/>
                <a:gd name="connsiteX113" fmla="*/ 244221 w 981075"/>
                <a:gd name="connsiteY113" fmla="*/ 200215 h 1304925"/>
                <a:gd name="connsiteX114" fmla="*/ 261937 w 981075"/>
                <a:gd name="connsiteY114" fmla="*/ 201739 h 1304925"/>
                <a:gd name="connsiteX115" fmla="*/ 269177 w 981075"/>
                <a:gd name="connsiteY115" fmla="*/ 207550 h 1304925"/>
                <a:gd name="connsiteX116" fmla="*/ 268700 w 981075"/>
                <a:gd name="connsiteY116" fmla="*/ 192119 h 1304925"/>
                <a:gd name="connsiteX117" fmla="*/ 285179 w 981075"/>
                <a:gd name="connsiteY117" fmla="*/ 194501 h 1304925"/>
                <a:gd name="connsiteX118" fmla="*/ 285655 w 981075"/>
                <a:gd name="connsiteY118" fmla="*/ 203263 h 1304925"/>
                <a:gd name="connsiteX119" fmla="*/ 300133 w 981075"/>
                <a:gd name="connsiteY119" fmla="*/ 203359 h 1304925"/>
                <a:gd name="connsiteX120" fmla="*/ 303562 w 981075"/>
                <a:gd name="connsiteY120" fmla="*/ 210788 h 1304925"/>
                <a:gd name="connsiteX121" fmla="*/ 311182 w 981075"/>
                <a:gd name="connsiteY121" fmla="*/ 217075 h 1304925"/>
                <a:gd name="connsiteX122" fmla="*/ 313849 w 981075"/>
                <a:gd name="connsiteY122" fmla="*/ 211264 h 1304925"/>
                <a:gd name="connsiteX123" fmla="*/ 317563 w 981075"/>
                <a:gd name="connsiteY123" fmla="*/ 210598 h 1304925"/>
                <a:gd name="connsiteX124" fmla="*/ 327470 w 981075"/>
                <a:gd name="connsiteY124" fmla="*/ 200406 h 1304925"/>
                <a:gd name="connsiteX125" fmla="*/ 337471 w 981075"/>
                <a:gd name="connsiteY125" fmla="*/ 201644 h 1304925"/>
                <a:gd name="connsiteX126" fmla="*/ 352330 w 981075"/>
                <a:gd name="connsiteY126" fmla="*/ 199358 h 1304925"/>
                <a:gd name="connsiteX127" fmla="*/ 355759 w 981075"/>
                <a:gd name="connsiteY127" fmla="*/ 210788 h 1304925"/>
                <a:gd name="connsiteX128" fmla="*/ 350901 w 981075"/>
                <a:gd name="connsiteY128" fmla="*/ 223742 h 1304925"/>
                <a:gd name="connsiteX129" fmla="*/ 351663 w 981075"/>
                <a:gd name="connsiteY129" fmla="*/ 232029 h 1304925"/>
                <a:gd name="connsiteX130" fmla="*/ 348901 w 981075"/>
                <a:gd name="connsiteY130" fmla="*/ 241268 h 1304925"/>
                <a:gd name="connsiteX131" fmla="*/ 358712 w 981075"/>
                <a:gd name="connsiteY131" fmla="*/ 250793 h 1304925"/>
                <a:gd name="connsiteX132" fmla="*/ 376619 w 981075"/>
                <a:gd name="connsiteY132" fmla="*/ 257366 h 1304925"/>
                <a:gd name="connsiteX133" fmla="*/ 398240 w 981075"/>
                <a:gd name="connsiteY133" fmla="*/ 261080 h 1304925"/>
                <a:gd name="connsiteX134" fmla="*/ 420243 w 981075"/>
                <a:gd name="connsiteY134" fmla="*/ 245745 h 1304925"/>
                <a:gd name="connsiteX135" fmla="*/ 424434 w 981075"/>
                <a:gd name="connsiteY135" fmla="*/ 238696 h 1304925"/>
                <a:gd name="connsiteX136" fmla="*/ 423767 w 981075"/>
                <a:gd name="connsiteY136" fmla="*/ 231077 h 1304925"/>
                <a:gd name="connsiteX137" fmla="*/ 415195 w 981075"/>
                <a:gd name="connsiteY137" fmla="*/ 216408 h 1304925"/>
                <a:gd name="connsiteX138" fmla="*/ 420624 w 981075"/>
                <a:gd name="connsiteY138" fmla="*/ 182785 h 1304925"/>
                <a:gd name="connsiteX139" fmla="*/ 418433 w 981075"/>
                <a:gd name="connsiteY139" fmla="*/ 173641 h 1304925"/>
                <a:gd name="connsiteX140" fmla="*/ 419862 w 981075"/>
                <a:gd name="connsiteY140" fmla="*/ 166783 h 1304925"/>
                <a:gd name="connsiteX141" fmla="*/ 424339 w 981075"/>
                <a:gd name="connsiteY141" fmla="*/ 168402 h 1304925"/>
                <a:gd name="connsiteX142" fmla="*/ 437483 w 981075"/>
                <a:gd name="connsiteY142" fmla="*/ 164782 h 1304925"/>
                <a:gd name="connsiteX143" fmla="*/ 453295 w 981075"/>
                <a:gd name="connsiteY143" fmla="*/ 153257 h 1304925"/>
                <a:gd name="connsiteX144" fmla="*/ 462344 w 981075"/>
                <a:gd name="connsiteY144" fmla="*/ 141541 h 1304925"/>
                <a:gd name="connsiteX145" fmla="*/ 466344 w 981075"/>
                <a:gd name="connsiteY145" fmla="*/ 140398 h 1304925"/>
                <a:gd name="connsiteX146" fmla="*/ 485013 w 981075"/>
                <a:gd name="connsiteY146" fmla="*/ 148971 h 1304925"/>
                <a:gd name="connsiteX147" fmla="*/ 494443 w 981075"/>
                <a:gd name="connsiteY147" fmla="*/ 157734 h 1304925"/>
                <a:gd name="connsiteX148" fmla="*/ 508445 w 981075"/>
                <a:gd name="connsiteY148" fmla="*/ 165735 h 1304925"/>
                <a:gd name="connsiteX149" fmla="*/ 517493 w 981075"/>
                <a:gd name="connsiteY149" fmla="*/ 163163 h 1304925"/>
                <a:gd name="connsiteX150" fmla="*/ 527875 w 981075"/>
                <a:gd name="connsiteY150" fmla="*/ 163925 h 1304925"/>
                <a:gd name="connsiteX151" fmla="*/ 535781 w 981075"/>
                <a:gd name="connsiteY151" fmla="*/ 168783 h 1304925"/>
                <a:gd name="connsiteX152" fmla="*/ 527590 w 981075"/>
                <a:gd name="connsiteY152" fmla="*/ 142970 h 1304925"/>
                <a:gd name="connsiteX153" fmla="*/ 528828 w 981075"/>
                <a:gd name="connsiteY153" fmla="*/ 126778 h 1304925"/>
                <a:gd name="connsiteX154" fmla="*/ 534733 w 981075"/>
                <a:gd name="connsiteY154" fmla="*/ 123254 h 1304925"/>
                <a:gd name="connsiteX155" fmla="*/ 541020 w 981075"/>
                <a:gd name="connsiteY155" fmla="*/ 124301 h 1304925"/>
                <a:gd name="connsiteX156" fmla="*/ 559689 w 981075"/>
                <a:gd name="connsiteY156" fmla="*/ 120110 h 1304925"/>
                <a:gd name="connsiteX157" fmla="*/ 578548 w 981075"/>
                <a:gd name="connsiteY157" fmla="*/ 108013 h 1304925"/>
                <a:gd name="connsiteX158" fmla="*/ 595313 w 981075"/>
                <a:gd name="connsiteY158" fmla="*/ 106109 h 1304925"/>
                <a:gd name="connsiteX159" fmla="*/ 601408 w 981075"/>
                <a:gd name="connsiteY159" fmla="*/ 98679 h 1304925"/>
                <a:gd name="connsiteX160" fmla="*/ 603790 w 981075"/>
                <a:gd name="connsiteY160" fmla="*/ 85439 h 1304925"/>
                <a:gd name="connsiteX161" fmla="*/ 605599 w 981075"/>
                <a:gd name="connsiteY161" fmla="*/ 79820 h 1304925"/>
                <a:gd name="connsiteX162" fmla="*/ 607409 w 981075"/>
                <a:gd name="connsiteY162" fmla="*/ 80296 h 1304925"/>
                <a:gd name="connsiteX163" fmla="*/ 614172 w 981075"/>
                <a:gd name="connsiteY163" fmla="*/ 53816 h 1304925"/>
                <a:gd name="connsiteX164" fmla="*/ 613791 w 981075"/>
                <a:gd name="connsiteY164" fmla="*/ 38100 h 1304925"/>
                <a:gd name="connsiteX165" fmla="*/ 626078 w 981075"/>
                <a:gd name="connsiteY165" fmla="*/ 9525 h 1304925"/>
                <a:gd name="connsiteX166" fmla="*/ 639508 w 981075"/>
                <a:gd name="connsiteY166" fmla="*/ 13430 h 1304925"/>
                <a:gd name="connsiteX167" fmla="*/ 650367 w 981075"/>
                <a:gd name="connsiteY167" fmla="*/ 9525 h 1304925"/>
                <a:gd name="connsiteX168" fmla="*/ 652748 w 981075"/>
                <a:gd name="connsiteY168" fmla="*/ 12763 h 1304925"/>
                <a:gd name="connsiteX169" fmla="*/ 649510 w 981075"/>
                <a:gd name="connsiteY169" fmla="*/ 20098 h 1304925"/>
                <a:gd name="connsiteX170" fmla="*/ 652272 w 981075"/>
                <a:gd name="connsiteY170" fmla="*/ 24003 h 1304925"/>
                <a:gd name="connsiteX171" fmla="*/ 667798 w 981075"/>
                <a:gd name="connsiteY171" fmla="*/ 28861 h 1304925"/>
                <a:gd name="connsiteX172" fmla="*/ 678180 w 981075"/>
                <a:gd name="connsiteY172" fmla="*/ 25622 h 1304925"/>
                <a:gd name="connsiteX173" fmla="*/ 684466 w 981075"/>
                <a:gd name="connsiteY173" fmla="*/ 28194 h 1304925"/>
                <a:gd name="connsiteX174" fmla="*/ 692277 w 981075"/>
                <a:gd name="connsiteY174" fmla="*/ 26289 h 1304925"/>
                <a:gd name="connsiteX175" fmla="*/ 696658 w 981075"/>
                <a:gd name="connsiteY175" fmla="*/ 32956 h 1304925"/>
                <a:gd name="connsiteX176" fmla="*/ 699325 w 981075"/>
                <a:gd name="connsiteY176" fmla="*/ 47339 h 1304925"/>
                <a:gd name="connsiteX177" fmla="*/ 703897 w 981075"/>
                <a:gd name="connsiteY177" fmla="*/ 45339 h 1304925"/>
                <a:gd name="connsiteX178" fmla="*/ 719899 w 981075"/>
                <a:gd name="connsiteY178" fmla="*/ 47911 h 1304925"/>
                <a:gd name="connsiteX179" fmla="*/ 722186 w 981075"/>
                <a:gd name="connsiteY179" fmla="*/ 50959 h 1304925"/>
                <a:gd name="connsiteX180" fmla="*/ 722376 w 981075"/>
                <a:gd name="connsiteY180" fmla="*/ 61246 h 1304925"/>
                <a:gd name="connsiteX181" fmla="*/ 733139 w 981075"/>
                <a:gd name="connsiteY181" fmla="*/ 65913 h 1304925"/>
                <a:gd name="connsiteX182" fmla="*/ 746284 w 981075"/>
                <a:gd name="connsiteY182" fmla="*/ 77057 h 1304925"/>
                <a:gd name="connsiteX183" fmla="*/ 729044 w 981075"/>
                <a:gd name="connsiteY183" fmla="*/ 84677 h 1304925"/>
                <a:gd name="connsiteX184" fmla="*/ 724186 w 981075"/>
                <a:gd name="connsiteY184" fmla="*/ 89726 h 1304925"/>
                <a:gd name="connsiteX185" fmla="*/ 712565 w 981075"/>
                <a:gd name="connsiteY185" fmla="*/ 90202 h 1304925"/>
                <a:gd name="connsiteX186" fmla="*/ 713518 w 981075"/>
                <a:gd name="connsiteY186" fmla="*/ 93916 h 1304925"/>
                <a:gd name="connsiteX187" fmla="*/ 709803 w 981075"/>
                <a:gd name="connsiteY187" fmla="*/ 96393 h 1304925"/>
                <a:gd name="connsiteX188" fmla="*/ 711041 w 981075"/>
                <a:gd name="connsiteY188" fmla="*/ 117253 h 1304925"/>
                <a:gd name="connsiteX189" fmla="*/ 730091 w 981075"/>
                <a:gd name="connsiteY189" fmla="*/ 123825 h 1304925"/>
                <a:gd name="connsiteX190" fmla="*/ 731329 w 981075"/>
                <a:gd name="connsiteY190" fmla="*/ 126206 h 1304925"/>
                <a:gd name="connsiteX191" fmla="*/ 723614 w 981075"/>
                <a:gd name="connsiteY191" fmla="*/ 144780 h 1304925"/>
                <a:gd name="connsiteX192" fmla="*/ 727996 w 981075"/>
                <a:gd name="connsiteY192" fmla="*/ 144970 h 1304925"/>
                <a:gd name="connsiteX193" fmla="*/ 734187 w 981075"/>
                <a:gd name="connsiteY193" fmla="*/ 140970 h 1304925"/>
                <a:gd name="connsiteX194" fmla="*/ 727615 w 981075"/>
                <a:gd name="connsiteY194" fmla="*/ 146304 h 1304925"/>
                <a:gd name="connsiteX195" fmla="*/ 724567 w 981075"/>
                <a:gd name="connsiteY195" fmla="*/ 155162 h 1304925"/>
                <a:gd name="connsiteX196" fmla="*/ 727805 w 981075"/>
                <a:gd name="connsiteY196" fmla="*/ 162687 h 1304925"/>
                <a:gd name="connsiteX197" fmla="*/ 733330 w 981075"/>
                <a:gd name="connsiteY197" fmla="*/ 158401 h 1304925"/>
                <a:gd name="connsiteX198" fmla="*/ 741997 w 981075"/>
                <a:gd name="connsiteY198" fmla="*/ 167830 h 1304925"/>
                <a:gd name="connsiteX199" fmla="*/ 747808 w 981075"/>
                <a:gd name="connsiteY199" fmla="*/ 165259 h 1304925"/>
                <a:gd name="connsiteX200" fmla="*/ 749903 w 981075"/>
                <a:gd name="connsiteY200" fmla="*/ 167449 h 1304925"/>
                <a:gd name="connsiteX201" fmla="*/ 746760 w 981075"/>
                <a:gd name="connsiteY201" fmla="*/ 169259 h 1304925"/>
                <a:gd name="connsiteX202" fmla="*/ 747808 w 981075"/>
                <a:gd name="connsiteY202" fmla="*/ 171736 h 1304925"/>
                <a:gd name="connsiteX203" fmla="*/ 738473 w 981075"/>
                <a:gd name="connsiteY203" fmla="*/ 175070 h 1304925"/>
                <a:gd name="connsiteX204" fmla="*/ 731044 w 981075"/>
                <a:gd name="connsiteY204" fmla="*/ 174688 h 1304925"/>
                <a:gd name="connsiteX205" fmla="*/ 729805 w 981075"/>
                <a:gd name="connsiteY205" fmla="*/ 177070 h 1304925"/>
                <a:gd name="connsiteX206" fmla="*/ 744569 w 981075"/>
                <a:gd name="connsiteY206" fmla="*/ 183261 h 1304925"/>
                <a:gd name="connsiteX207" fmla="*/ 752570 w 981075"/>
                <a:gd name="connsiteY207" fmla="*/ 178403 h 1304925"/>
                <a:gd name="connsiteX208" fmla="*/ 754285 w 981075"/>
                <a:gd name="connsiteY208" fmla="*/ 172974 h 1304925"/>
                <a:gd name="connsiteX209" fmla="*/ 759428 w 981075"/>
                <a:gd name="connsiteY209" fmla="*/ 171069 h 1304925"/>
                <a:gd name="connsiteX210" fmla="*/ 764762 w 981075"/>
                <a:gd name="connsiteY210" fmla="*/ 164973 h 1304925"/>
                <a:gd name="connsiteX211" fmla="*/ 764953 w 981075"/>
                <a:gd name="connsiteY211" fmla="*/ 167830 h 1304925"/>
                <a:gd name="connsiteX212" fmla="*/ 771620 w 981075"/>
                <a:gd name="connsiteY212" fmla="*/ 167926 h 1304925"/>
                <a:gd name="connsiteX213" fmla="*/ 773430 w 981075"/>
                <a:gd name="connsiteY213" fmla="*/ 165354 h 1304925"/>
                <a:gd name="connsiteX214" fmla="*/ 776859 w 981075"/>
                <a:gd name="connsiteY214" fmla="*/ 168307 h 1304925"/>
                <a:gd name="connsiteX215" fmla="*/ 775049 w 981075"/>
                <a:gd name="connsiteY215" fmla="*/ 173545 h 1304925"/>
                <a:gd name="connsiteX216" fmla="*/ 782288 w 981075"/>
                <a:gd name="connsiteY216" fmla="*/ 178689 h 1304925"/>
                <a:gd name="connsiteX217" fmla="*/ 784003 w 981075"/>
                <a:gd name="connsiteY217" fmla="*/ 173260 h 1304925"/>
                <a:gd name="connsiteX218" fmla="*/ 788194 w 981075"/>
                <a:gd name="connsiteY218" fmla="*/ 172403 h 1304925"/>
                <a:gd name="connsiteX219" fmla="*/ 789146 w 981075"/>
                <a:gd name="connsiteY219" fmla="*/ 178594 h 1304925"/>
                <a:gd name="connsiteX220" fmla="*/ 794956 w 981075"/>
                <a:gd name="connsiteY220" fmla="*/ 181165 h 1304925"/>
                <a:gd name="connsiteX221" fmla="*/ 790289 w 981075"/>
                <a:gd name="connsiteY221" fmla="*/ 187262 h 1304925"/>
                <a:gd name="connsiteX222" fmla="*/ 787908 w 981075"/>
                <a:gd name="connsiteY222" fmla="*/ 200215 h 1304925"/>
                <a:gd name="connsiteX223" fmla="*/ 784098 w 981075"/>
                <a:gd name="connsiteY223" fmla="*/ 200692 h 1304925"/>
                <a:gd name="connsiteX224" fmla="*/ 784765 w 981075"/>
                <a:gd name="connsiteY224" fmla="*/ 212027 h 1304925"/>
                <a:gd name="connsiteX225" fmla="*/ 786955 w 981075"/>
                <a:gd name="connsiteY225" fmla="*/ 211741 h 1304925"/>
                <a:gd name="connsiteX226" fmla="*/ 781621 w 981075"/>
                <a:gd name="connsiteY226" fmla="*/ 225743 h 1304925"/>
                <a:gd name="connsiteX227" fmla="*/ 799147 w 981075"/>
                <a:gd name="connsiteY227" fmla="*/ 242316 h 1304925"/>
                <a:gd name="connsiteX228" fmla="*/ 808291 w 981075"/>
                <a:gd name="connsiteY228" fmla="*/ 247555 h 1304925"/>
                <a:gd name="connsiteX229" fmla="*/ 812482 w 981075"/>
                <a:gd name="connsiteY229" fmla="*/ 260604 h 1304925"/>
                <a:gd name="connsiteX230" fmla="*/ 819721 w 981075"/>
                <a:gd name="connsiteY230" fmla="*/ 260795 h 1304925"/>
                <a:gd name="connsiteX231" fmla="*/ 834104 w 981075"/>
                <a:gd name="connsiteY231" fmla="*/ 270320 h 1304925"/>
                <a:gd name="connsiteX232" fmla="*/ 840486 w 981075"/>
                <a:gd name="connsiteY232" fmla="*/ 260032 h 1304925"/>
                <a:gd name="connsiteX233" fmla="*/ 849154 w 981075"/>
                <a:gd name="connsiteY233" fmla="*/ 258413 h 1304925"/>
                <a:gd name="connsiteX234" fmla="*/ 850011 w 981075"/>
                <a:gd name="connsiteY234" fmla="*/ 269653 h 1304925"/>
                <a:gd name="connsiteX235" fmla="*/ 856012 w 981075"/>
                <a:gd name="connsiteY235" fmla="*/ 267462 h 1304925"/>
                <a:gd name="connsiteX236" fmla="*/ 862965 w 981075"/>
                <a:gd name="connsiteY236" fmla="*/ 275367 h 1304925"/>
                <a:gd name="connsiteX237" fmla="*/ 871823 w 981075"/>
                <a:gd name="connsiteY237" fmla="*/ 273558 h 1304925"/>
                <a:gd name="connsiteX238" fmla="*/ 887349 w 981075"/>
                <a:gd name="connsiteY238" fmla="*/ 281464 h 1304925"/>
                <a:gd name="connsiteX239" fmla="*/ 892016 w 981075"/>
                <a:gd name="connsiteY239" fmla="*/ 278225 h 1304925"/>
                <a:gd name="connsiteX240" fmla="*/ 898874 w 981075"/>
                <a:gd name="connsiteY240" fmla="*/ 277844 h 1304925"/>
                <a:gd name="connsiteX241" fmla="*/ 897446 w 981075"/>
                <a:gd name="connsiteY241" fmla="*/ 280225 h 1304925"/>
                <a:gd name="connsiteX242" fmla="*/ 900874 w 981075"/>
                <a:gd name="connsiteY242" fmla="*/ 283178 h 1304925"/>
                <a:gd name="connsiteX243" fmla="*/ 899160 w 981075"/>
                <a:gd name="connsiteY243" fmla="*/ 285369 h 1304925"/>
                <a:gd name="connsiteX244" fmla="*/ 903256 w 981075"/>
                <a:gd name="connsiteY244" fmla="*/ 289655 h 1304925"/>
                <a:gd name="connsiteX245" fmla="*/ 910971 w 981075"/>
                <a:gd name="connsiteY245" fmla="*/ 291275 h 1304925"/>
                <a:gd name="connsiteX246" fmla="*/ 922115 w 981075"/>
                <a:gd name="connsiteY246" fmla="*/ 288798 h 1304925"/>
                <a:gd name="connsiteX247" fmla="*/ 926306 w 981075"/>
                <a:gd name="connsiteY247" fmla="*/ 294132 h 1304925"/>
                <a:gd name="connsiteX248" fmla="*/ 922877 w 981075"/>
                <a:gd name="connsiteY248" fmla="*/ 304419 h 1304925"/>
                <a:gd name="connsiteX249" fmla="*/ 909161 w 981075"/>
                <a:gd name="connsiteY249" fmla="*/ 316230 h 1304925"/>
                <a:gd name="connsiteX250" fmla="*/ 906685 w 981075"/>
                <a:gd name="connsiteY250" fmla="*/ 329375 h 1304925"/>
                <a:gd name="connsiteX251" fmla="*/ 916686 w 981075"/>
                <a:gd name="connsiteY251" fmla="*/ 326422 h 1304925"/>
                <a:gd name="connsiteX252" fmla="*/ 944785 w 981075"/>
                <a:gd name="connsiteY252" fmla="*/ 307753 h 1304925"/>
                <a:gd name="connsiteX253" fmla="*/ 956405 w 981075"/>
                <a:gd name="connsiteY253" fmla="*/ 304133 h 1304925"/>
                <a:gd name="connsiteX254" fmla="*/ 957263 w 981075"/>
                <a:gd name="connsiteY254" fmla="*/ 307467 h 1304925"/>
                <a:gd name="connsiteX255" fmla="*/ 963739 w 981075"/>
                <a:gd name="connsiteY255" fmla="*/ 305752 h 1304925"/>
                <a:gd name="connsiteX256" fmla="*/ 951738 w 981075"/>
                <a:gd name="connsiteY256" fmla="*/ 311753 h 1304925"/>
                <a:gd name="connsiteX257" fmla="*/ 955738 w 981075"/>
                <a:gd name="connsiteY257" fmla="*/ 315468 h 1304925"/>
                <a:gd name="connsiteX258" fmla="*/ 956691 w 981075"/>
                <a:gd name="connsiteY258" fmla="*/ 320516 h 1304925"/>
                <a:gd name="connsiteX259" fmla="*/ 948690 w 981075"/>
                <a:gd name="connsiteY259" fmla="*/ 326803 h 1304925"/>
                <a:gd name="connsiteX260" fmla="*/ 947356 w 981075"/>
                <a:gd name="connsiteY260" fmla="*/ 332708 h 1304925"/>
                <a:gd name="connsiteX261" fmla="*/ 951833 w 981075"/>
                <a:gd name="connsiteY261" fmla="*/ 336518 h 1304925"/>
                <a:gd name="connsiteX262" fmla="*/ 947356 w 981075"/>
                <a:gd name="connsiteY262" fmla="*/ 345472 h 1304925"/>
                <a:gd name="connsiteX263" fmla="*/ 945071 w 981075"/>
                <a:gd name="connsiteY263" fmla="*/ 345281 h 1304925"/>
                <a:gd name="connsiteX264" fmla="*/ 944023 w 981075"/>
                <a:gd name="connsiteY264" fmla="*/ 352616 h 1304925"/>
                <a:gd name="connsiteX265" fmla="*/ 935260 w 981075"/>
                <a:gd name="connsiteY265" fmla="*/ 357759 h 1304925"/>
                <a:gd name="connsiteX266" fmla="*/ 918400 w 981075"/>
                <a:gd name="connsiteY266" fmla="*/ 356997 h 1304925"/>
                <a:gd name="connsiteX267" fmla="*/ 913447 w 981075"/>
                <a:gd name="connsiteY267" fmla="*/ 368618 h 1304925"/>
                <a:gd name="connsiteX268" fmla="*/ 903827 w 981075"/>
                <a:gd name="connsiteY268" fmla="*/ 376714 h 1304925"/>
                <a:gd name="connsiteX269" fmla="*/ 902208 w 981075"/>
                <a:gd name="connsiteY269" fmla="*/ 373856 h 1304925"/>
                <a:gd name="connsiteX270" fmla="*/ 881539 w 981075"/>
                <a:gd name="connsiteY270" fmla="*/ 369284 h 1304925"/>
                <a:gd name="connsiteX271" fmla="*/ 865251 w 981075"/>
                <a:gd name="connsiteY271" fmla="*/ 374809 h 1304925"/>
                <a:gd name="connsiteX272" fmla="*/ 855250 w 981075"/>
                <a:gd name="connsiteY272" fmla="*/ 386905 h 1304925"/>
                <a:gd name="connsiteX273" fmla="*/ 855631 w 981075"/>
                <a:gd name="connsiteY273" fmla="*/ 397002 h 1304925"/>
                <a:gd name="connsiteX274" fmla="*/ 849630 w 981075"/>
                <a:gd name="connsiteY274" fmla="*/ 418814 h 1304925"/>
                <a:gd name="connsiteX275" fmla="*/ 856107 w 981075"/>
                <a:gd name="connsiteY275" fmla="*/ 431673 h 1304925"/>
                <a:gd name="connsiteX276" fmla="*/ 870680 w 981075"/>
                <a:gd name="connsiteY276" fmla="*/ 449866 h 1304925"/>
                <a:gd name="connsiteX277" fmla="*/ 871633 w 981075"/>
                <a:gd name="connsiteY277" fmla="*/ 461391 h 1304925"/>
                <a:gd name="connsiteX278" fmla="*/ 879348 w 981075"/>
                <a:gd name="connsiteY278" fmla="*/ 478155 h 1304925"/>
                <a:gd name="connsiteX279" fmla="*/ 877824 w 981075"/>
                <a:gd name="connsiteY279" fmla="*/ 482536 h 1304925"/>
                <a:gd name="connsiteX280" fmla="*/ 855154 w 981075"/>
                <a:gd name="connsiteY280" fmla="*/ 507302 h 1304925"/>
                <a:gd name="connsiteX281" fmla="*/ 855536 w 981075"/>
                <a:gd name="connsiteY281" fmla="*/ 511873 h 1304925"/>
                <a:gd name="connsiteX282" fmla="*/ 878396 w 981075"/>
                <a:gd name="connsiteY282" fmla="*/ 523208 h 1304925"/>
                <a:gd name="connsiteX283" fmla="*/ 886206 w 981075"/>
                <a:gd name="connsiteY283" fmla="*/ 532162 h 1304925"/>
                <a:gd name="connsiteX284" fmla="*/ 904875 w 981075"/>
                <a:gd name="connsiteY284" fmla="*/ 538163 h 1304925"/>
                <a:gd name="connsiteX285" fmla="*/ 905732 w 981075"/>
                <a:gd name="connsiteY285" fmla="*/ 545782 h 1304925"/>
                <a:gd name="connsiteX286" fmla="*/ 910590 w 981075"/>
                <a:gd name="connsiteY286" fmla="*/ 554927 h 1304925"/>
                <a:gd name="connsiteX287" fmla="*/ 908780 w 981075"/>
                <a:gd name="connsiteY287" fmla="*/ 559498 h 1304925"/>
                <a:gd name="connsiteX288" fmla="*/ 913543 w 981075"/>
                <a:gd name="connsiteY288" fmla="*/ 565404 h 1304925"/>
                <a:gd name="connsiteX289" fmla="*/ 912495 w 981075"/>
                <a:gd name="connsiteY289" fmla="*/ 568261 h 1304925"/>
                <a:gd name="connsiteX290" fmla="*/ 918115 w 981075"/>
                <a:gd name="connsiteY290" fmla="*/ 573214 h 1304925"/>
                <a:gd name="connsiteX291" fmla="*/ 918210 w 981075"/>
                <a:gd name="connsiteY291" fmla="*/ 577405 h 1304925"/>
                <a:gd name="connsiteX292" fmla="*/ 915543 w 981075"/>
                <a:gd name="connsiteY292" fmla="*/ 578930 h 1304925"/>
                <a:gd name="connsiteX293" fmla="*/ 919639 w 981075"/>
                <a:gd name="connsiteY293" fmla="*/ 590645 h 1304925"/>
                <a:gd name="connsiteX294" fmla="*/ 914686 w 981075"/>
                <a:gd name="connsiteY294" fmla="*/ 603218 h 1304925"/>
                <a:gd name="connsiteX295" fmla="*/ 917543 w 981075"/>
                <a:gd name="connsiteY295" fmla="*/ 613886 h 1304925"/>
                <a:gd name="connsiteX296" fmla="*/ 916114 w 981075"/>
                <a:gd name="connsiteY296" fmla="*/ 625221 h 1304925"/>
                <a:gd name="connsiteX297" fmla="*/ 922115 w 981075"/>
                <a:gd name="connsiteY297" fmla="*/ 631889 h 1304925"/>
                <a:gd name="connsiteX298" fmla="*/ 923639 w 981075"/>
                <a:gd name="connsiteY298" fmla="*/ 639223 h 1304925"/>
                <a:gd name="connsiteX299" fmla="*/ 916877 w 981075"/>
                <a:gd name="connsiteY299" fmla="*/ 650748 h 1304925"/>
                <a:gd name="connsiteX300" fmla="*/ 916400 w 981075"/>
                <a:gd name="connsiteY300" fmla="*/ 660559 h 1304925"/>
                <a:gd name="connsiteX301" fmla="*/ 911447 w 981075"/>
                <a:gd name="connsiteY301" fmla="*/ 669131 h 1304925"/>
                <a:gd name="connsiteX302" fmla="*/ 908304 w 981075"/>
                <a:gd name="connsiteY302" fmla="*/ 694468 h 1304925"/>
                <a:gd name="connsiteX303" fmla="*/ 901827 w 981075"/>
                <a:gd name="connsiteY303" fmla="*/ 704183 h 1304925"/>
                <a:gd name="connsiteX304" fmla="*/ 903161 w 981075"/>
                <a:gd name="connsiteY304" fmla="*/ 715899 h 1304925"/>
                <a:gd name="connsiteX305" fmla="*/ 895826 w 981075"/>
                <a:gd name="connsiteY305" fmla="*/ 724758 h 1304925"/>
                <a:gd name="connsiteX306" fmla="*/ 906875 w 981075"/>
                <a:gd name="connsiteY306" fmla="*/ 734283 h 1304925"/>
                <a:gd name="connsiteX307" fmla="*/ 915448 w 981075"/>
                <a:gd name="connsiteY307" fmla="*/ 735616 h 1304925"/>
                <a:gd name="connsiteX308" fmla="*/ 930878 w 981075"/>
                <a:gd name="connsiteY308" fmla="*/ 749046 h 1304925"/>
                <a:gd name="connsiteX309" fmla="*/ 919353 w 981075"/>
                <a:gd name="connsiteY309" fmla="*/ 753333 h 1304925"/>
                <a:gd name="connsiteX310" fmla="*/ 914400 w 981075"/>
                <a:gd name="connsiteY310" fmla="*/ 760190 h 1304925"/>
                <a:gd name="connsiteX311" fmla="*/ 913638 w 981075"/>
                <a:gd name="connsiteY311" fmla="*/ 779907 h 1304925"/>
                <a:gd name="connsiteX312" fmla="*/ 922020 w 981075"/>
                <a:gd name="connsiteY312" fmla="*/ 778097 h 1304925"/>
                <a:gd name="connsiteX313" fmla="*/ 936212 w 981075"/>
                <a:gd name="connsiteY313" fmla="*/ 785813 h 1304925"/>
                <a:gd name="connsiteX314" fmla="*/ 948785 w 981075"/>
                <a:gd name="connsiteY314" fmla="*/ 806863 h 1304925"/>
                <a:gd name="connsiteX315" fmla="*/ 951071 w 981075"/>
                <a:gd name="connsiteY315" fmla="*/ 829151 h 1304925"/>
                <a:gd name="connsiteX316" fmla="*/ 954596 w 981075"/>
                <a:gd name="connsiteY316" fmla="*/ 839534 h 1304925"/>
                <a:gd name="connsiteX317" fmla="*/ 961835 w 981075"/>
                <a:gd name="connsiteY317" fmla="*/ 846296 h 1304925"/>
                <a:gd name="connsiteX318" fmla="*/ 958024 w 981075"/>
                <a:gd name="connsiteY318" fmla="*/ 865251 h 1304925"/>
                <a:gd name="connsiteX319" fmla="*/ 972598 w 981075"/>
                <a:gd name="connsiteY319" fmla="*/ 892302 h 1304925"/>
                <a:gd name="connsiteX320" fmla="*/ 958882 w 981075"/>
                <a:gd name="connsiteY320" fmla="*/ 913543 h 1304925"/>
                <a:gd name="connsiteX321" fmla="*/ 937450 w 981075"/>
                <a:gd name="connsiteY321" fmla="*/ 918020 h 1304925"/>
                <a:gd name="connsiteX322" fmla="*/ 912971 w 981075"/>
                <a:gd name="connsiteY322" fmla="*/ 930307 h 1304925"/>
                <a:gd name="connsiteX323" fmla="*/ 914210 w 981075"/>
                <a:gd name="connsiteY323" fmla="*/ 934974 h 1304925"/>
                <a:gd name="connsiteX324" fmla="*/ 924401 w 981075"/>
                <a:gd name="connsiteY324" fmla="*/ 932021 h 1304925"/>
                <a:gd name="connsiteX325" fmla="*/ 956120 w 981075"/>
                <a:gd name="connsiteY325" fmla="*/ 999839 h 1304925"/>
                <a:gd name="connsiteX326" fmla="*/ 935831 w 981075"/>
                <a:gd name="connsiteY326" fmla="*/ 995743 h 1304925"/>
                <a:gd name="connsiteX327" fmla="*/ 931450 w 981075"/>
                <a:gd name="connsiteY327" fmla="*/ 997172 h 1304925"/>
                <a:gd name="connsiteX328" fmla="*/ 925354 w 981075"/>
                <a:gd name="connsiteY328" fmla="*/ 991076 h 1304925"/>
                <a:gd name="connsiteX329" fmla="*/ 912209 w 981075"/>
                <a:gd name="connsiteY329" fmla="*/ 992981 h 1304925"/>
                <a:gd name="connsiteX330" fmla="*/ 914971 w 981075"/>
                <a:gd name="connsiteY330" fmla="*/ 1002316 h 1304925"/>
                <a:gd name="connsiteX331" fmla="*/ 911733 w 981075"/>
                <a:gd name="connsiteY331" fmla="*/ 1027176 h 1304925"/>
                <a:gd name="connsiteX332" fmla="*/ 917353 w 981075"/>
                <a:gd name="connsiteY332" fmla="*/ 1048036 h 1304925"/>
                <a:gd name="connsiteX333" fmla="*/ 911066 w 981075"/>
                <a:gd name="connsiteY333" fmla="*/ 1053942 h 1304925"/>
                <a:gd name="connsiteX334" fmla="*/ 900970 w 981075"/>
                <a:gd name="connsiteY334" fmla="*/ 1057751 h 1304925"/>
                <a:gd name="connsiteX335" fmla="*/ 900684 w 981075"/>
                <a:gd name="connsiteY335" fmla="*/ 1061275 h 1304925"/>
                <a:gd name="connsiteX336" fmla="*/ 917353 w 981075"/>
                <a:gd name="connsiteY336" fmla="*/ 1079278 h 1304925"/>
                <a:gd name="connsiteX337" fmla="*/ 922115 w 981075"/>
                <a:gd name="connsiteY337" fmla="*/ 1098804 h 1304925"/>
                <a:gd name="connsiteX338" fmla="*/ 923925 w 981075"/>
                <a:gd name="connsiteY338" fmla="*/ 1102138 h 1304925"/>
                <a:gd name="connsiteX339" fmla="*/ 930402 w 981075"/>
                <a:gd name="connsiteY339" fmla="*/ 1104138 h 1304925"/>
                <a:gd name="connsiteX340" fmla="*/ 930402 w 981075"/>
                <a:gd name="connsiteY340" fmla="*/ 1114901 h 1304925"/>
                <a:gd name="connsiteX341" fmla="*/ 941546 w 981075"/>
                <a:gd name="connsiteY341" fmla="*/ 1126141 h 1304925"/>
                <a:gd name="connsiteX342" fmla="*/ 929449 w 981075"/>
                <a:gd name="connsiteY342" fmla="*/ 1145381 h 1304925"/>
                <a:gd name="connsiteX343" fmla="*/ 921067 w 981075"/>
                <a:gd name="connsiteY343" fmla="*/ 1146905 h 1304925"/>
                <a:gd name="connsiteX344" fmla="*/ 914495 w 981075"/>
                <a:gd name="connsiteY344" fmla="*/ 1157288 h 1304925"/>
                <a:gd name="connsiteX345" fmla="*/ 889635 w 981075"/>
                <a:gd name="connsiteY345" fmla="*/ 1162812 h 1304925"/>
                <a:gd name="connsiteX346" fmla="*/ 897541 w 981075"/>
                <a:gd name="connsiteY346" fmla="*/ 1172433 h 1304925"/>
                <a:gd name="connsiteX347" fmla="*/ 897160 w 981075"/>
                <a:gd name="connsiteY347" fmla="*/ 1180433 h 1304925"/>
                <a:gd name="connsiteX348" fmla="*/ 891826 w 981075"/>
                <a:gd name="connsiteY348" fmla="*/ 1186815 h 1304925"/>
                <a:gd name="connsiteX349" fmla="*/ 913829 w 981075"/>
                <a:gd name="connsiteY349" fmla="*/ 1201388 h 1304925"/>
                <a:gd name="connsiteX350" fmla="*/ 911733 w 981075"/>
                <a:gd name="connsiteY350" fmla="*/ 1205389 h 1304925"/>
                <a:gd name="connsiteX351" fmla="*/ 907828 w 981075"/>
                <a:gd name="connsiteY351" fmla="*/ 1203770 h 1304925"/>
                <a:gd name="connsiteX352" fmla="*/ 907352 w 981075"/>
                <a:gd name="connsiteY352" fmla="*/ 1208056 h 1304925"/>
                <a:gd name="connsiteX353" fmla="*/ 916877 w 981075"/>
                <a:gd name="connsiteY353" fmla="*/ 1213009 h 1304925"/>
                <a:gd name="connsiteX354" fmla="*/ 914210 w 981075"/>
                <a:gd name="connsiteY354" fmla="*/ 1220534 h 1304925"/>
                <a:gd name="connsiteX355" fmla="*/ 915924 w 981075"/>
                <a:gd name="connsiteY355" fmla="*/ 1250061 h 1304925"/>
                <a:gd name="connsiteX356" fmla="*/ 923354 w 981075"/>
                <a:gd name="connsiteY356" fmla="*/ 1267397 h 1304925"/>
                <a:gd name="connsiteX357" fmla="*/ 912781 w 981075"/>
                <a:gd name="connsiteY357" fmla="*/ 1271683 h 1304925"/>
                <a:gd name="connsiteX358" fmla="*/ 909447 w 981075"/>
                <a:gd name="connsiteY358" fmla="*/ 1278731 h 1304925"/>
                <a:gd name="connsiteX359" fmla="*/ 904970 w 981075"/>
                <a:gd name="connsiteY359" fmla="*/ 1281208 h 1304925"/>
                <a:gd name="connsiteX360" fmla="*/ 902494 w 981075"/>
                <a:gd name="connsiteY360" fmla="*/ 1292923 h 1304925"/>
                <a:gd name="connsiteX361" fmla="*/ 897160 w 981075"/>
                <a:gd name="connsiteY361" fmla="*/ 1297972 h 1304925"/>
                <a:gd name="connsiteX362" fmla="*/ 884872 w 981075"/>
                <a:gd name="connsiteY362" fmla="*/ 1302258 h 1304925"/>
                <a:gd name="connsiteX363" fmla="*/ 882396 w 981075"/>
                <a:gd name="connsiteY363" fmla="*/ 1294543 h 1304925"/>
                <a:gd name="connsiteX364" fmla="*/ 871919 w 981075"/>
                <a:gd name="connsiteY364" fmla="*/ 1289495 h 1304925"/>
                <a:gd name="connsiteX365" fmla="*/ 865156 w 981075"/>
                <a:gd name="connsiteY365" fmla="*/ 1282351 h 1304925"/>
                <a:gd name="connsiteX366" fmla="*/ 856202 w 981075"/>
                <a:gd name="connsiteY366" fmla="*/ 1279303 h 1304925"/>
                <a:gd name="connsiteX367" fmla="*/ 855250 w 981075"/>
                <a:gd name="connsiteY367" fmla="*/ 1273302 h 1304925"/>
                <a:gd name="connsiteX368" fmla="*/ 849154 w 981075"/>
                <a:gd name="connsiteY368" fmla="*/ 1266063 h 1304925"/>
                <a:gd name="connsiteX369" fmla="*/ 820579 w 981075"/>
                <a:gd name="connsiteY369" fmla="*/ 1260443 h 1304925"/>
                <a:gd name="connsiteX370" fmla="*/ 809244 w 981075"/>
                <a:gd name="connsiteY370" fmla="*/ 1246537 h 1304925"/>
                <a:gd name="connsiteX371" fmla="*/ 802481 w 981075"/>
                <a:gd name="connsiteY371" fmla="*/ 1241870 h 1304925"/>
                <a:gd name="connsiteX372" fmla="*/ 794195 w 981075"/>
                <a:gd name="connsiteY372" fmla="*/ 1239679 h 1304925"/>
                <a:gd name="connsiteX373" fmla="*/ 790480 w 981075"/>
                <a:gd name="connsiteY373" fmla="*/ 1244632 h 1304925"/>
                <a:gd name="connsiteX374" fmla="*/ 794480 w 981075"/>
                <a:gd name="connsiteY374" fmla="*/ 1230154 h 1304925"/>
                <a:gd name="connsiteX375" fmla="*/ 780288 w 981075"/>
                <a:gd name="connsiteY375" fmla="*/ 1227773 h 1304925"/>
                <a:gd name="connsiteX376" fmla="*/ 742093 w 981075"/>
                <a:gd name="connsiteY376" fmla="*/ 1198245 h 1304925"/>
                <a:gd name="connsiteX377" fmla="*/ 738188 w 981075"/>
                <a:gd name="connsiteY377" fmla="*/ 1204055 h 1304925"/>
                <a:gd name="connsiteX378" fmla="*/ 739521 w 981075"/>
                <a:gd name="connsiteY378" fmla="*/ 1208627 h 1304925"/>
                <a:gd name="connsiteX379" fmla="*/ 733996 w 981075"/>
                <a:gd name="connsiteY379" fmla="*/ 1214152 h 1304925"/>
                <a:gd name="connsiteX380" fmla="*/ 731615 w 981075"/>
                <a:gd name="connsiteY380" fmla="*/ 1229392 h 1304925"/>
                <a:gd name="connsiteX381" fmla="*/ 725519 w 981075"/>
                <a:gd name="connsiteY381" fmla="*/ 1235488 h 1304925"/>
                <a:gd name="connsiteX382" fmla="*/ 722376 w 981075"/>
                <a:gd name="connsiteY382" fmla="*/ 1243108 h 1304925"/>
                <a:gd name="connsiteX383" fmla="*/ 722376 w 981075"/>
                <a:gd name="connsiteY383" fmla="*/ 1258062 h 1304925"/>
                <a:gd name="connsiteX384" fmla="*/ 726377 w 981075"/>
                <a:gd name="connsiteY384" fmla="*/ 1260824 h 1304925"/>
                <a:gd name="connsiteX385" fmla="*/ 720566 w 981075"/>
                <a:gd name="connsiteY385" fmla="*/ 1272254 h 1304925"/>
                <a:gd name="connsiteX386" fmla="*/ 726186 w 981075"/>
                <a:gd name="connsiteY386" fmla="*/ 1275683 h 1304925"/>
                <a:gd name="connsiteX387" fmla="*/ 722566 w 981075"/>
                <a:gd name="connsiteY387" fmla="*/ 1289304 h 1304925"/>
                <a:gd name="connsiteX388" fmla="*/ 717518 w 981075"/>
                <a:gd name="connsiteY388" fmla="*/ 1296734 h 1304925"/>
                <a:gd name="connsiteX389" fmla="*/ 700849 w 981075"/>
                <a:gd name="connsiteY389" fmla="*/ 1291876 h 1304925"/>
                <a:gd name="connsiteX390" fmla="*/ 682942 w 981075"/>
                <a:gd name="connsiteY390" fmla="*/ 1298257 h 1304925"/>
                <a:gd name="connsiteX391" fmla="*/ 677132 w 981075"/>
                <a:gd name="connsiteY391" fmla="*/ 1291114 h 1304925"/>
                <a:gd name="connsiteX392" fmla="*/ 681323 w 981075"/>
                <a:gd name="connsiteY392" fmla="*/ 1284256 h 1304925"/>
                <a:gd name="connsiteX393" fmla="*/ 684086 w 981075"/>
                <a:gd name="connsiteY393" fmla="*/ 1270064 h 1304925"/>
                <a:gd name="connsiteX394" fmla="*/ 691420 w 981075"/>
                <a:gd name="connsiteY394" fmla="*/ 1274540 h 1304925"/>
                <a:gd name="connsiteX395" fmla="*/ 704564 w 981075"/>
                <a:gd name="connsiteY395" fmla="*/ 1245870 h 1304925"/>
                <a:gd name="connsiteX396" fmla="*/ 686181 w 981075"/>
                <a:gd name="connsiteY396" fmla="*/ 1245680 h 1304925"/>
                <a:gd name="connsiteX397" fmla="*/ 671989 w 981075"/>
                <a:gd name="connsiteY397" fmla="*/ 1236821 h 1304925"/>
                <a:gd name="connsiteX398" fmla="*/ 662178 w 981075"/>
                <a:gd name="connsiteY398" fmla="*/ 1236631 h 1304925"/>
                <a:gd name="connsiteX399" fmla="*/ 656558 w 981075"/>
                <a:gd name="connsiteY399" fmla="*/ 1240536 h 1304925"/>
                <a:gd name="connsiteX400" fmla="*/ 650462 w 981075"/>
                <a:gd name="connsiteY400" fmla="*/ 1239298 h 1304925"/>
                <a:gd name="connsiteX401" fmla="*/ 635127 w 981075"/>
                <a:gd name="connsiteY401" fmla="*/ 1225392 h 1304925"/>
                <a:gd name="connsiteX402" fmla="*/ 632460 w 981075"/>
                <a:gd name="connsiteY402" fmla="*/ 1213104 h 1304925"/>
                <a:gd name="connsiteX403" fmla="*/ 623411 w 981075"/>
                <a:gd name="connsiteY403" fmla="*/ 1226534 h 1304925"/>
                <a:gd name="connsiteX404" fmla="*/ 622078 w 981075"/>
                <a:gd name="connsiteY404" fmla="*/ 1237679 h 1304925"/>
                <a:gd name="connsiteX405" fmla="*/ 614172 w 981075"/>
                <a:gd name="connsiteY405" fmla="*/ 1226725 h 1304925"/>
                <a:gd name="connsiteX406" fmla="*/ 598741 w 981075"/>
                <a:gd name="connsiteY406" fmla="*/ 1232154 h 1304925"/>
                <a:gd name="connsiteX407" fmla="*/ 596455 w 981075"/>
                <a:gd name="connsiteY407" fmla="*/ 1230535 h 1304925"/>
                <a:gd name="connsiteX408" fmla="*/ 594836 w 981075"/>
                <a:gd name="connsiteY408" fmla="*/ 1225486 h 1304925"/>
                <a:gd name="connsiteX409" fmla="*/ 584073 w 981075"/>
                <a:gd name="connsiteY409" fmla="*/ 1213675 h 1304925"/>
                <a:gd name="connsiteX410" fmla="*/ 588931 w 981075"/>
                <a:gd name="connsiteY410" fmla="*/ 1208341 h 1304925"/>
                <a:gd name="connsiteX411" fmla="*/ 589216 w 981075"/>
                <a:gd name="connsiteY411" fmla="*/ 1196245 h 1304925"/>
                <a:gd name="connsiteX412" fmla="*/ 580358 w 981075"/>
                <a:gd name="connsiteY412" fmla="*/ 1197388 h 1304925"/>
                <a:gd name="connsiteX413" fmla="*/ 581215 w 981075"/>
                <a:gd name="connsiteY413" fmla="*/ 1187386 h 1304925"/>
                <a:gd name="connsiteX414" fmla="*/ 575024 w 981075"/>
                <a:gd name="connsiteY414" fmla="*/ 1170718 h 1304925"/>
                <a:gd name="connsiteX415" fmla="*/ 573214 w 981075"/>
                <a:gd name="connsiteY415" fmla="*/ 1168146 h 1304925"/>
                <a:gd name="connsiteX416" fmla="*/ 558451 w 981075"/>
                <a:gd name="connsiteY416" fmla="*/ 1166622 h 1304925"/>
                <a:gd name="connsiteX417" fmla="*/ 552831 w 981075"/>
                <a:gd name="connsiteY417" fmla="*/ 1141381 h 1304925"/>
                <a:gd name="connsiteX418" fmla="*/ 554260 w 981075"/>
                <a:gd name="connsiteY418" fmla="*/ 1128332 h 1304925"/>
                <a:gd name="connsiteX419" fmla="*/ 556736 w 981075"/>
                <a:gd name="connsiteY419" fmla="*/ 1116711 h 1304925"/>
                <a:gd name="connsiteX420" fmla="*/ 561499 w 981075"/>
                <a:gd name="connsiteY420" fmla="*/ 1111758 h 1304925"/>
                <a:gd name="connsiteX421" fmla="*/ 566356 w 981075"/>
                <a:gd name="connsiteY421" fmla="*/ 1112044 h 1304925"/>
                <a:gd name="connsiteX422" fmla="*/ 563023 w 981075"/>
                <a:gd name="connsiteY422" fmla="*/ 1108615 h 1304925"/>
                <a:gd name="connsiteX423" fmla="*/ 587978 w 981075"/>
                <a:gd name="connsiteY423" fmla="*/ 1083469 h 1304925"/>
                <a:gd name="connsiteX424" fmla="*/ 606838 w 981075"/>
                <a:gd name="connsiteY424" fmla="*/ 1074801 h 1304925"/>
                <a:gd name="connsiteX425" fmla="*/ 611410 w 981075"/>
                <a:gd name="connsiteY425" fmla="*/ 1065848 h 1304925"/>
                <a:gd name="connsiteX426" fmla="*/ 616744 w 981075"/>
                <a:gd name="connsiteY426" fmla="*/ 1067752 h 1304925"/>
                <a:gd name="connsiteX427" fmla="*/ 620268 w 981075"/>
                <a:gd name="connsiteY427" fmla="*/ 1062324 h 1304925"/>
                <a:gd name="connsiteX428" fmla="*/ 627412 w 981075"/>
                <a:gd name="connsiteY428" fmla="*/ 1062418 h 1304925"/>
                <a:gd name="connsiteX429" fmla="*/ 629888 w 981075"/>
                <a:gd name="connsiteY429" fmla="*/ 1055180 h 1304925"/>
                <a:gd name="connsiteX430" fmla="*/ 624935 w 981075"/>
                <a:gd name="connsiteY430" fmla="*/ 1050703 h 1304925"/>
                <a:gd name="connsiteX431" fmla="*/ 630555 w 981075"/>
                <a:gd name="connsiteY431" fmla="*/ 1034415 h 1304925"/>
                <a:gd name="connsiteX432" fmla="*/ 611886 w 981075"/>
                <a:gd name="connsiteY432" fmla="*/ 1015079 h 1304925"/>
                <a:gd name="connsiteX433" fmla="*/ 594074 w 981075"/>
                <a:gd name="connsiteY433" fmla="*/ 988505 h 1304925"/>
                <a:gd name="connsiteX434" fmla="*/ 588359 w 981075"/>
                <a:gd name="connsiteY434" fmla="*/ 987171 h 1304925"/>
                <a:gd name="connsiteX435" fmla="*/ 578072 w 981075"/>
                <a:gd name="connsiteY435" fmla="*/ 969645 h 1304925"/>
                <a:gd name="connsiteX436" fmla="*/ 563689 w 981075"/>
                <a:gd name="connsiteY436" fmla="*/ 953071 h 1304925"/>
                <a:gd name="connsiteX437" fmla="*/ 568071 w 981075"/>
                <a:gd name="connsiteY437" fmla="*/ 947166 h 1304925"/>
                <a:gd name="connsiteX438" fmla="*/ 566547 w 981075"/>
                <a:gd name="connsiteY438" fmla="*/ 939355 h 1304925"/>
                <a:gd name="connsiteX439" fmla="*/ 571214 w 981075"/>
                <a:gd name="connsiteY439" fmla="*/ 934688 h 1304925"/>
                <a:gd name="connsiteX440" fmla="*/ 561594 w 981075"/>
                <a:gd name="connsiteY440" fmla="*/ 936689 h 1304925"/>
                <a:gd name="connsiteX441" fmla="*/ 550640 w 981075"/>
                <a:gd name="connsiteY441" fmla="*/ 928974 h 1304925"/>
                <a:gd name="connsiteX442" fmla="*/ 536448 w 981075"/>
                <a:gd name="connsiteY442" fmla="*/ 924496 h 1304925"/>
                <a:gd name="connsiteX443" fmla="*/ 536257 w 981075"/>
                <a:gd name="connsiteY443" fmla="*/ 927545 h 1304925"/>
                <a:gd name="connsiteX444" fmla="*/ 532162 w 981075"/>
                <a:gd name="connsiteY444" fmla="*/ 927925 h 1304925"/>
                <a:gd name="connsiteX445" fmla="*/ 527685 w 981075"/>
                <a:gd name="connsiteY445" fmla="*/ 941927 h 1304925"/>
                <a:gd name="connsiteX446" fmla="*/ 528066 w 981075"/>
                <a:gd name="connsiteY446" fmla="*/ 949166 h 1304925"/>
                <a:gd name="connsiteX447" fmla="*/ 524161 w 981075"/>
                <a:gd name="connsiteY447" fmla="*/ 955262 h 1304925"/>
                <a:gd name="connsiteX448" fmla="*/ 516350 w 981075"/>
                <a:gd name="connsiteY448" fmla="*/ 958310 h 1304925"/>
                <a:gd name="connsiteX449" fmla="*/ 507682 w 981075"/>
                <a:gd name="connsiteY449" fmla="*/ 952976 h 1304925"/>
                <a:gd name="connsiteX450" fmla="*/ 502063 w 981075"/>
                <a:gd name="connsiteY450" fmla="*/ 940689 h 1304925"/>
                <a:gd name="connsiteX451" fmla="*/ 508540 w 981075"/>
                <a:gd name="connsiteY451" fmla="*/ 935927 h 1304925"/>
                <a:gd name="connsiteX452" fmla="*/ 515779 w 981075"/>
                <a:gd name="connsiteY452" fmla="*/ 913162 h 1304925"/>
                <a:gd name="connsiteX453" fmla="*/ 508159 w 981075"/>
                <a:gd name="connsiteY453" fmla="*/ 889730 h 1304925"/>
                <a:gd name="connsiteX454" fmla="*/ 503206 w 981075"/>
                <a:gd name="connsiteY454" fmla="*/ 886111 h 1304925"/>
                <a:gd name="connsiteX455" fmla="*/ 503587 w 981075"/>
                <a:gd name="connsiteY455" fmla="*/ 878777 h 1304925"/>
                <a:gd name="connsiteX456" fmla="*/ 498443 w 981075"/>
                <a:gd name="connsiteY456" fmla="*/ 877348 h 1304925"/>
                <a:gd name="connsiteX457" fmla="*/ 487108 w 981075"/>
                <a:gd name="connsiteY457" fmla="*/ 880682 h 1304925"/>
                <a:gd name="connsiteX458" fmla="*/ 481679 w 981075"/>
                <a:gd name="connsiteY458" fmla="*/ 878014 h 1304925"/>
                <a:gd name="connsiteX459" fmla="*/ 461010 w 981075"/>
                <a:gd name="connsiteY459" fmla="*/ 877634 h 1304925"/>
                <a:gd name="connsiteX460" fmla="*/ 452152 w 981075"/>
                <a:gd name="connsiteY460" fmla="*/ 882968 h 1304925"/>
                <a:gd name="connsiteX461" fmla="*/ 453009 w 981075"/>
                <a:gd name="connsiteY461" fmla="*/ 886206 h 1304925"/>
                <a:gd name="connsiteX462" fmla="*/ 432149 w 981075"/>
                <a:gd name="connsiteY462" fmla="*/ 885349 h 1304925"/>
                <a:gd name="connsiteX463" fmla="*/ 426529 w 981075"/>
                <a:gd name="connsiteY463" fmla="*/ 890301 h 1304925"/>
                <a:gd name="connsiteX464" fmla="*/ 427768 w 981075"/>
                <a:gd name="connsiteY464" fmla="*/ 898779 h 1304925"/>
                <a:gd name="connsiteX465" fmla="*/ 421577 w 981075"/>
                <a:gd name="connsiteY465" fmla="*/ 902303 h 1304925"/>
                <a:gd name="connsiteX466" fmla="*/ 420910 w 981075"/>
                <a:gd name="connsiteY466" fmla="*/ 908590 h 1304925"/>
                <a:gd name="connsiteX467" fmla="*/ 424434 w 981075"/>
                <a:gd name="connsiteY467" fmla="*/ 914781 h 1304925"/>
                <a:gd name="connsiteX468" fmla="*/ 415766 w 981075"/>
                <a:gd name="connsiteY468" fmla="*/ 925354 h 1304925"/>
                <a:gd name="connsiteX469" fmla="*/ 412147 w 981075"/>
                <a:gd name="connsiteY469" fmla="*/ 938784 h 1304925"/>
                <a:gd name="connsiteX470" fmla="*/ 423862 w 981075"/>
                <a:gd name="connsiteY470" fmla="*/ 944880 h 1304925"/>
                <a:gd name="connsiteX471" fmla="*/ 409861 w 981075"/>
                <a:gd name="connsiteY471" fmla="*/ 947833 h 1304925"/>
                <a:gd name="connsiteX472" fmla="*/ 388334 w 981075"/>
                <a:gd name="connsiteY472" fmla="*/ 939451 h 1304925"/>
                <a:gd name="connsiteX473" fmla="*/ 384715 w 981075"/>
                <a:gd name="connsiteY473" fmla="*/ 948118 h 1304925"/>
                <a:gd name="connsiteX474" fmla="*/ 371285 w 981075"/>
                <a:gd name="connsiteY474" fmla="*/ 952405 h 1304925"/>
                <a:gd name="connsiteX475" fmla="*/ 364046 w 981075"/>
                <a:gd name="connsiteY475" fmla="*/ 960120 h 1304925"/>
                <a:gd name="connsiteX476" fmla="*/ 349282 w 981075"/>
                <a:gd name="connsiteY476" fmla="*/ 959548 h 1304925"/>
                <a:gd name="connsiteX477" fmla="*/ 334423 w 981075"/>
                <a:gd name="connsiteY477" fmla="*/ 967359 h 1304925"/>
                <a:gd name="connsiteX478" fmla="*/ 312706 w 981075"/>
                <a:gd name="connsiteY478" fmla="*/ 974312 h 1304925"/>
                <a:gd name="connsiteX479" fmla="*/ 305276 w 981075"/>
                <a:gd name="connsiteY479" fmla="*/ 980694 h 1304925"/>
                <a:gd name="connsiteX480" fmla="*/ 300037 w 981075"/>
                <a:gd name="connsiteY480" fmla="*/ 972502 h 1304925"/>
                <a:gd name="connsiteX481" fmla="*/ 288131 w 981075"/>
                <a:gd name="connsiteY481" fmla="*/ 979170 h 1304925"/>
                <a:gd name="connsiteX482" fmla="*/ 282892 w 981075"/>
                <a:gd name="connsiteY482" fmla="*/ 964597 h 1304925"/>
                <a:gd name="connsiteX483" fmla="*/ 275082 w 981075"/>
                <a:gd name="connsiteY483" fmla="*/ 955643 h 1304925"/>
                <a:gd name="connsiteX484" fmla="*/ 268510 w 981075"/>
                <a:gd name="connsiteY484" fmla="*/ 953071 h 1304925"/>
                <a:gd name="connsiteX485" fmla="*/ 268319 w 981075"/>
                <a:gd name="connsiteY485" fmla="*/ 951262 h 1304925"/>
                <a:gd name="connsiteX486" fmla="*/ 275082 w 981075"/>
                <a:gd name="connsiteY486" fmla="*/ 952405 h 1304925"/>
                <a:gd name="connsiteX487" fmla="*/ 287274 w 981075"/>
                <a:gd name="connsiteY487" fmla="*/ 946404 h 1304925"/>
                <a:gd name="connsiteX488" fmla="*/ 305467 w 981075"/>
                <a:gd name="connsiteY488" fmla="*/ 947547 h 1304925"/>
                <a:gd name="connsiteX489" fmla="*/ 304990 w 981075"/>
                <a:gd name="connsiteY489" fmla="*/ 943261 h 1304925"/>
                <a:gd name="connsiteX490" fmla="*/ 281940 w 981075"/>
                <a:gd name="connsiteY490" fmla="*/ 940213 h 1304925"/>
                <a:gd name="connsiteX491" fmla="*/ 273939 w 981075"/>
                <a:gd name="connsiteY491" fmla="*/ 936784 h 1304925"/>
                <a:gd name="connsiteX492" fmla="*/ 272224 w 981075"/>
                <a:gd name="connsiteY492" fmla="*/ 941546 h 1304925"/>
                <a:gd name="connsiteX493" fmla="*/ 271558 w 981075"/>
                <a:gd name="connsiteY493" fmla="*/ 938213 h 1304925"/>
                <a:gd name="connsiteX494" fmla="*/ 276225 w 981075"/>
                <a:gd name="connsiteY494" fmla="*/ 933164 h 1304925"/>
                <a:gd name="connsiteX495" fmla="*/ 276320 w 981075"/>
                <a:gd name="connsiteY495" fmla="*/ 926878 h 1304925"/>
                <a:gd name="connsiteX496" fmla="*/ 285179 w 981075"/>
                <a:gd name="connsiteY496" fmla="*/ 921258 h 1304925"/>
                <a:gd name="connsiteX497" fmla="*/ 282988 w 981075"/>
                <a:gd name="connsiteY497" fmla="*/ 919639 h 1304925"/>
                <a:gd name="connsiteX498" fmla="*/ 283940 w 981075"/>
                <a:gd name="connsiteY498" fmla="*/ 915067 h 1304925"/>
                <a:gd name="connsiteX499" fmla="*/ 276606 w 981075"/>
                <a:gd name="connsiteY499" fmla="*/ 909351 h 1304925"/>
                <a:gd name="connsiteX500" fmla="*/ 274511 w 981075"/>
                <a:gd name="connsiteY500" fmla="*/ 914114 h 1304925"/>
                <a:gd name="connsiteX501" fmla="*/ 267748 w 981075"/>
                <a:gd name="connsiteY501" fmla="*/ 911543 h 1304925"/>
                <a:gd name="connsiteX502" fmla="*/ 262128 w 981075"/>
                <a:gd name="connsiteY502" fmla="*/ 913448 h 1304925"/>
                <a:gd name="connsiteX503" fmla="*/ 259556 w 981075"/>
                <a:gd name="connsiteY503" fmla="*/ 909733 h 1304925"/>
                <a:gd name="connsiteX504" fmla="*/ 251365 w 981075"/>
                <a:gd name="connsiteY504" fmla="*/ 913829 h 1304925"/>
                <a:gd name="connsiteX505" fmla="*/ 249745 w 981075"/>
                <a:gd name="connsiteY505" fmla="*/ 910114 h 1304925"/>
                <a:gd name="connsiteX506" fmla="*/ 245269 w 981075"/>
                <a:gd name="connsiteY506" fmla="*/ 910876 h 1304925"/>
                <a:gd name="connsiteX507" fmla="*/ 243459 w 981075"/>
                <a:gd name="connsiteY507" fmla="*/ 907066 h 1304925"/>
                <a:gd name="connsiteX508" fmla="*/ 239173 w 981075"/>
                <a:gd name="connsiteY508" fmla="*/ 906399 h 1304925"/>
                <a:gd name="connsiteX509" fmla="*/ 238030 w 981075"/>
                <a:gd name="connsiteY509" fmla="*/ 912686 h 1304925"/>
                <a:gd name="connsiteX510" fmla="*/ 226123 w 981075"/>
                <a:gd name="connsiteY510" fmla="*/ 903446 h 1304925"/>
                <a:gd name="connsiteX511" fmla="*/ 224219 w 981075"/>
                <a:gd name="connsiteY511" fmla="*/ 907542 h 1304925"/>
                <a:gd name="connsiteX512" fmla="*/ 206026 w 981075"/>
                <a:gd name="connsiteY512" fmla="*/ 894874 h 1304925"/>
                <a:gd name="connsiteX513" fmla="*/ 188500 w 981075"/>
                <a:gd name="connsiteY513" fmla="*/ 899160 h 1304925"/>
                <a:gd name="connsiteX514" fmla="*/ 178498 w 981075"/>
                <a:gd name="connsiteY514" fmla="*/ 893255 h 1304925"/>
                <a:gd name="connsiteX515" fmla="*/ 165163 w 981075"/>
                <a:gd name="connsiteY515" fmla="*/ 895064 h 1304925"/>
                <a:gd name="connsiteX516" fmla="*/ 164116 w 981075"/>
                <a:gd name="connsiteY516" fmla="*/ 897731 h 1304925"/>
                <a:gd name="connsiteX517" fmla="*/ 166973 w 981075"/>
                <a:gd name="connsiteY517" fmla="*/ 900399 h 1304925"/>
                <a:gd name="connsiteX518" fmla="*/ 164306 w 981075"/>
                <a:gd name="connsiteY518" fmla="*/ 903351 h 1304925"/>
                <a:gd name="connsiteX519" fmla="*/ 162687 w 981075"/>
                <a:gd name="connsiteY519" fmla="*/ 916495 h 1304925"/>
                <a:gd name="connsiteX520" fmla="*/ 165068 w 981075"/>
                <a:gd name="connsiteY520" fmla="*/ 918020 h 1304925"/>
                <a:gd name="connsiteX521" fmla="*/ 167640 w 981075"/>
                <a:gd name="connsiteY521" fmla="*/ 928783 h 1304925"/>
                <a:gd name="connsiteX522" fmla="*/ 165830 w 981075"/>
                <a:gd name="connsiteY522" fmla="*/ 938879 h 1304925"/>
                <a:gd name="connsiteX523" fmla="*/ 169069 w 981075"/>
                <a:gd name="connsiteY523" fmla="*/ 946214 h 1304925"/>
                <a:gd name="connsiteX524" fmla="*/ 178784 w 981075"/>
                <a:gd name="connsiteY524" fmla="*/ 944594 h 1304925"/>
                <a:gd name="connsiteX525" fmla="*/ 180213 w 981075"/>
                <a:gd name="connsiteY525" fmla="*/ 952214 h 1304925"/>
                <a:gd name="connsiteX526" fmla="*/ 183452 w 981075"/>
                <a:gd name="connsiteY526" fmla="*/ 952691 h 1304925"/>
                <a:gd name="connsiteX527" fmla="*/ 182785 w 981075"/>
                <a:gd name="connsiteY527" fmla="*/ 957739 h 1304925"/>
                <a:gd name="connsiteX528" fmla="*/ 174974 w 981075"/>
                <a:gd name="connsiteY528" fmla="*/ 975836 h 1304925"/>
                <a:gd name="connsiteX529" fmla="*/ 165163 w 981075"/>
                <a:gd name="connsiteY529" fmla="*/ 965454 h 1304925"/>
                <a:gd name="connsiteX530" fmla="*/ 158115 w 981075"/>
                <a:gd name="connsiteY530" fmla="*/ 971074 h 1304925"/>
                <a:gd name="connsiteX531" fmla="*/ 146495 w 981075"/>
                <a:gd name="connsiteY531" fmla="*/ 973836 h 1304925"/>
                <a:gd name="connsiteX532" fmla="*/ 137541 w 981075"/>
                <a:gd name="connsiteY532" fmla="*/ 960311 h 1304925"/>
                <a:gd name="connsiteX533" fmla="*/ 136684 w 981075"/>
                <a:gd name="connsiteY533" fmla="*/ 954024 h 1304925"/>
                <a:gd name="connsiteX534" fmla="*/ 110966 w 981075"/>
                <a:gd name="connsiteY534" fmla="*/ 929450 h 1304925"/>
                <a:gd name="connsiteX535" fmla="*/ 96298 w 981075"/>
                <a:gd name="connsiteY535" fmla="*/ 908971 h 1304925"/>
                <a:gd name="connsiteX536" fmla="*/ 80200 w 981075"/>
                <a:gd name="connsiteY536" fmla="*/ 895064 h 1304925"/>
                <a:gd name="connsiteX537" fmla="*/ 77153 w 981075"/>
                <a:gd name="connsiteY537" fmla="*/ 886968 h 1304925"/>
                <a:gd name="connsiteX538" fmla="*/ 71914 w 981075"/>
                <a:gd name="connsiteY538" fmla="*/ 889159 h 1304925"/>
                <a:gd name="connsiteX539" fmla="*/ 62389 w 981075"/>
                <a:gd name="connsiteY539" fmla="*/ 883920 h 1304925"/>
                <a:gd name="connsiteX540" fmla="*/ 79534 w 981075"/>
                <a:gd name="connsiteY540" fmla="*/ 869347 h 1304925"/>
                <a:gd name="connsiteX541" fmla="*/ 80772 w 981075"/>
                <a:gd name="connsiteY541" fmla="*/ 853345 h 1304925"/>
                <a:gd name="connsiteX542" fmla="*/ 78105 w 981075"/>
                <a:gd name="connsiteY542" fmla="*/ 846677 h 1304925"/>
                <a:gd name="connsiteX543" fmla="*/ 73723 w 981075"/>
                <a:gd name="connsiteY543" fmla="*/ 844201 h 1304925"/>
                <a:gd name="connsiteX544" fmla="*/ 70580 w 981075"/>
                <a:gd name="connsiteY544" fmla="*/ 854678 h 1304925"/>
                <a:gd name="connsiteX545" fmla="*/ 60960 w 981075"/>
                <a:gd name="connsiteY545" fmla="*/ 844296 h 1304925"/>
                <a:gd name="connsiteX546" fmla="*/ 39243 w 981075"/>
                <a:gd name="connsiteY546" fmla="*/ 828580 h 1304925"/>
                <a:gd name="connsiteX547" fmla="*/ 41720 w 981075"/>
                <a:gd name="connsiteY547" fmla="*/ 818864 h 1304925"/>
                <a:gd name="connsiteX548" fmla="*/ 33242 w 981075"/>
                <a:gd name="connsiteY548" fmla="*/ 808101 h 13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</a:cxnLst>
              <a:rect l="l" t="t" r="r" b="b"/>
              <a:pathLst>
                <a:path w="981075" h="1304925">
                  <a:moveTo>
                    <a:pt x="33242" y="808101"/>
                  </a:moveTo>
                  <a:lnTo>
                    <a:pt x="32671" y="804767"/>
                  </a:lnTo>
                  <a:lnTo>
                    <a:pt x="37624" y="798862"/>
                  </a:lnTo>
                  <a:lnTo>
                    <a:pt x="64770" y="784193"/>
                  </a:lnTo>
                  <a:lnTo>
                    <a:pt x="59341" y="780669"/>
                  </a:lnTo>
                  <a:lnTo>
                    <a:pt x="61912" y="762095"/>
                  </a:lnTo>
                  <a:lnTo>
                    <a:pt x="65818" y="762095"/>
                  </a:lnTo>
                  <a:lnTo>
                    <a:pt x="66865" y="745045"/>
                  </a:lnTo>
                  <a:lnTo>
                    <a:pt x="60293" y="746474"/>
                  </a:lnTo>
                  <a:lnTo>
                    <a:pt x="50387" y="739711"/>
                  </a:lnTo>
                  <a:lnTo>
                    <a:pt x="55340" y="728186"/>
                  </a:lnTo>
                  <a:lnTo>
                    <a:pt x="54864" y="725900"/>
                  </a:lnTo>
                  <a:lnTo>
                    <a:pt x="49625" y="727424"/>
                  </a:lnTo>
                  <a:lnTo>
                    <a:pt x="47435" y="720185"/>
                  </a:lnTo>
                  <a:lnTo>
                    <a:pt x="41053" y="721328"/>
                  </a:lnTo>
                  <a:lnTo>
                    <a:pt x="40005" y="718280"/>
                  </a:lnTo>
                  <a:lnTo>
                    <a:pt x="33337" y="723043"/>
                  </a:lnTo>
                  <a:lnTo>
                    <a:pt x="22288" y="707612"/>
                  </a:lnTo>
                  <a:lnTo>
                    <a:pt x="15812" y="707612"/>
                  </a:lnTo>
                  <a:lnTo>
                    <a:pt x="17145" y="698373"/>
                  </a:lnTo>
                  <a:lnTo>
                    <a:pt x="9525" y="685038"/>
                  </a:lnTo>
                  <a:lnTo>
                    <a:pt x="11716" y="681514"/>
                  </a:lnTo>
                  <a:lnTo>
                    <a:pt x="15716" y="681895"/>
                  </a:lnTo>
                  <a:lnTo>
                    <a:pt x="18764" y="678847"/>
                  </a:lnTo>
                  <a:lnTo>
                    <a:pt x="29146" y="685705"/>
                  </a:lnTo>
                  <a:lnTo>
                    <a:pt x="33623" y="675989"/>
                  </a:lnTo>
                  <a:lnTo>
                    <a:pt x="42672" y="671799"/>
                  </a:lnTo>
                  <a:lnTo>
                    <a:pt x="44196" y="674656"/>
                  </a:lnTo>
                  <a:lnTo>
                    <a:pt x="47149" y="673036"/>
                  </a:lnTo>
                  <a:lnTo>
                    <a:pt x="54483" y="677894"/>
                  </a:lnTo>
                  <a:lnTo>
                    <a:pt x="61436" y="674846"/>
                  </a:lnTo>
                  <a:lnTo>
                    <a:pt x="65532" y="676466"/>
                  </a:lnTo>
                  <a:lnTo>
                    <a:pt x="69152" y="661607"/>
                  </a:lnTo>
                  <a:lnTo>
                    <a:pt x="71152" y="660845"/>
                  </a:lnTo>
                  <a:lnTo>
                    <a:pt x="70771" y="654844"/>
                  </a:lnTo>
                  <a:lnTo>
                    <a:pt x="76676" y="648938"/>
                  </a:lnTo>
                  <a:lnTo>
                    <a:pt x="87058" y="649034"/>
                  </a:lnTo>
                  <a:lnTo>
                    <a:pt x="87439" y="645319"/>
                  </a:lnTo>
                  <a:lnTo>
                    <a:pt x="91154" y="650272"/>
                  </a:lnTo>
                  <a:lnTo>
                    <a:pt x="92297" y="644176"/>
                  </a:lnTo>
                  <a:lnTo>
                    <a:pt x="89821" y="643795"/>
                  </a:lnTo>
                  <a:lnTo>
                    <a:pt x="90011" y="641223"/>
                  </a:lnTo>
                  <a:lnTo>
                    <a:pt x="102203" y="624745"/>
                  </a:lnTo>
                  <a:lnTo>
                    <a:pt x="114014" y="614649"/>
                  </a:lnTo>
                  <a:lnTo>
                    <a:pt x="118110" y="617315"/>
                  </a:lnTo>
                  <a:lnTo>
                    <a:pt x="133445" y="601694"/>
                  </a:lnTo>
                  <a:lnTo>
                    <a:pt x="141827" y="601694"/>
                  </a:lnTo>
                  <a:lnTo>
                    <a:pt x="149828" y="592169"/>
                  </a:lnTo>
                  <a:lnTo>
                    <a:pt x="154019" y="591502"/>
                  </a:lnTo>
                  <a:lnTo>
                    <a:pt x="161354" y="574643"/>
                  </a:lnTo>
                  <a:lnTo>
                    <a:pt x="170402" y="567690"/>
                  </a:lnTo>
                  <a:lnTo>
                    <a:pt x="186023" y="546735"/>
                  </a:lnTo>
                  <a:lnTo>
                    <a:pt x="182499" y="540163"/>
                  </a:lnTo>
                  <a:lnTo>
                    <a:pt x="201930" y="533876"/>
                  </a:lnTo>
                  <a:lnTo>
                    <a:pt x="214122" y="523494"/>
                  </a:lnTo>
                  <a:lnTo>
                    <a:pt x="219742" y="511302"/>
                  </a:lnTo>
                  <a:lnTo>
                    <a:pt x="229933" y="506730"/>
                  </a:lnTo>
                  <a:lnTo>
                    <a:pt x="236315" y="498920"/>
                  </a:lnTo>
                  <a:lnTo>
                    <a:pt x="248793" y="490918"/>
                  </a:lnTo>
                  <a:lnTo>
                    <a:pt x="264128" y="469868"/>
                  </a:lnTo>
                  <a:lnTo>
                    <a:pt x="274320" y="468916"/>
                  </a:lnTo>
                  <a:lnTo>
                    <a:pt x="281845" y="447770"/>
                  </a:lnTo>
                  <a:lnTo>
                    <a:pt x="281178" y="435578"/>
                  </a:lnTo>
                  <a:lnTo>
                    <a:pt x="277844" y="427291"/>
                  </a:lnTo>
                  <a:lnTo>
                    <a:pt x="280321" y="420148"/>
                  </a:lnTo>
                  <a:lnTo>
                    <a:pt x="273748" y="421195"/>
                  </a:lnTo>
                  <a:lnTo>
                    <a:pt x="253460" y="414147"/>
                  </a:lnTo>
                  <a:lnTo>
                    <a:pt x="236506" y="412432"/>
                  </a:lnTo>
                  <a:lnTo>
                    <a:pt x="217551" y="397478"/>
                  </a:lnTo>
                  <a:lnTo>
                    <a:pt x="210312" y="395954"/>
                  </a:lnTo>
                  <a:lnTo>
                    <a:pt x="190690" y="409670"/>
                  </a:lnTo>
                  <a:lnTo>
                    <a:pt x="172783" y="404336"/>
                  </a:lnTo>
                  <a:lnTo>
                    <a:pt x="158591" y="410527"/>
                  </a:lnTo>
                  <a:lnTo>
                    <a:pt x="148209" y="408623"/>
                  </a:lnTo>
                  <a:lnTo>
                    <a:pt x="136398" y="399479"/>
                  </a:lnTo>
                  <a:lnTo>
                    <a:pt x="136779" y="385286"/>
                  </a:lnTo>
                  <a:lnTo>
                    <a:pt x="131826" y="375380"/>
                  </a:lnTo>
                  <a:lnTo>
                    <a:pt x="135922" y="370523"/>
                  </a:lnTo>
                  <a:lnTo>
                    <a:pt x="136303" y="363379"/>
                  </a:lnTo>
                  <a:lnTo>
                    <a:pt x="130112" y="353092"/>
                  </a:lnTo>
                  <a:lnTo>
                    <a:pt x="134969" y="344710"/>
                  </a:lnTo>
                  <a:lnTo>
                    <a:pt x="133064" y="340519"/>
                  </a:lnTo>
                  <a:lnTo>
                    <a:pt x="134493" y="330708"/>
                  </a:lnTo>
                  <a:lnTo>
                    <a:pt x="126206" y="326041"/>
                  </a:lnTo>
                  <a:lnTo>
                    <a:pt x="118491" y="329470"/>
                  </a:lnTo>
                  <a:lnTo>
                    <a:pt x="103632" y="325469"/>
                  </a:lnTo>
                  <a:lnTo>
                    <a:pt x="99250" y="311277"/>
                  </a:lnTo>
                  <a:lnTo>
                    <a:pt x="104013" y="299085"/>
                  </a:lnTo>
                  <a:lnTo>
                    <a:pt x="123063" y="288417"/>
                  </a:lnTo>
                  <a:lnTo>
                    <a:pt x="133921" y="277939"/>
                  </a:lnTo>
                  <a:lnTo>
                    <a:pt x="147066" y="270320"/>
                  </a:lnTo>
                  <a:lnTo>
                    <a:pt x="166116" y="247269"/>
                  </a:lnTo>
                  <a:lnTo>
                    <a:pt x="166687" y="245269"/>
                  </a:lnTo>
                  <a:lnTo>
                    <a:pt x="164020" y="244602"/>
                  </a:lnTo>
                  <a:lnTo>
                    <a:pt x="170021" y="230886"/>
                  </a:lnTo>
                  <a:lnTo>
                    <a:pt x="152876" y="225647"/>
                  </a:lnTo>
                  <a:lnTo>
                    <a:pt x="143828" y="194691"/>
                  </a:lnTo>
                  <a:lnTo>
                    <a:pt x="147637" y="191834"/>
                  </a:lnTo>
                  <a:lnTo>
                    <a:pt x="143351" y="187738"/>
                  </a:lnTo>
                  <a:lnTo>
                    <a:pt x="165545" y="176689"/>
                  </a:lnTo>
                  <a:lnTo>
                    <a:pt x="165354" y="183832"/>
                  </a:lnTo>
                  <a:lnTo>
                    <a:pt x="167354" y="185547"/>
                  </a:lnTo>
                  <a:lnTo>
                    <a:pt x="170783" y="183166"/>
                  </a:lnTo>
                  <a:lnTo>
                    <a:pt x="174117" y="186499"/>
                  </a:lnTo>
                  <a:lnTo>
                    <a:pt x="178022" y="191548"/>
                  </a:lnTo>
                  <a:lnTo>
                    <a:pt x="178213" y="197644"/>
                  </a:lnTo>
                  <a:lnTo>
                    <a:pt x="185547" y="206026"/>
                  </a:lnTo>
                  <a:lnTo>
                    <a:pt x="200120" y="195739"/>
                  </a:lnTo>
                  <a:lnTo>
                    <a:pt x="199358" y="179927"/>
                  </a:lnTo>
                  <a:lnTo>
                    <a:pt x="202882" y="180975"/>
                  </a:lnTo>
                  <a:lnTo>
                    <a:pt x="206026" y="189833"/>
                  </a:lnTo>
                  <a:lnTo>
                    <a:pt x="227171" y="189738"/>
                  </a:lnTo>
                  <a:lnTo>
                    <a:pt x="242506" y="196501"/>
                  </a:lnTo>
                  <a:lnTo>
                    <a:pt x="244221" y="200215"/>
                  </a:lnTo>
                  <a:lnTo>
                    <a:pt x="261937" y="201739"/>
                  </a:lnTo>
                  <a:lnTo>
                    <a:pt x="269177" y="207550"/>
                  </a:lnTo>
                  <a:lnTo>
                    <a:pt x="268700" y="192119"/>
                  </a:lnTo>
                  <a:lnTo>
                    <a:pt x="285179" y="194501"/>
                  </a:lnTo>
                  <a:lnTo>
                    <a:pt x="285655" y="203263"/>
                  </a:lnTo>
                  <a:lnTo>
                    <a:pt x="300133" y="203359"/>
                  </a:lnTo>
                  <a:lnTo>
                    <a:pt x="303562" y="210788"/>
                  </a:lnTo>
                  <a:lnTo>
                    <a:pt x="311182" y="217075"/>
                  </a:lnTo>
                  <a:lnTo>
                    <a:pt x="313849" y="211264"/>
                  </a:lnTo>
                  <a:lnTo>
                    <a:pt x="317563" y="210598"/>
                  </a:lnTo>
                  <a:lnTo>
                    <a:pt x="327470" y="200406"/>
                  </a:lnTo>
                  <a:lnTo>
                    <a:pt x="337471" y="201644"/>
                  </a:lnTo>
                  <a:lnTo>
                    <a:pt x="352330" y="199358"/>
                  </a:lnTo>
                  <a:lnTo>
                    <a:pt x="355759" y="210788"/>
                  </a:lnTo>
                  <a:lnTo>
                    <a:pt x="350901" y="223742"/>
                  </a:lnTo>
                  <a:lnTo>
                    <a:pt x="351663" y="232029"/>
                  </a:lnTo>
                  <a:lnTo>
                    <a:pt x="348901" y="241268"/>
                  </a:lnTo>
                  <a:lnTo>
                    <a:pt x="358712" y="250793"/>
                  </a:lnTo>
                  <a:lnTo>
                    <a:pt x="376619" y="257366"/>
                  </a:lnTo>
                  <a:lnTo>
                    <a:pt x="398240" y="261080"/>
                  </a:lnTo>
                  <a:lnTo>
                    <a:pt x="420243" y="245745"/>
                  </a:lnTo>
                  <a:lnTo>
                    <a:pt x="424434" y="238696"/>
                  </a:lnTo>
                  <a:lnTo>
                    <a:pt x="423767" y="231077"/>
                  </a:lnTo>
                  <a:lnTo>
                    <a:pt x="415195" y="216408"/>
                  </a:lnTo>
                  <a:lnTo>
                    <a:pt x="420624" y="182785"/>
                  </a:lnTo>
                  <a:lnTo>
                    <a:pt x="418433" y="173641"/>
                  </a:lnTo>
                  <a:lnTo>
                    <a:pt x="419862" y="166783"/>
                  </a:lnTo>
                  <a:lnTo>
                    <a:pt x="424339" y="168402"/>
                  </a:lnTo>
                  <a:lnTo>
                    <a:pt x="437483" y="164782"/>
                  </a:lnTo>
                  <a:lnTo>
                    <a:pt x="453295" y="153257"/>
                  </a:lnTo>
                  <a:lnTo>
                    <a:pt x="462344" y="141541"/>
                  </a:lnTo>
                  <a:lnTo>
                    <a:pt x="466344" y="140398"/>
                  </a:lnTo>
                  <a:lnTo>
                    <a:pt x="485013" y="148971"/>
                  </a:lnTo>
                  <a:lnTo>
                    <a:pt x="494443" y="157734"/>
                  </a:lnTo>
                  <a:lnTo>
                    <a:pt x="508445" y="165735"/>
                  </a:lnTo>
                  <a:lnTo>
                    <a:pt x="517493" y="163163"/>
                  </a:lnTo>
                  <a:lnTo>
                    <a:pt x="527875" y="163925"/>
                  </a:lnTo>
                  <a:lnTo>
                    <a:pt x="535781" y="168783"/>
                  </a:lnTo>
                  <a:lnTo>
                    <a:pt x="527590" y="142970"/>
                  </a:lnTo>
                  <a:lnTo>
                    <a:pt x="528828" y="126778"/>
                  </a:lnTo>
                  <a:lnTo>
                    <a:pt x="534733" y="123254"/>
                  </a:lnTo>
                  <a:lnTo>
                    <a:pt x="541020" y="124301"/>
                  </a:lnTo>
                  <a:lnTo>
                    <a:pt x="559689" y="120110"/>
                  </a:lnTo>
                  <a:lnTo>
                    <a:pt x="578548" y="108013"/>
                  </a:lnTo>
                  <a:lnTo>
                    <a:pt x="595313" y="106109"/>
                  </a:lnTo>
                  <a:lnTo>
                    <a:pt x="601408" y="98679"/>
                  </a:lnTo>
                  <a:lnTo>
                    <a:pt x="603790" y="85439"/>
                  </a:lnTo>
                  <a:lnTo>
                    <a:pt x="605599" y="79820"/>
                  </a:lnTo>
                  <a:lnTo>
                    <a:pt x="607409" y="80296"/>
                  </a:lnTo>
                  <a:lnTo>
                    <a:pt x="614172" y="53816"/>
                  </a:lnTo>
                  <a:lnTo>
                    <a:pt x="613791" y="38100"/>
                  </a:lnTo>
                  <a:lnTo>
                    <a:pt x="626078" y="9525"/>
                  </a:lnTo>
                  <a:lnTo>
                    <a:pt x="639508" y="13430"/>
                  </a:lnTo>
                  <a:lnTo>
                    <a:pt x="650367" y="9525"/>
                  </a:lnTo>
                  <a:lnTo>
                    <a:pt x="652748" y="12763"/>
                  </a:lnTo>
                  <a:lnTo>
                    <a:pt x="649510" y="20098"/>
                  </a:lnTo>
                  <a:lnTo>
                    <a:pt x="652272" y="24003"/>
                  </a:lnTo>
                  <a:lnTo>
                    <a:pt x="667798" y="28861"/>
                  </a:lnTo>
                  <a:lnTo>
                    <a:pt x="678180" y="25622"/>
                  </a:lnTo>
                  <a:lnTo>
                    <a:pt x="684466" y="28194"/>
                  </a:lnTo>
                  <a:lnTo>
                    <a:pt x="692277" y="26289"/>
                  </a:lnTo>
                  <a:lnTo>
                    <a:pt x="696658" y="32956"/>
                  </a:lnTo>
                  <a:lnTo>
                    <a:pt x="699325" y="47339"/>
                  </a:lnTo>
                  <a:lnTo>
                    <a:pt x="703897" y="45339"/>
                  </a:lnTo>
                  <a:lnTo>
                    <a:pt x="719899" y="47911"/>
                  </a:lnTo>
                  <a:lnTo>
                    <a:pt x="722186" y="50959"/>
                  </a:lnTo>
                  <a:lnTo>
                    <a:pt x="722376" y="61246"/>
                  </a:lnTo>
                  <a:lnTo>
                    <a:pt x="733139" y="65913"/>
                  </a:lnTo>
                  <a:lnTo>
                    <a:pt x="746284" y="77057"/>
                  </a:lnTo>
                  <a:lnTo>
                    <a:pt x="729044" y="84677"/>
                  </a:lnTo>
                  <a:lnTo>
                    <a:pt x="724186" y="89726"/>
                  </a:lnTo>
                  <a:lnTo>
                    <a:pt x="712565" y="90202"/>
                  </a:lnTo>
                  <a:lnTo>
                    <a:pt x="713518" y="93916"/>
                  </a:lnTo>
                  <a:lnTo>
                    <a:pt x="709803" y="96393"/>
                  </a:lnTo>
                  <a:lnTo>
                    <a:pt x="711041" y="117253"/>
                  </a:lnTo>
                  <a:lnTo>
                    <a:pt x="730091" y="123825"/>
                  </a:lnTo>
                  <a:lnTo>
                    <a:pt x="731329" y="126206"/>
                  </a:lnTo>
                  <a:lnTo>
                    <a:pt x="723614" y="144780"/>
                  </a:lnTo>
                  <a:lnTo>
                    <a:pt x="727996" y="144970"/>
                  </a:lnTo>
                  <a:lnTo>
                    <a:pt x="734187" y="140970"/>
                  </a:lnTo>
                  <a:lnTo>
                    <a:pt x="727615" y="146304"/>
                  </a:lnTo>
                  <a:lnTo>
                    <a:pt x="724567" y="155162"/>
                  </a:lnTo>
                  <a:lnTo>
                    <a:pt x="727805" y="162687"/>
                  </a:lnTo>
                  <a:lnTo>
                    <a:pt x="733330" y="158401"/>
                  </a:lnTo>
                  <a:lnTo>
                    <a:pt x="741997" y="167830"/>
                  </a:lnTo>
                  <a:lnTo>
                    <a:pt x="747808" y="165259"/>
                  </a:lnTo>
                  <a:lnTo>
                    <a:pt x="749903" y="167449"/>
                  </a:lnTo>
                  <a:lnTo>
                    <a:pt x="746760" y="169259"/>
                  </a:lnTo>
                  <a:lnTo>
                    <a:pt x="747808" y="171736"/>
                  </a:lnTo>
                  <a:lnTo>
                    <a:pt x="738473" y="175070"/>
                  </a:lnTo>
                  <a:lnTo>
                    <a:pt x="731044" y="174688"/>
                  </a:lnTo>
                  <a:lnTo>
                    <a:pt x="729805" y="177070"/>
                  </a:lnTo>
                  <a:lnTo>
                    <a:pt x="744569" y="183261"/>
                  </a:lnTo>
                  <a:lnTo>
                    <a:pt x="752570" y="178403"/>
                  </a:lnTo>
                  <a:lnTo>
                    <a:pt x="754285" y="172974"/>
                  </a:lnTo>
                  <a:lnTo>
                    <a:pt x="759428" y="171069"/>
                  </a:lnTo>
                  <a:lnTo>
                    <a:pt x="764762" y="164973"/>
                  </a:lnTo>
                  <a:lnTo>
                    <a:pt x="764953" y="167830"/>
                  </a:lnTo>
                  <a:lnTo>
                    <a:pt x="771620" y="167926"/>
                  </a:lnTo>
                  <a:lnTo>
                    <a:pt x="773430" y="165354"/>
                  </a:lnTo>
                  <a:lnTo>
                    <a:pt x="776859" y="168307"/>
                  </a:lnTo>
                  <a:lnTo>
                    <a:pt x="775049" y="173545"/>
                  </a:lnTo>
                  <a:lnTo>
                    <a:pt x="782288" y="178689"/>
                  </a:lnTo>
                  <a:lnTo>
                    <a:pt x="784003" y="173260"/>
                  </a:lnTo>
                  <a:lnTo>
                    <a:pt x="788194" y="172403"/>
                  </a:lnTo>
                  <a:lnTo>
                    <a:pt x="789146" y="178594"/>
                  </a:lnTo>
                  <a:lnTo>
                    <a:pt x="794956" y="181165"/>
                  </a:lnTo>
                  <a:lnTo>
                    <a:pt x="790289" y="187262"/>
                  </a:lnTo>
                  <a:lnTo>
                    <a:pt x="787908" y="200215"/>
                  </a:lnTo>
                  <a:lnTo>
                    <a:pt x="784098" y="200692"/>
                  </a:lnTo>
                  <a:lnTo>
                    <a:pt x="784765" y="212027"/>
                  </a:lnTo>
                  <a:lnTo>
                    <a:pt x="786955" y="211741"/>
                  </a:lnTo>
                  <a:lnTo>
                    <a:pt x="781621" y="225743"/>
                  </a:lnTo>
                  <a:lnTo>
                    <a:pt x="799147" y="242316"/>
                  </a:lnTo>
                  <a:lnTo>
                    <a:pt x="808291" y="247555"/>
                  </a:lnTo>
                  <a:lnTo>
                    <a:pt x="812482" y="260604"/>
                  </a:lnTo>
                  <a:lnTo>
                    <a:pt x="819721" y="260795"/>
                  </a:lnTo>
                  <a:lnTo>
                    <a:pt x="834104" y="270320"/>
                  </a:lnTo>
                  <a:lnTo>
                    <a:pt x="840486" y="260032"/>
                  </a:lnTo>
                  <a:lnTo>
                    <a:pt x="849154" y="258413"/>
                  </a:lnTo>
                  <a:lnTo>
                    <a:pt x="850011" y="269653"/>
                  </a:lnTo>
                  <a:lnTo>
                    <a:pt x="856012" y="267462"/>
                  </a:lnTo>
                  <a:lnTo>
                    <a:pt x="862965" y="275367"/>
                  </a:lnTo>
                  <a:lnTo>
                    <a:pt x="871823" y="273558"/>
                  </a:lnTo>
                  <a:lnTo>
                    <a:pt x="887349" y="281464"/>
                  </a:lnTo>
                  <a:lnTo>
                    <a:pt x="892016" y="278225"/>
                  </a:lnTo>
                  <a:lnTo>
                    <a:pt x="898874" y="277844"/>
                  </a:lnTo>
                  <a:lnTo>
                    <a:pt x="897446" y="280225"/>
                  </a:lnTo>
                  <a:lnTo>
                    <a:pt x="900874" y="283178"/>
                  </a:lnTo>
                  <a:lnTo>
                    <a:pt x="899160" y="285369"/>
                  </a:lnTo>
                  <a:lnTo>
                    <a:pt x="903256" y="289655"/>
                  </a:lnTo>
                  <a:lnTo>
                    <a:pt x="910971" y="291275"/>
                  </a:lnTo>
                  <a:lnTo>
                    <a:pt x="922115" y="288798"/>
                  </a:lnTo>
                  <a:lnTo>
                    <a:pt x="926306" y="294132"/>
                  </a:lnTo>
                  <a:lnTo>
                    <a:pt x="922877" y="304419"/>
                  </a:lnTo>
                  <a:lnTo>
                    <a:pt x="909161" y="316230"/>
                  </a:lnTo>
                  <a:lnTo>
                    <a:pt x="906685" y="329375"/>
                  </a:lnTo>
                  <a:lnTo>
                    <a:pt x="916686" y="326422"/>
                  </a:lnTo>
                  <a:lnTo>
                    <a:pt x="944785" y="307753"/>
                  </a:lnTo>
                  <a:lnTo>
                    <a:pt x="956405" y="304133"/>
                  </a:lnTo>
                  <a:lnTo>
                    <a:pt x="957263" y="307467"/>
                  </a:lnTo>
                  <a:lnTo>
                    <a:pt x="963739" y="305752"/>
                  </a:lnTo>
                  <a:lnTo>
                    <a:pt x="951738" y="311753"/>
                  </a:lnTo>
                  <a:lnTo>
                    <a:pt x="955738" y="315468"/>
                  </a:lnTo>
                  <a:lnTo>
                    <a:pt x="956691" y="320516"/>
                  </a:lnTo>
                  <a:lnTo>
                    <a:pt x="948690" y="326803"/>
                  </a:lnTo>
                  <a:lnTo>
                    <a:pt x="947356" y="332708"/>
                  </a:lnTo>
                  <a:lnTo>
                    <a:pt x="951833" y="336518"/>
                  </a:lnTo>
                  <a:lnTo>
                    <a:pt x="947356" y="345472"/>
                  </a:lnTo>
                  <a:lnTo>
                    <a:pt x="945071" y="345281"/>
                  </a:lnTo>
                  <a:lnTo>
                    <a:pt x="944023" y="352616"/>
                  </a:lnTo>
                  <a:lnTo>
                    <a:pt x="935260" y="357759"/>
                  </a:lnTo>
                  <a:lnTo>
                    <a:pt x="918400" y="356997"/>
                  </a:lnTo>
                  <a:lnTo>
                    <a:pt x="913447" y="368618"/>
                  </a:lnTo>
                  <a:lnTo>
                    <a:pt x="903827" y="376714"/>
                  </a:lnTo>
                  <a:lnTo>
                    <a:pt x="902208" y="373856"/>
                  </a:lnTo>
                  <a:lnTo>
                    <a:pt x="881539" y="369284"/>
                  </a:lnTo>
                  <a:lnTo>
                    <a:pt x="865251" y="374809"/>
                  </a:lnTo>
                  <a:lnTo>
                    <a:pt x="855250" y="386905"/>
                  </a:lnTo>
                  <a:lnTo>
                    <a:pt x="855631" y="397002"/>
                  </a:lnTo>
                  <a:lnTo>
                    <a:pt x="849630" y="418814"/>
                  </a:lnTo>
                  <a:lnTo>
                    <a:pt x="856107" y="431673"/>
                  </a:lnTo>
                  <a:lnTo>
                    <a:pt x="870680" y="449866"/>
                  </a:lnTo>
                  <a:lnTo>
                    <a:pt x="871633" y="461391"/>
                  </a:lnTo>
                  <a:lnTo>
                    <a:pt x="879348" y="478155"/>
                  </a:lnTo>
                  <a:lnTo>
                    <a:pt x="877824" y="482536"/>
                  </a:lnTo>
                  <a:lnTo>
                    <a:pt x="855154" y="507302"/>
                  </a:lnTo>
                  <a:lnTo>
                    <a:pt x="855536" y="511873"/>
                  </a:lnTo>
                  <a:lnTo>
                    <a:pt x="878396" y="523208"/>
                  </a:lnTo>
                  <a:lnTo>
                    <a:pt x="886206" y="532162"/>
                  </a:lnTo>
                  <a:lnTo>
                    <a:pt x="904875" y="538163"/>
                  </a:lnTo>
                  <a:lnTo>
                    <a:pt x="905732" y="545782"/>
                  </a:lnTo>
                  <a:lnTo>
                    <a:pt x="910590" y="554927"/>
                  </a:lnTo>
                  <a:lnTo>
                    <a:pt x="908780" y="559498"/>
                  </a:lnTo>
                  <a:lnTo>
                    <a:pt x="913543" y="565404"/>
                  </a:lnTo>
                  <a:lnTo>
                    <a:pt x="912495" y="568261"/>
                  </a:lnTo>
                  <a:lnTo>
                    <a:pt x="918115" y="573214"/>
                  </a:lnTo>
                  <a:lnTo>
                    <a:pt x="918210" y="577405"/>
                  </a:lnTo>
                  <a:lnTo>
                    <a:pt x="915543" y="578930"/>
                  </a:lnTo>
                  <a:lnTo>
                    <a:pt x="919639" y="590645"/>
                  </a:lnTo>
                  <a:lnTo>
                    <a:pt x="914686" y="603218"/>
                  </a:lnTo>
                  <a:lnTo>
                    <a:pt x="917543" y="613886"/>
                  </a:lnTo>
                  <a:lnTo>
                    <a:pt x="916114" y="625221"/>
                  </a:lnTo>
                  <a:lnTo>
                    <a:pt x="922115" y="631889"/>
                  </a:lnTo>
                  <a:lnTo>
                    <a:pt x="923639" y="639223"/>
                  </a:lnTo>
                  <a:lnTo>
                    <a:pt x="916877" y="650748"/>
                  </a:lnTo>
                  <a:lnTo>
                    <a:pt x="916400" y="660559"/>
                  </a:lnTo>
                  <a:lnTo>
                    <a:pt x="911447" y="669131"/>
                  </a:lnTo>
                  <a:lnTo>
                    <a:pt x="908304" y="694468"/>
                  </a:lnTo>
                  <a:lnTo>
                    <a:pt x="901827" y="704183"/>
                  </a:lnTo>
                  <a:lnTo>
                    <a:pt x="903161" y="715899"/>
                  </a:lnTo>
                  <a:lnTo>
                    <a:pt x="895826" y="724758"/>
                  </a:lnTo>
                  <a:lnTo>
                    <a:pt x="906875" y="734283"/>
                  </a:lnTo>
                  <a:lnTo>
                    <a:pt x="915448" y="735616"/>
                  </a:lnTo>
                  <a:lnTo>
                    <a:pt x="930878" y="749046"/>
                  </a:lnTo>
                  <a:lnTo>
                    <a:pt x="919353" y="753333"/>
                  </a:lnTo>
                  <a:lnTo>
                    <a:pt x="914400" y="760190"/>
                  </a:lnTo>
                  <a:lnTo>
                    <a:pt x="913638" y="779907"/>
                  </a:lnTo>
                  <a:lnTo>
                    <a:pt x="922020" y="778097"/>
                  </a:lnTo>
                  <a:lnTo>
                    <a:pt x="936212" y="785813"/>
                  </a:lnTo>
                  <a:lnTo>
                    <a:pt x="948785" y="806863"/>
                  </a:lnTo>
                  <a:lnTo>
                    <a:pt x="951071" y="829151"/>
                  </a:lnTo>
                  <a:lnTo>
                    <a:pt x="954596" y="839534"/>
                  </a:lnTo>
                  <a:lnTo>
                    <a:pt x="961835" y="846296"/>
                  </a:lnTo>
                  <a:lnTo>
                    <a:pt x="958024" y="865251"/>
                  </a:lnTo>
                  <a:lnTo>
                    <a:pt x="972598" y="892302"/>
                  </a:lnTo>
                  <a:lnTo>
                    <a:pt x="958882" y="913543"/>
                  </a:lnTo>
                  <a:lnTo>
                    <a:pt x="937450" y="918020"/>
                  </a:lnTo>
                  <a:lnTo>
                    <a:pt x="912971" y="930307"/>
                  </a:lnTo>
                  <a:lnTo>
                    <a:pt x="914210" y="934974"/>
                  </a:lnTo>
                  <a:lnTo>
                    <a:pt x="924401" y="932021"/>
                  </a:lnTo>
                  <a:lnTo>
                    <a:pt x="956120" y="999839"/>
                  </a:lnTo>
                  <a:lnTo>
                    <a:pt x="935831" y="995743"/>
                  </a:lnTo>
                  <a:lnTo>
                    <a:pt x="931450" y="997172"/>
                  </a:lnTo>
                  <a:lnTo>
                    <a:pt x="925354" y="991076"/>
                  </a:lnTo>
                  <a:lnTo>
                    <a:pt x="912209" y="992981"/>
                  </a:lnTo>
                  <a:lnTo>
                    <a:pt x="914971" y="1002316"/>
                  </a:lnTo>
                  <a:lnTo>
                    <a:pt x="911733" y="1027176"/>
                  </a:lnTo>
                  <a:lnTo>
                    <a:pt x="917353" y="1048036"/>
                  </a:lnTo>
                  <a:lnTo>
                    <a:pt x="911066" y="1053942"/>
                  </a:lnTo>
                  <a:lnTo>
                    <a:pt x="900970" y="1057751"/>
                  </a:lnTo>
                  <a:lnTo>
                    <a:pt x="900684" y="1061275"/>
                  </a:lnTo>
                  <a:lnTo>
                    <a:pt x="917353" y="1079278"/>
                  </a:lnTo>
                  <a:lnTo>
                    <a:pt x="922115" y="1098804"/>
                  </a:lnTo>
                  <a:lnTo>
                    <a:pt x="923925" y="1102138"/>
                  </a:lnTo>
                  <a:lnTo>
                    <a:pt x="930402" y="1104138"/>
                  </a:lnTo>
                  <a:lnTo>
                    <a:pt x="930402" y="1114901"/>
                  </a:lnTo>
                  <a:lnTo>
                    <a:pt x="941546" y="1126141"/>
                  </a:lnTo>
                  <a:lnTo>
                    <a:pt x="929449" y="1145381"/>
                  </a:lnTo>
                  <a:lnTo>
                    <a:pt x="921067" y="1146905"/>
                  </a:lnTo>
                  <a:lnTo>
                    <a:pt x="914495" y="1157288"/>
                  </a:lnTo>
                  <a:lnTo>
                    <a:pt x="889635" y="1162812"/>
                  </a:lnTo>
                  <a:lnTo>
                    <a:pt x="897541" y="1172433"/>
                  </a:lnTo>
                  <a:lnTo>
                    <a:pt x="897160" y="1180433"/>
                  </a:lnTo>
                  <a:lnTo>
                    <a:pt x="891826" y="1186815"/>
                  </a:lnTo>
                  <a:lnTo>
                    <a:pt x="913829" y="1201388"/>
                  </a:lnTo>
                  <a:lnTo>
                    <a:pt x="911733" y="1205389"/>
                  </a:lnTo>
                  <a:lnTo>
                    <a:pt x="907828" y="1203770"/>
                  </a:lnTo>
                  <a:lnTo>
                    <a:pt x="907352" y="1208056"/>
                  </a:lnTo>
                  <a:lnTo>
                    <a:pt x="916877" y="1213009"/>
                  </a:lnTo>
                  <a:lnTo>
                    <a:pt x="914210" y="1220534"/>
                  </a:lnTo>
                  <a:lnTo>
                    <a:pt x="915924" y="1250061"/>
                  </a:lnTo>
                  <a:lnTo>
                    <a:pt x="923354" y="1267397"/>
                  </a:lnTo>
                  <a:lnTo>
                    <a:pt x="912781" y="1271683"/>
                  </a:lnTo>
                  <a:lnTo>
                    <a:pt x="909447" y="1278731"/>
                  </a:lnTo>
                  <a:lnTo>
                    <a:pt x="904970" y="1281208"/>
                  </a:lnTo>
                  <a:lnTo>
                    <a:pt x="902494" y="1292923"/>
                  </a:lnTo>
                  <a:lnTo>
                    <a:pt x="897160" y="1297972"/>
                  </a:lnTo>
                  <a:lnTo>
                    <a:pt x="884872" y="1302258"/>
                  </a:lnTo>
                  <a:lnTo>
                    <a:pt x="882396" y="1294543"/>
                  </a:lnTo>
                  <a:lnTo>
                    <a:pt x="871919" y="1289495"/>
                  </a:lnTo>
                  <a:lnTo>
                    <a:pt x="865156" y="1282351"/>
                  </a:lnTo>
                  <a:lnTo>
                    <a:pt x="856202" y="1279303"/>
                  </a:lnTo>
                  <a:lnTo>
                    <a:pt x="855250" y="1273302"/>
                  </a:lnTo>
                  <a:lnTo>
                    <a:pt x="849154" y="1266063"/>
                  </a:lnTo>
                  <a:lnTo>
                    <a:pt x="820579" y="1260443"/>
                  </a:lnTo>
                  <a:lnTo>
                    <a:pt x="809244" y="1246537"/>
                  </a:lnTo>
                  <a:lnTo>
                    <a:pt x="802481" y="1241870"/>
                  </a:lnTo>
                  <a:lnTo>
                    <a:pt x="794195" y="1239679"/>
                  </a:lnTo>
                  <a:lnTo>
                    <a:pt x="790480" y="1244632"/>
                  </a:lnTo>
                  <a:lnTo>
                    <a:pt x="794480" y="1230154"/>
                  </a:lnTo>
                  <a:lnTo>
                    <a:pt x="780288" y="1227773"/>
                  </a:lnTo>
                  <a:lnTo>
                    <a:pt x="742093" y="1198245"/>
                  </a:lnTo>
                  <a:lnTo>
                    <a:pt x="738188" y="1204055"/>
                  </a:lnTo>
                  <a:lnTo>
                    <a:pt x="739521" y="1208627"/>
                  </a:lnTo>
                  <a:lnTo>
                    <a:pt x="733996" y="1214152"/>
                  </a:lnTo>
                  <a:lnTo>
                    <a:pt x="731615" y="1229392"/>
                  </a:lnTo>
                  <a:lnTo>
                    <a:pt x="725519" y="1235488"/>
                  </a:lnTo>
                  <a:lnTo>
                    <a:pt x="722376" y="1243108"/>
                  </a:lnTo>
                  <a:lnTo>
                    <a:pt x="722376" y="1258062"/>
                  </a:lnTo>
                  <a:lnTo>
                    <a:pt x="726377" y="1260824"/>
                  </a:lnTo>
                  <a:lnTo>
                    <a:pt x="720566" y="1272254"/>
                  </a:lnTo>
                  <a:lnTo>
                    <a:pt x="726186" y="1275683"/>
                  </a:lnTo>
                  <a:lnTo>
                    <a:pt x="722566" y="1289304"/>
                  </a:lnTo>
                  <a:lnTo>
                    <a:pt x="717518" y="1296734"/>
                  </a:lnTo>
                  <a:lnTo>
                    <a:pt x="700849" y="1291876"/>
                  </a:lnTo>
                  <a:lnTo>
                    <a:pt x="682942" y="1298257"/>
                  </a:lnTo>
                  <a:lnTo>
                    <a:pt x="677132" y="1291114"/>
                  </a:lnTo>
                  <a:lnTo>
                    <a:pt x="681323" y="1284256"/>
                  </a:lnTo>
                  <a:lnTo>
                    <a:pt x="684086" y="1270064"/>
                  </a:lnTo>
                  <a:lnTo>
                    <a:pt x="691420" y="1274540"/>
                  </a:lnTo>
                  <a:lnTo>
                    <a:pt x="704564" y="1245870"/>
                  </a:lnTo>
                  <a:lnTo>
                    <a:pt x="686181" y="1245680"/>
                  </a:lnTo>
                  <a:lnTo>
                    <a:pt x="671989" y="1236821"/>
                  </a:lnTo>
                  <a:lnTo>
                    <a:pt x="662178" y="1236631"/>
                  </a:lnTo>
                  <a:lnTo>
                    <a:pt x="656558" y="1240536"/>
                  </a:lnTo>
                  <a:lnTo>
                    <a:pt x="650462" y="1239298"/>
                  </a:lnTo>
                  <a:lnTo>
                    <a:pt x="635127" y="1225392"/>
                  </a:lnTo>
                  <a:lnTo>
                    <a:pt x="632460" y="1213104"/>
                  </a:lnTo>
                  <a:lnTo>
                    <a:pt x="623411" y="1226534"/>
                  </a:lnTo>
                  <a:lnTo>
                    <a:pt x="622078" y="1237679"/>
                  </a:lnTo>
                  <a:lnTo>
                    <a:pt x="614172" y="1226725"/>
                  </a:lnTo>
                  <a:lnTo>
                    <a:pt x="598741" y="1232154"/>
                  </a:lnTo>
                  <a:lnTo>
                    <a:pt x="596455" y="1230535"/>
                  </a:lnTo>
                  <a:lnTo>
                    <a:pt x="594836" y="1225486"/>
                  </a:lnTo>
                  <a:lnTo>
                    <a:pt x="584073" y="1213675"/>
                  </a:lnTo>
                  <a:lnTo>
                    <a:pt x="588931" y="1208341"/>
                  </a:lnTo>
                  <a:lnTo>
                    <a:pt x="589216" y="1196245"/>
                  </a:lnTo>
                  <a:lnTo>
                    <a:pt x="580358" y="1197388"/>
                  </a:lnTo>
                  <a:lnTo>
                    <a:pt x="581215" y="1187386"/>
                  </a:lnTo>
                  <a:lnTo>
                    <a:pt x="575024" y="1170718"/>
                  </a:lnTo>
                  <a:lnTo>
                    <a:pt x="573214" y="1168146"/>
                  </a:lnTo>
                  <a:lnTo>
                    <a:pt x="558451" y="1166622"/>
                  </a:lnTo>
                  <a:lnTo>
                    <a:pt x="552831" y="1141381"/>
                  </a:lnTo>
                  <a:lnTo>
                    <a:pt x="554260" y="1128332"/>
                  </a:lnTo>
                  <a:lnTo>
                    <a:pt x="556736" y="1116711"/>
                  </a:lnTo>
                  <a:lnTo>
                    <a:pt x="561499" y="1111758"/>
                  </a:lnTo>
                  <a:lnTo>
                    <a:pt x="566356" y="1112044"/>
                  </a:lnTo>
                  <a:lnTo>
                    <a:pt x="563023" y="1108615"/>
                  </a:lnTo>
                  <a:lnTo>
                    <a:pt x="587978" y="1083469"/>
                  </a:lnTo>
                  <a:lnTo>
                    <a:pt x="606838" y="1074801"/>
                  </a:lnTo>
                  <a:lnTo>
                    <a:pt x="611410" y="1065848"/>
                  </a:lnTo>
                  <a:lnTo>
                    <a:pt x="616744" y="1067752"/>
                  </a:lnTo>
                  <a:lnTo>
                    <a:pt x="620268" y="1062324"/>
                  </a:lnTo>
                  <a:lnTo>
                    <a:pt x="627412" y="1062418"/>
                  </a:lnTo>
                  <a:lnTo>
                    <a:pt x="629888" y="1055180"/>
                  </a:lnTo>
                  <a:lnTo>
                    <a:pt x="624935" y="1050703"/>
                  </a:lnTo>
                  <a:lnTo>
                    <a:pt x="630555" y="1034415"/>
                  </a:lnTo>
                  <a:lnTo>
                    <a:pt x="611886" y="1015079"/>
                  </a:lnTo>
                  <a:lnTo>
                    <a:pt x="594074" y="988505"/>
                  </a:lnTo>
                  <a:lnTo>
                    <a:pt x="588359" y="987171"/>
                  </a:lnTo>
                  <a:lnTo>
                    <a:pt x="578072" y="969645"/>
                  </a:lnTo>
                  <a:lnTo>
                    <a:pt x="563689" y="953071"/>
                  </a:lnTo>
                  <a:lnTo>
                    <a:pt x="568071" y="947166"/>
                  </a:lnTo>
                  <a:lnTo>
                    <a:pt x="566547" y="939355"/>
                  </a:lnTo>
                  <a:lnTo>
                    <a:pt x="571214" y="934688"/>
                  </a:lnTo>
                  <a:lnTo>
                    <a:pt x="561594" y="936689"/>
                  </a:lnTo>
                  <a:lnTo>
                    <a:pt x="550640" y="928974"/>
                  </a:lnTo>
                  <a:lnTo>
                    <a:pt x="536448" y="924496"/>
                  </a:lnTo>
                  <a:lnTo>
                    <a:pt x="536257" y="927545"/>
                  </a:lnTo>
                  <a:lnTo>
                    <a:pt x="532162" y="927925"/>
                  </a:lnTo>
                  <a:lnTo>
                    <a:pt x="527685" y="941927"/>
                  </a:lnTo>
                  <a:lnTo>
                    <a:pt x="528066" y="949166"/>
                  </a:lnTo>
                  <a:lnTo>
                    <a:pt x="524161" y="955262"/>
                  </a:lnTo>
                  <a:lnTo>
                    <a:pt x="516350" y="958310"/>
                  </a:lnTo>
                  <a:lnTo>
                    <a:pt x="507682" y="952976"/>
                  </a:lnTo>
                  <a:lnTo>
                    <a:pt x="502063" y="940689"/>
                  </a:lnTo>
                  <a:lnTo>
                    <a:pt x="508540" y="935927"/>
                  </a:lnTo>
                  <a:lnTo>
                    <a:pt x="515779" y="913162"/>
                  </a:lnTo>
                  <a:lnTo>
                    <a:pt x="508159" y="889730"/>
                  </a:lnTo>
                  <a:lnTo>
                    <a:pt x="503206" y="886111"/>
                  </a:lnTo>
                  <a:lnTo>
                    <a:pt x="503587" y="878777"/>
                  </a:lnTo>
                  <a:lnTo>
                    <a:pt x="498443" y="877348"/>
                  </a:lnTo>
                  <a:lnTo>
                    <a:pt x="487108" y="880682"/>
                  </a:lnTo>
                  <a:lnTo>
                    <a:pt x="481679" y="878014"/>
                  </a:lnTo>
                  <a:lnTo>
                    <a:pt x="461010" y="877634"/>
                  </a:lnTo>
                  <a:lnTo>
                    <a:pt x="452152" y="882968"/>
                  </a:lnTo>
                  <a:lnTo>
                    <a:pt x="453009" y="886206"/>
                  </a:lnTo>
                  <a:lnTo>
                    <a:pt x="432149" y="885349"/>
                  </a:lnTo>
                  <a:lnTo>
                    <a:pt x="426529" y="890301"/>
                  </a:lnTo>
                  <a:lnTo>
                    <a:pt x="427768" y="898779"/>
                  </a:lnTo>
                  <a:lnTo>
                    <a:pt x="421577" y="902303"/>
                  </a:lnTo>
                  <a:lnTo>
                    <a:pt x="420910" y="908590"/>
                  </a:lnTo>
                  <a:lnTo>
                    <a:pt x="424434" y="914781"/>
                  </a:lnTo>
                  <a:lnTo>
                    <a:pt x="415766" y="925354"/>
                  </a:lnTo>
                  <a:lnTo>
                    <a:pt x="412147" y="938784"/>
                  </a:lnTo>
                  <a:lnTo>
                    <a:pt x="423862" y="944880"/>
                  </a:lnTo>
                  <a:lnTo>
                    <a:pt x="409861" y="947833"/>
                  </a:lnTo>
                  <a:lnTo>
                    <a:pt x="388334" y="939451"/>
                  </a:lnTo>
                  <a:lnTo>
                    <a:pt x="384715" y="948118"/>
                  </a:lnTo>
                  <a:lnTo>
                    <a:pt x="371285" y="952405"/>
                  </a:lnTo>
                  <a:lnTo>
                    <a:pt x="364046" y="960120"/>
                  </a:lnTo>
                  <a:lnTo>
                    <a:pt x="349282" y="959548"/>
                  </a:lnTo>
                  <a:lnTo>
                    <a:pt x="334423" y="967359"/>
                  </a:lnTo>
                  <a:lnTo>
                    <a:pt x="312706" y="974312"/>
                  </a:lnTo>
                  <a:lnTo>
                    <a:pt x="305276" y="980694"/>
                  </a:lnTo>
                  <a:lnTo>
                    <a:pt x="300037" y="972502"/>
                  </a:lnTo>
                  <a:lnTo>
                    <a:pt x="288131" y="979170"/>
                  </a:lnTo>
                  <a:lnTo>
                    <a:pt x="282892" y="964597"/>
                  </a:lnTo>
                  <a:lnTo>
                    <a:pt x="275082" y="955643"/>
                  </a:lnTo>
                  <a:lnTo>
                    <a:pt x="268510" y="953071"/>
                  </a:lnTo>
                  <a:lnTo>
                    <a:pt x="268319" y="951262"/>
                  </a:lnTo>
                  <a:lnTo>
                    <a:pt x="275082" y="952405"/>
                  </a:lnTo>
                  <a:lnTo>
                    <a:pt x="287274" y="946404"/>
                  </a:lnTo>
                  <a:lnTo>
                    <a:pt x="305467" y="947547"/>
                  </a:lnTo>
                  <a:lnTo>
                    <a:pt x="304990" y="943261"/>
                  </a:lnTo>
                  <a:lnTo>
                    <a:pt x="281940" y="940213"/>
                  </a:lnTo>
                  <a:lnTo>
                    <a:pt x="273939" y="936784"/>
                  </a:lnTo>
                  <a:lnTo>
                    <a:pt x="272224" y="941546"/>
                  </a:lnTo>
                  <a:lnTo>
                    <a:pt x="271558" y="938213"/>
                  </a:lnTo>
                  <a:lnTo>
                    <a:pt x="276225" y="933164"/>
                  </a:lnTo>
                  <a:lnTo>
                    <a:pt x="276320" y="926878"/>
                  </a:lnTo>
                  <a:lnTo>
                    <a:pt x="285179" y="921258"/>
                  </a:lnTo>
                  <a:lnTo>
                    <a:pt x="282988" y="919639"/>
                  </a:lnTo>
                  <a:lnTo>
                    <a:pt x="283940" y="915067"/>
                  </a:lnTo>
                  <a:lnTo>
                    <a:pt x="276606" y="909351"/>
                  </a:lnTo>
                  <a:lnTo>
                    <a:pt x="274511" y="914114"/>
                  </a:lnTo>
                  <a:lnTo>
                    <a:pt x="267748" y="911543"/>
                  </a:lnTo>
                  <a:lnTo>
                    <a:pt x="262128" y="913448"/>
                  </a:lnTo>
                  <a:lnTo>
                    <a:pt x="259556" y="909733"/>
                  </a:lnTo>
                  <a:lnTo>
                    <a:pt x="251365" y="913829"/>
                  </a:lnTo>
                  <a:lnTo>
                    <a:pt x="249745" y="910114"/>
                  </a:lnTo>
                  <a:lnTo>
                    <a:pt x="245269" y="910876"/>
                  </a:lnTo>
                  <a:lnTo>
                    <a:pt x="243459" y="907066"/>
                  </a:lnTo>
                  <a:lnTo>
                    <a:pt x="239173" y="906399"/>
                  </a:lnTo>
                  <a:lnTo>
                    <a:pt x="238030" y="912686"/>
                  </a:lnTo>
                  <a:lnTo>
                    <a:pt x="226123" y="903446"/>
                  </a:lnTo>
                  <a:lnTo>
                    <a:pt x="224219" y="907542"/>
                  </a:lnTo>
                  <a:lnTo>
                    <a:pt x="206026" y="894874"/>
                  </a:lnTo>
                  <a:lnTo>
                    <a:pt x="188500" y="899160"/>
                  </a:lnTo>
                  <a:lnTo>
                    <a:pt x="178498" y="893255"/>
                  </a:lnTo>
                  <a:lnTo>
                    <a:pt x="165163" y="895064"/>
                  </a:lnTo>
                  <a:lnTo>
                    <a:pt x="164116" y="897731"/>
                  </a:lnTo>
                  <a:lnTo>
                    <a:pt x="166973" y="900399"/>
                  </a:lnTo>
                  <a:lnTo>
                    <a:pt x="164306" y="903351"/>
                  </a:lnTo>
                  <a:lnTo>
                    <a:pt x="162687" y="916495"/>
                  </a:lnTo>
                  <a:lnTo>
                    <a:pt x="165068" y="918020"/>
                  </a:lnTo>
                  <a:lnTo>
                    <a:pt x="167640" y="928783"/>
                  </a:lnTo>
                  <a:lnTo>
                    <a:pt x="165830" y="938879"/>
                  </a:lnTo>
                  <a:lnTo>
                    <a:pt x="169069" y="946214"/>
                  </a:lnTo>
                  <a:lnTo>
                    <a:pt x="178784" y="944594"/>
                  </a:lnTo>
                  <a:lnTo>
                    <a:pt x="180213" y="952214"/>
                  </a:lnTo>
                  <a:lnTo>
                    <a:pt x="183452" y="952691"/>
                  </a:lnTo>
                  <a:lnTo>
                    <a:pt x="182785" y="957739"/>
                  </a:lnTo>
                  <a:lnTo>
                    <a:pt x="174974" y="975836"/>
                  </a:lnTo>
                  <a:lnTo>
                    <a:pt x="165163" y="965454"/>
                  </a:lnTo>
                  <a:lnTo>
                    <a:pt x="158115" y="971074"/>
                  </a:lnTo>
                  <a:lnTo>
                    <a:pt x="146495" y="973836"/>
                  </a:lnTo>
                  <a:lnTo>
                    <a:pt x="137541" y="960311"/>
                  </a:lnTo>
                  <a:lnTo>
                    <a:pt x="136684" y="954024"/>
                  </a:lnTo>
                  <a:lnTo>
                    <a:pt x="110966" y="929450"/>
                  </a:lnTo>
                  <a:lnTo>
                    <a:pt x="96298" y="908971"/>
                  </a:lnTo>
                  <a:lnTo>
                    <a:pt x="80200" y="895064"/>
                  </a:lnTo>
                  <a:lnTo>
                    <a:pt x="77153" y="886968"/>
                  </a:lnTo>
                  <a:lnTo>
                    <a:pt x="71914" y="889159"/>
                  </a:lnTo>
                  <a:lnTo>
                    <a:pt x="62389" y="883920"/>
                  </a:lnTo>
                  <a:lnTo>
                    <a:pt x="79534" y="869347"/>
                  </a:lnTo>
                  <a:lnTo>
                    <a:pt x="80772" y="853345"/>
                  </a:lnTo>
                  <a:lnTo>
                    <a:pt x="78105" y="846677"/>
                  </a:lnTo>
                  <a:lnTo>
                    <a:pt x="73723" y="844201"/>
                  </a:lnTo>
                  <a:lnTo>
                    <a:pt x="70580" y="854678"/>
                  </a:lnTo>
                  <a:lnTo>
                    <a:pt x="60960" y="844296"/>
                  </a:lnTo>
                  <a:lnTo>
                    <a:pt x="39243" y="828580"/>
                  </a:lnTo>
                  <a:lnTo>
                    <a:pt x="41720" y="818864"/>
                  </a:lnTo>
                  <a:lnTo>
                    <a:pt x="33242" y="8081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0" name="Freihandform: Form 169">
              <a:extLst>
                <a:ext uri="{FF2B5EF4-FFF2-40B4-BE49-F238E27FC236}">
                  <a16:creationId xmlns:a16="http://schemas.microsoft.com/office/drawing/2014/main" id="{7EC1EE56-661F-4461-A74B-DED6FBBCE133}"/>
                </a:ext>
              </a:extLst>
            </p:cNvPr>
            <p:cNvSpPr/>
            <p:nvPr/>
          </p:nvSpPr>
          <p:spPr>
            <a:xfrm>
              <a:off x="2339296" y="2505955"/>
              <a:ext cx="851400" cy="782100"/>
            </a:xfrm>
            <a:custGeom>
              <a:avLst/>
              <a:gdLst>
                <a:gd name="connsiteX0" fmla="*/ 332137 w 1638300"/>
                <a:gd name="connsiteY0" fmla="*/ 450914 h 1504950"/>
                <a:gd name="connsiteX1" fmla="*/ 330899 w 1638300"/>
                <a:gd name="connsiteY1" fmla="*/ 447484 h 1504950"/>
                <a:gd name="connsiteX2" fmla="*/ 345281 w 1638300"/>
                <a:gd name="connsiteY2" fmla="*/ 442246 h 1504950"/>
                <a:gd name="connsiteX3" fmla="*/ 342138 w 1638300"/>
                <a:gd name="connsiteY3" fmla="*/ 433102 h 1504950"/>
                <a:gd name="connsiteX4" fmla="*/ 396430 w 1638300"/>
                <a:gd name="connsiteY4" fmla="*/ 418909 h 1504950"/>
                <a:gd name="connsiteX5" fmla="*/ 395954 w 1638300"/>
                <a:gd name="connsiteY5" fmla="*/ 414147 h 1504950"/>
                <a:gd name="connsiteX6" fmla="*/ 402717 w 1638300"/>
                <a:gd name="connsiteY6" fmla="*/ 413575 h 1504950"/>
                <a:gd name="connsiteX7" fmla="*/ 410718 w 1638300"/>
                <a:gd name="connsiteY7" fmla="*/ 402622 h 1504950"/>
                <a:gd name="connsiteX8" fmla="*/ 405860 w 1638300"/>
                <a:gd name="connsiteY8" fmla="*/ 393859 h 1504950"/>
                <a:gd name="connsiteX9" fmla="*/ 426625 w 1638300"/>
                <a:gd name="connsiteY9" fmla="*/ 386239 h 1504950"/>
                <a:gd name="connsiteX10" fmla="*/ 463868 w 1638300"/>
                <a:gd name="connsiteY10" fmla="*/ 381095 h 1504950"/>
                <a:gd name="connsiteX11" fmla="*/ 486156 w 1638300"/>
                <a:gd name="connsiteY11" fmla="*/ 375094 h 1504950"/>
                <a:gd name="connsiteX12" fmla="*/ 478250 w 1638300"/>
                <a:gd name="connsiteY12" fmla="*/ 342709 h 1504950"/>
                <a:gd name="connsiteX13" fmla="*/ 472916 w 1638300"/>
                <a:gd name="connsiteY13" fmla="*/ 336709 h 1504950"/>
                <a:gd name="connsiteX14" fmla="*/ 502253 w 1638300"/>
                <a:gd name="connsiteY14" fmla="*/ 334708 h 1504950"/>
                <a:gd name="connsiteX15" fmla="*/ 501015 w 1638300"/>
                <a:gd name="connsiteY15" fmla="*/ 329851 h 1504950"/>
                <a:gd name="connsiteX16" fmla="*/ 511778 w 1638300"/>
                <a:gd name="connsiteY16" fmla="*/ 328612 h 1504950"/>
                <a:gd name="connsiteX17" fmla="*/ 509207 w 1638300"/>
                <a:gd name="connsiteY17" fmla="*/ 313563 h 1504950"/>
                <a:gd name="connsiteX18" fmla="*/ 533971 w 1638300"/>
                <a:gd name="connsiteY18" fmla="*/ 307943 h 1504950"/>
                <a:gd name="connsiteX19" fmla="*/ 525875 w 1638300"/>
                <a:gd name="connsiteY19" fmla="*/ 277368 h 1504950"/>
                <a:gd name="connsiteX20" fmla="*/ 537210 w 1638300"/>
                <a:gd name="connsiteY20" fmla="*/ 272415 h 1504950"/>
                <a:gd name="connsiteX21" fmla="*/ 542354 w 1638300"/>
                <a:gd name="connsiteY21" fmla="*/ 284702 h 1504950"/>
                <a:gd name="connsiteX22" fmla="*/ 545878 w 1638300"/>
                <a:gd name="connsiteY22" fmla="*/ 282892 h 1504950"/>
                <a:gd name="connsiteX23" fmla="*/ 547497 w 1638300"/>
                <a:gd name="connsiteY23" fmla="*/ 287750 h 1504950"/>
                <a:gd name="connsiteX24" fmla="*/ 551117 w 1638300"/>
                <a:gd name="connsiteY24" fmla="*/ 287274 h 1504950"/>
                <a:gd name="connsiteX25" fmla="*/ 548545 w 1638300"/>
                <a:gd name="connsiteY25" fmla="*/ 281559 h 1504950"/>
                <a:gd name="connsiteX26" fmla="*/ 563023 w 1638300"/>
                <a:gd name="connsiteY26" fmla="*/ 276034 h 1504950"/>
                <a:gd name="connsiteX27" fmla="*/ 568738 w 1638300"/>
                <a:gd name="connsiteY27" fmla="*/ 288226 h 1504950"/>
                <a:gd name="connsiteX28" fmla="*/ 585692 w 1638300"/>
                <a:gd name="connsiteY28" fmla="*/ 285941 h 1504950"/>
                <a:gd name="connsiteX29" fmla="*/ 596551 w 1638300"/>
                <a:gd name="connsiteY29" fmla="*/ 281559 h 1504950"/>
                <a:gd name="connsiteX30" fmla="*/ 599694 w 1638300"/>
                <a:gd name="connsiteY30" fmla="*/ 291179 h 1504950"/>
                <a:gd name="connsiteX31" fmla="*/ 611696 w 1638300"/>
                <a:gd name="connsiteY31" fmla="*/ 290703 h 1504950"/>
                <a:gd name="connsiteX32" fmla="*/ 617220 w 1638300"/>
                <a:gd name="connsiteY32" fmla="*/ 282702 h 1504950"/>
                <a:gd name="connsiteX33" fmla="*/ 629412 w 1638300"/>
                <a:gd name="connsiteY33" fmla="*/ 276701 h 1504950"/>
                <a:gd name="connsiteX34" fmla="*/ 627317 w 1638300"/>
                <a:gd name="connsiteY34" fmla="*/ 271177 h 1504950"/>
                <a:gd name="connsiteX35" fmla="*/ 642938 w 1638300"/>
                <a:gd name="connsiteY35" fmla="*/ 265462 h 1504950"/>
                <a:gd name="connsiteX36" fmla="*/ 647700 w 1638300"/>
                <a:gd name="connsiteY36" fmla="*/ 261271 h 1504950"/>
                <a:gd name="connsiteX37" fmla="*/ 659988 w 1638300"/>
                <a:gd name="connsiteY37" fmla="*/ 239077 h 1504950"/>
                <a:gd name="connsiteX38" fmla="*/ 673894 w 1638300"/>
                <a:gd name="connsiteY38" fmla="*/ 233648 h 1504950"/>
                <a:gd name="connsiteX39" fmla="*/ 665798 w 1638300"/>
                <a:gd name="connsiteY39" fmla="*/ 215456 h 1504950"/>
                <a:gd name="connsiteX40" fmla="*/ 654748 w 1638300"/>
                <a:gd name="connsiteY40" fmla="*/ 213836 h 1504950"/>
                <a:gd name="connsiteX41" fmla="*/ 656273 w 1638300"/>
                <a:gd name="connsiteY41" fmla="*/ 205359 h 1504950"/>
                <a:gd name="connsiteX42" fmla="*/ 669036 w 1638300"/>
                <a:gd name="connsiteY42" fmla="*/ 201644 h 1504950"/>
                <a:gd name="connsiteX43" fmla="*/ 670846 w 1638300"/>
                <a:gd name="connsiteY43" fmla="*/ 194882 h 1504950"/>
                <a:gd name="connsiteX44" fmla="*/ 668941 w 1638300"/>
                <a:gd name="connsiteY44" fmla="*/ 193548 h 1504950"/>
                <a:gd name="connsiteX45" fmla="*/ 675132 w 1638300"/>
                <a:gd name="connsiteY45" fmla="*/ 184690 h 1504950"/>
                <a:gd name="connsiteX46" fmla="*/ 683133 w 1638300"/>
                <a:gd name="connsiteY46" fmla="*/ 179260 h 1504950"/>
                <a:gd name="connsiteX47" fmla="*/ 682085 w 1638300"/>
                <a:gd name="connsiteY47" fmla="*/ 174879 h 1504950"/>
                <a:gd name="connsiteX48" fmla="*/ 701516 w 1638300"/>
                <a:gd name="connsiteY48" fmla="*/ 169735 h 1504950"/>
                <a:gd name="connsiteX49" fmla="*/ 703136 w 1638300"/>
                <a:gd name="connsiteY49" fmla="*/ 150781 h 1504950"/>
                <a:gd name="connsiteX50" fmla="*/ 695801 w 1638300"/>
                <a:gd name="connsiteY50" fmla="*/ 152876 h 1504950"/>
                <a:gd name="connsiteX51" fmla="*/ 679038 w 1638300"/>
                <a:gd name="connsiteY51" fmla="*/ 129159 h 1504950"/>
                <a:gd name="connsiteX52" fmla="*/ 682085 w 1638300"/>
                <a:gd name="connsiteY52" fmla="*/ 123539 h 1504950"/>
                <a:gd name="connsiteX53" fmla="*/ 691991 w 1638300"/>
                <a:gd name="connsiteY53" fmla="*/ 126206 h 1504950"/>
                <a:gd name="connsiteX54" fmla="*/ 692277 w 1638300"/>
                <a:gd name="connsiteY54" fmla="*/ 122777 h 1504950"/>
                <a:gd name="connsiteX55" fmla="*/ 706946 w 1638300"/>
                <a:gd name="connsiteY55" fmla="*/ 123158 h 1504950"/>
                <a:gd name="connsiteX56" fmla="*/ 705612 w 1638300"/>
                <a:gd name="connsiteY56" fmla="*/ 116300 h 1504950"/>
                <a:gd name="connsiteX57" fmla="*/ 707993 w 1638300"/>
                <a:gd name="connsiteY57" fmla="*/ 115157 h 1504950"/>
                <a:gd name="connsiteX58" fmla="*/ 699707 w 1638300"/>
                <a:gd name="connsiteY58" fmla="*/ 106013 h 1504950"/>
                <a:gd name="connsiteX59" fmla="*/ 703993 w 1638300"/>
                <a:gd name="connsiteY59" fmla="*/ 103251 h 1504950"/>
                <a:gd name="connsiteX60" fmla="*/ 701897 w 1638300"/>
                <a:gd name="connsiteY60" fmla="*/ 100679 h 1504950"/>
                <a:gd name="connsiteX61" fmla="*/ 704374 w 1638300"/>
                <a:gd name="connsiteY61" fmla="*/ 99536 h 1504950"/>
                <a:gd name="connsiteX62" fmla="*/ 697897 w 1638300"/>
                <a:gd name="connsiteY62" fmla="*/ 101632 h 1504950"/>
                <a:gd name="connsiteX63" fmla="*/ 699325 w 1638300"/>
                <a:gd name="connsiteY63" fmla="*/ 96107 h 1504950"/>
                <a:gd name="connsiteX64" fmla="*/ 696754 w 1638300"/>
                <a:gd name="connsiteY64" fmla="*/ 90297 h 1504950"/>
                <a:gd name="connsiteX65" fmla="*/ 703993 w 1638300"/>
                <a:gd name="connsiteY65" fmla="*/ 82582 h 1504950"/>
                <a:gd name="connsiteX66" fmla="*/ 704659 w 1638300"/>
                <a:gd name="connsiteY66" fmla="*/ 78010 h 1504950"/>
                <a:gd name="connsiteX67" fmla="*/ 700850 w 1638300"/>
                <a:gd name="connsiteY67" fmla="*/ 73819 h 1504950"/>
                <a:gd name="connsiteX68" fmla="*/ 707136 w 1638300"/>
                <a:gd name="connsiteY68" fmla="*/ 68294 h 1504950"/>
                <a:gd name="connsiteX69" fmla="*/ 704374 w 1638300"/>
                <a:gd name="connsiteY69" fmla="*/ 64484 h 1504950"/>
                <a:gd name="connsiteX70" fmla="*/ 698564 w 1638300"/>
                <a:gd name="connsiteY70" fmla="*/ 63341 h 1504950"/>
                <a:gd name="connsiteX71" fmla="*/ 699802 w 1638300"/>
                <a:gd name="connsiteY71" fmla="*/ 58674 h 1504950"/>
                <a:gd name="connsiteX72" fmla="*/ 702850 w 1638300"/>
                <a:gd name="connsiteY72" fmla="*/ 59150 h 1504950"/>
                <a:gd name="connsiteX73" fmla="*/ 702088 w 1638300"/>
                <a:gd name="connsiteY73" fmla="*/ 56388 h 1504950"/>
                <a:gd name="connsiteX74" fmla="*/ 692563 w 1638300"/>
                <a:gd name="connsiteY74" fmla="*/ 59817 h 1504950"/>
                <a:gd name="connsiteX75" fmla="*/ 691991 w 1638300"/>
                <a:gd name="connsiteY75" fmla="*/ 56769 h 1504950"/>
                <a:gd name="connsiteX76" fmla="*/ 697897 w 1638300"/>
                <a:gd name="connsiteY76" fmla="*/ 46291 h 1504950"/>
                <a:gd name="connsiteX77" fmla="*/ 693897 w 1638300"/>
                <a:gd name="connsiteY77" fmla="*/ 43339 h 1504950"/>
                <a:gd name="connsiteX78" fmla="*/ 695706 w 1638300"/>
                <a:gd name="connsiteY78" fmla="*/ 39433 h 1504950"/>
                <a:gd name="connsiteX79" fmla="*/ 684562 w 1638300"/>
                <a:gd name="connsiteY79" fmla="*/ 38195 h 1504950"/>
                <a:gd name="connsiteX80" fmla="*/ 684562 w 1638300"/>
                <a:gd name="connsiteY80" fmla="*/ 27622 h 1504950"/>
                <a:gd name="connsiteX81" fmla="*/ 690563 w 1638300"/>
                <a:gd name="connsiteY81" fmla="*/ 30194 h 1504950"/>
                <a:gd name="connsiteX82" fmla="*/ 698088 w 1638300"/>
                <a:gd name="connsiteY82" fmla="*/ 22574 h 1504950"/>
                <a:gd name="connsiteX83" fmla="*/ 724186 w 1638300"/>
                <a:gd name="connsiteY83" fmla="*/ 10382 h 1504950"/>
                <a:gd name="connsiteX84" fmla="*/ 730377 w 1638300"/>
                <a:gd name="connsiteY84" fmla="*/ 9525 h 1504950"/>
                <a:gd name="connsiteX85" fmla="*/ 732377 w 1638300"/>
                <a:gd name="connsiteY85" fmla="*/ 17812 h 1504950"/>
                <a:gd name="connsiteX86" fmla="*/ 738474 w 1638300"/>
                <a:gd name="connsiteY86" fmla="*/ 18288 h 1504950"/>
                <a:gd name="connsiteX87" fmla="*/ 735521 w 1638300"/>
                <a:gd name="connsiteY87" fmla="*/ 22098 h 1504950"/>
                <a:gd name="connsiteX88" fmla="*/ 731234 w 1638300"/>
                <a:gd name="connsiteY88" fmla="*/ 19241 h 1504950"/>
                <a:gd name="connsiteX89" fmla="*/ 727234 w 1638300"/>
                <a:gd name="connsiteY89" fmla="*/ 24384 h 1504950"/>
                <a:gd name="connsiteX90" fmla="*/ 732949 w 1638300"/>
                <a:gd name="connsiteY90" fmla="*/ 32766 h 1504950"/>
                <a:gd name="connsiteX91" fmla="*/ 736282 w 1638300"/>
                <a:gd name="connsiteY91" fmla="*/ 46291 h 1504950"/>
                <a:gd name="connsiteX92" fmla="*/ 739521 w 1638300"/>
                <a:gd name="connsiteY92" fmla="*/ 48863 h 1504950"/>
                <a:gd name="connsiteX93" fmla="*/ 734568 w 1638300"/>
                <a:gd name="connsiteY93" fmla="*/ 57626 h 1504950"/>
                <a:gd name="connsiteX94" fmla="*/ 738092 w 1638300"/>
                <a:gd name="connsiteY94" fmla="*/ 62293 h 1504950"/>
                <a:gd name="connsiteX95" fmla="*/ 735616 w 1638300"/>
                <a:gd name="connsiteY95" fmla="*/ 64960 h 1504950"/>
                <a:gd name="connsiteX96" fmla="*/ 741712 w 1638300"/>
                <a:gd name="connsiteY96" fmla="*/ 69533 h 1504950"/>
                <a:gd name="connsiteX97" fmla="*/ 737711 w 1638300"/>
                <a:gd name="connsiteY97" fmla="*/ 75914 h 1504950"/>
                <a:gd name="connsiteX98" fmla="*/ 740473 w 1638300"/>
                <a:gd name="connsiteY98" fmla="*/ 88773 h 1504950"/>
                <a:gd name="connsiteX99" fmla="*/ 761619 w 1638300"/>
                <a:gd name="connsiteY99" fmla="*/ 93440 h 1504950"/>
                <a:gd name="connsiteX100" fmla="*/ 767049 w 1638300"/>
                <a:gd name="connsiteY100" fmla="*/ 92202 h 1504950"/>
                <a:gd name="connsiteX101" fmla="*/ 772001 w 1638300"/>
                <a:gd name="connsiteY101" fmla="*/ 83725 h 1504950"/>
                <a:gd name="connsiteX102" fmla="*/ 792766 w 1638300"/>
                <a:gd name="connsiteY102" fmla="*/ 79724 h 1504950"/>
                <a:gd name="connsiteX103" fmla="*/ 794671 w 1638300"/>
                <a:gd name="connsiteY103" fmla="*/ 79819 h 1504950"/>
                <a:gd name="connsiteX104" fmla="*/ 797243 w 1638300"/>
                <a:gd name="connsiteY104" fmla="*/ 88964 h 1504950"/>
                <a:gd name="connsiteX105" fmla="*/ 802481 w 1638300"/>
                <a:gd name="connsiteY105" fmla="*/ 92011 h 1504950"/>
                <a:gd name="connsiteX106" fmla="*/ 812578 w 1638300"/>
                <a:gd name="connsiteY106" fmla="*/ 90583 h 1504950"/>
                <a:gd name="connsiteX107" fmla="*/ 817912 w 1638300"/>
                <a:gd name="connsiteY107" fmla="*/ 86487 h 1504950"/>
                <a:gd name="connsiteX108" fmla="*/ 821627 w 1638300"/>
                <a:gd name="connsiteY108" fmla="*/ 91726 h 1504950"/>
                <a:gd name="connsiteX109" fmla="*/ 825532 w 1638300"/>
                <a:gd name="connsiteY109" fmla="*/ 89154 h 1504950"/>
                <a:gd name="connsiteX110" fmla="*/ 838771 w 1638300"/>
                <a:gd name="connsiteY110" fmla="*/ 107823 h 1504950"/>
                <a:gd name="connsiteX111" fmla="*/ 840963 w 1638300"/>
                <a:gd name="connsiteY111" fmla="*/ 114871 h 1504950"/>
                <a:gd name="connsiteX112" fmla="*/ 846868 w 1638300"/>
                <a:gd name="connsiteY112" fmla="*/ 113062 h 1504950"/>
                <a:gd name="connsiteX113" fmla="*/ 850297 w 1638300"/>
                <a:gd name="connsiteY113" fmla="*/ 117634 h 1504950"/>
                <a:gd name="connsiteX114" fmla="*/ 864394 w 1638300"/>
                <a:gd name="connsiteY114" fmla="*/ 119348 h 1504950"/>
                <a:gd name="connsiteX115" fmla="*/ 883920 w 1638300"/>
                <a:gd name="connsiteY115" fmla="*/ 132493 h 1504950"/>
                <a:gd name="connsiteX116" fmla="*/ 885349 w 1638300"/>
                <a:gd name="connsiteY116" fmla="*/ 136208 h 1504950"/>
                <a:gd name="connsiteX117" fmla="*/ 872109 w 1638300"/>
                <a:gd name="connsiteY117" fmla="*/ 150400 h 1504950"/>
                <a:gd name="connsiteX118" fmla="*/ 864584 w 1638300"/>
                <a:gd name="connsiteY118" fmla="*/ 150590 h 1504950"/>
                <a:gd name="connsiteX119" fmla="*/ 866870 w 1638300"/>
                <a:gd name="connsiteY119" fmla="*/ 160306 h 1504950"/>
                <a:gd name="connsiteX120" fmla="*/ 879634 w 1638300"/>
                <a:gd name="connsiteY120" fmla="*/ 158210 h 1504950"/>
                <a:gd name="connsiteX121" fmla="*/ 883063 w 1638300"/>
                <a:gd name="connsiteY121" fmla="*/ 173450 h 1504950"/>
                <a:gd name="connsiteX122" fmla="*/ 890683 w 1638300"/>
                <a:gd name="connsiteY122" fmla="*/ 172688 h 1504950"/>
                <a:gd name="connsiteX123" fmla="*/ 904875 w 1638300"/>
                <a:gd name="connsiteY123" fmla="*/ 176117 h 1504950"/>
                <a:gd name="connsiteX124" fmla="*/ 904875 w 1638300"/>
                <a:gd name="connsiteY124" fmla="*/ 197072 h 1504950"/>
                <a:gd name="connsiteX125" fmla="*/ 920782 w 1638300"/>
                <a:gd name="connsiteY125" fmla="*/ 192881 h 1504950"/>
                <a:gd name="connsiteX126" fmla="*/ 922306 w 1638300"/>
                <a:gd name="connsiteY126" fmla="*/ 195643 h 1504950"/>
                <a:gd name="connsiteX127" fmla="*/ 932022 w 1638300"/>
                <a:gd name="connsiteY127" fmla="*/ 187928 h 1504950"/>
                <a:gd name="connsiteX128" fmla="*/ 938499 w 1638300"/>
                <a:gd name="connsiteY128" fmla="*/ 186023 h 1504950"/>
                <a:gd name="connsiteX129" fmla="*/ 934308 w 1638300"/>
                <a:gd name="connsiteY129" fmla="*/ 182118 h 1504950"/>
                <a:gd name="connsiteX130" fmla="*/ 933355 w 1638300"/>
                <a:gd name="connsiteY130" fmla="*/ 167926 h 1504950"/>
                <a:gd name="connsiteX131" fmla="*/ 937260 w 1638300"/>
                <a:gd name="connsiteY131" fmla="*/ 165449 h 1504950"/>
                <a:gd name="connsiteX132" fmla="*/ 937546 w 1638300"/>
                <a:gd name="connsiteY132" fmla="*/ 161734 h 1504950"/>
                <a:gd name="connsiteX133" fmla="*/ 939927 w 1638300"/>
                <a:gd name="connsiteY133" fmla="*/ 161734 h 1504950"/>
                <a:gd name="connsiteX134" fmla="*/ 942880 w 1638300"/>
                <a:gd name="connsiteY134" fmla="*/ 151638 h 1504950"/>
                <a:gd name="connsiteX135" fmla="*/ 977265 w 1638300"/>
                <a:gd name="connsiteY135" fmla="*/ 151924 h 1504950"/>
                <a:gd name="connsiteX136" fmla="*/ 977837 w 1638300"/>
                <a:gd name="connsiteY136" fmla="*/ 162306 h 1504950"/>
                <a:gd name="connsiteX137" fmla="*/ 985552 w 1638300"/>
                <a:gd name="connsiteY137" fmla="*/ 158210 h 1504950"/>
                <a:gd name="connsiteX138" fmla="*/ 992410 w 1638300"/>
                <a:gd name="connsiteY138" fmla="*/ 162020 h 1504950"/>
                <a:gd name="connsiteX139" fmla="*/ 1007078 w 1638300"/>
                <a:gd name="connsiteY139" fmla="*/ 160877 h 1504950"/>
                <a:gd name="connsiteX140" fmla="*/ 1009936 w 1638300"/>
                <a:gd name="connsiteY140" fmla="*/ 169735 h 1504950"/>
                <a:gd name="connsiteX141" fmla="*/ 1021556 w 1638300"/>
                <a:gd name="connsiteY141" fmla="*/ 167735 h 1504950"/>
                <a:gd name="connsiteX142" fmla="*/ 1025271 w 1638300"/>
                <a:gd name="connsiteY142" fmla="*/ 180213 h 1504950"/>
                <a:gd name="connsiteX143" fmla="*/ 1051846 w 1638300"/>
                <a:gd name="connsiteY143" fmla="*/ 173926 h 1504950"/>
                <a:gd name="connsiteX144" fmla="*/ 1070896 w 1638300"/>
                <a:gd name="connsiteY144" fmla="*/ 164973 h 1504950"/>
                <a:gd name="connsiteX145" fmla="*/ 1078897 w 1638300"/>
                <a:gd name="connsiteY145" fmla="*/ 158210 h 1504950"/>
                <a:gd name="connsiteX146" fmla="*/ 1108329 w 1638300"/>
                <a:gd name="connsiteY146" fmla="*/ 148590 h 1504950"/>
                <a:gd name="connsiteX147" fmla="*/ 1122236 w 1638300"/>
                <a:gd name="connsiteY147" fmla="*/ 147352 h 1504950"/>
                <a:gd name="connsiteX148" fmla="*/ 1131665 w 1638300"/>
                <a:gd name="connsiteY148" fmla="*/ 149257 h 1504950"/>
                <a:gd name="connsiteX149" fmla="*/ 1142238 w 1638300"/>
                <a:gd name="connsiteY149" fmla="*/ 144590 h 1504950"/>
                <a:gd name="connsiteX150" fmla="*/ 1156145 w 1638300"/>
                <a:gd name="connsiteY150" fmla="*/ 148685 h 1504950"/>
                <a:gd name="connsiteX151" fmla="*/ 1166146 w 1638300"/>
                <a:gd name="connsiteY151" fmla="*/ 144685 h 1504950"/>
                <a:gd name="connsiteX152" fmla="*/ 1177195 w 1638300"/>
                <a:gd name="connsiteY152" fmla="*/ 136112 h 1504950"/>
                <a:gd name="connsiteX153" fmla="*/ 1181672 w 1638300"/>
                <a:gd name="connsiteY153" fmla="*/ 147447 h 1504950"/>
                <a:gd name="connsiteX154" fmla="*/ 1185958 w 1638300"/>
                <a:gd name="connsiteY154" fmla="*/ 150495 h 1504950"/>
                <a:gd name="connsiteX155" fmla="*/ 1189863 w 1638300"/>
                <a:gd name="connsiteY155" fmla="*/ 148685 h 1504950"/>
                <a:gd name="connsiteX156" fmla="*/ 1190149 w 1638300"/>
                <a:gd name="connsiteY156" fmla="*/ 144970 h 1504950"/>
                <a:gd name="connsiteX157" fmla="*/ 1202150 w 1638300"/>
                <a:gd name="connsiteY157" fmla="*/ 144113 h 1504950"/>
                <a:gd name="connsiteX158" fmla="*/ 1198436 w 1638300"/>
                <a:gd name="connsiteY158" fmla="*/ 136493 h 1504950"/>
                <a:gd name="connsiteX159" fmla="*/ 1207103 w 1638300"/>
                <a:gd name="connsiteY159" fmla="*/ 129731 h 1504950"/>
                <a:gd name="connsiteX160" fmla="*/ 1208913 w 1638300"/>
                <a:gd name="connsiteY160" fmla="*/ 131064 h 1504950"/>
                <a:gd name="connsiteX161" fmla="*/ 1207580 w 1638300"/>
                <a:gd name="connsiteY161" fmla="*/ 127444 h 1504950"/>
                <a:gd name="connsiteX162" fmla="*/ 1219009 w 1638300"/>
                <a:gd name="connsiteY162" fmla="*/ 122396 h 1504950"/>
                <a:gd name="connsiteX163" fmla="*/ 1223486 w 1638300"/>
                <a:gd name="connsiteY163" fmla="*/ 123158 h 1504950"/>
                <a:gd name="connsiteX164" fmla="*/ 1225201 w 1638300"/>
                <a:gd name="connsiteY164" fmla="*/ 120301 h 1504950"/>
                <a:gd name="connsiteX165" fmla="*/ 1226439 w 1638300"/>
                <a:gd name="connsiteY165" fmla="*/ 125540 h 1504950"/>
                <a:gd name="connsiteX166" fmla="*/ 1233869 w 1638300"/>
                <a:gd name="connsiteY166" fmla="*/ 125063 h 1504950"/>
                <a:gd name="connsiteX167" fmla="*/ 1237583 w 1638300"/>
                <a:gd name="connsiteY167" fmla="*/ 128111 h 1504950"/>
                <a:gd name="connsiteX168" fmla="*/ 1241679 w 1638300"/>
                <a:gd name="connsiteY168" fmla="*/ 125825 h 1504950"/>
                <a:gd name="connsiteX169" fmla="*/ 1244727 w 1638300"/>
                <a:gd name="connsiteY169" fmla="*/ 128873 h 1504950"/>
                <a:gd name="connsiteX170" fmla="*/ 1244822 w 1638300"/>
                <a:gd name="connsiteY170" fmla="*/ 126301 h 1504950"/>
                <a:gd name="connsiteX171" fmla="*/ 1253680 w 1638300"/>
                <a:gd name="connsiteY171" fmla="*/ 126683 h 1504950"/>
                <a:gd name="connsiteX172" fmla="*/ 1258634 w 1638300"/>
                <a:gd name="connsiteY172" fmla="*/ 129349 h 1504950"/>
                <a:gd name="connsiteX173" fmla="*/ 1260824 w 1638300"/>
                <a:gd name="connsiteY173" fmla="*/ 138017 h 1504950"/>
                <a:gd name="connsiteX174" fmla="*/ 1277684 w 1638300"/>
                <a:gd name="connsiteY174" fmla="*/ 149161 h 1504950"/>
                <a:gd name="connsiteX175" fmla="*/ 1272064 w 1638300"/>
                <a:gd name="connsiteY175" fmla="*/ 158020 h 1504950"/>
                <a:gd name="connsiteX176" fmla="*/ 1278541 w 1638300"/>
                <a:gd name="connsiteY176" fmla="*/ 172021 h 1504950"/>
                <a:gd name="connsiteX177" fmla="*/ 1280636 w 1638300"/>
                <a:gd name="connsiteY177" fmla="*/ 173450 h 1504950"/>
                <a:gd name="connsiteX178" fmla="*/ 1285304 w 1638300"/>
                <a:gd name="connsiteY178" fmla="*/ 169545 h 1504950"/>
                <a:gd name="connsiteX179" fmla="*/ 1287113 w 1638300"/>
                <a:gd name="connsiteY179" fmla="*/ 173260 h 1504950"/>
                <a:gd name="connsiteX180" fmla="*/ 1298067 w 1638300"/>
                <a:gd name="connsiteY180" fmla="*/ 176593 h 1504950"/>
                <a:gd name="connsiteX181" fmla="*/ 1301496 w 1638300"/>
                <a:gd name="connsiteY181" fmla="*/ 174022 h 1504950"/>
                <a:gd name="connsiteX182" fmla="*/ 1297019 w 1638300"/>
                <a:gd name="connsiteY182" fmla="*/ 166878 h 1504950"/>
                <a:gd name="connsiteX183" fmla="*/ 1302639 w 1638300"/>
                <a:gd name="connsiteY183" fmla="*/ 175355 h 1504950"/>
                <a:gd name="connsiteX184" fmla="*/ 1310830 w 1638300"/>
                <a:gd name="connsiteY184" fmla="*/ 169545 h 1504950"/>
                <a:gd name="connsiteX185" fmla="*/ 1317974 w 1638300"/>
                <a:gd name="connsiteY185" fmla="*/ 173260 h 1504950"/>
                <a:gd name="connsiteX186" fmla="*/ 1315117 w 1638300"/>
                <a:gd name="connsiteY186" fmla="*/ 183833 h 1504950"/>
                <a:gd name="connsiteX187" fmla="*/ 1316736 w 1638300"/>
                <a:gd name="connsiteY187" fmla="*/ 189643 h 1504950"/>
                <a:gd name="connsiteX188" fmla="*/ 1320832 w 1638300"/>
                <a:gd name="connsiteY188" fmla="*/ 191833 h 1504950"/>
                <a:gd name="connsiteX189" fmla="*/ 1320927 w 1638300"/>
                <a:gd name="connsiteY189" fmla="*/ 195548 h 1504950"/>
                <a:gd name="connsiteX190" fmla="*/ 1324166 w 1638300"/>
                <a:gd name="connsiteY190" fmla="*/ 194691 h 1504950"/>
                <a:gd name="connsiteX191" fmla="*/ 1327881 w 1638300"/>
                <a:gd name="connsiteY191" fmla="*/ 197358 h 1504950"/>
                <a:gd name="connsiteX192" fmla="*/ 1331690 w 1638300"/>
                <a:gd name="connsiteY192" fmla="*/ 204121 h 1504950"/>
                <a:gd name="connsiteX193" fmla="*/ 1325118 w 1638300"/>
                <a:gd name="connsiteY193" fmla="*/ 210788 h 1504950"/>
                <a:gd name="connsiteX194" fmla="*/ 1330452 w 1638300"/>
                <a:gd name="connsiteY194" fmla="*/ 219456 h 1504950"/>
                <a:gd name="connsiteX195" fmla="*/ 1324451 w 1638300"/>
                <a:gd name="connsiteY195" fmla="*/ 221170 h 1504950"/>
                <a:gd name="connsiteX196" fmla="*/ 1329785 w 1638300"/>
                <a:gd name="connsiteY196" fmla="*/ 230410 h 1504950"/>
                <a:gd name="connsiteX197" fmla="*/ 1321403 w 1638300"/>
                <a:gd name="connsiteY197" fmla="*/ 238696 h 1504950"/>
                <a:gd name="connsiteX198" fmla="*/ 1322927 w 1638300"/>
                <a:gd name="connsiteY198" fmla="*/ 244602 h 1504950"/>
                <a:gd name="connsiteX199" fmla="*/ 1332548 w 1638300"/>
                <a:gd name="connsiteY199" fmla="*/ 249745 h 1504950"/>
                <a:gd name="connsiteX200" fmla="*/ 1350073 w 1638300"/>
                <a:gd name="connsiteY200" fmla="*/ 251841 h 1504950"/>
                <a:gd name="connsiteX201" fmla="*/ 1366361 w 1638300"/>
                <a:gd name="connsiteY201" fmla="*/ 246221 h 1504950"/>
                <a:gd name="connsiteX202" fmla="*/ 1380173 w 1638300"/>
                <a:gd name="connsiteY202" fmla="*/ 236887 h 1504950"/>
                <a:gd name="connsiteX203" fmla="*/ 1382268 w 1638300"/>
                <a:gd name="connsiteY203" fmla="*/ 231743 h 1504950"/>
                <a:gd name="connsiteX204" fmla="*/ 1389602 w 1638300"/>
                <a:gd name="connsiteY204" fmla="*/ 237268 h 1504950"/>
                <a:gd name="connsiteX205" fmla="*/ 1408176 w 1638300"/>
                <a:gd name="connsiteY205" fmla="*/ 222123 h 1504950"/>
                <a:gd name="connsiteX206" fmla="*/ 1421225 w 1638300"/>
                <a:gd name="connsiteY206" fmla="*/ 238887 h 1504950"/>
                <a:gd name="connsiteX207" fmla="*/ 1439513 w 1638300"/>
                <a:gd name="connsiteY207" fmla="*/ 250984 h 1504950"/>
                <a:gd name="connsiteX208" fmla="*/ 1441799 w 1638300"/>
                <a:gd name="connsiteY208" fmla="*/ 261271 h 1504950"/>
                <a:gd name="connsiteX209" fmla="*/ 1453515 w 1638300"/>
                <a:gd name="connsiteY209" fmla="*/ 272701 h 1504950"/>
                <a:gd name="connsiteX210" fmla="*/ 1458183 w 1638300"/>
                <a:gd name="connsiteY210" fmla="*/ 275082 h 1504950"/>
                <a:gd name="connsiteX211" fmla="*/ 1458944 w 1638300"/>
                <a:gd name="connsiteY211" fmla="*/ 269843 h 1504950"/>
                <a:gd name="connsiteX212" fmla="*/ 1463421 w 1638300"/>
                <a:gd name="connsiteY212" fmla="*/ 271653 h 1504950"/>
                <a:gd name="connsiteX213" fmla="*/ 1463517 w 1638300"/>
                <a:gd name="connsiteY213" fmla="*/ 266033 h 1504950"/>
                <a:gd name="connsiteX214" fmla="*/ 1470660 w 1638300"/>
                <a:gd name="connsiteY214" fmla="*/ 272510 h 1504950"/>
                <a:gd name="connsiteX215" fmla="*/ 1469707 w 1638300"/>
                <a:gd name="connsiteY215" fmla="*/ 278130 h 1504950"/>
                <a:gd name="connsiteX216" fmla="*/ 1478375 w 1638300"/>
                <a:gd name="connsiteY216" fmla="*/ 278892 h 1504950"/>
                <a:gd name="connsiteX217" fmla="*/ 1479042 w 1638300"/>
                <a:gd name="connsiteY217" fmla="*/ 274987 h 1504950"/>
                <a:gd name="connsiteX218" fmla="*/ 1479328 w 1638300"/>
                <a:gd name="connsiteY218" fmla="*/ 281273 h 1504950"/>
                <a:gd name="connsiteX219" fmla="*/ 1484662 w 1638300"/>
                <a:gd name="connsiteY219" fmla="*/ 286321 h 1504950"/>
                <a:gd name="connsiteX220" fmla="*/ 1488377 w 1638300"/>
                <a:gd name="connsiteY220" fmla="*/ 284416 h 1504950"/>
                <a:gd name="connsiteX221" fmla="*/ 1488757 w 1638300"/>
                <a:gd name="connsiteY221" fmla="*/ 280797 h 1504950"/>
                <a:gd name="connsiteX222" fmla="*/ 1503998 w 1638300"/>
                <a:gd name="connsiteY222" fmla="*/ 288608 h 1504950"/>
                <a:gd name="connsiteX223" fmla="*/ 1503902 w 1638300"/>
                <a:gd name="connsiteY223" fmla="*/ 292703 h 1504950"/>
                <a:gd name="connsiteX224" fmla="*/ 1512856 w 1638300"/>
                <a:gd name="connsiteY224" fmla="*/ 299942 h 1504950"/>
                <a:gd name="connsiteX225" fmla="*/ 1513618 w 1638300"/>
                <a:gd name="connsiteY225" fmla="*/ 305086 h 1504950"/>
                <a:gd name="connsiteX226" fmla="*/ 1504283 w 1638300"/>
                <a:gd name="connsiteY226" fmla="*/ 306705 h 1504950"/>
                <a:gd name="connsiteX227" fmla="*/ 1499616 w 1638300"/>
                <a:gd name="connsiteY227" fmla="*/ 316801 h 1504950"/>
                <a:gd name="connsiteX228" fmla="*/ 1500092 w 1638300"/>
                <a:gd name="connsiteY228" fmla="*/ 322707 h 1504950"/>
                <a:gd name="connsiteX229" fmla="*/ 1501617 w 1638300"/>
                <a:gd name="connsiteY229" fmla="*/ 330994 h 1504950"/>
                <a:gd name="connsiteX230" fmla="*/ 1510855 w 1638300"/>
                <a:gd name="connsiteY230" fmla="*/ 342995 h 1504950"/>
                <a:gd name="connsiteX231" fmla="*/ 1504855 w 1638300"/>
                <a:gd name="connsiteY231" fmla="*/ 358997 h 1504950"/>
                <a:gd name="connsiteX232" fmla="*/ 1498188 w 1638300"/>
                <a:gd name="connsiteY232" fmla="*/ 357854 h 1504950"/>
                <a:gd name="connsiteX233" fmla="*/ 1483805 w 1638300"/>
                <a:gd name="connsiteY233" fmla="*/ 364808 h 1504950"/>
                <a:gd name="connsiteX234" fmla="*/ 1483043 w 1638300"/>
                <a:gd name="connsiteY234" fmla="*/ 370808 h 1504950"/>
                <a:gd name="connsiteX235" fmla="*/ 1488663 w 1638300"/>
                <a:gd name="connsiteY235" fmla="*/ 384715 h 1504950"/>
                <a:gd name="connsiteX236" fmla="*/ 1495997 w 1638300"/>
                <a:gd name="connsiteY236" fmla="*/ 384143 h 1504950"/>
                <a:gd name="connsiteX237" fmla="*/ 1501521 w 1638300"/>
                <a:gd name="connsiteY237" fmla="*/ 402622 h 1504950"/>
                <a:gd name="connsiteX238" fmla="*/ 1515618 w 1638300"/>
                <a:gd name="connsiteY238" fmla="*/ 395954 h 1504950"/>
                <a:gd name="connsiteX239" fmla="*/ 1518285 w 1638300"/>
                <a:gd name="connsiteY239" fmla="*/ 399574 h 1504950"/>
                <a:gd name="connsiteX240" fmla="*/ 1542383 w 1638300"/>
                <a:gd name="connsiteY240" fmla="*/ 394335 h 1504950"/>
                <a:gd name="connsiteX241" fmla="*/ 1558385 w 1638300"/>
                <a:gd name="connsiteY241" fmla="*/ 386525 h 1504950"/>
                <a:gd name="connsiteX242" fmla="*/ 1564577 w 1638300"/>
                <a:gd name="connsiteY242" fmla="*/ 388049 h 1504950"/>
                <a:gd name="connsiteX243" fmla="*/ 1568672 w 1638300"/>
                <a:gd name="connsiteY243" fmla="*/ 407384 h 1504950"/>
                <a:gd name="connsiteX244" fmla="*/ 1588961 w 1638300"/>
                <a:gd name="connsiteY244" fmla="*/ 395478 h 1504950"/>
                <a:gd name="connsiteX245" fmla="*/ 1592580 w 1638300"/>
                <a:gd name="connsiteY245" fmla="*/ 400907 h 1504950"/>
                <a:gd name="connsiteX246" fmla="*/ 1590390 w 1638300"/>
                <a:gd name="connsiteY246" fmla="*/ 409480 h 1504950"/>
                <a:gd name="connsiteX247" fmla="*/ 1592104 w 1638300"/>
                <a:gd name="connsiteY247" fmla="*/ 416433 h 1504950"/>
                <a:gd name="connsiteX248" fmla="*/ 1589818 w 1638300"/>
                <a:gd name="connsiteY248" fmla="*/ 417195 h 1504950"/>
                <a:gd name="connsiteX249" fmla="*/ 1595342 w 1638300"/>
                <a:gd name="connsiteY249" fmla="*/ 426244 h 1504950"/>
                <a:gd name="connsiteX250" fmla="*/ 1614011 w 1638300"/>
                <a:gd name="connsiteY250" fmla="*/ 426149 h 1504950"/>
                <a:gd name="connsiteX251" fmla="*/ 1613249 w 1638300"/>
                <a:gd name="connsiteY251" fmla="*/ 433007 h 1504950"/>
                <a:gd name="connsiteX252" fmla="*/ 1620679 w 1638300"/>
                <a:gd name="connsiteY252" fmla="*/ 445865 h 1504950"/>
                <a:gd name="connsiteX253" fmla="*/ 1620774 w 1638300"/>
                <a:gd name="connsiteY253" fmla="*/ 457200 h 1504950"/>
                <a:gd name="connsiteX254" fmla="*/ 1613916 w 1638300"/>
                <a:gd name="connsiteY254" fmla="*/ 458248 h 1504950"/>
                <a:gd name="connsiteX255" fmla="*/ 1613631 w 1638300"/>
                <a:gd name="connsiteY255" fmla="*/ 460629 h 1504950"/>
                <a:gd name="connsiteX256" fmla="*/ 1602772 w 1638300"/>
                <a:gd name="connsiteY256" fmla="*/ 467963 h 1504950"/>
                <a:gd name="connsiteX257" fmla="*/ 1604106 w 1638300"/>
                <a:gd name="connsiteY257" fmla="*/ 485394 h 1504950"/>
                <a:gd name="connsiteX258" fmla="*/ 1613059 w 1638300"/>
                <a:gd name="connsiteY258" fmla="*/ 486156 h 1504950"/>
                <a:gd name="connsiteX259" fmla="*/ 1613916 w 1638300"/>
                <a:gd name="connsiteY259" fmla="*/ 492252 h 1504950"/>
                <a:gd name="connsiteX260" fmla="*/ 1626203 w 1638300"/>
                <a:gd name="connsiteY260" fmla="*/ 485870 h 1504950"/>
                <a:gd name="connsiteX261" fmla="*/ 1631823 w 1638300"/>
                <a:gd name="connsiteY261" fmla="*/ 489490 h 1504950"/>
                <a:gd name="connsiteX262" fmla="*/ 1621727 w 1638300"/>
                <a:gd name="connsiteY262" fmla="*/ 494824 h 1504950"/>
                <a:gd name="connsiteX263" fmla="*/ 1628490 w 1638300"/>
                <a:gd name="connsiteY263" fmla="*/ 518636 h 1504950"/>
                <a:gd name="connsiteX264" fmla="*/ 1623822 w 1638300"/>
                <a:gd name="connsiteY264" fmla="*/ 525113 h 1504950"/>
                <a:gd name="connsiteX265" fmla="*/ 1629918 w 1638300"/>
                <a:gd name="connsiteY265" fmla="*/ 549402 h 1504950"/>
                <a:gd name="connsiteX266" fmla="*/ 1625251 w 1638300"/>
                <a:gd name="connsiteY266" fmla="*/ 562451 h 1504950"/>
                <a:gd name="connsiteX267" fmla="*/ 1632109 w 1638300"/>
                <a:gd name="connsiteY267" fmla="*/ 564261 h 1504950"/>
                <a:gd name="connsiteX268" fmla="*/ 1636681 w 1638300"/>
                <a:gd name="connsiteY268" fmla="*/ 580739 h 1504950"/>
                <a:gd name="connsiteX269" fmla="*/ 1610392 w 1638300"/>
                <a:gd name="connsiteY269" fmla="*/ 578453 h 1504950"/>
                <a:gd name="connsiteX270" fmla="*/ 1606582 w 1638300"/>
                <a:gd name="connsiteY270" fmla="*/ 585121 h 1504950"/>
                <a:gd name="connsiteX271" fmla="*/ 1598200 w 1638300"/>
                <a:gd name="connsiteY271" fmla="*/ 579882 h 1504950"/>
                <a:gd name="connsiteX272" fmla="*/ 1590675 w 1638300"/>
                <a:gd name="connsiteY272" fmla="*/ 580930 h 1504950"/>
                <a:gd name="connsiteX273" fmla="*/ 1590294 w 1638300"/>
                <a:gd name="connsiteY273" fmla="*/ 578072 h 1504950"/>
                <a:gd name="connsiteX274" fmla="*/ 1570863 w 1638300"/>
                <a:gd name="connsiteY274" fmla="*/ 573786 h 1504950"/>
                <a:gd name="connsiteX275" fmla="*/ 1555528 w 1638300"/>
                <a:gd name="connsiteY275" fmla="*/ 564547 h 1504950"/>
                <a:gd name="connsiteX276" fmla="*/ 1551337 w 1638300"/>
                <a:gd name="connsiteY276" fmla="*/ 550354 h 1504950"/>
                <a:gd name="connsiteX277" fmla="*/ 1545907 w 1638300"/>
                <a:gd name="connsiteY277" fmla="*/ 548735 h 1504950"/>
                <a:gd name="connsiteX278" fmla="*/ 1547717 w 1638300"/>
                <a:gd name="connsiteY278" fmla="*/ 555498 h 1504950"/>
                <a:gd name="connsiteX279" fmla="*/ 1545336 w 1638300"/>
                <a:gd name="connsiteY279" fmla="*/ 556165 h 1504950"/>
                <a:gd name="connsiteX280" fmla="*/ 1542479 w 1638300"/>
                <a:gd name="connsiteY280" fmla="*/ 545497 h 1504950"/>
                <a:gd name="connsiteX281" fmla="*/ 1535621 w 1638300"/>
                <a:gd name="connsiteY281" fmla="*/ 548068 h 1504950"/>
                <a:gd name="connsiteX282" fmla="*/ 1534287 w 1638300"/>
                <a:gd name="connsiteY282" fmla="*/ 540734 h 1504950"/>
                <a:gd name="connsiteX283" fmla="*/ 1537621 w 1638300"/>
                <a:gd name="connsiteY283" fmla="*/ 559689 h 1504950"/>
                <a:gd name="connsiteX284" fmla="*/ 1521714 w 1638300"/>
                <a:gd name="connsiteY284" fmla="*/ 564928 h 1504950"/>
                <a:gd name="connsiteX285" fmla="*/ 1518761 w 1638300"/>
                <a:gd name="connsiteY285" fmla="*/ 570357 h 1504950"/>
                <a:gd name="connsiteX286" fmla="*/ 1488853 w 1638300"/>
                <a:gd name="connsiteY286" fmla="*/ 590836 h 1504950"/>
                <a:gd name="connsiteX287" fmla="*/ 1479995 w 1638300"/>
                <a:gd name="connsiteY287" fmla="*/ 589121 h 1504950"/>
                <a:gd name="connsiteX288" fmla="*/ 1481042 w 1638300"/>
                <a:gd name="connsiteY288" fmla="*/ 592169 h 1504950"/>
                <a:gd name="connsiteX289" fmla="*/ 1477709 w 1638300"/>
                <a:gd name="connsiteY289" fmla="*/ 591407 h 1504950"/>
                <a:gd name="connsiteX290" fmla="*/ 1465993 w 1638300"/>
                <a:gd name="connsiteY290" fmla="*/ 598360 h 1504950"/>
                <a:gd name="connsiteX291" fmla="*/ 1468850 w 1638300"/>
                <a:gd name="connsiteY291" fmla="*/ 605409 h 1504950"/>
                <a:gd name="connsiteX292" fmla="*/ 1465707 w 1638300"/>
                <a:gd name="connsiteY292" fmla="*/ 606742 h 1504950"/>
                <a:gd name="connsiteX293" fmla="*/ 1461897 w 1638300"/>
                <a:gd name="connsiteY293" fmla="*/ 602742 h 1504950"/>
                <a:gd name="connsiteX294" fmla="*/ 1470565 w 1638300"/>
                <a:gd name="connsiteY294" fmla="*/ 630650 h 1504950"/>
                <a:gd name="connsiteX295" fmla="*/ 1475613 w 1638300"/>
                <a:gd name="connsiteY295" fmla="*/ 629126 h 1504950"/>
                <a:gd name="connsiteX296" fmla="*/ 1479232 w 1638300"/>
                <a:gd name="connsiteY296" fmla="*/ 634460 h 1504950"/>
                <a:gd name="connsiteX297" fmla="*/ 1483995 w 1638300"/>
                <a:gd name="connsiteY297" fmla="*/ 630841 h 1504950"/>
                <a:gd name="connsiteX298" fmla="*/ 1491520 w 1638300"/>
                <a:gd name="connsiteY298" fmla="*/ 645795 h 1504950"/>
                <a:gd name="connsiteX299" fmla="*/ 1484186 w 1638300"/>
                <a:gd name="connsiteY299" fmla="*/ 648176 h 1504950"/>
                <a:gd name="connsiteX300" fmla="*/ 1488757 w 1638300"/>
                <a:gd name="connsiteY300" fmla="*/ 657416 h 1504950"/>
                <a:gd name="connsiteX301" fmla="*/ 1481995 w 1638300"/>
                <a:gd name="connsiteY301" fmla="*/ 660559 h 1504950"/>
                <a:gd name="connsiteX302" fmla="*/ 1471041 w 1638300"/>
                <a:gd name="connsiteY302" fmla="*/ 661225 h 1504950"/>
                <a:gd name="connsiteX303" fmla="*/ 1480661 w 1638300"/>
                <a:gd name="connsiteY303" fmla="*/ 681800 h 1504950"/>
                <a:gd name="connsiteX304" fmla="*/ 1456563 w 1638300"/>
                <a:gd name="connsiteY304" fmla="*/ 682181 h 1504950"/>
                <a:gd name="connsiteX305" fmla="*/ 1441514 w 1638300"/>
                <a:gd name="connsiteY305" fmla="*/ 689039 h 1504950"/>
                <a:gd name="connsiteX306" fmla="*/ 1446276 w 1638300"/>
                <a:gd name="connsiteY306" fmla="*/ 707898 h 1504950"/>
                <a:gd name="connsiteX307" fmla="*/ 1454753 w 1638300"/>
                <a:gd name="connsiteY307" fmla="*/ 727329 h 1504950"/>
                <a:gd name="connsiteX308" fmla="*/ 1447324 w 1638300"/>
                <a:gd name="connsiteY308" fmla="*/ 725710 h 1504950"/>
                <a:gd name="connsiteX309" fmla="*/ 1439609 w 1638300"/>
                <a:gd name="connsiteY309" fmla="*/ 729520 h 1504950"/>
                <a:gd name="connsiteX310" fmla="*/ 1373505 w 1638300"/>
                <a:gd name="connsiteY310" fmla="*/ 737997 h 1504950"/>
                <a:gd name="connsiteX311" fmla="*/ 1375791 w 1638300"/>
                <a:gd name="connsiteY311" fmla="*/ 745617 h 1504950"/>
                <a:gd name="connsiteX312" fmla="*/ 1371315 w 1638300"/>
                <a:gd name="connsiteY312" fmla="*/ 747808 h 1504950"/>
                <a:gd name="connsiteX313" fmla="*/ 1376839 w 1638300"/>
                <a:gd name="connsiteY313" fmla="*/ 746569 h 1504950"/>
                <a:gd name="connsiteX314" fmla="*/ 1380458 w 1638300"/>
                <a:gd name="connsiteY314" fmla="*/ 756666 h 1504950"/>
                <a:gd name="connsiteX315" fmla="*/ 1377887 w 1638300"/>
                <a:gd name="connsiteY315" fmla="*/ 763905 h 1504950"/>
                <a:gd name="connsiteX316" fmla="*/ 1359980 w 1638300"/>
                <a:gd name="connsiteY316" fmla="*/ 772096 h 1504950"/>
                <a:gd name="connsiteX317" fmla="*/ 1351598 w 1638300"/>
                <a:gd name="connsiteY317" fmla="*/ 780574 h 1504950"/>
                <a:gd name="connsiteX318" fmla="*/ 1361694 w 1638300"/>
                <a:gd name="connsiteY318" fmla="*/ 815435 h 1504950"/>
                <a:gd name="connsiteX319" fmla="*/ 1361504 w 1638300"/>
                <a:gd name="connsiteY319" fmla="*/ 833152 h 1504950"/>
                <a:gd name="connsiteX320" fmla="*/ 1364075 w 1638300"/>
                <a:gd name="connsiteY320" fmla="*/ 833914 h 1504950"/>
                <a:gd name="connsiteX321" fmla="*/ 1360647 w 1638300"/>
                <a:gd name="connsiteY321" fmla="*/ 833723 h 1504950"/>
                <a:gd name="connsiteX322" fmla="*/ 1346645 w 1638300"/>
                <a:gd name="connsiteY322" fmla="*/ 825627 h 1504950"/>
                <a:gd name="connsiteX323" fmla="*/ 1331309 w 1638300"/>
                <a:gd name="connsiteY323" fmla="*/ 826579 h 1504950"/>
                <a:gd name="connsiteX324" fmla="*/ 1329880 w 1638300"/>
                <a:gd name="connsiteY324" fmla="*/ 820007 h 1504950"/>
                <a:gd name="connsiteX325" fmla="*/ 1319213 w 1638300"/>
                <a:gd name="connsiteY325" fmla="*/ 822389 h 1504950"/>
                <a:gd name="connsiteX326" fmla="*/ 1303877 w 1638300"/>
                <a:gd name="connsiteY326" fmla="*/ 807529 h 1504950"/>
                <a:gd name="connsiteX327" fmla="*/ 1309307 w 1638300"/>
                <a:gd name="connsiteY327" fmla="*/ 821722 h 1504950"/>
                <a:gd name="connsiteX328" fmla="*/ 1264158 w 1638300"/>
                <a:gd name="connsiteY328" fmla="*/ 834961 h 1504950"/>
                <a:gd name="connsiteX329" fmla="*/ 1270254 w 1638300"/>
                <a:gd name="connsiteY329" fmla="*/ 838867 h 1504950"/>
                <a:gd name="connsiteX330" fmla="*/ 1265397 w 1638300"/>
                <a:gd name="connsiteY330" fmla="*/ 848677 h 1504950"/>
                <a:gd name="connsiteX331" fmla="*/ 1255681 w 1638300"/>
                <a:gd name="connsiteY331" fmla="*/ 859536 h 1504950"/>
                <a:gd name="connsiteX332" fmla="*/ 1241489 w 1638300"/>
                <a:gd name="connsiteY332" fmla="*/ 890778 h 1504950"/>
                <a:gd name="connsiteX333" fmla="*/ 1249966 w 1638300"/>
                <a:gd name="connsiteY333" fmla="*/ 895731 h 1504950"/>
                <a:gd name="connsiteX334" fmla="*/ 1277588 w 1638300"/>
                <a:gd name="connsiteY334" fmla="*/ 893350 h 1504950"/>
                <a:gd name="connsiteX335" fmla="*/ 1294733 w 1638300"/>
                <a:gd name="connsiteY335" fmla="*/ 898208 h 1504950"/>
                <a:gd name="connsiteX336" fmla="*/ 1290638 w 1638300"/>
                <a:gd name="connsiteY336" fmla="*/ 913257 h 1504950"/>
                <a:gd name="connsiteX337" fmla="*/ 1304449 w 1638300"/>
                <a:gd name="connsiteY337" fmla="*/ 936784 h 1504950"/>
                <a:gd name="connsiteX338" fmla="*/ 1317593 w 1638300"/>
                <a:gd name="connsiteY338" fmla="*/ 950500 h 1504950"/>
                <a:gd name="connsiteX339" fmla="*/ 1313402 w 1638300"/>
                <a:gd name="connsiteY339" fmla="*/ 962977 h 1504950"/>
                <a:gd name="connsiteX340" fmla="*/ 1333976 w 1638300"/>
                <a:gd name="connsiteY340" fmla="*/ 964597 h 1504950"/>
                <a:gd name="connsiteX341" fmla="*/ 1334738 w 1638300"/>
                <a:gd name="connsiteY341" fmla="*/ 967359 h 1504950"/>
                <a:gd name="connsiteX342" fmla="*/ 1367124 w 1638300"/>
                <a:gd name="connsiteY342" fmla="*/ 963930 h 1504950"/>
                <a:gd name="connsiteX343" fmla="*/ 1367219 w 1638300"/>
                <a:gd name="connsiteY343" fmla="*/ 966692 h 1504950"/>
                <a:gd name="connsiteX344" fmla="*/ 1376363 w 1638300"/>
                <a:gd name="connsiteY344" fmla="*/ 966978 h 1504950"/>
                <a:gd name="connsiteX345" fmla="*/ 1376458 w 1638300"/>
                <a:gd name="connsiteY345" fmla="*/ 971169 h 1504950"/>
                <a:gd name="connsiteX346" fmla="*/ 1373410 w 1638300"/>
                <a:gd name="connsiteY346" fmla="*/ 973455 h 1504950"/>
                <a:gd name="connsiteX347" fmla="*/ 1377601 w 1638300"/>
                <a:gd name="connsiteY347" fmla="*/ 977170 h 1504950"/>
                <a:gd name="connsiteX348" fmla="*/ 1356265 w 1638300"/>
                <a:gd name="connsiteY348" fmla="*/ 984314 h 1504950"/>
                <a:gd name="connsiteX349" fmla="*/ 1359313 w 1638300"/>
                <a:gd name="connsiteY349" fmla="*/ 992886 h 1504950"/>
                <a:gd name="connsiteX350" fmla="*/ 1354264 w 1638300"/>
                <a:gd name="connsiteY350" fmla="*/ 992791 h 1504950"/>
                <a:gd name="connsiteX351" fmla="*/ 1358551 w 1638300"/>
                <a:gd name="connsiteY351" fmla="*/ 1001649 h 1504950"/>
                <a:gd name="connsiteX352" fmla="*/ 1359027 w 1638300"/>
                <a:gd name="connsiteY352" fmla="*/ 1008983 h 1504950"/>
                <a:gd name="connsiteX353" fmla="*/ 1337977 w 1638300"/>
                <a:gd name="connsiteY353" fmla="*/ 1007650 h 1504950"/>
                <a:gd name="connsiteX354" fmla="*/ 1333500 w 1638300"/>
                <a:gd name="connsiteY354" fmla="*/ 1009459 h 1504950"/>
                <a:gd name="connsiteX355" fmla="*/ 1332262 w 1638300"/>
                <a:gd name="connsiteY355" fmla="*/ 1012793 h 1504950"/>
                <a:gd name="connsiteX356" fmla="*/ 1326071 w 1638300"/>
                <a:gd name="connsiteY356" fmla="*/ 1014222 h 1504950"/>
                <a:gd name="connsiteX357" fmla="*/ 1323213 w 1638300"/>
                <a:gd name="connsiteY357" fmla="*/ 1013936 h 1504950"/>
                <a:gd name="connsiteX358" fmla="*/ 1318832 w 1638300"/>
                <a:gd name="connsiteY358" fmla="*/ 1007650 h 1504950"/>
                <a:gd name="connsiteX359" fmla="*/ 1305497 w 1638300"/>
                <a:gd name="connsiteY359" fmla="*/ 1006126 h 1504950"/>
                <a:gd name="connsiteX360" fmla="*/ 1300353 w 1638300"/>
                <a:gd name="connsiteY360" fmla="*/ 1047750 h 1504950"/>
                <a:gd name="connsiteX361" fmla="*/ 1295019 w 1638300"/>
                <a:gd name="connsiteY361" fmla="*/ 1047559 h 1504950"/>
                <a:gd name="connsiteX362" fmla="*/ 1296543 w 1638300"/>
                <a:gd name="connsiteY362" fmla="*/ 1053560 h 1504950"/>
                <a:gd name="connsiteX363" fmla="*/ 1299020 w 1638300"/>
                <a:gd name="connsiteY363" fmla="*/ 1052322 h 1504950"/>
                <a:gd name="connsiteX364" fmla="*/ 1299306 w 1638300"/>
                <a:gd name="connsiteY364" fmla="*/ 1055084 h 1504950"/>
                <a:gd name="connsiteX365" fmla="*/ 1301687 w 1638300"/>
                <a:gd name="connsiteY365" fmla="*/ 1054418 h 1504950"/>
                <a:gd name="connsiteX366" fmla="*/ 1302925 w 1638300"/>
                <a:gd name="connsiteY366" fmla="*/ 1056989 h 1504950"/>
                <a:gd name="connsiteX367" fmla="*/ 1299400 w 1638300"/>
                <a:gd name="connsiteY367" fmla="*/ 1084707 h 1504950"/>
                <a:gd name="connsiteX368" fmla="*/ 1317498 w 1638300"/>
                <a:gd name="connsiteY368" fmla="*/ 1083278 h 1504950"/>
                <a:gd name="connsiteX369" fmla="*/ 1314926 w 1638300"/>
                <a:gd name="connsiteY369" fmla="*/ 1090708 h 1504950"/>
                <a:gd name="connsiteX370" fmla="*/ 1327690 w 1638300"/>
                <a:gd name="connsiteY370" fmla="*/ 1096327 h 1504950"/>
                <a:gd name="connsiteX371" fmla="*/ 1336167 w 1638300"/>
                <a:gd name="connsiteY371" fmla="*/ 1102709 h 1504950"/>
                <a:gd name="connsiteX372" fmla="*/ 1348169 w 1638300"/>
                <a:gd name="connsiteY372" fmla="*/ 1119092 h 1504950"/>
                <a:gd name="connsiteX373" fmla="*/ 1352074 w 1638300"/>
                <a:gd name="connsiteY373" fmla="*/ 1118235 h 1504950"/>
                <a:gd name="connsiteX374" fmla="*/ 1349121 w 1638300"/>
                <a:gd name="connsiteY374" fmla="*/ 1147096 h 1504950"/>
                <a:gd name="connsiteX375" fmla="*/ 1339692 w 1638300"/>
                <a:gd name="connsiteY375" fmla="*/ 1175576 h 1504950"/>
                <a:gd name="connsiteX376" fmla="*/ 1331786 w 1638300"/>
                <a:gd name="connsiteY376" fmla="*/ 1185672 h 1504950"/>
                <a:gd name="connsiteX377" fmla="*/ 1328166 w 1638300"/>
                <a:gd name="connsiteY377" fmla="*/ 1200531 h 1504950"/>
                <a:gd name="connsiteX378" fmla="*/ 1319308 w 1638300"/>
                <a:gd name="connsiteY378" fmla="*/ 1205675 h 1504950"/>
                <a:gd name="connsiteX379" fmla="*/ 1310545 w 1638300"/>
                <a:gd name="connsiteY379" fmla="*/ 1216438 h 1504950"/>
                <a:gd name="connsiteX380" fmla="*/ 1310450 w 1638300"/>
                <a:gd name="connsiteY380" fmla="*/ 1228344 h 1504950"/>
                <a:gd name="connsiteX381" fmla="*/ 1293209 w 1638300"/>
                <a:gd name="connsiteY381" fmla="*/ 1227963 h 1504950"/>
                <a:gd name="connsiteX382" fmla="*/ 1245965 w 1638300"/>
                <a:gd name="connsiteY382" fmla="*/ 1216438 h 1504950"/>
                <a:gd name="connsiteX383" fmla="*/ 1218438 w 1638300"/>
                <a:gd name="connsiteY383" fmla="*/ 1227868 h 1504950"/>
                <a:gd name="connsiteX384" fmla="*/ 1216914 w 1638300"/>
                <a:gd name="connsiteY384" fmla="*/ 1237488 h 1504950"/>
                <a:gd name="connsiteX385" fmla="*/ 1223867 w 1638300"/>
                <a:gd name="connsiteY385" fmla="*/ 1244536 h 1504950"/>
                <a:gd name="connsiteX386" fmla="*/ 1227582 w 1638300"/>
                <a:gd name="connsiteY386" fmla="*/ 1269968 h 1504950"/>
                <a:gd name="connsiteX387" fmla="*/ 1233011 w 1638300"/>
                <a:gd name="connsiteY387" fmla="*/ 1282732 h 1504950"/>
                <a:gd name="connsiteX388" fmla="*/ 1240536 w 1638300"/>
                <a:gd name="connsiteY388" fmla="*/ 1291114 h 1504950"/>
                <a:gd name="connsiteX389" fmla="*/ 1220914 w 1638300"/>
                <a:gd name="connsiteY389" fmla="*/ 1299782 h 1504950"/>
                <a:gd name="connsiteX390" fmla="*/ 1216247 w 1638300"/>
                <a:gd name="connsiteY390" fmla="*/ 1297115 h 1504950"/>
                <a:gd name="connsiteX391" fmla="*/ 1203103 w 1638300"/>
                <a:gd name="connsiteY391" fmla="*/ 1308735 h 1504950"/>
                <a:gd name="connsiteX392" fmla="*/ 1167384 w 1638300"/>
                <a:gd name="connsiteY392" fmla="*/ 1306925 h 1504950"/>
                <a:gd name="connsiteX393" fmla="*/ 1145667 w 1638300"/>
                <a:gd name="connsiteY393" fmla="*/ 1308544 h 1504950"/>
                <a:gd name="connsiteX394" fmla="*/ 1139667 w 1638300"/>
                <a:gd name="connsiteY394" fmla="*/ 1305211 h 1504950"/>
                <a:gd name="connsiteX395" fmla="*/ 1139571 w 1638300"/>
                <a:gd name="connsiteY395" fmla="*/ 1286542 h 1504950"/>
                <a:gd name="connsiteX396" fmla="*/ 1136714 w 1638300"/>
                <a:gd name="connsiteY396" fmla="*/ 1287209 h 1504950"/>
                <a:gd name="connsiteX397" fmla="*/ 1139190 w 1638300"/>
                <a:gd name="connsiteY397" fmla="*/ 1277684 h 1504950"/>
                <a:gd name="connsiteX398" fmla="*/ 1129760 w 1638300"/>
                <a:gd name="connsiteY398" fmla="*/ 1265968 h 1504950"/>
                <a:gd name="connsiteX399" fmla="*/ 1128617 w 1638300"/>
                <a:gd name="connsiteY399" fmla="*/ 1257776 h 1504950"/>
                <a:gd name="connsiteX400" fmla="*/ 1122616 w 1638300"/>
                <a:gd name="connsiteY400" fmla="*/ 1246251 h 1504950"/>
                <a:gd name="connsiteX401" fmla="*/ 1116711 w 1638300"/>
                <a:gd name="connsiteY401" fmla="*/ 1251014 h 1504950"/>
                <a:gd name="connsiteX402" fmla="*/ 1125093 w 1638300"/>
                <a:gd name="connsiteY402" fmla="*/ 1258634 h 1504950"/>
                <a:gd name="connsiteX403" fmla="*/ 1125664 w 1638300"/>
                <a:gd name="connsiteY403" fmla="*/ 1267111 h 1504950"/>
                <a:gd name="connsiteX404" fmla="*/ 1103662 w 1638300"/>
                <a:gd name="connsiteY404" fmla="*/ 1278065 h 1504950"/>
                <a:gd name="connsiteX405" fmla="*/ 1082707 w 1638300"/>
                <a:gd name="connsiteY405" fmla="*/ 1295305 h 1504950"/>
                <a:gd name="connsiteX406" fmla="*/ 1062419 w 1638300"/>
                <a:gd name="connsiteY406" fmla="*/ 1301401 h 1504950"/>
                <a:gd name="connsiteX407" fmla="*/ 1056418 w 1638300"/>
                <a:gd name="connsiteY407" fmla="*/ 1305973 h 1504950"/>
                <a:gd name="connsiteX408" fmla="*/ 1049274 w 1638300"/>
                <a:gd name="connsiteY408" fmla="*/ 1296257 h 1504950"/>
                <a:gd name="connsiteX409" fmla="*/ 1014508 w 1638300"/>
                <a:gd name="connsiteY409" fmla="*/ 1305306 h 1504950"/>
                <a:gd name="connsiteX410" fmla="*/ 1000983 w 1638300"/>
                <a:gd name="connsiteY410" fmla="*/ 1315021 h 1504950"/>
                <a:gd name="connsiteX411" fmla="*/ 981456 w 1638300"/>
                <a:gd name="connsiteY411" fmla="*/ 1315974 h 1504950"/>
                <a:gd name="connsiteX412" fmla="*/ 961358 w 1638300"/>
                <a:gd name="connsiteY412" fmla="*/ 1329500 h 1504950"/>
                <a:gd name="connsiteX413" fmla="*/ 931164 w 1638300"/>
                <a:gd name="connsiteY413" fmla="*/ 1328737 h 1504950"/>
                <a:gd name="connsiteX414" fmla="*/ 918496 w 1638300"/>
                <a:gd name="connsiteY414" fmla="*/ 1320736 h 1504950"/>
                <a:gd name="connsiteX415" fmla="*/ 913638 w 1638300"/>
                <a:gd name="connsiteY415" fmla="*/ 1309402 h 1504950"/>
                <a:gd name="connsiteX416" fmla="*/ 898113 w 1638300"/>
                <a:gd name="connsiteY416" fmla="*/ 1289114 h 1504950"/>
                <a:gd name="connsiteX417" fmla="*/ 900875 w 1638300"/>
                <a:gd name="connsiteY417" fmla="*/ 1273302 h 1504950"/>
                <a:gd name="connsiteX418" fmla="*/ 895255 w 1638300"/>
                <a:gd name="connsiteY418" fmla="*/ 1260443 h 1504950"/>
                <a:gd name="connsiteX419" fmla="*/ 877634 w 1638300"/>
                <a:gd name="connsiteY419" fmla="*/ 1257300 h 1504950"/>
                <a:gd name="connsiteX420" fmla="*/ 866299 w 1638300"/>
                <a:gd name="connsiteY420" fmla="*/ 1259015 h 1504950"/>
                <a:gd name="connsiteX421" fmla="*/ 849154 w 1638300"/>
                <a:gd name="connsiteY421" fmla="*/ 1263872 h 1504950"/>
                <a:gd name="connsiteX422" fmla="*/ 838295 w 1638300"/>
                <a:gd name="connsiteY422" fmla="*/ 1271111 h 1504950"/>
                <a:gd name="connsiteX423" fmla="*/ 825722 w 1638300"/>
                <a:gd name="connsiteY423" fmla="*/ 1281779 h 1504950"/>
                <a:gd name="connsiteX424" fmla="*/ 815816 w 1638300"/>
                <a:gd name="connsiteY424" fmla="*/ 1295686 h 1504950"/>
                <a:gd name="connsiteX425" fmla="*/ 817912 w 1638300"/>
                <a:gd name="connsiteY425" fmla="*/ 1312354 h 1504950"/>
                <a:gd name="connsiteX426" fmla="*/ 828199 w 1638300"/>
                <a:gd name="connsiteY426" fmla="*/ 1319593 h 1504950"/>
                <a:gd name="connsiteX427" fmla="*/ 837343 w 1638300"/>
                <a:gd name="connsiteY427" fmla="*/ 1320736 h 1504950"/>
                <a:gd name="connsiteX428" fmla="*/ 838200 w 1638300"/>
                <a:gd name="connsiteY428" fmla="*/ 1328261 h 1504950"/>
                <a:gd name="connsiteX429" fmla="*/ 848201 w 1638300"/>
                <a:gd name="connsiteY429" fmla="*/ 1334834 h 1504950"/>
                <a:gd name="connsiteX430" fmla="*/ 844296 w 1638300"/>
                <a:gd name="connsiteY430" fmla="*/ 1335500 h 1504950"/>
                <a:gd name="connsiteX431" fmla="*/ 840010 w 1638300"/>
                <a:gd name="connsiteY431" fmla="*/ 1342834 h 1504950"/>
                <a:gd name="connsiteX432" fmla="*/ 846677 w 1638300"/>
                <a:gd name="connsiteY432" fmla="*/ 1352550 h 1504950"/>
                <a:gd name="connsiteX433" fmla="*/ 840963 w 1638300"/>
                <a:gd name="connsiteY433" fmla="*/ 1362170 h 1504950"/>
                <a:gd name="connsiteX434" fmla="*/ 836295 w 1638300"/>
                <a:gd name="connsiteY434" fmla="*/ 1382554 h 1504950"/>
                <a:gd name="connsiteX435" fmla="*/ 834295 w 1638300"/>
                <a:gd name="connsiteY435" fmla="*/ 1385030 h 1504950"/>
                <a:gd name="connsiteX436" fmla="*/ 823341 w 1638300"/>
                <a:gd name="connsiteY436" fmla="*/ 1383316 h 1504950"/>
                <a:gd name="connsiteX437" fmla="*/ 817531 w 1638300"/>
                <a:gd name="connsiteY437" fmla="*/ 1396175 h 1504950"/>
                <a:gd name="connsiteX438" fmla="*/ 809149 w 1638300"/>
                <a:gd name="connsiteY438" fmla="*/ 1405700 h 1504950"/>
                <a:gd name="connsiteX439" fmla="*/ 807339 w 1638300"/>
                <a:gd name="connsiteY439" fmla="*/ 1413891 h 1504950"/>
                <a:gd name="connsiteX440" fmla="*/ 794957 w 1638300"/>
                <a:gd name="connsiteY440" fmla="*/ 1415891 h 1504950"/>
                <a:gd name="connsiteX441" fmla="*/ 776859 w 1638300"/>
                <a:gd name="connsiteY441" fmla="*/ 1413986 h 1504950"/>
                <a:gd name="connsiteX442" fmla="*/ 749903 w 1638300"/>
                <a:gd name="connsiteY442" fmla="*/ 1423607 h 1504950"/>
                <a:gd name="connsiteX443" fmla="*/ 750284 w 1638300"/>
                <a:gd name="connsiteY443" fmla="*/ 1427893 h 1504950"/>
                <a:gd name="connsiteX444" fmla="*/ 724186 w 1638300"/>
                <a:gd name="connsiteY444" fmla="*/ 1422273 h 1504950"/>
                <a:gd name="connsiteX445" fmla="*/ 687610 w 1638300"/>
                <a:gd name="connsiteY445" fmla="*/ 1422654 h 1504950"/>
                <a:gd name="connsiteX446" fmla="*/ 671227 w 1638300"/>
                <a:gd name="connsiteY446" fmla="*/ 1427702 h 1504950"/>
                <a:gd name="connsiteX447" fmla="*/ 642176 w 1638300"/>
                <a:gd name="connsiteY447" fmla="*/ 1427512 h 1504950"/>
                <a:gd name="connsiteX448" fmla="*/ 655034 w 1638300"/>
                <a:gd name="connsiteY448" fmla="*/ 1443990 h 1504950"/>
                <a:gd name="connsiteX449" fmla="*/ 648271 w 1638300"/>
                <a:gd name="connsiteY449" fmla="*/ 1449229 h 1504950"/>
                <a:gd name="connsiteX450" fmla="*/ 644271 w 1638300"/>
                <a:gd name="connsiteY450" fmla="*/ 1457611 h 1504950"/>
                <a:gd name="connsiteX451" fmla="*/ 638842 w 1638300"/>
                <a:gd name="connsiteY451" fmla="*/ 1462468 h 1504950"/>
                <a:gd name="connsiteX452" fmla="*/ 621792 w 1638300"/>
                <a:gd name="connsiteY452" fmla="*/ 1449800 h 1504950"/>
                <a:gd name="connsiteX453" fmla="*/ 614267 w 1638300"/>
                <a:gd name="connsiteY453" fmla="*/ 1438656 h 1504950"/>
                <a:gd name="connsiteX454" fmla="*/ 601028 w 1638300"/>
                <a:gd name="connsiteY454" fmla="*/ 1448657 h 1504950"/>
                <a:gd name="connsiteX455" fmla="*/ 586740 w 1638300"/>
                <a:gd name="connsiteY455" fmla="*/ 1452467 h 1504950"/>
                <a:gd name="connsiteX456" fmla="*/ 571500 w 1638300"/>
                <a:gd name="connsiteY456" fmla="*/ 1451324 h 1504950"/>
                <a:gd name="connsiteX457" fmla="*/ 562356 w 1638300"/>
                <a:gd name="connsiteY457" fmla="*/ 1446943 h 1504950"/>
                <a:gd name="connsiteX458" fmla="*/ 540163 w 1638300"/>
                <a:gd name="connsiteY458" fmla="*/ 1462754 h 1504950"/>
                <a:gd name="connsiteX459" fmla="*/ 536353 w 1638300"/>
                <a:gd name="connsiteY459" fmla="*/ 1479614 h 1504950"/>
                <a:gd name="connsiteX460" fmla="*/ 523589 w 1638300"/>
                <a:gd name="connsiteY460" fmla="*/ 1495996 h 1504950"/>
                <a:gd name="connsiteX461" fmla="*/ 505016 w 1638300"/>
                <a:gd name="connsiteY461" fmla="*/ 1486376 h 1504950"/>
                <a:gd name="connsiteX462" fmla="*/ 503968 w 1638300"/>
                <a:gd name="connsiteY462" fmla="*/ 1480947 h 1504950"/>
                <a:gd name="connsiteX463" fmla="*/ 500253 w 1638300"/>
                <a:gd name="connsiteY463" fmla="*/ 1477613 h 1504950"/>
                <a:gd name="connsiteX464" fmla="*/ 484823 w 1638300"/>
                <a:gd name="connsiteY464" fmla="*/ 1475803 h 1504950"/>
                <a:gd name="connsiteX465" fmla="*/ 471487 w 1638300"/>
                <a:gd name="connsiteY465" fmla="*/ 1480947 h 1504950"/>
                <a:gd name="connsiteX466" fmla="*/ 461010 w 1638300"/>
                <a:gd name="connsiteY466" fmla="*/ 1464469 h 1504950"/>
                <a:gd name="connsiteX467" fmla="*/ 455200 w 1638300"/>
                <a:gd name="connsiteY467" fmla="*/ 1466659 h 1504950"/>
                <a:gd name="connsiteX468" fmla="*/ 441388 w 1638300"/>
                <a:gd name="connsiteY468" fmla="*/ 1464850 h 1504950"/>
                <a:gd name="connsiteX469" fmla="*/ 419291 w 1638300"/>
                <a:gd name="connsiteY469" fmla="*/ 1468279 h 1504950"/>
                <a:gd name="connsiteX470" fmla="*/ 387763 w 1638300"/>
                <a:gd name="connsiteY470" fmla="*/ 1477804 h 1504950"/>
                <a:gd name="connsiteX471" fmla="*/ 385572 w 1638300"/>
                <a:gd name="connsiteY471" fmla="*/ 1474089 h 1504950"/>
                <a:gd name="connsiteX472" fmla="*/ 360998 w 1638300"/>
                <a:gd name="connsiteY472" fmla="*/ 1484948 h 1504950"/>
                <a:gd name="connsiteX473" fmla="*/ 356426 w 1638300"/>
                <a:gd name="connsiteY473" fmla="*/ 1479614 h 1504950"/>
                <a:gd name="connsiteX474" fmla="*/ 352330 w 1638300"/>
                <a:gd name="connsiteY474" fmla="*/ 1481423 h 1504950"/>
                <a:gd name="connsiteX475" fmla="*/ 349282 w 1638300"/>
                <a:gd name="connsiteY475" fmla="*/ 1475803 h 1504950"/>
                <a:gd name="connsiteX476" fmla="*/ 350996 w 1638300"/>
                <a:gd name="connsiteY476" fmla="*/ 1462468 h 1504950"/>
                <a:gd name="connsiteX477" fmla="*/ 345186 w 1638300"/>
                <a:gd name="connsiteY477" fmla="*/ 1445990 h 1504950"/>
                <a:gd name="connsiteX478" fmla="*/ 336518 w 1638300"/>
                <a:gd name="connsiteY478" fmla="*/ 1433798 h 1504950"/>
                <a:gd name="connsiteX479" fmla="*/ 328517 w 1638300"/>
                <a:gd name="connsiteY479" fmla="*/ 1437799 h 1504950"/>
                <a:gd name="connsiteX480" fmla="*/ 330232 w 1638300"/>
                <a:gd name="connsiteY480" fmla="*/ 1433608 h 1504950"/>
                <a:gd name="connsiteX481" fmla="*/ 322707 w 1638300"/>
                <a:gd name="connsiteY481" fmla="*/ 1424845 h 1504950"/>
                <a:gd name="connsiteX482" fmla="*/ 314516 w 1638300"/>
                <a:gd name="connsiteY482" fmla="*/ 1420940 h 1504950"/>
                <a:gd name="connsiteX483" fmla="*/ 314801 w 1638300"/>
                <a:gd name="connsiteY483" fmla="*/ 1414462 h 1504950"/>
                <a:gd name="connsiteX484" fmla="*/ 302895 w 1638300"/>
                <a:gd name="connsiteY484" fmla="*/ 1417510 h 1504950"/>
                <a:gd name="connsiteX485" fmla="*/ 291179 w 1638300"/>
                <a:gd name="connsiteY485" fmla="*/ 1412176 h 1504950"/>
                <a:gd name="connsiteX486" fmla="*/ 290894 w 1638300"/>
                <a:gd name="connsiteY486" fmla="*/ 1424083 h 1504950"/>
                <a:gd name="connsiteX487" fmla="*/ 286893 w 1638300"/>
                <a:gd name="connsiteY487" fmla="*/ 1429798 h 1504950"/>
                <a:gd name="connsiteX488" fmla="*/ 280416 w 1638300"/>
                <a:gd name="connsiteY488" fmla="*/ 1432369 h 1504950"/>
                <a:gd name="connsiteX489" fmla="*/ 271653 w 1638300"/>
                <a:gd name="connsiteY489" fmla="*/ 1429607 h 1504950"/>
                <a:gd name="connsiteX490" fmla="*/ 267081 w 1638300"/>
                <a:gd name="connsiteY490" fmla="*/ 1435799 h 1504950"/>
                <a:gd name="connsiteX491" fmla="*/ 260413 w 1638300"/>
                <a:gd name="connsiteY491" fmla="*/ 1431512 h 1504950"/>
                <a:gd name="connsiteX492" fmla="*/ 250698 w 1638300"/>
                <a:gd name="connsiteY492" fmla="*/ 1430560 h 1504950"/>
                <a:gd name="connsiteX493" fmla="*/ 222599 w 1638300"/>
                <a:gd name="connsiteY493" fmla="*/ 1431417 h 1504950"/>
                <a:gd name="connsiteX494" fmla="*/ 223266 w 1638300"/>
                <a:gd name="connsiteY494" fmla="*/ 1424464 h 1504950"/>
                <a:gd name="connsiteX495" fmla="*/ 216503 w 1638300"/>
                <a:gd name="connsiteY495" fmla="*/ 1423321 h 1504950"/>
                <a:gd name="connsiteX496" fmla="*/ 216313 w 1638300"/>
                <a:gd name="connsiteY496" fmla="*/ 1419416 h 1504950"/>
                <a:gd name="connsiteX497" fmla="*/ 213074 w 1638300"/>
                <a:gd name="connsiteY497" fmla="*/ 1419606 h 1504950"/>
                <a:gd name="connsiteX498" fmla="*/ 212979 w 1638300"/>
                <a:gd name="connsiteY498" fmla="*/ 1414653 h 1504950"/>
                <a:gd name="connsiteX499" fmla="*/ 202216 w 1638300"/>
                <a:gd name="connsiteY499" fmla="*/ 1416463 h 1504950"/>
                <a:gd name="connsiteX500" fmla="*/ 200692 w 1638300"/>
                <a:gd name="connsiteY500" fmla="*/ 1414462 h 1504950"/>
                <a:gd name="connsiteX501" fmla="*/ 199263 w 1638300"/>
                <a:gd name="connsiteY501" fmla="*/ 1405318 h 1504950"/>
                <a:gd name="connsiteX502" fmla="*/ 197263 w 1638300"/>
                <a:gd name="connsiteY502" fmla="*/ 1406176 h 1504950"/>
                <a:gd name="connsiteX503" fmla="*/ 197168 w 1638300"/>
                <a:gd name="connsiteY503" fmla="*/ 1375791 h 1504950"/>
                <a:gd name="connsiteX504" fmla="*/ 189357 w 1638300"/>
                <a:gd name="connsiteY504" fmla="*/ 1362075 h 1504950"/>
                <a:gd name="connsiteX505" fmla="*/ 175260 w 1638300"/>
                <a:gd name="connsiteY505" fmla="*/ 1355789 h 1504950"/>
                <a:gd name="connsiteX506" fmla="*/ 158115 w 1638300"/>
                <a:gd name="connsiteY506" fmla="*/ 1361408 h 1504950"/>
                <a:gd name="connsiteX507" fmla="*/ 158496 w 1638300"/>
                <a:gd name="connsiteY507" fmla="*/ 1356741 h 1504950"/>
                <a:gd name="connsiteX508" fmla="*/ 150019 w 1638300"/>
                <a:gd name="connsiteY508" fmla="*/ 1352836 h 1504950"/>
                <a:gd name="connsiteX509" fmla="*/ 130969 w 1638300"/>
                <a:gd name="connsiteY509" fmla="*/ 1349978 h 1504950"/>
                <a:gd name="connsiteX510" fmla="*/ 130207 w 1638300"/>
                <a:gd name="connsiteY510" fmla="*/ 1342168 h 1504950"/>
                <a:gd name="connsiteX511" fmla="*/ 123254 w 1638300"/>
                <a:gd name="connsiteY511" fmla="*/ 1346740 h 1504950"/>
                <a:gd name="connsiteX512" fmla="*/ 128683 w 1638300"/>
                <a:gd name="connsiteY512" fmla="*/ 1328547 h 1504950"/>
                <a:gd name="connsiteX513" fmla="*/ 126873 w 1638300"/>
                <a:gd name="connsiteY513" fmla="*/ 1326451 h 1504950"/>
                <a:gd name="connsiteX514" fmla="*/ 120110 w 1638300"/>
                <a:gd name="connsiteY514" fmla="*/ 1326737 h 1504950"/>
                <a:gd name="connsiteX515" fmla="*/ 118015 w 1638300"/>
                <a:gd name="connsiteY515" fmla="*/ 1322165 h 1504950"/>
                <a:gd name="connsiteX516" fmla="*/ 119539 w 1638300"/>
                <a:gd name="connsiteY516" fmla="*/ 1312450 h 1504950"/>
                <a:gd name="connsiteX517" fmla="*/ 108013 w 1638300"/>
                <a:gd name="connsiteY517" fmla="*/ 1311211 h 1504950"/>
                <a:gd name="connsiteX518" fmla="*/ 107442 w 1638300"/>
                <a:gd name="connsiteY518" fmla="*/ 1299210 h 1504950"/>
                <a:gd name="connsiteX519" fmla="*/ 101155 w 1638300"/>
                <a:gd name="connsiteY519" fmla="*/ 1294257 h 1504950"/>
                <a:gd name="connsiteX520" fmla="*/ 100108 w 1638300"/>
                <a:gd name="connsiteY520" fmla="*/ 1287209 h 1504950"/>
                <a:gd name="connsiteX521" fmla="*/ 95821 w 1638300"/>
                <a:gd name="connsiteY521" fmla="*/ 1283208 h 1504950"/>
                <a:gd name="connsiteX522" fmla="*/ 90487 w 1638300"/>
                <a:gd name="connsiteY522" fmla="*/ 1285684 h 1504950"/>
                <a:gd name="connsiteX523" fmla="*/ 88678 w 1638300"/>
                <a:gd name="connsiteY523" fmla="*/ 1290923 h 1504950"/>
                <a:gd name="connsiteX524" fmla="*/ 86201 w 1638300"/>
                <a:gd name="connsiteY524" fmla="*/ 1283303 h 1504950"/>
                <a:gd name="connsiteX525" fmla="*/ 81915 w 1638300"/>
                <a:gd name="connsiteY525" fmla="*/ 1285780 h 1504950"/>
                <a:gd name="connsiteX526" fmla="*/ 79058 w 1638300"/>
                <a:gd name="connsiteY526" fmla="*/ 1277398 h 1504950"/>
                <a:gd name="connsiteX527" fmla="*/ 67913 w 1638300"/>
                <a:gd name="connsiteY527" fmla="*/ 1285970 h 1504950"/>
                <a:gd name="connsiteX528" fmla="*/ 63722 w 1638300"/>
                <a:gd name="connsiteY528" fmla="*/ 1299496 h 1504950"/>
                <a:gd name="connsiteX529" fmla="*/ 53340 w 1638300"/>
                <a:gd name="connsiteY529" fmla="*/ 1299019 h 1504950"/>
                <a:gd name="connsiteX530" fmla="*/ 52387 w 1638300"/>
                <a:gd name="connsiteY530" fmla="*/ 1304639 h 1504950"/>
                <a:gd name="connsiteX531" fmla="*/ 40005 w 1638300"/>
                <a:gd name="connsiteY531" fmla="*/ 1294924 h 1504950"/>
                <a:gd name="connsiteX532" fmla="*/ 29718 w 1638300"/>
                <a:gd name="connsiteY532" fmla="*/ 1292161 h 1504950"/>
                <a:gd name="connsiteX533" fmla="*/ 30099 w 1638300"/>
                <a:gd name="connsiteY533" fmla="*/ 1278922 h 1504950"/>
                <a:gd name="connsiteX534" fmla="*/ 19812 w 1638300"/>
                <a:gd name="connsiteY534" fmla="*/ 1277017 h 1504950"/>
                <a:gd name="connsiteX535" fmla="*/ 9525 w 1638300"/>
                <a:gd name="connsiteY535" fmla="*/ 1268825 h 1504950"/>
                <a:gd name="connsiteX536" fmla="*/ 17050 w 1638300"/>
                <a:gd name="connsiteY536" fmla="*/ 1263301 h 1504950"/>
                <a:gd name="connsiteX537" fmla="*/ 18574 w 1638300"/>
                <a:gd name="connsiteY537" fmla="*/ 1249204 h 1504950"/>
                <a:gd name="connsiteX538" fmla="*/ 26099 w 1638300"/>
                <a:gd name="connsiteY538" fmla="*/ 1204341 h 1504950"/>
                <a:gd name="connsiteX539" fmla="*/ 39434 w 1638300"/>
                <a:gd name="connsiteY539" fmla="*/ 1212151 h 1504950"/>
                <a:gd name="connsiteX540" fmla="*/ 49720 w 1638300"/>
                <a:gd name="connsiteY540" fmla="*/ 1214152 h 1504950"/>
                <a:gd name="connsiteX541" fmla="*/ 42196 w 1638300"/>
                <a:gd name="connsiteY541" fmla="*/ 1209961 h 1504950"/>
                <a:gd name="connsiteX542" fmla="*/ 36386 w 1638300"/>
                <a:gd name="connsiteY542" fmla="*/ 1202436 h 1504950"/>
                <a:gd name="connsiteX543" fmla="*/ 37148 w 1638300"/>
                <a:gd name="connsiteY543" fmla="*/ 1197674 h 1504950"/>
                <a:gd name="connsiteX544" fmla="*/ 49054 w 1638300"/>
                <a:gd name="connsiteY544" fmla="*/ 1182338 h 1504950"/>
                <a:gd name="connsiteX545" fmla="*/ 35528 w 1638300"/>
                <a:gd name="connsiteY545" fmla="*/ 1153763 h 1504950"/>
                <a:gd name="connsiteX546" fmla="*/ 39624 w 1638300"/>
                <a:gd name="connsiteY546" fmla="*/ 1152144 h 1504950"/>
                <a:gd name="connsiteX547" fmla="*/ 38100 w 1638300"/>
                <a:gd name="connsiteY547" fmla="*/ 1148620 h 1504950"/>
                <a:gd name="connsiteX548" fmla="*/ 48959 w 1638300"/>
                <a:gd name="connsiteY548" fmla="*/ 1143476 h 1504950"/>
                <a:gd name="connsiteX549" fmla="*/ 52007 w 1638300"/>
                <a:gd name="connsiteY549" fmla="*/ 1148525 h 1504950"/>
                <a:gd name="connsiteX550" fmla="*/ 58198 w 1638300"/>
                <a:gd name="connsiteY550" fmla="*/ 1143095 h 1504950"/>
                <a:gd name="connsiteX551" fmla="*/ 65913 w 1638300"/>
                <a:gd name="connsiteY551" fmla="*/ 1142428 h 1504950"/>
                <a:gd name="connsiteX552" fmla="*/ 91059 w 1638300"/>
                <a:gd name="connsiteY552" fmla="*/ 1159002 h 1504950"/>
                <a:gd name="connsiteX553" fmla="*/ 101727 w 1638300"/>
                <a:gd name="connsiteY553" fmla="*/ 1160335 h 1504950"/>
                <a:gd name="connsiteX554" fmla="*/ 105728 w 1638300"/>
                <a:gd name="connsiteY554" fmla="*/ 1150429 h 1504950"/>
                <a:gd name="connsiteX555" fmla="*/ 102299 w 1638300"/>
                <a:gd name="connsiteY555" fmla="*/ 1147096 h 1504950"/>
                <a:gd name="connsiteX556" fmla="*/ 109919 w 1638300"/>
                <a:gd name="connsiteY556" fmla="*/ 1148715 h 1504950"/>
                <a:gd name="connsiteX557" fmla="*/ 111252 w 1638300"/>
                <a:gd name="connsiteY557" fmla="*/ 1143286 h 1504950"/>
                <a:gd name="connsiteX558" fmla="*/ 108013 w 1638300"/>
                <a:gd name="connsiteY558" fmla="*/ 1142238 h 1504950"/>
                <a:gd name="connsiteX559" fmla="*/ 108871 w 1638300"/>
                <a:gd name="connsiteY559" fmla="*/ 1134523 h 1504950"/>
                <a:gd name="connsiteX560" fmla="*/ 111252 w 1638300"/>
                <a:gd name="connsiteY560" fmla="*/ 1134618 h 1504950"/>
                <a:gd name="connsiteX561" fmla="*/ 116015 w 1638300"/>
                <a:gd name="connsiteY561" fmla="*/ 1116044 h 1504950"/>
                <a:gd name="connsiteX562" fmla="*/ 115253 w 1638300"/>
                <a:gd name="connsiteY562" fmla="*/ 1106995 h 1504950"/>
                <a:gd name="connsiteX563" fmla="*/ 109633 w 1638300"/>
                <a:gd name="connsiteY563" fmla="*/ 1108519 h 1504950"/>
                <a:gd name="connsiteX564" fmla="*/ 108109 w 1638300"/>
                <a:gd name="connsiteY564" fmla="*/ 1102709 h 1504950"/>
                <a:gd name="connsiteX565" fmla="*/ 94583 w 1638300"/>
                <a:gd name="connsiteY565" fmla="*/ 1107091 h 1504950"/>
                <a:gd name="connsiteX566" fmla="*/ 85154 w 1638300"/>
                <a:gd name="connsiteY566" fmla="*/ 1080135 h 1504950"/>
                <a:gd name="connsiteX567" fmla="*/ 94393 w 1638300"/>
                <a:gd name="connsiteY567" fmla="*/ 1077087 h 1504950"/>
                <a:gd name="connsiteX568" fmla="*/ 86773 w 1638300"/>
                <a:gd name="connsiteY568" fmla="*/ 1056799 h 1504950"/>
                <a:gd name="connsiteX569" fmla="*/ 85249 w 1638300"/>
                <a:gd name="connsiteY569" fmla="*/ 1057561 h 1504950"/>
                <a:gd name="connsiteX570" fmla="*/ 82677 w 1638300"/>
                <a:gd name="connsiteY570" fmla="*/ 1047845 h 1504950"/>
                <a:gd name="connsiteX571" fmla="*/ 80772 w 1638300"/>
                <a:gd name="connsiteY571" fmla="*/ 1048607 h 1504950"/>
                <a:gd name="connsiteX572" fmla="*/ 78391 w 1638300"/>
                <a:gd name="connsiteY572" fmla="*/ 1039177 h 1504950"/>
                <a:gd name="connsiteX573" fmla="*/ 71247 w 1638300"/>
                <a:gd name="connsiteY573" fmla="*/ 1041749 h 1504950"/>
                <a:gd name="connsiteX574" fmla="*/ 68580 w 1638300"/>
                <a:gd name="connsiteY574" fmla="*/ 1031843 h 1504950"/>
                <a:gd name="connsiteX575" fmla="*/ 60484 w 1638300"/>
                <a:gd name="connsiteY575" fmla="*/ 1032605 h 1504950"/>
                <a:gd name="connsiteX576" fmla="*/ 56198 w 1638300"/>
                <a:gd name="connsiteY576" fmla="*/ 1023842 h 1504950"/>
                <a:gd name="connsiteX577" fmla="*/ 60865 w 1638300"/>
                <a:gd name="connsiteY577" fmla="*/ 1020794 h 1504950"/>
                <a:gd name="connsiteX578" fmla="*/ 59341 w 1638300"/>
                <a:gd name="connsiteY578" fmla="*/ 1010126 h 1504950"/>
                <a:gd name="connsiteX579" fmla="*/ 53340 w 1638300"/>
                <a:gd name="connsiteY579" fmla="*/ 1001268 h 1504950"/>
                <a:gd name="connsiteX580" fmla="*/ 63627 w 1638300"/>
                <a:gd name="connsiteY580" fmla="*/ 994982 h 1504950"/>
                <a:gd name="connsiteX581" fmla="*/ 70390 w 1638300"/>
                <a:gd name="connsiteY581" fmla="*/ 997172 h 1504950"/>
                <a:gd name="connsiteX582" fmla="*/ 88678 w 1638300"/>
                <a:gd name="connsiteY582" fmla="*/ 991648 h 1504950"/>
                <a:gd name="connsiteX583" fmla="*/ 99536 w 1638300"/>
                <a:gd name="connsiteY583" fmla="*/ 992600 h 1504950"/>
                <a:gd name="connsiteX584" fmla="*/ 102013 w 1638300"/>
                <a:gd name="connsiteY584" fmla="*/ 990028 h 1504950"/>
                <a:gd name="connsiteX585" fmla="*/ 93059 w 1638300"/>
                <a:gd name="connsiteY585" fmla="*/ 979075 h 1504950"/>
                <a:gd name="connsiteX586" fmla="*/ 100012 w 1638300"/>
                <a:gd name="connsiteY586" fmla="*/ 973455 h 1504950"/>
                <a:gd name="connsiteX587" fmla="*/ 103632 w 1638300"/>
                <a:gd name="connsiteY587" fmla="*/ 976408 h 1504950"/>
                <a:gd name="connsiteX588" fmla="*/ 99822 w 1638300"/>
                <a:gd name="connsiteY588" fmla="*/ 980980 h 1504950"/>
                <a:gd name="connsiteX589" fmla="*/ 104299 w 1638300"/>
                <a:gd name="connsiteY589" fmla="*/ 986885 h 1504950"/>
                <a:gd name="connsiteX590" fmla="*/ 112395 w 1638300"/>
                <a:gd name="connsiteY590" fmla="*/ 984980 h 1504950"/>
                <a:gd name="connsiteX591" fmla="*/ 115062 w 1638300"/>
                <a:gd name="connsiteY591" fmla="*/ 993648 h 1504950"/>
                <a:gd name="connsiteX592" fmla="*/ 116681 w 1638300"/>
                <a:gd name="connsiteY592" fmla="*/ 992791 h 1504950"/>
                <a:gd name="connsiteX593" fmla="*/ 112586 w 1638300"/>
                <a:gd name="connsiteY593" fmla="*/ 969169 h 1504950"/>
                <a:gd name="connsiteX594" fmla="*/ 112871 w 1638300"/>
                <a:gd name="connsiteY594" fmla="*/ 941642 h 1504950"/>
                <a:gd name="connsiteX595" fmla="*/ 135445 w 1638300"/>
                <a:gd name="connsiteY595" fmla="*/ 938022 h 1504950"/>
                <a:gd name="connsiteX596" fmla="*/ 137446 w 1638300"/>
                <a:gd name="connsiteY596" fmla="*/ 942880 h 1504950"/>
                <a:gd name="connsiteX597" fmla="*/ 139637 w 1638300"/>
                <a:gd name="connsiteY597" fmla="*/ 942784 h 1504950"/>
                <a:gd name="connsiteX598" fmla="*/ 143351 w 1638300"/>
                <a:gd name="connsiteY598" fmla="*/ 930878 h 1504950"/>
                <a:gd name="connsiteX599" fmla="*/ 164116 w 1638300"/>
                <a:gd name="connsiteY599" fmla="*/ 932688 h 1504950"/>
                <a:gd name="connsiteX600" fmla="*/ 166307 w 1638300"/>
                <a:gd name="connsiteY600" fmla="*/ 929354 h 1504950"/>
                <a:gd name="connsiteX601" fmla="*/ 170212 w 1638300"/>
                <a:gd name="connsiteY601" fmla="*/ 931354 h 1504950"/>
                <a:gd name="connsiteX602" fmla="*/ 175832 w 1638300"/>
                <a:gd name="connsiteY602" fmla="*/ 921353 h 1504950"/>
                <a:gd name="connsiteX603" fmla="*/ 184595 w 1638300"/>
                <a:gd name="connsiteY603" fmla="*/ 926116 h 1504950"/>
                <a:gd name="connsiteX604" fmla="*/ 196977 w 1638300"/>
                <a:gd name="connsiteY604" fmla="*/ 899827 h 1504950"/>
                <a:gd name="connsiteX605" fmla="*/ 210026 w 1638300"/>
                <a:gd name="connsiteY605" fmla="*/ 883920 h 1504950"/>
                <a:gd name="connsiteX606" fmla="*/ 199549 w 1638300"/>
                <a:gd name="connsiteY606" fmla="*/ 881443 h 1504950"/>
                <a:gd name="connsiteX607" fmla="*/ 202311 w 1638300"/>
                <a:gd name="connsiteY607" fmla="*/ 877062 h 1504950"/>
                <a:gd name="connsiteX608" fmla="*/ 204692 w 1638300"/>
                <a:gd name="connsiteY608" fmla="*/ 860869 h 1504950"/>
                <a:gd name="connsiteX609" fmla="*/ 194691 w 1638300"/>
                <a:gd name="connsiteY609" fmla="*/ 863632 h 1504950"/>
                <a:gd name="connsiteX610" fmla="*/ 188690 w 1638300"/>
                <a:gd name="connsiteY610" fmla="*/ 850678 h 1504950"/>
                <a:gd name="connsiteX611" fmla="*/ 188404 w 1638300"/>
                <a:gd name="connsiteY611" fmla="*/ 837533 h 1504950"/>
                <a:gd name="connsiteX612" fmla="*/ 200311 w 1638300"/>
                <a:gd name="connsiteY612" fmla="*/ 831437 h 1504950"/>
                <a:gd name="connsiteX613" fmla="*/ 202978 w 1638300"/>
                <a:gd name="connsiteY613" fmla="*/ 826770 h 1504950"/>
                <a:gd name="connsiteX614" fmla="*/ 226409 w 1638300"/>
                <a:gd name="connsiteY614" fmla="*/ 816388 h 1504950"/>
                <a:gd name="connsiteX615" fmla="*/ 232791 w 1638300"/>
                <a:gd name="connsiteY615" fmla="*/ 811244 h 1504950"/>
                <a:gd name="connsiteX616" fmla="*/ 243554 w 1638300"/>
                <a:gd name="connsiteY616" fmla="*/ 812578 h 1504950"/>
                <a:gd name="connsiteX617" fmla="*/ 246602 w 1638300"/>
                <a:gd name="connsiteY617" fmla="*/ 813721 h 1504950"/>
                <a:gd name="connsiteX618" fmla="*/ 246031 w 1638300"/>
                <a:gd name="connsiteY618" fmla="*/ 816864 h 1504950"/>
                <a:gd name="connsiteX619" fmla="*/ 252127 w 1638300"/>
                <a:gd name="connsiteY619" fmla="*/ 824293 h 1504950"/>
                <a:gd name="connsiteX620" fmla="*/ 272605 w 1638300"/>
                <a:gd name="connsiteY620" fmla="*/ 814959 h 1504950"/>
                <a:gd name="connsiteX621" fmla="*/ 276606 w 1638300"/>
                <a:gd name="connsiteY621" fmla="*/ 820674 h 1504950"/>
                <a:gd name="connsiteX622" fmla="*/ 278797 w 1638300"/>
                <a:gd name="connsiteY622" fmla="*/ 820293 h 1504950"/>
                <a:gd name="connsiteX623" fmla="*/ 277749 w 1638300"/>
                <a:gd name="connsiteY623" fmla="*/ 822960 h 1504950"/>
                <a:gd name="connsiteX624" fmla="*/ 286893 w 1638300"/>
                <a:gd name="connsiteY624" fmla="*/ 829437 h 1504950"/>
                <a:gd name="connsiteX625" fmla="*/ 311849 w 1638300"/>
                <a:gd name="connsiteY625" fmla="*/ 833057 h 1504950"/>
                <a:gd name="connsiteX626" fmla="*/ 326517 w 1638300"/>
                <a:gd name="connsiteY626" fmla="*/ 830866 h 1504950"/>
                <a:gd name="connsiteX627" fmla="*/ 327279 w 1638300"/>
                <a:gd name="connsiteY627" fmla="*/ 845915 h 1504950"/>
                <a:gd name="connsiteX628" fmla="*/ 331089 w 1638300"/>
                <a:gd name="connsiteY628" fmla="*/ 847439 h 1504950"/>
                <a:gd name="connsiteX629" fmla="*/ 326898 w 1638300"/>
                <a:gd name="connsiteY629" fmla="*/ 855631 h 1504950"/>
                <a:gd name="connsiteX630" fmla="*/ 339471 w 1638300"/>
                <a:gd name="connsiteY630" fmla="*/ 857821 h 1504950"/>
                <a:gd name="connsiteX631" fmla="*/ 347758 w 1638300"/>
                <a:gd name="connsiteY631" fmla="*/ 853059 h 1504950"/>
                <a:gd name="connsiteX632" fmla="*/ 354997 w 1638300"/>
                <a:gd name="connsiteY632" fmla="*/ 855250 h 1504950"/>
                <a:gd name="connsiteX633" fmla="*/ 365093 w 1638300"/>
                <a:gd name="connsiteY633" fmla="*/ 849725 h 1504950"/>
                <a:gd name="connsiteX634" fmla="*/ 367379 w 1638300"/>
                <a:gd name="connsiteY634" fmla="*/ 856012 h 1504950"/>
                <a:gd name="connsiteX635" fmla="*/ 359378 w 1638300"/>
                <a:gd name="connsiteY635" fmla="*/ 867156 h 1504950"/>
                <a:gd name="connsiteX636" fmla="*/ 366998 w 1638300"/>
                <a:gd name="connsiteY636" fmla="*/ 872490 h 1504950"/>
                <a:gd name="connsiteX637" fmla="*/ 365570 w 1638300"/>
                <a:gd name="connsiteY637" fmla="*/ 874014 h 1504950"/>
                <a:gd name="connsiteX638" fmla="*/ 377857 w 1638300"/>
                <a:gd name="connsiteY638" fmla="*/ 878110 h 1504950"/>
                <a:gd name="connsiteX639" fmla="*/ 378714 w 1638300"/>
                <a:gd name="connsiteY639" fmla="*/ 884777 h 1504950"/>
                <a:gd name="connsiteX640" fmla="*/ 385096 w 1638300"/>
                <a:gd name="connsiteY640" fmla="*/ 885063 h 1504950"/>
                <a:gd name="connsiteX641" fmla="*/ 382715 w 1638300"/>
                <a:gd name="connsiteY641" fmla="*/ 888397 h 1504950"/>
                <a:gd name="connsiteX642" fmla="*/ 386144 w 1638300"/>
                <a:gd name="connsiteY642" fmla="*/ 895350 h 1504950"/>
                <a:gd name="connsiteX643" fmla="*/ 380048 w 1638300"/>
                <a:gd name="connsiteY643" fmla="*/ 904875 h 1504950"/>
                <a:gd name="connsiteX644" fmla="*/ 379857 w 1638300"/>
                <a:gd name="connsiteY644" fmla="*/ 912590 h 1504950"/>
                <a:gd name="connsiteX645" fmla="*/ 388334 w 1638300"/>
                <a:gd name="connsiteY645" fmla="*/ 922592 h 1504950"/>
                <a:gd name="connsiteX646" fmla="*/ 395002 w 1638300"/>
                <a:gd name="connsiteY646" fmla="*/ 947166 h 1504950"/>
                <a:gd name="connsiteX647" fmla="*/ 387763 w 1638300"/>
                <a:gd name="connsiteY647" fmla="*/ 946214 h 1504950"/>
                <a:gd name="connsiteX648" fmla="*/ 385382 w 1638300"/>
                <a:gd name="connsiteY648" fmla="*/ 949166 h 1504950"/>
                <a:gd name="connsiteX649" fmla="*/ 385286 w 1638300"/>
                <a:gd name="connsiteY649" fmla="*/ 958120 h 1504950"/>
                <a:gd name="connsiteX650" fmla="*/ 376809 w 1638300"/>
                <a:gd name="connsiteY650" fmla="*/ 959358 h 1504950"/>
                <a:gd name="connsiteX651" fmla="*/ 368903 w 1638300"/>
                <a:gd name="connsiteY651" fmla="*/ 966121 h 1504950"/>
                <a:gd name="connsiteX652" fmla="*/ 363379 w 1638300"/>
                <a:gd name="connsiteY652" fmla="*/ 965549 h 1504950"/>
                <a:gd name="connsiteX653" fmla="*/ 355759 w 1638300"/>
                <a:gd name="connsiteY653" fmla="*/ 973074 h 1504950"/>
                <a:gd name="connsiteX654" fmla="*/ 321945 w 1638300"/>
                <a:gd name="connsiteY654" fmla="*/ 973931 h 1504950"/>
                <a:gd name="connsiteX655" fmla="*/ 315182 w 1638300"/>
                <a:gd name="connsiteY655" fmla="*/ 966787 h 1504950"/>
                <a:gd name="connsiteX656" fmla="*/ 301085 w 1638300"/>
                <a:gd name="connsiteY656" fmla="*/ 970598 h 1504950"/>
                <a:gd name="connsiteX657" fmla="*/ 304991 w 1638300"/>
                <a:gd name="connsiteY657" fmla="*/ 986600 h 1504950"/>
                <a:gd name="connsiteX658" fmla="*/ 293465 w 1638300"/>
                <a:gd name="connsiteY658" fmla="*/ 998410 h 1504950"/>
                <a:gd name="connsiteX659" fmla="*/ 298037 w 1638300"/>
                <a:gd name="connsiteY659" fmla="*/ 1003744 h 1504950"/>
                <a:gd name="connsiteX660" fmla="*/ 298990 w 1638300"/>
                <a:gd name="connsiteY660" fmla="*/ 1001173 h 1504950"/>
                <a:gd name="connsiteX661" fmla="*/ 303848 w 1638300"/>
                <a:gd name="connsiteY661" fmla="*/ 1000506 h 1504950"/>
                <a:gd name="connsiteX662" fmla="*/ 318707 w 1638300"/>
                <a:gd name="connsiteY662" fmla="*/ 1000887 h 1504950"/>
                <a:gd name="connsiteX663" fmla="*/ 318326 w 1638300"/>
                <a:gd name="connsiteY663" fmla="*/ 1002697 h 1504950"/>
                <a:gd name="connsiteX664" fmla="*/ 330041 w 1638300"/>
                <a:gd name="connsiteY664" fmla="*/ 1004983 h 1504950"/>
                <a:gd name="connsiteX665" fmla="*/ 330232 w 1638300"/>
                <a:gd name="connsiteY665" fmla="*/ 1002983 h 1504950"/>
                <a:gd name="connsiteX666" fmla="*/ 338519 w 1638300"/>
                <a:gd name="connsiteY666" fmla="*/ 1001744 h 1504950"/>
                <a:gd name="connsiteX667" fmla="*/ 337090 w 1638300"/>
                <a:gd name="connsiteY667" fmla="*/ 1006126 h 1504950"/>
                <a:gd name="connsiteX668" fmla="*/ 351568 w 1638300"/>
                <a:gd name="connsiteY668" fmla="*/ 1010507 h 1504950"/>
                <a:gd name="connsiteX669" fmla="*/ 351854 w 1638300"/>
                <a:gd name="connsiteY669" fmla="*/ 1013936 h 1504950"/>
                <a:gd name="connsiteX670" fmla="*/ 358140 w 1638300"/>
                <a:gd name="connsiteY670" fmla="*/ 1013174 h 1504950"/>
                <a:gd name="connsiteX671" fmla="*/ 359759 w 1638300"/>
                <a:gd name="connsiteY671" fmla="*/ 1016317 h 1504950"/>
                <a:gd name="connsiteX672" fmla="*/ 365855 w 1638300"/>
                <a:gd name="connsiteY672" fmla="*/ 1014889 h 1504950"/>
                <a:gd name="connsiteX673" fmla="*/ 366617 w 1638300"/>
                <a:gd name="connsiteY673" fmla="*/ 1017746 h 1504950"/>
                <a:gd name="connsiteX674" fmla="*/ 383953 w 1638300"/>
                <a:gd name="connsiteY674" fmla="*/ 1012793 h 1504950"/>
                <a:gd name="connsiteX675" fmla="*/ 385858 w 1638300"/>
                <a:gd name="connsiteY675" fmla="*/ 1020699 h 1504950"/>
                <a:gd name="connsiteX676" fmla="*/ 393763 w 1638300"/>
                <a:gd name="connsiteY676" fmla="*/ 1026414 h 1504950"/>
                <a:gd name="connsiteX677" fmla="*/ 501301 w 1638300"/>
                <a:gd name="connsiteY677" fmla="*/ 1002411 h 1504950"/>
                <a:gd name="connsiteX678" fmla="*/ 528542 w 1638300"/>
                <a:gd name="connsiteY678" fmla="*/ 989076 h 1504950"/>
                <a:gd name="connsiteX679" fmla="*/ 530733 w 1638300"/>
                <a:gd name="connsiteY679" fmla="*/ 987076 h 1504950"/>
                <a:gd name="connsiteX680" fmla="*/ 513779 w 1638300"/>
                <a:gd name="connsiteY680" fmla="*/ 963168 h 1504950"/>
                <a:gd name="connsiteX681" fmla="*/ 515398 w 1638300"/>
                <a:gd name="connsiteY681" fmla="*/ 949166 h 1504950"/>
                <a:gd name="connsiteX682" fmla="*/ 524351 w 1638300"/>
                <a:gd name="connsiteY682" fmla="*/ 952024 h 1504950"/>
                <a:gd name="connsiteX683" fmla="*/ 524542 w 1638300"/>
                <a:gd name="connsiteY683" fmla="*/ 948500 h 1504950"/>
                <a:gd name="connsiteX684" fmla="*/ 516065 w 1638300"/>
                <a:gd name="connsiteY684" fmla="*/ 944404 h 1504950"/>
                <a:gd name="connsiteX685" fmla="*/ 517588 w 1638300"/>
                <a:gd name="connsiteY685" fmla="*/ 938879 h 1504950"/>
                <a:gd name="connsiteX686" fmla="*/ 537972 w 1638300"/>
                <a:gd name="connsiteY686" fmla="*/ 939356 h 1504950"/>
                <a:gd name="connsiteX687" fmla="*/ 552736 w 1638300"/>
                <a:gd name="connsiteY687" fmla="*/ 933545 h 1504950"/>
                <a:gd name="connsiteX688" fmla="*/ 556546 w 1638300"/>
                <a:gd name="connsiteY688" fmla="*/ 926211 h 1504950"/>
                <a:gd name="connsiteX689" fmla="*/ 577120 w 1638300"/>
                <a:gd name="connsiteY689" fmla="*/ 929640 h 1504950"/>
                <a:gd name="connsiteX690" fmla="*/ 597122 w 1638300"/>
                <a:gd name="connsiteY690" fmla="*/ 936212 h 1504950"/>
                <a:gd name="connsiteX691" fmla="*/ 595408 w 1638300"/>
                <a:gd name="connsiteY691" fmla="*/ 921829 h 1504950"/>
                <a:gd name="connsiteX692" fmla="*/ 607409 w 1638300"/>
                <a:gd name="connsiteY692" fmla="*/ 918972 h 1504950"/>
                <a:gd name="connsiteX693" fmla="*/ 611791 w 1638300"/>
                <a:gd name="connsiteY693" fmla="*/ 913448 h 1504950"/>
                <a:gd name="connsiteX694" fmla="*/ 613124 w 1638300"/>
                <a:gd name="connsiteY694" fmla="*/ 916972 h 1504950"/>
                <a:gd name="connsiteX695" fmla="*/ 617506 w 1638300"/>
                <a:gd name="connsiteY695" fmla="*/ 905827 h 1504950"/>
                <a:gd name="connsiteX696" fmla="*/ 622459 w 1638300"/>
                <a:gd name="connsiteY696" fmla="*/ 901636 h 1504950"/>
                <a:gd name="connsiteX697" fmla="*/ 621316 w 1638300"/>
                <a:gd name="connsiteY697" fmla="*/ 905923 h 1504950"/>
                <a:gd name="connsiteX698" fmla="*/ 626174 w 1638300"/>
                <a:gd name="connsiteY698" fmla="*/ 910400 h 1504950"/>
                <a:gd name="connsiteX699" fmla="*/ 630269 w 1638300"/>
                <a:gd name="connsiteY699" fmla="*/ 906590 h 1504950"/>
                <a:gd name="connsiteX700" fmla="*/ 634555 w 1638300"/>
                <a:gd name="connsiteY700" fmla="*/ 909447 h 1504950"/>
                <a:gd name="connsiteX701" fmla="*/ 629984 w 1638300"/>
                <a:gd name="connsiteY701" fmla="*/ 916400 h 1504950"/>
                <a:gd name="connsiteX702" fmla="*/ 634651 w 1638300"/>
                <a:gd name="connsiteY702" fmla="*/ 915829 h 1504950"/>
                <a:gd name="connsiteX703" fmla="*/ 636079 w 1638300"/>
                <a:gd name="connsiteY703" fmla="*/ 919067 h 1504950"/>
                <a:gd name="connsiteX704" fmla="*/ 640842 w 1638300"/>
                <a:gd name="connsiteY704" fmla="*/ 912876 h 1504950"/>
                <a:gd name="connsiteX705" fmla="*/ 643319 w 1638300"/>
                <a:gd name="connsiteY705" fmla="*/ 912685 h 1504950"/>
                <a:gd name="connsiteX706" fmla="*/ 645890 w 1638300"/>
                <a:gd name="connsiteY706" fmla="*/ 918019 h 1504950"/>
                <a:gd name="connsiteX707" fmla="*/ 653510 w 1638300"/>
                <a:gd name="connsiteY707" fmla="*/ 912400 h 1504950"/>
                <a:gd name="connsiteX708" fmla="*/ 667608 w 1638300"/>
                <a:gd name="connsiteY708" fmla="*/ 907447 h 1504950"/>
                <a:gd name="connsiteX709" fmla="*/ 663893 w 1638300"/>
                <a:gd name="connsiteY709" fmla="*/ 899827 h 1504950"/>
                <a:gd name="connsiteX710" fmla="*/ 656082 w 1638300"/>
                <a:gd name="connsiteY710" fmla="*/ 863251 h 1504950"/>
                <a:gd name="connsiteX711" fmla="*/ 638556 w 1638300"/>
                <a:gd name="connsiteY711" fmla="*/ 862775 h 1504950"/>
                <a:gd name="connsiteX712" fmla="*/ 625602 w 1638300"/>
                <a:gd name="connsiteY712" fmla="*/ 865537 h 1504950"/>
                <a:gd name="connsiteX713" fmla="*/ 615315 w 1638300"/>
                <a:gd name="connsiteY713" fmla="*/ 836485 h 1504950"/>
                <a:gd name="connsiteX714" fmla="*/ 617315 w 1638300"/>
                <a:gd name="connsiteY714" fmla="*/ 822579 h 1504950"/>
                <a:gd name="connsiteX715" fmla="*/ 629984 w 1638300"/>
                <a:gd name="connsiteY715" fmla="*/ 817626 h 1504950"/>
                <a:gd name="connsiteX716" fmla="*/ 640271 w 1638300"/>
                <a:gd name="connsiteY716" fmla="*/ 800481 h 1504950"/>
                <a:gd name="connsiteX717" fmla="*/ 646272 w 1638300"/>
                <a:gd name="connsiteY717" fmla="*/ 794957 h 1504950"/>
                <a:gd name="connsiteX718" fmla="*/ 643319 w 1638300"/>
                <a:gd name="connsiteY718" fmla="*/ 783526 h 1504950"/>
                <a:gd name="connsiteX719" fmla="*/ 646557 w 1638300"/>
                <a:gd name="connsiteY719" fmla="*/ 777716 h 1504950"/>
                <a:gd name="connsiteX720" fmla="*/ 671799 w 1638300"/>
                <a:gd name="connsiteY720" fmla="*/ 775144 h 1504950"/>
                <a:gd name="connsiteX721" fmla="*/ 660749 w 1638300"/>
                <a:gd name="connsiteY721" fmla="*/ 763810 h 1504950"/>
                <a:gd name="connsiteX722" fmla="*/ 672465 w 1638300"/>
                <a:gd name="connsiteY722" fmla="*/ 755904 h 1504950"/>
                <a:gd name="connsiteX723" fmla="*/ 673132 w 1638300"/>
                <a:gd name="connsiteY723" fmla="*/ 750284 h 1504950"/>
                <a:gd name="connsiteX724" fmla="*/ 666083 w 1638300"/>
                <a:gd name="connsiteY724" fmla="*/ 751427 h 1504950"/>
                <a:gd name="connsiteX725" fmla="*/ 665036 w 1638300"/>
                <a:gd name="connsiteY725" fmla="*/ 748284 h 1504950"/>
                <a:gd name="connsiteX726" fmla="*/ 659511 w 1638300"/>
                <a:gd name="connsiteY726" fmla="*/ 749522 h 1504950"/>
                <a:gd name="connsiteX727" fmla="*/ 657892 w 1638300"/>
                <a:gd name="connsiteY727" fmla="*/ 746569 h 1504950"/>
                <a:gd name="connsiteX728" fmla="*/ 668941 w 1638300"/>
                <a:gd name="connsiteY728" fmla="*/ 738950 h 1504950"/>
                <a:gd name="connsiteX729" fmla="*/ 679609 w 1638300"/>
                <a:gd name="connsiteY729" fmla="*/ 735997 h 1504950"/>
                <a:gd name="connsiteX730" fmla="*/ 678656 w 1638300"/>
                <a:gd name="connsiteY730" fmla="*/ 720281 h 1504950"/>
                <a:gd name="connsiteX731" fmla="*/ 668846 w 1638300"/>
                <a:gd name="connsiteY731" fmla="*/ 676370 h 1504950"/>
                <a:gd name="connsiteX732" fmla="*/ 669131 w 1638300"/>
                <a:gd name="connsiteY732" fmla="*/ 660844 h 1504950"/>
                <a:gd name="connsiteX733" fmla="*/ 662750 w 1638300"/>
                <a:gd name="connsiteY733" fmla="*/ 658940 h 1504950"/>
                <a:gd name="connsiteX734" fmla="*/ 664464 w 1638300"/>
                <a:gd name="connsiteY734" fmla="*/ 652367 h 1504950"/>
                <a:gd name="connsiteX735" fmla="*/ 670084 w 1638300"/>
                <a:gd name="connsiteY735" fmla="*/ 646081 h 1504950"/>
                <a:gd name="connsiteX736" fmla="*/ 673227 w 1638300"/>
                <a:gd name="connsiteY736" fmla="*/ 624173 h 1504950"/>
                <a:gd name="connsiteX737" fmla="*/ 682466 w 1638300"/>
                <a:gd name="connsiteY737" fmla="*/ 605409 h 1504950"/>
                <a:gd name="connsiteX738" fmla="*/ 674561 w 1638300"/>
                <a:gd name="connsiteY738" fmla="*/ 597408 h 1504950"/>
                <a:gd name="connsiteX739" fmla="*/ 673608 w 1638300"/>
                <a:gd name="connsiteY739" fmla="*/ 593122 h 1504950"/>
                <a:gd name="connsiteX740" fmla="*/ 665322 w 1638300"/>
                <a:gd name="connsiteY740" fmla="*/ 593122 h 1504950"/>
                <a:gd name="connsiteX741" fmla="*/ 667893 w 1638300"/>
                <a:gd name="connsiteY741" fmla="*/ 586931 h 1504950"/>
                <a:gd name="connsiteX742" fmla="*/ 663512 w 1638300"/>
                <a:gd name="connsiteY742" fmla="*/ 586550 h 1504950"/>
                <a:gd name="connsiteX743" fmla="*/ 666179 w 1638300"/>
                <a:gd name="connsiteY743" fmla="*/ 582930 h 1504950"/>
                <a:gd name="connsiteX744" fmla="*/ 665226 w 1638300"/>
                <a:gd name="connsiteY744" fmla="*/ 578834 h 1504950"/>
                <a:gd name="connsiteX745" fmla="*/ 659892 w 1638300"/>
                <a:gd name="connsiteY745" fmla="*/ 574262 h 1504950"/>
                <a:gd name="connsiteX746" fmla="*/ 653987 w 1638300"/>
                <a:gd name="connsiteY746" fmla="*/ 576167 h 1504950"/>
                <a:gd name="connsiteX747" fmla="*/ 647795 w 1638300"/>
                <a:gd name="connsiteY747" fmla="*/ 565309 h 1504950"/>
                <a:gd name="connsiteX748" fmla="*/ 638842 w 1638300"/>
                <a:gd name="connsiteY748" fmla="*/ 561023 h 1504950"/>
                <a:gd name="connsiteX749" fmla="*/ 633032 w 1638300"/>
                <a:gd name="connsiteY749" fmla="*/ 561880 h 1504950"/>
                <a:gd name="connsiteX750" fmla="*/ 627888 w 1638300"/>
                <a:gd name="connsiteY750" fmla="*/ 557212 h 1504950"/>
                <a:gd name="connsiteX751" fmla="*/ 623221 w 1638300"/>
                <a:gd name="connsiteY751" fmla="*/ 556927 h 1504950"/>
                <a:gd name="connsiteX752" fmla="*/ 616649 w 1638300"/>
                <a:gd name="connsiteY752" fmla="*/ 559879 h 1504950"/>
                <a:gd name="connsiteX753" fmla="*/ 614934 w 1638300"/>
                <a:gd name="connsiteY753" fmla="*/ 563499 h 1504950"/>
                <a:gd name="connsiteX754" fmla="*/ 608648 w 1638300"/>
                <a:gd name="connsiteY754" fmla="*/ 564642 h 1504950"/>
                <a:gd name="connsiteX755" fmla="*/ 608648 w 1638300"/>
                <a:gd name="connsiteY755" fmla="*/ 560927 h 1504950"/>
                <a:gd name="connsiteX756" fmla="*/ 618363 w 1638300"/>
                <a:gd name="connsiteY756" fmla="*/ 557212 h 1504950"/>
                <a:gd name="connsiteX757" fmla="*/ 624173 w 1638300"/>
                <a:gd name="connsiteY757" fmla="*/ 549688 h 1504950"/>
                <a:gd name="connsiteX758" fmla="*/ 615887 w 1638300"/>
                <a:gd name="connsiteY758" fmla="*/ 533114 h 1504950"/>
                <a:gd name="connsiteX759" fmla="*/ 610838 w 1638300"/>
                <a:gd name="connsiteY759" fmla="*/ 528637 h 1504950"/>
                <a:gd name="connsiteX760" fmla="*/ 608076 w 1638300"/>
                <a:gd name="connsiteY760" fmla="*/ 527114 h 1504950"/>
                <a:gd name="connsiteX761" fmla="*/ 604933 w 1638300"/>
                <a:gd name="connsiteY761" fmla="*/ 542639 h 1504950"/>
                <a:gd name="connsiteX762" fmla="*/ 599123 w 1638300"/>
                <a:gd name="connsiteY762" fmla="*/ 548068 h 1504950"/>
                <a:gd name="connsiteX763" fmla="*/ 581406 w 1638300"/>
                <a:gd name="connsiteY763" fmla="*/ 533876 h 1504950"/>
                <a:gd name="connsiteX764" fmla="*/ 578168 w 1638300"/>
                <a:gd name="connsiteY764" fmla="*/ 534638 h 1504950"/>
                <a:gd name="connsiteX765" fmla="*/ 571595 w 1638300"/>
                <a:gd name="connsiteY765" fmla="*/ 542734 h 1504950"/>
                <a:gd name="connsiteX766" fmla="*/ 576072 w 1638300"/>
                <a:gd name="connsiteY766" fmla="*/ 531304 h 1504950"/>
                <a:gd name="connsiteX767" fmla="*/ 525209 w 1638300"/>
                <a:gd name="connsiteY767" fmla="*/ 497586 h 1504950"/>
                <a:gd name="connsiteX768" fmla="*/ 520637 w 1638300"/>
                <a:gd name="connsiteY768" fmla="*/ 503491 h 1504950"/>
                <a:gd name="connsiteX769" fmla="*/ 521684 w 1638300"/>
                <a:gd name="connsiteY769" fmla="*/ 505301 h 1504950"/>
                <a:gd name="connsiteX770" fmla="*/ 500253 w 1638300"/>
                <a:gd name="connsiteY770" fmla="*/ 515493 h 1504950"/>
                <a:gd name="connsiteX771" fmla="*/ 491014 w 1638300"/>
                <a:gd name="connsiteY771" fmla="*/ 523018 h 1504950"/>
                <a:gd name="connsiteX772" fmla="*/ 489871 w 1638300"/>
                <a:gd name="connsiteY772" fmla="*/ 521208 h 1504950"/>
                <a:gd name="connsiteX773" fmla="*/ 475012 w 1638300"/>
                <a:gd name="connsiteY773" fmla="*/ 527399 h 1504950"/>
                <a:gd name="connsiteX774" fmla="*/ 466058 w 1638300"/>
                <a:gd name="connsiteY774" fmla="*/ 526637 h 1504950"/>
                <a:gd name="connsiteX775" fmla="*/ 459010 w 1638300"/>
                <a:gd name="connsiteY775" fmla="*/ 507492 h 1504950"/>
                <a:gd name="connsiteX776" fmla="*/ 446723 w 1638300"/>
                <a:gd name="connsiteY776" fmla="*/ 517493 h 1504950"/>
                <a:gd name="connsiteX777" fmla="*/ 438912 w 1638300"/>
                <a:gd name="connsiteY777" fmla="*/ 519875 h 1504950"/>
                <a:gd name="connsiteX778" fmla="*/ 436721 w 1638300"/>
                <a:gd name="connsiteY778" fmla="*/ 516826 h 1504950"/>
                <a:gd name="connsiteX779" fmla="*/ 425482 w 1638300"/>
                <a:gd name="connsiteY779" fmla="*/ 517208 h 1504950"/>
                <a:gd name="connsiteX780" fmla="*/ 428911 w 1638300"/>
                <a:gd name="connsiteY780" fmla="*/ 527114 h 1504950"/>
                <a:gd name="connsiteX781" fmla="*/ 399383 w 1638300"/>
                <a:gd name="connsiteY781" fmla="*/ 540925 h 1504950"/>
                <a:gd name="connsiteX782" fmla="*/ 388715 w 1638300"/>
                <a:gd name="connsiteY782" fmla="*/ 549402 h 1504950"/>
                <a:gd name="connsiteX783" fmla="*/ 379381 w 1638300"/>
                <a:gd name="connsiteY783" fmla="*/ 532733 h 1504950"/>
                <a:gd name="connsiteX784" fmla="*/ 374809 w 1638300"/>
                <a:gd name="connsiteY784" fmla="*/ 534638 h 1504950"/>
                <a:gd name="connsiteX785" fmla="*/ 369665 w 1638300"/>
                <a:gd name="connsiteY785" fmla="*/ 526256 h 1504950"/>
                <a:gd name="connsiteX786" fmla="*/ 366712 w 1638300"/>
                <a:gd name="connsiteY786" fmla="*/ 526351 h 1504950"/>
                <a:gd name="connsiteX787" fmla="*/ 332137 w 1638300"/>
                <a:gd name="connsiteY787" fmla="*/ 450914 h 1504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</a:cxnLst>
              <a:rect l="l" t="t" r="r" b="b"/>
              <a:pathLst>
                <a:path w="1638300" h="1504950">
                  <a:moveTo>
                    <a:pt x="332137" y="450914"/>
                  </a:moveTo>
                  <a:lnTo>
                    <a:pt x="330899" y="447484"/>
                  </a:lnTo>
                  <a:lnTo>
                    <a:pt x="345281" y="442246"/>
                  </a:lnTo>
                  <a:lnTo>
                    <a:pt x="342138" y="433102"/>
                  </a:lnTo>
                  <a:lnTo>
                    <a:pt x="396430" y="418909"/>
                  </a:lnTo>
                  <a:lnTo>
                    <a:pt x="395954" y="414147"/>
                  </a:lnTo>
                  <a:lnTo>
                    <a:pt x="402717" y="413575"/>
                  </a:lnTo>
                  <a:lnTo>
                    <a:pt x="410718" y="402622"/>
                  </a:lnTo>
                  <a:lnTo>
                    <a:pt x="405860" y="393859"/>
                  </a:lnTo>
                  <a:lnTo>
                    <a:pt x="426625" y="386239"/>
                  </a:lnTo>
                  <a:lnTo>
                    <a:pt x="463868" y="381095"/>
                  </a:lnTo>
                  <a:lnTo>
                    <a:pt x="486156" y="375094"/>
                  </a:lnTo>
                  <a:lnTo>
                    <a:pt x="478250" y="342709"/>
                  </a:lnTo>
                  <a:lnTo>
                    <a:pt x="472916" y="336709"/>
                  </a:lnTo>
                  <a:lnTo>
                    <a:pt x="502253" y="334708"/>
                  </a:lnTo>
                  <a:lnTo>
                    <a:pt x="501015" y="329851"/>
                  </a:lnTo>
                  <a:lnTo>
                    <a:pt x="511778" y="328612"/>
                  </a:lnTo>
                  <a:lnTo>
                    <a:pt x="509207" y="313563"/>
                  </a:lnTo>
                  <a:lnTo>
                    <a:pt x="533971" y="307943"/>
                  </a:lnTo>
                  <a:lnTo>
                    <a:pt x="525875" y="277368"/>
                  </a:lnTo>
                  <a:lnTo>
                    <a:pt x="537210" y="272415"/>
                  </a:lnTo>
                  <a:lnTo>
                    <a:pt x="542354" y="284702"/>
                  </a:lnTo>
                  <a:lnTo>
                    <a:pt x="545878" y="282892"/>
                  </a:lnTo>
                  <a:lnTo>
                    <a:pt x="547497" y="287750"/>
                  </a:lnTo>
                  <a:lnTo>
                    <a:pt x="551117" y="287274"/>
                  </a:lnTo>
                  <a:lnTo>
                    <a:pt x="548545" y="281559"/>
                  </a:lnTo>
                  <a:lnTo>
                    <a:pt x="563023" y="276034"/>
                  </a:lnTo>
                  <a:lnTo>
                    <a:pt x="568738" y="288226"/>
                  </a:lnTo>
                  <a:lnTo>
                    <a:pt x="585692" y="285941"/>
                  </a:lnTo>
                  <a:lnTo>
                    <a:pt x="596551" y="281559"/>
                  </a:lnTo>
                  <a:lnTo>
                    <a:pt x="599694" y="291179"/>
                  </a:lnTo>
                  <a:lnTo>
                    <a:pt x="611696" y="290703"/>
                  </a:lnTo>
                  <a:lnTo>
                    <a:pt x="617220" y="282702"/>
                  </a:lnTo>
                  <a:lnTo>
                    <a:pt x="629412" y="276701"/>
                  </a:lnTo>
                  <a:lnTo>
                    <a:pt x="627317" y="271177"/>
                  </a:lnTo>
                  <a:lnTo>
                    <a:pt x="642938" y="265462"/>
                  </a:lnTo>
                  <a:lnTo>
                    <a:pt x="647700" y="261271"/>
                  </a:lnTo>
                  <a:lnTo>
                    <a:pt x="659988" y="239077"/>
                  </a:lnTo>
                  <a:lnTo>
                    <a:pt x="673894" y="233648"/>
                  </a:lnTo>
                  <a:lnTo>
                    <a:pt x="665798" y="215456"/>
                  </a:lnTo>
                  <a:lnTo>
                    <a:pt x="654748" y="213836"/>
                  </a:lnTo>
                  <a:lnTo>
                    <a:pt x="656273" y="205359"/>
                  </a:lnTo>
                  <a:lnTo>
                    <a:pt x="669036" y="201644"/>
                  </a:lnTo>
                  <a:lnTo>
                    <a:pt x="670846" y="194882"/>
                  </a:lnTo>
                  <a:lnTo>
                    <a:pt x="668941" y="193548"/>
                  </a:lnTo>
                  <a:lnTo>
                    <a:pt x="675132" y="184690"/>
                  </a:lnTo>
                  <a:lnTo>
                    <a:pt x="683133" y="179260"/>
                  </a:lnTo>
                  <a:lnTo>
                    <a:pt x="682085" y="174879"/>
                  </a:lnTo>
                  <a:lnTo>
                    <a:pt x="701516" y="169735"/>
                  </a:lnTo>
                  <a:lnTo>
                    <a:pt x="703136" y="150781"/>
                  </a:lnTo>
                  <a:lnTo>
                    <a:pt x="695801" y="152876"/>
                  </a:lnTo>
                  <a:lnTo>
                    <a:pt x="679038" y="129159"/>
                  </a:lnTo>
                  <a:lnTo>
                    <a:pt x="682085" y="123539"/>
                  </a:lnTo>
                  <a:lnTo>
                    <a:pt x="691991" y="126206"/>
                  </a:lnTo>
                  <a:lnTo>
                    <a:pt x="692277" y="122777"/>
                  </a:lnTo>
                  <a:lnTo>
                    <a:pt x="706946" y="123158"/>
                  </a:lnTo>
                  <a:lnTo>
                    <a:pt x="705612" y="116300"/>
                  </a:lnTo>
                  <a:lnTo>
                    <a:pt x="707993" y="115157"/>
                  </a:lnTo>
                  <a:lnTo>
                    <a:pt x="699707" y="106013"/>
                  </a:lnTo>
                  <a:lnTo>
                    <a:pt x="703993" y="103251"/>
                  </a:lnTo>
                  <a:lnTo>
                    <a:pt x="701897" y="100679"/>
                  </a:lnTo>
                  <a:lnTo>
                    <a:pt x="704374" y="99536"/>
                  </a:lnTo>
                  <a:lnTo>
                    <a:pt x="697897" y="101632"/>
                  </a:lnTo>
                  <a:lnTo>
                    <a:pt x="699325" y="96107"/>
                  </a:lnTo>
                  <a:lnTo>
                    <a:pt x="696754" y="90297"/>
                  </a:lnTo>
                  <a:lnTo>
                    <a:pt x="703993" y="82582"/>
                  </a:lnTo>
                  <a:lnTo>
                    <a:pt x="704659" y="78010"/>
                  </a:lnTo>
                  <a:lnTo>
                    <a:pt x="700850" y="73819"/>
                  </a:lnTo>
                  <a:lnTo>
                    <a:pt x="707136" y="68294"/>
                  </a:lnTo>
                  <a:lnTo>
                    <a:pt x="704374" y="64484"/>
                  </a:lnTo>
                  <a:lnTo>
                    <a:pt x="698564" y="63341"/>
                  </a:lnTo>
                  <a:lnTo>
                    <a:pt x="699802" y="58674"/>
                  </a:lnTo>
                  <a:lnTo>
                    <a:pt x="702850" y="59150"/>
                  </a:lnTo>
                  <a:lnTo>
                    <a:pt x="702088" y="56388"/>
                  </a:lnTo>
                  <a:lnTo>
                    <a:pt x="692563" y="59817"/>
                  </a:lnTo>
                  <a:lnTo>
                    <a:pt x="691991" y="56769"/>
                  </a:lnTo>
                  <a:lnTo>
                    <a:pt x="697897" y="46291"/>
                  </a:lnTo>
                  <a:lnTo>
                    <a:pt x="693897" y="43339"/>
                  </a:lnTo>
                  <a:lnTo>
                    <a:pt x="695706" y="39433"/>
                  </a:lnTo>
                  <a:lnTo>
                    <a:pt x="684562" y="38195"/>
                  </a:lnTo>
                  <a:lnTo>
                    <a:pt x="684562" y="27622"/>
                  </a:lnTo>
                  <a:lnTo>
                    <a:pt x="690563" y="30194"/>
                  </a:lnTo>
                  <a:lnTo>
                    <a:pt x="698088" y="22574"/>
                  </a:lnTo>
                  <a:lnTo>
                    <a:pt x="724186" y="10382"/>
                  </a:lnTo>
                  <a:lnTo>
                    <a:pt x="730377" y="9525"/>
                  </a:lnTo>
                  <a:lnTo>
                    <a:pt x="732377" y="17812"/>
                  </a:lnTo>
                  <a:lnTo>
                    <a:pt x="738474" y="18288"/>
                  </a:lnTo>
                  <a:lnTo>
                    <a:pt x="735521" y="22098"/>
                  </a:lnTo>
                  <a:lnTo>
                    <a:pt x="731234" y="19241"/>
                  </a:lnTo>
                  <a:lnTo>
                    <a:pt x="727234" y="24384"/>
                  </a:lnTo>
                  <a:lnTo>
                    <a:pt x="732949" y="32766"/>
                  </a:lnTo>
                  <a:lnTo>
                    <a:pt x="736282" y="46291"/>
                  </a:lnTo>
                  <a:lnTo>
                    <a:pt x="739521" y="48863"/>
                  </a:lnTo>
                  <a:lnTo>
                    <a:pt x="734568" y="57626"/>
                  </a:lnTo>
                  <a:lnTo>
                    <a:pt x="738092" y="62293"/>
                  </a:lnTo>
                  <a:lnTo>
                    <a:pt x="735616" y="64960"/>
                  </a:lnTo>
                  <a:lnTo>
                    <a:pt x="741712" y="69533"/>
                  </a:lnTo>
                  <a:lnTo>
                    <a:pt x="737711" y="75914"/>
                  </a:lnTo>
                  <a:lnTo>
                    <a:pt x="740473" y="88773"/>
                  </a:lnTo>
                  <a:lnTo>
                    <a:pt x="761619" y="93440"/>
                  </a:lnTo>
                  <a:lnTo>
                    <a:pt x="767049" y="92202"/>
                  </a:lnTo>
                  <a:lnTo>
                    <a:pt x="772001" y="83725"/>
                  </a:lnTo>
                  <a:lnTo>
                    <a:pt x="792766" y="79724"/>
                  </a:lnTo>
                  <a:lnTo>
                    <a:pt x="794671" y="79819"/>
                  </a:lnTo>
                  <a:lnTo>
                    <a:pt x="797243" y="88964"/>
                  </a:lnTo>
                  <a:lnTo>
                    <a:pt x="802481" y="92011"/>
                  </a:lnTo>
                  <a:lnTo>
                    <a:pt x="812578" y="90583"/>
                  </a:lnTo>
                  <a:lnTo>
                    <a:pt x="817912" y="86487"/>
                  </a:lnTo>
                  <a:lnTo>
                    <a:pt x="821627" y="91726"/>
                  </a:lnTo>
                  <a:lnTo>
                    <a:pt x="825532" y="89154"/>
                  </a:lnTo>
                  <a:lnTo>
                    <a:pt x="838771" y="107823"/>
                  </a:lnTo>
                  <a:lnTo>
                    <a:pt x="840963" y="114871"/>
                  </a:lnTo>
                  <a:lnTo>
                    <a:pt x="846868" y="113062"/>
                  </a:lnTo>
                  <a:lnTo>
                    <a:pt x="850297" y="117634"/>
                  </a:lnTo>
                  <a:lnTo>
                    <a:pt x="864394" y="119348"/>
                  </a:lnTo>
                  <a:lnTo>
                    <a:pt x="883920" y="132493"/>
                  </a:lnTo>
                  <a:lnTo>
                    <a:pt x="885349" y="136208"/>
                  </a:lnTo>
                  <a:lnTo>
                    <a:pt x="872109" y="150400"/>
                  </a:lnTo>
                  <a:lnTo>
                    <a:pt x="864584" y="150590"/>
                  </a:lnTo>
                  <a:lnTo>
                    <a:pt x="866870" y="160306"/>
                  </a:lnTo>
                  <a:lnTo>
                    <a:pt x="879634" y="158210"/>
                  </a:lnTo>
                  <a:lnTo>
                    <a:pt x="883063" y="173450"/>
                  </a:lnTo>
                  <a:lnTo>
                    <a:pt x="890683" y="172688"/>
                  </a:lnTo>
                  <a:lnTo>
                    <a:pt x="904875" y="176117"/>
                  </a:lnTo>
                  <a:lnTo>
                    <a:pt x="904875" y="197072"/>
                  </a:lnTo>
                  <a:lnTo>
                    <a:pt x="920782" y="192881"/>
                  </a:lnTo>
                  <a:lnTo>
                    <a:pt x="922306" y="195643"/>
                  </a:lnTo>
                  <a:lnTo>
                    <a:pt x="932022" y="187928"/>
                  </a:lnTo>
                  <a:lnTo>
                    <a:pt x="938499" y="186023"/>
                  </a:lnTo>
                  <a:lnTo>
                    <a:pt x="934308" y="182118"/>
                  </a:lnTo>
                  <a:lnTo>
                    <a:pt x="933355" y="167926"/>
                  </a:lnTo>
                  <a:lnTo>
                    <a:pt x="937260" y="165449"/>
                  </a:lnTo>
                  <a:lnTo>
                    <a:pt x="937546" y="161734"/>
                  </a:lnTo>
                  <a:lnTo>
                    <a:pt x="939927" y="161734"/>
                  </a:lnTo>
                  <a:lnTo>
                    <a:pt x="942880" y="151638"/>
                  </a:lnTo>
                  <a:lnTo>
                    <a:pt x="977265" y="151924"/>
                  </a:lnTo>
                  <a:lnTo>
                    <a:pt x="977837" y="162306"/>
                  </a:lnTo>
                  <a:lnTo>
                    <a:pt x="985552" y="158210"/>
                  </a:lnTo>
                  <a:lnTo>
                    <a:pt x="992410" y="162020"/>
                  </a:lnTo>
                  <a:lnTo>
                    <a:pt x="1007078" y="160877"/>
                  </a:lnTo>
                  <a:lnTo>
                    <a:pt x="1009936" y="169735"/>
                  </a:lnTo>
                  <a:lnTo>
                    <a:pt x="1021556" y="167735"/>
                  </a:lnTo>
                  <a:lnTo>
                    <a:pt x="1025271" y="180213"/>
                  </a:lnTo>
                  <a:lnTo>
                    <a:pt x="1051846" y="173926"/>
                  </a:lnTo>
                  <a:lnTo>
                    <a:pt x="1070896" y="164973"/>
                  </a:lnTo>
                  <a:lnTo>
                    <a:pt x="1078897" y="158210"/>
                  </a:lnTo>
                  <a:lnTo>
                    <a:pt x="1108329" y="148590"/>
                  </a:lnTo>
                  <a:lnTo>
                    <a:pt x="1122236" y="147352"/>
                  </a:lnTo>
                  <a:lnTo>
                    <a:pt x="1131665" y="149257"/>
                  </a:lnTo>
                  <a:lnTo>
                    <a:pt x="1142238" y="144590"/>
                  </a:lnTo>
                  <a:lnTo>
                    <a:pt x="1156145" y="148685"/>
                  </a:lnTo>
                  <a:lnTo>
                    <a:pt x="1166146" y="144685"/>
                  </a:lnTo>
                  <a:lnTo>
                    <a:pt x="1177195" y="136112"/>
                  </a:lnTo>
                  <a:lnTo>
                    <a:pt x="1181672" y="147447"/>
                  </a:lnTo>
                  <a:lnTo>
                    <a:pt x="1185958" y="150495"/>
                  </a:lnTo>
                  <a:lnTo>
                    <a:pt x="1189863" y="148685"/>
                  </a:lnTo>
                  <a:lnTo>
                    <a:pt x="1190149" y="144970"/>
                  </a:lnTo>
                  <a:lnTo>
                    <a:pt x="1202150" y="144113"/>
                  </a:lnTo>
                  <a:lnTo>
                    <a:pt x="1198436" y="136493"/>
                  </a:lnTo>
                  <a:lnTo>
                    <a:pt x="1207103" y="129731"/>
                  </a:lnTo>
                  <a:lnTo>
                    <a:pt x="1208913" y="131064"/>
                  </a:lnTo>
                  <a:lnTo>
                    <a:pt x="1207580" y="127444"/>
                  </a:lnTo>
                  <a:lnTo>
                    <a:pt x="1219009" y="122396"/>
                  </a:lnTo>
                  <a:lnTo>
                    <a:pt x="1223486" y="123158"/>
                  </a:lnTo>
                  <a:lnTo>
                    <a:pt x="1225201" y="120301"/>
                  </a:lnTo>
                  <a:lnTo>
                    <a:pt x="1226439" y="125540"/>
                  </a:lnTo>
                  <a:lnTo>
                    <a:pt x="1233869" y="125063"/>
                  </a:lnTo>
                  <a:lnTo>
                    <a:pt x="1237583" y="128111"/>
                  </a:lnTo>
                  <a:lnTo>
                    <a:pt x="1241679" y="125825"/>
                  </a:lnTo>
                  <a:lnTo>
                    <a:pt x="1244727" y="128873"/>
                  </a:lnTo>
                  <a:lnTo>
                    <a:pt x="1244822" y="126301"/>
                  </a:lnTo>
                  <a:lnTo>
                    <a:pt x="1253680" y="126683"/>
                  </a:lnTo>
                  <a:lnTo>
                    <a:pt x="1258634" y="129349"/>
                  </a:lnTo>
                  <a:lnTo>
                    <a:pt x="1260824" y="138017"/>
                  </a:lnTo>
                  <a:lnTo>
                    <a:pt x="1277684" y="149161"/>
                  </a:lnTo>
                  <a:lnTo>
                    <a:pt x="1272064" y="158020"/>
                  </a:lnTo>
                  <a:lnTo>
                    <a:pt x="1278541" y="172021"/>
                  </a:lnTo>
                  <a:lnTo>
                    <a:pt x="1280636" y="173450"/>
                  </a:lnTo>
                  <a:lnTo>
                    <a:pt x="1285304" y="169545"/>
                  </a:lnTo>
                  <a:lnTo>
                    <a:pt x="1287113" y="173260"/>
                  </a:lnTo>
                  <a:lnTo>
                    <a:pt x="1298067" y="176593"/>
                  </a:lnTo>
                  <a:lnTo>
                    <a:pt x="1301496" y="174022"/>
                  </a:lnTo>
                  <a:lnTo>
                    <a:pt x="1297019" y="166878"/>
                  </a:lnTo>
                  <a:lnTo>
                    <a:pt x="1302639" y="175355"/>
                  </a:lnTo>
                  <a:lnTo>
                    <a:pt x="1310830" y="169545"/>
                  </a:lnTo>
                  <a:lnTo>
                    <a:pt x="1317974" y="173260"/>
                  </a:lnTo>
                  <a:lnTo>
                    <a:pt x="1315117" y="183833"/>
                  </a:lnTo>
                  <a:lnTo>
                    <a:pt x="1316736" y="189643"/>
                  </a:lnTo>
                  <a:lnTo>
                    <a:pt x="1320832" y="191833"/>
                  </a:lnTo>
                  <a:lnTo>
                    <a:pt x="1320927" y="195548"/>
                  </a:lnTo>
                  <a:lnTo>
                    <a:pt x="1324166" y="194691"/>
                  </a:lnTo>
                  <a:lnTo>
                    <a:pt x="1327881" y="197358"/>
                  </a:lnTo>
                  <a:lnTo>
                    <a:pt x="1331690" y="204121"/>
                  </a:lnTo>
                  <a:lnTo>
                    <a:pt x="1325118" y="210788"/>
                  </a:lnTo>
                  <a:lnTo>
                    <a:pt x="1330452" y="219456"/>
                  </a:lnTo>
                  <a:lnTo>
                    <a:pt x="1324451" y="221170"/>
                  </a:lnTo>
                  <a:lnTo>
                    <a:pt x="1329785" y="230410"/>
                  </a:lnTo>
                  <a:lnTo>
                    <a:pt x="1321403" y="238696"/>
                  </a:lnTo>
                  <a:lnTo>
                    <a:pt x="1322927" y="244602"/>
                  </a:lnTo>
                  <a:lnTo>
                    <a:pt x="1332548" y="249745"/>
                  </a:lnTo>
                  <a:lnTo>
                    <a:pt x="1350073" y="251841"/>
                  </a:lnTo>
                  <a:lnTo>
                    <a:pt x="1366361" y="246221"/>
                  </a:lnTo>
                  <a:lnTo>
                    <a:pt x="1380173" y="236887"/>
                  </a:lnTo>
                  <a:lnTo>
                    <a:pt x="1382268" y="231743"/>
                  </a:lnTo>
                  <a:lnTo>
                    <a:pt x="1389602" y="237268"/>
                  </a:lnTo>
                  <a:lnTo>
                    <a:pt x="1408176" y="222123"/>
                  </a:lnTo>
                  <a:lnTo>
                    <a:pt x="1421225" y="238887"/>
                  </a:lnTo>
                  <a:lnTo>
                    <a:pt x="1439513" y="250984"/>
                  </a:lnTo>
                  <a:lnTo>
                    <a:pt x="1441799" y="261271"/>
                  </a:lnTo>
                  <a:lnTo>
                    <a:pt x="1453515" y="272701"/>
                  </a:lnTo>
                  <a:lnTo>
                    <a:pt x="1458183" y="275082"/>
                  </a:lnTo>
                  <a:lnTo>
                    <a:pt x="1458944" y="269843"/>
                  </a:lnTo>
                  <a:lnTo>
                    <a:pt x="1463421" y="271653"/>
                  </a:lnTo>
                  <a:lnTo>
                    <a:pt x="1463517" y="266033"/>
                  </a:lnTo>
                  <a:lnTo>
                    <a:pt x="1470660" y="272510"/>
                  </a:lnTo>
                  <a:lnTo>
                    <a:pt x="1469707" y="278130"/>
                  </a:lnTo>
                  <a:lnTo>
                    <a:pt x="1478375" y="278892"/>
                  </a:lnTo>
                  <a:lnTo>
                    <a:pt x="1479042" y="274987"/>
                  </a:lnTo>
                  <a:lnTo>
                    <a:pt x="1479328" y="281273"/>
                  </a:lnTo>
                  <a:lnTo>
                    <a:pt x="1484662" y="286321"/>
                  </a:lnTo>
                  <a:lnTo>
                    <a:pt x="1488377" y="284416"/>
                  </a:lnTo>
                  <a:lnTo>
                    <a:pt x="1488757" y="280797"/>
                  </a:lnTo>
                  <a:lnTo>
                    <a:pt x="1503998" y="288608"/>
                  </a:lnTo>
                  <a:lnTo>
                    <a:pt x="1503902" y="292703"/>
                  </a:lnTo>
                  <a:lnTo>
                    <a:pt x="1512856" y="299942"/>
                  </a:lnTo>
                  <a:lnTo>
                    <a:pt x="1513618" y="305086"/>
                  </a:lnTo>
                  <a:lnTo>
                    <a:pt x="1504283" y="306705"/>
                  </a:lnTo>
                  <a:lnTo>
                    <a:pt x="1499616" y="316801"/>
                  </a:lnTo>
                  <a:lnTo>
                    <a:pt x="1500092" y="322707"/>
                  </a:lnTo>
                  <a:lnTo>
                    <a:pt x="1501617" y="330994"/>
                  </a:lnTo>
                  <a:lnTo>
                    <a:pt x="1510855" y="342995"/>
                  </a:lnTo>
                  <a:lnTo>
                    <a:pt x="1504855" y="358997"/>
                  </a:lnTo>
                  <a:lnTo>
                    <a:pt x="1498188" y="357854"/>
                  </a:lnTo>
                  <a:lnTo>
                    <a:pt x="1483805" y="364808"/>
                  </a:lnTo>
                  <a:lnTo>
                    <a:pt x="1483043" y="370808"/>
                  </a:lnTo>
                  <a:lnTo>
                    <a:pt x="1488663" y="384715"/>
                  </a:lnTo>
                  <a:lnTo>
                    <a:pt x="1495997" y="384143"/>
                  </a:lnTo>
                  <a:lnTo>
                    <a:pt x="1501521" y="402622"/>
                  </a:lnTo>
                  <a:lnTo>
                    <a:pt x="1515618" y="395954"/>
                  </a:lnTo>
                  <a:lnTo>
                    <a:pt x="1518285" y="399574"/>
                  </a:lnTo>
                  <a:lnTo>
                    <a:pt x="1542383" y="394335"/>
                  </a:lnTo>
                  <a:lnTo>
                    <a:pt x="1558385" y="386525"/>
                  </a:lnTo>
                  <a:lnTo>
                    <a:pt x="1564577" y="388049"/>
                  </a:lnTo>
                  <a:lnTo>
                    <a:pt x="1568672" y="407384"/>
                  </a:lnTo>
                  <a:lnTo>
                    <a:pt x="1588961" y="395478"/>
                  </a:lnTo>
                  <a:lnTo>
                    <a:pt x="1592580" y="400907"/>
                  </a:lnTo>
                  <a:lnTo>
                    <a:pt x="1590390" y="409480"/>
                  </a:lnTo>
                  <a:lnTo>
                    <a:pt x="1592104" y="416433"/>
                  </a:lnTo>
                  <a:lnTo>
                    <a:pt x="1589818" y="417195"/>
                  </a:lnTo>
                  <a:lnTo>
                    <a:pt x="1595342" y="426244"/>
                  </a:lnTo>
                  <a:lnTo>
                    <a:pt x="1614011" y="426149"/>
                  </a:lnTo>
                  <a:lnTo>
                    <a:pt x="1613249" y="433007"/>
                  </a:lnTo>
                  <a:lnTo>
                    <a:pt x="1620679" y="445865"/>
                  </a:lnTo>
                  <a:lnTo>
                    <a:pt x="1620774" y="457200"/>
                  </a:lnTo>
                  <a:lnTo>
                    <a:pt x="1613916" y="458248"/>
                  </a:lnTo>
                  <a:lnTo>
                    <a:pt x="1613631" y="460629"/>
                  </a:lnTo>
                  <a:lnTo>
                    <a:pt x="1602772" y="467963"/>
                  </a:lnTo>
                  <a:lnTo>
                    <a:pt x="1604106" y="485394"/>
                  </a:lnTo>
                  <a:lnTo>
                    <a:pt x="1613059" y="486156"/>
                  </a:lnTo>
                  <a:lnTo>
                    <a:pt x="1613916" y="492252"/>
                  </a:lnTo>
                  <a:lnTo>
                    <a:pt x="1626203" y="485870"/>
                  </a:lnTo>
                  <a:lnTo>
                    <a:pt x="1631823" y="489490"/>
                  </a:lnTo>
                  <a:lnTo>
                    <a:pt x="1621727" y="494824"/>
                  </a:lnTo>
                  <a:lnTo>
                    <a:pt x="1628490" y="518636"/>
                  </a:lnTo>
                  <a:lnTo>
                    <a:pt x="1623822" y="525113"/>
                  </a:lnTo>
                  <a:lnTo>
                    <a:pt x="1629918" y="549402"/>
                  </a:lnTo>
                  <a:lnTo>
                    <a:pt x="1625251" y="562451"/>
                  </a:lnTo>
                  <a:lnTo>
                    <a:pt x="1632109" y="564261"/>
                  </a:lnTo>
                  <a:lnTo>
                    <a:pt x="1636681" y="580739"/>
                  </a:lnTo>
                  <a:lnTo>
                    <a:pt x="1610392" y="578453"/>
                  </a:lnTo>
                  <a:lnTo>
                    <a:pt x="1606582" y="585121"/>
                  </a:lnTo>
                  <a:lnTo>
                    <a:pt x="1598200" y="579882"/>
                  </a:lnTo>
                  <a:lnTo>
                    <a:pt x="1590675" y="580930"/>
                  </a:lnTo>
                  <a:lnTo>
                    <a:pt x="1590294" y="578072"/>
                  </a:lnTo>
                  <a:lnTo>
                    <a:pt x="1570863" y="573786"/>
                  </a:lnTo>
                  <a:lnTo>
                    <a:pt x="1555528" y="564547"/>
                  </a:lnTo>
                  <a:lnTo>
                    <a:pt x="1551337" y="550354"/>
                  </a:lnTo>
                  <a:lnTo>
                    <a:pt x="1545907" y="548735"/>
                  </a:lnTo>
                  <a:lnTo>
                    <a:pt x="1547717" y="555498"/>
                  </a:lnTo>
                  <a:lnTo>
                    <a:pt x="1545336" y="556165"/>
                  </a:lnTo>
                  <a:lnTo>
                    <a:pt x="1542479" y="545497"/>
                  </a:lnTo>
                  <a:lnTo>
                    <a:pt x="1535621" y="548068"/>
                  </a:lnTo>
                  <a:lnTo>
                    <a:pt x="1534287" y="540734"/>
                  </a:lnTo>
                  <a:lnTo>
                    <a:pt x="1537621" y="559689"/>
                  </a:lnTo>
                  <a:lnTo>
                    <a:pt x="1521714" y="564928"/>
                  </a:lnTo>
                  <a:lnTo>
                    <a:pt x="1518761" y="570357"/>
                  </a:lnTo>
                  <a:lnTo>
                    <a:pt x="1488853" y="590836"/>
                  </a:lnTo>
                  <a:lnTo>
                    <a:pt x="1479995" y="589121"/>
                  </a:lnTo>
                  <a:lnTo>
                    <a:pt x="1481042" y="592169"/>
                  </a:lnTo>
                  <a:lnTo>
                    <a:pt x="1477709" y="591407"/>
                  </a:lnTo>
                  <a:lnTo>
                    <a:pt x="1465993" y="598360"/>
                  </a:lnTo>
                  <a:lnTo>
                    <a:pt x="1468850" y="605409"/>
                  </a:lnTo>
                  <a:lnTo>
                    <a:pt x="1465707" y="606742"/>
                  </a:lnTo>
                  <a:lnTo>
                    <a:pt x="1461897" y="602742"/>
                  </a:lnTo>
                  <a:lnTo>
                    <a:pt x="1470565" y="630650"/>
                  </a:lnTo>
                  <a:lnTo>
                    <a:pt x="1475613" y="629126"/>
                  </a:lnTo>
                  <a:lnTo>
                    <a:pt x="1479232" y="634460"/>
                  </a:lnTo>
                  <a:lnTo>
                    <a:pt x="1483995" y="630841"/>
                  </a:lnTo>
                  <a:lnTo>
                    <a:pt x="1491520" y="645795"/>
                  </a:lnTo>
                  <a:lnTo>
                    <a:pt x="1484186" y="648176"/>
                  </a:lnTo>
                  <a:lnTo>
                    <a:pt x="1488757" y="657416"/>
                  </a:lnTo>
                  <a:lnTo>
                    <a:pt x="1481995" y="660559"/>
                  </a:lnTo>
                  <a:lnTo>
                    <a:pt x="1471041" y="661225"/>
                  </a:lnTo>
                  <a:lnTo>
                    <a:pt x="1480661" y="681800"/>
                  </a:lnTo>
                  <a:lnTo>
                    <a:pt x="1456563" y="682181"/>
                  </a:lnTo>
                  <a:lnTo>
                    <a:pt x="1441514" y="689039"/>
                  </a:lnTo>
                  <a:lnTo>
                    <a:pt x="1446276" y="707898"/>
                  </a:lnTo>
                  <a:lnTo>
                    <a:pt x="1454753" y="727329"/>
                  </a:lnTo>
                  <a:lnTo>
                    <a:pt x="1447324" y="725710"/>
                  </a:lnTo>
                  <a:lnTo>
                    <a:pt x="1439609" y="729520"/>
                  </a:lnTo>
                  <a:lnTo>
                    <a:pt x="1373505" y="737997"/>
                  </a:lnTo>
                  <a:lnTo>
                    <a:pt x="1375791" y="745617"/>
                  </a:lnTo>
                  <a:lnTo>
                    <a:pt x="1371315" y="747808"/>
                  </a:lnTo>
                  <a:lnTo>
                    <a:pt x="1376839" y="746569"/>
                  </a:lnTo>
                  <a:lnTo>
                    <a:pt x="1380458" y="756666"/>
                  </a:lnTo>
                  <a:lnTo>
                    <a:pt x="1377887" y="763905"/>
                  </a:lnTo>
                  <a:lnTo>
                    <a:pt x="1359980" y="772096"/>
                  </a:lnTo>
                  <a:lnTo>
                    <a:pt x="1351598" y="780574"/>
                  </a:lnTo>
                  <a:lnTo>
                    <a:pt x="1361694" y="815435"/>
                  </a:lnTo>
                  <a:lnTo>
                    <a:pt x="1361504" y="833152"/>
                  </a:lnTo>
                  <a:lnTo>
                    <a:pt x="1364075" y="833914"/>
                  </a:lnTo>
                  <a:lnTo>
                    <a:pt x="1360647" y="833723"/>
                  </a:lnTo>
                  <a:lnTo>
                    <a:pt x="1346645" y="825627"/>
                  </a:lnTo>
                  <a:lnTo>
                    <a:pt x="1331309" y="826579"/>
                  </a:lnTo>
                  <a:lnTo>
                    <a:pt x="1329880" y="820007"/>
                  </a:lnTo>
                  <a:lnTo>
                    <a:pt x="1319213" y="822389"/>
                  </a:lnTo>
                  <a:lnTo>
                    <a:pt x="1303877" y="807529"/>
                  </a:lnTo>
                  <a:lnTo>
                    <a:pt x="1309307" y="821722"/>
                  </a:lnTo>
                  <a:lnTo>
                    <a:pt x="1264158" y="834961"/>
                  </a:lnTo>
                  <a:lnTo>
                    <a:pt x="1270254" y="838867"/>
                  </a:lnTo>
                  <a:lnTo>
                    <a:pt x="1265397" y="848677"/>
                  </a:lnTo>
                  <a:lnTo>
                    <a:pt x="1255681" y="859536"/>
                  </a:lnTo>
                  <a:lnTo>
                    <a:pt x="1241489" y="890778"/>
                  </a:lnTo>
                  <a:lnTo>
                    <a:pt x="1249966" y="895731"/>
                  </a:lnTo>
                  <a:lnTo>
                    <a:pt x="1277588" y="893350"/>
                  </a:lnTo>
                  <a:lnTo>
                    <a:pt x="1294733" y="898208"/>
                  </a:lnTo>
                  <a:lnTo>
                    <a:pt x="1290638" y="913257"/>
                  </a:lnTo>
                  <a:lnTo>
                    <a:pt x="1304449" y="936784"/>
                  </a:lnTo>
                  <a:lnTo>
                    <a:pt x="1317593" y="950500"/>
                  </a:lnTo>
                  <a:lnTo>
                    <a:pt x="1313402" y="962977"/>
                  </a:lnTo>
                  <a:lnTo>
                    <a:pt x="1333976" y="964597"/>
                  </a:lnTo>
                  <a:lnTo>
                    <a:pt x="1334738" y="967359"/>
                  </a:lnTo>
                  <a:lnTo>
                    <a:pt x="1367124" y="963930"/>
                  </a:lnTo>
                  <a:lnTo>
                    <a:pt x="1367219" y="966692"/>
                  </a:lnTo>
                  <a:lnTo>
                    <a:pt x="1376363" y="966978"/>
                  </a:lnTo>
                  <a:lnTo>
                    <a:pt x="1376458" y="971169"/>
                  </a:lnTo>
                  <a:lnTo>
                    <a:pt x="1373410" y="973455"/>
                  </a:lnTo>
                  <a:lnTo>
                    <a:pt x="1377601" y="977170"/>
                  </a:lnTo>
                  <a:lnTo>
                    <a:pt x="1356265" y="984314"/>
                  </a:lnTo>
                  <a:lnTo>
                    <a:pt x="1359313" y="992886"/>
                  </a:lnTo>
                  <a:lnTo>
                    <a:pt x="1354264" y="992791"/>
                  </a:lnTo>
                  <a:lnTo>
                    <a:pt x="1358551" y="1001649"/>
                  </a:lnTo>
                  <a:lnTo>
                    <a:pt x="1359027" y="1008983"/>
                  </a:lnTo>
                  <a:lnTo>
                    <a:pt x="1337977" y="1007650"/>
                  </a:lnTo>
                  <a:lnTo>
                    <a:pt x="1333500" y="1009459"/>
                  </a:lnTo>
                  <a:lnTo>
                    <a:pt x="1332262" y="1012793"/>
                  </a:lnTo>
                  <a:lnTo>
                    <a:pt x="1326071" y="1014222"/>
                  </a:lnTo>
                  <a:lnTo>
                    <a:pt x="1323213" y="1013936"/>
                  </a:lnTo>
                  <a:lnTo>
                    <a:pt x="1318832" y="1007650"/>
                  </a:lnTo>
                  <a:lnTo>
                    <a:pt x="1305497" y="1006126"/>
                  </a:lnTo>
                  <a:lnTo>
                    <a:pt x="1300353" y="1047750"/>
                  </a:lnTo>
                  <a:lnTo>
                    <a:pt x="1295019" y="1047559"/>
                  </a:lnTo>
                  <a:lnTo>
                    <a:pt x="1296543" y="1053560"/>
                  </a:lnTo>
                  <a:lnTo>
                    <a:pt x="1299020" y="1052322"/>
                  </a:lnTo>
                  <a:lnTo>
                    <a:pt x="1299306" y="1055084"/>
                  </a:lnTo>
                  <a:lnTo>
                    <a:pt x="1301687" y="1054418"/>
                  </a:lnTo>
                  <a:lnTo>
                    <a:pt x="1302925" y="1056989"/>
                  </a:lnTo>
                  <a:lnTo>
                    <a:pt x="1299400" y="1084707"/>
                  </a:lnTo>
                  <a:lnTo>
                    <a:pt x="1317498" y="1083278"/>
                  </a:lnTo>
                  <a:lnTo>
                    <a:pt x="1314926" y="1090708"/>
                  </a:lnTo>
                  <a:lnTo>
                    <a:pt x="1327690" y="1096327"/>
                  </a:lnTo>
                  <a:lnTo>
                    <a:pt x="1336167" y="1102709"/>
                  </a:lnTo>
                  <a:lnTo>
                    <a:pt x="1348169" y="1119092"/>
                  </a:lnTo>
                  <a:lnTo>
                    <a:pt x="1352074" y="1118235"/>
                  </a:lnTo>
                  <a:lnTo>
                    <a:pt x="1349121" y="1147096"/>
                  </a:lnTo>
                  <a:lnTo>
                    <a:pt x="1339692" y="1175576"/>
                  </a:lnTo>
                  <a:lnTo>
                    <a:pt x="1331786" y="1185672"/>
                  </a:lnTo>
                  <a:lnTo>
                    <a:pt x="1328166" y="1200531"/>
                  </a:lnTo>
                  <a:lnTo>
                    <a:pt x="1319308" y="1205675"/>
                  </a:lnTo>
                  <a:lnTo>
                    <a:pt x="1310545" y="1216438"/>
                  </a:lnTo>
                  <a:lnTo>
                    <a:pt x="1310450" y="1228344"/>
                  </a:lnTo>
                  <a:lnTo>
                    <a:pt x="1293209" y="1227963"/>
                  </a:lnTo>
                  <a:lnTo>
                    <a:pt x="1245965" y="1216438"/>
                  </a:lnTo>
                  <a:lnTo>
                    <a:pt x="1218438" y="1227868"/>
                  </a:lnTo>
                  <a:lnTo>
                    <a:pt x="1216914" y="1237488"/>
                  </a:lnTo>
                  <a:lnTo>
                    <a:pt x="1223867" y="1244536"/>
                  </a:lnTo>
                  <a:lnTo>
                    <a:pt x="1227582" y="1269968"/>
                  </a:lnTo>
                  <a:lnTo>
                    <a:pt x="1233011" y="1282732"/>
                  </a:lnTo>
                  <a:lnTo>
                    <a:pt x="1240536" y="1291114"/>
                  </a:lnTo>
                  <a:lnTo>
                    <a:pt x="1220914" y="1299782"/>
                  </a:lnTo>
                  <a:lnTo>
                    <a:pt x="1216247" y="1297115"/>
                  </a:lnTo>
                  <a:lnTo>
                    <a:pt x="1203103" y="1308735"/>
                  </a:lnTo>
                  <a:lnTo>
                    <a:pt x="1167384" y="1306925"/>
                  </a:lnTo>
                  <a:lnTo>
                    <a:pt x="1145667" y="1308544"/>
                  </a:lnTo>
                  <a:lnTo>
                    <a:pt x="1139667" y="1305211"/>
                  </a:lnTo>
                  <a:lnTo>
                    <a:pt x="1139571" y="1286542"/>
                  </a:lnTo>
                  <a:lnTo>
                    <a:pt x="1136714" y="1287209"/>
                  </a:lnTo>
                  <a:lnTo>
                    <a:pt x="1139190" y="1277684"/>
                  </a:lnTo>
                  <a:lnTo>
                    <a:pt x="1129760" y="1265968"/>
                  </a:lnTo>
                  <a:lnTo>
                    <a:pt x="1128617" y="1257776"/>
                  </a:lnTo>
                  <a:lnTo>
                    <a:pt x="1122616" y="1246251"/>
                  </a:lnTo>
                  <a:lnTo>
                    <a:pt x="1116711" y="1251014"/>
                  </a:lnTo>
                  <a:lnTo>
                    <a:pt x="1125093" y="1258634"/>
                  </a:lnTo>
                  <a:lnTo>
                    <a:pt x="1125664" y="1267111"/>
                  </a:lnTo>
                  <a:lnTo>
                    <a:pt x="1103662" y="1278065"/>
                  </a:lnTo>
                  <a:lnTo>
                    <a:pt x="1082707" y="1295305"/>
                  </a:lnTo>
                  <a:lnTo>
                    <a:pt x="1062419" y="1301401"/>
                  </a:lnTo>
                  <a:lnTo>
                    <a:pt x="1056418" y="1305973"/>
                  </a:lnTo>
                  <a:lnTo>
                    <a:pt x="1049274" y="1296257"/>
                  </a:lnTo>
                  <a:lnTo>
                    <a:pt x="1014508" y="1305306"/>
                  </a:lnTo>
                  <a:lnTo>
                    <a:pt x="1000983" y="1315021"/>
                  </a:lnTo>
                  <a:lnTo>
                    <a:pt x="981456" y="1315974"/>
                  </a:lnTo>
                  <a:lnTo>
                    <a:pt x="961358" y="1329500"/>
                  </a:lnTo>
                  <a:lnTo>
                    <a:pt x="931164" y="1328737"/>
                  </a:lnTo>
                  <a:lnTo>
                    <a:pt x="918496" y="1320736"/>
                  </a:lnTo>
                  <a:lnTo>
                    <a:pt x="913638" y="1309402"/>
                  </a:lnTo>
                  <a:lnTo>
                    <a:pt x="898113" y="1289114"/>
                  </a:lnTo>
                  <a:lnTo>
                    <a:pt x="900875" y="1273302"/>
                  </a:lnTo>
                  <a:lnTo>
                    <a:pt x="895255" y="1260443"/>
                  </a:lnTo>
                  <a:lnTo>
                    <a:pt x="877634" y="1257300"/>
                  </a:lnTo>
                  <a:lnTo>
                    <a:pt x="866299" y="1259015"/>
                  </a:lnTo>
                  <a:lnTo>
                    <a:pt x="849154" y="1263872"/>
                  </a:lnTo>
                  <a:lnTo>
                    <a:pt x="838295" y="1271111"/>
                  </a:lnTo>
                  <a:lnTo>
                    <a:pt x="825722" y="1281779"/>
                  </a:lnTo>
                  <a:lnTo>
                    <a:pt x="815816" y="1295686"/>
                  </a:lnTo>
                  <a:lnTo>
                    <a:pt x="817912" y="1312354"/>
                  </a:lnTo>
                  <a:lnTo>
                    <a:pt x="828199" y="1319593"/>
                  </a:lnTo>
                  <a:lnTo>
                    <a:pt x="837343" y="1320736"/>
                  </a:lnTo>
                  <a:lnTo>
                    <a:pt x="838200" y="1328261"/>
                  </a:lnTo>
                  <a:lnTo>
                    <a:pt x="848201" y="1334834"/>
                  </a:lnTo>
                  <a:lnTo>
                    <a:pt x="844296" y="1335500"/>
                  </a:lnTo>
                  <a:lnTo>
                    <a:pt x="840010" y="1342834"/>
                  </a:lnTo>
                  <a:lnTo>
                    <a:pt x="846677" y="1352550"/>
                  </a:lnTo>
                  <a:lnTo>
                    <a:pt x="840963" y="1362170"/>
                  </a:lnTo>
                  <a:lnTo>
                    <a:pt x="836295" y="1382554"/>
                  </a:lnTo>
                  <a:lnTo>
                    <a:pt x="834295" y="1385030"/>
                  </a:lnTo>
                  <a:lnTo>
                    <a:pt x="823341" y="1383316"/>
                  </a:lnTo>
                  <a:lnTo>
                    <a:pt x="817531" y="1396175"/>
                  </a:lnTo>
                  <a:lnTo>
                    <a:pt x="809149" y="1405700"/>
                  </a:lnTo>
                  <a:lnTo>
                    <a:pt x="807339" y="1413891"/>
                  </a:lnTo>
                  <a:lnTo>
                    <a:pt x="794957" y="1415891"/>
                  </a:lnTo>
                  <a:lnTo>
                    <a:pt x="776859" y="1413986"/>
                  </a:lnTo>
                  <a:lnTo>
                    <a:pt x="749903" y="1423607"/>
                  </a:lnTo>
                  <a:lnTo>
                    <a:pt x="750284" y="1427893"/>
                  </a:lnTo>
                  <a:lnTo>
                    <a:pt x="724186" y="1422273"/>
                  </a:lnTo>
                  <a:lnTo>
                    <a:pt x="687610" y="1422654"/>
                  </a:lnTo>
                  <a:lnTo>
                    <a:pt x="671227" y="1427702"/>
                  </a:lnTo>
                  <a:lnTo>
                    <a:pt x="642176" y="1427512"/>
                  </a:lnTo>
                  <a:lnTo>
                    <a:pt x="655034" y="1443990"/>
                  </a:lnTo>
                  <a:lnTo>
                    <a:pt x="648271" y="1449229"/>
                  </a:lnTo>
                  <a:lnTo>
                    <a:pt x="644271" y="1457611"/>
                  </a:lnTo>
                  <a:lnTo>
                    <a:pt x="638842" y="1462468"/>
                  </a:lnTo>
                  <a:lnTo>
                    <a:pt x="621792" y="1449800"/>
                  </a:lnTo>
                  <a:lnTo>
                    <a:pt x="614267" y="1438656"/>
                  </a:lnTo>
                  <a:lnTo>
                    <a:pt x="601028" y="1448657"/>
                  </a:lnTo>
                  <a:lnTo>
                    <a:pt x="586740" y="1452467"/>
                  </a:lnTo>
                  <a:lnTo>
                    <a:pt x="571500" y="1451324"/>
                  </a:lnTo>
                  <a:lnTo>
                    <a:pt x="562356" y="1446943"/>
                  </a:lnTo>
                  <a:lnTo>
                    <a:pt x="540163" y="1462754"/>
                  </a:lnTo>
                  <a:lnTo>
                    <a:pt x="536353" y="1479614"/>
                  </a:lnTo>
                  <a:lnTo>
                    <a:pt x="523589" y="1495996"/>
                  </a:lnTo>
                  <a:lnTo>
                    <a:pt x="505016" y="1486376"/>
                  </a:lnTo>
                  <a:lnTo>
                    <a:pt x="503968" y="1480947"/>
                  </a:lnTo>
                  <a:lnTo>
                    <a:pt x="500253" y="1477613"/>
                  </a:lnTo>
                  <a:lnTo>
                    <a:pt x="484823" y="1475803"/>
                  </a:lnTo>
                  <a:lnTo>
                    <a:pt x="471487" y="1480947"/>
                  </a:lnTo>
                  <a:lnTo>
                    <a:pt x="461010" y="1464469"/>
                  </a:lnTo>
                  <a:lnTo>
                    <a:pt x="455200" y="1466659"/>
                  </a:lnTo>
                  <a:lnTo>
                    <a:pt x="441388" y="1464850"/>
                  </a:lnTo>
                  <a:lnTo>
                    <a:pt x="419291" y="1468279"/>
                  </a:lnTo>
                  <a:lnTo>
                    <a:pt x="387763" y="1477804"/>
                  </a:lnTo>
                  <a:lnTo>
                    <a:pt x="385572" y="1474089"/>
                  </a:lnTo>
                  <a:lnTo>
                    <a:pt x="360998" y="1484948"/>
                  </a:lnTo>
                  <a:lnTo>
                    <a:pt x="356426" y="1479614"/>
                  </a:lnTo>
                  <a:lnTo>
                    <a:pt x="352330" y="1481423"/>
                  </a:lnTo>
                  <a:lnTo>
                    <a:pt x="349282" y="1475803"/>
                  </a:lnTo>
                  <a:lnTo>
                    <a:pt x="350996" y="1462468"/>
                  </a:lnTo>
                  <a:lnTo>
                    <a:pt x="345186" y="1445990"/>
                  </a:lnTo>
                  <a:lnTo>
                    <a:pt x="336518" y="1433798"/>
                  </a:lnTo>
                  <a:lnTo>
                    <a:pt x="328517" y="1437799"/>
                  </a:lnTo>
                  <a:lnTo>
                    <a:pt x="330232" y="1433608"/>
                  </a:lnTo>
                  <a:lnTo>
                    <a:pt x="322707" y="1424845"/>
                  </a:lnTo>
                  <a:lnTo>
                    <a:pt x="314516" y="1420940"/>
                  </a:lnTo>
                  <a:lnTo>
                    <a:pt x="314801" y="1414462"/>
                  </a:lnTo>
                  <a:lnTo>
                    <a:pt x="302895" y="1417510"/>
                  </a:lnTo>
                  <a:lnTo>
                    <a:pt x="291179" y="1412176"/>
                  </a:lnTo>
                  <a:lnTo>
                    <a:pt x="290894" y="1424083"/>
                  </a:lnTo>
                  <a:lnTo>
                    <a:pt x="286893" y="1429798"/>
                  </a:lnTo>
                  <a:lnTo>
                    <a:pt x="280416" y="1432369"/>
                  </a:lnTo>
                  <a:lnTo>
                    <a:pt x="271653" y="1429607"/>
                  </a:lnTo>
                  <a:lnTo>
                    <a:pt x="267081" y="1435799"/>
                  </a:lnTo>
                  <a:lnTo>
                    <a:pt x="260413" y="1431512"/>
                  </a:lnTo>
                  <a:lnTo>
                    <a:pt x="250698" y="1430560"/>
                  </a:lnTo>
                  <a:lnTo>
                    <a:pt x="222599" y="1431417"/>
                  </a:lnTo>
                  <a:lnTo>
                    <a:pt x="223266" y="1424464"/>
                  </a:lnTo>
                  <a:lnTo>
                    <a:pt x="216503" y="1423321"/>
                  </a:lnTo>
                  <a:lnTo>
                    <a:pt x="216313" y="1419416"/>
                  </a:lnTo>
                  <a:lnTo>
                    <a:pt x="213074" y="1419606"/>
                  </a:lnTo>
                  <a:lnTo>
                    <a:pt x="212979" y="1414653"/>
                  </a:lnTo>
                  <a:lnTo>
                    <a:pt x="202216" y="1416463"/>
                  </a:lnTo>
                  <a:lnTo>
                    <a:pt x="200692" y="1414462"/>
                  </a:lnTo>
                  <a:lnTo>
                    <a:pt x="199263" y="1405318"/>
                  </a:lnTo>
                  <a:lnTo>
                    <a:pt x="197263" y="1406176"/>
                  </a:lnTo>
                  <a:lnTo>
                    <a:pt x="197168" y="1375791"/>
                  </a:lnTo>
                  <a:lnTo>
                    <a:pt x="189357" y="1362075"/>
                  </a:lnTo>
                  <a:lnTo>
                    <a:pt x="175260" y="1355789"/>
                  </a:lnTo>
                  <a:lnTo>
                    <a:pt x="158115" y="1361408"/>
                  </a:lnTo>
                  <a:lnTo>
                    <a:pt x="158496" y="1356741"/>
                  </a:lnTo>
                  <a:lnTo>
                    <a:pt x="150019" y="1352836"/>
                  </a:lnTo>
                  <a:lnTo>
                    <a:pt x="130969" y="1349978"/>
                  </a:lnTo>
                  <a:lnTo>
                    <a:pt x="130207" y="1342168"/>
                  </a:lnTo>
                  <a:lnTo>
                    <a:pt x="123254" y="1346740"/>
                  </a:lnTo>
                  <a:lnTo>
                    <a:pt x="128683" y="1328547"/>
                  </a:lnTo>
                  <a:lnTo>
                    <a:pt x="126873" y="1326451"/>
                  </a:lnTo>
                  <a:lnTo>
                    <a:pt x="120110" y="1326737"/>
                  </a:lnTo>
                  <a:lnTo>
                    <a:pt x="118015" y="1322165"/>
                  </a:lnTo>
                  <a:lnTo>
                    <a:pt x="119539" y="1312450"/>
                  </a:lnTo>
                  <a:lnTo>
                    <a:pt x="108013" y="1311211"/>
                  </a:lnTo>
                  <a:lnTo>
                    <a:pt x="107442" y="1299210"/>
                  </a:lnTo>
                  <a:lnTo>
                    <a:pt x="101155" y="1294257"/>
                  </a:lnTo>
                  <a:lnTo>
                    <a:pt x="100108" y="1287209"/>
                  </a:lnTo>
                  <a:lnTo>
                    <a:pt x="95821" y="1283208"/>
                  </a:lnTo>
                  <a:lnTo>
                    <a:pt x="90487" y="1285684"/>
                  </a:lnTo>
                  <a:lnTo>
                    <a:pt x="88678" y="1290923"/>
                  </a:lnTo>
                  <a:lnTo>
                    <a:pt x="86201" y="1283303"/>
                  </a:lnTo>
                  <a:lnTo>
                    <a:pt x="81915" y="1285780"/>
                  </a:lnTo>
                  <a:lnTo>
                    <a:pt x="79058" y="1277398"/>
                  </a:lnTo>
                  <a:lnTo>
                    <a:pt x="67913" y="1285970"/>
                  </a:lnTo>
                  <a:lnTo>
                    <a:pt x="63722" y="1299496"/>
                  </a:lnTo>
                  <a:lnTo>
                    <a:pt x="53340" y="1299019"/>
                  </a:lnTo>
                  <a:lnTo>
                    <a:pt x="52387" y="1304639"/>
                  </a:lnTo>
                  <a:lnTo>
                    <a:pt x="40005" y="1294924"/>
                  </a:lnTo>
                  <a:lnTo>
                    <a:pt x="29718" y="1292161"/>
                  </a:lnTo>
                  <a:lnTo>
                    <a:pt x="30099" y="1278922"/>
                  </a:lnTo>
                  <a:lnTo>
                    <a:pt x="19812" y="1277017"/>
                  </a:lnTo>
                  <a:lnTo>
                    <a:pt x="9525" y="1268825"/>
                  </a:lnTo>
                  <a:lnTo>
                    <a:pt x="17050" y="1263301"/>
                  </a:lnTo>
                  <a:lnTo>
                    <a:pt x="18574" y="1249204"/>
                  </a:lnTo>
                  <a:lnTo>
                    <a:pt x="26099" y="1204341"/>
                  </a:lnTo>
                  <a:lnTo>
                    <a:pt x="39434" y="1212151"/>
                  </a:lnTo>
                  <a:lnTo>
                    <a:pt x="49720" y="1214152"/>
                  </a:lnTo>
                  <a:lnTo>
                    <a:pt x="42196" y="1209961"/>
                  </a:lnTo>
                  <a:lnTo>
                    <a:pt x="36386" y="1202436"/>
                  </a:lnTo>
                  <a:lnTo>
                    <a:pt x="37148" y="1197674"/>
                  </a:lnTo>
                  <a:lnTo>
                    <a:pt x="49054" y="1182338"/>
                  </a:lnTo>
                  <a:lnTo>
                    <a:pt x="35528" y="1153763"/>
                  </a:lnTo>
                  <a:lnTo>
                    <a:pt x="39624" y="1152144"/>
                  </a:lnTo>
                  <a:lnTo>
                    <a:pt x="38100" y="1148620"/>
                  </a:lnTo>
                  <a:lnTo>
                    <a:pt x="48959" y="1143476"/>
                  </a:lnTo>
                  <a:lnTo>
                    <a:pt x="52007" y="1148525"/>
                  </a:lnTo>
                  <a:lnTo>
                    <a:pt x="58198" y="1143095"/>
                  </a:lnTo>
                  <a:lnTo>
                    <a:pt x="65913" y="1142428"/>
                  </a:lnTo>
                  <a:lnTo>
                    <a:pt x="91059" y="1159002"/>
                  </a:lnTo>
                  <a:lnTo>
                    <a:pt x="101727" y="1160335"/>
                  </a:lnTo>
                  <a:lnTo>
                    <a:pt x="105728" y="1150429"/>
                  </a:lnTo>
                  <a:lnTo>
                    <a:pt x="102299" y="1147096"/>
                  </a:lnTo>
                  <a:lnTo>
                    <a:pt x="109919" y="1148715"/>
                  </a:lnTo>
                  <a:lnTo>
                    <a:pt x="111252" y="1143286"/>
                  </a:lnTo>
                  <a:lnTo>
                    <a:pt x="108013" y="1142238"/>
                  </a:lnTo>
                  <a:lnTo>
                    <a:pt x="108871" y="1134523"/>
                  </a:lnTo>
                  <a:lnTo>
                    <a:pt x="111252" y="1134618"/>
                  </a:lnTo>
                  <a:lnTo>
                    <a:pt x="116015" y="1116044"/>
                  </a:lnTo>
                  <a:lnTo>
                    <a:pt x="115253" y="1106995"/>
                  </a:lnTo>
                  <a:lnTo>
                    <a:pt x="109633" y="1108519"/>
                  </a:lnTo>
                  <a:lnTo>
                    <a:pt x="108109" y="1102709"/>
                  </a:lnTo>
                  <a:lnTo>
                    <a:pt x="94583" y="1107091"/>
                  </a:lnTo>
                  <a:lnTo>
                    <a:pt x="85154" y="1080135"/>
                  </a:lnTo>
                  <a:lnTo>
                    <a:pt x="94393" y="1077087"/>
                  </a:lnTo>
                  <a:lnTo>
                    <a:pt x="86773" y="1056799"/>
                  </a:lnTo>
                  <a:lnTo>
                    <a:pt x="85249" y="1057561"/>
                  </a:lnTo>
                  <a:lnTo>
                    <a:pt x="82677" y="1047845"/>
                  </a:lnTo>
                  <a:lnTo>
                    <a:pt x="80772" y="1048607"/>
                  </a:lnTo>
                  <a:lnTo>
                    <a:pt x="78391" y="1039177"/>
                  </a:lnTo>
                  <a:lnTo>
                    <a:pt x="71247" y="1041749"/>
                  </a:lnTo>
                  <a:lnTo>
                    <a:pt x="68580" y="1031843"/>
                  </a:lnTo>
                  <a:lnTo>
                    <a:pt x="60484" y="1032605"/>
                  </a:lnTo>
                  <a:lnTo>
                    <a:pt x="56198" y="1023842"/>
                  </a:lnTo>
                  <a:lnTo>
                    <a:pt x="60865" y="1020794"/>
                  </a:lnTo>
                  <a:lnTo>
                    <a:pt x="59341" y="1010126"/>
                  </a:lnTo>
                  <a:lnTo>
                    <a:pt x="53340" y="1001268"/>
                  </a:lnTo>
                  <a:lnTo>
                    <a:pt x="63627" y="994982"/>
                  </a:lnTo>
                  <a:lnTo>
                    <a:pt x="70390" y="997172"/>
                  </a:lnTo>
                  <a:lnTo>
                    <a:pt x="88678" y="991648"/>
                  </a:lnTo>
                  <a:lnTo>
                    <a:pt x="99536" y="992600"/>
                  </a:lnTo>
                  <a:lnTo>
                    <a:pt x="102013" y="990028"/>
                  </a:lnTo>
                  <a:lnTo>
                    <a:pt x="93059" y="979075"/>
                  </a:lnTo>
                  <a:lnTo>
                    <a:pt x="100012" y="973455"/>
                  </a:lnTo>
                  <a:lnTo>
                    <a:pt x="103632" y="976408"/>
                  </a:lnTo>
                  <a:lnTo>
                    <a:pt x="99822" y="980980"/>
                  </a:lnTo>
                  <a:lnTo>
                    <a:pt x="104299" y="986885"/>
                  </a:lnTo>
                  <a:lnTo>
                    <a:pt x="112395" y="984980"/>
                  </a:lnTo>
                  <a:lnTo>
                    <a:pt x="115062" y="993648"/>
                  </a:lnTo>
                  <a:lnTo>
                    <a:pt x="116681" y="992791"/>
                  </a:lnTo>
                  <a:lnTo>
                    <a:pt x="112586" y="969169"/>
                  </a:lnTo>
                  <a:lnTo>
                    <a:pt x="112871" y="941642"/>
                  </a:lnTo>
                  <a:lnTo>
                    <a:pt x="135445" y="938022"/>
                  </a:lnTo>
                  <a:lnTo>
                    <a:pt x="137446" y="942880"/>
                  </a:lnTo>
                  <a:lnTo>
                    <a:pt x="139637" y="942784"/>
                  </a:lnTo>
                  <a:lnTo>
                    <a:pt x="143351" y="930878"/>
                  </a:lnTo>
                  <a:lnTo>
                    <a:pt x="164116" y="932688"/>
                  </a:lnTo>
                  <a:lnTo>
                    <a:pt x="166307" y="929354"/>
                  </a:lnTo>
                  <a:lnTo>
                    <a:pt x="170212" y="931354"/>
                  </a:lnTo>
                  <a:lnTo>
                    <a:pt x="175832" y="921353"/>
                  </a:lnTo>
                  <a:lnTo>
                    <a:pt x="184595" y="926116"/>
                  </a:lnTo>
                  <a:lnTo>
                    <a:pt x="196977" y="899827"/>
                  </a:lnTo>
                  <a:lnTo>
                    <a:pt x="210026" y="883920"/>
                  </a:lnTo>
                  <a:lnTo>
                    <a:pt x="199549" y="881443"/>
                  </a:lnTo>
                  <a:lnTo>
                    <a:pt x="202311" y="877062"/>
                  </a:lnTo>
                  <a:lnTo>
                    <a:pt x="204692" y="860869"/>
                  </a:lnTo>
                  <a:lnTo>
                    <a:pt x="194691" y="863632"/>
                  </a:lnTo>
                  <a:lnTo>
                    <a:pt x="188690" y="850678"/>
                  </a:lnTo>
                  <a:lnTo>
                    <a:pt x="188404" y="837533"/>
                  </a:lnTo>
                  <a:lnTo>
                    <a:pt x="200311" y="831437"/>
                  </a:lnTo>
                  <a:lnTo>
                    <a:pt x="202978" y="826770"/>
                  </a:lnTo>
                  <a:lnTo>
                    <a:pt x="226409" y="816388"/>
                  </a:lnTo>
                  <a:lnTo>
                    <a:pt x="232791" y="811244"/>
                  </a:lnTo>
                  <a:lnTo>
                    <a:pt x="243554" y="812578"/>
                  </a:lnTo>
                  <a:lnTo>
                    <a:pt x="246602" y="813721"/>
                  </a:lnTo>
                  <a:lnTo>
                    <a:pt x="246031" y="816864"/>
                  </a:lnTo>
                  <a:lnTo>
                    <a:pt x="252127" y="824293"/>
                  </a:lnTo>
                  <a:lnTo>
                    <a:pt x="272605" y="814959"/>
                  </a:lnTo>
                  <a:lnTo>
                    <a:pt x="276606" y="820674"/>
                  </a:lnTo>
                  <a:lnTo>
                    <a:pt x="278797" y="820293"/>
                  </a:lnTo>
                  <a:lnTo>
                    <a:pt x="277749" y="822960"/>
                  </a:lnTo>
                  <a:lnTo>
                    <a:pt x="286893" y="829437"/>
                  </a:lnTo>
                  <a:lnTo>
                    <a:pt x="311849" y="833057"/>
                  </a:lnTo>
                  <a:lnTo>
                    <a:pt x="326517" y="830866"/>
                  </a:lnTo>
                  <a:lnTo>
                    <a:pt x="327279" y="845915"/>
                  </a:lnTo>
                  <a:lnTo>
                    <a:pt x="331089" y="847439"/>
                  </a:lnTo>
                  <a:lnTo>
                    <a:pt x="326898" y="855631"/>
                  </a:lnTo>
                  <a:lnTo>
                    <a:pt x="339471" y="857821"/>
                  </a:lnTo>
                  <a:lnTo>
                    <a:pt x="347758" y="853059"/>
                  </a:lnTo>
                  <a:lnTo>
                    <a:pt x="354997" y="855250"/>
                  </a:lnTo>
                  <a:lnTo>
                    <a:pt x="365093" y="849725"/>
                  </a:lnTo>
                  <a:lnTo>
                    <a:pt x="367379" y="856012"/>
                  </a:lnTo>
                  <a:lnTo>
                    <a:pt x="359378" y="867156"/>
                  </a:lnTo>
                  <a:lnTo>
                    <a:pt x="366998" y="872490"/>
                  </a:lnTo>
                  <a:lnTo>
                    <a:pt x="365570" y="874014"/>
                  </a:lnTo>
                  <a:lnTo>
                    <a:pt x="377857" y="878110"/>
                  </a:lnTo>
                  <a:lnTo>
                    <a:pt x="378714" y="884777"/>
                  </a:lnTo>
                  <a:lnTo>
                    <a:pt x="385096" y="885063"/>
                  </a:lnTo>
                  <a:lnTo>
                    <a:pt x="382715" y="888397"/>
                  </a:lnTo>
                  <a:lnTo>
                    <a:pt x="386144" y="895350"/>
                  </a:lnTo>
                  <a:lnTo>
                    <a:pt x="380048" y="904875"/>
                  </a:lnTo>
                  <a:lnTo>
                    <a:pt x="379857" y="912590"/>
                  </a:lnTo>
                  <a:lnTo>
                    <a:pt x="388334" y="922592"/>
                  </a:lnTo>
                  <a:lnTo>
                    <a:pt x="395002" y="947166"/>
                  </a:lnTo>
                  <a:lnTo>
                    <a:pt x="387763" y="946214"/>
                  </a:lnTo>
                  <a:lnTo>
                    <a:pt x="385382" y="949166"/>
                  </a:lnTo>
                  <a:lnTo>
                    <a:pt x="385286" y="958120"/>
                  </a:lnTo>
                  <a:lnTo>
                    <a:pt x="376809" y="959358"/>
                  </a:lnTo>
                  <a:lnTo>
                    <a:pt x="368903" y="966121"/>
                  </a:lnTo>
                  <a:lnTo>
                    <a:pt x="363379" y="965549"/>
                  </a:lnTo>
                  <a:lnTo>
                    <a:pt x="355759" y="973074"/>
                  </a:lnTo>
                  <a:lnTo>
                    <a:pt x="321945" y="973931"/>
                  </a:lnTo>
                  <a:lnTo>
                    <a:pt x="315182" y="966787"/>
                  </a:lnTo>
                  <a:lnTo>
                    <a:pt x="301085" y="970598"/>
                  </a:lnTo>
                  <a:lnTo>
                    <a:pt x="304991" y="986600"/>
                  </a:lnTo>
                  <a:lnTo>
                    <a:pt x="293465" y="998410"/>
                  </a:lnTo>
                  <a:lnTo>
                    <a:pt x="298037" y="1003744"/>
                  </a:lnTo>
                  <a:lnTo>
                    <a:pt x="298990" y="1001173"/>
                  </a:lnTo>
                  <a:lnTo>
                    <a:pt x="303848" y="1000506"/>
                  </a:lnTo>
                  <a:lnTo>
                    <a:pt x="318707" y="1000887"/>
                  </a:lnTo>
                  <a:lnTo>
                    <a:pt x="318326" y="1002697"/>
                  </a:lnTo>
                  <a:lnTo>
                    <a:pt x="330041" y="1004983"/>
                  </a:lnTo>
                  <a:lnTo>
                    <a:pt x="330232" y="1002983"/>
                  </a:lnTo>
                  <a:lnTo>
                    <a:pt x="338519" y="1001744"/>
                  </a:lnTo>
                  <a:lnTo>
                    <a:pt x="337090" y="1006126"/>
                  </a:lnTo>
                  <a:lnTo>
                    <a:pt x="351568" y="1010507"/>
                  </a:lnTo>
                  <a:lnTo>
                    <a:pt x="351854" y="1013936"/>
                  </a:lnTo>
                  <a:lnTo>
                    <a:pt x="358140" y="1013174"/>
                  </a:lnTo>
                  <a:lnTo>
                    <a:pt x="359759" y="1016317"/>
                  </a:lnTo>
                  <a:lnTo>
                    <a:pt x="365855" y="1014889"/>
                  </a:lnTo>
                  <a:lnTo>
                    <a:pt x="366617" y="1017746"/>
                  </a:lnTo>
                  <a:lnTo>
                    <a:pt x="383953" y="1012793"/>
                  </a:lnTo>
                  <a:lnTo>
                    <a:pt x="385858" y="1020699"/>
                  </a:lnTo>
                  <a:lnTo>
                    <a:pt x="393763" y="1026414"/>
                  </a:lnTo>
                  <a:lnTo>
                    <a:pt x="501301" y="1002411"/>
                  </a:lnTo>
                  <a:lnTo>
                    <a:pt x="528542" y="989076"/>
                  </a:lnTo>
                  <a:lnTo>
                    <a:pt x="530733" y="987076"/>
                  </a:lnTo>
                  <a:lnTo>
                    <a:pt x="513779" y="963168"/>
                  </a:lnTo>
                  <a:lnTo>
                    <a:pt x="515398" y="949166"/>
                  </a:lnTo>
                  <a:lnTo>
                    <a:pt x="524351" y="952024"/>
                  </a:lnTo>
                  <a:lnTo>
                    <a:pt x="524542" y="948500"/>
                  </a:lnTo>
                  <a:lnTo>
                    <a:pt x="516065" y="944404"/>
                  </a:lnTo>
                  <a:lnTo>
                    <a:pt x="517588" y="938879"/>
                  </a:lnTo>
                  <a:lnTo>
                    <a:pt x="537972" y="939356"/>
                  </a:lnTo>
                  <a:lnTo>
                    <a:pt x="552736" y="933545"/>
                  </a:lnTo>
                  <a:lnTo>
                    <a:pt x="556546" y="926211"/>
                  </a:lnTo>
                  <a:lnTo>
                    <a:pt x="577120" y="929640"/>
                  </a:lnTo>
                  <a:lnTo>
                    <a:pt x="597122" y="936212"/>
                  </a:lnTo>
                  <a:lnTo>
                    <a:pt x="595408" y="921829"/>
                  </a:lnTo>
                  <a:lnTo>
                    <a:pt x="607409" y="918972"/>
                  </a:lnTo>
                  <a:lnTo>
                    <a:pt x="611791" y="913448"/>
                  </a:lnTo>
                  <a:lnTo>
                    <a:pt x="613124" y="916972"/>
                  </a:lnTo>
                  <a:lnTo>
                    <a:pt x="617506" y="905827"/>
                  </a:lnTo>
                  <a:lnTo>
                    <a:pt x="622459" y="901636"/>
                  </a:lnTo>
                  <a:lnTo>
                    <a:pt x="621316" y="905923"/>
                  </a:lnTo>
                  <a:lnTo>
                    <a:pt x="626174" y="910400"/>
                  </a:lnTo>
                  <a:lnTo>
                    <a:pt x="630269" y="906590"/>
                  </a:lnTo>
                  <a:lnTo>
                    <a:pt x="634555" y="909447"/>
                  </a:lnTo>
                  <a:lnTo>
                    <a:pt x="629984" y="916400"/>
                  </a:lnTo>
                  <a:lnTo>
                    <a:pt x="634651" y="915829"/>
                  </a:lnTo>
                  <a:lnTo>
                    <a:pt x="636079" y="919067"/>
                  </a:lnTo>
                  <a:lnTo>
                    <a:pt x="640842" y="912876"/>
                  </a:lnTo>
                  <a:lnTo>
                    <a:pt x="643319" y="912685"/>
                  </a:lnTo>
                  <a:lnTo>
                    <a:pt x="645890" y="918019"/>
                  </a:lnTo>
                  <a:lnTo>
                    <a:pt x="653510" y="912400"/>
                  </a:lnTo>
                  <a:lnTo>
                    <a:pt x="667608" y="907447"/>
                  </a:lnTo>
                  <a:lnTo>
                    <a:pt x="663893" y="899827"/>
                  </a:lnTo>
                  <a:lnTo>
                    <a:pt x="656082" y="863251"/>
                  </a:lnTo>
                  <a:lnTo>
                    <a:pt x="638556" y="862775"/>
                  </a:lnTo>
                  <a:lnTo>
                    <a:pt x="625602" y="865537"/>
                  </a:lnTo>
                  <a:lnTo>
                    <a:pt x="615315" y="836485"/>
                  </a:lnTo>
                  <a:lnTo>
                    <a:pt x="617315" y="822579"/>
                  </a:lnTo>
                  <a:lnTo>
                    <a:pt x="629984" y="817626"/>
                  </a:lnTo>
                  <a:lnTo>
                    <a:pt x="640271" y="800481"/>
                  </a:lnTo>
                  <a:lnTo>
                    <a:pt x="646272" y="794957"/>
                  </a:lnTo>
                  <a:lnTo>
                    <a:pt x="643319" y="783526"/>
                  </a:lnTo>
                  <a:lnTo>
                    <a:pt x="646557" y="777716"/>
                  </a:lnTo>
                  <a:lnTo>
                    <a:pt x="671799" y="775144"/>
                  </a:lnTo>
                  <a:lnTo>
                    <a:pt x="660749" y="763810"/>
                  </a:lnTo>
                  <a:lnTo>
                    <a:pt x="672465" y="755904"/>
                  </a:lnTo>
                  <a:lnTo>
                    <a:pt x="673132" y="750284"/>
                  </a:lnTo>
                  <a:lnTo>
                    <a:pt x="666083" y="751427"/>
                  </a:lnTo>
                  <a:lnTo>
                    <a:pt x="665036" y="748284"/>
                  </a:lnTo>
                  <a:lnTo>
                    <a:pt x="659511" y="749522"/>
                  </a:lnTo>
                  <a:lnTo>
                    <a:pt x="657892" y="746569"/>
                  </a:lnTo>
                  <a:lnTo>
                    <a:pt x="668941" y="738950"/>
                  </a:lnTo>
                  <a:lnTo>
                    <a:pt x="679609" y="735997"/>
                  </a:lnTo>
                  <a:lnTo>
                    <a:pt x="678656" y="720281"/>
                  </a:lnTo>
                  <a:lnTo>
                    <a:pt x="668846" y="676370"/>
                  </a:lnTo>
                  <a:lnTo>
                    <a:pt x="669131" y="660844"/>
                  </a:lnTo>
                  <a:lnTo>
                    <a:pt x="662750" y="658940"/>
                  </a:lnTo>
                  <a:lnTo>
                    <a:pt x="664464" y="652367"/>
                  </a:lnTo>
                  <a:lnTo>
                    <a:pt x="670084" y="646081"/>
                  </a:lnTo>
                  <a:lnTo>
                    <a:pt x="673227" y="624173"/>
                  </a:lnTo>
                  <a:lnTo>
                    <a:pt x="682466" y="605409"/>
                  </a:lnTo>
                  <a:lnTo>
                    <a:pt x="674561" y="597408"/>
                  </a:lnTo>
                  <a:lnTo>
                    <a:pt x="673608" y="593122"/>
                  </a:lnTo>
                  <a:lnTo>
                    <a:pt x="665322" y="593122"/>
                  </a:lnTo>
                  <a:lnTo>
                    <a:pt x="667893" y="586931"/>
                  </a:lnTo>
                  <a:lnTo>
                    <a:pt x="663512" y="586550"/>
                  </a:lnTo>
                  <a:lnTo>
                    <a:pt x="666179" y="582930"/>
                  </a:lnTo>
                  <a:lnTo>
                    <a:pt x="665226" y="578834"/>
                  </a:lnTo>
                  <a:lnTo>
                    <a:pt x="659892" y="574262"/>
                  </a:lnTo>
                  <a:lnTo>
                    <a:pt x="653987" y="576167"/>
                  </a:lnTo>
                  <a:lnTo>
                    <a:pt x="647795" y="565309"/>
                  </a:lnTo>
                  <a:lnTo>
                    <a:pt x="638842" y="561023"/>
                  </a:lnTo>
                  <a:lnTo>
                    <a:pt x="633032" y="561880"/>
                  </a:lnTo>
                  <a:lnTo>
                    <a:pt x="627888" y="557212"/>
                  </a:lnTo>
                  <a:lnTo>
                    <a:pt x="623221" y="556927"/>
                  </a:lnTo>
                  <a:lnTo>
                    <a:pt x="616649" y="559879"/>
                  </a:lnTo>
                  <a:lnTo>
                    <a:pt x="614934" y="563499"/>
                  </a:lnTo>
                  <a:lnTo>
                    <a:pt x="608648" y="564642"/>
                  </a:lnTo>
                  <a:lnTo>
                    <a:pt x="608648" y="560927"/>
                  </a:lnTo>
                  <a:lnTo>
                    <a:pt x="618363" y="557212"/>
                  </a:lnTo>
                  <a:lnTo>
                    <a:pt x="624173" y="549688"/>
                  </a:lnTo>
                  <a:lnTo>
                    <a:pt x="615887" y="533114"/>
                  </a:lnTo>
                  <a:lnTo>
                    <a:pt x="610838" y="528637"/>
                  </a:lnTo>
                  <a:lnTo>
                    <a:pt x="608076" y="527114"/>
                  </a:lnTo>
                  <a:lnTo>
                    <a:pt x="604933" y="542639"/>
                  </a:lnTo>
                  <a:lnTo>
                    <a:pt x="599123" y="548068"/>
                  </a:lnTo>
                  <a:lnTo>
                    <a:pt x="581406" y="533876"/>
                  </a:lnTo>
                  <a:lnTo>
                    <a:pt x="578168" y="534638"/>
                  </a:lnTo>
                  <a:lnTo>
                    <a:pt x="571595" y="542734"/>
                  </a:lnTo>
                  <a:lnTo>
                    <a:pt x="576072" y="531304"/>
                  </a:lnTo>
                  <a:lnTo>
                    <a:pt x="525209" y="497586"/>
                  </a:lnTo>
                  <a:lnTo>
                    <a:pt x="520637" y="503491"/>
                  </a:lnTo>
                  <a:lnTo>
                    <a:pt x="521684" y="505301"/>
                  </a:lnTo>
                  <a:lnTo>
                    <a:pt x="500253" y="515493"/>
                  </a:lnTo>
                  <a:lnTo>
                    <a:pt x="491014" y="523018"/>
                  </a:lnTo>
                  <a:lnTo>
                    <a:pt x="489871" y="521208"/>
                  </a:lnTo>
                  <a:lnTo>
                    <a:pt x="475012" y="527399"/>
                  </a:lnTo>
                  <a:lnTo>
                    <a:pt x="466058" y="526637"/>
                  </a:lnTo>
                  <a:lnTo>
                    <a:pt x="459010" y="507492"/>
                  </a:lnTo>
                  <a:lnTo>
                    <a:pt x="446723" y="517493"/>
                  </a:lnTo>
                  <a:lnTo>
                    <a:pt x="438912" y="519875"/>
                  </a:lnTo>
                  <a:lnTo>
                    <a:pt x="436721" y="516826"/>
                  </a:lnTo>
                  <a:lnTo>
                    <a:pt x="425482" y="517208"/>
                  </a:lnTo>
                  <a:lnTo>
                    <a:pt x="428911" y="527114"/>
                  </a:lnTo>
                  <a:lnTo>
                    <a:pt x="399383" y="540925"/>
                  </a:lnTo>
                  <a:lnTo>
                    <a:pt x="388715" y="549402"/>
                  </a:lnTo>
                  <a:lnTo>
                    <a:pt x="379381" y="532733"/>
                  </a:lnTo>
                  <a:lnTo>
                    <a:pt x="374809" y="534638"/>
                  </a:lnTo>
                  <a:lnTo>
                    <a:pt x="369665" y="526256"/>
                  </a:lnTo>
                  <a:lnTo>
                    <a:pt x="366712" y="526351"/>
                  </a:lnTo>
                  <a:lnTo>
                    <a:pt x="332137" y="45091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1" name="Freihandform: Form 170">
              <a:extLst>
                <a:ext uri="{FF2B5EF4-FFF2-40B4-BE49-F238E27FC236}">
                  <a16:creationId xmlns:a16="http://schemas.microsoft.com/office/drawing/2014/main" id="{FCF09FBE-677D-4739-AC56-A6E7C38AA070}"/>
                </a:ext>
              </a:extLst>
            </p:cNvPr>
            <p:cNvSpPr/>
            <p:nvPr/>
          </p:nvSpPr>
          <p:spPr>
            <a:xfrm>
              <a:off x="2405330" y="3148663"/>
              <a:ext cx="747450" cy="980100"/>
            </a:xfrm>
            <a:custGeom>
              <a:avLst/>
              <a:gdLst>
                <a:gd name="connsiteX0" fmla="*/ 106870 w 1438275"/>
                <a:gd name="connsiteY0" fmla="*/ 1637347 h 1885950"/>
                <a:gd name="connsiteX1" fmla="*/ 115443 w 1438275"/>
                <a:gd name="connsiteY1" fmla="*/ 1627918 h 1885950"/>
                <a:gd name="connsiteX2" fmla="*/ 111538 w 1438275"/>
                <a:gd name="connsiteY2" fmla="*/ 1607058 h 1885950"/>
                <a:gd name="connsiteX3" fmla="*/ 124111 w 1438275"/>
                <a:gd name="connsiteY3" fmla="*/ 1593723 h 1885950"/>
                <a:gd name="connsiteX4" fmla="*/ 124492 w 1438275"/>
                <a:gd name="connsiteY4" fmla="*/ 1589055 h 1885950"/>
                <a:gd name="connsiteX5" fmla="*/ 129254 w 1438275"/>
                <a:gd name="connsiteY5" fmla="*/ 1583817 h 1885950"/>
                <a:gd name="connsiteX6" fmla="*/ 116681 w 1438275"/>
                <a:gd name="connsiteY6" fmla="*/ 1583531 h 1885950"/>
                <a:gd name="connsiteX7" fmla="*/ 112300 w 1438275"/>
                <a:gd name="connsiteY7" fmla="*/ 1580959 h 1885950"/>
                <a:gd name="connsiteX8" fmla="*/ 108395 w 1438275"/>
                <a:gd name="connsiteY8" fmla="*/ 1566767 h 1885950"/>
                <a:gd name="connsiteX9" fmla="*/ 96203 w 1438275"/>
                <a:gd name="connsiteY9" fmla="*/ 1554480 h 1885950"/>
                <a:gd name="connsiteX10" fmla="*/ 95726 w 1438275"/>
                <a:gd name="connsiteY10" fmla="*/ 1541526 h 1885950"/>
                <a:gd name="connsiteX11" fmla="*/ 104204 w 1438275"/>
                <a:gd name="connsiteY11" fmla="*/ 1539335 h 1885950"/>
                <a:gd name="connsiteX12" fmla="*/ 105728 w 1438275"/>
                <a:gd name="connsiteY12" fmla="*/ 1532477 h 1885950"/>
                <a:gd name="connsiteX13" fmla="*/ 101441 w 1438275"/>
                <a:gd name="connsiteY13" fmla="*/ 1523714 h 1885950"/>
                <a:gd name="connsiteX14" fmla="*/ 97917 w 1438275"/>
                <a:gd name="connsiteY14" fmla="*/ 1525143 h 1885950"/>
                <a:gd name="connsiteX15" fmla="*/ 101060 w 1438275"/>
                <a:gd name="connsiteY15" fmla="*/ 1518285 h 1885950"/>
                <a:gd name="connsiteX16" fmla="*/ 102775 w 1438275"/>
                <a:gd name="connsiteY16" fmla="*/ 1519618 h 1885950"/>
                <a:gd name="connsiteX17" fmla="*/ 124873 w 1438275"/>
                <a:gd name="connsiteY17" fmla="*/ 1506950 h 1885950"/>
                <a:gd name="connsiteX18" fmla="*/ 130397 w 1438275"/>
                <a:gd name="connsiteY18" fmla="*/ 1506950 h 1885950"/>
                <a:gd name="connsiteX19" fmla="*/ 134969 w 1438275"/>
                <a:gd name="connsiteY19" fmla="*/ 1491043 h 1885950"/>
                <a:gd name="connsiteX20" fmla="*/ 125920 w 1438275"/>
                <a:gd name="connsiteY20" fmla="*/ 1488186 h 1885950"/>
                <a:gd name="connsiteX21" fmla="*/ 124301 w 1438275"/>
                <a:gd name="connsiteY21" fmla="*/ 1491996 h 1885950"/>
                <a:gd name="connsiteX22" fmla="*/ 121444 w 1438275"/>
                <a:gd name="connsiteY22" fmla="*/ 1491996 h 1885950"/>
                <a:gd name="connsiteX23" fmla="*/ 116300 w 1438275"/>
                <a:gd name="connsiteY23" fmla="*/ 1487424 h 1885950"/>
                <a:gd name="connsiteX24" fmla="*/ 118491 w 1438275"/>
                <a:gd name="connsiteY24" fmla="*/ 1483043 h 1885950"/>
                <a:gd name="connsiteX25" fmla="*/ 123254 w 1438275"/>
                <a:gd name="connsiteY25" fmla="*/ 1484280 h 1885950"/>
                <a:gd name="connsiteX26" fmla="*/ 130302 w 1438275"/>
                <a:gd name="connsiteY26" fmla="*/ 1467135 h 1885950"/>
                <a:gd name="connsiteX27" fmla="*/ 129159 w 1438275"/>
                <a:gd name="connsiteY27" fmla="*/ 1464469 h 1885950"/>
                <a:gd name="connsiteX28" fmla="*/ 123158 w 1438275"/>
                <a:gd name="connsiteY28" fmla="*/ 1463707 h 1885950"/>
                <a:gd name="connsiteX29" fmla="*/ 126111 w 1438275"/>
                <a:gd name="connsiteY29" fmla="*/ 1460087 h 1885950"/>
                <a:gd name="connsiteX30" fmla="*/ 122873 w 1438275"/>
                <a:gd name="connsiteY30" fmla="*/ 1455515 h 1885950"/>
                <a:gd name="connsiteX31" fmla="*/ 119920 w 1438275"/>
                <a:gd name="connsiteY31" fmla="*/ 1457420 h 1885950"/>
                <a:gd name="connsiteX32" fmla="*/ 113538 w 1438275"/>
                <a:gd name="connsiteY32" fmla="*/ 1454562 h 1885950"/>
                <a:gd name="connsiteX33" fmla="*/ 98774 w 1438275"/>
                <a:gd name="connsiteY33" fmla="*/ 1461992 h 1885950"/>
                <a:gd name="connsiteX34" fmla="*/ 106490 w 1438275"/>
                <a:gd name="connsiteY34" fmla="*/ 1452467 h 1885950"/>
                <a:gd name="connsiteX35" fmla="*/ 101727 w 1438275"/>
                <a:gd name="connsiteY35" fmla="*/ 1447895 h 1885950"/>
                <a:gd name="connsiteX36" fmla="*/ 103823 w 1438275"/>
                <a:gd name="connsiteY36" fmla="*/ 1445133 h 1885950"/>
                <a:gd name="connsiteX37" fmla="*/ 100108 w 1438275"/>
                <a:gd name="connsiteY37" fmla="*/ 1442466 h 1885950"/>
                <a:gd name="connsiteX38" fmla="*/ 120777 w 1438275"/>
                <a:gd name="connsiteY38" fmla="*/ 1426178 h 1885950"/>
                <a:gd name="connsiteX39" fmla="*/ 121349 w 1438275"/>
                <a:gd name="connsiteY39" fmla="*/ 1421511 h 1885950"/>
                <a:gd name="connsiteX40" fmla="*/ 125635 w 1438275"/>
                <a:gd name="connsiteY40" fmla="*/ 1420939 h 1885950"/>
                <a:gd name="connsiteX41" fmla="*/ 133731 w 1438275"/>
                <a:gd name="connsiteY41" fmla="*/ 1408271 h 1885950"/>
                <a:gd name="connsiteX42" fmla="*/ 142208 w 1438275"/>
                <a:gd name="connsiteY42" fmla="*/ 1401032 h 1885950"/>
                <a:gd name="connsiteX43" fmla="*/ 144113 w 1438275"/>
                <a:gd name="connsiteY43" fmla="*/ 1403795 h 1885950"/>
                <a:gd name="connsiteX44" fmla="*/ 141542 w 1438275"/>
                <a:gd name="connsiteY44" fmla="*/ 1409509 h 1885950"/>
                <a:gd name="connsiteX45" fmla="*/ 143447 w 1438275"/>
                <a:gd name="connsiteY45" fmla="*/ 1408747 h 1885950"/>
                <a:gd name="connsiteX46" fmla="*/ 147257 w 1438275"/>
                <a:gd name="connsiteY46" fmla="*/ 1399508 h 1885950"/>
                <a:gd name="connsiteX47" fmla="*/ 139256 w 1438275"/>
                <a:gd name="connsiteY47" fmla="*/ 1386364 h 1885950"/>
                <a:gd name="connsiteX48" fmla="*/ 135255 w 1438275"/>
                <a:gd name="connsiteY48" fmla="*/ 1367409 h 1885950"/>
                <a:gd name="connsiteX49" fmla="*/ 131445 w 1438275"/>
                <a:gd name="connsiteY49" fmla="*/ 1362837 h 1885950"/>
                <a:gd name="connsiteX50" fmla="*/ 132302 w 1438275"/>
                <a:gd name="connsiteY50" fmla="*/ 1357027 h 1885950"/>
                <a:gd name="connsiteX51" fmla="*/ 126778 w 1438275"/>
                <a:gd name="connsiteY51" fmla="*/ 1353026 h 1885950"/>
                <a:gd name="connsiteX52" fmla="*/ 125349 w 1438275"/>
                <a:gd name="connsiteY52" fmla="*/ 1346549 h 1885950"/>
                <a:gd name="connsiteX53" fmla="*/ 111443 w 1438275"/>
                <a:gd name="connsiteY53" fmla="*/ 1326070 h 1885950"/>
                <a:gd name="connsiteX54" fmla="*/ 106013 w 1438275"/>
                <a:gd name="connsiteY54" fmla="*/ 1307592 h 1885950"/>
                <a:gd name="connsiteX55" fmla="*/ 107156 w 1438275"/>
                <a:gd name="connsiteY55" fmla="*/ 1299115 h 1885950"/>
                <a:gd name="connsiteX56" fmla="*/ 97631 w 1438275"/>
                <a:gd name="connsiteY56" fmla="*/ 1290733 h 1885950"/>
                <a:gd name="connsiteX57" fmla="*/ 94964 w 1438275"/>
                <a:gd name="connsiteY57" fmla="*/ 1280446 h 1885950"/>
                <a:gd name="connsiteX58" fmla="*/ 96774 w 1438275"/>
                <a:gd name="connsiteY58" fmla="*/ 1259395 h 1885950"/>
                <a:gd name="connsiteX59" fmla="*/ 91821 w 1438275"/>
                <a:gd name="connsiteY59" fmla="*/ 1247299 h 1885950"/>
                <a:gd name="connsiteX60" fmla="*/ 95060 w 1438275"/>
                <a:gd name="connsiteY60" fmla="*/ 1235869 h 1885950"/>
                <a:gd name="connsiteX61" fmla="*/ 97250 w 1438275"/>
                <a:gd name="connsiteY61" fmla="*/ 1236535 h 1885950"/>
                <a:gd name="connsiteX62" fmla="*/ 91916 w 1438275"/>
                <a:gd name="connsiteY62" fmla="*/ 1229487 h 1885950"/>
                <a:gd name="connsiteX63" fmla="*/ 112014 w 1438275"/>
                <a:gd name="connsiteY63" fmla="*/ 1217105 h 1885950"/>
                <a:gd name="connsiteX64" fmla="*/ 116777 w 1438275"/>
                <a:gd name="connsiteY64" fmla="*/ 1198626 h 1885950"/>
                <a:gd name="connsiteX65" fmla="*/ 122111 w 1438275"/>
                <a:gd name="connsiteY65" fmla="*/ 1190339 h 1885950"/>
                <a:gd name="connsiteX66" fmla="*/ 116967 w 1438275"/>
                <a:gd name="connsiteY66" fmla="*/ 1188625 h 1885950"/>
                <a:gd name="connsiteX67" fmla="*/ 121349 w 1438275"/>
                <a:gd name="connsiteY67" fmla="*/ 1183005 h 1885950"/>
                <a:gd name="connsiteX68" fmla="*/ 117824 w 1438275"/>
                <a:gd name="connsiteY68" fmla="*/ 1179005 h 1885950"/>
                <a:gd name="connsiteX69" fmla="*/ 103918 w 1438275"/>
                <a:gd name="connsiteY69" fmla="*/ 1172813 h 1885950"/>
                <a:gd name="connsiteX70" fmla="*/ 103061 w 1438275"/>
                <a:gd name="connsiteY70" fmla="*/ 1160812 h 1885950"/>
                <a:gd name="connsiteX71" fmla="*/ 108014 w 1438275"/>
                <a:gd name="connsiteY71" fmla="*/ 1159002 h 1885950"/>
                <a:gd name="connsiteX72" fmla="*/ 105347 w 1438275"/>
                <a:gd name="connsiteY72" fmla="*/ 1155287 h 1885950"/>
                <a:gd name="connsiteX73" fmla="*/ 115634 w 1438275"/>
                <a:gd name="connsiteY73" fmla="*/ 1146048 h 1885950"/>
                <a:gd name="connsiteX74" fmla="*/ 124206 w 1438275"/>
                <a:gd name="connsiteY74" fmla="*/ 1152715 h 1885950"/>
                <a:gd name="connsiteX75" fmla="*/ 144304 w 1438275"/>
                <a:gd name="connsiteY75" fmla="*/ 1151001 h 1885950"/>
                <a:gd name="connsiteX76" fmla="*/ 154305 w 1438275"/>
                <a:gd name="connsiteY76" fmla="*/ 1156144 h 1885950"/>
                <a:gd name="connsiteX77" fmla="*/ 162306 w 1438275"/>
                <a:gd name="connsiteY77" fmla="*/ 1155192 h 1885950"/>
                <a:gd name="connsiteX78" fmla="*/ 166402 w 1438275"/>
                <a:gd name="connsiteY78" fmla="*/ 1159288 h 1885950"/>
                <a:gd name="connsiteX79" fmla="*/ 177737 w 1438275"/>
                <a:gd name="connsiteY79" fmla="*/ 1156049 h 1885950"/>
                <a:gd name="connsiteX80" fmla="*/ 181451 w 1438275"/>
                <a:gd name="connsiteY80" fmla="*/ 1160621 h 1885950"/>
                <a:gd name="connsiteX81" fmla="*/ 198977 w 1438275"/>
                <a:gd name="connsiteY81" fmla="*/ 1153097 h 1885950"/>
                <a:gd name="connsiteX82" fmla="*/ 217456 w 1438275"/>
                <a:gd name="connsiteY82" fmla="*/ 1141285 h 1885950"/>
                <a:gd name="connsiteX83" fmla="*/ 220790 w 1438275"/>
                <a:gd name="connsiteY83" fmla="*/ 1129189 h 1885950"/>
                <a:gd name="connsiteX84" fmla="*/ 220504 w 1438275"/>
                <a:gd name="connsiteY84" fmla="*/ 1126712 h 1885950"/>
                <a:gd name="connsiteX85" fmla="*/ 207359 w 1438275"/>
                <a:gd name="connsiteY85" fmla="*/ 1121950 h 1885950"/>
                <a:gd name="connsiteX86" fmla="*/ 203835 w 1438275"/>
                <a:gd name="connsiteY86" fmla="*/ 1107091 h 1885950"/>
                <a:gd name="connsiteX87" fmla="*/ 218885 w 1438275"/>
                <a:gd name="connsiteY87" fmla="*/ 1094899 h 1885950"/>
                <a:gd name="connsiteX88" fmla="*/ 265938 w 1438275"/>
                <a:gd name="connsiteY88" fmla="*/ 1083945 h 1885950"/>
                <a:gd name="connsiteX89" fmla="*/ 267367 w 1438275"/>
                <a:gd name="connsiteY89" fmla="*/ 1087850 h 1885950"/>
                <a:gd name="connsiteX90" fmla="*/ 273653 w 1438275"/>
                <a:gd name="connsiteY90" fmla="*/ 1089089 h 1885950"/>
                <a:gd name="connsiteX91" fmla="*/ 290989 w 1438275"/>
                <a:gd name="connsiteY91" fmla="*/ 1087564 h 1885950"/>
                <a:gd name="connsiteX92" fmla="*/ 292418 w 1438275"/>
                <a:gd name="connsiteY92" fmla="*/ 1084802 h 1885950"/>
                <a:gd name="connsiteX93" fmla="*/ 298895 w 1438275"/>
                <a:gd name="connsiteY93" fmla="*/ 1090993 h 1885950"/>
                <a:gd name="connsiteX94" fmla="*/ 305943 w 1438275"/>
                <a:gd name="connsiteY94" fmla="*/ 1103947 h 1885950"/>
                <a:gd name="connsiteX95" fmla="*/ 318326 w 1438275"/>
                <a:gd name="connsiteY95" fmla="*/ 1102138 h 1885950"/>
                <a:gd name="connsiteX96" fmla="*/ 319564 w 1438275"/>
                <a:gd name="connsiteY96" fmla="*/ 1103471 h 1885950"/>
                <a:gd name="connsiteX97" fmla="*/ 316516 w 1438275"/>
                <a:gd name="connsiteY97" fmla="*/ 1105757 h 1885950"/>
                <a:gd name="connsiteX98" fmla="*/ 308039 w 1438275"/>
                <a:gd name="connsiteY98" fmla="*/ 1109567 h 1885950"/>
                <a:gd name="connsiteX99" fmla="*/ 310420 w 1438275"/>
                <a:gd name="connsiteY99" fmla="*/ 1118425 h 1885950"/>
                <a:gd name="connsiteX100" fmla="*/ 316516 w 1438275"/>
                <a:gd name="connsiteY100" fmla="*/ 1126998 h 1885950"/>
                <a:gd name="connsiteX101" fmla="*/ 332232 w 1438275"/>
                <a:gd name="connsiteY101" fmla="*/ 1121569 h 1885950"/>
                <a:gd name="connsiteX102" fmla="*/ 333375 w 1438275"/>
                <a:gd name="connsiteY102" fmla="*/ 1123378 h 1885950"/>
                <a:gd name="connsiteX103" fmla="*/ 344710 w 1438275"/>
                <a:gd name="connsiteY103" fmla="*/ 1118140 h 1885950"/>
                <a:gd name="connsiteX104" fmla="*/ 346234 w 1438275"/>
                <a:gd name="connsiteY104" fmla="*/ 1114330 h 1885950"/>
                <a:gd name="connsiteX105" fmla="*/ 337852 w 1438275"/>
                <a:gd name="connsiteY105" fmla="*/ 1106233 h 1885950"/>
                <a:gd name="connsiteX106" fmla="*/ 343376 w 1438275"/>
                <a:gd name="connsiteY106" fmla="*/ 1102995 h 1885950"/>
                <a:gd name="connsiteX107" fmla="*/ 340424 w 1438275"/>
                <a:gd name="connsiteY107" fmla="*/ 1092708 h 1885950"/>
                <a:gd name="connsiteX108" fmla="*/ 355664 w 1438275"/>
                <a:gd name="connsiteY108" fmla="*/ 1078706 h 1885950"/>
                <a:gd name="connsiteX109" fmla="*/ 366903 w 1438275"/>
                <a:gd name="connsiteY109" fmla="*/ 1073658 h 1885950"/>
                <a:gd name="connsiteX110" fmla="*/ 397669 w 1438275"/>
                <a:gd name="connsiteY110" fmla="*/ 1051655 h 1885950"/>
                <a:gd name="connsiteX111" fmla="*/ 400145 w 1438275"/>
                <a:gd name="connsiteY111" fmla="*/ 1053846 h 1885950"/>
                <a:gd name="connsiteX112" fmla="*/ 407575 w 1438275"/>
                <a:gd name="connsiteY112" fmla="*/ 1038606 h 1885950"/>
                <a:gd name="connsiteX113" fmla="*/ 428339 w 1438275"/>
                <a:gd name="connsiteY113" fmla="*/ 1021270 h 1885950"/>
                <a:gd name="connsiteX114" fmla="*/ 431197 w 1438275"/>
                <a:gd name="connsiteY114" fmla="*/ 999649 h 1885950"/>
                <a:gd name="connsiteX115" fmla="*/ 435293 w 1438275"/>
                <a:gd name="connsiteY115" fmla="*/ 993743 h 1885950"/>
                <a:gd name="connsiteX116" fmla="*/ 433959 w 1438275"/>
                <a:gd name="connsiteY116" fmla="*/ 991552 h 1885950"/>
                <a:gd name="connsiteX117" fmla="*/ 438436 w 1438275"/>
                <a:gd name="connsiteY117" fmla="*/ 974693 h 1885950"/>
                <a:gd name="connsiteX118" fmla="*/ 448247 w 1438275"/>
                <a:gd name="connsiteY118" fmla="*/ 974598 h 1885950"/>
                <a:gd name="connsiteX119" fmla="*/ 452152 w 1438275"/>
                <a:gd name="connsiteY119" fmla="*/ 964406 h 1885950"/>
                <a:gd name="connsiteX120" fmla="*/ 473774 w 1438275"/>
                <a:gd name="connsiteY120" fmla="*/ 966311 h 1885950"/>
                <a:gd name="connsiteX121" fmla="*/ 480441 w 1438275"/>
                <a:gd name="connsiteY121" fmla="*/ 960310 h 1885950"/>
                <a:gd name="connsiteX122" fmla="*/ 481012 w 1438275"/>
                <a:gd name="connsiteY122" fmla="*/ 947928 h 1885950"/>
                <a:gd name="connsiteX123" fmla="*/ 484632 w 1438275"/>
                <a:gd name="connsiteY123" fmla="*/ 940975 h 1885950"/>
                <a:gd name="connsiteX124" fmla="*/ 495300 w 1438275"/>
                <a:gd name="connsiteY124" fmla="*/ 934117 h 1885950"/>
                <a:gd name="connsiteX125" fmla="*/ 500253 w 1438275"/>
                <a:gd name="connsiteY125" fmla="*/ 927640 h 1885950"/>
                <a:gd name="connsiteX126" fmla="*/ 502063 w 1438275"/>
                <a:gd name="connsiteY126" fmla="*/ 907351 h 1885950"/>
                <a:gd name="connsiteX127" fmla="*/ 500539 w 1438275"/>
                <a:gd name="connsiteY127" fmla="*/ 898969 h 1885950"/>
                <a:gd name="connsiteX128" fmla="*/ 488347 w 1438275"/>
                <a:gd name="connsiteY128" fmla="*/ 886111 h 1885950"/>
                <a:gd name="connsiteX129" fmla="*/ 485680 w 1438275"/>
                <a:gd name="connsiteY129" fmla="*/ 876300 h 1885950"/>
                <a:gd name="connsiteX130" fmla="*/ 488156 w 1438275"/>
                <a:gd name="connsiteY130" fmla="*/ 863060 h 1885950"/>
                <a:gd name="connsiteX131" fmla="*/ 500348 w 1438275"/>
                <a:gd name="connsiteY131" fmla="*/ 846201 h 1885950"/>
                <a:gd name="connsiteX132" fmla="*/ 498920 w 1438275"/>
                <a:gd name="connsiteY132" fmla="*/ 840867 h 1885950"/>
                <a:gd name="connsiteX133" fmla="*/ 492633 w 1438275"/>
                <a:gd name="connsiteY133" fmla="*/ 838867 h 1885950"/>
                <a:gd name="connsiteX134" fmla="*/ 476726 w 1438275"/>
                <a:gd name="connsiteY134" fmla="*/ 845344 h 1885950"/>
                <a:gd name="connsiteX135" fmla="*/ 453009 w 1438275"/>
                <a:gd name="connsiteY135" fmla="*/ 877538 h 1885950"/>
                <a:gd name="connsiteX136" fmla="*/ 443294 w 1438275"/>
                <a:gd name="connsiteY136" fmla="*/ 879253 h 1885950"/>
                <a:gd name="connsiteX137" fmla="*/ 435769 w 1438275"/>
                <a:gd name="connsiteY137" fmla="*/ 874204 h 1885950"/>
                <a:gd name="connsiteX138" fmla="*/ 424529 w 1438275"/>
                <a:gd name="connsiteY138" fmla="*/ 871633 h 1885950"/>
                <a:gd name="connsiteX139" fmla="*/ 412718 w 1438275"/>
                <a:gd name="connsiteY139" fmla="*/ 874300 h 1885950"/>
                <a:gd name="connsiteX140" fmla="*/ 409004 w 1438275"/>
                <a:gd name="connsiteY140" fmla="*/ 879157 h 1885950"/>
                <a:gd name="connsiteX141" fmla="*/ 403098 w 1438275"/>
                <a:gd name="connsiteY141" fmla="*/ 904494 h 1885950"/>
                <a:gd name="connsiteX142" fmla="*/ 397288 w 1438275"/>
                <a:gd name="connsiteY142" fmla="*/ 910114 h 1885950"/>
                <a:gd name="connsiteX143" fmla="*/ 381667 w 1438275"/>
                <a:gd name="connsiteY143" fmla="*/ 901732 h 1885950"/>
                <a:gd name="connsiteX144" fmla="*/ 369379 w 1438275"/>
                <a:gd name="connsiteY144" fmla="*/ 879919 h 1885950"/>
                <a:gd name="connsiteX145" fmla="*/ 361664 w 1438275"/>
                <a:gd name="connsiteY145" fmla="*/ 873157 h 1885950"/>
                <a:gd name="connsiteX146" fmla="*/ 351377 w 1438275"/>
                <a:gd name="connsiteY146" fmla="*/ 881158 h 1885950"/>
                <a:gd name="connsiteX147" fmla="*/ 350139 w 1438275"/>
                <a:gd name="connsiteY147" fmla="*/ 886111 h 1885950"/>
                <a:gd name="connsiteX148" fmla="*/ 362903 w 1438275"/>
                <a:gd name="connsiteY148" fmla="*/ 902779 h 1885950"/>
                <a:gd name="connsiteX149" fmla="*/ 371475 w 1438275"/>
                <a:gd name="connsiteY149" fmla="*/ 905923 h 1885950"/>
                <a:gd name="connsiteX150" fmla="*/ 371189 w 1438275"/>
                <a:gd name="connsiteY150" fmla="*/ 910209 h 1885950"/>
                <a:gd name="connsiteX151" fmla="*/ 365474 w 1438275"/>
                <a:gd name="connsiteY151" fmla="*/ 912400 h 1885950"/>
                <a:gd name="connsiteX152" fmla="*/ 348425 w 1438275"/>
                <a:gd name="connsiteY152" fmla="*/ 902970 h 1885950"/>
                <a:gd name="connsiteX153" fmla="*/ 311372 w 1438275"/>
                <a:gd name="connsiteY153" fmla="*/ 858964 h 1885950"/>
                <a:gd name="connsiteX154" fmla="*/ 301752 w 1438275"/>
                <a:gd name="connsiteY154" fmla="*/ 856774 h 1885950"/>
                <a:gd name="connsiteX155" fmla="*/ 271462 w 1438275"/>
                <a:gd name="connsiteY155" fmla="*/ 869632 h 1885950"/>
                <a:gd name="connsiteX156" fmla="*/ 268034 w 1438275"/>
                <a:gd name="connsiteY156" fmla="*/ 867727 h 1885950"/>
                <a:gd name="connsiteX157" fmla="*/ 265462 w 1438275"/>
                <a:gd name="connsiteY157" fmla="*/ 852106 h 1885950"/>
                <a:gd name="connsiteX158" fmla="*/ 261461 w 1438275"/>
                <a:gd name="connsiteY158" fmla="*/ 846868 h 1885950"/>
                <a:gd name="connsiteX159" fmla="*/ 254413 w 1438275"/>
                <a:gd name="connsiteY159" fmla="*/ 852868 h 1885950"/>
                <a:gd name="connsiteX160" fmla="*/ 254413 w 1438275"/>
                <a:gd name="connsiteY160" fmla="*/ 869823 h 1885950"/>
                <a:gd name="connsiteX161" fmla="*/ 251651 w 1438275"/>
                <a:gd name="connsiteY161" fmla="*/ 874395 h 1885950"/>
                <a:gd name="connsiteX162" fmla="*/ 228886 w 1438275"/>
                <a:gd name="connsiteY162" fmla="*/ 876586 h 1885950"/>
                <a:gd name="connsiteX163" fmla="*/ 215075 w 1438275"/>
                <a:gd name="connsiteY163" fmla="*/ 871061 h 1885950"/>
                <a:gd name="connsiteX164" fmla="*/ 209360 w 1438275"/>
                <a:gd name="connsiteY164" fmla="*/ 858012 h 1885950"/>
                <a:gd name="connsiteX165" fmla="*/ 209645 w 1438275"/>
                <a:gd name="connsiteY165" fmla="*/ 842581 h 1885950"/>
                <a:gd name="connsiteX166" fmla="*/ 231553 w 1438275"/>
                <a:gd name="connsiteY166" fmla="*/ 825246 h 1885950"/>
                <a:gd name="connsiteX167" fmla="*/ 237935 w 1438275"/>
                <a:gd name="connsiteY167" fmla="*/ 812197 h 1885950"/>
                <a:gd name="connsiteX168" fmla="*/ 233458 w 1438275"/>
                <a:gd name="connsiteY168" fmla="*/ 808006 h 1885950"/>
                <a:gd name="connsiteX169" fmla="*/ 222409 w 1438275"/>
                <a:gd name="connsiteY169" fmla="*/ 808006 h 1885950"/>
                <a:gd name="connsiteX170" fmla="*/ 200787 w 1438275"/>
                <a:gd name="connsiteY170" fmla="*/ 821436 h 1885950"/>
                <a:gd name="connsiteX171" fmla="*/ 188309 w 1438275"/>
                <a:gd name="connsiteY171" fmla="*/ 825722 h 1885950"/>
                <a:gd name="connsiteX172" fmla="*/ 180880 w 1438275"/>
                <a:gd name="connsiteY172" fmla="*/ 820007 h 1885950"/>
                <a:gd name="connsiteX173" fmla="*/ 179546 w 1438275"/>
                <a:gd name="connsiteY173" fmla="*/ 805148 h 1885950"/>
                <a:gd name="connsiteX174" fmla="*/ 161449 w 1438275"/>
                <a:gd name="connsiteY174" fmla="*/ 769048 h 1885950"/>
                <a:gd name="connsiteX175" fmla="*/ 163068 w 1438275"/>
                <a:gd name="connsiteY175" fmla="*/ 751427 h 1885950"/>
                <a:gd name="connsiteX176" fmla="*/ 175736 w 1438275"/>
                <a:gd name="connsiteY176" fmla="*/ 727996 h 1885950"/>
                <a:gd name="connsiteX177" fmla="*/ 173831 w 1438275"/>
                <a:gd name="connsiteY177" fmla="*/ 711708 h 1885950"/>
                <a:gd name="connsiteX178" fmla="*/ 170021 w 1438275"/>
                <a:gd name="connsiteY178" fmla="*/ 709326 h 1885950"/>
                <a:gd name="connsiteX179" fmla="*/ 161544 w 1438275"/>
                <a:gd name="connsiteY179" fmla="*/ 711136 h 1885950"/>
                <a:gd name="connsiteX180" fmla="*/ 161163 w 1438275"/>
                <a:gd name="connsiteY180" fmla="*/ 696944 h 1885950"/>
                <a:gd name="connsiteX181" fmla="*/ 148019 w 1438275"/>
                <a:gd name="connsiteY181" fmla="*/ 700183 h 1885950"/>
                <a:gd name="connsiteX182" fmla="*/ 139256 w 1438275"/>
                <a:gd name="connsiteY182" fmla="*/ 681418 h 1885950"/>
                <a:gd name="connsiteX183" fmla="*/ 127635 w 1438275"/>
                <a:gd name="connsiteY183" fmla="*/ 683895 h 1885950"/>
                <a:gd name="connsiteX184" fmla="*/ 123730 w 1438275"/>
                <a:gd name="connsiteY184" fmla="*/ 649986 h 1885950"/>
                <a:gd name="connsiteX185" fmla="*/ 114014 w 1438275"/>
                <a:gd name="connsiteY185" fmla="*/ 635127 h 1885950"/>
                <a:gd name="connsiteX186" fmla="*/ 125920 w 1438275"/>
                <a:gd name="connsiteY186" fmla="*/ 624364 h 1885950"/>
                <a:gd name="connsiteX187" fmla="*/ 121634 w 1438275"/>
                <a:gd name="connsiteY187" fmla="*/ 617601 h 1885950"/>
                <a:gd name="connsiteX188" fmla="*/ 142208 w 1438275"/>
                <a:gd name="connsiteY188" fmla="*/ 605980 h 1885950"/>
                <a:gd name="connsiteX189" fmla="*/ 116491 w 1438275"/>
                <a:gd name="connsiteY189" fmla="*/ 559689 h 1885950"/>
                <a:gd name="connsiteX190" fmla="*/ 112967 w 1438275"/>
                <a:gd name="connsiteY190" fmla="*/ 544830 h 1885950"/>
                <a:gd name="connsiteX191" fmla="*/ 103918 w 1438275"/>
                <a:gd name="connsiteY191" fmla="*/ 540639 h 1885950"/>
                <a:gd name="connsiteX192" fmla="*/ 99346 w 1438275"/>
                <a:gd name="connsiteY192" fmla="*/ 528828 h 1885950"/>
                <a:gd name="connsiteX193" fmla="*/ 98774 w 1438275"/>
                <a:gd name="connsiteY193" fmla="*/ 518826 h 1885950"/>
                <a:gd name="connsiteX194" fmla="*/ 78391 w 1438275"/>
                <a:gd name="connsiteY194" fmla="*/ 523208 h 1885950"/>
                <a:gd name="connsiteX195" fmla="*/ 73914 w 1438275"/>
                <a:gd name="connsiteY195" fmla="*/ 507111 h 1885950"/>
                <a:gd name="connsiteX196" fmla="*/ 75438 w 1438275"/>
                <a:gd name="connsiteY196" fmla="*/ 499681 h 1885950"/>
                <a:gd name="connsiteX197" fmla="*/ 73628 w 1438275"/>
                <a:gd name="connsiteY197" fmla="*/ 491109 h 1885950"/>
                <a:gd name="connsiteX198" fmla="*/ 79153 w 1438275"/>
                <a:gd name="connsiteY198" fmla="*/ 482346 h 1885950"/>
                <a:gd name="connsiteX199" fmla="*/ 78391 w 1438275"/>
                <a:gd name="connsiteY199" fmla="*/ 474345 h 1885950"/>
                <a:gd name="connsiteX200" fmla="*/ 65246 w 1438275"/>
                <a:gd name="connsiteY200" fmla="*/ 483298 h 1885950"/>
                <a:gd name="connsiteX201" fmla="*/ 15431 w 1438275"/>
                <a:gd name="connsiteY201" fmla="*/ 495681 h 1885950"/>
                <a:gd name="connsiteX202" fmla="*/ 9525 w 1438275"/>
                <a:gd name="connsiteY202" fmla="*/ 488156 h 1885950"/>
                <a:gd name="connsiteX203" fmla="*/ 9906 w 1438275"/>
                <a:gd name="connsiteY203" fmla="*/ 481870 h 1885950"/>
                <a:gd name="connsiteX204" fmla="*/ 27432 w 1438275"/>
                <a:gd name="connsiteY204" fmla="*/ 467106 h 1885950"/>
                <a:gd name="connsiteX205" fmla="*/ 40862 w 1438275"/>
                <a:gd name="connsiteY205" fmla="*/ 443674 h 1885950"/>
                <a:gd name="connsiteX206" fmla="*/ 42101 w 1438275"/>
                <a:gd name="connsiteY206" fmla="*/ 402241 h 1885950"/>
                <a:gd name="connsiteX207" fmla="*/ 46292 w 1438275"/>
                <a:gd name="connsiteY207" fmla="*/ 406336 h 1885950"/>
                <a:gd name="connsiteX208" fmla="*/ 50959 w 1438275"/>
                <a:gd name="connsiteY208" fmla="*/ 396907 h 1885950"/>
                <a:gd name="connsiteX209" fmla="*/ 74581 w 1438275"/>
                <a:gd name="connsiteY209" fmla="*/ 368141 h 1885950"/>
                <a:gd name="connsiteX210" fmla="*/ 94107 w 1438275"/>
                <a:gd name="connsiteY210" fmla="*/ 350520 h 1885950"/>
                <a:gd name="connsiteX211" fmla="*/ 104966 w 1438275"/>
                <a:gd name="connsiteY211" fmla="*/ 344329 h 1885950"/>
                <a:gd name="connsiteX212" fmla="*/ 115348 w 1438275"/>
                <a:gd name="connsiteY212" fmla="*/ 342805 h 1885950"/>
                <a:gd name="connsiteX213" fmla="*/ 127445 w 1438275"/>
                <a:gd name="connsiteY213" fmla="*/ 333946 h 1885950"/>
                <a:gd name="connsiteX214" fmla="*/ 143542 w 1438275"/>
                <a:gd name="connsiteY214" fmla="*/ 328422 h 1885950"/>
                <a:gd name="connsiteX215" fmla="*/ 175736 w 1438275"/>
                <a:gd name="connsiteY215" fmla="*/ 347281 h 1885950"/>
                <a:gd name="connsiteX216" fmla="*/ 177737 w 1438275"/>
                <a:gd name="connsiteY216" fmla="*/ 342805 h 1885950"/>
                <a:gd name="connsiteX217" fmla="*/ 195262 w 1438275"/>
                <a:gd name="connsiteY217" fmla="*/ 328993 h 1885950"/>
                <a:gd name="connsiteX218" fmla="*/ 204692 w 1438275"/>
                <a:gd name="connsiteY218" fmla="*/ 290512 h 1885950"/>
                <a:gd name="connsiteX219" fmla="*/ 219551 w 1438275"/>
                <a:gd name="connsiteY219" fmla="*/ 285464 h 1885950"/>
                <a:gd name="connsiteX220" fmla="*/ 238601 w 1438275"/>
                <a:gd name="connsiteY220" fmla="*/ 285178 h 1885950"/>
                <a:gd name="connsiteX221" fmla="*/ 247079 w 1438275"/>
                <a:gd name="connsiteY221" fmla="*/ 281368 h 1885950"/>
                <a:gd name="connsiteX222" fmla="*/ 239840 w 1438275"/>
                <a:gd name="connsiteY222" fmla="*/ 262795 h 1885950"/>
                <a:gd name="connsiteX223" fmla="*/ 229362 w 1438275"/>
                <a:gd name="connsiteY223" fmla="*/ 251746 h 1885950"/>
                <a:gd name="connsiteX224" fmla="*/ 233934 w 1438275"/>
                <a:gd name="connsiteY224" fmla="*/ 248221 h 1885950"/>
                <a:gd name="connsiteX225" fmla="*/ 258509 w 1438275"/>
                <a:gd name="connsiteY225" fmla="*/ 237363 h 1885950"/>
                <a:gd name="connsiteX226" fmla="*/ 260699 w 1438275"/>
                <a:gd name="connsiteY226" fmla="*/ 241078 h 1885950"/>
                <a:gd name="connsiteX227" fmla="*/ 292227 w 1438275"/>
                <a:gd name="connsiteY227" fmla="*/ 231553 h 1885950"/>
                <a:gd name="connsiteX228" fmla="*/ 314325 w 1438275"/>
                <a:gd name="connsiteY228" fmla="*/ 228124 h 1885950"/>
                <a:gd name="connsiteX229" fmla="*/ 328136 w 1438275"/>
                <a:gd name="connsiteY229" fmla="*/ 229933 h 1885950"/>
                <a:gd name="connsiteX230" fmla="*/ 333947 w 1438275"/>
                <a:gd name="connsiteY230" fmla="*/ 227742 h 1885950"/>
                <a:gd name="connsiteX231" fmla="*/ 344424 w 1438275"/>
                <a:gd name="connsiteY231" fmla="*/ 244221 h 1885950"/>
                <a:gd name="connsiteX232" fmla="*/ 357759 w 1438275"/>
                <a:gd name="connsiteY232" fmla="*/ 239077 h 1885950"/>
                <a:gd name="connsiteX233" fmla="*/ 373190 w 1438275"/>
                <a:gd name="connsiteY233" fmla="*/ 240887 h 1885950"/>
                <a:gd name="connsiteX234" fmla="*/ 376904 w 1438275"/>
                <a:gd name="connsiteY234" fmla="*/ 244221 h 1885950"/>
                <a:gd name="connsiteX235" fmla="*/ 377952 w 1438275"/>
                <a:gd name="connsiteY235" fmla="*/ 249650 h 1885950"/>
                <a:gd name="connsiteX236" fmla="*/ 396526 w 1438275"/>
                <a:gd name="connsiteY236" fmla="*/ 259270 h 1885950"/>
                <a:gd name="connsiteX237" fmla="*/ 409289 w 1438275"/>
                <a:gd name="connsiteY237" fmla="*/ 242887 h 1885950"/>
                <a:gd name="connsiteX238" fmla="*/ 413099 w 1438275"/>
                <a:gd name="connsiteY238" fmla="*/ 226028 h 1885950"/>
                <a:gd name="connsiteX239" fmla="*/ 435293 w 1438275"/>
                <a:gd name="connsiteY239" fmla="*/ 210217 h 1885950"/>
                <a:gd name="connsiteX240" fmla="*/ 444437 w 1438275"/>
                <a:gd name="connsiteY240" fmla="*/ 214598 h 1885950"/>
                <a:gd name="connsiteX241" fmla="*/ 459677 w 1438275"/>
                <a:gd name="connsiteY241" fmla="*/ 215741 h 1885950"/>
                <a:gd name="connsiteX242" fmla="*/ 473964 w 1438275"/>
                <a:gd name="connsiteY242" fmla="*/ 211931 h 1885950"/>
                <a:gd name="connsiteX243" fmla="*/ 487204 w 1438275"/>
                <a:gd name="connsiteY243" fmla="*/ 201930 h 1885950"/>
                <a:gd name="connsiteX244" fmla="*/ 494729 w 1438275"/>
                <a:gd name="connsiteY244" fmla="*/ 213074 h 1885950"/>
                <a:gd name="connsiteX245" fmla="*/ 511778 w 1438275"/>
                <a:gd name="connsiteY245" fmla="*/ 225742 h 1885950"/>
                <a:gd name="connsiteX246" fmla="*/ 517208 w 1438275"/>
                <a:gd name="connsiteY246" fmla="*/ 220884 h 1885950"/>
                <a:gd name="connsiteX247" fmla="*/ 521208 w 1438275"/>
                <a:gd name="connsiteY247" fmla="*/ 212503 h 1885950"/>
                <a:gd name="connsiteX248" fmla="*/ 527971 w 1438275"/>
                <a:gd name="connsiteY248" fmla="*/ 207264 h 1885950"/>
                <a:gd name="connsiteX249" fmla="*/ 515112 w 1438275"/>
                <a:gd name="connsiteY249" fmla="*/ 190786 h 1885950"/>
                <a:gd name="connsiteX250" fmla="*/ 544164 w 1438275"/>
                <a:gd name="connsiteY250" fmla="*/ 190976 h 1885950"/>
                <a:gd name="connsiteX251" fmla="*/ 560546 w 1438275"/>
                <a:gd name="connsiteY251" fmla="*/ 185928 h 1885950"/>
                <a:gd name="connsiteX252" fmla="*/ 597123 w 1438275"/>
                <a:gd name="connsiteY252" fmla="*/ 185547 h 1885950"/>
                <a:gd name="connsiteX253" fmla="*/ 623221 w 1438275"/>
                <a:gd name="connsiteY253" fmla="*/ 191167 h 1885950"/>
                <a:gd name="connsiteX254" fmla="*/ 622840 w 1438275"/>
                <a:gd name="connsiteY254" fmla="*/ 186880 h 1885950"/>
                <a:gd name="connsiteX255" fmla="*/ 649796 w 1438275"/>
                <a:gd name="connsiteY255" fmla="*/ 177260 h 1885950"/>
                <a:gd name="connsiteX256" fmla="*/ 667893 w 1438275"/>
                <a:gd name="connsiteY256" fmla="*/ 179165 h 1885950"/>
                <a:gd name="connsiteX257" fmla="*/ 680276 w 1438275"/>
                <a:gd name="connsiteY257" fmla="*/ 177165 h 1885950"/>
                <a:gd name="connsiteX258" fmla="*/ 682085 w 1438275"/>
                <a:gd name="connsiteY258" fmla="*/ 168973 h 1885950"/>
                <a:gd name="connsiteX259" fmla="*/ 690467 w 1438275"/>
                <a:gd name="connsiteY259" fmla="*/ 159448 h 1885950"/>
                <a:gd name="connsiteX260" fmla="*/ 696278 w 1438275"/>
                <a:gd name="connsiteY260" fmla="*/ 146590 h 1885950"/>
                <a:gd name="connsiteX261" fmla="*/ 707232 w 1438275"/>
                <a:gd name="connsiteY261" fmla="*/ 148304 h 1885950"/>
                <a:gd name="connsiteX262" fmla="*/ 709231 w 1438275"/>
                <a:gd name="connsiteY262" fmla="*/ 145828 h 1885950"/>
                <a:gd name="connsiteX263" fmla="*/ 713899 w 1438275"/>
                <a:gd name="connsiteY263" fmla="*/ 125444 h 1885950"/>
                <a:gd name="connsiteX264" fmla="*/ 719614 w 1438275"/>
                <a:gd name="connsiteY264" fmla="*/ 115824 h 1885950"/>
                <a:gd name="connsiteX265" fmla="*/ 712946 w 1438275"/>
                <a:gd name="connsiteY265" fmla="*/ 106108 h 1885950"/>
                <a:gd name="connsiteX266" fmla="*/ 717233 w 1438275"/>
                <a:gd name="connsiteY266" fmla="*/ 98774 h 1885950"/>
                <a:gd name="connsiteX267" fmla="*/ 721138 w 1438275"/>
                <a:gd name="connsiteY267" fmla="*/ 98107 h 1885950"/>
                <a:gd name="connsiteX268" fmla="*/ 711137 w 1438275"/>
                <a:gd name="connsiteY268" fmla="*/ 91535 h 1885950"/>
                <a:gd name="connsiteX269" fmla="*/ 710280 w 1438275"/>
                <a:gd name="connsiteY269" fmla="*/ 84010 h 1885950"/>
                <a:gd name="connsiteX270" fmla="*/ 701135 w 1438275"/>
                <a:gd name="connsiteY270" fmla="*/ 82867 h 1885950"/>
                <a:gd name="connsiteX271" fmla="*/ 690848 w 1438275"/>
                <a:gd name="connsiteY271" fmla="*/ 75628 h 1885950"/>
                <a:gd name="connsiteX272" fmla="*/ 688753 w 1438275"/>
                <a:gd name="connsiteY272" fmla="*/ 58959 h 1885950"/>
                <a:gd name="connsiteX273" fmla="*/ 698659 w 1438275"/>
                <a:gd name="connsiteY273" fmla="*/ 45053 h 1885950"/>
                <a:gd name="connsiteX274" fmla="*/ 711232 w 1438275"/>
                <a:gd name="connsiteY274" fmla="*/ 34385 h 1885950"/>
                <a:gd name="connsiteX275" fmla="*/ 722091 w 1438275"/>
                <a:gd name="connsiteY275" fmla="*/ 27146 h 1885950"/>
                <a:gd name="connsiteX276" fmla="*/ 739235 w 1438275"/>
                <a:gd name="connsiteY276" fmla="*/ 22288 h 1885950"/>
                <a:gd name="connsiteX277" fmla="*/ 750570 w 1438275"/>
                <a:gd name="connsiteY277" fmla="*/ 20574 h 1885950"/>
                <a:gd name="connsiteX278" fmla="*/ 768191 w 1438275"/>
                <a:gd name="connsiteY278" fmla="*/ 23717 h 1885950"/>
                <a:gd name="connsiteX279" fmla="*/ 773811 w 1438275"/>
                <a:gd name="connsiteY279" fmla="*/ 36576 h 1885950"/>
                <a:gd name="connsiteX280" fmla="*/ 771049 w 1438275"/>
                <a:gd name="connsiteY280" fmla="*/ 52387 h 1885950"/>
                <a:gd name="connsiteX281" fmla="*/ 786574 w 1438275"/>
                <a:gd name="connsiteY281" fmla="*/ 72675 h 1885950"/>
                <a:gd name="connsiteX282" fmla="*/ 791432 w 1438275"/>
                <a:gd name="connsiteY282" fmla="*/ 84010 h 1885950"/>
                <a:gd name="connsiteX283" fmla="*/ 804101 w 1438275"/>
                <a:gd name="connsiteY283" fmla="*/ 92011 h 1885950"/>
                <a:gd name="connsiteX284" fmla="*/ 834295 w 1438275"/>
                <a:gd name="connsiteY284" fmla="*/ 92773 h 1885950"/>
                <a:gd name="connsiteX285" fmla="*/ 854393 w 1438275"/>
                <a:gd name="connsiteY285" fmla="*/ 79248 h 1885950"/>
                <a:gd name="connsiteX286" fmla="*/ 873919 w 1438275"/>
                <a:gd name="connsiteY286" fmla="*/ 78295 h 1885950"/>
                <a:gd name="connsiteX287" fmla="*/ 887444 w 1438275"/>
                <a:gd name="connsiteY287" fmla="*/ 68580 h 1885950"/>
                <a:gd name="connsiteX288" fmla="*/ 922211 w 1438275"/>
                <a:gd name="connsiteY288" fmla="*/ 59531 h 1885950"/>
                <a:gd name="connsiteX289" fmla="*/ 929355 w 1438275"/>
                <a:gd name="connsiteY289" fmla="*/ 69247 h 1885950"/>
                <a:gd name="connsiteX290" fmla="*/ 935355 w 1438275"/>
                <a:gd name="connsiteY290" fmla="*/ 64675 h 1885950"/>
                <a:gd name="connsiteX291" fmla="*/ 955643 w 1438275"/>
                <a:gd name="connsiteY291" fmla="*/ 58579 h 1885950"/>
                <a:gd name="connsiteX292" fmla="*/ 976598 w 1438275"/>
                <a:gd name="connsiteY292" fmla="*/ 41338 h 1885950"/>
                <a:gd name="connsiteX293" fmla="*/ 998601 w 1438275"/>
                <a:gd name="connsiteY293" fmla="*/ 30384 h 1885950"/>
                <a:gd name="connsiteX294" fmla="*/ 998029 w 1438275"/>
                <a:gd name="connsiteY294" fmla="*/ 21907 h 1885950"/>
                <a:gd name="connsiteX295" fmla="*/ 989647 w 1438275"/>
                <a:gd name="connsiteY295" fmla="*/ 14287 h 1885950"/>
                <a:gd name="connsiteX296" fmla="*/ 995553 w 1438275"/>
                <a:gd name="connsiteY296" fmla="*/ 9525 h 1885950"/>
                <a:gd name="connsiteX297" fmla="*/ 1001554 w 1438275"/>
                <a:gd name="connsiteY297" fmla="*/ 21050 h 1885950"/>
                <a:gd name="connsiteX298" fmla="*/ 1002697 w 1438275"/>
                <a:gd name="connsiteY298" fmla="*/ 29242 h 1885950"/>
                <a:gd name="connsiteX299" fmla="*/ 1012127 w 1438275"/>
                <a:gd name="connsiteY299" fmla="*/ 40957 h 1885950"/>
                <a:gd name="connsiteX300" fmla="*/ 1009650 w 1438275"/>
                <a:gd name="connsiteY300" fmla="*/ 50482 h 1885950"/>
                <a:gd name="connsiteX301" fmla="*/ 1012508 w 1438275"/>
                <a:gd name="connsiteY301" fmla="*/ 49816 h 1885950"/>
                <a:gd name="connsiteX302" fmla="*/ 1012603 w 1438275"/>
                <a:gd name="connsiteY302" fmla="*/ 68484 h 1885950"/>
                <a:gd name="connsiteX303" fmla="*/ 1018604 w 1438275"/>
                <a:gd name="connsiteY303" fmla="*/ 71818 h 1885950"/>
                <a:gd name="connsiteX304" fmla="*/ 1040321 w 1438275"/>
                <a:gd name="connsiteY304" fmla="*/ 70199 h 1885950"/>
                <a:gd name="connsiteX305" fmla="*/ 1076039 w 1438275"/>
                <a:gd name="connsiteY305" fmla="*/ 72009 h 1885950"/>
                <a:gd name="connsiteX306" fmla="*/ 1089184 w 1438275"/>
                <a:gd name="connsiteY306" fmla="*/ 60388 h 1885950"/>
                <a:gd name="connsiteX307" fmla="*/ 1093851 w 1438275"/>
                <a:gd name="connsiteY307" fmla="*/ 63055 h 1885950"/>
                <a:gd name="connsiteX308" fmla="*/ 1113472 w 1438275"/>
                <a:gd name="connsiteY308" fmla="*/ 54388 h 1885950"/>
                <a:gd name="connsiteX309" fmla="*/ 1128141 w 1438275"/>
                <a:gd name="connsiteY309" fmla="*/ 63532 h 1885950"/>
                <a:gd name="connsiteX310" fmla="*/ 1114997 w 1438275"/>
                <a:gd name="connsiteY310" fmla="*/ 79057 h 1885950"/>
                <a:gd name="connsiteX311" fmla="*/ 1134523 w 1438275"/>
                <a:gd name="connsiteY311" fmla="*/ 88392 h 1885950"/>
                <a:gd name="connsiteX312" fmla="*/ 1138333 w 1438275"/>
                <a:gd name="connsiteY312" fmla="*/ 88011 h 1885950"/>
                <a:gd name="connsiteX313" fmla="*/ 1140905 w 1438275"/>
                <a:gd name="connsiteY313" fmla="*/ 82582 h 1885950"/>
                <a:gd name="connsiteX314" fmla="*/ 1137000 w 1438275"/>
                <a:gd name="connsiteY314" fmla="*/ 70866 h 1885950"/>
                <a:gd name="connsiteX315" fmla="*/ 1130808 w 1438275"/>
                <a:gd name="connsiteY315" fmla="*/ 64294 h 1885950"/>
                <a:gd name="connsiteX316" fmla="*/ 1137190 w 1438275"/>
                <a:gd name="connsiteY316" fmla="*/ 54578 h 1885950"/>
                <a:gd name="connsiteX317" fmla="*/ 1140905 w 1438275"/>
                <a:gd name="connsiteY317" fmla="*/ 59150 h 1885950"/>
                <a:gd name="connsiteX318" fmla="*/ 1139381 w 1438275"/>
                <a:gd name="connsiteY318" fmla="*/ 64103 h 1885950"/>
                <a:gd name="connsiteX319" fmla="*/ 1142429 w 1438275"/>
                <a:gd name="connsiteY319" fmla="*/ 63817 h 1885950"/>
                <a:gd name="connsiteX320" fmla="*/ 1143667 w 1438275"/>
                <a:gd name="connsiteY320" fmla="*/ 66484 h 1885950"/>
                <a:gd name="connsiteX321" fmla="*/ 1153192 w 1438275"/>
                <a:gd name="connsiteY321" fmla="*/ 68484 h 1885950"/>
                <a:gd name="connsiteX322" fmla="*/ 1156906 w 1438275"/>
                <a:gd name="connsiteY322" fmla="*/ 65437 h 1885950"/>
                <a:gd name="connsiteX323" fmla="*/ 1169289 w 1438275"/>
                <a:gd name="connsiteY323" fmla="*/ 71628 h 1885950"/>
                <a:gd name="connsiteX324" fmla="*/ 1177957 w 1438275"/>
                <a:gd name="connsiteY324" fmla="*/ 66199 h 1885950"/>
                <a:gd name="connsiteX325" fmla="*/ 1185863 w 1438275"/>
                <a:gd name="connsiteY325" fmla="*/ 67437 h 1885950"/>
                <a:gd name="connsiteX326" fmla="*/ 1190911 w 1438275"/>
                <a:gd name="connsiteY326" fmla="*/ 60960 h 1885950"/>
                <a:gd name="connsiteX327" fmla="*/ 1192816 w 1438275"/>
                <a:gd name="connsiteY327" fmla="*/ 52578 h 1885950"/>
                <a:gd name="connsiteX328" fmla="*/ 1197769 w 1438275"/>
                <a:gd name="connsiteY328" fmla="*/ 50578 h 1885950"/>
                <a:gd name="connsiteX329" fmla="*/ 1203579 w 1438275"/>
                <a:gd name="connsiteY329" fmla="*/ 67246 h 1885950"/>
                <a:gd name="connsiteX330" fmla="*/ 1209771 w 1438275"/>
                <a:gd name="connsiteY330" fmla="*/ 76295 h 1885950"/>
                <a:gd name="connsiteX331" fmla="*/ 1215676 w 1438275"/>
                <a:gd name="connsiteY331" fmla="*/ 76486 h 1885950"/>
                <a:gd name="connsiteX332" fmla="*/ 1223677 w 1438275"/>
                <a:gd name="connsiteY332" fmla="*/ 101536 h 1885950"/>
                <a:gd name="connsiteX333" fmla="*/ 1228154 w 1438275"/>
                <a:gd name="connsiteY333" fmla="*/ 99060 h 1885950"/>
                <a:gd name="connsiteX334" fmla="*/ 1233678 w 1438275"/>
                <a:gd name="connsiteY334" fmla="*/ 101441 h 1885950"/>
                <a:gd name="connsiteX335" fmla="*/ 1241775 w 1438275"/>
                <a:gd name="connsiteY335" fmla="*/ 99155 h 1885950"/>
                <a:gd name="connsiteX336" fmla="*/ 1243870 w 1438275"/>
                <a:gd name="connsiteY336" fmla="*/ 118396 h 1885950"/>
                <a:gd name="connsiteX337" fmla="*/ 1259300 w 1438275"/>
                <a:gd name="connsiteY337" fmla="*/ 114205 h 1885950"/>
                <a:gd name="connsiteX338" fmla="*/ 1270350 w 1438275"/>
                <a:gd name="connsiteY338" fmla="*/ 122301 h 1885950"/>
                <a:gd name="connsiteX339" fmla="*/ 1280351 w 1438275"/>
                <a:gd name="connsiteY339" fmla="*/ 123920 h 1885950"/>
                <a:gd name="connsiteX340" fmla="*/ 1278922 w 1438275"/>
                <a:gd name="connsiteY340" fmla="*/ 115633 h 1885950"/>
                <a:gd name="connsiteX341" fmla="*/ 1296067 w 1438275"/>
                <a:gd name="connsiteY341" fmla="*/ 108871 h 1885950"/>
                <a:gd name="connsiteX342" fmla="*/ 1303592 w 1438275"/>
                <a:gd name="connsiteY342" fmla="*/ 121539 h 1885950"/>
                <a:gd name="connsiteX343" fmla="*/ 1304735 w 1438275"/>
                <a:gd name="connsiteY343" fmla="*/ 130111 h 1885950"/>
                <a:gd name="connsiteX344" fmla="*/ 1315498 w 1438275"/>
                <a:gd name="connsiteY344" fmla="*/ 126301 h 1885950"/>
                <a:gd name="connsiteX345" fmla="*/ 1324261 w 1438275"/>
                <a:gd name="connsiteY345" fmla="*/ 137541 h 1885950"/>
                <a:gd name="connsiteX346" fmla="*/ 1329881 w 1438275"/>
                <a:gd name="connsiteY346" fmla="*/ 139350 h 1885950"/>
                <a:gd name="connsiteX347" fmla="*/ 1324547 w 1438275"/>
                <a:gd name="connsiteY347" fmla="*/ 145447 h 1885950"/>
                <a:gd name="connsiteX348" fmla="*/ 1328547 w 1438275"/>
                <a:gd name="connsiteY348" fmla="*/ 156400 h 1885950"/>
                <a:gd name="connsiteX349" fmla="*/ 1320641 w 1438275"/>
                <a:gd name="connsiteY349" fmla="*/ 158877 h 1885950"/>
                <a:gd name="connsiteX350" fmla="*/ 1323309 w 1438275"/>
                <a:gd name="connsiteY350" fmla="*/ 169735 h 1885950"/>
                <a:gd name="connsiteX351" fmla="*/ 1321594 w 1438275"/>
                <a:gd name="connsiteY351" fmla="*/ 174022 h 1885950"/>
                <a:gd name="connsiteX352" fmla="*/ 1288447 w 1438275"/>
                <a:gd name="connsiteY352" fmla="*/ 176403 h 1885950"/>
                <a:gd name="connsiteX353" fmla="*/ 1266444 w 1438275"/>
                <a:gd name="connsiteY353" fmla="*/ 186023 h 1885950"/>
                <a:gd name="connsiteX354" fmla="*/ 1271683 w 1438275"/>
                <a:gd name="connsiteY354" fmla="*/ 199644 h 1885950"/>
                <a:gd name="connsiteX355" fmla="*/ 1268921 w 1438275"/>
                <a:gd name="connsiteY355" fmla="*/ 202597 h 1885950"/>
                <a:gd name="connsiteX356" fmla="*/ 1272921 w 1438275"/>
                <a:gd name="connsiteY356" fmla="*/ 205073 h 1885950"/>
                <a:gd name="connsiteX357" fmla="*/ 1260729 w 1438275"/>
                <a:gd name="connsiteY357" fmla="*/ 216884 h 1885950"/>
                <a:gd name="connsiteX358" fmla="*/ 1268730 w 1438275"/>
                <a:gd name="connsiteY358" fmla="*/ 224409 h 1885950"/>
                <a:gd name="connsiteX359" fmla="*/ 1249775 w 1438275"/>
                <a:gd name="connsiteY359" fmla="*/ 232315 h 1885950"/>
                <a:gd name="connsiteX360" fmla="*/ 1224153 w 1438275"/>
                <a:gd name="connsiteY360" fmla="*/ 232886 h 1885950"/>
                <a:gd name="connsiteX361" fmla="*/ 1201769 w 1438275"/>
                <a:gd name="connsiteY361" fmla="*/ 253365 h 1885950"/>
                <a:gd name="connsiteX362" fmla="*/ 1200722 w 1438275"/>
                <a:gd name="connsiteY362" fmla="*/ 258127 h 1885950"/>
                <a:gd name="connsiteX363" fmla="*/ 1205198 w 1438275"/>
                <a:gd name="connsiteY363" fmla="*/ 256794 h 1885950"/>
                <a:gd name="connsiteX364" fmla="*/ 1208532 w 1438275"/>
                <a:gd name="connsiteY364" fmla="*/ 264033 h 1885950"/>
                <a:gd name="connsiteX365" fmla="*/ 1211008 w 1438275"/>
                <a:gd name="connsiteY365" fmla="*/ 277273 h 1885950"/>
                <a:gd name="connsiteX366" fmla="*/ 1210437 w 1438275"/>
                <a:gd name="connsiteY366" fmla="*/ 293084 h 1885950"/>
                <a:gd name="connsiteX367" fmla="*/ 1225963 w 1438275"/>
                <a:gd name="connsiteY367" fmla="*/ 297084 h 1885950"/>
                <a:gd name="connsiteX368" fmla="*/ 1223581 w 1438275"/>
                <a:gd name="connsiteY368" fmla="*/ 311182 h 1885950"/>
                <a:gd name="connsiteX369" fmla="*/ 1216533 w 1438275"/>
                <a:gd name="connsiteY369" fmla="*/ 316420 h 1885950"/>
                <a:gd name="connsiteX370" fmla="*/ 1210342 w 1438275"/>
                <a:gd name="connsiteY370" fmla="*/ 316706 h 1885950"/>
                <a:gd name="connsiteX371" fmla="*/ 1207484 w 1438275"/>
                <a:gd name="connsiteY371" fmla="*/ 308419 h 1885950"/>
                <a:gd name="connsiteX372" fmla="*/ 1197864 w 1438275"/>
                <a:gd name="connsiteY372" fmla="*/ 306324 h 1885950"/>
                <a:gd name="connsiteX373" fmla="*/ 1195006 w 1438275"/>
                <a:gd name="connsiteY373" fmla="*/ 297656 h 1885950"/>
                <a:gd name="connsiteX374" fmla="*/ 1189101 w 1438275"/>
                <a:gd name="connsiteY374" fmla="*/ 297751 h 1885950"/>
                <a:gd name="connsiteX375" fmla="*/ 1185958 w 1438275"/>
                <a:gd name="connsiteY375" fmla="*/ 312039 h 1885950"/>
                <a:gd name="connsiteX376" fmla="*/ 1176528 w 1438275"/>
                <a:gd name="connsiteY376" fmla="*/ 309562 h 1885950"/>
                <a:gd name="connsiteX377" fmla="*/ 1176242 w 1438275"/>
                <a:gd name="connsiteY377" fmla="*/ 311944 h 1885950"/>
                <a:gd name="connsiteX378" fmla="*/ 1169384 w 1438275"/>
                <a:gd name="connsiteY378" fmla="*/ 313182 h 1885950"/>
                <a:gd name="connsiteX379" fmla="*/ 1170337 w 1438275"/>
                <a:gd name="connsiteY379" fmla="*/ 327850 h 1885950"/>
                <a:gd name="connsiteX380" fmla="*/ 1161860 w 1438275"/>
                <a:gd name="connsiteY380" fmla="*/ 327184 h 1885950"/>
                <a:gd name="connsiteX381" fmla="*/ 1164432 w 1438275"/>
                <a:gd name="connsiteY381" fmla="*/ 314801 h 1885950"/>
                <a:gd name="connsiteX382" fmla="*/ 1157192 w 1438275"/>
                <a:gd name="connsiteY382" fmla="*/ 314992 h 1885950"/>
                <a:gd name="connsiteX383" fmla="*/ 1154430 w 1438275"/>
                <a:gd name="connsiteY383" fmla="*/ 323374 h 1885950"/>
                <a:gd name="connsiteX384" fmla="*/ 1156621 w 1438275"/>
                <a:gd name="connsiteY384" fmla="*/ 324612 h 1885950"/>
                <a:gd name="connsiteX385" fmla="*/ 1156240 w 1438275"/>
                <a:gd name="connsiteY385" fmla="*/ 350615 h 1885950"/>
                <a:gd name="connsiteX386" fmla="*/ 1143857 w 1438275"/>
                <a:gd name="connsiteY386" fmla="*/ 355854 h 1885950"/>
                <a:gd name="connsiteX387" fmla="*/ 1141857 w 1438275"/>
                <a:gd name="connsiteY387" fmla="*/ 365760 h 1885950"/>
                <a:gd name="connsiteX388" fmla="*/ 1136618 w 1438275"/>
                <a:gd name="connsiteY388" fmla="*/ 364617 h 1885950"/>
                <a:gd name="connsiteX389" fmla="*/ 1136142 w 1438275"/>
                <a:gd name="connsiteY389" fmla="*/ 357473 h 1885950"/>
                <a:gd name="connsiteX390" fmla="*/ 1133571 w 1438275"/>
                <a:gd name="connsiteY390" fmla="*/ 373761 h 1885950"/>
                <a:gd name="connsiteX391" fmla="*/ 1136618 w 1438275"/>
                <a:gd name="connsiteY391" fmla="*/ 375380 h 1885950"/>
                <a:gd name="connsiteX392" fmla="*/ 1136333 w 1438275"/>
                <a:gd name="connsiteY392" fmla="*/ 380047 h 1885950"/>
                <a:gd name="connsiteX393" fmla="*/ 1131856 w 1438275"/>
                <a:gd name="connsiteY393" fmla="*/ 380333 h 1885950"/>
                <a:gd name="connsiteX394" fmla="*/ 1131856 w 1438275"/>
                <a:gd name="connsiteY394" fmla="*/ 386048 h 1885950"/>
                <a:gd name="connsiteX395" fmla="*/ 1127284 w 1438275"/>
                <a:gd name="connsiteY395" fmla="*/ 386524 h 1885950"/>
                <a:gd name="connsiteX396" fmla="*/ 1126808 w 1438275"/>
                <a:gd name="connsiteY396" fmla="*/ 391954 h 1885950"/>
                <a:gd name="connsiteX397" fmla="*/ 1132237 w 1438275"/>
                <a:gd name="connsiteY397" fmla="*/ 393763 h 1885950"/>
                <a:gd name="connsiteX398" fmla="*/ 1129760 w 1438275"/>
                <a:gd name="connsiteY398" fmla="*/ 399383 h 1885950"/>
                <a:gd name="connsiteX399" fmla="*/ 1135952 w 1438275"/>
                <a:gd name="connsiteY399" fmla="*/ 401098 h 1885950"/>
                <a:gd name="connsiteX400" fmla="*/ 1132999 w 1438275"/>
                <a:gd name="connsiteY400" fmla="*/ 424529 h 1885950"/>
                <a:gd name="connsiteX401" fmla="*/ 1141381 w 1438275"/>
                <a:gd name="connsiteY401" fmla="*/ 445198 h 1885950"/>
                <a:gd name="connsiteX402" fmla="*/ 1145191 w 1438275"/>
                <a:gd name="connsiteY402" fmla="*/ 447103 h 1885950"/>
                <a:gd name="connsiteX403" fmla="*/ 1141952 w 1438275"/>
                <a:gd name="connsiteY403" fmla="*/ 449294 h 1885950"/>
                <a:gd name="connsiteX404" fmla="*/ 1148810 w 1438275"/>
                <a:gd name="connsiteY404" fmla="*/ 456438 h 1885950"/>
                <a:gd name="connsiteX405" fmla="*/ 1145667 w 1438275"/>
                <a:gd name="connsiteY405" fmla="*/ 462534 h 1885950"/>
                <a:gd name="connsiteX406" fmla="*/ 1147572 w 1438275"/>
                <a:gd name="connsiteY406" fmla="*/ 463963 h 1885950"/>
                <a:gd name="connsiteX407" fmla="*/ 1133380 w 1438275"/>
                <a:gd name="connsiteY407" fmla="*/ 472154 h 1885950"/>
                <a:gd name="connsiteX408" fmla="*/ 1133380 w 1438275"/>
                <a:gd name="connsiteY408" fmla="*/ 477202 h 1885950"/>
                <a:gd name="connsiteX409" fmla="*/ 1137666 w 1438275"/>
                <a:gd name="connsiteY409" fmla="*/ 476821 h 1885950"/>
                <a:gd name="connsiteX410" fmla="*/ 1133571 w 1438275"/>
                <a:gd name="connsiteY410" fmla="*/ 478917 h 1885950"/>
                <a:gd name="connsiteX411" fmla="*/ 1133665 w 1438275"/>
                <a:gd name="connsiteY411" fmla="*/ 487013 h 1885950"/>
                <a:gd name="connsiteX412" fmla="*/ 1140048 w 1438275"/>
                <a:gd name="connsiteY412" fmla="*/ 501491 h 1885950"/>
                <a:gd name="connsiteX413" fmla="*/ 1157478 w 1438275"/>
                <a:gd name="connsiteY413" fmla="*/ 522541 h 1885950"/>
                <a:gd name="connsiteX414" fmla="*/ 1145953 w 1438275"/>
                <a:gd name="connsiteY414" fmla="*/ 532447 h 1885950"/>
                <a:gd name="connsiteX415" fmla="*/ 1144333 w 1438275"/>
                <a:gd name="connsiteY415" fmla="*/ 538734 h 1885950"/>
                <a:gd name="connsiteX416" fmla="*/ 1146239 w 1438275"/>
                <a:gd name="connsiteY416" fmla="*/ 548830 h 1885950"/>
                <a:gd name="connsiteX417" fmla="*/ 1141191 w 1438275"/>
                <a:gd name="connsiteY417" fmla="*/ 555498 h 1885950"/>
                <a:gd name="connsiteX418" fmla="*/ 1136523 w 1438275"/>
                <a:gd name="connsiteY418" fmla="*/ 557308 h 1885950"/>
                <a:gd name="connsiteX419" fmla="*/ 1132618 w 1438275"/>
                <a:gd name="connsiteY419" fmla="*/ 584168 h 1885950"/>
                <a:gd name="connsiteX420" fmla="*/ 1138047 w 1438275"/>
                <a:gd name="connsiteY420" fmla="*/ 601408 h 1885950"/>
                <a:gd name="connsiteX421" fmla="*/ 1155192 w 1438275"/>
                <a:gd name="connsiteY421" fmla="*/ 595217 h 1885950"/>
                <a:gd name="connsiteX422" fmla="*/ 1156621 w 1438275"/>
                <a:gd name="connsiteY422" fmla="*/ 598265 h 1885950"/>
                <a:gd name="connsiteX423" fmla="*/ 1164717 w 1438275"/>
                <a:gd name="connsiteY423" fmla="*/ 594455 h 1885950"/>
                <a:gd name="connsiteX424" fmla="*/ 1191292 w 1438275"/>
                <a:gd name="connsiteY424" fmla="*/ 590645 h 1885950"/>
                <a:gd name="connsiteX425" fmla="*/ 1202246 w 1438275"/>
                <a:gd name="connsiteY425" fmla="*/ 634174 h 1885950"/>
                <a:gd name="connsiteX426" fmla="*/ 1199388 w 1438275"/>
                <a:gd name="connsiteY426" fmla="*/ 640461 h 1885950"/>
                <a:gd name="connsiteX427" fmla="*/ 1202627 w 1438275"/>
                <a:gd name="connsiteY427" fmla="*/ 654558 h 1885950"/>
                <a:gd name="connsiteX428" fmla="*/ 1193578 w 1438275"/>
                <a:gd name="connsiteY428" fmla="*/ 661416 h 1885950"/>
                <a:gd name="connsiteX429" fmla="*/ 1196055 w 1438275"/>
                <a:gd name="connsiteY429" fmla="*/ 665702 h 1885950"/>
                <a:gd name="connsiteX430" fmla="*/ 1184720 w 1438275"/>
                <a:gd name="connsiteY430" fmla="*/ 664083 h 1885950"/>
                <a:gd name="connsiteX431" fmla="*/ 1187482 w 1438275"/>
                <a:gd name="connsiteY431" fmla="*/ 671322 h 1885950"/>
                <a:gd name="connsiteX432" fmla="*/ 1179195 w 1438275"/>
                <a:gd name="connsiteY432" fmla="*/ 676275 h 1885950"/>
                <a:gd name="connsiteX433" fmla="*/ 1183958 w 1438275"/>
                <a:gd name="connsiteY433" fmla="*/ 681038 h 1885950"/>
                <a:gd name="connsiteX434" fmla="*/ 1178814 w 1438275"/>
                <a:gd name="connsiteY434" fmla="*/ 687514 h 1885950"/>
                <a:gd name="connsiteX435" fmla="*/ 1182433 w 1438275"/>
                <a:gd name="connsiteY435" fmla="*/ 692753 h 1885950"/>
                <a:gd name="connsiteX436" fmla="*/ 1184529 w 1438275"/>
                <a:gd name="connsiteY436" fmla="*/ 691229 h 1885950"/>
                <a:gd name="connsiteX437" fmla="*/ 1198341 w 1438275"/>
                <a:gd name="connsiteY437" fmla="*/ 718090 h 1885950"/>
                <a:gd name="connsiteX438" fmla="*/ 1194530 w 1438275"/>
                <a:gd name="connsiteY438" fmla="*/ 719614 h 1885950"/>
                <a:gd name="connsiteX439" fmla="*/ 1192816 w 1438275"/>
                <a:gd name="connsiteY439" fmla="*/ 715042 h 1885950"/>
                <a:gd name="connsiteX440" fmla="*/ 1189577 w 1438275"/>
                <a:gd name="connsiteY440" fmla="*/ 717137 h 1885950"/>
                <a:gd name="connsiteX441" fmla="*/ 1188339 w 1438275"/>
                <a:gd name="connsiteY441" fmla="*/ 714946 h 1885950"/>
                <a:gd name="connsiteX442" fmla="*/ 1178528 w 1438275"/>
                <a:gd name="connsiteY442" fmla="*/ 724186 h 1885950"/>
                <a:gd name="connsiteX443" fmla="*/ 1177005 w 1438275"/>
                <a:gd name="connsiteY443" fmla="*/ 733615 h 1885950"/>
                <a:gd name="connsiteX444" fmla="*/ 1184910 w 1438275"/>
                <a:gd name="connsiteY444" fmla="*/ 729710 h 1885950"/>
                <a:gd name="connsiteX445" fmla="*/ 1185958 w 1438275"/>
                <a:gd name="connsiteY445" fmla="*/ 739616 h 1885950"/>
                <a:gd name="connsiteX446" fmla="*/ 1194626 w 1438275"/>
                <a:gd name="connsiteY446" fmla="*/ 738568 h 1885950"/>
                <a:gd name="connsiteX447" fmla="*/ 1195769 w 1438275"/>
                <a:gd name="connsiteY447" fmla="*/ 742950 h 1885950"/>
                <a:gd name="connsiteX448" fmla="*/ 1190244 w 1438275"/>
                <a:gd name="connsiteY448" fmla="*/ 745903 h 1885950"/>
                <a:gd name="connsiteX449" fmla="*/ 1190815 w 1438275"/>
                <a:gd name="connsiteY449" fmla="*/ 750760 h 1885950"/>
                <a:gd name="connsiteX450" fmla="*/ 1204437 w 1438275"/>
                <a:gd name="connsiteY450" fmla="*/ 749713 h 1885950"/>
                <a:gd name="connsiteX451" fmla="*/ 1203484 w 1438275"/>
                <a:gd name="connsiteY451" fmla="*/ 756666 h 1885950"/>
                <a:gd name="connsiteX452" fmla="*/ 1197388 w 1438275"/>
                <a:gd name="connsiteY452" fmla="*/ 763524 h 1885950"/>
                <a:gd name="connsiteX453" fmla="*/ 1212533 w 1438275"/>
                <a:gd name="connsiteY453" fmla="*/ 784860 h 1885950"/>
                <a:gd name="connsiteX454" fmla="*/ 1215866 w 1438275"/>
                <a:gd name="connsiteY454" fmla="*/ 794004 h 1885950"/>
                <a:gd name="connsiteX455" fmla="*/ 1223105 w 1438275"/>
                <a:gd name="connsiteY455" fmla="*/ 792194 h 1885950"/>
                <a:gd name="connsiteX456" fmla="*/ 1225106 w 1438275"/>
                <a:gd name="connsiteY456" fmla="*/ 795909 h 1885950"/>
                <a:gd name="connsiteX457" fmla="*/ 1229201 w 1438275"/>
                <a:gd name="connsiteY457" fmla="*/ 794099 h 1885950"/>
                <a:gd name="connsiteX458" fmla="*/ 1239203 w 1438275"/>
                <a:gd name="connsiteY458" fmla="*/ 785431 h 1885950"/>
                <a:gd name="connsiteX459" fmla="*/ 1240727 w 1438275"/>
                <a:gd name="connsiteY459" fmla="*/ 780955 h 1885950"/>
                <a:gd name="connsiteX460" fmla="*/ 1242537 w 1438275"/>
                <a:gd name="connsiteY460" fmla="*/ 786384 h 1885950"/>
                <a:gd name="connsiteX461" fmla="*/ 1226630 w 1438275"/>
                <a:gd name="connsiteY461" fmla="*/ 801624 h 1885950"/>
                <a:gd name="connsiteX462" fmla="*/ 1226725 w 1438275"/>
                <a:gd name="connsiteY462" fmla="*/ 805053 h 1885950"/>
                <a:gd name="connsiteX463" fmla="*/ 1230725 w 1438275"/>
                <a:gd name="connsiteY463" fmla="*/ 807053 h 1885950"/>
                <a:gd name="connsiteX464" fmla="*/ 1228725 w 1438275"/>
                <a:gd name="connsiteY464" fmla="*/ 813149 h 1885950"/>
                <a:gd name="connsiteX465" fmla="*/ 1232345 w 1438275"/>
                <a:gd name="connsiteY465" fmla="*/ 817340 h 1885950"/>
                <a:gd name="connsiteX466" fmla="*/ 1243108 w 1438275"/>
                <a:gd name="connsiteY466" fmla="*/ 809434 h 1885950"/>
                <a:gd name="connsiteX467" fmla="*/ 1244441 w 1438275"/>
                <a:gd name="connsiteY467" fmla="*/ 811149 h 1885950"/>
                <a:gd name="connsiteX468" fmla="*/ 1234631 w 1438275"/>
                <a:gd name="connsiteY468" fmla="*/ 820864 h 1885950"/>
                <a:gd name="connsiteX469" fmla="*/ 1241108 w 1438275"/>
                <a:gd name="connsiteY469" fmla="*/ 830389 h 1885950"/>
                <a:gd name="connsiteX470" fmla="*/ 1248537 w 1438275"/>
                <a:gd name="connsiteY470" fmla="*/ 836009 h 1885950"/>
                <a:gd name="connsiteX471" fmla="*/ 1258919 w 1438275"/>
                <a:gd name="connsiteY471" fmla="*/ 819817 h 1885950"/>
                <a:gd name="connsiteX472" fmla="*/ 1261967 w 1438275"/>
                <a:gd name="connsiteY472" fmla="*/ 822769 h 1885950"/>
                <a:gd name="connsiteX473" fmla="*/ 1261205 w 1438275"/>
                <a:gd name="connsiteY473" fmla="*/ 825627 h 1885950"/>
                <a:gd name="connsiteX474" fmla="*/ 1253490 w 1438275"/>
                <a:gd name="connsiteY474" fmla="*/ 838486 h 1885950"/>
                <a:gd name="connsiteX475" fmla="*/ 1256919 w 1438275"/>
                <a:gd name="connsiteY475" fmla="*/ 841724 h 1885950"/>
                <a:gd name="connsiteX476" fmla="*/ 1259015 w 1438275"/>
                <a:gd name="connsiteY476" fmla="*/ 839248 h 1885950"/>
                <a:gd name="connsiteX477" fmla="*/ 1264825 w 1438275"/>
                <a:gd name="connsiteY477" fmla="*/ 838867 h 1885950"/>
                <a:gd name="connsiteX478" fmla="*/ 1270730 w 1438275"/>
                <a:gd name="connsiteY478" fmla="*/ 851154 h 1885950"/>
                <a:gd name="connsiteX479" fmla="*/ 1275017 w 1438275"/>
                <a:gd name="connsiteY479" fmla="*/ 850201 h 1885950"/>
                <a:gd name="connsiteX480" fmla="*/ 1284256 w 1438275"/>
                <a:gd name="connsiteY480" fmla="*/ 856869 h 1885950"/>
                <a:gd name="connsiteX481" fmla="*/ 1288828 w 1438275"/>
                <a:gd name="connsiteY481" fmla="*/ 855059 h 1885950"/>
                <a:gd name="connsiteX482" fmla="*/ 1305115 w 1438275"/>
                <a:gd name="connsiteY482" fmla="*/ 835342 h 1885950"/>
                <a:gd name="connsiteX483" fmla="*/ 1312641 w 1438275"/>
                <a:gd name="connsiteY483" fmla="*/ 837057 h 1885950"/>
                <a:gd name="connsiteX484" fmla="*/ 1316641 w 1438275"/>
                <a:gd name="connsiteY484" fmla="*/ 840867 h 1885950"/>
                <a:gd name="connsiteX485" fmla="*/ 1323022 w 1438275"/>
                <a:gd name="connsiteY485" fmla="*/ 840105 h 1885950"/>
                <a:gd name="connsiteX486" fmla="*/ 1330548 w 1438275"/>
                <a:gd name="connsiteY486" fmla="*/ 843058 h 1885950"/>
                <a:gd name="connsiteX487" fmla="*/ 1335215 w 1438275"/>
                <a:gd name="connsiteY487" fmla="*/ 846487 h 1885950"/>
                <a:gd name="connsiteX488" fmla="*/ 1342072 w 1438275"/>
                <a:gd name="connsiteY488" fmla="*/ 859631 h 1885950"/>
                <a:gd name="connsiteX489" fmla="*/ 1340644 w 1438275"/>
                <a:gd name="connsiteY489" fmla="*/ 863536 h 1885950"/>
                <a:gd name="connsiteX490" fmla="*/ 1347312 w 1438275"/>
                <a:gd name="connsiteY490" fmla="*/ 881824 h 1885950"/>
                <a:gd name="connsiteX491" fmla="*/ 1358456 w 1438275"/>
                <a:gd name="connsiteY491" fmla="*/ 887539 h 1885950"/>
                <a:gd name="connsiteX492" fmla="*/ 1360266 w 1438275"/>
                <a:gd name="connsiteY492" fmla="*/ 898874 h 1885950"/>
                <a:gd name="connsiteX493" fmla="*/ 1358741 w 1438275"/>
                <a:gd name="connsiteY493" fmla="*/ 901255 h 1885950"/>
                <a:gd name="connsiteX494" fmla="*/ 1349121 w 1438275"/>
                <a:gd name="connsiteY494" fmla="*/ 902017 h 1885950"/>
                <a:gd name="connsiteX495" fmla="*/ 1336929 w 1438275"/>
                <a:gd name="connsiteY495" fmla="*/ 917162 h 1885950"/>
                <a:gd name="connsiteX496" fmla="*/ 1320070 w 1438275"/>
                <a:gd name="connsiteY496" fmla="*/ 917448 h 1885950"/>
                <a:gd name="connsiteX497" fmla="*/ 1305115 w 1438275"/>
                <a:gd name="connsiteY497" fmla="*/ 925068 h 1885950"/>
                <a:gd name="connsiteX498" fmla="*/ 1310355 w 1438275"/>
                <a:gd name="connsiteY498" fmla="*/ 940022 h 1885950"/>
                <a:gd name="connsiteX499" fmla="*/ 1323594 w 1438275"/>
                <a:gd name="connsiteY499" fmla="*/ 956691 h 1885950"/>
                <a:gd name="connsiteX500" fmla="*/ 1325594 w 1438275"/>
                <a:gd name="connsiteY500" fmla="*/ 968502 h 1885950"/>
                <a:gd name="connsiteX501" fmla="*/ 1319403 w 1438275"/>
                <a:gd name="connsiteY501" fmla="*/ 969645 h 1885950"/>
                <a:gd name="connsiteX502" fmla="*/ 1323499 w 1438275"/>
                <a:gd name="connsiteY502" fmla="*/ 980503 h 1885950"/>
                <a:gd name="connsiteX503" fmla="*/ 1335596 w 1438275"/>
                <a:gd name="connsiteY503" fmla="*/ 998220 h 1885950"/>
                <a:gd name="connsiteX504" fmla="*/ 1316832 w 1438275"/>
                <a:gd name="connsiteY504" fmla="*/ 1012126 h 1885950"/>
                <a:gd name="connsiteX505" fmla="*/ 1319784 w 1438275"/>
                <a:gd name="connsiteY505" fmla="*/ 1018984 h 1885950"/>
                <a:gd name="connsiteX506" fmla="*/ 1311974 w 1438275"/>
                <a:gd name="connsiteY506" fmla="*/ 1021937 h 1885950"/>
                <a:gd name="connsiteX507" fmla="*/ 1306830 w 1438275"/>
                <a:gd name="connsiteY507" fmla="*/ 1032796 h 1885950"/>
                <a:gd name="connsiteX508" fmla="*/ 1308830 w 1438275"/>
                <a:gd name="connsiteY508" fmla="*/ 1036891 h 1885950"/>
                <a:gd name="connsiteX509" fmla="*/ 1305021 w 1438275"/>
                <a:gd name="connsiteY509" fmla="*/ 1041463 h 1885950"/>
                <a:gd name="connsiteX510" fmla="*/ 1305401 w 1438275"/>
                <a:gd name="connsiteY510" fmla="*/ 1047940 h 1885950"/>
                <a:gd name="connsiteX511" fmla="*/ 1310640 w 1438275"/>
                <a:gd name="connsiteY511" fmla="*/ 1048988 h 1885950"/>
                <a:gd name="connsiteX512" fmla="*/ 1309306 w 1438275"/>
                <a:gd name="connsiteY512" fmla="*/ 1044607 h 1885950"/>
                <a:gd name="connsiteX513" fmla="*/ 1313117 w 1438275"/>
                <a:gd name="connsiteY513" fmla="*/ 1046035 h 1885950"/>
                <a:gd name="connsiteX514" fmla="*/ 1317117 w 1438275"/>
                <a:gd name="connsiteY514" fmla="*/ 1043940 h 1885950"/>
                <a:gd name="connsiteX515" fmla="*/ 1318355 w 1438275"/>
                <a:gd name="connsiteY515" fmla="*/ 1045940 h 1885950"/>
                <a:gd name="connsiteX516" fmla="*/ 1316069 w 1438275"/>
                <a:gd name="connsiteY516" fmla="*/ 1048702 h 1885950"/>
                <a:gd name="connsiteX517" fmla="*/ 1302353 w 1438275"/>
                <a:gd name="connsiteY517" fmla="*/ 1055275 h 1885950"/>
                <a:gd name="connsiteX518" fmla="*/ 1295305 w 1438275"/>
                <a:gd name="connsiteY518" fmla="*/ 1045464 h 1885950"/>
                <a:gd name="connsiteX519" fmla="*/ 1295686 w 1438275"/>
                <a:gd name="connsiteY519" fmla="*/ 1041844 h 1885950"/>
                <a:gd name="connsiteX520" fmla="*/ 1298162 w 1438275"/>
                <a:gd name="connsiteY520" fmla="*/ 1044511 h 1885950"/>
                <a:gd name="connsiteX521" fmla="*/ 1298734 w 1438275"/>
                <a:gd name="connsiteY521" fmla="*/ 1035272 h 1885950"/>
                <a:gd name="connsiteX522" fmla="*/ 1293019 w 1438275"/>
                <a:gd name="connsiteY522" fmla="*/ 1034320 h 1885950"/>
                <a:gd name="connsiteX523" fmla="*/ 1292448 w 1438275"/>
                <a:gd name="connsiteY523" fmla="*/ 1041559 h 1885950"/>
                <a:gd name="connsiteX524" fmla="*/ 1284351 w 1438275"/>
                <a:gd name="connsiteY524" fmla="*/ 1048417 h 1885950"/>
                <a:gd name="connsiteX525" fmla="*/ 1284066 w 1438275"/>
                <a:gd name="connsiteY525" fmla="*/ 1058989 h 1885950"/>
                <a:gd name="connsiteX526" fmla="*/ 1281494 w 1438275"/>
                <a:gd name="connsiteY526" fmla="*/ 1056322 h 1885950"/>
                <a:gd name="connsiteX527" fmla="*/ 1272826 w 1438275"/>
                <a:gd name="connsiteY527" fmla="*/ 1061942 h 1885950"/>
                <a:gd name="connsiteX528" fmla="*/ 1268158 w 1438275"/>
                <a:gd name="connsiteY528" fmla="*/ 1061942 h 1885950"/>
                <a:gd name="connsiteX529" fmla="*/ 1262824 w 1438275"/>
                <a:gd name="connsiteY529" fmla="*/ 1054608 h 1885950"/>
                <a:gd name="connsiteX530" fmla="*/ 1247109 w 1438275"/>
                <a:gd name="connsiteY530" fmla="*/ 1066990 h 1885950"/>
                <a:gd name="connsiteX531" fmla="*/ 1244823 w 1438275"/>
                <a:gd name="connsiteY531" fmla="*/ 1065466 h 1885950"/>
                <a:gd name="connsiteX532" fmla="*/ 1239393 w 1438275"/>
                <a:gd name="connsiteY532" fmla="*/ 1069657 h 1885950"/>
                <a:gd name="connsiteX533" fmla="*/ 1219676 w 1438275"/>
                <a:gd name="connsiteY533" fmla="*/ 1073563 h 1885950"/>
                <a:gd name="connsiteX534" fmla="*/ 1214914 w 1438275"/>
                <a:gd name="connsiteY534" fmla="*/ 1071467 h 1885950"/>
                <a:gd name="connsiteX535" fmla="*/ 1212628 w 1438275"/>
                <a:gd name="connsiteY535" fmla="*/ 1073848 h 1885950"/>
                <a:gd name="connsiteX536" fmla="*/ 1203960 w 1438275"/>
                <a:gd name="connsiteY536" fmla="*/ 1074801 h 1885950"/>
                <a:gd name="connsiteX537" fmla="*/ 1195006 w 1438275"/>
                <a:gd name="connsiteY537" fmla="*/ 1085278 h 1885950"/>
                <a:gd name="connsiteX538" fmla="*/ 1191864 w 1438275"/>
                <a:gd name="connsiteY538" fmla="*/ 1103471 h 1885950"/>
                <a:gd name="connsiteX539" fmla="*/ 1180147 w 1438275"/>
                <a:gd name="connsiteY539" fmla="*/ 1110901 h 1885950"/>
                <a:gd name="connsiteX540" fmla="*/ 1177290 w 1438275"/>
                <a:gd name="connsiteY540" fmla="*/ 1119568 h 1885950"/>
                <a:gd name="connsiteX541" fmla="*/ 1168051 w 1438275"/>
                <a:gd name="connsiteY541" fmla="*/ 1129189 h 1885950"/>
                <a:gd name="connsiteX542" fmla="*/ 1191673 w 1438275"/>
                <a:gd name="connsiteY542" fmla="*/ 1177385 h 1885950"/>
                <a:gd name="connsiteX543" fmla="*/ 1199293 w 1438275"/>
                <a:gd name="connsiteY543" fmla="*/ 1207103 h 1885950"/>
                <a:gd name="connsiteX544" fmla="*/ 1208627 w 1438275"/>
                <a:gd name="connsiteY544" fmla="*/ 1225391 h 1885950"/>
                <a:gd name="connsiteX545" fmla="*/ 1214056 w 1438275"/>
                <a:gd name="connsiteY545" fmla="*/ 1230725 h 1885950"/>
                <a:gd name="connsiteX546" fmla="*/ 1229106 w 1438275"/>
                <a:gd name="connsiteY546" fmla="*/ 1221200 h 1885950"/>
                <a:gd name="connsiteX547" fmla="*/ 1233773 w 1438275"/>
                <a:gd name="connsiteY547" fmla="*/ 1221105 h 1885950"/>
                <a:gd name="connsiteX548" fmla="*/ 1241393 w 1438275"/>
                <a:gd name="connsiteY548" fmla="*/ 1228249 h 1885950"/>
                <a:gd name="connsiteX549" fmla="*/ 1248918 w 1438275"/>
                <a:gd name="connsiteY549" fmla="*/ 1231106 h 1885950"/>
                <a:gd name="connsiteX550" fmla="*/ 1277303 w 1438275"/>
                <a:gd name="connsiteY550" fmla="*/ 1225582 h 1885950"/>
                <a:gd name="connsiteX551" fmla="*/ 1282065 w 1438275"/>
                <a:gd name="connsiteY551" fmla="*/ 1226915 h 1885950"/>
                <a:gd name="connsiteX552" fmla="*/ 1292257 w 1438275"/>
                <a:gd name="connsiteY552" fmla="*/ 1221486 h 1885950"/>
                <a:gd name="connsiteX553" fmla="*/ 1293971 w 1438275"/>
                <a:gd name="connsiteY553" fmla="*/ 1223963 h 1885950"/>
                <a:gd name="connsiteX554" fmla="*/ 1301687 w 1438275"/>
                <a:gd name="connsiteY554" fmla="*/ 1224820 h 1885950"/>
                <a:gd name="connsiteX555" fmla="*/ 1303877 w 1438275"/>
                <a:gd name="connsiteY555" fmla="*/ 1215961 h 1885950"/>
                <a:gd name="connsiteX556" fmla="*/ 1299687 w 1438275"/>
                <a:gd name="connsiteY556" fmla="*/ 1209294 h 1885950"/>
                <a:gd name="connsiteX557" fmla="*/ 1296639 w 1438275"/>
                <a:gd name="connsiteY557" fmla="*/ 1209389 h 1885950"/>
                <a:gd name="connsiteX558" fmla="*/ 1295972 w 1438275"/>
                <a:gd name="connsiteY558" fmla="*/ 1202626 h 1885950"/>
                <a:gd name="connsiteX559" fmla="*/ 1291876 w 1438275"/>
                <a:gd name="connsiteY559" fmla="*/ 1200817 h 1885950"/>
                <a:gd name="connsiteX560" fmla="*/ 1293495 w 1438275"/>
                <a:gd name="connsiteY560" fmla="*/ 1189863 h 1885950"/>
                <a:gd name="connsiteX561" fmla="*/ 1297496 w 1438275"/>
                <a:gd name="connsiteY561" fmla="*/ 1185386 h 1885950"/>
                <a:gd name="connsiteX562" fmla="*/ 1301687 w 1438275"/>
                <a:gd name="connsiteY562" fmla="*/ 1200626 h 1885950"/>
                <a:gd name="connsiteX563" fmla="*/ 1308830 w 1438275"/>
                <a:gd name="connsiteY563" fmla="*/ 1197578 h 1885950"/>
                <a:gd name="connsiteX564" fmla="*/ 1319594 w 1438275"/>
                <a:gd name="connsiteY564" fmla="*/ 1182624 h 1885950"/>
                <a:gd name="connsiteX565" fmla="*/ 1329309 w 1438275"/>
                <a:gd name="connsiteY565" fmla="*/ 1196626 h 1885950"/>
                <a:gd name="connsiteX566" fmla="*/ 1336167 w 1438275"/>
                <a:gd name="connsiteY566" fmla="*/ 1195197 h 1885950"/>
                <a:gd name="connsiteX567" fmla="*/ 1341406 w 1438275"/>
                <a:gd name="connsiteY567" fmla="*/ 1203103 h 1885950"/>
                <a:gd name="connsiteX568" fmla="*/ 1337787 w 1438275"/>
                <a:gd name="connsiteY568" fmla="*/ 1210342 h 1885950"/>
                <a:gd name="connsiteX569" fmla="*/ 1340358 w 1438275"/>
                <a:gd name="connsiteY569" fmla="*/ 1213675 h 1885950"/>
                <a:gd name="connsiteX570" fmla="*/ 1336262 w 1438275"/>
                <a:gd name="connsiteY570" fmla="*/ 1216533 h 1885950"/>
                <a:gd name="connsiteX571" fmla="*/ 1340930 w 1438275"/>
                <a:gd name="connsiteY571" fmla="*/ 1218057 h 1885950"/>
                <a:gd name="connsiteX572" fmla="*/ 1340453 w 1438275"/>
                <a:gd name="connsiteY572" fmla="*/ 1225105 h 1885950"/>
                <a:gd name="connsiteX573" fmla="*/ 1337787 w 1438275"/>
                <a:gd name="connsiteY573" fmla="*/ 1237869 h 1885950"/>
                <a:gd name="connsiteX574" fmla="*/ 1334453 w 1438275"/>
                <a:gd name="connsiteY574" fmla="*/ 1239869 h 1885950"/>
                <a:gd name="connsiteX575" fmla="*/ 1340168 w 1438275"/>
                <a:gd name="connsiteY575" fmla="*/ 1257300 h 1885950"/>
                <a:gd name="connsiteX576" fmla="*/ 1349502 w 1438275"/>
                <a:gd name="connsiteY576" fmla="*/ 1271588 h 1885950"/>
                <a:gd name="connsiteX577" fmla="*/ 1362742 w 1438275"/>
                <a:gd name="connsiteY577" fmla="*/ 1283018 h 1885950"/>
                <a:gd name="connsiteX578" fmla="*/ 1370267 w 1438275"/>
                <a:gd name="connsiteY578" fmla="*/ 1274255 h 1885950"/>
                <a:gd name="connsiteX579" fmla="*/ 1376458 w 1438275"/>
                <a:gd name="connsiteY579" fmla="*/ 1279684 h 1885950"/>
                <a:gd name="connsiteX580" fmla="*/ 1387698 w 1438275"/>
                <a:gd name="connsiteY580" fmla="*/ 1300924 h 1885950"/>
                <a:gd name="connsiteX581" fmla="*/ 1426274 w 1438275"/>
                <a:gd name="connsiteY581" fmla="*/ 1336262 h 1885950"/>
                <a:gd name="connsiteX582" fmla="*/ 1434274 w 1438275"/>
                <a:gd name="connsiteY582" fmla="*/ 1350454 h 1885950"/>
                <a:gd name="connsiteX583" fmla="*/ 1433798 w 1438275"/>
                <a:gd name="connsiteY583" fmla="*/ 1355121 h 1885950"/>
                <a:gd name="connsiteX584" fmla="*/ 1431512 w 1438275"/>
                <a:gd name="connsiteY584" fmla="*/ 1355121 h 1885950"/>
                <a:gd name="connsiteX585" fmla="*/ 1434560 w 1438275"/>
                <a:gd name="connsiteY585" fmla="*/ 1363980 h 1885950"/>
                <a:gd name="connsiteX586" fmla="*/ 1427512 w 1438275"/>
                <a:gd name="connsiteY586" fmla="*/ 1366171 h 1885950"/>
                <a:gd name="connsiteX587" fmla="*/ 1429036 w 1438275"/>
                <a:gd name="connsiteY587" fmla="*/ 1371505 h 1885950"/>
                <a:gd name="connsiteX588" fmla="*/ 1419321 w 1438275"/>
                <a:gd name="connsiteY588" fmla="*/ 1386554 h 1885950"/>
                <a:gd name="connsiteX589" fmla="*/ 1408462 w 1438275"/>
                <a:gd name="connsiteY589" fmla="*/ 1382935 h 1885950"/>
                <a:gd name="connsiteX590" fmla="*/ 1407414 w 1438275"/>
                <a:gd name="connsiteY590" fmla="*/ 1385030 h 1885950"/>
                <a:gd name="connsiteX591" fmla="*/ 1399699 w 1438275"/>
                <a:gd name="connsiteY591" fmla="*/ 1382077 h 1885950"/>
                <a:gd name="connsiteX592" fmla="*/ 1391412 w 1438275"/>
                <a:gd name="connsiteY592" fmla="*/ 1384459 h 1885950"/>
                <a:gd name="connsiteX593" fmla="*/ 1385126 w 1438275"/>
                <a:gd name="connsiteY593" fmla="*/ 1383125 h 1885950"/>
                <a:gd name="connsiteX594" fmla="*/ 1383316 w 1438275"/>
                <a:gd name="connsiteY594" fmla="*/ 1387602 h 1885950"/>
                <a:gd name="connsiteX595" fmla="*/ 1380268 w 1438275"/>
                <a:gd name="connsiteY595" fmla="*/ 1388269 h 1885950"/>
                <a:gd name="connsiteX596" fmla="*/ 1379506 w 1438275"/>
                <a:gd name="connsiteY596" fmla="*/ 1395603 h 1885950"/>
                <a:gd name="connsiteX597" fmla="*/ 1376934 w 1438275"/>
                <a:gd name="connsiteY597" fmla="*/ 1395984 h 1885950"/>
                <a:gd name="connsiteX598" fmla="*/ 1378173 w 1438275"/>
                <a:gd name="connsiteY598" fmla="*/ 1406461 h 1885950"/>
                <a:gd name="connsiteX599" fmla="*/ 1362171 w 1438275"/>
                <a:gd name="connsiteY599" fmla="*/ 1418558 h 1885950"/>
                <a:gd name="connsiteX600" fmla="*/ 1368076 w 1438275"/>
                <a:gd name="connsiteY600" fmla="*/ 1424749 h 1885950"/>
                <a:gd name="connsiteX601" fmla="*/ 1372839 w 1438275"/>
                <a:gd name="connsiteY601" fmla="*/ 1422845 h 1885950"/>
                <a:gd name="connsiteX602" fmla="*/ 1372743 w 1438275"/>
                <a:gd name="connsiteY602" fmla="*/ 1418844 h 1885950"/>
                <a:gd name="connsiteX603" fmla="*/ 1376553 w 1438275"/>
                <a:gd name="connsiteY603" fmla="*/ 1416748 h 1885950"/>
                <a:gd name="connsiteX604" fmla="*/ 1381982 w 1438275"/>
                <a:gd name="connsiteY604" fmla="*/ 1420368 h 1885950"/>
                <a:gd name="connsiteX605" fmla="*/ 1382173 w 1438275"/>
                <a:gd name="connsiteY605" fmla="*/ 1425321 h 1885950"/>
                <a:gd name="connsiteX606" fmla="*/ 1372553 w 1438275"/>
                <a:gd name="connsiteY606" fmla="*/ 1432465 h 1885950"/>
                <a:gd name="connsiteX607" fmla="*/ 1373124 w 1438275"/>
                <a:gd name="connsiteY607" fmla="*/ 1437608 h 1885950"/>
                <a:gd name="connsiteX608" fmla="*/ 1375505 w 1438275"/>
                <a:gd name="connsiteY608" fmla="*/ 1436561 h 1885950"/>
                <a:gd name="connsiteX609" fmla="*/ 1379506 w 1438275"/>
                <a:gd name="connsiteY609" fmla="*/ 1441895 h 1885950"/>
                <a:gd name="connsiteX610" fmla="*/ 1378934 w 1438275"/>
                <a:gd name="connsiteY610" fmla="*/ 1449134 h 1885950"/>
                <a:gd name="connsiteX611" fmla="*/ 1390269 w 1438275"/>
                <a:gd name="connsiteY611" fmla="*/ 1449895 h 1885950"/>
                <a:gd name="connsiteX612" fmla="*/ 1388745 w 1438275"/>
                <a:gd name="connsiteY612" fmla="*/ 1446943 h 1885950"/>
                <a:gd name="connsiteX613" fmla="*/ 1393603 w 1438275"/>
                <a:gd name="connsiteY613" fmla="*/ 1444847 h 1885950"/>
                <a:gd name="connsiteX614" fmla="*/ 1394460 w 1438275"/>
                <a:gd name="connsiteY614" fmla="*/ 1450943 h 1885950"/>
                <a:gd name="connsiteX615" fmla="*/ 1389602 w 1438275"/>
                <a:gd name="connsiteY615" fmla="*/ 1457039 h 1885950"/>
                <a:gd name="connsiteX616" fmla="*/ 1390746 w 1438275"/>
                <a:gd name="connsiteY616" fmla="*/ 1458753 h 1885950"/>
                <a:gd name="connsiteX617" fmla="*/ 1387126 w 1438275"/>
                <a:gd name="connsiteY617" fmla="*/ 1459135 h 1885950"/>
                <a:gd name="connsiteX618" fmla="*/ 1382554 w 1438275"/>
                <a:gd name="connsiteY618" fmla="*/ 1465993 h 1885950"/>
                <a:gd name="connsiteX619" fmla="*/ 1378744 w 1438275"/>
                <a:gd name="connsiteY619" fmla="*/ 1467135 h 1885950"/>
                <a:gd name="connsiteX620" fmla="*/ 1379030 w 1438275"/>
                <a:gd name="connsiteY620" fmla="*/ 1469517 h 1885950"/>
                <a:gd name="connsiteX621" fmla="*/ 1385316 w 1438275"/>
                <a:gd name="connsiteY621" fmla="*/ 1471803 h 1885950"/>
                <a:gd name="connsiteX622" fmla="*/ 1394270 w 1438275"/>
                <a:gd name="connsiteY622" fmla="*/ 1482090 h 1885950"/>
                <a:gd name="connsiteX623" fmla="*/ 1396080 w 1438275"/>
                <a:gd name="connsiteY623" fmla="*/ 1480280 h 1885950"/>
                <a:gd name="connsiteX624" fmla="*/ 1404842 w 1438275"/>
                <a:gd name="connsiteY624" fmla="*/ 1486090 h 1885950"/>
                <a:gd name="connsiteX625" fmla="*/ 1400747 w 1438275"/>
                <a:gd name="connsiteY625" fmla="*/ 1492948 h 1885950"/>
                <a:gd name="connsiteX626" fmla="*/ 1393032 w 1438275"/>
                <a:gd name="connsiteY626" fmla="*/ 1489615 h 1885950"/>
                <a:gd name="connsiteX627" fmla="*/ 1392555 w 1438275"/>
                <a:gd name="connsiteY627" fmla="*/ 1493615 h 1885950"/>
                <a:gd name="connsiteX628" fmla="*/ 1378744 w 1438275"/>
                <a:gd name="connsiteY628" fmla="*/ 1484757 h 1885950"/>
                <a:gd name="connsiteX629" fmla="*/ 1367981 w 1438275"/>
                <a:gd name="connsiteY629" fmla="*/ 1470660 h 1885950"/>
                <a:gd name="connsiteX630" fmla="*/ 1364933 w 1438275"/>
                <a:gd name="connsiteY630" fmla="*/ 1473422 h 1885950"/>
                <a:gd name="connsiteX631" fmla="*/ 1360551 w 1438275"/>
                <a:gd name="connsiteY631" fmla="*/ 1472946 h 1885950"/>
                <a:gd name="connsiteX632" fmla="*/ 1358456 w 1438275"/>
                <a:gd name="connsiteY632" fmla="*/ 1470946 h 1885950"/>
                <a:gd name="connsiteX633" fmla="*/ 1360646 w 1438275"/>
                <a:gd name="connsiteY633" fmla="*/ 1468184 h 1885950"/>
                <a:gd name="connsiteX634" fmla="*/ 1348740 w 1438275"/>
                <a:gd name="connsiteY634" fmla="*/ 1451515 h 1885950"/>
                <a:gd name="connsiteX635" fmla="*/ 1345121 w 1438275"/>
                <a:gd name="connsiteY635" fmla="*/ 1452658 h 1885950"/>
                <a:gd name="connsiteX636" fmla="*/ 1341787 w 1438275"/>
                <a:gd name="connsiteY636" fmla="*/ 1469231 h 1885950"/>
                <a:gd name="connsiteX637" fmla="*/ 1338930 w 1438275"/>
                <a:gd name="connsiteY637" fmla="*/ 1472565 h 1885950"/>
                <a:gd name="connsiteX638" fmla="*/ 1333596 w 1438275"/>
                <a:gd name="connsiteY638" fmla="*/ 1470184 h 1885950"/>
                <a:gd name="connsiteX639" fmla="*/ 1325404 w 1438275"/>
                <a:gd name="connsiteY639" fmla="*/ 1473994 h 1885950"/>
                <a:gd name="connsiteX640" fmla="*/ 1317022 w 1438275"/>
                <a:gd name="connsiteY640" fmla="*/ 1469803 h 1885950"/>
                <a:gd name="connsiteX641" fmla="*/ 1319594 w 1438275"/>
                <a:gd name="connsiteY641" fmla="*/ 1479328 h 1885950"/>
                <a:gd name="connsiteX642" fmla="*/ 1313402 w 1438275"/>
                <a:gd name="connsiteY642" fmla="*/ 1496092 h 1885950"/>
                <a:gd name="connsiteX643" fmla="*/ 1288257 w 1438275"/>
                <a:gd name="connsiteY643" fmla="*/ 1502854 h 1885950"/>
                <a:gd name="connsiteX644" fmla="*/ 1278446 w 1438275"/>
                <a:gd name="connsiteY644" fmla="*/ 1498282 h 1885950"/>
                <a:gd name="connsiteX645" fmla="*/ 1276731 w 1438275"/>
                <a:gd name="connsiteY645" fmla="*/ 1494758 h 1885950"/>
                <a:gd name="connsiteX646" fmla="*/ 1273016 w 1438275"/>
                <a:gd name="connsiteY646" fmla="*/ 1498378 h 1885950"/>
                <a:gd name="connsiteX647" fmla="*/ 1271016 w 1438275"/>
                <a:gd name="connsiteY647" fmla="*/ 1508570 h 1885950"/>
                <a:gd name="connsiteX648" fmla="*/ 1266635 w 1438275"/>
                <a:gd name="connsiteY648" fmla="*/ 1507427 h 1885950"/>
                <a:gd name="connsiteX649" fmla="*/ 1266159 w 1438275"/>
                <a:gd name="connsiteY649" fmla="*/ 1511046 h 1885950"/>
                <a:gd name="connsiteX650" fmla="*/ 1262920 w 1438275"/>
                <a:gd name="connsiteY650" fmla="*/ 1508760 h 1885950"/>
                <a:gd name="connsiteX651" fmla="*/ 1248156 w 1438275"/>
                <a:gd name="connsiteY651" fmla="*/ 1518571 h 1885950"/>
                <a:gd name="connsiteX652" fmla="*/ 1247680 w 1438275"/>
                <a:gd name="connsiteY652" fmla="*/ 1543717 h 1885950"/>
                <a:gd name="connsiteX653" fmla="*/ 1243489 w 1438275"/>
                <a:gd name="connsiteY653" fmla="*/ 1548479 h 1885950"/>
                <a:gd name="connsiteX654" fmla="*/ 1236821 w 1438275"/>
                <a:gd name="connsiteY654" fmla="*/ 1542955 h 1885950"/>
                <a:gd name="connsiteX655" fmla="*/ 1228154 w 1438275"/>
                <a:gd name="connsiteY655" fmla="*/ 1548955 h 1885950"/>
                <a:gd name="connsiteX656" fmla="*/ 1232154 w 1438275"/>
                <a:gd name="connsiteY656" fmla="*/ 1550575 h 1885950"/>
                <a:gd name="connsiteX657" fmla="*/ 1234821 w 1438275"/>
                <a:gd name="connsiteY657" fmla="*/ 1558099 h 1885950"/>
                <a:gd name="connsiteX658" fmla="*/ 1241965 w 1438275"/>
                <a:gd name="connsiteY658" fmla="*/ 1561433 h 1885950"/>
                <a:gd name="connsiteX659" fmla="*/ 1244727 w 1438275"/>
                <a:gd name="connsiteY659" fmla="*/ 1559337 h 1885950"/>
                <a:gd name="connsiteX660" fmla="*/ 1257396 w 1438275"/>
                <a:gd name="connsiteY660" fmla="*/ 1572959 h 1885950"/>
                <a:gd name="connsiteX661" fmla="*/ 1257205 w 1438275"/>
                <a:gd name="connsiteY661" fmla="*/ 1577340 h 1885950"/>
                <a:gd name="connsiteX662" fmla="*/ 1263682 w 1438275"/>
                <a:gd name="connsiteY662" fmla="*/ 1581055 h 1885950"/>
                <a:gd name="connsiteX663" fmla="*/ 1275207 w 1438275"/>
                <a:gd name="connsiteY663" fmla="*/ 1573053 h 1885950"/>
                <a:gd name="connsiteX664" fmla="*/ 1279398 w 1438275"/>
                <a:gd name="connsiteY664" fmla="*/ 1578673 h 1885950"/>
                <a:gd name="connsiteX665" fmla="*/ 1276540 w 1438275"/>
                <a:gd name="connsiteY665" fmla="*/ 1581435 h 1885950"/>
                <a:gd name="connsiteX666" fmla="*/ 1276540 w 1438275"/>
                <a:gd name="connsiteY666" fmla="*/ 1587151 h 1885950"/>
                <a:gd name="connsiteX667" fmla="*/ 1279589 w 1438275"/>
                <a:gd name="connsiteY667" fmla="*/ 1579245 h 1885950"/>
                <a:gd name="connsiteX668" fmla="*/ 1283113 w 1438275"/>
                <a:gd name="connsiteY668" fmla="*/ 1581245 h 1885950"/>
                <a:gd name="connsiteX669" fmla="*/ 1287208 w 1438275"/>
                <a:gd name="connsiteY669" fmla="*/ 1573816 h 1885950"/>
                <a:gd name="connsiteX670" fmla="*/ 1289114 w 1438275"/>
                <a:gd name="connsiteY670" fmla="*/ 1581340 h 1885950"/>
                <a:gd name="connsiteX671" fmla="*/ 1296543 w 1438275"/>
                <a:gd name="connsiteY671" fmla="*/ 1576768 h 1885950"/>
                <a:gd name="connsiteX672" fmla="*/ 1299781 w 1438275"/>
                <a:gd name="connsiteY672" fmla="*/ 1582674 h 1885950"/>
                <a:gd name="connsiteX673" fmla="*/ 1307592 w 1438275"/>
                <a:gd name="connsiteY673" fmla="*/ 1583721 h 1885950"/>
                <a:gd name="connsiteX674" fmla="*/ 1309116 w 1438275"/>
                <a:gd name="connsiteY674" fmla="*/ 1587341 h 1885950"/>
                <a:gd name="connsiteX675" fmla="*/ 1327976 w 1438275"/>
                <a:gd name="connsiteY675" fmla="*/ 1589913 h 1885950"/>
                <a:gd name="connsiteX676" fmla="*/ 1340930 w 1438275"/>
                <a:gd name="connsiteY676" fmla="*/ 1586389 h 1885950"/>
                <a:gd name="connsiteX677" fmla="*/ 1343025 w 1438275"/>
                <a:gd name="connsiteY677" fmla="*/ 1592580 h 1885950"/>
                <a:gd name="connsiteX678" fmla="*/ 1339691 w 1438275"/>
                <a:gd name="connsiteY678" fmla="*/ 1606201 h 1885950"/>
                <a:gd name="connsiteX679" fmla="*/ 1333405 w 1438275"/>
                <a:gd name="connsiteY679" fmla="*/ 1615630 h 1885950"/>
                <a:gd name="connsiteX680" fmla="*/ 1330928 w 1438275"/>
                <a:gd name="connsiteY680" fmla="*/ 1614678 h 1885950"/>
                <a:gd name="connsiteX681" fmla="*/ 1328833 w 1438275"/>
                <a:gd name="connsiteY681" fmla="*/ 1620488 h 1885950"/>
                <a:gd name="connsiteX682" fmla="*/ 1321784 w 1438275"/>
                <a:gd name="connsiteY682" fmla="*/ 1624774 h 1885950"/>
                <a:gd name="connsiteX683" fmla="*/ 1318641 w 1438275"/>
                <a:gd name="connsiteY683" fmla="*/ 1623536 h 1885950"/>
                <a:gd name="connsiteX684" fmla="*/ 1305592 w 1438275"/>
                <a:gd name="connsiteY684" fmla="*/ 1628489 h 1885950"/>
                <a:gd name="connsiteX685" fmla="*/ 1283589 w 1438275"/>
                <a:gd name="connsiteY685" fmla="*/ 1646111 h 1885950"/>
                <a:gd name="connsiteX686" fmla="*/ 1284256 w 1438275"/>
                <a:gd name="connsiteY686" fmla="*/ 1658112 h 1885950"/>
                <a:gd name="connsiteX687" fmla="*/ 1280446 w 1438275"/>
                <a:gd name="connsiteY687" fmla="*/ 1655826 h 1885950"/>
                <a:gd name="connsiteX688" fmla="*/ 1276922 w 1438275"/>
                <a:gd name="connsiteY688" fmla="*/ 1658112 h 1885950"/>
                <a:gd name="connsiteX689" fmla="*/ 1274541 w 1438275"/>
                <a:gd name="connsiteY689" fmla="*/ 1656779 h 1885950"/>
                <a:gd name="connsiteX690" fmla="*/ 1271397 w 1438275"/>
                <a:gd name="connsiteY690" fmla="*/ 1658112 h 1885950"/>
                <a:gd name="connsiteX691" fmla="*/ 1271969 w 1438275"/>
                <a:gd name="connsiteY691" fmla="*/ 1661065 h 1885950"/>
                <a:gd name="connsiteX692" fmla="*/ 1240727 w 1438275"/>
                <a:gd name="connsiteY692" fmla="*/ 1666399 h 1885950"/>
                <a:gd name="connsiteX693" fmla="*/ 1229487 w 1438275"/>
                <a:gd name="connsiteY693" fmla="*/ 1664208 h 1885950"/>
                <a:gd name="connsiteX694" fmla="*/ 1215390 w 1438275"/>
                <a:gd name="connsiteY694" fmla="*/ 1672018 h 1885950"/>
                <a:gd name="connsiteX695" fmla="*/ 1212818 w 1438275"/>
                <a:gd name="connsiteY695" fmla="*/ 1675352 h 1885950"/>
                <a:gd name="connsiteX696" fmla="*/ 1214533 w 1438275"/>
                <a:gd name="connsiteY696" fmla="*/ 1678781 h 1885950"/>
                <a:gd name="connsiteX697" fmla="*/ 1210056 w 1438275"/>
                <a:gd name="connsiteY697" fmla="*/ 1680591 h 1885950"/>
                <a:gd name="connsiteX698" fmla="*/ 1207199 w 1438275"/>
                <a:gd name="connsiteY698" fmla="*/ 1692402 h 1885950"/>
                <a:gd name="connsiteX699" fmla="*/ 1200817 w 1438275"/>
                <a:gd name="connsiteY699" fmla="*/ 1700879 h 1885950"/>
                <a:gd name="connsiteX700" fmla="*/ 1193578 w 1438275"/>
                <a:gd name="connsiteY700" fmla="*/ 1707832 h 1885950"/>
                <a:gd name="connsiteX701" fmla="*/ 1180910 w 1438275"/>
                <a:gd name="connsiteY701" fmla="*/ 1713357 h 1885950"/>
                <a:gd name="connsiteX702" fmla="*/ 1177481 w 1438275"/>
                <a:gd name="connsiteY702" fmla="*/ 1732693 h 1885950"/>
                <a:gd name="connsiteX703" fmla="*/ 1170242 w 1438275"/>
                <a:gd name="connsiteY703" fmla="*/ 1734312 h 1885950"/>
                <a:gd name="connsiteX704" fmla="*/ 1169289 w 1438275"/>
                <a:gd name="connsiteY704" fmla="*/ 1732597 h 1885950"/>
                <a:gd name="connsiteX705" fmla="*/ 1165193 w 1438275"/>
                <a:gd name="connsiteY705" fmla="*/ 1736979 h 1885950"/>
                <a:gd name="connsiteX706" fmla="*/ 1153192 w 1438275"/>
                <a:gd name="connsiteY706" fmla="*/ 1740312 h 1885950"/>
                <a:gd name="connsiteX707" fmla="*/ 1147477 w 1438275"/>
                <a:gd name="connsiteY707" fmla="*/ 1738408 h 1885950"/>
                <a:gd name="connsiteX708" fmla="*/ 1147572 w 1438275"/>
                <a:gd name="connsiteY708" fmla="*/ 1734312 h 1885950"/>
                <a:gd name="connsiteX709" fmla="*/ 1144905 w 1438275"/>
                <a:gd name="connsiteY709" fmla="*/ 1734026 h 1885950"/>
                <a:gd name="connsiteX710" fmla="*/ 1141857 w 1438275"/>
                <a:gd name="connsiteY710" fmla="*/ 1728978 h 1885950"/>
                <a:gd name="connsiteX711" fmla="*/ 1138714 w 1438275"/>
                <a:gd name="connsiteY711" fmla="*/ 1729264 h 1885950"/>
                <a:gd name="connsiteX712" fmla="*/ 1124236 w 1438275"/>
                <a:gd name="connsiteY712" fmla="*/ 1737741 h 1885950"/>
                <a:gd name="connsiteX713" fmla="*/ 1116330 w 1438275"/>
                <a:gd name="connsiteY713" fmla="*/ 1746218 h 1885950"/>
                <a:gd name="connsiteX714" fmla="*/ 1104614 w 1438275"/>
                <a:gd name="connsiteY714" fmla="*/ 1751076 h 1885950"/>
                <a:gd name="connsiteX715" fmla="*/ 1100709 w 1438275"/>
                <a:gd name="connsiteY715" fmla="*/ 1757267 h 1885950"/>
                <a:gd name="connsiteX716" fmla="*/ 1093756 w 1438275"/>
                <a:gd name="connsiteY716" fmla="*/ 1758315 h 1885950"/>
                <a:gd name="connsiteX717" fmla="*/ 1091470 w 1438275"/>
                <a:gd name="connsiteY717" fmla="*/ 1767364 h 1885950"/>
                <a:gd name="connsiteX718" fmla="*/ 1087089 w 1438275"/>
                <a:gd name="connsiteY718" fmla="*/ 1760505 h 1885950"/>
                <a:gd name="connsiteX719" fmla="*/ 1083564 w 1438275"/>
                <a:gd name="connsiteY719" fmla="*/ 1760505 h 1885950"/>
                <a:gd name="connsiteX720" fmla="*/ 1068133 w 1438275"/>
                <a:gd name="connsiteY720" fmla="*/ 1775079 h 1885950"/>
                <a:gd name="connsiteX721" fmla="*/ 1064133 w 1438275"/>
                <a:gd name="connsiteY721" fmla="*/ 1784413 h 1885950"/>
                <a:gd name="connsiteX722" fmla="*/ 1059180 w 1438275"/>
                <a:gd name="connsiteY722" fmla="*/ 1784985 h 1885950"/>
                <a:gd name="connsiteX723" fmla="*/ 1048131 w 1438275"/>
                <a:gd name="connsiteY723" fmla="*/ 1779651 h 1885950"/>
                <a:gd name="connsiteX724" fmla="*/ 1045369 w 1438275"/>
                <a:gd name="connsiteY724" fmla="*/ 1766697 h 1885950"/>
                <a:gd name="connsiteX725" fmla="*/ 1047083 w 1438275"/>
                <a:gd name="connsiteY725" fmla="*/ 1760505 h 1885950"/>
                <a:gd name="connsiteX726" fmla="*/ 1055751 w 1438275"/>
                <a:gd name="connsiteY726" fmla="*/ 1750409 h 1885950"/>
                <a:gd name="connsiteX727" fmla="*/ 1070229 w 1438275"/>
                <a:gd name="connsiteY727" fmla="*/ 1741075 h 1885950"/>
                <a:gd name="connsiteX728" fmla="*/ 1070896 w 1438275"/>
                <a:gd name="connsiteY728" fmla="*/ 1737931 h 1885950"/>
                <a:gd name="connsiteX729" fmla="*/ 1063466 w 1438275"/>
                <a:gd name="connsiteY729" fmla="*/ 1722691 h 1885950"/>
                <a:gd name="connsiteX730" fmla="*/ 1059942 w 1438275"/>
                <a:gd name="connsiteY730" fmla="*/ 1721929 h 1885950"/>
                <a:gd name="connsiteX731" fmla="*/ 1058037 w 1438275"/>
                <a:gd name="connsiteY731" fmla="*/ 1726787 h 1885950"/>
                <a:gd name="connsiteX732" fmla="*/ 1041083 w 1438275"/>
                <a:gd name="connsiteY732" fmla="*/ 1738979 h 1885950"/>
                <a:gd name="connsiteX733" fmla="*/ 1029462 w 1438275"/>
                <a:gd name="connsiteY733" fmla="*/ 1728311 h 1885950"/>
                <a:gd name="connsiteX734" fmla="*/ 1016508 w 1438275"/>
                <a:gd name="connsiteY734" fmla="*/ 1709166 h 1885950"/>
                <a:gd name="connsiteX735" fmla="*/ 1008793 w 1438275"/>
                <a:gd name="connsiteY735" fmla="*/ 1703261 h 1885950"/>
                <a:gd name="connsiteX736" fmla="*/ 999554 w 1438275"/>
                <a:gd name="connsiteY736" fmla="*/ 1687163 h 1885950"/>
                <a:gd name="connsiteX737" fmla="*/ 988124 w 1438275"/>
                <a:gd name="connsiteY737" fmla="*/ 1679924 h 1885950"/>
                <a:gd name="connsiteX738" fmla="*/ 985076 w 1438275"/>
                <a:gd name="connsiteY738" fmla="*/ 1669352 h 1885950"/>
                <a:gd name="connsiteX739" fmla="*/ 971169 w 1438275"/>
                <a:gd name="connsiteY739" fmla="*/ 1664018 h 1885950"/>
                <a:gd name="connsiteX740" fmla="*/ 962597 w 1438275"/>
                <a:gd name="connsiteY740" fmla="*/ 1669828 h 1885950"/>
                <a:gd name="connsiteX741" fmla="*/ 963358 w 1438275"/>
                <a:gd name="connsiteY741" fmla="*/ 1674400 h 1885950"/>
                <a:gd name="connsiteX742" fmla="*/ 960882 w 1438275"/>
                <a:gd name="connsiteY742" fmla="*/ 1677734 h 1885950"/>
                <a:gd name="connsiteX743" fmla="*/ 953548 w 1438275"/>
                <a:gd name="connsiteY743" fmla="*/ 1678781 h 1885950"/>
                <a:gd name="connsiteX744" fmla="*/ 945928 w 1438275"/>
                <a:gd name="connsiteY744" fmla="*/ 1676019 h 1885950"/>
                <a:gd name="connsiteX745" fmla="*/ 935927 w 1438275"/>
                <a:gd name="connsiteY745" fmla="*/ 1663636 h 1885950"/>
                <a:gd name="connsiteX746" fmla="*/ 920496 w 1438275"/>
                <a:gd name="connsiteY746" fmla="*/ 1677734 h 1885950"/>
                <a:gd name="connsiteX747" fmla="*/ 918972 w 1438275"/>
                <a:gd name="connsiteY747" fmla="*/ 1693164 h 1885950"/>
                <a:gd name="connsiteX748" fmla="*/ 913924 w 1438275"/>
                <a:gd name="connsiteY748" fmla="*/ 1697450 h 1885950"/>
                <a:gd name="connsiteX749" fmla="*/ 895350 w 1438275"/>
                <a:gd name="connsiteY749" fmla="*/ 1687259 h 1885950"/>
                <a:gd name="connsiteX750" fmla="*/ 865632 w 1438275"/>
                <a:gd name="connsiteY750" fmla="*/ 1678400 h 1885950"/>
                <a:gd name="connsiteX751" fmla="*/ 858869 w 1438275"/>
                <a:gd name="connsiteY751" fmla="*/ 1679924 h 1885950"/>
                <a:gd name="connsiteX752" fmla="*/ 854583 w 1438275"/>
                <a:gd name="connsiteY752" fmla="*/ 1686592 h 1885950"/>
                <a:gd name="connsiteX753" fmla="*/ 855059 w 1438275"/>
                <a:gd name="connsiteY753" fmla="*/ 1690306 h 1885950"/>
                <a:gd name="connsiteX754" fmla="*/ 890016 w 1438275"/>
                <a:gd name="connsiteY754" fmla="*/ 1717834 h 1885950"/>
                <a:gd name="connsiteX755" fmla="*/ 890397 w 1438275"/>
                <a:gd name="connsiteY755" fmla="*/ 1720691 h 1885950"/>
                <a:gd name="connsiteX756" fmla="*/ 885063 w 1438275"/>
                <a:gd name="connsiteY756" fmla="*/ 1725073 h 1885950"/>
                <a:gd name="connsiteX757" fmla="*/ 870490 w 1438275"/>
                <a:gd name="connsiteY757" fmla="*/ 1724120 h 1885950"/>
                <a:gd name="connsiteX758" fmla="*/ 842010 w 1438275"/>
                <a:gd name="connsiteY758" fmla="*/ 1712309 h 1885950"/>
                <a:gd name="connsiteX759" fmla="*/ 841248 w 1438275"/>
                <a:gd name="connsiteY759" fmla="*/ 1704784 h 1885950"/>
                <a:gd name="connsiteX760" fmla="*/ 838010 w 1438275"/>
                <a:gd name="connsiteY760" fmla="*/ 1703451 h 1885950"/>
                <a:gd name="connsiteX761" fmla="*/ 822103 w 1438275"/>
                <a:gd name="connsiteY761" fmla="*/ 1711071 h 1885950"/>
                <a:gd name="connsiteX762" fmla="*/ 791814 w 1438275"/>
                <a:gd name="connsiteY762" fmla="*/ 1748885 h 1885950"/>
                <a:gd name="connsiteX763" fmla="*/ 784098 w 1438275"/>
                <a:gd name="connsiteY763" fmla="*/ 1752790 h 1885950"/>
                <a:gd name="connsiteX764" fmla="*/ 769334 w 1438275"/>
                <a:gd name="connsiteY764" fmla="*/ 1752314 h 1885950"/>
                <a:gd name="connsiteX765" fmla="*/ 763429 w 1438275"/>
                <a:gd name="connsiteY765" fmla="*/ 1754600 h 1885950"/>
                <a:gd name="connsiteX766" fmla="*/ 755237 w 1438275"/>
                <a:gd name="connsiteY766" fmla="*/ 1766983 h 1885950"/>
                <a:gd name="connsiteX767" fmla="*/ 752475 w 1438275"/>
                <a:gd name="connsiteY767" fmla="*/ 1764411 h 1885950"/>
                <a:gd name="connsiteX768" fmla="*/ 747427 w 1438275"/>
                <a:gd name="connsiteY768" fmla="*/ 1744027 h 1885950"/>
                <a:gd name="connsiteX769" fmla="*/ 740569 w 1438275"/>
                <a:gd name="connsiteY769" fmla="*/ 1736598 h 1885950"/>
                <a:gd name="connsiteX770" fmla="*/ 736092 w 1438275"/>
                <a:gd name="connsiteY770" fmla="*/ 1736121 h 1885950"/>
                <a:gd name="connsiteX771" fmla="*/ 709994 w 1438275"/>
                <a:gd name="connsiteY771" fmla="*/ 1753743 h 1885950"/>
                <a:gd name="connsiteX772" fmla="*/ 703612 w 1438275"/>
                <a:gd name="connsiteY772" fmla="*/ 1770983 h 1885950"/>
                <a:gd name="connsiteX773" fmla="*/ 696564 w 1438275"/>
                <a:gd name="connsiteY773" fmla="*/ 1773174 h 1885950"/>
                <a:gd name="connsiteX774" fmla="*/ 692182 w 1438275"/>
                <a:gd name="connsiteY774" fmla="*/ 1777936 h 1885950"/>
                <a:gd name="connsiteX775" fmla="*/ 682562 w 1438275"/>
                <a:gd name="connsiteY775" fmla="*/ 1777079 h 1885950"/>
                <a:gd name="connsiteX776" fmla="*/ 673132 w 1438275"/>
                <a:gd name="connsiteY776" fmla="*/ 1786033 h 1885950"/>
                <a:gd name="connsiteX777" fmla="*/ 668465 w 1438275"/>
                <a:gd name="connsiteY777" fmla="*/ 1786414 h 1885950"/>
                <a:gd name="connsiteX778" fmla="*/ 661512 w 1438275"/>
                <a:gd name="connsiteY778" fmla="*/ 1780413 h 1885950"/>
                <a:gd name="connsiteX779" fmla="*/ 642366 w 1438275"/>
                <a:gd name="connsiteY779" fmla="*/ 1780318 h 1885950"/>
                <a:gd name="connsiteX780" fmla="*/ 631127 w 1438275"/>
                <a:gd name="connsiteY780" fmla="*/ 1784128 h 1885950"/>
                <a:gd name="connsiteX781" fmla="*/ 621697 w 1438275"/>
                <a:gd name="connsiteY781" fmla="*/ 1782985 h 1885950"/>
                <a:gd name="connsiteX782" fmla="*/ 606076 w 1438275"/>
                <a:gd name="connsiteY782" fmla="*/ 1791367 h 1885950"/>
                <a:gd name="connsiteX783" fmla="*/ 595503 w 1438275"/>
                <a:gd name="connsiteY783" fmla="*/ 1789462 h 1885950"/>
                <a:gd name="connsiteX784" fmla="*/ 575881 w 1438275"/>
                <a:gd name="connsiteY784" fmla="*/ 1791748 h 1885950"/>
                <a:gd name="connsiteX785" fmla="*/ 559499 w 1438275"/>
                <a:gd name="connsiteY785" fmla="*/ 1800606 h 1885950"/>
                <a:gd name="connsiteX786" fmla="*/ 551212 w 1438275"/>
                <a:gd name="connsiteY786" fmla="*/ 1800510 h 1885950"/>
                <a:gd name="connsiteX787" fmla="*/ 545402 w 1438275"/>
                <a:gd name="connsiteY787" fmla="*/ 1804702 h 1885950"/>
                <a:gd name="connsiteX788" fmla="*/ 540449 w 1438275"/>
                <a:gd name="connsiteY788" fmla="*/ 1804511 h 1885950"/>
                <a:gd name="connsiteX789" fmla="*/ 530543 w 1438275"/>
                <a:gd name="connsiteY789" fmla="*/ 1812607 h 1885950"/>
                <a:gd name="connsiteX790" fmla="*/ 517874 w 1438275"/>
                <a:gd name="connsiteY790" fmla="*/ 1809083 h 1885950"/>
                <a:gd name="connsiteX791" fmla="*/ 512445 w 1438275"/>
                <a:gd name="connsiteY791" fmla="*/ 1817751 h 1885950"/>
                <a:gd name="connsiteX792" fmla="*/ 503968 w 1438275"/>
                <a:gd name="connsiteY792" fmla="*/ 1818322 h 1885950"/>
                <a:gd name="connsiteX793" fmla="*/ 490919 w 1438275"/>
                <a:gd name="connsiteY793" fmla="*/ 1811178 h 1885950"/>
                <a:gd name="connsiteX794" fmla="*/ 484346 w 1438275"/>
                <a:gd name="connsiteY794" fmla="*/ 1799844 h 1885950"/>
                <a:gd name="connsiteX795" fmla="*/ 480441 w 1438275"/>
                <a:gd name="connsiteY795" fmla="*/ 1798891 h 1885950"/>
                <a:gd name="connsiteX796" fmla="*/ 476917 w 1438275"/>
                <a:gd name="connsiteY796" fmla="*/ 1793271 h 1885950"/>
                <a:gd name="connsiteX797" fmla="*/ 466820 w 1438275"/>
                <a:gd name="connsiteY797" fmla="*/ 1789080 h 1885950"/>
                <a:gd name="connsiteX798" fmla="*/ 454628 w 1438275"/>
                <a:gd name="connsiteY798" fmla="*/ 1768887 h 1885950"/>
                <a:gd name="connsiteX799" fmla="*/ 445008 w 1438275"/>
                <a:gd name="connsiteY799" fmla="*/ 1768887 h 1885950"/>
                <a:gd name="connsiteX800" fmla="*/ 441770 w 1438275"/>
                <a:gd name="connsiteY800" fmla="*/ 1762887 h 1885950"/>
                <a:gd name="connsiteX801" fmla="*/ 422815 w 1438275"/>
                <a:gd name="connsiteY801" fmla="*/ 1752695 h 1885950"/>
                <a:gd name="connsiteX802" fmla="*/ 409194 w 1438275"/>
                <a:gd name="connsiteY802" fmla="*/ 1755648 h 1885950"/>
                <a:gd name="connsiteX803" fmla="*/ 397193 w 1438275"/>
                <a:gd name="connsiteY803" fmla="*/ 1765745 h 1885950"/>
                <a:gd name="connsiteX804" fmla="*/ 388525 w 1438275"/>
                <a:gd name="connsiteY804" fmla="*/ 1769078 h 1885950"/>
                <a:gd name="connsiteX805" fmla="*/ 364808 w 1438275"/>
                <a:gd name="connsiteY805" fmla="*/ 1764887 h 1885950"/>
                <a:gd name="connsiteX806" fmla="*/ 357664 w 1438275"/>
                <a:gd name="connsiteY806" fmla="*/ 1769459 h 1885950"/>
                <a:gd name="connsiteX807" fmla="*/ 349091 w 1438275"/>
                <a:gd name="connsiteY807" fmla="*/ 1783461 h 1885950"/>
                <a:gd name="connsiteX808" fmla="*/ 347758 w 1438275"/>
                <a:gd name="connsiteY808" fmla="*/ 1809464 h 1885950"/>
                <a:gd name="connsiteX809" fmla="*/ 342900 w 1438275"/>
                <a:gd name="connsiteY809" fmla="*/ 1816894 h 1885950"/>
                <a:gd name="connsiteX810" fmla="*/ 344329 w 1438275"/>
                <a:gd name="connsiteY810" fmla="*/ 1822037 h 1885950"/>
                <a:gd name="connsiteX811" fmla="*/ 329375 w 1438275"/>
                <a:gd name="connsiteY811" fmla="*/ 1837277 h 1885950"/>
                <a:gd name="connsiteX812" fmla="*/ 324041 w 1438275"/>
                <a:gd name="connsiteY812" fmla="*/ 1839944 h 1885950"/>
                <a:gd name="connsiteX813" fmla="*/ 317373 w 1438275"/>
                <a:gd name="connsiteY813" fmla="*/ 1839087 h 1885950"/>
                <a:gd name="connsiteX814" fmla="*/ 310515 w 1438275"/>
                <a:gd name="connsiteY814" fmla="*/ 1843278 h 1885950"/>
                <a:gd name="connsiteX815" fmla="*/ 301943 w 1438275"/>
                <a:gd name="connsiteY815" fmla="*/ 1837849 h 1885950"/>
                <a:gd name="connsiteX816" fmla="*/ 292132 w 1438275"/>
                <a:gd name="connsiteY816" fmla="*/ 1836515 h 1885950"/>
                <a:gd name="connsiteX817" fmla="*/ 282035 w 1438275"/>
                <a:gd name="connsiteY817" fmla="*/ 1844135 h 1885950"/>
                <a:gd name="connsiteX818" fmla="*/ 259461 w 1438275"/>
                <a:gd name="connsiteY818" fmla="*/ 1851755 h 1885950"/>
                <a:gd name="connsiteX819" fmla="*/ 259270 w 1438275"/>
                <a:gd name="connsiteY819" fmla="*/ 1858899 h 1885950"/>
                <a:gd name="connsiteX820" fmla="*/ 250984 w 1438275"/>
                <a:gd name="connsiteY820" fmla="*/ 1860518 h 1885950"/>
                <a:gd name="connsiteX821" fmla="*/ 241649 w 1438275"/>
                <a:gd name="connsiteY821" fmla="*/ 1874329 h 1885950"/>
                <a:gd name="connsiteX822" fmla="*/ 221170 w 1438275"/>
                <a:gd name="connsiteY822" fmla="*/ 1883759 h 1885950"/>
                <a:gd name="connsiteX823" fmla="*/ 217361 w 1438275"/>
                <a:gd name="connsiteY823" fmla="*/ 1870424 h 1885950"/>
                <a:gd name="connsiteX824" fmla="*/ 221361 w 1438275"/>
                <a:gd name="connsiteY824" fmla="*/ 1852993 h 1885950"/>
                <a:gd name="connsiteX825" fmla="*/ 219647 w 1438275"/>
                <a:gd name="connsiteY825" fmla="*/ 1834324 h 1885950"/>
                <a:gd name="connsiteX826" fmla="*/ 213646 w 1438275"/>
                <a:gd name="connsiteY826" fmla="*/ 1815560 h 1885950"/>
                <a:gd name="connsiteX827" fmla="*/ 213455 w 1438275"/>
                <a:gd name="connsiteY827" fmla="*/ 1788700 h 1885950"/>
                <a:gd name="connsiteX828" fmla="*/ 210788 w 1438275"/>
                <a:gd name="connsiteY828" fmla="*/ 1786890 h 1885950"/>
                <a:gd name="connsiteX829" fmla="*/ 210693 w 1438275"/>
                <a:gd name="connsiteY829" fmla="*/ 1790509 h 1885950"/>
                <a:gd name="connsiteX830" fmla="*/ 178784 w 1438275"/>
                <a:gd name="connsiteY830" fmla="*/ 1787652 h 1885950"/>
                <a:gd name="connsiteX831" fmla="*/ 171260 w 1438275"/>
                <a:gd name="connsiteY831" fmla="*/ 1775174 h 1885950"/>
                <a:gd name="connsiteX832" fmla="*/ 156210 w 1438275"/>
                <a:gd name="connsiteY832" fmla="*/ 1774698 h 1885950"/>
                <a:gd name="connsiteX833" fmla="*/ 146685 w 1438275"/>
                <a:gd name="connsiteY833" fmla="*/ 1777651 h 1885950"/>
                <a:gd name="connsiteX834" fmla="*/ 132588 w 1438275"/>
                <a:gd name="connsiteY834" fmla="*/ 1791367 h 1885950"/>
                <a:gd name="connsiteX835" fmla="*/ 120587 w 1438275"/>
                <a:gd name="connsiteY835" fmla="*/ 1785461 h 1885950"/>
                <a:gd name="connsiteX836" fmla="*/ 101156 w 1438275"/>
                <a:gd name="connsiteY836" fmla="*/ 1770507 h 1885950"/>
                <a:gd name="connsiteX837" fmla="*/ 104489 w 1438275"/>
                <a:gd name="connsiteY837" fmla="*/ 1756124 h 1885950"/>
                <a:gd name="connsiteX838" fmla="*/ 103727 w 1438275"/>
                <a:gd name="connsiteY838" fmla="*/ 1743170 h 1885950"/>
                <a:gd name="connsiteX839" fmla="*/ 120491 w 1438275"/>
                <a:gd name="connsiteY839" fmla="*/ 1727359 h 1885950"/>
                <a:gd name="connsiteX840" fmla="*/ 127445 w 1438275"/>
                <a:gd name="connsiteY840" fmla="*/ 1703737 h 1885950"/>
                <a:gd name="connsiteX841" fmla="*/ 125444 w 1438275"/>
                <a:gd name="connsiteY841" fmla="*/ 1696593 h 1885950"/>
                <a:gd name="connsiteX842" fmla="*/ 117348 w 1438275"/>
                <a:gd name="connsiteY842" fmla="*/ 1689449 h 1885950"/>
                <a:gd name="connsiteX843" fmla="*/ 105061 w 1438275"/>
                <a:gd name="connsiteY843" fmla="*/ 1665255 h 1885950"/>
                <a:gd name="connsiteX844" fmla="*/ 104108 w 1438275"/>
                <a:gd name="connsiteY844" fmla="*/ 1660493 h 1885950"/>
                <a:gd name="connsiteX845" fmla="*/ 110395 w 1438275"/>
                <a:gd name="connsiteY845" fmla="*/ 1645253 h 1885950"/>
                <a:gd name="connsiteX846" fmla="*/ 106870 w 1438275"/>
                <a:gd name="connsiteY846" fmla="*/ 1637347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</a:cxnLst>
              <a:rect l="l" t="t" r="r" b="b"/>
              <a:pathLst>
                <a:path w="1438275" h="1885950">
                  <a:moveTo>
                    <a:pt x="106870" y="1637347"/>
                  </a:moveTo>
                  <a:lnTo>
                    <a:pt x="115443" y="1627918"/>
                  </a:lnTo>
                  <a:lnTo>
                    <a:pt x="111538" y="1607058"/>
                  </a:lnTo>
                  <a:lnTo>
                    <a:pt x="124111" y="1593723"/>
                  </a:lnTo>
                  <a:lnTo>
                    <a:pt x="124492" y="1589055"/>
                  </a:lnTo>
                  <a:lnTo>
                    <a:pt x="129254" y="1583817"/>
                  </a:lnTo>
                  <a:lnTo>
                    <a:pt x="116681" y="1583531"/>
                  </a:lnTo>
                  <a:lnTo>
                    <a:pt x="112300" y="1580959"/>
                  </a:lnTo>
                  <a:lnTo>
                    <a:pt x="108395" y="1566767"/>
                  </a:lnTo>
                  <a:lnTo>
                    <a:pt x="96203" y="1554480"/>
                  </a:lnTo>
                  <a:lnTo>
                    <a:pt x="95726" y="1541526"/>
                  </a:lnTo>
                  <a:lnTo>
                    <a:pt x="104204" y="1539335"/>
                  </a:lnTo>
                  <a:lnTo>
                    <a:pt x="105728" y="1532477"/>
                  </a:lnTo>
                  <a:lnTo>
                    <a:pt x="101441" y="1523714"/>
                  </a:lnTo>
                  <a:lnTo>
                    <a:pt x="97917" y="1525143"/>
                  </a:lnTo>
                  <a:lnTo>
                    <a:pt x="101060" y="1518285"/>
                  </a:lnTo>
                  <a:lnTo>
                    <a:pt x="102775" y="1519618"/>
                  </a:lnTo>
                  <a:lnTo>
                    <a:pt x="124873" y="1506950"/>
                  </a:lnTo>
                  <a:lnTo>
                    <a:pt x="130397" y="1506950"/>
                  </a:lnTo>
                  <a:lnTo>
                    <a:pt x="134969" y="1491043"/>
                  </a:lnTo>
                  <a:lnTo>
                    <a:pt x="125920" y="1488186"/>
                  </a:lnTo>
                  <a:lnTo>
                    <a:pt x="124301" y="1491996"/>
                  </a:lnTo>
                  <a:lnTo>
                    <a:pt x="121444" y="1491996"/>
                  </a:lnTo>
                  <a:lnTo>
                    <a:pt x="116300" y="1487424"/>
                  </a:lnTo>
                  <a:lnTo>
                    <a:pt x="118491" y="1483043"/>
                  </a:lnTo>
                  <a:lnTo>
                    <a:pt x="123254" y="1484280"/>
                  </a:lnTo>
                  <a:lnTo>
                    <a:pt x="130302" y="1467135"/>
                  </a:lnTo>
                  <a:lnTo>
                    <a:pt x="129159" y="1464469"/>
                  </a:lnTo>
                  <a:lnTo>
                    <a:pt x="123158" y="1463707"/>
                  </a:lnTo>
                  <a:lnTo>
                    <a:pt x="126111" y="1460087"/>
                  </a:lnTo>
                  <a:lnTo>
                    <a:pt x="122873" y="1455515"/>
                  </a:lnTo>
                  <a:lnTo>
                    <a:pt x="119920" y="1457420"/>
                  </a:lnTo>
                  <a:lnTo>
                    <a:pt x="113538" y="1454562"/>
                  </a:lnTo>
                  <a:lnTo>
                    <a:pt x="98774" y="1461992"/>
                  </a:lnTo>
                  <a:lnTo>
                    <a:pt x="106490" y="1452467"/>
                  </a:lnTo>
                  <a:lnTo>
                    <a:pt x="101727" y="1447895"/>
                  </a:lnTo>
                  <a:lnTo>
                    <a:pt x="103823" y="1445133"/>
                  </a:lnTo>
                  <a:lnTo>
                    <a:pt x="100108" y="1442466"/>
                  </a:lnTo>
                  <a:lnTo>
                    <a:pt x="120777" y="1426178"/>
                  </a:lnTo>
                  <a:lnTo>
                    <a:pt x="121349" y="1421511"/>
                  </a:lnTo>
                  <a:lnTo>
                    <a:pt x="125635" y="1420939"/>
                  </a:lnTo>
                  <a:lnTo>
                    <a:pt x="133731" y="1408271"/>
                  </a:lnTo>
                  <a:lnTo>
                    <a:pt x="142208" y="1401032"/>
                  </a:lnTo>
                  <a:lnTo>
                    <a:pt x="144113" y="1403795"/>
                  </a:lnTo>
                  <a:lnTo>
                    <a:pt x="141542" y="1409509"/>
                  </a:lnTo>
                  <a:lnTo>
                    <a:pt x="143447" y="1408747"/>
                  </a:lnTo>
                  <a:lnTo>
                    <a:pt x="147257" y="1399508"/>
                  </a:lnTo>
                  <a:lnTo>
                    <a:pt x="139256" y="1386364"/>
                  </a:lnTo>
                  <a:lnTo>
                    <a:pt x="135255" y="1367409"/>
                  </a:lnTo>
                  <a:lnTo>
                    <a:pt x="131445" y="1362837"/>
                  </a:lnTo>
                  <a:lnTo>
                    <a:pt x="132302" y="1357027"/>
                  </a:lnTo>
                  <a:lnTo>
                    <a:pt x="126778" y="1353026"/>
                  </a:lnTo>
                  <a:lnTo>
                    <a:pt x="125349" y="1346549"/>
                  </a:lnTo>
                  <a:lnTo>
                    <a:pt x="111443" y="1326070"/>
                  </a:lnTo>
                  <a:lnTo>
                    <a:pt x="106013" y="1307592"/>
                  </a:lnTo>
                  <a:lnTo>
                    <a:pt x="107156" y="1299115"/>
                  </a:lnTo>
                  <a:lnTo>
                    <a:pt x="97631" y="1290733"/>
                  </a:lnTo>
                  <a:lnTo>
                    <a:pt x="94964" y="1280446"/>
                  </a:lnTo>
                  <a:lnTo>
                    <a:pt x="96774" y="1259395"/>
                  </a:lnTo>
                  <a:lnTo>
                    <a:pt x="91821" y="1247299"/>
                  </a:lnTo>
                  <a:lnTo>
                    <a:pt x="95060" y="1235869"/>
                  </a:lnTo>
                  <a:lnTo>
                    <a:pt x="97250" y="1236535"/>
                  </a:lnTo>
                  <a:lnTo>
                    <a:pt x="91916" y="1229487"/>
                  </a:lnTo>
                  <a:lnTo>
                    <a:pt x="112014" y="1217105"/>
                  </a:lnTo>
                  <a:lnTo>
                    <a:pt x="116777" y="1198626"/>
                  </a:lnTo>
                  <a:lnTo>
                    <a:pt x="122111" y="1190339"/>
                  </a:lnTo>
                  <a:lnTo>
                    <a:pt x="116967" y="1188625"/>
                  </a:lnTo>
                  <a:lnTo>
                    <a:pt x="121349" y="1183005"/>
                  </a:lnTo>
                  <a:lnTo>
                    <a:pt x="117824" y="1179005"/>
                  </a:lnTo>
                  <a:lnTo>
                    <a:pt x="103918" y="1172813"/>
                  </a:lnTo>
                  <a:lnTo>
                    <a:pt x="103061" y="1160812"/>
                  </a:lnTo>
                  <a:lnTo>
                    <a:pt x="108014" y="1159002"/>
                  </a:lnTo>
                  <a:lnTo>
                    <a:pt x="105347" y="1155287"/>
                  </a:lnTo>
                  <a:lnTo>
                    <a:pt x="115634" y="1146048"/>
                  </a:lnTo>
                  <a:lnTo>
                    <a:pt x="124206" y="1152715"/>
                  </a:lnTo>
                  <a:lnTo>
                    <a:pt x="144304" y="1151001"/>
                  </a:lnTo>
                  <a:lnTo>
                    <a:pt x="154305" y="1156144"/>
                  </a:lnTo>
                  <a:lnTo>
                    <a:pt x="162306" y="1155192"/>
                  </a:lnTo>
                  <a:lnTo>
                    <a:pt x="166402" y="1159288"/>
                  </a:lnTo>
                  <a:lnTo>
                    <a:pt x="177737" y="1156049"/>
                  </a:lnTo>
                  <a:lnTo>
                    <a:pt x="181451" y="1160621"/>
                  </a:lnTo>
                  <a:lnTo>
                    <a:pt x="198977" y="1153097"/>
                  </a:lnTo>
                  <a:lnTo>
                    <a:pt x="217456" y="1141285"/>
                  </a:lnTo>
                  <a:lnTo>
                    <a:pt x="220790" y="1129189"/>
                  </a:lnTo>
                  <a:lnTo>
                    <a:pt x="220504" y="1126712"/>
                  </a:lnTo>
                  <a:lnTo>
                    <a:pt x="207359" y="1121950"/>
                  </a:lnTo>
                  <a:lnTo>
                    <a:pt x="203835" y="1107091"/>
                  </a:lnTo>
                  <a:lnTo>
                    <a:pt x="218885" y="1094899"/>
                  </a:lnTo>
                  <a:lnTo>
                    <a:pt x="265938" y="1083945"/>
                  </a:lnTo>
                  <a:lnTo>
                    <a:pt x="267367" y="1087850"/>
                  </a:lnTo>
                  <a:lnTo>
                    <a:pt x="273653" y="1089089"/>
                  </a:lnTo>
                  <a:lnTo>
                    <a:pt x="290989" y="1087564"/>
                  </a:lnTo>
                  <a:lnTo>
                    <a:pt x="292418" y="1084802"/>
                  </a:lnTo>
                  <a:lnTo>
                    <a:pt x="298895" y="1090993"/>
                  </a:lnTo>
                  <a:lnTo>
                    <a:pt x="305943" y="1103947"/>
                  </a:lnTo>
                  <a:lnTo>
                    <a:pt x="318326" y="1102138"/>
                  </a:lnTo>
                  <a:lnTo>
                    <a:pt x="319564" y="1103471"/>
                  </a:lnTo>
                  <a:lnTo>
                    <a:pt x="316516" y="1105757"/>
                  </a:lnTo>
                  <a:lnTo>
                    <a:pt x="308039" y="1109567"/>
                  </a:lnTo>
                  <a:lnTo>
                    <a:pt x="310420" y="1118425"/>
                  </a:lnTo>
                  <a:lnTo>
                    <a:pt x="316516" y="1126998"/>
                  </a:lnTo>
                  <a:lnTo>
                    <a:pt x="332232" y="1121569"/>
                  </a:lnTo>
                  <a:lnTo>
                    <a:pt x="333375" y="1123378"/>
                  </a:lnTo>
                  <a:lnTo>
                    <a:pt x="344710" y="1118140"/>
                  </a:lnTo>
                  <a:lnTo>
                    <a:pt x="346234" y="1114330"/>
                  </a:lnTo>
                  <a:lnTo>
                    <a:pt x="337852" y="1106233"/>
                  </a:lnTo>
                  <a:lnTo>
                    <a:pt x="343376" y="1102995"/>
                  </a:lnTo>
                  <a:lnTo>
                    <a:pt x="340424" y="1092708"/>
                  </a:lnTo>
                  <a:lnTo>
                    <a:pt x="355664" y="1078706"/>
                  </a:lnTo>
                  <a:lnTo>
                    <a:pt x="366903" y="1073658"/>
                  </a:lnTo>
                  <a:lnTo>
                    <a:pt x="397669" y="1051655"/>
                  </a:lnTo>
                  <a:lnTo>
                    <a:pt x="400145" y="1053846"/>
                  </a:lnTo>
                  <a:lnTo>
                    <a:pt x="407575" y="1038606"/>
                  </a:lnTo>
                  <a:lnTo>
                    <a:pt x="428339" y="1021270"/>
                  </a:lnTo>
                  <a:lnTo>
                    <a:pt x="431197" y="999649"/>
                  </a:lnTo>
                  <a:lnTo>
                    <a:pt x="435293" y="993743"/>
                  </a:lnTo>
                  <a:lnTo>
                    <a:pt x="433959" y="991552"/>
                  </a:lnTo>
                  <a:lnTo>
                    <a:pt x="438436" y="974693"/>
                  </a:lnTo>
                  <a:lnTo>
                    <a:pt x="448247" y="974598"/>
                  </a:lnTo>
                  <a:lnTo>
                    <a:pt x="452152" y="964406"/>
                  </a:lnTo>
                  <a:lnTo>
                    <a:pt x="473774" y="966311"/>
                  </a:lnTo>
                  <a:lnTo>
                    <a:pt x="480441" y="960310"/>
                  </a:lnTo>
                  <a:lnTo>
                    <a:pt x="481012" y="947928"/>
                  </a:lnTo>
                  <a:lnTo>
                    <a:pt x="484632" y="940975"/>
                  </a:lnTo>
                  <a:lnTo>
                    <a:pt x="495300" y="934117"/>
                  </a:lnTo>
                  <a:lnTo>
                    <a:pt x="500253" y="927640"/>
                  </a:lnTo>
                  <a:lnTo>
                    <a:pt x="502063" y="907351"/>
                  </a:lnTo>
                  <a:lnTo>
                    <a:pt x="500539" y="898969"/>
                  </a:lnTo>
                  <a:lnTo>
                    <a:pt x="488347" y="886111"/>
                  </a:lnTo>
                  <a:lnTo>
                    <a:pt x="485680" y="876300"/>
                  </a:lnTo>
                  <a:lnTo>
                    <a:pt x="488156" y="863060"/>
                  </a:lnTo>
                  <a:lnTo>
                    <a:pt x="500348" y="846201"/>
                  </a:lnTo>
                  <a:lnTo>
                    <a:pt x="498920" y="840867"/>
                  </a:lnTo>
                  <a:lnTo>
                    <a:pt x="492633" y="838867"/>
                  </a:lnTo>
                  <a:lnTo>
                    <a:pt x="476726" y="845344"/>
                  </a:lnTo>
                  <a:lnTo>
                    <a:pt x="453009" y="877538"/>
                  </a:lnTo>
                  <a:lnTo>
                    <a:pt x="443294" y="879253"/>
                  </a:lnTo>
                  <a:lnTo>
                    <a:pt x="435769" y="874204"/>
                  </a:lnTo>
                  <a:lnTo>
                    <a:pt x="424529" y="871633"/>
                  </a:lnTo>
                  <a:lnTo>
                    <a:pt x="412718" y="874300"/>
                  </a:lnTo>
                  <a:lnTo>
                    <a:pt x="409004" y="879157"/>
                  </a:lnTo>
                  <a:lnTo>
                    <a:pt x="403098" y="904494"/>
                  </a:lnTo>
                  <a:lnTo>
                    <a:pt x="397288" y="910114"/>
                  </a:lnTo>
                  <a:lnTo>
                    <a:pt x="381667" y="901732"/>
                  </a:lnTo>
                  <a:lnTo>
                    <a:pt x="369379" y="879919"/>
                  </a:lnTo>
                  <a:lnTo>
                    <a:pt x="361664" y="873157"/>
                  </a:lnTo>
                  <a:lnTo>
                    <a:pt x="351377" y="881158"/>
                  </a:lnTo>
                  <a:lnTo>
                    <a:pt x="350139" y="886111"/>
                  </a:lnTo>
                  <a:lnTo>
                    <a:pt x="362903" y="902779"/>
                  </a:lnTo>
                  <a:lnTo>
                    <a:pt x="371475" y="905923"/>
                  </a:lnTo>
                  <a:lnTo>
                    <a:pt x="371189" y="910209"/>
                  </a:lnTo>
                  <a:lnTo>
                    <a:pt x="365474" y="912400"/>
                  </a:lnTo>
                  <a:lnTo>
                    <a:pt x="348425" y="902970"/>
                  </a:lnTo>
                  <a:lnTo>
                    <a:pt x="311372" y="858964"/>
                  </a:lnTo>
                  <a:lnTo>
                    <a:pt x="301752" y="856774"/>
                  </a:lnTo>
                  <a:lnTo>
                    <a:pt x="271462" y="869632"/>
                  </a:lnTo>
                  <a:lnTo>
                    <a:pt x="268034" y="867727"/>
                  </a:lnTo>
                  <a:lnTo>
                    <a:pt x="265462" y="852106"/>
                  </a:lnTo>
                  <a:lnTo>
                    <a:pt x="261461" y="846868"/>
                  </a:lnTo>
                  <a:lnTo>
                    <a:pt x="254413" y="852868"/>
                  </a:lnTo>
                  <a:lnTo>
                    <a:pt x="254413" y="869823"/>
                  </a:lnTo>
                  <a:lnTo>
                    <a:pt x="251651" y="874395"/>
                  </a:lnTo>
                  <a:lnTo>
                    <a:pt x="228886" y="876586"/>
                  </a:lnTo>
                  <a:lnTo>
                    <a:pt x="215075" y="871061"/>
                  </a:lnTo>
                  <a:lnTo>
                    <a:pt x="209360" y="858012"/>
                  </a:lnTo>
                  <a:lnTo>
                    <a:pt x="209645" y="842581"/>
                  </a:lnTo>
                  <a:lnTo>
                    <a:pt x="231553" y="825246"/>
                  </a:lnTo>
                  <a:lnTo>
                    <a:pt x="237935" y="812197"/>
                  </a:lnTo>
                  <a:lnTo>
                    <a:pt x="233458" y="808006"/>
                  </a:lnTo>
                  <a:lnTo>
                    <a:pt x="222409" y="808006"/>
                  </a:lnTo>
                  <a:lnTo>
                    <a:pt x="200787" y="821436"/>
                  </a:lnTo>
                  <a:lnTo>
                    <a:pt x="188309" y="825722"/>
                  </a:lnTo>
                  <a:lnTo>
                    <a:pt x="180880" y="820007"/>
                  </a:lnTo>
                  <a:lnTo>
                    <a:pt x="179546" y="805148"/>
                  </a:lnTo>
                  <a:lnTo>
                    <a:pt x="161449" y="769048"/>
                  </a:lnTo>
                  <a:lnTo>
                    <a:pt x="163068" y="751427"/>
                  </a:lnTo>
                  <a:lnTo>
                    <a:pt x="175736" y="727996"/>
                  </a:lnTo>
                  <a:lnTo>
                    <a:pt x="173831" y="711708"/>
                  </a:lnTo>
                  <a:lnTo>
                    <a:pt x="170021" y="709326"/>
                  </a:lnTo>
                  <a:lnTo>
                    <a:pt x="161544" y="711136"/>
                  </a:lnTo>
                  <a:lnTo>
                    <a:pt x="161163" y="696944"/>
                  </a:lnTo>
                  <a:lnTo>
                    <a:pt x="148019" y="700183"/>
                  </a:lnTo>
                  <a:lnTo>
                    <a:pt x="139256" y="681418"/>
                  </a:lnTo>
                  <a:lnTo>
                    <a:pt x="127635" y="683895"/>
                  </a:lnTo>
                  <a:lnTo>
                    <a:pt x="123730" y="649986"/>
                  </a:lnTo>
                  <a:lnTo>
                    <a:pt x="114014" y="635127"/>
                  </a:lnTo>
                  <a:lnTo>
                    <a:pt x="125920" y="624364"/>
                  </a:lnTo>
                  <a:lnTo>
                    <a:pt x="121634" y="617601"/>
                  </a:lnTo>
                  <a:lnTo>
                    <a:pt x="142208" y="605980"/>
                  </a:lnTo>
                  <a:lnTo>
                    <a:pt x="116491" y="559689"/>
                  </a:lnTo>
                  <a:lnTo>
                    <a:pt x="112967" y="544830"/>
                  </a:lnTo>
                  <a:lnTo>
                    <a:pt x="103918" y="540639"/>
                  </a:lnTo>
                  <a:lnTo>
                    <a:pt x="99346" y="528828"/>
                  </a:lnTo>
                  <a:lnTo>
                    <a:pt x="98774" y="518826"/>
                  </a:lnTo>
                  <a:lnTo>
                    <a:pt x="78391" y="523208"/>
                  </a:lnTo>
                  <a:lnTo>
                    <a:pt x="73914" y="507111"/>
                  </a:lnTo>
                  <a:lnTo>
                    <a:pt x="75438" y="499681"/>
                  </a:lnTo>
                  <a:lnTo>
                    <a:pt x="73628" y="491109"/>
                  </a:lnTo>
                  <a:lnTo>
                    <a:pt x="79153" y="482346"/>
                  </a:lnTo>
                  <a:lnTo>
                    <a:pt x="78391" y="474345"/>
                  </a:lnTo>
                  <a:lnTo>
                    <a:pt x="65246" y="483298"/>
                  </a:lnTo>
                  <a:lnTo>
                    <a:pt x="15431" y="495681"/>
                  </a:lnTo>
                  <a:lnTo>
                    <a:pt x="9525" y="488156"/>
                  </a:lnTo>
                  <a:lnTo>
                    <a:pt x="9906" y="481870"/>
                  </a:lnTo>
                  <a:lnTo>
                    <a:pt x="27432" y="467106"/>
                  </a:lnTo>
                  <a:lnTo>
                    <a:pt x="40862" y="443674"/>
                  </a:lnTo>
                  <a:lnTo>
                    <a:pt x="42101" y="402241"/>
                  </a:lnTo>
                  <a:lnTo>
                    <a:pt x="46292" y="406336"/>
                  </a:lnTo>
                  <a:lnTo>
                    <a:pt x="50959" y="396907"/>
                  </a:lnTo>
                  <a:lnTo>
                    <a:pt x="74581" y="368141"/>
                  </a:lnTo>
                  <a:lnTo>
                    <a:pt x="94107" y="350520"/>
                  </a:lnTo>
                  <a:lnTo>
                    <a:pt x="104966" y="344329"/>
                  </a:lnTo>
                  <a:lnTo>
                    <a:pt x="115348" y="342805"/>
                  </a:lnTo>
                  <a:lnTo>
                    <a:pt x="127445" y="333946"/>
                  </a:lnTo>
                  <a:lnTo>
                    <a:pt x="143542" y="328422"/>
                  </a:lnTo>
                  <a:lnTo>
                    <a:pt x="175736" y="347281"/>
                  </a:lnTo>
                  <a:lnTo>
                    <a:pt x="177737" y="342805"/>
                  </a:lnTo>
                  <a:lnTo>
                    <a:pt x="195262" y="328993"/>
                  </a:lnTo>
                  <a:lnTo>
                    <a:pt x="204692" y="290512"/>
                  </a:lnTo>
                  <a:lnTo>
                    <a:pt x="219551" y="285464"/>
                  </a:lnTo>
                  <a:lnTo>
                    <a:pt x="238601" y="285178"/>
                  </a:lnTo>
                  <a:lnTo>
                    <a:pt x="247079" y="281368"/>
                  </a:lnTo>
                  <a:lnTo>
                    <a:pt x="239840" y="262795"/>
                  </a:lnTo>
                  <a:lnTo>
                    <a:pt x="229362" y="251746"/>
                  </a:lnTo>
                  <a:lnTo>
                    <a:pt x="233934" y="248221"/>
                  </a:lnTo>
                  <a:lnTo>
                    <a:pt x="258509" y="237363"/>
                  </a:lnTo>
                  <a:lnTo>
                    <a:pt x="260699" y="241078"/>
                  </a:lnTo>
                  <a:lnTo>
                    <a:pt x="292227" y="231553"/>
                  </a:lnTo>
                  <a:lnTo>
                    <a:pt x="314325" y="228124"/>
                  </a:lnTo>
                  <a:lnTo>
                    <a:pt x="328136" y="229933"/>
                  </a:lnTo>
                  <a:lnTo>
                    <a:pt x="333947" y="227742"/>
                  </a:lnTo>
                  <a:lnTo>
                    <a:pt x="344424" y="244221"/>
                  </a:lnTo>
                  <a:lnTo>
                    <a:pt x="357759" y="239077"/>
                  </a:lnTo>
                  <a:lnTo>
                    <a:pt x="373190" y="240887"/>
                  </a:lnTo>
                  <a:lnTo>
                    <a:pt x="376904" y="244221"/>
                  </a:lnTo>
                  <a:lnTo>
                    <a:pt x="377952" y="249650"/>
                  </a:lnTo>
                  <a:lnTo>
                    <a:pt x="396526" y="259270"/>
                  </a:lnTo>
                  <a:lnTo>
                    <a:pt x="409289" y="242887"/>
                  </a:lnTo>
                  <a:lnTo>
                    <a:pt x="413099" y="226028"/>
                  </a:lnTo>
                  <a:lnTo>
                    <a:pt x="435293" y="210217"/>
                  </a:lnTo>
                  <a:lnTo>
                    <a:pt x="444437" y="214598"/>
                  </a:lnTo>
                  <a:lnTo>
                    <a:pt x="459677" y="215741"/>
                  </a:lnTo>
                  <a:lnTo>
                    <a:pt x="473964" y="211931"/>
                  </a:lnTo>
                  <a:lnTo>
                    <a:pt x="487204" y="201930"/>
                  </a:lnTo>
                  <a:lnTo>
                    <a:pt x="494729" y="213074"/>
                  </a:lnTo>
                  <a:lnTo>
                    <a:pt x="511778" y="225742"/>
                  </a:lnTo>
                  <a:lnTo>
                    <a:pt x="517208" y="220884"/>
                  </a:lnTo>
                  <a:lnTo>
                    <a:pt x="521208" y="212503"/>
                  </a:lnTo>
                  <a:lnTo>
                    <a:pt x="527971" y="207264"/>
                  </a:lnTo>
                  <a:lnTo>
                    <a:pt x="515112" y="190786"/>
                  </a:lnTo>
                  <a:lnTo>
                    <a:pt x="544164" y="190976"/>
                  </a:lnTo>
                  <a:lnTo>
                    <a:pt x="560546" y="185928"/>
                  </a:lnTo>
                  <a:lnTo>
                    <a:pt x="597123" y="185547"/>
                  </a:lnTo>
                  <a:lnTo>
                    <a:pt x="623221" y="191167"/>
                  </a:lnTo>
                  <a:lnTo>
                    <a:pt x="622840" y="186880"/>
                  </a:lnTo>
                  <a:lnTo>
                    <a:pt x="649796" y="177260"/>
                  </a:lnTo>
                  <a:lnTo>
                    <a:pt x="667893" y="179165"/>
                  </a:lnTo>
                  <a:lnTo>
                    <a:pt x="680276" y="177165"/>
                  </a:lnTo>
                  <a:lnTo>
                    <a:pt x="682085" y="168973"/>
                  </a:lnTo>
                  <a:lnTo>
                    <a:pt x="690467" y="159448"/>
                  </a:lnTo>
                  <a:lnTo>
                    <a:pt x="696278" y="146590"/>
                  </a:lnTo>
                  <a:lnTo>
                    <a:pt x="707232" y="148304"/>
                  </a:lnTo>
                  <a:lnTo>
                    <a:pt x="709231" y="145828"/>
                  </a:lnTo>
                  <a:lnTo>
                    <a:pt x="713899" y="125444"/>
                  </a:lnTo>
                  <a:lnTo>
                    <a:pt x="719614" y="115824"/>
                  </a:lnTo>
                  <a:lnTo>
                    <a:pt x="712946" y="106108"/>
                  </a:lnTo>
                  <a:lnTo>
                    <a:pt x="717233" y="98774"/>
                  </a:lnTo>
                  <a:lnTo>
                    <a:pt x="721138" y="98107"/>
                  </a:lnTo>
                  <a:lnTo>
                    <a:pt x="711137" y="91535"/>
                  </a:lnTo>
                  <a:lnTo>
                    <a:pt x="710280" y="84010"/>
                  </a:lnTo>
                  <a:lnTo>
                    <a:pt x="701135" y="82867"/>
                  </a:lnTo>
                  <a:lnTo>
                    <a:pt x="690848" y="75628"/>
                  </a:lnTo>
                  <a:lnTo>
                    <a:pt x="688753" y="58959"/>
                  </a:lnTo>
                  <a:lnTo>
                    <a:pt x="698659" y="45053"/>
                  </a:lnTo>
                  <a:lnTo>
                    <a:pt x="711232" y="34385"/>
                  </a:lnTo>
                  <a:lnTo>
                    <a:pt x="722091" y="27146"/>
                  </a:lnTo>
                  <a:lnTo>
                    <a:pt x="739235" y="22288"/>
                  </a:lnTo>
                  <a:lnTo>
                    <a:pt x="750570" y="20574"/>
                  </a:lnTo>
                  <a:lnTo>
                    <a:pt x="768191" y="23717"/>
                  </a:lnTo>
                  <a:lnTo>
                    <a:pt x="773811" y="36576"/>
                  </a:lnTo>
                  <a:lnTo>
                    <a:pt x="771049" y="52387"/>
                  </a:lnTo>
                  <a:lnTo>
                    <a:pt x="786574" y="72675"/>
                  </a:lnTo>
                  <a:lnTo>
                    <a:pt x="791432" y="84010"/>
                  </a:lnTo>
                  <a:lnTo>
                    <a:pt x="804101" y="92011"/>
                  </a:lnTo>
                  <a:lnTo>
                    <a:pt x="834295" y="92773"/>
                  </a:lnTo>
                  <a:lnTo>
                    <a:pt x="854393" y="79248"/>
                  </a:lnTo>
                  <a:lnTo>
                    <a:pt x="873919" y="78295"/>
                  </a:lnTo>
                  <a:lnTo>
                    <a:pt x="887444" y="68580"/>
                  </a:lnTo>
                  <a:lnTo>
                    <a:pt x="922211" y="59531"/>
                  </a:lnTo>
                  <a:lnTo>
                    <a:pt x="929355" y="69247"/>
                  </a:lnTo>
                  <a:lnTo>
                    <a:pt x="935355" y="64675"/>
                  </a:lnTo>
                  <a:lnTo>
                    <a:pt x="955643" y="58579"/>
                  </a:lnTo>
                  <a:lnTo>
                    <a:pt x="976598" y="41338"/>
                  </a:lnTo>
                  <a:lnTo>
                    <a:pt x="998601" y="30384"/>
                  </a:lnTo>
                  <a:lnTo>
                    <a:pt x="998029" y="21907"/>
                  </a:lnTo>
                  <a:lnTo>
                    <a:pt x="989647" y="14287"/>
                  </a:lnTo>
                  <a:lnTo>
                    <a:pt x="995553" y="9525"/>
                  </a:lnTo>
                  <a:lnTo>
                    <a:pt x="1001554" y="21050"/>
                  </a:lnTo>
                  <a:lnTo>
                    <a:pt x="1002697" y="29242"/>
                  </a:lnTo>
                  <a:lnTo>
                    <a:pt x="1012127" y="40957"/>
                  </a:lnTo>
                  <a:lnTo>
                    <a:pt x="1009650" y="50482"/>
                  </a:lnTo>
                  <a:lnTo>
                    <a:pt x="1012508" y="49816"/>
                  </a:lnTo>
                  <a:lnTo>
                    <a:pt x="1012603" y="68484"/>
                  </a:lnTo>
                  <a:lnTo>
                    <a:pt x="1018604" y="71818"/>
                  </a:lnTo>
                  <a:lnTo>
                    <a:pt x="1040321" y="70199"/>
                  </a:lnTo>
                  <a:lnTo>
                    <a:pt x="1076039" y="72009"/>
                  </a:lnTo>
                  <a:lnTo>
                    <a:pt x="1089184" y="60388"/>
                  </a:lnTo>
                  <a:lnTo>
                    <a:pt x="1093851" y="63055"/>
                  </a:lnTo>
                  <a:lnTo>
                    <a:pt x="1113472" y="54388"/>
                  </a:lnTo>
                  <a:lnTo>
                    <a:pt x="1128141" y="63532"/>
                  </a:lnTo>
                  <a:lnTo>
                    <a:pt x="1114997" y="79057"/>
                  </a:lnTo>
                  <a:lnTo>
                    <a:pt x="1134523" y="88392"/>
                  </a:lnTo>
                  <a:lnTo>
                    <a:pt x="1138333" y="88011"/>
                  </a:lnTo>
                  <a:lnTo>
                    <a:pt x="1140905" y="82582"/>
                  </a:lnTo>
                  <a:lnTo>
                    <a:pt x="1137000" y="70866"/>
                  </a:lnTo>
                  <a:lnTo>
                    <a:pt x="1130808" y="64294"/>
                  </a:lnTo>
                  <a:lnTo>
                    <a:pt x="1137190" y="54578"/>
                  </a:lnTo>
                  <a:lnTo>
                    <a:pt x="1140905" y="59150"/>
                  </a:lnTo>
                  <a:lnTo>
                    <a:pt x="1139381" y="64103"/>
                  </a:lnTo>
                  <a:lnTo>
                    <a:pt x="1142429" y="63817"/>
                  </a:lnTo>
                  <a:lnTo>
                    <a:pt x="1143667" y="66484"/>
                  </a:lnTo>
                  <a:lnTo>
                    <a:pt x="1153192" y="68484"/>
                  </a:lnTo>
                  <a:lnTo>
                    <a:pt x="1156906" y="65437"/>
                  </a:lnTo>
                  <a:lnTo>
                    <a:pt x="1169289" y="71628"/>
                  </a:lnTo>
                  <a:lnTo>
                    <a:pt x="1177957" y="66199"/>
                  </a:lnTo>
                  <a:lnTo>
                    <a:pt x="1185863" y="67437"/>
                  </a:lnTo>
                  <a:lnTo>
                    <a:pt x="1190911" y="60960"/>
                  </a:lnTo>
                  <a:lnTo>
                    <a:pt x="1192816" y="52578"/>
                  </a:lnTo>
                  <a:lnTo>
                    <a:pt x="1197769" y="50578"/>
                  </a:lnTo>
                  <a:lnTo>
                    <a:pt x="1203579" y="67246"/>
                  </a:lnTo>
                  <a:lnTo>
                    <a:pt x="1209771" y="76295"/>
                  </a:lnTo>
                  <a:lnTo>
                    <a:pt x="1215676" y="76486"/>
                  </a:lnTo>
                  <a:lnTo>
                    <a:pt x="1223677" y="101536"/>
                  </a:lnTo>
                  <a:lnTo>
                    <a:pt x="1228154" y="99060"/>
                  </a:lnTo>
                  <a:lnTo>
                    <a:pt x="1233678" y="101441"/>
                  </a:lnTo>
                  <a:lnTo>
                    <a:pt x="1241775" y="99155"/>
                  </a:lnTo>
                  <a:lnTo>
                    <a:pt x="1243870" y="118396"/>
                  </a:lnTo>
                  <a:lnTo>
                    <a:pt x="1259300" y="114205"/>
                  </a:lnTo>
                  <a:lnTo>
                    <a:pt x="1270350" y="122301"/>
                  </a:lnTo>
                  <a:lnTo>
                    <a:pt x="1280351" y="123920"/>
                  </a:lnTo>
                  <a:lnTo>
                    <a:pt x="1278922" y="115633"/>
                  </a:lnTo>
                  <a:lnTo>
                    <a:pt x="1296067" y="108871"/>
                  </a:lnTo>
                  <a:lnTo>
                    <a:pt x="1303592" y="121539"/>
                  </a:lnTo>
                  <a:lnTo>
                    <a:pt x="1304735" y="130111"/>
                  </a:lnTo>
                  <a:lnTo>
                    <a:pt x="1315498" y="126301"/>
                  </a:lnTo>
                  <a:lnTo>
                    <a:pt x="1324261" y="137541"/>
                  </a:lnTo>
                  <a:lnTo>
                    <a:pt x="1329881" y="139350"/>
                  </a:lnTo>
                  <a:lnTo>
                    <a:pt x="1324547" y="145447"/>
                  </a:lnTo>
                  <a:lnTo>
                    <a:pt x="1328547" y="156400"/>
                  </a:lnTo>
                  <a:lnTo>
                    <a:pt x="1320641" y="158877"/>
                  </a:lnTo>
                  <a:lnTo>
                    <a:pt x="1323309" y="169735"/>
                  </a:lnTo>
                  <a:lnTo>
                    <a:pt x="1321594" y="174022"/>
                  </a:lnTo>
                  <a:lnTo>
                    <a:pt x="1288447" y="176403"/>
                  </a:lnTo>
                  <a:lnTo>
                    <a:pt x="1266444" y="186023"/>
                  </a:lnTo>
                  <a:lnTo>
                    <a:pt x="1271683" y="199644"/>
                  </a:lnTo>
                  <a:lnTo>
                    <a:pt x="1268921" y="202597"/>
                  </a:lnTo>
                  <a:lnTo>
                    <a:pt x="1272921" y="205073"/>
                  </a:lnTo>
                  <a:lnTo>
                    <a:pt x="1260729" y="216884"/>
                  </a:lnTo>
                  <a:lnTo>
                    <a:pt x="1268730" y="224409"/>
                  </a:lnTo>
                  <a:lnTo>
                    <a:pt x="1249775" y="232315"/>
                  </a:lnTo>
                  <a:lnTo>
                    <a:pt x="1224153" y="232886"/>
                  </a:lnTo>
                  <a:lnTo>
                    <a:pt x="1201769" y="253365"/>
                  </a:lnTo>
                  <a:lnTo>
                    <a:pt x="1200722" y="258127"/>
                  </a:lnTo>
                  <a:lnTo>
                    <a:pt x="1205198" y="256794"/>
                  </a:lnTo>
                  <a:lnTo>
                    <a:pt x="1208532" y="264033"/>
                  </a:lnTo>
                  <a:lnTo>
                    <a:pt x="1211008" y="277273"/>
                  </a:lnTo>
                  <a:lnTo>
                    <a:pt x="1210437" y="293084"/>
                  </a:lnTo>
                  <a:lnTo>
                    <a:pt x="1225963" y="297084"/>
                  </a:lnTo>
                  <a:lnTo>
                    <a:pt x="1223581" y="311182"/>
                  </a:lnTo>
                  <a:lnTo>
                    <a:pt x="1216533" y="316420"/>
                  </a:lnTo>
                  <a:lnTo>
                    <a:pt x="1210342" y="316706"/>
                  </a:lnTo>
                  <a:lnTo>
                    <a:pt x="1207484" y="308419"/>
                  </a:lnTo>
                  <a:lnTo>
                    <a:pt x="1197864" y="306324"/>
                  </a:lnTo>
                  <a:lnTo>
                    <a:pt x="1195006" y="297656"/>
                  </a:lnTo>
                  <a:lnTo>
                    <a:pt x="1189101" y="297751"/>
                  </a:lnTo>
                  <a:lnTo>
                    <a:pt x="1185958" y="312039"/>
                  </a:lnTo>
                  <a:lnTo>
                    <a:pt x="1176528" y="309562"/>
                  </a:lnTo>
                  <a:lnTo>
                    <a:pt x="1176242" y="311944"/>
                  </a:lnTo>
                  <a:lnTo>
                    <a:pt x="1169384" y="313182"/>
                  </a:lnTo>
                  <a:lnTo>
                    <a:pt x="1170337" y="327850"/>
                  </a:lnTo>
                  <a:lnTo>
                    <a:pt x="1161860" y="327184"/>
                  </a:lnTo>
                  <a:lnTo>
                    <a:pt x="1164432" y="314801"/>
                  </a:lnTo>
                  <a:lnTo>
                    <a:pt x="1157192" y="314992"/>
                  </a:lnTo>
                  <a:lnTo>
                    <a:pt x="1154430" y="323374"/>
                  </a:lnTo>
                  <a:lnTo>
                    <a:pt x="1156621" y="324612"/>
                  </a:lnTo>
                  <a:lnTo>
                    <a:pt x="1156240" y="350615"/>
                  </a:lnTo>
                  <a:lnTo>
                    <a:pt x="1143857" y="355854"/>
                  </a:lnTo>
                  <a:lnTo>
                    <a:pt x="1141857" y="365760"/>
                  </a:lnTo>
                  <a:lnTo>
                    <a:pt x="1136618" y="364617"/>
                  </a:lnTo>
                  <a:lnTo>
                    <a:pt x="1136142" y="357473"/>
                  </a:lnTo>
                  <a:lnTo>
                    <a:pt x="1133571" y="373761"/>
                  </a:lnTo>
                  <a:lnTo>
                    <a:pt x="1136618" y="375380"/>
                  </a:lnTo>
                  <a:lnTo>
                    <a:pt x="1136333" y="380047"/>
                  </a:lnTo>
                  <a:lnTo>
                    <a:pt x="1131856" y="380333"/>
                  </a:lnTo>
                  <a:lnTo>
                    <a:pt x="1131856" y="386048"/>
                  </a:lnTo>
                  <a:lnTo>
                    <a:pt x="1127284" y="386524"/>
                  </a:lnTo>
                  <a:lnTo>
                    <a:pt x="1126808" y="391954"/>
                  </a:lnTo>
                  <a:lnTo>
                    <a:pt x="1132237" y="393763"/>
                  </a:lnTo>
                  <a:lnTo>
                    <a:pt x="1129760" y="399383"/>
                  </a:lnTo>
                  <a:lnTo>
                    <a:pt x="1135952" y="401098"/>
                  </a:lnTo>
                  <a:lnTo>
                    <a:pt x="1132999" y="424529"/>
                  </a:lnTo>
                  <a:lnTo>
                    <a:pt x="1141381" y="445198"/>
                  </a:lnTo>
                  <a:lnTo>
                    <a:pt x="1145191" y="447103"/>
                  </a:lnTo>
                  <a:lnTo>
                    <a:pt x="1141952" y="449294"/>
                  </a:lnTo>
                  <a:lnTo>
                    <a:pt x="1148810" y="456438"/>
                  </a:lnTo>
                  <a:lnTo>
                    <a:pt x="1145667" y="462534"/>
                  </a:lnTo>
                  <a:lnTo>
                    <a:pt x="1147572" y="463963"/>
                  </a:lnTo>
                  <a:lnTo>
                    <a:pt x="1133380" y="472154"/>
                  </a:lnTo>
                  <a:lnTo>
                    <a:pt x="1133380" y="477202"/>
                  </a:lnTo>
                  <a:lnTo>
                    <a:pt x="1137666" y="476821"/>
                  </a:lnTo>
                  <a:lnTo>
                    <a:pt x="1133571" y="478917"/>
                  </a:lnTo>
                  <a:lnTo>
                    <a:pt x="1133665" y="487013"/>
                  </a:lnTo>
                  <a:lnTo>
                    <a:pt x="1140048" y="501491"/>
                  </a:lnTo>
                  <a:lnTo>
                    <a:pt x="1157478" y="522541"/>
                  </a:lnTo>
                  <a:lnTo>
                    <a:pt x="1145953" y="532447"/>
                  </a:lnTo>
                  <a:lnTo>
                    <a:pt x="1144333" y="538734"/>
                  </a:lnTo>
                  <a:lnTo>
                    <a:pt x="1146239" y="548830"/>
                  </a:lnTo>
                  <a:lnTo>
                    <a:pt x="1141191" y="555498"/>
                  </a:lnTo>
                  <a:lnTo>
                    <a:pt x="1136523" y="557308"/>
                  </a:lnTo>
                  <a:lnTo>
                    <a:pt x="1132618" y="584168"/>
                  </a:lnTo>
                  <a:lnTo>
                    <a:pt x="1138047" y="601408"/>
                  </a:lnTo>
                  <a:lnTo>
                    <a:pt x="1155192" y="595217"/>
                  </a:lnTo>
                  <a:lnTo>
                    <a:pt x="1156621" y="598265"/>
                  </a:lnTo>
                  <a:lnTo>
                    <a:pt x="1164717" y="594455"/>
                  </a:lnTo>
                  <a:lnTo>
                    <a:pt x="1191292" y="590645"/>
                  </a:lnTo>
                  <a:lnTo>
                    <a:pt x="1202246" y="634174"/>
                  </a:lnTo>
                  <a:lnTo>
                    <a:pt x="1199388" y="640461"/>
                  </a:lnTo>
                  <a:lnTo>
                    <a:pt x="1202627" y="654558"/>
                  </a:lnTo>
                  <a:lnTo>
                    <a:pt x="1193578" y="661416"/>
                  </a:lnTo>
                  <a:lnTo>
                    <a:pt x="1196055" y="665702"/>
                  </a:lnTo>
                  <a:lnTo>
                    <a:pt x="1184720" y="664083"/>
                  </a:lnTo>
                  <a:lnTo>
                    <a:pt x="1187482" y="671322"/>
                  </a:lnTo>
                  <a:lnTo>
                    <a:pt x="1179195" y="676275"/>
                  </a:lnTo>
                  <a:lnTo>
                    <a:pt x="1183958" y="681038"/>
                  </a:lnTo>
                  <a:lnTo>
                    <a:pt x="1178814" y="687514"/>
                  </a:lnTo>
                  <a:lnTo>
                    <a:pt x="1182433" y="692753"/>
                  </a:lnTo>
                  <a:lnTo>
                    <a:pt x="1184529" y="691229"/>
                  </a:lnTo>
                  <a:lnTo>
                    <a:pt x="1198341" y="718090"/>
                  </a:lnTo>
                  <a:lnTo>
                    <a:pt x="1194530" y="719614"/>
                  </a:lnTo>
                  <a:lnTo>
                    <a:pt x="1192816" y="715042"/>
                  </a:lnTo>
                  <a:lnTo>
                    <a:pt x="1189577" y="717137"/>
                  </a:lnTo>
                  <a:lnTo>
                    <a:pt x="1188339" y="714946"/>
                  </a:lnTo>
                  <a:lnTo>
                    <a:pt x="1178528" y="724186"/>
                  </a:lnTo>
                  <a:lnTo>
                    <a:pt x="1177005" y="733615"/>
                  </a:lnTo>
                  <a:lnTo>
                    <a:pt x="1184910" y="729710"/>
                  </a:lnTo>
                  <a:lnTo>
                    <a:pt x="1185958" y="739616"/>
                  </a:lnTo>
                  <a:lnTo>
                    <a:pt x="1194626" y="738568"/>
                  </a:lnTo>
                  <a:lnTo>
                    <a:pt x="1195769" y="742950"/>
                  </a:lnTo>
                  <a:lnTo>
                    <a:pt x="1190244" y="745903"/>
                  </a:lnTo>
                  <a:lnTo>
                    <a:pt x="1190815" y="750760"/>
                  </a:lnTo>
                  <a:lnTo>
                    <a:pt x="1204437" y="749713"/>
                  </a:lnTo>
                  <a:lnTo>
                    <a:pt x="1203484" y="756666"/>
                  </a:lnTo>
                  <a:lnTo>
                    <a:pt x="1197388" y="763524"/>
                  </a:lnTo>
                  <a:lnTo>
                    <a:pt x="1212533" y="784860"/>
                  </a:lnTo>
                  <a:lnTo>
                    <a:pt x="1215866" y="794004"/>
                  </a:lnTo>
                  <a:lnTo>
                    <a:pt x="1223105" y="792194"/>
                  </a:lnTo>
                  <a:lnTo>
                    <a:pt x="1225106" y="795909"/>
                  </a:lnTo>
                  <a:lnTo>
                    <a:pt x="1229201" y="794099"/>
                  </a:lnTo>
                  <a:lnTo>
                    <a:pt x="1239203" y="785431"/>
                  </a:lnTo>
                  <a:lnTo>
                    <a:pt x="1240727" y="780955"/>
                  </a:lnTo>
                  <a:lnTo>
                    <a:pt x="1242537" y="786384"/>
                  </a:lnTo>
                  <a:lnTo>
                    <a:pt x="1226630" y="801624"/>
                  </a:lnTo>
                  <a:lnTo>
                    <a:pt x="1226725" y="805053"/>
                  </a:lnTo>
                  <a:lnTo>
                    <a:pt x="1230725" y="807053"/>
                  </a:lnTo>
                  <a:lnTo>
                    <a:pt x="1228725" y="813149"/>
                  </a:lnTo>
                  <a:lnTo>
                    <a:pt x="1232345" y="817340"/>
                  </a:lnTo>
                  <a:lnTo>
                    <a:pt x="1243108" y="809434"/>
                  </a:lnTo>
                  <a:lnTo>
                    <a:pt x="1244441" y="811149"/>
                  </a:lnTo>
                  <a:lnTo>
                    <a:pt x="1234631" y="820864"/>
                  </a:lnTo>
                  <a:lnTo>
                    <a:pt x="1241108" y="830389"/>
                  </a:lnTo>
                  <a:lnTo>
                    <a:pt x="1248537" y="836009"/>
                  </a:lnTo>
                  <a:lnTo>
                    <a:pt x="1258919" y="819817"/>
                  </a:lnTo>
                  <a:lnTo>
                    <a:pt x="1261967" y="822769"/>
                  </a:lnTo>
                  <a:lnTo>
                    <a:pt x="1261205" y="825627"/>
                  </a:lnTo>
                  <a:lnTo>
                    <a:pt x="1253490" y="838486"/>
                  </a:lnTo>
                  <a:lnTo>
                    <a:pt x="1256919" y="841724"/>
                  </a:lnTo>
                  <a:lnTo>
                    <a:pt x="1259015" y="839248"/>
                  </a:lnTo>
                  <a:lnTo>
                    <a:pt x="1264825" y="838867"/>
                  </a:lnTo>
                  <a:lnTo>
                    <a:pt x="1270730" y="851154"/>
                  </a:lnTo>
                  <a:lnTo>
                    <a:pt x="1275017" y="850201"/>
                  </a:lnTo>
                  <a:lnTo>
                    <a:pt x="1284256" y="856869"/>
                  </a:lnTo>
                  <a:lnTo>
                    <a:pt x="1288828" y="855059"/>
                  </a:lnTo>
                  <a:lnTo>
                    <a:pt x="1305115" y="835342"/>
                  </a:lnTo>
                  <a:lnTo>
                    <a:pt x="1312641" y="837057"/>
                  </a:lnTo>
                  <a:lnTo>
                    <a:pt x="1316641" y="840867"/>
                  </a:lnTo>
                  <a:lnTo>
                    <a:pt x="1323022" y="840105"/>
                  </a:lnTo>
                  <a:lnTo>
                    <a:pt x="1330548" y="843058"/>
                  </a:lnTo>
                  <a:lnTo>
                    <a:pt x="1335215" y="846487"/>
                  </a:lnTo>
                  <a:lnTo>
                    <a:pt x="1342072" y="859631"/>
                  </a:lnTo>
                  <a:lnTo>
                    <a:pt x="1340644" y="863536"/>
                  </a:lnTo>
                  <a:lnTo>
                    <a:pt x="1347312" y="881824"/>
                  </a:lnTo>
                  <a:lnTo>
                    <a:pt x="1358456" y="887539"/>
                  </a:lnTo>
                  <a:lnTo>
                    <a:pt x="1360266" y="898874"/>
                  </a:lnTo>
                  <a:lnTo>
                    <a:pt x="1358741" y="901255"/>
                  </a:lnTo>
                  <a:lnTo>
                    <a:pt x="1349121" y="902017"/>
                  </a:lnTo>
                  <a:lnTo>
                    <a:pt x="1336929" y="917162"/>
                  </a:lnTo>
                  <a:lnTo>
                    <a:pt x="1320070" y="917448"/>
                  </a:lnTo>
                  <a:lnTo>
                    <a:pt x="1305115" y="925068"/>
                  </a:lnTo>
                  <a:lnTo>
                    <a:pt x="1310355" y="940022"/>
                  </a:lnTo>
                  <a:lnTo>
                    <a:pt x="1323594" y="956691"/>
                  </a:lnTo>
                  <a:lnTo>
                    <a:pt x="1325594" y="968502"/>
                  </a:lnTo>
                  <a:lnTo>
                    <a:pt x="1319403" y="969645"/>
                  </a:lnTo>
                  <a:lnTo>
                    <a:pt x="1323499" y="980503"/>
                  </a:lnTo>
                  <a:lnTo>
                    <a:pt x="1335596" y="998220"/>
                  </a:lnTo>
                  <a:lnTo>
                    <a:pt x="1316832" y="1012126"/>
                  </a:lnTo>
                  <a:lnTo>
                    <a:pt x="1319784" y="1018984"/>
                  </a:lnTo>
                  <a:lnTo>
                    <a:pt x="1311974" y="1021937"/>
                  </a:lnTo>
                  <a:lnTo>
                    <a:pt x="1306830" y="1032796"/>
                  </a:lnTo>
                  <a:lnTo>
                    <a:pt x="1308830" y="1036891"/>
                  </a:lnTo>
                  <a:lnTo>
                    <a:pt x="1305021" y="1041463"/>
                  </a:lnTo>
                  <a:lnTo>
                    <a:pt x="1305401" y="1047940"/>
                  </a:lnTo>
                  <a:lnTo>
                    <a:pt x="1310640" y="1048988"/>
                  </a:lnTo>
                  <a:lnTo>
                    <a:pt x="1309306" y="1044607"/>
                  </a:lnTo>
                  <a:lnTo>
                    <a:pt x="1313117" y="1046035"/>
                  </a:lnTo>
                  <a:lnTo>
                    <a:pt x="1317117" y="1043940"/>
                  </a:lnTo>
                  <a:lnTo>
                    <a:pt x="1318355" y="1045940"/>
                  </a:lnTo>
                  <a:lnTo>
                    <a:pt x="1316069" y="1048702"/>
                  </a:lnTo>
                  <a:lnTo>
                    <a:pt x="1302353" y="1055275"/>
                  </a:lnTo>
                  <a:lnTo>
                    <a:pt x="1295305" y="1045464"/>
                  </a:lnTo>
                  <a:lnTo>
                    <a:pt x="1295686" y="1041844"/>
                  </a:lnTo>
                  <a:lnTo>
                    <a:pt x="1298162" y="1044511"/>
                  </a:lnTo>
                  <a:lnTo>
                    <a:pt x="1298734" y="1035272"/>
                  </a:lnTo>
                  <a:lnTo>
                    <a:pt x="1293019" y="1034320"/>
                  </a:lnTo>
                  <a:lnTo>
                    <a:pt x="1292448" y="1041559"/>
                  </a:lnTo>
                  <a:lnTo>
                    <a:pt x="1284351" y="1048417"/>
                  </a:lnTo>
                  <a:lnTo>
                    <a:pt x="1284066" y="1058989"/>
                  </a:lnTo>
                  <a:lnTo>
                    <a:pt x="1281494" y="1056322"/>
                  </a:lnTo>
                  <a:lnTo>
                    <a:pt x="1272826" y="1061942"/>
                  </a:lnTo>
                  <a:lnTo>
                    <a:pt x="1268158" y="1061942"/>
                  </a:lnTo>
                  <a:lnTo>
                    <a:pt x="1262824" y="1054608"/>
                  </a:lnTo>
                  <a:lnTo>
                    <a:pt x="1247109" y="1066990"/>
                  </a:lnTo>
                  <a:lnTo>
                    <a:pt x="1244823" y="1065466"/>
                  </a:lnTo>
                  <a:lnTo>
                    <a:pt x="1239393" y="1069657"/>
                  </a:lnTo>
                  <a:lnTo>
                    <a:pt x="1219676" y="1073563"/>
                  </a:lnTo>
                  <a:lnTo>
                    <a:pt x="1214914" y="1071467"/>
                  </a:lnTo>
                  <a:lnTo>
                    <a:pt x="1212628" y="1073848"/>
                  </a:lnTo>
                  <a:lnTo>
                    <a:pt x="1203960" y="1074801"/>
                  </a:lnTo>
                  <a:lnTo>
                    <a:pt x="1195006" y="1085278"/>
                  </a:lnTo>
                  <a:lnTo>
                    <a:pt x="1191864" y="1103471"/>
                  </a:lnTo>
                  <a:lnTo>
                    <a:pt x="1180147" y="1110901"/>
                  </a:lnTo>
                  <a:lnTo>
                    <a:pt x="1177290" y="1119568"/>
                  </a:lnTo>
                  <a:lnTo>
                    <a:pt x="1168051" y="1129189"/>
                  </a:lnTo>
                  <a:lnTo>
                    <a:pt x="1191673" y="1177385"/>
                  </a:lnTo>
                  <a:lnTo>
                    <a:pt x="1199293" y="1207103"/>
                  </a:lnTo>
                  <a:lnTo>
                    <a:pt x="1208627" y="1225391"/>
                  </a:lnTo>
                  <a:lnTo>
                    <a:pt x="1214056" y="1230725"/>
                  </a:lnTo>
                  <a:lnTo>
                    <a:pt x="1229106" y="1221200"/>
                  </a:lnTo>
                  <a:lnTo>
                    <a:pt x="1233773" y="1221105"/>
                  </a:lnTo>
                  <a:lnTo>
                    <a:pt x="1241393" y="1228249"/>
                  </a:lnTo>
                  <a:lnTo>
                    <a:pt x="1248918" y="1231106"/>
                  </a:lnTo>
                  <a:lnTo>
                    <a:pt x="1277303" y="1225582"/>
                  </a:lnTo>
                  <a:lnTo>
                    <a:pt x="1282065" y="1226915"/>
                  </a:lnTo>
                  <a:lnTo>
                    <a:pt x="1292257" y="1221486"/>
                  </a:lnTo>
                  <a:lnTo>
                    <a:pt x="1293971" y="1223963"/>
                  </a:lnTo>
                  <a:lnTo>
                    <a:pt x="1301687" y="1224820"/>
                  </a:lnTo>
                  <a:lnTo>
                    <a:pt x="1303877" y="1215961"/>
                  </a:lnTo>
                  <a:lnTo>
                    <a:pt x="1299687" y="1209294"/>
                  </a:lnTo>
                  <a:lnTo>
                    <a:pt x="1296639" y="1209389"/>
                  </a:lnTo>
                  <a:lnTo>
                    <a:pt x="1295972" y="1202626"/>
                  </a:lnTo>
                  <a:lnTo>
                    <a:pt x="1291876" y="1200817"/>
                  </a:lnTo>
                  <a:lnTo>
                    <a:pt x="1293495" y="1189863"/>
                  </a:lnTo>
                  <a:lnTo>
                    <a:pt x="1297496" y="1185386"/>
                  </a:lnTo>
                  <a:lnTo>
                    <a:pt x="1301687" y="1200626"/>
                  </a:lnTo>
                  <a:lnTo>
                    <a:pt x="1308830" y="1197578"/>
                  </a:lnTo>
                  <a:lnTo>
                    <a:pt x="1319594" y="1182624"/>
                  </a:lnTo>
                  <a:lnTo>
                    <a:pt x="1329309" y="1196626"/>
                  </a:lnTo>
                  <a:lnTo>
                    <a:pt x="1336167" y="1195197"/>
                  </a:lnTo>
                  <a:lnTo>
                    <a:pt x="1341406" y="1203103"/>
                  </a:lnTo>
                  <a:lnTo>
                    <a:pt x="1337787" y="1210342"/>
                  </a:lnTo>
                  <a:lnTo>
                    <a:pt x="1340358" y="1213675"/>
                  </a:lnTo>
                  <a:lnTo>
                    <a:pt x="1336262" y="1216533"/>
                  </a:lnTo>
                  <a:lnTo>
                    <a:pt x="1340930" y="1218057"/>
                  </a:lnTo>
                  <a:lnTo>
                    <a:pt x="1340453" y="1225105"/>
                  </a:lnTo>
                  <a:lnTo>
                    <a:pt x="1337787" y="1237869"/>
                  </a:lnTo>
                  <a:lnTo>
                    <a:pt x="1334453" y="1239869"/>
                  </a:lnTo>
                  <a:lnTo>
                    <a:pt x="1340168" y="1257300"/>
                  </a:lnTo>
                  <a:lnTo>
                    <a:pt x="1349502" y="1271588"/>
                  </a:lnTo>
                  <a:lnTo>
                    <a:pt x="1362742" y="1283018"/>
                  </a:lnTo>
                  <a:lnTo>
                    <a:pt x="1370267" y="1274255"/>
                  </a:lnTo>
                  <a:lnTo>
                    <a:pt x="1376458" y="1279684"/>
                  </a:lnTo>
                  <a:lnTo>
                    <a:pt x="1387698" y="1300924"/>
                  </a:lnTo>
                  <a:lnTo>
                    <a:pt x="1426274" y="1336262"/>
                  </a:lnTo>
                  <a:lnTo>
                    <a:pt x="1434274" y="1350454"/>
                  </a:lnTo>
                  <a:lnTo>
                    <a:pt x="1433798" y="1355121"/>
                  </a:lnTo>
                  <a:lnTo>
                    <a:pt x="1431512" y="1355121"/>
                  </a:lnTo>
                  <a:lnTo>
                    <a:pt x="1434560" y="1363980"/>
                  </a:lnTo>
                  <a:lnTo>
                    <a:pt x="1427512" y="1366171"/>
                  </a:lnTo>
                  <a:lnTo>
                    <a:pt x="1429036" y="1371505"/>
                  </a:lnTo>
                  <a:lnTo>
                    <a:pt x="1419321" y="1386554"/>
                  </a:lnTo>
                  <a:lnTo>
                    <a:pt x="1408462" y="1382935"/>
                  </a:lnTo>
                  <a:lnTo>
                    <a:pt x="1407414" y="1385030"/>
                  </a:lnTo>
                  <a:lnTo>
                    <a:pt x="1399699" y="1382077"/>
                  </a:lnTo>
                  <a:lnTo>
                    <a:pt x="1391412" y="1384459"/>
                  </a:lnTo>
                  <a:lnTo>
                    <a:pt x="1385126" y="1383125"/>
                  </a:lnTo>
                  <a:lnTo>
                    <a:pt x="1383316" y="1387602"/>
                  </a:lnTo>
                  <a:lnTo>
                    <a:pt x="1380268" y="1388269"/>
                  </a:lnTo>
                  <a:lnTo>
                    <a:pt x="1379506" y="1395603"/>
                  </a:lnTo>
                  <a:lnTo>
                    <a:pt x="1376934" y="1395984"/>
                  </a:lnTo>
                  <a:lnTo>
                    <a:pt x="1378173" y="1406461"/>
                  </a:lnTo>
                  <a:lnTo>
                    <a:pt x="1362171" y="1418558"/>
                  </a:lnTo>
                  <a:lnTo>
                    <a:pt x="1368076" y="1424749"/>
                  </a:lnTo>
                  <a:lnTo>
                    <a:pt x="1372839" y="1422845"/>
                  </a:lnTo>
                  <a:lnTo>
                    <a:pt x="1372743" y="1418844"/>
                  </a:lnTo>
                  <a:lnTo>
                    <a:pt x="1376553" y="1416748"/>
                  </a:lnTo>
                  <a:lnTo>
                    <a:pt x="1381982" y="1420368"/>
                  </a:lnTo>
                  <a:lnTo>
                    <a:pt x="1382173" y="1425321"/>
                  </a:lnTo>
                  <a:lnTo>
                    <a:pt x="1372553" y="1432465"/>
                  </a:lnTo>
                  <a:lnTo>
                    <a:pt x="1373124" y="1437608"/>
                  </a:lnTo>
                  <a:lnTo>
                    <a:pt x="1375505" y="1436561"/>
                  </a:lnTo>
                  <a:lnTo>
                    <a:pt x="1379506" y="1441895"/>
                  </a:lnTo>
                  <a:lnTo>
                    <a:pt x="1378934" y="1449134"/>
                  </a:lnTo>
                  <a:lnTo>
                    <a:pt x="1390269" y="1449895"/>
                  </a:lnTo>
                  <a:lnTo>
                    <a:pt x="1388745" y="1446943"/>
                  </a:lnTo>
                  <a:lnTo>
                    <a:pt x="1393603" y="1444847"/>
                  </a:lnTo>
                  <a:lnTo>
                    <a:pt x="1394460" y="1450943"/>
                  </a:lnTo>
                  <a:lnTo>
                    <a:pt x="1389602" y="1457039"/>
                  </a:lnTo>
                  <a:lnTo>
                    <a:pt x="1390746" y="1458753"/>
                  </a:lnTo>
                  <a:lnTo>
                    <a:pt x="1387126" y="1459135"/>
                  </a:lnTo>
                  <a:lnTo>
                    <a:pt x="1382554" y="1465993"/>
                  </a:lnTo>
                  <a:lnTo>
                    <a:pt x="1378744" y="1467135"/>
                  </a:lnTo>
                  <a:lnTo>
                    <a:pt x="1379030" y="1469517"/>
                  </a:lnTo>
                  <a:lnTo>
                    <a:pt x="1385316" y="1471803"/>
                  </a:lnTo>
                  <a:lnTo>
                    <a:pt x="1394270" y="1482090"/>
                  </a:lnTo>
                  <a:lnTo>
                    <a:pt x="1396080" y="1480280"/>
                  </a:lnTo>
                  <a:lnTo>
                    <a:pt x="1404842" y="1486090"/>
                  </a:lnTo>
                  <a:lnTo>
                    <a:pt x="1400747" y="1492948"/>
                  </a:lnTo>
                  <a:lnTo>
                    <a:pt x="1393032" y="1489615"/>
                  </a:lnTo>
                  <a:lnTo>
                    <a:pt x="1392555" y="1493615"/>
                  </a:lnTo>
                  <a:lnTo>
                    <a:pt x="1378744" y="1484757"/>
                  </a:lnTo>
                  <a:lnTo>
                    <a:pt x="1367981" y="1470660"/>
                  </a:lnTo>
                  <a:lnTo>
                    <a:pt x="1364933" y="1473422"/>
                  </a:lnTo>
                  <a:lnTo>
                    <a:pt x="1360551" y="1472946"/>
                  </a:lnTo>
                  <a:lnTo>
                    <a:pt x="1358456" y="1470946"/>
                  </a:lnTo>
                  <a:lnTo>
                    <a:pt x="1360646" y="1468184"/>
                  </a:lnTo>
                  <a:lnTo>
                    <a:pt x="1348740" y="1451515"/>
                  </a:lnTo>
                  <a:lnTo>
                    <a:pt x="1345121" y="1452658"/>
                  </a:lnTo>
                  <a:lnTo>
                    <a:pt x="1341787" y="1469231"/>
                  </a:lnTo>
                  <a:lnTo>
                    <a:pt x="1338930" y="1472565"/>
                  </a:lnTo>
                  <a:lnTo>
                    <a:pt x="1333596" y="1470184"/>
                  </a:lnTo>
                  <a:lnTo>
                    <a:pt x="1325404" y="1473994"/>
                  </a:lnTo>
                  <a:lnTo>
                    <a:pt x="1317022" y="1469803"/>
                  </a:lnTo>
                  <a:lnTo>
                    <a:pt x="1319594" y="1479328"/>
                  </a:lnTo>
                  <a:lnTo>
                    <a:pt x="1313402" y="1496092"/>
                  </a:lnTo>
                  <a:lnTo>
                    <a:pt x="1288257" y="1502854"/>
                  </a:lnTo>
                  <a:lnTo>
                    <a:pt x="1278446" y="1498282"/>
                  </a:lnTo>
                  <a:lnTo>
                    <a:pt x="1276731" y="1494758"/>
                  </a:lnTo>
                  <a:lnTo>
                    <a:pt x="1273016" y="1498378"/>
                  </a:lnTo>
                  <a:lnTo>
                    <a:pt x="1271016" y="1508570"/>
                  </a:lnTo>
                  <a:lnTo>
                    <a:pt x="1266635" y="1507427"/>
                  </a:lnTo>
                  <a:lnTo>
                    <a:pt x="1266159" y="1511046"/>
                  </a:lnTo>
                  <a:lnTo>
                    <a:pt x="1262920" y="1508760"/>
                  </a:lnTo>
                  <a:lnTo>
                    <a:pt x="1248156" y="1518571"/>
                  </a:lnTo>
                  <a:lnTo>
                    <a:pt x="1247680" y="1543717"/>
                  </a:lnTo>
                  <a:lnTo>
                    <a:pt x="1243489" y="1548479"/>
                  </a:lnTo>
                  <a:lnTo>
                    <a:pt x="1236821" y="1542955"/>
                  </a:lnTo>
                  <a:lnTo>
                    <a:pt x="1228154" y="1548955"/>
                  </a:lnTo>
                  <a:lnTo>
                    <a:pt x="1232154" y="1550575"/>
                  </a:lnTo>
                  <a:lnTo>
                    <a:pt x="1234821" y="1558099"/>
                  </a:lnTo>
                  <a:lnTo>
                    <a:pt x="1241965" y="1561433"/>
                  </a:lnTo>
                  <a:lnTo>
                    <a:pt x="1244727" y="1559337"/>
                  </a:lnTo>
                  <a:lnTo>
                    <a:pt x="1257396" y="1572959"/>
                  </a:lnTo>
                  <a:lnTo>
                    <a:pt x="1257205" y="1577340"/>
                  </a:lnTo>
                  <a:lnTo>
                    <a:pt x="1263682" y="1581055"/>
                  </a:lnTo>
                  <a:lnTo>
                    <a:pt x="1275207" y="1573053"/>
                  </a:lnTo>
                  <a:lnTo>
                    <a:pt x="1279398" y="1578673"/>
                  </a:lnTo>
                  <a:lnTo>
                    <a:pt x="1276540" y="1581435"/>
                  </a:lnTo>
                  <a:lnTo>
                    <a:pt x="1276540" y="1587151"/>
                  </a:lnTo>
                  <a:lnTo>
                    <a:pt x="1279589" y="1579245"/>
                  </a:lnTo>
                  <a:lnTo>
                    <a:pt x="1283113" y="1581245"/>
                  </a:lnTo>
                  <a:lnTo>
                    <a:pt x="1287208" y="1573816"/>
                  </a:lnTo>
                  <a:lnTo>
                    <a:pt x="1289114" y="1581340"/>
                  </a:lnTo>
                  <a:lnTo>
                    <a:pt x="1296543" y="1576768"/>
                  </a:lnTo>
                  <a:lnTo>
                    <a:pt x="1299781" y="1582674"/>
                  </a:lnTo>
                  <a:lnTo>
                    <a:pt x="1307592" y="1583721"/>
                  </a:lnTo>
                  <a:lnTo>
                    <a:pt x="1309116" y="1587341"/>
                  </a:lnTo>
                  <a:lnTo>
                    <a:pt x="1327976" y="1589913"/>
                  </a:lnTo>
                  <a:lnTo>
                    <a:pt x="1340930" y="1586389"/>
                  </a:lnTo>
                  <a:lnTo>
                    <a:pt x="1343025" y="1592580"/>
                  </a:lnTo>
                  <a:lnTo>
                    <a:pt x="1339691" y="1606201"/>
                  </a:lnTo>
                  <a:lnTo>
                    <a:pt x="1333405" y="1615630"/>
                  </a:lnTo>
                  <a:lnTo>
                    <a:pt x="1330928" y="1614678"/>
                  </a:lnTo>
                  <a:lnTo>
                    <a:pt x="1328833" y="1620488"/>
                  </a:lnTo>
                  <a:lnTo>
                    <a:pt x="1321784" y="1624774"/>
                  </a:lnTo>
                  <a:lnTo>
                    <a:pt x="1318641" y="1623536"/>
                  </a:lnTo>
                  <a:lnTo>
                    <a:pt x="1305592" y="1628489"/>
                  </a:lnTo>
                  <a:lnTo>
                    <a:pt x="1283589" y="1646111"/>
                  </a:lnTo>
                  <a:lnTo>
                    <a:pt x="1284256" y="1658112"/>
                  </a:lnTo>
                  <a:lnTo>
                    <a:pt x="1280446" y="1655826"/>
                  </a:lnTo>
                  <a:lnTo>
                    <a:pt x="1276922" y="1658112"/>
                  </a:lnTo>
                  <a:lnTo>
                    <a:pt x="1274541" y="1656779"/>
                  </a:lnTo>
                  <a:lnTo>
                    <a:pt x="1271397" y="1658112"/>
                  </a:lnTo>
                  <a:lnTo>
                    <a:pt x="1271969" y="1661065"/>
                  </a:lnTo>
                  <a:lnTo>
                    <a:pt x="1240727" y="1666399"/>
                  </a:lnTo>
                  <a:lnTo>
                    <a:pt x="1229487" y="1664208"/>
                  </a:lnTo>
                  <a:lnTo>
                    <a:pt x="1215390" y="1672018"/>
                  </a:lnTo>
                  <a:lnTo>
                    <a:pt x="1212818" y="1675352"/>
                  </a:lnTo>
                  <a:lnTo>
                    <a:pt x="1214533" y="1678781"/>
                  </a:lnTo>
                  <a:lnTo>
                    <a:pt x="1210056" y="1680591"/>
                  </a:lnTo>
                  <a:lnTo>
                    <a:pt x="1207199" y="1692402"/>
                  </a:lnTo>
                  <a:lnTo>
                    <a:pt x="1200817" y="1700879"/>
                  </a:lnTo>
                  <a:lnTo>
                    <a:pt x="1193578" y="1707832"/>
                  </a:lnTo>
                  <a:lnTo>
                    <a:pt x="1180910" y="1713357"/>
                  </a:lnTo>
                  <a:lnTo>
                    <a:pt x="1177481" y="1732693"/>
                  </a:lnTo>
                  <a:lnTo>
                    <a:pt x="1170242" y="1734312"/>
                  </a:lnTo>
                  <a:lnTo>
                    <a:pt x="1169289" y="1732597"/>
                  </a:lnTo>
                  <a:lnTo>
                    <a:pt x="1165193" y="1736979"/>
                  </a:lnTo>
                  <a:lnTo>
                    <a:pt x="1153192" y="1740312"/>
                  </a:lnTo>
                  <a:lnTo>
                    <a:pt x="1147477" y="1738408"/>
                  </a:lnTo>
                  <a:lnTo>
                    <a:pt x="1147572" y="1734312"/>
                  </a:lnTo>
                  <a:lnTo>
                    <a:pt x="1144905" y="1734026"/>
                  </a:lnTo>
                  <a:lnTo>
                    <a:pt x="1141857" y="1728978"/>
                  </a:lnTo>
                  <a:lnTo>
                    <a:pt x="1138714" y="1729264"/>
                  </a:lnTo>
                  <a:lnTo>
                    <a:pt x="1124236" y="1737741"/>
                  </a:lnTo>
                  <a:lnTo>
                    <a:pt x="1116330" y="1746218"/>
                  </a:lnTo>
                  <a:lnTo>
                    <a:pt x="1104614" y="1751076"/>
                  </a:lnTo>
                  <a:lnTo>
                    <a:pt x="1100709" y="1757267"/>
                  </a:lnTo>
                  <a:lnTo>
                    <a:pt x="1093756" y="1758315"/>
                  </a:lnTo>
                  <a:lnTo>
                    <a:pt x="1091470" y="1767364"/>
                  </a:lnTo>
                  <a:lnTo>
                    <a:pt x="1087089" y="1760505"/>
                  </a:lnTo>
                  <a:lnTo>
                    <a:pt x="1083564" y="1760505"/>
                  </a:lnTo>
                  <a:lnTo>
                    <a:pt x="1068133" y="1775079"/>
                  </a:lnTo>
                  <a:lnTo>
                    <a:pt x="1064133" y="1784413"/>
                  </a:lnTo>
                  <a:lnTo>
                    <a:pt x="1059180" y="1784985"/>
                  </a:lnTo>
                  <a:lnTo>
                    <a:pt x="1048131" y="1779651"/>
                  </a:lnTo>
                  <a:lnTo>
                    <a:pt x="1045369" y="1766697"/>
                  </a:lnTo>
                  <a:lnTo>
                    <a:pt x="1047083" y="1760505"/>
                  </a:lnTo>
                  <a:lnTo>
                    <a:pt x="1055751" y="1750409"/>
                  </a:lnTo>
                  <a:lnTo>
                    <a:pt x="1070229" y="1741075"/>
                  </a:lnTo>
                  <a:lnTo>
                    <a:pt x="1070896" y="1737931"/>
                  </a:lnTo>
                  <a:lnTo>
                    <a:pt x="1063466" y="1722691"/>
                  </a:lnTo>
                  <a:lnTo>
                    <a:pt x="1059942" y="1721929"/>
                  </a:lnTo>
                  <a:lnTo>
                    <a:pt x="1058037" y="1726787"/>
                  </a:lnTo>
                  <a:lnTo>
                    <a:pt x="1041083" y="1738979"/>
                  </a:lnTo>
                  <a:lnTo>
                    <a:pt x="1029462" y="1728311"/>
                  </a:lnTo>
                  <a:lnTo>
                    <a:pt x="1016508" y="1709166"/>
                  </a:lnTo>
                  <a:lnTo>
                    <a:pt x="1008793" y="1703261"/>
                  </a:lnTo>
                  <a:lnTo>
                    <a:pt x="999554" y="1687163"/>
                  </a:lnTo>
                  <a:lnTo>
                    <a:pt x="988124" y="1679924"/>
                  </a:lnTo>
                  <a:lnTo>
                    <a:pt x="985076" y="1669352"/>
                  </a:lnTo>
                  <a:lnTo>
                    <a:pt x="971169" y="1664018"/>
                  </a:lnTo>
                  <a:lnTo>
                    <a:pt x="962597" y="1669828"/>
                  </a:lnTo>
                  <a:lnTo>
                    <a:pt x="963358" y="1674400"/>
                  </a:lnTo>
                  <a:lnTo>
                    <a:pt x="960882" y="1677734"/>
                  </a:lnTo>
                  <a:lnTo>
                    <a:pt x="953548" y="1678781"/>
                  </a:lnTo>
                  <a:lnTo>
                    <a:pt x="945928" y="1676019"/>
                  </a:lnTo>
                  <a:lnTo>
                    <a:pt x="935927" y="1663636"/>
                  </a:lnTo>
                  <a:lnTo>
                    <a:pt x="920496" y="1677734"/>
                  </a:lnTo>
                  <a:lnTo>
                    <a:pt x="918972" y="1693164"/>
                  </a:lnTo>
                  <a:lnTo>
                    <a:pt x="913924" y="1697450"/>
                  </a:lnTo>
                  <a:lnTo>
                    <a:pt x="895350" y="1687259"/>
                  </a:lnTo>
                  <a:lnTo>
                    <a:pt x="865632" y="1678400"/>
                  </a:lnTo>
                  <a:lnTo>
                    <a:pt x="858869" y="1679924"/>
                  </a:lnTo>
                  <a:lnTo>
                    <a:pt x="854583" y="1686592"/>
                  </a:lnTo>
                  <a:lnTo>
                    <a:pt x="855059" y="1690306"/>
                  </a:lnTo>
                  <a:lnTo>
                    <a:pt x="890016" y="1717834"/>
                  </a:lnTo>
                  <a:lnTo>
                    <a:pt x="890397" y="1720691"/>
                  </a:lnTo>
                  <a:lnTo>
                    <a:pt x="885063" y="1725073"/>
                  </a:lnTo>
                  <a:lnTo>
                    <a:pt x="870490" y="1724120"/>
                  </a:lnTo>
                  <a:lnTo>
                    <a:pt x="842010" y="1712309"/>
                  </a:lnTo>
                  <a:lnTo>
                    <a:pt x="841248" y="1704784"/>
                  </a:lnTo>
                  <a:lnTo>
                    <a:pt x="838010" y="1703451"/>
                  </a:lnTo>
                  <a:lnTo>
                    <a:pt x="822103" y="1711071"/>
                  </a:lnTo>
                  <a:lnTo>
                    <a:pt x="791814" y="1748885"/>
                  </a:lnTo>
                  <a:lnTo>
                    <a:pt x="784098" y="1752790"/>
                  </a:lnTo>
                  <a:lnTo>
                    <a:pt x="769334" y="1752314"/>
                  </a:lnTo>
                  <a:lnTo>
                    <a:pt x="763429" y="1754600"/>
                  </a:lnTo>
                  <a:lnTo>
                    <a:pt x="755237" y="1766983"/>
                  </a:lnTo>
                  <a:lnTo>
                    <a:pt x="752475" y="1764411"/>
                  </a:lnTo>
                  <a:lnTo>
                    <a:pt x="747427" y="1744027"/>
                  </a:lnTo>
                  <a:lnTo>
                    <a:pt x="740569" y="1736598"/>
                  </a:lnTo>
                  <a:lnTo>
                    <a:pt x="736092" y="1736121"/>
                  </a:lnTo>
                  <a:lnTo>
                    <a:pt x="709994" y="1753743"/>
                  </a:lnTo>
                  <a:lnTo>
                    <a:pt x="703612" y="1770983"/>
                  </a:lnTo>
                  <a:lnTo>
                    <a:pt x="696564" y="1773174"/>
                  </a:lnTo>
                  <a:lnTo>
                    <a:pt x="692182" y="1777936"/>
                  </a:lnTo>
                  <a:lnTo>
                    <a:pt x="682562" y="1777079"/>
                  </a:lnTo>
                  <a:lnTo>
                    <a:pt x="673132" y="1786033"/>
                  </a:lnTo>
                  <a:lnTo>
                    <a:pt x="668465" y="1786414"/>
                  </a:lnTo>
                  <a:lnTo>
                    <a:pt x="661512" y="1780413"/>
                  </a:lnTo>
                  <a:lnTo>
                    <a:pt x="642366" y="1780318"/>
                  </a:lnTo>
                  <a:lnTo>
                    <a:pt x="631127" y="1784128"/>
                  </a:lnTo>
                  <a:lnTo>
                    <a:pt x="621697" y="1782985"/>
                  </a:lnTo>
                  <a:lnTo>
                    <a:pt x="606076" y="1791367"/>
                  </a:lnTo>
                  <a:lnTo>
                    <a:pt x="595503" y="1789462"/>
                  </a:lnTo>
                  <a:lnTo>
                    <a:pt x="575881" y="1791748"/>
                  </a:lnTo>
                  <a:lnTo>
                    <a:pt x="559499" y="1800606"/>
                  </a:lnTo>
                  <a:lnTo>
                    <a:pt x="551212" y="1800510"/>
                  </a:lnTo>
                  <a:lnTo>
                    <a:pt x="545402" y="1804702"/>
                  </a:lnTo>
                  <a:lnTo>
                    <a:pt x="540449" y="1804511"/>
                  </a:lnTo>
                  <a:lnTo>
                    <a:pt x="530543" y="1812607"/>
                  </a:lnTo>
                  <a:lnTo>
                    <a:pt x="517874" y="1809083"/>
                  </a:lnTo>
                  <a:lnTo>
                    <a:pt x="512445" y="1817751"/>
                  </a:lnTo>
                  <a:lnTo>
                    <a:pt x="503968" y="1818322"/>
                  </a:lnTo>
                  <a:lnTo>
                    <a:pt x="490919" y="1811178"/>
                  </a:lnTo>
                  <a:lnTo>
                    <a:pt x="484346" y="1799844"/>
                  </a:lnTo>
                  <a:lnTo>
                    <a:pt x="480441" y="1798891"/>
                  </a:lnTo>
                  <a:lnTo>
                    <a:pt x="476917" y="1793271"/>
                  </a:lnTo>
                  <a:lnTo>
                    <a:pt x="466820" y="1789080"/>
                  </a:lnTo>
                  <a:lnTo>
                    <a:pt x="454628" y="1768887"/>
                  </a:lnTo>
                  <a:lnTo>
                    <a:pt x="445008" y="1768887"/>
                  </a:lnTo>
                  <a:lnTo>
                    <a:pt x="441770" y="1762887"/>
                  </a:lnTo>
                  <a:lnTo>
                    <a:pt x="422815" y="1752695"/>
                  </a:lnTo>
                  <a:lnTo>
                    <a:pt x="409194" y="1755648"/>
                  </a:lnTo>
                  <a:lnTo>
                    <a:pt x="397193" y="1765745"/>
                  </a:lnTo>
                  <a:lnTo>
                    <a:pt x="388525" y="1769078"/>
                  </a:lnTo>
                  <a:lnTo>
                    <a:pt x="364808" y="1764887"/>
                  </a:lnTo>
                  <a:lnTo>
                    <a:pt x="357664" y="1769459"/>
                  </a:lnTo>
                  <a:lnTo>
                    <a:pt x="349091" y="1783461"/>
                  </a:lnTo>
                  <a:lnTo>
                    <a:pt x="347758" y="1809464"/>
                  </a:lnTo>
                  <a:lnTo>
                    <a:pt x="342900" y="1816894"/>
                  </a:lnTo>
                  <a:lnTo>
                    <a:pt x="344329" y="1822037"/>
                  </a:lnTo>
                  <a:lnTo>
                    <a:pt x="329375" y="1837277"/>
                  </a:lnTo>
                  <a:lnTo>
                    <a:pt x="324041" y="1839944"/>
                  </a:lnTo>
                  <a:lnTo>
                    <a:pt x="317373" y="1839087"/>
                  </a:lnTo>
                  <a:lnTo>
                    <a:pt x="310515" y="1843278"/>
                  </a:lnTo>
                  <a:lnTo>
                    <a:pt x="301943" y="1837849"/>
                  </a:lnTo>
                  <a:lnTo>
                    <a:pt x="292132" y="1836515"/>
                  </a:lnTo>
                  <a:lnTo>
                    <a:pt x="282035" y="1844135"/>
                  </a:lnTo>
                  <a:lnTo>
                    <a:pt x="259461" y="1851755"/>
                  </a:lnTo>
                  <a:lnTo>
                    <a:pt x="259270" y="1858899"/>
                  </a:lnTo>
                  <a:lnTo>
                    <a:pt x="250984" y="1860518"/>
                  </a:lnTo>
                  <a:lnTo>
                    <a:pt x="241649" y="1874329"/>
                  </a:lnTo>
                  <a:lnTo>
                    <a:pt x="221170" y="1883759"/>
                  </a:lnTo>
                  <a:lnTo>
                    <a:pt x="217361" y="1870424"/>
                  </a:lnTo>
                  <a:lnTo>
                    <a:pt x="221361" y="1852993"/>
                  </a:lnTo>
                  <a:lnTo>
                    <a:pt x="219647" y="1834324"/>
                  </a:lnTo>
                  <a:lnTo>
                    <a:pt x="213646" y="1815560"/>
                  </a:lnTo>
                  <a:lnTo>
                    <a:pt x="213455" y="1788700"/>
                  </a:lnTo>
                  <a:lnTo>
                    <a:pt x="210788" y="1786890"/>
                  </a:lnTo>
                  <a:lnTo>
                    <a:pt x="210693" y="1790509"/>
                  </a:lnTo>
                  <a:lnTo>
                    <a:pt x="178784" y="1787652"/>
                  </a:lnTo>
                  <a:lnTo>
                    <a:pt x="171260" y="1775174"/>
                  </a:lnTo>
                  <a:lnTo>
                    <a:pt x="156210" y="1774698"/>
                  </a:lnTo>
                  <a:lnTo>
                    <a:pt x="146685" y="1777651"/>
                  </a:lnTo>
                  <a:lnTo>
                    <a:pt x="132588" y="1791367"/>
                  </a:lnTo>
                  <a:lnTo>
                    <a:pt x="120587" y="1785461"/>
                  </a:lnTo>
                  <a:lnTo>
                    <a:pt x="101156" y="1770507"/>
                  </a:lnTo>
                  <a:lnTo>
                    <a:pt x="104489" y="1756124"/>
                  </a:lnTo>
                  <a:lnTo>
                    <a:pt x="103727" y="1743170"/>
                  </a:lnTo>
                  <a:lnTo>
                    <a:pt x="120491" y="1727359"/>
                  </a:lnTo>
                  <a:lnTo>
                    <a:pt x="127445" y="1703737"/>
                  </a:lnTo>
                  <a:lnTo>
                    <a:pt x="125444" y="1696593"/>
                  </a:lnTo>
                  <a:lnTo>
                    <a:pt x="117348" y="1689449"/>
                  </a:lnTo>
                  <a:lnTo>
                    <a:pt x="105061" y="1665255"/>
                  </a:lnTo>
                  <a:lnTo>
                    <a:pt x="104108" y="1660493"/>
                  </a:lnTo>
                  <a:lnTo>
                    <a:pt x="110395" y="1645253"/>
                  </a:lnTo>
                  <a:lnTo>
                    <a:pt x="106870" y="1637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2" name="Freihandform: Form 171">
              <a:extLst>
                <a:ext uri="{FF2B5EF4-FFF2-40B4-BE49-F238E27FC236}">
                  <a16:creationId xmlns:a16="http://schemas.microsoft.com/office/drawing/2014/main" id="{80DAAF07-E9B0-45D2-8660-9C2BEBD8B5D6}"/>
                </a:ext>
              </a:extLst>
            </p:cNvPr>
            <p:cNvSpPr/>
            <p:nvPr/>
          </p:nvSpPr>
          <p:spPr>
            <a:xfrm>
              <a:off x="3457254" y="2433487"/>
              <a:ext cx="638550" cy="673200"/>
            </a:xfrm>
            <a:custGeom>
              <a:avLst/>
              <a:gdLst>
                <a:gd name="connsiteX0" fmla="*/ 139065 w 1228725"/>
                <a:gd name="connsiteY0" fmla="*/ 1254347 h 1295400"/>
                <a:gd name="connsiteX1" fmla="*/ 138779 w 1228725"/>
                <a:gd name="connsiteY1" fmla="*/ 1239869 h 1295400"/>
                <a:gd name="connsiteX2" fmla="*/ 143160 w 1228725"/>
                <a:gd name="connsiteY2" fmla="*/ 1234916 h 1295400"/>
                <a:gd name="connsiteX3" fmla="*/ 137826 w 1228725"/>
                <a:gd name="connsiteY3" fmla="*/ 1226439 h 1295400"/>
                <a:gd name="connsiteX4" fmla="*/ 141637 w 1228725"/>
                <a:gd name="connsiteY4" fmla="*/ 1222248 h 1295400"/>
                <a:gd name="connsiteX5" fmla="*/ 140970 w 1228725"/>
                <a:gd name="connsiteY5" fmla="*/ 1215104 h 1295400"/>
                <a:gd name="connsiteX6" fmla="*/ 138112 w 1228725"/>
                <a:gd name="connsiteY6" fmla="*/ 1207198 h 1295400"/>
                <a:gd name="connsiteX7" fmla="*/ 130397 w 1228725"/>
                <a:gd name="connsiteY7" fmla="*/ 1202912 h 1295400"/>
                <a:gd name="connsiteX8" fmla="*/ 132112 w 1228725"/>
                <a:gd name="connsiteY8" fmla="*/ 1199483 h 1295400"/>
                <a:gd name="connsiteX9" fmla="*/ 129444 w 1228725"/>
                <a:gd name="connsiteY9" fmla="*/ 1195292 h 1295400"/>
                <a:gd name="connsiteX10" fmla="*/ 133540 w 1228725"/>
                <a:gd name="connsiteY10" fmla="*/ 1192054 h 1295400"/>
                <a:gd name="connsiteX11" fmla="*/ 133635 w 1228725"/>
                <a:gd name="connsiteY11" fmla="*/ 1186910 h 1295400"/>
                <a:gd name="connsiteX12" fmla="*/ 139636 w 1228725"/>
                <a:gd name="connsiteY12" fmla="*/ 1177576 h 1295400"/>
                <a:gd name="connsiteX13" fmla="*/ 129159 w 1228725"/>
                <a:gd name="connsiteY13" fmla="*/ 1160050 h 1295400"/>
                <a:gd name="connsiteX14" fmla="*/ 125825 w 1228725"/>
                <a:gd name="connsiteY14" fmla="*/ 1151191 h 1295400"/>
                <a:gd name="connsiteX15" fmla="*/ 127635 w 1228725"/>
                <a:gd name="connsiteY15" fmla="*/ 1150144 h 1295400"/>
                <a:gd name="connsiteX16" fmla="*/ 123158 w 1228725"/>
                <a:gd name="connsiteY16" fmla="*/ 1142047 h 1295400"/>
                <a:gd name="connsiteX17" fmla="*/ 133350 w 1228725"/>
                <a:gd name="connsiteY17" fmla="*/ 1119664 h 1295400"/>
                <a:gd name="connsiteX18" fmla="*/ 149542 w 1228725"/>
                <a:gd name="connsiteY18" fmla="*/ 1113949 h 1295400"/>
                <a:gd name="connsiteX19" fmla="*/ 147066 w 1228725"/>
                <a:gd name="connsiteY19" fmla="*/ 1109853 h 1295400"/>
                <a:gd name="connsiteX20" fmla="*/ 149923 w 1228725"/>
                <a:gd name="connsiteY20" fmla="*/ 1100709 h 1295400"/>
                <a:gd name="connsiteX21" fmla="*/ 107537 w 1228725"/>
                <a:gd name="connsiteY21" fmla="*/ 1064323 h 1295400"/>
                <a:gd name="connsiteX22" fmla="*/ 106966 w 1228725"/>
                <a:gd name="connsiteY22" fmla="*/ 1066705 h 1295400"/>
                <a:gd name="connsiteX23" fmla="*/ 116300 w 1228725"/>
                <a:gd name="connsiteY23" fmla="*/ 1073944 h 1295400"/>
                <a:gd name="connsiteX24" fmla="*/ 111633 w 1228725"/>
                <a:gd name="connsiteY24" fmla="*/ 1079659 h 1295400"/>
                <a:gd name="connsiteX25" fmla="*/ 102488 w 1228725"/>
                <a:gd name="connsiteY25" fmla="*/ 1072229 h 1295400"/>
                <a:gd name="connsiteX26" fmla="*/ 100393 w 1228725"/>
                <a:gd name="connsiteY26" fmla="*/ 1074896 h 1295400"/>
                <a:gd name="connsiteX27" fmla="*/ 86106 w 1228725"/>
                <a:gd name="connsiteY27" fmla="*/ 1065562 h 1295400"/>
                <a:gd name="connsiteX28" fmla="*/ 82582 w 1228725"/>
                <a:gd name="connsiteY28" fmla="*/ 1078230 h 1295400"/>
                <a:gd name="connsiteX29" fmla="*/ 74104 w 1228725"/>
                <a:gd name="connsiteY29" fmla="*/ 1082421 h 1295400"/>
                <a:gd name="connsiteX30" fmla="*/ 40195 w 1228725"/>
                <a:gd name="connsiteY30" fmla="*/ 1082612 h 1295400"/>
                <a:gd name="connsiteX31" fmla="*/ 50196 w 1228725"/>
                <a:gd name="connsiteY31" fmla="*/ 1056513 h 1295400"/>
                <a:gd name="connsiteX32" fmla="*/ 37147 w 1228725"/>
                <a:gd name="connsiteY32" fmla="*/ 1028700 h 1295400"/>
                <a:gd name="connsiteX33" fmla="*/ 34671 w 1228725"/>
                <a:gd name="connsiteY33" fmla="*/ 1015555 h 1295400"/>
                <a:gd name="connsiteX34" fmla="*/ 36956 w 1228725"/>
                <a:gd name="connsiteY34" fmla="*/ 1013746 h 1295400"/>
                <a:gd name="connsiteX35" fmla="*/ 9525 w 1228725"/>
                <a:gd name="connsiteY35" fmla="*/ 990029 h 1295400"/>
                <a:gd name="connsiteX36" fmla="*/ 50292 w 1228725"/>
                <a:gd name="connsiteY36" fmla="*/ 952881 h 1295400"/>
                <a:gd name="connsiteX37" fmla="*/ 56292 w 1228725"/>
                <a:gd name="connsiteY37" fmla="*/ 943546 h 1295400"/>
                <a:gd name="connsiteX38" fmla="*/ 58674 w 1228725"/>
                <a:gd name="connsiteY38" fmla="*/ 945356 h 1295400"/>
                <a:gd name="connsiteX39" fmla="*/ 60769 w 1228725"/>
                <a:gd name="connsiteY39" fmla="*/ 940022 h 1295400"/>
                <a:gd name="connsiteX40" fmla="*/ 53911 w 1228725"/>
                <a:gd name="connsiteY40" fmla="*/ 933450 h 1295400"/>
                <a:gd name="connsiteX41" fmla="*/ 60769 w 1228725"/>
                <a:gd name="connsiteY41" fmla="*/ 915638 h 1295400"/>
                <a:gd name="connsiteX42" fmla="*/ 50482 w 1228725"/>
                <a:gd name="connsiteY42" fmla="*/ 899827 h 1295400"/>
                <a:gd name="connsiteX43" fmla="*/ 59531 w 1228725"/>
                <a:gd name="connsiteY43" fmla="*/ 892492 h 1295400"/>
                <a:gd name="connsiteX44" fmla="*/ 56006 w 1228725"/>
                <a:gd name="connsiteY44" fmla="*/ 885349 h 1295400"/>
                <a:gd name="connsiteX45" fmla="*/ 62007 w 1228725"/>
                <a:gd name="connsiteY45" fmla="*/ 878586 h 1295400"/>
                <a:gd name="connsiteX46" fmla="*/ 54863 w 1228725"/>
                <a:gd name="connsiteY46" fmla="*/ 869347 h 1295400"/>
                <a:gd name="connsiteX47" fmla="*/ 60197 w 1228725"/>
                <a:gd name="connsiteY47" fmla="*/ 868108 h 1295400"/>
                <a:gd name="connsiteX48" fmla="*/ 55435 w 1228725"/>
                <a:gd name="connsiteY48" fmla="*/ 864203 h 1295400"/>
                <a:gd name="connsiteX49" fmla="*/ 57721 w 1228725"/>
                <a:gd name="connsiteY49" fmla="*/ 861917 h 1295400"/>
                <a:gd name="connsiteX50" fmla="*/ 52864 w 1228725"/>
                <a:gd name="connsiteY50" fmla="*/ 857821 h 1295400"/>
                <a:gd name="connsiteX51" fmla="*/ 64103 w 1228725"/>
                <a:gd name="connsiteY51" fmla="*/ 847439 h 1295400"/>
                <a:gd name="connsiteX52" fmla="*/ 77343 w 1228725"/>
                <a:gd name="connsiteY52" fmla="*/ 840677 h 1295400"/>
                <a:gd name="connsiteX53" fmla="*/ 82772 w 1228725"/>
                <a:gd name="connsiteY53" fmla="*/ 842867 h 1295400"/>
                <a:gd name="connsiteX54" fmla="*/ 89439 w 1228725"/>
                <a:gd name="connsiteY54" fmla="*/ 834771 h 1295400"/>
                <a:gd name="connsiteX55" fmla="*/ 96488 w 1228725"/>
                <a:gd name="connsiteY55" fmla="*/ 831247 h 1295400"/>
                <a:gd name="connsiteX56" fmla="*/ 99441 w 1228725"/>
                <a:gd name="connsiteY56" fmla="*/ 819721 h 1295400"/>
                <a:gd name="connsiteX57" fmla="*/ 109537 w 1228725"/>
                <a:gd name="connsiteY57" fmla="*/ 813625 h 1295400"/>
                <a:gd name="connsiteX58" fmla="*/ 100012 w 1228725"/>
                <a:gd name="connsiteY58" fmla="*/ 797623 h 1295400"/>
                <a:gd name="connsiteX59" fmla="*/ 114871 w 1228725"/>
                <a:gd name="connsiteY59" fmla="*/ 779812 h 1295400"/>
                <a:gd name="connsiteX60" fmla="*/ 111347 w 1228725"/>
                <a:gd name="connsiteY60" fmla="*/ 773239 h 1295400"/>
                <a:gd name="connsiteX61" fmla="*/ 105441 w 1228725"/>
                <a:gd name="connsiteY61" fmla="*/ 780383 h 1295400"/>
                <a:gd name="connsiteX62" fmla="*/ 100489 w 1228725"/>
                <a:gd name="connsiteY62" fmla="*/ 771430 h 1295400"/>
                <a:gd name="connsiteX63" fmla="*/ 85344 w 1228725"/>
                <a:gd name="connsiteY63" fmla="*/ 776954 h 1295400"/>
                <a:gd name="connsiteX64" fmla="*/ 86296 w 1228725"/>
                <a:gd name="connsiteY64" fmla="*/ 779907 h 1295400"/>
                <a:gd name="connsiteX65" fmla="*/ 84296 w 1228725"/>
                <a:gd name="connsiteY65" fmla="*/ 781145 h 1295400"/>
                <a:gd name="connsiteX66" fmla="*/ 78200 w 1228725"/>
                <a:gd name="connsiteY66" fmla="*/ 778764 h 1295400"/>
                <a:gd name="connsiteX67" fmla="*/ 68675 w 1228725"/>
                <a:gd name="connsiteY67" fmla="*/ 756475 h 1295400"/>
                <a:gd name="connsiteX68" fmla="*/ 40671 w 1228725"/>
                <a:gd name="connsiteY68" fmla="*/ 731044 h 1295400"/>
                <a:gd name="connsiteX69" fmla="*/ 40862 w 1228725"/>
                <a:gd name="connsiteY69" fmla="*/ 724948 h 1295400"/>
                <a:gd name="connsiteX70" fmla="*/ 48958 w 1228725"/>
                <a:gd name="connsiteY70" fmla="*/ 717423 h 1295400"/>
                <a:gd name="connsiteX71" fmla="*/ 51054 w 1228725"/>
                <a:gd name="connsiteY71" fmla="*/ 708660 h 1295400"/>
                <a:gd name="connsiteX72" fmla="*/ 56864 w 1228725"/>
                <a:gd name="connsiteY72" fmla="*/ 699706 h 1295400"/>
                <a:gd name="connsiteX73" fmla="*/ 79914 w 1228725"/>
                <a:gd name="connsiteY73" fmla="*/ 679418 h 1295400"/>
                <a:gd name="connsiteX74" fmla="*/ 89154 w 1228725"/>
                <a:gd name="connsiteY74" fmla="*/ 657415 h 1295400"/>
                <a:gd name="connsiteX75" fmla="*/ 85439 w 1228725"/>
                <a:gd name="connsiteY75" fmla="*/ 643509 h 1295400"/>
                <a:gd name="connsiteX76" fmla="*/ 87535 w 1228725"/>
                <a:gd name="connsiteY76" fmla="*/ 636937 h 1295400"/>
                <a:gd name="connsiteX77" fmla="*/ 80676 w 1228725"/>
                <a:gd name="connsiteY77" fmla="*/ 630841 h 1295400"/>
                <a:gd name="connsiteX78" fmla="*/ 67437 w 1228725"/>
                <a:gd name="connsiteY78" fmla="*/ 639032 h 1295400"/>
                <a:gd name="connsiteX79" fmla="*/ 61817 w 1228725"/>
                <a:gd name="connsiteY79" fmla="*/ 637413 h 1295400"/>
                <a:gd name="connsiteX80" fmla="*/ 71723 w 1228725"/>
                <a:gd name="connsiteY80" fmla="*/ 622268 h 1295400"/>
                <a:gd name="connsiteX81" fmla="*/ 79247 w 1228725"/>
                <a:gd name="connsiteY81" fmla="*/ 576739 h 1295400"/>
                <a:gd name="connsiteX82" fmla="*/ 102775 w 1228725"/>
                <a:gd name="connsiteY82" fmla="*/ 546354 h 1295400"/>
                <a:gd name="connsiteX83" fmla="*/ 119443 w 1228725"/>
                <a:gd name="connsiteY83" fmla="*/ 533876 h 1295400"/>
                <a:gd name="connsiteX84" fmla="*/ 145828 w 1228725"/>
                <a:gd name="connsiteY84" fmla="*/ 502063 h 1295400"/>
                <a:gd name="connsiteX85" fmla="*/ 152114 w 1228725"/>
                <a:gd name="connsiteY85" fmla="*/ 483013 h 1295400"/>
                <a:gd name="connsiteX86" fmla="*/ 172688 w 1228725"/>
                <a:gd name="connsiteY86" fmla="*/ 444627 h 1295400"/>
                <a:gd name="connsiteX87" fmla="*/ 185261 w 1228725"/>
                <a:gd name="connsiteY87" fmla="*/ 430244 h 1295400"/>
                <a:gd name="connsiteX88" fmla="*/ 197167 w 1228725"/>
                <a:gd name="connsiteY88" fmla="*/ 431673 h 1295400"/>
                <a:gd name="connsiteX89" fmla="*/ 188404 w 1228725"/>
                <a:gd name="connsiteY89" fmla="*/ 416909 h 1295400"/>
                <a:gd name="connsiteX90" fmla="*/ 204597 w 1228725"/>
                <a:gd name="connsiteY90" fmla="*/ 399574 h 1295400"/>
                <a:gd name="connsiteX91" fmla="*/ 202406 w 1228725"/>
                <a:gd name="connsiteY91" fmla="*/ 391096 h 1295400"/>
                <a:gd name="connsiteX92" fmla="*/ 207550 w 1228725"/>
                <a:gd name="connsiteY92" fmla="*/ 388334 h 1295400"/>
                <a:gd name="connsiteX93" fmla="*/ 209359 w 1228725"/>
                <a:gd name="connsiteY93" fmla="*/ 383191 h 1295400"/>
                <a:gd name="connsiteX94" fmla="*/ 213455 w 1228725"/>
                <a:gd name="connsiteY94" fmla="*/ 382048 h 1295400"/>
                <a:gd name="connsiteX95" fmla="*/ 212597 w 1228725"/>
                <a:gd name="connsiteY95" fmla="*/ 376714 h 1295400"/>
                <a:gd name="connsiteX96" fmla="*/ 217075 w 1228725"/>
                <a:gd name="connsiteY96" fmla="*/ 366712 h 1295400"/>
                <a:gd name="connsiteX97" fmla="*/ 212407 w 1228725"/>
                <a:gd name="connsiteY97" fmla="*/ 358330 h 1295400"/>
                <a:gd name="connsiteX98" fmla="*/ 220027 w 1228725"/>
                <a:gd name="connsiteY98" fmla="*/ 352996 h 1295400"/>
                <a:gd name="connsiteX99" fmla="*/ 217455 w 1228725"/>
                <a:gd name="connsiteY99" fmla="*/ 325946 h 1295400"/>
                <a:gd name="connsiteX100" fmla="*/ 207454 w 1228725"/>
                <a:gd name="connsiteY100" fmla="*/ 330613 h 1295400"/>
                <a:gd name="connsiteX101" fmla="*/ 203644 w 1228725"/>
                <a:gd name="connsiteY101" fmla="*/ 329755 h 1295400"/>
                <a:gd name="connsiteX102" fmla="*/ 201168 w 1228725"/>
                <a:gd name="connsiteY102" fmla="*/ 321659 h 1295400"/>
                <a:gd name="connsiteX103" fmla="*/ 202787 w 1228725"/>
                <a:gd name="connsiteY103" fmla="*/ 317373 h 1295400"/>
                <a:gd name="connsiteX104" fmla="*/ 195548 w 1228725"/>
                <a:gd name="connsiteY104" fmla="*/ 297752 h 1295400"/>
                <a:gd name="connsiteX105" fmla="*/ 184404 w 1228725"/>
                <a:gd name="connsiteY105" fmla="*/ 300609 h 1295400"/>
                <a:gd name="connsiteX106" fmla="*/ 180213 w 1228725"/>
                <a:gd name="connsiteY106" fmla="*/ 288227 h 1295400"/>
                <a:gd name="connsiteX107" fmla="*/ 158591 w 1228725"/>
                <a:gd name="connsiteY107" fmla="*/ 288893 h 1295400"/>
                <a:gd name="connsiteX108" fmla="*/ 148780 w 1228725"/>
                <a:gd name="connsiteY108" fmla="*/ 297275 h 1295400"/>
                <a:gd name="connsiteX109" fmla="*/ 141827 w 1228725"/>
                <a:gd name="connsiteY109" fmla="*/ 296608 h 1295400"/>
                <a:gd name="connsiteX110" fmla="*/ 142780 w 1228725"/>
                <a:gd name="connsiteY110" fmla="*/ 299180 h 1295400"/>
                <a:gd name="connsiteX111" fmla="*/ 134874 w 1228725"/>
                <a:gd name="connsiteY111" fmla="*/ 302704 h 1295400"/>
                <a:gd name="connsiteX112" fmla="*/ 128682 w 1228725"/>
                <a:gd name="connsiteY112" fmla="*/ 301180 h 1295400"/>
                <a:gd name="connsiteX113" fmla="*/ 126968 w 1228725"/>
                <a:gd name="connsiteY113" fmla="*/ 304038 h 1295400"/>
                <a:gd name="connsiteX114" fmla="*/ 123063 w 1228725"/>
                <a:gd name="connsiteY114" fmla="*/ 301466 h 1295400"/>
                <a:gd name="connsiteX115" fmla="*/ 110966 w 1228725"/>
                <a:gd name="connsiteY115" fmla="*/ 303562 h 1295400"/>
                <a:gd name="connsiteX116" fmla="*/ 110204 w 1228725"/>
                <a:gd name="connsiteY116" fmla="*/ 297942 h 1295400"/>
                <a:gd name="connsiteX117" fmla="*/ 108204 w 1228725"/>
                <a:gd name="connsiteY117" fmla="*/ 299847 h 1295400"/>
                <a:gd name="connsiteX118" fmla="*/ 103822 w 1228725"/>
                <a:gd name="connsiteY118" fmla="*/ 298513 h 1295400"/>
                <a:gd name="connsiteX119" fmla="*/ 102394 w 1228725"/>
                <a:gd name="connsiteY119" fmla="*/ 301180 h 1295400"/>
                <a:gd name="connsiteX120" fmla="*/ 105060 w 1228725"/>
                <a:gd name="connsiteY120" fmla="*/ 303181 h 1295400"/>
                <a:gd name="connsiteX121" fmla="*/ 103155 w 1228725"/>
                <a:gd name="connsiteY121" fmla="*/ 304610 h 1295400"/>
                <a:gd name="connsiteX122" fmla="*/ 97726 w 1228725"/>
                <a:gd name="connsiteY122" fmla="*/ 302704 h 1295400"/>
                <a:gd name="connsiteX123" fmla="*/ 100298 w 1228725"/>
                <a:gd name="connsiteY123" fmla="*/ 300419 h 1295400"/>
                <a:gd name="connsiteX124" fmla="*/ 96298 w 1228725"/>
                <a:gd name="connsiteY124" fmla="*/ 274129 h 1295400"/>
                <a:gd name="connsiteX125" fmla="*/ 112300 w 1228725"/>
                <a:gd name="connsiteY125" fmla="*/ 270224 h 1295400"/>
                <a:gd name="connsiteX126" fmla="*/ 109918 w 1228725"/>
                <a:gd name="connsiteY126" fmla="*/ 253174 h 1295400"/>
                <a:gd name="connsiteX127" fmla="*/ 126778 w 1228725"/>
                <a:gd name="connsiteY127" fmla="*/ 251174 h 1295400"/>
                <a:gd name="connsiteX128" fmla="*/ 120967 w 1228725"/>
                <a:gd name="connsiteY128" fmla="*/ 234315 h 1295400"/>
                <a:gd name="connsiteX129" fmla="*/ 127730 w 1228725"/>
                <a:gd name="connsiteY129" fmla="*/ 232600 h 1295400"/>
                <a:gd name="connsiteX130" fmla="*/ 124206 w 1228725"/>
                <a:gd name="connsiteY130" fmla="*/ 222218 h 1295400"/>
                <a:gd name="connsiteX131" fmla="*/ 120967 w 1228725"/>
                <a:gd name="connsiteY131" fmla="*/ 223837 h 1295400"/>
                <a:gd name="connsiteX132" fmla="*/ 117824 w 1228725"/>
                <a:gd name="connsiteY132" fmla="*/ 217741 h 1295400"/>
                <a:gd name="connsiteX133" fmla="*/ 120015 w 1228725"/>
                <a:gd name="connsiteY133" fmla="*/ 198882 h 1295400"/>
                <a:gd name="connsiteX134" fmla="*/ 112966 w 1228725"/>
                <a:gd name="connsiteY134" fmla="*/ 179927 h 1295400"/>
                <a:gd name="connsiteX135" fmla="*/ 126016 w 1228725"/>
                <a:gd name="connsiteY135" fmla="*/ 167164 h 1295400"/>
                <a:gd name="connsiteX136" fmla="*/ 135541 w 1228725"/>
                <a:gd name="connsiteY136" fmla="*/ 165354 h 1295400"/>
                <a:gd name="connsiteX137" fmla="*/ 135350 w 1228725"/>
                <a:gd name="connsiteY137" fmla="*/ 155448 h 1295400"/>
                <a:gd name="connsiteX138" fmla="*/ 142017 w 1228725"/>
                <a:gd name="connsiteY138" fmla="*/ 154876 h 1295400"/>
                <a:gd name="connsiteX139" fmla="*/ 140779 w 1228725"/>
                <a:gd name="connsiteY139" fmla="*/ 146590 h 1295400"/>
                <a:gd name="connsiteX140" fmla="*/ 132016 w 1228725"/>
                <a:gd name="connsiteY140" fmla="*/ 133921 h 1295400"/>
                <a:gd name="connsiteX141" fmla="*/ 131540 w 1228725"/>
                <a:gd name="connsiteY141" fmla="*/ 127921 h 1295400"/>
                <a:gd name="connsiteX142" fmla="*/ 137064 w 1228725"/>
                <a:gd name="connsiteY142" fmla="*/ 128683 h 1295400"/>
                <a:gd name="connsiteX143" fmla="*/ 144875 w 1228725"/>
                <a:gd name="connsiteY143" fmla="*/ 134969 h 1295400"/>
                <a:gd name="connsiteX144" fmla="*/ 144208 w 1228725"/>
                <a:gd name="connsiteY144" fmla="*/ 136874 h 1295400"/>
                <a:gd name="connsiteX145" fmla="*/ 151829 w 1228725"/>
                <a:gd name="connsiteY145" fmla="*/ 139922 h 1295400"/>
                <a:gd name="connsiteX146" fmla="*/ 153257 w 1228725"/>
                <a:gd name="connsiteY146" fmla="*/ 128587 h 1295400"/>
                <a:gd name="connsiteX147" fmla="*/ 163544 w 1228725"/>
                <a:gd name="connsiteY147" fmla="*/ 110109 h 1295400"/>
                <a:gd name="connsiteX148" fmla="*/ 190119 w 1228725"/>
                <a:gd name="connsiteY148" fmla="*/ 80677 h 1295400"/>
                <a:gd name="connsiteX149" fmla="*/ 181546 w 1228725"/>
                <a:gd name="connsiteY149" fmla="*/ 79248 h 1295400"/>
                <a:gd name="connsiteX150" fmla="*/ 179927 w 1228725"/>
                <a:gd name="connsiteY150" fmla="*/ 71342 h 1295400"/>
                <a:gd name="connsiteX151" fmla="*/ 174784 w 1228725"/>
                <a:gd name="connsiteY151" fmla="*/ 72580 h 1295400"/>
                <a:gd name="connsiteX152" fmla="*/ 173355 w 1228725"/>
                <a:gd name="connsiteY152" fmla="*/ 64198 h 1295400"/>
                <a:gd name="connsiteX153" fmla="*/ 174974 w 1228725"/>
                <a:gd name="connsiteY153" fmla="*/ 62960 h 1295400"/>
                <a:gd name="connsiteX154" fmla="*/ 180498 w 1228725"/>
                <a:gd name="connsiteY154" fmla="*/ 61531 h 1295400"/>
                <a:gd name="connsiteX155" fmla="*/ 188023 w 1228725"/>
                <a:gd name="connsiteY155" fmla="*/ 69818 h 1295400"/>
                <a:gd name="connsiteX156" fmla="*/ 193738 w 1228725"/>
                <a:gd name="connsiteY156" fmla="*/ 68866 h 1295400"/>
                <a:gd name="connsiteX157" fmla="*/ 198787 w 1228725"/>
                <a:gd name="connsiteY157" fmla="*/ 71437 h 1295400"/>
                <a:gd name="connsiteX158" fmla="*/ 198691 w 1228725"/>
                <a:gd name="connsiteY158" fmla="*/ 66104 h 1295400"/>
                <a:gd name="connsiteX159" fmla="*/ 204692 w 1228725"/>
                <a:gd name="connsiteY159" fmla="*/ 58674 h 1295400"/>
                <a:gd name="connsiteX160" fmla="*/ 212407 w 1228725"/>
                <a:gd name="connsiteY160" fmla="*/ 56959 h 1295400"/>
                <a:gd name="connsiteX161" fmla="*/ 233076 w 1228725"/>
                <a:gd name="connsiteY161" fmla="*/ 38576 h 1295400"/>
                <a:gd name="connsiteX162" fmla="*/ 241363 w 1228725"/>
                <a:gd name="connsiteY162" fmla="*/ 52768 h 1295400"/>
                <a:gd name="connsiteX163" fmla="*/ 243649 w 1228725"/>
                <a:gd name="connsiteY163" fmla="*/ 51149 h 1295400"/>
                <a:gd name="connsiteX164" fmla="*/ 246126 w 1228725"/>
                <a:gd name="connsiteY164" fmla="*/ 53912 h 1295400"/>
                <a:gd name="connsiteX165" fmla="*/ 264985 w 1228725"/>
                <a:gd name="connsiteY165" fmla="*/ 54388 h 1295400"/>
                <a:gd name="connsiteX166" fmla="*/ 278416 w 1228725"/>
                <a:gd name="connsiteY166" fmla="*/ 50101 h 1295400"/>
                <a:gd name="connsiteX167" fmla="*/ 279939 w 1228725"/>
                <a:gd name="connsiteY167" fmla="*/ 46006 h 1295400"/>
                <a:gd name="connsiteX168" fmla="*/ 285273 w 1228725"/>
                <a:gd name="connsiteY168" fmla="*/ 43720 h 1295400"/>
                <a:gd name="connsiteX169" fmla="*/ 281464 w 1228725"/>
                <a:gd name="connsiteY169" fmla="*/ 40386 h 1295400"/>
                <a:gd name="connsiteX170" fmla="*/ 293084 w 1228725"/>
                <a:gd name="connsiteY170" fmla="*/ 31813 h 1295400"/>
                <a:gd name="connsiteX171" fmla="*/ 294608 w 1228725"/>
                <a:gd name="connsiteY171" fmla="*/ 29813 h 1295400"/>
                <a:gd name="connsiteX172" fmla="*/ 292322 w 1228725"/>
                <a:gd name="connsiteY172" fmla="*/ 28861 h 1295400"/>
                <a:gd name="connsiteX173" fmla="*/ 303847 w 1228725"/>
                <a:gd name="connsiteY173" fmla="*/ 18479 h 1295400"/>
                <a:gd name="connsiteX174" fmla="*/ 306038 w 1228725"/>
                <a:gd name="connsiteY174" fmla="*/ 9525 h 1295400"/>
                <a:gd name="connsiteX175" fmla="*/ 314325 w 1228725"/>
                <a:gd name="connsiteY175" fmla="*/ 9525 h 1295400"/>
                <a:gd name="connsiteX176" fmla="*/ 327088 w 1228725"/>
                <a:gd name="connsiteY176" fmla="*/ 20002 h 1295400"/>
                <a:gd name="connsiteX177" fmla="*/ 332327 w 1228725"/>
                <a:gd name="connsiteY177" fmla="*/ 19907 h 1295400"/>
                <a:gd name="connsiteX178" fmla="*/ 335661 w 1228725"/>
                <a:gd name="connsiteY178" fmla="*/ 27527 h 1295400"/>
                <a:gd name="connsiteX179" fmla="*/ 346424 w 1228725"/>
                <a:gd name="connsiteY179" fmla="*/ 32575 h 1295400"/>
                <a:gd name="connsiteX180" fmla="*/ 344710 w 1228725"/>
                <a:gd name="connsiteY180" fmla="*/ 34576 h 1295400"/>
                <a:gd name="connsiteX181" fmla="*/ 350139 w 1228725"/>
                <a:gd name="connsiteY181" fmla="*/ 32861 h 1295400"/>
                <a:gd name="connsiteX182" fmla="*/ 356139 w 1228725"/>
                <a:gd name="connsiteY182" fmla="*/ 38386 h 1295400"/>
                <a:gd name="connsiteX183" fmla="*/ 363855 w 1228725"/>
                <a:gd name="connsiteY183" fmla="*/ 37719 h 1295400"/>
                <a:gd name="connsiteX184" fmla="*/ 366998 w 1228725"/>
                <a:gd name="connsiteY184" fmla="*/ 39529 h 1295400"/>
                <a:gd name="connsiteX185" fmla="*/ 366617 w 1228725"/>
                <a:gd name="connsiteY185" fmla="*/ 42386 h 1295400"/>
                <a:gd name="connsiteX186" fmla="*/ 369189 w 1228725"/>
                <a:gd name="connsiteY186" fmla="*/ 42005 h 1295400"/>
                <a:gd name="connsiteX187" fmla="*/ 368808 w 1228725"/>
                <a:gd name="connsiteY187" fmla="*/ 45148 h 1295400"/>
                <a:gd name="connsiteX188" fmla="*/ 372046 w 1228725"/>
                <a:gd name="connsiteY188" fmla="*/ 43339 h 1295400"/>
                <a:gd name="connsiteX189" fmla="*/ 375761 w 1228725"/>
                <a:gd name="connsiteY189" fmla="*/ 45910 h 1295400"/>
                <a:gd name="connsiteX190" fmla="*/ 372237 w 1228725"/>
                <a:gd name="connsiteY190" fmla="*/ 63532 h 1295400"/>
                <a:gd name="connsiteX191" fmla="*/ 373951 w 1228725"/>
                <a:gd name="connsiteY191" fmla="*/ 70009 h 1295400"/>
                <a:gd name="connsiteX192" fmla="*/ 372523 w 1228725"/>
                <a:gd name="connsiteY192" fmla="*/ 83058 h 1295400"/>
                <a:gd name="connsiteX193" fmla="*/ 366426 w 1228725"/>
                <a:gd name="connsiteY193" fmla="*/ 83439 h 1295400"/>
                <a:gd name="connsiteX194" fmla="*/ 377761 w 1228725"/>
                <a:gd name="connsiteY194" fmla="*/ 98298 h 1295400"/>
                <a:gd name="connsiteX195" fmla="*/ 391763 w 1228725"/>
                <a:gd name="connsiteY195" fmla="*/ 108490 h 1295400"/>
                <a:gd name="connsiteX196" fmla="*/ 404241 w 1228725"/>
                <a:gd name="connsiteY196" fmla="*/ 108680 h 1295400"/>
                <a:gd name="connsiteX197" fmla="*/ 430530 w 1228725"/>
                <a:gd name="connsiteY197" fmla="*/ 118491 h 1295400"/>
                <a:gd name="connsiteX198" fmla="*/ 447389 w 1228725"/>
                <a:gd name="connsiteY198" fmla="*/ 105918 h 1295400"/>
                <a:gd name="connsiteX199" fmla="*/ 456533 w 1228725"/>
                <a:gd name="connsiteY199" fmla="*/ 102584 h 1295400"/>
                <a:gd name="connsiteX200" fmla="*/ 457771 w 1228725"/>
                <a:gd name="connsiteY200" fmla="*/ 99536 h 1295400"/>
                <a:gd name="connsiteX201" fmla="*/ 461296 w 1228725"/>
                <a:gd name="connsiteY201" fmla="*/ 102203 h 1295400"/>
                <a:gd name="connsiteX202" fmla="*/ 458057 w 1228725"/>
                <a:gd name="connsiteY202" fmla="*/ 94202 h 1295400"/>
                <a:gd name="connsiteX203" fmla="*/ 456152 w 1228725"/>
                <a:gd name="connsiteY203" fmla="*/ 94393 h 1295400"/>
                <a:gd name="connsiteX204" fmla="*/ 459391 w 1228725"/>
                <a:gd name="connsiteY204" fmla="*/ 92869 h 1295400"/>
                <a:gd name="connsiteX205" fmla="*/ 457009 w 1228725"/>
                <a:gd name="connsiteY205" fmla="*/ 89725 h 1295400"/>
                <a:gd name="connsiteX206" fmla="*/ 458819 w 1228725"/>
                <a:gd name="connsiteY206" fmla="*/ 90297 h 1295400"/>
                <a:gd name="connsiteX207" fmla="*/ 457295 w 1228725"/>
                <a:gd name="connsiteY207" fmla="*/ 88963 h 1295400"/>
                <a:gd name="connsiteX208" fmla="*/ 459295 w 1228725"/>
                <a:gd name="connsiteY208" fmla="*/ 86868 h 1295400"/>
                <a:gd name="connsiteX209" fmla="*/ 461391 w 1228725"/>
                <a:gd name="connsiteY209" fmla="*/ 89821 h 1295400"/>
                <a:gd name="connsiteX210" fmla="*/ 476916 w 1228725"/>
                <a:gd name="connsiteY210" fmla="*/ 85820 h 1295400"/>
                <a:gd name="connsiteX211" fmla="*/ 480441 w 1228725"/>
                <a:gd name="connsiteY211" fmla="*/ 86582 h 1295400"/>
                <a:gd name="connsiteX212" fmla="*/ 492823 w 1228725"/>
                <a:gd name="connsiteY212" fmla="*/ 109823 h 1295400"/>
                <a:gd name="connsiteX213" fmla="*/ 527304 w 1228725"/>
                <a:gd name="connsiteY213" fmla="*/ 132207 h 1295400"/>
                <a:gd name="connsiteX214" fmla="*/ 532829 w 1228725"/>
                <a:gd name="connsiteY214" fmla="*/ 119158 h 1295400"/>
                <a:gd name="connsiteX215" fmla="*/ 549116 w 1228725"/>
                <a:gd name="connsiteY215" fmla="*/ 114395 h 1295400"/>
                <a:gd name="connsiteX216" fmla="*/ 553878 w 1228725"/>
                <a:gd name="connsiteY216" fmla="*/ 109156 h 1295400"/>
                <a:gd name="connsiteX217" fmla="*/ 563785 w 1228725"/>
                <a:gd name="connsiteY217" fmla="*/ 106299 h 1295400"/>
                <a:gd name="connsiteX218" fmla="*/ 585406 w 1228725"/>
                <a:gd name="connsiteY218" fmla="*/ 111633 h 1295400"/>
                <a:gd name="connsiteX219" fmla="*/ 600551 w 1228725"/>
                <a:gd name="connsiteY219" fmla="*/ 106870 h 1295400"/>
                <a:gd name="connsiteX220" fmla="*/ 607600 w 1228725"/>
                <a:gd name="connsiteY220" fmla="*/ 109442 h 1295400"/>
                <a:gd name="connsiteX221" fmla="*/ 612362 w 1228725"/>
                <a:gd name="connsiteY221" fmla="*/ 104965 h 1295400"/>
                <a:gd name="connsiteX222" fmla="*/ 619030 w 1228725"/>
                <a:gd name="connsiteY222" fmla="*/ 109633 h 1295400"/>
                <a:gd name="connsiteX223" fmla="*/ 635984 w 1228725"/>
                <a:gd name="connsiteY223" fmla="*/ 108204 h 1295400"/>
                <a:gd name="connsiteX224" fmla="*/ 636175 w 1228725"/>
                <a:gd name="connsiteY224" fmla="*/ 104584 h 1295400"/>
                <a:gd name="connsiteX225" fmla="*/ 631888 w 1228725"/>
                <a:gd name="connsiteY225" fmla="*/ 102679 h 1295400"/>
                <a:gd name="connsiteX226" fmla="*/ 640651 w 1228725"/>
                <a:gd name="connsiteY226" fmla="*/ 90487 h 1295400"/>
                <a:gd name="connsiteX227" fmla="*/ 641032 w 1228725"/>
                <a:gd name="connsiteY227" fmla="*/ 81058 h 1295400"/>
                <a:gd name="connsiteX228" fmla="*/ 657891 w 1228725"/>
                <a:gd name="connsiteY228" fmla="*/ 75057 h 1295400"/>
                <a:gd name="connsiteX229" fmla="*/ 665512 w 1228725"/>
                <a:gd name="connsiteY229" fmla="*/ 125825 h 1295400"/>
                <a:gd name="connsiteX230" fmla="*/ 663321 w 1228725"/>
                <a:gd name="connsiteY230" fmla="*/ 128492 h 1295400"/>
                <a:gd name="connsiteX231" fmla="*/ 665606 w 1228725"/>
                <a:gd name="connsiteY231" fmla="*/ 137636 h 1295400"/>
                <a:gd name="connsiteX232" fmla="*/ 671893 w 1228725"/>
                <a:gd name="connsiteY232" fmla="*/ 144113 h 1295400"/>
                <a:gd name="connsiteX233" fmla="*/ 671607 w 1228725"/>
                <a:gd name="connsiteY233" fmla="*/ 151447 h 1295400"/>
                <a:gd name="connsiteX234" fmla="*/ 685323 w 1228725"/>
                <a:gd name="connsiteY234" fmla="*/ 146590 h 1295400"/>
                <a:gd name="connsiteX235" fmla="*/ 689514 w 1228725"/>
                <a:gd name="connsiteY235" fmla="*/ 161925 h 1295400"/>
                <a:gd name="connsiteX236" fmla="*/ 710946 w 1228725"/>
                <a:gd name="connsiteY236" fmla="*/ 158687 h 1295400"/>
                <a:gd name="connsiteX237" fmla="*/ 728948 w 1228725"/>
                <a:gd name="connsiteY237" fmla="*/ 152781 h 1295400"/>
                <a:gd name="connsiteX238" fmla="*/ 736568 w 1228725"/>
                <a:gd name="connsiteY238" fmla="*/ 156305 h 1295400"/>
                <a:gd name="connsiteX239" fmla="*/ 745617 w 1228725"/>
                <a:gd name="connsiteY239" fmla="*/ 155162 h 1295400"/>
                <a:gd name="connsiteX240" fmla="*/ 762762 w 1228725"/>
                <a:gd name="connsiteY240" fmla="*/ 149542 h 1295400"/>
                <a:gd name="connsiteX241" fmla="*/ 770096 w 1228725"/>
                <a:gd name="connsiteY241" fmla="*/ 160401 h 1295400"/>
                <a:gd name="connsiteX242" fmla="*/ 777335 w 1228725"/>
                <a:gd name="connsiteY242" fmla="*/ 157829 h 1295400"/>
                <a:gd name="connsiteX243" fmla="*/ 789337 w 1228725"/>
                <a:gd name="connsiteY243" fmla="*/ 178213 h 1295400"/>
                <a:gd name="connsiteX244" fmla="*/ 795432 w 1228725"/>
                <a:gd name="connsiteY244" fmla="*/ 201739 h 1295400"/>
                <a:gd name="connsiteX245" fmla="*/ 800195 w 1228725"/>
                <a:gd name="connsiteY245" fmla="*/ 205168 h 1295400"/>
                <a:gd name="connsiteX246" fmla="*/ 781145 w 1228725"/>
                <a:gd name="connsiteY246" fmla="*/ 212503 h 1295400"/>
                <a:gd name="connsiteX247" fmla="*/ 790860 w 1228725"/>
                <a:gd name="connsiteY247" fmla="*/ 237363 h 1295400"/>
                <a:gd name="connsiteX248" fmla="*/ 788194 w 1228725"/>
                <a:gd name="connsiteY248" fmla="*/ 253174 h 1295400"/>
                <a:gd name="connsiteX249" fmla="*/ 793432 w 1228725"/>
                <a:gd name="connsiteY249" fmla="*/ 264509 h 1295400"/>
                <a:gd name="connsiteX250" fmla="*/ 789908 w 1228725"/>
                <a:gd name="connsiteY250" fmla="*/ 275272 h 1295400"/>
                <a:gd name="connsiteX251" fmla="*/ 791337 w 1228725"/>
                <a:gd name="connsiteY251" fmla="*/ 278416 h 1295400"/>
                <a:gd name="connsiteX252" fmla="*/ 787432 w 1228725"/>
                <a:gd name="connsiteY252" fmla="*/ 285940 h 1295400"/>
                <a:gd name="connsiteX253" fmla="*/ 789051 w 1228725"/>
                <a:gd name="connsiteY253" fmla="*/ 285179 h 1295400"/>
                <a:gd name="connsiteX254" fmla="*/ 797909 w 1228725"/>
                <a:gd name="connsiteY254" fmla="*/ 304800 h 1295400"/>
                <a:gd name="connsiteX255" fmla="*/ 815625 w 1228725"/>
                <a:gd name="connsiteY255" fmla="*/ 320040 h 1295400"/>
                <a:gd name="connsiteX256" fmla="*/ 806196 w 1228725"/>
                <a:gd name="connsiteY256" fmla="*/ 324136 h 1295400"/>
                <a:gd name="connsiteX257" fmla="*/ 808196 w 1228725"/>
                <a:gd name="connsiteY257" fmla="*/ 332422 h 1295400"/>
                <a:gd name="connsiteX258" fmla="*/ 804863 w 1228725"/>
                <a:gd name="connsiteY258" fmla="*/ 333565 h 1295400"/>
                <a:gd name="connsiteX259" fmla="*/ 806386 w 1228725"/>
                <a:gd name="connsiteY259" fmla="*/ 339947 h 1295400"/>
                <a:gd name="connsiteX260" fmla="*/ 802767 w 1228725"/>
                <a:gd name="connsiteY260" fmla="*/ 348996 h 1295400"/>
                <a:gd name="connsiteX261" fmla="*/ 803053 w 1228725"/>
                <a:gd name="connsiteY261" fmla="*/ 360045 h 1295400"/>
                <a:gd name="connsiteX262" fmla="*/ 818006 w 1228725"/>
                <a:gd name="connsiteY262" fmla="*/ 363474 h 1295400"/>
                <a:gd name="connsiteX263" fmla="*/ 827627 w 1228725"/>
                <a:gd name="connsiteY263" fmla="*/ 357187 h 1295400"/>
                <a:gd name="connsiteX264" fmla="*/ 821055 w 1228725"/>
                <a:gd name="connsiteY264" fmla="*/ 317945 h 1295400"/>
                <a:gd name="connsiteX265" fmla="*/ 831151 w 1228725"/>
                <a:gd name="connsiteY265" fmla="*/ 316135 h 1295400"/>
                <a:gd name="connsiteX266" fmla="*/ 834485 w 1228725"/>
                <a:gd name="connsiteY266" fmla="*/ 334994 h 1295400"/>
                <a:gd name="connsiteX267" fmla="*/ 866870 w 1228725"/>
                <a:gd name="connsiteY267" fmla="*/ 322421 h 1295400"/>
                <a:gd name="connsiteX268" fmla="*/ 888492 w 1228725"/>
                <a:gd name="connsiteY268" fmla="*/ 326707 h 1295400"/>
                <a:gd name="connsiteX269" fmla="*/ 886015 w 1228725"/>
                <a:gd name="connsiteY269" fmla="*/ 336995 h 1295400"/>
                <a:gd name="connsiteX270" fmla="*/ 890588 w 1228725"/>
                <a:gd name="connsiteY270" fmla="*/ 338423 h 1295400"/>
                <a:gd name="connsiteX271" fmla="*/ 889921 w 1228725"/>
                <a:gd name="connsiteY271" fmla="*/ 342043 h 1295400"/>
                <a:gd name="connsiteX272" fmla="*/ 885920 w 1228725"/>
                <a:gd name="connsiteY272" fmla="*/ 341662 h 1295400"/>
                <a:gd name="connsiteX273" fmla="*/ 885825 w 1228725"/>
                <a:gd name="connsiteY273" fmla="*/ 344614 h 1295400"/>
                <a:gd name="connsiteX274" fmla="*/ 882586 w 1228725"/>
                <a:gd name="connsiteY274" fmla="*/ 345091 h 1295400"/>
                <a:gd name="connsiteX275" fmla="*/ 880586 w 1228725"/>
                <a:gd name="connsiteY275" fmla="*/ 350139 h 1295400"/>
                <a:gd name="connsiteX276" fmla="*/ 881729 w 1228725"/>
                <a:gd name="connsiteY276" fmla="*/ 362712 h 1295400"/>
                <a:gd name="connsiteX277" fmla="*/ 879062 w 1228725"/>
                <a:gd name="connsiteY277" fmla="*/ 364331 h 1295400"/>
                <a:gd name="connsiteX278" fmla="*/ 880681 w 1228725"/>
                <a:gd name="connsiteY278" fmla="*/ 370904 h 1295400"/>
                <a:gd name="connsiteX279" fmla="*/ 890397 w 1228725"/>
                <a:gd name="connsiteY279" fmla="*/ 385191 h 1295400"/>
                <a:gd name="connsiteX280" fmla="*/ 895445 w 1228725"/>
                <a:gd name="connsiteY280" fmla="*/ 406622 h 1295400"/>
                <a:gd name="connsiteX281" fmla="*/ 876966 w 1228725"/>
                <a:gd name="connsiteY281" fmla="*/ 412147 h 1295400"/>
                <a:gd name="connsiteX282" fmla="*/ 857535 w 1228725"/>
                <a:gd name="connsiteY282" fmla="*/ 426720 h 1295400"/>
                <a:gd name="connsiteX283" fmla="*/ 863060 w 1228725"/>
                <a:gd name="connsiteY283" fmla="*/ 439674 h 1295400"/>
                <a:gd name="connsiteX284" fmla="*/ 893159 w 1228725"/>
                <a:gd name="connsiteY284" fmla="*/ 447675 h 1295400"/>
                <a:gd name="connsiteX285" fmla="*/ 907351 w 1228725"/>
                <a:gd name="connsiteY285" fmla="*/ 440912 h 1295400"/>
                <a:gd name="connsiteX286" fmla="*/ 917162 w 1228725"/>
                <a:gd name="connsiteY286" fmla="*/ 441960 h 1295400"/>
                <a:gd name="connsiteX287" fmla="*/ 926496 w 1228725"/>
                <a:gd name="connsiteY287" fmla="*/ 438055 h 1295400"/>
                <a:gd name="connsiteX288" fmla="*/ 939450 w 1228725"/>
                <a:gd name="connsiteY288" fmla="*/ 439388 h 1295400"/>
                <a:gd name="connsiteX289" fmla="*/ 941546 w 1228725"/>
                <a:gd name="connsiteY289" fmla="*/ 446722 h 1295400"/>
                <a:gd name="connsiteX290" fmla="*/ 963168 w 1228725"/>
                <a:gd name="connsiteY290" fmla="*/ 449771 h 1295400"/>
                <a:gd name="connsiteX291" fmla="*/ 969835 w 1228725"/>
                <a:gd name="connsiteY291" fmla="*/ 453390 h 1295400"/>
                <a:gd name="connsiteX292" fmla="*/ 969835 w 1228725"/>
                <a:gd name="connsiteY292" fmla="*/ 458248 h 1295400"/>
                <a:gd name="connsiteX293" fmla="*/ 965454 w 1228725"/>
                <a:gd name="connsiteY293" fmla="*/ 463105 h 1295400"/>
                <a:gd name="connsiteX294" fmla="*/ 966788 w 1228725"/>
                <a:gd name="connsiteY294" fmla="*/ 464820 h 1295400"/>
                <a:gd name="connsiteX295" fmla="*/ 972598 w 1228725"/>
                <a:gd name="connsiteY295" fmla="*/ 460820 h 1295400"/>
                <a:gd name="connsiteX296" fmla="*/ 987361 w 1228725"/>
                <a:gd name="connsiteY296" fmla="*/ 469678 h 1295400"/>
                <a:gd name="connsiteX297" fmla="*/ 995457 w 1228725"/>
                <a:gd name="connsiteY297" fmla="*/ 478917 h 1295400"/>
                <a:gd name="connsiteX298" fmla="*/ 994029 w 1228725"/>
                <a:gd name="connsiteY298" fmla="*/ 483203 h 1295400"/>
                <a:gd name="connsiteX299" fmla="*/ 997744 w 1228725"/>
                <a:gd name="connsiteY299" fmla="*/ 486537 h 1295400"/>
                <a:gd name="connsiteX300" fmla="*/ 998315 w 1228725"/>
                <a:gd name="connsiteY300" fmla="*/ 491299 h 1295400"/>
                <a:gd name="connsiteX301" fmla="*/ 1002125 w 1228725"/>
                <a:gd name="connsiteY301" fmla="*/ 494538 h 1295400"/>
                <a:gd name="connsiteX302" fmla="*/ 1003839 w 1228725"/>
                <a:gd name="connsiteY302" fmla="*/ 493109 h 1295400"/>
                <a:gd name="connsiteX303" fmla="*/ 1005935 w 1228725"/>
                <a:gd name="connsiteY303" fmla="*/ 499872 h 1295400"/>
                <a:gd name="connsiteX304" fmla="*/ 1013364 w 1228725"/>
                <a:gd name="connsiteY304" fmla="*/ 504158 h 1295400"/>
                <a:gd name="connsiteX305" fmla="*/ 1015841 w 1228725"/>
                <a:gd name="connsiteY305" fmla="*/ 501967 h 1295400"/>
                <a:gd name="connsiteX306" fmla="*/ 1018318 w 1228725"/>
                <a:gd name="connsiteY306" fmla="*/ 506254 h 1295400"/>
                <a:gd name="connsiteX307" fmla="*/ 1021746 w 1228725"/>
                <a:gd name="connsiteY307" fmla="*/ 504063 h 1295400"/>
                <a:gd name="connsiteX308" fmla="*/ 1020889 w 1228725"/>
                <a:gd name="connsiteY308" fmla="*/ 500444 h 1295400"/>
                <a:gd name="connsiteX309" fmla="*/ 1013555 w 1228725"/>
                <a:gd name="connsiteY309" fmla="*/ 495014 h 1295400"/>
                <a:gd name="connsiteX310" fmla="*/ 1009269 w 1228725"/>
                <a:gd name="connsiteY310" fmla="*/ 495014 h 1295400"/>
                <a:gd name="connsiteX311" fmla="*/ 1009079 w 1228725"/>
                <a:gd name="connsiteY311" fmla="*/ 491014 h 1295400"/>
                <a:gd name="connsiteX312" fmla="*/ 1006411 w 1228725"/>
                <a:gd name="connsiteY312" fmla="*/ 489680 h 1295400"/>
                <a:gd name="connsiteX313" fmla="*/ 1011364 w 1228725"/>
                <a:gd name="connsiteY313" fmla="*/ 472249 h 1295400"/>
                <a:gd name="connsiteX314" fmla="*/ 1039558 w 1228725"/>
                <a:gd name="connsiteY314" fmla="*/ 461105 h 1295400"/>
                <a:gd name="connsiteX315" fmla="*/ 1038606 w 1228725"/>
                <a:gd name="connsiteY315" fmla="*/ 454533 h 1295400"/>
                <a:gd name="connsiteX316" fmla="*/ 1044035 w 1228725"/>
                <a:gd name="connsiteY316" fmla="*/ 456152 h 1295400"/>
                <a:gd name="connsiteX317" fmla="*/ 1041463 w 1228725"/>
                <a:gd name="connsiteY317" fmla="*/ 457581 h 1295400"/>
                <a:gd name="connsiteX318" fmla="*/ 1041463 w 1228725"/>
                <a:gd name="connsiteY318" fmla="*/ 461105 h 1295400"/>
                <a:gd name="connsiteX319" fmla="*/ 1047845 w 1228725"/>
                <a:gd name="connsiteY319" fmla="*/ 458724 h 1295400"/>
                <a:gd name="connsiteX320" fmla="*/ 1051655 w 1228725"/>
                <a:gd name="connsiteY320" fmla="*/ 453580 h 1295400"/>
                <a:gd name="connsiteX321" fmla="*/ 1057084 w 1228725"/>
                <a:gd name="connsiteY321" fmla="*/ 455676 h 1295400"/>
                <a:gd name="connsiteX322" fmla="*/ 1065371 w 1228725"/>
                <a:gd name="connsiteY322" fmla="*/ 454247 h 1295400"/>
                <a:gd name="connsiteX323" fmla="*/ 1065085 w 1228725"/>
                <a:gd name="connsiteY323" fmla="*/ 443960 h 1295400"/>
                <a:gd name="connsiteX324" fmla="*/ 1081468 w 1228725"/>
                <a:gd name="connsiteY324" fmla="*/ 435388 h 1295400"/>
                <a:gd name="connsiteX325" fmla="*/ 1083945 w 1228725"/>
                <a:gd name="connsiteY325" fmla="*/ 454533 h 1295400"/>
                <a:gd name="connsiteX326" fmla="*/ 1082040 w 1228725"/>
                <a:gd name="connsiteY326" fmla="*/ 466058 h 1295400"/>
                <a:gd name="connsiteX327" fmla="*/ 1085373 w 1228725"/>
                <a:gd name="connsiteY327" fmla="*/ 465868 h 1295400"/>
                <a:gd name="connsiteX328" fmla="*/ 1087374 w 1228725"/>
                <a:gd name="connsiteY328" fmla="*/ 477298 h 1295400"/>
                <a:gd name="connsiteX329" fmla="*/ 1095470 w 1228725"/>
                <a:gd name="connsiteY329" fmla="*/ 475679 h 1295400"/>
                <a:gd name="connsiteX330" fmla="*/ 1107471 w 1228725"/>
                <a:gd name="connsiteY330" fmla="*/ 483394 h 1295400"/>
                <a:gd name="connsiteX331" fmla="*/ 1112996 w 1228725"/>
                <a:gd name="connsiteY331" fmla="*/ 491871 h 1295400"/>
                <a:gd name="connsiteX332" fmla="*/ 1111282 w 1228725"/>
                <a:gd name="connsiteY332" fmla="*/ 501967 h 1295400"/>
                <a:gd name="connsiteX333" fmla="*/ 1113377 w 1228725"/>
                <a:gd name="connsiteY333" fmla="*/ 513397 h 1295400"/>
                <a:gd name="connsiteX334" fmla="*/ 1123664 w 1228725"/>
                <a:gd name="connsiteY334" fmla="*/ 520351 h 1295400"/>
                <a:gd name="connsiteX335" fmla="*/ 1126903 w 1228725"/>
                <a:gd name="connsiteY335" fmla="*/ 567214 h 1295400"/>
                <a:gd name="connsiteX336" fmla="*/ 1136046 w 1228725"/>
                <a:gd name="connsiteY336" fmla="*/ 594931 h 1295400"/>
                <a:gd name="connsiteX337" fmla="*/ 1134903 w 1228725"/>
                <a:gd name="connsiteY337" fmla="*/ 605980 h 1295400"/>
                <a:gd name="connsiteX338" fmla="*/ 1137285 w 1228725"/>
                <a:gd name="connsiteY338" fmla="*/ 605885 h 1295400"/>
                <a:gd name="connsiteX339" fmla="*/ 1143381 w 1228725"/>
                <a:gd name="connsiteY339" fmla="*/ 633031 h 1295400"/>
                <a:gd name="connsiteX340" fmla="*/ 1145857 w 1228725"/>
                <a:gd name="connsiteY340" fmla="*/ 633413 h 1295400"/>
                <a:gd name="connsiteX341" fmla="*/ 1153001 w 1228725"/>
                <a:gd name="connsiteY341" fmla="*/ 651320 h 1295400"/>
                <a:gd name="connsiteX342" fmla="*/ 1154239 w 1228725"/>
                <a:gd name="connsiteY342" fmla="*/ 668369 h 1295400"/>
                <a:gd name="connsiteX343" fmla="*/ 1143190 w 1228725"/>
                <a:gd name="connsiteY343" fmla="*/ 669607 h 1295400"/>
                <a:gd name="connsiteX344" fmla="*/ 1139285 w 1228725"/>
                <a:gd name="connsiteY344" fmla="*/ 680466 h 1295400"/>
                <a:gd name="connsiteX345" fmla="*/ 1145476 w 1228725"/>
                <a:gd name="connsiteY345" fmla="*/ 682942 h 1295400"/>
                <a:gd name="connsiteX346" fmla="*/ 1160145 w 1228725"/>
                <a:gd name="connsiteY346" fmla="*/ 678466 h 1295400"/>
                <a:gd name="connsiteX347" fmla="*/ 1173194 w 1228725"/>
                <a:gd name="connsiteY347" fmla="*/ 696182 h 1295400"/>
                <a:gd name="connsiteX348" fmla="*/ 1178147 w 1228725"/>
                <a:gd name="connsiteY348" fmla="*/ 708088 h 1295400"/>
                <a:gd name="connsiteX349" fmla="*/ 1191673 w 1228725"/>
                <a:gd name="connsiteY349" fmla="*/ 706946 h 1295400"/>
                <a:gd name="connsiteX350" fmla="*/ 1189196 w 1228725"/>
                <a:gd name="connsiteY350" fmla="*/ 710755 h 1295400"/>
                <a:gd name="connsiteX351" fmla="*/ 1190720 w 1228725"/>
                <a:gd name="connsiteY351" fmla="*/ 726757 h 1295400"/>
                <a:gd name="connsiteX352" fmla="*/ 1199579 w 1228725"/>
                <a:gd name="connsiteY352" fmla="*/ 737330 h 1295400"/>
                <a:gd name="connsiteX353" fmla="*/ 1221105 w 1228725"/>
                <a:gd name="connsiteY353" fmla="*/ 744760 h 1295400"/>
                <a:gd name="connsiteX354" fmla="*/ 1224819 w 1228725"/>
                <a:gd name="connsiteY354" fmla="*/ 762571 h 1295400"/>
                <a:gd name="connsiteX355" fmla="*/ 1225486 w 1228725"/>
                <a:gd name="connsiteY355" fmla="*/ 767144 h 1295400"/>
                <a:gd name="connsiteX356" fmla="*/ 1205674 w 1228725"/>
                <a:gd name="connsiteY356" fmla="*/ 780574 h 1295400"/>
                <a:gd name="connsiteX357" fmla="*/ 1191768 w 1228725"/>
                <a:gd name="connsiteY357" fmla="*/ 800481 h 1295400"/>
                <a:gd name="connsiteX358" fmla="*/ 1189768 w 1228725"/>
                <a:gd name="connsiteY358" fmla="*/ 811054 h 1295400"/>
                <a:gd name="connsiteX359" fmla="*/ 1192435 w 1228725"/>
                <a:gd name="connsiteY359" fmla="*/ 818102 h 1295400"/>
                <a:gd name="connsiteX360" fmla="*/ 1189577 w 1228725"/>
                <a:gd name="connsiteY360" fmla="*/ 827627 h 1295400"/>
                <a:gd name="connsiteX361" fmla="*/ 1193959 w 1228725"/>
                <a:gd name="connsiteY361" fmla="*/ 837247 h 1295400"/>
                <a:gd name="connsiteX362" fmla="*/ 1192339 w 1228725"/>
                <a:gd name="connsiteY362" fmla="*/ 840581 h 1295400"/>
                <a:gd name="connsiteX363" fmla="*/ 1187672 w 1228725"/>
                <a:gd name="connsiteY363" fmla="*/ 836200 h 1295400"/>
                <a:gd name="connsiteX364" fmla="*/ 1152239 w 1228725"/>
                <a:gd name="connsiteY364" fmla="*/ 831342 h 1295400"/>
                <a:gd name="connsiteX365" fmla="*/ 1145953 w 1228725"/>
                <a:gd name="connsiteY365" fmla="*/ 823150 h 1295400"/>
                <a:gd name="connsiteX366" fmla="*/ 1144428 w 1228725"/>
                <a:gd name="connsiteY366" fmla="*/ 815340 h 1295400"/>
                <a:gd name="connsiteX367" fmla="*/ 1134999 w 1228725"/>
                <a:gd name="connsiteY367" fmla="*/ 813435 h 1295400"/>
                <a:gd name="connsiteX368" fmla="*/ 1121950 w 1228725"/>
                <a:gd name="connsiteY368" fmla="*/ 833819 h 1295400"/>
                <a:gd name="connsiteX369" fmla="*/ 1107948 w 1228725"/>
                <a:gd name="connsiteY369" fmla="*/ 828389 h 1295400"/>
                <a:gd name="connsiteX370" fmla="*/ 1081278 w 1228725"/>
                <a:gd name="connsiteY370" fmla="*/ 836581 h 1295400"/>
                <a:gd name="connsiteX371" fmla="*/ 1079563 w 1228725"/>
                <a:gd name="connsiteY371" fmla="*/ 840010 h 1295400"/>
                <a:gd name="connsiteX372" fmla="*/ 1072610 w 1228725"/>
                <a:gd name="connsiteY372" fmla="*/ 837724 h 1295400"/>
                <a:gd name="connsiteX373" fmla="*/ 1069848 w 1228725"/>
                <a:gd name="connsiteY373" fmla="*/ 843820 h 1295400"/>
                <a:gd name="connsiteX374" fmla="*/ 1060894 w 1228725"/>
                <a:gd name="connsiteY374" fmla="*/ 842963 h 1295400"/>
                <a:gd name="connsiteX375" fmla="*/ 1057180 w 1228725"/>
                <a:gd name="connsiteY375" fmla="*/ 846868 h 1295400"/>
                <a:gd name="connsiteX376" fmla="*/ 1043749 w 1228725"/>
                <a:gd name="connsiteY376" fmla="*/ 844772 h 1295400"/>
                <a:gd name="connsiteX377" fmla="*/ 1038796 w 1228725"/>
                <a:gd name="connsiteY377" fmla="*/ 841153 h 1295400"/>
                <a:gd name="connsiteX378" fmla="*/ 1028129 w 1228725"/>
                <a:gd name="connsiteY378" fmla="*/ 851345 h 1295400"/>
                <a:gd name="connsiteX379" fmla="*/ 1016984 w 1228725"/>
                <a:gd name="connsiteY379" fmla="*/ 851345 h 1295400"/>
                <a:gd name="connsiteX380" fmla="*/ 1012507 w 1228725"/>
                <a:gd name="connsiteY380" fmla="*/ 854202 h 1295400"/>
                <a:gd name="connsiteX381" fmla="*/ 997839 w 1228725"/>
                <a:gd name="connsiteY381" fmla="*/ 841153 h 1295400"/>
                <a:gd name="connsiteX382" fmla="*/ 995553 w 1228725"/>
                <a:gd name="connsiteY382" fmla="*/ 844963 h 1295400"/>
                <a:gd name="connsiteX383" fmla="*/ 990029 w 1228725"/>
                <a:gd name="connsiteY383" fmla="*/ 846487 h 1295400"/>
                <a:gd name="connsiteX384" fmla="*/ 987837 w 1228725"/>
                <a:gd name="connsiteY384" fmla="*/ 851535 h 1295400"/>
                <a:gd name="connsiteX385" fmla="*/ 971550 w 1228725"/>
                <a:gd name="connsiteY385" fmla="*/ 835152 h 1295400"/>
                <a:gd name="connsiteX386" fmla="*/ 950976 w 1228725"/>
                <a:gd name="connsiteY386" fmla="*/ 839248 h 1295400"/>
                <a:gd name="connsiteX387" fmla="*/ 938974 w 1228725"/>
                <a:gd name="connsiteY387" fmla="*/ 847725 h 1295400"/>
                <a:gd name="connsiteX388" fmla="*/ 903731 w 1228725"/>
                <a:gd name="connsiteY388" fmla="*/ 865441 h 1295400"/>
                <a:gd name="connsiteX389" fmla="*/ 892778 w 1228725"/>
                <a:gd name="connsiteY389" fmla="*/ 857440 h 1295400"/>
                <a:gd name="connsiteX390" fmla="*/ 875729 w 1228725"/>
                <a:gd name="connsiteY390" fmla="*/ 854678 h 1295400"/>
                <a:gd name="connsiteX391" fmla="*/ 872585 w 1228725"/>
                <a:gd name="connsiteY391" fmla="*/ 831342 h 1295400"/>
                <a:gd name="connsiteX392" fmla="*/ 869822 w 1228725"/>
                <a:gd name="connsiteY392" fmla="*/ 828770 h 1295400"/>
                <a:gd name="connsiteX393" fmla="*/ 826198 w 1228725"/>
                <a:gd name="connsiteY393" fmla="*/ 848678 h 1295400"/>
                <a:gd name="connsiteX394" fmla="*/ 843439 w 1228725"/>
                <a:gd name="connsiteY394" fmla="*/ 885635 h 1295400"/>
                <a:gd name="connsiteX395" fmla="*/ 837438 w 1228725"/>
                <a:gd name="connsiteY395" fmla="*/ 895445 h 1295400"/>
                <a:gd name="connsiteX396" fmla="*/ 783717 w 1228725"/>
                <a:gd name="connsiteY396" fmla="*/ 899350 h 1295400"/>
                <a:gd name="connsiteX397" fmla="*/ 768858 w 1228725"/>
                <a:gd name="connsiteY397" fmla="*/ 902779 h 1295400"/>
                <a:gd name="connsiteX398" fmla="*/ 759142 w 1228725"/>
                <a:gd name="connsiteY398" fmla="*/ 910590 h 1295400"/>
                <a:gd name="connsiteX399" fmla="*/ 762095 w 1228725"/>
                <a:gd name="connsiteY399" fmla="*/ 917257 h 1295400"/>
                <a:gd name="connsiteX400" fmla="*/ 757618 w 1228725"/>
                <a:gd name="connsiteY400" fmla="*/ 921829 h 1295400"/>
                <a:gd name="connsiteX401" fmla="*/ 726376 w 1228725"/>
                <a:gd name="connsiteY401" fmla="*/ 943261 h 1295400"/>
                <a:gd name="connsiteX402" fmla="*/ 705040 w 1228725"/>
                <a:gd name="connsiteY402" fmla="*/ 954405 h 1295400"/>
                <a:gd name="connsiteX403" fmla="*/ 699421 w 1228725"/>
                <a:gd name="connsiteY403" fmla="*/ 960501 h 1295400"/>
                <a:gd name="connsiteX404" fmla="*/ 715708 w 1228725"/>
                <a:gd name="connsiteY404" fmla="*/ 989933 h 1295400"/>
                <a:gd name="connsiteX405" fmla="*/ 713804 w 1228725"/>
                <a:gd name="connsiteY405" fmla="*/ 990695 h 1295400"/>
                <a:gd name="connsiteX406" fmla="*/ 714946 w 1228725"/>
                <a:gd name="connsiteY406" fmla="*/ 993838 h 1295400"/>
                <a:gd name="connsiteX407" fmla="*/ 709422 w 1228725"/>
                <a:gd name="connsiteY407" fmla="*/ 994410 h 1295400"/>
                <a:gd name="connsiteX408" fmla="*/ 707231 w 1228725"/>
                <a:gd name="connsiteY408" fmla="*/ 998506 h 1295400"/>
                <a:gd name="connsiteX409" fmla="*/ 712851 w 1228725"/>
                <a:gd name="connsiteY409" fmla="*/ 999458 h 1295400"/>
                <a:gd name="connsiteX410" fmla="*/ 715041 w 1228725"/>
                <a:gd name="connsiteY410" fmla="*/ 1003840 h 1295400"/>
                <a:gd name="connsiteX411" fmla="*/ 695420 w 1228725"/>
                <a:gd name="connsiteY411" fmla="*/ 1013270 h 1295400"/>
                <a:gd name="connsiteX412" fmla="*/ 692372 w 1228725"/>
                <a:gd name="connsiteY412" fmla="*/ 1009840 h 1295400"/>
                <a:gd name="connsiteX413" fmla="*/ 676084 w 1228725"/>
                <a:gd name="connsiteY413" fmla="*/ 1015651 h 1295400"/>
                <a:gd name="connsiteX414" fmla="*/ 678561 w 1228725"/>
                <a:gd name="connsiteY414" fmla="*/ 1022890 h 1295400"/>
                <a:gd name="connsiteX415" fmla="*/ 667512 w 1228725"/>
                <a:gd name="connsiteY415" fmla="*/ 1029843 h 1295400"/>
                <a:gd name="connsiteX416" fmla="*/ 662749 w 1228725"/>
                <a:gd name="connsiteY416" fmla="*/ 1038035 h 1295400"/>
                <a:gd name="connsiteX417" fmla="*/ 662082 w 1228725"/>
                <a:gd name="connsiteY417" fmla="*/ 1044416 h 1295400"/>
                <a:gd name="connsiteX418" fmla="*/ 668560 w 1228725"/>
                <a:gd name="connsiteY418" fmla="*/ 1049179 h 1295400"/>
                <a:gd name="connsiteX419" fmla="*/ 675037 w 1228725"/>
                <a:gd name="connsiteY419" fmla="*/ 1071944 h 1295400"/>
                <a:gd name="connsiteX420" fmla="*/ 656463 w 1228725"/>
                <a:gd name="connsiteY420" fmla="*/ 1109377 h 1295400"/>
                <a:gd name="connsiteX421" fmla="*/ 656939 w 1228725"/>
                <a:gd name="connsiteY421" fmla="*/ 1115187 h 1295400"/>
                <a:gd name="connsiteX422" fmla="*/ 663416 w 1228725"/>
                <a:gd name="connsiteY422" fmla="*/ 1122997 h 1295400"/>
                <a:gd name="connsiteX423" fmla="*/ 654558 w 1228725"/>
                <a:gd name="connsiteY423" fmla="*/ 1127855 h 1295400"/>
                <a:gd name="connsiteX424" fmla="*/ 638556 w 1228725"/>
                <a:gd name="connsiteY424" fmla="*/ 1127284 h 1295400"/>
                <a:gd name="connsiteX425" fmla="*/ 625221 w 1228725"/>
                <a:gd name="connsiteY425" fmla="*/ 1121569 h 1295400"/>
                <a:gd name="connsiteX426" fmla="*/ 601503 w 1228725"/>
                <a:gd name="connsiteY426" fmla="*/ 1142333 h 1295400"/>
                <a:gd name="connsiteX427" fmla="*/ 596932 w 1228725"/>
                <a:gd name="connsiteY427" fmla="*/ 1138904 h 1295400"/>
                <a:gd name="connsiteX428" fmla="*/ 574071 w 1228725"/>
                <a:gd name="connsiteY428" fmla="*/ 1110805 h 1295400"/>
                <a:gd name="connsiteX429" fmla="*/ 575881 w 1228725"/>
                <a:gd name="connsiteY429" fmla="*/ 1103090 h 1295400"/>
                <a:gd name="connsiteX430" fmla="*/ 574071 w 1228725"/>
                <a:gd name="connsiteY430" fmla="*/ 1100995 h 1295400"/>
                <a:gd name="connsiteX431" fmla="*/ 582168 w 1228725"/>
                <a:gd name="connsiteY431" fmla="*/ 1096137 h 1295400"/>
                <a:gd name="connsiteX432" fmla="*/ 580930 w 1228725"/>
                <a:gd name="connsiteY432" fmla="*/ 1087946 h 1295400"/>
                <a:gd name="connsiteX433" fmla="*/ 590169 w 1228725"/>
                <a:gd name="connsiteY433" fmla="*/ 1073944 h 1295400"/>
                <a:gd name="connsiteX434" fmla="*/ 583120 w 1228725"/>
                <a:gd name="connsiteY434" fmla="*/ 1066229 h 1295400"/>
                <a:gd name="connsiteX435" fmla="*/ 572357 w 1228725"/>
                <a:gd name="connsiteY435" fmla="*/ 1066419 h 1295400"/>
                <a:gd name="connsiteX436" fmla="*/ 568833 w 1228725"/>
                <a:gd name="connsiteY436" fmla="*/ 1068514 h 1295400"/>
                <a:gd name="connsiteX437" fmla="*/ 569690 w 1228725"/>
                <a:gd name="connsiteY437" fmla="*/ 1071944 h 1295400"/>
                <a:gd name="connsiteX438" fmla="*/ 563308 w 1228725"/>
                <a:gd name="connsiteY438" fmla="*/ 1072610 h 1295400"/>
                <a:gd name="connsiteX439" fmla="*/ 561498 w 1228725"/>
                <a:gd name="connsiteY439" fmla="*/ 1095565 h 1295400"/>
                <a:gd name="connsiteX440" fmla="*/ 553783 w 1228725"/>
                <a:gd name="connsiteY440" fmla="*/ 1098328 h 1295400"/>
                <a:gd name="connsiteX441" fmla="*/ 555307 w 1228725"/>
                <a:gd name="connsiteY441" fmla="*/ 1100899 h 1295400"/>
                <a:gd name="connsiteX442" fmla="*/ 522351 w 1228725"/>
                <a:gd name="connsiteY442" fmla="*/ 1106138 h 1295400"/>
                <a:gd name="connsiteX443" fmla="*/ 522446 w 1228725"/>
                <a:gd name="connsiteY443" fmla="*/ 1101280 h 1295400"/>
                <a:gd name="connsiteX444" fmla="*/ 514064 w 1228725"/>
                <a:gd name="connsiteY444" fmla="*/ 1103186 h 1295400"/>
                <a:gd name="connsiteX445" fmla="*/ 513588 w 1228725"/>
                <a:gd name="connsiteY445" fmla="*/ 1100423 h 1295400"/>
                <a:gd name="connsiteX446" fmla="*/ 505968 w 1228725"/>
                <a:gd name="connsiteY446" fmla="*/ 1098709 h 1295400"/>
                <a:gd name="connsiteX447" fmla="*/ 492252 w 1228725"/>
                <a:gd name="connsiteY447" fmla="*/ 1101090 h 1295400"/>
                <a:gd name="connsiteX448" fmla="*/ 478726 w 1228725"/>
                <a:gd name="connsiteY448" fmla="*/ 1107186 h 1295400"/>
                <a:gd name="connsiteX449" fmla="*/ 478060 w 1228725"/>
                <a:gd name="connsiteY449" fmla="*/ 1101947 h 1295400"/>
                <a:gd name="connsiteX450" fmla="*/ 483489 w 1228725"/>
                <a:gd name="connsiteY450" fmla="*/ 1090994 h 1295400"/>
                <a:gd name="connsiteX451" fmla="*/ 482822 w 1228725"/>
                <a:gd name="connsiteY451" fmla="*/ 1085755 h 1295400"/>
                <a:gd name="connsiteX452" fmla="*/ 473964 w 1228725"/>
                <a:gd name="connsiteY452" fmla="*/ 1087374 h 1295400"/>
                <a:gd name="connsiteX453" fmla="*/ 471392 w 1228725"/>
                <a:gd name="connsiteY453" fmla="*/ 1089184 h 1295400"/>
                <a:gd name="connsiteX454" fmla="*/ 475106 w 1228725"/>
                <a:gd name="connsiteY454" fmla="*/ 1108234 h 1295400"/>
                <a:gd name="connsiteX455" fmla="*/ 454723 w 1228725"/>
                <a:gd name="connsiteY455" fmla="*/ 1114520 h 1295400"/>
                <a:gd name="connsiteX456" fmla="*/ 446913 w 1228725"/>
                <a:gd name="connsiteY456" fmla="*/ 1120330 h 1295400"/>
                <a:gd name="connsiteX457" fmla="*/ 449199 w 1228725"/>
                <a:gd name="connsiteY457" fmla="*/ 1127760 h 1295400"/>
                <a:gd name="connsiteX458" fmla="*/ 444341 w 1228725"/>
                <a:gd name="connsiteY458" fmla="*/ 1129094 h 1295400"/>
                <a:gd name="connsiteX459" fmla="*/ 445579 w 1228725"/>
                <a:gd name="connsiteY459" fmla="*/ 1131570 h 1295400"/>
                <a:gd name="connsiteX460" fmla="*/ 441864 w 1228725"/>
                <a:gd name="connsiteY460" fmla="*/ 1131094 h 1295400"/>
                <a:gd name="connsiteX461" fmla="*/ 441864 w 1228725"/>
                <a:gd name="connsiteY461" fmla="*/ 1136904 h 1295400"/>
                <a:gd name="connsiteX462" fmla="*/ 423576 w 1228725"/>
                <a:gd name="connsiteY462" fmla="*/ 1145667 h 1295400"/>
                <a:gd name="connsiteX463" fmla="*/ 404146 w 1228725"/>
                <a:gd name="connsiteY463" fmla="*/ 1159192 h 1295400"/>
                <a:gd name="connsiteX464" fmla="*/ 403384 w 1228725"/>
                <a:gd name="connsiteY464" fmla="*/ 1181957 h 1295400"/>
                <a:gd name="connsiteX465" fmla="*/ 400335 w 1228725"/>
                <a:gd name="connsiteY465" fmla="*/ 1182719 h 1295400"/>
                <a:gd name="connsiteX466" fmla="*/ 404146 w 1228725"/>
                <a:gd name="connsiteY466" fmla="*/ 1199483 h 1295400"/>
                <a:gd name="connsiteX467" fmla="*/ 401574 w 1228725"/>
                <a:gd name="connsiteY467" fmla="*/ 1207865 h 1295400"/>
                <a:gd name="connsiteX468" fmla="*/ 403669 w 1228725"/>
                <a:gd name="connsiteY468" fmla="*/ 1220629 h 1295400"/>
                <a:gd name="connsiteX469" fmla="*/ 384334 w 1228725"/>
                <a:gd name="connsiteY469" fmla="*/ 1225867 h 1295400"/>
                <a:gd name="connsiteX470" fmla="*/ 366903 w 1228725"/>
                <a:gd name="connsiteY470" fmla="*/ 1225391 h 1295400"/>
                <a:gd name="connsiteX471" fmla="*/ 364997 w 1228725"/>
                <a:gd name="connsiteY471" fmla="*/ 1227677 h 1295400"/>
                <a:gd name="connsiteX472" fmla="*/ 366712 w 1228725"/>
                <a:gd name="connsiteY472" fmla="*/ 1235964 h 1295400"/>
                <a:gd name="connsiteX473" fmla="*/ 334137 w 1228725"/>
                <a:gd name="connsiteY473" fmla="*/ 1230725 h 1295400"/>
                <a:gd name="connsiteX474" fmla="*/ 313563 w 1228725"/>
                <a:gd name="connsiteY474" fmla="*/ 1243489 h 1295400"/>
                <a:gd name="connsiteX475" fmla="*/ 294131 w 1228725"/>
                <a:gd name="connsiteY475" fmla="*/ 1246727 h 1295400"/>
                <a:gd name="connsiteX476" fmla="*/ 285940 w 1228725"/>
                <a:gd name="connsiteY476" fmla="*/ 1236916 h 1295400"/>
                <a:gd name="connsiteX477" fmla="*/ 268414 w 1228725"/>
                <a:gd name="connsiteY477" fmla="*/ 1198150 h 1295400"/>
                <a:gd name="connsiteX478" fmla="*/ 260985 w 1228725"/>
                <a:gd name="connsiteY478" fmla="*/ 1205579 h 1295400"/>
                <a:gd name="connsiteX479" fmla="*/ 269938 w 1228725"/>
                <a:gd name="connsiteY479" fmla="*/ 1237774 h 1295400"/>
                <a:gd name="connsiteX480" fmla="*/ 281844 w 1228725"/>
                <a:gd name="connsiteY480" fmla="*/ 1253204 h 1295400"/>
                <a:gd name="connsiteX481" fmla="*/ 273844 w 1228725"/>
                <a:gd name="connsiteY481" fmla="*/ 1261110 h 1295400"/>
                <a:gd name="connsiteX482" fmla="*/ 262985 w 1228725"/>
                <a:gd name="connsiteY482" fmla="*/ 1255776 h 1295400"/>
                <a:gd name="connsiteX483" fmla="*/ 254984 w 1228725"/>
                <a:gd name="connsiteY483" fmla="*/ 1240250 h 1295400"/>
                <a:gd name="connsiteX484" fmla="*/ 249841 w 1228725"/>
                <a:gd name="connsiteY484" fmla="*/ 1218247 h 1295400"/>
                <a:gd name="connsiteX485" fmla="*/ 249745 w 1228725"/>
                <a:gd name="connsiteY485" fmla="*/ 1233202 h 1295400"/>
                <a:gd name="connsiteX486" fmla="*/ 234505 w 1228725"/>
                <a:gd name="connsiteY486" fmla="*/ 1240917 h 1295400"/>
                <a:gd name="connsiteX487" fmla="*/ 237077 w 1228725"/>
                <a:gd name="connsiteY487" fmla="*/ 1279970 h 1295400"/>
                <a:gd name="connsiteX488" fmla="*/ 232600 w 1228725"/>
                <a:gd name="connsiteY488" fmla="*/ 1285970 h 1295400"/>
                <a:gd name="connsiteX489" fmla="*/ 215836 w 1228725"/>
                <a:gd name="connsiteY489" fmla="*/ 1289590 h 1295400"/>
                <a:gd name="connsiteX490" fmla="*/ 214884 w 1228725"/>
                <a:gd name="connsiteY490" fmla="*/ 1269016 h 1295400"/>
                <a:gd name="connsiteX491" fmla="*/ 211169 w 1228725"/>
                <a:gd name="connsiteY491" fmla="*/ 1253776 h 1295400"/>
                <a:gd name="connsiteX492" fmla="*/ 199263 w 1228725"/>
                <a:gd name="connsiteY492" fmla="*/ 1260920 h 1295400"/>
                <a:gd name="connsiteX493" fmla="*/ 207169 w 1228725"/>
                <a:gd name="connsiteY493" fmla="*/ 1272159 h 1295400"/>
                <a:gd name="connsiteX494" fmla="*/ 200406 w 1228725"/>
                <a:gd name="connsiteY494" fmla="*/ 1270730 h 1295400"/>
                <a:gd name="connsiteX495" fmla="*/ 190119 w 1228725"/>
                <a:gd name="connsiteY495" fmla="*/ 1279398 h 1295400"/>
                <a:gd name="connsiteX496" fmla="*/ 185642 w 1228725"/>
                <a:gd name="connsiteY496" fmla="*/ 1270159 h 1295400"/>
                <a:gd name="connsiteX497" fmla="*/ 165354 w 1228725"/>
                <a:gd name="connsiteY497" fmla="*/ 1282922 h 1295400"/>
                <a:gd name="connsiteX498" fmla="*/ 144970 w 1228725"/>
                <a:gd name="connsiteY498" fmla="*/ 1255490 h 1295400"/>
                <a:gd name="connsiteX499" fmla="*/ 139065 w 1228725"/>
                <a:gd name="connsiteY499" fmla="*/ 1254347 h 1295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</a:cxnLst>
              <a:rect l="l" t="t" r="r" b="b"/>
              <a:pathLst>
                <a:path w="1228725" h="1295400">
                  <a:moveTo>
                    <a:pt x="139065" y="1254347"/>
                  </a:moveTo>
                  <a:lnTo>
                    <a:pt x="138779" y="1239869"/>
                  </a:lnTo>
                  <a:lnTo>
                    <a:pt x="143160" y="1234916"/>
                  </a:lnTo>
                  <a:lnTo>
                    <a:pt x="137826" y="1226439"/>
                  </a:lnTo>
                  <a:lnTo>
                    <a:pt x="141637" y="1222248"/>
                  </a:lnTo>
                  <a:lnTo>
                    <a:pt x="140970" y="1215104"/>
                  </a:lnTo>
                  <a:lnTo>
                    <a:pt x="138112" y="1207198"/>
                  </a:lnTo>
                  <a:lnTo>
                    <a:pt x="130397" y="1202912"/>
                  </a:lnTo>
                  <a:lnTo>
                    <a:pt x="132112" y="1199483"/>
                  </a:lnTo>
                  <a:lnTo>
                    <a:pt x="129444" y="1195292"/>
                  </a:lnTo>
                  <a:lnTo>
                    <a:pt x="133540" y="1192054"/>
                  </a:lnTo>
                  <a:lnTo>
                    <a:pt x="133635" y="1186910"/>
                  </a:lnTo>
                  <a:lnTo>
                    <a:pt x="139636" y="1177576"/>
                  </a:lnTo>
                  <a:lnTo>
                    <a:pt x="129159" y="1160050"/>
                  </a:lnTo>
                  <a:lnTo>
                    <a:pt x="125825" y="1151191"/>
                  </a:lnTo>
                  <a:lnTo>
                    <a:pt x="127635" y="1150144"/>
                  </a:lnTo>
                  <a:lnTo>
                    <a:pt x="123158" y="1142047"/>
                  </a:lnTo>
                  <a:lnTo>
                    <a:pt x="133350" y="1119664"/>
                  </a:lnTo>
                  <a:lnTo>
                    <a:pt x="149542" y="1113949"/>
                  </a:lnTo>
                  <a:lnTo>
                    <a:pt x="147066" y="1109853"/>
                  </a:lnTo>
                  <a:lnTo>
                    <a:pt x="149923" y="1100709"/>
                  </a:lnTo>
                  <a:lnTo>
                    <a:pt x="107537" y="1064323"/>
                  </a:lnTo>
                  <a:lnTo>
                    <a:pt x="106966" y="1066705"/>
                  </a:lnTo>
                  <a:lnTo>
                    <a:pt x="116300" y="1073944"/>
                  </a:lnTo>
                  <a:lnTo>
                    <a:pt x="111633" y="1079659"/>
                  </a:lnTo>
                  <a:lnTo>
                    <a:pt x="102488" y="1072229"/>
                  </a:lnTo>
                  <a:lnTo>
                    <a:pt x="100393" y="1074896"/>
                  </a:lnTo>
                  <a:lnTo>
                    <a:pt x="86106" y="1065562"/>
                  </a:lnTo>
                  <a:lnTo>
                    <a:pt x="82582" y="1078230"/>
                  </a:lnTo>
                  <a:lnTo>
                    <a:pt x="74104" y="1082421"/>
                  </a:lnTo>
                  <a:lnTo>
                    <a:pt x="40195" y="1082612"/>
                  </a:lnTo>
                  <a:lnTo>
                    <a:pt x="50196" y="1056513"/>
                  </a:lnTo>
                  <a:lnTo>
                    <a:pt x="37147" y="1028700"/>
                  </a:lnTo>
                  <a:lnTo>
                    <a:pt x="34671" y="1015555"/>
                  </a:lnTo>
                  <a:lnTo>
                    <a:pt x="36956" y="1013746"/>
                  </a:lnTo>
                  <a:lnTo>
                    <a:pt x="9525" y="990029"/>
                  </a:lnTo>
                  <a:lnTo>
                    <a:pt x="50292" y="952881"/>
                  </a:lnTo>
                  <a:lnTo>
                    <a:pt x="56292" y="943546"/>
                  </a:lnTo>
                  <a:lnTo>
                    <a:pt x="58674" y="945356"/>
                  </a:lnTo>
                  <a:lnTo>
                    <a:pt x="60769" y="940022"/>
                  </a:lnTo>
                  <a:lnTo>
                    <a:pt x="53911" y="933450"/>
                  </a:lnTo>
                  <a:lnTo>
                    <a:pt x="60769" y="915638"/>
                  </a:lnTo>
                  <a:lnTo>
                    <a:pt x="50482" y="899827"/>
                  </a:lnTo>
                  <a:lnTo>
                    <a:pt x="59531" y="892492"/>
                  </a:lnTo>
                  <a:lnTo>
                    <a:pt x="56006" y="885349"/>
                  </a:lnTo>
                  <a:lnTo>
                    <a:pt x="62007" y="878586"/>
                  </a:lnTo>
                  <a:lnTo>
                    <a:pt x="54863" y="869347"/>
                  </a:lnTo>
                  <a:lnTo>
                    <a:pt x="60197" y="868108"/>
                  </a:lnTo>
                  <a:lnTo>
                    <a:pt x="55435" y="864203"/>
                  </a:lnTo>
                  <a:lnTo>
                    <a:pt x="57721" y="861917"/>
                  </a:lnTo>
                  <a:lnTo>
                    <a:pt x="52864" y="857821"/>
                  </a:lnTo>
                  <a:lnTo>
                    <a:pt x="64103" y="847439"/>
                  </a:lnTo>
                  <a:lnTo>
                    <a:pt x="77343" y="840677"/>
                  </a:lnTo>
                  <a:lnTo>
                    <a:pt x="82772" y="842867"/>
                  </a:lnTo>
                  <a:lnTo>
                    <a:pt x="89439" y="834771"/>
                  </a:lnTo>
                  <a:lnTo>
                    <a:pt x="96488" y="831247"/>
                  </a:lnTo>
                  <a:lnTo>
                    <a:pt x="99441" y="819721"/>
                  </a:lnTo>
                  <a:lnTo>
                    <a:pt x="109537" y="813625"/>
                  </a:lnTo>
                  <a:lnTo>
                    <a:pt x="100012" y="797623"/>
                  </a:lnTo>
                  <a:lnTo>
                    <a:pt x="114871" y="779812"/>
                  </a:lnTo>
                  <a:lnTo>
                    <a:pt x="111347" y="773239"/>
                  </a:lnTo>
                  <a:lnTo>
                    <a:pt x="105441" y="780383"/>
                  </a:lnTo>
                  <a:lnTo>
                    <a:pt x="100489" y="771430"/>
                  </a:lnTo>
                  <a:lnTo>
                    <a:pt x="85344" y="776954"/>
                  </a:lnTo>
                  <a:lnTo>
                    <a:pt x="86296" y="779907"/>
                  </a:lnTo>
                  <a:lnTo>
                    <a:pt x="84296" y="781145"/>
                  </a:lnTo>
                  <a:lnTo>
                    <a:pt x="78200" y="778764"/>
                  </a:lnTo>
                  <a:lnTo>
                    <a:pt x="68675" y="756475"/>
                  </a:lnTo>
                  <a:lnTo>
                    <a:pt x="40671" y="731044"/>
                  </a:lnTo>
                  <a:lnTo>
                    <a:pt x="40862" y="724948"/>
                  </a:lnTo>
                  <a:lnTo>
                    <a:pt x="48958" y="717423"/>
                  </a:lnTo>
                  <a:lnTo>
                    <a:pt x="51054" y="708660"/>
                  </a:lnTo>
                  <a:lnTo>
                    <a:pt x="56864" y="699706"/>
                  </a:lnTo>
                  <a:lnTo>
                    <a:pt x="79914" y="679418"/>
                  </a:lnTo>
                  <a:lnTo>
                    <a:pt x="89154" y="657415"/>
                  </a:lnTo>
                  <a:lnTo>
                    <a:pt x="85439" y="643509"/>
                  </a:lnTo>
                  <a:lnTo>
                    <a:pt x="87535" y="636937"/>
                  </a:lnTo>
                  <a:lnTo>
                    <a:pt x="80676" y="630841"/>
                  </a:lnTo>
                  <a:lnTo>
                    <a:pt x="67437" y="639032"/>
                  </a:lnTo>
                  <a:lnTo>
                    <a:pt x="61817" y="637413"/>
                  </a:lnTo>
                  <a:lnTo>
                    <a:pt x="71723" y="622268"/>
                  </a:lnTo>
                  <a:lnTo>
                    <a:pt x="79247" y="576739"/>
                  </a:lnTo>
                  <a:lnTo>
                    <a:pt x="102775" y="546354"/>
                  </a:lnTo>
                  <a:lnTo>
                    <a:pt x="119443" y="533876"/>
                  </a:lnTo>
                  <a:lnTo>
                    <a:pt x="145828" y="502063"/>
                  </a:lnTo>
                  <a:lnTo>
                    <a:pt x="152114" y="483013"/>
                  </a:lnTo>
                  <a:lnTo>
                    <a:pt x="172688" y="444627"/>
                  </a:lnTo>
                  <a:lnTo>
                    <a:pt x="185261" y="430244"/>
                  </a:lnTo>
                  <a:lnTo>
                    <a:pt x="197167" y="431673"/>
                  </a:lnTo>
                  <a:lnTo>
                    <a:pt x="188404" y="416909"/>
                  </a:lnTo>
                  <a:lnTo>
                    <a:pt x="204597" y="399574"/>
                  </a:lnTo>
                  <a:lnTo>
                    <a:pt x="202406" y="391096"/>
                  </a:lnTo>
                  <a:lnTo>
                    <a:pt x="207550" y="388334"/>
                  </a:lnTo>
                  <a:lnTo>
                    <a:pt x="209359" y="383191"/>
                  </a:lnTo>
                  <a:lnTo>
                    <a:pt x="213455" y="382048"/>
                  </a:lnTo>
                  <a:lnTo>
                    <a:pt x="212597" y="376714"/>
                  </a:lnTo>
                  <a:lnTo>
                    <a:pt x="217075" y="366712"/>
                  </a:lnTo>
                  <a:lnTo>
                    <a:pt x="212407" y="358330"/>
                  </a:lnTo>
                  <a:lnTo>
                    <a:pt x="220027" y="352996"/>
                  </a:lnTo>
                  <a:lnTo>
                    <a:pt x="217455" y="325946"/>
                  </a:lnTo>
                  <a:lnTo>
                    <a:pt x="207454" y="330613"/>
                  </a:lnTo>
                  <a:lnTo>
                    <a:pt x="203644" y="329755"/>
                  </a:lnTo>
                  <a:lnTo>
                    <a:pt x="201168" y="321659"/>
                  </a:lnTo>
                  <a:lnTo>
                    <a:pt x="202787" y="317373"/>
                  </a:lnTo>
                  <a:lnTo>
                    <a:pt x="195548" y="297752"/>
                  </a:lnTo>
                  <a:lnTo>
                    <a:pt x="184404" y="300609"/>
                  </a:lnTo>
                  <a:lnTo>
                    <a:pt x="180213" y="288227"/>
                  </a:lnTo>
                  <a:lnTo>
                    <a:pt x="158591" y="288893"/>
                  </a:lnTo>
                  <a:lnTo>
                    <a:pt x="148780" y="297275"/>
                  </a:lnTo>
                  <a:lnTo>
                    <a:pt x="141827" y="296608"/>
                  </a:lnTo>
                  <a:lnTo>
                    <a:pt x="142780" y="299180"/>
                  </a:lnTo>
                  <a:lnTo>
                    <a:pt x="134874" y="302704"/>
                  </a:lnTo>
                  <a:lnTo>
                    <a:pt x="128682" y="301180"/>
                  </a:lnTo>
                  <a:lnTo>
                    <a:pt x="126968" y="304038"/>
                  </a:lnTo>
                  <a:lnTo>
                    <a:pt x="123063" y="301466"/>
                  </a:lnTo>
                  <a:lnTo>
                    <a:pt x="110966" y="303562"/>
                  </a:lnTo>
                  <a:lnTo>
                    <a:pt x="110204" y="297942"/>
                  </a:lnTo>
                  <a:lnTo>
                    <a:pt x="108204" y="299847"/>
                  </a:lnTo>
                  <a:lnTo>
                    <a:pt x="103822" y="298513"/>
                  </a:lnTo>
                  <a:lnTo>
                    <a:pt x="102394" y="301180"/>
                  </a:lnTo>
                  <a:lnTo>
                    <a:pt x="105060" y="303181"/>
                  </a:lnTo>
                  <a:lnTo>
                    <a:pt x="103155" y="304610"/>
                  </a:lnTo>
                  <a:lnTo>
                    <a:pt x="97726" y="302704"/>
                  </a:lnTo>
                  <a:lnTo>
                    <a:pt x="100298" y="300419"/>
                  </a:lnTo>
                  <a:lnTo>
                    <a:pt x="96298" y="274129"/>
                  </a:lnTo>
                  <a:lnTo>
                    <a:pt x="112300" y="270224"/>
                  </a:lnTo>
                  <a:lnTo>
                    <a:pt x="109918" y="253174"/>
                  </a:lnTo>
                  <a:lnTo>
                    <a:pt x="126778" y="251174"/>
                  </a:lnTo>
                  <a:lnTo>
                    <a:pt x="120967" y="234315"/>
                  </a:lnTo>
                  <a:lnTo>
                    <a:pt x="127730" y="232600"/>
                  </a:lnTo>
                  <a:lnTo>
                    <a:pt x="124206" y="222218"/>
                  </a:lnTo>
                  <a:lnTo>
                    <a:pt x="120967" y="223837"/>
                  </a:lnTo>
                  <a:lnTo>
                    <a:pt x="117824" y="217741"/>
                  </a:lnTo>
                  <a:lnTo>
                    <a:pt x="120015" y="198882"/>
                  </a:lnTo>
                  <a:lnTo>
                    <a:pt x="112966" y="179927"/>
                  </a:lnTo>
                  <a:lnTo>
                    <a:pt x="126016" y="167164"/>
                  </a:lnTo>
                  <a:lnTo>
                    <a:pt x="135541" y="165354"/>
                  </a:lnTo>
                  <a:lnTo>
                    <a:pt x="135350" y="155448"/>
                  </a:lnTo>
                  <a:lnTo>
                    <a:pt x="142017" y="154876"/>
                  </a:lnTo>
                  <a:lnTo>
                    <a:pt x="140779" y="146590"/>
                  </a:lnTo>
                  <a:lnTo>
                    <a:pt x="132016" y="133921"/>
                  </a:lnTo>
                  <a:lnTo>
                    <a:pt x="131540" y="127921"/>
                  </a:lnTo>
                  <a:lnTo>
                    <a:pt x="137064" y="128683"/>
                  </a:lnTo>
                  <a:lnTo>
                    <a:pt x="144875" y="134969"/>
                  </a:lnTo>
                  <a:lnTo>
                    <a:pt x="144208" y="136874"/>
                  </a:lnTo>
                  <a:lnTo>
                    <a:pt x="151829" y="139922"/>
                  </a:lnTo>
                  <a:lnTo>
                    <a:pt x="153257" y="128587"/>
                  </a:lnTo>
                  <a:lnTo>
                    <a:pt x="163544" y="110109"/>
                  </a:lnTo>
                  <a:lnTo>
                    <a:pt x="190119" y="80677"/>
                  </a:lnTo>
                  <a:lnTo>
                    <a:pt x="181546" y="79248"/>
                  </a:lnTo>
                  <a:lnTo>
                    <a:pt x="179927" y="71342"/>
                  </a:lnTo>
                  <a:lnTo>
                    <a:pt x="174784" y="72580"/>
                  </a:lnTo>
                  <a:lnTo>
                    <a:pt x="173355" y="64198"/>
                  </a:lnTo>
                  <a:lnTo>
                    <a:pt x="174974" y="62960"/>
                  </a:lnTo>
                  <a:lnTo>
                    <a:pt x="180498" y="61531"/>
                  </a:lnTo>
                  <a:lnTo>
                    <a:pt x="188023" y="69818"/>
                  </a:lnTo>
                  <a:lnTo>
                    <a:pt x="193738" y="68866"/>
                  </a:lnTo>
                  <a:lnTo>
                    <a:pt x="198787" y="71437"/>
                  </a:lnTo>
                  <a:lnTo>
                    <a:pt x="198691" y="66104"/>
                  </a:lnTo>
                  <a:lnTo>
                    <a:pt x="204692" y="58674"/>
                  </a:lnTo>
                  <a:lnTo>
                    <a:pt x="212407" y="56959"/>
                  </a:lnTo>
                  <a:lnTo>
                    <a:pt x="233076" y="38576"/>
                  </a:lnTo>
                  <a:lnTo>
                    <a:pt x="241363" y="52768"/>
                  </a:lnTo>
                  <a:lnTo>
                    <a:pt x="243649" y="51149"/>
                  </a:lnTo>
                  <a:lnTo>
                    <a:pt x="246126" y="53912"/>
                  </a:lnTo>
                  <a:lnTo>
                    <a:pt x="264985" y="54388"/>
                  </a:lnTo>
                  <a:lnTo>
                    <a:pt x="278416" y="50101"/>
                  </a:lnTo>
                  <a:lnTo>
                    <a:pt x="279939" y="46006"/>
                  </a:lnTo>
                  <a:lnTo>
                    <a:pt x="285273" y="43720"/>
                  </a:lnTo>
                  <a:lnTo>
                    <a:pt x="281464" y="40386"/>
                  </a:lnTo>
                  <a:lnTo>
                    <a:pt x="293084" y="31813"/>
                  </a:lnTo>
                  <a:lnTo>
                    <a:pt x="294608" y="29813"/>
                  </a:lnTo>
                  <a:lnTo>
                    <a:pt x="292322" y="28861"/>
                  </a:lnTo>
                  <a:lnTo>
                    <a:pt x="303847" y="18479"/>
                  </a:lnTo>
                  <a:lnTo>
                    <a:pt x="306038" y="9525"/>
                  </a:lnTo>
                  <a:lnTo>
                    <a:pt x="314325" y="9525"/>
                  </a:lnTo>
                  <a:lnTo>
                    <a:pt x="327088" y="20002"/>
                  </a:lnTo>
                  <a:lnTo>
                    <a:pt x="332327" y="19907"/>
                  </a:lnTo>
                  <a:lnTo>
                    <a:pt x="335661" y="27527"/>
                  </a:lnTo>
                  <a:lnTo>
                    <a:pt x="346424" y="32575"/>
                  </a:lnTo>
                  <a:lnTo>
                    <a:pt x="344710" y="34576"/>
                  </a:lnTo>
                  <a:lnTo>
                    <a:pt x="350139" y="32861"/>
                  </a:lnTo>
                  <a:lnTo>
                    <a:pt x="356139" y="38386"/>
                  </a:lnTo>
                  <a:lnTo>
                    <a:pt x="363855" y="37719"/>
                  </a:lnTo>
                  <a:lnTo>
                    <a:pt x="366998" y="39529"/>
                  </a:lnTo>
                  <a:lnTo>
                    <a:pt x="366617" y="42386"/>
                  </a:lnTo>
                  <a:lnTo>
                    <a:pt x="369189" y="42005"/>
                  </a:lnTo>
                  <a:lnTo>
                    <a:pt x="368808" y="45148"/>
                  </a:lnTo>
                  <a:lnTo>
                    <a:pt x="372046" y="43339"/>
                  </a:lnTo>
                  <a:lnTo>
                    <a:pt x="375761" y="45910"/>
                  </a:lnTo>
                  <a:lnTo>
                    <a:pt x="372237" y="63532"/>
                  </a:lnTo>
                  <a:lnTo>
                    <a:pt x="373951" y="70009"/>
                  </a:lnTo>
                  <a:lnTo>
                    <a:pt x="372523" y="83058"/>
                  </a:lnTo>
                  <a:lnTo>
                    <a:pt x="366426" y="83439"/>
                  </a:lnTo>
                  <a:lnTo>
                    <a:pt x="377761" y="98298"/>
                  </a:lnTo>
                  <a:lnTo>
                    <a:pt x="391763" y="108490"/>
                  </a:lnTo>
                  <a:lnTo>
                    <a:pt x="404241" y="108680"/>
                  </a:lnTo>
                  <a:lnTo>
                    <a:pt x="430530" y="118491"/>
                  </a:lnTo>
                  <a:lnTo>
                    <a:pt x="447389" y="105918"/>
                  </a:lnTo>
                  <a:lnTo>
                    <a:pt x="456533" y="102584"/>
                  </a:lnTo>
                  <a:lnTo>
                    <a:pt x="457771" y="99536"/>
                  </a:lnTo>
                  <a:lnTo>
                    <a:pt x="461296" y="102203"/>
                  </a:lnTo>
                  <a:lnTo>
                    <a:pt x="458057" y="94202"/>
                  </a:lnTo>
                  <a:lnTo>
                    <a:pt x="456152" y="94393"/>
                  </a:lnTo>
                  <a:lnTo>
                    <a:pt x="459391" y="92869"/>
                  </a:lnTo>
                  <a:lnTo>
                    <a:pt x="457009" y="89725"/>
                  </a:lnTo>
                  <a:lnTo>
                    <a:pt x="458819" y="90297"/>
                  </a:lnTo>
                  <a:lnTo>
                    <a:pt x="457295" y="88963"/>
                  </a:lnTo>
                  <a:lnTo>
                    <a:pt x="459295" y="86868"/>
                  </a:lnTo>
                  <a:lnTo>
                    <a:pt x="461391" y="89821"/>
                  </a:lnTo>
                  <a:lnTo>
                    <a:pt x="476916" y="85820"/>
                  </a:lnTo>
                  <a:lnTo>
                    <a:pt x="480441" y="86582"/>
                  </a:lnTo>
                  <a:lnTo>
                    <a:pt x="492823" y="109823"/>
                  </a:lnTo>
                  <a:lnTo>
                    <a:pt x="527304" y="132207"/>
                  </a:lnTo>
                  <a:lnTo>
                    <a:pt x="532829" y="119158"/>
                  </a:lnTo>
                  <a:lnTo>
                    <a:pt x="549116" y="114395"/>
                  </a:lnTo>
                  <a:lnTo>
                    <a:pt x="553878" y="109156"/>
                  </a:lnTo>
                  <a:lnTo>
                    <a:pt x="563785" y="106299"/>
                  </a:lnTo>
                  <a:lnTo>
                    <a:pt x="585406" y="111633"/>
                  </a:lnTo>
                  <a:lnTo>
                    <a:pt x="600551" y="106870"/>
                  </a:lnTo>
                  <a:lnTo>
                    <a:pt x="607600" y="109442"/>
                  </a:lnTo>
                  <a:lnTo>
                    <a:pt x="612362" y="104965"/>
                  </a:lnTo>
                  <a:lnTo>
                    <a:pt x="619030" y="109633"/>
                  </a:lnTo>
                  <a:lnTo>
                    <a:pt x="635984" y="108204"/>
                  </a:lnTo>
                  <a:lnTo>
                    <a:pt x="636175" y="104584"/>
                  </a:lnTo>
                  <a:lnTo>
                    <a:pt x="631888" y="102679"/>
                  </a:lnTo>
                  <a:lnTo>
                    <a:pt x="640651" y="90487"/>
                  </a:lnTo>
                  <a:lnTo>
                    <a:pt x="641032" y="81058"/>
                  </a:lnTo>
                  <a:lnTo>
                    <a:pt x="657891" y="75057"/>
                  </a:lnTo>
                  <a:lnTo>
                    <a:pt x="665512" y="125825"/>
                  </a:lnTo>
                  <a:lnTo>
                    <a:pt x="663321" y="128492"/>
                  </a:lnTo>
                  <a:lnTo>
                    <a:pt x="665606" y="137636"/>
                  </a:lnTo>
                  <a:lnTo>
                    <a:pt x="671893" y="144113"/>
                  </a:lnTo>
                  <a:lnTo>
                    <a:pt x="671607" y="151447"/>
                  </a:lnTo>
                  <a:lnTo>
                    <a:pt x="685323" y="146590"/>
                  </a:lnTo>
                  <a:lnTo>
                    <a:pt x="689514" y="161925"/>
                  </a:lnTo>
                  <a:lnTo>
                    <a:pt x="710946" y="158687"/>
                  </a:lnTo>
                  <a:lnTo>
                    <a:pt x="728948" y="152781"/>
                  </a:lnTo>
                  <a:lnTo>
                    <a:pt x="736568" y="156305"/>
                  </a:lnTo>
                  <a:lnTo>
                    <a:pt x="745617" y="155162"/>
                  </a:lnTo>
                  <a:lnTo>
                    <a:pt x="762762" y="149542"/>
                  </a:lnTo>
                  <a:lnTo>
                    <a:pt x="770096" y="160401"/>
                  </a:lnTo>
                  <a:lnTo>
                    <a:pt x="777335" y="157829"/>
                  </a:lnTo>
                  <a:lnTo>
                    <a:pt x="789337" y="178213"/>
                  </a:lnTo>
                  <a:lnTo>
                    <a:pt x="795432" y="201739"/>
                  </a:lnTo>
                  <a:lnTo>
                    <a:pt x="800195" y="205168"/>
                  </a:lnTo>
                  <a:lnTo>
                    <a:pt x="781145" y="212503"/>
                  </a:lnTo>
                  <a:lnTo>
                    <a:pt x="790860" y="237363"/>
                  </a:lnTo>
                  <a:lnTo>
                    <a:pt x="788194" y="253174"/>
                  </a:lnTo>
                  <a:lnTo>
                    <a:pt x="793432" y="264509"/>
                  </a:lnTo>
                  <a:lnTo>
                    <a:pt x="789908" y="275272"/>
                  </a:lnTo>
                  <a:lnTo>
                    <a:pt x="791337" y="278416"/>
                  </a:lnTo>
                  <a:lnTo>
                    <a:pt x="787432" y="285940"/>
                  </a:lnTo>
                  <a:lnTo>
                    <a:pt x="789051" y="285179"/>
                  </a:lnTo>
                  <a:lnTo>
                    <a:pt x="797909" y="304800"/>
                  </a:lnTo>
                  <a:lnTo>
                    <a:pt x="815625" y="320040"/>
                  </a:lnTo>
                  <a:lnTo>
                    <a:pt x="806196" y="324136"/>
                  </a:lnTo>
                  <a:lnTo>
                    <a:pt x="808196" y="332422"/>
                  </a:lnTo>
                  <a:lnTo>
                    <a:pt x="804863" y="333565"/>
                  </a:lnTo>
                  <a:lnTo>
                    <a:pt x="806386" y="339947"/>
                  </a:lnTo>
                  <a:lnTo>
                    <a:pt x="802767" y="348996"/>
                  </a:lnTo>
                  <a:lnTo>
                    <a:pt x="803053" y="360045"/>
                  </a:lnTo>
                  <a:lnTo>
                    <a:pt x="818006" y="363474"/>
                  </a:lnTo>
                  <a:lnTo>
                    <a:pt x="827627" y="357187"/>
                  </a:lnTo>
                  <a:lnTo>
                    <a:pt x="821055" y="317945"/>
                  </a:lnTo>
                  <a:lnTo>
                    <a:pt x="831151" y="316135"/>
                  </a:lnTo>
                  <a:lnTo>
                    <a:pt x="834485" y="334994"/>
                  </a:lnTo>
                  <a:lnTo>
                    <a:pt x="866870" y="322421"/>
                  </a:lnTo>
                  <a:lnTo>
                    <a:pt x="888492" y="326707"/>
                  </a:lnTo>
                  <a:lnTo>
                    <a:pt x="886015" y="336995"/>
                  </a:lnTo>
                  <a:lnTo>
                    <a:pt x="890588" y="338423"/>
                  </a:lnTo>
                  <a:lnTo>
                    <a:pt x="889921" y="342043"/>
                  </a:lnTo>
                  <a:lnTo>
                    <a:pt x="885920" y="341662"/>
                  </a:lnTo>
                  <a:lnTo>
                    <a:pt x="885825" y="344614"/>
                  </a:lnTo>
                  <a:lnTo>
                    <a:pt x="882586" y="345091"/>
                  </a:lnTo>
                  <a:lnTo>
                    <a:pt x="880586" y="350139"/>
                  </a:lnTo>
                  <a:lnTo>
                    <a:pt x="881729" y="362712"/>
                  </a:lnTo>
                  <a:lnTo>
                    <a:pt x="879062" y="364331"/>
                  </a:lnTo>
                  <a:lnTo>
                    <a:pt x="880681" y="370904"/>
                  </a:lnTo>
                  <a:lnTo>
                    <a:pt x="890397" y="385191"/>
                  </a:lnTo>
                  <a:lnTo>
                    <a:pt x="895445" y="406622"/>
                  </a:lnTo>
                  <a:lnTo>
                    <a:pt x="876966" y="412147"/>
                  </a:lnTo>
                  <a:lnTo>
                    <a:pt x="857535" y="426720"/>
                  </a:lnTo>
                  <a:lnTo>
                    <a:pt x="863060" y="439674"/>
                  </a:lnTo>
                  <a:lnTo>
                    <a:pt x="893159" y="447675"/>
                  </a:lnTo>
                  <a:lnTo>
                    <a:pt x="907351" y="440912"/>
                  </a:lnTo>
                  <a:lnTo>
                    <a:pt x="917162" y="441960"/>
                  </a:lnTo>
                  <a:lnTo>
                    <a:pt x="926496" y="438055"/>
                  </a:lnTo>
                  <a:lnTo>
                    <a:pt x="939450" y="439388"/>
                  </a:lnTo>
                  <a:lnTo>
                    <a:pt x="941546" y="446722"/>
                  </a:lnTo>
                  <a:lnTo>
                    <a:pt x="963168" y="449771"/>
                  </a:lnTo>
                  <a:lnTo>
                    <a:pt x="969835" y="453390"/>
                  </a:lnTo>
                  <a:lnTo>
                    <a:pt x="969835" y="458248"/>
                  </a:lnTo>
                  <a:lnTo>
                    <a:pt x="965454" y="463105"/>
                  </a:lnTo>
                  <a:lnTo>
                    <a:pt x="966788" y="464820"/>
                  </a:lnTo>
                  <a:lnTo>
                    <a:pt x="972598" y="460820"/>
                  </a:lnTo>
                  <a:lnTo>
                    <a:pt x="987361" y="469678"/>
                  </a:lnTo>
                  <a:lnTo>
                    <a:pt x="995457" y="478917"/>
                  </a:lnTo>
                  <a:lnTo>
                    <a:pt x="994029" y="483203"/>
                  </a:lnTo>
                  <a:lnTo>
                    <a:pt x="997744" y="486537"/>
                  </a:lnTo>
                  <a:lnTo>
                    <a:pt x="998315" y="491299"/>
                  </a:lnTo>
                  <a:lnTo>
                    <a:pt x="1002125" y="494538"/>
                  </a:lnTo>
                  <a:lnTo>
                    <a:pt x="1003839" y="493109"/>
                  </a:lnTo>
                  <a:lnTo>
                    <a:pt x="1005935" y="499872"/>
                  </a:lnTo>
                  <a:lnTo>
                    <a:pt x="1013364" y="504158"/>
                  </a:lnTo>
                  <a:lnTo>
                    <a:pt x="1015841" y="501967"/>
                  </a:lnTo>
                  <a:lnTo>
                    <a:pt x="1018318" y="506254"/>
                  </a:lnTo>
                  <a:lnTo>
                    <a:pt x="1021746" y="504063"/>
                  </a:lnTo>
                  <a:lnTo>
                    <a:pt x="1020889" y="500444"/>
                  </a:lnTo>
                  <a:lnTo>
                    <a:pt x="1013555" y="495014"/>
                  </a:lnTo>
                  <a:lnTo>
                    <a:pt x="1009269" y="495014"/>
                  </a:lnTo>
                  <a:lnTo>
                    <a:pt x="1009079" y="491014"/>
                  </a:lnTo>
                  <a:lnTo>
                    <a:pt x="1006411" y="489680"/>
                  </a:lnTo>
                  <a:lnTo>
                    <a:pt x="1011364" y="472249"/>
                  </a:lnTo>
                  <a:lnTo>
                    <a:pt x="1039558" y="461105"/>
                  </a:lnTo>
                  <a:lnTo>
                    <a:pt x="1038606" y="454533"/>
                  </a:lnTo>
                  <a:lnTo>
                    <a:pt x="1044035" y="456152"/>
                  </a:lnTo>
                  <a:lnTo>
                    <a:pt x="1041463" y="457581"/>
                  </a:lnTo>
                  <a:lnTo>
                    <a:pt x="1041463" y="461105"/>
                  </a:lnTo>
                  <a:lnTo>
                    <a:pt x="1047845" y="458724"/>
                  </a:lnTo>
                  <a:lnTo>
                    <a:pt x="1051655" y="453580"/>
                  </a:lnTo>
                  <a:lnTo>
                    <a:pt x="1057084" y="455676"/>
                  </a:lnTo>
                  <a:lnTo>
                    <a:pt x="1065371" y="454247"/>
                  </a:lnTo>
                  <a:lnTo>
                    <a:pt x="1065085" y="443960"/>
                  </a:lnTo>
                  <a:lnTo>
                    <a:pt x="1081468" y="435388"/>
                  </a:lnTo>
                  <a:lnTo>
                    <a:pt x="1083945" y="454533"/>
                  </a:lnTo>
                  <a:lnTo>
                    <a:pt x="1082040" y="466058"/>
                  </a:lnTo>
                  <a:lnTo>
                    <a:pt x="1085373" y="465868"/>
                  </a:lnTo>
                  <a:lnTo>
                    <a:pt x="1087374" y="477298"/>
                  </a:lnTo>
                  <a:lnTo>
                    <a:pt x="1095470" y="475679"/>
                  </a:lnTo>
                  <a:lnTo>
                    <a:pt x="1107471" y="483394"/>
                  </a:lnTo>
                  <a:lnTo>
                    <a:pt x="1112996" y="491871"/>
                  </a:lnTo>
                  <a:lnTo>
                    <a:pt x="1111282" y="501967"/>
                  </a:lnTo>
                  <a:lnTo>
                    <a:pt x="1113377" y="513397"/>
                  </a:lnTo>
                  <a:lnTo>
                    <a:pt x="1123664" y="520351"/>
                  </a:lnTo>
                  <a:lnTo>
                    <a:pt x="1126903" y="567214"/>
                  </a:lnTo>
                  <a:lnTo>
                    <a:pt x="1136046" y="594931"/>
                  </a:lnTo>
                  <a:lnTo>
                    <a:pt x="1134903" y="605980"/>
                  </a:lnTo>
                  <a:lnTo>
                    <a:pt x="1137285" y="605885"/>
                  </a:lnTo>
                  <a:lnTo>
                    <a:pt x="1143381" y="633031"/>
                  </a:lnTo>
                  <a:lnTo>
                    <a:pt x="1145857" y="633413"/>
                  </a:lnTo>
                  <a:lnTo>
                    <a:pt x="1153001" y="651320"/>
                  </a:lnTo>
                  <a:lnTo>
                    <a:pt x="1154239" y="668369"/>
                  </a:lnTo>
                  <a:lnTo>
                    <a:pt x="1143190" y="669607"/>
                  </a:lnTo>
                  <a:lnTo>
                    <a:pt x="1139285" y="680466"/>
                  </a:lnTo>
                  <a:lnTo>
                    <a:pt x="1145476" y="682942"/>
                  </a:lnTo>
                  <a:lnTo>
                    <a:pt x="1160145" y="678466"/>
                  </a:lnTo>
                  <a:lnTo>
                    <a:pt x="1173194" y="696182"/>
                  </a:lnTo>
                  <a:lnTo>
                    <a:pt x="1178147" y="708088"/>
                  </a:lnTo>
                  <a:lnTo>
                    <a:pt x="1191673" y="706946"/>
                  </a:lnTo>
                  <a:lnTo>
                    <a:pt x="1189196" y="710755"/>
                  </a:lnTo>
                  <a:lnTo>
                    <a:pt x="1190720" y="726757"/>
                  </a:lnTo>
                  <a:lnTo>
                    <a:pt x="1199579" y="737330"/>
                  </a:lnTo>
                  <a:lnTo>
                    <a:pt x="1221105" y="744760"/>
                  </a:lnTo>
                  <a:lnTo>
                    <a:pt x="1224819" y="762571"/>
                  </a:lnTo>
                  <a:lnTo>
                    <a:pt x="1225486" y="767144"/>
                  </a:lnTo>
                  <a:lnTo>
                    <a:pt x="1205674" y="780574"/>
                  </a:lnTo>
                  <a:lnTo>
                    <a:pt x="1191768" y="800481"/>
                  </a:lnTo>
                  <a:lnTo>
                    <a:pt x="1189768" y="811054"/>
                  </a:lnTo>
                  <a:lnTo>
                    <a:pt x="1192435" y="818102"/>
                  </a:lnTo>
                  <a:lnTo>
                    <a:pt x="1189577" y="827627"/>
                  </a:lnTo>
                  <a:lnTo>
                    <a:pt x="1193959" y="837247"/>
                  </a:lnTo>
                  <a:lnTo>
                    <a:pt x="1192339" y="840581"/>
                  </a:lnTo>
                  <a:lnTo>
                    <a:pt x="1187672" y="836200"/>
                  </a:lnTo>
                  <a:lnTo>
                    <a:pt x="1152239" y="831342"/>
                  </a:lnTo>
                  <a:lnTo>
                    <a:pt x="1145953" y="823150"/>
                  </a:lnTo>
                  <a:lnTo>
                    <a:pt x="1144428" y="815340"/>
                  </a:lnTo>
                  <a:lnTo>
                    <a:pt x="1134999" y="813435"/>
                  </a:lnTo>
                  <a:lnTo>
                    <a:pt x="1121950" y="833819"/>
                  </a:lnTo>
                  <a:lnTo>
                    <a:pt x="1107948" y="828389"/>
                  </a:lnTo>
                  <a:lnTo>
                    <a:pt x="1081278" y="836581"/>
                  </a:lnTo>
                  <a:lnTo>
                    <a:pt x="1079563" y="840010"/>
                  </a:lnTo>
                  <a:lnTo>
                    <a:pt x="1072610" y="837724"/>
                  </a:lnTo>
                  <a:lnTo>
                    <a:pt x="1069848" y="843820"/>
                  </a:lnTo>
                  <a:lnTo>
                    <a:pt x="1060894" y="842963"/>
                  </a:lnTo>
                  <a:lnTo>
                    <a:pt x="1057180" y="846868"/>
                  </a:lnTo>
                  <a:lnTo>
                    <a:pt x="1043749" y="844772"/>
                  </a:lnTo>
                  <a:lnTo>
                    <a:pt x="1038796" y="841153"/>
                  </a:lnTo>
                  <a:lnTo>
                    <a:pt x="1028129" y="851345"/>
                  </a:lnTo>
                  <a:lnTo>
                    <a:pt x="1016984" y="851345"/>
                  </a:lnTo>
                  <a:lnTo>
                    <a:pt x="1012507" y="854202"/>
                  </a:lnTo>
                  <a:lnTo>
                    <a:pt x="997839" y="841153"/>
                  </a:lnTo>
                  <a:lnTo>
                    <a:pt x="995553" y="844963"/>
                  </a:lnTo>
                  <a:lnTo>
                    <a:pt x="990029" y="846487"/>
                  </a:lnTo>
                  <a:lnTo>
                    <a:pt x="987837" y="851535"/>
                  </a:lnTo>
                  <a:lnTo>
                    <a:pt x="971550" y="835152"/>
                  </a:lnTo>
                  <a:lnTo>
                    <a:pt x="950976" y="839248"/>
                  </a:lnTo>
                  <a:lnTo>
                    <a:pt x="938974" y="847725"/>
                  </a:lnTo>
                  <a:lnTo>
                    <a:pt x="903731" y="865441"/>
                  </a:lnTo>
                  <a:lnTo>
                    <a:pt x="892778" y="857440"/>
                  </a:lnTo>
                  <a:lnTo>
                    <a:pt x="875729" y="854678"/>
                  </a:lnTo>
                  <a:lnTo>
                    <a:pt x="872585" y="831342"/>
                  </a:lnTo>
                  <a:lnTo>
                    <a:pt x="869822" y="828770"/>
                  </a:lnTo>
                  <a:lnTo>
                    <a:pt x="826198" y="848678"/>
                  </a:lnTo>
                  <a:lnTo>
                    <a:pt x="843439" y="885635"/>
                  </a:lnTo>
                  <a:lnTo>
                    <a:pt x="837438" y="895445"/>
                  </a:lnTo>
                  <a:lnTo>
                    <a:pt x="783717" y="899350"/>
                  </a:lnTo>
                  <a:lnTo>
                    <a:pt x="768858" y="902779"/>
                  </a:lnTo>
                  <a:lnTo>
                    <a:pt x="759142" y="910590"/>
                  </a:lnTo>
                  <a:lnTo>
                    <a:pt x="762095" y="917257"/>
                  </a:lnTo>
                  <a:lnTo>
                    <a:pt x="757618" y="921829"/>
                  </a:lnTo>
                  <a:lnTo>
                    <a:pt x="726376" y="943261"/>
                  </a:lnTo>
                  <a:lnTo>
                    <a:pt x="705040" y="954405"/>
                  </a:lnTo>
                  <a:lnTo>
                    <a:pt x="699421" y="960501"/>
                  </a:lnTo>
                  <a:lnTo>
                    <a:pt x="715708" y="989933"/>
                  </a:lnTo>
                  <a:lnTo>
                    <a:pt x="713804" y="990695"/>
                  </a:lnTo>
                  <a:lnTo>
                    <a:pt x="714946" y="993838"/>
                  </a:lnTo>
                  <a:lnTo>
                    <a:pt x="709422" y="994410"/>
                  </a:lnTo>
                  <a:lnTo>
                    <a:pt x="707231" y="998506"/>
                  </a:lnTo>
                  <a:lnTo>
                    <a:pt x="712851" y="999458"/>
                  </a:lnTo>
                  <a:lnTo>
                    <a:pt x="715041" y="1003840"/>
                  </a:lnTo>
                  <a:lnTo>
                    <a:pt x="695420" y="1013270"/>
                  </a:lnTo>
                  <a:lnTo>
                    <a:pt x="692372" y="1009840"/>
                  </a:lnTo>
                  <a:lnTo>
                    <a:pt x="676084" y="1015651"/>
                  </a:lnTo>
                  <a:lnTo>
                    <a:pt x="678561" y="1022890"/>
                  </a:lnTo>
                  <a:lnTo>
                    <a:pt x="667512" y="1029843"/>
                  </a:lnTo>
                  <a:lnTo>
                    <a:pt x="662749" y="1038035"/>
                  </a:lnTo>
                  <a:lnTo>
                    <a:pt x="662082" y="1044416"/>
                  </a:lnTo>
                  <a:lnTo>
                    <a:pt x="668560" y="1049179"/>
                  </a:lnTo>
                  <a:lnTo>
                    <a:pt x="675037" y="1071944"/>
                  </a:lnTo>
                  <a:lnTo>
                    <a:pt x="656463" y="1109377"/>
                  </a:lnTo>
                  <a:lnTo>
                    <a:pt x="656939" y="1115187"/>
                  </a:lnTo>
                  <a:lnTo>
                    <a:pt x="663416" y="1122997"/>
                  </a:lnTo>
                  <a:lnTo>
                    <a:pt x="654558" y="1127855"/>
                  </a:lnTo>
                  <a:lnTo>
                    <a:pt x="638556" y="1127284"/>
                  </a:lnTo>
                  <a:lnTo>
                    <a:pt x="625221" y="1121569"/>
                  </a:lnTo>
                  <a:lnTo>
                    <a:pt x="601503" y="1142333"/>
                  </a:lnTo>
                  <a:lnTo>
                    <a:pt x="596932" y="1138904"/>
                  </a:lnTo>
                  <a:lnTo>
                    <a:pt x="574071" y="1110805"/>
                  </a:lnTo>
                  <a:lnTo>
                    <a:pt x="575881" y="1103090"/>
                  </a:lnTo>
                  <a:lnTo>
                    <a:pt x="574071" y="1100995"/>
                  </a:lnTo>
                  <a:lnTo>
                    <a:pt x="582168" y="1096137"/>
                  </a:lnTo>
                  <a:lnTo>
                    <a:pt x="580930" y="1087946"/>
                  </a:lnTo>
                  <a:lnTo>
                    <a:pt x="590169" y="1073944"/>
                  </a:lnTo>
                  <a:lnTo>
                    <a:pt x="583120" y="1066229"/>
                  </a:lnTo>
                  <a:lnTo>
                    <a:pt x="572357" y="1066419"/>
                  </a:lnTo>
                  <a:lnTo>
                    <a:pt x="568833" y="1068514"/>
                  </a:lnTo>
                  <a:lnTo>
                    <a:pt x="569690" y="1071944"/>
                  </a:lnTo>
                  <a:lnTo>
                    <a:pt x="563308" y="1072610"/>
                  </a:lnTo>
                  <a:lnTo>
                    <a:pt x="561498" y="1095565"/>
                  </a:lnTo>
                  <a:lnTo>
                    <a:pt x="553783" y="1098328"/>
                  </a:lnTo>
                  <a:lnTo>
                    <a:pt x="555307" y="1100899"/>
                  </a:lnTo>
                  <a:lnTo>
                    <a:pt x="522351" y="1106138"/>
                  </a:lnTo>
                  <a:lnTo>
                    <a:pt x="522446" y="1101280"/>
                  </a:lnTo>
                  <a:lnTo>
                    <a:pt x="514064" y="1103186"/>
                  </a:lnTo>
                  <a:lnTo>
                    <a:pt x="513588" y="1100423"/>
                  </a:lnTo>
                  <a:lnTo>
                    <a:pt x="505968" y="1098709"/>
                  </a:lnTo>
                  <a:lnTo>
                    <a:pt x="492252" y="1101090"/>
                  </a:lnTo>
                  <a:lnTo>
                    <a:pt x="478726" y="1107186"/>
                  </a:lnTo>
                  <a:lnTo>
                    <a:pt x="478060" y="1101947"/>
                  </a:lnTo>
                  <a:lnTo>
                    <a:pt x="483489" y="1090994"/>
                  </a:lnTo>
                  <a:lnTo>
                    <a:pt x="482822" y="1085755"/>
                  </a:lnTo>
                  <a:lnTo>
                    <a:pt x="473964" y="1087374"/>
                  </a:lnTo>
                  <a:lnTo>
                    <a:pt x="471392" y="1089184"/>
                  </a:lnTo>
                  <a:lnTo>
                    <a:pt x="475106" y="1108234"/>
                  </a:lnTo>
                  <a:lnTo>
                    <a:pt x="454723" y="1114520"/>
                  </a:lnTo>
                  <a:lnTo>
                    <a:pt x="446913" y="1120330"/>
                  </a:lnTo>
                  <a:lnTo>
                    <a:pt x="449199" y="1127760"/>
                  </a:lnTo>
                  <a:lnTo>
                    <a:pt x="444341" y="1129094"/>
                  </a:lnTo>
                  <a:lnTo>
                    <a:pt x="445579" y="1131570"/>
                  </a:lnTo>
                  <a:lnTo>
                    <a:pt x="441864" y="1131094"/>
                  </a:lnTo>
                  <a:lnTo>
                    <a:pt x="441864" y="1136904"/>
                  </a:lnTo>
                  <a:lnTo>
                    <a:pt x="423576" y="1145667"/>
                  </a:lnTo>
                  <a:lnTo>
                    <a:pt x="404146" y="1159192"/>
                  </a:lnTo>
                  <a:lnTo>
                    <a:pt x="403384" y="1181957"/>
                  </a:lnTo>
                  <a:lnTo>
                    <a:pt x="400335" y="1182719"/>
                  </a:lnTo>
                  <a:lnTo>
                    <a:pt x="404146" y="1199483"/>
                  </a:lnTo>
                  <a:lnTo>
                    <a:pt x="401574" y="1207865"/>
                  </a:lnTo>
                  <a:lnTo>
                    <a:pt x="403669" y="1220629"/>
                  </a:lnTo>
                  <a:lnTo>
                    <a:pt x="384334" y="1225867"/>
                  </a:lnTo>
                  <a:lnTo>
                    <a:pt x="366903" y="1225391"/>
                  </a:lnTo>
                  <a:lnTo>
                    <a:pt x="364997" y="1227677"/>
                  </a:lnTo>
                  <a:lnTo>
                    <a:pt x="366712" y="1235964"/>
                  </a:lnTo>
                  <a:lnTo>
                    <a:pt x="334137" y="1230725"/>
                  </a:lnTo>
                  <a:lnTo>
                    <a:pt x="313563" y="1243489"/>
                  </a:lnTo>
                  <a:lnTo>
                    <a:pt x="294131" y="1246727"/>
                  </a:lnTo>
                  <a:lnTo>
                    <a:pt x="285940" y="1236916"/>
                  </a:lnTo>
                  <a:lnTo>
                    <a:pt x="268414" y="1198150"/>
                  </a:lnTo>
                  <a:lnTo>
                    <a:pt x="260985" y="1205579"/>
                  </a:lnTo>
                  <a:lnTo>
                    <a:pt x="269938" y="1237774"/>
                  </a:lnTo>
                  <a:lnTo>
                    <a:pt x="281844" y="1253204"/>
                  </a:lnTo>
                  <a:lnTo>
                    <a:pt x="273844" y="1261110"/>
                  </a:lnTo>
                  <a:lnTo>
                    <a:pt x="262985" y="1255776"/>
                  </a:lnTo>
                  <a:lnTo>
                    <a:pt x="254984" y="1240250"/>
                  </a:lnTo>
                  <a:lnTo>
                    <a:pt x="249841" y="1218247"/>
                  </a:lnTo>
                  <a:lnTo>
                    <a:pt x="249745" y="1233202"/>
                  </a:lnTo>
                  <a:lnTo>
                    <a:pt x="234505" y="1240917"/>
                  </a:lnTo>
                  <a:lnTo>
                    <a:pt x="237077" y="1279970"/>
                  </a:lnTo>
                  <a:lnTo>
                    <a:pt x="232600" y="1285970"/>
                  </a:lnTo>
                  <a:lnTo>
                    <a:pt x="215836" y="1289590"/>
                  </a:lnTo>
                  <a:lnTo>
                    <a:pt x="214884" y="1269016"/>
                  </a:lnTo>
                  <a:lnTo>
                    <a:pt x="211169" y="1253776"/>
                  </a:lnTo>
                  <a:lnTo>
                    <a:pt x="199263" y="1260920"/>
                  </a:lnTo>
                  <a:lnTo>
                    <a:pt x="207169" y="1272159"/>
                  </a:lnTo>
                  <a:lnTo>
                    <a:pt x="200406" y="1270730"/>
                  </a:lnTo>
                  <a:lnTo>
                    <a:pt x="190119" y="1279398"/>
                  </a:lnTo>
                  <a:lnTo>
                    <a:pt x="185642" y="1270159"/>
                  </a:lnTo>
                  <a:lnTo>
                    <a:pt x="165354" y="1282922"/>
                  </a:lnTo>
                  <a:lnTo>
                    <a:pt x="144970" y="1255490"/>
                  </a:lnTo>
                  <a:lnTo>
                    <a:pt x="139065" y="1254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3" name="Freihandform: Form 172">
              <a:extLst>
                <a:ext uri="{FF2B5EF4-FFF2-40B4-BE49-F238E27FC236}">
                  <a16:creationId xmlns:a16="http://schemas.microsoft.com/office/drawing/2014/main" id="{C3687460-1850-4AA6-8622-23181935F126}"/>
                </a:ext>
              </a:extLst>
            </p:cNvPr>
            <p:cNvSpPr/>
            <p:nvPr/>
          </p:nvSpPr>
          <p:spPr>
            <a:xfrm>
              <a:off x="2440524" y="2735337"/>
              <a:ext cx="257400" cy="306900"/>
            </a:xfrm>
            <a:custGeom>
              <a:avLst/>
              <a:gdLst>
                <a:gd name="connsiteX0" fmla="*/ 31623 w 495300"/>
                <a:gd name="connsiteY0" fmla="*/ 374999 h 590550"/>
                <a:gd name="connsiteX1" fmla="*/ 30766 w 495300"/>
                <a:gd name="connsiteY1" fmla="*/ 368713 h 590550"/>
                <a:gd name="connsiteX2" fmla="*/ 38576 w 495300"/>
                <a:gd name="connsiteY2" fmla="*/ 353473 h 590550"/>
                <a:gd name="connsiteX3" fmla="*/ 38576 w 495300"/>
                <a:gd name="connsiteY3" fmla="*/ 339661 h 590550"/>
                <a:gd name="connsiteX4" fmla="*/ 44482 w 495300"/>
                <a:gd name="connsiteY4" fmla="*/ 333661 h 590550"/>
                <a:gd name="connsiteX5" fmla="*/ 44387 w 495300"/>
                <a:gd name="connsiteY5" fmla="*/ 325469 h 590550"/>
                <a:gd name="connsiteX6" fmla="*/ 31528 w 495300"/>
                <a:gd name="connsiteY6" fmla="*/ 308134 h 590550"/>
                <a:gd name="connsiteX7" fmla="*/ 30289 w 495300"/>
                <a:gd name="connsiteY7" fmla="*/ 301942 h 590550"/>
                <a:gd name="connsiteX8" fmla="*/ 35909 w 495300"/>
                <a:gd name="connsiteY8" fmla="*/ 300704 h 590550"/>
                <a:gd name="connsiteX9" fmla="*/ 34576 w 495300"/>
                <a:gd name="connsiteY9" fmla="*/ 282702 h 590550"/>
                <a:gd name="connsiteX10" fmla="*/ 26194 w 495300"/>
                <a:gd name="connsiteY10" fmla="*/ 258794 h 590550"/>
                <a:gd name="connsiteX11" fmla="*/ 36481 w 495300"/>
                <a:gd name="connsiteY11" fmla="*/ 255079 h 590550"/>
                <a:gd name="connsiteX12" fmla="*/ 35338 w 495300"/>
                <a:gd name="connsiteY12" fmla="*/ 242792 h 590550"/>
                <a:gd name="connsiteX13" fmla="*/ 60579 w 495300"/>
                <a:gd name="connsiteY13" fmla="*/ 239744 h 590550"/>
                <a:gd name="connsiteX14" fmla="*/ 58103 w 495300"/>
                <a:gd name="connsiteY14" fmla="*/ 229552 h 590550"/>
                <a:gd name="connsiteX15" fmla="*/ 67246 w 495300"/>
                <a:gd name="connsiteY15" fmla="*/ 229552 h 590550"/>
                <a:gd name="connsiteX16" fmla="*/ 78867 w 495300"/>
                <a:gd name="connsiteY16" fmla="*/ 224504 h 590550"/>
                <a:gd name="connsiteX17" fmla="*/ 102013 w 495300"/>
                <a:gd name="connsiteY17" fmla="*/ 230600 h 590550"/>
                <a:gd name="connsiteX18" fmla="*/ 110776 w 495300"/>
                <a:gd name="connsiteY18" fmla="*/ 228505 h 590550"/>
                <a:gd name="connsiteX19" fmla="*/ 111823 w 495300"/>
                <a:gd name="connsiteY19" fmla="*/ 225171 h 590550"/>
                <a:gd name="connsiteX20" fmla="*/ 115253 w 495300"/>
                <a:gd name="connsiteY20" fmla="*/ 224980 h 590550"/>
                <a:gd name="connsiteX21" fmla="*/ 114681 w 495300"/>
                <a:gd name="connsiteY21" fmla="*/ 218503 h 590550"/>
                <a:gd name="connsiteX22" fmla="*/ 116014 w 495300"/>
                <a:gd name="connsiteY22" fmla="*/ 214598 h 590550"/>
                <a:gd name="connsiteX23" fmla="*/ 118110 w 495300"/>
                <a:gd name="connsiteY23" fmla="*/ 214979 h 590550"/>
                <a:gd name="connsiteX24" fmla="*/ 107537 w 495300"/>
                <a:gd name="connsiteY24" fmla="*/ 212503 h 590550"/>
                <a:gd name="connsiteX25" fmla="*/ 105346 w 495300"/>
                <a:gd name="connsiteY25" fmla="*/ 208883 h 590550"/>
                <a:gd name="connsiteX26" fmla="*/ 106204 w 495300"/>
                <a:gd name="connsiteY26" fmla="*/ 201454 h 590550"/>
                <a:gd name="connsiteX27" fmla="*/ 103537 w 495300"/>
                <a:gd name="connsiteY27" fmla="*/ 198596 h 590550"/>
                <a:gd name="connsiteX28" fmla="*/ 72295 w 495300"/>
                <a:gd name="connsiteY28" fmla="*/ 199453 h 590550"/>
                <a:gd name="connsiteX29" fmla="*/ 68389 w 495300"/>
                <a:gd name="connsiteY29" fmla="*/ 191452 h 590550"/>
                <a:gd name="connsiteX30" fmla="*/ 50673 w 495300"/>
                <a:gd name="connsiteY30" fmla="*/ 196500 h 590550"/>
                <a:gd name="connsiteX31" fmla="*/ 49530 w 495300"/>
                <a:gd name="connsiteY31" fmla="*/ 193834 h 590550"/>
                <a:gd name="connsiteX32" fmla="*/ 33814 w 495300"/>
                <a:gd name="connsiteY32" fmla="*/ 202787 h 590550"/>
                <a:gd name="connsiteX33" fmla="*/ 18383 w 495300"/>
                <a:gd name="connsiteY33" fmla="*/ 206692 h 590550"/>
                <a:gd name="connsiteX34" fmla="*/ 9525 w 495300"/>
                <a:gd name="connsiteY34" fmla="*/ 173164 h 590550"/>
                <a:gd name="connsiteX35" fmla="*/ 11335 w 495300"/>
                <a:gd name="connsiteY35" fmla="*/ 168973 h 590550"/>
                <a:gd name="connsiteX36" fmla="*/ 14954 w 495300"/>
                <a:gd name="connsiteY36" fmla="*/ 168783 h 590550"/>
                <a:gd name="connsiteX37" fmla="*/ 13145 w 495300"/>
                <a:gd name="connsiteY37" fmla="*/ 151257 h 590550"/>
                <a:gd name="connsiteX38" fmla="*/ 15716 w 495300"/>
                <a:gd name="connsiteY38" fmla="*/ 139636 h 590550"/>
                <a:gd name="connsiteX39" fmla="*/ 19145 w 495300"/>
                <a:gd name="connsiteY39" fmla="*/ 139350 h 590550"/>
                <a:gd name="connsiteX40" fmla="*/ 17907 w 495300"/>
                <a:gd name="connsiteY40" fmla="*/ 131445 h 590550"/>
                <a:gd name="connsiteX41" fmla="*/ 24860 w 495300"/>
                <a:gd name="connsiteY41" fmla="*/ 130588 h 590550"/>
                <a:gd name="connsiteX42" fmla="*/ 23050 w 495300"/>
                <a:gd name="connsiteY42" fmla="*/ 118300 h 590550"/>
                <a:gd name="connsiteX43" fmla="*/ 19621 w 495300"/>
                <a:gd name="connsiteY43" fmla="*/ 118491 h 590550"/>
                <a:gd name="connsiteX44" fmla="*/ 19240 w 495300"/>
                <a:gd name="connsiteY44" fmla="*/ 109728 h 590550"/>
                <a:gd name="connsiteX45" fmla="*/ 34957 w 495300"/>
                <a:gd name="connsiteY45" fmla="*/ 107632 h 590550"/>
                <a:gd name="connsiteX46" fmla="*/ 73723 w 495300"/>
                <a:gd name="connsiteY46" fmla="*/ 91440 h 590550"/>
                <a:gd name="connsiteX47" fmla="*/ 71342 w 495300"/>
                <a:gd name="connsiteY47" fmla="*/ 85249 h 590550"/>
                <a:gd name="connsiteX48" fmla="*/ 76676 w 495300"/>
                <a:gd name="connsiteY48" fmla="*/ 82486 h 590550"/>
                <a:gd name="connsiteX49" fmla="*/ 73152 w 495300"/>
                <a:gd name="connsiteY49" fmla="*/ 75438 h 590550"/>
                <a:gd name="connsiteX50" fmla="*/ 75438 w 495300"/>
                <a:gd name="connsiteY50" fmla="*/ 74200 h 590550"/>
                <a:gd name="connsiteX51" fmla="*/ 74390 w 495300"/>
                <a:gd name="connsiteY51" fmla="*/ 72295 h 590550"/>
                <a:gd name="connsiteX52" fmla="*/ 81724 w 495300"/>
                <a:gd name="connsiteY52" fmla="*/ 68961 h 590550"/>
                <a:gd name="connsiteX53" fmla="*/ 76200 w 495300"/>
                <a:gd name="connsiteY53" fmla="*/ 50006 h 590550"/>
                <a:gd name="connsiteX54" fmla="*/ 86296 w 495300"/>
                <a:gd name="connsiteY54" fmla="*/ 45625 h 590550"/>
                <a:gd name="connsiteX55" fmla="*/ 86392 w 495300"/>
                <a:gd name="connsiteY55" fmla="*/ 40767 h 590550"/>
                <a:gd name="connsiteX56" fmla="*/ 94393 w 495300"/>
                <a:gd name="connsiteY56" fmla="*/ 36100 h 590550"/>
                <a:gd name="connsiteX57" fmla="*/ 95440 w 495300"/>
                <a:gd name="connsiteY57" fmla="*/ 38386 h 590550"/>
                <a:gd name="connsiteX58" fmla="*/ 119348 w 495300"/>
                <a:gd name="connsiteY58" fmla="*/ 28575 h 590550"/>
                <a:gd name="connsiteX59" fmla="*/ 117538 w 495300"/>
                <a:gd name="connsiteY59" fmla="*/ 24574 h 590550"/>
                <a:gd name="connsiteX60" fmla="*/ 136874 w 495300"/>
                <a:gd name="connsiteY60" fmla="*/ 17716 h 590550"/>
                <a:gd name="connsiteX61" fmla="*/ 134493 w 495300"/>
                <a:gd name="connsiteY61" fmla="*/ 10763 h 590550"/>
                <a:gd name="connsiteX62" fmla="*/ 137350 w 495300"/>
                <a:gd name="connsiteY62" fmla="*/ 9525 h 590550"/>
                <a:gd name="connsiteX63" fmla="*/ 171926 w 495300"/>
                <a:gd name="connsiteY63" fmla="*/ 84963 h 590550"/>
                <a:gd name="connsiteX64" fmla="*/ 174879 w 495300"/>
                <a:gd name="connsiteY64" fmla="*/ 84867 h 590550"/>
                <a:gd name="connsiteX65" fmla="*/ 180022 w 495300"/>
                <a:gd name="connsiteY65" fmla="*/ 93250 h 590550"/>
                <a:gd name="connsiteX66" fmla="*/ 184595 w 495300"/>
                <a:gd name="connsiteY66" fmla="*/ 91345 h 590550"/>
                <a:gd name="connsiteX67" fmla="*/ 193929 w 495300"/>
                <a:gd name="connsiteY67" fmla="*/ 108013 h 590550"/>
                <a:gd name="connsiteX68" fmla="*/ 204597 w 495300"/>
                <a:gd name="connsiteY68" fmla="*/ 99536 h 590550"/>
                <a:gd name="connsiteX69" fmla="*/ 234124 w 495300"/>
                <a:gd name="connsiteY69" fmla="*/ 85725 h 590550"/>
                <a:gd name="connsiteX70" fmla="*/ 230695 w 495300"/>
                <a:gd name="connsiteY70" fmla="*/ 75819 h 590550"/>
                <a:gd name="connsiteX71" fmla="*/ 241935 w 495300"/>
                <a:gd name="connsiteY71" fmla="*/ 75438 h 590550"/>
                <a:gd name="connsiteX72" fmla="*/ 244126 w 495300"/>
                <a:gd name="connsiteY72" fmla="*/ 78486 h 590550"/>
                <a:gd name="connsiteX73" fmla="*/ 251936 w 495300"/>
                <a:gd name="connsiteY73" fmla="*/ 76105 h 590550"/>
                <a:gd name="connsiteX74" fmla="*/ 264223 w 495300"/>
                <a:gd name="connsiteY74" fmla="*/ 66103 h 590550"/>
                <a:gd name="connsiteX75" fmla="*/ 271272 w 495300"/>
                <a:gd name="connsiteY75" fmla="*/ 85249 h 590550"/>
                <a:gd name="connsiteX76" fmla="*/ 280225 w 495300"/>
                <a:gd name="connsiteY76" fmla="*/ 86011 h 590550"/>
                <a:gd name="connsiteX77" fmla="*/ 295085 w 495300"/>
                <a:gd name="connsiteY77" fmla="*/ 79819 h 590550"/>
                <a:gd name="connsiteX78" fmla="*/ 296228 w 495300"/>
                <a:gd name="connsiteY78" fmla="*/ 81629 h 590550"/>
                <a:gd name="connsiteX79" fmla="*/ 305467 w 495300"/>
                <a:gd name="connsiteY79" fmla="*/ 74104 h 590550"/>
                <a:gd name="connsiteX80" fmla="*/ 326898 w 495300"/>
                <a:gd name="connsiteY80" fmla="*/ 63913 h 590550"/>
                <a:gd name="connsiteX81" fmla="*/ 325850 w 495300"/>
                <a:gd name="connsiteY81" fmla="*/ 62103 h 590550"/>
                <a:gd name="connsiteX82" fmla="*/ 330422 w 495300"/>
                <a:gd name="connsiteY82" fmla="*/ 56197 h 590550"/>
                <a:gd name="connsiteX83" fmla="*/ 381286 w 495300"/>
                <a:gd name="connsiteY83" fmla="*/ 89916 h 590550"/>
                <a:gd name="connsiteX84" fmla="*/ 376809 w 495300"/>
                <a:gd name="connsiteY84" fmla="*/ 101346 h 590550"/>
                <a:gd name="connsiteX85" fmla="*/ 383381 w 495300"/>
                <a:gd name="connsiteY85" fmla="*/ 93250 h 590550"/>
                <a:gd name="connsiteX86" fmla="*/ 386620 w 495300"/>
                <a:gd name="connsiteY86" fmla="*/ 92488 h 590550"/>
                <a:gd name="connsiteX87" fmla="*/ 404336 w 495300"/>
                <a:gd name="connsiteY87" fmla="*/ 106680 h 590550"/>
                <a:gd name="connsiteX88" fmla="*/ 410146 w 495300"/>
                <a:gd name="connsiteY88" fmla="*/ 101250 h 590550"/>
                <a:gd name="connsiteX89" fmla="*/ 413290 w 495300"/>
                <a:gd name="connsiteY89" fmla="*/ 85725 h 590550"/>
                <a:gd name="connsiteX90" fmla="*/ 416052 w 495300"/>
                <a:gd name="connsiteY90" fmla="*/ 87249 h 590550"/>
                <a:gd name="connsiteX91" fmla="*/ 421100 w 495300"/>
                <a:gd name="connsiteY91" fmla="*/ 91725 h 590550"/>
                <a:gd name="connsiteX92" fmla="*/ 429387 w 495300"/>
                <a:gd name="connsiteY92" fmla="*/ 108299 h 590550"/>
                <a:gd name="connsiteX93" fmla="*/ 423577 w 495300"/>
                <a:gd name="connsiteY93" fmla="*/ 115824 h 590550"/>
                <a:gd name="connsiteX94" fmla="*/ 413861 w 495300"/>
                <a:gd name="connsiteY94" fmla="*/ 119539 h 590550"/>
                <a:gd name="connsiteX95" fmla="*/ 413861 w 495300"/>
                <a:gd name="connsiteY95" fmla="*/ 123253 h 590550"/>
                <a:gd name="connsiteX96" fmla="*/ 420148 w 495300"/>
                <a:gd name="connsiteY96" fmla="*/ 122110 h 590550"/>
                <a:gd name="connsiteX97" fmla="*/ 421862 w 495300"/>
                <a:gd name="connsiteY97" fmla="*/ 118491 h 590550"/>
                <a:gd name="connsiteX98" fmla="*/ 428435 w 495300"/>
                <a:gd name="connsiteY98" fmla="*/ 115538 h 590550"/>
                <a:gd name="connsiteX99" fmla="*/ 433102 w 495300"/>
                <a:gd name="connsiteY99" fmla="*/ 115824 h 590550"/>
                <a:gd name="connsiteX100" fmla="*/ 438245 w 495300"/>
                <a:gd name="connsiteY100" fmla="*/ 120491 h 590550"/>
                <a:gd name="connsiteX101" fmla="*/ 444055 w 495300"/>
                <a:gd name="connsiteY101" fmla="*/ 119634 h 590550"/>
                <a:gd name="connsiteX102" fmla="*/ 453009 w 495300"/>
                <a:gd name="connsiteY102" fmla="*/ 123920 h 590550"/>
                <a:gd name="connsiteX103" fmla="*/ 459200 w 495300"/>
                <a:gd name="connsiteY103" fmla="*/ 134779 h 590550"/>
                <a:gd name="connsiteX104" fmla="*/ 465106 w 495300"/>
                <a:gd name="connsiteY104" fmla="*/ 132874 h 590550"/>
                <a:gd name="connsiteX105" fmla="*/ 470440 w 495300"/>
                <a:gd name="connsiteY105" fmla="*/ 137446 h 590550"/>
                <a:gd name="connsiteX106" fmla="*/ 471392 w 495300"/>
                <a:gd name="connsiteY106" fmla="*/ 141541 h 590550"/>
                <a:gd name="connsiteX107" fmla="*/ 468725 w 495300"/>
                <a:gd name="connsiteY107" fmla="*/ 145161 h 590550"/>
                <a:gd name="connsiteX108" fmla="*/ 473107 w 495300"/>
                <a:gd name="connsiteY108" fmla="*/ 145542 h 590550"/>
                <a:gd name="connsiteX109" fmla="*/ 470535 w 495300"/>
                <a:gd name="connsiteY109" fmla="*/ 151733 h 590550"/>
                <a:gd name="connsiteX110" fmla="*/ 478822 w 495300"/>
                <a:gd name="connsiteY110" fmla="*/ 151733 h 590550"/>
                <a:gd name="connsiteX111" fmla="*/ 479774 w 495300"/>
                <a:gd name="connsiteY111" fmla="*/ 156019 h 590550"/>
                <a:gd name="connsiteX112" fmla="*/ 487680 w 495300"/>
                <a:gd name="connsiteY112" fmla="*/ 164020 h 590550"/>
                <a:gd name="connsiteX113" fmla="*/ 478441 w 495300"/>
                <a:gd name="connsiteY113" fmla="*/ 182784 h 590550"/>
                <a:gd name="connsiteX114" fmla="*/ 475298 w 495300"/>
                <a:gd name="connsiteY114" fmla="*/ 204692 h 590550"/>
                <a:gd name="connsiteX115" fmla="*/ 469678 w 495300"/>
                <a:gd name="connsiteY115" fmla="*/ 210979 h 590550"/>
                <a:gd name="connsiteX116" fmla="*/ 467963 w 495300"/>
                <a:gd name="connsiteY116" fmla="*/ 217551 h 590550"/>
                <a:gd name="connsiteX117" fmla="*/ 474345 w 495300"/>
                <a:gd name="connsiteY117" fmla="*/ 219456 h 590550"/>
                <a:gd name="connsiteX118" fmla="*/ 474059 w 495300"/>
                <a:gd name="connsiteY118" fmla="*/ 234982 h 590550"/>
                <a:gd name="connsiteX119" fmla="*/ 483870 w 495300"/>
                <a:gd name="connsiteY119" fmla="*/ 278892 h 590550"/>
                <a:gd name="connsiteX120" fmla="*/ 484823 w 495300"/>
                <a:gd name="connsiteY120" fmla="*/ 294608 h 590550"/>
                <a:gd name="connsiteX121" fmla="*/ 474154 w 495300"/>
                <a:gd name="connsiteY121" fmla="*/ 297561 h 590550"/>
                <a:gd name="connsiteX122" fmla="*/ 463105 w 495300"/>
                <a:gd name="connsiteY122" fmla="*/ 305181 h 590550"/>
                <a:gd name="connsiteX123" fmla="*/ 464725 w 495300"/>
                <a:gd name="connsiteY123" fmla="*/ 308134 h 590550"/>
                <a:gd name="connsiteX124" fmla="*/ 470249 w 495300"/>
                <a:gd name="connsiteY124" fmla="*/ 306895 h 590550"/>
                <a:gd name="connsiteX125" fmla="*/ 471297 w 495300"/>
                <a:gd name="connsiteY125" fmla="*/ 310039 h 590550"/>
                <a:gd name="connsiteX126" fmla="*/ 478345 w 495300"/>
                <a:gd name="connsiteY126" fmla="*/ 308896 h 590550"/>
                <a:gd name="connsiteX127" fmla="*/ 477679 w 495300"/>
                <a:gd name="connsiteY127" fmla="*/ 314515 h 590550"/>
                <a:gd name="connsiteX128" fmla="*/ 465963 w 495300"/>
                <a:gd name="connsiteY128" fmla="*/ 322421 h 590550"/>
                <a:gd name="connsiteX129" fmla="*/ 477012 w 495300"/>
                <a:gd name="connsiteY129" fmla="*/ 333756 h 590550"/>
                <a:gd name="connsiteX130" fmla="*/ 451771 w 495300"/>
                <a:gd name="connsiteY130" fmla="*/ 336328 h 590550"/>
                <a:gd name="connsiteX131" fmla="*/ 448532 w 495300"/>
                <a:gd name="connsiteY131" fmla="*/ 342138 h 590550"/>
                <a:gd name="connsiteX132" fmla="*/ 451485 w 495300"/>
                <a:gd name="connsiteY132" fmla="*/ 353568 h 590550"/>
                <a:gd name="connsiteX133" fmla="*/ 445484 w 495300"/>
                <a:gd name="connsiteY133" fmla="*/ 359092 h 590550"/>
                <a:gd name="connsiteX134" fmla="*/ 435197 w 495300"/>
                <a:gd name="connsiteY134" fmla="*/ 376237 h 590550"/>
                <a:gd name="connsiteX135" fmla="*/ 422529 w 495300"/>
                <a:gd name="connsiteY135" fmla="*/ 381190 h 590550"/>
                <a:gd name="connsiteX136" fmla="*/ 420529 w 495300"/>
                <a:gd name="connsiteY136" fmla="*/ 395097 h 590550"/>
                <a:gd name="connsiteX137" fmla="*/ 430816 w 495300"/>
                <a:gd name="connsiteY137" fmla="*/ 424148 h 590550"/>
                <a:gd name="connsiteX138" fmla="*/ 443770 w 495300"/>
                <a:gd name="connsiteY138" fmla="*/ 421386 h 590550"/>
                <a:gd name="connsiteX139" fmla="*/ 461296 w 495300"/>
                <a:gd name="connsiteY139" fmla="*/ 421862 h 590550"/>
                <a:gd name="connsiteX140" fmla="*/ 469106 w 495300"/>
                <a:gd name="connsiteY140" fmla="*/ 458438 h 590550"/>
                <a:gd name="connsiteX141" fmla="*/ 472821 w 495300"/>
                <a:gd name="connsiteY141" fmla="*/ 466058 h 590550"/>
                <a:gd name="connsiteX142" fmla="*/ 458724 w 495300"/>
                <a:gd name="connsiteY142" fmla="*/ 471011 h 590550"/>
                <a:gd name="connsiteX143" fmla="*/ 451104 w 495300"/>
                <a:gd name="connsiteY143" fmla="*/ 476631 h 590550"/>
                <a:gd name="connsiteX144" fmla="*/ 448532 w 495300"/>
                <a:gd name="connsiteY144" fmla="*/ 471297 h 590550"/>
                <a:gd name="connsiteX145" fmla="*/ 446056 w 495300"/>
                <a:gd name="connsiteY145" fmla="*/ 471487 h 590550"/>
                <a:gd name="connsiteX146" fmla="*/ 441293 w 495300"/>
                <a:gd name="connsiteY146" fmla="*/ 477679 h 590550"/>
                <a:gd name="connsiteX147" fmla="*/ 439864 w 495300"/>
                <a:gd name="connsiteY147" fmla="*/ 474440 h 590550"/>
                <a:gd name="connsiteX148" fmla="*/ 435197 w 495300"/>
                <a:gd name="connsiteY148" fmla="*/ 475012 h 590550"/>
                <a:gd name="connsiteX149" fmla="*/ 439769 w 495300"/>
                <a:gd name="connsiteY149" fmla="*/ 468058 h 590550"/>
                <a:gd name="connsiteX150" fmla="*/ 435483 w 495300"/>
                <a:gd name="connsiteY150" fmla="*/ 465201 h 590550"/>
                <a:gd name="connsiteX151" fmla="*/ 431387 w 495300"/>
                <a:gd name="connsiteY151" fmla="*/ 469011 h 590550"/>
                <a:gd name="connsiteX152" fmla="*/ 426529 w 495300"/>
                <a:gd name="connsiteY152" fmla="*/ 464534 h 590550"/>
                <a:gd name="connsiteX153" fmla="*/ 427672 w 495300"/>
                <a:gd name="connsiteY153" fmla="*/ 460248 h 590550"/>
                <a:gd name="connsiteX154" fmla="*/ 422720 w 495300"/>
                <a:gd name="connsiteY154" fmla="*/ 464439 h 590550"/>
                <a:gd name="connsiteX155" fmla="*/ 418338 w 495300"/>
                <a:gd name="connsiteY155" fmla="*/ 475583 h 590550"/>
                <a:gd name="connsiteX156" fmla="*/ 417004 w 495300"/>
                <a:gd name="connsiteY156" fmla="*/ 472059 h 590550"/>
                <a:gd name="connsiteX157" fmla="*/ 412623 w 495300"/>
                <a:gd name="connsiteY157" fmla="*/ 477583 h 590550"/>
                <a:gd name="connsiteX158" fmla="*/ 400621 w 495300"/>
                <a:gd name="connsiteY158" fmla="*/ 480441 h 590550"/>
                <a:gd name="connsiteX159" fmla="*/ 402336 w 495300"/>
                <a:gd name="connsiteY159" fmla="*/ 494824 h 590550"/>
                <a:gd name="connsiteX160" fmla="*/ 382333 w 495300"/>
                <a:gd name="connsiteY160" fmla="*/ 488251 h 590550"/>
                <a:gd name="connsiteX161" fmla="*/ 361760 w 495300"/>
                <a:gd name="connsiteY161" fmla="*/ 484822 h 590550"/>
                <a:gd name="connsiteX162" fmla="*/ 357949 w 495300"/>
                <a:gd name="connsiteY162" fmla="*/ 492157 h 590550"/>
                <a:gd name="connsiteX163" fmla="*/ 343186 w 495300"/>
                <a:gd name="connsiteY163" fmla="*/ 497967 h 590550"/>
                <a:gd name="connsiteX164" fmla="*/ 322802 w 495300"/>
                <a:gd name="connsiteY164" fmla="*/ 497491 h 590550"/>
                <a:gd name="connsiteX165" fmla="*/ 321278 w 495300"/>
                <a:gd name="connsiteY165" fmla="*/ 503015 h 590550"/>
                <a:gd name="connsiteX166" fmla="*/ 329755 w 495300"/>
                <a:gd name="connsiteY166" fmla="*/ 507111 h 590550"/>
                <a:gd name="connsiteX167" fmla="*/ 329565 w 495300"/>
                <a:gd name="connsiteY167" fmla="*/ 510635 h 590550"/>
                <a:gd name="connsiteX168" fmla="*/ 320612 w 495300"/>
                <a:gd name="connsiteY168" fmla="*/ 507778 h 590550"/>
                <a:gd name="connsiteX169" fmla="*/ 318992 w 495300"/>
                <a:gd name="connsiteY169" fmla="*/ 521779 h 590550"/>
                <a:gd name="connsiteX170" fmla="*/ 335947 w 495300"/>
                <a:gd name="connsiteY170" fmla="*/ 545687 h 590550"/>
                <a:gd name="connsiteX171" fmla="*/ 333756 w 495300"/>
                <a:gd name="connsiteY171" fmla="*/ 547688 h 590550"/>
                <a:gd name="connsiteX172" fmla="*/ 306514 w 495300"/>
                <a:gd name="connsiteY172" fmla="*/ 561022 h 590550"/>
                <a:gd name="connsiteX173" fmla="*/ 198977 w 495300"/>
                <a:gd name="connsiteY173" fmla="*/ 585025 h 590550"/>
                <a:gd name="connsiteX174" fmla="*/ 191071 w 495300"/>
                <a:gd name="connsiteY174" fmla="*/ 579310 h 590550"/>
                <a:gd name="connsiteX175" fmla="*/ 189166 w 495300"/>
                <a:gd name="connsiteY175" fmla="*/ 571405 h 590550"/>
                <a:gd name="connsiteX176" fmla="*/ 171831 w 495300"/>
                <a:gd name="connsiteY176" fmla="*/ 576358 h 590550"/>
                <a:gd name="connsiteX177" fmla="*/ 171069 w 495300"/>
                <a:gd name="connsiteY177" fmla="*/ 573500 h 590550"/>
                <a:gd name="connsiteX178" fmla="*/ 164973 w 495300"/>
                <a:gd name="connsiteY178" fmla="*/ 574929 h 590550"/>
                <a:gd name="connsiteX179" fmla="*/ 163354 w 495300"/>
                <a:gd name="connsiteY179" fmla="*/ 571786 h 590550"/>
                <a:gd name="connsiteX180" fmla="*/ 157067 w 495300"/>
                <a:gd name="connsiteY180" fmla="*/ 572548 h 590550"/>
                <a:gd name="connsiteX181" fmla="*/ 156781 w 495300"/>
                <a:gd name="connsiteY181" fmla="*/ 569119 h 590550"/>
                <a:gd name="connsiteX182" fmla="*/ 142304 w 495300"/>
                <a:gd name="connsiteY182" fmla="*/ 564737 h 590550"/>
                <a:gd name="connsiteX183" fmla="*/ 143732 w 495300"/>
                <a:gd name="connsiteY183" fmla="*/ 560356 h 590550"/>
                <a:gd name="connsiteX184" fmla="*/ 135445 w 495300"/>
                <a:gd name="connsiteY184" fmla="*/ 561594 h 590550"/>
                <a:gd name="connsiteX185" fmla="*/ 135255 w 495300"/>
                <a:gd name="connsiteY185" fmla="*/ 563594 h 590550"/>
                <a:gd name="connsiteX186" fmla="*/ 123539 w 495300"/>
                <a:gd name="connsiteY186" fmla="*/ 561308 h 590550"/>
                <a:gd name="connsiteX187" fmla="*/ 123920 w 495300"/>
                <a:gd name="connsiteY187" fmla="*/ 559498 h 590550"/>
                <a:gd name="connsiteX188" fmla="*/ 109061 w 495300"/>
                <a:gd name="connsiteY188" fmla="*/ 559117 h 590550"/>
                <a:gd name="connsiteX189" fmla="*/ 104204 w 495300"/>
                <a:gd name="connsiteY189" fmla="*/ 559784 h 590550"/>
                <a:gd name="connsiteX190" fmla="*/ 103251 w 495300"/>
                <a:gd name="connsiteY190" fmla="*/ 562356 h 590550"/>
                <a:gd name="connsiteX191" fmla="*/ 98679 w 495300"/>
                <a:gd name="connsiteY191" fmla="*/ 557022 h 590550"/>
                <a:gd name="connsiteX192" fmla="*/ 110204 w 495300"/>
                <a:gd name="connsiteY192" fmla="*/ 545211 h 590550"/>
                <a:gd name="connsiteX193" fmla="*/ 106299 w 495300"/>
                <a:gd name="connsiteY193" fmla="*/ 529209 h 590550"/>
                <a:gd name="connsiteX194" fmla="*/ 120396 w 495300"/>
                <a:gd name="connsiteY194" fmla="*/ 525399 h 590550"/>
                <a:gd name="connsiteX195" fmla="*/ 127159 w 495300"/>
                <a:gd name="connsiteY195" fmla="*/ 532543 h 590550"/>
                <a:gd name="connsiteX196" fmla="*/ 160972 w 495300"/>
                <a:gd name="connsiteY196" fmla="*/ 531685 h 590550"/>
                <a:gd name="connsiteX197" fmla="*/ 168593 w 495300"/>
                <a:gd name="connsiteY197" fmla="*/ 524161 h 590550"/>
                <a:gd name="connsiteX198" fmla="*/ 174117 w 495300"/>
                <a:gd name="connsiteY198" fmla="*/ 524732 h 590550"/>
                <a:gd name="connsiteX199" fmla="*/ 182023 w 495300"/>
                <a:gd name="connsiteY199" fmla="*/ 517969 h 590550"/>
                <a:gd name="connsiteX200" fmla="*/ 190500 w 495300"/>
                <a:gd name="connsiteY200" fmla="*/ 516731 h 590550"/>
                <a:gd name="connsiteX201" fmla="*/ 190595 w 495300"/>
                <a:gd name="connsiteY201" fmla="*/ 507778 h 590550"/>
                <a:gd name="connsiteX202" fmla="*/ 192977 w 495300"/>
                <a:gd name="connsiteY202" fmla="*/ 504825 h 590550"/>
                <a:gd name="connsiteX203" fmla="*/ 200215 w 495300"/>
                <a:gd name="connsiteY203" fmla="*/ 505777 h 590550"/>
                <a:gd name="connsiteX204" fmla="*/ 193548 w 495300"/>
                <a:gd name="connsiteY204" fmla="*/ 481203 h 590550"/>
                <a:gd name="connsiteX205" fmla="*/ 185071 w 495300"/>
                <a:gd name="connsiteY205" fmla="*/ 471201 h 590550"/>
                <a:gd name="connsiteX206" fmla="*/ 185261 w 495300"/>
                <a:gd name="connsiteY206" fmla="*/ 463486 h 590550"/>
                <a:gd name="connsiteX207" fmla="*/ 191357 w 495300"/>
                <a:gd name="connsiteY207" fmla="*/ 453961 h 590550"/>
                <a:gd name="connsiteX208" fmla="*/ 187928 w 495300"/>
                <a:gd name="connsiteY208" fmla="*/ 447008 h 590550"/>
                <a:gd name="connsiteX209" fmla="*/ 190310 w 495300"/>
                <a:gd name="connsiteY209" fmla="*/ 443674 h 590550"/>
                <a:gd name="connsiteX210" fmla="*/ 183928 w 495300"/>
                <a:gd name="connsiteY210" fmla="*/ 443389 h 590550"/>
                <a:gd name="connsiteX211" fmla="*/ 183070 w 495300"/>
                <a:gd name="connsiteY211" fmla="*/ 436721 h 590550"/>
                <a:gd name="connsiteX212" fmla="*/ 170783 w 495300"/>
                <a:gd name="connsiteY212" fmla="*/ 432625 h 590550"/>
                <a:gd name="connsiteX213" fmla="*/ 172212 w 495300"/>
                <a:gd name="connsiteY213" fmla="*/ 431101 h 590550"/>
                <a:gd name="connsiteX214" fmla="*/ 164592 w 495300"/>
                <a:gd name="connsiteY214" fmla="*/ 425767 h 590550"/>
                <a:gd name="connsiteX215" fmla="*/ 172593 w 495300"/>
                <a:gd name="connsiteY215" fmla="*/ 414623 h 590550"/>
                <a:gd name="connsiteX216" fmla="*/ 170307 w 495300"/>
                <a:gd name="connsiteY216" fmla="*/ 408337 h 590550"/>
                <a:gd name="connsiteX217" fmla="*/ 160211 w 495300"/>
                <a:gd name="connsiteY217" fmla="*/ 413861 h 590550"/>
                <a:gd name="connsiteX218" fmla="*/ 152971 w 495300"/>
                <a:gd name="connsiteY218" fmla="*/ 411670 h 590550"/>
                <a:gd name="connsiteX219" fmla="*/ 144685 w 495300"/>
                <a:gd name="connsiteY219" fmla="*/ 416433 h 590550"/>
                <a:gd name="connsiteX220" fmla="*/ 132112 w 495300"/>
                <a:gd name="connsiteY220" fmla="*/ 414242 h 590550"/>
                <a:gd name="connsiteX221" fmla="*/ 136303 w 495300"/>
                <a:gd name="connsiteY221" fmla="*/ 406050 h 590550"/>
                <a:gd name="connsiteX222" fmla="*/ 132493 w 495300"/>
                <a:gd name="connsiteY222" fmla="*/ 404526 h 590550"/>
                <a:gd name="connsiteX223" fmla="*/ 131731 w 495300"/>
                <a:gd name="connsiteY223" fmla="*/ 389477 h 590550"/>
                <a:gd name="connsiteX224" fmla="*/ 117062 w 495300"/>
                <a:gd name="connsiteY224" fmla="*/ 391668 h 590550"/>
                <a:gd name="connsiteX225" fmla="*/ 92107 w 495300"/>
                <a:gd name="connsiteY225" fmla="*/ 388048 h 590550"/>
                <a:gd name="connsiteX226" fmla="*/ 82963 w 495300"/>
                <a:gd name="connsiteY226" fmla="*/ 381571 h 590550"/>
                <a:gd name="connsiteX227" fmla="*/ 84011 w 495300"/>
                <a:gd name="connsiteY227" fmla="*/ 378904 h 590550"/>
                <a:gd name="connsiteX228" fmla="*/ 81820 w 495300"/>
                <a:gd name="connsiteY228" fmla="*/ 379285 h 590550"/>
                <a:gd name="connsiteX229" fmla="*/ 77819 w 495300"/>
                <a:gd name="connsiteY229" fmla="*/ 373570 h 590550"/>
                <a:gd name="connsiteX230" fmla="*/ 57340 w 495300"/>
                <a:gd name="connsiteY230" fmla="*/ 382905 h 590550"/>
                <a:gd name="connsiteX231" fmla="*/ 51245 w 495300"/>
                <a:gd name="connsiteY231" fmla="*/ 375475 h 590550"/>
                <a:gd name="connsiteX232" fmla="*/ 51816 w 495300"/>
                <a:gd name="connsiteY232" fmla="*/ 372332 h 590550"/>
                <a:gd name="connsiteX233" fmla="*/ 48768 w 495300"/>
                <a:gd name="connsiteY233" fmla="*/ 371189 h 590550"/>
                <a:gd name="connsiteX234" fmla="*/ 38005 w 495300"/>
                <a:gd name="connsiteY234" fmla="*/ 369856 h 590550"/>
                <a:gd name="connsiteX235" fmla="*/ 31623 w 495300"/>
                <a:gd name="connsiteY235" fmla="*/ 374999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</a:cxnLst>
              <a:rect l="l" t="t" r="r" b="b"/>
              <a:pathLst>
                <a:path w="495300" h="590550">
                  <a:moveTo>
                    <a:pt x="31623" y="374999"/>
                  </a:moveTo>
                  <a:lnTo>
                    <a:pt x="30766" y="368713"/>
                  </a:lnTo>
                  <a:lnTo>
                    <a:pt x="38576" y="353473"/>
                  </a:lnTo>
                  <a:lnTo>
                    <a:pt x="38576" y="339661"/>
                  </a:lnTo>
                  <a:lnTo>
                    <a:pt x="44482" y="333661"/>
                  </a:lnTo>
                  <a:lnTo>
                    <a:pt x="44387" y="325469"/>
                  </a:lnTo>
                  <a:lnTo>
                    <a:pt x="31528" y="308134"/>
                  </a:lnTo>
                  <a:lnTo>
                    <a:pt x="30289" y="301942"/>
                  </a:lnTo>
                  <a:lnTo>
                    <a:pt x="35909" y="300704"/>
                  </a:lnTo>
                  <a:lnTo>
                    <a:pt x="34576" y="282702"/>
                  </a:lnTo>
                  <a:lnTo>
                    <a:pt x="26194" y="258794"/>
                  </a:lnTo>
                  <a:lnTo>
                    <a:pt x="36481" y="255079"/>
                  </a:lnTo>
                  <a:lnTo>
                    <a:pt x="35338" y="242792"/>
                  </a:lnTo>
                  <a:lnTo>
                    <a:pt x="60579" y="239744"/>
                  </a:lnTo>
                  <a:lnTo>
                    <a:pt x="58103" y="229552"/>
                  </a:lnTo>
                  <a:lnTo>
                    <a:pt x="67246" y="229552"/>
                  </a:lnTo>
                  <a:lnTo>
                    <a:pt x="78867" y="224504"/>
                  </a:lnTo>
                  <a:lnTo>
                    <a:pt x="102013" y="230600"/>
                  </a:lnTo>
                  <a:lnTo>
                    <a:pt x="110776" y="228505"/>
                  </a:lnTo>
                  <a:lnTo>
                    <a:pt x="111823" y="225171"/>
                  </a:lnTo>
                  <a:lnTo>
                    <a:pt x="115253" y="224980"/>
                  </a:lnTo>
                  <a:lnTo>
                    <a:pt x="114681" y="218503"/>
                  </a:lnTo>
                  <a:lnTo>
                    <a:pt x="116014" y="214598"/>
                  </a:lnTo>
                  <a:lnTo>
                    <a:pt x="118110" y="214979"/>
                  </a:lnTo>
                  <a:lnTo>
                    <a:pt x="107537" y="212503"/>
                  </a:lnTo>
                  <a:lnTo>
                    <a:pt x="105346" y="208883"/>
                  </a:lnTo>
                  <a:lnTo>
                    <a:pt x="106204" y="201454"/>
                  </a:lnTo>
                  <a:lnTo>
                    <a:pt x="103537" y="198596"/>
                  </a:lnTo>
                  <a:lnTo>
                    <a:pt x="72295" y="199453"/>
                  </a:lnTo>
                  <a:lnTo>
                    <a:pt x="68389" y="191452"/>
                  </a:lnTo>
                  <a:lnTo>
                    <a:pt x="50673" y="196500"/>
                  </a:lnTo>
                  <a:lnTo>
                    <a:pt x="49530" y="193834"/>
                  </a:lnTo>
                  <a:lnTo>
                    <a:pt x="33814" y="202787"/>
                  </a:lnTo>
                  <a:lnTo>
                    <a:pt x="18383" y="206692"/>
                  </a:lnTo>
                  <a:lnTo>
                    <a:pt x="9525" y="173164"/>
                  </a:lnTo>
                  <a:lnTo>
                    <a:pt x="11335" y="168973"/>
                  </a:lnTo>
                  <a:lnTo>
                    <a:pt x="14954" y="168783"/>
                  </a:lnTo>
                  <a:lnTo>
                    <a:pt x="13145" y="151257"/>
                  </a:lnTo>
                  <a:lnTo>
                    <a:pt x="15716" y="139636"/>
                  </a:lnTo>
                  <a:lnTo>
                    <a:pt x="19145" y="139350"/>
                  </a:lnTo>
                  <a:lnTo>
                    <a:pt x="17907" y="131445"/>
                  </a:lnTo>
                  <a:lnTo>
                    <a:pt x="24860" y="130588"/>
                  </a:lnTo>
                  <a:lnTo>
                    <a:pt x="23050" y="118300"/>
                  </a:lnTo>
                  <a:lnTo>
                    <a:pt x="19621" y="118491"/>
                  </a:lnTo>
                  <a:lnTo>
                    <a:pt x="19240" y="109728"/>
                  </a:lnTo>
                  <a:lnTo>
                    <a:pt x="34957" y="107632"/>
                  </a:lnTo>
                  <a:lnTo>
                    <a:pt x="73723" y="91440"/>
                  </a:lnTo>
                  <a:lnTo>
                    <a:pt x="71342" y="85249"/>
                  </a:lnTo>
                  <a:lnTo>
                    <a:pt x="76676" y="82486"/>
                  </a:lnTo>
                  <a:lnTo>
                    <a:pt x="73152" y="75438"/>
                  </a:lnTo>
                  <a:lnTo>
                    <a:pt x="75438" y="74200"/>
                  </a:lnTo>
                  <a:lnTo>
                    <a:pt x="74390" y="72295"/>
                  </a:lnTo>
                  <a:lnTo>
                    <a:pt x="81724" y="68961"/>
                  </a:lnTo>
                  <a:lnTo>
                    <a:pt x="76200" y="50006"/>
                  </a:lnTo>
                  <a:lnTo>
                    <a:pt x="86296" y="45625"/>
                  </a:lnTo>
                  <a:lnTo>
                    <a:pt x="86392" y="40767"/>
                  </a:lnTo>
                  <a:lnTo>
                    <a:pt x="94393" y="36100"/>
                  </a:lnTo>
                  <a:lnTo>
                    <a:pt x="95440" y="38386"/>
                  </a:lnTo>
                  <a:lnTo>
                    <a:pt x="119348" y="28575"/>
                  </a:lnTo>
                  <a:lnTo>
                    <a:pt x="117538" y="24574"/>
                  </a:lnTo>
                  <a:lnTo>
                    <a:pt x="136874" y="17716"/>
                  </a:lnTo>
                  <a:lnTo>
                    <a:pt x="134493" y="10763"/>
                  </a:lnTo>
                  <a:lnTo>
                    <a:pt x="137350" y="9525"/>
                  </a:lnTo>
                  <a:lnTo>
                    <a:pt x="171926" y="84963"/>
                  </a:lnTo>
                  <a:lnTo>
                    <a:pt x="174879" y="84867"/>
                  </a:lnTo>
                  <a:lnTo>
                    <a:pt x="180022" y="93250"/>
                  </a:lnTo>
                  <a:lnTo>
                    <a:pt x="184595" y="91345"/>
                  </a:lnTo>
                  <a:lnTo>
                    <a:pt x="193929" y="108013"/>
                  </a:lnTo>
                  <a:lnTo>
                    <a:pt x="204597" y="99536"/>
                  </a:lnTo>
                  <a:lnTo>
                    <a:pt x="234124" y="85725"/>
                  </a:lnTo>
                  <a:lnTo>
                    <a:pt x="230695" y="75819"/>
                  </a:lnTo>
                  <a:lnTo>
                    <a:pt x="241935" y="75438"/>
                  </a:lnTo>
                  <a:lnTo>
                    <a:pt x="244126" y="78486"/>
                  </a:lnTo>
                  <a:lnTo>
                    <a:pt x="251936" y="76105"/>
                  </a:lnTo>
                  <a:lnTo>
                    <a:pt x="264223" y="66103"/>
                  </a:lnTo>
                  <a:lnTo>
                    <a:pt x="271272" y="85249"/>
                  </a:lnTo>
                  <a:lnTo>
                    <a:pt x="280225" y="86011"/>
                  </a:lnTo>
                  <a:lnTo>
                    <a:pt x="295085" y="79819"/>
                  </a:lnTo>
                  <a:lnTo>
                    <a:pt x="296228" y="81629"/>
                  </a:lnTo>
                  <a:lnTo>
                    <a:pt x="305467" y="74104"/>
                  </a:lnTo>
                  <a:lnTo>
                    <a:pt x="326898" y="63913"/>
                  </a:lnTo>
                  <a:lnTo>
                    <a:pt x="325850" y="62103"/>
                  </a:lnTo>
                  <a:lnTo>
                    <a:pt x="330422" y="56197"/>
                  </a:lnTo>
                  <a:lnTo>
                    <a:pt x="381286" y="89916"/>
                  </a:lnTo>
                  <a:lnTo>
                    <a:pt x="376809" y="101346"/>
                  </a:lnTo>
                  <a:lnTo>
                    <a:pt x="383381" y="93250"/>
                  </a:lnTo>
                  <a:lnTo>
                    <a:pt x="386620" y="92488"/>
                  </a:lnTo>
                  <a:lnTo>
                    <a:pt x="404336" y="106680"/>
                  </a:lnTo>
                  <a:lnTo>
                    <a:pt x="410146" y="101250"/>
                  </a:lnTo>
                  <a:lnTo>
                    <a:pt x="413290" y="85725"/>
                  </a:lnTo>
                  <a:lnTo>
                    <a:pt x="416052" y="87249"/>
                  </a:lnTo>
                  <a:lnTo>
                    <a:pt x="421100" y="91725"/>
                  </a:lnTo>
                  <a:lnTo>
                    <a:pt x="429387" y="108299"/>
                  </a:lnTo>
                  <a:lnTo>
                    <a:pt x="423577" y="115824"/>
                  </a:lnTo>
                  <a:lnTo>
                    <a:pt x="413861" y="119539"/>
                  </a:lnTo>
                  <a:lnTo>
                    <a:pt x="413861" y="123253"/>
                  </a:lnTo>
                  <a:lnTo>
                    <a:pt x="420148" y="122110"/>
                  </a:lnTo>
                  <a:lnTo>
                    <a:pt x="421862" y="118491"/>
                  </a:lnTo>
                  <a:lnTo>
                    <a:pt x="428435" y="115538"/>
                  </a:lnTo>
                  <a:lnTo>
                    <a:pt x="433102" y="115824"/>
                  </a:lnTo>
                  <a:lnTo>
                    <a:pt x="438245" y="120491"/>
                  </a:lnTo>
                  <a:lnTo>
                    <a:pt x="444055" y="119634"/>
                  </a:lnTo>
                  <a:lnTo>
                    <a:pt x="453009" y="123920"/>
                  </a:lnTo>
                  <a:lnTo>
                    <a:pt x="459200" y="134779"/>
                  </a:lnTo>
                  <a:lnTo>
                    <a:pt x="465106" y="132874"/>
                  </a:lnTo>
                  <a:lnTo>
                    <a:pt x="470440" y="137446"/>
                  </a:lnTo>
                  <a:lnTo>
                    <a:pt x="471392" y="141541"/>
                  </a:lnTo>
                  <a:lnTo>
                    <a:pt x="468725" y="145161"/>
                  </a:lnTo>
                  <a:lnTo>
                    <a:pt x="473107" y="145542"/>
                  </a:lnTo>
                  <a:lnTo>
                    <a:pt x="470535" y="151733"/>
                  </a:lnTo>
                  <a:lnTo>
                    <a:pt x="478822" y="151733"/>
                  </a:lnTo>
                  <a:lnTo>
                    <a:pt x="479774" y="156019"/>
                  </a:lnTo>
                  <a:lnTo>
                    <a:pt x="487680" y="164020"/>
                  </a:lnTo>
                  <a:lnTo>
                    <a:pt x="478441" y="182784"/>
                  </a:lnTo>
                  <a:lnTo>
                    <a:pt x="475298" y="204692"/>
                  </a:lnTo>
                  <a:lnTo>
                    <a:pt x="469678" y="210979"/>
                  </a:lnTo>
                  <a:lnTo>
                    <a:pt x="467963" y="217551"/>
                  </a:lnTo>
                  <a:lnTo>
                    <a:pt x="474345" y="219456"/>
                  </a:lnTo>
                  <a:lnTo>
                    <a:pt x="474059" y="234982"/>
                  </a:lnTo>
                  <a:lnTo>
                    <a:pt x="483870" y="278892"/>
                  </a:lnTo>
                  <a:lnTo>
                    <a:pt x="484823" y="294608"/>
                  </a:lnTo>
                  <a:lnTo>
                    <a:pt x="474154" y="297561"/>
                  </a:lnTo>
                  <a:lnTo>
                    <a:pt x="463105" y="305181"/>
                  </a:lnTo>
                  <a:lnTo>
                    <a:pt x="464725" y="308134"/>
                  </a:lnTo>
                  <a:lnTo>
                    <a:pt x="470249" y="306895"/>
                  </a:lnTo>
                  <a:lnTo>
                    <a:pt x="471297" y="310039"/>
                  </a:lnTo>
                  <a:lnTo>
                    <a:pt x="478345" y="308896"/>
                  </a:lnTo>
                  <a:lnTo>
                    <a:pt x="477679" y="314515"/>
                  </a:lnTo>
                  <a:lnTo>
                    <a:pt x="465963" y="322421"/>
                  </a:lnTo>
                  <a:lnTo>
                    <a:pt x="477012" y="333756"/>
                  </a:lnTo>
                  <a:lnTo>
                    <a:pt x="451771" y="336328"/>
                  </a:lnTo>
                  <a:lnTo>
                    <a:pt x="448532" y="342138"/>
                  </a:lnTo>
                  <a:lnTo>
                    <a:pt x="451485" y="353568"/>
                  </a:lnTo>
                  <a:lnTo>
                    <a:pt x="445484" y="359092"/>
                  </a:lnTo>
                  <a:lnTo>
                    <a:pt x="435197" y="376237"/>
                  </a:lnTo>
                  <a:lnTo>
                    <a:pt x="422529" y="381190"/>
                  </a:lnTo>
                  <a:lnTo>
                    <a:pt x="420529" y="395097"/>
                  </a:lnTo>
                  <a:lnTo>
                    <a:pt x="430816" y="424148"/>
                  </a:lnTo>
                  <a:lnTo>
                    <a:pt x="443770" y="421386"/>
                  </a:lnTo>
                  <a:lnTo>
                    <a:pt x="461296" y="421862"/>
                  </a:lnTo>
                  <a:lnTo>
                    <a:pt x="469106" y="458438"/>
                  </a:lnTo>
                  <a:lnTo>
                    <a:pt x="472821" y="466058"/>
                  </a:lnTo>
                  <a:lnTo>
                    <a:pt x="458724" y="471011"/>
                  </a:lnTo>
                  <a:lnTo>
                    <a:pt x="451104" y="476631"/>
                  </a:lnTo>
                  <a:lnTo>
                    <a:pt x="448532" y="471297"/>
                  </a:lnTo>
                  <a:lnTo>
                    <a:pt x="446056" y="471487"/>
                  </a:lnTo>
                  <a:lnTo>
                    <a:pt x="441293" y="477679"/>
                  </a:lnTo>
                  <a:lnTo>
                    <a:pt x="439864" y="474440"/>
                  </a:lnTo>
                  <a:lnTo>
                    <a:pt x="435197" y="475012"/>
                  </a:lnTo>
                  <a:lnTo>
                    <a:pt x="439769" y="468058"/>
                  </a:lnTo>
                  <a:lnTo>
                    <a:pt x="435483" y="465201"/>
                  </a:lnTo>
                  <a:lnTo>
                    <a:pt x="431387" y="469011"/>
                  </a:lnTo>
                  <a:lnTo>
                    <a:pt x="426529" y="464534"/>
                  </a:lnTo>
                  <a:lnTo>
                    <a:pt x="427672" y="460248"/>
                  </a:lnTo>
                  <a:lnTo>
                    <a:pt x="422720" y="464439"/>
                  </a:lnTo>
                  <a:lnTo>
                    <a:pt x="418338" y="475583"/>
                  </a:lnTo>
                  <a:lnTo>
                    <a:pt x="417004" y="472059"/>
                  </a:lnTo>
                  <a:lnTo>
                    <a:pt x="412623" y="477583"/>
                  </a:lnTo>
                  <a:lnTo>
                    <a:pt x="400621" y="480441"/>
                  </a:lnTo>
                  <a:lnTo>
                    <a:pt x="402336" y="494824"/>
                  </a:lnTo>
                  <a:lnTo>
                    <a:pt x="382333" y="488251"/>
                  </a:lnTo>
                  <a:lnTo>
                    <a:pt x="361760" y="484822"/>
                  </a:lnTo>
                  <a:lnTo>
                    <a:pt x="357949" y="492157"/>
                  </a:lnTo>
                  <a:lnTo>
                    <a:pt x="343186" y="497967"/>
                  </a:lnTo>
                  <a:lnTo>
                    <a:pt x="322802" y="497491"/>
                  </a:lnTo>
                  <a:lnTo>
                    <a:pt x="321278" y="503015"/>
                  </a:lnTo>
                  <a:lnTo>
                    <a:pt x="329755" y="507111"/>
                  </a:lnTo>
                  <a:lnTo>
                    <a:pt x="329565" y="510635"/>
                  </a:lnTo>
                  <a:lnTo>
                    <a:pt x="320612" y="507778"/>
                  </a:lnTo>
                  <a:lnTo>
                    <a:pt x="318992" y="521779"/>
                  </a:lnTo>
                  <a:lnTo>
                    <a:pt x="335947" y="545687"/>
                  </a:lnTo>
                  <a:lnTo>
                    <a:pt x="333756" y="547688"/>
                  </a:lnTo>
                  <a:lnTo>
                    <a:pt x="306514" y="561022"/>
                  </a:lnTo>
                  <a:lnTo>
                    <a:pt x="198977" y="585025"/>
                  </a:lnTo>
                  <a:lnTo>
                    <a:pt x="191071" y="579310"/>
                  </a:lnTo>
                  <a:lnTo>
                    <a:pt x="189166" y="571405"/>
                  </a:lnTo>
                  <a:lnTo>
                    <a:pt x="171831" y="576358"/>
                  </a:lnTo>
                  <a:lnTo>
                    <a:pt x="171069" y="573500"/>
                  </a:lnTo>
                  <a:lnTo>
                    <a:pt x="164973" y="574929"/>
                  </a:lnTo>
                  <a:lnTo>
                    <a:pt x="163354" y="571786"/>
                  </a:lnTo>
                  <a:lnTo>
                    <a:pt x="157067" y="572548"/>
                  </a:lnTo>
                  <a:lnTo>
                    <a:pt x="156781" y="569119"/>
                  </a:lnTo>
                  <a:lnTo>
                    <a:pt x="142304" y="564737"/>
                  </a:lnTo>
                  <a:lnTo>
                    <a:pt x="143732" y="560356"/>
                  </a:lnTo>
                  <a:lnTo>
                    <a:pt x="135445" y="561594"/>
                  </a:lnTo>
                  <a:lnTo>
                    <a:pt x="135255" y="563594"/>
                  </a:lnTo>
                  <a:lnTo>
                    <a:pt x="123539" y="561308"/>
                  </a:lnTo>
                  <a:lnTo>
                    <a:pt x="123920" y="559498"/>
                  </a:lnTo>
                  <a:lnTo>
                    <a:pt x="109061" y="559117"/>
                  </a:lnTo>
                  <a:lnTo>
                    <a:pt x="104204" y="559784"/>
                  </a:lnTo>
                  <a:lnTo>
                    <a:pt x="103251" y="562356"/>
                  </a:lnTo>
                  <a:lnTo>
                    <a:pt x="98679" y="557022"/>
                  </a:lnTo>
                  <a:lnTo>
                    <a:pt x="110204" y="545211"/>
                  </a:lnTo>
                  <a:lnTo>
                    <a:pt x="106299" y="529209"/>
                  </a:lnTo>
                  <a:lnTo>
                    <a:pt x="120396" y="525399"/>
                  </a:lnTo>
                  <a:lnTo>
                    <a:pt x="127159" y="532543"/>
                  </a:lnTo>
                  <a:lnTo>
                    <a:pt x="160972" y="531685"/>
                  </a:lnTo>
                  <a:lnTo>
                    <a:pt x="168593" y="524161"/>
                  </a:lnTo>
                  <a:lnTo>
                    <a:pt x="174117" y="524732"/>
                  </a:lnTo>
                  <a:lnTo>
                    <a:pt x="182023" y="517969"/>
                  </a:lnTo>
                  <a:lnTo>
                    <a:pt x="190500" y="516731"/>
                  </a:lnTo>
                  <a:lnTo>
                    <a:pt x="190595" y="507778"/>
                  </a:lnTo>
                  <a:lnTo>
                    <a:pt x="192977" y="504825"/>
                  </a:lnTo>
                  <a:lnTo>
                    <a:pt x="200215" y="505777"/>
                  </a:lnTo>
                  <a:lnTo>
                    <a:pt x="193548" y="481203"/>
                  </a:lnTo>
                  <a:lnTo>
                    <a:pt x="185071" y="471201"/>
                  </a:lnTo>
                  <a:lnTo>
                    <a:pt x="185261" y="463486"/>
                  </a:lnTo>
                  <a:lnTo>
                    <a:pt x="191357" y="453961"/>
                  </a:lnTo>
                  <a:lnTo>
                    <a:pt x="187928" y="447008"/>
                  </a:lnTo>
                  <a:lnTo>
                    <a:pt x="190310" y="443674"/>
                  </a:lnTo>
                  <a:lnTo>
                    <a:pt x="183928" y="443389"/>
                  </a:lnTo>
                  <a:lnTo>
                    <a:pt x="183070" y="436721"/>
                  </a:lnTo>
                  <a:lnTo>
                    <a:pt x="170783" y="432625"/>
                  </a:lnTo>
                  <a:lnTo>
                    <a:pt x="172212" y="431101"/>
                  </a:lnTo>
                  <a:lnTo>
                    <a:pt x="164592" y="425767"/>
                  </a:lnTo>
                  <a:lnTo>
                    <a:pt x="172593" y="414623"/>
                  </a:lnTo>
                  <a:lnTo>
                    <a:pt x="170307" y="408337"/>
                  </a:lnTo>
                  <a:lnTo>
                    <a:pt x="160211" y="413861"/>
                  </a:lnTo>
                  <a:lnTo>
                    <a:pt x="152971" y="411670"/>
                  </a:lnTo>
                  <a:lnTo>
                    <a:pt x="144685" y="416433"/>
                  </a:lnTo>
                  <a:lnTo>
                    <a:pt x="132112" y="414242"/>
                  </a:lnTo>
                  <a:lnTo>
                    <a:pt x="136303" y="406050"/>
                  </a:lnTo>
                  <a:lnTo>
                    <a:pt x="132493" y="404526"/>
                  </a:lnTo>
                  <a:lnTo>
                    <a:pt x="131731" y="389477"/>
                  </a:lnTo>
                  <a:lnTo>
                    <a:pt x="117062" y="391668"/>
                  </a:lnTo>
                  <a:lnTo>
                    <a:pt x="92107" y="388048"/>
                  </a:lnTo>
                  <a:lnTo>
                    <a:pt x="82963" y="381571"/>
                  </a:lnTo>
                  <a:lnTo>
                    <a:pt x="84011" y="378904"/>
                  </a:lnTo>
                  <a:lnTo>
                    <a:pt x="81820" y="379285"/>
                  </a:lnTo>
                  <a:lnTo>
                    <a:pt x="77819" y="373570"/>
                  </a:lnTo>
                  <a:lnTo>
                    <a:pt x="57340" y="382905"/>
                  </a:lnTo>
                  <a:lnTo>
                    <a:pt x="51245" y="375475"/>
                  </a:lnTo>
                  <a:lnTo>
                    <a:pt x="51816" y="372332"/>
                  </a:lnTo>
                  <a:lnTo>
                    <a:pt x="48768" y="371189"/>
                  </a:lnTo>
                  <a:lnTo>
                    <a:pt x="38005" y="369856"/>
                  </a:lnTo>
                  <a:lnTo>
                    <a:pt x="31623" y="37499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4" name="Freihandform: Form 173">
              <a:extLst>
                <a:ext uri="{FF2B5EF4-FFF2-40B4-BE49-F238E27FC236}">
                  <a16:creationId xmlns:a16="http://schemas.microsoft.com/office/drawing/2014/main" id="{8D39D959-6D37-430E-B62D-81F101181378}"/>
                </a:ext>
              </a:extLst>
            </p:cNvPr>
            <p:cNvSpPr/>
            <p:nvPr/>
          </p:nvSpPr>
          <p:spPr>
            <a:xfrm>
              <a:off x="2966758" y="2729942"/>
              <a:ext cx="683100" cy="975150"/>
            </a:xfrm>
            <a:custGeom>
              <a:avLst/>
              <a:gdLst>
                <a:gd name="connsiteX0" fmla="*/ 1028319 w 1314450"/>
                <a:gd name="connsiteY0" fmla="*/ 1498568 h 1876425"/>
                <a:gd name="connsiteX1" fmla="*/ 1030986 w 1314450"/>
                <a:gd name="connsiteY1" fmla="*/ 1498473 h 1876425"/>
                <a:gd name="connsiteX2" fmla="*/ 1028224 w 1314450"/>
                <a:gd name="connsiteY2" fmla="*/ 1500664 h 1876425"/>
                <a:gd name="connsiteX3" fmla="*/ 1025271 w 1314450"/>
                <a:gd name="connsiteY3" fmla="*/ 1499521 h 1876425"/>
                <a:gd name="connsiteX4" fmla="*/ 1028319 w 1314450"/>
                <a:gd name="connsiteY4" fmla="*/ 1498568 h 1876425"/>
                <a:gd name="connsiteX5" fmla="*/ 279940 w 1314450"/>
                <a:gd name="connsiteY5" fmla="*/ 1704594 h 1876425"/>
                <a:gd name="connsiteX6" fmla="*/ 278130 w 1314450"/>
                <a:gd name="connsiteY6" fmla="*/ 1693259 h 1876425"/>
                <a:gd name="connsiteX7" fmla="*/ 266986 w 1314450"/>
                <a:gd name="connsiteY7" fmla="*/ 1687544 h 1876425"/>
                <a:gd name="connsiteX8" fmla="*/ 260318 w 1314450"/>
                <a:gd name="connsiteY8" fmla="*/ 1669256 h 1876425"/>
                <a:gd name="connsiteX9" fmla="*/ 261747 w 1314450"/>
                <a:gd name="connsiteY9" fmla="*/ 1665351 h 1876425"/>
                <a:gd name="connsiteX10" fmla="*/ 254889 w 1314450"/>
                <a:gd name="connsiteY10" fmla="*/ 1652207 h 1876425"/>
                <a:gd name="connsiteX11" fmla="*/ 250222 w 1314450"/>
                <a:gd name="connsiteY11" fmla="*/ 1648778 h 1876425"/>
                <a:gd name="connsiteX12" fmla="*/ 242697 w 1314450"/>
                <a:gd name="connsiteY12" fmla="*/ 1645825 h 1876425"/>
                <a:gd name="connsiteX13" fmla="*/ 236315 w 1314450"/>
                <a:gd name="connsiteY13" fmla="*/ 1646587 h 1876425"/>
                <a:gd name="connsiteX14" fmla="*/ 232315 w 1314450"/>
                <a:gd name="connsiteY14" fmla="*/ 1642777 h 1876425"/>
                <a:gd name="connsiteX15" fmla="*/ 224790 w 1314450"/>
                <a:gd name="connsiteY15" fmla="*/ 1641062 h 1876425"/>
                <a:gd name="connsiteX16" fmla="*/ 208502 w 1314450"/>
                <a:gd name="connsiteY16" fmla="*/ 1660779 h 1876425"/>
                <a:gd name="connsiteX17" fmla="*/ 203930 w 1314450"/>
                <a:gd name="connsiteY17" fmla="*/ 1662589 h 1876425"/>
                <a:gd name="connsiteX18" fmla="*/ 194691 w 1314450"/>
                <a:gd name="connsiteY18" fmla="*/ 1655921 h 1876425"/>
                <a:gd name="connsiteX19" fmla="*/ 190405 w 1314450"/>
                <a:gd name="connsiteY19" fmla="*/ 1656874 h 1876425"/>
                <a:gd name="connsiteX20" fmla="*/ 184499 w 1314450"/>
                <a:gd name="connsiteY20" fmla="*/ 1644587 h 1876425"/>
                <a:gd name="connsiteX21" fmla="*/ 178689 w 1314450"/>
                <a:gd name="connsiteY21" fmla="*/ 1644968 h 1876425"/>
                <a:gd name="connsiteX22" fmla="*/ 176593 w 1314450"/>
                <a:gd name="connsiteY22" fmla="*/ 1647444 h 1876425"/>
                <a:gd name="connsiteX23" fmla="*/ 173164 w 1314450"/>
                <a:gd name="connsiteY23" fmla="*/ 1644206 h 1876425"/>
                <a:gd name="connsiteX24" fmla="*/ 180880 w 1314450"/>
                <a:gd name="connsiteY24" fmla="*/ 1631347 h 1876425"/>
                <a:gd name="connsiteX25" fmla="*/ 181642 w 1314450"/>
                <a:gd name="connsiteY25" fmla="*/ 1628489 h 1876425"/>
                <a:gd name="connsiteX26" fmla="*/ 178594 w 1314450"/>
                <a:gd name="connsiteY26" fmla="*/ 1625537 h 1876425"/>
                <a:gd name="connsiteX27" fmla="*/ 168211 w 1314450"/>
                <a:gd name="connsiteY27" fmla="*/ 1641729 h 1876425"/>
                <a:gd name="connsiteX28" fmla="*/ 160782 w 1314450"/>
                <a:gd name="connsiteY28" fmla="*/ 1636109 h 1876425"/>
                <a:gd name="connsiteX29" fmla="*/ 154305 w 1314450"/>
                <a:gd name="connsiteY29" fmla="*/ 1626584 h 1876425"/>
                <a:gd name="connsiteX30" fmla="*/ 164116 w 1314450"/>
                <a:gd name="connsiteY30" fmla="*/ 1616869 h 1876425"/>
                <a:gd name="connsiteX31" fmla="*/ 162782 w 1314450"/>
                <a:gd name="connsiteY31" fmla="*/ 1615154 h 1876425"/>
                <a:gd name="connsiteX32" fmla="*/ 152019 w 1314450"/>
                <a:gd name="connsiteY32" fmla="*/ 1623060 h 1876425"/>
                <a:gd name="connsiteX33" fmla="*/ 148400 w 1314450"/>
                <a:gd name="connsiteY33" fmla="*/ 1618869 h 1876425"/>
                <a:gd name="connsiteX34" fmla="*/ 150400 w 1314450"/>
                <a:gd name="connsiteY34" fmla="*/ 1612773 h 1876425"/>
                <a:gd name="connsiteX35" fmla="*/ 146399 w 1314450"/>
                <a:gd name="connsiteY35" fmla="*/ 1610773 h 1876425"/>
                <a:gd name="connsiteX36" fmla="*/ 146304 w 1314450"/>
                <a:gd name="connsiteY36" fmla="*/ 1607344 h 1876425"/>
                <a:gd name="connsiteX37" fmla="*/ 162211 w 1314450"/>
                <a:gd name="connsiteY37" fmla="*/ 1592104 h 1876425"/>
                <a:gd name="connsiteX38" fmla="*/ 160401 w 1314450"/>
                <a:gd name="connsiteY38" fmla="*/ 1586675 h 1876425"/>
                <a:gd name="connsiteX39" fmla="*/ 158877 w 1314450"/>
                <a:gd name="connsiteY39" fmla="*/ 1591151 h 1876425"/>
                <a:gd name="connsiteX40" fmla="*/ 148876 w 1314450"/>
                <a:gd name="connsiteY40" fmla="*/ 1599819 h 1876425"/>
                <a:gd name="connsiteX41" fmla="*/ 144780 w 1314450"/>
                <a:gd name="connsiteY41" fmla="*/ 1601629 h 1876425"/>
                <a:gd name="connsiteX42" fmla="*/ 142780 w 1314450"/>
                <a:gd name="connsiteY42" fmla="*/ 1597914 h 1876425"/>
                <a:gd name="connsiteX43" fmla="*/ 135541 w 1314450"/>
                <a:gd name="connsiteY43" fmla="*/ 1599724 h 1876425"/>
                <a:gd name="connsiteX44" fmla="*/ 132207 w 1314450"/>
                <a:gd name="connsiteY44" fmla="*/ 1590580 h 1876425"/>
                <a:gd name="connsiteX45" fmla="*/ 117062 w 1314450"/>
                <a:gd name="connsiteY45" fmla="*/ 1569244 h 1876425"/>
                <a:gd name="connsiteX46" fmla="*/ 123158 w 1314450"/>
                <a:gd name="connsiteY46" fmla="*/ 1562386 h 1876425"/>
                <a:gd name="connsiteX47" fmla="*/ 124111 w 1314450"/>
                <a:gd name="connsiteY47" fmla="*/ 1555433 h 1876425"/>
                <a:gd name="connsiteX48" fmla="*/ 110490 w 1314450"/>
                <a:gd name="connsiteY48" fmla="*/ 1556480 h 1876425"/>
                <a:gd name="connsiteX49" fmla="*/ 109918 w 1314450"/>
                <a:gd name="connsiteY49" fmla="*/ 1551623 h 1876425"/>
                <a:gd name="connsiteX50" fmla="*/ 115443 w 1314450"/>
                <a:gd name="connsiteY50" fmla="*/ 1548670 h 1876425"/>
                <a:gd name="connsiteX51" fmla="*/ 114300 w 1314450"/>
                <a:gd name="connsiteY51" fmla="*/ 1544288 h 1876425"/>
                <a:gd name="connsiteX52" fmla="*/ 105632 w 1314450"/>
                <a:gd name="connsiteY52" fmla="*/ 1545336 h 1876425"/>
                <a:gd name="connsiteX53" fmla="*/ 104584 w 1314450"/>
                <a:gd name="connsiteY53" fmla="*/ 1535430 h 1876425"/>
                <a:gd name="connsiteX54" fmla="*/ 96679 w 1314450"/>
                <a:gd name="connsiteY54" fmla="*/ 1539335 h 1876425"/>
                <a:gd name="connsiteX55" fmla="*/ 98203 w 1314450"/>
                <a:gd name="connsiteY55" fmla="*/ 1529906 h 1876425"/>
                <a:gd name="connsiteX56" fmla="*/ 108014 w 1314450"/>
                <a:gd name="connsiteY56" fmla="*/ 1520667 h 1876425"/>
                <a:gd name="connsiteX57" fmla="*/ 109251 w 1314450"/>
                <a:gd name="connsiteY57" fmla="*/ 1522857 h 1876425"/>
                <a:gd name="connsiteX58" fmla="*/ 112490 w 1314450"/>
                <a:gd name="connsiteY58" fmla="*/ 1520762 h 1876425"/>
                <a:gd name="connsiteX59" fmla="*/ 114205 w 1314450"/>
                <a:gd name="connsiteY59" fmla="*/ 1525334 h 1876425"/>
                <a:gd name="connsiteX60" fmla="*/ 118015 w 1314450"/>
                <a:gd name="connsiteY60" fmla="*/ 1523810 h 1876425"/>
                <a:gd name="connsiteX61" fmla="*/ 104204 w 1314450"/>
                <a:gd name="connsiteY61" fmla="*/ 1496949 h 1876425"/>
                <a:gd name="connsiteX62" fmla="*/ 102108 w 1314450"/>
                <a:gd name="connsiteY62" fmla="*/ 1498473 h 1876425"/>
                <a:gd name="connsiteX63" fmla="*/ 98489 w 1314450"/>
                <a:gd name="connsiteY63" fmla="*/ 1493234 h 1876425"/>
                <a:gd name="connsiteX64" fmla="*/ 103632 w 1314450"/>
                <a:gd name="connsiteY64" fmla="*/ 1486758 h 1876425"/>
                <a:gd name="connsiteX65" fmla="*/ 98870 w 1314450"/>
                <a:gd name="connsiteY65" fmla="*/ 1481995 h 1876425"/>
                <a:gd name="connsiteX66" fmla="*/ 107156 w 1314450"/>
                <a:gd name="connsiteY66" fmla="*/ 1477042 h 1876425"/>
                <a:gd name="connsiteX67" fmla="*/ 104394 w 1314450"/>
                <a:gd name="connsiteY67" fmla="*/ 1469803 h 1876425"/>
                <a:gd name="connsiteX68" fmla="*/ 115729 w 1314450"/>
                <a:gd name="connsiteY68" fmla="*/ 1471422 h 1876425"/>
                <a:gd name="connsiteX69" fmla="*/ 113252 w 1314450"/>
                <a:gd name="connsiteY69" fmla="*/ 1467136 h 1876425"/>
                <a:gd name="connsiteX70" fmla="*/ 122301 w 1314450"/>
                <a:gd name="connsiteY70" fmla="*/ 1460278 h 1876425"/>
                <a:gd name="connsiteX71" fmla="*/ 119062 w 1314450"/>
                <a:gd name="connsiteY71" fmla="*/ 1446181 h 1876425"/>
                <a:gd name="connsiteX72" fmla="*/ 121920 w 1314450"/>
                <a:gd name="connsiteY72" fmla="*/ 1439894 h 1876425"/>
                <a:gd name="connsiteX73" fmla="*/ 110966 w 1314450"/>
                <a:gd name="connsiteY73" fmla="*/ 1396365 h 1876425"/>
                <a:gd name="connsiteX74" fmla="*/ 84391 w 1314450"/>
                <a:gd name="connsiteY74" fmla="*/ 1400175 h 1876425"/>
                <a:gd name="connsiteX75" fmla="*/ 76295 w 1314450"/>
                <a:gd name="connsiteY75" fmla="*/ 1403985 h 1876425"/>
                <a:gd name="connsiteX76" fmla="*/ 74866 w 1314450"/>
                <a:gd name="connsiteY76" fmla="*/ 1400937 h 1876425"/>
                <a:gd name="connsiteX77" fmla="*/ 57721 w 1314450"/>
                <a:gd name="connsiteY77" fmla="*/ 1407128 h 1876425"/>
                <a:gd name="connsiteX78" fmla="*/ 52292 w 1314450"/>
                <a:gd name="connsiteY78" fmla="*/ 1389888 h 1876425"/>
                <a:gd name="connsiteX79" fmla="*/ 56198 w 1314450"/>
                <a:gd name="connsiteY79" fmla="*/ 1363028 h 1876425"/>
                <a:gd name="connsiteX80" fmla="*/ 60865 w 1314450"/>
                <a:gd name="connsiteY80" fmla="*/ 1361218 h 1876425"/>
                <a:gd name="connsiteX81" fmla="*/ 65913 w 1314450"/>
                <a:gd name="connsiteY81" fmla="*/ 1354550 h 1876425"/>
                <a:gd name="connsiteX82" fmla="*/ 64008 w 1314450"/>
                <a:gd name="connsiteY82" fmla="*/ 1344454 h 1876425"/>
                <a:gd name="connsiteX83" fmla="*/ 65627 w 1314450"/>
                <a:gd name="connsiteY83" fmla="*/ 1338167 h 1876425"/>
                <a:gd name="connsiteX84" fmla="*/ 77152 w 1314450"/>
                <a:gd name="connsiteY84" fmla="*/ 1328261 h 1876425"/>
                <a:gd name="connsiteX85" fmla="*/ 59722 w 1314450"/>
                <a:gd name="connsiteY85" fmla="*/ 1307211 h 1876425"/>
                <a:gd name="connsiteX86" fmla="*/ 53340 w 1314450"/>
                <a:gd name="connsiteY86" fmla="*/ 1292733 h 1876425"/>
                <a:gd name="connsiteX87" fmla="*/ 53245 w 1314450"/>
                <a:gd name="connsiteY87" fmla="*/ 1284637 h 1876425"/>
                <a:gd name="connsiteX88" fmla="*/ 57341 w 1314450"/>
                <a:gd name="connsiteY88" fmla="*/ 1282542 h 1876425"/>
                <a:gd name="connsiteX89" fmla="*/ 53054 w 1314450"/>
                <a:gd name="connsiteY89" fmla="*/ 1282922 h 1876425"/>
                <a:gd name="connsiteX90" fmla="*/ 53054 w 1314450"/>
                <a:gd name="connsiteY90" fmla="*/ 1277874 h 1876425"/>
                <a:gd name="connsiteX91" fmla="*/ 67246 w 1314450"/>
                <a:gd name="connsiteY91" fmla="*/ 1269683 h 1876425"/>
                <a:gd name="connsiteX92" fmla="*/ 65341 w 1314450"/>
                <a:gd name="connsiteY92" fmla="*/ 1268254 h 1876425"/>
                <a:gd name="connsiteX93" fmla="*/ 68485 w 1314450"/>
                <a:gd name="connsiteY93" fmla="*/ 1262158 h 1876425"/>
                <a:gd name="connsiteX94" fmla="*/ 61626 w 1314450"/>
                <a:gd name="connsiteY94" fmla="*/ 1255014 h 1876425"/>
                <a:gd name="connsiteX95" fmla="*/ 64865 w 1314450"/>
                <a:gd name="connsiteY95" fmla="*/ 1252823 h 1876425"/>
                <a:gd name="connsiteX96" fmla="*/ 61055 w 1314450"/>
                <a:gd name="connsiteY96" fmla="*/ 1250918 h 1876425"/>
                <a:gd name="connsiteX97" fmla="*/ 52674 w 1314450"/>
                <a:gd name="connsiteY97" fmla="*/ 1230249 h 1876425"/>
                <a:gd name="connsiteX98" fmla="*/ 55626 w 1314450"/>
                <a:gd name="connsiteY98" fmla="*/ 1206818 h 1876425"/>
                <a:gd name="connsiteX99" fmla="*/ 49435 w 1314450"/>
                <a:gd name="connsiteY99" fmla="*/ 1205103 h 1876425"/>
                <a:gd name="connsiteX100" fmla="*/ 51911 w 1314450"/>
                <a:gd name="connsiteY100" fmla="*/ 1199484 h 1876425"/>
                <a:gd name="connsiteX101" fmla="*/ 46482 w 1314450"/>
                <a:gd name="connsiteY101" fmla="*/ 1197674 h 1876425"/>
                <a:gd name="connsiteX102" fmla="*/ 46958 w 1314450"/>
                <a:gd name="connsiteY102" fmla="*/ 1192244 h 1876425"/>
                <a:gd name="connsiteX103" fmla="*/ 51530 w 1314450"/>
                <a:gd name="connsiteY103" fmla="*/ 1191768 h 1876425"/>
                <a:gd name="connsiteX104" fmla="*/ 51530 w 1314450"/>
                <a:gd name="connsiteY104" fmla="*/ 1186053 h 1876425"/>
                <a:gd name="connsiteX105" fmla="*/ 56007 w 1314450"/>
                <a:gd name="connsiteY105" fmla="*/ 1185767 h 1876425"/>
                <a:gd name="connsiteX106" fmla="*/ 56292 w 1314450"/>
                <a:gd name="connsiteY106" fmla="*/ 1181100 h 1876425"/>
                <a:gd name="connsiteX107" fmla="*/ 53245 w 1314450"/>
                <a:gd name="connsiteY107" fmla="*/ 1179481 h 1876425"/>
                <a:gd name="connsiteX108" fmla="*/ 55816 w 1314450"/>
                <a:gd name="connsiteY108" fmla="*/ 1163193 h 1876425"/>
                <a:gd name="connsiteX109" fmla="*/ 56292 w 1314450"/>
                <a:gd name="connsiteY109" fmla="*/ 1170337 h 1876425"/>
                <a:gd name="connsiteX110" fmla="*/ 61532 w 1314450"/>
                <a:gd name="connsiteY110" fmla="*/ 1171480 h 1876425"/>
                <a:gd name="connsiteX111" fmla="*/ 63532 w 1314450"/>
                <a:gd name="connsiteY111" fmla="*/ 1161574 h 1876425"/>
                <a:gd name="connsiteX112" fmla="*/ 75914 w 1314450"/>
                <a:gd name="connsiteY112" fmla="*/ 1156335 h 1876425"/>
                <a:gd name="connsiteX113" fmla="*/ 76295 w 1314450"/>
                <a:gd name="connsiteY113" fmla="*/ 1130332 h 1876425"/>
                <a:gd name="connsiteX114" fmla="*/ 74105 w 1314450"/>
                <a:gd name="connsiteY114" fmla="*/ 1129094 h 1876425"/>
                <a:gd name="connsiteX115" fmla="*/ 76867 w 1314450"/>
                <a:gd name="connsiteY115" fmla="*/ 1120712 h 1876425"/>
                <a:gd name="connsiteX116" fmla="*/ 84106 w 1314450"/>
                <a:gd name="connsiteY116" fmla="*/ 1120521 h 1876425"/>
                <a:gd name="connsiteX117" fmla="*/ 81534 w 1314450"/>
                <a:gd name="connsiteY117" fmla="*/ 1132904 h 1876425"/>
                <a:gd name="connsiteX118" fmla="*/ 90011 w 1314450"/>
                <a:gd name="connsiteY118" fmla="*/ 1133570 h 1876425"/>
                <a:gd name="connsiteX119" fmla="*/ 89058 w 1314450"/>
                <a:gd name="connsiteY119" fmla="*/ 1118902 h 1876425"/>
                <a:gd name="connsiteX120" fmla="*/ 95917 w 1314450"/>
                <a:gd name="connsiteY120" fmla="*/ 1117664 h 1876425"/>
                <a:gd name="connsiteX121" fmla="*/ 96202 w 1314450"/>
                <a:gd name="connsiteY121" fmla="*/ 1115283 h 1876425"/>
                <a:gd name="connsiteX122" fmla="*/ 105632 w 1314450"/>
                <a:gd name="connsiteY122" fmla="*/ 1117759 h 1876425"/>
                <a:gd name="connsiteX123" fmla="*/ 108775 w 1314450"/>
                <a:gd name="connsiteY123" fmla="*/ 1103471 h 1876425"/>
                <a:gd name="connsiteX124" fmla="*/ 114681 w 1314450"/>
                <a:gd name="connsiteY124" fmla="*/ 1103376 h 1876425"/>
                <a:gd name="connsiteX125" fmla="*/ 117539 w 1314450"/>
                <a:gd name="connsiteY125" fmla="*/ 1112044 h 1876425"/>
                <a:gd name="connsiteX126" fmla="*/ 127158 w 1314450"/>
                <a:gd name="connsiteY126" fmla="*/ 1114139 h 1876425"/>
                <a:gd name="connsiteX127" fmla="*/ 130016 w 1314450"/>
                <a:gd name="connsiteY127" fmla="*/ 1122426 h 1876425"/>
                <a:gd name="connsiteX128" fmla="*/ 136207 w 1314450"/>
                <a:gd name="connsiteY128" fmla="*/ 1122140 h 1876425"/>
                <a:gd name="connsiteX129" fmla="*/ 143256 w 1314450"/>
                <a:gd name="connsiteY129" fmla="*/ 1116902 h 1876425"/>
                <a:gd name="connsiteX130" fmla="*/ 145637 w 1314450"/>
                <a:gd name="connsiteY130" fmla="*/ 1102805 h 1876425"/>
                <a:gd name="connsiteX131" fmla="*/ 130111 w 1314450"/>
                <a:gd name="connsiteY131" fmla="*/ 1098804 h 1876425"/>
                <a:gd name="connsiteX132" fmla="*/ 130683 w 1314450"/>
                <a:gd name="connsiteY132" fmla="*/ 1082993 h 1876425"/>
                <a:gd name="connsiteX133" fmla="*/ 128207 w 1314450"/>
                <a:gd name="connsiteY133" fmla="*/ 1069753 h 1876425"/>
                <a:gd name="connsiteX134" fmla="*/ 124873 w 1314450"/>
                <a:gd name="connsiteY134" fmla="*/ 1062514 h 1876425"/>
                <a:gd name="connsiteX135" fmla="*/ 120396 w 1314450"/>
                <a:gd name="connsiteY135" fmla="*/ 1063847 h 1876425"/>
                <a:gd name="connsiteX136" fmla="*/ 121444 w 1314450"/>
                <a:gd name="connsiteY136" fmla="*/ 1059085 h 1876425"/>
                <a:gd name="connsiteX137" fmla="*/ 143827 w 1314450"/>
                <a:gd name="connsiteY137" fmla="*/ 1038606 h 1876425"/>
                <a:gd name="connsiteX138" fmla="*/ 169450 w 1314450"/>
                <a:gd name="connsiteY138" fmla="*/ 1038035 h 1876425"/>
                <a:gd name="connsiteX139" fmla="*/ 188405 w 1314450"/>
                <a:gd name="connsiteY139" fmla="*/ 1030129 h 1876425"/>
                <a:gd name="connsiteX140" fmla="*/ 180404 w 1314450"/>
                <a:gd name="connsiteY140" fmla="*/ 1022604 h 1876425"/>
                <a:gd name="connsiteX141" fmla="*/ 192595 w 1314450"/>
                <a:gd name="connsiteY141" fmla="*/ 1010793 h 1876425"/>
                <a:gd name="connsiteX142" fmla="*/ 188595 w 1314450"/>
                <a:gd name="connsiteY142" fmla="*/ 1008317 h 1876425"/>
                <a:gd name="connsiteX143" fmla="*/ 191357 w 1314450"/>
                <a:gd name="connsiteY143" fmla="*/ 1005364 h 1876425"/>
                <a:gd name="connsiteX144" fmla="*/ 186118 w 1314450"/>
                <a:gd name="connsiteY144" fmla="*/ 991743 h 1876425"/>
                <a:gd name="connsiteX145" fmla="*/ 208121 w 1314450"/>
                <a:gd name="connsiteY145" fmla="*/ 982123 h 1876425"/>
                <a:gd name="connsiteX146" fmla="*/ 241268 w 1314450"/>
                <a:gd name="connsiteY146" fmla="*/ 979742 h 1876425"/>
                <a:gd name="connsiteX147" fmla="*/ 242983 w 1314450"/>
                <a:gd name="connsiteY147" fmla="*/ 975455 h 1876425"/>
                <a:gd name="connsiteX148" fmla="*/ 240316 w 1314450"/>
                <a:gd name="connsiteY148" fmla="*/ 964597 h 1876425"/>
                <a:gd name="connsiteX149" fmla="*/ 248221 w 1314450"/>
                <a:gd name="connsiteY149" fmla="*/ 962120 h 1876425"/>
                <a:gd name="connsiteX150" fmla="*/ 244221 w 1314450"/>
                <a:gd name="connsiteY150" fmla="*/ 951167 h 1876425"/>
                <a:gd name="connsiteX151" fmla="*/ 249555 w 1314450"/>
                <a:gd name="connsiteY151" fmla="*/ 945071 h 1876425"/>
                <a:gd name="connsiteX152" fmla="*/ 243935 w 1314450"/>
                <a:gd name="connsiteY152" fmla="*/ 943261 h 1876425"/>
                <a:gd name="connsiteX153" fmla="*/ 235172 w 1314450"/>
                <a:gd name="connsiteY153" fmla="*/ 932021 h 1876425"/>
                <a:gd name="connsiteX154" fmla="*/ 224409 w 1314450"/>
                <a:gd name="connsiteY154" fmla="*/ 935831 h 1876425"/>
                <a:gd name="connsiteX155" fmla="*/ 223266 w 1314450"/>
                <a:gd name="connsiteY155" fmla="*/ 927259 h 1876425"/>
                <a:gd name="connsiteX156" fmla="*/ 215741 w 1314450"/>
                <a:gd name="connsiteY156" fmla="*/ 914591 h 1876425"/>
                <a:gd name="connsiteX157" fmla="*/ 198596 w 1314450"/>
                <a:gd name="connsiteY157" fmla="*/ 921353 h 1876425"/>
                <a:gd name="connsiteX158" fmla="*/ 200025 w 1314450"/>
                <a:gd name="connsiteY158" fmla="*/ 929640 h 1876425"/>
                <a:gd name="connsiteX159" fmla="*/ 190024 w 1314450"/>
                <a:gd name="connsiteY159" fmla="*/ 928021 h 1876425"/>
                <a:gd name="connsiteX160" fmla="*/ 178975 w 1314450"/>
                <a:gd name="connsiteY160" fmla="*/ 919925 h 1876425"/>
                <a:gd name="connsiteX161" fmla="*/ 163544 w 1314450"/>
                <a:gd name="connsiteY161" fmla="*/ 924116 h 1876425"/>
                <a:gd name="connsiteX162" fmla="*/ 161449 w 1314450"/>
                <a:gd name="connsiteY162" fmla="*/ 904875 h 1876425"/>
                <a:gd name="connsiteX163" fmla="*/ 153352 w 1314450"/>
                <a:gd name="connsiteY163" fmla="*/ 907161 h 1876425"/>
                <a:gd name="connsiteX164" fmla="*/ 147828 w 1314450"/>
                <a:gd name="connsiteY164" fmla="*/ 904780 h 1876425"/>
                <a:gd name="connsiteX165" fmla="*/ 143351 w 1314450"/>
                <a:gd name="connsiteY165" fmla="*/ 907256 h 1876425"/>
                <a:gd name="connsiteX166" fmla="*/ 135350 w 1314450"/>
                <a:gd name="connsiteY166" fmla="*/ 882206 h 1876425"/>
                <a:gd name="connsiteX167" fmla="*/ 129445 w 1314450"/>
                <a:gd name="connsiteY167" fmla="*/ 882015 h 1876425"/>
                <a:gd name="connsiteX168" fmla="*/ 123254 w 1314450"/>
                <a:gd name="connsiteY168" fmla="*/ 872966 h 1876425"/>
                <a:gd name="connsiteX169" fmla="*/ 117443 w 1314450"/>
                <a:gd name="connsiteY169" fmla="*/ 856298 h 1876425"/>
                <a:gd name="connsiteX170" fmla="*/ 112490 w 1314450"/>
                <a:gd name="connsiteY170" fmla="*/ 858298 h 1876425"/>
                <a:gd name="connsiteX171" fmla="*/ 110585 w 1314450"/>
                <a:gd name="connsiteY171" fmla="*/ 866680 h 1876425"/>
                <a:gd name="connsiteX172" fmla="*/ 105537 w 1314450"/>
                <a:gd name="connsiteY172" fmla="*/ 873157 h 1876425"/>
                <a:gd name="connsiteX173" fmla="*/ 97631 w 1314450"/>
                <a:gd name="connsiteY173" fmla="*/ 871919 h 1876425"/>
                <a:gd name="connsiteX174" fmla="*/ 88964 w 1314450"/>
                <a:gd name="connsiteY174" fmla="*/ 877348 h 1876425"/>
                <a:gd name="connsiteX175" fmla="*/ 76581 w 1314450"/>
                <a:gd name="connsiteY175" fmla="*/ 871157 h 1876425"/>
                <a:gd name="connsiteX176" fmla="*/ 72866 w 1314450"/>
                <a:gd name="connsiteY176" fmla="*/ 874204 h 1876425"/>
                <a:gd name="connsiteX177" fmla="*/ 63341 w 1314450"/>
                <a:gd name="connsiteY177" fmla="*/ 872204 h 1876425"/>
                <a:gd name="connsiteX178" fmla="*/ 62103 w 1314450"/>
                <a:gd name="connsiteY178" fmla="*/ 869537 h 1876425"/>
                <a:gd name="connsiteX179" fmla="*/ 59055 w 1314450"/>
                <a:gd name="connsiteY179" fmla="*/ 869823 h 1876425"/>
                <a:gd name="connsiteX180" fmla="*/ 60579 w 1314450"/>
                <a:gd name="connsiteY180" fmla="*/ 864870 h 1876425"/>
                <a:gd name="connsiteX181" fmla="*/ 56864 w 1314450"/>
                <a:gd name="connsiteY181" fmla="*/ 860298 h 1876425"/>
                <a:gd name="connsiteX182" fmla="*/ 50482 w 1314450"/>
                <a:gd name="connsiteY182" fmla="*/ 870014 h 1876425"/>
                <a:gd name="connsiteX183" fmla="*/ 56674 w 1314450"/>
                <a:gd name="connsiteY183" fmla="*/ 876586 h 1876425"/>
                <a:gd name="connsiteX184" fmla="*/ 60579 w 1314450"/>
                <a:gd name="connsiteY184" fmla="*/ 888302 h 1876425"/>
                <a:gd name="connsiteX185" fmla="*/ 58007 w 1314450"/>
                <a:gd name="connsiteY185" fmla="*/ 893731 h 1876425"/>
                <a:gd name="connsiteX186" fmla="*/ 54197 w 1314450"/>
                <a:gd name="connsiteY186" fmla="*/ 894112 h 1876425"/>
                <a:gd name="connsiteX187" fmla="*/ 34671 w 1314450"/>
                <a:gd name="connsiteY187" fmla="*/ 884777 h 1876425"/>
                <a:gd name="connsiteX188" fmla="*/ 47816 w 1314450"/>
                <a:gd name="connsiteY188" fmla="*/ 869252 h 1876425"/>
                <a:gd name="connsiteX189" fmla="*/ 33147 w 1314450"/>
                <a:gd name="connsiteY189" fmla="*/ 860108 h 1876425"/>
                <a:gd name="connsiteX190" fmla="*/ 25622 w 1314450"/>
                <a:gd name="connsiteY190" fmla="*/ 851726 h 1876425"/>
                <a:gd name="connsiteX191" fmla="*/ 20193 w 1314450"/>
                <a:gd name="connsiteY191" fmla="*/ 838962 h 1876425"/>
                <a:gd name="connsiteX192" fmla="*/ 16478 w 1314450"/>
                <a:gd name="connsiteY192" fmla="*/ 813530 h 1876425"/>
                <a:gd name="connsiteX193" fmla="*/ 9525 w 1314450"/>
                <a:gd name="connsiteY193" fmla="*/ 806482 h 1876425"/>
                <a:gd name="connsiteX194" fmla="*/ 11049 w 1314450"/>
                <a:gd name="connsiteY194" fmla="*/ 796862 h 1876425"/>
                <a:gd name="connsiteX195" fmla="*/ 38576 w 1314450"/>
                <a:gd name="connsiteY195" fmla="*/ 785432 h 1876425"/>
                <a:gd name="connsiteX196" fmla="*/ 85820 w 1314450"/>
                <a:gd name="connsiteY196" fmla="*/ 796957 h 1876425"/>
                <a:gd name="connsiteX197" fmla="*/ 103061 w 1314450"/>
                <a:gd name="connsiteY197" fmla="*/ 797338 h 1876425"/>
                <a:gd name="connsiteX198" fmla="*/ 103156 w 1314450"/>
                <a:gd name="connsiteY198" fmla="*/ 785432 h 1876425"/>
                <a:gd name="connsiteX199" fmla="*/ 111919 w 1314450"/>
                <a:gd name="connsiteY199" fmla="*/ 774668 h 1876425"/>
                <a:gd name="connsiteX200" fmla="*/ 120777 w 1314450"/>
                <a:gd name="connsiteY200" fmla="*/ 769525 h 1876425"/>
                <a:gd name="connsiteX201" fmla="*/ 124396 w 1314450"/>
                <a:gd name="connsiteY201" fmla="*/ 754666 h 1876425"/>
                <a:gd name="connsiteX202" fmla="*/ 132302 w 1314450"/>
                <a:gd name="connsiteY202" fmla="*/ 744569 h 1876425"/>
                <a:gd name="connsiteX203" fmla="*/ 141732 w 1314450"/>
                <a:gd name="connsiteY203" fmla="*/ 716090 h 1876425"/>
                <a:gd name="connsiteX204" fmla="*/ 144685 w 1314450"/>
                <a:gd name="connsiteY204" fmla="*/ 687229 h 1876425"/>
                <a:gd name="connsiteX205" fmla="*/ 140780 w 1314450"/>
                <a:gd name="connsiteY205" fmla="*/ 688086 h 1876425"/>
                <a:gd name="connsiteX206" fmla="*/ 128778 w 1314450"/>
                <a:gd name="connsiteY206" fmla="*/ 671703 h 1876425"/>
                <a:gd name="connsiteX207" fmla="*/ 120301 w 1314450"/>
                <a:gd name="connsiteY207" fmla="*/ 665321 h 1876425"/>
                <a:gd name="connsiteX208" fmla="*/ 107537 w 1314450"/>
                <a:gd name="connsiteY208" fmla="*/ 659702 h 1876425"/>
                <a:gd name="connsiteX209" fmla="*/ 110109 w 1314450"/>
                <a:gd name="connsiteY209" fmla="*/ 652272 h 1876425"/>
                <a:gd name="connsiteX210" fmla="*/ 92011 w 1314450"/>
                <a:gd name="connsiteY210" fmla="*/ 653701 h 1876425"/>
                <a:gd name="connsiteX211" fmla="*/ 95536 w 1314450"/>
                <a:gd name="connsiteY211" fmla="*/ 625983 h 1876425"/>
                <a:gd name="connsiteX212" fmla="*/ 94298 w 1314450"/>
                <a:gd name="connsiteY212" fmla="*/ 623411 h 1876425"/>
                <a:gd name="connsiteX213" fmla="*/ 91916 w 1314450"/>
                <a:gd name="connsiteY213" fmla="*/ 624078 h 1876425"/>
                <a:gd name="connsiteX214" fmla="*/ 91630 w 1314450"/>
                <a:gd name="connsiteY214" fmla="*/ 621316 h 1876425"/>
                <a:gd name="connsiteX215" fmla="*/ 89154 w 1314450"/>
                <a:gd name="connsiteY215" fmla="*/ 622554 h 1876425"/>
                <a:gd name="connsiteX216" fmla="*/ 87630 w 1314450"/>
                <a:gd name="connsiteY216" fmla="*/ 616553 h 1876425"/>
                <a:gd name="connsiteX217" fmla="*/ 92964 w 1314450"/>
                <a:gd name="connsiteY217" fmla="*/ 616744 h 1876425"/>
                <a:gd name="connsiteX218" fmla="*/ 98107 w 1314450"/>
                <a:gd name="connsiteY218" fmla="*/ 575120 h 1876425"/>
                <a:gd name="connsiteX219" fmla="*/ 111443 w 1314450"/>
                <a:gd name="connsiteY219" fmla="*/ 576644 h 1876425"/>
                <a:gd name="connsiteX220" fmla="*/ 115824 w 1314450"/>
                <a:gd name="connsiteY220" fmla="*/ 582930 h 1876425"/>
                <a:gd name="connsiteX221" fmla="*/ 118682 w 1314450"/>
                <a:gd name="connsiteY221" fmla="*/ 583216 h 1876425"/>
                <a:gd name="connsiteX222" fmla="*/ 124873 w 1314450"/>
                <a:gd name="connsiteY222" fmla="*/ 581787 h 1876425"/>
                <a:gd name="connsiteX223" fmla="*/ 126111 w 1314450"/>
                <a:gd name="connsiteY223" fmla="*/ 578453 h 1876425"/>
                <a:gd name="connsiteX224" fmla="*/ 130588 w 1314450"/>
                <a:gd name="connsiteY224" fmla="*/ 576644 h 1876425"/>
                <a:gd name="connsiteX225" fmla="*/ 151638 w 1314450"/>
                <a:gd name="connsiteY225" fmla="*/ 577977 h 1876425"/>
                <a:gd name="connsiteX226" fmla="*/ 151162 w 1314450"/>
                <a:gd name="connsiteY226" fmla="*/ 570643 h 1876425"/>
                <a:gd name="connsiteX227" fmla="*/ 146875 w 1314450"/>
                <a:gd name="connsiteY227" fmla="*/ 561785 h 1876425"/>
                <a:gd name="connsiteX228" fmla="*/ 151924 w 1314450"/>
                <a:gd name="connsiteY228" fmla="*/ 561880 h 1876425"/>
                <a:gd name="connsiteX229" fmla="*/ 148876 w 1314450"/>
                <a:gd name="connsiteY229" fmla="*/ 553308 h 1876425"/>
                <a:gd name="connsiteX230" fmla="*/ 170212 w 1314450"/>
                <a:gd name="connsiteY230" fmla="*/ 546164 h 1876425"/>
                <a:gd name="connsiteX231" fmla="*/ 166021 w 1314450"/>
                <a:gd name="connsiteY231" fmla="*/ 542449 h 1876425"/>
                <a:gd name="connsiteX232" fmla="*/ 169069 w 1314450"/>
                <a:gd name="connsiteY232" fmla="*/ 540163 h 1876425"/>
                <a:gd name="connsiteX233" fmla="*/ 168973 w 1314450"/>
                <a:gd name="connsiteY233" fmla="*/ 535972 h 1876425"/>
                <a:gd name="connsiteX234" fmla="*/ 159830 w 1314450"/>
                <a:gd name="connsiteY234" fmla="*/ 535686 h 1876425"/>
                <a:gd name="connsiteX235" fmla="*/ 159734 w 1314450"/>
                <a:gd name="connsiteY235" fmla="*/ 532924 h 1876425"/>
                <a:gd name="connsiteX236" fmla="*/ 127349 w 1314450"/>
                <a:gd name="connsiteY236" fmla="*/ 536353 h 1876425"/>
                <a:gd name="connsiteX237" fmla="*/ 126587 w 1314450"/>
                <a:gd name="connsiteY237" fmla="*/ 533591 h 1876425"/>
                <a:gd name="connsiteX238" fmla="*/ 106013 w 1314450"/>
                <a:gd name="connsiteY238" fmla="*/ 531971 h 1876425"/>
                <a:gd name="connsiteX239" fmla="*/ 110204 w 1314450"/>
                <a:gd name="connsiteY239" fmla="*/ 519494 h 1876425"/>
                <a:gd name="connsiteX240" fmla="*/ 97060 w 1314450"/>
                <a:gd name="connsiteY240" fmla="*/ 505778 h 1876425"/>
                <a:gd name="connsiteX241" fmla="*/ 83248 w 1314450"/>
                <a:gd name="connsiteY241" fmla="*/ 482251 h 1876425"/>
                <a:gd name="connsiteX242" fmla="*/ 87344 w 1314450"/>
                <a:gd name="connsiteY242" fmla="*/ 467201 h 1876425"/>
                <a:gd name="connsiteX243" fmla="*/ 70199 w 1314450"/>
                <a:gd name="connsiteY243" fmla="*/ 462344 h 1876425"/>
                <a:gd name="connsiteX244" fmla="*/ 42576 w 1314450"/>
                <a:gd name="connsiteY244" fmla="*/ 464725 h 1876425"/>
                <a:gd name="connsiteX245" fmla="*/ 34100 w 1314450"/>
                <a:gd name="connsiteY245" fmla="*/ 459772 h 1876425"/>
                <a:gd name="connsiteX246" fmla="*/ 48292 w 1314450"/>
                <a:gd name="connsiteY246" fmla="*/ 428530 h 1876425"/>
                <a:gd name="connsiteX247" fmla="*/ 58007 w 1314450"/>
                <a:gd name="connsiteY247" fmla="*/ 417671 h 1876425"/>
                <a:gd name="connsiteX248" fmla="*/ 62865 w 1314450"/>
                <a:gd name="connsiteY248" fmla="*/ 407861 h 1876425"/>
                <a:gd name="connsiteX249" fmla="*/ 56769 w 1314450"/>
                <a:gd name="connsiteY249" fmla="*/ 403955 h 1876425"/>
                <a:gd name="connsiteX250" fmla="*/ 101918 w 1314450"/>
                <a:gd name="connsiteY250" fmla="*/ 390716 h 1876425"/>
                <a:gd name="connsiteX251" fmla="*/ 96488 w 1314450"/>
                <a:gd name="connsiteY251" fmla="*/ 376523 h 1876425"/>
                <a:gd name="connsiteX252" fmla="*/ 111823 w 1314450"/>
                <a:gd name="connsiteY252" fmla="*/ 391382 h 1876425"/>
                <a:gd name="connsiteX253" fmla="*/ 122491 w 1314450"/>
                <a:gd name="connsiteY253" fmla="*/ 389001 h 1876425"/>
                <a:gd name="connsiteX254" fmla="*/ 123920 w 1314450"/>
                <a:gd name="connsiteY254" fmla="*/ 395573 h 1876425"/>
                <a:gd name="connsiteX255" fmla="*/ 139255 w 1314450"/>
                <a:gd name="connsiteY255" fmla="*/ 394621 h 1876425"/>
                <a:gd name="connsiteX256" fmla="*/ 153257 w 1314450"/>
                <a:gd name="connsiteY256" fmla="*/ 402717 h 1876425"/>
                <a:gd name="connsiteX257" fmla="*/ 156686 w 1314450"/>
                <a:gd name="connsiteY257" fmla="*/ 402908 h 1876425"/>
                <a:gd name="connsiteX258" fmla="*/ 154114 w 1314450"/>
                <a:gd name="connsiteY258" fmla="*/ 402146 h 1876425"/>
                <a:gd name="connsiteX259" fmla="*/ 154305 w 1314450"/>
                <a:gd name="connsiteY259" fmla="*/ 384429 h 1876425"/>
                <a:gd name="connsiteX260" fmla="*/ 144209 w 1314450"/>
                <a:gd name="connsiteY260" fmla="*/ 349568 h 1876425"/>
                <a:gd name="connsiteX261" fmla="*/ 152591 w 1314450"/>
                <a:gd name="connsiteY261" fmla="*/ 341090 h 1876425"/>
                <a:gd name="connsiteX262" fmla="*/ 170498 w 1314450"/>
                <a:gd name="connsiteY262" fmla="*/ 332899 h 1876425"/>
                <a:gd name="connsiteX263" fmla="*/ 173069 w 1314450"/>
                <a:gd name="connsiteY263" fmla="*/ 325660 h 1876425"/>
                <a:gd name="connsiteX264" fmla="*/ 169450 w 1314450"/>
                <a:gd name="connsiteY264" fmla="*/ 315563 h 1876425"/>
                <a:gd name="connsiteX265" fmla="*/ 163925 w 1314450"/>
                <a:gd name="connsiteY265" fmla="*/ 316802 h 1876425"/>
                <a:gd name="connsiteX266" fmla="*/ 168402 w 1314450"/>
                <a:gd name="connsiteY266" fmla="*/ 314611 h 1876425"/>
                <a:gd name="connsiteX267" fmla="*/ 166116 w 1314450"/>
                <a:gd name="connsiteY267" fmla="*/ 306991 h 1876425"/>
                <a:gd name="connsiteX268" fmla="*/ 232220 w 1314450"/>
                <a:gd name="connsiteY268" fmla="*/ 298514 h 1876425"/>
                <a:gd name="connsiteX269" fmla="*/ 239935 w 1314450"/>
                <a:gd name="connsiteY269" fmla="*/ 294704 h 1876425"/>
                <a:gd name="connsiteX270" fmla="*/ 247364 w 1314450"/>
                <a:gd name="connsiteY270" fmla="*/ 296323 h 1876425"/>
                <a:gd name="connsiteX271" fmla="*/ 238887 w 1314450"/>
                <a:gd name="connsiteY271" fmla="*/ 276892 h 1876425"/>
                <a:gd name="connsiteX272" fmla="*/ 234125 w 1314450"/>
                <a:gd name="connsiteY272" fmla="*/ 258032 h 1876425"/>
                <a:gd name="connsiteX273" fmla="*/ 249174 w 1314450"/>
                <a:gd name="connsiteY273" fmla="*/ 251174 h 1876425"/>
                <a:gd name="connsiteX274" fmla="*/ 273272 w 1314450"/>
                <a:gd name="connsiteY274" fmla="*/ 250793 h 1876425"/>
                <a:gd name="connsiteX275" fmla="*/ 263652 w 1314450"/>
                <a:gd name="connsiteY275" fmla="*/ 230219 h 1876425"/>
                <a:gd name="connsiteX276" fmla="*/ 274606 w 1314450"/>
                <a:gd name="connsiteY276" fmla="*/ 229553 h 1876425"/>
                <a:gd name="connsiteX277" fmla="*/ 281368 w 1314450"/>
                <a:gd name="connsiteY277" fmla="*/ 226409 h 1876425"/>
                <a:gd name="connsiteX278" fmla="*/ 276796 w 1314450"/>
                <a:gd name="connsiteY278" fmla="*/ 217170 h 1876425"/>
                <a:gd name="connsiteX279" fmla="*/ 284131 w 1314450"/>
                <a:gd name="connsiteY279" fmla="*/ 214789 h 1876425"/>
                <a:gd name="connsiteX280" fmla="*/ 276606 w 1314450"/>
                <a:gd name="connsiteY280" fmla="*/ 199835 h 1876425"/>
                <a:gd name="connsiteX281" fmla="*/ 271843 w 1314450"/>
                <a:gd name="connsiteY281" fmla="*/ 203454 h 1876425"/>
                <a:gd name="connsiteX282" fmla="*/ 268224 w 1314450"/>
                <a:gd name="connsiteY282" fmla="*/ 198120 h 1876425"/>
                <a:gd name="connsiteX283" fmla="*/ 263176 w 1314450"/>
                <a:gd name="connsiteY283" fmla="*/ 199644 h 1876425"/>
                <a:gd name="connsiteX284" fmla="*/ 254508 w 1314450"/>
                <a:gd name="connsiteY284" fmla="*/ 171736 h 1876425"/>
                <a:gd name="connsiteX285" fmla="*/ 258318 w 1314450"/>
                <a:gd name="connsiteY285" fmla="*/ 175736 h 1876425"/>
                <a:gd name="connsiteX286" fmla="*/ 261461 w 1314450"/>
                <a:gd name="connsiteY286" fmla="*/ 174403 h 1876425"/>
                <a:gd name="connsiteX287" fmla="*/ 258604 w 1314450"/>
                <a:gd name="connsiteY287" fmla="*/ 167354 h 1876425"/>
                <a:gd name="connsiteX288" fmla="*/ 270320 w 1314450"/>
                <a:gd name="connsiteY288" fmla="*/ 160401 h 1876425"/>
                <a:gd name="connsiteX289" fmla="*/ 273653 w 1314450"/>
                <a:gd name="connsiteY289" fmla="*/ 161163 h 1876425"/>
                <a:gd name="connsiteX290" fmla="*/ 272605 w 1314450"/>
                <a:gd name="connsiteY290" fmla="*/ 158115 h 1876425"/>
                <a:gd name="connsiteX291" fmla="*/ 281464 w 1314450"/>
                <a:gd name="connsiteY291" fmla="*/ 159829 h 1876425"/>
                <a:gd name="connsiteX292" fmla="*/ 311372 w 1314450"/>
                <a:gd name="connsiteY292" fmla="*/ 139351 h 1876425"/>
                <a:gd name="connsiteX293" fmla="*/ 314325 w 1314450"/>
                <a:gd name="connsiteY293" fmla="*/ 133921 h 1876425"/>
                <a:gd name="connsiteX294" fmla="*/ 330232 w 1314450"/>
                <a:gd name="connsiteY294" fmla="*/ 128683 h 1876425"/>
                <a:gd name="connsiteX295" fmla="*/ 326898 w 1314450"/>
                <a:gd name="connsiteY295" fmla="*/ 109728 h 1876425"/>
                <a:gd name="connsiteX296" fmla="*/ 328232 w 1314450"/>
                <a:gd name="connsiteY296" fmla="*/ 117062 h 1876425"/>
                <a:gd name="connsiteX297" fmla="*/ 335089 w 1314450"/>
                <a:gd name="connsiteY297" fmla="*/ 114491 h 1876425"/>
                <a:gd name="connsiteX298" fmla="*/ 337947 w 1314450"/>
                <a:gd name="connsiteY298" fmla="*/ 125159 h 1876425"/>
                <a:gd name="connsiteX299" fmla="*/ 340328 w 1314450"/>
                <a:gd name="connsiteY299" fmla="*/ 124492 h 1876425"/>
                <a:gd name="connsiteX300" fmla="*/ 338518 w 1314450"/>
                <a:gd name="connsiteY300" fmla="*/ 117729 h 1876425"/>
                <a:gd name="connsiteX301" fmla="*/ 343948 w 1314450"/>
                <a:gd name="connsiteY301" fmla="*/ 119348 h 1876425"/>
                <a:gd name="connsiteX302" fmla="*/ 348139 w 1314450"/>
                <a:gd name="connsiteY302" fmla="*/ 133541 h 1876425"/>
                <a:gd name="connsiteX303" fmla="*/ 363474 w 1314450"/>
                <a:gd name="connsiteY303" fmla="*/ 142780 h 1876425"/>
                <a:gd name="connsiteX304" fmla="*/ 382905 w 1314450"/>
                <a:gd name="connsiteY304" fmla="*/ 147066 h 1876425"/>
                <a:gd name="connsiteX305" fmla="*/ 383286 w 1314450"/>
                <a:gd name="connsiteY305" fmla="*/ 149924 h 1876425"/>
                <a:gd name="connsiteX306" fmla="*/ 390811 w 1314450"/>
                <a:gd name="connsiteY306" fmla="*/ 148876 h 1876425"/>
                <a:gd name="connsiteX307" fmla="*/ 399192 w 1314450"/>
                <a:gd name="connsiteY307" fmla="*/ 154115 h 1876425"/>
                <a:gd name="connsiteX308" fmla="*/ 403003 w 1314450"/>
                <a:gd name="connsiteY308" fmla="*/ 147447 h 1876425"/>
                <a:gd name="connsiteX309" fmla="*/ 429292 w 1314450"/>
                <a:gd name="connsiteY309" fmla="*/ 149733 h 1876425"/>
                <a:gd name="connsiteX310" fmla="*/ 439102 w 1314450"/>
                <a:gd name="connsiteY310" fmla="*/ 158020 h 1876425"/>
                <a:gd name="connsiteX311" fmla="*/ 440245 w 1314450"/>
                <a:gd name="connsiteY311" fmla="*/ 150781 h 1876425"/>
                <a:gd name="connsiteX312" fmla="*/ 451009 w 1314450"/>
                <a:gd name="connsiteY312" fmla="*/ 159449 h 1876425"/>
                <a:gd name="connsiteX313" fmla="*/ 453390 w 1314450"/>
                <a:gd name="connsiteY313" fmla="*/ 158210 h 1876425"/>
                <a:gd name="connsiteX314" fmla="*/ 464058 w 1314450"/>
                <a:gd name="connsiteY314" fmla="*/ 171164 h 1876425"/>
                <a:gd name="connsiteX315" fmla="*/ 465677 w 1314450"/>
                <a:gd name="connsiteY315" fmla="*/ 169640 h 1876425"/>
                <a:gd name="connsiteX316" fmla="*/ 468630 w 1314450"/>
                <a:gd name="connsiteY316" fmla="*/ 172688 h 1876425"/>
                <a:gd name="connsiteX317" fmla="*/ 466344 w 1314450"/>
                <a:gd name="connsiteY317" fmla="*/ 179546 h 1876425"/>
                <a:gd name="connsiteX318" fmla="*/ 468820 w 1314450"/>
                <a:gd name="connsiteY318" fmla="*/ 188976 h 1876425"/>
                <a:gd name="connsiteX319" fmla="*/ 483870 w 1314450"/>
                <a:gd name="connsiteY319" fmla="*/ 181642 h 1876425"/>
                <a:gd name="connsiteX320" fmla="*/ 485680 w 1314450"/>
                <a:gd name="connsiteY320" fmla="*/ 188786 h 1876425"/>
                <a:gd name="connsiteX321" fmla="*/ 488823 w 1314450"/>
                <a:gd name="connsiteY321" fmla="*/ 187547 h 1876425"/>
                <a:gd name="connsiteX322" fmla="*/ 499205 w 1314450"/>
                <a:gd name="connsiteY322" fmla="*/ 203168 h 1876425"/>
                <a:gd name="connsiteX323" fmla="*/ 493776 w 1314450"/>
                <a:gd name="connsiteY323" fmla="*/ 207454 h 1876425"/>
                <a:gd name="connsiteX324" fmla="*/ 498539 w 1314450"/>
                <a:gd name="connsiteY324" fmla="*/ 213265 h 1876425"/>
                <a:gd name="connsiteX325" fmla="*/ 507302 w 1314450"/>
                <a:gd name="connsiteY325" fmla="*/ 210788 h 1876425"/>
                <a:gd name="connsiteX326" fmla="*/ 501586 w 1314450"/>
                <a:gd name="connsiteY326" fmla="*/ 214027 h 1876425"/>
                <a:gd name="connsiteX327" fmla="*/ 501872 w 1314450"/>
                <a:gd name="connsiteY327" fmla="*/ 217932 h 1876425"/>
                <a:gd name="connsiteX328" fmla="*/ 496634 w 1314450"/>
                <a:gd name="connsiteY328" fmla="*/ 221837 h 1876425"/>
                <a:gd name="connsiteX329" fmla="*/ 485870 w 1314450"/>
                <a:gd name="connsiteY329" fmla="*/ 225552 h 1876425"/>
                <a:gd name="connsiteX330" fmla="*/ 469392 w 1314450"/>
                <a:gd name="connsiteY330" fmla="*/ 246412 h 1876425"/>
                <a:gd name="connsiteX331" fmla="*/ 464630 w 1314450"/>
                <a:gd name="connsiteY331" fmla="*/ 243935 h 1876425"/>
                <a:gd name="connsiteX332" fmla="*/ 460534 w 1314450"/>
                <a:gd name="connsiteY332" fmla="*/ 249650 h 1876425"/>
                <a:gd name="connsiteX333" fmla="*/ 464534 w 1314450"/>
                <a:gd name="connsiteY333" fmla="*/ 254508 h 1876425"/>
                <a:gd name="connsiteX334" fmla="*/ 457486 w 1314450"/>
                <a:gd name="connsiteY334" fmla="*/ 265557 h 1876425"/>
                <a:gd name="connsiteX335" fmla="*/ 466154 w 1314450"/>
                <a:gd name="connsiteY335" fmla="*/ 277940 h 1876425"/>
                <a:gd name="connsiteX336" fmla="*/ 455105 w 1314450"/>
                <a:gd name="connsiteY336" fmla="*/ 271462 h 1876425"/>
                <a:gd name="connsiteX337" fmla="*/ 450437 w 1314450"/>
                <a:gd name="connsiteY337" fmla="*/ 272225 h 1876425"/>
                <a:gd name="connsiteX338" fmla="*/ 425863 w 1314450"/>
                <a:gd name="connsiteY338" fmla="*/ 297085 h 1876425"/>
                <a:gd name="connsiteX339" fmla="*/ 450247 w 1314450"/>
                <a:gd name="connsiteY339" fmla="*/ 323469 h 1876425"/>
                <a:gd name="connsiteX340" fmla="*/ 456533 w 1314450"/>
                <a:gd name="connsiteY340" fmla="*/ 334042 h 1876425"/>
                <a:gd name="connsiteX341" fmla="*/ 456629 w 1314450"/>
                <a:gd name="connsiteY341" fmla="*/ 338900 h 1876425"/>
                <a:gd name="connsiteX342" fmla="*/ 446723 w 1314450"/>
                <a:gd name="connsiteY342" fmla="*/ 343471 h 1876425"/>
                <a:gd name="connsiteX343" fmla="*/ 454819 w 1314450"/>
                <a:gd name="connsiteY343" fmla="*/ 351568 h 1876425"/>
                <a:gd name="connsiteX344" fmla="*/ 451961 w 1314450"/>
                <a:gd name="connsiteY344" fmla="*/ 355854 h 1876425"/>
                <a:gd name="connsiteX345" fmla="*/ 437864 w 1314450"/>
                <a:gd name="connsiteY345" fmla="*/ 364903 h 1876425"/>
                <a:gd name="connsiteX346" fmla="*/ 437483 w 1314450"/>
                <a:gd name="connsiteY346" fmla="*/ 367856 h 1876425"/>
                <a:gd name="connsiteX347" fmla="*/ 430530 w 1314450"/>
                <a:gd name="connsiteY347" fmla="*/ 370808 h 1876425"/>
                <a:gd name="connsiteX348" fmla="*/ 432625 w 1314450"/>
                <a:gd name="connsiteY348" fmla="*/ 372332 h 1876425"/>
                <a:gd name="connsiteX349" fmla="*/ 419005 w 1314450"/>
                <a:gd name="connsiteY349" fmla="*/ 386715 h 1876425"/>
                <a:gd name="connsiteX350" fmla="*/ 422243 w 1314450"/>
                <a:gd name="connsiteY350" fmla="*/ 384048 h 1876425"/>
                <a:gd name="connsiteX351" fmla="*/ 425958 w 1314450"/>
                <a:gd name="connsiteY351" fmla="*/ 388334 h 1876425"/>
                <a:gd name="connsiteX352" fmla="*/ 410623 w 1314450"/>
                <a:gd name="connsiteY352" fmla="*/ 408051 h 1876425"/>
                <a:gd name="connsiteX353" fmla="*/ 415766 w 1314450"/>
                <a:gd name="connsiteY353" fmla="*/ 414147 h 1876425"/>
                <a:gd name="connsiteX354" fmla="*/ 402145 w 1314450"/>
                <a:gd name="connsiteY354" fmla="*/ 430816 h 1876425"/>
                <a:gd name="connsiteX355" fmla="*/ 395383 w 1314450"/>
                <a:gd name="connsiteY355" fmla="*/ 429292 h 1876425"/>
                <a:gd name="connsiteX356" fmla="*/ 390525 w 1314450"/>
                <a:gd name="connsiteY356" fmla="*/ 436054 h 1876425"/>
                <a:gd name="connsiteX357" fmla="*/ 395478 w 1314450"/>
                <a:gd name="connsiteY357" fmla="*/ 440531 h 1876425"/>
                <a:gd name="connsiteX358" fmla="*/ 381667 w 1314450"/>
                <a:gd name="connsiteY358" fmla="*/ 460724 h 1876425"/>
                <a:gd name="connsiteX359" fmla="*/ 382048 w 1314450"/>
                <a:gd name="connsiteY359" fmla="*/ 468154 h 1876425"/>
                <a:gd name="connsiteX360" fmla="*/ 379095 w 1314450"/>
                <a:gd name="connsiteY360" fmla="*/ 474821 h 1876425"/>
                <a:gd name="connsiteX361" fmla="*/ 379952 w 1314450"/>
                <a:gd name="connsiteY361" fmla="*/ 480536 h 1876425"/>
                <a:gd name="connsiteX362" fmla="*/ 393478 w 1314450"/>
                <a:gd name="connsiteY362" fmla="*/ 478155 h 1876425"/>
                <a:gd name="connsiteX363" fmla="*/ 408146 w 1314450"/>
                <a:gd name="connsiteY363" fmla="*/ 482632 h 1876425"/>
                <a:gd name="connsiteX364" fmla="*/ 412718 w 1314450"/>
                <a:gd name="connsiteY364" fmla="*/ 491395 h 1876425"/>
                <a:gd name="connsiteX365" fmla="*/ 413671 w 1314450"/>
                <a:gd name="connsiteY365" fmla="*/ 504254 h 1876425"/>
                <a:gd name="connsiteX366" fmla="*/ 430244 w 1314450"/>
                <a:gd name="connsiteY366" fmla="*/ 523685 h 1876425"/>
                <a:gd name="connsiteX367" fmla="*/ 428339 w 1314450"/>
                <a:gd name="connsiteY367" fmla="*/ 530638 h 1876425"/>
                <a:gd name="connsiteX368" fmla="*/ 421386 w 1314450"/>
                <a:gd name="connsiteY368" fmla="*/ 535305 h 1876425"/>
                <a:gd name="connsiteX369" fmla="*/ 417671 w 1314450"/>
                <a:gd name="connsiteY369" fmla="*/ 534258 h 1876425"/>
                <a:gd name="connsiteX370" fmla="*/ 410718 w 1314450"/>
                <a:gd name="connsiteY370" fmla="*/ 539496 h 1876425"/>
                <a:gd name="connsiteX371" fmla="*/ 388620 w 1314450"/>
                <a:gd name="connsiteY371" fmla="*/ 546830 h 1876425"/>
                <a:gd name="connsiteX372" fmla="*/ 388239 w 1314450"/>
                <a:gd name="connsiteY372" fmla="*/ 571595 h 1876425"/>
                <a:gd name="connsiteX373" fmla="*/ 384239 w 1314450"/>
                <a:gd name="connsiteY373" fmla="*/ 577691 h 1876425"/>
                <a:gd name="connsiteX374" fmla="*/ 403289 w 1314450"/>
                <a:gd name="connsiteY374" fmla="*/ 598265 h 1876425"/>
                <a:gd name="connsiteX375" fmla="*/ 422815 w 1314450"/>
                <a:gd name="connsiteY375" fmla="*/ 611505 h 1876425"/>
                <a:gd name="connsiteX376" fmla="*/ 416909 w 1314450"/>
                <a:gd name="connsiteY376" fmla="*/ 619316 h 1876425"/>
                <a:gd name="connsiteX377" fmla="*/ 421291 w 1314450"/>
                <a:gd name="connsiteY377" fmla="*/ 632746 h 1876425"/>
                <a:gd name="connsiteX378" fmla="*/ 441960 w 1314450"/>
                <a:gd name="connsiteY378" fmla="*/ 654749 h 1876425"/>
                <a:gd name="connsiteX379" fmla="*/ 435197 w 1314450"/>
                <a:gd name="connsiteY379" fmla="*/ 665036 h 1876425"/>
                <a:gd name="connsiteX380" fmla="*/ 445103 w 1314450"/>
                <a:gd name="connsiteY380" fmla="*/ 677990 h 1876425"/>
                <a:gd name="connsiteX381" fmla="*/ 456152 w 1314450"/>
                <a:gd name="connsiteY381" fmla="*/ 677704 h 1876425"/>
                <a:gd name="connsiteX382" fmla="*/ 456724 w 1314450"/>
                <a:gd name="connsiteY382" fmla="*/ 681323 h 1876425"/>
                <a:gd name="connsiteX383" fmla="*/ 465106 w 1314450"/>
                <a:gd name="connsiteY383" fmla="*/ 680466 h 1876425"/>
                <a:gd name="connsiteX384" fmla="*/ 469487 w 1314450"/>
                <a:gd name="connsiteY384" fmla="*/ 691039 h 1876425"/>
                <a:gd name="connsiteX385" fmla="*/ 478155 w 1314450"/>
                <a:gd name="connsiteY385" fmla="*/ 690944 h 1876425"/>
                <a:gd name="connsiteX386" fmla="*/ 495967 w 1314450"/>
                <a:gd name="connsiteY386" fmla="*/ 697135 h 1876425"/>
                <a:gd name="connsiteX387" fmla="*/ 497014 w 1314450"/>
                <a:gd name="connsiteY387" fmla="*/ 691991 h 1876425"/>
                <a:gd name="connsiteX388" fmla="*/ 501396 w 1314450"/>
                <a:gd name="connsiteY388" fmla="*/ 694658 h 1876425"/>
                <a:gd name="connsiteX389" fmla="*/ 500443 w 1314450"/>
                <a:gd name="connsiteY389" fmla="*/ 698659 h 1876425"/>
                <a:gd name="connsiteX390" fmla="*/ 517207 w 1314450"/>
                <a:gd name="connsiteY390" fmla="*/ 706184 h 1876425"/>
                <a:gd name="connsiteX391" fmla="*/ 532829 w 1314450"/>
                <a:gd name="connsiteY391" fmla="*/ 702659 h 1876425"/>
                <a:gd name="connsiteX392" fmla="*/ 538449 w 1314450"/>
                <a:gd name="connsiteY392" fmla="*/ 697897 h 1876425"/>
                <a:gd name="connsiteX393" fmla="*/ 554736 w 1314450"/>
                <a:gd name="connsiteY393" fmla="*/ 693420 h 1876425"/>
                <a:gd name="connsiteX394" fmla="*/ 571024 w 1314450"/>
                <a:gd name="connsiteY394" fmla="*/ 695516 h 1876425"/>
                <a:gd name="connsiteX395" fmla="*/ 606933 w 1314450"/>
                <a:gd name="connsiteY395" fmla="*/ 687515 h 1876425"/>
                <a:gd name="connsiteX396" fmla="*/ 610648 w 1314450"/>
                <a:gd name="connsiteY396" fmla="*/ 685324 h 1876425"/>
                <a:gd name="connsiteX397" fmla="*/ 609505 w 1314450"/>
                <a:gd name="connsiteY397" fmla="*/ 675799 h 1876425"/>
                <a:gd name="connsiteX398" fmla="*/ 613982 w 1314450"/>
                <a:gd name="connsiteY398" fmla="*/ 678085 h 1876425"/>
                <a:gd name="connsiteX399" fmla="*/ 619030 w 1314450"/>
                <a:gd name="connsiteY399" fmla="*/ 675894 h 1876425"/>
                <a:gd name="connsiteX400" fmla="*/ 622554 w 1314450"/>
                <a:gd name="connsiteY400" fmla="*/ 681895 h 1876425"/>
                <a:gd name="connsiteX401" fmla="*/ 625030 w 1314450"/>
                <a:gd name="connsiteY401" fmla="*/ 668846 h 1876425"/>
                <a:gd name="connsiteX402" fmla="*/ 627126 w 1314450"/>
                <a:gd name="connsiteY402" fmla="*/ 668941 h 1876425"/>
                <a:gd name="connsiteX403" fmla="*/ 626650 w 1314450"/>
                <a:gd name="connsiteY403" fmla="*/ 673037 h 1876425"/>
                <a:gd name="connsiteX404" fmla="*/ 629412 w 1314450"/>
                <a:gd name="connsiteY404" fmla="*/ 673513 h 1876425"/>
                <a:gd name="connsiteX405" fmla="*/ 629221 w 1314450"/>
                <a:gd name="connsiteY405" fmla="*/ 675799 h 1876425"/>
                <a:gd name="connsiteX406" fmla="*/ 636841 w 1314450"/>
                <a:gd name="connsiteY406" fmla="*/ 679609 h 1876425"/>
                <a:gd name="connsiteX407" fmla="*/ 641890 w 1314450"/>
                <a:gd name="connsiteY407" fmla="*/ 678561 h 1876425"/>
                <a:gd name="connsiteX408" fmla="*/ 646938 w 1314450"/>
                <a:gd name="connsiteY408" fmla="*/ 682085 h 1876425"/>
                <a:gd name="connsiteX409" fmla="*/ 655701 w 1314450"/>
                <a:gd name="connsiteY409" fmla="*/ 675704 h 1876425"/>
                <a:gd name="connsiteX410" fmla="*/ 665607 w 1314450"/>
                <a:gd name="connsiteY410" fmla="*/ 689229 h 1876425"/>
                <a:gd name="connsiteX411" fmla="*/ 668274 w 1314450"/>
                <a:gd name="connsiteY411" fmla="*/ 685514 h 1876425"/>
                <a:gd name="connsiteX412" fmla="*/ 676084 w 1314450"/>
                <a:gd name="connsiteY412" fmla="*/ 686943 h 1876425"/>
                <a:gd name="connsiteX413" fmla="*/ 675989 w 1314450"/>
                <a:gd name="connsiteY413" fmla="*/ 689134 h 1876425"/>
                <a:gd name="connsiteX414" fmla="*/ 680085 w 1314450"/>
                <a:gd name="connsiteY414" fmla="*/ 688467 h 1876425"/>
                <a:gd name="connsiteX415" fmla="*/ 677133 w 1314450"/>
                <a:gd name="connsiteY415" fmla="*/ 695230 h 1876425"/>
                <a:gd name="connsiteX416" fmla="*/ 681133 w 1314450"/>
                <a:gd name="connsiteY416" fmla="*/ 695801 h 1876425"/>
                <a:gd name="connsiteX417" fmla="*/ 681514 w 1314450"/>
                <a:gd name="connsiteY417" fmla="*/ 699611 h 1876425"/>
                <a:gd name="connsiteX418" fmla="*/ 690563 w 1314450"/>
                <a:gd name="connsiteY418" fmla="*/ 697040 h 1876425"/>
                <a:gd name="connsiteX419" fmla="*/ 689039 w 1314450"/>
                <a:gd name="connsiteY419" fmla="*/ 703136 h 1876425"/>
                <a:gd name="connsiteX420" fmla="*/ 699516 w 1314450"/>
                <a:gd name="connsiteY420" fmla="*/ 702088 h 1876425"/>
                <a:gd name="connsiteX421" fmla="*/ 699040 w 1314450"/>
                <a:gd name="connsiteY421" fmla="*/ 705421 h 1876425"/>
                <a:gd name="connsiteX422" fmla="*/ 695801 w 1314450"/>
                <a:gd name="connsiteY422" fmla="*/ 706374 h 1876425"/>
                <a:gd name="connsiteX423" fmla="*/ 707231 w 1314450"/>
                <a:gd name="connsiteY423" fmla="*/ 716661 h 1876425"/>
                <a:gd name="connsiteX424" fmla="*/ 719900 w 1314450"/>
                <a:gd name="connsiteY424" fmla="*/ 738378 h 1876425"/>
                <a:gd name="connsiteX425" fmla="*/ 723900 w 1314450"/>
                <a:gd name="connsiteY425" fmla="*/ 735521 h 1876425"/>
                <a:gd name="connsiteX426" fmla="*/ 725329 w 1314450"/>
                <a:gd name="connsiteY426" fmla="*/ 739140 h 1876425"/>
                <a:gd name="connsiteX427" fmla="*/ 721233 w 1314450"/>
                <a:gd name="connsiteY427" fmla="*/ 741712 h 1876425"/>
                <a:gd name="connsiteX428" fmla="*/ 719614 w 1314450"/>
                <a:gd name="connsiteY428" fmla="*/ 753618 h 1876425"/>
                <a:gd name="connsiteX429" fmla="*/ 722281 w 1314450"/>
                <a:gd name="connsiteY429" fmla="*/ 766096 h 1876425"/>
                <a:gd name="connsiteX430" fmla="*/ 726377 w 1314450"/>
                <a:gd name="connsiteY430" fmla="*/ 766096 h 1876425"/>
                <a:gd name="connsiteX431" fmla="*/ 745807 w 1314450"/>
                <a:gd name="connsiteY431" fmla="*/ 785051 h 1876425"/>
                <a:gd name="connsiteX432" fmla="*/ 750475 w 1314450"/>
                <a:gd name="connsiteY432" fmla="*/ 785051 h 1876425"/>
                <a:gd name="connsiteX433" fmla="*/ 778288 w 1314450"/>
                <a:gd name="connsiteY433" fmla="*/ 779336 h 1876425"/>
                <a:gd name="connsiteX434" fmla="*/ 797147 w 1314450"/>
                <a:gd name="connsiteY434" fmla="*/ 770858 h 1876425"/>
                <a:gd name="connsiteX435" fmla="*/ 801814 w 1314450"/>
                <a:gd name="connsiteY435" fmla="*/ 762000 h 1876425"/>
                <a:gd name="connsiteX436" fmla="*/ 797909 w 1314450"/>
                <a:gd name="connsiteY436" fmla="*/ 754761 h 1876425"/>
                <a:gd name="connsiteX437" fmla="*/ 805720 w 1314450"/>
                <a:gd name="connsiteY437" fmla="*/ 746189 h 1876425"/>
                <a:gd name="connsiteX438" fmla="*/ 811816 w 1314450"/>
                <a:gd name="connsiteY438" fmla="*/ 752189 h 1876425"/>
                <a:gd name="connsiteX439" fmla="*/ 817626 w 1314450"/>
                <a:gd name="connsiteY439" fmla="*/ 752666 h 1876425"/>
                <a:gd name="connsiteX440" fmla="*/ 822389 w 1314450"/>
                <a:gd name="connsiteY440" fmla="*/ 749046 h 1876425"/>
                <a:gd name="connsiteX441" fmla="*/ 819436 w 1314450"/>
                <a:gd name="connsiteY441" fmla="*/ 733425 h 1876425"/>
                <a:gd name="connsiteX442" fmla="*/ 811244 w 1314450"/>
                <a:gd name="connsiteY442" fmla="*/ 730758 h 1876425"/>
                <a:gd name="connsiteX443" fmla="*/ 810673 w 1314450"/>
                <a:gd name="connsiteY443" fmla="*/ 726758 h 1876425"/>
                <a:gd name="connsiteX444" fmla="*/ 805149 w 1314450"/>
                <a:gd name="connsiteY444" fmla="*/ 725805 h 1876425"/>
                <a:gd name="connsiteX445" fmla="*/ 806768 w 1314450"/>
                <a:gd name="connsiteY445" fmla="*/ 722281 h 1876425"/>
                <a:gd name="connsiteX446" fmla="*/ 789051 w 1314450"/>
                <a:gd name="connsiteY446" fmla="*/ 710756 h 1876425"/>
                <a:gd name="connsiteX447" fmla="*/ 775335 w 1314450"/>
                <a:gd name="connsiteY447" fmla="*/ 705517 h 1876425"/>
                <a:gd name="connsiteX448" fmla="*/ 773335 w 1314450"/>
                <a:gd name="connsiteY448" fmla="*/ 695801 h 1876425"/>
                <a:gd name="connsiteX449" fmla="*/ 764953 w 1314450"/>
                <a:gd name="connsiteY449" fmla="*/ 693611 h 1876425"/>
                <a:gd name="connsiteX450" fmla="*/ 759809 w 1314450"/>
                <a:gd name="connsiteY450" fmla="*/ 678752 h 1876425"/>
                <a:gd name="connsiteX451" fmla="*/ 756190 w 1314450"/>
                <a:gd name="connsiteY451" fmla="*/ 675418 h 1876425"/>
                <a:gd name="connsiteX452" fmla="*/ 751141 w 1314450"/>
                <a:gd name="connsiteY452" fmla="*/ 675227 h 1876425"/>
                <a:gd name="connsiteX453" fmla="*/ 754285 w 1314450"/>
                <a:gd name="connsiteY453" fmla="*/ 666369 h 1876425"/>
                <a:gd name="connsiteX454" fmla="*/ 757618 w 1314450"/>
                <a:gd name="connsiteY454" fmla="*/ 663893 h 1876425"/>
                <a:gd name="connsiteX455" fmla="*/ 761619 w 1314450"/>
                <a:gd name="connsiteY455" fmla="*/ 666655 h 1876425"/>
                <a:gd name="connsiteX456" fmla="*/ 765143 w 1314450"/>
                <a:gd name="connsiteY456" fmla="*/ 665798 h 1876425"/>
                <a:gd name="connsiteX457" fmla="*/ 766191 w 1314450"/>
                <a:gd name="connsiteY457" fmla="*/ 662845 h 1876425"/>
                <a:gd name="connsiteX458" fmla="*/ 761619 w 1314450"/>
                <a:gd name="connsiteY458" fmla="*/ 660273 h 1876425"/>
                <a:gd name="connsiteX459" fmla="*/ 762095 w 1314450"/>
                <a:gd name="connsiteY459" fmla="*/ 656273 h 1876425"/>
                <a:gd name="connsiteX460" fmla="*/ 765048 w 1314450"/>
                <a:gd name="connsiteY460" fmla="*/ 655415 h 1876425"/>
                <a:gd name="connsiteX461" fmla="*/ 765429 w 1314450"/>
                <a:gd name="connsiteY461" fmla="*/ 651510 h 1876425"/>
                <a:gd name="connsiteX462" fmla="*/ 762286 w 1314450"/>
                <a:gd name="connsiteY462" fmla="*/ 648176 h 1876425"/>
                <a:gd name="connsiteX463" fmla="*/ 768572 w 1314450"/>
                <a:gd name="connsiteY463" fmla="*/ 615125 h 1876425"/>
                <a:gd name="connsiteX464" fmla="*/ 767049 w 1314450"/>
                <a:gd name="connsiteY464" fmla="*/ 610934 h 1876425"/>
                <a:gd name="connsiteX465" fmla="*/ 760857 w 1314450"/>
                <a:gd name="connsiteY465" fmla="*/ 647510 h 1876425"/>
                <a:gd name="connsiteX466" fmla="*/ 759714 w 1314450"/>
                <a:gd name="connsiteY466" fmla="*/ 640080 h 1876425"/>
                <a:gd name="connsiteX467" fmla="*/ 765810 w 1314450"/>
                <a:gd name="connsiteY467" fmla="*/ 610743 h 1876425"/>
                <a:gd name="connsiteX468" fmla="*/ 748570 w 1314450"/>
                <a:gd name="connsiteY468" fmla="*/ 607600 h 1876425"/>
                <a:gd name="connsiteX469" fmla="*/ 746093 w 1314450"/>
                <a:gd name="connsiteY469" fmla="*/ 586931 h 1876425"/>
                <a:gd name="connsiteX470" fmla="*/ 733996 w 1314450"/>
                <a:gd name="connsiteY470" fmla="*/ 566833 h 1876425"/>
                <a:gd name="connsiteX471" fmla="*/ 741521 w 1314450"/>
                <a:gd name="connsiteY471" fmla="*/ 563404 h 1876425"/>
                <a:gd name="connsiteX472" fmla="*/ 739426 w 1314450"/>
                <a:gd name="connsiteY472" fmla="*/ 552641 h 1876425"/>
                <a:gd name="connsiteX473" fmla="*/ 743902 w 1314450"/>
                <a:gd name="connsiteY473" fmla="*/ 547497 h 1876425"/>
                <a:gd name="connsiteX474" fmla="*/ 748093 w 1314450"/>
                <a:gd name="connsiteY474" fmla="*/ 533305 h 1876425"/>
                <a:gd name="connsiteX475" fmla="*/ 753618 w 1314450"/>
                <a:gd name="connsiteY475" fmla="*/ 529876 h 1876425"/>
                <a:gd name="connsiteX476" fmla="*/ 753999 w 1314450"/>
                <a:gd name="connsiteY476" fmla="*/ 523113 h 1876425"/>
                <a:gd name="connsiteX477" fmla="*/ 760000 w 1314450"/>
                <a:gd name="connsiteY477" fmla="*/ 520446 h 1876425"/>
                <a:gd name="connsiteX478" fmla="*/ 764095 w 1314450"/>
                <a:gd name="connsiteY478" fmla="*/ 525590 h 1876425"/>
                <a:gd name="connsiteX479" fmla="*/ 759714 w 1314450"/>
                <a:gd name="connsiteY479" fmla="*/ 515969 h 1876425"/>
                <a:gd name="connsiteX480" fmla="*/ 768477 w 1314450"/>
                <a:gd name="connsiteY480" fmla="*/ 508826 h 1876425"/>
                <a:gd name="connsiteX481" fmla="*/ 771716 w 1314450"/>
                <a:gd name="connsiteY481" fmla="*/ 500729 h 1876425"/>
                <a:gd name="connsiteX482" fmla="*/ 775335 w 1314450"/>
                <a:gd name="connsiteY482" fmla="*/ 497205 h 1876425"/>
                <a:gd name="connsiteX483" fmla="*/ 782669 w 1314450"/>
                <a:gd name="connsiteY483" fmla="*/ 495586 h 1876425"/>
                <a:gd name="connsiteX484" fmla="*/ 782860 w 1314450"/>
                <a:gd name="connsiteY484" fmla="*/ 492347 h 1876425"/>
                <a:gd name="connsiteX485" fmla="*/ 796480 w 1314450"/>
                <a:gd name="connsiteY485" fmla="*/ 482441 h 1876425"/>
                <a:gd name="connsiteX486" fmla="*/ 806482 w 1314450"/>
                <a:gd name="connsiteY486" fmla="*/ 479679 h 1876425"/>
                <a:gd name="connsiteX487" fmla="*/ 803434 w 1314450"/>
                <a:gd name="connsiteY487" fmla="*/ 478155 h 1876425"/>
                <a:gd name="connsiteX488" fmla="*/ 803910 w 1314450"/>
                <a:gd name="connsiteY488" fmla="*/ 470535 h 1876425"/>
                <a:gd name="connsiteX489" fmla="*/ 812387 w 1314450"/>
                <a:gd name="connsiteY489" fmla="*/ 458438 h 1876425"/>
                <a:gd name="connsiteX490" fmla="*/ 802862 w 1314450"/>
                <a:gd name="connsiteY490" fmla="*/ 440055 h 1876425"/>
                <a:gd name="connsiteX491" fmla="*/ 786003 w 1314450"/>
                <a:gd name="connsiteY491" fmla="*/ 419100 h 1876425"/>
                <a:gd name="connsiteX492" fmla="*/ 789432 w 1314450"/>
                <a:gd name="connsiteY492" fmla="*/ 422243 h 1876425"/>
                <a:gd name="connsiteX493" fmla="*/ 798862 w 1314450"/>
                <a:gd name="connsiteY493" fmla="*/ 411766 h 1876425"/>
                <a:gd name="connsiteX494" fmla="*/ 793242 w 1314450"/>
                <a:gd name="connsiteY494" fmla="*/ 403860 h 1876425"/>
                <a:gd name="connsiteX495" fmla="*/ 798862 w 1314450"/>
                <a:gd name="connsiteY495" fmla="*/ 400050 h 1876425"/>
                <a:gd name="connsiteX496" fmla="*/ 792670 w 1314450"/>
                <a:gd name="connsiteY496" fmla="*/ 388049 h 1876425"/>
                <a:gd name="connsiteX497" fmla="*/ 790575 w 1314450"/>
                <a:gd name="connsiteY497" fmla="*/ 389001 h 1876425"/>
                <a:gd name="connsiteX498" fmla="*/ 775240 w 1314450"/>
                <a:gd name="connsiteY498" fmla="*/ 369284 h 1876425"/>
                <a:gd name="connsiteX499" fmla="*/ 767334 w 1314450"/>
                <a:gd name="connsiteY499" fmla="*/ 372713 h 1876425"/>
                <a:gd name="connsiteX500" fmla="*/ 761619 w 1314450"/>
                <a:gd name="connsiteY500" fmla="*/ 355854 h 1876425"/>
                <a:gd name="connsiteX501" fmla="*/ 761619 w 1314450"/>
                <a:gd name="connsiteY501" fmla="*/ 341090 h 1876425"/>
                <a:gd name="connsiteX502" fmla="*/ 754475 w 1314450"/>
                <a:gd name="connsiteY502" fmla="*/ 342043 h 1876425"/>
                <a:gd name="connsiteX503" fmla="*/ 752666 w 1314450"/>
                <a:gd name="connsiteY503" fmla="*/ 337566 h 1876425"/>
                <a:gd name="connsiteX504" fmla="*/ 748379 w 1314450"/>
                <a:gd name="connsiteY504" fmla="*/ 341186 h 1876425"/>
                <a:gd name="connsiteX505" fmla="*/ 743331 w 1314450"/>
                <a:gd name="connsiteY505" fmla="*/ 313658 h 1876425"/>
                <a:gd name="connsiteX506" fmla="*/ 745522 w 1314450"/>
                <a:gd name="connsiteY506" fmla="*/ 312706 h 1876425"/>
                <a:gd name="connsiteX507" fmla="*/ 741045 w 1314450"/>
                <a:gd name="connsiteY507" fmla="*/ 301752 h 1876425"/>
                <a:gd name="connsiteX508" fmla="*/ 751427 w 1314450"/>
                <a:gd name="connsiteY508" fmla="*/ 293846 h 1876425"/>
                <a:gd name="connsiteX509" fmla="*/ 747332 w 1314450"/>
                <a:gd name="connsiteY509" fmla="*/ 284226 h 1876425"/>
                <a:gd name="connsiteX510" fmla="*/ 751237 w 1314450"/>
                <a:gd name="connsiteY510" fmla="*/ 282321 h 1876425"/>
                <a:gd name="connsiteX511" fmla="*/ 748093 w 1314450"/>
                <a:gd name="connsiteY511" fmla="*/ 273177 h 1876425"/>
                <a:gd name="connsiteX512" fmla="*/ 753618 w 1314450"/>
                <a:gd name="connsiteY512" fmla="*/ 254603 h 1876425"/>
                <a:gd name="connsiteX513" fmla="*/ 751141 w 1314450"/>
                <a:gd name="connsiteY513" fmla="*/ 244221 h 1876425"/>
                <a:gd name="connsiteX514" fmla="*/ 748379 w 1314450"/>
                <a:gd name="connsiteY514" fmla="*/ 245174 h 1876425"/>
                <a:gd name="connsiteX515" fmla="*/ 746950 w 1314450"/>
                <a:gd name="connsiteY515" fmla="*/ 234982 h 1876425"/>
                <a:gd name="connsiteX516" fmla="*/ 744188 w 1314450"/>
                <a:gd name="connsiteY516" fmla="*/ 233934 h 1876425"/>
                <a:gd name="connsiteX517" fmla="*/ 743712 w 1314450"/>
                <a:gd name="connsiteY517" fmla="*/ 226695 h 1876425"/>
                <a:gd name="connsiteX518" fmla="*/ 747808 w 1314450"/>
                <a:gd name="connsiteY518" fmla="*/ 223933 h 1876425"/>
                <a:gd name="connsiteX519" fmla="*/ 736568 w 1314450"/>
                <a:gd name="connsiteY519" fmla="*/ 206502 h 1876425"/>
                <a:gd name="connsiteX520" fmla="*/ 739521 w 1314450"/>
                <a:gd name="connsiteY520" fmla="*/ 206978 h 1876425"/>
                <a:gd name="connsiteX521" fmla="*/ 737807 w 1314450"/>
                <a:gd name="connsiteY521" fmla="*/ 202692 h 1876425"/>
                <a:gd name="connsiteX522" fmla="*/ 749046 w 1314450"/>
                <a:gd name="connsiteY522" fmla="*/ 200501 h 1876425"/>
                <a:gd name="connsiteX523" fmla="*/ 764286 w 1314450"/>
                <a:gd name="connsiteY523" fmla="*/ 203740 h 1876425"/>
                <a:gd name="connsiteX524" fmla="*/ 767525 w 1314450"/>
                <a:gd name="connsiteY524" fmla="*/ 223076 h 1876425"/>
                <a:gd name="connsiteX525" fmla="*/ 777716 w 1314450"/>
                <a:gd name="connsiteY525" fmla="*/ 221266 h 1876425"/>
                <a:gd name="connsiteX526" fmla="*/ 784384 w 1314450"/>
                <a:gd name="connsiteY526" fmla="*/ 219456 h 1876425"/>
                <a:gd name="connsiteX527" fmla="*/ 782384 w 1314450"/>
                <a:gd name="connsiteY527" fmla="*/ 202025 h 1876425"/>
                <a:gd name="connsiteX528" fmla="*/ 800958 w 1314450"/>
                <a:gd name="connsiteY528" fmla="*/ 199835 h 1876425"/>
                <a:gd name="connsiteX529" fmla="*/ 804005 w 1314450"/>
                <a:gd name="connsiteY529" fmla="*/ 201930 h 1876425"/>
                <a:gd name="connsiteX530" fmla="*/ 803339 w 1314450"/>
                <a:gd name="connsiteY530" fmla="*/ 204502 h 1876425"/>
                <a:gd name="connsiteX531" fmla="*/ 838105 w 1314450"/>
                <a:gd name="connsiteY531" fmla="*/ 188119 h 1876425"/>
                <a:gd name="connsiteX532" fmla="*/ 834580 w 1314450"/>
                <a:gd name="connsiteY532" fmla="*/ 155448 h 1876425"/>
                <a:gd name="connsiteX533" fmla="*/ 827341 w 1314450"/>
                <a:gd name="connsiteY533" fmla="*/ 156115 h 1876425"/>
                <a:gd name="connsiteX534" fmla="*/ 824579 w 1314450"/>
                <a:gd name="connsiteY534" fmla="*/ 149162 h 1876425"/>
                <a:gd name="connsiteX535" fmla="*/ 836105 w 1314450"/>
                <a:gd name="connsiteY535" fmla="*/ 151448 h 1876425"/>
                <a:gd name="connsiteX536" fmla="*/ 823817 w 1314450"/>
                <a:gd name="connsiteY536" fmla="*/ 116967 h 1876425"/>
                <a:gd name="connsiteX537" fmla="*/ 825341 w 1314450"/>
                <a:gd name="connsiteY537" fmla="*/ 114300 h 1876425"/>
                <a:gd name="connsiteX538" fmla="*/ 820960 w 1314450"/>
                <a:gd name="connsiteY538" fmla="*/ 113252 h 1876425"/>
                <a:gd name="connsiteX539" fmla="*/ 818674 w 1314450"/>
                <a:gd name="connsiteY539" fmla="*/ 99917 h 1876425"/>
                <a:gd name="connsiteX540" fmla="*/ 813245 w 1314450"/>
                <a:gd name="connsiteY540" fmla="*/ 88392 h 1876425"/>
                <a:gd name="connsiteX541" fmla="*/ 817055 w 1314450"/>
                <a:gd name="connsiteY541" fmla="*/ 86773 h 1876425"/>
                <a:gd name="connsiteX542" fmla="*/ 823913 w 1314450"/>
                <a:gd name="connsiteY542" fmla="*/ 84392 h 1876425"/>
                <a:gd name="connsiteX543" fmla="*/ 812482 w 1314450"/>
                <a:gd name="connsiteY543" fmla="*/ 55626 h 1876425"/>
                <a:gd name="connsiteX544" fmla="*/ 846011 w 1314450"/>
                <a:gd name="connsiteY544" fmla="*/ 22955 h 1876425"/>
                <a:gd name="connsiteX545" fmla="*/ 856774 w 1314450"/>
                <a:gd name="connsiteY545" fmla="*/ 18098 h 1876425"/>
                <a:gd name="connsiteX546" fmla="*/ 865823 w 1314450"/>
                <a:gd name="connsiteY546" fmla="*/ 9525 h 1876425"/>
                <a:gd name="connsiteX547" fmla="*/ 873633 w 1314450"/>
                <a:gd name="connsiteY547" fmla="*/ 24956 h 1876425"/>
                <a:gd name="connsiteX548" fmla="*/ 887730 w 1314450"/>
                <a:gd name="connsiteY548" fmla="*/ 42672 h 1876425"/>
                <a:gd name="connsiteX549" fmla="*/ 889730 w 1314450"/>
                <a:gd name="connsiteY549" fmla="*/ 47625 h 1876425"/>
                <a:gd name="connsiteX550" fmla="*/ 887349 w 1314450"/>
                <a:gd name="connsiteY550" fmla="*/ 48768 h 1876425"/>
                <a:gd name="connsiteX551" fmla="*/ 892016 w 1314450"/>
                <a:gd name="connsiteY551" fmla="*/ 60579 h 1876425"/>
                <a:gd name="connsiteX552" fmla="*/ 902018 w 1314450"/>
                <a:gd name="connsiteY552" fmla="*/ 77057 h 1876425"/>
                <a:gd name="connsiteX553" fmla="*/ 905542 w 1314450"/>
                <a:gd name="connsiteY553" fmla="*/ 75057 h 1876425"/>
                <a:gd name="connsiteX554" fmla="*/ 913543 w 1314450"/>
                <a:gd name="connsiteY554" fmla="*/ 91345 h 1876425"/>
                <a:gd name="connsiteX555" fmla="*/ 922591 w 1314450"/>
                <a:gd name="connsiteY555" fmla="*/ 93154 h 1876425"/>
                <a:gd name="connsiteX556" fmla="*/ 933736 w 1314450"/>
                <a:gd name="connsiteY556" fmla="*/ 84487 h 1876425"/>
                <a:gd name="connsiteX557" fmla="*/ 937832 w 1314450"/>
                <a:gd name="connsiteY557" fmla="*/ 85154 h 1876425"/>
                <a:gd name="connsiteX558" fmla="*/ 953452 w 1314450"/>
                <a:gd name="connsiteY558" fmla="*/ 76771 h 1876425"/>
                <a:gd name="connsiteX559" fmla="*/ 953738 w 1314450"/>
                <a:gd name="connsiteY559" fmla="*/ 80772 h 1876425"/>
                <a:gd name="connsiteX560" fmla="*/ 951833 w 1314450"/>
                <a:gd name="connsiteY560" fmla="*/ 81058 h 1876425"/>
                <a:gd name="connsiteX561" fmla="*/ 953548 w 1314450"/>
                <a:gd name="connsiteY561" fmla="*/ 89916 h 1876425"/>
                <a:gd name="connsiteX562" fmla="*/ 957072 w 1314450"/>
                <a:gd name="connsiteY562" fmla="*/ 90487 h 1876425"/>
                <a:gd name="connsiteX563" fmla="*/ 960501 w 1314450"/>
                <a:gd name="connsiteY563" fmla="*/ 102013 h 1876425"/>
                <a:gd name="connsiteX564" fmla="*/ 947833 w 1314450"/>
                <a:gd name="connsiteY564" fmla="*/ 120015 h 1876425"/>
                <a:gd name="connsiteX565" fmla="*/ 952976 w 1314450"/>
                <a:gd name="connsiteY565" fmla="*/ 128587 h 1876425"/>
                <a:gd name="connsiteX566" fmla="*/ 949261 w 1314450"/>
                <a:gd name="connsiteY566" fmla="*/ 132017 h 1876425"/>
                <a:gd name="connsiteX567" fmla="*/ 952119 w 1314450"/>
                <a:gd name="connsiteY567" fmla="*/ 138208 h 1876425"/>
                <a:gd name="connsiteX568" fmla="*/ 948690 w 1314450"/>
                <a:gd name="connsiteY568" fmla="*/ 144780 h 1876425"/>
                <a:gd name="connsiteX569" fmla="*/ 958405 w 1314450"/>
                <a:gd name="connsiteY569" fmla="*/ 145447 h 1876425"/>
                <a:gd name="connsiteX570" fmla="*/ 960311 w 1314450"/>
                <a:gd name="connsiteY570" fmla="*/ 171069 h 1876425"/>
                <a:gd name="connsiteX571" fmla="*/ 972408 w 1314450"/>
                <a:gd name="connsiteY571" fmla="*/ 159925 h 1876425"/>
                <a:gd name="connsiteX572" fmla="*/ 984695 w 1314450"/>
                <a:gd name="connsiteY572" fmla="*/ 154495 h 1876425"/>
                <a:gd name="connsiteX573" fmla="*/ 984504 w 1314450"/>
                <a:gd name="connsiteY573" fmla="*/ 160592 h 1876425"/>
                <a:gd name="connsiteX574" fmla="*/ 1012507 w 1314450"/>
                <a:gd name="connsiteY574" fmla="*/ 186023 h 1876425"/>
                <a:gd name="connsiteX575" fmla="*/ 1022032 w 1314450"/>
                <a:gd name="connsiteY575" fmla="*/ 208312 h 1876425"/>
                <a:gd name="connsiteX576" fmla="*/ 1028129 w 1314450"/>
                <a:gd name="connsiteY576" fmla="*/ 210693 h 1876425"/>
                <a:gd name="connsiteX577" fmla="*/ 1030129 w 1314450"/>
                <a:gd name="connsiteY577" fmla="*/ 209455 h 1876425"/>
                <a:gd name="connsiteX578" fmla="*/ 1029176 w 1314450"/>
                <a:gd name="connsiteY578" fmla="*/ 206502 h 1876425"/>
                <a:gd name="connsiteX579" fmla="*/ 1044321 w 1314450"/>
                <a:gd name="connsiteY579" fmla="*/ 200978 h 1876425"/>
                <a:gd name="connsiteX580" fmla="*/ 1049274 w 1314450"/>
                <a:gd name="connsiteY580" fmla="*/ 209931 h 1876425"/>
                <a:gd name="connsiteX581" fmla="*/ 1055180 w 1314450"/>
                <a:gd name="connsiteY581" fmla="*/ 202787 h 1876425"/>
                <a:gd name="connsiteX582" fmla="*/ 1058704 w 1314450"/>
                <a:gd name="connsiteY582" fmla="*/ 209360 h 1876425"/>
                <a:gd name="connsiteX583" fmla="*/ 1043845 w 1314450"/>
                <a:gd name="connsiteY583" fmla="*/ 227171 h 1876425"/>
                <a:gd name="connsiteX584" fmla="*/ 1053370 w 1314450"/>
                <a:gd name="connsiteY584" fmla="*/ 243173 h 1876425"/>
                <a:gd name="connsiteX585" fmla="*/ 1043274 w 1314450"/>
                <a:gd name="connsiteY585" fmla="*/ 249269 h 1876425"/>
                <a:gd name="connsiteX586" fmla="*/ 1040320 w 1314450"/>
                <a:gd name="connsiteY586" fmla="*/ 260795 h 1876425"/>
                <a:gd name="connsiteX587" fmla="*/ 1033272 w 1314450"/>
                <a:gd name="connsiteY587" fmla="*/ 264319 h 1876425"/>
                <a:gd name="connsiteX588" fmla="*/ 1026605 w 1314450"/>
                <a:gd name="connsiteY588" fmla="*/ 272415 h 1876425"/>
                <a:gd name="connsiteX589" fmla="*/ 1021175 w 1314450"/>
                <a:gd name="connsiteY589" fmla="*/ 270224 h 1876425"/>
                <a:gd name="connsiteX590" fmla="*/ 1007936 w 1314450"/>
                <a:gd name="connsiteY590" fmla="*/ 276987 h 1876425"/>
                <a:gd name="connsiteX591" fmla="*/ 996696 w 1314450"/>
                <a:gd name="connsiteY591" fmla="*/ 287369 h 1876425"/>
                <a:gd name="connsiteX592" fmla="*/ 1001554 w 1314450"/>
                <a:gd name="connsiteY592" fmla="*/ 291465 h 1876425"/>
                <a:gd name="connsiteX593" fmla="*/ 999268 w 1314450"/>
                <a:gd name="connsiteY593" fmla="*/ 293751 h 1876425"/>
                <a:gd name="connsiteX594" fmla="*/ 1004030 w 1314450"/>
                <a:gd name="connsiteY594" fmla="*/ 297656 h 1876425"/>
                <a:gd name="connsiteX595" fmla="*/ 998696 w 1314450"/>
                <a:gd name="connsiteY595" fmla="*/ 298895 h 1876425"/>
                <a:gd name="connsiteX596" fmla="*/ 1005840 w 1314450"/>
                <a:gd name="connsiteY596" fmla="*/ 308134 h 1876425"/>
                <a:gd name="connsiteX597" fmla="*/ 999839 w 1314450"/>
                <a:gd name="connsiteY597" fmla="*/ 314896 h 1876425"/>
                <a:gd name="connsiteX598" fmla="*/ 1003364 w 1314450"/>
                <a:gd name="connsiteY598" fmla="*/ 322040 h 1876425"/>
                <a:gd name="connsiteX599" fmla="*/ 994315 w 1314450"/>
                <a:gd name="connsiteY599" fmla="*/ 329375 h 1876425"/>
                <a:gd name="connsiteX600" fmla="*/ 1004601 w 1314450"/>
                <a:gd name="connsiteY600" fmla="*/ 345186 h 1876425"/>
                <a:gd name="connsiteX601" fmla="*/ 997744 w 1314450"/>
                <a:gd name="connsiteY601" fmla="*/ 362998 h 1876425"/>
                <a:gd name="connsiteX602" fmla="*/ 1004601 w 1314450"/>
                <a:gd name="connsiteY602" fmla="*/ 369570 h 1876425"/>
                <a:gd name="connsiteX603" fmla="*/ 1002506 w 1314450"/>
                <a:gd name="connsiteY603" fmla="*/ 374904 h 1876425"/>
                <a:gd name="connsiteX604" fmla="*/ 1000125 w 1314450"/>
                <a:gd name="connsiteY604" fmla="*/ 373094 h 1876425"/>
                <a:gd name="connsiteX605" fmla="*/ 994124 w 1314450"/>
                <a:gd name="connsiteY605" fmla="*/ 382429 h 1876425"/>
                <a:gd name="connsiteX606" fmla="*/ 953358 w 1314450"/>
                <a:gd name="connsiteY606" fmla="*/ 419576 h 1876425"/>
                <a:gd name="connsiteX607" fmla="*/ 980789 w 1314450"/>
                <a:gd name="connsiteY607" fmla="*/ 443294 h 1876425"/>
                <a:gd name="connsiteX608" fmla="*/ 978503 w 1314450"/>
                <a:gd name="connsiteY608" fmla="*/ 445103 h 1876425"/>
                <a:gd name="connsiteX609" fmla="*/ 980980 w 1314450"/>
                <a:gd name="connsiteY609" fmla="*/ 458248 h 1876425"/>
                <a:gd name="connsiteX610" fmla="*/ 994029 w 1314450"/>
                <a:gd name="connsiteY610" fmla="*/ 486061 h 1876425"/>
                <a:gd name="connsiteX611" fmla="*/ 984028 w 1314450"/>
                <a:gd name="connsiteY611" fmla="*/ 512159 h 1876425"/>
                <a:gd name="connsiteX612" fmla="*/ 1017937 w 1314450"/>
                <a:gd name="connsiteY612" fmla="*/ 511969 h 1876425"/>
                <a:gd name="connsiteX613" fmla="*/ 1026414 w 1314450"/>
                <a:gd name="connsiteY613" fmla="*/ 507778 h 1876425"/>
                <a:gd name="connsiteX614" fmla="*/ 1029938 w 1314450"/>
                <a:gd name="connsiteY614" fmla="*/ 495110 h 1876425"/>
                <a:gd name="connsiteX615" fmla="*/ 1044226 w 1314450"/>
                <a:gd name="connsiteY615" fmla="*/ 504444 h 1876425"/>
                <a:gd name="connsiteX616" fmla="*/ 1046321 w 1314450"/>
                <a:gd name="connsiteY616" fmla="*/ 501777 h 1876425"/>
                <a:gd name="connsiteX617" fmla="*/ 1055465 w 1314450"/>
                <a:gd name="connsiteY617" fmla="*/ 509207 h 1876425"/>
                <a:gd name="connsiteX618" fmla="*/ 1060132 w 1314450"/>
                <a:gd name="connsiteY618" fmla="*/ 503492 h 1876425"/>
                <a:gd name="connsiteX619" fmla="*/ 1050798 w 1314450"/>
                <a:gd name="connsiteY619" fmla="*/ 496253 h 1876425"/>
                <a:gd name="connsiteX620" fmla="*/ 1051370 w 1314450"/>
                <a:gd name="connsiteY620" fmla="*/ 493871 h 1876425"/>
                <a:gd name="connsiteX621" fmla="*/ 1093756 w 1314450"/>
                <a:gd name="connsiteY621" fmla="*/ 530257 h 1876425"/>
                <a:gd name="connsiteX622" fmla="*/ 1090899 w 1314450"/>
                <a:gd name="connsiteY622" fmla="*/ 539401 h 1876425"/>
                <a:gd name="connsiteX623" fmla="*/ 1093375 w 1314450"/>
                <a:gd name="connsiteY623" fmla="*/ 543496 h 1876425"/>
                <a:gd name="connsiteX624" fmla="*/ 1077183 w 1314450"/>
                <a:gd name="connsiteY624" fmla="*/ 549212 h 1876425"/>
                <a:gd name="connsiteX625" fmla="*/ 1066991 w 1314450"/>
                <a:gd name="connsiteY625" fmla="*/ 571595 h 1876425"/>
                <a:gd name="connsiteX626" fmla="*/ 1071467 w 1314450"/>
                <a:gd name="connsiteY626" fmla="*/ 579692 h 1876425"/>
                <a:gd name="connsiteX627" fmla="*/ 1069657 w 1314450"/>
                <a:gd name="connsiteY627" fmla="*/ 580739 h 1876425"/>
                <a:gd name="connsiteX628" fmla="*/ 1072992 w 1314450"/>
                <a:gd name="connsiteY628" fmla="*/ 589598 h 1876425"/>
                <a:gd name="connsiteX629" fmla="*/ 1083469 w 1314450"/>
                <a:gd name="connsiteY629" fmla="*/ 607124 h 1876425"/>
                <a:gd name="connsiteX630" fmla="*/ 1077468 w 1314450"/>
                <a:gd name="connsiteY630" fmla="*/ 616458 h 1876425"/>
                <a:gd name="connsiteX631" fmla="*/ 1077373 w 1314450"/>
                <a:gd name="connsiteY631" fmla="*/ 621602 h 1876425"/>
                <a:gd name="connsiteX632" fmla="*/ 1073277 w 1314450"/>
                <a:gd name="connsiteY632" fmla="*/ 624840 h 1876425"/>
                <a:gd name="connsiteX633" fmla="*/ 1075944 w 1314450"/>
                <a:gd name="connsiteY633" fmla="*/ 629031 h 1876425"/>
                <a:gd name="connsiteX634" fmla="*/ 1074230 w 1314450"/>
                <a:gd name="connsiteY634" fmla="*/ 632460 h 1876425"/>
                <a:gd name="connsiteX635" fmla="*/ 1081945 w 1314450"/>
                <a:gd name="connsiteY635" fmla="*/ 636746 h 1876425"/>
                <a:gd name="connsiteX636" fmla="*/ 1084802 w 1314450"/>
                <a:gd name="connsiteY636" fmla="*/ 644652 h 1876425"/>
                <a:gd name="connsiteX637" fmla="*/ 1085469 w 1314450"/>
                <a:gd name="connsiteY637" fmla="*/ 651796 h 1876425"/>
                <a:gd name="connsiteX638" fmla="*/ 1081659 w 1314450"/>
                <a:gd name="connsiteY638" fmla="*/ 655987 h 1876425"/>
                <a:gd name="connsiteX639" fmla="*/ 1086993 w 1314450"/>
                <a:gd name="connsiteY639" fmla="*/ 664464 h 1876425"/>
                <a:gd name="connsiteX640" fmla="*/ 1082611 w 1314450"/>
                <a:gd name="connsiteY640" fmla="*/ 669417 h 1876425"/>
                <a:gd name="connsiteX641" fmla="*/ 1082897 w 1314450"/>
                <a:gd name="connsiteY641" fmla="*/ 683895 h 1876425"/>
                <a:gd name="connsiteX642" fmla="*/ 1082897 w 1314450"/>
                <a:gd name="connsiteY642" fmla="*/ 699897 h 1876425"/>
                <a:gd name="connsiteX643" fmla="*/ 1069753 w 1314450"/>
                <a:gd name="connsiteY643" fmla="*/ 715328 h 1876425"/>
                <a:gd name="connsiteX644" fmla="*/ 1064038 w 1314450"/>
                <a:gd name="connsiteY644" fmla="*/ 725996 h 1876425"/>
                <a:gd name="connsiteX645" fmla="*/ 1080611 w 1314450"/>
                <a:gd name="connsiteY645" fmla="*/ 750856 h 1876425"/>
                <a:gd name="connsiteX646" fmla="*/ 1095280 w 1314450"/>
                <a:gd name="connsiteY646" fmla="*/ 767715 h 1876425"/>
                <a:gd name="connsiteX647" fmla="*/ 1088136 w 1314450"/>
                <a:gd name="connsiteY647" fmla="*/ 771716 h 1876425"/>
                <a:gd name="connsiteX648" fmla="*/ 1098709 w 1314450"/>
                <a:gd name="connsiteY648" fmla="*/ 786479 h 1876425"/>
                <a:gd name="connsiteX649" fmla="*/ 1095566 w 1314450"/>
                <a:gd name="connsiteY649" fmla="*/ 789623 h 1876425"/>
                <a:gd name="connsiteX650" fmla="*/ 1093280 w 1314450"/>
                <a:gd name="connsiteY650" fmla="*/ 800195 h 1876425"/>
                <a:gd name="connsiteX651" fmla="*/ 1094041 w 1314450"/>
                <a:gd name="connsiteY651" fmla="*/ 812387 h 1876425"/>
                <a:gd name="connsiteX652" fmla="*/ 1106329 w 1314450"/>
                <a:gd name="connsiteY652" fmla="*/ 814864 h 1876425"/>
                <a:gd name="connsiteX653" fmla="*/ 1122902 w 1314450"/>
                <a:gd name="connsiteY653" fmla="*/ 811435 h 1876425"/>
                <a:gd name="connsiteX654" fmla="*/ 1126617 w 1314450"/>
                <a:gd name="connsiteY654" fmla="*/ 816483 h 1876425"/>
                <a:gd name="connsiteX655" fmla="*/ 1133951 w 1314450"/>
                <a:gd name="connsiteY655" fmla="*/ 818102 h 1876425"/>
                <a:gd name="connsiteX656" fmla="*/ 1189291 w 1314450"/>
                <a:gd name="connsiteY656" fmla="*/ 804386 h 1876425"/>
                <a:gd name="connsiteX657" fmla="*/ 1192244 w 1314450"/>
                <a:gd name="connsiteY657" fmla="*/ 830485 h 1876425"/>
                <a:gd name="connsiteX658" fmla="*/ 1197388 w 1314450"/>
                <a:gd name="connsiteY658" fmla="*/ 831723 h 1876425"/>
                <a:gd name="connsiteX659" fmla="*/ 1192625 w 1314450"/>
                <a:gd name="connsiteY659" fmla="*/ 854488 h 1876425"/>
                <a:gd name="connsiteX660" fmla="*/ 1180433 w 1314450"/>
                <a:gd name="connsiteY660" fmla="*/ 877062 h 1876425"/>
                <a:gd name="connsiteX661" fmla="*/ 1161574 w 1314450"/>
                <a:gd name="connsiteY661" fmla="*/ 894588 h 1876425"/>
                <a:gd name="connsiteX662" fmla="*/ 1148429 w 1314450"/>
                <a:gd name="connsiteY662" fmla="*/ 912781 h 1876425"/>
                <a:gd name="connsiteX663" fmla="*/ 1144143 w 1314450"/>
                <a:gd name="connsiteY663" fmla="*/ 924116 h 1876425"/>
                <a:gd name="connsiteX664" fmla="*/ 1131951 w 1314450"/>
                <a:gd name="connsiteY664" fmla="*/ 933831 h 1876425"/>
                <a:gd name="connsiteX665" fmla="*/ 1078706 w 1314450"/>
                <a:gd name="connsiteY665" fmla="*/ 918496 h 1876425"/>
                <a:gd name="connsiteX666" fmla="*/ 1075658 w 1314450"/>
                <a:gd name="connsiteY666" fmla="*/ 917067 h 1876425"/>
                <a:gd name="connsiteX667" fmla="*/ 1068800 w 1314450"/>
                <a:gd name="connsiteY667" fmla="*/ 903446 h 1876425"/>
                <a:gd name="connsiteX668" fmla="*/ 1066609 w 1314450"/>
                <a:gd name="connsiteY668" fmla="*/ 905161 h 1876425"/>
                <a:gd name="connsiteX669" fmla="*/ 1063276 w 1314450"/>
                <a:gd name="connsiteY669" fmla="*/ 914019 h 1876425"/>
                <a:gd name="connsiteX670" fmla="*/ 1053751 w 1314450"/>
                <a:gd name="connsiteY670" fmla="*/ 926211 h 1876425"/>
                <a:gd name="connsiteX671" fmla="*/ 1048417 w 1314450"/>
                <a:gd name="connsiteY671" fmla="*/ 939737 h 1876425"/>
                <a:gd name="connsiteX672" fmla="*/ 1042130 w 1314450"/>
                <a:gd name="connsiteY672" fmla="*/ 941165 h 1876425"/>
                <a:gd name="connsiteX673" fmla="*/ 1039939 w 1314450"/>
                <a:gd name="connsiteY673" fmla="*/ 947071 h 1876425"/>
                <a:gd name="connsiteX674" fmla="*/ 1037844 w 1314450"/>
                <a:gd name="connsiteY674" fmla="*/ 944975 h 1876425"/>
                <a:gd name="connsiteX675" fmla="*/ 1034605 w 1314450"/>
                <a:gd name="connsiteY675" fmla="*/ 950119 h 1876425"/>
                <a:gd name="connsiteX676" fmla="*/ 1033749 w 1314450"/>
                <a:gd name="connsiteY676" fmla="*/ 967359 h 1876425"/>
                <a:gd name="connsiteX677" fmla="*/ 1038034 w 1314450"/>
                <a:gd name="connsiteY677" fmla="*/ 981837 h 1876425"/>
                <a:gd name="connsiteX678" fmla="*/ 1029748 w 1314450"/>
                <a:gd name="connsiteY678" fmla="*/ 1000696 h 1876425"/>
                <a:gd name="connsiteX679" fmla="*/ 1032129 w 1314450"/>
                <a:gd name="connsiteY679" fmla="*/ 1022414 h 1876425"/>
                <a:gd name="connsiteX680" fmla="*/ 1035653 w 1314450"/>
                <a:gd name="connsiteY680" fmla="*/ 1017556 h 1876425"/>
                <a:gd name="connsiteX681" fmla="*/ 1035748 w 1314450"/>
                <a:gd name="connsiteY681" fmla="*/ 1011174 h 1876425"/>
                <a:gd name="connsiteX682" fmla="*/ 1039559 w 1314450"/>
                <a:gd name="connsiteY682" fmla="*/ 1012603 h 1876425"/>
                <a:gd name="connsiteX683" fmla="*/ 1039177 w 1314450"/>
                <a:gd name="connsiteY683" fmla="*/ 1017556 h 1876425"/>
                <a:gd name="connsiteX684" fmla="*/ 1033843 w 1314450"/>
                <a:gd name="connsiteY684" fmla="*/ 1024795 h 1876425"/>
                <a:gd name="connsiteX685" fmla="*/ 1036034 w 1314450"/>
                <a:gd name="connsiteY685" fmla="*/ 1029938 h 1876425"/>
                <a:gd name="connsiteX686" fmla="*/ 1032986 w 1314450"/>
                <a:gd name="connsiteY686" fmla="*/ 1034415 h 1876425"/>
                <a:gd name="connsiteX687" fmla="*/ 1046321 w 1314450"/>
                <a:gd name="connsiteY687" fmla="*/ 1035463 h 1876425"/>
                <a:gd name="connsiteX688" fmla="*/ 1053370 w 1314450"/>
                <a:gd name="connsiteY688" fmla="*/ 1043464 h 1876425"/>
                <a:gd name="connsiteX689" fmla="*/ 1055656 w 1314450"/>
                <a:gd name="connsiteY689" fmla="*/ 1054799 h 1876425"/>
                <a:gd name="connsiteX690" fmla="*/ 1064133 w 1314450"/>
                <a:gd name="connsiteY690" fmla="*/ 1055656 h 1876425"/>
                <a:gd name="connsiteX691" fmla="*/ 1130808 w 1314450"/>
                <a:gd name="connsiteY691" fmla="*/ 1037177 h 1876425"/>
                <a:gd name="connsiteX692" fmla="*/ 1147953 w 1314450"/>
                <a:gd name="connsiteY692" fmla="*/ 1066514 h 1876425"/>
                <a:gd name="connsiteX693" fmla="*/ 1156621 w 1314450"/>
                <a:gd name="connsiteY693" fmla="*/ 1072801 h 1876425"/>
                <a:gd name="connsiteX694" fmla="*/ 1151287 w 1314450"/>
                <a:gd name="connsiteY694" fmla="*/ 1080992 h 1876425"/>
                <a:gd name="connsiteX695" fmla="*/ 1139190 w 1314450"/>
                <a:gd name="connsiteY695" fmla="*/ 1084898 h 1876425"/>
                <a:gd name="connsiteX696" fmla="*/ 1136523 w 1314450"/>
                <a:gd name="connsiteY696" fmla="*/ 1107567 h 1876425"/>
                <a:gd name="connsiteX697" fmla="*/ 1128236 w 1314450"/>
                <a:gd name="connsiteY697" fmla="*/ 1114330 h 1876425"/>
                <a:gd name="connsiteX698" fmla="*/ 1125569 w 1314450"/>
                <a:gd name="connsiteY698" fmla="*/ 1115378 h 1876425"/>
                <a:gd name="connsiteX699" fmla="*/ 1124045 w 1314450"/>
                <a:gd name="connsiteY699" fmla="*/ 1113377 h 1876425"/>
                <a:gd name="connsiteX700" fmla="*/ 1108520 w 1314450"/>
                <a:gd name="connsiteY700" fmla="*/ 1130237 h 1876425"/>
                <a:gd name="connsiteX701" fmla="*/ 1116806 w 1314450"/>
                <a:gd name="connsiteY701" fmla="*/ 1143572 h 1876425"/>
                <a:gd name="connsiteX702" fmla="*/ 1118711 w 1314450"/>
                <a:gd name="connsiteY702" fmla="*/ 1154811 h 1876425"/>
                <a:gd name="connsiteX703" fmla="*/ 1126617 w 1314450"/>
                <a:gd name="connsiteY703" fmla="*/ 1172147 h 1876425"/>
                <a:gd name="connsiteX704" fmla="*/ 1142048 w 1314450"/>
                <a:gd name="connsiteY704" fmla="*/ 1186720 h 1876425"/>
                <a:gd name="connsiteX705" fmla="*/ 1144810 w 1314450"/>
                <a:gd name="connsiteY705" fmla="*/ 1205294 h 1876425"/>
                <a:gd name="connsiteX706" fmla="*/ 1141190 w 1314450"/>
                <a:gd name="connsiteY706" fmla="*/ 1212628 h 1876425"/>
                <a:gd name="connsiteX707" fmla="*/ 1142333 w 1314450"/>
                <a:gd name="connsiteY707" fmla="*/ 1216819 h 1876425"/>
                <a:gd name="connsiteX708" fmla="*/ 1152144 w 1314450"/>
                <a:gd name="connsiteY708" fmla="*/ 1223391 h 1876425"/>
                <a:gd name="connsiteX709" fmla="*/ 1161859 w 1314450"/>
                <a:gd name="connsiteY709" fmla="*/ 1238631 h 1876425"/>
                <a:gd name="connsiteX710" fmla="*/ 1177767 w 1314450"/>
                <a:gd name="connsiteY710" fmla="*/ 1252919 h 1876425"/>
                <a:gd name="connsiteX711" fmla="*/ 1182338 w 1314450"/>
                <a:gd name="connsiteY711" fmla="*/ 1247394 h 1876425"/>
                <a:gd name="connsiteX712" fmla="*/ 1187577 w 1314450"/>
                <a:gd name="connsiteY712" fmla="*/ 1247775 h 1876425"/>
                <a:gd name="connsiteX713" fmla="*/ 1193197 w 1314450"/>
                <a:gd name="connsiteY713" fmla="*/ 1257681 h 1876425"/>
                <a:gd name="connsiteX714" fmla="*/ 1207294 w 1314450"/>
                <a:gd name="connsiteY714" fmla="*/ 1258919 h 1876425"/>
                <a:gd name="connsiteX715" fmla="*/ 1215771 w 1314450"/>
                <a:gd name="connsiteY715" fmla="*/ 1253776 h 1876425"/>
                <a:gd name="connsiteX716" fmla="*/ 1221486 w 1314450"/>
                <a:gd name="connsiteY716" fmla="*/ 1257205 h 1876425"/>
                <a:gd name="connsiteX717" fmla="*/ 1226439 w 1314450"/>
                <a:gd name="connsiteY717" fmla="*/ 1256919 h 1876425"/>
                <a:gd name="connsiteX718" fmla="*/ 1235107 w 1314450"/>
                <a:gd name="connsiteY718" fmla="*/ 1250156 h 1876425"/>
                <a:gd name="connsiteX719" fmla="*/ 1242632 w 1314450"/>
                <a:gd name="connsiteY719" fmla="*/ 1261872 h 1876425"/>
                <a:gd name="connsiteX720" fmla="*/ 1260062 w 1314450"/>
                <a:gd name="connsiteY720" fmla="*/ 1260825 h 1876425"/>
                <a:gd name="connsiteX721" fmla="*/ 1269682 w 1314450"/>
                <a:gd name="connsiteY721" fmla="*/ 1266254 h 1876425"/>
                <a:gd name="connsiteX722" fmla="*/ 1280827 w 1314450"/>
                <a:gd name="connsiteY722" fmla="*/ 1263015 h 1876425"/>
                <a:gd name="connsiteX723" fmla="*/ 1290352 w 1314450"/>
                <a:gd name="connsiteY723" fmla="*/ 1255681 h 1876425"/>
                <a:gd name="connsiteX724" fmla="*/ 1296448 w 1314450"/>
                <a:gd name="connsiteY724" fmla="*/ 1258634 h 1876425"/>
                <a:gd name="connsiteX725" fmla="*/ 1305877 w 1314450"/>
                <a:gd name="connsiteY725" fmla="*/ 1269683 h 1876425"/>
                <a:gd name="connsiteX726" fmla="*/ 1285399 w 1314450"/>
                <a:gd name="connsiteY726" fmla="*/ 1315308 h 1876425"/>
                <a:gd name="connsiteX727" fmla="*/ 1290257 w 1314450"/>
                <a:gd name="connsiteY727" fmla="*/ 1334453 h 1876425"/>
                <a:gd name="connsiteX728" fmla="*/ 1297400 w 1314450"/>
                <a:gd name="connsiteY728" fmla="*/ 1344168 h 1876425"/>
                <a:gd name="connsiteX729" fmla="*/ 1297305 w 1314450"/>
                <a:gd name="connsiteY729" fmla="*/ 1348359 h 1876425"/>
                <a:gd name="connsiteX730" fmla="*/ 1278064 w 1314450"/>
                <a:gd name="connsiteY730" fmla="*/ 1349121 h 1876425"/>
                <a:gd name="connsiteX731" fmla="*/ 1258919 w 1314450"/>
                <a:gd name="connsiteY731" fmla="*/ 1355312 h 1876425"/>
                <a:gd name="connsiteX732" fmla="*/ 1257491 w 1314450"/>
                <a:gd name="connsiteY732" fmla="*/ 1377315 h 1876425"/>
                <a:gd name="connsiteX733" fmla="*/ 1251585 w 1314450"/>
                <a:gd name="connsiteY733" fmla="*/ 1396365 h 1876425"/>
                <a:gd name="connsiteX734" fmla="*/ 1248537 w 1314450"/>
                <a:gd name="connsiteY734" fmla="*/ 1396746 h 1876425"/>
                <a:gd name="connsiteX735" fmla="*/ 1247775 w 1314450"/>
                <a:gd name="connsiteY735" fmla="*/ 1401509 h 1876425"/>
                <a:gd name="connsiteX736" fmla="*/ 1223391 w 1314450"/>
                <a:gd name="connsiteY736" fmla="*/ 1419035 h 1876425"/>
                <a:gd name="connsiteX737" fmla="*/ 1215009 w 1314450"/>
                <a:gd name="connsiteY737" fmla="*/ 1416272 h 1876425"/>
                <a:gd name="connsiteX738" fmla="*/ 1212628 w 1314450"/>
                <a:gd name="connsiteY738" fmla="*/ 1418368 h 1876425"/>
                <a:gd name="connsiteX739" fmla="*/ 1208818 w 1314450"/>
                <a:gd name="connsiteY739" fmla="*/ 1417320 h 1876425"/>
                <a:gd name="connsiteX740" fmla="*/ 1208246 w 1314450"/>
                <a:gd name="connsiteY740" fmla="*/ 1423607 h 1876425"/>
                <a:gd name="connsiteX741" fmla="*/ 1201864 w 1314450"/>
                <a:gd name="connsiteY741" fmla="*/ 1425607 h 1876425"/>
                <a:gd name="connsiteX742" fmla="*/ 1196435 w 1314450"/>
                <a:gd name="connsiteY742" fmla="*/ 1419701 h 1876425"/>
                <a:gd name="connsiteX743" fmla="*/ 1197007 w 1314450"/>
                <a:gd name="connsiteY743" fmla="*/ 1432751 h 1876425"/>
                <a:gd name="connsiteX744" fmla="*/ 1199007 w 1314450"/>
                <a:gd name="connsiteY744" fmla="*/ 1434179 h 1876425"/>
                <a:gd name="connsiteX745" fmla="*/ 1196245 w 1314450"/>
                <a:gd name="connsiteY745" fmla="*/ 1435608 h 1876425"/>
                <a:gd name="connsiteX746" fmla="*/ 1177100 w 1314450"/>
                <a:gd name="connsiteY746" fmla="*/ 1437323 h 1876425"/>
                <a:gd name="connsiteX747" fmla="*/ 1164145 w 1314450"/>
                <a:gd name="connsiteY747" fmla="*/ 1435132 h 1876425"/>
                <a:gd name="connsiteX748" fmla="*/ 1154716 w 1314450"/>
                <a:gd name="connsiteY748" fmla="*/ 1440180 h 1876425"/>
                <a:gd name="connsiteX749" fmla="*/ 1153954 w 1314450"/>
                <a:gd name="connsiteY749" fmla="*/ 1451801 h 1876425"/>
                <a:gd name="connsiteX750" fmla="*/ 1158240 w 1314450"/>
                <a:gd name="connsiteY750" fmla="*/ 1458087 h 1876425"/>
                <a:gd name="connsiteX751" fmla="*/ 1157954 w 1314450"/>
                <a:gd name="connsiteY751" fmla="*/ 1469327 h 1876425"/>
                <a:gd name="connsiteX752" fmla="*/ 1162431 w 1314450"/>
                <a:gd name="connsiteY752" fmla="*/ 1479233 h 1876425"/>
                <a:gd name="connsiteX753" fmla="*/ 1159859 w 1314450"/>
                <a:gd name="connsiteY753" fmla="*/ 1497425 h 1876425"/>
                <a:gd name="connsiteX754" fmla="*/ 1149858 w 1314450"/>
                <a:gd name="connsiteY754" fmla="*/ 1492853 h 1876425"/>
                <a:gd name="connsiteX755" fmla="*/ 1134618 w 1314450"/>
                <a:gd name="connsiteY755" fmla="*/ 1495997 h 1876425"/>
                <a:gd name="connsiteX756" fmla="*/ 1129951 w 1314450"/>
                <a:gd name="connsiteY756" fmla="*/ 1491044 h 1876425"/>
                <a:gd name="connsiteX757" fmla="*/ 1117473 w 1314450"/>
                <a:gd name="connsiteY757" fmla="*/ 1487519 h 1876425"/>
                <a:gd name="connsiteX758" fmla="*/ 1100424 w 1314450"/>
                <a:gd name="connsiteY758" fmla="*/ 1487900 h 1876425"/>
                <a:gd name="connsiteX759" fmla="*/ 1094994 w 1314450"/>
                <a:gd name="connsiteY759" fmla="*/ 1490567 h 1876425"/>
                <a:gd name="connsiteX760" fmla="*/ 1095756 w 1314450"/>
                <a:gd name="connsiteY760" fmla="*/ 1498378 h 1876425"/>
                <a:gd name="connsiteX761" fmla="*/ 1093184 w 1314450"/>
                <a:gd name="connsiteY761" fmla="*/ 1498283 h 1876425"/>
                <a:gd name="connsiteX762" fmla="*/ 1091375 w 1314450"/>
                <a:gd name="connsiteY762" fmla="*/ 1505903 h 1876425"/>
                <a:gd name="connsiteX763" fmla="*/ 1085564 w 1314450"/>
                <a:gd name="connsiteY763" fmla="*/ 1506474 h 1876425"/>
                <a:gd name="connsiteX764" fmla="*/ 1082230 w 1314450"/>
                <a:gd name="connsiteY764" fmla="*/ 1514570 h 1876425"/>
                <a:gd name="connsiteX765" fmla="*/ 1078325 w 1314450"/>
                <a:gd name="connsiteY765" fmla="*/ 1513713 h 1876425"/>
                <a:gd name="connsiteX766" fmla="*/ 1073277 w 1314450"/>
                <a:gd name="connsiteY766" fmla="*/ 1516856 h 1876425"/>
                <a:gd name="connsiteX767" fmla="*/ 1066895 w 1314450"/>
                <a:gd name="connsiteY767" fmla="*/ 1514475 h 1876425"/>
                <a:gd name="connsiteX768" fmla="*/ 1064133 w 1314450"/>
                <a:gd name="connsiteY768" fmla="*/ 1509046 h 1876425"/>
                <a:gd name="connsiteX769" fmla="*/ 1067181 w 1314450"/>
                <a:gd name="connsiteY769" fmla="*/ 1497330 h 1876425"/>
                <a:gd name="connsiteX770" fmla="*/ 1064133 w 1314450"/>
                <a:gd name="connsiteY770" fmla="*/ 1491044 h 1876425"/>
                <a:gd name="connsiteX771" fmla="*/ 1061180 w 1314450"/>
                <a:gd name="connsiteY771" fmla="*/ 1492092 h 1876425"/>
                <a:gd name="connsiteX772" fmla="*/ 1052799 w 1314450"/>
                <a:gd name="connsiteY772" fmla="*/ 1505426 h 1876425"/>
                <a:gd name="connsiteX773" fmla="*/ 1040987 w 1314450"/>
                <a:gd name="connsiteY773" fmla="*/ 1498092 h 1876425"/>
                <a:gd name="connsiteX774" fmla="*/ 1035272 w 1314450"/>
                <a:gd name="connsiteY774" fmla="*/ 1497425 h 1876425"/>
                <a:gd name="connsiteX775" fmla="*/ 1028605 w 1314450"/>
                <a:gd name="connsiteY775" fmla="*/ 1497902 h 1876425"/>
                <a:gd name="connsiteX776" fmla="*/ 1025366 w 1314450"/>
                <a:gd name="connsiteY776" fmla="*/ 1499235 h 1876425"/>
                <a:gd name="connsiteX777" fmla="*/ 1027176 w 1314450"/>
                <a:gd name="connsiteY777" fmla="*/ 1489329 h 1876425"/>
                <a:gd name="connsiteX778" fmla="*/ 1012412 w 1314450"/>
                <a:gd name="connsiteY778" fmla="*/ 1487519 h 1876425"/>
                <a:gd name="connsiteX779" fmla="*/ 999839 w 1314450"/>
                <a:gd name="connsiteY779" fmla="*/ 1478852 h 1876425"/>
                <a:gd name="connsiteX780" fmla="*/ 997648 w 1314450"/>
                <a:gd name="connsiteY780" fmla="*/ 1461707 h 1876425"/>
                <a:gd name="connsiteX781" fmla="*/ 989552 w 1314450"/>
                <a:gd name="connsiteY781" fmla="*/ 1461421 h 1876425"/>
                <a:gd name="connsiteX782" fmla="*/ 978027 w 1314450"/>
                <a:gd name="connsiteY782" fmla="*/ 1455230 h 1876425"/>
                <a:gd name="connsiteX783" fmla="*/ 973645 w 1314450"/>
                <a:gd name="connsiteY783" fmla="*/ 1456754 h 1876425"/>
                <a:gd name="connsiteX784" fmla="*/ 980123 w 1314450"/>
                <a:gd name="connsiteY784" fmla="*/ 1485424 h 1876425"/>
                <a:gd name="connsiteX785" fmla="*/ 977646 w 1314450"/>
                <a:gd name="connsiteY785" fmla="*/ 1495139 h 1876425"/>
                <a:gd name="connsiteX786" fmla="*/ 973455 w 1314450"/>
                <a:gd name="connsiteY786" fmla="*/ 1501140 h 1876425"/>
                <a:gd name="connsiteX787" fmla="*/ 972979 w 1314450"/>
                <a:gd name="connsiteY787" fmla="*/ 1507712 h 1876425"/>
                <a:gd name="connsiteX788" fmla="*/ 965454 w 1314450"/>
                <a:gd name="connsiteY788" fmla="*/ 1515618 h 1876425"/>
                <a:gd name="connsiteX789" fmla="*/ 960025 w 1314450"/>
                <a:gd name="connsiteY789" fmla="*/ 1517523 h 1876425"/>
                <a:gd name="connsiteX790" fmla="*/ 947261 w 1314450"/>
                <a:gd name="connsiteY790" fmla="*/ 1538954 h 1876425"/>
                <a:gd name="connsiteX791" fmla="*/ 954024 w 1314450"/>
                <a:gd name="connsiteY791" fmla="*/ 1544669 h 1876425"/>
                <a:gd name="connsiteX792" fmla="*/ 950405 w 1314450"/>
                <a:gd name="connsiteY792" fmla="*/ 1547717 h 1876425"/>
                <a:gd name="connsiteX793" fmla="*/ 958405 w 1314450"/>
                <a:gd name="connsiteY793" fmla="*/ 1552861 h 1876425"/>
                <a:gd name="connsiteX794" fmla="*/ 955262 w 1314450"/>
                <a:gd name="connsiteY794" fmla="*/ 1561434 h 1876425"/>
                <a:gd name="connsiteX795" fmla="*/ 957453 w 1314450"/>
                <a:gd name="connsiteY795" fmla="*/ 1564005 h 1876425"/>
                <a:gd name="connsiteX796" fmla="*/ 952119 w 1314450"/>
                <a:gd name="connsiteY796" fmla="*/ 1570959 h 1876425"/>
                <a:gd name="connsiteX797" fmla="*/ 956882 w 1314450"/>
                <a:gd name="connsiteY797" fmla="*/ 1575626 h 1876425"/>
                <a:gd name="connsiteX798" fmla="*/ 940784 w 1314450"/>
                <a:gd name="connsiteY798" fmla="*/ 1582579 h 1876425"/>
                <a:gd name="connsiteX799" fmla="*/ 935641 w 1314450"/>
                <a:gd name="connsiteY799" fmla="*/ 1589246 h 1876425"/>
                <a:gd name="connsiteX800" fmla="*/ 925639 w 1314450"/>
                <a:gd name="connsiteY800" fmla="*/ 1580484 h 1876425"/>
                <a:gd name="connsiteX801" fmla="*/ 921448 w 1314450"/>
                <a:gd name="connsiteY801" fmla="*/ 1582293 h 1876425"/>
                <a:gd name="connsiteX802" fmla="*/ 914495 w 1314450"/>
                <a:gd name="connsiteY802" fmla="*/ 1580388 h 1876425"/>
                <a:gd name="connsiteX803" fmla="*/ 912114 w 1314450"/>
                <a:gd name="connsiteY803" fmla="*/ 1577912 h 1876425"/>
                <a:gd name="connsiteX804" fmla="*/ 911733 w 1314450"/>
                <a:gd name="connsiteY804" fmla="*/ 1569053 h 1876425"/>
                <a:gd name="connsiteX805" fmla="*/ 910495 w 1314450"/>
                <a:gd name="connsiteY805" fmla="*/ 1571435 h 1876425"/>
                <a:gd name="connsiteX806" fmla="*/ 904875 w 1314450"/>
                <a:gd name="connsiteY806" fmla="*/ 1570101 h 1876425"/>
                <a:gd name="connsiteX807" fmla="*/ 910876 w 1314450"/>
                <a:gd name="connsiteY807" fmla="*/ 1557338 h 1876425"/>
                <a:gd name="connsiteX808" fmla="*/ 908114 w 1314450"/>
                <a:gd name="connsiteY808" fmla="*/ 1550575 h 1876425"/>
                <a:gd name="connsiteX809" fmla="*/ 914019 w 1314450"/>
                <a:gd name="connsiteY809" fmla="*/ 1535621 h 1876425"/>
                <a:gd name="connsiteX810" fmla="*/ 905733 w 1314450"/>
                <a:gd name="connsiteY810" fmla="*/ 1525238 h 1876425"/>
                <a:gd name="connsiteX811" fmla="*/ 896874 w 1314450"/>
                <a:gd name="connsiteY811" fmla="*/ 1521524 h 1876425"/>
                <a:gd name="connsiteX812" fmla="*/ 897922 w 1314450"/>
                <a:gd name="connsiteY812" fmla="*/ 1513999 h 1876425"/>
                <a:gd name="connsiteX813" fmla="*/ 894302 w 1314450"/>
                <a:gd name="connsiteY813" fmla="*/ 1511808 h 1876425"/>
                <a:gd name="connsiteX814" fmla="*/ 885254 w 1314450"/>
                <a:gd name="connsiteY814" fmla="*/ 1521047 h 1876425"/>
                <a:gd name="connsiteX815" fmla="*/ 877062 w 1314450"/>
                <a:gd name="connsiteY815" fmla="*/ 1513237 h 1876425"/>
                <a:gd name="connsiteX816" fmla="*/ 860107 w 1314450"/>
                <a:gd name="connsiteY816" fmla="*/ 1514856 h 1876425"/>
                <a:gd name="connsiteX817" fmla="*/ 851630 w 1314450"/>
                <a:gd name="connsiteY817" fmla="*/ 1510856 h 1876425"/>
                <a:gd name="connsiteX818" fmla="*/ 851725 w 1314450"/>
                <a:gd name="connsiteY818" fmla="*/ 1514761 h 1876425"/>
                <a:gd name="connsiteX819" fmla="*/ 846391 w 1314450"/>
                <a:gd name="connsiteY819" fmla="*/ 1514666 h 1876425"/>
                <a:gd name="connsiteX820" fmla="*/ 846487 w 1314450"/>
                <a:gd name="connsiteY820" fmla="*/ 1517904 h 1876425"/>
                <a:gd name="connsiteX821" fmla="*/ 841057 w 1314450"/>
                <a:gd name="connsiteY821" fmla="*/ 1518000 h 1876425"/>
                <a:gd name="connsiteX822" fmla="*/ 843153 w 1314450"/>
                <a:gd name="connsiteY822" fmla="*/ 1527429 h 1876425"/>
                <a:gd name="connsiteX823" fmla="*/ 840295 w 1314450"/>
                <a:gd name="connsiteY823" fmla="*/ 1526000 h 1876425"/>
                <a:gd name="connsiteX824" fmla="*/ 828770 w 1314450"/>
                <a:gd name="connsiteY824" fmla="*/ 1532859 h 1876425"/>
                <a:gd name="connsiteX825" fmla="*/ 833057 w 1314450"/>
                <a:gd name="connsiteY825" fmla="*/ 1541050 h 1876425"/>
                <a:gd name="connsiteX826" fmla="*/ 834580 w 1314450"/>
                <a:gd name="connsiteY826" fmla="*/ 1540383 h 1876425"/>
                <a:gd name="connsiteX827" fmla="*/ 832295 w 1314450"/>
                <a:gd name="connsiteY827" fmla="*/ 1545431 h 1876425"/>
                <a:gd name="connsiteX828" fmla="*/ 834676 w 1314450"/>
                <a:gd name="connsiteY828" fmla="*/ 1546670 h 1876425"/>
                <a:gd name="connsiteX829" fmla="*/ 830580 w 1314450"/>
                <a:gd name="connsiteY829" fmla="*/ 1551718 h 1876425"/>
                <a:gd name="connsiteX830" fmla="*/ 846011 w 1314450"/>
                <a:gd name="connsiteY830" fmla="*/ 1576197 h 1876425"/>
                <a:gd name="connsiteX831" fmla="*/ 840962 w 1314450"/>
                <a:gd name="connsiteY831" fmla="*/ 1578102 h 1876425"/>
                <a:gd name="connsiteX832" fmla="*/ 843534 w 1314450"/>
                <a:gd name="connsiteY832" fmla="*/ 1585055 h 1876425"/>
                <a:gd name="connsiteX833" fmla="*/ 835819 w 1314450"/>
                <a:gd name="connsiteY833" fmla="*/ 1592009 h 1876425"/>
                <a:gd name="connsiteX834" fmla="*/ 836676 w 1314450"/>
                <a:gd name="connsiteY834" fmla="*/ 1599057 h 1876425"/>
                <a:gd name="connsiteX835" fmla="*/ 832390 w 1314450"/>
                <a:gd name="connsiteY835" fmla="*/ 1602200 h 1876425"/>
                <a:gd name="connsiteX836" fmla="*/ 837724 w 1314450"/>
                <a:gd name="connsiteY836" fmla="*/ 1608868 h 1876425"/>
                <a:gd name="connsiteX837" fmla="*/ 837724 w 1314450"/>
                <a:gd name="connsiteY837" fmla="*/ 1615154 h 1876425"/>
                <a:gd name="connsiteX838" fmla="*/ 842105 w 1314450"/>
                <a:gd name="connsiteY838" fmla="*/ 1618202 h 1876425"/>
                <a:gd name="connsiteX839" fmla="*/ 835819 w 1314450"/>
                <a:gd name="connsiteY839" fmla="*/ 1619441 h 1876425"/>
                <a:gd name="connsiteX840" fmla="*/ 835057 w 1314450"/>
                <a:gd name="connsiteY840" fmla="*/ 1628204 h 1876425"/>
                <a:gd name="connsiteX841" fmla="*/ 832675 w 1314450"/>
                <a:gd name="connsiteY841" fmla="*/ 1624965 h 1876425"/>
                <a:gd name="connsiteX842" fmla="*/ 826294 w 1314450"/>
                <a:gd name="connsiteY842" fmla="*/ 1630299 h 1876425"/>
                <a:gd name="connsiteX843" fmla="*/ 810292 w 1314450"/>
                <a:gd name="connsiteY843" fmla="*/ 1635157 h 1876425"/>
                <a:gd name="connsiteX844" fmla="*/ 799243 w 1314450"/>
                <a:gd name="connsiteY844" fmla="*/ 1643158 h 1876425"/>
                <a:gd name="connsiteX845" fmla="*/ 793528 w 1314450"/>
                <a:gd name="connsiteY845" fmla="*/ 1644492 h 1876425"/>
                <a:gd name="connsiteX846" fmla="*/ 787527 w 1314450"/>
                <a:gd name="connsiteY846" fmla="*/ 1639824 h 1876425"/>
                <a:gd name="connsiteX847" fmla="*/ 776668 w 1314450"/>
                <a:gd name="connsiteY847" fmla="*/ 1647159 h 1876425"/>
                <a:gd name="connsiteX848" fmla="*/ 776764 w 1314450"/>
                <a:gd name="connsiteY848" fmla="*/ 1650492 h 1876425"/>
                <a:gd name="connsiteX849" fmla="*/ 773239 w 1314450"/>
                <a:gd name="connsiteY849" fmla="*/ 1650016 h 1876425"/>
                <a:gd name="connsiteX850" fmla="*/ 771049 w 1314450"/>
                <a:gd name="connsiteY850" fmla="*/ 1652492 h 1876425"/>
                <a:gd name="connsiteX851" fmla="*/ 766476 w 1314450"/>
                <a:gd name="connsiteY851" fmla="*/ 1650397 h 1876425"/>
                <a:gd name="connsiteX852" fmla="*/ 766858 w 1314450"/>
                <a:gd name="connsiteY852" fmla="*/ 1652302 h 1876425"/>
                <a:gd name="connsiteX853" fmla="*/ 761048 w 1314450"/>
                <a:gd name="connsiteY853" fmla="*/ 1655445 h 1876425"/>
                <a:gd name="connsiteX854" fmla="*/ 754189 w 1314450"/>
                <a:gd name="connsiteY854" fmla="*/ 1654683 h 1876425"/>
                <a:gd name="connsiteX855" fmla="*/ 749332 w 1314450"/>
                <a:gd name="connsiteY855" fmla="*/ 1659827 h 1876425"/>
                <a:gd name="connsiteX856" fmla="*/ 746665 w 1314450"/>
                <a:gd name="connsiteY856" fmla="*/ 1675829 h 1876425"/>
                <a:gd name="connsiteX857" fmla="*/ 743902 w 1314450"/>
                <a:gd name="connsiteY857" fmla="*/ 1676781 h 1876425"/>
                <a:gd name="connsiteX858" fmla="*/ 745903 w 1314450"/>
                <a:gd name="connsiteY858" fmla="*/ 1684401 h 1876425"/>
                <a:gd name="connsiteX859" fmla="*/ 743998 w 1314450"/>
                <a:gd name="connsiteY859" fmla="*/ 1691164 h 1876425"/>
                <a:gd name="connsiteX860" fmla="*/ 736664 w 1314450"/>
                <a:gd name="connsiteY860" fmla="*/ 1695831 h 1876425"/>
                <a:gd name="connsiteX861" fmla="*/ 778955 w 1314450"/>
                <a:gd name="connsiteY861" fmla="*/ 1713834 h 1876425"/>
                <a:gd name="connsiteX862" fmla="*/ 783145 w 1314450"/>
                <a:gd name="connsiteY862" fmla="*/ 1708500 h 1876425"/>
                <a:gd name="connsiteX863" fmla="*/ 799624 w 1314450"/>
                <a:gd name="connsiteY863" fmla="*/ 1698117 h 1876425"/>
                <a:gd name="connsiteX864" fmla="*/ 799338 w 1314450"/>
                <a:gd name="connsiteY864" fmla="*/ 1702784 h 1876425"/>
                <a:gd name="connsiteX865" fmla="*/ 783622 w 1314450"/>
                <a:gd name="connsiteY865" fmla="*/ 1715834 h 1876425"/>
                <a:gd name="connsiteX866" fmla="*/ 787241 w 1314450"/>
                <a:gd name="connsiteY866" fmla="*/ 1717262 h 1876425"/>
                <a:gd name="connsiteX867" fmla="*/ 792766 w 1314450"/>
                <a:gd name="connsiteY867" fmla="*/ 1711738 h 1876425"/>
                <a:gd name="connsiteX868" fmla="*/ 795147 w 1314450"/>
                <a:gd name="connsiteY868" fmla="*/ 1715072 h 1876425"/>
                <a:gd name="connsiteX869" fmla="*/ 793052 w 1314450"/>
                <a:gd name="connsiteY869" fmla="*/ 1719072 h 1876425"/>
                <a:gd name="connsiteX870" fmla="*/ 811816 w 1314450"/>
                <a:gd name="connsiteY870" fmla="*/ 1722406 h 1876425"/>
                <a:gd name="connsiteX871" fmla="*/ 819150 w 1314450"/>
                <a:gd name="connsiteY871" fmla="*/ 1718882 h 1876425"/>
                <a:gd name="connsiteX872" fmla="*/ 821055 w 1314450"/>
                <a:gd name="connsiteY872" fmla="*/ 1720406 h 1876425"/>
                <a:gd name="connsiteX873" fmla="*/ 826008 w 1314450"/>
                <a:gd name="connsiteY873" fmla="*/ 1714500 h 1876425"/>
                <a:gd name="connsiteX874" fmla="*/ 828199 w 1314450"/>
                <a:gd name="connsiteY874" fmla="*/ 1715453 h 1876425"/>
                <a:gd name="connsiteX875" fmla="*/ 835247 w 1314450"/>
                <a:gd name="connsiteY875" fmla="*/ 1705356 h 1876425"/>
                <a:gd name="connsiteX876" fmla="*/ 840391 w 1314450"/>
                <a:gd name="connsiteY876" fmla="*/ 1709357 h 1876425"/>
                <a:gd name="connsiteX877" fmla="*/ 850964 w 1314450"/>
                <a:gd name="connsiteY877" fmla="*/ 1710595 h 1876425"/>
                <a:gd name="connsiteX878" fmla="*/ 853440 w 1314450"/>
                <a:gd name="connsiteY878" fmla="*/ 1714881 h 1876425"/>
                <a:gd name="connsiteX879" fmla="*/ 856679 w 1314450"/>
                <a:gd name="connsiteY879" fmla="*/ 1715072 h 1876425"/>
                <a:gd name="connsiteX880" fmla="*/ 863251 w 1314450"/>
                <a:gd name="connsiteY880" fmla="*/ 1712214 h 1876425"/>
                <a:gd name="connsiteX881" fmla="*/ 860012 w 1314450"/>
                <a:gd name="connsiteY881" fmla="*/ 1708118 h 1876425"/>
                <a:gd name="connsiteX882" fmla="*/ 866204 w 1314450"/>
                <a:gd name="connsiteY882" fmla="*/ 1704880 h 1876425"/>
                <a:gd name="connsiteX883" fmla="*/ 871633 w 1314450"/>
                <a:gd name="connsiteY883" fmla="*/ 1712119 h 1876425"/>
                <a:gd name="connsiteX884" fmla="*/ 871251 w 1314450"/>
                <a:gd name="connsiteY884" fmla="*/ 1715929 h 1876425"/>
                <a:gd name="connsiteX885" fmla="*/ 878205 w 1314450"/>
                <a:gd name="connsiteY885" fmla="*/ 1722596 h 1876425"/>
                <a:gd name="connsiteX886" fmla="*/ 879824 w 1314450"/>
                <a:gd name="connsiteY886" fmla="*/ 1729264 h 1876425"/>
                <a:gd name="connsiteX887" fmla="*/ 870871 w 1314450"/>
                <a:gd name="connsiteY887" fmla="*/ 1738884 h 1876425"/>
                <a:gd name="connsiteX888" fmla="*/ 874109 w 1314450"/>
                <a:gd name="connsiteY888" fmla="*/ 1748981 h 1876425"/>
                <a:gd name="connsiteX889" fmla="*/ 860679 w 1314450"/>
                <a:gd name="connsiteY889" fmla="*/ 1756696 h 1876425"/>
                <a:gd name="connsiteX890" fmla="*/ 838295 w 1314450"/>
                <a:gd name="connsiteY890" fmla="*/ 1755077 h 1876425"/>
                <a:gd name="connsiteX891" fmla="*/ 826580 w 1314450"/>
                <a:gd name="connsiteY891" fmla="*/ 1763173 h 1876425"/>
                <a:gd name="connsiteX892" fmla="*/ 814483 w 1314450"/>
                <a:gd name="connsiteY892" fmla="*/ 1760030 h 1876425"/>
                <a:gd name="connsiteX893" fmla="*/ 807625 w 1314450"/>
                <a:gd name="connsiteY893" fmla="*/ 1755267 h 1876425"/>
                <a:gd name="connsiteX894" fmla="*/ 791813 w 1314450"/>
                <a:gd name="connsiteY894" fmla="*/ 1754505 h 1876425"/>
                <a:gd name="connsiteX895" fmla="*/ 785241 w 1314450"/>
                <a:gd name="connsiteY895" fmla="*/ 1772793 h 1876425"/>
                <a:gd name="connsiteX896" fmla="*/ 786479 w 1314450"/>
                <a:gd name="connsiteY896" fmla="*/ 1774889 h 1876425"/>
                <a:gd name="connsiteX897" fmla="*/ 777907 w 1314450"/>
                <a:gd name="connsiteY897" fmla="*/ 1786700 h 1876425"/>
                <a:gd name="connsiteX898" fmla="*/ 758761 w 1314450"/>
                <a:gd name="connsiteY898" fmla="*/ 1790414 h 1876425"/>
                <a:gd name="connsiteX899" fmla="*/ 750856 w 1314450"/>
                <a:gd name="connsiteY899" fmla="*/ 1779651 h 1876425"/>
                <a:gd name="connsiteX900" fmla="*/ 728376 w 1314450"/>
                <a:gd name="connsiteY900" fmla="*/ 1762316 h 1876425"/>
                <a:gd name="connsiteX901" fmla="*/ 721900 w 1314450"/>
                <a:gd name="connsiteY901" fmla="*/ 1749933 h 1876425"/>
                <a:gd name="connsiteX902" fmla="*/ 715804 w 1314450"/>
                <a:gd name="connsiteY902" fmla="*/ 1745456 h 1876425"/>
                <a:gd name="connsiteX903" fmla="*/ 713232 w 1314450"/>
                <a:gd name="connsiteY903" fmla="*/ 1737741 h 1876425"/>
                <a:gd name="connsiteX904" fmla="*/ 709517 w 1314450"/>
                <a:gd name="connsiteY904" fmla="*/ 1741456 h 1876425"/>
                <a:gd name="connsiteX905" fmla="*/ 696277 w 1314450"/>
                <a:gd name="connsiteY905" fmla="*/ 1738027 h 1876425"/>
                <a:gd name="connsiteX906" fmla="*/ 668274 w 1314450"/>
                <a:gd name="connsiteY906" fmla="*/ 1739170 h 1876425"/>
                <a:gd name="connsiteX907" fmla="*/ 657796 w 1314450"/>
                <a:gd name="connsiteY907" fmla="*/ 1748123 h 1876425"/>
                <a:gd name="connsiteX908" fmla="*/ 651129 w 1314450"/>
                <a:gd name="connsiteY908" fmla="*/ 1749743 h 1876425"/>
                <a:gd name="connsiteX909" fmla="*/ 654939 w 1314450"/>
                <a:gd name="connsiteY909" fmla="*/ 1759077 h 1876425"/>
                <a:gd name="connsiteX910" fmla="*/ 656654 w 1314450"/>
                <a:gd name="connsiteY910" fmla="*/ 1783556 h 1876425"/>
                <a:gd name="connsiteX911" fmla="*/ 644366 w 1314450"/>
                <a:gd name="connsiteY911" fmla="*/ 1795463 h 1876425"/>
                <a:gd name="connsiteX912" fmla="*/ 651986 w 1314450"/>
                <a:gd name="connsiteY912" fmla="*/ 1811369 h 1876425"/>
                <a:gd name="connsiteX913" fmla="*/ 651986 w 1314450"/>
                <a:gd name="connsiteY913" fmla="*/ 1832801 h 1876425"/>
                <a:gd name="connsiteX914" fmla="*/ 641414 w 1314450"/>
                <a:gd name="connsiteY914" fmla="*/ 1847184 h 1876425"/>
                <a:gd name="connsiteX915" fmla="*/ 636841 w 1314450"/>
                <a:gd name="connsiteY915" fmla="*/ 1847374 h 1876425"/>
                <a:gd name="connsiteX916" fmla="*/ 635794 w 1314450"/>
                <a:gd name="connsiteY916" fmla="*/ 1850231 h 1876425"/>
                <a:gd name="connsiteX917" fmla="*/ 633793 w 1314450"/>
                <a:gd name="connsiteY917" fmla="*/ 1843850 h 1876425"/>
                <a:gd name="connsiteX918" fmla="*/ 629508 w 1314450"/>
                <a:gd name="connsiteY918" fmla="*/ 1844707 h 1876425"/>
                <a:gd name="connsiteX919" fmla="*/ 629508 w 1314450"/>
                <a:gd name="connsiteY919" fmla="*/ 1841087 h 1876425"/>
                <a:gd name="connsiteX920" fmla="*/ 626745 w 1314450"/>
                <a:gd name="connsiteY920" fmla="*/ 1841850 h 1876425"/>
                <a:gd name="connsiteX921" fmla="*/ 620077 w 1314450"/>
                <a:gd name="connsiteY921" fmla="*/ 1844802 h 1876425"/>
                <a:gd name="connsiteX922" fmla="*/ 618839 w 1314450"/>
                <a:gd name="connsiteY922" fmla="*/ 1848898 h 1876425"/>
                <a:gd name="connsiteX923" fmla="*/ 606933 w 1314450"/>
                <a:gd name="connsiteY923" fmla="*/ 1860709 h 1876425"/>
                <a:gd name="connsiteX924" fmla="*/ 598170 w 1314450"/>
                <a:gd name="connsiteY924" fmla="*/ 1855375 h 1876425"/>
                <a:gd name="connsiteX925" fmla="*/ 582930 w 1314450"/>
                <a:gd name="connsiteY925" fmla="*/ 1863281 h 1876425"/>
                <a:gd name="connsiteX926" fmla="*/ 576453 w 1314450"/>
                <a:gd name="connsiteY926" fmla="*/ 1855851 h 1876425"/>
                <a:gd name="connsiteX927" fmla="*/ 563689 w 1314450"/>
                <a:gd name="connsiteY927" fmla="*/ 1858233 h 1876425"/>
                <a:gd name="connsiteX928" fmla="*/ 549307 w 1314450"/>
                <a:gd name="connsiteY928" fmla="*/ 1857280 h 1876425"/>
                <a:gd name="connsiteX929" fmla="*/ 545306 w 1314450"/>
                <a:gd name="connsiteY929" fmla="*/ 1858137 h 1876425"/>
                <a:gd name="connsiteX930" fmla="*/ 535781 w 1314450"/>
                <a:gd name="connsiteY930" fmla="*/ 1867281 h 1876425"/>
                <a:gd name="connsiteX931" fmla="*/ 535210 w 1314450"/>
                <a:gd name="connsiteY931" fmla="*/ 1873758 h 1876425"/>
                <a:gd name="connsiteX932" fmla="*/ 525209 w 1314450"/>
                <a:gd name="connsiteY932" fmla="*/ 1876139 h 1876425"/>
                <a:gd name="connsiteX933" fmla="*/ 524446 w 1314450"/>
                <a:gd name="connsiteY933" fmla="*/ 1870805 h 1876425"/>
                <a:gd name="connsiteX934" fmla="*/ 533971 w 1314450"/>
                <a:gd name="connsiteY934" fmla="*/ 1855946 h 1876425"/>
                <a:gd name="connsiteX935" fmla="*/ 518922 w 1314450"/>
                <a:gd name="connsiteY935" fmla="*/ 1856804 h 1876425"/>
                <a:gd name="connsiteX936" fmla="*/ 521208 w 1314450"/>
                <a:gd name="connsiteY936" fmla="*/ 1852803 h 1876425"/>
                <a:gd name="connsiteX937" fmla="*/ 531686 w 1314450"/>
                <a:gd name="connsiteY937" fmla="*/ 1852994 h 1876425"/>
                <a:gd name="connsiteX938" fmla="*/ 526447 w 1314450"/>
                <a:gd name="connsiteY938" fmla="*/ 1840802 h 1876425"/>
                <a:gd name="connsiteX939" fmla="*/ 520732 w 1314450"/>
                <a:gd name="connsiteY939" fmla="*/ 1839183 h 1876425"/>
                <a:gd name="connsiteX940" fmla="*/ 511588 w 1314450"/>
                <a:gd name="connsiteY940" fmla="*/ 1831658 h 1876425"/>
                <a:gd name="connsiteX941" fmla="*/ 502348 w 1314450"/>
                <a:gd name="connsiteY941" fmla="*/ 1818037 h 1876425"/>
                <a:gd name="connsiteX942" fmla="*/ 496252 w 1314450"/>
                <a:gd name="connsiteY942" fmla="*/ 1814417 h 1876425"/>
                <a:gd name="connsiteX943" fmla="*/ 493300 w 1314450"/>
                <a:gd name="connsiteY943" fmla="*/ 1804130 h 1876425"/>
                <a:gd name="connsiteX944" fmla="*/ 487489 w 1314450"/>
                <a:gd name="connsiteY944" fmla="*/ 1798701 h 1876425"/>
                <a:gd name="connsiteX945" fmla="*/ 487775 w 1314450"/>
                <a:gd name="connsiteY945" fmla="*/ 1790129 h 1876425"/>
                <a:gd name="connsiteX946" fmla="*/ 504158 w 1314450"/>
                <a:gd name="connsiteY946" fmla="*/ 1778603 h 1876425"/>
                <a:gd name="connsiteX947" fmla="*/ 511873 w 1314450"/>
                <a:gd name="connsiteY947" fmla="*/ 1768317 h 1876425"/>
                <a:gd name="connsiteX948" fmla="*/ 518255 w 1314450"/>
                <a:gd name="connsiteY948" fmla="*/ 1751648 h 1876425"/>
                <a:gd name="connsiteX949" fmla="*/ 532257 w 1314450"/>
                <a:gd name="connsiteY949" fmla="*/ 1738694 h 1876425"/>
                <a:gd name="connsiteX950" fmla="*/ 527018 w 1314450"/>
                <a:gd name="connsiteY950" fmla="*/ 1732121 h 1876425"/>
                <a:gd name="connsiteX951" fmla="*/ 520827 w 1314450"/>
                <a:gd name="connsiteY951" fmla="*/ 1731645 h 1876425"/>
                <a:gd name="connsiteX952" fmla="*/ 520636 w 1314450"/>
                <a:gd name="connsiteY952" fmla="*/ 1728026 h 1876425"/>
                <a:gd name="connsiteX953" fmla="*/ 527304 w 1314450"/>
                <a:gd name="connsiteY953" fmla="*/ 1709547 h 1876425"/>
                <a:gd name="connsiteX954" fmla="*/ 528733 w 1314450"/>
                <a:gd name="connsiteY954" fmla="*/ 1691640 h 1876425"/>
                <a:gd name="connsiteX955" fmla="*/ 533686 w 1314450"/>
                <a:gd name="connsiteY955" fmla="*/ 1682306 h 1876425"/>
                <a:gd name="connsiteX956" fmla="*/ 522923 w 1314450"/>
                <a:gd name="connsiteY956" fmla="*/ 1671352 h 1876425"/>
                <a:gd name="connsiteX957" fmla="*/ 520922 w 1314450"/>
                <a:gd name="connsiteY957" fmla="*/ 1664589 h 1876425"/>
                <a:gd name="connsiteX958" fmla="*/ 523017 w 1314450"/>
                <a:gd name="connsiteY958" fmla="*/ 1661732 h 1876425"/>
                <a:gd name="connsiteX959" fmla="*/ 512064 w 1314450"/>
                <a:gd name="connsiteY959" fmla="*/ 1670018 h 1876425"/>
                <a:gd name="connsiteX960" fmla="*/ 493300 w 1314450"/>
                <a:gd name="connsiteY960" fmla="*/ 1665923 h 1876425"/>
                <a:gd name="connsiteX961" fmla="*/ 486918 w 1314450"/>
                <a:gd name="connsiteY961" fmla="*/ 1655350 h 1876425"/>
                <a:gd name="connsiteX962" fmla="*/ 463963 w 1314450"/>
                <a:gd name="connsiteY962" fmla="*/ 1632680 h 1876425"/>
                <a:gd name="connsiteX963" fmla="*/ 442436 w 1314450"/>
                <a:gd name="connsiteY963" fmla="*/ 1600391 h 1876425"/>
                <a:gd name="connsiteX964" fmla="*/ 455486 w 1314450"/>
                <a:gd name="connsiteY964" fmla="*/ 1587246 h 1876425"/>
                <a:gd name="connsiteX965" fmla="*/ 465106 w 1314450"/>
                <a:gd name="connsiteY965" fmla="*/ 1567148 h 1876425"/>
                <a:gd name="connsiteX966" fmla="*/ 483584 w 1314450"/>
                <a:gd name="connsiteY966" fmla="*/ 1555147 h 1876425"/>
                <a:gd name="connsiteX967" fmla="*/ 488823 w 1314450"/>
                <a:gd name="connsiteY967" fmla="*/ 1544384 h 1876425"/>
                <a:gd name="connsiteX968" fmla="*/ 484823 w 1314450"/>
                <a:gd name="connsiteY968" fmla="*/ 1538288 h 1876425"/>
                <a:gd name="connsiteX969" fmla="*/ 473583 w 1314450"/>
                <a:gd name="connsiteY969" fmla="*/ 1530477 h 1876425"/>
                <a:gd name="connsiteX970" fmla="*/ 472726 w 1314450"/>
                <a:gd name="connsiteY970" fmla="*/ 1525524 h 1876425"/>
                <a:gd name="connsiteX971" fmla="*/ 466344 w 1314450"/>
                <a:gd name="connsiteY971" fmla="*/ 1521238 h 1876425"/>
                <a:gd name="connsiteX972" fmla="*/ 466154 w 1314450"/>
                <a:gd name="connsiteY972" fmla="*/ 1517237 h 1876425"/>
                <a:gd name="connsiteX973" fmla="*/ 460724 w 1314450"/>
                <a:gd name="connsiteY973" fmla="*/ 1512665 h 1876425"/>
                <a:gd name="connsiteX974" fmla="*/ 461962 w 1314450"/>
                <a:gd name="connsiteY974" fmla="*/ 1511237 h 1876425"/>
                <a:gd name="connsiteX975" fmla="*/ 454819 w 1314450"/>
                <a:gd name="connsiteY975" fmla="*/ 1505808 h 1876425"/>
                <a:gd name="connsiteX976" fmla="*/ 446056 w 1314450"/>
                <a:gd name="connsiteY976" fmla="*/ 1509998 h 1876425"/>
                <a:gd name="connsiteX977" fmla="*/ 436436 w 1314450"/>
                <a:gd name="connsiteY977" fmla="*/ 1510189 h 1876425"/>
                <a:gd name="connsiteX978" fmla="*/ 430149 w 1314450"/>
                <a:gd name="connsiteY978" fmla="*/ 1515809 h 1876425"/>
                <a:gd name="connsiteX979" fmla="*/ 430244 w 1314450"/>
                <a:gd name="connsiteY979" fmla="*/ 1523429 h 1876425"/>
                <a:gd name="connsiteX980" fmla="*/ 436626 w 1314450"/>
                <a:gd name="connsiteY980" fmla="*/ 1528858 h 1876425"/>
                <a:gd name="connsiteX981" fmla="*/ 425863 w 1314450"/>
                <a:gd name="connsiteY981" fmla="*/ 1541526 h 1876425"/>
                <a:gd name="connsiteX982" fmla="*/ 407670 w 1314450"/>
                <a:gd name="connsiteY982" fmla="*/ 1553242 h 1876425"/>
                <a:gd name="connsiteX983" fmla="*/ 397288 w 1314450"/>
                <a:gd name="connsiteY983" fmla="*/ 1554099 h 1876425"/>
                <a:gd name="connsiteX984" fmla="*/ 387858 w 1314450"/>
                <a:gd name="connsiteY984" fmla="*/ 1558576 h 1876425"/>
                <a:gd name="connsiteX985" fmla="*/ 370713 w 1314450"/>
                <a:gd name="connsiteY985" fmla="*/ 1570959 h 1876425"/>
                <a:gd name="connsiteX986" fmla="*/ 378714 w 1314450"/>
                <a:gd name="connsiteY986" fmla="*/ 1576007 h 1876425"/>
                <a:gd name="connsiteX987" fmla="*/ 384048 w 1314450"/>
                <a:gd name="connsiteY987" fmla="*/ 1586484 h 1876425"/>
                <a:gd name="connsiteX988" fmla="*/ 381571 w 1314450"/>
                <a:gd name="connsiteY988" fmla="*/ 1587627 h 1876425"/>
                <a:gd name="connsiteX989" fmla="*/ 383572 w 1314450"/>
                <a:gd name="connsiteY989" fmla="*/ 1596390 h 1876425"/>
                <a:gd name="connsiteX990" fmla="*/ 398621 w 1314450"/>
                <a:gd name="connsiteY990" fmla="*/ 1613250 h 1876425"/>
                <a:gd name="connsiteX991" fmla="*/ 397955 w 1314450"/>
                <a:gd name="connsiteY991" fmla="*/ 1617917 h 1876425"/>
                <a:gd name="connsiteX992" fmla="*/ 379286 w 1314450"/>
                <a:gd name="connsiteY992" fmla="*/ 1631442 h 1876425"/>
                <a:gd name="connsiteX993" fmla="*/ 373380 w 1314450"/>
                <a:gd name="connsiteY993" fmla="*/ 1639062 h 1876425"/>
                <a:gd name="connsiteX994" fmla="*/ 366426 w 1314450"/>
                <a:gd name="connsiteY994" fmla="*/ 1641729 h 1876425"/>
                <a:gd name="connsiteX995" fmla="*/ 341852 w 1314450"/>
                <a:gd name="connsiteY995" fmla="*/ 1664303 h 1876425"/>
                <a:gd name="connsiteX996" fmla="*/ 330994 w 1314450"/>
                <a:gd name="connsiteY996" fmla="*/ 1661922 h 1876425"/>
                <a:gd name="connsiteX997" fmla="*/ 321659 w 1314450"/>
                <a:gd name="connsiteY997" fmla="*/ 1646873 h 1876425"/>
                <a:gd name="connsiteX998" fmla="*/ 315373 w 1314450"/>
                <a:gd name="connsiteY998" fmla="*/ 1652492 h 1876425"/>
                <a:gd name="connsiteX999" fmla="*/ 312039 w 1314450"/>
                <a:gd name="connsiteY999" fmla="*/ 1660303 h 1876425"/>
                <a:gd name="connsiteX1000" fmla="*/ 314611 w 1314450"/>
                <a:gd name="connsiteY1000" fmla="*/ 1669923 h 1876425"/>
                <a:gd name="connsiteX1001" fmla="*/ 311944 w 1314450"/>
                <a:gd name="connsiteY1001" fmla="*/ 1674686 h 1876425"/>
                <a:gd name="connsiteX1002" fmla="*/ 279940 w 1314450"/>
                <a:gd name="connsiteY1002" fmla="*/ 1704594 h 1876425"/>
                <a:gd name="connsiteX1003" fmla="*/ 810768 w 1314450"/>
                <a:gd name="connsiteY1003" fmla="*/ 480251 h 1876425"/>
                <a:gd name="connsiteX1004" fmla="*/ 824293 w 1314450"/>
                <a:gd name="connsiteY1004" fmla="*/ 483775 h 1876425"/>
                <a:gd name="connsiteX1005" fmla="*/ 825246 w 1314450"/>
                <a:gd name="connsiteY1005" fmla="*/ 477584 h 1876425"/>
                <a:gd name="connsiteX1006" fmla="*/ 820008 w 1314450"/>
                <a:gd name="connsiteY1006" fmla="*/ 481870 h 1876425"/>
                <a:gd name="connsiteX1007" fmla="*/ 810768 w 1314450"/>
                <a:gd name="connsiteY1007" fmla="*/ 480251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</a:cxnLst>
              <a:rect l="l" t="t" r="r" b="b"/>
              <a:pathLst>
                <a:path w="1314450" h="1876425">
                  <a:moveTo>
                    <a:pt x="1028319" y="1498568"/>
                  </a:moveTo>
                  <a:lnTo>
                    <a:pt x="1030986" y="1498473"/>
                  </a:lnTo>
                  <a:lnTo>
                    <a:pt x="1028224" y="1500664"/>
                  </a:lnTo>
                  <a:lnTo>
                    <a:pt x="1025271" y="1499521"/>
                  </a:lnTo>
                  <a:lnTo>
                    <a:pt x="1028319" y="1498568"/>
                  </a:lnTo>
                  <a:close/>
                  <a:moveTo>
                    <a:pt x="279940" y="1704594"/>
                  </a:moveTo>
                  <a:lnTo>
                    <a:pt x="278130" y="1693259"/>
                  </a:lnTo>
                  <a:lnTo>
                    <a:pt x="266986" y="1687544"/>
                  </a:lnTo>
                  <a:lnTo>
                    <a:pt x="260318" y="1669256"/>
                  </a:lnTo>
                  <a:lnTo>
                    <a:pt x="261747" y="1665351"/>
                  </a:lnTo>
                  <a:lnTo>
                    <a:pt x="254889" y="1652207"/>
                  </a:lnTo>
                  <a:lnTo>
                    <a:pt x="250222" y="1648778"/>
                  </a:lnTo>
                  <a:lnTo>
                    <a:pt x="242697" y="1645825"/>
                  </a:lnTo>
                  <a:lnTo>
                    <a:pt x="236315" y="1646587"/>
                  </a:lnTo>
                  <a:lnTo>
                    <a:pt x="232315" y="1642777"/>
                  </a:lnTo>
                  <a:lnTo>
                    <a:pt x="224790" y="1641062"/>
                  </a:lnTo>
                  <a:lnTo>
                    <a:pt x="208502" y="1660779"/>
                  </a:lnTo>
                  <a:lnTo>
                    <a:pt x="203930" y="1662589"/>
                  </a:lnTo>
                  <a:lnTo>
                    <a:pt x="194691" y="1655921"/>
                  </a:lnTo>
                  <a:lnTo>
                    <a:pt x="190405" y="1656874"/>
                  </a:lnTo>
                  <a:lnTo>
                    <a:pt x="184499" y="1644587"/>
                  </a:lnTo>
                  <a:lnTo>
                    <a:pt x="178689" y="1644968"/>
                  </a:lnTo>
                  <a:lnTo>
                    <a:pt x="176593" y="1647444"/>
                  </a:lnTo>
                  <a:lnTo>
                    <a:pt x="173164" y="1644206"/>
                  </a:lnTo>
                  <a:lnTo>
                    <a:pt x="180880" y="1631347"/>
                  </a:lnTo>
                  <a:lnTo>
                    <a:pt x="181642" y="1628489"/>
                  </a:lnTo>
                  <a:lnTo>
                    <a:pt x="178594" y="1625537"/>
                  </a:lnTo>
                  <a:lnTo>
                    <a:pt x="168211" y="1641729"/>
                  </a:lnTo>
                  <a:lnTo>
                    <a:pt x="160782" y="1636109"/>
                  </a:lnTo>
                  <a:lnTo>
                    <a:pt x="154305" y="1626584"/>
                  </a:lnTo>
                  <a:lnTo>
                    <a:pt x="164116" y="1616869"/>
                  </a:lnTo>
                  <a:lnTo>
                    <a:pt x="162782" y="1615154"/>
                  </a:lnTo>
                  <a:lnTo>
                    <a:pt x="152019" y="1623060"/>
                  </a:lnTo>
                  <a:lnTo>
                    <a:pt x="148400" y="1618869"/>
                  </a:lnTo>
                  <a:lnTo>
                    <a:pt x="150400" y="1612773"/>
                  </a:lnTo>
                  <a:lnTo>
                    <a:pt x="146399" y="1610773"/>
                  </a:lnTo>
                  <a:lnTo>
                    <a:pt x="146304" y="1607344"/>
                  </a:lnTo>
                  <a:lnTo>
                    <a:pt x="162211" y="1592104"/>
                  </a:lnTo>
                  <a:lnTo>
                    <a:pt x="160401" y="1586675"/>
                  </a:lnTo>
                  <a:lnTo>
                    <a:pt x="158877" y="1591151"/>
                  </a:lnTo>
                  <a:lnTo>
                    <a:pt x="148876" y="1599819"/>
                  </a:lnTo>
                  <a:lnTo>
                    <a:pt x="144780" y="1601629"/>
                  </a:lnTo>
                  <a:lnTo>
                    <a:pt x="142780" y="1597914"/>
                  </a:lnTo>
                  <a:lnTo>
                    <a:pt x="135541" y="1599724"/>
                  </a:lnTo>
                  <a:lnTo>
                    <a:pt x="132207" y="1590580"/>
                  </a:lnTo>
                  <a:lnTo>
                    <a:pt x="117062" y="1569244"/>
                  </a:lnTo>
                  <a:lnTo>
                    <a:pt x="123158" y="1562386"/>
                  </a:lnTo>
                  <a:lnTo>
                    <a:pt x="124111" y="1555433"/>
                  </a:lnTo>
                  <a:lnTo>
                    <a:pt x="110490" y="1556480"/>
                  </a:lnTo>
                  <a:lnTo>
                    <a:pt x="109918" y="1551623"/>
                  </a:lnTo>
                  <a:lnTo>
                    <a:pt x="115443" y="1548670"/>
                  </a:lnTo>
                  <a:lnTo>
                    <a:pt x="114300" y="1544288"/>
                  </a:lnTo>
                  <a:lnTo>
                    <a:pt x="105632" y="1545336"/>
                  </a:lnTo>
                  <a:lnTo>
                    <a:pt x="104584" y="1535430"/>
                  </a:lnTo>
                  <a:lnTo>
                    <a:pt x="96679" y="1539335"/>
                  </a:lnTo>
                  <a:lnTo>
                    <a:pt x="98203" y="1529906"/>
                  </a:lnTo>
                  <a:lnTo>
                    <a:pt x="108014" y="1520667"/>
                  </a:lnTo>
                  <a:lnTo>
                    <a:pt x="109251" y="1522857"/>
                  </a:lnTo>
                  <a:lnTo>
                    <a:pt x="112490" y="1520762"/>
                  </a:lnTo>
                  <a:lnTo>
                    <a:pt x="114205" y="1525334"/>
                  </a:lnTo>
                  <a:lnTo>
                    <a:pt x="118015" y="1523810"/>
                  </a:lnTo>
                  <a:lnTo>
                    <a:pt x="104204" y="1496949"/>
                  </a:lnTo>
                  <a:lnTo>
                    <a:pt x="102108" y="1498473"/>
                  </a:lnTo>
                  <a:lnTo>
                    <a:pt x="98489" y="1493234"/>
                  </a:lnTo>
                  <a:lnTo>
                    <a:pt x="103632" y="1486758"/>
                  </a:lnTo>
                  <a:lnTo>
                    <a:pt x="98870" y="1481995"/>
                  </a:lnTo>
                  <a:lnTo>
                    <a:pt x="107156" y="1477042"/>
                  </a:lnTo>
                  <a:lnTo>
                    <a:pt x="104394" y="1469803"/>
                  </a:lnTo>
                  <a:lnTo>
                    <a:pt x="115729" y="1471422"/>
                  </a:lnTo>
                  <a:lnTo>
                    <a:pt x="113252" y="1467136"/>
                  </a:lnTo>
                  <a:lnTo>
                    <a:pt x="122301" y="1460278"/>
                  </a:lnTo>
                  <a:lnTo>
                    <a:pt x="119062" y="1446181"/>
                  </a:lnTo>
                  <a:lnTo>
                    <a:pt x="121920" y="1439894"/>
                  </a:lnTo>
                  <a:lnTo>
                    <a:pt x="110966" y="1396365"/>
                  </a:lnTo>
                  <a:lnTo>
                    <a:pt x="84391" y="1400175"/>
                  </a:lnTo>
                  <a:lnTo>
                    <a:pt x="76295" y="1403985"/>
                  </a:lnTo>
                  <a:lnTo>
                    <a:pt x="74866" y="1400937"/>
                  </a:lnTo>
                  <a:lnTo>
                    <a:pt x="57721" y="1407128"/>
                  </a:lnTo>
                  <a:lnTo>
                    <a:pt x="52292" y="1389888"/>
                  </a:lnTo>
                  <a:lnTo>
                    <a:pt x="56198" y="1363028"/>
                  </a:lnTo>
                  <a:lnTo>
                    <a:pt x="60865" y="1361218"/>
                  </a:lnTo>
                  <a:lnTo>
                    <a:pt x="65913" y="1354550"/>
                  </a:lnTo>
                  <a:lnTo>
                    <a:pt x="64008" y="1344454"/>
                  </a:lnTo>
                  <a:lnTo>
                    <a:pt x="65627" y="1338167"/>
                  </a:lnTo>
                  <a:lnTo>
                    <a:pt x="77152" y="1328261"/>
                  </a:lnTo>
                  <a:lnTo>
                    <a:pt x="59722" y="1307211"/>
                  </a:lnTo>
                  <a:lnTo>
                    <a:pt x="53340" y="1292733"/>
                  </a:lnTo>
                  <a:lnTo>
                    <a:pt x="53245" y="1284637"/>
                  </a:lnTo>
                  <a:lnTo>
                    <a:pt x="57341" y="1282542"/>
                  </a:lnTo>
                  <a:lnTo>
                    <a:pt x="53054" y="1282922"/>
                  </a:lnTo>
                  <a:lnTo>
                    <a:pt x="53054" y="1277874"/>
                  </a:lnTo>
                  <a:lnTo>
                    <a:pt x="67246" y="1269683"/>
                  </a:lnTo>
                  <a:lnTo>
                    <a:pt x="65341" y="1268254"/>
                  </a:lnTo>
                  <a:lnTo>
                    <a:pt x="68485" y="1262158"/>
                  </a:lnTo>
                  <a:lnTo>
                    <a:pt x="61626" y="1255014"/>
                  </a:lnTo>
                  <a:lnTo>
                    <a:pt x="64865" y="1252823"/>
                  </a:lnTo>
                  <a:lnTo>
                    <a:pt x="61055" y="1250918"/>
                  </a:lnTo>
                  <a:lnTo>
                    <a:pt x="52674" y="1230249"/>
                  </a:lnTo>
                  <a:lnTo>
                    <a:pt x="55626" y="1206818"/>
                  </a:lnTo>
                  <a:lnTo>
                    <a:pt x="49435" y="1205103"/>
                  </a:lnTo>
                  <a:lnTo>
                    <a:pt x="51911" y="1199484"/>
                  </a:lnTo>
                  <a:lnTo>
                    <a:pt x="46482" y="1197674"/>
                  </a:lnTo>
                  <a:lnTo>
                    <a:pt x="46958" y="1192244"/>
                  </a:lnTo>
                  <a:lnTo>
                    <a:pt x="51530" y="1191768"/>
                  </a:lnTo>
                  <a:lnTo>
                    <a:pt x="51530" y="1186053"/>
                  </a:lnTo>
                  <a:lnTo>
                    <a:pt x="56007" y="1185767"/>
                  </a:lnTo>
                  <a:lnTo>
                    <a:pt x="56292" y="1181100"/>
                  </a:lnTo>
                  <a:lnTo>
                    <a:pt x="53245" y="1179481"/>
                  </a:lnTo>
                  <a:lnTo>
                    <a:pt x="55816" y="1163193"/>
                  </a:lnTo>
                  <a:lnTo>
                    <a:pt x="56292" y="1170337"/>
                  </a:lnTo>
                  <a:lnTo>
                    <a:pt x="61532" y="1171480"/>
                  </a:lnTo>
                  <a:lnTo>
                    <a:pt x="63532" y="1161574"/>
                  </a:lnTo>
                  <a:lnTo>
                    <a:pt x="75914" y="1156335"/>
                  </a:lnTo>
                  <a:lnTo>
                    <a:pt x="76295" y="1130332"/>
                  </a:lnTo>
                  <a:lnTo>
                    <a:pt x="74105" y="1129094"/>
                  </a:lnTo>
                  <a:lnTo>
                    <a:pt x="76867" y="1120712"/>
                  </a:lnTo>
                  <a:lnTo>
                    <a:pt x="84106" y="1120521"/>
                  </a:lnTo>
                  <a:lnTo>
                    <a:pt x="81534" y="1132904"/>
                  </a:lnTo>
                  <a:lnTo>
                    <a:pt x="90011" y="1133570"/>
                  </a:lnTo>
                  <a:lnTo>
                    <a:pt x="89058" y="1118902"/>
                  </a:lnTo>
                  <a:lnTo>
                    <a:pt x="95917" y="1117664"/>
                  </a:lnTo>
                  <a:lnTo>
                    <a:pt x="96202" y="1115283"/>
                  </a:lnTo>
                  <a:lnTo>
                    <a:pt x="105632" y="1117759"/>
                  </a:lnTo>
                  <a:lnTo>
                    <a:pt x="108775" y="1103471"/>
                  </a:lnTo>
                  <a:lnTo>
                    <a:pt x="114681" y="1103376"/>
                  </a:lnTo>
                  <a:lnTo>
                    <a:pt x="117539" y="1112044"/>
                  </a:lnTo>
                  <a:lnTo>
                    <a:pt x="127158" y="1114139"/>
                  </a:lnTo>
                  <a:lnTo>
                    <a:pt x="130016" y="1122426"/>
                  </a:lnTo>
                  <a:lnTo>
                    <a:pt x="136207" y="1122140"/>
                  </a:lnTo>
                  <a:lnTo>
                    <a:pt x="143256" y="1116902"/>
                  </a:lnTo>
                  <a:lnTo>
                    <a:pt x="145637" y="1102805"/>
                  </a:lnTo>
                  <a:lnTo>
                    <a:pt x="130111" y="1098804"/>
                  </a:lnTo>
                  <a:lnTo>
                    <a:pt x="130683" y="1082993"/>
                  </a:lnTo>
                  <a:lnTo>
                    <a:pt x="128207" y="1069753"/>
                  </a:lnTo>
                  <a:lnTo>
                    <a:pt x="124873" y="1062514"/>
                  </a:lnTo>
                  <a:lnTo>
                    <a:pt x="120396" y="1063847"/>
                  </a:lnTo>
                  <a:lnTo>
                    <a:pt x="121444" y="1059085"/>
                  </a:lnTo>
                  <a:lnTo>
                    <a:pt x="143827" y="1038606"/>
                  </a:lnTo>
                  <a:lnTo>
                    <a:pt x="169450" y="1038035"/>
                  </a:lnTo>
                  <a:lnTo>
                    <a:pt x="188405" y="1030129"/>
                  </a:lnTo>
                  <a:lnTo>
                    <a:pt x="180404" y="1022604"/>
                  </a:lnTo>
                  <a:lnTo>
                    <a:pt x="192595" y="1010793"/>
                  </a:lnTo>
                  <a:lnTo>
                    <a:pt x="188595" y="1008317"/>
                  </a:lnTo>
                  <a:lnTo>
                    <a:pt x="191357" y="1005364"/>
                  </a:lnTo>
                  <a:lnTo>
                    <a:pt x="186118" y="991743"/>
                  </a:lnTo>
                  <a:lnTo>
                    <a:pt x="208121" y="982123"/>
                  </a:lnTo>
                  <a:lnTo>
                    <a:pt x="241268" y="979742"/>
                  </a:lnTo>
                  <a:lnTo>
                    <a:pt x="242983" y="975455"/>
                  </a:lnTo>
                  <a:lnTo>
                    <a:pt x="240316" y="964597"/>
                  </a:lnTo>
                  <a:lnTo>
                    <a:pt x="248221" y="962120"/>
                  </a:lnTo>
                  <a:lnTo>
                    <a:pt x="244221" y="951167"/>
                  </a:lnTo>
                  <a:lnTo>
                    <a:pt x="249555" y="945071"/>
                  </a:lnTo>
                  <a:lnTo>
                    <a:pt x="243935" y="943261"/>
                  </a:lnTo>
                  <a:lnTo>
                    <a:pt x="235172" y="932021"/>
                  </a:lnTo>
                  <a:lnTo>
                    <a:pt x="224409" y="935831"/>
                  </a:lnTo>
                  <a:lnTo>
                    <a:pt x="223266" y="927259"/>
                  </a:lnTo>
                  <a:lnTo>
                    <a:pt x="215741" y="914591"/>
                  </a:lnTo>
                  <a:lnTo>
                    <a:pt x="198596" y="921353"/>
                  </a:lnTo>
                  <a:lnTo>
                    <a:pt x="200025" y="929640"/>
                  </a:lnTo>
                  <a:lnTo>
                    <a:pt x="190024" y="928021"/>
                  </a:lnTo>
                  <a:lnTo>
                    <a:pt x="178975" y="919925"/>
                  </a:lnTo>
                  <a:lnTo>
                    <a:pt x="163544" y="924116"/>
                  </a:lnTo>
                  <a:lnTo>
                    <a:pt x="161449" y="904875"/>
                  </a:lnTo>
                  <a:lnTo>
                    <a:pt x="153352" y="907161"/>
                  </a:lnTo>
                  <a:lnTo>
                    <a:pt x="147828" y="904780"/>
                  </a:lnTo>
                  <a:lnTo>
                    <a:pt x="143351" y="907256"/>
                  </a:lnTo>
                  <a:lnTo>
                    <a:pt x="135350" y="882206"/>
                  </a:lnTo>
                  <a:lnTo>
                    <a:pt x="129445" y="882015"/>
                  </a:lnTo>
                  <a:lnTo>
                    <a:pt x="123254" y="872966"/>
                  </a:lnTo>
                  <a:lnTo>
                    <a:pt x="117443" y="856298"/>
                  </a:lnTo>
                  <a:lnTo>
                    <a:pt x="112490" y="858298"/>
                  </a:lnTo>
                  <a:lnTo>
                    <a:pt x="110585" y="866680"/>
                  </a:lnTo>
                  <a:lnTo>
                    <a:pt x="105537" y="873157"/>
                  </a:lnTo>
                  <a:lnTo>
                    <a:pt x="97631" y="871919"/>
                  </a:lnTo>
                  <a:lnTo>
                    <a:pt x="88964" y="877348"/>
                  </a:lnTo>
                  <a:lnTo>
                    <a:pt x="76581" y="871157"/>
                  </a:lnTo>
                  <a:lnTo>
                    <a:pt x="72866" y="874204"/>
                  </a:lnTo>
                  <a:lnTo>
                    <a:pt x="63341" y="872204"/>
                  </a:lnTo>
                  <a:lnTo>
                    <a:pt x="62103" y="869537"/>
                  </a:lnTo>
                  <a:lnTo>
                    <a:pt x="59055" y="869823"/>
                  </a:lnTo>
                  <a:lnTo>
                    <a:pt x="60579" y="864870"/>
                  </a:lnTo>
                  <a:lnTo>
                    <a:pt x="56864" y="860298"/>
                  </a:lnTo>
                  <a:lnTo>
                    <a:pt x="50482" y="870014"/>
                  </a:lnTo>
                  <a:lnTo>
                    <a:pt x="56674" y="876586"/>
                  </a:lnTo>
                  <a:lnTo>
                    <a:pt x="60579" y="888302"/>
                  </a:lnTo>
                  <a:lnTo>
                    <a:pt x="58007" y="893731"/>
                  </a:lnTo>
                  <a:lnTo>
                    <a:pt x="54197" y="894112"/>
                  </a:lnTo>
                  <a:lnTo>
                    <a:pt x="34671" y="884777"/>
                  </a:lnTo>
                  <a:lnTo>
                    <a:pt x="47816" y="869252"/>
                  </a:lnTo>
                  <a:lnTo>
                    <a:pt x="33147" y="860108"/>
                  </a:lnTo>
                  <a:lnTo>
                    <a:pt x="25622" y="851726"/>
                  </a:lnTo>
                  <a:lnTo>
                    <a:pt x="20193" y="838962"/>
                  </a:lnTo>
                  <a:lnTo>
                    <a:pt x="16478" y="813530"/>
                  </a:lnTo>
                  <a:lnTo>
                    <a:pt x="9525" y="806482"/>
                  </a:lnTo>
                  <a:lnTo>
                    <a:pt x="11049" y="796862"/>
                  </a:lnTo>
                  <a:lnTo>
                    <a:pt x="38576" y="785432"/>
                  </a:lnTo>
                  <a:lnTo>
                    <a:pt x="85820" y="796957"/>
                  </a:lnTo>
                  <a:lnTo>
                    <a:pt x="103061" y="797338"/>
                  </a:lnTo>
                  <a:lnTo>
                    <a:pt x="103156" y="785432"/>
                  </a:lnTo>
                  <a:lnTo>
                    <a:pt x="111919" y="774668"/>
                  </a:lnTo>
                  <a:lnTo>
                    <a:pt x="120777" y="769525"/>
                  </a:lnTo>
                  <a:lnTo>
                    <a:pt x="124396" y="754666"/>
                  </a:lnTo>
                  <a:lnTo>
                    <a:pt x="132302" y="744569"/>
                  </a:lnTo>
                  <a:lnTo>
                    <a:pt x="141732" y="716090"/>
                  </a:lnTo>
                  <a:lnTo>
                    <a:pt x="144685" y="687229"/>
                  </a:lnTo>
                  <a:lnTo>
                    <a:pt x="140780" y="688086"/>
                  </a:lnTo>
                  <a:lnTo>
                    <a:pt x="128778" y="671703"/>
                  </a:lnTo>
                  <a:lnTo>
                    <a:pt x="120301" y="665321"/>
                  </a:lnTo>
                  <a:lnTo>
                    <a:pt x="107537" y="659702"/>
                  </a:lnTo>
                  <a:lnTo>
                    <a:pt x="110109" y="652272"/>
                  </a:lnTo>
                  <a:lnTo>
                    <a:pt x="92011" y="653701"/>
                  </a:lnTo>
                  <a:lnTo>
                    <a:pt x="95536" y="625983"/>
                  </a:lnTo>
                  <a:lnTo>
                    <a:pt x="94298" y="623411"/>
                  </a:lnTo>
                  <a:lnTo>
                    <a:pt x="91916" y="624078"/>
                  </a:lnTo>
                  <a:lnTo>
                    <a:pt x="91630" y="621316"/>
                  </a:lnTo>
                  <a:lnTo>
                    <a:pt x="89154" y="622554"/>
                  </a:lnTo>
                  <a:lnTo>
                    <a:pt x="87630" y="616553"/>
                  </a:lnTo>
                  <a:lnTo>
                    <a:pt x="92964" y="616744"/>
                  </a:lnTo>
                  <a:lnTo>
                    <a:pt x="98107" y="575120"/>
                  </a:lnTo>
                  <a:lnTo>
                    <a:pt x="111443" y="576644"/>
                  </a:lnTo>
                  <a:lnTo>
                    <a:pt x="115824" y="582930"/>
                  </a:lnTo>
                  <a:lnTo>
                    <a:pt x="118682" y="583216"/>
                  </a:lnTo>
                  <a:lnTo>
                    <a:pt x="124873" y="581787"/>
                  </a:lnTo>
                  <a:lnTo>
                    <a:pt x="126111" y="578453"/>
                  </a:lnTo>
                  <a:lnTo>
                    <a:pt x="130588" y="576644"/>
                  </a:lnTo>
                  <a:lnTo>
                    <a:pt x="151638" y="577977"/>
                  </a:lnTo>
                  <a:lnTo>
                    <a:pt x="151162" y="570643"/>
                  </a:lnTo>
                  <a:lnTo>
                    <a:pt x="146875" y="561785"/>
                  </a:lnTo>
                  <a:lnTo>
                    <a:pt x="151924" y="561880"/>
                  </a:lnTo>
                  <a:lnTo>
                    <a:pt x="148876" y="553308"/>
                  </a:lnTo>
                  <a:lnTo>
                    <a:pt x="170212" y="546164"/>
                  </a:lnTo>
                  <a:lnTo>
                    <a:pt x="166021" y="542449"/>
                  </a:lnTo>
                  <a:lnTo>
                    <a:pt x="169069" y="540163"/>
                  </a:lnTo>
                  <a:lnTo>
                    <a:pt x="168973" y="535972"/>
                  </a:lnTo>
                  <a:lnTo>
                    <a:pt x="159830" y="535686"/>
                  </a:lnTo>
                  <a:lnTo>
                    <a:pt x="159734" y="532924"/>
                  </a:lnTo>
                  <a:lnTo>
                    <a:pt x="127349" y="536353"/>
                  </a:lnTo>
                  <a:lnTo>
                    <a:pt x="126587" y="533591"/>
                  </a:lnTo>
                  <a:lnTo>
                    <a:pt x="106013" y="531971"/>
                  </a:lnTo>
                  <a:lnTo>
                    <a:pt x="110204" y="519494"/>
                  </a:lnTo>
                  <a:lnTo>
                    <a:pt x="97060" y="505778"/>
                  </a:lnTo>
                  <a:lnTo>
                    <a:pt x="83248" y="482251"/>
                  </a:lnTo>
                  <a:lnTo>
                    <a:pt x="87344" y="467201"/>
                  </a:lnTo>
                  <a:lnTo>
                    <a:pt x="70199" y="462344"/>
                  </a:lnTo>
                  <a:lnTo>
                    <a:pt x="42576" y="464725"/>
                  </a:lnTo>
                  <a:lnTo>
                    <a:pt x="34100" y="459772"/>
                  </a:lnTo>
                  <a:lnTo>
                    <a:pt x="48292" y="428530"/>
                  </a:lnTo>
                  <a:lnTo>
                    <a:pt x="58007" y="417671"/>
                  </a:lnTo>
                  <a:lnTo>
                    <a:pt x="62865" y="407861"/>
                  </a:lnTo>
                  <a:lnTo>
                    <a:pt x="56769" y="403955"/>
                  </a:lnTo>
                  <a:lnTo>
                    <a:pt x="101918" y="390716"/>
                  </a:lnTo>
                  <a:lnTo>
                    <a:pt x="96488" y="376523"/>
                  </a:lnTo>
                  <a:lnTo>
                    <a:pt x="111823" y="391382"/>
                  </a:lnTo>
                  <a:lnTo>
                    <a:pt x="122491" y="389001"/>
                  </a:lnTo>
                  <a:lnTo>
                    <a:pt x="123920" y="395573"/>
                  </a:lnTo>
                  <a:lnTo>
                    <a:pt x="139255" y="394621"/>
                  </a:lnTo>
                  <a:lnTo>
                    <a:pt x="153257" y="402717"/>
                  </a:lnTo>
                  <a:lnTo>
                    <a:pt x="156686" y="402908"/>
                  </a:lnTo>
                  <a:lnTo>
                    <a:pt x="154114" y="402146"/>
                  </a:lnTo>
                  <a:lnTo>
                    <a:pt x="154305" y="384429"/>
                  </a:lnTo>
                  <a:lnTo>
                    <a:pt x="144209" y="349568"/>
                  </a:lnTo>
                  <a:lnTo>
                    <a:pt x="152591" y="341090"/>
                  </a:lnTo>
                  <a:lnTo>
                    <a:pt x="170498" y="332899"/>
                  </a:lnTo>
                  <a:lnTo>
                    <a:pt x="173069" y="325660"/>
                  </a:lnTo>
                  <a:lnTo>
                    <a:pt x="169450" y="315563"/>
                  </a:lnTo>
                  <a:lnTo>
                    <a:pt x="163925" y="316802"/>
                  </a:lnTo>
                  <a:lnTo>
                    <a:pt x="168402" y="314611"/>
                  </a:lnTo>
                  <a:lnTo>
                    <a:pt x="166116" y="306991"/>
                  </a:lnTo>
                  <a:lnTo>
                    <a:pt x="232220" y="298514"/>
                  </a:lnTo>
                  <a:lnTo>
                    <a:pt x="239935" y="294704"/>
                  </a:lnTo>
                  <a:lnTo>
                    <a:pt x="247364" y="296323"/>
                  </a:lnTo>
                  <a:lnTo>
                    <a:pt x="238887" y="276892"/>
                  </a:lnTo>
                  <a:lnTo>
                    <a:pt x="234125" y="258032"/>
                  </a:lnTo>
                  <a:lnTo>
                    <a:pt x="249174" y="251174"/>
                  </a:lnTo>
                  <a:lnTo>
                    <a:pt x="273272" y="250793"/>
                  </a:lnTo>
                  <a:lnTo>
                    <a:pt x="263652" y="230219"/>
                  </a:lnTo>
                  <a:lnTo>
                    <a:pt x="274606" y="229553"/>
                  </a:lnTo>
                  <a:lnTo>
                    <a:pt x="281368" y="226409"/>
                  </a:lnTo>
                  <a:lnTo>
                    <a:pt x="276796" y="217170"/>
                  </a:lnTo>
                  <a:lnTo>
                    <a:pt x="284131" y="214789"/>
                  </a:lnTo>
                  <a:lnTo>
                    <a:pt x="276606" y="199835"/>
                  </a:lnTo>
                  <a:lnTo>
                    <a:pt x="271843" y="203454"/>
                  </a:lnTo>
                  <a:lnTo>
                    <a:pt x="268224" y="198120"/>
                  </a:lnTo>
                  <a:lnTo>
                    <a:pt x="263176" y="199644"/>
                  </a:lnTo>
                  <a:lnTo>
                    <a:pt x="254508" y="171736"/>
                  </a:lnTo>
                  <a:lnTo>
                    <a:pt x="258318" y="175736"/>
                  </a:lnTo>
                  <a:lnTo>
                    <a:pt x="261461" y="174403"/>
                  </a:lnTo>
                  <a:lnTo>
                    <a:pt x="258604" y="167354"/>
                  </a:lnTo>
                  <a:lnTo>
                    <a:pt x="270320" y="160401"/>
                  </a:lnTo>
                  <a:lnTo>
                    <a:pt x="273653" y="161163"/>
                  </a:lnTo>
                  <a:lnTo>
                    <a:pt x="272605" y="158115"/>
                  </a:lnTo>
                  <a:lnTo>
                    <a:pt x="281464" y="159829"/>
                  </a:lnTo>
                  <a:lnTo>
                    <a:pt x="311372" y="139351"/>
                  </a:lnTo>
                  <a:lnTo>
                    <a:pt x="314325" y="133921"/>
                  </a:lnTo>
                  <a:lnTo>
                    <a:pt x="330232" y="128683"/>
                  </a:lnTo>
                  <a:lnTo>
                    <a:pt x="326898" y="109728"/>
                  </a:lnTo>
                  <a:lnTo>
                    <a:pt x="328232" y="117062"/>
                  </a:lnTo>
                  <a:lnTo>
                    <a:pt x="335089" y="114491"/>
                  </a:lnTo>
                  <a:lnTo>
                    <a:pt x="337947" y="125159"/>
                  </a:lnTo>
                  <a:lnTo>
                    <a:pt x="340328" y="124492"/>
                  </a:lnTo>
                  <a:lnTo>
                    <a:pt x="338518" y="117729"/>
                  </a:lnTo>
                  <a:lnTo>
                    <a:pt x="343948" y="119348"/>
                  </a:lnTo>
                  <a:lnTo>
                    <a:pt x="348139" y="133541"/>
                  </a:lnTo>
                  <a:lnTo>
                    <a:pt x="363474" y="142780"/>
                  </a:lnTo>
                  <a:lnTo>
                    <a:pt x="382905" y="147066"/>
                  </a:lnTo>
                  <a:lnTo>
                    <a:pt x="383286" y="149924"/>
                  </a:lnTo>
                  <a:lnTo>
                    <a:pt x="390811" y="148876"/>
                  </a:lnTo>
                  <a:lnTo>
                    <a:pt x="399192" y="154115"/>
                  </a:lnTo>
                  <a:lnTo>
                    <a:pt x="403003" y="147447"/>
                  </a:lnTo>
                  <a:lnTo>
                    <a:pt x="429292" y="149733"/>
                  </a:lnTo>
                  <a:lnTo>
                    <a:pt x="439102" y="158020"/>
                  </a:lnTo>
                  <a:lnTo>
                    <a:pt x="440245" y="150781"/>
                  </a:lnTo>
                  <a:lnTo>
                    <a:pt x="451009" y="159449"/>
                  </a:lnTo>
                  <a:lnTo>
                    <a:pt x="453390" y="158210"/>
                  </a:lnTo>
                  <a:lnTo>
                    <a:pt x="464058" y="171164"/>
                  </a:lnTo>
                  <a:lnTo>
                    <a:pt x="465677" y="169640"/>
                  </a:lnTo>
                  <a:lnTo>
                    <a:pt x="468630" y="172688"/>
                  </a:lnTo>
                  <a:lnTo>
                    <a:pt x="466344" y="179546"/>
                  </a:lnTo>
                  <a:lnTo>
                    <a:pt x="468820" y="188976"/>
                  </a:lnTo>
                  <a:lnTo>
                    <a:pt x="483870" y="181642"/>
                  </a:lnTo>
                  <a:lnTo>
                    <a:pt x="485680" y="188786"/>
                  </a:lnTo>
                  <a:lnTo>
                    <a:pt x="488823" y="187547"/>
                  </a:lnTo>
                  <a:lnTo>
                    <a:pt x="499205" y="203168"/>
                  </a:lnTo>
                  <a:lnTo>
                    <a:pt x="493776" y="207454"/>
                  </a:lnTo>
                  <a:lnTo>
                    <a:pt x="498539" y="213265"/>
                  </a:lnTo>
                  <a:lnTo>
                    <a:pt x="507302" y="210788"/>
                  </a:lnTo>
                  <a:lnTo>
                    <a:pt x="501586" y="214027"/>
                  </a:lnTo>
                  <a:lnTo>
                    <a:pt x="501872" y="217932"/>
                  </a:lnTo>
                  <a:lnTo>
                    <a:pt x="496634" y="221837"/>
                  </a:lnTo>
                  <a:lnTo>
                    <a:pt x="485870" y="225552"/>
                  </a:lnTo>
                  <a:lnTo>
                    <a:pt x="469392" y="246412"/>
                  </a:lnTo>
                  <a:lnTo>
                    <a:pt x="464630" y="243935"/>
                  </a:lnTo>
                  <a:lnTo>
                    <a:pt x="460534" y="249650"/>
                  </a:lnTo>
                  <a:lnTo>
                    <a:pt x="464534" y="254508"/>
                  </a:lnTo>
                  <a:lnTo>
                    <a:pt x="457486" y="265557"/>
                  </a:lnTo>
                  <a:lnTo>
                    <a:pt x="466154" y="277940"/>
                  </a:lnTo>
                  <a:lnTo>
                    <a:pt x="455105" y="271462"/>
                  </a:lnTo>
                  <a:lnTo>
                    <a:pt x="450437" y="272225"/>
                  </a:lnTo>
                  <a:lnTo>
                    <a:pt x="425863" y="297085"/>
                  </a:lnTo>
                  <a:lnTo>
                    <a:pt x="450247" y="323469"/>
                  </a:lnTo>
                  <a:lnTo>
                    <a:pt x="456533" y="334042"/>
                  </a:lnTo>
                  <a:lnTo>
                    <a:pt x="456629" y="338900"/>
                  </a:lnTo>
                  <a:lnTo>
                    <a:pt x="446723" y="343471"/>
                  </a:lnTo>
                  <a:lnTo>
                    <a:pt x="454819" y="351568"/>
                  </a:lnTo>
                  <a:lnTo>
                    <a:pt x="451961" y="355854"/>
                  </a:lnTo>
                  <a:lnTo>
                    <a:pt x="437864" y="364903"/>
                  </a:lnTo>
                  <a:lnTo>
                    <a:pt x="437483" y="367856"/>
                  </a:lnTo>
                  <a:lnTo>
                    <a:pt x="430530" y="370808"/>
                  </a:lnTo>
                  <a:lnTo>
                    <a:pt x="432625" y="372332"/>
                  </a:lnTo>
                  <a:lnTo>
                    <a:pt x="419005" y="386715"/>
                  </a:lnTo>
                  <a:lnTo>
                    <a:pt x="422243" y="384048"/>
                  </a:lnTo>
                  <a:lnTo>
                    <a:pt x="425958" y="388334"/>
                  </a:lnTo>
                  <a:lnTo>
                    <a:pt x="410623" y="408051"/>
                  </a:lnTo>
                  <a:lnTo>
                    <a:pt x="415766" y="414147"/>
                  </a:lnTo>
                  <a:lnTo>
                    <a:pt x="402145" y="430816"/>
                  </a:lnTo>
                  <a:lnTo>
                    <a:pt x="395383" y="429292"/>
                  </a:lnTo>
                  <a:lnTo>
                    <a:pt x="390525" y="436054"/>
                  </a:lnTo>
                  <a:lnTo>
                    <a:pt x="395478" y="440531"/>
                  </a:lnTo>
                  <a:lnTo>
                    <a:pt x="381667" y="460724"/>
                  </a:lnTo>
                  <a:lnTo>
                    <a:pt x="382048" y="468154"/>
                  </a:lnTo>
                  <a:lnTo>
                    <a:pt x="379095" y="474821"/>
                  </a:lnTo>
                  <a:lnTo>
                    <a:pt x="379952" y="480536"/>
                  </a:lnTo>
                  <a:lnTo>
                    <a:pt x="393478" y="478155"/>
                  </a:lnTo>
                  <a:lnTo>
                    <a:pt x="408146" y="482632"/>
                  </a:lnTo>
                  <a:lnTo>
                    <a:pt x="412718" y="491395"/>
                  </a:lnTo>
                  <a:lnTo>
                    <a:pt x="413671" y="504254"/>
                  </a:lnTo>
                  <a:lnTo>
                    <a:pt x="430244" y="523685"/>
                  </a:lnTo>
                  <a:lnTo>
                    <a:pt x="428339" y="530638"/>
                  </a:lnTo>
                  <a:lnTo>
                    <a:pt x="421386" y="535305"/>
                  </a:lnTo>
                  <a:lnTo>
                    <a:pt x="417671" y="534258"/>
                  </a:lnTo>
                  <a:lnTo>
                    <a:pt x="410718" y="539496"/>
                  </a:lnTo>
                  <a:lnTo>
                    <a:pt x="388620" y="546830"/>
                  </a:lnTo>
                  <a:lnTo>
                    <a:pt x="388239" y="571595"/>
                  </a:lnTo>
                  <a:lnTo>
                    <a:pt x="384239" y="577691"/>
                  </a:lnTo>
                  <a:lnTo>
                    <a:pt x="403289" y="598265"/>
                  </a:lnTo>
                  <a:lnTo>
                    <a:pt x="422815" y="611505"/>
                  </a:lnTo>
                  <a:lnTo>
                    <a:pt x="416909" y="619316"/>
                  </a:lnTo>
                  <a:lnTo>
                    <a:pt x="421291" y="632746"/>
                  </a:lnTo>
                  <a:lnTo>
                    <a:pt x="441960" y="654749"/>
                  </a:lnTo>
                  <a:lnTo>
                    <a:pt x="435197" y="665036"/>
                  </a:lnTo>
                  <a:lnTo>
                    <a:pt x="445103" y="677990"/>
                  </a:lnTo>
                  <a:lnTo>
                    <a:pt x="456152" y="677704"/>
                  </a:lnTo>
                  <a:lnTo>
                    <a:pt x="456724" y="681323"/>
                  </a:lnTo>
                  <a:lnTo>
                    <a:pt x="465106" y="680466"/>
                  </a:lnTo>
                  <a:lnTo>
                    <a:pt x="469487" y="691039"/>
                  </a:lnTo>
                  <a:lnTo>
                    <a:pt x="478155" y="690944"/>
                  </a:lnTo>
                  <a:lnTo>
                    <a:pt x="495967" y="697135"/>
                  </a:lnTo>
                  <a:lnTo>
                    <a:pt x="497014" y="691991"/>
                  </a:lnTo>
                  <a:lnTo>
                    <a:pt x="501396" y="694658"/>
                  </a:lnTo>
                  <a:lnTo>
                    <a:pt x="500443" y="698659"/>
                  </a:lnTo>
                  <a:lnTo>
                    <a:pt x="517207" y="706184"/>
                  </a:lnTo>
                  <a:lnTo>
                    <a:pt x="532829" y="702659"/>
                  </a:lnTo>
                  <a:lnTo>
                    <a:pt x="538449" y="697897"/>
                  </a:lnTo>
                  <a:lnTo>
                    <a:pt x="554736" y="693420"/>
                  </a:lnTo>
                  <a:lnTo>
                    <a:pt x="571024" y="695516"/>
                  </a:lnTo>
                  <a:lnTo>
                    <a:pt x="606933" y="687515"/>
                  </a:lnTo>
                  <a:lnTo>
                    <a:pt x="610648" y="685324"/>
                  </a:lnTo>
                  <a:lnTo>
                    <a:pt x="609505" y="675799"/>
                  </a:lnTo>
                  <a:lnTo>
                    <a:pt x="613982" y="678085"/>
                  </a:lnTo>
                  <a:lnTo>
                    <a:pt x="619030" y="675894"/>
                  </a:lnTo>
                  <a:lnTo>
                    <a:pt x="622554" y="681895"/>
                  </a:lnTo>
                  <a:lnTo>
                    <a:pt x="625030" y="668846"/>
                  </a:lnTo>
                  <a:lnTo>
                    <a:pt x="627126" y="668941"/>
                  </a:lnTo>
                  <a:lnTo>
                    <a:pt x="626650" y="673037"/>
                  </a:lnTo>
                  <a:lnTo>
                    <a:pt x="629412" y="673513"/>
                  </a:lnTo>
                  <a:lnTo>
                    <a:pt x="629221" y="675799"/>
                  </a:lnTo>
                  <a:lnTo>
                    <a:pt x="636841" y="679609"/>
                  </a:lnTo>
                  <a:lnTo>
                    <a:pt x="641890" y="678561"/>
                  </a:lnTo>
                  <a:lnTo>
                    <a:pt x="646938" y="682085"/>
                  </a:lnTo>
                  <a:lnTo>
                    <a:pt x="655701" y="675704"/>
                  </a:lnTo>
                  <a:lnTo>
                    <a:pt x="665607" y="689229"/>
                  </a:lnTo>
                  <a:lnTo>
                    <a:pt x="668274" y="685514"/>
                  </a:lnTo>
                  <a:lnTo>
                    <a:pt x="676084" y="686943"/>
                  </a:lnTo>
                  <a:lnTo>
                    <a:pt x="675989" y="689134"/>
                  </a:lnTo>
                  <a:lnTo>
                    <a:pt x="680085" y="688467"/>
                  </a:lnTo>
                  <a:lnTo>
                    <a:pt x="677133" y="695230"/>
                  </a:lnTo>
                  <a:lnTo>
                    <a:pt x="681133" y="695801"/>
                  </a:lnTo>
                  <a:lnTo>
                    <a:pt x="681514" y="699611"/>
                  </a:lnTo>
                  <a:lnTo>
                    <a:pt x="690563" y="697040"/>
                  </a:lnTo>
                  <a:lnTo>
                    <a:pt x="689039" y="703136"/>
                  </a:lnTo>
                  <a:lnTo>
                    <a:pt x="699516" y="702088"/>
                  </a:lnTo>
                  <a:lnTo>
                    <a:pt x="699040" y="705421"/>
                  </a:lnTo>
                  <a:lnTo>
                    <a:pt x="695801" y="706374"/>
                  </a:lnTo>
                  <a:lnTo>
                    <a:pt x="707231" y="716661"/>
                  </a:lnTo>
                  <a:lnTo>
                    <a:pt x="719900" y="738378"/>
                  </a:lnTo>
                  <a:lnTo>
                    <a:pt x="723900" y="735521"/>
                  </a:lnTo>
                  <a:lnTo>
                    <a:pt x="725329" y="739140"/>
                  </a:lnTo>
                  <a:lnTo>
                    <a:pt x="721233" y="741712"/>
                  </a:lnTo>
                  <a:lnTo>
                    <a:pt x="719614" y="753618"/>
                  </a:lnTo>
                  <a:lnTo>
                    <a:pt x="722281" y="766096"/>
                  </a:lnTo>
                  <a:lnTo>
                    <a:pt x="726377" y="766096"/>
                  </a:lnTo>
                  <a:lnTo>
                    <a:pt x="745807" y="785051"/>
                  </a:lnTo>
                  <a:lnTo>
                    <a:pt x="750475" y="785051"/>
                  </a:lnTo>
                  <a:lnTo>
                    <a:pt x="778288" y="779336"/>
                  </a:lnTo>
                  <a:lnTo>
                    <a:pt x="797147" y="770858"/>
                  </a:lnTo>
                  <a:lnTo>
                    <a:pt x="801814" y="762000"/>
                  </a:lnTo>
                  <a:lnTo>
                    <a:pt x="797909" y="754761"/>
                  </a:lnTo>
                  <a:lnTo>
                    <a:pt x="805720" y="746189"/>
                  </a:lnTo>
                  <a:lnTo>
                    <a:pt x="811816" y="752189"/>
                  </a:lnTo>
                  <a:lnTo>
                    <a:pt x="817626" y="752666"/>
                  </a:lnTo>
                  <a:lnTo>
                    <a:pt x="822389" y="749046"/>
                  </a:lnTo>
                  <a:lnTo>
                    <a:pt x="819436" y="733425"/>
                  </a:lnTo>
                  <a:lnTo>
                    <a:pt x="811244" y="730758"/>
                  </a:lnTo>
                  <a:lnTo>
                    <a:pt x="810673" y="726758"/>
                  </a:lnTo>
                  <a:lnTo>
                    <a:pt x="805149" y="725805"/>
                  </a:lnTo>
                  <a:lnTo>
                    <a:pt x="806768" y="722281"/>
                  </a:lnTo>
                  <a:lnTo>
                    <a:pt x="789051" y="710756"/>
                  </a:lnTo>
                  <a:lnTo>
                    <a:pt x="775335" y="705517"/>
                  </a:lnTo>
                  <a:lnTo>
                    <a:pt x="773335" y="695801"/>
                  </a:lnTo>
                  <a:lnTo>
                    <a:pt x="764953" y="693611"/>
                  </a:lnTo>
                  <a:lnTo>
                    <a:pt x="759809" y="678752"/>
                  </a:lnTo>
                  <a:lnTo>
                    <a:pt x="756190" y="675418"/>
                  </a:lnTo>
                  <a:lnTo>
                    <a:pt x="751141" y="675227"/>
                  </a:lnTo>
                  <a:lnTo>
                    <a:pt x="754285" y="666369"/>
                  </a:lnTo>
                  <a:lnTo>
                    <a:pt x="757618" y="663893"/>
                  </a:lnTo>
                  <a:lnTo>
                    <a:pt x="761619" y="666655"/>
                  </a:lnTo>
                  <a:lnTo>
                    <a:pt x="765143" y="665798"/>
                  </a:lnTo>
                  <a:lnTo>
                    <a:pt x="766191" y="662845"/>
                  </a:lnTo>
                  <a:lnTo>
                    <a:pt x="761619" y="660273"/>
                  </a:lnTo>
                  <a:lnTo>
                    <a:pt x="762095" y="656273"/>
                  </a:lnTo>
                  <a:lnTo>
                    <a:pt x="765048" y="655415"/>
                  </a:lnTo>
                  <a:lnTo>
                    <a:pt x="765429" y="651510"/>
                  </a:lnTo>
                  <a:lnTo>
                    <a:pt x="762286" y="648176"/>
                  </a:lnTo>
                  <a:lnTo>
                    <a:pt x="768572" y="615125"/>
                  </a:lnTo>
                  <a:lnTo>
                    <a:pt x="767049" y="610934"/>
                  </a:lnTo>
                  <a:lnTo>
                    <a:pt x="760857" y="647510"/>
                  </a:lnTo>
                  <a:lnTo>
                    <a:pt x="759714" y="640080"/>
                  </a:lnTo>
                  <a:lnTo>
                    <a:pt x="765810" y="610743"/>
                  </a:lnTo>
                  <a:lnTo>
                    <a:pt x="748570" y="607600"/>
                  </a:lnTo>
                  <a:lnTo>
                    <a:pt x="746093" y="586931"/>
                  </a:lnTo>
                  <a:lnTo>
                    <a:pt x="733996" y="566833"/>
                  </a:lnTo>
                  <a:lnTo>
                    <a:pt x="741521" y="563404"/>
                  </a:lnTo>
                  <a:lnTo>
                    <a:pt x="739426" y="552641"/>
                  </a:lnTo>
                  <a:lnTo>
                    <a:pt x="743902" y="547497"/>
                  </a:lnTo>
                  <a:lnTo>
                    <a:pt x="748093" y="533305"/>
                  </a:lnTo>
                  <a:lnTo>
                    <a:pt x="753618" y="529876"/>
                  </a:lnTo>
                  <a:lnTo>
                    <a:pt x="753999" y="523113"/>
                  </a:lnTo>
                  <a:lnTo>
                    <a:pt x="760000" y="520446"/>
                  </a:lnTo>
                  <a:lnTo>
                    <a:pt x="764095" y="525590"/>
                  </a:lnTo>
                  <a:lnTo>
                    <a:pt x="759714" y="515969"/>
                  </a:lnTo>
                  <a:lnTo>
                    <a:pt x="768477" y="508826"/>
                  </a:lnTo>
                  <a:lnTo>
                    <a:pt x="771716" y="500729"/>
                  </a:lnTo>
                  <a:lnTo>
                    <a:pt x="775335" y="497205"/>
                  </a:lnTo>
                  <a:lnTo>
                    <a:pt x="782669" y="495586"/>
                  </a:lnTo>
                  <a:lnTo>
                    <a:pt x="782860" y="492347"/>
                  </a:lnTo>
                  <a:lnTo>
                    <a:pt x="796480" y="482441"/>
                  </a:lnTo>
                  <a:lnTo>
                    <a:pt x="806482" y="479679"/>
                  </a:lnTo>
                  <a:lnTo>
                    <a:pt x="803434" y="478155"/>
                  </a:lnTo>
                  <a:lnTo>
                    <a:pt x="803910" y="470535"/>
                  </a:lnTo>
                  <a:lnTo>
                    <a:pt x="812387" y="458438"/>
                  </a:lnTo>
                  <a:lnTo>
                    <a:pt x="802862" y="440055"/>
                  </a:lnTo>
                  <a:lnTo>
                    <a:pt x="786003" y="419100"/>
                  </a:lnTo>
                  <a:lnTo>
                    <a:pt x="789432" y="422243"/>
                  </a:lnTo>
                  <a:lnTo>
                    <a:pt x="798862" y="411766"/>
                  </a:lnTo>
                  <a:lnTo>
                    <a:pt x="793242" y="403860"/>
                  </a:lnTo>
                  <a:lnTo>
                    <a:pt x="798862" y="400050"/>
                  </a:lnTo>
                  <a:lnTo>
                    <a:pt x="792670" y="388049"/>
                  </a:lnTo>
                  <a:lnTo>
                    <a:pt x="790575" y="389001"/>
                  </a:lnTo>
                  <a:lnTo>
                    <a:pt x="775240" y="369284"/>
                  </a:lnTo>
                  <a:lnTo>
                    <a:pt x="767334" y="372713"/>
                  </a:lnTo>
                  <a:lnTo>
                    <a:pt x="761619" y="355854"/>
                  </a:lnTo>
                  <a:lnTo>
                    <a:pt x="761619" y="341090"/>
                  </a:lnTo>
                  <a:lnTo>
                    <a:pt x="754475" y="342043"/>
                  </a:lnTo>
                  <a:lnTo>
                    <a:pt x="752666" y="337566"/>
                  </a:lnTo>
                  <a:lnTo>
                    <a:pt x="748379" y="341186"/>
                  </a:lnTo>
                  <a:lnTo>
                    <a:pt x="743331" y="313658"/>
                  </a:lnTo>
                  <a:lnTo>
                    <a:pt x="745522" y="312706"/>
                  </a:lnTo>
                  <a:lnTo>
                    <a:pt x="741045" y="301752"/>
                  </a:lnTo>
                  <a:lnTo>
                    <a:pt x="751427" y="293846"/>
                  </a:lnTo>
                  <a:lnTo>
                    <a:pt x="747332" y="284226"/>
                  </a:lnTo>
                  <a:lnTo>
                    <a:pt x="751237" y="282321"/>
                  </a:lnTo>
                  <a:lnTo>
                    <a:pt x="748093" y="273177"/>
                  </a:lnTo>
                  <a:lnTo>
                    <a:pt x="753618" y="254603"/>
                  </a:lnTo>
                  <a:lnTo>
                    <a:pt x="751141" y="244221"/>
                  </a:lnTo>
                  <a:lnTo>
                    <a:pt x="748379" y="245174"/>
                  </a:lnTo>
                  <a:lnTo>
                    <a:pt x="746950" y="234982"/>
                  </a:lnTo>
                  <a:lnTo>
                    <a:pt x="744188" y="233934"/>
                  </a:lnTo>
                  <a:lnTo>
                    <a:pt x="743712" y="226695"/>
                  </a:lnTo>
                  <a:lnTo>
                    <a:pt x="747808" y="223933"/>
                  </a:lnTo>
                  <a:lnTo>
                    <a:pt x="736568" y="206502"/>
                  </a:lnTo>
                  <a:lnTo>
                    <a:pt x="739521" y="206978"/>
                  </a:lnTo>
                  <a:lnTo>
                    <a:pt x="737807" y="202692"/>
                  </a:lnTo>
                  <a:lnTo>
                    <a:pt x="749046" y="200501"/>
                  </a:lnTo>
                  <a:lnTo>
                    <a:pt x="764286" y="203740"/>
                  </a:lnTo>
                  <a:lnTo>
                    <a:pt x="767525" y="223076"/>
                  </a:lnTo>
                  <a:lnTo>
                    <a:pt x="777716" y="221266"/>
                  </a:lnTo>
                  <a:lnTo>
                    <a:pt x="784384" y="219456"/>
                  </a:lnTo>
                  <a:lnTo>
                    <a:pt x="782384" y="202025"/>
                  </a:lnTo>
                  <a:lnTo>
                    <a:pt x="800958" y="199835"/>
                  </a:lnTo>
                  <a:lnTo>
                    <a:pt x="804005" y="201930"/>
                  </a:lnTo>
                  <a:lnTo>
                    <a:pt x="803339" y="204502"/>
                  </a:lnTo>
                  <a:lnTo>
                    <a:pt x="838105" y="188119"/>
                  </a:lnTo>
                  <a:lnTo>
                    <a:pt x="834580" y="155448"/>
                  </a:lnTo>
                  <a:lnTo>
                    <a:pt x="827341" y="156115"/>
                  </a:lnTo>
                  <a:lnTo>
                    <a:pt x="824579" y="149162"/>
                  </a:lnTo>
                  <a:lnTo>
                    <a:pt x="836105" y="151448"/>
                  </a:lnTo>
                  <a:lnTo>
                    <a:pt x="823817" y="116967"/>
                  </a:lnTo>
                  <a:lnTo>
                    <a:pt x="825341" y="114300"/>
                  </a:lnTo>
                  <a:lnTo>
                    <a:pt x="820960" y="113252"/>
                  </a:lnTo>
                  <a:lnTo>
                    <a:pt x="818674" y="99917"/>
                  </a:lnTo>
                  <a:lnTo>
                    <a:pt x="813245" y="88392"/>
                  </a:lnTo>
                  <a:lnTo>
                    <a:pt x="817055" y="86773"/>
                  </a:lnTo>
                  <a:lnTo>
                    <a:pt x="823913" y="84392"/>
                  </a:lnTo>
                  <a:lnTo>
                    <a:pt x="812482" y="55626"/>
                  </a:lnTo>
                  <a:lnTo>
                    <a:pt x="846011" y="22955"/>
                  </a:lnTo>
                  <a:lnTo>
                    <a:pt x="856774" y="18098"/>
                  </a:lnTo>
                  <a:lnTo>
                    <a:pt x="865823" y="9525"/>
                  </a:lnTo>
                  <a:lnTo>
                    <a:pt x="873633" y="24956"/>
                  </a:lnTo>
                  <a:lnTo>
                    <a:pt x="887730" y="42672"/>
                  </a:lnTo>
                  <a:lnTo>
                    <a:pt x="889730" y="47625"/>
                  </a:lnTo>
                  <a:lnTo>
                    <a:pt x="887349" y="48768"/>
                  </a:lnTo>
                  <a:lnTo>
                    <a:pt x="892016" y="60579"/>
                  </a:lnTo>
                  <a:lnTo>
                    <a:pt x="902018" y="77057"/>
                  </a:lnTo>
                  <a:lnTo>
                    <a:pt x="905542" y="75057"/>
                  </a:lnTo>
                  <a:lnTo>
                    <a:pt x="913543" y="91345"/>
                  </a:lnTo>
                  <a:lnTo>
                    <a:pt x="922591" y="93154"/>
                  </a:lnTo>
                  <a:lnTo>
                    <a:pt x="933736" y="84487"/>
                  </a:lnTo>
                  <a:lnTo>
                    <a:pt x="937832" y="85154"/>
                  </a:lnTo>
                  <a:lnTo>
                    <a:pt x="953452" y="76771"/>
                  </a:lnTo>
                  <a:lnTo>
                    <a:pt x="953738" y="80772"/>
                  </a:lnTo>
                  <a:lnTo>
                    <a:pt x="951833" y="81058"/>
                  </a:lnTo>
                  <a:lnTo>
                    <a:pt x="953548" y="89916"/>
                  </a:lnTo>
                  <a:lnTo>
                    <a:pt x="957072" y="90487"/>
                  </a:lnTo>
                  <a:lnTo>
                    <a:pt x="960501" y="102013"/>
                  </a:lnTo>
                  <a:lnTo>
                    <a:pt x="947833" y="120015"/>
                  </a:lnTo>
                  <a:lnTo>
                    <a:pt x="952976" y="128587"/>
                  </a:lnTo>
                  <a:lnTo>
                    <a:pt x="949261" y="132017"/>
                  </a:lnTo>
                  <a:lnTo>
                    <a:pt x="952119" y="138208"/>
                  </a:lnTo>
                  <a:lnTo>
                    <a:pt x="948690" y="144780"/>
                  </a:lnTo>
                  <a:lnTo>
                    <a:pt x="958405" y="145447"/>
                  </a:lnTo>
                  <a:lnTo>
                    <a:pt x="960311" y="171069"/>
                  </a:lnTo>
                  <a:lnTo>
                    <a:pt x="972408" y="159925"/>
                  </a:lnTo>
                  <a:lnTo>
                    <a:pt x="984695" y="154495"/>
                  </a:lnTo>
                  <a:lnTo>
                    <a:pt x="984504" y="160592"/>
                  </a:lnTo>
                  <a:lnTo>
                    <a:pt x="1012507" y="186023"/>
                  </a:lnTo>
                  <a:lnTo>
                    <a:pt x="1022032" y="208312"/>
                  </a:lnTo>
                  <a:lnTo>
                    <a:pt x="1028129" y="210693"/>
                  </a:lnTo>
                  <a:lnTo>
                    <a:pt x="1030129" y="209455"/>
                  </a:lnTo>
                  <a:lnTo>
                    <a:pt x="1029176" y="206502"/>
                  </a:lnTo>
                  <a:lnTo>
                    <a:pt x="1044321" y="200978"/>
                  </a:lnTo>
                  <a:lnTo>
                    <a:pt x="1049274" y="209931"/>
                  </a:lnTo>
                  <a:lnTo>
                    <a:pt x="1055180" y="202787"/>
                  </a:lnTo>
                  <a:lnTo>
                    <a:pt x="1058704" y="209360"/>
                  </a:lnTo>
                  <a:lnTo>
                    <a:pt x="1043845" y="227171"/>
                  </a:lnTo>
                  <a:lnTo>
                    <a:pt x="1053370" y="243173"/>
                  </a:lnTo>
                  <a:lnTo>
                    <a:pt x="1043274" y="249269"/>
                  </a:lnTo>
                  <a:lnTo>
                    <a:pt x="1040320" y="260795"/>
                  </a:lnTo>
                  <a:lnTo>
                    <a:pt x="1033272" y="264319"/>
                  </a:lnTo>
                  <a:lnTo>
                    <a:pt x="1026605" y="272415"/>
                  </a:lnTo>
                  <a:lnTo>
                    <a:pt x="1021175" y="270224"/>
                  </a:lnTo>
                  <a:lnTo>
                    <a:pt x="1007936" y="276987"/>
                  </a:lnTo>
                  <a:lnTo>
                    <a:pt x="996696" y="287369"/>
                  </a:lnTo>
                  <a:lnTo>
                    <a:pt x="1001554" y="291465"/>
                  </a:lnTo>
                  <a:lnTo>
                    <a:pt x="999268" y="293751"/>
                  </a:lnTo>
                  <a:lnTo>
                    <a:pt x="1004030" y="297656"/>
                  </a:lnTo>
                  <a:lnTo>
                    <a:pt x="998696" y="298895"/>
                  </a:lnTo>
                  <a:lnTo>
                    <a:pt x="1005840" y="308134"/>
                  </a:lnTo>
                  <a:lnTo>
                    <a:pt x="999839" y="314896"/>
                  </a:lnTo>
                  <a:lnTo>
                    <a:pt x="1003364" y="322040"/>
                  </a:lnTo>
                  <a:lnTo>
                    <a:pt x="994315" y="329375"/>
                  </a:lnTo>
                  <a:lnTo>
                    <a:pt x="1004601" y="345186"/>
                  </a:lnTo>
                  <a:lnTo>
                    <a:pt x="997744" y="362998"/>
                  </a:lnTo>
                  <a:lnTo>
                    <a:pt x="1004601" y="369570"/>
                  </a:lnTo>
                  <a:lnTo>
                    <a:pt x="1002506" y="374904"/>
                  </a:lnTo>
                  <a:lnTo>
                    <a:pt x="1000125" y="373094"/>
                  </a:lnTo>
                  <a:lnTo>
                    <a:pt x="994124" y="382429"/>
                  </a:lnTo>
                  <a:lnTo>
                    <a:pt x="953358" y="419576"/>
                  </a:lnTo>
                  <a:lnTo>
                    <a:pt x="980789" y="443294"/>
                  </a:lnTo>
                  <a:lnTo>
                    <a:pt x="978503" y="445103"/>
                  </a:lnTo>
                  <a:lnTo>
                    <a:pt x="980980" y="458248"/>
                  </a:lnTo>
                  <a:lnTo>
                    <a:pt x="994029" y="486061"/>
                  </a:lnTo>
                  <a:lnTo>
                    <a:pt x="984028" y="512159"/>
                  </a:lnTo>
                  <a:lnTo>
                    <a:pt x="1017937" y="511969"/>
                  </a:lnTo>
                  <a:lnTo>
                    <a:pt x="1026414" y="507778"/>
                  </a:lnTo>
                  <a:lnTo>
                    <a:pt x="1029938" y="495110"/>
                  </a:lnTo>
                  <a:lnTo>
                    <a:pt x="1044226" y="504444"/>
                  </a:lnTo>
                  <a:lnTo>
                    <a:pt x="1046321" y="501777"/>
                  </a:lnTo>
                  <a:lnTo>
                    <a:pt x="1055465" y="509207"/>
                  </a:lnTo>
                  <a:lnTo>
                    <a:pt x="1060132" y="503492"/>
                  </a:lnTo>
                  <a:lnTo>
                    <a:pt x="1050798" y="496253"/>
                  </a:lnTo>
                  <a:lnTo>
                    <a:pt x="1051370" y="493871"/>
                  </a:lnTo>
                  <a:lnTo>
                    <a:pt x="1093756" y="530257"/>
                  </a:lnTo>
                  <a:lnTo>
                    <a:pt x="1090899" y="539401"/>
                  </a:lnTo>
                  <a:lnTo>
                    <a:pt x="1093375" y="543496"/>
                  </a:lnTo>
                  <a:lnTo>
                    <a:pt x="1077183" y="549212"/>
                  </a:lnTo>
                  <a:lnTo>
                    <a:pt x="1066991" y="571595"/>
                  </a:lnTo>
                  <a:lnTo>
                    <a:pt x="1071467" y="579692"/>
                  </a:lnTo>
                  <a:lnTo>
                    <a:pt x="1069657" y="580739"/>
                  </a:lnTo>
                  <a:lnTo>
                    <a:pt x="1072992" y="589598"/>
                  </a:lnTo>
                  <a:lnTo>
                    <a:pt x="1083469" y="607124"/>
                  </a:lnTo>
                  <a:lnTo>
                    <a:pt x="1077468" y="616458"/>
                  </a:lnTo>
                  <a:lnTo>
                    <a:pt x="1077373" y="621602"/>
                  </a:lnTo>
                  <a:lnTo>
                    <a:pt x="1073277" y="624840"/>
                  </a:lnTo>
                  <a:lnTo>
                    <a:pt x="1075944" y="629031"/>
                  </a:lnTo>
                  <a:lnTo>
                    <a:pt x="1074230" y="632460"/>
                  </a:lnTo>
                  <a:lnTo>
                    <a:pt x="1081945" y="636746"/>
                  </a:lnTo>
                  <a:lnTo>
                    <a:pt x="1084802" y="644652"/>
                  </a:lnTo>
                  <a:lnTo>
                    <a:pt x="1085469" y="651796"/>
                  </a:lnTo>
                  <a:lnTo>
                    <a:pt x="1081659" y="655987"/>
                  </a:lnTo>
                  <a:lnTo>
                    <a:pt x="1086993" y="664464"/>
                  </a:lnTo>
                  <a:lnTo>
                    <a:pt x="1082611" y="669417"/>
                  </a:lnTo>
                  <a:lnTo>
                    <a:pt x="1082897" y="683895"/>
                  </a:lnTo>
                  <a:lnTo>
                    <a:pt x="1082897" y="699897"/>
                  </a:lnTo>
                  <a:lnTo>
                    <a:pt x="1069753" y="715328"/>
                  </a:lnTo>
                  <a:lnTo>
                    <a:pt x="1064038" y="725996"/>
                  </a:lnTo>
                  <a:lnTo>
                    <a:pt x="1080611" y="750856"/>
                  </a:lnTo>
                  <a:lnTo>
                    <a:pt x="1095280" y="767715"/>
                  </a:lnTo>
                  <a:lnTo>
                    <a:pt x="1088136" y="771716"/>
                  </a:lnTo>
                  <a:lnTo>
                    <a:pt x="1098709" y="786479"/>
                  </a:lnTo>
                  <a:lnTo>
                    <a:pt x="1095566" y="789623"/>
                  </a:lnTo>
                  <a:lnTo>
                    <a:pt x="1093280" y="800195"/>
                  </a:lnTo>
                  <a:lnTo>
                    <a:pt x="1094041" y="812387"/>
                  </a:lnTo>
                  <a:lnTo>
                    <a:pt x="1106329" y="814864"/>
                  </a:lnTo>
                  <a:lnTo>
                    <a:pt x="1122902" y="811435"/>
                  </a:lnTo>
                  <a:lnTo>
                    <a:pt x="1126617" y="816483"/>
                  </a:lnTo>
                  <a:lnTo>
                    <a:pt x="1133951" y="818102"/>
                  </a:lnTo>
                  <a:lnTo>
                    <a:pt x="1189291" y="804386"/>
                  </a:lnTo>
                  <a:lnTo>
                    <a:pt x="1192244" y="830485"/>
                  </a:lnTo>
                  <a:lnTo>
                    <a:pt x="1197388" y="831723"/>
                  </a:lnTo>
                  <a:lnTo>
                    <a:pt x="1192625" y="854488"/>
                  </a:lnTo>
                  <a:lnTo>
                    <a:pt x="1180433" y="877062"/>
                  </a:lnTo>
                  <a:lnTo>
                    <a:pt x="1161574" y="894588"/>
                  </a:lnTo>
                  <a:lnTo>
                    <a:pt x="1148429" y="912781"/>
                  </a:lnTo>
                  <a:lnTo>
                    <a:pt x="1144143" y="924116"/>
                  </a:lnTo>
                  <a:lnTo>
                    <a:pt x="1131951" y="933831"/>
                  </a:lnTo>
                  <a:lnTo>
                    <a:pt x="1078706" y="918496"/>
                  </a:lnTo>
                  <a:lnTo>
                    <a:pt x="1075658" y="917067"/>
                  </a:lnTo>
                  <a:lnTo>
                    <a:pt x="1068800" y="903446"/>
                  </a:lnTo>
                  <a:lnTo>
                    <a:pt x="1066609" y="905161"/>
                  </a:lnTo>
                  <a:lnTo>
                    <a:pt x="1063276" y="914019"/>
                  </a:lnTo>
                  <a:lnTo>
                    <a:pt x="1053751" y="926211"/>
                  </a:lnTo>
                  <a:lnTo>
                    <a:pt x="1048417" y="939737"/>
                  </a:lnTo>
                  <a:lnTo>
                    <a:pt x="1042130" y="941165"/>
                  </a:lnTo>
                  <a:lnTo>
                    <a:pt x="1039939" y="947071"/>
                  </a:lnTo>
                  <a:lnTo>
                    <a:pt x="1037844" y="944975"/>
                  </a:lnTo>
                  <a:lnTo>
                    <a:pt x="1034605" y="950119"/>
                  </a:lnTo>
                  <a:lnTo>
                    <a:pt x="1033749" y="967359"/>
                  </a:lnTo>
                  <a:lnTo>
                    <a:pt x="1038034" y="981837"/>
                  </a:lnTo>
                  <a:lnTo>
                    <a:pt x="1029748" y="1000696"/>
                  </a:lnTo>
                  <a:lnTo>
                    <a:pt x="1032129" y="1022414"/>
                  </a:lnTo>
                  <a:lnTo>
                    <a:pt x="1035653" y="1017556"/>
                  </a:lnTo>
                  <a:lnTo>
                    <a:pt x="1035748" y="1011174"/>
                  </a:lnTo>
                  <a:lnTo>
                    <a:pt x="1039559" y="1012603"/>
                  </a:lnTo>
                  <a:lnTo>
                    <a:pt x="1039177" y="1017556"/>
                  </a:lnTo>
                  <a:lnTo>
                    <a:pt x="1033843" y="1024795"/>
                  </a:lnTo>
                  <a:lnTo>
                    <a:pt x="1036034" y="1029938"/>
                  </a:lnTo>
                  <a:lnTo>
                    <a:pt x="1032986" y="1034415"/>
                  </a:lnTo>
                  <a:lnTo>
                    <a:pt x="1046321" y="1035463"/>
                  </a:lnTo>
                  <a:lnTo>
                    <a:pt x="1053370" y="1043464"/>
                  </a:lnTo>
                  <a:lnTo>
                    <a:pt x="1055656" y="1054799"/>
                  </a:lnTo>
                  <a:lnTo>
                    <a:pt x="1064133" y="1055656"/>
                  </a:lnTo>
                  <a:lnTo>
                    <a:pt x="1130808" y="1037177"/>
                  </a:lnTo>
                  <a:lnTo>
                    <a:pt x="1147953" y="1066514"/>
                  </a:lnTo>
                  <a:lnTo>
                    <a:pt x="1156621" y="1072801"/>
                  </a:lnTo>
                  <a:lnTo>
                    <a:pt x="1151287" y="1080992"/>
                  </a:lnTo>
                  <a:lnTo>
                    <a:pt x="1139190" y="1084898"/>
                  </a:lnTo>
                  <a:lnTo>
                    <a:pt x="1136523" y="1107567"/>
                  </a:lnTo>
                  <a:lnTo>
                    <a:pt x="1128236" y="1114330"/>
                  </a:lnTo>
                  <a:lnTo>
                    <a:pt x="1125569" y="1115378"/>
                  </a:lnTo>
                  <a:lnTo>
                    <a:pt x="1124045" y="1113377"/>
                  </a:lnTo>
                  <a:lnTo>
                    <a:pt x="1108520" y="1130237"/>
                  </a:lnTo>
                  <a:lnTo>
                    <a:pt x="1116806" y="1143572"/>
                  </a:lnTo>
                  <a:lnTo>
                    <a:pt x="1118711" y="1154811"/>
                  </a:lnTo>
                  <a:lnTo>
                    <a:pt x="1126617" y="1172147"/>
                  </a:lnTo>
                  <a:lnTo>
                    <a:pt x="1142048" y="1186720"/>
                  </a:lnTo>
                  <a:lnTo>
                    <a:pt x="1144810" y="1205294"/>
                  </a:lnTo>
                  <a:lnTo>
                    <a:pt x="1141190" y="1212628"/>
                  </a:lnTo>
                  <a:lnTo>
                    <a:pt x="1142333" y="1216819"/>
                  </a:lnTo>
                  <a:lnTo>
                    <a:pt x="1152144" y="1223391"/>
                  </a:lnTo>
                  <a:lnTo>
                    <a:pt x="1161859" y="1238631"/>
                  </a:lnTo>
                  <a:lnTo>
                    <a:pt x="1177767" y="1252919"/>
                  </a:lnTo>
                  <a:lnTo>
                    <a:pt x="1182338" y="1247394"/>
                  </a:lnTo>
                  <a:lnTo>
                    <a:pt x="1187577" y="1247775"/>
                  </a:lnTo>
                  <a:lnTo>
                    <a:pt x="1193197" y="1257681"/>
                  </a:lnTo>
                  <a:lnTo>
                    <a:pt x="1207294" y="1258919"/>
                  </a:lnTo>
                  <a:lnTo>
                    <a:pt x="1215771" y="1253776"/>
                  </a:lnTo>
                  <a:lnTo>
                    <a:pt x="1221486" y="1257205"/>
                  </a:lnTo>
                  <a:lnTo>
                    <a:pt x="1226439" y="1256919"/>
                  </a:lnTo>
                  <a:lnTo>
                    <a:pt x="1235107" y="1250156"/>
                  </a:lnTo>
                  <a:lnTo>
                    <a:pt x="1242632" y="1261872"/>
                  </a:lnTo>
                  <a:lnTo>
                    <a:pt x="1260062" y="1260825"/>
                  </a:lnTo>
                  <a:lnTo>
                    <a:pt x="1269682" y="1266254"/>
                  </a:lnTo>
                  <a:lnTo>
                    <a:pt x="1280827" y="1263015"/>
                  </a:lnTo>
                  <a:lnTo>
                    <a:pt x="1290352" y="1255681"/>
                  </a:lnTo>
                  <a:lnTo>
                    <a:pt x="1296448" y="1258634"/>
                  </a:lnTo>
                  <a:lnTo>
                    <a:pt x="1305877" y="1269683"/>
                  </a:lnTo>
                  <a:lnTo>
                    <a:pt x="1285399" y="1315308"/>
                  </a:lnTo>
                  <a:lnTo>
                    <a:pt x="1290257" y="1334453"/>
                  </a:lnTo>
                  <a:lnTo>
                    <a:pt x="1297400" y="1344168"/>
                  </a:lnTo>
                  <a:lnTo>
                    <a:pt x="1297305" y="1348359"/>
                  </a:lnTo>
                  <a:lnTo>
                    <a:pt x="1278064" y="1349121"/>
                  </a:lnTo>
                  <a:lnTo>
                    <a:pt x="1258919" y="1355312"/>
                  </a:lnTo>
                  <a:lnTo>
                    <a:pt x="1257491" y="1377315"/>
                  </a:lnTo>
                  <a:lnTo>
                    <a:pt x="1251585" y="1396365"/>
                  </a:lnTo>
                  <a:lnTo>
                    <a:pt x="1248537" y="1396746"/>
                  </a:lnTo>
                  <a:lnTo>
                    <a:pt x="1247775" y="1401509"/>
                  </a:lnTo>
                  <a:lnTo>
                    <a:pt x="1223391" y="1419035"/>
                  </a:lnTo>
                  <a:lnTo>
                    <a:pt x="1215009" y="1416272"/>
                  </a:lnTo>
                  <a:lnTo>
                    <a:pt x="1212628" y="1418368"/>
                  </a:lnTo>
                  <a:lnTo>
                    <a:pt x="1208818" y="1417320"/>
                  </a:lnTo>
                  <a:lnTo>
                    <a:pt x="1208246" y="1423607"/>
                  </a:lnTo>
                  <a:lnTo>
                    <a:pt x="1201864" y="1425607"/>
                  </a:lnTo>
                  <a:lnTo>
                    <a:pt x="1196435" y="1419701"/>
                  </a:lnTo>
                  <a:lnTo>
                    <a:pt x="1197007" y="1432751"/>
                  </a:lnTo>
                  <a:lnTo>
                    <a:pt x="1199007" y="1434179"/>
                  </a:lnTo>
                  <a:lnTo>
                    <a:pt x="1196245" y="1435608"/>
                  </a:lnTo>
                  <a:lnTo>
                    <a:pt x="1177100" y="1437323"/>
                  </a:lnTo>
                  <a:lnTo>
                    <a:pt x="1164145" y="1435132"/>
                  </a:lnTo>
                  <a:lnTo>
                    <a:pt x="1154716" y="1440180"/>
                  </a:lnTo>
                  <a:lnTo>
                    <a:pt x="1153954" y="1451801"/>
                  </a:lnTo>
                  <a:lnTo>
                    <a:pt x="1158240" y="1458087"/>
                  </a:lnTo>
                  <a:lnTo>
                    <a:pt x="1157954" y="1469327"/>
                  </a:lnTo>
                  <a:lnTo>
                    <a:pt x="1162431" y="1479233"/>
                  </a:lnTo>
                  <a:lnTo>
                    <a:pt x="1159859" y="1497425"/>
                  </a:lnTo>
                  <a:lnTo>
                    <a:pt x="1149858" y="1492853"/>
                  </a:lnTo>
                  <a:lnTo>
                    <a:pt x="1134618" y="1495997"/>
                  </a:lnTo>
                  <a:lnTo>
                    <a:pt x="1129951" y="1491044"/>
                  </a:lnTo>
                  <a:lnTo>
                    <a:pt x="1117473" y="1487519"/>
                  </a:lnTo>
                  <a:lnTo>
                    <a:pt x="1100424" y="1487900"/>
                  </a:lnTo>
                  <a:lnTo>
                    <a:pt x="1094994" y="1490567"/>
                  </a:lnTo>
                  <a:lnTo>
                    <a:pt x="1095756" y="1498378"/>
                  </a:lnTo>
                  <a:lnTo>
                    <a:pt x="1093184" y="1498283"/>
                  </a:lnTo>
                  <a:lnTo>
                    <a:pt x="1091375" y="1505903"/>
                  </a:lnTo>
                  <a:lnTo>
                    <a:pt x="1085564" y="1506474"/>
                  </a:lnTo>
                  <a:lnTo>
                    <a:pt x="1082230" y="1514570"/>
                  </a:lnTo>
                  <a:lnTo>
                    <a:pt x="1078325" y="1513713"/>
                  </a:lnTo>
                  <a:lnTo>
                    <a:pt x="1073277" y="1516856"/>
                  </a:lnTo>
                  <a:lnTo>
                    <a:pt x="1066895" y="1514475"/>
                  </a:lnTo>
                  <a:lnTo>
                    <a:pt x="1064133" y="1509046"/>
                  </a:lnTo>
                  <a:lnTo>
                    <a:pt x="1067181" y="1497330"/>
                  </a:lnTo>
                  <a:lnTo>
                    <a:pt x="1064133" y="1491044"/>
                  </a:lnTo>
                  <a:lnTo>
                    <a:pt x="1061180" y="1492092"/>
                  </a:lnTo>
                  <a:lnTo>
                    <a:pt x="1052799" y="1505426"/>
                  </a:lnTo>
                  <a:lnTo>
                    <a:pt x="1040987" y="1498092"/>
                  </a:lnTo>
                  <a:lnTo>
                    <a:pt x="1035272" y="1497425"/>
                  </a:lnTo>
                  <a:lnTo>
                    <a:pt x="1028605" y="1497902"/>
                  </a:lnTo>
                  <a:lnTo>
                    <a:pt x="1025366" y="1499235"/>
                  </a:lnTo>
                  <a:lnTo>
                    <a:pt x="1027176" y="1489329"/>
                  </a:lnTo>
                  <a:lnTo>
                    <a:pt x="1012412" y="1487519"/>
                  </a:lnTo>
                  <a:lnTo>
                    <a:pt x="999839" y="1478852"/>
                  </a:lnTo>
                  <a:lnTo>
                    <a:pt x="997648" y="1461707"/>
                  </a:lnTo>
                  <a:lnTo>
                    <a:pt x="989552" y="1461421"/>
                  </a:lnTo>
                  <a:lnTo>
                    <a:pt x="978027" y="1455230"/>
                  </a:lnTo>
                  <a:lnTo>
                    <a:pt x="973645" y="1456754"/>
                  </a:lnTo>
                  <a:lnTo>
                    <a:pt x="980123" y="1485424"/>
                  </a:lnTo>
                  <a:lnTo>
                    <a:pt x="977646" y="1495139"/>
                  </a:lnTo>
                  <a:lnTo>
                    <a:pt x="973455" y="1501140"/>
                  </a:lnTo>
                  <a:lnTo>
                    <a:pt x="972979" y="1507712"/>
                  </a:lnTo>
                  <a:lnTo>
                    <a:pt x="965454" y="1515618"/>
                  </a:lnTo>
                  <a:lnTo>
                    <a:pt x="960025" y="1517523"/>
                  </a:lnTo>
                  <a:lnTo>
                    <a:pt x="947261" y="1538954"/>
                  </a:lnTo>
                  <a:lnTo>
                    <a:pt x="954024" y="1544669"/>
                  </a:lnTo>
                  <a:lnTo>
                    <a:pt x="950405" y="1547717"/>
                  </a:lnTo>
                  <a:lnTo>
                    <a:pt x="958405" y="1552861"/>
                  </a:lnTo>
                  <a:lnTo>
                    <a:pt x="955262" y="1561434"/>
                  </a:lnTo>
                  <a:lnTo>
                    <a:pt x="957453" y="1564005"/>
                  </a:lnTo>
                  <a:lnTo>
                    <a:pt x="952119" y="1570959"/>
                  </a:lnTo>
                  <a:lnTo>
                    <a:pt x="956882" y="1575626"/>
                  </a:lnTo>
                  <a:lnTo>
                    <a:pt x="940784" y="1582579"/>
                  </a:lnTo>
                  <a:lnTo>
                    <a:pt x="935641" y="1589246"/>
                  </a:lnTo>
                  <a:lnTo>
                    <a:pt x="925639" y="1580484"/>
                  </a:lnTo>
                  <a:lnTo>
                    <a:pt x="921448" y="1582293"/>
                  </a:lnTo>
                  <a:lnTo>
                    <a:pt x="914495" y="1580388"/>
                  </a:lnTo>
                  <a:lnTo>
                    <a:pt x="912114" y="1577912"/>
                  </a:lnTo>
                  <a:lnTo>
                    <a:pt x="911733" y="1569053"/>
                  </a:lnTo>
                  <a:lnTo>
                    <a:pt x="910495" y="1571435"/>
                  </a:lnTo>
                  <a:lnTo>
                    <a:pt x="904875" y="1570101"/>
                  </a:lnTo>
                  <a:lnTo>
                    <a:pt x="910876" y="1557338"/>
                  </a:lnTo>
                  <a:lnTo>
                    <a:pt x="908114" y="1550575"/>
                  </a:lnTo>
                  <a:lnTo>
                    <a:pt x="914019" y="1535621"/>
                  </a:lnTo>
                  <a:lnTo>
                    <a:pt x="905733" y="1525238"/>
                  </a:lnTo>
                  <a:lnTo>
                    <a:pt x="896874" y="1521524"/>
                  </a:lnTo>
                  <a:lnTo>
                    <a:pt x="897922" y="1513999"/>
                  </a:lnTo>
                  <a:lnTo>
                    <a:pt x="894302" y="1511808"/>
                  </a:lnTo>
                  <a:lnTo>
                    <a:pt x="885254" y="1521047"/>
                  </a:lnTo>
                  <a:lnTo>
                    <a:pt x="877062" y="1513237"/>
                  </a:lnTo>
                  <a:lnTo>
                    <a:pt x="860107" y="1514856"/>
                  </a:lnTo>
                  <a:lnTo>
                    <a:pt x="851630" y="1510856"/>
                  </a:lnTo>
                  <a:lnTo>
                    <a:pt x="851725" y="1514761"/>
                  </a:lnTo>
                  <a:lnTo>
                    <a:pt x="846391" y="1514666"/>
                  </a:lnTo>
                  <a:lnTo>
                    <a:pt x="846487" y="1517904"/>
                  </a:lnTo>
                  <a:lnTo>
                    <a:pt x="841057" y="1518000"/>
                  </a:lnTo>
                  <a:lnTo>
                    <a:pt x="843153" y="1527429"/>
                  </a:lnTo>
                  <a:lnTo>
                    <a:pt x="840295" y="1526000"/>
                  </a:lnTo>
                  <a:lnTo>
                    <a:pt x="828770" y="1532859"/>
                  </a:lnTo>
                  <a:lnTo>
                    <a:pt x="833057" y="1541050"/>
                  </a:lnTo>
                  <a:lnTo>
                    <a:pt x="834580" y="1540383"/>
                  </a:lnTo>
                  <a:lnTo>
                    <a:pt x="832295" y="1545431"/>
                  </a:lnTo>
                  <a:lnTo>
                    <a:pt x="834676" y="1546670"/>
                  </a:lnTo>
                  <a:lnTo>
                    <a:pt x="830580" y="1551718"/>
                  </a:lnTo>
                  <a:lnTo>
                    <a:pt x="846011" y="1576197"/>
                  </a:lnTo>
                  <a:lnTo>
                    <a:pt x="840962" y="1578102"/>
                  </a:lnTo>
                  <a:lnTo>
                    <a:pt x="843534" y="1585055"/>
                  </a:lnTo>
                  <a:lnTo>
                    <a:pt x="835819" y="1592009"/>
                  </a:lnTo>
                  <a:lnTo>
                    <a:pt x="836676" y="1599057"/>
                  </a:lnTo>
                  <a:lnTo>
                    <a:pt x="832390" y="1602200"/>
                  </a:lnTo>
                  <a:lnTo>
                    <a:pt x="837724" y="1608868"/>
                  </a:lnTo>
                  <a:lnTo>
                    <a:pt x="837724" y="1615154"/>
                  </a:lnTo>
                  <a:lnTo>
                    <a:pt x="842105" y="1618202"/>
                  </a:lnTo>
                  <a:lnTo>
                    <a:pt x="835819" y="1619441"/>
                  </a:lnTo>
                  <a:lnTo>
                    <a:pt x="835057" y="1628204"/>
                  </a:lnTo>
                  <a:lnTo>
                    <a:pt x="832675" y="1624965"/>
                  </a:lnTo>
                  <a:lnTo>
                    <a:pt x="826294" y="1630299"/>
                  </a:lnTo>
                  <a:lnTo>
                    <a:pt x="810292" y="1635157"/>
                  </a:lnTo>
                  <a:lnTo>
                    <a:pt x="799243" y="1643158"/>
                  </a:lnTo>
                  <a:lnTo>
                    <a:pt x="793528" y="1644492"/>
                  </a:lnTo>
                  <a:lnTo>
                    <a:pt x="787527" y="1639824"/>
                  </a:lnTo>
                  <a:lnTo>
                    <a:pt x="776668" y="1647159"/>
                  </a:lnTo>
                  <a:lnTo>
                    <a:pt x="776764" y="1650492"/>
                  </a:lnTo>
                  <a:lnTo>
                    <a:pt x="773239" y="1650016"/>
                  </a:lnTo>
                  <a:lnTo>
                    <a:pt x="771049" y="1652492"/>
                  </a:lnTo>
                  <a:lnTo>
                    <a:pt x="766476" y="1650397"/>
                  </a:lnTo>
                  <a:lnTo>
                    <a:pt x="766858" y="1652302"/>
                  </a:lnTo>
                  <a:lnTo>
                    <a:pt x="761048" y="1655445"/>
                  </a:lnTo>
                  <a:lnTo>
                    <a:pt x="754189" y="1654683"/>
                  </a:lnTo>
                  <a:lnTo>
                    <a:pt x="749332" y="1659827"/>
                  </a:lnTo>
                  <a:lnTo>
                    <a:pt x="746665" y="1675829"/>
                  </a:lnTo>
                  <a:lnTo>
                    <a:pt x="743902" y="1676781"/>
                  </a:lnTo>
                  <a:lnTo>
                    <a:pt x="745903" y="1684401"/>
                  </a:lnTo>
                  <a:lnTo>
                    <a:pt x="743998" y="1691164"/>
                  </a:lnTo>
                  <a:lnTo>
                    <a:pt x="736664" y="1695831"/>
                  </a:lnTo>
                  <a:lnTo>
                    <a:pt x="778955" y="1713834"/>
                  </a:lnTo>
                  <a:lnTo>
                    <a:pt x="783145" y="1708500"/>
                  </a:lnTo>
                  <a:lnTo>
                    <a:pt x="799624" y="1698117"/>
                  </a:lnTo>
                  <a:lnTo>
                    <a:pt x="799338" y="1702784"/>
                  </a:lnTo>
                  <a:lnTo>
                    <a:pt x="783622" y="1715834"/>
                  </a:lnTo>
                  <a:lnTo>
                    <a:pt x="787241" y="1717262"/>
                  </a:lnTo>
                  <a:lnTo>
                    <a:pt x="792766" y="1711738"/>
                  </a:lnTo>
                  <a:lnTo>
                    <a:pt x="795147" y="1715072"/>
                  </a:lnTo>
                  <a:lnTo>
                    <a:pt x="793052" y="1719072"/>
                  </a:lnTo>
                  <a:lnTo>
                    <a:pt x="811816" y="1722406"/>
                  </a:lnTo>
                  <a:lnTo>
                    <a:pt x="819150" y="1718882"/>
                  </a:lnTo>
                  <a:lnTo>
                    <a:pt x="821055" y="1720406"/>
                  </a:lnTo>
                  <a:lnTo>
                    <a:pt x="826008" y="1714500"/>
                  </a:lnTo>
                  <a:lnTo>
                    <a:pt x="828199" y="1715453"/>
                  </a:lnTo>
                  <a:lnTo>
                    <a:pt x="835247" y="1705356"/>
                  </a:lnTo>
                  <a:lnTo>
                    <a:pt x="840391" y="1709357"/>
                  </a:lnTo>
                  <a:lnTo>
                    <a:pt x="850964" y="1710595"/>
                  </a:lnTo>
                  <a:lnTo>
                    <a:pt x="853440" y="1714881"/>
                  </a:lnTo>
                  <a:lnTo>
                    <a:pt x="856679" y="1715072"/>
                  </a:lnTo>
                  <a:lnTo>
                    <a:pt x="863251" y="1712214"/>
                  </a:lnTo>
                  <a:lnTo>
                    <a:pt x="860012" y="1708118"/>
                  </a:lnTo>
                  <a:lnTo>
                    <a:pt x="866204" y="1704880"/>
                  </a:lnTo>
                  <a:lnTo>
                    <a:pt x="871633" y="1712119"/>
                  </a:lnTo>
                  <a:lnTo>
                    <a:pt x="871251" y="1715929"/>
                  </a:lnTo>
                  <a:lnTo>
                    <a:pt x="878205" y="1722596"/>
                  </a:lnTo>
                  <a:lnTo>
                    <a:pt x="879824" y="1729264"/>
                  </a:lnTo>
                  <a:lnTo>
                    <a:pt x="870871" y="1738884"/>
                  </a:lnTo>
                  <a:lnTo>
                    <a:pt x="874109" y="1748981"/>
                  </a:lnTo>
                  <a:lnTo>
                    <a:pt x="860679" y="1756696"/>
                  </a:lnTo>
                  <a:lnTo>
                    <a:pt x="838295" y="1755077"/>
                  </a:lnTo>
                  <a:lnTo>
                    <a:pt x="826580" y="1763173"/>
                  </a:lnTo>
                  <a:lnTo>
                    <a:pt x="814483" y="1760030"/>
                  </a:lnTo>
                  <a:lnTo>
                    <a:pt x="807625" y="1755267"/>
                  </a:lnTo>
                  <a:lnTo>
                    <a:pt x="791813" y="1754505"/>
                  </a:lnTo>
                  <a:lnTo>
                    <a:pt x="785241" y="1772793"/>
                  </a:lnTo>
                  <a:lnTo>
                    <a:pt x="786479" y="1774889"/>
                  </a:lnTo>
                  <a:lnTo>
                    <a:pt x="777907" y="1786700"/>
                  </a:lnTo>
                  <a:lnTo>
                    <a:pt x="758761" y="1790414"/>
                  </a:lnTo>
                  <a:lnTo>
                    <a:pt x="750856" y="1779651"/>
                  </a:lnTo>
                  <a:lnTo>
                    <a:pt x="728376" y="1762316"/>
                  </a:lnTo>
                  <a:lnTo>
                    <a:pt x="721900" y="1749933"/>
                  </a:lnTo>
                  <a:lnTo>
                    <a:pt x="715804" y="1745456"/>
                  </a:lnTo>
                  <a:lnTo>
                    <a:pt x="713232" y="1737741"/>
                  </a:lnTo>
                  <a:lnTo>
                    <a:pt x="709517" y="1741456"/>
                  </a:lnTo>
                  <a:lnTo>
                    <a:pt x="696277" y="1738027"/>
                  </a:lnTo>
                  <a:lnTo>
                    <a:pt x="668274" y="1739170"/>
                  </a:lnTo>
                  <a:lnTo>
                    <a:pt x="657796" y="1748123"/>
                  </a:lnTo>
                  <a:lnTo>
                    <a:pt x="651129" y="1749743"/>
                  </a:lnTo>
                  <a:lnTo>
                    <a:pt x="654939" y="1759077"/>
                  </a:lnTo>
                  <a:lnTo>
                    <a:pt x="656654" y="1783556"/>
                  </a:lnTo>
                  <a:lnTo>
                    <a:pt x="644366" y="1795463"/>
                  </a:lnTo>
                  <a:lnTo>
                    <a:pt x="651986" y="1811369"/>
                  </a:lnTo>
                  <a:lnTo>
                    <a:pt x="651986" y="1832801"/>
                  </a:lnTo>
                  <a:lnTo>
                    <a:pt x="641414" y="1847184"/>
                  </a:lnTo>
                  <a:lnTo>
                    <a:pt x="636841" y="1847374"/>
                  </a:lnTo>
                  <a:lnTo>
                    <a:pt x="635794" y="1850231"/>
                  </a:lnTo>
                  <a:lnTo>
                    <a:pt x="633793" y="1843850"/>
                  </a:lnTo>
                  <a:lnTo>
                    <a:pt x="629508" y="1844707"/>
                  </a:lnTo>
                  <a:lnTo>
                    <a:pt x="629508" y="1841087"/>
                  </a:lnTo>
                  <a:lnTo>
                    <a:pt x="626745" y="1841850"/>
                  </a:lnTo>
                  <a:lnTo>
                    <a:pt x="620077" y="1844802"/>
                  </a:lnTo>
                  <a:lnTo>
                    <a:pt x="618839" y="1848898"/>
                  </a:lnTo>
                  <a:lnTo>
                    <a:pt x="606933" y="1860709"/>
                  </a:lnTo>
                  <a:lnTo>
                    <a:pt x="598170" y="1855375"/>
                  </a:lnTo>
                  <a:lnTo>
                    <a:pt x="582930" y="1863281"/>
                  </a:lnTo>
                  <a:lnTo>
                    <a:pt x="576453" y="1855851"/>
                  </a:lnTo>
                  <a:lnTo>
                    <a:pt x="563689" y="1858233"/>
                  </a:lnTo>
                  <a:lnTo>
                    <a:pt x="549307" y="1857280"/>
                  </a:lnTo>
                  <a:lnTo>
                    <a:pt x="545306" y="1858137"/>
                  </a:lnTo>
                  <a:lnTo>
                    <a:pt x="535781" y="1867281"/>
                  </a:lnTo>
                  <a:lnTo>
                    <a:pt x="535210" y="1873758"/>
                  </a:lnTo>
                  <a:lnTo>
                    <a:pt x="525209" y="1876139"/>
                  </a:lnTo>
                  <a:lnTo>
                    <a:pt x="524446" y="1870805"/>
                  </a:lnTo>
                  <a:lnTo>
                    <a:pt x="533971" y="1855946"/>
                  </a:lnTo>
                  <a:lnTo>
                    <a:pt x="518922" y="1856804"/>
                  </a:lnTo>
                  <a:lnTo>
                    <a:pt x="521208" y="1852803"/>
                  </a:lnTo>
                  <a:lnTo>
                    <a:pt x="531686" y="1852994"/>
                  </a:lnTo>
                  <a:lnTo>
                    <a:pt x="526447" y="1840802"/>
                  </a:lnTo>
                  <a:lnTo>
                    <a:pt x="520732" y="1839183"/>
                  </a:lnTo>
                  <a:lnTo>
                    <a:pt x="511588" y="1831658"/>
                  </a:lnTo>
                  <a:lnTo>
                    <a:pt x="502348" y="1818037"/>
                  </a:lnTo>
                  <a:lnTo>
                    <a:pt x="496252" y="1814417"/>
                  </a:lnTo>
                  <a:lnTo>
                    <a:pt x="493300" y="1804130"/>
                  </a:lnTo>
                  <a:lnTo>
                    <a:pt x="487489" y="1798701"/>
                  </a:lnTo>
                  <a:lnTo>
                    <a:pt x="487775" y="1790129"/>
                  </a:lnTo>
                  <a:lnTo>
                    <a:pt x="504158" y="1778603"/>
                  </a:lnTo>
                  <a:lnTo>
                    <a:pt x="511873" y="1768317"/>
                  </a:lnTo>
                  <a:lnTo>
                    <a:pt x="518255" y="1751648"/>
                  </a:lnTo>
                  <a:lnTo>
                    <a:pt x="532257" y="1738694"/>
                  </a:lnTo>
                  <a:lnTo>
                    <a:pt x="527018" y="1732121"/>
                  </a:lnTo>
                  <a:lnTo>
                    <a:pt x="520827" y="1731645"/>
                  </a:lnTo>
                  <a:lnTo>
                    <a:pt x="520636" y="1728026"/>
                  </a:lnTo>
                  <a:lnTo>
                    <a:pt x="527304" y="1709547"/>
                  </a:lnTo>
                  <a:lnTo>
                    <a:pt x="528733" y="1691640"/>
                  </a:lnTo>
                  <a:lnTo>
                    <a:pt x="533686" y="1682306"/>
                  </a:lnTo>
                  <a:lnTo>
                    <a:pt x="522923" y="1671352"/>
                  </a:lnTo>
                  <a:lnTo>
                    <a:pt x="520922" y="1664589"/>
                  </a:lnTo>
                  <a:lnTo>
                    <a:pt x="523017" y="1661732"/>
                  </a:lnTo>
                  <a:lnTo>
                    <a:pt x="512064" y="1670018"/>
                  </a:lnTo>
                  <a:lnTo>
                    <a:pt x="493300" y="1665923"/>
                  </a:lnTo>
                  <a:lnTo>
                    <a:pt x="486918" y="1655350"/>
                  </a:lnTo>
                  <a:lnTo>
                    <a:pt x="463963" y="1632680"/>
                  </a:lnTo>
                  <a:lnTo>
                    <a:pt x="442436" y="1600391"/>
                  </a:lnTo>
                  <a:lnTo>
                    <a:pt x="455486" y="1587246"/>
                  </a:lnTo>
                  <a:lnTo>
                    <a:pt x="465106" y="1567148"/>
                  </a:lnTo>
                  <a:lnTo>
                    <a:pt x="483584" y="1555147"/>
                  </a:lnTo>
                  <a:lnTo>
                    <a:pt x="488823" y="1544384"/>
                  </a:lnTo>
                  <a:lnTo>
                    <a:pt x="484823" y="1538288"/>
                  </a:lnTo>
                  <a:lnTo>
                    <a:pt x="473583" y="1530477"/>
                  </a:lnTo>
                  <a:lnTo>
                    <a:pt x="472726" y="1525524"/>
                  </a:lnTo>
                  <a:lnTo>
                    <a:pt x="466344" y="1521238"/>
                  </a:lnTo>
                  <a:lnTo>
                    <a:pt x="466154" y="1517237"/>
                  </a:lnTo>
                  <a:lnTo>
                    <a:pt x="460724" y="1512665"/>
                  </a:lnTo>
                  <a:lnTo>
                    <a:pt x="461962" y="1511237"/>
                  </a:lnTo>
                  <a:lnTo>
                    <a:pt x="454819" y="1505808"/>
                  </a:lnTo>
                  <a:lnTo>
                    <a:pt x="446056" y="1509998"/>
                  </a:lnTo>
                  <a:lnTo>
                    <a:pt x="436436" y="1510189"/>
                  </a:lnTo>
                  <a:lnTo>
                    <a:pt x="430149" y="1515809"/>
                  </a:lnTo>
                  <a:lnTo>
                    <a:pt x="430244" y="1523429"/>
                  </a:lnTo>
                  <a:lnTo>
                    <a:pt x="436626" y="1528858"/>
                  </a:lnTo>
                  <a:lnTo>
                    <a:pt x="425863" y="1541526"/>
                  </a:lnTo>
                  <a:lnTo>
                    <a:pt x="407670" y="1553242"/>
                  </a:lnTo>
                  <a:lnTo>
                    <a:pt x="397288" y="1554099"/>
                  </a:lnTo>
                  <a:lnTo>
                    <a:pt x="387858" y="1558576"/>
                  </a:lnTo>
                  <a:lnTo>
                    <a:pt x="370713" y="1570959"/>
                  </a:lnTo>
                  <a:lnTo>
                    <a:pt x="378714" y="1576007"/>
                  </a:lnTo>
                  <a:lnTo>
                    <a:pt x="384048" y="1586484"/>
                  </a:lnTo>
                  <a:lnTo>
                    <a:pt x="381571" y="1587627"/>
                  </a:lnTo>
                  <a:lnTo>
                    <a:pt x="383572" y="1596390"/>
                  </a:lnTo>
                  <a:lnTo>
                    <a:pt x="398621" y="1613250"/>
                  </a:lnTo>
                  <a:lnTo>
                    <a:pt x="397955" y="1617917"/>
                  </a:lnTo>
                  <a:lnTo>
                    <a:pt x="379286" y="1631442"/>
                  </a:lnTo>
                  <a:lnTo>
                    <a:pt x="373380" y="1639062"/>
                  </a:lnTo>
                  <a:lnTo>
                    <a:pt x="366426" y="1641729"/>
                  </a:lnTo>
                  <a:lnTo>
                    <a:pt x="341852" y="1664303"/>
                  </a:lnTo>
                  <a:lnTo>
                    <a:pt x="330994" y="1661922"/>
                  </a:lnTo>
                  <a:lnTo>
                    <a:pt x="321659" y="1646873"/>
                  </a:lnTo>
                  <a:lnTo>
                    <a:pt x="315373" y="1652492"/>
                  </a:lnTo>
                  <a:lnTo>
                    <a:pt x="312039" y="1660303"/>
                  </a:lnTo>
                  <a:lnTo>
                    <a:pt x="314611" y="1669923"/>
                  </a:lnTo>
                  <a:lnTo>
                    <a:pt x="311944" y="1674686"/>
                  </a:lnTo>
                  <a:lnTo>
                    <a:pt x="279940" y="1704594"/>
                  </a:lnTo>
                  <a:close/>
                  <a:moveTo>
                    <a:pt x="810768" y="480251"/>
                  </a:moveTo>
                  <a:lnTo>
                    <a:pt x="824293" y="483775"/>
                  </a:lnTo>
                  <a:lnTo>
                    <a:pt x="825246" y="477584"/>
                  </a:lnTo>
                  <a:lnTo>
                    <a:pt x="820008" y="481870"/>
                  </a:lnTo>
                  <a:lnTo>
                    <a:pt x="810768" y="48025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5" name="Freihandform: Form 174">
              <a:extLst>
                <a:ext uri="{FF2B5EF4-FFF2-40B4-BE49-F238E27FC236}">
                  <a16:creationId xmlns:a16="http://schemas.microsoft.com/office/drawing/2014/main" id="{C431EF9F-B305-437F-8014-CEE8E04AEB43}"/>
                </a:ext>
              </a:extLst>
            </p:cNvPr>
            <p:cNvSpPr/>
            <p:nvPr/>
          </p:nvSpPr>
          <p:spPr>
            <a:xfrm>
              <a:off x="3158818" y="2734100"/>
              <a:ext cx="247500" cy="405900"/>
            </a:xfrm>
            <a:custGeom>
              <a:avLst/>
              <a:gdLst>
                <a:gd name="connsiteX0" fmla="*/ 441198 w 476250"/>
                <a:gd name="connsiteY0" fmla="*/ 472249 h 781050"/>
                <a:gd name="connsiteX1" fmla="*/ 450438 w 476250"/>
                <a:gd name="connsiteY1" fmla="*/ 473869 h 781050"/>
                <a:gd name="connsiteX2" fmla="*/ 455676 w 476250"/>
                <a:gd name="connsiteY2" fmla="*/ 469582 h 781050"/>
                <a:gd name="connsiteX3" fmla="*/ 454723 w 476250"/>
                <a:gd name="connsiteY3" fmla="*/ 475774 h 781050"/>
                <a:gd name="connsiteX4" fmla="*/ 441198 w 476250"/>
                <a:gd name="connsiteY4" fmla="*/ 472249 h 781050"/>
                <a:gd name="connsiteX5" fmla="*/ 59722 w 476250"/>
                <a:gd name="connsiteY5" fmla="*/ 141732 h 781050"/>
                <a:gd name="connsiteX6" fmla="*/ 55150 w 476250"/>
                <a:gd name="connsiteY6" fmla="*/ 125254 h 781050"/>
                <a:gd name="connsiteX7" fmla="*/ 48292 w 476250"/>
                <a:gd name="connsiteY7" fmla="*/ 123444 h 781050"/>
                <a:gd name="connsiteX8" fmla="*/ 52959 w 476250"/>
                <a:gd name="connsiteY8" fmla="*/ 110395 h 781050"/>
                <a:gd name="connsiteX9" fmla="*/ 46863 w 476250"/>
                <a:gd name="connsiteY9" fmla="*/ 86106 h 781050"/>
                <a:gd name="connsiteX10" fmla="*/ 51531 w 476250"/>
                <a:gd name="connsiteY10" fmla="*/ 79629 h 781050"/>
                <a:gd name="connsiteX11" fmla="*/ 44768 w 476250"/>
                <a:gd name="connsiteY11" fmla="*/ 55816 h 781050"/>
                <a:gd name="connsiteX12" fmla="*/ 54864 w 476250"/>
                <a:gd name="connsiteY12" fmla="*/ 50482 h 781050"/>
                <a:gd name="connsiteX13" fmla="*/ 61056 w 476250"/>
                <a:gd name="connsiteY13" fmla="*/ 50101 h 781050"/>
                <a:gd name="connsiteX14" fmla="*/ 70866 w 476250"/>
                <a:gd name="connsiteY14" fmla="*/ 42862 h 781050"/>
                <a:gd name="connsiteX15" fmla="*/ 79439 w 476250"/>
                <a:gd name="connsiteY15" fmla="*/ 41053 h 781050"/>
                <a:gd name="connsiteX16" fmla="*/ 82963 w 476250"/>
                <a:gd name="connsiteY16" fmla="*/ 37052 h 781050"/>
                <a:gd name="connsiteX17" fmla="*/ 101060 w 476250"/>
                <a:gd name="connsiteY17" fmla="*/ 31432 h 781050"/>
                <a:gd name="connsiteX18" fmla="*/ 109061 w 476250"/>
                <a:gd name="connsiteY18" fmla="*/ 33433 h 781050"/>
                <a:gd name="connsiteX19" fmla="*/ 123158 w 476250"/>
                <a:gd name="connsiteY19" fmla="*/ 44005 h 781050"/>
                <a:gd name="connsiteX20" fmla="*/ 150305 w 476250"/>
                <a:gd name="connsiteY20" fmla="*/ 48673 h 781050"/>
                <a:gd name="connsiteX21" fmla="*/ 150305 w 476250"/>
                <a:gd name="connsiteY21" fmla="*/ 45720 h 781050"/>
                <a:gd name="connsiteX22" fmla="*/ 182404 w 476250"/>
                <a:gd name="connsiteY22" fmla="*/ 33433 h 781050"/>
                <a:gd name="connsiteX23" fmla="*/ 197930 w 476250"/>
                <a:gd name="connsiteY23" fmla="*/ 22288 h 781050"/>
                <a:gd name="connsiteX24" fmla="*/ 207073 w 476250"/>
                <a:gd name="connsiteY24" fmla="*/ 20002 h 781050"/>
                <a:gd name="connsiteX25" fmla="*/ 209265 w 476250"/>
                <a:gd name="connsiteY25" fmla="*/ 22098 h 781050"/>
                <a:gd name="connsiteX26" fmla="*/ 235458 w 476250"/>
                <a:gd name="connsiteY26" fmla="*/ 11334 h 781050"/>
                <a:gd name="connsiteX27" fmla="*/ 246698 w 476250"/>
                <a:gd name="connsiteY27" fmla="*/ 9525 h 781050"/>
                <a:gd name="connsiteX28" fmla="*/ 249936 w 476250"/>
                <a:gd name="connsiteY28" fmla="*/ 9906 h 781050"/>
                <a:gd name="connsiteX29" fmla="*/ 255365 w 476250"/>
                <a:gd name="connsiteY29" fmla="*/ 17526 h 781050"/>
                <a:gd name="connsiteX30" fmla="*/ 287084 w 476250"/>
                <a:gd name="connsiteY30" fmla="*/ 22193 h 781050"/>
                <a:gd name="connsiteX31" fmla="*/ 315373 w 476250"/>
                <a:gd name="connsiteY31" fmla="*/ 40672 h 781050"/>
                <a:gd name="connsiteX32" fmla="*/ 341948 w 476250"/>
                <a:gd name="connsiteY32" fmla="*/ 47053 h 781050"/>
                <a:gd name="connsiteX33" fmla="*/ 347949 w 476250"/>
                <a:gd name="connsiteY33" fmla="*/ 52578 h 781050"/>
                <a:gd name="connsiteX34" fmla="*/ 362141 w 476250"/>
                <a:gd name="connsiteY34" fmla="*/ 51816 h 781050"/>
                <a:gd name="connsiteX35" fmla="*/ 361569 w 476250"/>
                <a:gd name="connsiteY35" fmla="*/ 58293 h 781050"/>
                <a:gd name="connsiteX36" fmla="*/ 358902 w 476250"/>
                <a:gd name="connsiteY36" fmla="*/ 60960 h 781050"/>
                <a:gd name="connsiteX37" fmla="*/ 360616 w 476250"/>
                <a:gd name="connsiteY37" fmla="*/ 74581 h 781050"/>
                <a:gd name="connsiteX38" fmla="*/ 369665 w 476250"/>
                <a:gd name="connsiteY38" fmla="*/ 75057 h 781050"/>
                <a:gd name="connsiteX39" fmla="*/ 398716 w 476250"/>
                <a:gd name="connsiteY39" fmla="*/ 60007 h 781050"/>
                <a:gd name="connsiteX40" fmla="*/ 414147 w 476250"/>
                <a:gd name="connsiteY40" fmla="*/ 55816 h 781050"/>
                <a:gd name="connsiteX41" fmla="*/ 415100 w 476250"/>
                <a:gd name="connsiteY41" fmla="*/ 59341 h 781050"/>
                <a:gd name="connsiteX42" fmla="*/ 428720 w 476250"/>
                <a:gd name="connsiteY42" fmla="*/ 62008 h 781050"/>
                <a:gd name="connsiteX43" fmla="*/ 432340 w 476250"/>
                <a:gd name="connsiteY43" fmla="*/ 60007 h 781050"/>
                <a:gd name="connsiteX44" fmla="*/ 447485 w 476250"/>
                <a:gd name="connsiteY44" fmla="*/ 78772 h 781050"/>
                <a:gd name="connsiteX45" fmla="*/ 443675 w 476250"/>
                <a:gd name="connsiteY45" fmla="*/ 80391 h 781050"/>
                <a:gd name="connsiteX46" fmla="*/ 449104 w 476250"/>
                <a:gd name="connsiteY46" fmla="*/ 91916 h 781050"/>
                <a:gd name="connsiteX47" fmla="*/ 451390 w 476250"/>
                <a:gd name="connsiteY47" fmla="*/ 105251 h 781050"/>
                <a:gd name="connsiteX48" fmla="*/ 455772 w 476250"/>
                <a:gd name="connsiteY48" fmla="*/ 106299 h 781050"/>
                <a:gd name="connsiteX49" fmla="*/ 454247 w 476250"/>
                <a:gd name="connsiteY49" fmla="*/ 108966 h 781050"/>
                <a:gd name="connsiteX50" fmla="*/ 466535 w 476250"/>
                <a:gd name="connsiteY50" fmla="*/ 143446 h 781050"/>
                <a:gd name="connsiteX51" fmla="*/ 455009 w 476250"/>
                <a:gd name="connsiteY51" fmla="*/ 141160 h 781050"/>
                <a:gd name="connsiteX52" fmla="*/ 457771 w 476250"/>
                <a:gd name="connsiteY52" fmla="*/ 148114 h 781050"/>
                <a:gd name="connsiteX53" fmla="*/ 465011 w 476250"/>
                <a:gd name="connsiteY53" fmla="*/ 147447 h 781050"/>
                <a:gd name="connsiteX54" fmla="*/ 468535 w 476250"/>
                <a:gd name="connsiteY54" fmla="*/ 180117 h 781050"/>
                <a:gd name="connsiteX55" fmla="*/ 433769 w 476250"/>
                <a:gd name="connsiteY55" fmla="*/ 196500 h 781050"/>
                <a:gd name="connsiteX56" fmla="*/ 434435 w 476250"/>
                <a:gd name="connsiteY56" fmla="*/ 193929 h 781050"/>
                <a:gd name="connsiteX57" fmla="*/ 431388 w 476250"/>
                <a:gd name="connsiteY57" fmla="*/ 191833 h 781050"/>
                <a:gd name="connsiteX58" fmla="*/ 412814 w 476250"/>
                <a:gd name="connsiteY58" fmla="*/ 194024 h 781050"/>
                <a:gd name="connsiteX59" fmla="*/ 414814 w 476250"/>
                <a:gd name="connsiteY59" fmla="*/ 211455 h 781050"/>
                <a:gd name="connsiteX60" fmla="*/ 408147 w 476250"/>
                <a:gd name="connsiteY60" fmla="*/ 213265 h 781050"/>
                <a:gd name="connsiteX61" fmla="*/ 397955 w 476250"/>
                <a:gd name="connsiteY61" fmla="*/ 215074 h 781050"/>
                <a:gd name="connsiteX62" fmla="*/ 394716 w 476250"/>
                <a:gd name="connsiteY62" fmla="*/ 195739 h 781050"/>
                <a:gd name="connsiteX63" fmla="*/ 379476 w 476250"/>
                <a:gd name="connsiteY63" fmla="*/ 192500 h 781050"/>
                <a:gd name="connsiteX64" fmla="*/ 368237 w 476250"/>
                <a:gd name="connsiteY64" fmla="*/ 194691 h 781050"/>
                <a:gd name="connsiteX65" fmla="*/ 369951 w 476250"/>
                <a:gd name="connsiteY65" fmla="*/ 198977 h 781050"/>
                <a:gd name="connsiteX66" fmla="*/ 366999 w 476250"/>
                <a:gd name="connsiteY66" fmla="*/ 198501 h 781050"/>
                <a:gd name="connsiteX67" fmla="*/ 378238 w 476250"/>
                <a:gd name="connsiteY67" fmla="*/ 215932 h 781050"/>
                <a:gd name="connsiteX68" fmla="*/ 374142 w 476250"/>
                <a:gd name="connsiteY68" fmla="*/ 218694 h 781050"/>
                <a:gd name="connsiteX69" fmla="*/ 374618 w 476250"/>
                <a:gd name="connsiteY69" fmla="*/ 225933 h 781050"/>
                <a:gd name="connsiteX70" fmla="*/ 377380 w 476250"/>
                <a:gd name="connsiteY70" fmla="*/ 226981 h 781050"/>
                <a:gd name="connsiteX71" fmla="*/ 378809 w 476250"/>
                <a:gd name="connsiteY71" fmla="*/ 237172 h 781050"/>
                <a:gd name="connsiteX72" fmla="*/ 381571 w 476250"/>
                <a:gd name="connsiteY72" fmla="*/ 236220 h 781050"/>
                <a:gd name="connsiteX73" fmla="*/ 384048 w 476250"/>
                <a:gd name="connsiteY73" fmla="*/ 246602 h 781050"/>
                <a:gd name="connsiteX74" fmla="*/ 378523 w 476250"/>
                <a:gd name="connsiteY74" fmla="*/ 265176 h 781050"/>
                <a:gd name="connsiteX75" fmla="*/ 381667 w 476250"/>
                <a:gd name="connsiteY75" fmla="*/ 274320 h 781050"/>
                <a:gd name="connsiteX76" fmla="*/ 377762 w 476250"/>
                <a:gd name="connsiteY76" fmla="*/ 276225 h 781050"/>
                <a:gd name="connsiteX77" fmla="*/ 381857 w 476250"/>
                <a:gd name="connsiteY77" fmla="*/ 285845 h 781050"/>
                <a:gd name="connsiteX78" fmla="*/ 371475 w 476250"/>
                <a:gd name="connsiteY78" fmla="*/ 293751 h 781050"/>
                <a:gd name="connsiteX79" fmla="*/ 375952 w 476250"/>
                <a:gd name="connsiteY79" fmla="*/ 304705 h 781050"/>
                <a:gd name="connsiteX80" fmla="*/ 373761 w 476250"/>
                <a:gd name="connsiteY80" fmla="*/ 305657 h 781050"/>
                <a:gd name="connsiteX81" fmla="*/ 378809 w 476250"/>
                <a:gd name="connsiteY81" fmla="*/ 333184 h 781050"/>
                <a:gd name="connsiteX82" fmla="*/ 383096 w 476250"/>
                <a:gd name="connsiteY82" fmla="*/ 329565 h 781050"/>
                <a:gd name="connsiteX83" fmla="*/ 384906 w 476250"/>
                <a:gd name="connsiteY83" fmla="*/ 334042 h 781050"/>
                <a:gd name="connsiteX84" fmla="*/ 392049 w 476250"/>
                <a:gd name="connsiteY84" fmla="*/ 333089 h 781050"/>
                <a:gd name="connsiteX85" fmla="*/ 392049 w 476250"/>
                <a:gd name="connsiteY85" fmla="*/ 347853 h 781050"/>
                <a:gd name="connsiteX86" fmla="*/ 397764 w 476250"/>
                <a:gd name="connsiteY86" fmla="*/ 364712 h 781050"/>
                <a:gd name="connsiteX87" fmla="*/ 405670 w 476250"/>
                <a:gd name="connsiteY87" fmla="*/ 361283 h 781050"/>
                <a:gd name="connsiteX88" fmla="*/ 421005 w 476250"/>
                <a:gd name="connsiteY88" fmla="*/ 381000 h 781050"/>
                <a:gd name="connsiteX89" fmla="*/ 423100 w 476250"/>
                <a:gd name="connsiteY89" fmla="*/ 380047 h 781050"/>
                <a:gd name="connsiteX90" fmla="*/ 429292 w 476250"/>
                <a:gd name="connsiteY90" fmla="*/ 392049 h 781050"/>
                <a:gd name="connsiteX91" fmla="*/ 423672 w 476250"/>
                <a:gd name="connsiteY91" fmla="*/ 395859 h 781050"/>
                <a:gd name="connsiteX92" fmla="*/ 429292 w 476250"/>
                <a:gd name="connsiteY92" fmla="*/ 403765 h 781050"/>
                <a:gd name="connsiteX93" fmla="*/ 419862 w 476250"/>
                <a:gd name="connsiteY93" fmla="*/ 414242 h 781050"/>
                <a:gd name="connsiteX94" fmla="*/ 416433 w 476250"/>
                <a:gd name="connsiteY94" fmla="*/ 411099 h 781050"/>
                <a:gd name="connsiteX95" fmla="*/ 433292 w 476250"/>
                <a:gd name="connsiteY95" fmla="*/ 432054 h 781050"/>
                <a:gd name="connsiteX96" fmla="*/ 442817 w 476250"/>
                <a:gd name="connsiteY96" fmla="*/ 450437 h 781050"/>
                <a:gd name="connsiteX97" fmla="*/ 434340 w 476250"/>
                <a:gd name="connsiteY97" fmla="*/ 462534 h 781050"/>
                <a:gd name="connsiteX98" fmla="*/ 433864 w 476250"/>
                <a:gd name="connsiteY98" fmla="*/ 470154 h 781050"/>
                <a:gd name="connsiteX99" fmla="*/ 436912 w 476250"/>
                <a:gd name="connsiteY99" fmla="*/ 471678 h 781050"/>
                <a:gd name="connsiteX100" fmla="*/ 426911 w 476250"/>
                <a:gd name="connsiteY100" fmla="*/ 474440 h 781050"/>
                <a:gd name="connsiteX101" fmla="*/ 413290 w 476250"/>
                <a:gd name="connsiteY101" fmla="*/ 484346 h 781050"/>
                <a:gd name="connsiteX102" fmla="*/ 413099 w 476250"/>
                <a:gd name="connsiteY102" fmla="*/ 487584 h 781050"/>
                <a:gd name="connsiteX103" fmla="*/ 405765 w 476250"/>
                <a:gd name="connsiteY103" fmla="*/ 489204 h 781050"/>
                <a:gd name="connsiteX104" fmla="*/ 402146 w 476250"/>
                <a:gd name="connsiteY104" fmla="*/ 492728 h 781050"/>
                <a:gd name="connsiteX105" fmla="*/ 398907 w 476250"/>
                <a:gd name="connsiteY105" fmla="*/ 500824 h 781050"/>
                <a:gd name="connsiteX106" fmla="*/ 390144 w 476250"/>
                <a:gd name="connsiteY106" fmla="*/ 507968 h 781050"/>
                <a:gd name="connsiteX107" fmla="*/ 394525 w 476250"/>
                <a:gd name="connsiteY107" fmla="*/ 517588 h 781050"/>
                <a:gd name="connsiteX108" fmla="*/ 390430 w 476250"/>
                <a:gd name="connsiteY108" fmla="*/ 512445 h 781050"/>
                <a:gd name="connsiteX109" fmla="*/ 384429 w 476250"/>
                <a:gd name="connsiteY109" fmla="*/ 515112 h 781050"/>
                <a:gd name="connsiteX110" fmla="*/ 384048 w 476250"/>
                <a:gd name="connsiteY110" fmla="*/ 521875 h 781050"/>
                <a:gd name="connsiteX111" fmla="*/ 378523 w 476250"/>
                <a:gd name="connsiteY111" fmla="*/ 525304 h 781050"/>
                <a:gd name="connsiteX112" fmla="*/ 374332 w 476250"/>
                <a:gd name="connsiteY112" fmla="*/ 539496 h 781050"/>
                <a:gd name="connsiteX113" fmla="*/ 369856 w 476250"/>
                <a:gd name="connsiteY113" fmla="*/ 544639 h 781050"/>
                <a:gd name="connsiteX114" fmla="*/ 371951 w 476250"/>
                <a:gd name="connsiteY114" fmla="*/ 555403 h 781050"/>
                <a:gd name="connsiteX115" fmla="*/ 364427 w 476250"/>
                <a:gd name="connsiteY115" fmla="*/ 558832 h 781050"/>
                <a:gd name="connsiteX116" fmla="*/ 376524 w 476250"/>
                <a:gd name="connsiteY116" fmla="*/ 578929 h 781050"/>
                <a:gd name="connsiteX117" fmla="*/ 379000 w 476250"/>
                <a:gd name="connsiteY117" fmla="*/ 599599 h 781050"/>
                <a:gd name="connsiteX118" fmla="*/ 396240 w 476250"/>
                <a:gd name="connsiteY118" fmla="*/ 602742 h 781050"/>
                <a:gd name="connsiteX119" fmla="*/ 390144 w 476250"/>
                <a:gd name="connsiteY119" fmla="*/ 632079 h 781050"/>
                <a:gd name="connsiteX120" fmla="*/ 391287 w 476250"/>
                <a:gd name="connsiteY120" fmla="*/ 639508 h 781050"/>
                <a:gd name="connsiteX121" fmla="*/ 397479 w 476250"/>
                <a:gd name="connsiteY121" fmla="*/ 602932 h 781050"/>
                <a:gd name="connsiteX122" fmla="*/ 399002 w 476250"/>
                <a:gd name="connsiteY122" fmla="*/ 607123 h 781050"/>
                <a:gd name="connsiteX123" fmla="*/ 392716 w 476250"/>
                <a:gd name="connsiteY123" fmla="*/ 640175 h 781050"/>
                <a:gd name="connsiteX124" fmla="*/ 395859 w 476250"/>
                <a:gd name="connsiteY124" fmla="*/ 643509 h 781050"/>
                <a:gd name="connsiteX125" fmla="*/ 395478 w 476250"/>
                <a:gd name="connsiteY125" fmla="*/ 647414 h 781050"/>
                <a:gd name="connsiteX126" fmla="*/ 392525 w 476250"/>
                <a:gd name="connsiteY126" fmla="*/ 648271 h 781050"/>
                <a:gd name="connsiteX127" fmla="*/ 392049 w 476250"/>
                <a:gd name="connsiteY127" fmla="*/ 652272 h 781050"/>
                <a:gd name="connsiteX128" fmla="*/ 396621 w 476250"/>
                <a:gd name="connsiteY128" fmla="*/ 654844 h 781050"/>
                <a:gd name="connsiteX129" fmla="*/ 395574 w 476250"/>
                <a:gd name="connsiteY129" fmla="*/ 657796 h 781050"/>
                <a:gd name="connsiteX130" fmla="*/ 392049 w 476250"/>
                <a:gd name="connsiteY130" fmla="*/ 658654 h 781050"/>
                <a:gd name="connsiteX131" fmla="*/ 388048 w 476250"/>
                <a:gd name="connsiteY131" fmla="*/ 655891 h 781050"/>
                <a:gd name="connsiteX132" fmla="*/ 384715 w 476250"/>
                <a:gd name="connsiteY132" fmla="*/ 658368 h 781050"/>
                <a:gd name="connsiteX133" fmla="*/ 381571 w 476250"/>
                <a:gd name="connsiteY133" fmla="*/ 667226 h 781050"/>
                <a:gd name="connsiteX134" fmla="*/ 386620 w 476250"/>
                <a:gd name="connsiteY134" fmla="*/ 667417 h 781050"/>
                <a:gd name="connsiteX135" fmla="*/ 390240 w 476250"/>
                <a:gd name="connsiteY135" fmla="*/ 670750 h 781050"/>
                <a:gd name="connsiteX136" fmla="*/ 395383 w 476250"/>
                <a:gd name="connsiteY136" fmla="*/ 685609 h 781050"/>
                <a:gd name="connsiteX137" fmla="*/ 403765 w 476250"/>
                <a:gd name="connsiteY137" fmla="*/ 687800 h 781050"/>
                <a:gd name="connsiteX138" fmla="*/ 405765 w 476250"/>
                <a:gd name="connsiteY138" fmla="*/ 697516 h 781050"/>
                <a:gd name="connsiteX139" fmla="*/ 419481 w 476250"/>
                <a:gd name="connsiteY139" fmla="*/ 702754 h 781050"/>
                <a:gd name="connsiteX140" fmla="*/ 437198 w 476250"/>
                <a:gd name="connsiteY140" fmla="*/ 714280 h 781050"/>
                <a:gd name="connsiteX141" fmla="*/ 435579 w 476250"/>
                <a:gd name="connsiteY141" fmla="*/ 717804 h 781050"/>
                <a:gd name="connsiteX142" fmla="*/ 441103 w 476250"/>
                <a:gd name="connsiteY142" fmla="*/ 718756 h 781050"/>
                <a:gd name="connsiteX143" fmla="*/ 441674 w 476250"/>
                <a:gd name="connsiteY143" fmla="*/ 722757 h 781050"/>
                <a:gd name="connsiteX144" fmla="*/ 449866 w 476250"/>
                <a:gd name="connsiteY144" fmla="*/ 725424 h 781050"/>
                <a:gd name="connsiteX145" fmla="*/ 452819 w 476250"/>
                <a:gd name="connsiteY145" fmla="*/ 741045 h 781050"/>
                <a:gd name="connsiteX146" fmla="*/ 448056 w 476250"/>
                <a:gd name="connsiteY146" fmla="*/ 744664 h 781050"/>
                <a:gd name="connsiteX147" fmla="*/ 442246 w 476250"/>
                <a:gd name="connsiteY147" fmla="*/ 744188 h 781050"/>
                <a:gd name="connsiteX148" fmla="*/ 436150 w 476250"/>
                <a:gd name="connsiteY148" fmla="*/ 738188 h 781050"/>
                <a:gd name="connsiteX149" fmla="*/ 428340 w 476250"/>
                <a:gd name="connsiteY149" fmla="*/ 746760 h 781050"/>
                <a:gd name="connsiteX150" fmla="*/ 432245 w 476250"/>
                <a:gd name="connsiteY150" fmla="*/ 753999 h 781050"/>
                <a:gd name="connsiteX151" fmla="*/ 427577 w 476250"/>
                <a:gd name="connsiteY151" fmla="*/ 762857 h 781050"/>
                <a:gd name="connsiteX152" fmla="*/ 408718 w 476250"/>
                <a:gd name="connsiteY152" fmla="*/ 771334 h 781050"/>
                <a:gd name="connsiteX153" fmla="*/ 380905 w 476250"/>
                <a:gd name="connsiteY153" fmla="*/ 777049 h 781050"/>
                <a:gd name="connsiteX154" fmla="*/ 376237 w 476250"/>
                <a:gd name="connsiteY154" fmla="*/ 777049 h 781050"/>
                <a:gd name="connsiteX155" fmla="*/ 356807 w 476250"/>
                <a:gd name="connsiteY155" fmla="*/ 758095 h 781050"/>
                <a:gd name="connsiteX156" fmla="*/ 352711 w 476250"/>
                <a:gd name="connsiteY156" fmla="*/ 758095 h 781050"/>
                <a:gd name="connsiteX157" fmla="*/ 350044 w 476250"/>
                <a:gd name="connsiteY157" fmla="*/ 745617 h 781050"/>
                <a:gd name="connsiteX158" fmla="*/ 351663 w 476250"/>
                <a:gd name="connsiteY158" fmla="*/ 733711 h 781050"/>
                <a:gd name="connsiteX159" fmla="*/ 355759 w 476250"/>
                <a:gd name="connsiteY159" fmla="*/ 731139 h 781050"/>
                <a:gd name="connsiteX160" fmla="*/ 354330 w 476250"/>
                <a:gd name="connsiteY160" fmla="*/ 727519 h 781050"/>
                <a:gd name="connsiteX161" fmla="*/ 350330 w 476250"/>
                <a:gd name="connsiteY161" fmla="*/ 730377 h 781050"/>
                <a:gd name="connsiteX162" fmla="*/ 337661 w 476250"/>
                <a:gd name="connsiteY162" fmla="*/ 708660 h 781050"/>
                <a:gd name="connsiteX163" fmla="*/ 326231 w 476250"/>
                <a:gd name="connsiteY163" fmla="*/ 698373 h 781050"/>
                <a:gd name="connsiteX164" fmla="*/ 329470 w 476250"/>
                <a:gd name="connsiteY164" fmla="*/ 697420 h 781050"/>
                <a:gd name="connsiteX165" fmla="*/ 329946 w 476250"/>
                <a:gd name="connsiteY165" fmla="*/ 694087 h 781050"/>
                <a:gd name="connsiteX166" fmla="*/ 319469 w 476250"/>
                <a:gd name="connsiteY166" fmla="*/ 695134 h 781050"/>
                <a:gd name="connsiteX167" fmla="*/ 320993 w 476250"/>
                <a:gd name="connsiteY167" fmla="*/ 689038 h 781050"/>
                <a:gd name="connsiteX168" fmla="*/ 311944 w 476250"/>
                <a:gd name="connsiteY168" fmla="*/ 691610 h 781050"/>
                <a:gd name="connsiteX169" fmla="*/ 311563 w 476250"/>
                <a:gd name="connsiteY169" fmla="*/ 687800 h 781050"/>
                <a:gd name="connsiteX170" fmla="*/ 307563 w 476250"/>
                <a:gd name="connsiteY170" fmla="*/ 687229 h 781050"/>
                <a:gd name="connsiteX171" fmla="*/ 310515 w 476250"/>
                <a:gd name="connsiteY171" fmla="*/ 680466 h 781050"/>
                <a:gd name="connsiteX172" fmla="*/ 306419 w 476250"/>
                <a:gd name="connsiteY172" fmla="*/ 681133 h 781050"/>
                <a:gd name="connsiteX173" fmla="*/ 306514 w 476250"/>
                <a:gd name="connsiteY173" fmla="*/ 678942 h 781050"/>
                <a:gd name="connsiteX174" fmla="*/ 298704 w 476250"/>
                <a:gd name="connsiteY174" fmla="*/ 677513 h 781050"/>
                <a:gd name="connsiteX175" fmla="*/ 296037 w 476250"/>
                <a:gd name="connsiteY175" fmla="*/ 681228 h 781050"/>
                <a:gd name="connsiteX176" fmla="*/ 286131 w 476250"/>
                <a:gd name="connsiteY176" fmla="*/ 667702 h 781050"/>
                <a:gd name="connsiteX177" fmla="*/ 277368 w 476250"/>
                <a:gd name="connsiteY177" fmla="*/ 674084 h 781050"/>
                <a:gd name="connsiteX178" fmla="*/ 272320 w 476250"/>
                <a:gd name="connsiteY178" fmla="*/ 670560 h 781050"/>
                <a:gd name="connsiteX179" fmla="*/ 267271 w 476250"/>
                <a:gd name="connsiteY179" fmla="*/ 671608 h 781050"/>
                <a:gd name="connsiteX180" fmla="*/ 259652 w 476250"/>
                <a:gd name="connsiteY180" fmla="*/ 667798 h 781050"/>
                <a:gd name="connsiteX181" fmla="*/ 259842 w 476250"/>
                <a:gd name="connsiteY181" fmla="*/ 665512 h 781050"/>
                <a:gd name="connsiteX182" fmla="*/ 257080 w 476250"/>
                <a:gd name="connsiteY182" fmla="*/ 665035 h 781050"/>
                <a:gd name="connsiteX183" fmla="*/ 257556 w 476250"/>
                <a:gd name="connsiteY183" fmla="*/ 660940 h 781050"/>
                <a:gd name="connsiteX184" fmla="*/ 255461 w 476250"/>
                <a:gd name="connsiteY184" fmla="*/ 660844 h 781050"/>
                <a:gd name="connsiteX185" fmla="*/ 252984 w 476250"/>
                <a:gd name="connsiteY185" fmla="*/ 673894 h 781050"/>
                <a:gd name="connsiteX186" fmla="*/ 249460 w 476250"/>
                <a:gd name="connsiteY186" fmla="*/ 667893 h 781050"/>
                <a:gd name="connsiteX187" fmla="*/ 244412 w 476250"/>
                <a:gd name="connsiteY187" fmla="*/ 670084 h 781050"/>
                <a:gd name="connsiteX188" fmla="*/ 239935 w 476250"/>
                <a:gd name="connsiteY188" fmla="*/ 667798 h 781050"/>
                <a:gd name="connsiteX189" fmla="*/ 241078 w 476250"/>
                <a:gd name="connsiteY189" fmla="*/ 677323 h 781050"/>
                <a:gd name="connsiteX190" fmla="*/ 237363 w 476250"/>
                <a:gd name="connsiteY190" fmla="*/ 679513 h 781050"/>
                <a:gd name="connsiteX191" fmla="*/ 201454 w 476250"/>
                <a:gd name="connsiteY191" fmla="*/ 687514 h 781050"/>
                <a:gd name="connsiteX192" fmla="*/ 185166 w 476250"/>
                <a:gd name="connsiteY192" fmla="*/ 685419 h 781050"/>
                <a:gd name="connsiteX193" fmla="*/ 168879 w 476250"/>
                <a:gd name="connsiteY193" fmla="*/ 689896 h 781050"/>
                <a:gd name="connsiteX194" fmla="*/ 163259 w 476250"/>
                <a:gd name="connsiteY194" fmla="*/ 694658 h 781050"/>
                <a:gd name="connsiteX195" fmla="*/ 147637 w 476250"/>
                <a:gd name="connsiteY195" fmla="*/ 698182 h 781050"/>
                <a:gd name="connsiteX196" fmla="*/ 130873 w 476250"/>
                <a:gd name="connsiteY196" fmla="*/ 690658 h 781050"/>
                <a:gd name="connsiteX197" fmla="*/ 131826 w 476250"/>
                <a:gd name="connsiteY197" fmla="*/ 686657 h 781050"/>
                <a:gd name="connsiteX198" fmla="*/ 127445 w 476250"/>
                <a:gd name="connsiteY198" fmla="*/ 683990 h 781050"/>
                <a:gd name="connsiteX199" fmla="*/ 126397 w 476250"/>
                <a:gd name="connsiteY199" fmla="*/ 689134 h 781050"/>
                <a:gd name="connsiteX200" fmla="*/ 108585 w 476250"/>
                <a:gd name="connsiteY200" fmla="*/ 682942 h 781050"/>
                <a:gd name="connsiteX201" fmla="*/ 99917 w 476250"/>
                <a:gd name="connsiteY201" fmla="*/ 683038 h 781050"/>
                <a:gd name="connsiteX202" fmla="*/ 95536 w 476250"/>
                <a:gd name="connsiteY202" fmla="*/ 672465 h 781050"/>
                <a:gd name="connsiteX203" fmla="*/ 87154 w 476250"/>
                <a:gd name="connsiteY203" fmla="*/ 673322 h 781050"/>
                <a:gd name="connsiteX204" fmla="*/ 86582 w 476250"/>
                <a:gd name="connsiteY204" fmla="*/ 669703 h 781050"/>
                <a:gd name="connsiteX205" fmla="*/ 75533 w 476250"/>
                <a:gd name="connsiteY205" fmla="*/ 669988 h 781050"/>
                <a:gd name="connsiteX206" fmla="*/ 65627 w 476250"/>
                <a:gd name="connsiteY206" fmla="*/ 657034 h 781050"/>
                <a:gd name="connsiteX207" fmla="*/ 72390 w 476250"/>
                <a:gd name="connsiteY207" fmla="*/ 646747 h 781050"/>
                <a:gd name="connsiteX208" fmla="*/ 51721 w 476250"/>
                <a:gd name="connsiteY208" fmla="*/ 624745 h 781050"/>
                <a:gd name="connsiteX209" fmla="*/ 47340 w 476250"/>
                <a:gd name="connsiteY209" fmla="*/ 611314 h 781050"/>
                <a:gd name="connsiteX210" fmla="*/ 53245 w 476250"/>
                <a:gd name="connsiteY210" fmla="*/ 603504 h 781050"/>
                <a:gd name="connsiteX211" fmla="*/ 33719 w 476250"/>
                <a:gd name="connsiteY211" fmla="*/ 590264 h 781050"/>
                <a:gd name="connsiteX212" fmla="*/ 14669 w 476250"/>
                <a:gd name="connsiteY212" fmla="*/ 569690 h 781050"/>
                <a:gd name="connsiteX213" fmla="*/ 18669 w 476250"/>
                <a:gd name="connsiteY213" fmla="*/ 563594 h 781050"/>
                <a:gd name="connsiteX214" fmla="*/ 19050 w 476250"/>
                <a:gd name="connsiteY214" fmla="*/ 538829 h 781050"/>
                <a:gd name="connsiteX215" fmla="*/ 41148 w 476250"/>
                <a:gd name="connsiteY215" fmla="*/ 531495 h 781050"/>
                <a:gd name="connsiteX216" fmla="*/ 48101 w 476250"/>
                <a:gd name="connsiteY216" fmla="*/ 526256 h 781050"/>
                <a:gd name="connsiteX217" fmla="*/ 51816 w 476250"/>
                <a:gd name="connsiteY217" fmla="*/ 527304 h 781050"/>
                <a:gd name="connsiteX218" fmla="*/ 58769 w 476250"/>
                <a:gd name="connsiteY218" fmla="*/ 522637 h 781050"/>
                <a:gd name="connsiteX219" fmla="*/ 60674 w 476250"/>
                <a:gd name="connsiteY219" fmla="*/ 515683 h 781050"/>
                <a:gd name="connsiteX220" fmla="*/ 44101 w 476250"/>
                <a:gd name="connsiteY220" fmla="*/ 496252 h 781050"/>
                <a:gd name="connsiteX221" fmla="*/ 43149 w 476250"/>
                <a:gd name="connsiteY221" fmla="*/ 483394 h 781050"/>
                <a:gd name="connsiteX222" fmla="*/ 38576 w 476250"/>
                <a:gd name="connsiteY222" fmla="*/ 474631 h 781050"/>
                <a:gd name="connsiteX223" fmla="*/ 23908 w 476250"/>
                <a:gd name="connsiteY223" fmla="*/ 470154 h 781050"/>
                <a:gd name="connsiteX224" fmla="*/ 10382 w 476250"/>
                <a:gd name="connsiteY224" fmla="*/ 472535 h 781050"/>
                <a:gd name="connsiteX225" fmla="*/ 9525 w 476250"/>
                <a:gd name="connsiteY225" fmla="*/ 466820 h 781050"/>
                <a:gd name="connsiteX226" fmla="*/ 12478 w 476250"/>
                <a:gd name="connsiteY226" fmla="*/ 460153 h 781050"/>
                <a:gd name="connsiteX227" fmla="*/ 12097 w 476250"/>
                <a:gd name="connsiteY227" fmla="*/ 452723 h 781050"/>
                <a:gd name="connsiteX228" fmla="*/ 25908 w 476250"/>
                <a:gd name="connsiteY228" fmla="*/ 432530 h 781050"/>
                <a:gd name="connsiteX229" fmla="*/ 20955 w 476250"/>
                <a:gd name="connsiteY229" fmla="*/ 428053 h 781050"/>
                <a:gd name="connsiteX230" fmla="*/ 25813 w 476250"/>
                <a:gd name="connsiteY230" fmla="*/ 421291 h 781050"/>
                <a:gd name="connsiteX231" fmla="*/ 32575 w 476250"/>
                <a:gd name="connsiteY231" fmla="*/ 422815 h 781050"/>
                <a:gd name="connsiteX232" fmla="*/ 46197 w 476250"/>
                <a:gd name="connsiteY232" fmla="*/ 406146 h 781050"/>
                <a:gd name="connsiteX233" fmla="*/ 41053 w 476250"/>
                <a:gd name="connsiteY233" fmla="*/ 400050 h 781050"/>
                <a:gd name="connsiteX234" fmla="*/ 56388 w 476250"/>
                <a:gd name="connsiteY234" fmla="*/ 380333 h 781050"/>
                <a:gd name="connsiteX235" fmla="*/ 52674 w 476250"/>
                <a:gd name="connsiteY235" fmla="*/ 376047 h 781050"/>
                <a:gd name="connsiteX236" fmla="*/ 49435 w 476250"/>
                <a:gd name="connsiteY236" fmla="*/ 378714 h 781050"/>
                <a:gd name="connsiteX237" fmla="*/ 63055 w 476250"/>
                <a:gd name="connsiteY237" fmla="*/ 364331 h 781050"/>
                <a:gd name="connsiteX238" fmla="*/ 60960 w 476250"/>
                <a:gd name="connsiteY238" fmla="*/ 362807 h 781050"/>
                <a:gd name="connsiteX239" fmla="*/ 67913 w 476250"/>
                <a:gd name="connsiteY239" fmla="*/ 359854 h 781050"/>
                <a:gd name="connsiteX240" fmla="*/ 68294 w 476250"/>
                <a:gd name="connsiteY240" fmla="*/ 356901 h 781050"/>
                <a:gd name="connsiteX241" fmla="*/ 82391 w 476250"/>
                <a:gd name="connsiteY241" fmla="*/ 347853 h 781050"/>
                <a:gd name="connsiteX242" fmla="*/ 85249 w 476250"/>
                <a:gd name="connsiteY242" fmla="*/ 343567 h 781050"/>
                <a:gd name="connsiteX243" fmla="*/ 77153 w 476250"/>
                <a:gd name="connsiteY243" fmla="*/ 335470 h 781050"/>
                <a:gd name="connsiteX244" fmla="*/ 87059 w 476250"/>
                <a:gd name="connsiteY244" fmla="*/ 330898 h 781050"/>
                <a:gd name="connsiteX245" fmla="*/ 86963 w 476250"/>
                <a:gd name="connsiteY245" fmla="*/ 326041 h 781050"/>
                <a:gd name="connsiteX246" fmla="*/ 80677 w 476250"/>
                <a:gd name="connsiteY246" fmla="*/ 315468 h 781050"/>
                <a:gd name="connsiteX247" fmla="*/ 56293 w 476250"/>
                <a:gd name="connsiteY247" fmla="*/ 289084 h 781050"/>
                <a:gd name="connsiteX248" fmla="*/ 80867 w 476250"/>
                <a:gd name="connsiteY248" fmla="*/ 264223 h 781050"/>
                <a:gd name="connsiteX249" fmla="*/ 85535 w 476250"/>
                <a:gd name="connsiteY249" fmla="*/ 263461 h 781050"/>
                <a:gd name="connsiteX250" fmla="*/ 96584 w 476250"/>
                <a:gd name="connsiteY250" fmla="*/ 269938 h 781050"/>
                <a:gd name="connsiteX251" fmla="*/ 87916 w 476250"/>
                <a:gd name="connsiteY251" fmla="*/ 257556 h 781050"/>
                <a:gd name="connsiteX252" fmla="*/ 94965 w 476250"/>
                <a:gd name="connsiteY252" fmla="*/ 246507 h 781050"/>
                <a:gd name="connsiteX253" fmla="*/ 90964 w 476250"/>
                <a:gd name="connsiteY253" fmla="*/ 241649 h 781050"/>
                <a:gd name="connsiteX254" fmla="*/ 95060 w 476250"/>
                <a:gd name="connsiteY254" fmla="*/ 235934 h 781050"/>
                <a:gd name="connsiteX255" fmla="*/ 99822 w 476250"/>
                <a:gd name="connsiteY255" fmla="*/ 238411 h 781050"/>
                <a:gd name="connsiteX256" fmla="*/ 116300 w 476250"/>
                <a:gd name="connsiteY256" fmla="*/ 217551 h 781050"/>
                <a:gd name="connsiteX257" fmla="*/ 127064 w 476250"/>
                <a:gd name="connsiteY257" fmla="*/ 213836 h 781050"/>
                <a:gd name="connsiteX258" fmla="*/ 132302 w 476250"/>
                <a:gd name="connsiteY258" fmla="*/ 209931 h 781050"/>
                <a:gd name="connsiteX259" fmla="*/ 132016 w 476250"/>
                <a:gd name="connsiteY259" fmla="*/ 206025 h 781050"/>
                <a:gd name="connsiteX260" fmla="*/ 137732 w 476250"/>
                <a:gd name="connsiteY260" fmla="*/ 202787 h 781050"/>
                <a:gd name="connsiteX261" fmla="*/ 128969 w 476250"/>
                <a:gd name="connsiteY261" fmla="*/ 205264 h 781050"/>
                <a:gd name="connsiteX262" fmla="*/ 124206 w 476250"/>
                <a:gd name="connsiteY262" fmla="*/ 199453 h 781050"/>
                <a:gd name="connsiteX263" fmla="*/ 129635 w 476250"/>
                <a:gd name="connsiteY263" fmla="*/ 195167 h 781050"/>
                <a:gd name="connsiteX264" fmla="*/ 119253 w 476250"/>
                <a:gd name="connsiteY264" fmla="*/ 179546 h 781050"/>
                <a:gd name="connsiteX265" fmla="*/ 116110 w 476250"/>
                <a:gd name="connsiteY265" fmla="*/ 180784 h 781050"/>
                <a:gd name="connsiteX266" fmla="*/ 114300 w 476250"/>
                <a:gd name="connsiteY266" fmla="*/ 173641 h 781050"/>
                <a:gd name="connsiteX267" fmla="*/ 99250 w 476250"/>
                <a:gd name="connsiteY267" fmla="*/ 180975 h 781050"/>
                <a:gd name="connsiteX268" fmla="*/ 96774 w 476250"/>
                <a:gd name="connsiteY268" fmla="*/ 171545 h 781050"/>
                <a:gd name="connsiteX269" fmla="*/ 99060 w 476250"/>
                <a:gd name="connsiteY269" fmla="*/ 164687 h 781050"/>
                <a:gd name="connsiteX270" fmla="*/ 96107 w 476250"/>
                <a:gd name="connsiteY270" fmla="*/ 161639 h 781050"/>
                <a:gd name="connsiteX271" fmla="*/ 94488 w 476250"/>
                <a:gd name="connsiteY271" fmla="*/ 163163 h 781050"/>
                <a:gd name="connsiteX272" fmla="*/ 83820 w 476250"/>
                <a:gd name="connsiteY272" fmla="*/ 150209 h 781050"/>
                <a:gd name="connsiteX273" fmla="*/ 81439 w 476250"/>
                <a:gd name="connsiteY273" fmla="*/ 151447 h 781050"/>
                <a:gd name="connsiteX274" fmla="*/ 70675 w 476250"/>
                <a:gd name="connsiteY274" fmla="*/ 142780 h 781050"/>
                <a:gd name="connsiteX275" fmla="*/ 69532 w 476250"/>
                <a:gd name="connsiteY275" fmla="*/ 150019 h 781050"/>
                <a:gd name="connsiteX276" fmla="*/ 59722 w 476250"/>
                <a:gd name="connsiteY276" fmla="*/ 141732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476250" h="781050">
                  <a:moveTo>
                    <a:pt x="441198" y="472249"/>
                  </a:moveTo>
                  <a:lnTo>
                    <a:pt x="450438" y="473869"/>
                  </a:lnTo>
                  <a:lnTo>
                    <a:pt x="455676" y="469582"/>
                  </a:lnTo>
                  <a:lnTo>
                    <a:pt x="454723" y="475774"/>
                  </a:lnTo>
                  <a:lnTo>
                    <a:pt x="441198" y="472249"/>
                  </a:lnTo>
                  <a:close/>
                  <a:moveTo>
                    <a:pt x="59722" y="141732"/>
                  </a:moveTo>
                  <a:lnTo>
                    <a:pt x="55150" y="125254"/>
                  </a:lnTo>
                  <a:lnTo>
                    <a:pt x="48292" y="123444"/>
                  </a:lnTo>
                  <a:lnTo>
                    <a:pt x="52959" y="110395"/>
                  </a:lnTo>
                  <a:lnTo>
                    <a:pt x="46863" y="86106"/>
                  </a:lnTo>
                  <a:lnTo>
                    <a:pt x="51531" y="79629"/>
                  </a:lnTo>
                  <a:lnTo>
                    <a:pt x="44768" y="55816"/>
                  </a:lnTo>
                  <a:lnTo>
                    <a:pt x="54864" y="50482"/>
                  </a:lnTo>
                  <a:lnTo>
                    <a:pt x="61056" y="50101"/>
                  </a:lnTo>
                  <a:lnTo>
                    <a:pt x="70866" y="42862"/>
                  </a:lnTo>
                  <a:lnTo>
                    <a:pt x="79439" y="41053"/>
                  </a:lnTo>
                  <a:lnTo>
                    <a:pt x="82963" y="37052"/>
                  </a:lnTo>
                  <a:lnTo>
                    <a:pt x="101060" y="31432"/>
                  </a:lnTo>
                  <a:lnTo>
                    <a:pt x="109061" y="33433"/>
                  </a:lnTo>
                  <a:lnTo>
                    <a:pt x="123158" y="44005"/>
                  </a:lnTo>
                  <a:lnTo>
                    <a:pt x="150305" y="48673"/>
                  </a:lnTo>
                  <a:lnTo>
                    <a:pt x="150305" y="45720"/>
                  </a:lnTo>
                  <a:lnTo>
                    <a:pt x="182404" y="33433"/>
                  </a:lnTo>
                  <a:lnTo>
                    <a:pt x="197930" y="22288"/>
                  </a:lnTo>
                  <a:lnTo>
                    <a:pt x="207073" y="20002"/>
                  </a:lnTo>
                  <a:lnTo>
                    <a:pt x="209265" y="22098"/>
                  </a:lnTo>
                  <a:lnTo>
                    <a:pt x="235458" y="11334"/>
                  </a:lnTo>
                  <a:lnTo>
                    <a:pt x="246698" y="9525"/>
                  </a:lnTo>
                  <a:lnTo>
                    <a:pt x="249936" y="9906"/>
                  </a:lnTo>
                  <a:lnTo>
                    <a:pt x="255365" y="17526"/>
                  </a:lnTo>
                  <a:lnTo>
                    <a:pt x="287084" y="22193"/>
                  </a:lnTo>
                  <a:lnTo>
                    <a:pt x="315373" y="40672"/>
                  </a:lnTo>
                  <a:lnTo>
                    <a:pt x="341948" y="47053"/>
                  </a:lnTo>
                  <a:lnTo>
                    <a:pt x="347949" y="52578"/>
                  </a:lnTo>
                  <a:lnTo>
                    <a:pt x="362141" y="51816"/>
                  </a:lnTo>
                  <a:lnTo>
                    <a:pt x="361569" y="58293"/>
                  </a:lnTo>
                  <a:lnTo>
                    <a:pt x="358902" y="60960"/>
                  </a:lnTo>
                  <a:lnTo>
                    <a:pt x="360616" y="74581"/>
                  </a:lnTo>
                  <a:lnTo>
                    <a:pt x="369665" y="75057"/>
                  </a:lnTo>
                  <a:lnTo>
                    <a:pt x="398716" y="60007"/>
                  </a:lnTo>
                  <a:lnTo>
                    <a:pt x="414147" y="55816"/>
                  </a:lnTo>
                  <a:lnTo>
                    <a:pt x="415100" y="59341"/>
                  </a:lnTo>
                  <a:lnTo>
                    <a:pt x="428720" y="62008"/>
                  </a:lnTo>
                  <a:lnTo>
                    <a:pt x="432340" y="60007"/>
                  </a:lnTo>
                  <a:lnTo>
                    <a:pt x="447485" y="78772"/>
                  </a:lnTo>
                  <a:lnTo>
                    <a:pt x="443675" y="80391"/>
                  </a:lnTo>
                  <a:lnTo>
                    <a:pt x="449104" y="91916"/>
                  </a:lnTo>
                  <a:lnTo>
                    <a:pt x="451390" y="105251"/>
                  </a:lnTo>
                  <a:lnTo>
                    <a:pt x="455772" y="106299"/>
                  </a:lnTo>
                  <a:lnTo>
                    <a:pt x="454247" y="108966"/>
                  </a:lnTo>
                  <a:lnTo>
                    <a:pt x="466535" y="143446"/>
                  </a:lnTo>
                  <a:lnTo>
                    <a:pt x="455009" y="141160"/>
                  </a:lnTo>
                  <a:lnTo>
                    <a:pt x="457771" y="148114"/>
                  </a:lnTo>
                  <a:lnTo>
                    <a:pt x="465011" y="147447"/>
                  </a:lnTo>
                  <a:lnTo>
                    <a:pt x="468535" y="180117"/>
                  </a:lnTo>
                  <a:lnTo>
                    <a:pt x="433769" y="196500"/>
                  </a:lnTo>
                  <a:lnTo>
                    <a:pt x="434435" y="193929"/>
                  </a:lnTo>
                  <a:lnTo>
                    <a:pt x="431388" y="191833"/>
                  </a:lnTo>
                  <a:lnTo>
                    <a:pt x="412814" y="194024"/>
                  </a:lnTo>
                  <a:lnTo>
                    <a:pt x="414814" y="211455"/>
                  </a:lnTo>
                  <a:lnTo>
                    <a:pt x="408147" y="213265"/>
                  </a:lnTo>
                  <a:lnTo>
                    <a:pt x="397955" y="215074"/>
                  </a:lnTo>
                  <a:lnTo>
                    <a:pt x="394716" y="195739"/>
                  </a:lnTo>
                  <a:lnTo>
                    <a:pt x="379476" y="192500"/>
                  </a:lnTo>
                  <a:lnTo>
                    <a:pt x="368237" y="194691"/>
                  </a:lnTo>
                  <a:lnTo>
                    <a:pt x="369951" y="198977"/>
                  </a:lnTo>
                  <a:lnTo>
                    <a:pt x="366999" y="198501"/>
                  </a:lnTo>
                  <a:lnTo>
                    <a:pt x="378238" y="215932"/>
                  </a:lnTo>
                  <a:lnTo>
                    <a:pt x="374142" y="218694"/>
                  </a:lnTo>
                  <a:lnTo>
                    <a:pt x="374618" y="225933"/>
                  </a:lnTo>
                  <a:lnTo>
                    <a:pt x="377380" y="226981"/>
                  </a:lnTo>
                  <a:lnTo>
                    <a:pt x="378809" y="237172"/>
                  </a:lnTo>
                  <a:lnTo>
                    <a:pt x="381571" y="236220"/>
                  </a:lnTo>
                  <a:lnTo>
                    <a:pt x="384048" y="246602"/>
                  </a:lnTo>
                  <a:lnTo>
                    <a:pt x="378523" y="265176"/>
                  </a:lnTo>
                  <a:lnTo>
                    <a:pt x="381667" y="274320"/>
                  </a:lnTo>
                  <a:lnTo>
                    <a:pt x="377762" y="276225"/>
                  </a:lnTo>
                  <a:lnTo>
                    <a:pt x="381857" y="285845"/>
                  </a:lnTo>
                  <a:lnTo>
                    <a:pt x="371475" y="293751"/>
                  </a:lnTo>
                  <a:lnTo>
                    <a:pt x="375952" y="304705"/>
                  </a:lnTo>
                  <a:lnTo>
                    <a:pt x="373761" y="305657"/>
                  </a:lnTo>
                  <a:lnTo>
                    <a:pt x="378809" y="333184"/>
                  </a:lnTo>
                  <a:lnTo>
                    <a:pt x="383096" y="329565"/>
                  </a:lnTo>
                  <a:lnTo>
                    <a:pt x="384906" y="334042"/>
                  </a:lnTo>
                  <a:lnTo>
                    <a:pt x="392049" y="333089"/>
                  </a:lnTo>
                  <a:lnTo>
                    <a:pt x="392049" y="347853"/>
                  </a:lnTo>
                  <a:lnTo>
                    <a:pt x="397764" y="364712"/>
                  </a:lnTo>
                  <a:lnTo>
                    <a:pt x="405670" y="361283"/>
                  </a:lnTo>
                  <a:lnTo>
                    <a:pt x="421005" y="381000"/>
                  </a:lnTo>
                  <a:lnTo>
                    <a:pt x="423100" y="380047"/>
                  </a:lnTo>
                  <a:lnTo>
                    <a:pt x="429292" y="392049"/>
                  </a:lnTo>
                  <a:lnTo>
                    <a:pt x="423672" y="395859"/>
                  </a:lnTo>
                  <a:lnTo>
                    <a:pt x="429292" y="403765"/>
                  </a:lnTo>
                  <a:lnTo>
                    <a:pt x="419862" y="414242"/>
                  </a:lnTo>
                  <a:lnTo>
                    <a:pt x="416433" y="411099"/>
                  </a:lnTo>
                  <a:lnTo>
                    <a:pt x="433292" y="432054"/>
                  </a:lnTo>
                  <a:lnTo>
                    <a:pt x="442817" y="450437"/>
                  </a:lnTo>
                  <a:lnTo>
                    <a:pt x="434340" y="462534"/>
                  </a:lnTo>
                  <a:lnTo>
                    <a:pt x="433864" y="470154"/>
                  </a:lnTo>
                  <a:lnTo>
                    <a:pt x="436912" y="471678"/>
                  </a:lnTo>
                  <a:lnTo>
                    <a:pt x="426911" y="474440"/>
                  </a:lnTo>
                  <a:lnTo>
                    <a:pt x="413290" y="484346"/>
                  </a:lnTo>
                  <a:lnTo>
                    <a:pt x="413099" y="487584"/>
                  </a:lnTo>
                  <a:lnTo>
                    <a:pt x="405765" y="489204"/>
                  </a:lnTo>
                  <a:lnTo>
                    <a:pt x="402146" y="492728"/>
                  </a:lnTo>
                  <a:lnTo>
                    <a:pt x="398907" y="500824"/>
                  </a:lnTo>
                  <a:lnTo>
                    <a:pt x="390144" y="507968"/>
                  </a:lnTo>
                  <a:lnTo>
                    <a:pt x="394525" y="517588"/>
                  </a:lnTo>
                  <a:lnTo>
                    <a:pt x="390430" y="512445"/>
                  </a:lnTo>
                  <a:lnTo>
                    <a:pt x="384429" y="515112"/>
                  </a:lnTo>
                  <a:lnTo>
                    <a:pt x="384048" y="521875"/>
                  </a:lnTo>
                  <a:lnTo>
                    <a:pt x="378523" y="525304"/>
                  </a:lnTo>
                  <a:lnTo>
                    <a:pt x="374332" y="539496"/>
                  </a:lnTo>
                  <a:lnTo>
                    <a:pt x="369856" y="544639"/>
                  </a:lnTo>
                  <a:lnTo>
                    <a:pt x="371951" y="555403"/>
                  </a:lnTo>
                  <a:lnTo>
                    <a:pt x="364427" y="558832"/>
                  </a:lnTo>
                  <a:lnTo>
                    <a:pt x="376524" y="578929"/>
                  </a:lnTo>
                  <a:lnTo>
                    <a:pt x="379000" y="599599"/>
                  </a:lnTo>
                  <a:lnTo>
                    <a:pt x="396240" y="602742"/>
                  </a:lnTo>
                  <a:lnTo>
                    <a:pt x="390144" y="632079"/>
                  </a:lnTo>
                  <a:lnTo>
                    <a:pt x="391287" y="639508"/>
                  </a:lnTo>
                  <a:lnTo>
                    <a:pt x="397479" y="602932"/>
                  </a:lnTo>
                  <a:lnTo>
                    <a:pt x="399002" y="607123"/>
                  </a:lnTo>
                  <a:lnTo>
                    <a:pt x="392716" y="640175"/>
                  </a:lnTo>
                  <a:lnTo>
                    <a:pt x="395859" y="643509"/>
                  </a:lnTo>
                  <a:lnTo>
                    <a:pt x="395478" y="647414"/>
                  </a:lnTo>
                  <a:lnTo>
                    <a:pt x="392525" y="648271"/>
                  </a:lnTo>
                  <a:lnTo>
                    <a:pt x="392049" y="652272"/>
                  </a:lnTo>
                  <a:lnTo>
                    <a:pt x="396621" y="654844"/>
                  </a:lnTo>
                  <a:lnTo>
                    <a:pt x="395574" y="657796"/>
                  </a:lnTo>
                  <a:lnTo>
                    <a:pt x="392049" y="658654"/>
                  </a:lnTo>
                  <a:lnTo>
                    <a:pt x="388048" y="655891"/>
                  </a:lnTo>
                  <a:lnTo>
                    <a:pt x="384715" y="658368"/>
                  </a:lnTo>
                  <a:lnTo>
                    <a:pt x="381571" y="667226"/>
                  </a:lnTo>
                  <a:lnTo>
                    <a:pt x="386620" y="667417"/>
                  </a:lnTo>
                  <a:lnTo>
                    <a:pt x="390240" y="670750"/>
                  </a:lnTo>
                  <a:lnTo>
                    <a:pt x="395383" y="685609"/>
                  </a:lnTo>
                  <a:lnTo>
                    <a:pt x="403765" y="687800"/>
                  </a:lnTo>
                  <a:lnTo>
                    <a:pt x="405765" y="697516"/>
                  </a:lnTo>
                  <a:lnTo>
                    <a:pt x="419481" y="702754"/>
                  </a:lnTo>
                  <a:lnTo>
                    <a:pt x="437198" y="714280"/>
                  </a:lnTo>
                  <a:lnTo>
                    <a:pt x="435579" y="717804"/>
                  </a:lnTo>
                  <a:lnTo>
                    <a:pt x="441103" y="718756"/>
                  </a:lnTo>
                  <a:lnTo>
                    <a:pt x="441674" y="722757"/>
                  </a:lnTo>
                  <a:lnTo>
                    <a:pt x="449866" y="725424"/>
                  </a:lnTo>
                  <a:lnTo>
                    <a:pt x="452819" y="741045"/>
                  </a:lnTo>
                  <a:lnTo>
                    <a:pt x="448056" y="744664"/>
                  </a:lnTo>
                  <a:lnTo>
                    <a:pt x="442246" y="744188"/>
                  </a:lnTo>
                  <a:lnTo>
                    <a:pt x="436150" y="738188"/>
                  </a:lnTo>
                  <a:lnTo>
                    <a:pt x="428340" y="746760"/>
                  </a:lnTo>
                  <a:lnTo>
                    <a:pt x="432245" y="753999"/>
                  </a:lnTo>
                  <a:lnTo>
                    <a:pt x="427577" y="762857"/>
                  </a:lnTo>
                  <a:lnTo>
                    <a:pt x="408718" y="771334"/>
                  </a:lnTo>
                  <a:lnTo>
                    <a:pt x="380905" y="777049"/>
                  </a:lnTo>
                  <a:lnTo>
                    <a:pt x="376237" y="777049"/>
                  </a:lnTo>
                  <a:lnTo>
                    <a:pt x="356807" y="758095"/>
                  </a:lnTo>
                  <a:lnTo>
                    <a:pt x="352711" y="758095"/>
                  </a:lnTo>
                  <a:lnTo>
                    <a:pt x="350044" y="745617"/>
                  </a:lnTo>
                  <a:lnTo>
                    <a:pt x="351663" y="733711"/>
                  </a:lnTo>
                  <a:lnTo>
                    <a:pt x="355759" y="731139"/>
                  </a:lnTo>
                  <a:lnTo>
                    <a:pt x="354330" y="727519"/>
                  </a:lnTo>
                  <a:lnTo>
                    <a:pt x="350330" y="730377"/>
                  </a:lnTo>
                  <a:lnTo>
                    <a:pt x="337661" y="708660"/>
                  </a:lnTo>
                  <a:lnTo>
                    <a:pt x="326231" y="698373"/>
                  </a:lnTo>
                  <a:lnTo>
                    <a:pt x="329470" y="697420"/>
                  </a:lnTo>
                  <a:lnTo>
                    <a:pt x="329946" y="694087"/>
                  </a:lnTo>
                  <a:lnTo>
                    <a:pt x="319469" y="695134"/>
                  </a:lnTo>
                  <a:lnTo>
                    <a:pt x="320993" y="689038"/>
                  </a:lnTo>
                  <a:lnTo>
                    <a:pt x="311944" y="691610"/>
                  </a:lnTo>
                  <a:lnTo>
                    <a:pt x="311563" y="687800"/>
                  </a:lnTo>
                  <a:lnTo>
                    <a:pt x="307563" y="687229"/>
                  </a:lnTo>
                  <a:lnTo>
                    <a:pt x="310515" y="680466"/>
                  </a:lnTo>
                  <a:lnTo>
                    <a:pt x="306419" y="681133"/>
                  </a:lnTo>
                  <a:lnTo>
                    <a:pt x="306514" y="678942"/>
                  </a:lnTo>
                  <a:lnTo>
                    <a:pt x="298704" y="677513"/>
                  </a:lnTo>
                  <a:lnTo>
                    <a:pt x="296037" y="681228"/>
                  </a:lnTo>
                  <a:lnTo>
                    <a:pt x="286131" y="667702"/>
                  </a:lnTo>
                  <a:lnTo>
                    <a:pt x="277368" y="674084"/>
                  </a:lnTo>
                  <a:lnTo>
                    <a:pt x="272320" y="670560"/>
                  </a:lnTo>
                  <a:lnTo>
                    <a:pt x="267271" y="671608"/>
                  </a:lnTo>
                  <a:lnTo>
                    <a:pt x="259652" y="667798"/>
                  </a:lnTo>
                  <a:lnTo>
                    <a:pt x="259842" y="665512"/>
                  </a:lnTo>
                  <a:lnTo>
                    <a:pt x="257080" y="665035"/>
                  </a:lnTo>
                  <a:lnTo>
                    <a:pt x="257556" y="660940"/>
                  </a:lnTo>
                  <a:lnTo>
                    <a:pt x="255461" y="660844"/>
                  </a:lnTo>
                  <a:lnTo>
                    <a:pt x="252984" y="673894"/>
                  </a:lnTo>
                  <a:lnTo>
                    <a:pt x="249460" y="667893"/>
                  </a:lnTo>
                  <a:lnTo>
                    <a:pt x="244412" y="670084"/>
                  </a:lnTo>
                  <a:lnTo>
                    <a:pt x="239935" y="667798"/>
                  </a:lnTo>
                  <a:lnTo>
                    <a:pt x="241078" y="677323"/>
                  </a:lnTo>
                  <a:lnTo>
                    <a:pt x="237363" y="679513"/>
                  </a:lnTo>
                  <a:lnTo>
                    <a:pt x="201454" y="687514"/>
                  </a:lnTo>
                  <a:lnTo>
                    <a:pt x="185166" y="685419"/>
                  </a:lnTo>
                  <a:lnTo>
                    <a:pt x="168879" y="689896"/>
                  </a:lnTo>
                  <a:lnTo>
                    <a:pt x="163259" y="694658"/>
                  </a:lnTo>
                  <a:lnTo>
                    <a:pt x="147637" y="698182"/>
                  </a:lnTo>
                  <a:lnTo>
                    <a:pt x="130873" y="690658"/>
                  </a:lnTo>
                  <a:lnTo>
                    <a:pt x="131826" y="686657"/>
                  </a:lnTo>
                  <a:lnTo>
                    <a:pt x="127445" y="683990"/>
                  </a:lnTo>
                  <a:lnTo>
                    <a:pt x="126397" y="689134"/>
                  </a:lnTo>
                  <a:lnTo>
                    <a:pt x="108585" y="682942"/>
                  </a:lnTo>
                  <a:lnTo>
                    <a:pt x="99917" y="683038"/>
                  </a:lnTo>
                  <a:lnTo>
                    <a:pt x="95536" y="672465"/>
                  </a:lnTo>
                  <a:lnTo>
                    <a:pt x="87154" y="673322"/>
                  </a:lnTo>
                  <a:lnTo>
                    <a:pt x="86582" y="669703"/>
                  </a:lnTo>
                  <a:lnTo>
                    <a:pt x="75533" y="669988"/>
                  </a:lnTo>
                  <a:lnTo>
                    <a:pt x="65627" y="657034"/>
                  </a:lnTo>
                  <a:lnTo>
                    <a:pt x="72390" y="646747"/>
                  </a:lnTo>
                  <a:lnTo>
                    <a:pt x="51721" y="624745"/>
                  </a:lnTo>
                  <a:lnTo>
                    <a:pt x="47340" y="611314"/>
                  </a:lnTo>
                  <a:lnTo>
                    <a:pt x="53245" y="603504"/>
                  </a:lnTo>
                  <a:lnTo>
                    <a:pt x="33719" y="590264"/>
                  </a:lnTo>
                  <a:lnTo>
                    <a:pt x="14669" y="569690"/>
                  </a:lnTo>
                  <a:lnTo>
                    <a:pt x="18669" y="563594"/>
                  </a:lnTo>
                  <a:lnTo>
                    <a:pt x="19050" y="538829"/>
                  </a:lnTo>
                  <a:lnTo>
                    <a:pt x="41148" y="531495"/>
                  </a:lnTo>
                  <a:lnTo>
                    <a:pt x="48101" y="526256"/>
                  </a:lnTo>
                  <a:lnTo>
                    <a:pt x="51816" y="527304"/>
                  </a:lnTo>
                  <a:lnTo>
                    <a:pt x="58769" y="522637"/>
                  </a:lnTo>
                  <a:lnTo>
                    <a:pt x="60674" y="515683"/>
                  </a:lnTo>
                  <a:lnTo>
                    <a:pt x="44101" y="496252"/>
                  </a:lnTo>
                  <a:lnTo>
                    <a:pt x="43149" y="483394"/>
                  </a:lnTo>
                  <a:lnTo>
                    <a:pt x="38576" y="474631"/>
                  </a:lnTo>
                  <a:lnTo>
                    <a:pt x="23908" y="470154"/>
                  </a:lnTo>
                  <a:lnTo>
                    <a:pt x="10382" y="472535"/>
                  </a:lnTo>
                  <a:lnTo>
                    <a:pt x="9525" y="466820"/>
                  </a:lnTo>
                  <a:lnTo>
                    <a:pt x="12478" y="460153"/>
                  </a:lnTo>
                  <a:lnTo>
                    <a:pt x="12097" y="452723"/>
                  </a:lnTo>
                  <a:lnTo>
                    <a:pt x="25908" y="432530"/>
                  </a:lnTo>
                  <a:lnTo>
                    <a:pt x="20955" y="428053"/>
                  </a:lnTo>
                  <a:lnTo>
                    <a:pt x="25813" y="421291"/>
                  </a:lnTo>
                  <a:lnTo>
                    <a:pt x="32575" y="422815"/>
                  </a:lnTo>
                  <a:lnTo>
                    <a:pt x="46197" y="406146"/>
                  </a:lnTo>
                  <a:lnTo>
                    <a:pt x="41053" y="400050"/>
                  </a:lnTo>
                  <a:lnTo>
                    <a:pt x="56388" y="380333"/>
                  </a:lnTo>
                  <a:lnTo>
                    <a:pt x="52674" y="376047"/>
                  </a:lnTo>
                  <a:lnTo>
                    <a:pt x="49435" y="378714"/>
                  </a:lnTo>
                  <a:lnTo>
                    <a:pt x="63055" y="364331"/>
                  </a:lnTo>
                  <a:lnTo>
                    <a:pt x="60960" y="362807"/>
                  </a:lnTo>
                  <a:lnTo>
                    <a:pt x="67913" y="359854"/>
                  </a:lnTo>
                  <a:lnTo>
                    <a:pt x="68294" y="356901"/>
                  </a:lnTo>
                  <a:lnTo>
                    <a:pt x="82391" y="347853"/>
                  </a:lnTo>
                  <a:lnTo>
                    <a:pt x="85249" y="343567"/>
                  </a:lnTo>
                  <a:lnTo>
                    <a:pt x="77153" y="335470"/>
                  </a:lnTo>
                  <a:lnTo>
                    <a:pt x="87059" y="330898"/>
                  </a:lnTo>
                  <a:lnTo>
                    <a:pt x="86963" y="326041"/>
                  </a:lnTo>
                  <a:lnTo>
                    <a:pt x="80677" y="315468"/>
                  </a:lnTo>
                  <a:lnTo>
                    <a:pt x="56293" y="289084"/>
                  </a:lnTo>
                  <a:lnTo>
                    <a:pt x="80867" y="264223"/>
                  </a:lnTo>
                  <a:lnTo>
                    <a:pt x="85535" y="263461"/>
                  </a:lnTo>
                  <a:lnTo>
                    <a:pt x="96584" y="269938"/>
                  </a:lnTo>
                  <a:lnTo>
                    <a:pt x="87916" y="257556"/>
                  </a:lnTo>
                  <a:lnTo>
                    <a:pt x="94965" y="246507"/>
                  </a:lnTo>
                  <a:lnTo>
                    <a:pt x="90964" y="241649"/>
                  </a:lnTo>
                  <a:lnTo>
                    <a:pt x="95060" y="235934"/>
                  </a:lnTo>
                  <a:lnTo>
                    <a:pt x="99822" y="238411"/>
                  </a:lnTo>
                  <a:lnTo>
                    <a:pt x="116300" y="217551"/>
                  </a:lnTo>
                  <a:lnTo>
                    <a:pt x="127064" y="213836"/>
                  </a:lnTo>
                  <a:lnTo>
                    <a:pt x="132302" y="209931"/>
                  </a:lnTo>
                  <a:lnTo>
                    <a:pt x="132016" y="206025"/>
                  </a:lnTo>
                  <a:lnTo>
                    <a:pt x="137732" y="202787"/>
                  </a:lnTo>
                  <a:lnTo>
                    <a:pt x="128969" y="205264"/>
                  </a:lnTo>
                  <a:lnTo>
                    <a:pt x="124206" y="199453"/>
                  </a:lnTo>
                  <a:lnTo>
                    <a:pt x="129635" y="195167"/>
                  </a:lnTo>
                  <a:lnTo>
                    <a:pt x="119253" y="179546"/>
                  </a:lnTo>
                  <a:lnTo>
                    <a:pt x="116110" y="180784"/>
                  </a:lnTo>
                  <a:lnTo>
                    <a:pt x="114300" y="173641"/>
                  </a:lnTo>
                  <a:lnTo>
                    <a:pt x="99250" y="180975"/>
                  </a:lnTo>
                  <a:lnTo>
                    <a:pt x="96774" y="171545"/>
                  </a:lnTo>
                  <a:lnTo>
                    <a:pt x="99060" y="164687"/>
                  </a:lnTo>
                  <a:lnTo>
                    <a:pt x="96107" y="161639"/>
                  </a:lnTo>
                  <a:lnTo>
                    <a:pt x="94488" y="163163"/>
                  </a:lnTo>
                  <a:lnTo>
                    <a:pt x="83820" y="150209"/>
                  </a:lnTo>
                  <a:lnTo>
                    <a:pt x="81439" y="151447"/>
                  </a:lnTo>
                  <a:lnTo>
                    <a:pt x="70675" y="142780"/>
                  </a:lnTo>
                  <a:lnTo>
                    <a:pt x="69532" y="150019"/>
                  </a:lnTo>
                  <a:lnTo>
                    <a:pt x="59722" y="14173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6" name="Freihandform: Form 175">
              <a:extLst>
                <a:ext uri="{FF2B5EF4-FFF2-40B4-BE49-F238E27FC236}">
                  <a16:creationId xmlns:a16="http://schemas.microsoft.com/office/drawing/2014/main" id="{94DFA37E-183B-4428-9F6B-73F855A7DCB5}"/>
                </a:ext>
              </a:extLst>
            </p:cNvPr>
            <p:cNvSpPr/>
            <p:nvPr/>
          </p:nvSpPr>
          <p:spPr>
            <a:xfrm>
              <a:off x="1108132" y="3445365"/>
              <a:ext cx="425700" cy="297000"/>
            </a:xfrm>
            <a:custGeom>
              <a:avLst/>
              <a:gdLst>
                <a:gd name="connsiteX0" fmla="*/ 97250 w 819150"/>
                <a:gd name="connsiteY0" fmla="*/ 468725 h 571500"/>
                <a:gd name="connsiteX1" fmla="*/ 84772 w 819150"/>
                <a:gd name="connsiteY1" fmla="*/ 468440 h 571500"/>
                <a:gd name="connsiteX2" fmla="*/ 77152 w 819150"/>
                <a:gd name="connsiteY2" fmla="*/ 459010 h 571500"/>
                <a:gd name="connsiteX3" fmla="*/ 69818 w 819150"/>
                <a:gd name="connsiteY3" fmla="*/ 458819 h 571500"/>
                <a:gd name="connsiteX4" fmla="*/ 66484 w 819150"/>
                <a:gd name="connsiteY4" fmla="*/ 455295 h 571500"/>
                <a:gd name="connsiteX5" fmla="*/ 67437 w 819150"/>
                <a:gd name="connsiteY5" fmla="*/ 452723 h 571500"/>
                <a:gd name="connsiteX6" fmla="*/ 58007 w 819150"/>
                <a:gd name="connsiteY6" fmla="*/ 448247 h 571500"/>
                <a:gd name="connsiteX7" fmla="*/ 53435 w 819150"/>
                <a:gd name="connsiteY7" fmla="*/ 447675 h 571500"/>
                <a:gd name="connsiteX8" fmla="*/ 52292 w 819150"/>
                <a:gd name="connsiteY8" fmla="*/ 455867 h 571500"/>
                <a:gd name="connsiteX9" fmla="*/ 47339 w 819150"/>
                <a:gd name="connsiteY9" fmla="*/ 455676 h 571500"/>
                <a:gd name="connsiteX10" fmla="*/ 47434 w 819150"/>
                <a:gd name="connsiteY10" fmla="*/ 453390 h 571500"/>
                <a:gd name="connsiteX11" fmla="*/ 42767 w 819150"/>
                <a:gd name="connsiteY11" fmla="*/ 450723 h 571500"/>
                <a:gd name="connsiteX12" fmla="*/ 31147 w 819150"/>
                <a:gd name="connsiteY12" fmla="*/ 454247 h 571500"/>
                <a:gd name="connsiteX13" fmla="*/ 28194 w 819150"/>
                <a:gd name="connsiteY13" fmla="*/ 452533 h 571500"/>
                <a:gd name="connsiteX14" fmla="*/ 26194 w 819150"/>
                <a:gd name="connsiteY14" fmla="*/ 445294 h 571500"/>
                <a:gd name="connsiteX15" fmla="*/ 31909 w 819150"/>
                <a:gd name="connsiteY15" fmla="*/ 441770 h 571500"/>
                <a:gd name="connsiteX16" fmla="*/ 33814 w 819150"/>
                <a:gd name="connsiteY16" fmla="*/ 442912 h 571500"/>
                <a:gd name="connsiteX17" fmla="*/ 36385 w 819150"/>
                <a:gd name="connsiteY17" fmla="*/ 439484 h 571500"/>
                <a:gd name="connsiteX18" fmla="*/ 34957 w 819150"/>
                <a:gd name="connsiteY18" fmla="*/ 436817 h 571500"/>
                <a:gd name="connsiteX19" fmla="*/ 37052 w 819150"/>
                <a:gd name="connsiteY19" fmla="*/ 435578 h 571500"/>
                <a:gd name="connsiteX20" fmla="*/ 33623 w 819150"/>
                <a:gd name="connsiteY20" fmla="*/ 433197 h 571500"/>
                <a:gd name="connsiteX21" fmla="*/ 49244 w 819150"/>
                <a:gd name="connsiteY21" fmla="*/ 421577 h 571500"/>
                <a:gd name="connsiteX22" fmla="*/ 62008 w 819150"/>
                <a:gd name="connsiteY22" fmla="*/ 415862 h 571500"/>
                <a:gd name="connsiteX23" fmla="*/ 58960 w 819150"/>
                <a:gd name="connsiteY23" fmla="*/ 417004 h 571500"/>
                <a:gd name="connsiteX24" fmla="*/ 57817 w 819150"/>
                <a:gd name="connsiteY24" fmla="*/ 413766 h 571500"/>
                <a:gd name="connsiteX25" fmla="*/ 47720 w 819150"/>
                <a:gd name="connsiteY25" fmla="*/ 417291 h 571500"/>
                <a:gd name="connsiteX26" fmla="*/ 36481 w 819150"/>
                <a:gd name="connsiteY26" fmla="*/ 408432 h 571500"/>
                <a:gd name="connsiteX27" fmla="*/ 28099 w 819150"/>
                <a:gd name="connsiteY27" fmla="*/ 412814 h 571500"/>
                <a:gd name="connsiteX28" fmla="*/ 25051 w 819150"/>
                <a:gd name="connsiteY28" fmla="*/ 417957 h 571500"/>
                <a:gd name="connsiteX29" fmla="*/ 16192 w 819150"/>
                <a:gd name="connsiteY29" fmla="*/ 412718 h 571500"/>
                <a:gd name="connsiteX30" fmla="*/ 11716 w 819150"/>
                <a:gd name="connsiteY30" fmla="*/ 404622 h 571500"/>
                <a:gd name="connsiteX31" fmla="*/ 14383 w 819150"/>
                <a:gd name="connsiteY31" fmla="*/ 386810 h 571500"/>
                <a:gd name="connsiteX32" fmla="*/ 11335 w 819150"/>
                <a:gd name="connsiteY32" fmla="*/ 378619 h 571500"/>
                <a:gd name="connsiteX33" fmla="*/ 14764 w 819150"/>
                <a:gd name="connsiteY33" fmla="*/ 366522 h 571500"/>
                <a:gd name="connsiteX34" fmla="*/ 9525 w 819150"/>
                <a:gd name="connsiteY34" fmla="*/ 365474 h 571500"/>
                <a:gd name="connsiteX35" fmla="*/ 12287 w 819150"/>
                <a:gd name="connsiteY35" fmla="*/ 362331 h 571500"/>
                <a:gd name="connsiteX36" fmla="*/ 21145 w 819150"/>
                <a:gd name="connsiteY36" fmla="*/ 358045 h 571500"/>
                <a:gd name="connsiteX37" fmla="*/ 39910 w 819150"/>
                <a:gd name="connsiteY37" fmla="*/ 356997 h 571500"/>
                <a:gd name="connsiteX38" fmla="*/ 40958 w 819150"/>
                <a:gd name="connsiteY38" fmla="*/ 346805 h 571500"/>
                <a:gd name="connsiteX39" fmla="*/ 43624 w 819150"/>
                <a:gd name="connsiteY39" fmla="*/ 343853 h 571500"/>
                <a:gd name="connsiteX40" fmla="*/ 52387 w 819150"/>
                <a:gd name="connsiteY40" fmla="*/ 340900 h 571500"/>
                <a:gd name="connsiteX41" fmla="*/ 63151 w 819150"/>
                <a:gd name="connsiteY41" fmla="*/ 348044 h 571500"/>
                <a:gd name="connsiteX42" fmla="*/ 71628 w 819150"/>
                <a:gd name="connsiteY42" fmla="*/ 338804 h 571500"/>
                <a:gd name="connsiteX43" fmla="*/ 88773 w 819150"/>
                <a:gd name="connsiteY43" fmla="*/ 334994 h 571500"/>
                <a:gd name="connsiteX44" fmla="*/ 96774 w 819150"/>
                <a:gd name="connsiteY44" fmla="*/ 341186 h 571500"/>
                <a:gd name="connsiteX45" fmla="*/ 104584 w 819150"/>
                <a:gd name="connsiteY45" fmla="*/ 357092 h 571500"/>
                <a:gd name="connsiteX46" fmla="*/ 111442 w 819150"/>
                <a:gd name="connsiteY46" fmla="*/ 358616 h 571500"/>
                <a:gd name="connsiteX47" fmla="*/ 114776 w 819150"/>
                <a:gd name="connsiteY47" fmla="*/ 356521 h 571500"/>
                <a:gd name="connsiteX48" fmla="*/ 114205 w 819150"/>
                <a:gd name="connsiteY48" fmla="*/ 341948 h 571500"/>
                <a:gd name="connsiteX49" fmla="*/ 119158 w 819150"/>
                <a:gd name="connsiteY49" fmla="*/ 340424 h 571500"/>
                <a:gd name="connsiteX50" fmla="*/ 115919 w 819150"/>
                <a:gd name="connsiteY50" fmla="*/ 344615 h 571500"/>
                <a:gd name="connsiteX51" fmla="*/ 116681 w 819150"/>
                <a:gd name="connsiteY51" fmla="*/ 352139 h 571500"/>
                <a:gd name="connsiteX52" fmla="*/ 124396 w 819150"/>
                <a:gd name="connsiteY52" fmla="*/ 355473 h 571500"/>
                <a:gd name="connsiteX53" fmla="*/ 126397 w 819150"/>
                <a:gd name="connsiteY53" fmla="*/ 352520 h 571500"/>
                <a:gd name="connsiteX54" fmla="*/ 123920 w 819150"/>
                <a:gd name="connsiteY54" fmla="*/ 346805 h 571500"/>
                <a:gd name="connsiteX55" fmla="*/ 128302 w 819150"/>
                <a:gd name="connsiteY55" fmla="*/ 344615 h 571500"/>
                <a:gd name="connsiteX56" fmla="*/ 129826 w 819150"/>
                <a:gd name="connsiteY56" fmla="*/ 336995 h 571500"/>
                <a:gd name="connsiteX57" fmla="*/ 123825 w 819150"/>
                <a:gd name="connsiteY57" fmla="*/ 324136 h 571500"/>
                <a:gd name="connsiteX58" fmla="*/ 132397 w 819150"/>
                <a:gd name="connsiteY58" fmla="*/ 317278 h 571500"/>
                <a:gd name="connsiteX59" fmla="*/ 132207 w 819150"/>
                <a:gd name="connsiteY59" fmla="*/ 314706 h 571500"/>
                <a:gd name="connsiteX60" fmla="*/ 135922 w 819150"/>
                <a:gd name="connsiteY60" fmla="*/ 316897 h 571500"/>
                <a:gd name="connsiteX61" fmla="*/ 143161 w 819150"/>
                <a:gd name="connsiteY61" fmla="*/ 315278 h 571500"/>
                <a:gd name="connsiteX62" fmla="*/ 154305 w 819150"/>
                <a:gd name="connsiteY62" fmla="*/ 317183 h 571500"/>
                <a:gd name="connsiteX63" fmla="*/ 140113 w 819150"/>
                <a:gd name="connsiteY63" fmla="*/ 301657 h 571500"/>
                <a:gd name="connsiteX64" fmla="*/ 141065 w 819150"/>
                <a:gd name="connsiteY64" fmla="*/ 287179 h 571500"/>
                <a:gd name="connsiteX65" fmla="*/ 149352 w 819150"/>
                <a:gd name="connsiteY65" fmla="*/ 296132 h 571500"/>
                <a:gd name="connsiteX66" fmla="*/ 153829 w 819150"/>
                <a:gd name="connsiteY66" fmla="*/ 297180 h 571500"/>
                <a:gd name="connsiteX67" fmla="*/ 164116 w 819150"/>
                <a:gd name="connsiteY67" fmla="*/ 291560 h 571500"/>
                <a:gd name="connsiteX68" fmla="*/ 178784 w 819150"/>
                <a:gd name="connsiteY68" fmla="*/ 276797 h 571500"/>
                <a:gd name="connsiteX69" fmla="*/ 181832 w 819150"/>
                <a:gd name="connsiteY69" fmla="*/ 277654 h 571500"/>
                <a:gd name="connsiteX70" fmla="*/ 182213 w 819150"/>
                <a:gd name="connsiteY70" fmla="*/ 282131 h 571500"/>
                <a:gd name="connsiteX71" fmla="*/ 185356 w 819150"/>
                <a:gd name="connsiteY71" fmla="*/ 284798 h 571500"/>
                <a:gd name="connsiteX72" fmla="*/ 203359 w 819150"/>
                <a:gd name="connsiteY72" fmla="*/ 284226 h 571500"/>
                <a:gd name="connsiteX73" fmla="*/ 216979 w 819150"/>
                <a:gd name="connsiteY73" fmla="*/ 266795 h 571500"/>
                <a:gd name="connsiteX74" fmla="*/ 209074 w 819150"/>
                <a:gd name="connsiteY74" fmla="*/ 254794 h 571500"/>
                <a:gd name="connsiteX75" fmla="*/ 210598 w 819150"/>
                <a:gd name="connsiteY75" fmla="*/ 247174 h 571500"/>
                <a:gd name="connsiteX76" fmla="*/ 208502 w 819150"/>
                <a:gd name="connsiteY76" fmla="*/ 241745 h 571500"/>
                <a:gd name="connsiteX77" fmla="*/ 214027 w 819150"/>
                <a:gd name="connsiteY77" fmla="*/ 228219 h 571500"/>
                <a:gd name="connsiteX78" fmla="*/ 223552 w 819150"/>
                <a:gd name="connsiteY78" fmla="*/ 220504 h 571500"/>
                <a:gd name="connsiteX79" fmla="*/ 231553 w 819150"/>
                <a:gd name="connsiteY79" fmla="*/ 208407 h 571500"/>
                <a:gd name="connsiteX80" fmla="*/ 241554 w 819150"/>
                <a:gd name="connsiteY80" fmla="*/ 212408 h 571500"/>
                <a:gd name="connsiteX81" fmla="*/ 264128 w 819150"/>
                <a:gd name="connsiteY81" fmla="*/ 196691 h 571500"/>
                <a:gd name="connsiteX82" fmla="*/ 275082 w 819150"/>
                <a:gd name="connsiteY82" fmla="*/ 200311 h 571500"/>
                <a:gd name="connsiteX83" fmla="*/ 277844 w 819150"/>
                <a:gd name="connsiteY83" fmla="*/ 204692 h 571500"/>
                <a:gd name="connsiteX84" fmla="*/ 277368 w 819150"/>
                <a:gd name="connsiteY84" fmla="*/ 213265 h 571500"/>
                <a:gd name="connsiteX85" fmla="*/ 282797 w 819150"/>
                <a:gd name="connsiteY85" fmla="*/ 215741 h 571500"/>
                <a:gd name="connsiteX86" fmla="*/ 288322 w 819150"/>
                <a:gd name="connsiteY86" fmla="*/ 224981 h 571500"/>
                <a:gd name="connsiteX87" fmla="*/ 311182 w 819150"/>
                <a:gd name="connsiteY87" fmla="*/ 235553 h 571500"/>
                <a:gd name="connsiteX88" fmla="*/ 315849 w 819150"/>
                <a:gd name="connsiteY88" fmla="*/ 243459 h 571500"/>
                <a:gd name="connsiteX89" fmla="*/ 320992 w 819150"/>
                <a:gd name="connsiteY89" fmla="*/ 245269 h 571500"/>
                <a:gd name="connsiteX90" fmla="*/ 332518 w 819150"/>
                <a:gd name="connsiteY90" fmla="*/ 260795 h 571500"/>
                <a:gd name="connsiteX91" fmla="*/ 333470 w 819150"/>
                <a:gd name="connsiteY91" fmla="*/ 271653 h 571500"/>
                <a:gd name="connsiteX92" fmla="*/ 334518 w 819150"/>
                <a:gd name="connsiteY92" fmla="*/ 264986 h 571500"/>
                <a:gd name="connsiteX93" fmla="*/ 340042 w 819150"/>
                <a:gd name="connsiteY93" fmla="*/ 266129 h 571500"/>
                <a:gd name="connsiteX94" fmla="*/ 340995 w 819150"/>
                <a:gd name="connsiteY94" fmla="*/ 263462 h 571500"/>
                <a:gd name="connsiteX95" fmla="*/ 348234 w 819150"/>
                <a:gd name="connsiteY95" fmla="*/ 262795 h 571500"/>
                <a:gd name="connsiteX96" fmla="*/ 353473 w 819150"/>
                <a:gd name="connsiteY96" fmla="*/ 256889 h 571500"/>
                <a:gd name="connsiteX97" fmla="*/ 356235 w 819150"/>
                <a:gd name="connsiteY97" fmla="*/ 257651 h 571500"/>
                <a:gd name="connsiteX98" fmla="*/ 358902 w 819150"/>
                <a:gd name="connsiteY98" fmla="*/ 253651 h 571500"/>
                <a:gd name="connsiteX99" fmla="*/ 367284 w 819150"/>
                <a:gd name="connsiteY99" fmla="*/ 252032 h 571500"/>
                <a:gd name="connsiteX100" fmla="*/ 390239 w 819150"/>
                <a:gd name="connsiteY100" fmla="*/ 258413 h 571500"/>
                <a:gd name="connsiteX101" fmla="*/ 375475 w 819150"/>
                <a:gd name="connsiteY101" fmla="*/ 257556 h 571500"/>
                <a:gd name="connsiteX102" fmla="*/ 367951 w 819150"/>
                <a:gd name="connsiteY102" fmla="*/ 263271 h 571500"/>
                <a:gd name="connsiteX103" fmla="*/ 358426 w 819150"/>
                <a:gd name="connsiteY103" fmla="*/ 258032 h 571500"/>
                <a:gd name="connsiteX104" fmla="*/ 348710 w 819150"/>
                <a:gd name="connsiteY104" fmla="*/ 266033 h 571500"/>
                <a:gd name="connsiteX105" fmla="*/ 342900 w 819150"/>
                <a:gd name="connsiteY105" fmla="*/ 266795 h 571500"/>
                <a:gd name="connsiteX106" fmla="*/ 341376 w 819150"/>
                <a:gd name="connsiteY106" fmla="*/ 272320 h 571500"/>
                <a:gd name="connsiteX107" fmla="*/ 352425 w 819150"/>
                <a:gd name="connsiteY107" fmla="*/ 274606 h 571500"/>
                <a:gd name="connsiteX108" fmla="*/ 364522 w 819150"/>
                <a:gd name="connsiteY108" fmla="*/ 281654 h 571500"/>
                <a:gd name="connsiteX109" fmla="*/ 367284 w 819150"/>
                <a:gd name="connsiteY109" fmla="*/ 286036 h 571500"/>
                <a:gd name="connsiteX110" fmla="*/ 374809 w 819150"/>
                <a:gd name="connsiteY110" fmla="*/ 285464 h 571500"/>
                <a:gd name="connsiteX111" fmla="*/ 374523 w 819150"/>
                <a:gd name="connsiteY111" fmla="*/ 289846 h 571500"/>
                <a:gd name="connsiteX112" fmla="*/ 377190 w 819150"/>
                <a:gd name="connsiteY112" fmla="*/ 291465 h 571500"/>
                <a:gd name="connsiteX113" fmla="*/ 380047 w 819150"/>
                <a:gd name="connsiteY113" fmla="*/ 278416 h 571500"/>
                <a:gd name="connsiteX114" fmla="*/ 382619 w 819150"/>
                <a:gd name="connsiteY114" fmla="*/ 281559 h 571500"/>
                <a:gd name="connsiteX115" fmla="*/ 388715 w 819150"/>
                <a:gd name="connsiteY115" fmla="*/ 278797 h 571500"/>
                <a:gd name="connsiteX116" fmla="*/ 399955 w 819150"/>
                <a:gd name="connsiteY116" fmla="*/ 284417 h 571500"/>
                <a:gd name="connsiteX117" fmla="*/ 402908 w 819150"/>
                <a:gd name="connsiteY117" fmla="*/ 283369 h 571500"/>
                <a:gd name="connsiteX118" fmla="*/ 400240 w 819150"/>
                <a:gd name="connsiteY118" fmla="*/ 275558 h 571500"/>
                <a:gd name="connsiteX119" fmla="*/ 394621 w 819150"/>
                <a:gd name="connsiteY119" fmla="*/ 274225 h 571500"/>
                <a:gd name="connsiteX120" fmla="*/ 392430 w 819150"/>
                <a:gd name="connsiteY120" fmla="*/ 278225 h 571500"/>
                <a:gd name="connsiteX121" fmla="*/ 389096 w 819150"/>
                <a:gd name="connsiteY121" fmla="*/ 276987 h 571500"/>
                <a:gd name="connsiteX122" fmla="*/ 394335 w 819150"/>
                <a:gd name="connsiteY122" fmla="*/ 272129 h 571500"/>
                <a:gd name="connsiteX123" fmla="*/ 394335 w 819150"/>
                <a:gd name="connsiteY123" fmla="*/ 267176 h 571500"/>
                <a:gd name="connsiteX124" fmla="*/ 399193 w 819150"/>
                <a:gd name="connsiteY124" fmla="*/ 268510 h 571500"/>
                <a:gd name="connsiteX125" fmla="*/ 404336 w 819150"/>
                <a:gd name="connsiteY125" fmla="*/ 275939 h 571500"/>
                <a:gd name="connsiteX126" fmla="*/ 405670 w 819150"/>
                <a:gd name="connsiteY126" fmla="*/ 268319 h 571500"/>
                <a:gd name="connsiteX127" fmla="*/ 404717 w 819150"/>
                <a:gd name="connsiteY127" fmla="*/ 261366 h 571500"/>
                <a:gd name="connsiteX128" fmla="*/ 399288 w 819150"/>
                <a:gd name="connsiteY128" fmla="*/ 261080 h 571500"/>
                <a:gd name="connsiteX129" fmla="*/ 395287 w 819150"/>
                <a:gd name="connsiteY129" fmla="*/ 252317 h 571500"/>
                <a:gd name="connsiteX130" fmla="*/ 389572 w 819150"/>
                <a:gd name="connsiteY130" fmla="*/ 251651 h 571500"/>
                <a:gd name="connsiteX131" fmla="*/ 389191 w 819150"/>
                <a:gd name="connsiteY131" fmla="*/ 249745 h 571500"/>
                <a:gd name="connsiteX132" fmla="*/ 389858 w 819150"/>
                <a:gd name="connsiteY132" fmla="*/ 244316 h 571500"/>
                <a:gd name="connsiteX133" fmla="*/ 394049 w 819150"/>
                <a:gd name="connsiteY133" fmla="*/ 240983 h 571500"/>
                <a:gd name="connsiteX134" fmla="*/ 401383 w 819150"/>
                <a:gd name="connsiteY134" fmla="*/ 246983 h 571500"/>
                <a:gd name="connsiteX135" fmla="*/ 404336 w 819150"/>
                <a:gd name="connsiteY135" fmla="*/ 244697 h 571500"/>
                <a:gd name="connsiteX136" fmla="*/ 402622 w 819150"/>
                <a:gd name="connsiteY136" fmla="*/ 240411 h 571500"/>
                <a:gd name="connsiteX137" fmla="*/ 406717 w 819150"/>
                <a:gd name="connsiteY137" fmla="*/ 214789 h 571500"/>
                <a:gd name="connsiteX138" fmla="*/ 401955 w 819150"/>
                <a:gd name="connsiteY138" fmla="*/ 206312 h 571500"/>
                <a:gd name="connsiteX139" fmla="*/ 404717 w 819150"/>
                <a:gd name="connsiteY139" fmla="*/ 195834 h 571500"/>
                <a:gd name="connsiteX140" fmla="*/ 397383 w 819150"/>
                <a:gd name="connsiteY140" fmla="*/ 166211 h 571500"/>
                <a:gd name="connsiteX141" fmla="*/ 398431 w 819150"/>
                <a:gd name="connsiteY141" fmla="*/ 158877 h 571500"/>
                <a:gd name="connsiteX142" fmla="*/ 410146 w 819150"/>
                <a:gd name="connsiteY142" fmla="*/ 151448 h 571500"/>
                <a:gd name="connsiteX143" fmla="*/ 410623 w 819150"/>
                <a:gd name="connsiteY143" fmla="*/ 135255 h 571500"/>
                <a:gd name="connsiteX144" fmla="*/ 426529 w 819150"/>
                <a:gd name="connsiteY144" fmla="*/ 115729 h 571500"/>
                <a:gd name="connsiteX145" fmla="*/ 447484 w 819150"/>
                <a:gd name="connsiteY145" fmla="*/ 108014 h 571500"/>
                <a:gd name="connsiteX146" fmla="*/ 490252 w 819150"/>
                <a:gd name="connsiteY146" fmla="*/ 122206 h 571500"/>
                <a:gd name="connsiteX147" fmla="*/ 506158 w 819150"/>
                <a:gd name="connsiteY147" fmla="*/ 120872 h 571500"/>
                <a:gd name="connsiteX148" fmla="*/ 507206 w 819150"/>
                <a:gd name="connsiteY148" fmla="*/ 111824 h 571500"/>
                <a:gd name="connsiteX149" fmla="*/ 516350 w 819150"/>
                <a:gd name="connsiteY149" fmla="*/ 107156 h 571500"/>
                <a:gd name="connsiteX150" fmla="*/ 527209 w 819150"/>
                <a:gd name="connsiteY150" fmla="*/ 113633 h 571500"/>
                <a:gd name="connsiteX151" fmla="*/ 538639 w 819150"/>
                <a:gd name="connsiteY151" fmla="*/ 99822 h 571500"/>
                <a:gd name="connsiteX152" fmla="*/ 537019 w 819150"/>
                <a:gd name="connsiteY152" fmla="*/ 84296 h 571500"/>
                <a:gd name="connsiteX153" fmla="*/ 546259 w 819150"/>
                <a:gd name="connsiteY153" fmla="*/ 67723 h 571500"/>
                <a:gd name="connsiteX154" fmla="*/ 548545 w 819150"/>
                <a:gd name="connsiteY154" fmla="*/ 52292 h 571500"/>
                <a:gd name="connsiteX155" fmla="*/ 545021 w 819150"/>
                <a:gd name="connsiteY155" fmla="*/ 35719 h 571500"/>
                <a:gd name="connsiteX156" fmla="*/ 545878 w 819150"/>
                <a:gd name="connsiteY156" fmla="*/ 27813 h 571500"/>
                <a:gd name="connsiteX157" fmla="*/ 556165 w 819150"/>
                <a:gd name="connsiteY157" fmla="*/ 17240 h 571500"/>
                <a:gd name="connsiteX158" fmla="*/ 564547 w 819150"/>
                <a:gd name="connsiteY158" fmla="*/ 14097 h 571500"/>
                <a:gd name="connsiteX159" fmla="*/ 573310 w 819150"/>
                <a:gd name="connsiteY159" fmla="*/ 15621 h 571500"/>
                <a:gd name="connsiteX160" fmla="*/ 583787 w 819150"/>
                <a:gd name="connsiteY160" fmla="*/ 27718 h 571500"/>
                <a:gd name="connsiteX161" fmla="*/ 589217 w 819150"/>
                <a:gd name="connsiteY161" fmla="*/ 29528 h 571500"/>
                <a:gd name="connsiteX162" fmla="*/ 606457 w 819150"/>
                <a:gd name="connsiteY162" fmla="*/ 27718 h 571500"/>
                <a:gd name="connsiteX163" fmla="*/ 630079 w 819150"/>
                <a:gd name="connsiteY163" fmla="*/ 29337 h 571500"/>
                <a:gd name="connsiteX164" fmla="*/ 646938 w 819150"/>
                <a:gd name="connsiteY164" fmla="*/ 20193 h 571500"/>
                <a:gd name="connsiteX165" fmla="*/ 655034 w 819150"/>
                <a:gd name="connsiteY165" fmla="*/ 9525 h 571500"/>
                <a:gd name="connsiteX166" fmla="*/ 654367 w 819150"/>
                <a:gd name="connsiteY166" fmla="*/ 15240 h 571500"/>
                <a:gd name="connsiteX167" fmla="*/ 660463 w 819150"/>
                <a:gd name="connsiteY167" fmla="*/ 23336 h 571500"/>
                <a:gd name="connsiteX168" fmla="*/ 663988 w 819150"/>
                <a:gd name="connsiteY168" fmla="*/ 26099 h 571500"/>
                <a:gd name="connsiteX169" fmla="*/ 667702 w 819150"/>
                <a:gd name="connsiteY169" fmla="*/ 21527 h 571500"/>
                <a:gd name="connsiteX170" fmla="*/ 670084 w 819150"/>
                <a:gd name="connsiteY170" fmla="*/ 24479 h 571500"/>
                <a:gd name="connsiteX171" fmla="*/ 673417 w 819150"/>
                <a:gd name="connsiteY171" fmla="*/ 39815 h 571500"/>
                <a:gd name="connsiteX172" fmla="*/ 682847 w 819150"/>
                <a:gd name="connsiteY172" fmla="*/ 27051 h 571500"/>
                <a:gd name="connsiteX173" fmla="*/ 683038 w 819150"/>
                <a:gd name="connsiteY173" fmla="*/ 21908 h 571500"/>
                <a:gd name="connsiteX174" fmla="*/ 685324 w 819150"/>
                <a:gd name="connsiteY174" fmla="*/ 21812 h 571500"/>
                <a:gd name="connsiteX175" fmla="*/ 687991 w 819150"/>
                <a:gd name="connsiteY175" fmla="*/ 34481 h 571500"/>
                <a:gd name="connsiteX176" fmla="*/ 692467 w 819150"/>
                <a:gd name="connsiteY176" fmla="*/ 42386 h 571500"/>
                <a:gd name="connsiteX177" fmla="*/ 697420 w 819150"/>
                <a:gd name="connsiteY177" fmla="*/ 45815 h 571500"/>
                <a:gd name="connsiteX178" fmla="*/ 704564 w 819150"/>
                <a:gd name="connsiteY178" fmla="*/ 56960 h 571500"/>
                <a:gd name="connsiteX179" fmla="*/ 717328 w 819150"/>
                <a:gd name="connsiteY179" fmla="*/ 62389 h 571500"/>
                <a:gd name="connsiteX180" fmla="*/ 731996 w 819150"/>
                <a:gd name="connsiteY180" fmla="*/ 81629 h 571500"/>
                <a:gd name="connsiteX181" fmla="*/ 731139 w 819150"/>
                <a:gd name="connsiteY181" fmla="*/ 89916 h 571500"/>
                <a:gd name="connsiteX182" fmla="*/ 715804 w 819150"/>
                <a:gd name="connsiteY182" fmla="*/ 103442 h 571500"/>
                <a:gd name="connsiteX183" fmla="*/ 728662 w 819150"/>
                <a:gd name="connsiteY183" fmla="*/ 113062 h 571500"/>
                <a:gd name="connsiteX184" fmla="*/ 737807 w 819150"/>
                <a:gd name="connsiteY184" fmla="*/ 114967 h 571500"/>
                <a:gd name="connsiteX185" fmla="*/ 739521 w 819150"/>
                <a:gd name="connsiteY185" fmla="*/ 119062 h 571500"/>
                <a:gd name="connsiteX186" fmla="*/ 736283 w 819150"/>
                <a:gd name="connsiteY186" fmla="*/ 123825 h 571500"/>
                <a:gd name="connsiteX187" fmla="*/ 739235 w 819150"/>
                <a:gd name="connsiteY187" fmla="*/ 126968 h 571500"/>
                <a:gd name="connsiteX188" fmla="*/ 746379 w 819150"/>
                <a:gd name="connsiteY188" fmla="*/ 129731 h 571500"/>
                <a:gd name="connsiteX189" fmla="*/ 748093 w 819150"/>
                <a:gd name="connsiteY189" fmla="*/ 128302 h 571500"/>
                <a:gd name="connsiteX190" fmla="*/ 755904 w 819150"/>
                <a:gd name="connsiteY190" fmla="*/ 132779 h 571500"/>
                <a:gd name="connsiteX191" fmla="*/ 768572 w 819150"/>
                <a:gd name="connsiteY191" fmla="*/ 157353 h 571500"/>
                <a:gd name="connsiteX192" fmla="*/ 765810 w 819150"/>
                <a:gd name="connsiteY192" fmla="*/ 164306 h 571500"/>
                <a:gd name="connsiteX193" fmla="*/ 769906 w 819150"/>
                <a:gd name="connsiteY193" fmla="*/ 169831 h 571500"/>
                <a:gd name="connsiteX194" fmla="*/ 768096 w 819150"/>
                <a:gd name="connsiteY194" fmla="*/ 174403 h 571500"/>
                <a:gd name="connsiteX195" fmla="*/ 782955 w 819150"/>
                <a:gd name="connsiteY195" fmla="*/ 188024 h 571500"/>
                <a:gd name="connsiteX196" fmla="*/ 798957 w 819150"/>
                <a:gd name="connsiteY196" fmla="*/ 187928 h 571500"/>
                <a:gd name="connsiteX197" fmla="*/ 791813 w 819150"/>
                <a:gd name="connsiteY197" fmla="*/ 197644 h 571500"/>
                <a:gd name="connsiteX198" fmla="*/ 787051 w 819150"/>
                <a:gd name="connsiteY198" fmla="*/ 200216 h 571500"/>
                <a:gd name="connsiteX199" fmla="*/ 788670 w 819150"/>
                <a:gd name="connsiteY199" fmla="*/ 203645 h 571500"/>
                <a:gd name="connsiteX200" fmla="*/ 790956 w 819150"/>
                <a:gd name="connsiteY200" fmla="*/ 200216 h 571500"/>
                <a:gd name="connsiteX201" fmla="*/ 793813 w 819150"/>
                <a:gd name="connsiteY201" fmla="*/ 202883 h 571500"/>
                <a:gd name="connsiteX202" fmla="*/ 786860 w 819150"/>
                <a:gd name="connsiteY202" fmla="*/ 208502 h 571500"/>
                <a:gd name="connsiteX203" fmla="*/ 789718 w 819150"/>
                <a:gd name="connsiteY203" fmla="*/ 218980 h 571500"/>
                <a:gd name="connsiteX204" fmla="*/ 788670 w 819150"/>
                <a:gd name="connsiteY204" fmla="*/ 225457 h 571500"/>
                <a:gd name="connsiteX205" fmla="*/ 776097 w 819150"/>
                <a:gd name="connsiteY205" fmla="*/ 227648 h 571500"/>
                <a:gd name="connsiteX206" fmla="*/ 783336 w 819150"/>
                <a:gd name="connsiteY206" fmla="*/ 227552 h 571500"/>
                <a:gd name="connsiteX207" fmla="*/ 784098 w 819150"/>
                <a:gd name="connsiteY207" fmla="*/ 234982 h 571500"/>
                <a:gd name="connsiteX208" fmla="*/ 781526 w 819150"/>
                <a:gd name="connsiteY208" fmla="*/ 237458 h 571500"/>
                <a:gd name="connsiteX209" fmla="*/ 779335 w 819150"/>
                <a:gd name="connsiteY209" fmla="*/ 234696 h 571500"/>
                <a:gd name="connsiteX210" fmla="*/ 771144 w 819150"/>
                <a:gd name="connsiteY210" fmla="*/ 241935 h 571500"/>
                <a:gd name="connsiteX211" fmla="*/ 761809 w 819150"/>
                <a:gd name="connsiteY211" fmla="*/ 276035 h 571500"/>
                <a:gd name="connsiteX212" fmla="*/ 769620 w 819150"/>
                <a:gd name="connsiteY212" fmla="*/ 281083 h 571500"/>
                <a:gd name="connsiteX213" fmla="*/ 776097 w 819150"/>
                <a:gd name="connsiteY213" fmla="*/ 306324 h 571500"/>
                <a:gd name="connsiteX214" fmla="*/ 787051 w 819150"/>
                <a:gd name="connsiteY214" fmla="*/ 318326 h 571500"/>
                <a:gd name="connsiteX215" fmla="*/ 809625 w 819150"/>
                <a:gd name="connsiteY215" fmla="*/ 336328 h 571500"/>
                <a:gd name="connsiteX216" fmla="*/ 812292 w 819150"/>
                <a:gd name="connsiteY216" fmla="*/ 343567 h 571500"/>
                <a:gd name="connsiteX217" fmla="*/ 811625 w 819150"/>
                <a:gd name="connsiteY217" fmla="*/ 356045 h 571500"/>
                <a:gd name="connsiteX218" fmla="*/ 815626 w 819150"/>
                <a:gd name="connsiteY218" fmla="*/ 364617 h 571500"/>
                <a:gd name="connsiteX219" fmla="*/ 810768 w 819150"/>
                <a:gd name="connsiteY219" fmla="*/ 369475 h 571500"/>
                <a:gd name="connsiteX220" fmla="*/ 799528 w 819150"/>
                <a:gd name="connsiteY220" fmla="*/ 373666 h 571500"/>
                <a:gd name="connsiteX221" fmla="*/ 801338 w 819150"/>
                <a:gd name="connsiteY221" fmla="*/ 381857 h 571500"/>
                <a:gd name="connsiteX222" fmla="*/ 805434 w 819150"/>
                <a:gd name="connsiteY222" fmla="*/ 384048 h 571500"/>
                <a:gd name="connsiteX223" fmla="*/ 800481 w 819150"/>
                <a:gd name="connsiteY223" fmla="*/ 389858 h 571500"/>
                <a:gd name="connsiteX224" fmla="*/ 802958 w 819150"/>
                <a:gd name="connsiteY224" fmla="*/ 391573 h 571500"/>
                <a:gd name="connsiteX225" fmla="*/ 802958 w 819150"/>
                <a:gd name="connsiteY225" fmla="*/ 397097 h 571500"/>
                <a:gd name="connsiteX226" fmla="*/ 797624 w 819150"/>
                <a:gd name="connsiteY226" fmla="*/ 397383 h 571500"/>
                <a:gd name="connsiteX227" fmla="*/ 791527 w 819150"/>
                <a:gd name="connsiteY227" fmla="*/ 402812 h 571500"/>
                <a:gd name="connsiteX228" fmla="*/ 780288 w 819150"/>
                <a:gd name="connsiteY228" fmla="*/ 403765 h 571500"/>
                <a:gd name="connsiteX229" fmla="*/ 775525 w 819150"/>
                <a:gd name="connsiteY229" fmla="*/ 416338 h 571500"/>
                <a:gd name="connsiteX230" fmla="*/ 776192 w 819150"/>
                <a:gd name="connsiteY230" fmla="*/ 420529 h 571500"/>
                <a:gd name="connsiteX231" fmla="*/ 774192 w 819150"/>
                <a:gd name="connsiteY231" fmla="*/ 419862 h 571500"/>
                <a:gd name="connsiteX232" fmla="*/ 770096 w 819150"/>
                <a:gd name="connsiteY232" fmla="*/ 429959 h 571500"/>
                <a:gd name="connsiteX233" fmla="*/ 768572 w 819150"/>
                <a:gd name="connsiteY233" fmla="*/ 438055 h 571500"/>
                <a:gd name="connsiteX234" fmla="*/ 775430 w 819150"/>
                <a:gd name="connsiteY234" fmla="*/ 455771 h 571500"/>
                <a:gd name="connsiteX235" fmla="*/ 775335 w 819150"/>
                <a:gd name="connsiteY235" fmla="*/ 470154 h 571500"/>
                <a:gd name="connsiteX236" fmla="*/ 771620 w 819150"/>
                <a:gd name="connsiteY236" fmla="*/ 475583 h 571500"/>
                <a:gd name="connsiteX237" fmla="*/ 757618 w 819150"/>
                <a:gd name="connsiteY237" fmla="*/ 469202 h 571500"/>
                <a:gd name="connsiteX238" fmla="*/ 745522 w 819150"/>
                <a:gd name="connsiteY238" fmla="*/ 471964 h 571500"/>
                <a:gd name="connsiteX239" fmla="*/ 744569 w 819150"/>
                <a:gd name="connsiteY239" fmla="*/ 470440 h 571500"/>
                <a:gd name="connsiteX240" fmla="*/ 727329 w 819150"/>
                <a:gd name="connsiteY240" fmla="*/ 484918 h 571500"/>
                <a:gd name="connsiteX241" fmla="*/ 727805 w 819150"/>
                <a:gd name="connsiteY241" fmla="*/ 489776 h 571500"/>
                <a:gd name="connsiteX242" fmla="*/ 729901 w 819150"/>
                <a:gd name="connsiteY242" fmla="*/ 489395 h 571500"/>
                <a:gd name="connsiteX243" fmla="*/ 728853 w 819150"/>
                <a:gd name="connsiteY243" fmla="*/ 492538 h 571500"/>
                <a:gd name="connsiteX244" fmla="*/ 718852 w 819150"/>
                <a:gd name="connsiteY244" fmla="*/ 497777 h 571500"/>
                <a:gd name="connsiteX245" fmla="*/ 715613 w 819150"/>
                <a:gd name="connsiteY245" fmla="*/ 485299 h 571500"/>
                <a:gd name="connsiteX246" fmla="*/ 708850 w 819150"/>
                <a:gd name="connsiteY246" fmla="*/ 479012 h 571500"/>
                <a:gd name="connsiteX247" fmla="*/ 702659 w 819150"/>
                <a:gd name="connsiteY247" fmla="*/ 476155 h 571500"/>
                <a:gd name="connsiteX248" fmla="*/ 693706 w 819150"/>
                <a:gd name="connsiteY248" fmla="*/ 477298 h 571500"/>
                <a:gd name="connsiteX249" fmla="*/ 670084 w 819150"/>
                <a:gd name="connsiteY249" fmla="*/ 463963 h 571500"/>
                <a:gd name="connsiteX250" fmla="*/ 665417 w 819150"/>
                <a:gd name="connsiteY250" fmla="*/ 458343 h 571500"/>
                <a:gd name="connsiteX251" fmla="*/ 666274 w 819150"/>
                <a:gd name="connsiteY251" fmla="*/ 454152 h 571500"/>
                <a:gd name="connsiteX252" fmla="*/ 656177 w 819150"/>
                <a:gd name="connsiteY252" fmla="*/ 448056 h 571500"/>
                <a:gd name="connsiteX253" fmla="*/ 656368 w 819150"/>
                <a:gd name="connsiteY253" fmla="*/ 436817 h 571500"/>
                <a:gd name="connsiteX254" fmla="*/ 639794 w 819150"/>
                <a:gd name="connsiteY254" fmla="*/ 437579 h 571500"/>
                <a:gd name="connsiteX255" fmla="*/ 638270 w 819150"/>
                <a:gd name="connsiteY255" fmla="*/ 429673 h 571500"/>
                <a:gd name="connsiteX256" fmla="*/ 629507 w 819150"/>
                <a:gd name="connsiteY256" fmla="*/ 423196 h 571500"/>
                <a:gd name="connsiteX257" fmla="*/ 618173 w 819150"/>
                <a:gd name="connsiteY257" fmla="*/ 409289 h 571500"/>
                <a:gd name="connsiteX258" fmla="*/ 615506 w 819150"/>
                <a:gd name="connsiteY258" fmla="*/ 403860 h 571500"/>
                <a:gd name="connsiteX259" fmla="*/ 621601 w 819150"/>
                <a:gd name="connsiteY259" fmla="*/ 388239 h 571500"/>
                <a:gd name="connsiteX260" fmla="*/ 621030 w 819150"/>
                <a:gd name="connsiteY260" fmla="*/ 380905 h 571500"/>
                <a:gd name="connsiteX261" fmla="*/ 608933 w 819150"/>
                <a:gd name="connsiteY261" fmla="*/ 374047 h 571500"/>
                <a:gd name="connsiteX262" fmla="*/ 602837 w 819150"/>
                <a:gd name="connsiteY262" fmla="*/ 365284 h 571500"/>
                <a:gd name="connsiteX263" fmla="*/ 600456 w 819150"/>
                <a:gd name="connsiteY263" fmla="*/ 334137 h 571500"/>
                <a:gd name="connsiteX264" fmla="*/ 597408 w 819150"/>
                <a:gd name="connsiteY264" fmla="*/ 330232 h 571500"/>
                <a:gd name="connsiteX265" fmla="*/ 576643 w 819150"/>
                <a:gd name="connsiteY265" fmla="*/ 330518 h 571500"/>
                <a:gd name="connsiteX266" fmla="*/ 564166 w 819150"/>
                <a:gd name="connsiteY266" fmla="*/ 335471 h 571500"/>
                <a:gd name="connsiteX267" fmla="*/ 549878 w 819150"/>
                <a:gd name="connsiteY267" fmla="*/ 334613 h 571500"/>
                <a:gd name="connsiteX268" fmla="*/ 544735 w 819150"/>
                <a:gd name="connsiteY268" fmla="*/ 332137 h 571500"/>
                <a:gd name="connsiteX269" fmla="*/ 541115 w 819150"/>
                <a:gd name="connsiteY269" fmla="*/ 325374 h 571500"/>
                <a:gd name="connsiteX270" fmla="*/ 535210 w 819150"/>
                <a:gd name="connsiteY270" fmla="*/ 324136 h 571500"/>
                <a:gd name="connsiteX271" fmla="*/ 527018 w 819150"/>
                <a:gd name="connsiteY271" fmla="*/ 326993 h 571500"/>
                <a:gd name="connsiteX272" fmla="*/ 532067 w 819150"/>
                <a:gd name="connsiteY272" fmla="*/ 336804 h 571500"/>
                <a:gd name="connsiteX273" fmla="*/ 526256 w 819150"/>
                <a:gd name="connsiteY273" fmla="*/ 345758 h 571500"/>
                <a:gd name="connsiteX274" fmla="*/ 527780 w 819150"/>
                <a:gd name="connsiteY274" fmla="*/ 351568 h 571500"/>
                <a:gd name="connsiteX275" fmla="*/ 517017 w 819150"/>
                <a:gd name="connsiteY275" fmla="*/ 376523 h 571500"/>
                <a:gd name="connsiteX276" fmla="*/ 503777 w 819150"/>
                <a:gd name="connsiteY276" fmla="*/ 385572 h 571500"/>
                <a:gd name="connsiteX277" fmla="*/ 499872 w 819150"/>
                <a:gd name="connsiteY277" fmla="*/ 393287 h 571500"/>
                <a:gd name="connsiteX278" fmla="*/ 501491 w 819150"/>
                <a:gd name="connsiteY278" fmla="*/ 403574 h 571500"/>
                <a:gd name="connsiteX279" fmla="*/ 499491 w 819150"/>
                <a:gd name="connsiteY279" fmla="*/ 411480 h 571500"/>
                <a:gd name="connsiteX280" fmla="*/ 491204 w 819150"/>
                <a:gd name="connsiteY280" fmla="*/ 422243 h 571500"/>
                <a:gd name="connsiteX281" fmla="*/ 490918 w 819150"/>
                <a:gd name="connsiteY281" fmla="*/ 426529 h 571500"/>
                <a:gd name="connsiteX282" fmla="*/ 472916 w 819150"/>
                <a:gd name="connsiteY282" fmla="*/ 436912 h 571500"/>
                <a:gd name="connsiteX283" fmla="*/ 465582 w 819150"/>
                <a:gd name="connsiteY283" fmla="*/ 447770 h 571500"/>
                <a:gd name="connsiteX284" fmla="*/ 465868 w 819150"/>
                <a:gd name="connsiteY284" fmla="*/ 460724 h 571500"/>
                <a:gd name="connsiteX285" fmla="*/ 473869 w 819150"/>
                <a:gd name="connsiteY285" fmla="*/ 471392 h 571500"/>
                <a:gd name="connsiteX286" fmla="*/ 471392 w 819150"/>
                <a:gd name="connsiteY286" fmla="*/ 480060 h 571500"/>
                <a:gd name="connsiteX287" fmla="*/ 461486 w 819150"/>
                <a:gd name="connsiteY287" fmla="*/ 482251 h 571500"/>
                <a:gd name="connsiteX288" fmla="*/ 452247 w 819150"/>
                <a:gd name="connsiteY288" fmla="*/ 478060 h 571500"/>
                <a:gd name="connsiteX289" fmla="*/ 446056 w 819150"/>
                <a:gd name="connsiteY289" fmla="*/ 484442 h 571500"/>
                <a:gd name="connsiteX290" fmla="*/ 445198 w 819150"/>
                <a:gd name="connsiteY290" fmla="*/ 501206 h 571500"/>
                <a:gd name="connsiteX291" fmla="*/ 438721 w 819150"/>
                <a:gd name="connsiteY291" fmla="*/ 500062 h 571500"/>
                <a:gd name="connsiteX292" fmla="*/ 424148 w 819150"/>
                <a:gd name="connsiteY292" fmla="*/ 503682 h 571500"/>
                <a:gd name="connsiteX293" fmla="*/ 418147 w 819150"/>
                <a:gd name="connsiteY293" fmla="*/ 502158 h 571500"/>
                <a:gd name="connsiteX294" fmla="*/ 415861 w 819150"/>
                <a:gd name="connsiteY294" fmla="*/ 511874 h 571500"/>
                <a:gd name="connsiteX295" fmla="*/ 410337 w 819150"/>
                <a:gd name="connsiteY295" fmla="*/ 510350 h 571500"/>
                <a:gd name="connsiteX296" fmla="*/ 412051 w 819150"/>
                <a:gd name="connsiteY296" fmla="*/ 495872 h 571500"/>
                <a:gd name="connsiteX297" fmla="*/ 417385 w 819150"/>
                <a:gd name="connsiteY297" fmla="*/ 482441 h 571500"/>
                <a:gd name="connsiteX298" fmla="*/ 412528 w 819150"/>
                <a:gd name="connsiteY298" fmla="*/ 481012 h 571500"/>
                <a:gd name="connsiteX299" fmla="*/ 407098 w 819150"/>
                <a:gd name="connsiteY299" fmla="*/ 471583 h 571500"/>
                <a:gd name="connsiteX300" fmla="*/ 403193 w 819150"/>
                <a:gd name="connsiteY300" fmla="*/ 472821 h 571500"/>
                <a:gd name="connsiteX301" fmla="*/ 393192 w 819150"/>
                <a:gd name="connsiteY301" fmla="*/ 489014 h 571500"/>
                <a:gd name="connsiteX302" fmla="*/ 391287 w 819150"/>
                <a:gd name="connsiteY302" fmla="*/ 507778 h 571500"/>
                <a:gd name="connsiteX303" fmla="*/ 399193 w 819150"/>
                <a:gd name="connsiteY303" fmla="*/ 524351 h 571500"/>
                <a:gd name="connsiteX304" fmla="*/ 410908 w 819150"/>
                <a:gd name="connsiteY304" fmla="*/ 523113 h 571500"/>
                <a:gd name="connsiteX305" fmla="*/ 397288 w 819150"/>
                <a:gd name="connsiteY305" fmla="*/ 532257 h 571500"/>
                <a:gd name="connsiteX306" fmla="*/ 378333 w 819150"/>
                <a:gd name="connsiteY306" fmla="*/ 538163 h 571500"/>
                <a:gd name="connsiteX307" fmla="*/ 362807 w 819150"/>
                <a:gd name="connsiteY307" fmla="*/ 537115 h 571500"/>
                <a:gd name="connsiteX308" fmla="*/ 352615 w 819150"/>
                <a:gd name="connsiteY308" fmla="*/ 546164 h 571500"/>
                <a:gd name="connsiteX309" fmla="*/ 344519 w 819150"/>
                <a:gd name="connsiteY309" fmla="*/ 559879 h 571500"/>
                <a:gd name="connsiteX310" fmla="*/ 326803 w 819150"/>
                <a:gd name="connsiteY310" fmla="*/ 554355 h 571500"/>
                <a:gd name="connsiteX311" fmla="*/ 314134 w 819150"/>
                <a:gd name="connsiteY311" fmla="*/ 561880 h 571500"/>
                <a:gd name="connsiteX312" fmla="*/ 308324 w 819150"/>
                <a:gd name="connsiteY312" fmla="*/ 570071 h 571500"/>
                <a:gd name="connsiteX313" fmla="*/ 304705 w 819150"/>
                <a:gd name="connsiteY313" fmla="*/ 562070 h 571500"/>
                <a:gd name="connsiteX314" fmla="*/ 289560 w 819150"/>
                <a:gd name="connsiteY314" fmla="*/ 557879 h 571500"/>
                <a:gd name="connsiteX315" fmla="*/ 290417 w 819150"/>
                <a:gd name="connsiteY315" fmla="*/ 540734 h 571500"/>
                <a:gd name="connsiteX316" fmla="*/ 298133 w 819150"/>
                <a:gd name="connsiteY316" fmla="*/ 528161 h 571500"/>
                <a:gd name="connsiteX317" fmla="*/ 297371 w 819150"/>
                <a:gd name="connsiteY317" fmla="*/ 525494 h 571500"/>
                <a:gd name="connsiteX318" fmla="*/ 275272 w 819150"/>
                <a:gd name="connsiteY318" fmla="*/ 519779 h 571500"/>
                <a:gd name="connsiteX319" fmla="*/ 265366 w 819150"/>
                <a:gd name="connsiteY319" fmla="*/ 505682 h 571500"/>
                <a:gd name="connsiteX320" fmla="*/ 227171 w 819150"/>
                <a:gd name="connsiteY320" fmla="*/ 488252 h 571500"/>
                <a:gd name="connsiteX321" fmla="*/ 202787 w 819150"/>
                <a:gd name="connsiteY321" fmla="*/ 484251 h 571500"/>
                <a:gd name="connsiteX322" fmla="*/ 186976 w 819150"/>
                <a:gd name="connsiteY322" fmla="*/ 487871 h 571500"/>
                <a:gd name="connsiteX323" fmla="*/ 184975 w 819150"/>
                <a:gd name="connsiteY323" fmla="*/ 480632 h 571500"/>
                <a:gd name="connsiteX324" fmla="*/ 171640 w 819150"/>
                <a:gd name="connsiteY324" fmla="*/ 485870 h 571500"/>
                <a:gd name="connsiteX325" fmla="*/ 173450 w 819150"/>
                <a:gd name="connsiteY325" fmla="*/ 473202 h 571500"/>
                <a:gd name="connsiteX326" fmla="*/ 168783 w 819150"/>
                <a:gd name="connsiteY326" fmla="*/ 463296 h 571500"/>
                <a:gd name="connsiteX327" fmla="*/ 163068 w 819150"/>
                <a:gd name="connsiteY327" fmla="*/ 458534 h 571500"/>
                <a:gd name="connsiteX328" fmla="*/ 147447 w 819150"/>
                <a:gd name="connsiteY328" fmla="*/ 458153 h 571500"/>
                <a:gd name="connsiteX329" fmla="*/ 137255 w 819150"/>
                <a:gd name="connsiteY329" fmla="*/ 466154 h 571500"/>
                <a:gd name="connsiteX330" fmla="*/ 106204 w 819150"/>
                <a:gd name="connsiteY330" fmla="*/ 469773 h 571500"/>
                <a:gd name="connsiteX331" fmla="*/ 107251 w 819150"/>
                <a:gd name="connsiteY331" fmla="*/ 467868 h 571500"/>
                <a:gd name="connsiteX332" fmla="*/ 97250 w 819150"/>
                <a:gd name="connsiteY332" fmla="*/ 468725 h 571500"/>
                <a:gd name="connsiteX333" fmla="*/ 26765 w 819150"/>
                <a:gd name="connsiteY333" fmla="*/ 447389 h 571500"/>
                <a:gd name="connsiteX334" fmla="*/ 28670 w 819150"/>
                <a:gd name="connsiteY334" fmla="*/ 450818 h 571500"/>
                <a:gd name="connsiteX335" fmla="*/ 31909 w 819150"/>
                <a:gd name="connsiteY335" fmla="*/ 449485 h 571500"/>
                <a:gd name="connsiteX336" fmla="*/ 29718 w 819150"/>
                <a:gd name="connsiteY336" fmla="*/ 446532 h 571500"/>
                <a:gd name="connsiteX337" fmla="*/ 26765 w 819150"/>
                <a:gd name="connsiteY337" fmla="*/ 447389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819150" h="571500">
                  <a:moveTo>
                    <a:pt x="97250" y="468725"/>
                  </a:moveTo>
                  <a:lnTo>
                    <a:pt x="84772" y="468440"/>
                  </a:lnTo>
                  <a:lnTo>
                    <a:pt x="77152" y="459010"/>
                  </a:lnTo>
                  <a:lnTo>
                    <a:pt x="69818" y="458819"/>
                  </a:lnTo>
                  <a:lnTo>
                    <a:pt x="66484" y="455295"/>
                  </a:lnTo>
                  <a:lnTo>
                    <a:pt x="67437" y="452723"/>
                  </a:lnTo>
                  <a:lnTo>
                    <a:pt x="58007" y="448247"/>
                  </a:lnTo>
                  <a:lnTo>
                    <a:pt x="53435" y="447675"/>
                  </a:lnTo>
                  <a:lnTo>
                    <a:pt x="52292" y="455867"/>
                  </a:lnTo>
                  <a:lnTo>
                    <a:pt x="47339" y="455676"/>
                  </a:lnTo>
                  <a:lnTo>
                    <a:pt x="47434" y="453390"/>
                  </a:lnTo>
                  <a:lnTo>
                    <a:pt x="42767" y="450723"/>
                  </a:lnTo>
                  <a:lnTo>
                    <a:pt x="31147" y="454247"/>
                  </a:lnTo>
                  <a:lnTo>
                    <a:pt x="28194" y="452533"/>
                  </a:lnTo>
                  <a:lnTo>
                    <a:pt x="26194" y="445294"/>
                  </a:lnTo>
                  <a:lnTo>
                    <a:pt x="31909" y="441770"/>
                  </a:lnTo>
                  <a:lnTo>
                    <a:pt x="33814" y="442912"/>
                  </a:lnTo>
                  <a:lnTo>
                    <a:pt x="36385" y="439484"/>
                  </a:lnTo>
                  <a:lnTo>
                    <a:pt x="34957" y="436817"/>
                  </a:lnTo>
                  <a:lnTo>
                    <a:pt x="37052" y="435578"/>
                  </a:lnTo>
                  <a:lnTo>
                    <a:pt x="33623" y="433197"/>
                  </a:lnTo>
                  <a:lnTo>
                    <a:pt x="49244" y="421577"/>
                  </a:lnTo>
                  <a:lnTo>
                    <a:pt x="62008" y="415862"/>
                  </a:lnTo>
                  <a:lnTo>
                    <a:pt x="58960" y="417004"/>
                  </a:lnTo>
                  <a:lnTo>
                    <a:pt x="57817" y="413766"/>
                  </a:lnTo>
                  <a:lnTo>
                    <a:pt x="47720" y="417291"/>
                  </a:lnTo>
                  <a:lnTo>
                    <a:pt x="36481" y="408432"/>
                  </a:lnTo>
                  <a:lnTo>
                    <a:pt x="28099" y="412814"/>
                  </a:lnTo>
                  <a:lnTo>
                    <a:pt x="25051" y="417957"/>
                  </a:lnTo>
                  <a:lnTo>
                    <a:pt x="16192" y="412718"/>
                  </a:lnTo>
                  <a:lnTo>
                    <a:pt x="11716" y="404622"/>
                  </a:lnTo>
                  <a:lnTo>
                    <a:pt x="14383" y="386810"/>
                  </a:lnTo>
                  <a:lnTo>
                    <a:pt x="11335" y="378619"/>
                  </a:lnTo>
                  <a:lnTo>
                    <a:pt x="14764" y="366522"/>
                  </a:lnTo>
                  <a:lnTo>
                    <a:pt x="9525" y="365474"/>
                  </a:lnTo>
                  <a:lnTo>
                    <a:pt x="12287" y="362331"/>
                  </a:lnTo>
                  <a:lnTo>
                    <a:pt x="21145" y="358045"/>
                  </a:lnTo>
                  <a:lnTo>
                    <a:pt x="39910" y="356997"/>
                  </a:lnTo>
                  <a:lnTo>
                    <a:pt x="40958" y="346805"/>
                  </a:lnTo>
                  <a:lnTo>
                    <a:pt x="43624" y="343853"/>
                  </a:lnTo>
                  <a:lnTo>
                    <a:pt x="52387" y="340900"/>
                  </a:lnTo>
                  <a:lnTo>
                    <a:pt x="63151" y="348044"/>
                  </a:lnTo>
                  <a:lnTo>
                    <a:pt x="71628" y="338804"/>
                  </a:lnTo>
                  <a:lnTo>
                    <a:pt x="88773" y="334994"/>
                  </a:lnTo>
                  <a:lnTo>
                    <a:pt x="96774" y="341186"/>
                  </a:lnTo>
                  <a:lnTo>
                    <a:pt x="104584" y="357092"/>
                  </a:lnTo>
                  <a:lnTo>
                    <a:pt x="111442" y="358616"/>
                  </a:lnTo>
                  <a:lnTo>
                    <a:pt x="114776" y="356521"/>
                  </a:lnTo>
                  <a:lnTo>
                    <a:pt x="114205" y="341948"/>
                  </a:lnTo>
                  <a:lnTo>
                    <a:pt x="119158" y="340424"/>
                  </a:lnTo>
                  <a:lnTo>
                    <a:pt x="115919" y="344615"/>
                  </a:lnTo>
                  <a:lnTo>
                    <a:pt x="116681" y="352139"/>
                  </a:lnTo>
                  <a:lnTo>
                    <a:pt x="124396" y="355473"/>
                  </a:lnTo>
                  <a:lnTo>
                    <a:pt x="126397" y="352520"/>
                  </a:lnTo>
                  <a:lnTo>
                    <a:pt x="123920" y="346805"/>
                  </a:lnTo>
                  <a:lnTo>
                    <a:pt x="128302" y="344615"/>
                  </a:lnTo>
                  <a:lnTo>
                    <a:pt x="129826" y="336995"/>
                  </a:lnTo>
                  <a:lnTo>
                    <a:pt x="123825" y="324136"/>
                  </a:lnTo>
                  <a:lnTo>
                    <a:pt x="132397" y="317278"/>
                  </a:lnTo>
                  <a:lnTo>
                    <a:pt x="132207" y="314706"/>
                  </a:lnTo>
                  <a:lnTo>
                    <a:pt x="135922" y="316897"/>
                  </a:lnTo>
                  <a:lnTo>
                    <a:pt x="143161" y="315278"/>
                  </a:lnTo>
                  <a:lnTo>
                    <a:pt x="154305" y="317183"/>
                  </a:lnTo>
                  <a:lnTo>
                    <a:pt x="140113" y="301657"/>
                  </a:lnTo>
                  <a:lnTo>
                    <a:pt x="141065" y="287179"/>
                  </a:lnTo>
                  <a:lnTo>
                    <a:pt x="149352" y="296132"/>
                  </a:lnTo>
                  <a:lnTo>
                    <a:pt x="153829" y="297180"/>
                  </a:lnTo>
                  <a:lnTo>
                    <a:pt x="164116" y="291560"/>
                  </a:lnTo>
                  <a:lnTo>
                    <a:pt x="178784" y="276797"/>
                  </a:lnTo>
                  <a:lnTo>
                    <a:pt x="181832" y="277654"/>
                  </a:lnTo>
                  <a:lnTo>
                    <a:pt x="182213" y="282131"/>
                  </a:lnTo>
                  <a:lnTo>
                    <a:pt x="185356" y="284798"/>
                  </a:lnTo>
                  <a:lnTo>
                    <a:pt x="203359" y="284226"/>
                  </a:lnTo>
                  <a:lnTo>
                    <a:pt x="216979" y="266795"/>
                  </a:lnTo>
                  <a:lnTo>
                    <a:pt x="209074" y="254794"/>
                  </a:lnTo>
                  <a:lnTo>
                    <a:pt x="210598" y="247174"/>
                  </a:lnTo>
                  <a:lnTo>
                    <a:pt x="208502" y="241745"/>
                  </a:lnTo>
                  <a:lnTo>
                    <a:pt x="214027" y="228219"/>
                  </a:lnTo>
                  <a:lnTo>
                    <a:pt x="223552" y="220504"/>
                  </a:lnTo>
                  <a:lnTo>
                    <a:pt x="231553" y="208407"/>
                  </a:lnTo>
                  <a:lnTo>
                    <a:pt x="241554" y="212408"/>
                  </a:lnTo>
                  <a:lnTo>
                    <a:pt x="264128" y="196691"/>
                  </a:lnTo>
                  <a:lnTo>
                    <a:pt x="275082" y="200311"/>
                  </a:lnTo>
                  <a:lnTo>
                    <a:pt x="277844" y="204692"/>
                  </a:lnTo>
                  <a:lnTo>
                    <a:pt x="277368" y="213265"/>
                  </a:lnTo>
                  <a:lnTo>
                    <a:pt x="282797" y="215741"/>
                  </a:lnTo>
                  <a:lnTo>
                    <a:pt x="288322" y="224981"/>
                  </a:lnTo>
                  <a:lnTo>
                    <a:pt x="311182" y="235553"/>
                  </a:lnTo>
                  <a:lnTo>
                    <a:pt x="315849" y="243459"/>
                  </a:lnTo>
                  <a:lnTo>
                    <a:pt x="320992" y="245269"/>
                  </a:lnTo>
                  <a:lnTo>
                    <a:pt x="332518" y="260795"/>
                  </a:lnTo>
                  <a:lnTo>
                    <a:pt x="333470" y="271653"/>
                  </a:lnTo>
                  <a:lnTo>
                    <a:pt x="334518" y="264986"/>
                  </a:lnTo>
                  <a:lnTo>
                    <a:pt x="340042" y="266129"/>
                  </a:lnTo>
                  <a:lnTo>
                    <a:pt x="340995" y="263462"/>
                  </a:lnTo>
                  <a:lnTo>
                    <a:pt x="348234" y="262795"/>
                  </a:lnTo>
                  <a:lnTo>
                    <a:pt x="353473" y="256889"/>
                  </a:lnTo>
                  <a:lnTo>
                    <a:pt x="356235" y="257651"/>
                  </a:lnTo>
                  <a:lnTo>
                    <a:pt x="358902" y="253651"/>
                  </a:lnTo>
                  <a:lnTo>
                    <a:pt x="367284" y="252032"/>
                  </a:lnTo>
                  <a:lnTo>
                    <a:pt x="390239" y="258413"/>
                  </a:lnTo>
                  <a:lnTo>
                    <a:pt x="375475" y="257556"/>
                  </a:lnTo>
                  <a:lnTo>
                    <a:pt x="367951" y="263271"/>
                  </a:lnTo>
                  <a:lnTo>
                    <a:pt x="358426" y="258032"/>
                  </a:lnTo>
                  <a:lnTo>
                    <a:pt x="348710" y="266033"/>
                  </a:lnTo>
                  <a:lnTo>
                    <a:pt x="342900" y="266795"/>
                  </a:lnTo>
                  <a:lnTo>
                    <a:pt x="341376" y="272320"/>
                  </a:lnTo>
                  <a:lnTo>
                    <a:pt x="352425" y="274606"/>
                  </a:lnTo>
                  <a:lnTo>
                    <a:pt x="364522" y="281654"/>
                  </a:lnTo>
                  <a:lnTo>
                    <a:pt x="367284" y="286036"/>
                  </a:lnTo>
                  <a:lnTo>
                    <a:pt x="374809" y="285464"/>
                  </a:lnTo>
                  <a:lnTo>
                    <a:pt x="374523" y="289846"/>
                  </a:lnTo>
                  <a:lnTo>
                    <a:pt x="377190" y="291465"/>
                  </a:lnTo>
                  <a:lnTo>
                    <a:pt x="380047" y="278416"/>
                  </a:lnTo>
                  <a:lnTo>
                    <a:pt x="382619" y="281559"/>
                  </a:lnTo>
                  <a:lnTo>
                    <a:pt x="388715" y="278797"/>
                  </a:lnTo>
                  <a:lnTo>
                    <a:pt x="399955" y="284417"/>
                  </a:lnTo>
                  <a:lnTo>
                    <a:pt x="402908" y="283369"/>
                  </a:lnTo>
                  <a:lnTo>
                    <a:pt x="400240" y="275558"/>
                  </a:lnTo>
                  <a:lnTo>
                    <a:pt x="394621" y="274225"/>
                  </a:lnTo>
                  <a:lnTo>
                    <a:pt x="392430" y="278225"/>
                  </a:lnTo>
                  <a:lnTo>
                    <a:pt x="389096" y="276987"/>
                  </a:lnTo>
                  <a:lnTo>
                    <a:pt x="394335" y="272129"/>
                  </a:lnTo>
                  <a:lnTo>
                    <a:pt x="394335" y="267176"/>
                  </a:lnTo>
                  <a:lnTo>
                    <a:pt x="399193" y="268510"/>
                  </a:lnTo>
                  <a:lnTo>
                    <a:pt x="404336" y="275939"/>
                  </a:lnTo>
                  <a:lnTo>
                    <a:pt x="405670" y="268319"/>
                  </a:lnTo>
                  <a:lnTo>
                    <a:pt x="404717" y="261366"/>
                  </a:lnTo>
                  <a:lnTo>
                    <a:pt x="399288" y="261080"/>
                  </a:lnTo>
                  <a:lnTo>
                    <a:pt x="395287" y="252317"/>
                  </a:lnTo>
                  <a:lnTo>
                    <a:pt x="389572" y="251651"/>
                  </a:lnTo>
                  <a:lnTo>
                    <a:pt x="389191" y="249745"/>
                  </a:lnTo>
                  <a:lnTo>
                    <a:pt x="389858" y="244316"/>
                  </a:lnTo>
                  <a:lnTo>
                    <a:pt x="394049" y="240983"/>
                  </a:lnTo>
                  <a:lnTo>
                    <a:pt x="401383" y="246983"/>
                  </a:lnTo>
                  <a:lnTo>
                    <a:pt x="404336" y="244697"/>
                  </a:lnTo>
                  <a:lnTo>
                    <a:pt x="402622" y="240411"/>
                  </a:lnTo>
                  <a:lnTo>
                    <a:pt x="406717" y="214789"/>
                  </a:lnTo>
                  <a:lnTo>
                    <a:pt x="401955" y="206312"/>
                  </a:lnTo>
                  <a:lnTo>
                    <a:pt x="404717" y="195834"/>
                  </a:lnTo>
                  <a:lnTo>
                    <a:pt x="397383" y="166211"/>
                  </a:lnTo>
                  <a:lnTo>
                    <a:pt x="398431" y="158877"/>
                  </a:lnTo>
                  <a:lnTo>
                    <a:pt x="410146" y="151448"/>
                  </a:lnTo>
                  <a:lnTo>
                    <a:pt x="410623" y="135255"/>
                  </a:lnTo>
                  <a:lnTo>
                    <a:pt x="426529" y="115729"/>
                  </a:lnTo>
                  <a:lnTo>
                    <a:pt x="447484" y="108014"/>
                  </a:lnTo>
                  <a:lnTo>
                    <a:pt x="490252" y="122206"/>
                  </a:lnTo>
                  <a:lnTo>
                    <a:pt x="506158" y="120872"/>
                  </a:lnTo>
                  <a:lnTo>
                    <a:pt x="507206" y="111824"/>
                  </a:lnTo>
                  <a:lnTo>
                    <a:pt x="516350" y="107156"/>
                  </a:lnTo>
                  <a:lnTo>
                    <a:pt x="527209" y="113633"/>
                  </a:lnTo>
                  <a:lnTo>
                    <a:pt x="538639" y="99822"/>
                  </a:lnTo>
                  <a:lnTo>
                    <a:pt x="537019" y="84296"/>
                  </a:lnTo>
                  <a:lnTo>
                    <a:pt x="546259" y="67723"/>
                  </a:lnTo>
                  <a:lnTo>
                    <a:pt x="548545" y="52292"/>
                  </a:lnTo>
                  <a:lnTo>
                    <a:pt x="545021" y="35719"/>
                  </a:lnTo>
                  <a:lnTo>
                    <a:pt x="545878" y="27813"/>
                  </a:lnTo>
                  <a:lnTo>
                    <a:pt x="556165" y="17240"/>
                  </a:lnTo>
                  <a:lnTo>
                    <a:pt x="564547" y="14097"/>
                  </a:lnTo>
                  <a:lnTo>
                    <a:pt x="573310" y="15621"/>
                  </a:lnTo>
                  <a:lnTo>
                    <a:pt x="583787" y="27718"/>
                  </a:lnTo>
                  <a:lnTo>
                    <a:pt x="589217" y="29528"/>
                  </a:lnTo>
                  <a:lnTo>
                    <a:pt x="606457" y="27718"/>
                  </a:lnTo>
                  <a:lnTo>
                    <a:pt x="630079" y="29337"/>
                  </a:lnTo>
                  <a:lnTo>
                    <a:pt x="646938" y="20193"/>
                  </a:lnTo>
                  <a:lnTo>
                    <a:pt x="655034" y="9525"/>
                  </a:lnTo>
                  <a:lnTo>
                    <a:pt x="654367" y="15240"/>
                  </a:lnTo>
                  <a:lnTo>
                    <a:pt x="660463" y="23336"/>
                  </a:lnTo>
                  <a:lnTo>
                    <a:pt x="663988" y="26099"/>
                  </a:lnTo>
                  <a:lnTo>
                    <a:pt x="667702" y="21527"/>
                  </a:lnTo>
                  <a:lnTo>
                    <a:pt x="670084" y="24479"/>
                  </a:lnTo>
                  <a:lnTo>
                    <a:pt x="673417" y="39815"/>
                  </a:lnTo>
                  <a:lnTo>
                    <a:pt x="682847" y="27051"/>
                  </a:lnTo>
                  <a:lnTo>
                    <a:pt x="683038" y="21908"/>
                  </a:lnTo>
                  <a:lnTo>
                    <a:pt x="685324" y="21812"/>
                  </a:lnTo>
                  <a:lnTo>
                    <a:pt x="687991" y="34481"/>
                  </a:lnTo>
                  <a:lnTo>
                    <a:pt x="692467" y="42386"/>
                  </a:lnTo>
                  <a:lnTo>
                    <a:pt x="697420" y="45815"/>
                  </a:lnTo>
                  <a:lnTo>
                    <a:pt x="704564" y="56960"/>
                  </a:lnTo>
                  <a:lnTo>
                    <a:pt x="717328" y="62389"/>
                  </a:lnTo>
                  <a:lnTo>
                    <a:pt x="731996" y="81629"/>
                  </a:lnTo>
                  <a:lnTo>
                    <a:pt x="731139" y="89916"/>
                  </a:lnTo>
                  <a:lnTo>
                    <a:pt x="715804" y="103442"/>
                  </a:lnTo>
                  <a:lnTo>
                    <a:pt x="728662" y="113062"/>
                  </a:lnTo>
                  <a:lnTo>
                    <a:pt x="737807" y="114967"/>
                  </a:lnTo>
                  <a:lnTo>
                    <a:pt x="739521" y="119062"/>
                  </a:lnTo>
                  <a:lnTo>
                    <a:pt x="736283" y="123825"/>
                  </a:lnTo>
                  <a:lnTo>
                    <a:pt x="739235" y="126968"/>
                  </a:lnTo>
                  <a:lnTo>
                    <a:pt x="746379" y="129731"/>
                  </a:lnTo>
                  <a:lnTo>
                    <a:pt x="748093" y="128302"/>
                  </a:lnTo>
                  <a:lnTo>
                    <a:pt x="755904" y="132779"/>
                  </a:lnTo>
                  <a:lnTo>
                    <a:pt x="768572" y="157353"/>
                  </a:lnTo>
                  <a:lnTo>
                    <a:pt x="765810" y="164306"/>
                  </a:lnTo>
                  <a:lnTo>
                    <a:pt x="769906" y="169831"/>
                  </a:lnTo>
                  <a:lnTo>
                    <a:pt x="768096" y="174403"/>
                  </a:lnTo>
                  <a:lnTo>
                    <a:pt x="782955" y="188024"/>
                  </a:lnTo>
                  <a:lnTo>
                    <a:pt x="798957" y="187928"/>
                  </a:lnTo>
                  <a:lnTo>
                    <a:pt x="791813" y="197644"/>
                  </a:lnTo>
                  <a:lnTo>
                    <a:pt x="787051" y="200216"/>
                  </a:lnTo>
                  <a:lnTo>
                    <a:pt x="788670" y="203645"/>
                  </a:lnTo>
                  <a:lnTo>
                    <a:pt x="790956" y="200216"/>
                  </a:lnTo>
                  <a:lnTo>
                    <a:pt x="793813" y="202883"/>
                  </a:lnTo>
                  <a:lnTo>
                    <a:pt x="786860" y="208502"/>
                  </a:lnTo>
                  <a:lnTo>
                    <a:pt x="789718" y="218980"/>
                  </a:lnTo>
                  <a:lnTo>
                    <a:pt x="788670" y="225457"/>
                  </a:lnTo>
                  <a:lnTo>
                    <a:pt x="776097" y="227648"/>
                  </a:lnTo>
                  <a:lnTo>
                    <a:pt x="783336" y="227552"/>
                  </a:lnTo>
                  <a:lnTo>
                    <a:pt x="784098" y="234982"/>
                  </a:lnTo>
                  <a:lnTo>
                    <a:pt x="781526" y="237458"/>
                  </a:lnTo>
                  <a:lnTo>
                    <a:pt x="779335" y="234696"/>
                  </a:lnTo>
                  <a:lnTo>
                    <a:pt x="771144" y="241935"/>
                  </a:lnTo>
                  <a:lnTo>
                    <a:pt x="761809" y="276035"/>
                  </a:lnTo>
                  <a:lnTo>
                    <a:pt x="769620" y="281083"/>
                  </a:lnTo>
                  <a:lnTo>
                    <a:pt x="776097" y="306324"/>
                  </a:lnTo>
                  <a:lnTo>
                    <a:pt x="787051" y="318326"/>
                  </a:lnTo>
                  <a:lnTo>
                    <a:pt x="809625" y="336328"/>
                  </a:lnTo>
                  <a:lnTo>
                    <a:pt x="812292" y="343567"/>
                  </a:lnTo>
                  <a:lnTo>
                    <a:pt x="811625" y="356045"/>
                  </a:lnTo>
                  <a:lnTo>
                    <a:pt x="815626" y="364617"/>
                  </a:lnTo>
                  <a:lnTo>
                    <a:pt x="810768" y="369475"/>
                  </a:lnTo>
                  <a:lnTo>
                    <a:pt x="799528" y="373666"/>
                  </a:lnTo>
                  <a:lnTo>
                    <a:pt x="801338" y="381857"/>
                  </a:lnTo>
                  <a:lnTo>
                    <a:pt x="805434" y="384048"/>
                  </a:lnTo>
                  <a:lnTo>
                    <a:pt x="800481" y="389858"/>
                  </a:lnTo>
                  <a:lnTo>
                    <a:pt x="802958" y="391573"/>
                  </a:lnTo>
                  <a:lnTo>
                    <a:pt x="802958" y="397097"/>
                  </a:lnTo>
                  <a:lnTo>
                    <a:pt x="797624" y="397383"/>
                  </a:lnTo>
                  <a:lnTo>
                    <a:pt x="791527" y="402812"/>
                  </a:lnTo>
                  <a:lnTo>
                    <a:pt x="780288" y="403765"/>
                  </a:lnTo>
                  <a:lnTo>
                    <a:pt x="775525" y="416338"/>
                  </a:lnTo>
                  <a:lnTo>
                    <a:pt x="776192" y="420529"/>
                  </a:lnTo>
                  <a:lnTo>
                    <a:pt x="774192" y="419862"/>
                  </a:lnTo>
                  <a:lnTo>
                    <a:pt x="770096" y="429959"/>
                  </a:lnTo>
                  <a:lnTo>
                    <a:pt x="768572" y="438055"/>
                  </a:lnTo>
                  <a:lnTo>
                    <a:pt x="775430" y="455771"/>
                  </a:lnTo>
                  <a:lnTo>
                    <a:pt x="775335" y="470154"/>
                  </a:lnTo>
                  <a:lnTo>
                    <a:pt x="771620" y="475583"/>
                  </a:lnTo>
                  <a:lnTo>
                    <a:pt x="757618" y="469202"/>
                  </a:lnTo>
                  <a:lnTo>
                    <a:pt x="745522" y="471964"/>
                  </a:lnTo>
                  <a:lnTo>
                    <a:pt x="744569" y="470440"/>
                  </a:lnTo>
                  <a:lnTo>
                    <a:pt x="727329" y="484918"/>
                  </a:lnTo>
                  <a:lnTo>
                    <a:pt x="727805" y="489776"/>
                  </a:lnTo>
                  <a:lnTo>
                    <a:pt x="729901" y="489395"/>
                  </a:lnTo>
                  <a:lnTo>
                    <a:pt x="728853" y="492538"/>
                  </a:lnTo>
                  <a:lnTo>
                    <a:pt x="718852" y="497777"/>
                  </a:lnTo>
                  <a:lnTo>
                    <a:pt x="715613" y="485299"/>
                  </a:lnTo>
                  <a:lnTo>
                    <a:pt x="708850" y="479012"/>
                  </a:lnTo>
                  <a:lnTo>
                    <a:pt x="702659" y="476155"/>
                  </a:lnTo>
                  <a:lnTo>
                    <a:pt x="693706" y="477298"/>
                  </a:lnTo>
                  <a:lnTo>
                    <a:pt x="670084" y="463963"/>
                  </a:lnTo>
                  <a:lnTo>
                    <a:pt x="665417" y="458343"/>
                  </a:lnTo>
                  <a:lnTo>
                    <a:pt x="666274" y="454152"/>
                  </a:lnTo>
                  <a:lnTo>
                    <a:pt x="656177" y="448056"/>
                  </a:lnTo>
                  <a:lnTo>
                    <a:pt x="656368" y="436817"/>
                  </a:lnTo>
                  <a:lnTo>
                    <a:pt x="639794" y="437579"/>
                  </a:lnTo>
                  <a:lnTo>
                    <a:pt x="638270" y="429673"/>
                  </a:lnTo>
                  <a:lnTo>
                    <a:pt x="629507" y="423196"/>
                  </a:lnTo>
                  <a:lnTo>
                    <a:pt x="618173" y="409289"/>
                  </a:lnTo>
                  <a:lnTo>
                    <a:pt x="615506" y="403860"/>
                  </a:lnTo>
                  <a:lnTo>
                    <a:pt x="621601" y="388239"/>
                  </a:lnTo>
                  <a:lnTo>
                    <a:pt x="621030" y="380905"/>
                  </a:lnTo>
                  <a:lnTo>
                    <a:pt x="608933" y="374047"/>
                  </a:lnTo>
                  <a:lnTo>
                    <a:pt x="602837" y="365284"/>
                  </a:lnTo>
                  <a:lnTo>
                    <a:pt x="600456" y="334137"/>
                  </a:lnTo>
                  <a:lnTo>
                    <a:pt x="597408" y="330232"/>
                  </a:lnTo>
                  <a:lnTo>
                    <a:pt x="576643" y="330518"/>
                  </a:lnTo>
                  <a:lnTo>
                    <a:pt x="564166" y="335471"/>
                  </a:lnTo>
                  <a:lnTo>
                    <a:pt x="549878" y="334613"/>
                  </a:lnTo>
                  <a:lnTo>
                    <a:pt x="544735" y="332137"/>
                  </a:lnTo>
                  <a:lnTo>
                    <a:pt x="541115" y="325374"/>
                  </a:lnTo>
                  <a:lnTo>
                    <a:pt x="535210" y="324136"/>
                  </a:lnTo>
                  <a:lnTo>
                    <a:pt x="527018" y="326993"/>
                  </a:lnTo>
                  <a:lnTo>
                    <a:pt x="532067" y="336804"/>
                  </a:lnTo>
                  <a:lnTo>
                    <a:pt x="526256" y="345758"/>
                  </a:lnTo>
                  <a:lnTo>
                    <a:pt x="527780" y="351568"/>
                  </a:lnTo>
                  <a:lnTo>
                    <a:pt x="517017" y="376523"/>
                  </a:lnTo>
                  <a:lnTo>
                    <a:pt x="503777" y="385572"/>
                  </a:lnTo>
                  <a:lnTo>
                    <a:pt x="499872" y="393287"/>
                  </a:lnTo>
                  <a:lnTo>
                    <a:pt x="501491" y="403574"/>
                  </a:lnTo>
                  <a:lnTo>
                    <a:pt x="499491" y="411480"/>
                  </a:lnTo>
                  <a:lnTo>
                    <a:pt x="491204" y="422243"/>
                  </a:lnTo>
                  <a:lnTo>
                    <a:pt x="490918" y="426529"/>
                  </a:lnTo>
                  <a:lnTo>
                    <a:pt x="472916" y="436912"/>
                  </a:lnTo>
                  <a:lnTo>
                    <a:pt x="465582" y="447770"/>
                  </a:lnTo>
                  <a:lnTo>
                    <a:pt x="465868" y="460724"/>
                  </a:lnTo>
                  <a:lnTo>
                    <a:pt x="473869" y="471392"/>
                  </a:lnTo>
                  <a:lnTo>
                    <a:pt x="471392" y="480060"/>
                  </a:lnTo>
                  <a:lnTo>
                    <a:pt x="461486" y="482251"/>
                  </a:lnTo>
                  <a:lnTo>
                    <a:pt x="452247" y="478060"/>
                  </a:lnTo>
                  <a:lnTo>
                    <a:pt x="446056" y="484442"/>
                  </a:lnTo>
                  <a:lnTo>
                    <a:pt x="445198" y="501206"/>
                  </a:lnTo>
                  <a:lnTo>
                    <a:pt x="438721" y="500062"/>
                  </a:lnTo>
                  <a:lnTo>
                    <a:pt x="424148" y="503682"/>
                  </a:lnTo>
                  <a:lnTo>
                    <a:pt x="418147" y="502158"/>
                  </a:lnTo>
                  <a:lnTo>
                    <a:pt x="415861" y="511874"/>
                  </a:lnTo>
                  <a:lnTo>
                    <a:pt x="410337" y="510350"/>
                  </a:lnTo>
                  <a:lnTo>
                    <a:pt x="412051" y="495872"/>
                  </a:lnTo>
                  <a:lnTo>
                    <a:pt x="417385" y="482441"/>
                  </a:lnTo>
                  <a:lnTo>
                    <a:pt x="412528" y="481012"/>
                  </a:lnTo>
                  <a:lnTo>
                    <a:pt x="407098" y="471583"/>
                  </a:lnTo>
                  <a:lnTo>
                    <a:pt x="403193" y="472821"/>
                  </a:lnTo>
                  <a:lnTo>
                    <a:pt x="393192" y="489014"/>
                  </a:lnTo>
                  <a:lnTo>
                    <a:pt x="391287" y="507778"/>
                  </a:lnTo>
                  <a:lnTo>
                    <a:pt x="399193" y="524351"/>
                  </a:lnTo>
                  <a:lnTo>
                    <a:pt x="410908" y="523113"/>
                  </a:lnTo>
                  <a:lnTo>
                    <a:pt x="397288" y="532257"/>
                  </a:lnTo>
                  <a:lnTo>
                    <a:pt x="378333" y="538163"/>
                  </a:lnTo>
                  <a:lnTo>
                    <a:pt x="362807" y="537115"/>
                  </a:lnTo>
                  <a:lnTo>
                    <a:pt x="352615" y="546164"/>
                  </a:lnTo>
                  <a:lnTo>
                    <a:pt x="344519" y="559879"/>
                  </a:lnTo>
                  <a:lnTo>
                    <a:pt x="326803" y="554355"/>
                  </a:lnTo>
                  <a:lnTo>
                    <a:pt x="314134" y="561880"/>
                  </a:lnTo>
                  <a:lnTo>
                    <a:pt x="308324" y="570071"/>
                  </a:lnTo>
                  <a:lnTo>
                    <a:pt x="304705" y="562070"/>
                  </a:lnTo>
                  <a:lnTo>
                    <a:pt x="289560" y="557879"/>
                  </a:lnTo>
                  <a:lnTo>
                    <a:pt x="290417" y="540734"/>
                  </a:lnTo>
                  <a:lnTo>
                    <a:pt x="298133" y="528161"/>
                  </a:lnTo>
                  <a:lnTo>
                    <a:pt x="297371" y="525494"/>
                  </a:lnTo>
                  <a:lnTo>
                    <a:pt x="275272" y="519779"/>
                  </a:lnTo>
                  <a:lnTo>
                    <a:pt x="265366" y="505682"/>
                  </a:lnTo>
                  <a:lnTo>
                    <a:pt x="227171" y="488252"/>
                  </a:lnTo>
                  <a:lnTo>
                    <a:pt x="202787" y="484251"/>
                  </a:lnTo>
                  <a:lnTo>
                    <a:pt x="186976" y="487871"/>
                  </a:lnTo>
                  <a:lnTo>
                    <a:pt x="184975" y="480632"/>
                  </a:lnTo>
                  <a:lnTo>
                    <a:pt x="171640" y="485870"/>
                  </a:lnTo>
                  <a:lnTo>
                    <a:pt x="173450" y="473202"/>
                  </a:lnTo>
                  <a:lnTo>
                    <a:pt x="168783" y="463296"/>
                  </a:lnTo>
                  <a:lnTo>
                    <a:pt x="163068" y="458534"/>
                  </a:lnTo>
                  <a:lnTo>
                    <a:pt x="147447" y="458153"/>
                  </a:lnTo>
                  <a:lnTo>
                    <a:pt x="137255" y="466154"/>
                  </a:lnTo>
                  <a:lnTo>
                    <a:pt x="106204" y="469773"/>
                  </a:lnTo>
                  <a:lnTo>
                    <a:pt x="107251" y="467868"/>
                  </a:lnTo>
                  <a:lnTo>
                    <a:pt x="97250" y="468725"/>
                  </a:lnTo>
                  <a:close/>
                  <a:moveTo>
                    <a:pt x="26765" y="447389"/>
                  </a:moveTo>
                  <a:lnTo>
                    <a:pt x="28670" y="450818"/>
                  </a:lnTo>
                  <a:lnTo>
                    <a:pt x="31909" y="449485"/>
                  </a:lnTo>
                  <a:lnTo>
                    <a:pt x="29718" y="446532"/>
                  </a:lnTo>
                  <a:lnTo>
                    <a:pt x="26765" y="44738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7" name="Freihandform: Form 176">
              <a:extLst>
                <a:ext uri="{FF2B5EF4-FFF2-40B4-BE49-F238E27FC236}">
                  <a16:creationId xmlns:a16="http://schemas.microsoft.com/office/drawing/2014/main" id="{7504A365-F1AB-4442-9FD1-C31D4B0376B6}"/>
                </a:ext>
              </a:extLst>
            </p:cNvPr>
            <p:cNvSpPr/>
            <p:nvPr/>
          </p:nvSpPr>
          <p:spPr>
            <a:xfrm>
              <a:off x="2060067" y="2641585"/>
              <a:ext cx="247500" cy="277200"/>
            </a:xfrm>
            <a:custGeom>
              <a:avLst/>
              <a:gdLst>
                <a:gd name="connsiteX0" fmla="*/ 14287 w 476250"/>
                <a:gd name="connsiteY0" fmla="*/ 76486 h 533400"/>
                <a:gd name="connsiteX1" fmla="*/ 22955 w 476250"/>
                <a:gd name="connsiteY1" fmla="*/ 71723 h 533400"/>
                <a:gd name="connsiteX2" fmla="*/ 21908 w 476250"/>
                <a:gd name="connsiteY2" fmla="*/ 62865 h 533400"/>
                <a:gd name="connsiteX3" fmla="*/ 25908 w 476250"/>
                <a:gd name="connsiteY3" fmla="*/ 63627 h 533400"/>
                <a:gd name="connsiteX4" fmla="*/ 32766 w 476250"/>
                <a:gd name="connsiteY4" fmla="*/ 42481 h 533400"/>
                <a:gd name="connsiteX5" fmla="*/ 41148 w 476250"/>
                <a:gd name="connsiteY5" fmla="*/ 49530 h 533400"/>
                <a:gd name="connsiteX6" fmla="*/ 43720 w 476250"/>
                <a:gd name="connsiteY6" fmla="*/ 44767 h 533400"/>
                <a:gd name="connsiteX7" fmla="*/ 46577 w 476250"/>
                <a:gd name="connsiteY7" fmla="*/ 11144 h 533400"/>
                <a:gd name="connsiteX8" fmla="*/ 50483 w 476250"/>
                <a:gd name="connsiteY8" fmla="*/ 9525 h 533400"/>
                <a:gd name="connsiteX9" fmla="*/ 54864 w 476250"/>
                <a:gd name="connsiteY9" fmla="*/ 19812 h 533400"/>
                <a:gd name="connsiteX10" fmla="*/ 58769 w 476250"/>
                <a:gd name="connsiteY10" fmla="*/ 18002 h 533400"/>
                <a:gd name="connsiteX11" fmla="*/ 61817 w 476250"/>
                <a:gd name="connsiteY11" fmla="*/ 25717 h 533400"/>
                <a:gd name="connsiteX12" fmla="*/ 56007 w 476250"/>
                <a:gd name="connsiteY12" fmla="*/ 28289 h 533400"/>
                <a:gd name="connsiteX13" fmla="*/ 68199 w 476250"/>
                <a:gd name="connsiteY13" fmla="*/ 29718 h 533400"/>
                <a:gd name="connsiteX14" fmla="*/ 71819 w 476250"/>
                <a:gd name="connsiteY14" fmla="*/ 23431 h 533400"/>
                <a:gd name="connsiteX15" fmla="*/ 86868 w 476250"/>
                <a:gd name="connsiteY15" fmla="*/ 28194 h 533400"/>
                <a:gd name="connsiteX16" fmla="*/ 109728 w 476250"/>
                <a:gd name="connsiteY16" fmla="*/ 55531 h 533400"/>
                <a:gd name="connsiteX17" fmla="*/ 114300 w 476250"/>
                <a:gd name="connsiteY17" fmla="*/ 53721 h 533400"/>
                <a:gd name="connsiteX18" fmla="*/ 119348 w 476250"/>
                <a:gd name="connsiteY18" fmla="*/ 55721 h 533400"/>
                <a:gd name="connsiteX19" fmla="*/ 150781 w 476250"/>
                <a:gd name="connsiteY19" fmla="*/ 24479 h 533400"/>
                <a:gd name="connsiteX20" fmla="*/ 172688 w 476250"/>
                <a:gd name="connsiteY20" fmla="*/ 29623 h 533400"/>
                <a:gd name="connsiteX21" fmla="*/ 186500 w 476250"/>
                <a:gd name="connsiteY21" fmla="*/ 47911 h 533400"/>
                <a:gd name="connsiteX22" fmla="*/ 175546 w 476250"/>
                <a:gd name="connsiteY22" fmla="*/ 57055 h 533400"/>
                <a:gd name="connsiteX23" fmla="*/ 177641 w 476250"/>
                <a:gd name="connsiteY23" fmla="*/ 63436 h 533400"/>
                <a:gd name="connsiteX24" fmla="*/ 188786 w 476250"/>
                <a:gd name="connsiteY24" fmla="*/ 57150 h 533400"/>
                <a:gd name="connsiteX25" fmla="*/ 192119 w 476250"/>
                <a:gd name="connsiteY25" fmla="*/ 69628 h 533400"/>
                <a:gd name="connsiteX26" fmla="*/ 189548 w 476250"/>
                <a:gd name="connsiteY26" fmla="*/ 55531 h 533400"/>
                <a:gd name="connsiteX27" fmla="*/ 196501 w 476250"/>
                <a:gd name="connsiteY27" fmla="*/ 51530 h 533400"/>
                <a:gd name="connsiteX28" fmla="*/ 200311 w 476250"/>
                <a:gd name="connsiteY28" fmla="*/ 65151 h 533400"/>
                <a:gd name="connsiteX29" fmla="*/ 197549 w 476250"/>
                <a:gd name="connsiteY29" fmla="*/ 75438 h 533400"/>
                <a:gd name="connsiteX30" fmla="*/ 194405 w 476250"/>
                <a:gd name="connsiteY30" fmla="*/ 77629 h 533400"/>
                <a:gd name="connsiteX31" fmla="*/ 196025 w 476250"/>
                <a:gd name="connsiteY31" fmla="*/ 83439 h 533400"/>
                <a:gd name="connsiteX32" fmla="*/ 202597 w 476250"/>
                <a:gd name="connsiteY32" fmla="*/ 73438 h 533400"/>
                <a:gd name="connsiteX33" fmla="*/ 228219 w 476250"/>
                <a:gd name="connsiteY33" fmla="*/ 49816 h 533400"/>
                <a:gd name="connsiteX34" fmla="*/ 238697 w 476250"/>
                <a:gd name="connsiteY34" fmla="*/ 60103 h 533400"/>
                <a:gd name="connsiteX35" fmla="*/ 243554 w 476250"/>
                <a:gd name="connsiteY35" fmla="*/ 69723 h 533400"/>
                <a:gd name="connsiteX36" fmla="*/ 257080 w 476250"/>
                <a:gd name="connsiteY36" fmla="*/ 52864 h 533400"/>
                <a:gd name="connsiteX37" fmla="*/ 262604 w 476250"/>
                <a:gd name="connsiteY37" fmla="*/ 53816 h 533400"/>
                <a:gd name="connsiteX38" fmla="*/ 269843 w 476250"/>
                <a:gd name="connsiteY38" fmla="*/ 62484 h 533400"/>
                <a:gd name="connsiteX39" fmla="*/ 277559 w 476250"/>
                <a:gd name="connsiteY39" fmla="*/ 78295 h 533400"/>
                <a:gd name="connsiteX40" fmla="*/ 292894 w 476250"/>
                <a:gd name="connsiteY40" fmla="*/ 72866 h 533400"/>
                <a:gd name="connsiteX41" fmla="*/ 298133 w 476250"/>
                <a:gd name="connsiteY41" fmla="*/ 75152 h 533400"/>
                <a:gd name="connsiteX42" fmla="*/ 310706 w 476250"/>
                <a:gd name="connsiteY42" fmla="*/ 74676 h 533400"/>
                <a:gd name="connsiteX43" fmla="*/ 328803 w 476250"/>
                <a:gd name="connsiteY43" fmla="*/ 67151 h 533400"/>
                <a:gd name="connsiteX44" fmla="*/ 353949 w 476250"/>
                <a:gd name="connsiteY44" fmla="*/ 76105 h 533400"/>
                <a:gd name="connsiteX45" fmla="*/ 353949 w 476250"/>
                <a:gd name="connsiteY45" fmla="*/ 78962 h 533400"/>
                <a:gd name="connsiteX46" fmla="*/ 389001 w 476250"/>
                <a:gd name="connsiteY46" fmla="*/ 71533 h 533400"/>
                <a:gd name="connsiteX47" fmla="*/ 387287 w 476250"/>
                <a:gd name="connsiteY47" fmla="*/ 80677 h 533400"/>
                <a:gd name="connsiteX48" fmla="*/ 382619 w 476250"/>
                <a:gd name="connsiteY48" fmla="*/ 86392 h 533400"/>
                <a:gd name="connsiteX49" fmla="*/ 361188 w 476250"/>
                <a:gd name="connsiteY49" fmla="*/ 98012 h 533400"/>
                <a:gd name="connsiteX50" fmla="*/ 344043 w 476250"/>
                <a:gd name="connsiteY50" fmla="*/ 103156 h 533400"/>
                <a:gd name="connsiteX51" fmla="*/ 343757 w 476250"/>
                <a:gd name="connsiteY51" fmla="*/ 109442 h 533400"/>
                <a:gd name="connsiteX52" fmla="*/ 337280 w 476250"/>
                <a:gd name="connsiteY52" fmla="*/ 113252 h 533400"/>
                <a:gd name="connsiteX53" fmla="*/ 336233 w 476250"/>
                <a:gd name="connsiteY53" fmla="*/ 110585 h 533400"/>
                <a:gd name="connsiteX54" fmla="*/ 332899 w 476250"/>
                <a:gd name="connsiteY54" fmla="*/ 112585 h 533400"/>
                <a:gd name="connsiteX55" fmla="*/ 319659 w 476250"/>
                <a:gd name="connsiteY55" fmla="*/ 126778 h 533400"/>
                <a:gd name="connsiteX56" fmla="*/ 337947 w 476250"/>
                <a:gd name="connsiteY56" fmla="*/ 161830 h 533400"/>
                <a:gd name="connsiteX57" fmla="*/ 347472 w 476250"/>
                <a:gd name="connsiteY57" fmla="*/ 159829 h 533400"/>
                <a:gd name="connsiteX58" fmla="*/ 344519 w 476250"/>
                <a:gd name="connsiteY58" fmla="*/ 164116 h 533400"/>
                <a:gd name="connsiteX59" fmla="*/ 346424 w 476250"/>
                <a:gd name="connsiteY59" fmla="*/ 172212 h 533400"/>
                <a:gd name="connsiteX60" fmla="*/ 351758 w 476250"/>
                <a:gd name="connsiteY60" fmla="*/ 175927 h 533400"/>
                <a:gd name="connsiteX61" fmla="*/ 354806 w 476250"/>
                <a:gd name="connsiteY61" fmla="*/ 171831 h 533400"/>
                <a:gd name="connsiteX62" fmla="*/ 365284 w 476250"/>
                <a:gd name="connsiteY62" fmla="*/ 175927 h 533400"/>
                <a:gd name="connsiteX63" fmla="*/ 366332 w 476250"/>
                <a:gd name="connsiteY63" fmla="*/ 174022 h 533400"/>
                <a:gd name="connsiteX64" fmla="*/ 377571 w 476250"/>
                <a:gd name="connsiteY64" fmla="*/ 180404 h 533400"/>
                <a:gd name="connsiteX65" fmla="*/ 379286 w 476250"/>
                <a:gd name="connsiteY65" fmla="*/ 190595 h 533400"/>
                <a:gd name="connsiteX66" fmla="*/ 368522 w 476250"/>
                <a:gd name="connsiteY66" fmla="*/ 199739 h 533400"/>
                <a:gd name="connsiteX67" fmla="*/ 377381 w 476250"/>
                <a:gd name="connsiteY67" fmla="*/ 220694 h 533400"/>
                <a:gd name="connsiteX68" fmla="*/ 385001 w 476250"/>
                <a:gd name="connsiteY68" fmla="*/ 227171 h 533400"/>
                <a:gd name="connsiteX69" fmla="*/ 394716 w 476250"/>
                <a:gd name="connsiteY69" fmla="*/ 222504 h 533400"/>
                <a:gd name="connsiteX70" fmla="*/ 391097 w 476250"/>
                <a:gd name="connsiteY70" fmla="*/ 208883 h 533400"/>
                <a:gd name="connsiteX71" fmla="*/ 394526 w 476250"/>
                <a:gd name="connsiteY71" fmla="*/ 208883 h 533400"/>
                <a:gd name="connsiteX72" fmla="*/ 393668 w 476250"/>
                <a:gd name="connsiteY72" fmla="*/ 204502 h 533400"/>
                <a:gd name="connsiteX73" fmla="*/ 409766 w 476250"/>
                <a:gd name="connsiteY73" fmla="*/ 196882 h 533400"/>
                <a:gd name="connsiteX74" fmla="*/ 420910 w 476250"/>
                <a:gd name="connsiteY74" fmla="*/ 186023 h 533400"/>
                <a:gd name="connsiteX75" fmla="*/ 446818 w 476250"/>
                <a:gd name="connsiteY75" fmla="*/ 174307 h 533400"/>
                <a:gd name="connsiteX76" fmla="*/ 436245 w 476250"/>
                <a:gd name="connsiteY76" fmla="*/ 191643 h 533400"/>
                <a:gd name="connsiteX77" fmla="*/ 439293 w 476250"/>
                <a:gd name="connsiteY77" fmla="*/ 199930 h 533400"/>
                <a:gd name="connsiteX78" fmla="*/ 446056 w 476250"/>
                <a:gd name="connsiteY78" fmla="*/ 198215 h 533400"/>
                <a:gd name="connsiteX79" fmla="*/ 456724 w 476250"/>
                <a:gd name="connsiteY79" fmla="*/ 227647 h 533400"/>
                <a:gd name="connsiteX80" fmla="*/ 449961 w 476250"/>
                <a:gd name="connsiteY80" fmla="*/ 238125 h 533400"/>
                <a:gd name="connsiteX81" fmla="*/ 448056 w 476250"/>
                <a:gd name="connsiteY81" fmla="*/ 258508 h 533400"/>
                <a:gd name="connsiteX82" fmla="*/ 445961 w 476250"/>
                <a:gd name="connsiteY82" fmla="*/ 258032 h 533400"/>
                <a:gd name="connsiteX83" fmla="*/ 445579 w 476250"/>
                <a:gd name="connsiteY83" fmla="*/ 276987 h 533400"/>
                <a:gd name="connsiteX84" fmla="*/ 435578 w 476250"/>
                <a:gd name="connsiteY84" fmla="*/ 279940 h 533400"/>
                <a:gd name="connsiteX85" fmla="*/ 437674 w 476250"/>
                <a:gd name="connsiteY85" fmla="*/ 300418 h 533400"/>
                <a:gd name="connsiteX86" fmla="*/ 451676 w 476250"/>
                <a:gd name="connsiteY86" fmla="*/ 299466 h 533400"/>
                <a:gd name="connsiteX87" fmla="*/ 452152 w 476250"/>
                <a:gd name="connsiteY87" fmla="*/ 296323 h 533400"/>
                <a:gd name="connsiteX88" fmla="*/ 462344 w 476250"/>
                <a:gd name="connsiteY88" fmla="*/ 298323 h 533400"/>
                <a:gd name="connsiteX89" fmla="*/ 463582 w 476250"/>
                <a:gd name="connsiteY89" fmla="*/ 308896 h 533400"/>
                <a:gd name="connsiteX90" fmla="*/ 475202 w 476250"/>
                <a:gd name="connsiteY90" fmla="*/ 310515 h 533400"/>
                <a:gd name="connsiteX91" fmla="*/ 465392 w 476250"/>
                <a:gd name="connsiteY91" fmla="*/ 350615 h 533400"/>
                <a:gd name="connsiteX92" fmla="*/ 454914 w 476250"/>
                <a:gd name="connsiteY92" fmla="*/ 350615 h 533400"/>
                <a:gd name="connsiteX93" fmla="*/ 449294 w 476250"/>
                <a:gd name="connsiteY93" fmla="*/ 355663 h 533400"/>
                <a:gd name="connsiteX94" fmla="*/ 427577 w 476250"/>
                <a:gd name="connsiteY94" fmla="*/ 388429 h 533400"/>
                <a:gd name="connsiteX95" fmla="*/ 422339 w 476250"/>
                <a:gd name="connsiteY95" fmla="*/ 384143 h 533400"/>
                <a:gd name="connsiteX96" fmla="*/ 420529 w 476250"/>
                <a:gd name="connsiteY96" fmla="*/ 392621 h 533400"/>
                <a:gd name="connsiteX97" fmla="*/ 412528 w 476250"/>
                <a:gd name="connsiteY97" fmla="*/ 391763 h 533400"/>
                <a:gd name="connsiteX98" fmla="*/ 411004 w 476250"/>
                <a:gd name="connsiteY98" fmla="*/ 389287 h 533400"/>
                <a:gd name="connsiteX99" fmla="*/ 405003 w 476250"/>
                <a:gd name="connsiteY99" fmla="*/ 396145 h 533400"/>
                <a:gd name="connsiteX100" fmla="*/ 401003 w 476250"/>
                <a:gd name="connsiteY100" fmla="*/ 391573 h 533400"/>
                <a:gd name="connsiteX101" fmla="*/ 386048 w 476250"/>
                <a:gd name="connsiteY101" fmla="*/ 408717 h 533400"/>
                <a:gd name="connsiteX102" fmla="*/ 383000 w 476250"/>
                <a:gd name="connsiteY102" fmla="*/ 419386 h 533400"/>
                <a:gd name="connsiteX103" fmla="*/ 363093 w 476250"/>
                <a:gd name="connsiteY103" fmla="*/ 419290 h 533400"/>
                <a:gd name="connsiteX104" fmla="*/ 360998 w 476250"/>
                <a:gd name="connsiteY104" fmla="*/ 427672 h 533400"/>
                <a:gd name="connsiteX105" fmla="*/ 353092 w 476250"/>
                <a:gd name="connsiteY105" fmla="*/ 427291 h 533400"/>
                <a:gd name="connsiteX106" fmla="*/ 353663 w 476250"/>
                <a:gd name="connsiteY106" fmla="*/ 431959 h 533400"/>
                <a:gd name="connsiteX107" fmla="*/ 346139 w 476250"/>
                <a:gd name="connsiteY107" fmla="*/ 433387 h 533400"/>
                <a:gd name="connsiteX108" fmla="*/ 347567 w 476250"/>
                <a:gd name="connsiteY108" fmla="*/ 414147 h 533400"/>
                <a:gd name="connsiteX109" fmla="*/ 316516 w 476250"/>
                <a:gd name="connsiteY109" fmla="*/ 413290 h 533400"/>
                <a:gd name="connsiteX110" fmla="*/ 308420 w 476250"/>
                <a:gd name="connsiteY110" fmla="*/ 409670 h 533400"/>
                <a:gd name="connsiteX111" fmla="*/ 282321 w 476250"/>
                <a:gd name="connsiteY111" fmla="*/ 416719 h 533400"/>
                <a:gd name="connsiteX112" fmla="*/ 283178 w 476250"/>
                <a:gd name="connsiteY112" fmla="*/ 426148 h 533400"/>
                <a:gd name="connsiteX113" fmla="*/ 278892 w 476250"/>
                <a:gd name="connsiteY113" fmla="*/ 426720 h 533400"/>
                <a:gd name="connsiteX114" fmla="*/ 279178 w 476250"/>
                <a:gd name="connsiteY114" fmla="*/ 429768 h 533400"/>
                <a:gd name="connsiteX115" fmla="*/ 271558 w 476250"/>
                <a:gd name="connsiteY115" fmla="*/ 430816 h 533400"/>
                <a:gd name="connsiteX116" fmla="*/ 273177 w 476250"/>
                <a:gd name="connsiteY116" fmla="*/ 446246 h 533400"/>
                <a:gd name="connsiteX117" fmla="*/ 279749 w 476250"/>
                <a:gd name="connsiteY117" fmla="*/ 469201 h 533400"/>
                <a:gd name="connsiteX118" fmla="*/ 286131 w 476250"/>
                <a:gd name="connsiteY118" fmla="*/ 473488 h 533400"/>
                <a:gd name="connsiteX119" fmla="*/ 289084 w 476250"/>
                <a:gd name="connsiteY119" fmla="*/ 479107 h 533400"/>
                <a:gd name="connsiteX120" fmla="*/ 258413 w 476250"/>
                <a:gd name="connsiteY120" fmla="*/ 497205 h 533400"/>
                <a:gd name="connsiteX121" fmla="*/ 260318 w 476250"/>
                <a:gd name="connsiteY121" fmla="*/ 500824 h 533400"/>
                <a:gd name="connsiteX122" fmla="*/ 252889 w 476250"/>
                <a:gd name="connsiteY122" fmla="*/ 510730 h 533400"/>
                <a:gd name="connsiteX123" fmla="*/ 256699 w 476250"/>
                <a:gd name="connsiteY123" fmla="*/ 516064 h 533400"/>
                <a:gd name="connsiteX124" fmla="*/ 236982 w 476250"/>
                <a:gd name="connsiteY124" fmla="*/ 514540 h 533400"/>
                <a:gd name="connsiteX125" fmla="*/ 228695 w 476250"/>
                <a:gd name="connsiteY125" fmla="*/ 510921 h 533400"/>
                <a:gd name="connsiteX126" fmla="*/ 222885 w 476250"/>
                <a:gd name="connsiteY126" fmla="*/ 514540 h 533400"/>
                <a:gd name="connsiteX127" fmla="*/ 217170 w 476250"/>
                <a:gd name="connsiteY127" fmla="*/ 513683 h 533400"/>
                <a:gd name="connsiteX128" fmla="*/ 211265 w 476250"/>
                <a:gd name="connsiteY128" fmla="*/ 521875 h 533400"/>
                <a:gd name="connsiteX129" fmla="*/ 205835 w 476250"/>
                <a:gd name="connsiteY129" fmla="*/ 518731 h 533400"/>
                <a:gd name="connsiteX130" fmla="*/ 203359 w 476250"/>
                <a:gd name="connsiteY130" fmla="*/ 507206 h 533400"/>
                <a:gd name="connsiteX131" fmla="*/ 187833 w 476250"/>
                <a:gd name="connsiteY131" fmla="*/ 501491 h 533400"/>
                <a:gd name="connsiteX132" fmla="*/ 195834 w 476250"/>
                <a:gd name="connsiteY132" fmla="*/ 507206 h 533400"/>
                <a:gd name="connsiteX133" fmla="*/ 198406 w 476250"/>
                <a:gd name="connsiteY133" fmla="*/ 517588 h 533400"/>
                <a:gd name="connsiteX134" fmla="*/ 205169 w 476250"/>
                <a:gd name="connsiteY134" fmla="*/ 523113 h 533400"/>
                <a:gd name="connsiteX135" fmla="*/ 199549 w 476250"/>
                <a:gd name="connsiteY135" fmla="*/ 524446 h 533400"/>
                <a:gd name="connsiteX136" fmla="*/ 192024 w 476250"/>
                <a:gd name="connsiteY136" fmla="*/ 519112 h 533400"/>
                <a:gd name="connsiteX137" fmla="*/ 182404 w 476250"/>
                <a:gd name="connsiteY137" fmla="*/ 523399 h 533400"/>
                <a:gd name="connsiteX138" fmla="*/ 178594 w 476250"/>
                <a:gd name="connsiteY138" fmla="*/ 519779 h 533400"/>
                <a:gd name="connsiteX139" fmla="*/ 179356 w 476250"/>
                <a:gd name="connsiteY139" fmla="*/ 517684 h 533400"/>
                <a:gd name="connsiteX140" fmla="*/ 172022 w 476250"/>
                <a:gd name="connsiteY140" fmla="*/ 515207 h 533400"/>
                <a:gd name="connsiteX141" fmla="*/ 164878 w 476250"/>
                <a:gd name="connsiteY141" fmla="*/ 503777 h 533400"/>
                <a:gd name="connsiteX142" fmla="*/ 168688 w 476250"/>
                <a:gd name="connsiteY142" fmla="*/ 498062 h 533400"/>
                <a:gd name="connsiteX143" fmla="*/ 170307 w 476250"/>
                <a:gd name="connsiteY143" fmla="*/ 484727 h 533400"/>
                <a:gd name="connsiteX144" fmla="*/ 156020 w 476250"/>
                <a:gd name="connsiteY144" fmla="*/ 477012 h 533400"/>
                <a:gd name="connsiteX145" fmla="*/ 151352 w 476250"/>
                <a:gd name="connsiteY145" fmla="*/ 482536 h 533400"/>
                <a:gd name="connsiteX146" fmla="*/ 141542 w 476250"/>
                <a:gd name="connsiteY146" fmla="*/ 485299 h 533400"/>
                <a:gd name="connsiteX147" fmla="*/ 138494 w 476250"/>
                <a:gd name="connsiteY147" fmla="*/ 472630 h 533400"/>
                <a:gd name="connsiteX148" fmla="*/ 125159 w 476250"/>
                <a:gd name="connsiteY148" fmla="*/ 447675 h 533400"/>
                <a:gd name="connsiteX149" fmla="*/ 110490 w 476250"/>
                <a:gd name="connsiteY149" fmla="*/ 448627 h 533400"/>
                <a:gd name="connsiteX150" fmla="*/ 111633 w 476250"/>
                <a:gd name="connsiteY150" fmla="*/ 430721 h 533400"/>
                <a:gd name="connsiteX151" fmla="*/ 92964 w 476250"/>
                <a:gd name="connsiteY151" fmla="*/ 438721 h 533400"/>
                <a:gd name="connsiteX152" fmla="*/ 89059 w 476250"/>
                <a:gd name="connsiteY152" fmla="*/ 427291 h 533400"/>
                <a:gd name="connsiteX153" fmla="*/ 84868 w 476250"/>
                <a:gd name="connsiteY153" fmla="*/ 427767 h 533400"/>
                <a:gd name="connsiteX154" fmla="*/ 84582 w 476250"/>
                <a:gd name="connsiteY154" fmla="*/ 425196 h 533400"/>
                <a:gd name="connsiteX155" fmla="*/ 92107 w 476250"/>
                <a:gd name="connsiteY155" fmla="*/ 424243 h 533400"/>
                <a:gd name="connsiteX156" fmla="*/ 126968 w 476250"/>
                <a:gd name="connsiteY156" fmla="*/ 425958 h 533400"/>
                <a:gd name="connsiteX157" fmla="*/ 128397 w 476250"/>
                <a:gd name="connsiteY157" fmla="*/ 414052 h 533400"/>
                <a:gd name="connsiteX158" fmla="*/ 142589 w 476250"/>
                <a:gd name="connsiteY158" fmla="*/ 409480 h 533400"/>
                <a:gd name="connsiteX159" fmla="*/ 153734 w 476250"/>
                <a:gd name="connsiteY159" fmla="*/ 410813 h 533400"/>
                <a:gd name="connsiteX160" fmla="*/ 154019 w 476250"/>
                <a:gd name="connsiteY160" fmla="*/ 405098 h 533400"/>
                <a:gd name="connsiteX161" fmla="*/ 159449 w 476250"/>
                <a:gd name="connsiteY161" fmla="*/ 398621 h 533400"/>
                <a:gd name="connsiteX162" fmla="*/ 138875 w 476250"/>
                <a:gd name="connsiteY162" fmla="*/ 390811 h 533400"/>
                <a:gd name="connsiteX163" fmla="*/ 131064 w 476250"/>
                <a:gd name="connsiteY163" fmla="*/ 359283 h 533400"/>
                <a:gd name="connsiteX164" fmla="*/ 122873 w 476250"/>
                <a:gd name="connsiteY164" fmla="*/ 344710 h 533400"/>
                <a:gd name="connsiteX165" fmla="*/ 108490 w 476250"/>
                <a:gd name="connsiteY165" fmla="*/ 306324 h 533400"/>
                <a:gd name="connsiteX166" fmla="*/ 105537 w 476250"/>
                <a:gd name="connsiteY166" fmla="*/ 307467 h 533400"/>
                <a:gd name="connsiteX167" fmla="*/ 100394 w 476250"/>
                <a:gd name="connsiteY167" fmla="*/ 289179 h 533400"/>
                <a:gd name="connsiteX168" fmla="*/ 98965 w 476250"/>
                <a:gd name="connsiteY168" fmla="*/ 279463 h 533400"/>
                <a:gd name="connsiteX169" fmla="*/ 102394 w 476250"/>
                <a:gd name="connsiteY169" fmla="*/ 272415 h 533400"/>
                <a:gd name="connsiteX170" fmla="*/ 101441 w 476250"/>
                <a:gd name="connsiteY170" fmla="*/ 252508 h 533400"/>
                <a:gd name="connsiteX171" fmla="*/ 95536 w 476250"/>
                <a:gd name="connsiteY171" fmla="*/ 234505 h 533400"/>
                <a:gd name="connsiteX172" fmla="*/ 86201 w 476250"/>
                <a:gd name="connsiteY172" fmla="*/ 224504 h 533400"/>
                <a:gd name="connsiteX173" fmla="*/ 86106 w 476250"/>
                <a:gd name="connsiteY173" fmla="*/ 220504 h 533400"/>
                <a:gd name="connsiteX174" fmla="*/ 87820 w 476250"/>
                <a:gd name="connsiteY174" fmla="*/ 207264 h 533400"/>
                <a:gd name="connsiteX175" fmla="*/ 94012 w 476250"/>
                <a:gd name="connsiteY175" fmla="*/ 207550 h 533400"/>
                <a:gd name="connsiteX176" fmla="*/ 94679 w 476250"/>
                <a:gd name="connsiteY176" fmla="*/ 201454 h 533400"/>
                <a:gd name="connsiteX177" fmla="*/ 97536 w 476250"/>
                <a:gd name="connsiteY177" fmla="*/ 201263 h 533400"/>
                <a:gd name="connsiteX178" fmla="*/ 101346 w 476250"/>
                <a:gd name="connsiteY178" fmla="*/ 175641 h 533400"/>
                <a:gd name="connsiteX179" fmla="*/ 100394 w 476250"/>
                <a:gd name="connsiteY179" fmla="*/ 151542 h 533400"/>
                <a:gd name="connsiteX180" fmla="*/ 87820 w 476250"/>
                <a:gd name="connsiteY180" fmla="*/ 146590 h 533400"/>
                <a:gd name="connsiteX181" fmla="*/ 86582 w 476250"/>
                <a:gd name="connsiteY181" fmla="*/ 143446 h 533400"/>
                <a:gd name="connsiteX182" fmla="*/ 84677 w 476250"/>
                <a:gd name="connsiteY182" fmla="*/ 148114 h 533400"/>
                <a:gd name="connsiteX183" fmla="*/ 79439 w 476250"/>
                <a:gd name="connsiteY183" fmla="*/ 147733 h 533400"/>
                <a:gd name="connsiteX184" fmla="*/ 42862 w 476250"/>
                <a:gd name="connsiteY184" fmla="*/ 137350 h 533400"/>
                <a:gd name="connsiteX185" fmla="*/ 46577 w 476250"/>
                <a:gd name="connsiteY185" fmla="*/ 127349 h 533400"/>
                <a:gd name="connsiteX186" fmla="*/ 39624 w 476250"/>
                <a:gd name="connsiteY186" fmla="*/ 116395 h 533400"/>
                <a:gd name="connsiteX187" fmla="*/ 45625 w 476250"/>
                <a:gd name="connsiteY187" fmla="*/ 107061 h 533400"/>
                <a:gd name="connsiteX188" fmla="*/ 35052 w 476250"/>
                <a:gd name="connsiteY188" fmla="*/ 100870 h 533400"/>
                <a:gd name="connsiteX189" fmla="*/ 32766 w 476250"/>
                <a:gd name="connsiteY189" fmla="*/ 94774 h 533400"/>
                <a:gd name="connsiteX190" fmla="*/ 25432 w 476250"/>
                <a:gd name="connsiteY190" fmla="*/ 97536 h 533400"/>
                <a:gd name="connsiteX191" fmla="*/ 9525 w 476250"/>
                <a:gd name="connsiteY191" fmla="*/ 87344 h 533400"/>
                <a:gd name="connsiteX192" fmla="*/ 14287 w 476250"/>
                <a:gd name="connsiteY192" fmla="*/ 76486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</a:cxnLst>
              <a:rect l="l" t="t" r="r" b="b"/>
              <a:pathLst>
                <a:path w="476250" h="533400">
                  <a:moveTo>
                    <a:pt x="14287" y="76486"/>
                  </a:moveTo>
                  <a:lnTo>
                    <a:pt x="22955" y="71723"/>
                  </a:lnTo>
                  <a:lnTo>
                    <a:pt x="21908" y="62865"/>
                  </a:lnTo>
                  <a:lnTo>
                    <a:pt x="25908" y="63627"/>
                  </a:lnTo>
                  <a:lnTo>
                    <a:pt x="32766" y="42481"/>
                  </a:lnTo>
                  <a:lnTo>
                    <a:pt x="41148" y="49530"/>
                  </a:lnTo>
                  <a:lnTo>
                    <a:pt x="43720" y="44767"/>
                  </a:lnTo>
                  <a:lnTo>
                    <a:pt x="46577" y="11144"/>
                  </a:lnTo>
                  <a:lnTo>
                    <a:pt x="50483" y="9525"/>
                  </a:lnTo>
                  <a:lnTo>
                    <a:pt x="54864" y="19812"/>
                  </a:lnTo>
                  <a:lnTo>
                    <a:pt x="58769" y="18002"/>
                  </a:lnTo>
                  <a:lnTo>
                    <a:pt x="61817" y="25717"/>
                  </a:lnTo>
                  <a:lnTo>
                    <a:pt x="56007" y="28289"/>
                  </a:lnTo>
                  <a:lnTo>
                    <a:pt x="68199" y="29718"/>
                  </a:lnTo>
                  <a:lnTo>
                    <a:pt x="71819" y="23431"/>
                  </a:lnTo>
                  <a:lnTo>
                    <a:pt x="86868" y="28194"/>
                  </a:lnTo>
                  <a:lnTo>
                    <a:pt x="109728" y="55531"/>
                  </a:lnTo>
                  <a:lnTo>
                    <a:pt x="114300" y="53721"/>
                  </a:lnTo>
                  <a:lnTo>
                    <a:pt x="119348" y="55721"/>
                  </a:lnTo>
                  <a:lnTo>
                    <a:pt x="150781" y="24479"/>
                  </a:lnTo>
                  <a:lnTo>
                    <a:pt x="172688" y="29623"/>
                  </a:lnTo>
                  <a:lnTo>
                    <a:pt x="186500" y="47911"/>
                  </a:lnTo>
                  <a:lnTo>
                    <a:pt x="175546" y="57055"/>
                  </a:lnTo>
                  <a:lnTo>
                    <a:pt x="177641" y="63436"/>
                  </a:lnTo>
                  <a:lnTo>
                    <a:pt x="188786" y="57150"/>
                  </a:lnTo>
                  <a:lnTo>
                    <a:pt x="192119" y="69628"/>
                  </a:lnTo>
                  <a:lnTo>
                    <a:pt x="189548" y="55531"/>
                  </a:lnTo>
                  <a:lnTo>
                    <a:pt x="196501" y="51530"/>
                  </a:lnTo>
                  <a:lnTo>
                    <a:pt x="200311" y="65151"/>
                  </a:lnTo>
                  <a:lnTo>
                    <a:pt x="197549" y="75438"/>
                  </a:lnTo>
                  <a:lnTo>
                    <a:pt x="194405" y="77629"/>
                  </a:lnTo>
                  <a:lnTo>
                    <a:pt x="196025" y="83439"/>
                  </a:lnTo>
                  <a:lnTo>
                    <a:pt x="202597" y="73438"/>
                  </a:lnTo>
                  <a:lnTo>
                    <a:pt x="228219" y="49816"/>
                  </a:lnTo>
                  <a:lnTo>
                    <a:pt x="238697" y="60103"/>
                  </a:lnTo>
                  <a:lnTo>
                    <a:pt x="243554" y="69723"/>
                  </a:lnTo>
                  <a:lnTo>
                    <a:pt x="257080" y="52864"/>
                  </a:lnTo>
                  <a:lnTo>
                    <a:pt x="262604" y="53816"/>
                  </a:lnTo>
                  <a:lnTo>
                    <a:pt x="269843" y="62484"/>
                  </a:lnTo>
                  <a:lnTo>
                    <a:pt x="277559" y="78295"/>
                  </a:lnTo>
                  <a:lnTo>
                    <a:pt x="292894" y="72866"/>
                  </a:lnTo>
                  <a:lnTo>
                    <a:pt x="298133" y="75152"/>
                  </a:lnTo>
                  <a:lnTo>
                    <a:pt x="310706" y="74676"/>
                  </a:lnTo>
                  <a:lnTo>
                    <a:pt x="328803" y="67151"/>
                  </a:lnTo>
                  <a:lnTo>
                    <a:pt x="353949" y="76105"/>
                  </a:lnTo>
                  <a:lnTo>
                    <a:pt x="353949" y="78962"/>
                  </a:lnTo>
                  <a:lnTo>
                    <a:pt x="389001" y="71533"/>
                  </a:lnTo>
                  <a:lnTo>
                    <a:pt x="387287" y="80677"/>
                  </a:lnTo>
                  <a:lnTo>
                    <a:pt x="382619" y="86392"/>
                  </a:lnTo>
                  <a:lnTo>
                    <a:pt x="361188" y="98012"/>
                  </a:lnTo>
                  <a:lnTo>
                    <a:pt x="344043" y="103156"/>
                  </a:lnTo>
                  <a:lnTo>
                    <a:pt x="343757" y="109442"/>
                  </a:lnTo>
                  <a:lnTo>
                    <a:pt x="337280" y="113252"/>
                  </a:lnTo>
                  <a:lnTo>
                    <a:pt x="336233" y="110585"/>
                  </a:lnTo>
                  <a:lnTo>
                    <a:pt x="332899" y="112585"/>
                  </a:lnTo>
                  <a:lnTo>
                    <a:pt x="319659" y="126778"/>
                  </a:lnTo>
                  <a:lnTo>
                    <a:pt x="337947" y="161830"/>
                  </a:lnTo>
                  <a:lnTo>
                    <a:pt x="347472" y="159829"/>
                  </a:lnTo>
                  <a:lnTo>
                    <a:pt x="344519" y="164116"/>
                  </a:lnTo>
                  <a:lnTo>
                    <a:pt x="346424" y="172212"/>
                  </a:lnTo>
                  <a:lnTo>
                    <a:pt x="351758" y="175927"/>
                  </a:lnTo>
                  <a:lnTo>
                    <a:pt x="354806" y="171831"/>
                  </a:lnTo>
                  <a:lnTo>
                    <a:pt x="365284" y="175927"/>
                  </a:lnTo>
                  <a:lnTo>
                    <a:pt x="366332" y="174022"/>
                  </a:lnTo>
                  <a:lnTo>
                    <a:pt x="377571" y="180404"/>
                  </a:lnTo>
                  <a:lnTo>
                    <a:pt x="379286" y="190595"/>
                  </a:lnTo>
                  <a:lnTo>
                    <a:pt x="368522" y="199739"/>
                  </a:lnTo>
                  <a:lnTo>
                    <a:pt x="377381" y="220694"/>
                  </a:lnTo>
                  <a:lnTo>
                    <a:pt x="385001" y="227171"/>
                  </a:lnTo>
                  <a:lnTo>
                    <a:pt x="394716" y="222504"/>
                  </a:lnTo>
                  <a:lnTo>
                    <a:pt x="391097" y="208883"/>
                  </a:lnTo>
                  <a:lnTo>
                    <a:pt x="394526" y="208883"/>
                  </a:lnTo>
                  <a:lnTo>
                    <a:pt x="393668" y="204502"/>
                  </a:lnTo>
                  <a:lnTo>
                    <a:pt x="409766" y="196882"/>
                  </a:lnTo>
                  <a:lnTo>
                    <a:pt x="420910" y="186023"/>
                  </a:lnTo>
                  <a:lnTo>
                    <a:pt x="446818" y="174307"/>
                  </a:lnTo>
                  <a:lnTo>
                    <a:pt x="436245" y="191643"/>
                  </a:lnTo>
                  <a:lnTo>
                    <a:pt x="439293" y="199930"/>
                  </a:lnTo>
                  <a:lnTo>
                    <a:pt x="446056" y="198215"/>
                  </a:lnTo>
                  <a:lnTo>
                    <a:pt x="456724" y="227647"/>
                  </a:lnTo>
                  <a:lnTo>
                    <a:pt x="449961" y="238125"/>
                  </a:lnTo>
                  <a:lnTo>
                    <a:pt x="448056" y="258508"/>
                  </a:lnTo>
                  <a:lnTo>
                    <a:pt x="445961" y="258032"/>
                  </a:lnTo>
                  <a:lnTo>
                    <a:pt x="445579" y="276987"/>
                  </a:lnTo>
                  <a:lnTo>
                    <a:pt x="435578" y="279940"/>
                  </a:lnTo>
                  <a:lnTo>
                    <a:pt x="437674" y="300418"/>
                  </a:lnTo>
                  <a:lnTo>
                    <a:pt x="451676" y="299466"/>
                  </a:lnTo>
                  <a:lnTo>
                    <a:pt x="452152" y="296323"/>
                  </a:lnTo>
                  <a:lnTo>
                    <a:pt x="462344" y="298323"/>
                  </a:lnTo>
                  <a:lnTo>
                    <a:pt x="463582" y="308896"/>
                  </a:lnTo>
                  <a:lnTo>
                    <a:pt x="475202" y="310515"/>
                  </a:lnTo>
                  <a:lnTo>
                    <a:pt x="465392" y="350615"/>
                  </a:lnTo>
                  <a:lnTo>
                    <a:pt x="454914" y="350615"/>
                  </a:lnTo>
                  <a:lnTo>
                    <a:pt x="449294" y="355663"/>
                  </a:lnTo>
                  <a:lnTo>
                    <a:pt x="427577" y="388429"/>
                  </a:lnTo>
                  <a:lnTo>
                    <a:pt x="422339" y="384143"/>
                  </a:lnTo>
                  <a:lnTo>
                    <a:pt x="420529" y="392621"/>
                  </a:lnTo>
                  <a:lnTo>
                    <a:pt x="412528" y="391763"/>
                  </a:lnTo>
                  <a:lnTo>
                    <a:pt x="411004" y="389287"/>
                  </a:lnTo>
                  <a:lnTo>
                    <a:pt x="405003" y="396145"/>
                  </a:lnTo>
                  <a:lnTo>
                    <a:pt x="401003" y="391573"/>
                  </a:lnTo>
                  <a:lnTo>
                    <a:pt x="386048" y="408717"/>
                  </a:lnTo>
                  <a:lnTo>
                    <a:pt x="383000" y="419386"/>
                  </a:lnTo>
                  <a:lnTo>
                    <a:pt x="363093" y="419290"/>
                  </a:lnTo>
                  <a:lnTo>
                    <a:pt x="360998" y="427672"/>
                  </a:lnTo>
                  <a:lnTo>
                    <a:pt x="353092" y="427291"/>
                  </a:lnTo>
                  <a:lnTo>
                    <a:pt x="353663" y="431959"/>
                  </a:lnTo>
                  <a:lnTo>
                    <a:pt x="346139" y="433387"/>
                  </a:lnTo>
                  <a:lnTo>
                    <a:pt x="347567" y="414147"/>
                  </a:lnTo>
                  <a:lnTo>
                    <a:pt x="316516" y="413290"/>
                  </a:lnTo>
                  <a:lnTo>
                    <a:pt x="308420" y="409670"/>
                  </a:lnTo>
                  <a:lnTo>
                    <a:pt x="282321" y="416719"/>
                  </a:lnTo>
                  <a:lnTo>
                    <a:pt x="283178" y="426148"/>
                  </a:lnTo>
                  <a:lnTo>
                    <a:pt x="278892" y="426720"/>
                  </a:lnTo>
                  <a:lnTo>
                    <a:pt x="279178" y="429768"/>
                  </a:lnTo>
                  <a:lnTo>
                    <a:pt x="271558" y="430816"/>
                  </a:lnTo>
                  <a:lnTo>
                    <a:pt x="273177" y="446246"/>
                  </a:lnTo>
                  <a:lnTo>
                    <a:pt x="279749" y="469201"/>
                  </a:lnTo>
                  <a:lnTo>
                    <a:pt x="286131" y="473488"/>
                  </a:lnTo>
                  <a:lnTo>
                    <a:pt x="289084" y="479107"/>
                  </a:lnTo>
                  <a:lnTo>
                    <a:pt x="258413" y="497205"/>
                  </a:lnTo>
                  <a:lnTo>
                    <a:pt x="260318" y="500824"/>
                  </a:lnTo>
                  <a:lnTo>
                    <a:pt x="252889" y="510730"/>
                  </a:lnTo>
                  <a:lnTo>
                    <a:pt x="256699" y="516064"/>
                  </a:lnTo>
                  <a:lnTo>
                    <a:pt x="236982" y="514540"/>
                  </a:lnTo>
                  <a:lnTo>
                    <a:pt x="228695" y="510921"/>
                  </a:lnTo>
                  <a:lnTo>
                    <a:pt x="222885" y="514540"/>
                  </a:lnTo>
                  <a:lnTo>
                    <a:pt x="217170" y="513683"/>
                  </a:lnTo>
                  <a:lnTo>
                    <a:pt x="211265" y="521875"/>
                  </a:lnTo>
                  <a:lnTo>
                    <a:pt x="205835" y="518731"/>
                  </a:lnTo>
                  <a:lnTo>
                    <a:pt x="203359" y="507206"/>
                  </a:lnTo>
                  <a:lnTo>
                    <a:pt x="187833" y="501491"/>
                  </a:lnTo>
                  <a:lnTo>
                    <a:pt x="195834" y="507206"/>
                  </a:lnTo>
                  <a:lnTo>
                    <a:pt x="198406" y="517588"/>
                  </a:lnTo>
                  <a:lnTo>
                    <a:pt x="205169" y="523113"/>
                  </a:lnTo>
                  <a:lnTo>
                    <a:pt x="199549" y="524446"/>
                  </a:lnTo>
                  <a:lnTo>
                    <a:pt x="192024" y="519112"/>
                  </a:lnTo>
                  <a:lnTo>
                    <a:pt x="182404" y="523399"/>
                  </a:lnTo>
                  <a:lnTo>
                    <a:pt x="178594" y="519779"/>
                  </a:lnTo>
                  <a:lnTo>
                    <a:pt x="179356" y="517684"/>
                  </a:lnTo>
                  <a:lnTo>
                    <a:pt x="172022" y="515207"/>
                  </a:lnTo>
                  <a:lnTo>
                    <a:pt x="164878" y="503777"/>
                  </a:lnTo>
                  <a:lnTo>
                    <a:pt x="168688" y="498062"/>
                  </a:lnTo>
                  <a:lnTo>
                    <a:pt x="170307" y="484727"/>
                  </a:lnTo>
                  <a:lnTo>
                    <a:pt x="156020" y="477012"/>
                  </a:lnTo>
                  <a:lnTo>
                    <a:pt x="151352" y="482536"/>
                  </a:lnTo>
                  <a:lnTo>
                    <a:pt x="141542" y="485299"/>
                  </a:lnTo>
                  <a:lnTo>
                    <a:pt x="138494" y="472630"/>
                  </a:lnTo>
                  <a:lnTo>
                    <a:pt x="125159" y="447675"/>
                  </a:lnTo>
                  <a:lnTo>
                    <a:pt x="110490" y="448627"/>
                  </a:lnTo>
                  <a:lnTo>
                    <a:pt x="111633" y="430721"/>
                  </a:lnTo>
                  <a:lnTo>
                    <a:pt x="92964" y="438721"/>
                  </a:lnTo>
                  <a:lnTo>
                    <a:pt x="89059" y="427291"/>
                  </a:lnTo>
                  <a:lnTo>
                    <a:pt x="84868" y="427767"/>
                  </a:lnTo>
                  <a:lnTo>
                    <a:pt x="84582" y="425196"/>
                  </a:lnTo>
                  <a:lnTo>
                    <a:pt x="92107" y="424243"/>
                  </a:lnTo>
                  <a:lnTo>
                    <a:pt x="126968" y="425958"/>
                  </a:lnTo>
                  <a:lnTo>
                    <a:pt x="128397" y="414052"/>
                  </a:lnTo>
                  <a:lnTo>
                    <a:pt x="142589" y="409480"/>
                  </a:lnTo>
                  <a:lnTo>
                    <a:pt x="153734" y="410813"/>
                  </a:lnTo>
                  <a:lnTo>
                    <a:pt x="154019" y="405098"/>
                  </a:lnTo>
                  <a:lnTo>
                    <a:pt x="159449" y="398621"/>
                  </a:lnTo>
                  <a:lnTo>
                    <a:pt x="138875" y="390811"/>
                  </a:lnTo>
                  <a:lnTo>
                    <a:pt x="131064" y="359283"/>
                  </a:lnTo>
                  <a:lnTo>
                    <a:pt x="122873" y="344710"/>
                  </a:lnTo>
                  <a:lnTo>
                    <a:pt x="108490" y="306324"/>
                  </a:lnTo>
                  <a:lnTo>
                    <a:pt x="105537" y="307467"/>
                  </a:lnTo>
                  <a:lnTo>
                    <a:pt x="100394" y="289179"/>
                  </a:lnTo>
                  <a:lnTo>
                    <a:pt x="98965" y="279463"/>
                  </a:lnTo>
                  <a:lnTo>
                    <a:pt x="102394" y="272415"/>
                  </a:lnTo>
                  <a:lnTo>
                    <a:pt x="101441" y="252508"/>
                  </a:lnTo>
                  <a:lnTo>
                    <a:pt x="95536" y="234505"/>
                  </a:lnTo>
                  <a:lnTo>
                    <a:pt x="86201" y="224504"/>
                  </a:lnTo>
                  <a:lnTo>
                    <a:pt x="86106" y="220504"/>
                  </a:lnTo>
                  <a:lnTo>
                    <a:pt x="87820" y="207264"/>
                  </a:lnTo>
                  <a:lnTo>
                    <a:pt x="94012" y="207550"/>
                  </a:lnTo>
                  <a:lnTo>
                    <a:pt x="94679" y="201454"/>
                  </a:lnTo>
                  <a:lnTo>
                    <a:pt x="97536" y="201263"/>
                  </a:lnTo>
                  <a:lnTo>
                    <a:pt x="101346" y="175641"/>
                  </a:lnTo>
                  <a:lnTo>
                    <a:pt x="100394" y="151542"/>
                  </a:lnTo>
                  <a:lnTo>
                    <a:pt x="87820" y="146590"/>
                  </a:lnTo>
                  <a:lnTo>
                    <a:pt x="86582" y="143446"/>
                  </a:lnTo>
                  <a:lnTo>
                    <a:pt x="84677" y="148114"/>
                  </a:lnTo>
                  <a:lnTo>
                    <a:pt x="79439" y="147733"/>
                  </a:lnTo>
                  <a:lnTo>
                    <a:pt x="42862" y="137350"/>
                  </a:lnTo>
                  <a:lnTo>
                    <a:pt x="46577" y="127349"/>
                  </a:lnTo>
                  <a:lnTo>
                    <a:pt x="39624" y="116395"/>
                  </a:lnTo>
                  <a:lnTo>
                    <a:pt x="45625" y="107061"/>
                  </a:lnTo>
                  <a:lnTo>
                    <a:pt x="35052" y="100870"/>
                  </a:lnTo>
                  <a:lnTo>
                    <a:pt x="32766" y="94774"/>
                  </a:lnTo>
                  <a:lnTo>
                    <a:pt x="25432" y="97536"/>
                  </a:lnTo>
                  <a:lnTo>
                    <a:pt x="9525" y="87344"/>
                  </a:lnTo>
                  <a:lnTo>
                    <a:pt x="14287" y="764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8" name="Freihandform: Form 177">
              <a:extLst>
                <a:ext uri="{FF2B5EF4-FFF2-40B4-BE49-F238E27FC236}">
                  <a16:creationId xmlns:a16="http://schemas.microsoft.com/office/drawing/2014/main" id="{028F2E79-4368-4BA5-B1C1-94CA0127B877}"/>
                </a:ext>
              </a:extLst>
            </p:cNvPr>
            <p:cNvSpPr/>
            <p:nvPr/>
          </p:nvSpPr>
          <p:spPr>
            <a:xfrm>
              <a:off x="1520022" y="2552979"/>
              <a:ext cx="465300" cy="435600"/>
            </a:xfrm>
            <a:custGeom>
              <a:avLst/>
              <a:gdLst>
                <a:gd name="connsiteX0" fmla="*/ 245459 w 895350"/>
                <a:gd name="connsiteY0" fmla="*/ 820484 h 838200"/>
                <a:gd name="connsiteX1" fmla="*/ 241078 w 895350"/>
                <a:gd name="connsiteY1" fmla="*/ 789337 h 838200"/>
                <a:gd name="connsiteX2" fmla="*/ 237744 w 895350"/>
                <a:gd name="connsiteY2" fmla="*/ 789051 h 838200"/>
                <a:gd name="connsiteX3" fmla="*/ 236696 w 895350"/>
                <a:gd name="connsiteY3" fmla="*/ 780383 h 838200"/>
                <a:gd name="connsiteX4" fmla="*/ 234600 w 895350"/>
                <a:gd name="connsiteY4" fmla="*/ 780860 h 838200"/>
                <a:gd name="connsiteX5" fmla="*/ 231934 w 895350"/>
                <a:gd name="connsiteY5" fmla="*/ 756571 h 838200"/>
                <a:gd name="connsiteX6" fmla="*/ 258889 w 895350"/>
                <a:gd name="connsiteY6" fmla="*/ 747046 h 838200"/>
                <a:gd name="connsiteX7" fmla="*/ 258223 w 895350"/>
                <a:gd name="connsiteY7" fmla="*/ 743808 h 838200"/>
                <a:gd name="connsiteX8" fmla="*/ 261842 w 895350"/>
                <a:gd name="connsiteY8" fmla="*/ 741617 h 838200"/>
                <a:gd name="connsiteX9" fmla="*/ 274129 w 895350"/>
                <a:gd name="connsiteY9" fmla="*/ 737902 h 838200"/>
                <a:gd name="connsiteX10" fmla="*/ 295370 w 895350"/>
                <a:gd name="connsiteY10" fmla="*/ 721995 h 838200"/>
                <a:gd name="connsiteX11" fmla="*/ 294322 w 895350"/>
                <a:gd name="connsiteY11" fmla="*/ 719804 h 838200"/>
                <a:gd name="connsiteX12" fmla="*/ 308705 w 895350"/>
                <a:gd name="connsiteY12" fmla="*/ 713042 h 838200"/>
                <a:gd name="connsiteX13" fmla="*/ 319945 w 895350"/>
                <a:gd name="connsiteY13" fmla="*/ 702659 h 838200"/>
                <a:gd name="connsiteX14" fmla="*/ 318135 w 895350"/>
                <a:gd name="connsiteY14" fmla="*/ 695516 h 838200"/>
                <a:gd name="connsiteX15" fmla="*/ 313944 w 895350"/>
                <a:gd name="connsiteY15" fmla="*/ 695706 h 838200"/>
                <a:gd name="connsiteX16" fmla="*/ 315182 w 895350"/>
                <a:gd name="connsiteY16" fmla="*/ 686943 h 838200"/>
                <a:gd name="connsiteX17" fmla="*/ 311563 w 895350"/>
                <a:gd name="connsiteY17" fmla="*/ 669608 h 838200"/>
                <a:gd name="connsiteX18" fmla="*/ 308800 w 895350"/>
                <a:gd name="connsiteY18" fmla="*/ 670084 h 838200"/>
                <a:gd name="connsiteX19" fmla="*/ 302990 w 895350"/>
                <a:gd name="connsiteY19" fmla="*/ 647605 h 838200"/>
                <a:gd name="connsiteX20" fmla="*/ 295561 w 895350"/>
                <a:gd name="connsiteY20" fmla="*/ 650081 h 838200"/>
                <a:gd name="connsiteX21" fmla="*/ 294608 w 895350"/>
                <a:gd name="connsiteY21" fmla="*/ 647319 h 838200"/>
                <a:gd name="connsiteX22" fmla="*/ 298894 w 895350"/>
                <a:gd name="connsiteY22" fmla="*/ 643414 h 838200"/>
                <a:gd name="connsiteX23" fmla="*/ 296608 w 895350"/>
                <a:gd name="connsiteY23" fmla="*/ 637318 h 838200"/>
                <a:gd name="connsiteX24" fmla="*/ 292798 w 895350"/>
                <a:gd name="connsiteY24" fmla="*/ 638270 h 838200"/>
                <a:gd name="connsiteX25" fmla="*/ 290989 w 895350"/>
                <a:gd name="connsiteY25" fmla="*/ 632270 h 838200"/>
                <a:gd name="connsiteX26" fmla="*/ 285655 w 895350"/>
                <a:gd name="connsiteY26" fmla="*/ 633889 h 838200"/>
                <a:gd name="connsiteX27" fmla="*/ 279463 w 895350"/>
                <a:gd name="connsiteY27" fmla="*/ 615125 h 838200"/>
                <a:gd name="connsiteX28" fmla="*/ 270510 w 895350"/>
                <a:gd name="connsiteY28" fmla="*/ 615887 h 838200"/>
                <a:gd name="connsiteX29" fmla="*/ 270605 w 895350"/>
                <a:gd name="connsiteY29" fmla="*/ 613886 h 838200"/>
                <a:gd name="connsiteX30" fmla="*/ 267081 w 895350"/>
                <a:gd name="connsiteY30" fmla="*/ 613791 h 838200"/>
                <a:gd name="connsiteX31" fmla="*/ 266795 w 895350"/>
                <a:gd name="connsiteY31" fmla="*/ 609886 h 838200"/>
                <a:gd name="connsiteX32" fmla="*/ 255556 w 895350"/>
                <a:gd name="connsiteY32" fmla="*/ 609029 h 838200"/>
                <a:gd name="connsiteX33" fmla="*/ 254413 w 895350"/>
                <a:gd name="connsiteY33" fmla="*/ 602837 h 838200"/>
                <a:gd name="connsiteX34" fmla="*/ 245554 w 895350"/>
                <a:gd name="connsiteY34" fmla="*/ 594170 h 838200"/>
                <a:gd name="connsiteX35" fmla="*/ 219837 w 895350"/>
                <a:gd name="connsiteY35" fmla="*/ 599408 h 838200"/>
                <a:gd name="connsiteX36" fmla="*/ 220504 w 895350"/>
                <a:gd name="connsiteY36" fmla="*/ 602742 h 838200"/>
                <a:gd name="connsiteX37" fmla="*/ 216694 w 895350"/>
                <a:gd name="connsiteY37" fmla="*/ 603790 h 838200"/>
                <a:gd name="connsiteX38" fmla="*/ 218694 w 895350"/>
                <a:gd name="connsiteY38" fmla="*/ 612172 h 838200"/>
                <a:gd name="connsiteX39" fmla="*/ 189357 w 895350"/>
                <a:gd name="connsiteY39" fmla="*/ 622840 h 838200"/>
                <a:gd name="connsiteX40" fmla="*/ 187833 w 895350"/>
                <a:gd name="connsiteY40" fmla="*/ 615982 h 838200"/>
                <a:gd name="connsiteX41" fmla="*/ 174307 w 895350"/>
                <a:gd name="connsiteY41" fmla="*/ 620840 h 838200"/>
                <a:gd name="connsiteX42" fmla="*/ 142304 w 895350"/>
                <a:gd name="connsiteY42" fmla="*/ 621792 h 838200"/>
                <a:gd name="connsiteX43" fmla="*/ 138779 w 895350"/>
                <a:gd name="connsiteY43" fmla="*/ 606552 h 838200"/>
                <a:gd name="connsiteX44" fmla="*/ 132588 w 895350"/>
                <a:gd name="connsiteY44" fmla="*/ 607504 h 838200"/>
                <a:gd name="connsiteX45" fmla="*/ 129445 w 895350"/>
                <a:gd name="connsiteY45" fmla="*/ 574834 h 838200"/>
                <a:gd name="connsiteX46" fmla="*/ 121920 w 895350"/>
                <a:gd name="connsiteY46" fmla="*/ 538544 h 838200"/>
                <a:gd name="connsiteX47" fmla="*/ 93440 w 895350"/>
                <a:gd name="connsiteY47" fmla="*/ 536829 h 838200"/>
                <a:gd name="connsiteX48" fmla="*/ 77914 w 895350"/>
                <a:gd name="connsiteY48" fmla="*/ 528828 h 838200"/>
                <a:gd name="connsiteX49" fmla="*/ 74485 w 895350"/>
                <a:gd name="connsiteY49" fmla="*/ 545497 h 838200"/>
                <a:gd name="connsiteX50" fmla="*/ 65246 w 895350"/>
                <a:gd name="connsiteY50" fmla="*/ 543496 h 838200"/>
                <a:gd name="connsiteX51" fmla="*/ 63913 w 895350"/>
                <a:gd name="connsiteY51" fmla="*/ 520256 h 838200"/>
                <a:gd name="connsiteX52" fmla="*/ 42672 w 895350"/>
                <a:gd name="connsiteY52" fmla="*/ 522732 h 838200"/>
                <a:gd name="connsiteX53" fmla="*/ 43529 w 895350"/>
                <a:gd name="connsiteY53" fmla="*/ 507016 h 838200"/>
                <a:gd name="connsiteX54" fmla="*/ 47625 w 895350"/>
                <a:gd name="connsiteY54" fmla="*/ 506444 h 838200"/>
                <a:gd name="connsiteX55" fmla="*/ 37433 w 895350"/>
                <a:gd name="connsiteY55" fmla="*/ 467582 h 838200"/>
                <a:gd name="connsiteX56" fmla="*/ 63913 w 895350"/>
                <a:gd name="connsiteY56" fmla="*/ 456724 h 838200"/>
                <a:gd name="connsiteX57" fmla="*/ 80867 w 895350"/>
                <a:gd name="connsiteY57" fmla="*/ 445008 h 838200"/>
                <a:gd name="connsiteX58" fmla="*/ 97345 w 895350"/>
                <a:gd name="connsiteY58" fmla="*/ 421862 h 838200"/>
                <a:gd name="connsiteX59" fmla="*/ 114300 w 895350"/>
                <a:gd name="connsiteY59" fmla="*/ 410337 h 838200"/>
                <a:gd name="connsiteX60" fmla="*/ 96107 w 895350"/>
                <a:gd name="connsiteY60" fmla="*/ 369665 h 838200"/>
                <a:gd name="connsiteX61" fmla="*/ 92773 w 895350"/>
                <a:gd name="connsiteY61" fmla="*/ 370427 h 838200"/>
                <a:gd name="connsiteX62" fmla="*/ 89916 w 895350"/>
                <a:gd name="connsiteY62" fmla="*/ 365379 h 838200"/>
                <a:gd name="connsiteX63" fmla="*/ 80486 w 895350"/>
                <a:gd name="connsiteY63" fmla="*/ 366903 h 838200"/>
                <a:gd name="connsiteX64" fmla="*/ 79248 w 895350"/>
                <a:gd name="connsiteY64" fmla="*/ 363379 h 838200"/>
                <a:gd name="connsiteX65" fmla="*/ 57340 w 895350"/>
                <a:gd name="connsiteY65" fmla="*/ 368522 h 838200"/>
                <a:gd name="connsiteX66" fmla="*/ 55531 w 895350"/>
                <a:gd name="connsiteY66" fmla="*/ 364712 h 838200"/>
                <a:gd name="connsiteX67" fmla="*/ 42672 w 895350"/>
                <a:gd name="connsiteY67" fmla="*/ 368332 h 838200"/>
                <a:gd name="connsiteX68" fmla="*/ 40481 w 895350"/>
                <a:gd name="connsiteY68" fmla="*/ 364427 h 838200"/>
                <a:gd name="connsiteX69" fmla="*/ 36385 w 895350"/>
                <a:gd name="connsiteY69" fmla="*/ 366617 h 838200"/>
                <a:gd name="connsiteX70" fmla="*/ 33147 w 895350"/>
                <a:gd name="connsiteY70" fmla="*/ 362998 h 838200"/>
                <a:gd name="connsiteX71" fmla="*/ 17335 w 895350"/>
                <a:gd name="connsiteY71" fmla="*/ 312039 h 838200"/>
                <a:gd name="connsiteX72" fmla="*/ 9525 w 895350"/>
                <a:gd name="connsiteY72" fmla="*/ 258032 h 838200"/>
                <a:gd name="connsiteX73" fmla="*/ 30480 w 895350"/>
                <a:gd name="connsiteY73" fmla="*/ 253556 h 838200"/>
                <a:gd name="connsiteX74" fmla="*/ 46387 w 895350"/>
                <a:gd name="connsiteY74" fmla="*/ 247745 h 838200"/>
                <a:gd name="connsiteX75" fmla="*/ 67532 w 895350"/>
                <a:gd name="connsiteY75" fmla="*/ 246221 h 838200"/>
                <a:gd name="connsiteX76" fmla="*/ 81153 w 895350"/>
                <a:gd name="connsiteY76" fmla="*/ 249745 h 838200"/>
                <a:gd name="connsiteX77" fmla="*/ 83725 w 895350"/>
                <a:gd name="connsiteY77" fmla="*/ 258699 h 838200"/>
                <a:gd name="connsiteX78" fmla="*/ 109537 w 895350"/>
                <a:gd name="connsiteY78" fmla="*/ 262509 h 838200"/>
                <a:gd name="connsiteX79" fmla="*/ 120872 w 895350"/>
                <a:gd name="connsiteY79" fmla="*/ 261461 h 838200"/>
                <a:gd name="connsiteX80" fmla="*/ 128016 w 895350"/>
                <a:gd name="connsiteY80" fmla="*/ 257746 h 838200"/>
                <a:gd name="connsiteX81" fmla="*/ 145447 w 895350"/>
                <a:gd name="connsiteY81" fmla="*/ 275654 h 838200"/>
                <a:gd name="connsiteX82" fmla="*/ 162020 w 895350"/>
                <a:gd name="connsiteY82" fmla="*/ 274701 h 838200"/>
                <a:gd name="connsiteX83" fmla="*/ 162973 w 895350"/>
                <a:gd name="connsiteY83" fmla="*/ 280987 h 838200"/>
                <a:gd name="connsiteX84" fmla="*/ 160210 w 895350"/>
                <a:gd name="connsiteY84" fmla="*/ 286988 h 838200"/>
                <a:gd name="connsiteX85" fmla="*/ 167830 w 895350"/>
                <a:gd name="connsiteY85" fmla="*/ 300323 h 838200"/>
                <a:gd name="connsiteX86" fmla="*/ 189833 w 895350"/>
                <a:gd name="connsiteY86" fmla="*/ 297942 h 838200"/>
                <a:gd name="connsiteX87" fmla="*/ 191929 w 895350"/>
                <a:gd name="connsiteY87" fmla="*/ 302419 h 838200"/>
                <a:gd name="connsiteX88" fmla="*/ 198882 w 895350"/>
                <a:gd name="connsiteY88" fmla="*/ 299371 h 838200"/>
                <a:gd name="connsiteX89" fmla="*/ 198977 w 895350"/>
                <a:gd name="connsiteY89" fmla="*/ 303086 h 838200"/>
                <a:gd name="connsiteX90" fmla="*/ 207454 w 895350"/>
                <a:gd name="connsiteY90" fmla="*/ 290798 h 838200"/>
                <a:gd name="connsiteX91" fmla="*/ 214789 w 895350"/>
                <a:gd name="connsiteY91" fmla="*/ 287465 h 838200"/>
                <a:gd name="connsiteX92" fmla="*/ 206788 w 895350"/>
                <a:gd name="connsiteY92" fmla="*/ 261271 h 838200"/>
                <a:gd name="connsiteX93" fmla="*/ 211931 w 895350"/>
                <a:gd name="connsiteY93" fmla="*/ 259747 h 838200"/>
                <a:gd name="connsiteX94" fmla="*/ 210026 w 895350"/>
                <a:gd name="connsiteY94" fmla="*/ 254984 h 838200"/>
                <a:gd name="connsiteX95" fmla="*/ 214693 w 895350"/>
                <a:gd name="connsiteY95" fmla="*/ 252794 h 838200"/>
                <a:gd name="connsiteX96" fmla="*/ 212026 w 895350"/>
                <a:gd name="connsiteY96" fmla="*/ 245364 h 838200"/>
                <a:gd name="connsiteX97" fmla="*/ 218504 w 895350"/>
                <a:gd name="connsiteY97" fmla="*/ 243269 h 838200"/>
                <a:gd name="connsiteX98" fmla="*/ 219742 w 895350"/>
                <a:gd name="connsiteY98" fmla="*/ 231362 h 838200"/>
                <a:gd name="connsiteX99" fmla="*/ 226028 w 895350"/>
                <a:gd name="connsiteY99" fmla="*/ 228791 h 838200"/>
                <a:gd name="connsiteX100" fmla="*/ 245459 w 895350"/>
                <a:gd name="connsiteY100" fmla="*/ 228029 h 838200"/>
                <a:gd name="connsiteX101" fmla="*/ 256222 w 895350"/>
                <a:gd name="connsiteY101" fmla="*/ 219646 h 838200"/>
                <a:gd name="connsiteX102" fmla="*/ 256127 w 895350"/>
                <a:gd name="connsiteY102" fmla="*/ 214694 h 838200"/>
                <a:gd name="connsiteX103" fmla="*/ 262890 w 895350"/>
                <a:gd name="connsiteY103" fmla="*/ 214979 h 838200"/>
                <a:gd name="connsiteX104" fmla="*/ 263366 w 895350"/>
                <a:gd name="connsiteY104" fmla="*/ 210598 h 838200"/>
                <a:gd name="connsiteX105" fmla="*/ 284416 w 895350"/>
                <a:gd name="connsiteY105" fmla="*/ 208788 h 838200"/>
                <a:gd name="connsiteX106" fmla="*/ 283654 w 895350"/>
                <a:gd name="connsiteY106" fmla="*/ 205359 h 838200"/>
                <a:gd name="connsiteX107" fmla="*/ 300228 w 895350"/>
                <a:gd name="connsiteY107" fmla="*/ 198596 h 838200"/>
                <a:gd name="connsiteX108" fmla="*/ 298990 w 895350"/>
                <a:gd name="connsiteY108" fmla="*/ 196025 h 838200"/>
                <a:gd name="connsiteX109" fmla="*/ 302895 w 895350"/>
                <a:gd name="connsiteY109" fmla="*/ 194596 h 838200"/>
                <a:gd name="connsiteX110" fmla="*/ 306991 w 895350"/>
                <a:gd name="connsiteY110" fmla="*/ 197263 h 838200"/>
                <a:gd name="connsiteX111" fmla="*/ 310610 w 895350"/>
                <a:gd name="connsiteY111" fmla="*/ 193739 h 838200"/>
                <a:gd name="connsiteX112" fmla="*/ 309277 w 895350"/>
                <a:gd name="connsiteY112" fmla="*/ 188119 h 838200"/>
                <a:gd name="connsiteX113" fmla="*/ 313087 w 895350"/>
                <a:gd name="connsiteY113" fmla="*/ 189548 h 838200"/>
                <a:gd name="connsiteX114" fmla="*/ 317754 w 895350"/>
                <a:gd name="connsiteY114" fmla="*/ 188214 h 838200"/>
                <a:gd name="connsiteX115" fmla="*/ 317278 w 895350"/>
                <a:gd name="connsiteY115" fmla="*/ 186500 h 838200"/>
                <a:gd name="connsiteX116" fmla="*/ 325279 w 895350"/>
                <a:gd name="connsiteY116" fmla="*/ 186881 h 838200"/>
                <a:gd name="connsiteX117" fmla="*/ 326231 w 895350"/>
                <a:gd name="connsiteY117" fmla="*/ 184023 h 838200"/>
                <a:gd name="connsiteX118" fmla="*/ 349948 w 895350"/>
                <a:gd name="connsiteY118" fmla="*/ 182118 h 838200"/>
                <a:gd name="connsiteX119" fmla="*/ 349187 w 895350"/>
                <a:gd name="connsiteY119" fmla="*/ 177832 h 838200"/>
                <a:gd name="connsiteX120" fmla="*/ 351949 w 895350"/>
                <a:gd name="connsiteY120" fmla="*/ 176117 h 838200"/>
                <a:gd name="connsiteX121" fmla="*/ 365474 w 895350"/>
                <a:gd name="connsiteY121" fmla="*/ 173450 h 838200"/>
                <a:gd name="connsiteX122" fmla="*/ 359473 w 895350"/>
                <a:gd name="connsiteY122" fmla="*/ 134684 h 838200"/>
                <a:gd name="connsiteX123" fmla="*/ 349663 w 895350"/>
                <a:gd name="connsiteY123" fmla="*/ 136493 h 838200"/>
                <a:gd name="connsiteX124" fmla="*/ 346234 w 895350"/>
                <a:gd name="connsiteY124" fmla="*/ 117824 h 838200"/>
                <a:gd name="connsiteX125" fmla="*/ 341376 w 895350"/>
                <a:gd name="connsiteY125" fmla="*/ 118586 h 838200"/>
                <a:gd name="connsiteX126" fmla="*/ 339566 w 895350"/>
                <a:gd name="connsiteY126" fmla="*/ 101251 h 838200"/>
                <a:gd name="connsiteX127" fmla="*/ 335280 w 895350"/>
                <a:gd name="connsiteY127" fmla="*/ 102394 h 838200"/>
                <a:gd name="connsiteX128" fmla="*/ 332422 w 895350"/>
                <a:gd name="connsiteY128" fmla="*/ 91726 h 838200"/>
                <a:gd name="connsiteX129" fmla="*/ 337090 w 895350"/>
                <a:gd name="connsiteY129" fmla="*/ 90107 h 838200"/>
                <a:gd name="connsiteX130" fmla="*/ 334708 w 895350"/>
                <a:gd name="connsiteY130" fmla="*/ 80772 h 838200"/>
                <a:gd name="connsiteX131" fmla="*/ 374428 w 895350"/>
                <a:gd name="connsiteY131" fmla="*/ 64579 h 838200"/>
                <a:gd name="connsiteX132" fmla="*/ 379952 w 895350"/>
                <a:gd name="connsiteY132" fmla="*/ 104299 h 838200"/>
                <a:gd name="connsiteX133" fmla="*/ 388239 w 895350"/>
                <a:gd name="connsiteY133" fmla="*/ 103156 h 838200"/>
                <a:gd name="connsiteX134" fmla="*/ 396621 w 895350"/>
                <a:gd name="connsiteY134" fmla="*/ 98012 h 838200"/>
                <a:gd name="connsiteX135" fmla="*/ 423767 w 895350"/>
                <a:gd name="connsiteY135" fmla="*/ 98108 h 838200"/>
                <a:gd name="connsiteX136" fmla="*/ 429673 w 895350"/>
                <a:gd name="connsiteY136" fmla="*/ 95155 h 838200"/>
                <a:gd name="connsiteX137" fmla="*/ 432054 w 895350"/>
                <a:gd name="connsiteY137" fmla="*/ 99536 h 838200"/>
                <a:gd name="connsiteX138" fmla="*/ 444722 w 895350"/>
                <a:gd name="connsiteY138" fmla="*/ 101727 h 838200"/>
                <a:gd name="connsiteX139" fmla="*/ 454723 w 895350"/>
                <a:gd name="connsiteY139" fmla="*/ 97345 h 838200"/>
                <a:gd name="connsiteX140" fmla="*/ 459867 w 895350"/>
                <a:gd name="connsiteY140" fmla="*/ 90583 h 838200"/>
                <a:gd name="connsiteX141" fmla="*/ 463010 w 895350"/>
                <a:gd name="connsiteY141" fmla="*/ 84392 h 838200"/>
                <a:gd name="connsiteX142" fmla="*/ 462629 w 895350"/>
                <a:gd name="connsiteY142" fmla="*/ 70580 h 838200"/>
                <a:gd name="connsiteX143" fmla="*/ 465582 w 895350"/>
                <a:gd name="connsiteY143" fmla="*/ 69437 h 838200"/>
                <a:gd name="connsiteX144" fmla="*/ 465582 w 895350"/>
                <a:gd name="connsiteY144" fmla="*/ 66199 h 838200"/>
                <a:gd name="connsiteX145" fmla="*/ 472630 w 895350"/>
                <a:gd name="connsiteY145" fmla="*/ 65913 h 838200"/>
                <a:gd name="connsiteX146" fmla="*/ 478155 w 895350"/>
                <a:gd name="connsiteY146" fmla="*/ 70390 h 838200"/>
                <a:gd name="connsiteX147" fmla="*/ 487394 w 895350"/>
                <a:gd name="connsiteY147" fmla="*/ 72676 h 838200"/>
                <a:gd name="connsiteX148" fmla="*/ 492823 w 895350"/>
                <a:gd name="connsiteY148" fmla="*/ 77629 h 838200"/>
                <a:gd name="connsiteX149" fmla="*/ 492633 w 895350"/>
                <a:gd name="connsiteY149" fmla="*/ 84296 h 838200"/>
                <a:gd name="connsiteX150" fmla="*/ 499300 w 895350"/>
                <a:gd name="connsiteY150" fmla="*/ 84582 h 838200"/>
                <a:gd name="connsiteX151" fmla="*/ 499681 w 895350"/>
                <a:gd name="connsiteY151" fmla="*/ 81629 h 838200"/>
                <a:gd name="connsiteX152" fmla="*/ 502348 w 895350"/>
                <a:gd name="connsiteY152" fmla="*/ 80962 h 838200"/>
                <a:gd name="connsiteX153" fmla="*/ 502920 w 895350"/>
                <a:gd name="connsiteY153" fmla="*/ 71342 h 838200"/>
                <a:gd name="connsiteX154" fmla="*/ 512064 w 895350"/>
                <a:gd name="connsiteY154" fmla="*/ 74390 h 838200"/>
                <a:gd name="connsiteX155" fmla="*/ 518255 w 895350"/>
                <a:gd name="connsiteY155" fmla="*/ 10192 h 838200"/>
                <a:gd name="connsiteX156" fmla="*/ 525780 w 895350"/>
                <a:gd name="connsiteY156" fmla="*/ 10192 h 838200"/>
                <a:gd name="connsiteX157" fmla="*/ 526637 w 895350"/>
                <a:gd name="connsiteY157" fmla="*/ 20384 h 838200"/>
                <a:gd name="connsiteX158" fmla="*/ 581215 w 895350"/>
                <a:gd name="connsiteY158" fmla="*/ 9525 h 838200"/>
                <a:gd name="connsiteX159" fmla="*/ 580549 w 895350"/>
                <a:gd name="connsiteY159" fmla="*/ 17907 h 838200"/>
                <a:gd name="connsiteX160" fmla="*/ 593788 w 895350"/>
                <a:gd name="connsiteY160" fmla="*/ 18193 h 838200"/>
                <a:gd name="connsiteX161" fmla="*/ 594169 w 895350"/>
                <a:gd name="connsiteY161" fmla="*/ 25622 h 838200"/>
                <a:gd name="connsiteX162" fmla="*/ 599408 w 895350"/>
                <a:gd name="connsiteY162" fmla="*/ 25908 h 838200"/>
                <a:gd name="connsiteX163" fmla="*/ 598837 w 895350"/>
                <a:gd name="connsiteY163" fmla="*/ 30194 h 838200"/>
                <a:gd name="connsiteX164" fmla="*/ 622935 w 895350"/>
                <a:gd name="connsiteY164" fmla="*/ 33909 h 838200"/>
                <a:gd name="connsiteX165" fmla="*/ 616839 w 895350"/>
                <a:gd name="connsiteY165" fmla="*/ 43720 h 838200"/>
                <a:gd name="connsiteX166" fmla="*/ 614743 w 895350"/>
                <a:gd name="connsiteY166" fmla="*/ 54674 h 838200"/>
                <a:gd name="connsiteX167" fmla="*/ 623506 w 895350"/>
                <a:gd name="connsiteY167" fmla="*/ 69818 h 838200"/>
                <a:gd name="connsiteX168" fmla="*/ 633127 w 895350"/>
                <a:gd name="connsiteY168" fmla="*/ 72200 h 838200"/>
                <a:gd name="connsiteX169" fmla="*/ 651319 w 895350"/>
                <a:gd name="connsiteY169" fmla="*/ 69437 h 838200"/>
                <a:gd name="connsiteX170" fmla="*/ 645795 w 895350"/>
                <a:gd name="connsiteY170" fmla="*/ 78105 h 838200"/>
                <a:gd name="connsiteX171" fmla="*/ 644842 w 895350"/>
                <a:gd name="connsiteY171" fmla="*/ 89630 h 838200"/>
                <a:gd name="connsiteX172" fmla="*/ 656749 w 895350"/>
                <a:gd name="connsiteY172" fmla="*/ 92488 h 838200"/>
                <a:gd name="connsiteX173" fmla="*/ 642747 w 895350"/>
                <a:gd name="connsiteY173" fmla="*/ 130493 h 838200"/>
                <a:gd name="connsiteX174" fmla="*/ 656939 w 895350"/>
                <a:gd name="connsiteY174" fmla="*/ 129254 h 838200"/>
                <a:gd name="connsiteX175" fmla="*/ 656749 w 895350"/>
                <a:gd name="connsiteY175" fmla="*/ 127064 h 838200"/>
                <a:gd name="connsiteX176" fmla="*/ 669607 w 895350"/>
                <a:gd name="connsiteY176" fmla="*/ 124682 h 838200"/>
                <a:gd name="connsiteX177" fmla="*/ 669322 w 895350"/>
                <a:gd name="connsiteY177" fmla="*/ 135731 h 838200"/>
                <a:gd name="connsiteX178" fmla="*/ 676656 w 895350"/>
                <a:gd name="connsiteY178" fmla="*/ 166783 h 838200"/>
                <a:gd name="connsiteX179" fmla="*/ 681514 w 895350"/>
                <a:gd name="connsiteY179" fmla="*/ 205645 h 838200"/>
                <a:gd name="connsiteX180" fmla="*/ 696944 w 895350"/>
                <a:gd name="connsiteY180" fmla="*/ 202978 h 838200"/>
                <a:gd name="connsiteX181" fmla="*/ 705993 w 895350"/>
                <a:gd name="connsiteY181" fmla="*/ 216789 h 838200"/>
                <a:gd name="connsiteX182" fmla="*/ 707612 w 895350"/>
                <a:gd name="connsiteY182" fmla="*/ 218313 h 838200"/>
                <a:gd name="connsiteX183" fmla="*/ 709708 w 895350"/>
                <a:gd name="connsiteY183" fmla="*/ 216408 h 838200"/>
                <a:gd name="connsiteX184" fmla="*/ 712851 w 895350"/>
                <a:gd name="connsiteY184" fmla="*/ 219361 h 838200"/>
                <a:gd name="connsiteX185" fmla="*/ 734854 w 895350"/>
                <a:gd name="connsiteY185" fmla="*/ 251079 h 838200"/>
                <a:gd name="connsiteX186" fmla="*/ 746474 w 895350"/>
                <a:gd name="connsiteY186" fmla="*/ 253175 h 838200"/>
                <a:gd name="connsiteX187" fmla="*/ 753427 w 895350"/>
                <a:gd name="connsiteY187" fmla="*/ 288036 h 838200"/>
                <a:gd name="connsiteX188" fmla="*/ 746093 w 895350"/>
                <a:gd name="connsiteY188" fmla="*/ 290227 h 838200"/>
                <a:gd name="connsiteX189" fmla="*/ 747331 w 895350"/>
                <a:gd name="connsiteY189" fmla="*/ 294132 h 838200"/>
                <a:gd name="connsiteX190" fmla="*/ 739712 w 895350"/>
                <a:gd name="connsiteY190" fmla="*/ 296132 h 838200"/>
                <a:gd name="connsiteX191" fmla="*/ 745236 w 895350"/>
                <a:gd name="connsiteY191" fmla="*/ 311658 h 838200"/>
                <a:gd name="connsiteX192" fmla="*/ 789908 w 895350"/>
                <a:gd name="connsiteY192" fmla="*/ 302609 h 838200"/>
                <a:gd name="connsiteX193" fmla="*/ 788194 w 895350"/>
                <a:gd name="connsiteY193" fmla="*/ 288322 h 838200"/>
                <a:gd name="connsiteX194" fmla="*/ 815626 w 895350"/>
                <a:gd name="connsiteY194" fmla="*/ 282702 h 838200"/>
                <a:gd name="connsiteX195" fmla="*/ 811435 w 895350"/>
                <a:gd name="connsiteY195" fmla="*/ 275463 h 838200"/>
                <a:gd name="connsiteX196" fmla="*/ 802100 w 895350"/>
                <a:gd name="connsiteY196" fmla="*/ 270986 h 838200"/>
                <a:gd name="connsiteX197" fmla="*/ 826579 w 895350"/>
                <a:gd name="connsiteY197" fmla="*/ 273844 h 838200"/>
                <a:gd name="connsiteX198" fmla="*/ 870966 w 895350"/>
                <a:gd name="connsiteY198" fmla="*/ 271462 h 838200"/>
                <a:gd name="connsiteX199" fmla="*/ 872680 w 895350"/>
                <a:gd name="connsiteY199" fmla="*/ 266319 h 838200"/>
                <a:gd name="connsiteX200" fmla="*/ 881158 w 895350"/>
                <a:gd name="connsiteY200" fmla="*/ 267367 h 838200"/>
                <a:gd name="connsiteX201" fmla="*/ 876205 w 895350"/>
                <a:gd name="connsiteY201" fmla="*/ 306515 h 838200"/>
                <a:gd name="connsiteX202" fmla="*/ 855726 w 895350"/>
                <a:gd name="connsiteY202" fmla="*/ 305848 h 838200"/>
                <a:gd name="connsiteX203" fmla="*/ 855535 w 895350"/>
                <a:gd name="connsiteY203" fmla="*/ 336328 h 838200"/>
                <a:gd name="connsiteX204" fmla="*/ 859917 w 895350"/>
                <a:gd name="connsiteY204" fmla="*/ 337376 h 838200"/>
                <a:gd name="connsiteX205" fmla="*/ 864203 w 895350"/>
                <a:gd name="connsiteY205" fmla="*/ 335090 h 838200"/>
                <a:gd name="connsiteX206" fmla="*/ 889921 w 895350"/>
                <a:gd name="connsiteY206" fmla="*/ 393478 h 838200"/>
                <a:gd name="connsiteX207" fmla="*/ 879443 w 895350"/>
                <a:gd name="connsiteY207" fmla="*/ 396050 h 838200"/>
                <a:gd name="connsiteX208" fmla="*/ 881824 w 895350"/>
                <a:gd name="connsiteY208" fmla="*/ 404908 h 838200"/>
                <a:gd name="connsiteX209" fmla="*/ 874776 w 895350"/>
                <a:gd name="connsiteY209" fmla="*/ 406622 h 838200"/>
                <a:gd name="connsiteX210" fmla="*/ 877348 w 895350"/>
                <a:gd name="connsiteY210" fmla="*/ 412814 h 838200"/>
                <a:gd name="connsiteX211" fmla="*/ 867918 w 895350"/>
                <a:gd name="connsiteY211" fmla="*/ 415100 h 838200"/>
                <a:gd name="connsiteX212" fmla="*/ 870299 w 895350"/>
                <a:gd name="connsiteY212" fmla="*/ 424625 h 838200"/>
                <a:gd name="connsiteX213" fmla="*/ 861631 w 895350"/>
                <a:gd name="connsiteY213" fmla="*/ 427006 h 838200"/>
                <a:gd name="connsiteX214" fmla="*/ 862584 w 895350"/>
                <a:gd name="connsiteY214" fmla="*/ 430625 h 838200"/>
                <a:gd name="connsiteX215" fmla="*/ 848106 w 895350"/>
                <a:gd name="connsiteY215" fmla="*/ 436626 h 838200"/>
                <a:gd name="connsiteX216" fmla="*/ 842200 w 895350"/>
                <a:gd name="connsiteY216" fmla="*/ 431006 h 838200"/>
                <a:gd name="connsiteX217" fmla="*/ 834580 w 895350"/>
                <a:gd name="connsiteY217" fmla="*/ 433197 h 838200"/>
                <a:gd name="connsiteX218" fmla="*/ 838771 w 895350"/>
                <a:gd name="connsiteY218" fmla="*/ 446913 h 838200"/>
                <a:gd name="connsiteX219" fmla="*/ 826198 w 895350"/>
                <a:gd name="connsiteY219" fmla="*/ 449104 h 838200"/>
                <a:gd name="connsiteX220" fmla="*/ 818959 w 895350"/>
                <a:gd name="connsiteY220" fmla="*/ 454724 h 838200"/>
                <a:gd name="connsiteX221" fmla="*/ 805720 w 895350"/>
                <a:gd name="connsiteY221" fmla="*/ 459772 h 838200"/>
                <a:gd name="connsiteX222" fmla="*/ 804386 w 895350"/>
                <a:gd name="connsiteY222" fmla="*/ 457010 h 838200"/>
                <a:gd name="connsiteX223" fmla="*/ 778097 w 895350"/>
                <a:gd name="connsiteY223" fmla="*/ 468344 h 838200"/>
                <a:gd name="connsiteX224" fmla="*/ 785146 w 895350"/>
                <a:gd name="connsiteY224" fmla="*/ 477012 h 838200"/>
                <a:gd name="connsiteX225" fmla="*/ 782383 w 895350"/>
                <a:gd name="connsiteY225" fmla="*/ 478441 h 838200"/>
                <a:gd name="connsiteX226" fmla="*/ 784860 w 895350"/>
                <a:gd name="connsiteY226" fmla="*/ 483108 h 838200"/>
                <a:gd name="connsiteX227" fmla="*/ 781145 w 895350"/>
                <a:gd name="connsiteY227" fmla="*/ 485204 h 838200"/>
                <a:gd name="connsiteX228" fmla="*/ 787622 w 895350"/>
                <a:gd name="connsiteY228" fmla="*/ 503206 h 838200"/>
                <a:gd name="connsiteX229" fmla="*/ 787432 w 895350"/>
                <a:gd name="connsiteY229" fmla="*/ 509397 h 838200"/>
                <a:gd name="connsiteX230" fmla="*/ 780669 w 895350"/>
                <a:gd name="connsiteY230" fmla="*/ 511016 h 838200"/>
                <a:gd name="connsiteX231" fmla="*/ 784574 w 895350"/>
                <a:gd name="connsiteY231" fmla="*/ 537877 h 838200"/>
                <a:gd name="connsiteX232" fmla="*/ 782098 w 895350"/>
                <a:gd name="connsiteY232" fmla="*/ 538829 h 838200"/>
                <a:gd name="connsiteX233" fmla="*/ 783812 w 895350"/>
                <a:gd name="connsiteY233" fmla="*/ 555117 h 838200"/>
                <a:gd name="connsiteX234" fmla="*/ 787717 w 895350"/>
                <a:gd name="connsiteY234" fmla="*/ 571786 h 838200"/>
                <a:gd name="connsiteX235" fmla="*/ 793337 w 895350"/>
                <a:gd name="connsiteY235" fmla="*/ 574739 h 838200"/>
                <a:gd name="connsiteX236" fmla="*/ 798862 w 895350"/>
                <a:gd name="connsiteY236" fmla="*/ 582359 h 838200"/>
                <a:gd name="connsiteX237" fmla="*/ 801433 w 895350"/>
                <a:gd name="connsiteY237" fmla="*/ 580454 h 838200"/>
                <a:gd name="connsiteX238" fmla="*/ 808577 w 895350"/>
                <a:gd name="connsiteY238" fmla="*/ 607886 h 838200"/>
                <a:gd name="connsiteX239" fmla="*/ 818769 w 895350"/>
                <a:gd name="connsiteY239" fmla="*/ 611410 h 838200"/>
                <a:gd name="connsiteX240" fmla="*/ 824103 w 895350"/>
                <a:gd name="connsiteY240" fmla="*/ 625031 h 838200"/>
                <a:gd name="connsiteX241" fmla="*/ 825055 w 895350"/>
                <a:gd name="connsiteY241" fmla="*/ 635032 h 838200"/>
                <a:gd name="connsiteX242" fmla="*/ 831723 w 895350"/>
                <a:gd name="connsiteY242" fmla="*/ 641033 h 838200"/>
                <a:gd name="connsiteX243" fmla="*/ 835914 w 895350"/>
                <a:gd name="connsiteY243" fmla="*/ 653415 h 838200"/>
                <a:gd name="connsiteX244" fmla="*/ 836390 w 895350"/>
                <a:gd name="connsiteY244" fmla="*/ 673132 h 838200"/>
                <a:gd name="connsiteX245" fmla="*/ 829151 w 895350"/>
                <a:gd name="connsiteY245" fmla="*/ 676370 h 838200"/>
                <a:gd name="connsiteX246" fmla="*/ 816483 w 895350"/>
                <a:gd name="connsiteY246" fmla="*/ 672560 h 838200"/>
                <a:gd name="connsiteX247" fmla="*/ 815340 w 895350"/>
                <a:gd name="connsiteY247" fmla="*/ 674275 h 838200"/>
                <a:gd name="connsiteX248" fmla="*/ 798100 w 895350"/>
                <a:gd name="connsiteY248" fmla="*/ 665702 h 838200"/>
                <a:gd name="connsiteX249" fmla="*/ 791908 w 895350"/>
                <a:gd name="connsiteY249" fmla="*/ 659797 h 838200"/>
                <a:gd name="connsiteX250" fmla="*/ 797528 w 895350"/>
                <a:gd name="connsiteY250" fmla="*/ 666369 h 838200"/>
                <a:gd name="connsiteX251" fmla="*/ 795338 w 895350"/>
                <a:gd name="connsiteY251" fmla="*/ 667988 h 838200"/>
                <a:gd name="connsiteX252" fmla="*/ 780002 w 895350"/>
                <a:gd name="connsiteY252" fmla="*/ 659797 h 838200"/>
                <a:gd name="connsiteX253" fmla="*/ 773430 w 895350"/>
                <a:gd name="connsiteY253" fmla="*/ 664178 h 838200"/>
                <a:gd name="connsiteX254" fmla="*/ 767048 w 895350"/>
                <a:gd name="connsiteY254" fmla="*/ 659606 h 838200"/>
                <a:gd name="connsiteX255" fmla="*/ 757523 w 895350"/>
                <a:gd name="connsiteY255" fmla="*/ 667512 h 838200"/>
                <a:gd name="connsiteX256" fmla="*/ 746284 w 895350"/>
                <a:gd name="connsiteY256" fmla="*/ 664845 h 838200"/>
                <a:gd name="connsiteX257" fmla="*/ 745046 w 895350"/>
                <a:gd name="connsiteY257" fmla="*/ 674942 h 838200"/>
                <a:gd name="connsiteX258" fmla="*/ 737044 w 895350"/>
                <a:gd name="connsiteY258" fmla="*/ 670846 h 838200"/>
                <a:gd name="connsiteX259" fmla="*/ 722947 w 895350"/>
                <a:gd name="connsiteY259" fmla="*/ 654844 h 838200"/>
                <a:gd name="connsiteX260" fmla="*/ 711994 w 895350"/>
                <a:gd name="connsiteY260" fmla="*/ 666750 h 838200"/>
                <a:gd name="connsiteX261" fmla="*/ 710660 w 895350"/>
                <a:gd name="connsiteY261" fmla="*/ 672370 h 838200"/>
                <a:gd name="connsiteX262" fmla="*/ 714280 w 895350"/>
                <a:gd name="connsiteY262" fmla="*/ 702564 h 838200"/>
                <a:gd name="connsiteX263" fmla="*/ 720947 w 895350"/>
                <a:gd name="connsiteY263" fmla="*/ 728377 h 838200"/>
                <a:gd name="connsiteX264" fmla="*/ 688562 w 895350"/>
                <a:gd name="connsiteY264" fmla="*/ 728186 h 838200"/>
                <a:gd name="connsiteX265" fmla="*/ 665512 w 895350"/>
                <a:gd name="connsiteY265" fmla="*/ 734378 h 838200"/>
                <a:gd name="connsiteX266" fmla="*/ 632841 w 895350"/>
                <a:gd name="connsiteY266" fmla="*/ 735902 h 838200"/>
                <a:gd name="connsiteX267" fmla="*/ 571786 w 895350"/>
                <a:gd name="connsiteY267" fmla="*/ 747903 h 838200"/>
                <a:gd name="connsiteX268" fmla="*/ 517303 w 895350"/>
                <a:gd name="connsiteY268" fmla="*/ 754094 h 838200"/>
                <a:gd name="connsiteX269" fmla="*/ 473107 w 895350"/>
                <a:gd name="connsiteY269" fmla="*/ 764381 h 838200"/>
                <a:gd name="connsiteX270" fmla="*/ 444913 w 895350"/>
                <a:gd name="connsiteY270" fmla="*/ 766382 h 838200"/>
                <a:gd name="connsiteX271" fmla="*/ 445484 w 895350"/>
                <a:gd name="connsiteY271" fmla="*/ 770192 h 838200"/>
                <a:gd name="connsiteX272" fmla="*/ 435102 w 895350"/>
                <a:gd name="connsiteY272" fmla="*/ 777145 h 838200"/>
                <a:gd name="connsiteX273" fmla="*/ 430435 w 895350"/>
                <a:gd name="connsiteY273" fmla="*/ 761238 h 838200"/>
                <a:gd name="connsiteX274" fmla="*/ 426339 w 895350"/>
                <a:gd name="connsiteY274" fmla="*/ 761333 h 838200"/>
                <a:gd name="connsiteX275" fmla="*/ 425577 w 895350"/>
                <a:gd name="connsiteY275" fmla="*/ 757904 h 838200"/>
                <a:gd name="connsiteX276" fmla="*/ 410242 w 895350"/>
                <a:gd name="connsiteY276" fmla="*/ 759524 h 838200"/>
                <a:gd name="connsiteX277" fmla="*/ 411004 w 895350"/>
                <a:gd name="connsiteY277" fmla="*/ 762191 h 838200"/>
                <a:gd name="connsiteX278" fmla="*/ 391573 w 895350"/>
                <a:gd name="connsiteY278" fmla="*/ 770763 h 838200"/>
                <a:gd name="connsiteX279" fmla="*/ 380524 w 895350"/>
                <a:gd name="connsiteY279" fmla="*/ 770763 h 838200"/>
                <a:gd name="connsiteX280" fmla="*/ 365188 w 895350"/>
                <a:gd name="connsiteY280" fmla="*/ 776002 h 838200"/>
                <a:gd name="connsiteX281" fmla="*/ 366331 w 895350"/>
                <a:gd name="connsiteY281" fmla="*/ 788099 h 838200"/>
                <a:gd name="connsiteX282" fmla="*/ 361759 w 895350"/>
                <a:gd name="connsiteY282" fmla="*/ 790575 h 838200"/>
                <a:gd name="connsiteX283" fmla="*/ 363855 w 895350"/>
                <a:gd name="connsiteY283" fmla="*/ 797624 h 838200"/>
                <a:gd name="connsiteX284" fmla="*/ 358425 w 895350"/>
                <a:gd name="connsiteY284" fmla="*/ 799624 h 838200"/>
                <a:gd name="connsiteX285" fmla="*/ 359664 w 895350"/>
                <a:gd name="connsiteY285" fmla="*/ 802100 h 838200"/>
                <a:gd name="connsiteX286" fmla="*/ 343948 w 895350"/>
                <a:gd name="connsiteY286" fmla="*/ 808768 h 838200"/>
                <a:gd name="connsiteX287" fmla="*/ 339566 w 895350"/>
                <a:gd name="connsiteY287" fmla="*/ 815245 h 838200"/>
                <a:gd name="connsiteX288" fmla="*/ 352711 w 895350"/>
                <a:gd name="connsiteY288" fmla="*/ 831056 h 838200"/>
                <a:gd name="connsiteX289" fmla="*/ 352234 w 895350"/>
                <a:gd name="connsiteY289" fmla="*/ 834390 h 838200"/>
                <a:gd name="connsiteX290" fmla="*/ 336137 w 895350"/>
                <a:gd name="connsiteY290" fmla="*/ 829342 h 838200"/>
                <a:gd name="connsiteX291" fmla="*/ 335471 w 895350"/>
                <a:gd name="connsiteY291" fmla="*/ 826103 h 838200"/>
                <a:gd name="connsiteX292" fmla="*/ 320802 w 895350"/>
                <a:gd name="connsiteY292" fmla="*/ 827627 h 838200"/>
                <a:gd name="connsiteX293" fmla="*/ 321373 w 895350"/>
                <a:gd name="connsiteY293" fmla="*/ 835438 h 838200"/>
                <a:gd name="connsiteX294" fmla="*/ 316611 w 895350"/>
                <a:gd name="connsiteY294" fmla="*/ 835628 h 838200"/>
                <a:gd name="connsiteX295" fmla="*/ 313849 w 895350"/>
                <a:gd name="connsiteY295" fmla="*/ 819721 h 838200"/>
                <a:gd name="connsiteX296" fmla="*/ 277082 w 895350"/>
                <a:gd name="connsiteY296" fmla="*/ 833152 h 838200"/>
                <a:gd name="connsiteX297" fmla="*/ 275463 w 895350"/>
                <a:gd name="connsiteY297" fmla="*/ 826389 h 838200"/>
                <a:gd name="connsiteX298" fmla="*/ 265271 w 895350"/>
                <a:gd name="connsiteY298" fmla="*/ 826579 h 838200"/>
                <a:gd name="connsiteX299" fmla="*/ 245459 w 895350"/>
                <a:gd name="connsiteY299" fmla="*/ 82048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895350" h="838200">
                  <a:moveTo>
                    <a:pt x="245459" y="820484"/>
                  </a:moveTo>
                  <a:lnTo>
                    <a:pt x="241078" y="789337"/>
                  </a:lnTo>
                  <a:lnTo>
                    <a:pt x="237744" y="789051"/>
                  </a:lnTo>
                  <a:lnTo>
                    <a:pt x="236696" y="780383"/>
                  </a:lnTo>
                  <a:lnTo>
                    <a:pt x="234600" y="780860"/>
                  </a:lnTo>
                  <a:lnTo>
                    <a:pt x="231934" y="756571"/>
                  </a:lnTo>
                  <a:lnTo>
                    <a:pt x="258889" y="747046"/>
                  </a:lnTo>
                  <a:lnTo>
                    <a:pt x="258223" y="743808"/>
                  </a:lnTo>
                  <a:lnTo>
                    <a:pt x="261842" y="741617"/>
                  </a:lnTo>
                  <a:lnTo>
                    <a:pt x="274129" y="737902"/>
                  </a:lnTo>
                  <a:lnTo>
                    <a:pt x="295370" y="721995"/>
                  </a:lnTo>
                  <a:lnTo>
                    <a:pt x="294322" y="719804"/>
                  </a:lnTo>
                  <a:lnTo>
                    <a:pt x="308705" y="713042"/>
                  </a:lnTo>
                  <a:lnTo>
                    <a:pt x="319945" y="702659"/>
                  </a:lnTo>
                  <a:lnTo>
                    <a:pt x="318135" y="695516"/>
                  </a:lnTo>
                  <a:lnTo>
                    <a:pt x="313944" y="695706"/>
                  </a:lnTo>
                  <a:lnTo>
                    <a:pt x="315182" y="686943"/>
                  </a:lnTo>
                  <a:lnTo>
                    <a:pt x="311563" y="669608"/>
                  </a:lnTo>
                  <a:lnTo>
                    <a:pt x="308800" y="670084"/>
                  </a:lnTo>
                  <a:lnTo>
                    <a:pt x="302990" y="647605"/>
                  </a:lnTo>
                  <a:lnTo>
                    <a:pt x="295561" y="650081"/>
                  </a:lnTo>
                  <a:lnTo>
                    <a:pt x="294608" y="647319"/>
                  </a:lnTo>
                  <a:lnTo>
                    <a:pt x="298894" y="643414"/>
                  </a:lnTo>
                  <a:lnTo>
                    <a:pt x="296608" y="637318"/>
                  </a:lnTo>
                  <a:lnTo>
                    <a:pt x="292798" y="638270"/>
                  </a:lnTo>
                  <a:lnTo>
                    <a:pt x="290989" y="632270"/>
                  </a:lnTo>
                  <a:lnTo>
                    <a:pt x="285655" y="633889"/>
                  </a:lnTo>
                  <a:lnTo>
                    <a:pt x="279463" y="615125"/>
                  </a:lnTo>
                  <a:lnTo>
                    <a:pt x="270510" y="615887"/>
                  </a:lnTo>
                  <a:lnTo>
                    <a:pt x="270605" y="613886"/>
                  </a:lnTo>
                  <a:lnTo>
                    <a:pt x="267081" y="613791"/>
                  </a:lnTo>
                  <a:lnTo>
                    <a:pt x="266795" y="609886"/>
                  </a:lnTo>
                  <a:lnTo>
                    <a:pt x="255556" y="609029"/>
                  </a:lnTo>
                  <a:lnTo>
                    <a:pt x="254413" y="602837"/>
                  </a:lnTo>
                  <a:lnTo>
                    <a:pt x="245554" y="594170"/>
                  </a:lnTo>
                  <a:lnTo>
                    <a:pt x="219837" y="599408"/>
                  </a:lnTo>
                  <a:lnTo>
                    <a:pt x="220504" y="602742"/>
                  </a:lnTo>
                  <a:lnTo>
                    <a:pt x="216694" y="603790"/>
                  </a:lnTo>
                  <a:lnTo>
                    <a:pt x="218694" y="612172"/>
                  </a:lnTo>
                  <a:lnTo>
                    <a:pt x="189357" y="622840"/>
                  </a:lnTo>
                  <a:lnTo>
                    <a:pt x="187833" y="615982"/>
                  </a:lnTo>
                  <a:lnTo>
                    <a:pt x="174307" y="620840"/>
                  </a:lnTo>
                  <a:lnTo>
                    <a:pt x="142304" y="621792"/>
                  </a:lnTo>
                  <a:lnTo>
                    <a:pt x="138779" y="606552"/>
                  </a:lnTo>
                  <a:lnTo>
                    <a:pt x="132588" y="607504"/>
                  </a:lnTo>
                  <a:lnTo>
                    <a:pt x="129445" y="574834"/>
                  </a:lnTo>
                  <a:lnTo>
                    <a:pt x="121920" y="538544"/>
                  </a:lnTo>
                  <a:lnTo>
                    <a:pt x="93440" y="536829"/>
                  </a:lnTo>
                  <a:lnTo>
                    <a:pt x="77914" y="528828"/>
                  </a:lnTo>
                  <a:lnTo>
                    <a:pt x="74485" y="545497"/>
                  </a:lnTo>
                  <a:lnTo>
                    <a:pt x="65246" y="543496"/>
                  </a:lnTo>
                  <a:lnTo>
                    <a:pt x="63913" y="520256"/>
                  </a:lnTo>
                  <a:lnTo>
                    <a:pt x="42672" y="522732"/>
                  </a:lnTo>
                  <a:lnTo>
                    <a:pt x="43529" y="507016"/>
                  </a:lnTo>
                  <a:lnTo>
                    <a:pt x="47625" y="506444"/>
                  </a:lnTo>
                  <a:lnTo>
                    <a:pt x="37433" y="467582"/>
                  </a:lnTo>
                  <a:lnTo>
                    <a:pt x="63913" y="456724"/>
                  </a:lnTo>
                  <a:lnTo>
                    <a:pt x="80867" y="445008"/>
                  </a:lnTo>
                  <a:lnTo>
                    <a:pt x="97345" y="421862"/>
                  </a:lnTo>
                  <a:lnTo>
                    <a:pt x="114300" y="410337"/>
                  </a:lnTo>
                  <a:lnTo>
                    <a:pt x="96107" y="369665"/>
                  </a:lnTo>
                  <a:lnTo>
                    <a:pt x="92773" y="370427"/>
                  </a:lnTo>
                  <a:lnTo>
                    <a:pt x="89916" y="365379"/>
                  </a:lnTo>
                  <a:lnTo>
                    <a:pt x="80486" y="366903"/>
                  </a:lnTo>
                  <a:lnTo>
                    <a:pt x="79248" y="363379"/>
                  </a:lnTo>
                  <a:lnTo>
                    <a:pt x="57340" y="368522"/>
                  </a:lnTo>
                  <a:lnTo>
                    <a:pt x="55531" y="364712"/>
                  </a:lnTo>
                  <a:lnTo>
                    <a:pt x="42672" y="368332"/>
                  </a:lnTo>
                  <a:lnTo>
                    <a:pt x="40481" y="364427"/>
                  </a:lnTo>
                  <a:lnTo>
                    <a:pt x="36385" y="366617"/>
                  </a:lnTo>
                  <a:lnTo>
                    <a:pt x="33147" y="362998"/>
                  </a:lnTo>
                  <a:lnTo>
                    <a:pt x="17335" y="312039"/>
                  </a:lnTo>
                  <a:lnTo>
                    <a:pt x="9525" y="258032"/>
                  </a:lnTo>
                  <a:lnTo>
                    <a:pt x="30480" y="253556"/>
                  </a:lnTo>
                  <a:lnTo>
                    <a:pt x="46387" y="247745"/>
                  </a:lnTo>
                  <a:lnTo>
                    <a:pt x="67532" y="246221"/>
                  </a:lnTo>
                  <a:lnTo>
                    <a:pt x="81153" y="249745"/>
                  </a:lnTo>
                  <a:lnTo>
                    <a:pt x="83725" y="258699"/>
                  </a:lnTo>
                  <a:lnTo>
                    <a:pt x="109537" y="262509"/>
                  </a:lnTo>
                  <a:lnTo>
                    <a:pt x="120872" y="261461"/>
                  </a:lnTo>
                  <a:lnTo>
                    <a:pt x="128016" y="257746"/>
                  </a:lnTo>
                  <a:lnTo>
                    <a:pt x="145447" y="275654"/>
                  </a:lnTo>
                  <a:lnTo>
                    <a:pt x="162020" y="274701"/>
                  </a:lnTo>
                  <a:lnTo>
                    <a:pt x="162973" y="280987"/>
                  </a:lnTo>
                  <a:lnTo>
                    <a:pt x="160210" y="286988"/>
                  </a:lnTo>
                  <a:lnTo>
                    <a:pt x="167830" y="300323"/>
                  </a:lnTo>
                  <a:lnTo>
                    <a:pt x="189833" y="297942"/>
                  </a:lnTo>
                  <a:lnTo>
                    <a:pt x="191929" y="302419"/>
                  </a:lnTo>
                  <a:lnTo>
                    <a:pt x="198882" y="299371"/>
                  </a:lnTo>
                  <a:lnTo>
                    <a:pt x="198977" y="303086"/>
                  </a:lnTo>
                  <a:lnTo>
                    <a:pt x="207454" y="290798"/>
                  </a:lnTo>
                  <a:lnTo>
                    <a:pt x="214789" y="287465"/>
                  </a:lnTo>
                  <a:lnTo>
                    <a:pt x="206788" y="261271"/>
                  </a:lnTo>
                  <a:lnTo>
                    <a:pt x="211931" y="259747"/>
                  </a:lnTo>
                  <a:lnTo>
                    <a:pt x="210026" y="254984"/>
                  </a:lnTo>
                  <a:lnTo>
                    <a:pt x="214693" y="252794"/>
                  </a:lnTo>
                  <a:lnTo>
                    <a:pt x="212026" y="245364"/>
                  </a:lnTo>
                  <a:lnTo>
                    <a:pt x="218504" y="243269"/>
                  </a:lnTo>
                  <a:lnTo>
                    <a:pt x="219742" y="231362"/>
                  </a:lnTo>
                  <a:lnTo>
                    <a:pt x="226028" y="228791"/>
                  </a:lnTo>
                  <a:lnTo>
                    <a:pt x="245459" y="228029"/>
                  </a:lnTo>
                  <a:lnTo>
                    <a:pt x="256222" y="219646"/>
                  </a:lnTo>
                  <a:lnTo>
                    <a:pt x="256127" y="214694"/>
                  </a:lnTo>
                  <a:lnTo>
                    <a:pt x="262890" y="214979"/>
                  </a:lnTo>
                  <a:lnTo>
                    <a:pt x="263366" y="210598"/>
                  </a:lnTo>
                  <a:lnTo>
                    <a:pt x="284416" y="208788"/>
                  </a:lnTo>
                  <a:lnTo>
                    <a:pt x="283654" y="205359"/>
                  </a:lnTo>
                  <a:lnTo>
                    <a:pt x="300228" y="198596"/>
                  </a:lnTo>
                  <a:lnTo>
                    <a:pt x="298990" y="196025"/>
                  </a:lnTo>
                  <a:lnTo>
                    <a:pt x="302895" y="194596"/>
                  </a:lnTo>
                  <a:lnTo>
                    <a:pt x="306991" y="197263"/>
                  </a:lnTo>
                  <a:lnTo>
                    <a:pt x="310610" y="193739"/>
                  </a:lnTo>
                  <a:lnTo>
                    <a:pt x="309277" y="188119"/>
                  </a:lnTo>
                  <a:lnTo>
                    <a:pt x="313087" y="189548"/>
                  </a:lnTo>
                  <a:lnTo>
                    <a:pt x="317754" y="188214"/>
                  </a:lnTo>
                  <a:lnTo>
                    <a:pt x="317278" y="186500"/>
                  </a:lnTo>
                  <a:lnTo>
                    <a:pt x="325279" y="186881"/>
                  </a:lnTo>
                  <a:lnTo>
                    <a:pt x="326231" y="184023"/>
                  </a:lnTo>
                  <a:lnTo>
                    <a:pt x="349948" y="182118"/>
                  </a:lnTo>
                  <a:lnTo>
                    <a:pt x="349187" y="177832"/>
                  </a:lnTo>
                  <a:lnTo>
                    <a:pt x="351949" y="176117"/>
                  </a:lnTo>
                  <a:lnTo>
                    <a:pt x="365474" y="173450"/>
                  </a:lnTo>
                  <a:lnTo>
                    <a:pt x="359473" y="134684"/>
                  </a:lnTo>
                  <a:lnTo>
                    <a:pt x="349663" y="136493"/>
                  </a:lnTo>
                  <a:lnTo>
                    <a:pt x="346234" y="117824"/>
                  </a:lnTo>
                  <a:lnTo>
                    <a:pt x="341376" y="118586"/>
                  </a:lnTo>
                  <a:lnTo>
                    <a:pt x="339566" y="101251"/>
                  </a:lnTo>
                  <a:lnTo>
                    <a:pt x="335280" y="102394"/>
                  </a:lnTo>
                  <a:lnTo>
                    <a:pt x="332422" y="91726"/>
                  </a:lnTo>
                  <a:lnTo>
                    <a:pt x="337090" y="90107"/>
                  </a:lnTo>
                  <a:lnTo>
                    <a:pt x="334708" y="80772"/>
                  </a:lnTo>
                  <a:lnTo>
                    <a:pt x="374428" y="64579"/>
                  </a:lnTo>
                  <a:lnTo>
                    <a:pt x="379952" y="104299"/>
                  </a:lnTo>
                  <a:lnTo>
                    <a:pt x="388239" y="103156"/>
                  </a:lnTo>
                  <a:lnTo>
                    <a:pt x="396621" y="98012"/>
                  </a:lnTo>
                  <a:lnTo>
                    <a:pt x="423767" y="98108"/>
                  </a:lnTo>
                  <a:lnTo>
                    <a:pt x="429673" y="95155"/>
                  </a:lnTo>
                  <a:lnTo>
                    <a:pt x="432054" y="99536"/>
                  </a:lnTo>
                  <a:lnTo>
                    <a:pt x="444722" y="101727"/>
                  </a:lnTo>
                  <a:lnTo>
                    <a:pt x="454723" y="97345"/>
                  </a:lnTo>
                  <a:lnTo>
                    <a:pt x="459867" y="90583"/>
                  </a:lnTo>
                  <a:lnTo>
                    <a:pt x="463010" y="84392"/>
                  </a:lnTo>
                  <a:lnTo>
                    <a:pt x="462629" y="70580"/>
                  </a:lnTo>
                  <a:lnTo>
                    <a:pt x="465582" y="69437"/>
                  </a:lnTo>
                  <a:lnTo>
                    <a:pt x="465582" y="66199"/>
                  </a:lnTo>
                  <a:lnTo>
                    <a:pt x="472630" y="65913"/>
                  </a:lnTo>
                  <a:lnTo>
                    <a:pt x="478155" y="70390"/>
                  </a:lnTo>
                  <a:lnTo>
                    <a:pt x="487394" y="72676"/>
                  </a:lnTo>
                  <a:lnTo>
                    <a:pt x="492823" y="77629"/>
                  </a:lnTo>
                  <a:lnTo>
                    <a:pt x="492633" y="84296"/>
                  </a:lnTo>
                  <a:lnTo>
                    <a:pt x="499300" y="84582"/>
                  </a:lnTo>
                  <a:lnTo>
                    <a:pt x="499681" y="81629"/>
                  </a:lnTo>
                  <a:lnTo>
                    <a:pt x="502348" y="80962"/>
                  </a:lnTo>
                  <a:lnTo>
                    <a:pt x="502920" y="71342"/>
                  </a:lnTo>
                  <a:lnTo>
                    <a:pt x="512064" y="74390"/>
                  </a:lnTo>
                  <a:lnTo>
                    <a:pt x="518255" y="10192"/>
                  </a:lnTo>
                  <a:lnTo>
                    <a:pt x="525780" y="10192"/>
                  </a:lnTo>
                  <a:lnTo>
                    <a:pt x="526637" y="20384"/>
                  </a:lnTo>
                  <a:lnTo>
                    <a:pt x="581215" y="9525"/>
                  </a:lnTo>
                  <a:lnTo>
                    <a:pt x="580549" y="17907"/>
                  </a:lnTo>
                  <a:lnTo>
                    <a:pt x="593788" y="18193"/>
                  </a:lnTo>
                  <a:lnTo>
                    <a:pt x="594169" y="25622"/>
                  </a:lnTo>
                  <a:lnTo>
                    <a:pt x="599408" y="25908"/>
                  </a:lnTo>
                  <a:lnTo>
                    <a:pt x="598837" y="30194"/>
                  </a:lnTo>
                  <a:lnTo>
                    <a:pt x="622935" y="33909"/>
                  </a:lnTo>
                  <a:lnTo>
                    <a:pt x="616839" y="43720"/>
                  </a:lnTo>
                  <a:lnTo>
                    <a:pt x="614743" y="54674"/>
                  </a:lnTo>
                  <a:lnTo>
                    <a:pt x="623506" y="69818"/>
                  </a:lnTo>
                  <a:lnTo>
                    <a:pt x="633127" y="72200"/>
                  </a:lnTo>
                  <a:lnTo>
                    <a:pt x="651319" y="69437"/>
                  </a:lnTo>
                  <a:lnTo>
                    <a:pt x="645795" y="78105"/>
                  </a:lnTo>
                  <a:lnTo>
                    <a:pt x="644842" y="89630"/>
                  </a:lnTo>
                  <a:lnTo>
                    <a:pt x="656749" y="92488"/>
                  </a:lnTo>
                  <a:lnTo>
                    <a:pt x="642747" y="130493"/>
                  </a:lnTo>
                  <a:lnTo>
                    <a:pt x="656939" y="129254"/>
                  </a:lnTo>
                  <a:lnTo>
                    <a:pt x="656749" y="127064"/>
                  </a:lnTo>
                  <a:lnTo>
                    <a:pt x="669607" y="124682"/>
                  </a:lnTo>
                  <a:lnTo>
                    <a:pt x="669322" y="135731"/>
                  </a:lnTo>
                  <a:lnTo>
                    <a:pt x="676656" y="166783"/>
                  </a:lnTo>
                  <a:lnTo>
                    <a:pt x="681514" y="205645"/>
                  </a:lnTo>
                  <a:lnTo>
                    <a:pt x="696944" y="202978"/>
                  </a:lnTo>
                  <a:lnTo>
                    <a:pt x="705993" y="216789"/>
                  </a:lnTo>
                  <a:lnTo>
                    <a:pt x="707612" y="218313"/>
                  </a:lnTo>
                  <a:lnTo>
                    <a:pt x="709708" y="216408"/>
                  </a:lnTo>
                  <a:lnTo>
                    <a:pt x="712851" y="219361"/>
                  </a:lnTo>
                  <a:lnTo>
                    <a:pt x="734854" y="251079"/>
                  </a:lnTo>
                  <a:lnTo>
                    <a:pt x="746474" y="253175"/>
                  </a:lnTo>
                  <a:lnTo>
                    <a:pt x="753427" y="288036"/>
                  </a:lnTo>
                  <a:lnTo>
                    <a:pt x="746093" y="290227"/>
                  </a:lnTo>
                  <a:lnTo>
                    <a:pt x="747331" y="294132"/>
                  </a:lnTo>
                  <a:lnTo>
                    <a:pt x="739712" y="296132"/>
                  </a:lnTo>
                  <a:lnTo>
                    <a:pt x="745236" y="311658"/>
                  </a:lnTo>
                  <a:lnTo>
                    <a:pt x="789908" y="302609"/>
                  </a:lnTo>
                  <a:lnTo>
                    <a:pt x="788194" y="288322"/>
                  </a:lnTo>
                  <a:lnTo>
                    <a:pt x="815626" y="282702"/>
                  </a:lnTo>
                  <a:lnTo>
                    <a:pt x="811435" y="275463"/>
                  </a:lnTo>
                  <a:lnTo>
                    <a:pt x="802100" y="270986"/>
                  </a:lnTo>
                  <a:lnTo>
                    <a:pt x="826579" y="273844"/>
                  </a:lnTo>
                  <a:lnTo>
                    <a:pt x="870966" y="271462"/>
                  </a:lnTo>
                  <a:lnTo>
                    <a:pt x="872680" y="266319"/>
                  </a:lnTo>
                  <a:lnTo>
                    <a:pt x="881158" y="267367"/>
                  </a:lnTo>
                  <a:lnTo>
                    <a:pt x="876205" y="306515"/>
                  </a:lnTo>
                  <a:lnTo>
                    <a:pt x="855726" y="305848"/>
                  </a:lnTo>
                  <a:lnTo>
                    <a:pt x="855535" y="336328"/>
                  </a:lnTo>
                  <a:lnTo>
                    <a:pt x="859917" y="337376"/>
                  </a:lnTo>
                  <a:lnTo>
                    <a:pt x="864203" y="335090"/>
                  </a:lnTo>
                  <a:lnTo>
                    <a:pt x="889921" y="393478"/>
                  </a:lnTo>
                  <a:lnTo>
                    <a:pt x="879443" y="396050"/>
                  </a:lnTo>
                  <a:lnTo>
                    <a:pt x="881824" y="404908"/>
                  </a:lnTo>
                  <a:lnTo>
                    <a:pt x="874776" y="406622"/>
                  </a:lnTo>
                  <a:lnTo>
                    <a:pt x="877348" y="412814"/>
                  </a:lnTo>
                  <a:lnTo>
                    <a:pt x="867918" y="415100"/>
                  </a:lnTo>
                  <a:lnTo>
                    <a:pt x="870299" y="424625"/>
                  </a:lnTo>
                  <a:lnTo>
                    <a:pt x="861631" y="427006"/>
                  </a:lnTo>
                  <a:lnTo>
                    <a:pt x="862584" y="430625"/>
                  </a:lnTo>
                  <a:lnTo>
                    <a:pt x="848106" y="436626"/>
                  </a:lnTo>
                  <a:lnTo>
                    <a:pt x="842200" y="431006"/>
                  </a:lnTo>
                  <a:lnTo>
                    <a:pt x="834580" y="433197"/>
                  </a:lnTo>
                  <a:lnTo>
                    <a:pt x="838771" y="446913"/>
                  </a:lnTo>
                  <a:lnTo>
                    <a:pt x="826198" y="449104"/>
                  </a:lnTo>
                  <a:lnTo>
                    <a:pt x="818959" y="454724"/>
                  </a:lnTo>
                  <a:lnTo>
                    <a:pt x="805720" y="459772"/>
                  </a:lnTo>
                  <a:lnTo>
                    <a:pt x="804386" y="457010"/>
                  </a:lnTo>
                  <a:lnTo>
                    <a:pt x="778097" y="468344"/>
                  </a:lnTo>
                  <a:lnTo>
                    <a:pt x="785146" y="477012"/>
                  </a:lnTo>
                  <a:lnTo>
                    <a:pt x="782383" y="478441"/>
                  </a:lnTo>
                  <a:lnTo>
                    <a:pt x="784860" y="483108"/>
                  </a:lnTo>
                  <a:lnTo>
                    <a:pt x="781145" y="485204"/>
                  </a:lnTo>
                  <a:lnTo>
                    <a:pt x="787622" y="503206"/>
                  </a:lnTo>
                  <a:lnTo>
                    <a:pt x="787432" y="509397"/>
                  </a:lnTo>
                  <a:lnTo>
                    <a:pt x="780669" y="511016"/>
                  </a:lnTo>
                  <a:lnTo>
                    <a:pt x="784574" y="537877"/>
                  </a:lnTo>
                  <a:lnTo>
                    <a:pt x="782098" y="538829"/>
                  </a:lnTo>
                  <a:lnTo>
                    <a:pt x="783812" y="555117"/>
                  </a:lnTo>
                  <a:lnTo>
                    <a:pt x="787717" y="571786"/>
                  </a:lnTo>
                  <a:lnTo>
                    <a:pt x="793337" y="574739"/>
                  </a:lnTo>
                  <a:lnTo>
                    <a:pt x="798862" y="582359"/>
                  </a:lnTo>
                  <a:lnTo>
                    <a:pt x="801433" y="580454"/>
                  </a:lnTo>
                  <a:lnTo>
                    <a:pt x="808577" y="607886"/>
                  </a:lnTo>
                  <a:lnTo>
                    <a:pt x="818769" y="611410"/>
                  </a:lnTo>
                  <a:lnTo>
                    <a:pt x="824103" y="625031"/>
                  </a:lnTo>
                  <a:lnTo>
                    <a:pt x="825055" y="635032"/>
                  </a:lnTo>
                  <a:lnTo>
                    <a:pt x="831723" y="641033"/>
                  </a:lnTo>
                  <a:lnTo>
                    <a:pt x="835914" y="653415"/>
                  </a:lnTo>
                  <a:lnTo>
                    <a:pt x="836390" y="673132"/>
                  </a:lnTo>
                  <a:lnTo>
                    <a:pt x="829151" y="676370"/>
                  </a:lnTo>
                  <a:lnTo>
                    <a:pt x="816483" y="672560"/>
                  </a:lnTo>
                  <a:lnTo>
                    <a:pt x="815340" y="674275"/>
                  </a:lnTo>
                  <a:lnTo>
                    <a:pt x="798100" y="665702"/>
                  </a:lnTo>
                  <a:lnTo>
                    <a:pt x="791908" y="659797"/>
                  </a:lnTo>
                  <a:lnTo>
                    <a:pt x="797528" y="666369"/>
                  </a:lnTo>
                  <a:lnTo>
                    <a:pt x="795338" y="667988"/>
                  </a:lnTo>
                  <a:lnTo>
                    <a:pt x="780002" y="659797"/>
                  </a:lnTo>
                  <a:lnTo>
                    <a:pt x="773430" y="664178"/>
                  </a:lnTo>
                  <a:lnTo>
                    <a:pt x="767048" y="659606"/>
                  </a:lnTo>
                  <a:lnTo>
                    <a:pt x="757523" y="667512"/>
                  </a:lnTo>
                  <a:lnTo>
                    <a:pt x="746284" y="664845"/>
                  </a:lnTo>
                  <a:lnTo>
                    <a:pt x="745046" y="674942"/>
                  </a:lnTo>
                  <a:lnTo>
                    <a:pt x="737044" y="670846"/>
                  </a:lnTo>
                  <a:lnTo>
                    <a:pt x="722947" y="654844"/>
                  </a:lnTo>
                  <a:lnTo>
                    <a:pt x="711994" y="666750"/>
                  </a:lnTo>
                  <a:lnTo>
                    <a:pt x="710660" y="672370"/>
                  </a:lnTo>
                  <a:lnTo>
                    <a:pt x="714280" y="702564"/>
                  </a:lnTo>
                  <a:lnTo>
                    <a:pt x="720947" y="728377"/>
                  </a:lnTo>
                  <a:lnTo>
                    <a:pt x="688562" y="728186"/>
                  </a:lnTo>
                  <a:lnTo>
                    <a:pt x="665512" y="734378"/>
                  </a:lnTo>
                  <a:lnTo>
                    <a:pt x="632841" y="735902"/>
                  </a:lnTo>
                  <a:lnTo>
                    <a:pt x="571786" y="747903"/>
                  </a:lnTo>
                  <a:lnTo>
                    <a:pt x="517303" y="754094"/>
                  </a:lnTo>
                  <a:lnTo>
                    <a:pt x="473107" y="764381"/>
                  </a:lnTo>
                  <a:lnTo>
                    <a:pt x="444913" y="766382"/>
                  </a:lnTo>
                  <a:lnTo>
                    <a:pt x="445484" y="770192"/>
                  </a:lnTo>
                  <a:lnTo>
                    <a:pt x="435102" y="777145"/>
                  </a:lnTo>
                  <a:lnTo>
                    <a:pt x="430435" y="761238"/>
                  </a:lnTo>
                  <a:lnTo>
                    <a:pt x="426339" y="761333"/>
                  </a:lnTo>
                  <a:lnTo>
                    <a:pt x="425577" y="757904"/>
                  </a:lnTo>
                  <a:lnTo>
                    <a:pt x="410242" y="759524"/>
                  </a:lnTo>
                  <a:lnTo>
                    <a:pt x="411004" y="762191"/>
                  </a:lnTo>
                  <a:lnTo>
                    <a:pt x="391573" y="770763"/>
                  </a:lnTo>
                  <a:lnTo>
                    <a:pt x="380524" y="770763"/>
                  </a:lnTo>
                  <a:lnTo>
                    <a:pt x="365188" y="776002"/>
                  </a:lnTo>
                  <a:lnTo>
                    <a:pt x="366331" y="788099"/>
                  </a:lnTo>
                  <a:lnTo>
                    <a:pt x="361759" y="790575"/>
                  </a:lnTo>
                  <a:lnTo>
                    <a:pt x="363855" y="797624"/>
                  </a:lnTo>
                  <a:lnTo>
                    <a:pt x="358425" y="799624"/>
                  </a:lnTo>
                  <a:lnTo>
                    <a:pt x="359664" y="802100"/>
                  </a:lnTo>
                  <a:lnTo>
                    <a:pt x="343948" y="808768"/>
                  </a:lnTo>
                  <a:lnTo>
                    <a:pt x="339566" y="815245"/>
                  </a:lnTo>
                  <a:lnTo>
                    <a:pt x="352711" y="831056"/>
                  </a:lnTo>
                  <a:lnTo>
                    <a:pt x="352234" y="834390"/>
                  </a:lnTo>
                  <a:lnTo>
                    <a:pt x="336137" y="829342"/>
                  </a:lnTo>
                  <a:lnTo>
                    <a:pt x="335471" y="826103"/>
                  </a:lnTo>
                  <a:lnTo>
                    <a:pt x="320802" y="827627"/>
                  </a:lnTo>
                  <a:lnTo>
                    <a:pt x="321373" y="835438"/>
                  </a:lnTo>
                  <a:lnTo>
                    <a:pt x="316611" y="835628"/>
                  </a:lnTo>
                  <a:lnTo>
                    <a:pt x="313849" y="819721"/>
                  </a:lnTo>
                  <a:lnTo>
                    <a:pt x="277082" y="833152"/>
                  </a:lnTo>
                  <a:lnTo>
                    <a:pt x="275463" y="826389"/>
                  </a:lnTo>
                  <a:lnTo>
                    <a:pt x="265271" y="826579"/>
                  </a:lnTo>
                  <a:lnTo>
                    <a:pt x="245459" y="82048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9" name="Freihandform: Form 178">
              <a:extLst>
                <a:ext uri="{FF2B5EF4-FFF2-40B4-BE49-F238E27FC236}">
                  <a16:creationId xmlns:a16="http://schemas.microsoft.com/office/drawing/2014/main" id="{50A44B4F-DCDA-4EFD-A8CB-2047D38B5F41}"/>
                </a:ext>
              </a:extLst>
            </p:cNvPr>
            <p:cNvSpPr/>
            <p:nvPr/>
          </p:nvSpPr>
          <p:spPr>
            <a:xfrm>
              <a:off x="184958" y="1418291"/>
              <a:ext cx="871200" cy="920700"/>
            </a:xfrm>
            <a:custGeom>
              <a:avLst/>
              <a:gdLst>
                <a:gd name="connsiteX0" fmla="*/ 791337 w 1676400"/>
                <a:gd name="connsiteY0" fmla="*/ 1763363 h 1771650"/>
                <a:gd name="connsiteX1" fmla="*/ 764381 w 1676400"/>
                <a:gd name="connsiteY1" fmla="*/ 1757267 h 1771650"/>
                <a:gd name="connsiteX2" fmla="*/ 761143 w 1676400"/>
                <a:gd name="connsiteY2" fmla="*/ 1747933 h 1771650"/>
                <a:gd name="connsiteX3" fmla="*/ 765810 w 1676400"/>
                <a:gd name="connsiteY3" fmla="*/ 1744504 h 1771650"/>
                <a:gd name="connsiteX4" fmla="*/ 764381 w 1676400"/>
                <a:gd name="connsiteY4" fmla="*/ 1736979 h 1771650"/>
                <a:gd name="connsiteX5" fmla="*/ 749808 w 1676400"/>
                <a:gd name="connsiteY5" fmla="*/ 1722025 h 1771650"/>
                <a:gd name="connsiteX6" fmla="*/ 739902 w 1676400"/>
                <a:gd name="connsiteY6" fmla="*/ 1705832 h 1771650"/>
                <a:gd name="connsiteX7" fmla="*/ 724472 w 1676400"/>
                <a:gd name="connsiteY7" fmla="*/ 1693640 h 1771650"/>
                <a:gd name="connsiteX8" fmla="*/ 715423 w 1676400"/>
                <a:gd name="connsiteY8" fmla="*/ 1690402 h 1771650"/>
                <a:gd name="connsiteX9" fmla="*/ 711613 w 1676400"/>
                <a:gd name="connsiteY9" fmla="*/ 1684020 h 1771650"/>
                <a:gd name="connsiteX10" fmla="*/ 688181 w 1676400"/>
                <a:gd name="connsiteY10" fmla="*/ 1673352 h 1771650"/>
                <a:gd name="connsiteX11" fmla="*/ 675608 w 1676400"/>
                <a:gd name="connsiteY11" fmla="*/ 1671161 h 1771650"/>
                <a:gd name="connsiteX12" fmla="*/ 666941 w 1676400"/>
                <a:gd name="connsiteY12" fmla="*/ 1689354 h 1771650"/>
                <a:gd name="connsiteX13" fmla="*/ 634937 w 1676400"/>
                <a:gd name="connsiteY13" fmla="*/ 1698689 h 1771650"/>
                <a:gd name="connsiteX14" fmla="*/ 634460 w 1676400"/>
                <a:gd name="connsiteY14" fmla="*/ 1693926 h 1771650"/>
                <a:gd name="connsiteX15" fmla="*/ 630841 w 1676400"/>
                <a:gd name="connsiteY15" fmla="*/ 1691545 h 1771650"/>
                <a:gd name="connsiteX16" fmla="*/ 618935 w 1676400"/>
                <a:gd name="connsiteY16" fmla="*/ 1671542 h 1771650"/>
                <a:gd name="connsiteX17" fmla="*/ 618839 w 1676400"/>
                <a:gd name="connsiteY17" fmla="*/ 1658779 h 1771650"/>
                <a:gd name="connsiteX18" fmla="*/ 615505 w 1676400"/>
                <a:gd name="connsiteY18" fmla="*/ 1653635 h 1771650"/>
                <a:gd name="connsiteX19" fmla="*/ 623030 w 1676400"/>
                <a:gd name="connsiteY19" fmla="*/ 1648111 h 1771650"/>
                <a:gd name="connsiteX20" fmla="*/ 607409 w 1676400"/>
                <a:gd name="connsiteY20" fmla="*/ 1640586 h 1771650"/>
                <a:gd name="connsiteX21" fmla="*/ 605504 w 1676400"/>
                <a:gd name="connsiteY21" fmla="*/ 1643253 h 1771650"/>
                <a:gd name="connsiteX22" fmla="*/ 601028 w 1676400"/>
                <a:gd name="connsiteY22" fmla="*/ 1641920 h 1771650"/>
                <a:gd name="connsiteX23" fmla="*/ 599408 w 1676400"/>
                <a:gd name="connsiteY23" fmla="*/ 1648016 h 1771650"/>
                <a:gd name="connsiteX24" fmla="*/ 578739 w 1676400"/>
                <a:gd name="connsiteY24" fmla="*/ 1643729 h 1771650"/>
                <a:gd name="connsiteX25" fmla="*/ 571310 w 1676400"/>
                <a:gd name="connsiteY25" fmla="*/ 1645539 h 1771650"/>
                <a:gd name="connsiteX26" fmla="*/ 564833 w 1676400"/>
                <a:gd name="connsiteY26" fmla="*/ 1647920 h 1771650"/>
                <a:gd name="connsiteX27" fmla="*/ 558355 w 1676400"/>
                <a:gd name="connsiteY27" fmla="*/ 1654302 h 1771650"/>
                <a:gd name="connsiteX28" fmla="*/ 535114 w 1676400"/>
                <a:gd name="connsiteY28" fmla="*/ 1661255 h 1771650"/>
                <a:gd name="connsiteX29" fmla="*/ 530924 w 1676400"/>
                <a:gd name="connsiteY29" fmla="*/ 1654588 h 1771650"/>
                <a:gd name="connsiteX30" fmla="*/ 530162 w 1676400"/>
                <a:gd name="connsiteY30" fmla="*/ 1642872 h 1771650"/>
                <a:gd name="connsiteX31" fmla="*/ 519494 w 1676400"/>
                <a:gd name="connsiteY31" fmla="*/ 1638395 h 1771650"/>
                <a:gd name="connsiteX32" fmla="*/ 515302 w 1676400"/>
                <a:gd name="connsiteY32" fmla="*/ 1633347 h 1771650"/>
                <a:gd name="connsiteX33" fmla="*/ 496538 w 1676400"/>
                <a:gd name="connsiteY33" fmla="*/ 1635252 h 1771650"/>
                <a:gd name="connsiteX34" fmla="*/ 491014 w 1676400"/>
                <a:gd name="connsiteY34" fmla="*/ 1639919 h 1771650"/>
                <a:gd name="connsiteX35" fmla="*/ 480727 w 1676400"/>
                <a:gd name="connsiteY35" fmla="*/ 1634585 h 1771650"/>
                <a:gd name="connsiteX36" fmla="*/ 476631 w 1676400"/>
                <a:gd name="connsiteY36" fmla="*/ 1629823 h 1771650"/>
                <a:gd name="connsiteX37" fmla="*/ 475012 w 1676400"/>
                <a:gd name="connsiteY37" fmla="*/ 1614297 h 1771650"/>
                <a:gd name="connsiteX38" fmla="*/ 472059 w 1676400"/>
                <a:gd name="connsiteY38" fmla="*/ 1612678 h 1771650"/>
                <a:gd name="connsiteX39" fmla="*/ 466915 w 1676400"/>
                <a:gd name="connsiteY39" fmla="*/ 1611820 h 1771650"/>
                <a:gd name="connsiteX40" fmla="*/ 459581 w 1676400"/>
                <a:gd name="connsiteY40" fmla="*/ 1620679 h 1771650"/>
                <a:gd name="connsiteX41" fmla="*/ 447008 w 1676400"/>
                <a:gd name="connsiteY41" fmla="*/ 1626013 h 1771650"/>
                <a:gd name="connsiteX42" fmla="*/ 442627 w 1676400"/>
                <a:gd name="connsiteY42" fmla="*/ 1623441 h 1771650"/>
                <a:gd name="connsiteX43" fmla="*/ 435007 w 1676400"/>
                <a:gd name="connsiteY43" fmla="*/ 1626489 h 1771650"/>
                <a:gd name="connsiteX44" fmla="*/ 425005 w 1676400"/>
                <a:gd name="connsiteY44" fmla="*/ 1623060 h 1771650"/>
                <a:gd name="connsiteX45" fmla="*/ 411956 w 1676400"/>
                <a:gd name="connsiteY45" fmla="*/ 1612392 h 1771650"/>
                <a:gd name="connsiteX46" fmla="*/ 409384 w 1676400"/>
                <a:gd name="connsiteY46" fmla="*/ 1607058 h 1771650"/>
                <a:gd name="connsiteX47" fmla="*/ 410242 w 1676400"/>
                <a:gd name="connsiteY47" fmla="*/ 1597724 h 1771650"/>
                <a:gd name="connsiteX48" fmla="*/ 417004 w 1676400"/>
                <a:gd name="connsiteY48" fmla="*/ 1581912 h 1771650"/>
                <a:gd name="connsiteX49" fmla="*/ 418719 w 1676400"/>
                <a:gd name="connsiteY49" fmla="*/ 1564100 h 1771650"/>
                <a:gd name="connsiteX50" fmla="*/ 421672 w 1676400"/>
                <a:gd name="connsiteY50" fmla="*/ 1557242 h 1771650"/>
                <a:gd name="connsiteX51" fmla="*/ 425958 w 1676400"/>
                <a:gd name="connsiteY51" fmla="*/ 1551813 h 1771650"/>
                <a:gd name="connsiteX52" fmla="*/ 440246 w 1676400"/>
                <a:gd name="connsiteY52" fmla="*/ 1543241 h 1771650"/>
                <a:gd name="connsiteX53" fmla="*/ 428149 w 1676400"/>
                <a:gd name="connsiteY53" fmla="*/ 1538478 h 1771650"/>
                <a:gd name="connsiteX54" fmla="*/ 413671 w 1676400"/>
                <a:gd name="connsiteY54" fmla="*/ 1539526 h 1771650"/>
                <a:gd name="connsiteX55" fmla="*/ 406051 w 1676400"/>
                <a:gd name="connsiteY55" fmla="*/ 1531525 h 1771650"/>
                <a:gd name="connsiteX56" fmla="*/ 413385 w 1676400"/>
                <a:gd name="connsiteY56" fmla="*/ 1526857 h 1771650"/>
                <a:gd name="connsiteX57" fmla="*/ 409384 w 1676400"/>
                <a:gd name="connsiteY57" fmla="*/ 1517809 h 1771650"/>
                <a:gd name="connsiteX58" fmla="*/ 398621 w 1676400"/>
                <a:gd name="connsiteY58" fmla="*/ 1509522 h 1771650"/>
                <a:gd name="connsiteX59" fmla="*/ 397288 w 1676400"/>
                <a:gd name="connsiteY59" fmla="*/ 1503807 h 1771650"/>
                <a:gd name="connsiteX60" fmla="*/ 393859 w 1676400"/>
                <a:gd name="connsiteY60" fmla="*/ 1501426 h 1771650"/>
                <a:gd name="connsiteX61" fmla="*/ 376142 w 1676400"/>
                <a:gd name="connsiteY61" fmla="*/ 1497997 h 1771650"/>
                <a:gd name="connsiteX62" fmla="*/ 373094 w 1676400"/>
                <a:gd name="connsiteY62" fmla="*/ 1493139 h 1771650"/>
                <a:gd name="connsiteX63" fmla="*/ 363093 w 1676400"/>
                <a:gd name="connsiteY63" fmla="*/ 1492663 h 1771650"/>
                <a:gd name="connsiteX64" fmla="*/ 355092 w 1676400"/>
                <a:gd name="connsiteY64" fmla="*/ 1504378 h 1771650"/>
                <a:gd name="connsiteX65" fmla="*/ 352711 w 1676400"/>
                <a:gd name="connsiteY65" fmla="*/ 1497520 h 1771650"/>
                <a:gd name="connsiteX66" fmla="*/ 359092 w 1676400"/>
                <a:gd name="connsiteY66" fmla="*/ 1490472 h 1771650"/>
                <a:gd name="connsiteX67" fmla="*/ 360997 w 1676400"/>
                <a:gd name="connsiteY67" fmla="*/ 1476185 h 1771650"/>
                <a:gd name="connsiteX68" fmla="*/ 358616 w 1676400"/>
                <a:gd name="connsiteY68" fmla="*/ 1472374 h 1771650"/>
                <a:gd name="connsiteX69" fmla="*/ 352806 w 1676400"/>
                <a:gd name="connsiteY69" fmla="*/ 1473327 h 1771650"/>
                <a:gd name="connsiteX70" fmla="*/ 354235 w 1676400"/>
                <a:gd name="connsiteY70" fmla="*/ 1464755 h 1771650"/>
                <a:gd name="connsiteX71" fmla="*/ 350329 w 1676400"/>
                <a:gd name="connsiteY71" fmla="*/ 1456658 h 1771650"/>
                <a:gd name="connsiteX72" fmla="*/ 351091 w 1676400"/>
                <a:gd name="connsiteY72" fmla="*/ 1450753 h 1771650"/>
                <a:gd name="connsiteX73" fmla="*/ 360521 w 1676400"/>
                <a:gd name="connsiteY73" fmla="*/ 1447705 h 1771650"/>
                <a:gd name="connsiteX74" fmla="*/ 367094 w 1676400"/>
                <a:gd name="connsiteY74" fmla="*/ 1437132 h 1771650"/>
                <a:gd name="connsiteX75" fmla="*/ 372237 w 1676400"/>
                <a:gd name="connsiteY75" fmla="*/ 1441323 h 1771650"/>
                <a:gd name="connsiteX76" fmla="*/ 380333 w 1676400"/>
                <a:gd name="connsiteY76" fmla="*/ 1435703 h 1771650"/>
                <a:gd name="connsiteX77" fmla="*/ 387763 w 1676400"/>
                <a:gd name="connsiteY77" fmla="*/ 1410748 h 1771650"/>
                <a:gd name="connsiteX78" fmla="*/ 386810 w 1676400"/>
                <a:gd name="connsiteY78" fmla="*/ 1400175 h 1771650"/>
                <a:gd name="connsiteX79" fmla="*/ 369475 w 1676400"/>
                <a:gd name="connsiteY79" fmla="*/ 1386649 h 1771650"/>
                <a:gd name="connsiteX80" fmla="*/ 363569 w 1676400"/>
                <a:gd name="connsiteY80" fmla="*/ 1393031 h 1771650"/>
                <a:gd name="connsiteX81" fmla="*/ 357664 w 1676400"/>
                <a:gd name="connsiteY81" fmla="*/ 1393127 h 1771650"/>
                <a:gd name="connsiteX82" fmla="*/ 334804 w 1676400"/>
                <a:gd name="connsiteY82" fmla="*/ 1381411 h 1771650"/>
                <a:gd name="connsiteX83" fmla="*/ 304705 w 1676400"/>
                <a:gd name="connsiteY83" fmla="*/ 1393412 h 1771650"/>
                <a:gd name="connsiteX84" fmla="*/ 303276 w 1676400"/>
                <a:gd name="connsiteY84" fmla="*/ 1389316 h 1771650"/>
                <a:gd name="connsiteX85" fmla="*/ 294227 w 1676400"/>
                <a:gd name="connsiteY85" fmla="*/ 1385507 h 1771650"/>
                <a:gd name="connsiteX86" fmla="*/ 294418 w 1676400"/>
                <a:gd name="connsiteY86" fmla="*/ 1381411 h 1771650"/>
                <a:gd name="connsiteX87" fmla="*/ 285845 w 1676400"/>
                <a:gd name="connsiteY87" fmla="*/ 1378839 h 1771650"/>
                <a:gd name="connsiteX88" fmla="*/ 279749 w 1676400"/>
                <a:gd name="connsiteY88" fmla="*/ 1381030 h 1771650"/>
                <a:gd name="connsiteX89" fmla="*/ 277654 w 1676400"/>
                <a:gd name="connsiteY89" fmla="*/ 1371886 h 1771650"/>
                <a:gd name="connsiteX90" fmla="*/ 256603 w 1676400"/>
                <a:gd name="connsiteY90" fmla="*/ 1370076 h 1771650"/>
                <a:gd name="connsiteX91" fmla="*/ 234601 w 1676400"/>
                <a:gd name="connsiteY91" fmla="*/ 1354645 h 1771650"/>
                <a:gd name="connsiteX92" fmla="*/ 210598 w 1676400"/>
                <a:gd name="connsiteY92" fmla="*/ 1367504 h 1771650"/>
                <a:gd name="connsiteX93" fmla="*/ 199834 w 1676400"/>
                <a:gd name="connsiteY93" fmla="*/ 1361123 h 1771650"/>
                <a:gd name="connsiteX94" fmla="*/ 176403 w 1676400"/>
                <a:gd name="connsiteY94" fmla="*/ 1371505 h 1771650"/>
                <a:gd name="connsiteX95" fmla="*/ 163258 w 1676400"/>
                <a:gd name="connsiteY95" fmla="*/ 1364552 h 1771650"/>
                <a:gd name="connsiteX96" fmla="*/ 148495 w 1676400"/>
                <a:gd name="connsiteY96" fmla="*/ 1366647 h 1771650"/>
                <a:gd name="connsiteX97" fmla="*/ 160306 w 1676400"/>
                <a:gd name="connsiteY97" fmla="*/ 1333310 h 1771650"/>
                <a:gd name="connsiteX98" fmla="*/ 157353 w 1676400"/>
                <a:gd name="connsiteY98" fmla="*/ 1327976 h 1771650"/>
                <a:gd name="connsiteX99" fmla="*/ 142875 w 1676400"/>
                <a:gd name="connsiteY99" fmla="*/ 1321022 h 1771650"/>
                <a:gd name="connsiteX100" fmla="*/ 140017 w 1676400"/>
                <a:gd name="connsiteY100" fmla="*/ 1299686 h 1771650"/>
                <a:gd name="connsiteX101" fmla="*/ 111728 w 1676400"/>
                <a:gd name="connsiteY101" fmla="*/ 1278541 h 1771650"/>
                <a:gd name="connsiteX102" fmla="*/ 98965 w 1676400"/>
                <a:gd name="connsiteY102" fmla="*/ 1280922 h 1771650"/>
                <a:gd name="connsiteX103" fmla="*/ 76676 w 1676400"/>
                <a:gd name="connsiteY103" fmla="*/ 1290447 h 1771650"/>
                <a:gd name="connsiteX104" fmla="*/ 59626 w 1676400"/>
                <a:gd name="connsiteY104" fmla="*/ 1278255 h 1771650"/>
                <a:gd name="connsiteX105" fmla="*/ 53149 w 1676400"/>
                <a:gd name="connsiteY105" fmla="*/ 1266253 h 1771650"/>
                <a:gd name="connsiteX106" fmla="*/ 82391 w 1676400"/>
                <a:gd name="connsiteY106" fmla="*/ 1223677 h 1771650"/>
                <a:gd name="connsiteX107" fmla="*/ 82296 w 1676400"/>
                <a:gd name="connsiteY107" fmla="*/ 1218914 h 1771650"/>
                <a:gd name="connsiteX108" fmla="*/ 76295 w 1676400"/>
                <a:gd name="connsiteY108" fmla="*/ 1209961 h 1771650"/>
                <a:gd name="connsiteX109" fmla="*/ 79343 w 1676400"/>
                <a:gd name="connsiteY109" fmla="*/ 1196721 h 1771650"/>
                <a:gd name="connsiteX110" fmla="*/ 75724 w 1676400"/>
                <a:gd name="connsiteY110" fmla="*/ 1187958 h 1771650"/>
                <a:gd name="connsiteX111" fmla="*/ 77819 w 1676400"/>
                <a:gd name="connsiteY111" fmla="*/ 1185101 h 1771650"/>
                <a:gd name="connsiteX112" fmla="*/ 68199 w 1676400"/>
                <a:gd name="connsiteY112" fmla="*/ 1175671 h 1771650"/>
                <a:gd name="connsiteX113" fmla="*/ 69818 w 1676400"/>
                <a:gd name="connsiteY113" fmla="*/ 1162431 h 1771650"/>
                <a:gd name="connsiteX114" fmla="*/ 66580 w 1676400"/>
                <a:gd name="connsiteY114" fmla="*/ 1150334 h 1771650"/>
                <a:gd name="connsiteX115" fmla="*/ 61722 w 1676400"/>
                <a:gd name="connsiteY115" fmla="*/ 1145857 h 1771650"/>
                <a:gd name="connsiteX116" fmla="*/ 54864 w 1676400"/>
                <a:gd name="connsiteY116" fmla="*/ 1147001 h 1771650"/>
                <a:gd name="connsiteX117" fmla="*/ 53626 w 1676400"/>
                <a:gd name="connsiteY117" fmla="*/ 1143000 h 1771650"/>
                <a:gd name="connsiteX118" fmla="*/ 37528 w 1676400"/>
                <a:gd name="connsiteY118" fmla="*/ 1137380 h 1771650"/>
                <a:gd name="connsiteX119" fmla="*/ 28194 w 1676400"/>
                <a:gd name="connsiteY119" fmla="*/ 1127474 h 1771650"/>
                <a:gd name="connsiteX120" fmla="*/ 31909 w 1676400"/>
                <a:gd name="connsiteY120" fmla="*/ 1122998 h 1771650"/>
                <a:gd name="connsiteX121" fmla="*/ 31337 w 1676400"/>
                <a:gd name="connsiteY121" fmla="*/ 1116235 h 1771650"/>
                <a:gd name="connsiteX122" fmla="*/ 36481 w 1676400"/>
                <a:gd name="connsiteY122" fmla="*/ 1102043 h 1771650"/>
                <a:gd name="connsiteX123" fmla="*/ 28765 w 1676400"/>
                <a:gd name="connsiteY123" fmla="*/ 1093375 h 1771650"/>
                <a:gd name="connsiteX124" fmla="*/ 30289 w 1676400"/>
                <a:gd name="connsiteY124" fmla="*/ 1079945 h 1771650"/>
                <a:gd name="connsiteX125" fmla="*/ 22669 w 1676400"/>
                <a:gd name="connsiteY125" fmla="*/ 1071182 h 1771650"/>
                <a:gd name="connsiteX126" fmla="*/ 16097 w 1676400"/>
                <a:gd name="connsiteY126" fmla="*/ 1069467 h 1771650"/>
                <a:gd name="connsiteX127" fmla="*/ 16954 w 1676400"/>
                <a:gd name="connsiteY127" fmla="*/ 1044226 h 1771650"/>
                <a:gd name="connsiteX128" fmla="*/ 9525 w 1676400"/>
                <a:gd name="connsiteY128" fmla="*/ 1010031 h 1771650"/>
                <a:gd name="connsiteX129" fmla="*/ 15716 w 1676400"/>
                <a:gd name="connsiteY129" fmla="*/ 988219 h 1771650"/>
                <a:gd name="connsiteX130" fmla="*/ 23241 w 1676400"/>
                <a:gd name="connsiteY130" fmla="*/ 986409 h 1771650"/>
                <a:gd name="connsiteX131" fmla="*/ 23146 w 1676400"/>
                <a:gd name="connsiteY131" fmla="*/ 974217 h 1771650"/>
                <a:gd name="connsiteX132" fmla="*/ 61341 w 1676400"/>
                <a:gd name="connsiteY132" fmla="*/ 959072 h 1771650"/>
                <a:gd name="connsiteX133" fmla="*/ 74485 w 1676400"/>
                <a:gd name="connsiteY133" fmla="*/ 944785 h 1771650"/>
                <a:gd name="connsiteX134" fmla="*/ 90964 w 1676400"/>
                <a:gd name="connsiteY134" fmla="*/ 912971 h 1771650"/>
                <a:gd name="connsiteX135" fmla="*/ 97917 w 1676400"/>
                <a:gd name="connsiteY135" fmla="*/ 905065 h 1771650"/>
                <a:gd name="connsiteX136" fmla="*/ 112490 w 1676400"/>
                <a:gd name="connsiteY136" fmla="*/ 899255 h 1771650"/>
                <a:gd name="connsiteX137" fmla="*/ 124396 w 1676400"/>
                <a:gd name="connsiteY137" fmla="*/ 886396 h 1771650"/>
                <a:gd name="connsiteX138" fmla="*/ 122968 w 1676400"/>
                <a:gd name="connsiteY138" fmla="*/ 884873 h 1771650"/>
                <a:gd name="connsiteX139" fmla="*/ 164497 w 1676400"/>
                <a:gd name="connsiteY139" fmla="*/ 872109 h 1771650"/>
                <a:gd name="connsiteX140" fmla="*/ 182785 w 1676400"/>
                <a:gd name="connsiteY140" fmla="*/ 872395 h 1771650"/>
                <a:gd name="connsiteX141" fmla="*/ 188214 w 1676400"/>
                <a:gd name="connsiteY141" fmla="*/ 856393 h 1771650"/>
                <a:gd name="connsiteX142" fmla="*/ 199358 w 1676400"/>
                <a:gd name="connsiteY142" fmla="*/ 847820 h 1771650"/>
                <a:gd name="connsiteX143" fmla="*/ 216789 w 1676400"/>
                <a:gd name="connsiteY143" fmla="*/ 848582 h 1771650"/>
                <a:gd name="connsiteX144" fmla="*/ 219456 w 1676400"/>
                <a:gd name="connsiteY144" fmla="*/ 841343 h 1771650"/>
                <a:gd name="connsiteX145" fmla="*/ 217741 w 1676400"/>
                <a:gd name="connsiteY145" fmla="*/ 830866 h 1771650"/>
                <a:gd name="connsiteX146" fmla="*/ 231267 w 1676400"/>
                <a:gd name="connsiteY146" fmla="*/ 827627 h 1771650"/>
                <a:gd name="connsiteX147" fmla="*/ 236410 w 1676400"/>
                <a:gd name="connsiteY147" fmla="*/ 815721 h 1771650"/>
                <a:gd name="connsiteX148" fmla="*/ 235553 w 1676400"/>
                <a:gd name="connsiteY148" fmla="*/ 807720 h 1771650"/>
                <a:gd name="connsiteX149" fmla="*/ 240506 w 1676400"/>
                <a:gd name="connsiteY149" fmla="*/ 788003 h 1771650"/>
                <a:gd name="connsiteX150" fmla="*/ 238411 w 1676400"/>
                <a:gd name="connsiteY150" fmla="*/ 777526 h 1771650"/>
                <a:gd name="connsiteX151" fmla="*/ 240506 w 1676400"/>
                <a:gd name="connsiteY151" fmla="*/ 773906 h 1771650"/>
                <a:gd name="connsiteX152" fmla="*/ 262033 w 1676400"/>
                <a:gd name="connsiteY152" fmla="*/ 777240 h 1771650"/>
                <a:gd name="connsiteX153" fmla="*/ 261842 w 1676400"/>
                <a:gd name="connsiteY153" fmla="*/ 780860 h 1771650"/>
                <a:gd name="connsiteX154" fmla="*/ 280130 w 1676400"/>
                <a:gd name="connsiteY154" fmla="*/ 781621 h 1771650"/>
                <a:gd name="connsiteX155" fmla="*/ 307276 w 1676400"/>
                <a:gd name="connsiteY155" fmla="*/ 773335 h 1771650"/>
                <a:gd name="connsiteX156" fmla="*/ 317468 w 1676400"/>
                <a:gd name="connsiteY156" fmla="*/ 776764 h 1771650"/>
                <a:gd name="connsiteX157" fmla="*/ 330136 w 1676400"/>
                <a:gd name="connsiteY157" fmla="*/ 761905 h 1771650"/>
                <a:gd name="connsiteX158" fmla="*/ 326803 w 1676400"/>
                <a:gd name="connsiteY158" fmla="*/ 752665 h 1771650"/>
                <a:gd name="connsiteX159" fmla="*/ 332327 w 1676400"/>
                <a:gd name="connsiteY159" fmla="*/ 741140 h 1771650"/>
                <a:gd name="connsiteX160" fmla="*/ 350901 w 1676400"/>
                <a:gd name="connsiteY160" fmla="*/ 735330 h 1771650"/>
                <a:gd name="connsiteX161" fmla="*/ 355092 w 1676400"/>
                <a:gd name="connsiteY161" fmla="*/ 725615 h 1771650"/>
                <a:gd name="connsiteX162" fmla="*/ 351187 w 1676400"/>
                <a:gd name="connsiteY162" fmla="*/ 719423 h 1771650"/>
                <a:gd name="connsiteX163" fmla="*/ 346138 w 1676400"/>
                <a:gd name="connsiteY163" fmla="*/ 720757 h 1771650"/>
                <a:gd name="connsiteX164" fmla="*/ 344233 w 1676400"/>
                <a:gd name="connsiteY164" fmla="*/ 714280 h 1771650"/>
                <a:gd name="connsiteX165" fmla="*/ 348424 w 1676400"/>
                <a:gd name="connsiteY165" fmla="*/ 710279 h 1771650"/>
                <a:gd name="connsiteX166" fmla="*/ 338899 w 1676400"/>
                <a:gd name="connsiteY166" fmla="*/ 705517 h 1771650"/>
                <a:gd name="connsiteX167" fmla="*/ 340042 w 1676400"/>
                <a:gd name="connsiteY167" fmla="*/ 703802 h 1771650"/>
                <a:gd name="connsiteX168" fmla="*/ 352139 w 1676400"/>
                <a:gd name="connsiteY168" fmla="*/ 709327 h 1771650"/>
                <a:gd name="connsiteX169" fmla="*/ 366141 w 1676400"/>
                <a:gd name="connsiteY169" fmla="*/ 707898 h 1771650"/>
                <a:gd name="connsiteX170" fmla="*/ 374047 w 1676400"/>
                <a:gd name="connsiteY170" fmla="*/ 709994 h 1771650"/>
                <a:gd name="connsiteX171" fmla="*/ 380428 w 1676400"/>
                <a:gd name="connsiteY171" fmla="*/ 721519 h 1771650"/>
                <a:gd name="connsiteX172" fmla="*/ 375952 w 1676400"/>
                <a:gd name="connsiteY172" fmla="*/ 739902 h 1771650"/>
                <a:gd name="connsiteX173" fmla="*/ 379000 w 1676400"/>
                <a:gd name="connsiteY173" fmla="*/ 745331 h 1771650"/>
                <a:gd name="connsiteX174" fmla="*/ 389668 w 1676400"/>
                <a:gd name="connsiteY174" fmla="*/ 748379 h 1771650"/>
                <a:gd name="connsiteX175" fmla="*/ 392239 w 1676400"/>
                <a:gd name="connsiteY175" fmla="*/ 752380 h 1771650"/>
                <a:gd name="connsiteX176" fmla="*/ 389953 w 1676400"/>
                <a:gd name="connsiteY176" fmla="*/ 776192 h 1771650"/>
                <a:gd name="connsiteX177" fmla="*/ 404622 w 1676400"/>
                <a:gd name="connsiteY177" fmla="*/ 781812 h 1771650"/>
                <a:gd name="connsiteX178" fmla="*/ 411956 w 1676400"/>
                <a:gd name="connsiteY178" fmla="*/ 782098 h 1771650"/>
                <a:gd name="connsiteX179" fmla="*/ 418624 w 1676400"/>
                <a:gd name="connsiteY179" fmla="*/ 776954 h 1771650"/>
                <a:gd name="connsiteX180" fmla="*/ 429673 w 1676400"/>
                <a:gd name="connsiteY180" fmla="*/ 754856 h 1771650"/>
                <a:gd name="connsiteX181" fmla="*/ 428530 w 1676400"/>
                <a:gd name="connsiteY181" fmla="*/ 716185 h 1771650"/>
                <a:gd name="connsiteX182" fmla="*/ 431387 w 1676400"/>
                <a:gd name="connsiteY182" fmla="*/ 710946 h 1771650"/>
                <a:gd name="connsiteX183" fmla="*/ 460534 w 1676400"/>
                <a:gd name="connsiteY183" fmla="*/ 706279 h 1771650"/>
                <a:gd name="connsiteX184" fmla="*/ 480727 w 1676400"/>
                <a:gd name="connsiteY184" fmla="*/ 714756 h 1771650"/>
                <a:gd name="connsiteX185" fmla="*/ 498348 w 1676400"/>
                <a:gd name="connsiteY185" fmla="*/ 713423 h 1771650"/>
                <a:gd name="connsiteX186" fmla="*/ 497681 w 1676400"/>
                <a:gd name="connsiteY186" fmla="*/ 715327 h 1771650"/>
                <a:gd name="connsiteX187" fmla="*/ 509778 w 1676400"/>
                <a:gd name="connsiteY187" fmla="*/ 720185 h 1771650"/>
                <a:gd name="connsiteX188" fmla="*/ 513683 w 1676400"/>
                <a:gd name="connsiteY188" fmla="*/ 727139 h 1771650"/>
                <a:gd name="connsiteX189" fmla="*/ 525018 w 1676400"/>
                <a:gd name="connsiteY189" fmla="*/ 724948 h 1771650"/>
                <a:gd name="connsiteX190" fmla="*/ 525304 w 1676400"/>
                <a:gd name="connsiteY190" fmla="*/ 727139 h 1771650"/>
                <a:gd name="connsiteX191" fmla="*/ 531590 w 1676400"/>
                <a:gd name="connsiteY191" fmla="*/ 728663 h 1771650"/>
                <a:gd name="connsiteX192" fmla="*/ 542735 w 1676400"/>
                <a:gd name="connsiteY192" fmla="*/ 710565 h 1771650"/>
                <a:gd name="connsiteX193" fmla="*/ 552545 w 1676400"/>
                <a:gd name="connsiteY193" fmla="*/ 711613 h 1771650"/>
                <a:gd name="connsiteX194" fmla="*/ 559403 w 1676400"/>
                <a:gd name="connsiteY194" fmla="*/ 707517 h 1771650"/>
                <a:gd name="connsiteX195" fmla="*/ 567595 w 1676400"/>
                <a:gd name="connsiteY195" fmla="*/ 712756 h 1771650"/>
                <a:gd name="connsiteX196" fmla="*/ 572072 w 1676400"/>
                <a:gd name="connsiteY196" fmla="*/ 704850 h 1771650"/>
                <a:gd name="connsiteX197" fmla="*/ 574929 w 1676400"/>
                <a:gd name="connsiteY197" fmla="*/ 706279 h 1771650"/>
                <a:gd name="connsiteX198" fmla="*/ 572834 w 1676400"/>
                <a:gd name="connsiteY198" fmla="*/ 710660 h 1771650"/>
                <a:gd name="connsiteX199" fmla="*/ 578168 w 1676400"/>
                <a:gd name="connsiteY199" fmla="*/ 712089 h 1771650"/>
                <a:gd name="connsiteX200" fmla="*/ 584359 w 1676400"/>
                <a:gd name="connsiteY200" fmla="*/ 719519 h 1771650"/>
                <a:gd name="connsiteX201" fmla="*/ 583120 w 1676400"/>
                <a:gd name="connsiteY201" fmla="*/ 721138 h 1771650"/>
                <a:gd name="connsiteX202" fmla="*/ 597599 w 1676400"/>
                <a:gd name="connsiteY202" fmla="*/ 730758 h 1771650"/>
                <a:gd name="connsiteX203" fmla="*/ 605504 w 1676400"/>
                <a:gd name="connsiteY203" fmla="*/ 732663 h 1771650"/>
                <a:gd name="connsiteX204" fmla="*/ 627412 w 1676400"/>
                <a:gd name="connsiteY204" fmla="*/ 728186 h 1771650"/>
                <a:gd name="connsiteX205" fmla="*/ 633412 w 1676400"/>
                <a:gd name="connsiteY205" fmla="*/ 722281 h 1771650"/>
                <a:gd name="connsiteX206" fmla="*/ 596837 w 1676400"/>
                <a:gd name="connsiteY206" fmla="*/ 698468 h 1771650"/>
                <a:gd name="connsiteX207" fmla="*/ 592836 w 1676400"/>
                <a:gd name="connsiteY207" fmla="*/ 687324 h 1771650"/>
                <a:gd name="connsiteX208" fmla="*/ 600170 w 1676400"/>
                <a:gd name="connsiteY208" fmla="*/ 685705 h 1771650"/>
                <a:gd name="connsiteX209" fmla="*/ 593122 w 1676400"/>
                <a:gd name="connsiteY209" fmla="*/ 673989 h 1771650"/>
                <a:gd name="connsiteX210" fmla="*/ 599408 w 1676400"/>
                <a:gd name="connsiteY210" fmla="*/ 665321 h 1771650"/>
                <a:gd name="connsiteX211" fmla="*/ 614743 w 1676400"/>
                <a:gd name="connsiteY211" fmla="*/ 658559 h 1771650"/>
                <a:gd name="connsiteX212" fmla="*/ 621983 w 1676400"/>
                <a:gd name="connsiteY212" fmla="*/ 658844 h 1771650"/>
                <a:gd name="connsiteX213" fmla="*/ 625316 w 1676400"/>
                <a:gd name="connsiteY213" fmla="*/ 653129 h 1771650"/>
                <a:gd name="connsiteX214" fmla="*/ 636080 w 1676400"/>
                <a:gd name="connsiteY214" fmla="*/ 668465 h 1771650"/>
                <a:gd name="connsiteX215" fmla="*/ 640366 w 1676400"/>
                <a:gd name="connsiteY215" fmla="*/ 661225 h 1771650"/>
                <a:gd name="connsiteX216" fmla="*/ 639509 w 1676400"/>
                <a:gd name="connsiteY216" fmla="*/ 657035 h 1771650"/>
                <a:gd name="connsiteX217" fmla="*/ 643414 w 1676400"/>
                <a:gd name="connsiteY217" fmla="*/ 655034 h 1771650"/>
                <a:gd name="connsiteX218" fmla="*/ 668845 w 1676400"/>
                <a:gd name="connsiteY218" fmla="*/ 665321 h 1771650"/>
                <a:gd name="connsiteX219" fmla="*/ 685800 w 1676400"/>
                <a:gd name="connsiteY219" fmla="*/ 656368 h 1771650"/>
                <a:gd name="connsiteX220" fmla="*/ 687038 w 1676400"/>
                <a:gd name="connsiteY220" fmla="*/ 645795 h 1771650"/>
                <a:gd name="connsiteX221" fmla="*/ 699230 w 1676400"/>
                <a:gd name="connsiteY221" fmla="*/ 616934 h 1771650"/>
                <a:gd name="connsiteX222" fmla="*/ 693896 w 1676400"/>
                <a:gd name="connsiteY222" fmla="*/ 613791 h 1771650"/>
                <a:gd name="connsiteX223" fmla="*/ 693039 w 1676400"/>
                <a:gd name="connsiteY223" fmla="*/ 606362 h 1771650"/>
                <a:gd name="connsiteX224" fmla="*/ 699421 w 1676400"/>
                <a:gd name="connsiteY224" fmla="*/ 603599 h 1771650"/>
                <a:gd name="connsiteX225" fmla="*/ 706945 w 1676400"/>
                <a:gd name="connsiteY225" fmla="*/ 591217 h 1771650"/>
                <a:gd name="connsiteX226" fmla="*/ 716470 w 1676400"/>
                <a:gd name="connsiteY226" fmla="*/ 587312 h 1771650"/>
                <a:gd name="connsiteX227" fmla="*/ 715899 w 1676400"/>
                <a:gd name="connsiteY227" fmla="*/ 574167 h 1771650"/>
                <a:gd name="connsiteX228" fmla="*/ 705612 w 1676400"/>
                <a:gd name="connsiteY228" fmla="*/ 571976 h 1771650"/>
                <a:gd name="connsiteX229" fmla="*/ 696944 w 1676400"/>
                <a:gd name="connsiteY229" fmla="*/ 565214 h 1771650"/>
                <a:gd name="connsiteX230" fmla="*/ 694563 w 1676400"/>
                <a:gd name="connsiteY230" fmla="*/ 553307 h 1771650"/>
                <a:gd name="connsiteX231" fmla="*/ 710089 w 1676400"/>
                <a:gd name="connsiteY231" fmla="*/ 542735 h 1771650"/>
                <a:gd name="connsiteX232" fmla="*/ 717042 w 1676400"/>
                <a:gd name="connsiteY232" fmla="*/ 522351 h 1771650"/>
                <a:gd name="connsiteX233" fmla="*/ 726948 w 1676400"/>
                <a:gd name="connsiteY233" fmla="*/ 515017 h 1771650"/>
                <a:gd name="connsiteX234" fmla="*/ 725710 w 1676400"/>
                <a:gd name="connsiteY234" fmla="*/ 506825 h 1771650"/>
                <a:gd name="connsiteX235" fmla="*/ 737235 w 1676400"/>
                <a:gd name="connsiteY235" fmla="*/ 502920 h 1771650"/>
                <a:gd name="connsiteX236" fmla="*/ 757047 w 1676400"/>
                <a:gd name="connsiteY236" fmla="*/ 481679 h 1771650"/>
                <a:gd name="connsiteX237" fmla="*/ 767905 w 1676400"/>
                <a:gd name="connsiteY237" fmla="*/ 477774 h 1771650"/>
                <a:gd name="connsiteX238" fmla="*/ 785146 w 1676400"/>
                <a:gd name="connsiteY238" fmla="*/ 500825 h 1771650"/>
                <a:gd name="connsiteX239" fmla="*/ 783431 w 1676400"/>
                <a:gd name="connsiteY239" fmla="*/ 501872 h 1771650"/>
                <a:gd name="connsiteX240" fmla="*/ 792766 w 1676400"/>
                <a:gd name="connsiteY240" fmla="*/ 508444 h 1771650"/>
                <a:gd name="connsiteX241" fmla="*/ 788289 w 1676400"/>
                <a:gd name="connsiteY241" fmla="*/ 514160 h 1771650"/>
                <a:gd name="connsiteX242" fmla="*/ 793433 w 1676400"/>
                <a:gd name="connsiteY242" fmla="*/ 516350 h 1771650"/>
                <a:gd name="connsiteX243" fmla="*/ 796957 w 1676400"/>
                <a:gd name="connsiteY243" fmla="*/ 512921 h 1771650"/>
                <a:gd name="connsiteX244" fmla="*/ 799052 w 1676400"/>
                <a:gd name="connsiteY244" fmla="*/ 514731 h 1771650"/>
                <a:gd name="connsiteX245" fmla="*/ 792956 w 1676400"/>
                <a:gd name="connsiteY245" fmla="*/ 520256 h 1771650"/>
                <a:gd name="connsiteX246" fmla="*/ 798576 w 1676400"/>
                <a:gd name="connsiteY246" fmla="*/ 521494 h 1771650"/>
                <a:gd name="connsiteX247" fmla="*/ 795242 w 1676400"/>
                <a:gd name="connsiteY247" fmla="*/ 539782 h 1771650"/>
                <a:gd name="connsiteX248" fmla="*/ 799624 w 1676400"/>
                <a:gd name="connsiteY248" fmla="*/ 552355 h 1771650"/>
                <a:gd name="connsiteX249" fmla="*/ 810959 w 1676400"/>
                <a:gd name="connsiteY249" fmla="*/ 543687 h 1771650"/>
                <a:gd name="connsiteX250" fmla="*/ 819626 w 1676400"/>
                <a:gd name="connsiteY250" fmla="*/ 547973 h 1771650"/>
                <a:gd name="connsiteX251" fmla="*/ 822484 w 1676400"/>
                <a:gd name="connsiteY251" fmla="*/ 536162 h 1771650"/>
                <a:gd name="connsiteX252" fmla="*/ 825722 w 1676400"/>
                <a:gd name="connsiteY252" fmla="*/ 535210 h 1771650"/>
                <a:gd name="connsiteX253" fmla="*/ 828008 w 1676400"/>
                <a:gd name="connsiteY253" fmla="*/ 539306 h 1771650"/>
                <a:gd name="connsiteX254" fmla="*/ 832485 w 1676400"/>
                <a:gd name="connsiteY254" fmla="*/ 537305 h 1771650"/>
                <a:gd name="connsiteX255" fmla="*/ 834962 w 1676400"/>
                <a:gd name="connsiteY255" fmla="*/ 545021 h 1771650"/>
                <a:gd name="connsiteX256" fmla="*/ 838486 w 1676400"/>
                <a:gd name="connsiteY256" fmla="*/ 543877 h 1771650"/>
                <a:gd name="connsiteX257" fmla="*/ 843343 w 1676400"/>
                <a:gd name="connsiteY257" fmla="*/ 548164 h 1771650"/>
                <a:gd name="connsiteX258" fmla="*/ 849059 w 1676400"/>
                <a:gd name="connsiteY258" fmla="*/ 545687 h 1771650"/>
                <a:gd name="connsiteX259" fmla="*/ 846201 w 1676400"/>
                <a:gd name="connsiteY259" fmla="*/ 537591 h 1771650"/>
                <a:gd name="connsiteX260" fmla="*/ 854107 w 1676400"/>
                <a:gd name="connsiteY260" fmla="*/ 528352 h 1771650"/>
                <a:gd name="connsiteX261" fmla="*/ 855535 w 1676400"/>
                <a:gd name="connsiteY261" fmla="*/ 518731 h 1771650"/>
                <a:gd name="connsiteX262" fmla="*/ 871442 w 1676400"/>
                <a:gd name="connsiteY262" fmla="*/ 513112 h 1771650"/>
                <a:gd name="connsiteX263" fmla="*/ 873824 w 1676400"/>
                <a:gd name="connsiteY263" fmla="*/ 491014 h 1771650"/>
                <a:gd name="connsiteX264" fmla="*/ 894016 w 1676400"/>
                <a:gd name="connsiteY264" fmla="*/ 490442 h 1771650"/>
                <a:gd name="connsiteX265" fmla="*/ 894302 w 1676400"/>
                <a:gd name="connsiteY265" fmla="*/ 487108 h 1771650"/>
                <a:gd name="connsiteX266" fmla="*/ 923353 w 1676400"/>
                <a:gd name="connsiteY266" fmla="*/ 481012 h 1771650"/>
                <a:gd name="connsiteX267" fmla="*/ 928973 w 1676400"/>
                <a:gd name="connsiteY267" fmla="*/ 474535 h 1771650"/>
                <a:gd name="connsiteX268" fmla="*/ 949357 w 1676400"/>
                <a:gd name="connsiteY268" fmla="*/ 470440 h 1771650"/>
                <a:gd name="connsiteX269" fmla="*/ 952405 w 1676400"/>
                <a:gd name="connsiteY269" fmla="*/ 467963 h 1771650"/>
                <a:gd name="connsiteX270" fmla="*/ 947166 w 1676400"/>
                <a:gd name="connsiteY270" fmla="*/ 460248 h 1771650"/>
                <a:gd name="connsiteX271" fmla="*/ 950690 w 1676400"/>
                <a:gd name="connsiteY271" fmla="*/ 456724 h 1771650"/>
                <a:gd name="connsiteX272" fmla="*/ 961739 w 1676400"/>
                <a:gd name="connsiteY272" fmla="*/ 456248 h 1771650"/>
                <a:gd name="connsiteX273" fmla="*/ 962882 w 1676400"/>
                <a:gd name="connsiteY273" fmla="*/ 452247 h 1771650"/>
                <a:gd name="connsiteX274" fmla="*/ 972979 w 1676400"/>
                <a:gd name="connsiteY274" fmla="*/ 448818 h 1771650"/>
                <a:gd name="connsiteX275" fmla="*/ 980503 w 1676400"/>
                <a:gd name="connsiteY275" fmla="*/ 442627 h 1771650"/>
                <a:gd name="connsiteX276" fmla="*/ 990314 w 1676400"/>
                <a:gd name="connsiteY276" fmla="*/ 443484 h 1771650"/>
                <a:gd name="connsiteX277" fmla="*/ 999268 w 1676400"/>
                <a:gd name="connsiteY277" fmla="*/ 449866 h 1771650"/>
                <a:gd name="connsiteX278" fmla="*/ 1010984 w 1676400"/>
                <a:gd name="connsiteY278" fmla="*/ 447675 h 1771650"/>
                <a:gd name="connsiteX279" fmla="*/ 1013841 w 1676400"/>
                <a:gd name="connsiteY279" fmla="*/ 444627 h 1771650"/>
                <a:gd name="connsiteX280" fmla="*/ 1022604 w 1676400"/>
                <a:gd name="connsiteY280" fmla="*/ 444437 h 1771650"/>
                <a:gd name="connsiteX281" fmla="*/ 1026414 w 1676400"/>
                <a:gd name="connsiteY281" fmla="*/ 435959 h 1771650"/>
                <a:gd name="connsiteX282" fmla="*/ 1020128 w 1676400"/>
                <a:gd name="connsiteY282" fmla="*/ 424529 h 1771650"/>
                <a:gd name="connsiteX283" fmla="*/ 1021270 w 1676400"/>
                <a:gd name="connsiteY283" fmla="*/ 397192 h 1771650"/>
                <a:gd name="connsiteX284" fmla="*/ 1027271 w 1676400"/>
                <a:gd name="connsiteY284" fmla="*/ 381381 h 1771650"/>
                <a:gd name="connsiteX285" fmla="*/ 1036701 w 1676400"/>
                <a:gd name="connsiteY285" fmla="*/ 372904 h 1771650"/>
                <a:gd name="connsiteX286" fmla="*/ 1043654 w 1676400"/>
                <a:gd name="connsiteY286" fmla="*/ 351758 h 1771650"/>
                <a:gd name="connsiteX287" fmla="*/ 1059561 w 1676400"/>
                <a:gd name="connsiteY287" fmla="*/ 349472 h 1771650"/>
                <a:gd name="connsiteX288" fmla="*/ 1070705 w 1676400"/>
                <a:gd name="connsiteY288" fmla="*/ 356235 h 1771650"/>
                <a:gd name="connsiteX289" fmla="*/ 1103185 w 1676400"/>
                <a:gd name="connsiteY289" fmla="*/ 340519 h 1771650"/>
                <a:gd name="connsiteX290" fmla="*/ 1135380 w 1676400"/>
                <a:gd name="connsiteY290" fmla="*/ 331660 h 1771650"/>
                <a:gd name="connsiteX291" fmla="*/ 1140523 w 1676400"/>
                <a:gd name="connsiteY291" fmla="*/ 312325 h 1771650"/>
                <a:gd name="connsiteX292" fmla="*/ 1137666 w 1676400"/>
                <a:gd name="connsiteY292" fmla="*/ 300895 h 1771650"/>
                <a:gd name="connsiteX293" fmla="*/ 1149668 w 1676400"/>
                <a:gd name="connsiteY293" fmla="*/ 290227 h 1771650"/>
                <a:gd name="connsiteX294" fmla="*/ 1149286 w 1676400"/>
                <a:gd name="connsiteY294" fmla="*/ 276892 h 1771650"/>
                <a:gd name="connsiteX295" fmla="*/ 1162717 w 1676400"/>
                <a:gd name="connsiteY295" fmla="*/ 262128 h 1771650"/>
                <a:gd name="connsiteX296" fmla="*/ 1184243 w 1676400"/>
                <a:gd name="connsiteY296" fmla="*/ 250317 h 1771650"/>
                <a:gd name="connsiteX297" fmla="*/ 1186148 w 1676400"/>
                <a:gd name="connsiteY297" fmla="*/ 240125 h 1771650"/>
                <a:gd name="connsiteX298" fmla="*/ 1199293 w 1676400"/>
                <a:gd name="connsiteY298" fmla="*/ 232696 h 1771650"/>
                <a:gd name="connsiteX299" fmla="*/ 1203293 w 1676400"/>
                <a:gd name="connsiteY299" fmla="*/ 226885 h 1771650"/>
                <a:gd name="connsiteX300" fmla="*/ 1204246 w 1676400"/>
                <a:gd name="connsiteY300" fmla="*/ 214884 h 1771650"/>
                <a:gd name="connsiteX301" fmla="*/ 1198531 w 1676400"/>
                <a:gd name="connsiteY301" fmla="*/ 212788 h 1771650"/>
                <a:gd name="connsiteX302" fmla="*/ 1204627 w 1676400"/>
                <a:gd name="connsiteY302" fmla="*/ 197072 h 1771650"/>
                <a:gd name="connsiteX303" fmla="*/ 1212914 w 1676400"/>
                <a:gd name="connsiteY303" fmla="*/ 186309 h 1771650"/>
                <a:gd name="connsiteX304" fmla="*/ 1213390 w 1676400"/>
                <a:gd name="connsiteY304" fmla="*/ 180213 h 1771650"/>
                <a:gd name="connsiteX305" fmla="*/ 1201960 w 1676400"/>
                <a:gd name="connsiteY305" fmla="*/ 177451 h 1771650"/>
                <a:gd name="connsiteX306" fmla="*/ 1191292 w 1676400"/>
                <a:gd name="connsiteY306" fmla="*/ 170497 h 1771650"/>
                <a:gd name="connsiteX307" fmla="*/ 1197007 w 1676400"/>
                <a:gd name="connsiteY307" fmla="*/ 166497 h 1771650"/>
                <a:gd name="connsiteX308" fmla="*/ 1201388 w 1676400"/>
                <a:gd name="connsiteY308" fmla="*/ 166973 h 1771650"/>
                <a:gd name="connsiteX309" fmla="*/ 1218248 w 1676400"/>
                <a:gd name="connsiteY309" fmla="*/ 160210 h 1771650"/>
                <a:gd name="connsiteX310" fmla="*/ 1224344 w 1676400"/>
                <a:gd name="connsiteY310" fmla="*/ 145828 h 1771650"/>
                <a:gd name="connsiteX311" fmla="*/ 1228915 w 1676400"/>
                <a:gd name="connsiteY311" fmla="*/ 144113 h 1771650"/>
                <a:gd name="connsiteX312" fmla="*/ 1230630 w 1676400"/>
                <a:gd name="connsiteY312" fmla="*/ 136017 h 1771650"/>
                <a:gd name="connsiteX313" fmla="*/ 1231011 w 1676400"/>
                <a:gd name="connsiteY313" fmla="*/ 114871 h 1771650"/>
                <a:gd name="connsiteX314" fmla="*/ 1225582 w 1676400"/>
                <a:gd name="connsiteY314" fmla="*/ 104775 h 1771650"/>
                <a:gd name="connsiteX315" fmla="*/ 1228344 w 1676400"/>
                <a:gd name="connsiteY315" fmla="*/ 104394 h 1771650"/>
                <a:gd name="connsiteX316" fmla="*/ 1229582 w 1676400"/>
                <a:gd name="connsiteY316" fmla="*/ 97250 h 1771650"/>
                <a:gd name="connsiteX317" fmla="*/ 1230154 w 1676400"/>
                <a:gd name="connsiteY317" fmla="*/ 91440 h 1771650"/>
                <a:gd name="connsiteX318" fmla="*/ 1225868 w 1676400"/>
                <a:gd name="connsiteY318" fmla="*/ 79057 h 1771650"/>
                <a:gd name="connsiteX319" fmla="*/ 1229011 w 1676400"/>
                <a:gd name="connsiteY319" fmla="*/ 69913 h 1771650"/>
                <a:gd name="connsiteX320" fmla="*/ 1223772 w 1676400"/>
                <a:gd name="connsiteY320" fmla="*/ 64103 h 1771650"/>
                <a:gd name="connsiteX321" fmla="*/ 1223581 w 1676400"/>
                <a:gd name="connsiteY321" fmla="*/ 54197 h 1771650"/>
                <a:gd name="connsiteX322" fmla="*/ 1214342 w 1676400"/>
                <a:gd name="connsiteY322" fmla="*/ 50006 h 1771650"/>
                <a:gd name="connsiteX323" fmla="*/ 1203579 w 1676400"/>
                <a:gd name="connsiteY323" fmla="*/ 38290 h 1771650"/>
                <a:gd name="connsiteX324" fmla="*/ 1209008 w 1676400"/>
                <a:gd name="connsiteY324" fmla="*/ 32766 h 1771650"/>
                <a:gd name="connsiteX325" fmla="*/ 1223391 w 1676400"/>
                <a:gd name="connsiteY325" fmla="*/ 28575 h 1771650"/>
                <a:gd name="connsiteX326" fmla="*/ 1257205 w 1676400"/>
                <a:gd name="connsiteY326" fmla="*/ 39243 h 1771650"/>
                <a:gd name="connsiteX327" fmla="*/ 1278160 w 1676400"/>
                <a:gd name="connsiteY327" fmla="*/ 32671 h 1771650"/>
                <a:gd name="connsiteX328" fmla="*/ 1302353 w 1676400"/>
                <a:gd name="connsiteY328" fmla="*/ 36766 h 1771650"/>
                <a:gd name="connsiteX329" fmla="*/ 1337691 w 1676400"/>
                <a:gd name="connsiteY329" fmla="*/ 23336 h 1771650"/>
                <a:gd name="connsiteX330" fmla="*/ 1356741 w 1676400"/>
                <a:gd name="connsiteY330" fmla="*/ 11620 h 1771650"/>
                <a:gd name="connsiteX331" fmla="*/ 1366552 w 1676400"/>
                <a:gd name="connsiteY331" fmla="*/ 9525 h 1771650"/>
                <a:gd name="connsiteX332" fmla="*/ 1395222 w 1676400"/>
                <a:gd name="connsiteY332" fmla="*/ 20193 h 1771650"/>
                <a:gd name="connsiteX333" fmla="*/ 1399889 w 1676400"/>
                <a:gd name="connsiteY333" fmla="*/ 19240 h 1771650"/>
                <a:gd name="connsiteX334" fmla="*/ 1407414 w 1676400"/>
                <a:gd name="connsiteY334" fmla="*/ 22288 h 1771650"/>
                <a:gd name="connsiteX335" fmla="*/ 1413224 w 1676400"/>
                <a:gd name="connsiteY335" fmla="*/ 26289 h 1771650"/>
                <a:gd name="connsiteX336" fmla="*/ 1413224 w 1676400"/>
                <a:gd name="connsiteY336" fmla="*/ 34385 h 1771650"/>
                <a:gd name="connsiteX337" fmla="*/ 1419035 w 1676400"/>
                <a:gd name="connsiteY337" fmla="*/ 36671 h 1771650"/>
                <a:gd name="connsiteX338" fmla="*/ 1422178 w 1676400"/>
                <a:gd name="connsiteY338" fmla="*/ 43148 h 1771650"/>
                <a:gd name="connsiteX339" fmla="*/ 1427988 w 1676400"/>
                <a:gd name="connsiteY339" fmla="*/ 47244 h 1771650"/>
                <a:gd name="connsiteX340" fmla="*/ 1436180 w 1676400"/>
                <a:gd name="connsiteY340" fmla="*/ 48006 h 1771650"/>
                <a:gd name="connsiteX341" fmla="*/ 1441704 w 1676400"/>
                <a:gd name="connsiteY341" fmla="*/ 44386 h 1771650"/>
                <a:gd name="connsiteX342" fmla="*/ 1458087 w 1676400"/>
                <a:gd name="connsiteY342" fmla="*/ 53721 h 1771650"/>
                <a:gd name="connsiteX343" fmla="*/ 1467802 w 1676400"/>
                <a:gd name="connsiteY343" fmla="*/ 48006 h 1771650"/>
                <a:gd name="connsiteX344" fmla="*/ 1470755 w 1676400"/>
                <a:gd name="connsiteY344" fmla="*/ 53530 h 1771650"/>
                <a:gd name="connsiteX345" fmla="*/ 1482471 w 1676400"/>
                <a:gd name="connsiteY345" fmla="*/ 54197 h 1771650"/>
                <a:gd name="connsiteX346" fmla="*/ 1490567 w 1676400"/>
                <a:gd name="connsiteY346" fmla="*/ 58198 h 1771650"/>
                <a:gd name="connsiteX347" fmla="*/ 1496663 w 1676400"/>
                <a:gd name="connsiteY347" fmla="*/ 64198 h 1771650"/>
                <a:gd name="connsiteX348" fmla="*/ 1518761 w 1676400"/>
                <a:gd name="connsiteY348" fmla="*/ 75343 h 1771650"/>
                <a:gd name="connsiteX349" fmla="*/ 1524095 w 1676400"/>
                <a:gd name="connsiteY349" fmla="*/ 82105 h 1771650"/>
                <a:gd name="connsiteX350" fmla="*/ 1523048 w 1676400"/>
                <a:gd name="connsiteY350" fmla="*/ 92583 h 1771650"/>
                <a:gd name="connsiteX351" fmla="*/ 1529620 w 1676400"/>
                <a:gd name="connsiteY351" fmla="*/ 95917 h 1771650"/>
                <a:gd name="connsiteX352" fmla="*/ 1537240 w 1676400"/>
                <a:gd name="connsiteY352" fmla="*/ 106966 h 1771650"/>
                <a:gd name="connsiteX353" fmla="*/ 1534477 w 1676400"/>
                <a:gd name="connsiteY353" fmla="*/ 118015 h 1771650"/>
                <a:gd name="connsiteX354" fmla="*/ 1524190 w 1676400"/>
                <a:gd name="connsiteY354" fmla="*/ 133921 h 1771650"/>
                <a:gd name="connsiteX355" fmla="*/ 1519619 w 1676400"/>
                <a:gd name="connsiteY355" fmla="*/ 164973 h 1771650"/>
                <a:gd name="connsiteX356" fmla="*/ 1513046 w 1676400"/>
                <a:gd name="connsiteY356" fmla="*/ 172212 h 1771650"/>
                <a:gd name="connsiteX357" fmla="*/ 1512856 w 1676400"/>
                <a:gd name="connsiteY357" fmla="*/ 177165 h 1771650"/>
                <a:gd name="connsiteX358" fmla="*/ 1502188 w 1676400"/>
                <a:gd name="connsiteY358" fmla="*/ 180880 h 1771650"/>
                <a:gd name="connsiteX359" fmla="*/ 1493806 w 1676400"/>
                <a:gd name="connsiteY359" fmla="*/ 179356 h 1771650"/>
                <a:gd name="connsiteX360" fmla="*/ 1485329 w 1676400"/>
                <a:gd name="connsiteY360" fmla="*/ 185356 h 1771650"/>
                <a:gd name="connsiteX361" fmla="*/ 1498473 w 1676400"/>
                <a:gd name="connsiteY361" fmla="*/ 193262 h 1771650"/>
                <a:gd name="connsiteX362" fmla="*/ 1519238 w 1676400"/>
                <a:gd name="connsiteY362" fmla="*/ 211836 h 1771650"/>
                <a:gd name="connsiteX363" fmla="*/ 1532287 w 1676400"/>
                <a:gd name="connsiteY363" fmla="*/ 211645 h 1771650"/>
                <a:gd name="connsiteX364" fmla="*/ 1537526 w 1676400"/>
                <a:gd name="connsiteY364" fmla="*/ 215075 h 1771650"/>
                <a:gd name="connsiteX365" fmla="*/ 1549527 w 1676400"/>
                <a:gd name="connsiteY365" fmla="*/ 215741 h 1771650"/>
                <a:gd name="connsiteX366" fmla="*/ 1586294 w 1676400"/>
                <a:gd name="connsiteY366" fmla="*/ 230314 h 1771650"/>
                <a:gd name="connsiteX367" fmla="*/ 1582484 w 1676400"/>
                <a:gd name="connsiteY367" fmla="*/ 246316 h 1771650"/>
                <a:gd name="connsiteX368" fmla="*/ 1592294 w 1676400"/>
                <a:gd name="connsiteY368" fmla="*/ 239839 h 1771650"/>
                <a:gd name="connsiteX369" fmla="*/ 1600962 w 1676400"/>
                <a:gd name="connsiteY369" fmla="*/ 237934 h 1771650"/>
                <a:gd name="connsiteX370" fmla="*/ 1600105 w 1676400"/>
                <a:gd name="connsiteY370" fmla="*/ 246697 h 1771650"/>
                <a:gd name="connsiteX371" fmla="*/ 1606391 w 1676400"/>
                <a:gd name="connsiteY371" fmla="*/ 246793 h 1771650"/>
                <a:gd name="connsiteX372" fmla="*/ 1606010 w 1676400"/>
                <a:gd name="connsiteY372" fmla="*/ 255841 h 1771650"/>
                <a:gd name="connsiteX373" fmla="*/ 1597819 w 1676400"/>
                <a:gd name="connsiteY373" fmla="*/ 260699 h 1771650"/>
                <a:gd name="connsiteX374" fmla="*/ 1598390 w 1676400"/>
                <a:gd name="connsiteY374" fmla="*/ 267367 h 1771650"/>
                <a:gd name="connsiteX375" fmla="*/ 1588960 w 1676400"/>
                <a:gd name="connsiteY375" fmla="*/ 269081 h 1771650"/>
                <a:gd name="connsiteX376" fmla="*/ 1589818 w 1676400"/>
                <a:gd name="connsiteY376" fmla="*/ 273463 h 1771650"/>
                <a:gd name="connsiteX377" fmla="*/ 1593723 w 1676400"/>
                <a:gd name="connsiteY377" fmla="*/ 274891 h 1771650"/>
                <a:gd name="connsiteX378" fmla="*/ 1588865 w 1676400"/>
                <a:gd name="connsiteY378" fmla="*/ 281273 h 1771650"/>
                <a:gd name="connsiteX379" fmla="*/ 1595056 w 1676400"/>
                <a:gd name="connsiteY379" fmla="*/ 297561 h 1771650"/>
                <a:gd name="connsiteX380" fmla="*/ 1607153 w 1676400"/>
                <a:gd name="connsiteY380" fmla="*/ 297371 h 1771650"/>
                <a:gd name="connsiteX381" fmla="*/ 1616297 w 1676400"/>
                <a:gd name="connsiteY381" fmla="*/ 301371 h 1771650"/>
                <a:gd name="connsiteX382" fmla="*/ 1617440 w 1676400"/>
                <a:gd name="connsiteY382" fmla="*/ 304800 h 1771650"/>
                <a:gd name="connsiteX383" fmla="*/ 1643825 w 1676400"/>
                <a:gd name="connsiteY383" fmla="*/ 302514 h 1771650"/>
                <a:gd name="connsiteX384" fmla="*/ 1658398 w 1676400"/>
                <a:gd name="connsiteY384" fmla="*/ 304895 h 1771650"/>
                <a:gd name="connsiteX385" fmla="*/ 1669923 w 1676400"/>
                <a:gd name="connsiteY385" fmla="*/ 315182 h 1771650"/>
                <a:gd name="connsiteX386" fmla="*/ 1669923 w 1676400"/>
                <a:gd name="connsiteY386" fmla="*/ 320516 h 1771650"/>
                <a:gd name="connsiteX387" fmla="*/ 1640681 w 1676400"/>
                <a:gd name="connsiteY387" fmla="*/ 324231 h 1771650"/>
                <a:gd name="connsiteX388" fmla="*/ 1639443 w 1676400"/>
                <a:gd name="connsiteY388" fmla="*/ 338614 h 1771650"/>
                <a:gd name="connsiteX389" fmla="*/ 1637633 w 1676400"/>
                <a:gd name="connsiteY389" fmla="*/ 338614 h 1771650"/>
                <a:gd name="connsiteX390" fmla="*/ 1637252 w 1676400"/>
                <a:gd name="connsiteY390" fmla="*/ 343948 h 1771650"/>
                <a:gd name="connsiteX391" fmla="*/ 1634871 w 1676400"/>
                <a:gd name="connsiteY391" fmla="*/ 344138 h 1771650"/>
                <a:gd name="connsiteX392" fmla="*/ 1636300 w 1676400"/>
                <a:gd name="connsiteY392" fmla="*/ 359092 h 1771650"/>
                <a:gd name="connsiteX393" fmla="*/ 1632014 w 1676400"/>
                <a:gd name="connsiteY393" fmla="*/ 361283 h 1771650"/>
                <a:gd name="connsiteX394" fmla="*/ 1636490 w 1676400"/>
                <a:gd name="connsiteY394" fmla="*/ 379381 h 1771650"/>
                <a:gd name="connsiteX395" fmla="*/ 1624489 w 1676400"/>
                <a:gd name="connsiteY395" fmla="*/ 389287 h 1771650"/>
                <a:gd name="connsiteX396" fmla="*/ 1622869 w 1676400"/>
                <a:gd name="connsiteY396" fmla="*/ 397573 h 1771650"/>
                <a:gd name="connsiteX397" fmla="*/ 1614202 w 1676400"/>
                <a:gd name="connsiteY397" fmla="*/ 401383 h 1771650"/>
                <a:gd name="connsiteX398" fmla="*/ 1615059 w 1676400"/>
                <a:gd name="connsiteY398" fmla="*/ 409385 h 1771650"/>
                <a:gd name="connsiteX399" fmla="*/ 1611344 w 1676400"/>
                <a:gd name="connsiteY399" fmla="*/ 425101 h 1771650"/>
                <a:gd name="connsiteX400" fmla="*/ 1599248 w 1676400"/>
                <a:gd name="connsiteY400" fmla="*/ 425291 h 1771650"/>
                <a:gd name="connsiteX401" fmla="*/ 1603724 w 1676400"/>
                <a:gd name="connsiteY401" fmla="*/ 431959 h 1771650"/>
                <a:gd name="connsiteX402" fmla="*/ 1616964 w 1676400"/>
                <a:gd name="connsiteY402" fmla="*/ 435007 h 1771650"/>
                <a:gd name="connsiteX403" fmla="*/ 1626965 w 1676400"/>
                <a:gd name="connsiteY403" fmla="*/ 443103 h 1771650"/>
                <a:gd name="connsiteX404" fmla="*/ 1613059 w 1676400"/>
                <a:gd name="connsiteY404" fmla="*/ 465106 h 1771650"/>
                <a:gd name="connsiteX405" fmla="*/ 1616869 w 1676400"/>
                <a:gd name="connsiteY405" fmla="*/ 475488 h 1771650"/>
                <a:gd name="connsiteX406" fmla="*/ 1614773 w 1676400"/>
                <a:gd name="connsiteY406" fmla="*/ 484441 h 1771650"/>
                <a:gd name="connsiteX407" fmla="*/ 1606106 w 1676400"/>
                <a:gd name="connsiteY407" fmla="*/ 490728 h 1771650"/>
                <a:gd name="connsiteX408" fmla="*/ 1604010 w 1676400"/>
                <a:gd name="connsiteY408" fmla="*/ 498253 h 1771650"/>
                <a:gd name="connsiteX409" fmla="*/ 1589437 w 1676400"/>
                <a:gd name="connsiteY409" fmla="*/ 498158 h 1771650"/>
                <a:gd name="connsiteX410" fmla="*/ 1587151 w 1676400"/>
                <a:gd name="connsiteY410" fmla="*/ 505301 h 1771650"/>
                <a:gd name="connsiteX411" fmla="*/ 1583531 w 1676400"/>
                <a:gd name="connsiteY411" fmla="*/ 527018 h 1771650"/>
                <a:gd name="connsiteX412" fmla="*/ 1587341 w 1676400"/>
                <a:gd name="connsiteY412" fmla="*/ 527018 h 1771650"/>
                <a:gd name="connsiteX413" fmla="*/ 1590865 w 1676400"/>
                <a:gd name="connsiteY413" fmla="*/ 540163 h 1771650"/>
                <a:gd name="connsiteX414" fmla="*/ 1587722 w 1676400"/>
                <a:gd name="connsiteY414" fmla="*/ 540258 h 1771650"/>
                <a:gd name="connsiteX415" fmla="*/ 1586865 w 1676400"/>
                <a:gd name="connsiteY415" fmla="*/ 544259 h 1771650"/>
                <a:gd name="connsiteX416" fmla="*/ 1580864 w 1676400"/>
                <a:gd name="connsiteY416" fmla="*/ 543973 h 1771650"/>
                <a:gd name="connsiteX417" fmla="*/ 1586008 w 1676400"/>
                <a:gd name="connsiteY417" fmla="*/ 557403 h 1771650"/>
                <a:gd name="connsiteX418" fmla="*/ 1582960 w 1676400"/>
                <a:gd name="connsiteY418" fmla="*/ 558641 h 1771650"/>
                <a:gd name="connsiteX419" fmla="*/ 1585055 w 1676400"/>
                <a:gd name="connsiteY419" fmla="*/ 572357 h 1771650"/>
                <a:gd name="connsiteX420" fmla="*/ 1590865 w 1676400"/>
                <a:gd name="connsiteY420" fmla="*/ 572167 h 1771650"/>
                <a:gd name="connsiteX421" fmla="*/ 1592009 w 1676400"/>
                <a:gd name="connsiteY421" fmla="*/ 577787 h 1771650"/>
                <a:gd name="connsiteX422" fmla="*/ 1572959 w 1676400"/>
                <a:gd name="connsiteY422" fmla="*/ 586073 h 1771650"/>
                <a:gd name="connsiteX423" fmla="*/ 1566863 w 1676400"/>
                <a:gd name="connsiteY423" fmla="*/ 592265 h 1771650"/>
                <a:gd name="connsiteX424" fmla="*/ 1567910 w 1676400"/>
                <a:gd name="connsiteY424" fmla="*/ 601790 h 1771650"/>
                <a:gd name="connsiteX425" fmla="*/ 1573054 w 1676400"/>
                <a:gd name="connsiteY425" fmla="*/ 608838 h 1771650"/>
                <a:gd name="connsiteX426" fmla="*/ 1577816 w 1676400"/>
                <a:gd name="connsiteY426" fmla="*/ 607981 h 1771650"/>
                <a:gd name="connsiteX427" fmla="*/ 1592580 w 1676400"/>
                <a:gd name="connsiteY427" fmla="*/ 615410 h 1771650"/>
                <a:gd name="connsiteX428" fmla="*/ 1597438 w 1676400"/>
                <a:gd name="connsiteY428" fmla="*/ 623506 h 1771650"/>
                <a:gd name="connsiteX429" fmla="*/ 1594104 w 1676400"/>
                <a:gd name="connsiteY429" fmla="*/ 625792 h 1771650"/>
                <a:gd name="connsiteX430" fmla="*/ 1600676 w 1676400"/>
                <a:gd name="connsiteY430" fmla="*/ 634365 h 1771650"/>
                <a:gd name="connsiteX431" fmla="*/ 1597438 w 1676400"/>
                <a:gd name="connsiteY431" fmla="*/ 637699 h 1771650"/>
                <a:gd name="connsiteX432" fmla="*/ 1612678 w 1676400"/>
                <a:gd name="connsiteY432" fmla="*/ 660464 h 1771650"/>
                <a:gd name="connsiteX433" fmla="*/ 1623060 w 1676400"/>
                <a:gd name="connsiteY433" fmla="*/ 671227 h 1771650"/>
                <a:gd name="connsiteX434" fmla="*/ 1624013 w 1676400"/>
                <a:gd name="connsiteY434" fmla="*/ 682181 h 1771650"/>
                <a:gd name="connsiteX435" fmla="*/ 1618107 w 1676400"/>
                <a:gd name="connsiteY435" fmla="*/ 687419 h 1771650"/>
                <a:gd name="connsiteX436" fmla="*/ 1590199 w 1676400"/>
                <a:gd name="connsiteY436" fmla="*/ 694277 h 1771650"/>
                <a:gd name="connsiteX437" fmla="*/ 1580674 w 1676400"/>
                <a:gd name="connsiteY437" fmla="*/ 705898 h 1771650"/>
                <a:gd name="connsiteX438" fmla="*/ 1573625 w 1676400"/>
                <a:gd name="connsiteY438" fmla="*/ 710184 h 1771650"/>
                <a:gd name="connsiteX439" fmla="*/ 1557623 w 1676400"/>
                <a:gd name="connsiteY439" fmla="*/ 712089 h 1771650"/>
                <a:gd name="connsiteX440" fmla="*/ 1551718 w 1676400"/>
                <a:gd name="connsiteY440" fmla="*/ 715327 h 1771650"/>
                <a:gd name="connsiteX441" fmla="*/ 1541145 w 1676400"/>
                <a:gd name="connsiteY441" fmla="*/ 713042 h 1771650"/>
                <a:gd name="connsiteX442" fmla="*/ 1539050 w 1676400"/>
                <a:gd name="connsiteY442" fmla="*/ 722090 h 1771650"/>
                <a:gd name="connsiteX443" fmla="*/ 1548860 w 1676400"/>
                <a:gd name="connsiteY443" fmla="*/ 723043 h 1771650"/>
                <a:gd name="connsiteX444" fmla="*/ 1550289 w 1676400"/>
                <a:gd name="connsiteY444" fmla="*/ 726186 h 1771650"/>
                <a:gd name="connsiteX445" fmla="*/ 1557814 w 1676400"/>
                <a:gd name="connsiteY445" fmla="*/ 723995 h 1771650"/>
                <a:gd name="connsiteX446" fmla="*/ 1573149 w 1676400"/>
                <a:gd name="connsiteY446" fmla="*/ 724471 h 1771650"/>
                <a:gd name="connsiteX447" fmla="*/ 1573244 w 1676400"/>
                <a:gd name="connsiteY447" fmla="*/ 726662 h 1771650"/>
                <a:gd name="connsiteX448" fmla="*/ 1577626 w 1676400"/>
                <a:gd name="connsiteY448" fmla="*/ 726948 h 1771650"/>
                <a:gd name="connsiteX449" fmla="*/ 1578673 w 1676400"/>
                <a:gd name="connsiteY449" fmla="*/ 742760 h 1771650"/>
                <a:gd name="connsiteX450" fmla="*/ 1565624 w 1676400"/>
                <a:gd name="connsiteY450" fmla="*/ 741902 h 1771650"/>
                <a:gd name="connsiteX451" fmla="*/ 1569339 w 1676400"/>
                <a:gd name="connsiteY451" fmla="*/ 753427 h 1771650"/>
                <a:gd name="connsiteX452" fmla="*/ 1580960 w 1676400"/>
                <a:gd name="connsiteY452" fmla="*/ 764191 h 1771650"/>
                <a:gd name="connsiteX453" fmla="*/ 1562005 w 1676400"/>
                <a:gd name="connsiteY453" fmla="*/ 754761 h 1771650"/>
                <a:gd name="connsiteX454" fmla="*/ 1545622 w 1676400"/>
                <a:gd name="connsiteY454" fmla="*/ 752094 h 1771650"/>
                <a:gd name="connsiteX455" fmla="*/ 1535811 w 1676400"/>
                <a:gd name="connsiteY455" fmla="*/ 745903 h 1771650"/>
                <a:gd name="connsiteX456" fmla="*/ 1536097 w 1676400"/>
                <a:gd name="connsiteY456" fmla="*/ 763429 h 1771650"/>
                <a:gd name="connsiteX457" fmla="*/ 1533144 w 1676400"/>
                <a:gd name="connsiteY457" fmla="*/ 762762 h 1771650"/>
                <a:gd name="connsiteX458" fmla="*/ 1533239 w 1676400"/>
                <a:gd name="connsiteY458" fmla="*/ 771906 h 1771650"/>
                <a:gd name="connsiteX459" fmla="*/ 1518190 w 1676400"/>
                <a:gd name="connsiteY459" fmla="*/ 768477 h 1771650"/>
                <a:gd name="connsiteX460" fmla="*/ 1517999 w 1676400"/>
                <a:gd name="connsiteY460" fmla="*/ 770192 h 1771650"/>
                <a:gd name="connsiteX461" fmla="*/ 1517904 w 1676400"/>
                <a:gd name="connsiteY461" fmla="*/ 780479 h 1771650"/>
                <a:gd name="connsiteX462" fmla="*/ 1559433 w 1676400"/>
                <a:gd name="connsiteY462" fmla="*/ 792861 h 1771650"/>
                <a:gd name="connsiteX463" fmla="*/ 1560671 w 1676400"/>
                <a:gd name="connsiteY463" fmla="*/ 801815 h 1771650"/>
                <a:gd name="connsiteX464" fmla="*/ 1555718 w 1676400"/>
                <a:gd name="connsiteY464" fmla="*/ 805910 h 1771650"/>
                <a:gd name="connsiteX465" fmla="*/ 1556956 w 1676400"/>
                <a:gd name="connsiteY465" fmla="*/ 813625 h 1771650"/>
                <a:gd name="connsiteX466" fmla="*/ 1561052 w 1676400"/>
                <a:gd name="connsiteY466" fmla="*/ 813340 h 1771650"/>
                <a:gd name="connsiteX467" fmla="*/ 1561624 w 1676400"/>
                <a:gd name="connsiteY467" fmla="*/ 815912 h 1771650"/>
                <a:gd name="connsiteX468" fmla="*/ 1556385 w 1676400"/>
                <a:gd name="connsiteY468" fmla="*/ 817531 h 1771650"/>
                <a:gd name="connsiteX469" fmla="*/ 1561624 w 1676400"/>
                <a:gd name="connsiteY469" fmla="*/ 832294 h 1771650"/>
                <a:gd name="connsiteX470" fmla="*/ 1565815 w 1676400"/>
                <a:gd name="connsiteY470" fmla="*/ 830294 h 1771650"/>
                <a:gd name="connsiteX471" fmla="*/ 1566101 w 1676400"/>
                <a:gd name="connsiteY471" fmla="*/ 832675 h 1771650"/>
                <a:gd name="connsiteX472" fmla="*/ 1563815 w 1676400"/>
                <a:gd name="connsiteY472" fmla="*/ 845248 h 1771650"/>
                <a:gd name="connsiteX473" fmla="*/ 1558195 w 1676400"/>
                <a:gd name="connsiteY473" fmla="*/ 852106 h 1771650"/>
                <a:gd name="connsiteX474" fmla="*/ 1555718 w 1676400"/>
                <a:gd name="connsiteY474" fmla="*/ 876967 h 1771650"/>
                <a:gd name="connsiteX475" fmla="*/ 1558861 w 1676400"/>
                <a:gd name="connsiteY475" fmla="*/ 879824 h 1771650"/>
                <a:gd name="connsiteX476" fmla="*/ 1567244 w 1676400"/>
                <a:gd name="connsiteY476" fmla="*/ 878205 h 1771650"/>
                <a:gd name="connsiteX477" fmla="*/ 1576673 w 1676400"/>
                <a:gd name="connsiteY477" fmla="*/ 871156 h 1771650"/>
                <a:gd name="connsiteX478" fmla="*/ 1581531 w 1676400"/>
                <a:gd name="connsiteY478" fmla="*/ 875062 h 1771650"/>
                <a:gd name="connsiteX479" fmla="*/ 1594580 w 1676400"/>
                <a:gd name="connsiteY479" fmla="*/ 909923 h 1771650"/>
                <a:gd name="connsiteX480" fmla="*/ 1596485 w 1676400"/>
                <a:gd name="connsiteY480" fmla="*/ 931736 h 1771650"/>
                <a:gd name="connsiteX481" fmla="*/ 1619345 w 1676400"/>
                <a:gd name="connsiteY481" fmla="*/ 957263 h 1771650"/>
                <a:gd name="connsiteX482" fmla="*/ 1627537 w 1676400"/>
                <a:gd name="connsiteY482" fmla="*/ 963263 h 1771650"/>
                <a:gd name="connsiteX483" fmla="*/ 1635823 w 1676400"/>
                <a:gd name="connsiteY483" fmla="*/ 965740 h 1771650"/>
                <a:gd name="connsiteX484" fmla="*/ 1637348 w 1676400"/>
                <a:gd name="connsiteY484" fmla="*/ 971455 h 1771650"/>
                <a:gd name="connsiteX485" fmla="*/ 1639252 w 1676400"/>
                <a:gd name="connsiteY485" fmla="*/ 979456 h 1771650"/>
                <a:gd name="connsiteX486" fmla="*/ 1633442 w 1676400"/>
                <a:gd name="connsiteY486" fmla="*/ 998791 h 1771650"/>
                <a:gd name="connsiteX487" fmla="*/ 1612773 w 1676400"/>
                <a:gd name="connsiteY487" fmla="*/ 1026128 h 1771650"/>
                <a:gd name="connsiteX488" fmla="*/ 1577054 w 1676400"/>
                <a:gd name="connsiteY488" fmla="*/ 1051274 h 1771650"/>
                <a:gd name="connsiteX489" fmla="*/ 1566386 w 1676400"/>
                <a:gd name="connsiteY489" fmla="*/ 1054703 h 1771650"/>
                <a:gd name="connsiteX490" fmla="*/ 1555814 w 1676400"/>
                <a:gd name="connsiteY490" fmla="*/ 1064133 h 1771650"/>
                <a:gd name="connsiteX491" fmla="*/ 1535621 w 1676400"/>
                <a:gd name="connsiteY491" fmla="*/ 1072515 h 1771650"/>
                <a:gd name="connsiteX492" fmla="*/ 1533811 w 1676400"/>
                <a:gd name="connsiteY492" fmla="*/ 1087184 h 1771650"/>
                <a:gd name="connsiteX493" fmla="*/ 1534954 w 1676400"/>
                <a:gd name="connsiteY493" fmla="*/ 1097852 h 1771650"/>
                <a:gd name="connsiteX494" fmla="*/ 1502378 w 1676400"/>
                <a:gd name="connsiteY494" fmla="*/ 1100423 h 1771650"/>
                <a:gd name="connsiteX495" fmla="*/ 1475804 w 1676400"/>
                <a:gd name="connsiteY495" fmla="*/ 1098137 h 1771650"/>
                <a:gd name="connsiteX496" fmla="*/ 1471136 w 1676400"/>
                <a:gd name="connsiteY496" fmla="*/ 1100899 h 1771650"/>
                <a:gd name="connsiteX497" fmla="*/ 1468755 w 1676400"/>
                <a:gd name="connsiteY497" fmla="*/ 1113949 h 1771650"/>
                <a:gd name="connsiteX498" fmla="*/ 1470946 w 1676400"/>
                <a:gd name="connsiteY498" fmla="*/ 1117759 h 1771650"/>
                <a:gd name="connsiteX499" fmla="*/ 1470089 w 1676400"/>
                <a:gd name="connsiteY499" fmla="*/ 1127474 h 1771650"/>
                <a:gd name="connsiteX500" fmla="*/ 1476947 w 1676400"/>
                <a:gd name="connsiteY500" fmla="*/ 1128427 h 1771650"/>
                <a:gd name="connsiteX501" fmla="*/ 1477709 w 1676400"/>
                <a:gd name="connsiteY501" fmla="*/ 1142810 h 1771650"/>
                <a:gd name="connsiteX502" fmla="*/ 1479614 w 1676400"/>
                <a:gd name="connsiteY502" fmla="*/ 1144715 h 1771650"/>
                <a:gd name="connsiteX503" fmla="*/ 1482852 w 1676400"/>
                <a:gd name="connsiteY503" fmla="*/ 1143381 h 1771650"/>
                <a:gd name="connsiteX504" fmla="*/ 1485805 w 1676400"/>
                <a:gd name="connsiteY504" fmla="*/ 1148048 h 1771650"/>
                <a:gd name="connsiteX505" fmla="*/ 1485900 w 1676400"/>
                <a:gd name="connsiteY505" fmla="*/ 1154620 h 1771650"/>
                <a:gd name="connsiteX506" fmla="*/ 1502664 w 1676400"/>
                <a:gd name="connsiteY506" fmla="*/ 1143381 h 1771650"/>
                <a:gd name="connsiteX507" fmla="*/ 1499997 w 1676400"/>
                <a:gd name="connsiteY507" fmla="*/ 1154240 h 1771650"/>
                <a:gd name="connsiteX508" fmla="*/ 1507046 w 1676400"/>
                <a:gd name="connsiteY508" fmla="*/ 1165098 h 1771650"/>
                <a:gd name="connsiteX509" fmla="*/ 1515713 w 1676400"/>
                <a:gd name="connsiteY509" fmla="*/ 1168241 h 1771650"/>
                <a:gd name="connsiteX510" fmla="*/ 1511236 w 1676400"/>
                <a:gd name="connsiteY510" fmla="*/ 1171575 h 1771650"/>
                <a:gd name="connsiteX511" fmla="*/ 1512094 w 1676400"/>
                <a:gd name="connsiteY511" fmla="*/ 1174052 h 1771650"/>
                <a:gd name="connsiteX512" fmla="*/ 1528572 w 1676400"/>
                <a:gd name="connsiteY512" fmla="*/ 1169765 h 1771650"/>
                <a:gd name="connsiteX513" fmla="*/ 1524762 w 1676400"/>
                <a:gd name="connsiteY513" fmla="*/ 1198626 h 1771650"/>
                <a:gd name="connsiteX514" fmla="*/ 1519809 w 1676400"/>
                <a:gd name="connsiteY514" fmla="*/ 1200150 h 1771650"/>
                <a:gd name="connsiteX515" fmla="*/ 1509808 w 1676400"/>
                <a:gd name="connsiteY515" fmla="*/ 1212152 h 1771650"/>
                <a:gd name="connsiteX516" fmla="*/ 1497902 w 1676400"/>
                <a:gd name="connsiteY516" fmla="*/ 1211485 h 1771650"/>
                <a:gd name="connsiteX517" fmla="*/ 1465802 w 1676400"/>
                <a:gd name="connsiteY517" fmla="*/ 1220629 h 1771650"/>
                <a:gd name="connsiteX518" fmla="*/ 1419225 w 1676400"/>
                <a:gd name="connsiteY518" fmla="*/ 1223677 h 1771650"/>
                <a:gd name="connsiteX519" fmla="*/ 1400651 w 1676400"/>
                <a:gd name="connsiteY519" fmla="*/ 1240822 h 1771650"/>
                <a:gd name="connsiteX520" fmla="*/ 1308926 w 1676400"/>
                <a:gd name="connsiteY520" fmla="*/ 1300544 h 1771650"/>
                <a:gd name="connsiteX521" fmla="*/ 1296543 w 1676400"/>
                <a:gd name="connsiteY521" fmla="*/ 1323785 h 1771650"/>
                <a:gd name="connsiteX522" fmla="*/ 1302258 w 1676400"/>
                <a:gd name="connsiteY522" fmla="*/ 1337977 h 1771650"/>
                <a:gd name="connsiteX523" fmla="*/ 1289304 w 1676400"/>
                <a:gd name="connsiteY523" fmla="*/ 1339024 h 1771650"/>
                <a:gd name="connsiteX524" fmla="*/ 1274635 w 1676400"/>
                <a:gd name="connsiteY524" fmla="*/ 1335405 h 1771650"/>
                <a:gd name="connsiteX525" fmla="*/ 1252347 w 1676400"/>
                <a:gd name="connsiteY525" fmla="*/ 1343692 h 1771650"/>
                <a:gd name="connsiteX526" fmla="*/ 1240631 w 1676400"/>
                <a:gd name="connsiteY526" fmla="*/ 1361027 h 1771650"/>
                <a:gd name="connsiteX527" fmla="*/ 1237774 w 1676400"/>
                <a:gd name="connsiteY527" fmla="*/ 1369790 h 1771650"/>
                <a:gd name="connsiteX528" fmla="*/ 1206056 w 1676400"/>
                <a:gd name="connsiteY528" fmla="*/ 1364552 h 1771650"/>
                <a:gd name="connsiteX529" fmla="*/ 1192625 w 1676400"/>
                <a:gd name="connsiteY529" fmla="*/ 1387602 h 1771650"/>
                <a:gd name="connsiteX530" fmla="*/ 1189196 w 1676400"/>
                <a:gd name="connsiteY530" fmla="*/ 1416558 h 1771650"/>
                <a:gd name="connsiteX531" fmla="*/ 1213676 w 1676400"/>
                <a:gd name="connsiteY531" fmla="*/ 1432274 h 1771650"/>
                <a:gd name="connsiteX532" fmla="*/ 1215676 w 1676400"/>
                <a:gd name="connsiteY532" fmla="*/ 1423892 h 1771650"/>
                <a:gd name="connsiteX533" fmla="*/ 1219581 w 1676400"/>
                <a:gd name="connsiteY533" fmla="*/ 1425131 h 1771650"/>
                <a:gd name="connsiteX534" fmla="*/ 1238726 w 1676400"/>
                <a:gd name="connsiteY534" fmla="*/ 1443038 h 1771650"/>
                <a:gd name="connsiteX535" fmla="*/ 1237393 w 1676400"/>
                <a:gd name="connsiteY535" fmla="*/ 1454849 h 1771650"/>
                <a:gd name="connsiteX536" fmla="*/ 1241108 w 1676400"/>
                <a:gd name="connsiteY536" fmla="*/ 1479709 h 1771650"/>
                <a:gd name="connsiteX537" fmla="*/ 1233678 w 1676400"/>
                <a:gd name="connsiteY537" fmla="*/ 1480185 h 1771650"/>
                <a:gd name="connsiteX538" fmla="*/ 1235011 w 1676400"/>
                <a:gd name="connsiteY538" fmla="*/ 1487519 h 1771650"/>
                <a:gd name="connsiteX539" fmla="*/ 1240631 w 1676400"/>
                <a:gd name="connsiteY539" fmla="*/ 1486662 h 1771650"/>
                <a:gd name="connsiteX540" fmla="*/ 1244156 w 1676400"/>
                <a:gd name="connsiteY540" fmla="*/ 1506855 h 1771650"/>
                <a:gd name="connsiteX541" fmla="*/ 1215771 w 1676400"/>
                <a:gd name="connsiteY541" fmla="*/ 1504474 h 1771650"/>
                <a:gd name="connsiteX542" fmla="*/ 1213294 w 1676400"/>
                <a:gd name="connsiteY542" fmla="*/ 1490663 h 1771650"/>
                <a:gd name="connsiteX543" fmla="*/ 1187291 w 1676400"/>
                <a:gd name="connsiteY543" fmla="*/ 1499330 h 1771650"/>
                <a:gd name="connsiteX544" fmla="*/ 1163193 w 1676400"/>
                <a:gd name="connsiteY544" fmla="*/ 1513523 h 1771650"/>
                <a:gd name="connsiteX545" fmla="*/ 1146905 w 1676400"/>
                <a:gd name="connsiteY545" fmla="*/ 1532001 h 1771650"/>
                <a:gd name="connsiteX546" fmla="*/ 1133189 w 1676400"/>
                <a:gd name="connsiteY546" fmla="*/ 1543145 h 1771650"/>
                <a:gd name="connsiteX547" fmla="*/ 1133570 w 1676400"/>
                <a:gd name="connsiteY547" fmla="*/ 1552099 h 1771650"/>
                <a:gd name="connsiteX548" fmla="*/ 1119569 w 1676400"/>
                <a:gd name="connsiteY548" fmla="*/ 1557147 h 1771650"/>
                <a:gd name="connsiteX549" fmla="*/ 1120235 w 1676400"/>
                <a:gd name="connsiteY549" fmla="*/ 1561719 h 1771650"/>
                <a:gd name="connsiteX550" fmla="*/ 1089184 w 1676400"/>
                <a:gd name="connsiteY550" fmla="*/ 1584007 h 1771650"/>
                <a:gd name="connsiteX551" fmla="*/ 1090613 w 1676400"/>
                <a:gd name="connsiteY551" fmla="*/ 1591628 h 1771650"/>
                <a:gd name="connsiteX552" fmla="*/ 1085183 w 1676400"/>
                <a:gd name="connsiteY552" fmla="*/ 1594390 h 1771650"/>
                <a:gd name="connsiteX553" fmla="*/ 1084707 w 1676400"/>
                <a:gd name="connsiteY553" fmla="*/ 1598676 h 1771650"/>
                <a:gd name="connsiteX554" fmla="*/ 1091375 w 1676400"/>
                <a:gd name="connsiteY554" fmla="*/ 1600486 h 1771650"/>
                <a:gd name="connsiteX555" fmla="*/ 1091756 w 1676400"/>
                <a:gd name="connsiteY555" fmla="*/ 1607534 h 1771650"/>
                <a:gd name="connsiteX556" fmla="*/ 1089660 w 1676400"/>
                <a:gd name="connsiteY556" fmla="*/ 1607820 h 1771650"/>
                <a:gd name="connsiteX557" fmla="*/ 1094042 w 1676400"/>
                <a:gd name="connsiteY557" fmla="*/ 1620012 h 1771650"/>
                <a:gd name="connsiteX558" fmla="*/ 1089851 w 1676400"/>
                <a:gd name="connsiteY558" fmla="*/ 1621917 h 1771650"/>
                <a:gd name="connsiteX559" fmla="*/ 1094042 w 1676400"/>
                <a:gd name="connsiteY559" fmla="*/ 1644872 h 1771650"/>
                <a:gd name="connsiteX560" fmla="*/ 1079849 w 1676400"/>
                <a:gd name="connsiteY560" fmla="*/ 1650778 h 1771650"/>
                <a:gd name="connsiteX561" fmla="*/ 1083088 w 1676400"/>
                <a:gd name="connsiteY561" fmla="*/ 1660017 h 1771650"/>
                <a:gd name="connsiteX562" fmla="*/ 1078897 w 1676400"/>
                <a:gd name="connsiteY562" fmla="*/ 1694688 h 1771650"/>
                <a:gd name="connsiteX563" fmla="*/ 1083183 w 1676400"/>
                <a:gd name="connsiteY563" fmla="*/ 1711262 h 1771650"/>
                <a:gd name="connsiteX564" fmla="*/ 1049179 w 1676400"/>
                <a:gd name="connsiteY564" fmla="*/ 1723453 h 1771650"/>
                <a:gd name="connsiteX565" fmla="*/ 1038797 w 1676400"/>
                <a:gd name="connsiteY565" fmla="*/ 1720977 h 1771650"/>
                <a:gd name="connsiteX566" fmla="*/ 1040511 w 1676400"/>
                <a:gd name="connsiteY566" fmla="*/ 1703451 h 1771650"/>
                <a:gd name="connsiteX567" fmla="*/ 1030129 w 1676400"/>
                <a:gd name="connsiteY567" fmla="*/ 1699832 h 1771650"/>
                <a:gd name="connsiteX568" fmla="*/ 1030224 w 1676400"/>
                <a:gd name="connsiteY568" fmla="*/ 1697355 h 1771650"/>
                <a:gd name="connsiteX569" fmla="*/ 1019842 w 1676400"/>
                <a:gd name="connsiteY569" fmla="*/ 1698689 h 1771650"/>
                <a:gd name="connsiteX570" fmla="*/ 1019747 w 1676400"/>
                <a:gd name="connsiteY570" fmla="*/ 1682687 h 1771650"/>
                <a:gd name="connsiteX571" fmla="*/ 1004602 w 1676400"/>
                <a:gd name="connsiteY571" fmla="*/ 1684687 h 1771650"/>
                <a:gd name="connsiteX572" fmla="*/ 1004316 w 1676400"/>
                <a:gd name="connsiteY572" fmla="*/ 1676019 h 1771650"/>
                <a:gd name="connsiteX573" fmla="*/ 994601 w 1676400"/>
                <a:gd name="connsiteY573" fmla="*/ 1679353 h 1771650"/>
                <a:gd name="connsiteX574" fmla="*/ 993267 w 1676400"/>
                <a:gd name="connsiteY574" fmla="*/ 1674209 h 1771650"/>
                <a:gd name="connsiteX575" fmla="*/ 990028 w 1676400"/>
                <a:gd name="connsiteY575" fmla="*/ 1675924 h 1771650"/>
                <a:gd name="connsiteX576" fmla="*/ 988505 w 1676400"/>
                <a:gd name="connsiteY576" fmla="*/ 1672590 h 1771650"/>
                <a:gd name="connsiteX577" fmla="*/ 986123 w 1676400"/>
                <a:gd name="connsiteY577" fmla="*/ 1672876 h 1771650"/>
                <a:gd name="connsiteX578" fmla="*/ 985837 w 1676400"/>
                <a:gd name="connsiteY578" fmla="*/ 1669542 h 1771650"/>
                <a:gd name="connsiteX579" fmla="*/ 994982 w 1676400"/>
                <a:gd name="connsiteY579" fmla="*/ 1668304 h 1771650"/>
                <a:gd name="connsiteX580" fmla="*/ 1005935 w 1676400"/>
                <a:gd name="connsiteY580" fmla="*/ 1660207 h 1771650"/>
                <a:gd name="connsiteX581" fmla="*/ 1005268 w 1676400"/>
                <a:gd name="connsiteY581" fmla="*/ 1656398 h 1771650"/>
                <a:gd name="connsiteX582" fmla="*/ 1009269 w 1676400"/>
                <a:gd name="connsiteY582" fmla="*/ 1653921 h 1771650"/>
                <a:gd name="connsiteX583" fmla="*/ 1008031 w 1676400"/>
                <a:gd name="connsiteY583" fmla="*/ 1651540 h 1771650"/>
                <a:gd name="connsiteX584" fmla="*/ 997744 w 1676400"/>
                <a:gd name="connsiteY584" fmla="*/ 1649159 h 1771650"/>
                <a:gd name="connsiteX585" fmla="*/ 978980 w 1676400"/>
                <a:gd name="connsiteY585" fmla="*/ 1652778 h 1771650"/>
                <a:gd name="connsiteX586" fmla="*/ 974884 w 1676400"/>
                <a:gd name="connsiteY586" fmla="*/ 1656016 h 1771650"/>
                <a:gd name="connsiteX587" fmla="*/ 969931 w 1676400"/>
                <a:gd name="connsiteY587" fmla="*/ 1652397 h 1771650"/>
                <a:gd name="connsiteX588" fmla="*/ 960025 w 1676400"/>
                <a:gd name="connsiteY588" fmla="*/ 1634299 h 1771650"/>
                <a:gd name="connsiteX589" fmla="*/ 955453 w 1676400"/>
                <a:gd name="connsiteY589" fmla="*/ 1632871 h 1771650"/>
                <a:gd name="connsiteX590" fmla="*/ 959168 w 1676400"/>
                <a:gd name="connsiteY590" fmla="*/ 1625537 h 1771650"/>
                <a:gd name="connsiteX591" fmla="*/ 957739 w 1676400"/>
                <a:gd name="connsiteY591" fmla="*/ 1614011 h 1771650"/>
                <a:gd name="connsiteX592" fmla="*/ 934974 w 1676400"/>
                <a:gd name="connsiteY592" fmla="*/ 1625822 h 1771650"/>
                <a:gd name="connsiteX593" fmla="*/ 921925 w 1676400"/>
                <a:gd name="connsiteY593" fmla="*/ 1627251 h 1771650"/>
                <a:gd name="connsiteX594" fmla="*/ 903827 w 1676400"/>
                <a:gd name="connsiteY594" fmla="*/ 1622203 h 1771650"/>
                <a:gd name="connsiteX595" fmla="*/ 909637 w 1676400"/>
                <a:gd name="connsiteY595" fmla="*/ 1604963 h 1771650"/>
                <a:gd name="connsiteX596" fmla="*/ 915257 w 1676400"/>
                <a:gd name="connsiteY596" fmla="*/ 1598200 h 1771650"/>
                <a:gd name="connsiteX597" fmla="*/ 911352 w 1676400"/>
                <a:gd name="connsiteY597" fmla="*/ 1589532 h 1771650"/>
                <a:gd name="connsiteX598" fmla="*/ 902589 w 1676400"/>
                <a:gd name="connsiteY598" fmla="*/ 1598105 h 1771650"/>
                <a:gd name="connsiteX599" fmla="*/ 882587 w 1676400"/>
                <a:gd name="connsiteY599" fmla="*/ 1597628 h 1771650"/>
                <a:gd name="connsiteX600" fmla="*/ 873157 w 1676400"/>
                <a:gd name="connsiteY600" fmla="*/ 1600105 h 1771650"/>
                <a:gd name="connsiteX601" fmla="*/ 868394 w 1676400"/>
                <a:gd name="connsiteY601" fmla="*/ 1604201 h 1771650"/>
                <a:gd name="connsiteX602" fmla="*/ 851630 w 1676400"/>
                <a:gd name="connsiteY602" fmla="*/ 1595247 h 1771650"/>
                <a:gd name="connsiteX603" fmla="*/ 848582 w 1676400"/>
                <a:gd name="connsiteY603" fmla="*/ 1587437 h 1771650"/>
                <a:gd name="connsiteX604" fmla="*/ 853440 w 1676400"/>
                <a:gd name="connsiteY604" fmla="*/ 1584674 h 1771650"/>
                <a:gd name="connsiteX605" fmla="*/ 843343 w 1676400"/>
                <a:gd name="connsiteY605" fmla="*/ 1583245 h 1771650"/>
                <a:gd name="connsiteX606" fmla="*/ 843915 w 1676400"/>
                <a:gd name="connsiteY606" fmla="*/ 1585055 h 1771650"/>
                <a:gd name="connsiteX607" fmla="*/ 836390 w 1676400"/>
                <a:gd name="connsiteY607" fmla="*/ 1589246 h 1771650"/>
                <a:gd name="connsiteX608" fmla="*/ 822389 w 1676400"/>
                <a:gd name="connsiteY608" fmla="*/ 1584770 h 1771650"/>
                <a:gd name="connsiteX609" fmla="*/ 804196 w 1676400"/>
                <a:gd name="connsiteY609" fmla="*/ 1598200 h 1771650"/>
                <a:gd name="connsiteX610" fmla="*/ 799719 w 1676400"/>
                <a:gd name="connsiteY610" fmla="*/ 1606582 h 1771650"/>
                <a:gd name="connsiteX611" fmla="*/ 786765 w 1676400"/>
                <a:gd name="connsiteY611" fmla="*/ 1602486 h 1771650"/>
                <a:gd name="connsiteX612" fmla="*/ 789908 w 1676400"/>
                <a:gd name="connsiteY612" fmla="*/ 1604963 h 1771650"/>
                <a:gd name="connsiteX613" fmla="*/ 788099 w 1676400"/>
                <a:gd name="connsiteY613" fmla="*/ 1609916 h 1771650"/>
                <a:gd name="connsiteX614" fmla="*/ 780478 w 1676400"/>
                <a:gd name="connsiteY614" fmla="*/ 1606582 h 1771650"/>
                <a:gd name="connsiteX615" fmla="*/ 780764 w 1676400"/>
                <a:gd name="connsiteY615" fmla="*/ 1605344 h 1771650"/>
                <a:gd name="connsiteX616" fmla="*/ 780193 w 1676400"/>
                <a:gd name="connsiteY616" fmla="*/ 1604963 h 1771650"/>
                <a:gd name="connsiteX617" fmla="*/ 774954 w 1676400"/>
                <a:gd name="connsiteY617" fmla="*/ 1605534 h 1771650"/>
                <a:gd name="connsiteX618" fmla="*/ 768001 w 1676400"/>
                <a:gd name="connsiteY618" fmla="*/ 1604486 h 1771650"/>
                <a:gd name="connsiteX619" fmla="*/ 769334 w 1676400"/>
                <a:gd name="connsiteY619" fmla="*/ 1603915 h 1771650"/>
                <a:gd name="connsiteX620" fmla="*/ 775049 w 1676400"/>
                <a:gd name="connsiteY620" fmla="*/ 1605344 h 1771650"/>
                <a:gd name="connsiteX621" fmla="*/ 777145 w 1676400"/>
                <a:gd name="connsiteY621" fmla="*/ 1604486 h 1771650"/>
                <a:gd name="connsiteX622" fmla="*/ 780288 w 1676400"/>
                <a:gd name="connsiteY622" fmla="*/ 1604677 h 1771650"/>
                <a:gd name="connsiteX623" fmla="*/ 780764 w 1676400"/>
                <a:gd name="connsiteY623" fmla="*/ 1605248 h 1771650"/>
                <a:gd name="connsiteX624" fmla="*/ 782193 w 1676400"/>
                <a:gd name="connsiteY624" fmla="*/ 1600105 h 1771650"/>
                <a:gd name="connsiteX625" fmla="*/ 778288 w 1676400"/>
                <a:gd name="connsiteY625" fmla="*/ 1597247 h 1771650"/>
                <a:gd name="connsiteX626" fmla="*/ 774573 w 1676400"/>
                <a:gd name="connsiteY626" fmla="*/ 1602010 h 1771650"/>
                <a:gd name="connsiteX627" fmla="*/ 761333 w 1676400"/>
                <a:gd name="connsiteY627" fmla="*/ 1605058 h 1771650"/>
                <a:gd name="connsiteX628" fmla="*/ 760381 w 1676400"/>
                <a:gd name="connsiteY628" fmla="*/ 1616012 h 1771650"/>
                <a:gd name="connsiteX629" fmla="*/ 756857 w 1676400"/>
                <a:gd name="connsiteY629" fmla="*/ 1617631 h 1771650"/>
                <a:gd name="connsiteX630" fmla="*/ 756190 w 1676400"/>
                <a:gd name="connsiteY630" fmla="*/ 1622774 h 1771650"/>
                <a:gd name="connsiteX631" fmla="*/ 759619 w 1676400"/>
                <a:gd name="connsiteY631" fmla="*/ 1634014 h 1771650"/>
                <a:gd name="connsiteX632" fmla="*/ 757714 w 1676400"/>
                <a:gd name="connsiteY632" fmla="*/ 1637633 h 1771650"/>
                <a:gd name="connsiteX633" fmla="*/ 760285 w 1676400"/>
                <a:gd name="connsiteY633" fmla="*/ 1638681 h 1771650"/>
                <a:gd name="connsiteX634" fmla="*/ 756666 w 1676400"/>
                <a:gd name="connsiteY634" fmla="*/ 1642205 h 1771650"/>
                <a:gd name="connsiteX635" fmla="*/ 749903 w 1676400"/>
                <a:gd name="connsiteY635" fmla="*/ 1642301 h 1771650"/>
                <a:gd name="connsiteX636" fmla="*/ 739807 w 1676400"/>
                <a:gd name="connsiteY636" fmla="*/ 1634204 h 1771650"/>
                <a:gd name="connsiteX637" fmla="*/ 732472 w 1676400"/>
                <a:gd name="connsiteY637" fmla="*/ 1641920 h 1771650"/>
                <a:gd name="connsiteX638" fmla="*/ 733044 w 1676400"/>
                <a:gd name="connsiteY638" fmla="*/ 1663160 h 1771650"/>
                <a:gd name="connsiteX639" fmla="*/ 737807 w 1676400"/>
                <a:gd name="connsiteY639" fmla="*/ 1661541 h 1771650"/>
                <a:gd name="connsiteX640" fmla="*/ 744474 w 1676400"/>
                <a:gd name="connsiteY640" fmla="*/ 1663256 h 1771650"/>
                <a:gd name="connsiteX641" fmla="*/ 748093 w 1676400"/>
                <a:gd name="connsiteY641" fmla="*/ 1678686 h 1771650"/>
                <a:gd name="connsiteX642" fmla="*/ 760666 w 1676400"/>
                <a:gd name="connsiteY642" fmla="*/ 1676781 h 1771650"/>
                <a:gd name="connsiteX643" fmla="*/ 763905 w 1676400"/>
                <a:gd name="connsiteY643" fmla="*/ 1681448 h 1771650"/>
                <a:gd name="connsiteX644" fmla="*/ 761619 w 1676400"/>
                <a:gd name="connsiteY644" fmla="*/ 1685544 h 1771650"/>
                <a:gd name="connsiteX645" fmla="*/ 754856 w 1676400"/>
                <a:gd name="connsiteY645" fmla="*/ 1683830 h 1771650"/>
                <a:gd name="connsiteX646" fmla="*/ 754570 w 1676400"/>
                <a:gd name="connsiteY646" fmla="*/ 1688782 h 1771650"/>
                <a:gd name="connsiteX647" fmla="*/ 765334 w 1676400"/>
                <a:gd name="connsiteY647" fmla="*/ 1693450 h 1771650"/>
                <a:gd name="connsiteX648" fmla="*/ 762572 w 1676400"/>
                <a:gd name="connsiteY648" fmla="*/ 1699927 h 1771650"/>
                <a:gd name="connsiteX649" fmla="*/ 770191 w 1676400"/>
                <a:gd name="connsiteY649" fmla="*/ 1700879 h 1771650"/>
                <a:gd name="connsiteX650" fmla="*/ 774764 w 1676400"/>
                <a:gd name="connsiteY650" fmla="*/ 1705737 h 1771650"/>
                <a:gd name="connsiteX651" fmla="*/ 773335 w 1676400"/>
                <a:gd name="connsiteY651" fmla="*/ 1707737 h 1771650"/>
                <a:gd name="connsiteX652" fmla="*/ 793242 w 1676400"/>
                <a:gd name="connsiteY652" fmla="*/ 1723835 h 1771650"/>
                <a:gd name="connsiteX653" fmla="*/ 777526 w 1676400"/>
                <a:gd name="connsiteY653" fmla="*/ 1723453 h 1771650"/>
                <a:gd name="connsiteX654" fmla="*/ 777335 w 1676400"/>
                <a:gd name="connsiteY654" fmla="*/ 1726882 h 1771650"/>
                <a:gd name="connsiteX655" fmla="*/ 779812 w 1676400"/>
                <a:gd name="connsiteY655" fmla="*/ 1730121 h 1771650"/>
                <a:gd name="connsiteX656" fmla="*/ 778574 w 1676400"/>
                <a:gd name="connsiteY656" fmla="*/ 1731740 h 1771650"/>
                <a:gd name="connsiteX657" fmla="*/ 796862 w 1676400"/>
                <a:gd name="connsiteY657" fmla="*/ 1737455 h 1771650"/>
                <a:gd name="connsiteX658" fmla="*/ 792670 w 1676400"/>
                <a:gd name="connsiteY658" fmla="*/ 1741646 h 1771650"/>
                <a:gd name="connsiteX659" fmla="*/ 787527 w 1676400"/>
                <a:gd name="connsiteY659" fmla="*/ 1742313 h 1771650"/>
                <a:gd name="connsiteX660" fmla="*/ 786193 w 1676400"/>
                <a:gd name="connsiteY660" fmla="*/ 1740027 h 1771650"/>
                <a:gd name="connsiteX661" fmla="*/ 791051 w 1676400"/>
                <a:gd name="connsiteY661" fmla="*/ 1740313 h 1771650"/>
                <a:gd name="connsiteX662" fmla="*/ 793718 w 1676400"/>
                <a:gd name="connsiteY662" fmla="*/ 1737265 h 1771650"/>
                <a:gd name="connsiteX663" fmla="*/ 785146 w 1676400"/>
                <a:gd name="connsiteY663" fmla="*/ 1735265 h 1771650"/>
                <a:gd name="connsiteX664" fmla="*/ 785051 w 1676400"/>
                <a:gd name="connsiteY664" fmla="*/ 1741170 h 1771650"/>
                <a:gd name="connsiteX665" fmla="*/ 780383 w 1676400"/>
                <a:gd name="connsiteY665" fmla="*/ 1741837 h 1771650"/>
                <a:gd name="connsiteX666" fmla="*/ 779240 w 1676400"/>
                <a:gd name="connsiteY666" fmla="*/ 1744694 h 1771650"/>
                <a:gd name="connsiteX667" fmla="*/ 794957 w 1676400"/>
                <a:gd name="connsiteY667" fmla="*/ 1759172 h 1771650"/>
                <a:gd name="connsiteX668" fmla="*/ 791337 w 1676400"/>
                <a:gd name="connsiteY668" fmla="*/ 1763363 h 1771650"/>
                <a:gd name="connsiteX669" fmla="*/ 1511808 w 1676400"/>
                <a:gd name="connsiteY669" fmla="*/ 781145 h 1771650"/>
                <a:gd name="connsiteX670" fmla="*/ 1509617 w 1676400"/>
                <a:gd name="connsiteY670" fmla="*/ 761714 h 1771650"/>
                <a:gd name="connsiteX671" fmla="*/ 1492568 w 1676400"/>
                <a:gd name="connsiteY671" fmla="*/ 769144 h 1771650"/>
                <a:gd name="connsiteX672" fmla="*/ 1493139 w 1676400"/>
                <a:gd name="connsiteY672" fmla="*/ 778954 h 1771650"/>
                <a:gd name="connsiteX673" fmla="*/ 1496377 w 1676400"/>
                <a:gd name="connsiteY673" fmla="*/ 781336 h 1771650"/>
                <a:gd name="connsiteX674" fmla="*/ 1511808 w 1676400"/>
                <a:gd name="connsiteY674" fmla="*/ 781145 h 177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</a:cxnLst>
              <a:rect l="l" t="t" r="r" b="b"/>
              <a:pathLst>
                <a:path w="1676400" h="1771650">
                  <a:moveTo>
                    <a:pt x="791337" y="1763363"/>
                  </a:moveTo>
                  <a:lnTo>
                    <a:pt x="764381" y="1757267"/>
                  </a:lnTo>
                  <a:lnTo>
                    <a:pt x="761143" y="1747933"/>
                  </a:lnTo>
                  <a:lnTo>
                    <a:pt x="765810" y="1744504"/>
                  </a:lnTo>
                  <a:lnTo>
                    <a:pt x="764381" y="1736979"/>
                  </a:lnTo>
                  <a:lnTo>
                    <a:pt x="749808" y="1722025"/>
                  </a:lnTo>
                  <a:lnTo>
                    <a:pt x="739902" y="1705832"/>
                  </a:lnTo>
                  <a:lnTo>
                    <a:pt x="724472" y="1693640"/>
                  </a:lnTo>
                  <a:lnTo>
                    <a:pt x="715423" y="1690402"/>
                  </a:lnTo>
                  <a:lnTo>
                    <a:pt x="711613" y="1684020"/>
                  </a:lnTo>
                  <a:lnTo>
                    <a:pt x="688181" y="1673352"/>
                  </a:lnTo>
                  <a:lnTo>
                    <a:pt x="675608" y="1671161"/>
                  </a:lnTo>
                  <a:lnTo>
                    <a:pt x="666941" y="1689354"/>
                  </a:lnTo>
                  <a:lnTo>
                    <a:pt x="634937" y="1698689"/>
                  </a:lnTo>
                  <a:lnTo>
                    <a:pt x="634460" y="1693926"/>
                  </a:lnTo>
                  <a:lnTo>
                    <a:pt x="630841" y="1691545"/>
                  </a:lnTo>
                  <a:lnTo>
                    <a:pt x="618935" y="1671542"/>
                  </a:lnTo>
                  <a:lnTo>
                    <a:pt x="618839" y="1658779"/>
                  </a:lnTo>
                  <a:lnTo>
                    <a:pt x="615505" y="1653635"/>
                  </a:lnTo>
                  <a:lnTo>
                    <a:pt x="623030" y="1648111"/>
                  </a:lnTo>
                  <a:lnTo>
                    <a:pt x="607409" y="1640586"/>
                  </a:lnTo>
                  <a:lnTo>
                    <a:pt x="605504" y="1643253"/>
                  </a:lnTo>
                  <a:lnTo>
                    <a:pt x="601028" y="1641920"/>
                  </a:lnTo>
                  <a:lnTo>
                    <a:pt x="599408" y="1648016"/>
                  </a:lnTo>
                  <a:lnTo>
                    <a:pt x="578739" y="1643729"/>
                  </a:lnTo>
                  <a:lnTo>
                    <a:pt x="571310" y="1645539"/>
                  </a:lnTo>
                  <a:lnTo>
                    <a:pt x="564833" y="1647920"/>
                  </a:lnTo>
                  <a:lnTo>
                    <a:pt x="558355" y="1654302"/>
                  </a:lnTo>
                  <a:lnTo>
                    <a:pt x="535114" y="1661255"/>
                  </a:lnTo>
                  <a:lnTo>
                    <a:pt x="530924" y="1654588"/>
                  </a:lnTo>
                  <a:lnTo>
                    <a:pt x="530162" y="1642872"/>
                  </a:lnTo>
                  <a:lnTo>
                    <a:pt x="519494" y="1638395"/>
                  </a:lnTo>
                  <a:lnTo>
                    <a:pt x="515302" y="1633347"/>
                  </a:lnTo>
                  <a:lnTo>
                    <a:pt x="496538" y="1635252"/>
                  </a:lnTo>
                  <a:lnTo>
                    <a:pt x="491014" y="1639919"/>
                  </a:lnTo>
                  <a:lnTo>
                    <a:pt x="480727" y="1634585"/>
                  </a:lnTo>
                  <a:lnTo>
                    <a:pt x="476631" y="1629823"/>
                  </a:lnTo>
                  <a:lnTo>
                    <a:pt x="475012" y="1614297"/>
                  </a:lnTo>
                  <a:lnTo>
                    <a:pt x="472059" y="1612678"/>
                  </a:lnTo>
                  <a:lnTo>
                    <a:pt x="466915" y="1611820"/>
                  </a:lnTo>
                  <a:lnTo>
                    <a:pt x="459581" y="1620679"/>
                  </a:lnTo>
                  <a:lnTo>
                    <a:pt x="447008" y="1626013"/>
                  </a:lnTo>
                  <a:lnTo>
                    <a:pt x="442627" y="1623441"/>
                  </a:lnTo>
                  <a:lnTo>
                    <a:pt x="435007" y="1626489"/>
                  </a:lnTo>
                  <a:lnTo>
                    <a:pt x="425005" y="1623060"/>
                  </a:lnTo>
                  <a:lnTo>
                    <a:pt x="411956" y="1612392"/>
                  </a:lnTo>
                  <a:lnTo>
                    <a:pt x="409384" y="1607058"/>
                  </a:lnTo>
                  <a:lnTo>
                    <a:pt x="410242" y="1597724"/>
                  </a:lnTo>
                  <a:lnTo>
                    <a:pt x="417004" y="1581912"/>
                  </a:lnTo>
                  <a:lnTo>
                    <a:pt x="418719" y="1564100"/>
                  </a:lnTo>
                  <a:lnTo>
                    <a:pt x="421672" y="1557242"/>
                  </a:lnTo>
                  <a:lnTo>
                    <a:pt x="425958" y="1551813"/>
                  </a:lnTo>
                  <a:lnTo>
                    <a:pt x="440246" y="1543241"/>
                  </a:lnTo>
                  <a:lnTo>
                    <a:pt x="428149" y="1538478"/>
                  </a:lnTo>
                  <a:lnTo>
                    <a:pt x="413671" y="1539526"/>
                  </a:lnTo>
                  <a:lnTo>
                    <a:pt x="406051" y="1531525"/>
                  </a:lnTo>
                  <a:lnTo>
                    <a:pt x="413385" y="1526857"/>
                  </a:lnTo>
                  <a:lnTo>
                    <a:pt x="409384" y="1517809"/>
                  </a:lnTo>
                  <a:lnTo>
                    <a:pt x="398621" y="1509522"/>
                  </a:lnTo>
                  <a:lnTo>
                    <a:pt x="397288" y="1503807"/>
                  </a:lnTo>
                  <a:lnTo>
                    <a:pt x="393859" y="1501426"/>
                  </a:lnTo>
                  <a:lnTo>
                    <a:pt x="376142" y="1497997"/>
                  </a:lnTo>
                  <a:lnTo>
                    <a:pt x="373094" y="1493139"/>
                  </a:lnTo>
                  <a:lnTo>
                    <a:pt x="363093" y="1492663"/>
                  </a:lnTo>
                  <a:lnTo>
                    <a:pt x="355092" y="1504378"/>
                  </a:lnTo>
                  <a:lnTo>
                    <a:pt x="352711" y="1497520"/>
                  </a:lnTo>
                  <a:lnTo>
                    <a:pt x="359092" y="1490472"/>
                  </a:lnTo>
                  <a:lnTo>
                    <a:pt x="360997" y="1476185"/>
                  </a:lnTo>
                  <a:lnTo>
                    <a:pt x="358616" y="1472374"/>
                  </a:lnTo>
                  <a:lnTo>
                    <a:pt x="352806" y="1473327"/>
                  </a:lnTo>
                  <a:lnTo>
                    <a:pt x="354235" y="1464755"/>
                  </a:lnTo>
                  <a:lnTo>
                    <a:pt x="350329" y="1456658"/>
                  </a:lnTo>
                  <a:lnTo>
                    <a:pt x="351091" y="1450753"/>
                  </a:lnTo>
                  <a:lnTo>
                    <a:pt x="360521" y="1447705"/>
                  </a:lnTo>
                  <a:lnTo>
                    <a:pt x="367094" y="1437132"/>
                  </a:lnTo>
                  <a:lnTo>
                    <a:pt x="372237" y="1441323"/>
                  </a:lnTo>
                  <a:lnTo>
                    <a:pt x="380333" y="1435703"/>
                  </a:lnTo>
                  <a:lnTo>
                    <a:pt x="387763" y="1410748"/>
                  </a:lnTo>
                  <a:lnTo>
                    <a:pt x="386810" y="1400175"/>
                  </a:lnTo>
                  <a:lnTo>
                    <a:pt x="369475" y="1386649"/>
                  </a:lnTo>
                  <a:lnTo>
                    <a:pt x="363569" y="1393031"/>
                  </a:lnTo>
                  <a:lnTo>
                    <a:pt x="357664" y="1393127"/>
                  </a:lnTo>
                  <a:lnTo>
                    <a:pt x="334804" y="1381411"/>
                  </a:lnTo>
                  <a:lnTo>
                    <a:pt x="304705" y="1393412"/>
                  </a:lnTo>
                  <a:lnTo>
                    <a:pt x="303276" y="1389316"/>
                  </a:lnTo>
                  <a:lnTo>
                    <a:pt x="294227" y="1385507"/>
                  </a:lnTo>
                  <a:lnTo>
                    <a:pt x="294418" y="1381411"/>
                  </a:lnTo>
                  <a:lnTo>
                    <a:pt x="285845" y="1378839"/>
                  </a:lnTo>
                  <a:lnTo>
                    <a:pt x="279749" y="1381030"/>
                  </a:lnTo>
                  <a:lnTo>
                    <a:pt x="277654" y="1371886"/>
                  </a:lnTo>
                  <a:lnTo>
                    <a:pt x="256603" y="1370076"/>
                  </a:lnTo>
                  <a:lnTo>
                    <a:pt x="234601" y="1354645"/>
                  </a:lnTo>
                  <a:lnTo>
                    <a:pt x="210598" y="1367504"/>
                  </a:lnTo>
                  <a:lnTo>
                    <a:pt x="199834" y="1361123"/>
                  </a:lnTo>
                  <a:lnTo>
                    <a:pt x="176403" y="1371505"/>
                  </a:lnTo>
                  <a:lnTo>
                    <a:pt x="163258" y="1364552"/>
                  </a:lnTo>
                  <a:lnTo>
                    <a:pt x="148495" y="1366647"/>
                  </a:lnTo>
                  <a:lnTo>
                    <a:pt x="160306" y="1333310"/>
                  </a:lnTo>
                  <a:lnTo>
                    <a:pt x="157353" y="1327976"/>
                  </a:lnTo>
                  <a:lnTo>
                    <a:pt x="142875" y="1321022"/>
                  </a:lnTo>
                  <a:lnTo>
                    <a:pt x="140017" y="1299686"/>
                  </a:lnTo>
                  <a:lnTo>
                    <a:pt x="111728" y="1278541"/>
                  </a:lnTo>
                  <a:lnTo>
                    <a:pt x="98965" y="1280922"/>
                  </a:lnTo>
                  <a:lnTo>
                    <a:pt x="76676" y="1290447"/>
                  </a:lnTo>
                  <a:lnTo>
                    <a:pt x="59626" y="1278255"/>
                  </a:lnTo>
                  <a:lnTo>
                    <a:pt x="53149" y="1266253"/>
                  </a:lnTo>
                  <a:lnTo>
                    <a:pt x="82391" y="1223677"/>
                  </a:lnTo>
                  <a:lnTo>
                    <a:pt x="82296" y="1218914"/>
                  </a:lnTo>
                  <a:lnTo>
                    <a:pt x="76295" y="1209961"/>
                  </a:lnTo>
                  <a:lnTo>
                    <a:pt x="79343" y="1196721"/>
                  </a:lnTo>
                  <a:lnTo>
                    <a:pt x="75724" y="1187958"/>
                  </a:lnTo>
                  <a:lnTo>
                    <a:pt x="77819" y="1185101"/>
                  </a:lnTo>
                  <a:lnTo>
                    <a:pt x="68199" y="1175671"/>
                  </a:lnTo>
                  <a:lnTo>
                    <a:pt x="69818" y="1162431"/>
                  </a:lnTo>
                  <a:lnTo>
                    <a:pt x="66580" y="1150334"/>
                  </a:lnTo>
                  <a:lnTo>
                    <a:pt x="61722" y="1145857"/>
                  </a:lnTo>
                  <a:lnTo>
                    <a:pt x="54864" y="1147001"/>
                  </a:lnTo>
                  <a:lnTo>
                    <a:pt x="53626" y="1143000"/>
                  </a:lnTo>
                  <a:lnTo>
                    <a:pt x="37528" y="1137380"/>
                  </a:lnTo>
                  <a:lnTo>
                    <a:pt x="28194" y="1127474"/>
                  </a:lnTo>
                  <a:lnTo>
                    <a:pt x="31909" y="1122998"/>
                  </a:lnTo>
                  <a:lnTo>
                    <a:pt x="31337" y="1116235"/>
                  </a:lnTo>
                  <a:lnTo>
                    <a:pt x="36481" y="1102043"/>
                  </a:lnTo>
                  <a:lnTo>
                    <a:pt x="28765" y="1093375"/>
                  </a:lnTo>
                  <a:lnTo>
                    <a:pt x="30289" y="1079945"/>
                  </a:lnTo>
                  <a:lnTo>
                    <a:pt x="22669" y="1071182"/>
                  </a:lnTo>
                  <a:lnTo>
                    <a:pt x="16097" y="1069467"/>
                  </a:lnTo>
                  <a:lnTo>
                    <a:pt x="16954" y="1044226"/>
                  </a:lnTo>
                  <a:lnTo>
                    <a:pt x="9525" y="1010031"/>
                  </a:lnTo>
                  <a:lnTo>
                    <a:pt x="15716" y="988219"/>
                  </a:lnTo>
                  <a:lnTo>
                    <a:pt x="23241" y="986409"/>
                  </a:lnTo>
                  <a:lnTo>
                    <a:pt x="23146" y="974217"/>
                  </a:lnTo>
                  <a:lnTo>
                    <a:pt x="61341" y="959072"/>
                  </a:lnTo>
                  <a:lnTo>
                    <a:pt x="74485" y="944785"/>
                  </a:lnTo>
                  <a:lnTo>
                    <a:pt x="90964" y="912971"/>
                  </a:lnTo>
                  <a:lnTo>
                    <a:pt x="97917" y="905065"/>
                  </a:lnTo>
                  <a:lnTo>
                    <a:pt x="112490" y="899255"/>
                  </a:lnTo>
                  <a:lnTo>
                    <a:pt x="124396" y="886396"/>
                  </a:lnTo>
                  <a:lnTo>
                    <a:pt x="122968" y="884873"/>
                  </a:lnTo>
                  <a:lnTo>
                    <a:pt x="164497" y="872109"/>
                  </a:lnTo>
                  <a:lnTo>
                    <a:pt x="182785" y="872395"/>
                  </a:lnTo>
                  <a:lnTo>
                    <a:pt x="188214" y="856393"/>
                  </a:lnTo>
                  <a:lnTo>
                    <a:pt x="199358" y="847820"/>
                  </a:lnTo>
                  <a:lnTo>
                    <a:pt x="216789" y="848582"/>
                  </a:lnTo>
                  <a:lnTo>
                    <a:pt x="219456" y="841343"/>
                  </a:lnTo>
                  <a:lnTo>
                    <a:pt x="217741" y="830866"/>
                  </a:lnTo>
                  <a:lnTo>
                    <a:pt x="231267" y="827627"/>
                  </a:lnTo>
                  <a:lnTo>
                    <a:pt x="236410" y="815721"/>
                  </a:lnTo>
                  <a:lnTo>
                    <a:pt x="235553" y="807720"/>
                  </a:lnTo>
                  <a:lnTo>
                    <a:pt x="240506" y="788003"/>
                  </a:lnTo>
                  <a:lnTo>
                    <a:pt x="238411" y="777526"/>
                  </a:lnTo>
                  <a:lnTo>
                    <a:pt x="240506" y="773906"/>
                  </a:lnTo>
                  <a:lnTo>
                    <a:pt x="262033" y="777240"/>
                  </a:lnTo>
                  <a:lnTo>
                    <a:pt x="261842" y="780860"/>
                  </a:lnTo>
                  <a:lnTo>
                    <a:pt x="280130" y="781621"/>
                  </a:lnTo>
                  <a:lnTo>
                    <a:pt x="307276" y="773335"/>
                  </a:lnTo>
                  <a:lnTo>
                    <a:pt x="317468" y="776764"/>
                  </a:lnTo>
                  <a:lnTo>
                    <a:pt x="330136" y="761905"/>
                  </a:lnTo>
                  <a:lnTo>
                    <a:pt x="326803" y="752665"/>
                  </a:lnTo>
                  <a:lnTo>
                    <a:pt x="332327" y="741140"/>
                  </a:lnTo>
                  <a:lnTo>
                    <a:pt x="350901" y="735330"/>
                  </a:lnTo>
                  <a:lnTo>
                    <a:pt x="355092" y="725615"/>
                  </a:lnTo>
                  <a:lnTo>
                    <a:pt x="351187" y="719423"/>
                  </a:lnTo>
                  <a:lnTo>
                    <a:pt x="346138" y="720757"/>
                  </a:lnTo>
                  <a:lnTo>
                    <a:pt x="344233" y="714280"/>
                  </a:lnTo>
                  <a:lnTo>
                    <a:pt x="348424" y="710279"/>
                  </a:lnTo>
                  <a:lnTo>
                    <a:pt x="338899" y="705517"/>
                  </a:lnTo>
                  <a:lnTo>
                    <a:pt x="340042" y="703802"/>
                  </a:lnTo>
                  <a:lnTo>
                    <a:pt x="352139" y="709327"/>
                  </a:lnTo>
                  <a:lnTo>
                    <a:pt x="366141" y="707898"/>
                  </a:lnTo>
                  <a:lnTo>
                    <a:pt x="374047" y="709994"/>
                  </a:lnTo>
                  <a:lnTo>
                    <a:pt x="380428" y="721519"/>
                  </a:lnTo>
                  <a:lnTo>
                    <a:pt x="375952" y="739902"/>
                  </a:lnTo>
                  <a:lnTo>
                    <a:pt x="379000" y="745331"/>
                  </a:lnTo>
                  <a:lnTo>
                    <a:pt x="389668" y="748379"/>
                  </a:lnTo>
                  <a:lnTo>
                    <a:pt x="392239" y="752380"/>
                  </a:lnTo>
                  <a:lnTo>
                    <a:pt x="389953" y="776192"/>
                  </a:lnTo>
                  <a:lnTo>
                    <a:pt x="404622" y="781812"/>
                  </a:lnTo>
                  <a:lnTo>
                    <a:pt x="411956" y="782098"/>
                  </a:lnTo>
                  <a:lnTo>
                    <a:pt x="418624" y="776954"/>
                  </a:lnTo>
                  <a:lnTo>
                    <a:pt x="429673" y="754856"/>
                  </a:lnTo>
                  <a:lnTo>
                    <a:pt x="428530" y="716185"/>
                  </a:lnTo>
                  <a:lnTo>
                    <a:pt x="431387" y="710946"/>
                  </a:lnTo>
                  <a:lnTo>
                    <a:pt x="460534" y="706279"/>
                  </a:lnTo>
                  <a:lnTo>
                    <a:pt x="480727" y="714756"/>
                  </a:lnTo>
                  <a:lnTo>
                    <a:pt x="498348" y="713423"/>
                  </a:lnTo>
                  <a:lnTo>
                    <a:pt x="497681" y="715327"/>
                  </a:lnTo>
                  <a:lnTo>
                    <a:pt x="509778" y="720185"/>
                  </a:lnTo>
                  <a:lnTo>
                    <a:pt x="513683" y="727139"/>
                  </a:lnTo>
                  <a:lnTo>
                    <a:pt x="525018" y="724948"/>
                  </a:lnTo>
                  <a:lnTo>
                    <a:pt x="525304" y="727139"/>
                  </a:lnTo>
                  <a:lnTo>
                    <a:pt x="531590" y="728663"/>
                  </a:lnTo>
                  <a:lnTo>
                    <a:pt x="542735" y="710565"/>
                  </a:lnTo>
                  <a:lnTo>
                    <a:pt x="552545" y="711613"/>
                  </a:lnTo>
                  <a:lnTo>
                    <a:pt x="559403" y="707517"/>
                  </a:lnTo>
                  <a:lnTo>
                    <a:pt x="567595" y="712756"/>
                  </a:lnTo>
                  <a:lnTo>
                    <a:pt x="572072" y="704850"/>
                  </a:lnTo>
                  <a:lnTo>
                    <a:pt x="574929" y="706279"/>
                  </a:lnTo>
                  <a:lnTo>
                    <a:pt x="572834" y="710660"/>
                  </a:lnTo>
                  <a:lnTo>
                    <a:pt x="578168" y="712089"/>
                  </a:lnTo>
                  <a:lnTo>
                    <a:pt x="584359" y="719519"/>
                  </a:lnTo>
                  <a:lnTo>
                    <a:pt x="583120" y="721138"/>
                  </a:lnTo>
                  <a:lnTo>
                    <a:pt x="597599" y="730758"/>
                  </a:lnTo>
                  <a:lnTo>
                    <a:pt x="605504" y="732663"/>
                  </a:lnTo>
                  <a:lnTo>
                    <a:pt x="627412" y="728186"/>
                  </a:lnTo>
                  <a:lnTo>
                    <a:pt x="633412" y="722281"/>
                  </a:lnTo>
                  <a:lnTo>
                    <a:pt x="596837" y="698468"/>
                  </a:lnTo>
                  <a:lnTo>
                    <a:pt x="592836" y="687324"/>
                  </a:lnTo>
                  <a:lnTo>
                    <a:pt x="600170" y="685705"/>
                  </a:lnTo>
                  <a:lnTo>
                    <a:pt x="593122" y="673989"/>
                  </a:lnTo>
                  <a:lnTo>
                    <a:pt x="599408" y="665321"/>
                  </a:lnTo>
                  <a:lnTo>
                    <a:pt x="614743" y="658559"/>
                  </a:lnTo>
                  <a:lnTo>
                    <a:pt x="621983" y="658844"/>
                  </a:lnTo>
                  <a:lnTo>
                    <a:pt x="625316" y="653129"/>
                  </a:lnTo>
                  <a:lnTo>
                    <a:pt x="636080" y="668465"/>
                  </a:lnTo>
                  <a:lnTo>
                    <a:pt x="640366" y="661225"/>
                  </a:lnTo>
                  <a:lnTo>
                    <a:pt x="639509" y="657035"/>
                  </a:lnTo>
                  <a:lnTo>
                    <a:pt x="643414" y="655034"/>
                  </a:lnTo>
                  <a:lnTo>
                    <a:pt x="668845" y="665321"/>
                  </a:lnTo>
                  <a:lnTo>
                    <a:pt x="685800" y="656368"/>
                  </a:lnTo>
                  <a:lnTo>
                    <a:pt x="687038" y="645795"/>
                  </a:lnTo>
                  <a:lnTo>
                    <a:pt x="699230" y="616934"/>
                  </a:lnTo>
                  <a:lnTo>
                    <a:pt x="693896" y="613791"/>
                  </a:lnTo>
                  <a:lnTo>
                    <a:pt x="693039" y="606362"/>
                  </a:lnTo>
                  <a:lnTo>
                    <a:pt x="699421" y="603599"/>
                  </a:lnTo>
                  <a:lnTo>
                    <a:pt x="706945" y="591217"/>
                  </a:lnTo>
                  <a:lnTo>
                    <a:pt x="716470" y="587312"/>
                  </a:lnTo>
                  <a:lnTo>
                    <a:pt x="715899" y="574167"/>
                  </a:lnTo>
                  <a:lnTo>
                    <a:pt x="705612" y="571976"/>
                  </a:lnTo>
                  <a:lnTo>
                    <a:pt x="696944" y="565214"/>
                  </a:lnTo>
                  <a:lnTo>
                    <a:pt x="694563" y="553307"/>
                  </a:lnTo>
                  <a:lnTo>
                    <a:pt x="710089" y="542735"/>
                  </a:lnTo>
                  <a:lnTo>
                    <a:pt x="717042" y="522351"/>
                  </a:lnTo>
                  <a:lnTo>
                    <a:pt x="726948" y="515017"/>
                  </a:lnTo>
                  <a:lnTo>
                    <a:pt x="725710" y="506825"/>
                  </a:lnTo>
                  <a:lnTo>
                    <a:pt x="737235" y="502920"/>
                  </a:lnTo>
                  <a:lnTo>
                    <a:pt x="757047" y="481679"/>
                  </a:lnTo>
                  <a:lnTo>
                    <a:pt x="767905" y="477774"/>
                  </a:lnTo>
                  <a:lnTo>
                    <a:pt x="785146" y="500825"/>
                  </a:lnTo>
                  <a:lnTo>
                    <a:pt x="783431" y="501872"/>
                  </a:lnTo>
                  <a:lnTo>
                    <a:pt x="792766" y="508444"/>
                  </a:lnTo>
                  <a:lnTo>
                    <a:pt x="788289" y="514160"/>
                  </a:lnTo>
                  <a:lnTo>
                    <a:pt x="793433" y="516350"/>
                  </a:lnTo>
                  <a:lnTo>
                    <a:pt x="796957" y="512921"/>
                  </a:lnTo>
                  <a:lnTo>
                    <a:pt x="799052" y="514731"/>
                  </a:lnTo>
                  <a:lnTo>
                    <a:pt x="792956" y="520256"/>
                  </a:lnTo>
                  <a:lnTo>
                    <a:pt x="798576" y="521494"/>
                  </a:lnTo>
                  <a:lnTo>
                    <a:pt x="795242" y="539782"/>
                  </a:lnTo>
                  <a:lnTo>
                    <a:pt x="799624" y="552355"/>
                  </a:lnTo>
                  <a:lnTo>
                    <a:pt x="810959" y="543687"/>
                  </a:lnTo>
                  <a:lnTo>
                    <a:pt x="819626" y="547973"/>
                  </a:lnTo>
                  <a:lnTo>
                    <a:pt x="822484" y="536162"/>
                  </a:lnTo>
                  <a:lnTo>
                    <a:pt x="825722" y="535210"/>
                  </a:lnTo>
                  <a:lnTo>
                    <a:pt x="828008" y="539306"/>
                  </a:lnTo>
                  <a:lnTo>
                    <a:pt x="832485" y="537305"/>
                  </a:lnTo>
                  <a:lnTo>
                    <a:pt x="834962" y="545021"/>
                  </a:lnTo>
                  <a:lnTo>
                    <a:pt x="838486" y="543877"/>
                  </a:lnTo>
                  <a:lnTo>
                    <a:pt x="843343" y="548164"/>
                  </a:lnTo>
                  <a:lnTo>
                    <a:pt x="849059" y="545687"/>
                  </a:lnTo>
                  <a:lnTo>
                    <a:pt x="846201" y="537591"/>
                  </a:lnTo>
                  <a:lnTo>
                    <a:pt x="854107" y="528352"/>
                  </a:lnTo>
                  <a:lnTo>
                    <a:pt x="855535" y="518731"/>
                  </a:lnTo>
                  <a:lnTo>
                    <a:pt x="871442" y="513112"/>
                  </a:lnTo>
                  <a:lnTo>
                    <a:pt x="873824" y="491014"/>
                  </a:lnTo>
                  <a:lnTo>
                    <a:pt x="894016" y="490442"/>
                  </a:lnTo>
                  <a:lnTo>
                    <a:pt x="894302" y="487108"/>
                  </a:lnTo>
                  <a:lnTo>
                    <a:pt x="923353" y="481012"/>
                  </a:lnTo>
                  <a:lnTo>
                    <a:pt x="928973" y="474535"/>
                  </a:lnTo>
                  <a:lnTo>
                    <a:pt x="949357" y="470440"/>
                  </a:lnTo>
                  <a:lnTo>
                    <a:pt x="952405" y="467963"/>
                  </a:lnTo>
                  <a:lnTo>
                    <a:pt x="947166" y="460248"/>
                  </a:lnTo>
                  <a:lnTo>
                    <a:pt x="950690" y="456724"/>
                  </a:lnTo>
                  <a:lnTo>
                    <a:pt x="961739" y="456248"/>
                  </a:lnTo>
                  <a:lnTo>
                    <a:pt x="962882" y="452247"/>
                  </a:lnTo>
                  <a:lnTo>
                    <a:pt x="972979" y="448818"/>
                  </a:lnTo>
                  <a:lnTo>
                    <a:pt x="980503" y="442627"/>
                  </a:lnTo>
                  <a:lnTo>
                    <a:pt x="990314" y="443484"/>
                  </a:lnTo>
                  <a:lnTo>
                    <a:pt x="999268" y="449866"/>
                  </a:lnTo>
                  <a:lnTo>
                    <a:pt x="1010984" y="447675"/>
                  </a:lnTo>
                  <a:lnTo>
                    <a:pt x="1013841" y="444627"/>
                  </a:lnTo>
                  <a:lnTo>
                    <a:pt x="1022604" y="444437"/>
                  </a:lnTo>
                  <a:lnTo>
                    <a:pt x="1026414" y="435959"/>
                  </a:lnTo>
                  <a:lnTo>
                    <a:pt x="1020128" y="424529"/>
                  </a:lnTo>
                  <a:lnTo>
                    <a:pt x="1021270" y="397192"/>
                  </a:lnTo>
                  <a:lnTo>
                    <a:pt x="1027271" y="381381"/>
                  </a:lnTo>
                  <a:lnTo>
                    <a:pt x="1036701" y="372904"/>
                  </a:lnTo>
                  <a:lnTo>
                    <a:pt x="1043654" y="351758"/>
                  </a:lnTo>
                  <a:lnTo>
                    <a:pt x="1059561" y="349472"/>
                  </a:lnTo>
                  <a:lnTo>
                    <a:pt x="1070705" y="356235"/>
                  </a:lnTo>
                  <a:lnTo>
                    <a:pt x="1103185" y="340519"/>
                  </a:lnTo>
                  <a:lnTo>
                    <a:pt x="1135380" y="331660"/>
                  </a:lnTo>
                  <a:lnTo>
                    <a:pt x="1140523" y="312325"/>
                  </a:lnTo>
                  <a:lnTo>
                    <a:pt x="1137666" y="300895"/>
                  </a:lnTo>
                  <a:lnTo>
                    <a:pt x="1149668" y="290227"/>
                  </a:lnTo>
                  <a:lnTo>
                    <a:pt x="1149286" y="276892"/>
                  </a:lnTo>
                  <a:lnTo>
                    <a:pt x="1162717" y="262128"/>
                  </a:lnTo>
                  <a:lnTo>
                    <a:pt x="1184243" y="250317"/>
                  </a:lnTo>
                  <a:lnTo>
                    <a:pt x="1186148" y="240125"/>
                  </a:lnTo>
                  <a:lnTo>
                    <a:pt x="1199293" y="232696"/>
                  </a:lnTo>
                  <a:lnTo>
                    <a:pt x="1203293" y="226885"/>
                  </a:lnTo>
                  <a:lnTo>
                    <a:pt x="1204246" y="214884"/>
                  </a:lnTo>
                  <a:lnTo>
                    <a:pt x="1198531" y="212788"/>
                  </a:lnTo>
                  <a:lnTo>
                    <a:pt x="1204627" y="197072"/>
                  </a:lnTo>
                  <a:lnTo>
                    <a:pt x="1212914" y="186309"/>
                  </a:lnTo>
                  <a:lnTo>
                    <a:pt x="1213390" y="180213"/>
                  </a:lnTo>
                  <a:lnTo>
                    <a:pt x="1201960" y="177451"/>
                  </a:lnTo>
                  <a:lnTo>
                    <a:pt x="1191292" y="170497"/>
                  </a:lnTo>
                  <a:lnTo>
                    <a:pt x="1197007" y="166497"/>
                  </a:lnTo>
                  <a:lnTo>
                    <a:pt x="1201388" y="166973"/>
                  </a:lnTo>
                  <a:lnTo>
                    <a:pt x="1218248" y="160210"/>
                  </a:lnTo>
                  <a:lnTo>
                    <a:pt x="1224344" y="145828"/>
                  </a:lnTo>
                  <a:lnTo>
                    <a:pt x="1228915" y="144113"/>
                  </a:lnTo>
                  <a:lnTo>
                    <a:pt x="1230630" y="136017"/>
                  </a:lnTo>
                  <a:lnTo>
                    <a:pt x="1231011" y="114871"/>
                  </a:lnTo>
                  <a:lnTo>
                    <a:pt x="1225582" y="104775"/>
                  </a:lnTo>
                  <a:lnTo>
                    <a:pt x="1228344" y="104394"/>
                  </a:lnTo>
                  <a:lnTo>
                    <a:pt x="1229582" y="97250"/>
                  </a:lnTo>
                  <a:lnTo>
                    <a:pt x="1230154" y="91440"/>
                  </a:lnTo>
                  <a:lnTo>
                    <a:pt x="1225868" y="79057"/>
                  </a:lnTo>
                  <a:lnTo>
                    <a:pt x="1229011" y="69913"/>
                  </a:lnTo>
                  <a:lnTo>
                    <a:pt x="1223772" y="64103"/>
                  </a:lnTo>
                  <a:lnTo>
                    <a:pt x="1223581" y="54197"/>
                  </a:lnTo>
                  <a:lnTo>
                    <a:pt x="1214342" y="50006"/>
                  </a:lnTo>
                  <a:lnTo>
                    <a:pt x="1203579" y="38290"/>
                  </a:lnTo>
                  <a:lnTo>
                    <a:pt x="1209008" y="32766"/>
                  </a:lnTo>
                  <a:lnTo>
                    <a:pt x="1223391" y="28575"/>
                  </a:lnTo>
                  <a:lnTo>
                    <a:pt x="1257205" y="39243"/>
                  </a:lnTo>
                  <a:lnTo>
                    <a:pt x="1278160" y="32671"/>
                  </a:lnTo>
                  <a:lnTo>
                    <a:pt x="1302353" y="36766"/>
                  </a:lnTo>
                  <a:lnTo>
                    <a:pt x="1337691" y="23336"/>
                  </a:lnTo>
                  <a:lnTo>
                    <a:pt x="1356741" y="11620"/>
                  </a:lnTo>
                  <a:lnTo>
                    <a:pt x="1366552" y="9525"/>
                  </a:lnTo>
                  <a:lnTo>
                    <a:pt x="1395222" y="20193"/>
                  </a:lnTo>
                  <a:lnTo>
                    <a:pt x="1399889" y="19240"/>
                  </a:lnTo>
                  <a:lnTo>
                    <a:pt x="1407414" y="22288"/>
                  </a:lnTo>
                  <a:lnTo>
                    <a:pt x="1413224" y="26289"/>
                  </a:lnTo>
                  <a:lnTo>
                    <a:pt x="1413224" y="34385"/>
                  </a:lnTo>
                  <a:lnTo>
                    <a:pt x="1419035" y="36671"/>
                  </a:lnTo>
                  <a:lnTo>
                    <a:pt x="1422178" y="43148"/>
                  </a:lnTo>
                  <a:lnTo>
                    <a:pt x="1427988" y="47244"/>
                  </a:lnTo>
                  <a:lnTo>
                    <a:pt x="1436180" y="48006"/>
                  </a:lnTo>
                  <a:lnTo>
                    <a:pt x="1441704" y="44386"/>
                  </a:lnTo>
                  <a:lnTo>
                    <a:pt x="1458087" y="53721"/>
                  </a:lnTo>
                  <a:lnTo>
                    <a:pt x="1467802" y="48006"/>
                  </a:lnTo>
                  <a:lnTo>
                    <a:pt x="1470755" y="53530"/>
                  </a:lnTo>
                  <a:lnTo>
                    <a:pt x="1482471" y="54197"/>
                  </a:lnTo>
                  <a:lnTo>
                    <a:pt x="1490567" y="58198"/>
                  </a:lnTo>
                  <a:lnTo>
                    <a:pt x="1496663" y="64198"/>
                  </a:lnTo>
                  <a:lnTo>
                    <a:pt x="1518761" y="75343"/>
                  </a:lnTo>
                  <a:lnTo>
                    <a:pt x="1524095" y="82105"/>
                  </a:lnTo>
                  <a:lnTo>
                    <a:pt x="1523048" y="92583"/>
                  </a:lnTo>
                  <a:lnTo>
                    <a:pt x="1529620" y="95917"/>
                  </a:lnTo>
                  <a:lnTo>
                    <a:pt x="1537240" y="106966"/>
                  </a:lnTo>
                  <a:lnTo>
                    <a:pt x="1534477" y="118015"/>
                  </a:lnTo>
                  <a:lnTo>
                    <a:pt x="1524190" y="133921"/>
                  </a:lnTo>
                  <a:lnTo>
                    <a:pt x="1519619" y="164973"/>
                  </a:lnTo>
                  <a:lnTo>
                    <a:pt x="1513046" y="172212"/>
                  </a:lnTo>
                  <a:lnTo>
                    <a:pt x="1512856" y="177165"/>
                  </a:lnTo>
                  <a:lnTo>
                    <a:pt x="1502188" y="180880"/>
                  </a:lnTo>
                  <a:lnTo>
                    <a:pt x="1493806" y="179356"/>
                  </a:lnTo>
                  <a:lnTo>
                    <a:pt x="1485329" y="185356"/>
                  </a:lnTo>
                  <a:lnTo>
                    <a:pt x="1498473" y="193262"/>
                  </a:lnTo>
                  <a:lnTo>
                    <a:pt x="1519238" y="211836"/>
                  </a:lnTo>
                  <a:lnTo>
                    <a:pt x="1532287" y="211645"/>
                  </a:lnTo>
                  <a:lnTo>
                    <a:pt x="1537526" y="215075"/>
                  </a:lnTo>
                  <a:lnTo>
                    <a:pt x="1549527" y="215741"/>
                  </a:lnTo>
                  <a:lnTo>
                    <a:pt x="1586294" y="230314"/>
                  </a:lnTo>
                  <a:lnTo>
                    <a:pt x="1582484" y="246316"/>
                  </a:lnTo>
                  <a:lnTo>
                    <a:pt x="1592294" y="239839"/>
                  </a:lnTo>
                  <a:lnTo>
                    <a:pt x="1600962" y="237934"/>
                  </a:lnTo>
                  <a:lnTo>
                    <a:pt x="1600105" y="246697"/>
                  </a:lnTo>
                  <a:lnTo>
                    <a:pt x="1606391" y="246793"/>
                  </a:lnTo>
                  <a:lnTo>
                    <a:pt x="1606010" y="255841"/>
                  </a:lnTo>
                  <a:lnTo>
                    <a:pt x="1597819" y="260699"/>
                  </a:lnTo>
                  <a:lnTo>
                    <a:pt x="1598390" y="267367"/>
                  </a:lnTo>
                  <a:lnTo>
                    <a:pt x="1588960" y="269081"/>
                  </a:lnTo>
                  <a:lnTo>
                    <a:pt x="1589818" y="273463"/>
                  </a:lnTo>
                  <a:lnTo>
                    <a:pt x="1593723" y="274891"/>
                  </a:lnTo>
                  <a:lnTo>
                    <a:pt x="1588865" y="281273"/>
                  </a:lnTo>
                  <a:lnTo>
                    <a:pt x="1595056" y="297561"/>
                  </a:lnTo>
                  <a:lnTo>
                    <a:pt x="1607153" y="297371"/>
                  </a:lnTo>
                  <a:lnTo>
                    <a:pt x="1616297" y="301371"/>
                  </a:lnTo>
                  <a:lnTo>
                    <a:pt x="1617440" y="304800"/>
                  </a:lnTo>
                  <a:lnTo>
                    <a:pt x="1643825" y="302514"/>
                  </a:lnTo>
                  <a:lnTo>
                    <a:pt x="1658398" y="304895"/>
                  </a:lnTo>
                  <a:lnTo>
                    <a:pt x="1669923" y="315182"/>
                  </a:lnTo>
                  <a:lnTo>
                    <a:pt x="1669923" y="320516"/>
                  </a:lnTo>
                  <a:lnTo>
                    <a:pt x="1640681" y="324231"/>
                  </a:lnTo>
                  <a:lnTo>
                    <a:pt x="1639443" y="338614"/>
                  </a:lnTo>
                  <a:lnTo>
                    <a:pt x="1637633" y="338614"/>
                  </a:lnTo>
                  <a:lnTo>
                    <a:pt x="1637252" y="343948"/>
                  </a:lnTo>
                  <a:lnTo>
                    <a:pt x="1634871" y="344138"/>
                  </a:lnTo>
                  <a:lnTo>
                    <a:pt x="1636300" y="359092"/>
                  </a:lnTo>
                  <a:lnTo>
                    <a:pt x="1632014" y="361283"/>
                  </a:lnTo>
                  <a:lnTo>
                    <a:pt x="1636490" y="379381"/>
                  </a:lnTo>
                  <a:lnTo>
                    <a:pt x="1624489" y="389287"/>
                  </a:lnTo>
                  <a:lnTo>
                    <a:pt x="1622869" y="397573"/>
                  </a:lnTo>
                  <a:lnTo>
                    <a:pt x="1614202" y="401383"/>
                  </a:lnTo>
                  <a:lnTo>
                    <a:pt x="1615059" y="409385"/>
                  </a:lnTo>
                  <a:lnTo>
                    <a:pt x="1611344" y="425101"/>
                  </a:lnTo>
                  <a:lnTo>
                    <a:pt x="1599248" y="425291"/>
                  </a:lnTo>
                  <a:lnTo>
                    <a:pt x="1603724" y="431959"/>
                  </a:lnTo>
                  <a:lnTo>
                    <a:pt x="1616964" y="435007"/>
                  </a:lnTo>
                  <a:lnTo>
                    <a:pt x="1626965" y="443103"/>
                  </a:lnTo>
                  <a:lnTo>
                    <a:pt x="1613059" y="465106"/>
                  </a:lnTo>
                  <a:lnTo>
                    <a:pt x="1616869" y="475488"/>
                  </a:lnTo>
                  <a:lnTo>
                    <a:pt x="1614773" y="484441"/>
                  </a:lnTo>
                  <a:lnTo>
                    <a:pt x="1606106" y="490728"/>
                  </a:lnTo>
                  <a:lnTo>
                    <a:pt x="1604010" y="498253"/>
                  </a:lnTo>
                  <a:lnTo>
                    <a:pt x="1589437" y="498158"/>
                  </a:lnTo>
                  <a:lnTo>
                    <a:pt x="1587151" y="505301"/>
                  </a:lnTo>
                  <a:lnTo>
                    <a:pt x="1583531" y="527018"/>
                  </a:lnTo>
                  <a:lnTo>
                    <a:pt x="1587341" y="527018"/>
                  </a:lnTo>
                  <a:lnTo>
                    <a:pt x="1590865" y="540163"/>
                  </a:lnTo>
                  <a:lnTo>
                    <a:pt x="1587722" y="540258"/>
                  </a:lnTo>
                  <a:lnTo>
                    <a:pt x="1586865" y="544259"/>
                  </a:lnTo>
                  <a:lnTo>
                    <a:pt x="1580864" y="543973"/>
                  </a:lnTo>
                  <a:lnTo>
                    <a:pt x="1586008" y="557403"/>
                  </a:lnTo>
                  <a:lnTo>
                    <a:pt x="1582960" y="558641"/>
                  </a:lnTo>
                  <a:lnTo>
                    <a:pt x="1585055" y="572357"/>
                  </a:lnTo>
                  <a:lnTo>
                    <a:pt x="1590865" y="572167"/>
                  </a:lnTo>
                  <a:lnTo>
                    <a:pt x="1592009" y="577787"/>
                  </a:lnTo>
                  <a:lnTo>
                    <a:pt x="1572959" y="586073"/>
                  </a:lnTo>
                  <a:lnTo>
                    <a:pt x="1566863" y="592265"/>
                  </a:lnTo>
                  <a:lnTo>
                    <a:pt x="1567910" y="601790"/>
                  </a:lnTo>
                  <a:lnTo>
                    <a:pt x="1573054" y="608838"/>
                  </a:lnTo>
                  <a:lnTo>
                    <a:pt x="1577816" y="607981"/>
                  </a:lnTo>
                  <a:lnTo>
                    <a:pt x="1592580" y="615410"/>
                  </a:lnTo>
                  <a:lnTo>
                    <a:pt x="1597438" y="623506"/>
                  </a:lnTo>
                  <a:lnTo>
                    <a:pt x="1594104" y="625792"/>
                  </a:lnTo>
                  <a:lnTo>
                    <a:pt x="1600676" y="634365"/>
                  </a:lnTo>
                  <a:lnTo>
                    <a:pt x="1597438" y="637699"/>
                  </a:lnTo>
                  <a:lnTo>
                    <a:pt x="1612678" y="660464"/>
                  </a:lnTo>
                  <a:lnTo>
                    <a:pt x="1623060" y="671227"/>
                  </a:lnTo>
                  <a:lnTo>
                    <a:pt x="1624013" y="682181"/>
                  </a:lnTo>
                  <a:lnTo>
                    <a:pt x="1618107" y="687419"/>
                  </a:lnTo>
                  <a:lnTo>
                    <a:pt x="1590199" y="694277"/>
                  </a:lnTo>
                  <a:lnTo>
                    <a:pt x="1580674" y="705898"/>
                  </a:lnTo>
                  <a:lnTo>
                    <a:pt x="1573625" y="710184"/>
                  </a:lnTo>
                  <a:lnTo>
                    <a:pt x="1557623" y="712089"/>
                  </a:lnTo>
                  <a:lnTo>
                    <a:pt x="1551718" y="715327"/>
                  </a:lnTo>
                  <a:lnTo>
                    <a:pt x="1541145" y="713042"/>
                  </a:lnTo>
                  <a:lnTo>
                    <a:pt x="1539050" y="722090"/>
                  </a:lnTo>
                  <a:lnTo>
                    <a:pt x="1548860" y="723043"/>
                  </a:lnTo>
                  <a:lnTo>
                    <a:pt x="1550289" y="726186"/>
                  </a:lnTo>
                  <a:lnTo>
                    <a:pt x="1557814" y="723995"/>
                  </a:lnTo>
                  <a:lnTo>
                    <a:pt x="1573149" y="724471"/>
                  </a:lnTo>
                  <a:lnTo>
                    <a:pt x="1573244" y="726662"/>
                  </a:lnTo>
                  <a:lnTo>
                    <a:pt x="1577626" y="726948"/>
                  </a:lnTo>
                  <a:lnTo>
                    <a:pt x="1578673" y="742760"/>
                  </a:lnTo>
                  <a:lnTo>
                    <a:pt x="1565624" y="741902"/>
                  </a:lnTo>
                  <a:lnTo>
                    <a:pt x="1569339" y="753427"/>
                  </a:lnTo>
                  <a:lnTo>
                    <a:pt x="1580960" y="764191"/>
                  </a:lnTo>
                  <a:lnTo>
                    <a:pt x="1562005" y="754761"/>
                  </a:lnTo>
                  <a:lnTo>
                    <a:pt x="1545622" y="752094"/>
                  </a:lnTo>
                  <a:lnTo>
                    <a:pt x="1535811" y="745903"/>
                  </a:lnTo>
                  <a:lnTo>
                    <a:pt x="1536097" y="763429"/>
                  </a:lnTo>
                  <a:lnTo>
                    <a:pt x="1533144" y="762762"/>
                  </a:lnTo>
                  <a:lnTo>
                    <a:pt x="1533239" y="771906"/>
                  </a:lnTo>
                  <a:lnTo>
                    <a:pt x="1518190" y="768477"/>
                  </a:lnTo>
                  <a:lnTo>
                    <a:pt x="1517999" y="770192"/>
                  </a:lnTo>
                  <a:lnTo>
                    <a:pt x="1517904" y="780479"/>
                  </a:lnTo>
                  <a:lnTo>
                    <a:pt x="1559433" y="792861"/>
                  </a:lnTo>
                  <a:lnTo>
                    <a:pt x="1560671" y="801815"/>
                  </a:lnTo>
                  <a:lnTo>
                    <a:pt x="1555718" y="805910"/>
                  </a:lnTo>
                  <a:lnTo>
                    <a:pt x="1556956" y="813625"/>
                  </a:lnTo>
                  <a:lnTo>
                    <a:pt x="1561052" y="813340"/>
                  </a:lnTo>
                  <a:lnTo>
                    <a:pt x="1561624" y="815912"/>
                  </a:lnTo>
                  <a:lnTo>
                    <a:pt x="1556385" y="817531"/>
                  </a:lnTo>
                  <a:lnTo>
                    <a:pt x="1561624" y="832294"/>
                  </a:lnTo>
                  <a:lnTo>
                    <a:pt x="1565815" y="830294"/>
                  </a:lnTo>
                  <a:lnTo>
                    <a:pt x="1566101" y="832675"/>
                  </a:lnTo>
                  <a:lnTo>
                    <a:pt x="1563815" y="845248"/>
                  </a:lnTo>
                  <a:lnTo>
                    <a:pt x="1558195" y="852106"/>
                  </a:lnTo>
                  <a:lnTo>
                    <a:pt x="1555718" y="876967"/>
                  </a:lnTo>
                  <a:lnTo>
                    <a:pt x="1558861" y="879824"/>
                  </a:lnTo>
                  <a:lnTo>
                    <a:pt x="1567244" y="878205"/>
                  </a:lnTo>
                  <a:lnTo>
                    <a:pt x="1576673" y="871156"/>
                  </a:lnTo>
                  <a:lnTo>
                    <a:pt x="1581531" y="875062"/>
                  </a:lnTo>
                  <a:lnTo>
                    <a:pt x="1594580" y="909923"/>
                  </a:lnTo>
                  <a:lnTo>
                    <a:pt x="1596485" y="931736"/>
                  </a:lnTo>
                  <a:lnTo>
                    <a:pt x="1619345" y="957263"/>
                  </a:lnTo>
                  <a:lnTo>
                    <a:pt x="1627537" y="963263"/>
                  </a:lnTo>
                  <a:lnTo>
                    <a:pt x="1635823" y="965740"/>
                  </a:lnTo>
                  <a:lnTo>
                    <a:pt x="1637348" y="971455"/>
                  </a:lnTo>
                  <a:lnTo>
                    <a:pt x="1639252" y="979456"/>
                  </a:lnTo>
                  <a:lnTo>
                    <a:pt x="1633442" y="998791"/>
                  </a:lnTo>
                  <a:lnTo>
                    <a:pt x="1612773" y="1026128"/>
                  </a:lnTo>
                  <a:lnTo>
                    <a:pt x="1577054" y="1051274"/>
                  </a:lnTo>
                  <a:lnTo>
                    <a:pt x="1566386" y="1054703"/>
                  </a:lnTo>
                  <a:lnTo>
                    <a:pt x="1555814" y="1064133"/>
                  </a:lnTo>
                  <a:lnTo>
                    <a:pt x="1535621" y="1072515"/>
                  </a:lnTo>
                  <a:lnTo>
                    <a:pt x="1533811" y="1087184"/>
                  </a:lnTo>
                  <a:lnTo>
                    <a:pt x="1534954" y="1097852"/>
                  </a:lnTo>
                  <a:lnTo>
                    <a:pt x="1502378" y="1100423"/>
                  </a:lnTo>
                  <a:lnTo>
                    <a:pt x="1475804" y="1098137"/>
                  </a:lnTo>
                  <a:lnTo>
                    <a:pt x="1471136" y="1100899"/>
                  </a:lnTo>
                  <a:lnTo>
                    <a:pt x="1468755" y="1113949"/>
                  </a:lnTo>
                  <a:lnTo>
                    <a:pt x="1470946" y="1117759"/>
                  </a:lnTo>
                  <a:lnTo>
                    <a:pt x="1470089" y="1127474"/>
                  </a:lnTo>
                  <a:lnTo>
                    <a:pt x="1476947" y="1128427"/>
                  </a:lnTo>
                  <a:lnTo>
                    <a:pt x="1477709" y="1142810"/>
                  </a:lnTo>
                  <a:lnTo>
                    <a:pt x="1479614" y="1144715"/>
                  </a:lnTo>
                  <a:lnTo>
                    <a:pt x="1482852" y="1143381"/>
                  </a:lnTo>
                  <a:lnTo>
                    <a:pt x="1485805" y="1148048"/>
                  </a:lnTo>
                  <a:lnTo>
                    <a:pt x="1485900" y="1154620"/>
                  </a:lnTo>
                  <a:lnTo>
                    <a:pt x="1502664" y="1143381"/>
                  </a:lnTo>
                  <a:lnTo>
                    <a:pt x="1499997" y="1154240"/>
                  </a:lnTo>
                  <a:lnTo>
                    <a:pt x="1507046" y="1165098"/>
                  </a:lnTo>
                  <a:lnTo>
                    <a:pt x="1515713" y="1168241"/>
                  </a:lnTo>
                  <a:lnTo>
                    <a:pt x="1511236" y="1171575"/>
                  </a:lnTo>
                  <a:lnTo>
                    <a:pt x="1512094" y="1174052"/>
                  </a:lnTo>
                  <a:lnTo>
                    <a:pt x="1528572" y="1169765"/>
                  </a:lnTo>
                  <a:lnTo>
                    <a:pt x="1524762" y="1198626"/>
                  </a:lnTo>
                  <a:lnTo>
                    <a:pt x="1519809" y="1200150"/>
                  </a:lnTo>
                  <a:lnTo>
                    <a:pt x="1509808" y="1212152"/>
                  </a:lnTo>
                  <a:lnTo>
                    <a:pt x="1497902" y="1211485"/>
                  </a:lnTo>
                  <a:lnTo>
                    <a:pt x="1465802" y="1220629"/>
                  </a:lnTo>
                  <a:lnTo>
                    <a:pt x="1419225" y="1223677"/>
                  </a:lnTo>
                  <a:lnTo>
                    <a:pt x="1400651" y="1240822"/>
                  </a:lnTo>
                  <a:lnTo>
                    <a:pt x="1308926" y="1300544"/>
                  </a:lnTo>
                  <a:lnTo>
                    <a:pt x="1296543" y="1323785"/>
                  </a:lnTo>
                  <a:lnTo>
                    <a:pt x="1302258" y="1337977"/>
                  </a:lnTo>
                  <a:lnTo>
                    <a:pt x="1289304" y="1339024"/>
                  </a:lnTo>
                  <a:lnTo>
                    <a:pt x="1274635" y="1335405"/>
                  </a:lnTo>
                  <a:lnTo>
                    <a:pt x="1252347" y="1343692"/>
                  </a:lnTo>
                  <a:lnTo>
                    <a:pt x="1240631" y="1361027"/>
                  </a:lnTo>
                  <a:lnTo>
                    <a:pt x="1237774" y="1369790"/>
                  </a:lnTo>
                  <a:lnTo>
                    <a:pt x="1206056" y="1364552"/>
                  </a:lnTo>
                  <a:lnTo>
                    <a:pt x="1192625" y="1387602"/>
                  </a:lnTo>
                  <a:lnTo>
                    <a:pt x="1189196" y="1416558"/>
                  </a:lnTo>
                  <a:lnTo>
                    <a:pt x="1213676" y="1432274"/>
                  </a:lnTo>
                  <a:lnTo>
                    <a:pt x="1215676" y="1423892"/>
                  </a:lnTo>
                  <a:lnTo>
                    <a:pt x="1219581" y="1425131"/>
                  </a:lnTo>
                  <a:lnTo>
                    <a:pt x="1238726" y="1443038"/>
                  </a:lnTo>
                  <a:lnTo>
                    <a:pt x="1237393" y="1454849"/>
                  </a:lnTo>
                  <a:lnTo>
                    <a:pt x="1241108" y="1479709"/>
                  </a:lnTo>
                  <a:lnTo>
                    <a:pt x="1233678" y="1480185"/>
                  </a:lnTo>
                  <a:lnTo>
                    <a:pt x="1235011" y="1487519"/>
                  </a:lnTo>
                  <a:lnTo>
                    <a:pt x="1240631" y="1486662"/>
                  </a:lnTo>
                  <a:lnTo>
                    <a:pt x="1244156" y="1506855"/>
                  </a:lnTo>
                  <a:lnTo>
                    <a:pt x="1215771" y="1504474"/>
                  </a:lnTo>
                  <a:lnTo>
                    <a:pt x="1213294" y="1490663"/>
                  </a:lnTo>
                  <a:lnTo>
                    <a:pt x="1187291" y="1499330"/>
                  </a:lnTo>
                  <a:lnTo>
                    <a:pt x="1163193" y="1513523"/>
                  </a:lnTo>
                  <a:lnTo>
                    <a:pt x="1146905" y="1532001"/>
                  </a:lnTo>
                  <a:lnTo>
                    <a:pt x="1133189" y="1543145"/>
                  </a:lnTo>
                  <a:lnTo>
                    <a:pt x="1133570" y="1552099"/>
                  </a:lnTo>
                  <a:lnTo>
                    <a:pt x="1119569" y="1557147"/>
                  </a:lnTo>
                  <a:lnTo>
                    <a:pt x="1120235" y="1561719"/>
                  </a:lnTo>
                  <a:lnTo>
                    <a:pt x="1089184" y="1584007"/>
                  </a:lnTo>
                  <a:lnTo>
                    <a:pt x="1090613" y="1591628"/>
                  </a:lnTo>
                  <a:lnTo>
                    <a:pt x="1085183" y="1594390"/>
                  </a:lnTo>
                  <a:lnTo>
                    <a:pt x="1084707" y="1598676"/>
                  </a:lnTo>
                  <a:lnTo>
                    <a:pt x="1091375" y="1600486"/>
                  </a:lnTo>
                  <a:lnTo>
                    <a:pt x="1091756" y="1607534"/>
                  </a:lnTo>
                  <a:lnTo>
                    <a:pt x="1089660" y="1607820"/>
                  </a:lnTo>
                  <a:lnTo>
                    <a:pt x="1094042" y="1620012"/>
                  </a:lnTo>
                  <a:lnTo>
                    <a:pt x="1089851" y="1621917"/>
                  </a:lnTo>
                  <a:lnTo>
                    <a:pt x="1094042" y="1644872"/>
                  </a:lnTo>
                  <a:lnTo>
                    <a:pt x="1079849" y="1650778"/>
                  </a:lnTo>
                  <a:lnTo>
                    <a:pt x="1083088" y="1660017"/>
                  </a:lnTo>
                  <a:lnTo>
                    <a:pt x="1078897" y="1694688"/>
                  </a:lnTo>
                  <a:lnTo>
                    <a:pt x="1083183" y="1711262"/>
                  </a:lnTo>
                  <a:lnTo>
                    <a:pt x="1049179" y="1723453"/>
                  </a:lnTo>
                  <a:lnTo>
                    <a:pt x="1038797" y="1720977"/>
                  </a:lnTo>
                  <a:lnTo>
                    <a:pt x="1040511" y="1703451"/>
                  </a:lnTo>
                  <a:lnTo>
                    <a:pt x="1030129" y="1699832"/>
                  </a:lnTo>
                  <a:lnTo>
                    <a:pt x="1030224" y="1697355"/>
                  </a:lnTo>
                  <a:lnTo>
                    <a:pt x="1019842" y="1698689"/>
                  </a:lnTo>
                  <a:lnTo>
                    <a:pt x="1019747" y="1682687"/>
                  </a:lnTo>
                  <a:lnTo>
                    <a:pt x="1004602" y="1684687"/>
                  </a:lnTo>
                  <a:lnTo>
                    <a:pt x="1004316" y="1676019"/>
                  </a:lnTo>
                  <a:lnTo>
                    <a:pt x="994601" y="1679353"/>
                  </a:lnTo>
                  <a:lnTo>
                    <a:pt x="993267" y="1674209"/>
                  </a:lnTo>
                  <a:lnTo>
                    <a:pt x="990028" y="1675924"/>
                  </a:lnTo>
                  <a:lnTo>
                    <a:pt x="988505" y="1672590"/>
                  </a:lnTo>
                  <a:lnTo>
                    <a:pt x="986123" y="1672876"/>
                  </a:lnTo>
                  <a:lnTo>
                    <a:pt x="985837" y="1669542"/>
                  </a:lnTo>
                  <a:lnTo>
                    <a:pt x="994982" y="1668304"/>
                  </a:lnTo>
                  <a:lnTo>
                    <a:pt x="1005935" y="1660207"/>
                  </a:lnTo>
                  <a:lnTo>
                    <a:pt x="1005268" y="1656398"/>
                  </a:lnTo>
                  <a:lnTo>
                    <a:pt x="1009269" y="1653921"/>
                  </a:lnTo>
                  <a:lnTo>
                    <a:pt x="1008031" y="1651540"/>
                  </a:lnTo>
                  <a:lnTo>
                    <a:pt x="997744" y="1649159"/>
                  </a:lnTo>
                  <a:lnTo>
                    <a:pt x="978980" y="1652778"/>
                  </a:lnTo>
                  <a:lnTo>
                    <a:pt x="974884" y="1656016"/>
                  </a:lnTo>
                  <a:lnTo>
                    <a:pt x="969931" y="1652397"/>
                  </a:lnTo>
                  <a:lnTo>
                    <a:pt x="960025" y="1634299"/>
                  </a:lnTo>
                  <a:lnTo>
                    <a:pt x="955453" y="1632871"/>
                  </a:lnTo>
                  <a:lnTo>
                    <a:pt x="959168" y="1625537"/>
                  </a:lnTo>
                  <a:lnTo>
                    <a:pt x="957739" y="1614011"/>
                  </a:lnTo>
                  <a:lnTo>
                    <a:pt x="934974" y="1625822"/>
                  </a:lnTo>
                  <a:lnTo>
                    <a:pt x="921925" y="1627251"/>
                  </a:lnTo>
                  <a:lnTo>
                    <a:pt x="903827" y="1622203"/>
                  </a:lnTo>
                  <a:lnTo>
                    <a:pt x="909637" y="1604963"/>
                  </a:lnTo>
                  <a:lnTo>
                    <a:pt x="915257" y="1598200"/>
                  </a:lnTo>
                  <a:lnTo>
                    <a:pt x="911352" y="1589532"/>
                  </a:lnTo>
                  <a:lnTo>
                    <a:pt x="902589" y="1598105"/>
                  </a:lnTo>
                  <a:lnTo>
                    <a:pt x="882587" y="1597628"/>
                  </a:lnTo>
                  <a:lnTo>
                    <a:pt x="873157" y="1600105"/>
                  </a:lnTo>
                  <a:lnTo>
                    <a:pt x="868394" y="1604201"/>
                  </a:lnTo>
                  <a:lnTo>
                    <a:pt x="851630" y="1595247"/>
                  </a:lnTo>
                  <a:lnTo>
                    <a:pt x="848582" y="1587437"/>
                  </a:lnTo>
                  <a:lnTo>
                    <a:pt x="853440" y="1584674"/>
                  </a:lnTo>
                  <a:lnTo>
                    <a:pt x="843343" y="1583245"/>
                  </a:lnTo>
                  <a:lnTo>
                    <a:pt x="843915" y="1585055"/>
                  </a:lnTo>
                  <a:lnTo>
                    <a:pt x="836390" y="1589246"/>
                  </a:lnTo>
                  <a:lnTo>
                    <a:pt x="822389" y="1584770"/>
                  </a:lnTo>
                  <a:lnTo>
                    <a:pt x="804196" y="1598200"/>
                  </a:lnTo>
                  <a:lnTo>
                    <a:pt x="799719" y="1606582"/>
                  </a:lnTo>
                  <a:lnTo>
                    <a:pt x="786765" y="1602486"/>
                  </a:lnTo>
                  <a:lnTo>
                    <a:pt x="789908" y="1604963"/>
                  </a:lnTo>
                  <a:lnTo>
                    <a:pt x="788099" y="1609916"/>
                  </a:lnTo>
                  <a:lnTo>
                    <a:pt x="780478" y="1606582"/>
                  </a:lnTo>
                  <a:lnTo>
                    <a:pt x="780764" y="1605344"/>
                  </a:lnTo>
                  <a:lnTo>
                    <a:pt x="780193" y="1604963"/>
                  </a:lnTo>
                  <a:lnTo>
                    <a:pt x="774954" y="1605534"/>
                  </a:lnTo>
                  <a:lnTo>
                    <a:pt x="768001" y="1604486"/>
                  </a:lnTo>
                  <a:lnTo>
                    <a:pt x="769334" y="1603915"/>
                  </a:lnTo>
                  <a:lnTo>
                    <a:pt x="775049" y="1605344"/>
                  </a:lnTo>
                  <a:lnTo>
                    <a:pt x="777145" y="1604486"/>
                  </a:lnTo>
                  <a:lnTo>
                    <a:pt x="780288" y="1604677"/>
                  </a:lnTo>
                  <a:lnTo>
                    <a:pt x="780764" y="1605248"/>
                  </a:lnTo>
                  <a:lnTo>
                    <a:pt x="782193" y="1600105"/>
                  </a:lnTo>
                  <a:lnTo>
                    <a:pt x="778288" y="1597247"/>
                  </a:lnTo>
                  <a:lnTo>
                    <a:pt x="774573" y="1602010"/>
                  </a:lnTo>
                  <a:lnTo>
                    <a:pt x="761333" y="1605058"/>
                  </a:lnTo>
                  <a:lnTo>
                    <a:pt x="760381" y="1616012"/>
                  </a:lnTo>
                  <a:lnTo>
                    <a:pt x="756857" y="1617631"/>
                  </a:lnTo>
                  <a:lnTo>
                    <a:pt x="756190" y="1622774"/>
                  </a:lnTo>
                  <a:lnTo>
                    <a:pt x="759619" y="1634014"/>
                  </a:lnTo>
                  <a:lnTo>
                    <a:pt x="757714" y="1637633"/>
                  </a:lnTo>
                  <a:lnTo>
                    <a:pt x="760285" y="1638681"/>
                  </a:lnTo>
                  <a:lnTo>
                    <a:pt x="756666" y="1642205"/>
                  </a:lnTo>
                  <a:lnTo>
                    <a:pt x="749903" y="1642301"/>
                  </a:lnTo>
                  <a:lnTo>
                    <a:pt x="739807" y="1634204"/>
                  </a:lnTo>
                  <a:lnTo>
                    <a:pt x="732472" y="1641920"/>
                  </a:lnTo>
                  <a:lnTo>
                    <a:pt x="733044" y="1663160"/>
                  </a:lnTo>
                  <a:lnTo>
                    <a:pt x="737807" y="1661541"/>
                  </a:lnTo>
                  <a:lnTo>
                    <a:pt x="744474" y="1663256"/>
                  </a:lnTo>
                  <a:lnTo>
                    <a:pt x="748093" y="1678686"/>
                  </a:lnTo>
                  <a:lnTo>
                    <a:pt x="760666" y="1676781"/>
                  </a:lnTo>
                  <a:lnTo>
                    <a:pt x="763905" y="1681448"/>
                  </a:lnTo>
                  <a:lnTo>
                    <a:pt x="761619" y="1685544"/>
                  </a:lnTo>
                  <a:lnTo>
                    <a:pt x="754856" y="1683830"/>
                  </a:lnTo>
                  <a:lnTo>
                    <a:pt x="754570" y="1688782"/>
                  </a:lnTo>
                  <a:lnTo>
                    <a:pt x="765334" y="1693450"/>
                  </a:lnTo>
                  <a:lnTo>
                    <a:pt x="762572" y="1699927"/>
                  </a:lnTo>
                  <a:lnTo>
                    <a:pt x="770191" y="1700879"/>
                  </a:lnTo>
                  <a:lnTo>
                    <a:pt x="774764" y="1705737"/>
                  </a:lnTo>
                  <a:lnTo>
                    <a:pt x="773335" y="1707737"/>
                  </a:lnTo>
                  <a:lnTo>
                    <a:pt x="793242" y="1723835"/>
                  </a:lnTo>
                  <a:lnTo>
                    <a:pt x="777526" y="1723453"/>
                  </a:lnTo>
                  <a:lnTo>
                    <a:pt x="777335" y="1726882"/>
                  </a:lnTo>
                  <a:lnTo>
                    <a:pt x="779812" y="1730121"/>
                  </a:lnTo>
                  <a:lnTo>
                    <a:pt x="778574" y="1731740"/>
                  </a:lnTo>
                  <a:lnTo>
                    <a:pt x="796862" y="1737455"/>
                  </a:lnTo>
                  <a:lnTo>
                    <a:pt x="792670" y="1741646"/>
                  </a:lnTo>
                  <a:lnTo>
                    <a:pt x="787527" y="1742313"/>
                  </a:lnTo>
                  <a:lnTo>
                    <a:pt x="786193" y="1740027"/>
                  </a:lnTo>
                  <a:lnTo>
                    <a:pt x="791051" y="1740313"/>
                  </a:lnTo>
                  <a:lnTo>
                    <a:pt x="793718" y="1737265"/>
                  </a:lnTo>
                  <a:lnTo>
                    <a:pt x="785146" y="1735265"/>
                  </a:lnTo>
                  <a:lnTo>
                    <a:pt x="785051" y="1741170"/>
                  </a:lnTo>
                  <a:lnTo>
                    <a:pt x="780383" y="1741837"/>
                  </a:lnTo>
                  <a:lnTo>
                    <a:pt x="779240" y="1744694"/>
                  </a:lnTo>
                  <a:lnTo>
                    <a:pt x="794957" y="1759172"/>
                  </a:lnTo>
                  <a:lnTo>
                    <a:pt x="791337" y="1763363"/>
                  </a:lnTo>
                  <a:close/>
                  <a:moveTo>
                    <a:pt x="1511808" y="781145"/>
                  </a:moveTo>
                  <a:lnTo>
                    <a:pt x="1509617" y="761714"/>
                  </a:lnTo>
                  <a:lnTo>
                    <a:pt x="1492568" y="769144"/>
                  </a:lnTo>
                  <a:lnTo>
                    <a:pt x="1493139" y="778954"/>
                  </a:lnTo>
                  <a:lnTo>
                    <a:pt x="1496377" y="781336"/>
                  </a:lnTo>
                  <a:lnTo>
                    <a:pt x="1511808" y="78114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0" name="Freihandform: Form 179">
              <a:extLst>
                <a:ext uri="{FF2B5EF4-FFF2-40B4-BE49-F238E27FC236}">
                  <a16:creationId xmlns:a16="http://schemas.microsoft.com/office/drawing/2014/main" id="{908FD0A2-10EB-4A76-87AD-3F38366F6D1A}"/>
                </a:ext>
              </a:extLst>
            </p:cNvPr>
            <p:cNvSpPr/>
            <p:nvPr/>
          </p:nvSpPr>
          <p:spPr>
            <a:xfrm>
              <a:off x="1529922" y="2005064"/>
              <a:ext cx="886050" cy="712800"/>
            </a:xfrm>
            <a:custGeom>
              <a:avLst/>
              <a:gdLst>
                <a:gd name="connsiteX0" fmla="*/ 1561052 w 1704975"/>
                <a:gd name="connsiteY0" fmla="*/ 465201 h 1371600"/>
                <a:gd name="connsiteX1" fmla="*/ 1564005 w 1704975"/>
                <a:gd name="connsiteY1" fmla="*/ 467296 h 1371600"/>
                <a:gd name="connsiteX2" fmla="*/ 1559052 w 1704975"/>
                <a:gd name="connsiteY2" fmla="*/ 465487 h 1371600"/>
                <a:gd name="connsiteX3" fmla="*/ 1561052 w 1704975"/>
                <a:gd name="connsiteY3" fmla="*/ 465201 h 1371600"/>
                <a:gd name="connsiteX4" fmla="*/ 11430 w 1704975"/>
                <a:gd name="connsiteY4" fmla="*/ 1307878 h 1371600"/>
                <a:gd name="connsiteX5" fmla="*/ 9525 w 1704975"/>
                <a:gd name="connsiteY5" fmla="*/ 1301782 h 1371600"/>
                <a:gd name="connsiteX6" fmla="*/ 30004 w 1704975"/>
                <a:gd name="connsiteY6" fmla="*/ 1296543 h 1371600"/>
                <a:gd name="connsiteX7" fmla="*/ 28670 w 1704975"/>
                <a:gd name="connsiteY7" fmla="*/ 1276255 h 1371600"/>
                <a:gd name="connsiteX8" fmla="*/ 34290 w 1704975"/>
                <a:gd name="connsiteY8" fmla="*/ 1275778 h 1371600"/>
                <a:gd name="connsiteX9" fmla="*/ 31718 w 1704975"/>
                <a:gd name="connsiteY9" fmla="*/ 1255871 h 1371600"/>
                <a:gd name="connsiteX10" fmla="*/ 34290 w 1704975"/>
                <a:gd name="connsiteY10" fmla="*/ 1255014 h 1371600"/>
                <a:gd name="connsiteX11" fmla="*/ 27051 w 1704975"/>
                <a:gd name="connsiteY11" fmla="*/ 1227392 h 1371600"/>
                <a:gd name="connsiteX12" fmla="*/ 32766 w 1704975"/>
                <a:gd name="connsiteY12" fmla="*/ 1221105 h 1371600"/>
                <a:gd name="connsiteX13" fmla="*/ 27146 w 1704975"/>
                <a:gd name="connsiteY13" fmla="*/ 1210627 h 1371600"/>
                <a:gd name="connsiteX14" fmla="*/ 29813 w 1704975"/>
                <a:gd name="connsiteY14" fmla="*/ 1209389 h 1371600"/>
                <a:gd name="connsiteX15" fmla="*/ 30385 w 1704975"/>
                <a:gd name="connsiteY15" fmla="*/ 1197483 h 1371600"/>
                <a:gd name="connsiteX16" fmla="*/ 27241 w 1704975"/>
                <a:gd name="connsiteY16" fmla="*/ 1193197 h 1371600"/>
                <a:gd name="connsiteX17" fmla="*/ 35338 w 1704975"/>
                <a:gd name="connsiteY17" fmla="*/ 1187863 h 1371600"/>
                <a:gd name="connsiteX18" fmla="*/ 33242 w 1704975"/>
                <a:gd name="connsiteY18" fmla="*/ 1184910 h 1371600"/>
                <a:gd name="connsiteX19" fmla="*/ 34480 w 1704975"/>
                <a:gd name="connsiteY19" fmla="*/ 1175480 h 1371600"/>
                <a:gd name="connsiteX20" fmla="*/ 27527 w 1704975"/>
                <a:gd name="connsiteY20" fmla="*/ 1178909 h 1371600"/>
                <a:gd name="connsiteX21" fmla="*/ 21812 w 1704975"/>
                <a:gd name="connsiteY21" fmla="*/ 1168718 h 1371600"/>
                <a:gd name="connsiteX22" fmla="*/ 18383 w 1704975"/>
                <a:gd name="connsiteY22" fmla="*/ 1168527 h 1371600"/>
                <a:gd name="connsiteX23" fmla="*/ 14097 w 1704975"/>
                <a:gd name="connsiteY23" fmla="*/ 1158716 h 1371600"/>
                <a:gd name="connsiteX24" fmla="*/ 22383 w 1704975"/>
                <a:gd name="connsiteY24" fmla="*/ 1155287 h 1371600"/>
                <a:gd name="connsiteX25" fmla="*/ 21907 w 1704975"/>
                <a:gd name="connsiteY25" fmla="*/ 1150049 h 1371600"/>
                <a:gd name="connsiteX26" fmla="*/ 47530 w 1704975"/>
                <a:gd name="connsiteY26" fmla="*/ 1145286 h 1371600"/>
                <a:gd name="connsiteX27" fmla="*/ 76009 w 1704975"/>
                <a:gd name="connsiteY27" fmla="*/ 1133570 h 1371600"/>
                <a:gd name="connsiteX28" fmla="*/ 76962 w 1704975"/>
                <a:gd name="connsiteY28" fmla="*/ 1125569 h 1371600"/>
                <a:gd name="connsiteX29" fmla="*/ 79153 w 1704975"/>
                <a:gd name="connsiteY29" fmla="*/ 1125093 h 1371600"/>
                <a:gd name="connsiteX30" fmla="*/ 77533 w 1704975"/>
                <a:gd name="connsiteY30" fmla="*/ 1114806 h 1371600"/>
                <a:gd name="connsiteX31" fmla="*/ 83344 w 1704975"/>
                <a:gd name="connsiteY31" fmla="*/ 1110806 h 1371600"/>
                <a:gd name="connsiteX32" fmla="*/ 70675 w 1704975"/>
                <a:gd name="connsiteY32" fmla="*/ 1054418 h 1371600"/>
                <a:gd name="connsiteX33" fmla="*/ 61531 w 1704975"/>
                <a:gd name="connsiteY33" fmla="*/ 1058132 h 1371600"/>
                <a:gd name="connsiteX34" fmla="*/ 54292 w 1704975"/>
                <a:gd name="connsiteY34" fmla="*/ 1039749 h 1371600"/>
                <a:gd name="connsiteX35" fmla="*/ 60865 w 1704975"/>
                <a:gd name="connsiteY35" fmla="*/ 1033367 h 1371600"/>
                <a:gd name="connsiteX36" fmla="*/ 53245 w 1704975"/>
                <a:gd name="connsiteY36" fmla="*/ 1023461 h 1371600"/>
                <a:gd name="connsiteX37" fmla="*/ 55721 w 1704975"/>
                <a:gd name="connsiteY37" fmla="*/ 1022699 h 1371600"/>
                <a:gd name="connsiteX38" fmla="*/ 54102 w 1704975"/>
                <a:gd name="connsiteY38" fmla="*/ 1018127 h 1371600"/>
                <a:gd name="connsiteX39" fmla="*/ 51340 w 1704975"/>
                <a:gd name="connsiteY39" fmla="*/ 1018794 h 1371600"/>
                <a:gd name="connsiteX40" fmla="*/ 50292 w 1704975"/>
                <a:gd name="connsiteY40" fmla="*/ 996220 h 1371600"/>
                <a:gd name="connsiteX41" fmla="*/ 58007 w 1704975"/>
                <a:gd name="connsiteY41" fmla="*/ 994982 h 1371600"/>
                <a:gd name="connsiteX42" fmla="*/ 61531 w 1704975"/>
                <a:gd name="connsiteY42" fmla="*/ 987647 h 1371600"/>
                <a:gd name="connsiteX43" fmla="*/ 42577 w 1704975"/>
                <a:gd name="connsiteY43" fmla="*/ 903732 h 1371600"/>
                <a:gd name="connsiteX44" fmla="*/ 47149 w 1704975"/>
                <a:gd name="connsiteY44" fmla="*/ 902113 h 1371600"/>
                <a:gd name="connsiteX45" fmla="*/ 38671 w 1704975"/>
                <a:gd name="connsiteY45" fmla="*/ 876014 h 1371600"/>
                <a:gd name="connsiteX46" fmla="*/ 62579 w 1704975"/>
                <a:gd name="connsiteY46" fmla="*/ 865727 h 1371600"/>
                <a:gd name="connsiteX47" fmla="*/ 69723 w 1704975"/>
                <a:gd name="connsiteY47" fmla="*/ 874300 h 1371600"/>
                <a:gd name="connsiteX48" fmla="*/ 80772 w 1704975"/>
                <a:gd name="connsiteY48" fmla="*/ 872490 h 1371600"/>
                <a:gd name="connsiteX49" fmla="*/ 82677 w 1704975"/>
                <a:gd name="connsiteY49" fmla="*/ 869918 h 1371600"/>
                <a:gd name="connsiteX50" fmla="*/ 79057 w 1704975"/>
                <a:gd name="connsiteY50" fmla="*/ 871538 h 1371600"/>
                <a:gd name="connsiteX51" fmla="*/ 75914 w 1704975"/>
                <a:gd name="connsiteY51" fmla="*/ 865442 h 1371600"/>
                <a:gd name="connsiteX52" fmla="*/ 100965 w 1704975"/>
                <a:gd name="connsiteY52" fmla="*/ 850392 h 1371600"/>
                <a:gd name="connsiteX53" fmla="*/ 100489 w 1704975"/>
                <a:gd name="connsiteY53" fmla="*/ 837819 h 1371600"/>
                <a:gd name="connsiteX54" fmla="*/ 115443 w 1704975"/>
                <a:gd name="connsiteY54" fmla="*/ 843725 h 1371600"/>
                <a:gd name="connsiteX55" fmla="*/ 130778 w 1704975"/>
                <a:gd name="connsiteY55" fmla="*/ 840581 h 1371600"/>
                <a:gd name="connsiteX56" fmla="*/ 118967 w 1704975"/>
                <a:gd name="connsiteY56" fmla="*/ 810482 h 1371600"/>
                <a:gd name="connsiteX57" fmla="*/ 119062 w 1704975"/>
                <a:gd name="connsiteY57" fmla="*/ 802005 h 1371600"/>
                <a:gd name="connsiteX58" fmla="*/ 138970 w 1704975"/>
                <a:gd name="connsiteY58" fmla="*/ 804863 h 1371600"/>
                <a:gd name="connsiteX59" fmla="*/ 137922 w 1704975"/>
                <a:gd name="connsiteY59" fmla="*/ 791623 h 1371600"/>
                <a:gd name="connsiteX60" fmla="*/ 147256 w 1704975"/>
                <a:gd name="connsiteY60" fmla="*/ 792480 h 1371600"/>
                <a:gd name="connsiteX61" fmla="*/ 150114 w 1704975"/>
                <a:gd name="connsiteY61" fmla="*/ 785241 h 1371600"/>
                <a:gd name="connsiteX62" fmla="*/ 150781 w 1704975"/>
                <a:gd name="connsiteY62" fmla="*/ 777812 h 1371600"/>
                <a:gd name="connsiteX63" fmla="*/ 141065 w 1704975"/>
                <a:gd name="connsiteY63" fmla="*/ 777621 h 1371600"/>
                <a:gd name="connsiteX64" fmla="*/ 140303 w 1704975"/>
                <a:gd name="connsiteY64" fmla="*/ 766572 h 1371600"/>
                <a:gd name="connsiteX65" fmla="*/ 120300 w 1704975"/>
                <a:gd name="connsiteY65" fmla="*/ 763619 h 1371600"/>
                <a:gd name="connsiteX66" fmla="*/ 121444 w 1704975"/>
                <a:gd name="connsiteY66" fmla="*/ 713994 h 1371600"/>
                <a:gd name="connsiteX67" fmla="*/ 124587 w 1704975"/>
                <a:gd name="connsiteY67" fmla="*/ 713232 h 1371600"/>
                <a:gd name="connsiteX68" fmla="*/ 122206 w 1704975"/>
                <a:gd name="connsiteY68" fmla="*/ 704088 h 1371600"/>
                <a:gd name="connsiteX69" fmla="*/ 124587 w 1704975"/>
                <a:gd name="connsiteY69" fmla="*/ 700373 h 1371600"/>
                <a:gd name="connsiteX70" fmla="*/ 111633 w 1704975"/>
                <a:gd name="connsiteY70" fmla="*/ 661225 h 1371600"/>
                <a:gd name="connsiteX71" fmla="*/ 109252 w 1704975"/>
                <a:gd name="connsiteY71" fmla="*/ 645890 h 1371600"/>
                <a:gd name="connsiteX72" fmla="*/ 110204 w 1704975"/>
                <a:gd name="connsiteY72" fmla="*/ 643414 h 1371600"/>
                <a:gd name="connsiteX73" fmla="*/ 115729 w 1704975"/>
                <a:gd name="connsiteY73" fmla="*/ 642557 h 1371600"/>
                <a:gd name="connsiteX74" fmla="*/ 110014 w 1704975"/>
                <a:gd name="connsiteY74" fmla="*/ 642652 h 1371600"/>
                <a:gd name="connsiteX75" fmla="*/ 128016 w 1704975"/>
                <a:gd name="connsiteY75" fmla="*/ 639413 h 1371600"/>
                <a:gd name="connsiteX76" fmla="*/ 150495 w 1704975"/>
                <a:gd name="connsiteY76" fmla="*/ 629412 h 1371600"/>
                <a:gd name="connsiteX77" fmla="*/ 148875 w 1704975"/>
                <a:gd name="connsiteY77" fmla="*/ 619601 h 1371600"/>
                <a:gd name="connsiteX78" fmla="*/ 136303 w 1704975"/>
                <a:gd name="connsiteY78" fmla="*/ 614839 h 1371600"/>
                <a:gd name="connsiteX79" fmla="*/ 141351 w 1704975"/>
                <a:gd name="connsiteY79" fmla="*/ 582454 h 1371600"/>
                <a:gd name="connsiteX80" fmla="*/ 140494 w 1704975"/>
                <a:gd name="connsiteY80" fmla="*/ 565309 h 1371600"/>
                <a:gd name="connsiteX81" fmla="*/ 152686 w 1704975"/>
                <a:gd name="connsiteY81" fmla="*/ 566833 h 1371600"/>
                <a:gd name="connsiteX82" fmla="*/ 154686 w 1704975"/>
                <a:gd name="connsiteY82" fmla="*/ 529304 h 1371600"/>
                <a:gd name="connsiteX83" fmla="*/ 187071 w 1704975"/>
                <a:gd name="connsiteY83" fmla="*/ 527685 h 1371600"/>
                <a:gd name="connsiteX84" fmla="*/ 207454 w 1704975"/>
                <a:gd name="connsiteY84" fmla="*/ 534353 h 1371600"/>
                <a:gd name="connsiteX85" fmla="*/ 241078 w 1704975"/>
                <a:gd name="connsiteY85" fmla="*/ 529971 h 1371600"/>
                <a:gd name="connsiteX86" fmla="*/ 251460 w 1704975"/>
                <a:gd name="connsiteY86" fmla="*/ 525209 h 1371600"/>
                <a:gd name="connsiteX87" fmla="*/ 261556 w 1704975"/>
                <a:gd name="connsiteY87" fmla="*/ 524542 h 1371600"/>
                <a:gd name="connsiteX88" fmla="*/ 263271 w 1704975"/>
                <a:gd name="connsiteY88" fmla="*/ 534638 h 1371600"/>
                <a:gd name="connsiteX89" fmla="*/ 268796 w 1704975"/>
                <a:gd name="connsiteY89" fmla="*/ 536353 h 1371600"/>
                <a:gd name="connsiteX90" fmla="*/ 280606 w 1704975"/>
                <a:gd name="connsiteY90" fmla="*/ 549592 h 1371600"/>
                <a:gd name="connsiteX91" fmla="*/ 292703 w 1704975"/>
                <a:gd name="connsiteY91" fmla="*/ 550640 h 1371600"/>
                <a:gd name="connsiteX92" fmla="*/ 291846 w 1704975"/>
                <a:gd name="connsiteY92" fmla="*/ 513016 h 1371600"/>
                <a:gd name="connsiteX93" fmla="*/ 296132 w 1704975"/>
                <a:gd name="connsiteY93" fmla="*/ 478631 h 1371600"/>
                <a:gd name="connsiteX94" fmla="*/ 298609 w 1704975"/>
                <a:gd name="connsiteY94" fmla="*/ 479393 h 1371600"/>
                <a:gd name="connsiteX95" fmla="*/ 300228 w 1704975"/>
                <a:gd name="connsiteY95" fmla="*/ 470059 h 1371600"/>
                <a:gd name="connsiteX96" fmla="*/ 305467 w 1704975"/>
                <a:gd name="connsiteY96" fmla="*/ 470821 h 1371600"/>
                <a:gd name="connsiteX97" fmla="*/ 307657 w 1704975"/>
                <a:gd name="connsiteY97" fmla="*/ 463010 h 1371600"/>
                <a:gd name="connsiteX98" fmla="*/ 309562 w 1704975"/>
                <a:gd name="connsiteY98" fmla="*/ 463105 h 1371600"/>
                <a:gd name="connsiteX99" fmla="*/ 310324 w 1704975"/>
                <a:gd name="connsiteY99" fmla="*/ 454057 h 1371600"/>
                <a:gd name="connsiteX100" fmla="*/ 327469 w 1704975"/>
                <a:gd name="connsiteY100" fmla="*/ 455200 h 1371600"/>
                <a:gd name="connsiteX101" fmla="*/ 328136 w 1704975"/>
                <a:gd name="connsiteY101" fmla="*/ 449866 h 1371600"/>
                <a:gd name="connsiteX102" fmla="*/ 334423 w 1704975"/>
                <a:gd name="connsiteY102" fmla="*/ 450342 h 1371600"/>
                <a:gd name="connsiteX103" fmla="*/ 330613 w 1704975"/>
                <a:gd name="connsiteY103" fmla="*/ 473012 h 1371600"/>
                <a:gd name="connsiteX104" fmla="*/ 336613 w 1704975"/>
                <a:gd name="connsiteY104" fmla="*/ 474535 h 1371600"/>
                <a:gd name="connsiteX105" fmla="*/ 337566 w 1704975"/>
                <a:gd name="connsiteY105" fmla="*/ 450247 h 1371600"/>
                <a:gd name="connsiteX106" fmla="*/ 353092 w 1704975"/>
                <a:gd name="connsiteY106" fmla="*/ 450533 h 1371600"/>
                <a:gd name="connsiteX107" fmla="*/ 367189 w 1704975"/>
                <a:gd name="connsiteY107" fmla="*/ 455581 h 1371600"/>
                <a:gd name="connsiteX108" fmla="*/ 370046 w 1704975"/>
                <a:gd name="connsiteY108" fmla="*/ 439579 h 1371600"/>
                <a:gd name="connsiteX109" fmla="*/ 365569 w 1704975"/>
                <a:gd name="connsiteY109" fmla="*/ 433864 h 1371600"/>
                <a:gd name="connsiteX110" fmla="*/ 370713 w 1704975"/>
                <a:gd name="connsiteY110" fmla="*/ 434054 h 1371600"/>
                <a:gd name="connsiteX111" fmla="*/ 375190 w 1704975"/>
                <a:gd name="connsiteY111" fmla="*/ 401860 h 1371600"/>
                <a:gd name="connsiteX112" fmla="*/ 389382 w 1704975"/>
                <a:gd name="connsiteY112" fmla="*/ 405289 h 1371600"/>
                <a:gd name="connsiteX113" fmla="*/ 385477 w 1704975"/>
                <a:gd name="connsiteY113" fmla="*/ 387096 h 1371600"/>
                <a:gd name="connsiteX114" fmla="*/ 385096 w 1704975"/>
                <a:gd name="connsiteY114" fmla="*/ 368237 h 1371600"/>
                <a:gd name="connsiteX115" fmla="*/ 381476 w 1704975"/>
                <a:gd name="connsiteY115" fmla="*/ 348139 h 1371600"/>
                <a:gd name="connsiteX116" fmla="*/ 374428 w 1704975"/>
                <a:gd name="connsiteY116" fmla="*/ 349187 h 1371600"/>
                <a:gd name="connsiteX117" fmla="*/ 373189 w 1704975"/>
                <a:gd name="connsiteY117" fmla="*/ 340424 h 1371600"/>
                <a:gd name="connsiteX118" fmla="*/ 354997 w 1704975"/>
                <a:gd name="connsiteY118" fmla="*/ 345281 h 1371600"/>
                <a:gd name="connsiteX119" fmla="*/ 355854 w 1704975"/>
                <a:gd name="connsiteY119" fmla="*/ 336899 h 1371600"/>
                <a:gd name="connsiteX120" fmla="*/ 344614 w 1704975"/>
                <a:gd name="connsiteY120" fmla="*/ 338614 h 1371600"/>
                <a:gd name="connsiteX121" fmla="*/ 343662 w 1704975"/>
                <a:gd name="connsiteY121" fmla="*/ 328708 h 1371600"/>
                <a:gd name="connsiteX122" fmla="*/ 347091 w 1704975"/>
                <a:gd name="connsiteY122" fmla="*/ 322326 h 1371600"/>
                <a:gd name="connsiteX123" fmla="*/ 342043 w 1704975"/>
                <a:gd name="connsiteY123" fmla="*/ 322421 h 1371600"/>
                <a:gd name="connsiteX124" fmla="*/ 340709 w 1704975"/>
                <a:gd name="connsiteY124" fmla="*/ 314706 h 1371600"/>
                <a:gd name="connsiteX125" fmla="*/ 341471 w 1704975"/>
                <a:gd name="connsiteY125" fmla="*/ 309848 h 1371600"/>
                <a:gd name="connsiteX126" fmla="*/ 344996 w 1704975"/>
                <a:gd name="connsiteY126" fmla="*/ 309848 h 1371600"/>
                <a:gd name="connsiteX127" fmla="*/ 344710 w 1704975"/>
                <a:gd name="connsiteY127" fmla="*/ 305276 h 1371600"/>
                <a:gd name="connsiteX128" fmla="*/ 346424 w 1704975"/>
                <a:gd name="connsiteY128" fmla="*/ 305371 h 1371600"/>
                <a:gd name="connsiteX129" fmla="*/ 345853 w 1704975"/>
                <a:gd name="connsiteY129" fmla="*/ 286607 h 1371600"/>
                <a:gd name="connsiteX130" fmla="*/ 351091 w 1704975"/>
                <a:gd name="connsiteY130" fmla="*/ 282988 h 1371600"/>
                <a:gd name="connsiteX131" fmla="*/ 351758 w 1704975"/>
                <a:gd name="connsiteY131" fmla="*/ 276987 h 1371600"/>
                <a:gd name="connsiteX132" fmla="*/ 356235 w 1704975"/>
                <a:gd name="connsiteY132" fmla="*/ 276320 h 1371600"/>
                <a:gd name="connsiteX133" fmla="*/ 357664 w 1704975"/>
                <a:gd name="connsiteY133" fmla="*/ 269176 h 1371600"/>
                <a:gd name="connsiteX134" fmla="*/ 368808 w 1704975"/>
                <a:gd name="connsiteY134" fmla="*/ 258318 h 1371600"/>
                <a:gd name="connsiteX135" fmla="*/ 408146 w 1704975"/>
                <a:gd name="connsiteY135" fmla="*/ 249650 h 1371600"/>
                <a:gd name="connsiteX136" fmla="*/ 406432 w 1704975"/>
                <a:gd name="connsiteY136" fmla="*/ 234696 h 1371600"/>
                <a:gd name="connsiteX137" fmla="*/ 432625 w 1704975"/>
                <a:gd name="connsiteY137" fmla="*/ 238316 h 1371600"/>
                <a:gd name="connsiteX138" fmla="*/ 434816 w 1704975"/>
                <a:gd name="connsiteY138" fmla="*/ 227743 h 1371600"/>
                <a:gd name="connsiteX139" fmla="*/ 439198 w 1704975"/>
                <a:gd name="connsiteY139" fmla="*/ 227457 h 1371600"/>
                <a:gd name="connsiteX140" fmla="*/ 440150 w 1704975"/>
                <a:gd name="connsiteY140" fmla="*/ 207359 h 1371600"/>
                <a:gd name="connsiteX141" fmla="*/ 441960 w 1704975"/>
                <a:gd name="connsiteY141" fmla="*/ 207359 h 1371600"/>
                <a:gd name="connsiteX142" fmla="*/ 442436 w 1704975"/>
                <a:gd name="connsiteY142" fmla="*/ 203263 h 1371600"/>
                <a:gd name="connsiteX143" fmla="*/ 445484 w 1704975"/>
                <a:gd name="connsiteY143" fmla="*/ 203263 h 1371600"/>
                <a:gd name="connsiteX144" fmla="*/ 446246 w 1704975"/>
                <a:gd name="connsiteY144" fmla="*/ 194596 h 1371600"/>
                <a:gd name="connsiteX145" fmla="*/ 449294 w 1704975"/>
                <a:gd name="connsiteY145" fmla="*/ 194405 h 1371600"/>
                <a:gd name="connsiteX146" fmla="*/ 449008 w 1704975"/>
                <a:gd name="connsiteY146" fmla="*/ 187166 h 1371600"/>
                <a:gd name="connsiteX147" fmla="*/ 454628 w 1704975"/>
                <a:gd name="connsiteY147" fmla="*/ 186214 h 1371600"/>
                <a:gd name="connsiteX148" fmla="*/ 454438 w 1704975"/>
                <a:gd name="connsiteY148" fmla="*/ 178975 h 1371600"/>
                <a:gd name="connsiteX149" fmla="*/ 459581 w 1704975"/>
                <a:gd name="connsiteY149" fmla="*/ 177355 h 1371600"/>
                <a:gd name="connsiteX150" fmla="*/ 455390 w 1704975"/>
                <a:gd name="connsiteY150" fmla="*/ 167830 h 1371600"/>
                <a:gd name="connsiteX151" fmla="*/ 449771 w 1704975"/>
                <a:gd name="connsiteY151" fmla="*/ 169164 h 1371600"/>
                <a:gd name="connsiteX152" fmla="*/ 440150 w 1704975"/>
                <a:gd name="connsiteY152" fmla="*/ 153733 h 1371600"/>
                <a:gd name="connsiteX153" fmla="*/ 457771 w 1704975"/>
                <a:gd name="connsiteY153" fmla="*/ 145447 h 1371600"/>
                <a:gd name="connsiteX154" fmla="*/ 478155 w 1704975"/>
                <a:gd name="connsiteY154" fmla="*/ 142304 h 1371600"/>
                <a:gd name="connsiteX155" fmla="*/ 478536 w 1704975"/>
                <a:gd name="connsiteY155" fmla="*/ 146209 h 1371600"/>
                <a:gd name="connsiteX156" fmla="*/ 499872 w 1704975"/>
                <a:gd name="connsiteY156" fmla="*/ 144780 h 1371600"/>
                <a:gd name="connsiteX157" fmla="*/ 504539 w 1704975"/>
                <a:gd name="connsiteY157" fmla="*/ 142399 h 1371600"/>
                <a:gd name="connsiteX158" fmla="*/ 503587 w 1704975"/>
                <a:gd name="connsiteY158" fmla="*/ 133541 h 1371600"/>
                <a:gd name="connsiteX159" fmla="*/ 506635 w 1704975"/>
                <a:gd name="connsiteY159" fmla="*/ 133064 h 1371600"/>
                <a:gd name="connsiteX160" fmla="*/ 505301 w 1704975"/>
                <a:gd name="connsiteY160" fmla="*/ 127349 h 1371600"/>
                <a:gd name="connsiteX161" fmla="*/ 533400 w 1704975"/>
                <a:gd name="connsiteY161" fmla="*/ 117062 h 1371600"/>
                <a:gd name="connsiteX162" fmla="*/ 540544 w 1704975"/>
                <a:gd name="connsiteY162" fmla="*/ 119062 h 1371600"/>
                <a:gd name="connsiteX163" fmla="*/ 538353 w 1704975"/>
                <a:gd name="connsiteY163" fmla="*/ 116395 h 1371600"/>
                <a:gd name="connsiteX164" fmla="*/ 530828 w 1704975"/>
                <a:gd name="connsiteY164" fmla="*/ 116776 h 1371600"/>
                <a:gd name="connsiteX165" fmla="*/ 529685 w 1704975"/>
                <a:gd name="connsiteY165" fmla="*/ 111442 h 1371600"/>
                <a:gd name="connsiteX166" fmla="*/ 523208 w 1704975"/>
                <a:gd name="connsiteY166" fmla="*/ 109823 h 1371600"/>
                <a:gd name="connsiteX167" fmla="*/ 518922 w 1704975"/>
                <a:gd name="connsiteY167" fmla="*/ 81439 h 1371600"/>
                <a:gd name="connsiteX168" fmla="*/ 512540 w 1704975"/>
                <a:gd name="connsiteY168" fmla="*/ 76581 h 1371600"/>
                <a:gd name="connsiteX169" fmla="*/ 525208 w 1704975"/>
                <a:gd name="connsiteY169" fmla="*/ 65722 h 1371600"/>
                <a:gd name="connsiteX170" fmla="*/ 515112 w 1704975"/>
                <a:gd name="connsiteY170" fmla="*/ 63341 h 1371600"/>
                <a:gd name="connsiteX171" fmla="*/ 502539 w 1704975"/>
                <a:gd name="connsiteY171" fmla="*/ 52483 h 1371600"/>
                <a:gd name="connsiteX172" fmla="*/ 520160 w 1704975"/>
                <a:gd name="connsiteY172" fmla="*/ 47244 h 1371600"/>
                <a:gd name="connsiteX173" fmla="*/ 540448 w 1704975"/>
                <a:gd name="connsiteY173" fmla="*/ 34290 h 1371600"/>
                <a:gd name="connsiteX174" fmla="*/ 538829 w 1704975"/>
                <a:gd name="connsiteY174" fmla="*/ 9525 h 1371600"/>
                <a:gd name="connsiteX175" fmla="*/ 556546 w 1704975"/>
                <a:gd name="connsiteY175" fmla="*/ 12573 h 1371600"/>
                <a:gd name="connsiteX176" fmla="*/ 561594 w 1704975"/>
                <a:gd name="connsiteY176" fmla="*/ 16192 h 1371600"/>
                <a:gd name="connsiteX177" fmla="*/ 564166 w 1704975"/>
                <a:gd name="connsiteY177" fmla="*/ 22479 h 1371600"/>
                <a:gd name="connsiteX178" fmla="*/ 573405 w 1704975"/>
                <a:gd name="connsiteY178" fmla="*/ 22955 h 1371600"/>
                <a:gd name="connsiteX179" fmla="*/ 575119 w 1704975"/>
                <a:gd name="connsiteY179" fmla="*/ 26099 h 1371600"/>
                <a:gd name="connsiteX180" fmla="*/ 592836 w 1704975"/>
                <a:gd name="connsiteY180" fmla="*/ 30385 h 1371600"/>
                <a:gd name="connsiteX181" fmla="*/ 610171 w 1704975"/>
                <a:gd name="connsiteY181" fmla="*/ 39243 h 1371600"/>
                <a:gd name="connsiteX182" fmla="*/ 623602 w 1704975"/>
                <a:gd name="connsiteY182" fmla="*/ 50578 h 1371600"/>
                <a:gd name="connsiteX183" fmla="*/ 634460 w 1704975"/>
                <a:gd name="connsiteY183" fmla="*/ 47911 h 1371600"/>
                <a:gd name="connsiteX184" fmla="*/ 635698 w 1704975"/>
                <a:gd name="connsiteY184" fmla="*/ 53530 h 1371600"/>
                <a:gd name="connsiteX185" fmla="*/ 645033 w 1704975"/>
                <a:gd name="connsiteY185" fmla="*/ 56864 h 1371600"/>
                <a:gd name="connsiteX186" fmla="*/ 646271 w 1704975"/>
                <a:gd name="connsiteY186" fmla="*/ 65246 h 1371600"/>
                <a:gd name="connsiteX187" fmla="*/ 628745 w 1704975"/>
                <a:gd name="connsiteY187" fmla="*/ 63151 h 1371600"/>
                <a:gd name="connsiteX188" fmla="*/ 629602 w 1704975"/>
                <a:gd name="connsiteY188" fmla="*/ 78295 h 1371600"/>
                <a:gd name="connsiteX189" fmla="*/ 624935 w 1704975"/>
                <a:gd name="connsiteY189" fmla="*/ 100108 h 1371600"/>
                <a:gd name="connsiteX190" fmla="*/ 632841 w 1704975"/>
                <a:gd name="connsiteY190" fmla="*/ 102775 h 1371600"/>
                <a:gd name="connsiteX191" fmla="*/ 638175 w 1704975"/>
                <a:gd name="connsiteY191" fmla="*/ 101822 h 1371600"/>
                <a:gd name="connsiteX192" fmla="*/ 642747 w 1704975"/>
                <a:gd name="connsiteY192" fmla="*/ 100489 h 1371600"/>
                <a:gd name="connsiteX193" fmla="*/ 643699 w 1704975"/>
                <a:gd name="connsiteY193" fmla="*/ 96012 h 1371600"/>
                <a:gd name="connsiteX194" fmla="*/ 661892 w 1704975"/>
                <a:gd name="connsiteY194" fmla="*/ 100679 h 1371600"/>
                <a:gd name="connsiteX195" fmla="*/ 665512 w 1704975"/>
                <a:gd name="connsiteY195" fmla="*/ 125920 h 1371600"/>
                <a:gd name="connsiteX196" fmla="*/ 676370 w 1704975"/>
                <a:gd name="connsiteY196" fmla="*/ 123254 h 1371600"/>
                <a:gd name="connsiteX197" fmla="*/ 678847 w 1704975"/>
                <a:gd name="connsiteY197" fmla="*/ 129349 h 1371600"/>
                <a:gd name="connsiteX198" fmla="*/ 682371 w 1704975"/>
                <a:gd name="connsiteY198" fmla="*/ 157448 h 1371600"/>
                <a:gd name="connsiteX199" fmla="*/ 707803 w 1704975"/>
                <a:gd name="connsiteY199" fmla="*/ 154305 h 1371600"/>
                <a:gd name="connsiteX200" fmla="*/ 708279 w 1704975"/>
                <a:gd name="connsiteY200" fmla="*/ 161639 h 1371600"/>
                <a:gd name="connsiteX201" fmla="*/ 742379 w 1704975"/>
                <a:gd name="connsiteY201" fmla="*/ 159639 h 1371600"/>
                <a:gd name="connsiteX202" fmla="*/ 743236 w 1704975"/>
                <a:gd name="connsiteY202" fmla="*/ 173069 h 1371600"/>
                <a:gd name="connsiteX203" fmla="*/ 759714 w 1704975"/>
                <a:gd name="connsiteY203" fmla="*/ 168592 h 1371600"/>
                <a:gd name="connsiteX204" fmla="*/ 758380 w 1704975"/>
                <a:gd name="connsiteY204" fmla="*/ 170212 h 1371600"/>
                <a:gd name="connsiteX205" fmla="*/ 765619 w 1704975"/>
                <a:gd name="connsiteY205" fmla="*/ 176689 h 1371600"/>
                <a:gd name="connsiteX206" fmla="*/ 777716 w 1704975"/>
                <a:gd name="connsiteY206" fmla="*/ 163449 h 1371600"/>
                <a:gd name="connsiteX207" fmla="*/ 776573 w 1704975"/>
                <a:gd name="connsiteY207" fmla="*/ 166021 h 1371600"/>
                <a:gd name="connsiteX208" fmla="*/ 783812 w 1704975"/>
                <a:gd name="connsiteY208" fmla="*/ 168688 h 1371600"/>
                <a:gd name="connsiteX209" fmla="*/ 785527 w 1704975"/>
                <a:gd name="connsiteY209" fmla="*/ 180499 h 1371600"/>
                <a:gd name="connsiteX210" fmla="*/ 788098 w 1704975"/>
                <a:gd name="connsiteY210" fmla="*/ 183356 h 1371600"/>
                <a:gd name="connsiteX211" fmla="*/ 781240 w 1704975"/>
                <a:gd name="connsiteY211" fmla="*/ 178213 h 1371600"/>
                <a:gd name="connsiteX212" fmla="*/ 776764 w 1704975"/>
                <a:gd name="connsiteY212" fmla="*/ 182689 h 1371600"/>
                <a:gd name="connsiteX213" fmla="*/ 777049 w 1704975"/>
                <a:gd name="connsiteY213" fmla="*/ 186023 h 1371600"/>
                <a:gd name="connsiteX214" fmla="*/ 796957 w 1704975"/>
                <a:gd name="connsiteY214" fmla="*/ 211550 h 1371600"/>
                <a:gd name="connsiteX215" fmla="*/ 800100 w 1704975"/>
                <a:gd name="connsiteY215" fmla="*/ 210693 h 1371600"/>
                <a:gd name="connsiteX216" fmla="*/ 792956 w 1704975"/>
                <a:gd name="connsiteY216" fmla="*/ 240506 h 1371600"/>
                <a:gd name="connsiteX217" fmla="*/ 794861 w 1704975"/>
                <a:gd name="connsiteY217" fmla="*/ 244030 h 1371600"/>
                <a:gd name="connsiteX218" fmla="*/ 791337 w 1704975"/>
                <a:gd name="connsiteY218" fmla="*/ 246126 h 1371600"/>
                <a:gd name="connsiteX219" fmla="*/ 793432 w 1704975"/>
                <a:gd name="connsiteY219" fmla="*/ 247650 h 1371600"/>
                <a:gd name="connsiteX220" fmla="*/ 791337 w 1704975"/>
                <a:gd name="connsiteY220" fmla="*/ 249936 h 1371600"/>
                <a:gd name="connsiteX221" fmla="*/ 784669 w 1704975"/>
                <a:gd name="connsiteY221" fmla="*/ 251841 h 1371600"/>
                <a:gd name="connsiteX222" fmla="*/ 787908 w 1704975"/>
                <a:gd name="connsiteY222" fmla="*/ 256032 h 1371600"/>
                <a:gd name="connsiteX223" fmla="*/ 784765 w 1704975"/>
                <a:gd name="connsiteY223" fmla="*/ 265366 h 1371600"/>
                <a:gd name="connsiteX224" fmla="*/ 776288 w 1704975"/>
                <a:gd name="connsiteY224" fmla="*/ 263080 h 1371600"/>
                <a:gd name="connsiteX225" fmla="*/ 778764 w 1704975"/>
                <a:gd name="connsiteY225" fmla="*/ 271653 h 1371600"/>
                <a:gd name="connsiteX226" fmla="*/ 771620 w 1704975"/>
                <a:gd name="connsiteY226" fmla="*/ 275463 h 1371600"/>
                <a:gd name="connsiteX227" fmla="*/ 774382 w 1704975"/>
                <a:gd name="connsiteY227" fmla="*/ 278130 h 1371600"/>
                <a:gd name="connsiteX228" fmla="*/ 769048 w 1704975"/>
                <a:gd name="connsiteY228" fmla="*/ 290989 h 1371600"/>
                <a:gd name="connsiteX229" fmla="*/ 786955 w 1704975"/>
                <a:gd name="connsiteY229" fmla="*/ 297180 h 1371600"/>
                <a:gd name="connsiteX230" fmla="*/ 797147 w 1704975"/>
                <a:gd name="connsiteY230" fmla="*/ 303562 h 1371600"/>
                <a:gd name="connsiteX231" fmla="*/ 802386 w 1704975"/>
                <a:gd name="connsiteY231" fmla="*/ 291084 h 1371600"/>
                <a:gd name="connsiteX232" fmla="*/ 805339 w 1704975"/>
                <a:gd name="connsiteY232" fmla="*/ 292037 h 1371600"/>
                <a:gd name="connsiteX233" fmla="*/ 802672 w 1704975"/>
                <a:gd name="connsiteY233" fmla="*/ 298704 h 1371600"/>
                <a:gd name="connsiteX234" fmla="*/ 818007 w 1704975"/>
                <a:gd name="connsiteY234" fmla="*/ 305657 h 1371600"/>
                <a:gd name="connsiteX235" fmla="*/ 815816 w 1704975"/>
                <a:gd name="connsiteY235" fmla="*/ 309658 h 1371600"/>
                <a:gd name="connsiteX236" fmla="*/ 863346 w 1704975"/>
                <a:gd name="connsiteY236" fmla="*/ 323755 h 1371600"/>
                <a:gd name="connsiteX237" fmla="*/ 860393 w 1704975"/>
                <a:gd name="connsiteY237" fmla="*/ 334518 h 1371600"/>
                <a:gd name="connsiteX238" fmla="*/ 869061 w 1704975"/>
                <a:gd name="connsiteY238" fmla="*/ 336423 h 1371600"/>
                <a:gd name="connsiteX239" fmla="*/ 870109 w 1704975"/>
                <a:gd name="connsiteY239" fmla="*/ 331660 h 1371600"/>
                <a:gd name="connsiteX240" fmla="*/ 943642 w 1704975"/>
                <a:gd name="connsiteY240" fmla="*/ 354044 h 1371600"/>
                <a:gd name="connsiteX241" fmla="*/ 939355 w 1704975"/>
                <a:gd name="connsiteY241" fmla="*/ 375380 h 1371600"/>
                <a:gd name="connsiteX242" fmla="*/ 960501 w 1704975"/>
                <a:gd name="connsiteY242" fmla="*/ 380047 h 1371600"/>
                <a:gd name="connsiteX243" fmla="*/ 962787 w 1704975"/>
                <a:gd name="connsiteY243" fmla="*/ 357759 h 1371600"/>
                <a:gd name="connsiteX244" fmla="*/ 975455 w 1704975"/>
                <a:gd name="connsiteY244" fmla="*/ 359092 h 1371600"/>
                <a:gd name="connsiteX245" fmla="*/ 993838 w 1704975"/>
                <a:gd name="connsiteY245" fmla="*/ 327088 h 1371600"/>
                <a:gd name="connsiteX246" fmla="*/ 1011079 w 1704975"/>
                <a:gd name="connsiteY246" fmla="*/ 337566 h 1371600"/>
                <a:gd name="connsiteX247" fmla="*/ 1019461 w 1704975"/>
                <a:gd name="connsiteY247" fmla="*/ 337661 h 1371600"/>
                <a:gd name="connsiteX248" fmla="*/ 1024318 w 1704975"/>
                <a:gd name="connsiteY248" fmla="*/ 329755 h 1371600"/>
                <a:gd name="connsiteX249" fmla="*/ 1019461 w 1704975"/>
                <a:gd name="connsiteY249" fmla="*/ 322612 h 1371600"/>
                <a:gd name="connsiteX250" fmla="*/ 1044035 w 1704975"/>
                <a:gd name="connsiteY250" fmla="*/ 289370 h 1371600"/>
                <a:gd name="connsiteX251" fmla="*/ 1036320 w 1704975"/>
                <a:gd name="connsiteY251" fmla="*/ 284035 h 1371600"/>
                <a:gd name="connsiteX252" fmla="*/ 1041368 w 1704975"/>
                <a:gd name="connsiteY252" fmla="*/ 278987 h 1371600"/>
                <a:gd name="connsiteX253" fmla="*/ 1048226 w 1704975"/>
                <a:gd name="connsiteY253" fmla="*/ 281273 h 1371600"/>
                <a:gd name="connsiteX254" fmla="*/ 1054037 w 1704975"/>
                <a:gd name="connsiteY254" fmla="*/ 279273 h 1371600"/>
                <a:gd name="connsiteX255" fmla="*/ 1044512 w 1704975"/>
                <a:gd name="connsiteY255" fmla="*/ 264700 h 1371600"/>
                <a:gd name="connsiteX256" fmla="*/ 1054513 w 1704975"/>
                <a:gd name="connsiteY256" fmla="*/ 246316 h 1371600"/>
                <a:gd name="connsiteX257" fmla="*/ 1063752 w 1704975"/>
                <a:gd name="connsiteY257" fmla="*/ 250222 h 1371600"/>
                <a:gd name="connsiteX258" fmla="*/ 1065181 w 1704975"/>
                <a:gd name="connsiteY258" fmla="*/ 258223 h 1371600"/>
                <a:gd name="connsiteX259" fmla="*/ 1075277 w 1704975"/>
                <a:gd name="connsiteY259" fmla="*/ 259366 h 1371600"/>
                <a:gd name="connsiteX260" fmla="*/ 1076611 w 1704975"/>
                <a:gd name="connsiteY260" fmla="*/ 262985 h 1371600"/>
                <a:gd name="connsiteX261" fmla="*/ 1083183 w 1704975"/>
                <a:gd name="connsiteY261" fmla="*/ 264985 h 1371600"/>
                <a:gd name="connsiteX262" fmla="*/ 1088136 w 1704975"/>
                <a:gd name="connsiteY262" fmla="*/ 274987 h 1371600"/>
                <a:gd name="connsiteX263" fmla="*/ 1120521 w 1704975"/>
                <a:gd name="connsiteY263" fmla="*/ 294132 h 1371600"/>
                <a:gd name="connsiteX264" fmla="*/ 1115854 w 1704975"/>
                <a:gd name="connsiteY264" fmla="*/ 302038 h 1371600"/>
                <a:gd name="connsiteX265" fmla="*/ 1124998 w 1704975"/>
                <a:gd name="connsiteY265" fmla="*/ 306324 h 1371600"/>
                <a:gd name="connsiteX266" fmla="*/ 1131570 w 1704975"/>
                <a:gd name="connsiteY266" fmla="*/ 306324 h 1371600"/>
                <a:gd name="connsiteX267" fmla="*/ 1149096 w 1704975"/>
                <a:gd name="connsiteY267" fmla="*/ 324993 h 1371600"/>
                <a:gd name="connsiteX268" fmla="*/ 1165765 w 1704975"/>
                <a:gd name="connsiteY268" fmla="*/ 332422 h 1371600"/>
                <a:gd name="connsiteX269" fmla="*/ 1179005 w 1704975"/>
                <a:gd name="connsiteY269" fmla="*/ 332327 h 1371600"/>
                <a:gd name="connsiteX270" fmla="*/ 1185863 w 1704975"/>
                <a:gd name="connsiteY270" fmla="*/ 329184 h 1371600"/>
                <a:gd name="connsiteX271" fmla="*/ 1197007 w 1704975"/>
                <a:gd name="connsiteY271" fmla="*/ 310420 h 1371600"/>
                <a:gd name="connsiteX272" fmla="*/ 1217581 w 1704975"/>
                <a:gd name="connsiteY272" fmla="*/ 297847 h 1371600"/>
                <a:gd name="connsiteX273" fmla="*/ 1230535 w 1704975"/>
                <a:gd name="connsiteY273" fmla="*/ 271939 h 1371600"/>
                <a:gd name="connsiteX274" fmla="*/ 1241298 w 1704975"/>
                <a:gd name="connsiteY274" fmla="*/ 262033 h 1371600"/>
                <a:gd name="connsiteX275" fmla="*/ 1247775 w 1704975"/>
                <a:gd name="connsiteY275" fmla="*/ 244126 h 1371600"/>
                <a:gd name="connsiteX276" fmla="*/ 1242727 w 1704975"/>
                <a:gd name="connsiteY276" fmla="*/ 232505 h 1371600"/>
                <a:gd name="connsiteX277" fmla="*/ 1249966 w 1704975"/>
                <a:gd name="connsiteY277" fmla="*/ 211741 h 1371600"/>
                <a:gd name="connsiteX278" fmla="*/ 1238726 w 1704975"/>
                <a:gd name="connsiteY278" fmla="*/ 215741 h 1371600"/>
                <a:gd name="connsiteX279" fmla="*/ 1230249 w 1704975"/>
                <a:gd name="connsiteY279" fmla="*/ 215265 h 1371600"/>
                <a:gd name="connsiteX280" fmla="*/ 1234916 w 1704975"/>
                <a:gd name="connsiteY280" fmla="*/ 204025 h 1371600"/>
                <a:gd name="connsiteX281" fmla="*/ 1228915 w 1704975"/>
                <a:gd name="connsiteY281" fmla="*/ 202978 h 1371600"/>
                <a:gd name="connsiteX282" fmla="*/ 1221676 w 1704975"/>
                <a:gd name="connsiteY282" fmla="*/ 215741 h 1371600"/>
                <a:gd name="connsiteX283" fmla="*/ 1207103 w 1704975"/>
                <a:gd name="connsiteY283" fmla="*/ 219932 h 1371600"/>
                <a:gd name="connsiteX284" fmla="*/ 1205579 w 1704975"/>
                <a:gd name="connsiteY284" fmla="*/ 214884 h 1371600"/>
                <a:gd name="connsiteX285" fmla="*/ 1199102 w 1704975"/>
                <a:gd name="connsiteY285" fmla="*/ 217265 h 1371600"/>
                <a:gd name="connsiteX286" fmla="*/ 1188244 w 1704975"/>
                <a:gd name="connsiteY286" fmla="*/ 212026 h 1371600"/>
                <a:gd name="connsiteX287" fmla="*/ 1188053 w 1704975"/>
                <a:gd name="connsiteY287" fmla="*/ 206692 h 1371600"/>
                <a:gd name="connsiteX288" fmla="*/ 1195102 w 1704975"/>
                <a:gd name="connsiteY288" fmla="*/ 202597 h 1371600"/>
                <a:gd name="connsiteX289" fmla="*/ 1211104 w 1704975"/>
                <a:gd name="connsiteY289" fmla="*/ 201263 h 1371600"/>
                <a:gd name="connsiteX290" fmla="*/ 1210342 w 1704975"/>
                <a:gd name="connsiteY290" fmla="*/ 186309 h 1371600"/>
                <a:gd name="connsiteX291" fmla="*/ 1202626 w 1704975"/>
                <a:gd name="connsiteY291" fmla="*/ 177070 h 1371600"/>
                <a:gd name="connsiteX292" fmla="*/ 1201007 w 1704975"/>
                <a:gd name="connsiteY292" fmla="*/ 168402 h 1371600"/>
                <a:gd name="connsiteX293" fmla="*/ 1191577 w 1704975"/>
                <a:gd name="connsiteY293" fmla="*/ 158020 h 1371600"/>
                <a:gd name="connsiteX294" fmla="*/ 1192435 w 1704975"/>
                <a:gd name="connsiteY294" fmla="*/ 155638 h 1371600"/>
                <a:gd name="connsiteX295" fmla="*/ 1200055 w 1704975"/>
                <a:gd name="connsiteY295" fmla="*/ 149828 h 1371600"/>
                <a:gd name="connsiteX296" fmla="*/ 1207198 w 1704975"/>
                <a:gd name="connsiteY296" fmla="*/ 136398 h 1371600"/>
                <a:gd name="connsiteX297" fmla="*/ 1214247 w 1704975"/>
                <a:gd name="connsiteY297" fmla="*/ 133636 h 1371600"/>
                <a:gd name="connsiteX298" fmla="*/ 1228344 w 1704975"/>
                <a:gd name="connsiteY298" fmla="*/ 120777 h 1371600"/>
                <a:gd name="connsiteX299" fmla="*/ 1244060 w 1704975"/>
                <a:gd name="connsiteY299" fmla="*/ 137350 h 1371600"/>
                <a:gd name="connsiteX300" fmla="*/ 1260253 w 1704975"/>
                <a:gd name="connsiteY300" fmla="*/ 131350 h 1371600"/>
                <a:gd name="connsiteX301" fmla="*/ 1265206 w 1704975"/>
                <a:gd name="connsiteY301" fmla="*/ 138398 h 1371600"/>
                <a:gd name="connsiteX302" fmla="*/ 1272730 w 1704975"/>
                <a:gd name="connsiteY302" fmla="*/ 137636 h 1371600"/>
                <a:gd name="connsiteX303" fmla="*/ 1277017 w 1704975"/>
                <a:gd name="connsiteY303" fmla="*/ 146590 h 1371600"/>
                <a:gd name="connsiteX304" fmla="*/ 1273492 w 1704975"/>
                <a:gd name="connsiteY304" fmla="*/ 153543 h 1371600"/>
                <a:gd name="connsiteX305" fmla="*/ 1265491 w 1704975"/>
                <a:gd name="connsiteY305" fmla="*/ 159353 h 1371600"/>
                <a:gd name="connsiteX306" fmla="*/ 1244155 w 1704975"/>
                <a:gd name="connsiteY306" fmla="*/ 165925 h 1371600"/>
                <a:gd name="connsiteX307" fmla="*/ 1239298 w 1704975"/>
                <a:gd name="connsiteY307" fmla="*/ 174784 h 1371600"/>
                <a:gd name="connsiteX308" fmla="*/ 1257872 w 1704975"/>
                <a:gd name="connsiteY308" fmla="*/ 201739 h 1371600"/>
                <a:gd name="connsiteX309" fmla="*/ 1265206 w 1704975"/>
                <a:gd name="connsiteY309" fmla="*/ 197549 h 1371600"/>
                <a:gd name="connsiteX310" fmla="*/ 1273588 w 1704975"/>
                <a:gd name="connsiteY310" fmla="*/ 207645 h 1371600"/>
                <a:gd name="connsiteX311" fmla="*/ 1291304 w 1704975"/>
                <a:gd name="connsiteY311" fmla="*/ 198120 h 1371600"/>
                <a:gd name="connsiteX312" fmla="*/ 1302544 w 1704975"/>
                <a:gd name="connsiteY312" fmla="*/ 197739 h 1371600"/>
                <a:gd name="connsiteX313" fmla="*/ 1315974 w 1704975"/>
                <a:gd name="connsiteY313" fmla="*/ 202311 h 1371600"/>
                <a:gd name="connsiteX314" fmla="*/ 1314450 w 1704975"/>
                <a:gd name="connsiteY314" fmla="*/ 217741 h 1371600"/>
                <a:gd name="connsiteX315" fmla="*/ 1317498 w 1704975"/>
                <a:gd name="connsiteY315" fmla="*/ 219742 h 1371600"/>
                <a:gd name="connsiteX316" fmla="*/ 1316641 w 1704975"/>
                <a:gd name="connsiteY316" fmla="*/ 226314 h 1371600"/>
                <a:gd name="connsiteX317" fmla="*/ 1336453 w 1704975"/>
                <a:gd name="connsiteY317" fmla="*/ 226504 h 1371600"/>
                <a:gd name="connsiteX318" fmla="*/ 1338263 w 1704975"/>
                <a:gd name="connsiteY318" fmla="*/ 235267 h 1371600"/>
                <a:gd name="connsiteX319" fmla="*/ 1336643 w 1704975"/>
                <a:gd name="connsiteY319" fmla="*/ 250317 h 1371600"/>
                <a:gd name="connsiteX320" fmla="*/ 1329499 w 1704975"/>
                <a:gd name="connsiteY320" fmla="*/ 259175 h 1371600"/>
                <a:gd name="connsiteX321" fmla="*/ 1313879 w 1704975"/>
                <a:gd name="connsiteY321" fmla="*/ 266509 h 1371600"/>
                <a:gd name="connsiteX322" fmla="*/ 1316450 w 1704975"/>
                <a:gd name="connsiteY322" fmla="*/ 270129 h 1371600"/>
                <a:gd name="connsiteX323" fmla="*/ 1329499 w 1704975"/>
                <a:gd name="connsiteY323" fmla="*/ 279559 h 1371600"/>
                <a:gd name="connsiteX324" fmla="*/ 1333786 w 1704975"/>
                <a:gd name="connsiteY324" fmla="*/ 273939 h 1371600"/>
                <a:gd name="connsiteX325" fmla="*/ 1343501 w 1704975"/>
                <a:gd name="connsiteY325" fmla="*/ 271177 h 1371600"/>
                <a:gd name="connsiteX326" fmla="*/ 1343215 w 1704975"/>
                <a:gd name="connsiteY326" fmla="*/ 266795 h 1371600"/>
                <a:gd name="connsiteX327" fmla="*/ 1355503 w 1704975"/>
                <a:gd name="connsiteY327" fmla="*/ 276892 h 1371600"/>
                <a:gd name="connsiteX328" fmla="*/ 1364551 w 1704975"/>
                <a:gd name="connsiteY328" fmla="*/ 275654 h 1371600"/>
                <a:gd name="connsiteX329" fmla="*/ 1370552 w 1704975"/>
                <a:gd name="connsiteY329" fmla="*/ 279083 h 1371600"/>
                <a:gd name="connsiteX330" fmla="*/ 1375886 w 1704975"/>
                <a:gd name="connsiteY330" fmla="*/ 277654 h 1371600"/>
                <a:gd name="connsiteX331" fmla="*/ 1376648 w 1704975"/>
                <a:gd name="connsiteY331" fmla="*/ 280225 h 1371600"/>
                <a:gd name="connsiteX332" fmla="*/ 1384649 w 1704975"/>
                <a:gd name="connsiteY332" fmla="*/ 280035 h 1371600"/>
                <a:gd name="connsiteX333" fmla="*/ 1388555 w 1704975"/>
                <a:gd name="connsiteY333" fmla="*/ 275177 h 1371600"/>
                <a:gd name="connsiteX334" fmla="*/ 1390364 w 1704975"/>
                <a:gd name="connsiteY334" fmla="*/ 279083 h 1371600"/>
                <a:gd name="connsiteX335" fmla="*/ 1395222 w 1704975"/>
                <a:gd name="connsiteY335" fmla="*/ 273939 h 1371600"/>
                <a:gd name="connsiteX336" fmla="*/ 1400747 w 1704975"/>
                <a:gd name="connsiteY336" fmla="*/ 284035 h 1371600"/>
                <a:gd name="connsiteX337" fmla="*/ 1399604 w 1704975"/>
                <a:gd name="connsiteY337" fmla="*/ 289370 h 1371600"/>
                <a:gd name="connsiteX338" fmla="*/ 1405033 w 1704975"/>
                <a:gd name="connsiteY338" fmla="*/ 292703 h 1371600"/>
                <a:gd name="connsiteX339" fmla="*/ 1425892 w 1704975"/>
                <a:gd name="connsiteY339" fmla="*/ 287083 h 1371600"/>
                <a:gd name="connsiteX340" fmla="*/ 1423225 w 1704975"/>
                <a:gd name="connsiteY340" fmla="*/ 302704 h 1371600"/>
                <a:gd name="connsiteX341" fmla="*/ 1417510 w 1704975"/>
                <a:gd name="connsiteY341" fmla="*/ 313849 h 1371600"/>
                <a:gd name="connsiteX342" fmla="*/ 1413034 w 1704975"/>
                <a:gd name="connsiteY342" fmla="*/ 316611 h 1371600"/>
                <a:gd name="connsiteX343" fmla="*/ 1402080 w 1704975"/>
                <a:gd name="connsiteY343" fmla="*/ 321088 h 1371600"/>
                <a:gd name="connsiteX344" fmla="*/ 1394650 w 1704975"/>
                <a:gd name="connsiteY344" fmla="*/ 338709 h 1371600"/>
                <a:gd name="connsiteX345" fmla="*/ 1384744 w 1704975"/>
                <a:gd name="connsiteY345" fmla="*/ 346234 h 1371600"/>
                <a:gd name="connsiteX346" fmla="*/ 1391983 w 1704975"/>
                <a:gd name="connsiteY346" fmla="*/ 355283 h 1371600"/>
                <a:gd name="connsiteX347" fmla="*/ 1387792 w 1704975"/>
                <a:gd name="connsiteY347" fmla="*/ 359759 h 1371600"/>
                <a:gd name="connsiteX348" fmla="*/ 1385983 w 1704975"/>
                <a:gd name="connsiteY348" fmla="*/ 368903 h 1371600"/>
                <a:gd name="connsiteX349" fmla="*/ 1374839 w 1704975"/>
                <a:gd name="connsiteY349" fmla="*/ 384715 h 1371600"/>
                <a:gd name="connsiteX350" fmla="*/ 1368742 w 1704975"/>
                <a:gd name="connsiteY350" fmla="*/ 384715 h 1371600"/>
                <a:gd name="connsiteX351" fmla="*/ 1367695 w 1704975"/>
                <a:gd name="connsiteY351" fmla="*/ 391096 h 1371600"/>
                <a:gd name="connsiteX352" fmla="*/ 1363027 w 1704975"/>
                <a:gd name="connsiteY352" fmla="*/ 395002 h 1371600"/>
                <a:gd name="connsiteX353" fmla="*/ 1361980 w 1704975"/>
                <a:gd name="connsiteY353" fmla="*/ 412909 h 1371600"/>
                <a:gd name="connsiteX354" fmla="*/ 1357313 w 1704975"/>
                <a:gd name="connsiteY354" fmla="*/ 424910 h 1371600"/>
                <a:gd name="connsiteX355" fmla="*/ 1365409 w 1704975"/>
                <a:gd name="connsiteY355" fmla="*/ 426149 h 1371600"/>
                <a:gd name="connsiteX356" fmla="*/ 1376077 w 1704975"/>
                <a:gd name="connsiteY356" fmla="*/ 433007 h 1371600"/>
                <a:gd name="connsiteX357" fmla="*/ 1410557 w 1704975"/>
                <a:gd name="connsiteY357" fmla="*/ 433387 h 1371600"/>
                <a:gd name="connsiteX358" fmla="*/ 1427988 w 1704975"/>
                <a:gd name="connsiteY358" fmla="*/ 439769 h 1371600"/>
                <a:gd name="connsiteX359" fmla="*/ 1422654 w 1704975"/>
                <a:gd name="connsiteY359" fmla="*/ 447580 h 1371600"/>
                <a:gd name="connsiteX360" fmla="*/ 1430274 w 1704975"/>
                <a:gd name="connsiteY360" fmla="*/ 447675 h 1371600"/>
                <a:gd name="connsiteX361" fmla="*/ 1426559 w 1704975"/>
                <a:gd name="connsiteY361" fmla="*/ 452628 h 1371600"/>
                <a:gd name="connsiteX362" fmla="*/ 1425607 w 1704975"/>
                <a:gd name="connsiteY362" fmla="*/ 459391 h 1371600"/>
                <a:gd name="connsiteX363" fmla="*/ 1429702 w 1704975"/>
                <a:gd name="connsiteY363" fmla="*/ 469106 h 1371600"/>
                <a:gd name="connsiteX364" fmla="*/ 1421892 w 1704975"/>
                <a:gd name="connsiteY364" fmla="*/ 476631 h 1371600"/>
                <a:gd name="connsiteX365" fmla="*/ 1427512 w 1704975"/>
                <a:gd name="connsiteY365" fmla="*/ 483584 h 1371600"/>
                <a:gd name="connsiteX366" fmla="*/ 1431512 w 1704975"/>
                <a:gd name="connsiteY366" fmla="*/ 500825 h 1371600"/>
                <a:gd name="connsiteX367" fmla="*/ 1444180 w 1704975"/>
                <a:gd name="connsiteY367" fmla="*/ 498253 h 1371600"/>
                <a:gd name="connsiteX368" fmla="*/ 1450848 w 1704975"/>
                <a:gd name="connsiteY368" fmla="*/ 487680 h 1371600"/>
                <a:gd name="connsiteX369" fmla="*/ 1455896 w 1704975"/>
                <a:gd name="connsiteY369" fmla="*/ 487204 h 1371600"/>
                <a:gd name="connsiteX370" fmla="*/ 1460278 w 1704975"/>
                <a:gd name="connsiteY370" fmla="*/ 489109 h 1371600"/>
                <a:gd name="connsiteX371" fmla="*/ 1457801 w 1704975"/>
                <a:gd name="connsiteY371" fmla="*/ 498538 h 1371600"/>
                <a:gd name="connsiteX372" fmla="*/ 1472374 w 1704975"/>
                <a:gd name="connsiteY372" fmla="*/ 501967 h 1371600"/>
                <a:gd name="connsiteX373" fmla="*/ 1472660 w 1704975"/>
                <a:gd name="connsiteY373" fmla="*/ 498729 h 1371600"/>
                <a:gd name="connsiteX374" fmla="*/ 1477899 w 1704975"/>
                <a:gd name="connsiteY374" fmla="*/ 498062 h 1371600"/>
                <a:gd name="connsiteX375" fmla="*/ 1469898 w 1704975"/>
                <a:gd name="connsiteY375" fmla="*/ 481679 h 1371600"/>
                <a:gd name="connsiteX376" fmla="*/ 1494377 w 1704975"/>
                <a:gd name="connsiteY376" fmla="*/ 477964 h 1371600"/>
                <a:gd name="connsiteX377" fmla="*/ 1532287 w 1704975"/>
                <a:gd name="connsiteY377" fmla="*/ 457962 h 1371600"/>
                <a:gd name="connsiteX378" fmla="*/ 1539049 w 1704975"/>
                <a:gd name="connsiteY378" fmla="*/ 459010 h 1371600"/>
                <a:gd name="connsiteX379" fmla="*/ 1577149 w 1704975"/>
                <a:gd name="connsiteY379" fmla="*/ 473392 h 1371600"/>
                <a:gd name="connsiteX380" fmla="*/ 1580769 w 1704975"/>
                <a:gd name="connsiteY380" fmla="*/ 472630 h 1371600"/>
                <a:gd name="connsiteX381" fmla="*/ 1577912 w 1704975"/>
                <a:gd name="connsiteY381" fmla="*/ 491204 h 1371600"/>
                <a:gd name="connsiteX382" fmla="*/ 1581436 w 1704975"/>
                <a:gd name="connsiteY382" fmla="*/ 500443 h 1371600"/>
                <a:gd name="connsiteX383" fmla="*/ 1584007 w 1704975"/>
                <a:gd name="connsiteY383" fmla="*/ 500348 h 1371600"/>
                <a:gd name="connsiteX384" fmla="*/ 1586008 w 1704975"/>
                <a:gd name="connsiteY384" fmla="*/ 513588 h 1371600"/>
                <a:gd name="connsiteX385" fmla="*/ 1590580 w 1704975"/>
                <a:gd name="connsiteY385" fmla="*/ 513302 h 1371600"/>
                <a:gd name="connsiteX386" fmla="*/ 1592199 w 1704975"/>
                <a:gd name="connsiteY386" fmla="*/ 523494 h 1371600"/>
                <a:gd name="connsiteX387" fmla="*/ 1588960 w 1704975"/>
                <a:gd name="connsiteY387" fmla="*/ 525113 h 1371600"/>
                <a:gd name="connsiteX388" fmla="*/ 1592866 w 1704975"/>
                <a:gd name="connsiteY388" fmla="*/ 535591 h 1371600"/>
                <a:gd name="connsiteX389" fmla="*/ 1590675 w 1704975"/>
                <a:gd name="connsiteY389" fmla="*/ 538639 h 1371600"/>
                <a:gd name="connsiteX390" fmla="*/ 1594580 w 1704975"/>
                <a:gd name="connsiteY390" fmla="*/ 538353 h 1371600"/>
                <a:gd name="connsiteX391" fmla="*/ 1601819 w 1704975"/>
                <a:gd name="connsiteY391" fmla="*/ 544449 h 1371600"/>
                <a:gd name="connsiteX392" fmla="*/ 1607439 w 1704975"/>
                <a:gd name="connsiteY392" fmla="*/ 530066 h 1371600"/>
                <a:gd name="connsiteX393" fmla="*/ 1644587 w 1704975"/>
                <a:gd name="connsiteY393" fmla="*/ 540829 h 1371600"/>
                <a:gd name="connsiteX394" fmla="*/ 1648587 w 1704975"/>
                <a:gd name="connsiteY394" fmla="*/ 552164 h 1371600"/>
                <a:gd name="connsiteX395" fmla="*/ 1646968 w 1704975"/>
                <a:gd name="connsiteY395" fmla="*/ 562166 h 1371600"/>
                <a:gd name="connsiteX396" fmla="*/ 1649539 w 1704975"/>
                <a:gd name="connsiteY396" fmla="*/ 573024 h 1371600"/>
                <a:gd name="connsiteX397" fmla="*/ 1648777 w 1704975"/>
                <a:gd name="connsiteY397" fmla="*/ 580454 h 1371600"/>
                <a:gd name="connsiteX398" fmla="*/ 1640681 w 1704975"/>
                <a:gd name="connsiteY398" fmla="*/ 593693 h 1371600"/>
                <a:gd name="connsiteX399" fmla="*/ 1649539 w 1704975"/>
                <a:gd name="connsiteY399" fmla="*/ 593598 h 1371600"/>
                <a:gd name="connsiteX400" fmla="*/ 1654207 w 1704975"/>
                <a:gd name="connsiteY400" fmla="*/ 610171 h 1371600"/>
                <a:gd name="connsiteX401" fmla="*/ 1656016 w 1704975"/>
                <a:gd name="connsiteY401" fmla="*/ 619411 h 1371600"/>
                <a:gd name="connsiteX402" fmla="*/ 1652778 w 1704975"/>
                <a:gd name="connsiteY402" fmla="*/ 638366 h 1371600"/>
                <a:gd name="connsiteX403" fmla="*/ 1694116 w 1704975"/>
                <a:gd name="connsiteY403" fmla="*/ 644938 h 1371600"/>
                <a:gd name="connsiteX404" fmla="*/ 1692307 w 1704975"/>
                <a:gd name="connsiteY404" fmla="*/ 657606 h 1371600"/>
                <a:gd name="connsiteX405" fmla="*/ 1664780 w 1704975"/>
                <a:gd name="connsiteY405" fmla="*/ 657034 h 1371600"/>
                <a:gd name="connsiteX406" fmla="*/ 1665732 w 1704975"/>
                <a:gd name="connsiteY406" fmla="*/ 667988 h 1371600"/>
                <a:gd name="connsiteX407" fmla="*/ 1661827 w 1704975"/>
                <a:gd name="connsiteY407" fmla="*/ 672275 h 1371600"/>
                <a:gd name="connsiteX408" fmla="*/ 1662208 w 1704975"/>
                <a:gd name="connsiteY408" fmla="*/ 676751 h 1371600"/>
                <a:gd name="connsiteX409" fmla="*/ 1674209 w 1704975"/>
                <a:gd name="connsiteY409" fmla="*/ 680752 h 1371600"/>
                <a:gd name="connsiteX410" fmla="*/ 1678210 w 1704975"/>
                <a:gd name="connsiteY410" fmla="*/ 690086 h 1371600"/>
                <a:gd name="connsiteX411" fmla="*/ 1671447 w 1704975"/>
                <a:gd name="connsiteY411" fmla="*/ 709993 h 1371600"/>
                <a:gd name="connsiteX412" fmla="*/ 1667542 w 1704975"/>
                <a:gd name="connsiteY412" fmla="*/ 717899 h 1371600"/>
                <a:gd name="connsiteX413" fmla="*/ 1665446 w 1704975"/>
                <a:gd name="connsiteY413" fmla="*/ 717233 h 1371600"/>
                <a:gd name="connsiteX414" fmla="*/ 1659636 w 1704975"/>
                <a:gd name="connsiteY414" fmla="*/ 733044 h 1371600"/>
                <a:gd name="connsiteX415" fmla="*/ 1648587 w 1704975"/>
                <a:gd name="connsiteY415" fmla="*/ 730853 h 1371600"/>
                <a:gd name="connsiteX416" fmla="*/ 1647539 w 1704975"/>
                <a:gd name="connsiteY416" fmla="*/ 735425 h 1371600"/>
                <a:gd name="connsiteX417" fmla="*/ 1643729 w 1704975"/>
                <a:gd name="connsiteY417" fmla="*/ 733711 h 1371600"/>
                <a:gd name="connsiteX418" fmla="*/ 1643824 w 1704975"/>
                <a:gd name="connsiteY418" fmla="*/ 735425 h 1371600"/>
                <a:gd name="connsiteX419" fmla="*/ 1602676 w 1704975"/>
                <a:gd name="connsiteY419" fmla="*/ 740950 h 1371600"/>
                <a:gd name="connsiteX420" fmla="*/ 1605629 w 1704975"/>
                <a:gd name="connsiteY420" fmla="*/ 747713 h 1371600"/>
                <a:gd name="connsiteX421" fmla="*/ 1608582 w 1704975"/>
                <a:gd name="connsiteY421" fmla="*/ 746950 h 1371600"/>
                <a:gd name="connsiteX422" fmla="*/ 1610201 w 1704975"/>
                <a:gd name="connsiteY422" fmla="*/ 756761 h 1371600"/>
                <a:gd name="connsiteX423" fmla="*/ 1611916 w 1704975"/>
                <a:gd name="connsiteY423" fmla="*/ 756190 h 1371600"/>
                <a:gd name="connsiteX424" fmla="*/ 1619059 w 1704975"/>
                <a:gd name="connsiteY424" fmla="*/ 772287 h 1371600"/>
                <a:gd name="connsiteX425" fmla="*/ 1625441 w 1704975"/>
                <a:gd name="connsiteY425" fmla="*/ 779812 h 1371600"/>
                <a:gd name="connsiteX426" fmla="*/ 1629442 w 1704975"/>
                <a:gd name="connsiteY426" fmla="*/ 810959 h 1371600"/>
                <a:gd name="connsiteX427" fmla="*/ 1638872 w 1704975"/>
                <a:gd name="connsiteY427" fmla="*/ 810768 h 1371600"/>
                <a:gd name="connsiteX428" fmla="*/ 1638109 w 1704975"/>
                <a:gd name="connsiteY428" fmla="*/ 826579 h 1371600"/>
                <a:gd name="connsiteX429" fmla="*/ 1645253 w 1704975"/>
                <a:gd name="connsiteY429" fmla="*/ 823436 h 1371600"/>
                <a:gd name="connsiteX430" fmla="*/ 1645920 w 1704975"/>
                <a:gd name="connsiteY430" fmla="*/ 835438 h 1371600"/>
                <a:gd name="connsiteX431" fmla="*/ 1641824 w 1704975"/>
                <a:gd name="connsiteY431" fmla="*/ 862965 h 1371600"/>
                <a:gd name="connsiteX432" fmla="*/ 1646872 w 1704975"/>
                <a:gd name="connsiteY432" fmla="*/ 862393 h 1371600"/>
                <a:gd name="connsiteX433" fmla="*/ 1642015 w 1704975"/>
                <a:gd name="connsiteY433" fmla="*/ 887825 h 1371600"/>
                <a:gd name="connsiteX434" fmla="*/ 1659064 w 1704975"/>
                <a:gd name="connsiteY434" fmla="*/ 896588 h 1371600"/>
                <a:gd name="connsiteX435" fmla="*/ 1658779 w 1704975"/>
                <a:gd name="connsiteY435" fmla="*/ 899160 h 1371600"/>
                <a:gd name="connsiteX436" fmla="*/ 1663637 w 1704975"/>
                <a:gd name="connsiteY436" fmla="*/ 899636 h 1371600"/>
                <a:gd name="connsiteX437" fmla="*/ 1663446 w 1704975"/>
                <a:gd name="connsiteY437" fmla="*/ 901732 h 1371600"/>
                <a:gd name="connsiteX438" fmla="*/ 1681829 w 1704975"/>
                <a:gd name="connsiteY438" fmla="*/ 908304 h 1371600"/>
                <a:gd name="connsiteX439" fmla="*/ 1698784 w 1704975"/>
                <a:gd name="connsiteY439" fmla="*/ 906399 h 1371600"/>
                <a:gd name="connsiteX440" fmla="*/ 1700308 w 1704975"/>
                <a:gd name="connsiteY440" fmla="*/ 915638 h 1371600"/>
                <a:gd name="connsiteX441" fmla="*/ 1686497 w 1704975"/>
                <a:gd name="connsiteY441" fmla="*/ 919353 h 1371600"/>
                <a:gd name="connsiteX442" fmla="*/ 1689735 w 1704975"/>
                <a:gd name="connsiteY442" fmla="*/ 941737 h 1371600"/>
                <a:gd name="connsiteX443" fmla="*/ 1624108 w 1704975"/>
                <a:gd name="connsiteY443" fmla="*/ 957453 h 1371600"/>
                <a:gd name="connsiteX444" fmla="*/ 1596866 w 1704975"/>
                <a:gd name="connsiteY444" fmla="*/ 976789 h 1371600"/>
                <a:gd name="connsiteX445" fmla="*/ 1565624 w 1704975"/>
                <a:gd name="connsiteY445" fmla="*/ 990409 h 1371600"/>
                <a:gd name="connsiteX446" fmla="*/ 1564291 w 1704975"/>
                <a:gd name="connsiteY446" fmla="*/ 985838 h 1371600"/>
                <a:gd name="connsiteX447" fmla="*/ 1560195 w 1704975"/>
                <a:gd name="connsiteY447" fmla="*/ 983933 h 1371600"/>
                <a:gd name="connsiteX448" fmla="*/ 1553718 w 1704975"/>
                <a:gd name="connsiteY448" fmla="*/ 981456 h 1371600"/>
                <a:gd name="connsiteX449" fmla="*/ 1546955 w 1704975"/>
                <a:gd name="connsiteY449" fmla="*/ 982504 h 1371600"/>
                <a:gd name="connsiteX450" fmla="*/ 1548384 w 1704975"/>
                <a:gd name="connsiteY450" fmla="*/ 959263 h 1371600"/>
                <a:gd name="connsiteX451" fmla="*/ 1551051 w 1704975"/>
                <a:gd name="connsiteY451" fmla="*/ 959072 h 1371600"/>
                <a:gd name="connsiteX452" fmla="*/ 1549146 w 1704975"/>
                <a:gd name="connsiteY452" fmla="*/ 930974 h 1371600"/>
                <a:gd name="connsiteX453" fmla="*/ 1522190 w 1704975"/>
                <a:gd name="connsiteY453" fmla="*/ 932402 h 1371600"/>
                <a:gd name="connsiteX454" fmla="*/ 1518285 w 1704975"/>
                <a:gd name="connsiteY454" fmla="*/ 927735 h 1371600"/>
                <a:gd name="connsiteX455" fmla="*/ 1514951 w 1704975"/>
                <a:gd name="connsiteY455" fmla="*/ 929450 h 1371600"/>
                <a:gd name="connsiteX456" fmla="*/ 1508189 w 1704975"/>
                <a:gd name="connsiteY456" fmla="*/ 909447 h 1371600"/>
                <a:gd name="connsiteX457" fmla="*/ 1504188 w 1704975"/>
                <a:gd name="connsiteY457" fmla="*/ 909923 h 1371600"/>
                <a:gd name="connsiteX458" fmla="*/ 1504283 w 1704975"/>
                <a:gd name="connsiteY458" fmla="*/ 907447 h 1371600"/>
                <a:gd name="connsiteX459" fmla="*/ 1492472 w 1704975"/>
                <a:gd name="connsiteY459" fmla="*/ 906971 h 1371600"/>
                <a:gd name="connsiteX460" fmla="*/ 1491139 w 1704975"/>
                <a:gd name="connsiteY460" fmla="*/ 916305 h 1371600"/>
                <a:gd name="connsiteX461" fmla="*/ 1485614 w 1704975"/>
                <a:gd name="connsiteY461" fmla="*/ 915353 h 1371600"/>
                <a:gd name="connsiteX462" fmla="*/ 1482090 w 1704975"/>
                <a:gd name="connsiteY462" fmla="*/ 941356 h 1371600"/>
                <a:gd name="connsiteX463" fmla="*/ 1483519 w 1704975"/>
                <a:gd name="connsiteY463" fmla="*/ 950214 h 1371600"/>
                <a:gd name="connsiteX464" fmla="*/ 1468469 w 1704975"/>
                <a:gd name="connsiteY464" fmla="*/ 955929 h 1371600"/>
                <a:gd name="connsiteX465" fmla="*/ 1469231 w 1704975"/>
                <a:gd name="connsiteY465" fmla="*/ 961739 h 1371600"/>
                <a:gd name="connsiteX466" fmla="*/ 1450753 w 1704975"/>
                <a:gd name="connsiteY466" fmla="*/ 966978 h 1371600"/>
                <a:gd name="connsiteX467" fmla="*/ 1446371 w 1704975"/>
                <a:gd name="connsiteY467" fmla="*/ 954881 h 1371600"/>
                <a:gd name="connsiteX468" fmla="*/ 1420939 w 1704975"/>
                <a:gd name="connsiteY468" fmla="*/ 962311 h 1371600"/>
                <a:gd name="connsiteX469" fmla="*/ 1414367 w 1704975"/>
                <a:gd name="connsiteY469" fmla="*/ 947071 h 1371600"/>
                <a:gd name="connsiteX470" fmla="*/ 1409129 w 1704975"/>
                <a:gd name="connsiteY470" fmla="*/ 948880 h 1371600"/>
                <a:gd name="connsiteX471" fmla="*/ 1394746 w 1704975"/>
                <a:gd name="connsiteY471" fmla="*/ 943070 h 1371600"/>
                <a:gd name="connsiteX472" fmla="*/ 1393984 w 1704975"/>
                <a:gd name="connsiteY472" fmla="*/ 946309 h 1371600"/>
                <a:gd name="connsiteX473" fmla="*/ 1347597 w 1704975"/>
                <a:gd name="connsiteY473" fmla="*/ 956120 h 1371600"/>
                <a:gd name="connsiteX474" fmla="*/ 1348264 w 1704975"/>
                <a:gd name="connsiteY474" fmla="*/ 959263 h 1371600"/>
                <a:gd name="connsiteX475" fmla="*/ 1333690 w 1704975"/>
                <a:gd name="connsiteY475" fmla="*/ 957453 h 1371600"/>
                <a:gd name="connsiteX476" fmla="*/ 1333500 w 1704975"/>
                <a:gd name="connsiteY476" fmla="*/ 955738 h 1371600"/>
                <a:gd name="connsiteX477" fmla="*/ 1323308 w 1704975"/>
                <a:gd name="connsiteY477" fmla="*/ 956024 h 1371600"/>
                <a:gd name="connsiteX478" fmla="*/ 1293876 w 1704975"/>
                <a:gd name="connsiteY478" fmla="*/ 962120 h 1371600"/>
                <a:gd name="connsiteX479" fmla="*/ 1273969 w 1704975"/>
                <a:gd name="connsiteY479" fmla="*/ 963835 h 1371600"/>
                <a:gd name="connsiteX480" fmla="*/ 1273397 w 1704975"/>
                <a:gd name="connsiteY480" fmla="*/ 961834 h 1371600"/>
                <a:gd name="connsiteX481" fmla="*/ 1254538 w 1704975"/>
                <a:gd name="connsiteY481" fmla="*/ 965168 h 1371600"/>
                <a:gd name="connsiteX482" fmla="*/ 1254823 w 1704975"/>
                <a:gd name="connsiteY482" fmla="*/ 961739 h 1371600"/>
                <a:gd name="connsiteX483" fmla="*/ 1248823 w 1704975"/>
                <a:gd name="connsiteY483" fmla="*/ 961549 h 1371600"/>
                <a:gd name="connsiteX484" fmla="*/ 1233488 w 1704975"/>
                <a:gd name="connsiteY484" fmla="*/ 966025 h 1371600"/>
                <a:gd name="connsiteX485" fmla="*/ 1233392 w 1704975"/>
                <a:gd name="connsiteY485" fmla="*/ 958691 h 1371600"/>
                <a:gd name="connsiteX486" fmla="*/ 1227106 w 1704975"/>
                <a:gd name="connsiteY486" fmla="*/ 959644 h 1371600"/>
                <a:gd name="connsiteX487" fmla="*/ 1228344 w 1704975"/>
                <a:gd name="connsiteY487" fmla="*/ 954214 h 1371600"/>
                <a:gd name="connsiteX488" fmla="*/ 1211485 w 1704975"/>
                <a:gd name="connsiteY488" fmla="*/ 954976 h 1371600"/>
                <a:gd name="connsiteX489" fmla="*/ 1203389 w 1704975"/>
                <a:gd name="connsiteY489" fmla="*/ 952309 h 1371600"/>
                <a:gd name="connsiteX490" fmla="*/ 1196245 w 1704975"/>
                <a:gd name="connsiteY490" fmla="*/ 954500 h 1371600"/>
                <a:gd name="connsiteX491" fmla="*/ 1195388 w 1704975"/>
                <a:gd name="connsiteY491" fmla="*/ 951738 h 1371600"/>
                <a:gd name="connsiteX492" fmla="*/ 1176338 w 1704975"/>
                <a:gd name="connsiteY492" fmla="*/ 954405 h 1371600"/>
                <a:gd name="connsiteX493" fmla="*/ 1175956 w 1704975"/>
                <a:gd name="connsiteY493" fmla="*/ 950690 h 1371600"/>
                <a:gd name="connsiteX494" fmla="*/ 1161002 w 1704975"/>
                <a:gd name="connsiteY494" fmla="*/ 954310 h 1371600"/>
                <a:gd name="connsiteX495" fmla="*/ 1156525 w 1704975"/>
                <a:gd name="connsiteY495" fmla="*/ 951071 h 1371600"/>
                <a:gd name="connsiteX496" fmla="*/ 1150430 w 1704975"/>
                <a:gd name="connsiteY496" fmla="*/ 951167 h 1371600"/>
                <a:gd name="connsiteX497" fmla="*/ 1148048 w 1704975"/>
                <a:gd name="connsiteY497" fmla="*/ 942022 h 1371600"/>
                <a:gd name="connsiteX498" fmla="*/ 1133475 w 1704975"/>
                <a:gd name="connsiteY498" fmla="*/ 942975 h 1371600"/>
                <a:gd name="connsiteX499" fmla="*/ 1131760 w 1704975"/>
                <a:gd name="connsiteY499" fmla="*/ 951071 h 1371600"/>
                <a:gd name="connsiteX500" fmla="*/ 1124712 w 1704975"/>
                <a:gd name="connsiteY500" fmla="*/ 953548 h 1371600"/>
                <a:gd name="connsiteX501" fmla="*/ 1085374 w 1704975"/>
                <a:gd name="connsiteY501" fmla="*/ 954881 h 1371600"/>
                <a:gd name="connsiteX502" fmla="*/ 1083755 w 1704975"/>
                <a:gd name="connsiteY502" fmla="*/ 945928 h 1371600"/>
                <a:gd name="connsiteX503" fmla="*/ 1070039 w 1704975"/>
                <a:gd name="connsiteY503" fmla="*/ 948118 h 1371600"/>
                <a:gd name="connsiteX504" fmla="*/ 1065181 w 1704975"/>
                <a:gd name="connsiteY504" fmla="*/ 931926 h 1371600"/>
                <a:gd name="connsiteX505" fmla="*/ 1033272 w 1704975"/>
                <a:gd name="connsiteY505" fmla="*/ 940879 h 1371600"/>
                <a:gd name="connsiteX506" fmla="*/ 985552 w 1704975"/>
                <a:gd name="connsiteY506" fmla="*/ 947928 h 1371600"/>
                <a:gd name="connsiteX507" fmla="*/ 942784 w 1704975"/>
                <a:gd name="connsiteY507" fmla="*/ 943737 h 1371600"/>
                <a:gd name="connsiteX508" fmla="*/ 915067 w 1704975"/>
                <a:gd name="connsiteY508" fmla="*/ 946499 h 1371600"/>
                <a:gd name="connsiteX509" fmla="*/ 916686 w 1704975"/>
                <a:gd name="connsiteY509" fmla="*/ 959358 h 1371600"/>
                <a:gd name="connsiteX510" fmla="*/ 913066 w 1704975"/>
                <a:gd name="connsiteY510" fmla="*/ 959739 h 1371600"/>
                <a:gd name="connsiteX511" fmla="*/ 914686 w 1704975"/>
                <a:gd name="connsiteY511" fmla="*/ 965359 h 1371600"/>
                <a:gd name="connsiteX512" fmla="*/ 905542 w 1704975"/>
                <a:gd name="connsiteY512" fmla="*/ 990886 h 1371600"/>
                <a:gd name="connsiteX513" fmla="*/ 911066 w 1704975"/>
                <a:gd name="connsiteY513" fmla="*/ 1020794 h 1371600"/>
                <a:gd name="connsiteX514" fmla="*/ 905923 w 1704975"/>
                <a:gd name="connsiteY514" fmla="*/ 1023652 h 1371600"/>
                <a:gd name="connsiteX515" fmla="*/ 905065 w 1704975"/>
                <a:gd name="connsiteY515" fmla="*/ 1054894 h 1371600"/>
                <a:gd name="connsiteX516" fmla="*/ 906875 w 1704975"/>
                <a:gd name="connsiteY516" fmla="*/ 1055180 h 1371600"/>
                <a:gd name="connsiteX517" fmla="*/ 913162 w 1704975"/>
                <a:gd name="connsiteY517" fmla="*/ 1097090 h 1371600"/>
                <a:gd name="connsiteX518" fmla="*/ 913924 w 1704975"/>
                <a:gd name="connsiteY518" fmla="*/ 1099566 h 1371600"/>
                <a:gd name="connsiteX519" fmla="*/ 916210 w 1704975"/>
                <a:gd name="connsiteY519" fmla="*/ 1097375 h 1371600"/>
                <a:gd name="connsiteX520" fmla="*/ 918115 w 1704975"/>
                <a:gd name="connsiteY520" fmla="*/ 1109282 h 1371600"/>
                <a:gd name="connsiteX521" fmla="*/ 932879 w 1704975"/>
                <a:gd name="connsiteY521" fmla="*/ 1114520 h 1371600"/>
                <a:gd name="connsiteX522" fmla="*/ 930497 w 1704975"/>
                <a:gd name="connsiteY522" fmla="*/ 1131284 h 1371600"/>
                <a:gd name="connsiteX523" fmla="*/ 922591 w 1704975"/>
                <a:gd name="connsiteY523" fmla="*/ 1152620 h 1371600"/>
                <a:gd name="connsiteX524" fmla="*/ 926878 w 1704975"/>
                <a:gd name="connsiteY524" fmla="*/ 1156621 h 1371600"/>
                <a:gd name="connsiteX525" fmla="*/ 926116 w 1704975"/>
                <a:gd name="connsiteY525" fmla="*/ 1164050 h 1371600"/>
                <a:gd name="connsiteX526" fmla="*/ 924115 w 1704975"/>
                <a:gd name="connsiteY526" fmla="*/ 1164622 h 1371600"/>
                <a:gd name="connsiteX527" fmla="*/ 928116 w 1704975"/>
                <a:gd name="connsiteY527" fmla="*/ 1176052 h 1371600"/>
                <a:gd name="connsiteX528" fmla="*/ 939927 w 1704975"/>
                <a:gd name="connsiteY528" fmla="*/ 1194530 h 1371600"/>
                <a:gd name="connsiteX529" fmla="*/ 943070 w 1704975"/>
                <a:gd name="connsiteY529" fmla="*/ 1206722 h 1371600"/>
                <a:gd name="connsiteX530" fmla="*/ 949833 w 1704975"/>
                <a:gd name="connsiteY530" fmla="*/ 1206246 h 1371600"/>
                <a:gd name="connsiteX531" fmla="*/ 951929 w 1704975"/>
                <a:gd name="connsiteY531" fmla="*/ 1203865 h 1371600"/>
                <a:gd name="connsiteX532" fmla="*/ 953929 w 1704975"/>
                <a:gd name="connsiteY532" fmla="*/ 1208723 h 1371600"/>
                <a:gd name="connsiteX533" fmla="*/ 955167 w 1704975"/>
                <a:gd name="connsiteY533" fmla="*/ 1227582 h 1371600"/>
                <a:gd name="connsiteX534" fmla="*/ 947928 w 1704975"/>
                <a:gd name="connsiteY534" fmla="*/ 1227868 h 1371600"/>
                <a:gd name="connsiteX535" fmla="*/ 947071 w 1704975"/>
                <a:gd name="connsiteY535" fmla="*/ 1246156 h 1371600"/>
                <a:gd name="connsiteX536" fmla="*/ 980504 w 1704975"/>
                <a:gd name="connsiteY536" fmla="*/ 1255967 h 1371600"/>
                <a:gd name="connsiteX537" fmla="*/ 981456 w 1704975"/>
                <a:gd name="connsiteY537" fmla="*/ 1264444 h 1371600"/>
                <a:gd name="connsiteX538" fmla="*/ 955262 w 1704975"/>
                <a:gd name="connsiteY538" fmla="*/ 1280255 h 1371600"/>
                <a:gd name="connsiteX539" fmla="*/ 953548 w 1704975"/>
                <a:gd name="connsiteY539" fmla="*/ 1272445 h 1371600"/>
                <a:gd name="connsiteX540" fmla="*/ 948023 w 1704975"/>
                <a:gd name="connsiteY540" fmla="*/ 1273016 h 1371600"/>
                <a:gd name="connsiteX541" fmla="*/ 945928 w 1704975"/>
                <a:gd name="connsiteY541" fmla="*/ 1263491 h 1371600"/>
                <a:gd name="connsiteX542" fmla="*/ 944118 w 1704975"/>
                <a:gd name="connsiteY542" fmla="*/ 1264063 h 1371600"/>
                <a:gd name="connsiteX543" fmla="*/ 944404 w 1704975"/>
                <a:gd name="connsiteY543" fmla="*/ 1265968 h 1371600"/>
                <a:gd name="connsiteX544" fmla="*/ 934402 w 1704975"/>
                <a:gd name="connsiteY544" fmla="*/ 1270254 h 1371600"/>
                <a:gd name="connsiteX545" fmla="*/ 937736 w 1704975"/>
                <a:gd name="connsiteY545" fmla="*/ 1279493 h 1371600"/>
                <a:gd name="connsiteX546" fmla="*/ 934879 w 1704975"/>
                <a:gd name="connsiteY546" fmla="*/ 1280065 h 1371600"/>
                <a:gd name="connsiteX547" fmla="*/ 935355 w 1704975"/>
                <a:gd name="connsiteY547" fmla="*/ 1285875 h 1371600"/>
                <a:gd name="connsiteX548" fmla="*/ 924973 w 1704975"/>
                <a:gd name="connsiteY548" fmla="*/ 1286827 h 1371600"/>
                <a:gd name="connsiteX549" fmla="*/ 923734 w 1704975"/>
                <a:gd name="connsiteY549" fmla="*/ 1292924 h 1371600"/>
                <a:gd name="connsiteX550" fmla="*/ 882301 w 1704975"/>
                <a:gd name="connsiteY550" fmla="*/ 1298829 h 1371600"/>
                <a:gd name="connsiteX551" fmla="*/ 864775 w 1704975"/>
                <a:gd name="connsiteY551" fmla="*/ 1289114 h 1371600"/>
                <a:gd name="connsiteX552" fmla="*/ 853630 w 1704975"/>
                <a:gd name="connsiteY552" fmla="*/ 1320641 h 1371600"/>
                <a:gd name="connsiteX553" fmla="*/ 851916 w 1704975"/>
                <a:gd name="connsiteY553" fmla="*/ 1325785 h 1371600"/>
                <a:gd name="connsiteX554" fmla="*/ 807529 w 1704975"/>
                <a:gd name="connsiteY554" fmla="*/ 1328166 h 1371600"/>
                <a:gd name="connsiteX555" fmla="*/ 783050 w 1704975"/>
                <a:gd name="connsiteY555" fmla="*/ 1325309 h 1371600"/>
                <a:gd name="connsiteX556" fmla="*/ 792385 w 1704975"/>
                <a:gd name="connsiteY556" fmla="*/ 1329785 h 1371600"/>
                <a:gd name="connsiteX557" fmla="*/ 796576 w 1704975"/>
                <a:gd name="connsiteY557" fmla="*/ 1337024 h 1371600"/>
                <a:gd name="connsiteX558" fmla="*/ 769144 w 1704975"/>
                <a:gd name="connsiteY558" fmla="*/ 1342644 h 1371600"/>
                <a:gd name="connsiteX559" fmla="*/ 770858 w 1704975"/>
                <a:gd name="connsiteY559" fmla="*/ 1356932 h 1371600"/>
                <a:gd name="connsiteX560" fmla="*/ 726186 w 1704975"/>
                <a:gd name="connsiteY560" fmla="*/ 1365980 h 1371600"/>
                <a:gd name="connsiteX561" fmla="*/ 720662 w 1704975"/>
                <a:gd name="connsiteY561" fmla="*/ 1350455 h 1371600"/>
                <a:gd name="connsiteX562" fmla="*/ 728281 w 1704975"/>
                <a:gd name="connsiteY562" fmla="*/ 1348454 h 1371600"/>
                <a:gd name="connsiteX563" fmla="*/ 727043 w 1704975"/>
                <a:gd name="connsiteY563" fmla="*/ 1344549 h 1371600"/>
                <a:gd name="connsiteX564" fmla="*/ 734377 w 1704975"/>
                <a:gd name="connsiteY564" fmla="*/ 1342358 h 1371600"/>
                <a:gd name="connsiteX565" fmla="*/ 727424 w 1704975"/>
                <a:gd name="connsiteY565" fmla="*/ 1307497 h 1371600"/>
                <a:gd name="connsiteX566" fmla="*/ 715804 w 1704975"/>
                <a:gd name="connsiteY566" fmla="*/ 1305401 h 1371600"/>
                <a:gd name="connsiteX567" fmla="*/ 693801 w 1704975"/>
                <a:gd name="connsiteY567" fmla="*/ 1273683 h 1371600"/>
                <a:gd name="connsiteX568" fmla="*/ 690658 w 1704975"/>
                <a:gd name="connsiteY568" fmla="*/ 1270730 h 1371600"/>
                <a:gd name="connsiteX569" fmla="*/ 688562 w 1704975"/>
                <a:gd name="connsiteY569" fmla="*/ 1272635 h 1371600"/>
                <a:gd name="connsiteX570" fmla="*/ 686943 w 1704975"/>
                <a:gd name="connsiteY570" fmla="*/ 1271111 h 1371600"/>
                <a:gd name="connsiteX571" fmla="*/ 677894 w 1704975"/>
                <a:gd name="connsiteY571" fmla="*/ 1257300 h 1371600"/>
                <a:gd name="connsiteX572" fmla="*/ 662464 w 1704975"/>
                <a:gd name="connsiteY572" fmla="*/ 1259967 h 1371600"/>
                <a:gd name="connsiteX573" fmla="*/ 657606 w 1704975"/>
                <a:gd name="connsiteY573" fmla="*/ 1221105 h 1371600"/>
                <a:gd name="connsiteX574" fmla="*/ 650272 w 1704975"/>
                <a:gd name="connsiteY574" fmla="*/ 1190053 h 1371600"/>
                <a:gd name="connsiteX575" fmla="*/ 650557 w 1704975"/>
                <a:gd name="connsiteY575" fmla="*/ 1179005 h 1371600"/>
                <a:gd name="connsiteX576" fmla="*/ 637699 w 1704975"/>
                <a:gd name="connsiteY576" fmla="*/ 1181386 h 1371600"/>
                <a:gd name="connsiteX577" fmla="*/ 637889 w 1704975"/>
                <a:gd name="connsiteY577" fmla="*/ 1183576 h 1371600"/>
                <a:gd name="connsiteX578" fmla="*/ 623697 w 1704975"/>
                <a:gd name="connsiteY578" fmla="*/ 1184815 h 1371600"/>
                <a:gd name="connsiteX579" fmla="*/ 637699 w 1704975"/>
                <a:gd name="connsiteY579" fmla="*/ 1146810 h 1371600"/>
                <a:gd name="connsiteX580" fmla="*/ 625792 w 1704975"/>
                <a:gd name="connsiteY580" fmla="*/ 1143952 h 1371600"/>
                <a:gd name="connsiteX581" fmla="*/ 626745 w 1704975"/>
                <a:gd name="connsiteY581" fmla="*/ 1132427 h 1371600"/>
                <a:gd name="connsiteX582" fmla="*/ 632269 w 1704975"/>
                <a:gd name="connsiteY582" fmla="*/ 1123759 h 1371600"/>
                <a:gd name="connsiteX583" fmla="*/ 614077 w 1704975"/>
                <a:gd name="connsiteY583" fmla="*/ 1126522 h 1371600"/>
                <a:gd name="connsiteX584" fmla="*/ 604456 w 1704975"/>
                <a:gd name="connsiteY584" fmla="*/ 1124141 h 1371600"/>
                <a:gd name="connsiteX585" fmla="*/ 595693 w 1704975"/>
                <a:gd name="connsiteY585" fmla="*/ 1108996 h 1371600"/>
                <a:gd name="connsiteX586" fmla="*/ 597789 w 1704975"/>
                <a:gd name="connsiteY586" fmla="*/ 1098042 h 1371600"/>
                <a:gd name="connsiteX587" fmla="*/ 603885 w 1704975"/>
                <a:gd name="connsiteY587" fmla="*/ 1088231 h 1371600"/>
                <a:gd name="connsiteX588" fmla="*/ 579787 w 1704975"/>
                <a:gd name="connsiteY588" fmla="*/ 1084517 h 1371600"/>
                <a:gd name="connsiteX589" fmla="*/ 580358 w 1704975"/>
                <a:gd name="connsiteY589" fmla="*/ 1080230 h 1371600"/>
                <a:gd name="connsiteX590" fmla="*/ 575119 w 1704975"/>
                <a:gd name="connsiteY590" fmla="*/ 1079944 h 1371600"/>
                <a:gd name="connsiteX591" fmla="*/ 574738 w 1704975"/>
                <a:gd name="connsiteY591" fmla="*/ 1072515 h 1371600"/>
                <a:gd name="connsiteX592" fmla="*/ 561499 w 1704975"/>
                <a:gd name="connsiteY592" fmla="*/ 1072229 h 1371600"/>
                <a:gd name="connsiteX593" fmla="*/ 562165 w 1704975"/>
                <a:gd name="connsiteY593" fmla="*/ 1063847 h 1371600"/>
                <a:gd name="connsiteX594" fmla="*/ 507587 w 1704975"/>
                <a:gd name="connsiteY594" fmla="*/ 1074706 h 1371600"/>
                <a:gd name="connsiteX595" fmla="*/ 506730 w 1704975"/>
                <a:gd name="connsiteY595" fmla="*/ 1064514 h 1371600"/>
                <a:gd name="connsiteX596" fmla="*/ 499205 w 1704975"/>
                <a:gd name="connsiteY596" fmla="*/ 1064514 h 1371600"/>
                <a:gd name="connsiteX597" fmla="*/ 493014 w 1704975"/>
                <a:gd name="connsiteY597" fmla="*/ 1128712 h 1371600"/>
                <a:gd name="connsiteX598" fmla="*/ 483870 w 1704975"/>
                <a:gd name="connsiteY598" fmla="*/ 1125665 h 1371600"/>
                <a:gd name="connsiteX599" fmla="*/ 483298 w 1704975"/>
                <a:gd name="connsiteY599" fmla="*/ 1135285 h 1371600"/>
                <a:gd name="connsiteX600" fmla="*/ 480631 w 1704975"/>
                <a:gd name="connsiteY600" fmla="*/ 1135951 h 1371600"/>
                <a:gd name="connsiteX601" fmla="*/ 480250 w 1704975"/>
                <a:gd name="connsiteY601" fmla="*/ 1138904 h 1371600"/>
                <a:gd name="connsiteX602" fmla="*/ 473583 w 1704975"/>
                <a:gd name="connsiteY602" fmla="*/ 1138618 h 1371600"/>
                <a:gd name="connsiteX603" fmla="*/ 473773 w 1704975"/>
                <a:gd name="connsiteY603" fmla="*/ 1131951 h 1371600"/>
                <a:gd name="connsiteX604" fmla="*/ 468344 w 1704975"/>
                <a:gd name="connsiteY604" fmla="*/ 1126998 h 1371600"/>
                <a:gd name="connsiteX605" fmla="*/ 459105 w 1704975"/>
                <a:gd name="connsiteY605" fmla="*/ 1124712 h 1371600"/>
                <a:gd name="connsiteX606" fmla="*/ 453580 w 1704975"/>
                <a:gd name="connsiteY606" fmla="*/ 1120235 h 1371600"/>
                <a:gd name="connsiteX607" fmla="*/ 446532 w 1704975"/>
                <a:gd name="connsiteY607" fmla="*/ 1120521 h 1371600"/>
                <a:gd name="connsiteX608" fmla="*/ 446532 w 1704975"/>
                <a:gd name="connsiteY608" fmla="*/ 1123759 h 1371600"/>
                <a:gd name="connsiteX609" fmla="*/ 443579 w 1704975"/>
                <a:gd name="connsiteY609" fmla="*/ 1124902 h 1371600"/>
                <a:gd name="connsiteX610" fmla="*/ 443960 w 1704975"/>
                <a:gd name="connsiteY610" fmla="*/ 1138714 h 1371600"/>
                <a:gd name="connsiteX611" fmla="*/ 440817 w 1704975"/>
                <a:gd name="connsiteY611" fmla="*/ 1144905 h 1371600"/>
                <a:gd name="connsiteX612" fmla="*/ 435673 w 1704975"/>
                <a:gd name="connsiteY612" fmla="*/ 1151668 h 1371600"/>
                <a:gd name="connsiteX613" fmla="*/ 425672 w 1704975"/>
                <a:gd name="connsiteY613" fmla="*/ 1156049 h 1371600"/>
                <a:gd name="connsiteX614" fmla="*/ 413004 w 1704975"/>
                <a:gd name="connsiteY614" fmla="*/ 1153859 h 1371600"/>
                <a:gd name="connsiteX615" fmla="*/ 410623 w 1704975"/>
                <a:gd name="connsiteY615" fmla="*/ 1149477 h 1371600"/>
                <a:gd name="connsiteX616" fmla="*/ 404717 w 1704975"/>
                <a:gd name="connsiteY616" fmla="*/ 1152430 h 1371600"/>
                <a:gd name="connsiteX617" fmla="*/ 377571 w 1704975"/>
                <a:gd name="connsiteY617" fmla="*/ 1152334 h 1371600"/>
                <a:gd name="connsiteX618" fmla="*/ 369189 w 1704975"/>
                <a:gd name="connsiteY618" fmla="*/ 1157478 h 1371600"/>
                <a:gd name="connsiteX619" fmla="*/ 360902 w 1704975"/>
                <a:gd name="connsiteY619" fmla="*/ 1158621 h 1371600"/>
                <a:gd name="connsiteX620" fmla="*/ 355378 w 1704975"/>
                <a:gd name="connsiteY620" fmla="*/ 1118902 h 1371600"/>
                <a:gd name="connsiteX621" fmla="*/ 315658 w 1704975"/>
                <a:gd name="connsiteY621" fmla="*/ 1135094 h 1371600"/>
                <a:gd name="connsiteX622" fmla="*/ 318040 w 1704975"/>
                <a:gd name="connsiteY622" fmla="*/ 1144429 h 1371600"/>
                <a:gd name="connsiteX623" fmla="*/ 313372 w 1704975"/>
                <a:gd name="connsiteY623" fmla="*/ 1146048 h 1371600"/>
                <a:gd name="connsiteX624" fmla="*/ 316230 w 1704975"/>
                <a:gd name="connsiteY624" fmla="*/ 1156716 h 1371600"/>
                <a:gd name="connsiteX625" fmla="*/ 320516 w 1704975"/>
                <a:gd name="connsiteY625" fmla="*/ 1155573 h 1371600"/>
                <a:gd name="connsiteX626" fmla="*/ 322326 w 1704975"/>
                <a:gd name="connsiteY626" fmla="*/ 1172909 h 1371600"/>
                <a:gd name="connsiteX627" fmla="*/ 327184 w 1704975"/>
                <a:gd name="connsiteY627" fmla="*/ 1172147 h 1371600"/>
                <a:gd name="connsiteX628" fmla="*/ 330613 w 1704975"/>
                <a:gd name="connsiteY628" fmla="*/ 1190816 h 1371600"/>
                <a:gd name="connsiteX629" fmla="*/ 340423 w 1704975"/>
                <a:gd name="connsiteY629" fmla="*/ 1189006 h 1371600"/>
                <a:gd name="connsiteX630" fmla="*/ 346424 w 1704975"/>
                <a:gd name="connsiteY630" fmla="*/ 1227773 h 1371600"/>
                <a:gd name="connsiteX631" fmla="*/ 332899 w 1704975"/>
                <a:gd name="connsiteY631" fmla="*/ 1230440 h 1371600"/>
                <a:gd name="connsiteX632" fmla="*/ 330137 w 1704975"/>
                <a:gd name="connsiteY632" fmla="*/ 1232154 h 1371600"/>
                <a:gd name="connsiteX633" fmla="*/ 330898 w 1704975"/>
                <a:gd name="connsiteY633" fmla="*/ 1236440 h 1371600"/>
                <a:gd name="connsiteX634" fmla="*/ 307181 w 1704975"/>
                <a:gd name="connsiteY634" fmla="*/ 1238345 h 1371600"/>
                <a:gd name="connsiteX635" fmla="*/ 306229 w 1704975"/>
                <a:gd name="connsiteY635" fmla="*/ 1241203 h 1371600"/>
                <a:gd name="connsiteX636" fmla="*/ 298228 w 1704975"/>
                <a:gd name="connsiteY636" fmla="*/ 1240822 h 1371600"/>
                <a:gd name="connsiteX637" fmla="*/ 298704 w 1704975"/>
                <a:gd name="connsiteY637" fmla="*/ 1242536 h 1371600"/>
                <a:gd name="connsiteX638" fmla="*/ 294037 w 1704975"/>
                <a:gd name="connsiteY638" fmla="*/ 1243870 h 1371600"/>
                <a:gd name="connsiteX639" fmla="*/ 290227 w 1704975"/>
                <a:gd name="connsiteY639" fmla="*/ 1242441 h 1371600"/>
                <a:gd name="connsiteX640" fmla="*/ 291560 w 1704975"/>
                <a:gd name="connsiteY640" fmla="*/ 1248061 h 1371600"/>
                <a:gd name="connsiteX641" fmla="*/ 287941 w 1704975"/>
                <a:gd name="connsiteY641" fmla="*/ 1251585 h 1371600"/>
                <a:gd name="connsiteX642" fmla="*/ 283845 w 1704975"/>
                <a:gd name="connsiteY642" fmla="*/ 1248918 h 1371600"/>
                <a:gd name="connsiteX643" fmla="*/ 279940 w 1704975"/>
                <a:gd name="connsiteY643" fmla="*/ 1250347 h 1371600"/>
                <a:gd name="connsiteX644" fmla="*/ 281178 w 1704975"/>
                <a:gd name="connsiteY644" fmla="*/ 1252918 h 1371600"/>
                <a:gd name="connsiteX645" fmla="*/ 264604 w 1704975"/>
                <a:gd name="connsiteY645" fmla="*/ 1259681 h 1371600"/>
                <a:gd name="connsiteX646" fmla="*/ 265366 w 1704975"/>
                <a:gd name="connsiteY646" fmla="*/ 1263110 h 1371600"/>
                <a:gd name="connsiteX647" fmla="*/ 244316 w 1704975"/>
                <a:gd name="connsiteY647" fmla="*/ 1264920 h 1371600"/>
                <a:gd name="connsiteX648" fmla="*/ 243840 w 1704975"/>
                <a:gd name="connsiteY648" fmla="*/ 1269301 h 1371600"/>
                <a:gd name="connsiteX649" fmla="*/ 237077 w 1704975"/>
                <a:gd name="connsiteY649" fmla="*/ 1269016 h 1371600"/>
                <a:gd name="connsiteX650" fmla="*/ 237172 w 1704975"/>
                <a:gd name="connsiteY650" fmla="*/ 1273969 h 1371600"/>
                <a:gd name="connsiteX651" fmla="*/ 226409 w 1704975"/>
                <a:gd name="connsiteY651" fmla="*/ 1282351 h 1371600"/>
                <a:gd name="connsiteX652" fmla="*/ 206978 w 1704975"/>
                <a:gd name="connsiteY652" fmla="*/ 1283113 h 1371600"/>
                <a:gd name="connsiteX653" fmla="*/ 200692 w 1704975"/>
                <a:gd name="connsiteY653" fmla="*/ 1285684 h 1371600"/>
                <a:gd name="connsiteX654" fmla="*/ 199454 w 1704975"/>
                <a:gd name="connsiteY654" fmla="*/ 1297591 h 1371600"/>
                <a:gd name="connsiteX655" fmla="*/ 192976 w 1704975"/>
                <a:gd name="connsiteY655" fmla="*/ 1299686 h 1371600"/>
                <a:gd name="connsiteX656" fmla="*/ 195643 w 1704975"/>
                <a:gd name="connsiteY656" fmla="*/ 1307116 h 1371600"/>
                <a:gd name="connsiteX657" fmla="*/ 190976 w 1704975"/>
                <a:gd name="connsiteY657" fmla="*/ 1309307 h 1371600"/>
                <a:gd name="connsiteX658" fmla="*/ 192881 w 1704975"/>
                <a:gd name="connsiteY658" fmla="*/ 1314069 h 1371600"/>
                <a:gd name="connsiteX659" fmla="*/ 187738 w 1704975"/>
                <a:gd name="connsiteY659" fmla="*/ 1315593 h 1371600"/>
                <a:gd name="connsiteX660" fmla="*/ 195739 w 1704975"/>
                <a:gd name="connsiteY660" fmla="*/ 1341787 h 1371600"/>
                <a:gd name="connsiteX661" fmla="*/ 188404 w 1704975"/>
                <a:gd name="connsiteY661" fmla="*/ 1345120 h 1371600"/>
                <a:gd name="connsiteX662" fmla="*/ 179927 w 1704975"/>
                <a:gd name="connsiteY662" fmla="*/ 1357408 h 1371600"/>
                <a:gd name="connsiteX663" fmla="*/ 179832 w 1704975"/>
                <a:gd name="connsiteY663" fmla="*/ 1353693 h 1371600"/>
                <a:gd name="connsiteX664" fmla="*/ 172879 w 1704975"/>
                <a:gd name="connsiteY664" fmla="*/ 1356741 h 1371600"/>
                <a:gd name="connsiteX665" fmla="*/ 170783 w 1704975"/>
                <a:gd name="connsiteY665" fmla="*/ 1352264 h 1371600"/>
                <a:gd name="connsiteX666" fmla="*/ 148780 w 1704975"/>
                <a:gd name="connsiteY666" fmla="*/ 1354645 h 1371600"/>
                <a:gd name="connsiteX667" fmla="*/ 141160 w 1704975"/>
                <a:gd name="connsiteY667" fmla="*/ 1341310 h 1371600"/>
                <a:gd name="connsiteX668" fmla="*/ 143923 w 1704975"/>
                <a:gd name="connsiteY668" fmla="*/ 1335310 h 1371600"/>
                <a:gd name="connsiteX669" fmla="*/ 142970 w 1704975"/>
                <a:gd name="connsiteY669" fmla="*/ 1329023 h 1371600"/>
                <a:gd name="connsiteX670" fmla="*/ 126397 w 1704975"/>
                <a:gd name="connsiteY670" fmla="*/ 1329976 h 1371600"/>
                <a:gd name="connsiteX671" fmla="*/ 108966 w 1704975"/>
                <a:gd name="connsiteY671" fmla="*/ 1312069 h 1371600"/>
                <a:gd name="connsiteX672" fmla="*/ 101822 w 1704975"/>
                <a:gd name="connsiteY672" fmla="*/ 1315784 h 1371600"/>
                <a:gd name="connsiteX673" fmla="*/ 90487 w 1704975"/>
                <a:gd name="connsiteY673" fmla="*/ 1316831 h 1371600"/>
                <a:gd name="connsiteX674" fmla="*/ 64675 w 1704975"/>
                <a:gd name="connsiteY674" fmla="*/ 1313021 h 1371600"/>
                <a:gd name="connsiteX675" fmla="*/ 62103 w 1704975"/>
                <a:gd name="connsiteY675" fmla="*/ 1304068 h 1371600"/>
                <a:gd name="connsiteX676" fmla="*/ 48482 w 1704975"/>
                <a:gd name="connsiteY676" fmla="*/ 1300543 h 1371600"/>
                <a:gd name="connsiteX677" fmla="*/ 27337 w 1704975"/>
                <a:gd name="connsiteY677" fmla="*/ 1302068 h 1371600"/>
                <a:gd name="connsiteX678" fmla="*/ 11430 w 1704975"/>
                <a:gd name="connsiteY678" fmla="*/ 1307878 h 1371600"/>
                <a:gd name="connsiteX679" fmla="*/ 1570672 w 1704975"/>
                <a:gd name="connsiteY679" fmla="*/ 510540 h 1371600"/>
                <a:gd name="connsiteX680" fmla="*/ 1564957 w 1704975"/>
                <a:gd name="connsiteY680" fmla="*/ 511683 h 1371600"/>
                <a:gd name="connsiteX681" fmla="*/ 1565243 w 1704975"/>
                <a:gd name="connsiteY681" fmla="*/ 516446 h 1371600"/>
                <a:gd name="connsiteX682" fmla="*/ 1570196 w 1704975"/>
                <a:gd name="connsiteY682" fmla="*/ 516255 h 1371600"/>
                <a:gd name="connsiteX683" fmla="*/ 1570672 w 1704975"/>
                <a:gd name="connsiteY683" fmla="*/ 510540 h 1371600"/>
                <a:gd name="connsiteX684" fmla="*/ 1570291 w 1704975"/>
                <a:gd name="connsiteY684" fmla="*/ 516350 h 1371600"/>
                <a:gd name="connsiteX685" fmla="*/ 1573054 w 1704975"/>
                <a:gd name="connsiteY685" fmla="*/ 517588 h 1371600"/>
                <a:gd name="connsiteX686" fmla="*/ 1574768 w 1704975"/>
                <a:gd name="connsiteY686" fmla="*/ 516922 h 1371600"/>
                <a:gd name="connsiteX687" fmla="*/ 1575435 w 1704975"/>
                <a:gd name="connsiteY687" fmla="*/ 517588 h 1371600"/>
                <a:gd name="connsiteX688" fmla="*/ 1576388 w 1704975"/>
                <a:gd name="connsiteY688" fmla="*/ 516826 h 1371600"/>
                <a:gd name="connsiteX689" fmla="*/ 1577435 w 1704975"/>
                <a:gd name="connsiteY689" fmla="*/ 517112 h 1371600"/>
                <a:gd name="connsiteX690" fmla="*/ 1578769 w 1704975"/>
                <a:gd name="connsiteY690" fmla="*/ 516541 h 1371600"/>
                <a:gd name="connsiteX691" fmla="*/ 1576578 w 1704975"/>
                <a:gd name="connsiteY691" fmla="*/ 514445 h 1371600"/>
                <a:gd name="connsiteX692" fmla="*/ 1570291 w 1704975"/>
                <a:gd name="connsiteY692" fmla="*/ 516350 h 1371600"/>
                <a:gd name="connsiteX693" fmla="*/ 1582864 w 1704975"/>
                <a:gd name="connsiteY693" fmla="*/ 514159 h 1371600"/>
                <a:gd name="connsiteX694" fmla="*/ 1581626 w 1704975"/>
                <a:gd name="connsiteY694" fmla="*/ 514350 h 1371600"/>
                <a:gd name="connsiteX695" fmla="*/ 1581150 w 1704975"/>
                <a:gd name="connsiteY695" fmla="*/ 515683 h 1371600"/>
                <a:gd name="connsiteX696" fmla="*/ 1580007 w 1704975"/>
                <a:gd name="connsiteY696" fmla="*/ 515398 h 1371600"/>
                <a:gd name="connsiteX697" fmla="*/ 1579435 w 1704975"/>
                <a:gd name="connsiteY697" fmla="*/ 516160 h 1371600"/>
                <a:gd name="connsiteX698" fmla="*/ 1578388 w 1704975"/>
                <a:gd name="connsiteY698" fmla="*/ 516826 h 1371600"/>
                <a:gd name="connsiteX699" fmla="*/ 1577149 w 1704975"/>
                <a:gd name="connsiteY699" fmla="*/ 517112 h 1371600"/>
                <a:gd name="connsiteX700" fmla="*/ 1576292 w 1704975"/>
                <a:gd name="connsiteY700" fmla="*/ 516922 h 1371600"/>
                <a:gd name="connsiteX701" fmla="*/ 1575816 w 1704975"/>
                <a:gd name="connsiteY701" fmla="*/ 517398 h 1371600"/>
                <a:gd name="connsiteX702" fmla="*/ 1581340 w 1704975"/>
                <a:gd name="connsiteY702" fmla="*/ 535114 h 1371600"/>
                <a:gd name="connsiteX703" fmla="*/ 1587246 w 1704975"/>
                <a:gd name="connsiteY703" fmla="*/ 526256 h 1371600"/>
                <a:gd name="connsiteX704" fmla="*/ 1585436 w 1704975"/>
                <a:gd name="connsiteY704" fmla="*/ 514826 h 1371600"/>
                <a:gd name="connsiteX705" fmla="*/ 1582864 w 1704975"/>
                <a:gd name="connsiteY705" fmla="*/ 514159 h 1371600"/>
                <a:gd name="connsiteX706" fmla="*/ 622649 w 1704975"/>
                <a:gd name="connsiteY706" fmla="*/ 106013 h 1371600"/>
                <a:gd name="connsiteX707" fmla="*/ 618649 w 1704975"/>
                <a:gd name="connsiteY707" fmla="*/ 114395 h 1371600"/>
                <a:gd name="connsiteX708" fmla="*/ 618077 w 1704975"/>
                <a:gd name="connsiteY708" fmla="*/ 123825 h 1371600"/>
                <a:gd name="connsiteX709" fmla="*/ 630746 w 1704975"/>
                <a:gd name="connsiteY709" fmla="*/ 124111 h 1371600"/>
                <a:gd name="connsiteX710" fmla="*/ 627412 w 1704975"/>
                <a:gd name="connsiteY710" fmla="*/ 104966 h 1371600"/>
                <a:gd name="connsiteX711" fmla="*/ 622649 w 1704975"/>
                <a:gd name="connsiteY711" fmla="*/ 106013 h 1371600"/>
                <a:gd name="connsiteX712" fmla="*/ 622744 w 1704975"/>
                <a:gd name="connsiteY712" fmla="*/ 105823 h 1371600"/>
                <a:gd name="connsiteX713" fmla="*/ 627412 w 1704975"/>
                <a:gd name="connsiteY713" fmla="*/ 104775 h 1371600"/>
                <a:gd name="connsiteX714" fmla="*/ 626840 w 1704975"/>
                <a:gd name="connsiteY714" fmla="*/ 101251 h 1371600"/>
                <a:gd name="connsiteX715" fmla="*/ 624745 w 1704975"/>
                <a:gd name="connsiteY715" fmla="*/ 100584 h 1371600"/>
                <a:gd name="connsiteX716" fmla="*/ 622744 w 1704975"/>
                <a:gd name="connsiteY716" fmla="*/ 105823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</a:cxnLst>
              <a:rect l="l" t="t" r="r" b="b"/>
              <a:pathLst>
                <a:path w="1704975" h="1371600">
                  <a:moveTo>
                    <a:pt x="1561052" y="465201"/>
                  </a:moveTo>
                  <a:lnTo>
                    <a:pt x="1564005" y="467296"/>
                  </a:lnTo>
                  <a:lnTo>
                    <a:pt x="1559052" y="465487"/>
                  </a:lnTo>
                  <a:lnTo>
                    <a:pt x="1561052" y="465201"/>
                  </a:lnTo>
                  <a:close/>
                  <a:moveTo>
                    <a:pt x="11430" y="1307878"/>
                  </a:moveTo>
                  <a:lnTo>
                    <a:pt x="9525" y="1301782"/>
                  </a:lnTo>
                  <a:lnTo>
                    <a:pt x="30004" y="1296543"/>
                  </a:lnTo>
                  <a:lnTo>
                    <a:pt x="28670" y="1276255"/>
                  </a:lnTo>
                  <a:lnTo>
                    <a:pt x="34290" y="1275778"/>
                  </a:lnTo>
                  <a:lnTo>
                    <a:pt x="31718" y="1255871"/>
                  </a:lnTo>
                  <a:lnTo>
                    <a:pt x="34290" y="1255014"/>
                  </a:lnTo>
                  <a:lnTo>
                    <a:pt x="27051" y="1227392"/>
                  </a:lnTo>
                  <a:lnTo>
                    <a:pt x="32766" y="1221105"/>
                  </a:lnTo>
                  <a:lnTo>
                    <a:pt x="27146" y="1210627"/>
                  </a:lnTo>
                  <a:lnTo>
                    <a:pt x="29813" y="1209389"/>
                  </a:lnTo>
                  <a:lnTo>
                    <a:pt x="30385" y="1197483"/>
                  </a:lnTo>
                  <a:lnTo>
                    <a:pt x="27241" y="1193197"/>
                  </a:lnTo>
                  <a:lnTo>
                    <a:pt x="35338" y="1187863"/>
                  </a:lnTo>
                  <a:lnTo>
                    <a:pt x="33242" y="1184910"/>
                  </a:lnTo>
                  <a:lnTo>
                    <a:pt x="34480" y="1175480"/>
                  </a:lnTo>
                  <a:lnTo>
                    <a:pt x="27527" y="1178909"/>
                  </a:lnTo>
                  <a:lnTo>
                    <a:pt x="21812" y="1168718"/>
                  </a:lnTo>
                  <a:lnTo>
                    <a:pt x="18383" y="1168527"/>
                  </a:lnTo>
                  <a:lnTo>
                    <a:pt x="14097" y="1158716"/>
                  </a:lnTo>
                  <a:lnTo>
                    <a:pt x="22383" y="1155287"/>
                  </a:lnTo>
                  <a:lnTo>
                    <a:pt x="21907" y="1150049"/>
                  </a:lnTo>
                  <a:lnTo>
                    <a:pt x="47530" y="1145286"/>
                  </a:lnTo>
                  <a:lnTo>
                    <a:pt x="76009" y="1133570"/>
                  </a:lnTo>
                  <a:lnTo>
                    <a:pt x="76962" y="1125569"/>
                  </a:lnTo>
                  <a:lnTo>
                    <a:pt x="79153" y="1125093"/>
                  </a:lnTo>
                  <a:lnTo>
                    <a:pt x="77533" y="1114806"/>
                  </a:lnTo>
                  <a:lnTo>
                    <a:pt x="83344" y="1110806"/>
                  </a:lnTo>
                  <a:lnTo>
                    <a:pt x="70675" y="1054418"/>
                  </a:lnTo>
                  <a:lnTo>
                    <a:pt x="61531" y="1058132"/>
                  </a:lnTo>
                  <a:lnTo>
                    <a:pt x="54292" y="1039749"/>
                  </a:lnTo>
                  <a:lnTo>
                    <a:pt x="60865" y="1033367"/>
                  </a:lnTo>
                  <a:lnTo>
                    <a:pt x="53245" y="1023461"/>
                  </a:lnTo>
                  <a:lnTo>
                    <a:pt x="55721" y="1022699"/>
                  </a:lnTo>
                  <a:lnTo>
                    <a:pt x="54102" y="1018127"/>
                  </a:lnTo>
                  <a:lnTo>
                    <a:pt x="51340" y="1018794"/>
                  </a:lnTo>
                  <a:lnTo>
                    <a:pt x="50292" y="996220"/>
                  </a:lnTo>
                  <a:lnTo>
                    <a:pt x="58007" y="994982"/>
                  </a:lnTo>
                  <a:lnTo>
                    <a:pt x="61531" y="987647"/>
                  </a:lnTo>
                  <a:lnTo>
                    <a:pt x="42577" y="903732"/>
                  </a:lnTo>
                  <a:lnTo>
                    <a:pt x="47149" y="902113"/>
                  </a:lnTo>
                  <a:lnTo>
                    <a:pt x="38671" y="876014"/>
                  </a:lnTo>
                  <a:lnTo>
                    <a:pt x="62579" y="865727"/>
                  </a:lnTo>
                  <a:lnTo>
                    <a:pt x="69723" y="874300"/>
                  </a:lnTo>
                  <a:lnTo>
                    <a:pt x="80772" y="872490"/>
                  </a:lnTo>
                  <a:lnTo>
                    <a:pt x="82677" y="869918"/>
                  </a:lnTo>
                  <a:lnTo>
                    <a:pt x="79057" y="871538"/>
                  </a:lnTo>
                  <a:lnTo>
                    <a:pt x="75914" y="865442"/>
                  </a:lnTo>
                  <a:lnTo>
                    <a:pt x="100965" y="850392"/>
                  </a:lnTo>
                  <a:lnTo>
                    <a:pt x="100489" y="837819"/>
                  </a:lnTo>
                  <a:lnTo>
                    <a:pt x="115443" y="843725"/>
                  </a:lnTo>
                  <a:lnTo>
                    <a:pt x="130778" y="840581"/>
                  </a:lnTo>
                  <a:lnTo>
                    <a:pt x="118967" y="810482"/>
                  </a:lnTo>
                  <a:lnTo>
                    <a:pt x="119062" y="802005"/>
                  </a:lnTo>
                  <a:lnTo>
                    <a:pt x="138970" y="804863"/>
                  </a:lnTo>
                  <a:lnTo>
                    <a:pt x="137922" y="791623"/>
                  </a:lnTo>
                  <a:lnTo>
                    <a:pt x="147256" y="792480"/>
                  </a:lnTo>
                  <a:lnTo>
                    <a:pt x="150114" y="785241"/>
                  </a:lnTo>
                  <a:lnTo>
                    <a:pt x="150781" y="777812"/>
                  </a:lnTo>
                  <a:lnTo>
                    <a:pt x="141065" y="777621"/>
                  </a:lnTo>
                  <a:lnTo>
                    <a:pt x="140303" y="766572"/>
                  </a:lnTo>
                  <a:lnTo>
                    <a:pt x="120300" y="763619"/>
                  </a:lnTo>
                  <a:lnTo>
                    <a:pt x="121444" y="713994"/>
                  </a:lnTo>
                  <a:lnTo>
                    <a:pt x="124587" y="713232"/>
                  </a:lnTo>
                  <a:lnTo>
                    <a:pt x="122206" y="704088"/>
                  </a:lnTo>
                  <a:lnTo>
                    <a:pt x="124587" y="700373"/>
                  </a:lnTo>
                  <a:lnTo>
                    <a:pt x="111633" y="661225"/>
                  </a:lnTo>
                  <a:lnTo>
                    <a:pt x="109252" y="645890"/>
                  </a:lnTo>
                  <a:lnTo>
                    <a:pt x="110204" y="643414"/>
                  </a:lnTo>
                  <a:lnTo>
                    <a:pt x="115729" y="642557"/>
                  </a:lnTo>
                  <a:lnTo>
                    <a:pt x="110014" y="642652"/>
                  </a:lnTo>
                  <a:lnTo>
                    <a:pt x="128016" y="639413"/>
                  </a:lnTo>
                  <a:lnTo>
                    <a:pt x="150495" y="629412"/>
                  </a:lnTo>
                  <a:lnTo>
                    <a:pt x="148875" y="619601"/>
                  </a:lnTo>
                  <a:lnTo>
                    <a:pt x="136303" y="614839"/>
                  </a:lnTo>
                  <a:lnTo>
                    <a:pt x="141351" y="582454"/>
                  </a:lnTo>
                  <a:lnTo>
                    <a:pt x="140494" y="565309"/>
                  </a:lnTo>
                  <a:lnTo>
                    <a:pt x="152686" y="566833"/>
                  </a:lnTo>
                  <a:lnTo>
                    <a:pt x="154686" y="529304"/>
                  </a:lnTo>
                  <a:lnTo>
                    <a:pt x="187071" y="527685"/>
                  </a:lnTo>
                  <a:lnTo>
                    <a:pt x="207454" y="534353"/>
                  </a:lnTo>
                  <a:lnTo>
                    <a:pt x="241078" y="529971"/>
                  </a:lnTo>
                  <a:lnTo>
                    <a:pt x="251460" y="525209"/>
                  </a:lnTo>
                  <a:lnTo>
                    <a:pt x="261556" y="524542"/>
                  </a:lnTo>
                  <a:lnTo>
                    <a:pt x="263271" y="534638"/>
                  </a:lnTo>
                  <a:lnTo>
                    <a:pt x="268796" y="536353"/>
                  </a:lnTo>
                  <a:lnTo>
                    <a:pt x="280606" y="549592"/>
                  </a:lnTo>
                  <a:lnTo>
                    <a:pt x="292703" y="550640"/>
                  </a:lnTo>
                  <a:lnTo>
                    <a:pt x="291846" y="513016"/>
                  </a:lnTo>
                  <a:lnTo>
                    <a:pt x="296132" y="478631"/>
                  </a:lnTo>
                  <a:lnTo>
                    <a:pt x="298609" y="479393"/>
                  </a:lnTo>
                  <a:lnTo>
                    <a:pt x="300228" y="470059"/>
                  </a:lnTo>
                  <a:lnTo>
                    <a:pt x="305467" y="470821"/>
                  </a:lnTo>
                  <a:lnTo>
                    <a:pt x="307657" y="463010"/>
                  </a:lnTo>
                  <a:lnTo>
                    <a:pt x="309562" y="463105"/>
                  </a:lnTo>
                  <a:lnTo>
                    <a:pt x="310324" y="454057"/>
                  </a:lnTo>
                  <a:lnTo>
                    <a:pt x="327469" y="455200"/>
                  </a:lnTo>
                  <a:lnTo>
                    <a:pt x="328136" y="449866"/>
                  </a:lnTo>
                  <a:lnTo>
                    <a:pt x="334423" y="450342"/>
                  </a:lnTo>
                  <a:lnTo>
                    <a:pt x="330613" y="473012"/>
                  </a:lnTo>
                  <a:lnTo>
                    <a:pt x="336613" y="474535"/>
                  </a:lnTo>
                  <a:lnTo>
                    <a:pt x="337566" y="450247"/>
                  </a:lnTo>
                  <a:lnTo>
                    <a:pt x="353092" y="450533"/>
                  </a:lnTo>
                  <a:lnTo>
                    <a:pt x="367189" y="455581"/>
                  </a:lnTo>
                  <a:lnTo>
                    <a:pt x="370046" y="439579"/>
                  </a:lnTo>
                  <a:lnTo>
                    <a:pt x="365569" y="433864"/>
                  </a:lnTo>
                  <a:lnTo>
                    <a:pt x="370713" y="434054"/>
                  </a:lnTo>
                  <a:lnTo>
                    <a:pt x="375190" y="401860"/>
                  </a:lnTo>
                  <a:lnTo>
                    <a:pt x="389382" y="405289"/>
                  </a:lnTo>
                  <a:lnTo>
                    <a:pt x="385477" y="387096"/>
                  </a:lnTo>
                  <a:lnTo>
                    <a:pt x="385096" y="368237"/>
                  </a:lnTo>
                  <a:lnTo>
                    <a:pt x="381476" y="348139"/>
                  </a:lnTo>
                  <a:lnTo>
                    <a:pt x="374428" y="349187"/>
                  </a:lnTo>
                  <a:lnTo>
                    <a:pt x="373189" y="340424"/>
                  </a:lnTo>
                  <a:lnTo>
                    <a:pt x="354997" y="345281"/>
                  </a:lnTo>
                  <a:lnTo>
                    <a:pt x="355854" y="336899"/>
                  </a:lnTo>
                  <a:lnTo>
                    <a:pt x="344614" y="338614"/>
                  </a:lnTo>
                  <a:lnTo>
                    <a:pt x="343662" y="328708"/>
                  </a:lnTo>
                  <a:lnTo>
                    <a:pt x="347091" y="322326"/>
                  </a:lnTo>
                  <a:lnTo>
                    <a:pt x="342043" y="322421"/>
                  </a:lnTo>
                  <a:lnTo>
                    <a:pt x="340709" y="314706"/>
                  </a:lnTo>
                  <a:lnTo>
                    <a:pt x="341471" y="309848"/>
                  </a:lnTo>
                  <a:lnTo>
                    <a:pt x="344996" y="309848"/>
                  </a:lnTo>
                  <a:lnTo>
                    <a:pt x="344710" y="305276"/>
                  </a:lnTo>
                  <a:lnTo>
                    <a:pt x="346424" y="305371"/>
                  </a:lnTo>
                  <a:lnTo>
                    <a:pt x="345853" y="286607"/>
                  </a:lnTo>
                  <a:lnTo>
                    <a:pt x="351091" y="282988"/>
                  </a:lnTo>
                  <a:lnTo>
                    <a:pt x="351758" y="276987"/>
                  </a:lnTo>
                  <a:lnTo>
                    <a:pt x="356235" y="276320"/>
                  </a:lnTo>
                  <a:lnTo>
                    <a:pt x="357664" y="269176"/>
                  </a:lnTo>
                  <a:lnTo>
                    <a:pt x="368808" y="258318"/>
                  </a:lnTo>
                  <a:lnTo>
                    <a:pt x="408146" y="249650"/>
                  </a:lnTo>
                  <a:lnTo>
                    <a:pt x="406432" y="234696"/>
                  </a:lnTo>
                  <a:lnTo>
                    <a:pt x="432625" y="238316"/>
                  </a:lnTo>
                  <a:lnTo>
                    <a:pt x="434816" y="227743"/>
                  </a:lnTo>
                  <a:lnTo>
                    <a:pt x="439198" y="227457"/>
                  </a:lnTo>
                  <a:lnTo>
                    <a:pt x="440150" y="207359"/>
                  </a:lnTo>
                  <a:lnTo>
                    <a:pt x="441960" y="207359"/>
                  </a:lnTo>
                  <a:lnTo>
                    <a:pt x="442436" y="203263"/>
                  </a:lnTo>
                  <a:lnTo>
                    <a:pt x="445484" y="203263"/>
                  </a:lnTo>
                  <a:lnTo>
                    <a:pt x="446246" y="194596"/>
                  </a:lnTo>
                  <a:lnTo>
                    <a:pt x="449294" y="194405"/>
                  </a:lnTo>
                  <a:lnTo>
                    <a:pt x="449008" y="187166"/>
                  </a:lnTo>
                  <a:lnTo>
                    <a:pt x="454628" y="186214"/>
                  </a:lnTo>
                  <a:lnTo>
                    <a:pt x="454438" y="178975"/>
                  </a:lnTo>
                  <a:lnTo>
                    <a:pt x="459581" y="177355"/>
                  </a:lnTo>
                  <a:lnTo>
                    <a:pt x="455390" y="167830"/>
                  </a:lnTo>
                  <a:lnTo>
                    <a:pt x="449771" y="169164"/>
                  </a:lnTo>
                  <a:lnTo>
                    <a:pt x="440150" y="153733"/>
                  </a:lnTo>
                  <a:lnTo>
                    <a:pt x="457771" y="145447"/>
                  </a:lnTo>
                  <a:lnTo>
                    <a:pt x="478155" y="142304"/>
                  </a:lnTo>
                  <a:lnTo>
                    <a:pt x="478536" y="146209"/>
                  </a:lnTo>
                  <a:lnTo>
                    <a:pt x="499872" y="144780"/>
                  </a:lnTo>
                  <a:lnTo>
                    <a:pt x="504539" y="142399"/>
                  </a:lnTo>
                  <a:lnTo>
                    <a:pt x="503587" y="133541"/>
                  </a:lnTo>
                  <a:lnTo>
                    <a:pt x="506635" y="133064"/>
                  </a:lnTo>
                  <a:lnTo>
                    <a:pt x="505301" y="127349"/>
                  </a:lnTo>
                  <a:lnTo>
                    <a:pt x="533400" y="117062"/>
                  </a:lnTo>
                  <a:lnTo>
                    <a:pt x="540544" y="119062"/>
                  </a:lnTo>
                  <a:lnTo>
                    <a:pt x="538353" y="116395"/>
                  </a:lnTo>
                  <a:lnTo>
                    <a:pt x="530828" y="116776"/>
                  </a:lnTo>
                  <a:lnTo>
                    <a:pt x="529685" y="111442"/>
                  </a:lnTo>
                  <a:lnTo>
                    <a:pt x="523208" y="109823"/>
                  </a:lnTo>
                  <a:lnTo>
                    <a:pt x="518922" y="81439"/>
                  </a:lnTo>
                  <a:lnTo>
                    <a:pt x="512540" y="76581"/>
                  </a:lnTo>
                  <a:lnTo>
                    <a:pt x="525208" y="65722"/>
                  </a:lnTo>
                  <a:lnTo>
                    <a:pt x="515112" y="63341"/>
                  </a:lnTo>
                  <a:lnTo>
                    <a:pt x="502539" y="52483"/>
                  </a:lnTo>
                  <a:lnTo>
                    <a:pt x="520160" y="47244"/>
                  </a:lnTo>
                  <a:lnTo>
                    <a:pt x="540448" y="34290"/>
                  </a:lnTo>
                  <a:lnTo>
                    <a:pt x="538829" y="9525"/>
                  </a:lnTo>
                  <a:lnTo>
                    <a:pt x="556546" y="12573"/>
                  </a:lnTo>
                  <a:lnTo>
                    <a:pt x="561594" y="16192"/>
                  </a:lnTo>
                  <a:lnTo>
                    <a:pt x="564166" y="22479"/>
                  </a:lnTo>
                  <a:lnTo>
                    <a:pt x="573405" y="22955"/>
                  </a:lnTo>
                  <a:lnTo>
                    <a:pt x="575119" y="26099"/>
                  </a:lnTo>
                  <a:lnTo>
                    <a:pt x="592836" y="30385"/>
                  </a:lnTo>
                  <a:lnTo>
                    <a:pt x="610171" y="39243"/>
                  </a:lnTo>
                  <a:lnTo>
                    <a:pt x="623602" y="50578"/>
                  </a:lnTo>
                  <a:lnTo>
                    <a:pt x="634460" y="47911"/>
                  </a:lnTo>
                  <a:lnTo>
                    <a:pt x="635698" y="53530"/>
                  </a:lnTo>
                  <a:lnTo>
                    <a:pt x="645033" y="56864"/>
                  </a:lnTo>
                  <a:lnTo>
                    <a:pt x="646271" y="65246"/>
                  </a:lnTo>
                  <a:lnTo>
                    <a:pt x="628745" y="63151"/>
                  </a:lnTo>
                  <a:lnTo>
                    <a:pt x="629602" y="78295"/>
                  </a:lnTo>
                  <a:lnTo>
                    <a:pt x="624935" y="100108"/>
                  </a:lnTo>
                  <a:lnTo>
                    <a:pt x="632841" y="102775"/>
                  </a:lnTo>
                  <a:lnTo>
                    <a:pt x="638175" y="101822"/>
                  </a:lnTo>
                  <a:lnTo>
                    <a:pt x="642747" y="100489"/>
                  </a:lnTo>
                  <a:lnTo>
                    <a:pt x="643699" y="96012"/>
                  </a:lnTo>
                  <a:lnTo>
                    <a:pt x="661892" y="100679"/>
                  </a:lnTo>
                  <a:lnTo>
                    <a:pt x="665512" y="125920"/>
                  </a:lnTo>
                  <a:lnTo>
                    <a:pt x="676370" y="123254"/>
                  </a:lnTo>
                  <a:lnTo>
                    <a:pt x="678847" y="129349"/>
                  </a:lnTo>
                  <a:lnTo>
                    <a:pt x="682371" y="157448"/>
                  </a:lnTo>
                  <a:lnTo>
                    <a:pt x="707803" y="154305"/>
                  </a:lnTo>
                  <a:lnTo>
                    <a:pt x="708279" y="161639"/>
                  </a:lnTo>
                  <a:lnTo>
                    <a:pt x="742379" y="159639"/>
                  </a:lnTo>
                  <a:lnTo>
                    <a:pt x="743236" y="173069"/>
                  </a:lnTo>
                  <a:lnTo>
                    <a:pt x="759714" y="168592"/>
                  </a:lnTo>
                  <a:lnTo>
                    <a:pt x="758380" y="170212"/>
                  </a:lnTo>
                  <a:lnTo>
                    <a:pt x="765619" y="176689"/>
                  </a:lnTo>
                  <a:lnTo>
                    <a:pt x="777716" y="163449"/>
                  </a:lnTo>
                  <a:lnTo>
                    <a:pt x="776573" y="166021"/>
                  </a:lnTo>
                  <a:lnTo>
                    <a:pt x="783812" y="168688"/>
                  </a:lnTo>
                  <a:lnTo>
                    <a:pt x="785527" y="180499"/>
                  </a:lnTo>
                  <a:lnTo>
                    <a:pt x="788098" y="183356"/>
                  </a:lnTo>
                  <a:lnTo>
                    <a:pt x="781240" y="178213"/>
                  </a:lnTo>
                  <a:lnTo>
                    <a:pt x="776764" y="182689"/>
                  </a:lnTo>
                  <a:lnTo>
                    <a:pt x="777049" y="186023"/>
                  </a:lnTo>
                  <a:lnTo>
                    <a:pt x="796957" y="211550"/>
                  </a:lnTo>
                  <a:lnTo>
                    <a:pt x="800100" y="210693"/>
                  </a:lnTo>
                  <a:lnTo>
                    <a:pt x="792956" y="240506"/>
                  </a:lnTo>
                  <a:lnTo>
                    <a:pt x="794861" y="244030"/>
                  </a:lnTo>
                  <a:lnTo>
                    <a:pt x="791337" y="246126"/>
                  </a:lnTo>
                  <a:lnTo>
                    <a:pt x="793432" y="247650"/>
                  </a:lnTo>
                  <a:lnTo>
                    <a:pt x="791337" y="249936"/>
                  </a:lnTo>
                  <a:lnTo>
                    <a:pt x="784669" y="251841"/>
                  </a:lnTo>
                  <a:lnTo>
                    <a:pt x="787908" y="256032"/>
                  </a:lnTo>
                  <a:lnTo>
                    <a:pt x="784765" y="265366"/>
                  </a:lnTo>
                  <a:lnTo>
                    <a:pt x="776288" y="263080"/>
                  </a:lnTo>
                  <a:lnTo>
                    <a:pt x="778764" y="271653"/>
                  </a:lnTo>
                  <a:lnTo>
                    <a:pt x="771620" y="275463"/>
                  </a:lnTo>
                  <a:lnTo>
                    <a:pt x="774382" y="278130"/>
                  </a:lnTo>
                  <a:lnTo>
                    <a:pt x="769048" y="290989"/>
                  </a:lnTo>
                  <a:lnTo>
                    <a:pt x="786955" y="297180"/>
                  </a:lnTo>
                  <a:lnTo>
                    <a:pt x="797147" y="303562"/>
                  </a:lnTo>
                  <a:lnTo>
                    <a:pt x="802386" y="291084"/>
                  </a:lnTo>
                  <a:lnTo>
                    <a:pt x="805339" y="292037"/>
                  </a:lnTo>
                  <a:lnTo>
                    <a:pt x="802672" y="298704"/>
                  </a:lnTo>
                  <a:lnTo>
                    <a:pt x="818007" y="305657"/>
                  </a:lnTo>
                  <a:lnTo>
                    <a:pt x="815816" y="309658"/>
                  </a:lnTo>
                  <a:lnTo>
                    <a:pt x="863346" y="323755"/>
                  </a:lnTo>
                  <a:lnTo>
                    <a:pt x="860393" y="334518"/>
                  </a:lnTo>
                  <a:lnTo>
                    <a:pt x="869061" y="336423"/>
                  </a:lnTo>
                  <a:lnTo>
                    <a:pt x="870109" y="331660"/>
                  </a:lnTo>
                  <a:lnTo>
                    <a:pt x="943642" y="354044"/>
                  </a:lnTo>
                  <a:lnTo>
                    <a:pt x="939355" y="375380"/>
                  </a:lnTo>
                  <a:lnTo>
                    <a:pt x="960501" y="380047"/>
                  </a:lnTo>
                  <a:lnTo>
                    <a:pt x="962787" y="357759"/>
                  </a:lnTo>
                  <a:lnTo>
                    <a:pt x="975455" y="359092"/>
                  </a:lnTo>
                  <a:lnTo>
                    <a:pt x="993838" y="327088"/>
                  </a:lnTo>
                  <a:lnTo>
                    <a:pt x="1011079" y="337566"/>
                  </a:lnTo>
                  <a:lnTo>
                    <a:pt x="1019461" y="337661"/>
                  </a:lnTo>
                  <a:lnTo>
                    <a:pt x="1024318" y="329755"/>
                  </a:lnTo>
                  <a:lnTo>
                    <a:pt x="1019461" y="322612"/>
                  </a:lnTo>
                  <a:lnTo>
                    <a:pt x="1044035" y="289370"/>
                  </a:lnTo>
                  <a:lnTo>
                    <a:pt x="1036320" y="284035"/>
                  </a:lnTo>
                  <a:lnTo>
                    <a:pt x="1041368" y="278987"/>
                  </a:lnTo>
                  <a:lnTo>
                    <a:pt x="1048226" y="281273"/>
                  </a:lnTo>
                  <a:lnTo>
                    <a:pt x="1054037" y="279273"/>
                  </a:lnTo>
                  <a:lnTo>
                    <a:pt x="1044512" y="264700"/>
                  </a:lnTo>
                  <a:lnTo>
                    <a:pt x="1054513" y="246316"/>
                  </a:lnTo>
                  <a:lnTo>
                    <a:pt x="1063752" y="250222"/>
                  </a:lnTo>
                  <a:lnTo>
                    <a:pt x="1065181" y="258223"/>
                  </a:lnTo>
                  <a:lnTo>
                    <a:pt x="1075277" y="259366"/>
                  </a:lnTo>
                  <a:lnTo>
                    <a:pt x="1076611" y="262985"/>
                  </a:lnTo>
                  <a:lnTo>
                    <a:pt x="1083183" y="264985"/>
                  </a:lnTo>
                  <a:lnTo>
                    <a:pt x="1088136" y="274987"/>
                  </a:lnTo>
                  <a:lnTo>
                    <a:pt x="1120521" y="294132"/>
                  </a:lnTo>
                  <a:lnTo>
                    <a:pt x="1115854" y="302038"/>
                  </a:lnTo>
                  <a:lnTo>
                    <a:pt x="1124998" y="306324"/>
                  </a:lnTo>
                  <a:lnTo>
                    <a:pt x="1131570" y="306324"/>
                  </a:lnTo>
                  <a:lnTo>
                    <a:pt x="1149096" y="324993"/>
                  </a:lnTo>
                  <a:lnTo>
                    <a:pt x="1165765" y="332422"/>
                  </a:lnTo>
                  <a:lnTo>
                    <a:pt x="1179005" y="332327"/>
                  </a:lnTo>
                  <a:lnTo>
                    <a:pt x="1185863" y="329184"/>
                  </a:lnTo>
                  <a:lnTo>
                    <a:pt x="1197007" y="310420"/>
                  </a:lnTo>
                  <a:lnTo>
                    <a:pt x="1217581" y="297847"/>
                  </a:lnTo>
                  <a:lnTo>
                    <a:pt x="1230535" y="271939"/>
                  </a:lnTo>
                  <a:lnTo>
                    <a:pt x="1241298" y="262033"/>
                  </a:lnTo>
                  <a:lnTo>
                    <a:pt x="1247775" y="244126"/>
                  </a:lnTo>
                  <a:lnTo>
                    <a:pt x="1242727" y="232505"/>
                  </a:lnTo>
                  <a:lnTo>
                    <a:pt x="1249966" y="211741"/>
                  </a:lnTo>
                  <a:lnTo>
                    <a:pt x="1238726" y="215741"/>
                  </a:lnTo>
                  <a:lnTo>
                    <a:pt x="1230249" y="215265"/>
                  </a:lnTo>
                  <a:lnTo>
                    <a:pt x="1234916" y="204025"/>
                  </a:lnTo>
                  <a:lnTo>
                    <a:pt x="1228915" y="202978"/>
                  </a:lnTo>
                  <a:lnTo>
                    <a:pt x="1221676" y="215741"/>
                  </a:lnTo>
                  <a:lnTo>
                    <a:pt x="1207103" y="219932"/>
                  </a:lnTo>
                  <a:lnTo>
                    <a:pt x="1205579" y="214884"/>
                  </a:lnTo>
                  <a:lnTo>
                    <a:pt x="1199102" y="217265"/>
                  </a:lnTo>
                  <a:lnTo>
                    <a:pt x="1188244" y="212026"/>
                  </a:lnTo>
                  <a:lnTo>
                    <a:pt x="1188053" y="206692"/>
                  </a:lnTo>
                  <a:lnTo>
                    <a:pt x="1195102" y="202597"/>
                  </a:lnTo>
                  <a:lnTo>
                    <a:pt x="1211104" y="201263"/>
                  </a:lnTo>
                  <a:lnTo>
                    <a:pt x="1210342" y="186309"/>
                  </a:lnTo>
                  <a:lnTo>
                    <a:pt x="1202626" y="177070"/>
                  </a:lnTo>
                  <a:lnTo>
                    <a:pt x="1201007" y="168402"/>
                  </a:lnTo>
                  <a:lnTo>
                    <a:pt x="1191577" y="158020"/>
                  </a:lnTo>
                  <a:lnTo>
                    <a:pt x="1192435" y="155638"/>
                  </a:lnTo>
                  <a:lnTo>
                    <a:pt x="1200055" y="149828"/>
                  </a:lnTo>
                  <a:lnTo>
                    <a:pt x="1207198" y="136398"/>
                  </a:lnTo>
                  <a:lnTo>
                    <a:pt x="1214247" y="133636"/>
                  </a:lnTo>
                  <a:lnTo>
                    <a:pt x="1228344" y="120777"/>
                  </a:lnTo>
                  <a:lnTo>
                    <a:pt x="1244060" y="137350"/>
                  </a:lnTo>
                  <a:lnTo>
                    <a:pt x="1260253" y="131350"/>
                  </a:lnTo>
                  <a:lnTo>
                    <a:pt x="1265206" y="138398"/>
                  </a:lnTo>
                  <a:lnTo>
                    <a:pt x="1272730" y="137636"/>
                  </a:lnTo>
                  <a:lnTo>
                    <a:pt x="1277017" y="146590"/>
                  </a:lnTo>
                  <a:lnTo>
                    <a:pt x="1273492" y="153543"/>
                  </a:lnTo>
                  <a:lnTo>
                    <a:pt x="1265491" y="159353"/>
                  </a:lnTo>
                  <a:lnTo>
                    <a:pt x="1244155" y="165925"/>
                  </a:lnTo>
                  <a:lnTo>
                    <a:pt x="1239298" y="174784"/>
                  </a:lnTo>
                  <a:lnTo>
                    <a:pt x="1257872" y="201739"/>
                  </a:lnTo>
                  <a:lnTo>
                    <a:pt x="1265206" y="197549"/>
                  </a:lnTo>
                  <a:lnTo>
                    <a:pt x="1273588" y="207645"/>
                  </a:lnTo>
                  <a:lnTo>
                    <a:pt x="1291304" y="198120"/>
                  </a:lnTo>
                  <a:lnTo>
                    <a:pt x="1302544" y="197739"/>
                  </a:lnTo>
                  <a:lnTo>
                    <a:pt x="1315974" y="202311"/>
                  </a:lnTo>
                  <a:lnTo>
                    <a:pt x="1314450" y="217741"/>
                  </a:lnTo>
                  <a:lnTo>
                    <a:pt x="1317498" y="219742"/>
                  </a:lnTo>
                  <a:lnTo>
                    <a:pt x="1316641" y="226314"/>
                  </a:lnTo>
                  <a:lnTo>
                    <a:pt x="1336453" y="226504"/>
                  </a:lnTo>
                  <a:lnTo>
                    <a:pt x="1338263" y="235267"/>
                  </a:lnTo>
                  <a:lnTo>
                    <a:pt x="1336643" y="250317"/>
                  </a:lnTo>
                  <a:lnTo>
                    <a:pt x="1329499" y="259175"/>
                  </a:lnTo>
                  <a:lnTo>
                    <a:pt x="1313879" y="266509"/>
                  </a:lnTo>
                  <a:lnTo>
                    <a:pt x="1316450" y="270129"/>
                  </a:lnTo>
                  <a:lnTo>
                    <a:pt x="1329499" y="279559"/>
                  </a:lnTo>
                  <a:lnTo>
                    <a:pt x="1333786" y="273939"/>
                  </a:lnTo>
                  <a:lnTo>
                    <a:pt x="1343501" y="271177"/>
                  </a:lnTo>
                  <a:lnTo>
                    <a:pt x="1343215" y="266795"/>
                  </a:lnTo>
                  <a:lnTo>
                    <a:pt x="1355503" y="276892"/>
                  </a:lnTo>
                  <a:lnTo>
                    <a:pt x="1364551" y="275654"/>
                  </a:lnTo>
                  <a:lnTo>
                    <a:pt x="1370552" y="279083"/>
                  </a:lnTo>
                  <a:lnTo>
                    <a:pt x="1375886" y="277654"/>
                  </a:lnTo>
                  <a:lnTo>
                    <a:pt x="1376648" y="280225"/>
                  </a:lnTo>
                  <a:lnTo>
                    <a:pt x="1384649" y="280035"/>
                  </a:lnTo>
                  <a:lnTo>
                    <a:pt x="1388555" y="275177"/>
                  </a:lnTo>
                  <a:lnTo>
                    <a:pt x="1390364" y="279083"/>
                  </a:lnTo>
                  <a:lnTo>
                    <a:pt x="1395222" y="273939"/>
                  </a:lnTo>
                  <a:lnTo>
                    <a:pt x="1400747" y="284035"/>
                  </a:lnTo>
                  <a:lnTo>
                    <a:pt x="1399604" y="289370"/>
                  </a:lnTo>
                  <a:lnTo>
                    <a:pt x="1405033" y="292703"/>
                  </a:lnTo>
                  <a:lnTo>
                    <a:pt x="1425892" y="287083"/>
                  </a:lnTo>
                  <a:lnTo>
                    <a:pt x="1423225" y="302704"/>
                  </a:lnTo>
                  <a:lnTo>
                    <a:pt x="1417510" y="313849"/>
                  </a:lnTo>
                  <a:lnTo>
                    <a:pt x="1413034" y="316611"/>
                  </a:lnTo>
                  <a:lnTo>
                    <a:pt x="1402080" y="321088"/>
                  </a:lnTo>
                  <a:lnTo>
                    <a:pt x="1394650" y="338709"/>
                  </a:lnTo>
                  <a:lnTo>
                    <a:pt x="1384744" y="346234"/>
                  </a:lnTo>
                  <a:lnTo>
                    <a:pt x="1391983" y="355283"/>
                  </a:lnTo>
                  <a:lnTo>
                    <a:pt x="1387792" y="359759"/>
                  </a:lnTo>
                  <a:lnTo>
                    <a:pt x="1385983" y="368903"/>
                  </a:lnTo>
                  <a:lnTo>
                    <a:pt x="1374839" y="384715"/>
                  </a:lnTo>
                  <a:lnTo>
                    <a:pt x="1368742" y="384715"/>
                  </a:lnTo>
                  <a:lnTo>
                    <a:pt x="1367695" y="391096"/>
                  </a:lnTo>
                  <a:lnTo>
                    <a:pt x="1363027" y="395002"/>
                  </a:lnTo>
                  <a:lnTo>
                    <a:pt x="1361980" y="412909"/>
                  </a:lnTo>
                  <a:lnTo>
                    <a:pt x="1357313" y="424910"/>
                  </a:lnTo>
                  <a:lnTo>
                    <a:pt x="1365409" y="426149"/>
                  </a:lnTo>
                  <a:lnTo>
                    <a:pt x="1376077" y="433007"/>
                  </a:lnTo>
                  <a:lnTo>
                    <a:pt x="1410557" y="433387"/>
                  </a:lnTo>
                  <a:lnTo>
                    <a:pt x="1427988" y="439769"/>
                  </a:lnTo>
                  <a:lnTo>
                    <a:pt x="1422654" y="447580"/>
                  </a:lnTo>
                  <a:lnTo>
                    <a:pt x="1430274" y="447675"/>
                  </a:lnTo>
                  <a:lnTo>
                    <a:pt x="1426559" y="452628"/>
                  </a:lnTo>
                  <a:lnTo>
                    <a:pt x="1425607" y="459391"/>
                  </a:lnTo>
                  <a:lnTo>
                    <a:pt x="1429702" y="469106"/>
                  </a:lnTo>
                  <a:lnTo>
                    <a:pt x="1421892" y="476631"/>
                  </a:lnTo>
                  <a:lnTo>
                    <a:pt x="1427512" y="483584"/>
                  </a:lnTo>
                  <a:lnTo>
                    <a:pt x="1431512" y="500825"/>
                  </a:lnTo>
                  <a:lnTo>
                    <a:pt x="1444180" y="498253"/>
                  </a:lnTo>
                  <a:lnTo>
                    <a:pt x="1450848" y="487680"/>
                  </a:lnTo>
                  <a:lnTo>
                    <a:pt x="1455896" y="487204"/>
                  </a:lnTo>
                  <a:lnTo>
                    <a:pt x="1460278" y="489109"/>
                  </a:lnTo>
                  <a:lnTo>
                    <a:pt x="1457801" y="498538"/>
                  </a:lnTo>
                  <a:lnTo>
                    <a:pt x="1472374" y="501967"/>
                  </a:lnTo>
                  <a:lnTo>
                    <a:pt x="1472660" y="498729"/>
                  </a:lnTo>
                  <a:lnTo>
                    <a:pt x="1477899" y="498062"/>
                  </a:lnTo>
                  <a:lnTo>
                    <a:pt x="1469898" y="481679"/>
                  </a:lnTo>
                  <a:lnTo>
                    <a:pt x="1494377" y="477964"/>
                  </a:lnTo>
                  <a:lnTo>
                    <a:pt x="1532287" y="457962"/>
                  </a:lnTo>
                  <a:lnTo>
                    <a:pt x="1539049" y="459010"/>
                  </a:lnTo>
                  <a:lnTo>
                    <a:pt x="1577149" y="473392"/>
                  </a:lnTo>
                  <a:lnTo>
                    <a:pt x="1580769" y="472630"/>
                  </a:lnTo>
                  <a:lnTo>
                    <a:pt x="1577912" y="491204"/>
                  </a:lnTo>
                  <a:lnTo>
                    <a:pt x="1581436" y="500443"/>
                  </a:lnTo>
                  <a:lnTo>
                    <a:pt x="1584007" y="500348"/>
                  </a:lnTo>
                  <a:lnTo>
                    <a:pt x="1586008" y="513588"/>
                  </a:lnTo>
                  <a:lnTo>
                    <a:pt x="1590580" y="513302"/>
                  </a:lnTo>
                  <a:lnTo>
                    <a:pt x="1592199" y="523494"/>
                  </a:lnTo>
                  <a:lnTo>
                    <a:pt x="1588960" y="525113"/>
                  </a:lnTo>
                  <a:lnTo>
                    <a:pt x="1592866" y="535591"/>
                  </a:lnTo>
                  <a:lnTo>
                    <a:pt x="1590675" y="538639"/>
                  </a:lnTo>
                  <a:lnTo>
                    <a:pt x="1594580" y="538353"/>
                  </a:lnTo>
                  <a:lnTo>
                    <a:pt x="1601819" y="544449"/>
                  </a:lnTo>
                  <a:lnTo>
                    <a:pt x="1607439" y="530066"/>
                  </a:lnTo>
                  <a:lnTo>
                    <a:pt x="1644587" y="540829"/>
                  </a:lnTo>
                  <a:lnTo>
                    <a:pt x="1648587" y="552164"/>
                  </a:lnTo>
                  <a:lnTo>
                    <a:pt x="1646968" y="562166"/>
                  </a:lnTo>
                  <a:lnTo>
                    <a:pt x="1649539" y="573024"/>
                  </a:lnTo>
                  <a:lnTo>
                    <a:pt x="1648777" y="580454"/>
                  </a:lnTo>
                  <a:lnTo>
                    <a:pt x="1640681" y="593693"/>
                  </a:lnTo>
                  <a:lnTo>
                    <a:pt x="1649539" y="593598"/>
                  </a:lnTo>
                  <a:lnTo>
                    <a:pt x="1654207" y="610171"/>
                  </a:lnTo>
                  <a:lnTo>
                    <a:pt x="1656016" y="619411"/>
                  </a:lnTo>
                  <a:lnTo>
                    <a:pt x="1652778" y="638366"/>
                  </a:lnTo>
                  <a:lnTo>
                    <a:pt x="1694116" y="644938"/>
                  </a:lnTo>
                  <a:lnTo>
                    <a:pt x="1692307" y="657606"/>
                  </a:lnTo>
                  <a:lnTo>
                    <a:pt x="1664780" y="657034"/>
                  </a:lnTo>
                  <a:lnTo>
                    <a:pt x="1665732" y="667988"/>
                  </a:lnTo>
                  <a:lnTo>
                    <a:pt x="1661827" y="672275"/>
                  </a:lnTo>
                  <a:lnTo>
                    <a:pt x="1662208" y="676751"/>
                  </a:lnTo>
                  <a:lnTo>
                    <a:pt x="1674209" y="680752"/>
                  </a:lnTo>
                  <a:lnTo>
                    <a:pt x="1678210" y="690086"/>
                  </a:lnTo>
                  <a:lnTo>
                    <a:pt x="1671447" y="709993"/>
                  </a:lnTo>
                  <a:lnTo>
                    <a:pt x="1667542" y="717899"/>
                  </a:lnTo>
                  <a:lnTo>
                    <a:pt x="1665446" y="717233"/>
                  </a:lnTo>
                  <a:lnTo>
                    <a:pt x="1659636" y="733044"/>
                  </a:lnTo>
                  <a:lnTo>
                    <a:pt x="1648587" y="730853"/>
                  </a:lnTo>
                  <a:lnTo>
                    <a:pt x="1647539" y="735425"/>
                  </a:lnTo>
                  <a:lnTo>
                    <a:pt x="1643729" y="733711"/>
                  </a:lnTo>
                  <a:lnTo>
                    <a:pt x="1643824" y="735425"/>
                  </a:lnTo>
                  <a:lnTo>
                    <a:pt x="1602676" y="740950"/>
                  </a:lnTo>
                  <a:lnTo>
                    <a:pt x="1605629" y="747713"/>
                  </a:lnTo>
                  <a:lnTo>
                    <a:pt x="1608582" y="746950"/>
                  </a:lnTo>
                  <a:lnTo>
                    <a:pt x="1610201" y="756761"/>
                  </a:lnTo>
                  <a:lnTo>
                    <a:pt x="1611916" y="756190"/>
                  </a:lnTo>
                  <a:lnTo>
                    <a:pt x="1619059" y="772287"/>
                  </a:lnTo>
                  <a:lnTo>
                    <a:pt x="1625441" y="779812"/>
                  </a:lnTo>
                  <a:lnTo>
                    <a:pt x="1629442" y="810959"/>
                  </a:lnTo>
                  <a:lnTo>
                    <a:pt x="1638872" y="810768"/>
                  </a:lnTo>
                  <a:lnTo>
                    <a:pt x="1638109" y="826579"/>
                  </a:lnTo>
                  <a:lnTo>
                    <a:pt x="1645253" y="823436"/>
                  </a:lnTo>
                  <a:lnTo>
                    <a:pt x="1645920" y="835438"/>
                  </a:lnTo>
                  <a:lnTo>
                    <a:pt x="1641824" y="862965"/>
                  </a:lnTo>
                  <a:lnTo>
                    <a:pt x="1646872" y="862393"/>
                  </a:lnTo>
                  <a:lnTo>
                    <a:pt x="1642015" y="887825"/>
                  </a:lnTo>
                  <a:lnTo>
                    <a:pt x="1659064" y="896588"/>
                  </a:lnTo>
                  <a:lnTo>
                    <a:pt x="1658779" y="899160"/>
                  </a:lnTo>
                  <a:lnTo>
                    <a:pt x="1663637" y="899636"/>
                  </a:lnTo>
                  <a:lnTo>
                    <a:pt x="1663446" y="901732"/>
                  </a:lnTo>
                  <a:lnTo>
                    <a:pt x="1681829" y="908304"/>
                  </a:lnTo>
                  <a:lnTo>
                    <a:pt x="1698784" y="906399"/>
                  </a:lnTo>
                  <a:lnTo>
                    <a:pt x="1700308" y="915638"/>
                  </a:lnTo>
                  <a:lnTo>
                    <a:pt x="1686497" y="919353"/>
                  </a:lnTo>
                  <a:lnTo>
                    <a:pt x="1689735" y="941737"/>
                  </a:lnTo>
                  <a:lnTo>
                    <a:pt x="1624108" y="957453"/>
                  </a:lnTo>
                  <a:lnTo>
                    <a:pt x="1596866" y="976789"/>
                  </a:lnTo>
                  <a:lnTo>
                    <a:pt x="1565624" y="990409"/>
                  </a:lnTo>
                  <a:lnTo>
                    <a:pt x="1564291" y="985838"/>
                  </a:lnTo>
                  <a:lnTo>
                    <a:pt x="1560195" y="983933"/>
                  </a:lnTo>
                  <a:lnTo>
                    <a:pt x="1553718" y="981456"/>
                  </a:lnTo>
                  <a:lnTo>
                    <a:pt x="1546955" y="982504"/>
                  </a:lnTo>
                  <a:lnTo>
                    <a:pt x="1548384" y="959263"/>
                  </a:lnTo>
                  <a:lnTo>
                    <a:pt x="1551051" y="959072"/>
                  </a:lnTo>
                  <a:lnTo>
                    <a:pt x="1549146" y="930974"/>
                  </a:lnTo>
                  <a:lnTo>
                    <a:pt x="1522190" y="932402"/>
                  </a:lnTo>
                  <a:lnTo>
                    <a:pt x="1518285" y="927735"/>
                  </a:lnTo>
                  <a:lnTo>
                    <a:pt x="1514951" y="929450"/>
                  </a:lnTo>
                  <a:lnTo>
                    <a:pt x="1508189" y="909447"/>
                  </a:lnTo>
                  <a:lnTo>
                    <a:pt x="1504188" y="909923"/>
                  </a:lnTo>
                  <a:lnTo>
                    <a:pt x="1504283" y="907447"/>
                  </a:lnTo>
                  <a:lnTo>
                    <a:pt x="1492472" y="906971"/>
                  </a:lnTo>
                  <a:lnTo>
                    <a:pt x="1491139" y="916305"/>
                  </a:lnTo>
                  <a:lnTo>
                    <a:pt x="1485614" y="915353"/>
                  </a:lnTo>
                  <a:lnTo>
                    <a:pt x="1482090" y="941356"/>
                  </a:lnTo>
                  <a:lnTo>
                    <a:pt x="1483519" y="950214"/>
                  </a:lnTo>
                  <a:lnTo>
                    <a:pt x="1468469" y="955929"/>
                  </a:lnTo>
                  <a:lnTo>
                    <a:pt x="1469231" y="961739"/>
                  </a:lnTo>
                  <a:lnTo>
                    <a:pt x="1450753" y="966978"/>
                  </a:lnTo>
                  <a:lnTo>
                    <a:pt x="1446371" y="954881"/>
                  </a:lnTo>
                  <a:lnTo>
                    <a:pt x="1420939" y="962311"/>
                  </a:lnTo>
                  <a:lnTo>
                    <a:pt x="1414367" y="947071"/>
                  </a:lnTo>
                  <a:lnTo>
                    <a:pt x="1409129" y="948880"/>
                  </a:lnTo>
                  <a:lnTo>
                    <a:pt x="1394746" y="943070"/>
                  </a:lnTo>
                  <a:lnTo>
                    <a:pt x="1393984" y="946309"/>
                  </a:lnTo>
                  <a:lnTo>
                    <a:pt x="1347597" y="956120"/>
                  </a:lnTo>
                  <a:lnTo>
                    <a:pt x="1348264" y="959263"/>
                  </a:lnTo>
                  <a:lnTo>
                    <a:pt x="1333690" y="957453"/>
                  </a:lnTo>
                  <a:lnTo>
                    <a:pt x="1333500" y="955738"/>
                  </a:lnTo>
                  <a:lnTo>
                    <a:pt x="1323308" y="956024"/>
                  </a:lnTo>
                  <a:lnTo>
                    <a:pt x="1293876" y="962120"/>
                  </a:lnTo>
                  <a:lnTo>
                    <a:pt x="1273969" y="963835"/>
                  </a:lnTo>
                  <a:lnTo>
                    <a:pt x="1273397" y="961834"/>
                  </a:lnTo>
                  <a:lnTo>
                    <a:pt x="1254538" y="965168"/>
                  </a:lnTo>
                  <a:lnTo>
                    <a:pt x="1254823" y="961739"/>
                  </a:lnTo>
                  <a:lnTo>
                    <a:pt x="1248823" y="961549"/>
                  </a:lnTo>
                  <a:lnTo>
                    <a:pt x="1233488" y="966025"/>
                  </a:lnTo>
                  <a:lnTo>
                    <a:pt x="1233392" y="958691"/>
                  </a:lnTo>
                  <a:lnTo>
                    <a:pt x="1227106" y="959644"/>
                  </a:lnTo>
                  <a:lnTo>
                    <a:pt x="1228344" y="954214"/>
                  </a:lnTo>
                  <a:lnTo>
                    <a:pt x="1211485" y="954976"/>
                  </a:lnTo>
                  <a:lnTo>
                    <a:pt x="1203389" y="952309"/>
                  </a:lnTo>
                  <a:lnTo>
                    <a:pt x="1196245" y="954500"/>
                  </a:lnTo>
                  <a:lnTo>
                    <a:pt x="1195388" y="951738"/>
                  </a:lnTo>
                  <a:lnTo>
                    <a:pt x="1176338" y="954405"/>
                  </a:lnTo>
                  <a:lnTo>
                    <a:pt x="1175956" y="950690"/>
                  </a:lnTo>
                  <a:lnTo>
                    <a:pt x="1161002" y="954310"/>
                  </a:lnTo>
                  <a:lnTo>
                    <a:pt x="1156525" y="951071"/>
                  </a:lnTo>
                  <a:lnTo>
                    <a:pt x="1150430" y="951167"/>
                  </a:lnTo>
                  <a:lnTo>
                    <a:pt x="1148048" y="942022"/>
                  </a:lnTo>
                  <a:lnTo>
                    <a:pt x="1133475" y="942975"/>
                  </a:lnTo>
                  <a:lnTo>
                    <a:pt x="1131760" y="951071"/>
                  </a:lnTo>
                  <a:lnTo>
                    <a:pt x="1124712" y="953548"/>
                  </a:lnTo>
                  <a:lnTo>
                    <a:pt x="1085374" y="954881"/>
                  </a:lnTo>
                  <a:lnTo>
                    <a:pt x="1083755" y="945928"/>
                  </a:lnTo>
                  <a:lnTo>
                    <a:pt x="1070039" y="948118"/>
                  </a:lnTo>
                  <a:lnTo>
                    <a:pt x="1065181" y="931926"/>
                  </a:lnTo>
                  <a:lnTo>
                    <a:pt x="1033272" y="940879"/>
                  </a:lnTo>
                  <a:lnTo>
                    <a:pt x="985552" y="947928"/>
                  </a:lnTo>
                  <a:lnTo>
                    <a:pt x="942784" y="943737"/>
                  </a:lnTo>
                  <a:lnTo>
                    <a:pt x="915067" y="946499"/>
                  </a:lnTo>
                  <a:lnTo>
                    <a:pt x="916686" y="959358"/>
                  </a:lnTo>
                  <a:lnTo>
                    <a:pt x="913066" y="959739"/>
                  </a:lnTo>
                  <a:lnTo>
                    <a:pt x="914686" y="965359"/>
                  </a:lnTo>
                  <a:lnTo>
                    <a:pt x="905542" y="990886"/>
                  </a:lnTo>
                  <a:lnTo>
                    <a:pt x="911066" y="1020794"/>
                  </a:lnTo>
                  <a:lnTo>
                    <a:pt x="905923" y="1023652"/>
                  </a:lnTo>
                  <a:lnTo>
                    <a:pt x="905065" y="1054894"/>
                  </a:lnTo>
                  <a:lnTo>
                    <a:pt x="906875" y="1055180"/>
                  </a:lnTo>
                  <a:lnTo>
                    <a:pt x="913162" y="1097090"/>
                  </a:lnTo>
                  <a:lnTo>
                    <a:pt x="913924" y="1099566"/>
                  </a:lnTo>
                  <a:lnTo>
                    <a:pt x="916210" y="1097375"/>
                  </a:lnTo>
                  <a:lnTo>
                    <a:pt x="918115" y="1109282"/>
                  </a:lnTo>
                  <a:lnTo>
                    <a:pt x="932879" y="1114520"/>
                  </a:lnTo>
                  <a:lnTo>
                    <a:pt x="930497" y="1131284"/>
                  </a:lnTo>
                  <a:lnTo>
                    <a:pt x="922591" y="1152620"/>
                  </a:lnTo>
                  <a:lnTo>
                    <a:pt x="926878" y="1156621"/>
                  </a:lnTo>
                  <a:lnTo>
                    <a:pt x="926116" y="1164050"/>
                  </a:lnTo>
                  <a:lnTo>
                    <a:pt x="924115" y="1164622"/>
                  </a:lnTo>
                  <a:lnTo>
                    <a:pt x="928116" y="1176052"/>
                  </a:lnTo>
                  <a:lnTo>
                    <a:pt x="939927" y="1194530"/>
                  </a:lnTo>
                  <a:lnTo>
                    <a:pt x="943070" y="1206722"/>
                  </a:lnTo>
                  <a:lnTo>
                    <a:pt x="949833" y="1206246"/>
                  </a:lnTo>
                  <a:lnTo>
                    <a:pt x="951929" y="1203865"/>
                  </a:lnTo>
                  <a:lnTo>
                    <a:pt x="953929" y="1208723"/>
                  </a:lnTo>
                  <a:lnTo>
                    <a:pt x="955167" y="1227582"/>
                  </a:lnTo>
                  <a:lnTo>
                    <a:pt x="947928" y="1227868"/>
                  </a:lnTo>
                  <a:lnTo>
                    <a:pt x="947071" y="1246156"/>
                  </a:lnTo>
                  <a:lnTo>
                    <a:pt x="980504" y="1255967"/>
                  </a:lnTo>
                  <a:lnTo>
                    <a:pt x="981456" y="1264444"/>
                  </a:lnTo>
                  <a:lnTo>
                    <a:pt x="955262" y="1280255"/>
                  </a:lnTo>
                  <a:lnTo>
                    <a:pt x="953548" y="1272445"/>
                  </a:lnTo>
                  <a:lnTo>
                    <a:pt x="948023" y="1273016"/>
                  </a:lnTo>
                  <a:lnTo>
                    <a:pt x="945928" y="1263491"/>
                  </a:lnTo>
                  <a:lnTo>
                    <a:pt x="944118" y="1264063"/>
                  </a:lnTo>
                  <a:lnTo>
                    <a:pt x="944404" y="1265968"/>
                  </a:lnTo>
                  <a:lnTo>
                    <a:pt x="934402" y="1270254"/>
                  </a:lnTo>
                  <a:lnTo>
                    <a:pt x="937736" y="1279493"/>
                  </a:lnTo>
                  <a:lnTo>
                    <a:pt x="934879" y="1280065"/>
                  </a:lnTo>
                  <a:lnTo>
                    <a:pt x="935355" y="1285875"/>
                  </a:lnTo>
                  <a:lnTo>
                    <a:pt x="924973" y="1286827"/>
                  </a:lnTo>
                  <a:lnTo>
                    <a:pt x="923734" y="1292924"/>
                  </a:lnTo>
                  <a:lnTo>
                    <a:pt x="882301" y="1298829"/>
                  </a:lnTo>
                  <a:lnTo>
                    <a:pt x="864775" y="1289114"/>
                  </a:lnTo>
                  <a:lnTo>
                    <a:pt x="853630" y="1320641"/>
                  </a:lnTo>
                  <a:lnTo>
                    <a:pt x="851916" y="1325785"/>
                  </a:lnTo>
                  <a:lnTo>
                    <a:pt x="807529" y="1328166"/>
                  </a:lnTo>
                  <a:lnTo>
                    <a:pt x="783050" y="1325309"/>
                  </a:lnTo>
                  <a:lnTo>
                    <a:pt x="792385" y="1329785"/>
                  </a:lnTo>
                  <a:lnTo>
                    <a:pt x="796576" y="1337024"/>
                  </a:lnTo>
                  <a:lnTo>
                    <a:pt x="769144" y="1342644"/>
                  </a:lnTo>
                  <a:lnTo>
                    <a:pt x="770858" y="1356932"/>
                  </a:lnTo>
                  <a:lnTo>
                    <a:pt x="726186" y="1365980"/>
                  </a:lnTo>
                  <a:lnTo>
                    <a:pt x="720662" y="1350455"/>
                  </a:lnTo>
                  <a:lnTo>
                    <a:pt x="728281" y="1348454"/>
                  </a:lnTo>
                  <a:lnTo>
                    <a:pt x="727043" y="1344549"/>
                  </a:lnTo>
                  <a:lnTo>
                    <a:pt x="734377" y="1342358"/>
                  </a:lnTo>
                  <a:lnTo>
                    <a:pt x="727424" y="1307497"/>
                  </a:lnTo>
                  <a:lnTo>
                    <a:pt x="715804" y="1305401"/>
                  </a:lnTo>
                  <a:lnTo>
                    <a:pt x="693801" y="1273683"/>
                  </a:lnTo>
                  <a:lnTo>
                    <a:pt x="690658" y="1270730"/>
                  </a:lnTo>
                  <a:lnTo>
                    <a:pt x="688562" y="1272635"/>
                  </a:lnTo>
                  <a:lnTo>
                    <a:pt x="686943" y="1271111"/>
                  </a:lnTo>
                  <a:lnTo>
                    <a:pt x="677894" y="1257300"/>
                  </a:lnTo>
                  <a:lnTo>
                    <a:pt x="662464" y="1259967"/>
                  </a:lnTo>
                  <a:lnTo>
                    <a:pt x="657606" y="1221105"/>
                  </a:lnTo>
                  <a:lnTo>
                    <a:pt x="650272" y="1190053"/>
                  </a:lnTo>
                  <a:lnTo>
                    <a:pt x="650557" y="1179005"/>
                  </a:lnTo>
                  <a:lnTo>
                    <a:pt x="637699" y="1181386"/>
                  </a:lnTo>
                  <a:lnTo>
                    <a:pt x="637889" y="1183576"/>
                  </a:lnTo>
                  <a:lnTo>
                    <a:pt x="623697" y="1184815"/>
                  </a:lnTo>
                  <a:lnTo>
                    <a:pt x="637699" y="1146810"/>
                  </a:lnTo>
                  <a:lnTo>
                    <a:pt x="625792" y="1143952"/>
                  </a:lnTo>
                  <a:lnTo>
                    <a:pt x="626745" y="1132427"/>
                  </a:lnTo>
                  <a:lnTo>
                    <a:pt x="632269" y="1123759"/>
                  </a:lnTo>
                  <a:lnTo>
                    <a:pt x="614077" y="1126522"/>
                  </a:lnTo>
                  <a:lnTo>
                    <a:pt x="604456" y="1124141"/>
                  </a:lnTo>
                  <a:lnTo>
                    <a:pt x="595693" y="1108996"/>
                  </a:lnTo>
                  <a:lnTo>
                    <a:pt x="597789" y="1098042"/>
                  </a:lnTo>
                  <a:lnTo>
                    <a:pt x="603885" y="1088231"/>
                  </a:lnTo>
                  <a:lnTo>
                    <a:pt x="579787" y="1084517"/>
                  </a:lnTo>
                  <a:lnTo>
                    <a:pt x="580358" y="1080230"/>
                  </a:lnTo>
                  <a:lnTo>
                    <a:pt x="575119" y="1079944"/>
                  </a:lnTo>
                  <a:lnTo>
                    <a:pt x="574738" y="1072515"/>
                  </a:lnTo>
                  <a:lnTo>
                    <a:pt x="561499" y="1072229"/>
                  </a:lnTo>
                  <a:lnTo>
                    <a:pt x="562165" y="1063847"/>
                  </a:lnTo>
                  <a:lnTo>
                    <a:pt x="507587" y="1074706"/>
                  </a:lnTo>
                  <a:lnTo>
                    <a:pt x="506730" y="1064514"/>
                  </a:lnTo>
                  <a:lnTo>
                    <a:pt x="499205" y="1064514"/>
                  </a:lnTo>
                  <a:lnTo>
                    <a:pt x="493014" y="1128712"/>
                  </a:lnTo>
                  <a:lnTo>
                    <a:pt x="483870" y="1125665"/>
                  </a:lnTo>
                  <a:lnTo>
                    <a:pt x="483298" y="1135285"/>
                  </a:lnTo>
                  <a:lnTo>
                    <a:pt x="480631" y="1135951"/>
                  </a:lnTo>
                  <a:lnTo>
                    <a:pt x="480250" y="1138904"/>
                  </a:lnTo>
                  <a:lnTo>
                    <a:pt x="473583" y="1138618"/>
                  </a:lnTo>
                  <a:lnTo>
                    <a:pt x="473773" y="1131951"/>
                  </a:lnTo>
                  <a:lnTo>
                    <a:pt x="468344" y="1126998"/>
                  </a:lnTo>
                  <a:lnTo>
                    <a:pt x="459105" y="1124712"/>
                  </a:lnTo>
                  <a:lnTo>
                    <a:pt x="453580" y="1120235"/>
                  </a:lnTo>
                  <a:lnTo>
                    <a:pt x="446532" y="1120521"/>
                  </a:lnTo>
                  <a:lnTo>
                    <a:pt x="446532" y="1123759"/>
                  </a:lnTo>
                  <a:lnTo>
                    <a:pt x="443579" y="1124902"/>
                  </a:lnTo>
                  <a:lnTo>
                    <a:pt x="443960" y="1138714"/>
                  </a:lnTo>
                  <a:lnTo>
                    <a:pt x="440817" y="1144905"/>
                  </a:lnTo>
                  <a:lnTo>
                    <a:pt x="435673" y="1151668"/>
                  </a:lnTo>
                  <a:lnTo>
                    <a:pt x="425672" y="1156049"/>
                  </a:lnTo>
                  <a:lnTo>
                    <a:pt x="413004" y="1153859"/>
                  </a:lnTo>
                  <a:lnTo>
                    <a:pt x="410623" y="1149477"/>
                  </a:lnTo>
                  <a:lnTo>
                    <a:pt x="404717" y="1152430"/>
                  </a:lnTo>
                  <a:lnTo>
                    <a:pt x="377571" y="1152334"/>
                  </a:lnTo>
                  <a:lnTo>
                    <a:pt x="369189" y="1157478"/>
                  </a:lnTo>
                  <a:lnTo>
                    <a:pt x="360902" y="1158621"/>
                  </a:lnTo>
                  <a:lnTo>
                    <a:pt x="355378" y="1118902"/>
                  </a:lnTo>
                  <a:lnTo>
                    <a:pt x="315658" y="1135094"/>
                  </a:lnTo>
                  <a:lnTo>
                    <a:pt x="318040" y="1144429"/>
                  </a:lnTo>
                  <a:lnTo>
                    <a:pt x="313372" y="1146048"/>
                  </a:lnTo>
                  <a:lnTo>
                    <a:pt x="316230" y="1156716"/>
                  </a:lnTo>
                  <a:lnTo>
                    <a:pt x="320516" y="1155573"/>
                  </a:lnTo>
                  <a:lnTo>
                    <a:pt x="322326" y="1172909"/>
                  </a:lnTo>
                  <a:lnTo>
                    <a:pt x="327184" y="1172147"/>
                  </a:lnTo>
                  <a:lnTo>
                    <a:pt x="330613" y="1190816"/>
                  </a:lnTo>
                  <a:lnTo>
                    <a:pt x="340423" y="1189006"/>
                  </a:lnTo>
                  <a:lnTo>
                    <a:pt x="346424" y="1227773"/>
                  </a:lnTo>
                  <a:lnTo>
                    <a:pt x="332899" y="1230440"/>
                  </a:lnTo>
                  <a:lnTo>
                    <a:pt x="330137" y="1232154"/>
                  </a:lnTo>
                  <a:lnTo>
                    <a:pt x="330898" y="1236440"/>
                  </a:lnTo>
                  <a:lnTo>
                    <a:pt x="307181" y="1238345"/>
                  </a:lnTo>
                  <a:lnTo>
                    <a:pt x="306229" y="1241203"/>
                  </a:lnTo>
                  <a:lnTo>
                    <a:pt x="298228" y="1240822"/>
                  </a:lnTo>
                  <a:lnTo>
                    <a:pt x="298704" y="1242536"/>
                  </a:lnTo>
                  <a:lnTo>
                    <a:pt x="294037" y="1243870"/>
                  </a:lnTo>
                  <a:lnTo>
                    <a:pt x="290227" y="1242441"/>
                  </a:lnTo>
                  <a:lnTo>
                    <a:pt x="291560" y="1248061"/>
                  </a:lnTo>
                  <a:lnTo>
                    <a:pt x="287941" y="1251585"/>
                  </a:lnTo>
                  <a:lnTo>
                    <a:pt x="283845" y="1248918"/>
                  </a:lnTo>
                  <a:lnTo>
                    <a:pt x="279940" y="1250347"/>
                  </a:lnTo>
                  <a:lnTo>
                    <a:pt x="281178" y="1252918"/>
                  </a:lnTo>
                  <a:lnTo>
                    <a:pt x="264604" y="1259681"/>
                  </a:lnTo>
                  <a:lnTo>
                    <a:pt x="265366" y="1263110"/>
                  </a:lnTo>
                  <a:lnTo>
                    <a:pt x="244316" y="1264920"/>
                  </a:lnTo>
                  <a:lnTo>
                    <a:pt x="243840" y="1269301"/>
                  </a:lnTo>
                  <a:lnTo>
                    <a:pt x="237077" y="1269016"/>
                  </a:lnTo>
                  <a:lnTo>
                    <a:pt x="237172" y="1273969"/>
                  </a:lnTo>
                  <a:lnTo>
                    <a:pt x="226409" y="1282351"/>
                  </a:lnTo>
                  <a:lnTo>
                    <a:pt x="206978" y="1283113"/>
                  </a:lnTo>
                  <a:lnTo>
                    <a:pt x="200692" y="1285684"/>
                  </a:lnTo>
                  <a:lnTo>
                    <a:pt x="199454" y="1297591"/>
                  </a:lnTo>
                  <a:lnTo>
                    <a:pt x="192976" y="1299686"/>
                  </a:lnTo>
                  <a:lnTo>
                    <a:pt x="195643" y="1307116"/>
                  </a:lnTo>
                  <a:lnTo>
                    <a:pt x="190976" y="1309307"/>
                  </a:lnTo>
                  <a:lnTo>
                    <a:pt x="192881" y="1314069"/>
                  </a:lnTo>
                  <a:lnTo>
                    <a:pt x="187738" y="1315593"/>
                  </a:lnTo>
                  <a:lnTo>
                    <a:pt x="195739" y="1341787"/>
                  </a:lnTo>
                  <a:lnTo>
                    <a:pt x="188404" y="1345120"/>
                  </a:lnTo>
                  <a:lnTo>
                    <a:pt x="179927" y="1357408"/>
                  </a:lnTo>
                  <a:lnTo>
                    <a:pt x="179832" y="1353693"/>
                  </a:lnTo>
                  <a:lnTo>
                    <a:pt x="172879" y="1356741"/>
                  </a:lnTo>
                  <a:lnTo>
                    <a:pt x="170783" y="1352264"/>
                  </a:lnTo>
                  <a:lnTo>
                    <a:pt x="148780" y="1354645"/>
                  </a:lnTo>
                  <a:lnTo>
                    <a:pt x="141160" y="1341310"/>
                  </a:lnTo>
                  <a:lnTo>
                    <a:pt x="143923" y="1335310"/>
                  </a:lnTo>
                  <a:lnTo>
                    <a:pt x="142970" y="1329023"/>
                  </a:lnTo>
                  <a:lnTo>
                    <a:pt x="126397" y="1329976"/>
                  </a:lnTo>
                  <a:lnTo>
                    <a:pt x="108966" y="1312069"/>
                  </a:lnTo>
                  <a:lnTo>
                    <a:pt x="101822" y="1315784"/>
                  </a:lnTo>
                  <a:lnTo>
                    <a:pt x="90487" y="1316831"/>
                  </a:lnTo>
                  <a:lnTo>
                    <a:pt x="64675" y="1313021"/>
                  </a:lnTo>
                  <a:lnTo>
                    <a:pt x="62103" y="1304068"/>
                  </a:lnTo>
                  <a:lnTo>
                    <a:pt x="48482" y="1300543"/>
                  </a:lnTo>
                  <a:lnTo>
                    <a:pt x="27337" y="1302068"/>
                  </a:lnTo>
                  <a:lnTo>
                    <a:pt x="11430" y="1307878"/>
                  </a:lnTo>
                  <a:close/>
                  <a:moveTo>
                    <a:pt x="1570672" y="510540"/>
                  </a:moveTo>
                  <a:lnTo>
                    <a:pt x="1564957" y="511683"/>
                  </a:lnTo>
                  <a:lnTo>
                    <a:pt x="1565243" y="516446"/>
                  </a:lnTo>
                  <a:lnTo>
                    <a:pt x="1570196" y="516255"/>
                  </a:lnTo>
                  <a:lnTo>
                    <a:pt x="1570672" y="510540"/>
                  </a:lnTo>
                  <a:close/>
                  <a:moveTo>
                    <a:pt x="1570291" y="516350"/>
                  </a:moveTo>
                  <a:lnTo>
                    <a:pt x="1573054" y="517588"/>
                  </a:lnTo>
                  <a:lnTo>
                    <a:pt x="1574768" y="516922"/>
                  </a:lnTo>
                  <a:lnTo>
                    <a:pt x="1575435" y="517588"/>
                  </a:lnTo>
                  <a:lnTo>
                    <a:pt x="1576388" y="516826"/>
                  </a:lnTo>
                  <a:lnTo>
                    <a:pt x="1577435" y="517112"/>
                  </a:lnTo>
                  <a:lnTo>
                    <a:pt x="1578769" y="516541"/>
                  </a:lnTo>
                  <a:lnTo>
                    <a:pt x="1576578" y="514445"/>
                  </a:lnTo>
                  <a:lnTo>
                    <a:pt x="1570291" y="516350"/>
                  </a:lnTo>
                  <a:close/>
                  <a:moveTo>
                    <a:pt x="1582864" y="514159"/>
                  </a:moveTo>
                  <a:lnTo>
                    <a:pt x="1581626" y="514350"/>
                  </a:lnTo>
                  <a:lnTo>
                    <a:pt x="1581150" y="515683"/>
                  </a:lnTo>
                  <a:lnTo>
                    <a:pt x="1580007" y="515398"/>
                  </a:lnTo>
                  <a:lnTo>
                    <a:pt x="1579435" y="516160"/>
                  </a:lnTo>
                  <a:lnTo>
                    <a:pt x="1578388" y="516826"/>
                  </a:lnTo>
                  <a:lnTo>
                    <a:pt x="1577149" y="517112"/>
                  </a:lnTo>
                  <a:lnTo>
                    <a:pt x="1576292" y="516922"/>
                  </a:lnTo>
                  <a:lnTo>
                    <a:pt x="1575816" y="517398"/>
                  </a:lnTo>
                  <a:lnTo>
                    <a:pt x="1581340" y="535114"/>
                  </a:lnTo>
                  <a:lnTo>
                    <a:pt x="1587246" y="526256"/>
                  </a:lnTo>
                  <a:lnTo>
                    <a:pt x="1585436" y="514826"/>
                  </a:lnTo>
                  <a:lnTo>
                    <a:pt x="1582864" y="514159"/>
                  </a:lnTo>
                  <a:close/>
                  <a:moveTo>
                    <a:pt x="622649" y="106013"/>
                  </a:moveTo>
                  <a:lnTo>
                    <a:pt x="618649" y="114395"/>
                  </a:lnTo>
                  <a:lnTo>
                    <a:pt x="618077" y="123825"/>
                  </a:lnTo>
                  <a:lnTo>
                    <a:pt x="630746" y="124111"/>
                  </a:lnTo>
                  <a:lnTo>
                    <a:pt x="627412" y="104966"/>
                  </a:lnTo>
                  <a:lnTo>
                    <a:pt x="622649" y="106013"/>
                  </a:lnTo>
                  <a:close/>
                  <a:moveTo>
                    <a:pt x="622744" y="105823"/>
                  </a:moveTo>
                  <a:lnTo>
                    <a:pt x="627412" y="104775"/>
                  </a:lnTo>
                  <a:lnTo>
                    <a:pt x="626840" y="101251"/>
                  </a:lnTo>
                  <a:lnTo>
                    <a:pt x="624745" y="100584"/>
                  </a:lnTo>
                  <a:lnTo>
                    <a:pt x="622744" y="1058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1" name="Freihandform: Form 180">
              <a:extLst>
                <a:ext uri="{FF2B5EF4-FFF2-40B4-BE49-F238E27FC236}">
                  <a16:creationId xmlns:a16="http://schemas.microsoft.com/office/drawing/2014/main" id="{7A4A0C4C-9842-4E72-A20B-0221566EB0AC}"/>
                </a:ext>
              </a:extLst>
            </p:cNvPr>
            <p:cNvSpPr/>
            <p:nvPr/>
          </p:nvSpPr>
          <p:spPr>
            <a:xfrm>
              <a:off x="882165" y="2492589"/>
              <a:ext cx="806850" cy="900900"/>
            </a:xfrm>
            <a:custGeom>
              <a:avLst/>
              <a:gdLst>
                <a:gd name="connsiteX0" fmla="*/ 39815 w 1552575"/>
                <a:gd name="connsiteY0" fmla="*/ 1163764 h 1733550"/>
                <a:gd name="connsiteX1" fmla="*/ 21336 w 1552575"/>
                <a:gd name="connsiteY1" fmla="*/ 1144238 h 1733550"/>
                <a:gd name="connsiteX2" fmla="*/ 13335 w 1552575"/>
                <a:gd name="connsiteY2" fmla="*/ 1118902 h 1733550"/>
                <a:gd name="connsiteX3" fmla="*/ 13621 w 1552575"/>
                <a:gd name="connsiteY3" fmla="*/ 1112425 h 1733550"/>
                <a:gd name="connsiteX4" fmla="*/ 9525 w 1552575"/>
                <a:gd name="connsiteY4" fmla="*/ 1105757 h 1733550"/>
                <a:gd name="connsiteX5" fmla="*/ 22289 w 1552575"/>
                <a:gd name="connsiteY5" fmla="*/ 1093756 h 1733550"/>
                <a:gd name="connsiteX6" fmla="*/ 25051 w 1552575"/>
                <a:gd name="connsiteY6" fmla="*/ 1072610 h 1733550"/>
                <a:gd name="connsiteX7" fmla="*/ 39529 w 1552575"/>
                <a:gd name="connsiteY7" fmla="*/ 1051370 h 1733550"/>
                <a:gd name="connsiteX8" fmla="*/ 44863 w 1552575"/>
                <a:gd name="connsiteY8" fmla="*/ 1027747 h 1733550"/>
                <a:gd name="connsiteX9" fmla="*/ 57626 w 1552575"/>
                <a:gd name="connsiteY9" fmla="*/ 1001173 h 1733550"/>
                <a:gd name="connsiteX10" fmla="*/ 68675 w 1552575"/>
                <a:gd name="connsiteY10" fmla="*/ 991838 h 1733550"/>
                <a:gd name="connsiteX11" fmla="*/ 72199 w 1552575"/>
                <a:gd name="connsiteY11" fmla="*/ 985838 h 1733550"/>
                <a:gd name="connsiteX12" fmla="*/ 93821 w 1552575"/>
                <a:gd name="connsiteY12" fmla="*/ 979551 h 1733550"/>
                <a:gd name="connsiteX13" fmla="*/ 102394 w 1552575"/>
                <a:gd name="connsiteY13" fmla="*/ 973646 h 1733550"/>
                <a:gd name="connsiteX14" fmla="*/ 101156 w 1552575"/>
                <a:gd name="connsiteY14" fmla="*/ 964406 h 1733550"/>
                <a:gd name="connsiteX15" fmla="*/ 96012 w 1552575"/>
                <a:gd name="connsiteY15" fmla="*/ 956786 h 1733550"/>
                <a:gd name="connsiteX16" fmla="*/ 100584 w 1552575"/>
                <a:gd name="connsiteY16" fmla="*/ 943070 h 1733550"/>
                <a:gd name="connsiteX17" fmla="*/ 102775 w 1552575"/>
                <a:gd name="connsiteY17" fmla="*/ 942404 h 1733550"/>
                <a:gd name="connsiteX18" fmla="*/ 102013 w 1552575"/>
                <a:gd name="connsiteY18" fmla="*/ 932497 h 1733550"/>
                <a:gd name="connsiteX19" fmla="*/ 104394 w 1552575"/>
                <a:gd name="connsiteY19" fmla="*/ 928973 h 1733550"/>
                <a:gd name="connsiteX20" fmla="*/ 101727 w 1552575"/>
                <a:gd name="connsiteY20" fmla="*/ 922211 h 1733550"/>
                <a:gd name="connsiteX21" fmla="*/ 106585 w 1552575"/>
                <a:gd name="connsiteY21" fmla="*/ 915638 h 1733550"/>
                <a:gd name="connsiteX22" fmla="*/ 110109 w 1552575"/>
                <a:gd name="connsiteY22" fmla="*/ 917448 h 1733550"/>
                <a:gd name="connsiteX23" fmla="*/ 116205 w 1552575"/>
                <a:gd name="connsiteY23" fmla="*/ 911733 h 1733550"/>
                <a:gd name="connsiteX24" fmla="*/ 119158 w 1552575"/>
                <a:gd name="connsiteY24" fmla="*/ 903637 h 1733550"/>
                <a:gd name="connsiteX25" fmla="*/ 147733 w 1552575"/>
                <a:gd name="connsiteY25" fmla="*/ 901922 h 1733550"/>
                <a:gd name="connsiteX26" fmla="*/ 148400 w 1552575"/>
                <a:gd name="connsiteY26" fmla="*/ 896588 h 1733550"/>
                <a:gd name="connsiteX27" fmla="*/ 156591 w 1552575"/>
                <a:gd name="connsiteY27" fmla="*/ 896303 h 1733550"/>
                <a:gd name="connsiteX28" fmla="*/ 168688 w 1552575"/>
                <a:gd name="connsiteY28" fmla="*/ 890302 h 1733550"/>
                <a:gd name="connsiteX29" fmla="*/ 179546 w 1552575"/>
                <a:gd name="connsiteY29" fmla="*/ 894112 h 1733550"/>
                <a:gd name="connsiteX30" fmla="*/ 201263 w 1552575"/>
                <a:gd name="connsiteY30" fmla="*/ 892588 h 1733550"/>
                <a:gd name="connsiteX31" fmla="*/ 212122 w 1552575"/>
                <a:gd name="connsiteY31" fmla="*/ 887254 h 1733550"/>
                <a:gd name="connsiteX32" fmla="*/ 221933 w 1552575"/>
                <a:gd name="connsiteY32" fmla="*/ 865537 h 1733550"/>
                <a:gd name="connsiteX33" fmla="*/ 223171 w 1552575"/>
                <a:gd name="connsiteY33" fmla="*/ 893540 h 1733550"/>
                <a:gd name="connsiteX34" fmla="*/ 226124 w 1552575"/>
                <a:gd name="connsiteY34" fmla="*/ 896017 h 1733550"/>
                <a:gd name="connsiteX35" fmla="*/ 231458 w 1552575"/>
                <a:gd name="connsiteY35" fmla="*/ 895255 h 1733550"/>
                <a:gd name="connsiteX36" fmla="*/ 227266 w 1552575"/>
                <a:gd name="connsiteY36" fmla="*/ 903446 h 1733550"/>
                <a:gd name="connsiteX37" fmla="*/ 227552 w 1552575"/>
                <a:gd name="connsiteY37" fmla="*/ 918496 h 1733550"/>
                <a:gd name="connsiteX38" fmla="*/ 221170 w 1552575"/>
                <a:gd name="connsiteY38" fmla="*/ 941261 h 1733550"/>
                <a:gd name="connsiteX39" fmla="*/ 225266 w 1552575"/>
                <a:gd name="connsiteY39" fmla="*/ 951643 h 1733550"/>
                <a:gd name="connsiteX40" fmla="*/ 238506 w 1552575"/>
                <a:gd name="connsiteY40" fmla="*/ 960406 h 1733550"/>
                <a:gd name="connsiteX41" fmla="*/ 242792 w 1552575"/>
                <a:gd name="connsiteY41" fmla="*/ 966788 h 1733550"/>
                <a:gd name="connsiteX42" fmla="*/ 256985 w 1552575"/>
                <a:gd name="connsiteY42" fmla="*/ 953453 h 1733550"/>
                <a:gd name="connsiteX43" fmla="*/ 262414 w 1552575"/>
                <a:gd name="connsiteY43" fmla="*/ 961454 h 1733550"/>
                <a:gd name="connsiteX44" fmla="*/ 266795 w 1552575"/>
                <a:gd name="connsiteY44" fmla="*/ 957548 h 1733550"/>
                <a:gd name="connsiteX45" fmla="*/ 270605 w 1552575"/>
                <a:gd name="connsiteY45" fmla="*/ 947738 h 1733550"/>
                <a:gd name="connsiteX46" fmla="*/ 270510 w 1552575"/>
                <a:gd name="connsiteY46" fmla="*/ 938213 h 1733550"/>
                <a:gd name="connsiteX47" fmla="*/ 263652 w 1552575"/>
                <a:gd name="connsiteY47" fmla="*/ 924401 h 1733550"/>
                <a:gd name="connsiteX48" fmla="*/ 265557 w 1552575"/>
                <a:gd name="connsiteY48" fmla="*/ 911257 h 1733550"/>
                <a:gd name="connsiteX49" fmla="*/ 262604 w 1552575"/>
                <a:gd name="connsiteY49" fmla="*/ 904684 h 1733550"/>
                <a:gd name="connsiteX50" fmla="*/ 233172 w 1552575"/>
                <a:gd name="connsiteY50" fmla="*/ 893159 h 1733550"/>
                <a:gd name="connsiteX51" fmla="*/ 234887 w 1552575"/>
                <a:gd name="connsiteY51" fmla="*/ 880872 h 1733550"/>
                <a:gd name="connsiteX52" fmla="*/ 231267 w 1552575"/>
                <a:gd name="connsiteY52" fmla="*/ 855250 h 1733550"/>
                <a:gd name="connsiteX53" fmla="*/ 257651 w 1552575"/>
                <a:gd name="connsiteY53" fmla="*/ 842867 h 1733550"/>
                <a:gd name="connsiteX54" fmla="*/ 249555 w 1552575"/>
                <a:gd name="connsiteY54" fmla="*/ 834199 h 1733550"/>
                <a:gd name="connsiteX55" fmla="*/ 251841 w 1552575"/>
                <a:gd name="connsiteY55" fmla="*/ 815435 h 1733550"/>
                <a:gd name="connsiteX56" fmla="*/ 257366 w 1552575"/>
                <a:gd name="connsiteY56" fmla="*/ 804863 h 1733550"/>
                <a:gd name="connsiteX57" fmla="*/ 265938 w 1552575"/>
                <a:gd name="connsiteY57" fmla="*/ 797242 h 1733550"/>
                <a:gd name="connsiteX58" fmla="*/ 273653 w 1552575"/>
                <a:gd name="connsiteY58" fmla="*/ 799909 h 1733550"/>
                <a:gd name="connsiteX59" fmla="*/ 280130 w 1552575"/>
                <a:gd name="connsiteY59" fmla="*/ 789813 h 1733550"/>
                <a:gd name="connsiteX60" fmla="*/ 284131 w 1552575"/>
                <a:gd name="connsiteY60" fmla="*/ 777430 h 1733550"/>
                <a:gd name="connsiteX61" fmla="*/ 274796 w 1552575"/>
                <a:gd name="connsiteY61" fmla="*/ 776192 h 1733550"/>
                <a:gd name="connsiteX62" fmla="*/ 273558 w 1552575"/>
                <a:gd name="connsiteY62" fmla="*/ 755237 h 1733550"/>
                <a:gd name="connsiteX63" fmla="*/ 268796 w 1552575"/>
                <a:gd name="connsiteY63" fmla="*/ 744379 h 1733550"/>
                <a:gd name="connsiteX64" fmla="*/ 269367 w 1552575"/>
                <a:gd name="connsiteY64" fmla="*/ 728853 h 1733550"/>
                <a:gd name="connsiteX65" fmla="*/ 272891 w 1552575"/>
                <a:gd name="connsiteY65" fmla="*/ 729710 h 1733550"/>
                <a:gd name="connsiteX66" fmla="*/ 284512 w 1552575"/>
                <a:gd name="connsiteY66" fmla="*/ 702373 h 1733550"/>
                <a:gd name="connsiteX67" fmla="*/ 291656 w 1552575"/>
                <a:gd name="connsiteY67" fmla="*/ 705612 h 1733550"/>
                <a:gd name="connsiteX68" fmla="*/ 296323 w 1552575"/>
                <a:gd name="connsiteY68" fmla="*/ 694182 h 1733550"/>
                <a:gd name="connsiteX69" fmla="*/ 299180 w 1552575"/>
                <a:gd name="connsiteY69" fmla="*/ 695039 h 1733550"/>
                <a:gd name="connsiteX70" fmla="*/ 302704 w 1552575"/>
                <a:gd name="connsiteY70" fmla="*/ 684086 h 1733550"/>
                <a:gd name="connsiteX71" fmla="*/ 309658 w 1552575"/>
                <a:gd name="connsiteY71" fmla="*/ 680561 h 1733550"/>
                <a:gd name="connsiteX72" fmla="*/ 305848 w 1552575"/>
                <a:gd name="connsiteY72" fmla="*/ 674465 h 1733550"/>
                <a:gd name="connsiteX73" fmla="*/ 326803 w 1552575"/>
                <a:gd name="connsiteY73" fmla="*/ 653224 h 1733550"/>
                <a:gd name="connsiteX74" fmla="*/ 324612 w 1552575"/>
                <a:gd name="connsiteY74" fmla="*/ 648462 h 1733550"/>
                <a:gd name="connsiteX75" fmla="*/ 313277 w 1552575"/>
                <a:gd name="connsiteY75" fmla="*/ 653605 h 1733550"/>
                <a:gd name="connsiteX76" fmla="*/ 297847 w 1552575"/>
                <a:gd name="connsiteY76" fmla="*/ 656177 h 1733550"/>
                <a:gd name="connsiteX77" fmla="*/ 283274 w 1552575"/>
                <a:gd name="connsiteY77" fmla="*/ 656272 h 1733550"/>
                <a:gd name="connsiteX78" fmla="*/ 282702 w 1552575"/>
                <a:gd name="connsiteY78" fmla="*/ 652653 h 1733550"/>
                <a:gd name="connsiteX79" fmla="*/ 272796 w 1552575"/>
                <a:gd name="connsiteY79" fmla="*/ 652653 h 1733550"/>
                <a:gd name="connsiteX80" fmla="*/ 272606 w 1552575"/>
                <a:gd name="connsiteY80" fmla="*/ 649605 h 1733550"/>
                <a:gd name="connsiteX81" fmla="*/ 262509 w 1552575"/>
                <a:gd name="connsiteY81" fmla="*/ 650176 h 1733550"/>
                <a:gd name="connsiteX82" fmla="*/ 261747 w 1552575"/>
                <a:gd name="connsiteY82" fmla="*/ 653224 h 1733550"/>
                <a:gd name="connsiteX83" fmla="*/ 253556 w 1552575"/>
                <a:gd name="connsiteY83" fmla="*/ 647414 h 1733550"/>
                <a:gd name="connsiteX84" fmla="*/ 252317 w 1552575"/>
                <a:gd name="connsiteY84" fmla="*/ 648653 h 1733550"/>
                <a:gd name="connsiteX85" fmla="*/ 244221 w 1552575"/>
                <a:gd name="connsiteY85" fmla="*/ 639889 h 1733550"/>
                <a:gd name="connsiteX86" fmla="*/ 237744 w 1552575"/>
                <a:gd name="connsiteY86" fmla="*/ 640461 h 1733550"/>
                <a:gd name="connsiteX87" fmla="*/ 232696 w 1552575"/>
                <a:gd name="connsiteY87" fmla="*/ 631603 h 1733550"/>
                <a:gd name="connsiteX88" fmla="*/ 232600 w 1552575"/>
                <a:gd name="connsiteY88" fmla="*/ 626554 h 1733550"/>
                <a:gd name="connsiteX89" fmla="*/ 238030 w 1552575"/>
                <a:gd name="connsiteY89" fmla="*/ 623697 h 1733550"/>
                <a:gd name="connsiteX90" fmla="*/ 232886 w 1552575"/>
                <a:gd name="connsiteY90" fmla="*/ 610171 h 1733550"/>
                <a:gd name="connsiteX91" fmla="*/ 224885 w 1552575"/>
                <a:gd name="connsiteY91" fmla="*/ 614172 h 1733550"/>
                <a:gd name="connsiteX92" fmla="*/ 215360 w 1552575"/>
                <a:gd name="connsiteY92" fmla="*/ 601313 h 1733550"/>
                <a:gd name="connsiteX93" fmla="*/ 220028 w 1552575"/>
                <a:gd name="connsiteY93" fmla="*/ 598075 h 1733550"/>
                <a:gd name="connsiteX94" fmla="*/ 218504 w 1552575"/>
                <a:gd name="connsiteY94" fmla="*/ 580549 h 1733550"/>
                <a:gd name="connsiteX95" fmla="*/ 225743 w 1552575"/>
                <a:gd name="connsiteY95" fmla="*/ 576929 h 1733550"/>
                <a:gd name="connsiteX96" fmla="*/ 219170 w 1552575"/>
                <a:gd name="connsiteY96" fmla="*/ 564356 h 1733550"/>
                <a:gd name="connsiteX97" fmla="*/ 213836 w 1552575"/>
                <a:gd name="connsiteY97" fmla="*/ 562261 h 1733550"/>
                <a:gd name="connsiteX98" fmla="*/ 211836 w 1552575"/>
                <a:gd name="connsiteY98" fmla="*/ 553783 h 1733550"/>
                <a:gd name="connsiteX99" fmla="*/ 216599 w 1552575"/>
                <a:gd name="connsiteY99" fmla="*/ 534162 h 1733550"/>
                <a:gd name="connsiteX100" fmla="*/ 242316 w 1552575"/>
                <a:gd name="connsiteY100" fmla="*/ 534543 h 1733550"/>
                <a:gd name="connsiteX101" fmla="*/ 253175 w 1552575"/>
                <a:gd name="connsiteY101" fmla="*/ 532352 h 1733550"/>
                <a:gd name="connsiteX102" fmla="*/ 254222 w 1552575"/>
                <a:gd name="connsiteY102" fmla="*/ 537877 h 1733550"/>
                <a:gd name="connsiteX103" fmla="*/ 258890 w 1552575"/>
                <a:gd name="connsiteY103" fmla="*/ 540067 h 1733550"/>
                <a:gd name="connsiteX104" fmla="*/ 267843 w 1552575"/>
                <a:gd name="connsiteY104" fmla="*/ 533686 h 1733550"/>
                <a:gd name="connsiteX105" fmla="*/ 290322 w 1552575"/>
                <a:gd name="connsiteY105" fmla="*/ 524351 h 1733550"/>
                <a:gd name="connsiteX106" fmla="*/ 285655 w 1552575"/>
                <a:gd name="connsiteY106" fmla="*/ 511778 h 1733550"/>
                <a:gd name="connsiteX107" fmla="*/ 292608 w 1552575"/>
                <a:gd name="connsiteY107" fmla="*/ 509587 h 1733550"/>
                <a:gd name="connsiteX108" fmla="*/ 292132 w 1552575"/>
                <a:gd name="connsiteY108" fmla="*/ 507397 h 1733550"/>
                <a:gd name="connsiteX109" fmla="*/ 310039 w 1552575"/>
                <a:gd name="connsiteY109" fmla="*/ 494062 h 1733550"/>
                <a:gd name="connsiteX110" fmla="*/ 312515 w 1552575"/>
                <a:gd name="connsiteY110" fmla="*/ 493109 h 1733550"/>
                <a:gd name="connsiteX111" fmla="*/ 312991 w 1552575"/>
                <a:gd name="connsiteY111" fmla="*/ 499681 h 1733550"/>
                <a:gd name="connsiteX112" fmla="*/ 325088 w 1552575"/>
                <a:gd name="connsiteY112" fmla="*/ 499491 h 1733550"/>
                <a:gd name="connsiteX113" fmla="*/ 324136 w 1552575"/>
                <a:gd name="connsiteY113" fmla="*/ 488156 h 1733550"/>
                <a:gd name="connsiteX114" fmla="*/ 326327 w 1552575"/>
                <a:gd name="connsiteY114" fmla="*/ 486632 h 1733550"/>
                <a:gd name="connsiteX115" fmla="*/ 348329 w 1552575"/>
                <a:gd name="connsiteY115" fmla="*/ 483489 h 1733550"/>
                <a:gd name="connsiteX116" fmla="*/ 385667 w 1552575"/>
                <a:gd name="connsiteY116" fmla="*/ 466154 h 1733550"/>
                <a:gd name="connsiteX117" fmla="*/ 394525 w 1552575"/>
                <a:gd name="connsiteY117" fmla="*/ 457867 h 1733550"/>
                <a:gd name="connsiteX118" fmla="*/ 398431 w 1552575"/>
                <a:gd name="connsiteY118" fmla="*/ 462248 h 1733550"/>
                <a:gd name="connsiteX119" fmla="*/ 415957 w 1552575"/>
                <a:gd name="connsiteY119" fmla="*/ 448913 h 1733550"/>
                <a:gd name="connsiteX120" fmla="*/ 436150 w 1552575"/>
                <a:gd name="connsiteY120" fmla="*/ 441674 h 1733550"/>
                <a:gd name="connsiteX121" fmla="*/ 440817 w 1552575"/>
                <a:gd name="connsiteY121" fmla="*/ 424148 h 1733550"/>
                <a:gd name="connsiteX122" fmla="*/ 443579 w 1552575"/>
                <a:gd name="connsiteY122" fmla="*/ 423767 h 1733550"/>
                <a:gd name="connsiteX123" fmla="*/ 442627 w 1552575"/>
                <a:gd name="connsiteY123" fmla="*/ 413861 h 1733550"/>
                <a:gd name="connsiteX124" fmla="*/ 457200 w 1552575"/>
                <a:gd name="connsiteY124" fmla="*/ 406241 h 1733550"/>
                <a:gd name="connsiteX125" fmla="*/ 485585 w 1552575"/>
                <a:gd name="connsiteY125" fmla="*/ 402146 h 1733550"/>
                <a:gd name="connsiteX126" fmla="*/ 486728 w 1552575"/>
                <a:gd name="connsiteY126" fmla="*/ 411385 h 1733550"/>
                <a:gd name="connsiteX127" fmla="*/ 488061 w 1552575"/>
                <a:gd name="connsiteY127" fmla="*/ 403003 h 1733550"/>
                <a:gd name="connsiteX128" fmla="*/ 502158 w 1552575"/>
                <a:gd name="connsiteY128" fmla="*/ 407098 h 1733550"/>
                <a:gd name="connsiteX129" fmla="*/ 503491 w 1552575"/>
                <a:gd name="connsiteY129" fmla="*/ 403288 h 1733550"/>
                <a:gd name="connsiteX130" fmla="*/ 507587 w 1552575"/>
                <a:gd name="connsiteY130" fmla="*/ 402050 h 1733550"/>
                <a:gd name="connsiteX131" fmla="*/ 519398 w 1552575"/>
                <a:gd name="connsiteY131" fmla="*/ 402336 h 1733550"/>
                <a:gd name="connsiteX132" fmla="*/ 523589 w 1552575"/>
                <a:gd name="connsiteY132" fmla="*/ 394430 h 1733550"/>
                <a:gd name="connsiteX133" fmla="*/ 536924 w 1552575"/>
                <a:gd name="connsiteY133" fmla="*/ 394906 h 1733550"/>
                <a:gd name="connsiteX134" fmla="*/ 531495 w 1552575"/>
                <a:gd name="connsiteY134" fmla="*/ 392049 h 1733550"/>
                <a:gd name="connsiteX135" fmla="*/ 532257 w 1552575"/>
                <a:gd name="connsiteY135" fmla="*/ 387667 h 1733550"/>
                <a:gd name="connsiteX136" fmla="*/ 549402 w 1552575"/>
                <a:gd name="connsiteY136" fmla="*/ 373094 h 1733550"/>
                <a:gd name="connsiteX137" fmla="*/ 549497 w 1552575"/>
                <a:gd name="connsiteY137" fmla="*/ 363379 h 1733550"/>
                <a:gd name="connsiteX138" fmla="*/ 576929 w 1552575"/>
                <a:gd name="connsiteY138" fmla="*/ 331851 h 1733550"/>
                <a:gd name="connsiteX139" fmla="*/ 584168 w 1552575"/>
                <a:gd name="connsiteY139" fmla="*/ 335089 h 1733550"/>
                <a:gd name="connsiteX140" fmla="*/ 582644 w 1552575"/>
                <a:gd name="connsiteY140" fmla="*/ 329184 h 1733550"/>
                <a:gd name="connsiteX141" fmla="*/ 588264 w 1552575"/>
                <a:gd name="connsiteY141" fmla="*/ 328231 h 1733550"/>
                <a:gd name="connsiteX142" fmla="*/ 590836 w 1552575"/>
                <a:gd name="connsiteY142" fmla="*/ 335947 h 1733550"/>
                <a:gd name="connsiteX143" fmla="*/ 593122 w 1552575"/>
                <a:gd name="connsiteY143" fmla="*/ 335375 h 1733550"/>
                <a:gd name="connsiteX144" fmla="*/ 600456 w 1552575"/>
                <a:gd name="connsiteY144" fmla="*/ 343090 h 1733550"/>
                <a:gd name="connsiteX145" fmla="*/ 603980 w 1552575"/>
                <a:gd name="connsiteY145" fmla="*/ 341471 h 1733550"/>
                <a:gd name="connsiteX146" fmla="*/ 597884 w 1552575"/>
                <a:gd name="connsiteY146" fmla="*/ 356330 h 1733550"/>
                <a:gd name="connsiteX147" fmla="*/ 604075 w 1552575"/>
                <a:gd name="connsiteY147" fmla="*/ 361379 h 1733550"/>
                <a:gd name="connsiteX148" fmla="*/ 617601 w 1552575"/>
                <a:gd name="connsiteY148" fmla="*/ 360997 h 1733550"/>
                <a:gd name="connsiteX149" fmla="*/ 619125 w 1552575"/>
                <a:gd name="connsiteY149" fmla="*/ 358045 h 1733550"/>
                <a:gd name="connsiteX150" fmla="*/ 631603 w 1552575"/>
                <a:gd name="connsiteY150" fmla="*/ 353282 h 1733550"/>
                <a:gd name="connsiteX151" fmla="*/ 634651 w 1552575"/>
                <a:gd name="connsiteY151" fmla="*/ 359854 h 1733550"/>
                <a:gd name="connsiteX152" fmla="*/ 645604 w 1552575"/>
                <a:gd name="connsiteY152" fmla="*/ 359188 h 1733550"/>
                <a:gd name="connsiteX153" fmla="*/ 654272 w 1552575"/>
                <a:gd name="connsiteY153" fmla="*/ 356806 h 1733550"/>
                <a:gd name="connsiteX154" fmla="*/ 653320 w 1552575"/>
                <a:gd name="connsiteY154" fmla="*/ 354044 h 1733550"/>
                <a:gd name="connsiteX155" fmla="*/ 658178 w 1552575"/>
                <a:gd name="connsiteY155" fmla="*/ 352330 h 1733550"/>
                <a:gd name="connsiteX156" fmla="*/ 652272 w 1552575"/>
                <a:gd name="connsiteY156" fmla="*/ 338614 h 1733550"/>
                <a:gd name="connsiteX157" fmla="*/ 655606 w 1552575"/>
                <a:gd name="connsiteY157" fmla="*/ 334137 h 1733550"/>
                <a:gd name="connsiteX158" fmla="*/ 683324 w 1552575"/>
                <a:gd name="connsiteY158" fmla="*/ 328041 h 1733550"/>
                <a:gd name="connsiteX159" fmla="*/ 680275 w 1552575"/>
                <a:gd name="connsiteY159" fmla="*/ 318611 h 1733550"/>
                <a:gd name="connsiteX160" fmla="*/ 689134 w 1552575"/>
                <a:gd name="connsiteY160" fmla="*/ 314611 h 1733550"/>
                <a:gd name="connsiteX161" fmla="*/ 690848 w 1552575"/>
                <a:gd name="connsiteY161" fmla="*/ 319278 h 1733550"/>
                <a:gd name="connsiteX162" fmla="*/ 705421 w 1552575"/>
                <a:gd name="connsiteY162" fmla="*/ 314706 h 1733550"/>
                <a:gd name="connsiteX163" fmla="*/ 715518 w 1552575"/>
                <a:gd name="connsiteY163" fmla="*/ 330898 h 1733550"/>
                <a:gd name="connsiteX164" fmla="*/ 727424 w 1552575"/>
                <a:gd name="connsiteY164" fmla="*/ 332899 h 1733550"/>
                <a:gd name="connsiteX165" fmla="*/ 757047 w 1552575"/>
                <a:gd name="connsiteY165" fmla="*/ 328898 h 1733550"/>
                <a:gd name="connsiteX166" fmla="*/ 763334 w 1552575"/>
                <a:gd name="connsiteY166" fmla="*/ 320897 h 1733550"/>
                <a:gd name="connsiteX167" fmla="*/ 799624 w 1552575"/>
                <a:gd name="connsiteY167" fmla="*/ 296989 h 1733550"/>
                <a:gd name="connsiteX168" fmla="*/ 800576 w 1552575"/>
                <a:gd name="connsiteY168" fmla="*/ 292894 h 1733550"/>
                <a:gd name="connsiteX169" fmla="*/ 811625 w 1552575"/>
                <a:gd name="connsiteY169" fmla="*/ 288893 h 1733550"/>
                <a:gd name="connsiteX170" fmla="*/ 808577 w 1552575"/>
                <a:gd name="connsiteY170" fmla="*/ 280416 h 1733550"/>
                <a:gd name="connsiteX171" fmla="*/ 834676 w 1552575"/>
                <a:gd name="connsiteY171" fmla="*/ 268129 h 1733550"/>
                <a:gd name="connsiteX172" fmla="*/ 836104 w 1552575"/>
                <a:gd name="connsiteY172" fmla="*/ 271558 h 1733550"/>
                <a:gd name="connsiteX173" fmla="*/ 838771 w 1552575"/>
                <a:gd name="connsiteY173" fmla="*/ 269843 h 1733550"/>
                <a:gd name="connsiteX174" fmla="*/ 841820 w 1552575"/>
                <a:gd name="connsiteY174" fmla="*/ 266319 h 1733550"/>
                <a:gd name="connsiteX175" fmla="*/ 838200 w 1552575"/>
                <a:gd name="connsiteY175" fmla="*/ 262795 h 1733550"/>
                <a:gd name="connsiteX176" fmla="*/ 840105 w 1552575"/>
                <a:gd name="connsiteY176" fmla="*/ 260318 h 1733550"/>
                <a:gd name="connsiteX177" fmla="*/ 835247 w 1552575"/>
                <a:gd name="connsiteY177" fmla="*/ 246793 h 1733550"/>
                <a:gd name="connsiteX178" fmla="*/ 837343 w 1552575"/>
                <a:gd name="connsiteY178" fmla="*/ 245840 h 1733550"/>
                <a:gd name="connsiteX179" fmla="*/ 826961 w 1552575"/>
                <a:gd name="connsiteY179" fmla="*/ 216598 h 1733550"/>
                <a:gd name="connsiteX180" fmla="*/ 814102 w 1552575"/>
                <a:gd name="connsiteY180" fmla="*/ 193167 h 1733550"/>
                <a:gd name="connsiteX181" fmla="*/ 822389 w 1552575"/>
                <a:gd name="connsiteY181" fmla="*/ 186309 h 1733550"/>
                <a:gd name="connsiteX182" fmla="*/ 819817 w 1552575"/>
                <a:gd name="connsiteY182" fmla="*/ 179546 h 1733550"/>
                <a:gd name="connsiteX183" fmla="*/ 824103 w 1552575"/>
                <a:gd name="connsiteY183" fmla="*/ 175927 h 1733550"/>
                <a:gd name="connsiteX184" fmla="*/ 817436 w 1552575"/>
                <a:gd name="connsiteY184" fmla="*/ 166687 h 1733550"/>
                <a:gd name="connsiteX185" fmla="*/ 809149 w 1552575"/>
                <a:gd name="connsiteY185" fmla="*/ 170974 h 1733550"/>
                <a:gd name="connsiteX186" fmla="*/ 799433 w 1552575"/>
                <a:gd name="connsiteY186" fmla="*/ 152400 h 1733550"/>
                <a:gd name="connsiteX187" fmla="*/ 793909 w 1552575"/>
                <a:gd name="connsiteY187" fmla="*/ 155734 h 1733550"/>
                <a:gd name="connsiteX188" fmla="*/ 792099 w 1552575"/>
                <a:gd name="connsiteY188" fmla="*/ 149828 h 1733550"/>
                <a:gd name="connsiteX189" fmla="*/ 795242 w 1552575"/>
                <a:gd name="connsiteY189" fmla="*/ 148495 h 1733550"/>
                <a:gd name="connsiteX190" fmla="*/ 794385 w 1552575"/>
                <a:gd name="connsiteY190" fmla="*/ 143351 h 1733550"/>
                <a:gd name="connsiteX191" fmla="*/ 820579 w 1552575"/>
                <a:gd name="connsiteY191" fmla="*/ 118300 h 1733550"/>
                <a:gd name="connsiteX192" fmla="*/ 814007 w 1552575"/>
                <a:gd name="connsiteY192" fmla="*/ 84391 h 1733550"/>
                <a:gd name="connsiteX193" fmla="*/ 820198 w 1552575"/>
                <a:gd name="connsiteY193" fmla="*/ 82010 h 1733550"/>
                <a:gd name="connsiteX194" fmla="*/ 824675 w 1552575"/>
                <a:gd name="connsiteY194" fmla="*/ 75152 h 1733550"/>
                <a:gd name="connsiteX195" fmla="*/ 822579 w 1552575"/>
                <a:gd name="connsiteY195" fmla="*/ 69628 h 1733550"/>
                <a:gd name="connsiteX196" fmla="*/ 812483 w 1552575"/>
                <a:gd name="connsiteY196" fmla="*/ 70485 h 1733550"/>
                <a:gd name="connsiteX197" fmla="*/ 822674 w 1552575"/>
                <a:gd name="connsiteY197" fmla="*/ 55054 h 1733550"/>
                <a:gd name="connsiteX198" fmla="*/ 832009 w 1552575"/>
                <a:gd name="connsiteY198" fmla="*/ 48101 h 1733550"/>
                <a:gd name="connsiteX199" fmla="*/ 849535 w 1552575"/>
                <a:gd name="connsiteY199" fmla="*/ 44196 h 1733550"/>
                <a:gd name="connsiteX200" fmla="*/ 862870 w 1552575"/>
                <a:gd name="connsiteY200" fmla="*/ 34290 h 1733550"/>
                <a:gd name="connsiteX201" fmla="*/ 870680 w 1552575"/>
                <a:gd name="connsiteY201" fmla="*/ 32385 h 1733550"/>
                <a:gd name="connsiteX202" fmla="*/ 885444 w 1552575"/>
                <a:gd name="connsiteY202" fmla="*/ 14192 h 1733550"/>
                <a:gd name="connsiteX203" fmla="*/ 893540 w 1552575"/>
                <a:gd name="connsiteY203" fmla="*/ 9525 h 1733550"/>
                <a:gd name="connsiteX204" fmla="*/ 908590 w 1552575"/>
                <a:gd name="connsiteY204" fmla="*/ 11906 h 1733550"/>
                <a:gd name="connsiteX205" fmla="*/ 926402 w 1552575"/>
                <a:gd name="connsiteY205" fmla="*/ 10477 h 1733550"/>
                <a:gd name="connsiteX206" fmla="*/ 950404 w 1552575"/>
                <a:gd name="connsiteY206" fmla="*/ 19621 h 1733550"/>
                <a:gd name="connsiteX207" fmla="*/ 960215 w 1552575"/>
                <a:gd name="connsiteY207" fmla="*/ 28289 h 1733550"/>
                <a:gd name="connsiteX208" fmla="*/ 957358 w 1552575"/>
                <a:gd name="connsiteY208" fmla="*/ 34766 h 1733550"/>
                <a:gd name="connsiteX209" fmla="*/ 966502 w 1552575"/>
                <a:gd name="connsiteY209" fmla="*/ 37433 h 1733550"/>
                <a:gd name="connsiteX210" fmla="*/ 978122 w 1552575"/>
                <a:gd name="connsiteY210" fmla="*/ 35528 h 1733550"/>
                <a:gd name="connsiteX211" fmla="*/ 986885 w 1552575"/>
                <a:gd name="connsiteY211" fmla="*/ 56007 h 1733550"/>
                <a:gd name="connsiteX212" fmla="*/ 990029 w 1552575"/>
                <a:gd name="connsiteY212" fmla="*/ 54197 h 1733550"/>
                <a:gd name="connsiteX213" fmla="*/ 998887 w 1552575"/>
                <a:gd name="connsiteY213" fmla="*/ 89059 h 1733550"/>
                <a:gd name="connsiteX214" fmla="*/ 1013079 w 1552575"/>
                <a:gd name="connsiteY214" fmla="*/ 84201 h 1733550"/>
                <a:gd name="connsiteX215" fmla="*/ 1032701 w 1552575"/>
                <a:gd name="connsiteY215" fmla="*/ 82677 h 1733550"/>
                <a:gd name="connsiteX216" fmla="*/ 1054132 w 1552575"/>
                <a:gd name="connsiteY216" fmla="*/ 74581 h 1733550"/>
                <a:gd name="connsiteX217" fmla="*/ 1105948 w 1552575"/>
                <a:gd name="connsiteY217" fmla="*/ 64770 h 1733550"/>
                <a:gd name="connsiteX218" fmla="*/ 1182243 w 1552575"/>
                <a:gd name="connsiteY218" fmla="*/ 77914 h 1733550"/>
                <a:gd name="connsiteX219" fmla="*/ 1241679 w 1552575"/>
                <a:gd name="connsiteY219" fmla="*/ 66770 h 1733550"/>
                <a:gd name="connsiteX220" fmla="*/ 1266158 w 1552575"/>
                <a:gd name="connsiteY220" fmla="*/ 65341 h 1733550"/>
                <a:gd name="connsiteX221" fmla="*/ 1296734 w 1552575"/>
                <a:gd name="connsiteY221" fmla="*/ 58102 h 1733550"/>
                <a:gd name="connsiteX222" fmla="*/ 1297781 w 1552575"/>
                <a:gd name="connsiteY222" fmla="*/ 80677 h 1733550"/>
                <a:gd name="connsiteX223" fmla="*/ 1300544 w 1552575"/>
                <a:gd name="connsiteY223" fmla="*/ 80010 h 1733550"/>
                <a:gd name="connsiteX224" fmla="*/ 1302163 w 1552575"/>
                <a:gd name="connsiteY224" fmla="*/ 84582 h 1733550"/>
                <a:gd name="connsiteX225" fmla="*/ 1299686 w 1552575"/>
                <a:gd name="connsiteY225" fmla="*/ 85344 h 1733550"/>
                <a:gd name="connsiteX226" fmla="*/ 1307306 w 1552575"/>
                <a:gd name="connsiteY226" fmla="*/ 95250 h 1733550"/>
                <a:gd name="connsiteX227" fmla="*/ 1300734 w 1552575"/>
                <a:gd name="connsiteY227" fmla="*/ 101632 h 1733550"/>
                <a:gd name="connsiteX228" fmla="*/ 1307973 w 1552575"/>
                <a:gd name="connsiteY228" fmla="*/ 120015 h 1733550"/>
                <a:gd name="connsiteX229" fmla="*/ 1317117 w 1552575"/>
                <a:gd name="connsiteY229" fmla="*/ 116300 h 1733550"/>
                <a:gd name="connsiteX230" fmla="*/ 1329785 w 1552575"/>
                <a:gd name="connsiteY230" fmla="*/ 172688 h 1733550"/>
                <a:gd name="connsiteX231" fmla="*/ 1323975 w 1552575"/>
                <a:gd name="connsiteY231" fmla="*/ 176689 h 1733550"/>
                <a:gd name="connsiteX232" fmla="*/ 1325594 w 1552575"/>
                <a:gd name="connsiteY232" fmla="*/ 186976 h 1733550"/>
                <a:gd name="connsiteX233" fmla="*/ 1323404 w 1552575"/>
                <a:gd name="connsiteY233" fmla="*/ 187452 h 1733550"/>
                <a:gd name="connsiteX234" fmla="*/ 1322451 w 1552575"/>
                <a:gd name="connsiteY234" fmla="*/ 195453 h 1733550"/>
                <a:gd name="connsiteX235" fmla="*/ 1293971 w 1552575"/>
                <a:gd name="connsiteY235" fmla="*/ 207169 h 1733550"/>
                <a:gd name="connsiteX236" fmla="*/ 1268349 w 1552575"/>
                <a:gd name="connsiteY236" fmla="*/ 211931 h 1733550"/>
                <a:gd name="connsiteX237" fmla="*/ 1268825 w 1552575"/>
                <a:gd name="connsiteY237" fmla="*/ 217170 h 1733550"/>
                <a:gd name="connsiteX238" fmla="*/ 1260539 w 1552575"/>
                <a:gd name="connsiteY238" fmla="*/ 220599 h 1733550"/>
                <a:gd name="connsiteX239" fmla="*/ 1264825 w 1552575"/>
                <a:gd name="connsiteY239" fmla="*/ 230410 h 1733550"/>
                <a:gd name="connsiteX240" fmla="*/ 1268254 w 1552575"/>
                <a:gd name="connsiteY240" fmla="*/ 230600 h 1733550"/>
                <a:gd name="connsiteX241" fmla="*/ 1273969 w 1552575"/>
                <a:gd name="connsiteY241" fmla="*/ 240792 h 1733550"/>
                <a:gd name="connsiteX242" fmla="*/ 1280922 w 1552575"/>
                <a:gd name="connsiteY242" fmla="*/ 237363 h 1733550"/>
                <a:gd name="connsiteX243" fmla="*/ 1279684 w 1552575"/>
                <a:gd name="connsiteY243" fmla="*/ 246793 h 1733550"/>
                <a:gd name="connsiteX244" fmla="*/ 1281779 w 1552575"/>
                <a:gd name="connsiteY244" fmla="*/ 249745 h 1733550"/>
                <a:gd name="connsiteX245" fmla="*/ 1273683 w 1552575"/>
                <a:gd name="connsiteY245" fmla="*/ 255079 h 1733550"/>
                <a:gd name="connsiteX246" fmla="*/ 1276826 w 1552575"/>
                <a:gd name="connsiteY246" fmla="*/ 259366 h 1733550"/>
                <a:gd name="connsiteX247" fmla="*/ 1276255 w 1552575"/>
                <a:gd name="connsiteY247" fmla="*/ 271272 h 1733550"/>
                <a:gd name="connsiteX248" fmla="*/ 1273588 w 1552575"/>
                <a:gd name="connsiteY248" fmla="*/ 272510 h 1733550"/>
                <a:gd name="connsiteX249" fmla="*/ 1279208 w 1552575"/>
                <a:gd name="connsiteY249" fmla="*/ 282988 h 1733550"/>
                <a:gd name="connsiteX250" fmla="*/ 1273493 w 1552575"/>
                <a:gd name="connsiteY250" fmla="*/ 289274 h 1733550"/>
                <a:gd name="connsiteX251" fmla="*/ 1280731 w 1552575"/>
                <a:gd name="connsiteY251" fmla="*/ 316897 h 1733550"/>
                <a:gd name="connsiteX252" fmla="*/ 1278160 w 1552575"/>
                <a:gd name="connsiteY252" fmla="*/ 317754 h 1733550"/>
                <a:gd name="connsiteX253" fmla="*/ 1280731 w 1552575"/>
                <a:gd name="connsiteY253" fmla="*/ 337661 h 1733550"/>
                <a:gd name="connsiteX254" fmla="*/ 1275112 w 1552575"/>
                <a:gd name="connsiteY254" fmla="*/ 338137 h 1733550"/>
                <a:gd name="connsiteX255" fmla="*/ 1276445 w 1552575"/>
                <a:gd name="connsiteY255" fmla="*/ 358426 h 1733550"/>
                <a:gd name="connsiteX256" fmla="*/ 1255967 w 1552575"/>
                <a:gd name="connsiteY256" fmla="*/ 363664 h 1733550"/>
                <a:gd name="connsiteX257" fmla="*/ 1257872 w 1552575"/>
                <a:gd name="connsiteY257" fmla="*/ 369761 h 1733550"/>
                <a:gd name="connsiteX258" fmla="*/ 1236917 w 1552575"/>
                <a:gd name="connsiteY258" fmla="*/ 374237 h 1733550"/>
                <a:gd name="connsiteX259" fmla="*/ 1244727 w 1552575"/>
                <a:gd name="connsiteY259" fmla="*/ 428244 h 1733550"/>
                <a:gd name="connsiteX260" fmla="*/ 1260539 w 1552575"/>
                <a:gd name="connsiteY260" fmla="*/ 479203 h 1733550"/>
                <a:gd name="connsiteX261" fmla="*/ 1263777 w 1552575"/>
                <a:gd name="connsiteY261" fmla="*/ 482822 h 1733550"/>
                <a:gd name="connsiteX262" fmla="*/ 1267873 w 1552575"/>
                <a:gd name="connsiteY262" fmla="*/ 480631 h 1733550"/>
                <a:gd name="connsiteX263" fmla="*/ 1270064 w 1552575"/>
                <a:gd name="connsiteY263" fmla="*/ 484537 h 1733550"/>
                <a:gd name="connsiteX264" fmla="*/ 1282922 w 1552575"/>
                <a:gd name="connsiteY264" fmla="*/ 480917 h 1733550"/>
                <a:gd name="connsiteX265" fmla="*/ 1284732 w 1552575"/>
                <a:gd name="connsiteY265" fmla="*/ 484727 h 1733550"/>
                <a:gd name="connsiteX266" fmla="*/ 1306639 w 1552575"/>
                <a:gd name="connsiteY266" fmla="*/ 479584 h 1733550"/>
                <a:gd name="connsiteX267" fmla="*/ 1307878 w 1552575"/>
                <a:gd name="connsiteY267" fmla="*/ 483108 h 1733550"/>
                <a:gd name="connsiteX268" fmla="*/ 1317308 w 1552575"/>
                <a:gd name="connsiteY268" fmla="*/ 481584 h 1733550"/>
                <a:gd name="connsiteX269" fmla="*/ 1320165 w 1552575"/>
                <a:gd name="connsiteY269" fmla="*/ 486632 h 1733550"/>
                <a:gd name="connsiteX270" fmla="*/ 1323499 w 1552575"/>
                <a:gd name="connsiteY270" fmla="*/ 485870 h 1733550"/>
                <a:gd name="connsiteX271" fmla="*/ 1341692 w 1552575"/>
                <a:gd name="connsiteY271" fmla="*/ 526542 h 1733550"/>
                <a:gd name="connsiteX272" fmla="*/ 1324737 w 1552575"/>
                <a:gd name="connsiteY272" fmla="*/ 538067 h 1733550"/>
                <a:gd name="connsiteX273" fmla="*/ 1308259 w 1552575"/>
                <a:gd name="connsiteY273" fmla="*/ 561213 h 1733550"/>
                <a:gd name="connsiteX274" fmla="*/ 1291304 w 1552575"/>
                <a:gd name="connsiteY274" fmla="*/ 572929 h 1733550"/>
                <a:gd name="connsiteX275" fmla="*/ 1264825 w 1552575"/>
                <a:gd name="connsiteY275" fmla="*/ 583787 h 1733550"/>
                <a:gd name="connsiteX276" fmla="*/ 1275017 w 1552575"/>
                <a:gd name="connsiteY276" fmla="*/ 622649 h 1733550"/>
                <a:gd name="connsiteX277" fmla="*/ 1270921 w 1552575"/>
                <a:gd name="connsiteY277" fmla="*/ 623221 h 1733550"/>
                <a:gd name="connsiteX278" fmla="*/ 1270064 w 1552575"/>
                <a:gd name="connsiteY278" fmla="*/ 638937 h 1733550"/>
                <a:gd name="connsiteX279" fmla="*/ 1291304 w 1552575"/>
                <a:gd name="connsiteY279" fmla="*/ 636461 h 1733550"/>
                <a:gd name="connsiteX280" fmla="*/ 1292638 w 1552575"/>
                <a:gd name="connsiteY280" fmla="*/ 659701 h 1733550"/>
                <a:gd name="connsiteX281" fmla="*/ 1301877 w 1552575"/>
                <a:gd name="connsiteY281" fmla="*/ 661702 h 1733550"/>
                <a:gd name="connsiteX282" fmla="*/ 1305306 w 1552575"/>
                <a:gd name="connsiteY282" fmla="*/ 645033 h 1733550"/>
                <a:gd name="connsiteX283" fmla="*/ 1320832 w 1552575"/>
                <a:gd name="connsiteY283" fmla="*/ 653034 h 1733550"/>
                <a:gd name="connsiteX284" fmla="*/ 1349312 w 1552575"/>
                <a:gd name="connsiteY284" fmla="*/ 654748 h 1733550"/>
                <a:gd name="connsiteX285" fmla="*/ 1356836 w 1552575"/>
                <a:gd name="connsiteY285" fmla="*/ 691039 h 1733550"/>
                <a:gd name="connsiteX286" fmla="*/ 1359980 w 1552575"/>
                <a:gd name="connsiteY286" fmla="*/ 723709 h 1733550"/>
                <a:gd name="connsiteX287" fmla="*/ 1366171 w 1552575"/>
                <a:gd name="connsiteY287" fmla="*/ 722757 h 1733550"/>
                <a:gd name="connsiteX288" fmla="*/ 1369695 w 1552575"/>
                <a:gd name="connsiteY288" fmla="*/ 737997 h 1733550"/>
                <a:gd name="connsiteX289" fmla="*/ 1401699 w 1552575"/>
                <a:gd name="connsiteY289" fmla="*/ 737045 h 1733550"/>
                <a:gd name="connsiteX290" fmla="*/ 1415225 w 1552575"/>
                <a:gd name="connsiteY290" fmla="*/ 732187 h 1733550"/>
                <a:gd name="connsiteX291" fmla="*/ 1416748 w 1552575"/>
                <a:gd name="connsiteY291" fmla="*/ 739045 h 1733550"/>
                <a:gd name="connsiteX292" fmla="*/ 1446086 w 1552575"/>
                <a:gd name="connsiteY292" fmla="*/ 728377 h 1733550"/>
                <a:gd name="connsiteX293" fmla="*/ 1444085 w 1552575"/>
                <a:gd name="connsiteY293" fmla="*/ 719995 h 1733550"/>
                <a:gd name="connsiteX294" fmla="*/ 1447895 w 1552575"/>
                <a:gd name="connsiteY294" fmla="*/ 718947 h 1733550"/>
                <a:gd name="connsiteX295" fmla="*/ 1447229 w 1552575"/>
                <a:gd name="connsiteY295" fmla="*/ 715613 h 1733550"/>
                <a:gd name="connsiteX296" fmla="*/ 1472946 w 1552575"/>
                <a:gd name="connsiteY296" fmla="*/ 710374 h 1733550"/>
                <a:gd name="connsiteX297" fmla="*/ 1481804 w 1552575"/>
                <a:gd name="connsiteY297" fmla="*/ 719042 h 1733550"/>
                <a:gd name="connsiteX298" fmla="*/ 1482947 w 1552575"/>
                <a:gd name="connsiteY298" fmla="*/ 725233 h 1733550"/>
                <a:gd name="connsiteX299" fmla="*/ 1494187 w 1552575"/>
                <a:gd name="connsiteY299" fmla="*/ 726091 h 1733550"/>
                <a:gd name="connsiteX300" fmla="*/ 1494472 w 1552575"/>
                <a:gd name="connsiteY300" fmla="*/ 729996 h 1733550"/>
                <a:gd name="connsiteX301" fmla="*/ 1497997 w 1552575"/>
                <a:gd name="connsiteY301" fmla="*/ 730091 h 1733550"/>
                <a:gd name="connsiteX302" fmla="*/ 1497902 w 1552575"/>
                <a:gd name="connsiteY302" fmla="*/ 732091 h 1733550"/>
                <a:gd name="connsiteX303" fmla="*/ 1506855 w 1552575"/>
                <a:gd name="connsiteY303" fmla="*/ 731329 h 1733550"/>
                <a:gd name="connsiteX304" fmla="*/ 1513046 w 1552575"/>
                <a:gd name="connsiteY304" fmla="*/ 750094 h 1733550"/>
                <a:gd name="connsiteX305" fmla="*/ 1518380 w 1552575"/>
                <a:gd name="connsiteY305" fmla="*/ 748474 h 1733550"/>
                <a:gd name="connsiteX306" fmla="*/ 1520190 w 1552575"/>
                <a:gd name="connsiteY306" fmla="*/ 754475 h 1733550"/>
                <a:gd name="connsiteX307" fmla="*/ 1524000 w 1552575"/>
                <a:gd name="connsiteY307" fmla="*/ 753523 h 1733550"/>
                <a:gd name="connsiteX308" fmla="*/ 1526286 w 1552575"/>
                <a:gd name="connsiteY308" fmla="*/ 759619 h 1733550"/>
                <a:gd name="connsiteX309" fmla="*/ 1522000 w 1552575"/>
                <a:gd name="connsiteY309" fmla="*/ 763524 h 1733550"/>
                <a:gd name="connsiteX310" fmla="*/ 1522952 w 1552575"/>
                <a:gd name="connsiteY310" fmla="*/ 766286 h 1733550"/>
                <a:gd name="connsiteX311" fmla="*/ 1530382 w 1552575"/>
                <a:gd name="connsiteY311" fmla="*/ 763810 h 1733550"/>
                <a:gd name="connsiteX312" fmla="*/ 1536192 w 1552575"/>
                <a:gd name="connsiteY312" fmla="*/ 786289 h 1733550"/>
                <a:gd name="connsiteX313" fmla="*/ 1538954 w 1552575"/>
                <a:gd name="connsiteY313" fmla="*/ 785813 h 1733550"/>
                <a:gd name="connsiteX314" fmla="*/ 1542574 w 1552575"/>
                <a:gd name="connsiteY314" fmla="*/ 803148 h 1733550"/>
                <a:gd name="connsiteX315" fmla="*/ 1541336 w 1552575"/>
                <a:gd name="connsiteY315" fmla="*/ 811911 h 1733550"/>
                <a:gd name="connsiteX316" fmla="*/ 1545527 w 1552575"/>
                <a:gd name="connsiteY316" fmla="*/ 811721 h 1733550"/>
                <a:gd name="connsiteX317" fmla="*/ 1547336 w 1552575"/>
                <a:gd name="connsiteY317" fmla="*/ 818864 h 1733550"/>
                <a:gd name="connsiteX318" fmla="*/ 1536097 w 1552575"/>
                <a:gd name="connsiteY318" fmla="*/ 829246 h 1733550"/>
                <a:gd name="connsiteX319" fmla="*/ 1521714 w 1552575"/>
                <a:gd name="connsiteY319" fmla="*/ 836009 h 1733550"/>
                <a:gd name="connsiteX320" fmla="*/ 1522762 w 1552575"/>
                <a:gd name="connsiteY320" fmla="*/ 838200 h 1733550"/>
                <a:gd name="connsiteX321" fmla="*/ 1501521 w 1552575"/>
                <a:gd name="connsiteY321" fmla="*/ 854107 h 1733550"/>
                <a:gd name="connsiteX322" fmla="*/ 1489234 w 1552575"/>
                <a:gd name="connsiteY322" fmla="*/ 857821 h 1733550"/>
                <a:gd name="connsiteX323" fmla="*/ 1485614 w 1552575"/>
                <a:gd name="connsiteY323" fmla="*/ 860012 h 1733550"/>
                <a:gd name="connsiteX324" fmla="*/ 1486281 w 1552575"/>
                <a:gd name="connsiteY324" fmla="*/ 863251 h 1733550"/>
                <a:gd name="connsiteX325" fmla="*/ 1459325 w 1552575"/>
                <a:gd name="connsiteY325" fmla="*/ 872776 h 1733550"/>
                <a:gd name="connsiteX326" fmla="*/ 1461992 w 1552575"/>
                <a:gd name="connsiteY326" fmla="*/ 897064 h 1733550"/>
                <a:gd name="connsiteX327" fmla="*/ 1464088 w 1552575"/>
                <a:gd name="connsiteY327" fmla="*/ 896588 h 1733550"/>
                <a:gd name="connsiteX328" fmla="*/ 1465136 w 1552575"/>
                <a:gd name="connsiteY328" fmla="*/ 905256 h 1733550"/>
                <a:gd name="connsiteX329" fmla="*/ 1468469 w 1552575"/>
                <a:gd name="connsiteY329" fmla="*/ 905542 h 1733550"/>
                <a:gd name="connsiteX330" fmla="*/ 1472851 w 1552575"/>
                <a:gd name="connsiteY330" fmla="*/ 936688 h 1733550"/>
                <a:gd name="connsiteX331" fmla="*/ 1469898 w 1552575"/>
                <a:gd name="connsiteY331" fmla="*/ 937165 h 1733550"/>
                <a:gd name="connsiteX332" fmla="*/ 1471708 w 1552575"/>
                <a:gd name="connsiteY332" fmla="*/ 945166 h 1733550"/>
                <a:gd name="connsiteX333" fmla="*/ 1462754 w 1552575"/>
                <a:gd name="connsiteY333" fmla="*/ 946595 h 1733550"/>
                <a:gd name="connsiteX334" fmla="*/ 1440180 w 1552575"/>
                <a:gd name="connsiteY334" fmla="*/ 944499 h 1733550"/>
                <a:gd name="connsiteX335" fmla="*/ 1441609 w 1552575"/>
                <a:gd name="connsiteY335" fmla="*/ 932974 h 1733550"/>
                <a:gd name="connsiteX336" fmla="*/ 1433608 w 1552575"/>
                <a:gd name="connsiteY336" fmla="*/ 934783 h 1733550"/>
                <a:gd name="connsiteX337" fmla="*/ 1432560 w 1552575"/>
                <a:gd name="connsiteY337" fmla="*/ 937355 h 1733550"/>
                <a:gd name="connsiteX338" fmla="*/ 1413986 w 1552575"/>
                <a:gd name="connsiteY338" fmla="*/ 936879 h 1733550"/>
                <a:gd name="connsiteX339" fmla="*/ 1409986 w 1552575"/>
                <a:gd name="connsiteY339" fmla="*/ 926306 h 1733550"/>
                <a:gd name="connsiteX340" fmla="*/ 1401604 w 1552575"/>
                <a:gd name="connsiteY340" fmla="*/ 929449 h 1733550"/>
                <a:gd name="connsiteX341" fmla="*/ 1397508 w 1552575"/>
                <a:gd name="connsiteY341" fmla="*/ 919448 h 1733550"/>
                <a:gd name="connsiteX342" fmla="*/ 1389412 w 1552575"/>
                <a:gd name="connsiteY342" fmla="*/ 922496 h 1733550"/>
                <a:gd name="connsiteX343" fmla="*/ 1383221 w 1552575"/>
                <a:gd name="connsiteY343" fmla="*/ 912400 h 1733550"/>
                <a:gd name="connsiteX344" fmla="*/ 1379125 w 1552575"/>
                <a:gd name="connsiteY344" fmla="*/ 922211 h 1733550"/>
                <a:gd name="connsiteX345" fmla="*/ 1366552 w 1552575"/>
                <a:gd name="connsiteY345" fmla="*/ 938022 h 1733550"/>
                <a:gd name="connsiteX346" fmla="*/ 1369695 w 1552575"/>
                <a:gd name="connsiteY346" fmla="*/ 946213 h 1733550"/>
                <a:gd name="connsiteX347" fmla="*/ 1359027 w 1552575"/>
                <a:gd name="connsiteY347" fmla="*/ 959548 h 1733550"/>
                <a:gd name="connsiteX348" fmla="*/ 1354741 w 1552575"/>
                <a:gd name="connsiteY348" fmla="*/ 962787 h 1733550"/>
                <a:gd name="connsiteX349" fmla="*/ 1348454 w 1552575"/>
                <a:gd name="connsiteY349" fmla="*/ 954596 h 1733550"/>
                <a:gd name="connsiteX350" fmla="*/ 1338358 w 1552575"/>
                <a:gd name="connsiteY350" fmla="*/ 953929 h 1733550"/>
                <a:gd name="connsiteX351" fmla="*/ 1336453 w 1552575"/>
                <a:gd name="connsiteY351" fmla="*/ 978789 h 1733550"/>
                <a:gd name="connsiteX352" fmla="*/ 1339310 w 1552575"/>
                <a:gd name="connsiteY352" fmla="*/ 979265 h 1733550"/>
                <a:gd name="connsiteX353" fmla="*/ 1337501 w 1552575"/>
                <a:gd name="connsiteY353" fmla="*/ 982313 h 1733550"/>
                <a:gd name="connsiteX354" fmla="*/ 1314545 w 1552575"/>
                <a:gd name="connsiteY354" fmla="*/ 997839 h 1733550"/>
                <a:gd name="connsiteX355" fmla="*/ 1308640 w 1552575"/>
                <a:gd name="connsiteY355" fmla="*/ 1013460 h 1733550"/>
                <a:gd name="connsiteX356" fmla="*/ 1304068 w 1552575"/>
                <a:gd name="connsiteY356" fmla="*/ 1015270 h 1733550"/>
                <a:gd name="connsiteX357" fmla="*/ 1294447 w 1552575"/>
                <a:gd name="connsiteY357" fmla="*/ 1030510 h 1733550"/>
                <a:gd name="connsiteX358" fmla="*/ 1292447 w 1552575"/>
                <a:gd name="connsiteY358" fmla="*/ 1035558 h 1733550"/>
                <a:gd name="connsiteX359" fmla="*/ 1295876 w 1552575"/>
                <a:gd name="connsiteY359" fmla="*/ 1039558 h 1733550"/>
                <a:gd name="connsiteX360" fmla="*/ 1290352 w 1552575"/>
                <a:gd name="connsiteY360" fmla="*/ 1054227 h 1733550"/>
                <a:gd name="connsiteX361" fmla="*/ 1287685 w 1552575"/>
                <a:gd name="connsiteY361" fmla="*/ 1072515 h 1733550"/>
                <a:gd name="connsiteX362" fmla="*/ 1281017 w 1552575"/>
                <a:gd name="connsiteY362" fmla="*/ 1072039 h 1733550"/>
                <a:gd name="connsiteX363" fmla="*/ 1283303 w 1552575"/>
                <a:gd name="connsiteY363" fmla="*/ 1078039 h 1733550"/>
                <a:gd name="connsiteX364" fmla="*/ 1279112 w 1552575"/>
                <a:gd name="connsiteY364" fmla="*/ 1097566 h 1733550"/>
                <a:gd name="connsiteX365" fmla="*/ 1284256 w 1552575"/>
                <a:gd name="connsiteY365" fmla="*/ 1108139 h 1733550"/>
                <a:gd name="connsiteX366" fmla="*/ 1252823 w 1552575"/>
                <a:gd name="connsiteY366" fmla="*/ 1094899 h 1733550"/>
                <a:gd name="connsiteX367" fmla="*/ 1247585 w 1552575"/>
                <a:gd name="connsiteY367" fmla="*/ 1105662 h 1733550"/>
                <a:gd name="connsiteX368" fmla="*/ 1235107 w 1552575"/>
                <a:gd name="connsiteY368" fmla="*/ 1100899 h 1733550"/>
                <a:gd name="connsiteX369" fmla="*/ 1231297 w 1552575"/>
                <a:gd name="connsiteY369" fmla="*/ 1110520 h 1733550"/>
                <a:gd name="connsiteX370" fmla="*/ 1215580 w 1552575"/>
                <a:gd name="connsiteY370" fmla="*/ 1122902 h 1733550"/>
                <a:gd name="connsiteX371" fmla="*/ 1209389 w 1552575"/>
                <a:gd name="connsiteY371" fmla="*/ 1137666 h 1733550"/>
                <a:gd name="connsiteX372" fmla="*/ 1209199 w 1552575"/>
                <a:gd name="connsiteY372" fmla="*/ 1141095 h 1733550"/>
                <a:gd name="connsiteX373" fmla="*/ 1212723 w 1552575"/>
                <a:gd name="connsiteY373" fmla="*/ 1141095 h 1733550"/>
                <a:gd name="connsiteX374" fmla="*/ 1211104 w 1552575"/>
                <a:gd name="connsiteY374" fmla="*/ 1149667 h 1733550"/>
                <a:gd name="connsiteX375" fmla="*/ 1208342 w 1552575"/>
                <a:gd name="connsiteY375" fmla="*/ 1149763 h 1733550"/>
                <a:gd name="connsiteX376" fmla="*/ 1207580 w 1552575"/>
                <a:gd name="connsiteY376" fmla="*/ 1153382 h 1733550"/>
                <a:gd name="connsiteX377" fmla="*/ 1192149 w 1552575"/>
                <a:gd name="connsiteY377" fmla="*/ 1149572 h 1733550"/>
                <a:gd name="connsiteX378" fmla="*/ 1187577 w 1552575"/>
                <a:gd name="connsiteY378" fmla="*/ 1164812 h 1733550"/>
                <a:gd name="connsiteX379" fmla="*/ 1161860 w 1552575"/>
                <a:gd name="connsiteY379" fmla="*/ 1164050 h 1733550"/>
                <a:gd name="connsiteX380" fmla="*/ 1160812 w 1552575"/>
                <a:gd name="connsiteY380" fmla="*/ 1177195 h 1733550"/>
                <a:gd name="connsiteX381" fmla="*/ 1214247 w 1552575"/>
                <a:gd name="connsiteY381" fmla="*/ 1181767 h 1733550"/>
                <a:gd name="connsiteX382" fmla="*/ 1235393 w 1552575"/>
                <a:gd name="connsiteY382" fmla="*/ 1187482 h 1733550"/>
                <a:gd name="connsiteX383" fmla="*/ 1234916 w 1552575"/>
                <a:gd name="connsiteY383" fmla="*/ 1189863 h 1733550"/>
                <a:gd name="connsiteX384" fmla="*/ 1263491 w 1552575"/>
                <a:gd name="connsiteY384" fmla="*/ 1187387 h 1733550"/>
                <a:gd name="connsiteX385" fmla="*/ 1266158 w 1552575"/>
                <a:gd name="connsiteY385" fmla="*/ 1191101 h 1733550"/>
                <a:gd name="connsiteX386" fmla="*/ 1260253 w 1552575"/>
                <a:gd name="connsiteY386" fmla="*/ 1195578 h 1733550"/>
                <a:gd name="connsiteX387" fmla="*/ 1268921 w 1552575"/>
                <a:gd name="connsiteY387" fmla="*/ 1197769 h 1733550"/>
                <a:gd name="connsiteX388" fmla="*/ 1268539 w 1552575"/>
                <a:gd name="connsiteY388" fmla="*/ 1206627 h 1733550"/>
                <a:gd name="connsiteX389" fmla="*/ 1258253 w 1552575"/>
                <a:gd name="connsiteY389" fmla="*/ 1219009 h 1733550"/>
                <a:gd name="connsiteX390" fmla="*/ 1255871 w 1552575"/>
                <a:gd name="connsiteY390" fmla="*/ 1239774 h 1733550"/>
                <a:gd name="connsiteX391" fmla="*/ 1249680 w 1552575"/>
                <a:gd name="connsiteY391" fmla="*/ 1252823 h 1733550"/>
                <a:gd name="connsiteX392" fmla="*/ 1232059 w 1552575"/>
                <a:gd name="connsiteY392" fmla="*/ 1254823 h 1733550"/>
                <a:gd name="connsiteX393" fmla="*/ 1223201 w 1552575"/>
                <a:gd name="connsiteY393" fmla="*/ 1260157 h 1733550"/>
                <a:gd name="connsiteX394" fmla="*/ 1209199 w 1552575"/>
                <a:gd name="connsiteY394" fmla="*/ 1263110 h 1733550"/>
                <a:gd name="connsiteX395" fmla="*/ 1171099 w 1552575"/>
                <a:gd name="connsiteY395" fmla="*/ 1255966 h 1733550"/>
                <a:gd name="connsiteX396" fmla="*/ 1157002 w 1552575"/>
                <a:gd name="connsiteY396" fmla="*/ 1255966 h 1733550"/>
                <a:gd name="connsiteX397" fmla="*/ 1159383 w 1552575"/>
                <a:gd name="connsiteY397" fmla="*/ 1258443 h 1733550"/>
                <a:gd name="connsiteX398" fmla="*/ 1159097 w 1552575"/>
                <a:gd name="connsiteY398" fmla="*/ 1269587 h 1733550"/>
                <a:gd name="connsiteX399" fmla="*/ 1164812 w 1552575"/>
                <a:gd name="connsiteY399" fmla="*/ 1276255 h 1733550"/>
                <a:gd name="connsiteX400" fmla="*/ 1166051 w 1552575"/>
                <a:gd name="connsiteY400" fmla="*/ 1296067 h 1733550"/>
                <a:gd name="connsiteX401" fmla="*/ 1195578 w 1552575"/>
                <a:gd name="connsiteY401" fmla="*/ 1297305 h 1733550"/>
                <a:gd name="connsiteX402" fmla="*/ 1191006 w 1552575"/>
                <a:gd name="connsiteY402" fmla="*/ 1288066 h 1733550"/>
                <a:gd name="connsiteX403" fmla="*/ 1198150 w 1552575"/>
                <a:gd name="connsiteY403" fmla="*/ 1295590 h 1733550"/>
                <a:gd name="connsiteX404" fmla="*/ 1201674 w 1552575"/>
                <a:gd name="connsiteY404" fmla="*/ 1295686 h 1733550"/>
                <a:gd name="connsiteX405" fmla="*/ 1203293 w 1552575"/>
                <a:gd name="connsiteY405" fmla="*/ 1305020 h 1733550"/>
                <a:gd name="connsiteX406" fmla="*/ 1207675 w 1552575"/>
                <a:gd name="connsiteY406" fmla="*/ 1302734 h 1733550"/>
                <a:gd name="connsiteX407" fmla="*/ 1213295 w 1552575"/>
                <a:gd name="connsiteY407" fmla="*/ 1311783 h 1733550"/>
                <a:gd name="connsiteX408" fmla="*/ 1213295 w 1552575"/>
                <a:gd name="connsiteY408" fmla="*/ 1325880 h 1733550"/>
                <a:gd name="connsiteX409" fmla="*/ 1210723 w 1552575"/>
                <a:gd name="connsiteY409" fmla="*/ 1331881 h 1733550"/>
                <a:gd name="connsiteX410" fmla="*/ 1205960 w 1552575"/>
                <a:gd name="connsiteY410" fmla="*/ 1332738 h 1733550"/>
                <a:gd name="connsiteX411" fmla="*/ 1207961 w 1552575"/>
                <a:gd name="connsiteY411" fmla="*/ 1344073 h 1733550"/>
                <a:gd name="connsiteX412" fmla="*/ 1200436 w 1552575"/>
                <a:gd name="connsiteY412" fmla="*/ 1345025 h 1733550"/>
                <a:gd name="connsiteX413" fmla="*/ 1200150 w 1552575"/>
                <a:gd name="connsiteY413" fmla="*/ 1350740 h 1733550"/>
                <a:gd name="connsiteX414" fmla="*/ 1194149 w 1552575"/>
                <a:gd name="connsiteY414" fmla="*/ 1349407 h 1733550"/>
                <a:gd name="connsiteX415" fmla="*/ 1193102 w 1552575"/>
                <a:gd name="connsiteY415" fmla="*/ 1357979 h 1733550"/>
                <a:gd name="connsiteX416" fmla="*/ 1188530 w 1552575"/>
                <a:gd name="connsiteY416" fmla="*/ 1356836 h 1733550"/>
                <a:gd name="connsiteX417" fmla="*/ 1182053 w 1552575"/>
                <a:gd name="connsiteY417" fmla="*/ 1363504 h 1733550"/>
                <a:gd name="connsiteX418" fmla="*/ 1188053 w 1552575"/>
                <a:gd name="connsiteY418" fmla="*/ 1369409 h 1733550"/>
                <a:gd name="connsiteX419" fmla="*/ 1179386 w 1552575"/>
                <a:gd name="connsiteY419" fmla="*/ 1378363 h 1733550"/>
                <a:gd name="connsiteX420" fmla="*/ 1177195 w 1552575"/>
                <a:gd name="connsiteY420" fmla="*/ 1377220 h 1733550"/>
                <a:gd name="connsiteX421" fmla="*/ 1181767 w 1552575"/>
                <a:gd name="connsiteY421" fmla="*/ 1384268 h 1733550"/>
                <a:gd name="connsiteX422" fmla="*/ 1175766 w 1552575"/>
                <a:gd name="connsiteY422" fmla="*/ 1387888 h 1733550"/>
                <a:gd name="connsiteX423" fmla="*/ 1181481 w 1552575"/>
                <a:gd name="connsiteY423" fmla="*/ 1396460 h 1733550"/>
                <a:gd name="connsiteX424" fmla="*/ 1177195 w 1552575"/>
                <a:gd name="connsiteY424" fmla="*/ 1397032 h 1733550"/>
                <a:gd name="connsiteX425" fmla="*/ 1175290 w 1552575"/>
                <a:gd name="connsiteY425" fmla="*/ 1400080 h 1733550"/>
                <a:gd name="connsiteX426" fmla="*/ 1188339 w 1552575"/>
                <a:gd name="connsiteY426" fmla="*/ 1412462 h 1733550"/>
                <a:gd name="connsiteX427" fmla="*/ 1182434 w 1552575"/>
                <a:gd name="connsiteY427" fmla="*/ 1417320 h 1733550"/>
                <a:gd name="connsiteX428" fmla="*/ 1187482 w 1552575"/>
                <a:gd name="connsiteY428" fmla="*/ 1424464 h 1733550"/>
                <a:gd name="connsiteX429" fmla="*/ 1183958 w 1552575"/>
                <a:gd name="connsiteY429" fmla="*/ 1426273 h 1733550"/>
                <a:gd name="connsiteX430" fmla="*/ 1179671 w 1552575"/>
                <a:gd name="connsiteY430" fmla="*/ 1419511 h 1733550"/>
                <a:gd name="connsiteX431" fmla="*/ 1170718 w 1552575"/>
                <a:gd name="connsiteY431" fmla="*/ 1426464 h 1733550"/>
                <a:gd name="connsiteX432" fmla="*/ 1180814 w 1552575"/>
                <a:gd name="connsiteY432" fmla="*/ 1440275 h 1733550"/>
                <a:gd name="connsiteX433" fmla="*/ 1156335 w 1552575"/>
                <a:gd name="connsiteY433" fmla="*/ 1461802 h 1733550"/>
                <a:gd name="connsiteX434" fmla="*/ 1159859 w 1552575"/>
                <a:gd name="connsiteY434" fmla="*/ 1466279 h 1733550"/>
                <a:gd name="connsiteX435" fmla="*/ 1152620 w 1552575"/>
                <a:gd name="connsiteY435" fmla="*/ 1473708 h 1733550"/>
                <a:gd name="connsiteX436" fmla="*/ 1154049 w 1552575"/>
                <a:gd name="connsiteY436" fmla="*/ 1475708 h 1733550"/>
                <a:gd name="connsiteX437" fmla="*/ 1143095 w 1552575"/>
                <a:gd name="connsiteY437" fmla="*/ 1481614 h 1733550"/>
                <a:gd name="connsiteX438" fmla="*/ 1149382 w 1552575"/>
                <a:gd name="connsiteY438" fmla="*/ 1484376 h 1733550"/>
                <a:gd name="connsiteX439" fmla="*/ 1146334 w 1552575"/>
                <a:gd name="connsiteY439" fmla="*/ 1487805 h 1733550"/>
                <a:gd name="connsiteX440" fmla="*/ 1132237 w 1552575"/>
                <a:gd name="connsiteY440" fmla="*/ 1488091 h 1733550"/>
                <a:gd name="connsiteX441" fmla="*/ 1129665 w 1552575"/>
                <a:gd name="connsiteY441" fmla="*/ 1498949 h 1733550"/>
                <a:gd name="connsiteX442" fmla="*/ 1125760 w 1552575"/>
                <a:gd name="connsiteY442" fmla="*/ 1494187 h 1733550"/>
                <a:gd name="connsiteX443" fmla="*/ 1124617 w 1552575"/>
                <a:gd name="connsiteY443" fmla="*/ 1496758 h 1733550"/>
                <a:gd name="connsiteX444" fmla="*/ 1121473 w 1552575"/>
                <a:gd name="connsiteY444" fmla="*/ 1496187 h 1733550"/>
                <a:gd name="connsiteX445" fmla="*/ 1120140 w 1552575"/>
                <a:gd name="connsiteY445" fmla="*/ 1502283 h 1733550"/>
                <a:gd name="connsiteX446" fmla="*/ 1112044 w 1552575"/>
                <a:gd name="connsiteY446" fmla="*/ 1501045 h 1733550"/>
                <a:gd name="connsiteX447" fmla="*/ 1108805 w 1552575"/>
                <a:gd name="connsiteY447" fmla="*/ 1494568 h 1733550"/>
                <a:gd name="connsiteX448" fmla="*/ 1106614 w 1552575"/>
                <a:gd name="connsiteY448" fmla="*/ 1497806 h 1733550"/>
                <a:gd name="connsiteX449" fmla="*/ 1104233 w 1552575"/>
                <a:gd name="connsiteY449" fmla="*/ 1495711 h 1733550"/>
                <a:gd name="connsiteX450" fmla="*/ 1095947 w 1552575"/>
                <a:gd name="connsiteY450" fmla="*/ 1496568 h 1733550"/>
                <a:gd name="connsiteX451" fmla="*/ 1092232 w 1552575"/>
                <a:gd name="connsiteY451" fmla="*/ 1492663 h 1733550"/>
                <a:gd name="connsiteX452" fmla="*/ 1083278 w 1552575"/>
                <a:gd name="connsiteY452" fmla="*/ 1496663 h 1733550"/>
                <a:gd name="connsiteX453" fmla="*/ 1083088 w 1552575"/>
                <a:gd name="connsiteY453" fmla="*/ 1494472 h 1733550"/>
                <a:gd name="connsiteX454" fmla="*/ 1063847 w 1552575"/>
                <a:gd name="connsiteY454" fmla="*/ 1489043 h 1733550"/>
                <a:gd name="connsiteX455" fmla="*/ 1059180 w 1552575"/>
                <a:gd name="connsiteY455" fmla="*/ 1491234 h 1733550"/>
                <a:gd name="connsiteX456" fmla="*/ 1051941 w 1552575"/>
                <a:gd name="connsiteY456" fmla="*/ 1489043 h 1733550"/>
                <a:gd name="connsiteX457" fmla="*/ 1048988 w 1552575"/>
                <a:gd name="connsiteY457" fmla="*/ 1489234 h 1733550"/>
                <a:gd name="connsiteX458" fmla="*/ 1048036 w 1552575"/>
                <a:gd name="connsiteY458" fmla="*/ 1493615 h 1733550"/>
                <a:gd name="connsiteX459" fmla="*/ 1044702 w 1552575"/>
                <a:gd name="connsiteY459" fmla="*/ 1491520 h 1733550"/>
                <a:gd name="connsiteX460" fmla="*/ 1037463 w 1552575"/>
                <a:gd name="connsiteY460" fmla="*/ 1496949 h 1733550"/>
                <a:gd name="connsiteX461" fmla="*/ 1041845 w 1552575"/>
                <a:gd name="connsiteY461" fmla="*/ 1502569 h 1733550"/>
                <a:gd name="connsiteX462" fmla="*/ 1039654 w 1552575"/>
                <a:gd name="connsiteY462" fmla="*/ 1503997 h 1733550"/>
                <a:gd name="connsiteX463" fmla="*/ 1036892 w 1552575"/>
                <a:gd name="connsiteY463" fmla="*/ 1499711 h 1733550"/>
                <a:gd name="connsiteX464" fmla="*/ 1032796 w 1552575"/>
                <a:gd name="connsiteY464" fmla="*/ 1499045 h 1733550"/>
                <a:gd name="connsiteX465" fmla="*/ 1033081 w 1552575"/>
                <a:gd name="connsiteY465" fmla="*/ 1501902 h 1733550"/>
                <a:gd name="connsiteX466" fmla="*/ 1029843 w 1552575"/>
                <a:gd name="connsiteY466" fmla="*/ 1500188 h 1733550"/>
                <a:gd name="connsiteX467" fmla="*/ 1026986 w 1552575"/>
                <a:gd name="connsiteY467" fmla="*/ 1504093 h 1733550"/>
                <a:gd name="connsiteX468" fmla="*/ 1012412 w 1552575"/>
                <a:gd name="connsiteY468" fmla="*/ 1544764 h 1733550"/>
                <a:gd name="connsiteX469" fmla="*/ 1014889 w 1552575"/>
                <a:gd name="connsiteY469" fmla="*/ 1556956 h 1733550"/>
                <a:gd name="connsiteX470" fmla="*/ 1006412 w 1552575"/>
                <a:gd name="connsiteY470" fmla="*/ 1558385 h 1733550"/>
                <a:gd name="connsiteX471" fmla="*/ 1000792 w 1552575"/>
                <a:gd name="connsiteY471" fmla="*/ 1593342 h 1733550"/>
                <a:gd name="connsiteX472" fmla="*/ 994600 w 1552575"/>
                <a:gd name="connsiteY472" fmla="*/ 1603153 h 1733550"/>
                <a:gd name="connsiteX473" fmla="*/ 1002030 w 1552575"/>
                <a:gd name="connsiteY473" fmla="*/ 1617631 h 1733550"/>
                <a:gd name="connsiteX474" fmla="*/ 1004221 w 1552575"/>
                <a:gd name="connsiteY474" fmla="*/ 1631251 h 1733550"/>
                <a:gd name="connsiteX475" fmla="*/ 1002697 w 1552575"/>
                <a:gd name="connsiteY475" fmla="*/ 1636966 h 1733550"/>
                <a:gd name="connsiteX476" fmla="*/ 987552 w 1552575"/>
                <a:gd name="connsiteY476" fmla="*/ 1647444 h 1733550"/>
                <a:gd name="connsiteX477" fmla="*/ 989838 w 1552575"/>
                <a:gd name="connsiteY477" fmla="*/ 1649825 h 1733550"/>
                <a:gd name="connsiteX478" fmla="*/ 998315 w 1552575"/>
                <a:gd name="connsiteY478" fmla="*/ 1647920 h 1733550"/>
                <a:gd name="connsiteX479" fmla="*/ 982694 w 1552575"/>
                <a:gd name="connsiteY479" fmla="*/ 1690021 h 1733550"/>
                <a:gd name="connsiteX480" fmla="*/ 986695 w 1552575"/>
                <a:gd name="connsiteY480" fmla="*/ 1713262 h 1733550"/>
                <a:gd name="connsiteX481" fmla="*/ 982313 w 1552575"/>
                <a:gd name="connsiteY481" fmla="*/ 1716310 h 1733550"/>
                <a:gd name="connsiteX482" fmla="*/ 957548 w 1552575"/>
                <a:gd name="connsiteY482" fmla="*/ 1684687 h 1733550"/>
                <a:gd name="connsiteX483" fmla="*/ 945928 w 1552575"/>
                <a:gd name="connsiteY483" fmla="*/ 1679734 h 1733550"/>
                <a:gd name="connsiteX484" fmla="*/ 948785 w 1552575"/>
                <a:gd name="connsiteY484" fmla="*/ 1672685 h 1733550"/>
                <a:gd name="connsiteX485" fmla="*/ 946309 w 1552575"/>
                <a:gd name="connsiteY485" fmla="*/ 1667161 h 1733550"/>
                <a:gd name="connsiteX486" fmla="*/ 932212 w 1552575"/>
                <a:gd name="connsiteY486" fmla="*/ 1669828 h 1733550"/>
                <a:gd name="connsiteX487" fmla="*/ 921734 w 1552575"/>
                <a:gd name="connsiteY487" fmla="*/ 1665827 h 1733550"/>
                <a:gd name="connsiteX488" fmla="*/ 919067 w 1552575"/>
                <a:gd name="connsiteY488" fmla="*/ 1661827 h 1733550"/>
                <a:gd name="connsiteX489" fmla="*/ 921163 w 1552575"/>
                <a:gd name="connsiteY489" fmla="*/ 1656016 h 1733550"/>
                <a:gd name="connsiteX490" fmla="*/ 916972 w 1552575"/>
                <a:gd name="connsiteY490" fmla="*/ 1655350 h 1733550"/>
                <a:gd name="connsiteX491" fmla="*/ 913162 w 1552575"/>
                <a:gd name="connsiteY491" fmla="*/ 1646396 h 1733550"/>
                <a:gd name="connsiteX492" fmla="*/ 908114 w 1552575"/>
                <a:gd name="connsiteY492" fmla="*/ 1642015 h 1733550"/>
                <a:gd name="connsiteX493" fmla="*/ 905732 w 1552575"/>
                <a:gd name="connsiteY493" fmla="*/ 1632966 h 1733550"/>
                <a:gd name="connsiteX494" fmla="*/ 901732 w 1552575"/>
                <a:gd name="connsiteY494" fmla="*/ 1630871 h 1733550"/>
                <a:gd name="connsiteX495" fmla="*/ 891540 w 1552575"/>
                <a:gd name="connsiteY495" fmla="*/ 1641443 h 1733550"/>
                <a:gd name="connsiteX496" fmla="*/ 876491 w 1552575"/>
                <a:gd name="connsiteY496" fmla="*/ 1673352 h 1733550"/>
                <a:gd name="connsiteX497" fmla="*/ 879253 w 1552575"/>
                <a:gd name="connsiteY497" fmla="*/ 1672780 h 1733550"/>
                <a:gd name="connsiteX498" fmla="*/ 863156 w 1552575"/>
                <a:gd name="connsiteY498" fmla="*/ 1695164 h 1733550"/>
                <a:gd name="connsiteX499" fmla="*/ 865251 w 1552575"/>
                <a:gd name="connsiteY499" fmla="*/ 1708595 h 1733550"/>
                <a:gd name="connsiteX500" fmla="*/ 863346 w 1552575"/>
                <a:gd name="connsiteY500" fmla="*/ 1714976 h 1733550"/>
                <a:gd name="connsiteX501" fmla="*/ 852773 w 1552575"/>
                <a:gd name="connsiteY501" fmla="*/ 1726597 h 1733550"/>
                <a:gd name="connsiteX502" fmla="*/ 834390 w 1552575"/>
                <a:gd name="connsiteY502" fmla="*/ 1730883 h 1733550"/>
                <a:gd name="connsiteX503" fmla="*/ 799529 w 1552575"/>
                <a:gd name="connsiteY503" fmla="*/ 1728788 h 1733550"/>
                <a:gd name="connsiteX504" fmla="*/ 784479 w 1552575"/>
                <a:gd name="connsiteY504" fmla="*/ 1722691 h 1733550"/>
                <a:gd name="connsiteX505" fmla="*/ 775811 w 1552575"/>
                <a:gd name="connsiteY505" fmla="*/ 1713547 h 1733550"/>
                <a:gd name="connsiteX506" fmla="*/ 756380 w 1552575"/>
                <a:gd name="connsiteY506" fmla="*/ 1700498 h 1733550"/>
                <a:gd name="connsiteX507" fmla="*/ 718947 w 1552575"/>
                <a:gd name="connsiteY507" fmla="*/ 1699450 h 1733550"/>
                <a:gd name="connsiteX508" fmla="*/ 716090 w 1552575"/>
                <a:gd name="connsiteY508" fmla="*/ 1710690 h 1733550"/>
                <a:gd name="connsiteX509" fmla="*/ 705707 w 1552575"/>
                <a:gd name="connsiteY509" fmla="*/ 1723454 h 1733550"/>
                <a:gd name="connsiteX510" fmla="*/ 704945 w 1552575"/>
                <a:gd name="connsiteY510" fmla="*/ 1732312 h 1733550"/>
                <a:gd name="connsiteX511" fmla="*/ 692563 w 1552575"/>
                <a:gd name="connsiteY511" fmla="*/ 1714976 h 1733550"/>
                <a:gd name="connsiteX512" fmla="*/ 686848 w 1552575"/>
                <a:gd name="connsiteY512" fmla="*/ 1691545 h 1733550"/>
                <a:gd name="connsiteX513" fmla="*/ 680180 w 1552575"/>
                <a:gd name="connsiteY513" fmla="*/ 1681448 h 1733550"/>
                <a:gd name="connsiteX514" fmla="*/ 671894 w 1552575"/>
                <a:gd name="connsiteY514" fmla="*/ 1677257 h 1733550"/>
                <a:gd name="connsiteX515" fmla="*/ 648462 w 1552575"/>
                <a:gd name="connsiteY515" fmla="*/ 1674019 h 1733550"/>
                <a:gd name="connsiteX516" fmla="*/ 626269 w 1552575"/>
                <a:gd name="connsiteY516" fmla="*/ 1651635 h 1733550"/>
                <a:gd name="connsiteX517" fmla="*/ 611410 w 1552575"/>
                <a:gd name="connsiteY517" fmla="*/ 1642586 h 1733550"/>
                <a:gd name="connsiteX518" fmla="*/ 601694 w 1552575"/>
                <a:gd name="connsiteY518" fmla="*/ 1638586 h 1733550"/>
                <a:gd name="connsiteX519" fmla="*/ 592074 w 1552575"/>
                <a:gd name="connsiteY519" fmla="*/ 1638490 h 1733550"/>
                <a:gd name="connsiteX520" fmla="*/ 560451 w 1552575"/>
                <a:gd name="connsiteY520" fmla="*/ 1645920 h 1733550"/>
                <a:gd name="connsiteX521" fmla="*/ 524923 w 1552575"/>
                <a:gd name="connsiteY521" fmla="*/ 1647730 h 1733550"/>
                <a:gd name="connsiteX522" fmla="*/ 496824 w 1552575"/>
                <a:gd name="connsiteY522" fmla="*/ 1626775 h 1733550"/>
                <a:gd name="connsiteX523" fmla="*/ 491109 w 1552575"/>
                <a:gd name="connsiteY523" fmla="*/ 1605820 h 1733550"/>
                <a:gd name="connsiteX524" fmla="*/ 476345 w 1552575"/>
                <a:gd name="connsiteY524" fmla="*/ 1577435 h 1733550"/>
                <a:gd name="connsiteX525" fmla="*/ 474916 w 1552575"/>
                <a:gd name="connsiteY525" fmla="*/ 1568101 h 1733550"/>
                <a:gd name="connsiteX526" fmla="*/ 465582 w 1552575"/>
                <a:gd name="connsiteY526" fmla="*/ 1562100 h 1733550"/>
                <a:gd name="connsiteX527" fmla="*/ 462534 w 1552575"/>
                <a:gd name="connsiteY527" fmla="*/ 1542288 h 1733550"/>
                <a:gd name="connsiteX528" fmla="*/ 463391 w 1552575"/>
                <a:gd name="connsiteY528" fmla="*/ 1527715 h 1733550"/>
                <a:gd name="connsiteX529" fmla="*/ 460534 w 1552575"/>
                <a:gd name="connsiteY529" fmla="*/ 1518380 h 1733550"/>
                <a:gd name="connsiteX530" fmla="*/ 470630 w 1552575"/>
                <a:gd name="connsiteY530" fmla="*/ 1492567 h 1733550"/>
                <a:gd name="connsiteX531" fmla="*/ 464344 w 1552575"/>
                <a:gd name="connsiteY531" fmla="*/ 1481614 h 1733550"/>
                <a:gd name="connsiteX532" fmla="*/ 464153 w 1552575"/>
                <a:gd name="connsiteY532" fmla="*/ 1463802 h 1733550"/>
                <a:gd name="connsiteX533" fmla="*/ 457581 w 1552575"/>
                <a:gd name="connsiteY533" fmla="*/ 1451705 h 1733550"/>
                <a:gd name="connsiteX534" fmla="*/ 445961 w 1552575"/>
                <a:gd name="connsiteY534" fmla="*/ 1439513 h 1733550"/>
                <a:gd name="connsiteX535" fmla="*/ 418148 w 1552575"/>
                <a:gd name="connsiteY535" fmla="*/ 1442275 h 1733550"/>
                <a:gd name="connsiteX536" fmla="*/ 407289 w 1552575"/>
                <a:gd name="connsiteY536" fmla="*/ 1439799 h 1733550"/>
                <a:gd name="connsiteX537" fmla="*/ 399860 w 1552575"/>
                <a:gd name="connsiteY537" fmla="*/ 1447514 h 1733550"/>
                <a:gd name="connsiteX538" fmla="*/ 390620 w 1552575"/>
                <a:gd name="connsiteY538" fmla="*/ 1449514 h 1733550"/>
                <a:gd name="connsiteX539" fmla="*/ 388620 w 1552575"/>
                <a:gd name="connsiteY539" fmla="*/ 1431893 h 1733550"/>
                <a:gd name="connsiteX540" fmla="*/ 392811 w 1552575"/>
                <a:gd name="connsiteY540" fmla="*/ 1422845 h 1733550"/>
                <a:gd name="connsiteX541" fmla="*/ 391954 w 1552575"/>
                <a:gd name="connsiteY541" fmla="*/ 1416939 h 1733550"/>
                <a:gd name="connsiteX542" fmla="*/ 399383 w 1552575"/>
                <a:gd name="connsiteY542" fmla="*/ 1407033 h 1733550"/>
                <a:gd name="connsiteX543" fmla="*/ 394525 w 1552575"/>
                <a:gd name="connsiteY543" fmla="*/ 1392269 h 1733550"/>
                <a:gd name="connsiteX544" fmla="*/ 395859 w 1552575"/>
                <a:gd name="connsiteY544" fmla="*/ 1381601 h 1733550"/>
                <a:gd name="connsiteX545" fmla="*/ 405956 w 1552575"/>
                <a:gd name="connsiteY545" fmla="*/ 1370933 h 1733550"/>
                <a:gd name="connsiteX546" fmla="*/ 409480 w 1552575"/>
                <a:gd name="connsiteY546" fmla="*/ 1359503 h 1733550"/>
                <a:gd name="connsiteX547" fmla="*/ 406432 w 1552575"/>
                <a:gd name="connsiteY547" fmla="*/ 1343882 h 1733550"/>
                <a:gd name="connsiteX548" fmla="*/ 402812 w 1552575"/>
                <a:gd name="connsiteY548" fmla="*/ 1342072 h 1733550"/>
                <a:gd name="connsiteX549" fmla="*/ 397954 w 1552575"/>
                <a:gd name="connsiteY549" fmla="*/ 1327690 h 1733550"/>
                <a:gd name="connsiteX550" fmla="*/ 399860 w 1552575"/>
                <a:gd name="connsiteY550" fmla="*/ 1300448 h 1733550"/>
                <a:gd name="connsiteX551" fmla="*/ 394525 w 1552575"/>
                <a:gd name="connsiteY551" fmla="*/ 1290256 h 1733550"/>
                <a:gd name="connsiteX552" fmla="*/ 393859 w 1552575"/>
                <a:gd name="connsiteY552" fmla="*/ 1269682 h 1733550"/>
                <a:gd name="connsiteX553" fmla="*/ 385667 w 1552575"/>
                <a:gd name="connsiteY553" fmla="*/ 1255205 h 1733550"/>
                <a:gd name="connsiteX554" fmla="*/ 370808 w 1552575"/>
                <a:gd name="connsiteY554" fmla="*/ 1253680 h 1733550"/>
                <a:gd name="connsiteX555" fmla="*/ 351663 w 1552575"/>
                <a:gd name="connsiteY555" fmla="*/ 1229582 h 1733550"/>
                <a:gd name="connsiteX556" fmla="*/ 331756 w 1552575"/>
                <a:gd name="connsiteY556" fmla="*/ 1224820 h 1733550"/>
                <a:gd name="connsiteX557" fmla="*/ 324803 w 1552575"/>
                <a:gd name="connsiteY557" fmla="*/ 1215485 h 1733550"/>
                <a:gd name="connsiteX558" fmla="*/ 315563 w 1552575"/>
                <a:gd name="connsiteY558" fmla="*/ 1217581 h 1733550"/>
                <a:gd name="connsiteX559" fmla="*/ 312611 w 1552575"/>
                <a:gd name="connsiteY559" fmla="*/ 1223200 h 1733550"/>
                <a:gd name="connsiteX560" fmla="*/ 313468 w 1552575"/>
                <a:gd name="connsiteY560" fmla="*/ 1232345 h 1733550"/>
                <a:gd name="connsiteX561" fmla="*/ 282226 w 1552575"/>
                <a:gd name="connsiteY561" fmla="*/ 1231011 h 1733550"/>
                <a:gd name="connsiteX562" fmla="*/ 266700 w 1552575"/>
                <a:gd name="connsiteY562" fmla="*/ 1218057 h 1733550"/>
                <a:gd name="connsiteX563" fmla="*/ 252794 w 1552575"/>
                <a:gd name="connsiteY563" fmla="*/ 1198055 h 1733550"/>
                <a:gd name="connsiteX564" fmla="*/ 188119 w 1552575"/>
                <a:gd name="connsiteY564" fmla="*/ 1156716 h 1733550"/>
                <a:gd name="connsiteX565" fmla="*/ 169926 w 1552575"/>
                <a:gd name="connsiteY565" fmla="*/ 1161574 h 1733550"/>
                <a:gd name="connsiteX566" fmla="*/ 166402 w 1552575"/>
                <a:gd name="connsiteY566" fmla="*/ 1164336 h 1733550"/>
                <a:gd name="connsiteX567" fmla="*/ 161354 w 1552575"/>
                <a:gd name="connsiteY567" fmla="*/ 1176719 h 1733550"/>
                <a:gd name="connsiteX568" fmla="*/ 154972 w 1552575"/>
                <a:gd name="connsiteY568" fmla="*/ 1180529 h 1733550"/>
                <a:gd name="connsiteX569" fmla="*/ 130969 w 1552575"/>
                <a:gd name="connsiteY569" fmla="*/ 1181290 h 1733550"/>
                <a:gd name="connsiteX570" fmla="*/ 112490 w 1552575"/>
                <a:gd name="connsiteY570" fmla="*/ 1174718 h 1733550"/>
                <a:gd name="connsiteX571" fmla="*/ 110109 w 1552575"/>
                <a:gd name="connsiteY571" fmla="*/ 1185481 h 1733550"/>
                <a:gd name="connsiteX572" fmla="*/ 85916 w 1552575"/>
                <a:gd name="connsiteY572" fmla="*/ 1194530 h 1733550"/>
                <a:gd name="connsiteX573" fmla="*/ 78867 w 1552575"/>
                <a:gd name="connsiteY573" fmla="*/ 1194149 h 1733550"/>
                <a:gd name="connsiteX574" fmla="*/ 67151 w 1552575"/>
                <a:gd name="connsiteY574" fmla="*/ 1182338 h 1733550"/>
                <a:gd name="connsiteX575" fmla="*/ 60293 w 1552575"/>
                <a:gd name="connsiteY575" fmla="*/ 1181005 h 1733550"/>
                <a:gd name="connsiteX576" fmla="*/ 50387 w 1552575"/>
                <a:gd name="connsiteY576" fmla="*/ 1166146 h 1733550"/>
                <a:gd name="connsiteX577" fmla="*/ 39815 w 1552575"/>
                <a:gd name="connsiteY577" fmla="*/ 1163764 h 1733550"/>
                <a:gd name="connsiteX578" fmla="*/ 423196 w 1552575"/>
                <a:gd name="connsiteY578" fmla="*/ 1256538 h 1733550"/>
                <a:gd name="connsiteX579" fmla="*/ 427482 w 1552575"/>
                <a:gd name="connsiteY579" fmla="*/ 1255490 h 1733550"/>
                <a:gd name="connsiteX580" fmla="*/ 428339 w 1552575"/>
                <a:gd name="connsiteY580" fmla="*/ 1251871 h 1733550"/>
                <a:gd name="connsiteX581" fmla="*/ 423196 w 1552575"/>
                <a:gd name="connsiteY581" fmla="*/ 1256538 h 1733550"/>
                <a:gd name="connsiteX582" fmla="*/ 369284 w 1552575"/>
                <a:gd name="connsiteY582" fmla="*/ 1220724 h 1733550"/>
                <a:gd name="connsiteX583" fmla="*/ 362712 w 1552575"/>
                <a:gd name="connsiteY583" fmla="*/ 1215485 h 1733550"/>
                <a:gd name="connsiteX584" fmla="*/ 360426 w 1552575"/>
                <a:gd name="connsiteY584" fmla="*/ 1215199 h 1733550"/>
                <a:gd name="connsiteX585" fmla="*/ 364522 w 1552575"/>
                <a:gd name="connsiteY585" fmla="*/ 1217676 h 1733550"/>
                <a:gd name="connsiteX586" fmla="*/ 363569 w 1552575"/>
                <a:gd name="connsiteY586" fmla="*/ 1221962 h 1733550"/>
                <a:gd name="connsiteX587" fmla="*/ 368522 w 1552575"/>
                <a:gd name="connsiteY587" fmla="*/ 1225010 h 1733550"/>
                <a:gd name="connsiteX588" fmla="*/ 369284 w 1552575"/>
                <a:gd name="connsiteY588" fmla="*/ 1220724 h 1733550"/>
                <a:gd name="connsiteX589" fmla="*/ 330994 w 1552575"/>
                <a:gd name="connsiteY589" fmla="*/ 1220629 h 1733550"/>
                <a:gd name="connsiteX590" fmla="*/ 338804 w 1552575"/>
                <a:gd name="connsiteY590" fmla="*/ 1217866 h 1733550"/>
                <a:gd name="connsiteX591" fmla="*/ 338519 w 1552575"/>
                <a:gd name="connsiteY591" fmla="*/ 1215199 h 1733550"/>
                <a:gd name="connsiteX592" fmla="*/ 333375 w 1552575"/>
                <a:gd name="connsiteY592" fmla="*/ 1216914 h 1733550"/>
                <a:gd name="connsiteX593" fmla="*/ 330994 w 1552575"/>
                <a:gd name="connsiteY593" fmla="*/ 1220629 h 173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</a:cxnLst>
              <a:rect l="l" t="t" r="r" b="b"/>
              <a:pathLst>
                <a:path w="1552575" h="1733550">
                  <a:moveTo>
                    <a:pt x="39815" y="1163764"/>
                  </a:moveTo>
                  <a:lnTo>
                    <a:pt x="21336" y="1144238"/>
                  </a:lnTo>
                  <a:lnTo>
                    <a:pt x="13335" y="1118902"/>
                  </a:lnTo>
                  <a:lnTo>
                    <a:pt x="13621" y="1112425"/>
                  </a:lnTo>
                  <a:lnTo>
                    <a:pt x="9525" y="1105757"/>
                  </a:lnTo>
                  <a:lnTo>
                    <a:pt x="22289" y="1093756"/>
                  </a:lnTo>
                  <a:lnTo>
                    <a:pt x="25051" y="1072610"/>
                  </a:lnTo>
                  <a:lnTo>
                    <a:pt x="39529" y="1051370"/>
                  </a:lnTo>
                  <a:lnTo>
                    <a:pt x="44863" y="1027747"/>
                  </a:lnTo>
                  <a:lnTo>
                    <a:pt x="57626" y="1001173"/>
                  </a:lnTo>
                  <a:lnTo>
                    <a:pt x="68675" y="991838"/>
                  </a:lnTo>
                  <a:lnTo>
                    <a:pt x="72199" y="985838"/>
                  </a:lnTo>
                  <a:lnTo>
                    <a:pt x="93821" y="979551"/>
                  </a:lnTo>
                  <a:lnTo>
                    <a:pt x="102394" y="973646"/>
                  </a:lnTo>
                  <a:lnTo>
                    <a:pt x="101156" y="964406"/>
                  </a:lnTo>
                  <a:lnTo>
                    <a:pt x="96012" y="956786"/>
                  </a:lnTo>
                  <a:lnTo>
                    <a:pt x="100584" y="943070"/>
                  </a:lnTo>
                  <a:lnTo>
                    <a:pt x="102775" y="942404"/>
                  </a:lnTo>
                  <a:lnTo>
                    <a:pt x="102013" y="932497"/>
                  </a:lnTo>
                  <a:lnTo>
                    <a:pt x="104394" y="928973"/>
                  </a:lnTo>
                  <a:lnTo>
                    <a:pt x="101727" y="922211"/>
                  </a:lnTo>
                  <a:lnTo>
                    <a:pt x="106585" y="915638"/>
                  </a:lnTo>
                  <a:lnTo>
                    <a:pt x="110109" y="917448"/>
                  </a:lnTo>
                  <a:lnTo>
                    <a:pt x="116205" y="911733"/>
                  </a:lnTo>
                  <a:lnTo>
                    <a:pt x="119158" y="903637"/>
                  </a:lnTo>
                  <a:lnTo>
                    <a:pt x="147733" y="901922"/>
                  </a:lnTo>
                  <a:lnTo>
                    <a:pt x="148400" y="896588"/>
                  </a:lnTo>
                  <a:lnTo>
                    <a:pt x="156591" y="896303"/>
                  </a:lnTo>
                  <a:lnTo>
                    <a:pt x="168688" y="890302"/>
                  </a:lnTo>
                  <a:lnTo>
                    <a:pt x="179546" y="894112"/>
                  </a:lnTo>
                  <a:lnTo>
                    <a:pt x="201263" y="892588"/>
                  </a:lnTo>
                  <a:lnTo>
                    <a:pt x="212122" y="887254"/>
                  </a:lnTo>
                  <a:lnTo>
                    <a:pt x="221933" y="865537"/>
                  </a:lnTo>
                  <a:lnTo>
                    <a:pt x="223171" y="893540"/>
                  </a:lnTo>
                  <a:lnTo>
                    <a:pt x="226124" y="896017"/>
                  </a:lnTo>
                  <a:lnTo>
                    <a:pt x="231458" y="895255"/>
                  </a:lnTo>
                  <a:lnTo>
                    <a:pt x="227266" y="903446"/>
                  </a:lnTo>
                  <a:lnTo>
                    <a:pt x="227552" y="918496"/>
                  </a:lnTo>
                  <a:lnTo>
                    <a:pt x="221170" y="941261"/>
                  </a:lnTo>
                  <a:lnTo>
                    <a:pt x="225266" y="951643"/>
                  </a:lnTo>
                  <a:lnTo>
                    <a:pt x="238506" y="960406"/>
                  </a:lnTo>
                  <a:lnTo>
                    <a:pt x="242792" y="966788"/>
                  </a:lnTo>
                  <a:lnTo>
                    <a:pt x="256985" y="953453"/>
                  </a:lnTo>
                  <a:lnTo>
                    <a:pt x="262414" y="961454"/>
                  </a:lnTo>
                  <a:lnTo>
                    <a:pt x="266795" y="957548"/>
                  </a:lnTo>
                  <a:lnTo>
                    <a:pt x="270605" y="947738"/>
                  </a:lnTo>
                  <a:lnTo>
                    <a:pt x="270510" y="938213"/>
                  </a:lnTo>
                  <a:lnTo>
                    <a:pt x="263652" y="924401"/>
                  </a:lnTo>
                  <a:lnTo>
                    <a:pt x="265557" y="911257"/>
                  </a:lnTo>
                  <a:lnTo>
                    <a:pt x="262604" y="904684"/>
                  </a:lnTo>
                  <a:lnTo>
                    <a:pt x="233172" y="893159"/>
                  </a:lnTo>
                  <a:lnTo>
                    <a:pt x="234887" y="880872"/>
                  </a:lnTo>
                  <a:lnTo>
                    <a:pt x="231267" y="855250"/>
                  </a:lnTo>
                  <a:lnTo>
                    <a:pt x="257651" y="842867"/>
                  </a:lnTo>
                  <a:lnTo>
                    <a:pt x="249555" y="834199"/>
                  </a:lnTo>
                  <a:lnTo>
                    <a:pt x="251841" y="815435"/>
                  </a:lnTo>
                  <a:lnTo>
                    <a:pt x="257366" y="804863"/>
                  </a:lnTo>
                  <a:lnTo>
                    <a:pt x="265938" y="797242"/>
                  </a:lnTo>
                  <a:lnTo>
                    <a:pt x="273653" y="799909"/>
                  </a:lnTo>
                  <a:lnTo>
                    <a:pt x="280130" y="789813"/>
                  </a:lnTo>
                  <a:lnTo>
                    <a:pt x="284131" y="777430"/>
                  </a:lnTo>
                  <a:lnTo>
                    <a:pt x="274796" y="776192"/>
                  </a:lnTo>
                  <a:lnTo>
                    <a:pt x="273558" y="755237"/>
                  </a:lnTo>
                  <a:lnTo>
                    <a:pt x="268796" y="744379"/>
                  </a:lnTo>
                  <a:lnTo>
                    <a:pt x="269367" y="728853"/>
                  </a:lnTo>
                  <a:lnTo>
                    <a:pt x="272891" y="729710"/>
                  </a:lnTo>
                  <a:lnTo>
                    <a:pt x="284512" y="702373"/>
                  </a:lnTo>
                  <a:lnTo>
                    <a:pt x="291656" y="705612"/>
                  </a:lnTo>
                  <a:lnTo>
                    <a:pt x="296323" y="694182"/>
                  </a:lnTo>
                  <a:lnTo>
                    <a:pt x="299180" y="695039"/>
                  </a:lnTo>
                  <a:lnTo>
                    <a:pt x="302704" y="684086"/>
                  </a:lnTo>
                  <a:lnTo>
                    <a:pt x="309658" y="680561"/>
                  </a:lnTo>
                  <a:lnTo>
                    <a:pt x="305848" y="674465"/>
                  </a:lnTo>
                  <a:lnTo>
                    <a:pt x="326803" y="653224"/>
                  </a:lnTo>
                  <a:lnTo>
                    <a:pt x="324612" y="648462"/>
                  </a:lnTo>
                  <a:lnTo>
                    <a:pt x="313277" y="653605"/>
                  </a:lnTo>
                  <a:lnTo>
                    <a:pt x="297847" y="656177"/>
                  </a:lnTo>
                  <a:lnTo>
                    <a:pt x="283274" y="656272"/>
                  </a:lnTo>
                  <a:lnTo>
                    <a:pt x="282702" y="652653"/>
                  </a:lnTo>
                  <a:lnTo>
                    <a:pt x="272796" y="652653"/>
                  </a:lnTo>
                  <a:lnTo>
                    <a:pt x="272606" y="649605"/>
                  </a:lnTo>
                  <a:lnTo>
                    <a:pt x="262509" y="650176"/>
                  </a:lnTo>
                  <a:lnTo>
                    <a:pt x="261747" y="653224"/>
                  </a:lnTo>
                  <a:lnTo>
                    <a:pt x="253556" y="647414"/>
                  </a:lnTo>
                  <a:lnTo>
                    <a:pt x="252317" y="648653"/>
                  </a:lnTo>
                  <a:lnTo>
                    <a:pt x="244221" y="639889"/>
                  </a:lnTo>
                  <a:lnTo>
                    <a:pt x="237744" y="640461"/>
                  </a:lnTo>
                  <a:lnTo>
                    <a:pt x="232696" y="631603"/>
                  </a:lnTo>
                  <a:lnTo>
                    <a:pt x="232600" y="626554"/>
                  </a:lnTo>
                  <a:lnTo>
                    <a:pt x="238030" y="623697"/>
                  </a:lnTo>
                  <a:lnTo>
                    <a:pt x="232886" y="610171"/>
                  </a:lnTo>
                  <a:lnTo>
                    <a:pt x="224885" y="614172"/>
                  </a:lnTo>
                  <a:lnTo>
                    <a:pt x="215360" y="601313"/>
                  </a:lnTo>
                  <a:lnTo>
                    <a:pt x="220028" y="598075"/>
                  </a:lnTo>
                  <a:lnTo>
                    <a:pt x="218504" y="580549"/>
                  </a:lnTo>
                  <a:lnTo>
                    <a:pt x="225743" y="576929"/>
                  </a:lnTo>
                  <a:lnTo>
                    <a:pt x="219170" y="564356"/>
                  </a:lnTo>
                  <a:lnTo>
                    <a:pt x="213836" y="562261"/>
                  </a:lnTo>
                  <a:lnTo>
                    <a:pt x="211836" y="553783"/>
                  </a:lnTo>
                  <a:lnTo>
                    <a:pt x="216599" y="534162"/>
                  </a:lnTo>
                  <a:lnTo>
                    <a:pt x="242316" y="534543"/>
                  </a:lnTo>
                  <a:lnTo>
                    <a:pt x="253175" y="532352"/>
                  </a:lnTo>
                  <a:lnTo>
                    <a:pt x="254222" y="537877"/>
                  </a:lnTo>
                  <a:lnTo>
                    <a:pt x="258890" y="540067"/>
                  </a:lnTo>
                  <a:lnTo>
                    <a:pt x="267843" y="533686"/>
                  </a:lnTo>
                  <a:lnTo>
                    <a:pt x="290322" y="524351"/>
                  </a:lnTo>
                  <a:lnTo>
                    <a:pt x="285655" y="511778"/>
                  </a:lnTo>
                  <a:lnTo>
                    <a:pt x="292608" y="509587"/>
                  </a:lnTo>
                  <a:lnTo>
                    <a:pt x="292132" y="507397"/>
                  </a:lnTo>
                  <a:lnTo>
                    <a:pt x="310039" y="494062"/>
                  </a:lnTo>
                  <a:lnTo>
                    <a:pt x="312515" y="493109"/>
                  </a:lnTo>
                  <a:lnTo>
                    <a:pt x="312991" y="499681"/>
                  </a:lnTo>
                  <a:lnTo>
                    <a:pt x="325088" y="499491"/>
                  </a:lnTo>
                  <a:lnTo>
                    <a:pt x="324136" y="488156"/>
                  </a:lnTo>
                  <a:lnTo>
                    <a:pt x="326327" y="486632"/>
                  </a:lnTo>
                  <a:lnTo>
                    <a:pt x="348329" y="483489"/>
                  </a:lnTo>
                  <a:lnTo>
                    <a:pt x="385667" y="466154"/>
                  </a:lnTo>
                  <a:lnTo>
                    <a:pt x="394525" y="457867"/>
                  </a:lnTo>
                  <a:lnTo>
                    <a:pt x="398431" y="462248"/>
                  </a:lnTo>
                  <a:lnTo>
                    <a:pt x="415957" y="448913"/>
                  </a:lnTo>
                  <a:lnTo>
                    <a:pt x="436150" y="441674"/>
                  </a:lnTo>
                  <a:lnTo>
                    <a:pt x="440817" y="424148"/>
                  </a:lnTo>
                  <a:lnTo>
                    <a:pt x="443579" y="423767"/>
                  </a:lnTo>
                  <a:lnTo>
                    <a:pt x="442627" y="413861"/>
                  </a:lnTo>
                  <a:lnTo>
                    <a:pt x="457200" y="406241"/>
                  </a:lnTo>
                  <a:lnTo>
                    <a:pt x="485585" y="402146"/>
                  </a:lnTo>
                  <a:lnTo>
                    <a:pt x="486728" y="411385"/>
                  </a:lnTo>
                  <a:lnTo>
                    <a:pt x="488061" y="403003"/>
                  </a:lnTo>
                  <a:lnTo>
                    <a:pt x="502158" y="407098"/>
                  </a:lnTo>
                  <a:lnTo>
                    <a:pt x="503491" y="403288"/>
                  </a:lnTo>
                  <a:lnTo>
                    <a:pt x="507587" y="402050"/>
                  </a:lnTo>
                  <a:lnTo>
                    <a:pt x="519398" y="402336"/>
                  </a:lnTo>
                  <a:lnTo>
                    <a:pt x="523589" y="394430"/>
                  </a:lnTo>
                  <a:lnTo>
                    <a:pt x="536924" y="394906"/>
                  </a:lnTo>
                  <a:lnTo>
                    <a:pt x="531495" y="392049"/>
                  </a:lnTo>
                  <a:lnTo>
                    <a:pt x="532257" y="387667"/>
                  </a:lnTo>
                  <a:lnTo>
                    <a:pt x="549402" y="373094"/>
                  </a:lnTo>
                  <a:lnTo>
                    <a:pt x="549497" y="363379"/>
                  </a:lnTo>
                  <a:lnTo>
                    <a:pt x="576929" y="331851"/>
                  </a:lnTo>
                  <a:lnTo>
                    <a:pt x="584168" y="335089"/>
                  </a:lnTo>
                  <a:lnTo>
                    <a:pt x="582644" y="329184"/>
                  </a:lnTo>
                  <a:lnTo>
                    <a:pt x="588264" y="328231"/>
                  </a:lnTo>
                  <a:lnTo>
                    <a:pt x="590836" y="335947"/>
                  </a:lnTo>
                  <a:lnTo>
                    <a:pt x="593122" y="335375"/>
                  </a:lnTo>
                  <a:lnTo>
                    <a:pt x="600456" y="343090"/>
                  </a:lnTo>
                  <a:lnTo>
                    <a:pt x="603980" y="341471"/>
                  </a:lnTo>
                  <a:lnTo>
                    <a:pt x="597884" y="356330"/>
                  </a:lnTo>
                  <a:lnTo>
                    <a:pt x="604075" y="361379"/>
                  </a:lnTo>
                  <a:lnTo>
                    <a:pt x="617601" y="360997"/>
                  </a:lnTo>
                  <a:lnTo>
                    <a:pt x="619125" y="358045"/>
                  </a:lnTo>
                  <a:lnTo>
                    <a:pt x="631603" y="353282"/>
                  </a:lnTo>
                  <a:lnTo>
                    <a:pt x="634651" y="359854"/>
                  </a:lnTo>
                  <a:lnTo>
                    <a:pt x="645604" y="359188"/>
                  </a:lnTo>
                  <a:lnTo>
                    <a:pt x="654272" y="356806"/>
                  </a:lnTo>
                  <a:lnTo>
                    <a:pt x="653320" y="354044"/>
                  </a:lnTo>
                  <a:lnTo>
                    <a:pt x="658178" y="352330"/>
                  </a:lnTo>
                  <a:lnTo>
                    <a:pt x="652272" y="338614"/>
                  </a:lnTo>
                  <a:lnTo>
                    <a:pt x="655606" y="334137"/>
                  </a:lnTo>
                  <a:lnTo>
                    <a:pt x="683324" y="328041"/>
                  </a:lnTo>
                  <a:lnTo>
                    <a:pt x="680275" y="318611"/>
                  </a:lnTo>
                  <a:lnTo>
                    <a:pt x="689134" y="314611"/>
                  </a:lnTo>
                  <a:lnTo>
                    <a:pt x="690848" y="319278"/>
                  </a:lnTo>
                  <a:lnTo>
                    <a:pt x="705421" y="314706"/>
                  </a:lnTo>
                  <a:lnTo>
                    <a:pt x="715518" y="330898"/>
                  </a:lnTo>
                  <a:lnTo>
                    <a:pt x="727424" y="332899"/>
                  </a:lnTo>
                  <a:lnTo>
                    <a:pt x="757047" y="328898"/>
                  </a:lnTo>
                  <a:lnTo>
                    <a:pt x="763334" y="320897"/>
                  </a:lnTo>
                  <a:lnTo>
                    <a:pt x="799624" y="296989"/>
                  </a:lnTo>
                  <a:lnTo>
                    <a:pt x="800576" y="292894"/>
                  </a:lnTo>
                  <a:lnTo>
                    <a:pt x="811625" y="288893"/>
                  </a:lnTo>
                  <a:lnTo>
                    <a:pt x="808577" y="280416"/>
                  </a:lnTo>
                  <a:lnTo>
                    <a:pt x="834676" y="268129"/>
                  </a:lnTo>
                  <a:lnTo>
                    <a:pt x="836104" y="271558"/>
                  </a:lnTo>
                  <a:lnTo>
                    <a:pt x="838771" y="269843"/>
                  </a:lnTo>
                  <a:lnTo>
                    <a:pt x="841820" y="266319"/>
                  </a:lnTo>
                  <a:lnTo>
                    <a:pt x="838200" y="262795"/>
                  </a:lnTo>
                  <a:lnTo>
                    <a:pt x="840105" y="260318"/>
                  </a:lnTo>
                  <a:lnTo>
                    <a:pt x="835247" y="246793"/>
                  </a:lnTo>
                  <a:lnTo>
                    <a:pt x="837343" y="245840"/>
                  </a:lnTo>
                  <a:lnTo>
                    <a:pt x="826961" y="216598"/>
                  </a:lnTo>
                  <a:lnTo>
                    <a:pt x="814102" y="193167"/>
                  </a:lnTo>
                  <a:lnTo>
                    <a:pt x="822389" y="186309"/>
                  </a:lnTo>
                  <a:lnTo>
                    <a:pt x="819817" y="179546"/>
                  </a:lnTo>
                  <a:lnTo>
                    <a:pt x="824103" y="175927"/>
                  </a:lnTo>
                  <a:lnTo>
                    <a:pt x="817436" y="166687"/>
                  </a:lnTo>
                  <a:lnTo>
                    <a:pt x="809149" y="170974"/>
                  </a:lnTo>
                  <a:lnTo>
                    <a:pt x="799433" y="152400"/>
                  </a:lnTo>
                  <a:lnTo>
                    <a:pt x="793909" y="155734"/>
                  </a:lnTo>
                  <a:lnTo>
                    <a:pt x="792099" y="149828"/>
                  </a:lnTo>
                  <a:lnTo>
                    <a:pt x="795242" y="148495"/>
                  </a:lnTo>
                  <a:lnTo>
                    <a:pt x="794385" y="143351"/>
                  </a:lnTo>
                  <a:lnTo>
                    <a:pt x="820579" y="118300"/>
                  </a:lnTo>
                  <a:lnTo>
                    <a:pt x="814007" y="84391"/>
                  </a:lnTo>
                  <a:lnTo>
                    <a:pt x="820198" y="82010"/>
                  </a:lnTo>
                  <a:lnTo>
                    <a:pt x="824675" y="75152"/>
                  </a:lnTo>
                  <a:lnTo>
                    <a:pt x="822579" y="69628"/>
                  </a:lnTo>
                  <a:lnTo>
                    <a:pt x="812483" y="70485"/>
                  </a:lnTo>
                  <a:lnTo>
                    <a:pt x="822674" y="55054"/>
                  </a:lnTo>
                  <a:lnTo>
                    <a:pt x="832009" y="48101"/>
                  </a:lnTo>
                  <a:lnTo>
                    <a:pt x="849535" y="44196"/>
                  </a:lnTo>
                  <a:lnTo>
                    <a:pt x="862870" y="34290"/>
                  </a:lnTo>
                  <a:lnTo>
                    <a:pt x="870680" y="32385"/>
                  </a:lnTo>
                  <a:lnTo>
                    <a:pt x="885444" y="14192"/>
                  </a:lnTo>
                  <a:lnTo>
                    <a:pt x="893540" y="9525"/>
                  </a:lnTo>
                  <a:lnTo>
                    <a:pt x="908590" y="11906"/>
                  </a:lnTo>
                  <a:lnTo>
                    <a:pt x="926402" y="10477"/>
                  </a:lnTo>
                  <a:lnTo>
                    <a:pt x="950404" y="19621"/>
                  </a:lnTo>
                  <a:lnTo>
                    <a:pt x="960215" y="28289"/>
                  </a:lnTo>
                  <a:lnTo>
                    <a:pt x="957358" y="34766"/>
                  </a:lnTo>
                  <a:lnTo>
                    <a:pt x="966502" y="37433"/>
                  </a:lnTo>
                  <a:lnTo>
                    <a:pt x="978122" y="35528"/>
                  </a:lnTo>
                  <a:lnTo>
                    <a:pt x="986885" y="56007"/>
                  </a:lnTo>
                  <a:lnTo>
                    <a:pt x="990029" y="54197"/>
                  </a:lnTo>
                  <a:lnTo>
                    <a:pt x="998887" y="89059"/>
                  </a:lnTo>
                  <a:lnTo>
                    <a:pt x="1013079" y="84201"/>
                  </a:lnTo>
                  <a:lnTo>
                    <a:pt x="1032701" y="82677"/>
                  </a:lnTo>
                  <a:lnTo>
                    <a:pt x="1054132" y="74581"/>
                  </a:lnTo>
                  <a:lnTo>
                    <a:pt x="1105948" y="64770"/>
                  </a:lnTo>
                  <a:lnTo>
                    <a:pt x="1182243" y="77914"/>
                  </a:lnTo>
                  <a:lnTo>
                    <a:pt x="1241679" y="66770"/>
                  </a:lnTo>
                  <a:lnTo>
                    <a:pt x="1266158" y="65341"/>
                  </a:lnTo>
                  <a:lnTo>
                    <a:pt x="1296734" y="58102"/>
                  </a:lnTo>
                  <a:lnTo>
                    <a:pt x="1297781" y="80677"/>
                  </a:lnTo>
                  <a:lnTo>
                    <a:pt x="1300544" y="80010"/>
                  </a:lnTo>
                  <a:lnTo>
                    <a:pt x="1302163" y="84582"/>
                  </a:lnTo>
                  <a:lnTo>
                    <a:pt x="1299686" y="85344"/>
                  </a:lnTo>
                  <a:lnTo>
                    <a:pt x="1307306" y="95250"/>
                  </a:lnTo>
                  <a:lnTo>
                    <a:pt x="1300734" y="101632"/>
                  </a:lnTo>
                  <a:lnTo>
                    <a:pt x="1307973" y="120015"/>
                  </a:lnTo>
                  <a:lnTo>
                    <a:pt x="1317117" y="116300"/>
                  </a:lnTo>
                  <a:lnTo>
                    <a:pt x="1329785" y="172688"/>
                  </a:lnTo>
                  <a:lnTo>
                    <a:pt x="1323975" y="176689"/>
                  </a:lnTo>
                  <a:lnTo>
                    <a:pt x="1325594" y="186976"/>
                  </a:lnTo>
                  <a:lnTo>
                    <a:pt x="1323404" y="187452"/>
                  </a:lnTo>
                  <a:lnTo>
                    <a:pt x="1322451" y="195453"/>
                  </a:lnTo>
                  <a:lnTo>
                    <a:pt x="1293971" y="207169"/>
                  </a:lnTo>
                  <a:lnTo>
                    <a:pt x="1268349" y="211931"/>
                  </a:lnTo>
                  <a:lnTo>
                    <a:pt x="1268825" y="217170"/>
                  </a:lnTo>
                  <a:lnTo>
                    <a:pt x="1260539" y="220599"/>
                  </a:lnTo>
                  <a:lnTo>
                    <a:pt x="1264825" y="230410"/>
                  </a:lnTo>
                  <a:lnTo>
                    <a:pt x="1268254" y="230600"/>
                  </a:lnTo>
                  <a:lnTo>
                    <a:pt x="1273969" y="240792"/>
                  </a:lnTo>
                  <a:lnTo>
                    <a:pt x="1280922" y="237363"/>
                  </a:lnTo>
                  <a:lnTo>
                    <a:pt x="1279684" y="246793"/>
                  </a:lnTo>
                  <a:lnTo>
                    <a:pt x="1281779" y="249745"/>
                  </a:lnTo>
                  <a:lnTo>
                    <a:pt x="1273683" y="255079"/>
                  </a:lnTo>
                  <a:lnTo>
                    <a:pt x="1276826" y="259366"/>
                  </a:lnTo>
                  <a:lnTo>
                    <a:pt x="1276255" y="271272"/>
                  </a:lnTo>
                  <a:lnTo>
                    <a:pt x="1273588" y="272510"/>
                  </a:lnTo>
                  <a:lnTo>
                    <a:pt x="1279208" y="282988"/>
                  </a:lnTo>
                  <a:lnTo>
                    <a:pt x="1273493" y="289274"/>
                  </a:lnTo>
                  <a:lnTo>
                    <a:pt x="1280731" y="316897"/>
                  </a:lnTo>
                  <a:lnTo>
                    <a:pt x="1278160" y="317754"/>
                  </a:lnTo>
                  <a:lnTo>
                    <a:pt x="1280731" y="337661"/>
                  </a:lnTo>
                  <a:lnTo>
                    <a:pt x="1275112" y="338137"/>
                  </a:lnTo>
                  <a:lnTo>
                    <a:pt x="1276445" y="358426"/>
                  </a:lnTo>
                  <a:lnTo>
                    <a:pt x="1255967" y="363664"/>
                  </a:lnTo>
                  <a:lnTo>
                    <a:pt x="1257872" y="369761"/>
                  </a:lnTo>
                  <a:lnTo>
                    <a:pt x="1236917" y="374237"/>
                  </a:lnTo>
                  <a:lnTo>
                    <a:pt x="1244727" y="428244"/>
                  </a:lnTo>
                  <a:lnTo>
                    <a:pt x="1260539" y="479203"/>
                  </a:lnTo>
                  <a:lnTo>
                    <a:pt x="1263777" y="482822"/>
                  </a:lnTo>
                  <a:lnTo>
                    <a:pt x="1267873" y="480631"/>
                  </a:lnTo>
                  <a:lnTo>
                    <a:pt x="1270064" y="484537"/>
                  </a:lnTo>
                  <a:lnTo>
                    <a:pt x="1282922" y="480917"/>
                  </a:lnTo>
                  <a:lnTo>
                    <a:pt x="1284732" y="484727"/>
                  </a:lnTo>
                  <a:lnTo>
                    <a:pt x="1306639" y="479584"/>
                  </a:lnTo>
                  <a:lnTo>
                    <a:pt x="1307878" y="483108"/>
                  </a:lnTo>
                  <a:lnTo>
                    <a:pt x="1317308" y="481584"/>
                  </a:lnTo>
                  <a:lnTo>
                    <a:pt x="1320165" y="486632"/>
                  </a:lnTo>
                  <a:lnTo>
                    <a:pt x="1323499" y="485870"/>
                  </a:lnTo>
                  <a:lnTo>
                    <a:pt x="1341692" y="526542"/>
                  </a:lnTo>
                  <a:lnTo>
                    <a:pt x="1324737" y="538067"/>
                  </a:lnTo>
                  <a:lnTo>
                    <a:pt x="1308259" y="561213"/>
                  </a:lnTo>
                  <a:lnTo>
                    <a:pt x="1291304" y="572929"/>
                  </a:lnTo>
                  <a:lnTo>
                    <a:pt x="1264825" y="583787"/>
                  </a:lnTo>
                  <a:lnTo>
                    <a:pt x="1275017" y="622649"/>
                  </a:lnTo>
                  <a:lnTo>
                    <a:pt x="1270921" y="623221"/>
                  </a:lnTo>
                  <a:lnTo>
                    <a:pt x="1270064" y="638937"/>
                  </a:lnTo>
                  <a:lnTo>
                    <a:pt x="1291304" y="636461"/>
                  </a:lnTo>
                  <a:lnTo>
                    <a:pt x="1292638" y="659701"/>
                  </a:lnTo>
                  <a:lnTo>
                    <a:pt x="1301877" y="661702"/>
                  </a:lnTo>
                  <a:lnTo>
                    <a:pt x="1305306" y="645033"/>
                  </a:lnTo>
                  <a:lnTo>
                    <a:pt x="1320832" y="653034"/>
                  </a:lnTo>
                  <a:lnTo>
                    <a:pt x="1349312" y="654748"/>
                  </a:lnTo>
                  <a:lnTo>
                    <a:pt x="1356836" y="691039"/>
                  </a:lnTo>
                  <a:lnTo>
                    <a:pt x="1359980" y="723709"/>
                  </a:lnTo>
                  <a:lnTo>
                    <a:pt x="1366171" y="722757"/>
                  </a:lnTo>
                  <a:lnTo>
                    <a:pt x="1369695" y="737997"/>
                  </a:lnTo>
                  <a:lnTo>
                    <a:pt x="1401699" y="737045"/>
                  </a:lnTo>
                  <a:lnTo>
                    <a:pt x="1415225" y="732187"/>
                  </a:lnTo>
                  <a:lnTo>
                    <a:pt x="1416748" y="739045"/>
                  </a:lnTo>
                  <a:lnTo>
                    <a:pt x="1446086" y="728377"/>
                  </a:lnTo>
                  <a:lnTo>
                    <a:pt x="1444085" y="719995"/>
                  </a:lnTo>
                  <a:lnTo>
                    <a:pt x="1447895" y="718947"/>
                  </a:lnTo>
                  <a:lnTo>
                    <a:pt x="1447229" y="715613"/>
                  </a:lnTo>
                  <a:lnTo>
                    <a:pt x="1472946" y="710374"/>
                  </a:lnTo>
                  <a:lnTo>
                    <a:pt x="1481804" y="719042"/>
                  </a:lnTo>
                  <a:lnTo>
                    <a:pt x="1482947" y="725233"/>
                  </a:lnTo>
                  <a:lnTo>
                    <a:pt x="1494187" y="726091"/>
                  </a:lnTo>
                  <a:lnTo>
                    <a:pt x="1494472" y="729996"/>
                  </a:lnTo>
                  <a:lnTo>
                    <a:pt x="1497997" y="730091"/>
                  </a:lnTo>
                  <a:lnTo>
                    <a:pt x="1497902" y="732091"/>
                  </a:lnTo>
                  <a:lnTo>
                    <a:pt x="1506855" y="731329"/>
                  </a:lnTo>
                  <a:lnTo>
                    <a:pt x="1513046" y="750094"/>
                  </a:lnTo>
                  <a:lnTo>
                    <a:pt x="1518380" y="748474"/>
                  </a:lnTo>
                  <a:lnTo>
                    <a:pt x="1520190" y="754475"/>
                  </a:lnTo>
                  <a:lnTo>
                    <a:pt x="1524000" y="753523"/>
                  </a:lnTo>
                  <a:lnTo>
                    <a:pt x="1526286" y="759619"/>
                  </a:lnTo>
                  <a:lnTo>
                    <a:pt x="1522000" y="763524"/>
                  </a:lnTo>
                  <a:lnTo>
                    <a:pt x="1522952" y="766286"/>
                  </a:lnTo>
                  <a:lnTo>
                    <a:pt x="1530382" y="763810"/>
                  </a:lnTo>
                  <a:lnTo>
                    <a:pt x="1536192" y="786289"/>
                  </a:lnTo>
                  <a:lnTo>
                    <a:pt x="1538954" y="785813"/>
                  </a:lnTo>
                  <a:lnTo>
                    <a:pt x="1542574" y="803148"/>
                  </a:lnTo>
                  <a:lnTo>
                    <a:pt x="1541336" y="811911"/>
                  </a:lnTo>
                  <a:lnTo>
                    <a:pt x="1545527" y="811721"/>
                  </a:lnTo>
                  <a:lnTo>
                    <a:pt x="1547336" y="818864"/>
                  </a:lnTo>
                  <a:lnTo>
                    <a:pt x="1536097" y="829246"/>
                  </a:lnTo>
                  <a:lnTo>
                    <a:pt x="1521714" y="836009"/>
                  </a:lnTo>
                  <a:lnTo>
                    <a:pt x="1522762" y="838200"/>
                  </a:lnTo>
                  <a:lnTo>
                    <a:pt x="1501521" y="854107"/>
                  </a:lnTo>
                  <a:lnTo>
                    <a:pt x="1489234" y="857821"/>
                  </a:lnTo>
                  <a:lnTo>
                    <a:pt x="1485614" y="860012"/>
                  </a:lnTo>
                  <a:lnTo>
                    <a:pt x="1486281" y="863251"/>
                  </a:lnTo>
                  <a:lnTo>
                    <a:pt x="1459325" y="872776"/>
                  </a:lnTo>
                  <a:lnTo>
                    <a:pt x="1461992" y="897064"/>
                  </a:lnTo>
                  <a:lnTo>
                    <a:pt x="1464088" y="896588"/>
                  </a:lnTo>
                  <a:lnTo>
                    <a:pt x="1465136" y="905256"/>
                  </a:lnTo>
                  <a:lnTo>
                    <a:pt x="1468469" y="905542"/>
                  </a:lnTo>
                  <a:lnTo>
                    <a:pt x="1472851" y="936688"/>
                  </a:lnTo>
                  <a:lnTo>
                    <a:pt x="1469898" y="937165"/>
                  </a:lnTo>
                  <a:lnTo>
                    <a:pt x="1471708" y="945166"/>
                  </a:lnTo>
                  <a:lnTo>
                    <a:pt x="1462754" y="946595"/>
                  </a:lnTo>
                  <a:lnTo>
                    <a:pt x="1440180" y="944499"/>
                  </a:lnTo>
                  <a:lnTo>
                    <a:pt x="1441609" y="932974"/>
                  </a:lnTo>
                  <a:lnTo>
                    <a:pt x="1433608" y="934783"/>
                  </a:lnTo>
                  <a:lnTo>
                    <a:pt x="1432560" y="937355"/>
                  </a:lnTo>
                  <a:lnTo>
                    <a:pt x="1413986" y="936879"/>
                  </a:lnTo>
                  <a:lnTo>
                    <a:pt x="1409986" y="926306"/>
                  </a:lnTo>
                  <a:lnTo>
                    <a:pt x="1401604" y="929449"/>
                  </a:lnTo>
                  <a:lnTo>
                    <a:pt x="1397508" y="919448"/>
                  </a:lnTo>
                  <a:lnTo>
                    <a:pt x="1389412" y="922496"/>
                  </a:lnTo>
                  <a:lnTo>
                    <a:pt x="1383221" y="912400"/>
                  </a:lnTo>
                  <a:lnTo>
                    <a:pt x="1379125" y="922211"/>
                  </a:lnTo>
                  <a:lnTo>
                    <a:pt x="1366552" y="938022"/>
                  </a:lnTo>
                  <a:lnTo>
                    <a:pt x="1369695" y="946213"/>
                  </a:lnTo>
                  <a:lnTo>
                    <a:pt x="1359027" y="959548"/>
                  </a:lnTo>
                  <a:lnTo>
                    <a:pt x="1354741" y="962787"/>
                  </a:lnTo>
                  <a:lnTo>
                    <a:pt x="1348454" y="954596"/>
                  </a:lnTo>
                  <a:lnTo>
                    <a:pt x="1338358" y="953929"/>
                  </a:lnTo>
                  <a:lnTo>
                    <a:pt x="1336453" y="978789"/>
                  </a:lnTo>
                  <a:lnTo>
                    <a:pt x="1339310" y="979265"/>
                  </a:lnTo>
                  <a:lnTo>
                    <a:pt x="1337501" y="982313"/>
                  </a:lnTo>
                  <a:lnTo>
                    <a:pt x="1314545" y="997839"/>
                  </a:lnTo>
                  <a:lnTo>
                    <a:pt x="1308640" y="1013460"/>
                  </a:lnTo>
                  <a:lnTo>
                    <a:pt x="1304068" y="1015270"/>
                  </a:lnTo>
                  <a:lnTo>
                    <a:pt x="1294447" y="1030510"/>
                  </a:lnTo>
                  <a:lnTo>
                    <a:pt x="1292447" y="1035558"/>
                  </a:lnTo>
                  <a:lnTo>
                    <a:pt x="1295876" y="1039558"/>
                  </a:lnTo>
                  <a:lnTo>
                    <a:pt x="1290352" y="1054227"/>
                  </a:lnTo>
                  <a:lnTo>
                    <a:pt x="1287685" y="1072515"/>
                  </a:lnTo>
                  <a:lnTo>
                    <a:pt x="1281017" y="1072039"/>
                  </a:lnTo>
                  <a:lnTo>
                    <a:pt x="1283303" y="1078039"/>
                  </a:lnTo>
                  <a:lnTo>
                    <a:pt x="1279112" y="1097566"/>
                  </a:lnTo>
                  <a:lnTo>
                    <a:pt x="1284256" y="1108139"/>
                  </a:lnTo>
                  <a:lnTo>
                    <a:pt x="1252823" y="1094899"/>
                  </a:lnTo>
                  <a:lnTo>
                    <a:pt x="1247585" y="1105662"/>
                  </a:lnTo>
                  <a:lnTo>
                    <a:pt x="1235107" y="1100899"/>
                  </a:lnTo>
                  <a:lnTo>
                    <a:pt x="1231297" y="1110520"/>
                  </a:lnTo>
                  <a:lnTo>
                    <a:pt x="1215580" y="1122902"/>
                  </a:lnTo>
                  <a:lnTo>
                    <a:pt x="1209389" y="1137666"/>
                  </a:lnTo>
                  <a:lnTo>
                    <a:pt x="1209199" y="1141095"/>
                  </a:lnTo>
                  <a:lnTo>
                    <a:pt x="1212723" y="1141095"/>
                  </a:lnTo>
                  <a:lnTo>
                    <a:pt x="1211104" y="1149667"/>
                  </a:lnTo>
                  <a:lnTo>
                    <a:pt x="1208342" y="1149763"/>
                  </a:lnTo>
                  <a:lnTo>
                    <a:pt x="1207580" y="1153382"/>
                  </a:lnTo>
                  <a:lnTo>
                    <a:pt x="1192149" y="1149572"/>
                  </a:lnTo>
                  <a:lnTo>
                    <a:pt x="1187577" y="1164812"/>
                  </a:lnTo>
                  <a:lnTo>
                    <a:pt x="1161860" y="1164050"/>
                  </a:lnTo>
                  <a:lnTo>
                    <a:pt x="1160812" y="1177195"/>
                  </a:lnTo>
                  <a:lnTo>
                    <a:pt x="1214247" y="1181767"/>
                  </a:lnTo>
                  <a:lnTo>
                    <a:pt x="1235393" y="1187482"/>
                  </a:lnTo>
                  <a:lnTo>
                    <a:pt x="1234916" y="1189863"/>
                  </a:lnTo>
                  <a:lnTo>
                    <a:pt x="1263491" y="1187387"/>
                  </a:lnTo>
                  <a:lnTo>
                    <a:pt x="1266158" y="1191101"/>
                  </a:lnTo>
                  <a:lnTo>
                    <a:pt x="1260253" y="1195578"/>
                  </a:lnTo>
                  <a:lnTo>
                    <a:pt x="1268921" y="1197769"/>
                  </a:lnTo>
                  <a:lnTo>
                    <a:pt x="1268539" y="1206627"/>
                  </a:lnTo>
                  <a:lnTo>
                    <a:pt x="1258253" y="1219009"/>
                  </a:lnTo>
                  <a:lnTo>
                    <a:pt x="1255871" y="1239774"/>
                  </a:lnTo>
                  <a:lnTo>
                    <a:pt x="1249680" y="1252823"/>
                  </a:lnTo>
                  <a:lnTo>
                    <a:pt x="1232059" y="1254823"/>
                  </a:lnTo>
                  <a:lnTo>
                    <a:pt x="1223201" y="1260157"/>
                  </a:lnTo>
                  <a:lnTo>
                    <a:pt x="1209199" y="1263110"/>
                  </a:lnTo>
                  <a:lnTo>
                    <a:pt x="1171099" y="1255966"/>
                  </a:lnTo>
                  <a:lnTo>
                    <a:pt x="1157002" y="1255966"/>
                  </a:lnTo>
                  <a:lnTo>
                    <a:pt x="1159383" y="1258443"/>
                  </a:lnTo>
                  <a:lnTo>
                    <a:pt x="1159097" y="1269587"/>
                  </a:lnTo>
                  <a:lnTo>
                    <a:pt x="1164812" y="1276255"/>
                  </a:lnTo>
                  <a:lnTo>
                    <a:pt x="1166051" y="1296067"/>
                  </a:lnTo>
                  <a:lnTo>
                    <a:pt x="1195578" y="1297305"/>
                  </a:lnTo>
                  <a:lnTo>
                    <a:pt x="1191006" y="1288066"/>
                  </a:lnTo>
                  <a:lnTo>
                    <a:pt x="1198150" y="1295590"/>
                  </a:lnTo>
                  <a:lnTo>
                    <a:pt x="1201674" y="1295686"/>
                  </a:lnTo>
                  <a:lnTo>
                    <a:pt x="1203293" y="1305020"/>
                  </a:lnTo>
                  <a:lnTo>
                    <a:pt x="1207675" y="1302734"/>
                  </a:lnTo>
                  <a:lnTo>
                    <a:pt x="1213295" y="1311783"/>
                  </a:lnTo>
                  <a:lnTo>
                    <a:pt x="1213295" y="1325880"/>
                  </a:lnTo>
                  <a:lnTo>
                    <a:pt x="1210723" y="1331881"/>
                  </a:lnTo>
                  <a:lnTo>
                    <a:pt x="1205960" y="1332738"/>
                  </a:lnTo>
                  <a:lnTo>
                    <a:pt x="1207961" y="1344073"/>
                  </a:lnTo>
                  <a:lnTo>
                    <a:pt x="1200436" y="1345025"/>
                  </a:lnTo>
                  <a:lnTo>
                    <a:pt x="1200150" y="1350740"/>
                  </a:lnTo>
                  <a:lnTo>
                    <a:pt x="1194149" y="1349407"/>
                  </a:lnTo>
                  <a:lnTo>
                    <a:pt x="1193102" y="1357979"/>
                  </a:lnTo>
                  <a:lnTo>
                    <a:pt x="1188530" y="1356836"/>
                  </a:lnTo>
                  <a:lnTo>
                    <a:pt x="1182053" y="1363504"/>
                  </a:lnTo>
                  <a:lnTo>
                    <a:pt x="1188053" y="1369409"/>
                  </a:lnTo>
                  <a:lnTo>
                    <a:pt x="1179386" y="1378363"/>
                  </a:lnTo>
                  <a:lnTo>
                    <a:pt x="1177195" y="1377220"/>
                  </a:lnTo>
                  <a:lnTo>
                    <a:pt x="1181767" y="1384268"/>
                  </a:lnTo>
                  <a:lnTo>
                    <a:pt x="1175766" y="1387888"/>
                  </a:lnTo>
                  <a:lnTo>
                    <a:pt x="1181481" y="1396460"/>
                  </a:lnTo>
                  <a:lnTo>
                    <a:pt x="1177195" y="1397032"/>
                  </a:lnTo>
                  <a:lnTo>
                    <a:pt x="1175290" y="1400080"/>
                  </a:lnTo>
                  <a:lnTo>
                    <a:pt x="1188339" y="1412462"/>
                  </a:lnTo>
                  <a:lnTo>
                    <a:pt x="1182434" y="1417320"/>
                  </a:lnTo>
                  <a:lnTo>
                    <a:pt x="1187482" y="1424464"/>
                  </a:lnTo>
                  <a:lnTo>
                    <a:pt x="1183958" y="1426273"/>
                  </a:lnTo>
                  <a:lnTo>
                    <a:pt x="1179671" y="1419511"/>
                  </a:lnTo>
                  <a:lnTo>
                    <a:pt x="1170718" y="1426464"/>
                  </a:lnTo>
                  <a:lnTo>
                    <a:pt x="1180814" y="1440275"/>
                  </a:lnTo>
                  <a:lnTo>
                    <a:pt x="1156335" y="1461802"/>
                  </a:lnTo>
                  <a:lnTo>
                    <a:pt x="1159859" y="1466279"/>
                  </a:lnTo>
                  <a:lnTo>
                    <a:pt x="1152620" y="1473708"/>
                  </a:lnTo>
                  <a:lnTo>
                    <a:pt x="1154049" y="1475708"/>
                  </a:lnTo>
                  <a:lnTo>
                    <a:pt x="1143095" y="1481614"/>
                  </a:lnTo>
                  <a:lnTo>
                    <a:pt x="1149382" y="1484376"/>
                  </a:lnTo>
                  <a:lnTo>
                    <a:pt x="1146334" y="1487805"/>
                  </a:lnTo>
                  <a:lnTo>
                    <a:pt x="1132237" y="1488091"/>
                  </a:lnTo>
                  <a:lnTo>
                    <a:pt x="1129665" y="1498949"/>
                  </a:lnTo>
                  <a:lnTo>
                    <a:pt x="1125760" y="1494187"/>
                  </a:lnTo>
                  <a:lnTo>
                    <a:pt x="1124617" y="1496758"/>
                  </a:lnTo>
                  <a:lnTo>
                    <a:pt x="1121473" y="1496187"/>
                  </a:lnTo>
                  <a:lnTo>
                    <a:pt x="1120140" y="1502283"/>
                  </a:lnTo>
                  <a:lnTo>
                    <a:pt x="1112044" y="1501045"/>
                  </a:lnTo>
                  <a:lnTo>
                    <a:pt x="1108805" y="1494568"/>
                  </a:lnTo>
                  <a:lnTo>
                    <a:pt x="1106614" y="1497806"/>
                  </a:lnTo>
                  <a:lnTo>
                    <a:pt x="1104233" y="1495711"/>
                  </a:lnTo>
                  <a:lnTo>
                    <a:pt x="1095947" y="1496568"/>
                  </a:lnTo>
                  <a:lnTo>
                    <a:pt x="1092232" y="1492663"/>
                  </a:lnTo>
                  <a:lnTo>
                    <a:pt x="1083278" y="1496663"/>
                  </a:lnTo>
                  <a:lnTo>
                    <a:pt x="1083088" y="1494472"/>
                  </a:lnTo>
                  <a:lnTo>
                    <a:pt x="1063847" y="1489043"/>
                  </a:lnTo>
                  <a:lnTo>
                    <a:pt x="1059180" y="1491234"/>
                  </a:lnTo>
                  <a:lnTo>
                    <a:pt x="1051941" y="1489043"/>
                  </a:lnTo>
                  <a:lnTo>
                    <a:pt x="1048988" y="1489234"/>
                  </a:lnTo>
                  <a:lnTo>
                    <a:pt x="1048036" y="1493615"/>
                  </a:lnTo>
                  <a:lnTo>
                    <a:pt x="1044702" y="1491520"/>
                  </a:lnTo>
                  <a:lnTo>
                    <a:pt x="1037463" y="1496949"/>
                  </a:lnTo>
                  <a:lnTo>
                    <a:pt x="1041845" y="1502569"/>
                  </a:lnTo>
                  <a:lnTo>
                    <a:pt x="1039654" y="1503997"/>
                  </a:lnTo>
                  <a:lnTo>
                    <a:pt x="1036892" y="1499711"/>
                  </a:lnTo>
                  <a:lnTo>
                    <a:pt x="1032796" y="1499045"/>
                  </a:lnTo>
                  <a:lnTo>
                    <a:pt x="1033081" y="1501902"/>
                  </a:lnTo>
                  <a:lnTo>
                    <a:pt x="1029843" y="1500188"/>
                  </a:lnTo>
                  <a:lnTo>
                    <a:pt x="1026986" y="1504093"/>
                  </a:lnTo>
                  <a:lnTo>
                    <a:pt x="1012412" y="1544764"/>
                  </a:lnTo>
                  <a:lnTo>
                    <a:pt x="1014889" y="1556956"/>
                  </a:lnTo>
                  <a:lnTo>
                    <a:pt x="1006412" y="1558385"/>
                  </a:lnTo>
                  <a:lnTo>
                    <a:pt x="1000792" y="1593342"/>
                  </a:lnTo>
                  <a:lnTo>
                    <a:pt x="994600" y="1603153"/>
                  </a:lnTo>
                  <a:lnTo>
                    <a:pt x="1002030" y="1617631"/>
                  </a:lnTo>
                  <a:lnTo>
                    <a:pt x="1004221" y="1631251"/>
                  </a:lnTo>
                  <a:lnTo>
                    <a:pt x="1002697" y="1636966"/>
                  </a:lnTo>
                  <a:lnTo>
                    <a:pt x="987552" y="1647444"/>
                  </a:lnTo>
                  <a:lnTo>
                    <a:pt x="989838" y="1649825"/>
                  </a:lnTo>
                  <a:lnTo>
                    <a:pt x="998315" y="1647920"/>
                  </a:lnTo>
                  <a:lnTo>
                    <a:pt x="982694" y="1690021"/>
                  </a:lnTo>
                  <a:lnTo>
                    <a:pt x="986695" y="1713262"/>
                  </a:lnTo>
                  <a:lnTo>
                    <a:pt x="982313" y="1716310"/>
                  </a:lnTo>
                  <a:lnTo>
                    <a:pt x="957548" y="1684687"/>
                  </a:lnTo>
                  <a:lnTo>
                    <a:pt x="945928" y="1679734"/>
                  </a:lnTo>
                  <a:lnTo>
                    <a:pt x="948785" y="1672685"/>
                  </a:lnTo>
                  <a:lnTo>
                    <a:pt x="946309" y="1667161"/>
                  </a:lnTo>
                  <a:lnTo>
                    <a:pt x="932212" y="1669828"/>
                  </a:lnTo>
                  <a:lnTo>
                    <a:pt x="921734" y="1665827"/>
                  </a:lnTo>
                  <a:lnTo>
                    <a:pt x="919067" y="1661827"/>
                  </a:lnTo>
                  <a:lnTo>
                    <a:pt x="921163" y="1656016"/>
                  </a:lnTo>
                  <a:lnTo>
                    <a:pt x="916972" y="1655350"/>
                  </a:lnTo>
                  <a:lnTo>
                    <a:pt x="913162" y="1646396"/>
                  </a:lnTo>
                  <a:lnTo>
                    <a:pt x="908114" y="1642015"/>
                  </a:lnTo>
                  <a:lnTo>
                    <a:pt x="905732" y="1632966"/>
                  </a:lnTo>
                  <a:lnTo>
                    <a:pt x="901732" y="1630871"/>
                  </a:lnTo>
                  <a:lnTo>
                    <a:pt x="891540" y="1641443"/>
                  </a:lnTo>
                  <a:lnTo>
                    <a:pt x="876491" y="1673352"/>
                  </a:lnTo>
                  <a:lnTo>
                    <a:pt x="879253" y="1672780"/>
                  </a:lnTo>
                  <a:lnTo>
                    <a:pt x="863156" y="1695164"/>
                  </a:lnTo>
                  <a:lnTo>
                    <a:pt x="865251" y="1708595"/>
                  </a:lnTo>
                  <a:lnTo>
                    <a:pt x="863346" y="1714976"/>
                  </a:lnTo>
                  <a:lnTo>
                    <a:pt x="852773" y="1726597"/>
                  </a:lnTo>
                  <a:lnTo>
                    <a:pt x="834390" y="1730883"/>
                  </a:lnTo>
                  <a:lnTo>
                    <a:pt x="799529" y="1728788"/>
                  </a:lnTo>
                  <a:lnTo>
                    <a:pt x="784479" y="1722691"/>
                  </a:lnTo>
                  <a:lnTo>
                    <a:pt x="775811" y="1713547"/>
                  </a:lnTo>
                  <a:lnTo>
                    <a:pt x="756380" y="1700498"/>
                  </a:lnTo>
                  <a:lnTo>
                    <a:pt x="718947" y="1699450"/>
                  </a:lnTo>
                  <a:lnTo>
                    <a:pt x="716090" y="1710690"/>
                  </a:lnTo>
                  <a:lnTo>
                    <a:pt x="705707" y="1723454"/>
                  </a:lnTo>
                  <a:lnTo>
                    <a:pt x="704945" y="1732312"/>
                  </a:lnTo>
                  <a:lnTo>
                    <a:pt x="692563" y="1714976"/>
                  </a:lnTo>
                  <a:lnTo>
                    <a:pt x="686848" y="1691545"/>
                  </a:lnTo>
                  <a:lnTo>
                    <a:pt x="680180" y="1681448"/>
                  </a:lnTo>
                  <a:lnTo>
                    <a:pt x="671894" y="1677257"/>
                  </a:lnTo>
                  <a:lnTo>
                    <a:pt x="648462" y="1674019"/>
                  </a:lnTo>
                  <a:lnTo>
                    <a:pt x="626269" y="1651635"/>
                  </a:lnTo>
                  <a:lnTo>
                    <a:pt x="611410" y="1642586"/>
                  </a:lnTo>
                  <a:lnTo>
                    <a:pt x="601694" y="1638586"/>
                  </a:lnTo>
                  <a:lnTo>
                    <a:pt x="592074" y="1638490"/>
                  </a:lnTo>
                  <a:lnTo>
                    <a:pt x="560451" y="1645920"/>
                  </a:lnTo>
                  <a:lnTo>
                    <a:pt x="524923" y="1647730"/>
                  </a:lnTo>
                  <a:lnTo>
                    <a:pt x="496824" y="1626775"/>
                  </a:lnTo>
                  <a:lnTo>
                    <a:pt x="491109" y="1605820"/>
                  </a:lnTo>
                  <a:lnTo>
                    <a:pt x="476345" y="1577435"/>
                  </a:lnTo>
                  <a:lnTo>
                    <a:pt x="474916" y="1568101"/>
                  </a:lnTo>
                  <a:lnTo>
                    <a:pt x="465582" y="1562100"/>
                  </a:lnTo>
                  <a:lnTo>
                    <a:pt x="462534" y="1542288"/>
                  </a:lnTo>
                  <a:lnTo>
                    <a:pt x="463391" y="1527715"/>
                  </a:lnTo>
                  <a:lnTo>
                    <a:pt x="460534" y="1518380"/>
                  </a:lnTo>
                  <a:lnTo>
                    <a:pt x="470630" y="1492567"/>
                  </a:lnTo>
                  <a:lnTo>
                    <a:pt x="464344" y="1481614"/>
                  </a:lnTo>
                  <a:lnTo>
                    <a:pt x="464153" y="1463802"/>
                  </a:lnTo>
                  <a:lnTo>
                    <a:pt x="457581" y="1451705"/>
                  </a:lnTo>
                  <a:lnTo>
                    <a:pt x="445961" y="1439513"/>
                  </a:lnTo>
                  <a:lnTo>
                    <a:pt x="418148" y="1442275"/>
                  </a:lnTo>
                  <a:lnTo>
                    <a:pt x="407289" y="1439799"/>
                  </a:lnTo>
                  <a:lnTo>
                    <a:pt x="399860" y="1447514"/>
                  </a:lnTo>
                  <a:lnTo>
                    <a:pt x="390620" y="1449514"/>
                  </a:lnTo>
                  <a:lnTo>
                    <a:pt x="388620" y="1431893"/>
                  </a:lnTo>
                  <a:lnTo>
                    <a:pt x="392811" y="1422845"/>
                  </a:lnTo>
                  <a:lnTo>
                    <a:pt x="391954" y="1416939"/>
                  </a:lnTo>
                  <a:lnTo>
                    <a:pt x="399383" y="1407033"/>
                  </a:lnTo>
                  <a:lnTo>
                    <a:pt x="394525" y="1392269"/>
                  </a:lnTo>
                  <a:lnTo>
                    <a:pt x="395859" y="1381601"/>
                  </a:lnTo>
                  <a:lnTo>
                    <a:pt x="405956" y="1370933"/>
                  </a:lnTo>
                  <a:lnTo>
                    <a:pt x="409480" y="1359503"/>
                  </a:lnTo>
                  <a:lnTo>
                    <a:pt x="406432" y="1343882"/>
                  </a:lnTo>
                  <a:lnTo>
                    <a:pt x="402812" y="1342072"/>
                  </a:lnTo>
                  <a:lnTo>
                    <a:pt x="397954" y="1327690"/>
                  </a:lnTo>
                  <a:lnTo>
                    <a:pt x="399860" y="1300448"/>
                  </a:lnTo>
                  <a:lnTo>
                    <a:pt x="394525" y="1290256"/>
                  </a:lnTo>
                  <a:lnTo>
                    <a:pt x="393859" y="1269682"/>
                  </a:lnTo>
                  <a:lnTo>
                    <a:pt x="385667" y="1255205"/>
                  </a:lnTo>
                  <a:lnTo>
                    <a:pt x="370808" y="1253680"/>
                  </a:lnTo>
                  <a:lnTo>
                    <a:pt x="351663" y="1229582"/>
                  </a:lnTo>
                  <a:lnTo>
                    <a:pt x="331756" y="1224820"/>
                  </a:lnTo>
                  <a:lnTo>
                    <a:pt x="324803" y="1215485"/>
                  </a:lnTo>
                  <a:lnTo>
                    <a:pt x="315563" y="1217581"/>
                  </a:lnTo>
                  <a:lnTo>
                    <a:pt x="312611" y="1223200"/>
                  </a:lnTo>
                  <a:lnTo>
                    <a:pt x="313468" y="1232345"/>
                  </a:lnTo>
                  <a:lnTo>
                    <a:pt x="282226" y="1231011"/>
                  </a:lnTo>
                  <a:lnTo>
                    <a:pt x="266700" y="1218057"/>
                  </a:lnTo>
                  <a:lnTo>
                    <a:pt x="252794" y="1198055"/>
                  </a:lnTo>
                  <a:lnTo>
                    <a:pt x="188119" y="1156716"/>
                  </a:lnTo>
                  <a:lnTo>
                    <a:pt x="169926" y="1161574"/>
                  </a:lnTo>
                  <a:lnTo>
                    <a:pt x="166402" y="1164336"/>
                  </a:lnTo>
                  <a:lnTo>
                    <a:pt x="161354" y="1176719"/>
                  </a:lnTo>
                  <a:lnTo>
                    <a:pt x="154972" y="1180529"/>
                  </a:lnTo>
                  <a:lnTo>
                    <a:pt x="130969" y="1181290"/>
                  </a:lnTo>
                  <a:lnTo>
                    <a:pt x="112490" y="1174718"/>
                  </a:lnTo>
                  <a:lnTo>
                    <a:pt x="110109" y="1185481"/>
                  </a:lnTo>
                  <a:lnTo>
                    <a:pt x="85916" y="1194530"/>
                  </a:lnTo>
                  <a:lnTo>
                    <a:pt x="78867" y="1194149"/>
                  </a:lnTo>
                  <a:lnTo>
                    <a:pt x="67151" y="1182338"/>
                  </a:lnTo>
                  <a:lnTo>
                    <a:pt x="60293" y="1181005"/>
                  </a:lnTo>
                  <a:lnTo>
                    <a:pt x="50387" y="1166146"/>
                  </a:lnTo>
                  <a:lnTo>
                    <a:pt x="39815" y="1163764"/>
                  </a:lnTo>
                  <a:close/>
                  <a:moveTo>
                    <a:pt x="423196" y="1256538"/>
                  </a:moveTo>
                  <a:lnTo>
                    <a:pt x="427482" y="1255490"/>
                  </a:lnTo>
                  <a:lnTo>
                    <a:pt x="428339" y="1251871"/>
                  </a:lnTo>
                  <a:lnTo>
                    <a:pt x="423196" y="1256538"/>
                  </a:lnTo>
                  <a:close/>
                  <a:moveTo>
                    <a:pt x="369284" y="1220724"/>
                  </a:moveTo>
                  <a:lnTo>
                    <a:pt x="362712" y="1215485"/>
                  </a:lnTo>
                  <a:lnTo>
                    <a:pt x="360426" y="1215199"/>
                  </a:lnTo>
                  <a:lnTo>
                    <a:pt x="364522" y="1217676"/>
                  </a:lnTo>
                  <a:lnTo>
                    <a:pt x="363569" y="1221962"/>
                  </a:lnTo>
                  <a:lnTo>
                    <a:pt x="368522" y="1225010"/>
                  </a:lnTo>
                  <a:lnTo>
                    <a:pt x="369284" y="1220724"/>
                  </a:lnTo>
                  <a:close/>
                  <a:moveTo>
                    <a:pt x="330994" y="1220629"/>
                  </a:moveTo>
                  <a:lnTo>
                    <a:pt x="338804" y="1217866"/>
                  </a:lnTo>
                  <a:lnTo>
                    <a:pt x="338519" y="1215199"/>
                  </a:lnTo>
                  <a:lnTo>
                    <a:pt x="333375" y="1216914"/>
                  </a:lnTo>
                  <a:lnTo>
                    <a:pt x="330994" y="12206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2" name="Freihandform: Form 181">
              <a:extLst>
                <a:ext uri="{FF2B5EF4-FFF2-40B4-BE49-F238E27FC236}">
                  <a16:creationId xmlns:a16="http://schemas.microsoft.com/office/drawing/2014/main" id="{739665E3-3091-40C7-86BA-2E30EED1E495}"/>
                </a:ext>
              </a:extLst>
            </p:cNvPr>
            <p:cNvSpPr/>
            <p:nvPr/>
          </p:nvSpPr>
          <p:spPr>
            <a:xfrm>
              <a:off x="971859" y="3608864"/>
              <a:ext cx="851400" cy="935550"/>
            </a:xfrm>
            <a:custGeom>
              <a:avLst/>
              <a:gdLst>
                <a:gd name="connsiteX0" fmla="*/ 1304639 w 1638300"/>
                <a:gd name="connsiteY0" fmla="*/ 213551 h 1800225"/>
                <a:gd name="connsiteX1" fmla="*/ 1310926 w 1638300"/>
                <a:gd name="connsiteY1" fmla="*/ 203073 h 1800225"/>
                <a:gd name="connsiteX2" fmla="*/ 1319403 w 1638300"/>
                <a:gd name="connsiteY2" fmla="*/ 204026 h 1800225"/>
                <a:gd name="connsiteX3" fmla="*/ 1317879 w 1638300"/>
                <a:gd name="connsiteY3" fmla="*/ 217170 h 1800225"/>
                <a:gd name="connsiteX4" fmla="*/ 1310830 w 1638300"/>
                <a:gd name="connsiteY4" fmla="*/ 212979 h 1800225"/>
                <a:gd name="connsiteX5" fmla="*/ 1310450 w 1638300"/>
                <a:gd name="connsiteY5" fmla="*/ 215932 h 1800225"/>
                <a:gd name="connsiteX6" fmla="*/ 1307497 w 1638300"/>
                <a:gd name="connsiteY6" fmla="*/ 216218 h 1800225"/>
                <a:gd name="connsiteX7" fmla="*/ 1304639 w 1638300"/>
                <a:gd name="connsiteY7" fmla="*/ 213551 h 1800225"/>
                <a:gd name="connsiteX8" fmla="*/ 9525 w 1638300"/>
                <a:gd name="connsiteY8" fmla="*/ 955263 h 1800225"/>
                <a:gd name="connsiteX9" fmla="*/ 18859 w 1638300"/>
                <a:gd name="connsiteY9" fmla="*/ 949262 h 1800225"/>
                <a:gd name="connsiteX10" fmla="*/ 28861 w 1638300"/>
                <a:gd name="connsiteY10" fmla="*/ 958215 h 1800225"/>
                <a:gd name="connsiteX11" fmla="*/ 38290 w 1638300"/>
                <a:gd name="connsiteY11" fmla="*/ 962692 h 1800225"/>
                <a:gd name="connsiteX12" fmla="*/ 38195 w 1638300"/>
                <a:gd name="connsiteY12" fmla="*/ 937451 h 1800225"/>
                <a:gd name="connsiteX13" fmla="*/ 49530 w 1638300"/>
                <a:gd name="connsiteY13" fmla="*/ 928878 h 1800225"/>
                <a:gd name="connsiteX14" fmla="*/ 67818 w 1638300"/>
                <a:gd name="connsiteY14" fmla="*/ 926021 h 1800225"/>
                <a:gd name="connsiteX15" fmla="*/ 68580 w 1638300"/>
                <a:gd name="connsiteY15" fmla="*/ 903827 h 1800225"/>
                <a:gd name="connsiteX16" fmla="*/ 80867 w 1638300"/>
                <a:gd name="connsiteY16" fmla="*/ 898970 h 1800225"/>
                <a:gd name="connsiteX17" fmla="*/ 97536 w 1638300"/>
                <a:gd name="connsiteY17" fmla="*/ 884111 h 1800225"/>
                <a:gd name="connsiteX18" fmla="*/ 94107 w 1638300"/>
                <a:gd name="connsiteY18" fmla="*/ 882968 h 1800225"/>
                <a:gd name="connsiteX19" fmla="*/ 101346 w 1638300"/>
                <a:gd name="connsiteY19" fmla="*/ 871442 h 1800225"/>
                <a:gd name="connsiteX20" fmla="*/ 93345 w 1638300"/>
                <a:gd name="connsiteY20" fmla="*/ 863346 h 1800225"/>
                <a:gd name="connsiteX21" fmla="*/ 92488 w 1638300"/>
                <a:gd name="connsiteY21" fmla="*/ 856393 h 1800225"/>
                <a:gd name="connsiteX22" fmla="*/ 94583 w 1638300"/>
                <a:gd name="connsiteY22" fmla="*/ 851154 h 1800225"/>
                <a:gd name="connsiteX23" fmla="*/ 93059 w 1638300"/>
                <a:gd name="connsiteY23" fmla="*/ 846297 h 1800225"/>
                <a:gd name="connsiteX24" fmla="*/ 95726 w 1638300"/>
                <a:gd name="connsiteY24" fmla="*/ 845344 h 1800225"/>
                <a:gd name="connsiteX25" fmla="*/ 94869 w 1638300"/>
                <a:gd name="connsiteY25" fmla="*/ 842106 h 1800225"/>
                <a:gd name="connsiteX26" fmla="*/ 98203 w 1638300"/>
                <a:gd name="connsiteY26" fmla="*/ 840963 h 1800225"/>
                <a:gd name="connsiteX27" fmla="*/ 99060 w 1638300"/>
                <a:gd name="connsiteY27" fmla="*/ 836200 h 1800225"/>
                <a:gd name="connsiteX28" fmla="*/ 81058 w 1638300"/>
                <a:gd name="connsiteY28" fmla="*/ 840105 h 1800225"/>
                <a:gd name="connsiteX29" fmla="*/ 85439 w 1638300"/>
                <a:gd name="connsiteY29" fmla="*/ 826104 h 1800225"/>
                <a:gd name="connsiteX30" fmla="*/ 79629 w 1638300"/>
                <a:gd name="connsiteY30" fmla="*/ 823913 h 1800225"/>
                <a:gd name="connsiteX31" fmla="*/ 79629 w 1638300"/>
                <a:gd name="connsiteY31" fmla="*/ 815245 h 1800225"/>
                <a:gd name="connsiteX32" fmla="*/ 84487 w 1638300"/>
                <a:gd name="connsiteY32" fmla="*/ 814483 h 1800225"/>
                <a:gd name="connsiteX33" fmla="*/ 97250 w 1638300"/>
                <a:gd name="connsiteY33" fmla="*/ 797147 h 1800225"/>
                <a:gd name="connsiteX34" fmla="*/ 105251 w 1638300"/>
                <a:gd name="connsiteY34" fmla="*/ 762571 h 1800225"/>
                <a:gd name="connsiteX35" fmla="*/ 111157 w 1638300"/>
                <a:gd name="connsiteY35" fmla="*/ 753904 h 1800225"/>
                <a:gd name="connsiteX36" fmla="*/ 110966 w 1638300"/>
                <a:gd name="connsiteY36" fmla="*/ 748855 h 1800225"/>
                <a:gd name="connsiteX37" fmla="*/ 114205 w 1638300"/>
                <a:gd name="connsiteY37" fmla="*/ 749618 h 1800225"/>
                <a:gd name="connsiteX38" fmla="*/ 124015 w 1638300"/>
                <a:gd name="connsiteY38" fmla="*/ 742760 h 1800225"/>
                <a:gd name="connsiteX39" fmla="*/ 132112 w 1638300"/>
                <a:gd name="connsiteY39" fmla="*/ 749522 h 1800225"/>
                <a:gd name="connsiteX40" fmla="*/ 148018 w 1638300"/>
                <a:gd name="connsiteY40" fmla="*/ 749237 h 1800225"/>
                <a:gd name="connsiteX41" fmla="*/ 148971 w 1638300"/>
                <a:gd name="connsiteY41" fmla="*/ 740473 h 1800225"/>
                <a:gd name="connsiteX42" fmla="*/ 153638 w 1638300"/>
                <a:gd name="connsiteY42" fmla="*/ 732568 h 1800225"/>
                <a:gd name="connsiteX43" fmla="*/ 165830 w 1638300"/>
                <a:gd name="connsiteY43" fmla="*/ 725710 h 1800225"/>
                <a:gd name="connsiteX44" fmla="*/ 176498 w 1638300"/>
                <a:gd name="connsiteY44" fmla="*/ 734568 h 1800225"/>
                <a:gd name="connsiteX45" fmla="*/ 171640 w 1638300"/>
                <a:gd name="connsiteY45" fmla="*/ 745331 h 1800225"/>
                <a:gd name="connsiteX46" fmla="*/ 172593 w 1638300"/>
                <a:gd name="connsiteY46" fmla="*/ 754571 h 1800225"/>
                <a:gd name="connsiteX47" fmla="*/ 168021 w 1638300"/>
                <a:gd name="connsiteY47" fmla="*/ 765810 h 1800225"/>
                <a:gd name="connsiteX48" fmla="*/ 179927 w 1638300"/>
                <a:gd name="connsiteY48" fmla="*/ 778097 h 1800225"/>
                <a:gd name="connsiteX49" fmla="*/ 208883 w 1638300"/>
                <a:gd name="connsiteY49" fmla="*/ 788670 h 1800225"/>
                <a:gd name="connsiteX50" fmla="*/ 222218 w 1638300"/>
                <a:gd name="connsiteY50" fmla="*/ 802005 h 1800225"/>
                <a:gd name="connsiteX51" fmla="*/ 236410 w 1638300"/>
                <a:gd name="connsiteY51" fmla="*/ 806577 h 1800225"/>
                <a:gd name="connsiteX52" fmla="*/ 258318 w 1638300"/>
                <a:gd name="connsiteY52" fmla="*/ 802863 h 1800225"/>
                <a:gd name="connsiteX53" fmla="*/ 289084 w 1638300"/>
                <a:gd name="connsiteY53" fmla="*/ 801529 h 1800225"/>
                <a:gd name="connsiteX54" fmla="*/ 289369 w 1638300"/>
                <a:gd name="connsiteY54" fmla="*/ 803243 h 1800225"/>
                <a:gd name="connsiteX55" fmla="*/ 300418 w 1638300"/>
                <a:gd name="connsiteY55" fmla="*/ 796290 h 1800225"/>
                <a:gd name="connsiteX56" fmla="*/ 313087 w 1638300"/>
                <a:gd name="connsiteY56" fmla="*/ 795052 h 1800225"/>
                <a:gd name="connsiteX57" fmla="*/ 314134 w 1638300"/>
                <a:gd name="connsiteY57" fmla="*/ 790194 h 1800225"/>
                <a:gd name="connsiteX58" fmla="*/ 327946 w 1638300"/>
                <a:gd name="connsiteY58" fmla="*/ 785241 h 1800225"/>
                <a:gd name="connsiteX59" fmla="*/ 331279 w 1638300"/>
                <a:gd name="connsiteY59" fmla="*/ 792289 h 1800225"/>
                <a:gd name="connsiteX60" fmla="*/ 334327 w 1638300"/>
                <a:gd name="connsiteY60" fmla="*/ 791528 h 1800225"/>
                <a:gd name="connsiteX61" fmla="*/ 341662 w 1638300"/>
                <a:gd name="connsiteY61" fmla="*/ 795528 h 1800225"/>
                <a:gd name="connsiteX62" fmla="*/ 349472 w 1638300"/>
                <a:gd name="connsiteY62" fmla="*/ 803243 h 1800225"/>
                <a:gd name="connsiteX63" fmla="*/ 356235 w 1638300"/>
                <a:gd name="connsiteY63" fmla="*/ 795433 h 1800225"/>
                <a:gd name="connsiteX64" fmla="*/ 354521 w 1638300"/>
                <a:gd name="connsiteY64" fmla="*/ 793147 h 1800225"/>
                <a:gd name="connsiteX65" fmla="*/ 357378 w 1638300"/>
                <a:gd name="connsiteY65" fmla="*/ 790099 h 1800225"/>
                <a:gd name="connsiteX66" fmla="*/ 374142 w 1638300"/>
                <a:gd name="connsiteY66" fmla="*/ 781145 h 1800225"/>
                <a:gd name="connsiteX67" fmla="*/ 372523 w 1638300"/>
                <a:gd name="connsiteY67" fmla="*/ 776192 h 1800225"/>
                <a:gd name="connsiteX68" fmla="*/ 376523 w 1638300"/>
                <a:gd name="connsiteY68" fmla="*/ 774764 h 1800225"/>
                <a:gd name="connsiteX69" fmla="*/ 380238 w 1638300"/>
                <a:gd name="connsiteY69" fmla="*/ 764191 h 1800225"/>
                <a:gd name="connsiteX70" fmla="*/ 374904 w 1638300"/>
                <a:gd name="connsiteY70" fmla="*/ 762286 h 1800225"/>
                <a:gd name="connsiteX71" fmla="*/ 375761 w 1638300"/>
                <a:gd name="connsiteY71" fmla="*/ 756381 h 1800225"/>
                <a:gd name="connsiteX72" fmla="*/ 370427 w 1638300"/>
                <a:gd name="connsiteY72" fmla="*/ 756476 h 1800225"/>
                <a:gd name="connsiteX73" fmla="*/ 369951 w 1638300"/>
                <a:gd name="connsiteY73" fmla="*/ 759619 h 1800225"/>
                <a:gd name="connsiteX74" fmla="*/ 362426 w 1638300"/>
                <a:gd name="connsiteY74" fmla="*/ 752951 h 1800225"/>
                <a:gd name="connsiteX75" fmla="*/ 370332 w 1638300"/>
                <a:gd name="connsiteY75" fmla="*/ 736759 h 1800225"/>
                <a:gd name="connsiteX76" fmla="*/ 357283 w 1638300"/>
                <a:gd name="connsiteY76" fmla="*/ 732663 h 1800225"/>
                <a:gd name="connsiteX77" fmla="*/ 359473 w 1638300"/>
                <a:gd name="connsiteY77" fmla="*/ 727139 h 1800225"/>
                <a:gd name="connsiteX78" fmla="*/ 348710 w 1638300"/>
                <a:gd name="connsiteY78" fmla="*/ 720376 h 1800225"/>
                <a:gd name="connsiteX79" fmla="*/ 339090 w 1638300"/>
                <a:gd name="connsiteY79" fmla="*/ 709232 h 1800225"/>
                <a:gd name="connsiteX80" fmla="*/ 347567 w 1638300"/>
                <a:gd name="connsiteY80" fmla="*/ 706850 h 1800225"/>
                <a:gd name="connsiteX81" fmla="*/ 344138 w 1638300"/>
                <a:gd name="connsiteY81" fmla="*/ 699897 h 1800225"/>
                <a:gd name="connsiteX82" fmla="*/ 345472 w 1638300"/>
                <a:gd name="connsiteY82" fmla="*/ 698088 h 1800225"/>
                <a:gd name="connsiteX83" fmla="*/ 341185 w 1638300"/>
                <a:gd name="connsiteY83" fmla="*/ 697802 h 1800225"/>
                <a:gd name="connsiteX84" fmla="*/ 346996 w 1638300"/>
                <a:gd name="connsiteY84" fmla="*/ 690563 h 1800225"/>
                <a:gd name="connsiteX85" fmla="*/ 343948 w 1638300"/>
                <a:gd name="connsiteY85" fmla="*/ 691134 h 1800225"/>
                <a:gd name="connsiteX86" fmla="*/ 343471 w 1638300"/>
                <a:gd name="connsiteY86" fmla="*/ 685705 h 1800225"/>
                <a:gd name="connsiteX87" fmla="*/ 340614 w 1638300"/>
                <a:gd name="connsiteY87" fmla="*/ 685229 h 1800225"/>
                <a:gd name="connsiteX88" fmla="*/ 340423 w 1638300"/>
                <a:gd name="connsiteY88" fmla="*/ 680466 h 1800225"/>
                <a:gd name="connsiteX89" fmla="*/ 336804 w 1638300"/>
                <a:gd name="connsiteY89" fmla="*/ 679228 h 1800225"/>
                <a:gd name="connsiteX90" fmla="*/ 331470 w 1638300"/>
                <a:gd name="connsiteY90" fmla="*/ 666465 h 1800225"/>
                <a:gd name="connsiteX91" fmla="*/ 332613 w 1638300"/>
                <a:gd name="connsiteY91" fmla="*/ 659797 h 1800225"/>
                <a:gd name="connsiteX92" fmla="*/ 339185 w 1638300"/>
                <a:gd name="connsiteY92" fmla="*/ 653987 h 1800225"/>
                <a:gd name="connsiteX93" fmla="*/ 333470 w 1638300"/>
                <a:gd name="connsiteY93" fmla="*/ 651129 h 1800225"/>
                <a:gd name="connsiteX94" fmla="*/ 342138 w 1638300"/>
                <a:gd name="connsiteY94" fmla="*/ 640747 h 1800225"/>
                <a:gd name="connsiteX95" fmla="*/ 333661 w 1638300"/>
                <a:gd name="connsiteY95" fmla="*/ 633413 h 1800225"/>
                <a:gd name="connsiteX96" fmla="*/ 329660 w 1638300"/>
                <a:gd name="connsiteY96" fmla="*/ 635889 h 1800225"/>
                <a:gd name="connsiteX97" fmla="*/ 324231 w 1638300"/>
                <a:gd name="connsiteY97" fmla="*/ 624745 h 1800225"/>
                <a:gd name="connsiteX98" fmla="*/ 321754 w 1638300"/>
                <a:gd name="connsiteY98" fmla="*/ 625412 h 1800225"/>
                <a:gd name="connsiteX99" fmla="*/ 319468 w 1638300"/>
                <a:gd name="connsiteY99" fmla="*/ 619696 h 1800225"/>
                <a:gd name="connsiteX100" fmla="*/ 309562 w 1638300"/>
                <a:gd name="connsiteY100" fmla="*/ 610267 h 1800225"/>
                <a:gd name="connsiteX101" fmla="*/ 302514 w 1638300"/>
                <a:gd name="connsiteY101" fmla="*/ 589693 h 1800225"/>
                <a:gd name="connsiteX102" fmla="*/ 291751 w 1638300"/>
                <a:gd name="connsiteY102" fmla="*/ 572834 h 1800225"/>
                <a:gd name="connsiteX103" fmla="*/ 281559 w 1638300"/>
                <a:gd name="connsiteY103" fmla="*/ 538449 h 1800225"/>
                <a:gd name="connsiteX104" fmla="*/ 286607 w 1638300"/>
                <a:gd name="connsiteY104" fmla="*/ 536163 h 1800225"/>
                <a:gd name="connsiteX105" fmla="*/ 295942 w 1638300"/>
                <a:gd name="connsiteY105" fmla="*/ 538734 h 1800225"/>
                <a:gd name="connsiteX106" fmla="*/ 313182 w 1638300"/>
                <a:gd name="connsiteY106" fmla="*/ 527495 h 1800225"/>
                <a:gd name="connsiteX107" fmla="*/ 317373 w 1638300"/>
                <a:gd name="connsiteY107" fmla="*/ 522541 h 1800225"/>
                <a:gd name="connsiteX108" fmla="*/ 320040 w 1638300"/>
                <a:gd name="connsiteY108" fmla="*/ 510445 h 1800225"/>
                <a:gd name="connsiteX109" fmla="*/ 329565 w 1638300"/>
                <a:gd name="connsiteY109" fmla="*/ 505396 h 1800225"/>
                <a:gd name="connsiteX110" fmla="*/ 330803 w 1638300"/>
                <a:gd name="connsiteY110" fmla="*/ 493014 h 1800225"/>
                <a:gd name="connsiteX111" fmla="*/ 335756 w 1638300"/>
                <a:gd name="connsiteY111" fmla="*/ 488538 h 1800225"/>
                <a:gd name="connsiteX112" fmla="*/ 328898 w 1638300"/>
                <a:gd name="connsiteY112" fmla="*/ 476345 h 1800225"/>
                <a:gd name="connsiteX113" fmla="*/ 331089 w 1638300"/>
                <a:gd name="connsiteY113" fmla="*/ 471583 h 1800225"/>
                <a:gd name="connsiteX114" fmla="*/ 327946 w 1638300"/>
                <a:gd name="connsiteY114" fmla="*/ 464534 h 1800225"/>
                <a:gd name="connsiteX115" fmla="*/ 348329 w 1638300"/>
                <a:gd name="connsiteY115" fmla="*/ 466440 h 1800225"/>
                <a:gd name="connsiteX116" fmla="*/ 362998 w 1638300"/>
                <a:gd name="connsiteY116" fmla="*/ 459772 h 1800225"/>
                <a:gd name="connsiteX117" fmla="*/ 361474 w 1638300"/>
                <a:gd name="connsiteY117" fmla="*/ 454057 h 1800225"/>
                <a:gd name="connsiteX118" fmla="*/ 353758 w 1638300"/>
                <a:gd name="connsiteY118" fmla="*/ 451485 h 1800225"/>
                <a:gd name="connsiteX119" fmla="*/ 348425 w 1638300"/>
                <a:gd name="connsiteY119" fmla="*/ 433387 h 1800225"/>
                <a:gd name="connsiteX120" fmla="*/ 350139 w 1638300"/>
                <a:gd name="connsiteY120" fmla="*/ 423672 h 1800225"/>
                <a:gd name="connsiteX121" fmla="*/ 361283 w 1638300"/>
                <a:gd name="connsiteY121" fmla="*/ 417005 h 1800225"/>
                <a:gd name="connsiteX122" fmla="*/ 364807 w 1638300"/>
                <a:gd name="connsiteY122" fmla="*/ 407194 h 1800225"/>
                <a:gd name="connsiteX123" fmla="*/ 363855 w 1638300"/>
                <a:gd name="connsiteY123" fmla="*/ 398145 h 1800225"/>
                <a:gd name="connsiteX124" fmla="*/ 357854 w 1638300"/>
                <a:gd name="connsiteY124" fmla="*/ 392811 h 1800225"/>
                <a:gd name="connsiteX125" fmla="*/ 359283 w 1638300"/>
                <a:gd name="connsiteY125" fmla="*/ 386429 h 1800225"/>
                <a:gd name="connsiteX126" fmla="*/ 355092 w 1638300"/>
                <a:gd name="connsiteY126" fmla="*/ 385762 h 1800225"/>
                <a:gd name="connsiteX127" fmla="*/ 356902 w 1638300"/>
                <a:gd name="connsiteY127" fmla="*/ 364522 h 1800225"/>
                <a:gd name="connsiteX128" fmla="*/ 325279 w 1638300"/>
                <a:gd name="connsiteY128" fmla="*/ 359664 h 1800225"/>
                <a:gd name="connsiteX129" fmla="*/ 324326 w 1638300"/>
                <a:gd name="connsiteY129" fmla="*/ 367189 h 1800225"/>
                <a:gd name="connsiteX130" fmla="*/ 334423 w 1638300"/>
                <a:gd name="connsiteY130" fmla="*/ 368808 h 1800225"/>
                <a:gd name="connsiteX131" fmla="*/ 330708 w 1638300"/>
                <a:gd name="connsiteY131" fmla="*/ 373856 h 1800225"/>
                <a:gd name="connsiteX132" fmla="*/ 322231 w 1638300"/>
                <a:gd name="connsiteY132" fmla="*/ 378047 h 1800225"/>
                <a:gd name="connsiteX133" fmla="*/ 316611 w 1638300"/>
                <a:gd name="connsiteY133" fmla="*/ 374428 h 1800225"/>
                <a:gd name="connsiteX134" fmla="*/ 321088 w 1638300"/>
                <a:gd name="connsiteY134" fmla="*/ 349377 h 1800225"/>
                <a:gd name="connsiteX135" fmla="*/ 318135 w 1638300"/>
                <a:gd name="connsiteY135" fmla="*/ 347662 h 1800225"/>
                <a:gd name="connsiteX136" fmla="*/ 318802 w 1638300"/>
                <a:gd name="connsiteY136" fmla="*/ 342138 h 1800225"/>
                <a:gd name="connsiteX137" fmla="*/ 314801 w 1638300"/>
                <a:gd name="connsiteY137" fmla="*/ 336709 h 1800225"/>
                <a:gd name="connsiteX138" fmla="*/ 301466 w 1638300"/>
                <a:gd name="connsiteY138" fmla="*/ 329184 h 1800225"/>
                <a:gd name="connsiteX139" fmla="*/ 294227 w 1638300"/>
                <a:gd name="connsiteY139" fmla="*/ 336137 h 1800225"/>
                <a:gd name="connsiteX140" fmla="*/ 288512 w 1638300"/>
                <a:gd name="connsiteY140" fmla="*/ 332042 h 1800225"/>
                <a:gd name="connsiteX141" fmla="*/ 286988 w 1638300"/>
                <a:gd name="connsiteY141" fmla="*/ 334423 h 1800225"/>
                <a:gd name="connsiteX142" fmla="*/ 279463 w 1638300"/>
                <a:gd name="connsiteY142" fmla="*/ 331184 h 1800225"/>
                <a:gd name="connsiteX143" fmla="*/ 271653 w 1638300"/>
                <a:gd name="connsiteY143" fmla="*/ 339185 h 1800225"/>
                <a:gd name="connsiteX144" fmla="*/ 264033 w 1638300"/>
                <a:gd name="connsiteY144" fmla="*/ 332137 h 1800225"/>
                <a:gd name="connsiteX145" fmla="*/ 255365 w 1638300"/>
                <a:gd name="connsiteY145" fmla="*/ 335566 h 1800225"/>
                <a:gd name="connsiteX146" fmla="*/ 251269 w 1638300"/>
                <a:gd name="connsiteY146" fmla="*/ 328899 h 1800225"/>
                <a:gd name="connsiteX147" fmla="*/ 257937 w 1638300"/>
                <a:gd name="connsiteY147" fmla="*/ 319564 h 1800225"/>
                <a:gd name="connsiteX148" fmla="*/ 240411 w 1638300"/>
                <a:gd name="connsiteY148" fmla="*/ 312896 h 1800225"/>
                <a:gd name="connsiteX149" fmla="*/ 236696 w 1638300"/>
                <a:gd name="connsiteY149" fmla="*/ 308801 h 1800225"/>
                <a:gd name="connsiteX150" fmla="*/ 226123 w 1638300"/>
                <a:gd name="connsiteY150" fmla="*/ 312230 h 1800225"/>
                <a:gd name="connsiteX151" fmla="*/ 206692 w 1638300"/>
                <a:gd name="connsiteY151" fmla="*/ 311658 h 1800225"/>
                <a:gd name="connsiteX152" fmla="*/ 208597 w 1638300"/>
                <a:gd name="connsiteY152" fmla="*/ 294989 h 1800225"/>
                <a:gd name="connsiteX153" fmla="*/ 237839 w 1638300"/>
                <a:gd name="connsiteY153" fmla="*/ 268796 h 1800225"/>
                <a:gd name="connsiteX154" fmla="*/ 270129 w 1638300"/>
                <a:gd name="connsiteY154" fmla="*/ 245078 h 1800225"/>
                <a:gd name="connsiteX155" fmla="*/ 267938 w 1638300"/>
                <a:gd name="connsiteY155" fmla="*/ 239554 h 1800225"/>
                <a:gd name="connsiteX156" fmla="*/ 270605 w 1638300"/>
                <a:gd name="connsiteY156" fmla="*/ 233649 h 1800225"/>
                <a:gd name="connsiteX157" fmla="*/ 265938 w 1638300"/>
                <a:gd name="connsiteY157" fmla="*/ 230029 h 1800225"/>
                <a:gd name="connsiteX158" fmla="*/ 273939 w 1638300"/>
                <a:gd name="connsiteY158" fmla="*/ 224314 h 1800225"/>
                <a:gd name="connsiteX159" fmla="*/ 267462 w 1638300"/>
                <a:gd name="connsiteY159" fmla="*/ 215551 h 1800225"/>
                <a:gd name="connsiteX160" fmla="*/ 264985 w 1638300"/>
                <a:gd name="connsiteY160" fmla="*/ 202502 h 1800225"/>
                <a:gd name="connsiteX161" fmla="*/ 279082 w 1638300"/>
                <a:gd name="connsiteY161" fmla="*/ 193072 h 1800225"/>
                <a:gd name="connsiteX162" fmla="*/ 289179 w 1638300"/>
                <a:gd name="connsiteY162" fmla="*/ 195929 h 1800225"/>
                <a:gd name="connsiteX163" fmla="*/ 298609 w 1638300"/>
                <a:gd name="connsiteY163" fmla="*/ 206693 h 1800225"/>
                <a:gd name="connsiteX164" fmla="*/ 305276 w 1638300"/>
                <a:gd name="connsiteY164" fmla="*/ 206502 h 1800225"/>
                <a:gd name="connsiteX165" fmla="*/ 305276 w 1638300"/>
                <a:gd name="connsiteY165" fmla="*/ 209836 h 1800225"/>
                <a:gd name="connsiteX166" fmla="*/ 314611 w 1638300"/>
                <a:gd name="connsiteY166" fmla="*/ 210217 h 1800225"/>
                <a:gd name="connsiteX167" fmla="*/ 314611 w 1638300"/>
                <a:gd name="connsiteY167" fmla="*/ 237839 h 1800225"/>
                <a:gd name="connsiteX168" fmla="*/ 326612 w 1638300"/>
                <a:gd name="connsiteY168" fmla="*/ 237077 h 1800225"/>
                <a:gd name="connsiteX169" fmla="*/ 333470 w 1638300"/>
                <a:gd name="connsiteY169" fmla="*/ 198311 h 1800225"/>
                <a:gd name="connsiteX170" fmla="*/ 339090 w 1638300"/>
                <a:gd name="connsiteY170" fmla="*/ 195072 h 1800225"/>
                <a:gd name="connsiteX171" fmla="*/ 349186 w 1638300"/>
                <a:gd name="connsiteY171" fmla="*/ 180880 h 1800225"/>
                <a:gd name="connsiteX172" fmla="*/ 350139 w 1638300"/>
                <a:gd name="connsiteY172" fmla="*/ 168593 h 1800225"/>
                <a:gd name="connsiteX173" fmla="*/ 359473 w 1638300"/>
                <a:gd name="connsiteY173" fmla="*/ 154115 h 1800225"/>
                <a:gd name="connsiteX174" fmla="*/ 369475 w 1638300"/>
                <a:gd name="connsiteY174" fmla="*/ 153257 h 1800225"/>
                <a:gd name="connsiteX175" fmla="*/ 368427 w 1638300"/>
                <a:gd name="connsiteY175" fmla="*/ 155162 h 1800225"/>
                <a:gd name="connsiteX176" fmla="*/ 399478 w 1638300"/>
                <a:gd name="connsiteY176" fmla="*/ 151543 h 1800225"/>
                <a:gd name="connsiteX177" fmla="*/ 409670 w 1638300"/>
                <a:gd name="connsiteY177" fmla="*/ 143542 h 1800225"/>
                <a:gd name="connsiteX178" fmla="*/ 425291 w 1638300"/>
                <a:gd name="connsiteY178" fmla="*/ 143923 h 1800225"/>
                <a:gd name="connsiteX179" fmla="*/ 431006 w 1638300"/>
                <a:gd name="connsiteY179" fmla="*/ 148685 h 1800225"/>
                <a:gd name="connsiteX180" fmla="*/ 435673 w 1638300"/>
                <a:gd name="connsiteY180" fmla="*/ 158591 h 1800225"/>
                <a:gd name="connsiteX181" fmla="*/ 433864 w 1638300"/>
                <a:gd name="connsiteY181" fmla="*/ 171260 h 1800225"/>
                <a:gd name="connsiteX182" fmla="*/ 447199 w 1638300"/>
                <a:gd name="connsiteY182" fmla="*/ 166021 h 1800225"/>
                <a:gd name="connsiteX183" fmla="*/ 449199 w 1638300"/>
                <a:gd name="connsiteY183" fmla="*/ 173260 h 1800225"/>
                <a:gd name="connsiteX184" fmla="*/ 465010 w 1638300"/>
                <a:gd name="connsiteY184" fmla="*/ 169641 h 1800225"/>
                <a:gd name="connsiteX185" fmla="*/ 489394 w 1638300"/>
                <a:gd name="connsiteY185" fmla="*/ 173641 h 1800225"/>
                <a:gd name="connsiteX186" fmla="*/ 527590 w 1638300"/>
                <a:gd name="connsiteY186" fmla="*/ 191072 h 1800225"/>
                <a:gd name="connsiteX187" fmla="*/ 537496 w 1638300"/>
                <a:gd name="connsiteY187" fmla="*/ 205169 h 1800225"/>
                <a:gd name="connsiteX188" fmla="*/ 559594 w 1638300"/>
                <a:gd name="connsiteY188" fmla="*/ 210884 h 1800225"/>
                <a:gd name="connsiteX189" fmla="*/ 560356 w 1638300"/>
                <a:gd name="connsiteY189" fmla="*/ 213551 h 1800225"/>
                <a:gd name="connsiteX190" fmla="*/ 552640 w 1638300"/>
                <a:gd name="connsiteY190" fmla="*/ 226124 h 1800225"/>
                <a:gd name="connsiteX191" fmla="*/ 551783 w 1638300"/>
                <a:gd name="connsiteY191" fmla="*/ 243269 h 1800225"/>
                <a:gd name="connsiteX192" fmla="*/ 566928 w 1638300"/>
                <a:gd name="connsiteY192" fmla="*/ 247460 h 1800225"/>
                <a:gd name="connsiteX193" fmla="*/ 570547 w 1638300"/>
                <a:gd name="connsiteY193" fmla="*/ 255461 h 1800225"/>
                <a:gd name="connsiteX194" fmla="*/ 576358 w 1638300"/>
                <a:gd name="connsiteY194" fmla="*/ 247269 h 1800225"/>
                <a:gd name="connsiteX195" fmla="*/ 589026 w 1638300"/>
                <a:gd name="connsiteY195" fmla="*/ 239744 h 1800225"/>
                <a:gd name="connsiteX196" fmla="*/ 606742 w 1638300"/>
                <a:gd name="connsiteY196" fmla="*/ 245269 h 1800225"/>
                <a:gd name="connsiteX197" fmla="*/ 614839 w 1638300"/>
                <a:gd name="connsiteY197" fmla="*/ 231553 h 1800225"/>
                <a:gd name="connsiteX198" fmla="*/ 625030 w 1638300"/>
                <a:gd name="connsiteY198" fmla="*/ 222504 h 1800225"/>
                <a:gd name="connsiteX199" fmla="*/ 640556 w 1638300"/>
                <a:gd name="connsiteY199" fmla="*/ 223552 h 1800225"/>
                <a:gd name="connsiteX200" fmla="*/ 659511 w 1638300"/>
                <a:gd name="connsiteY200" fmla="*/ 217646 h 1800225"/>
                <a:gd name="connsiteX201" fmla="*/ 673132 w 1638300"/>
                <a:gd name="connsiteY201" fmla="*/ 208502 h 1800225"/>
                <a:gd name="connsiteX202" fmla="*/ 661416 w 1638300"/>
                <a:gd name="connsiteY202" fmla="*/ 209741 h 1800225"/>
                <a:gd name="connsiteX203" fmla="*/ 653510 w 1638300"/>
                <a:gd name="connsiteY203" fmla="*/ 193167 h 1800225"/>
                <a:gd name="connsiteX204" fmla="*/ 655415 w 1638300"/>
                <a:gd name="connsiteY204" fmla="*/ 174403 h 1800225"/>
                <a:gd name="connsiteX205" fmla="*/ 665417 w 1638300"/>
                <a:gd name="connsiteY205" fmla="*/ 158210 h 1800225"/>
                <a:gd name="connsiteX206" fmla="*/ 669322 w 1638300"/>
                <a:gd name="connsiteY206" fmla="*/ 156972 h 1800225"/>
                <a:gd name="connsiteX207" fmla="*/ 674751 w 1638300"/>
                <a:gd name="connsiteY207" fmla="*/ 166402 h 1800225"/>
                <a:gd name="connsiteX208" fmla="*/ 679609 w 1638300"/>
                <a:gd name="connsiteY208" fmla="*/ 167831 h 1800225"/>
                <a:gd name="connsiteX209" fmla="*/ 674275 w 1638300"/>
                <a:gd name="connsiteY209" fmla="*/ 181261 h 1800225"/>
                <a:gd name="connsiteX210" fmla="*/ 672560 w 1638300"/>
                <a:gd name="connsiteY210" fmla="*/ 195739 h 1800225"/>
                <a:gd name="connsiteX211" fmla="*/ 678085 w 1638300"/>
                <a:gd name="connsiteY211" fmla="*/ 197263 h 1800225"/>
                <a:gd name="connsiteX212" fmla="*/ 680371 w 1638300"/>
                <a:gd name="connsiteY212" fmla="*/ 187547 h 1800225"/>
                <a:gd name="connsiteX213" fmla="*/ 686371 w 1638300"/>
                <a:gd name="connsiteY213" fmla="*/ 189071 h 1800225"/>
                <a:gd name="connsiteX214" fmla="*/ 700945 w 1638300"/>
                <a:gd name="connsiteY214" fmla="*/ 185452 h 1800225"/>
                <a:gd name="connsiteX215" fmla="*/ 707422 w 1638300"/>
                <a:gd name="connsiteY215" fmla="*/ 186595 h 1800225"/>
                <a:gd name="connsiteX216" fmla="*/ 708279 w 1638300"/>
                <a:gd name="connsiteY216" fmla="*/ 169831 h 1800225"/>
                <a:gd name="connsiteX217" fmla="*/ 714470 w 1638300"/>
                <a:gd name="connsiteY217" fmla="*/ 163449 h 1800225"/>
                <a:gd name="connsiteX218" fmla="*/ 723709 w 1638300"/>
                <a:gd name="connsiteY218" fmla="*/ 167640 h 1800225"/>
                <a:gd name="connsiteX219" fmla="*/ 733615 w 1638300"/>
                <a:gd name="connsiteY219" fmla="*/ 165449 h 1800225"/>
                <a:gd name="connsiteX220" fmla="*/ 736092 w 1638300"/>
                <a:gd name="connsiteY220" fmla="*/ 156782 h 1800225"/>
                <a:gd name="connsiteX221" fmla="*/ 728091 w 1638300"/>
                <a:gd name="connsiteY221" fmla="*/ 146114 h 1800225"/>
                <a:gd name="connsiteX222" fmla="*/ 727805 w 1638300"/>
                <a:gd name="connsiteY222" fmla="*/ 133160 h 1800225"/>
                <a:gd name="connsiteX223" fmla="*/ 735139 w 1638300"/>
                <a:gd name="connsiteY223" fmla="*/ 122301 h 1800225"/>
                <a:gd name="connsiteX224" fmla="*/ 753142 w 1638300"/>
                <a:gd name="connsiteY224" fmla="*/ 111919 h 1800225"/>
                <a:gd name="connsiteX225" fmla="*/ 753427 w 1638300"/>
                <a:gd name="connsiteY225" fmla="*/ 107633 h 1800225"/>
                <a:gd name="connsiteX226" fmla="*/ 761714 w 1638300"/>
                <a:gd name="connsiteY226" fmla="*/ 96869 h 1800225"/>
                <a:gd name="connsiteX227" fmla="*/ 763714 w 1638300"/>
                <a:gd name="connsiteY227" fmla="*/ 88964 h 1800225"/>
                <a:gd name="connsiteX228" fmla="*/ 762095 w 1638300"/>
                <a:gd name="connsiteY228" fmla="*/ 78677 h 1800225"/>
                <a:gd name="connsiteX229" fmla="*/ 766000 w 1638300"/>
                <a:gd name="connsiteY229" fmla="*/ 70961 h 1800225"/>
                <a:gd name="connsiteX230" fmla="*/ 779240 w 1638300"/>
                <a:gd name="connsiteY230" fmla="*/ 61912 h 1800225"/>
                <a:gd name="connsiteX231" fmla="*/ 790003 w 1638300"/>
                <a:gd name="connsiteY231" fmla="*/ 36957 h 1800225"/>
                <a:gd name="connsiteX232" fmla="*/ 788479 w 1638300"/>
                <a:gd name="connsiteY232" fmla="*/ 31147 h 1800225"/>
                <a:gd name="connsiteX233" fmla="*/ 794290 w 1638300"/>
                <a:gd name="connsiteY233" fmla="*/ 22193 h 1800225"/>
                <a:gd name="connsiteX234" fmla="*/ 789242 w 1638300"/>
                <a:gd name="connsiteY234" fmla="*/ 12383 h 1800225"/>
                <a:gd name="connsiteX235" fmla="*/ 797433 w 1638300"/>
                <a:gd name="connsiteY235" fmla="*/ 9525 h 1800225"/>
                <a:gd name="connsiteX236" fmla="*/ 803338 w 1638300"/>
                <a:gd name="connsiteY236" fmla="*/ 10763 h 1800225"/>
                <a:gd name="connsiteX237" fmla="*/ 806958 w 1638300"/>
                <a:gd name="connsiteY237" fmla="*/ 17526 h 1800225"/>
                <a:gd name="connsiteX238" fmla="*/ 812101 w 1638300"/>
                <a:gd name="connsiteY238" fmla="*/ 20003 h 1800225"/>
                <a:gd name="connsiteX239" fmla="*/ 826389 w 1638300"/>
                <a:gd name="connsiteY239" fmla="*/ 20860 h 1800225"/>
                <a:gd name="connsiteX240" fmla="*/ 838867 w 1638300"/>
                <a:gd name="connsiteY240" fmla="*/ 15907 h 1800225"/>
                <a:gd name="connsiteX241" fmla="*/ 859631 w 1638300"/>
                <a:gd name="connsiteY241" fmla="*/ 15621 h 1800225"/>
                <a:gd name="connsiteX242" fmla="*/ 862679 w 1638300"/>
                <a:gd name="connsiteY242" fmla="*/ 19526 h 1800225"/>
                <a:gd name="connsiteX243" fmla="*/ 865060 w 1638300"/>
                <a:gd name="connsiteY243" fmla="*/ 50673 h 1800225"/>
                <a:gd name="connsiteX244" fmla="*/ 871157 w 1638300"/>
                <a:gd name="connsiteY244" fmla="*/ 59436 h 1800225"/>
                <a:gd name="connsiteX245" fmla="*/ 883253 w 1638300"/>
                <a:gd name="connsiteY245" fmla="*/ 66294 h 1800225"/>
                <a:gd name="connsiteX246" fmla="*/ 883825 w 1638300"/>
                <a:gd name="connsiteY246" fmla="*/ 73628 h 1800225"/>
                <a:gd name="connsiteX247" fmla="*/ 877729 w 1638300"/>
                <a:gd name="connsiteY247" fmla="*/ 89249 h 1800225"/>
                <a:gd name="connsiteX248" fmla="*/ 880396 w 1638300"/>
                <a:gd name="connsiteY248" fmla="*/ 94679 h 1800225"/>
                <a:gd name="connsiteX249" fmla="*/ 891730 w 1638300"/>
                <a:gd name="connsiteY249" fmla="*/ 108585 h 1800225"/>
                <a:gd name="connsiteX250" fmla="*/ 900493 w 1638300"/>
                <a:gd name="connsiteY250" fmla="*/ 115062 h 1800225"/>
                <a:gd name="connsiteX251" fmla="*/ 902017 w 1638300"/>
                <a:gd name="connsiteY251" fmla="*/ 122968 h 1800225"/>
                <a:gd name="connsiteX252" fmla="*/ 918591 w 1638300"/>
                <a:gd name="connsiteY252" fmla="*/ 122206 h 1800225"/>
                <a:gd name="connsiteX253" fmla="*/ 918400 w 1638300"/>
                <a:gd name="connsiteY253" fmla="*/ 133445 h 1800225"/>
                <a:gd name="connsiteX254" fmla="*/ 928497 w 1638300"/>
                <a:gd name="connsiteY254" fmla="*/ 139541 h 1800225"/>
                <a:gd name="connsiteX255" fmla="*/ 927640 w 1638300"/>
                <a:gd name="connsiteY255" fmla="*/ 143732 h 1800225"/>
                <a:gd name="connsiteX256" fmla="*/ 932307 w 1638300"/>
                <a:gd name="connsiteY256" fmla="*/ 149352 h 1800225"/>
                <a:gd name="connsiteX257" fmla="*/ 955929 w 1638300"/>
                <a:gd name="connsiteY257" fmla="*/ 162687 h 1800225"/>
                <a:gd name="connsiteX258" fmla="*/ 964883 w 1638300"/>
                <a:gd name="connsiteY258" fmla="*/ 161544 h 1800225"/>
                <a:gd name="connsiteX259" fmla="*/ 971074 w 1638300"/>
                <a:gd name="connsiteY259" fmla="*/ 164402 h 1800225"/>
                <a:gd name="connsiteX260" fmla="*/ 977836 w 1638300"/>
                <a:gd name="connsiteY260" fmla="*/ 170688 h 1800225"/>
                <a:gd name="connsiteX261" fmla="*/ 981075 w 1638300"/>
                <a:gd name="connsiteY261" fmla="*/ 183166 h 1800225"/>
                <a:gd name="connsiteX262" fmla="*/ 991076 w 1638300"/>
                <a:gd name="connsiteY262" fmla="*/ 177927 h 1800225"/>
                <a:gd name="connsiteX263" fmla="*/ 992124 w 1638300"/>
                <a:gd name="connsiteY263" fmla="*/ 174784 h 1800225"/>
                <a:gd name="connsiteX264" fmla="*/ 990028 w 1638300"/>
                <a:gd name="connsiteY264" fmla="*/ 175165 h 1800225"/>
                <a:gd name="connsiteX265" fmla="*/ 989552 w 1638300"/>
                <a:gd name="connsiteY265" fmla="*/ 170307 h 1800225"/>
                <a:gd name="connsiteX266" fmla="*/ 1006792 w 1638300"/>
                <a:gd name="connsiteY266" fmla="*/ 155829 h 1800225"/>
                <a:gd name="connsiteX267" fmla="*/ 1007745 w 1638300"/>
                <a:gd name="connsiteY267" fmla="*/ 157353 h 1800225"/>
                <a:gd name="connsiteX268" fmla="*/ 1019842 w 1638300"/>
                <a:gd name="connsiteY268" fmla="*/ 154591 h 1800225"/>
                <a:gd name="connsiteX269" fmla="*/ 1033843 w 1638300"/>
                <a:gd name="connsiteY269" fmla="*/ 160973 h 1800225"/>
                <a:gd name="connsiteX270" fmla="*/ 1037558 w 1638300"/>
                <a:gd name="connsiteY270" fmla="*/ 155543 h 1800225"/>
                <a:gd name="connsiteX271" fmla="*/ 1034986 w 1638300"/>
                <a:gd name="connsiteY271" fmla="*/ 175260 h 1800225"/>
                <a:gd name="connsiteX272" fmla="*/ 1030415 w 1638300"/>
                <a:gd name="connsiteY272" fmla="*/ 185737 h 1800225"/>
                <a:gd name="connsiteX273" fmla="*/ 1031748 w 1638300"/>
                <a:gd name="connsiteY273" fmla="*/ 193358 h 1800225"/>
                <a:gd name="connsiteX274" fmla="*/ 1038892 w 1638300"/>
                <a:gd name="connsiteY274" fmla="*/ 202978 h 1800225"/>
                <a:gd name="connsiteX275" fmla="*/ 1055465 w 1638300"/>
                <a:gd name="connsiteY275" fmla="*/ 217456 h 1800225"/>
                <a:gd name="connsiteX276" fmla="*/ 1058513 w 1638300"/>
                <a:gd name="connsiteY276" fmla="*/ 235458 h 1800225"/>
                <a:gd name="connsiteX277" fmla="*/ 1061942 w 1638300"/>
                <a:gd name="connsiteY277" fmla="*/ 234315 h 1800225"/>
                <a:gd name="connsiteX278" fmla="*/ 1072991 w 1638300"/>
                <a:gd name="connsiteY278" fmla="*/ 211741 h 1800225"/>
                <a:gd name="connsiteX279" fmla="*/ 1069562 w 1638300"/>
                <a:gd name="connsiteY279" fmla="*/ 199549 h 1800225"/>
                <a:gd name="connsiteX280" fmla="*/ 1071277 w 1638300"/>
                <a:gd name="connsiteY280" fmla="*/ 185547 h 1800225"/>
                <a:gd name="connsiteX281" fmla="*/ 1083469 w 1638300"/>
                <a:gd name="connsiteY281" fmla="*/ 163544 h 1800225"/>
                <a:gd name="connsiteX282" fmla="*/ 1089851 w 1638300"/>
                <a:gd name="connsiteY282" fmla="*/ 164878 h 1800225"/>
                <a:gd name="connsiteX283" fmla="*/ 1089469 w 1638300"/>
                <a:gd name="connsiteY283" fmla="*/ 179356 h 1800225"/>
                <a:gd name="connsiteX284" fmla="*/ 1097185 w 1638300"/>
                <a:gd name="connsiteY284" fmla="*/ 182594 h 1800225"/>
                <a:gd name="connsiteX285" fmla="*/ 1097661 w 1638300"/>
                <a:gd name="connsiteY285" fmla="*/ 191167 h 1800225"/>
                <a:gd name="connsiteX286" fmla="*/ 1116711 w 1638300"/>
                <a:gd name="connsiteY286" fmla="*/ 183356 h 1800225"/>
                <a:gd name="connsiteX287" fmla="*/ 1117949 w 1638300"/>
                <a:gd name="connsiteY287" fmla="*/ 191929 h 1800225"/>
                <a:gd name="connsiteX288" fmla="*/ 1120997 w 1638300"/>
                <a:gd name="connsiteY288" fmla="*/ 191357 h 1800225"/>
                <a:gd name="connsiteX289" fmla="*/ 1123569 w 1638300"/>
                <a:gd name="connsiteY289" fmla="*/ 194977 h 1800225"/>
                <a:gd name="connsiteX290" fmla="*/ 1120997 w 1638300"/>
                <a:gd name="connsiteY290" fmla="*/ 200787 h 1800225"/>
                <a:gd name="connsiteX291" fmla="*/ 1124331 w 1638300"/>
                <a:gd name="connsiteY291" fmla="*/ 210788 h 1800225"/>
                <a:gd name="connsiteX292" fmla="*/ 1121283 w 1638300"/>
                <a:gd name="connsiteY292" fmla="*/ 214503 h 1800225"/>
                <a:gd name="connsiteX293" fmla="*/ 1115377 w 1638300"/>
                <a:gd name="connsiteY293" fmla="*/ 215741 h 1800225"/>
                <a:gd name="connsiteX294" fmla="*/ 1116235 w 1638300"/>
                <a:gd name="connsiteY294" fmla="*/ 218504 h 1800225"/>
                <a:gd name="connsiteX295" fmla="*/ 1107662 w 1638300"/>
                <a:gd name="connsiteY295" fmla="*/ 216599 h 1800225"/>
                <a:gd name="connsiteX296" fmla="*/ 1106329 w 1638300"/>
                <a:gd name="connsiteY296" fmla="*/ 220599 h 1800225"/>
                <a:gd name="connsiteX297" fmla="*/ 1131570 w 1638300"/>
                <a:gd name="connsiteY297" fmla="*/ 231172 h 1800225"/>
                <a:gd name="connsiteX298" fmla="*/ 1134046 w 1638300"/>
                <a:gd name="connsiteY298" fmla="*/ 216313 h 1800225"/>
                <a:gd name="connsiteX299" fmla="*/ 1141571 w 1638300"/>
                <a:gd name="connsiteY299" fmla="*/ 218599 h 1800225"/>
                <a:gd name="connsiteX300" fmla="*/ 1151287 w 1638300"/>
                <a:gd name="connsiteY300" fmla="*/ 196406 h 1800225"/>
                <a:gd name="connsiteX301" fmla="*/ 1145762 w 1638300"/>
                <a:gd name="connsiteY301" fmla="*/ 190214 h 1800225"/>
                <a:gd name="connsiteX302" fmla="*/ 1143191 w 1638300"/>
                <a:gd name="connsiteY302" fmla="*/ 192977 h 1800225"/>
                <a:gd name="connsiteX303" fmla="*/ 1144619 w 1638300"/>
                <a:gd name="connsiteY303" fmla="*/ 195167 h 1800225"/>
                <a:gd name="connsiteX304" fmla="*/ 1134713 w 1638300"/>
                <a:gd name="connsiteY304" fmla="*/ 191929 h 1800225"/>
                <a:gd name="connsiteX305" fmla="*/ 1135856 w 1638300"/>
                <a:gd name="connsiteY305" fmla="*/ 185452 h 1800225"/>
                <a:gd name="connsiteX306" fmla="*/ 1147096 w 1638300"/>
                <a:gd name="connsiteY306" fmla="*/ 180499 h 1800225"/>
                <a:gd name="connsiteX307" fmla="*/ 1151573 w 1638300"/>
                <a:gd name="connsiteY307" fmla="*/ 181547 h 1800225"/>
                <a:gd name="connsiteX308" fmla="*/ 1155763 w 1638300"/>
                <a:gd name="connsiteY308" fmla="*/ 173641 h 1800225"/>
                <a:gd name="connsiteX309" fmla="*/ 1162907 w 1638300"/>
                <a:gd name="connsiteY309" fmla="*/ 176308 h 1800225"/>
                <a:gd name="connsiteX310" fmla="*/ 1160812 w 1638300"/>
                <a:gd name="connsiteY310" fmla="*/ 174022 h 1800225"/>
                <a:gd name="connsiteX311" fmla="*/ 1162621 w 1638300"/>
                <a:gd name="connsiteY311" fmla="*/ 174403 h 1800225"/>
                <a:gd name="connsiteX312" fmla="*/ 1173385 w 1638300"/>
                <a:gd name="connsiteY312" fmla="*/ 159734 h 1800225"/>
                <a:gd name="connsiteX313" fmla="*/ 1175099 w 1638300"/>
                <a:gd name="connsiteY313" fmla="*/ 138303 h 1800225"/>
                <a:gd name="connsiteX314" fmla="*/ 1183291 w 1638300"/>
                <a:gd name="connsiteY314" fmla="*/ 125444 h 1800225"/>
                <a:gd name="connsiteX315" fmla="*/ 1179767 w 1638300"/>
                <a:gd name="connsiteY315" fmla="*/ 118491 h 1800225"/>
                <a:gd name="connsiteX316" fmla="*/ 1177195 w 1638300"/>
                <a:gd name="connsiteY316" fmla="*/ 104966 h 1800225"/>
                <a:gd name="connsiteX317" fmla="*/ 1179195 w 1638300"/>
                <a:gd name="connsiteY317" fmla="*/ 102203 h 1800225"/>
                <a:gd name="connsiteX318" fmla="*/ 1174337 w 1638300"/>
                <a:gd name="connsiteY318" fmla="*/ 84011 h 1800225"/>
                <a:gd name="connsiteX319" fmla="*/ 1188053 w 1638300"/>
                <a:gd name="connsiteY319" fmla="*/ 65627 h 1800225"/>
                <a:gd name="connsiteX320" fmla="*/ 1190053 w 1638300"/>
                <a:gd name="connsiteY320" fmla="*/ 58960 h 1800225"/>
                <a:gd name="connsiteX321" fmla="*/ 1207484 w 1638300"/>
                <a:gd name="connsiteY321" fmla="*/ 41910 h 1800225"/>
                <a:gd name="connsiteX322" fmla="*/ 1214818 w 1638300"/>
                <a:gd name="connsiteY322" fmla="*/ 28004 h 1800225"/>
                <a:gd name="connsiteX323" fmla="*/ 1221295 w 1638300"/>
                <a:gd name="connsiteY323" fmla="*/ 27623 h 1800225"/>
                <a:gd name="connsiteX324" fmla="*/ 1224248 w 1638300"/>
                <a:gd name="connsiteY324" fmla="*/ 28766 h 1800225"/>
                <a:gd name="connsiteX325" fmla="*/ 1225677 w 1638300"/>
                <a:gd name="connsiteY325" fmla="*/ 39434 h 1800225"/>
                <a:gd name="connsiteX326" fmla="*/ 1230535 w 1638300"/>
                <a:gd name="connsiteY326" fmla="*/ 43720 h 1800225"/>
                <a:gd name="connsiteX327" fmla="*/ 1229487 w 1638300"/>
                <a:gd name="connsiteY327" fmla="*/ 47149 h 1800225"/>
                <a:gd name="connsiteX328" fmla="*/ 1233678 w 1638300"/>
                <a:gd name="connsiteY328" fmla="*/ 60770 h 1800225"/>
                <a:gd name="connsiteX329" fmla="*/ 1238726 w 1638300"/>
                <a:gd name="connsiteY329" fmla="*/ 63437 h 1800225"/>
                <a:gd name="connsiteX330" fmla="*/ 1242536 w 1638300"/>
                <a:gd name="connsiteY330" fmla="*/ 71724 h 1800225"/>
                <a:gd name="connsiteX331" fmla="*/ 1251966 w 1638300"/>
                <a:gd name="connsiteY331" fmla="*/ 70961 h 1800225"/>
                <a:gd name="connsiteX332" fmla="*/ 1254347 w 1638300"/>
                <a:gd name="connsiteY332" fmla="*/ 75057 h 1800225"/>
                <a:gd name="connsiteX333" fmla="*/ 1252633 w 1638300"/>
                <a:gd name="connsiteY333" fmla="*/ 93726 h 1800225"/>
                <a:gd name="connsiteX334" fmla="*/ 1259300 w 1638300"/>
                <a:gd name="connsiteY334" fmla="*/ 103156 h 1800225"/>
                <a:gd name="connsiteX335" fmla="*/ 1277207 w 1638300"/>
                <a:gd name="connsiteY335" fmla="*/ 106966 h 1800225"/>
                <a:gd name="connsiteX336" fmla="*/ 1287209 w 1638300"/>
                <a:gd name="connsiteY336" fmla="*/ 104680 h 1800225"/>
                <a:gd name="connsiteX337" fmla="*/ 1291876 w 1638300"/>
                <a:gd name="connsiteY337" fmla="*/ 106394 h 1800225"/>
                <a:gd name="connsiteX338" fmla="*/ 1299210 w 1638300"/>
                <a:gd name="connsiteY338" fmla="*/ 115253 h 1800225"/>
                <a:gd name="connsiteX339" fmla="*/ 1294448 w 1638300"/>
                <a:gd name="connsiteY339" fmla="*/ 120301 h 1800225"/>
                <a:gd name="connsiteX340" fmla="*/ 1289590 w 1638300"/>
                <a:gd name="connsiteY340" fmla="*/ 115538 h 1800225"/>
                <a:gd name="connsiteX341" fmla="*/ 1283684 w 1638300"/>
                <a:gd name="connsiteY341" fmla="*/ 117539 h 1800225"/>
                <a:gd name="connsiteX342" fmla="*/ 1270921 w 1638300"/>
                <a:gd name="connsiteY342" fmla="*/ 146590 h 1800225"/>
                <a:gd name="connsiteX343" fmla="*/ 1270159 w 1638300"/>
                <a:gd name="connsiteY343" fmla="*/ 161449 h 1800225"/>
                <a:gd name="connsiteX344" fmla="*/ 1265873 w 1638300"/>
                <a:gd name="connsiteY344" fmla="*/ 166497 h 1800225"/>
                <a:gd name="connsiteX345" fmla="*/ 1262062 w 1638300"/>
                <a:gd name="connsiteY345" fmla="*/ 177641 h 1800225"/>
                <a:gd name="connsiteX346" fmla="*/ 1279112 w 1638300"/>
                <a:gd name="connsiteY346" fmla="*/ 194977 h 1800225"/>
                <a:gd name="connsiteX347" fmla="*/ 1279969 w 1638300"/>
                <a:gd name="connsiteY347" fmla="*/ 198787 h 1800225"/>
                <a:gd name="connsiteX348" fmla="*/ 1285399 w 1638300"/>
                <a:gd name="connsiteY348" fmla="*/ 198120 h 1800225"/>
                <a:gd name="connsiteX349" fmla="*/ 1290066 w 1638300"/>
                <a:gd name="connsiteY349" fmla="*/ 192977 h 1800225"/>
                <a:gd name="connsiteX350" fmla="*/ 1287685 w 1638300"/>
                <a:gd name="connsiteY350" fmla="*/ 191262 h 1800225"/>
                <a:gd name="connsiteX351" fmla="*/ 1281970 w 1638300"/>
                <a:gd name="connsiteY351" fmla="*/ 195262 h 1800225"/>
                <a:gd name="connsiteX352" fmla="*/ 1264253 w 1638300"/>
                <a:gd name="connsiteY352" fmla="*/ 177165 h 1800225"/>
                <a:gd name="connsiteX353" fmla="*/ 1273302 w 1638300"/>
                <a:gd name="connsiteY353" fmla="*/ 162306 h 1800225"/>
                <a:gd name="connsiteX354" fmla="*/ 1273111 w 1638300"/>
                <a:gd name="connsiteY354" fmla="*/ 146780 h 1800225"/>
                <a:gd name="connsiteX355" fmla="*/ 1283684 w 1638300"/>
                <a:gd name="connsiteY355" fmla="*/ 125540 h 1800225"/>
                <a:gd name="connsiteX356" fmla="*/ 1286256 w 1638300"/>
                <a:gd name="connsiteY356" fmla="*/ 128397 h 1800225"/>
                <a:gd name="connsiteX357" fmla="*/ 1284827 w 1638300"/>
                <a:gd name="connsiteY357" fmla="*/ 144780 h 1800225"/>
                <a:gd name="connsiteX358" fmla="*/ 1290066 w 1638300"/>
                <a:gd name="connsiteY358" fmla="*/ 144304 h 1800225"/>
                <a:gd name="connsiteX359" fmla="*/ 1290161 w 1638300"/>
                <a:gd name="connsiteY359" fmla="*/ 141351 h 1800225"/>
                <a:gd name="connsiteX360" fmla="*/ 1297115 w 1638300"/>
                <a:gd name="connsiteY360" fmla="*/ 155829 h 1800225"/>
                <a:gd name="connsiteX361" fmla="*/ 1302734 w 1638300"/>
                <a:gd name="connsiteY361" fmla="*/ 156305 h 1800225"/>
                <a:gd name="connsiteX362" fmla="*/ 1305973 w 1638300"/>
                <a:gd name="connsiteY362" fmla="*/ 152210 h 1800225"/>
                <a:gd name="connsiteX363" fmla="*/ 1309116 w 1638300"/>
                <a:gd name="connsiteY363" fmla="*/ 157734 h 1800225"/>
                <a:gd name="connsiteX364" fmla="*/ 1319022 w 1638300"/>
                <a:gd name="connsiteY364" fmla="*/ 160592 h 1800225"/>
                <a:gd name="connsiteX365" fmla="*/ 1315974 w 1638300"/>
                <a:gd name="connsiteY365" fmla="*/ 165830 h 1800225"/>
                <a:gd name="connsiteX366" fmla="*/ 1321022 w 1638300"/>
                <a:gd name="connsiteY366" fmla="*/ 165640 h 1800225"/>
                <a:gd name="connsiteX367" fmla="*/ 1320546 w 1638300"/>
                <a:gd name="connsiteY367" fmla="*/ 168402 h 1800225"/>
                <a:gd name="connsiteX368" fmla="*/ 1323213 w 1638300"/>
                <a:gd name="connsiteY368" fmla="*/ 169926 h 1800225"/>
                <a:gd name="connsiteX369" fmla="*/ 1313783 w 1638300"/>
                <a:gd name="connsiteY369" fmla="*/ 176975 h 1800225"/>
                <a:gd name="connsiteX370" fmla="*/ 1310164 w 1638300"/>
                <a:gd name="connsiteY370" fmla="*/ 174689 h 1800225"/>
                <a:gd name="connsiteX371" fmla="*/ 1315021 w 1638300"/>
                <a:gd name="connsiteY371" fmla="*/ 167450 h 1800225"/>
                <a:gd name="connsiteX372" fmla="*/ 1309592 w 1638300"/>
                <a:gd name="connsiteY372" fmla="*/ 163830 h 1800225"/>
                <a:gd name="connsiteX373" fmla="*/ 1312164 w 1638300"/>
                <a:gd name="connsiteY373" fmla="*/ 167640 h 1800225"/>
                <a:gd name="connsiteX374" fmla="*/ 1304830 w 1638300"/>
                <a:gd name="connsiteY374" fmla="*/ 174689 h 1800225"/>
                <a:gd name="connsiteX375" fmla="*/ 1308449 w 1638300"/>
                <a:gd name="connsiteY375" fmla="*/ 176212 h 1800225"/>
                <a:gd name="connsiteX376" fmla="*/ 1307497 w 1638300"/>
                <a:gd name="connsiteY376" fmla="*/ 178308 h 1800225"/>
                <a:gd name="connsiteX377" fmla="*/ 1313402 w 1638300"/>
                <a:gd name="connsiteY377" fmla="*/ 184595 h 1800225"/>
                <a:gd name="connsiteX378" fmla="*/ 1311974 w 1638300"/>
                <a:gd name="connsiteY378" fmla="*/ 186119 h 1800225"/>
                <a:gd name="connsiteX379" fmla="*/ 1318832 w 1638300"/>
                <a:gd name="connsiteY379" fmla="*/ 188024 h 1800225"/>
                <a:gd name="connsiteX380" fmla="*/ 1322260 w 1638300"/>
                <a:gd name="connsiteY380" fmla="*/ 183452 h 1800225"/>
                <a:gd name="connsiteX381" fmla="*/ 1319975 w 1638300"/>
                <a:gd name="connsiteY381" fmla="*/ 189167 h 1800225"/>
                <a:gd name="connsiteX382" fmla="*/ 1326737 w 1638300"/>
                <a:gd name="connsiteY382" fmla="*/ 195358 h 1800225"/>
                <a:gd name="connsiteX383" fmla="*/ 1317879 w 1638300"/>
                <a:gd name="connsiteY383" fmla="*/ 199073 h 1800225"/>
                <a:gd name="connsiteX384" fmla="*/ 1313212 w 1638300"/>
                <a:gd name="connsiteY384" fmla="*/ 195644 h 1800225"/>
                <a:gd name="connsiteX385" fmla="*/ 1305782 w 1638300"/>
                <a:gd name="connsiteY385" fmla="*/ 196215 h 1800225"/>
                <a:gd name="connsiteX386" fmla="*/ 1302639 w 1638300"/>
                <a:gd name="connsiteY386" fmla="*/ 212217 h 1800225"/>
                <a:gd name="connsiteX387" fmla="*/ 1304639 w 1638300"/>
                <a:gd name="connsiteY387" fmla="*/ 213551 h 1800225"/>
                <a:gd name="connsiteX388" fmla="*/ 1303687 w 1638300"/>
                <a:gd name="connsiteY388" fmla="*/ 217361 h 1800225"/>
                <a:gd name="connsiteX389" fmla="*/ 1316641 w 1638300"/>
                <a:gd name="connsiteY389" fmla="*/ 221933 h 1800225"/>
                <a:gd name="connsiteX390" fmla="*/ 1321499 w 1638300"/>
                <a:gd name="connsiteY390" fmla="*/ 212789 h 1800225"/>
                <a:gd name="connsiteX391" fmla="*/ 1327118 w 1638300"/>
                <a:gd name="connsiteY391" fmla="*/ 214884 h 1800225"/>
                <a:gd name="connsiteX392" fmla="*/ 1328166 w 1638300"/>
                <a:gd name="connsiteY392" fmla="*/ 209741 h 1800225"/>
                <a:gd name="connsiteX393" fmla="*/ 1327880 w 1638300"/>
                <a:gd name="connsiteY393" fmla="*/ 214312 h 1800225"/>
                <a:gd name="connsiteX394" fmla="*/ 1325309 w 1638300"/>
                <a:gd name="connsiteY394" fmla="*/ 218789 h 1800225"/>
                <a:gd name="connsiteX395" fmla="*/ 1326166 w 1638300"/>
                <a:gd name="connsiteY395" fmla="*/ 240506 h 1800225"/>
                <a:gd name="connsiteX396" fmla="*/ 1346454 w 1638300"/>
                <a:gd name="connsiteY396" fmla="*/ 278321 h 1800225"/>
                <a:gd name="connsiteX397" fmla="*/ 1353979 w 1638300"/>
                <a:gd name="connsiteY397" fmla="*/ 287465 h 1800225"/>
                <a:gd name="connsiteX398" fmla="*/ 1354360 w 1638300"/>
                <a:gd name="connsiteY398" fmla="*/ 291751 h 1800225"/>
                <a:gd name="connsiteX399" fmla="*/ 1371886 w 1638300"/>
                <a:gd name="connsiteY399" fmla="*/ 286607 h 1800225"/>
                <a:gd name="connsiteX400" fmla="*/ 1401127 w 1638300"/>
                <a:gd name="connsiteY400" fmla="*/ 271558 h 1800225"/>
                <a:gd name="connsiteX401" fmla="*/ 1419987 w 1638300"/>
                <a:gd name="connsiteY401" fmla="*/ 268129 h 1800225"/>
                <a:gd name="connsiteX402" fmla="*/ 1428559 w 1638300"/>
                <a:gd name="connsiteY402" fmla="*/ 269272 h 1800225"/>
                <a:gd name="connsiteX403" fmla="*/ 1427988 w 1638300"/>
                <a:gd name="connsiteY403" fmla="*/ 276892 h 1800225"/>
                <a:gd name="connsiteX404" fmla="*/ 1422559 w 1638300"/>
                <a:gd name="connsiteY404" fmla="*/ 281654 h 1800225"/>
                <a:gd name="connsiteX405" fmla="*/ 1424178 w 1638300"/>
                <a:gd name="connsiteY405" fmla="*/ 284988 h 1800225"/>
                <a:gd name="connsiteX406" fmla="*/ 1426654 w 1638300"/>
                <a:gd name="connsiteY406" fmla="*/ 284702 h 1800225"/>
                <a:gd name="connsiteX407" fmla="*/ 1427702 w 1638300"/>
                <a:gd name="connsiteY407" fmla="*/ 295561 h 1800225"/>
                <a:gd name="connsiteX408" fmla="*/ 1427702 w 1638300"/>
                <a:gd name="connsiteY408" fmla="*/ 303562 h 1800225"/>
                <a:gd name="connsiteX409" fmla="*/ 1423797 w 1638300"/>
                <a:gd name="connsiteY409" fmla="*/ 307943 h 1800225"/>
                <a:gd name="connsiteX410" fmla="*/ 1428083 w 1638300"/>
                <a:gd name="connsiteY410" fmla="*/ 306800 h 1800225"/>
                <a:gd name="connsiteX411" fmla="*/ 1427607 w 1638300"/>
                <a:gd name="connsiteY411" fmla="*/ 328232 h 1800225"/>
                <a:gd name="connsiteX412" fmla="*/ 1423035 w 1638300"/>
                <a:gd name="connsiteY412" fmla="*/ 330708 h 1800225"/>
                <a:gd name="connsiteX413" fmla="*/ 1429798 w 1638300"/>
                <a:gd name="connsiteY413" fmla="*/ 333566 h 1800225"/>
                <a:gd name="connsiteX414" fmla="*/ 1428464 w 1638300"/>
                <a:gd name="connsiteY414" fmla="*/ 330613 h 1800225"/>
                <a:gd name="connsiteX415" fmla="*/ 1436465 w 1638300"/>
                <a:gd name="connsiteY415" fmla="*/ 341091 h 1800225"/>
                <a:gd name="connsiteX416" fmla="*/ 1447514 w 1638300"/>
                <a:gd name="connsiteY416" fmla="*/ 345377 h 1800225"/>
                <a:gd name="connsiteX417" fmla="*/ 1461611 w 1638300"/>
                <a:gd name="connsiteY417" fmla="*/ 341852 h 1800225"/>
                <a:gd name="connsiteX418" fmla="*/ 1472565 w 1638300"/>
                <a:gd name="connsiteY418" fmla="*/ 335471 h 1800225"/>
                <a:gd name="connsiteX419" fmla="*/ 1487138 w 1638300"/>
                <a:gd name="connsiteY419" fmla="*/ 340805 h 1800225"/>
                <a:gd name="connsiteX420" fmla="*/ 1482661 w 1638300"/>
                <a:gd name="connsiteY420" fmla="*/ 354425 h 1800225"/>
                <a:gd name="connsiteX421" fmla="*/ 1484852 w 1638300"/>
                <a:gd name="connsiteY421" fmla="*/ 362331 h 1800225"/>
                <a:gd name="connsiteX422" fmla="*/ 1480566 w 1638300"/>
                <a:gd name="connsiteY422" fmla="*/ 373094 h 1800225"/>
                <a:gd name="connsiteX423" fmla="*/ 1486091 w 1638300"/>
                <a:gd name="connsiteY423" fmla="*/ 368903 h 1800225"/>
                <a:gd name="connsiteX424" fmla="*/ 1491139 w 1638300"/>
                <a:gd name="connsiteY424" fmla="*/ 375857 h 1800225"/>
                <a:gd name="connsiteX425" fmla="*/ 1497520 w 1638300"/>
                <a:gd name="connsiteY425" fmla="*/ 372428 h 1800225"/>
                <a:gd name="connsiteX426" fmla="*/ 1501807 w 1638300"/>
                <a:gd name="connsiteY426" fmla="*/ 376524 h 1800225"/>
                <a:gd name="connsiteX427" fmla="*/ 1497997 w 1638300"/>
                <a:gd name="connsiteY427" fmla="*/ 379381 h 1800225"/>
                <a:gd name="connsiteX428" fmla="*/ 1507045 w 1638300"/>
                <a:gd name="connsiteY428" fmla="*/ 410337 h 1800225"/>
                <a:gd name="connsiteX429" fmla="*/ 1524191 w 1638300"/>
                <a:gd name="connsiteY429" fmla="*/ 415576 h 1800225"/>
                <a:gd name="connsiteX430" fmla="*/ 1518190 w 1638300"/>
                <a:gd name="connsiteY430" fmla="*/ 429292 h 1800225"/>
                <a:gd name="connsiteX431" fmla="*/ 1520857 w 1638300"/>
                <a:gd name="connsiteY431" fmla="*/ 429959 h 1800225"/>
                <a:gd name="connsiteX432" fmla="*/ 1520285 w 1638300"/>
                <a:gd name="connsiteY432" fmla="*/ 431959 h 1800225"/>
                <a:gd name="connsiteX433" fmla="*/ 1501235 w 1638300"/>
                <a:gd name="connsiteY433" fmla="*/ 455009 h 1800225"/>
                <a:gd name="connsiteX434" fmla="*/ 1488091 w 1638300"/>
                <a:gd name="connsiteY434" fmla="*/ 462629 h 1800225"/>
                <a:gd name="connsiteX435" fmla="*/ 1477232 w 1638300"/>
                <a:gd name="connsiteY435" fmla="*/ 473107 h 1800225"/>
                <a:gd name="connsiteX436" fmla="*/ 1458182 w 1638300"/>
                <a:gd name="connsiteY436" fmla="*/ 483775 h 1800225"/>
                <a:gd name="connsiteX437" fmla="*/ 1453420 w 1638300"/>
                <a:gd name="connsiteY437" fmla="*/ 495967 h 1800225"/>
                <a:gd name="connsiteX438" fmla="*/ 1457801 w 1638300"/>
                <a:gd name="connsiteY438" fmla="*/ 510159 h 1800225"/>
                <a:gd name="connsiteX439" fmla="*/ 1472660 w 1638300"/>
                <a:gd name="connsiteY439" fmla="*/ 514160 h 1800225"/>
                <a:gd name="connsiteX440" fmla="*/ 1480376 w 1638300"/>
                <a:gd name="connsiteY440" fmla="*/ 510730 h 1800225"/>
                <a:gd name="connsiteX441" fmla="*/ 1488662 w 1638300"/>
                <a:gd name="connsiteY441" fmla="*/ 515398 h 1800225"/>
                <a:gd name="connsiteX442" fmla="*/ 1487234 w 1638300"/>
                <a:gd name="connsiteY442" fmla="*/ 525209 h 1800225"/>
                <a:gd name="connsiteX443" fmla="*/ 1489138 w 1638300"/>
                <a:gd name="connsiteY443" fmla="*/ 529400 h 1800225"/>
                <a:gd name="connsiteX444" fmla="*/ 1484281 w 1638300"/>
                <a:gd name="connsiteY444" fmla="*/ 537782 h 1800225"/>
                <a:gd name="connsiteX445" fmla="*/ 1490472 w 1638300"/>
                <a:gd name="connsiteY445" fmla="*/ 548069 h 1800225"/>
                <a:gd name="connsiteX446" fmla="*/ 1490091 w 1638300"/>
                <a:gd name="connsiteY446" fmla="*/ 555213 h 1800225"/>
                <a:gd name="connsiteX447" fmla="*/ 1485995 w 1638300"/>
                <a:gd name="connsiteY447" fmla="*/ 560070 h 1800225"/>
                <a:gd name="connsiteX448" fmla="*/ 1490948 w 1638300"/>
                <a:gd name="connsiteY448" fmla="*/ 569976 h 1800225"/>
                <a:gd name="connsiteX449" fmla="*/ 1490567 w 1638300"/>
                <a:gd name="connsiteY449" fmla="*/ 584168 h 1800225"/>
                <a:gd name="connsiteX450" fmla="*/ 1502378 w 1638300"/>
                <a:gd name="connsiteY450" fmla="*/ 593313 h 1800225"/>
                <a:gd name="connsiteX451" fmla="*/ 1512760 w 1638300"/>
                <a:gd name="connsiteY451" fmla="*/ 595217 h 1800225"/>
                <a:gd name="connsiteX452" fmla="*/ 1526953 w 1638300"/>
                <a:gd name="connsiteY452" fmla="*/ 589026 h 1800225"/>
                <a:gd name="connsiteX453" fmla="*/ 1544860 w 1638300"/>
                <a:gd name="connsiteY453" fmla="*/ 594360 h 1800225"/>
                <a:gd name="connsiteX454" fmla="*/ 1564481 w 1638300"/>
                <a:gd name="connsiteY454" fmla="*/ 580644 h 1800225"/>
                <a:gd name="connsiteX455" fmla="*/ 1571720 w 1638300"/>
                <a:gd name="connsiteY455" fmla="*/ 582168 h 1800225"/>
                <a:gd name="connsiteX456" fmla="*/ 1590675 w 1638300"/>
                <a:gd name="connsiteY456" fmla="*/ 597122 h 1800225"/>
                <a:gd name="connsiteX457" fmla="*/ 1607629 w 1638300"/>
                <a:gd name="connsiteY457" fmla="*/ 598837 h 1800225"/>
                <a:gd name="connsiteX458" fmla="*/ 1627918 w 1638300"/>
                <a:gd name="connsiteY458" fmla="*/ 605885 h 1800225"/>
                <a:gd name="connsiteX459" fmla="*/ 1634490 w 1638300"/>
                <a:gd name="connsiteY459" fmla="*/ 604838 h 1800225"/>
                <a:gd name="connsiteX460" fmla="*/ 1632013 w 1638300"/>
                <a:gd name="connsiteY460" fmla="*/ 611981 h 1800225"/>
                <a:gd name="connsiteX461" fmla="*/ 1635347 w 1638300"/>
                <a:gd name="connsiteY461" fmla="*/ 620268 h 1800225"/>
                <a:gd name="connsiteX462" fmla="*/ 1636014 w 1638300"/>
                <a:gd name="connsiteY462" fmla="*/ 632460 h 1800225"/>
                <a:gd name="connsiteX463" fmla="*/ 1628489 w 1638300"/>
                <a:gd name="connsiteY463" fmla="*/ 653605 h 1800225"/>
                <a:gd name="connsiteX464" fmla="*/ 1618298 w 1638300"/>
                <a:gd name="connsiteY464" fmla="*/ 654558 h 1800225"/>
                <a:gd name="connsiteX465" fmla="*/ 1602962 w 1638300"/>
                <a:gd name="connsiteY465" fmla="*/ 675608 h 1800225"/>
                <a:gd name="connsiteX466" fmla="*/ 1590484 w 1638300"/>
                <a:gd name="connsiteY466" fmla="*/ 683609 h 1800225"/>
                <a:gd name="connsiteX467" fmla="*/ 1584103 w 1638300"/>
                <a:gd name="connsiteY467" fmla="*/ 691420 h 1800225"/>
                <a:gd name="connsiteX468" fmla="*/ 1573911 w 1638300"/>
                <a:gd name="connsiteY468" fmla="*/ 695992 h 1800225"/>
                <a:gd name="connsiteX469" fmla="*/ 1568291 w 1638300"/>
                <a:gd name="connsiteY469" fmla="*/ 708184 h 1800225"/>
                <a:gd name="connsiteX470" fmla="*/ 1556099 w 1638300"/>
                <a:gd name="connsiteY470" fmla="*/ 718566 h 1800225"/>
                <a:gd name="connsiteX471" fmla="*/ 1536668 w 1638300"/>
                <a:gd name="connsiteY471" fmla="*/ 724853 h 1800225"/>
                <a:gd name="connsiteX472" fmla="*/ 1540193 w 1638300"/>
                <a:gd name="connsiteY472" fmla="*/ 731425 h 1800225"/>
                <a:gd name="connsiteX473" fmla="*/ 1524571 w 1638300"/>
                <a:gd name="connsiteY473" fmla="*/ 752380 h 1800225"/>
                <a:gd name="connsiteX474" fmla="*/ 1515523 w 1638300"/>
                <a:gd name="connsiteY474" fmla="*/ 759333 h 1800225"/>
                <a:gd name="connsiteX475" fmla="*/ 1508188 w 1638300"/>
                <a:gd name="connsiteY475" fmla="*/ 776192 h 1800225"/>
                <a:gd name="connsiteX476" fmla="*/ 1503998 w 1638300"/>
                <a:gd name="connsiteY476" fmla="*/ 776859 h 1800225"/>
                <a:gd name="connsiteX477" fmla="*/ 1495996 w 1638300"/>
                <a:gd name="connsiteY477" fmla="*/ 786384 h 1800225"/>
                <a:gd name="connsiteX478" fmla="*/ 1487615 w 1638300"/>
                <a:gd name="connsiteY478" fmla="*/ 786384 h 1800225"/>
                <a:gd name="connsiteX479" fmla="*/ 1472279 w 1638300"/>
                <a:gd name="connsiteY479" fmla="*/ 802005 h 1800225"/>
                <a:gd name="connsiteX480" fmla="*/ 1468184 w 1638300"/>
                <a:gd name="connsiteY480" fmla="*/ 799338 h 1800225"/>
                <a:gd name="connsiteX481" fmla="*/ 1456373 w 1638300"/>
                <a:gd name="connsiteY481" fmla="*/ 809435 h 1800225"/>
                <a:gd name="connsiteX482" fmla="*/ 1444180 w 1638300"/>
                <a:gd name="connsiteY482" fmla="*/ 825913 h 1800225"/>
                <a:gd name="connsiteX483" fmla="*/ 1443990 w 1638300"/>
                <a:gd name="connsiteY483" fmla="*/ 828485 h 1800225"/>
                <a:gd name="connsiteX484" fmla="*/ 1446467 w 1638300"/>
                <a:gd name="connsiteY484" fmla="*/ 828866 h 1800225"/>
                <a:gd name="connsiteX485" fmla="*/ 1445324 w 1638300"/>
                <a:gd name="connsiteY485" fmla="*/ 834962 h 1800225"/>
                <a:gd name="connsiteX486" fmla="*/ 1441609 w 1638300"/>
                <a:gd name="connsiteY486" fmla="*/ 830009 h 1800225"/>
                <a:gd name="connsiteX487" fmla="*/ 1441228 w 1638300"/>
                <a:gd name="connsiteY487" fmla="*/ 833724 h 1800225"/>
                <a:gd name="connsiteX488" fmla="*/ 1430845 w 1638300"/>
                <a:gd name="connsiteY488" fmla="*/ 833628 h 1800225"/>
                <a:gd name="connsiteX489" fmla="*/ 1424940 w 1638300"/>
                <a:gd name="connsiteY489" fmla="*/ 839534 h 1800225"/>
                <a:gd name="connsiteX490" fmla="*/ 1425321 w 1638300"/>
                <a:gd name="connsiteY490" fmla="*/ 845534 h 1800225"/>
                <a:gd name="connsiteX491" fmla="*/ 1423321 w 1638300"/>
                <a:gd name="connsiteY491" fmla="*/ 846297 h 1800225"/>
                <a:gd name="connsiteX492" fmla="*/ 1419701 w 1638300"/>
                <a:gd name="connsiteY492" fmla="*/ 861156 h 1800225"/>
                <a:gd name="connsiteX493" fmla="*/ 1415605 w 1638300"/>
                <a:gd name="connsiteY493" fmla="*/ 859536 h 1800225"/>
                <a:gd name="connsiteX494" fmla="*/ 1408652 w 1638300"/>
                <a:gd name="connsiteY494" fmla="*/ 862584 h 1800225"/>
                <a:gd name="connsiteX495" fmla="*/ 1401318 w 1638300"/>
                <a:gd name="connsiteY495" fmla="*/ 857726 h 1800225"/>
                <a:gd name="connsiteX496" fmla="*/ 1398365 w 1638300"/>
                <a:gd name="connsiteY496" fmla="*/ 859346 h 1800225"/>
                <a:gd name="connsiteX497" fmla="*/ 1396841 w 1638300"/>
                <a:gd name="connsiteY497" fmla="*/ 856488 h 1800225"/>
                <a:gd name="connsiteX498" fmla="*/ 1387793 w 1638300"/>
                <a:gd name="connsiteY498" fmla="*/ 860679 h 1800225"/>
                <a:gd name="connsiteX499" fmla="*/ 1383316 w 1638300"/>
                <a:gd name="connsiteY499" fmla="*/ 870395 h 1800225"/>
                <a:gd name="connsiteX500" fmla="*/ 1372934 w 1638300"/>
                <a:gd name="connsiteY500" fmla="*/ 863537 h 1800225"/>
                <a:gd name="connsiteX501" fmla="*/ 1369885 w 1638300"/>
                <a:gd name="connsiteY501" fmla="*/ 866585 h 1800225"/>
                <a:gd name="connsiteX502" fmla="*/ 1365885 w 1638300"/>
                <a:gd name="connsiteY502" fmla="*/ 866204 h 1800225"/>
                <a:gd name="connsiteX503" fmla="*/ 1363694 w 1638300"/>
                <a:gd name="connsiteY503" fmla="*/ 869728 h 1800225"/>
                <a:gd name="connsiteX504" fmla="*/ 1371314 w 1638300"/>
                <a:gd name="connsiteY504" fmla="*/ 883063 h 1800225"/>
                <a:gd name="connsiteX505" fmla="*/ 1369981 w 1638300"/>
                <a:gd name="connsiteY505" fmla="*/ 892302 h 1800225"/>
                <a:gd name="connsiteX506" fmla="*/ 1376458 w 1638300"/>
                <a:gd name="connsiteY506" fmla="*/ 892302 h 1800225"/>
                <a:gd name="connsiteX507" fmla="*/ 1387507 w 1638300"/>
                <a:gd name="connsiteY507" fmla="*/ 907732 h 1800225"/>
                <a:gd name="connsiteX508" fmla="*/ 1394174 w 1638300"/>
                <a:gd name="connsiteY508" fmla="*/ 902970 h 1800225"/>
                <a:gd name="connsiteX509" fmla="*/ 1395222 w 1638300"/>
                <a:gd name="connsiteY509" fmla="*/ 906018 h 1800225"/>
                <a:gd name="connsiteX510" fmla="*/ 1401604 w 1638300"/>
                <a:gd name="connsiteY510" fmla="*/ 904875 h 1800225"/>
                <a:gd name="connsiteX511" fmla="*/ 1403794 w 1638300"/>
                <a:gd name="connsiteY511" fmla="*/ 912114 h 1800225"/>
                <a:gd name="connsiteX512" fmla="*/ 1409033 w 1638300"/>
                <a:gd name="connsiteY512" fmla="*/ 910590 h 1800225"/>
                <a:gd name="connsiteX513" fmla="*/ 1409509 w 1638300"/>
                <a:gd name="connsiteY513" fmla="*/ 912876 h 1800225"/>
                <a:gd name="connsiteX514" fmla="*/ 1404557 w 1638300"/>
                <a:gd name="connsiteY514" fmla="*/ 924401 h 1800225"/>
                <a:gd name="connsiteX515" fmla="*/ 1414462 w 1638300"/>
                <a:gd name="connsiteY515" fmla="*/ 931164 h 1800225"/>
                <a:gd name="connsiteX516" fmla="*/ 1421035 w 1638300"/>
                <a:gd name="connsiteY516" fmla="*/ 929735 h 1800225"/>
                <a:gd name="connsiteX517" fmla="*/ 1419987 w 1638300"/>
                <a:gd name="connsiteY517" fmla="*/ 946785 h 1800225"/>
                <a:gd name="connsiteX518" fmla="*/ 1416082 w 1638300"/>
                <a:gd name="connsiteY518" fmla="*/ 946785 h 1800225"/>
                <a:gd name="connsiteX519" fmla="*/ 1413510 w 1638300"/>
                <a:gd name="connsiteY519" fmla="*/ 965359 h 1800225"/>
                <a:gd name="connsiteX520" fmla="*/ 1418939 w 1638300"/>
                <a:gd name="connsiteY520" fmla="*/ 968883 h 1800225"/>
                <a:gd name="connsiteX521" fmla="*/ 1391793 w 1638300"/>
                <a:gd name="connsiteY521" fmla="*/ 983552 h 1800225"/>
                <a:gd name="connsiteX522" fmla="*/ 1386840 w 1638300"/>
                <a:gd name="connsiteY522" fmla="*/ 989457 h 1800225"/>
                <a:gd name="connsiteX523" fmla="*/ 1387411 w 1638300"/>
                <a:gd name="connsiteY523" fmla="*/ 992791 h 1800225"/>
                <a:gd name="connsiteX524" fmla="*/ 1377886 w 1638300"/>
                <a:gd name="connsiteY524" fmla="*/ 989076 h 1800225"/>
                <a:gd name="connsiteX525" fmla="*/ 1360265 w 1638300"/>
                <a:gd name="connsiteY525" fmla="*/ 967740 h 1800225"/>
                <a:gd name="connsiteX526" fmla="*/ 1348645 w 1638300"/>
                <a:gd name="connsiteY526" fmla="*/ 966121 h 1800225"/>
                <a:gd name="connsiteX527" fmla="*/ 1311974 w 1638300"/>
                <a:gd name="connsiteY527" fmla="*/ 982789 h 1800225"/>
                <a:gd name="connsiteX528" fmla="*/ 1290733 w 1638300"/>
                <a:gd name="connsiteY528" fmla="*/ 999744 h 1800225"/>
                <a:gd name="connsiteX529" fmla="*/ 1281779 w 1638300"/>
                <a:gd name="connsiteY529" fmla="*/ 990695 h 1800225"/>
                <a:gd name="connsiteX530" fmla="*/ 1272254 w 1638300"/>
                <a:gd name="connsiteY530" fmla="*/ 999077 h 1800225"/>
                <a:gd name="connsiteX531" fmla="*/ 1255681 w 1638300"/>
                <a:gd name="connsiteY531" fmla="*/ 1003268 h 1800225"/>
                <a:gd name="connsiteX532" fmla="*/ 1239584 w 1638300"/>
                <a:gd name="connsiteY532" fmla="*/ 1022699 h 1800225"/>
                <a:gd name="connsiteX533" fmla="*/ 1234250 w 1638300"/>
                <a:gd name="connsiteY533" fmla="*/ 1019080 h 1800225"/>
                <a:gd name="connsiteX534" fmla="*/ 1220629 w 1638300"/>
                <a:gd name="connsiteY534" fmla="*/ 988695 h 1800225"/>
                <a:gd name="connsiteX535" fmla="*/ 1215485 w 1638300"/>
                <a:gd name="connsiteY535" fmla="*/ 986409 h 1800225"/>
                <a:gd name="connsiteX536" fmla="*/ 1222724 w 1638300"/>
                <a:gd name="connsiteY536" fmla="*/ 974598 h 1800225"/>
                <a:gd name="connsiteX537" fmla="*/ 1221581 w 1638300"/>
                <a:gd name="connsiteY537" fmla="*/ 969264 h 1800225"/>
                <a:gd name="connsiteX538" fmla="*/ 1203960 w 1638300"/>
                <a:gd name="connsiteY538" fmla="*/ 966121 h 1800225"/>
                <a:gd name="connsiteX539" fmla="*/ 1197007 w 1638300"/>
                <a:gd name="connsiteY539" fmla="*/ 968121 h 1800225"/>
                <a:gd name="connsiteX540" fmla="*/ 1190339 w 1638300"/>
                <a:gd name="connsiteY540" fmla="*/ 952405 h 1800225"/>
                <a:gd name="connsiteX541" fmla="*/ 1182815 w 1638300"/>
                <a:gd name="connsiteY541" fmla="*/ 952405 h 1800225"/>
                <a:gd name="connsiteX542" fmla="*/ 1169479 w 1638300"/>
                <a:gd name="connsiteY542" fmla="*/ 961835 h 1800225"/>
                <a:gd name="connsiteX543" fmla="*/ 1164241 w 1638300"/>
                <a:gd name="connsiteY543" fmla="*/ 972598 h 1800225"/>
                <a:gd name="connsiteX544" fmla="*/ 1163574 w 1638300"/>
                <a:gd name="connsiteY544" fmla="*/ 985171 h 1800225"/>
                <a:gd name="connsiteX545" fmla="*/ 1148048 w 1638300"/>
                <a:gd name="connsiteY545" fmla="*/ 992981 h 1800225"/>
                <a:gd name="connsiteX546" fmla="*/ 1121283 w 1638300"/>
                <a:gd name="connsiteY546" fmla="*/ 990886 h 1800225"/>
                <a:gd name="connsiteX547" fmla="*/ 1118044 w 1638300"/>
                <a:gd name="connsiteY547" fmla="*/ 981646 h 1800225"/>
                <a:gd name="connsiteX548" fmla="*/ 1078897 w 1638300"/>
                <a:gd name="connsiteY548" fmla="*/ 979265 h 1800225"/>
                <a:gd name="connsiteX549" fmla="*/ 1064228 w 1638300"/>
                <a:gd name="connsiteY549" fmla="*/ 972979 h 1800225"/>
                <a:gd name="connsiteX550" fmla="*/ 1045559 w 1638300"/>
                <a:gd name="connsiteY550" fmla="*/ 993553 h 1800225"/>
                <a:gd name="connsiteX551" fmla="*/ 1036510 w 1638300"/>
                <a:gd name="connsiteY551" fmla="*/ 1007840 h 1800225"/>
                <a:gd name="connsiteX552" fmla="*/ 1026985 w 1638300"/>
                <a:gd name="connsiteY552" fmla="*/ 1002888 h 1800225"/>
                <a:gd name="connsiteX553" fmla="*/ 1015936 w 1638300"/>
                <a:gd name="connsiteY553" fmla="*/ 1012413 h 1800225"/>
                <a:gd name="connsiteX554" fmla="*/ 1010888 w 1638300"/>
                <a:gd name="connsiteY554" fmla="*/ 1011460 h 1800225"/>
                <a:gd name="connsiteX555" fmla="*/ 1010031 w 1638300"/>
                <a:gd name="connsiteY555" fmla="*/ 1019175 h 1800225"/>
                <a:gd name="connsiteX556" fmla="*/ 993553 w 1638300"/>
                <a:gd name="connsiteY556" fmla="*/ 1033463 h 1800225"/>
                <a:gd name="connsiteX557" fmla="*/ 985075 w 1638300"/>
                <a:gd name="connsiteY557" fmla="*/ 1034415 h 1800225"/>
                <a:gd name="connsiteX558" fmla="*/ 975550 w 1638300"/>
                <a:gd name="connsiteY558" fmla="*/ 1028700 h 1800225"/>
                <a:gd name="connsiteX559" fmla="*/ 975360 w 1638300"/>
                <a:gd name="connsiteY559" fmla="*/ 1025080 h 1800225"/>
                <a:gd name="connsiteX560" fmla="*/ 967168 w 1638300"/>
                <a:gd name="connsiteY560" fmla="*/ 1025843 h 1800225"/>
                <a:gd name="connsiteX561" fmla="*/ 954024 w 1638300"/>
                <a:gd name="connsiteY561" fmla="*/ 1021652 h 1800225"/>
                <a:gd name="connsiteX562" fmla="*/ 940403 w 1638300"/>
                <a:gd name="connsiteY562" fmla="*/ 1008698 h 1800225"/>
                <a:gd name="connsiteX563" fmla="*/ 926973 w 1638300"/>
                <a:gd name="connsiteY563" fmla="*/ 1028129 h 1800225"/>
                <a:gd name="connsiteX564" fmla="*/ 909637 w 1638300"/>
                <a:gd name="connsiteY564" fmla="*/ 1066895 h 1800225"/>
                <a:gd name="connsiteX565" fmla="*/ 890207 w 1638300"/>
                <a:gd name="connsiteY565" fmla="*/ 1073468 h 1800225"/>
                <a:gd name="connsiteX566" fmla="*/ 885634 w 1638300"/>
                <a:gd name="connsiteY566" fmla="*/ 1068705 h 1800225"/>
                <a:gd name="connsiteX567" fmla="*/ 880682 w 1638300"/>
                <a:gd name="connsiteY567" fmla="*/ 1075087 h 1800225"/>
                <a:gd name="connsiteX568" fmla="*/ 879729 w 1638300"/>
                <a:gd name="connsiteY568" fmla="*/ 1077754 h 1800225"/>
                <a:gd name="connsiteX569" fmla="*/ 884873 w 1638300"/>
                <a:gd name="connsiteY569" fmla="*/ 1079088 h 1800225"/>
                <a:gd name="connsiteX570" fmla="*/ 877634 w 1638300"/>
                <a:gd name="connsiteY570" fmla="*/ 1083469 h 1800225"/>
                <a:gd name="connsiteX571" fmla="*/ 873061 w 1638300"/>
                <a:gd name="connsiteY571" fmla="*/ 1108901 h 1800225"/>
                <a:gd name="connsiteX572" fmla="*/ 857631 w 1638300"/>
                <a:gd name="connsiteY572" fmla="*/ 1128046 h 1800225"/>
                <a:gd name="connsiteX573" fmla="*/ 842296 w 1638300"/>
                <a:gd name="connsiteY573" fmla="*/ 1129475 h 1800225"/>
                <a:gd name="connsiteX574" fmla="*/ 812578 w 1638300"/>
                <a:gd name="connsiteY574" fmla="*/ 1107948 h 1800225"/>
                <a:gd name="connsiteX575" fmla="*/ 805339 w 1638300"/>
                <a:gd name="connsiteY575" fmla="*/ 1110710 h 1800225"/>
                <a:gd name="connsiteX576" fmla="*/ 803910 w 1638300"/>
                <a:gd name="connsiteY576" fmla="*/ 1107948 h 1800225"/>
                <a:gd name="connsiteX577" fmla="*/ 795718 w 1638300"/>
                <a:gd name="connsiteY577" fmla="*/ 1107091 h 1800225"/>
                <a:gd name="connsiteX578" fmla="*/ 783241 w 1638300"/>
                <a:gd name="connsiteY578" fmla="*/ 1110901 h 1800225"/>
                <a:gd name="connsiteX579" fmla="*/ 747713 w 1638300"/>
                <a:gd name="connsiteY579" fmla="*/ 1106234 h 1800225"/>
                <a:gd name="connsiteX580" fmla="*/ 746950 w 1638300"/>
                <a:gd name="connsiteY580" fmla="*/ 1113949 h 1800225"/>
                <a:gd name="connsiteX581" fmla="*/ 753237 w 1638300"/>
                <a:gd name="connsiteY581" fmla="*/ 1121855 h 1800225"/>
                <a:gd name="connsiteX582" fmla="*/ 752094 w 1638300"/>
                <a:gd name="connsiteY582" fmla="*/ 1132904 h 1800225"/>
                <a:gd name="connsiteX583" fmla="*/ 755428 w 1638300"/>
                <a:gd name="connsiteY583" fmla="*/ 1141857 h 1800225"/>
                <a:gd name="connsiteX584" fmla="*/ 740188 w 1638300"/>
                <a:gd name="connsiteY584" fmla="*/ 1146239 h 1800225"/>
                <a:gd name="connsiteX585" fmla="*/ 742474 w 1638300"/>
                <a:gd name="connsiteY585" fmla="*/ 1170051 h 1800225"/>
                <a:gd name="connsiteX586" fmla="*/ 745426 w 1638300"/>
                <a:gd name="connsiteY586" fmla="*/ 1170241 h 1800225"/>
                <a:gd name="connsiteX587" fmla="*/ 746284 w 1638300"/>
                <a:gd name="connsiteY587" fmla="*/ 1181958 h 1800225"/>
                <a:gd name="connsiteX588" fmla="*/ 752856 w 1638300"/>
                <a:gd name="connsiteY588" fmla="*/ 1176242 h 1800225"/>
                <a:gd name="connsiteX589" fmla="*/ 758857 w 1638300"/>
                <a:gd name="connsiteY589" fmla="*/ 1174814 h 1800225"/>
                <a:gd name="connsiteX590" fmla="*/ 759047 w 1638300"/>
                <a:gd name="connsiteY590" fmla="*/ 1170147 h 1800225"/>
                <a:gd name="connsiteX591" fmla="*/ 762667 w 1638300"/>
                <a:gd name="connsiteY591" fmla="*/ 1166908 h 1800225"/>
                <a:gd name="connsiteX592" fmla="*/ 773525 w 1638300"/>
                <a:gd name="connsiteY592" fmla="*/ 1170241 h 1800225"/>
                <a:gd name="connsiteX593" fmla="*/ 786289 w 1638300"/>
                <a:gd name="connsiteY593" fmla="*/ 1169575 h 1800225"/>
                <a:gd name="connsiteX594" fmla="*/ 786765 w 1638300"/>
                <a:gd name="connsiteY594" fmla="*/ 1174052 h 1800225"/>
                <a:gd name="connsiteX595" fmla="*/ 780955 w 1638300"/>
                <a:gd name="connsiteY595" fmla="*/ 1178243 h 1800225"/>
                <a:gd name="connsiteX596" fmla="*/ 788860 w 1638300"/>
                <a:gd name="connsiteY596" fmla="*/ 1187672 h 1800225"/>
                <a:gd name="connsiteX597" fmla="*/ 784098 w 1638300"/>
                <a:gd name="connsiteY597" fmla="*/ 1189768 h 1800225"/>
                <a:gd name="connsiteX598" fmla="*/ 785622 w 1638300"/>
                <a:gd name="connsiteY598" fmla="*/ 1194531 h 1800225"/>
                <a:gd name="connsiteX599" fmla="*/ 783050 w 1638300"/>
                <a:gd name="connsiteY599" fmla="*/ 1193388 h 1800225"/>
                <a:gd name="connsiteX600" fmla="*/ 782955 w 1638300"/>
                <a:gd name="connsiteY600" fmla="*/ 1204532 h 1800225"/>
                <a:gd name="connsiteX601" fmla="*/ 786575 w 1638300"/>
                <a:gd name="connsiteY601" fmla="*/ 1216343 h 1800225"/>
                <a:gd name="connsiteX602" fmla="*/ 776383 w 1638300"/>
                <a:gd name="connsiteY602" fmla="*/ 1228249 h 1800225"/>
                <a:gd name="connsiteX603" fmla="*/ 772096 w 1638300"/>
                <a:gd name="connsiteY603" fmla="*/ 1227391 h 1800225"/>
                <a:gd name="connsiteX604" fmla="*/ 772573 w 1638300"/>
                <a:gd name="connsiteY604" fmla="*/ 1231392 h 1800225"/>
                <a:gd name="connsiteX605" fmla="*/ 764000 w 1638300"/>
                <a:gd name="connsiteY605" fmla="*/ 1237965 h 1800225"/>
                <a:gd name="connsiteX606" fmla="*/ 750094 w 1638300"/>
                <a:gd name="connsiteY606" fmla="*/ 1239393 h 1800225"/>
                <a:gd name="connsiteX607" fmla="*/ 754094 w 1638300"/>
                <a:gd name="connsiteY607" fmla="*/ 1261206 h 1800225"/>
                <a:gd name="connsiteX608" fmla="*/ 748475 w 1638300"/>
                <a:gd name="connsiteY608" fmla="*/ 1273588 h 1800225"/>
                <a:gd name="connsiteX609" fmla="*/ 753999 w 1638300"/>
                <a:gd name="connsiteY609" fmla="*/ 1292067 h 1800225"/>
                <a:gd name="connsiteX610" fmla="*/ 764000 w 1638300"/>
                <a:gd name="connsiteY610" fmla="*/ 1295876 h 1800225"/>
                <a:gd name="connsiteX611" fmla="*/ 765715 w 1638300"/>
                <a:gd name="connsiteY611" fmla="*/ 1301687 h 1800225"/>
                <a:gd name="connsiteX612" fmla="*/ 770668 w 1638300"/>
                <a:gd name="connsiteY612" fmla="*/ 1303782 h 1800225"/>
                <a:gd name="connsiteX613" fmla="*/ 785908 w 1638300"/>
                <a:gd name="connsiteY613" fmla="*/ 1301782 h 1800225"/>
                <a:gd name="connsiteX614" fmla="*/ 812292 w 1638300"/>
                <a:gd name="connsiteY614" fmla="*/ 1319499 h 1800225"/>
                <a:gd name="connsiteX615" fmla="*/ 816292 w 1638300"/>
                <a:gd name="connsiteY615" fmla="*/ 1314545 h 1800225"/>
                <a:gd name="connsiteX616" fmla="*/ 826103 w 1638300"/>
                <a:gd name="connsiteY616" fmla="*/ 1311593 h 1800225"/>
                <a:gd name="connsiteX617" fmla="*/ 833342 w 1638300"/>
                <a:gd name="connsiteY617" fmla="*/ 1323785 h 1800225"/>
                <a:gd name="connsiteX618" fmla="*/ 841248 w 1638300"/>
                <a:gd name="connsiteY618" fmla="*/ 1328833 h 1800225"/>
                <a:gd name="connsiteX619" fmla="*/ 844867 w 1638300"/>
                <a:gd name="connsiteY619" fmla="*/ 1334072 h 1800225"/>
                <a:gd name="connsiteX620" fmla="*/ 843248 w 1638300"/>
                <a:gd name="connsiteY620" fmla="*/ 1335881 h 1800225"/>
                <a:gd name="connsiteX621" fmla="*/ 851725 w 1638300"/>
                <a:gd name="connsiteY621" fmla="*/ 1338644 h 1800225"/>
                <a:gd name="connsiteX622" fmla="*/ 855821 w 1638300"/>
                <a:gd name="connsiteY622" fmla="*/ 1350740 h 1800225"/>
                <a:gd name="connsiteX623" fmla="*/ 864394 w 1638300"/>
                <a:gd name="connsiteY623" fmla="*/ 1358742 h 1800225"/>
                <a:gd name="connsiteX624" fmla="*/ 867156 w 1638300"/>
                <a:gd name="connsiteY624" fmla="*/ 1357789 h 1800225"/>
                <a:gd name="connsiteX625" fmla="*/ 877443 w 1638300"/>
                <a:gd name="connsiteY625" fmla="*/ 1364647 h 1800225"/>
                <a:gd name="connsiteX626" fmla="*/ 885539 w 1638300"/>
                <a:gd name="connsiteY626" fmla="*/ 1386554 h 1800225"/>
                <a:gd name="connsiteX627" fmla="*/ 902017 w 1638300"/>
                <a:gd name="connsiteY627" fmla="*/ 1400080 h 1800225"/>
                <a:gd name="connsiteX628" fmla="*/ 905446 w 1638300"/>
                <a:gd name="connsiteY628" fmla="*/ 1409033 h 1800225"/>
                <a:gd name="connsiteX629" fmla="*/ 911066 w 1638300"/>
                <a:gd name="connsiteY629" fmla="*/ 1410081 h 1800225"/>
                <a:gd name="connsiteX630" fmla="*/ 917638 w 1638300"/>
                <a:gd name="connsiteY630" fmla="*/ 1406843 h 1800225"/>
                <a:gd name="connsiteX631" fmla="*/ 920305 w 1638300"/>
                <a:gd name="connsiteY631" fmla="*/ 1402080 h 1800225"/>
                <a:gd name="connsiteX632" fmla="*/ 934784 w 1638300"/>
                <a:gd name="connsiteY632" fmla="*/ 1402556 h 1800225"/>
                <a:gd name="connsiteX633" fmla="*/ 944404 w 1638300"/>
                <a:gd name="connsiteY633" fmla="*/ 1400080 h 1800225"/>
                <a:gd name="connsiteX634" fmla="*/ 953834 w 1638300"/>
                <a:gd name="connsiteY634" fmla="*/ 1404557 h 1800225"/>
                <a:gd name="connsiteX635" fmla="*/ 970598 w 1638300"/>
                <a:gd name="connsiteY635" fmla="*/ 1399127 h 1800225"/>
                <a:gd name="connsiteX636" fmla="*/ 970598 w 1638300"/>
                <a:gd name="connsiteY636" fmla="*/ 1397222 h 1800225"/>
                <a:gd name="connsiteX637" fmla="*/ 974122 w 1638300"/>
                <a:gd name="connsiteY637" fmla="*/ 1397413 h 1800225"/>
                <a:gd name="connsiteX638" fmla="*/ 976408 w 1638300"/>
                <a:gd name="connsiteY638" fmla="*/ 1403985 h 1800225"/>
                <a:gd name="connsiteX639" fmla="*/ 981932 w 1638300"/>
                <a:gd name="connsiteY639" fmla="*/ 1408462 h 1800225"/>
                <a:gd name="connsiteX640" fmla="*/ 997363 w 1638300"/>
                <a:gd name="connsiteY640" fmla="*/ 1411605 h 1800225"/>
                <a:gd name="connsiteX641" fmla="*/ 1002030 w 1638300"/>
                <a:gd name="connsiteY641" fmla="*/ 1416844 h 1800225"/>
                <a:gd name="connsiteX642" fmla="*/ 1002697 w 1638300"/>
                <a:gd name="connsiteY642" fmla="*/ 1425321 h 1800225"/>
                <a:gd name="connsiteX643" fmla="*/ 995743 w 1638300"/>
                <a:gd name="connsiteY643" fmla="*/ 1441609 h 1800225"/>
                <a:gd name="connsiteX644" fmla="*/ 999839 w 1638300"/>
                <a:gd name="connsiteY644" fmla="*/ 1445133 h 1800225"/>
                <a:gd name="connsiteX645" fmla="*/ 996029 w 1638300"/>
                <a:gd name="connsiteY645" fmla="*/ 1449896 h 1800225"/>
                <a:gd name="connsiteX646" fmla="*/ 1003268 w 1638300"/>
                <a:gd name="connsiteY646" fmla="*/ 1464945 h 1800225"/>
                <a:gd name="connsiteX647" fmla="*/ 1011460 w 1638300"/>
                <a:gd name="connsiteY647" fmla="*/ 1467993 h 1800225"/>
                <a:gd name="connsiteX648" fmla="*/ 1022033 w 1638300"/>
                <a:gd name="connsiteY648" fmla="*/ 1464850 h 1800225"/>
                <a:gd name="connsiteX649" fmla="*/ 1023842 w 1638300"/>
                <a:gd name="connsiteY649" fmla="*/ 1473613 h 1800225"/>
                <a:gd name="connsiteX650" fmla="*/ 1032415 w 1638300"/>
                <a:gd name="connsiteY650" fmla="*/ 1467517 h 1800225"/>
                <a:gd name="connsiteX651" fmla="*/ 1038701 w 1638300"/>
                <a:gd name="connsiteY651" fmla="*/ 1473422 h 1800225"/>
                <a:gd name="connsiteX652" fmla="*/ 1047559 w 1638300"/>
                <a:gd name="connsiteY652" fmla="*/ 1474851 h 1800225"/>
                <a:gd name="connsiteX653" fmla="*/ 1065276 w 1638300"/>
                <a:gd name="connsiteY653" fmla="*/ 1470470 h 1800225"/>
                <a:gd name="connsiteX654" fmla="*/ 1074801 w 1638300"/>
                <a:gd name="connsiteY654" fmla="*/ 1476375 h 1800225"/>
                <a:gd name="connsiteX655" fmla="*/ 1082040 w 1638300"/>
                <a:gd name="connsiteY655" fmla="*/ 1489139 h 1800225"/>
                <a:gd name="connsiteX656" fmla="*/ 1089755 w 1638300"/>
                <a:gd name="connsiteY656" fmla="*/ 1490853 h 1800225"/>
                <a:gd name="connsiteX657" fmla="*/ 1095470 w 1638300"/>
                <a:gd name="connsiteY657" fmla="*/ 1489901 h 1800225"/>
                <a:gd name="connsiteX658" fmla="*/ 1116806 w 1638300"/>
                <a:gd name="connsiteY658" fmla="*/ 1477899 h 1800225"/>
                <a:gd name="connsiteX659" fmla="*/ 1118330 w 1638300"/>
                <a:gd name="connsiteY659" fmla="*/ 1474851 h 1800225"/>
                <a:gd name="connsiteX660" fmla="*/ 1122045 w 1638300"/>
                <a:gd name="connsiteY660" fmla="*/ 1476851 h 1800225"/>
                <a:gd name="connsiteX661" fmla="*/ 1118330 w 1638300"/>
                <a:gd name="connsiteY661" fmla="*/ 1503807 h 1800225"/>
                <a:gd name="connsiteX662" fmla="*/ 1123093 w 1638300"/>
                <a:gd name="connsiteY662" fmla="*/ 1514094 h 1800225"/>
                <a:gd name="connsiteX663" fmla="*/ 1135856 w 1638300"/>
                <a:gd name="connsiteY663" fmla="*/ 1526572 h 1800225"/>
                <a:gd name="connsiteX664" fmla="*/ 1136999 w 1638300"/>
                <a:gd name="connsiteY664" fmla="*/ 1534954 h 1800225"/>
                <a:gd name="connsiteX665" fmla="*/ 1134332 w 1638300"/>
                <a:gd name="connsiteY665" fmla="*/ 1548860 h 1800225"/>
                <a:gd name="connsiteX666" fmla="*/ 1136237 w 1638300"/>
                <a:gd name="connsiteY666" fmla="*/ 1568196 h 1800225"/>
                <a:gd name="connsiteX667" fmla="*/ 1139571 w 1638300"/>
                <a:gd name="connsiteY667" fmla="*/ 1575816 h 1800225"/>
                <a:gd name="connsiteX668" fmla="*/ 1138904 w 1638300"/>
                <a:gd name="connsiteY668" fmla="*/ 1584103 h 1800225"/>
                <a:gd name="connsiteX669" fmla="*/ 1134427 w 1638300"/>
                <a:gd name="connsiteY669" fmla="*/ 1587532 h 1800225"/>
                <a:gd name="connsiteX670" fmla="*/ 1128427 w 1638300"/>
                <a:gd name="connsiteY670" fmla="*/ 1602296 h 1800225"/>
                <a:gd name="connsiteX671" fmla="*/ 1128236 w 1638300"/>
                <a:gd name="connsiteY671" fmla="*/ 1611630 h 1800225"/>
                <a:gd name="connsiteX672" fmla="*/ 1122426 w 1638300"/>
                <a:gd name="connsiteY672" fmla="*/ 1617631 h 1800225"/>
                <a:gd name="connsiteX673" fmla="*/ 1095566 w 1638300"/>
                <a:gd name="connsiteY673" fmla="*/ 1625727 h 1800225"/>
                <a:gd name="connsiteX674" fmla="*/ 1095661 w 1638300"/>
                <a:gd name="connsiteY674" fmla="*/ 1637538 h 1800225"/>
                <a:gd name="connsiteX675" fmla="*/ 1087279 w 1638300"/>
                <a:gd name="connsiteY675" fmla="*/ 1640205 h 1800225"/>
                <a:gd name="connsiteX676" fmla="*/ 1082897 w 1638300"/>
                <a:gd name="connsiteY676" fmla="*/ 1639062 h 1800225"/>
                <a:gd name="connsiteX677" fmla="*/ 1073753 w 1638300"/>
                <a:gd name="connsiteY677" fmla="*/ 1644682 h 1800225"/>
                <a:gd name="connsiteX678" fmla="*/ 1063847 w 1638300"/>
                <a:gd name="connsiteY678" fmla="*/ 1646397 h 1800225"/>
                <a:gd name="connsiteX679" fmla="*/ 1054036 w 1638300"/>
                <a:gd name="connsiteY679" fmla="*/ 1644301 h 1800225"/>
                <a:gd name="connsiteX680" fmla="*/ 1042607 w 1638300"/>
                <a:gd name="connsiteY680" fmla="*/ 1637919 h 1800225"/>
                <a:gd name="connsiteX681" fmla="*/ 1016317 w 1638300"/>
                <a:gd name="connsiteY681" fmla="*/ 1635538 h 1800225"/>
                <a:gd name="connsiteX682" fmla="*/ 1017556 w 1638300"/>
                <a:gd name="connsiteY682" fmla="*/ 1629918 h 1800225"/>
                <a:gd name="connsiteX683" fmla="*/ 1014127 w 1638300"/>
                <a:gd name="connsiteY683" fmla="*/ 1629537 h 1800225"/>
                <a:gd name="connsiteX684" fmla="*/ 1011841 w 1638300"/>
                <a:gd name="connsiteY684" fmla="*/ 1620870 h 1800225"/>
                <a:gd name="connsiteX685" fmla="*/ 1014698 w 1638300"/>
                <a:gd name="connsiteY685" fmla="*/ 1617536 h 1800225"/>
                <a:gd name="connsiteX686" fmla="*/ 1010221 w 1638300"/>
                <a:gd name="connsiteY686" fmla="*/ 1614774 h 1800225"/>
                <a:gd name="connsiteX687" fmla="*/ 1007459 w 1638300"/>
                <a:gd name="connsiteY687" fmla="*/ 1605249 h 1800225"/>
                <a:gd name="connsiteX688" fmla="*/ 995743 w 1638300"/>
                <a:gd name="connsiteY688" fmla="*/ 1586770 h 1800225"/>
                <a:gd name="connsiteX689" fmla="*/ 975074 w 1638300"/>
                <a:gd name="connsiteY689" fmla="*/ 1593056 h 1800225"/>
                <a:gd name="connsiteX690" fmla="*/ 966311 w 1638300"/>
                <a:gd name="connsiteY690" fmla="*/ 1589532 h 1800225"/>
                <a:gd name="connsiteX691" fmla="*/ 944594 w 1638300"/>
                <a:gd name="connsiteY691" fmla="*/ 1589532 h 1800225"/>
                <a:gd name="connsiteX692" fmla="*/ 952691 w 1638300"/>
                <a:gd name="connsiteY692" fmla="*/ 1600962 h 1800225"/>
                <a:gd name="connsiteX693" fmla="*/ 941165 w 1638300"/>
                <a:gd name="connsiteY693" fmla="*/ 1607725 h 1800225"/>
                <a:gd name="connsiteX694" fmla="*/ 935260 w 1638300"/>
                <a:gd name="connsiteY694" fmla="*/ 1618679 h 1800225"/>
                <a:gd name="connsiteX695" fmla="*/ 928878 w 1638300"/>
                <a:gd name="connsiteY695" fmla="*/ 1623632 h 1800225"/>
                <a:gd name="connsiteX696" fmla="*/ 924973 w 1638300"/>
                <a:gd name="connsiteY696" fmla="*/ 1622489 h 1800225"/>
                <a:gd name="connsiteX697" fmla="*/ 922973 w 1638300"/>
                <a:gd name="connsiteY697" fmla="*/ 1628585 h 1800225"/>
                <a:gd name="connsiteX698" fmla="*/ 917543 w 1638300"/>
                <a:gd name="connsiteY698" fmla="*/ 1629537 h 1800225"/>
                <a:gd name="connsiteX699" fmla="*/ 910304 w 1638300"/>
                <a:gd name="connsiteY699" fmla="*/ 1635823 h 1800225"/>
                <a:gd name="connsiteX700" fmla="*/ 902113 w 1638300"/>
                <a:gd name="connsiteY700" fmla="*/ 1630585 h 1800225"/>
                <a:gd name="connsiteX701" fmla="*/ 895731 w 1638300"/>
                <a:gd name="connsiteY701" fmla="*/ 1634395 h 1800225"/>
                <a:gd name="connsiteX702" fmla="*/ 880777 w 1638300"/>
                <a:gd name="connsiteY702" fmla="*/ 1629156 h 1800225"/>
                <a:gd name="connsiteX703" fmla="*/ 873061 w 1638300"/>
                <a:gd name="connsiteY703" fmla="*/ 1632966 h 1800225"/>
                <a:gd name="connsiteX704" fmla="*/ 865537 w 1638300"/>
                <a:gd name="connsiteY704" fmla="*/ 1631918 h 1800225"/>
                <a:gd name="connsiteX705" fmla="*/ 863060 w 1638300"/>
                <a:gd name="connsiteY705" fmla="*/ 1629251 h 1800225"/>
                <a:gd name="connsiteX706" fmla="*/ 859917 w 1638300"/>
                <a:gd name="connsiteY706" fmla="*/ 1631632 h 1800225"/>
                <a:gd name="connsiteX707" fmla="*/ 855821 w 1638300"/>
                <a:gd name="connsiteY707" fmla="*/ 1630871 h 1800225"/>
                <a:gd name="connsiteX708" fmla="*/ 852297 w 1638300"/>
                <a:gd name="connsiteY708" fmla="*/ 1623346 h 1800225"/>
                <a:gd name="connsiteX709" fmla="*/ 845534 w 1638300"/>
                <a:gd name="connsiteY709" fmla="*/ 1624203 h 1800225"/>
                <a:gd name="connsiteX710" fmla="*/ 844867 w 1638300"/>
                <a:gd name="connsiteY710" fmla="*/ 1620012 h 1800225"/>
                <a:gd name="connsiteX711" fmla="*/ 847630 w 1638300"/>
                <a:gd name="connsiteY711" fmla="*/ 1619917 h 1800225"/>
                <a:gd name="connsiteX712" fmla="*/ 851821 w 1638300"/>
                <a:gd name="connsiteY712" fmla="*/ 1607534 h 1800225"/>
                <a:gd name="connsiteX713" fmla="*/ 831818 w 1638300"/>
                <a:gd name="connsiteY713" fmla="*/ 1596295 h 1800225"/>
                <a:gd name="connsiteX714" fmla="*/ 806291 w 1638300"/>
                <a:gd name="connsiteY714" fmla="*/ 1590580 h 1800225"/>
                <a:gd name="connsiteX715" fmla="*/ 791813 w 1638300"/>
                <a:gd name="connsiteY715" fmla="*/ 1605629 h 1800225"/>
                <a:gd name="connsiteX716" fmla="*/ 791242 w 1638300"/>
                <a:gd name="connsiteY716" fmla="*/ 1609916 h 1800225"/>
                <a:gd name="connsiteX717" fmla="*/ 801243 w 1638300"/>
                <a:gd name="connsiteY717" fmla="*/ 1621822 h 1800225"/>
                <a:gd name="connsiteX718" fmla="*/ 800005 w 1638300"/>
                <a:gd name="connsiteY718" fmla="*/ 1630585 h 1800225"/>
                <a:gd name="connsiteX719" fmla="*/ 795052 w 1638300"/>
                <a:gd name="connsiteY719" fmla="*/ 1631156 h 1800225"/>
                <a:gd name="connsiteX720" fmla="*/ 795909 w 1638300"/>
                <a:gd name="connsiteY720" fmla="*/ 1633538 h 1800225"/>
                <a:gd name="connsiteX721" fmla="*/ 792385 w 1638300"/>
                <a:gd name="connsiteY721" fmla="*/ 1633919 h 1800225"/>
                <a:gd name="connsiteX722" fmla="*/ 792671 w 1638300"/>
                <a:gd name="connsiteY722" fmla="*/ 1637443 h 1800225"/>
                <a:gd name="connsiteX723" fmla="*/ 789813 w 1638300"/>
                <a:gd name="connsiteY723" fmla="*/ 1637252 h 1800225"/>
                <a:gd name="connsiteX724" fmla="*/ 795814 w 1638300"/>
                <a:gd name="connsiteY724" fmla="*/ 1647730 h 1800225"/>
                <a:gd name="connsiteX725" fmla="*/ 793813 w 1638300"/>
                <a:gd name="connsiteY725" fmla="*/ 1682115 h 1800225"/>
                <a:gd name="connsiteX726" fmla="*/ 800671 w 1638300"/>
                <a:gd name="connsiteY726" fmla="*/ 1683734 h 1800225"/>
                <a:gd name="connsiteX727" fmla="*/ 799433 w 1638300"/>
                <a:gd name="connsiteY727" fmla="*/ 1717739 h 1800225"/>
                <a:gd name="connsiteX728" fmla="*/ 807244 w 1638300"/>
                <a:gd name="connsiteY728" fmla="*/ 1758982 h 1800225"/>
                <a:gd name="connsiteX729" fmla="*/ 803434 w 1638300"/>
                <a:gd name="connsiteY729" fmla="*/ 1767174 h 1800225"/>
                <a:gd name="connsiteX730" fmla="*/ 789432 w 1638300"/>
                <a:gd name="connsiteY730" fmla="*/ 1782413 h 1800225"/>
                <a:gd name="connsiteX731" fmla="*/ 787241 w 1638300"/>
                <a:gd name="connsiteY731" fmla="*/ 1792700 h 1800225"/>
                <a:gd name="connsiteX732" fmla="*/ 769715 w 1638300"/>
                <a:gd name="connsiteY732" fmla="*/ 1796796 h 1800225"/>
                <a:gd name="connsiteX733" fmla="*/ 759238 w 1638300"/>
                <a:gd name="connsiteY733" fmla="*/ 1779461 h 1800225"/>
                <a:gd name="connsiteX734" fmla="*/ 747427 w 1638300"/>
                <a:gd name="connsiteY734" fmla="*/ 1772412 h 1800225"/>
                <a:gd name="connsiteX735" fmla="*/ 734473 w 1638300"/>
                <a:gd name="connsiteY735" fmla="*/ 1769364 h 1800225"/>
                <a:gd name="connsiteX736" fmla="*/ 728663 w 1638300"/>
                <a:gd name="connsiteY736" fmla="*/ 1770983 h 1800225"/>
                <a:gd name="connsiteX737" fmla="*/ 724376 w 1638300"/>
                <a:gd name="connsiteY737" fmla="*/ 1763839 h 1800225"/>
                <a:gd name="connsiteX738" fmla="*/ 720757 w 1638300"/>
                <a:gd name="connsiteY738" fmla="*/ 1762887 h 1800225"/>
                <a:gd name="connsiteX739" fmla="*/ 708565 w 1638300"/>
                <a:gd name="connsiteY739" fmla="*/ 1766411 h 1800225"/>
                <a:gd name="connsiteX740" fmla="*/ 693801 w 1638300"/>
                <a:gd name="connsiteY740" fmla="*/ 1742885 h 1800225"/>
                <a:gd name="connsiteX741" fmla="*/ 684752 w 1638300"/>
                <a:gd name="connsiteY741" fmla="*/ 1735170 h 1800225"/>
                <a:gd name="connsiteX742" fmla="*/ 679323 w 1638300"/>
                <a:gd name="connsiteY742" fmla="*/ 1720596 h 1800225"/>
                <a:gd name="connsiteX743" fmla="*/ 682657 w 1638300"/>
                <a:gd name="connsiteY743" fmla="*/ 1705642 h 1800225"/>
                <a:gd name="connsiteX744" fmla="*/ 666083 w 1638300"/>
                <a:gd name="connsiteY744" fmla="*/ 1715453 h 1800225"/>
                <a:gd name="connsiteX745" fmla="*/ 647795 w 1638300"/>
                <a:gd name="connsiteY745" fmla="*/ 1718215 h 1800225"/>
                <a:gd name="connsiteX746" fmla="*/ 643700 w 1638300"/>
                <a:gd name="connsiteY746" fmla="*/ 1724883 h 1800225"/>
                <a:gd name="connsiteX747" fmla="*/ 635603 w 1638300"/>
                <a:gd name="connsiteY747" fmla="*/ 1727264 h 1800225"/>
                <a:gd name="connsiteX748" fmla="*/ 617029 w 1638300"/>
                <a:gd name="connsiteY748" fmla="*/ 1724692 h 1800225"/>
                <a:gd name="connsiteX749" fmla="*/ 609886 w 1638300"/>
                <a:gd name="connsiteY749" fmla="*/ 1718596 h 1800225"/>
                <a:gd name="connsiteX750" fmla="*/ 601694 w 1638300"/>
                <a:gd name="connsiteY750" fmla="*/ 1717072 h 1800225"/>
                <a:gd name="connsiteX751" fmla="*/ 613791 w 1638300"/>
                <a:gd name="connsiteY751" fmla="*/ 1702880 h 1800225"/>
                <a:gd name="connsiteX752" fmla="*/ 611981 w 1638300"/>
                <a:gd name="connsiteY752" fmla="*/ 1694022 h 1800225"/>
                <a:gd name="connsiteX753" fmla="*/ 606647 w 1638300"/>
                <a:gd name="connsiteY753" fmla="*/ 1688402 h 1800225"/>
                <a:gd name="connsiteX754" fmla="*/ 606552 w 1638300"/>
                <a:gd name="connsiteY754" fmla="*/ 1682782 h 1800225"/>
                <a:gd name="connsiteX755" fmla="*/ 570833 w 1638300"/>
                <a:gd name="connsiteY755" fmla="*/ 1703356 h 1800225"/>
                <a:gd name="connsiteX756" fmla="*/ 562451 w 1638300"/>
                <a:gd name="connsiteY756" fmla="*/ 1705737 h 1800225"/>
                <a:gd name="connsiteX757" fmla="*/ 545497 w 1638300"/>
                <a:gd name="connsiteY757" fmla="*/ 1719644 h 1800225"/>
                <a:gd name="connsiteX758" fmla="*/ 540353 w 1638300"/>
                <a:gd name="connsiteY758" fmla="*/ 1721072 h 1800225"/>
                <a:gd name="connsiteX759" fmla="*/ 474345 w 1638300"/>
                <a:gd name="connsiteY759" fmla="*/ 1717643 h 1800225"/>
                <a:gd name="connsiteX760" fmla="*/ 473297 w 1638300"/>
                <a:gd name="connsiteY760" fmla="*/ 1711071 h 1800225"/>
                <a:gd name="connsiteX761" fmla="*/ 462629 w 1638300"/>
                <a:gd name="connsiteY761" fmla="*/ 1690497 h 1800225"/>
                <a:gd name="connsiteX762" fmla="*/ 460819 w 1638300"/>
                <a:gd name="connsiteY762" fmla="*/ 1674400 h 1800225"/>
                <a:gd name="connsiteX763" fmla="*/ 449104 w 1638300"/>
                <a:gd name="connsiteY763" fmla="*/ 1644682 h 1800225"/>
                <a:gd name="connsiteX764" fmla="*/ 431006 w 1638300"/>
                <a:gd name="connsiteY764" fmla="*/ 1623156 h 1800225"/>
                <a:gd name="connsiteX765" fmla="*/ 448818 w 1638300"/>
                <a:gd name="connsiteY765" fmla="*/ 1624299 h 1800225"/>
                <a:gd name="connsiteX766" fmla="*/ 468916 w 1638300"/>
                <a:gd name="connsiteY766" fmla="*/ 1610963 h 1800225"/>
                <a:gd name="connsiteX767" fmla="*/ 470630 w 1638300"/>
                <a:gd name="connsiteY767" fmla="*/ 1606963 h 1800225"/>
                <a:gd name="connsiteX768" fmla="*/ 470440 w 1638300"/>
                <a:gd name="connsiteY768" fmla="*/ 1600200 h 1800225"/>
                <a:gd name="connsiteX769" fmla="*/ 461962 w 1638300"/>
                <a:gd name="connsiteY769" fmla="*/ 1600772 h 1800225"/>
                <a:gd name="connsiteX770" fmla="*/ 455581 w 1638300"/>
                <a:gd name="connsiteY770" fmla="*/ 1592104 h 1800225"/>
                <a:gd name="connsiteX771" fmla="*/ 454438 w 1638300"/>
                <a:gd name="connsiteY771" fmla="*/ 1573435 h 1800225"/>
                <a:gd name="connsiteX772" fmla="*/ 450818 w 1638300"/>
                <a:gd name="connsiteY772" fmla="*/ 1566291 h 1800225"/>
                <a:gd name="connsiteX773" fmla="*/ 442055 w 1638300"/>
                <a:gd name="connsiteY773" fmla="*/ 1557624 h 1800225"/>
                <a:gd name="connsiteX774" fmla="*/ 434150 w 1638300"/>
                <a:gd name="connsiteY774" fmla="*/ 1555909 h 1800225"/>
                <a:gd name="connsiteX775" fmla="*/ 431863 w 1638300"/>
                <a:gd name="connsiteY775" fmla="*/ 1551432 h 1800225"/>
                <a:gd name="connsiteX776" fmla="*/ 435007 w 1638300"/>
                <a:gd name="connsiteY776" fmla="*/ 1535811 h 1800225"/>
                <a:gd name="connsiteX777" fmla="*/ 443103 w 1638300"/>
                <a:gd name="connsiteY777" fmla="*/ 1529429 h 1800225"/>
                <a:gd name="connsiteX778" fmla="*/ 444151 w 1638300"/>
                <a:gd name="connsiteY778" fmla="*/ 1518095 h 1800225"/>
                <a:gd name="connsiteX779" fmla="*/ 456819 w 1638300"/>
                <a:gd name="connsiteY779" fmla="*/ 1509999 h 1800225"/>
                <a:gd name="connsiteX780" fmla="*/ 448246 w 1638300"/>
                <a:gd name="connsiteY780" fmla="*/ 1514856 h 1800225"/>
                <a:gd name="connsiteX781" fmla="*/ 425672 w 1638300"/>
                <a:gd name="connsiteY781" fmla="*/ 1519238 h 1800225"/>
                <a:gd name="connsiteX782" fmla="*/ 418528 w 1638300"/>
                <a:gd name="connsiteY782" fmla="*/ 1523619 h 1800225"/>
                <a:gd name="connsiteX783" fmla="*/ 411194 w 1638300"/>
                <a:gd name="connsiteY783" fmla="*/ 1512284 h 1800225"/>
                <a:gd name="connsiteX784" fmla="*/ 416433 w 1638300"/>
                <a:gd name="connsiteY784" fmla="*/ 1501997 h 1800225"/>
                <a:gd name="connsiteX785" fmla="*/ 417385 w 1638300"/>
                <a:gd name="connsiteY785" fmla="*/ 1485805 h 1800225"/>
                <a:gd name="connsiteX786" fmla="*/ 426529 w 1638300"/>
                <a:gd name="connsiteY786" fmla="*/ 1473613 h 1800225"/>
                <a:gd name="connsiteX787" fmla="*/ 439198 w 1638300"/>
                <a:gd name="connsiteY787" fmla="*/ 1464279 h 1800225"/>
                <a:gd name="connsiteX788" fmla="*/ 437578 w 1638300"/>
                <a:gd name="connsiteY788" fmla="*/ 1457040 h 1800225"/>
                <a:gd name="connsiteX789" fmla="*/ 429863 w 1638300"/>
                <a:gd name="connsiteY789" fmla="*/ 1458563 h 1800225"/>
                <a:gd name="connsiteX790" fmla="*/ 426529 w 1638300"/>
                <a:gd name="connsiteY790" fmla="*/ 1445229 h 1800225"/>
                <a:gd name="connsiteX791" fmla="*/ 428149 w 1638300"/>
                <a:gd name="connsiteY791" fmla="*/ 1436561 h 1800225"/>
                <a:gd name="connsiteX792" fmla="*/ 439960 w 1638300"/>
                <a:gd name="connsiteY792" fmla="*/ 1432179 h 1800225"/>
                <a:gd name="connsiteX793" fmla="*/ 439579 w 1638300"/>
                <a:gd name="connsiteY793" fmla="*/ 1428845 h 1800225"/>
                <a:gd name="connsiteX794" fmla="*/ 448246 w 1638300"/>
                <a:gd name="connsiteY794" fmla="*/ 1419225 h 1800225"/>
                <a:gd name="connsiteX795" fmla="*/ 423386 w 1638300"/>
                <a:gd name="connsiteY795" fmla="*/ 1360265 h 1800225"/>
                <a:gd name="connsiteX796" fmla="*/ 414433 w 1638300"/>
                <a:gd name="connsiteY796" fmla="*/ 1361790 h 1800225"/>
                <a:gd name="connsiteX797" fmla="*/ 411671 w 1638300"/>
                <a:gd name="connsiteY797" fmla="*/ 1354550 h 1800225"/>
                <a:gd name="connsiteX798" fmla="*/ 411099 w 1638300"/>
                <a:gd name="connsiteY798" fmla="*/ 1341215 h 1800225"/>
                <a:gd name="connsiteX799" fmla="*/ 417290 w 1638300"/>
                <a:gd name="connsiteY799" fmla="*/ 1330833 h 1800225"/>
                <a:gd name="connsiteX800" fmla="*/ 415195 w 1638300"/>
                <a:gd name="connsiteY800" fmla="*/ 1322070 h 1800225"/>
                <a:gd name="connsiteX801" fmla="*/ 410527 w 1638300"/>
                <a:gd name="connsiteY801" fmla="*/ 1317307 h 1800225"/>
                <a:gd name="connsiteX802" fmla="*/ 420052 w 1638300"/>
                <a:gd name="connsiteY802" fmla="*/ 1305306 h 1800225"/>
                <a:gd name="connsiteX803" fmla="*/ 419290 w 1638300"/>
                <a:gd name="connsiteY803" fmla="*/ 1291304 h 1800225"/>
                <a:gd name="connsiteX804" fmla="*/ 434340 w 1638300"/>
                <a:gd name="connsiteY804" fmla="*/ 1242536 h 1800225"/>
                <a:gd name="connsiteX805" fmla="*/ 419195 w 1638300"/>
                <a:gd name="connsiteY805" fmla="*/ 1247966 h 1800225"/>
                <a:gd name="connsiteX806" fmla="*/ 400240 w 1638300"/>
                <a:gd name="connsiteY806" fmla="*/ 1242632 h 1800225"/>
                <a:gd name="connsiteX807" fmla="*/ 384143 w 1638300"/>
                <a:gd name="connsiteY807" fmla="*/ 1250156 h 1800225"/>
                <a:gd name="connsiteX808" fmla="*/ 378904 w 1638300"/>
                <a:gd name="connsiteY808" fmla="*/ 1242251 h 1800225"/>
                <a:gd name="connsiteX809" fmla="*/ 372999 w 1638300"/>
                <a:gd name="connsiteY809" fmla="*/ 1243679 h 1800225"/>
                <a:gd name="connsiteX810" fmla="*/ 368998 w 1638300"/>
                <a:gd name="connsiteY810" fmla="*/ 1236440 h 1800225"/>
                <a:gd name="connsiteX811" fmla="*/ 363855 w 1638300"/>
                <a:gd name="connsiteY811" fmla="*/ 1237965 h 1800225"/>
                <a:gd name="connsiteX812" fmla="*/ 359569 w 1638300"/>
                <a:gd name="connsiteY812" fmla="*/ 1232345 h 1800225"/>
                <a:gd name="connsiteX813" fmla="*/ 355473 w 1638300"/>
                <a:gd name="connsiteY813" fmla="*/ 1232345 h 1800225"/>
                <a:gd name="connsiteX814" fmla="*/ 349853 w 1638300"/>
                <a:gd name="connsiteY814" fmla="*/ 1227963 h 1800225"/>
                <a:gd name="connsiteX815" fmla="*/ 333375 w 1638300"/>
                <a:gd name="connsiteY815" fmla="*/ 1227297 h 1800225"/>
                <a:gd name="connsiteX816" fmla="*/ 324231 w 1638300"/>
                <a:gd name="connsiteY816" fmla="*/ 1230439 h 1800225"/>
                <a:gd name="connsiteX817" fmla="*/ 313372 w 1638300"/>
                <a:gd name="connsiteY817" fmla="*/ 1222439 h 1800225"/>
                <a:gd name="connsiteX818" fmla="*/ 304609 w 1638300"/>
                <a:gd name="connsiteY818" fmla="*/ 1213771 h 1800225"/>
                <a:gd name="connsiteX819" fmla="*/ 292036 w 1638300"/>
                <a:gd name="connsiteY819" fmla="*/ 1193578 h 1800225"/>
                <a:gd name="connsiteX820" fmla="*/ 289750 w 1638300"/>
                <a:gd name="connsiteY820" fmla="*/ 1178052 h 1800225"/>
                <a:gd name="connsiteX821" fmla="*/ 293941 w 1638300"/>
                <a:gd name="connsiteY821" fmla="*/ 1175766 h 1800225"/>
                <a:gd name="connsiteX822" fmla="*/ 292513 w 1638300"/>
                <a:gd name="connsiteY822" fmla="*/ 1169384 h 1800225"/>
                <a:gd name="connsiteX823" fmla="*/ 303752 w 1638300"/>
                <a:gd name="connsiteY823" fmla="*/ 1154239 h 1800225"/>
                <a:gd name="connsiteX824" fmla="*/ 301466 w 1638300"/>
                <a:gd name="connsiteY824" fmla="*/ 1146906 h 1800225"/>
                <a:gd name="connsiteX825" fmla="*/ 294322 w 1638300"/>
                <a:gd name="connsiteY825" fmla="*/ 1135666 h 1800225"/>
                <a:gd name="connsiteX826" fmla="*/ 273939 w 1638300"/>
                <a:gd name="connsiteY826" fmla="*/ 1114140 h 1800225"/>
                <a:gd name="connsiteX827" fmla="*/ 270510 w 1638300"/>
                <a:gd name="connsiteY827" fmla="*/ 1118045 h 1800225"/>
                <a:gd name="connsiteX828" fmla="*/ 253555 w 1638300"/>
                <a:gd name="connsiteY828" fmla="*/ 1122712 h 1800225"/>
                <a:gd name="connsiteX829" fmla="*/ 246697 w 1638300"/>
                <a:gd name="connsiteY829" fmla="*/ 1109949 h 1800225"/>
                <a:gd name="connsiteX830" fmla="*/ 244030 w 1638300"/>
                <a:gd name="connsiteY830" fmla="*/ 1108615 h 1800225"/>
                <a:gd name="connsiteX831" fmla="*/ 238887 w 1638300"/>
                <a:gd name="connsiteY831" fmla="*/ 1111092 h 1800225"/>
                <a:gd name="connsiteX832" fmla="*/ 230791 w 1638300"/>
                <a:gd name="connsiteY832" fmla="*/ 1122998 h 1800225"/>
                <a:gd name="connsiteX833" fmla="*/ 234982 w 1638300"/>
                <a:gd name="connsiteY833" fmla="*/ 1130332 h 1800225"/>
                <a:gd name="connsiteX834" fmla="*/ 230505 w 1638300"/>
                <a:gd name="connsiteY834" fmla="*/ 1130713 h 1800225"/>
                <a:gd name="connsiteX835" fmla="*/ 224409 w 1638300"/>
                <a:gd name="connsiteY835" fmla="*/ 1126998 h 1800225"/>
                <a:gd name="connsiteX836" fmla="*/ 222313 w 1638300"/>
                <a:gd name="connsiteY836" fmla="*/ 1132618 h 1800225"/>
                <a:gd name="connsiteX837" fmla="*/ 224790 w 1638300"/>
                <a:gd name="connsiteY837" fmla="*/ 1139667 h 1800225"/>
                <a:gd name="connsiteX838" fmla="*/ 216694 w 1638300"/>
                <a:gd name="connsiteY838" fmla="*/ 1151573 h 1800225"/>
                <a:gd name="connsiteX839" fmla="*/ 217646 w 1638300"/>
                <a:gd name="connsiteY839" fmla="*/ 1156716 h 1800225"/>
                <a:gd name="connsiteX840" fmla="*/ 202120 w 1638300"/>
                <a:gd name="connsiteY840" fmla="*/ 1159383 h 1800225"/>
                <a:gd name="connsiteX841" fmla="*/ 202692 w 1638300"/>
                <a:gd name="connsiteY841" fmla="*/ 1164146 h 1800225"/>
                <a:gd name="connsiteX842" fmla="*/ 197929 w 1638300"/>
                <a:gd name="connsiteY842" fmla="*/ 1164431 h 1800225"/>
                <a:gd name="connsiteX843" fmla="*/ 195358 w 1638300"/>
                <a:gd name="connsiteY843" fmla="*/ 1177480 h 1800225"/>
                <a:gd name="connsiteX844" fmla="*/ 192405 w 1638300"/>
                <a:gd name="connsiteY844" fmla="*/ 1178243 h 1800225"/>
                <a:gd name="connsiteX845" fmla="*/ 190690 w 1638300"/>
                <a:gd name="connsiteY845" fmla="*/ 1173289 h 1800225"/>
                <a:gd name="connsiteX846" fmla="*/ 190976 w 1638300"/>
                <a:gd name="connsiteY846" fmla="*/ 1160812 h 1800225"/>
                <a:gd name="connsiteX847" fmla="*/ 186595 w 1638300"/>
                <a:gd name="connsiteY847" fmla="*/ 1160622 h 1800225"/>
                <a:gd name="connsiteX848" fmla="*/ 186023 w 1638300"/>
                <a:gd name="connsiteY848" fmla="*/ 1135380 h 1800225"/>
                <a:gd name="connsiteX849" fmla="*/ 170593 w 1638300"/>
                <a:gd name="connsiteY849" fmla="*/ 1146143 h 1800225"/>
                <a:gd name="connsiteX850" fmla="*/ 171736 w 1638300"/>
                <a:gd name="connsiteY850" fmla="*/ 1150620 h 1800225"/>
                <a:gd name="connsiteX851" fmla="*/ 166783 w 1638300"/>
                <a:gd name="connsiteY851" fmla="*/ 1155764 h 1800225"/>
                <a:gd name="connsiteX852" fmla="*/ 168116 w 1638300"/>
                <a:gd name="connsiteY852" fmla="*/ 1159383 h 1800225"/>
                <a:gd name="connsiteX853" fmla="*/ 161163 w 1638300"/>
                <a:gd name="connsiteY853" fmla="*/ 1164907 h 1800225"/>
                <a:gd name="connsiteX854" fmla="*/ 159258 w 1638300"/>
                <a:gd name="connsiteY854" fmla="*/ 1160716 h 1800225"/>
                <a:gd name="connsiteX855" fmla="*/ 155353 w 1638300"/>
                <a:gd name="connsiteY855" fmla="*/ 1162431 h 1800225"/>
                <a:gd name="connsiteX856" fmla="*/ 157067 w 1638300"/>
                <a:gd name="connsiteY856" fmla="*/ 1160526 h 1800225"/>
                <a:gd name="connsiteX857" fmla="*/ 154591 w 1638300"/>
                <a:gd name="connsiteY857" fmla="*/ 1153478 h 1800225"/>
                <a:gd name="connsiteX858" fmla="*/ 150114 w 1638300"/>
                <a:gd name="connsiteY858" fmla="*/ 1155859 h 1800225"/>
                <a:gd name="connsiteX859" fmla="*/ 148018 w 1638300"/>
                <a:gd name="connsiteY859" fmla="*/ 1145381 h 1800225"/>
                <a:gd name="connsiteX860" fmla="*/ 141827 w 1638300"/>
                <a:gd name="connsiteY860" fmla="*/ 1151287 h 1800225"/>
                <a:gd name="connsiteX861" fmla="*/ 132969 w 1638300"/>
                <a:gd name="connsiteY861" fmla="*/ 1153287 h 1800225"/>
                <a:gd name="connsiteX862" fmla="*/ 133255 w 1638300"/>
                <a:gd name="connsiteY862" fmla="*/ 1157764 h 1800225"/>
                <a:gd name="connsiteX863" fmla="*/ 128587 w 1638300"/>
                <a:gd name="connsiteY863" fmla="*/ 1160431 h 1800225"/>
                <a:gd name="connsiteX864" fmla="*/ 128111 w 1638300"/>
                <a:gd name="connsiteY864" fmla="*/ 1154145 h 1800225"/>
                <a:gd name="connsiteX865" fmla="*/ 125635 w 1638300"/>
                <a:gd name="connsiteY865" fmla="*/ 1154145 h 1800225"/>
                <a:gd name="connsiteX866" fmla="*/ 125825 w 1638300"/>
                <a:gd name="connsiteY866" fmla="*/ 1142619 h 1800225"/>
                <a:gd name="connsiteX867" fmla="*/ 119443 w 1638300"/>
                <a:gd name="connsiteY867" fmla="*/ 1132237 h 1800225"/>
                <a:gd name="connsiteX868" fmla="*/ 121348 w 1638300"/>
                <a:gd name="connsiteY868" fmla="*/ 1129094 h 1800225"/>
                <a:gd name="connsiteX869" fmla="*/ 112204 w 1638300"/>
                <a:gd name="connsiteY869" fmla="*/ 1122522 h 1800225"/>
                <a:gd name="connsiteX870" fmla="*/ 124968 w 1638300"/>
                <a:gd name="connsiteY870" fmla="*/ 1120997 h 1800225"/>
                <a:gd name="connsiteX871" fmla="*/ 126682 w 1638300"/>
                <a:gd name="connsiteY871" fmla="*/ 1125760 h 1800225"/>
                <a:gd name="connsiteX872" fmla="*/ 129730 w 1638300"/>
                <a:gd name="connsiteY872" fmla="*/ 1125950 h 1800225"/>
                <a:gd name="connsiteX873" fmla="*/ 122396 w 1638300"/>
                <a:gd name="connsiteY873" fmla="*/ 1130046 h 1800225"/>
                <a:gd name="connsiteX874" fmla="*/ 130302 w 1638300"/>
                <a:gd name="connsiteY874" fmla="*/ 1126331 h 1800225"/>
                <a:gd name="connsiteX875" fmla="*/ 129254 w 1638300"/>
                <a:gd name="connsiteY875" fmla="*/ 1117092 h 1800225"/>
                <a:gd name="connsiteX876" fmla="*/ 139732 w 1638300"/>
                <a:gd name="connsiteY876" fmla="*/ 1111568 h 1800225"/>
                <a:gd name="connsiteX877" fmla="*/ 136398 w 1638300"/>
                <a:gd name="connsiteY877" fmla="*/ 1112234 h 1800225"/>
                <a:gd name="connsiteX878" fmla="*/ 133731 w 1638300"/>
                <a:gd name="connsiteY878" fmla="*/ 1107186 h 1800225"/>
                <a:gd name="connsiteX879" fmla="*/ 138303 w 1638300"/>
                <a:gd name="connsiteY879" fmla="*/ 1103662 h 1800225"/>
                <a:gd name="connsiteX880" fmla="*/ 134302 w 1638300"/>
                <a:gd name="connsiteY880" fmla="*/ 1094994 h 1800225"/>
                <a:gd name="connsiteX881" fmla="*/ 123920 w 1638300"/>
                <a:gd name="connsiteY881" fmla="*/ 1097471 h 1800225"/>
                <a:gd name="connsiteX882" fmla="*/ 116110 w 1638300"/>
                <a:gd name="connsiteY882" fmla="*/ 1074801 h 1800225"/>
                <a:gd name="connsiteX883" fmla="*/ 125825 w 1638300"/>
                <a:gd name="connsiteY883" fmla="*/ 1071944 h 1800225"/>
                <a:gd name="connsiteX884" fmla="*/ 125063 w 1638300"/>
                <a:gd name="connsiteY884" fmla="*/ 1070420 h 1800225"/>
                <a:gd name="connsiteX885" fmla="*/ 115443 w 1638300"/>
                <a:gd name="connsiteY885" fmla="*/ 1073182 h 1800225"/>
                <a:gd name="connsiteX886" fmla="*/ 114205 w 1638300"/>
                <a:gd name="connsiteY886" fmla="*/ 1069943 h 1800225"/>
                <a:gd name="connsiteX887" fmla="*/ 101155 w 1638300"/>
                <a:gd name="connsiteY887" fmla="*/ 1074325 h 1800225"/>
                <a:gd name="connsiteX888" fmla="*/ 96488 w 1638300"/>
                <a:gd name="connsiteY888" fmla="*/ 1079849 h 1800225"/>
                <a:gd name="connsiteX889" fmla="*/ 85249 w 1638300"/>
                <a:gd name="connsiteY889" fmla="*/ 1078325 h 1800225"/>
                <a:gd name="connsiteX890" fmla="*/ 75628 w 1638300"/>
                <a:gd name="connsiteY890" fmla="*/ 1082421 h 1800225"/>
                <a:gd name="connsiteX891" fmla="*/ 74676 w 1638300"/>
                <a:gd name="connsiteY891" fmla="*/ 1078230 h 1800225"/>
                <a:gd name="connsiteX892" fmla="*/ 71247 w 1638300"/>
                <a:gd name="connsiteY892" fmla="*/ 1078611 h 1800225"/>
                <a:gd name="connsiteX893" fmla="*/ 64579 w 1638300"/>
                <a:gd name="connsiteY893" fmla="*/ 1066038 h 1800225"/>
                <a:gd name="connsiteX894" fmla="*/ 57626 w 1638300"/>
                <a:gd name="connsiteY894" fmla="*/ 1060704 h 1800225"/>
                <a:gd name="connsiteX895" fmla="*/ 56388 w 1638300"/>
                <a:gd name="connsiteY895" fmla="*/ 1065466 h 1800225"/>
                <a:gd name="connsiteX896" fmla="*/ 53626 w 1638300"/>
                <a:gd name="connsiteY896" fmla="*/ 1061752 h 1800225"/>
                <a:gd name="connsiteX897" fmla="*/ 48387 w 1638300"/>
                <a:gd name="connsiteY897" fmla="*/ 1067276 h 1800225"/>
                <a:gd name="connsiteX898" fmla="*/ 42958 w 1638300"/>
                <a:gd name="connsiteY898" fmla="*/ 1052799 h 1800225"/>
                <a:gd name="connsiteX899" fmla="*/ 36195 w 1638300"/>
                <a:gd name="connsiteY899" fmla="*/ 1048417 h 1800225"/>
                <a:gd name="connsiteX900" fmla="*/ 38481 w 1638300"/>
                <a:gd name="connsiteY900" fmla="*/ 1043654 h 1800225"/>
                <a:gd name="connsiteX901" fmla="*/ 32671 w 1638300"/>
                <a:gd name="connsiteY901" fmla="*/ 1038035 h 1800225"/>
                <a:gd name="connsiteX902" fmla="*/ 36576 w 1638300"/>
                <a:gd name="connsiteY902" fmla="*/ 1017080 h 1800225"/>
                <a:gd name="connsiteX903" fmla="*/ 29527 w 1638300"/>
                <a:gd name="connsiteY903" fmla="*/ 1017080 h 1800225"/>
                <a:gd name="connsiteX904" fmla="*/ 21622 w 1638300"/>
                <a:gd name="connsiteY904" fmla="*/ 998125 h 1800225"/>
                <a:gd name="connsiteX905" fmla="*/ 16288 w 1638300"/>
                <a:gd name="connsiteY905" fmla="*/ 995553 h 1800225"/>
                <a:gd name="connsiteX906" fmla="*/ 18383 w 1638300"/>
                <a:gd name="connsiteY906" fmla="*/ 987171 h 1800225"/>
                <a:gd name="connsiteX907" fmla="*/ 23717 w 1638300"/>
                <a:gd name="connsiteY907" fmla="*/ 980027 h 1800225"/>
                <a:gd name="connsiteX908" fmla="*/ 17716 w 1638300"/>
                <a:gd name="connsiteY908" fmla="*/ 956977 h 1800225"/>
                <a:gd name="connsiteX909" fmla="*/ 13811 w 1638300"/>
                <a:gd name="connsiteY909" fmla="*/ 958405 h 1800225"/>
                <a:gd name="connsiteX910" fmla="*/ 9525 w 1638300"/>
                <a:gd name="connsiteY910" fmla="*/ 955263 h 1800225"/>
                <a:gd name="connsiteX911" fmla="*/ 1130236 w 1638300"/>
                <a:gd name="connsiteY911" fmla="*/ 233362 h 1800225"/>
                <a:gd name="connsiteX912" fmla="*/ 1134046 w 1638300"/>
                <a:gd name="connsiteY912" fmla="*/ 239459 h 1800225"/>
                <a:gd name="connsiteX913" fmla="*/ 1141000 w 1638300"/>
                <a:gd name="connsiteY913" fmla="*/ 237173 h 1800225"/>
                <a:gd name="connsiteX914" fmla="*/ 1144238 w 1638300"/>
                <a:gd name="connsiteY914" fmla="*/ 243174 h 1800225"/>
                <a:gd name="connsiteX915" fmla="*/ 1145381 w 1638300"/>
                <a:gd name="connsiteY915" fmla="*/ 241459 h 1800225"/>
                <a:gd name="connsiteX916" fmla="*/ 1149382 w 1638300"/>
                <a:gd name="connsiteY916" fmla="*/ 245269 h 1800225"/>
                <a:gd name="connsiteX917" fmla="*/ 1145762 w 1638300"/>
                <a:gd name="connsiteY917" fmla="*/ 239363 h 1800225"/>
                <a:gd name="connsiteX918" fmla="*/ 1135951 w 1638300"/>
                <a:gd name="connsiteY918" fmla="*/ 231934 h 1800225"/>
                <a:gd name="connsiteX919" fmla="*/ 1130236 w 1638300"/>
                <a:gd name="connsiteY919" fmla="*/ 23336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</a:cxnLst>
              <a:rect l="l" t="t" r="r" b="b"/>
              <a:pathLst>
                <a:path w="1638300" h="1800225">
                  <a:moveTo>
                    <a:pt x="1304639" y="213551"/>
                  </a:moveTo>
                  <a:lnTo>
                    <a:pt x="1310926" y="203073"/>
                  </a:lnTo>
                  <a:lnTo>
                    <a:pt x="1319403" y="204026"/>
                  </a:lnTo>
                  <a:lnTo>
                    <a:pt x="1317879" y="217170"/>
                  </a:lnTo>
                  <a:lnTo>
                    <a:pt x="1310830" y="212979"/>
                  </a:lnTo>
                  <a:lnTo>
                    <a:pt x="1310450" y="215932"/>
                  </a:lnTo>
                  <a:lnTo>
                    <a:pt x="1307497" y="216218"/>
                  </a:lnTo>
                  <a:lnTo>
                    <a:pt x="1304639" y="213551"/>
                  </a:lnTo>
                  <a:close/>
                  <a:moveTo>
                    <a:pt x="9525" y="955263"/>
                  </a:moveTo>
                  <a:lnTo>
                    <a:pt x="18859" y="949262"/>
                  </a:lnTo>
                  <a:lnTo>
                    <a:pt x="28861" y="958215"/>
                  </a:lnTo>
                  <a:lnTo>
                    <a:pt x="38290" y="962692"/>
                  </a:lnTo>
                  <a:lnTo>
                    <a:pt x="38195" y="937451"/>
                  </a:lnTo>
                  <a:lnTo>
                    <a:pt x="49530" y="928878"/>
                  </a:lnTo>
                  <a:lnTo>
                    <a:pt x="67818" y="926021"/>
                  </a:lnTo>
                  <a:lnTo>
                    <a:pt x="68580" y="903827"/>
                  </a:lnTo>
                  <a:lnTo>
                    <a:pt x="80867" y="898970"/>
                  </a:lnTo>
                  <a:lnTo>
                    <a:pt x="97536" y="884111"/>
                  </a:lnTo>
                  <a:lnTo>
                    <a:pt x="94107" y="882968"/>
                  </a:lnTo>
                  <a:lnTo>
                    <a:pt x="101346" y="871442"/>
                  </a:lnTo>
                  <a:lnTo>
                    <a:pt x="93345" y="863346"/>
                  </a:lnTo>
                  <a:lnTo>
                    <a:pt x="92488" y="856393"/>
                  </a:lnTo>
                  <a:lnTo>
                    <a:pt x="94583" y="851154"/>
                  </a:lnTo>
                  <a:lnTo>
                    <a:pt x="93059" y="846297"/>
                  </a:lnTo>
                  <a:lnTo>
                    <a:pt x="95726" y="845344"/>
                  </a:lnTo>
                  <a:lnTo>
                    <a:pt x="94869" y="842106"/>
                  </a:lnTo>
                  <a:lnTo>
                    <a:pt x="98203" y="840963"/>
                  </a:lnTo>
                  <a:lnTo>
                    <a:pt x="99060" y="836200"/>
                  </a:lnTo>
                  <a:lnTo>
                    <a:pt x="81058" y="840105"/>
                  </a:lnTo>
                  <a:lnTo>
                    <a:pt x="85439" y="826104"/>
                  </a:lnTo>
                  <a:lnTo>
                    <a:pt x="79629" y="823913"/>
                  </a:lnTo>
                  <a:lnTo>
                    <a:pt x="79629" y="815245"/>
                  </a:lnTo>
                  <a:lnTo>
                    <a:pt x="84487" y="814483"/>
                  </a:lnTo>
                  <a:lnTo>
                    <a:pt x="97250" y="797147"/>
                  </a:lnTo>
                  <a:lnTo>
                    <a:pt x="105251" y="762571"/>
                  </a:lnTo>
                  <a:lnTo>
                    <a:pt x="111157" y="753904"/>
                  </a:lnTo>
                  <a:lnTo>
                    <a:pt x="110966" y="748855"/>
                  </a:lnTo>
                  <a:lnTo>
                    <a:pt x="114205" y="749618"/>
                  </a:lnTo>
                  <a:lnTo>
                    <a:pt x="124015" y="742760"/>
                  </a:lnTo>
                  <a:lnTo>
                    <a:pt x="132112" y="749522"/>
                  </a:lnTo>
                  <a:lnTo>
                    <a:pt x="148018" y="749237"/>
                  </a:lnTo>
                  <a:lnTo>
                    <a:pt x="148971" y="740473"/>
                  </a:lnTo>
                  <a:lnTo>
                    <a:pt x="153638" y="732568"/>
                  </a:lnTo>
                  <a:lnTo>
                    <a:pt x="165830" y="725710"/>
                  </a:lnTo>
                  <a:lnTo>
                    <a:pt x="176498" y="734568"/>
                  </a:lnTo>
                  <a:lnTo>
                    <a:pt x="171640" y="745331"/>
                  </a:lnTo>
                  <a:lnTo>
                    <a:pt x="172593" y="754571"/>
                  </a:lnTo>
                  <a:lnTo>
                    <a:pt x="168021" y="765810"/>
                  </a:lnTo>
                  <a:lnTo>
                    <a:pt x="179927" y="778097"/>
                  </a:lnTo>
                  <a:lnTo>
                    <a:pt x="208883" y="788670"/>
                  </a:lnTo>
                  <a:lnTo>
                    <a:pt x="222218" y="802005"/>
                  </a:lnTo>
                  <a:lnTo>
                    <a:pt x="236410" y="806577"/>
                  </a:lnTo>
                  <a:lnTo>
                    <a:pt x="258318" y="802863"/>
                  </a:lnTo>
                  <a:lnTo>
                    <a:pt x="289084" y="801529"/>
                  </a:lnTo>
                  <a:lnTo>
                    <a:pt x="289369" y="803243"/>
                  </a:lnTo>
                  <a:lnTo>
                    <a:pt x="300418" y="796290"/>
                  </a:lnTo>
                  <a:lnTo>
                    <a:pt x="313087" y="795052"/>
                  </a:lnTo>
                  <a:lnTo>
                    <a:pt x="314134" y="790194"/>
                  </a:lnTo>
                  <a:lnTo>
                    <a:pt x="327946" y="785241"/>
                  </a:lnTo>
                  <a:lnTo>
                    <a:pt x="331279" y="792289"/>
                  </a:lnTo>
                  <a:lnTo>
                    <a:pt x="334327" y="791528"/>
                  </a:lnTo>
                  <a:lnTo>
                    <a:pt x="341662" y="795528"/>
                  </a:lnTo>
                  <a:lnTo>
                    <a:pt x="349472" y="803243"/>
                  </a:lnTo>
                  <a:lnTo>
                    <a:pt x="356235" y="795433"/>
                  </a:lnTo>
                  <a:lnTo>
                    <a:pt x="354521" y="793147"/>
                  </a:lnTo>
                  <a:lnTo>
                    <a:pt x="357378" y="790099"/>
                  </a:lnTo>
                  <a:lnTo>
                    <a:pt x="374142" y="781145"/>
                  </a:lnTo>
                  <a:lnTo>
                    <a:pt x="372523" y="776192"/>
                  </a:lnTo>
                  <a:lnTo>
                    <a:pt x="376523" y="774764"/>
                  </a:lnTo>
                  <a:lnTo>
                    <a:pt x="380238" y="764191"/>
                  </a:lnTo>
                  <a:lnTo>
                    <a:pt x="374904" y="762286"/>
                  </a:lnTo>
                  <a:lnTo>
                    <a:pt x="375761" y="756381"/>
                  </a:lnTo>
                  <a:lnTo>
                    <a:pt x="370427" y="756476"/>
                  </a:lnTo>
                  <a:lnTo>
                    <a:pt x="369951" y="759619"/>
                  </a:lnTo>
                  <a:lnTo>
                    <a:pt x="362426" y="752951"/>
                  </a:lnTo>
                  <a:lnTo>
                    <a:pt x="370332" y="736759"/>
                  </a:lnTo>
                  <a:lnTo>
                    <a:pt x="357283" y="732663"/>
                  </a:lnTo>
                  <a:lnTo>
                    <a:pt x="359473" y="727139"/>
                  </a:lnTo>
                  <a:lnTo>
                    <a:pt x="348710" y="720376"/>
                  </a:lnTo>
                  <a:lnTo>
                    <a:pt x="339090" y="709232"/>
                  </a:lnTo>
                  <a:lnTo>
                    <a:pt x="347567" y="706850"/>
                  </a:lnTo>
                  <a:lnTo>
                    <a:pt x="344138" y="699897"/>
                  </a:lnTo>
                  <a:lnTo>
                    <a:pt x="345472" y="698088"/>
                  </a:lnTo>
                  <a:lnTo>
                    <a:pt x="341185" y="697802"/>
                  </a:lnTo>
                  <a:lnTo>
                    <a:pt x="346996" y="690563"/>
                  </a:lnTo>
                  <a:lnTo>
                    <a:pt x="343948" y="691134"/>
                  </a:lnTo>
                  <a:lnTo>
                    <a:pt x="343471" y="685705"/>
                  </a:lnTo>
                  <a:lnTo>
                    <a:pt x="340614" y="685229"/>
                  </a:lnTo>
                  <a:lnTo>
                    <a:pt x="340423" y="680466"/>
                  </a:lnTo>
                  <a:lnTo>
                    <a:pt x="336804" y="679228"/>
                  </a:lnTo>
                  <a:lnTo>
                    <a:pt x="331470" y="666465"/>
                  </a:lnTo>
                  <a:lnTo>
                    <a:pt x="332613" y="659797"/>
                  </a:lnTo>
                  <a:lnTo>
                    <a:pt x="339185" y="653987"/>
                  </a:lnTo>
                  <a:lnTo>
                    <a:pt x="333470" y="651129"/>
                  </a:lnTo>
                  <a:lnTo>
                    <a:pt x="342138" y="640747"/>
                  </a:lnTo>
                  <a:lnTo>
                    <a:pt x="333661" y="633413"/>
                  </a:lnTo>
                  <a:lnTo>
                    <a:pt x="329660" y="635889"/>
                  </a:lnTo>
                  <a:lnTo>
                    <a:pt x="324231" y="624745"/>
                  </a:lnTo>
                  <a:lnTo>
                    <a:pt x="321754" y="625412"/>
                  </a:lnTo>
                  <a:lnTo>
                    <a:pt x="319468" y="619696"/>
                  </a:lnTo>
                  <a:lnTo>
                    <a:pt x="309562" y="610267"/>
                  </a:lnTo>
                  <a:lnTo>
                    <a:pt x="302514" y="589693"/>
                  </a:lnTo>
                  <a:lnTo>
                    <a:pt x="291751" y="572834"/>
                  </a:lnTo>
                  <a:lnTo>
                    <a:pt x="281559" y="538449"/>
                  </a:lnTo>
                  <a:lnTo>
                    <a:pt x="286607" y="536163"/>
                  </a:lnTo>
                  <a:lnTo>
                    <a:pt x="295942" y="538734"/>
                  </a:lnTo>
                  <a:lnTo>
                    <a:pt x="313182" y="527495"/>
                  </a:lnTo>
                  <a:lnTo>
                    <a:pt x="317373" y="522541"/>
                  </a:lnTo>
                  <a:lnTo>
                    <a:pt x="320040" y="510445"/>
                  </a:lnTo>
                  <a:lnTo>
                    <a:pt x="329565" y="505396"/>
                  </a:lnTo>
                  <a:lnTo>
                    <a:pt x="330803" y="493014"/>
                  </a:lnTo>
                  <a:lnTo>
                    <a:pt x="335756" y="488538"/>
                  </a:lnTo>
                  <a:lnTo>
                    <a:pt x="328898" y="476345"/>
                  </a:lnTo>
                  <a:lnTo>
                    <a:pt x="331089" y="471583"/>
                  </a:lnTo>
                  <a:lnTo>
                    <a:pt x="327946" y="464534"/>
                  </a:lnTo>
                  <a:lnTo>
                    <a:pt x="348329" y="466440"/>
                  </a:lnTo>
                  <a:lnTo>
                    <a:pt x="362998" y="459772"/>
                  </a:lnTo>
                  <a:lnTo>
                    <a:pt x="361474" y="454057"/>
                  </a:lnTo>
                  <a:lnTo>
                    <a:pt x="353758" y="451485"/>
                  </a:lnTo>
                  <a:lnTo>
                    <a:pt x="348425" y="433387"/>
                  </a:lnTo>
                  <a:lnTo>
                    <a:pt x="350139" y="423672"/>
                  </a:lnTo>
                  <a:lnTo>
                    <a:pt x="361283" y="417005"/>
                  </a:lnTo>
                  <a:lnTo>
                    <a:pt x="364807" y="407194"/>
                  </a:lnTo>
                  <a:lnTo>
                    <a:pt x="363855" y="398145"/>
                  </a:lnTo>
                  <a:lnTo>
                    <a:pt x="357854" y="392811"/>
                  </a:lnTo>
                  <a:lnTo>
                    <a:pt x="359283" y="386429"/>
                  </a:lnTo>
                  <a:lnTo>
                    <a:pt x="355092" y="385762"/>
                  </a:lnTo>
                  <a:lnTo>
                    <a:pt x="356902" y="364522"/>
                  </a:lnTo>
                  <a:lnTo>
                    <a:pt x="325279" y="359664"/>
                  </a:lnTo>
                  <a:lnTo>
                    <a:pt x="324326" y="367189"/>
                  </a:lnTo>
                  <a:lnTo>
                    <a:pt x="334423" y="368808"/>
                  </a:lnTo>
                  <a:lnTo>
                    <a:pt x="330708" y="373856"/>
                  </a:lnTo>
                  <a:lnTo>
                    <a:pt x="322231" y="378047"/>
                  </a:lnTo>
                  <a:lnTo>
                    <a:pt x="316611" y="374428"/>
                  </a:lnTo>
                  <a:lnTo>
                    <a:pt x="321088" y="349377"/>
                  </a:lnTo>
                  <a:lnTo>
                    <a:pt x="318135" y="347662"/>
                  </a:lnTo>
                  <a:lnTo>
                    <a:pt x="318802" y="342138"/>
                  </a:lnTo>
                  <a:lnTo>
                    <a:pt x="314801" y="336709"/>
                  </a:lnTo>
                  <a:lnTo>
                    <a:pt x="301466" y="329184"/>
                  </a:lnTo>
                  <a:lnTo>
                    <a:pt x="294227" y="336137"/>
                  </a:lnTo>
                  <a:lnTo>
                    <a:pt x="288512" y="332042"/>
                  </a:lnTo>
                  <a:lnTo>
                    <a:pt x="286988" y="334423"/>
                  </a:lnTo>
                  <a:lnTo>
                    <a:pt x="279463" y="331184"/>
                  </a:lnTo>
                  <a:lnTo>
                    <a:pt x="271653" y="339185"/>
                  </a:lnTo>
                  <a:lnTo>
                    <a:pt x="264033" y="332137"/>
                  </a:lnTo>
                  <a:lnTo>
                    <a:pt x="255365" y="335566"/>
                  </a:lnTo>
                  <a:lnTo>
                    <a:pt x="251269" y="328899"/>
                  </a:lnTo>
                  <a:lnTo>
                    <a:pt x="257937" y="319564"/>
                  </a:lnTo>
                  <a:lnTo>
                    <a:pt x="240411" y="312896"/>
                  </a:lnTo>
                  <a:lnTo>
                    <a:pt x="236696" y="308801"/>
                  </a:lnTo>
                  <a:lnTo>
                    <a:pt x="226123" y="312230"/>
                  </a:lnTo>
                  <a:lnTo>
                    <a:pt x="206692" y="311658"/>
                  </a:lnTo>
                  <a:lnTo>
                    <a:pt x="208597" y="294989"/>
                  </a:lnTo>
                  <a:lnTo>
                    <a:pt x="237839" y="268796"/>
                  </a:lnTo>
                  <a:lnTo>
                    <a:pt x="270129" y="245078"/>
                  </a:lnTo>
                  <a:lnTo>
                    <a:pt x="267938" y="239554"/>
                  </a:lnTo>
                  <a:lnTo>
                    <a:pt x="270605" y="233649"/>
                  </a:lnTo>
                  <a:lnTo>
                    <a:pt x="265938" y="230029"/>
                  </a:lnTo>
                  <a:lnTo>
                    <a:pt x="273939" y="224314"/>
                  </a:lnTo>
                  <a:lnTo>
                    <a:pt x="267462" y="215551"/>
                  </a:lnTo>
                  <a:lnTo>
                    <a:pt x="264985" y="202502"/>
                  </a:lnTo>
                  <a:lnTo>
                    <a:pt x="279082" y="193072"/>
                  </a:lnTo>
                  <a:lnTo>
                    <a:pt x="289179" y="195929"/>
                  </a:lnTo>
                  <a:lnTo>
                    <a:pt x="298609" y="206693"/>
                  </a:lnTo>
                  <a:lnTo>
                    <a:pt x="305276" y="206502"/>
                  </a:lnTo>
                  <a:lnTo>
                    <a:pt x="305276" y="209836"/>
                  </a:lnTo>
                  <a:lnTo>
                    <a:pt x="314611" y="210217"/>
                  </a:lnTo>
                  <a:lnTo>
                    <a:pt x="314611" y="237839"/>
                  </a:lnTo>
                  <a:lnTo>
                    <a:pt x="326612" y="237077"/>
                  </a:lnTo>
                  <a:lnTo>
                    <a:pt x="333470" y="198311"/>
                  </a:lnTo>
                  <a:lnTo>
                    <a:pt x="339090" y="195072"/>
                  </a:lnTo>
                  <a:lnTo>
                    <a:pt x="349186" y="180880"/>
                  </a:lnTo>
                  <a:lnTo>
                    <a:pt x="350139" y="168593"/>
                  </a:lnTo>
                  <a:lnTo>
                    <a:pt x="359473" y="154115"/>
                  </a:lnTo>
                  <a:lnTo>
                    <a:pt x="369475" y="153257"/>
                  </a:lnTo>
                  <a:lnTo>
                    <a:pt x="368427" y="155162"/>
                  </a:lnTo>
                  <a:lnTo>
                    <a:pt x="399478" y="151543"/>
                  </a:lnTo>
                  <a:lnTo>
                    <a:pt x="409670" y="143542"/>
                  </a:lnTo>
                  <a:lnTo>
                    <a:pt x="425291" y="143923"/>
                  </a:lnTo>
                  <a:lnTo>
                    <a:pt x="431006" y="148685"/>
                  </a:lnTo>
                  <a:lnTo>
                    <a:pt x="435673" y="158591"/>
                  </a:lnTo>
                  <a:lnTo>
                    <a:pt x="433864" y="171260"/>
                  </a:lnTo>
                  <a:lnTo>
                    <a:pt x="447199" y="166021"/>
                  </a:lnTo>
                  <a:lnTo>
                    <a:pt x="449199" y="173260"/>
                  </a:lnTo>
                  <a:lnTo>
                    <a:pt x="465010" y="169641"/>
                  </a:lnTo>
                  <a:lnTo>
                    <a:pt x="489394" y="173641"/>
                  </a:lnTo>
                  <a:lnTo>
                    <a:pt x="527590" y="191072"/>
                  </a:lnTo>
                  <a:lnTo>
                    <a:pt x="537496" y="205169"/>
                  </a:lnTo>
                  <a:lnTo>
                    <a:pt x="559594" y="210884"/>
                  </a:lnTo>
                  <a:lnTo>
                    <a:pt x="560356" y="213551"/>
                  </a:lnTo>
                  <a:lnTo>
                    <a:pt x="552640" y="226124"/>
                  </a:lnTo>
                  <a:lnTo>
                    <a:pt x="551783" y="243269"/>
                  </a:lnTo>
                  <a:lnTo>
                    <a:pt x="566928" y="247460"/>
                  </a:lnTo>
                  <a:lnTo>
                    <a:pt x="570547" y="255461"/>
                  </a:lnTo>
                  <a:lnTo>
                    <a:pt x="576358" y="247269"/>
                  </a:lnTo>
                  <a:lnTo>
                    <a:pt x="589026" y="239744"/>
                  </a:lnTo>
                  <a:lnTo>
                    <a:pt x="606742" y="245269"/>
                  </a:lnTo>
                  <a:lnTo>
                    <a:pt x="614839" y="231553"/>
                  </a:lnTo>
                  <a:lnTo>
                    <a:pt x="625030" y="222504"/>
                  </a:lnTo>
                  <a:lnTo>
                    <a:pt x="640556" y="223552"/>
                  </a:lnTo>
                  <a:lnTo>
                    <a:pt x="659511" y="217646"/>
                  </a:lnTo>
                  <a:lnTo>
                    <a:pt x="673132" y="208502"/>
                  </a:lnTo>
                  <a:lnTo>
                    <a:pt x="661416" y="209741"/>
                  </a:lnTo>
                  <a:lnTo>
                    <a:pt x="653510" y="193167"/>
                  </a:lnTo>
                  <a:lnTo>
                    <a:pt x="655415" y="174403"/>
                  </a:lnTo>
                  <a:lnTo>
                    <a:pt x="665417" y="158210"/>
                  </a:lnTo>
                  <a:lnTo>
                    <a:pt x="669322" y="156972"/>
                  </a:lnTo>
                  <a:lnTo>
                    <a:pt x="674751" y="166402"/>
                  </a:lnTo>
                  <a:lnTo>
                    <a:pt x="679609" y="167831"/>
                  </a:lnTo>
                  <a:lnTo>
                    <a:pt x="674275" y="181261"/>
                  </a:lnTo>
                  <a:lnTo>
                    <a:pt x="672560" y="195739"/>
                  </a:lnTo>
                  <a:lnTo>
                    <a:pt x="678085" y="197263"/>
                  </a:lnTo>
                  <a:lnTo>
                    <a:pt x="680371" y="187547"/>
                  </a:lnTo>
                  <a:lnTo>
                    <a:pt x="686371" y="189071"/>
                  </a:lnTo>
                  <a:lnTo>
                    <a:pt x="700945" y="185452"/>
                  </a:lnTo>
                  <a:lnTo>
                    <a:pt x="707422" y="186595"/>
                  </a:lnTo>
                  <a:lnTo>
                    <a:pt x="708279" y="169831"/>
                  </a:lnTo>
                  <a:lnTo>
                    <a:pt x="714470" y="163449"/>
                  </a:lnTo>
                  <a:lnTo>
                    <a:pt x="723709" y="167640"/>
                  </a:lnTo>
                  <a:lnTo>
                    <a:pt x="733615" y="165449"/>
                  </a:lnTo>
                  <a:lnTo>
                    <a:pt x="736092" y="156782"/>
                  </a:lnTo>
                  <a:lnTo>
                    <a:pt x="728091" y="146114"/>
                  </a:lnTo>
                  <a:lnTo>
                    <a:pt x="727805" y="133160"/>
                  </a:lnTo>
                  <a:lnTo>
                    <a:pt x="735139" y="122301"/>
                  </a:lnTo>
                  <a:lnTo>
                    <a:pt x="753142" y="111919"/>
                  </a:lnTo>
                  <a:lnTo>
                    <a:pt x="753427" y="107633"/>
                  </a:lnTo>
                  <a:lnTo>
                    <a:pt x="761714" y="96869"/>
                  </a:lnTo>
                  <a:lnTo>
                    <a:pt x="763714" y="88964"/>
                  </a:lnTo>
                  <a:lnTo>
                    <a:pt x="762095" y="78677"/>
                  </a:lnTo>
                  <a:lnTo>
                    <a:pt x="766000" y="70961"/>
                  </a:lnTo>
                  <a:lnTo>
                    <a:pt x="779240" y="61912"/>
                  </a:lnTo>
                  <a:lnTo>
                    <a:pt x="790003" y="36957"/>
                  </a:lnTo>
                  <a:lnTo>
                    <a:pt x="788479" y="31147"/>
                  </a:lnTo>
                  <a:lnTo>
                    <a:pt x="794290" y="22193"/>
                  </a:lnTo>
                  <a:lnTo>
                    <a:pt x="789242" y="12383"/>
                  </a:lnTo>
                  <a:lnTo>
                    <a:pt x="797433" y="9525"/>
                  </a:lnTo>
                  <a:lnTo>
                    <a:pt x="803338" y="10763"/>
                  </a:lnTo>
                  <a:lnTo>
                    <a:pt x="806958" y="17526"/>
                  </a:lnTo>
                  <a:lnTo>
                    <a:pt x="812101" y="20003"/>
                  </a:lnTo>
                  <a:lnTo>
                    <a:pt x="826389" y="20860"/>
                  </a:lnTo>
                  <a:lnTo>
                    <a:pt x="838867" y="15907"/>
                  </a:lnTo>
                  <a:lnTo>
                    <a:pt x="859631" y="15621"/>
                  </a:lnTo>
                  <a:lnTo>
                    <a:pt x="862679" y="19526"/>
                  </a:lnTo>
                  <a:lnTo>
                    <a:pt x="865060" y="50673"/>
                  </a:lnTo>
                  <a:lnTo>
                    <a:pt x="871157" y="59436"/>
                  </a:lnTo>
                  <a:lnTo>
                    <a:pt x="883253" y="66294"/>
                  </a:lnTo>
                  <a:lnTo>
                    <a:pt x="883825" y="73628"/>
                  </a:lnTo>
                  <a:lnTo>
                    <a:pt x="877729" y="89249"/>
                  </a:lnTo>
                  <a:lnTo>
                    <a:pt x="880396" y="94679"/>
                  </a:lnTo>
                  <a:lnTo>
                    <a:pt x="891730" y="108585"/>
                  </a:lnTo>
                  <a:lnTo>
                    <a:pt x="900493" y="115062"/>
                  </a:lnTo>
                  <a:lnTo>
                    <a:pt x="902017" y="122968"/>
                  </a:lnTo>
                  <a:lnTo>
                    <a:pt x="918591" y="122206"/>
                  </a:lnTo>
                  <a:lnTo>
                    <a:pt x="918400" y="133445"/>
                  </a:lnTo>
                  <a:lnTo>
                    <a:pt x="928497" y="139541"/>
                  </a:lnTo>
                  <a:lnTo>
                    <a:pt x="927640" y="143732"/>
                  </a:lnTo>
                  <a:lnTo>
                    <a:pt x="932307" y="149352"/>
                  </a:lnTo>
                  <a:lnTo>
                    <a:pt x="955929" y="162687"/>
                  </a:lnTo>
                  <a:lnTo>
                    <a:pt x="964883" y="161544"/>
                  </a:lnTo>
                  <a:lnTo>
                    <a:pt x="971074" y="164402"/>
                  </a:lnTo>
                  <a:lnTo>
                    <a:pt x="977836" y="170688"/>
                  </a:lnTo>
                  <a:lnTo>
                    <a:pt x="981075" y="183166"/>
                  </a:lnTo>
                  <a:lnTo>
                    <a:pt x="991076" y="177927"/>
                  </a:lnTo>
                  <a:lnTo>
                    <a:pt x="992124" y="174784"/>
                  </a:lnTo>
                  <a:lnTo>
                    <a:pt x="990028" y="175165"/>
                  </a:lnTo>
                  <a:lnTo>
                    <a:pt x="989552" y="170307"/>
                  </a:lnTo>
                  <a:lnTo>
                    <a:pt x="1006792" y="155829"/>
                  </a:lnTo>
                  <a:lnTo>
                    <a:pt x="1007745" y="157353"/>
                  </a:lnTo>
                  <a:lnTo>
                    <a:pt x="1019842" y="154591"/>
                  </a:lnTo>
                  <a:lnTo>
                    <a:pt x="1033843" y="160973"/>
                  </a:lnTo>
                  <a:lnTo>
                    <a:pt x="1037558" y="155543"/>
                  </a:lnTo>
                  <a:lnTo>
                    <a:pt x="1034986" y="175260"/>
                  </a:lnTo>
                  <a:lnTo>
                    <a:pt x="1030415" y="185737"/>
                  </a:lnTo>
                  <a:lnTo>
                    <a:pt x="1031748" y="193358"/>
                  </a:lnTo>
                  <a:lnTo>
                    <a:pt x="1038892" y="202978"/>
                  </a:lnTo>
                  <a:lnTo>
                    <a:pt x="1055465" y="217456"/>
                  </a:lnTo>
                  <a:lnTo>
                    <a:pt x="1058513" y="235458"/>
                  </a:lnTo>
                  <a:lnTo>
                    <a:pt x="1061942" y="234315"/>
                  </a:lnTo>
                  <a:lnTo>
                    <a:pt x="1072991" y="211741"/>
                  </a:lnTo>
                  <a:lnTo>
                    <a:pt x="1069562" y="199549"/>
                  </a:lnTo>
                  <a:lnTo>
                    <a:pt x="1071277" y="185547"/>
                  </a:lnTo>
                  <a:lnTo>
                    <a:pt x="1083469" y="163544"/>
                  </a:lnTo>
                  <a:lnTo>
                    <a:pt x="1089851" y="164878"/>
                  </a:lnTo>
                  <a:lnTo>
                    <a:pt x="1089469" y="179356"/>
                  </a:lnTo>
                  <a:lnTo>
                    <a:pt x="1097185" y="182594"/>
                  </a:lnTo>
                  <a:lnTo>
                    <a:pt x="1097661" y="191167"/>
                  </a:lnTo>
                  <a:lnTo>
                    <a:pt x="1116711" y="183356"/>
                  </a:lnTo>
                  <a:lnTo>
                    <a:pt x="1117949" y="191929"/>
                  </a:lnTo>
                  <a:lnTo>
                    <a:pt x="1120997" y="191357"/>
                  </a:lnTo>
                  <a:lnTo>
                    <a:pt x="1123569" y="194977"/>
                  </a:lnTo>
                  <a:lnTo>
                    <a:pt x="1120997" y="200787"/>
                  </a:lnTo>
                  <a:lnTo>
                    <a:pt x="1124331" y="210788"/>
                  </a:lnTo>
                  <a:lnTo>
                    <a:pt x="1121283" y="214503"/>
                  </a:lnTo>
                  <a:lnTo>
                    <a:pt x="1115377" y="215741"/>
                  </a:lnTo>
                  <a:lnTo>
                    <a:pt x="1116235" y="218504"/>
                  </a:lnTo>
                  <a:lnTo>
                    <a:pt x="1107662" y="216599"/>
                  </a:lnTo>
                  <a:lnTo>
                    <a:pt x="1106329" y="220599"/>
                  </a:lnTo>
                  <a:lnTo>
                    <a:pt x="1131570" y="231172"/>
                  </a:lnTo>
                  <a:lnTo>
                    <a:pt x="1134046" y="216313"/>
                  </a:lnTo>
                  <a:lnTo>
                    <a:pt x="1141571" y="218599"/>
                  </a:lnTo>
                  <a:lnTo>
                    <a:pt x="1151287" y="196406"/>
                  </a:lnTo>
                  <a:lnTo>
                    <a:pt x="1145762" y="190214"/>
                  </a:lnTo>
                  <a:lnTo>
                    <a:pt x="1143191" y="192977"/>
                  </a:lnTo>
                  <a:lnTo>
                    <a:pt x="1144619" y="195167"/>
                  </a:lnTo>
                  <a:lnTo>
                    <a:pt x="1134713" y="191929"/>
                  </a:lnTo>
                  <a:lnTo>
                    <a:pt x="1135856" y="185452"/>
                  </a:lnTo>
                  <a:lnTo>
                    <a:pt x="1147096" y="180499"/>
                  </a:lnTo>
                  <a:lnTo>
                    <a:pt x="1151573" y="181547"/>
                  </a:lnTo>
                  <a:lnTo>
                    <a:pt x="1155763" y="173641"/>
                  </a:lnTo>
                  <a:lnTo>
                    <a:pt x="1162907" y="176308"/>
                  </a:lnTo>
                  <a:lnTo>
                    <a:pt x="1160812" y="174022"/>
                  </a:lnTo>
                  <a:lnTo>
                    <a:pt x="1162621" y="174403"/>
                  </a:lnTo>
                  <a:lnTo>
                    <a:pt x="1173385" y="159734"/>
                  </a:lnTo>
                  <a:lnTo>
                    <a:pt x="1175099" y="138303"/>
                  </a:lnTo>
                  <a:lnTo>
                    <a:pt x="1183291" y="125444"/>
                  </a:lnTo>
                  <a:lnTo>
                    <a:pt x="1179767" y="118491"/>
                  </a:lnTo>
                  <a:lnTo>
                    <a:pt x="1177195" y="104966"/>
                  </a:lnTo>
                  <a:lnTo>
                    <a:pt x="1179195" y="102203"/>
                  </a:lnTo>
                  <a:lnTo>
                    <a:pt x="1174337" y="84011"/>
                  </a:lnTo>
                  <a:lnTo>
                    <a:pt x="1188053" y="65627"/>
                  </a:lnTo>
                  <a:lnTo>
                    <a:pt x="1190053" y="58960"/>
                  </a:lnTo>
                  <a:lnTo>
                    <a:pt x="1207484" y="41910"/>
                  </a:lnTo>
                  <a:lnTo>
                    <a:pt x="1214818" y="28004"/>
                  </a:lnTo>
                  <a:lnTo>
                    <a:pt x="1221295" y="27623"/>
                  </a:lnTo>
                  <a:lnTo>
                    <a:pt x="1224248" y="28766"/>
                  </a:lnTo>
                  <a:lnTo>
                    <a:pt x="1225677" y="39434"/>
                  </a:lnTo>
                  <a:lnTo>
                    <a:pt x="1230535" y="43720"/>
                  </a:lnTo>
                  <a:lnTo>
                    <a:pt x="1229487" y="47149"/>
                  </a:lnTo>
                  <a:lnTo>
                    <a:pt x="1233678" y="60770"/>
                  </a:lnTo>
                  <a:lnTo>
                    <a:pt x="1238726" y="63437"/>
                  </a:lnTo>
                  <a:lnTo>
                    <a:pt x="1242536" y="71724"/>
                  </a:lnTo>
                  <a:lnTo>
                    <a:pt x="1251966" y="70961"/>
                  </a:lnTo>
                  <a:lnTo>
                    <a:pt x="1254347" y="75057"/>
                  </a:lnTo>
                  <a:lnTo>
                    <a:pt x="1252633" y="93726"/>
                  </a:lnTo>
                  <a:lnTo>
                    <a:pt x="1259300" y="103156"/>
                  </a:lnTo>
                  <a:lnTo>
                    <a:pt x="1277207" y="106966"/>
                  </a:lnTo>
                  <a:lnTo>
                    <a:pt x="1287209" y="104680"/>
                  </a:lnTo>
                  <a:lnTo>
                    <a:pt x="1291876" y="106394"/>
                  </a:lnTo>
                  <a:lnTo>
                    <a:pt x="1299210" y="115253"/>
                  </a:lnTo>
                  <a:lnTo>
                    <a:pt x="1294448" y="120301"/>
                  </a:lnTo>
                  <a:lnTo>
                    <a:pt x="1289590" y="115538"/>
                  </a:lnTo>
                  <a:lnTo>
                    <a:pt x="1283684" y="117539"/>
                  </a:lnTo>
                  <a:lnTo>
                    <a:pt x="1270921" y="146590"/>
                  </a:lnTo>
                  <a:lnTo>
                    <a:pt x="1270159" y="161449"/>
                  </a:lnTo>
                  <a:lnTo>
                    <a:pt x="1265873" y="166497"/>
                  </a:lnTo>
                  <a:lnTo>
                    <a:pt x="1262062" y="177641"/>
                  </a:lnTo>
                  <a:lnTo>
                    <a:pt x="1279112" y="194977"/>
                  </a:lnTo>
                  <a:lnTo>
                    <a:pt x="1279969" y="198787"/>
                  </a:lnTo>
                  <a:lnTo>
                    <a:pt x="1285399" y="198120"/>
                  </a:lnTo>
                  <a:lnTo>
                    <a:pt x="1290066" y="192977"/>
                  </a:lnTo>
                  <a:lnTo>
                    <a:pt x="1287685" y="191262"/>
                  </a:lnTo>
                  <a:lnTo>
                    <a:pt x="1281970" y="195262"/>
                  </a:lnTo>
                  <a:lnTo>
                    <a:pt x="1264253" y="177165"/>
                  </a:lnTo>
                  <a:lnTo>
                    <a:pt x="1273302" y="162306"/>
                  </a:lnTo>
                  <a:lnTo>
                    <a:pt x="1273111" y="146780"/>
                  </a:lnTo>
                  <a:lnTo>
                    <a:pt x="1283684" y="125540"/>
                  </a:lnTo>
                  <a:lnTo>
                    <a:pt x="1286256" y="128397"/>
                  </a:lnTo>
                  <a:lnTo>
                    <a:pt x="1284827" y="144780"/>
                  </a:lnTo>
                  <a:lnTo>
                    <a:pt x="1290066" y="144304"/>
                  </a:lnTo>
                  <a:lnTo>
                    <a:pt x="1290161" y="141351"/>
                  </a:lnTo>
                  <a:lnTo>
                    <a:pt x="1297115" y="155829"/>
                  </a:lnTo>
                  <a:lnTo>
                    <a:pt x="1302734" y="156305"/>
                  </a:lnTo>
                  <a:lnTo>
                    <a:pt x="1305973" y="152210"/>
                  </a:lnTo>
                  <a:lnTo>
                    <a:pt x="1309116" y="157734"/>
                  </a:lnTo>
                  <a:lnTo>
                    <a:pt x="1319022" y="160592"/>
                  </a:lnTo>
                  <a:lnTo>
                    <a:pt x="1315974" y="165830"/>
                  </a:lnTo>
                  <a:lnTo>
                    <a:pt x="1321022" y="165640"/>
                  </a:lnTo>
                  <a:lnTo>
                    <a:pt x="1320546" y="168402"/>
                  </a:lnTo>
                  <a:lnTo>
                    <a:pt x="1323213" y="169926"/>
                  </a:lnTo>
                  <a:lnTo>
                    <a:pt x="1313783" y="176975"/>
                  </a:lnTo>
                  <a:lnTo>
                    <a:pt x="1310164" y="174689"/>
                  </a:lnTo>
                  <a:lnTo>
                    <a:pt x="1315021" y="167450"/>
                  </a:lnTo>
                  <a:lnTo>
                    <a:pt x="1309592" y="163830"/>
                  </a:lnTo>
                  <a:lnTo>
                    <a:pt x="1312164" y="167640"/>
                  </a:lnTo>
                  <a:lnTo>
                    <a:pt x="1304830" y="174689"/>
                  </a:lnTo>
                  <a:lnTo>
                    <a:pt x="1308449" y="176212"/>
                  </a:lnTo>
                  <a:lnTo>
                    <a:pt x="1307497" y="178308"/>
                  </a:lnTo>
                  <a:lnTo>
                    <a:pt x="1313402" y="184595"/>
                  </a:lnTo>
                  <a:lnTo>
                    <a:pt x="1311974" y="186119"/>
                  </a:lnTo>
                  <a:lnTo>
                    <a:pt x="1318832" y="188024"/>
                  </a:lnTo>
                  <a:lnTo>
                    <a:pt x="1322260" y="183452"/>
                  </a:lnTo>
                  <a:lnTo>
                    <a:pt x="1319975" y="189167"/>
                  </a:lnTo>
                  <a:lnTo>
                    <a:pt x="1326737" y="195358"/>
                  </a:lnTo>
                  <a:lnTo>
                    <a:pt x="1317879" y="199073"/>
                  </a:lnTo>
                  <a:lnTo>
                    <a:pt x="1313212" y="195644"/>
                  </a:lnTo>
                  <a:lnTo>
                    <a:pt x="1305782" y="196215"/>
                  </a:lnTo>
                  <a:lnTo>
                    <a:pt x="1302639" y="212217"/>
                  </a:lnTo>
                  <a:lnTo>
                    <a:pt x="1304639" y="213551"/>
                  </a:lnTo>
                  <a:lnTo>
                    <a:pt x="1303687" y="217361"/>
                  </a:lnTo>
                  <a:lnTo>
                    <a:pt x="1316641" y="221933"/>
                  </a:lnTo>
                  <a:lnTo>
                    <a:pt x="1321499" y="212789"/>
                  </a:lnTo>
                  <a:lnTo>
                    <a:pt x="1327118" y="214884"/>
                  </a:lnTo>
                  <a:lnTo>
                    <a:pt x="1328166" y="209741"/>
                  </a:lnTo>
                  <a:lnTo>
                    <a:pt x="1327880" y="214312"/>
                  </a:lnTo>
                  <a:lnTo>
                    <a:pt x="1325309" y="218789"/>
                  </a:lnTo>
                  <a:lnTo>
                    <a:pt x="1326166" y="240506"/>
                  </a:lnTo>
                  <a:lnTo>
                    <a:pt x="1346454" y="278321"/>
                  </a:lnTo>
                  <a:lnTo>
                    <a:pt x="1353979" y="287465"/>
                  </a:lnTo>
                  <a:lnTo>
                    <a:pt x="1354360" y="291751"/>
                  </a:lnTo>
                  <a:lnTo>
                    <a:pt x="1371886" y="286607"/>
                  </a:lnTo>
                  <a:lnTo>
                    <a:pt x="1401127" y="271558"/>
                  </a:lnTo>
                  <a:lnTo>
                    <a:pt x="1419987" y="268129"/>
                  </a:lnTo>
                  <a:lnTo>
                    <a:pt x="1428559" y="269272"/>
                  </a:lnTo>
                  <a:lnTo>
                    <a:pt x="1427988" y="276892"/>
                  </a:lnTo>
                  <a:lnTo>
                    <a:pt x="1422559" y="281654"/>
                  </a:lnTo>
                  <a:lnTo>
                    <a:pt x="1424178" y="284988"/>
                  </a:lnTo>
                  <a:lnTo>
                    <a:pt x="1426654" y="284702"/>
                  </a:lnTo>
                  <a:lnTo>
                    <a:pt x="1427702" y="295561"/>
                  </a:lnTo>
                  <a:lnTo>
                    <a:pt x="1427702" y="303562"/>
                  </a:lnTo>
                  <a:lnTo>
                    <a:pt x="1423797" y="307943"/>
                  </a:lnTo>
                  <a:lnTo>
                    <a:pt x="1428083" y="306800"/>
                  </a:lnTo>
                  <a:lnTo>
                    <a:pt x="1427607" y="328232"/>
                  </a:lnTo>
                  <a:lnTo>
                    <a:pt x="1423035" y="330708"/>
                  </a:lnTo>
                  <a:lnTo>
                    <a:pt x="1429798" y="333566"/>
                  </a:lnTo>
                  <a:lnTo>
                    <a:pt x="1428464" y="330613"/>
                  </a:lnTo>
                  <a:lnTo>
                    <a:pt x="1436465" y="341091"/>
                  </a:lnTo>
                  <a:lnTo>
                    <a:pt x="1447514" y="345377"/>
                  </a:lnTo>
                  <a:lnTo>
                    <a:pt x="1461611" y="341852"/>
                  </a:lnTo>
                  <a:lnTo>
                    <a:pt x="1472565" y="335471"/>
                  </a:lnTo>
                  <a:lnTo>
                    <a:pt x="1487138" y="340805"/>
                  </a:lnTo>
                  <a:lnTo>
                    <a:pt x="1482661" y="354425"/>
                  </a:lnTo>
                  <a:lnTo>
                    <a:pt x="1484852" y="362331"/>
                  </a:lnTo>
                  <a:lnTo>
                    <a:pt x="1480566" y="373094"/>
                  </a:lnTo>
                  <a:lnTo>
                    <a:pt x="1486091" y="368903"/>
                  </a:lnTo>
                  <a:lnTo>
                    <a:pt x="1491139" y="375857"/>
                  </a:lnTo>
                  <a:lnTo>
                    <a:pt x="1497520" y="372428"/>
                  </a:lnTo>
                  <a:lnTo>
                    <a:pt x="1501807" y="376524"/>
                  </a:lnTo>
                  <a:lnTo>
                    <a:pt x="1497997" y="379381"/>
                  </a:lnTo>
                  <a:lnTo>
                    <a:pt x="1507045" y="410337"/>
                  </a:lnTo>
                  <a:lnTo>
                    <a:pt x="1524191" y="415576"/>
                  </a:lnTo>
                  <a:lnTo>
                    <a:pt x="1518190" y="429292"/>
                  </a:lnTo>
                  <a:lnTo>
                    <a:pt x="1520857" y="429959"/>
                  </a:lnTo>
                  <a:lnTo>
                    <a:pt x="1520285" y="431959"/>
                  </a:lnTo>
                  <a:lnTo>
                    <a:pt x="1501235" y="455009"/>
                  </a:lnTo>
                  <a:lnTo>
                    <a:pt x="1488091" y="462629"/>
                  </a:lnTo>
                  <a:lnTo>
                    <a:pt x="1477232" y="473107"/>
                  </a:lnTo>
                  <a:lnTo>
                    <a:pt x="1458182" y="483775"/>
                  </a:lnTo>
                  <a:lnTo>
                    <a:pt x="1453420" y="495967"/>
                  </a:lnTo>
                  <a:lnTo>
                    <a:pt x="1457801" y="510159"/>
                  </a:lnTo>
                  <a:lnTo>
                    <a:pt x="1472660" y="514160"/>
                  </a:lnTo>
                  <a:lnTo>
                    <a:pt x="1480376" y="510730"/>
                  </a:lnTo>
                  <a:lnTo>
                    <a:pt x="1488662" y="515398"/>
                  </a:lnTo>
                  <a:lnTo>
                    <a:pt x="1487234" y="525209"/>
                  </a:lnTo>
                  <a:lnTo>
                    <a:pt x="1489138" y="529400"/>
                  </a:lnTo>
                  <a:lnTo>
                    <a:pt x="1484281" y="537782"/>
                  </a:lnTo>
                  <a:lnTo>
                    <a:pt x="1490472" y="548069"/>
                  </a:lnTo>
                  <a:lnTo>
                    <a:pt x="1490091" y="555213"/>
                  </a:lnTo>
                  <a:lnTo>
                    <a:pt x="1485995" y="560070"/>
                  </a:lnTo>
                  <a:lnTo>
                    <a:pt x="1490948" y="569976"/>
                  </a:lnTo>
                  <a:lnTo>
                    <a:pt x="1490567" y="584168"/>
                  </a:lnTo>
                  <a:lnTo>
                    <a:pt x="1502378" y="593313"/>
                  </a:lnTo>
                  <a:lnTo>
                    <a:pt x="1512760" y="595217"/>
                  </a:lnTo>
                  <a:lnTo>
                    <a:pt x="1526953" y="589026"/>
                  </a:lnTo>
                  <a:lnTo>
                    <a:pt x="1544860" y="594360"/>
                  </a:lnTo>
                  <a:lnTo>
                    <a:pt x="1564481" y="580644"/>
                  </a:lnTo>
                  <a:lnTo>
                    <a:pt x="1571720" y="582168"/>
                  </a:lnTo>
                  <a:lnTo>
                    <a:pt x="1590675" y="597122"/>
                  </a:lnTo>
                  <a:lnTo>
                    <a:pt x="1607629" y="598837"/>
                  </a:lnTo>
                  <a:lnTo>
                    <a:pt x="1627918" y="605885"/>
                  </a:lnTo>
                  <a:lnTo>
                    <a:pt x="1634490" y="604838"/>
                  </a:lnTo>
                  <a:lnTo>
                    <a:pt x="1632013" y="611981"/>
                  </a:lnTo>
                  <a:lnTo>
                    <a:pt x="1635347" y="620268"/>
                  </a:lnTo>
                  <a:lnTo>
                    <a:pt x="1636014" y="632460"/>
                  </a:lnTo>
                  <a:lnTo>
                    <a:pt x="1628489" y="653605"/>
                  </a:lnTo>
                  <a:lnTo>
                    <a:pt x="1618298" y="654558"/>
                  </a:lnTo>
                  <a:lnTo>
                    <a:pt x="1602962" y="675608"/>
                  </a:lnTo>
                  <a:lnTo>
                    <a:pt x="1590484" y="683609"/>
                  </a:lnTo>
                  <a:lnTo>
                    <a:pt x="1584103" y="691420"/>
                  </a:lnTo>
                  <a:lnTo>
                    <a:pt x="1573911" y="695992"/>
                  </a:lnTo>
                  <a:lnTo>
                    <a:pt x="1568291" y="708184"/>
                  </a:lnTo>
                  <a:lnTo>
                    <a:pt x="1556099" y="718566"/>
                  </a:lnTo>
                  <a:lnTo>
                    <a:pt x="1536668" y="724853"/>
                  </a:lnTo>
                  <a:lnTo>
                    <a:pt x="1540193" y="731425"/>
                  </a:lnTo>
                  <a:lnTo>
                    <a:pt x="1524571" y="752380"/>
                  </a:lnTo>
                  <a:lnTo>
                    <a:pt x="1515523" y="759333"/>
                  </a:lnTo>
                  <a:lnTo>
                    <a:pt x="1508188" y="776192"/>
                  </a:lnTo>
                  <a:lnTo>
                    <a:pt x="1503998" y="776859"/>
                  </a:lnTo>
                  <a:lnTo>
                    <a:pt x="1495996" y="786384"/>
                  </a:lnTo>
                  <a:lnTo>
                    <a:pt x="1487615" y="786384"/>
                  </a:lnTo>
                  <a:lnTo>
                    <a:pt x="1472279" y="802005"/>
                  </a:lnTo>
                  <a:lnTo>
                    <a:pt x="1468184" y="799338"/>
                  </a:lnTo>
                  <a:lnTo>
                    <a:pt x="1456373" y="809435"/>
                  </a:lnTo>
                  <a:lnTo>
                    <a:pt x="1444180" y="825913"/>
                  </a:lnTo>
                  <a:lnTo>
                    <a:pt x="1443990" y="828485"/>
                  </a:lnTo>
                  <a:lnTo>
                    <a:pt x="1446467" y="828866"/>
                  </a:lnTo>
                  <a:lnTo>
                    <a:pt x="1445324" y="834962"/>
                  </a:lnTo>
                  <a:lnTo>
                    <a:pt x="1441609" y="830009"/>
                  </a:lnTo>
                  <a:lnTo>
                    <a:pt x="1441228" y="833724"/>
                  </a:lnTo>
                  <a:lnTo>
                    <a:pt x="1430845" y="833628"/>
                  </a:lnTo>
                  <a:lnTo>
                    <a:pt x="1424940" y="839534"/>
                  </a:lnTo>
                  <a:lnTo>
                    <a:pt x="1425321" y="845534"/>
                  </a:lnTo>
                  <a:lnTo>
                    <a:pt x="1423321" y="846297"/>
                  </a:lnTo>
                  <a:lnTo>
                    <a:pt x="1419701" y="861156"/>
                  </a:lnTo>
                  <a:lnTo>
                    <a:pt x="1415605" y="859536"/>
                  </a:lnTo>
                  <a:lnTo>
                    <a:pt x="1408652" y="862584"/>
                  </a:lnTo>
                  <a:lnTo>
                    <a:pt x="1401318" y="857726"/>
                  </a:lnTo>
                  <a:lnTo>
                    <a:pt x="1398365" y="859346"/>
                  </a:lnTo>
                  <a:lnTo>
                    <a:pt x="1396841" y="856488"/>
                  </a:lnTo>
                  <a:lnTo>
                    <a:pt x="1387793" y="860679"/>
                  </a:lnTo>
                  <a:lnTo>
                    <a:pt x="1383316" y="870395"/>
                  </a:lnTo>
                  <a:lnTo>
                    <a:pt x="1372934" y="863537"/>
                  </a:lnTo>
                  <a:lnTo>
                    <a:pt x="1369885" y="866585"/>
                  </a:lnTo>
                  <a:lnTo>
                    <a:pt x="1365885" y="866204"/>
                  </a:lnTo>
                  <a:lnTo>
                    <a:pt x="1363694" y="869728"/>
                  </a:lnTo>
                  <a:lnTo>
                    <a:pt x="1371314" y="883063"/>
                  </a:lnTo>
                  <a:lnTo>
                    <a:pt x="1369981" y="892302"/>
                  </a:lnTo>
                  <a:lnTo>
                    <a:pt x="1376458" y="892302"/>
                  </a:lnTo>
                  <a:lnTo>
                    <a:pt x="1387507" y="907732"/>
                  </a:lnTo>
                  <a:lnTo>
                    <a:pt x="1394174" y="902970"/>
                  </a:lnTo>
                  <a:lnTo>
                    <a:pt x="1395222" y="906018"/>
                  </a:lnTo>
                  <a:lnTo>
                    <a:pt x="1401604" y="904875"/>
                  </a:lnTo>
                  <a:lnTo>
                    <a:pt x="1403794" y="912114"/>
                  </a:lnTo>
                  <a:lnTo>
                    <a:pt x="1409033" y="910590"/>
                  </a:lnTo>
                  <a:lnTo>
                    <a:pt x="1409509" y="912876"/>
                  </a:lnTo>
                  <a:lnTo>
                    <a:pt x="1404557" y="924401"/>
                  </a:lnTo>
                  <a:lnTo>
                    <a:pt x="1414462" y="931164"/>
                  </a:lnTo>
                  <a:lnTo>
                    <a:pt x="1421035" y="929735"/>
                  </a:lnTo>
                  <a:lnTo>
                    <a:pt x="1419987" y="946785"/>
                  </a:lnTo>
                  <a:lnTo>
                    <a:pt x="1416082" y="946785"/>
                  </a:lnTo>
                  <a:lnTo>
                    <a:pt x="1413510" y="965359"/>
                  </a:lnTo>
                  <a:lnTo>
                    <a:pt x="1418939" y="968883"/>
                  </a:lnTo>
                  <a:lnTo>
                    <a:pt x="1391793" y="983552"/>
                  </a:lnTo>
                  <a:lnTo>
                    <a:pt x="1386840" y="989457"/>
                  </a:lnTo>
                  <a:lnTo>
                    <a:pt x="1387411" y="992791"/>
                  </a:lnTo>
                  <a:lnTo>
                    <a:pt x="1377886" y="989076"/>
                  </a:lnTo>
                  <a:lnTo>
                    <a:pt x="1360265" y="967740"/>
                  </a:lnTo>
                  <a:lnTo>
                    <a:pt x="1348645" y="966121"/>
                  </a:lnTo>
                  <a:lnTo>
                    <a:pt x="1311974" y="982789"/>
                  </a:lnTo>
                  <a:lnTo>
                    <a:pt x="1290733" y="999744"/>
                  </a:lnTo>
                  <a:lnTo>
                    <a:pt x="1281779" y="990695"/>
                  </a:lnTo>
                  <a:lnTo>
                    <a:pt x="1272254" y="999077"/>
                  </a:lnTo>
                  <a:lnTo>
                    <a:pt x="1255681" y="1003268"/>
                  </a:lnTo>
                  <a:lnTo>
                    <a:pt x="1239584" y="1022699"/>
                  </a:lnTo>
                  <a:lnTo>
                    <a:pt x="1234250" y="1019080"/>
                  </a:lnTo>
                  <a:lnTo>
                    <a:pt x="1220629" y="988695"/>
                  </a:lnTo>
                  <a:lnTo>
                    <a:pt x="1215485" y="986409"/>
                  </a:lnTo>
                  <a:lnTo>
                    <a:pt x="1222724" y="974598"/>
                  </a:lnTo>
                  <a:lnTo>
                    <a:pt x="1221581" y="969264"/>
                  </a:lnTo>
                  <a:lnTo>
                    <a:pt x="1203960" y="966121"/>
                  </a:lnTo>
                  <a:lnTo>
                    <a:pt x="1197007" y="968121"/>
                  </a:lnTo>
                  <a:lnTo>
                    <a:pt x="1190339" y="952405"/>
                  </a:lnTo>
                  <a:lnTo>
                    <a:pt x="1182815" y="952405"/>
                  </a:lnTo>
                  <a:lnTo>
                    <a:pt x="1169479" y="961835"/>
                  </a:lnTo>
                  <a:lnTo>
                    <a:pt x="1164241" y="972598"/>
                  </a:lnTo>
                  <a:lnTo>
                    <a:pt x="1163574" y="985171"/>
                  </a:lnTo>
                  <a:lnTo>
                    <a:pt x="1148048" y="992981"/>
                  </a:lnTo>
                  <a:lnTo>
                    <a:pt x="1121283" y="990886"/>
                  </a:lnTo>
                  <a:lnTo>
                    <a:pt x="1118044" y="981646"/>
                  </a:lnTo>
                  <a:lnTo>
                    <a:pt x="1078897" y="979265"/>
                  </a:lnTo>
                  <a:lnTo>
                    <a:pt x="1064228" y="972979"/>
                  </a:lnTo>
                  <a:lnTo>
                    <a:pt x="1045559" y="993553"/>
                  </a:lnTo>
                  <a:lnTo>
                    <a:pt x="1036510" y="1007840"/>
                  </a:lnTo>
                  <a:lnTo>
                    <a:pt x="1026985" y="1002888"/>
                  </a:lnTo>
                  <a:lnTo>
                    <a:pt x="1015936" y="1012413"/>
                  </a:lnTo>
                  <a:lnTo>
                    <a:pt x="1010888" y="1011460"/>
                  </a:lnTo>
                  <a:lnTo>
                    <a:pt x="1010031" y="1019175"/>
                  </a:lnTo>
                  <a:lnTo>
                    <a:pt x="993553" y="1033463"/>
                  </a:lnTo>
                  <a:lnTo>
                    <a:pt x="985075" y="1034415"/>
                  </a:lnTo>
                  <a:lnTo>
                    <a:pt x="975550" y="1028700"/>
                  </a:lnTo>
                  <a:lnTo>
                    <a:pt x="975360" y="1025080"/>
                  </a:lnTo>
                  <a:lnTo>
                    <a:pt x="967168" y="1025843"/>
                  </a:lnTo>
                  <a:lnTo>
                    <a:pt x="954024" y="1021652"/>
                  </a:lnTo>
                  <a:lnTo>
                    <a:pt x="940403" y="1008698"/>
                  </a:lnTo>
                  <a:lnTo>
                    <a:pt x="926973" y="1028129"/>
                  </a:lnTo>
                  <a:lnTo>
                    <a:pt x="909637" y="1066895"/>
                  </a:lnTo>
                  <a:lnTo>
                    <a:pt x="890207" y="1073468"/>
                  </a:lnTo>
                  <a:lnTo>
                    <a:pt x="885634" y="1068705"/>
                  </a:lnTo>
                  <a:lnTo>
                    <a:pt x="880682" y="1075087"/>
                  </a:lnTo>
                  <a:lnTo>
                    <a:pt x="879729" y="1077754"/>
                  </a:lnTo>
                  <a:lnTo>
                    <a:pt x="884873" y="1079088"/>
                  </a:lnTo>
                  <a:lnTo>
                    <a:pt x="877634" y="1083469"/>
                  </a:lnTo>
                  <a:lnTo>
                    <a:pt x="873061" y="1108901"/>
                  </a:lnTo>
                  <a:lnTo>
                    <a:pt x="857631" y="1128046"/>
                  </a:lnTo>
                  <a:lnTo>
                    <a:pt x="842296" y="1129475"/>
                  </a:lnTo>
                  <a:lnTo>
                    <a:pt x="812578" y="1107948"/>
                  </a:lnTo>
                  <a:lnTo>
                    <a:pt x="805339" y="1110710"/>
                  </a:lnTo>
                  <a:lnTo>
                    <a:pt x="803910" y="1107948"/>
                  </a:lnTo>
                  <a:lnTo>
                    <a:pt x="795718" y="1107091"/>
                  </a:lnTo>
                  <a:lnTo>
                    <a:pt x="783241" y="1110901"/>
                  </a:lnTo>
                  <a:lnTo>
                    <a:pt x="747713" y="1106234"/>
                  </a:lnTo>
                  <a:lnTo>
                    <a:pt x="746950" y="1113949"/>
                  </a:lnTo>
                  <a:lnTo>
                    <a:pt x="753237" y="1121855"/>
                  </a:lnTo>
                  <a:lnTo>
                    <a:pt x="752094" y="1132904"/>
                  </a:lnTo>
                  <a:lnTo>
                    <a:pt x="755428" y="1141857"/>
                  </a:lnTo>
                  <a:lnTo>
                    <a:pt x="740188" y="1146239"/>
                  </a:lnTo>
                  <a:lnTo>
                    <a:pt x="742474" y="1170051"/>
                  </a:lnTo>
                  <a:lnTo>
                    <a:pt x="745426" y="1170241"/>
                  </a:lnTo>
                  <a:lnTo>
                    <a:pt x="746284" y="1181958"/>
                  </a:lnTo>
                  <a:lnTo>
                    <a:pt x="752856" y="1176242"/>
                  </a:lnTo>
                  <a:lnTo>
                    <a:pt x="758857" y="1174814"/>
                  </a:lnTo>
                  <a:lnTo>
                    <a:pt x="759047" y="1170147"/>
                  </a:lnTo>
                  <a:lnTo>
                    <a:pt x="762667" y="1166908"/>
                  </a:lnTo>
                  <a:lnTo>
                    <a:pt x="773525" y="1170241"/>
                  </a:lnTo>
                  <a:lnTo>
                    <a:pt x="786289" y="1169575"/>
                  </a:lnTo>
                  <a:lnTo>
                    <a:pt x="786765" y="1174052"/>
                  </a:lnTo>
                  <a:lnTo>
                    <a:pt x="780955" y="1178243"/>
                  </a:lnTo>
                  <a:lnTo>
                    <a:pt x="788860" y="1187672"/>
                  </a:lnTo>
                  <a:lnTo>
                    <a:pt x="784098" y="1189768"/>
                  </a:lnTo>
                  <a:lnTo>
                    <a:pt x="785622" y="1194531"/>
                  </a:lnTo>
                  <a:lnTo>
                    <a:pt x="783050" y="1193388"/>
                  </a:lnTo>
                  <a:lnTo>
                    <a:pt x="782955" y="1204532"/>
                  </a:lnTo>
                  <a:lnTo>
                    <a:pt x="786575" y="1216343"/>
                  </a:lnTo>
                  <a:lnTo>
                    <a:pt x="776383" y="1228249"/>
                  </a:lnTo>
                  <a:lnTo>
                    <a:pt x="772096" y="1227391"/>
                  </a:lnTo>
                  <a:lnTo>
                    <a:pt x="772573" y="1231392"/>
                  </a:lnTo>
                  <a:lnTo>
                    <a:pt x="764000" y="1237965"/>
                  </a:lnTo>
                  <a:lnTo>
                    <a:pt x="750094" y="1239393"/>
                  </a:lnTo>
                  <a:lnTo>
                    <a:pt x="754094" y="1261206"/>
                  </a:lnTo>
                  <a:lnTo>
                    <a:pt x="748475" y="1273588"/>
                  </a:lnTo>
                  <a:lnTo>
                    <a:pt x="753999" y="1292067"/>
                  </a:lnTo>
                  <a:lnTo>
                    <a:pt x="764000" y="1295876"/>
                  </a:lnTo>
                  <a:lnTo>
                    <a:pt x="765715" y="1301687"/>
                  </a:lnTo>
                  <a:lnTo>
                    <a:pt x="770668" y="1303782"/>
                  </a:lnTo>
                  <a:lnTo>
                    <a:pt x="785908" y="1301782"/>
                  </a:lnTo>
                  <a:lnTo>
                    <a:pt x="812292" y="1319499"/>
                  </a:lnTo>
                  <a:lnTo>
                    <a:pt x="816292" y="1314545"/>
                  </a:lnTo>
                  <a:lnTo>
                    <a:pt x="826103" y="1311593"/>
                  </a:lnTo>
                  <a:lnTo>
                    <a:pt x="833342" y="1323785"/>
                  </a:lnTo>
                  <a:lnTo>
                    <a:pt x="841248" y="1328833"/>
                  </a:lnTo>
                  <a:lnTo>
                    <a:pt x="844867" y="1334072"/>
                  </a:lnTo>
                  <a:lnTo>
                    <a:pt x="843248" y="1335881"/>
                  </a:lnTo>
                  <a:lnTo>
                    <a:pt x="851725" y="1338644"/>
                  </a:lnTo>
                  <a:lnTo>
                    <a:pt x="855821" y="1350740"/>
                  </a:lnTo>
                  <a:lnTo>
                    <a:pt x="864394" y="1358742"/>
                  </a:lnTo>
                  <a:lnTo>
                    <a:pt x="867156" y="1357789"/>
                  </a:lnTo>
                  <a:lnTo>
                    <a:pt x="877443" y="1364647"/>
                  </a:lnTo>
                  <a:lnTo>
                    <a:pt x="885539" y="1386554"/>
                  </a:lnTo>
                  <a:lnTo>
                    <a:pt x="902017" y="1400080"/>
                  </a:lnTo>
                  <a:lnTo>
                    <a:pt x="905446" y="1409033"/>
                  </a:lnTo>
                  <a:lnTo>
                    <a:pt x="911066" y="1410081"/>
                  </a:lnTo>
                  <a:lnTo>
                    <a:pt x="917638" y="1406843"/>
                  </a:lnTo>
                  <a:lnTo>
                    <a:pt x="920305" y="1402080"/>
                  </a:lnTo>
                  <a:lnTo>
                    <a:pt x="934784" y="1402556"/>
                  </a:lnTo>
                  <a:lnTo>
                    <a:pt x="944404" y="1400080"/>
                  </a:lnTo>
                  <a:lnTo>
                    <a:pt x="953834" y="1404557"/>
                  </a:lnTo>
                  <a:lnTo>
                    <a:pt x="970598" y="1399127"/>
                  </a:lnTo>
                  <a:lnTo>
                    <a:pt x="970598" y="1397222"/>
                  </a:lnTo>
                  <a:lnTo>
                    <a:pt x="974122" y="1397413"/>
                  </a:lnTo>
                  <a:lnTo>
                    <a:pt x="976408" y="1403985"/>
                  </a:lnTo>
                  <a:lnTo>
                    <a:pt x="981932" y="1408462"/>
                  </a:lnTo>
                  <a:lnTo>
                    <a:pt x="997363" y="1411605"/>
                  </a:lnTo>
                  <a:lnTo>
                    <a:pt x="1002030" y="1416844"/>
                  </a:lnTo>
                  <a:lnTo>
                    <a:pt x="1002697" y="1425321"/>
                  </a:lnTo>
                  <a:lnTo>
                    <a:pt x="995743" y="1441609"/>
                  </a:lnTo>
                  <a:lnTo>
                    <a:pt x="999839" y="1445133"/>
                  </a:lnTo>
                  <a:lnTo>
                    <a:pt x="996029" y="1449896"/>
                  </a:lnTo>
                  <a:lnTo>
                    <a:pt x="1003268" y="1464945"/>
                  </a:lnTo>
                  <a:lnTo>
                    <a:pt x="1011460" y="1467993"/>
                  </a:lnTo>
                  <a:lnTo>
                    <a:pt x="1022033" y="1464850"/>
                  </a:lnTo>
                  <a:lnTo>
                    <a:pt x="1023842" y="1473613"/>
                  </a:lnTo>
                  <a:lnTo>
                    <a:pt x="1032415" y="1467517"/>
                  </a:lnTo>
                  <a:lnTo>
                    <a:pt x="1038701" y="1473422"/>
                  </a:lnTo>
                  <a:lnTo>
                    <a:pt x="1047559" y="1474851"/>
                  </a:lnTo>
                  <a:lnTo>
                    <a:pt x="1065276" y="1470470"/>
                  </a:lnTo>
                  <a:lnTo>
                    <a:pt x="1074801" y="1476375"/>
                  </a:lnTo>
                  <a:lnTo>
                    <a:pt x="1082040" y="1489139"/>
                  </a:lnTo>
                  <a:lnTo>
                    <a:pt x="1089755" y="1490853"/>
                  </a:lnTo>
                  <a:lnTo>
                    <a:pt x="1095470" y="1489901"/>
                  </a:lnTo>
                  <a:lnTo>
                    <a:pt x="1116806" y="1477899"/>
                  </a:lnTo>
                  <a:lnTo>
                    <a:pt x="1118330" y="1474851"/>
                  </a:lnTo>
                  <a:lnTo>
                    <a:pt x="1122045" y="1476851"/>
                  </a:lnTo>
                  <a:lnTo>
                    <a:pt x="1118330" y="1503807"/>
                  </a:lnTo>
                  <a:lnTo>
                    <a:pt x="1123093" y="1514094"/>
                  </a:lnTo>
                  <a:lnTo>
                    <a:pt x="1135856" y="1526572"/>
                  </a:lnTo>
                  <a:lnTo>
                    <a:pt x="1136999" y="1534954"/>
                  </a:lnTo>
                  <a:lnTo>
                    <a:pt x="1134332" y="1548860"/>
                  </a:lnTo>
                  <a:lnTo>
                    <a:pt x="1136237" y="1568196"/>
                  </a:lnTo>
                  <a:lnTo>
                    <a:pt x="1139571" y="1575816"/>
                  </a:lnTo>
                  <a:lnTo>
                    <a:pt x="1138904" y="1584103"/>
                  </a:lnTo>
                  <a:lnTo>
                    <a:pt x="1134427" y="1587532"/>
                  </a:lnTo>
                  <a:lnTo>
                    <a:pt x="1128427" y="1602296"/>
                  </a:lnTo>
                  <a:lnTo>
                    <a:pt x="1128236" y="1611630"/>
                  </a:lnTo>
                  <a:lnTo>
                    <a:pt x="1122426" y="1617631"/>
                  </a:lnTo>
                  <a:lnTo>
                    <a:pt x="1095566" y="1625727"/>
                  </a:lnTo>
                  <a:lnTo>
                    <a:pt x="1095661" y="1637538"/>
                  </a:lnTo>
                  <a:lnTo>
                    <a:pt x="1087279" y="1640205"/>
                  </a:lnTo>
                  <a:lnTo>
                    <a:pt x="1082897" y="1639062"/>
                  </a:lnTo>
                  <a:lnTo>
                    <a:pt x="1073753" y="1644682"/>
                  </a:lnTo>
                  <a:lnTo>
                    <a:pt x="1063847" y="1646397"/>
                  </a:lnTo>
                  <a:lnTo>
                    <a:pt x="1054036" y="1644301"/>
                  </a:lnTo>
                  <a:lnTo>
                    <a:pt x="1042607" y="1637919"/>
                  </a:lnTo>
                  <a:lnTo>
                    <a:pt x="1016317" y="1635538"/>
                  </a:lnTo>
                  <a:lnTo>
                    <a:pt x="1017556" y="1629918"/>
                  </a:lnTo>
                  <a:lnTo>
                    <a:pt x="1014127" y="1629537"/>
                  </a:lnTo>
                  <a:lnTo>
                    <a:pt x="1011841" y="1620870"/>
                  </a:lnTo>
                  <a:lnTo>
                    <a:pt x="1014698" y="1617536"/>
                  </a:lnTo>
                  <a:lnTo>
                    <a:pt x="1010221" y="1614774"/>
                  </a:lnTo>
                  <a:lnTo>
                    <a:pt x="1007459" y="1605249"/>
                  </a:lnTo>
                  <a:lnTo>
                    <a:pt x="995743" y="1586770"/>
                  </a:lnTo>
                  <a:lnTo>
                    <a:pt x="975074" y="1593056"/>
                  </a:lnTo>
                  <a:lnTo>
                    <a:pt x="966311" y="1589532"/>
                  </a:lnTo>
                  <a:lnTo>
                    <a:pt x="944594" y="1589532"/>
                  </a:lnTo>
                  <a:lnTo>
                    <a:pt x="952691" y="1600962"/>
                  </a:lnTo>
                  <a:lnTo>
                    <a:pt x="941165" y="1607725"/>
                  </a:lnTo>
                  <a:lnTo>
                    <a:pt x="935260" y="1618679"/>
                  </a:lnTo>
                  <a:lnTo>
                    <a:pt x="928878" y="1623632"/>
                  </a:lnTo>
                  <a:lnTo>
                    <a:pt x="924973" y="1622489"/>
                  </a:lnTo>
                  <a:lnTo>
                    <a:pt x="922973" y="1628585"/>
                  </a:lnTo>
                  <a:lnTo>
                    <a:pt x="917543" y="1629537"/>
                  </a:lnTo>
                  <a:lnTo>
                    <a:pt x="910304" y="1635823"/>
                  </a:lnTo>
                  <a:lnTo>
                    <a:pt x="902113" y="1630585"/>
                  </a:lnTo>
                  <a:lnTo>
                    <a:pt x="895731" y="1634395"/>
                  </a:lnTo>
                  <a:lnTo>
                    <a:pt x="880777" y="1629156"/>
                  </a:lnTo>
                  <a:lnTo>
                    <a:pt x="873061" y="1632966"/>
                  </a:lnTo>
                  <a:lnTo>
                    <a:pt x="865537" y="1631918"/>
                  </a:lnTo>
                  <a:lnTo>
                    <a:pt x="863060" y="1629251"/>
                  </a:lnTo>
                  <a:lnTo>
                    <a:pt x="859917" y="1631632"/>
                  </a:lnTo>
                  <a:lnTo>
                    <a:pt x="855821" y="1630871"/>
                  </a:lnTo>
                  <a:lnTo>
                    <a:pt x="852297" y="1623346"/>
                  </a:lnTo>
                  <a:lnTo>
                    <a:pt x="845534" y="1624203"/>
                  </a:lnTo>
                  <a:lnTo>
                    <a:pt x="844867" y="1620012"/>
                  </a:lnTo>
                  <a:lnTo>
                    <a:pt x="847630" y="1619917"/>
                  </a:lnTo>
                  <a:lnTo>
                    <a:pt x="851821" y="1607534"/>
                  </a:lnTo>
                  <a:lnTo>
                    <a:pt x="831818" y="1596295"/>
                  </a:lnTo>
                  <a:lnTo>
                    <a:pt x="806291" y="1590580"/>
                  </a:lnTo>
                  <a:lnTo>
                    <a:pt x="791813" y="1605629"/>
                  </a:lnTo>
                  <a:lnTo>
                    <a:pt x="791242" y="1609916"/>
                  </a:lnTo>
                  <a:lnTo>
                    <a:pt x="801243" y="1621822"/>
                  </a:lnTo>
                  <a:lnTo>
                    <a:pt x="800005" y="1630585"/>
                  </a:lnTo>
                  <a:lnTo>
                    <a:pt x="795052" y="1631156"/>
                  </a:lnTo>
                  <a:lnTo>
                    <a:pt x="795909" y="1633538"/>
                  </a:lnTo>
                  <a:lnTo>
                    <a:pt x="792385" y="1633919"/>
                  </a:lnTo>
                  <a:lnTo>
                    <a:pt x="792671" y="1637443"/>
                  </a:lnTo>
                  <a:lnTo>
                    <a:pt x="789813" y="1637252"/>
                  </a:lnTo>
                  <a:lnTo>
                    <a:pt x="795814" y="1647730"/>
                  </a:lnTo>
                  <a:lnTo>
                    <a:pt x="793813" y="1682115"/>
                  </a:lnTo>
                  <a:lnTo>
                    <a:pt x="800671" y="1683734"/>
                  </a:lnTo>
                  <a:lnTo>
                    <a:pt x="799433" y="1717739"/>
                  </a:lnTo>
                  <a:lnTo>
                    <a:pt x="807244" y="1758982"/>
                  </a:lnTo>
                  <a:lnTo>
                    <a:pt x="803434" y="1767174"/>
                  </a:lnTo>
                  <a:lnTo>
                    <a:pt x="789432" y="1782413"/>
                  </a:lnTo>
                  <a:lnTo>
                    <a:pt x="787241" y="1792700"/>
                  </a:lnTo>
                  <a:lnTo>
                    <a:pt x="769715" y="1796796"/>
                  </a:lnTo>
                  <a:lnTo>
                    <a:pt x="759238" y="1779461"/>
                  </a:lnTo>
                  <a:lnTo>
                    <a:pt x="747427" y="1772412"/>
                  </a:lnTo>
                  <a:lnTo>
                    <a:pt x="734473" y="1769364"/>
                  </a:lnTo>
                  <a:lnTo>
                    <a:pt x="728663" y="1770983"/>
                  </a:lnTo>
                  <a:lnTo>
                    <a:pt x="724376" y="1763839"/>
                  </a:lnTo>
                  <a:lnTo>
                    <a:pt x="720757" y="1762887"/>
                  </a:lnTo>
                  <a:lnTo>
                    <a:pt x="708565" y="1766411"/>
                  </a:lnTo>
                  <a:lnTo>
                    <a:pt x="693801" y="1742885"/>
                  </a:lnTo>
                  <a:lnTo>
                    <a:pt x="684752" y="1735170"/>
                  </a:lnTo>
                  <a:lnTo>
                    <a:pt x="679323" y="1720596"/>
                  </a:lnTo>
                  <a:lnTo>
                    <a:pt x="682657" y="1705642"/>
                  </a:lnTo>
                  <a:lnTo>
                    <a:pt x="666083" y="1715453"/>
                  </a:lnTo>
                  <a:lnTo>
                    <a:pt x="647795" y="1718215"/>
                  </a:lnTo>
                  <a:lnTo>
                    <a:pt x="643700" y="1724883"/>
                  </a:lnTo>
                  <a:lnTo>
                    <a:pt x="635603" y="1727264"/>
                  </a:lnTo>
                  <a:lnTo>
                    <a:pt x="617029" y="1724692"/>
                  </a:lnTo>
                  <a:lnTo>
                    <a:pt x="609886" y="1718596"/>
                  </a:lnTo>
                  <a:lnTo>
                    <a:pt x="601694" y="1717072"/>
                  </a:lnTo>
                  <a:lnTo>
                    <a:pt x="613791" y="1702880"/>
                  </a:lnTo>
                  <a:lnTo>
                    <a:pt x="611981" y="1694022"/>
                  </a:lnTo>
                  <a:lnTo>
                    <a:pt x="606647" y="1688402"/>
                  </a:lnTo>
                  <a:lnTo>
                    <a:pt x="606552" y="1682782"/>
                  </a:lnTo>
                  <a:lnTo>
                    <a:pt x="570833" y="1703356"/>
                  </a:lnTo>
                  <a:lnTo>
                    <a:pt x="562451" y="1705737"/>
                  </a:lnTo>
                  <a:lnTo>
                    <a:pt x="545497" y="1719644"/>
                  </a:lnTo>
                  <a:lnTo>
                    <a:pt x="540353" y="1721072"/>
                  </a:lnTo>
                  <a:lnTo>
                    <a:pt x="474345" y="1717643"/>
                  </a:lnTo>
                  <a:lnTo>
                    <a:pt x="473297" y="1711071"/>
                  </a:lnTo>
                  <a:lnTo>
                    <a:pt x="462629" y="1690497"/>
                  </a:lnTo>
                  <a:lnTo>
                    <a:pt x="460819" y="1674400"/>
                  </a:lnTo>
                  <a:lnTo>
                    <a:pt x="449104" y="1644682"/>
                  </a:lnTo>
                  <a:lnTo>
                    <a:pt x="431006" y="1623156"/>
                  </a:lnTo>
                  <a:lnTo>
                    <a:pt x="448818" y="1624299"/>
                  </a:lnTo>
                  <a:lnTo>
                    <a:pt x="468916" y="1610963"/>
                  </a:lnTo>
                  <a:lnTo>
                    <a:pt x="470630" y="1606963"/>
                  </a:lnTo>
                  <a:lnTo>
                    <a:pt x="470440" y="1600200"/>
                  </a:lnTo>
                  <a:lnTo>
                    <a:pt x="461962" y="1600772"/>
                  </a:lnTo>
                  <a:lnTo>
                    <a:pt x="455581" y="1592104"/>
                  </a:lnTo>
                  <a:lnTo>
                    <a:pt x="454438" y="1573435"/>
                  </a:lnTo>
                  <a:lnTo>
                    <a:pt x="450818" y="1566291"/>
                  </a:lnTo>
                  <a:lnTo>
                    <a:pt x="442055" y="1557624"/>
                  </a:lnTo>
                  <a:lnTo>
                    <a:pt x="434150" y="1555909"/>
                  </a:lnTo>
                  <a:lnTo>
                    <a:pt x="431863" y="1551432"/>
                  </a:lnTo>
                  <a:lnTo>
                    <a:pt x="435007" y="1535811"/>
                  </a:lnTo>
                  <a:lnTo>
                    <a:pt x="443103" y="1529429"/>
                  </a:lnTo>
                  <a:lnTo>
                    <a:pt x="444151" y="1518095"/>
                  </a:lnTo>
                  <a:lnTo>
                    <a:pt x="456819" y="1509999"/>
                  </a:lnTo>
                  <a:lnTo>
                    <a:pt x="448246" y="1514856"/>
                  </a:lnTo>
                  <a:lnTo>
                    <a:pt x="425672" y="1519238"/>
                  </a:lnTo>
                  <a:lnTo>
                    <a:pt x="418528" y="1523619"/>
                  </a:lnTo>
                  <a:lnTo>
                    <a:pt x="411194" y="1512284"/>
                  </a:lnTo>
                  <a:lnTo>
                    <a:pt x="416433" y="1501997"/>
                  </a:lnTo>
                  <a:lnTo>
                    <a:pt x="417385" y="1485805"/>
                  </a:lnTo>
                  <a:lnTo>
                    <a:pt x="426529" y="1473613"/>
                  </a:lnTo>
                  <a:lnTo>
                    <a:pt x="439198" y="1464279"/>
                  </a:lnTo>
                  <a:lnTo>
                    <a:pt x="437578" y="1457040"/>
                  </a:lnTo>
                  <a:lnTo>
                    <a:pt x="429863" y="1458563"/>
                  </a:lnTo>
                  <a:lnTo>
                    <a:pt x="426529" y="1445229"/>
                  </a:lnTo>
                  <a:lnTo>
                    <a:pt x="428149" y="1436561"/>
                  </a:lnTo>
                  <a:lnTo>
                    <a:pt x="439960" y="1432179"/>
                  </a:lnTo>
                  <a:lnTo>
                    <a:pt x="439579" y="1428845"/>
                  </a:lnTo>
                  <a:lnTo>
                    <a:pt x="448246" y="1419225"/>
                  </a:lnTo>
                  <a:lnTo>
                    <a:pt x="423386" y="1360265"/>
                  </a:lnTo>
                  <a:lnTo>
                    <a:pt x="414433" y="1361790"/>
                  </a:lnTo>
                  <a:lnTo>
                    <a:pt x="411671" y="1354550"/>
                  </a:lnTo>
                  <a:lnTo>
                    <a:pt x="411099" y="1341215"/>
                  </a:lnTo>
                  <a:lnTo>
                    <a:pt x="417290" y="1330833"/>
                  </a:lnTo>
                  <a:lnTo>
                    <a:pt x="415195" y="1322070"/>
                  </a:lnTo>
                  <a:lnTo>
                    <a:pt x="410527" y="1317307"/>
                  </a:lnTo>
                  <a:lnTo>
                    <a:pt x="420052" y="1305306"/>
                  </a:lnTo>
                  <a:lnTo>
                    <a:pt x="419290" y="1291304"/>
                  </a:lnTo>
                  <a:lnTo>
                    <a:pt x="434340" y="1242536"/>
                  </a:lnTo>
                  <a:lnTo>
                    <a:pt x="419195" y="1247966"/>
                  </a:lnTo>
                  <a:lnTo>
                    <a:pt x="400240" y="1242632"/>
                  </a:lnTo>
                  <a:lnTo>
                    <a:pt x="384143" y="1250156"/>
                  </a:lnTo>
                  <a:lnTo>
                    <a:pt x="378904" y="1242251"/>
                  </a:lnTo>
                  <a:lnTo>
                    <a:pt x="372999" y="1243679"/>
                  </a:lnTo>
                  <a:lnTo>
                    <a:pt x="368998" y="1236440"/>
                  </a:lnTo>
                  <a:lnTo>
                    <a:pt x="363855" y="1237965"/>
                  </a:lnTo>
                  <a:lnTo>
                    <a:pt x="359569" y="1232345"/>
                  </a:lnTo>
                  <a:lnTo>
                    <a:pt x="355473" y="1232345"/>
                  </a:lnTo>
                  <a:lnTo>
                    <a:pt x="349853" y="1227963"/>
                  </a:lnTo>
                  <a:lnTo>
                    <a:pt x="333375" y="1227297"/>
                  </a:lnTo>
                  <a:lnTo>
                    <a:pt x="324231" y="1230439"/>
                  </a:lnTo>
                  <a:lnTo>
                    <a:pt x="313372" y="1222439"/>
                  </a:lnTo>
                  <a:lnTo>
                    <a:pt x="304609" y="1213771"/>
                  </a:lnTo>
                  <a:lnTo>
                    <a:pt x="292036" y="1193578"/>
                  </a:lnTo>
                  <a:lnTo>
                    <a:pt x="289750" y="1178052"/>
                  </a:lnTo>
                  <a:lnTo>
                    <a:pt x="293941" y="1175766"/>
                  </a:lnTo>
                  <a:lnTo>
                    <a:pt x="292513" y="1169384"/>
                  </a:lnTo>
                  <a:lnTo>
                    <a:pt x="303752" y="1154239"/>
                  </a:lnTo>
                  <a:lnTo>
                    <a:pt x="301466" y="1146906"/>
                  </a:lnTo>
                  <a:lnTo>
                    <a:pt x="294322" y="1135666"/>
                  </a:lnTo>
                  <a:lnTo>
                    <a:pt x="273939" y="1114140"/>
                  </a:lnTo>
                  <a:lnTo>
                    <a:pt x="270510" y="1118045"/>
                  </a:lnTo>
                  <a:lnTo>
                    <a:pt x="253555" y="1122712"/>
                  </a:lnTo>
                  <a:lnTo>
                    <a:pt x="246697" y="1109949"/>
                  </a:lnTo>
                  <a:lnTo>
                    <a:pt x="244030" y="1108615"/>
                  </a:lnTo>
                  <a:lnTo>
                    <a:pt x="238887" y="1111092"/>
                  </a:lnTo>
                  <a:lnTo>
                    <a:pt x="230791" y="1122998"/>
                  </a:lnTo>
                  <a:lnTo>
                    <a:pt x="234982" y="1130332"/>
                  </a:lnTo>
                  <a:lnTo>
                    <a:pt x="230505" y="1130713"/>
                  </a:lnTo>
                  <a:lnTo>
                    <a:pt x="224409" y="1126998"/>
                  </a:lnTo>
                  <a:lnTo>
                    <a:pt x="222313" y="1132618"/>
                  </a:lnTo>
                  <a:lnTo>
                    <a:pt x="224790" y="1139667"/>
                  </a:lnTo>
                  <a:lnTo>
                    <a:pt x="216694" y="1151573"/>
                  </a:lnTo>
                  <a:lnTo>
                    <a:pt x="217646" y="1156716"/>
                  </a:lnTo>
                  <a:lnTo>
                    <a:pt x="202120" y="1159383"/>
                  </a:lnTo>
                  <a:lnTo>
                    <a:pt x="202692" y="1164146"/>
                  </a:lnTo>
                  <a:lnTo>
                    <a:pt x="197929" y="1164431"/>
                  </a:lnTo>
                  <a:lnTo>
                    <a:pt x="195358" y="1177480"/>
                  </a:lnTo>
                  <a:lnTo>
                    <a:pt x="192405" y="1178243"/>
                  </a:lnTo>
                  <a:lnTo>
                    <a:pt x="190690" y="1173289"/>
                  </a:lnTo>
                  <a:lnTo>
                    <a:pt x="190976" y="1160812"/>
                  </a:lnTo>
                  <a:lnTo>
                    <a:pt x="186595" y="1160622"/>
                  </a:lnTo>
                  <a:lnTo>
                    <a:pt x="186023" y="1135380"/>
                  </a:lnTo>
                  <a:lnTo>
                    <a:pt x="170593" y="1146143"/>
                  </a:lnTo>
                  <a:lnTo>
                    <a:pt x="171736" y="1150620"/>
                  </a:lnTo>
                  <a:lnTo>
                    <a:pt x="166783" y="1155764"/>
                  </a:lnTo>
                  <a:lnTo>
                    <a:pt x="168116" y="1159383"/>
                  </a:lnTo>
                  <a:lnTo>
                    <a:pt x="161163" y="1164907"/>
                  </a:lnTo>
                  <a:lnTo>
                    <a:pt x="159258" y="1160716"/>
                  </a:lnTo>
                  <a:lnTo>
                    <a:pt x="155353" y="1162431"/>
                  </a:lnTo>
                  <a:lnTo>
                    <a:pt x="157067" y="1160526"/>
                  </a:lnTo>
                  <a:lnTo>
                    <a:pt x="154591" y="1153478"/>
                  </a:lnTo>
                  <a:lnTo>
                    <a:pt x="150114" y="1155859"/>
                  </a:lnTo>
                  <a:lnTo>
                    <a:pt x="148018" y="1145381"/>
                  </a:lnTo>
                  <a:lnTo>
                    <a:pt x="141827" y="1151287"/>
                  </a:lnTo>
                  <a:lnTo>
                    <a:pt x="132969" y="1153287"/>
                  </a:lnTo>
                  <a:lnTo>
                    <a:pt x="133255" y="1157764"/>
                  </a:lnTo>
                  <a:lnTo>
                    <a:pt x="128587" y="1160431"/>
                  </a:lnTo>
                  <a:lnTo>
                    <a:pt x="128111" y="1154145"/>
                  </a:lnTo>
                  <a:lnTo>
                    <a:pt x="125635" y="1154145"/>
                  </a:lnTo>
                  <a:lnTo>
                    <a:pt x="125825" y="1142619"/>
                  </a:lnTo>
                  <a:lnTo>
                    <a:pt x="119443" y="1132237"/>
                  </a:lnTo>
                  <a:lnTo>
                    <a:pt x="121348" y="1129094"/>
                  </a:lnTo>
                  <a:lnTo>
                    <a:pt x="112204" y="1122522"/>
                  </a:lnTo>
                  <a:lnTo>
                    <a:pt x="124968" y="1120997"/>
                  </a:lnTo>
                  <a:lnTo>
                    <a:pt x="126682" y="1125760"/>
                  </a:lnTo>
                  <a:lnTo>
                    <a:pt x="129730" y="1125950"/>
                  </a:lnTo>
                  <a:lnTo>
                    <a:pt x="122396" y="1130046"/>
                  </a:lnTo>
                  <a:lnTo>
                    <a:pt x="130302" y="1126331"/>
                  </a:lnTo>
                  <a:lnTo>
                    <a:pt x="129254" y="1117092"/>
                  </a:lnTo>
                  <a:lnTo>
                    <a:pt x="139732" y="1111568"/>
                  </a:lnTo>
                  <a:lnTo>
                    <a:pt x="136398" y="1112234"/>
                  </a:lnTo>
                  <a:lnTo>
                    <a:pt x="133731" y="1107186"/>
                  </a:lnTo>
                  <a:lnTo>
                    <a:pt x="138303" y="1103662"/>
                  </a:lnTo>
                  <a:lnTo>
                    <a:pt x="134302" y="1094994"/>
                  </a:lnTo>
                  <a:lnTo>
                    <a:pt x="123920" y="1097471"/>
                  </a:lnTo>
                  <a:lnTo>
                    <a:pt x="116110" y="1074801"/>
                  </a:lnTo>
                  <a:lnTo>
                    <a:pt x="125825" y="1071944"/>
                  </a:lnTo>
                  <a:lnTo>
                    <a:pt x="125063" y="1070420"/>
                  </a:lnTo>
                  <a:lnTo>
                    <a:pt x="115443" y="1073182"/>
                  </a:lnTo>
                  <a:lnTo>
                    <a:pt x="114205" y="1069943"/>
                  </a:lnTo>
                  <a:lnTo>
                    <a:pt x="101155" y="1074325"/>
                  </a:lnTo>
                  <a:lnTo>
                    <a:pt x="96488" y="1079849"/>
                  </a:lnTo>
                  <a:lnTo>
                    <a:pt x="85249" y="1078325"/>
                  </a:lnTo>
                  <a:lnTo>
                    <a:pt x="75628" y="1082421"/>
                  </a:lnTo>
                  <a:lnTo>
                    <a:pt x="74676" y="1078230"/>
                  </a:lnTo>
                  <a:lnTo>
                    <a:pt x="71247" y="1078611"/>
                  </a:lnTo>
                  <a:lnTo>
                    <a:pt x="64579" y="1066038"/>
                  </a:lnTo>
                  <a:lnTo>
                    <a:pt x="57626" y="1060704"/>
                  </a:lnTo>
                  <a:lnTo>
                    <a:pt x="56388" y="1065466"/>
                  </a:lnTo>
                  <a:lnTo>
                    <a:pt x="53626" y="1061752"/>
                  </a:lnTo>
                  <a:lnTo>
                    <a:pt x="48387" y="1067276"/>
                  </a:lnTo>
                  <a:lnTo>
                    <a:pt x="42958" y="1052799"/>
                  </a:lnTo>
                  <a:lnTo>
                    <a:pt x="36195" y="1048417"/>
                  </a:lnTo>
                  <a:lnTo>
                    <a:pt x="38481" y="1043654"/>
                  </a:lnTo>
                  <a:lnTo>
                    <a:pt x="32671" y="1038035"/>
                  </a:lnTo>
                  <a:lnTo>
                    <a:pt x="36576" y="1017080"/>
                  </a:lnTo>
                  <a:lnTo>
                    <a:pt x="29527" y="1017080"/>
                  </a:lnTo>
                  <a:lnTo>
                    <a:pt x="21622" y="998125"/>
                  </a:lnTo>
                  <a:lnTo>
                    <a:pt x="16288" y="995553"/>
                  </a:lnTo>
                  <a:lnTo>
                    <a:pt x="18383" y="987171"/>
                  </a:lnTo>
                  <a:lnTo>
                    <a:pt x="23717" y="980027"/>
                  </a:lnTo>
                  <a:lnTo>
                    <a:pt x="17716" y="956977"/>
                  </a:lnTo>
                  <a:lnTo>
                    <a:pt x="13811" y="958405"/>
                  </a:lnTo>
                  <a:lnTo>
                    <a:pt x="9525" y="955263"/>
                  </a:lnTo>
                  <a:close/>
                  <a:moveTo>
                    <a:pt x="1130236" y="233362"/>
                  </a:moveTo>
                  <a:lnTo>
                    <a:pt x="1134046" y="239459"/>
                  </a:lnTo>
                  <a:lnTo>
                    <a:pt x="1141000" y="237173"/>
                  </a:lnTo>
                  <a:lnTo>
                    <a:pt x="1144238" y="243174"/>
                  </a:lnTo>
                  <a:lnTo>
                    <a:pt x="1145381" y="241459"/>
                  </a:lnTo>
                  <a:lnTo>
                    <a:pt x="1149382" y="245269"/>
                  </a:lnTo>
                  <a:lnTo>
                    <a:pt x="1145762" y="239363"/>
                  </a:lnTo>
                  <a:lnTo>
                    <a:pt x="1135951" y="231934"/>
                  </a:lnTo>
                  <a:lnTo>
                    <a:pt x="1130236" y="2333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grpSp>
          <p:nvGrpSpPr>
            <p:cNvPr id="183" name="Gruppieren 182">
              <a:extLst>
                <a:ext uri="{FF2B5EF4-FFF2-40B4-BE49-F238E27FC236}">
                  <a16:creationId xmlns:a16="http://schemas.microsoft.com/office/drawing/2014/main" id="{7E5E33FE-BB21-4A7F-81C9-8F863FFA7D65}"/>
                </a:ext>
              </a:extLst>
            </p:cNvPr>
            <p:cNvGrpSpPr/>
            <p:nvPr/>
          </p:nvGrpSpPr>
          <p:grpSpPr>
            <a:xfrm>
              <a:off x="2467216" y="4207963"/>
              <a:ext cx="1220066" cy="426802"/>
              <a:chOff x="667040" y="5742260"/>
              <a:chExt cx="1220066" cy="426802"/>
            </a:xfrm>
          </p:grpSpPr>
          <p:grpSp>
            <p:nvGrpSpPr>
              <p:cNvPr id="245" name="Gruppieren 244">
                <a:extLst>
                  <a:ext uri="{FF2B5EF4-FFF2-40B4-BE49-F238E27FC236}">
                    <a16:creationId xmlns:a16="http://schemas.microsoft.com/office/drawing/2014/main" id="{3BB9D60B-3032-4416-ADB1-771FC331B015}"/>
                  </a:ext>
                </a:extLst>
              </p:cNvPr>
              <p:cNvGrpSpPr/>
              <p:nvPr/>
            </p:nvGrpSpPr>
            <p:grpSpPr>
              <a:xfrm>
                <a:off x="667040" y="5742260"/>
                <a:ext cx="1220066" cy="426802"/>
                <a:chOff x="-2458693" y="5096274"/>
                <a:chExt cx="1220066" cy="426802"/>
              </a:xfrm>
            </p:grpSpPr>
            <p:sp>
              <p:nvSpPr>
                <p:cNvPr id="247" name="Freihandform 305">
                  <a:extLst>
                    <a:ext uri="{FF2B5EF4-FFF2-40B4-BE49-F238E27FC236}">
                      <a16:creationId xmlns:a16="http://schemas.microsoft.com/office/drawing/2014/main" id="{783B7D68-5970-4472-B2AC-060AA7D53701}"/>
                    </a:ext>
                  </a:extLst>
                </p:cNvPr>
                <p:cNvSpPr/>
                <p:nvPr/>
              </p:nvSpPr>
              <p:spPr>
                <a:xfrm>
                  <a:off x="-2121859" y="5310645"/>
                  <a:ext cx="883232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Kreisfreie Stadt</a:t>
                  </a:r>
                </a:p>
              </p:txBody>
            </p:sp>
            <p:sp>
              <p:nvSpPr>
                <p:cNvPr id="248" name="Freihandform 262">
                  <a:extLst>
                    <a:ext uri="{FF2B5EF4-FFF2-40B4-BE49-F238E27FC236}">
                      <a16:creationId xmlns:a16="http://schemas.microsoft.com/office/drawing/2014/main" id="{48510CCD-1F3D-4E1E-990A-526C64C8AC85}"/>
                    </a:ext>
                  </a:extLst>
                </p:cNvPr>
                <p:cNvSpPr/>
                <p:nvPr/>
              </p:nvSpPr>
              <p:spPr>
                <a:xfrm>
                  <a:off x="-2113123" y="5096274"/>
                  <a:ext cx="729215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Kreisgrenze</a:t>
                  </a:r>
                  <a:endParaRPr lang="de-DE" sz="700" b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Microsoft YaHei" pitchFamily="2"/>
                    <a:cs typeface="Mangal" pitchFamily="2"/>
                  </a:endParaRPr>
                </a:p>
              </p:txBody>
            </p:sp>
            <p:sp>
              <p:nvSpPr>
                <p:cNvPr id="249" name="Gerader Verbinder 304">
                  <a:extLst>
                    <a:ext uri="{FF2B5EF4-FFF2-40B4-BE49-F238E27FC236}">
                      <a16:creationId xmlns:a16="http://schemas.microsoft.com/office/drawing/2014/main" id="{8CA127C2-0482-4620-BBFD-BBA36FC8B4DE}"/>
                    </a:ext>
                  </a:extLst>
                </p:cNvPr>
                <p:cNvSpPr/>
                <p:nvPr/>
              </p:nvSpPr>
              <p:spPr>
                <a:xfrm>
                  <a:off x="-2458693" y="5192754"/>
                  <a:ext cx="304560" cy="36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0"/>
                    <a:gd name="f8" fmla="abs f3"/>
                    <a:gd name="f9" fmla="abs f4"/>
                    <a:gd name="f10" fmla="abs f5"/>
                    <a:gd name="f11" fmla="*/ f7 f0 1"/>
                    <a:gd name="f12" fmla="?: f8 f3 1"/>
                    <a:gd name="f13" fmla="?: f9 f4 1"/>
                    <a:gd name="f14" fmla="?: f10 f5 1"/>
                    <a:gd name="f15" fmla="*/ f11 1 f2"/>
                    <a:gd name="f16" fmla="*/ f12 1 21600"/>
                    <a:gd name="f17" fmla="*/ f13 1 21600"/>
                    <a:gd name="f18" fmla="*/ 21600 f12 1"/>
                    <a:gd name="f19" fmla="*/ 21600 f13 1"/>
                    <a:gd name="f20" fmla="+- f15 0 f1"/>
                    <a:gd name="f21" fmla="min f17 f16"/>
                    <a:gd name="f22" fmla="*/ f18 1 f14"/>
                    <a:gd name="f23" fmla="*/ f19 1 f14"/>
                    <a:gd name="f24" fmla="val f22"/>
                    <a:gd name="f25" fmla="val f23"/>
                    <a:gd name="f26" fmla="*/ f6 f21 1"/>
                    <a:gd name="f27" fmla="*/ f24 f21 1"/>
                    <a:gd name="f28" fmla="*/ f25 f2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0">
                      <a:pos x="f26" y="f26"/>
                    </a:cxn>
                    <a:cxn ang="f20">
                      <a:pos x="f27" y="f28"/>
                    </a:cxn>
                  </a:cxnLst>
                  <a:rect l="f26" t="f26" r="f27" b="f28"/>
                  <a:pathLst>
                    <a:path>
                      <a:moveTo>
                        <a:pt x="f26" y="f26"/>
                      </a:moveTo>
                      <a:lnTo>
                        <a:pt x="f27" y="f28"/>
                      </a:lnTo>
                    </a:path>
                  </a:pathLst>
                </a:custGeom>
                <a:noFill/>
                <a:ln w="9360" cap="sq">
                  <a:solidFill>
                    <a:schemeClr val="tx1"/>
                  </a:solidFill>
                  <a:prstDash val="solid"/>
                  <a:miter/>
                </a:ln>
              </p:spPr>
              <p:txBody>
                <a:bodyPr vert="horz" wrap="none" lIns="90000" tIns="46800" rIns="90000" bIns="46800" anchor="ctr" anchorCtr="0" compatLnSpc="0">
                  <a:noAutofit/>
                </a:bodyPr>
                <a:lstStyle/>
                <a:p>
                  <a:pPr marL="0" marR="0" lvl="0" indent="0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</a:pPr>
                  <a:endParaRPr lang="de-DE" sz="1800" b="0" i="0" u="none" strike="noStrike" kern="1200" cap="none" dirty="0">
                    <a:ln>
                      <a:noFill/>
                    </a:ln>
                    <a:latin typeface="Liberation Sans" pitchFamily="18"/>
                    <a:ea typeface="Microsoft YaHei" pitchFamily="2"/>
                    <a:cs typeface="Mangal" pitchFamily="2"/>
                  </a:endParaRPr>
                </a:p>
              </p:txBody>
            </p:sp>
          </p:grpSp>
          <p:sp>
            <p:nvSpPr>
              <p:cNvPr id="246" name="Freihandform: Form 245">
                <a:extLst>
                  <a:ext uri="{FF2B5EF4-FFF2-40B4-BE49-F238E27FC236}">
                    <a16:creationId xmlns:a16="http://schemas.microsoft.com/office/drawing/2014/main" id="{2BE222FB-E45B-47F3-BAEF-F8AD3C1C0E23}"/>
                  </a:ext>
                </a:extLst>
              </p:cNvPr>
              <p:cNvSpPr/>
              <p:nvPr/>
            </p:nvSpPr>
            <p:spPr>
              <a:xfrm>
                <a:off x="738939" y="5986838"/>
                <a:ext cx="160653" cy="152016"/>
              </a:xfrm>
              <a:custGeom>
                <a:avLst/>
                <a:gdLst>
                  <a:gd name="connsiteX0" fmla="*/ 174597 w 636190"/>
                  <a:gd name="connsiteY0" fmla="*/ 588011 h 601986"/>
                  <a:gd name="connsiteX1" fmla="*/ 174384 w 636190"/>
                  <a:gd name="connsiteY1" fmla="*/ 587006 h 601986"/>
                  <a:gd name="connsiteX2" fmla="*/ 173865 w 636190"/>
                  <a:gd name="connsiteY2" fmla="*/ 584734 h 601986"/>
                  <a:gd name="connsiteX3" fmla="*/ 173386 w 636190"/>
                  <a:gd name="connsiteY3" fmla="*/ 582634 h 601986"/>
                  <a:gd name="connsiteX4" fmla="*/ 172729 w 636190"/>
                  <a:gd name="connsiteY4" fmla="*/ 579747 h 601986"/>
                  <a:gd name="connsiteX5" fmla="*/ 172845 w 636190"/>
                  <a:gd name="connsiteY5" fmla="*/ 579707 h 601986"/>
                  <a:gd name="connsiteX6" fmla="*/ 173427 w 636190"/>
                  <a:gd name="connsiteY6" fmla="*/ 579173 h 601986"/>
                  <a:gd name="connsiteX7" fmla="*/ 172189 w 636190"/>
                  <a:gd name="connsiteY7" fmla="*/ 570369 h 601986"/>
                  <a:gd name="connsiteX8" fmla="*/ 172154 w 636190"/>
                  <a:gd name="connsiteY8" fmla="*/ 570143 h 601986"/>
                  <a:gd name="connsiteX9" fmla="*/ 171464 w 636190"/>
                  <a:gd name="connsiteY9" fmla="*/ 565573 h 601986"/>
                  <a:gd name="connsiteX10" fmla="*/ 171135 w 636190"/>
                  <a:gd name="connsiteY10" fmla="*/ 565553 h 601986"/>
                  <a:gd name="connsiteX11" fmla="*/ 169049 w 636190"/>
                  <a:gd name="connsiteY11" fmla="*/ 565389 h 601986"/>
                  <a:gd name="connsiteX12" fmla="*/ 169021 w 636190"/>
                  <a:gd name="connsiteY12" fmla="*/ 565149 h 601986"/>
                  <a:gd name="connsiteX13" fmla="*/ 168317 w 636190"/>
                  <a:gd name="connsiteY13" fmla="*/ 559136 h 601986"/>
                  <a:gd name="connsiteX14" fmla="*/ 166826 w 636190"/>
                  <a:gd name="connsiteY14" fmla="*/ 559533 h 601986"/>
                  <a:gd name="connsiteX15" fmla="*/ 166237 w 636190"/>
                  <a:gd name="connsiteY15" fmla="*/ 554717 h 601986"/>
                  <a:gd name="connsiteX16" fmla="*/ 166217 w 636190"/>
                  <a:gd name="connsiteY16" fmla="*/ 554204 h 601986"/>
                  <a:gd name="connsiteX17" fmla="*/ 165594 w 636190"/>
                  <a:gd name="connsiteY17" fmla="*/ 549265 h 601986"/>
                  <a:gd name="connsiteX18" fmla="*/ 165485 w 636190"/>
                  <a:gd name="connsiteY18" fmla="*/ 546796 h 601986"/>
                  <a:gd name="connsiteX19" fmla="*/ 165382 w 636190"/>
                  <a:gd name="connsiteY19" fmla="*/ 545715 h 601986"/>
                  <a:gd name="connsiteX20" fmla="*/ 165204 w 636190"/>
                  <a:gd name="connsiteY20" fmla="*/ 544141 h 601986"/>
                  <a:gd name="connsiteX21" fmla="*/ 164985 w 636190"/>
                  <a:gd name="connsiteY21" fmla="*/ 542506 h 601986"/>
                  <a:gd name="connsiteX22" fmla="*/ 164855 w 636190"/>
                  <a:gd name="connsiteY22" fmla="*/ 542069 h 601986"/>
                  <a:gd name="connsiteX23" fmla="*/ 164938 w 636190"/>
                  <a:gd name="connsiteY23" fmla="*/ 542048 h 601986"/>
                  <a:gd name="connsiteX24" fmla="*/ 170410 w 636190"/>
                  <a:gd name="connsiteY24" fmla="*/ 539743 h 601986"/>
                  <a:gd name="connsiteX25" fmla="*/ 170807 w 636190"/>
                  <a:gd name="connsiteY25" fmla="*/ 539538 h 601986"/>
                  <a:gd name="connsiteX26" fmla="*/ 173146 w 636190"/>
                  <a:gd name="connsiteY26" fmla="*/ 538313 h 601986"/>
                  <a:gd name="connsiteX27" fmla="*/ 173427 w 636190"/>
                  <a:gd name="connsiteY27" fmla="*/ 538176 h 601986"/>
                  <a:gd name="connsiteX28" fmla="*/ 175417 w 636190"/>
                  <a:gd name="connsiteY28" fmla="*/ 537280 h 601986"/>
                  <a:gd name="connsiteX29" fmla="*/ 177230 w 636190"/>
                  <a:gd name="connsiteY29" fmla="*/ 536623 h 601986"/>
                  <a:gd name="connsiteX30" fmla="*/ 177470 w 636190"/>
                  <a:gd name="connsiteY30" fmla="*/ 537000 h 601986"/>
                  <a:gd name="connsiteX31" fmla="*/ 184263 w 636190"/>
                  <a:gd name="connsiteY31" fmla="*/ 535180 h 601986"/>
                  <a:gd name="connsiteX32" fmla="*/ 183777 w 636190"/>
                  <a:gd name="connsiteY32" fmla="*/ 533374 h 601986"/>
                  <a:gd name="connsiteX33" fmla="*/ 183955 w 636190"/>
                  <a:gd name="connsiteY33" fmla="*/ 533333 h 601986"/>
                  <a:gd name="connsiteX34" fmla="*/ 183791 w 636190"/>
                  <a:gd name="connsiteY34" fmla="*/ 532895 h 601986"/>
                  <a:gd name="connsiteX35" fmla="*/ 186568 w 636190"/>
                  <a:gd name="connsiteY35" fmla="*/ 532054 h 601986"/>
                  <a:gd name="connsiteX36" fmla="*/ 186390 w 636190"/>
                  <a:gd name="connsiteY36" fmla="*/ 531301 h 601986"/>
                  <a:gd name="connsiteX37" fmla="*/ 195174 w 636190"/>
                  <a:gd name="connsiteY37" fmla="*/ 528654 h 601986"/>
                  <a:gd name="connsiteX38" fmla="*/ 194941 w 636190"/>
                  <a:gd name="connsiteY38" fmla="*/ 528066 h 601986"/>
                  <a:gd name="connsiteX39" fmla="*/ 195126 w 636190"/>
                  <a:gd name="connsiteY39" fmla="*/ 527970 h 601986"/>
                  <a:gd name="connsiteX40" fmla="*/ 197650 w 636190"/>
                  <a:gd name="connsiteY40" fmla="*/ 526670 h 601986"/>
                  <a:gd name="connsiteX41" fmla="*/ 199066 w 636190"/>
                  <a:gd name="connsiteY41" fmla="*/ 525781 h 601986"/>
                  <a:gd name="connsiteX42" fmla="*/ 200174 w 636190"/>
                  <a:gd name="connsiteY42" fmla="*/ 524666 h 601986"/>
                  <a:gd name="connsiteX43" fmla="*/ 201631 w 636190"/>
                  <a:gd name="connsiteY43" fmla="*/ 523373 h 601986"/>
                  <a:gd name="connsiteX44" fmla="*/ 203164 w 636190"/>
                  <a:gd name="connsiteY44" fmla="*/ 522230 h 601986"/>
                  <a:gd name="connsiteX45" fmla="*/ 204600 w 636190"/>
                  <a:gd name="connsiteY45" fmla="*/ 521026 h 601986"/>
                  <a:gd name="connsiteX46" fmla="*/ 206037 w 636190"/>
                  <a:gd name="connsiteY46" fmla="*/ 519836 h 601986"/>
                  <a:gd name="connsiteX47" fmla="*/ 208520 w 636190"/>
                  <a:gd name="connsiteY47" fmla="*/ 518393 h 601986"/>
                  <a:gd name="connsiteX48" fmla="*/ 210456 w 636190"/>
                  <a:gd name="connsiteY48" fmla="*/ 517202 h 601986"/>
                  <a:gd name="connsiteX49" fmla="*/ 209697 w 636190"/>
                  <a:gd name="connsiteY49" fmla="*/ 515602 h 601986"/>
                  <a:gd name="connsiteX50" fmla="*/ 211393 w 636190"/>
                  <a:gd name="connsiteY50" fmla="*/ 514788 h 601986"/>
                  <a:gd name="connsiteX51" fmla="*/ 213219 w 636190"/>
                  <a:gd name="connsiteY51" fmla="*/ 514138 h 601986"/>
                  <a:gd name="connsiteX52" fmla="*/ 215730 w 636190"/>
                  <a:gd name="connsiteY52" fmla="*/ 513433 h 601986"/>
                  <a:gd name="connsiteX53" fmla="*/ 215675 w 636190"/>
                  <a:gd name="connsiteY53" fmla="*/ 512564 h 601986"/>
                  <a:gd name="connsiteX54" fmla="*/ 215586 w 636190"/>
                  <a:gd name="connsiteY54" fmla="*/ 511798 h 601986"/>
                  <a:gd name="connsiteX55" fmla="*/ 215573 w 636190"/>
                  <a:gd name="connsiteY55" fmla="*/ 511655 h 601986"/>
                  <a:gd name="connsiteX56" fmla="*/ 216743 w 636190"/>
                  <a:gd name="connsiteY56" fmla="*/ 511791 h 601986"/>
                  <a:gd name="connsiteX57" fmla="*/ 217304 w 636190"/>
                  <a:gd name="connsiteY57" fmla="*/ 511791 h 601986"/>
                  <a:gd name="connsiteX58" fmla="*/ 217960 w 636190"/>
                  <a:gd name="connsiteY58" fmla="*/ 511661 h 601986"/>
                  <a:gd name="connsiteX59" fmla="*/ 218514 w 636190"/>
                  <a:gd name="connsiteY59" fmla="*/ 511463 h 601986"/>
                  <a:gd name="connsiteX60" fmla="*/ 219055 w 636190"/>
                  <a:gd name="connsiteY60" fmla="*/ 511251 h 601986"/>
                  <a:gd name="connsiteX61" fmla="*/ 220026 w 636190"/>
                  <a:gd name="connsiteY61" fmla="*/ 510779 h 601986"/>
                  <a:gd name="connsiteX62" fmla="*/ 221962 w 636190"/>
                  <a:gd name="connsiteY62" fmla="*/ 509076 h 601986"/>
                  <a:gd name="connsiteX63" fmla="*/ 226409 w 636190"/>
                  <a:gd name="connsiteY63" fmla="*/ 504752 h 601986"/>
                  <a:gd name="connsiteX64" fmla="*/ 226511 w 636190"/>
                  <a:gd name="connsiteY64" fmla="*/ 504650 h 601986"/>
                  <a:gd name="connsiteX65" fmla="*/ 228119 w 636190"/>
                  <a:gd name="connsiteY65" fmla="*/ 503288 h 601986"/>
                  <a:gd name="connsiteX66" fmla="*/ 228009 w 636190"/>
                  <a:gd name="connsiteY66" fmla="*/ 502960 h 601986"/>
                  <a:gd name="connsiteX67" fmla="*/ 227695 w 636190"/>
                  <a:gd name="connsiteY67" fmla="*/ 501982 h 601986"/>
                  <a:gd name="connsiteX68" fmla="*/ 227599 w 636190"/>
                  <a:gd name="connsiteY68" fmla="*/ 501640 h 601986"/>
                  <a:gd name="connsiteX69" fmla="*/ 227394 w 636190"/>
                  <a:gd name="connsiteY69" fmla="*/ 500983 h 601986"/>
                  <a:gd name="connsiteX70" fmla="*/ 226826 w 636190"/>
                  <a:gd name="connsiteY70" fmla="*/ 498151 h 601986"/>
                  <a:gd name="connsiteX71" fmla="*/ 223795 w 636190"/>
                  <a:gd name="connsiteY71" fmla="*/ 498288 h 601986"/>
                  <a:gd name="connsiteX72" fmla="*/ 224192 w 636190"/>
                  <a:gd name="connsiteY72" fmla="*/ 497015 h 601986"/>
                  <a:gd name="connsiteX73" fmla="*/ 224500 w 636190"/>
                  <a:gd name="connsiteY73" fmla="*/ 495989 h 601986"/>
                  <a:gd name="connsiteX74" fmla="*/ 224541 w 636190"/>
                  <a:gd name="connsiteY74" fmla="*/ 494252 h 601986"/>
                  <a:gd name="connsiteX75" fmla="*/ 224664 w 636190"/>
                  <a:gd name="connsiteY75" fmla="*/ 491981 h 601986"/>
                  <a:gd name="connsiteX76" fmla="*/ 224480 w 636190"/>
                  <a:gd name="connsiteY76" fmla="*/ 490113 h 601986"/>
                  <a:gd name="connsiteX77" fmla="*/ 224124 w 636190"/>
                  <a:gd name="connsiteY77" fmla="*/ 486788 h 601986"/>
                  <a:gd name="connsiteX78" fmla="*/ 222975 w 636190"/>
                  <a:gd name="connsiteY78" fmla="*/ 482677 h 601986"/>
                  <a:gd name="connsiteX79" fmla="*/ 222845 w 636190"/>
                  <a:gd name="connsiteY79" fmla="*/ 482226 h 601986"/>
                  <a:gd name="connsiteX80" fmla="*/ 222270 w 636190"/>
                  <a:gd name="connsiteY80" fmla="*/ 480146 h 601986"/>
                  <a:gd name="connsiteX81" fmla="*/ 222092 w 636190"/>
                  <a:gd name="connsiteY81" fmla="*/ 479537 h 601986"/>
                  <a:gd name="connsiteX82" fmla="*/ 220088 w 636190"/>
                  <a:gd name="connsiteY82" fmla="*/ 479913 h 601986"/>
                  <a:gd name="connsiteX83" fmla="*/ 219616 w 636190"/>
                  <a:gd name="connsiteY83" fmla="*/ 478203 h 601986"/>
                  <a:gd name="connsiteX84" fmla="*/ 219041 w 636190"/>
                  <a:gd name="connsiteY84" fmla="*/ 476151 h 601986"/>
                  <a:gd name="connsiteX85" fmla="*/ 218528 w 636190"/>
                  <a:gd name="connsiteY85" fmla="*/ 473982 h 601986"/>
                  <a:gd name="connsiteX86" fmla="*/ 215908 w 636190"/>
                  <a:gd name="connsiteY86" fmla="*/ 463708 h 601986"/>
                  <a:gd name="connsiteX87" fmla="*/ 210586 w 636190"/>
                  <a:gd name="connsiteY87" fmla="*/ 465486 h 601986"/>
                  <a:gd name="connsiteX88" fmla="*/ 210278 w 636190"/>
                  <a:gd name="connsiteY88" fmla="*/ 464563 h 601986"/>
                  <a:gd name="connsiteX89" fmla="*/ 209909 w 636190"/>
                  <a:gd name="connsiteY89" fmla="*/ 463516 h 601986"/>
                  <a:gd name="connsiteX90" fmla="*/ 211988 w 636190"/>
                  <a:gd name="connsiteY90" fmla="*/ 461615 h 601986"/>
                  <a:gd name="connsiteX91" fmla="*/ 212994 w 636190"/>
                  <a:gd name="connsiteY91" fmla="*/ 460739 h 601986"/>
                  <a:gd name="connsiteX92" fmla="*/ 211318 w 636190"/>
                  <a:gd name="connsiteY92" fmla="*/ 456340 h 601986"/>
                  <a:gd name="connsiteX93" fmla="*/ 209833 w 636190"/>
                  <a:gd name="connsiteY93" fmla="*/ 456710 h 601986"/>
                  <a:gd name="connsiteX94" fmla="*/ 208595 w 636190"/>
                  <a:gd name="connsiteY94" fmla="*/ 456997 h 601986"/>
                  <a:gd name="connsiteX95" fmla="*/ 208219 w 636190"/>
                  <a:gd name="connsiteY95" fmla="*/ 455629 h 601986"/>
                  <a:gd name="connsiteX96" fmla="*/ 207740 w 636190"/>
                  <a:gd name="connsiteY96" fmla="*/ 454069 h 601986"/>
                  <a:gd name="connsiteX97" fmla="*/ 207337 w 636190"/>
                  <a:gd name="connsiteY97" fmla="*/ 452721 h 601986"/>
                  <a:gd name="connsiteX98" fmla="*/ 203471 w 636190"/>
                  <a:gd name="connsiteY98" fmla="*/ 453891 h 601986"/>
                  <a:gd name="connsiteX99" fmla="*/ 202616 w 636190"/>
                  <a:gd name="connsiteY99" fmla="*/ 451237 h 601986"/>
                  <a:gd name="connsiteX100" fmla="*/ 201686 w 636190"/>
                  <a:gd name="connsiteY100" fmla="*/ 448405 h 601986"/>
                  <a:gd name="connsiteX101" fmla="*/ 200749 w 636190"/>
                  <a:gd name="connsiteY101" fmla="*/ 445546 h 601986"/>
                  <a:gd name="connsiteX102" fmla="*/ 199866 w 636190"/>
                  <a:gd name="connsiteY102" fmla="*/ 442960 h 601986"/>
                  <a:gd name="connsiteX103" fmla="*/ 199025 w 636190"/>
                  <a:gd name="connsiteY103" fmla="*/ 440367 h 601986"/>
                  <a:gd name="connsiteX104" fmla="*/ 198868 w 636190"/>
                  <a:gd name="connsiteY104" fmla="*/ 440388 h 601986"/>
                  <a:gd name="connsiteX105" fmla="*/ 195536 w 636190"/>
                  <a:gd name="connsiteY105" fmla="*/ 440750 h 601986"/>
                  <a:gd name="connsiteX106" fmla="*/ 192622 w 636190"/>
                  <a:gd name="connsiteY106" fmla="*/ 440914 h 601986"/>
                  <a:gd name="connsiteX107" fmla="*/ 192649 w 636190"/>
                  <a:gd name="connsiteY107" fmla="*/ 439505 h 601986"/>
                  <a:gd name="connsiteX108" fmla="*/ 190146 w 636190"/>
                  <a:gd name="connsiteY108" fmla="*/ 439437 h 601986"/>
                  <a:gd name="connsiteX109" fmla="*/ 190016 w 636190"/>
                  <a:gd name="connsiteY109" fmla="*/ 437685 h 601986"/>
                  <a:gd name="connsiteX110" fmla="*/ 189927 w 636190"/>
                  <a:gd name="connsiteY110" fmla="*/ 436591 h 601986"/>
                  <a:gd name="connsiteX111" fmla="*/ 185836 w 636190"/>
                  <a:gd name="connsiteY111" fmla="*/ 437084 h 601986"/>
                  <a:gd name="connsiteX112" fmla="*/ 185597 w 636190"/>
                  <a:gd name="connsiteY112" fmla="*/ 435490 h 601986"/>
                  <a:gd name="connsiteX113" fmla="*/ 181855 w 636190"/>
                  <a:gd name="connsiteY113" fmla="*/ 436003 h 601986"/>
                  <a:gd name="connsiteX114" fmla="*/ 181335 w 636190"/>
                  <a:gd name="connsiteY114" fmla="*/ 433396 h 601986"/>
                  <a:gd name="connsiteX115" fmla="*/ 181164 w 636190"/>
                  <a:gd name="connsiteY115" fmla="*/ 432274 h 601986"/>
                  <a:gd name="connsiteX116" fmla="*/ 181123 w 636190"/>
                  <a:gd name="connsiteY116" fmla="*/ 432042 h 601986"/>
                  <a:gd name="connsiteX117" fmla="*/ 181054 w 636190"/>
                  <a:gd name="connsiteY117" fmla="*/ 431549 h 601986"/>
                  <a:gd name="connsiteX118" fmla="*/ 178599 w 636190"/>
                  <a:gd name="connsiteY118" fmla="*/ 430660 h 601986"/>
                  <a:gd name="connsiteX119" fmla="*/ 177394 w 636190"/>
                  <a:gd name="connsiteY119" fmla="*/ 428868 h 601986"/>
                  <a:gd name="connsiteX120" fmla="*/ 177285 w 636190"/>
                  <a:gd name="connsiteY120" fmla="*/ 428717 h 601986"/>
                  <a:gd name="connsiteX121" fmla="*/ 176088 w 636190"/>
                  <a:gd name="connsiteY121" fmla="*/ 426932 h 601986"/>
                  <a:gd name="connsiteX122" fmla="*/ 175397 w 636190"/>
                  <a:gd name="connsiteY122" fmla="*/ 426166 h 601986"/>
                  <a:gd name="connsiteX123" fmla="*/ 174658 w 636190"/>
                  <a:gd name="connsiteY123" fmla="*/ 425331 h 601986"/>
                  <a:gd name="connsiteX124" fmla="*/ 173577 w 636190"/>
                  <a:gd name="connsiteY124" fmla="*/ 425659 h 601986"/>
                  <a:gd name="connsiteX125" fmla="*/ 172141 w 636190"/>
                  <a:gd name="connsiteY125" fmla="*/ 426056 h 601986"/>
                  <a:gd name="connsiteX126" fmla="*/ 170957 w 636190"/>
                  <a:gd name="connsiteY126" fmla="*/ 426323 h 601986"/>
                  <a:gd name="connsiteX127" fmla="*/ 168228 w 636190"/>
                  <a:gd name="connsiteY127" fmla="*/ 427021 h 601986"/>
                  <a:gd name="connsiteX128" fmla="*/ 166018 w 636190"/>
                  <a:gd name="connsiteY128" fmla="*/ 427465 h 601986"/>
                  <a:gd name="connsiteX129" fmla="*/ 163200 w 636190"/>
                  <a:gd name="connsiteY129" fmla="*/ 427972 h 601986"/>
                  <a:gd name="connsiteX130" fmla="*/ 156195 w 636190"/>
                  <a:gd name="connsiteY130" fmla="*/ 429073 h 601986"/>
                  <a:gd name="connsiteX131" fmla="*/ 156667 w 636190"/>
                  <a:gd name="connsiteY131" fmla="*/ 431467 h 601986"/>
                  <a:gd name="connsiteX132" fmla="*/ 155251 w 636190"/>
                  <a:gd name="connsiteY132" fmla="*/ 431857 h 601986"/>
                  <a:gd name="connsiteX133" fmla="*/ 153951 w 636190"/>
                  <a:gd name="connsiteY133" fmla="*/ 432226 h 601986"/>
                  <a:gd name="connsiteX134" fmla="*/ 155367 w 636190"/>
                  <a:gd name="connsiteY134" fmla="*/ 438246 h 601986"/>
                  <a:gd name="connsiteX135" fmla="*/ 151085 w 636190"/>
                  <a:gd name="connsiteY135" fmla="*/ 439744 h 601986"/>
                  <a:gd name="connsiteX136" fmla="*/ 151181 w 636190"/>
                  <a:gd name="connsiteY136" fmla="*/ 440039 h 601986"/>
                  <a:gd name="connsiteX137" fmla="*/ 144702 w 636190"/>
                  <a:gd name="connsiteY137" fmla="*/ 442139 h 601986"/>
                  <a:gd name="connsiteX138" fmla="*/ 144826 w 636190"/>
                  <a:gd name="connsiteY138" fmla="*/ 442754 h 601986"/>
                  <a:gd name="connsiteX139" fmla="*/ 142055 w 636190"/>
                  <a:gd name="connsiteY139" fmla="*/ 443658 h 601986"/>
                  <a:gd name="connsiteX140" fmla="*/ 138724 w 636190"/>
                  <a:gd name="connsiteY140" fmla="*/ 444670 h 601986"/>
                  <a:gd name="connsiteX141" fmla="*/ 134277 w 636190"/>
                  <a:gd name="connsiteY141" fmla="*/ 445915 h 601986"/>
                  <a:gd name="connsiteX142" fmla="*/ 133217 w 636190"/>
                  <a:gd name="connsiteY142" fmla="*/ 441003 h 601986"/>
                  <a:gd name="connsiteX143" fmla="*/ 126540 w 636190"/>
                  <a:gd name="connsiteY143" fmla="*/ 443883 h 601986"/>
                  <a:gd name="connsiteX144" fmla="*/ 123469 w 636190"/>
                  <a:gd name="connsiteY144" fmla="*/ 444485 h 601986"/>
                  <a:gd name="connsiteX145" fmla="*/ 122723 w 636190"/>
                  <a:gd name="connsiteY145" fmla="*/ 444335 h 601986"/>
                  <a:gd name="connsiteX146" fmla="*/ 118454 w 636190"/>
                  <a:gd name="connsiteY146" fmla="*/ 444492 h 601986"/>
                  <a:gd name="connsiteX147" fmla="*/ 116587 w 636190"/>
                  <a:gd name="connsiteY147" fmla="*/ 444725 h 601986"/>
                  <a:gd name="connsiteX148" fmla="*/ 116272 w 636190"/>
                  <a:gd name="connsiteY148" fmla="*/ 444697 h 601986"/>
                  <a:gd name="connsiteX149" fmla="*/ 115834 w 636190"/>
                  <a:gd name="connsiteY149" fmla="*/ 444684 h 601986"/>
                  <a:gd name="connsiteX150" fmla="*/ 114418 w 636190"/>
                  <a:gd name="connsiteY150" fmla="*/ 444451 h 601986"/>
                  <a:gd name="connsiteX151" fmla="*/ 113837 w 636190"/>
                  <a:gd name="connsiteY151" fmla="*/ 444410 h 601986"/>
                  <a:gd name="connsiteX152" fmla="*/ 112216 w 636190"/>
                  <a:gd name="connsiteY152" fmla="*/ 444437 h 601986"/>
                  <a:gd name="connsiteX153" fmla="*/ 111244 w 636190"/>
                  <a:gd name="connsiteY153" fmla="*/ 444506 h 601986"/>
                  <a:gd name="connsiteX154" fmla="*/ 109473 w 636190"/>
                  <a:gd name="connsiteY154" fmla="*/ 444684 h 601986"/>
                  <a:gd name="connsiteX155" fmla="*/ 108556 w 636190"/>
                  <a:gd name="connsiteY155" fmla="*/ 444786 h 601986"/>
                  <a:gd name="connsiteX156" fmla="*/ 108057 w 636190"/>
                  <a:gd name="connsiteY156" fmla="*/ 444855 h 601986"/>
                  <a:gd name="connsiteX157" fmla="*/ 104958 w 636190"/>
                  <a:gd name="connsiteY157" fmla="*/ 445416 h 601986"/>
                  <a:gd name="connsiteX158" fmla="*/ 103788 w 636190"/>
                  <a:gd name="connsiteY158" fmla="*/ 444355 h 601986"/>
                  <a:gd name="connsiteX159" fmla="*/ 100491 w 636190"/>
                  <a:gd name="connsiteY159" fmla="*/ 445156 h 601986"/>
                  <a:gd name="connsiteX160" fmla="*/ 98562 w 636190"/>
                  <a:gd name="connsiteY160" fmla="*/ 437015 h 601986"/>
                  <a:gd name="connsiteX161" fmla="*/ 98309 w 636190"/>
                  <a:gd name="connsiteY161" fmla="*/ 435797 h 601986"/>
                  <a:gd name="connsiteX162" fmla="*/ 98021 w 636190"/>
                  <a:gd name="connsiteY162" fmla="*/ 434251 h 601986"/>
                  <a:gd name="connsiteX163" fmla="*/ 95230 w 636190"/>
                  <a:gd name="connsiteY163" fmla="*/ 434621 h 601986"/>
                  <a:gd name="connsiteX164" fmla="*/ 93547 w 636190"/>
                  <a:gd name="connsiteY164" fmla="*/ 434929 h 601986"/>
                  <a:gd name="connsiteX165" fmla="*/ 93431 w 636190"/>
                  <a:gd name="connsiteY165" fmla="*/ 434334 h 601986"/>
                  <a:gd name="connsiteX166" fmla="*/ 93349 w 636190"/>
                  <a:gd name="connsiteY166" fmla="*/ 433773 h 601986"/>
                  <a:gd name="connsiteX167" fmla="*/ 93130 w 636190"/>
                  <a:gd name="connsiteY167" fmla="*/ 432452 h 601986"/>
                  <a:gd name="connsiteX168" fmla="*/ 92699 w 636190"/>
                  <a:gd name="connsiteY168" fmla="*/ 428013 h 601986"/>
                  <a:gd name="connsiteX169" fmla="*/ 92425 w 636190"/>
                  <a:gd name="connsiteY169" fmla="*/ 424209 h 601986"/>
                  <a:gd name="connsiteX170" fmla="*/ 92542 w 636190"/>
                  <a:gd name="connsiteY170" fmla="*/ 423546 h 601986"/>
                  <a:gd name="connsiteX171" fmla="*/ 91974 w 636190"/>
                  <a:gd name="connsiteY171" fmla="*/ 417998 h 601986"/>
                  <a:gd name="connsiteX172" fmla="*/ 91454 w 636190"/>
                  <a:gd name="connsiteY172" fmla="*/ 413141 h 601986"/>
                  <a:gd name="connsiteX173" fmla="*/ 91454 w 636190"/>
                  <a:gd name="connsiteY173" fmla="*/ 412901 h 601986"/>
                  <a:gd name="connsiteX174" fmla="*/ 91290 w 636190"/>
                  <a:gd name="connsiteY174" fmla="*/ 411424 h 601986"/>
                  <a:gd name="connsiteX175" fmla="*/ 89190 w 636190"/>
                  <a:gd name="connsiteY175" fmla="*/ 398673 h 601986"/>
                  <a:gd name="connsiteX176" fmla="*/ 89169 w 636190"/>
                  <a:gd name="connsiteY176" fmla="*/ 398508 h 601986"/>
                  <a:gd name="connsiteX177" fmla="*/ 88903 w 636190"/>
                  <a:gd name="connsiteY177" fmla="*/ 396880 h 601986"/>
                  <a:gd name="connsiteX178" fmla="*/ 88882 w 636190"/>
                  <a:gd name="connsiteY178" fmla="*/ 396586 h 601986"/>
                  <a:gd name="connsiteX179" fmla="*/ 88731 w 636190"/>
                  <a:gd name="connsiteY179" fmla="*/ 395902 h 601986"/>
                  <a:gd name="connsiteX180" fmla="*/ 88704 w 636190"/>
                  <a:gd name="connsiteY180" fmla="*/ 395786 h 601986"/>
                  <a:gd name="connsiteX181" fmla="*/ 88184 w 636190"/>
                  <a:gd name="connsiteY181" fmla="*/ 393522 h 601986"/>
                  <a:gd name="connsiteX182" fmla="*/ 87288 w 636190"/>
                  <a:gd name="connsiteY182" fmla="*/ 389595 h 601986"/>
                  <a:gd name="connsiteX183" fmla="*/ 86611 w 636190"/>
                  <a:gd name="connsiteY183" fmla="*/ 386462 h 601986"/>
                  <a:gd name="connsiteX184" fmla="*/ 85968 w 636190"/>
                  <a:gd name="connsiteY184" fmla="*/ 385463 h 601986"/>
                  <a:gd name="connsiteX185" fmla="*/ 85872 w 636190"/>
                  <a:gd name="connsiteY185" fmla="*/ 385333 h 601986"/>
                  <a:gd name="connsiteX186" fmla="*/ 85482 w 636190"/>
                  <a:gd name="connsiteY186" fmla="*/ 385313 h 601986"/>
                  <a:gd name="connsiteX187" fmla="*/ 76001 w 636190"/>
                  <a:gd name="connsiteY187" fmla="*/ 384786 h 601986"/>
                  <a:gd name="connsiteX188" fmla="*/ 71397 w 636190"/>
                  <a:gd name="connsiteY188" fmla="*/ 384505 h 601986"/>
                  <a:gd name="connsiteX189" fmla="*/ 66027 w 636190"/>
                  <a:gd name="connsiteY189" fmla="*/ 384204 h 601986"/>
                  <a:gd name="connsiteX190" fmla="*/ 65425 w 636190"/>
                  <a:gd name="connsiteY190" fmla="*/ 384115 h 601986"/>
                  <a:gd name="connsiteX191" fmla="*/ 64912 w 636190"/>
                  <a:gd name="connsiteY191" fmla="*/ 383931 h 601986"/>
                  <a:gd name="connsiteX192" fmla="*/ 64255 w 636190"/>
                  <a:gd name="connsiteY192" fmla="*/ 383643 h 601986"/>
                  <a:gd name="connsiteX193" fmla="*/ 54247 w 636190"/>
                  <a:gd name="connsiteY193" fmla="*/ 378349 h 601986"/>
                  <a:gd name="connsiteX194" fmla="*/ 54179 w 636190"/>
                  <a:gd name="connsiteY194" fmla="*/ 378465 h 601986"/>
                  <a:gd name="connsiteX195" fmla="*/ 53707 w 636190"/>
                  <a:gd name="connsiteY195" fmla="*/ 379655 h 601986"/>
                  <a:gd name="connsiteX196" fmla="*/ 53378 w 636190"/>
                  <a:gd name="connsiteY196" fmla="*/ 381003 h 601986"/>
                  <a:gd name="connsiteX197" fmla="*/ 52742 w 636190"/>
                  <a:gd name="connsiteY197" fmla="*/ 383985 h 601986"/>
                  <a:gd name="connsiteX198" fmla="*/ 51805 w 636190"/>
                  <a:gd name="connsiteY198" fmla="*/ 390361 h 601986"/>
                  <a:gd name="connsiteX199" fmla="*/ 49992 w 636190"/>
                  <a:gd name="connsiteY199" fmla="*/ 389958 h 601986"/>
                  <a:gd name="connsiteX200" fmla="*/ 48022 w 636190"/>
                  <a:gd name="connsiteY200" fmla="*/ 389520 h 601986"/>
                  <a:gd name="connsiteX201" fmla="*/ 45170 w 636190"/>
                  <a:gd name="connsiteY201" fmla="*/ 388883 h 601986"/>
                  <a:gd name="connsiteX202" fmla="*/ 45566 w 636190"/>
                  <a:gd name="connsiteY202" fmla="*/ 386708 h 601986"/>
                  <a:gd name="connsiteX203" fmla="*/ 45272 w 636190"/>
                  <a:gd name="connsiteY203" fmla="*/ 386729 h 601986"/>
                  <a:gd name="connsiteX204" fmla="*/ 45375 w 636190"/>
                  <a:gd name="connsiteY204" fmla="*/ 383404 h 601986"/>
                  <a:gd name="connsiteX205" fmla="*/ 45395 w 636190"/>
                  <a:gd name="connsiteY205" fmla="*/ 382912 h 601986"/>
                  <a:gd name="connsiteX206" fmla="*/ 45409 w 636190"/>
                  <a:gd name="connsiteY206" fmla="*/ 382836 h 601986"/>
                  <a:gd name="connsiteX207" fmla="*/ 45443 w 636190"/>
                  <a:gd name="connsiteY207" fmla="*/ 381277 h 601986"/>
                  <a:gd name="connsiteX208" fmla="*/ 45491 w 636190"/>
                  <a:gd name="connsiteY208" fmla="*/ 380175 h 601986"/>
                  <a:gd name="connsiteX209" fmla="*/ 45491 w 636190"/>
                  <a:gd name="connsiteY209" fmla="*/ 379731 h 601986"/>
                  <a:gd name="connsiteX210" fmla="*/ 45368 w 636190"/>
                  <a:gd name="connsiteY210" fmla="*/ 379491 h 601986"/>
                  <a:gd name="connsiteX211" fmla="*/ 45320 w 636190"/>
                  <a:gd name="connsiteY211" fmla="*/ 378116 h 601986"/>
                  <a:gd name="connsiteX212" fmla="*/ 45217 w 636190"/>
                  <a:gd name="connsiteY212" fmla="*/ 376933 h 601986"/>
                  <a:gd name="connsiteX213" fmla="*/ 44834 w 636190"/>
                  <a:gd name="connsiteY213" fmla="*/ 373341 h 601986"/>
                  <a:gd name="connsiteX214" fmla="*/ 44294 w 636190"/>
                  <a:gd name="connsiteY214" fmla="*/ 372370 h 601986"/>
                  <a:gd name="connsiteX215" fmla="*/ 44212 w 636190"/>
                  <a:gd name="connsiteY215" fmla="*/ 372240 h 601986"/>
                  <a:gd name="connsiteX216" fmla="*/ 28977 w 636190"/>
                  <a:gd name="connsiteY216" fmla="*/ 373991 h 601986"/>
                  <a:gd name="connsiteX217" fmla="*/ 28977 w 636190"/>
                  <a:gd name="connsiteY217" fmla="*/ 373889 h 601986"/>
                  <a:gd name="connsiteX218" fmla="*/ 29073 w 636190"/>
                  <a:gd name="connsiteY218" fmla="*/ 373683 h 601986"/>
                  <a:gd name="connsiteX219" fmla="*/ 29921 w 636190"/>
                  <a:gd name="connsiteY219" fmla="*/ 373588 h 601986"/>
                  <a:gd name="connsiteX220" fmla="*/ 29867 w 636190"/>
                  <a:gd name="connsiteY220" fmla="*/ 371638 h 601986"/>
                  <a:gd name="connsiteX221" fmla="*/ 29812 w 636190"/>
                  <a:gd name="connsiteY221" fmla="*/ 369565 h 601986"/>
                  <a:gd name="connsiteX222" fmla="*/ 29730 w 636190"/>
                  <a:gd name="connsiteY222" fmla="*/ 367233 h 601986"/>
                  <a:gd name="connsiteX223" fmla="*/ 29655 w 636190"/>
                  <a:gd name="connsiteY223" fmla="*/ 365030 h 601986"/>
                  <a:gd name="connsiteX224" fmla="*/ 29573 w 636190"/>
                  <a:gd name="connsiteY224" fmla="*/ 362711 h 601986"/>
                  <a:gd name="connsiteX225" fmla="*/ 32500 w 636190"/>
                  <a:gd name="connsiteY225" fmla="*/ 362314 h 601986"/>
                  <a:gd name="connsiteX226" fmla="*/ 32076 w 636190"/>
                  <a:gd name="connsiteY226" fmla="*/ 360098 h 601986"/>
                  <a:gd name="connsiteX227" fmla="*/ 31139 w 636190"/>
                  <a:gd name="connsiteY227" fmla="*/ 355371 h 601986"/>
                  <a:gd name="connsiteX228" fmla="*/ 30633 w 636190"/>
                  <a:gd name="connsiteY228" fmla="*/ 352901 h 601986"/>
                  <a:gd name="connsiteX229" fmla="*/ 28882 w 636190"/>
                  <a:gd name="connsiteY229" fmla="*/ 352853 h 601986"/>
                  <a:gd name="connsiteX230" fmla="*/ 28587 w 636190"/>
                  <a:gd name="connsiteY230" fmla="*/ 351382 h 601986"/>
                  <a:gd name="connsiteX231" fmla="*/ 28410 w 636190"/>
                  <a:gd name="connsiteY231" fmla="*/ 350500 h 601986"/>
                  <a:gd name="connsiteX232" fmla="*/ 28245 w 636190"/>
                  <a:gd name="connsiteY232" fmla="*/ 349693 h 601986"/>
                  <a:gd name="connsiteX233" fmla="*/ 27917 w 636190"/>
                  <a:gd name="connsiteY233" fmla="*/ 348085 h 601986"/>
                  <a:gd name="connsiteX234" fmla="*/ 27370 w 636190"/>
                  <a:gd name="connsiteY234" fmla="*/ 345301 h 601986"/>
                  <a:gd name="connsiteX235" fmla="*/ 26823 w 636190"/>
                  <a:gd name="connsiteY235" fmla="*/ 342572 h 601986"/>
                  <a:gd name="connsiteX236" fmla="*/ 26433 w 636190"/>
                  <a:gd name="connsiteY236" fmla="*/ 340581 h 601986"/>
                  <a:gd name="connsiteX237" fmla="*/ 26050 w 636190"/>
                  <a:gd name="connsiteY237" fmla="*/ 338672 h 601986"/>
                  <a:gd name="connsiteX238" fmla="*/ 25236 w 636190"/>
                  <a:gd name="connsiteY238" fmla="*/ 334588 h 601986"/>
                  <a:gd name="connsiteX239" fmla="*/ 25208 w 636190"/>
                  <a:gd name="connsiteY239" fmla="*/ 334479 h 601986"/>
                  <a:gd name="connsiteX240" fmla="*/ 25188 w 636190"/>
                  <a:gd name="connsiteY240" fmla="*/ 334342 h 601986"/>
                  <a:gd name="connsiteX241" fmla="*/ 29969 w 636190"/>
                  <a:gd name="connsiteY241" fmla="*/ 332735 h 601986"/>
                  <a:gd name="connsiteX242" fmla="*/ 34293 w 636190"/>
                  <a:gd name="connsiteY242" fmla="*/ 330874 h 601986"/>
                  <a:gd name="connsiteX243" fmla="*/ 39697 w 636190"/>
                  <a:gd name="connsiteY243" fmla="*/ 328534 h 601986"/>
                  <a:gd name="connsiteX244" fmla="*/ 44232 w 636190"/>
                  <a:gd name="connsiteY244" fmla="*/ 326571 h 601986"/>
                  <a:gd name="connsiteX245" fmla="*/ 44663 w 636190"/>
                  <a:gd name="connsiteY245" fmla="*/ 326332 h 601986"/>
                  <a:gd name="connsiteX246" fmla="*/ 45012 w 636190"/>
                  <a:gd name="connsiteY246" fmla="*/ 326065 h 601986"/>
                  <a:gd name="connsiteX247" fmla="*/ 50143 w 636190"/>
                  <a:gd name="connsiteY247" fmla="*/ 321625 h 601986"/>
                  <a:gd name="connsiteX248" fmla="*/ 50533 w 636190"/>
                  <a:gd name="connsiteY248" fmla="*/ 321310 h 601986"/>
                  <a:gd name="connsiteX249" fmla="*/ 50888 w 636190"/>
                  <a:gd name="connsiteY249" fmla="*/ 321091 h 601986"/>
                  <a:gd name="connsiteX250" fmla="*/ 56368 w 636190"/>
                  <a:gd name="connsiteY250" fmla="*/ 318143 h 601986"/>
                  <a:gd name="connsiteX251" fmla="*/ 56669 w 636190"/>
                  <a:gd name="connsiteY251" fmla="*/ 317870 h 601986"/>
                  <a:gd name="connsiteX252" fmla="*/ 61950 w 636190"/>
                  <a:gd name="connsiteY252" fmla="*/ 311077 h 601986"/>
                  <a:gd name="connsiteX253" fmla="*/ 62271 w 636190"/>
                  <a:gd name="connsiteY253" fmla="*/ 310632 h 601986"/>
                  <a:gd name="connsiteX254" fmla="*/ 67888 w 636190"/>
                  <a:gd name="connsiteY254" fmla="*/ 301958 h 601986"/>
                  <a:gd name="connsiteX255" fmla="*/ 68236 w 636190"/>
                  <a:gd name="connsiteY255" fmla="*/ 301479 h 601986"/>
                  <a:gd name="connsiteX256" fmla="*/ 68989 w 636190"/>
                  <a:gd name="connsiteY256" fmla="*/ 300836 h 601986"/>
                  <a:gd name="connsiteX257" fmla="*/ 73846 w 636190"/>
                  <a:gd name="connsiteY257" fmla="*/ 297621 h 601986"/>
                  <a:gd name="connsiteX258" fmla="*/ 80413 w 636190"/>
                  <a:gd name="connsiteY258" fmla="*/ 293195 h 601986"/>
                  <a:gd name="connsiteX259" fmla="*/ 80345 w 636190"/>
                  <a:gd name="connsiteY259" fmla="*/ 293065 h 601986"/>
                  <a:gd name="connsiteX260" fmla="*/ 79640 w 636190"/>
                  <a:gd name="connsiteY260" fmla="*/ 291663 h 601986"/>
                  <a:gd name="connsiteX261" fmla="*/ 78470 w 636190"/>
                  <a:gd name="connsiteY261" fmla="*/ 289392 h 601986"/>
                  <a:gd name="connsiteX262" fmla="*/ 77034 w 636190"/>
                  <a:gd name="connsiteY262" fmla="*/ 286689 h 601986"/>
                  <a:gd name="connsiteX263" fmla="*/ 76569 w 636190"/>
                  <a:gd name="connsiteY263" fmla="*/ 285855 h 601986"/>
                  <a:gd name="connsiteX264" fmla="*/ 76377 w 636190"/>
                  <a:gd name="connsiteY264" fmla="*/ 285581 h 601986"/>
                  <a:gd name="connsiteX265" fmla="*/ 75543 w 636190"/>
                  <a:gd name="connsiteY265" fmla="*/ 284384 h 601986"/>
                  <a:gd name="connsiteX266" fmla="*/ 75207 w 636190"/>
                  <a:gd name="connsiteY266" fmla="*/ 283563 h 601986"/>
                  <a:gd name="connsiteX267" fmla="*/ 74763 w 636190"/>
                  <a:gd name="connsiteY267" fmla="*/ 282489 h 601986"/>
                  <a:gd name="connsiteX268" fmla="*/ 74106 w 636190"/>
                  <a:gd name="connsiteY268" fmla="*/ 280964 h 601986"/>
                  <a:gd name="connsiteX269" fmla="*/ 73032 w 636190"/>
                  <a:gd name="connsiteY269" fmla="*/ 278405 h 601986"/>
                  <a:gd name="connsiteX270" fmla="*/ 73128 w 636190"/>
                  <a:gd name="connsiteY270" fmla="*/ 278378 h 601986"/>
                  <a:gd name="connsiteX271" fmla="*/ 73073 w 636190"/>
                  <a:gd name="connsiteY271" fmla="*/ 278262 h 601986"/>
                  <a:gd name="connsiteX272" fmla="*/ 73005 w 636190"/>
                  <a:gd name="connsiteY272" fmla="*/ 278282 h 601986"/>
                  <a:gd name="connsiteX273" fmla="*/ 69926 w 636190"/>
                  <a:gd name="connsiteY273" fmla="*/ 270990 h 601986"/>
                  <a:gd name="connsiteX274" fmla="*/ 68319 w 636190"/>
                  <a:gd name="connsiteY274" fmla="*/ 267180 h 601986"/>
                  <a:gd name="connsiteX275" fmla="*/ 67675 w 636190"/>
                  <a:gd name="connsiteY275" fmla="*/ 265421 h 601986"/>
                  <a:gd name="connsiteX276" fmla="*/ 67354 w 636190"/>
                  <a:gd name="connsiteY276" fmla="*/ 263951 h 601986"/>
                  <a:gd name="connsiteX277" fmla="*/ 67245 w 636190"/>
                  <a:gd name="connsiteY277" fmla="*/ 263971 h 601986"/>
                  <a:gd name="connsiteX278" fmla="*/ 64953 w 636190"/>
                  <a:gd name="connsiteY278" fmla="*/ 264498 h 601986"/>
                  <a:gd name="connsiteX279" fmla="*/ 64200 w 636190"/>
                  <a:gd name="connsiteY279" fmla="*/ 261967 h 601986"/>
                  <a:gd name="connsiteX280" fmla="*/ 63291 w 636190"/>
                  <a:gd name="connsiteY280" fmla="*/ 262186 h 601986"/>
                  <a:gd name="connsiteX281" fmla="*/ 62928 w 636190"/>
                  <a:gd name="connsiteY281" fmla="*/ 260913 h 601986"/>
                  <a:gd name="connsiteX282" fmla="*/ 60397 w 636190"/>
                  <a:gd name="connsiteY282" fmla="*/ 261167 h 601986"/>
                  <a:gd name="connsiteX283" fmla="*/ 58776 w 636190"/>
                  <a:gd name="connsiteY283" fmla="*/ 261420 h 601986"/>
                  <a:gd name="connsiteX284" fmla="*/ 56115 w 636190"/>
                  <a:gd name="connsiteY284" fmla="*/ 261987 h 601986"/>
                  <a:gd name="connsiteX285" fmla="*/ 55260 w 636190"/>
                  <a:gd name="connsiteY285" fmla="*/ 259477 h 601986"/>
                  <a:gd name="connsiteX286" fmla="*/ 55219 w 636190"/>
                  <a:gd name="connsiteY286" fmla="*/ 259491 h 601986"/>
                  <a:gd name="connsiteX287" fmla="*/ 55020 w 636190"/>
                  <a:gd name="connsiteY287" fmla="*/ 259525 h 601986"/>
                  <a:gd name="connsiteX288" fmla="*/ 48214 w 636190"/>
                  <a:gd name="connsiteY288" fmla="*/ 260790 h 601986"/>
                  <a:gd name="connsiteX289" fmla="*/ 46811 w 636190"/>
                  <a:gd name="connsiteY289" fmla="*/ 261037 h 601986"/>
                  <a:gd name="connsiteX290" fmla="*/ 42249 w 636190"/>
                  <a:gd name="connsiteY290" fmla="*/ 262336 h 601986"/>
                  <a:gd name="connsiteX291" fmla="*/ 39533 w 636190"/>
                  <a:gd name="connsiteY291" fmla="*/ 263178 h 601986"/>
                  <a:gd name="connsiteX292" fmla="*/ 38226 w 636190"/>
                  <a:gd name="connsiteY292" fmla="*/ 260428 h 601986"/>
                  <a:gd name="connsiteX293" fmla="*/ 35394 w 636190"/>
                  <a:gd name="connsiteY293" fmla="*/ 261481 h 601986"/>
                  <a:gd name="connsiteX294" fmla="*/ 33656 w 636190"/>
                  <a:gd name="connsiteY294" fmla="*/ 262213 h 601986"/>
                  <a:gd name="connsiteX295" fmla="*/ 33027 w 636190"/>
                  <a:gd name="connsiteY295" fmla="*/ 261023 h 601986"/>
                  <a:gd name="connsiteX296" fmla="*/ 28943 w 636190"/>
                  <a:gd name="connsiteY296" fmla="*/ 262993 h 601986"/>
                  <a:gd name="connsiteX297" fmla="*/ 27377 w 636190"/>
                  <a:gd name="connsiteY297" fmla="*/ 260216 h 601986"/>
                  <a:gd name="connsiteX298" fmla="*/ 24428 w 636190"/>
                  <a:gd name="connsiteY298" fmla="*/ 261775 h 601986"/>
                  <a:gd name="connsiteX299" fmla="*/ 22609 w 636190"/>
                  <a:gd name="connsiteY299" fmla="*/ 258902 h 601986"/>
                  <a:gd name="connsiteX300" fmla="*/ 22102 w 636190"/>
                  <a:gd name="connsiteY300" fmla="*/ 259169 h 601986"/>
                  <a:gd name="connsiteX301" fmla="*/ 20543 w 636190"/>
                  <a:gd name="connsiteY301" fmla="*/ 256200 h 601986"/>
                  <a:gd name="connsiteX302" fmla="*/ 19831 w 636190"/>
                  <a:gd name="connsiteY302" fmla="*/ 254305 h 601986"/>
                  <a:gd name="connsiteX303" fmla="*/ 18853 w 636190"/>
                  <a:gd name="connsiteY303" fmla="*/ 251316 h 601986"/>
                  <a:gd name="connsiteX304" fmla="*/ 17820 w 636190"/>
                  <a:gd name="connsiteY304" fmla="*/ 247608 h 601986"/>
                  <a:gd name="connsiteX305" fmla="*/ 17020 w 636190"/>
                  <a:gd name="connsiteY305" fmla="*/ 244290 h 601986"/>
                  <a:gd name="connsiteX306" fmla="*/ 16096 w 636190"/>
                  <a:gd name="connsiteY306" fmla="*/ 240070 h 601986"/>
                  <a:gd name="connsiteX307" fmla="*/ 15617 w 636190"/>
                  <a:gd name="connsiteY307" fmla="*/ 237887 h 601986"/>
                  <a:gd name="connsiteX308" fmla="*/ 15173 w 636190"/>
                  <a:gd name="connsiteY308" fmla="*/ 235917 h 601986"/>
                  <a:gd name="connsiteX309" fmla="*/ 14591 w 636190"/>
                  <a:gd name="connsiteY309" fmla="*/ 233564 h 601986"/>
                  <a:gd name="connsiteX310" fmla="*/ 13955 w 636190"/>
                  <a:gd name="connsiteY310" fmla="*/ 230575 h 601986"/>
                  <a:gd name="connsiteX311" fmla="*/ 12751 w 636190"/>
                  <a:gd name="connsiteY311" fmla="*/ 226805 h 601986"/>
                  <a:gd name="connsiteX312" fmla="*/ 12512 w 636190"/>
                  <a:gd name="connsiteY312" fmla="*/ 226190 h 601986"/>
                  <a:gd name="connsiteX313" fmla="*/ 12149 w 636190"/>
                  <a:gd name="connsiteY313" fmla="*/ 225424 h 601986"/>
                  <a:gd name="connsiteX314" fmla="*/ 10877 w 636190"/>
                  <a:gd name="connsiteY314" fmla="*/ 223077 h 601986"/>
                  <a:gd name="connsiteX315" fmla="*/ 10754 w 636190"/>
                  <a:gd name="connsiteY315" fmla="*/ 222591 h 601986"/>
                  <a:gd name="connsiteX316" fmla="*/ 10692 w 636190"/>
                  <a:gd name="connsiteY316" fmla="*/ 222304 h 601986"/>
                  <a:gd name="connsiteX317" fmla="*/ 9960 w 636190"/>
                  <a:gd name="connsiteY317" fmla="*/ 217516 h 601986"/>
                  <a:gd name="connsiteX318" fmla="*/ 9427 w 636190"/>
                  <a:gd name="connsiteY318" fmla="*/ 214410 h 601986"/>
                  <a:gd name="connsiteX319" fmla="*/ 8804 w 636190"/>
                  <a:gd name="connsiteY319" fmla="*/ 211181 h 601986"/>
                  <a:gd name="connsiteX320" fmla="*/ 8257 w 636190"/>
                  <a:gd name="connsiteY320" fmla="*/ 208417 h 601986"/>
                  <a:gd name="connsiteX321" fmla="*/ 8209 w 636190"/>
                  <a:gd name="connsiteY321" fmla="*/ 208103 h 601986"/>
                  <a:gd name="connsiteX322" fmla="*/ 7703 w 636190"/>
                  <a:gd name="connsiteY322" fmla="*/ 204415 h 601986"/>
                  <a:gd name="connsiteX323" fmla="*/ 7627 w 636190"/>
                  <a:gd name="connsiteY323" fmla="*/ 203383 h 601986"/>
                  <a:gd name="connsiteX324" fmla="*/ 7395 w 636190"/>
                  <a:gd name="connsiteY324" fmla="*/ 200256 h 601986"/>
                  <a:gd name="connsiteX325" fmla="*/ 6889 w 636190"/>
                  <a:gd name="connsiteY325" fmla="*/ 196145 h 601986"/>
                  <a:gd name="connsiteX326" fmla="*/ 6423 w 636190"/>
                  <a:gd name="connsiteY326" fmla="*/ 192923 h 601986"/>
                  <a:gd name="connsiteX327" fmla="*/ 5951 w 636190"/>
                  <a:gd name="connsiteY327" fmla="*/ 189667 h 601986"/>
                  <a:gd name="connsiteX328" fmla="*/ 5329 w 636190"/>
                  <a:gd name="connsiteY328" fmla="*/ 185282 h 601986"/>
                  <a:gd name="connsiteX329" fmla="*/ 5131 w 636190"/>
                  <a:gd name="connsiteY329" fmla="*/ 183756 h 601986"/>
                  <a:gd name="connsiteX330" fmla="*/ 10295 w 636190"/>
                  <a:gd name="connsiteY330" fmla="*/ 182498 h 601986"/>
                  <a:gd name="connsiteX331" fmla="*/ 13312 w 636190"/>
                  <a:gd name="connsiteY331" fmla="*/ 182101 h 601986"/>
                  <a:gd name="connsiteX332" fmla="*/ 15693 w 636190"/>
                  <a:gd name="connsiteY332" fmla="*/ 181574 h 601986"/>
                  <a:gd name="connsiteX333" fmla="*/ 20201 w 636190"/>
                  <a:gd name="connsiteY333" fmla="*/ 180500 h 601986"/>
                  <a:gd name="connsiteX334" fmla="*/ 23717 w 636190"/>
                  <a:gd name="connsiteY334" fmla="*/ 179160 h 601986"/>
                  <a:gd name="connsiteX335" fmla="*/ 25598 w 636190"/>
                  <a:gd name="connsiteY335" fmla="*/ 178421 h 601986"/>
                  <a:gd name="connsiteX336" fmla="*/ 28882 w 636190"/>
                  <a:gd name="connsiteY336" fmla="*/ 177463 h 601986"/>
                  <a:gd name="connsiteX337" fmla="*/ 31604 w 636190"/>
                  <a:gd name="connsiteY337" fmla="*/ 176348 h 601986"/>
                  <a:gd name="connsiteX338" fmla="*/ 33020 w 636190"/>
                  <a:gd name="connsiteY338" fmla="*/ 176122 h 601986"/>
                  <a:gd name="connsiteX339" fmla="*/ 38000 w 636190"/>
                  <a:gd name="connsiteY339" fmla="*/ 175910 h 601986"/>
                  <a:gd name="connsiteX340" fmla="*/ 39854 w 636190"/>
                  <a:gd name="connsiteY340" fmla="*/ 176184 h 601986"/>
                  <a:gd name="connsiteX341" fmla="*/ 42508 w 636190"/>
                  <a:gd name="connsiteY341" fmla="*/ 175609 h 601986"/>
                  <a:gd name="connsiteX342" fmla="*/ 45826 w 636190"/>
                  <a:gd name="connsiteY342" fmla="*/ 175260 h 601986"/>
                  <a:gd name="connsiteX343" fmla="*/ 46804 w 636190"/>
                  <a:gd name="connsiteY343" fmla="*/ 175226 h 601986"/>
                  <a:gd name="connsiteX344" fmla="*/ 48631 w 636190"/>
                  <a:gd name="connsiteY344" fmla="*/ 175746 h 601986"/>
                  <a:gd name="connsiteX345" fmla="*/ 51340 w 636190"/>
                  <a:gd name="connsiteY345" fmla="*/ 176553 h 601986"/>
                  <a:gd name="connsiteX346" fmla="*/ 52024 w 636190"/>
                  <a:gd name="connsiteY346" fmla="*/ 176820 h 601986"/>
                  <a:gd name="connsiteX347" fmla="*/ 54110 w 636190"/>
                  <a:gd name="connsiteY347" fmla="*/ 177326 h 601986"/>
                  <a:gd name="connsiteX348" fmla="*/ 55184 w 636190"/>
                  <a:gd name="connsiteY348" fmla="*/ 177429 h 601986"/>
                  <a:gd name="connsiteX349" fmla="*/ 56573 w 636190"/>
                  <a:gd name="connsiteY349" fmla="*/ 177771 h 601986"/>
                  <a:gd name="connsiteX350" fmla="*/ 56559 w 636190"/>
                  <a:gd name="connsiteY350" fmla="*/ 178879 h 601986"/>
                  <a:gd name="connsiteX351" fmla="*/ 56744 w 636190"/>
                  <a:gd name="connsiteY351" fmla="*/ 180165 h 601986"/>
                  <a:gd name="connsiteX352" fmla="*/ 57763 w 636190"/>
                  <a:gd name="connsiteY352" fmla="*/ 183182 h 601986"/>
                  <a:gd name="connsiteX353" fmla="*/ 58119 w 636190"/>
                  <a:gd name="connsiteY353" fmla="*/ 184023 h 601986"/>
                  <a:gd name="connsiteX354" fmla="*/ 58420 w 636190"/>
                  <a:gd name="connsiteY354" fmla="*/ 184215 h 601986"/>
                  <a:gd name="connsiteX355" fmla="*/ 59200 w 636190"/>
                  <a:gd name="connsiteY355" fmla="*/ 184078 h 601986"/>
                  <a:gd name="connsiteX356" fmla="*/ 60479 w 636190"/>
                  <a:gd name="connsiteY356" fmla="*/ 183900 h 601986"/>
                  <a:gd name="connsiteX357" fmla="*/ 61491 w 636190"/>
                  <a:gd name="connsiteY357" fmla="*/ 184591 h 601986"/>
                  <a:gd name="connsiteX358" fmla="*/ 62114 w 636190"/>
                  <a:gd name="connsiteY358" fmla="*/ 184653 h 601986"/>
                  <a:gd name="connsiteX359" fmla="*/ 64064 w 636190"/>
                  <a:gd name="connsiteY359" fmla="*/ 184338 h 601986"/>
                  <a:gd name="connsiteX360" fmla="*/ 65863 w 636190"/>
                  <a:gd name="connsiteY360" fmla="*/ 184331 h 601986"/>
                  <a:gd name="connsiteX361" fmla="*/ 66855 w 636190"/>
                  <a:gd name="connsiteY361" fmla="*/ 184591 h 601986"/>
                  <a:gd name="connsiteX362" fmla="*/ 69413 w 636190"/>
                  <a:gd name="connsiteY362" fmla="*/ 185049 h 601986"/>
                  <a:gd name="connsiteX363" fmla="*/ 70891 w 636190"/>
                  <a:gd name="connsiteY363" fmla="*/ 184919 h 601986"/>
                  <a:gd name="connsiteX364" fmla="*/ 71424 w 636190"/>
                  <a:gd name="connsiteY364" fmla="*/ 184974 h 601986"/>
                  <a:gd name="connsiteX365" fmla="*/ 72286 w 636190"/>
                  <a:gd name="connsiteY365" fmla="*/ 185309 h 601986"/>
                  <a:gd name="connsiteX366" fmla="*/ 73634 w 636190"/>
                  <a:gd name="connsiteY366" fmla="*/ 185980 h 601986"/>
                  <a:gd name="connsiteX367" fmla="*/ 75098 w 636190"/>
                  <a:gd name="connsiteY367" fmla="*/ 186541 h 601986"/>
                  <a:gd name="connsiteX368" fmla="*/ 76042 w 636190"/>
                  <a:gd name="connsiteY368" fmla="*/ 186835 h 601986"/>
                  <a:gd name="connsiteX369" fmla="*/ 76999 w 636190"/>
                  <a:gd name="connsiteY369" fmla="*/ 186931 h 601986"/>
                  <a:gd name="connsiteX370" fmla="*/ 78251 w 636190"/>
                  <a:gd name="connsiteY370" fmla="*/ 186883 h 601986"/>
                  <a:gd name="connsiteX371" fmla="*/ 78778 w 636190"/>
                  <a:gd name="connsiteY371" fmla="*/ 186794 h 601986"/>
                  <a:gd name="connsiteX372" fmla="*/ 80481 w 636190"/>
                  <a:gd name="connsiteY372" fmla="*/ 185857 h 601986"/>
                  <a:gd name="connsiteX373" fmla="*/ 81193 w 636190"/>
                  <a:gd name="connsiteY373" fmla="*/ 185781 h 601986"/>
                  <a:gd name="connsiteX374" fmla="*/ 81986 w 636190"/>
                  <a:gd name="connsiteY374" fmla="*/ 185781 h 601986"/>
                  <a:gd name="connsiteX375" fmla="*/ 82718 w 636190"/>
                  <a:gd name="connsiteY375" fmla="*/ 185918 h 601986"/>
                  <a:gd name="connsiteX376" fmla="*/ 83649 w 636190"/>
                  <a:gd name="connsiteY376" fmla="*/ 186247 h 601986"/>
                  <a:gd name="connsiteX377" fmla="*/ 84381 w 636190"/>
                  <a:gd name="connsiteY377" fmla="*/ 186315 h 601986"/>
                  <a:gd name="connsiteX378" fmla="*/ 85120 w 636190"/>
                  <a:gd name="connsiteY378" fmla="*/ 186212 h 601986"/>
                  <a:gd name="connsiteX379" fmla="*/ 86358 w 636190"/>
                  <a:gd name="connsiteY379" fmla="*/ 185761 h 601986"/>
                  <a:gd name="connsiteX380" fmla="*/ 87206 w 636190"/>
                  <a:gd name="connsiteY380" fmla="*/ 185248 h 601986"/>
                  <a:gd name="connsiteX381" fmla="*/ 88246 w 636190"/>
                  <a:gd name="connsiteY381" fmla="*/ 184530 h 601986"/>
                  <a:gd name="connsiteX382" fmla="*/ 88868 w 636190"/>
                  <a:gd name="connsiteY382" fmla="*/ 184153 h 601986"/>
                  <a:gd name="connsiteX383" fmla="*/ 89381 w 636190"/>
                  <a:gd name="connsiteY383" fmla="*/ 183927 h 601986"/>
                  <a:gd name="connsiteX384" fmla="*/ 89669 w 636190"/>
                  <a:gd name="connsiteY384" fmla="*/ 183839 h 601986"/>
                  <a:gd name="connsiteX385" fmla="*/ 90236 w 636190"/>
                  <a:gd name="connsiteY385" fmla="*/ 183558 h 601986"/>
                  <a:gd name="connsiteX386" fmla="*/ 90209 w 636190"/>
                  <a:gd name="connsiteY386" fmla="*/ 183633 h 601986"/>
                  <a:gd name="connsiteX387" fmla="*/ 92952 w 636190"/>
                  <a:gd name="connsiteY387" fmla="*/ 185275 h 601986"/>
                  <a:gd name="connsiteX388" fmla="*/ 93746 w 636190"/>
                  <a:gd name="connsiteY388" fmla="*/ 186171 h 601986"/>
                  <a:gd name="connsiteX389" fmla="*/ 94744 w 636190"/>
                  <a:gd name="connsiteY389" fmla="*/ 187881 h 601986"/>
                  <a:gd name="connsiteX390" fmla="*/ 95900 w 636190"/>
                  <a:gd name="connsiteY390" fmla="*/ 190844 h 601986"/>
                  <a:gd name="connsiteX391" fmla="*/ 102782 w 636190"/>
                  <a:gd name="connsiteY391" fmla="*/ 196385 h 601986"/>
                  <a:gd name="connsiteX392" fmla="*/ 103740 w 636190"/>
                  <a:gd name="connsiteY392" fmla="*/ 196583 h 601986"/>
                  <a:gd name="connsiteX393" fmla="*/ 105984 w 636190"/>
                  <a:gd name="connsiteY393" fmla="*/ 196898 h 601986"/>
                  <a:gd name="connsiteX394" fmla="*/ 109336 w 636190"/>
                  <a:gd name="connsiteY394" fmla="*/ 196651 h 601986"/>
                  <a:gd name="connsiteX395" fmla="*/ 113823 w 636190"/>
                  <a:gd name="connsiteY395" fmla="*/ 195598 h 601986"/>
                  <a:gd name="connsiteX396" fmla="*/ 114692 w 636190"/>
                  <a:gd name="connsiteY396" fmla="*/ 195748 h 601986"/>
                  <a:gd name="connsiteX397" fmla="*/ 115246 w 636190"/>
                  <a:gd name="connsiteY397" fmla="*/ 196822 h 601986"/>
                  <a:gd name="connsiteX398" fmla="*/ 115404 w 636190"/>
                  <a:gd name="connsiteY398" fmla="*/ 198355 h 601986"/>
                  <a:gd name="connsiteX399" fmla="*/ 115369 w 636190"/>
                  <a:gd name="connsiteY399" fmla="*/ 200277 h 601986"/>
                  <a:gd name="connsiteX400" fmla="*/ 115301 w 636190"/>
                  <a:gd name="connsiteY400" fmla="*/ 200687 h 601986"/>
                  <a:gd name="connsiteX401" fmla="*/ 114672 w 636190"/>
                  <a:gd name="connsiteY401" fmla="*/ 202062 h 601986"/>
                  <a:gd name="connsiteX402" fmla="*/ 114070 w 636190"/>
                  <a:gd name="connsiteY402" fmla="*/ 203027 h 601986"/>
                  <a:gd name="connsiteX403" fmla="*/ 113851 w 636190"/>
                  <a:gd name="connsiteY403" fmla="*/ 203882 h 601986"/>
                  <a:gd name="connsiteX404" fmla="*/ 113591 w 636190"/>
                  <a:gd name="connsiteY404" fmla="*/ 204245 h 601986"/>
                  <a:gd name="connsiteX405" fmla="*/ 113358 w 636190"/>
                  <a:gd name="connsiteY405" fmla="*/ 204573 h 601986"/>
                  <a:gd name="connsiteX406" fmla="*/ 114925 w 636190"/>
                  <a:gd name="connsiteY406" fmla="*/ 208869 h 601986"/>
                  <a:gd name="connsiteX407" fmla="*/ 115315 w 636190"/>
                  <a:gd name="connsiteY407" fmla="*/ 209580 h 601986"/>
                  <a:gd name="connsiteX408" fmla="*/ 116211 w 636190"/>
                  <a:gd name="connsiteY408" fmla="*/ 211065 h 601986"/>
                  <a:gd name="connsiteX409" fmla="*/ 118817 w 636190"/>
                  <a:gd name="connsiteY409" fmla="*/ 214150 h 601986"/>
                  <a:gd name="connsiteX410" fmla="*/ 119754 w 636190"/>
                  <a:gd name="connsiteY410" fmla="*/ 213616 h 601986"/>
                  <a:gd name="connsiteX411" fmla="*/ 119946 w 636190"/>
                  <a:gd name="connsiteY411" fmla="*/ 213507 h 601986"/>
                  <a:gd name="connsiteX412" fmla="*/ 120240 w 636190"/>
                  <a:gd name="connsiteY412" fmla="*/ 214129 h 601986"/>
                  <a:gd name="connsiteX413" fmla="*/ 120513 w 636190"/>
                  <a:gd name="connsiteY413" fmla="*/ 214820 h 601986"/>
                  <a:gd name="connsiteX414" fmla="*/ 123681 w 636190"/>
                  <a:gd name="connsiteY414" fmla="*/ 213267 h 601986"/>
                  <a:gd name="connsiteX415" fmla="*/ 125042 w 636190"/>
                  <a:gd name="connsiteY415" fmla="*/ 212789 h 601986"/>
                  <a:gd name="connsiteX416" fmla="*/ 125514 w 636190"/>
                  <a:gd name="connsiteY416" fmla="*/ 212652 h 601986"/>
                  <a:gd name="connsiteX417" fmla="*/ 125630 w 636190"/>
                  <a:gd name="connsiteY417" fmla="*/ 212926 h 601986"/>
                  <a:gd name="connsiteX418" fmla="*/ 126239 w 636190"/>
                  <a:gd name="connsiteY418" fmla="*/ 213924 h 601986"/>
                  <a:gd name="connsiteX419" fmla="*/ 126356 w 636190"/>
                  <a:gd name="connsiteY419" fmla="*/ 214389 h 601986"/>
                  <a:gd name="connsiteX420" fmla="*/ 129858 w 636190"/>
                  <a:gd name="connsiteY420" fmla="*/ 213692 h 601986"/>
                  <a:gd name="connsiteX421" fmla="*/ 134619 w 636190"/>
                  <a:gd name="connsiteY421" fmla="*/ 212399 h 601986"/>
                  <a:gd name="connsiteX422" fmla="*/ 135365 w 636190"/>
                  <a:gd name="connsiteY422" fmla="*/ 213575 h 601986"/>
                  <a:gd name="connsiteX423" fmla="*/ 136172 w 636190"/>
                  <a:gd name="connsiteY423" fmla="*/ 215676 h 601986"/>
                  <a:gd name="connsiteX424" fmla="*/ 138300 w 636190"/>
                  <a:gd name="connsiteY424" fmla="*/ 214567 h 601986"/>
                  <a:gd name="connsiteX425" fmla="*/ 138833 w 636190"/>
                  <a:gd name="connsiteY425" fmla="*/ 214943 h 601986"/>
                  <a:gd name="connsiteX426" fmla="*/ 140126 w 636190"/>
                  <a:gd name="connsiteY426" fmla="*/ 214061 h 601986"/>
                  <a:gd name="connsiteX427" fmla="*/ 141152 w 636190"/>
                  <a:gd name="connsiteY427" fmla="*/ 213452 h 601986"/>
                  <a:gd name="connsiteX428" fmla="*/ 141823 w 636190"/>
                  <a:gd name="connsiteY428" fmla="*/ 214424 h 601986"/>
                  <a:gd name="connsiteX429" fmla="*/ 141727 w 636190"/>
                  <a:gd name="connsiteY429" fmla="*/ 215032 h 601986"/>
                  <a:gd name="connsiteX430" fmla="*/ 140995 w 636190"/>
                  <a:gd name="connsiteY430" fmla="*/ 215676 h 601986"/>
                  <a:gd name="connsiteX431" fmla="*/ 141241 w 636190"/>
                  <a:gd name="connsiteY431" fmla="*/ 216100 h 601986"/>
                  <a:gd name="connsiteX432" fmla="*/ 142979 w 636190"/>
                  <a:gd name="connsiteY432" fmla="*/ 215094 h 601986"/>
                  <a:gd name="connsiteX433" fmla="*/ 143820 w 636190"/>
                  <a:gd name="connsiteY433" fmla="*/ 214287 h 601986"/>
                  <a:gd name="connsiteX434" fmla="*/ 143143 w 636190"/>
                  <a:gd name="connsiteY434" fmla="*/ 213425 h 601986"/>
                  <a:gd name="connsiteX435" fmla="*/ 142814 w 636190"/>
                  <a:gd name="connsiteY435" fmla="*/ 212953 h 601986"/>
                  <a:gd name="connsiteX436" fmla="*/ 145804 w 636190"/>
                  <a:gd name="connsiteY436" fmla="*/ 208814 h 601986"/>
                  <a:gd name="connsiteX437" fmla="*/ 146207 w 636190"/>
                  <a:gd name="connsiteY437" fmla="*/ 208369 h 601986"/>
                  <a:gd name="connsiteX438" fmla="*/ 146981 w 636190"/>
                  <a:gd name="connsiteY438" fmla="*/ 207768 h 601986"/>
                  <a:gd name="connsiteX439" fmla="*/ 147370 w 636190"/>
                  <a:gd name="connsiteY439" fmla="*/ 207514 h 601986"/>
                  <a:gd name="connsiteX440" fmla="*/ 147275 w 636190"/>
                  <a:gd name="connsiteY440" fmla="*/ 207275 h 601986"/>
                  <a:gd name="connsiteX441" fmla="*/ 148034 w 636190"/>
                  <a:gd name="connsiteY441" fmla="*/ 206830 h 601986"/>
                  <a:gd name="connsiteX442" fmla="*/ 149067 w 636190"/>
                  <a:gd name="connsiteY442" fmla="*/ 206317 h 601986"/>
                  <a:gd name="connsiteX443" fmla="*/ 149279 w 636190"/>
                  <a:gd name="connsiteY443" fmla="*/ 206960 h 601986"/>
                  <a:gd name="connsiteX444" fmla="*/ 152604 w 636190"/>
                  <a:gd name="connsiteY444" fmla="*/ 204901 h 601986"/>
                  <a:gd name="connsiteX445" fmla="*/ 152015 w 636190"/>
                  <a:gd name="connsiteY445" fmla="*/ 201454 h 601986"/>
                  <a:gd name="connsiteX446" fmla="*/ 151605 w 636190"/>
                  <a:gd name="connsiteY446" fmla="*/ 200462 h 601986"/>
                  <a:gd name="connsiteX447" fmla="*/ 150182 w 636190"/>
                  <a:gd name="connsiteY447" fmla="*/ 195782 h 601986"/>
                  <a:gd name="connsiteX448" fmla="*/ 150079 w 636190"/>
                  <a:gd name="connsiteY448" fmla="*/ 195810 h 601986"/>
                  <a:gd name="connsiteX449" fmla="*/ 149142 w 636190"/>
                  <a:gd name="connsiteY449" fmla="*/ 196111 h 601986"/>
                  <a:gd name="connsiteX450" fmla="*/ 147343 w 636190"/>
                  <a:gd name="connsiteY450" fmla="*/ 191658 h 601986"/>
                  <a:gd name="connsiteX451" fmla="*/ 149108 w 636190"/>
                  <a:gd name="connsiteY451" fmla="*/ 190871 h 601986"/>
                  <a:gd name="connsiteX452" fmla="*/ 148089 w 636190"/>
                  <a:gd name="connsiteY452" fmla="*/ 188750 h 601986"/>
                  <a:gd name="connsiteX453" fmla="*/ 146830 w 636190"/>
                  <a:gd name="connsiteY453" fmla="*/ 186096 h 601986"/>
                  <a:gd name="connsiteX454" fmla="*/ 150449 w 636190"/>
                  <a:gd name="connsiteY454" fmla="*/ 185002 h 601986"/>
                  <a:gd name="connsiteX455" fmla="*/ 150503 w 636190"/>
                  <a:gd name="connsiteY455" fmla="*/ 184988 h 601986"/>
                  <a:gd name="connsiteX456" fmla="*/ 149279 w 636190"/>
                  <a:gd name="connsiteY456" fmla="*/ 181725 h 601986"/>
                  <a:gd name="connsiteX457" fmla="*/ 149224 w 636190"/>
                  <a:gd name="connsiteY457" fmla="*/ 181752 h 601986"/>
                  <a:gd name="connsiteX458" fmla="*/ 149149 w 636190"/>
                  <a:gd name="connsiteY458" fmla="*/ 181567 h 601986"/>
                  <a:gd name="connsiteX459" fmla="*/ 149744 w 636190"/>
                  <a:gd name="connsiteY459" fmla="*/ 181301 h 601986"/>
                  <a:gd name="connsiteX460" fmla="*/ 152193 w 636190"/>
                  <a:gd name="connsiteY460" fmla="*/ 180151 h 601986"/>
                  <a:gd name="connsiteX461" fmla="*/ 152522 w 636190"/>
                  <a:gd name="connsiteY461" fmla="*/ 179960 h 601986"/>
                  <a:gd name="connsiteX462" fmla="*/ 150613 w 636190"/>
                  <a:gd name="connsiteY462" fmla="*/ 174638 h 601986"/>
                  <a:gd name="connsiteX463" fmla="*/ 153862 w 636190"/>
                  <a:gd name="connsiteY463" fmla="*/ 173276 h 601986"/>
                  <a:gd name="connsiteX464" fmla="*/ 155135 w 636190"/>
                  <a:gd name="connsiteY464" fmla="*/ 173140 h 601986"/>
                  <a:gd name="connsiteX465" fmla="*/ 155230 w 636190"/>
                  <a:gd name="connsiteY465" fmla="*/ 173140 h 601986"/>
                  <a:gd name="connsiteX466" fmla="*/ 155559 w 636190"/>
                  <a:gd name="connsiteY466" fmla="*/ 168673 h 601986"/>
                  <a:gd name="connsiteX467" fmla="*/ 155607 w 636190"/>
                  <a:gd name="connsiteY467" fmla="*/ 167756 h 601986"/>
                  <a:gd name="connsiteX468" fmla="*/ 155634 w 636190"/>
                  <a:gd name="connsiteY468" fmla="*/ 167277 h 601986"/>
                  <a:gd name="connsiteX469" fmla="*/ 155867 w 636190"/>
                  <a:gd name="connsiteY469" fmla="*/ 165717 h 601986"/>
                  <a:gd name="connsiteX470" fmla="*/ 156202 w 636190"/>
                  <a:gd name="connsiteY470" fmla="*/ 164650 h 601986"/>
                  <a:gd name="connsiteX471" fmla="*/ 156127 w 636190"/>
                  <a:gd name="connsiteY471" fmla="*/ 164589 h 601986"/>
                  <a:gd name="connsiteX472" fmla="*/ 156373 w 636190"/>
                  <a:gd name="connsiteY472" fmla="*/ 164431 h 601986"/>
                  <a:gd name="connsiteX473" fmla="*/ 158001 w 636190"/>
                  <a:gd name="connsiteY473" fmla="*/ 163905 h 601986"/>
                  <a:gd name="connsiteX474" fmla="*/ 160272 w 636190"/>
                  <a:gd name="connsiteY474" fmla="*/ 162838 h 601986"/>
                  <a:gd name="connsiteX475" fmla="*/ 160621 w 636190"/>
                  <a:gd name="connsiteY475" fmla="*/ 162714 h 601986"/>
                  <a:gd name="connsiteX476" fmla="*/ 170048 w 636190"/>
                  <a:gd name="connsiteY476" fmla="*/ 162345 h 601986"/>
                  <a:gd name="connsiteX477" fmla="*/ 174617 w 636190"/>
                  <a:gd name="connsiteY477" fmla="*/ 162181 h 601986"/>
                  <a:gd name="connsiteX478" fmla="*/ 178079 w 636190"/>
                  <a:gd name="connsiteY478" fmla="*/ 159465 h 601986"/>
                  <a:gd name="connsiteX479" fmla="*/ 182313 w 636190"/>
                  <a:gd name="connsiteY479" fmla="*/ 156140 h 601986"/>
                  <a:gd name="connsiteX480" fmla="*/ 182423 w 636190"/>
                  <a:gd name="connsiteY480" fmla="*/ 155928 h 601986"/>
                  <a:gd name="connsiteX481" fmla="*/ 182292 w 636190"/>
                  <a:gd name="connsiteY481" fmla="*/ 152631 h 601986"/>
                  <a:gd name="connsiteX482" fmla="*/ 182429 w 636190"/>
                  <a:gd name="connsiteY482" fmla="*/ 152624 h 601986"/>
                  <a:gd name="connsiteX483" fmla="*/ 184796 w 636190"/>
                  <a:gd name="connsiteY483" fmla="*/ 152740 h 601986"/>
                  <a:gd name="connsiteX484" fmla="*/ 187026 w 636190"/>
                  <a:gd name="connsiteY484" fmla="*/ 152829 h 601986"/>
                  <a:gd name="connsiteX485" fmla="*/ 187095 w 636190"/>
                  <a:gd name="connsiteY485" fmla="*/ 152829 h 601986"/>
                  <a:gd name="connsiteX486" fmla="*/ 187485 w 636190"/>
                  <a:gd name="connsiteY486" fmla="*/ 151160 h 601986"/>
                  <a:gd name="connsiteX487" fmla="*/ 187676 w 636190"/>
                  <a:gd name="connsiteY487" fmla="*/ 150374 h 601986"/>
                  <a:gd name="connsiteX488" fmla="*/ 187471 w 636190"/>
                  <a:gd name="connsiteY488" fmla="*/ 149669 h 601986"/>
                  <a:gd name="connsiteX489" fmla="*/ 189345 w 636190"/>
                  <a:gd name="connsiteY489" fmla="*/ 148971 h 601986"/>
                  <a:gd name="connsiteX490" fmla="*/ 189667 w 636190"/>
                  <a:gd name="connsiteY490" fmla="*/ 149819 h 601986"/>
                  <a:gd name="connsiteX491" fmla="*/ 191664 w 636190"/>
                  <a:gd name="connsiteY491" fmla="*/ 149272 h 601986"/>
                  <a:gd name="connsiteX492" fmla="*/ 191917 w 636190"/>
                  <a:gd name="connsiteY492" fmla="*/ 149908 h 601986"/>
                  <a:gd name="connsiteX493" fmla="*/ 195618 w 636190"/>
                  <a:gd name="connsiteY493" fmla="*/ 149984 h 601986"/>
                  <a:gd name="connsiteX494" fmla="*/ 195796 w 636190"/>
                  <a:gd name="connsiteY494" fmla="*/ 149984 h 601986"/>
                  <a:gd name="connsiteX495" fmla="*/ 198197 w 636190"/>
                  <a:gd name="connsiteY495" fmla="*/ 149423 h 601986"/>
                  <a:gd name="connsiteX496" fmla="*/ 201994 w 636190"/>
                  <a:gd name="connsiteY496" fmla="*/ 148513 h 601986"/>
                  <a:gd name="connsiteX497" fmla="*/ 202603 w 636190"/>
                  <a:gd name="connsiteY497" fmla="*/ 148369 h 601986"/>
                  <a:gd name="connsiteX498" fmla="*/ 202049 w 636190"/>
                  <a:gd name="connsiteY498" fmla="*/ 145913 h 601986"/>
                  <a:gd name="connsiteX499" fmla="*/ 205914 w 636190"/>
                  <a:gd name="connsiteY499" fmla="*/ 144538 h 601986"/>
                  <a:gd name="connsiteX500" fmla="*/ 205879 w 636190"/>
                  <a:gd name="connsiteY500" fmla="*/ 143724 h 601986"/>
                  <a:gd name="connsiteX501" fmla="*/ 208992 w 636190"/>
                  <a:gd name="connsiteY501" fmla="*/ 142746 h 601986"/>
                  <a:gd name="connsiteX502" fmla="*/ 209204 w 636190"/>
                  <a:gd name="connsiteY502" fmla="*/ 142637 h 601986"/>
                  <a:gd name="connsiteX503" fmla="*/ 212235 w 636190"/>
                  <a:gd name="connsiteY503" fmla="*/ 141672 h 601986"/>
                  <a:gd name="connsiteX504" fmla="*/ 213952 w 636190"/>
                  <a:gd name="connsiteY504" fmla="*/ 141022 h 601986"/>
                  <a:gd name="connsiteX505" fmla="*/ 213404 w 636190"/>
                  <a:gd name="connsiteY505" fmla="*/ 139928 h 601986"/>
                  <a:gd name="connsiteX506" fmla="*/ 213049 w 636190"/>
                  <a:gd name="connsiteY506" fmla="*/ 139203 h 601986"/>
                  <a:gd name="connsiteX507" fmla="*/ 214875 w 636190"/>
                  <a:gd name="connsiteY507" fmla="*/ 138491 h 601986"/>
                  <a:gd name="connsiteX508" fmla="*/ 215874 w 636190"/>
                  <a:gd name="connsiteY508" fmla="*/ 138177 h 601986"/>
                  <a:gd name="connsiteX509" fmla="*/ 216031 w 636190"/>
                  <a:gd name="connsiteY509" fmla="*/ 138252 h 601986"/>
                  <a:gd name="connsiteX510" fmla="*/ 216120 w 636190"/>
                  <a:gd name="connsiteY510" fmla="*/ 138389 h 601986"/>
                  <a:gd name="connsiteX511" fmla="*/ 216530 w 636190"/>
                  <a:gd name="connsiteY511" fmla="*/ 138929 h 601986"/>
                  <a:gd name="connsiteX512" fmla="*/ 217693 w 636190"/>
                  <a:gd name="connsiteY512" fmla="*/ 140537 h 601986"/>
                  <a:gd name="connsiteX513" fmla="*/ 217899 w 636190"/>
                  <a:gd name="connsiteY513" fmla="*/ 140584 h 601986"/>
                  <a:gd name="connsiteX514" fmla="*/ 218822 w 636190"/>
                  <a:gd name="connsiteY514" fmla="*/ 140065 h 601986"/>
                  <a:gd name="connsiteX515" fmla="*/ 219239 w 636190"/>
                  <a:gd name="connsiteY515" fmla="*/ 139750 h 601986"/>
                  <a:gd name="connsiteX516" fmla="*/ 219787 w 636190"/>
                  <a:gd name="connsiteY516" fmla="*/ 139257 h 601986"/>
                  <a:gd name="connsiteX517" fmla="*/ 221387 w 636190"/>
                  <a:gd name="connsiteY517" fmla="*/ 137527 h 601986"/>
                  <a:gd name="connsiteX518" fmla="*/ 221408 w 636190"/>
                  <a:gd name="connsiteY518" fmla="*/ 137308 h 601986"/>
                  <a:gd name="connsiteX519" fmla="*/ 221018 w 636190"/>
                  <a:gd name="connsiteY519" fmla="*/ 136583 h 601986"/>
                  <a:gd name="connsiteX520" fmla="*/ 220922 w 636190"/>
                  <a:gd name="connsiteY520" fmla="*/ 136309 h 601986"/>
                  <a:gd name="connsiteX521" fmla="*/ 220888 w 636190"/>
                  <a:gd name="connsiteY521" fmla="*/ 136076 h 601986"/>
                  <a:gd name="connsiteX522" fmla="*/ 220929 w 636190"/>
                  <a:gd name="connsiteY522" fmla="*/ 136049 h 601986"/>
                  <a:gd name="connsiteX523" fmla="*/ 220861 w 636190"/>
                  <a:gd name="connsiteY523" fmla="*/ 135379 h 601986"/>
                  <a:gd name="connsiteX524" fmla="*/ 220861 w 636190"/>
                  <a:gd name="connsiteY524" fmla="*/ 134736 h 601986"/>
                  <a:gd name="connsiteX525" fmla="*/ 220532 w 636190"/>
                  <a:gd name="connsiteY525" fmla="*/ 133709 h 601986"/>
                  <a:gd name="connsiteX526" fmla="*/ 220423 w 636190"/>
                  <a:gd name="connsiteY526" fmla="*/ 133703 h 601986"/>
                  <a:gd name="connsiteX527" fmla="*/ 220416 w 636190"/>
                  <a:gd name="connsiteY527" fmla="*/ 133491 h 601986"/>
                  <a:gd name="connsiteX528" fmla="*/ 220505 w 636190"/>
                  <a:gd name="connsiteY528" fmla="*/ 133491 h 601986"/>
                  <a:gd name="connsiteX529" fmla="*/ 220683 w 636190"/>
                  <a:gd name="connsiteY529" fmla="*/ 133498 h 601986"/>
                  <a:gd name="connsiteX530" fmla="*/ 220772 w 636190"/>
                  <a:gd name="connsiteY530" fmla="*/ 133614 h 601986"/>
                  <a:gd name="connsiteX531" fmla="*/ 220785 w 636190"/>
                  <a:gd name="connsiteY531" fmla="*/ 133696 h 601986"/>
                  <a:gd name="connsiteX532" fmla="*/ 220881 w 636190"/>
                  <a:gd name="connsiteY532" fmla="*/ 133792 h 601986"/>
                  <a:gd name="connsiteX533" fmla="*/ 221011 w 636190"/>
                  <a:gd name="connsiteY533" fmla="*/ 133833 h 601986"/>
                  <a:gd name="connsiteX534" fmla="*/ 221141 w 636190"/>
                  <a:gd name="connsiteY534" fmla="*/ 133675 h 601986"/>
                  <a:gd name="connsiteX535" fmla="*/ 221319 w 636190"/>
                  <a:gd name="connsiteY535" fmla="*/ 133675 h 601986"/>
                  <a:gd name="connsiteX536" fmla="*/ 221476 w 636190"/>
                  <a:gd name="connsiteY536" fmla="*/ 133867 h 601986"/>
                  <a:gd name="connsiteX537" fmla="*/ 221730 w 636190"/>
                  <a:gd name="connsiteY537" fmla="*/ 133874 h 601986"/>
                  <a:gd name="connsiteX538" fmla="*/ 222003 w 636190"/>
                  <a:gd name="connsiteY538" fmla="*/ 133757 h 601986"/>
                  <a:gd name="connsiteX539" fmla="*/ 222202 w 636190"/>
                  <a:gd name="connsiteY539" fmla="*/ 133785 h 601986"/>
                  <a:gd name="connsiteX540" fmla="*/ 222359 w 636190"/>
                  <a:gd name="connsiteY540" fmla="*/ 133997 h 601986"/>
                  <a:gd name="connsiteX541" fmla="*/ 222503 w 636190"/>
                  <a:gd name="connsiteY541" fmla="*/ 134052 h 601986"/>
                  <a:gd name="connsiteX542" fmla="*/ 222803 w 636190"/>
                  <a:gd name="connsiteY542" fmla="*/ 134024 h 601986"/>
                  <a:gd name="connsiteX543" fmla="*/ 223016 w 636190"/>
                  <a:gd name="connsiteY543" fmla="*/ 134284 h 601986"/>
                  <a:gd name="connsiteX544" fmla="*/ 223125 w 636190"/>
                  <a:gd name="connsiteY544" fmla="*/ 134455 h 601986"/>
                  <a:gd name="connsiteX545" fmla="*/ 223193 w 636190"/>
                  <a:gd name="connsiteY545" fmla="*/ 134517 h 601986"/>
                  <a:gd name="connsiteX546" fmla="*/ 223330 w 636190"/>
                  <a:gd name="connsiteY546" fmla="*/ 134462 h 601986"/>
                  <a:gd name="connsiteX547" fmla="*/ 224151 w 636190"/>
                  <a:gd name="connsiteY547" fmla="*/ 133860 h 601986"/>
                  <a:gd name="connsiteX548" fmla="*/ 224329 w 636190"/>
                  <a:gd name="connsiteY548" fmla="*/ 133860 h 601986"/>
                  <a:gd name="connsiteX549" fmla="*/ 224739 w 636190"/>
                  <a:gd name="connsiteY549" fmla="*/ 134017 h 601986"/>
                  <a:gd name="connsiteX550" fmla="*/ 224863 w 636190"/>
                  <a:gd name="connsiteY550" fmla="*/ 133798 h 601986"/>
                  <a:gd name="connsiteX551" fmla="*/ 224952 w 636190"/>
                  <a:gd name="connsiteY551" fmla="*/ 133723 h 601986"/>
                  <a:gd name="connsiteX552" fmla="*/ 225109 w 636190"/>
                  <a:gd name="connsiteY552" fmla="*/ 133703 h 601986"/>
                  <a:gd name="connsiteX553" fmla="*/ 225471 w 636190"/>
                  <a:gd name="connsiteY553" fmla="*/ 133737 h 601986"/>
                  <a:gd name="connsiteX554" fmla="*/ 226491 w 636190"/>
                  <a:gd name="connsiteY554" fmla="*/ 133573 h 601986"/>
                  <a:gd name="connsiteX555" fmla="*/ 226285 w 636190"/>
                  <a:gd name="connsiteY555" fmla="*/ 133436 h 601986"/>
                  <a:gd name="connsiteX556" fmla="*/ 226203 w 636190"/>
                  <a:gd name="connsiteY556" fmla="*/ 133251 h 601986"/>
                  <a:gd name="connsiteX557" fmla="*/ 226121 w 636190"/>
                  <a:gd name="connsiteY557" fmla="*/ 132984 h 601986"/>
                  <a:gd name="connsiteX558" fmla="*/ 226073 w 636190"/>
                  <a:gd name="connsiteY558" fmla="*/ 132861 h 601986"/>
                  <a:gd name="connsiteX559" fmla="*/ 225964 w 636190"/>
                  <a:gd name="connsiteY559" fmla="*/ 132649 h 601986"/>
                  <a:gd name="connsiteX560" fmla="*/ 226176 w 636190"/>
                  <a:gd name="connsiteY560" fmla="*/ 132314 h 601986"/>
                  <a:gd name="connsiteX561" fmla="*/ 226292 w 636190"/>
                  <a:gd name="connsiteY561" fmla="*/ 132328 h 601986"/>
                  <a:gd name="connsiteX562" fmla="*/ 229870 w 636190"/>
                  <a:gd name="connsiteY562" fmla="*/ 132519 h 601986"/>
                  <a:gd name="connsiteX563" fmla="*/ 231950 w 636190"/>
                  <a:gd name="connsiteY563" fmla="*/ 132594 h 601986"/>
                  <a:gd name="connsiteX564" fmla="*/ 232059 w 636190"/>
                  <a:gd name="connsiteY564" fmla="*/ 132246 h 601986"/>
                  <a:gd name="connsiteX565" fmla="*/ 232599 w 636190"/>
                  <a:gd name="connsiteY565" fmla="*/ 130583 h 601986"/>
                  <a:gd name="connsiteX566" fmla="*/ 232900 w 636190"/>
                  <a:gd name="connsiteY566" fmla="*/ 130570 h 601986"/>
                  <a:gd name="connsiteX567" fmla="*/ 235069 w 636190"/>
                  <a:gd name="connsiteY567" fmla="*/ 130460 h 601986"/>
                  <a:gd name="connsiteX568" fmla="*/ 239433 w 636190"/>
                  <a:gd name="connsiteY568" fmla="*/ 130248 h 601986"/>
                  <a:gd name="connsiteX569" fmla="*/ 239536 w 636190"/>
                  <a:gd name="connsiteY569" fmla="*/ 131000 h 601986"/>
                  <a:gd name="connsiteX570" fmla="*/ 240692 w 636190"/>
                  <a:gd name="connsiteY570" fmla="*/ 130802 h 601986"/>
                  <a:gd name="connsiteX571" fmla="*/ 243401 w 636190"/>
                  <a:gd name="connsiteY571" fmla="*/ 130399 h 601986"/>
                  <a:gd name="connsiteX572" fmla="*/ 244256 w 636190"/>
                  <a:gd name="connsiteY572" fmla="*/ 130227 h 601986"/>
                  <a:gd name="connsiteX573" fmla="*/ 245214 w 636190"/>
                  <a:gd name="connsiteY573" fmla="*/ 130036 h 601986"/>
                  <a:gd name="connsiteX574" fmla="*/ 249414 w 636190"/>
                  <a:gd name="connsiteY574" fmla="*/ 129229 h 601986"/>
                  <a:gd name="connsiteX575" fmla="*/ 249626 w 636190"/>
                  <a:gd name="connsiteY575" fmla="*/ 129188 h 601986"/>
                  <a:gd name="connsiteX576" fmla="*/ 249065 w 636190"/>
                  <a:gd name="connsiteY576" fmla="*/ 126089 h 601986"/>
                  <a:gd name="connsiteX577" fmla="*/ 251158 w 636190"/>
                  <a:gd name="connsiteY577" fmla="*/ 125453 h 601986"/>
                  <a:gd name="connsiteX578" fmla="*/ 251049 w 636190"/>
                  <a:gd name="connsiteY578" fmla="*/ 124844 h 601986"/>
                  <a:gd name="connsiteX579" fmla="*/ 254196 w 636190"/>
                  <a:gd name="connsiteY579" fmla="*/ 123961 h 601986"/>
                  <a:gd name="connsiteX580" fmla="*/ 256132 w 636190"/>
                  <a:gd name="connsiteY580" fmla="*/ 123414 h 601986"/>
                  <a:gd name="connsiteX581" fmla="*/ 256330 w 636190"/>
                  <a:gd name="connsiteY581" fmla="*/ 123366 h 601986"/>
                  <a:gd name="connsiteX582" fmla="*/ 258492 w 636190"/>
                  <a:gd name="connsiteY582" fmla="*/ 122744 h 601986"/>
                  <a:gd name="connsiteX583" fmla="*/ 258546 w 636190"/>
                  <a:gd name="connsiteY583" fmla="*/ 123038 h 601986"/>
                  <a:gd name="connsiteX584" fmla="*/ 260804 w 636190"/>
                  <a:gd name="connsiteY584" fmla="*/ 122949 h 601986"/>
                  <a:gd name="connsiteX585" fmla="*/ 260763 w 636190"/>
                  <a:gd name="connsiteY585" fmla="*/ 121957 h 601986"/>
                  <a:gd name="connsiteX586" fmla="*/ 260462 w 636190"/>
                  <a:gd name="connsiteY586" fmla="*/ 118749 h 601986"/>
                  <a:gd name="connsiteX587" fmla="*/ 260065 w 636190"/>
                  <a:gd name="connsiteY587" fmla="*/ 115513 h 601986"/>
                  <a:gd name="connsiteX588" fmla="*/ 259470 w 636190"/>
                  <a:gd name="connsiteY588" fmla="*/ 111155 h 601986"/>
                  <a:gd name="connsiteX589" fmla="*/ 258533 w 636190"/>
                  <a:gd name="connsiteY589" fmla="*/ 103685 h 601986"/>
                  <a:gd name="connsiteX590" fmla="*/ 258259 w 636190"/>
                  <a:gd name="connsiteY590" fmla="*/ 101729 h 601986"/>
                  <a:gd name="connsiteX591" fmla="*/ 257849 w 636190"/>
                  <a:gd name="connsiteY591" fmla="*/ 99985 h 601986"/>
                  <a:gd name="connsiteX592" fmla="*/ 256487 w 636190"/>
                  <a:gd name="connsiteY592" fmla="*/ 95080 h 601986"/>
                  <a:gd name="connsiteX593" fmla="*/ 252869 w 636190"/>
                  <a:gd name="connsiteY593" fmla="*/ 95791 h 601986"/>
                  <a:gd name="connsiteX594" fmla="*/ 249414 w 636190"/>
                  <a:gd name="connsiteY594" fmla="*/ 96407 h 601986"/>
                  <a:gd name="connsiteX595" fmla="*/ 249394 w 636190"/>
                  <a:gd name="connsiteY595" fmla="*/ 96304 h 601986"/>
                  <a:gd name="connsiteX596" fmla="*/ 248634 w 636190"/>
                  <a:gd name="connsiteY596" fmla="*/ 91967 h 601986"/>
                  <a:gd name="connsiteX597" fmla="*/ 248244 w 636190"/>
                  <a:gd name="connsiteY597" fmla="*/ 89799 h 601986"/>
                  <a:gd name="connsiteX598" fmla="*/ 247054 w 636190"/>
                  <a:gd name="connsiteY598" fmla="*/ 83211 h 601986"/>
                  <a:gd name="connsiteX599" fmla="*/ 247034 w 636190"/>
                  <a:gd name="connsiteY599" fmla="*/ 83081 h 601986"/>
                  <a:gd name="connsiteX600" fmla="*/ 247013 w 636190"/>
                  <a:gd name="connsiteY600" fmla="*/ 82999 h 601986"/>
                  <a:gd name="connsiteX601" fmla="*/ 243545 w 636190"/>
                  <a:gd name="connsiteY601" fmla="*/ 83533 h 601986"/>
                  <a:gd name="connsiteX602" fmla="*/ 243504 w 636190"/>
                  <a:gd name="connsiteY602" fmla="*/ 83533 h 601986"/>
                  <a:gd name="connsiteX603" fmla="*/ 243497 w 636190"/>
                  <a:gd name="connsiteY603" fmla="*/ 83423 h 601986"/>
                  <a:gd name="connsiteX604" fmla="*/ 243305 w 636190"/>
                  <a:gd name="connsiteY604" fmla="*/ 80488 h 601986"/>
                  <a:gd name="connsiteX605" fmla="*/ 243271 w 636190"/>
                  <a:gd name="connsiteY605" fmla="*/ 80235 h 601986"/>
                  <a:gd name="connsiteX606" fmla="*/ 243251 w 636190"/>
                  <a:gd name="connsiteY606" fmla="*/ 79798 h 601986"/>
                  <a:gd name="connsiteX607" fmla="*/ 243230 w 636190"/>
                  <a:gd name="connsiteY607" fmla="*/ 79346 h 601986"/>
                  <a:gd name="connsiteX608" fmla="*/ 243223 w 636190"/>
                  <a:gd name="connsiteY608" fmla="*/ 79141 h 601986"/>
                  <a:gd name="connsiteX609" fmla="*/ 243182 w 636190"/>
                  <a:gd name="connsiteY609" fmla="*/ 78771 h 601986"/>
                  <a:gd name="connsiteX610" fmla="*/ 243155 w 636190"/>
                  <a:gd name="connsiteY610" fmla="*/ 78450 h 601986"/>
                  <a:gd name="connsiteX611" fmla="*/ 243018 w 636190"/>
                  <a:gd name="connsiteY611" fmla="*/ 77232 h 601986"/>
                  <a:gd name="connsiteX612" fmla="*/ 243004 w 636190"/>
                  <a:gd name="connsiteY612" fmla="*/ 76979 h 601986"/>
                  <a:gd name="connsiteX613" fmla="*/ 242902 w 636190"/>
                  <a:gd name="connsiteY613" fmla="*/ 76493 h 601986"/>
                  <a:gd name="connsiteX614" fmla="*/ 242861 w 636190"/>
                  <a:gd name="connsiteY614" fmla="*/ 75980 h 601986"/>
                  <a:gd name="connsiteX615" fmla="*/ 242833 w 636190"/>
                  <a:gd name="connsiteY615" fmla="*/ 75556 h 601986"/>
                  <a:gd name="connsiteX616" fmla="*/ 242792 w 636190"/>
                  <a:gd name="connsiteY616" fmla="*/ 75201 h 601986"/>
                  <a:gd name="connsiteX617" fmla="*/ 242751 w 636190"/>
                  <a:gd name="connsiteY617" fmla="*/ 74927 h 601986"/>
                  <a:gd name="connsiteX618" fmla="*/ 242601 w 636190"/>
                  <a:gd name="connsiteY618" fmla="*/ 74092 h 601986"/>
                  <a:gd name="connsiteX619" fmla="*/ 242519 w 636190"/>
                  <a:gd name="connsiteY619" fmla="*/ 73736 h 601986"/>
                  <a:gd name="connsiteX620" fmla="*/ 242505 w 636190"/>
                  <a:gd name="connsiteY620" fmla="*/ 73374 h 601986"/>
                  <a:gd name="connsiteX621" fmla="*/ 242491 w 636190"/>
                  <a:gd name="connsiteY621" fmla="*/ 73100 h 601986"/>
                  <a:gd name="connsiteX622" fmla="*/ 242477 w 636190"/>
                  <a:gd name="connsiteY622" fmla="*/ 72957 h 601986"/>
                  <a:gd name="connsiteX623" fmla="*/ 242437 w 636190"/>
                  <a:gd name="connsiteY623" fmla="*/ 72676 h 601986"/>
                  <a:gd name="connsiteX624" fmla="*/ 242416 w 636190"/>
                  <a:gd name="connsiteY624" fmla="*/ 72423 h 601986"/>
                  <a:gd name="connsiteX625" fmla="*/ 242361 w 636190"/>
                  <a:gd name="connsiteY625" fmla="*/ 72067 h 601986"/>
                  <a:gd name="connsiteX626" fmla="*/ 242313 w 636190"/>
                  <a:gd name="connsiteY626" fmla="*/ 71794 h 601986"/>
                  <a:gd name="connsiteX627" fmla="*/ 242245 w 636190"/>
                  <a:gd name="connsiteY627" fmla="*/ 71383 h 601986"/>
                  <a:gd name="connsiteX628" fmla="*/ 242190 w 636190"/>
                  <a:gd name="connsiteY628" fmla="*/ 71151 h 601986"/>
                  <a:gd name="connsiteX629" fmla="*/ 242163 w 636190"/>
                  <a:gd name="connsiteY629" fmla="*/ 71069 h 601986"/>
                  <a:gd name="connsiteX630" fmla="*/ 242088 w 636190"/>
                  <a:gd name="connsiteY630" fmla="*/ 70925 h 601986"/>
                  <a:gd name="connsiteX631" fmla="*/ 242040 w 636190"/>
                  <a:gd name="connsiteY631" fmla="*/ 70911 h 601986"/>
                  <a:gd name="connsiteX632" fmla="*/ 241917 w 636190"/>
                  <a:gd name="connsiteY632" fmla="*/ 70959 h 601986"/>
                  <a:gd name="connsiteX633" fmla="*/ 241075 w 636190"/>
                  <a:gd name="connsiteY633" fmla="*/ 71329 h 601986"/>
                  <a:gd name="connsiteX634" fmla="*/ 240692 w 636190"/>
                  <a:gd name="connsiteY634" fmla="*/ 71452 h 601986"/>
                  <a:gd name="connsiteX635" fmla="*/ 240507 w 636190"/>
                  <a:gd name="connsiteY635" fmla="*/ 71513 h 601986"/>
                  <a:gd name="connsiteX636" fmla="*/ 240336 w 636190"/>
                  <a:gd name="connsiteY636" fmla="*/ 71602 h 601986"/>
                  <a:gd name="connsiteX637" fmla="*/ 240022 w 636190"/>
                  <a:gd name="connsiteY637" fmla="*/ 71705 h 601986"/>
                  <a:gd name="connsiteX638" fmla="*/ 239796 w 636190"/>
                  <a:gd name="connsiteY638" fmla="*/ 71794 h 601986"/>
                  <a:gd name="connsiteX639" fmla="*/ 239659 w 636190"/>
                  <a:gd name="connsiteY639" fmla="*/ 71814 h 601986"/>
                  <a:gd name="connsiteX640" fmla="*/ 239502 w 636190"/>
                  <a:gd name="connsiteY640" fmla="*/ 71903 h 601986"/>
                  <a:gd name="connsiteX641" fmla="*/ 239324 w 636190"/>
                  <a:gd name="connsiteY641" fmla="*/ 71937 h 601986"/>
                  <a:gd name="connsiteX642" fmla="*/ 239139 w 636190"/>
                  <a:gd name="connsiteY642" fmla="*/ 71910 h 601986"/>
                  <a:gd name="connsiteX643" fmla="*/ 239091 w 636190"/>
                  <a:gd name="connsiteY643" fmla="*/ 71650 h 601986"/>
                  <a:gd name="connsiteX644" fmla="*/ 239057 w 636190"/>
                  <a:gd name="connsiteY644" fmla="*/ 71151 h 601986"/>
                  <a:gd name="connsiteX645" fmla="*/ 239044 w 636190"/>
                  <a:gd name="connsiteY645" fmla="*/ 70932 h 601986"/>
                  <a:gd name="connsiteX646" fmla="*/ 238968 w 636190"/>
                  <a:gd name="connsiteY646" fmla="*/ 70706 h 601986"/>
                  <a:gd name="connsiteX647" fmla="*/ 238893 w 636190"/>
                  <a:gd name="connsiteY647" fmla="*/ 70474 h 601986"/>
                  <a:gd name="connsiteX648" fmla="*/ 238825 w 636190"/>
                  <a:gd name="connsiteY648" fmla="*/ 70002 h 601986"/>
                  <a:gd name="connsiteX649" fmla="*/ 238783 w 636190"/>
                  <a:gd name="connsiteY649" fmla="*/ 69660 h 601986"/>
                  <a:gd name="connsiteX650" fmla="*/ 238578 w 636190"/>
                  <a:gd name="connsiteY650" fmla="*/ 68927 h 601986"/>
                  <a:gd name="connsiteX651" fmla="*/ 238441 w 636190"/>
                  <a:gd name="connsiteY651" fmla="*/ 68305 h 601986"/>
                  <a:gd name="connsiteX652" fmla="*/ 238264 w 636190"/>
                  <a:gd name="connsiteY652" fmla="*/ 67552 h 601986"/>
                  <a:gd name="connsiteX653" fmla="*/ 238216 w 636190"/>
                  <a:gd name="connsiteY653" fmla="*/ 67251 h 601986"/>
                  <a:gd name="connsiteX654" fmla="*/ 238113 w 636190"/>
                  <a:gd name="connsiteY654" fmla="*/ 66855 h 601986"/>
                  <a:gd name="connsiteX655" fmla="*/ 238058 w 636190"/>
                  <a:gd name="connsiteY655" fmla="*/ 66574 h 601986"/>
                  <a:gd name="connsiteX656" fmla="*/ 237744 w 636190"/>
                  <a:gd name="connsiteY656" fmla="*/ 66082 h 601986"/>
                  <a:gd name="connsiteX657" fmla="*/ 237381 w 636190"/>
                  <a:gd name="connsiteY657" fmla="*/ 65220 h 601986"/>
                  <a:gd name="connsiteX658" fmla="*/ 237299 w 636190"/>
                  <a:gd name="connsiteY658" fmla="*/ 64973 h 601986"/>
                  <a:gd name="connsiteX659" fmla="*/ 237183 w 636190"/>
                  <a:gd name="connsiteY659" fmla="*/ 64549 h 601986"/>
                  <a:gd name="connsiteX660" fmla="*/ 237107 w 636190"/>
                  <a:gd name="connsiteY660" fmla="*/ 64337 h 601986"/>
                  <a:gd name="connsiteX661" fmla="*/ 237087 w 636190"/>
                  <a:gd name="connsiteY661" fmla="*/ 64242 h 601986"/>
                  <a:gd name="connsiteX662" fmla="*/ 239132 w 636190"/>
                  <a:gd name="connsiteY662" fmla="*/ 63619 h 601986"/>
                  <a:gd name="connsiteX663" fmla="*/ 239645 w 636190"/>
                  <a:gd name="connsiteY663" fmla="*/ 63434 h 601986"/>
                  <a:gd name="connsiteX664" fmla="*/ 239864 w 636190"/>
                  <a:gd name="connsiteY664" fmla="*/ 63359 h 601986"/>
                  <a:gd name="connsiteX665" fmla="*/ 240056 w 636190"/>
                  <a:gd name="connsiteY665" fmla="*/ 63284 h 601986"/>
                  <a:gd name="connsiteX666" fmla="*/ 240343 w 636190"/>
                  <a:gd name="connsiteY666" fmla="*/ 63140 h 601986"/>
                  <a:gd name="connsiteX667" fmla="*/ 240391 w 636190"/>
                  <a:gd name="connsiteY667" fmla="*/ 63058 h 601986"/>
                  <a:gd name="connsiteX668" fmla="*/ 240384 w 636190"/>
                  <a:gd name="connsiteY668" fmla="*/ 63024 h 601986"/>
                  <a:gd name="connsiteX669" fmla="*/ 240220 w 636190"/>
                  <a:gd name="connsiteY669" fmla="*/ 62737 h 601986"/>
                  <a:gd name="connsiteX670" fmla="*/ 240104 w 636190"/>
                  <a:gd name="connsiteY670" fmla="*/ 62518 h 601986"/>
                  <a:gd name="connsiteX671" fmla="*/ 240028 w 636190"/>
                  <a:gd name="connsiteY671" fmla="*/ 62326 h 601986"/>
                  <a:gd name="connsiteX672" fmla="*/ 239981 w 636190"/>
                  <a:gd name="connsiteY672" fmla="*/ 62176 h 601986"/>
                  <a:gd name="connsiteX673" fmla="*/ 239488 w 636190"/>
                  <a:gd name="connsiteY673" fmla="*/ 60301 h 601986"/>
                  <a:gd name="connsiteX674" fmla="*/ 239413 w 636190"/>
                  <a:gd name="connsiteY674" fmla="*/ 59952 h 601986"/>
                  <a:gd name="connsiteX675" fmla="*/ 239365 w 636190"/>
                  <a:gd name="connsiteY675" fmla="*/ 59740 h 601986"/>
                  <a:gd name="connsiteX676" fmla="*/ 239317 w 636190"/>
                  <a:gd name="connsiteY676" fmla="*/ 59556 h 601986"/>
                  <a:gd name="connsiteX677" fmla="*/ 239255 w 636190"/>
                  <a:gd name="connsiteY677" fmla="*/ 59350 h 601986"/>
                  <a:gd name="connsiteX678" fmla="*/ 239132 w 636190"/>
                  <a:gd name="connsiteY678" fmla="*/ 58995 h 601986"/>
                  <a:gd name="connsiteX679" fmla="*/ 239030 w 636190"/>
                  <a:gd name="connsiteY679" fmla="*/ 58646 h 601986"/>
                  <a:gd name="connsiteX680" fmla="*/ 238982 w 636190"/>
                  <a:gd name="connsiteY680" fmla="*/ 58427 h 601986"/>
                  <a:gd name="connsiteX681" fmla="*/ 238968 w 636190"/>
                  <a:gd name="connsiteY681" fmla="*/ 58222 h 601986"/>
                  <a:gd name="connsiteX682" fmla="*/ 238934 w 636190"/>
                  <a:gd name="connsiteY682" fmla="*/ 57907 h 601986"/>
                  <a:gd name="connsiteX683" fmla="*/ 238886 w 636190"/>
                  <a:gd name="connsiteY683" fmla="*/ 57613 h 601986"/>
                  <a:gd name="connsiteX684" fmla="*/ 238866 w 636190"/>
                  <a:gd name="connsiteY684" fmla="*/ 57387 h 601986"/>
                  <a:gd name="connsiteX685" fmla="*/ 238831 w 636190"/>
                  <a:gd name="connsiteY685" fmla="*/ 57059 h 601986"/>
                  <a:gd name="connsiteX686" fmla="*/ 238770 w 636190"/>
                  <a:gd name="connsiteY686" fmla="*/ 56812 h 601986"/>
                  <a:gd name="connsiteX687" fmla="*/ 238736 w 636190"/>
                  <a:gd name="connsiteY687" fmla="*/ 56580 h 601986"/>
                  <a:gd name="connsiteX688" fmla="*/ 238715 w 636190"/>
                  <a:gd name="connsiteY688" fmla="*/ 56471 h 601986"/>
                  <a:gd name="connsiteX689" fmla="*/ 238729 w 636190"/>
                  <a:gd name="connsiteY689" fmla="*/ 56361 h 601986"/>
                  <a:gd name="connsiteX690" fmla="*/ 238838 w 636190"/>
                  <a:gd name="connsiteY690" fmla="*/ 56300 h 601986"/>
                  <a:gd name="connsiteX691" fmla="*/ 239433 w 636190"/>
                  <a:gd name="connsiteY691" fmla="*/ 56169 h 601986"/>
                  <a:gd name="connsiteX692" fmla="*/ 239420 w 636190"/>
                  <a:gd name="connsiteY692" fmla="*/ 56122 h 601986"/>
                  <a:gd name="connsiteX693" fmla="*/ 239474 w 636190"/>
                  <a:gd name="connsiteY693" fmla="*/ 56108 h 601986"/>
                  <a:gd name="connsiteX694" fmla="*/ 239433 w 636190"/>
                  <a:gd name="connsiteY694" fmla="*/ 55889 h 601986"/>
                  <a:gd name="connsiteX695" fmla="*/ 239563 w 636190"/>
                  <a:gd name="connsiteY695" fmla="*/ 55971 h 601986"/>
                  <a:gd name="connsiteX696" fmla="*/ 242101 w 636190"/>
                  <a:gd name="connsiteY696" fmla="*/ 55342 h 601986"/>
                  <a:gd name="connsiteX697" fmla="*/ 243517 w 636190"/>
                  <a:gd name="connsiteY697" fmla="*/ 54966 h 601986"/>
                  <a:gd name="connsiteX698" fmla="*/ 244632 w 636190"/>
                  <a:gd name="connsiteY698" fmla="*/ 54664 h 601986"/>
                  <a:gd name="connsiteX699" fmla="*/ 246178 w 636190"/>
                  <a:gd name="connsiteY699" fmla="*/ 53987 h 601986"/>
                  <a:gd name="connsiteX700" fmla="*/ 248935 w 636190"/>
                  <a:gd name="connsiteY700" fmla="*/ 52749 h 601986"/>
                  <a:gd name="connsiteX701" fmla="*/ 249763 w 636190"/>
                  <a:gd name="connsiteY701" fmla="*/ 52380 h 601986"/>
                  <a:gd name="connsiteX702" fmla="*/ 250235 w 636190"/>
                  <a:gd name="connsiteY702" fmla="*/ 52168 h 601986"/>
                  <a:gd name="connsiteX703" fmla="*/ 251453 w 636190"/>
                  <a:gd name="connsiteY703" fmla="*/ 51607 h 601986"/>
                  <a:gd name="connsiteX704" fmla="*/ 252294 w 636190"/>
                  <a:gd name="connsiteY704" fmla="*/ 51224 h 601986"/>
                  <a:gd name="connsiteX705" fmla="*/ 253984 w 636190"/>
                  <a:gd name="connsiteY705" fmla="*/ 50464 h 601986"/>
                  <a:gd name="connsiteX706" fmla="*/ 254305 w 636190"/>
                  <a:gd name="connsiteY706" fmla="*/ 50321 h 601986"/>
                  <a:gd name="connsiteX707" fmla="*/ 254688 w 636190"/>
                  <a:gd name="connsiteY707" fmla="*/ 50150 h 601986"/>
                  <a:gd name="connsiteX708" fmla="*/ 255064 w 636190"/>
                  <a:gd name="connsiteY708" fmla="*/ 49979 h 601986"/>
                  <a:gd name="connsiteX709" fmla="*/ 257165 w 636190"/>
                  <a:gd name="connsiteY709" fmla="*/ 49035 h 601986"/>
                  <a:gd name="connsiteX710" fmla="*/ 258594 w 636190"/>
                  <a:gd name="connsiteY710" fmla="*/ 48323 h 601986"/>
                  <a:gd name="connsiteX711" fmla="*/ 259935 w 636190"/>
                  <a:gd name="connsiteY711" fmla="*/ 47728 h 601986"/>
                  <a:gd name="connsiteX712" fmla="*/ 261399 w 636190"/>
                  <a:gd name="connsiteY712" fmla="*/ 47194 h 601986"/>
                  <a:gd name="connsiteX713" fmla="*/ 262001 w 636190"/>
                  <a:gd name="connsiteY713" fmla="*/ 46921 h 601986"/>
                  <a:gd name="connsiteX714" fmla="*/ 262562 w 636190"/>
                  <a:gd name="connsiteY714" fmla="*/ 46668 h 601986"/>
                  <a:gd name="connsiteX715" fmla="*/ 263397 w 636190"/>
                  <a:gd name="connsiteY715" fmla="*/ 46291 h 601986"/>
                  <a:gd name="connsiteX716" fmla="*/ 264204 w 636190"/>
                  <a:gd name="connsiteY716" fmla="*/ 45963 h 601986"/>
                  <a:gd name="connsiteX717" fmla="*/ 265367 w 636190"/>
                  <a:gd name="connsiteY717" fmla="*/ 45471 h 601986"/>
                  <a:gd name="connsiteX718" fmla="*/ 266249 w 636190"/>
                  <a:gd name="connsiteY718" fmla="*/ 45101 h 601986"/>
                  <a:gd name="connsiteX719" fmla="*/ 266988 w 636190"/>
                  <a:gd name="connsiteY719" fmla="*/ 44793 h 601986"/>
                  <a:gd name="connsiteX720" fmla="*/ 267241 w 636190"/>
                  <a:gd name="connsiteY720" fmla="*/ 44691 h 601986"/>
                  <a:gd name="connsiteX721" fmla="*/ 267262 w 636190"/>
                  <a:gd name="connsiteY721" fmla="*/ 44786 h 601986"/>
                  <a:gd name="connsiteX722" fmla="*/ 267357 w 636190"/>
                  <a:gd name="connsiteY722" fmla="*/ 44752 h 601986"/>
                  <a:gd name="connsiteX723" fmla="*/ 268041 w 636190"/>
                  <a:gd name="connsiteY723" fmla="*/ 48460 h 601986"/>
                  <a:gd name="connsiteX724" fmla="*/ 268390 w 636190"/>
                  <a:gd name="connsiteY724" fmla="*/ 50382 h 601986"/>
                  <a:gd name="connsiteX725" fmla="*/ 268767 w 636190"/>
                  <a:gd name="connsiteY725" fmla="*/ 52359 h 601986"/>
                  <a:gd name="connsiteX726" fmla="*/ 269375 w 636190"/>
                  <a:gd name="connsiteY726" fmla="*/ 57421 h 601986"/>
                  <a:gd name="connsiteX727" fmla="*/ 269724 w 636190"/>
                  <a:gd name="connsiteY727" fmla="*/ 60171 h 601986"/>
                  <a:gd name="connsiteX728" fmla="*/ 270100 w 636190"/>
                  <a:gd name="connsiteY728" fmla="*/ 63133 h 601986"/>
                  <a:gd name="connsiteX729" fmla="*/ 270128 w 636190"/>
                  <a:gd name="connsiteY729" fmla="*/ 63325 h 601986"/>
                  <a:gd name="connsiteX730" fmla="*/ 270148 w 636190"/>
                  <a:gd name="connsiteY730" fmla="*/ 63475 h 601986"/>
                  <a:gd name="connsiteX731" fmla="*/ 270559 w 636190"/>
                  <a:gd name="connsiteY731" fmla="*/ 66732 h 601986"/>
                  <a:gd name="connsiteX732" fmla="*/ 270887 w 636190"/>
                  <a:gd name="connsiteY732" fmla="*/ 70248 h 601986"/>
                  <a:gd name="connsiteX733" fmla="*/ 271209 w 636190"/>
                  <a:gd name="connsiteY733" fmla="*/ 73230 h 601986"/>
                  <a:gd name="connsiteX734" fmla="*/ 272317 w 636190"/>
                  <a:gd name="connsiteY734" fmla="*/ 73531 h 601986"/>
                  <a:gd name="connsiteX735" fmla="*/ 272700 w 636190"/>
                  <a:gd name="connsiteY735" fmla="*/ 73593 h 601986"/>
                  <a:gd name="connsiteX736" fmla="*/ 273411 w 636190"/>
                  <a:gd name="connsiteY736" fmla="*/ 73388 h 601986"/>
                  <a:gd name="connsiteX737" fmla="*/ 274780 w 636190"/>
                  <a:gd name="connsiteY737" fmla="*/ 73066 h 601986"/>
                  <a:gd name="connsiteX738" fmla="*/ 275094 w 636190"/>
                  <a:gd name="connsiteY738" fmla="*/ 72792 h 601986"/>
                  <a:gd name="connsiteX739" fmla="*/ 276045 w 636190"/>
                  <a:gd name="connsiteY739" fmla="*/ 72635 h 601986"/>
                  <a:gd name="connsiteX740" fmla="*/ 277133 w 636190"/>
                  <a:gd name="connsiteY740" fmla="*/ 72430 h 601986"/>
                  <a:gd name="connsiteX741" fmla="*/ 277824 w 636190"/>
                  <a:gd name="connsiteY741" fmla="*/ 72020 h 601986"/>
                  <a:gd name="connsiteX742" fmla="*/ 278398 w 636190"/>
                  <a:gd name="connsiteY742" fmla="*/ 71329 h 601986"/>
                  <a:gd name="connsiteX743" fmla="*/ 279821 w 636190"/>
                  <a:gd name="connsiteY743" fmla="*/ 69831 h 601986"/>
                  <a:gd name="connsiteX744" fmla="*/ 281928 w 636190"/>
                  <a:gd name="connsiteY744" fmla="*/ 69037 h 601986"/>
                  <a:gd name="connsiteX745" fmla="*/ 283187 w 636190"/>
                  <a:gd name="connsiteY745" fmla="*/ 68709 h 601986"/>
                  <a:gd name="connsiteX746" fmla="*/ 284630 w 636190"/>
                  <a:gd name="connsiteY746" fmla="*/ 69105 h 601986"/>
                  <a:gd name="connsiteX747" fmla="*/ 286361 w 636190"/>
                  <a:gd name="connsiteY747" fmla="*/ 69133 h 601986"/>
                  <a:gd name="connsiteX748" fmla="*/ 289569 w 636190"/>
                  <a:gd name="connsiteY748" fmla="*/ 68059 h 601986"/>
                  <a:gd name="connsiteX749" fmla="*/ 292696 w 636190"/>
                  <a:gd name="connsiteY749" fmla="*/ 68072 h 601986"/>
                  <a:gd name="connsiteX750" fmla="*/ 292860 w 636190"/>
                  <a:gd name="connsiteY750" fmla="*/ 68627 h 601986"/>
                  <a:gd name="connsiteX751" fmla="*/ 294659 w 636190"/>
                  <a:gd name="connsiteY751" fmla="*/ 68585 h 601986"/>
                  <a:gd name="connsiteX752" fmla="*/ 296266 w 636190"/>
                  <a:gd name="connsiteY752" fmla="*/ 68592 h 601986"/>
                  <a:gd name="connsiteX753" fmla="*/ 299338 w 636190"/>
                  <a:gd name="connsiteY753" fmla="*/ 68709 h 601986"/>
                  <a:gd name="connsiteX754" fmla="*/ 302225 w 636190"/>
                  <a:gd name="connsiteY754" fmla="*/ 68838 h 601986"/>
                  <a:gd name="connsiteX755" fmla="*/ 302635 w 636190"/>
                  <a:gd name="connsiteY755" fmla="*/ 68832 h 601986"/>
                  <a:gd name="connsiteX756" fmla="*/ 303128 w 636190"/>
                  <a:gd name="connsiteY756" fmla="*/ 68175 h 601986"/>
                  <a:gd name="connsiteX757" fmla="*/ 303545 w 636190"/>
                  <a:gd name="connsiteY757" fmla="*/ 67313 h 601986"/>
                  <a:gd name="connsiteX758" fmla="*/ 303620 w 636190"/>
                  <a:gd name="connsiteY758" fmla="*/ 67176 h 601986"/>
                  <a:gd name="connsiteX759" fmla="*/ 303695 w 636190"/>
                  <a:gd name="connsiteY759" fmla="*/ 67183 h 601986"/>
                  <a:gd name="connsiteX760" fmla="*/ 303648 w 636190"/>
                  <a:gd name="connsiteY760" fmla="*/ 67204 h 601986"/>
                  <a:gd name="connsiteX761" fmla="*/ 303634 w 636190"/>
                  <a:gd name="connsiteY761" fmla="*/ 67224 h 601986"/>
                  <a:gd name="connsiteX762" fmla="*/ 303607 w 636190"/>
                  <a:gd name="connsiteY762" fmla="*/ 67258 h 601986"/>
                  <a:gd name="connsiteX763" fmla="*/ 303607 w 636190"/>
                  <a:gd name="connsiteY763" fmla="*/ 67340 h 601986"/>
                  <a:gd name="connsiteX764" fmla="*/ 303798 w 636190"/>
                  <a:gd name="connsiteY764" fmla="*/ 67313 h 601986"/>
                  <a:gd name="connsiteX765" fmla="*/ 304277 w 636190"/>
                  <a:gd name="connsiteY765" fmla="*/ 67053 h 601986"/>
                  <a:gd name="connsiteX766" fmla="*/ 305112 w 636190"/>
                  <a:gd name="connsiteY766" fmla="*/ 66896 h 601986"/>
                  <a:gd name="connsiteX767" fmla="*/ 306172 w 636190"/>
                  <a:gd name="connsiteY767" fmla="*/ 66773 h 601986"/>
                  <a:gd name="connsiteX768" fmla="*/ 306918 w 636190"/>
                  <a:gd name="connsiteY768" fmla="*/ 66656 h 601986"/>
                  <a:gd name="connsiteX769" fmla="*/ 306883 w 636190"/>
                  <a:gd name="connsiteY769" fmla="*/ 67108 h 601986"/>
                  <a:gd name="connsiteX770" fmla="*/ 307355 w 636190"/>
                  <a:gd name="connsiteY770" fmla="*/ 67669 h 601986"/>
                  <a:gd name="connsiteX771" fmla="*/ 307807 w 636190"/>
                  <a:gd name="connsiteY771" fmla="*/ 68565 h 601986"/>
                  <a:gd name="connsiteX772" fmla="*/ 308053 w 636190"/>
                  <a:gd name="connsiteY772" fmla="*/ 69393 h 601986"/>
                  <a:gd name="connsiteX773" fmla="*/ 308101 w 636190"/>
                  <a:gd name="connsiteY773" fmla="*/ 69516 h 601986"/>
                  <a:gd name="connsiteX774" fmla="*/ 308593 w 636190"/>
                  <a:gd name="connsiteY774" fmla="*/ 69824 h 601986"/>
                  <a:gd name="connsiteX775" fmla="*/ 308860 w 636190"/>
                  <a:gd name="connsiteY775" fmla="*/ 69933 h 601986"/>
                  <a:gd name="connsiteX776" fmla="*/ 309278 w 636190"/>
                  <a:gd name="connsiteY776" fmla="*/ 69954 h 601986"/>
                  <a:gd name="connsiteX777" fmla="*/ 310379 w 636190"/>
                  <a:gd name="connsiteY777" fmla="*/ 70159 h 601986"/>
                  <a:gd name="connsiteX778" fmla="*/ 312199 w 636190"/>
                  <a:gd name="connsiteY778" fmla="*/ 70487 h 601986"/>
                  <a:gd name="connsiteX779" fmla="*/ 313977 w 636190"/>
                  <a:gd name="connsiteY779" fmla="*/ 70761 h 601986"/>
                  <a:gd name="connsiteX780" fmla="*/ 314641 w 636190"/>
                  <a:gd name="connsiteY780" fmla="*/ 70870 h 601986"/>
                  <a:gd name="connsiteX781" fmla="*/ 315338 w 636190"/>
                  <a:gd name="connsiteY781" fmla="*/ 71014 h 601986"/>
                  <a:gd name="connsiteX782" fmla="*/ 315858 w 636190"/>
                  <a:gd name="connsiteY782" fmla="*/ 71069 h 601986"/>
                  <a:gd name="connsiteX783" fmla="*/ 316043 w 636190"/>
                  <a:gd name="connsiteY783" fmla="*/ 71192 h 601986"/>
                  <a:gd name="connsiteX784" fmla="*/ 316125 w 636190"/>
                  <a:gd name="connsiteY784" fmla="*/ 71383 h 601986"/>
                  <a:gd name="connsiteX785" fmla="*/ 316139 w 636190"/>
                  <a:gd name="connsiteY785" fmla="*/ 71465 h 601986"/>
                  <a:gd name="connsiteX786" fmla="*/ 316166 w 636190"/>
                  <a:gd name="connsiteY786" fmla="*/ 71520 h 601986"/>
                  <a:gd name="connsiteX787" fmla="*/ 316529 w 636190"/>
                  <a:gd name="connsiteY787" fmla="*/ 71336 h 601986"/>
                  <a:gd name="connsiteX788" fmla="*/ 316686 w 636190"/>
                  <a:gd name="connsiteY788" fmla="*/ 71294 h 601986"/>
                  <a:gd name="connsiteX789" fmla="*/ 316802 w 636190"/>
                  <a:gd name="connsiteY789" fmla="*/ 71281 h 601986"/>
                  <a:gd name="connsiteX790" fmla="*/ 316919 w 636190"/>
                  <a:gd name="connsiteY790" fmla="*/ 71294 h 601986"/>
                  <a:gd name="connsiteX791" fmla="*/ 317076 w 636190"/>
                  <a:gd name="connsiteY791" fmla="*/ 71301 h 601986"/>
                  <a:gd name="connsiteX792" fmla="*/ 317452 w 636190"/>
                  <a:gd name="connsiteY792" fmla="*/ 71397 h 601986"/>
                  <a:gd name="connsiteX793" fmla="*/ 317548 w 636190"/>
                  <a:gd name="connsiteY793" fmla="*/ 71418 h 601986"/>
                  <a:gd name="connsiteX794" fmla="*/ 317623 w 636190"/>
                  <a:gd name="connsiteY794" fmla="*/ 71424 h 601986"/>
                  <a:gd name="connsiteX795" fmla="*/ 317712 w 636190"/>
                  <a:gd name="connsiteY795" fmla="*/ 71424 h 601986"/>
                  <a:gd name="connsiteX796" fmla="*/ 317869 w 636190"/>
                  <a:gd name="connsiteY796" fmla="*/ 71376 h 601986"/>
                  <a:gd name="connsiteX797" fmla="*/ 317986 w 636190"/>
                  <a:gd name="connsiteY797" fmla="*/ 71281 h 601986"/>
                  <a:gd name="connsiteX798" fmla="*/ 318123 w 636190"/>
                  <a:gd name="connsiteY798" fmla="*/ 71034 h 601986"/>
                  <a:gd name="connsiteX799" fmla="*/ 318143 w 636190"/>
                  <a:gd name="connsiteY799" fmla="*/ 71014 h 601986"/>
                  <a:gd name="connsiteX800" fmla="*/ 318177 w 636190"/>
                  <a:gd name="connsiteY800" fmla="*/ 70946 h 601986"/>
                  <a:gd name="connsiteX801" fmla="*/ 318225 w 636190"/>
                  <a:gd name="connsiteY801" fmla="*/ 70877 h 601986"/>
                  <a:gd name="connsiteX802" fmla="*/ 318280 w 636190"/>
                  <a:gd name="connsiteY802" fmla="*/ 70809 h 601986"/>
                  <a:gd name="connsiteX803" fmla="*/ 318328 w 636190"/>
                  <a:gd name="connsiteY803" fmla="*/ 70754 h 601986"/>
                  <a:gd name="connsiteX804" fmla="*/ 318383 w 636190"/>
                  <a:gd name="connsiteY804" fmla="*/ 70706 h 601986"/>
                  <a:gd name="connsiteX805" fmla="*/ 318506 w 636190"/>
                  <a:gd name="connsiteY805" fmla="*/ 70617 h 601986"/>
                  <a:gd name="connsiteX806" fmla="*/ 318622 w 636190"/>
                  <a:gd name="connsiteY806" fmla="*/ 70556 h 601986"/>
                  <a:gd name="connsiteX807" fmla="*/ 318998 w 636190"/>
                  <a:gd name="connsiteY807" fmla="*/ 70426 h 601986"/>
                  <a:gd name="connsiteX808" fmla="*/ 319039 w 636190"/>
                  <a:gd name="connsiteY808" fmla="*/ 70426 h 601986"/>
                  <a:gd name="connsiteX809" fmla="*/ 319080 w 636190"/>
                  <a:gd name="connsiteY809" fmla="*/ 70419 h 601986"/>
                  <a:gd name="connsiteX810" fmla="*/ 319115 w 636190"/>
                  <a:gd name="connsiteY810" fmla="*/ 70405 h 601986"/>
                  <a:gd name="connsiteX811" fmla="*/ 319149 w 636190"/>
                  <a:gd name="connsiteY811" fmla="*/ 70385 h 601986"/>
                  <a:gd name="connsiteX812" fmla="*/ 319176 w 636190"/>
                  <a:gd name="connsiteY812" fmla="*/ 70364 h 601986"/>
                  <a:gd name="connsiteX813" fmla="*/ 319203 w 636190"/>
                  <a:gd name="connsiteY813" fmla="*/ 70343 h 601986"/>
                  <a:gd name="connsiteX814" fmla="*/ 319258 w 636190"/>
                  <a:gd name="connsiteY814" fmla="*/ 70289 h 601986"/>
                  <a:gd name="connsiteX815" fmla="*/ 319272 w 636190"/>
                  <a:gd name="connsiteY815" fmla="*/ 70268 h 601986"/>
                  <a:gd name="connsiteX816" fmla="*/ 319292 w 636190"/>
                  <a:gd name="connsiteY816" fmla="*/ 70234 h 601986"/>
                  <a:gd name="connsiteX817" fmla="*/ 319313 w 636190"/>
                  <a:gd name="connsiteY817" fmla="*/ 70193 h 601986"/>
                  <a:gd name="connsiteX818" fmla="*/ 319327 w 636190"/>
                  <a:gd name="connsiteY818" fmla="*/ 70152 h 601986"/>
                  <a:gd name="connsiteX819" fmla="*/ 319340 w 636190"/>
                  <a:gd name="connsiteY819" fmla="*/ 70111 h 601986"/>
                  <a:gd name="connsiteX820" fmla="*/ 319354 w 636190"/>
                  <a:gd name="connsiteY820" fmla="*/ 70070 h 601986"/>
                  <a:gd name="connsiteX821" fmla="*/ 319361 w 636190"/>
                  <a:gd name="connsiteY821" fmla="*/ 70008 h 601986"/>
                  <a:gd name="connsiteX822" fmla="*/ 319354 w 636190"/>
                  <a:gd name="connsiteY822" fmla="*/ 69735 h 601986"/>
                  <a:gd name="connsiteX823" fmla="*/ 319354 w 636190"/>
                  <a:gd name="connsiteY823" fmla="*/ 69714 h 601986"/>
                  <a:gd name="connsiteX824" fmla="*/ 319368 w 636190"/>
                  <a:gd name="connsiteY824" fmla="*/ 69694 h 601986"/>
                  <a:gd name="connsiteX825" fmla="*/ 319381 w 636190"/>
                  <a:gd name="connsiteY825" fmla="*/ 69687 h 601986"/>
                  <a:gd name="connsiteX826" fmla="*/ 319416 w 636190"/>
                  <a:gd name="connsiteY826" fmla="*/ 69673 h 601986"/>
                  <a:gd name="connsiteX827" fmla="*/ 319436 w 636190"/>
                  <a:gd name="connsiteY827" fmla="*/ 69666 h 601986"/>
                  <a:gd name="connsiteX828" fmla="*/ 319498 w 636190"/>
                  <a:gd name="connsiteY828" fmla="*/ 69660 h 601986"/>
                  <a:gd name="connsiteX829" fmla="*/ 319525 w 636190"/>
                  <a:gd name="connsiteY829" fmla="*/ 69666 h 601986"/>
                  <a:gd name="connsiteX830" fmla="*/ 319552 w 636190"/>
                  <a:gd name="connsiteY830" fmla="*/ 69680 h 601986"/>
                  <a:gd name="connsiteX831" fmla="*/ 319587 w 636190"/>
                  <a:gd name="connsiteY831" fmla="*/ 69694 h 601986"/>
                  <a:gd name="connsiteX832" fmla="*/ 319648 w 636190"/>
                  <a:gd name="connsiteY832" fmla="*/ 69728 h 601986"/>
                  <a:gd name="connsiteX833" fmla="*/ 319710 w 636190"/>
                  <a:gd name="connsiteY833" fmla="*/ 69769 h 601986"/>
                  <a:gd name="connsiteX834" fmla="*/ 319792 w 636190"/>
                  <a:gd name="connsiteY834" fmla="*/ 69810 h 601986"/>
                  <a:gd name="connsiteX835" fmla="*/ 319894 w 636190"/>
                  <a:gd name="connsiteY835" fmla="*/ 69851 h 601986"/>
                  <a:gd name="connsiteX836" fmla="*/ 319949 w 636190"/>
                  <a:gd name="connsiteY836" fmla="*/ 69858 h 601986"/>
                  <a:gd name="connsiteX837" fmla="*/ 320011 w 636190"/>
                  <a:gd name="connsiteY837" fmla="*/ 69858 h 601986"/>
                  <a:gd name="connsiteX838" fmla="*/ 320079 w 636190"/>
                  <a:gd name="connsiteY838" fmla="*/ 69851 h 601986"/>
                  <a:gd name="connsiteX839" fmla="*/ 320113 w 636190"/>
                  <a:gd name="connsiteY839" fmla="*/ 69824 h 601986"/>
                  <a:gd name="connsiteX840" fmla="*/ 320148 w 636190"/>
                  <a:gd name="connsiteY840" fmla="*/ 69783 h 601986"/>
                  <a:gd name="connsiteX841" fmla="*/ 320209 w 636190"/>
                  <a:gd name="connsiteY841" fmla="*/ 69687 h 601986"/>
                  <a:gd name="connsiteX842" fmla="*/ 320236 w 636190"/>
                  <a:gd name="connsiteY842" fmla="*/ 69639 h 601986"/>
                  <a:gd name="connsiteX843" fmla="*/ 320250 w 636190"/>
                  <a:gd name="connsiteY843" fmla="*/ 69591 h 601986"/>
                  <a:gd name="connsiteX844" fmla="*/ 320271 w 636190"/>
                  <a:gd name="connsiteY844" fmla="*/ 69529 h 601986"/>
                  <a:gd name="connsiteX845" fmla="*/ 320305 w 636190"/>
                  <a:gd name="connsiteY845" fmla="*/ 69454 h 601986"/>
                  <a:gd name="connsiteX846" fmla="*/ 320353 w 636190"/>
                  <a:gd name="connsiteY846" fmla="*/ 69365 h 601986"/>
                  <a:gd name="connsiteX847" fmla="*/ 320435 w 636190"/>
                  <a:gd name="connsiteY847" fmla="*/ 69256 h 601986"/>
                  <a:gd name="connsiteX848" fmla="*/ 320462 w 636190"/>
                  <a:gd name="connsiteY848" fmla="*/ 69222 h 601986"/>
                  <a:gd name="connsiteX849" fmla="*/ 320489 w 636190"/>
                  <a:gd name="connsiteY849" fmla="*/ 69188 h 601986"/>
                  <a:gd name="connsiteX850" fmla="*/ 320524 w 636190"/>
                  <a:gd name="connsiteY850" fmla="*/ 69160 h 601986"/>
                  <a:gd name="connsiteX851" fmla="*/ 320551 w 636190"/>
                  <a:gd name="connsiteY851" fmla="*/ 69146 h 601986"/>
                  <a:gd name="connsiteX852" fmla="*/ 320599 w 636190"/>
                  <a:gd name="connsiteY852" fmla="*/ 69126 h 601986"/>
                  <a:gd name="connsiteX853" fmla="*/ 320647 w 636190"/>
                  <a:gd name="connsiteY853" fmla="*/ 69112 h 601986"/>
                  <a:gd name="connsiteX854" fmla="*/ 320688 w 636190"/>
                  <a:gd name="connsiteY854" fmla="*/ 69112 h 601986"/>
                  <a:gd name="connsiteX855" fmla="*/ 320750 w 636190"/>
                  <a:gd name="connsiteY855" fmla="*/ 69105 h 601986"/>
                  <a:gd name="connsiteX856" fmla="*/ 320825 w 636190"/>
                  <a:gd name="connsiteY856" fmla="*/ 69105 h 601986"/>
                  <a:gd name="connsiteX857" fmla="*/ 320879 w 636190"/>
                  <a:gd name="connsiteY857" fmla="*/ 69112 h 601986"/>
                  <a:gd name="connsiteX858" fmla="*/ 320927 w 636190"/>
                  <a:gd name="connsiteY858" fmla="*/ 69119 h 601986"/>
                  <a:gd name="connsiteX859" fmla="*/ 320975 w 636190"/>
                  <a:gd name="connsiteY859" fmla="*/ 69126 h 601986"/>
                  <a:gd name="connsiteX860" fmla="*/ 321023 w 636190"/>
                  <a:gd name="connsiteY860" fmla="*/ 69140 h 601986"/>
                  <a:gd name="connsiteX861" fmla="*/ 321331 w 636190"/>
                  <a:gd name="connsiteY861" fmla="*/ 69235 h 601986"/>
                  <a:gd name="connsiteX862" fmla="*/ 321393 w 636190"/>
                  <a:gd name="connsiteY862" fmla="*/ 69249 h 601986"/>
                  <a:gd name="connsiteX863" fmla="*/ 321440 w 636190"/>
                  <a:gd name="connsiteY863" fmla="*/ 69256 h 601986"/>
                  <a:gd name="connsiteX864" fmla="*/ 321488 w 636190"/>
                  <a:gd name="connsiteY864" fmla="*/ 69256 h 601986"/>
                  <a:gd name="connsiteX865" fmla="*/ 321543 w 636190"/>
                  <a:gd name="connsiteY865" fmla="*/ 69256 h 601986"/>
                  <a:gd name="connsiteX866" fmla="*/ 321591 w 636190"/>
                  <a:gd name="connsiteY866" fmla="*/ 69249 h 601986"/>
                  <a:gd name="connsiteX867" fmla="*/ 321646 w 636190"/>
                  <a:gd name="connsiteY867" fmla="*/ 69242 h 601986"/>
                  <a:gd name="connsiteX868" fmla="*/ 321748 w 636190"/>
                  <a:gd name="connsiteY868" fmla="*/ 69181 h 601986"/>
                  <a:gd name="connsiteX869" fmla="*/ 321837 w 636190"/>
                  <a:gd name="connsiteY869" fmla="*/ 69078 h 601986"/>
                  <a:gd name="connsiteX870" fmla="*/ 322029 w 636190"/>
                  <a:gd name="connsiteY870" fmla="*/ 68825 h 601986"/>
                  <a:gd name="connsiteX871" fmla="*/ 322063 w 636190"/>
                  <a:gd name="connsiteY871" fmla="*/ 68791 h 601986"/>
                  <a:gd name="connsiteX872" fmla="*/ 322097 w 636190"/>
                  <a:gd name="connsiteY872" fmla="*/ 68763 h 601986"/>
                  <a:gd name="connsiteX873" fmla="*/ 322138 w 636190"/>
                  <a:gd name="connsiteY873" fmla="*/ 68750 h 601986"/>
                  <a:gd name="connsiteX874" fmla="*/ 322179 w 636190"/>
                  <a:gd name="connsiteY874" fmla="*/ 68743 h 601986"/>
                  <a:gd name="connsiteX875" fmla="*/ 322227 w 636190"/>
                  <a:gd name="connsiteY875" fmla="*/ 68736 h 601986"/>
                  <a:gd name="connsiteX876" fmla="*/ 322268 w 636190"/>
                  <a:gd name="connsiteY876" fmla="*/ 68743 h 601986"/>
                  <a:gd name="connsiteX877" fmla="*/ 322295 w 636190"/>
                  <a:gd name="connsiteY877" fmla="*/ 68750 h 601986"/>
                  <a:gd name="connsiteX878" fmla="*/ 322364 w 636190"/>
                  <a:gd name="connsiteY878" fmla="*/ 68777 h 601986"/>
                  <a:gd name="connsiteX879" fmla="*/ 322487 w 636190"/>
                  <a:gd name="connsiteY879" fmla="*/ 68811 h 601986"/>
                  <a:gd name="connsiteX880" fmla="*/ 322528 w 636190"/>
                  <a:gd name="connsiteY880" fmla="*/ 68818 h 601986"/>
                  <a:gd name="connsiteX881" fmla="*/ 322555 w 636190"/>
                  <a:gd name="connsiteY881" fmla="*/ 68818 h 601986"/>
                  <a:gd name="connsiteX882" fmla="*/ 322590 w 636190"/>
                  <a:gd name="connsiteY882" fmla="*/ 68818 h 601986"/>
                  <a:gd name="connsiteX883" fmla="*/ 322624 w 636190"/>
                  <a:gd name="connsiteY883" fmla="*/ 68811 h 601986"/>
                  <a:gd name="connsiteX884" fmla="*/ 322685 w 636190"/>
                  <a:gd name="connsiteY884" fmla="*/ 68784 h 601986"/>
                  <a:gd name="connsiteX885" fmla="*/ 322747 w 636190"/>
                  <a:gd name="connsiteY885" fmla="*/ 68750 h 601986"/>
                  <a:gd name="connsiteX886" fmla="*/ 322795 w 636190"/>
                  <a:gd name="connsiteY886" fmla="*/ 68709 h 601986"/>
                  <a:gd name="connsiteX887" fmla="*/ 322850 w 636190"/>
                  <a:gd name="connsiteY887" fmla="*/ 68661 h 601986"/>
                  <a:gd name="connsiteX888" fmla="*/ 323075 w 636190"/>
                  <a:gd name="connsiteY888" fmla="*/ 68428 h 601986"/>
                  <a:gd name="connsiteX889" fmla="*/ 323110 w 636190"/>
                  <a:gd name="connsiteY889" fmla="*/ 68387 h 601986"/>
                  <a:gd name="connsiteX890" fmla="*/ 323157 w 636190"/>
                  <a:gd name="connsiteY890" fmla="*/ 68353 h 601986"/>
                  <a:gd name="connsiteX891" fmla="*/ 323205 w 636190"/>
                  <a:gd name="connsiteY891" fmla="*/ 68312 h 601986"/>
                  <a:gd name="connsiteX892" fmla="*/ 323246 w 636190"/>
                  <a:gd name="connsiteY892" fmla="*/ 68284 h 601986"/>
                  <a:gd name="connsiteX893" fmla="*/ 323315 w 636190"/>
                  <a:gd name="connsiteY893" fmla="*/ 68257 h 601986"/>
                  <a:gd name="connsiteX894" fmla="*/ 323363 w 636190"/>
                  <a:gd name="connsiteY894" fmla="*/ 68237 h 601986"/>
                  <a:gd name="connsiteX895" fmla="*/ 323417 w 636190"/>
                  <a:gd name="connsiteY895" fmla="*/ 68230 h 601986"/>
                  <a:gd name="connsiteX896" fmla="*/ 323472 w 636190"/>
                  <a:gd name="connsiteY896" fmla="*/ 68230 h 601986"/>
                  <a:gd name="connsiteX897" fmla="*/ 323513 w 636190"/>
                  <a:gd name="connsiteY897" fmla="*/ 68223 h 601986"/>
                  <a:gd name="connsiteX898" fmla="*/ 323568 w 636190"/>
                  <a:gd name="connsiteY898" fmla="*/ 68230 h 601986"/>
                  <a:gd name="connsiteX899" fmla="*/ 323698 w 636190"/>
                  <a:gd name="connsiteY899" fmla="*/ 68230 h 601986"/>
                  <a:gd name="connsiteX900" fmla="*/ 323848 w 636190"/>
                  <a:gd name="connsiteY900" fmla="*/ 68250 h 601986"/>
                  <a:gd name="connsiteX901" fmla="*/ 323896 w 636190"/>
                  <a:gd name="connsiteY901" fmla="*/ 68264 h 601986"/>
                  <a:gd name="connsiteX902" fmla="*/ 323992 w 636190"/>
                  <a:gd name="connsiteY902" fmla="*/ 68284 h 601986"/>
                  <a:gd name="connsiteX903" fmla="*/ 324040 w 636190"/>
                  <a:gd name="connsiteY903" fmla="*/ 68298 h 601986"/>
                  <a:gd name="connsiteX904" fmla="*/ 324136 w 636190"/>
                  <a:gd name="connsiteY904" fmla="*/ 68319 h 601986"/>
                  <a:gd name="connsiteX905" fmla="*/ 324197 w 636190"/>
                  <a:gd name="connsiteY905" fmla="*/ 68326 h 601986"/>
                  <a:gd name="connsiteX906" fmla="*/ 324272 w 636190"/>
                  <a:gd name="connsiteY906" fmla="*/ 68339 h 601986"/>
                  <a:gd name="connsiteX907" fmla="*/ 324361 w 636190"/>
                  <a:gd name="connsiteY907" fmla="*/ 68353 h 601986"/>
                  <a:gd name="connsiteX908" fmla="*/ 324450 w 636190"/>
                  <a:gd name="connsiteY908" fmla="*/ 68353 h 601986"/>
                  <a:gd name="connsiteX909" fmla="*/ 324539 w 636190"/>
                  <a:gd name="connsiteY909" fmla="*/ 68353 h 601986"/>
                  <a:gd name="connsiteX910" fmla="*/ 324628 w 636190"/>
                  <a:gd name="connsiteY910" fmla="*/ 68360 h 601986"/>
                  <a:gd name="connsiteX911" fmla="*/ 324724 w 636190"/>
                  <a:gd name="connsiteY911" fmla="*/ 68346 h 601986"/>
                  <a:gd name="connsiteX912" fmla="*/ 324813 w 636190"/>
                  <a:gd name="connsiteY912" fmla="*/ 68319 h 601986"/>
                  <a:gd name="connsiteX913" fmla="*/ 324902 w 636190"/>
                  <a:gd name="connsiteY913" fmla="*/ 68278 h 601986"/>
                  <a:gd name="connsiteX914" fmla="*/ 324950 w 636190"/>
                  <a:gd name="connsiteY914" fmla="*/ 68223 h 601986"/>
                  <a:gd name="connsiteX915" fmla="*/ 324998 w 636190"/>
                  <a:gd name="connsiteY915" fmla="*/ 68175 h 601986"/>
                  <a:gd name="connsiteX916" fmla="*/ 325039 w 636190"/>
                  <a:gd name="connsiteY916" fmla="*/ 68120 h 601986"/>
                  <a:gd name="connsiteX917" fmla="*/ 325312 w 636190"/>
                  <a:gd name="connsiteY917" fmla="*/ 67744 h 601986"/>
                  <a:gd name="connsiteX918" fmla="*/ 325497 w 636190"/>
                  <a:gd name="connsiteY918" fmla="*/ 67470 h 601986"/>
                  <a:gd name="connsiteX919" fmla="*/ 325593 w 636190"/>
                  <a:gd name="connsiteY919" fmla="*/ 67368 h 601986"/>
                  <a:gd name="connsiteX920" fmla="*/ 325723 w 636190"/>
                  <a:gd name="connsiteY920" fmla="*/ 67416 h 601986"/>
                  <a:gd name="connsiteX921" fmla="*/ 325873 w 636190"/>
                  <a:gd name="connsiteY921" fmla="*/ 67416 h 601986"/>
                  <a:gd name="connsiteX922" fmla="*/ 325990 w 636190"/>
                  <a:gd name="connsiteY922" fmla="*/ 67279 h 601986"/>
                  <a:gd name="connsiteX923" fmla="*/ 325969 w 636190"/>
                  <a:gd name="connsiteY923" fmla="*/ 67101 h 601986"/>
                  <a:gd name="connsiteX924" fmla="*/ 325887 w 636190"/>
                  <a:gd name="connsiteY924" fmla="*/ 66704 h 601986"/>
                  <a:gd name="connsiteX925" fmla="*/ 325928 w 636190"/>
                  <a:gd name="connsiteY925" fmla="*/ 66478 h 601986"/>
                  <a:gd name="connsiteX926" fmla="*/ 326017 w 636190"/>
                  <a:gd name="connsiteY926" fmla="*/ 66307 h 601986"/>
                  <a:gd name="connsiteX927" fmla="*/ 326167 w 636190"/>
                  <a:gd name="connsiteY927" fmla="*/ 66225 h 601986"/>
                  <a:gd name="connsiteX928" fmla="*/ 326297 w 636190"/>
                  <a:gd name="connsiteY928" fmla="*/ 66239 h 601986"/>
                  <a:gd name="connsiteX929" fmla="*/ 326578 w 636190"/>
                  <a:gd name="connsiteY929" fmla="*/ 66280 h 601986"/>
                  <a:gd name="connsiteX930" fmla="*/ 326824 w 636190"/>
                  <a:gd name="connsiteY930" fmla="*/ 66191 h 601986"/>
                  <a:gd name="connsiteX931" fmla="*/ 326920 w 636190"/>
                  <a:gd name="connsiteY931" fmla="*/ 66082 h 601986"/>
                  <a:gd name="connsiteX932" fmla="*/ 326988 w 636190"/>
                  <a:gd name="connsiteY932" fmla="*/ 65822 h 601986"/>
                  <a:gd name="connsiteX933" fmla="*/ 327029 w 636190"/>
                  <a:gd name="connsiteY933" fmla="*/ 65480 h 601986"/>
                  <a:gd name="connsiteX934" fmla="*/ 327111 w 636190"/>
                  <a:gd name="connsiteY934" fmla="*/ 65138 h 601986"/>
                  <a:gd name="connsiteX935" fmla="*/ 327207 w 636190"/>
                  <a:gd name="connsiteY935" fmla="*/ 64898 h 601986"/>
                  <a:gd name="connsiteX936" fmla="*/ 327337 w 636190"/>
                  <a:gd name="connsiteY936" fmla="*/ 64741 h 601986"/>
                  <a:gd name="connsiteX937" fmla="*/ 327488 w 636190"/>
                  <a:gd name="connsiteY937" fmla="*/ 64604 h 601986"/>
                  <a:gd name="connsiteX938" fmla="*/ 327789 w 636190"/>
                  <a:gd name="connsiteY938" fmla="*/ 64481 h 601986"/>
                  <a:gd name="connsiteX939" fmla="*/ 328007 w 636190"/>
                  <a:gd name="connsiteY939" fmla="*/ 64324 h 601986"/>
                  <a:gd name="connsiteX940" fmla="*/ 328151 w 636190"/>
                  <a:gd name="connsiteY940" fmla="*/ 64077 h 601986"/>
                  <a:gd name="connsiteX941" fmla="*/ 328302 w 636190"/>
                  <a:gd name="connsiteY941" fmla="*/ 63776 h 601986"/>
                  <a:gd name="connsiteX942" fmla="*/ 328452 w 636190"/>
                  <a:gd name="connsiteY942" fmla="*/ 63551 h 601986"/>
                  <a:gd name="connsiteX943" fmla="*/ 328596 w 636190"/>
                  <a:gd name="connsiteY943" fmla="*/ 63366 h 601986"/>
                  <a:gd name="connsiteX944" fmla="*/ 328760 w 636190"/>
                  <a:gd name="connsiteY944" fmla="*/ 63024 h 601986"/>
                  <a:gd name="connsiteX945" fmla="*/ 328869 w 636190"/>
                  <a:gd name="connsiteY945" fmla="*/ 62689 h 601986"/>
                  <a:gd name="connsiteX946" fmla="*/ 329040 w 636190"/>
                  <a:gd name="connsiteY946" fmla="*/ 62360 h 601986"/>
                  <a:gd name="connsiteX947" fmla="*/ 329266 w 636190"/>
                  <a:gd name="connsiteY947" fmla="*/ 62032 h 601986"/>
                  <a:gd name="connsiteX948" fmla="*/ 329506 w 636190"/>
                  <a:gd name="connsiteY948" fmla="*/ 61779 h 601986"/>
                  <a:gd name="connsiteX949" fmla="*/ 329663 w 636190"/>
                  <a:gd name="connsiteY949" fmla="*/ 61546 h 601986"/>
                  <a:gd name="connsiteX950" fmla="*/ 329759 w 636190"/>
                  <a:gd name="connsiteY950" fmla="*/ 61273 h 601986"/>
                  <a:gd name="connsiteX951" fmla="*/ 329868 w 636190"/>
                  <a:gd name="connsiteY951" fmla="*/ 61026 h 601986"/>
                  <a:gd name="connsiteX952" fmla="*/ 330032 w 636190"/>
                  <a:gd name="connsiteY952" fmla="*/ 60760 h 601986"/>
                  <a:gd name="connsiteX953" fmla="*/ 330272 w 636190"/>
                  <a:gd name="connsiteY953" fmla="*/ 60472 h 601986"/>
                  <a:gd name="connsiteX954" fmla="*/ 330409 w 636190"/>
                  <a:gd name="connsiteY954" fmla="*/ 60233 h 601986"/>
                  <a:gd name="connsiteX955" fmla="*/ 330498 w 636190"/>
                  <a:gd name="connsiteY955" fmla="*/ 59952 h 601986"/>
                  <a:gd name="connsiteX956" fmla="*/ 330545 w 636190"/>
                  <a:gd name="connsiteY956" fmla="*/ 59665 h 601986"/>
                  <a:gd name="connsiteX957" fmla="*/ 330634 w 636190"/>
                  <a:gd name="connsiteY957" fmla="*/ 59385 h 601986"/>
                  <a:gd name="connsiteX958" fmla="*/ 330764 w 636190"/>
                  <a:gd name="connsiteY958" fmla="*/ 59132 h 601986"/>
                  <a:gd name="connsiteX959" fmla="*/ 330833 w 636190"/>
                  <a:gd name="connsiteY959" fmla="*/ 58920 h 601986"/>
                  <a:gd name="connsiteX960" fmla="*/ 330840 w 636190"/>
                  <a:gd name="connsiteY960" fmla="*/ 58714 h 601986"/>
                  <a:gd name="connsiteX961" fmla="*/ 330785 w 636190"/>
                  <a:gd name="connsiteY961" fmla="*/ 58509 h 601986"/>
                  <a:gd name="connsiteX962" fmla="*/ 330614 w 636190"/>
                  <a:gd name="connsiteY962" fmla="*/ 58235 h 601986"/>
                  <a:gd name="connsiteX963" fmla="*/ 330539 w 636190"/>
                  <a:gd name="connsiteY963" fmla="*/ 58071 h 601986"/>
                  <a:gd name="connsiteX964" fmla="*/ 330539 w 636190"/>
                  <a:gd name="connsiteY964" fmla="*/ 57845 h 601986"/>
                  <a:gd name="connsiteX965" fmla="*/ 330607 w 636190"/>
                  <a:gd name="connsiteY965" fmla="*/ 57695 h 601986"/>
                  <a:gd name="connsiteX966" fmla="*/ 330710 w 636190"/>
                  <a:gd name="connsiteY966" fmla="*/ 57387 h 601986"/>
                  <a:gd name="connsiteX967" fmla="*/ 330737 w 636190"/>
                  <a:gd name="connsiteY967" fmla="*/ 57161 h 601986"/>
                  <a:gd name="connsiteX968" fmla="*/ 330737 w 636190"/>
                  <a:gd name="connsiteY968" fmla="*/ 56915 h 601986"/>
                  <a:gd name="connsiteX969" fmla="*/ 330662 w 636190"/>
                  <a:gd name="connsiteY969" fmla="*/ 56614 h 601986"/>
                  <a:gd name="connsiteX970" fmla="*/ 330689 w 636190"/>
                  <a:gd name="connsiteY970" fmla="*/ 56395 h 601986"/>
                  <a:gd name="connsiteX971" fmla="*/ 330922 w 636190"/>
                  <a:gd name="connsiteY971" fmla="*/ 55328 h 601986"/>
                  <a:gd name="connsiteX972" fmla="*/ 330956 w 636190"/>
                  <a:gd name="connsiteY972" fmla="*/ 55068 h 601986"/>
                  <a:gd name="connsiteX973" fmla="*/ 330983 w 636190"/>
                  <a:gd name="connsiteY973" fmla="*/ 54548 h 601986"/>
                  <a:gd name="connsiteX974" fmla="*/ 330928 w 636190"/>
                  <a:gd name="connsiteY974" fmla="*/ 54117 h 601986"/>
                  <a:gd name="connsiteX975" fmla="*/ 330846 w 636190"/>
                  <a:gd name="connsiteY975" fmla="*/ 53755 h 601986"/>
                  <a:gd name="connsiteX976" fmla="*/ 330771 w 636190"/>
                  <a:gd name="connsiteY976" fmla="*/ 53351 h 601986"/>
                  <a:gd name="connsiteX977" fmla="*/ 330778 w 636190"/>
                  <a:gd name="connsiteY977" fmla="*/ 53043 h 601986"/>
                  <a:gd name="connsiteX978" fmla="*/ 330928 w 636190"/>
                  <a:gd name="connsiteY978" fmla="*/ 52359 h 601986"/>
                  <a:gd name="connsiteX979" fmla="*/ 330956 w 636190"/>
                  <a:gd name="connsiteY979" fmla="*/ 52038 h 601986"/>
                  <a:gd name="connsiteX980" fmla="*/ 330853 w 636190"/>
                  <a:gd name="connsiteY980" fmla="*/ 51696 h 601986"/>
                  <a:gd name="connsiteX981" fmla="*/ 330778 w 636190"/>
                  <a:gd name="connsiteY981" fmla="*/ 51306 h 601986"/>
                  <a:gd name="connsiteX982" fmla="*/ 330710 w 636190"/>
                  <a:gd name="connsiteY982" fmla="*/ 50943 h 601986"/>
                  <a:gd name="connsiteX983" fmla="*/ 330669 w 636190"/>
                  <a:gd name="connsiteY983" fmla="*/ 50546 h 601986"/>
                  <a:gd name="connsiteX984" fmla="*/ 330641 w 636190"/>
                  <a:gd name="connsiteY984" fmla="*/ 50163 h 601986"/>
                  <a:gd name="connsiteX985" fmla="*/ 330655 w 636190"/>
                  <a:gd name="connsiteY985" fmla="*/ 49883 h 601986"/>
                  <a:gd name="connsiteX986" fmla="*/ 330682 w 636190"/>
                  <a:gd name="connsiteY986" fmla="*/ 49534 h 601986"/>
                  <a:gd name="connsiteX987" fmla="*/ 330621 w 636190"/>
                  <a:gd name="connsiteY987" fmla="*/ 49233 h 601986"/>
                  <a:gd name="connsiteX988" fmla="*/ 330580 w 636190"/>
                  <a:gd name="connsiteY988" fmla="*/ 49028 h 601986"/>
                  <a:gd name="connsiteX989" fmla="*/ 330682 w 636190"/>
                  <a:gd name="connsiteY989" fmla="*/ 48993 h 601986"/>
                  <a:gd name="connsiteX990" fmla="*/ 331633 w 636190"/>
                  <a:gd name="connsiteY990" fmla="*/ 48754 h 601986"/>
                  <a:gd name="connsiteX991" fmla="*/ 332345 w 636190"/>
                  <a:gd name="connsiteY991" fmla="*/ 48419 h 601986"/>
                  <a:gd name="connsiteX992" fmla="*/ 332659 w 636190"/>
                  <a:gd name="connsiteY992" fmla="*/ 48207 h 601986"/>
                  <a:gd name="connsiteX993" fmla="*/ 332721 w 636190"/>
                  <a:gd name="connsiteY993" fmla="*/ 47584 h 601986"/>
                  <a:gd name="connsiteX994" fmla="*/ 332926 w 636190"/>
                  <a:gd name="connsiteY994" fmla="*/ 46907 h 601986"/>
                  <a:gd name="connsiteX995" fmla="*/ 332741 w 636190"/>
                  <a:gd name="connsiteY995" fmla="*/ 46326 h 601986"/>
                  <a:gd name="connsiteX996" fmla="*/ 332721 w 636190"/>
                  <a:gd name="connsiteY996" fmla="*/ 45895 h 601986"/>
                  <a:gd name="connsiteX997" fmla="*/ 333364 w 636190"/>
                  <a:gd name="connsiteY997" fmla="*/ 45840 h 601986"/>
                  <a:gd name="connsiteX998" fmla="*/ 333973 w 636190"/>
                  <a:gd name="connsiteY998" fmla="*/ 45956 h 601986"/>
                  <a:gd name="connsiteX999" fmla="*/ 337126 w 636190"/>
                  <a:gd name="connsiteY999" fmla="*/ 45772 h 601986"/>
                  <a:gd name="connsiteX1000" fmla="*/ 337721 w 636190"/>
                  <a:gd name="connsiteY1000" fmla="*/ 45635 h 601986"/>
                  <a:gd name="connsiteX1001" fmla="*/ 338672 w 636190"/>
                  <a:gd name="connsiteY1001" fmla="*/ 46127 h 601986"/>
                  <a:gd name="connsiteX1002" fmla="*/ 339213 w 636190"/>
                  <a:gd name="connsiteY1002" fmla="*/ 46497 h 601986"/>
                  <a:gd name="connsiteX1003" fmla="*/ 340526 w 636190"/>
                  <a:gd name="connsiteY1003" fmla="*/ 47646 h 601986"/>
                  <a:gd name="connsiteX1004" fmla="*/ 341470 w 636190"/>
                  <a:gd name="connsiteY1004" fmla="*/ 48645 h 601986"/>
                  <a:gd name="connsiteX1005" fmla="*/ 341696 w 636190"/>
                  <a:gd name="connsiteY1005" fmla="*/ 48904 h 601986"/>
                  <a:gd name="connsiteX1006" fmla="*/ 341997 w 636190"/>
                  <a:gd name="connsiteY1006" fmla="*/ 48980 h 601986"/>
                  <a:gd name="connsiteX1007" fmla="*/ 343256 w 636190"/>
                  <a:gd name="connsiteY1007" fmla="*/ 49370 h 601986"/>
                  <a:gd name="connsiteX1008" fmla="*/ 345123 w 636190"/>
                  <a:gd name="connsiteY1008" fmla="*/ 49931 h 601986"/>
                  <a:gd name="connsiteX1009" fmla="*/ 346231 w 636190"/>
                  <a:gd name="connsiteY1009" fmla="*/ 50136 h 601986"/>
                  <a:gd name="connsiteX1010" fmla="*/ 347415 w 636190"/>
                  <a:gd name="connsiteY1010" fmla="*/ 50218 h 601986"/>
                  <a:gd name="connsiteX1011" fmla="*/ 348338 w 636190"/>
                  <a:gd name="connsiteY1011" fmla="*/ 50540 h 601986"/>
                  <a:gd name="connsiteX1012" fmla="*/ 348756 w 636190"/>
                  <a:gd name="connsiteY1012" fmla="*/ 51046 h 601986"/>
                  <a:gd name="connsiteX1013" fmla="*/ 349741 w 636190"/>
                  <a:gd name="connsiteY1013" fmla="*/ 51928 h 601986"/>
                  <a:gd name="connsiteX1014" fmla="*/ 349802 w 636190"/>
                  <a:gd name="connsiteY1014" fmla="*/ 52058 h 601986"/>
                  <a:gd name="connsiteX1015" fmla="*/ 349809 w 636190"/>
                  <a:gd name="connsiteY1015" fmla="*/ 52688 h 601986"/>
                  <a:gd name="connsiteX1016" fmla="*/ 350589 w 636190"/>
                  <a:gd name="connsiteY1016" fmla="*/ 53146 h 601986"/>
                  <a:gd name="connsiteX1017" fmla="*/ 351116 w 636190"/>
                  <a:gd name="connsiteY1017" fmla="*/ 53358 h 601986"/>
                  <a:gd name="connsiteX1018" fmla="*/ 351930 w 636190"/>
                  <a:gd name="connsiteY1018" fmla="*/ 53837 h 601986"/>
                  <a:gd name="connsiteX1019" fmla="*/ 352265 w 636190"/>
                  <a:gd name="connsiteY1019" fmla="*/ 54104 h 601986"/>
                  <a:gd name="connsiteX1020" fmla="*/ 352258 w 636190"/>
                  <a:gd name="connsiteY1020" fmla="*/ 54138 h 601986"/>
                  <a:gd name="connsiteX1021" fmla="*/ 352251 w 636190"/>
                  <a:gd name="connsiteY1021" fmla="*/ 54548 h 601986"/>
                  <a:gd name="connsiteX1022" fmla="*/ 352162 w 636190"/>
                  <a:gd name="connsiteY1022" fmla="*/ 55704 h 601986"/>
                  <a:gd name="connsiteX1023" fmla="*/ 352094 w 636190"/>
                  <a:gd name="connsiteY1023" fmla="*/ 56696 h 601986"/>
                  <a:gd name="connsiteX1024" fmla="*/ 352087 w 636190"/>
                  <a:gd name="connsiteY1024" fmla="*/ 58865 h 601986"/>
                  <a:gd name="connsiteX1025" fmla="*/ 354707 w 636190"/>
                  <a:gd name="connsiteY1025" fmla="*/ 58564 h 601986"/>
                  <a:gd name="connsiteX1026" fmla="*/ 354919 w 636190"/>
                  <a:gd name="connsiteY1026" fmla="*/ 58960 h 601986"/>
                  <a:gd name="connsiteX1027" fmla="*/ 355042 w 636190"/>
                  <a:gd name="connsiteY1027" fmla="*/ 58967 h 601986"/>
                  <a:gd name="connsiteX1028" fmla="*/ 355973 w 636190"/>
                  <a:gd name="connsiteY1028" fmla="*/ 59056 h 601986"/>
                  <a:gd name="connsiteX1029" fmla="*/ 356875 w 636190"/>
                  <a:gd name="connsiteY1029" fmla="*/ 59070 h 601986"/>
                  <a:gd name="connsiteX1030" fmla="*/ 357156 w 636190"/>
                  <a:gd name="connsiteY1030" fmla="*/ 56936 h 601986"/>
                  <a:gd name="connsiteX1031" fmla="*/ 359113 w 636190"/>
                  <a:gd name="connsiteY1031" fmla="*/ 56457 h 601986"/>
                  <a:gd name="connsiteX1032" fmla="*/ 359119 w 636190"/>
                  <a:gd name="connsiteY1032" fmla="*/ 56382 h 601986"/>
                  <a:gd name="connsiteX1033" fmla="*/ 359215 w 636190"/>
                  <a:gd name="connsiteY1033" fmla="*/ 54651 h 601986"/>
                  <a:gd name="connsiteX1034" fmla="*/ 359407 w 636190"/>
                  <a:gd name="connsiteY1034" fmla="*/ 51511 h 601986"/>
                  <a:gd name="connsiteX1035" fmla="*/ 359516 w 636190"/>
                  <a:gd name="connsiteY1035" fmla="*/ 49596 h 601986"/>
                  <a:gd name="connsiteX1036" fmla="*/ 361917 w 636190"/>
                  <a:gd name="connsiteY1036" fmla="*/ 50403 h 601986"/>
                  <a:gd name="connsiteX1037" fmla="*/ 364325 w 636190"/>
                  <a:gd name="connsiteY1037" fmla="*/ 51196 h 601986"/>
                  <a:gd name="connsiteX1038" fmla="*/ 366056 w 636190"/>
                  <a:gd name="connsiteY1038" fmla="*/ 51791 h 601986"/>
                  <a:gd name="connsiteX1039" fmla="*/ 366070 w 636190"/>
                  <a:gd name="connsiteY1039" fmla="*/ 51579 h 601986"/>
                  <a:gd name="connsiteX1040" fmla="*/ 366247 w 636190"/>
                  <a:gd name="connsiteY1040" fmla="*/ 48857 h 601986"/>
                  <a:gd name="connsiteX1041" fmla="*/ 366432 w 636190"/>
                  <a:gd name="connsiteY1041" fmla="*/ 45744 h 601986"/>
                  <a:gd name="connsiteX1042" fmla="*/ 366637 w 636190"/>
                  <a:gd name="connsiteY1042" fmla="*/ 42502 h 601986"/>
                  <a:gd name="connsiteX1043" fmla="*/ 366836 w 636190"/>
                  <a:gd name="connsiteY1043" fmla="*/ 39362 h 601986"/>
                  <a:gd name="connsiteX1044" fmla="*/ 367410 w 636190"/>
                  <a:gd name="connsiteY1044" fmla="*/ 39334 h 601986"/>
                  <a:gd name="connsiteX1045" fmla="*/ 367431 w 636190"/>
                  <a:gd name="connsiteY1045" fmla="*/ 38951 h 601986"/>
                  <a:gd name="connsiteX1046" fmla="*/ 367588 w 636190"/>
                  <a:gd name="connsiteY1046" fmla="*/ 36441 h 601986"/>
                  <a:gd name="connsiteX1047" fmla="*/ 367684 w 636190"/>
                  <a:gd name="connsiteY1047" fmla="*/ 34950 h 601986"/>
                  <a:gd name="connsiteX1048" fmla="*/ 367766 w 636190"/>
                  <a:gd name="connsiteY1048" fmla="*/ 33821 h 601986"/>
                  <a:gd name="connsiteX1049" fmla="*/ 368101 w 636190"/>
                  <a:gd name="connsiteY1049" fmla="*/ 28588 h 601986"/>
                  <a:gd name="connsiteX1050" fmla="*/ 368313 w 636190"/>
                  <a:gd name="connsiteY1050" fmla="*/ 25263 h 601986"/>
                  <a:gd name="connsiteX1051" fmla="*/ 368546 w 636190"/>
                  <a:gd name="connsiteY1051" fmla="*/ 21726 h 601986"/>
                  <a:gd name="connsiteX1052" fmla="*/ 368744 w 636190"/>
                  <a:gd name="connsiteY1052" fmla="*/ 18449 h 601986"/>
                  <a:gd name="connsiteX1053" fmla="*/ 369435 w 636190"/>
                  <a:gd name="connsiteY1053" fmla="*/ 13408 h 601986"/>
                  <a:gd name="connsiteX1054" fmla="*/ 369681 w 636190"/>
                  <a:gd name="connsiteY1054" fmla="*/ 11527 h 601986"/>
                  <a:gd name="connsiteX1055" fmla="*/ 369976 w 636190"/>
                  <a:gd name="connsiteY1055" fmla="*/ 9399 h 601986"/>
                  <a:gd name="connsiteX1056" fmla="*/ 370352 w 636190"/>
                  <a:gd name="connsiteY1056" fmla="*/ 6499 h 601986"/>
                  <a:gd name="connsiteX1057" fmla="*/ 370482 w 636190"/>
                  <a:gd name="connsiteY1057" fmla="*/ 5596 h 601986"/>
                  <a:gd name="connsiteX1058" fmla="*/ 370926 w 636190"/>
                  <a:gd name="connsiteY1058" fmla="*/ 5596 h 601986"/>
                  <a:gd name="connsiteX1059" fmla="*/ 375900 w 636190"/>
                  <a:gd name="connsiteY1059" fmla="*/ 5609 h 601986"/>
                  <a:gd name="connsiteX1060" fmla="*/ 376071 w 636190"/>
                  <a:gd name="connsiteY1060" fmla="*/ 8496 h 601986"/>
                  <a:gd name="connsiteX1061" fmla="*/ 376132 w 636190"/>
                  <a:gd name="connsiteY1061" fmla="*/ 9105 h 601986"/>
                  <a:gd name="connsiteX1062" fmla="*/ 376255 w 636190"/>
                  <a:gd name="connsiteY1062" fmla="*/ 10295 h 601986"/>
                  <a:gd name="connsiteX1063" fmla="*/ 376310 w 636190"/>
                  <a:gd name="connsiteY1063" fmla="*/ 10795 h 601986"/>
                  <a:gd name="connsiteX1064" fmla="*/ 376509 w 636190"/>
                  <a:gd name="connsiteY1064" fmla="*/ 12922 h 601986"/>
                  <a:gd name="connsiteX1065" fmla="*/ 376529 w 636190"/>
                  <a:gd name="connsiteY1065" fmla="*/ 12922 h 601986"/>
                  <a:gd name="connsiteX1066" fmla="*/ 376666 w 636190"/>
                  <a:gd name="connsiteY1066" fmla="*/ 12915 h 601986"/>
                  <a:gd name="connsiteX1067" fmla="*/ 378492 w 636190"/>
                  <a:gd name="connsiteY1067" fmla="*/ 12567 h 601986"/>
                  <a:gd name="connsiteX1068" fmla="*/ 380148 w 636190"/>
                  <a:gd name="connsiteY1068" fmla="*/ 12245 h 601986"/>
                  <a:gd name="connsiteX1069" fmla="*/ 383472 w 636190"/>
                  <a:gd name="connsiteY1069" fmla="*/ 11588 h 601986"/>
                  <a:gd name="connsiteX1070" fmla="*/ 384410 w 636190"/>
                  <a:gd name="connsiteY1070" fmla="*/ 11403 h 601986"/>
                  <a:gd name="connsiteX1071" fmla="*/ 386578 w 636190"/>
                  <a:gd name="connsiteY1071" fmla="*/ 10959 h 601986"/>
                  <a:gd name="connsiteX1072" fmla="*/ 389704 w 636190"/>
                  <a:gd name="connsiteY1072" fmla="*/ 10336 h 601986"/>
                  <a:gd name="connsiteX1073" fmla="*/ 391743 w 636190"/>
                  <a:gd name="connsiteY1073" fmla="*/ 9933 h 601986"/>
                  <a:gd name="connsiteX1074" fmla="*/ 407148 w 636190"/>
                  <a:gd name="connsiteY1074" fmla="*/ 6827 h 601986"/>
                  <a:gd name="connsiteX1075" fmla="*/ 408352 w 636190"/>
                  <a:gd name="connsiteY1075" fmla="*/ 6588 h 601986"/>
                  <a:gd name="connsiteX1076" fmla="*/ 414577 w 636190"/>
                  <a:gd name="connsiteY1076" fmla="*/ 5370 h 601986"/>
                  <a:gd name="connsiteX1077" fmla="*/ 415706 w 636190"/>
                  <a:gd name="connsiteY1077" fmla="*/ 5131 h 601986"/>
                  <a:gd name="connsiteX1078" fmla="*/ 415255 w 636190"/>
                  <a:gd name="connsiteY1078" fmla="*/ 11068 h 601986"/>
                  <a:gd name="connsiteX1079" fmla="*/ 415248 w 636190"/>
                  <a:gd name="connsiteY1079" fmla="*/ 11150 h 601986"/>
                  <a:gd name="connsiteX1080" fmla="*/ 420631 w 636190"/>
                  <a:gd name="connsiteY1080" fmla="*/ 11479 h 601986"/>
                  <a:gd name="connsiteX1081" fmla="*/ 423915 w 636190"/>
                  <a:gd name="connsiteY1081" fmla="*/ 11390 h 601986"/>
                  <a:gd name="connsiteX1082" fmla="*/ 424770 w 636190"/>
                  <a:gd name="connsiteY1082" fmla="*/ 11356 h 601986"/>
                  <a:gd name="connsiteX1083" fmla="*/ 424982 w 636190"/>
                  <a:gd name="connsiteY1083" fmla="*/ 14728 h 601986"/>
                  <a:gd name="connsiteX1084" fmla="*/ 425016 w 636190"/>
                  <a:gd name="connsiteY1084" fmla="*/ 16726 h 601986"/>
                  <a:gd name="connsiteX1085" fmla="*/ 426740 w 636190"/>
                  <a:gd name="connsiteY1085" fmla="*/ 16822 h 601986"/>
                  <a:gd name="connsiteX1086" fmla="*/ 428786 w 636190"/>
                  <a:gd name="connsiteY1086" fmla="*/ 16890 h 601986"/>
                  <a:gd name="connsiteX1087" fmla="*/ 428416 w 636190"/>
                  <a:gd name="connsiteY1087" fmla="*/ 20016 h 601986"/>
                  <a:gd name="connsiteX1088" fmla="*/ 431241 w 636190"/>
                  <a:gd name="connsiteY1088" fmla="*/ 20201 h 601986"/>
                  <a:gd name="connsiteX1089" fmla="*/ 434019 w 636190"/>
                  <a:gd name="connsiteY1089" fmla="*/ 20399 h 601986"/>
                  <a:gd name="connsiteX1090" fmla="*/ 433704 w 636190"/>
                  <a:gd name="connsiteY1090" fmla="*/ 21206 h 601986"/>
                  <a:gd name="connsiteX1091" fmla="*/ 433909 w 636190"/>
                  <a:gd name="connsiteY1091" fmla="*/ 21234 h 601986"/>
                  <a:gd name="connsiteX1092" fmla="*/ 435996 w 636190"/>
                  <a:gd name="connsiteY1092" fmla="*/ 21473 h 601986"/>
                  <a:gd name="connsiteX1093" fmla="*/ 438965 w 636190"/>
                  <a:gd name="connsiteY1093" fmla="*/ 21815 h 601986"/>
                  <a:gd name="connsiteX1094" fmla="*/ 441468 w 636190"/>
                  <a:gd name="connsiteY1094" fmla="*/ 22096 h 601986"/>
                  <a:gd name="connsiteX1095" fmla="*/ 444000 w 636190"/>
                  <a:gd name="connsiteY1095" fmla="*/ 22390 h 601986"/>
                  <a:gd name="connsiteX1096" fmla="*/ 445669 w 636190"/>
                  <a:gd name="connsiteY1096" fmla="*/ 22698 h 601986"/>
                  <a:gd name="connsiteX1097" fmla="*/ 444827 w 636190"/>
                  <a:gd name="connsiteY1097" fmla="*/ 26125 h 601986"/>
                  <a:gd name="connsiteX1098" fmla="*/ 441332 w 636190"/>
                  <a:gd name="connsiteY1098" fmla="*/ 29689 h 601986"/>
                  <a:gd name="connsiteX1099" fmla="*/ 439820 w 636190"/>
                  <a:gd name="connsiteY1099" fmla="*/ 37563 h 601986"/>
                  <a:gd name="connsiteX1100" fmla="*/ 441927 w 636190"/>
                  <a:gd name="connsiteY1100" fmla="*/ 42166 h 601986"/>
                  <a:gd name="connsiteX1101" fmla="*/ 446086 w 636190"/>
                  <a:gd name="connsiteY1101" fmla="*/ 48501 h 601986"/>
                  <a:gd name="connsiteX1102" fmla="*/ 453009 w 636190"/>
                  <a:gd name="connsiteY1102" fmla="*/ 50204 h 601986"/>
                  <a:gd name="connsiteX1103" fmla="*/ 463112 w 636190"/>
                  <a:gd name="connsiteY1103" fmla="*/ 49062 h 601986"/>
                  <a:gd name="connsiteX1104" fmla="*/ 466068 w 636190"/>
                  <a:gd name="connsiteY1104" fmla="*/ 48214 h 601986"/>
                  <a:gd name="connsiteX1105" fmla="*/ 466020 w 636190"/>
                  <a:gd name="connsiteY1105" fmla="*/ 48303 h 601986"/>
                  <a:gd name="connsiteX1106" fmla="*/ 466095 w 636190"/>
                  <a:gd name="connsiteY1106" fmla="*/ 49329 h 601986"/>
                  <a:gd name="connsiteX1107" fmla="*/ 465787 w 636190"/>
                  <a:gd name="connsiteY1107" fmla="*/ 49726 h 601986"/>
                  <a:gd name="connsiteX1108" fmla="*/ 465418 w 636190"/>
                  <a:gd name="connsiteY1108" fmla="*/ 50396 h 601986"/>
                  <a:gd name="connsiteX1109" fmla="*/ 464679 w 636190"/>
                  <a:gd name="connsiteY1109" fmla="*/ 52400 h 601986"/>
                  <a:gd name="connsiteX1110" fmla="*/ 463277 w 636190"/>
                  <a:gd name="connsiteY1110" fmla="*/ 53399 h 601986"/>
                  <a:gd name="connsiteX1111" fmla="*/ 462134 w 636190"/>
                  <a:gd name="connsiteY1111" fmla="*/ 54452 h 601986"/>
                  <a:gd name="connsiteX1112" fmla="*/ 462004 w 636190"/>
                  <a:gd name="connsiteY1112" fmla="*/ 56806 h 601986"/>
                  <a:gd name="connsiteX1113" fmla="*/ 461799 w 636190"/>
                  <a:gd name="connsiteY1113" fmla="*/ 58735 h 601986"/>
                  <a:gd name="connsiteX1114" fmla="*/ 461628 w 636190"/>
                  <a:gd name="connsiteY1114" fmla="*/ 60664 h 601986"/>
                  <a:gd name="connsiteX1115" fmla="*/ 461443 w 636190"/>
                  <a:gd name="connsiteY1115" fmla="*/ 62743 h 601986"/>
                  <a:gd name="connsiteX1116" fmla="*/ 464597 w 636190"/>
                  <a:gd name="connsiteY1116" fmla="*/ 63311 h 601986"/>
                  <a:gd name="connsiteX1117" fmla="*/ 464570 w 636190"/>
                  <a:gd name="connsiteY1117" fmla="*/ 63776 h 601986"/>
                  <a:gd name="connsiteX1118" fmla="*/ 469967 w 636190"/>
                  <a:gd name="connsiteY1118" fmla="*/ 64796 h 601986"/>
                  <a:gd name="connsiteX1119" fmla="*/ 469461 w 636190"/>
                  <a:gd name="connsiteY1119" fmla="*/ 66253 h 601986"/>
                  <a:gd name="connsiteX1120" fmla="*/ 468667 w 636190"/>
                  <a:gd name="connsiteY1120" fmla="*/ 68503 h 601986"/>
                  <a:gd name="connsiteX1121" fmla="*/ 467894 w 636190"/>
                  <a:gd name="connsiteY1121" fmla="*/ 70604 h 601986"/>
                  <a:gd name="connsiteX1122" fmla="*/ 465780 w 636190"/>
                  <a:gd name="connsiteY1122" fmla="*/ 75720 h 601986"/>
                  <a:gd name="connsiteX1123" fmla="*/ 465206 w 636190"/>
                  <a:gd name="connsiteY1123" fmla="*/ 77034 h 601986"/>
                  <a:gd name="connsiteX1124" fmla="*/ 465014 w 636190"/>
                  <a:gd name="connsiteY1124" fmla="*/ 77000 h 601986"/>
                  <a:gd name="connsiteX1125" fmla="*/ 464180 w 636190"/>
                  <a:gd name="connsiteY1125" fmla="*/ 79250 h 601986"/>
                  <a:gd name="connsiteX1126" fmla="*/ 463803 w 636190"/>
                  <a:gd name="connsiteY1126" fmla="*/ 80310 h 601986"/>
                  <a:gd name="connsiteX1127" fmla="*/ 463359 w 636190"/>
                  <a:gd name="connsiteY1127" fmla="*/ 81515 h 601986"/>
                  <a:gd name="connsiteX1128" fmla="*/ 462627 w 636190"/>
                  <a:gd name="connsiteY1128" fmla="*/ 83963 h 601986"/>
                  <a:gd name="connsiteX1129" fmla="*/ 462039 w 636190"/>
                  <a:gd name="connsiteY1129" fmla="*/ 85776 h 601986"/>
                  <a:gd name="connsiteX1130" fmla="*/ 461785 w 636190"/>
                  <a:gd name="connsiteY1130" fmla="*/ 86631 h 601986"/>
                  <a:gd name="connsiteX1131" fmla="*/ 461485 w 636190"/>
                  <a:gd name="connsiteY1131" fmla="*/ 87603 h 601986"/>
                  <a:gd name="connsiteX1132" fmla="*/ 460705 w 636190"/>
                  <a:gd name="connsiteY1132" fmla="*/ 89847 h 601986"/>
                  <a:gd name="connsiteX1133" fmla="*/ 460144 w 636190"/>
                  <a:gd name="connsiteY1133" fmla="*/ 91201 h 601986"/>
                  <a:gd name="connsiteX1134" fmla="*/ 460075 w 636190"/>
                  <a:gd name="connsiteY1134" fmla="*/ 91358 h 601986"/>
                  <a:gd name="connsiteX1135" fmla="*/ 459918 w 636190"/>
                  <a:gd name="connsiteY1135" fmla="*/ 92090 h 601986"/>
                  <a:gd name="connsiteX1136" fmla="*/ 461019 w 636190"/>
                  <a:gd name="connsiteY1136" fmla="*/ 91960 h 601986"/>
                  <a:gd name="connsiteX1137" fmla="*/ 465021 w 636190"/>
                  <a:gd name="connsiteY1137" fmla="*/ 91666 h 601986"/>
                  <a:gd name="connsiteX1138" fmla="*/ 467983 w 636190"/>
                  <a:gd name="connsiteY1138" fmla="*/ 91406 h 601986"/>
                  <a:gd name="connsiteX1139" fmla="*/ 470090 w 636190"/>
                  <a:gd name="connsiteY1139" fmla="*/ 91221 h 601986"/>
                  <a:gd name="connsiteX1140" fmla="*/ 470001 w 636190"/>
                  <a:gd name="connsiteY1140" fmla="*/ 89648 h 601986"/>
                  <a:gd name="connsiteX1141" fmla="*/ 473483 w 636190"/>
                  <a:gd name="connsiteY1141" fmla="*/ 89039 h 601986"/>
                  <a:gd name="connsiteX1142" fmla="*/ 475180 w 636190"/>
                  <a:gd name="connsiteY1142" fmla="*/ 88711 h 601986"/>
                  <a:gd name="connsiteX1143" fmla="*/ 479195 w 636190"/>
                  <a:gd name="connsiteY1143" fmla="*/ 87904 h 601986"/>
                  <a:gd name="connsiteX1144" fmla="*/ 479496 w 636190"/>
                  <a:gd name="connsiteY1144" fmla="*/ 90257 h 601986"/>
                  <a:gd name="connsiteX1145" fmla="*/ 479948 w 636190"/>
                  <a:gd name="connsiteY1145" fmla="*/ 91995 h 601986"/>
                  <a:gd name="connsiteX1146" fmla="*/ 478607 w 636190"/>
                  <a:gd name="connsiteY1146" fmla="*/ 92473 h 601986"/>
                  <a:gd name="connsiteX1147" fmla="*/ 479428 w 636190"/>
                  <a:gd name="connsiteY1147" fmla="*/ 95675 h 601986"/>
                  <a:gd name="connsiteX1148" fmla="*/ 479038 w 636190"/>
                  <a:gd name="connsiteY1148" fmla="*/ 95832 h 601986"/>
                  <a:gd name="connsiteX1149" fmla="*/ 479633 w 636190"/>
                  <a:gd name="connsiteY1149" fmla="*/ 97823 h 601986"/>
                  <a:gd name="connsiteX1150" fmla="*/ 480125 w 636190"/>
                  <a:gd name="connsiteY1150" fmla="*/ 99485 h 601986"/>
                  <a:gd name="connsiteX1151" fmla="*/ 480379 w 636190"/>
                  <a:gd name="connsiteY1151" fmla="*/ 102434 h 601986"/>
                  <a:gd name="connsiteX1152" fmla="*/ 480392 w 636190"/>
                  <a:gd name="connsiteY1152" fmla="*/ 102536 h 601986"/>
                  <a:gd name="connsiteX1153" fmla="*/ 480625 w 636190"/>
                  <a:gd name="connsiteY1153" fmla="*/ 103897 h 601986"/>
                  <a:gd name="connsiteX1154" fmla="*/ 480666 w 636190"/>
                  <a:gd name="connsiteY1154" fmla="*/ 104151 h 601986"/>
                  <a:gd name="connsiteX1155" fmla="*/ 480953 w 636190"/>
                  <a:gd name="connsiteY1155" fmla="*/ 105656 h 601986"/>
                  <a:gd name="connsiteX1156" fmla="*/ 481261 w 636190"/>
                  <a:gd name="connsiteY1156" fmla="*/ 106825 h 601986"/>
                  <a:gd name="connsiteX1157" fmla="*/ 481740 w 636190"/>
                  <a:gd name="connsiteY1157" fmla="*/ 108652 h 601986"/>
                  <a:gd name="connsiteX1158" fmla="*/ 481822 w 636190"/>
                  <a:gd name="connsiteY1158" fmla="*/ 108919 h 601986"/>
                  <a:gd name="connsiteX1159" fmla="*/ 482766 w 636190"/>
                  <a:gd name="connsiteY1159" fmla="*/ 111846 h 601986"/>
                  <a:gd name="connsiteX1160" fmla="*/ 482848 w 636190"/>
                  <a:gd name="connsiteY1160" fmla="*/ 112113 h 601986"/>
                  <a:gd name="connsiteX1161" fmla="*/ 483765 w 636190"/>
                  <a:gd name="connsiteY1161" fmla="*/ 115376 h 601986"/>
                  <a:gd name="connsiteX1162" fmla="*/ 483840 w 636190"/>
                  <a:gd name="connsiteY1162" fmla="*/ 115794 h 601986"/>
                  <a:gd name="connsiteX1163" fmla="*/ 484203 w 636190"/>
                  <a:gd name="connsiteY1163" fmla="*/ 117771 h 601986"/>
                  <a:gd name="connsiteX1164" fmla="*/ 484251 w 636190"/>
                  <a:gd name="connsiteY1164" fmla="*/ 118044 h 601986"/>
                  <a:gd name="connsiteX1165" fmla="*/ 484285 w 636190"/>
                  <a:gd name="connsiteY1165" fmla="*/ 118161 h 601986"/>
                  <a:gd name="connsiteX1166" fmla="*/ 484422 w 636190"/>
                  <a:gd name="connsiteY1166" fmla="*/ 118995 h 601986"/>
                  <a:gd name="connsiteX1167" fmla="*/ 484805 w 636190"/>
                  <a:gd name="connsiteY1167" fmla="*/ 121998 h 601986"/>
                  <a:gd name="connsiteX1168" fmla="*/ 485448 w 636190"/>
                  <a:gd name="connsiteY1168" fmla="*/ 128640 h 601986"/>
                  <a:gd name="connsiteX1169" fmla="*/ 485831 w 636190"/>
                  <a:gd name="connsiteY1169" fmla="*/ 131993 h 601986"/>
                  <a:gd name="connsiteX1170" fmla="*/ 486207 w 636190"/>
                  <a:gd name="connsiteY1170" fmla="*/ 135331 h 601986"/>
                  <a:gd name="connsiteX1171" fmla="*/ 486700 w 636190"/>
                  <a:gd name="connsiteY1171" fmla="*/ 138696 h 601986"/>
                  <a:gd name="connsiteX1172" fmla="*/ 486775 w 636190"/>
                  <a:gd name="connsiteY1172" fmla="*/ 139093 h 601986"/>
                  <a:gd name="connsiteX1173" fmla="*/ 487110 w 636190"/>
                  <a:gd name="connsiteY1173" fmla="*/ 142042 h 601986"/>
                  <a:gd name="connsiteX1174" fmla="*/ 487308 w 636190"/>
                  <a:gd name="connsiteY1174" fmla="*/ 143690 h 601986"/>
                  <a:gd name="connsiteX1175" fmla="*/ 487767 w 636190"/>
                  <a:gd name="connsiteY1175" fmla="*/ 146071 h 601986"/>
                  <a:gd name="connsiteX1176" fmla="*/ 488581 w 636190"/>
                  <a:gd name="connsiteY1176" fmla="*/ 146078 h 601986"/>
                  <a:gd name="connsiteX1177" fmla="*/ 489265 w 636190"/>
                  <a:gd name="connsiteY1177" fmla="*/ 145770 h 601986"/>
                  <a:gd name="connsiteX1178" fmla="*/ 489573 w 636190"/>
                  <a:gd name="connsiteY1178" fmla="*/ 146502 h 601986"/>
                  <a:gd name="connsiteX1179" fmla="*/ 491132 w 636190"/>
                  <a:gd name="connsiteY1179" fmla="*/ 145722 h 601986"/>
                  <a:gd name="connsiteX1180" fmla="*/ 493164 w 636190"/>
                  <a:gd name="connsiteY1180" fmla="*/ 145086 h 601986"/>
                  <a:gd name="connsiteX1181" fmla="*/ 494560 w 636190"/>
                  <a:gd name="connsiteY1181" fmla="*/ 144696 h 601986"/>
                  <a:gd name="connsiteX1182" fmla="*/ 495982 w 636190"/>
                  <a:gd name="connsiteY1182" fmla="*/ 144456 h 601986"/>
                  <a:gd name="connsiteX1183" fmla="*/ 497392 w 636190"/>
                  <a:gd name="connsiteY1183" fmla="*/ 144320 h 601986"/>
                  <a:gd name="connsiteX1184" fmla="*/ 498828 w 636190"/>
                  <a:gd name="connsiteY1184" fmla="*/ 144148 h 601986"/>
                  <a:gd name="connsiteX1185" fmla="*/ 498828 w 636190"/>
                  <a:gd name="connsiteY1185" fmla="*/ 144155 h 601986"/>
                  <a:gd name="connsiteX1186" fmla="*/ 501455 w 636190"/>
                  <a:gd name="connsiteY1186" fmla="*/ 147706 h 601986"/>
                  <a:gd name="connsiteX1187" fmla="*/ 504615 w 636190"/>
                  <a:gd name="connsiteY1187" fmla="*/ 152994 h 601986"/>
                  <a:gd name="connsiteX1188" fmla="*/ 505368 w 636190"/>
                  <a:gd name="connsiteY1188" fmla="*/ 154115 h 601986"/>
                  <a:gd name="connsiteX1189" fmla="*/ 506497 w 636190"/>
                  <a:gd name="connsiteY1189" fmla="*/ 155203 h 601986"/>
                  <a:gd name="connsiteX1190" fmla="*/ 508043 w 636190"/>
                  <a:gd name="connsiteY1190" fmla="*/ 153801 h 601986"/>
                  <a:gd name="connsiteX1191" fmla="*/ 509438 w 636190"/>
                  <a:gd name="connsiteY1191" fmla="*/ 155039 h 601986"/>
                  <a:gd name="connsiteX1192" fmla="*/ 510300 w 636190"/>
                  <a:gd name="connsiteY1192" fmla="*/ 155928 h 601986"/>
                  <a:gd name="connsiteX1193" fmla="*/ 510909 w 636190"/>
                  <a:gd name="connsiteY1193" fmla="*/ 156818 h 601986"/>
                  <a:gd name="connsiteX1194" fmla="*/ 510519 w 636190"/>
                  <a:gd name="connsiteY1194" fmla="*/ 157043 h 601986"/>
                  <a:gd name="connsiteX1195" fmla="*/ 511661 w 636190"/>
                  <a:gd name="connsiteY1195" fmla="*/ 158979 h 601986"/>
                  <a:gd name="connsiteX1196" fmla="*/ 513084 w 636190"/>
                  <a:gd name="connsiteY1196" fmla="*/ 161237 h 601986"/>
                  <a:gd name="connsiteX1197" fmla="*/ 514022 w 636190"/>
                  <a:gd name="connsiteY1197" fmla="*/ 162666 h 601986"/>
                  <a:gd name="connsiteX1198" fmla="*/ 514719 w 636190"/>
                  <a:gd name="connsiteY1198" fmla="*/ 163604 h 601986"/>
                  <a:gd name="connsiteX1199" fmla="*/ 515499 w 636190"/>
                  <a:gd name="connsiteY1199" fmla="*/ 164596 h 601986"/>
                  <a:gd name="connsiteX1200" fmla="*/ 516840 w 636190"/>
                  <a:gd name="connsiteY1200" fmla="*/ 166347 h 601986"/>
                  <a:gd name="connsiteX1201" fmla="*/ 518016 w 636190"/>
                  <a:gd name="connsiteY1201" fmla="*/ 167907 h 601986"/>
                  <a:gd name="connsiteX1202" fmla="*/ 518188 w 636190"/>
                  <a:gd name="connsiteY1202" fmla="*/ 168139 h 601986"/>
                  <a:gd name="connsiteX1203" fmla="*/ 520322 w 636190"/>
                  <a:gd name="connsiteY1203" fmla="*/ 170745 h 601986"/>
                  <a:gd name="connsiteX1204" fmla="*/ 521765 w 636190"/>
                  <a:gd name="connsiteY1204" fmla="*/ 172640 h 601986"/>
                  <a:gd name="connsiteX1205" fmla="*/ 522935 w 636190"/>
                  <a:gd name="connsiteY1205" fmla="*/ 174241 h 601986"/>
                  <a:gd name="connsiteX1206" fmla="*/ 524132 w 636190"/>
                  <a:gd name="connsiteY1206" fmla="*/ 175842 h 601986"/>
                  <a:gd name="connsiteX1207" fmla="*/ 525671 w 636190"/>
                  <a:gd name="connsiteY1207" fmla="*/ 178181 h 601986"/>
                  <a:gd name="connsiteX1208" fmla="*/ 525842 w 636190"/>
                  <a:gd name="connsiteY1208" fmla="*/ 178441 h 601986"/>
                  <a:gd name="connsiteX1209" fmla="*/ 525938 w 636190"/>
                  <a:gd name="connsiteY1209" fmla="*/ 178592 h 601986"/>
                  <a:gd name="connsiteX1210" fmla="*/ 526048 w 636190"/>
                  <a:gd name="connsiteY1210" fmla="*/ 178770 h 601986"/>
                  <a:gd name="connsiteX1211" fmla="*/ 530378 w 636190"/>
                  <a:gd name="connsiteY1211" fmla="*/ 179967 h 601986"/>
                  <a:gd name="connsiteX1212" fmla="*/ 531103 w 636190"/>
                  <a:gd name="connsiteY1212" fmla="*/ 180158 h 601986"/>
                  <a:gd name="connsiteX1213" fmla="*/ 532088 w 636190"/>
                  <a:gd name="connsiteY1213" fmla="*/ 180295 h 601986"/>
                  <a:gd name="connsiteX1214" fmla="*/ 532587 w 636190"/>
                  <a:gd name="connsiteY1214" fmla="*/ 180329 h 601986"/>
                  <a:gd name="connsiteX1215" fmla="*/ 533053 w 636190"/>
                  <a:gd name="connsiteY1215" fmla="*/ 180343 h 601986"/>
                  <a:gd name="connsiteX1216" fmla="*/ 533552 w 636190"/>
                  <a:gd name="connsiteY1216" fmla="*/ 180329 h 601986"/>
                  <a:gd name="connsiteX1217" fmla="*/ 534421 w 636190"/>
                  <a:gd name="connsiteY1217" fmla="*/ 180227 h 601986"/>
                  <a:gd name="connsiteX1218" fmla="*/ 534468 w 636190"/>
                  <a:gd name="connsiteY1218" fmla="*/ 180514 h 601986"/>
                  <a:gd name="connsiteX1219" fmla="*/ 534722 w 636190"/>
                  <a:gd name="connsiteY1219" fmla="*/ 181834 h 601986"/>
                  <a:gd name="connsiteX1220" fmla="*/ 535351 w 636190"/>
                  <a:gd name="connsiteY1220" fmla="*/ 184228 h 601986"/>
                  <a:gd name="connsiteX1221" fmla="*/ 535460 w 636190"/>
                  <a:gd name="connsiteY1221" fmla="*/ 184577 h 601986"/>
                  <a:gd name="connsiteX1222" fmla="*/ 536630 w 636190"/>
                  <a:gd name="connsiteY1222" fmla="*/ 188278 h 601986"/>
                  <a:gd name="connsiteX1223" fmla="*/ 537130 w 636190"/>
                  <a:gd name="connsiteY1223" fmla="*/ 190173 h 601986"/>
                  <a:gd name="connsiteX1224" fmla="*/ 537335 w 636190"/>
                  <a:gd name="connsiteY1224" fmla="*/ 191124 h 601986"/>
                  <a:gd name="connsiteX1225" fmla="*/ 537800 w 636190"/>
                  <a:gd name="connsiteY1225" fmla="*/ 193997 h 601986"/>
                  <a:gd name="connsiteX1226" fmla="*/ 538122 w 636190"/>
                  <a:gd name="connsiteY1226" fmla="*/ 197199 h 601986"/>
                  <a:gd name="connsiteX1227" fmla="*/ 538333 w 636190"/>
                  <a:gd name="connsiteY1227" fmla="*/ 199901 h 601986"/>
                  <a:gd name="connsiteX1228" fmla="*/ 538710 w 636190"/>
                  <a:gd name="connsiteY1228" fmla="*/ 201987 h 601986"/>
                  <a:gd name="connsiteX1229" fmla="*/ 539237 w 636190"/>
                  <a:gd name="connsiteY1229" fmla="*/ 204730 h 601986"/>
                  <a:gd name="connsiteX1230" fmla="*/ 539408 w 636190"/>
                  <a:gd name="connsiteY1230" fmla="*/ 205284 h 601986"/>
                  <a:gd name="connsiteX1231" fmla="*/ 534174 w 636190"/>
                  <a:gd name="connsiteY1231" fmla="*/ 206919 h 601986"/>
                  <a:gd name="connsiteX1232" fmla="*/ 535064 w 636190"/>
                  <a:gd name="connsiteY1232" fmla="*/ 209662 h 601986"/>
                  <a:gd name="connsiteX1233" fmla="*/ 534366 w 636190"/>
                  <a:gd name="connsiteY1233" fmla="*/ 209881 h 601986"/>
                  <a:gd name="connsiteX1234" fmla="*/ 534277 w 636190"/>
                  <a:gd name="connsiteY1234" fmla="*/ 209649 h 601986"/>
                  <a:gd name="connsiteX1235" fmla="*/ 529591 w 636190"/>
                  <a:gd name="connsiteY1235" fmla="*/ 211126 h 601986"/>
                  <a:gd name="connsiteX1236" fmla="*/ 530679 w 636190"/>
                  <a:gd name="connsiteY1236" fmla="*/ 214704 h 601986"/>
                  <a:gd name="connsiteX1237" fmla="*/ 531862 w 636190"/>
                  <a:gd name="connsiteY1237" fmla="*/ 217577 h 601986"/>
                  <a:gd name="connsiteX1238" fmla="*/ 532731 w 636190"/>
                  <a:gd name="connsiteY1238" fmla="*/ 219718 h 601986"/>
                  <a:gd name="connsiteX1239" fmla="*/ 533531 w 636190"/>
                  <a:gd name="connsiteY1239" fmla="*/ 222119 h 601986"/>
                  <a:gd name="connsiteX1240" fmla="*/ 533552 w 636190"/>
                  <a:gd name="connsiteY1240" fmla="*/ 222202 h 601986"/>
                  <a:gd name="connsiteX1241" fmla="*/ 533566 w 636190"/>
                  <a:gd name="connsiteY1241" fmla="*/ 222297 h 601986"/>
                  <a:gd name="connsiteX1242" fmla="*/ 534434 w 636190"/>
                  <a:gd name="connsiteY1242" fmla="*/ 222031 h 601986"/>
                  <a:gd name="connsiteX1243" fmla="*/ 537164 w 636190"/>
                  <a:gd name="connsiteY1243" fmla="*/ 221189 h 601986"/>
                  <a:gd name="connsiteX1244" fmla="*/ 539969 w 636190"/>
                  <a:gd name="connsiteY1244" fmla="*/ 220484 h 601986"/>
                  <a:gd name="connsiteX1245" fmla="*/ 542712 w 636190"/>
                  <a:gd name="connsiteY1245" fmla="*/ 220040 h 601986"/>
                  <a:gd name="connsiteX1246" fmla="*/ 545448 w 636190"/>
                  <a:gd name="connsiteY1246" fmla="*/ 219568 h 601986"/>
                  <a:gd name="connsiteX1247" fmla="*/ 548342 w 636190"/>
                  <a:gd name="connsiteY1247" fmla="*/ 219212 h 601986"/>
                  <a:gd name="connsiteX1248" fmla="*/ 550784 w 636190"/>
                  <a:gd name="connsiteY1248" fmla="*/ 218850 h 601986"/>
                  <a:gd name="connsiteX1249" fmla="*/ 553862 w 636190"/>
                  <a:gd name="connsiteY1249" fmla="*/ 217995 h 601986"/>
                  <a:gd name="connsiteX1250" fmla="*/ 557105 w 636190"/>
                  <a:gd name="connsiteY1250" fmla="*/ 217201 h 601986"/>
                  <a:gd name="connsiteX1251" fmla="*/ 564452 w 636190"/>
                  <a:gd name="connsiteY1251" fmla="*/ 215976 h 601986"/>
                  <a:gd name="connsiteX1252" fmla="*/ 565649 w 636190"/>
                  <a:gd name="connsiteY1252" fmla="*/ 215751 h 601986"/>
                  <a:gd name="connsiteX1253" fmla="*/ 565211 w 636190"/>
                  <a:gd name="connsiteY1253" fmla="*/ 212488 h 601986"/>
                  <a:gd name="connsiteX1254" fmla="*/ 564889 w 636190"/>
                  <a:gd name="connsiteY1254" fmla="*/ 209956 h 601986"/>
                  <a:gd name="connsiteX1255" fmla="*/ 564664 w 636190"/>
                  <a:gd name="connsiteY1255" fmla="*/ 207788 h 601986"/>
                  <a:gd name="connsiteX1256" fmla="*/ 564404 w 636190"/>
                  <a:gd name="connsiteY1256" fmla="*/ 205496 h 601986"/>
                  <a:gd name="connsiteX1257" fmla="*/ 575376 w 636190"/>
                  <a:gd name="connsiteY1257" fmla="*/ 203246 h 601986"/>
                  <a:gd name="connsiteX1258" fmla="*/ 576717 w 636190"/>
                  <a:gd name="connsiteY1258" fmla="*/ 202986 h 601986"/>
                  <a:gd name="connsiteX1259" fmla="*/ 578126 w 636190"/>
                  <a:gd name="connsiteY1259" fmla="*/ 202699 h 601986"/>
                  <a:gd name="connsiteX1260" fmla="*/ 583845 w 636190"/>
                  <a:gd name="connsiteY1260" fmla="*/ 201522 h 601986"/>
                  <a:gd name="connsiteX1261" fmla="*/ 584057 w 636190"/>
                  <a:gd name="connsiteY1261" fmla="*/ 201467 h 601986"/>
                  <a:gd name="connsiteX1262" fmla="*/ 583175 w 636190"/>
                  <a:gd name="connsiteY1262" fmla="*/ 199244 h 601986"/>
                  <a:gd name="connsiteX1263" fmla="*/ 583072 w 636190"/>
                  <a:gd name="connsiteY1263" fmla="*/ 198998 h 601986"/>
                  <a:gd name="connsiteX1264" fmla="*/ 582812 w 636190"/>
                  <a:gd name="connsiteY1264" fmla="*/ 198423 h 601986"/>
                  <a:gd name="connsiteX1265" fmla="*/ 582381 w 636190"/>
                  <a:gd name="connsiteY1265" fmla="*/ 197643 h 601986"/>
                  <a:gd name="connsiteX1266" fmla="*/ 582026 w 636190"/>
                  <a:gd name="connsiteY1266" fmla="*/ 197199 h 601986"/>
                  <a:gd name="connsiteX1267" fmla="*/ 581629 w 636190"/>
                  <a:gd name="connsiteY1267" fmla="*/ 196768 h 601986"/>
                  <a:gd name="connsiteX1268" fmla="*/ 581082 w 636190"/>
                  <a:gd name="connsiteY1268" fmla="*/ 196275 h 601986"/>
                  <a:gd name="connsiteX1269" fmla="*/ 580719 w 636190"/>
                  <a:gd name="connsiteY1269" fmla="*/ 196029 h 601986"/>
                  <a:gd name="connsiteX1270" fmla="*/ 580295 w 636190"/>
                  <a:gd name="connsiteY1270" fmla="*/ 195735 h 601986"/>
                  <a:gd name="connsiteX1271" fmla="*/ 579816 w 636190"/>
                  <a:gd name="connsiteY1271" fmla="*/ 195495 h 601986"/>
                  <a:gd name="connsiteX1272" fmla="*/ 579269 w 636190"/>
                  <a:gd name="connsiteY1272" fmla="*/ 195263 h 601986"/>
                  <a:gd name="connsiteX1273" fmla="*/ 578373 w 636190"/>
                  <a:gd name="connsiteY1273" fmla="*/ 194921 h 601986"/>
                  <a:gd name="connsiteX1274" fmla="*/ 577326 w 636190"/>
                  <a:gd name="connsiteY1274" fmla="*/ 194531 h 601986"/>
                  <a:gd name="connsiteX1275" fmla="*/ 576854 w 636190"/>
                  <a:gd name="connsiteY1275" fmla="*/ 194346 h 601986"/>
                  <a:gd name="connsiteX1276" fmla="*/ 575718 w 636190"/>
                  <a:gd name="connsiteY1276" fmla="*/ 193901 h 601986"/>
                  <a:gd name="connsiteX1277" fmla="*/ 574938 w 636190"/>
                  <a:gd name="connsiteY1277" fmla="*/ 193587 h 601986"/>
                  <a:gd name="connsiteX1278" fmla="*/ 574234 w 636190"/>
                  <a:gd name="connsiteY1278" fmla="*/ 193272 h 601986"/>
                  <a:gd name="connsiteX1279" fmla="*/ 574343 w 636190"/>
                  <a:gd name="connsiteY1279" fmla="*/ 193087 h 601986"/>
                  <a:gd name="connsiteX1280" fmla="*/ 574569 w 636190"/>
                  <a:gd name="connsiteY1280" fmla="*/ 193039 h 601986"/>
                  <a:gd name="connsiteX1281" fmla="*/ 574891 w 636190"/>
                  <a:gd name="connsiteY1281" fmla="*/ 193005 h 601986"/>
                  <a:gd name="connsiteX1282" fmla="*/ 576197 w 636190"/>
                  <a:gd name="connsiteY1282" fmla="*/ 192916 h 601986"/>
                  <a:gd name="connsiteX1283" fmla="*/ 578414 w 636190"/>
                  <a:gd name="connsiteY1283" fmla="*/ 192520 h 601986"/>
                  <a:gd name="connsiteX1284" fmla="*/ 578715 w 636190"/>
                  <a:gd name="connsiteY1284" fmla="*/ 192478 h 601986"/>
                  <a:gd name="connsiteX1285" fmla="*/ 579159 w 636190"/>
                  <a:gd name="connsiteY1285" fmla="*/ 192848 h 601986"/>
                  <a:gd name="connsiteX1286" fmla="*/ 580090 w 636190"/>
                  <a:gd name="connsiteY1286" fmla="*/ 193279 h 601986"/>
                  <a:gd name="connsiteX1287" fmla="*/ 582655 w 636190"/>
                  <a:gd name="connsiteY1287" fmla="*/ 193778 h 601986"/>
                  <a:gd name="connsiteX1288" fmla="*/ 585384 w 636190"/>
                  <a:gd name="connsiteY1288" fmla="*/ 194373 h 601986"/>
                  <a:gd name="connsiteX1289" fmla="*/ 588264 w 636190"/>
                  <a:gd name="connsiteY1289" fmla="*/ 194510 h 601986"/>
                  <a:gd name="connsiteX1290" fmla="*/ 589940 w 636190"/>
                  <a:gd name="connsiteY1290" fmla="*/ 194428 h 601986"/>
                  <a:gd name="connsiteX1291" fmla="*/ 591165 w 636190"/>
                  <a:gd name="connsiteY1291" fmla="*/ 194291 h 601986"/>
                  <a:gd name="connsiteX1292" fmla="*/ 591979 w 636190"/>
                  <a:gd name="connsiteY1292" fmla="*/ 195126 h 601986"/>
                  <a:gd name="connsiteX1293" fmla="*/ 593675 w 636190"/>
                  <a:gd name="connsiteY1293" fmla="*/ 194982 h 601986"/>
                  <a:gd name="connsiteX1294" fmla="*/ 596480 w 636190"/>
                  <a:gd name="connsiteY1294" fmla="*/ 194366 h 601986"/>
                  <a:gd name="connsiteX1295" fmla="*/ 599866 w 636190"/>
                  <a:gd name="connsiteY1295" fmla="*/ 194182 h 601986"/>
                  <a:gd name="connsiteX1296" fmla="*/ 601843 w 636190"/>
                  <a:gd name="connsiteY1296" fmla="*/ 194134 h 601986"/>
                  <a:gd name="connsiteX1297" fmla="*/ 603389 w 636190"/>
                  <a:gd name="connsiteY1297" fmla="*/ 194100 h 601986"/>
                  <a:gd name="connsiteX1298" fmla="*/ 609183 w 636190"/>
                  <a:gd name="connsiteY1298" fmla="*/ 194195 h 601986"/>
                  <a:gd name="connsiteX1299" fmla="*/ 612310 w 636190"/>
                  <a:gd name="connsiteY1299" fmla="*/ 194038 h 601986"/>
                  <a:gd name="connsiteX1300" fmla="*/ 615470 w 636190"/>
                  <a:gd name="connsiteY1300" fmla="*/ 193799 h 601986"/>
                  <a:gd name="connsiteX1301" fmla="*/ 616907 w 636190"/>
                  <a:gd name="connsiteY1301" fmla="*/ 193682 h 601986"/>
                  <a:gd name="connsiteX1302" fmla="*/ 623795 w 636190"/>
                  <a:gd name="connsiteY1302" fmla="*/ 193402 h 601986"/>
                  <a:gd name="connsiteX1303" fmla="*/ 624062 w 636190"/>
                  <a:gd name="connsiteY1303" fmla="*/ 192622 h 601986"/>
                  <a:gd name="connsiteX1304" fmla="*/ 624459 w 636190"/>
                  <a:gd name="connsiteY1304" fmla="*/ 191425 h 601986"/>
                  <a:gd name="connsiteX1305" fmla="*/ 624924 w 636190"/>
                  <a:gd name="connsiteY1305" fmla="*/ 190023 h 601986"/>
                  <a:gd name="connsiteX1306" fmla="*/ 625026 w 636190"/>
                  <a:gd name="connsiteY1306" fmla="*/ 189722 h 601986"/>
                  <a:gd name="connsiteX1307" fmla="*/ 626443 w 636190"/>
                  <a:gd name="connsiteY1307" fmla="*/ 189906 h 601986"/>
                  <a:gd name="connsiteX1308" fmla="*/ 629042 w 636190"/>
                  <a:gd name="connsiteY1308" fmla="*/ 190221 h 601986"/>
                  <a:gd name="connsiteX1309" fmla="*/ 631170 w 636190"/>
                  <a:gd name="connsiteY1309" fmla="*/ 190481 h 601986"/>
                  <a:gd name="connsiteX1310" fmla="*/ 631142 w 636190"/>
                  <a:gd name="connsiteY1310" fmla="*/ 190693 h 601986"/>
                  <a:gd name="connsiteX1311" fmla="*/ 630821 w 636190"/>
                  <a:gd name="connsiteY1311" fmla="*/ 193224 h 601986"/>
                  <a:gd name="connsiteX1312" fmla="*/ 630465 w 636190"/>
                  <a:gd name="connsiteY1312" fmla="*/ 196022 h 601986"/>
                  <a:gd name="connsiteX1313" fmla="*/ 629767 w 636190"/>
                  <a:gd name="connsiteY1313" fmla="*/ 201570 h 601986"/>
                  <a:gd name="connsiteX1314" fmla="*/ 629412 w 636190"/>
                  <a:gd name="connsiteY1314" fmla="*/ 204354 h 601986"/>
                  <a:gd name="connsiteX1315" fmla="*/ 629329 w 636190"/>
                  <a:gd name="connsiteY1315" fmla="*/ 205004 h 601986"/>
                  <a:gd name="connsiteX1316" fmla="*/ 629049 w 636190"/>
                  <a:gd name="connsiteY1316" fmla="*/ 207145 h 601986"/>
                  <a:gd name="connsiteX1317" fmla="*/ 628317 w 636190"/>
                  <a:gd name="connsiteY1317" fmla="*/ 212720 h 601986"/>
                  <a:gd name="connsiteX1318" fmla="*/ 627968 w 636190"/>
                  <a:gd name="connsiteY1318" fmla="*/ 215511 h 601986"/>
                  <a:gd name="connsiteX1319" fmla="*/ 627578 w 636190"/>
                  <a:gd name="connsiteY1319" fmla="*/ 218603 h 601986"/>
                  <a:gd name="connsiteX1320" fmla="*/ 626169 w 636190"/>
                  <a:gd name="connsiteY1320" fmla="*/ 218768 h 601986"/>
                  <a:gd name="connsiteX1321" fmla="*/ 623864 w 636190"/>
                  <a:gd name="connsiteY1321" fmla="*/ 219048 h 601986"/>
                  <a:gd name="connsiteX1322" fmla="*/ 621818 w 636190"/>
                  <a:gd name="connsiteY1322" fmla="*/ 218925 h 601986"/>
                  <a:gd name="connsiteX1323" fmla="*/ 621538 w 636190"/>
                  <a:gd name="connsiteY1323" fmla="*/ 218904 h 601986"/>
                  <a:gd name="connsiteX1324" fmla="*/ 621291 w 636190"/>
                  <a:gd name="connsiteY1324" fmla="*/ 218884 h 601986"/>
                  <a:gd name="connsiteX1325" fmla="*/ 619410 w 636190"/>
                  <a:gd name="connsiteY1325" fmla="*/ 218610 h 601986"/>
                  <a:gd name="connsiteX1326" fmla="*/ 616633 w 636190"/>
                  <a:gd name="connsiteY1326" fmla="*/ 218207 h 601986"/>
                  <a:gd name="connsiteX1327" fmla="*/ 614724 w 636190"/>
                  <a:gd name="connsiteY1327" fmla="*/ 217297 h 601986"/>
                  <a:gd name="connsiteX1328" fmla="*/ 614587 w 636190"/>
                  <a:gd name="connsiteY1328" fmla="*/ 217577 h 601986"/>
                  <a:gd name="connsiteX1329" fmla="*/ 614334 w 636190"/>
                  <a:gd name="connsiteY1329" fmla="*/ 217509 h 601986"/>
                  <a:gd name="connsiteX1330" fmla="*/ 614061 w 636190"/>
                  <a:gd name="connsiteY1330" fmla="*/ 217522 h 601986"/>
                  <a:gd name="connsiteX1331" fmla="*/ 613705 w 636190"/>
                  <a:gd name="connsiteY1331" fmla="*/ 217625 h 601986"/>
                  <a:gd name="connsiteX1332" fmla="*/ 613568 w 636190"/>
                  <a:gd name="connsiteY1332" fmla="*/ 217721 h 601986"/>
                  <a:gd name="connsiteX1333" fmla="*/ 613425 w 636190"/>
                  <a:gd name="connsiteY1333" fmla="*/ 217844 h 601986"/>
                  <a:gd name="connsiteX1334" fmla="*/ 613322 w 636190"/>
                  <a:gd name="connsiteY1334" fmla="*/ 217899 h 601986"/>
                  <a:gd name="connsiteX1335" fmla="*/ 613144 w 636190"/>
                  <a:gd name="connsiteY1335" fmla="*/ 218008 h 601986"/>
                  <a:gd name="connsiteX1336" fmla="*/ 612898 w 636190"/>
                  <a:gd name="connsiteY1336" fmla="*/ 218138 h 601986"/>
                  <a:gd name="connsiteX1337" fmla="*/ 612994 w 636190"/>
                  <a:gd name="connsiteY1337" fmla="*/ 226087 h 601986"/>
                  <a:gd name="connsiteX1338" fmla="*/ 613028 w 636190"/>
                  <a:gd name="connsiteY1338" fmla="*/ 228208 h 601986"/>
                  <a:gd name="connsiteX1339" fmla="*/ 613035 w 636190"/>
                  <a:gd name="connsiteY1339" fmla="*/ 228741 h 601986"/>
                  <a:gd name="connsiteX1340" fmla="*/ 613048 w 636190"/>
                  <a:gd name="connsiteY1340" fmla="*/ 229637 h 601986"/>
                  <a:gd name="connsiteX1341" fmla="*/ 613103 w 636190"/>
                  <a:gd name="connsiteY1341" fmla="*/ 233427 h 601986"/>
                  <a:gd name="connsiteX1342" fmla="*/ 613151 w 636190"/>
                  <a:gd name="connsiteY1342" fmla="*/ 236745 h 601986"/>
                  <a:gd name="connsiteX1343" fmla="*/ 612741 w 636190"/>
                  <a:gd name="connsiteY1343" fmla="*/ 236902 h 601986"/>
                  <a:gd name="connsiteX1344" fmla="*/ 612686 w 636190"/>
                  <a:gd name="connsiteY1344" fmla="*/ 237258 h 601986"/>
                  <a:gd name="connsiteX1345" fmla="*/ 612768 w 636190"/>
                  <a:gd name="connsiteY1345" fmla="*/ 240035 h 601986"/>
                  <a:gd name="connsiteX1346" fmla="*/ 613035 w 636190"/>
                  <a:gd name="connsiteY1346" fmla="*/ 240179 h 601986"/>
                  <a:gd name="connsiteX1347" fmla="*/ 614355 w 636190"/>
                  <a:gd name="connsiteY1347" fmla="*/ 240548 h 601986"/>
                  <a:gd name="connsiteX1348" fmla="*/ 615039 w 636190"/>
                  <a:gd name="connsiteY1348" fmla="*/ 240726 h 601986"/>
                  <a:gd name="connsiteX1349" fmla="*/ 615887 w 636190"/>
                  <a:gd name="connsiteY1349" fmla="*/ 240781 h 601986"/>
                  <a:gd name="connsiteX1350" fmla="*/ 616920 w 636190"/>
                  <a:gd name="connsiteY1350" fmla="*/ 240480 h 601986"/>
                  <a:gd name="connsiteX1351" fmla="*/ 617522 w 636190"/>
                  <a:gd name="connsiteY1351" fmla="*/ 240070 h 601986"/>
                  <a:gd name="connsiteX1352" fmla="*/ 618432 w 636190"/>
                  <a:gd name="connsiteY1352" fmla="*/ 239338 h 601986"/>
                  <a:gd name="connsiteX1353" fmla="*/ 618904 w 636190"/>
                  <a:gd name="connsiteY1353" fmla="*/ 239146 h 601986"/>
                  <a:gd name="connsiteX1354" fmla="*/ 618979 w 636190"/>
                  <a:gd name="connsiteY1354" fmla="*/ 239119 h 601986"/>
                  <a:gd name="connsiteX1355" fmla="*/ 619636 w 636190"/>
                  <a:gd name="connsiteY1355" fmla="*/ 240418 h 601986"/>
                  <a:gd name="connsiteX1356" fmla="*/ 620231 w 636190"/>
                  <a:gd name="connsiteY1356" fmla="*/ 241609 h 601986"/>
                  <a:gd name="connsiteX1357" fmla="*/ 620895 w 636190"/>
                  <a:gd name="connsiteY1357" fmla="*/ 243141 h 601986"/>
                  <a:gd name="connsiteX1358" fmla="*/ 621038 w 636190"/>
                  <a:gd name="connsiteY1358" fmla="*/ 243497 h 601986"/>
                  <a:gd name="connsiteX1359" fmla="*/ 621161 w 636190"/>
                  <a:gd name="connsiteY1359" fmla="*/ 243846 h 601986"/>
                  <a:gd name="connsiteX1360" fmla="*/ 621182 w 636190"/>
                  <a:gd name="connsiteY1360" fmla="*/ 243907 h 601986"/>
                  <a:gd name="connsiteX1361" fmla="*/ 621955 w 636190"/>
                  <a:gd name="connsiteY1361" fmla="*/ 246028 h 601986"/>
                  <a:gd name="connsiteX1362" fmla="*/ 622646 w 636190"/>
                  <a:gd name="connsiteY1362" fmla="*/ 245966 h 601986"/>
                  <a:gd name="connsiteX1363" fmla="*/ 622701 w 636190"/>
                  <a:gd name="connsiteY1363" fmla="*/ 246158 h 601986"/>
                  <a:gd name="connsiteX1364" fmla="*/ 623180 w 636190"/>
                  <a:gd name="connsiteY1364" fmla="*/ 247895 h 601986"/>
                  <a:gd name="connsiteX1365" fmla="*/ 623693 w 636190"/>
                  <a:gd name="connsiteY1365" fmla="*/ 249804 h 601986"/>
                  <a:gd name="connsiteX1366" fmla="*/ 624493 w 636190"/>
                  <a:gd name="connsiteY1366" fmla="*/ 252657 h 601986"/>
                  <a:gd name="connsiteX1367" fmla="*/ 624739 w 636190"/>
                  <a:gd name="connsiteY1367" fmla="*/ 253491 h 601986"/>
                  <a:gd name="connsiteX1368" fmla="*/ 625136 w 636190"/>
                  <a:gd name="connsiteY1368" fmla="*/ 254483 h 601986"/>
                  <a:gd name="connsiteX1369" fmla="*/ 625553 w 636190"/>
                  <a:gd name="connsiteY1369" fmla="*/ 255345 h 601986"/>
                  <a:gd name="connsiteX1370" fmla="*/ 625806 w 636190"/>
                  <a:gd name="connsiteY1370" fmla="*/ 255872 h 601986"/>
                  <a:gd name="connsiteX1371" fmla="*/ 628057 w 636190"/>
                  <a:gd name="connsiteY1371" fmla="*/ 259025 h 601986"/>
                  <a:gd name="connsiteX1372" fmla="*/ 628878 w 636190"/>
                  <a:gd name="connsiteY1372" fmla="*/ 260647 h 601986"/>
                  <a:gd name="connsiteX1373" fmla="*/ 630102 w 636190"/>
                  <a:gd name="connsiteY1373" fmla="*/ 263171 h 601986"/>
                  <a:gd name="connsiteX1374" fmla="*/ 631553 w 636190"/>
                  <a:gd name="connsiteY1374" fmla="*/ 266721 h 601986"/>
                  <a:gd name="connsiteX1375" fmla="*/ 632462 w 636190"/>
                  <a:gd name="connsiteY1375" fmla="*/ 268753 h 601986"/>
                  <a:gd name="connsiteX1376" fmla="*/ 633365 w 636190"/>
                  <a:gd name="connsiteY1376" fmla="*/ 270778 h 601986"/>
                  <a:gd name="connsiteX1377" fmla="*/ 634029 w 636190"/>
                  <a:gd name="connsiteY1377" fmla="*/ 272290 h 601986"/>
                  <a:gd name="connsiteX1378" fmla="*/ 635253 w 636190"/>
                  <a:gd name="connsiteY1378" fmla="*/ 275074 h 601986"/>
                  <a:gd name="connsiteX1379" fmla="*/ 636327 w 636190"/>
                  <a:gd name="connsiteY1379" fmla="*/ 277550 h 601986"/>
                  <a:gd name="connsiteX1380" fmla="*/ 636540 w 636190"/>
                  <a:gd name="connsiteY1380" fmla="*/ 278043 h 601986"/>
                  <a:gd name="connsiteX1381" fmla="*/ 636608 w 636190"/>
                  <a:gd name="connsiteY1381" fmla="*/ 278207 h 601986"/>
                  <a:gd name="connsiteX1382" fmla="*/ 636628 w 636190"/>
                  <a:gd name="connsiteY1382" fmla="*/ 278262 h 601986"/>
                  <a:gd name="connsiteX1383" fmla="*/ 636642 w 636190"/>
                  <a:gd name="connsiteY1383" fmla="*/ 278303 h 601986"/>
                  <a:gd name="connsiteX1384" fmla="*/ 636799 w 636190"/>
                  <a:gd name="connsiteY1384" fmla="*/ 278925 h 601986"/>
                  <a:gd name="connsiteX1385" fmla="*/ 636868 w 636190"/>
                  <a:gd name="connsiteY1385" fmla="*/ 279240 h 601986"/>
                  <a:gd name="connsiteX1386" fmla="*/ 636998 w 636190"/>
                  <a:gd name="connsiteY1386" fmla="*/ 279698 h 601986"/>
                  <a:gd name="connsiteX1387" fmla="*/ 637101 w 636190"/>
                  <a:gd name="connsiteY1387" fmla="*/ 280061 h 601986"/>
                  <a:gd name="connsiteX1388" fmla="*/ 637415 w 636190"/>
                  <a:gd name="connsiteY1388" fmla="*/ 281032 h 601986"/>
                  <a:gd name="connsiteX1389" fmla="*/ 637442 w 636190"/>
                  <a:gd name="connsiteY1389" fmla="*/ 281107 h 601986"/>
                  <a:gd name="connsiteX1390" fmla="*/ 629911 w 636190"/>
                  <a:gd name="connsiteY1390" fmla="*/ 282927 h 601986"/>
                  <a:gd name="connsiteX1391" fmla="*/ 631635 w 636190"/>
                  <a:gd name="connsiteY1391" fmla="*/ 289303 h 601986"/>
                  <a:gd name="connsiteX1392" fmla="*/ 626538 w 636190"/>
                  <a:gd name="connsiteY1392" fmla="*/ 290527 h 601986"/>
                  <a:gd name="connsiteX1393" fmla="*/ 626791 w 636190"/>
                  <a:gd name="connsiteY1393" fmla="*/ 290732 h 601986"/>
                  <a:gd name="connsiteX1394" fmla="*/ 627038 w 636190"/>
                  <a:gd name="connsiteY1394" fmla="*/ 290979 h 601986"/>
                  <a:gd name="connsiteX1395" fmla="*/ 627229 w 636190"/>
                  <a:gd name="connsiteY1395" fmla="*/ 291232 h 601986"/>
                  <a:gd name="connsiteX1396" fmla="*/ 627407 w 636190"/>
                  <a:gd name="connsiteY1396" fmla="*/ 291498 h 601986"/>
                  <a:gd name="connsiteX1397" fmla="*/ 627523 w 636190"/>
                  <a:gd name="connsiteY1397" fmla="*/ 291799 h 601986"/>
                  <a:gd name="connsiteX1398" fmla="*/ 627612 w 636190"/>
                  <a:gd name="connsiteY1398" fmla="*/ 292107 h 601986"/>
                  <a:gd name="connsiteX1399" fmla="*/ 627872 w 636190"/>
                  <a:gd name="connsiteY1399" fmla="*/ 293715 h 601986"/>
                  <a:gd name="connsiteX1400" fmla="*/ 628009 w 636190"/>
                  <a:gd name="connsiteY1400" fmla="*/ 294242 h 601986"/>
                  <a:gd name="connsiteX1401" fmla="*/ 628105 w 636190"/>
                  <a:gd name="connsiteY1401" fmla="*/ 294495 h 601986"/>
                  <a:gd name="connsiteX1402" fmla="*/ 628235 w 636190"/>
                  <a:gd name="connsiteY1402" fmla="*/ 294734 h 601986"/>
                  <a:gd name="connsiteX1403" fmla="*/ 628385 w 636190"/>
                  <a:gd name="connsiteY1403" fmla="*/ 294987 h 601986"/>
                  <a:gd name="connsiteX1404" fmla="*/ 621633 w 636190"/>
                  <a:gd name="connsiteY1404" fmla="*/ 296615 h 601986"/>
                  <a:gd name="connsiteX1405" fmla="*/ 622844 w 636190"/>
                  <a:gd name="connsiteY1405" fmla="*/ 301849 h 601986"/>
                  <a:gd name="connsiteX1406" fmla="*/ 623371 w 636190"/>
                  <a:gd name="connsiteY1406" fmla="*/ 303155 h 601986"/>
                  <a:gd name="connsiteX1407" fmla="*/ 623207 w 636190"/>
                  <a:gd name="connsiteY1407" fmla="*/ 303223 h 601986"/>
                  <a:gd name="connsiteX1408" fmla="*/ 623323 w 636190"/>
                  <a:gd name="connsiteY1408" fmla="*/ 303470 h 601986"/>
                  <a:gd name="connsiteX1409" fmla="*/ 617112 w 636190"/>
                  <a:gd name="connsiteY1409" fmla="*/ 305187 h 601986"/>
                  <a:gd name="connsiteX1410" fmla="*/ 617290 w 636190"/>
                  <a:gd name="connsiteY1410" fmla="*/ 306008 h 601986"/>
                  <a:gd name="connsiteX1411" fmla="*/ 617789 w 636190"/>
                  <a:gd name="connsiteY1411" fmla="*/ 307766 h 601986"/>
                  <a:gd name="connsiteX1412" fmla="*/ 616154 w 636190"/>
                  <a:gd name="connsiteY1412" fmla="*/ 308464 h 601986"/>
                  <a:gd name="connsiteX1413" fmla="*/ 612829 w 636190"/>
                  <a:gd name="connsiteY1413" fmla="*/ 309756 h 601986"/>
                  <a:gd name="connsiteX1414" fmla="*/ 611769 w 636190"/>
                  <a:gd name="connsiteY1414" fmla="*/ 310167 h 601986"/>
                  <a:gd name="connsiteX1415" fmla="*/ 610066 w 636190"/>
                  <a:gd name="connsiteY1415" fmla="*/ 310899 h 601986"/>
                  <a:gd name="connsiteX1416" fmla="*/ 607384 w 636190"/>
                  <a:gd name="connsiteY1416" fmla="*/ 312110 h 601986"/>
                  <a:gd name="connsiteX1417" fmla="*/ 605414 w 636190"/>
                  <a:gd name="connsiteY1417" fmla="*/ 308730 h 601986"/>
                  <a:gd name="connsiteX1418" fmla="*/ 603594 w 636190"/>
                  <a:gd name="connsiteY1418" fmla="*/ 309305 h 601986"/>
                  <a:gd name="connsiteX1419" fmla="*/ 603164 w 636190"/>
                  <a:gd name="connsiteY1419" fmla="*/ 308094 h 601986"/>
                  <a:gd name="connsiteX1420" fmla="*/ 601453 w 636190"/>
                  <a:gd name="connsiteY1420" fmla="*/ 308744 h 601986"/>
                  <a:gd name="connsiteX1421" fmla="*/ 597677 w 636190"/>
                  <a:gd name="connsiteY1421" fmla="*/ 309647 h 601986"/>
                  <a:gd name="connsiteX1422" fmla="*/ 599196 w 636190"/>
                  <a:gd name="connsiteY1422" fmla="*/ 314805 h 601986"/>
                  <a:gd name="connsiteX1423" fmla="*/ 600735 w 636190"/>
                  <a:gd name="connsiteY1423" fmla="*/ 319464 h 601986"/>
                  <a:gd name="connsiteX1424" fmla="*/ 600653 w 636190"/>
                  <a:gd name="connsiteY1424" fmla="*/ 319464 h 601986"/>
                  <a:gd name="connsiteX1425" fmla="*/ 598265 w 636190"/>
                  <a:gd name="connsiteY1425" fmla="*/ 319874 h 601986"/>
                  <a:gd name="connsiteX1426" fmla="*/ 594955 w 636190"/>
                  <a:gd name="connsiteY1426" fmla="*/ 320469 h 601986"/>
                  <a:gd name="connsiteX1427" fmla="*/ 591644 w 636190"/>
                  <a:gd name="connsiteY1427" fmla="*/ 321078 h 601986"/>
                  <a:gd name="connsiteX1428" fmla="*/ 591548 w 636190"/>
                  <a:gd name="connsiteY1428" fmla="*/ 321146 h 601986"/>
                  <a:gd name="connsiteX1429" fmla="*/ 590809 w 636190"/>
                  <a:gd name="connsiteY1429" fmla="*/ 321598 h 601986"/>
                  <a:gd name="connsiteX1430" fmla="*/ 589708 w 636190"/>
                  <a:gd name="connsiteY1430" fmla="*/ 322104 h 601986"/>
                  <a:gd name="connsiteX1431" fmla="*/ 587840 w 636190"/>
                  <a:gd name="connsiteY1431" fmla="*/ 323992 h 601986"/>
                  <a:gd name="connsiteX1432" fmla="*/ 586458 w 636190"/>
                  <a:gd name="connsiteY1432" fmla="*/ 325093 h 601986"/>
                  <a:gd name="connsiteX1433" fmla="*/ 586410 w 636190"/>
                  <a:gd name="connsiteY1433" fmla="*/ 325045 h 601986"/>
                  <a:gd name="connsiteX1434" fmla="*/ 585405 w 636190"/>
                  <a:gd name="connsiteY1434" fmla="*/ 324396 h 601986"/>
                  <a:gd name="connsiteX1435" fmla="*/ 584543 w 636190"/>
                  <a:gd name="connsiteY1435" fmla="*/ 324676 h 601986"/>
                  <a:gd name="connsiteX1436" fmla="*/ 583715 w 636190"/>
                  <a:gd name="connsiteY1436" fmla="*/ 324943 h 601986"/>
                  <a:gd name="connsiteX1437" fmla="*/ 582498 w 636190"/>
                  <a:gd name="connsiteY1437" fmla="*/ 325572 h 601986"/>
                  <a:gd name="connsiteX1438" fmla="*/ 580083 w 636190"/>
                  <a:gd name="connsiteY1438" fmla="*/ 326995 h 601986"/>
                  <a:gd name="connsiteX1439" fmla="*/ 578537 w 636190"/>
                  <a:gd name="connsiteY1439" fmla="*/ 327898 h 601986"/>
                  <a:gd name="connsiteX1440" fmla="*/ 576950 w 636190"/>
                  <a:gd name="connsiteY1440" fmla="*/ 328726 h 601986"/>
                  <a:gd name="connsiteX1441" fmla="*/ 576013 w 636190"/>
                  <a:gd name="connsiteY1441" fmla="*/ 326735 h 601986"/>
                  <a:gd name="connsiteX1442" fmla="*/ 572572 w 636190"/>
                  <a:gd name="connsiteY1442" fmla="*/ 328322 h 601986"/>
                  <a:gd name="connsiteX1443" fmla="*/ 570820 w 636190"/>
                  <a:gd name="connsiteY1443" fmla="*/ 329068 h 601986"/>
                  <a:gd name="connsiteX1444" fmla="*/ 568624 w 636190"/>
                  <a:gd name="connsiteY1444" fmla="*/ 329971 h 601986"/>
                  <a:gd name="connsiteX1445" fmla="*/ 567455 w 636190"/>
                  <a:gd name="connsiteY1445" fmla="*/ 330422 h 601986"/>
                  <a:gd name="connsiteX1446" fmla="*/ 565088 w 636190"/>
                  <a:gd name="connsiteY1446" fmla="*/ 331195 h 601986"/>
                  <a:gd name="connsiteX1447" fmla="*/ 563610 w 636190"/>
                  <a:gd name="connsiteY1447" fmla="*/ 331695 h 601986"/>
                  <a:gd name="connsiteX1448" fmla="*/ 561264 w 636190"/>
                  <a:gd name="connsiteY1448" fmla="*/ 332495 h 601986"/>
                  <a:gd name="connsiteX1449" fmla="*/ 561072 w 636190"/>
                  <a:gd name="connsiteY1449" fmla="*/ 332563 h 601986"/>
                  <a:gd name="connsiteX1450" fmla="*/ 560026 w 636190"/>
                  <a:gd name="connsiteY1450" fmla="*/ 333152 h 601986"/>
                  <a:gd name="connsiteX1451" fmla="*/ 559157 w 636190"/>
                  <a:gd name="connsiteY1451" fmla="*/ 333644 h 601986"/>
                  <a:gd name="connsiteX1452" fmla="*/ 557139 w 636190"/>
                  <a:gd name="connsiteY1452" fmla="*/ 334930 h 601986"/>
                  <a:gd name="connsiteX1453" fmla="*/ 558801 w 636190"/>
                  <a:gd name="connsiteY1453" fmla="*/ 336210 h 601986"/>
                  <a:gd name="connsiteX1454" fmla="*/ 560600 w 636190"/>
                  <a:gd name="connsiteY1454" fmla="*/ 337893 h 601986"/>
                  <a:gd name="connsiteX1455" fmla="*/ 562174 w 636190"/>
                  <a:gd name="connsiteY1455" fmla="*/ 341114 h 601986"/>
                  <a:gd name="connsiteX1456" fmla="*/ 560183 w 636190"/>
                  <a:gd name="connsiteY1456" fmla="*/ 342175 h 601986"/>
                  <a:gd name="connsiteX1457" fmla="*/ 561989 w 636190"/>
                  <a:gd name="connsiteY1457" fmla="*/ 345540 h 601986"/>
                  <a:gd name="connsiteX1458" fmla="*/ 559287 w 636190"/>
                  <a:gd name="connsiteY1458" fmla="*/ 347004 h 601986"/>
                  <a:gd name="connsiteX1459" fmla="*/ 559355 w 636190"/>
                  <a:gd name="connsiteY1459" fmla="*/ 347175 h 601986"/>
                  <a:gd name="connsiteX1460" fmla="*/ 561079 w 636190"/>
                  <a:gd name="connsiteY1460" fmla="*/ 351752 h 601986"/>
                  <a:gd name="connsiteX1461" fmla="*/ 563986 w 636190"/>
                  <a:gd name="connsiteY1461" fmla="*/ 359968 h 601986"/>
                  <a:gd name="connsiteX1462" fmla="*/ 563172 w 636190"/>
                  <a:gd name="connsiteY1462" fmla="*/ 360152 h 601986"/>
                  <a:gd name="connsiteX1463" fmla="*/ 563193 w 636190"/>
                  <a:gd name="connsiteY1463" fmla="*/ 360316 h 601986"/>
                  <a:gd name="connsiteX1464" fmla="*/ 563254 w 636190"/>
                  <a:gd name="connsiteY1464" fmla="*/ 360700 h 601986"/>
                  <a:gd name="connsiteX1465" fmla="*/ 563569 w 636190"/>
                  <a:gd name="connsiteY1465" fmla="*/ 362765 h 601986"/>
                  <a:gd name="connsiteX1466" fmla="*/ 563822 w 636190"/>
                  <a:gd name="connsiteY1466" fmla="*/ 364428 h 601986"/>
                  <a:gd name="connsiteX1467" fmla="*/ 558958 w 636190"/>
                  <a:gd name="connsiteY1467" fmla="*/ 365577 h 601986"/>
                  <a:gd name="connsiteX1468" fmla="*/ 558993 w 636190"/>
                  <a:gd name="connsiteY1468" fmla="*/ 365707 h 601986"/>
                  <a:gd name="connsiteX1469" fmla="*/ 559218 w 636190"/>
                  <a:gd name="connsiteY1469" fmla="*/ 366672 h 601986"/>
                  <a:gd name="connsiteX1470" fmla="*/ 559444 w 636190"/>
                  <a:gd name="connsiteY1470" fmla="*/ 367794 h 601986"/>
                  <a:gd name="connsiteX1471" fmla="*/ 559266 w 636190"/>
                  <a:gd name="connsiteY1471" fmla="*/ 367834 h 601986"/>
                  <a:gd name="connsiteX1472" fmla="*/ 559971 w 636190"/>
                  <a:gd name="connsiteY1472" fmla="*/ 372493 h 601986"/>
                  <a:gd name="connsiteX1473" fmla="*/ 560402 w 636190"/>
                  <a:gd name="connsiteY1473" fmla="*/ 375660 h 601986"/>
                  <a:gd name="connsiteX1474" fmla="*/ 560737 w 636190"/>
                  <a:gd name="connsiteY1474" fmla="*/ 378068 h 601986"/>
                  <a:gd name="connsiteX1475" fmla="*/ 561469 w 636190"/>
                  <a:gd name="connsiteY1475" fmla="*/ 382508 h 601986"/>
                  <a:gd name="connsiteX1476" fmla="*/ 561722 w 636190"/>
                  <a:gd name="connsiteY1476" fmla="*/ 384464 h 601986"/>
                  <a:gd name="connsiteX1477" fmla="*/ 561770 w 636190"/>
                  <a:gd name="connsiteY1477" fmla="*/ 384847 h 601986"/>
                  <a:gd name="connsiteX1478" fmla="*/ 561490 w 636190"/>
                  <a:gd name="connsiteY1478" fmla="*/ 384889 h 601986"/>
                  <a:gd name="connsiteX1479" fmla="*/ 561537 w 636190"/>
                  <a:gd name="connsiteY1479" fmla="*/ 385292 h 601986"/>
                  <a:gd name="connsiteX1480" fmla="*/ 560217 w 636190"/>
                  <a:gd name="connsiteY1480" fmla="*/ 385490 h 601986"/>
                  <a:gd name="connsiteX1481" fmla="*/ 560019 w 636190"/>
                  <a:gd name="connsiteY1481" fmla="*/ 385525 h 601986"/>
                  <a:gd name="connsiteX1482" fmla="*/ 560771 w 636190"/>
                  <a:gd name="connsiteY1482" fmla="*/ 392105 h 601986"/>
                  <a:gd name="connsiteX1483" fmla="*/ 560922 w 636190"/>
                  <a:gd name="connsiteY1483" fmla="*/ 393932 h 601986"/>
                  <a:gd name="connsiteX1484" fmla="*/ 561243 w 636190"/>
                  <a:gd name="connsiteY1484" fmla="*/ 397298 h 601986"/>
                  <a:gd name="connsiteX1485" fmla="*/ 561448 w 636190"/>
                  <a:gd name="connsiteY1485" fmla="*/ 398816 h 601986"/>
                  <a:gd name="connsiteX1486" fmla="*/ 561784 w 636190"/>
                  <a:gd name="connsiteY1486" fmla="*/ 400855 h 601986"/>
                  <a:gd name="connsiteX1487" fmla="*/ 562824 w 636190"/>
                  <a:gd name="connsiteY1487" fmla="*/ 404850 h 601986"/>
                  <a:gd name="connsiteX1488" fmla="*/ 563036 w 636190"/>
                  <a:gd name="connsiteY1488" fmla="*/ 405479 h 601986"/>
                  <a:gd name="connsiteX1489" fmla="*/ 564212 w 636190"/>
                  <a:gd name="connsiteY1489" fmla="*/ 408975 h 601986"/>
                  <a:gd name="connsiteX1490" fmla="*/ 564041 w 636190"/>
                  <a:gd name="connsiteY1490" fmla="*/ 409269 h 601986"/>
                  <a:gd name="connsiteX1491" fmla="*/ 566812 w 636190"/>
                  <a:gd name="connsiteY1491" fmla="*/ 410439 h 601986"/>
                  <a:gd name="connsiteX1492" fmla="*/ 568070 w 636190"/>
                  <a:gd name="connsiteY1492" fmla="*/ 411362 h 601986"/>
                  <a:gd name="connsiteX1493" fmla="*/ 569534 w 636190"/>
                  <a:gd name="connsiteY1493" fmla="*/ 413202 h 601986"/>
                  <a:gd name="connsiteX1494" fmla="*/ 571498 w 636190"/>
                  <a:gd name="connsiteY1494" fmla="*/ 415857 h 601986"/>
                  <a:gd name="connsiteX1495" fmla="*/ 571723 w 636190"/>
                  <a:gd name="connsiteY1495" fmla="*/ 416260 h 601986"/>
                  <a:gd name="connsiteX1496" fmla="*/ 572059 w 636190"/>
                  <a:gd name="connsiteY1496" fmla="*/ 416821 h 601986"/>
                  <a:gd name="connsiteX1497" fmla="*/ 573885 w 636190"/>
                  <a:gd name="connsiteY1497" fmla="*/ 415474 h 601986"/>
                  <a:gd name="connsiteX1498" fmla="*/ 574323 w 636190"/>
                  <a:gd name="connsiteY1498" fmla="*/ 416281 h 601986"/>
                  <a:gd name="connsiteX1499" fmla="*/ 575322 w 636190"/>
                  <a:gd name="connsiteY1499" fmla="*/ 418641 h 601986"/>
                  <a:gd name="connsiteX1500" fmla="*/ 575937 w 636190"/>
                  <a:gd name="connsiteY1500" fmla="*/ 421343 h 601986"/>
                  <a:gd name="connsiteX1501" fmla="*/ 576286 w 636190"/>
                  <a:gd name="connsiteY1501" fmla="*/ 423518 h 601986"/>
                  <a:gd name="connsiteX1502" fmla="*/ 576963 w 636190"/>
                  <a:gd name="connsiteY1502" fmla="*/ 426467 h 601986"/>
                  <a:gd name="connsiteX1503" fmla="*/ 578085 w 636190"/>
                  <a:gd name="connsiteY1503" fmla="*/ 428710 h 601986"/>
                  <a:gd name="connsiteX1504" fmla="*/ 579447 w 636190"/>
                  <a:gd name="connsiteY1504" fmla="*/ 432555 h 601986"/>
                  <a:gd name="connsiteX1505" fmla="*/ 579050 w 636190"/>
                  <a:gd name="connsiteY1505" fmla="*/ 435161 h 601986"/>
                  <a:gd name="connsiteX1506" fmla="*/ 581971 w 636190"/>
                  <a:gd name="connsiteY1506" fmla="*/ 435825 h 601986"/>
                  <a:gd name="connsiteX1507" fmla="*/ 583476 w 636190"/>
                  <a:gd name="connsiteY1507" fmla="*/ 436057 h 601986"/>
                  <a:gd name="connsiteX1508" fmla="*/ 585473 w 636190"/>
                  <a:gd name="connsiteY1508" fmla="*/ 436187 h 601986"/>
                  <a:gd name="connsiteX1509" fmla="*/ 586342 w 636190"/>
                  <a:gd name="connsiteY1509" fmla="*/ 437720 h 601986"/>
                  <a:gd name="connsiteX1510" fmla="*/ 586602 w 636190"/>
                  <a:gd name="connsiteY1510" fmla="*/ 438671 h 601986"/>
                  <a:gd name="connsiteX1511" fmla="*/ 586862 w 636190"/>
                  <a:gd name="connsiteY1511" fmla="*/ 439293 h 601986"/>
                  <a:gd name="connsiteX1512" fmla="*/ 587484 w 636190"/>
                  <a:gd name="connsiteY1512" fmla="*/ 440572 h 601986"/>
                  <a:gd name="connsiteX1513" fmla="*/ 588032 w 636190"/>
                  <a:gd name="connsiteY1513" fmla="*/ 441646 h 601986"/>
                  <a:gd name="connsiteX1514" fmla="*/ 588360 w 636190"/>
                  <a:gd name="connsiteY1514" fmla="*/ 442672 h 601986"/>
                  <a:gd name="connsiteX1515" fmla="*/ 588928 w 636190"/>
                  <a:gd name="connsiteY1515" fmla="*/ 443651 h 601986"/>
                  <a:gd name="connsiteX1516" fmla="*/ 589578 w 636190"/>
                  <a:gd name="connsiteY1516" fmla="*/ 445457 h 601986"/>
                  <a:gd name="connsiteX1517" fmla="*/ 590159 w 636190"/>
                  <a:gd name="connsiteY1517" fmla="*/ 447502 h 601986"/>
                  <a:gd name="connsiteX1518" fmla="*/ 590351 w 636190"/>
                  <a:gd name="connsiteY1518" fmla="*/ 448494 h 601986"/>
                  <a:gd name="connsiteX1519" fmla="*/ 590597 w 636190"/>
                  <a:gd name="connsiteY1519" fmla="*/ 450272 h 601986"/>
                  <a:gd name="connsiteX1520" fmla="*/ 590652 w 636190"/>
                  <a:gd name="connsiteY1520" fmla="*/ 451620 h 601986"/>
                  <a:gd name="connsiteX1521" fmla="*/ 590741 w 636190"/>
                  <a:gd name="connsiteY1521" fmla="*/ 453474 h 601986"/>
                  <a:gd name="connsiteX1522" fmla="*/ 590830 w 636190"/>
                  <a:gd name="connsiteY1522" fmla="*/ 454698 h 601986"/>
                  <a:gd name="connsiteX1523" fmla="*/ 591089 w 636190"/>
                  <a:gd name="connsiteY1523" fmla="*/ 455335 h 601986"/>
                  <a:gd name="connsiteX1524" fmla="*/ 592102 w 636190"/>
                  <a:gd name="connsiteY1524" fmla="*/ 455677 h 601986"/>
                  <a:gd name="connsiteX1525" fmla="*/ 592204 w 636190"/>
                  <a:gd name="connsiteY1525" fmla="*/ 455752 h 601986"/>
                  <a:gd name="connsiteX1526" fmla="*/ 592984 w 636190"/>
                  <a:gd name="connsiteY1526" fmla="*/ 456340 h 601986"/>
                  <a:gd name="connsiteX1527" fmla="*/ 593716 w 636190"/>
                  <a:gd name="connsiteY1527" fmla="*/ 456764 h 601986"/>
                  <a:gd name="connsiteX1528" fmla="*/ 594195 w 636190"/>
                  <a:gd name="connsiteY1528" fmla="*/ 457120 h 601986"/>
                  <a:gd name="connsiteX1529" fmla="*/ 594455 w 636190"/>
                  <a:gd name="connsiteY1529" fmla="*/ 457312 h 601986"/>
                  <a:gd name="connsiteX1530" fmla="*/ 595659 w 636190"/>
                  <a:gd name="connsiteY1530" fmla="*/ 458981 h 601986"/>
                  <a:gd name="connsiteX1531" fmla="*/ 596179 w 636190"/>
                  <a:gd name="connsiteY1531" fmla="*/ 462025 h 601986"/>
                  <a:gd name="connsiteX1532" fmla="*/ 596767 w 636190"/>
                  <a:gd name="connsiteY1532" fmla="*/ 463742 h 601986"/>
                  <a:gd name="connsiteX1533" fmla="*/ 598621 w 636190"/>
                  <a:gd name="connsiteY1533" fmla="*/ 467915 h 601986"/>
                  <a:gd name="connsiteX1534" fmla="*/ 598409 w 636190"/>
                  <a:gd name="connsiteY1534" fmla="*/ 468483 h 601986"/>
                  <a:gd name="connsiteX1535" fmla="*/ 598259 w 636190"/>
                  <a:gd name="connsiteY1535" fmla="*/ 470466 h 601986"/>
                  <a:gd name="connsiteX1536" fmla="*/ 598649 w 636190"/>
                  <a:gd name="connsiteY1536" fmla="*/ 471397 h 601986"/>
                  <a:gd name="connsiteX1537" fmla="*/ 599203 w 636190"/>
                  <a:gd name="connsiteY1537" fmla="*/ 472697 h 601986"/>
                  <a:gd name="connsiteX1538" fmla="*/ 599264 w 636190"/>
                  <a:gd name="connsiteY1538" fmla="*/ 474215 h 601986"/>
                  <a:gd name="connsiteX1539" fmla="*/ 599079 w 636190"/>
                  <a:gd name="connsiteY1539" fmla="*/ 475919 h 601986"/>
                  <a:gd name="connsiteX1540" fmla="*/ 598874 w 636190"/>
                  <a:gd name="connsiteY1540" fmla="*/ 477608 h 601986"/>
                  <a:gd name="connsiteX1541" fmla="*/ 598991 w 636190"/>
                  <a:gd name="connsiteY1541" fmla="*/ 479462 h 601986"/>
                  <a:gd name="connsiteX1542" fmla="*/ 599093 w 636190"/>
                  <a:gd name="connsiteY1542" fmla="*/ 481439 h 601986"/>
                  <a:gd name="connsiteX1543" fmla="*/ 599045 w 636190"/>
                  <a:gd name="connsiteY1543" fmla="*/ 481925 h 601986"/>
                  <a:gd name="connsiteX1544" fmla="*/ 599025 w 636190"/>
                  <a:gd name="connsiteY1544" fmla="*/ 482082 h 601986"/>
                  <a:gd name="connsiteX1545" fmla="*/ 597869 w 636190"/>
                  <a:gd name="connsiteY1545" fmla="*/ 481453 h 601986"/>
                  <a:gd name="connsiteX1546" fmla="*/ 596733 w 636190"/>
                  <a:gd name="connsiteY1546" fmla="*/ 483136 h 601986"/>
                  <a:gd name="connsiteX1547" fmla="*/ 596405 w 636190"/>
                  <a:gd name="connsiteY1547" fmla="*/ 483471 h 601986"/>
                  <a:gd name="connsiteX1548" fmla="*/ 595604 w 636190"/>
                  <a:gd name="connsiteY1548" fmla="*/ 483963 h 601986"/>
                  <a:gd name="connsiteX1549" fmla="*/ 595003 w 636190"/>
                  <a:gd name="connsiteY1549" fmla="*/ 484298 h 601986"/>
                  <a:gd name="connsiteX1550" fmla="*/ 593805 w 636190"/>
                  <a:gd name="connsiteY1550" fmla="*/ 484435 h 601986"/>
                  <a:gd name="connsiteX1551" fmla="*/ 593306 w 636190"/>
                  <a:gd name="connsiteY1551" fmla="*/ 484278 h 601986"/>
                  <a:gd name="connsiteX1552" fmla="*/ 592656 w 636190"/>
                  <a:gd name="connsiteY1552" fmla="*/ 483949 h 601986"/>
                  <a:gd name="connsiteX1553" fmla="*/ 591069 w 636190"/>
                  <a:gd name="connsiteY1553" fmla="*/ 483341 h 601986"/>
                  <a:gd name="connsiteX1554" fmla="*/ 588791 w 636190"/>
                  <a:gd name="connsiteY1554" fmla="*/ 483163 h 601986"/>
                  <a:gd name="connsiteX1555" fmla="*/ 585056 w 636190"/>
                  <a:gd name="connsiteY1555" fmla="*/ 481774 h 601986"/>
                  <a:gd name="connsiteX1556" fmla="*/ 584673 w 636190"/>
                  <a:gd name="connsiteY1556" fmla="*/ 481671 h 601986"/>
                  <a:gd name="connsiteX1557" fmla="*/ 583907 w 636190"/>
                  <a:gd name="connsiteY1557" fmla="*/ 482917 h 601986"/>
                  <a:gd name="connsiteX1558" fmla="*/ 582840 w 636190"/>
                  <a:gd name="connsiteY1558" fmla="*/ 482171 h 601986"/>
                  <a:gd name="connsiteX1559" fmla="*/ 582942 w 636190"/>
                  <a:gd name="connsiteY1559" fmla="*/ 482048 h 601986"/>
                  <a:gd name="connsiteX1560" fmla="*/ 579084 w 636190"/>
                  <a:gd name="connsiteY1560" fmla="*/ 479866 h 601986"/>
                  <a:gd name="connsiteX1561" fmla="*/ 576402 w 636190"/>
                  <a:gd name="connsiteY1561" fmla="*/ 478579 h 601986"/>
                  <a:gd name="connsiteX1562" fmla="*/ 575821 w 636190"/>
                  <a:gd name="connsiteY1562" fmla="*/ 478299 h 601986"/>
                  <a:gd name="connsiteX1563" fmla="*/ 575191 w 636190"/>
                  <a:gd name="connsiteY1563" fmla="*/ 478012 h 601986"/>
                  <a:gd name="connsiteX1564" fmla="*/ 574070 w 636190"/>
                  <a:gd name="connsiteY1564" fmla="*/ 477615 h 601986"/>
                  <a:gd name="connsiteX1565" fmla="*/ 573639 w 636190"/>
                  <a:gd name="connsiteY1565" fmla="*/ 477471 h 601986"/>
                  <a:gd name="connsiteX1566" fmla="*/ 571511 w 636190"/>
                  <a:gd name="connsiteY1566" fmla="*/ 476739 h 601986"/>
                  <a:gd name="connsiteX1567" fmla="*/ 568159 w 636190"/>
                  <a:gd name="connsiteY1567" fmla="*/ 472874 h 601986"/>
                  <a:gd name="connsiteX1568" fmla="*/ 567079 w 636190"/>
                  <a:gd name="connsiteY1568" fmla="*/ 472491 h 601986"/>
                  <a:gd name="connsiteX1569" fmla="*/ 567448 w 636190"/>
                  <a:gd name="connsiteY1569" fmla="*/ 472991 h 601986"/>
                  <a:gd name="connsiteX1570" fmla="*/ 568371 w 636190"/>
                  <a:gd name="connsiteY1570" fmla="*/ 474195 h 601986"/>
                  <a:gd name="connsiteX1571" fmla="*/ 570595 w 636190"/>
                  <a:gd name="connsiteY1571" fmla="*/ 476650 h 601986"/>
                  <a:gd name="connsiteX1572" fmla="*/ 571073 w 636190"/>
                  <a:gd name="connsiteY1572" fmla="*/ 477191 h 601986"/>
                  <a:gd name="connsiteX1573" fmla="*/ 569493 w 636190"/>
                  <a:gd name="connsiteY1573" fmla="*/ 478354 h 601986"/>
                  <a:gd name="connsiteX1574" fmla="*/ 569069 w 636190"/>
                  <a:gd name="connsiteY1574" fmla="*/ 478060 h 601986"/>
                  <a:gd name="connsiteX1575" fmla="*/ 566586 w 636190"/>
                  <a:gd name="connsiteY1575" fmla="*/ 476302 h 601986"/>
                  <a:gd name="connsiteX1576" fmla="*/ 566504 w 636190"/>
                  <a:gd name="connsiteY1576" fmla="*/ 476233 h 601986"/>
                  <a:gd name="connsiteX1577" fmla="*/ 566388 w 636190"/>
                  <a:gd name="connsiteY1577" fmla="*/ 476172 h 601986"/>
                  <a:gd name="connsiteX1578" fmla="*/ 564185 w 636190"/>
                  <a:gd name="connsiteY1578" fmla="*/ 475207 h 601986"/>
                  <a:gd name="connsiteX1579" fmla="*/ 562420 w 636190"/>
                  <a:gd name="connsiteY1579" fmla="*/ 474400 h 601986"/>
                  <a:gd name="connsiteX1580" fmla="*/ 559848 w 636190"/>
                  <a:gd name="connsiteY1580" fmla="*/ 474058 h 601986"/>
                  <a:gd name="connsiteX1581" fmla="*/ 559697 w 636190"/>
                  <a:gd name="connsiteY1581" fmla="*/ 473278 h 601986"/>
                  <a:gd name="connsiteX1582" fmla="*/ 558739 w 636190"/>
                  <a:gd name="connsiteY1582" fmla="*/ 472799 h 601986"/>
                  <a:gd name="connsiteX1583" fmla="*/ 558473 w 636190"/>
                  <a:gd name="connsiteY1583" fmla="*/ 472471 h 601986"/>
                  <a:gd name="connsiteX1584" fmla="*/ 558206 w 636190"/>
                  <a:gd name="connsiteY1584" fmla="*/ 472779 h 601986"/>
                  <a:gd name="connsiteX1585" fmla="*/ 556865 w 636190"/>
                  <a:gd name="connsiteY1585" fmla="*/ 473791 h 601986"/>
                  <a:gd name="connsiteX1586" fmla="*/ 555853 w 636190"/>
                  <a:gd name="connsiteY1586" fmla="*/ 474625 h 601986"/>
                  <a:gd name="connsiteX1587" fmla="*/ 554601 w 636190"/>
                  <a:gd name="connsiteY1587" fmla="*/ 475296 h 601986"/>
                  <a:gd name="connsiteX1588" fmla="*/ 554143 w 636190"/>
                  <a:gd name="connsiteY1588" fmla="*/ 475618 h 601986"/>
                  <a:gd name="connsiteX1589" fmla="*/ 553759 w 636190"/>
                  <a:gd name="connsiteY1589" fmla="*/ 475665 h 601986"/>
                  <a:gd name="connsiteX1590" fmla="*/ 553322 w 636190"/>
                  <a:gd name="connsiteY1590" fmla="*/ 474673 h 601986"/>
                  <a:gd name="connsiteX1591" fmla="*/ 551926 w 636190"/>
                  <a:gd name="connsiteY1591" fmla="*/ 474044 h 601986"/>
                  <a:gd name="connsiteX1592" fmla="*/ 551776 w 636190"/>
                  <a:gd name="connsiteY1592" fmla="*/ 473982 h 601986"/>
                  <a:gd name="connsiteX1593" fmla="*/ 551605 w 636190"/>
                  <a:gd name="connsiteY1593" fmla="*/ 473764 h 601986"/>
                  <a:gd name="connsiteX1594" fmla="*/ 551502 w 636190"/>
                  <a:gd name="connsiteY1594" fmla="*/ 473599 h 601986"/>
                  <a:gd name="connsiteX1595" fmla="*/ 551194 w 636190"/>
                  <a:gd name="connsiteY1595" fmla="*/ 473203 h 601986"/>
                  <a:gd name="connsiteX1596" fmla="*/ 550736 w 636190"/>
                  <a:gd name="connsiteY1596" fmla="*/ 472929 h 601986"/>
                  <a:gd name="connsiteX1597" fmla="*/ 550257 w 636190"/>
                  <a:gd name="connsiteY1597" fmla="*/ 472601 h 601986"/>
                  <a:gd name="connsiteX1598" fmla="*/ 550059 w 636190"/>
                  <a:gd name="connsiteY1598" fmla="*/ 472464 h 601986"/>
                  <a:gd name="connsiteX1599" fmla="*/ 549901 w 636190"/>
                  <a:gd name="connsiteY1599" fmla="*/ 472464 h 601986"/>
                  <a:gd name="connsiteX1600" fmla="*/ 549491 w 636190"/>
                  <a:gd name="connsiteY1600" fmla="*/ 472437 h 601986"/>
                  <a:gd name="connsiteX1601" fmla="*/ 549197 w 636190"/>
                  <a:gd name="connsiteY1601" fmla="*/ 472389 h 601986"/>
                  <a:gd name="connsiteX1602" fmla="*/ 548711 w 636190"/>
                  <a:gd name="connsiteY1602" fmla="*/ 472683 h 601986"/>
                  <a:gd name="connsiteX1603" fmla="*/ 548321 w 636190"/>
                  <a:gd name="connsiteY1603" fmla="*/ 472840 h 601986"/>
                  <a:gd name="connsiteX1604" fmla="*/ 547897 w 636190"/>
                  <a:gd name="connsiteY1604" fmla="*/ 472991 h 601986"/>
                  <a:gd name="connsiteX1605" fmla="*/ 547336 w 636190"/>
                  <a:gd name="connsiteY1605" fmla="*/ 473340 h 601986"/>
                  <a:gd name="connsiteX1606" fmla="*/ 546987 w 636190"/>
                  <a:gd name="connsiteY1606" fmla="*/ 473545 h 601986"/>
                  <a:gd name="connsiteX1607" fmla="*/ 546713 w 636190"/>
                  <a:gd name="connsiteY1607" fmla="*/ 473859 h 601986"/>
                  <a:gd name="connsiteX1608" fmla="*/ 546549 w 636190"/>
                  <a:gd name="connsiteY1608" fmla="*/ 474003 h 601986"/>
                  <a:gd name="connsiteX1609" fmla="*/ 546344 w 636190"/>
                  <a:gd name="connsiteY1609" fmla="*/ 474126 h 601986"/>
                  <a:gd name="connsiteX1610" fmla="*/ 545961 w 636190"/>
                  <a:gd name="connsiteY1610" fmla="*/ 474359 h 601986"/>
                  <a:gd name="connsiteX1611" fmla="*/ 545318 w 636190"/>
                  <a:gd name="connsiteY1611" fmla="*/ 474906 h 601986"/>
                  <a:gd name="connsiteX1612" fmla="*/ 544860 w 636190"/>
                  <a:gd name="connsiteY1612" fmla="*/ 475173 h 601986"/>
                  <a:gd name="connsiteX1613" fmla="*/ 544545 w 636190"/>
                  <a:gd name="connsiteY1613" fmla="*/ 475405 h 601986"/>
                  <a:gd name="connsiteX1614" fmla="*/ 543909 w 636190"/>
                  <a:gd name="connsiteY1614" fmla="*/ 475905 h 601986"/>
                  <a:gd name="connsiteX1615" fmla="*/ 543382 w 636190"/>
                  <a:gd name="connsiteY1615" fmla="*/ 476493 h 601986"/>
                  <a:gd name="connsiteX1616" fmla="*/ 542930 w 636190"/>
                  <a:gd name="connsiteY1616" fmla="*/ 477335 h 601986"/>
                  <a:gd name="connsiteX1617" fmla="*/ 542807 w 636190"/>
                  <a:gd name="connsiteY1617" fmla="*/ 477608 h 601986"/>
                  <a:gd name="connsiteX1618" fmla="*/ 542356 w 636190"/>
                  <a:gd name="connsiteY1618" fmla="*/ 478032 h 601986"/>
                  <a:gd name="connsiteX1619" fmla="*/ 542069 w 636190"/>
                  <a:gd name="connsiteY1619" fmla="*/ 477998 h 601986"/>
                  <a:gd name="connsiteX1620" fmla="*/ 541720 w 636190"/>
                  <a:gd name="connsiteY1620" fmla="*/ 477848 h 601986"/>
                  <a:gd name="connsiteX1621" fmla="*/ 541453 w 636190"/>
                  <a:gd name="connsiteY1621" fmla="*/ 477724 h 601986"/>
                  <a:gd name="connsiteX1622" fmla="*/ 540516 w 636190"/>
                  <a:gd name="connsiteY1622" fmla="*/ 477451 h 601986"/>
                  <a:gd name="connsiteX1623" fmla="*/ 539989 w 636190"/>
                  <a:gd name="connsiteY1623" fmla="*/ 477362 h 601986"/>
                  <a:gd name="connsiteX1624" fmla="*/ 539476 w 636190"/>
                  <a:gd name="connsiteY1624" fmla="*/ 477335 h 601986"/>
                  <a:gd name="connsiteX1625" fmla="*/ 538785 w 636190"/>
                  <a:gd name="connsiteY1625" fmla="*/ 477348 h 601986"/>
                  <a:gd name="connsiteX1626" fmla="*/ 538217 w 636190"/>
                  <a:gd name="connsiteY1626" fmla="*/ 477280 h 601986"/>
                  <a:gd name="connsiteX1627" fmla="*/ 538080 w 636190"/>
                  <a:gd name="connsiteY1627" fmla="*/ 477198 h 601986"/>
                  <a:gd name="connsiteX1628" fmla="*/ 537677 w 636190"/>
                  <a:gd name="connsiteY1628" fmla="*/ 476856 h 601986"/>
                  <a:gd name="connsiteX1629" fmla="*/ 537349 w 636190"/>
                  <a:gd name="connsiteY1629" fmla="*/ 476657 h 601986"/>
                  <a:gd name="connsiteX1630" fmla="*/ 536979 w 636190"/>
                  <a:gd name="connsiteY1630" fmla="*/ 476459 h 601986"/>
                  <a:gd name="connsiteX1631" fmla="*/ 536466 w 636190"/>
                  <a:gd name="connsiteY1631" fmla="*/ 476302 h 601986"/>
                  <a:gd name="connsiteX1632" fmla="*/ 535611 w 636190"/>
                  <a:gd name="connsiteY1632" fmla="*/ 476213 h 601986"/>
                  <a:gd name="connsiteX1633" fmla="*/ 534578 w 636190"/>
                  <a:gd name="connsiteY1633" fmla="*/ 476219 h 601986"/>
                  <a:gd name="connsiteX1634" fmla="*/ 534311 w 636190"/>
                  <a:gd name="connsiteY1634" fmla="*/ 476110 h 601986"/>
                  <a:gd name="connsiteX1635" fmla="*/ 534222 w 636190"/>
                  <a:gd name="connsiteY1635" fmla="*/ 480201 h 601986"/>
                  <a:gd name="connsiteX1636" fmla="*/ 533374 w 636190"/>
                  <a:gd name="connsiteY1636" fmla="*/ 483354 h 601986"/>
                  <a:gd name="connsiteX1637" fmla="*/ 529523 w 636190"/>
                  <a:gd name="connsiteY1637" fmla="*/ 481412 h 601986"/>
                  <a:gd name="connsiteX1638" fmla="*/ 528271 w 636190"/>
                  <a:gd name="connsiteY1638" fmla="*/ 480892 h 601986"/>
                  <a:gd name="connsiteX1639" fmla="*/ 527669 w 636190"/>
                  <a:gd name="connsiteY1639" fmla="*/ 480420 h 601986"/>
                  <a:gd name="connsiteX1640" fmla="*/ 526178 w 636190"/>
                  <a:gd name="connsiteY1640" fmla="*/ 478552 h 601986"/>
                  <a:gd name="connsiteX1641" fmla="*/ 524030 w 636190"/>
                  <a:gd name="connsiteY1641" fmla="*/ 476548 h 601986"/>
                  <a:gd name="connsiteX1642" fmla="*/ 522716 w 636190"/>
                  <a:gd name="connsiteY1642" fmla="*/ 475371 h 601986"/>
                  <a:gd name="connsiteX1643" fmla="*/ 521191 w 636190"/>
                  <a:gd name="connsiteY1643" fmla="*/ 473627 h 601986"/>
                  <a:gd name="connsiteX1644" fmla="*/ 520698 w 636190"/>
                  <a:gd name="connsiteY1644" fmla="*/ 473353 h 601986"/>
                  <a:gd name="connsiteX1645" fmla="*/ 519768 w 636190"/>
                  <a:gd name="connsiteY1645" fmla="*/ 472265 h 601986"/>
                  <a:gd name="connsiteX1646" fmla="*/ 518913 w 636190"/>
                  <a:gd name="connsiteY1646" fmla="*/ 470802 h 601986"/>
                  <a:gd name="connsiteX1647" fmla="*/ 518714 w 636190"/>
                  <a:gd name="connsiteY1647" fmla="*/ 469858 h 601986"/>
                  <a:gd name="connsiteX1648" fmla="*/ 517702 w 636190"/>
                  <a:gd name="connsiteY1648" fmla="*/ 469064 h 601986"/>
                  <a:gd name="connsiteX1649" fmla="*/ 517524 w 636190"/>
                  <a:gd name="connsiteY1649" fmla="*/ 468934 h 601986"/>
                  <a:gd name="connsiteX1650" fmla="*/ 517353 w 636190"/>
                  <a:gd name="connsiteY1650" fmla="*/ 469577 h 601986"/>
                  <a:gd name="connsiteX1651" fmla="*/ 515150 w 636190"/>
                  <a:gd name="connsiteY1651" fmla="*/ 471157 h 601986"/>
                  <a:gd name="connsiteX1652" fmla="*/ 515096 w 636190"/>
                  <a:gd name="connsiteY1652" fmla="*/ 471198 h 601986"/>
                  <a:gd name="connsiteX1653" fmla="*/ 513686 w 636190"/>
                  <a:gd name="connsiteY1653" fmla="*/ 472553 h 601986"/>
                  <a:gd name="connsiteX1654" fmla="*/ 511703 w 636190"/>
                  <a:gd name="connsiteY1654" fmla="*/ 475118 h 601986"/>
                  <a:gd name="connsiteX1655" fmla="*/ 509637 w 636190"/>
                  <a:gd name="connsiteY1655" fmla="*/ 477512 h 601986"/>
                  <a:gd name="connsiteX1656" fmla="*/ 508747 w 636190"/>
                  <a:gd name="connsiteY1656" fmla="*/ 479619 h 601986"/>
                  <a:gd name="connsiteX1657" fmla="*/ 508693 w 636190"/>
                  <a:gd name="connsiteY1657" fmla="*/ 481507 h 601986"/>
                  <a:gd name="connsiteX1658" fmla="*/ 510061 w 636190"/>
                  <a:gd name="connsiteY1658" fmla="*/ 486159 h 601986"/>
                  <a:gd name="connsiteX1659" fmla="*/ 509383 w 636190"/>
                  <a:gd name="connsiteY1659" fmla="*/ 486269 h 601986"/>
                  <a:gd name="connsiteX1660" fmla="*/ 510759 w 636190"/>
                  <a:gd name="connsiteY1660" fmla="*/ 489826 h 601986"/>
                  <a:gd name="connsiteX1661" fmla="*/ 510820 w 636190"/>
                  <a:gd name="connsiteY1661" fmla="*/ 492446 h 601986"/>
                  <a:gd name="connsiteX1662" fmla="*/ 510765 w 636190"/>
                  <a:gd name="connsiteY1662" fmla="*/ 495825 h 601986"/>
                  <a:gd name="connsiteX1663" fmla="*/ 510759 w 636190"/>
                  <a:gd name="connsiteY1663" fmla="*/ 498972 h 601986"/>
                  <a:gd name="connsiteX1664" fmla="*/ 511326 w 636190"/>
                  <a:gd name="connsiteY1664" fmla="*/ 503213 h 601986"/>
                  <a:gd name="connsiteX1665" fmla="*/ 511627 w 636190"/>
                  <a:gd name="connsiteY1665" fmla="*/ 504615 h 601986"/>
                  <a:gd name="connsiteX1666" fmla="*/ 512106 w 636190"/>
                  <a:gd name="connsiteY1666" fmla="*/ 506360 h 601986"/>
                  <a:gd name="connsiteX1667" fmla="*/ 513002 w 636190"/>
                  <a:gd name="connsiteY1667" fmla="*/ 509445 h 601986"/>
                  <a:gd name="connsiteX1668" fmla="*/ 513385 w 636190"/>
                  <a:gd name="connsiteY1668" fmla="*/ 512469 h 601986"/>
                  <a:gd name="connsiteX1669" fmla="*/ 514281 w 636190"/>
                  <a:gd name="connsiteY1669" fmla="*/ 515137 h 601986"/>
                  <a:gd name="connsiteX1670" fmla="*/ 516320 w 636190"/>
                  <a:gd name="connsiteY1670" fmla="*/ 520103 h 601986"/>
                  <a:gd name="connsiteX1671" fmla="*/ 516751 w 636190"/>
                  <a:gd name="connsiteY1671" fmla="*/ 521868 h 601986"/>
                  <a:gd name="connsiteX1672" fmla="*/ 516060 w 636190"/>
                  <a:gd name="connsiteY1672" fmla="*/ 521806 h 601986"/>
                  <a:gd name="connsiteX1673" fmla="*/ 514357 w 636190"/>
                  <a:gd name="connsiteY1673" fmla="*/ 521642 h 601986"/>
                  <a:gd name="connsiteX1674" fmla="*/ 512380 w 636190"/>
                  <a:gd name="connsiteY1674" fmla="*/ 521423 h 601986"/>
                  <a:gd name="connsiteX1675" fmla="*/ 510745 w 636190"/>
                  <a:gd name="connsiteY1675" fmla="*/ 521266 h 601986"/>
                  <a:gd name="connsiteX1676" fmla="*/ 509089 w 636190"/>
                  <a:gd name="connsiteY1676" fmla="*/ 521245 h 601986"/>
                  <a:gd name="connsiteX1677" fmla="*/ 507434 w 636190"/>
                  <a:gd name="connsiteY1677" fmla="*/ 521211 h 601986"/>
                  <a:gd name="connsiteX1678" fmla="*/ 505792 w 636190"/>
                  <a:gd name="connsiteY1678" fmla="*/ 521252 h 601986"/>
                  <a:gd name="connsiteX1679" fmla="*/ 504410 w 636190"/>
                  <a:gd name="connsiteY1679" fmla="*/ 521328 h 601986"/>
                  <a:gd name="connsiteX1680" fmla="*/ 503117 w 636190"/>
                  <a:gd name="connsiteY1680" fmla="*/ 521389 h 601986"/>
                  <a:gd name="connsiteX1681" fmla="*/ 501770 w 636190"/>
                  <a:gd name="connsiteY1681" fmla="*/ 521437 h 601986"/>
                  <a:gd name="connsiteX1682" fmla="*/ 500607 w 636190"/>
                  <a:gd name="connsiteY1682" fmla="*/ 521512 h 601986"/>
                  <a:gd name="connsiteX1683" fmla="*/ 499362 w 636190"/>
                  <a:gd name="connsiteY1683" fmla="*/ 521608 h 601986"/>
                  <a:gd name="connsiteX1684" fmla="*/ 497768 w 636190"/>
                  <a:gd name="connsiteY1684" fmla="*/ 521656 h 601986"/>
                  <a:gd name="connsiteX1685" fmla="*/ 496058 w 636190"/>
                  <a:gd name="connsiteY1685" fmla="*/ 521628 h 601986"/>
                  <a:gd name="connsiteX1686" fmla="*/ 494867 w 636190"/>
                  <a:gd name="connsiteY1686" fmla="*/ 521649 h 601986"/>
                  <a:gd name="connsiteX1687" fmla="*/ 493431 w 636190"/>
                  <a:gd name="connsiteY1687" fmla="*/ 521642 h 601986"/>
                  <a:gd name="connsiteX1688" fmla="*/ 492815 w 636190"/>
                  <a:gd name="connsiteY1688" fmla="*/ 521649 h 601986"/>
                  <a:gd name="connsiteX1689" fmla="*/ 490393 w 636190"/>
                  <a:gd name="connsiteY1689" fmla="*/ 522080 h 601986"/>
                  <a:gd name="connsiteX1690" fmla="*/ 488116 w 636190"/>
                  <a:gd name="connsiteY1690" fmla="*/ 522477 h 601986"/>
                  <a:gd name="connsiteX1691" fmla="*/ 485783 w 636190"/>
                  <a:gd name="connsiteY1691" fmla="*/ 522976 h 601986"/>
                  <a:gd name="connsiteX1692" fmla="*/ 483320 w 636190"/>
                  <a:gd name="connsiteY1692" fmla="*/ 523516 h 601986"/>
                  <a:gd name="connsiteX1693" fmla="*/ 481849 w 636190"/>
                  <a:gd name="connsiteY1693" fmla="*/ 524194 h 601986"/>
                  <a:gd name="connsiteX1694" fmla="*/ 479852 w 636190"/>
                  <a:gd name="connsiteY1694" fmla="*/ 525124 h 601986"/>
                  <a:gd name="connsiteX1695" fmla="*/ 478039 w 636190"/>
                  <a:gd name="connsiteY1695" fmla="*/ 525651 h 601986"/>
                  <a:gd name="connsiteX1696" fmla="*/ 476247 w 636190"/>
                  <a:gd name="connsiteY1696" fmla="*/ 526075 h 601986"/>
                  <a:gd name="connsiteX1697" fmla="*/ 473818 w 636190"/>
                  <a:gd name="connsiteY1697" fmla="*/ 526294 h 601986"/>
                  <a:gd name="connsiteX1698" fmla="*/ 469981 w 636190"/>
                  <a:gd name="connsiteY1698" fmla="*/ 526547 h 601986"/>
                  <a:gd name="connsiteX1699" fmla="*/ 469379 w 636190"/>
                  <a:gd name="connsiteY1699" fmla="*/ 526670 h 601986"/>
                  <a:gd name="connsiteX1700" fmla="*/ 467155 w 636190"/>
                  <a:gd name="connsiteY1700" fmla="*/ 526944 h 601986"/>
                  <a:gd name="connsiteX1701" fmla="*/ 464528 w 636190"/>
                  <a:gd name="connsiteY1701" fmla="*/ 527238 h 601986"/>
                  <a:gd name="connsiteX1702" fmla="*/ 462121 w 636190"/>
                  <a:gd name="connsiteY1702" fmla="*/ 527525 h 601986"/>
                  <a:gd name="connsiteX1703" fmla="*/ 460588 w 636190"/>
                  <a:gd name="connsiteY1703" fmla="*/ 527689 h 601986"/>
                  <a:gd name="connsiteX1704" fmla="*/ 457948 w 636190"/>
                  <a:gd name="connsiteY1704" fmla="*/ 527532 h 601986"/>
                  <a:gd name="connsiteX1705" fmla="*/ 453022 w 636190"/>
                  <a:gd name="connsiteY1705" fmla="*/ 527149 h 601986"/>
                  <a:gd name="connsiteX1706" fmla="*/ 452817 w 636190"/>
                  <a:gd name="connsiteY1706" fmla="*/ 527163 h 601986"/>
                  <a:gd name="connsiteX1707" fmla="*/ 451456 w 636190"/>
                  <a:gd name="connsiteY1707" fmla="*/ 527429 h 601986"/>
                  <a:gd name="connsiteX1708" fmla="*/ 449725 w 636190"/>
                  <a:gd name="connsiteY1708" fmla="*/ 527744 h 601986"/>
                  <a:gd name="connsiteX1709" fmla="*/ 447776 w 636190"/>
                  <a:gd name="connsiteY1709" fmla="*/ 528100 h 601986"/>
                  <a:gd name="connsiteX1710" fmla="*/ 447228 w 636190"/>
                  <a:gd name="connsiteY1710" fmla="*/ 528237 h 601986"/>
                  <a:gd name="connsiteX1711" fmla="*/ 446093 w 636190"/>
                  <a:gd name="connsiteY1711" fmla="*/ 528579 h 601986"/>
                  <a:gd name="connsiteX1712" fmla="*/ 444752 w 636190"/>
                  <a:gd name="connsiteY1712" fmla="*/ 528975 h 601986"/>
                  <a:gd name="connsiteX1713" fmla="*/ 444239 w 636190"/>
                  <a:gd name="connsiteY1713" fmla="*/ 529119 h 601986"/>
                  <a:gd name="connsiteX1714" fmla="*/ 443924 w 636190"/>
                  <a:gd name="connsiteY1714" fmla="*/ 529201 h 601986"/>
                  <a:gd name="connsiteX1715" fmla="*/ 441468 w 636190"/>
                  <a:gd name="connsiteY1715" fmla="*/ 529714 h 601986"/>
                  <a:gd name="connsiteX1716" fmla="*/ 437624 w 636190"/>
                  <a:gd name="connsiteY1716" fmla="*/ 530515 h 601986"/>
                  <a:gd name="connsiteX1717" fmla="*/ 436194 w 636190"/>
                  <a:gd name="connsiteY1717" fmla="*/ 530809 h 601986"/>
                  <a:gd name="connsiteX1718" fmla="*/ 434812 w 636190"/>
                  <a:gd name="connsiteY1718" fmla="*/ 531082 h 601986"/>
                  <a:gd name="connsiteX1719" fmla="*/ 431925 w 636190"/>
                  <a:gd name="connsiteY1719" fmla="*/ 531636 h 601986"/>
                  <a:gd name="connsiteX1720" fmla="*/ 430469 w 636190"/>
                  <a:gd name="connsiteY1720" fmla="*/ 531883 h 601986"/>
                  <a:gd name="connsiteX1721" fmla="*/ 428546 w 636190"/>
                  <a:gd name="connsiteY1721" fmla="*/ 532293 h 601986"/>
                  <a:gd name="connsiteX1722" fmla="*/ 426809 w 636190"/>
                  <a:gd name="connsiteY1722" fmla="*/ 532608 h 601986"/>
                  <a:gd name="connsiteX1723" fmla="*/ 424079 w 636190"/>
                  <a:gd name="connsiteY1723" fmla="*/ 532991 h 601986"/>
                  <a:gd name="connsiteX1724" fmla="*/ 423847 w 636190"/>
                  <a:gd name="connsiteY1724" fmla="*/ 533018 h 601986"/>
                  <a:gd name="connsiteX1725" fmla="*/ 421316 w 636190"/>
                  <a:gd name="connsiteY1725" fmla="*/ 533408 h 601986"/>
                  <a:gd name="connsiteX1726" fmla="*/ 420385 w 636190"/>
                  <a:gd name="connsiteY1726" fmla="*/ 533559 h 601986"/>
                  <a:gd name="connsiteX1727" fmla="*/ 420057 w 636190"/>
                  <a:gd name="connsiteY1727" fmla="*/ 533607 h 601986"/>
                  <a:gd name="connsiteX1728" fmla="*/ 418962 w 636190"/>
                  <a:gd name="connsiteY1728" fmla="*/ 533778 h 601986"/>
                  <a:gd name="connsiteX1729" fmla="*/ 415740 w 636190"/>
                  <a:gd name="connsiteY1729" fmla="*/ 534427 h 601986"/>
                  <a:gd name="connsiteX1730" fmla="*/ 414564 w 636190"/>
                  <a:gd name="connsiteY1730" fmla="*/ 534681 h 601986"/>
                  <a:gd name="connsiteX1731" fmla="*/ 414181 w 636190"/>
                  <a:gd name="connsiteY1731" fmla="*/ 534763 h 601986"/>
                  <a:gd name="connsiteX1732" fmla="*/ 413319 w 636190"/>
                  <a:gd name="connsiteY1732" fmla="*/ 534954 h 601986"/>
                  <a:gd name="connsiteX1733" fmla="*/ 411971 w 636190"/>
                  <a:gd name="connsiteY1733" fmla="*/ 535235 h 601986"/>
                  <a:gd name="connsiteX1734" fmla="*/ 411526 w 636190"/>
                  <a:gd name="connsiteY1734" fmla="*/ 535331 h 601986"/>
                  <a:gd name="connsiteX1735" fmla="*/ 410706 w 636190"/>
                  <a:gd name="connsiteY1735" fmla="*/ 535495 h 601986"/>
                  <a:gd name="connsiteX1736" fmla="*/ 408934 w 636190"/>
                  <a:gd name="connsiteY1736" fmla="*/ 535796 h 601986"/>
                  <a:gd name="connsiteX1737" fmla="*/ 408756 w 636190"/>
                  <a:gd name="connsiteY1737" fmla="*/ 535823 h 601986"/>
                  <a:gd name="connsiteX1738" fmla="*/ 406909 w 636190"/>
                  <a:gd name="connsiteY1738" fmla="*/ 535960 h 601986"/>
                  <a:gd name="connsiteX1739" fmla="*/ 403851 w 636190"/>
                  <a:gd name="connsiteY1739" fmla="*/ 536343 h 601986"/>
                  <a:gd name="connsiteX1740" fmla="*/ 401306 w 636190"/>
                  <a:gd name="connsiteY1740" fmla="*/ 536528 h 601986"/>
                  <a:gd name="connsiteX1741" fmla="*/ 399624 w 636190"/>
                  <a:gd name="connsiteY1741" fmla="*/ 536651 h 601986"/>
                  <a:gd name="connsiteX1742" fmla="*/ 396901 w 636190"/>
                  <a:gd name="connsiteY1742" fmla="*/ 536883 h 601986"/>
                  <a:gd name="connsiteX1743" fmla="*/ 395403 w 636190"/>
                  <a:gd name="connsiteY1743" fmla="*/ 537123 h 601986"/>
                  <a:gd name="connsiteX1744" fmla="*/ 393446 w 636190"/>
                  <a:gd name="connsiteY1744" fmla="*/ 537444 h 601986"/>
                  <a:gd name="connsiteX1745" fmla="*/ 390183 w 636190"/>
                  <a:gd name="connsiteY1745" fmla="*/ 537944 h 601986"/>
                  <a:gd name="connsiteX1746" fmla="*/ 386387 w 636190"/>
                  <a:gd name="connsiteY1746" fmla="*/ 538306 h 601986"/>
                  <a:gd name="connsiteX1747" fmla="*/ 382275 w 636190"/>
                  <a:gd name="connsiteY1747" fmla="*/ 538730 h 601986"/>
                  <a:gd name="connsiteX1748" fmla="*/ 380428 w 636190"/>
                  <a:gd name="connsiteY1748" fmla="*/ 538908 h 601986"/>
                  <a:gd name="connsiteX1749" fmla="*/ 376522 w 636190"/>
                  <a:gd name="connsiteY1749" fmla="*/ 539278 h 601986"/>
                  <a:gd name="connsiteX1750" fmla="*/ 375633 w 636190"/>
                  <a:gd name="connsiteY1750" fmla="*/ 539414 h 601986"/>
                  <a:gd name="connsiteX1751" fmla="*/ 374217 w 636190"/>
                  <a:gd name="connsiteY1751" fmla="*/ 539517 h 601986"/>
                  <a:gd name="connsiteX1752" fmla="*/ 370687 w 636190"/>
                  <a:gd name="connsiteY1752" fmla="*/ 540119 h 601986"/>
                  <a:gd name="connsiteX1753" fmla="*/ 369798 w 636190"/>
                  <a:gd name="connsiteY1753" fmla="*/ 540269 h 601986"/>
                  <a:gd name="connsiteX1754" fmla="*/ 363477 w 636190"/>
                  <a:gd name="connsiteY1754" fmla="*/ 541952 h 601986"/>
                  <a:gd name="connsiteX1755" fmla="*/ 357731 w 636190"/>
                  <a:gd name="connsiteY1755" fmla="*/ 543273 h 601986"/>
                  <a:gd name="connsiteX1756" fmla="*/ 355973 w 636190"/>
                  <a:gd name="connsiteY1756" fmla="*/ 543669 h 601986"/>
                  <a:gd name="connsiteX1757" fmla="*/ 351697 w 636190"/>
                  <a:gd name="connsiteY1757" fmla="*/ 544593 h 601986"/>
                  <a:gd name="connsiteX1758" fmla="*/ 346416 w 636190"/>
                  <a:gd name="connsiteY1758" fmla="*/ 545728 h 601986"/>
                  <a:gd name="connsiteX1759" fmla="*/ 340218 w 636190"/>
                  <a:gd name="connsiteY1759" fmla="*/ 547144 h 601986"/>
                  <a:gd name="connsiteX1760" fmla="*/ 339356 w 636190"/>
                  <a:gd name="connsiteY1760" fmla="*/ 547336 h 601986"/>
                  <a:gd name="connsiteX1761" fmla="*/ 338070 w 636190"/>
                  <a:gd name="connsiteY1761" fmla="*/ 547637 h 601986"/>
                  <a:gd name="connsiteX1762" fmla="*/ 336305 w 636190"/>
                  <a:gd name="connsiteY1762" fmla="*/ 547904 h 601986"/>
                  <a:gd name="connsiteX1763" fmla="*/ 333727 w 636190"/>
                  <a:gd name="connsiteY1763" fmla="*/ 548219 h 601986"/>
                  <a:gd name="connsiteX1764" fmla="*/ 330443 w 636190"/>
                  <a:gd name="connsiteY1764" fmla="*/ 548513 h 601986"/>
                  <a:gd name="connsiteX1765" fmla="*/ 327392 w 636190"/>
                  <a:gd name="connsiteY1765" fmla="*/ 548745 h 601986"/>
                  <a:gd name="connsiteX1766" fmla="*/ 325579 w 636190"/>
                  <a:gd name="connsiteY1766" fmla="*/ 548930 h 601986"/>
                  <a:gd name="connsiteX1767" fmla="*/ 322426 w 636190"/>
                  <a:gd name="connsiteY1767" fmla="*/ 549245 h 601986"/>
                  <a:gd name="connsiteX1768" fmla="*/ 320134 w 636190"/>
                  <a:gd name="connsiteY1768" fmla="*/ 549429 h 601986"/>
                  <a:gd name="connsiteX1769" fmla="*/ 319573 w 636190"/>
                  <a:gd name="connsiteY1769" fmla="*/ 549409 h 601986"/>
                  <a:gd name="connsiteX1770" fmla="*/ 318998 w 636190"/>
                  <a:gd name="connsiteY1770" fmla="*/ 549313 h 601986"/>
                  <a:gd name="connsiteX1771" fmla="*/ 317863 w 636190"/>
                  <a:gd name="connsiteY1771" fmla="*/ 549094 h 601986"/>
                  <a:gd name="connsiteX1772" fmla="*/ 318266 w 636190"/>
                  <a:gd name="connsiteY1772" fmla="*/ 551865 h 601986"/>
                  <a:gd name="connsiteX1773" fmla="*/ 315892 w 636190"/>
                  <a:gd name="connsiteY1773" fmla="*/ 553452 h 601986"/>
                  <a:gd name="connsiteX1774" fmla="*/ 314757 w 636190"/>
                  <a:gd name="connsiteY1774" fmla="*/ 554204 h 601986"/>
                  <a:gd name="connsiteX1775" fmla="*/ 313361 w 636190"/>
                  <a:gd name="connsiteY1775" fmla="*/ 555141 h 601986"/>
                  <a:gd name="connsiteX1776" fmla="*/ 310823 w 636190"/>
                  <a:gd name="connsiteY1776" fmla="*/ 556824 h 601986"/>
                  <a:gd name="connsiteX1777" fmla="*/ 310707 w 636190"/>
                  <a:gd name="connsiteY1777" fmla="*/ 556509 h 601986"/>
                  <a:gd name="connsiteX1778" fmla="*/ 309763 w 636190"/>
                  <a:gd name="connsiteY1778" fmla="*/ 554033 h 601986"/>
                  <a:gd name="connsiteX1779" fmla="*/ 309667 w 636190"/>
                  <a:gd name="connsiteY1779" fmla="*/ 553739 h 601986"/>
                  <a:gd name="connsiteX1780" fmla="*/ 308888 w 636190"/>
                  <a:gd name="connsiteY1780" fmla="*/ 551187 h 601986"/>
                  <a:gd name="connsiteX1781" fmla="*/ 308840 w 636190"/>
                  <a:gd name="connsiteY1781" fmla="*/ 551037 h 601986"/>
                  <a:gd name="connsiteX1782" fmla="*/ 308115 w 636190"/>
                  <a:gd name="connsiteY1782" fmla="*/ 548321 h 601986"/>
                  <a:gd name="connsiteX1783" fmla="*/ 307444 w 636190"/>
                  <a:gd name="connsiteY1783" fmla="*/ 545407 h 601986"/>
                  <a:gd name="connsiteX1784" fmla="*/ 304509 w 636190"/>
                  <a:gd name="connsiteY1784" fmla="*/ 545496 h 601986"/>
                  <a:gd name="connsiteX1785" fmla="*/ 303976 w 636190"/>
                  <a:gd name="connsiteY1785" fmla="*/ 543026 h 601986"/>
                  <a:gd name="connsiteX1786" fmla="*/ 301130 w 636190"/>
                  <a:gd name="connsiteY1786" fmla="*/ 543341 h 601986"/>
                  <a:gd name="connsiteX1787" fmla="*/ 298298 w 636190"/>
                  <a:gd name="connsiteY1787" fmla="*/ 543738 h 601986"/>
                  <a:gd name="connsiteX1788" fmla="*/ 298127 w 636190"/>
                  <a:gd name="connsiteY1788" fmla="*/ 542999 h 601986"/>
                  <a:gd name="connsiteX1789" fmla="*/ 295569 w 636190"/>
                  <a:gd name="connsiteY1789" fmla="*/ 543574 h 601986"/>
                  <a:gd name="connsiteX1790" fmla="*/ 292955 w 636190"/>
                  <a:gd name="connsiteY1790" fmla="*/ 544148 h 601986"/>
                  <a:gd name="connsiteX1791" fmla="*/ 293482 w 636190"/>
                  <a:gd name="connsiteY1791" fmla="*/ 546057 h 601986"/>
                  <a:gd name="connsiteX1792" fmla="*/ 289556 w 636190"/>
                  <a:gd name="connsiteY1792" fmla="*/ 547363 h 601986"/>
                  <a:gd name="connsiteX1793" fmla="*/ 285212 w 636190"/>
                  <a:gd name="connsiteY1793" fmla="*/ 548561 h 601986"/>
                  <a:gd name="connsiteX1794" fmla="*/ 282968 w 636190"/>
                  <a:gd name="connsiteY1794" fmla="*/ 549812 h 601986"/>
                  <a:gd name="connsiteX1795" fmla="*/ 280827 w 636190"/>
                  <a:gd name="connsiteY1795" fmla="*/ 551030 h 601986"/>
                  <a:gd name="connsiteX1796" fmla="*/ 280793 w 636190"/>
                  <a:gd name="connsiteY1796" fmla="*/ 551051 h 601986"/>
                  <a:gd name="connsiteX1797" fmla="*/ 279554 w 636190"/>
                  <a:gd name="connsiteY1797" fmla="*/ 552166 h 601986"/>
                  <a:gd name="connsiteX1798" fmla="*/ 277755 w 636190"/>
                  <a:gd name="connsiteY1798" fmla="*/ 552371 h 601986"/>
                  <a:gd name="connsiteX1799" fmla="*/ 275984 w 636190"/>
                  <a:gd name="connsiteY1799" fmla="*/ 552562 h 601986"/>
                  <a:gd name="connsiteX1800" fmla="*/ 273316 w 636190"/>
                  <a:gd name="connsiteY1800" fmla="*/ 552371 h 601986"/>
                  <a:gd name="connsiteX1801" fmla="*/ 271633 w 636190"/>
                  <a:gd name="connsiteY1801" fmla="*/ 552261 h 601986"/>
                  <a:gd name="connsiteX1802" fmla="*/ 271886 w 636190"/>
                  <a:gd name="connsiteY1802" fmla="*/ 553233 h 601986"/>
                  <a:gd name="connsiteX1803" fmla="*/ 269724 w 636190"/>
                  <a:gd name="connsiteY1803" fmla="*/ 553725 h 601986"/>
                  <a:gd name="connsiteX1804" fmla="*/ 267734 w 636190"/>
                  <a:gd name="connsiteY1804" fmla="*/ 554197 h 601986"/>
                  <a:gd name="connsiteX1805" fmla="*/ 265647 w 636190"/>
                  <a:gd name="connsiteY1805" fmla="*/ 554690 h 601986"/>
                  <a:gd name="connsiteX1806" fmla="*/ 260729 w 636190"/>
                  <a:gd name="connsiteY1806" fmla="*/ 555990 h 601986"/>
                  <a:gd name="connsiteX1807" fmla="*/ 260605 w 636190"/>
                  <a:gd name="connsiteY1807" fmla="*/ 556024 h 601986"/>
                  <a:gd name="connsiteX1808" fmla="*/ 260605 w 636190"/>
                  <a:gd name="connsiteY1808" fmla="*/ 556249 h 601986"/>
                  <a:gd name="connsiteX1809" fmla="*/ 260660 w 636190"/>
                  <a:gd name="connsiteY1809" fmla="*/ 558931 h 601986"/>
                  <a:gd name="connsiteX1810" fmla="*/ 260790 w 636190"/>
                  <a:gd name="connsiteY1810" fmla="*/ 560552 h 601986"/>
                  <a:gd name="connsiteX1811" fmla="*/ 260982 w 636190"/>
                  <a:gd name="connsiteY1811" fmla="*/ 562119 h 601986"/>
                  <a:gd name="connsiteX1812" fmla="*/ 261427 w 636190"/>
                  <a:gd name="connsiteY1812" fmla="*/ 564718 h 601986"/>
                  <a:gd name="connsiteX1813" fmla="*/ 261214 w 636190"/>
                  <a:gd name="connsiteY1813" fmla="*/ 564773 h 601986"/>
                  <a:gd name="connsiteX1814" fmla="*/ 259196 w 636190"/>
                  <a:gd name="connsiteY1814" fmla="*/ 565443 h 601986"/>
                  <a:gd name="connsiteX1815" fmla="*/ 259463 w 636190"/>
                  <a:gd name="connsiteY1815" fmla="*/ 566025 h 601986"/>
                  <a:gd name="connsiteX1816" fmla="*/ 258109 w 636190"/>
                  <a:gd name="connsiteY1816" fmla="*/ 566463 h 601986"/>
                  <a:gd name="connsiteX1817" fmla="*/ 258854 w 636190"/>
                  <a:gd name="connsiteY1817" fmla="*/ 568241 h 601986"/>
                  <a:gd name="connsiteX1818" fmla="*/ 258239 w 636190"/>
                  <a:gd name="connsiteY1818" fmla="*/ 568467 h 601986"/>
                  <a:gd name="connsiteX1819" fmla="*/ 259655 w 636190"/>
                  <a:gd name="connsiteY1819" fmla="*/ 571539 h 601986"/>
                  <a:gd name="connsiteX1820" fmla="*/ 255714 w 636190"/>
                  <a:gd name="connsiteY1820" fmla="*/ 572989 h 601986"/>
                  <a:gd name="connsiteX1821" fmla="*/ 256597 w 636190"/>
                  <a:gd name="connsiteY1821" fmla="*/ 574774 h 601986"/>
                  <a:gd name="connsiteX1822" fmla="*/ 250235 w 636190"/>
                  <a:gd name="connsiteY1822" fmla="*/ 577476 h 601986"/>
                  <a:gd name="connsiteX1823" fmla="*/ 247998 w 636190"/>
                  <a:gd name="connsiteY1823" fmla="*/ 578427 h 601986"/>
                  <a:gd name="connsiteX1824" fmla="*/ 245364 w 636190"/>
                  <a:gd name="connsiteY1824" fmla="*/ 579570 h 601986"/>
                  <a:gd name="connsiteX1825" fmla="*/ 246055 w 636190"/>
                  <a:gd name="connsiteY1825" fmla="*/ 580151 h 601986"/>
                  <a:gd name="connsiteX1826" fmla="*/ 244215 w 636190"/>
                  <a:gd name="connsiteY1826" fmla="*/ 582080 h 601986"/>
                  <a:gd name="connsiteX1827" fmla="*/ 242156 w 636190"/>
                  <a:gd name="connsiteY1827" fmla="*/ 584215 h 601986"/>
                  <a:gd name="connsiteX1828" fmla="*/ 243517 w 636190"/>
                  <a:gd name="connsiteY1828" fmla="*/ 585624 h 601986"/>
                  <a:gd name="connsiteX1829" fmla="*/ 244749 w 636190"/>
                  <a:gd name="connsiteY1829" fmla="*/ 587272 h 601986"/>
                  <a:gd name="connsiteX1830" fmla="*/ 245809 w 636190"/>
                  <a:gd name="connsiteY1830" fmla="*/ 588586 h 601986"/>
                  <a:gd name="connsiteX1831" fmla="*/ 245693 w 636190"/>
                  <a:gd name="connsiteY1831" fmla="*/ 588750 h 601986"/>
                  <a:gd name="connsiteX1832" fmla="*/ 248299 w 636190"/>
                  <a:gd name="connsiteY1832" fmla="*/ 591185 h 601986"/>
                  <a:gd name="connsiteX1833" fmla="*/ 248778 w 636190"/>
                  <a:gd name="connsiteY1833" fmla="*/ 592198 h 601986"/>
                  <a:gd name="connsiteX1834" fmla="*/ 249455 w 636190"/>
                  <a:gd name="connsiteY1834" fmla="*/ 593634 h 601986"/>
                  <a:gd name="connsiteX1835" fmla="*/ 250495 w 636190"/>
                  <a:gd name="connsiteY1835" fmla="*/ 594879 h 601986"/>
                  <a:gd name="connsiteX1836" fmla="*/ 251637 w 636190"/>
                  <a:gd name="connsiteY1836" fmla="*/ 595563 h 601986"/>
                  <a:gd name="connsiteX1837" fmla="*/ 251542 w 636190"/>
                  <a:gd name="connsiteY1837" fmla="*/ 595885 h 601986"/>
                  <a:gd name="connsiteX1838" fmla="*/ 251863 w 636190"/>
                  <a:gd name="connsiteY1838" fmla="*/ 596938 h 601986"/>
                  <a:gd name="connsiteX1839" fmla="*/ 251282 w 636190"/>
                  <a:gd name="connsiteY1839" fmla="*/ 597075 h 601986"/>
                  <a:gd name="connsiteX1840" fmla="*/ 251302 w 636190"/>
                  <a:gd name="connsiteY1840" fmla="*/ 597951 h 601986"/>
                  <a:gd name="connsiteX1841" fmla="*/ 248880 w 636190"/>
                  <a:gd name="connsiteY1841" fmla="*/ 597185 h 601986"/>
                  <a:gd name="connsiteX1842" fmla="*/ 247752 w 636190"/>
                  <a:gd name="connsiteY1842" fmla="*/ 596808 h 601986"/>
                  <a:gd name="connsiteX1843" fmla="*/ 246090 w 636190"/>
                  <a:gd name="connsiteY1843" fmla="*/ 596316 h 601986"/>
                  <a:gd name="connsiteX1844" fmla="*/ 243811 w 636190"/>
                  <a:gd name="connsiteY1844" fmla="*/ 595604 h 601986"/>
                  <a:gd name="connsiteX1845" fmla="*/ 239919 w 636190"/>
                  <a:gd name="connsiteY1845" fmla="*/ 594366 h 601986"/>
                  <a:gd name="connsiteX1846" fmla="*/ 239775 w 636190"/>
                  <a:gd name="connsiteY1846" fmla="*/ 594325 h 601986"/>
                  <a:gd name="connsiteX1847" fmla="*/ 239714 w 636190"/>
                  <a:gd name="connsiteY1847" fmla="*/ 594318 h 601986"/>
                  <a:gd name="connsiteX1848" fmla="*/ 239269 w 636190"/>
                  <a:gd name="connsiteY1848" fmla="*/ 592013 h 601986"/>
                  <a:gd name="connsiteX1849" fmla="*/ 237750 w 636190"/>
                  <a:gd name="connsiteY1849" fmla="*/ 592991 h 601986"/>
                  <a:gd name="connsiteX1850" fmla="*/ 231416 w 636190"/>
                  <a:gd name="connsiteY1850" fmla="*/ 593060 h 601986"/>
                  <a:gd name="connsiteX1851" fmla="*/ 228714 w 636190"/>
                  <a:gd name="connsiteY1851" fmla="*/ 593087 h 601986"/>
                  <a:gd name="connsiteX1852" fmla="*/ 229104 w 636190"/>
                  <a:gd name="connsiteY1852" fmla="*/ 598744 h 601986"/>
                  <a:gd name="connsiteX1853" fmla="*/ 225684 w 636190"/>
                  <a:gd name="connsiteY1853" fmla="*/ 598861 h 601986"/>
                  <a:gd name="connsiteX1854" fmla="*/ 225670 w 636190"/>
                  <a:gd name="connsiteY1854" fmla="*/ 598669 h 601986"/>
                  <a:gd name="connsiteX1855" fmla="*/ 225259 w 636190"/>
                  <a:gd name="connsiteY1855" fmla="*/ 598669 h 601986"/>
                  <a:gd name="connsiteX1856" fmla="*/ 225300 w 636190"/>
                  <a:gd name="connsiteY1856" fmla="*/ 597821 h 601986"/>
                  <a:gd name="connsiteX1857" fmla="*/ 224746 w 636190"/>
                  <a:gd name="connsiteY1857" fmla="*/ 597875 h 601986"/>
                  <a:gd name="connsiteX1858" fmla="*/ 223754 w 636190"/>
                  <a:gd name="connsiteY1858" fmla="*/ 587553 h 601986"/>
                  <a:gd name="connsiteX1859" fmla="*/ 223720 w 636190"/>
                  <a:gd name="connsiteY1859" fmla="*/ 587443 h 601986"/>
                  <a:gd name="connsiteX1860" fmla="*/ 222297 w 636190"/>
                  <a:gd name="connsiteY1860" fmla="*/ 587703 h 601986"/>
                  <a:gd name="connsiteX1861" fmla="*/ 221442 w 636190"/>
                  <a:gd name="connsiteY1861" fmla="*/ 587991 h 601986"/>
                  <a:gd name="connsiteX1862" fmla="*/ 220669 w 636190"/>
                  <a:gd name="connsiteY1862" fmla="*/ 588264 h 601986"/>
                  <a:gd name="connsiteX1863" fmla="*/ 218159 w 636190"/>
                  <a:gd name="connsiteY1863" fmla="*/ 589113 h 601986"/>
                  <a:gd name="connsiteX1864" fmla="*/ 216161 w 636190"/>
                  <a:gd name="connsiteY1864" fmla="*/ 589694 h 601986"/>
                  <a:gd name="connsiteX1865" fmla="*/ 215710 w 636190"/>
                  <a:gd name="connsiteY1865" fmla="*/ 589831 h 601986"/>
                  <a:gd name="connsiteX1866" fmla="*/ 214273 w 636190"/>
                  <a:gd name="connsiteY1866" fmla="*/ 590357 h 601986"/>
                  <a:gd name="connsiteX1867" fmla="*/ 212857 w 636190"/>
                  <a:gd name="connsiteY1867" fmla="*/ 590980 h 601986"/>
                  <a:gd name="connsiteX1868" fmla="*/ 210470 w 636190"/>
                  <a:gd name="connsiteY1868" fmla="*/ 592013 h 601986"/>
                  <a:gd name="connsiteX1869" fmla="*/ 205093 w 636190"/>
                  <a:gd name="connsiteY1869" fmla="*/ 594414 h 601986"/>
                  <a:gd name="connsiteX1870" fmla="*/ 203068 w 636190"/>
                  <a:gd name="connsiteY1870" fmla="*/ 595351 h 601986"/>
                  <a:gd name="connsiteX1871" fmla="*/ 200557 w 636190"/>
                  <a:gd name="connsiteY1871" fmla="*/ 596350 h 601986"/>
                  <a:gd name="connsiteX1872" fmla="*/ 198307 w 636190"/>
                  <a:gd name="connsiteY1872" fmla="*/ 596856 h 601986"/>
                  <a:gd name="connsiteX1873" fmla="*/ 197294 w 636190"/>
                  <a:gd name="connsiteY1873" fmla="*/ 597055 h 601986"/>
                  <a:gd name="connsiteX1874" fmla="*/ 197103 w 636190"/>
                  <a:gd name="connsiteY1874" fmla="*/ 596213 h 601986"/>
                  <a:gd name="connsiteX1875" fmla="*/ 196624 w 636190"/>
                  <a:gd name="connsiteY1875" fmla="*/ 594175 h 601986"/>
                  <a:gd name="connsiteX1876" fmla="*/ 196419 w 636190"/>
                  <a:gd name="connsiteY1876" fmla="*/ 593238 h 601986"/>
                  <a:gd name="connsiteX1877" fmla="*/ 196398 w 636190"/>
                  <a:gd name="connsiteY1877" fmla="*/ 593128 h 601986"/>
                  <a:gd name="connsiteX1878" fmla="*/ 196186 w 636190"/>
                  <a:gd name="connsiteY1878" fmla="*/ 592334 h 601986"/>
                  <a:gd name="connsiteX1879" fmla="*/ 196186 w 636190"/>
                  <a:gd name="connsiteY1879" fmla="*/ 592252 h 601986"/>
                  <a:gd name="connsiteX1880" fmla="*/ 188825 w 636190"/>
                  <a:gd name="connsiteY1880" fmla="*/ 592341 h 601986"/>
                  <a:gd name="connsiteX1881" fmla="*/ 182149 w 636190"/>
                  <a:gd name="connsiteY1881" fmla="*/ 590795 h 601986"/>
                  <a:gd name="connsiteX1882" fmla="*/ 181663 w 636190"/>
                  <a:gd name="connsiteY1882" fmla="*/ 590618 h 601986"/>
                  <a:gd name="connsiteX1883" fmla="*/ 174651 w 636190"/>
                  <a:gd name="connsiteY1883" fmla="*/ 588004 h 601986"/>
                  <a:gd name="connsiteX1884" fmla="*/ 174597 w 636190"/>
                  <a:gd name="connsiteY1884" fmla="*/ 588011 h 601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</a:cxnLst>
                <a:rect l="l" t="t" r="r" b="b"/>
                <a:pathLst>
                  <a:path w="636190" h="601986">
                    <a:moveTo>
                      <a:pt x="174597" y="588011"/>
                    </a:moveTo>
                    <a:lnTo>
                      <a:pt x="174384" y="587006"/>
                    </a:lnTo>
                    <a:lnTo>
                      <a:pt x="173865" y="584734"/>
                    </a:lnTo>
                    <a:lnTo>
                      <a:pt x="173386" y="582634"/>
                    </a:lnTo>
                    <a:lnTo>
                      <a:pt x="172729" y="579747"/>
                    </a:lnTo>
                    <a:lnTo>
                      <a:pt x="172845" y="579707"/>
                    </a:lnTo>
                    <a:lnTo>
                      <a:pt x="173427" y="579173"/>
                    </a:lnTo>
                    <a:lnTo>
                      <a:pt x="172189" y="570369"/>
                    </a:lnTo>
                    <a:lnTo>
                      <a:pt x="172154" y="570143"/>
                    </a:lnTo>
                    <a:lnTo>
                      <a:pt x="171464" y="565573"/>
                    </a:lnTo>
                    <a:lnTo>
                      <a:pt x="171135" y="565553"/>
                    </a:lnTo>
                    <a:lnTo>
                      <a:pt x="169049" y="565389"/>
                    </a:lnTo>
                    <a:lnTo>
                      <a:pt x="169021" y="565149"/>
                    </a:lnTo>
                    <a:lnTo>
                      <a:pt x="168317" y="559136"/>
                    </a:lnTo>
                    <a:lnTo>
                      <a:pt x="166826" y="559533"/>
                    </a:lnTo>
                    <a:lnTo>
                      <a:pt x="166237" y="554717"/>
                    </a:lnTo>
                    <a:lnTo>
                      <a:pt x="166217" y="554204"/>
                    </a:lnTo>
                    <a:lnTo>
                      <a:pt x="165594" y="549265"/>
                    </a:lnTo>
                    <a:lnTo>
                      <a:pt x="165485" y="546796"/>
                    </a:lnTo>
                    <a:lnTo>
                      <a:pt x="165382" y="545715"/>
                    </a:lnTo>
                    <a:lnTo>
                      <a:pt x="165204" y="544141"/>
                    </a:lnTo>
                    <a:lnTo>
                      <a:pt x="164985" y="542506"/>
                    </a:lnTo>
                    <a:lnTo>
                      <a:pt x="164855" y="542069"/>
                    </a:lnTo>
                    <a:lnTo>
                      <a:pt x="164938" y="542048"/>
                    </a:lnTo>
                    <a:lnTo>
                      <a:pt x="170410" y="539743"/>
                    </a:lnTo>
                    <a:lnTo>
                      <a:pt x="170807" y="539538"/>
                    </a:lnTo>
                    <a:lnTo>
                      <a:pt x="173146" y="538313"/>
                    </a:lnTo>
                    <a:lnTo>
                      <a:pt x="173427" y="538176"/>
                    </a:lnTo>
                    <a:lnTo>
                      <a:pt x="175417" y="537280"/>
                    </a:lnTo>
                    <a:lnTo>
                      <a:pt x="177230" y="536623"/>
                    </a:lnTo>
                    <a:lnTo>
                      <a:pt x="177470" y="537000"/>
                    </a:lnTo>
                    <a:lnTo>
                      <a:pt x="184263" y="535180"/>
                    </a:lnTo>
                    <a:lnTo>
                      <a:pt x="183777" y="533374"/>
                    </a:lnTo>
                    <a:lnTo>
                      <a:pt x="183955" y="533333"/>
                    </a:lnTo>
                    <a:lnTo>
                      <a:pt x="183791" y="532895"/>
                    </a:lnTo>
                    <a:lnTo>
                      <a:pt x="186568" y="532054"/>
                    </a:lnTo>
                    <a:lnTo>
                      <a:pt x="186390" y="531301"/>
                    </a:lnTo>
                    <a:lnTo>
                      <a:pt x="195174" y="528654"/>
                    </a:lnTo>
                    <a:lnTo>
                      <a:pt x="194941" y="528066"/>
                    </a:lnTo>
                    <a:lnTo>
                      <a:pt x="195126" y="527970"/>
                    </a:lnTo>
                    <a:lnTo>
                      <a:pt x="197650" y="526670"/>
                    </a:lnTo>
                    <a:lnTo>
                      <a:pt x="199066" y="525781"/>
                    </a:lnTo>
                    <a:lnTo>
                      <a:pt x="200174" y="524666"/>
                    </a:lnTo>
                    <a:lnTo>
                      <a:pt x="201631" y="523373"/>
                    </a:lnTo>
                    <a:lnTo>
                      <a:pt x="203164" y="522230"/>
                    </a:lnTo>
                    <a:lnTo>
                      <a:pt x="204600" y="521026"/>
                    </a:lnTo>
                    <a:lnTo>
                      <a:pt x="206037" y="519836"/>
                    </a:lnTo>
                    <a:lnTo>
                      <a:pt x="208520" y="518393"/>
                    </a:lnTo>
                    <a:lnTo>
                      <a:pt x="210456" y="517202"/>
                    </a:lnTo>
                    <a:lnTo>
                      <a:pt x="209697" y="515602"/>
                    </a:lnTo>
                    <a:lnTo>
                      <a:pt x="211393" y="514788"/>
                    </a:lnTo>
                    <a:lnTo>
                      <a:pt x="213219" y="514138"/>
                    </a:lnTo>
                    <a:lnTo>
                      <a:pt x="215730" y="513433"/>
                    </a:lnTo>
                    <a:lnTo>
                      <a:pt x="215675" y="512564"/>
                    </a:lnTo>
                    <a:lnTo>
                      <a:pt x="215586" y="511798"/>
                    </a:lnTo>
                    <a:lnTo>
                      <a:pt x="215573" y="511655"/>
                    </a:lnTo>
                    <a:lnTo>
                      <a:pt x="216743" y="511791"/>
                    </a:lnTo>
                    <a:lnTo>
                      <a:pt x="217304" y="511791"/>
                    </a:lnTo>
                    <a:lnTo>
                      <a:pt x="217960" y="511661"/>
                    </a:lnTo>
                    <a:lnTo>
                      <a:pt x="218514" y="511463"/>
                    </a:lnTo>
                    <a:lnTo>
                      <a:pt x="219055" y="511251"/>
                    </a:lnTo>
                    <a:lnTo>
                      <a:pt x="220026" y="510779"/>
                    </a:lnTo>
                    <a:lnTo>
                      <a:pt x="221962" y="509076"/>
                    </a:lnTo>
                    <a:lnTo>
                      <a:pt x="226409" y="504752"/>
                    </a:lnTo>
                    <a:lnTo>
                      <a:pt x="226511" y="504650"/>
                    </a:lnTo>
                    <a:lnTo>
                      <a:pt x="228119" y="503288"/>
                    </a:lnTo>
                    <a:lnTo>
                      <a:pt x="228009" y="502960"/>
                    </a:lnTo>
                    <a:lnTo>
                      <a:pt x="227695" y="501982"/>
                    </a:lnTo>
                    <a:lnTo>
                      <a:pt x="227599" y="501640"/>
                    </a:lnTo>
                    <a:lnTo>
                      <a:pt x="227394" y="500983"/>
                    </a:lnTo>
                    <a:lnTo>
                      <a:pt x="226826" y="498151"/>
                    </a:lnTo>
                    <a:lnTo>
                      <a:pt x="223795" y="498288"/>
                    </a:lnTo>
                    <a:lnTo>
                      <a:pt x="224192" y="497015"/>
                    </a:lnTo>
                    <a:lnTo>
                      <a:pt x="224500" y="495989"/>
                    </a:lnTo>
                    <a:lnTo>
                      <a:pt x="224541" y="494252"/>
                    </a:lnTo>
                    <a:lnTo>
                      <a:pt x="224664" y="491981"/>
                    </a:lnTo>
                    <a:lnTo>
                      <a:pt x="224480" y="490113"/>
                    </a:lnTo>
                    <a:lnTo>
                      <a:pt x="224124" y="486788"/>
                    </a:lnTo>
                    <a:lnTo>
                      <a:pt x="222975" y="482677"/>
                    </a:lnTo>
                    <a:lnTo>
                      <a:pt x="222845" y="482226"/>
                    </a:lnTo>
                    <a:lnTo>
                      <a:pt x="222270" y="480146"/>
                    </a:lnTo>
                    <a:lnTo>
                      <a:pt x="222092" y="479537"/>
                    </a:lnTo>
                    <a:lnTo>
                      <a:pt x="220088" y="479913"/>
                    </a:lnTo>
                    <a:lnTo>
                      <a:pt x="219616" y="478203"/>
                    </a:lnTo>
                    <a:lnTo>
                      <a:pt x="219041" y="476151"/>
                    </a:lnTo>
                    <a:lnTo>
                      <a:pt x="218528" y="473982"/>
                    </a:lnTo>
                    <a:lnTo>
                      <a:pt x="215908" y="463708"/>
                    </a:lnTo>
                    <a:lnTo>
                      <a:pt x="210586" y="465486"/>
                    </a:lnTo>
                    <a:lnTo>
                      <a:pt x="210278" y="464563"/>
                    </a:lnTo>
                    <a:lnTo>
                      <a:pt x="209909" y="463516"/>
                    </a:lnTo>
                    <a:lnTo>
                      <a:pt x="211988" y="461615"/>
                    </a:lnTo>
                    <a:lnTo>
                      <a:pt x="212994" y="460739"/>
                    </a:lnTo>
                    <a:lnTo>
                      <a:pt x="211318" y="456340"/>
                    </a:lnTo>
                    <a:lnTo>
                      <a:pt x="209833" y="456710"/>
                    </a:lnTo>
                    <a:lnTo>
                      <a:pt x="208595" y="456997"/>
                    </a:lnTo>
                    <a:lnTo>
                      <a:pt x="208219" y="455629"/>
                    </a:lnTo>
                    <a:lnTo>
                      <a:pt x="207740" y="454069"/>
                    </a:lnTo>
                    <a:lnTo>
                      <a:pt x="207337" y="452721"/>
                    </a:lnTo>
                    <a:lnTo>
                      <a:pt x="203471" y="453891"/>
                    </a:lnTo>
                    <a:lnTo>
                      <a:pt x="202616" y="451237"/>
                    </a:lnTo>
                    <a:lnTo>
                      <a:pt x="201686" y="448405"/>
                    </a:lnTo>
                    <a:lnTo>
                      <a:pt x="200749" y="445546"/>
                    </a:lnTo>
                    <a:lnTo>
                      <a:pt x="199866" y="442960"/>
                    </a:lnTo>
                    <a:lnTo>
                      <a:pt x="199025" y="440367"/>
                    </a:lnTo>
                    <a:lnTo>
                      <a:pt x="198868" y="440388"/>
                    </a:lnTo>
                    <a:lnTo>
                      <a:pt x="195536" y="440750"/>
                    </a:lnTo>
                    <a:lnTo>
                      <a:pt x="192622" y="440914"/>
                    </a:lnTo>
                    <a:lnTo>
                      <a:pt x="192649" y="439505"/>
                    </a:lnTo>
                    <a:lnTo>
                      <a:pt x="190146" y="439437"/>
                    </a:lnTo>
                    <a:lnTo>
                      <a:pt x="190016" y="437685"/>
                    </a:lnTo>
                    <a:lnTo>
                      <a:pt x="189927" y="436591"/>
                    </a:lnTo>
                    <a:lnTo>
                      <a:pt x="185836" y="437084"/>
                    </a:lnTo>
                    <a:lnTo>
                      <a:pt x="185597" y="435490"/>
                    </a:lnTo>
                    <a:lnTo>
                      <a:pt x="181855" y="436003"/>
                    </a:lnTo>
                    <a:lnTo>
                      <a:pt x="181335" y="433396"/>
                    </a:lnTo>
                    <a:lnTo>
                      <a:pt x="181164" y="432274"/>
                    </a:lnTo>
                    <a:lnTo>
                      <a:pt x="181123" y="432042"/>
                    </a:lnTo>
                    <a:lnTo>
                      <a:pt x="181054" y="431549"/>
                    </a:lnTo>
                    <a:lnTo>
                      <a:pt x="178599" y="430660"/>
                    </a:lnTo>
                    <a:lnTo>
                      <a:pt x="177394" y="428868"/>
                    </a:lnTo>
                    <a:lnTo>
                      <a:pt x="177285" y="428717"/>
                    </a:lnTo>
                    <a:lnTo>
                      <a:pt x="176088" y="426932"/>
                    </a:lnTo>
                    <a:lnTo>
                      <a:pt x="175397" y="426166"/>
                    </a:lnTo>
                    <a:lnTo>
                      <a:pt x="174658" y="425331"/>
                    </a:lnTo>
                    <a:lnTo>
                      <a:pt x="173577" y="425659"/>
                    </a:lnTo>
                    <a:lnTo>
                      <a:pt x="172141" y="426056"/>
                    </a:lnTo>
                    <a:lnTo>
                      <a:pt x="170957" y="426323"/>
                    </a:lnTo>
                    <a:lnTo>
                      <a:pt x="168228" y="427021"/>
                    </a:lnTo>
                    <a:lnTo>
                      <a:pt x="166018" y="427465"/>
                    </a:lnTo>
                    <a:lnTo>
                      <a:pt x="163200" y="427972"/>
                    </a:lnTo>
                    <a:lnTo>
                      <a:pt x="156195" y="429073"/>
                    </a:lnTo>
                    <a:lnTo>
                      <a:pt x="156667" y="431467"/>
                    </a:lnTo>
                    <a:lnTo>
                      <a:pt x="155251" y="431857"/>
                    </a:lnTo>
                    <a:lnTo>
                      <a:pt x="153951" y="432226"/>
                    </a:lnTo>
                    <a:lnTo>
                      <a:pt x="155367" y="438246"/>
                    </a:lnTo>
                    <a:lnTo>
                      <a:pt x="151085" y="439744"/>
                    </a:lnTo>
                    <a:lnTo>
                      <a:pt x="151181" y="440039"/>
                    </a:lnTo>
                    <a:lnTo>
                      <a:pt x="144702" y="442139"/>
                    </a:lnTo>
                    <a:lnTo>
                      <a:pt x="144826" y="442754"/>
                    </a:lnTo>
                    <a:lnTo>
                      <a:pt x="142055" y="443658"/>
                    </a:lnTo>
                    <a:lnTo>
                      <a:pt x="138724" y="444670"/>
                    </a:lnTo>
                    <a:lnTo>
                      <a:pt x="134277" y="445915"/>
                    </a:lnTo>
                    <a:lnTo>
                      <a:pt x="133217" y="441003"/>
                    </a:lnTo>
                    <a:lnTo>
                      <a:pt x="126540" y="443883"/>
                    </a:lnTo>
                    <a:lnTo>
                      <a:pt x="123469" y="444485"/>
                    </a:lnTo>
                    <a:lnTo>
                      <a:pt x="122723" y="444335"/>
                    </a:lnTo>
                    <a:lnTo>
                      <a:pt x="118454" y="444492"/>
                    </a:lnTo>
                    <a:lnTo>
                      <a:pt x="116587" y="444725"/>
                    </a:lnTo>
                    <a:lnTo>
                      <a:pt x="116272" y="444697"/>
                    </a:lnTo>
                    <a:lnTo>
                      <a:pt x="115834" y="444684"/>
                    </a:lnTo>
                    <a:lnTo>
                      <a:pt x="114418" y="444451"/>
                    </a:lnTo>
                    <a:lnTo>
                      <a:pt x="113837" y="444410"/>
                    </a:lnTo>
                    <a:lnTo>
                      <a:pt x="112216" y="444437"/>
                    </a:lnTo>
                    <a:lnTo>
                      <a:pt x="111244" y="444506"/>
                    </a:lnTo>
                    <a:lnTo>
                      <a:pt x="109473" y="444684"/>
                    </a:lnTo>
                    <a:lnTo>
                      <a:pt x="108556" y="444786"/>
                    </a:lnTo>
                    <a:lnTo>
                      <a:pt x="108057" y="444855"/>
                    </a:lnTo>
                    <a:lnTo>
                      <a:pt x="104958" y="445416"/>
                    </a:lnTo>
                    <a:lnTo>
                      <a:pt x="103788" y="444355"/>
                    </a:lnTo>
                    <a:lnTo>
                      <a:pt x="100491" y="445156"/>
                    </a:lnTo>
                    <a:lnTo>
                      <a:pt x="98562" y="437015"/>
                    </a:lnTo>
                    <a:lnTo>
                      <a:pt x="98309" y="435797"/>
                    </a:lnTo>
                    <a:lnTo>
                      <a:pt x="98021" y="434251"/>
                    </a:lnTo>
                    <a:lnTo>
                      <a:pt x="95230" y="434621"/>
                    </a:lnTo>
                    <a:lnTo>
                      <a:pt x="93547" y="434929"/>
                    </a:lnTo>
                    <a:lnTo>
                      <a:pt x="93431" y="434334"/>
                    </a:lnTo>
                    <a:lnTo>
                      <a:pt x="93349" y="433773"/>
                    </a:lnTo>
                    <a:lnTo>
                      <a:pt x="93130" y="432452"/>
                    </a:lnTo>
                    <a:lnTo>
                      <a:pt x="92699" y="428013"/>
                    </a:lnTo>
                    <a:lnTo>
                      <a:pt x="92425" y="424209"/>
                    </a:lnTo>
                    <a:lnTo>
                      <a:pt x="92542" y="423546"/>
                    </a:lnTo>
                    <a:lnTo>
                      <a:pt x="91974" y="417998"/>
                    </a:lnTo>
                    <a:lnTo>
                      <a:pt x="91454" y="413141"/>
                    </a:lnTo>
                    <a:lnTo>
                      <a:pt x="91454" y="412901"/>
                    </a:lnTo>
                    <a:lnTo>
                      <a:pt x="91290" y="411424"/>
                    </a:lnTo>
                    <a:lnTo>
                      <a:pt x="89190" y="398673"/>
                    </a:lnTo>
                    <a:lnTo>
                      <a:pt x="89169" y="398508"/>
                    </a:lnTo>
                    <a:lnTo>
                      <a:pt x="88903" y="396880"/>
                    </a:lnTo>
                    <a:lnTo>
                      <a:pt x="88882" y="396586"/>
                    </a:lnTo>
                    <a:lnTo>
                      <a:pt x="88731" y="395902"/>
                    </a:lnTo>
                    <a:lnTo>
                      <a:pt x="88704" y="395786"/>
                    </a:lnTo>
                    <a:lnTo>
                      <a:pt x="88184" y="393522"/>
                    </a:lnTo>
                    <a:lnTo>
                      <a:pt x="87288" y="389595"/>
                    </a:lnTo>
                    <a:lnTo>
                      <a:pt x="86611" y="386462"/>
                    </a:lnTo>
                    <a:lnTo>
                      <a:pt x="85968" y="385463"/>
                    </a:lnTo>
                    <a:lnTo>
                      <a:pt x="85872" y="385333"/>
                    </a:lnTo>
                    <a:lnTo>
                      <a:pt x="85482" y="385313"/>
                    </a:lnTo>
                    <a:lnTo>
                      <a:pt x="76001" y="384786"/>
                    </a:lnTo>
                    <a:lnTo>
                      <a:pt x="71397" y="384505"/>
                    </a:lnTo>
                    <a:lnTo>
                      <a:pt x="66027" y="384204"/>
                    </a:lnTo>
                    <a:lnTo>
                      <a:pt x="65425" y="384115"/>
                    </a:lnTo>
                    <a:lnTo>
                      <a:pt x="64912" y="383931"/>
                    </a:lnTo>
                    <a:lnTo>
                      <a:pt x="64255" y="383643"/>
                    </a:lnTo>
                    <a:lnTo>
                      <a:pt x="54247" y="378349"/>
                    </a:lnTo>
                    <a:lnTo>
                      <a:pt x="54179" y="378465"/>
                    </a:lnTo>
                    <a:lnTo>
                      <a:pt x="53707" y="379655"/>
                    </a:lnTo>
                    <a:lnTo>
                      <a:pt x="53378" y="381003"/>
                    </a:lnTo>
                    <a:lnTo>
                      <a:pt x="52742" y="383985"/>
                    </a:lnTo>
                    <a:lnTo>
                      <a:pt x="51805" y="390361"/>
                    </a:lnTo>
                    <a:lnTo>
                      <a:pt x="49992" y="389958"/>
                    </a:lnTo>
                    <a:lnTo>
                      <a:pt x="48022" y="389520"/>
                    </a:lnTo>
                    <a:lnTo>
                      <a:pt x="45170" y="388883"/>
                    </a:lnTo>
                    <a:lnTo>
                      <a:pt x="45566" y="386708"/>
                    </a:lnTo>
                    <a:lnTo>
                      <a:pt x="45272" y="386729"/>
                    </a:lnTo>
                    <a:lnTo>
                      <a:pt x="45375" y="383404"/>
                    </a:lnTo>
                    <a:lnTo>
                      <a:pt x="45395" y="382912"/>
                    </a:lnTo>
                    <a:lnTo>
                      <a:pt x="45409" y="382836"/>
                    </a:lnTo>
                    <a:lnTo>
                      <a:pt x="45443" y="381277"/>
                    </a:lnTo>
                    <a:lnTo>
                      <a:pt x="45491" y="380175"/>
                    </a:lnTo>
                    <a:lnTo>
                      <a:pt x="45491" y="379731"/>
                    </a:lnTo>
                    <a:lnTo>
                      <a:pt x="45368" y="379491"/>
                    </a:lnTo>
                    <a:lnTo>
                      <a:pt x="45320" y="378116"/>
                    </a:lnTo>
                    <a:lnTo>
                      <a:pt x="45217" y="376933"/>
                    </a:lnTo>
                    <a:lnTo>
                      <a:pt x="44834" y="373341"/>
                    </a:lnTo>
                    <a:lnTo>
                      <a:pt x="44294" y="372370"/>
                    </a:lnTo>
                    <a:lnTo>
                      <a:pt x="44212" y="372240"/>
                    </a:lnTo>
                    <a:lnTo>
                      <a:pt x="28977" y="373991"/>
                    </a:lnTo>
                    <a:lnTo>
                      <a:pt x="28977" y="373889"/>
                    </a:lnTo>
                    <a:lnTo>
                      <a:pt x="29073" y="373683"/>
                    </a:lnTo>
                    <a:lnTo>
                      <a:pt x="29921" y="373588"/>
                    </a:lnTo>
                    <a:lnTo>
                      <a:pt x="29867" y="371638"/>
                    </a:lnTo>
                    <a:lnTo>
                      <a:pt x="29812" y="369565"/>
                    </a:lnTo>
                    <a:lnTo>
                      <a:pt x="29730" y="367233"/>
                    </a:lnTo>
                    <a:lnTo>
                      <a:pt x="29655" y="365030"/>
                    </a:lnTo>
                    <a:lnTo>
                      <a:pt x="29573" y="362711"/>
                    </a:lnTo>
                    <a:lnTo>
                      <a:pt x="32500" y="362314"/>
                    </a:lnTo>
                    <a:lnTo>
                      <a:pt x="32076" y="360098"/>
                    </a:lnTo>
                    <a:lnTo>
                      <a:pt x="31139" y="355371"/>
                    </a:lnTo>
                    <a:lnTo>
                      <a:pt x="30633" y="352901"/>
                    </a:lnTo>
                    <a:lnTo>
                      <a:pt x="28882" y="352853"/>
                    </a:lnTo>
                    <a:lnTo>
                      <a:pt x="28587" y="351382"/>
                    </a:lnTo>
                    <a:lnTo>
                      <a:pt x="28410" y="350500"/>
                    </a:lnTo>
                    <a:lnTo>
                      <a:pt x="28245" y="349693"/>
                    </a:lnTo>
                    <a:lnTo>
                      <a:pt x="27917" y="348085"/>
                    </a:lnTo>
                    <a:lnTo>
                      <a:pt x="27370" y="345301"/>
                    </a:lnTo>
                    <a:lnTo>
                      <a:pt x="26823" y="342572"/>
                    </a:lnTo>
                    <a:lnTo>
                      <a:pt x="26433" y="340581"/>
                    </a:lnTo>
                    <a:lnTo>
                      <a:pt x="26050" y="338672"/>
                    </a:lnTo>
                    <a:lnTo>
                      <a:pt x="25236" y="334588"/>
                    </a:lnTo>
                    <a:lnTo>
                      <a:pt x="25208" y="334479"/>
                    </a:lnTo>
                    <a:lnTo>
                      <a:pt x="25188" y="334342"/>
                    </a:lnTo>
                    <a:lnTo>
                      <a:pt x="29969" y="332735"/>
                    </a:lnTo>
                    <a:lnTo>
                      <a:pt x="34293" y="330874"/>
                    </a:lnTo>
                    <a:lnTo>
                      <a:pt x="39697" y="328534"/>
                    </a:lnTo>
                    <a:lnTo>
                      <a:pt x="44232" y="326571"/>
                    </a:lnTo>
                    <a:lnTo>
                      <a:pt x="44663" y="326332"/>
                    </a:lnTo>
                    <a:lnTo>
                      <a:pt x="45012" y="326065"/>
                    </a:lnTo>
                    <a:lnTo>
                      <a:pt x="50143" y="321625"/>
                    </a:lnTo>
                    <a:lnTo>
                      <a:pt x="50533" y="321310"/>
                    </a:lnTo>
                    <a:lnTo>
                      <a:pt x="50888" y="321091"/>
                    </a:lnTo>
                    <a:lnTo>
                      <a:pt x="56368" y="318143"/>
                    </a:lnTo>
                    <a:lnTo>
                      <a:pt x="56669" y="317870"/>
                    </a:lnTo>
                    <a:lnTo>
                      <a:pt x="61950" y="311077"/>
                    </a:lnTo>
                    <a:lnTo>
                      <a:pt x="62271" y="310632"/>
                    </a:lnTo>
                    <a:lnTo>
                      <a:pt x="67888" y="301958"/>
                    </a:lnTo>
                    <a:lnTo>
                      <a:pt x="68236" y="301479"/>
                    </a:lnTo>
                    <a:lnTo>
                      <a:pt x="68989" y="300836"/>
                    </a:lnTo>
                    <a:lnTo>
                      <a:pt x="73846" y="297621"/>
                    </a:lnTo>
                    <a:lnTo>
                      <a:pt x="80413" y="293195"/>
                    </a:lnTo>
                    <a:lnTo>
                      <a:pt x="80345" y="293065"/>
                    </a:lnTo>
                    <a:lnTo>
                      <a:pt x="79640" y="291663"/>
                    </a:lnTo>
                    <a:lnTo>
                      <a:pt x="78470" y="289392"/>
                    </a:lnTo>
                    <a:lnTo>
                      <a:pt x="77034" y="286689"/>
                    </a:lnTo>
                    <a:lnTo>
                      <a:pt x="76569" y="285855"/>
                    </a:lnTo>
                    <a:lnTo>
                      <a:pt x="76377" y="285581"/>
                    </a:lnTo>
                    <a:lnTo>
                      <a:pt x="75543" y="284384"/>
                    </a:lnTo>
                    <a:lnTo>
                      <a:pt x="75207" y="283563"/>
                    </a:lnTo>
                    <a:lnTo>
                      <a:pt x="74763" y="282489"/>
                    </a:lnTo>
                    <a:lnTo>
                      <a:pt x="74106" y="280964"/>
                    </a:lnTo>
                    <a:lnTo>
                      <a:pt x="73032" y="278405"/>
                    </a:lnTo>
                    <a:lnTo>
                      <a:pt x="73128" y="278378"/>
                    </a:lnTo>
                    <a:lnTo>
                      <a:pt x="73073" y="278262"/>
                    </a:lnTo>
                    <a:lnTo>
                      <a:pt x="73005" y="278282"/>
                    </a:lnTo>
                    <a:lnTo>
                      <a:pt x="69926" y="270990"/>
                    </a:lnTo>
                    <a:lnTo>
                      <a:pt x="68319" y="267180"/>
                    </a:lnTo>
                    <a:lnTo>
                      <a:pt x="67675" y="265421"/>
                    </a:lnTo>
                    <a:lnTo>
                      <a:pt x="67354" y="263951"/>
                    </a:lnTo>
                    <a:lnTo>
                      <a:pt x="67245" y="263971"/>
                    </a:lnTo>
                    <a:lnTo>
                      <a:pt x="64953" y="264498"/>
                    </a:lnTo>
                    <a:lnTo>
                      <a:pt x="64200" y="261967"/>
                    </a:lnTo>
                    <a:lnTo>
                      <a:pt x="63291" y="262186"/>
                    </a:lnTo>
                    <a:lnTo>
                      <a:pt x="62928" y="260913"/>
                    </a:lnTo>
                    <a:lnTo>
                      <a:pt x="60397" y="261167"/>
                    </a:lnTo>
                    <a:lnTo>
                      <a:pt x="58776" y="261420"/>
                    </a:lnTo>
                    <a:lnTo>
                      <a:pt x="56115" y="261987"/>
                    </a:lnTo>
                    <a:lnTo>
                      <a:pt x="55260" y="259477"/>
                    </a:lnTo>
                    <a:lnTo>
                      <a:pt x="55219" y="259491"/>
                    </a:lnTo>
                    <a:lnTo>
                      <a:pt x="55020" y="259525"/>
                    </a:lnTo>
                    <a:lnTo>
                      <a:pt x="48214" y="260790"/>
                    </a:lnTo>
                    <a:lnTo>
                      <a:pt x="46811" y="261037"/>
                    </a:lnTo>
                    <a:lnTo>
                      <a:pt x="42249" y="262336"/>
                    </a:lnTo>
                    <a:lnTo>
                      <a:pt x="39533" y="263178"/>
                    </a:lnTo>
                    <a:lnTo>
                      <a:pt x="38226" y="260428"/>
                    </a:lnTo>
                    <a:lnTo>
                      <a:pt x="35394" y="261481"/>
                    </a:lnTo>
                    <a:lnTo>
                      <a:pt x="33656" y="262213"/>
                    </a:lnTo>
                    <a:lnTo>
                      <a:pt x="33027" y="261023"/>
                    </a:lnTo>
                    <a:lnTo>
                      <a:pt x="28943" y="262993"/>
                    </a:lnTo>
                    <a:lnTo>
                      <a:pt x="27377" y="260216"/>
                    </a:lnTo>
                    <a:lnTo>
                      <a:pt x="24428" y="261775"/>
                    </a:lnTo>
                    <a:lnTo>
                      <a:pt x="22609" y="258902"/>
                    </a:lnTo>
                    <a:lnTo>
                      <a:pt x="22102" y="259169"/>
                    </a:lnTo>
                    <a:lnTo>
                      <a:pt x="20543" y="256200"/>
                    </a:lnTo>
                    <a:lnTo>
                      <a:pt x="19831" y="254305"/>
                    </a:lnTo>
                    <a:lnTo>
                      <a:pt x="18853" y="251316"/>
                    </a:lnTo>
                    <a:lnTo>
                      <a:pt x="17820" y="247608"/>
                    </a:lnTo>
                    <a:lnTo>
                      <a:pt x="17020" y="244290"/>
                    </a:lnTo>
                    <a:lnTo>
                      <a:pt x="16096" y="240070"/>
                    </a:lnTo>
                    <a:lnTo>
                      <a:pt x="15617" y="237887"/>
                    </a:lnTo>
                    <a:lnTo>
                      <a:pt x="15173" y="235917"/>
                    </a:lnTo>
                    <a:lnTo>
                      <a:pt x="14591" y="233564"/>
                    </a:lnTo>
                    <a:lnTo>
                      <a:pt x="13955" y="230575"/>
                    </a:lnTo>
                    <a:lnTo>
                      <a:pt x="12751" y="226805"/>
                    </a:lnTo>
                    <a:lnTo>
                      <a:pt x="12512" y="226190"/>
                    </a:lnTo>
                    <a:lnTo>
                      <a:pt x="12149" y="225424"/>
                    </a:lnTo>
                    <a:lnTo>
                      <a:pt x="10877" y="223077"/>
                    </a:lnTo>
                    <a:lnTo>
                      <a:pt x="10754" y="222591"/>
                    </a:lnTo>
                    <a:lnTo>
                      <a:pt x="10692" y="222304"/>
                    </a:lnTo>
                    <a:lnTo>
                      <a:pt x="9960" y="217516"/>
                    </a:lnTo>
                    <a:lnTo>
                      <a:pt x="9427" y="214410"/>
                    </a:lnTo>
                    <a:lnTo>
                      <a:pt x="8804" y="211181"/>
                    </a:lnTo>
                    <a:lnTo>
                      <a:pt x="8257" y="208417"/>
                    </a:lnTo>
                    <a:lnTo>
                      <a:pt x="8209" y="208103"/>
                    </a:lnTo>
                    <a:lnTo>
                      <a:pt x="7703" y="204415"/>
                    </a:lnTo>
                    <a:lnTo>
                      <a:pt x="7627" y="203383"/>
                    </a:lnTo>
                    <a:lnTo>
                      <a:pt x="7395" y="200256"/>
                    </a:lnTo>
                    <a:lnTo>
                      <a:pt x="6889" y="196145"/>
                    </a:lnTo>
                    <a:lnTo>
                      <a:pt x="6423" y="192923"/>
                    </a:lnTo>
                    <a:lnTo>
                      <a:pt x="5951" y="189667"/>
                    </a:lnTo>
                    <a:lnTo>
                      <a:pt x="5329" y="185282"/>
                    </a:lnTo>
                    <a:lnTo>
                      <a:pt x="5131" y="183756"/>
                    </a:lnTo>
                    <a:lnTo>
                      <a:pt x="10295" y="182498"/>
                    </a:lnTo>
                    <a:lnTo>
                      <a:pt x="13312" y="182101"/>
                    </a:lnTo>
                    <a:lnTo>
                      <a:pt x="15693" y="181574"/>
                    </a:lnTo>
                    <a:lnTo>
                      <a:pt x="20201" y="180500"/>
                    </a:lnTo>
                    <a:lnTo>
                      <a:pt x="23717" y="179160"/>
                    </a:lnTo>
                    <a:lnTo>
                      <a:pt x="25598" y="178421"/>
                    </a:lnTo>
                    <a:lnTo>
                      <a:pt x="28882" y="177463"/>
                    </a:lnTo>
                    <a:lnTo>
                      <a:pt x="31604" y="176348"/>
                    </a:lnTo>
                    <a:lnTo>
                      <a:pt x="33020" y="176122"/>
                    </a:lnTo>
                    <a:lnTo>
                      <a:pt x="38000" y="175910"/>
                    </a:lnTo>
                    <a:lnTo>
                      <a:pt x="39854" y="176184"/>
                    </a:lnTo>
                    <a:lnTo>
                      <a:pt x="42508" y="175609"/>
                    </a:lnTo>
                    <a:lnTo>
                      <a:pt x="45826" y="175260"/>
                    </a:lnTo>
                    <a:lnTo>
                      <a:pt x="46804" y="175226"/>
                    </a:lnTo>
                    <a:lnTo>
                      <a:pt x="48631" y="175746"/>
                    </a:lnTo>
                    <a:lnTo>
                      <a:pt x="51340" y="176553"/>
                    </a:lnTo>
                    <a:lnTo>
                      <a:pt x="52024" y="176820"/>
                    </a:lnTo>
                    <a:lnTo>
                      <a:pt x="54110" y="177326"/>
                    </a:lnTo>
                    <a:lnTo>
                      <a:pt x="55184" y="177429"/>
                    </a:lnTo>
                    <a:lnTo>
                      <a:pt x="56573" y="177771"/>
                    </a:lnTo>
                    <a:lnTo>
                      <a:pt x="56559" y="178879"/>
                    </a:lnTo>
                    <a:lnTo>
                      <a:pt x="56744" y="180165"/>
                    </a:lnTo>
                    <a:lnTo>
                      <a:pt x="57763" y="183182"/>
                    </a:lnTo>
                    <a:lnTo>
                      <a:pt x="58119" y="184023"/>
                    </a:lnTo>
                    <a:lnTo>
                      <a:pt x="58420" y="184215"/>
                    </a:lnTo>
                    <a:lnTo>
                      <a:pt x="59200" y="184078"/>
                    </a:lnTo>
                    <a:lnTo>
                      <a:pt x="60479" y="183900"/>
                    </a:lnTo>
                    <a:lnTo>
                      <a:pt x="61491" y="184591"/>
                    </a:lnTo>
                    <a:lnTo>
                      <a:pt x="62114" y="184653"/>
                    </a:lnTo>
                    <a:lnTo>
                      <a:pt x="64064" y="184338"/>
                    </a:lnTo>
                    <a:lnTo>
                      <a:pt x="65863" y="184331"/>
                    </a:lnTo>
                    <a:lnTo>
                      <a:pt x="66855" y="184591"/>
                    </a:lnTo>
                    <a:lnTo>
                      <a:pt x="69413" y="185049"/>
                    </a:lnTo>
                    <a:lnTo>
                      <a:pt x="70891" y="184919"/>
                    </a:lnTo>
                    <a:lnTo>
                      <a:pt x="71424" y="184974"/>
                    </a:lnTo>
                    <a:lnTo>
                      <a:pt x="72286" y="185309"/>
                    </a:lnTo>
                    <a:lnTo>
                      <a:pt x="73634" y="185980"/>
                    </a:lnTo>
                    <a:lnTo>
                      <a:pt x="75098" y="186541"/>
                    </a:lnTo>
                    <a:lnTo>
                      <a:pt x="76042" y="186835"/>
                    </a:lnTo>
                    <a:lnTo>
                      <a:pt x="76999" y="186931"/>
                    </a:lnTo>
                    <a:lnTo>
                      <a:pt x="78251" y="186883"/>
                    </a:lnTo>
                    <a:lnTo>
                      <a:pt x="78778" y="186794"/>
                    </a:lnTo>
                    <a:lnTo>
                      <a:pt x="80481" y="185857"/>
                    </a:lnTo>
                    <a:lnTo>
                      <a:pt x="81193" y="185781"/>
                    </a:lnTo>
                    <a:lnTo>
                      <a:pt x="81986" y="185781"/>
                    </a:lnTo>
                    <a:lnTo>
                      <a:pt x="82718" y="185918"/>
                    </a:lnTo>
                    <a:lnTo>
                      <a:pt x="83649" y="186247"/>
                    </a:lnTo>
                    <a:lnTo>
                      <a:pt x="84381" y="186315"/>
                    </a:lnTo>
                    <a:lnTo>
                      <a:pt x="85120" y="186212"/>
                    </a:lnTo>
                    <a:lnTo>
                      <a:pt x="86358" y="185761"/>
                    </a:lnTo>
                    <a:lnTo>
                      <a:pt x="87206" y="185248"/>
                    </a:lnTo>
                    <a:lnTo>
                      <a:pt x="88246" y="184530"/>
                    </a:lnTo>
                    <a:lnTo>
                      <a:pt x="88868" y="184153"/>
                    </a:lnTo>
                    <a:lnTo>
                      <a:pt x="89381" y="183927"/>
                    </a:lnTo>
                    <a:lnTo>
                      <a:pt x="89669" y="183839"/>
                    </a:lnTo>
                    <a:lnTo>
                      <a:pt x="90236" y="183558"/>
                    </a:lnTo>
                    <a:lnTo>
                      <a:pt x="90209" y="183633"/>
                    </a:lnTo>
                    <a:lnTo>
                      <a:pt x="92952" y="185275"/>
                    </a:lnTo>
                    <a:lnTo>
                      <a:pt x="93746" y="186171"/>
                    </a:lnTo>
                    <a:lnTo>
                      <a:pt x="94744" y="187881"/>
                    </a:lnTo>
                    <a:lnTo>
                      <a:pt x="95900" y="190844"/>
                    </a:lnTo>
                    <a:lnTo>
                      <a:pt x="102782" y="196385"/>
                    </a:lnTo>
                    <a:lnTo>
                      <a:pt x="103740" y="196583"/>
                    </a:lnTo>
                    <a:lnTo>
                      <a:pt x="105984" y="196898"/>
                    </a:lnTo>
                    <a:lnTo>
                      <a:pt x="109336" y="196651"/>
                    </a:lnTo>
                    <a:lnTo>
                      <a:pt x="113823" y="195598"/>
                    </a:lnTo>
                    <a:lnTo>
                      <a:pt x="114692" y="195748"/>
                    </a:lnTo>
                    <a:lnTo>
                      <a:pt x="115246" y="196822"/>
                    </a:lnTo>
                    <a:lnTo>
                      <a:pt x="115404" y="198355"/>
                    </a:lnTo>
                    <a:lnTo>
                      <a:pt x="115369" y="200277"/>
                    </a:lnTo>
                    <a:lnTo>
                      <a:pt x="115301" y="200687"/>
                    </a:lnTo>
                    <a:lnTo>
                      <a:pt x="114672" y="202062"/>
                    </a:lnTo>
                    <a:lnTo>
                      <a:pt x="114070" y="203027"/>
                    </a:lnTo>
                    <a:lnTo>
                      <a:pt x="113851" y="203882"/>
                    </a:lnTo>
                    <a:lnTo>
                      <a:pt x="113591" y="204245"/>
                    </a:lnTo>
                    <a:lnTo>
                      <a:pt x="113358" y="204573"/>
                    </a:lnTo>
                    <a:lnTo>
                      <a:pt x="114925" y="208869"/>
                    </a:lnTo>
                    <a:lnTo>
                      <a:pt x="115315" y="209580"/>
                    </a:lnTo>
                    <a:lnTo>
                      <a:pt x="116211" y="211065"/>
                    </a:lnTo>
                    <a:lnTo>
                      <a:pt x="118817" y="214150"/>
                    </a:lnTo>
                    <a:lnTo>
                      <a:pt x="119754" y="213616"/>
                    </a:lnTo>
                    <a:lnTo>
                      <a:pt x="119946" y="213507"/>
                    </a:lnTo>
                    <a:lnTo>
                      <a:pt x="120240" y="214129"/>
                    </a:lnTo>
                    <a:lnTo>
                      <a:pt x="120513" y="214820"/>
                    </a:lnTo>
                    <a:lnTo>
                      <a:pt x="123681" y="213267"/>
                    </a:lnTo>
                    <a:lnTo>
                      <a:pt x="125042" y="212789"/>
                    </a:lnTo>
                    <a:lnTo>
                      <a:pt x="125514" y="212652"/>
                    </a:lnTo>
                    <a:lnTo>
                      <a:pt x="125630" y="212926"/>
                    </a:lnTo>
                    <a:lnTo>
                      <a:pt x="126239" y="213924"/>
                    </a:lnTo>
                    <a:lnTo>
                      <a:pt x="126356" y="214389"/>
                    </a:lnTo>
                    <a:lnTo>
                      <a:pt x="129858" y="213692"/>
                    </a:lnTo>
                    <a:lnTo>
                      <a:pt x="134619" y="212399"/>
                    </a:lnTo>
                    <a:lnTo>
                      <a:pt x="135365" y="213575"/>
                    </a:lnTo>
                    <a:lnTo>
                      <a:pt x="136172" y="215676"/>
                    </a:lnTo>
                    <a:lnTo>
                      <a:pt x="138300" y="214567"/>
                    </a:lnTo>
                    <a:lnTo>
                      <a:pt x="138833" y="214943"/>
                    </a:lnTo>
                    <a:lnTo>
                      <a:pt x="140126" y="214061"/>
                    </a:lnTo>
                    <a:lnTo>
                      <a:pt x="141152" y="213452"/>
                    </a:lnTo>
                    <a:lnTo>
                      <a:pt x="141823" y="214424"/>
                    </a:lnTo>
                    <a:lnTo>
                      <a:pt x="141727" y="215032"/>
                    </a:lnTo>
                    <a:lnTo>
                      <a:pt x="140995" y="215676"/>
                    </a:lnTo>
                    <a:lnTo>
                      <a:pt x="141241" y="216100"/>
                    </a:lnTo>
                    <a:lnTo>
                      <a:pt x="142979" y="215094"/>
                    </a:lnTo>
                    <a:lnTo>
                      <a:pt x="143820" y="214287"/>
                    </a:lnTo>
                    <a:lnTo>
                      <a:pt x="143143" y="213425"/>
                    </a:lnTo>
                    <a:lnTo>
                      <a:pt x="142814" y="212953"/>
                    </a:lnTo>
                    <a:lnTo>
                      <a:pt x="145804" y="208814"/>
                    </a:lnTo>
                    <a:lnTo>
                      <a:pt x="146207" y="208369"/>
                    </a:lnTo>
                    <a:lnTo>
                      <a:pt x="146981" y="207768"/>
                    </a:lnTo>
                    <a:lnTo>
                      <a:pt x="147370" y="207514"/>
                    </a:lnTo>
                    <a:lnTo>
                      <a:pt x="147275" y="207275"/>
                    </a:lnTo>
                    <a:lnTo>
                      <a:pt x="148034" y="206830"/>
                    </a:lnTo>
                    <a:lnTo>
                      <a:pt x="149067" y="206317"/>
                    </a:lnTo>
                    <a:lnTo>
                      <a:pt x="149279" y="206960"/>
                    </a:lnTo>
                    <a:lnTo>
                      <a:pt x="152604" y="204901"/>
                    </a:lnTo>
                    <a:lnTo>
                      <a:pt x="152015" y="201454"/>
                    </a:lnTo>
                    <a:lnTo>
                      <a:pt x="151605" y="200462"/>
                    </a:lnTo>
                    <a:lnTo>
                      <a:pt x="150182" y="195782"/>
                    </a:lnTo>
                    <a:lnTo>
                      <a:pt x="150079" y="195810"/>
                    </a:lnTo>
                    <a:lnTo>
                      <a:pt x="149142" y="196111"/>
                    </a:lnTo>
                    <a:lnTo>
                      <a:pt x="147343" y="191658"/>
                    </a:lnTo>
                    <a:lnTo>
                      <a:pt x="149108" y="190871"/>
                    </a:lnTo>
                    <a:lnTo>
                      <a:pt x="148089" y="188750"/>
                    </a:lnTo>
                    <a:lnTo>
                      <a:pt x="146830" y="186096"/>
                    </a:lnTo>
                    <a:lnTo>
                      <a:pt x="150449" y="185002"/>
                    </a:lnTo>
                    <a:lnTo>
                      <a:pt x="150503" y="184988"/>
                    </a:lnTo>
                    <a:lnTo>
                      <a:pt x="149279" y="181725"/>
                    </a:lnTo>
                    <a:lnTo>
                      <a:pt x="149224" y="181752"/>
                    </a:lnTo>
                    <a:lnTo>
                      <a:pt x="149149" y="181567"/>
                    </a:lnTo>
                    <a:lnTo>
                      <a:pt x="149744" y="181301"/>
                    </a:lnTo>
                    <a:lnTo>
                      <a:pt x="152193" y="180151"/>
                    </a:lnTo>
                    <a:lnTo>
                      <a:pt x="152522" y="179960"/>
                    </a:lnTo>
                    <a:lnTo>
                      <a:pt x="150613" y="174638"/>
                    </a:lnTo>
                    <a:lnTo>
                      <a:pt x="153862" y="173276"/>
                    </a:lnTo>
                    <a:lnTo>
                      <a:pt x="155135" y="173140"/>
                    </a:lnTo>
                    <a:lnTo>
                      <a:pt x="155230" y="173140"/>
                    </a:lnTo>
                    <a:lnTo>
                      <a:pt x="155559" y="168673"/>
                    </a:lnTo>
                    <a:lnTo>
                      <a:pt x="155607" y="167756"/>
                    </a:lnTo>
                    <a:lnTo>
                      <a:pt x="155634" y="167277"/>
                    </a:lnTo>
                    <a:lnTo>
                      <a:pt x="155867" y="165717"/>
                    </a:lnTo>
                    <a:lnTo>
                      <a:pt x="156202" y="164650"/>
                    </a:lnTo>
                    <a:lnTo>
                      <a:pt x="156127" y="164589"/>
                    </a:lnTo>
                    <a:lnTo>
                      <a:pt x="156373" y="164431"/>
                    </a:lnTo>
                    <a:lnTo>
                      <a:pt x="158001" y="163905"/>
                    </a:lnTo>
                    <a:lnTo>
                      <a:pt x="160272" y="162838"/>
                    </a:lnTo>
                    <a:lnTo>
                      <a:pt x="160621" y="162714"/>
                    </a:lnTo>
                    <a:lnTo>
                      <a:pt x="170048" y="162345"/>
                    </a:lnTo>
                    <a:lnTo>
                      <a:pt x="174617" y="162181"/>
                    </a:lnTo>
                    <a:lnTo>
                      <a:pt x="178079" y="159465"/>
                    </a:lnTo>
                    <a:lnTo>
                      <a:pt x="182313" y="156140"/>
                    </a:lnTo>
                    <a:lnTo>
                      <a:pt x="182423" y="155928"/>
                    </a:lnTo>
                    <a:lnTo>
                      <a:pt x="182292" y="152631"/>
                    </a:lnTo>
                    <a:lnTo>
                      <a:pt x="182429" y="152624"/>
                    </a:lnTo>
                    <a:lnTo>
                      <a:pt x="184796" y="152740"/>
                    </a:lnTo>
                    <a:lnTo>
                      <a:pt x="187026" y="152829"/>
                    </a:lnTo>
                    <a:lnTo>
                      <a:pt x="187095" y="152829"/>
                    </a:lnTo>
                    <a:lnTo>
                      <a:pt x="187485" y="151160"/>
                    </a:lnTo>
                    <a:lnTo>
                      <a:pt x="187676" y="150374"/>
                    </a:lnTo>
                    <a:lnTo>
                      <a:pt x="187471" y="149669"/>
                    </a:lnTo>
                    <a:lnTo>
                      <a:pt x="189345" y="148971"/>
                    </a:lnTo>
                    <a:lnTo>
                      <a:pt x="189667" y="149819"/>
                    </a:lnTo>
                    <a:lnTo>
                      <a:pt x="191664" y="149272"/>
                    </a:lnTo>
                    <a:lnTo>
                      <a:pt x="191917" y="149908"/>
                    </a:lnTo>
                    <a:lnTo>
                      <a:pt x="195618" y="149984"/>
                    </a:lnTo>
                    <a:lnTo>
                      <a:pt x="195796" y="149984"/>
                    </a:lnTo>
                    <a:lnTo>
                      <a:pt x="198197" y="149423"/>
                    </a:lnTo>
                    <a:lnTo>
                      <a:pt x="201994" y="148513"/>
                    </a:lnTo>
                    <a:lnTo>
                      <a:pt x="202603" y="148369"/>
                    </a:lnTo>
                    <a:lnTo>
                      <a:pt x="202049" y="145913"/>
                    </a:lnTo>
                    <a:lnTo>
                      <a:pt x="205914" y="144538"/>
                    </a:lnTo>
                    <a:lnTo>
                      <a:pt x="205879" y="143724"/>
                    </a:lnTo>
                    <a:lnTo>
                      <a:pt x="208992" y="142746"/>
                    </a:lnTo>
                    <a:lnTo>
                      <a:pt x="209204" y="142637"/>
                    </a:lnTo>
                    <a:lnTo>
                      <a:pt x="212235" y="141672"/>
                    </a:lnTo>
                    <a:lnTo>
                      <a:pt x="213952" y="141022"/>
                    </a:lnTo>
                    <a:lnTo>
                      <a:pt x="213404" y="139928"/>
                    </a:lnTo>
                    <a:lnTo>
                      <a:pt x="213049" y="139203"/>
                    </a:lnTo>
                    <a:lnTo>
                      <a:pt x="214875" y="138491"/>
                    </a:lnTo>
                    <a:lnTo>
                      <a:pt x="215874" y="138177"/>
                    </a:lnTo>
                    <a:lnTo>
                      <a:pt x="216031" y="138252"/>
                    </a:lnTo>
                    <a:lnTo>
                      <a:pt x="216120" y="138389"/>
                    </a:lnTo>
                    <a:lnTo>
                      <a:pt x="216530" y="138929"/>
                    </a:lnTo>
                    <a:lnTo>
                      <a:pt x="217693" y="140537"/>
                    </a:lnTo>
                    <a:lnTo>
                      <a:pt x="217899" y="140584"/>
                    </a:lnTo>
                    <a:lnTo>
                      <a:pt x="218822" y="140065"/>
                    </a:lnTo>
                    <a:lnTo>
                      <a:pt x="219239" y="139750"/>
                    </a:lnTo>
                    <a:lnTo>
                      <a:pt x="219787" y="139257"/>
                    </a:lnTo>
                    <a:lnTo>
                      <a:pt x="221387" y="137527"/>
                    </a:lnTo>
                    <a:lnTo>
                      <a:pt x="221408" y="137308"/>
                    </a:lnTo>
                    <a:lnTo>
                      <a:pt x="221018" y="136583"/>
                    </a:lnTo>
                    <a:lnTo>
                      <a:pt x="220922" y="136309"/>
                    </a:lnTo>
                    <a:lnTo>
                      <a:pt x="220888" y="136076"/>
                    </a:lnTo>
                    <a:lnTo>
                      <a:pt x="220929" y="136049"/>
                    </a:lnTo>
                    <a:lnTo>
                      <a:pt x="220861" y="135379"/>
                    </a:lnTo>
                    <a:lnTo>
                      <a:pt x="220861" y="134736"/>
                    </a:lnTo>
                    <a:lnTo>
                      <a:pt x="220532" y="133709"/>
                    </a:lnTo>
                    <a:lnTo>
                      <a:pt x="220423" y="133703"/>
                    </a:lnTo>
                    <a:lnTo>
                      <a:pt x="220416" y="133491"/>
                    </a:lnTo>
                    <a:lnTo>
                      <a:pt x="220505" y="133491"/>
                    </a:lnTo>
                    <a:lnTo>
                      <a:pt x="220683" y="133498"/>
                    </a:lnTo>
                    <a:lnTo>
                      <a:pt x="220772" y="133614"/>
                    </a:lnTo>
                    <a:lnTo>
                      <a:pt x="220785" y="133696"/>
                    </a:lnTo>
                    <a:lnTo>
                      <a:pt x="220881" y="133792"/>
                    </a:lnTo>
                    <a:lnTo>
                      <a:pt x="221011" y="133833"/>
                    </a:lnTo>
                    <a:lnTo>
                      <a:pt x="221141" y="133675"/>
                    </a:lnTo>
                    <a:lnTo>
                      <a:pt x="221319" y="133675"/>
                    </a:lnTo>
                    <a:lnTo>
                      <a:pt x="221476" y="133867"/>
                    </a:lnTo>
                    <a:lnTo>
                      <a:pt x="221730" y="133874"/>
                    </a:lnTo>
                    <a:lnTo>
                      <a:pt x="222003" y="133757"/>
                    </a:lnTo>
                    <a:lnTo>
                      <a:pt x="222202" y="133785"/>
                    </a:lnTo>
                    <a:lnTo>
                      <a:pt x="222359" y="133997"/>
                    </a:lnTo>
                    <a:lnTo>
                      <a:pt x="222503" y="134052"/>
                    </a:lnTo>
                    <a:lnTo>
                      <a:pt x="222803" y="134024"/>
                    </a:lnTo>
                    <a:lnTo>
                      <a:pt x="223016" y="134284"/>
                    </a:lnTo>
                    <a:lnTo>
                      <a:pt x="223125" y="134455"/>
                    </a:lnTo>
                    <a:lnTo>
                      <a:pt x="223193" y="134517"/>
                    </a:lnTo>
                    <a:lnTo>
                      <a:pt x="223330" y="134462"/>
                    </a:lnTo>
                    <a:lnTo>
                      <a:pt x="224151" y="133860"/>
                    </a:lnTo>
                    <a:lnTo>
                      <a:pt x="224329" y="133860"/>
                    </a:lnTo>
                    <a:lnTo>
                      <a:pt x="224739" y="134017"/>
                    </a:lnTo>
                    <a:lnTo>
                      <a:pt x="224863" y="133798"/>
                    </a:lnTo>
                    <a:lnTo>
                      <a:pt x="224952" y="133723"/>
                    </a:lnTo>
                    <a:lnTo>
                      <a:pt x="225109" y="133703"/>
                    </a:lnTo>
                    <a:lnTo>
                      <a:pt x="225471" y="133737"/>
                    </a:lnTo>
                    <a:lnTo>
                      <a:pt x="226491" y="133573"/>
                    </a:lnTo>
                    <a:lnTo>
                      <a:pt x="226285" y="133436"/>
                    </a:lnTo>
                    <a:lnTo>
                      <a:pt x="226203" y="133251"/>
                    </a:lnTo>
                    <a:lnTo>
                      <a:pt x="226121" y="132984"/>
                    </a:lnTo>
                    <a:lnTo>
                      <a:pt x="226073" y="132861"/>
                    </a:lnTo>
                    <a:lnTo>
                      <a:pt x="225964" y="132649"/>
                    </a:lnTo>
                    <a:lnTo>
                      <a:pt x="226176" y="132314"/>
                    </a:lnTo>
                    <a:lnTo>
                      <a:pt x="226292" y="132328"/>
                    </a:lnTo>
                    <a:lnTo>
                      <a:pt x="229870" y="132519"/>
                    </a:lnTo>
                    <a:lnTo>
                      <a:pt x="231950" y="132594"/>
                    </a:lnTo>
                    <a:lnTo>
                      <a:pt x="232059" y="132246"/>
                    </a:lnTo>
                    <a:lnTo>
                      <a:pt x="232599" y="130583"/>
                    </a:lnTo>
                    <a:lnTo>
                      <a:pt x="232900" y="130570"/>
                    </a:lnTo>
                    <a:lnTo>
                      <a:pt x="235069" y="130460"/>
                    </a:lnTo>
                    <a:lnTo>
                      <a:pt x="239433" y="130248"/>
                    </a:lnTo>
                    <a:lnTo>
                      <a:pt x="239536" y="131000"/>
                    </a:lnTo>
                    <a:lnTo>
                      <a:pt x="240692" y="130802"/>
                    </a:lnTo>
                    <a:lnTo>
                      <a:pt x="243401" y="130399"/>
                    </a:lnTo>
                    <a:lnTo>
                      <a:pt x="244256" y="130227"/>
                    </a:lnTo>
                    <a:lnTo>
                      <a:pt x="245214" y="130036"/>
                    </a:lnTo>
                    <a:lnTo>
                      <a:pt x="249414" y="129229"/>
                    </a:lnTo>
                    <a:lnTo>
                      <a:pt x="249626" y="129188"/>
                    </a:lnTo>
                    <a:lnTo>
                      <a:pt x="249065" y="126089"/>
                    </a:lnTo>
                    <a:lnTo>
                      <a:pt x="251158" y="125453"/>
                    </a:lnTo>
                    <a:lnTo>
                      <a:pt x="251049" y="124844"/>
                    </a:lnTo>
                    <a:lnTo>
                      <a:pt x="254196" y="123961"/>
                    </a:lnTo>
                    <a:lnTo>
                      <a:pt x="256132" y="123414"/>
                    </a:lnTo>
                    <a:lnTo>
                      <a:pt x="256330" y="123366"/>
                    </a:lnTo>
                    <a:lnTo>
                      <a:pt x="258492" y="122744"/>
                    </a:lnTo>
                    <a:lnTo>
                      <a:pt x="258546" y="123038"/>
                    </a:lnTo>
                    <a:lnTo>
                      <a:pt x="260804" y="122949"/>
                    </a:lnTo>
                    <a:lnTo>
                      <a:pt x="260763" y="121957"/>
                    </a:lnTo>
                    <a:lnTo>
                      <a:pt x="260462" y="118749"/>
                    </a:lnTo>
                    <a:lnTo>
                      <a:pt x="260065" y="115513"/>
                    </a:lnTo>
                    <a:lnTo>
                      <a:pt x="259470" y="111155"/>
                    </a:lnTo>
                    <a:lnTo>
                      <a:pt x="258533" y="103685"/>
                    </a:lnTo>
                    <a:lnTo>
                      <a:pt x="258259" y="101729"/>
                    </a:lnTo>
                    <a:lnTo>
                      <a:pt x="257849" y="99985"/>
                    </a:lnTo>
                    <a:lnTo>
                      <a:pt x="256487" y="95080"/>
                    </a:lnTo>
                    <a:lnTo>
                      <a:pt x="252869" y="95791"/>
                    </a:lnTo>
                    <a:lnTo>
                      <a:pt x="249414" y="96407"/>
                    </a:lnTo>
                    <a:lnTo>
                      <a:pt x="249394" y="96304"/>
                    </a:lnTo>
                    <a:lnTo>
                      <a:pt x="248634" y="91967"/>
                    </a:lnTo>
                    <a:lnTo>
                      <a:pt x="248244" y="89799"/>
                    </a:lnTo>
                    <a:lnTo>
                      <a:pt x="247054" y="83211"/>
                    </a:lnTo>
                    <a:lnTo>
                      <a:pt x="247034" y="83081"/>
                    </a:lnTo>
                    <a:lnTo>
                      <a:pt x="247013" y="82999"/>
                    </a:lnTo>
                    <a:lnTo>
                      <a:pt x="243545" y="83533"/>
                    </a:lnTo>
                    <a:lnTo>
                      <a:pt x="243504" y="83533"/>
                    </a:lnTo>
                    <a:lnTo>
                      <a:pt x="243497" y="83423"/>
                    </a:lnTo>
                    <a:lnTo>
                      <a:pt x="243305" y="80488"/>
                    </a:lnTo>
                    <a:lnTo>
                      <a:pt x="243271" y="80235"/>
                    </a:lnTo>
                    <a:lnTo>
                      <a:pt x="243251" y="79798"/>
                    </a:lnTo>
                    <a:lnTo>
                      <a:pt x="243230" y="79346"/>
                    </a:lnTo>
                    <a:lnTo>
                      <a:pt x="243223" y="79141"/>
                    </a:lnTo>
                    <a:lnTo>
                      <a:pt x="243182" y="78771"/>
                    </a:lnTo>
                    <a:lnTo>
                      <a:pt x="243155" y="78450"/>
                    </a:lnTo>
                    <a:lnTo>
                      <a:pt x="243018" y="77232"/>
                    </a:lnTo>
                    <a:lnTo>
                      <a:pt x="243004" y="76979"/>
                    </a:lnTo>
                    <a:lnTo>
                      <a:pt x="242902" y="76493"/>
                    </a:lnTo>
                    <a:lnTo>
                      <a:pt x="242861" y="75980"/>
                    </a:lnTo>
                    <a:lnTo>
                      <a:pt x="242833" y="75556"/>
                    </a:lnTo>
                    <a:lnTo>
                      <a:pt x="242792" y="75201"/>
                    </a:lnTo>
                    <a:lnTo>
                      <a:pt x="242751" y="74927"/>
                    </a:lnTo>
                    <a:lnTo>
                      <a:pt x="242601" y="74092"/>
                    </a:lnTo>
                    <a:lnTo>
                      <a:pt x="242519" y="73736"/>
                    </a:lnTo>
                    <a:lnTo>
                      <a:pt x="242505" y="73374"/>
                    </a:lnTo>
                    <a:lnTo>
                      <a:pt x="242491" y="73100"/>
                    </a:lnTo>
                    <a:lnTo>
                      <a:pt x="242477" y="72957"/>
                    </a:lnTo>
                    <a:lnTo>
                      <a:pt x="242437" y="72676"/>
                    </a:lnTo>
                    <a:lnTo>
                      <a:pt x="242416" y="72423"/>
                    </a:lnTo>
                    <a:lnTo>
                      <a:pt x="242361" y="72067"/>
                    </a:lnTo>
                    <a:lnTo>
                      <a:pt x="242313" y="71794"/>
                    </a:lnTo>
                    <a:lnTo>
                      <a:pt x="242245" y="71383"/>
                    </a:lnTo>
                    <a:lnTo>
                      <a:pt x="242190" y="71151"/>
                    </a:lnTo>
                    <a:lnTo>
                      <a:pt x="242163" y="71069"/>
                    </a:lnTo>
                    <a:lnTo>
                      <a:pt x="242088" y="70925"/>
                    </a:lnTo>
                    <a:lnTo>
                      <a:pt x="242040" y="70911"/>
                    </a:lnTo>
                    <a:lnTo>
                      <a:pt x="241917" y="70959"/>
                    </a:lnTo>
                    <a:lnTo>
                      <a:pt x="241075" y="71329"/>
                    </a:lnTo>
                    <a:lnTo>
                      <a:pt x="240692" y="71452"/>
                    </a:lnTo>
                    <a:lnTo>
                      <a:pt x="240507" y="71513"/>
                    </a:lnTo>
                    <a:lnTo>
                      <a:pt x="240336" y="71602"/>
                    </a:lnTo>
                    <a:lnTo>
                      <a:pt x="240022" y="71705"/>
                    </a:lnTo>
                    <a:lnTo>
                      <a:pt x="239796" y="71794"/>
                    </a:lnTo>
                    <a:lnTo>
                      <a:pt x="239659" y="71814"/>
                    </a:lnTo>
                    <a:lnTo>
                      <a:pt x="239502" y="71903"/>
                    </a:lnTo>
                    <a:lnTo>
                      <a:pt x="239324" y="71937"/>
                    </a:lnTo>
                    <a:lnTo>
                      <a:pt x="239139" y="71910"/>
                    </a:lnTo>
                    <a:lnTo>
                      <a:pt x="239091" y="71650"/>
                    </a:lnTo>
                    <a:lnTo>
                      <a:pt x="239057" y="71151"/>
                    </a:lnTo>
                    <a:lnTo>
                      <a:pt x="239044" y="70932"/>
                    </a:lnTo>
                    <a:lnTo>
                      <a:pt x="238968" y="70706"/>
                    </a:lnTo>
                    <a:lnTo>
                      <a:pt x="238893" y="70474"/>
                    </a:lnTo>
                    <a:lnTo>
                      <a:pt x="238825" y="70002"/>
                    </a:lnTo>
                    <a:lnTo>
                      <a:pt x="238783" y="69660"/>
                    </a:lnTo>
                    <a:lnTo>
                      <a:pt x="238578" y="68927"/>
                    </a:lnTo>
                    <a:lnTo>
                      <a:pt x="238441" y="68305"/>
                    </a:lnTo>
                    <a:lnTo>
                      <a:pt x="238264" y="67552"/>
                    </a:lnTo>
                    <a:lnTo>
                      <a:pt x="238216" y="67251"/>
                    </a:lnTo>
                    <a:lnTo>
                      <a:pt x="238113" y="66855"/>
                    </a:lnTo>
                    <a:lnTo>
                      <a:pt x="238058" y="66574"/>
                    </a:lnTo>
                    <a:lnTo>
                      <a:pt x="237744" y="66082"/>
                    </a:lnTo>
                    <a:lnTo>
                      <a:pt x="237381" y="65220"/>
                    </a:lnTo>
                    <a:lnTo>
                      <a:pt x="237299" y="64973"/>
                    </a:lnTo>
                    <a:lnTo>
                      <a:pt x="237183" y="64549"/>
                    </a:lnTo>
                    <a:lnTo>
                      <a:pt x="237107" y="64337"/>
                    </a:lnTo>
                    <a:lnTo>
                      <a:pt x="237087" y="64242"/>
                    </a:lnTo>
                    <a:lnTo>
                      <a:pt x="239132" y="63619"/>
                    </a:lnTo>
                    <a:lnTo>
                      <a:pt x="239645" y="63434"/>
                    </a:lnTo>
                    <a:lnTo>
                      <a:pt x="239864" y="63359"/>
                    </a:lnTo>
                    <a:lnTo>
                      <a:pt x="240056" y="63284"/>
                    </a:lnTo>
                    <a:lnTo>
                      <a:pt x="240343" y="63140"/>
                    </a:lnTo>
                    <a:lnTo>
                      <a:pt x="240391" y="63058"/>
                    </a:lnTo>
                    <a:lnTo>
                      <a:pt x="240384" y="63024"/>
                    </a:lnTo>
                    <a:lnTo>
                      <a:pt x="240220" y="62737"/>
                    </a:lnTo>
                    <a:lnTo>
                      <a:pt x="240104" y="62518"/>
                    </a:lnTo>
                    <a:lnTo>
                      <a:pt x="240028" y="62326"/>
                    </a:lnTo>
                    <a:lnTo>
                      <a:pt x="239981" y="62176"/>
                    </a:lnTo>
                    <a:lnTo>
                      <a:pt x="239488" y="60301"/>
                    </a:lnTo>
                    <a:lnTo>
                      <a:pt x="239413" y="59952"/>
                    </a:lnTo>
                    <a:lnTo>
                      <a:pt x="239365" y="59740"/>
                    </a:lnTo>
                    <a:lnTo>
                      <a:pt x="239317" y="59556"/>
                    </a:lnTo>
                    <a:lnTo>
                      <a:pt x="239255" y="59350"/>
                    </a:lnTo>
                    <a:lnTo>
                      <a:pt x="239132" y="58995"/>
                    </a:lnTo>
                    <a:lnTo>
                      <a:pt x="239030" y="58646"/>
                    </a:lnTo>
                    <a:lnTo>
                      <a:pt x="238982" y="58427"/>
                    </a:lnTo>
                    <a:lnTo>
                      <a:pt x="238968" y="58222"/>
                    </a:lnTo>
                    <a:lnTo>
                      <a:pt x="238934" y="57907"/>
                    </a:lnTo>
                    <a:lnTo>
                      <a:pt x="238886" y="57613"/>
                    </a:lnTo>
                    <a:lnTo>
                      <a:pt x="238866" y="57387"/>
                    </a:lnTo>
                    <a:lnTo>
                      <a:pt x="238831" y="57059"/>
                    </a:lnTo>
                    <a:lnTo>
                      <a:pt x="238770" y="56812"/>
                    </a:lnTo>
                    <a:lnTo>
                      <a:pt x="238736" y="56580"/>
                    </a:lnTo>
                    <a:lnTo>
                      <a:pt x="238715" y="56471"/>
                    </a:lnTo>
                    <a:lnTo>
                      <a:pt x="238729" y="56361"/>
                    </a:lnTo>
                    <a:lnTo>
                      <a:pt x="238838" y="56300"/>
                    </a:lnTo>
                    <a:lnTo>
                      <a:pt x="239433" y="56169"/>
                    </a:lnTo>
                    <a:lnTo>
                      <a:pt x="239420" y="56122"/>
                    </a:lnTo>
                    <a:lnTo>
                      <a:pt x="239474" y="56108"/>
                    </a:lnTo>
                    <a:lnTo>
                      <a:pt x="239433" y="55889"/>
                    </a:lnTo>
                    <a:lnTo>
                      <a:pt x="239563" y="55971"/>
                    </a:lnTo>
                    <a:lnTo>
                      <a:pt x="242101" y="55342"/>
                    </a:lnTo>
                    <a:lnTo>
                      <a:pt x="243517" y="54966"/>
                    </a:lnTo>
                    <a:lnTo>
                      <a:pt x="244632" y="54664"/>
                    </a:lnTo>
                    <a:lnTo>
                      <a:pt x="246178" y="53987"/>
                    </a:lnTo>
                    <a:lnTo>
                      <a:pt x="248935" y="52749"/>
                    </a:lnTo>
                    <a:lnTo>
                      <a:pt x="249763" y="52380"/>
                    </a:lnTo>
                    <a:lnTo>
                      <a:pt x="250235" y="52168"/>
                    </a:lnTo>
                    <a:lnTo>
                      <a:pt x="251453" y="51607"/>
                    </a:lnTo>
                    <a:lnTo>
                      <a:pt x="252294" y="51224"/>
                    </a:lnTo>
                    <a:lnTo>
                      <a:pt x="253984" y="50464"/>
                    </a:lnTo>
                    <a:lnTo>
                      <a:pt x="254305" y="50321"/>
                    </a:lnTo>
                    <a:lnTo>
                      <a:pt x="254688" y="50150"/>
                    </a:lnTo>
                    <a:lnTo>
                      <a:pt x="255064" y="49979"/>
                    </a:lnTo>
                    <a:lnTo>
                      <a:pt x="257165" y="49035"/>
                    </a:lnTo>
                    <a:lnTo>
                      <a:pt x="258594" y="48323"/>
                    </a:lnTo>
                    <a:lnTo>
                      <a:pt x="259935" y="47728"/>
                    </a:lnTo>
                    <a:lnTo>
                      <a:pt x="261399" y="47194"/>
                    </a:lnTo>
                    <a:lnTo>
                      <a:pt x="262001" y="46921"/>
                    </a:lnTo>
                    <a:lnTo>
                      <a:pt x="262562" y="46668"/>
                    </a:lnTo>
                    <a:lnTo>
                      <a:pt x="263397" y="46291"/>
                    </a:lnTo>
                    <a:lnTo>
                      <a:pt x="264204" y="45963"/>
                    </a:lnTo>
                    <a:lnTo>
                      <a:pt x="265367" y="45471"/>
                    </a:lnTo>
                    <a:lnTo>
                      <a:pt x="266249" y="45101"/>
                    </a:lnTo>
                    <a:lnTo>
                      <a:pt x="266988" y="44793"/>
                    </a:lnTo>
                    <a:lnTo>
                      <a:pt x="267241" y="44691"/>
                    </a:lnTo>
                    <a:lnTo>
                      <a:pt x="267262" y="44786"/>
                    </a:lnTo>
                    <a:lnTo>
                      <a:pt x="267357" y="44752"/>
                    </a:lnTo>
                    <a:lnTo>
                      <a:pt x="268041" y="48460"/>
                    </a:lnTo>
                    <a:lnTo>
                      <a:pt x="268390" y="50382"/>
                    </a:lnTo>
                    <a:lnTo>
                      <a:pt x="268767" y="52359"/>
                    </a:lnTo>
                    <a:lnTo>
                      <a:pt x="269375" y="57421"/>
                    </a:lnTo>
                    <a:lnTo>
                      <a:pt x="269724" y="60171"/>
                    </a:lnTo>
                    <a:lnTo>
                      <a:pt x="270100" y="63133"/>
                    </a:lnTo>
                    <a:lnTo>
                      <a:pt x="270128" y="63325"/>
                    </a:lnTo>
                    <a:lnTo>
                      <a:pt x="270148" y="63475"/>
                    </a:lnTo>
                    <a:lnTo>
                      <a:pt x="270559" y="66732"/>
                    </a:lnTo>
                    <a:lnTo>
                      <a:pt x="270887" y="70248"/>
                    </a:lnTo>
                    <a:lnTo>
                      <a:pt x="271209" y="73230"/>
                    </a:lnTo>
                    <a:lnTo>
                      <a:pt x="272317" y="73531"/>
                    </a:lnTo>
                    <a:lnTo>
                      <a:pt x="272700" y="73593"/>
                    </a:lnTo>
                    <a:lnTo>
                      <a:pt x="273411" y="73388"/>
                    </a:lnTo>
                    <a:lnTo>
                      <a:pt x="274780" y="73066"/>
                    </a:lnTo>
                    <a:lnTo>
                      <a:pt x="275094" y="72792"/>
                    </a:lnTo>
                    <a:lnTo>
                      <a:pt x="276045" y="72635"/>
                    </a:lnTo>
                    <a:lnTo>
                      <a:pt x="277133" y="72430"/>
                    </a:lnTo>
                    <a:lnTo>
                      <a:pt x="277824" y="72020"/>
                    </a:lnTo>
                    <a:lnTo>
                      <a:pt x="278398" y="71329"/>
                    </a:lnTo>
                    <a:lnTo>
                      <a:pt x="279821" y="69831"/>
                    </a:lnTo>
                    <a:lnTo>
                      <a:pt x="281928" y="69037"/>
                    </a:lnTo>
                    <a:lnTo>
                      <a:pt x="283187" y="68709"/>
                    </a:lnTo>
                    <a:lnTo>
                      <a:pt x="284630" y="69105"/>
                    </a:lnTo>
                    <a:lnTo>
                      <a:pt x="286361" y="69133"/>
                    </a:lnTo>
                    <a:lnTo>
                      <a:pt x="289569" y="68059"/>
                    </a:lnTo>
                    <a:lnTo>
                      <a:pt x="292696" y="68072"/>
                    </a:lnTo>
                    <a:lnTo>
                      <a:pt x="292860" y="68627"/>
                    </a:lnTo>
                    <a:lnTo>
                      <a:pt x="294659" y="68585"/>
                    </a:lnTo>
                    <a:lnTo>
                      <a:pt x="296266" y="68592"/>
                    </a:lnTo>
                    <a:lnTo>
                      <a:pt x="299338" y="68709"/>
                    </a:lnTo>
                    <a:lnTo>
                      <a:pt x="302225" y="68838"/>
                    </a:lnTo>
                    <a:lnTo>
                      <a:pt x="302635" y="68832"/>
                    </a:lnTo>
                    <a:lnTo>
                      <a:pt x="303128" y="68175"/>
                    </a:lnTo>
                    <a:lnTo>
                      <a:pt x="303545" y="67313"/>
                    </a:lnTo>
                    <a:lnTo>
                      <a:pt x="303620" y="67176"/>
                    </a:lnTo>
                    <a:lnTo>
                      <a:pt x="303695" y="67183"/>
                    </a:lnTo>
                    <a:lnTo>
                      <a:pt x="303648" y="67204"/>
                    </a:lnTo>
                    <a:lnTo>
                      <a:pt x="303634" y="67224"/>
                    </a:lnTo>
                    <a:lnTo>
                      <a:pt x="303607" y="67258"/>
                    </a:lnTo>
                    <a:lnTo>
                      <a:pt x="303607" y="67340"/>
                    </a:lnTo>
                    <a:lnTo>
                      <a:pt x="303798" y="67313"/>
                    </a:lnTo>
                    <a:lnTo>
                      <a:pt x="304277" y="67053"/>
                    </a:lnTo>
                    <a:lnTo>
                      <a:pt x="305112" y="66896"/>
                    </a:lnTo>
                    <a:lnTo>
                      <a:pt x="306172" y="66773"/>
                    </a:lnTo>
                    <a:lnTo>
                      <a:pt x="306918" y="66656"/>
                    </a:lnTo>
                    <a:lnTo>
                      <a:pt x="306883" y="67108"/>
                    </a:lnTo>
                    <a:lnTo>
                      <a:pt x="307355" y="67669"/>
                    </a:lnTo>
                    <a:lnTo>
                      <a:pt x="307807" y="68565"/>
                    </a:lnTo>
                    <a:lnTo>
                      <a:pt x="308053" y="69393"/>
                    </a:lnTo>
                    <a:lnTo>
                      <a:pt x="308101" y="69516"/>
                    </a:lnTo>
                    <a:lnTo>
                      <a:pt x="308593" y="69824"/>
                    </a:lnTo>
                    <a:lnTo>
                      <a:pt x="308860" y="69933"/>
                    </a:lnTo>
                    <a:lnTo>
                      <a:pt x="309278" y="69954"/>
                    </a:lnTo>
                    <a:lnTo>
                      <a:pt x="310379" y="70159"/>
                    </a:lnTo>
                    <a:lnTo>
                      <a:pt x="312199" y="70487"/>
                    </a:lnTo>
                    <a:lnTo>
                      <a:pt x="313977" y="70761"/>
                    </a:lnTo>
                    <a:lnTo>
                      <a:pt x="314641" y="70870"/>
                    </a:lnTo>
                    <a:lnTo>
                      <a:pt x="315338" y="71014"/>
                    </a:lnTo>
                    <a:lnTo>
                      <a:pt x="315858" y="71069"/>
                    </a:lnTo>
                    <a:lnTo>
                      <a:pt x="316043" y="71192"/>
                    </a:lnTo>
                    <a:lnTo>
                      <a:pt x="316125" y="71383"/>
                    </a:lnTo>
                    <a:lnTo>
                      <a:pt x="316139" y="71465"/>
                    </a:lnTo>
                    <a:lnTo>
                      <a:pt x="316166" y="71520"/>
                    </a:lnTo>
                    <a:lnTo>
                      <a:pt x="316529" y="71336"/>
                    </a:lnTo>
                    <a:lnTo>
                      <a:pt x="316686" y="71294"/>
                    </a:lnTo>
                    <a:lnTo>
                      <a:pt x="316802" y="71281"/>
                    </a:lnTo>
                    <a:lnTo>
                      <a:pt x="316919" y="71294"/>
                    </a:lnTo>
                    <a:lnTo>
                      <a:pt x="317076" y="71301"/>
                    </a:lnTo>
                    <a:lnTo>
                      <a:pt x="317452" y="71397"/>
                    </a:lnTo>
                    <a:lnTo>
                      <a:pt x="317548" y="71418"/>
                    </a:lnTo>
                    <a:lnTo>
                      <a:pt x="317623" y="71424"/>
                    </a:lnTo>
                    <a:lnTo>
                      <a:pt x="317712" y="71424"/>
                    </a:lnTo>
                    <a:lnTo>
                      <a:pt x="317869" y="71376"/>
                    </a:lnTo>
                    <a:lnTo>
                      <a:pt x="317986" y="71281"/>
                    </a:lnTo>
                    <a:lnTo>
                      <a:pt x="318123" y="71034"/>
                    </a:lnTo>
                    <a:lnTo>
                      <a:pt x="318143" y="71014"/>
                    </a:lnTo>
                    <a:lnTo>
                      <a:pt x="318177" y="70946"/>
                    </a:lnTo>
                    <a:lnTo>
                      <a:pt x="318225" y="70877"/>
                    </a:lnTo>
                    <a:lnTo>
                      <a:pt x="318280" y="70809"/>
                    </a:lnTo>
                    <a:lnTo>
                      <a:pt x="318328" y="70754"/>
                    </a:lnTo>
                    <a:lnTo>
                      <a:pt x="318383" y="70706"/>
                    </a:lnTo>
                    <a:lnTo>
                      <a:pt x="318506" y="70617"/>
                    </a:lnTo>
                    <a:lnTo>
                      <a:pt x="318622" y="70556"/>
                    </a:lnTo>
                    <a:lnTo>
                      <a:pt x="318998" y="70426"/>
                    </a:lnTo>
                    <a:lnTo>
                      <a:pt x="319039" y="70426"/>
                    </a:lnTo>
                    <a:lnTo>
                      <a:pt x="319080" y="70419"/>
                    </a:lnTo>
                    <a:lnTo>
                      <a:pt x="319115" y="70405"/>
                    </a:lnTo>
                    <a:lnTo>
                      <a:pt x="319149" y="70385"/>
                    </a:lnTo>
                    <a:lnTo>
                      <a:pt x="319176" y="70364"/>
                    </a:lnTo>
                    <a:lnTo>
                      <a:pt x="319203" y="70343"/>
                    </a:lnTo>
                    <a:lnTo>
                      <a:pt x="319258" y="70289"/>
                    </a:lnTo>
                    <a:lnTo>
                      <a:pt x="319272" y="70268"/>
                    </a:lnTo>
                    <a:lnTo>
                      <a:pt x="319292" y="70234"/>
                    </a:lnTo>
                    <a:lnTo>
                      <a:pt x="319313" y="70193"/>
                    </a:lnTo>
                    <a:lnTo>
                      <a:pt x="319327" y="70152"/>
                    </a:lnTo>
                    <a:lnTo>
                      <a:pt x="319340" y="70111"/>
                    </a:lnTo>
                    <a:lnTo>
                      <a:pt x="319354" y="70070"/>
                    </a:lnTo>
                    <a:lnTo>
                      <a:pt x="319361" y="70008"/>
                    </a:lnTo>
                    <a:lnTo>
                      <a:pt x="319354" y="69735"/>
                    </a:lnTo>
                    <a:lnTo>
                      <a:pt x="319354" y="69714"/>
                    </a:lnTo>
                    <a:lnTo>
                      <a:pt x="319368" y="69694"/>
                    </a:lnTo>
                    <a:lnTo>
                      <a:pt x="319381" y="69687"/>
                    </a:lnTo>
                    <a:lnTo>
                      <a:pt x="319416" y="69673"/>
                    </a:lnTo>
                    <a:lnTo>
                      <a:pt x="319436" y="69666"/>
                    </a:lnTo>
                    <a:lnTo>
                      <a:pt x="319498" y="69660"/>
                    </a:lnTo>
                    <a:lnTo>
                      <a:pt x="319525" y="69666"/>
                    </a:lnTo>
                    <a:lnTo>
                      <a:pt x="319552" y="69680"/>
                    </a:lnTo>
                    <a:lnTo>
                      <a:pt x="319587" y="69694"/>
                    </a:lnTo>
                    <a:lnTo>
                      <a:pt x="319648" y="69728"/>
                    </a:lnTo>
                    <a:lnTo>
                      <a:pt x="319710" y="69769"/>
                    </a:lnTo>
                    <a:lnTo>
                      <a:pt x="319792" y="69810"/>
                    </a:lnTo>
                    <a:lnTo>
                      <a:pt x="319894" y="69851"/>
                    </a:lnTo>
                    <a:lnTo>
                      <a:pt x="319949" y="69858"/>
                    </a:lnTo>
                    <a:lnTo>
                      <a:pt x="320011" y="69858"/>
                    </a:lnTo>
                    <a:lnTo>
                      <a:pt x="320079" y="69851"/>
                    </a:lnTo>
                    <a:lnTo>
                      <a:pt x="320113" y="69824"/>
                    </a:lnTo>
                    <a:lnTo>
                      <a:pt x="320148" y="69783"/>
                    </a:lnTo>
                    <a:lnTo>
                      <a:pt x="320209" y="69687"/>
                    </a:lnTo>
                    <a:lnTo>
                      <a:pt x="320236" y="69639"/>
                    </a:lnTo>
                    <a:lnTo>
                      <a:pt x="320250" y="69591"/>
                    </a:lnTo>
                    <a:lnTo>
                      <a:pt x="320271" y="69529"/>
                    </a:lnTo>
                    <a:lnTo>
                      <a:pt x="320305" y="69454"/>
                    </a:lnTo>
                    <a:lnTo>
                      <a:pt x="320353" y="69365"/>
                    </a:lnTo>
                    <a:lnTo>
                      <a:pt x="320435" y="69256"/>
                    </a:lnTo>
                    <a:lnTo>
                      <a:pt x="320462" y="69222"/>
                    </a:lnTo>
                    <a:lnTo>
                      <a:pt x="320489" y="69188"/>
                    </a:lnTo>
                    <a:lnTo>
                      <a:pt x="320524" y="69160"/>
                    </a:lnTo>
                    <a:lnTo>
                      <a:pt x="320551" y="69146"/>
                    </a:lnTo>
                    <a:lnTo>
                      <a:pt x="320599" y="69126"/>
                    </a:lnTo>
                    <a:lnTo>
                      <a:pt x="320647" y="69112"/>
                    </a:lnTo>
                    <a:lnTo>
                      <a:pt x="320688" y="69112"/>
                    </a:lnTo>
                    <a:lnTo>
                      <a:pt x="320750" y="69105"/>
                    </a:lnTo>
                    <a:lnTo>
                      <a:pt x="320825" y="69105"/>
                    </a:lnTo>
                    <a:lnTo>
                      <a:pt x="320879" y="69112"/>
                    </a:lnTo>
                    <a:lnTo>
                      <a:pt x="320927" y="69119"/>
                    </a:lnTo>
                    <a:lnTo>
                      <a:pt x="320975" y="69126"/>
                    </a:lnTo>
                    <a:lnTo>
                      <a:pt x="321023" y="69140"/>
                    </a:lnTo>
                    <a:lnTo>
                      <a:pt x="321331" y="69235"/>
                    </a:lnTo>
                    <a:lnTo>
                      <a:pt x="321393" y="69249"/>
                    </a:lnTo>
                    <a:lnTo>
                      <a:pt x="321440" y="69256"/>
                    </a:lnTo>
                    <a:lnTo>
                      <a:pt x="321488" y="69256"/>
                    </a:lnTo>
                    <a:lnTo>
                      <a:pt x="321543" y="69256"/>
                    </a:lnTo>
                    <a:lnTo>
                      <a:pt x="321591" y="69249"/>
                    </a:lnTo>
                    <a:lnTo>
                      <a:pt x="321646" y="69242"/>
                    </a:lnTo>
                    <a:lnTo>
                      <a:pt x="321748" y="69181"/>
                    </a:lnTo>
                    <a:lnTo>
                      <a:pt x="321837" y="69078"/>
                    </a:lnTo>
                    <a:lnTo>
                      <a:pt x="322029" y="68825"/>
                    </a:lnTo>
                    <a:lnTo>
                      <a:pt x="322063" y="68791"/>
                    </a:lnTo>
                    <a:lnTo>
                      <a:pt x="322097" y="68763"/>
                    </a:lnTo>
                    <a:lnTo>
                      <a:pt x="322138" y="68750"/>
                    </a:lnTo>
                    <a:lnTo>
                      <a:pt x="322179" y="68743"/>
                    </a:lnTo>
                    <a:lnTo>
                      <a:pt x="322227" y="68736"/>
                    </a:lnTo>
                    <a:lnTo>
                      <a:pt x="322268" y="68743"/>
                    </a:lnTo>
                    <a:lnTo>
                      <a:pt x="322295" y="68750"/>
                    </a:lnTo>
                    <a:lnTo>
                      <a:pt x="322364" y="68777"/>
                    </a:lnTo>
                    <a:lnTo>
                      <a:pt x="322487" y="68811"/>
                    </a:lnTo>
                    <a:lnTo>
                      <a:pt x="322528" y="68818"/>
                    </a:lnTo>
                    <a:lnTo>
                      <a:pt x="322555" y="68818"/>
                    </a:lnTo>
                    <a:lnTo>
                      <a:pt x="322590" y="68818"/>
                    </a:lnTo>
                    <a:lnTo>
                      <a:pt x="322624" y="68811"/>
                    </a:lnTo>
                    <a:lnTo>
                      <a:pt x="322685" y="68784"/>
                    </a:lnTo>
                    <a:lnTo>
                      <a:pt x="322747" y="68750"/>
                    </a:lnTo>
                    <a:lnTo>
                      <a:pt x="322795" y="68709"/>
                    </a:lnTo>
                    <a:lnTo>
                      <a:pt x="322850" y="68661"/>
                    </a:lnTo>
                    <a:lnTo>
                      <a:pt x="323075" y="68428"/>
                    </a:lnTo>
                    <a:lnTo>
                      <a:pt x="323110" y="68387"/>
                    </a:lnTo>
                    <a:lnTo>
                      <a:pt x="323157" y="68353"/>
                    </a:lnTo>
                    <a:lnTo>
                      <a:pt x="323205" y="68312"/>
                    </a:lnTo>
                    <a:lnTo>
                      <a:pt x="323246" y="68284"/>
                    </a:lnTo>
                    <a:lnTo>
                      <a:pt x="323315" y="68257"/>
                    </a:lnTo>
                    <a:lnTo>
                      <a:pt x="323363" y="68237"/>
                    </a:lnTo>
                    <a:lnTo>
                      <a:pt x="323417" y="68230"/>
                    </a:lnTo>
                    <a:lnTo>
                      <a:pt x="323472" y="68230"/>
                    </a:lnTo>
                    <a:lnTo>
                      <a:pt x="323513" y="68223"/>
                    </a:lnTo>
                    <a:lnTo>
                      <a:pt x="323568" y="68230"/>
                    </a:lnTo>
                    <a:lnTo>
                      <a:pt x="323698" y="68230"/>
                    </a:lnTo>
                    <a:lnTo>
                      <a:pt x="323848" y="68250"/>
                    </a:lnTo>
                    <a:lnTo>
                      <a:pt x="323896" y="68264"/>
                    </a:lnTo>
                    <a:lnTo>
                      <a:pt x="323992" y="68284"/>
                    </a:lnTo>
                    <a:lnTo>
                      <a:pt x="324040" y="68298"/>
                    </a:lnTo>
                    <a:lnTo>
                      <a:pt x="324136" y="68319"/>
                    </a:lnTo>
                    <a:lnTo>
                      <a:pt x="324197" y="68326"/>
                    </a:lnTo>
                    <a:lnTo>
                      <a:pt x="324272" y="68339"/>
                    </a:lnTo>
                    <a:lnTo>
                      <a:pt x="324361" y="68353"/>
                    </a:lnTo>
                    <a:lnTo>
                      <a:pt x="324450" y="68353"/>
                    </a:lnTo>
                    <a:lnTo>
                      <a:pt x="324539" y="68353"/>
                    </a:lnTo>
                    <a:lnTo>
                      <a:pt x="324628" y="68360"/>
                    </a:lnTo>
                    <a:lnTo>
                      <a:pt x="324724" y="68346"/>
                    </a:lnTo>
                    <a:lnTo>
                      <a:pt x="324813" y="68319"/>
                    </a:lnTo>
                    <a:lnTo>
                      <a:pt x="324902" y="68278"/>
                    </a:lnTo>
                    <a:lnTo>
                      <a:pt x="324950" y="68223"/>
                    </a:lnTo>
                    <a:lnTo>
                      <a:pt x="324998" y="68175"/>
                    </a:lnTo>
                    <a:lnTo>
                      <a:pt x="325039" y="68120"/>
                    </a:lnTo>
                    <a:lnTo>
                      <a:pt x="325312" y="67744"/>
                    </a:lnTo>
                    <a:lnTo>
                      <a:pt x="325497" y="67470"/>
                    </a:lnTo>
                    <a:lnTo>
                      <a:pt x="325593" y="67368"/>
                    </a:lnTo>
                    <a:lnTo>
                      <a:pt x="325723" y="67416"/>
                    </a:lnTo>
                    <a:lnTo>
                      <a:pt x="325873" y="67416"/>
                    </a:lnTo>
                    <a:lnTo>
                      <a:pt x="325990" y="67279"/>
                    </a:lnTo>
                    <a:lnTo>
                      <a:pt x="325969" y="67101"/>
                    </a:lnTo>
                    <a:lnTo>
                      <a:pt x="325887" y="66704"/>
                    </a:lnTo>
                    <a:lnTo>
                      <a:pt x="325928" y="66478"/>
                    </a:lnTo>
                    <a:lnTo>
                      <a:pt x="326017" y="66307"/>
                    </a:lnTo>
                    <a:lnTo>
                      <a:pt x="326167" y="66225"/>
                    </a:lnTo>
                    <a:lnTo>
                      <a:pt x="326297" y="66239"/>
                    </a:lnTo>
                    <a:lnTo>
                      <a:pt x="326578" y="66280"/>
                    </a:lnTo>
                    <a:lnTo>
                      <a:pt x="326824" y="66191"/>
                    </a:lnTo>
                    <a:lnTo>
                      <a:pt x="326920" y="66082"/>
                    </a:lnTo>
                    <a:lnTo>
                      <a:pt x="326988" y="65822"/>
                    </a:lnTo>
                    <a:lnTo>
                      <a:pt x="327029" y="65480"/>
                    </a:lnTo>
                    <a:lnTo>
                      <a:pt x="327111" y="65138"/>
                    </a:lnTo>
                    <a:lnTo>
                      <a:pt x="327207" y="64898"/>
                    </a:lnTo>
                    <a:lnTo>
                      <a:pt x="327337" y="64741"/>
                    </a:lnTo>
                    <a:lnTo>
                      <a:pt x="327488" y="64604"/>
                    </a:lnTo>
                    <a:lnTo>
                      <a:pt x="327789" y="64481"/>
                    </a:lnTo>
                    <a:lnTo>
                      <a:pt x="328007" y="64324"/>
                    </a:lnTo>
                    <a:lnTo>
                      <a:pt x="328151" y="64077"/>
                    </a:lnTo>
                    <a:lnTo>
                      <a:pt x="328302" y="63776"/>
                    </a:lnTo>
                    <a:lnTo>
                      <a:pt x="328452" y="63551"/>
                    </a:lnTo>
                    <a:lnTo>
                      <a:pt x="328596" y="63366"/>
                    </a:lnTo>
                    <a:lnTo>
                      <a:pt x="328760" y="63024"/>
                    </a:lnTo>
                    <a:lnTo>
                      <a:pt x="328869" y="62689"/>
                    </a:lnTo>
                    <a:lnTo>
                      <a:pt x="329040" y="62360"/>
                    </a:lnTo>
                    <a:lnTo>
                      <a:pt x="329266" y="62032"/>
                    </a:lnTo>
                    <a:lnTo>
                      <a:pt x="329506" y="61779"/>
                    </a:lnTo>
                    <a:lnTo>
                      <a:pt x="329663" y="61546"/>
                    </a:lnTo>
                    <a:lnTo>
                      <a:pt x="329759" y="61273"/>
                    </a:lnTo>
                    <a:lnTo>
                      <a:pt x="329868" y="61026"/>
                    </a:lnTo>
                    <a:lnTo>
                      <a:pt x="330032" y="60760"/>
                    </a:lnTo>
                    <a:lnTo>
                      <a:pt x="330272" y="60472"/>
                    </a:lnTo>
                    <a:lnTo>
                      <a:pt x="330409" y="60233"/>
                    </a:lnTo>
                    <a:lnTo>
                      <a:pt x="330498" y="59952"/>
                    </a:lnTo>
                    <a:lnTo>
                      <a:pt x="330545" y="59665"/>
                    </a:lnTo>
                    <a:lnTo>
                      <a:pt x="330634" y="59385"/>
                    </a:lnTo>
                    <a:lnTo>
                      <a:pt x="330764" y="59132"/>
                    </a:lnTo>
                    <a:lnTo>
                      <a:pt x="330833" y="58920"/>
                    </a:lnTo>
                    <a:lnTo>
                      <a:pt x="330840" y="58714"/>
                    </a:lnTo>
                    <a:lnTo>
                      <a:pt x="330785" y="58509"/>
                    </a:lnTo>
                    <a:lnTo>
                      <a:pt x="330614" y="58235"/>
                    </a:lnTo>
                    <a:lnTo>
                      <a:pt x="330539" y="58071"/>
                    </a:lnTo>
                    <a:lnTo>
                      <a:pt x="330539" y="57845"/>
                    </a:lnTo>
                    <a:lnTo>
                      <a:pt x="330607" y="57695"/>
                    </a:lnTo>
                    <a:lnTo>
                      <a:pt x="330710" y="57387"/>
                    </a:lnTo>
                    <a:lnTo>
                      <a:pt x="330737" y="57161"/>
                    </a:lnTo>
                    <a:lnTo>
                      <a:pt x="330737" y="56915"/>
                    </a:lnTo>
                    <a:lnTo>
                      <a:pt x="330662" y="56614"/>
                    </a:lnTo>
                    <a:lnTo>
                      <a:pt x="330689" y="56395"/>
                    </a:lnTo>
                    <a:lnTo>
                      <a:pt x="330922" y="55328"/>
                    </a:lnTo>
                    <a:lnTo>
                      <a:pt x="330956" y="55068"/>
                    </a:lnTo>
                    <a:lnTo>
                      <a:pt x="330983" y="54548"/>
                    </a:lnTo>
                    <a:lnTo>
                      <a:pt x="330928" y="54117"/>
                    </a:lnTo>
                    <a:lnTo>
                      <a:pt x="330846" y="53755"/>
                    </a:lnTo>
                    <a:lnTo>
                      <a:pt x="330771" y="53351"/>
                    </a:lnTo>
                    <a:lnTo>
                      <a:pt x="330778" y="53043"/>
                    </a:lnTo>
                    <a:lnTo>
                      <a:pt x="330928" y="52359"/>
                    </a:lnTo>
                    <a:lnTo>
                      <a:pt x="330956" y="52038"/>
                    </a:lnTo>
                    <a:lnTo>
                      <a:pt x="330853" y="51696"/>
                    </a:lnTo>
                    <a:lnTo>
                      <a:pt x="330778" y="51306"/>
                    </a:lnTo>
                    <a:lnTo>
                      <a:pt x="330710" y="50943"/>
                    </a:lnTo>
                    <a:lnTo>
                      <a:pt x="330669" y="50546"/>
                    </a:lnTo>
                    <a:lnTo>
                      <a:pt x="330641" y="50163"/>
                    </a:lnTo>
                    <a:lnTo>
                      <a:pt x="330655" y="49883"/>
                    </a:lnTo>
                    <a:lnTo>
                      <a:pt x="330682" y="49534"/>
                    </a:lnTo>
                    <a:lnTo>
                      <a:pt x="330621" y="49233"/>
                    </a:lnTo>
                    <a:lnTo>
                      <a:pt x="330580" y="49028"/>
                    </a:lnTo>
                    <a:lnTo>
                      <a:pt x="330682" y="48993"/>
                    </a:lnTo>
                    <a:lnTo>
                      <a:pt x="331633" y="48754"/>
                    </a:lnTo>
                    <a:lnTo>
                      <a:pt x="332345" y="48419"/>
                    </a:lnTo>
                    <a:lnTo>
                      <a:pt x="332659" y="48207"/>
                    </a:lnTo>
                    <a:lnTo>
                      <a:pt x="332721" y="47584"/>
                    </a:lnTo>
                    <a:lnTo>
                      <a:pt x="332926" y="46907"/>
                    </a:lnTo>
                    <a:lnTo>
                      <a:pt x="332741" y="46326"/>
                    </a:lnTo>
                    <a:lnTo>
                      <a:pt x="332721" y="45895"/>
                    </a:lnTo>
                    <a:lnTo>
                      <a:pt x="333364" y="45840"/>
                    </a:lnTo>
                    <a:lnTo>
                      <a:pt x="333973" y="45956"/>
                    </a:lnTo>
                    <a:lnTo>
                      <a:pt x="337126" y="45772"/>
                    </a:lnTo>
                    <a:lnTo>
                      <a:pt x="337721" y="45635"/>
                    </a:lnTo>
                    <a:lnTo>
                      <a:pt x="338672" y="46127"/>
                    </a:lnTo>
                    <a:lnTo>
                      <a:pt x="339213" y="46497"/>
                    </a:lnTo>
                    <a:lnTo>
                      <a:pt x="340526" y="47646"/>
                    </a:lnTo>
                    <a:lnTo>
                      <a:pt x="341470" y="48645"/>
                    </a:lnTo>
                    <a:lnTo>
                      <a:pt x="341696" y="48904"/>
                    </a:lnTo>
                    <a:lnTo>
                      <a:pt x="341997" y="48980"/>
                    </a:lnTo>
                    <a:lnTo>
                      <a:pt x="343256" y="49370"/>
                    </a:lnTo>
                    <a:lnTo>
                      <a:pt x="345123" y="49931"/>
                    </a:lnTo>
                    <a:lnTo>
                      <a:pt x="346231" y="50136"/>
                    </a:lnTo>
                    <a:lnTo>
                      <a:pt x="347415" y="50218"/>
                    </a:lnTo>
                    <a:lnTo>
                      <a:pt x="348338" y="50540"/>
                    </a:lnTo>
                    <a:lnTo>
                      <a:pt x="348756" y="51046"/>
                    </a:lnTo>
                    <a:lnTo>
                      <a:pt x="349741" y="51928"/>
                    </a:lnTo>
                    <a:lnTo>
                      <a:pt x="349802" y="52058"/>
                    </a:lnTo>
                    <a:lnTo>
                      <a:pt x="349809" y="52688"/>
                    </a:lnTo>
                    <a:lnTo>
                      <a:pt x="350589" y="53146"/>
                    </a:lnTo>
                    <a:lnTo>
                      <a:pt x="351116" y="53358"/>
                    </a:lnTo>
                    <a:lnTo>
                      <a:pt x="351930" y="53837"/>
                    </a:lnTo>
                    <a:lnTo>
                      <a:pt x="352265" y="54104"/>
                    </a:lnTo>
                    <a:lnTo>
                      <a:pt x="352258" y="54138"/>
                    </a:lnTo>
                    <a:lnTo>
                      <a:pt x="352251" y="54548"/>
                    </a:lnTo>
                    <a:lnTo>
                      <a:pt x="352162" y="55704"/>
                    </a:lnTo>
                    <a:lnTo>
                      <a:pt x="352094" y="56696"/>
                    </a:lnTo>
                    <a:lnTo>
                      <a:pt x="352087" y="58865"/>
                    </a:lnTo>
                    <a:lnTo>
                      <a:pt x="354707" y="58564"/>
                    </a:lnTo>
                    <a:lnTo>
                      <a:pt x="354919" y="58960"/>
                    </a:lnTo>
                    <a:lnTo>
                      <a:pt x="355042" y="58967"/>
                    </a:lnTo>
                    <a:lnTo>
                      <a:pt x="355973" y="59056"/>
                    </a:lnTo>
                    <a:lnTo>
                      <a:pt x="356875" y="59070"/>
                    </a:lnTo>
                    <a:lnTo>
                      <a:pt x="357156" y="56936"/>
                    </a:lnTo>
                    <a:lnTo>
                      <a:pt x="359113" y="56457"/>
                    </a:lnTo>
                    <a:lnTo>
                      <a:pt x="359119" y="56382"/>
                    </a:lnTo>
                    <a:lnTo>
                      <a:pt x="359215" y="54651"/>
                    </a:lnTo>
                    <a:lnTo>
                      <a:pt x="359407" y="51511"/>
                    </a:lnTo>
                    <a:lnTo>
                      <a:pt x="359516" y="49596"/>
                    </a:lnTo>
                    <a:lnTo>
                      <a:pt x="361917" y="50403"/>
                    </a:lnTo>
                    <a:lnTo>
                      <a:pt x="364325" y="51196"/>
                    </a:lnTo>
                    <a:lnTo>
                      <a:pt x="366056" y="51791"/>
                    </a:lnTo>
                    <a:lnTo>
                      <a:pt x="366070" y="51579"/>
                    </a:lnTo>
                    <a:lnTo>
                      <a:pt x="366247" y="48857"/>
                    </a:lnTo>
                    <a:lnTo>
                      <a:pt x="366432" y="45744"/>
                    </a:lnTo>
                    <a:lnTo>
                      <a:pt x="366637" y="42502"/>
                    </a:lnTo>
                    <a:lnTo>
                      <a:pt x="366836" y="39362"/>
                    </a:lnTo>
                    <a:lnTo>
                      <a:pt x="367410" y="39334"/>
                    </a:lnTo>
                    <a:lnTo>
                      <a:pt x="367431" y="38951"/>
                    </a:lnTo>
                    <a:lnTo>
                      <a:pt x="367588" y="36441"/>
                    </a:lnTo>
                    <a:lnTo>
                      <a:pt x="367684" y="34950"/>
                    </a:lnTo>
                    <a:lnTo>
                      <a:pt x="367766" y="33821"/>
                    </a:lnTo>
                    <a:lnTo>
                      <a:pt x="368101" y="28588"/>
                    </a:lnTo>
                    <a:lnTo>
                      <a:pt x="368313" y="25263"/>
                    </a:lnTo>
                    <a:lnTo>
                      <a:pt x="368546" y="21726"/>
                    </a:lnTo>
                    <a:lnTo>
                      <a:pt x="368744" y="18449"/>
                    </a:lnTo>
                    <a:lnTo>
                      <a:pt x="369435" y="13408"/>
                    </a:lnTo>
                    <a:lnTo>
                      <a:pt x="369681" y="11527"/>
                    </a:lnTo>
                    <a:lnTo>
                      <a:pt x="369976" y="9399"/>
                    </a:lnTo>
                    <a:lnTo>
                      <a:pt x="370352" y="6499"/>
                    </a:lnTo>
                    <a:lnTo>
                      <a:pt x="370482" y="5596"/>
                    </a:lnTo>
                    <a:lnTo>
                      <a:pt x="370926" y="5596"/>
                    </a:lnTo>
                    <a:lnTo>
                      <a:pt x="375900" y="5609"/>
                    </a:lnTo>
                    <a:lnTo>
                      <a:pt x="376071" y="8496"/>
                    </a:lnTo>
                    <a:lnTo>
                      <a:pt x="376132" y="9105"/>
                    </a:lnTo>
                    <a:lnTo>
                      <a:pt x="376255" y="10295"/>
                    </a:lnTo>
                    <a:lnTo>
                      <a:pt x="376310" y="10795"/>
                    </a:lnTo>
                    <a:lnTo>
                      <a:pt x="376509" y="12922"/>
                    </a:lnTo>
                    <a:lnTo>
                      <a:pt x="376529" y="12922"/>
                    </a:lnTo>
                    <a:lnTo>
                      <a:pt x="376666" y="12915"/>
                    </a:lnTo>
                    <a:lnTo>
                      <a:pt x="378492" y="12567"/>
                    </a:lnTo>
                    <a:lnTo>
                      <a:pt x="380148" y="12245"/>
                    </a:lnTo>
                    <a:lnTo>
                      <a:pt x="383472" y="11588"/>
                    </a:lnTo>
                    <a:lnTo>
                      <a:pt x="384410" y="11403"/>
                    </a:lnTo>
                    <a:lnTo>
                      <a:pt x="386578" y="10959"/>
                    </a:lnTo>
                    <a:lnTo>
                      <a:pt x="389704" y="10336"/>
                    </a:lnTo>
                    <a:lnTo>
                      <a:pt x="391743" y="9933"/>
                    </a:lnTo>
                    <a:lnTo>
                      <a:pt x="407148" y="6827"/>
                    </a:lnTo>
                    <a:lnTo>
                      <a:pt x="408352" y="6588"/>
                    </a:lnTo>
                    <a:lnTo>
                      <a:pt x="414577" y="5370"/>
                    </a:lnTo>
                    <a:lnTo>
                      <a:pt x="415706" y="5131"/>
                    </a:lnTo>
                    <a:lnTo>
                      <a:pt x="415255" y="11068"/>
                    </a:lnTo>
                    <a:lnTo>
                      <a:pt x="415248" y="11150"/>
                    </a:lnTo>
                    <a:lnTo>
                      <a:pt x="420631" y="11479"/>
                    </a:lnTo>
                    <a:lnTo>
                      <a:pt x="423915" y="11390"/>
                    </a:lnTo>
                    <a:lnTo>
                      <a:pt x="424770" y="11356"/>
                    </a:lnTo>
                    <a:lnTo>
                      <a:pt x="424982" y="14728"/>
                    </a:lnTo>
                    <a:lnTo>
                      <a:pt x="425016" y="16726"/>
                    </a:lnTo>
                    <a:lnTo>
                      <a:pt x="426740" y="16822"/>
                    </a:lnTo>
                    <a:lnTo>
                      <a:pt x="428786" y="16890"/>
                    </a:lnTo>
                    <a:lnTo>
                      <a:pt x="428416" y="20016"/>
                    </a:lnTo>
                    <a:lnTo>
                      <a:pt x="431241" y="20201"/>
                    </a:lnTo>
                    <a:lnTo>
                      <a:pt x="434019" y="20399"/>
                    </a:lnTo>
                    <a:lnTo>
                      <a:pt x="433704" y="21206"/>
                    </a:lnTo>
                    <a:lnTo>
                      <a:pt x="433909" y="21234"/>
                    </a:lnTo>
                    <a:lnTo>
                      <a:pt x="435996" y="21473"/>
                    </a:lnTo>
                    <a:lnTo>
                      <a:pt x="438965" y="21815"/>
                    </a:lnTo>
                    <a:lnTo>
                      <a:pt x="441468" y="22096"/>
                    </a:lnTo>
                    <a:lnTo>
                      <a:pt x="444000" y="22390"/>
                    </a:lnTo>
                    <a:lnTo>
                      <a:pt x="445669" y="22698"/>
                    </a:lnTo>
                    <a:lnTo>
                      <a:pt x="444827" y="26125"/>
                    </a:lnTo>
                    <a:lnTo>
                      <a:pt x="441332" y="29689"/>
                    </a:lnTo>
                    <a:lnTo>
                      <a:pt x="439820" y="37563"/>
                    </a:lnTo>
                    <a:lnTo>
                      <a:pt x="441927" y="42166"/>
                    </a:lnTo>
                    <a:lnTo>
                      <a:pt x="446086" y="48501"/>
                    </a:lnTo>
                    <a:lnTo>
                      <a:pt x="453009" y="50204"/>
                    </a:lnTo>
                    <a:lnTo>
                      <a:pt x="463112" y="49062"/>
                    </a:lnTo>
                    <a:lnTo>
                      <a:pt x="466068" y="48214"/>
                    </a:lnTo>
                    <a:lnTo>
                      <a:pt x="466020" y="48303"/>
                    </a:lnTo>
                    <a:lnTo>
                      <a:pt x="466095" y="49329"/>
                    </a:lnTo>
                    <a:lnTo>
                      <a:pt x="465787" y="49726"/>
                    </a:lnTo>
                    <a:lnTo>
                      <a:pt x="465418" y="50396"/>
                    </a:lnTo>
                    <a:lnTo>
                      <a:pt x="464679" y="52400"/>
                    </a:lnTo>
                    <a:lnTo>
                      <a:pt x="463277" y="53399"/>
                    </a:lnTo>
                    <a:lnTo>
                      <a:pt x="462134" y="54452"/>
                    </a:lnTo>
                    <a:lnTo>
                      <a:pt x="462004" y="56806"/>
                    </a:lnTo>
                    <a:lnTo>
                      <a:pt x="461799" y="58735"/>
                    </a:lnTo>
                    <a:lnTo>
                      <a:pt x="461628" y="60664"/>
                    </a:lnTo>
                    <a:lnTo>
                      <a:pt x="461443" y="62743"/>
                    </a:lnTo>
                    <a:lnTo>
                      <a:pt x="464597" y="63311"/>
                    </a:lnTo>
                    <a:lnTo>
                      <a:pt x="464570" y="63776"/>
                    </a:lnTo>
                    <a:lnTo>
                      <a:pt x="469967" y="64796"/>
                    </a:lnTo>
                    <a:lnTo>
                      <a:pt x="469461" y="66253"/>
                    </a:lnTo>
                    <a:lnTo>
                      <a:pt x="468667" y="68503"/>
                    </a:lnTo>
                    <a:lnTo>
                      <a:pt x="467894" y="70604"/>
                    </a:lnTo>
                    <a:lnTo>
                      <a:pt x="465780" y="75720"/>
                    </a:lnTo>
                    <a:lnTo>
                      <a:pt x="465206" y="77034"/>
                    </a:lnTo>
                    <a:lnTo>
                      <a:pt x="465014" y="77000"/>
                    </a:lnTo>
                    <a:lnTo>
                      <a:pt x="464180" y="79250"/>
                    </a:lnTo>
                    <a:lnTo>
                      <a:pt x="463803" y="80310"/>
                    </a:lnTo>
                    <a:lnTo>
                      <a:pt x="463359" y="81515"/>
                    </a:lnTo>
                    <a:lnTo>
                      <a:pt x="462627" y="83963"/>
                    </a:lnTo>
                    <a:lnTo>
                      <a:pt x="462039" y="85776"/>
                    </a:lnTo>
                    <a:lnTo>
                      <a:pt x="461785" y="86631"/>
                    </a:lnTo>
                    <a:lnTo>
                      <a:pt x="461485" y="87603"/>
                    </a:lnTo>
                    <a:lnTo>
                      <a:pt x="460705" y="89847"/>
                    </a:lnTo>
                    <a:lnTo>
                      <a:pt x="460144" y="91201"/>
                    </a:lnTo>
                    <a:lnTo>
                      <a:pt x="460075" y="91358"/>
                    </a:lnTo>
                    <a:lnTo>
                      <a:pt x="459918" y="92090"/>
                    </a:lnTo>
                    <a:lnTo>
                      <a:pt x="461019" y="91960"/>
                    </a:lnTo>
                    <a:lnTo>
                      <a:pt x="465021" y="91666"/>
                    </a:lnTo>
                    <a:lnTo>
                      <a:pt x="467983" y="91406"/>
                    </a:lnTo>
                    <a:lnTo>
                      <a:pt x="470090" y="91221"/>
                    </a:lnTo>
                    <a:lnTo>
                      <a:pt x="470001" y="89648"/>
                    </a:lnTo>
                    <a:lnTo>
                      <a:pt x="473483" y="89039"/>
                    </a:lnTo>
                    <a:lnTo>
                      <a:pt x="475180" y="88711"/>
                    </a:lnTo>
                    <a:lnTo>
                      <a:pt x="479195" y="87904"/>
                    </a:lnTo>
                    <a:lnTo>
                      <a:pt x="479496" y="90257"/>
                    </a:lnTo>
                    <a:lnTo>
                      <a:pt x="479948" y="91995"/>
                    </a:lnTo>
                    <a:lnTo>
                      <a:pt x="478607" y="92473"/>
                    </a:lnTo>
                    <a:lnTo>
                      <a:pt x="479428" y="95675"/>
                    </a:lnTo>
                    <a:lnTo>
                      <a:pt x="479038" y="95832"/>
                    </a:lnTo>
                    <a:lnTo>
                      <a:pt x="479633" y="97823"/>
                    </a:lnTo>
                    <a:lnTo>
                      <a:pt x="480125" y="99485"/>
                    </a:lnTo>
                    <a:lnTo>
                      <a:pt x="480379" y="102434"/>
                    </a:lnTo>
                    <a:lnTo>
                      <a:pt x="480392" y="102536"/>
                    </a:lnTo>
                    <a:lnTo>
                      <a:pt x="480625" y="103897"/>
                    </a:lnTo>
                    <a:lnTo>
                      <a:pt x="480666" y="104151"/>
                    </a:lnTo>
                    <a:lnTo>
                      <a:pt x="480953" y="105656"/>
                    </a:lnTo>
                    <a:lnTo>
                      <a:pt x="481261" y="106825"/>
                    </a:lnTo>
                    <a:lnTo>
                      <a:pt x="481740" y="108652"/>
                    </a:lnTo>
                    <a:lnTo>
                      <a:pt x="481822" y="108919"/>
                    </a:lnTo>
                    <a:lnTo>
                      <a:pt x="482766" y="111846"/>
                    </a:lnTo>
                    <a:lnTo>
                      <a:pt x="482848" y="112113"/>
                    </a:lnTo>
                    <a:lnTo>
                      <a:pt x="483765" y="115376"/>
                    </a:lnTo>
                    <a:lnTo>
                      <a:pt x="483840" y="115794"/>
                    </a:lnTo>
                    <a:lnTo>
                      <a:pt x="484203" y="117771"/>
                    </a:lnTo>
                    <a:lnTo>
                      <a:pt x="484251" y="118044"/>
                    </a:lnTo>
                    <a:lnTo>
                      <a:pt x="484285" y="118161"/>
                    </a:lnTo>
                    <a:lnTo>
                      <a:pt x="484422" y="118995"/>
                    </a:lnTo>
                    <a:lnTo>
                      <a:pt x="484805" y="121998"/>
                    </a:lnTo>
                    <a:lnTo>
                      <a:pt x="485448" y="128640"/>
                    </a:lnTo>
                    <a:lnTo>
                      <a:pt x="485831" y="131993"/>
                    </a:lnTo>
                    <a:lnTo>
                      <a:pt x="486207" y="135331"/>
                    </a:lnTo>
                    <a:lnTo>
                      <a:pt x="486700" y="138696"/>
                    </a:lnTo>
                    <a:lnTo>
                      <a:pt x="486775" y="139093"/>
                    </a:lnTo>
                    <a:lnTo>
                      <a:pt x="487110" y="142042"/>
                    </a:lnTo>
                    <a:lnTo>
                      <a:pt x="487308" y="143690"/>
                    </a:lnTo>
                    <a:lnTo>
                      <a:pt x="487767" y="146071"/>
                    </a:lnTo>
                    <a:lnTo>
                      <a:pt x="488581" y="146078"/>
                    </a:lnTo>
                    <a:lnTo>
                      <a:pt x="489265" y="145770"/>
                    </a:lnTo>
                    <a:lnTo>
                      <a:pt x="489573" y="146502"/>
                    </a:lnTo>
                    <a:lnTo>
                      <a:pt x="491132" y="145722"/>
                    </a:lnTo>
                    <a:lnTo>
                      <a:pt x="493164" y="145086"/>
                    </a:lnTo>
                    <a:lnTo>
                      <a:pt x="494560" y="144696"/>
                    </a:lnTo>
                    <a:lnTo>
                      <a:pt x="495982" y="144456"/>
                    </a:lnTo>
                    <a:lnTo>
                      <a:pt x="497392" y="144320"/>
                    </a:lnTo>
                    <a:lnTo>
                      <a:pt x="498828" y="144148"/>
                    </a:lnTo>
                    <a:lnTo>
                      <a:pt x="498828" y="144155"/>
                    </a:lnTo>
                    <a:lnTo>
                      <a:pt x="501455" y="147706"/>
                    </a:lnTo>
                    <a:lnTo>
                      <a:pt x="504615" y="152994"/>
                    </a:lnTo>
                    <a:lnTo>
                      <a:pt x="505368" y="154115"/>
                    </a:lnTo>
                    <a:lnTo>
                      <a:pt x="506497" y="155203"/>
                    </a:lnTo>
                    <a:lnTo>
                      <a:pt x="508043" y="153801"/>
                    </a:lnTo>
                    <a:lnTo>
                      <a:pt x="509438" y="155039"/>
                    </a:lnTo>
                    <a:lnTo>
                      <a:pt x="510300" y="155928"/>
                    </a:lnTo>
                    <a:lnTo>
                      <a:pt x="510909" y="156818"/>
                    </a:lnTo>
                    <a:lnTo>
                      <a:pt x="510519" y="157043"/>
                    </a:lnTo>
                    <a:lnTo>
                      <a:pt x="511661" y="158979"/>
                    </a:lnTo>
                    <a:lnTo>
                      <a:pt x="513084" y="161237"/>
                    </a:lnTo>
                    <a:lnTo>
                      <a:pt x="514022" y="162666"/>
                    </a:lnTo>
                    <a:lnTo>
                      <a:pt x="514719" y="163604"/>
                    </a:lnTo>
                    <a:lnTo>
                      <a:pt x="515499" y="164596"/>
                    </a:lnTo>
                    <a:lnTo>
                      <a:pt x="516840" y="166347"/>
                    </a:lnTo>
                    <a:lnTo>
                      <a:pt x="518016" y="167907"/>
                    </a:lnTo>
                    <a:lnTo>
                      <a:pt x="518188" y="168139"/>
                    </a:lnTo>
                    <a:lnTo>
                      <a:pt x="520322" y="170745"/>
                    </a:lnTo>
                    <a:lnTo>
                      <a:pt x="521765" y="172640"/>
                    </a:lnTo>
                    <a:lnTo>
                      <a:pt x="522935" y="174241"/>
                    </a:lnTo>
                    <a:lnTo>
                      <a:pt x="524132" y="175842"/>
                    </a:lnTo>
                    <a:lnTo>
                      <a:pt x="525671" y="178181"/>
                    </a:lnTo>
                    <a:lnTo>
                      <a:pt x="525842" y="178441"/>
                    </a:lnTo>
                    <a:lnTo>
                      <a:pt x="525938" y="178592"/>
                    </a:lnTo>
                    <a:lnTo>
                      <a:pt x="526048" y="178770"/>
                    </a:lnTo>
                    <a:lnTo>
                      <a:pt x="530378" y="179967"/>
                    </a:lnTo>
                    <a:lnTo>
                      <a:pt x="531103" y="180158"/>
                    </a:lnTo>
                    <a:lnTo>
                      <a:pt x="532088" y="180295"/>
                    </a:lnTo>
                    <a:lnTo>
                      <a:pt x="532587" y="180329"/>
                    </a:lnTo>
                    <a:lnTo>
                      <a:pt x="533053" y="180343"/>
                    </a:lnTo>
                    <a:lnTo>
                      <a:pt x="533552" y="180329"/>
                    </a:lnTo>
                    <a:lnTo>
                      <a:pt x="534421" y="180227"/>
                    </a:lnTo>
                    <a:lnTo>
                      <a:pt x="534468" y="180514"/>
                    </a:lnTo>
                    <a:lnTo>
                      <a:pt x="534722" y="181834"/>
                    </a:lnTo>
                    <a:lnTo>
                      <a:pt x="535351" y="184228"/>
                    </a:lnTo>
                    <a:lnTo>
                      <a:pt x="535460" y="184577"/>
                    </a:lnTo>
                    <a:lnTo>
                      <a:pt x="536630" y="188278"/>
                    </a:lnTo>
                    <a:lnTo>
                      <a:pt x="537130" y="190173"/>
                    </a:lnTo>
                    <a:lnTo>
                      <a:pt x="537335" y="191124"/>
                    </a:lnTo>
                    <a:lnTo>
                      <a:pt x="537800" y="193997"/>
                    </a:lnTo>
                    <a:lnTo>
                      <a:pt x="538122" y="197199"/>
                    </a:lnTo>
                    <a:lnTo>
                      <a:pt x="538333" y="199901"/>
                    </a:lnTo>
                    <a:lnTo>
                      <a:pt x="538710" y="201987"/>
                    </a:lnTo>
                    <a:lnTo>
                      <a:pt x="539237" y="204730"/>
                    </a:lnTo>
                    <a:lnTo>
                      <a:pt x="539408" y="205284"/>
                    </a:lnTo>
                    <a:lnTo>
                      <a:pt x="534174" y="206919"/>
                    </a:lnTo>
                    <a:lnTo>
                      <a:pt x="535064" y="209662"/>
                    </a:lnTo>
                    <a:lnTo>
                      <a:pt x="534366" y="209881"/>
                    </a:lnTo>
                    <a:lnTo>
                      <a:pt x="534277" y="209649"/>
                    </a:lnTo>
                    <a:lnTo>
                      <a:pt x="529591" y="211126"/>
                    </a:lnTo>
                    <a:lnTo>
                      <a:pt x="530679" y="214704"/>
                    </a:lnTo>
                    <a:lnTo>
                      <a:pt x="531862" y="217577"/>
                    </a:lnTo>
                    <a:lnTo>
                      <a:pt x="532731" y="219718"/>
                    </a:lnTo>
                    <a:lnTo>
                      <a:pt x="533531" y="222119"/>
                    </a:lnTo>
                    <a:lnTo>
                      <a:pt x="533552" y="222202"/>
                    </a:lnTo>
                    <a:lnTo>
                      <a:pt x="533566" y="222297"/>
                    </a:lnTo>
                    <a:lnTo>
                      <a:pt x="534434" y="222031"/>
                    </a:lnTo>
                    <a:lnTo>
                      <a:pt x="537164" y="221189"/>
                    </a:lnTo>
                    <a:lnTo>
                      <a:pt x="539969" y="220484"/>
                    </a:lnTo>
                    <a:lnTo>
                      <a:pt x="542712" y="220040"/>
                    </a:lnTo>
                    <a:lnTo>
                      <a:pt x="545448" y="219568"/>
                    </a:lnTo>
                    <a:lnTo>
                      <a:pt x="548342" y="219212"/>
                    </a:lnTo>
                    <a:lnTo>
                      <a:pt x="550784" y="218850"/>
                    </a:lnTo>
                    <a:lnTo>
                      <a:pt x="553862" y="217995"/>
                    </a:lnTo>
                    <a:lnTo>
                      <a:pt x="557105" y="217201"/>
                    </a:lnTo>
                    <a:lnTo>
                      <a:pt x="564452" y="215976"/>
                    </a:lnTo>
                    <a:lnTo>
                      <a:pt x="565649" y="215751"/>
                    </a:lnTo>
                    <a:lnTo>
                      <a:pt x="565211" y="212488"/>
                    </a:lnTo>
                    <a:lnTo>
                      <a:pt x="564889" y="209956"/>
                    </a:lnTo>
                    <a:lnTo>
                      <a:pt x="564664" y="207788"/>
                    </a:lnTo>
                    <a:lnTo>
                      <a:pt x="564404" y="205496"/>
                    </a:lnTo>
                    <a:lnTo>
                      <a:pt x="575376" y="203246"/>
                    </a:lnTo>
                    <a:lnTo>
                      <a:pt x="576717" y="202986"/>
                    </a:lnTo>
                    <a:lnTo>
                      <a:pt x="578126" y="202699"/>
                    </a:lnTo>
                    <a:lnTo>
                      <a:pt x="583845" y="201522"/>
                    </a:lnTo>
                    <a:lnTo>
                      <a:pt x="584057" y="201467"/>
                    </a:lnTo>
                    <a:lnTo>
                      <a:pt x="583175" y="199244"/>
                    </a:lnTo>
                    <a:lnTo>
                      <a:pt x="583072" y="198998"/>
                    </a:lnTo>
                    <a:lnTo>
                      <a:pt x="582812" y="198423"/>
                    </a:lnTo>
                    <a:lnTo>
                      <a:pt x="582381" y="197643"/>
                    </a:lnTo>
                    <a:lnTo>
                      <a:pt x="582026" y="197199"/>
                    </a:lnTo>
                    <a:lnTo>
                      <a:pt x="581629" y="196768"/>
                    </a:lnTo>
                    <a:lnTo>
                      <a:pt x="581082" y="196275"/>
                    </a:lnTo>
                    <a:lnTo>
                      <a:pt x="580719" y="196029"/>
                    </a:lnTo>
                    <a:lnTo>
                      <a:pt x="580295" y="195735"/>
                    </a:lnTo>
                    <a:lnTo>
                      <a:pt x="579816" y="195495"/>
                    </a:lnTo>
                    <a:lnTo>
                      <a:pt x="579269" y="195263"/>
                    </a:lnTo>
                    <a:lnTo>
                      <a:pt x="578373" y="194921"/>
                    </a:lnTo>
                    <a:lnTo>
                      <a:pt x="577326" y="194531"/>
                    </a:lnTo>
                    <a:lnTo>
                      <a:pt x="576854" y="194346"/>
                    </a:lnTo>
                    <a:lnTo>
                      <a:pt x="575718" y="193901"/>
                    </a:lnTo>
                    <a:lnTo>
                      <a:pt x="574938" y="193587"/>
                    </a:lnTo>
                    <a:lnTo>
                      <a:pt x="574234" y="193272"/>
                    </a:lnTo>
                    <a:lnTo>
                      <a:pt x="574343" y="193087"/>
                    </a:lnTo>
                    <a:lnTo>
                      <a:pt x="574569" y="193039"/>
                    </a:lnTo>
                    <a:lnTo>
                      <a:pt x="574891" y="193005"/>
                    </a:lnTo>
                    <a:lnTo>
                      <a:pt x="576197" y="192916"/>
                    </a:lnTo>
                    <a:lnTo>
                      <a:pt x="578414" y="192520"/>
                    </a:lnTo>
                    <a:lnTo>
                      <a:pt x="578715" y="192478"/>
                    </a:lnTo>
                    <a:lnTo>
                      <a:pt x="579159" y="192848"/>
                    </a:lnTo>
                    <a:lnTo>
                      <a:pt x="580090" y="193279"/>
                    </a:lnTo>
                    <a:lnTo>
                      <a:pt x="582655" y="193778"/>
                    </a:lnTo>
                    <a:lnTo>
                      <a:pt x="585384" y="194373"/>
                    </a:lnTo>
                    <a:lnTo>
                      <a:pt x="588264" y="194510"/>
                    </a:lnTo>
                    <a:lnTo>
                      <a:pt x="589940" y="194428"/>
                    </a:lnTo>
                    <a:lnTo>
                      <a:pt x="591165" y="194291"/>
                    </a:lnTo>
                    <a:lnTo>
                      <a:pt x="591979" y="195126"/>
                    </a:lnTo>
                    <a:lnTo>
                      <a:pt x="593675" y="194982"/>
                    </a:lnTo>
                    <a:lnTo>
                      <a:pt x="596480" y="194366"/>
                    </a:lnTo>
                    <a:lnTo>
                      <a:pt x="599866" y="194182"/>
                    </a:lnTo>
                    <a:lnTo>
                      <a:pt x="601843" y="194134"/>
                    </a:lnTo>
                    <a:lnTo>
                      <a:pt x="603389" y="194100"/>
                    </a:lnTo>
                    <a:lnTo>
                      <a:pt x="609183" y="194195"/>
                    </a:lnTo>
                    <a:lnTo>
                      <a:pt x="612310" y="194038"/>
                    </a:lnTo>
                    <a:lnTo>
                      <a:pt x="615470" y="193799"/>
                    </a:lnTo>
                    <a:lnTo>
                      <a:pt x="616907" y="193682"/>
                    </a:lnTo>
                    <a:lnTo>
                      <a:pt x="623795" y="193402"/>
                    </a:lnTo>
                    <a:lnTo>
                      <a:pt x="624062" y="192622"/>
                    </a:lnTo>
                    <a:lnTo>
                      <a:pt x="624459" y="191425"/>
                    </a:lnTo>
                    <a:lnTo>
                      <a:pt x="624924" y="190023"/>
                    </a:lnTo>
                    <a:lnTo>
                      <a:pt x="625026" y="189722"/>
                    </a:lnTo>
                    <a:lnTo>
                      <a:pt x="626443" y="189906"/>
                    </a:lnTo>
                    <a:lnTo>
                      <a:pt x="629042" y="190221"/>
                    </a:lnTo>
                    <a:lnTo>
                      <a:pt x="631170" y="190481"/>
                    </a:lnTo>
                    <a:lnTo>
                      <a:pt x="631142" y="190693"/>
                    </a:lnTo>
                    <a:lnTo>
                      <a:pt x="630821" y="193224"/>
                    </a:lnTo>
                    <a:lnTo>
                      <a:pt x="630465" y="196022"/>
                    </a:lnTo>
                    <a:lnTo>
                      <a:pt x="629767" y="201570"/>
                    </a:lnTo>
                    <a:lnTo>
                      <a:pt x="629412" y="204354"/>
                    </a:lnTo>
                    <a:lnTo>
                      <a:pt x="629329" y="205004"/>
                    </a:lnTo>
                    <a:lnTo>
                      <a:pt x="629049" y="207145"/>
                    </a:lnTo>
                    <a:lnTo>
                      <a:pt x="628317" y="212720"/>
                    </a:lnTo>
                    <a:lnTo>
                      <a:pt x="627968" y="215511"/>
                    </a:lnTo>
                    <a:lnTo>
                      <a:pt x="627578" y="218603"/>
                    </a:lnTo>
                    <a:lnTo>
                      <a:pt x="626169" y="218768"/>
                    </a:lnTo>
                    <a:lnTo>
                      <a:pt x="623864" y="219048"/>
                    </a:lnTo>
                    <a:lnTo>
                      <a:pt x="621818" y="218925"/>
                    </a:lnTo>
                    <a:lnTo>
                      <a:pt x="621538" y="218904"/>
                    </a:lnTo>
                    <a:lnTo>
                      <a:pt x="621291" y="218884"/>
                    </a:lnTo>
                    <a:lnTo>
                      <a:pt x="619410" y="218610"/>
                    </a:lnTo>
                    <a:lnTo>
                      <a:pt x="616633" y="218207"/>
                    </a:lnTo>
                    <a:lnTo>
                      <a:pt x="614724" y="217297"/>
                    </a:lnTo>
                    <a:lnTo>
                      <a:pt x="614587" y="217577"/>
                    </a:lnTo>
                    <a:lnTo>
                      <a:pt x="614334" y="217509"/>
                    </a:lnTo>
                    <a:lnTo>
                      <a:pt x="614061" y="217522"/>
                    </a:lnTo>
                    <a:lnTo>
                      <a:pt x="613705" y="217625"/>
                    </a:lnTo>
                    <a:lnTo>
                      <a:pt x="613568" y="217721"/>
                    </a:lnTo>
                    <a:lnTo>
                      <a:pt x="613425" y="217844"/>
                    </a:lnTo>
                    <a:lnTo>
                      <a:pt x="613322" y="217899"/>
                    </a:lnTo>
                    <a:lnTo>
                      <a:pt x="613144" y="218008"/>
                    </a:lnTo>
                    <a:lnTo>
                      <a:pt x="612898" y="218138"/>
                    </a:lnTo>
                    <a:lnTo>
                      <a:pt x="612994" y="226087"/>
                    </a:lnTo>
                    <a:lnTo>
                      <a:pt x="613028" y="228208"/>
                    </a:lnTo>
                    <a:lnTo>
                      <a:pt x="613035" y="228741"/>
                    </a:lnTo>
                    <a:lnTo>
                      <a:pt x="613048" y="229637"/>
                    </a:lnTo>
                    <a:lnTo>
                      <a:pt x="613103" y="233427"/>
                    </a:lnTo>
                    <a:lnTo>
                      <a:pt x="613151" y="236745"/>
                    </a:lnTo>
                    <a:lnTo>
                      <a:pt x="612741" y="236902"/>
                    </a:lnTo>
                    <a:lnTo>
                      <a:pt x="612686" y="237258"/>
                    </a:lnTo>
                    <a:lnTo>
                      <a:pt x="612768" y="240035"/>
                    </a:lnTo>
                    <a:lnTo>
                      <a:pt x="613035" y="240179"/>
                    </a:lnTo>
                    <a:lnTo>
                      <a:pt x="614355" y="240548"/>
                    </a:lnTo>
                    <a:lnTo>
                      <a:pt x="615039" y="240726"/>
                    </a:lnTo>
                    <a:lnTo>
                      <a:pt x="615887" y="240781"/>
                    </a:lnTo>
                    <a:lnTo>
                      <a:pt x="616920" y="240480"/>
                    </a:lnTo>
                    <a:lnTo>
                      <a:pt x="617522" y="240070"/>
                    </a:lnTo>
                    <a:lnTo>
                      <a:pt x="618432" y="239338"/>
                    </a:lnTo>
                    <a:lnTo>
                      <a:pt x="618904" y="239146"/>
                    </a:lnTo>
                    <a:lnTo>
                      <a:pt x="618979" y="239119"/>
                    </a:lnTo>
                    <a:lnTo>
                      <a:pt x="619636" y="240418"/>
                    </a:lnTo>
                    <a:lnTo>
                      <a:pt x="620231" y="241609"/>
                    </a:lnTo>
                    <a:lnTo>
                      <a:pt x="620895" y="243141"/>
                    </a:lnTo>
                    <a:lnTo>
                      <a:pt x="621038" y="243497"/>
                    </a:lnTo>
                    <a:lnTo>
                      <a:pt x="621161" y="243846"/>
                    </a:lnTo>
                    <a:lnTo>
                      <a:pt x="621182" y="243907"/>
                    </a:lnTo>
                    <a:lnTo>
                      <a:pt x="621955" y="246028"/>
                    </a:lnTo>
                    <a:lnTo>
                      <a:pt x="622646" y="245966"/>
                    </a:lnTo>
                    <a:lnTo>
                      <a:pt x="622701" y="246158"/>
                    </a:lnTo>
                    <a:lnTo>
                      <a:pt x="623180" y="247895"/>
                    </a:lnTo>
                    <a:lnTo>
                      <a:pt x="623693" y="249804"/>
                    </a:lnTo>
                    <a:lnTo>
                      <a:pt x="624493" y="252657"/>
                    </a:lnTo>
                    <a:lnTo>
                      <a:pt x="624739" y="253491"/>
                    </a:lnTo>
                    <a:lnTo>
                      <a:pt x="625136" y="254483"/>
                    </a:lnTo>
                    <a:lnTo>
                      <a:pt x="625553" y="255345"/>
                    </a:lnTo>
                    <a:lnTo>
                      <a:pt x="625806" y="255872"/>
                    </a:lnTo>
                    <a:lnTo>
                      <a:pt x="628057" y="259025"/>
                    </a:lnTo>
                    <a:lnTo>
                      <a:pt x="628878" y="260647"/>
                    </a:lnTo>
                    <a:lnTo>
                      <a:pt x="630102" y="263171"/>
                    </a:lnTo>
                    <a:lnTo>
                      <a:pt x="631553" y="266721"/>
                    </a:lnTo>
                    <a:lnTo>
                      <a:pt x="632462" y="268753"/>
                    </a:lnTo>
                    <a:lnTo>
                      <a:pt x="633365" y="270778"/>
                    </a:lnTo>
                    <a:lnTo>
                      <a:pt x="634029" y="272290"/>
                    </a:lnTo>
                    <a:lnTo>
                      <a:pt x="635253" y="275074"/>
                    </a:lnTo>
                    <a:lnTo>
                      <a:pt x="636327" y="277550"/>
                    </a:lnTo>
                    <a:lnTo>
                      <a:pt x="636540" y="278043"/>
                    </a:lnTo>
                    <a:lnTo>
                      <a:pt x="636608" y="278207"/>
                    </a:lnTo>
                    <a:lnTo>
                      <a:pt x="636628" y="278262"/>
                    </a:lnTo>
                    <a:lnTo>
                      <a:pt x="636642" y="278303"/>
                    </a:lnTo>
                    <a:lnTo>
                      <a:pt x="636799" y="278925"/>
                    </a:lnTo>
                    <a:lnTo>
                      <a:pt x="636868" y="279240"/>
                    </a:lnTo>
                    <a:lnTo>
                      <a:pt x="636998" y="279698"/>
                    </a:lnTo>
                    <a:lnTo>
                      <a:pt x="637101" y="280061"/>
                    </a:lnTo>
                    <a:lnTo>
                      <a:pt x="637415" y="281032"/>
                    </a:lnTo>
                    <a:lnTo>
                      <a:pt x="637442" y="281107"/>
                    </a:lnTo>
                    <a:lnTo>
                      <a:pt x="629911" y="282927"/>
                    </a:lnTo>
                    <a:lnTo>
                      <a:pt x="631635" y="289303"/>
                    </a:lnTo>
                    <a:lnTo>
                      <a:pt x="626538" y="290527"/>
                    </a:lnTo>
                    <a:lnTo>
                      <a:pt x="626791" y="290732"/>
                    </a:lnTo>
                    <a:lnTo>
                      <a:pt x="627038" y="290979"/>
                    </a:lnTo>
                    <a:lnTo>
                      <a:pt x="627229" y="291232"/>
                    </a:lnTo>
                    <a:lnTo>
                      <a:pt x="627407" y="291498"/>
                    </a:lnTo>
                    <a:lnTo>
                      <a:pt x="627523" y="291799"/>
                    </a:lnTo>
                    <a:lnTo>
                      <a:pt x="627612" y="292107"/>
                    </a:lnTo>
                    <a:lnTo>
                      <a:pt x="627872" y="293715"/>
                    </a:lnTo>
                    <a:lnTo>
                      <a:pt x="628009" y="294242"/>
                    </a:lnTo>
                    <a:lnTo>
                      <a:pt x="628105" y="294495"/>
                    </a:lnTo>
                    <a:lnTo>
                      <a:pt x="628235" y="294734"/>
                    </a:lnTo>
                    <a:lnTo>
                      <a:pt x="628385" y="294987"/>
                    </a:lnTo>
                    <a:lnTo>
                      <a:pt x="621633" y="296615"/>
                    </a:lnTo>
                    <a:lnTo>
                      <a:pt x="622844" y="301849"/>
                    </a:lnTo>
                    <a:lnTo>
                      <a:pt x="623371" y="303155"/>
                    </a:lnTo>
                    <a:lnTo>
                      <a:pt x="623207" y="303223"/>
                    </a:lnTo>
                    <a:lnTo>
                      <a:pt x="623323" y="303470"/>
                    </a:lnTo>
                    <a:lnTo>
                      <a:pt x="617112" y="305187"/>
                    </a:lnTo>
                    <a:lnTo>
                      <a:pt x="617290" y="306008"/>
                    </a:lnTo>
                    <a:lnTo>
                      <a:pt x="617789" y="307766"/>
                    </a:lnTo>
                    <a:lnTo>
                      <a:pt x="616154" y="308464"/>
                    </a:lnTo>
                    <a:lnTo>
                      <a:pt x="612829" y="309756"/>
                    </a:lnTo>
                    <a:lnTo>
                      <a:pt x="611769" y="310167"/>
                    </a:lnTo>
                    <a:lnTo>
                      <a:pt x="610066" y="310899"/>
                    </a:lnTo>
                    <a:lnTo>
                      <a:pt x="607384" y="312110"/>
                    </a:lnTo>
                    <a:lnTo>
                      <a:pt x="605414" y="308730"/>
                    </a:lnTo>
                    <a:lnTo>
                      <a:pt x="603594" y="309305"/>
                    </a:lnTo>
                    <a:lnTo>
                      <a:pt x="603164" y="308094"/>
                    </a:lnTo>
                    <a:lnTo>
                      <a:pt x="601453" y="308744"/>
                    </a:lnTo>
                    <a:lnTo>
                      <a:pt x="597677" y="309647"/>
                    </a:lnTo>
                    <a:lnTo>
                      <a:pt x="599196" y="314805"/>
                    </a:lnTo>
                    <a:lnTo>
                      <a:pt x="600735" y="319464"/>
                    </a:lnTo>
                    <a:lnTo>
                      <a:pt x="600653" y="319464"/>
                    </a:lnTo>
                    <a:lnTo>
                      <a:pt x="598265" y="319874"/>
                    </a:lnTo>
                    <a:lnTo>
                      <a:pt x="594955" y="320469"/>
                    </a:lnTo>
                    <a:lnTo>
                      <a:pt x="591644" y="321078"/>
                    </a:lnTo>
                    <a:lnTo>
                      <a:pt x="591548" y="321146"/>
                    </a:lnTo>
                    <a:lnTo>
                      <a:pt x="590809" y="321598"/>
                    </a:lnTo>
                    <a:lnTo>
                      <a:pt x="589708" y="322104"/>
                    </a:lnTo>
                    <a:lnTo>
                      <a:pt x="587840" y="323992"/>
                    </a:lnTo>
                    <a:lnTo>
                      <a:pt x="586458" y="325093"/>
                    </a:lnTo>
                    <a:lnTo>
                      <a:pt x="586410" y="325045"/>
                    </a:lnTo>
                    <a:lnTo>
                      <a:pt x="585405" y="324396"/>
                    </a:lnTo>
                    <a:lnTo>
                      <a:pt x="584543" y="324676"/>
                    </a:lnTo>
                    <a:lnTo>
                      <a:pt x="583715" y="324943"/>
                    </a:lnTo>
                    <a:lnTo>
                      <a:pt x="582498" y="325572"/>
                    </a:lnTo>
                    <a:lnTo>
                      <a:pt x="580083" y="326995"/>
                    </a:lnTo>
                    <a:lnTo>
                      <a:pt x="578537" y="327898"/>
                    </a:lnTo>
                    <a:lnTo>
                      <a:pt x="576950" y="328726"/>
                    </a:lnTo>
                    <a:lnTo>
                      <a:pt x="576013" y="326735"/>
                    </a:lnTo>
                    <a:lnTo>
                      <a:pt x="572572" y="328322"/>
                    </a:lnTo>
                    <a:lnTo>
                      <a:pt x="570820" y="329068"/>
                    </a:lnTo>
                    <a:lnTo>
                      <a:pt x="568624" y="329971"/>
                    </a:lnTo>
                    <a:lnTo>
                      <a:pt x="567455" y="330422"/>
                    </a:lnTo>
                    <a:lnTo>
                      <a:pt x="565088" y="331195"/>
                    </a:lnTo>
                    <a:lnTo>
                      <a:pt x="563610" y="331695"/>
                    </a:lnTo>
                    <a:lnTo>
                      <a:pt x="561264" y="332495"/>
                    </a:lnTo>
                    <a:lnTo>
                      <a:pt x="561072" y="332563"/>
                    </a:lnTo>
                    <a:lnTo>
                      <a:pt x="560026" y="333152"/>
                    </a:lnTo>
                    <a:lnTo>
                      <a:pt x="559157" y="333644"/>
                    </a:lnTo>
                    <a:lnTo>
                      <a:pt x="557139" y="334930"/>
                    </a:lnTo>
                    <a:lnTo>
                      <a:pt x="558801" y="336210"/>
                    </a:lnTo>
                    <a:lnTo>
                      <a:pt x="560600" y="337893"/>
                    </a:lnTo>
                    <a:lnTo>
                      <a:pt x="562174" y="341114"/>
                    </a:lnTo>
                    <a:lnTo>
                      <a:pt x="560183" y="342175"/>
                    </a:lnTo>
                    <a:lnTo>
                      <a:pt x="561989" y="345540"/>
                    </a:lnTo>
                    <a:lnTo>
                      <a:pt x="559287" y="347004"/>
                    </a:lnTo>
                    <a:lnTo>
                      <a:pt x="559355" y="347175"/>
                    </a:lnTo>
                    <a:lnTo>
                      <a:pt x="561079" y="351752"/>
                    </a:lnTo>
                    <a:lnTo>
                      <a:pt x="563986" y="359968"/>
                    </a:lnTo>
                    <a:lnTo>
                      <a:pt x="563172" y="360152"/>
                    </a:lnTo>
                    <a:lnTo>
                      <a:pt x="563193" y="360316"/>
                    </a:lnTo>
                    <a:lnTo>
                      <a:pt x="563254" y="360700"/>
                    </a:lnTo>
                    <a:lnTo>
                      <a:pt x="563569" y="362765"/>
                    </a:lnTo>
                    <a:lnTo>
                      <a:pt x="563822" y="364428"/>
                    </a:lnTo>
                    <a:lnTo>
                      <a:pt x="558958" y="365577"/>
                    </a:lnTo>
                    <a:lnTo>
                      <a:pt x="558993" y="365707"/>
                    </a:lnTo>
                    <a:lnTo>
                      <a:pt x="559218" y="366672"/>
                    </a:lnTo>
                    <a:lnTo>
                      <a:pt x="559444" y="367794"/>
                    </a:lnTo>
                    <a:lnTo>
                      <a:pt x="559266" y="367834"/>
                    </a:lnTo>
                    <a:lnTo>
                      <a:pt x="559971" y="372493"/>
                    </a:lnTo>
                    <a:lnTo>
                      <a:pt x="560402" y="375660"/>
                    </a:lnTo>
                    <a:lnTo>
                      <a:pt x="560737" y="378068"/>
                    </a:lnTo>
                    <a:lnTo>
                      <a:pt x="561469" y="382508"/>
                    </a:lnTo>
                    <a:lnTo>
                      <a:pt x="561722" y="384464"/>
                    </a:lnTo>
                    <a:lnTo>
                      <a:pt x="561770" y="384847"/>
                    </a:lnTo>
                    <a:lnTo>
                      <a:pt x="561490" y="384889"/>
                    </a:lnTo>
                    <a:lnTo>
                      <a:pt x="561537" y="385292"/>
                    </a:lnTo>
                    <a:lnTo>
                      <a:pt x="560217" y="385490"/>
                    </a:lnTo>
                    <a:lnTo>
                      <a:pt x="560019" y="385525"/>
                    </a:lnTo>
                    <a:lnTo>
                      <a:pt x="560771" y="392105"/>
                    </a:lnTo>
                    <a:lnTo>
                      <a:pt x="560922" y="393932"/>
                    </a:lnTo>
                    <a:lnTo>
                      <a:pt x="561243" y="397298"/>
                    </a:lnTo>
                    <a:lnTo>
                      <a:pt x="561448" y="398816"/>
                    </a:lnTo>
                    <a:lnTo>
                      <a:pt x="561784" y="400855"/>
                    </a:lnTo>
                    <a:lnTo>
                      <a:pt x="562824" y="404850"/>
                    </a:lnTo>
                    <a:lnTo>
                      <a:pt x="563036" y="405479"/>
                    </a:lnTo>
                    <a:lnTo>
                      <a:pt x="564212" y="408975"/>
                    </a:lnTo>
                    <a:lnTo>
                      <a:pt x="564041" y="409269"/>
                    </a:lnTo>
                    <a:lnTo>
                      <a:pt x="566812" y="410439"/>
                    </a:lnTo>
                    <a:lnTo>
                      <a:pt x="568070" y="411362"/>
                    </a:lnTo>
                    <a:lnTo>
                      <a:pt x="569534" y="413202"/>
                    </a:lnTo>
                    <a:lnTo>
                      <a:pt x="571498" y="415857"/>
                    </a:lnTo>
                    <a:lnTo>
                      <a:pt x="571723" y="416260"/>
                    </a:lnTo>
                    <a:lnTo>
                      <a:pt x="572059" y="416821"/>
                    </a:lnTo>
                    <a:lnTo>
                      <a:pt x="573885" y="415474"/>
                    </a:lnTo>
                    <a:lnTo>
                      <a:pt x="574323" y="416281"/>
                    </a:lnTo>
                    <a:lnTo>
                      <a:pt x="575322" y="418641"/>
                    </a:lnTo>
                    <a:lnTo>
                      <a:pt x="575937" y="421343"/>
                    </a:lnTo>
                    <a:lnTo>
                      <a:pt x="576286" y="423518"/>
                    </a:lnTo>
                    <a:lnTo>
                      <a:pt x="576963" y="426467"/>
                    </a:lnTo>
                    <a:lnTo>
                      <a:pt x="578085" y="428710"/>
                    </a:lnTo>
                    <a:lnTo>
                      <a:pt x="579447" y="432555"/>
                    </a:lnTo>
                    <a:lnTo>
                      <a:pt x="579050" y="435161"/>
                    </a:lnTo>
                    <a:lnTo>
                      <a:pt x="581971" y="435825"/>
                    </a:lnTo>
                    <a:lnTo>
                      <a:pt x="583476" y="436057"/>
                    </a:lnTo>
                    <a:lnTo>
                      <a:pt x="585473" y="436187"/>
                    </a:lnTo>
                    <a:lnTo>
                      <a:pt x="586342" y="437720"/>
                    </a:lnTo>
                    <a:lnTo>
                      <a:pt x="586602" y="438671"/>
                    </a:lnTo>
                    <a:lnTo>
                      <a:pt x="586862" y="439293"/>
                    </a:lnTo>
                    <a:lnTo>
                      <a:pt x="587484" y="440572"/>
                    </a:lnTo>
                    <a:lnTo>
                      <a:pt x="588032" y="441646"/>
                    </a:lnTo>
                    <a:lnTo>
                      <a:pt x="588360" y="442672"/>
                    </a:lnTo>
                    <a:lnTo>
                      <a:pt x="588928" y="443651"/>
                    </a:lnTo>
                    <a:lnTo>
                      <a:pt x="589578" y="445457"/>
                    </a:lnTo>
                    <a:lnTo>
                      <a:pt x="590159" y="447502"/>
                    </a:lnTo>
                    <a:lnTo>
                      <a:pt x="590351" y="448494"/>
                    </a:lnTo>
                    <a:lnTo>
                      <a:pt x="590597" y="450272"/>
                    </a:lnTo>
                    <a:lnTo>
                      <a:pt x="590652" y="451620"/>
                    </a:lnTo>
                    <a:lnTo>
                      <a:pt x="590741" y="453474"/>
                    </a:lnTo>
                    <a:lnTo>
                      <a:pt x="590830" y="454698"/>
                    </a:lnTo>
                    <a:lnTo>
                      <a:pt x="591089" y="455335"/>
                    </a:lnTo>
                    <a:lnTo>
                      <a:pt x="592102" y="455677"/>
                    </a:lnTo>
                    <a:lnTo>
                      <a:pt x="592204" y="455752"/>
                    </a:lnTo>
                    <a:lnTo>
                      <a:pt x="592984" y="456340"/>
                    </a:lnTo>
                    <a:lnTo>
                      <a:pt x="593716" y="456764"/>
                    </a:lnTo>
                    <a:lnTo>
                      <a:pt x="594195" y="457120"/>
                    </a:lnTo>
                    <a:lnTo>
                      <a:pt x="594455" y="457312"/>
                    </a:lnTo>
                    <a:lnTo>
                      <a:pt x="595659" y="458981"/>
                    </a:lnTo>
                    <a:lnTo>
                      <a:pt x="596179" y="462025"/>
                    </a:lnTo>
                    <a:lnTo>
                      <a:pt x="596767" y="463742"/>
                    </a:lnTo>
                    <a:lnTo>
                      <a:pt x="598621" y="467915"/>
                    </a:lnTo>
                    <a:lnTo>
                      <a:pt x="598409" y="468483"/>
                    </a:lnTo>
                    <a:lnTo>
                      <a:pt x="598259" y="470466"/>
                    </a:lnTo>
                    <a:lnTo>
                      <a:pt x="598649" y="471397"/>
                    </a:lnTo>
                    <a:lnTo>
                      <a:pt x="599203" y="472697"/>
                    </a:lnTo>
                    <a:lnTo>
                      <a:pt x="599264" y="474215"/>
                    </a:lnTo>
                    <a:lnTo>
                      <a:pt x="599079" y="475919"/>
                    </a:lnTo>
                    <a:lnTo>
                      <a:pt x="598874" y="477608"/>
                    </a:lnTo>
                    <a:lnTo>
                      <a:pt x="598991" y="479462"/>
                    </a:lnTo>
                    <a:lnTo>
                      <a:pt x="599093" y="481439"/>
                    </a:lnTo>
                    <a:lnTo>
                      <a:pt x="599045" y="481925"/>
                    </a:lnTo>
                    <a:lnTo>
                      <a:pt x="599025" y="482082"/>
                    </a:lnTo>
                    <a:lnTo>
                      <a:pt x="597869" y="481453"/>
                    </a:lnTo>
                    <a:lnTo>
                      <a:pt x="596733" y="483136"/>
                    </a:lnTo>
                    <a:lnTo>
                      <a:pt x="596405" y="483471"/>
                    </a:lnTo>
                    <a:lnTo>
                      <a:pt x="595604" y="483963"/>
                    </a:lnTo>
                    <a:lnTo>
                      <a:pt x="595003" y="484298"/>
                    </a:lnTo>
                    <a:lnTo>
                      <a:pt x="593805" y="484435"/>
                    </a:lnTo>
                    <a:lnTo>
                      <a:pt x="593306" y="484278"/>
                    </a:lnTo>
                    <a:lnTo>
                      <a:pt x="592656" y="483949"/>
                    </a:lnTo>
                    <a:lnTo>
                      <a:pt x="591069" y="483341"/>
                    </a:lnTo>
                    <a:lnTo>
                      <a:pt x="588791" y="483163"/>
                    </a:lnTo>
                    <a:lnTo>
                      <a:pt x="585056" y="481774"/>
                    </a:lnTo>
                    <a:lnTo>
                      <a:pt x="584673" y="481671"/>
                    </a:lnTo>
                    <a:lnTo>
                      <a:pt x="583907" y="482917"/>
                    </a:lnTo>
                    <a:lnTo>
                      <a:pt x="582840" y="482171"/>
                    </a:lnTo>
                    <a:lnTo>
                      <a:pt x="582942" y="482048"/>
                    </a:lnTo>
                    <a:lnTo>
                      <a:pt x="579084" y="479866"/>
                    </a:lnTo>
                    <a:lnTo>
                      <a:pt x="576402" y="478579"/>
                    </a:lnTo>
                    <a:lnTo>
                      <a:pt x="575821" y="478299"/>
                    </a:lnTo>
                    <a:lnTo>
                      <a:pt x="575191" y="478012"/>
                    </a:lnTo>
                    <a:lnTo>
                      <a:pt x="574070" y="477615"/>
                    </a:lnTo>
                    <a:lnTo>
                      <a:pt x="573639" y="477471"/>
                    </a:lnTo>
                    <a:lnTo>
                      <a:pt x="571511" y="476739"/>
                    </a:lnTo>
                    <a:lnTo>
                      <a:pt x="568159" y="472874"/>
                    </a:lnTo>
                    <a:lnTo>
                      <a:pt x="567079" y="472491"/>
                    </a:lnTo>
                    <a:lnTo>
                      <a:pt x="567448" y="472991"/>
                    </a:lnTo>
                    <a:lnTo>
                      <a:pt x="568371" y="474195"/>
                    </a:lnTo>
                    <a:lnTo>
                      <a:pt x="570595" y="476650"/>
                    </a:lnTo>
                    <a:lnTo>
                      <a:pt x="571073" y="477191"/>
                    </a:lnTo>
                    <a:lnTo>
                      <a:pt x="569493" y="478354"/>
                    </a:lnTo>
                    <a:lnTo>
                      <a:pt x="569069" y="478060"/>
                    </a:lnTo>
                    <a:lnTo>
                      <a:pt x="566586" y="476302"/>
                    </a:lnTo>
                    <a:lnTo>
                      <a:pt x="566504" y="476233"/>
                    </a:lnTo>
                    <a:lnTo>
                      <a:pt x="566388" y="476172"/>
                    </a:lnTo>
                    <a:lnTo>
                      <a:pt x="564185" y="475207"/>
                    </a:lnTo>
                    <a:lnTo>
                      <a:pt x="562420" y="474400"/>
                    </a:lnTo>
                    <a:lnTo>
                      <a:pt x="559848" y="474058"/>
                    </a:lnTo>
                    <a:lnTo>
                      <a:pt x="559697" y="473278"/>
                    </a:lnTo>
                    <a:lnTo>
                      <a:pt x="558739" y="472799"/>
                    </a:lnTo>
                    <a:lnTo>
                      <a:pt x="558473" y="472471"/>
                    </a:lnTo>
                    <a:lnTo>
                      <a:pt x="558206" y="472779"/>
                    </a:lnTo>
                    <a:lnTo>
                      <a:pt x="556865" y="473791"/>
                    </a:lnTo>
                    <a:lnTo>
                      <a:pt x="555853" y="474625"/>
                    </a:lnTo>
                    <a:lnTo>
                      <a:pt x="554601" y="475296"/>
                    </a:lnTo>
                    <a:lnTo>
                      <a:pt x="554143" y="475618"/>
                    </a:lnTo>
                    <a:lnTo>
                      <a:pt x="553759" y="475665"/>
                    </a:lnTo>
                    <a:lnTo>
                      <a:pt x="553322" y="474673"/>
                    </a:lnTo>
                    <a:lnTo>
                      <a:pt x="551926" y="474044"/>
                    </a:lnTo>
                    <a:lnTo>
                      <a:pt x="551776" y="473982"/>
                    </a:lnTo>
                    <a:lnTo>
                      <a:pt x="551605" y="473764"/>
                    </a:lnTo>
                    <a:lnTo>
                      <a:pt x="551502" y="473599"/>
                    </a:lnTo>
                    <a:lnTo>
                      <a:pt x="551194" y="473203"/>
                    </a:lnTo>
                    <a:lnTo>
                      <a:pt x="550736" y="472929"/>
                    </a:lnTo>
                    <a:lnTo>
                      <a:pt x="550257" y="472601"/>
                    </a:lnTo>
                    <a:lnTo>
                      <a:pt x="550059" y="472464"/>
                    </a:lnTo>
                    <a:lnTo>
                      <a:pt x="549901" y="472464"/>
                    </a:lnTo>
                    <a:lnTo>
                      <a:pt x="549491" y="472437"/>
                    </a:lnTo>
                    <a:lnTo>
                      <a:pt x="549197" y="472389"/>
                    </a:lnTo>
                    <a:lnTo>
                      <a:pt x="548711" y="472683"/>
                    </a:lnTo>
                    <a:lnTo>
                      <a:pt x="548321" y="472840"/>
                    </a:lnTo>
                    <a:lnTo>
                      <a:pt x="547897" y="472991"/>
                    </a:lnTo>
                    <a:lnTo>
                      <a:pt x="547336" y="473340"/>
                    </a:lnTo>
                    <a:lnTo>
                      <a:pt x="546987" y="473545"/>
                    </a:lnTo>
                    <a:lnTo>
                      <a:pt x="546713" y="473859"/>
                    </a:lnTo>
                    <a:lnTo>
                      <a:pt x="546549" y="474003"/>
                    </a:lnTo>
                    <a:lnTo>
                      <a:pt x="546344" y="474126"/>
                    </a:lnTo>
                    <a:lnTo>
                      <a:pt x="545961" y="474359"/>
                    </a:lnTo>
                    <a:lnTo>
                      <a:pt x="545318" y="474906"/>
                    </a:lnTo>
                    <a:lnTo>
                      <a:pt x="544860" y="475173"/>
                    </a:lnTo>
                    <a:lnTo>
                      <a:pt x="544545" y="475405"/>
                    </a:lnTo>
                    <a:lnTo>
                      <a:pt x="543909" y="475905"/>
                    </a:lnTo>
                    <a:lnTo>
                      <a:pt x="543382" y="476493"/>
                    </a:lnTo>
                    <a:lnTo>
                      <a:pt x="542930" y="477335"/>
                    </a:lnTo>
                    <a:lnTo>
                      <a:pt x="542807" y="477608"/>
                    </a:lnTo>
                    <a:lnTo>
                      <a:pt x="542356" y="478032"/>
                    </a:lnTo>
                    <a:lnTo>
                      <a:pt x="542069" y="477998"/>
                    </a:lnTo>
                    <a:lnTo>
                      <a:pt x="541720" y="477848"/>
                    </a:lnTo>
                    <a:lnTo>
                      <a:pt x="541453" y="477724"/>
                    </a:lnTo>
                    <a:lnTo>
                      <a:pt x="540516" y="477451"/>
                    </a:lnTo>
                    <a:lnTo>
                      <a:pt x="539989" y="477362"/>
                    </a:lnTo>
                    <a:lnTo>
                      <a:pt x="539476" y="477335"/>
                    </a:lnTo>
                    <a:lnTo>
                      <a:pt x="538785" y="477348"/>
                    </a:lnTo>
                    <a:lnTo>
                      <a:pt x="538217" y="477280"/>
                    </a:lnTo>
                    <a:lnTo>
                      <a:pt x="538080" y="477198"/>
                    </a:lnTo>
                    <a:lnTo>
                      <a:pt x="537677" y="476856"/>
                    </a:lnTo>
                    <a:lnTo>
                      <a:pt x="537349" y="476657"/>
                    </a:lnTo>
                    <a:lnTo>
                      <a:pt x="536979" y="476459"/>
                    </a:lnTo>
                    <a:lnTo>
                      <a:pt x="536466" y="476302"/>
                    </a:lnTo>
                    <a:lnTo>
                      <a:pt x="535611" y="476213"/>
                    </a:lnTo>
                    <a:lnTo>
                      <a:pt x="534578" y="476219"/>
                    </a:lnTo>
                    <a:lnTo>
                      <a:pt x="534311" y="476110"/>
                    </a:lnTo>
                    <a:lnTo>
                      <a:pt x="534222" y="480201"/>
                    </a:lnTo>
                    <a:lnTo>
                      <a:pt x="533374" y="483354"/>
                    </a:lnTo>
                    <a:lnTo>
                      <a:pt x="529523" y="481412"/>
                    </a:lnTo>
                    <a:lnTo>
                      <a:pt x="528271" y="480892"/>
                    </a:lnTo>
                    <a:lnTo>
                      <a:pt x="527669" y="480420"/>
                    </a:lnTo>
                    <a:lnTo>
                      <a:pt x="526178" y="478552"/>
                    </a:lnTo>
                    <a:lnTo>
                      <a:pt x="524030" y="476548"/>
                    </a:lnTo>
                    <a:lnTo>
                      <a:pt x="522716" y="475371"/>
                    </a:lnTo>
                    <a:lnTo>
                      <a:pt x="521191" y="473627"/>
                    </a:lnTo>
                    <a:lnTo>
                      <a:pt x="520698" y="473353"/>
                    </a:lnTo>
                    <a:lnTo>
                      <a:pt x="519768" y="472265"/>
                    </a:lnTo>
                    <a:lnTo>
                      <a:pt x="518913" y="470802"/>
                    </a:lnTo>
                    <a:lnTo>
                      <a:pt x="518714" y="469858"/>
                    </a:lnTo>
                    <a:lnTo>
                      <a:pt x="517702" y="469064"/>
                    </a:lnTo>
                    <a:lnTo>
                      <a:pt x="517524" y="468934"/>
                    </a:lnTo>
                    <a:lnTo>
                      <a:pt x="517353" y="469577"/>
                    </a:lnTo>
                    <a:lnTo>
                      <a:pt x="515150" y="471157"/>
                    </a:lnTo>
                    <a:lnTo>
                      <a:pt x="515096" y="471198"/>
                    </a:lnTo>
                    <a:lnTo>
                      <a:pt x="513686" y="472553"/>
                    </a:lnTo>
                    <a:lnTo>
                      <a:pt x="511703" y="475118"/>
                    </a:lnTo>
                    <a:lnTo>
                      <a:pt x="509637" y="477512"/>
                    </a:lnTo>
                    <a:lnTo>
                      <a:pt x="508747" y="479619"/>
                    </a:lnTo>
                    <a:lnTo>
                      <a:pt x="508693" y="481507"/>
                    </a:lnTo>
                    <a:lnTo>
                      <a:pt x="510061" y="486159"/>
                    </a:lnTo>
                    <a:lnTo>
                      <a:pt x="509383" y="486269"/>
                    </a:lnTo>
                    <a:lnTo>
                      <a:pt x="510759" y="489826"/>
                    </a:lnTo>
                    <a:lnTo>
                      <a:pt x="510820" y="492446"/>
                    </a:lnTo>
                    <a:lnTo>
                      <a:pt x="510765" y="495825"/>
                    </a:lnTo>
                    <a:lnTo>
                      <a:pt x="510759" y="498972"/>
                    </a:lnTo>
                    <a:lnTo>
                      <a:pt x="511326" y="503213"/>
                    </a:lnTo>
                    <a:lnTo>
                      <a:pt x="511627" y="504615"/>
                    </a:lnTo>
                    <a:lnTo>
                      <a:pt x="512106" y="506360"/>
                    </a:lnTo>
                    <a:lnTo>
                      <a:pt x="513002" y="509445"/>
                    </a:lnTo>
                    <a:lnTo>
                      <a:pt x="513385" y="512469"/>
                    </a:lnTo>
                    <a:lnTo>
                      <a:pt x="514281" y="515137"/>
                    </a:lnTo>
                    <a:lnTo>
                      <a:pt x="516320" y="520103"/>
                    </a:lnTo>
                    <a:lnTo>
                      <a:pt x="516751" y="521868"/>
                    </a:lnTo>
                    <a:lnTo>
                      <a:pt x="516060" y="521806"/>
                    </a:lnTo>
                    <a:lnTo>
                      <a:pt x="514357" y="521642"/>
                    </a:lnTo>
                    <a:lnTo>
                      <a:pt x="512380" y="521423"/>
                    </a:lnTo>
                    <a:lnTo>
                      <a:pt x="510745" y="521266"/>
                    </a:lnTo>
                    <a:lnTo>
                      <a:pt x="509089" y="521245"/>
                    </a:lnTo>
                    <a:lnTo>
                      <a:pt x="507434" y="521211"/>
                    </a:lnTo>
                    <a:lnTo>
                      <a:pt x="505792" y="521252"/>
                    </a:lnTo>
                    <a:lnTo>
                      <a:pt x="504410" y="521328"/>
                    </a:lnTo>
                    <a:lnTo>
                      <a:pt x="503117" y="521389"/>
                    </a:lnTo>
                    <a:lnTo>
                      <a:pt x="501770" y="521437"/>
                    </a:lnTo>
                    <a:lnTo>
                      <a:pt x="500607" y="521512"/>
                    </a:lnTo>
                    <a:lnTo>
                      <a:pt x="499362" y="521608"/>
                    </a:lnTo>
                    <a:lnTo>
                      <a:pt x="497768" y="521656"/>
                    </a:lnTo>
                    <a:lnTo>
                      <a:pt x="496058" y="521628"/>
                    </a:lnTo>
                    <a:lnTo>
                      <a:pt x="494867" y="521649"/>
                    </a:lnTo>
                    <a:lnTo>
                      <a:pt x="493431" y="521642"/>
                    </a:lnTo>
                    <a:lnTo>
                      <a:pt x="492815" y="521649"/>
                    </a:lnTo>
                    <a:lnTo>
                      <a:pt x="490393" y="522080"/>
                    </a:lnTo>
                    <a:lnTo>
                      <a:pt x="488116" y="522477"/>
                    </a:lnTo>
                    <a:lnTo>
                      <a:pt x="485783" y="522976"/>
                    </a:lnTo>
                    <a:lnTo>
                      <a:pt x="483320" y="523516"/>
                    </a:lnTo>
                    <a:lnTo>
                      <a:pt x="481849" y="524194"/>
                    </a:lnTo>
                    <a:lnTo>
                      <a:pt x="479852" y="525124"/>
                    </a:lnTo>
                    <a:lnTo>
                      <a:pt x="478039" y="525651"/>
                    </a:lnTo>
                    <a:lnTo>
                      <a:pt x="476247" y="526075"/>
                    </a:lnTo>
                    <a:lnTo>
                      <a:pt x="473818" y="526294"/>
                    </a:lnTo>
                    <a:lnTo>
                      <a:pt x="469981" y="526547"/>
                    </a:lnTo>
                    <a:lnTo>
                      <a:pt x="469379" y="526670"/>
                    </a:lnTo>
                    <a:lnTo>
                      <a:pt x="467155" y="526944"/>
                    </a:lnTo>
                    <a:lnTo>
                      <a:pt x="464528" y="527238"/>
                    </a:lnTo>
                    <a:lnTo>
                      <a:pt x="462121" y="527525"/>
                    </a:lnTo>
                    <a:lnTo>
                      <a:pt x="460588" y="527689"/>
                    </a:lnTo>
                    <a:lnTo>
                      <a:pt x="457948" y="527532"/>
                    </a:lnTo>
                    <a:lnTo>
                      <a:pt x="453022" y="527149"/>
                    </a:lnTo>
                    <a:lnTo>
                      <a:pt x="452817" y="527163"/>
                    </a:lnTo>
                    <a:lnTo>
                      <a:pt x="451456" y="527429"/>
                    </a:lnTo>
                    <a:lnTo>
                      <a:pt x="449725" y="527744"/>
                    </a:lnTo>
                    <a:lnTo>
                      <a:pt x="447776" y="528100"/>
                    </a:lnTo>
                    <a:lnTo>
                      <a:pt x="447228" y="528237"/>
                    </a:lnTo>
                    <a:lnTo>
                      <a:pt x="446093" y="528579"/>
                    </a:lnTo>
                    <a:lnTo>
                      <a:pt x="444752" y="528975"/>
                    </a:lnTo>
                    <a:lnTo>
                      <a:pt x="444239" y="529119"/>
                    </a:lnTo>
                    <a:lnTo>
                      <a:pt x="443924" y="529201"/>
                    </a:lnTo>
                    <a:lnTo>
                      <a:pt x="441468" y="529714"/>
                    </a:lnTo>
                    <a:lnTo>
                      <a:pt x="437624" y="530515"/>
                    </a:lnTo>
                    <a:lnTo>
                      <a:pt x="436194" y="530809"/>
                    </a:lnTo>
                    <a:lnTo>
                      <a:pt x="434812" y="531082"/>
                    </a:lnTo>
                    <a:lnTo>
                      <a:pt x="431925" y="531636"/>
                    </a:lnTo>
                    <a:lnTo>
                      <a:pt x="430469" y="531883"/>
                    </a:lnTo>
                    <a:lnTo>
                      <a:pt x="428546" y="532293"/>
                    </a:lnTo>
                    <a:lnTo>
                      <a:pt x="426809" y="532608"/>
                    </a:lnTo>
                    <a:lnTo>
                      <a:pt x="424079" y="532991"/>
                    </a:lnTo>
                    <a:lnTo>
                      <a:pt x="423847" y="533018"/>
                    </a:lnTo>
                    <a:lnTo>
                      <a:pt x="421316" y="533408"/>
                    </a:lnTo>
                    <a:lnTo>
                      <a:pt x="420385" y="533559"/>
                    </a:lnTo>
                    <a:lnTo>
                      <a:pt x="420057" y="533607"/>
                    </a:lnTo>
                    <a:lnTo>
                      <a:pt x="418962" y="533778"/>
                    </a:lnTo>
                    <a:lnTo>
                      <a:pt x="415740" y="534427"/>
                    </a:lnTo>
                    <a:lnTo>
                      <a:pt x="414564" y="534681"/>
                    </a:lnTo>
                    <a:lnTo>
                      <a:pt x="414181" y="534763"/>
                    </a:lnTo>
                    <a:lnTo>
                      <a:pt x="413319" y="534954"/>
                    </a:lnTo>
                    <a:lnTo>
                      <a:pt x="411971" y="535235"/>
                    </a:lnTo>
                    <a:lnTo>
                      <a:pt x="411526" y="535331"/>
                    </a:lnTo>
                    <a:lnTo>
                      <a:pt x="410706" y="535495"/>
                    </a:lnTo>
                    <a:lnTo>
                      <a:pt x="408934" y="535796"/>
                    </a:lnTo>
                    <a:lnTo>
                      <a:pt x="408756" y="535823"/>
                    </a:lnTo>
                    <a:lnTo>
                      <a:pt x="406909" y="535960"/>
                    </a:lnTo>
                    <a:lnTo>
                      <a:pt x="403851" y="536343"/>
                    </a:lnTo>
                    <a:lnTo>
                      <a:pt x="401306" y="536528"/>
                    </a:lnTo>
                    <a:lnTo>
                      <a:pt x="399624" y="536651"/>
                    </a:lnTo>
                    <a:lnTo>
                      <a:pt x="396901" y="536883"/>
                    </a:lnTo>
                    <a:lnTo>
                      <a:pt x="395403" y="537123"/>
                    </a:lnTo>
                    <a:lnTo>
                      <a:pt x="393446" y="537444"/>
                    </a:lnTo>
                    <a:lnTo>
                      <a:pt x="390183" y="537944"/>
                    </a:lnTo>
                    <a:lnTo>
                      <a:pt x="386387" y="538306"/>
                    </a:lnTo>
                    <a:lnTo>
                      <a:pt x="382275" y="538730"/>
                    </a:lnTo>
                    <a:lnTo>
                      <a:pt x="380428" y="538908"/>
                    </a:lnTo>
                    <a:lnTo>
                      <a:pt x="376522" y="539278"/>
                    </a:lnTo>
                    <a:lnTo>
                      <a:pt x="375633" y="539414"/>
                    </a:lnTo>
                    <a:lnTo>
                      <a:pt x="374217" y="539517"/>
                    </a:lnTo>
                    <a:lnTo>
                      <a:pt x="370687" y="540119"/>
                    </a:lnTo>
                    <a:lnTo>
                      <a:pt x="369798" y="540269"/>
                    </a:lnTo>
                    <a:lnTo>
                      <a:pt x="363477" y="541952"/>
                    </a:lnTo>
                    <a:lnTo>
                      <a:pt x="357731" y="543273"/>
                    </a:lnTo>
                    <a:lnTo>
                      <a:pt x="355973" y="543669"/>
                    </a:lnTo>
                    <a:lnTo>
                      <a:pt x="351697" y="544593"/>
                    </a:lnTo>
                    <a:lnTo>
                      <a:pt x="346416" y="545728"/>
                    </a:lnTo>
                    <a:lnTo>
                      <a:pt x="340218" y="547144"/>
                    </a:lnTo>
                    <a:lnTo>
                      <a:pt x="339356" y="547336"/>
                    </a:lnTo>
                    <a:lnTo>
                      <a:pt x="338070" y="547637"/>
                    </a:lnTo>
                    <a:lnTo>
                      <a:pt x="336305" y="547904"/>
                    </a:lnTo>
                    <a:lnTo>
                      <a:pt x="333727" y="548219"/>
                    </a:lnTo>
                    <a:lnTo>
                      <a:pt x="330443" y="548513"/>
                    </a:lnTo>
                    <a:lnTo>
                      <a:pt x="327392" y="548745"/>
                    </a:lnTo>
                    <a:lnTo>
                      <a:pt x="325579" y="548930"/>
                    </a:lnTo>
                    <a:lnTo>
                      <a:pt x="322426" y="549245"/>
                    </a:lnTo>
                    <a:lnTo>
                      <a:pt x="320134" y="549429"/>
                    </a:lnTo>
                    <a:lnTo>
                      <a:pt x="319573" y="549409"/>
                    </a:lnTo>
                    <a:lnTo>
                      <a:pt x="318998" y="549313"/>
                    </a:lnTo>
                    <a:lnTo>
                      <a:pt x="317863" y="549094"/>
                    </a:lnTo>
                    <a:lnTo>
                      <a:pt x="318266" y="551865"/>
                    </a:lnTo>
                    <a:lnTo>
                      <a:pt x="315892" y="553452"/>
                    </a:lnTo>
                    <a:lnTo>
                      <a:pt x="314757" y="554204"/>
                    </a:lnTo>
                    <a:lnTo>
                      <a:pt x="313361" y="555141"/>
                    </a:lnTo>
                    <a:lnTo>
                      <a:pt x="310823" y="556824"/>
                    </a:lnTo>
                    <a:lnTo>
                      <a:pt x="310707" y="556509"/>
                    </a:lnTo>
                    <a:lnTo>
                      <a:pt x="309763" y="554033"/>
                    </a:lnTo>
                    <a:lnTo>
                      <a:pt x="309667" y="553739"/>
                    </a:lnTo>
                    <a:lnTo>
                      <a:pt x="308888" y="551187"/>
                    </a:lnTo>
                    <a:lnTo>
                      <a:pt x="308840" y="551037"/>
                    </a:lnTo>
                    <a:lnTo>
                      <a:pt x="308115" y="548321"/>
                    </a:lnTo>
                    <a:lnTo>
                      <a:pt x="307444" y="545407"/>
                    </a:lnTo>
                    <a:lnTo>
                      <a:pt x="304509" y="545496"/>
                    </a:lnTo>
                    <a:lnTo>
                      <a:pt x="303976" y="543026"/>
                    </a:lnTo>
                    <a:lnTo>
                      <a:pt x="301130" y="543341"/>
                    </a:lnTo>
                    <a:lnTo>
                      <a:pt x="298298" y="543738"/>
                    </a:lnTo>
                    <a:lnTo>
                      <a:pt x="298127" y="542999"/>
                    </a:lnTo>
                    <a:lnTo>
                      <a:pt x="295569" y="543574"/>
                    </a:lnTo>
                    <a:lnTo>
                      <a:pt x="292955" y="544148"/>
                    </a:lnTo>
                    <a:lnTo>
                      <a:pt x="293482" y="546057"/>
                    </a:lnTo>
                    <a:lnTo>
                      <a:pt x="289556" y="547363"/>
                    </a:lnTo>
                    <a:lnTo>
                      <a:pt x="285212" y="548561"/>
                    </a:lnTo>
                    <a:lnTo>
                      <a:pt x="282968" y="549812"/>
                    </a:lnTo>
                    <a:lnTo>
                      <a:pt x="280827" y="551030"/>
                    </a:lnTo>
                    <a:lnTo>
                      <a:pt x="280793" y="551051"/>
                    </a:lnTo>
                    <a:lnTo>
                      <a:pt x="279554" y="552166"/>
                    </a:lnTo>
                    <a:lnTo>
                      <a:pt x="277755" y="552371"/>
                    </a:lnTo>
                    <a:lnTo>
                      <a:pt x="275984" y="552562"/>
                    </a:lnTo>
                    <a:lnTo>
                      <a:pt x="273316" y="552371"/>
                    </a:lnTo>
                    <a:lnTo>
                      <a:pt x="271633" y="552261"/>
                    </a:lnTo>
                    <a:lnTo>
                      <a:pt x="271886" y="553233"/>
                    </a:lnTo>
                    <a:lnTo>
                      <a:pt x="269724" y="553725"/>
                    </a:lnTo>
                    <a:lnTo>
                      <a:pt x="267734" y="554197"/>
                    </a:lnTo>
                    <a:lnTo>
                      <a:pt x="265647" y="554690"/>
                    </a:lnTo>
                    <a:lnTo>
                      <a:pt x="260729" y="555990"/>
                    </a:lnTo>
                    <a:lnTo>
                      <a:pt x="260605" y="556024"/>
                    </a:lnTo>
                    <a:lnTo>
                      <a:pt x="260605" y="556249"/>
                    </a:lnTo>
                    <a:lnTo>
                      <a:pt x="260660" y="558931"/>
                    </a:lnTo>
                    <a:lnTo>
                      <a:pt x="260790" y="560552"/>
                    </a:lnTo>
                    <a:lnTo>
                      <a:pt x="260982" y="562119"/>
                    </a:lnTo>
                    <a:lnTo>
                      <a:pt x="261427" y="564718"/>
                    </a:lnTo>
                    <a:lnTo>
                      <a:pt x="261214" y="564773"/>
                    </a:lnTo>
                    <a:lnTo>
                      <a:pt x="259196" y="565443"/>
                    </a:lnTo>
                    <a:lnTo>
                      <a:pt x="259463" y="566025"/>
                    </a:lnTo>
                    <a:lnTo>
                      <a:pt x="258109" y="566463"/>
                    </a:lnTo>
                    <a:lnTo>
                      <a:pt x="258854" y="568241"/>
                    </a:lnTo>
                    <a:lnTo>
                      <a:pt x="258239" y="568467"/>
                    </a:lnTo>
                    <a:lnTo>
                      <a:pt x="259655" y="571539"/>
                    </a:lnTo>
                    <a:lnTo>
                      <a:pt x="255714" y="572989"/>
                    </a:lnTo>
                    <a:lnTo>
                      <a:pt x="256597" y="574774"/>
                    </a:lnTo>
                    <a:lnTo>
                      <a:pt x="250235" y="577476"/>
                    </a:lnTo>
                    <a:lnTo>
                      <a:pt x="247998" y="578427"/>
                    </a:lnTo>
                    <a:lnTo>
                      <a:pt x="245364" y="579570"/>
                    </a:lnTo>
                    <a:lnTo>
                      <a:pt x="246055" y="580151"/>
                    </a:lnTo>
                    <a:lnTo>
                      <a:pt x="244215" y="582080"/>
                    </a:lnTo>
                    <a:lnTo>
                      <a:pt x="242156" y="584215"/>
                    </a:lnTo>
                    <a:lnTo>
                      <a:pt x="243517" y="585624"/>
                    </a:lnTo>
                    <a:lnTo>
                      <a:pt x="244749" y="587272"/>
                    </a:lnTo>
                    <a:lnTo>
                      <a:pt x="245809" y="588586"/>
                    </a:lnTo>
                    <a:lnTo>
                      <a:pt x="245693" y="588750"/>
                    </a:lnTo>
                    <a:lnTo>
                      <a:pt x="248299" y="591185"/>
                    </a:lnTo>
                    <a:lnTo>
                      <a:pt x="248778" y="592198"/>
                    </a:lnTo>
                    <a:lnTo>
                      <a:pt x="249455" y="593634"/>
                    </a:lnTo>
                    <a:lnTo>
                      <a:pt x="250495" y="594879"/>
                    </a:lnTo>
                    <a:lnTo>
                      <a:pt x="251637" y="595563"/>
                    </a:lnTo>
                    <a:lnTo>
                      <a:pt x="251542" y="595885"/>
                    </a:lnTo>
                    <a:lnTo>
                      <a:pt x="251863" y="596938"/>
                    </a:lnTo>
                    <a:lnTo>
                      <a:pt x="251282" y="597075"/>
                    </a:lnTo>
                    <a:lnTo>
                      <a:pt x="251302" y="597951"/>
                    </a:lnTo>
                    <a:lnTo>
                      <a:pt x="248880" y="597185"/>
                    </a:lnTo>
                    <a:lnTo>
                      <a:pt x="247752" y="596808"/>
                    </a:lnTo>
                    <a:lnTo>
                      <a:pt x="246090" y="596316"/>
                    </a:lnTo>
                    <a:lnTo>
                      <a:pt x="243811" y="595604"/>
                    </a:lnTo>
                    <a:lnTo>
                      <a:pt x="239919" y="594366"/>
                    </a:lnTo>
                    <a:lnTo>
                      <a:pt x="239775" y="594325"/>
                    </a:lnTo>
                    <a:lnTo>
                      <a:pt x="239714" y="594318"/>
                    </a:lnTo>
                    <a:lnTo>
                      <a:pt x="239269" y="592013"/>
                    </a:lnTo>
                    <a:lnTo>
                      <a:pt x="237750" y="592991"/>
                    </a:lnTo>
                    <a:lnTo>
                      <a:pt x="231416" y="593060"/>
                    </a:lnTo>
                    <a:lnTo>
                      <a:pt x="228714" y="593087"/>
                    </a:lnTo>
                    <a:lnTo>
                      <a:pt x="229104" y="598744"/>
                    </a:lnTo>
                    <a:lnTo>
                      <a:pt x="225684" y="598861"/>
                    </a:lnTo>
                    <a:lnTo>
                      <a:pt x="225670" y="598669"/>
                    </a:lnTo>
                    <a:lnTo>
                      <a:pt x="225259" y="598669"/>
                    </a:lnTo>
                    <a:lnTo>
                      <a:pt x="225300" y="597821"/>
                    </a:lnTo>
                    <a:lnTo>
                      <a:pt x="224746" y="597875"/>
                    </a:lnTo>
                    <a:lnTo>
                      <a:pt x="223754" y="587553"/>
                    </a:lnTo>
                    <a:lnTo>
                      <a:pt x="223720" y="587443"/>
                    </a:lnTo>
                    <a:lnTo>
                      <a:pt x="222297" y="587703"/>
                    </a:lnTo>
                    <a:lnTo>
                      <a:pt x="221442" y="587991"/>
                    </a:lnTo>
                    <a:lnTo>
                      <a:pt x="220669" y="588264"/>
                    </a:lnTo>
                    <a:lnTo>
                      <a:pt x="218159" y="589113"/>
                    </a:lnTo>
                    <a:lnTo>
                      <a:pt x="216161" y="589694"/>
                    </a:lnTo>
                    <a:lnTo>
                      <a:pt x="215710" y="589831"/>
                    </a:lnTo>
                    <a:lnTo>
                      <a:pt x="214273" y="590357"/>
                    </a:lnTo>
                    <a:lnTo>
                      <a:pt x="212857" y="590980"/>
                    </a:lnTo>
                    <a:lnTo>
                      <a:pt x="210470" y="592013"/>
                    </a:lnTo>
                    <a:lnTo>
                      <a:pt x="205093" y="594414"/>
                    </a:lnTo>
                    <a:lnTo>
                      <a:pt x="203068" y="595351"/>
                    </a:lnTo>
                    <a:lnTo>
                      <a:pt x="200557" y="596350"/>
                    </a:lnTo>
                    <a:lnTo>
                      <a:pt x="198307" y="596856"/>
                    </a:lnTo>
                    <a:lnTo>
                      <a:pt x="197294" y="597055"/>
                    </a:lnTo>
                    <a:lnTo>
                      <a:pt x="197103" y="596213"/>
                    </a:lnTo>
                    <a:lnTo>
                      <a:pt x="196624" y="594175"/>
                    </a:lnTo>
                    <a:lnTo>
                      <a:pt x="196419" y="593238"/>
                    </a:lnTo>
                    <a:lnTo>
                      <a:pt x="196398" y="593128"/>
                    </a:lnTo>
                    <a:lnTo>
                      <a:pt x="196186" y="592334"/>
                    </a:lnTo>
                    <a:lnTo>
                      <a:pt x="196186" y="592252"/>
                    </a:lnTo>
                    <a:lnTo>
                      <a:pt x="188825" y="592341"/>
                    </a:lnTo>
                    <a:lnTo>
                      <a:pt x="182149" y="590795"/>
                    </a:lnTo>
                    <a:lnTo>
                      <a:pt x="181663" y="590618"/>
                    </a:lnTo>
                    <a:lnTo>
                      <a:pt x="174651" y="588004"/>
                    </a:lnTo>
                    <a:lnTo>
                      <a:pt x="174597" y="58801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de-DE" dirty="0"/>
              </a:p>
            </p:txBody>
          </p:sp>
        </p:grpSp>
        <p:sp>
          <p:nvSpPr>
            <p:cNvPr id="184" name="Textfeld 183">
              <a:extLst>
                <a:ext uri="{FF2B5EF4-FFF2-40B4-BE49-F238E27FC236}">
                  <a16:creationId xmlns:a16="http://schemas.microsoft.com/office/drawing/2014/main" id="{8CB58450-329A-4DA9-B8CD-57F2DD57E0A4}"/>
                </a:ext>
              </a:extLst>
            </p:cNvPr>
            <p:cNvSpPr txBox="1"/>
            <p:nvPr/>
          </p:nvSpPr>
          <p:spPr>
            <a:xfrm>
              <a:off x="2627494" y="1490425"/>
              <a:ext cx="87690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de-DE" sz="800" b="1" dirty="0"/>
                <a:t>A   </a:t>
              </a:r>
              <a:r>
                <a:rPr lang="de-DE" sz="800" dirty="0"/>
                <a:t>Erfurt</a:t>
              </a:r>
            </a:p>
            <a:p>
              <a:pPr algn="l"/>
              <a:r>
                <a:rPr lang="de-DE" sz="800" b="1" dirty="0"/>
                <a:t>B   </a:t>
              </a:r>
              <a:r>
                <a:rPr lang="de-DE" sz="800" dirty="0"/>
                <a:t>Weimar</a:t>
              </a:r>
            </a:p>
            <a:p>
              <a:pPr algn="l"/>
              <a:r>
                <a:rPr lang="de-DE" sz="800" b="1" dirty="0"/>
                <a:t>C   </a:t>
              </a:r>
              <a:r>
                <a:rPr lang="de-DE" sz="800" dirty="0"/>
                <a:t>Jena</a:t>
              </a:r>
            </a:p>
            <a:p>
              <a:pPr algn="l"/>
              <a:r>
                <a:rPr lang="de-DE" sz="800" b="1" dirty="0"/>
                <a:t>D  </a:t>
              </a:r>
              <a:r>
                <a:rPr lang="de-DE" sz="800" dirty="0"/>
                <a:t> Gera</a:t>
              </a:r>
            </a:p>
            <a:p>
              <a:pPr algn="l"/>
              <a:r>
                <a:rPr lang="de-DE" sz="800" b="1" dirty="0"/>
                <a:t>E  </a:t>
              </a:r>
              <a:r>
                <a:rPr lang="de-DE" sz="800" dirty="0"/>
                <a:t> Suhl</a:t>
              </a:r>
            </a:p>
          </p:txBody>
        </p:sp>
        <p:grpSp>
          <p:nvGrpSpPr>
            <p:cNvPr id="185" name="Gruppieren 184">
              <a:extLst>
                <a:ext uri="{FF2B5EF4-FFF2-40B4-BE49-F238E27FC236}">
                  <a16:creationId xmlns:a16="http://schemas.microsoft.com/office/drawing/2014/main" id="{FA02767D-CD24-49E4-A8C0-ED89ADABD0BD}"/>
                </a:ext>
              </a:extLst>
            </p:cNvPr>
            <p:cNvGrpSpPr/>
            <p:nvPr/>
          </p:nvGrpSpPr>
          <p:grpSpPr>
            <a:xfrm>
              <a:off x="348318" y="1592197"/>
              <a:ext cx="3590971" cy="2415251"/>
              <a:chOff x="533445" y="1953120"/>
              <a:chExt cx="4804774" cy="3231641"/>
            </a:xfrm>
          </p:grpSpPr>
          <p:sp>
            <p:nvSpPr>
              <p:cNvPr id="186" name="Freihandform 324">
                <a:extLst>
                  <a:ext uri="{FF2B5EF4-FFF2-40B4-BE49-F238E27FC236}">
                    <a16:creationId xmlns:a16="http://schemas.microsoft.com/office/drawing/2014/main" id="{876FFA98-F7F7-41E0-941A-47C70DEC8323}"/>
                  </a:ext>
                </a:extLst>
              </p:cNvPr>
              <p:cNvSpPr/>
              <p:nvPr/>
            </p:nvSpPr>
            <p:spPr>
              <a:xfrm>
                <a:off x="1516423" y="19531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Nord-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187" name="LK GTH">
                <a:extLst>
                  <a:ext uri="{FF2B5EF4-FFF2-40B4-BE49-F238E27FC236}">
                    <a16:creationId xmlns:a16="http://schemas.microsoft.com/office/drawing/2014/main" id="{D9BE1C7A-68E0-4510-B14B-80E40BA7518B}"/>
                  </a:ext>
                </a:extLst>
              </p:cNvPr>
              <p:cNvSpPr/>
              <p:nvPr/>
            </p:nvSpPr>
            <p:spPr>
              <a:xfrm>
                <a:off x="1482797" y="363318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Gotha</a:t>
                </a:r>
              </a:p>
            </p:txBody>
          </p:sp>
          <p:sp>
            <p:nvSpPr>
              <p:cNvPr id="188" name="Freihandform 324">
                <a:extLst>
                  <a:ext uri="{FF2B5EF4-FFF2-40B4-BE49-F238E27FC236}">
                    <a16:creationId xmlns:a16="http://schemas.microsoft.com/office/drawing/2014/main" id="{FFDC6262-6D09-4CA9-9A34-7A11CBD97A38}"/>
                  </a:ext>
                </a:extLst>
              </p:cNvPr>
              <p:cNvSpPr/>
              <p:nvPr/>
            </p:nvSpPr>
            <p:spPr>
              <a:xfrm>
                <a:off x="533445" y="237983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Eichsfeld</a:t>
                </a:r>
              </a:p>
            </p:txBody>
          </p:sp>
          <p:sp>
            <p:nvSpPr>
              <p:cNvPr id="189" name="Freihandform 324">
                <a:extLst>
                  <a:ext uri="{FF2B5EF4-FFF2-40B4-BE49-F238E27FC236}">
                    <a16:creationId xmlns:a16="http://schemas.microsoft.com/office/drawing/2014/main" id="{24A4E4F1-C68A-4694-A87A-FFB623E9D68D}"/>
                  </a:ext>
                </a:extLst>
              </p:cNvPr>
              <p:cNvSpPr/>
              <p:nvPr/>
            </p:nvSpPr>
            <p:spPr>
              <a:xfrm>
                <a:off x="1740999" y="249055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Kyffhäuser-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90" name="Freihandform 324">
                <a:extLst>
                  <a:ext uri="{FF2B5EF4-FFF2-40B4-BE49-F238E27FC236}">
                    <a16:creationId xmlns:a16="http://schemas.microsoft.com/office/drawing/2014/main" id="{F9BA820E-0916-4B9B-8141-DC801ECBD154}"/>
                  </a:ext>
                </a:extLst>
              </p:cNvPr>
              <p:cNvSpPr/>
              <p:nvPr/>
            </p:nvSpPr>
            <p:spPr>
              <a:xfrm>
                <a:off x="2377998" y="2895919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Sömmerda</a:t>
                </a:r>
              </a:p>
            </p:txBody>
          </p:sp>
          <p:sp>
            <p:nvSpPr>
              <p:cNvPr id="191" name="Freihandform 324">
                <a:extLst>
                  <a:ext uri="{FF2B5EF4-FFF2-40B4-BE49-F238E27FC236}">
                    <a16:creationId xmlns:a16="http://schemas.microsoft.com/office/drawing/2014/main" id="{850353A7-970B-49E4-B7CD-5683129105FA}"/>
                  </a:ext>
                </a:extLst>
              </p:cNvPr>
              <p:cNvSpPr/>
              <p:nvPr/>
            </p:nvSpPr>
            <p:spPr>
              <a:xfrm>
                <a:off x="1152576" y="286472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Unstrut-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Hainich-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92" name="Freihandform 324">
                <a:extLst>
                  <a:ext uri="{FF2B5EF4-FFF2-40B4-BE49-F238E27FC236}">
                    <a16:creationId xmlns:a16="http://schemas.microsoft.com/office/drawing/2014/main" id="{97EF5B8E-5C12-40BB-B0E3-AF4E24FBAD8F}"/>
                  </a:ext>
                </a:extLst>
              </p:cNvPr>
              <p:cNvSpPr/>
              <p:nvPr/>
            </p:nvSpPr>
            <p:spPr>
              <a:xfrm>
                <a:off x="2077222" y="405369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Ilm-Kreis</a:t>
                </a:r>
              </a:p>
            </p:txBody>
          </p:sp>
          <p:sp>
            <p:nvSpPr>
              <p:cNvPr id="227" name="Freihandform 324">
                <a:extLst>
                  <a:ext uri="{FF2B5EF4-FFF2-40B4-BE49-F238E27FC236}">
                    <a16:creationId xmlns:a16="http://schemas.microsoft.com/office/drawing/2014/main" id="{56791554-8017-44DA-9CDC-FB9C9DBE9A39}"/>
                  </a:ext>
                </a:extLst>
              </p:cNvPr>
              <p:cNvSpPr/>
              <p:nvPr/>
            </p:nvSpPr>
            <p:spPr>
              <a:xfrm>
                <a:off x="3504482" y="452895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Orla-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28" name="Freihandform 324">
                <a:extLst>
                  <a:ext uri="{FF2B5EF4-FFF2-40B4-BE49-F238E27FC236}">
                    <a16:creationId xmlns:a16="http://schemas.microsoft.com/office/drawing/2014/main" id="{05AD4182-8A2E-4131-8B77-10FE0483C5A6}"/>
                  </a:ext>
                </a:extLst>
              </p:cNvPr>
              <p:cNvSpPr/>
              <p:nvPr/>
            </p:nvSpPr>
            <p:spPr>
              <a:xfrm>
                <a:off x="4139508" y="419910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Greiz</a:t>
                </a:r>
              </a:p>
            </p:txBody>
          </p:sp>
          <p:sp>
            <p:nvSpPr>
              <p:cNvPr id="229" name="Freihandform 324">
                <a:extLst>
                  <a:ext uri="{FF2B5EF4-FFF2-40B4-BE49-F238E27FC236}">
                    <a16:creationId xmlns:a16="http://schemas.microsoft.com/office/drawing/2014/main" id="{AA2540B2-F725-47E7-802D-3009A8D28651}"/>
                  </a:ext>
                </a:extLst>
              </p:cNvPr>
              <p:cNvSpPr/>
              <p:nvPr/>
            </p:nvSpPr>
            <p:spPr>
              <a:xfrm>
                <a:off x="4724486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Alten-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burger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30" name="Freihandform 324">
                <a:extLst>
                  <a:ext uri="{FF2B5EF4-FFF2-40B4-BE49-F238E27FC236}">
                    <a16:creationId xmlns:a16="http://schemas.microsoft.com/office/drawing/2014/main" id="{1252E318-ECBB-44EB-A459-BA315375611B}"/>
                  </a:ext>
                </a:extLst>
              </p:cNvPr>
              <p:cNvSpPr/>
              <p:nvPr/>
            </p:nvSpPr>
            <p:spPr>
              <a:xfrm>
                <a:off x="4134887" y="367214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D</a:t>
                </a:r>
              </a:p>
            </p:txBody>
          </p:sp>
          <p:sp>
            <p:nvSpPr>
              <p:cNvPr id="231" name="Freihandform 324">
                <a:extLst>
                  <a:ext uri="{FF2B5EF4-FFF2-40B4-BE49-F238E27FC236}">
                    <a16:creationId xmlns:a16="http://schemas.microsoft.com/office/drawing/2014/main" id="{8349DDF6-7C10-4BE1-A850-C6289C9B18CA}"/>
                  </a:ext>
                </a:extLst>
              </p:cNvPr>
              <p:cNvSpPr/>
              <p:nvPr/>
            </p:nvSpPr>
            <p:spPr>
              <a:xfrm>
                <a:off x="3190313" y="35649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C</a:t>
                </a:r>
              </a:p>
            </p:txBody>
          </p:sp>
          <p:sp>
            <p:nvSpPr>
              <p:cNvPr id="232" name="Freihandform 324">
                <a:extLst>
                  <a:ext uri="{FF2B5EF4-FFF2-40B4-BE49-F238E27FC236}">
                    <a16:creationId xmlns:a16="http://schemas.microsoft.com/office/drawing/2014/main" id="{C22BE39B-4BFB-4651-B72F-6EFE507F1871}"/>
                  </a:ext>
                </a:extLst>
              </p:cNvPr>
              <p:cNvSpPr/>
              <p:nvPr/>
            </p:nvSpPr>
            <p:spPr>
              <a:xfrm>
                <a:off x="1012600" y="4293203"/>
                <a:ext cx="613733" cy="4215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Schmalkalden-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Meiningen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33" name="Freihandform 324">
                <a:extLst>
                  <a:ext uri="{FF2B5EF4-FFF2-40B4-BE49-F238E27FC236}">
                    <a16:creationId xmlns:a16="http://schemas.microsoft.com/office/drawing/2014/main" id="{7F9CB346-7F6E-4347-A833-6ED38AD24EF8}"/>
                  </a:ext>
                </a:extLst>
              </p:cNvPr>
              <p:cNvSpPr/>
              <p:nvPr/>
            </p:nvSpPr>
            <p:spPr>
              <a:xfrm>
                <a:off x="670084" y="365793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Wartburg-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34" name="Freihandform 324">
                <a:extLst>
                  <a:ext uri="{FF2B5EF4-FFF2-40B4-BE49-F238E27FC236}">
                    <a16:creationId xmlns:a16="http://schemas.microsoft.com/office/drawing/2014/main" id="{E4ADC805-89B1-4698-A6B6-DBE663DED5EF}"/>
                  </a:ext>
                </a:extLst>
              </p:cNvPr>
              <p:cNvSpPr/>
              <p:nvPr/>
            </p:nvSpPr>
            <p:spPr>
              <a:xfrm>
                <a:off x="2654133" y="4323763"/>
                <a:ext cx="613733" cy="3837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Saalfeld-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Rudolstadt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35" name="Freihandform 324">
                <a:extLst>
                  <a:ext uri="{FF2B5EF4-FFF2-40B4-BE49-F238E27FC236}">
                    <a16:creationId xmlns:a16="http://schemas.microsoft.com/office/drawing/2014/main" id="{EDD5CC4F-3FA1-4889-BB18-463B750A09A5}"/>
                  </a:ext>
                </a:extLst>
              </p:cNvPr>
              <p:cNvSpPr/>
              <p:nvPr/>
            </p:nvSpPr>
            <p:spPr>
              <a:xfrm>
                <a:off x="2681923" y="345053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</a:t>
                </a:r>
              </a:p>
            </p:txBody>
          </p:sp>
          <p:sp>
            <p:nvSpPr>
              <p:cNvPr id="236" name="Freihandform 324">
                <a:extLst>
                  <a:ext uri="{FF2B5EF4-FFF2-40B4-BE49-F238E27FC236}">
                    <a16:creationId xmlns:a16="http://schemas.microsoft.com/office/drawing/2014/main" id="{60D7533D-4139-4721-B6CB-3070A86947F6}"/>
                  </a:ext>
                </a:extLst>
              </p:cNvPr>
              <p:cNvSpPr/>
              <p:nvPr/>
            </p:nvSpPr>
            <p:spPr>
              <a:xfrm>
                <a:off x="2039203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</a:t>
                </a:r>
              </a:p>
            </p:txBody>
          </p:sp>
          <p:sp>
            <p:nvSpPr>
              <p:cNvPr id="237" name="Freihandform 324">
                <a:extLst>
                  <a:ext uri="{FF2B5EF4-FFF2-40B4-BE49-F238E27FC236}">
                    <a16:creationId xmlns:a16="http://schemas.microsoft.com/office/drawing/2014/main" id="{97E61C0D-5600-4566-B778-EB8301D5DFEF}"/>
                  </a:ext>
                </a:extLst>
              </p:cNvPr>
              <p:cNvSpPr/>
              <p:nvPr/>
            </p:nvSpPr>
            <p:spPr>
              <a:xfrm>
                <a:off x="2845643" y="321668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Weimarer</a:t>
                </a:r>
              </a:p>
            </p:txBody>
          </p:sp>
          <p:sp>
            <p:nvSpPr>
              <p:cNvPr id="238" name="Freihandform 324">
                <a:extLst>
                  <a:ext uri="{FF2B5EF4-FFF2-40B4-BE49-F238E27FC236}">
                    <a16:creationId xmlns:a16="http://schemas.microsoft.com/office/drawing/2014/main" id="{228722D6-EAB8-49E1-ABA4-BBE727959DAA}"/>
                  </a:ext>
                </a:extLst>
              </p:cNvPr>
              <p:cNvSpPr/>
              <p:nvPr/>
            </p:nvSpPr>
            <p:spPr>
              <a:xfrm>
                <a:off x="1877131" y="4490521"/>
                <a:ext cx="191288" cy="1577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square" lIns="0" tIns="0" rIns="0" bIns="0" anchor="ctr" anchorCtr="1" compatLnSpc="0">
                <a:sp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</a:t>
                </a:r>
              </a:p>
            </p:txBody>
          </p:sp>
          <p:sp>
            <p:nvSpPr>
              <p:cNvPr id="239" name="Freihandform 324">
                <a:extLst>
                  <a:ext uri="{FF2B5EF4-FFF2-40B4-BE49-F238E27FC236}">
                    <a16:creationId xmlns:a16="http://schemas.microsoft.com/office/drawing/2014/main" id="{4B3460B3-052C-4F48-B0D8-8DADB1426C11}"/>
                  </a:ext>
                </a:extLst>
              </p:cNvPr>
              <p:cNvSpPr/>
              <p:nvPr/>
            </p:nvSpPr>
            <p:spPr>
              <a:xfrm>
                <a:off x="1634500" y="49490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Hildburg-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240" name="Freihandform 324">
                <a:extLst>
                  <a:ext uri="{FF2B5EF4-FFF2-40B4-BE49-F238E27FC236}">
                    <a16:creationId xmlns:a16="http://schemas.microsoft.com/office/drawing/2014/main" id="{9206A988-BE58-48D0-913D-0F233C8758A5}"/>
                  </a:ext>
                </a:extLst>
              </p:cNvPr>
              <p:cNvSpPr/>
              <p:nvPr/>
            </p:nvSpPr>
            <p:spPr>
              <a:xfrm>
                <a:off x="2358637" y="50217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Sonne-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berg</a:t>
                </a:r>
              </a:p>
            </p:txBody>
          </p:sp>
          <p:sp>
            <p:nvSpPr>
              <p:cNvPr id="241" name="Freihandform 324">
                <a:extLst>
                  <a:ext uri="{FF2B5EF4-FFF2-40B4-BE49-F238E27FC236}">
                    <a16:creationId xmlns:a16="http://schemas.microsoft.com/office/drawing/2014/main" id="{600600C5-75E6-41D1-8869-AB726AAEDF45}"/>
                  </a:ext>
                </a:extLst>
              </p:cNvPr>
              <p:cNvSpPr/>
              <p:nvPr/>
            </p:nvSpPr>
            <p:spPr>
              <a:xfrm>
                <a:off x="3582023" y="3424148"/>
                <a:ext cx="613733" cy="10649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rtl="0" hangingPunct="1"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42" name="Freihandform 324">
                <a:extLst>
                  <a:ext uri="{FF2B5EF4-FFF2-40B4-BE49-F238E27FC236}">
                    <a16:creationId xmlns:a16="http://schemas.microsoft.com/office/drawing/2014/main" id="{F8EE6013-4E7E-4868-B6CA-175770ED1841}"/>
                  </a:ext>
                </a:extLst>
              </p:cNvPr>
              <p:cNvSpPr/>
              <p:nvPr/>
            </p:nvSpPr>
            <p:spPr>
              <a:xfrm>
                <a:off x="2624990" y="375574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43" name="Freihandform 324">
                <a:extLst>
                  <a:ext uri="{FF2B5EF4-FFF2-40B4-BE49-F238E27FC236}">
                    <a16:creationId xmlns:a16="http://schemas.microsoft.com/office/drawing/2014/main" id="{66FEA831-7354-4625-9200-8C687E2FBD6D}"/>
                  </a:ext>
                </a:extLst>
              </p:cNvPr>
              <p:cNvSpPr/>
              <p:nvPr/>
            </p:nvSpPr>
            <p:spPr>
              <a:xfrm>
                <a:off x="3180304" y="3914344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44" name="Freihandform 324">
                <a:extLst>
                  <a:ext uri="{FF2B5EF4-FFF2-40B4-BE49-F238E27FC236}">
                    <a16:creationId xmlns:a16="http://schemas.microsoft.com/office/drawing/2014/main" id="{C5C37876-A0C6-4BF9-9CE6-AB2204BD71CD}"/>
                  </a:ext>
                </a:extLst>
              </p:cNvPr>
              <p:cNvSpPr/>
              <p:nvPr/>
            </p:nvSpPr>
            <p:spPr>
              <a:xfrm>
                <a:off x="3560948" y="3396926"/>
                <a:ext cx="613733" cy="57850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Holz-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land-</a:t>
                </a:r>
              </a:p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0213610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BEB4EF45-0A8F-403E-AA57-A623BD30A871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2995214" y="1373909"/>
            <a:ext cx="3189361" cy="432976"/>
          </a:xfrm>
          <a:prstGeom prst="rect">
            <a:avLst/>
          </a:prstGeom>
        </p:spPr>
        <p:txBody>
          <a:bodyPr/>
          <a:lstStyle/>
          <a:p>
            <a:r>
              <a:rPr lang="de-DE" sz="2000" dirty="0"/>
              <a:t>Weimarer Land  /  Weimar 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286AD948-2992-467B-A2F5-FC874658E8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399873" y="6474720"/>
            <a:ext cx="647700" cy="279400"/>
          </a:xfrm>
        </p:spPr>
        <p:txBody>
          <a:bodyPr/>
          <a:lstStyle/>
          <a:p>
            <a:fld id="{07293DE5-4FA4-45D0-8624-B605E6E6C49E}" type="slidenum">
              <a:rPr lang="de-DE" altLang="de-DE" smtClean="0"/>
              <a:pPr/>
              <a:t>11</a:t>
            </a:fld>
            <a:endParaRPr lang="de-DE" altLang="de-DE" dirty="0"/>
          </a:p>
        </p:txBody>
      </p:sp>
      <p:sp>
        <p:nvSpPr>
          <p:cNvPr id="270" name="Textfeld 269">
            <a:extLst>
              <a:ext uri="{FF2B5EF4-FFF2-40B4-BE49-F238E27FC236}">
                <a16:creationId xmlns:a16="http://schemas.microsoft.com/office/drawing/2014/main" id="{49D745E7-FCEC-43F9-8A11-BC95DE6DE3C5}"/>
              </a:ext>
            </a:extLst>
          </p:cNvPr>
          <p:cNvSpPr txBox="1"/>
          <p:nvPr/>
        </p:nvSpPr>
        <p:spPr>
          <a:xfrm>
            <a:off x="1478419" y="5271884"/>
            <a:ext cx="886781" cy="14465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de-DE" sz="800" dirty="0"/>
              <a:t> 1 Neumark</a:t>
            </a:r>
          </a:p>
          <a:p>
            <a:pPr algn="l"/>
            <a:r>
              <a:rPr lang="de-DE" sz="800" dirty="0"/>
              <a:t> 2 Ballstedt</a:t>
            </a:r>
          </a:p>
          <a:p>
            <a:pPr algn="l"/>
            <a:r>
              <a:rPr lang="de-DE" sz="800" dirty="0"/>
              <a:t> 3 Klettbach</a:t>
            </a:r>
          </a:p>
          <a:p>
            <a:pPr algn="l"/>
            <a:r>
              <a:rPr lang="de-DE" sz="800" dirty="0"/>
              <a:t> 4 Nauendorf</a:t>
            </a:r>
          </a:p>
          <a:p>
            <a:pPr algn="l"/>
            <a:r>
              <a:rPr lang="de-DE" sz="800" dirty="0"/>
              <a:t> 5 Tonndorf</a:t>
            </a:r>
          </a:p>
          <a:p>
            <a:pPr algn="l"/>
            <a:r>
              <a:rPr lang="de-DE" sz="800" dirty="0"/>
              <a:t> 6 Hohenfelden</a:t>
            </a:r>
          </a:p>
          <a:p>
            <a:pPr algn="l"/>
            <a:r>
              <a:rPr lang="de-DE" sz="800" dirty="0"/>
              <a:t> 7 Kranichfeld</a:t>
            </a:r>
          </a:p>
          <a:p>
            <a:pPr algn="l"/>
            <a:r>
              <a:rPr lang="de-DE" sz="800" dirty="0"/>
              <a:t> 8 Rittersdorf</a:t>
            </a:r>
          </a:p>
          <a:p>
            <a:pPr algn="l"/>
            <a:r>
              <a:rPr lang="de-DE" sz="800" dirty="0"/>
              <a:t> 9 Ettersburg</a:t>
            </a:r>
          </a:p>
          <a:p>
            <a:pPr algn="l"/>
            <a:r>
              <a:rPr lang="de-DE" sz="800" dirty="0"/>
              <a:t>10 Hetschburg</a:t>
            </a:r>
          </a:p>
          <a:p>
            <a:pPr algn="l"/>
            <a:endParaRPr lang="de-DE" sz="800" dirty="0"/>
          </a:p>
        </p:txBody>
      </p:sp>
      <p:sp>
        <p:nvSpPr>
          <p:cNvPr id="271" name="Textfeld 270">
            <a:extLst>
              <a:ext uri="{FF2B5EF4-FFF2-40B4-BE49-F238E27FC236}">
                <a16:creationId xmlns:a16="http://schemas.microsoft.com/office/drawing/2014/main" id="{647280DB-E756-4C26-A4A3-521FBDCF904B}"/>
              </a:ext>
            </a:extLst>
          </p:cNvPr>
          <p:cNvSpPr txBox="1"/>
          <p:nvPr/>
        </p:nvSpPr>
        <p:spPr>
          <a:xfrm>
            <a:off x="3279831" y="5291992"/>
            <a:ext cx="1271502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de-DE" sz="800" dirty="0"/>
              <a:t>24 Großschwabhausen</a:t>
            </a:r>
          </a:p>
          <a:p>
            <a:pPr algn="l"/>
            <a:r>
              <a:rPr lang="de-DE" sz="800" dirty="0"/>
              <a:t>25 Kapellendorf</a:t>
            </a:r>
          </a:p>
          <a:p>
            <a:pPr algn="l"/>
            <a:r>
              <a:rPr lang="de-DE" sz="800" dirty="0"/>
              <a:t>27 Bad Sulza</a:t>
            </a:r>
          </a:p>
          <a:p>
            <a:pPr algn="l"/>
            <a:r>
              <a:rPr lang="de-DE" sz="800" dirty="0"/>
              <a:t>28 Eberstedt</a:t>
            </a:r>
          </a:p>
          <a:p>
            <a:pPr algn="l"/>
            <a:r>
              <a:rPr lang="de-DE" sz="800" dirty="0"/>
              <a:t>29 Großheringen</a:t>
            </a:r>
          </a:p>
          <a:p>
            <a:pPr algn="l"/>
            <a:r>
              <a:rPr lang="de-DE" sz="800" dirty="0"/>
              <a:t>30 Obertrebra</a:t>
            </a:r>
          </a:p>
          <a:p>
            <a:pPr algn="l"/>
            <a:r>
              <a:rPr lang="de-DE" sz="800" dirty="0"/>
              <a:t>31 </a:t>
            </a:r>
            <a:r>
              <a:rPr lang="de-DE" sz="800" dirty="0" err="1"/>
              <a:t>Niedertrebra</a:t>
            </a:r>
            <a:endParaRPr lang="de-DE" sz="800" dirty="0"/>
          </a:p>
          <a:p>
            <a:pPr algn="l"/>
            <a:r>
              <a:rPr lang="de-DE" sz="800" dirty="0"/>
              <a:t>32 Schmiedehausen</a:t>
            </a:r>
          </a:p>
          <a:p>
            <a:pPr algn="l"/>
            <a:r>
              <a:rPr lang="de-DE" sz="800" dirty="0"/>
              <a:t>33 </a:t>
            </a:r>
            <a:r>
              <a:rPr lang="de-DE" sz="800" i="1" dirty="0"/>
              <a:t>zu </a:t>
            </a:r>
            <a:r>
              <a:rPr lang="de-DE" sz="800" dirty="0"/>
              <a:t>Ilmtal-Weinstraße</a:t>
            </a:r>
          </a:p>
        </p:txBody>
      </p:sp>
      <p:sp>
        <p:nvSpPr>
          <p:cNvPr id="272" name="Textfeld 271">
            <a:extLst>
              <a:ext uri="{FF2B5EF4-FFF2-40B4-BE49-F238E27FC236}">
                <a16:creationId xmlns:a16="http://schemas.microsoft.com/office/drawing/2014/main" id="{C388533F-88DF-4A9A-84F5-8C8559E696EE}"/>
              </a:ext>
            </a:extLst>
          </p:cNvPr>
          <p:cNvSpPr txBox="1"/>
          <p:nvPr/>
        </p:nvSpPr>
        <p:spPr>
          <a:xfrm>
            <a:off x="2361310" y="5271884"/>
            <a:ext cx="946093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de-DE" sz="800" dirty="0"/>
              <a:t>11 Buchfart</a:t>
            </a:r>
          </a:p>
          <a:p>
            <a:pPr algn="l"/>
            <a:r>
              <a:rPr lang="de-DE" sz="800" dirty="0"/>
              <a:t>12 Vollersroda</a:t>
            </a:r>
          </a:p>
          <a:p>
            <a:pPr algn="l"/>
            <a:r>
              <a:rPr lang="de-DE" sz="800" dirty="0"/>
              <a:t>13 Oettern</a:t>
            </a:r>
          </a:p>
          <a:p>
            <a:pPr algn="l"/>
            <a:r>
              <a:rPr lang="de-DE" sz="800" dirty="0"/>
              <a:t>16 Mellingen</a:t>
            </a:r>
          </a:p>
          <a:p>
            <a:pPr algn="l"/>
            <a:r>
              <a:rPr lang="de-DE" sz="800" dirty="0"/>
              <a:t>17 Umpferstedt</a:t>
            </a:r>
          </a:p>
          <a:p>
            <a:pPr algn="l"/>
            <a:r>
              <a:rPr lang="de-DE" sz="800" dirty="0"/>
              <a:t>18 Lehnstedt</a:t>
            </a:r>
          </a:p>
          <a:p>
            <a:pPr algn="l"/>
            <a:r>
              <a:rPr lang="de-DE" sz="800" dirty="0"/>
              <a:t>19 Wiegendorf</a:t>
            </a:r>
          </a:p>
          <a:p>
            <a:pPr algn="l"/>
            <a:r>
              <a:rPr lang="de-DE" sz="800" dirty="0"/>
              <a:t>20 Frankendorf</a:t>
            </a:r>
          </a:p>
          <a:p>
            <a:pPr algn="l"/>
            <a:r>
              <a:rPr lang="de-DE" sz="800" dirty="0"/>
              <a:t>21 </a:t>
            </a:r>
            <a:r>
              <a:rPr lang="de-DE" sz="800" dirty="0" err="1"/>
              <a:t>Hammerstedt</a:t>
            </a:r>
            <a:endParaRPr lang="de-DE" sz="800" dirty="0"/>
          </a:p>
          <a:p>
            <a:pPr algn="l"/>
            <a:r>
              <a:rPr lang="de-DE" sz="800" dirty="0"/>
              <a:t>23 </a:t>
            </a:r>
            <a:r>
              <a:rPr lang="de-DE" sz="800" dirty="0" err="1"/>
              <a:t>Döbritschen</a:t>
            </a:r>
            <a:endParaRPr lang="de-DE" sz="800" dirty="0"/>
          </a:p>
        </p:txBody>
      </p:sp>
      <p:pic>
        <p:nvPicPr>
          <p:cNvPr id="6" name="Grafik 5">
            <a:extLst>
              <a:ext uri="{FF2B5EF4-FFF2-40B4-BE49-F238E27FC236}">
                <a16:creationId xmlns:a16="http://schemas.microsoft.com/office/drawing/2014/main" id="{FAE67E05-EF5C-43D0-82B2-3A1B78004E16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86075" y="1369157"/>
            <a:ext cx="416185" cy="432000"/>
          </a:xfrm>
          <a:prstGeom prst="rect">
            <a:avLst/>
          </a:prstGeom>
        </p:spPr>
      </p:pic>
      <p:grpSp>
        <p:nvGrpSpPr>
          <p:cNvPr id="9" name="Gruppieren 8">
            <a:extLst>
              <a:ext uri="{FF2B5EF4-FFF2-40B4-BE49-F238E27FC236}">
                <a16:creationId xmlns:a16="http://schemas.microsoft.com/office/drawing/2014/main" id="{54D8D651-AFF2-55EC-365C-6AB7DAEDA885}"/>
              </a:ext>
            </a:extLst>
          </p:cNvPr>
          <p:cNvGrpSpPr/>
          <p:nvPr/>
        </p:nvGrpSpPr>
        <p:grpSpPr>
          <a:xfrm>
            <a:off x="4212000" y="1764000"/>
            <a:ext cx="4534807" cy="4104000"/>
            <a:chOff x="4212000" y="1764000"/>
            <a:chExt cx="4534807" cy="4104000"/>
          </a:xfrm>
        </p:grpSpPr>
        <p:pic>
          <p:nvPicPr>
            <p:cNvPr id="8" name="Grafik 7">
              <a:extLst>
                <a:ext uri="{FF2B5EF4-FFF2-40B4-BE49-F238E27FC236}">
                  <a16:creationId xmlns:a16="http://schemas.microsoft.com/office/drawing/2014/main" id="{4E93D473-5611-F4EC-61ED-CAAD50D7270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4212000" y="1764000"/>
              <a:ext cx="4534807" cy="4104000"/>
            </a:xfrm>
            <a:prstGeom prst="rect">
              <a:avLst/>
            </a:prstGeom>
          </p:spPr>
        </p:pic>
        <p:grpSp>
          <p:nvGrpSpPr>
            <p:cNvPr id="219" name="Gruppieren 218">
              <a:extLst>
                <a:ext uri="{FF2B5EF4-FFF2-40B4-BE49-F238E27FC236}">
                  <a16:creationId xmlns:a16="http://schemas.microsoft.com/office/drawing/2014/main" id="{98C9F8C8-2FC1-4CA9-8CBF-645F5030F741}"/>
                </a:ext>
              </a:extLst>
            </p:cNvPr>
            <p:cNvGrpSpPr/>
            <p:nvPr/>
          </p:nvGrpSpPr>
          <p:grpSpPr>
            <a:xfrm>
              <a:off x="4298414" y="1901101"/>
              <a:ext cx="4393625" cy="3814460"/>
              <a:chOff x="4743080" y="1885003"/>
              <a:chExt cx="3798823" cy="3304842"/>
            </a:xfrm>
          </p:grpSpPr>
          <p:sp>
            <p:nvSpPr>
              <p:cNvPr id="220" name="Textfeld 219">
                <a:extLst>
                  <a:ext uri="{FF2B5EF4-FFF2-40B4-BE49-F238E27FC236}">
                    <a16:creationId xmlns:a16="http://schemas.microsoft.com/office/drawing/2014/main" id="{566A921D-9BAD-41E6-B354-7F51549FD51F}"/>
                  </a:ext>
                </a:extLst>
              </p:cNvPr>
              <p:cNvSpPr txBox="1"/>
              <p:nvPr/>
            </p:nvSpPr>
            <p:spPr>
              <a:xfrm>
                <a:off x="5807075" y="3285613"/>
                <a:ext cx="537328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Weimar</a:t>
                </a:r>
              </a:p>
            </p:txBody>
          </p:sp>
          <p:sp>
            <p:nvSpPr>
              <p:cNvPr id="221" name="Textfeld 220">
                <a:extLst>
                  <a:ext uri="{FF2B5EF4-FFF2-40B4-BE49-F238E27FC236}">
                    <a16:creationId xmlns:a16="http://schemas.microsoft.com/office/drawing/2014/main" id="{F5ADB47A-F1EB-435D-BF1C-54C2EAA2633A}"/>
                  </a:ext>
                </a:extLst>
              </p:cNvPr>
              <p:cNvSpPr txBox="1"/>
              <p:nvPr/>
            </p:nvSpPr>
            <p:spPr>
              <a:xfrm>
                <a:off x="5436918" y="2365733"/>
                <a:ext cx="843501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Am Ettersberg</a:t>
                </a:r>
              </a:p>
            </p:txBody>
          </p:sp>
          <p:sp>
            <p:nvSpPr>
              <p:cNvPr id="222" name="Textfeld 221">
                <a:extLst>
                  <a:ext uri="{FF2B5EF4-FFF2-40B4-BE49-F238E27FC236}">
                    <a16:creationId xmlns:a16="http://schemas.microsoft.com/office/drawing/2014/main" id="{4337B1D5-3A66-4F43-B1B7-EDE98965C17F}"/>
                  </a:ext>
                </a:extLst>
              </p:cNvPr>
              <p:cNvSpPr txBox="1"/>
              <p:nvPr/>
            </p:nvSpPr>
            <p:spPr>
              <a:xfrm>
                <a:off x="6001305" y="4590000"/>
                <a:ext cx="75373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Blankenhain</a:t>
                </a:r>
              </a:p>
            </p:txBody>
          </p:sp>
          <p:sp>
            <p:nvSpPr>
              <p:cNvPr id="223" name="Textfeld 222">
                <a:extLst>
                  <a:ext uri="{FF2B5EF4-FFF2-40B4-BE49-F238E27FC236}">
                    <a16:creationId xmlns:a16="http://schemas.microsoft.com/office/drawing/2014/main" id="{9F8E0A1A-4CBA-4EAE-A286-57FAB4B91EF4}"/>
                  </a:ext>
                </a:extLst>
              </p:cNvPr>
              <p:cNvSpPr txBox="1"/>
              <p:nvPr/>
            </p:nvSpPr>
            <p:spPr>
              <a:xfrm>
                <a:off x="5431226" y="4128734"/>
                <a:ext cx="667170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Bad Berka</a:t>
                </a:r>
              </a:p>
            </p:txBody>
          </p:sp>
          <p:sp>
            <p:nvSpPr>
              <p:cNvPr id="224" name="Textfeld 223">
                <a:extLst>
                  <a:ext uri="{FF2B5EF4-FFF2-40B4-BE49-F238E27FC236}">
                    <a16:creationId xmlns:a16="http://schemas.microsoft.com/office/drawing/2014/main" id="{151A8AB3-4EC6-4014-B02A-53A98748AB19}"/>
                  </a:ext>
                </a:extLst>
              </p:cNvPr>
              <p:cNvSpPr txBox="1"/>
              <p:nvPr/>
            </p:nvSpPr>
            <p:spPr>
              <a:xfrm>
                <a:off x="6464404" y="2388987"/>
                <a:ext cx="710451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Ilmtal-</a:t>
                </a:r>
              </a:p>
              <a:p>
                <a:r>
                  <a:rPr lang="de-DE" sz="800" dirty="0"/>
                  <a:t>Weinstraße</a:t>
                </a:r>
              </a:p>
            </p:txBody>
          </p:sp>
          <p:sp>
            <p:nvSpPr>
              <p:cNvPr id="225" name="Textfeld 224">
                <a:extLst>
                  <a:ext uri="{FF2B5EF4-FFF2-40B4-BE49-F238E27FC236}">
                    <a16:creationId xmlns:a16="http://schemas.microsoft.com/office/drawing/2014/main" id="{9489FAA1-07D2-4210-896D-FCFDA1D5463B}"/>
                  </a:ext>
                </a:extLst>
              </p:cNvPr>
              <p:cNvSpPr txBox="1"/>
              <p:nvPr/>
            </p:nvSpPr>
            <p:spPr>
              <a:xfrm>
                <a:off x="7030028" y="2798083"/>
                <a:ext cx="506870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Apolda</a:t>
                </a:r>
              </a:p>
            </p:txBody>
          </p:sp>
          <p:sp>
            <p:nvSpPr>
              <p:cNvPr id="226" name="Textfeld 225">
                <a:extLst>
                  <a:ext uri="{FF2B5EF4-FFF2-40B4-BE49-F238E27FC236}">
                    <a16:creationId xmlns:a16="http://schemas.microsoft.com/office/drawing/2014/main" id="{DC868F1F-C05C-4BF3-9F15-C02681F7940F}"/>
                  </a:ext>
                </a:extLst>
              </p:cNvPr>
              <p:cNvSpPr txBox="1"/>
              <p:nvPr/>
            </p:nvSpPr>
            <p:spPr>
              <a:xfrm>
                <a:off x="6586609" y="4015635"/>
                <a:ext cx="580608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Magdala</a:t>
                </a:r>
              </a:p>
            </p:txBody>
          </p:sp>
          <p:sp>
            <p:nvSpPr>
              <p:cNvPr id="228" name="Textfeld 227">
                <a:extLst>
                  <a:ext uri="{FF2B5EF4-FFF2-40B4-BE49-F238E27FC236}">
                    <a16:creationId xmlns:a16="http://schemas.microsoft.com/office/drawing/2014/main" id="{003CFBDE-CDAB-40E8-82E9-8259CA650B11}"/>
                  </a:ext>
                </a:extLst>
              </p:cNvPr>
              <p:cNvSpPr txBox="1"/>
              <p:nvPr/>
            </p:nvSpPr>
            <p:spPr>
              <a:xfrm>
                <a:off x="5191768" y="2456146"/>
                <a:ext cx="242375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</a:t>
                </a:r>
              </a:p>
            </p:txBody>
          </p:sp>
          <p:sp>
            <p:nvSpPr>
              <p:cNvPr id="229" name="Textfeld 228">
                <a:extLst>
                  <a:ext uri="{FF2B5EF4-FFF2-40B4-BE49-F238E27FC236}">
                    <a16:creationId xmlns:a16="http://schemas.microsoft.com/office/drawing/2014/main" id="{E2900EC7-E955-4ED6-A24B-E1F69FC09AE3}"/>
                  </a:ext>
                </a:extLst>
              </p:cNvPr>
              <p:cNvSpPr txBox="1"/>
              <p:nvPr/>
            </p:nvSpPr>
            <p:spPr>
              <a:xfrm>
                <a:off x="5286721" y="2815164"/>
                <a:ext cx="184731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endParaRPr lang="de-DE" sz="800" dirty="0"/>
              </a:p>
            </p:txBody>
          </p:sp>
          <p:sp>
            <p:nvSpPr>
              <p:cNvPr id="233" name="Textfeld 232">
                <a:extLst>
                  <a:ext uri="{FF2B5EF4-FFF2-40B4-BE49-F238E27FC236}">
                    <a16:creationId xmlns:a16="http://schemas.microsoft.com/office/drawing/2014/main" id="{6BA33768-C635-46AB-A0D5-9EF43AC28DBD}"/>
                  </a:ext>
                </a:extLst>
              </p:cNvPr>
              <p:cNvSpPr txBox="1"/>
              <p:nvPr/>
            </p:nvSpPr>
            <p:spPr>
              <a:xfrm>
                <a:off x="4858225" y="3453940"/>
                <a:ext cx="773767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Grammetal</a:t>
                </a:r>
              </a:p>
            </p:txBody>
          </p:sp>
          <p:sp>
            <p:nvSpPr>
              <p:cNvPr id="236" name="Textfeld 235">
                <a:extLst>
                  <a:ext uri="{FF2B5EF4-FFF2-40B4-BE49-F238E27FC236}">
                    <a16:creationId xmlns:a16="http://schemas.microsoft.com/office/drawing/2014/main" id="{199473BF-3901-45AC-9AFC-274A2E6A2DC2}"/>
                  </a:ext>
                </a:extLst>
              </p:cNvPr>
              <p:cNvSpPr txBox="1"/>
              <p:nvPr/>
            </p:nvSpPr>
            <p:spPr>
              <a:xfrm>
                <a:off x="5467029" y="3389396"/>
                <a:ext cx="184731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endParaRPr lang="de-DE" sz="800" dirty="0"/>
              </a:p>
            </p:txBody>
          </p:sp>
          <p:sp>
            <p:nvSpPr>
              <p:cNvPr id="237" name="Textfeld 236">
                <a:extLst>
                  <a:ext uri="{FF2B5EF4-FFF2-40B4-BE49-F238E27FC236}">
                    <a16:creationId xmlns:a16="http://schemas.microsoft.com/office/drawing/2014/main" id="{6A9657AE-CC89-40B4-A47F-EDE44832DBDB}"/>
                  </a:ext>
                </a:extLst>
              </p:cNvPr>
              <p:cNvSpPr txBox="1"/>
              <p:nvPr/>
            </p:nvSpPr>
            <p:spPr>
              <a:xfrm>
                <a:off x="5095832" y="4165423"/>
                <a:ext cx="151760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4</a:t>
                </a:r>
              </a:p>
            </p:txBody>
          </p:sp>
          <p:sp>
            <p:nvSpPr>
              <p:cNvPr id="238" name="Textfeld 237">
                <a:extLst>
                  <a:ext uri="{FF2B5EF4-FFF2-40B4-BE49-F238E27FC236}">
                    <a16:creationId xmlns:a16="http://schemas.microsoft.com/office/drawing/2014/main" id="{82240C93-9BA1-437B-9D7A-C1BFAB7CFC7B}"/>
                  </a:ext>
                </a:extLst>
              </p:cNvPr>
              <p:cNvSpPr txBox="1"/>
              <p:nvPr/>
            </p:nvSpPr>
            <p:spPr>
              <a:xfrm>
                <a:off x="4743080" y="3973966"/>
                <a:ext cx="24237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3</a:t>
                </a:r>
              </a:p>
            </p:txBody>
          </p:sp>
          <p:sp>
            <p:nvSpPr>
              <p:cNvPr id="239" name="Textfeld 238">
                <a:extLst>
                  <a:ext uri="{FF2B5EF4-FFF2-40B4-BE49-F238E27FC236}">
                    <a16:creationId xmlns:a16="http://schemas.microsoft.com/office/drawing/2014/main" id="{EFF830CA-7D7E-4364-AD19-18EFA1D4A129}"/>
                  </a:ext>
                </a:extLst>
              </p:cNvPr>
              <p:cNvSpPr txBox="1"/>
              <p:nvPr/>
            </p:nvSpPr>
            <p:spPr>
              <a:xfrm>
                <a:off x="5207272" y="4229412"/>
                <a:ext cx="24237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5</a:t>
                </a:r>
              </a:p>
            </p:txBody>
          </p:sp>
          <p:sp>
            <p:nvSpPr>
              <p:cNvPr id="241" name="Textfeld 240">
                <a:extLst>
                  <a:ext uri="{FF2B5EF4-FFF2-40B4-BE49-F238E27FC236}">
                    <a16:creationId xmlns:a16="http://schemas.microsoft.com/office/drawing/2014/main" id="{362F47E6-B1AA-4589-8682-A101A5F83B1C}"/>
                  </a:ext>
                </a:extLst>
              </p:cNvPr>
              <p:cNvSpPr txBox="1"/>
              <p:nvPr/>
            </p:nvSpPr>
            <p:spPr>
              <a:xfrm>
                <a:off x="4835814" y="4292491"/>
                <a:ext cx="24237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6</a:t>
                </a:r>
              </a:p>
            </p:txBody>
          </p:sp>
          <p:sp>
            <p:nvSpPr>
              <p:cNvPr id="242" name="Textfeld 241">
                <a:extLst>
                  <a:ext uri="{FF2B5EF4-FFF2-40B4-BE49-F238E27FC236}">
                    <a16:creationId xmlns:a16="http://schemas.microsoft.com/office/drawing/2014/main" id="{3A52E12E-3894-46ED-A329-B3A4C9EDA238}"/>
                  </a:ext>
                </a:extLst>
              </p:cNvPr>
              <p:cNvSpPr txBox="1"/>
              <p:nvPr/>
            </p:nvSpPr>
            <p:spPr>
              <a:xfrm>
                <a:off x="5118285" y="4729682"/>
                <a:ext cx="24237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7</a:t>
                </a:r>
              </a:p>
            </p:txBody>
          </p:sp>
          <p:sp>
            <p:nvSpPr>
              <p:cNvPr id="243" name="Textfeld 242">
                <a:extLst>
                  <a:ext uri="{FF2B5EF4-FFF2-40B4-BE49-F238E27FC236}">
                    <a16:creationId xmlns:a16="http://schemas.microsoft.com/office/drawing/2014/main" id="{4EF605C0-EA09-4EBB-BEB8-B3378CE996BE}"/>
                  </a:ext>
                </a:extLst>
              </p:cNvPr>
              <p:cNvSpPr txBox="1"/>
              <p:nvPr/>
            </p:nvSpPr>
            <p:spPr>
              <a:xfrm>
                <a:off x="5357314" y="4974401"/>
                <a:ext cx="24237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8</a:t>
                </a:r>
              </a:p>
            </p:txBody>
          </p:sp>
          <p:sp>
            <p:nvSpPr>
              <p:cNvPr id="244" name="Textfeld 243">
                <a:extLst>
                  <a:ext uri="{FF2B5EF4-FFF2-40B4-BE49-F238E27FC236}">
                    <a16:creationId xmlns:a16="http://schemas.microsoft.com/office/drawing/2014/main" id="{446C4A13-6538-4C6C-B558-21D3F8BCE9E6}"/>
                  </a:ext>
                </a:extLst>
              </p:cNvPr>
              <p:cNvSpPr txBox="1"/>
              <p:nvPr/>
            </p:nvSpPr>
            <p:spPr>
              <a:xfrm>
                <a:off x="5650586" y="2655390"/>
                <a:ext cx="242375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9</a:t>
                </a:r>
              </a:p>
            </p:txBody>
          </p:sp>
          <p:sp>
            <p:nvSpPr>
              <p:cNvPr id="245" name="Textfeld 244">
                <a:extLst>
                  <a:ext uri="{FF2B5EF4-FFF2-40B4-BE49-F238E27FC236}">
                    <a16:creationId xmlns:a16="http://schemas.microsoft.com/office/drawing/2014/main" id="{1CE5B402-B19C-4EA4-99C8-E88AF1723A4F}"/>
                  </a:ext>
                </a:extLst>
              </p:cNvPr>
              <p:cNvSpPr txBox="1"/>
              <p:nvPr/>
            </p:nvSpPr>
            <p:spPr>
              <a:xfrm>
                <a:off x="5429977" y="2066105"/>
                <a:ext cx="24237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1</a:t>
                </a:r>
              </a:p>
            </p:txBody>
          </p:sp>
          <p:sp>
            <p:nvSpPr>
              <p:cNvPr id="246" name="Textfeld 245">
                <a:extLst>
                  <a:ext uri="{FF2B5EF4-FFF2-40B4-BE49-F238E27FC236}">
                    <a16:creationId xmlns:a16="http://schemas.microsoft.com/office/drawing/2014/main" id="{3D4573A2-D01E-4082-9AD9-DEEB1858BD44}"/>
                  </a:ext>
                </a:extLst>
              </p:cNvPr>
              <p:cNvSpPr txBox="1"/>
              <p:nvPr/>
            </p:nvSpPr>
            <p:spPr>
              <a:xfrm>
                <a:off x="6073812" y="4019500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11</a:t>
                </a:r>
              </a:p>
            </p:txBody>
          </p:sp>
          <p:sp>
            <p:nvSpPr>
              <p:cNvPr id="247" name="Textfeld 246">
                <a:extLst>
                  <a:ext uri="{FF2B5EF4-FFF2-40B4-BE49-F238E27FC236}">
                    <a16:creationId xmlns:a16="http://schemas.microsoft.com/office/drawing/2014/main" id="{C603D9D4-8467-4727-863C-EC38C28E4EEF}"/>
                  </a:ext>
                </a:extLst>
              </p:cNvPr>
              <p:cNvSpPr txBox="1"/>
              <p:nvPr/>
            </p:nvSpPr>
            <p:spPr>
              <a:xfrm>
                <a:off x="5886961" y="3955362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10</a:t>
                </a:r>
              </a:p>
            </p:txBody>
          </p:sp>
          <p:sp>
            <p:nvSpPr>
              <p:cNvPr id="248" name="Textfeld 247">
                <a:extLst>
                  <a:ext uri="{FF2B5EF4-FFF2-40B4-BE49-F238E27FC236}">
                    <a16:creationId xmlns:a16="http://schemas.microsoft.com/office/drawing/2014/main" id="{F4265104-072A-46C7-BDBE-8A8322658CD4}"/>
                  </a:ext>
                </a:extLst>
              </p:cNvPr>
              <p:cNvSpPr txBox="1"/>
              <p:nvPr/>
            </p:nvSpPr>
            <p:spPr>
              <a:xfrm>
                <a:off x="6089210" y="3722722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12</a:t>
                </a:r>
              </a:p>
            </p:txBody>
          </p:sp>
          <p:sp>
            <p:nvSpPr>
              <p:cNvPr id="249" name="Textfeld 248">
                <a:extLst>
                  <a:ext uri="{FF2B5EF4-FFF2-40B4-BE49-F238E27FC236}">
                    <a16:creationId xmlns:a16="http://schemas.microsoft.com/office/drawing/2014/main" id="{C1852742-DAAC-435A-ACB3-6919FE6549AA}"/>
                  </a:ext>
                </a:extLst>
              </p:cNvPr>
              <p:cNvSpPr txBox="1"/>
              <p:nvPr/>
            </p:nvSpPr>
            <p:spPr>
              <a:xfrm>
                <a:off x="6178880" y="3847980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13</a:t>
                </a:r>
              </a:p>
            </p:txBody>
          </p:sp>
          <p:sp>
            <p:nvSpPr>
              <p:cNvPr id="252" name="Textfeld 251">
                <a:extLst>
                  <a:ext uri="{FF2B5EF4-FFF2-40B4-BE49-F238E27FC236}">
                    <a16:creationId xmlns:a16="http://schemas.microsoft.com/office/drawing/2014/main" id="{D7B46A82-EC54-4992-92F2-12FF0D1F4C11}"/>
                  </a:ext>
                </a:extLst>
              </p:cNvPr>
              <p:cNvSpPr txBox="1"/>
              <p:nvPr/>
            </p:nvSpPr>
            <p:spPr>
              <a:xfrm>
                <a:off x="6449428" y="3651574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16</a:t>
                </a:r>
              </a:p>
            </p:txBody>
          </p:sp>
          <p:sp>
            <p:nvSpPr>
              <p:cNvPr id="253" name="Textfeld 252">
                <a:extLst>
                  <a:ext uri="{FF2B5EF4-FFF2-40B4-BE49-F238E27FC236}">
                    <a16:creationId xmlns:a16="http://schemas.microsoft.com/office/drawing/2014/main" id="{E8DBC5A8-AD22-43B6-9B06-301EEF99C4FD}"/>
                  </a:ext>
                </a:extLst>
              </p:cNvPr>
              <p:cNvSpPr txBox="1"/>
              <p:nvPr/>
            </p:nvSpPr>
            <p:spPr>
              <a:xfrm>
                <a:off x="6713045" y="3608315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18</a:t>
                </a:r>
              </a:p>
            </p:txBody>
          </p:sp>
          <p:sp>
            <p:nvSpPr>
              <p:cNvPr id="254" name="Textfeld 253">
                <a:extLst>
                  <a:ext uri="{FF2B5EF4-FFF2-40B4-BE49-F238E27FC236}">
                    <a16:creationId xmlns:a16="http://schemas.microsoft.com/office/drawing/2014/main" id="{89E9B0D0-4003-4B45-A8FF-0D647D3C05D5}"/>
                  </a:ext>
                </a:extLst>
              </p:cNvPr>
              <p:cNvSpPr txBox="1"/>
              <p:nvPr/>
            </p:nvSpPr>
            <p:spPr>
              <a:xfrm>
                <a:off x="6558791" y="3288465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17</a:t>
                </a:r>
              </a:p>
            </p:txBody>
          </p:sp>
          <p:sp>
            <p:nvSpPr>
              <p:cNvPr id="255" name="Textfeld 254">
                <a:extLst>
                  <a:ext uri="{FF2B5EF4-FFF2-40B4-BE49-F238E27FC236}">
                    <a16:creationId xmlns:a16="http://schemas.microsoft.com/office/drawing/2014/main" id="{C3D4C624-36BF-41D1-BA8E-2AC018197229}"/>
                  </a:ext>
                </a:extLst>
              </p:cNvPr>
              <p:cNvSpPr txBox="1"/>
              <p:nvPr/>
            </p:nvSpPr>
            <p:spPr>
              <a:xfrm>
                <a:off x="6768532" y="3359294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20</a:t>
                </a:r>
              </a:p>
            </p:txBody>
          </p:sp>
          <p:sp>
            <p:nvSpPr>
              <p:cNvPr id="256" name="Textfeld 255">
                <a:extLst>
                  <a:ext uri="{FF2B5EF4-FFF2-40B4-BE49-F238E27FC236}">
                    <a16:creationId xmlns:a16="http://schemas.microsoft.com/office/drawing/2014/main" id="{85E4B91E-AF52-4696-9B29-E8A4826D7A08}"/>
                  </a:ext>
                </a:extLst>
              </p:cNvPr>
              <p:cNvSpPr txBox="1"/>
              <p:nvPr/>
            </p:nvSpPr>
            <p:spPr>
              <a:xfrm>
                <a:off x="6699589" y="3144701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19</a:t>
                </a:r>
              </a:p>
            </p:txBody>
          </p:sp>
          <p:sp>
            <p:nvSpPr>
              <p:cNvPr id="257" name="Textfeld 256">
                <a:extLst>
                  <a:ext uri="{FF2B5EF4-FFF2-40B4-BE49-F238E27FC236}">
                    <a16:creationId xmlns:a16="http://schemas.microsoft.com/office/drawing/2014/main" id="{A94222FA-66B6-441B-BCB2-692F2E494308}"/>
                  </a:ext>
                </a:extLst>
              </p:cNvPr>
              <p:cNvSpPr txBox="1"/>
              <p:nvPr/>
            </p:nvSpPr>
            <p:spPr>
              <a:xfrm>
                <a:off x="6835188" y="3487765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21</a:t>
                </a:r>
              </a:p>
            </p:txBody>
          </p:sp>
          <p:sp>
            <p:nvSpPr>
              <p:cNvPr id="259" name="Textfeld 258">
                <a:extLst>
                  <a:ext uri="{FF2B5EF4-FFF2-40B4-BE49-F238E27FC236}">
                    <a16:creationId xmlns:a16="http://schemas.microsoft.com/office/drawing/2014/main" id="{06933B21-D6E6-4DC3-A3C1-20FA34E7C156}"/>
                  </a:ext>
                </a:extLst>
              </p:cNvPr>
              <p:cNvSpPr txBox="1"/>
              <p:nvPr/>
            </p:nvSpPr>
            <p:spPr>
              <a:xfrm>
                <a:off x="7061666" y="3882122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23</a:t>
                </a:r>
              </a:p>
            </p:txBody>
          </p:sp>
          <p:sp>
            <p:nvSpPr>
              <p:cNvPr id="260" name="Textfeld 259">
                <a:extLst>
                  <a:ext uri="{FF2B5EF4-FFF2-40B4-BE49-F238E27FC236}">
                    <a16:creationId xmlns:a16="http://schemas.microsoft.com/office/drawing/2014/main" id="{F69A28B8-78E2-4C1C-B2F5-458D5F39CCC1}"/>
                  </a:ext>
                </a:extLst>
              </p:cNvPr>
              <p:cNvSpPr txBox="1"/>
              <p:nvPr/>
            </p:nvSpPr>
            <p:spPr>
              <a:xfrm>
                <a:off x="6903483" y="3239579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25</a:t>
                </a:r>
              </a:p>
            </p:txBody>
          </p:sp>
          <p:sp>
            <p:nvSpPr>
              <p:cNvPr id="261" name="Textfeld 260">
                <a:extLst>
                  <a:ext uri="{FF2B5EF4-FFF2-40B4-BE49-F238E27FC236}">
                    <a16:creationId xmlns:a16="http://schemas.microsoft.com/office/drawing/2014/main" id="{7454A7AD-0EAE-4CE4-B3A8-3045BEB9CA32}"/>
                  </a:ext>
                </a:extLst>
              </p:cNvPr>
              <p:cNvSpPr txBox="1"/>
              <p:nvPr/>
            </p:nvSpPr>
            <p:spPr>
              <a:xfrm>
                <a:off x="7065163" y="3538087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24</a:t>
                </a:r>
              </a:p>
            </p:txBody>
          </p:sp>
          <p:sp>
            <p:nvSpPr>
              <p:cNvPr id="264" name="Textfeld 263">
                <a:extLst>
                  <a:ext uri="{FF2B5EF4-FFF2-40B4-BE49-F238E27FC236}">
                    <a16:creationId xmlns:a16="http://schemas.microsoft.com/office/drawing/2014/main" id="{6A834F30-4863-4C72-9C9C-3C2C090CF84E}"/>
                  </a:ext>
                </a:extLst>
              </p:cNvPr>
              <p:cNvSpPr txBox="1"/>
              <p:nvPr/>
            </p:nvSpPr>
            <p:spPr>
              <a:xfrm>
                <a:off x="8241820" y="1928569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29</a:t>
                </a:r>
              </a:p>
            </p:txBody>
          </p:sp>
          <p:sp>
            <p:nvSpPr>
              <p:cNvPr id="265" name="Textfeld 264">
                <a:extLst>
                  <a:ext uri="{FF2B5EF4-FFF2-40B4-BE49-F238E27FC236}">
                    <a16:creationId xmlns:a16="http://schemas.microsoft.com/office/drawing/2014/main" id="{C2E6B2D8-7A23-4A6F-9800-2562970CB3CD}"/>
                  </a:ext>
                </a:extLst>
              </p:cNvPr>
              <p:cNvSpPr txBox="1"/>
              <p:nvPr/>
            </p:nvSpPr>
            <p:spPr>
              <a:xfrm>
                <a:off x="7634493" y="2127384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28</a:t>
                </a:r>
              </a:p>
            </p:txBody>
          </p:sp>
          <p:sp>
            <p:nvSpPr>
              <p:cNvPr id="266" name="Textfeld 265">
                <a:extLst>
                  <a:ext uri="{FF2B5EF4-FFF2-40B4-BE49-F238E27FC236}">
                    <a16:creationId xmlns:a16="http://schemas.microsoft.com/office/drawing/2014/main" id="{5AAC4903-4313-485C-82C5-D22D44C5DEFF}"/>
                  </a:ext>
                </a:extLst>
              </p:cNvPr>
              <p:cNvSpPr txBox="1"/>
              <p:nvPr/>
            </p:nvSpPr>
            <p:spPr>
              <a:xfrm>
                <a:off x="7658908" y="2396560"/>
                <a:ext cx="299468" cy="21588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30</a:t>
                </a:r>
              </a:p>
            </p:txBody>
          </p:sp>
          <p:sp>
            <p:nvSpPr>
              <p:cNvPr id="267" name="Textfeld 266">
                <a:extLst>
                  <a:ext uri="{FF2B5EF4-FFF2-40B4-BE49-F238E27FC236}">
                    <a16:creationId xmlns:a16="http://schemas.microsoft.com/office/drawing/2014/main" id="{CB8F6409-826B-4D0D-8663-1B54EFE1A520}"/>
                  </a:ext>
                </a:extLst>
              </p:cNvPr>
              <p:cNvSpPr txBox="1"/>
              <p:nvPr/>
            </p:nvSpPr>
            <p:spPr>
              <a:xfrm>
                <a:off x="7857533" y="2661540"/>
                <a:ext cx="259458" cy="18666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27</a:t>
                </a:r>
              </a:p>
            </p:txBody>
          </p:sp>
          <p:sp>
            <p:nvSpPr>
              <p:cNvPr id="268" name="Textfeld 267">
                <a:extLst>
                  <a:ext uri="{FF2B5EF4-FFF2-40B4-BE49-F238E27FC236}">
                    <a16:creationId xmlns:a16="http://schemas.microsoft.com/office/drawing/2014/main" id="{8BA016EB-B06F-46EF-8DBC-EBC371B49059}"/>
                  </a:ext>
                </a:extLst>
              </p:cNvPr>
              <p:cNvSpPr txBox="1"/>
              <p:nvPr/>
            </p:nvSpPr>
            <p:spPr>
              <a:xfrm>
                <a:off x="8206131" y="2221636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32</a:t>
                </a:r>
              </a:p>
            </p:txBody>
          </p:sp>
          <p:sp>
            <p:nvSpPr>
              <p:cNvPr id="274" name="Textfeld 273">
                <a:extLst>
                  <a:ext uri="{FF2B5EF4-FFF2-40B4-BE49-F238E27FC236}">
                    <a16:creationId xmlns:a16="http://schemas.microsoft.com/office/drawing/2014/main" id="{FE9A3031-CECD-44B9-B2E6-A3B310702C59}"/>
                  </a:ext>
                </a:extLst>
              </p:cNvPr>
              <p:cNvSpPr txBox="1"/>
              <p:nvPr/>
            </p:nvSpPr>
            <p:spPr>
              <a:xfrm>
                <a:off x="7665098" y="1885003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27</a:t>
                </a:r>
              </a:p>
            </p:txBody>
          </p:sp>
        </p:grpSp>
      </p:grpSp>
      <p:sp>
        <p:nvSpPr>
          <p:cNvPr id="269" name="Textfeld 268">
            <a:extLst>
              <a:ext uri="{FF2B5EF4-FFF2-40B4-BE49-F238E27FC236}">
                <a16:creationId xmlns:a16="http://schemas.microsoft.com/office/drawing/2014/main" id="{D6EFF6DF-664A-41DE-B929-295F551C40B2}"/>
              </a:ext>
            </a:extLst>
          </p:cNvPr>
          <p:cNvSpPr txBox="1"/>
          <p:nvPr/>
        </p:nvSpPr>
        <p:spPr>
          <a:xfrm>
            <a:off x="7118215" y="2399026"/>
            <a:ext cx="34706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800" dirty="0"/>
              <a:t>33</a:t>
            </a:r>
          </a:p>
        </p:txBody>
      </p:sp>
      <p:sp>
        <p:nvSpPr>
          <p:cNvPr id="142" name="Textfeld 141">
            <a:extLst>
              <a:ext uri="{FF2B5EF4-FFF2-40B4-BE49-F238E27FC236}">
                <a16:creationId xmlns:a16="http://schemas.microsoft.com/office/drawing/2014/main" id="{CB8F6409-826B-4D0D-8663-1B54EFE1A520}"/>
              </a:ext>
            </a:extLst>
          </p:cNvPr>
          <p:cNvSpPr txBox="1"/>
          <p:nvPr/>
        </p:nvSpPr>
        <p:spPr>
          <a:xfrm>
            <a:off x="7840888" y="2339552"/>
            <a:ext cx="347069" cy="248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sz="800" dirty="0"/>
              <a:t>31</a:t>
            </a:r>
          </a:p>
        </p:txBody>
      </p:sp>
      <p:pic>
        <p:nvPicPr>
          <p:cNvPr id="4" name="Grafik 3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53538" y="1369157"/>
            <a:ext cx="364557" cy="432000"/>
          </a:xfrm>
          <a:prstGeom prst="rect">
            <a:avLst/>
          </a:prstGeom>
        </p:spPr>
      </p:pic>
      <p:grpSp>
        <p:nvGrpSpPr>
          <p:cNvPr id="152" name="Gruppieren 151">
            <a:extLst>
              <a:ext uri="{FF2B5EF4-FFF2-40B4-BE49-F238E27FC236}">
                <a16:creationId xmlns:a16="http://schemas.microsoft.com/office/drawing/2014/main" id="{45C10631-9D40-4AA9-B22A-634FD2FA5639}"/>
              </a:ext>
            </a:extLst>
          </p:cNvPr>
          <p:cNvGrpSpPr/>
          <p:nvPr/>
        </p:nvGrpSpPr>
        <p:grpSpPr>
          <a:xfrm>
            <a:off x="140314" y="1781359"/>
            <a:ext cx="3956733" cy="3354183"/>
            <a:chOff x="139071" y="1280582"/>
            <a:chExt cx="3956733" cy="3354183"/>
          </a:xfrm>
        </p:grpSpPr>
        <p:sp>
          <p:nvSpPr>
            <p:cNvPr id="153" name="Freihandform: Form 152">
              <a:extLst>
                <a:ext uri="{FF2B5EF4-FFF2-40B4-BE49-F238E27FC236}">
                  <a16:creationId xmlns:a16="http://schemas.microsoft.com/office/drawing/2014/main" id="{39532AFD-82CE-40C7-946C-F07963D61946}"/>
                </a:ext>
              </a:extLst>
            </p:cNvPr>
            <p:cNvSpPr/>
            <p:nvPr/>
          </p:nvSpPr>
          <p:spPr>
            <a:xfrm>
              <a:off x="977106" y="1764445"/>
              <a:ext cx="1410750" cy="529650"/>
            </a:xfrm>
            <a:custGeom>
              <a:avLst/>
              <a:gdLst>
                <a:gd name="connsiteX0" fmla="*/ 858202 w 2714625"/>
                <a:gd name="connsiteY0" fmla="*/ 940308 h 1019175"/>
                <a:gd name="connsiteX1" fmla="*/ 865918 w 2714625"/>
                <a:gd name="connsiteY1" fmla="*/ 938498 h 1019175"/>
                <a:gd name="connsiteX2" fmla="*/ 867346 w 2714625"/>
                <a:gd name="connsiteY2" fmla="*/ 944689 h 1019175"/>
                <a:gd name="connsiteX3" fmla="*/ 860203 w 2714625"/>
                <a:gd name="connsiteY3" fmla="*/ 946595 h 1019175"/>
                <a:gd name="connsiteX4" fmla="*/ 858202 w 2714625"/>
                <a:gd name="connsiteY4" fmla="*/ 940308 h 1019175"/>
                <a:gd name="connsiteX5" fmla="*/ 845534 w 2714625"/>
                <a:gd name="connsiteY5" fmla="*/ 946023 h 1019175"/>
                <a:gd name="connsiteX6" fmla="*/ 851344 w 2714625"/>
                <a:gd name="connsiteY6" fmla="*/ 943832 h 1019175"/>
                <a:gd name="connsiteX7" fmla="*/ 854011 w 2714625"/>
                <a:gd name="connsiteY7" fmla="*/ 952595 h 1019175"/>
                <a:gd name="connsiteX8" fmla="*/ 847725 w 2714625"/>
                <a:gd name="connsiteY8" fmla="*/ 952976 h 1019175"/>
                <a:gd name="connsiteX9" fmla="*/ 845534 w 2714625"/>
                <a:gd name="connsiteY9" fmla="*/ 946023 h 1019175"/>
                <a:gd name="connsiteX10" fmla="*/ 1686401 w 2714625"/>
                <a:gd name="connsiteY10" fmla="*/ 569024 h 1019175"/>
                <a:gd name="connsiteX11" fmla="*/ 1691164 w 2714625"/>
                <a:gd name="connsiteY11" fmla="*/ 567976 h 1019175"/>
                <a:gd name="connsiteX12" fmla="*/ 1694498 w 2714625"/>
                <a:gd name="connsiteY12" fmla="*/ 587121 h 1019175"/>
                <a:gd name="connsiteX13" fmla="*/ 1681829 w 2714625"/>
                <a:gd name="connsiteY13" fmla="*/ 586835 h 1019175"/>
                <a:gd name="connsiteX14" fmla="*/ 1682401 w 2714625"/>
                <a:gd name="connsiteY14" fmla="*/ 577405 h 1019175"/>
                <a:gd name="connsiteX15" fmla="*/ 1686401 w 2714625"/>
                <a:gd name="connsiteY15" fmla="*/ 569024 h 1019175"/>
                <a:gd name="connsiteX16" fmla="*/ 1686496 w 2714625"/>
                <a:gd name="connsiteY16" fmla="*/ 568833 h 1019175"/>
                <a:gd name="connsiteX17" fmla="*/ 1688497 w 2714625"/>
                <a:gd name="connsiteY17" fmla="*/ 563594 h 1019175"/>
                <a:gd name="connsiteX18" fmla="*/ 1690592 w 2714625"/>
                <a:gd name="connsiteY18" fmla="*/ 564261 h 1019175"/>
                <a:gd name="connsiteX19" fmla="*/ 1691164 w 2714625"/>
                <a:gd name="connsiteY19" fmla="*/ 567785 h 1019175"/>
                <a:gd name="connsiteX20" fmla="*/ 1686496 w 2714625"/>
                <a:gd name="connsiteY20" fmla="*/ 568833 h 1019175"/>
                <a:gd name="connsiteX21" fmla="*/ 1218438 w 2714625"/>
                <a:gd name="connsiteY21" fmla="*/ 992314 h 1019175"/>
                <a:gd name="connsiteX22" fmla="*/ 1143381 w 2714625"/>
                <a:gd name="connsiteY22" fmla="*/ 991934 h 1019175"/>
                <a:gd name="connsiteX23" fmla="*/ 1141667 w 2714625"/>
                <a:gd name="connsiteY23" fmla="*/ 940879 h 1019175"/>
                <a:gd name="connsiteX24" fmla="*/ 1108329 w 2714625"/>
                <a:gd name="connsiteY24" fmla="*/ 941832 h 1019175"/>
                <a:gd name="connsiteX25" fmla="*/ 1104709 w 2714625"/>
                <a:gd name="connsiteY25" fmla="*/ 942404 h 1019175"/>
                <a:gd name="connsiteX26" fmla="*/ 1104805 w 2714625"/>
                <a:gd name="connsiteY26" fmla="*/ 944689 h 1019175"/>
                <a:gd name="connsiteX27" fmla="*/ 1095375 w 2714625"/>
                <a:gd name="connsiteY27" fmla="*/ 945642 h 1019175"/>
                <a:gd name="connsiteX28" fmla="*/ 1090993 w 2714625"/>
                <a:gd name="connsiteY28" fmla="*/ 944023 h 1019175"/>
                <a:gd name="connsiteX29" fmla="*/ 1088231 w 2714625"/>
                <a:gd name="connsiteY29" fmla="*/ 933355 h 1019175"/>
                <a:gd name="connsiteX30" fmla="*/ 1070229 w 2714625"/>
                <a:gd name="connsiteY30" fmla="*/ 936117 h 1019175"/>
                <a:gd name="connsiteX31" fmla="*/ 1069562 w 2714625"/>
                <a:gd name="connsiteY31" fmla="*/ 930688 h 1019175"/>
                <a:gd name="connsiteX32" fmla="*/ 1066514 w 2714625"/>
                <a:gd name="connsiteY32" fmla="*/ 930878 h 1019175"/>
                <a:gd name="connsiteX33" fmla="*/ 1050989 w 2714625"/>
                <a:gd name="connsiteY33" fmla="*/ 937832 h 1019175"/>
                <a:gd name="connsiteX34" fmla="*/ 1050893 w 2714625"/>
                <a:gd name="connsiteY34" fmla="*/ 941070 h 1019175"/>
                <a:gd name="connsiteX35" fmla="*/ 1038892 w 2714625"/>
                <a:gd name="connsiteY35" fmla="*/ 944785 h 1019175"/>
                <a:gd name="connsiteX36" fmla="*/ 1030129 w 2714625"/>
                <a:gd name="connsiteY36" fmla="*/ 952500 h 1019175"/>
                <a:gd name="connsiteX37" fmla="*/ 1029271 w 2714625"/>
                <a:gd name="connsiteY37" fmla="*/ 932307 h 1019175"/>
                <a:gd name="connsiteX38" fmla="*/ 1019080 w 2714625"/>
                <a:gd name="connsiteY38" fmla="*/ 939070 h 1019175"/>
                <a:gd name="connsiteX39" fmla="*/ 1018889 w 2714625"/>
                <a:gd name="connsiteY39" fmla="*/ 935260 h 1019175"/>
                <a:gd name="connsiteX40" fmla="*/ 1001363 w 2714625"/>
                <a:gd name="connsiteY40" fmla="*/ 935450 h 1019175"/>
                <a:gd name="connsiteX41" fmla="*/ 1001173 w 2714625"/>
                <a:gd name="connsiteY41" fmla="*/ 929830 h 1019175"/>
                <a:gd name="connsiteX42" fmla="*/ 970502 w 2714625"/>
                <a:gd name="connsiteY42" fmla="*/ 929735 h 1019175"/>
                <a:gd name="connsiteX43" fmla="*/ 974026 w 2714625"/>
                <a:gd name="connsiteY43" fmla="*/ 924211 h 1019175"/>
                <a:gd name="connsiteX44" fmla="*/ 919162 w 2714625"/>
                <a:gd name="connsiteY44" fmla="*/ 926021 h 1019175"/>
                <a:gd name="connsiteX45" fmla="*/ 919162 w 2714625"/>
                <a:gd name="connsiteY45" fmla="*/ 928402 h 1019175"/>
                <a:gd name="connsiteX46" fmla="*/ 903732 w 2714625"/>
                <a:gd name="connsiteY46" fmla="*/ 930021 h 1019175"/>
                <a:gd name="connsiteX47" fmla="*/ 894778 w 2714625"/>
                <a:gd name="connsiteY47" fmla="*/ 934784 h 1019175"/>
                <a:gd name="connsiteX48" fmla="*/ 876205 w 2714625"/>
                <a:gd name="connsiteY48" fmla="*/ 934498 h 1019175"/>
                <a:gd name="connsiteX49" fmla="*/ 860679 w 2714625"/>
                <a:gd name="connsiteY49" fmla="*/ 938975 h 1019175"/>
                <a:gd name="connsiteX50" fmla="*/ 841343 w 2714625"/>
                <a:gd name="connsiteY50" fmla="*/ 947833 h 1019175"/>
                <a:gd name="connsiteX51" fmla="*/ 844106 w 2714625"/>
                <a:gd name="connsiteY51" fmla="*/ 964883 h 1019175"/>
                <a:gd name="connsiteX52" fmla="*/ 834771 w 2714625"/>
                <a:gd name="connsiteY52" fmla="*/ 965359 h 1019175"/>
                <a:gd name="connsiteX53" fmla="*/ 834676 w 2714625"/>
                <a:gd name="connsiteY53" fmla="*/ 971264 h 1019175"/>
                <a:gd name="connsiteX54" fmla="*/ 829437 w 2714625"/>
                <a:gd name="connsiteY54" fmla="*/ 972598 h 1019175"/>
                <a:gd name="connsiteX55" fmla="*/ 825151 w 2714625"/>
                <a:gd name="connsiteY55" fmla="*/ 958405 h 1019175"/>
                <a:gd name="connsiteX56" fmla="*/ 820484 w 2714625"/>
                <a:gd name="connsiteY56" fmla="*/ 958882 h 1019175"/>
                <a:gd name="connsiteX57" fmla="*/ 821817 w 2714625"/>
                <a:gd name="connsiteY57" fmla="*/ 968312 h 1019175"/>
                <a:gd name="connsiteX58" fmla="*/ 809911 w 2714625"/>
                <a:gd name="connsiteY58" fmla="*/ 967835 h 1019175"/>
                <a:gd name="connsiteX59" fmla="*/ 810577 w 2714625"/>
                <a:gd name="connsiteY59" fmla="*/ 975265 h 1019175"/>
                <a:gd name="connsiteX60" fmla="*/ 807815 w 2714625"/>
                <a:gd name="connsiteY60" fmla="*/ 975646 h 1019175"/>
                <a:gd name="connsiteX61" fmla="*/ 808196 w 2714625"/>
                <a:gd name="connsiteY61" fmla="*/ 980694 h 1019175"/>
                <a:gd name="connsiteX62" fmla="*/ 800005 w 2714625"/>
                <a:gd name="connsiteY62" fmla="*/ 980504 h 1019175"/>
                <a:gd name="connsiteX63" fmla="*/ 800386 w 2714625"/>
                <a:gd name="connsiteY63" fmla="*/ 994886 h 1019175"/>
                <a:gd name="connsiteX64" fmla="*/ 774668 w 2714625"/>
                <a:gd name="connsiteY64" fmla="*/ 1007364 h 1019175"/>
                <a:gd name="connsiteX65" fmla="*/ 773335 w 2714625"/>
                <a:gd name="connsiteY65" fmla="*/ 996505 h 1019175"/>
                <a:gd name="connsiteX66" fmla="*/ 775430 w 2714625"/>
                <a:gd name="connsiteY66" fmla="*/ 979742 h 1019175"/>
                <a:gd name="connsiteX67" fmla="*/ 769715 w 2714625"/>
                <a:gd name="connsiteY67" fmla="*/ 978313 h 1019175"/>
                <a:gd name="connsiteX68" fmla="*/ 771239 w 2714625"/>
                <a:gd name="connsiteY68" fmla="*/ 968121 h 1019175"/>
                <a:gd name="connsiteX69" fmla="*/ 772477 w 2714625"/>
                <a:gd name="connsiteY69" fmla="*/ 965168 h 1019175"/>
                <a:gd name="connsiteX70" fmla="*/ 782098 w 2714625"/>
                <a:gd name="connsiteY70" fmla="*/ 960120 h 1019175"/>
                <a:gd name="connsiteX71" fmla="*/ 778764 w 2714625"/>
                <a:gd name="connsiteY71" fmla="*/ 940213 h 1019175"/>
                <a:gd name="connsiteX72" fmla="*/ 771049 w 2714625"/>
                <a:gd name="connsiteY72" fmla="*/ 939260 h 1019175"/>
                <a:gd name="connsiteX73" fmla="*/ 769429 w 2714625"/>
                <a:gd name="connsiteY73" fmla="*/ 932117 h 1019175"/>
                <a:gd name="connsiteX74" fmla="*/ 753904 w 2714625"/>
                <a:gd name="connsiteY74" fmla="*/ 936784 h 1019175"/>
                <a:gd name="connsiteX75" fmla="*/ 753332 w 2714625"/>
                <a:gd name="connsiteY75" fmla="*/ 934498 h 1019175"/>
                <a:gd name="connsiteX76" fmla="*/ 743331 w 2714625"/>
                <a:gd name="connsiteY76" fmla="*/ 935069 h 1019175"/>
                <a:gd name="connsiteX77" fmla="*/ 743141 w 2714625"/>
                <a:gd name="connsiteY77" fmla="*/ 932879 h 1019175"/>
                <a:gd name="connsiteX78" fmla="*/ 735044 w 2714625"/>
                <a:gd name="connsiteY78" fmla="*/ 934784 h 1019175"/>
                <a:gd name="connsiteX79" fmla="*/ 735044 w 2714625"/>
                <a:gd name="connsiteY79" fmla="*/ 950214 h 1019175"/>
                <a:gd name="connsiteX80" fmla="*/ 723614 w 2714625"/>
                <a:gd name="connsiteY80" fmla="*/ 958977 h 1019175"/>
                <a:gd name="connsiteX81" fmla="*/ 708279 w 2714625"/>
                <a:gd name="connsiteY81" fmla="*/ 954119 h 1019175"/>
                <a:gd name="connsiteX82" fmla="*/ 705707 w 2714625"/>
                <a:gd name="connsiteY82" fmla="*/ 957358 h 1019175"/>
                <a:gd name="connsiteX83" fmla="*/ 702469 w 2714625"/>
                <a:gd name="connsiteY83" fmla="*/ 956120 h 1019175"/>
                <a:gd name="connsiteX84" fmla="*/ 700850 w 2714625"/>
                <a:gd name="connsiteY84" fmla="*/ 976027 h 1019175"/>
                <a:gd name="connsiteX85" fmla="*/ 678751 w 2714625"/>
                <a:gd name="connsiteY85" fmla="*/ 965740 h 1019175"/>
                <a:gd name="connsiteX86" fmla="*/ 667988 w 2714625"/>
                <a:gd name="connsiteY86" fmla="*/ 970693 h 1019175"/>
                <a:gd name="connsiteX87" fmla="*/ 655225 w 2714625"/>
                <a:gd name="connsiteY87" fmla="*/ 963644 h 1019175"/>
                <a:gd name="connsiteX88" fmla="*/ 632650 w 2714625"/>
                <a:gd name="connsiteY88" fmla="*/ 957929 h 1019175"/>
                <a:gd name="connsiteX89" fmla="*/ 641413 w 2714625"/>
                <a:gd name="connsiteY89" fmla="*/ 944594 h 1019175"/>
                <a:gd name="connsiteX90" fmla="*/ 625221 w 2714625"/>
                <a:gd name="connsiteY90" fmla="*/ 939070 h 1019175"/>
                <a:gd name="connsiteX91" fmla="*/ 626840 w 2714625"/>
                <a:gd name="connsiteY91" fmla="*/ 931926 h 1019175"/>
                <a:gd name="connsiteX92" fmla="*/ 616553 w 2714625"/>
                <a:gd name="connsiteY92" fmla="*/ 927735 h 1019175"/>
                <a:gd name="connsiteX93" fmla="*/ 616458 w 2714625"/>
                <a:gd name="connsiteY93" fmla="*/ 920591 h 1019175"/>
                <a:gd name="connsiteX94" fmla="*/ 612458 w 2714625"/>
                <a:gd name="connsiteY94" fmla="*/ 918782 h 1019175"/>
                <a:gd name="connsiteX95" fmla="*/ 616839 w 2714625"/>
                <a:gd name="connsiteY95" fmla="*/ 903065 h 1019175"/>
                <a:gd name="connsiteX96" fmla="*/ 616458 w 2714625"/>
                <a:gd name="connsiteY96" fmla="*/ 887730 h 1019175"/>
                <a:gd name="connsiteX97" fmla="*/ 614267 w 2714625"/>
                <a:gd name="connsiteY97" fmla="*/ 888397 h 1019175"/>
                <a:gd name="connsiteX98" fmla="*/ 593884 w 2714625"/>
                <a:gd name="connsiteY98" fmla="*/ 851440 h 1019175"/>
                <a:gd name="connsiteX99" fmla="*/ 595884 w 2714625"/>
                <a:gd name="connsiteY99" fmla="*/ 839914 h 1019175"/>
                <a:gd name="connsiteX100" fmla="*/ 593217 w 2714625"/>
                <a:gd name="connsiteY100" fmla="*/ 839438 h 1019175"/>
                <a:gd name="connsiteX101" fmla="*/ 592550 w 2714625"/>
                <a:gd name="connsiteY101" fmla="*/ 827532 h 1019175"/>
                <a:gd name="connsiteX102" fmla="*/ 587312 w 2714625"/>
                <a:gd name="connsiteY102" fmla="*/ 825437 h 1019175"/>
                <a:gd name="connsiteX103" fmla="*/ 587788 w 2714625"/>
                <a:gd name="connsiteY103" fmla="*/ 820579 h 1019175"/>
                <a:gd name="connsiteX104" fmla="*/ 589597 w 2714625"/>
                <a:gd name="connsiteY104" fmla="*/ 821055 h 1019175"/>
                <a:gd name="connsiteX105" fmla="*/ 586645 w 2714625"/>
                <a:gd name="connsiteY105" fmla="*/ 800291 h 1019175"/>
                <a:gd name="connsiteX106" fmla="*/ 580930 w 2714625"/>
                <a:gd name="connsiteY106" fmla="*/ 800576 h 1019175"/>
                <a:gd name="connsiteX107" fmla="*/ 579501 w 2714625"/>
                <a:gd name="connsiteY107" fmla="*/ 790956 h 1019175"/>
                <a:gd name="connsiteX108" fmla="*/ 576167 w 2714625"/>
                <a:gd name="connsiteY108" fmla="*/ 791718 h 1019175"/>
                <a:gd name="connsiteX109" fmla="*/ 574167 w 2714625"/>
                <a:gd name="connsiteY109" fmla="*/ 786098 h 1019175"/>
                <a:gd name="connsiteX110" fmla="*/ 566452 w 2714625"/>
                <a:gd name="connsiteY110" fmla="*/ 786860 h 1019175"/>
                <a:gd name="connsiteX111" fmla="*/ 557022 w 2714625"/>
                <a:gd name="connsiteY111" fmla="*/ 748379 h 1019175"/>
                <a:gd name="connsiteX112" fmla="*/ 555974 w 2714625"/>
                <a:gd name="connsiteY112" fmla="*/ 737902 h 1019175"/>
                <a:gd name="connsiteX113" fmla="*/ 559117 w 2714625"/>
                <a:gd name="connsiteY113" fmla="*/ 739330 h 1019175"/>
                <a:gd name="connsiteX114" fmla="*/ 557879 w 2714625"/>
                <a:gd name="connsiteY114" fmla="*/ 732758 h 1019175"/>
                <a:gd name="connsiteX115" fmla="*/ 549402 w 2714625"/>
                <a:gd name="connsiteY115" fmla="*/ 706850 h 1019175"/>
                <a:gd name="connsiteX116" fmla="*/ 542639 w 2714625"/>
                <a:gd name="connsiteY116" fmla="*/ 703136 h 1019175"/>
                <a:gd name="connsiteX117" fmla="*/ 540829 w 2714625"/>
                <a:gd name="connsiteY117" fmla="*/ 687229 h 1019175"/>
                <a:gd name="connsiteX118" fmla="*/ 523304 w 2714625"/>
                <a:gd name="connsiteY118" fmla="*/ 683609 h 1019175"/>
                <a:gd name="connsiteX119" fmla="*/ 523208 w 2714625"/>
                <a:gd name="connsiteY119" fmla="*/ 680847 h 1019175"/>
                <a:gd name="connsiteX120" fmla="*/ 517874 w 2714625"/>
                <a:gd name="connsiteY120" fmla="*/ 678561 h 1019175"/>
                <a:gd name="connsiteX121" fmla="*/ 518350 w 2714625"/>
                <a:gd name="connsiteY121" fmla="*/ 674561 h 1019175"/>
                <a:gd name="connsiteX122" fmla="*/ 503206 w 2714625"/>
                <a:gd name="connsiteY122" fmla="*/ 674846 h 1019175"/>
                <a:gd name="connsiteX123" fmla="*/ 488347 w 2714625"/>
                <a:gd name="connsiteY123" fmla="*/ 669036 h 1019175"/>
                <a:gd name="connsiteX124" fmla="*/ 487966 w 2714625"/>
                <a:gd name="connsiteY124" fmla="*/ 660273 h 1019175"/>
                <a:gd name="connsiteX125" fmla="*/ 483013 w 2714625"/>
                <a:gd name="connsiteY125" fmla="*/ 657701 h 1019175"/>
                <a:gd name="connsiteX126" fmla="*/ 480155 w 2714625"/>
                <a:gd name="connsiteY126" fmla="*/ 659035 h 1019175"/>
                <a:gd name="connsiteX127" fmla="*/ 478441 w 2714625"/>
                <a:gd name="connsiteY127" fmla="*/ 664654 h 1019175"/>
                <a:gd name="connsiteX128" fmla="*/ 473869 w 2714625"/>
                <a:gd name="connsiteY128" fmla="*/ 664845 h 1019175"/>
                <a:gd name="connsiteX129" fmla="*/ 450913 w 2714625"/>
                <a:gd name="connsiteY129" fmla="*/ 659416 h 1019175"/>
                <a:gd name="connsiteX130" fmla="*/ 446246 w 2714625"/>
                <a:gd name="connsiteY130" fmla="*/ 648176 h 1019175"/>
                <a:gd name="connsiteX131" fmla="*/ 439864 w 2714625"/>
                <a:gd name="connsiteY131" fmla="*/ 644652 h 1019175"/>
                <a:gd name="connsiteX132" fmla="*/ 430911 w 2714625"/>
                <a:gd name="connsiteY132" fmla="*/ 649700 h 1019175"/>
                <a:gd name="connsiteX133" fmla="*/ 423767 w 2714625"/>
                <a:gd name="connsiteY133" fmla="*/ 650558 h 1019175"/>
                <a:gd name="connsiteX134" fmla="*/ 413575 w 2714625"/>
                <a:gd name="connsiteY134" fmla="*/ 602456 h 1019175"/>
                <a:gd name="connsiteX135" fmla="*/ 408527 w 2714625"/>
                <a:gd name="connsiteY135" fmla="*/ 601694 h 1019175"/>
                <a:gd name="connsiteX136" fmla="*/ 409004 w 2714625"/>
                <a:gd name="connsiteY136" fmla="*/ 597122 h 1019175"/>
                <a:gd name="connsiteX137" fmla="*/ 397288 w 2714625"/>
                <a:gd name="connsiteY137" fmla="*/ 595598 h 1019175"/>
                <a:gd name="connsiteX138" fmla="*/ 398812 w 2714625"/>
                <a:gd name="connsiteY138" fmla="*/ 591121 h 1019175"/>
                <a:gd name="connsiteX139" fmla="*/ 390334 w 2714625"/>
                <a:gd name="connsiteY139" fmla="*/ 587597 h 1019175"/>
                <a:gd name="connsiteX140" fmla="*/ 394430 w 2714625"/>
                <a:gd name="connsiteY140" fmla="*/ 572071 h 1019175"/>
                <a:gd name="connsiteX141" fmla="*/ 365188 w 2714625"/>
                <a:gd name="connsiteY141" fmla="*/ 545211 h 1019175"/>
                <a:gd name="connsiteX142" fmla="*/ 365188 w 2714625"/>
                <a:gd name="connsiteY142" fmla="*/ 532543 h 1019175"/>
                <a:gd name="connsiteX143" fmla="*/ 356711 w 2714625"/>
                <a:gd name="connsiteY143" fmla="*/ 523494 h 1019175"/>
                <a:gd name="connsiteX144" fmla="*/ 339757 w 2714625"/>
                <a:gd name="connsiteY144" fmla="*/ 521494 h 1019175"/>
                <a:gd name="connsiteX145" fmla="*/ 338900 w 2714625"/>
                <a:gd name="connsiteY145" fmla="*/ 516636 h 1019175"/>
                <a:gd name="connsiteX146" fmla="*/ 314134 w 2714625"/>
                <a:gd name="connsiteY146" fmla="*/ 522351 h 1019175"/>
                <a:gd name="connsiteX147" fmla="*/ 283178 w 2714625"/>
                <a:gd name="connsiteY147" fmla="*/ 508825 h 1019175"/>
                <a:gd name="connsiteX148" fmla="*/ 270891 w 2714625"/>
                <a:gd name="connsiteY148" fmla="*/ 507587 h 1019175"/>
                <a:gd name="connsiteX149" fmla="*/ 254794 w 2714625"/>
                <a:gd name="connsiteY149" fmla="*/ 499682 h 1019175"/>
                <a:gd name="connsiteX150" fmla="*/ 246126 w 2714625"/>
                <a:gd name="connsiteY150" fmla="*/ 500062 h 1019175"/>
                <a:gd name="connsiteX151" fmla="*/ 242506 w 2714625"/>
                <a:gd name="connsiteY151" fmla="*/ 489204 h 1019175"/>
                <a:gd name="connsiteX152" fmla="*/ 223266 w 2714625"/>
                <a:gd name="connsiteY152" fmla="*/ 490918 h 1019175"/>
                <a:gd name="connsiteX153" fmla="*/ 218504 w 2714625"/>
                <a:gd name="connsiteY153" fmla="*/ 521208 h 1019175"/>
                <a:gd name="connsiteX154" fmla="*/ 214979 w 2714625"/>
                <a:gd name="connsiteY154" fmla="*/ 520255 h 1019175"/>
                <a:gd name="connsiteX155" fmla="*/ 214312 w 2714625"/>
                <a:gd name="connsiteY155" fmla="*/ 527304 h 1019175"/>
                <a:gd name="connsiteX156" fmla="*/ 204311 w 2714625"/>
                <a:gd name="connsiteY156" fmla="*/ 526447 h 1019175"/>
                <a:gd name="connsiteX157" fmla="*/ 200311 w 2714625"/>
                <a:gd name="connsiteY157" fmla="*/ 544068 h 1019175"/>
                <a:gd name="connsiteX158" fmla="*/ 186500 w 2714625"/>
                <a:gd name="connsiteY158" fmla="*/ 545878 h 1019175"/>
                <a:gd name="connsiteX159" fmla="*/ 186595 w 2714625"/>
                <a:gd name="connsiteY159" fmla="*/ 547973 h 1019175"/>
                <a:gd name="connsiteX160" fmla="*/ 182499 w 2714625"/>
                <a:gd name="connsiteY160" fmla="*/ 548830 h 1019175"/>
                <a:gd name="connsiteX161" fmla="*/ 181642 w 2714625"/>
                <a:gd name="connsiteY161" fmla="*/ 541401 h 1019175"/>
                <a:gd name="connsiteX162" fmla="*/ 174498 w 2714625"/>
                <a:gd name="connsiteY162" fmla="*/ 541020 h 1019175"/>
                <a:gd name="connsiteX163" fmla="*/ 175450 w 2714625"/>
                <a:gd name="connsiteY163" fmla="*/ 550736 h 1019175"/>
                <a:gd name="connsiteX164" fmla="*/ 153638 w 2714625"/>
                <a:gd name="connsiteY164" fmla="*/ 556070 h 1019175"/>
                <a:gd name="connsiteX165" fmla="*/ 152591 w 2714625"/>
                <a:gd name="connsiteY165" fmla="*/ 560737 h 1019175"/>
                <a:gd name="connsiteX166" fmla="*/ 150876 w 2714625"/>
                <a:gd name="connsiteY166" fmla="*/ 560261 h 1019175"/>
                <a:gd name="connsiteX167" fmla="*/ 148495 w 2714625"/>
                <a:gd name="connsiteY167" fmla="*/ 566452 h 1019175"/>
                <a:gd name="connsiteX168" fmla="*/ 145733 w 2714625"/>
                <a:gd name="connsiteY168" fmla="*/ 565785 h 1019175"/>
                <a:gd name="connsiteX169" fmla="*/ 141922 w 2714625"/>
                <a:gd name="connsiteY169" fmla="*/ 575596 h 1019175"/>
                <a:gd name="connsiteX170" fmla="*/ 136303 w 2714625"/>
                <a:gd name="connsiteY170" fmla="*/ 577691 h 1019175"/>
                <a:gd name="connsiteX171" fmla="*/ 133159 w 2714625"/>
                <a:gd name="connsiteY171" fmla="*/ 584740 h 1019175"/>
                <a:gd name="connsiteX172" fmla="*/ 121444 w 2714625"/>
                <a:gd name="connsiteY172" fmla="*/ 585502 h 1019175"/>
                <a:gd name="connsiteX173" fmla="*/ 67151 w 2714625"/>
                <a:gd name="connsiteY173" fmla="*/ 567785 h 1019175"/>
                <a:gd name="connsiteX174" fmla="*/ 61341 w 2714625"/>
                <a:gd name="connsiteY174" fmla="*/ 568738 h 1019175"/>
                <a:gd name="connsiteX175" fmla="*/ 44863 w 2714625"/>
                <a:gd name="connsiteY175" fmla="*/ 559879 h 1019175"/>
                <a:gd name="connsiteX176" fmla="*/ 52102 w 2714625"/>
                <a:gd name="connsiteY176" fmla="*/ 539496 h 1019175"/>
                <a:gd name="connsiteX177" fmla="*/ 52578 w 2714625"/>
                <a:gd name="connsiteY177" fmla="*/ 521113 h 1019175"/>
                <a:gd name="connsiteX178" fmla="*/ 61912 w 2714625"/>
                <a:gd name="connsiteY178" fmla="*/ 520637 h 1019175"/>
                <a:gd name="connsiteX179" fmla="*/ 71818 w 2714625"/>
                <a:gd name="connsiteY179" fmla="*/ 507111 h 1019175"/>
                <a:gd name="connsiteX180" fmla="*/ 75152 w 2714625"/>
                <a:gd name="connsiteY180" fmla="*/ 499872 h 1019175"/>
                <a:gd name="connsiteX181" fmla="*/ 75629 w 2714625"/>
                <a:gd name="connsiteY181" fmla="*/ 486442 h 1019175"/>
                <a:gd name="connsiteX182" fmla="*/ 59245 w 2714625"/>
                <a:gd name="connsiteY182" fmla="*/ 490442 h 1019175"/>
                <a:gd name="connsiteX183" fmla="*/ 58198 w 2714625"/>
                <a:gd name="connsiteY183" fmla="*/ 486537 h 1019175"/>
                <a:gd name="connsiteX184" fmla="*/ 50292 w 2714625"/>
                <a:gd name="connsiteY184" fmla="*/ 486823 h 1019175"/>
                <a:gd name="connsiteX185" fmla="*/ 49530 w 2714625"/>
                <a:gd name="connsiteY185" fmla="*/ 475774 h 1019175"/>
                <a:gd name="connsiteX186" fmla="*/ 52197 w 2714625"/>
                <a:gd name="connsiteY186" fmla="*/ 474631 h 1019175"/>
                <a:gd name="connsiteX187" fmla="*/ 49816 w 2714625"/>
                <a:gd name="connsiteY187" fmla="*/ 473583 h 1019175"/>
                <a:gd name="connsiteX188" fmla="*/ 50959 w 2714625"/>
                <a:gd name="connsiteY188" fmla="*/ 449199 h 1019175"/>
                <a:gd name="connsiteX189" fmla="*/ 54673 w 2714625"/>
                <a:gd name="connsiteY189" fmla="*/ 448818 h 1019175"/>
                <a:gd name="connsiteX190" fmla="*/ 55912 w 2714625"/>
                <a:gd name="connsiteY190" fmla="*/ 444913 h 1019175"/>
                <a:gd name="connsiteX191" fmla="*/ 50387 w 2714625"/>
                <a:gd name="connsiteY191" fmla="*/ 443198 h 1019175"/>
                <a:gd name="connsiteX192" fmla="*/ 45053 w 2714625"/>
                <a:gd name="connsiteY192" fmla="*/ 446627 h 1019175"/>
                <a:gd name="connsiteX193" fmla="*/ 35338 w 2714625"/>
                <a:gd name="connsiteY193" fmla="*/ 442341 h 1019175"/>
                <a:gd name="connsiteX194" fmla="*/ 34480 w 2714625"/>
                <a:gd name="connsiteY194" fmla="*/ 438912 h 1019175"/>
                <a:gd name="connsiteX195" fmla="*/ 24098 w 2714625"/>
                <a:gd name="connsiteY195" fmla="*/ 435483 h 1019175"/>
                <a:gd name="connsiteX196" fmla="*/ 20574 w 2714625"/>
                <a:gd name="connsiteY196" fmla="*/ 426625 h 1019175"/>
                <a:gd name="connsiteX197" fmla="*/ 9525 w 2714625"/>
                <a:gd name="connsiteY197" fmla="*/ 421100 h 1019175"/>
                <a:gd name="connsiteX198" fmla="*/ 11335 w 2714625"/>
                <a:gd name="connsiteY198" fmla="*/ 406432 h 1019175"/>
                <a:gd name="connsiteX199" fmla="*/ 31528 w 2714625"/>
                <a:gd name="connsiteY199" fmla="*/ 398050 h 1019175"/>
                <a:gd name="connsiteX200" fmla="*/ 42100 w 2714625"/>
                <a:gd name="connsiteY200" fmla="*/ 388620 h 1019175"/>
                <a:gd name="connsiteX201" fmla="*/ 52768 w 2714625"/>
                <a:gd name="connsiteY201" fmla="*/ 385191 h 1019175"/>
                <a:gd name="connsiteX202" fmla="*/ 88487 w 2714625"/>
                <a:gd name="connsiteY202" fmla="*/ 360045 h 1019175"/>
                <a:gd name="connsiteX203" fmla="*/ 109156 w 2714625"/>
                <a:gd name="connsiteY203" fmla="*/ 332708 h 1019175"/>
                <a:gd name="connsiteX204" fmla="*/ 114967 w 2714625"/>
                <a:gd name="connsiteY204" fmla="*/ 313372 h 1019175"/>
                <a:gd name="connsiteX205" fmla="*/ 113062 w 2714625"/>
                <a:gd name="connsiteY205" fmla="*/ 305371 h 1019175"/>
                <a:gd name="connsiteX206" fmla="*/ 121063 w 2714625"/>
                <a:gd name="connsiteY206" fmla="*/ 298609 h 1019175"/>
                <a:gd name="connsiteX207" fmla="*/ 124396 w 2714625"/>
                <a:gd name="connsiteY207" fmla="*/ 314896 h 1019175"/>
                <a:gd name="connsiteX208" fmla="*/ 129921 w 2714625"/>
                <a:gd name="connsiteY208" fmla="*/ 320040 h 1019175"/>
                <a:gd name="connsiteX209" fmla="*/ 130492 w 2714625"/>
                <a:gd name="connsiteY209" fmla="*/ 324707 h 1019175"/>
                <a:gd name="connsiteX210" fmla="*/ 132779 w 2714625"/>
                <a:gd name="connsiteY210" fmla="*/ 326517 h 1019175"/>
                <a:gd name="connsiteX211" fmla="*/ 145161 w 2714625"/>
                <a:gd name="connsiteY211" fmla="*/ 323279 h 1019175"/>
                <a:gd name="connsiteX212" fmla="*/ 149733 w 2714625"/>
                <a:gd name="connsiteY212" fmla="*/ 318802 h 1019175"/>
                <a:gd name="connsiteX213" fmla="*/ 152495 w 2714625"/>
                <a:gd name="connsiteY213" fmla="*/ 308991 h 1019175"/>
                <a:gd name="connsiteX214" fmla="*/ 156210 w 2714625"/>
                <a:gd name="connsiteY214" fmla="*/ 292989 h 1019175"/>
                <a:gd name="connsiteX215" fmla="*/ 153924 w 2714625"/>
                <a:gd name="connsiteY215" fmla="*/ 282797 h 1019175"/>
                <a:gd name="connsiteX216" fmla="*/ 156972 w 2714625"/>
                <a:gd name="connsiteY216" fmla="*/ 277749 h 1019175"/>
                <a:gd name="connsiteX217" fmla="*/ 180499 w 2714625"/>
                <a:gd name="connsiteY217" fmla="*/ 270986 h 1019175"/>
                <a:gd name="connsiteX218" fmla="*/ 186404 w 2714625"/>
                <a:gd name="connsiteY218" fmla="*/ 265748 h 1019175"/>
                <a:gd name="connsiteX219" fmla="*/ 188785 w 2714625"/>
                <a:gd name="connsiteY219" fmla="*/ 269938 h 1019175"/>
                <a:gd name="connsiteX220" fmla="*/ 191357 w 2714625"/>
                <a:gd name="connsiteY220" fmla="*/ 264890 h 1019175"/>
                <a:gd name="connsiteX221" fmla="*/ 188690 w 2714625"/>
                <a:gd name="connsiteY221" fmla="*/ 255270 h 1019175"/>
                <a:gd name="connsiteX222" fmla="*/ 190595 w 2714625"/>
                <a:gd name="connsiteY222" fmla="*/ 246888 h 1019175"/>
                <a:gd name="connsiteX223" fmla="*/ 177546 w 2714625"/>
                <a:gd name="connsiteY223" fmla="*/ 249174 h 1019175"/>
                <a:gd name="connsiteX224" fmla="*/ 190119 w 2714625"/>
                <a:gd name="connsiteY224" fmla="*/ 245650 h 1019175"/>
                <a:gd name="connsiteX225" fmla="*/ 187833 w 2714625"/>
                <a:gd name="connsiteY225" fmla="*/ 239363 h 1019175"/>
                <a:gd name="connsiteX226" fmla="*/ 188690 w 2714625"/>
                <a:gd name="connsiteY226" fmla="*/ 224885 h 1019175"/>
                <a:gd name="connsiteX227" fmla="*/ 184690 w 2714625"/>
                <a:gd name="connsiteY227" fmla="*/ 210788 h 1019175"/>
                <a:gd name="connsiteX228" fmla="*/ 189262 w 2714625"/>
                <a:gd name="connsiteY228" fmla="*/ 211169 h 1019175"/>
                <a:gd name="connsiteX229" fmla="*/ 195453 w 2714625"/>
                <a:gd name="connsiteY229" fmla="*/ 207454 h 1019175"/>
                <a:gd name="connsiteX230" fmla="*/ 194977 w 2714625"/>
                <a:gd name="connsiteY230" fmla="*/ 191167 h 1019175"/>
                <a:gd name="connsiteX231" fmla="*/ 200120 w 2714625"/>
                <a:gd name="connsiteY231" fmla="*/ 179927 h 1019175"/>
                <a:gd name="connsiteX232" fmla="*/ 207550 w 2714625"/>
                <a:gd name="connsiteY232" fmla="*/ 184880 h 1019175"/>
                <a:gd name="connsiteX233" fmla="*/ 225552 w 2714625"/>
                <a:gd name="connsiteY233" fmla="*/ 189071 h 1019175"/>
                <a:gd name="connsiteX234" fmla="*/ 232410 w 2714625"/>
                <a:gd name="connsiteY234" fmla="*/ 195739 h 1019175"/>
                <a:gd name="connsiteX235" fmla="*/ 244697 w 2714625"/>
                <a:gd name="connsiteY235" fmla="*/ 197453 h 1019175"/>
                <a:gd name="connsiteX236" fmla="*/ 256889 w 2714625"/>
                <a:gd name="connsiteY236" fmla="*/ 204025 h 1019175"/>
                <a:gd name="connsiteX237" fmla="*/ 297180 w 2714625"/>
                <a:gd name="connsiteY237" fmla="*/ 204025 h 1019175"/>
                <a:gd name="connsiteX238" fmla="*/ 302228 w 2714625"/>
                <a:gd name="connsiteY238" fmla="*/ 210693 h 1019175"/>
                <a:gd name="connsiteX239" fmla="*/ 296513 w 2714625"/>
                <a:gd name="connsiteY239" fmla="*/ 222694 h 1019175"/>
                <a:gd name="connsiteX240" fmla="*/ 301942 w 2714625"/>
                <a:gd name="connsiteY240" fmla="*/ 236791 h 1019175"/>
                <a:gd name="connsiteX241" fmla="*/ 322231 w 2714625"/>
                <a:gd name="connsiteY241" fmla="*/ 242506 h 1019175"/>
                <a:gd name="connsiteX242" fmla="*/ 335947 w 2714625"/>
                <a:gd name="connsiteY242" fmla="*/ 242887 h 1019175"/>
                <a:gd name="connsiteX243" fmla="*/ 353854 w 2714625"/>
                <a:gd name="connsiteY243" fmla="*/ 249364 h 1019175"/>
                <a:gd name="connsiteX244" fmla="*/ 360807 w 2714625"/>
                <a:gd name="connsiteY244" fmla="*/ 258223 h 1019175"/>
                <a:gd name="connsiteX245" fmla="*/ 363283 w 2714625"/>
                <a:gd name="connsiteY245" fmla="*/ 255270 h 1019175"/>
                <a:gd name="connsiteX246" fmla="*/ 360140 w 2714625"/>
                <a:gd name="connsiteY246" fmla="*/ 259556 h 1019175"/>
                <a:gd name="connsiteX247" fmla="*/ 349091 w 2714625"/>
                <a:gd name="connsiteY247" fmla="*/ 268224 h 1019175"/>
                <a:gd name="connsiteX248" fmla="*/ 334613 w 2714625"/>
                <a:gd name="connsiteY248" fmla="*/ 269558 h 1019175"/>
                <a:gd name="connsiteX249" fmla="*/ 330803 w 2714625"/>
                <a:gd name="connsiteY249" fmla="*/ 273844 h 1019175"/>
                <a:gd name="connsiteX250" fmla="*/ 348901 w 2714625"/>
                <a:gd name="connsiteY250" fmla="*/ 271558 h 1019175"/>
                <a:gd name="connsiteX251" fmla="*/ 369570 w 2714625"/>
                <a:gd name="connsiteY251" fmla="*/ 256985 h 1019175"/>
                <a:gd name="connsiteX252" fmla="*/ 373666 w 2714625"/>
                <a:gd name="connsiteY252" fmla="*/ 250508 h 1019175"/>
                <a:gd name="connsiteX253" fmla="*/ 382714 w 2714625"/>
                <a:gd name="connsiteY253" fmla="*/ 242506 h 1019175"/>
                <a:gd name="connsiteX254" fmla="*/ 394335 w 2714625"/>
                <a:gd name="connsiteY254" fmla="*/ 243554 h 1019175"/>
                <a:gd name="connsiteX255" fmla="*/ 395002 w 2714625"/>
                <a:gd name="connsiteY255" fmla="*/ 241459 h 1019175"/>
                <a:gd name="connsiteX256" fmla="*/ 399479 w 2714625"/>
                <a:gd name="connsiteY256" fmla="*/ 244602 h 1019175"/>
                <a:gd name="connsiteX257" fmla="*/ 393763 w 2714625"/>
                <a:gd name="connsiteY257" fmla="*/ 235172 h 1019175"/>
                <a:gd name="connsiteX258" fmla="*/ 393192 w 2714625"/>
                <a:gd name="connsiteY258" fmla="*/ 227171 h 1019175"/>
                <a:gd name="connsiteX259" fmla="*/ 383000 w 2714625"/>
                <a:gd name="connsiteY259" fmla="*/ 223075 h 1019175"/>
                <a:gd name="connsiteX260" fmla="*/ 376237 w 2714625"/>
                <a:gd name="connsiteY260" fmla="*/ 213169 h 1019175"/>
                <a:gd name="connsiteX261" fmla="*/ 376523 w 2714625"/>
                <a:gd name="connsiteY261" fmla="*/ 210598 h 1019175"/>
                <a:gd name="connsiteX262" fmla="*/ 391763 w 2714625"/>
                <a:gd name="connsiteY262" fmla="*/ 198501 h 1019175"/>
                <a:gd name="connsiteX263" fmla="*/ 397383 w 2714625"/>
                <a:gd name="connsiteY263" fmla="*/ 198787 h 1019175"/>
                <a:gd name="connsiteX264" fmla="*/ 403955 w 2714625"/>
                <a:gd name="connsiteY264" fmla="*/ 202883 h 1019175"/>
                <a:gd name="connsiteX265" fmla="*/ 413385 w 2714625"/>
                <a:gd name="connsiteY265" fmla="*/ 203168 h 1019175"/>
                <a:gd name="connsiteX266" fmla="*/ 436912 w 2714625"/>
                <a:gd name="connsiteY266" fmla="*/ 199454 h 1019175"/>
                <a:gd name="connsiteX267" fmla="*/ 440912 w 2714625"/>
                <a:gd name="connsiteY267" fmla="*/ 209740 h 1019175"/>
                <a:gd name="connsiteX268" fmla="*/ 468154 w 2714625"/>
                <a:gd name="connsiteY268" fmla="*/ 199644 h 1019175"/>
                <a:gd name="connsiteX269" fmla="*/ 471583 w 2714625"/>
                <a:gd name="connsiteY269" fmla="*/ 195739 h 1019175"/>
                <a:gd name="connsiteX270" fmla="*/ 482155 w 2714625"/>
                <a:gd name="connsiteY270" fmla="*/ 195834 h 1019175"/>
                <a:gd name="connsiteX271" fmla="*/ 492157 w 2714625"/>
                <a:gd name="connsiteY271" fmla="*/ 192119 h 1019175"/>
                <a:gd name="connsiteX272" fmla="*/ 511112 w 2714625"/>
                <a:gd name="connsiteY272" fmla="*/ 190214 h 1019175"/>
                <a:gd name="connsiteX273" fmla="*/ 551593 w 2714625"/>
                <a:gd name="connsiteY273" fmla="*/ 191548 h 1019175"/>
                <a:gd name="connsiteX274" fmla="*/ 562166 w 2714625"/>
                <a:gd name="connsiteY274" fmla="*/ 198882 h 1019175"/>
                <a:gd name="connsiteX275" fmla="*/ 560356 w 2714625"/>
                <a:gd name="connsiteY275" fmla="*/ 189547 h 1019175"/>
                <a:gd name="connsiteX276" fmla="*/ 577596 w 2714625"/>
                <a:gd name="connsiteY276" fmla="*/ 179260 h 1019175"/>
                <a:gd name="connsiteX277" fmla="*/ 604456 w 2714625"/>
                <a:gd name="connsiteY277" fmla="*/ 172783 h 1019175"/>
                <a:gd name="connsiteX278" fmla="*/ 617982 w 2714625"/>
                <a:gd name="connsiteY278" fmla="*/ 166497 h 1019175"/>
                <a:gd name="connsiteX279" fmla="*/ 639794 w 2714625"/>
                <a:gd name="connsiteY279" fmla="*/ 162877 h 1019175"/>
                <a:gd name="connsiteX280" fmla="*/ 641033 w 2714625"/>
                <a:gd name="connsiteY280" fmla="*/ 168592 h 1019175"/>
                <a:gd name="connsiteX281" fmla="*/ 646271 w 2714625"/>
                <a:gd name="connsiteY281" fmla="*/ 168402 h 1019175"/>
                <a:gd name="connsiteX282" fmla="*/ 642271 w 2714625"/>
                <a:gd name="connsiteY282" fmla="*/ 177737 h 1019175"/>
                <a:gd name="connsiteX283" fmla="*/ 645604 w 2714625"/>
                <a:gd name="connsiteY283" fmla="*/ 182213 h 1019175"/>
                <a:gd name="connsiteX284" fmla="*/ 654463 w 2714625"/>
                <a:gd name="connsiteY284" fmla="*/ 177546 h 1019175"/>
                <a:gd name="connsiteX285" fmla="*/ 663702 w 2714625"/>
                <a:gd name="connsiteY285" fmla="*/ 181642 h 1019175"/>
                <a:gd name="connsiteX286" fmla="*/ 672179 w 2714625"/>
                <a:gd name="connsiteY286" fmla="*/ 189929 h 1019175"/>
                <a:gd name="connsiteX287" fmla="*/ 689038 w 2714625"/>
                <a:gd name="connsiteY287" fmla="*/ 191548 h 1019175"/>
                <a:gd name="connsiteX288" fmla="*/ 705993 w 2714625"/>
                <a:gd name="connsiteY288" fmla="*/ 188690 h 1019175"/>
                <a:gd name="connsiteX289" fmla="*/ 700278 w 2714625"/>
                <a:gd name="connsiteY289" fmla="*/ 184690 h 1019175"/>
                <a:gd name="connsiteX290" fmla="*/ 706755 w 2714625"/>
                <a:gd name="connsiteY290" fmla="*/ 175355 h 1019175"/>
                <a:gd name="connsiteX291" fmla="*/ 715804 w 2714625"/>
                <a:gd name="connsiteY291" fmla="*/ 176784 h 1019175"/>
                <a:gd name="connsiteX292" fmla="*/ 719138 w 2714625"/>
                <a:gd name="connsiteY292" fmla="*/ 169735 h 1019175"/>
                <a:gd name="connsiteX293" fmla="*/ 727329 w 2714625"/>
                <a:gd name="connsiteY293" fmla="*/ 166402 h 1019175"/>
                <a:gd name="connsiteX294" fmla="*/ 728948 w 2714625"/>
                <a:gd name="connsiteY294" fmla="*/ 179260 h 1019175"/>
                <a:gd name="connsiteX295" fmla="*/ 734949 w 2714625"/>
                <a:gd name="connsiteY295" fmla="*/ 187928 h 1019175"/>
                <a:gd name="connsiteX296" fmla="*/ 733996 w 2714625"/>
                <a:gd name="connsiteY296" fmla="*/ 194215 h 1019175"/>
                <a:gd name="connsiteX297" fmla="*/ 736854 w 2714625"/>
                <a:gd name="connsiteY297" fmla="*/ 195453 h 1019175"/>
                <a:gd name="connsiteX298" fmla="*/ 736283 w 2714625"/>
                <a:gd name="connsiteY298" fmla="*/ 198977 h 1019175"/>
                <a:gd name="connsiteX299" fmla="*/ 752761 w 2714625"/>
                <a:gd name="connsiteY299" fmla="*/ 206978 h 1019175"/>
                <a:gd name="connsiteX300" fmla="*/ 762000 w 2714625"/>
                <a:gd name="connsiteY300" fmla="*/ 202787 h 1019175"/>
                <a:gd name="connsiteX301" fmla="*/ 764572 w 2714625"/>
                <a:gd name="connsiteY301" fmla="*/ 198596 h 1019175"/>
                <a:gd name="connsiteX302" fmla="*/ 780097 w 2714625"/>
                <a:gd name="connsiteY302" fmla="*/ 195453 h 1019175"/>
                <a:gd name="connsiteX303" fmla="*/ 782574 w 2714625"/>
                <a:gd name="connsiteY303" fmla="*/ 184594 h 1019175"/>
                <a:gd name="connsiteX304" fmla="*/ 797338 w 2714625"/>
                <a:gd name="connsiteY304" fmla="*/ 158401 h 1019175"/>
                <a:gd name="connsiteX305" fmla="*/ 792194 w 2714625"/>
                <a:gd name="connsiteY305" fmla="*/ 154114 h 1019175"/>
                <a:gd name="connsiteX306" fmla="*/ 793528 w 2714625"/>
                <a:gd name="connsiteY306" fmla="*/ 148495 h 1019175"/>
                <a:gd name="connsiteX307" fmla="*/ 807148 w 2714625"/>
                <a:gd name="connsiteY307" fmla="*/ 128397 h 1019175"/>
                <a:gd name="connsiteX308" fmla="*/ 812483 w 2714625"/>
                <a:gd name="connsiteY308" fmla="*/ 125539 h 1019175"/>
                <a:gd name="connsiteX309" fmla="*/ 814578 w 2714625"/>
                <a:gd name="connsiteY309" fmla="*/ 128683 h 1019175"/>
                <a:gd name="connsiteX310" fmla="*/ 817054 w 2714625"/>
                <a:gd name="connsiteY310" fmla="*/ 126397 h 1019175"/>
                <a:gd name="connsiteX311" fmla="*/ 819245 w 2714625"/>
                <a:gd name="connsiteY311" fmla="*/ 128492 h 1019175"/>
                <a:gd name="connsiteX312" fmla="*/ 823246 w 2714625"/>
                <a:gd name="connsiteY312" fmla="*/ 124301 h 1019175"/>
                <a:gd name="connsiteX313" fmla="*/ 832104 w 2714625"/>
                <a:gd name="connsiteY313" fmla="*/ 123730 h 1019175"/>
                <a:gd name="connsiteX314" fmla="*/ 862679 w 2714625"/>
                <a:gd name="connsiteY314" fmla="*/ 101822 h 1019175"/>
                <a:gd name="connsiteX315" fmla="*/ 876014 w 2714625"/>
                <a:gd name="connsiteY315" fmla="*/ 85630 h 1019175"/>
                <a:gd name="connsiteX316" fmla="*/ 878872 w 2714625"/>
                <a:gd name="connsiteY316" fmla="*/ 73628 h 1019175"/>
                <a:gd name="connsiteX317" fmla="*/ 909828 w 2714625"/>
                <a:gd name="connsiteY317" fmla="*/ 76771 h 1019175"/>
                <a:gd name="connsiteX318" fmla="*/ 910400 w 2714625"/>
                <a:gd name="connsiteY318" fmla="*/ 69152 h 1019175"/>
                <a:gd name="connsiteX319" fmla="*/ 932974 w 2714625"/>
                <a:gd name="connsiteY319" fmla="*/ 67913 h 1019175"/>
                <a:gd name="connsiteX320" fmla="*/ 934021 w 2714625"/>
                <a:gd name="connsiteY320" fmla="*/ 61246 h 1019175"/>
                <a:gd name="connsiteX321" fmla="*/ 948500 w 2714625"/>
                <a:gd name="connsiteY321" fmla="*/ 68866 h 1019175"/>
                <a:gd name="connsiteX322" fmla="*/ 962882 w 2714625"/>
                <a:gd name="connsiteY322" fmla="*/ 69628 h 1019175"/>
                <a:gd name="connsiteX323" fmla="*/ 972788 w 2714625"/>
                <a:gd name="connsiteY323" fmla="*/ 78772 h 1019175"/>
                <a:gd name="connsiteX324" fmla="*/ 980408 w 2714625"/>
                <a:gd name="connsiteY324" fmla="*/ 80581 h 1019175"/>
                <a:gd name="connsiteX325" fmla="*/ 1004697 w 2714625"/>
                <a:gd name="connsiteY325" fmla="*/ 109633 h 1019175"/>
                <a:gd name="connsiteX326" fmla="*/ 1025461 w 2714625"/>
                <a:gd name="connsiteY326" fmla="*/ 110395 h 1019175"/>
                <a:gd name="connsiteX327" fmla="*/ 1035653 w 2714625"/>
                <a:gd name="connsiteY327" fmla="*/ 108299 h 1019175"/>
                <a:gd name="connsiteX328" fmla="*/ 1050036 w 2714625"/>
                <a:gd name="connsiteY328" fmla="*/ 119062 h 1019175"/>
                <a:gd name="connsiteX329" fmla="*/ 1053751 w 2714625"/>
                <a:gd name="connsiteY329" fmla="*/ 117634 h 1019175"/>
                <a:gd name="connsiteX330" fmla="*/ 1073277 w 2714625"/>
                <a:gd name="connsiteY330" fmla="*/ 123539 h 1019175"/>
                <a:gd name="connsiteX331" fmla="*/ 1083469 w 2714625"/>
                <a:gd name="connsiteY331" fmla="*/ 121063 h 1019175"/>
                <a:gd name="connsiteX332" fmla="*/ 1087184 w 2714625"/>
                <a:gd name="connsiteY332" fmla="*/ 122968 h 1019175"/>
                <a:gd name="connsiteX333" fmla="*/ 1092136 w 2714625"/>
                <a:gd name="connsiteY333" fmla="*/ 141637 h 1019175"/>
                <a:gd name="connsiteX334" fmla="*/ 1123664 w 2714625"/>
                <a:gd name="connsiteY334" fmla="*/ 142304 h 1019175"/>
                <a:gd name="connsiteX335" fmla="*/ 1141571 w 2714625"/>
                <a:gd name="connsiteY335" fmla="*/ 146018 h 1019175"/>
                <a:gd name="connsiteX336" fmla="*/ 1149191 w 2714625"/>
                <a:gd name="connsiteY336" fmla="*/ 143065 h 1019175"/>
                <a:gd name="connsiteX337" fmla="*/ 1166717 w 2714625"/>
                <a:gd name="connsiteY337" fmla="*/ 146399 h 1019175"/>
                <a:gd name="connsiteX338" fmla="*/ 1169765 w 2714625"/>
                <a:gd name="connsiteY338" fmla="*/ 128873 h 1019175"/>
                <a:gd name="connsiteX339" fmla="*/ 1177861 w 2714625"/>
                <a:gd name="connsiteY339" fmla="*/ 132493 h 1019175"/>
                <a:gd name="connsiteX340" fmla="*/ 1182338 w 2714625"/>
                <a:gd name="connsiteY340" fmla="*/ 141256 h 1019175"/>
                <a:gd name="connsiteX341" fmla="*/ 1188244 w 2714625"/>
                <a:gd name="connsiteY341" fmla="*/ 134969 h 1019175"/>
                <a:gd name="connsiteX342" fmla="*/ 1192340 w 2714625"/>
                <a:gd name="connsiteY342" fmla="*/ 141922 h 1019175"/>
                <a:gd name="connsiteX343" fmla="*/ 1198531 w 2714625"/>
                <a:gd name="connsiteY343" fmla="*/ 135922 h 1019175"/>
                <a:gd name="connsiteX344" fmla="*/ 1215200 w 2714625"/>
                <a:gd name="connsiteY344" fmla="*/ 137731 h 1019175"/>
                <a:gd name="connsiteX345" fmla="*/ 1233487 w 2714625"/>
                <a:gd name="connsiteY345" fmla="*/ 124968 h 1019175"/>
                <a:gd name="connsiteX346" fmla="*/ 1262634 w 2714625"/>
                <a:gd name="connsiteY346" fmla="*/ 113824 h 1019175"/>
                <a:gd name="connsiteX347" fmla="*/ 1262253 w 2714625"/>
                <a:gd name="connsiteY347" fmla="*/ 101822 h 1019175"/>
                <a:gd name="connsiteX348" fmla="*/ 1274159 w 2714625"/>
                <a:gd name="connsiteY348" fmla="*/ 104108 h 1019175"/>
                <a:gd name="connsiteX349" fmla="*/ 1312069 w 2714625"/>
                <a:gd name="connsiteY349" fmla="*/ 72866 h 1019175"/>
                <a:gd name="connsiteX350" fmla="*/ 1340453 w 2714625"/>
                <a:gd name="connsiteY350" fmla="*/ 38290 h 1019175"/>
                <a:gd name="connsiteX351" fmla="*/ 1341692 w 2714625"/>
                <a:gd name="connsiteY351" fmla="*/ 26670 h 1019175"/>
                <a:gd name="connsiteX352" fmla="*/ 1343311 w 2714625"/>
                <a:gd name="connsiteY352" fmla="*/ 26956 h 1019175"/>
                <a:gd name="connsiteX353" fmla="*/ 1379125 w 2714625"/>
                <a:gd name="connsiteY353" fmla="*/ 32671 h 1019175"/>
                <a:gd name="connsiteX354" fmla="*/ 1389317 w 2714625"/>
                <a:gd name="connsiteY354" fmla="*/ 27337 h 1019175"/>
                <a:gd name="connsiteX355" fmla="*/ 1396936 w 2714625"/>
                <a:gd name="connsiteY355" fmla="*/ 18097 h 1019175"/>
                <a:gd name="connsiteX356" fmla="*/ 1420463 w 2714625"/>
                <a:gd name="connsiteY356" fmla="*/ 18193 h 1019175"/>
                <a:gd name="connsiteX357" fmla="*/ 1423797 w 2714625"/>
                <a:gd name="connsiteY357" fmla="*/ 15716 h 1019175"/>
                <a:gd name="connsiteX358" fmla="*/ 1427893 w 2714625"/>
                <a:gd name="connsiteY358" fmla="*/ 27718 h 1019175"/>
                <a:gd name="connsiteX359" fmla="*/ 1432179 w 2714625"/>
                <a:gd name="connsiteY359" fmla="*/ 27146 h 1019175"/>
                <a:gd name="connsiteX360" fmla="*/ 1433893 w 2714625"/>
                <a:gd name="connsiteY360" fmla="*/ 30480 h 1019175"/>
                <a:gd name="connsiteX361" fmla="*/ 1435418 w 2714625"/>
                <a:gd name="connsiteY361" fmla="*/ 39338 h 1019175"/>
                <a:gd name="connsiteX362" fmla="*/ 1424273 w 2714625"/>
                <a:gd name="connsiteY362" fmla="*/ 37814 h 1019175"/>
                <a:gd name="connsiteX363" fmla="*/ 1409986 w 2714625"/>
                <a:gd name="connsiteY363" fmla="*/ 40767 h 1019175"/>
                <a:gd name="connsiteX364" fmla="*/ 1407985 w 2714625"/>
                <a:gd name="connsiteY364" fmla="*/ 43624 h 1019175"/>
                <a:gd name="connsiteX365" fmla="*/ 1400175 w 2714625"/>
                <a:gd name="connsiteY365" fmla="*/ 39243 h 1019175"/>
                <a:gd name="connsiteX366" fmla="*/ 1391888 w 2714625"/>
                <a:gd name="connsiteY366" fmla="*/ 48387 h 1019175"/>
                <a:gd name="connsiteX367" fmla="*/ 1389412 w 2714625"/>
                <a:gd name="connsiteY367" fmla="*/ 55912 h 1019175"/>
                <a:gd name="connsiteX368" fmla="*/ 1384840 w 2714625"/>
                <a:gd name="connsiteY368" fmla="*/ 57340 h 1019175"/>
                <a:gd name="connsiteX369" fmla="*/ 1379220 w 2714625"/>
                <a:gd name="connsiteY369" fmla="*/ 64484 h 1019175"/>
                <a:gd name="connsiteX370" fmla="*/ 1390555 w 2714625"/>
                <a:gd name="connsiteY370" fmla="*/ 66199 h 1019175"/>
                <a:gd name="connsiteX371" fmla="*/ 1394746 w 2714625"/>
                <a:gd name="connsiteY371" fmla="*/ 64484 h 1019175"/>
                <a:gd name="connsiteX372" fmla="*/ 1421320 w 2714625"/>
                <a:gd name="connsiteY372" fmla="*/ 68961 h 1019175"/>
                <a:gd name="connsiteX373" fmla="*/ 1448371 w 2714625"/>
                <a:gd name="connsiteY373" fmla="*/ 66008 h 1019175"/>
                <a:gd name="connsiteX374" fmla="*/ 1454849 w 2714625"/>
                <a:gd name="connsiteY374" fmla="*/ 67532 h 1019175"/>
                <a:gd name="connsiteX375" fmla="*/ 1460659 w 2714625"/>
                <a:gd name="connsiteY375" fmla="*/ 61055 h 1019175"/>
                <a:gd name="connsiteX376" fmla="*/ 1468279 w 2714625"/>
                <a:gd name="connsiteY376" fmla="*/ 62960 h 1019175"/>
                <a:gd name="connsiteX377" fmla="*/ 1467517 w 2714625"/>
                <a:gd name="connsiteY377" fmla="*/ 55626 h 1019175"/>
                <a:gd name="connsiteX378" fmla="*/ 1471993 w 2714625"/>
                <a:gd name="connsiteY378" fmla="*/ 49339 h 1019175"/>
                <a:gd name="connsiteX379" fmla="*/ 1488662 w 2714625"/>
                <a:gd name="connsiteY379" fmla="*/ 44767 h 1019175"/>
                <a:gd name="connsiteX380" fmla="*/ 1499997 w 2714625"/>
                <a:gd name="connsiteY380" fmla="*/ 45339 h 1019175"/>
                <a:gd name="connsiteX381" fmla="*/ 1510665 w 2714625"/>
                <a:gd name="connsiteY381" fmla="*/ 35338 h 1019175"/>
                <a:gd name="connsiteX382" fmla="*/ 1513237 w 2714625"/>
                <a:gd name="connsiteY382" fmla="*/ 34862 h 1019175"/>
                <a:gd name="connsiteX383" fmla="*/ 1517237 w 2714625"/>
                <a:gd name="connsiteY383" fmla="*/ 39719 h 1019175"/>
                <a:gd name="connsiteX384" fmla="*/ 1521619 w 2714625"/>
                <a:gd name="connsiteY384" fmla="*/ 36100 h 1019175"/>
                <a:gd name="connsiteX385" fmla="*/ 1523048 w 2714625"/>
                <a:gd name="connsiteY385" fmla="*/ 42862 h 1019175"/>
                <a:gd name="connsiteX386" fmla="*/ 1527715 w 2714625"/>
                <a:gd name="connsiteY386" fmla="*/ 43624 h 1019175"/>
                <a:gd name="connsiteX387" fmla="*/ 1525334 w 2714625"/>
                <a:gd name="connsiteY387" fmla="*/ 46577 h 1019175"/>
                <a:gd name="connsiteX388" fmla="*/ 1528191 w 2714625"/>
                <a:gd name="connsiteY388" fmla="*/ 46768 h 1019175"/>
                <a:gd name="connsiteX389" fmla="*/ 1530382 w 2714625"/>
                <a:gd name="connsiteY389" fmla="*/ 43243 h 1019175"/>
                <a:gd name="connsiteX390" fmla="*/ 1540097 w 2714625"/>
                <a:gd name="connsiteY390" fmla="*/ 50578 h 1019175"/>
                <a:gd name="connsiteX391" fmla="*/ 1540764 w 2714625"/>
                <a:gd name="connsiteY391" fmla="*/ 47530 h 1019175"/>
                <a:gd name="connsiteX392" fmla="*/ 1527239 w 2714625"/>
                <a:gd name="connsiteY392" fmla="*/ 36195 h 1019175"/>
                <a:gd name="connsiteX393" fmla="*/ 1526095 w 2714625"/>
                <a:gd name="connsiteY393" fmla="*/ 29527 h 1019175"/>
                <a:gd name="connsiteX394" fmla="*/ 1528096 w 2714625"/>
                <a:gd name="connsiteY394" fmla="*/ 26194 h 1019175"/>
                <a:gd name="connsiteX395" fmla="*/ 1537335 w 2714625"/>
                <a:gd name="connsiteY395" fmla="*/ 23622 h 1019175"/>
                <a:gd name="connsiteX396" fmla="*/ 1536859 w 2714625"/>
                <a:gd name="connsiteY396" fmla="*/ 18097 h 1019175"/>
                <a:gd name="connsiteX397" fmla="*/ 1541621 w 2714625"/>
                <a:gd name="connsiteY397" fmla="*/ 13335 h 1019175"/>
                <a:gd name="connsiteX398" fmla="*/ 1549336 w 2714625"/>
                <a:gd name="connsiteY398" fmla="*/ 11811 h 1019175"/>
                <a:gd name="connsiteX399" fmla="*/ 1554861 w 2714625"/>
                <a:gd name="connsiteY399" fmla="*/ 20193 h 1019175"/>
                <a:gd name="connsiteX400" fmla="*/ 1557242 w 2714625"/>
                <a:gd name="connsiteY400" fmla="*/ 18002 h 1019175"/>
                <a:gd name="connsiteX401" fmla="*/ 1558576 w 2714625"/>
                <a:gd name="connsiteY401" fmla="*/ 20002 h 1019175"/>
                <a:gd name="connsiteX402" fmla="*/ 1567243 w 2714625"/>
                <a:gd name="connsiteY402" fmla="*/ 12478 h 1019175"/>
                <a:gd name="connsiteX403" fmla="*/ 1567529 w 2714625"/>
                <a:gd name="connsiteY403" fmla="*/ 9525 h 1019175"/>
                <a:gd name="connsiteX404" fmla="*/ 1595723 w 2714625"/>
                <a:gd name="connsiteY404" fmla="*/ 13335 h 1019175"/>
                <a:gd name="connsiteX405" fmla="*/ 1615154 w 2714625"/>
                <a:gd name="connsiteY405" fmla="*/ 23812 h 1019175"/>
                <a:gd name="connsiteX406" fmla="*/ 1614202 w 2714625"/>
                <a:gd name="connsiteY406" fmla="*/ 25813 h 1019175"/>
                <a:gd name="connsiteX407" fmla="*/ 1622298 w 2714625"/>
                <a:gd name="connsiteY407" fmla="*/ 28956 h 1019175"/>
                <a:gd name="connsiteX408" fmla="*/ 1623536 w 2714625"/>
                <a:gd name="connsiteY408" fmla="*/ 26765 h 1019175"/>
                <a:gd name="connsiteX409" fmla="*/ 1623632 w 2714625"/>
                <a:gd name="connsiteY409" fmla="*/ 29051 h 1019175"/>
                <a:gd name="connsiteX410" fmla="*/ 1632680 w 2714625"/>
                <a:gd name="connsiteY410" fmla="*/ 31242 h 1019175"/>
                <a:gd name="connsiteX411" fmla="*/ 1632966 w 2714625"/>
                <a:gd name="connsiteY411" fmla="*/ 35052 h 1019175"/>
                <a:gd name="connsiteX412" fmla="*/ 1637919 w 2714625"/>
                <a:gd name="connsiteY412" fmla="*/ 33814 h 1019175"/>
                <a:gd name="connsiteX413" fmla="*/ 1645634 w 2714625"/>
                <a:gd name="connsiteY413" fmla="*/ 39433 h 1019175"/>
                <a:gd name="connsiteX414" fmla="*/ 1652111 w 2714625"/>
                <a:gd name="connsiteY414" fmla="*/ 40481 h 1019175"/>
                <a:gd name="connsiteX415" fmla="*/ 1664208 w 2714625"/>
                <a:gd name="connsiteY415" fmla="*/ 48958 h 1019175"/>
                <a:gd name="connsiteX416" fmla="*/ 1662112 w 2714625"/>
                <a:gd name="connsiteY416" fmla="*/ 53245 h 1019175"/>
                <a:gd name="connsiteX417" fmla="*/ 1664779 w 2714625"/>
                <a:gd name="connsiteY417" fmla="*/ 54769 h 1019175"/>
                <a:gd name="connsiteX418" fmla="*/ 1671828 w 2714625"/>
                <a:gd name="connsiteY418" fmla="*/ 50101 h 1019175"/>
                <a:gd name="connsiteX419" fmla="*/ 1682020 w 2714625"/>
                <a:gd name="connsiteY419" fmla="*/ 50863 h 1019175"/>
                <a:gd name="connsiteX420" fmla="*/ 1684401 w 2714625"/>
                <a:gd name="connsiteY420" fmla="*/ 51721 h 1019175"/>
                <a:gd name="connsiteX421" fmla="*/ 1682020 w 2714625"/>
                <a:gd name="connsiteY421" fmla="*/ 61246 h 1019175"/>
                <a:gd name="connsiteX422" fmla="*/ 1707261 w 2714625"/>
                <a:gd name="connsiteY422" fmla="*/ 65722 h 1019175"/>
                <a:gd name="connsiteX423" fmla="*/ 1714691 w 2714625"/>
                <a:gd name="connsiteY423" fmla="*/ 71056 h 1019175"/>
                <a:gd name="connsiteX424" fmla="*/ 1720025 w 2714625"/>
                <a:gd name="connsiteY424" fmla="*/ 65818 h 1019175"/>
                <a:gd name="connsiteX425" fmla="*/ 1722596 w 2714625"/>
                <a:gd name="connsiteY425" fmla="*/ 67151 h 1019175"/>
                <a:gd name="connsiteX426" fmla="*/ 1725359 w 2714625"/>
                <a:gd name="connsiteY426" fmla="*/ 72199 h 1019175"/>
                <a:gd name="connsiteX427" fmla="*/ 1724311 w 2714625"/>
                <a:gd name="connsiteY427" fmla="*/ 77629 h 1019175"/>
                <a:gd name="connsiteX428" fmla="*/ 1717929 w 2714625"/>
                <a:gd name="connsiteY428" fmla="*/ 83629 h 1019175"/>
                <a:gd name="connsiteX429" fmla="*/ 1720120 w 2714625"/>
                <a:gd name="connsiteY429" fmla="*/ 86392 h 1019175"/>
                <a:gd name="connsiteX430" fmla="*/ 1731550 w 2714625"/>
                <a:gd name="connsiteY430" fmla="*/ 76486 h 1019175"/>
                <a:gd name="connsiteX431" fmla="*/ 1737741 w 2714625"/>
                <a:gd name="connsiteY431" fmla="*/ 79915 h 1019175"/>
                <a:gd name="connsiteX432" fmla="*/ 1744599 w 2714625"/>
                <a:gd name="connsiteY432" fmla="*/ 76962 h 1019175"/>
                <a:gd name="connsiteX433" fmla="*/ 1745551 w 2714625"/>
                <a:gd name="connsiteY433" fmla="*/ 74009 h 1019175"/>
                <a:gd name="connsiteX434" fmla="*/ 1749076 w 2714625"/>
                <a:gd name="connsiteY434" fmla="*/ 75152 h 1019175"/>
                <a:gd name="connsiteX435" fmla="*/ 1752791 w 2714625"/>
                <a:gd name="connsiteY435" fmla="*/ 92107 h 1019175"/>
                <a:gd name="connsiteX436" fmla="*/ 1747076 w 2714625"/>
                <a:gd name="connsiteY436" fmla="*/ 98965 h 1019175"/>
                <a:gd name="connsiteX437" fmla="*/ 1748314 w 2714625"/>
                <a:gd name="connsiteY437" fmla="*/ 100870 h 1019175"/>
                <a:gd name="connsiteX438" fmla="*/ 1761839 w 2714625"/>
                <a:gd name="connsiteY438" fmla="*/ 97536 h 1019175"/>
                <a:gd name="connsiteX439" fmla="*/ 1763173 w 2714625"/>
                <a:gd name="connsiteY439" fmla="*/ 114586 h 1019175"/>
                <a:gd name="connsiteX440" fmla="*/ 1772412 w 2714625"/>
                <a:gd name="connsiteY440" fmla="*/ 105156 h 1019175"/>
                <a:gd name="connsiteX441" fmla="*/ 1788890 w 2714625"/>
                <a:gd name="connsiteY441" fmla="*/ 111633 h 1019175"/>
                <a:gd name="connsiteX442" fmla="*/ 1788033 w 2714625"/>
                <a:gd name="connsiteY442" fmla="*/ 119443 h 1019175"/>
                <a:gd name="connsiteX443" fmla="*/ 1808702 w 2714625"/>
                <a:gd name="connsiteY443" fmla="*/ 113919 h 1019175"/>
                <a:gd name="connsiteX444" fmla="*/ 1818037 w 2714625"/>
                <a:gd name="connsiteY444" fmla="*/ 116014 h 1019175"/>
                <a:gd name="connsiteX445" fmla="*/ 1821180 w 2714625"/>
                <a:gd name="connsiteY445" fmla="*/ 123920 h 1019175"/>
                <a:gd name="connsiteX446" fmla="*/ 1833943 w 2714625"/>
                <a:gd name="connsiteY446" fmla="*/ 117348 h 1019175"/>
                <a:gd name="connsiteX447" fmla="*/ 1843564 w 2714625"/>
                <a:gd name="connsiteY447" fmla="*/ 118777 h 1019175"/>
                <a:gd name="connsiteX448" fmla="*/ 1846612 w 2714625"/>
                <a:gd name="connsiteY448" fmla="*/ 114967 h 1019175"/>
                <a:gd name="connsiteX449" fmla="*/ 1871662 w 2714625"/>
                <a:gd name="connsiteY449" fmla="*/ 108966 h 1019175"/>
                <a:gd name="connsiteX450" fmla="*/ 1871186 w 2714625"/>
                <a:gd name="connsiteY450" fmla="*/ 102584 h 1019175"/>
                <a:gd name="connsiteX451" fmla="*/ 1873472 w 2714625"/>
                <a:gd name="connsiteY451" fmla="*/ 102394 h 1019175"/>
                <a:gd name="connsiteX452" fmla="*/ 1903285 w 2714625"/>
                <a:gd name="connsiteY452" fmla="*/ 103441 h 1019175"/>
                <a:gd name="connsiteX453" fmla="*/ 1903571 w 2714625"/>
                <a:gd name="connsiteY453" fmla="*/ 116205 h 1019175"/>
                <a:gd name="connsiteX454" fmla="*/ 1925288 w 2714625"/>
                <a:gd name="connsiteY454" fmla="*/ 116110 h 1019175"/>
                <a:gd name="connsiteX455" fmla="*/ 1927384 w 2714625"/>
                <a:gd name="connsiteY455" fmla="*/ 115443 h 1019175"/>
                <a:gd name="connsiteX456" fmla="*/ 1929575 w 2714625"/>
                <a:gd name="connsiteY456" fmla="*/ 103060 h 1019175"/>
                <a:gd name="connsiteX457" fmla="*/ 1936337 w 2714625"/>
                <a:gd name="connsiteY457" fmla="*/ 104775 h 1019175"/>
                <a:gd name="connsiteX458" fmla="*/ 1939766 w 2714625"/>
                <a:gd name="connsiteY458" fmla="*/ 93726 h 1019175"/>
                <a:gd name="connsiteX459" fmla="*/ 1953387 w 2714625"/>
                <a:gd name="connsiteY459" fmla="*/ 102108 h 1019175"/>
                <a:gd name="connsiteX460" fmla="*/ 1954816 w 2714625"/>
                <a:gd name="connsiteY460" fmla="*/ 96679 h 1019175"/>
                <a:gd name="connsiteX461" fmla="*/ 1969294 w 2714625"/>
                <a:gd name="connsiteY461" fmla="*/ 97822 h 1019175"/>
                <a:gd name="connsiteX462" fmla="*/ 1968722 w 2714625"/>
                <a:gd name="connsiteY462" fmla="*/ 94107 h 1019175"/>
                <a:gd name="connsiteX463" fmla="*/ 1975485 w 2714625"/>
                <a:gd name="connsiteY463" fmla="*/ 92869 h 1019175"/>
                <a:gd name="connsiteX464" fmla="*/ 1973485 w 2714625"/>
                <a:gd name="connsiteY464" fmla="*/ 75438 h 1019175"/>
                <a:gd name="connsiteX465" fmla="*/ 2011680 w 2714625"/>
                <a:gd name="connsiteY465" fmla="*/ 67913 h 1019175"/>
                <a:gd name="connsiteX466" fmla="*/ 2020348 w 2714625"/>
                <a:gd name="connsiteY466" fmla="*/ 75057 h 1019175"/>
                <a:gd name="connsiteX467" fmla="*/ 2024825 w 2714625"/>
                <a:gd name="connsiteY467" fmla="*/ 85535 h 1019175"/>
                <a:gd name="connsiteX468" fmla="*/ 2032730 w 2714625"/>
                <a:gd name="connsiteY468" fmla="*/ 88392 h 1019175"/>
                <a:gd name="connsiteX469" fmla="*/ 2030349 w 2714625"/>
                <a:gd name="connsiteY469" fmla="*/ 101537 h 1019175"/>
                <a:gd name="connsiteX470" fmla="*/ 2049780 w 2714625"/>
                <a:gd name="connsiteY470" fmla="*/ 102679 h 1019175"/>
                <a:gd name="connsiteX471" fmla="*/ 2078831 w 2714625"/>
                <a:gd name="connsiteY471" fmla="*/ 99822 h 1019175"/>
                <a:gd name="connsiteX472" fmla="*/ 2074735 w 2714625"/>
                <a:gd name="connsiteY472" fmla="*/ 132588 h 1019175"/>
                <a:gd name="connsiteX473" fmla="*/ 2069687 w 2714625"/>
                <a:gd name="connsiteY473" fmla="*/ 136588 h 1019175"/>
                <a:gd name="connsiteX474" fmla="*/ 2081498 w 2714625"/>
                <a:gd name="connsiteY474" fmla="*/ 144304 h 1019175"/>
                <a:gd name="connsiteX475" fmla="*/ 2091404 w 2714625"/>
                <a:gd name="connsiteY475" fmla="*/ 120396 h 1019175"/>
                <a:gd name="connsiteX476" fmla="*/ 2149983 w 2714625"/>
                <a:gd name="connsiteY476" fmla="*/ 117634 h 1019175"/>
                <a:gd name="connsiteX477" fmla="*/ 2152269 w 2714625"/>
                <a:gd name="connsiteY477" fmla="*/ 100203 h 1019175"/>
                <a:gd name="connsiteX478" fmla="*/ 2176844 w 2714625"/>
                <a:gd name="connsiteY478" fmla="*/ 111538 h 1019175"/>
                <a:gd name="connsiteX479" fmla="*/ 2230469 w 2714625"/>
                <a:gd name="connsiteY479" fmla="*/ 92012 h 1019175"/>
                <a:gd name="connsiteX480" fmla="*/ 2236756 w 2714625"/>
                <a:gd name="connsiteY480" fmla="*/ 90583 h 1019175"/>
                <a:gd name="connsiteX481" fmla="*/ 2237994 w 2714625"/>
                <a:gd name="connsiteY481" fmla="*/ 93440 h 1019175"/>
                <a:gd name="connsiteX482" fmla="*/ 2246567 w 2714625"/>
                <a:gd name="connsiteY482" fmla="*/ 90392 h 1019175"/>
                <a:gd name="connsiteX483" fmla="*/ 2269236 w 2714625"/>
                <a:gd name="connsiteY483" fmla="*/ 79248 h 1019175"/>
                <a:gd name="connsiteX484" fmla="*/ 2276189 w 2714625"/>
                <a:gd name="connsiteY484" fmla="*/ 72485 h 1019175"/>
                <a:gd name="connsiteX485" fmla="*/ 2298954 w 2714625"/>
                <a:gd name="connsiteY485" fmla="*/ 116110 h 1019175"/>
                <a:gd name="connsiteX486" fmla="*/ 2305336 w 2714625"/>
                <a:gd name="connsiteY486" fmla="*/ 158210 h 1019175"/>
                <a:gd name="connsiteX487" fmla="*/ 2314766 w 2714625"/>
                <a:gd name="connsiteY487" fmla="*/ 161068 h 1019175"/>
                <a:gd name="connsiteX488" fmla="*/ 2331053 w 2714625"/>
                <a:gd name="connsiteY488" fmla="*/ 148495 h 1019175"/>
                <a:gd name="connsiteX489" fmla="*/ 2338007 w 2714625"/>
                <a:gd name="connsiteY489" fmla="*/ 161925 h 1019175"/>
                <a:gd name="connsiteX490" fmla="*/ 2337149 w 2714625"/>
                <a:gd name="connsiteY490" fmla="*/ 168307 h 1019175"/>
                <a:gd name="connsiteX491" fmla="*/ 2351627 w 2714625"/>
                <a:gd name="connsiteY491" fmla="*/ 182023 h 1019175"/>
                <a:gd name="connsiteX492" fmla="*/ 2358485 w 2714625"/>
                <a:gd name="connsiteY492" fmla="*/ 166402 h 1019175"/>
                <a:gd name="connsiteX493" fmla="*/ 2359057 w 2714625"/>
                <a:gd name="connsiteY493" fmla="*/ 168307 h 1019175"/>
                <a:gd name="connsiteX494" fmla="*/ 2376297 w 2714625"/>
                <a:gd name="connsiteY494" fmla="*/ 157639 h 1019175"/>
                <a:gd name="connsiteX495" fmla="*/ 2382965 w 2714625"/>
                <a:gd name="connsiteY495" fmla="*/ 182213 h 1019175"/>
                <a:gd name="connsiteX496" fmla="*/ 2389156 w 2714625"/>
                <a:gd name="connsiteY496" fmla="*/ 190405 h 1019175"/>
                <a:gd name="connsiteX497" fmla="*/ 2389918 w 2714625"/>
                <a:gd name="connsiteY497" fmla="*/ 186214 h 1019175"/>
                <a:gd name="connsiteX498" fmla="*/ 2399919 w 2714625"/>
                <a:gd name="connsiteY498" fmla="*/ 187357 h 1019175"/>
                <a:gd name="connsiteX499" fmla="*/ 2398776 w 2714625"/>
                <a:gd name="connsiteY499" fmla="*/ 176879 h 1019175"/>
                <a:gd name="connsiteX500" fmla="*/ 2408396 w 2714625"/>
                <a:gd name="connsiteY500" fmla="*/ 166211 h 1019175"/>
                <a:gd name="connsiteX501" fmla="*/ 2412397 w 2714625"/>
                <a:gd name="connsiteY501" fmla="*/ 177451 h 1019175"/>
                <a:gd name="connsiteX502" fmla="*/ 2418588 w 2714625"/>
                <a:gd name="connsiteY502" fmla="*/ 177927 h 1019175"/>
                <a:gd name="connsiteX503" fmla="*/ 2420017 w 2714625"/>
                <a:gd name="connsiteY503" fmla="*/ 173831 h 1019175"/>
                <a:gd name="connsiteX504" fmla="*/ 2434019 w 2714625"/>
                <a:gd name="connsiteY504" fmla="*/ 176022 h 1019175"/>
                <a:gd name="connsiteX505" fmla="*/ 2438876 w 2714625"/>
                <a:gd name="connsiteY505" fmla="*/ 169069 h 1019175"/>
                <a:gd name="connsiteX506" fmla="*/ 2460403 w 2714625"/>
                <a:gd name="connsiteY506" fmla="*/ 177927 h 1019175"/>
                <a:gd name="connsiteX507" fmla="*/ 2475928 w 2714625"/>
                <a:gd name="connsiteY507" fmla="*/ 180594 h 1019175"/>
                <a:gd name="connsiteX508" fmla="*/ 2477929 w 2714625"/>
                <a:gd name="connsiteY508" fmla="*/ 192310 h 1019175"/>
                <a:gd name="connsiteX509" fmla="*/ 2486025 w 2714625"/>
                <a:gd name="connsiteY509" fmla="*/ 192595 h 1019175"/>
                <a:gd name="connsiteX510" fmla="*/ 2488883 w 2714625"/>
                <a:gd name="connsiteY510" fmla="*/ 209740 h 1019175"/>
                <a:gd name="connsiteX511" fmla="*/ 2482882 w 2714625"/>
                <a:gd name="connsiteY511" fmla="*/ 228505 h 1019175"/>
                <a:gd name="connsiteX512" fmla="*/ 2471261 w 2714625"/>
                <a:gd name="connsiteY512" fmla="*/ 230219 h 1019175"/>
                <a:gd name="connsiteX513" fmla="*/ 2468785 w 2714625"/>
                <a:gd name="connsiteY513" fmla="*/ 239173 h 1019175"/>
                <a:gd name="connsiteX514" fmla="*/ 2471642 w 2714625"/>
                <a:gd name="connsiteY514" fmla="*/ 246221 h 1019175"/>
                <a:gd name="connsiteX515" fmla="*/ 2468023 w 2714625"/>
                <a:gd name="connsiteY515" fmla="*/ 251746 h 1019175"/>
                <a:gd name="connsiteX516" fmla="*/ 2473261 w 2714625"/>
                <a:gd name="connsiteY516" fmla="*/ 259556 h 1019175"/>
                <a:gd name="connsiteX517" fmla="*/ 2477357 w 2714625"/>
                <a:gd name="connsiteY517" fmla="*/ 260318 h 1019175"/>
                <a:gd name="connsiteX518" fmla="*/ 2473643 w 2714625"/>
                <a:gd name="connsiteY518" fmla="*/ 280987 h 1019175"/>
                <a:gd name="connsiteX519" fmla="*/ 2475071 w 2714625"/>
                <a:gd name="connsiteY519" fmla="*/ 285179 h 1019175"/>
                <a:gd name="connsiteX520" fmla="*/ 2479262 w 2714625"/>
                <a:gd name="connsiteY520" fmla="*/ 285655 h 1019175"/>
                <a:gd name="connsiteX521" fmla="*/ 2481739 w 2714625"/>
                <a:gd name="connsiteY521" fmla="*/ 292227 h 1019175"/>
                <a:gd name="connsiteX522" fmla="*/ 2478500 w 2714625"/>
                <a:gd name="connsiteY522" fmla="*/ 309562 h 1019175"/>
                <a:gd name="connsiteX523" fmla="*/ 2483644 w 2714625"/>
                <a:gd name="connsiteY523" fmla="*/ 309467 h 1019175"/>
                <a:gd name="connsiteX524" fmla="*/ 2490787 w 2714625"/>
                <a:gd name="connsiteY524" fmla="*/ 330137 h 1019175"/>
                <a:gd name="connsiteX525" fmla="*/ 2501836 w 2714625"/>
                <a:gd name="connsiteY525" fmla="*/ 329755 h 1019175"/>
                <a:gd name="connsiteX526" fmla="*/ 2498027 w 2714625"/>
                <a:gd name="connsiteY526" fmla="*/ 342614 h 1019175"/>
                <a:gd name="connsiteX527" fmla="*/ 2500979 w 2714625"/>
                <a:gd name="connsiteY527" fmla="*/ 345758 h 1019175"/>
                <a:gd name="connsiteX528" fmla="*/ 2498027 w 2714625"/>
                <a:gd name="connsiteY528" fmla="*/ 349567 h 1019175"/>
                <a:gd name="connsiteX529" fmla="*/ 2516981 w 2714625"/>
                <a:gd name="connsiteY529" fmla="*/ 360807 h 1019175"/>
                <a:gd name="connsiteX530" fmla="*/ 2513838 w 2714625"/>
                <a:gd name="connsiteY530" fmla="*/ 366332 h 1019175"/>
                <a:gd name="connsiteX531" fmla="*/ 2522792 w 2714625"/>
                <a:gd name="connsiteY531" fmla="*/ 369379 h 1019175"/>
                <a:gd name="connsiteX532" fmla="*/ 2530411 w 2714625"/>
                <a:gd name="connsiteY532" fmla="*/ 364141 h 1019175"/>
                <a:gd name="connsiteX533" fmla="*/ 2532793 w 2714625"/>
                <a:gd name="connsiteY533" fmla="*/ 357950 h 1019175"/>
                <a:gd name="connsiteX534" fmla="*/ 2564606 w 2714625"/>
                <a:gd name="connsiteY534" fmla="*/ 358521 h 1019175"/>
                <a:gd name="connsiteX535" fmla="*/ 2578036 w 2714625"/>
                <a:gd name="connsiteY535" fmla="*/ 356045 h 1019175"/>
                <a:gd name="connsiteX536" fmla="*/ 2577656 w 2714625"/>
                <a:gd name="connsiteY536" fmla="*/ 368617 h 1019175"/>
                <a:gd name="connsiteX537" fmla="*/ 2571464 w 2714625"/>
                <a:gd name="connsiteY537" fmla="*/ 384143 h 1019175"/>
                <a:gd name="connsiteX538" fmla="*/ 2554891 w 2714625"/>
                <a:gd name="connsiteY538" fmla="*/ 385096 h 1019175"/>
                <a:gd name="connsiteX539" fmla="*/ 2550700 w 2714625"/>
                <a:gd name="connsiteY539" fmla="*/ 402908 h 1019175"/>
                <a:gd name="connsiteX540" fmla="*/ 2565464 w 2714625"/>
                <a:gd name="connsiteY540" fmla="*/ 410623 h 1019175"/>
                <a:gd name="connsiteX541" fmla="*/ 2580608 w 2714625"/>
                <a:gd name="connsiteY541" fmla="*/ 424148 h 1019175"/>
                <a:gd name="connsiteX542" fmla="*/ 2572607 w 2714625"/>
                <a:gd name="connsiteY542" fmla="*/ 427196 h 1019175"/>
                <a:gd name="connsiteX543" fmla="*/ 2582704 w 2714625"/>
                <a:gd name="connsiteY543" fmla="*/ 439483 h 1019175"/>
                <a:gd name="connsiteX544" fmla="*/ 2596515 w 2714625"/>
                <a:gd name="connsiteY544" fmla="*/ 445675 h 1019175"/>
                <a:gd name="connsiteX545" fmla="*/ 2594896 w 2714625"/>
                <a:gd name="connsiteY545" fmla="*/ 451485 h 1019175"/>
                <a:gd name="connsiteX546" fmla="*/ 2602802 w 2714625"/>
                <a:gd name="connsiteY546" fmla="*/ 458153 h 1019175"/>
                <a:gd name="connsiteX547" fmla="*/ 2622709 w 2714625"/>
                <a:gd name="connsiteY547" fmla="*/ 462343 h 1019175"/>
                <a:gd name="connsiteX548" fmla="*/ 2631853 w 2714625"/>
                <a:gd name="connsiteY548" fmla="*/ 469678 h 1019175"/>
                <a:gd name="connsiteX549" fmla="*/ 2629662 w 2714625"/>
                <a:gd name="connsiteY549" fmla="*/ 486251 h 1019175"/>
                <a:gd name="connsiteX550" fmla="*/ 2640806 w 2714625"/>
                <a:gd name="connsiteY550" fmla="*/ 477298 h 1019175"/>
                <a:gd name="connsiteX551" fmla="*/ 2644807 w 2714625"/>
                <a:gd name="connsiteY551" fmla="*/ 481012 h 1019175"/>
                <a:gd name="connsiteX552" fmla="*/ 2642330 w 2714625"/>
                <a:gd name="connsiteY552" fmla="*/ 482917 h 1019175"/>
                <a:gd name="connsiteX553" fmla="*/ 2685098 w 2714625"/>
                <a:gd name="connsiteY553" fmla="*/ 515969 h 1019175"/>
                <a:gd name="connsiteX554" fmla="*/ 2710529 w 2714625"/>
                <a:gd name="connsiteY554" fmla="*/ 543401 h 1019175"/>
                <a:gd name="connsiteX555" fmla="*/ 2712339 w 2714625"/>
                <a:gd name="connsiteY555" fmla="*/ 555022 h 1019175"/>
                <a:gd name="connsiteX556" fmla="*/ 2702909 w 2714625"/>
                <a:gd name="connsiteY556" fmla="*/ 544449 h 1019175"/>
                <a:gd name="connsiteX557" fmla="*/ 2707767 w 2714625"/>
                <a:gd name="connsiteY557" fmla="*/ 559117 h 1019175"/>
                <a:gd name="connsiteX558" fmla="*/ 2692622 w 2714625"/>
                <a:gd name="connsiteY558" fmla="*/ 588359 h 1019175"/>
                <a:gd name="connsiteX559" fmla="*/ 2677287 w 2714625"/>
                <a:gd name="connsiteY559" fmla="*/ 579120 h 1019175"/>
                <a:gd name="connsiteX560" fmla="*/ 2670143 w 2714625"/>
                <a:gd name="connsiteY560" fmla="*/ 564166 h 1019175"/>
                <a:gd name="connsiteX561" fmla="*/ 2655951 w 2714625"/>
                <a:gd name="connsiteY561" fmla="*/ 597789 h 1019175"/>
                <a:gd name="connsiteX562" fmla="*/ 2656142 w 2714625"/>
                <a:gd name="connsiteY562" fmla="*/ 613124 h 1019175"/>
                <a:gd name="connsiteX563" fmla="*/ 2651760 w 2714625"/>
                <a:gd name="connsiteY563" fmla="*/ 620173 h 1019175"/>
                <a:gd name="connsiteX564" fmla="*/ 2656046 w 2714625"/>
                <a:gd name="connsiteY564" fmla="*/ 628555 h 1019175"/>
                <a:gd name="connsiteX565" fmla="*/ 2649093 w 2714625"/>
                <a:gd name="connsiteY565" fmla="*/ 622363 h 1019175"/>
                <a:gd name="connsiteX566" fmla="*/ 2660999 w 2714625"/>
                <a:gd name="connsiteY566" fmla="*/ 636937 h 1019175"/>
                <a:gd name="connsiteX567" fmla="*/ 2636520 w 2714625"/>
                <a:gd name="connsiteY567" fmla="*/ 664559 h 1019175"/>
                <a:gd name="connsiteX568" fmla="*/ 2622233 w 2714625"/>
                <a:gd name="connsiteY568" fmla="*/ 655511 h 1019175"/>
                <a:gd name="connsiteX569" fmla="*/ 2610326 w 2714625"/>
                <a:gd name="connsiteY569" fmla="*/ 675894 h 1019175"/>
                <a:gd name="connsiteX570" fmla="*/ 2622614 w 2714625"/>
                <a:gd name="connsiteY570" fmla="*/ 683609 h 1019175"/>
                <a:gd name="connsiteX571" fmla="*/ 2616136 w 2714625"/>
                <a:gd name="connsiteY571" fmla="*/ 697801 h 1019175"/>
                <a:gd name="connsiteX572" fmla="*/ 2618327 w 2714625"/>
                <a:gd name="connsiteY572" fmla="*/ 699040 h 1019175"/>
                <a:gd name="connsiteX573" fmla="*/ 2610993 w 2714625"/>
                <a:gd name="connsiteY573" fmla="*/ 711708 h 1019175"/>
                <a:gd name="connsiteX574" fmla="*/ 2608136 w 2714625"/>
                <a:gd name="connsiteY574" fmla="*/ 709993 h 1019175"/>
                <a:gd name="connsiteX575" fmla="*/ 2599277 w 2714625"/>
                <a:gd name="connsiteY575" fmla="*/ 724948 h 1019175"/>
                <a:gd name="connsiteX576" fmla="*/ 2602325 w 2714625"/>
                <a:gd name="connsiteY576" fmla="*/ 726758 h 1019175"/>
                <a:gd name="connsiteX577" fmla="*/ 2593848 w 2714625"/>
                <a:gd name="connsiteY577" fmla="*/ 739616 h 1019175"/>
                <a:gd name="connsiteX578" fmla="*/ 2587276 w 2714625"/>
                <a:gd name="connsiteY578" fmla="*/ 737330 h 1019175"/>
                <a:gd name="connsiteX579" fmla="*/ 2588324 w 2714625"/>
                <a:gd name="connsiteY579" fmla="*/ 733996 h 1019175"/>
                <a:gd name="connsiteX580" fmla="*/ 2583370 w 2714625"/>
                <a:gd name="connsiteY580" fmla="*/ 732663 h 1019175"/>
                <a:gd name="connsiteX581" fmla="*/ 2579179 w 2714625"/>
                <a:gd name="connsiteY581" fmla="*/ 735901 h 1019175"/>
                <a:gd name="connsiteX582" fmla="*/ 2563463 w 2714625"/>
                <a:gd name="connsiteY582" fmla="*/ 769906 h 1019175"/>
                <a:gd name="connsiteX583" fmla="*/ 2568035 w 2714625"/>
                <a:gd name="connsiteY583" fmla="*/ 774954 h 1019175"/>
                <a:gd name="connsiteX584" fmla="*/ 2550604 w 2714625"/>
                <a:gd name="connsiteY584" fmla="*/ 791623 h 1019175"/>
                <a:gd name="connsiteX585" fmla="*/ 2545747 w 2714625"/>
                <a:gd name="connsiteY585" fmla="*/ 802005 h 1019175"/>
                <a:gd name="connsiteX586" fmla="*/ 2537746 w 2714625"/>
                <a:gd name="connsiteY586" fmla="*/ 808482 h 1019175"/>
                <a:gd name="connsiteX587" fmla="*/ 2522411 w 2714625"/>
                <a:gd name="connsiteY587" fmla="*/ 813149 h 1019175"/>
                <a:gd name="connsiteX588" fmla="*/ 2513076 w 2714625"/>
                <a:gd name="connsiteY588" fmla="*/ 819150 h 1019175"/>
                <a:gd name="connsiteX589" fmla="*/ 2520315 w 2714625"/>
                <a:gd name="connsiteY589" fmla="*/ 792289 h 1019175"/>
                <a:gd name="connsiteX590" fmla="*/ 2478215 w 2714625"/>
                <a:gd name="connsiteY590" fmla="*/ 786955 h 1019175"/>
                <a:gd name="connsiteX591" fmla="*/ 2476786 w 2714625"/>
                <a:gd name="connsiteY591" fmla="*/ 779621 h 1019175"/>
                <a:gd name="connsiteX592" fmla="*/ 2481262 w 2714625"/>
                <a:gd name="connsiteY592" fmla="*/ 776859 h 1019175"/>
                <a:gd name="connsiteX593" fmla="*/ 2486978 w 2714625"/>
                <a:gd name="connsiteY593" fmla="*/ 765715 h 1019175"/>
                <a:gd name="connsiteX594" fmla="*/ 2489645 w 2714625"/>
                <a:gd name="connsiteY594" fmla="*/ 750094 h 1019175"/>
                <a:gd name="connsiteX595" fmla="*/ 2468785 w 2714625"/>
                <a:gd name="connsiteY595" fmla="*/ 755713 h 1019175"/>
                <a:gd name="connsiteX596" fmla="*/ 2463356 w 2714625"/>
                <a:gd name="connsiteY596" fmla="*/ 752380 h 1019175"/>
                <a:gd name="connsiteX597" fmla="*/ 2464499 w 2714625"/>
                <a:gd name="connsiteY597" fmla="*/ 747046 h 1019175"/>
                <a:gd name="connsiteX598" fmla="*/ 2458974 w 2714625"/>
                <a:gd name="connsiteY598" fmla="*/ 736949 h 1019175"/>
                <a:gd name="connsiteX599" fmla="*/ 2454116 w 2714625"/>
                <a:gd name="connsiteY599" fmla="*/ 742093 h 1019175"/>
                <a:gd name="connsiteX600" fmla="*/ 2452307 w 2714625"/>
                <a:gd name="connsiteY600" fmla="*/ 738188 h 1019175"/>
                <a:gd name="connsiteX601" fmla="*/ 2448401 w 2714625"/>
                <a:gd name="connsiteY601" fmla="*/ 743045 h 1019175"/>
                <a:gd name="connsiteX602" fmla="*/ 2440400 w 2714625"/>
                <a:gd name="connsiteY602" fmla="*/ 743236 h 1019175"/>
                <a:gd name="connsiteX603" fmla="*/ 2439638 w 2714625"/>
                <a:gd name="connsiteY603" fmla="*/ 740664 h 1019175"/>
                <a:gd name="connsiteX604" fmla="*/ 2434304 w 2714625"/>
                <a:gd name="connsiteY604" fmla="*/ 742093 h 1019175"/>
                <a:gd name="connsiteX605" fmla="*/ 2428303 w 2714625"/>
                <a:gd name="connsiteY605" fmla="*/ 738664 h 1019175"/>
                <a:gd name="connsiteX606" fmla="*/ 2419255 w 2714625"/>
                <a:gd name="connsiteY606" fmla="*/ 739902 h 1019175"/>
                <a:gd name="connsiteX607" fmla="*/ 2406968 w 2714625"/>
                <a:gd name="connsiteY607" fmla="*/ 729805 h 1019175"/>
                <a:gd name="connsiteX608" fmla="*/ 2407253 w 2714625"/>
                <a:gd name="connsiteY608" fmla="*/ 734187 h 1019175"/>
                <a:gd name="connsiteX609" fmla="*/ 2397538 w 2714625"/>
                <a:gd name="connsiteY609" fmla="*/ 736949 h 1019175"/>
                <a:gd name="connsiteX610" fmla="*/ 2393252 w 2714625"/>
                <a:gd name="connsiteY610" fmla="*/ 742569 h 1019175"/>
                <a:gd name="connsiteX611" fmla="*/ 2380202 w 2714625"/>
                <a:gd name="connsiteY611" fmla="*/ 733139 h 1019175"/>
                <a:gd name="connsiteX612" fmla="*/ 2377631 w 2714625"/>
                <a:gd name="connsiteY612" fmla="*/ 729520 h 1019175"/>
                <a:gd name="connsiteX613" fmla="*/ 2393252 w 2714625"/>
                <a:gd name="connsiteY613" fmla="*/ 722186 h 1019175"/>
                <a:gd name="connsiteX614" fmla="*/ 2400395 w 2714625"/>
                <a:gd name="connsiteY614" fmla="*/ 713327 h 1019175"/>
                <a:gd name="connsiteX615" fmla="*/ 2402015 w 2714625"/>
                <a:gd name="connsiteY615" fmla="*/ 698278 h 1019175"/>
                <a:gd name="connsiteX616" fmla="*/ 2400205 w 2714625"/>
                <a:gd name="connsiteY616" fmla="*/ 689515 h 1019175"/>
                <a:gd name="connsiteX617" fmla="*/ 2380393 w 2714625"/>
                <a:gd name="connsiteY617" fmla="*/ 689324 h 1019175"/>
                <a:gd name="connsiteX618" fmla="*/ 2381250 w 2714625"/>
                <a:gd name="connsiteY618" fmla="*/ 682752 h 1019175"/>
                <a:gd name="connsiteX619" fmla="*/ 2378202 w 2714625"/>
                <a:gd name="connsiteY619" fmla="*/ 680752 h 1019175"/>
                <a:gd name="connsiteX620" fmla="*/ 2379726 w 2714625"/>
                <a:gd name="connsiteY620" fmla="*/ 665321 h 1019175"/>
                <a:gd name="connsiteX621" fmla="*/ 2366296 w 2714625"/>
                <a:gd name="connsiteY621" fmla="*/ 660749 h 1019175"/>
                <a:gd name="connsiteX622" fmla="*/ 2355056 w 2714625"/>
                <a:gd name="connsiteY622" fmla="*/ 661130 h 1019175"/>
                <a:gd name="connsiteX623" fmla="*/ 2337340 w 2714625"/>
                <a:gd name="connsiteY623" fmla="*/ 670655 h 1019175"/>
                <a:gd name="connsiteX624" fmla="*/ 2328958 w 2714625"/>
                <a:gd name="connsiteY624" fmla="*/ 660559 h 1019175"/>
                <a:gd name="connsiteX625" fmla="*/ 2321624 w 2714625"/>
                <a:gd name="connsiteY625" fmla="*/ 664750 h 1019175"/>
                <a:gd name="connsiteX626" fmla="*/ 2303050 w 2714625"/>
                <a:gd name="connsiteY626" fmla="*/ 637794 h 1019175"/>
                <a:gd name="connsiteX627" fmla="*/ 2307908 w 2714625"/>
                <a:gd name="connsiteY627" fmla="*/ 628936 h 1019175"/>
                <a:gd name="connsiteX628" fmla="*/ 2329244 w 2714625"/>
                <a:gd name="connsiteY628" fmla="*/ 622363 h 1019175"/>
                <a:gd name="connsiteX629" fmla="*/ 2337245 w 2714625"/>
                <a:gd name="connsiteY629" fmla="*/ 616553 h 1019175"/>
                <a:gd name="connsiteX630" fmla="*/ 2340769 w 2714625"/>
                <a:gd name="connsiteY630" fmla="*/ 609600 h 1019175"/>
                <a:gd name="connsiteX631" fmla="*/ 2336483 w 2714625"/>
                <a:gd name="connsiteY631" fmla="*/ 600646 h 1019175"/>
                <a:gd name="connsiteX632" fmla="*/ 2328958 w 2714625"/>
                <a:gd name="connsiteY632" fmla="*/ 601409 h 1019175"/>
                <a:gd name="connsiteX633" fmla="*/ 2324005 w 2714625"/>
                <a:gd name="connsiteY633" fmla="*/ 594360 h 1019175"/>
                <a:gd name="connsiteX634" fmla="*/ 2307812 w 2714625"/>
                <a:gd name="connsiteY634" fmla="*/ 600361 h 1019175"/>
                <a:gd name="connsiteX635" fmla="*/ 2292096 w 2714625"/>
                <a:gd name="connsiteY635" fmla="*/ 583787 h 1019175"/>
                <a:gd name="connsiteX636" fmla="*/ 2277999 w 2714625"/>
                <a:gd name="connsiteY636" fmla="*/ 596646 h 1019175"/>
                <a:gd name="connsiteX637" fmla="*/ 2270951 w 2714625"/>
                <a:gd name="connsiteY637" fmla="*/ 599408 h 1019175"/>
                <a:gd name="connsiteX638" fmla="*/ 2263807 w 2714625"/>
                <a:gd name="connsiteY638" fmla="*/ 612838 h 1019175"/>
                <a:gd name="connsiteX639" fmla="*/ 2256187 w 2714625"/>
                <a:gd name="connsiteY639" fmla="*/ 618649 h 1019175"/>
                <a:gd name="connsiteX640" fmla="*/ 2255329 w 2714625"/>
                <a:gd name="connsiteY640" fmla="*/ 621030 h 1019175"/>
                <a:gd name="connsiteX641" fmla="*/ 2264759 w 2714625"/>
                <a:gd name="connsiteY641" fmla="*/ 631412 h 1019175"/>
                <a:gd name="connsiteX642" fmla="*/ 2266378 w 2714625"/>
                <a:gd name="connsiteY642" fmla="*/ 640080 h 1019175"/>
                <a:gd name="connsiteX643" fmla="*/ 2274094 w 2714625"/>
                <a:gd name="connsiteY643" fmla="*/ 649319 h 1019175"/>
                <a:gd name="connsiteX644" fmla="*/ 2274856 w 2714625"/>
                <a:gd name="connsiteY644" fmla="*/ 664274 h 1019175"/>
                <a:gd name="connsiteX645" fmla="*/ 2258854 w 2714625"/>
                <a:gd name="connsiteY645" fmla="*/ 665607 h 1019175"/>
                <a:gd name="connsiteX646" fmla="*/ 2251805 w 2714625"/>
                <a:gd name="connsiteY646" fmla="*/ 669703 h 1019175"/>
                <a:gd name="connsiteX647" fmla="*/ 2251996 w 2714625"/>
                <a:gd name="connsiteY647" fmla="*/ 675037 h 1019175"/>
                <a:gd name="connsiteX648" fmla="*/ 2262854 w 2714625"/>
                <a:gd name="connsiteY648" fmla="*/ 680275 h 1019175"/>
                <a:gd name="connsiteX649" fmla="*/ 2269331 w 2714625"/>
                <a:gd name="connsiteY649" fmla="*/ 677894 h 1019175"/>
                <a:gd name="connsiteX650" fmla="*/ 2270855 w 2714625"/>
                <a:gd name="connsiteY650" fmla="*/ 682942 h 1019175"/>
                <a:gd name="connsiteX651" fmla="*/ 2285428 w 2714625"/>
                <a:gd name="connsiteY651" fmla="*/ 678751 h 1019175"/>
                <a:gd name="connsiteX652" fmla="*/ 2292668 w 2714625"/>
                <a:gd name="connsiteY652" fmla="*/ 665988 h 1019175"/>
                <a:gd name="connsiteX653" fmla="*/ 2298668 w 2714625"/>
                <a:gd name="connsiteY653" fmla="*/ 667036 h 1019175"/>
                <a:gd name="connsiteX654" fmla="*/ 2294001 w 2714625"/>
                <a:gd name="connsiteY654" fmla="*/ 678275 h 1019175"/>
                <a:gd name="connsiteX655" fmla="*/ 2302478 w 2714625"/>
                <a:gd name="connsiteY655" fmla="*/ 678751 h 1019175"/>
                <a:gd name="connsiteX656" fmla="*/ 2313718 w 2714625"/>
                <a:gd name="connsiteY656" fmla="*/ 674751 h 1019175"/>
                <a:gd name="connsiteX657" fmla="*/ 2306479 w 2714625"/>
                <a:gd name="connsiteY657" fmla="*/ 695516 h 1019175"/>
                <a:gd name="connsiteX658" fmla="*/ 2311527 w 2714625"/>
                <a:gd name="connsiteY658" fmla="*/ 707136 h 1019175"/>
                <a:gd name="connsiteX659" fmla="*/ 2305050 w 2714625"/>
                <a:gd name="connsiteY659" fmla="*/ 725043 h 1019175"/>
                <a:gd name="connsiteX660" fmla="*/ 2294287 w 2714625"/>
                <a:gd name="connsiteY660" fmla="*/ 734949 h 1019175"/>
                <a:gd name="connsiteX661" fmla="*/ 2281333 w 2714625"/>
                <a:gd name="connsiteY661" fmla="*/ 760857 h 1019175"/>
                <a:gd name="connsiteX662" fmla="*/ 2260759 w 2714625"/>
                <a:gd name="connsiteY662" fmla="*/ 773430 h 1019175"/>
                <a:gd name="connsiteX663" fmla="*/ 2249615 w 2714625"/>
                <a:gd name="connsiteY663" fmla="*/ 792194 h 1019175"/>
                <a:gd name="connsiteX664" fmla="*/ 2242757 w 2714625"/>
                <a:gd name="connsiteY664" fmla="*/ 795338 h 1019175"/>
                <a:gd name="connsiteX665" fmla="*/ 2229517 w 2714625"/>
                <a:gd name="connsiteY665" fmla="*/ 795433 h 1019175"/>
                <a:gd name="connsiteX666" fmla="*/ 2212848 w 2714625"/>
                <a:gd name="connsiteY666" fmla="*/ 788003 h 1019175"/>
                <a:gd name="connsiteX667" fmla="*/ 2195322 w 2714625"/>
                <a:gd name="connsiteY667" fmla="*/ 769334 h 1019175"/>
                <a:gd name="connsiteX668" fmla="*/ 2188750 w 2714625"/>
                <a:gd name="connsiteY668" fmla="*/ 769334 h 1019175"/>
                <a:gd name="connsiteX669" fmla="*/ 2179606 w 2714625"/>
                <a:gd name="connsiteY669" fmla="*/ 765048 h 1019175"/>
                <a:gd name="connsiteX670" fmla="*/ 2184273 w 2714625"/>
                <a:gd name="connsiteY670" fmla="*/ 757142 h 1019175"/>
                <a:gd name="connsiteX671" fmla="*/ 2151888 w 2714625"/>
                <a:gd name="connsiteY671" fmla="*/ 737997 h 1019175"/>
                <a:gd name="connsiteX672" fmla="*/ 2146935 w 2714625"/>
                <a:gd name="connsiteY672" fmla="*/ 727996 h 1019175"/>
                <a:gd name="connsiteX673" fmla="*/ 2140363 w 2714625"/>
                <a:gd name="connsiteY673" fmla="*/ 725996 h 1019175"/>
                <a:gd name="connsiteX674" fmla="*/ 2139029 w 2714625"/>
                <a:gd name="connsiteY674" fmla="*/ 722376 h 1019175"/>
                <a:gd name="connsiteX675" fmla="*/ 2128933 w 2714625"/>
                <a:gd name="connsiteY675" fmla="*/ 721233 h 1019175"/>
                <a:gd name="connsiteX676" fmla="*/ 2127504 w 2714625"/>
                <a:gd name="connsiteY676" fmla="*/ 713232 h 1019175"/>
                <a:gd name="connsiteX677" fmla="*/ 2118265 w 2714625"/>
                <a:gd name="connsiteY677" fmla="*/ 709327 h 1019175"/>
                <a:gd name="connsiteX678" fmla="*/ 2108264 w 2714625"/>
                <a:gd name="connsiteY678" fmla="*/ 727710 h 1019175"/>
                <a:gd name="connsiteX679" fmla="*/ 2117789 w 2714625"/>
                <a:gd name="connsiteY679" fmla="*/ 742283 h 1019175"/>
                <a:gd name="connsiteX680" fmla="*/ 2111978 w 2714625"/>
                <a:gd name="connsiteY680" fmla="*/ 744284 h 1019175"/>
                <a:gd name="connsiteX681" fmla="*/ 2105120 w 2714625"/>
                <a:gd name="connsiteY681" fmla="*/ 741997 h 1019175"/>
                <a:gd name="connsiteX682" fmla="*/ 2100072 w 2714625"/>
                <a:gd name="connsiteY682" fmla="*/ 747046 h 1019175"/>
                <a:gd name="connsiteX683" fmla="*/ 2107787 w 2714625"/>
                <a:gd name="connsiteY683" fmla="*/ 752380 h 1019175"/>
                <a:gd name="connsiteX684" fmla="*/ 2083213 w 2714625"/>
                <a:gd name="connsiteY684" fmla="*/ 785622 h 1019175"/>
                <a:gd name="connsiteX685" fmla="*/ 2088070 w 2714625"/>
                <a:gd name="connsiteY685" fmla="*/ 792766 h 1019175"/>
                <a:gd name="connsiteX686" fmla="*/ 2083213 w 2714625"/>
                <a:gd name="connsiteY686" fmla="*/ 800671 h 1019175"/>
                <a:gd name="connsiteX687" fmla="*/ 2074831 w 2714625"/>
                <a:gd name="connsiteY687" fmla="*/ 800576 h 1019175"/>
                <a:gd name="connsiteX688" fmla="*/ 2057591 w 2714625"/>
                <a:gd name="connsiteY688" fmla="*/ 790099 h 1019175"/>
                <a:gd name="connsiteX689" fmla="*/ 2039207 w 2714625"/>
                <a:gd name="connsiteY689" fmla="*/ 822103 h 1019175"/>
                <a:gd name="connsiteX690" fmla="*/ 2026539 w 2714625"/>
                <a:gd name="connsiteY690" fmla="*/ 820769 h 1019175"/>
                <a:gd name="connsiteX691" fmla="*/ 2024253 w 2714625"/>
                <a:gd name="connsiteY691" fmla="*/ 843058 h 1019175"/>
                <a:gd name="connsiteX692" fmla="*/ 2003108 w 2714625"/>
                <a:gd name="connsiteY692" fmla="*/ 838391 h 1019175"/>
                <a:gd name="connsiteX693" fmla="*/ 2007394 w 2714625"/>
                <a:gd name="connsiteY693" fmla="*/ 817054 h 1019175"/>
                <a:gd name="connsiteX694" fmla="*/ 1933861 w 2714625"/>
                <a:gd name="connsiteY694" fmla="*/ 794671 h 1019175"/>
                <a:gd name="connsiteX695" fmla="*/ 1932813 w 2714625"/>
                <a:gd name="connsiteY695" fmla="*/ 799433 h 1019175"/>
                <a:gd name="connsiteX696" fmla="*/ 1924145 w 2714625"/>
                <a:gd name="connsiteY696" fmla="*/ 797528 h 1019175"/>
                <a:gd name="connsiteX697" fmla="*/ 1927098 w 2714625"/>
                <a:gd name="connsiteY697" fmla="*/ 786765 h 1019175"/>
                <a:gd name="connsiteX698" fmla="*/ 1879568 w 2714625"/>
                <a:gd name="connsiteY698" fmla="*/ 772668 h 1019175"/>
                <a:gd name="connsiteX699" fmla="*/ 1881759 w 2714625"/>
                <a:gd name="connsiteY699" fmla="*/ 768667 h 1019175"/>
                <a:gd name="connsiteX700" fmla="*/ 1866424 w 2714625"/>
                <a:gd name="connsiteY700" fmla="*/ 761714 h 1019175"/>
                <a:gd name="connsiteX701" fmla="*/ 1869091 w 2714625"/>
                <a:gd name="connsiteY701" fmla="*/ 755047 h 1019175"/>
                <a:gd name="connsiteX702" fmla="*/ 1866138 w 2714625"/>
                <a:gd name="connsiteY702" fmla="*/ 754094 h 1019175"/>
                <a:gd name="connsiteX703" fmla="*/ 1860899 w 2714625"/>
                <a:gd name="connsiteY703" fmla="*/ 766572 h 1019175"/>
                <a:gd name="connsiteX704" fmla="*/ 1850708 w 2714625"/>
                <a:gd name="connsiteY704" fmla="*/ 760190 h 1019175"/>
                <a:gd name="connsiteX705" fmla="*/ 1832801 w 2714625"/>
                <a:gd name="connsiteY705" fmla="*/ 753999 h 1019175"/>
                <a:gd name="connsiteX706" fmla="*/ 1838134 w 2714625"/>
                <a:gd name="connsiteY706" fmla="*/ 741140 h 1019175"/>
                <a:gd name="connsiteX707" fmla="*/ 1835372 w 2714625"/>
                <a:gd name="connsiteY707" fmla="*/ 738473 h 1019175"/>
                <a:gd name="connsiteX708" fmla="*/ 1842516 w 2714625"/>
                <a:gd name="connsiteY708" fmla="*/ 734663 h 1019175"/>
                <a:gd name="connsiteX709" fmla="*/ 1840040 w 2714625"/>
                <a:gd name="connsiteY709" fmla="*/ 726091 h 1019175"/>
                <a:gd name="connsiteX710" fmla="*/ 1848517 w 2714625"/>
                <a:gd name="connsiteY710" fmla="*/ 728377 h 1019175"/>
                <a:gd name="connsiteX711" fmla="*/ 1851660 w 2714625"/>
                <a:gd name="connsiteY711" fmla="*/ 719042 h 1019175"/>
                <a:gd name="connsiteX712" fmla="*/ 1848421 w 2714625"/>
                <a:gd name="connsiteY712" fmla="*/ 714851 h 1019175"/>
                <a:gd name="connsiteX713" fmla="*/ 1855089 w 2714625"/>
                <a:gd name="connsiteY713" fmla="*/ 712946 h 1019175"/>
                <a:gd name="connsiteX714" fmla="*/ 1857184 w 2714625"/>
                <a:gd name="connsiteY714" fmla="*/ 710660 h 1019175"/>
                <a:gd name="connsiteX715" fmla="*/ 1855089 w 2714625"/>
                <a:gd name="connsiteY715" fmla="*/ 709136 h 1019175"/>
                <a:gd name="connsiteX716" fmla="*/ 1858613 w 2714625"/>
                <a:gd name="connsiteY716" fmla="*/ 707041 h 1019175"/>
                <a:gd name="connsiteX717" fmla="*/ 1856708 w 2714625"/>
                <a:gd name="connsiteY717" fmla="*/ 703517 h 1019175"/>
                <a:gd name="connsiteX718" fmla="*/ 1863852 w 2714625"/>
                <a:gd name="connsiteY718" fmla="*/ 673703 h 1019175"/>
                <a:gd name="connsiteX719" fmla="*/ 1860709 w 2714625"/>
                <a:gd name="connsiteY719" fmla="*/ 674561 h 1019175"/>
                <a:gd name="connsiteX720" fmla="*/ 1840801 w 2714625"/>
                <a:gd name="connsiteY720" fmla="*/ 649034 h 1019175"/>
                <a:gd name="connsiteX721" fmla="*/ 1840516 w 2714625"/>
                <a:gd name="connsiteY721" fmla="*/ 645700 h 1019175"/>
                <a:gd name="connsiteX722" fmla="*/ 1844993 w 2714625"/>
                <a:gd name="connsiteY722" fmla="*/ 641223 h 1019175"/>
                <a:gd name="connsiteX723" fmla="*/ 1851851 w 2714625"/>
                <a:gd name="connsiteY723" fmla="*/ 646367 h 1019175"/>
                <a:gd name="connsiteX724" fmla="*/ 1849279 w 2714625"/>
                <a:gd name="connsiteY724" fmla="*/ 643509 h 1019175"/>
                <a:gd name="connsiteX725" fmla="*/ 1847564 w 2714625"/>
                <a:gd name="connsiteY725" fmla="*/ 631698 h 1019175"/>
                <a:gd name="connsiteX726" fmla="*/ 1840325 w 2714625"/>
                <a:gd name="connsiteY726" fmla="*/ 629031 h 1019175"/>
                <a:gd name="connsiteX727" fmla="*/ 1841468 w 2714625"/>
                <a:gd name="connsiteY727" fmla="*/ 626459 h 1019175"/>
                <a:gd name="connsiteX728" fmla="*/ 1829371 w 2714625"/>
                <a:gd name="connsiteY728" fmla="*/ 639699 h 1019175"/>
                <a:gd name="connsiteX729" fmla="*/ 1822133 w 2714625"/>
                <a:gd name="connsiteY729" fmla="*/ 633222 h 1019175"/>
                <a:gd name="connsiteX730" fmla="*/ 1823466 w 2714625"/>
                <a:gd name="connsiteY730" fmla="*/ 631603 h 1019175"/>
                <a:gd name="connsiteX731" fmla="*/ 1806988 w 2714625"/>
                <a:gd name="connsiteY731" fmla="*/ 636079 h 1019175"/>
                <a:gd name="connsiteX732" fmla="*/ 1806131 w 2714625"/>
                <a:gd name="connsiteY732" fmla="*/ 622649 h 1019175"/>
                <a:gd name="connsiteX733" fmla="*/ 1772031 w 2714625"/>
                <a:gd name="connsiteY733" fmla="*/ 624650 h 1019175"/>
                <a:gd name="connsiteX734" fmla="*/ 1771555 w 2714625"/>
                <a:gd name="connsiteY734" fmla="*/ 617315 h 1019175"/>
                <a:gd name="connsiteX735" fmla="*/ 1746123 w 2714625"/>
                <a:gd name="connsiteY735" fmla="*/ 620459 h 1019175"/>
                <a:gd name="connsiteX736" fmla="*/ 1742599 w 2714625"/>
                <a:gd name="connsiteY736" fmla="*/ 592360 h 1019175"/>
                <a:gd name="connsiteX737" fmla="*/ 1740122 w 2714625"/>
                <a:gd name="connsiteY737" fmla="*/ 586264 h 1019175"/>
                <a:gd name="connsiteX738" fmla="*/ 1729264 w 2714625"/>
                <a:gd name="connsiteY738" fmla="*/ 588931 h 1019175"/>
                <a:gd name="connsiteX739" fmla="*/ 1725644 w 2714625"/>
                <a:gd name="connsiteY739" fmla="*/ 563689 h 1019175"/>
                <a:gd name="connsiteX740" fmla="*/ 1707451 w 2714625"/>
                <a:gd name="connsiteY740" fmla="*/ 559022 h 1019175"/>
                <a:gd name="connsiteX741" fmla="*/ 1706499 w 2714625"/>
                <a:gd name="connsiteY741" fmla="*/ 563499 h 1019175"/>
                <a:gd name="connsiteX742" fmla="*/ 1701927 w 2714625"/>
                <a:gd name="connsiteY742" fmla="*/ 564833 h 1019175"/>
                <a:gd name="connsiteX743" fmla="*/ 1696593 w 2714625"/>
                <a:gd name="connsiteY743" fmla="*/ 565785 h 1019175"/>
                <a:gd name="connsiteX744" fmla="*/ 1688687 w 2714625"/>
                <a:gd name="connsiteY744" fmla="*/ 563118 h 1019175"/>
                <a:gd name="connsiteX745" fmla="*/ 1693354 w 2714625"/>
                <a:gd name="connsiteY745" fmla="*/ 541306 h 1019175"/>
                <a:gd name="connsiteX746" fmla="*/ 1692497 w 2714625"/>
                <a:gd name="connsiteY746" fmla="*/ 526161 h 1019175"/>
                <a:gd name="connsiteX747" fmla="*/ 1710023 w 2714625"/>
                <a:gd name="connsiteY747" fmla="*/ 528257 h 1019175"/>
                <a:gd name="connsiteX748" fmla="*/ 1708785 w 2714625"/>
                <a:gd name="connsiteY748" fmla="*/ 519875 h 1019175"/>
                <a:gd name="connsiteX749" fmla="*/ 1699451 w 2714625"/>
                <a:gd name="connsiteY749" fmla="*/ 516541 h 1019175"/>
                <a:gd name="connsiteX750" fmla="*/ 1698212 w 2714625"/>
                <a:gd name="connsiteY750" fmla="*/ 510921 h 1019175"/>
                <a:gd name="connsiteX751" fmla="*/ 1687354 w 2714625"/>
                <a:gd name="connsiteY751" fmla="*/ 513588 h 1019175"/>
                <a:gd name="connsiteX752" fmla="*/ 1673924 w 2714625"/>
                <a:gd name="connsiteY752" fmla="*/ 502253 h 1019175"/>
                <a:gd name="connsiteX753" fmla="*/ 1656588 w 2714625"/>
                <a:gd name="connsiteY753" fmla="*/ 493395 h 1019175"/>
                <a:gd name="connsiteX754" fmla="*/ 1638871 w 2714625"/>
                <a:gd name="connsiteY754" fmla="*/ 489109 h 1019175"/>
                <a:gd name="connsiteX755" fmla="*/ 1637157 w 2714625"/>
                <a:gd name="connsiteY755" fmla="*/ 485966 h 1019175"/>
                <a:gd name="connsiteX756" fmla="*/ 1627918 w 2714625"/>
                <a:gd name="connsiteY756" fmla="*/ 485489 h 1019175"/>
                <a:gd name="connsiteX757" fmla="*/ 1625346 w 2714625"/>
                <a:gd name="connsiteY757" fmla="*/ 479203 h 1019175"/>
                <a:gd name="connsiteX758" fmla="*/ 1620298 w 2714625"/>
                <a:gd name="connsiteY758" fmla="*/ 475583 h 1019175"/>
                <a:gd name="connsiteX759" fmla="*/ 1602581 w 2714625"/>
                <a:gd name="connsiteY759" fmla="*/ 472535 h 1019175"/>
                <a:gd name="connsiteX760" fmla="*/ 1604201 w 2714625"/>
                <a:gd name="connsiteY760" fmla="*/ 497300 h 1019175"/>
                <a:gd name="connsiteX761" fmla="*/ 1583912 w 2714625"/>
                <a:gd name="connsiteY761" fmla="*/ 510254 h 1019175"/>
                <a:gd name="connsiteX762" fmla="*/ 1566291 w 2714625"/>
                <a:gd name="connsiteY762" fmla="*/ 515493 h 1019175"/>
                <a:gd name="connsiteX763" fmla="*/ 1578864 w 2714625"/>
                <a:gd name="connsiteY763" fmla="*/ 526351 h 1019175"/>
                <a:gd name="connsiteX764" fmla="*/ 1588960 w 2714625"/>
                <a:gd name="connsiteY764" fmla="*/ 528733 h 1019175"/>
                <a:gd name="connsiteX765" fmla="*/ 1576292 w 2714625"/>
                <a:gd name="connsiteY765" fmla="*/ 539591 h 1019175"/>
                <a:gd name="connsiteX766" fmla="*/ 1582674 w 2714625"/>
                <a:gd name="connsiteY766" fmla="*/ 544449 h 1019175"/>
                <a:gd name="connsiteX767" fmla="*/ 1586960 w 2714625"/>
                <a:gd name="connsiteY767" fmla="*/ 572834 h 1019175"/>
                <a:gd name="connsiteX768" fmla="*/ 1593437 w 2714625"/>
                <a:gd name="connsiteY768" fmla="*/ 574453 h 1019175"/>
                <a:gd name="connsiteX769" fmla="*/ 1594580 w 2714625"/>
                <a:gd name="connsiteY769" fmla="*/ 579787 h 1019175"/>
                <a:gd name="connsiteX770" fmla="*/ 1602105 w 2714625"/>
                <a:gd name="connsiteY770" fmla="*/ 579406 h 1019175"/>
                <a:gd name="connsiteX771" fmla="*/ 1604296 w 2714625"/>
                <a:gd name="connsiteY771" fmla="*/ 582073 h 1019175"/>
                <a:gd name="connsiteX772" fmla="*/ 1597152 w 2714625"/>
                <a:gd name="connsiteY772" fmla="*/ 580072 h 1019175"/>
                <a:gd name="connsiteX773" fmla="*/ 1569053 w 2714625"/>
                <a:gd name="connsiteY773" fmla="*/ 590359 h 1019175"/>
                <a:gd name="connsiteX774" fmla="*/ 1570387 w 2714625"/>
                <a:gd name="connsiteY774" fmla="*/ 596075 h 1019175"/>
                <a:gd name="connsiteX775" fmla="*/ 1567339 w 2714625"/>
                <a:gd name="connsiteY775" fmla="*/ 596551 h 1019175"/>
                <a:gd name="connsiteX776" fmla="*/ 1568291 w 2714625"/>
                <a:gd name="connsiteY776" fmla="*/ 605409 h 1019175"/>
                <a:gd name="connsiteX777" fmla="*/ 1563624 w 2714625"/>
                <a:gd name="connsiteY777" fmla="*/ 607790 h 1019175"/>
                <a:gd name="connsiteX778" fmla="*/ 1542288 w 2714625"/>
                <a:gd name="connsiteY778" fmla="*/ 609219 h 1019175"/>
                <a:gd name="connsiteX779" fmla="*/ 1541907 w 2714625"/>
                <a:gd name="connsiteY779" fmla="*/ 605314 h 1019175"/>
                <a:gd name="connsiteX780" fmla="*/ 1521524 w 2714625"/>
                <a:gd name="connsiteY780" fmla="*/ 608457 h 1019175"/>
                <a:gd name="connsiteX781" fmla="*/ 1503902 w 2714625"/>
                <a:gd name="connsiteY781" fmla="*/ 616744 h 1019175"/>
                <a:gd name="connsiteX782" fmla="*/ 1513523 w 2714625"/>
                <a:gd name="connsiteY782" fmla="*/ 632174 h 1019175"/>
                <a:gd name="connsiteX783" fmla="*/ 1519142 w 2714625"/>
                <a:gd name="connsiteY783" fmla="*/ 630841 h 1019175"/>
                <a:gd name="connsiteX784" fmla="*/ 1523333 w 2714625"/>
                <a:gd name="connsiteY784" fmla="*/ 640366 h 1019175"/>
                <a:gd name="connsiteX785" fmla="*/ 1518190 w 2714625"/>
                <a:gd name="connsiteY785" fmla="*/ 641985 h 1019175"/>
                <a:gd name="connsiteX786" fmla="*/ 1518380 w 2714625"/>
                <a:gd name="connsiteY786" fmla="*/ 649224 h 1019175"/>
                <a:gd name="connsiteX787" fmla="*/ 1512760 w 2714625"/>
                <a:gd name="connsiteY787" fmla="*/ 650176 h 1019175"/>
                <a:gd name="connsiteX788" fmla="*/ 1513046 w 2714625"/>
                <a:gd name="connsiteY788" fmla="*/ 657416 h 1019175"/>
                <a:gd name="connsiteX789" fmla="*/ 1509998 w 2714625"/>
                <a:gd name="connsiteY789" fmla="*/ 657606 h 1019175"/>
                <a:gd name="connsiteX790" fmla="*/ 1509236 w 2714625"/>
                <a:gd name="connsiteY790" fmla="*/ 666274 h 1019175"/>
                <a:gd name="connsiteX791" fmla="*/ 1506188 w 2714625"/>
                <a:gd name="connsiteY791" fmla="*/ 666274 h 1019175"/>
                <a:gd name="connsiteX792" fmla="*/ 1505712 w 2714625"/>
                <a:gd name="connsiteY792" fmla="*/ 670370 h 1019175"/>
                <a:gd name="connsiteX793" fmla="*/ 1503902 w 2714625"/>
                <a:gd name="connsiteY793" fmla="*/ 670370 h 1019175"/>
                <a:gd name="connsiteX794" fmla="*/ 1502950 w 2714625"/>
                <a:gd name="connsiteY794" fmla="*/ 690467 h 1019175"/>
                <a:gd name="connsiteX795" fmla="*/ 1498568 w 2714625"/>
                <a:gd name="connsiteY795" fmla="*/ 690753 h 1019175"/>
                <a:gd name="connsiteX796" fmla="*/ 1496377 w 2714625"/>
                <a:gd name="connsiteY796" fmla="*/ 701326 h 1019175"/>
                <a:gd name="connsiteX797" fmla="*/ 1470184 w 2714625"/>
                <a:gd name="connsiteY797" fmla="*/ 697706 h 1019175"/>
                <a:gd name="connsiteX798" fmla="*/ 1471898 w 2714625"/>
                <a:gd name="connsiteY798" fmla="*/ 712661 h 1019175"/>
                <a:gd name="connsiteX799" fmla="*/ 1432560 w 2714625"/>
                <a:gd name="connsiteY799" fmla="*/ 721328 h 1019175"/>
                <a:gd name="connsiteX800" fmla="*/ 1421416 w 2714625"/>
                <a:gd name="connsiteY800" fmla="*/ 732187 h 1019175"/>
                <a:gd name="connsiteX801" fmla="*/ 1419987 w 2714625"/>
                <a:gd name="connsiteY801" fmla="*/ 739330 h 1019175"/>
                <a:gd name="connsiteX802" fmla="*/ 1415510 w 2714625"/>
                <a:gd name="connsiteY802" fmla="*/ 739997 h 1019175"/>
                <a:gd name="connsiteX803" fmla="*/ 1414843 w 2714625"/>
                <a:gd name="connsiteY803" fmla="*/ 745998 h 1019175"/>
                <a:gd name="connsiteX804" fmla="*/ 1409605 w 2714625"/>
                <a:gd name="connsiteY804" fmla="*/ 749617 h 1019175"/>
                <a:gd name="connsiteX805" fmla="*/ 1410176 w 2714625"/>
                <a:gd name="connsiteY805" fmla="*/ 768382 h 1019175"/>
                <a:gd name="connsiteX806" fmla="*/ 1408462 w 2714625"/>
                <a:gd name="connsiteY806" fmla="*/ 768287 h 1019175"/>
                <a:gd name="connsiteX807" fmla="*/ 1408748 w 2714625"/>
                <a:gd name="connsiteY807" fmla="*/ 772859 h 1019175"/>
                <a:gd name="connsiteX808" fmla="*/ 1405223 w 2714625"/>
                <a:gd name="connsiteY808" fmla="*/ 772859 h 1019175"/>
                <a:gd name="connsiteX809" fmla="*/ 1404461 w 2714625"/>
                <a:gd name="connsiteY809" fmla="*/ 777716 h 1019175"/>
                <a:gd name="connsiteX810" fmla="*/ 1405795 w 2714625"/>
                <a:gd name="connsiteY810" fmla="*/ 785432 h 1019175"/>
                <a:gd name="connsiteX811" fmla="*/ 1410843 w 2714625"/>
                <a:gd name="connsiteY811" fmla="*/ 785336 h 1019175"/>
                <a:gd name="connsiteX812" fmla="*/ 1407414 w 2714625"/>
                <a:gd name="connsiteY812" fmla="*/ 791718 h 1019175"/>
                <a:gd name="connsiteX813" fmla="*/ 1408367 w 2714625"/>
                <a:gd name="connsiteY813" fmla="*/ 801624 h 1019175"/>
                <a:gd name="connsiteX814" fmla="*/ 1419606 w 2714625"/>
                <a:gd name="connsiteY814" fmla="*/ 799909 h 1019175"/>
                <a:gd name="connsiteX815" fmla="*/ 1418749 w 2714625"/>
                <a:gd name="connsiteY815" fmla="*/ 808292 h 1019175"/>
                <a:gd name="connsiteX816" fmla="*/ 1436942 w 2714625"/>
                <a:gd name="connsiteY816" fmla="*/ 803434 h 1019175"/>
                <a:gd name="connsiteX817" fmla="*/ 1438180 w 2714625"/>
                <a:gd name="connsiteY817" fmla="*/ 812197 h 1019175"/>
                <a:gd name="connsiteX818" fmla="*/ 1445228 w 2714625"/>
                <a:gd name="connsiteY818" fmla="*/ 811149 h 1019175"/>
                <a:gd name="connsiteX819" fmla="*/ 1448848 w 2714625"/>
                <a:gd name="connsiteY819" fmla="*/ 831247 h 1019175"/>
                <a:gd name="connsiteX820" fmla="*/ 1449229 w 2714625"/>
                <a:gd name="connsiteY820" fmla="*/ 850106 h 1019175"/>
                <a:gd name="connsiteX821" fmla="*/ 1453134 w 2714625"/>
                <a:gd name="connsiteY821" fmla="*/ 868299 h 1019175"/>
                <a:gd name="connsiteX822" fmla="*/ 1438942 w 2714625"/>
                <a:gd name="connsiteY822" fmla="*/ 864870 h 1019175"/>
                <a:gd name="connsiteX823" fmla="*/ 1434465 w 2714625"/>
                <a:gd name="connsiteY823" fmla="*/ 897064 h 1019175"/>
                <a:gd name="connsiteX824" fmla="*/ 1429321 w 2714625"/>
                <a:gd name="connsiteY824" fmla="*/ 896874 h 1019175"/>
                <a:gd name="connsiteX825" fmla="*/ 1433798 w 2714625"/>
                <a:gd name="connsiteY825" fmla="*/ 902589 h 1019175"/>
                <a:gd name="connsiteX826" fmla="*/ 1430941 w 2714625"/>
                <a:gd name="connsiteY826" fmla="*/ 918591 h 1019175"/>
                <a:gd name="connsiteX827" fmla="*/ 1416844 w 2714625"/>
                <a:gd name="connsiteY827" fmla="*/ 913543 h 1019175"/>
                <a:gd name="connsiteX828" fmla="*/ 1401318 w 2714625"/>
                <a:gd name="connsiteY828" fmla="*/ 913257 h 1019175"/>
                <a:gd name="connsiteX829" fmla="*/ 1400366 w 2714625"/>
                <a:gd name="connsiteY829" fmla="*/ 937546 h 1019175"/>
                <a:gd name="connsiteX830" fmla="*/ 1394365 w 2714625"/>
                <a:gd name="connsiteY830" fmla="*/ 936022 h 1019175"/>
                <a:gd name="connsiteX831" fmla="*/ 1398175 w 2714625"/>
                <a:gd name="connsiteY831" fmla="*/ 913352 h 1019175"/>
                <a:gd name="connsiteX832" fmla="*/ 1391888 w 2714625"/>
                <a:gd name="connsiteY832" fmla="*/ 912876 h 1019175"/>
                <a:gd name="connsiteX833" fmla="*/ 1391221 w 2714625"/>
                <a:gd name="connsiteY833" fmla="*/ 918210 h 1019175"/>
                <a:gd name="connsiteX834" fmla="*/ 1374076 w 2714625"/>
                <a:gd name="connsiteY834" fmla="*/ 917067 h 1019175"/>
                <a:gd name="connsiteX835" fmla="*/ 1373315 w 2714625"/>
                <a:gd name="connsiteY835" fmla="*/ 926116 h 1019175"/>
                <a:gd name="connsiteX836" fmla="*/ 1371409 w 2714625"/>
                <a:gd name="connsiteY836" fmla="*/ 926021 h 1019175"/>
                <a:gd name="connsiteX837" fmla="*/ 1369219 w 2714625"/>
                <a:gd name="connsiteY837" fmla="*/ 933831 h 1019175"/>
                <a:gd name="connsiteX838" fmla="*/ 1363980 w 2714625"/>
                <a:gd name="connsiteY838" fmla="*/ 933069 h 1019175"/>
                <a:gd name="connsiteX839" fmla="*/ 1362361 w 2714625"/>
                <a:gd name="connsiteY839" fmla="*/ 942404 h 1019175"/>
                <a:gd name="connsiteX840" fmla="*/ 1359884 w 2714625"/>
                <a:gd name="connsiteY840" fmla="*/ 941642 h 1019175"/>
                <a:gd name="connsiteX841" fmla="*/ 1355598 w 2714625"/>
                <a:gd name="connsiteY841" fmla="*/ 976027 h 1019175"/>
                <a:gd name="connsiteX842" fmla="*/ 1356455 w 2714625"/>
                <a:gd name="connsiteY842" fmla="*/ 1013650 h 1019175"/>
                <a:gd name="connsiteX843" fmla="*/ 1344359 w 2714625"/>
                <a:gd name="connsiteY843" fmla="*/ 1012603 h 1019175"/>
                <a:gd name="connsiteX844" fmla="*/ 1332548 w 2714625"/>
                <a:gd name="connsiteY844" fmla="*/ 999363 h 1019175"/>
                <a:gd name="connsiteX845" fmla="*/ 1327023 w 2714625"/>
                <a:gd name="connsiteY845" fmla="*/ 997649 h 1019175"/>
                <a:gd name="connsiteX846" fmla="*/ 1325309 w 2714625"/>
                <a:gd name="connsiteY846" fmla="*/ 987552 h 1019175"/>
                <a:gd name="connsiteX847" fmla="*/ 1315212 w 2714625"/>
                <a:gd name="connsiteY847" fmla="*/ 988219 h 1019175"/>
                <a:gd name="connsiteX848" fmla="*/ 1304830 w 2714625"/>
                <a:gd name="connsiteY848" fmla="*/ 992981 h 1019175"/>
                <a:gd name="connsiteX849" fmla="*/ 1271207 w 2714625"/>
                <a:gd name="connsiteY849" fmla="*/ 997363 h 1019175"/>
                <a:gd name="connsiteX850" fmla="*/ 1250823 w 2714625"/>
                <a:gd name="connsiteY850" fmla="*/ 990695 h 1019175"/>
                <a:gd name="connsiteX851" fmla="*/ 1218438 w 2714625"/>
                <a:gd name="connsiteY851" fmla="*/ 992314 h 1019175"/>
                <a:gd name="connsiteX852" fmla="*/ 2537841 w 2714625"/>
                <a:gd name="connsiteY852" fmla="*/ 399097 h 1019175"/>
                <a:gd name="connsiteX853" fmla="*/ 2550224 w 2714625"/>
                <a:gd name="connsiteY853" fmla="*/ 403479 h 1019175"/>
                <a:gd name="connsiteX854" fmla="*/ 2554510 w 2714625"/>
                <a:gd name="connsiteY854" fmla="*/ 385382 h 1019175"/>
                <a:gd name="connsiteX855" fmla="*/ 2539936 w 2714625"/>
                <a:gd name="connsiteY855" fmla="*/ 394240 h 1019175"/>
                <a:gd name="connsiteX856" fmla="*/ 2537841 w 2714625"/>
                <a:gd name="connsiteY856" fmla="*/ 399097 h 10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</a:cxnLst>
              <a:rect l="l" t="t" r="r" b="b"/>
              <a:pathLst>
                <a:path w="2714625" h="1019175">
                  <a:moveTo>
                    <a:pt x="858202" y="940308"/>
                  </a:moveTo>
                  <a:lnTo>
                    <a:pt x="865918" y="938498"/>
                  </a:lnTo>
                  <a:lnTo>
                    <a:pt x="867346" y="944689"/>
                  </a:lnTo>
                  <a:lnTo>
                    <a:pt x="860203" y="946595"/>
                  </a:lnTo>
                  <a:lnTo>
                    <a:pt x="858202" y="940308"/>
                  </a:lnTo>
                  <a:close/>
                  <a:moveTo>
                    <a:pt x="845534" y="946023"/>
                  </a:moveTo>
                  <a:lnTo>
                    <a:pt x="851344" y="943832"/>
                  </a:lnTo>
                  <a:lnTo>
                    <a:pt x="854011" y="952595"/>
                  </a:lnTo>
                  <a:lnTo>
                    <a:pt x="847725" y="952976"/>
                  </a:lnTo>
                  <a:lnTo>
                    <a:pt x="845534" y="946023"/>
                  </a:lnTo>
                  <a:close/>
                  <a:moveTo>
                    <a:pt x="1686401" y="569024"/>
                  </a:moveTo>
                  <a:lnTo>
                    <a:pt x="1691164" y="567976"/>
                  </a:lnTo>
                  <a:lnTo>
                    <a:pt x="1694498" y="587121"/>
                  </a:lnTo>
                  <a:lnTo>
                    <a:pt x="1681829" y="586835"/>
                  </a:lnTo>
                  <a:lnTo>
                    <a:pt x="1682401" y="577405"/>
                  </a:lnTo>
                  <a:lnTo>
                    <a:pt x="1686401" y="569024"/>
                  </a:lnTo>
                  <a:close/>
                  <a:moveTo>
                    <a:pt x="1686496" y="568833"/>
                  </a:moveTo>
                  <a:lnTo>
                    <a:pt x="1688497" y="563594"/>
                  </a:lnTo>
                  <a:lnTo>
                    <a:pt x="1690592" y="564261"/>
                  </a:lnTo>
                  <a:lnTo>
                    <a:pt x="1691164" y="567785"/>
                  </a:lnTo>
                  <a:lnTo>
                    <a:pt x="1686496" y="568833"/>
                  </a:lnTo>
                  <a:close/>
                  <a:moveTo>
                    <a:pt x="1218438" y="992314"/>
                  </a:moveTo>
                  <a:lnTo>
                    <a:pt x="1143381" y="991934"/>
                  </a:lnTo>
                  <a:lnTo>
                    <a:pt x="1141667" y="940879"/>
                  </a:lnTo>
                  <a:lnTo>
                    <a:pt x="1108329" y="941832"/>
                  </a:lnTo>
                  <a:lnTo>
                    <a:pt x="1104709" y="942404"/>
                  </a:lnTo>
                  <a:lnTo>
                    <a:pt x="1104805" y="944689"/>
                  </a:lnTo>
                  <a:lnTo>
                    <a:pt x="1095375" y="945642"/>
                  </a:lnTo>
                  <a:lnTo>
                    <a:pt x="1090993" y="944023"/>
                  </a:lnTo>
                  <a:lnTo>
                    <a:pt x="1088231" y="933355"/>
                  </a:lnTo>
                  <a:lnTo>
                    <a:pt x="1070229" y="936117"/>
                  </a:lnTo>
                  <a:lnTo>
                    <a:pt x="1069562" y="930688"/>
                  </a:lnTo>
                  <a:lnTo>
                    <a:pt x="1066514" y="930878"/>
                  </a:lnTo>
                  <a:lnTo>
                    <a:pt x="1050989" y="937832"/>
                  </a:lnTo>
                  <a:lnTo>
                    <a:pt x="1050893" y="941070"/>
                  </a:lnTo>
                  <a:lnTo>
                    <a:pt x="1038892" y="944785"/>
                  </a:lnTo>
                  <a:lnTo>
                    <a:pt x="1030129" y="952500"/>
                  </a:lnTo>
                  <a:lnTo>
                    <a:pt x="1029271" y="932307"/>
                  </a:lnTo>
                  <a:lnTo>
                    <a:pt x="1019080" y="939070"/>
                  </a:lnTo>
                  <a:lnTo>
                    <a:pt x="1018889" y="935260"/>
                  </a:lnTo>
                  <a:lnTo>
                    <a:pt x="1001363" y="935450"/>
                  </a:lnTo>
                  <a:lnTo>
                    <a:pt x="1001173" y="929830"/>
                  </a:lnTo>
                  <a:lnTo>
                    <a:pt x="970502" y="929735"/>
                  </a:lnTo>
                  <a:lnTo>
                    <a:pt x="974026" y="924211"/>
                  </a:lnTo>
                  <a:lnTo>
                    <a:pt x="919162" y="926021"/>
                  </a:lnTo>
                  <a:lnTo>
                    <a:pt x="919162" y="928402"/>
                  </a:lnTo>
                  <a:lnTo>
                    <a:pt x="903732" y="930021"/>
                  </a:lnTo>
                  <a:lnTo>
                    <a:pt x="894778" y="934784"/>
                  </a:lnTo>
                  <a:lnTo>
                    <a:pt x="876205" y="934498"/>
                  </a:lnTo>
                  <a:lnTo>
                    <a:pt x="860679" y="938975"/>
                  </a:lnTo>
                  <a:lnTo>
                    <a:pt x="841343" y="947833"/>
                  </a:lnTo>
                  <a:lnTo>
                    <a:pt x="844106" y="964883"/>
                  </a:lnTo>
                  <a:lnTo>
                    <a:pt x="834771" y="965359"/>
                  </a:lnTo>
                  <a:lnTo>
                    <a:pt x="834676" y="971264"/>
                  </a:lnTo>
                  <a:lnTo>
                    <a:pt x="829437" y="972598"/>
                  </a:lnTo>
                  <a:lnTo>
                    <a:pt x="825151" y="958405"/>
                  </a:lnTo>
                  <a:lnTo>
                    <a:pt x="820484" y="958882"/>
                  </a:lnTo>
                  <a:lnTo>
                    <a:pt x="821817" y="968312"/>
                  </a:lnTo>
                  <a:lnTo>
                    <a:pt x="809911" y="967835"/>
                  </a:lnTo>
                  <a:lnTo>
                    <a:pt x="810577" y="975265"/>
                  </a:lnTo>
                  <a:lnTo>
                    <a:pt x="807815" y="975646"/>
                  </a:lnTo>
                  <a:lnTo>
                    <a:pt x="808196" y="980694"/>
                  </a:lnTo>
                  <a:lnTo>
                    <a:pt x="800005" y="980504"/>
                  </a:lnTo>
                  <a:lnTo>
                    <a:pt x="800386" y="994886"/>
                  </a:lnTo>
                  <a:lnTo>
                    <a:pt x="774668" y="1007364"/>
                  </a:lnTo>
                  <a:lnTo>
                    <a:pt x="773335" y="996505"/>
                  </a:lnTo>
                  <a:lnTo>
                    <a:pt x="775430" y="979742"/>
                  </a:lnTo>
                  <a:lnTo>
                    <a:pt x="769715" y="978313"/>
                  </a:lnTo>
                  <a:lnTo>
                    <a:pt x="771239" y="968121"/>
                  </a:lnTo>
                  <a:lnTo>
                    <a:pt x="772477" y="965168"/>
                  </a:lnTo>
                  <a:lnTo>
                    <a:pt x="782098" y="960120"/>
                  </a:lnTo>
                  <a:lnTo>
                    <a:pt x="778764" y="940213"/>
                  </a:lnTo>
                  <a:lnTo>
                    <a:pt x="771049" y="939260"/>
                  </a:lnTo>
                  <a:lnTo>
                    <a:pt x="769429" y="932117"/>
                  </a:lnTo>
                  <a:lnTo>
                    <a:pt x="753904" y="936784"/>
                  </a:lnTo>
                  <a:lnTo>
                    <a:pt x="753332" y="934498"/>
                  </a:lnTo>
                  <a:lnTo>
                    <a:pt x="743331" y="935069"/>
                  </a:lnTo>
                  <a:lnTo>
                    <a:pt x="743141" y="932879"/>
                  </a:lnTo>
                  <a:lnTo>
                    <a:pt x="735044" y="934784"/>
                  </a:lnTo>
                  <a:lnTo>
                    <a:pt x="735044" y="950214"/>
                  </a:lnTo>
                  <a:lnTo>
                    <a:pt x="723614" y="958977"/>
                  </a:lnTo>
                  <a:lnTo>
                    <a:pt x="708279" y="954119"/>
                  </a:lnTo>
                  <a:lnTo>
                    <a:pt x="705707" y="957358"/>
                  </a:lnTo>
                  <a:lnTo>
                    <a:pt x="702469" y="956120"/>
                  </a:lnTo>
                  <a:lnTo>
                    <a:pt x="700850" y="976027"/>
                  </a:lnTo>
                  <a:lnTo>
                    <a:pt x="678751" y="965740"/>
                  </a:lnTo>
                  <a:lnTo>
                    <a:pt x="667988" y="970693"/>
                  </a:lnTo>
                  <a:lnTo>
                    <a:pt x="655225" y="963644"/>
                  </a:lnTo>
                  <a:lnTo>
                    <a:pt x="632650" y="957929"/>
                  </a:lnTo>
                  <a:lnTo>
                    <a:pt x="641413" y="944594"/>
                  </a:lnTo>
                  <a:lnTo>
                    <a:pt x="625221" y="939070"/>
                  </a:lnTo>
                  <a:lnTo>
                    <a:pt x="626840" y="931926"/>
                  </a:lnTo>
                  <a:lnTo>
                    <a:pt x="616553" y="927735"/>
                  </a:lnTo>
                  <a:lnTo>
                    <a:pt x="616458" y="920591"/>
                  </a:lnTo>
                  <a:lnTo>
                    <a:pt x="612458" y="918782"/>
                  </a:lnTo>
                  <a:lnTo>
                    <a:pt x="616839" y="903065"/>
                  </a:lnTo>
                  <a:lnTo>
                    <a:pt x="616458" y="887730"/>
                  </a:lnTo>
                  <a:lnTo>
                    <a:pt x="614267" y="888397"/>
                  </a:lnTo>
                  <a:lnTo>
                    <a:pt x="593884" y="851440"/>
                  </a:lnTo>
                  <a:lnTo>
                    <a:pt x="595884" y="839914"/>
                  </a:lnTo>
                  <a:lnTo>
                    <a:pt x="593217" y="839438"/>
                  </a:lnTo>
                  <a:lnTo>
                    <a:pt x="592550" y="827532"/>
                  </a:lnTo>
                  <a:lnTo>
                    <a:pt x="587312" y="825437"/>
                  </a:lnTo>
                  <a:lnTo>
                    <a:pt x="587788" y="820579"/>
                  </a:lnTo>
                  <a:lnTo>
                    <a:pt x="589597" y="821055"/>
                  </a:lnTo>
                  <a:lnTo>
                    <a:pt x="586645" y="800291"/>
                  </a:lnTo>
                  <a:lnTo>
                    <a:pt x="580930" y="800576"/>
                  </a:lnTo>
                  <a:lnTo>
                    <a:pt x="579501" y="790956"/>
                  </a:lnTo>
                  <a:lnTo>
                    <a:pt x="576167" y="791718"/>
                  </a:lnTo>
                  <a:lnTo>
                    <a:pt x="574167" y="786098"/>
                  </a:lnTo>
                  <a:lnTo>
                    <a:pt x="566452" y="786860"/>
                  </a:lnTo>
                  <a:lnTo>
                    <a:pt x="557022" y="748379"/>
                  </a:lnTo>
                  <a:lnTo>
                    <a:pt x="555974" y="737902"/>
                  </a:lnTo>
                  <a:lnTo>
                    <a:pt x="559117" y="739330"/>
                  </a:lnTo>
                  <a:lnTo>
                    <a:pt x="557879" y="732758"/>
                  </a:lnTo>
                  <a:lnTo>
                    <a:pt x="549402" y="706850"/>
                  </a:lnTo>
                  <a:lnTo>
                    <a:pt x="542639" y="703136"/>
                  </a:lnTo>
                  <a:lnTo>
                    <a:pt x="540829" y="687229"/>
                  </a:lnTo>
                  <a:lnTo>
                    <a:pt x="523304" y="683609"/>
                  </a:lnTo>
                  <a:lnTo>
                    <a:pt x="523208" y="680847"/>
                  </a:lnTo>
                  <a:lnTo>
                    <a:pt x="517874" y="678561"/>
                  </a:lnTo>
                  <a:lnTo>
                    <a:pt x="518350" y="674561"/>
                  </a:lnTo>
                  <a:lnTo>
                    <a:pt x="503206" y="674846"/>
                  </a:lnTo>
                  <a:lnTo>
                    <a:pt x="488347" y="669036"/>
                  </a:lnTo>
                  <a:lnTo>
                    <a:pt x="487966" y="660273"/>
                  </a:lnTo>
                  <a:lnTo>
                    <a:pt x="483013" y="657701"/>
                  </a:lnTo>
                  <a:lnTo>
                    <a:pt x="480155" y="659035"/>
                  </a:lnTo>
                  <a:lnTo>
                    <a:pt x="478441" y="664654"/>
                  </a:lnTo>
                  <a:lnTo>
                    <a:pt x="473869" y="664845"/>
                  </a:lnTo>
                  <a:lnTo>
                    <a:pt x="450913" y="659416"/>
                  </a:lnTo>
                  <a:lnTo>
                    <a:pt x="446246" y="648176"/>
                  </a:lnTo>
                  <a:lnTo>
                    <a:pt x="439864" y="644652"/>
                  </a:lnTo>
                  <a:lnTo>
                    <a:pt x="430911" y="649700"/>
                  </a:lnTo>
                  <a:lnTo>
                    <a:pt x="423767" y="650558"/>
                  </a:lnTo>
                  <a:lnTo>
                    <a:pt x="413575" y="602456"/>
                  </a:lnTo>
                  <a:lnTo>
                    <a:pt x="408527" y="601694"/>
                  </a:lnTo>
                  <a:lnTo>
                    <a:pt x="409004" y="597122"/>
                  </a:lnTo>
                  <a:lnTo>
                    <a:pt x="397288" y="595598"/>
                  </a:lnTo>
                  <a:lnTo>
                    <a:pt x="398812" y="591121"/>
                  </a:lnTo>
                  <a:lnTo>
                    <a:pt x="390334" y="587597"/>
                  </a:lnTo>
                  <a:lnTo>
                    <a:pt x="394430" y="572071"/>
                  </a:lnTo>
                  <a:lnTo>
                    <a:pt x="365188" y="545211"/>
                  </a:lnTo>
                  <a:lnTo>
                    <a:pt x="365188" y="532543"/>
                  </a:lnTo>
                  <a:lnTo>
                    <a:pt x="356711" y="523494"/>
                  </a:lnTo>
                  <a:lnTo>
                    <a:pt x="339757" y="521494"/>
                  </a:lnTo>
                  <a:lnTo>
                    <a:pt x="338900" y="516636"/>
                  </a:lnTo>
                  <a:lnTo>
                    <a:pt x="314134" y="522351"/>
                  </a:lnTo>
                  <a:lnTo>
                    <a:pt x="283178" y="508825"/>
                  </a:lnTo>
                  <a:lnTo>
                    <a:pt x="270891" y="507587"/>
                  </a:lnTo>
                  <a:lnTo>
                    <a:pt x="254794" y="499682"/>
                  </a:lnTo>
                  <a:lnTo>
                    <a:pt x="246126" y="500062"/>
                  </a:lnTo>
                  <a:lnTo>
                    <a:pt x="242506" y="489204"/>
                  </a:lnTo>
                  <a:lnTo>
                    <a:pt x="223266" y="490918"/>
                  </a:lnTo>
                  <a:lnTo>
                    <a:pt x="218504" y="521208"/>
                  </a:lnTo>
                  <a:lnTo>
                    <a:pt x="214979" y="520255"/>
                  </a:lnTo>
                  <a:lnTo>
                    <a:pt x="214312" y="527304"/>
                  </a:lnTo>
                  <a:lnTo>
                    <a:pt x="204311" y="526447"/>
                  </a:lnTo>
                  <a:lnTo>
                    <a:pt x="200311" y="544068"/>
                  </a:lnTo>
                  <a:lnTo>
                    <a:pt x="186500" y="545878"/>
                  </a:lnTo>
                  <a:lnTo>
                    <a:pt x="186595" y="547973"/>
                  </a:lnTo>
                  <a:lnTo>
                    <a:pt x="182499" y="548830"/>
                  </a:lnTo>
                  <a:lnTo>
                    <a:pt x="181642" y="541401"/>
                  </a:lnTo>
                  <a:lnTo>
                    <a:pt x="174498" y="541020"/>
                  </a:lnTo>
                  <a:lnTo>
                    <a:pt x="175450" y="550736"/>
                  </a:lnTo>
                  <a:lnTo>
                    <a:pt x="153638" y="556070"/>
                  </a:lnTo>
                  <a:lnTo>
                    <a:pt x="152591" y="560737"/>
                  </a:lnTo>
                  <a:lnTo>
                    <a:pt x="150876" y="560261"/>
                  </a:lnTo>
                  <a:lnTo>
                    <a:pt x="148495" y="566452"/>
                  </a:lnTo>
                  <a:lnTo>
                    <a:pt x="145733" y="565785"/>
                  </a:lnTo>
                  <a:lnTo>
                    <a:pt x="141922" y="575596"/>
                  </a:lnTo>
                  <a:lnTo>
                    <a:pt x="136303" y="577691"/>
                  </a:lnTo>
                  <a:lnTo>
                    <a:pt x="133159" y="584740"/>
                  </a:lnTo>
                  <a:lnTo>
                    <a:pt x="121444" y="585502"/>
                  </a:lnTo>
                  <a:lnTo>
                    <a:pt x="67151" y="567785"/>
                  </a:lnTo>
                  <a:lnTo>
                    <a:pt x="61341" y="568738"/>
                  </a:lnTo>
                  <a:lnTo>
                    <a:pt x="44863" y="559879"/>
                  </a:lnTo>
                  <a:lnTo>
                    <a:pt x="52102" y="539496"/>
                  </a:lnTo>
                  <a:lnTo>
                    <a:pt x="52578" y="521113"/>
                  </a:lnTo>
                  <a:lnTo>
                    <a:pt x="61912" y="520637"/>
                  </a:lnTo>
                  <a:lnTo>
                    <a:pt x="71818" y="507111"/>
                  </a:lnTo>
                  <a:lnTo>
                    <a:pt x="75152" y="499872"/>
                  </a:lnTo>
                  <a:lnTo>
                    <a:pt x="75629" y="486442"/>
                  </a:lnTo>
                  <a:lnTo>
                    <a:pt x="59245" y="490442"/>
                  </a:lnTo>
                  <a:lnTo>
                    <a:pt x="58198" y="486537"/>
                  </a:lnTo>
                  <a:lnTo>
                    <a:pt x="50292" y="486823"/>
                  </a:lnTo>
                  <a:lnTo>
                    <a:pt x="49530" y="475774"/>
                  </a:lnTo>
                  <a:lnTo>
                    <a:pt x="52197" y="474631"/>
                  </a:lnTo>
                  <a:lnTo>
                    <a:pt x="49816" y="473583"/>
                  </a:lnTo>
                  <a:lnTo>
                    <a:pt x="50959" y="449199"/>
                  </a:lnTo>
                  <a:lnTo>
                    <a:pt x="54673" y="448818"/>
                  </a:lnTo>
                  <a:lnTo>
                    <a:pt x="55912" y="444913"/>
                  </a:lnTo>
                  <a:lnTo>
                    <a:pt x="50387" y="443198"/>
                  </a:lnTo>
                  <a:lnTo>
                    <a:pt x="45053" y="446627"/>
                  </a:lnTo>
                  <a:lnTo>
                    <a:pt x="35338" y="442341"/>
                  </a:lnTo>
                  <a:lnTo>
                    <a:pt x="34480" y="438912"/>
                  </a:lnTo>
                  <a:lnTo>
                    <a:pt x="24098" y="435483"/>
                  </a:lnTo>
                  <a:lnTo>
                    <a:pt x="20574" y="426625"/>
                  </a:lnTo>
                  <a:lnTo>
                    <a:pt x="9525" y="421100"/>
                  </a:lnTo>
                  <a:lnTo>
                    <a:pt x="11335" y="406432"/>
                  </a:lnTo>
                  <a:lnTo>
                    <a:pt x="31528" y="398050"/>
                  </a:lnTo>
                  <a:lnTo>
                    <a:pt x="42100" y="388620"/>
                  </a:lnTo>
                  <a:lnTo>
                    <a:pt x="52768" y="385191"/>
                  </a:lnTo>
                  <a:lnTo>
                    <a:pt x="88487" y="360045"/>
                  </a:lnTo>
                  <a:lnTo>
                    <a:pt x="109156" y="332708"/>
                  </a:lnTo>
                  <a:lnTo>
                    <a:pt x="114967" y="313372"/>
                  </a:lnTo>
                  <a:lnTo>
                    <a:pt x="113062" y="305371"/>
                  </a:lnTo>
                  <a:lnTo>
                    <a:pt x="121063" y="298609"/>
                  </a:lnTo>
                  <a:lnTo>
                    <a:pt x="124396" y="314896"/>
                  </a:lnTo>
                  <a:lnTo>
                    <a:pt x="129921" y="320040"/>
                  </a:lnTo>
                  <a:lnTo>
                    <a:pt x="130492" y="324707"/>
                  </a:lnTo>
                  <a:lnTo>
                    <a:pt x="132779" y="326517"/>
                  </a:lnTo>
                  <a:lnTo>
                    <a:pt x="145161" y="323279"/>
                  </a:lnTo>
                  <a:lnTo>
                    <a:pt x="149733" y="318802"/>
                  </a:lnTo>
                  <a:lnTo>
                    <a:pt x="152495" y="308991"/>
                  </a:lnTo>
                  <a:lnTo>
                    <a:pt x="156210" y="292989"/>
                  </a:lnTo>
                  <a:lnTo>
                    <a:pt x="153924" y="282797"/>
                  </a:lnTo>
                  <a:lnTo>
                    <a:pt x="156972" y="277749"/>
                  </a:lnTo>
                  <a:lnTo>
                    <a:pt x="180499" y="270986"/>
                  </a:lnTo>
                  <a:lnTo>
                    <a:pt x="186404" y="265748"/>
                  </a:lnTo>
                  <a:lnTo>
                    <a:pt x="188785" y="269938"/>
                  </a:lnTo>
                  <a:lnTo>
                    <a:pt x="191357" y="264890"/>
                  </a:lnTo>
                  <a:lnTo>
                    <a:pt x="188690" y="255270"/>
                  </a:lnTo>
                  <a:lnTo>
                    <a:pt x="190595" y="246888"/>
                  </a:lnTo>
                  <a:lnTo>
                    <a:pt x="177546" y="249174"/>
                  </a:lnTo>
                  <a:lnTo>
                    <a:pt x="190119" y="245650"/>
                  </a:lnTo>
                  <a:lnTo>
                    <a:pt x="187833" y="239363"/>
                  </a:lnTo>
                  <a:lnTo>
                    <a:pt x="188690" y="224885"/>
                  </a:lnTo>
                  <a:lnTo>
                    <a:pt x="184690" y="210788"/>
                  </a:lnTo>
                  <a:lnTo>
                    <a:pt x="189262" y="211169"/>
                  </a:lnTo>
                  <a:lnTo>
                    <a:pt x="195453" y="207454"/>
                  </a:lnTo>
                  <a:lnTo>
                    <a:pt x="194977" y="191167"/>
                  </a:lnTo>
                  <a:lnTo>
                    <a:pt x="200120" y="179927"/>
                  </a:lnTo>
                  <a:lnTo>
                    <a:pt x="207550" y="184880"/>
                  </a:lnTo>
                  <a:lnTo>
                    <a:pt x="225552" y="189071"/>
                  </a:lnTo>
                  <a:lnTo>
                    <a:pt x="232410" y="195739"/>
                  </a:lnTo>
                  <a:lnTo>
                    <a:pt x="244697" y="197453"/>
                  </a:lnTo>
                  <a:lnTo>
                    <a:pt x="256889" y="204025"/>
                  </a:lnTo>
                  <a:lnTo>
                    <a:pt x="297180" y="204025"/>
                  </a:lnTo>
                  <a:lnTo>
                    <a:pt x="302228" y="210693"/>
                  </a:lnTo>
                  <a:lnTo>
                    <a:pt x="296513" y="222694"/>
                  </a:lnTo>
                  <a:lnTo>
                    <a:pt x="301942" y="236791"/>
                  </a:lnTo>
                  <a:lnTo>
                    <a:pt x="322231" y="242506"/>
                  </a:lnTo>
                  <a:lnTo>
                    <a:pt x="335947" y="242887"/>
                  </a:lnTo>
                  <a:lnTo>
                    <a:pt x="353854" y="249364"/>
                  </a:lnTo>
                  <a:lnTo>
                    <a:pt x="360807" y="258223"/>
                  </a:lnTo>
                  <a:lnTo>
                    <a:pt x="363283" y="255270"/>
                  </a:lnTo>
                  <a:lnTo>
                    <a:pt x="360140" y="259556"/>
                  </a:lnTo>
                  <a:lnTo>
                    <a:pt x="349091" y="268224"/>
                  </a:lnTo>
                  <a:lnTo>
                    <a:pt x="334613" y="269558"/>
                  </a:lnTo>
                  <a:lnTo>
                    <a:pt x="330803" y="273844"/>
                  </a:lnTo>
                  <a:lnTo>
                    <a:pt x="348901" y="271558"/>
                  </a:lnTo>
                  <a:lnTo>
                    <a:pt x="369570" y="256985"/>
                  </a:lnTo>
                  <a:lnTo>
                    <a:pt x="373666" y="250508"/>
                  </a:lnTo>
                  <a:lnTo>
                    <a:pt x="382714" y="242506"/>
                  </a:lnTo>
                  <a:lnTo>
                    <a:pt x="394335" y="243554"/>
                  </a:lnTo>
                  <a:lnTo>
                    <a:pt x="395002" y="241459"/>
                  </a:lnTo>
                  <a:lnTo>
                    <a:pt x="399479" y="244602"/>
                  </a:lnTo>
                  <a:lnTo>
                    <a:pt x="393763" y="235172"/>
                  </a:lnTo>
                  <a:lnTo>
                    <a:pt x="393192" y="227171"/>
                  </a:lnTo>
                  <a:lnTo>
                    <a:pt x="383000" y="223075"/>
                  </a:lnTo>
                  <a:lnTo>
                    <a:pt x="376237" y="213169"/>
                  </a:lnTo>
                  <a:lnTo>
                    <a:pt x="376523" y="210598"/>
                  </a:lnTo>
                  <a:lnTo>
                    <a:pt x="391763" y="198501"/>
                  </a:lnTo>
                  <a:lnTo>
                    <a:pt x="397383" y="198787"/>
                  </a:lnTo>
                  <a:lnTo>
                    <a:pt x="403955" y="202883"/>
                  </a:lnTo>
                  <a:lnTo>
                    <a:pt x="413385" y="203168"/>
                  </a:lnTo>
                  <a:lnTo>
                    <a:pt x="436912" y="199454"/>
                  </a:lnTo>
                  <a:lnTo>
                    <a:pt x="440912" y="209740"/>
                  </a:lnTo>
                  <a:lnTo>
                    <a:pt x="468154" y="199644"/>
                  </a:lnTo>
                  <a:lnTo>
                    <a:pt x="471583" y="195739"/>
                  </a:lnTo>
                  <a:lnTo>
                    <a:pt x="482155" y="195834"/>
                  </a:lnTo>
                  <a:lnTo>
                    <a:pt x="492157" y="192119"/>
                  </a:lnTo>
                  <a:lnTo>
                    <a:pt x="511112" y="190214"/>
                  </a:lnTo>
                  <a:lnTo>
                    <a:pt x="551593" y="191548"/>
                  </a:lnTo>
                  <a:lnTo>
                    <a:pt x="562166" y="198882"/>
                  </a:lnTo>
                  <a:lnTo>
                    <a:pt x="560356" y="189547"/>
                  </a:lnTo>
                  <a:lnTo>
                    <a:pt x="577596" y="179260"/>
                  </a:lnTo>
                  <a:lnTo>
                    <a:pt x="604456" y="172783"/>
                  </a:lnTo>
                  <a:lnTo>
                    <a:pt x="617982" y="166497"/>
                  </a:lnTo>
                  <a:lnTo>
                    <a:pt x="639794" y="162877"/>
                  </a:lnTo>
                  <a:lnTo>
                    <a:pt x="641033" y="168592"/>
                  </a:lnTo>
                  <a:lnTo>
                    <a:pt x="646271" y="168402"/>
                  </a:lnTo>
                  <a:lnTo>
                    <a:pt x="642271" y="177737"/>
                  </a:lnTo>
                  <a:lnTo>
                    <a:pt x="645604" y="182213"/>
                  </a:lnTo>
                  <a:lnTo>
                    <a:pt x="654463" y="177546"/>
                  </a:lnTo>
                  <a:lnTo>
                    <a:pt x="663702" y="181642"/>
                  </a:lnTo>
                  <a:lnTo>
                    <a:pt x="672179" y="189929"/>
                  </a:lnTo>
                  <a:lnTo>
                    <a:pt x="689038" y="191548"/>
                  </a:lnTo>
                  <a:lnTo>
                    <a:pt x="705993" y="188690"/>
                  </a:lnTo>
                  <a:lnTo>
                    <a:pt x="700278" y="184690"/>
                  </a:lnTo>
                  <a:lnTo>
                    <a:pt x="706755" y="175355"/>
                  </a:lnTo>
                  <a:lnTo>
                    <a:pt x="715804" y="176784"/>
                  </a:lnTo>
                  <a:lnTo>
                    <a:pt x="719138" y="169735"/>
                  </a:lnTo>
                  <a:lnTo>
                    <a:pt x="727329" y="166402"/>
                  </a:lnTo>
                  <a:lnTo>
                    <a:pt x="728948" y="179260"/>
                  </a:lnTo>
                  <a:lnTo>
                    <a:pt x="734949" y="187928"/>
                  </a:lnTo>
                  <a:lnTo>
                    <a:pt x="733996" y="194215"/>
                  </a:lnTo>
                  <a:lnTo>
                    <a:pt x="736854" y="195453"/>
                  </a:lnTo>
                  <a:lnTo>
                    <a:pt x="736283" y="198977"/>
                  </a:lnTo>
                  <a:lnTo>
                    <a:pt x="752761" y="206978"/>
                  </a:lnTo>
                  <a:lnTo>
                    <a:pt x="762000" y="202787"/>
                  </a:lnTo>
                  <a:lnTo>
                    <a:pt x="764572" y="198596"/>
                  </a:lnTo>
                  <a:lnTo>
                    <a:pt x="780097" y="195453"/>
                  </a:lnTo>
                  <a:lnTo>
                    <a:pt x="782574" y="184594"/>
                  </a:lnTo>
                  <a:lnTo>
                    <a:pt x="797338" y="158401"/>
                  </a:lnTo>
                  <a:lnTo>
                    <a:pt x="792194" y="154114"/>
                  </a:lnTo>
                  <a:lnTo>
                    <a:pt x="793528" y="148495"/>
                  </a:lnTo>
                  <a:lnTo>
                    <a:pt x="807148" y="128397"/>
                  </a:lnTo>
                  <a:lnTo>
                    <a:pt x="812483" y="125539"/>
                  </a:lnTo>
                  <a:lnTo>
                    <a:pt x="814578" y="128683"/>
                  </a:lnTo>
                  <a:lnTo>
                    <a:pt x="817054" y="126397"/>
                  </a:lnTo>
                  <a:lnTo>
                    <a:pt x="819245" y="128492"/>
                  </a:lnTo>
                  <a:lnTo>
                    <a:pt x="823246" y="124301"/>
                  </a:lnTo>
                  <a:lnTo>
                    <a:pt x="832104" y="123730"/>
                  </a:lnTo>
                  <a:lnTo>
                    <a:pt x="862679" y="101822"/>
                  </a:lnTo>
                  <a:lnTo>
                    <a:pt x="876014" y="85630"/>
                  </a:lnTo>
                  <a:lnTo>
                    <a:pt x="878872" y="73628"/>
                  </a:lnTo>
                  <a:lnTo>
                    <a:pt x="909828" y="76771"/>
                  </a:lnTo>
                  <a:lnTo>
                    <a:pt x="910400" y="69152"/>
                  </a:lnTo>
                  <a:lnTo>
                    <a:pt x="932974" y="67913"/>
                  </a:lnTo>
                  <a:lnTo>
                    <a:pt x="934021" y="61246"/>
                  </a:lnTo>
                  <a:lnTo>
                    <a:pt x="948500" y="68866"/>
                  </a:lnTo>
                  <a:lnTo>
                    <a:pt x="962882" y="69628"/>
                  </a:lnTo>
                  <a:lnTo>
                    <a:pt x="972788" y="78772"/>
                  </a:lnTo>
                  <a:lnTo>
                    <a:pt x="980408" y="80581"/>
                  </a:lnTo>
                  <a:lnTo>
                    <a:pt x="1004697" y="109633"/>
                  </a:lnTo>
                  <a:lnTo>
                    <a:pt x="1025461" y="110395"/>
                  </a:lnTo>
                  <a:lnTo>
                    <a:pt x="1035653" y="108299"/>
                  </a:lnTo>
                  <a:lnTo>
                    <a:pt x="1050036" y="119062"/>
                  </a:lnTo>
                  <a:lnTo>
                    <a:pt x="1053751" y="117634"/>
                  </a:lnTo>
                  <a:lnTo>
                    <a:pt x="1073277" y="123539"/>
                  </a:lnTo>
                  <a:lnTo>
                    <a:pt x="1083469" y="121063"/>
                  </a:lnTo>
                  <a:lnTo>
                    <a:pt x="1087184" y="122968"/>
                  </a:lnTo>
                  <a:lnTo>
                    <a:pt x="1092136" y="141637"/>
                  </a:lnTo>
                  <a:lnTo>
                    <a:pt x="1123664" y="142304"/>
                  </a:lnTo>
                  <a:lnTo>
                    <a:pt x="1141571" y="146018"/>
                  </a:lnTo>
                  <a:lnTo>
                    <a:pt x="1149191" y="143065"/>
                  </a:lnTo>
                  <a:lnTo>
                    <a:pt x="1166717" y="146399"/>
                  </a:lnTo>
                  <a:lnTo>
                    <a:pt x="1169765" y="128873"/>
                  </a:lnTo>
                  <a:lnTo>
                    <a:pt x="1177861" y="132493"/>
                  </a:lnTo>
                  <a:lnTo>
                    <a:pt x="1182338" y="141256"/>
                  </a:lnTo>
                  <a:lnTo>
                    <a:pt x="1188244" y="134969"/>
                  </a:lnTo>
                  <a:lnTo>
                    <a:pt x="1192340" y="141922"/>
                  </a:lnTo>
                  <a:lnTo>
                    <a:pt x="1198531" y="135922"/>
                  </a:lnTo>
                  <a:lnTo>
                    <a:pt x="1215200" y="137731"/>
                  </a:lnTo>
                  <a:lnTo>
                    <a:pt x="1233487" y="124968"/>
                  </a:lnTo>
                  <a:lnTo>
                    <a:pt x="1262634" y="113824"/>
                  </a:lnTo>
                  <a:lnTo>
                    <a:pt x="1262253" y="101822"/>
                  </a:lnTo>
                  <a:lnTo>
                    <a:pt x="1274159" y="104108"/>
                  </a:lnTo>
                  <a:lnTo>
                    <a:pt x="1312069" y="72866"/>
                  </a:lnTo>
                  <a:lnTo>
                    <a:pt x="1340453" y="38290"/>
                  </a:lnTo>
                  <a:lnTo>
                    <a:pt x="1341692" y="26670"/>
                  </a:lnTo>
                  <a:lnTo>
                    <a:pt x="1343311" y="26956"/>
                  </a:lnTo>
                  <a:lnTo>
                    <a:pt x="1379125" y="32671"/>
                  </a:lnTo>
                  <a:lnTo>
                    <a:pt x="1389317" y="27337"/>
                  </a:lnTo>
                  <a:lnTo>
                    <a:pt x="1396936" y="18097"/>
                  </a:lnTo>
                  <a:lnTo>
                    <a:pt x="1420463" y="18193"/>
                  </a:lnTo>
                  <a:lnTo>
                    <a:pt x="1423797" y="15716"/>
                  </a:lnTo>
                  <a:lnTo>
                    <a:pt x="1427893" y="27718"/>
                  </a:lnTo>
                  <a:lnTo>
                    <a:pt x="1432179" y="27146"/>
                  </a:lnTo>
                  <a:lnTo>
                    <a:pt x="1433893" y="30480"/>
                  </a:lnTo>
                  <a:lnTo>
                    <a:pt x="1435418" y="39338"/>
                  </a:lnTo>
                  <a:lnTo>
                    <a:pt x="1424273" y="37814"/>
                  </a:lnTo>
                  <a:lnTo>
                    <a:pt x="1409986" y="40767"/>
                  </a:lnTo>
                  <a:lnTo>
                    <a:pt x="1407985" y="43624"/>
                  </a:lnTo>
                  <a:lnTo>
                    <a:pt x="1400175" y="39243"/>
                  </a:lnTo>
                  <a:lnTo>
                    <a:pt x="1391888" y="48387"/>
                  </a:lnTo>
                  <a:lnTo>
                    <a:pt x="1389412" y="55912"/>
                  </a:lnTo>
                  <a:lnTo>
                    <a:pt x="1384840" y="57340"/>
                  </a:lnTo>
                  <a:lnTo>
                    <a:pt x="1379220" y="64484"/>
                  </a:lnTo>
                  <a:lnTo>
                    <a:pt x="1390555" y="66199"/>
                  </a:lnTo>
                  <a:lnTo>
                    <a:pt x="1394746" y="64484"/>
                  </a:lnTo>
                  <a:lnTo>
                    <a:pt x="1421320" y="68961"/>
                  </a:lnTo>
                  <a:lnTo>
                    <a:pt x="1448371" y="66008"/>
                  </a:lnTo>
                  <a:lnTo>
                    <a:pt x="1454849" y="67532"/>
                  </a:lnTo>
                  <a:lnTo>
                    <a:pt x="1460659" y="61055"/>
                  </a:lnTo>
                  <a:lnTo>
                    <a:pt x="1468279" y="62960"/>
                  </a:lnTo>
                  <a:lnTo>
                    <a:pt x="1467517" y="55626"/>
                  </a:lnTo>
                  <a:lnTo>
                    <a:pt x="1471993" y="49339"/>
                  </a:lnTo>
                  <a:lnTo>
                    <a:pt x="1488662" y="44767"/>
                  </a:lnTo>
                  <a:lnTo>
                    <a:pt x="1499997" y="45339"/>
                  </a:lnTo>
                  <a:lnTo>
                    <a:pt x="1510665" y="35338"/>
                  </a:lnTo>
                  <a:lnTo>
                    <a:pt x="1513237" y="34862"/>
                  </a:lnTo>
                  <a:lnTo>
                    <a:pt x="1517237" y="39719"/>
                  </a:lnTo>
                  <a:lnTo>
                    <a:pt x="1521619" y="36100"/>
                  </a:lnTo>
                  <a:lnTo>
                    <a:pt x="1523048" y="42862"/>
                  </a:lnTo>
                  <a:lnTo>
                    <a:pt x="1527715" y="43624"/>
                  </a:lnTo>
                  <a:lnTo>
                    <a:pt x="1525334" y="46577"/>
                  </a:lnTo>
                  <a:lnTo>
                    <a:pt x="1528191" y="46768"/>
                  </a:lnTo>
                  <a:lnTo>
                    <a:pt x="1530382" y="43243"/>
                  </a:lnTo>
                  <a:lnTo>
                    <a:pt x="1540097" y="50578"/>
                  </a:lnTo>
                  <a:lnTo>
                    <a:pt x="1540764" y="47530"/>
                  </a:lnTo>
                  <a:lnTo>
                    <a:pt x="1527239" y="36195"/>
                  </a:lnTo>
                  <a:lnTo>
                    <a:pt x="1526095" y="29527"/>
                  </a:lnTo>
                  <a:lnTo>
                    <a:pt x="1528096" y="26194"/>
                  </a:lnTo>
                  <a:lnTo>
                    <a:pt x="1537335" y="23622"/>
                  </a:lnTo>
                  <a:lnTo>
                    <a:pt x="1536859" y="18097"/>
                  </a:lnTo>
                  <a:lnTo>
                    <a:pt x="1541621" y="13335"/>
                  </a:lnTo>
                  <a:lnTo>
                    <a:pt x="1549336" y="11811"/>
                  </a:lnTo>
                  <a:lnTo>
                    <a:pt x="1554861" y="20193"/>
                  </a:lnTo>
                  <a:lnTo>
                    <a:pt x="1557242" y="18002"/>
                  </a:lnTo>
                  <a:lnTo>
                    <a:pt x="1558576" y="20002"/>
                  </a:lnTo>
                  <a:lnTo>
                    <a:pt x="1567243" y="12478"/>
                  </a:lnTo>
                  <a:lnTo>
                    <a:pt x="1567529" y="9525"/>
                  </a:lnTo>
                  <a:lnTo>
                    <a:pt x="1595723" y="13335"/>
                  </a:lnTo>
                  <a:lnTo>
                    <a:pt x="1615154" y="23812"/>
                  </a:lnTo>
                  <a:lnTo>
                    <a:pt x="1614202" y="25813"/>
                  </a:lnTo>
                  <a:lnTo>
                    <a:pt x="1622298" y="28956"/>
                  </a:lnTo>
                  <a:lnTo>
                    <a:pt x="1623536" y="26765"/>
                  </a:lnTo>
                  <a:lnTo>
                    <a:pt x="1623632" y="29051"/>
                  </a:lnTo>
                  <a:lnTo>
                    <a:pt x="1632680" y="31242"/>
                  </a:lnTo>
                  <a:lnTo>
                    <a:pt x="1632966" y="35052"/>
                  </a:lnTo>
                  <a:lnTo>
                    <a:pt x="1637919" y="33814"/>
                  </a:lnTo>
                  <a:lnTo>
                    <a:pt x="1645634" y="39433"/>
                  </a:lnTo>
                  <a:lnTo>
                    <a:pt x="1652111" y="40481"/>
                  </a:lnTo>
                  <a:lnTo>
                    <a:pt x="1664208" y="48958"/>
                  </a:lnTo>
                  <a:lnTo>
                    <a:pt x="1662112" y="53245"/>
                  </a:lnTo>
                  <a:lnTo>
                    <a:pt x="1664779" y="54769"/>
                  </a:lnTo>
                  <a:lnTo>
                    <a:pt x="1671828" y="50101"/>
                  </a:lnTo>
                  <a:lnTo>
                    <a:pt x="1682020" y="50863"/>
                  </a:lnTo>
                  <a:lnTo>
                    <a:pt x="1684401" y="51721"/>
                  </a:lnTo>
                  <a:lnTo>
                    <a:pt x="1682020" y="61246"/>
                  </a:lnTo>
                  <a:lnTo>
                    <a:pt x="1707261" y="65722"/>
                  </a:lnTo>
                  <a:lnTo>
                    <a:pt x="1714691" y="71056"/>
                  </a:lnTo>
                  <a:lnTo>
                    <a:pt x="1720025" y="65818"/>
                  </a:lnTo>
                  <a:lnTo>
                    <a:pt x="1722596" y="67151"/>
                  </a:lnTo>
                  <a:lnTo>
                    <a:pt x="1725359" y="72199"/>
                  </a:lnTo>
                  <a:lnTo>
                    <a:pt x="1724311" y="77629"/>
                  </a:lnTo>
                  <a:lnTo>
                    <a:pt x="1717929" y="83629"/>
                  </a:lnTo>
                  <a:lnTo>
                    <a:pt x="1720120" y="86392"/>
                  </a:lnTo>
                  <a:lnTo>
                    <a:pt x="1731550" y="76486"/>
                  </a:lnTo>
                  <a:lnTo>
                    <a:pt x="1737741" y="79915"/>
                  </a:lnTo>
                  <a:lnTo>
                    <a:pt x="1744599" y="76962"/>
                  </a:lnTo>
                  <a:lnTo>
                    <a:pt x="1745551" y="74009"/>
                  </a:lnTo>
                  <a:lnTo>
                    <a:pt x="1749076" y="75152"/>
                  </a:lnTo>
                  <a:lnTo>
                    <a:pt x="1752791" y="92107"/>
                  </a:lnTo>
                  <a:lnTo>
                    <a:pt x="1747076" y="98965"/>
                  </a:lnTo>
                  <a:lnTo>
                    <a:pt x="1748314" y="100870"/>
                  </a:lnTo>
                  <a:lnTo>
                    <a:pt x="1761839" y="97536"/>
                  </a:lnTo>
                  <a:lnTo>
                    <a:pt x="1763173" y="114586"/>
                  </a:lnTo>
                  <a:lnTo>
                    <a:pt x="1772412" y="105156"/>
                  </a:lnTo>
                  <a:lnTo>
                    <a:pt x="1788890" y="111633"/>
                  </a:lnTo>
                  <a:lnTo>
                    <a:pt x="1788033" y="119443"/>
                  </a:lnTo>
                  <a:lnTo>
                    <a:pt x="1808702" y="113919"/>
                  </a:lnTo>
                  <a:lnTo>
                    <a:pt x="1818037" y="116014"/>
                  </a:lnTo>
                  <a:lnTo>
                    <a:pt x="1821180" y="123920"/>
                  </a:lnTo>
                  <a:lnTo>
                    <a:pt x="1833943" y="117348"/>
                  </a:lnTo>
                  <a:lnTo>
                    <a:pt x="1843564" y="118777"/>
                  </a:lnTo>
                  <a:lnTo>
                    <a:pt x="1846612" y="114967"/>
                  </a:lnTo>
                  <a:lnTo>
                    <a:pt x="1871662" y="108966"/>
                  </a:lnTo>
                  <a:lnTo>
                    <a:pt x="1871186" y="102584"/>
                  </a:lnTo>
                  <a:lnTo>
                    <a:pt x="1873472" y="102394"/>
                  </a:lnTo>
                  <a:lnTo>
                    <a:pt x="1903285" y="103441"/>
                  </a:lnTo>
                  <a:lnTo>
                    <a:pt x="1903571" y="116205"/>
                  </a:lnTo>
                  <a:lnTo>
                    <a:pt x="1925288" y="116110"/>
                  </a:lnTo>
                  <a:lnTo>
                    <a:pt x="1927384" y="115443"/>
                  </a:lnTo>
                  <a:lnTo>
                    <a:pt x="1929575" y="103060"/>
                  </a:lnTo>
                  <a:lnTo>
                    <a:pt x="1936337" y="104775"/>
                  </a:lnTo>
                  <a:lnTo>
                    <a:pt x="1939766" y="93726"/>
                  </a:lnTo>
                  <a:lnTo>
                    <a:pt x="1953387" y="102108"/>
                  </a:lnTo>
                  <a:lnTo>
                    <a:pt x="1954816" y="96679"/>
                  </a:lnTo>
                  <a:lnTo>
                    <a:pt x="1969294" y="97822"/>
                  </a:lnTo>
                  <a:lnTo>
                    <a:pt x="1968722" y="94107"/>
                  </a:lnTo>
                  <a:lnTo>
                    <a:pt x="1975485" y="92869"/>
                  </a:lnTo>
                  <a:lnTo>
                    <a:pt x="1973485" y="75438"/>
                  </a:lnTo>
                  <a:lnTo>
                    <a:pt x="2011680" y="67913"/>
                  </a:lnTo>
                  <a:lnTo>
                    <a:pt x="2020348" y="75057"/>
                  </a:lnTo>
                  <a:lnTo>
                    <a:pt x="2024825" y="85535"/>
                  </a:lnTo>
                  <a:lnTo>
                    <a:pt x="2032730" y="88392"/>
                  </a:lnTo>
                  <a:lnTo>
                    <a:pt x="2030349" y="101537"/>
                  </a:lnTo>
                  <a:lnTo>
                    <a:pt x="2049780" y="102679"/>
                  </a:lnTo>
                  <a:lnTo>
                    <a:pt x="2078831" y="99822"/>
                  </a:lnTo>
                  <a:lnTo>
                    <a:pt x="2074735" y="132588"/>
                  </a:lnTo>
                  <a:lnTo>
                    <a:pt x="2069687" y="136588"/>
                  </a:lnTo>
                  <a:lnTo>
                    <a:pt x="2081498" y="144304"/>
                  </a:lnTo>
                  <a:lnTo>
                    <a:pt x="2091404" y="120396"/>
                  </a:lnTo>
                  <a:lnTo>
                    <a:pt x="2149983" y="117634"/>
                  </a:lnTo>
                  <a:lnTo>
                    <a:pt x="2152269" y="100203"/>
                  </a:lnTo>
                  <a:lnTo>
                    <a:pt x="2176844" y="111538"/>
                  </a:lnTo>
                  <a:lnTo>
                    <a:pt x="2230469" y="92012"/>
                  </a:lnTo>
                  <a:lnTo>
                    <a:pt x="2236756" y="90583"/>
                  </a:lnTo>
                  <a:lnTo>
                    <a:pt x="2237994" y="93440"/>
                  </a:lnTo>
                  <a:lnTo>
                    <a:pt x="2246567" y="90392"/>
                  </a:lnTo>
                  <a:lnTo>
                    <a:pt x="2269236" y="79248"/>
                  </a:lnTo>
                  <a:lnTo>
                    <a:pt x="2276189" y="72485"/>
                  </a:lnTo>
                  <a:lnTo>
                    <a:pt x="2298954" y="116110"/>
                  </a:lnTo>
                  <a:lnTo>
                    <a:pt x="2305336" y="158210"/>
                  </a:lnTo>
                  <a:lnTo>
                    <a:pt x="2314766" y="161068"/>
                  </a:lnTo>
                  <a:lnTo>
                    <a:pt x="2331053" y="148495"/>
                  </a:lnTo>
                  <a:lnTo>
                    <a:pt x="2338007" y="161925"/>
                  </a:lnTo>
                  <a:lnTo>
                    <a:pt x="2337149" y="168307"/>
                  </a:lnTo>
                  <a:lnTo>
                    <a:pt x="2351627" y="182023"/>
                  </a:lnTo>
                  <a:lnTo>
                    <a:pt x="2358485" y="166402"/>
                  </a:lnTo>
                  <a:lnTo>
                    <a:pt x="2359057" y="168307"/>
                  </a:lnTo>
                  <a:lnTo>
                    <a:pt x="2376297" y="157639"/>
                  </a:lnTo>
                  <a:lnTo>
                    <a:pt x="2382965" y="182213"/>
                  </a:lnTo>
                  <a:lnTo>
                    <a:pt x="2389156" y="190405"/>
                  </a:lnTo>
                  <a:lnTo>
                    <a:pt x="2389918" y="186214"/>
                  </a:lnTo>
                  <a:lnTo>
                    <a:pt x="2399919" y="187357"/>
                  </a:lnTo>
                  <a:lnTo>
                    <a:pt x="2398776" y="176879"/>
                  </a:lnTo>
                  <a:lnTo>
                    <a:pt x="2408396" y="166211"/>
                  </a:lnTo>
                  <a:lnTo>
                    <a:pt x="2412397" y="177451"/>
                  </a:lnTo>
                  <a:lnTo>
                    <a:pt x="2418588" y="177927"/>
                  </a:lnTo>
                  <a:lnTo>
                    <a:pt x="2420017" y="173831"/>
                  </a:lnTo>
                  <a:lnTo>
                    <a:pt x="2434019" y="176022"/>
                  </a:lnTo>
                  <a:lnTo>
                    <a:pt x="2438876" y="169069"/>
                  </a:lnTo>
                  <a:lnTo>
                    <a:pt x="2460403" y="177927"/>
                  </a:lnTo>
                  <a:lnTo>
                    <a:pt x="2475928" y="180594"/>
                  </a:lnTo>
                  <a:lnTo>
                    <a:pt x="2477929" y="192310"/>
                  </a:lnTo>
                  <a:lnTo>
                    <a:pt x="2486025" y="192595"/>
                  </a:lnTo>
                  <a:lnTo>
                    <a:pt x="2488883" y="209740"/>
                  </a:lnTo>
                  <a:lnTo>
                    <a:pt x="2482882" y="228505"/>
                  </a:lnTo>
                  <a:lnTo>
                    <a:pt x="2471261" y="230219"/>
                  </a:lnTo>
                  <a:lnTo>
                    <a:pt x="2468785" y="239173"/>
                  </a:lnTo>
                  <a:lnTo>
                    <a:pt x="2471642" y="246221"/>
                  </a:lnTo>
                  <a:lnTo>
                    <a:pt x="2468023" y="251746"/>
                  </a:lnTo>
                  <a:lnTo>
                    <a:pt x="2473261" y="259556"/>
                  </a:lnTo>
                  <a:lnTo>
                    <a:pt x="2477357" y="260318"/>
                  </a:lnTo>
                  <a:lnTo>
                    <a:pt x="2473643" y="280987"/>
                  </a:lnTo>
                  <a:lnTo>
                    <a:pt x="2475071" y="285179"/>
                  </a:lnTo>
                  <a:lnTo>
                    <a:pt x="2479262" y="285655"/>
                  </a:lnTo>
                  <a:lnTo>
                    <a:pt x="2481739" y="292227"/>
                  </a:lnTo>
                  <a:lnTo>
                    <a:pt x="2478500" y="309562"/>
                  </a:lnTo>
                  <a:lnTo>
                    <a:pt x="2483644" y="309467"/>
                  </a:lnTo>
                  <a:lnTo>
                    <a:pt x="2490787" y="330137"/>
                  </a:lnTo>
                  <a:lnTo>
                    <a:pt x="2501836" y="329755"/>
                  </a:lnTo>
                  <a:lnTo>
                    <a:pt x="2498027" y="342614"/>
                  </a:lnTo>
                  <a:lnTo>
                    <a:pt x="2500979" y="345758"/>
                  </a:lnTo>
                  <a:lnTo>
                    <a:pt x="2498027" y="349567"/>
                  </a:lnTo>
                  <a:lnTo>
                    <a:pt x="2516981" y="360807"/>
                  </a:lnTo>
                  <a:lnTo>
                    <a:pt x="2513838" y="366332"/>
                  </a:lnTo>
                  <a:lnTo>
                    <a:pt x="2522792" y="369379"/>
                  </a:lnTo>
                  <a:lnTo>
                    <a:pt x="2530411" y="364141"/>
                  </a:lnTo>
                  <a:lnTo>
                    <a:pt x="2532793" y="357950"/>
                  </a:lnTo>
                  <a:lnTo>
                    <a:pt x="2564606" y="358521"/>
                  </a:lnTo>
                  <a:lnTo>
                    <a:pt x="2578036" y="356045"/>
                  </a:lnTo>
                  <a:lnTo>
                    <a:pt x="2577656" y="368617"/>
                  </a:lnTo>
                  <a:lnTo>
                    <a:pt x="2571464" y="384143"/>
                  </a:lnTo>
                  <a:lnTo>
                    <a:pt x="2554891" y="385096"/>
                  </a:lnTo>
                  <a:lnTo>
                    <a:pt x="2550700" y="402908"/>
                  </a:lnTo>
                  <a:lnTo>
                    <a:pt x="2565464" y="410623"/>
                  </a:lnTo>
                  <a:lnTo>
                    <a:pt x="2580608" y="424148"/>
                  </a:lnTo>
                  <a:lnTo>
                    <a:pt x="2572607" y="427196"/>
                  </a:lnTo>
                  <a:lnTo>
                    <a:pt x="2582704" y="439483"/>
                  </a:lnTo>
                  <a:lnTo>
                    <a:pt x="2596515" y="445675"/>
                  </a:lnTo>
                  <a:lnTo>
                    <a:pt x="2594896" y="451485"/>
                  </a:lnTo>
                  <a:lnTo>
                    <a:pt x="2602802" y="458153"/>
                  </a:lnTo>
                  <a:lnTo>
                    <a:pt x="2622709" y="462343"/>
                  </a:lnTo>
                  <a:lnTo>
                    <a:pt x="2631853" y="469678"/>
                  </a:lnTo>
                  <a:lnTo>
                    <a:pt x="2629662" y="486251"/>
                  </a:lnTo>
                  <a:lnTo>
                    <a:pt x="2640806" y="477298"/>
                  </a:lnTo>
                  <a:lnTo>
                    <a:pt x="2644807" y="481012"/>
                  </a:lnTo>
                  <a:lnTo>
                    <a:pt x="2642330" y="482917"/>
                  </a:lnTo>
                  <a:lnTo>
                    <a:pt x="2685098" y="515969"/>
                  </a:lnTo>
                  <a:lnTo>
                    <a:pt x="2710529" y="543401"/>
                  </a:lnTo>
                  <a:lnTo>
                    <a:pt x="2712339" y="555022"/>
                  </a:lnTo>
                  <a:lnTo>
                    <a:pt x="2702909" y="544449"/>
                  </a:lnTo>
                  <a:lnTo>
                    <a:pt x="2707767" y="559117"/>
                  </a:lnTo>
                  <a:lnTo>
                    <a:pt x="2692622" y="588359"/>
                  </a:lnTo>
                  <a:lnTo>
                    <a:pt x="2677287" y="579120"/>
                  </a:lnTo>
                  <a:lnTo>
                    <a:pt x="2670143" y="564166"/>
                  </a:lnTo>
                  <a:lnTo>
                    <a:pt x="2655951" y="597789"/>
                  </a:lnTo>
                  <a:lnTo>
                    <a:pt x="2656142" y="613124"/>
                  </a:lnTo>
                  <a:lnTo>
                    <a:pt x="2651760" y="620173"/>
                  </a:lnTo>
                  <a:lnTo>
                    <a:pt x="2656046" y="628555"/>
                  </a:lnTo>
                  <a:lnTo>
                    <a:pt x="2649093" y="622363"/>
                  </a:lnTo>
                  <a:lnTo>
                    <a:pt x="2660999" y="636937"/>
                  </a:lnTo>
                  <a:lnTo>
                    <a:pt x="2636520" y="664559"/>
                  </a:lnTo>
                  <a:lnTo>
                    <a:pt x="2622233" y="655511"/>
                  </a:lnTo>
                  <a:lnTo>
                    <a:pt x="2610326" y="675894"/>
                  </a:lnTo>
                  <a:lnTo>
                    <a:pt x="2622614" y="683609"/>
                  </a:lnTo>
                  <a:lnTo>
                    <a:pt x="2616136" y="697801"/>
                  </a:lnTo>
                  <a:lnTo>
                    <a:pt x="2618327" y="699040"/>
                  </a:lnTo>
                  <a:lnTo>
                    <a:pt x="2610993" y="711708"/>
                  </a:lnTo>
                  <a:lnTo>
                    <a:pt x="2608136" y="709993"/>
                  </a:lnTo>
                  <a:lnTo>
                    <a:pt x="2599277" y="724948"/>
                  </a:lnTo>
                  <a:lnTo>
                    <a:pt x="2602325" y="726758"/>
                  </a:lnTo>
                  <a:lnTo>
                    <a:pt x="2593848" y="739616"/>
                  </a:lnTo>
                  <a:lnTo>
                    <a:pt x="2587276" y="737330"/>
                  </a:lnTo>
                  <a:lnTo>
                    <a:pt x="2588324" y="733996"/>
                  </a:lnTo>
                  <a:lnTo>
                    <a:pt x="2583370" y="732663"/>
                  </a:lnTo>
                  <a:lnTo>
                    <a:pt x="2579179" y="735901"/>
                  </a:lnTo>
                  <a:lnTo>
                    <a:pt x="2563463" y="769906"/>
                  </a:lnTo>
                  <a:lnTo>
                    <a:pt x="2568035" y="774954"/>
                  </a:lnTo>
                  <a:lnTo>
                    <a:pt x="2550604" y="791623"/>
                  </a:lnTo>
                  <a:lnTo>
                    <a:pt x="2545747" y="802005"/>
                  </a:lnTo>
                  <a:lnTo>
                    <a:pt x="2537746" y="808482"/>
                  </a:lnTo>
                  <a:lnTo>
                    <a:pt x="2522411" y="813149"/>
                  </a:lnTo>
                  <a:lnTo>
                    <a:pt x="2513076" y="819150"/>
                  </a:lnTo>
                  <a:lnTo>
                    <a:pt x="2520315" y="792289"/>
                  </a:lnTo>
                  <a:lnTo>
                    <a:pt x="2478215" y="786955"/>
                  </a:lnTo>
                  <a:lnTo>
                    <a:pt x="2476786" y="779621"/>
                  </a:lnTo>
                  <a:lnTo>
                    <a:pt x="2481262" y="776859"/>
                  </a:lnTo>
                  <a:lnTo>
                    <a:pt x="2486978" y="765715"/>
                  </a:lnTo>
                  <a:lnTo>
                    <a:pt x="2489645" y="750094"/>
                  </a:lnTo>
                  <a:lnTo>
                    <a:pt x="2468785" y="755713"/>
                  </a:lnTo>
                  <a:lnTo>
                    <a:pt x="2463356" y="752380"/>
                  </a:lnTo>
                  <a:lnTo>
                    <a:pt x="2464499" y="747046"/>
                  </a:lnTo>
                  <a:lnTo>
                    <a:pt x="2458974" y="736949"/>
                  </a:lnTo>
                  <a:lnTo>
                    <a:pt x="2454116" y="742093"/>
                  </a:lnTo>
                  <a:lnTo>
                    <a:pt x="2452307" y="738188"/>
                  </a:lnTo>
                  <a:lnTo>
                    <a:pt x="2448401" y="743045"/>
                  </a:lnTo>
                  <a:lnTo>
                    <a:pt x="2440400" y="743236"/>
                  </a:lnTo>
                  <a:lnTo>
                    <a:pt x="2439638" y="740664"/>
                  </a:lnTo>
                  <a:lnTo>
                    <a:pt x="2434304" y="742093"/>
                  </a:lnTo>
                  <a:lnTo>
                    <a:pt x="2428303" y="738664"/>
                  </a:lnTo>
                  <a:lnTo>
                    <a:pt x="2419255" y="739902"/>
                  </a:lnTo>
                  <a:lnTo>
                    <a:pt x="2406968" y="729805"/>
                  </a:lnTo>
                  <a:lnTo>
                    <a:pt x="2407253" y="734187"/>
                  </a:lnTo>
                  <a:lnTo>
                    <a:pt x="2397538" y="736949"/>
                  </a:lnTo>
                  <a:lnTo>
                    <a:pt x="2393252" y="742569"/>
                  </a:lnTo>
                  <a:lnTo>
                    <a:pt x="2380202" y="733139"/>
                  </a:lnTo>
                  <a:lnTo>
                    <a:pt x="2377631" y="729520"/>
                  </a:lnTo>
                  <a:lnTo>
                    <a:pt x="2393252" y="722186"/>
                  </a:lnTo>
                  <a:lnTo>
                    <a:pt x="2400395" y="713327"/>
                  </a:lnTo>
                  <a:lnTo>
                    <a:pt x="2402015" y="698278"/>
                  </a:lnTo>
                  <a:lnTo>
                    <a:pt x="2400205" y="689515"/>
                  </a:lnTo>
                  <a:lnTo>
                    <a:pt x="2380393" y="689324"/>
                  </a:lnTo>
                  <a:lnTo>
                    <a:pt x="2381250" y="682752"/>
                  </a:lnTo>
                  <a:lnTo>
                    <a:pt x="2378202" y="680752"/>
                  </a:lnTo>
                  <a:lnTo>
                    <a:pt x="2379726" y="665321"/>
                  </a:lnTo>
                  <a:lnTo>
                    <a:pt x="2366296" y="660749"/>
                  </a:lnTo>
                  <a:lnTo>
                    <a:pt x="2355056" y="661130"/>
                  </a:lnTo>
                  <a:lnTo>
                    <a:pt x="2337340" y="670655"/>
                  </a:lnTo>
                  <a:lnTo>
                    <a:pt x="2328958" y="660559"/>
                  </a:lnTo>
                  <a:lnTo>
                    <a:pt x="2321624" y="664750"/>
                  </a:lnTo>
                  <a:lnTo>
                    <a:pt x="2303050" y="637794"/>
                  </a:lnTo>
                  <a:lnTo>
                    <a:pt x="2307908" y="628936"/>
                  </a:lnTo>
                  <a:lnTo>
                    <a:pt x="2329244" y="622363"/>
                  </a:lnTo>
                  <a:lnTo>
                    <a:pt x="2337245" y="616553"/>
                  </a:lnTo>
                  <a:lnTo>
                    <a:pt x="2340769" y="609600"/>
                  </a:lnTo>
                  <a:lnTo>
                    <a:pt x="2336483" y="600646"/>
                  </a:lnTo>
                  <a:lnTo>
                    <a:pt x="2328958" y="601409"/>
                  </a:lnTo>
                  <a:lnTo>
                    <a:pt x="2324005" y="594360"/>
                  </a:lnTo>
                  <a:lnTo>
                    <a:pt x="2307812" y="600361"/>
                  </a:lnTo>
                  <a:lnTo>
                    <a:pt x="2292096" y="583787"/>
                  </a:lnTo>
                  <a:lnTo>
                    <a:pt x="2277999" y="596646"/>
                  </a:lnTo>
                  <a:lnTo>
                    <a:pt x="2270951" y="599408"/>
                  </a:lnTo>
                  <a:lnTo>
                    <a:pt x="2263807" y="612838"/>
                  </a:lnTo>
                  <a:lnTo>
                    <a:pt x="2256187" y="618649"/>
                  </a:lnTo>
                  <a:lnTo>
                    <a:pt x="2255329" y="621030"/>
                  </a:lnTo>
                  <a:lnTo>
                    <a:pt x="2264759" y="631412"/>
                  </a:lnTo>
                  <a:lnTo>
                    <a:pt x="2266378" y="640080"/>
                  </a:lnTo>
                  <a:lnTo>
                    <a:pt x="2274094" y="649319"/>
                  </a:lnTo>
                  <a:lnTo>
                    <a:pt x="2274856" y="664274"/>
                  </a:lnTo>
                  <a:lnTo>
                    <a:pt x="2258854" y="665607"/>
                  </a:lnTo>
                  <a:lnTo>
                    <a:pt x="2251805" y="669703"/>
                  </a:lnTo>
                  <a:lnTo>
                    <a:pt x="2251996" y="675037"/>
                  </a:lnTo>
                  <a:lnTo>
                    <a:pt x="2262854" y="680275"/>
                  </a:lnTo>
                  <a:lnTo>
                    <a:pt x="2269331" y="677894"/>
                  </a:lnTo>
                  <a:lnTo>
                    <a:pt x="2270855" y="682942"/>
                  </a:lnTo>
                  <a:lnTo>
                    <a:pt x="2285428" y="678751"/>
                  </a:lnTo>
                  <a:lnTo>
                    <a:pt x="2292668" y="665988"/>
                  </a:lnTo>
                  <a:lnTo>
                    <a:pt x="2298668" y="667036"/>
                  </a:lnTo>
                  <a:lnTo>
                    <a:pt x="2294001" y="678275"/>
                  </a:lnTo>
                  <a:lnTo>
                    <a:pt x="2302478" y="678751"/>
                  </a:lnTo>
                  <a:lnTo>
                    <a:pt x="2313718" y="674751"/>
                  </a:lnTo>
                  <a:lnTo>
                    <a:pt x="2306479" y="695516"/>
                  </a:lnTo>
                  <a:lnTo>
                    <a:pt x="2311527" y="707136"/>
                  </a:lnTo>
                  <a:lnTo>
                    <a:pt x="2305050" y="725043"/>
                  </a:lnTo>
                  <a:lnTo>
                    <a:pt x="2294287" y="734949"/>
                  </a:lnTo>
                  <a:lnTo>
                    <a:pt x="2281333" y="760857"/>
                  </a:lnTo>
                  <a:lnTo>
                    <a:pt x="2260759" y="773430"/>
                  </a:lnTo>
                  <a:lnTo>
                    <a:pt x="2249615" y="792194"/>
                  </a:lnTo>
                  <a:lnTo>
                    <a:pt x="2242757" y="795338"/>
                  </a:lnTo>
                  <a:lnTo>
                    <a:pt x="2229517" y="795433"/>
                  </a:lnTo>
                  <a:lnTo>
                    <a:pt x="2212848" y="788003"/>
                  </a:lnTo>
                  <a:lnTo>
                    <a:pt x="2195322" y="769334"/>
                  </a:lnTo>
                  <a:lnTo>
                    <a:pt x="2188750" y="769334"/>
                  </a:lnTo>
                  <a:lnTo>
                    <a:pt x="2179606" y="765048"/>
                  </a:lnTo>
                  <a:lnTo>
                    <a:pt x="2184273" y="757142"/>
                  </a:lnTo>
                  <a:lnTo>
                    <a:pt x="2151888" y="737997"/>
                  </a:lnTo>
                  <a:lnTo>
                    <a:pt x="2146935" y="727996"/>
                  </a:lnTo>
                  <a:lnTo>
                    <a:pt x="2140363" y="725996"/>
                  </a:lnTo>
                  <a:lnTo>
                    <a:pt x="2139029" y="722376"/>
                  </a:lnTo>
                  <a:lnTo>
                    <a:pt x="2128933" y="721233"/>
                  </a:lnTo>
                  <a:lnTo>
                    <a:pt x="2127504" y="713232"/>
                  </a:lnTo>
                  <a:lnTo>
                    <a:pt x="2118265" y="709327"/>
                  </a:lnTo>
                  <a:lnTo>
                    <a:pt x="2108264" y="727710"/>
                  </a:lnTo>
                  <a:lnTo>
                    <a:pt x="2117789" y="742283"/>
                  </a:lnTo>
                  <a:lnTo>
                    <a:pt x="2111978" y="744284"/>
                  </a:lnTo>
                  <a:lnTo>
                    <a:pt x="2105120" y="741997"/>
                  </a:lnTo>
                  <a:lnTo>
                    <a:pt x="2100072" y="747046"/>
                  </a:lnTo>
                  <a:lnTo>
                    <a:pt x="2107787" y="752380"/>
                  </a:lnTo>
                  <a:lnTo>
                    <a:pt x="2083213" y="785622"/>
                  </a:lnTo>
                  <a:lnTo>
                    <a:pt x="2088070" y="792766"/>
                  </a:lnTo>
                  <a:lnTo>
                    <a:pt x="2083213" y="800671"/>
                  </a:lnTo>
                  <a:lnTo>
                    <a:pt x="2074831" y="800576"/>
                  </a:lnTo>
                  <a:lnTo>
                    <a:pt x="2057591" y="790099"/>
                  </a:lnTo>
                  <a:lnTo>
                    <a:pt x="2039207" y="822103"/>
                  </a:lnTo>
                  <a:lnTo>
                    <a:pt x="2026539" y="820769"/>
                  </a:lnTo>
                  <a:lnTo>
                    <a:pt x="2024253" y="843058"/>
                  </a:lnTo>
                  <a:lnTo>
                    <a:pt x="2003108" y="838391"/>
                  </a:lnTo>
                  <a:lnTo>
                    <a:pt x="2007394" y="817054"/>
                  </a:lnTo>
                  <a:lnTo>
                    <a:pt x="1933861" y="794671"/>
                  </a:lnTo>
                  <a:lnTo>
                    <a:pt x="1932813" y="799433"/>
                  </a:lnTo>
                  <a:lnTo>
                    <a:pt x="1924145" y="797528"/>
                  </a:lnTo>
                  <a:lnTo>
                    <a:pt x="1927098" y="786765"/>
                  </a:lnTo>
                  <a:lnTo>
                    <a:pt x="1879568" y="772668"/>
                  </a:lnTo>
                  <a:lnTo>
                    <a:pt x="1881759" y="768667"/>
                  </a:lnTo>
                  <a:lnTo>
                    <a:pt x="1866424" y="761714"/>
                  </a:lnTo>
                  <a:lnTo>
                    <a:pt x="1869091" y="755047"/>
                  </a:lnTo>
                  <a:lnTo>
                    <a:pt x="1866138" y="754094"/>
                  </a:lnTo>
                  <a:lnTo>
                    <a:pt x="1860899" y="766572"/>
                  </a:lnTo>
                  <a:lnTo>
                    <a:pt x="1850708" y="760190"/>
                  </a:lnTo>
                  <a:lnTo>
                    <a:pt x="1832801" y="753999"/>
                  </a:lnTo>
                  <a:lnTo>
                    <a:pt x="1838134" y="741140"/>
                  </a:lnTo>
                  <a:lnTo>
                    <a:pt x="1835372" y="738473"/>
                  </a:lnTo>
                  <a:lnTo>
                    <a:pt x="1842516" y="734663"/>
                  </a:lnTo>
                  <a:lnTo>
                    <a:pt x="1840040" y="726091"/>
                  </a:lnTo>
                  <a:lnTo>
                    <a:pt x="1848517" y="728377"/>
                  </a:lnTo>
                  <a:lnTo>
                    <a:pt x="1851660" y="719042"/>
                  </a:lnTo>
                  <a:lnTo>
                    <a:pt x="1848421" y="714851"/>
                  </a:lnTo>
                  <a:lnTo>
                    <a:pt x="1855089" y="712946"/>
                  </a:lnTo>
                  <a:lnTo>
                    <a:pt x="1857184" y="710660"/>
                  </a:lnTo>
                  <a:lnTo>
                    <a:pt x="1855089" y="709136"/>
                  </a:lnTo>
                  <a:lnTo>
                    <a:pt x="1858613" y="707041"/>
                  </a:lnTo>
                  <a:lnTo>
                    <a:pt x="1856708" y="703517"/>
                  </a:lnTo>
                  <a:lnTo>
                    <a:pt x="1863852" y="673703"/>
                  </a:lnTo>
                  <a:lnTo>
                    <a:pt x="1860709" y="674561"/>
                  </a:lnTo>
                  <a:lnTo>
                    <a:pt x="1840801" y="649034"/>
                  </a:lnTo>
                  <a:lnTo>
                    <a:pt x="1840516" y="645700"/>
                  </a:lnTo>
                  <a:lnTo>
                    <a:pt x="1844993" y="641223"/>
                  </a:lnTo>
                  <a:lnTo>
                    <a:pt x="1851851" y="646367"/>
                  </a:lnTo>
                  <a:lnTo>
                    <a:pt x="1849279" y="643509"/>
                  </a:lnTo>
                  <a:lnTo>
                    <a:pt x="1847564" y="631698"/>
                  </a:lnTo>
                  <a:lnTo>
                    <a:pt x="1840325" y="629031"/>
                  </a:lnTo>
                  <a:lnTo>
                    <a:pt x="1841468" y="626459"/>
                  </a:lnTo>
                  <a:lnTo>
                    <a:pt x="1829371" y="639699"/>
                  </a:lnTo>
                  <a:lnTo>
                    <a:pt x="1822133" y="633222"/>
                  </a:lnTo>
                  <a:lnTo>
                    <a:pt x="1823466" y="631603"/>
                  </a:lnTo>
                  <a:lnTo>
                    <a:pt x="1806988" y="636079"/>
                  </a:lnTo>
                  <a:lnTo>
                    <a:pt x="1806131" y="622649"/>
                  </a:lnTo>
                  <a:lnTo>
                    <a:pt x="1772031" y="624650"/>
                  </a:lnTo>
                  <a:lnTo>
                    <a:pt x="1771555" y="617315"/>
                  </a:lnTo>
                  <a:lnTo>
                    <a:pt x="1746123" y="620459"/>
                  </a:lnTo>
                  <a:lnTo>
                    <a:pt x="1742599" y="592360"/>
                  </a:lnTo>
                  <a:lnTo>
                    <a:pt x="1740122" y="586264"/>
                  </a:lnTo>
                  <a:lnTo>
                    <a:pt x="1729264" y="588931"/>
                  </a:lnTo>
                  <a:lnTo>
                    <a:pt x="1725644" y="563689"/>
                  </a:lnTo>
                  <a:lnTo>
                    <a:pt x="1707451" y="559022"/>
                  </a:lnTo>
                  <a:lnTo>
                    <a:pt x="1706499" y="563499"/>
                  </a:lnTo>
                  <a:lnTo>
                    <a:pt x="1701927" y="564833"/>
                  </a:lnTo>
                  <a:lnTo>
                    <a:pt x="1696593" y="565785"/>
                  </a:lnTo>
                  <a:lnTo>
                    <a:pt x="1688687" y="563118"/>
                  </a:lnTo>
                  <a:lnTo>
                    <a:pt x="1693354" y="541306"/>
                  </a:lnTo>
                  <a:lnTo>
                    <a:pt x="1692497" y="526161"/>
                  </a:lnTo>
                  <a:lnTo>
                    <a:pt x="1710023" y="528257"/>
                  </a:lnTo>
                  <a:lnTo>
                    <a:pt x="1708785" y="519875"/>
                  </a:lnTo>
                  <a:lnTo>
                    <a:pt x="1699451" y="516541"/>
                  </a:lnTo>
                  <a:lnTo>
                    <a:pt x="1698212" y="510921"/>
                  </a:lnTo>
                  <a:lnTo>
                    <a:pt x="1687354" y="513588"/>
                  </a:lnTo>
                  <a:lnTo>
                    <a:pt x="1673924" y="502253"/>
                  </a:lnTo>
                  <a:lnTo>
                    <a:pt x="1656588" y="493395"/>
                  </a:lnTo>
                  <a:lnTo>
                    <a:pt x="1638871" y="489109"/>
                  </a:lnTo>
                  <a:lnTo>
                    <a:pt x="1637157" y="485966"/>
                  </a:lnTo>
                  <a:lnTo>
                    <a:pt x="1627918" y="485489"/>
                  </a:lnTo>
                  <a:lnTo>
                    <a:pt x="1625346" y="479203"/>
                  </a:lnTo>
                  <a:lnTo>
                    <a:pt x="1620298" y="475583"/>
                  </a:lnTo>
                  <a:lnTo>
                    <a:pt x="1602581" y="472535"/>
                  </a:lnTo>
                  <a:lnTo>
                    <a:pt x="1604201" y="497300"/>
                  </a:lnTo>
                  <a:lnTo>
                    <a:pt x="1583912" y="510254"/>
                  </a:lnTo>
                  <a:lnTo>
                    <a:pt x="1566291" y="515493"/>
                  </a:lnTo>
                  <a:lnTo>
                    <a:pt x="1578864" y="526351"/>
                  </a:lnTo>
                  <a:lnTo>
                    <a:pt x="1588960" y="528733"/>
                  </a:lnTo>
                  <a:lnTo>
                    <a:pt x="1576292" y="539591"/>
                  </a:lnTo>
                  <a:lnTo>
                    <a:pt x="1582674" y="544449"/>
                  </a:lnTo>
                  <a:lnTo>
                    <a:pt x="1586960" y="572834"/>
                  </a:lnTo>
                  <a:lnTo>
                    <a:pt x="1593437" y="574453"/>
                  </a:lnTo>
                  <a:lnTo>
                    <a:pt x="1594580" y="579787"/>
                  </a:lnTo>
                  <a:lnTo>
                    <a:pt x="1602105" y="579406"/>
                  </a:lnTo>
                  <a:lnTo>
                    <a:pt x="1604296" y="582073"/>
                  </a:lnTo>
                  <a:lnTo>
                    <a:pt x="1597152" y="580072"/>
                  </a:lnTo>
                  <a:lnTo>
                    <a:pt x="1569053" y="590359"/>
                  </a:lnTo>
                  <a:lnTo>
                    <a:pt x="1570387" y="596075"/>
                  </a:lnTo>
                  <a:lnTo>
                    <a:pt x="1567339" y="596551"/>
                  </a:lnTo>
                  <a:lnTo>
                    <a:pt x="1568291" y="605409"/>
                  </a:lnTo>
                  <a:lnTo>
                    <a:pt x="1563624" y="607790"/>
                  </a:lnTo>
                  <a:lnTo>
                    <a:pt x="1542288" y="609219"/>
                  </a:lnTo>
                  <a:lnTo>
                    <a:pt x="1541907" y="605314"/>
                  </a:lnTo>
                  <a:lnTo>
                    <a:pt x="1521524" y="608457"/>
                  </a:lnTo>
                  <a:lnTo>
                    <a:pt x="1503902" y="616744"/>
                  </a:lnTo>
                  <a:lnTo>
                    <a:pt x="1513523" y="632174"/>
                  </a:lnTo>
                  <a:lnTo>
                    <a:pt x="1519142" y="630841"/>
                  </a:lnTo>
                  <a:lnTo>
                    <a:pt x="1523333" y="640366"/>
                  </a:lnTo>
                  <a:lnTo>
                    <a:pt x="1518190" y="641985"/>
                  </a:lnTo>
                  <a:lnTo>
                    <a:pt x="1518380" y="649224"/>
                  </a:lnTo>
                  <a:lnTo>
                    <a:pt x="1512760" y="650176"/>
                  </a:lnTo>
                  <a:lnTo>
                    <a:pt x="1513046" y="657416"/>
                  </a:lnTo>
                  <a:lnTo>
                    <a:pt x="1509998" y="657606"/>
                  </a:lnTo>
                  <a:lnTo>
                    <a:pt x="1509236" y="666274"/>
                  </a:lnTo>
                  <a:lnTo>
                    <a:pt x="1506188" y="666274"/>
                  </a:lnTo>
                  <a:lnTo>
                    <a:pt x="1505712" y="670370"/>
                  </a:lnTo>
                  <a:lnTo>
                    <a:pt x="1503902" y="670370"/>
                  </a:lnTo>
                  <a:lnTo>
                    <a:pt x="1502950" y="690467"/>
                  </a:lnTo>
                  <a:lnTo>
                    <a:pt x="1498568" y="690753"/>
                  </a:lnTo>
                  <a:lnTo>
                    <a:pt x="1496377" y="701326"/>
                  </a:lnTo>
                  <a:lnTo>
                    <a:pt x="1470184" y="697706"/>
                  </a:lnTo>
                  <a:lnTo>
                    <a:pt x="1471898" y="712661"/>
                  </a:lnTo>
                  <a:lnTo>
                    <a:pt x="1432560" y="721328"/>
                  </a:lnTo>
                  <a:lnTo>
                    <a:pt x="1421416" y="732187"/>
                  </a:lnTo>
                  <a:lnTo>
                    <a:pt x="1419987" y="739330"/>
                  </a:lnTo>
                  <a:lnTo>
                    <a:pt x="1415510" y="739997"/>
                  </a:lnTo>
                  <a:lnTo>
                    <a:pt x="1414843" y="745998"/>
                  </a:lnTo>
                  <a:lnTo>
                    <a:pt x="1409605" y="749617"/>
                  </a:lnTo>
                  <a:lnTo>
                    <a:pt x="1410176" y="768382"/>
                  </a:lnTo>
                  <a:lnTo>
                    <a:pt x="1408462" y="768287"/>
                  </a:lnTo>
                  <a:lnTo>
                    <a:pt x="1408748" y="772859"/>
                  </a:lnTo>
                  <a:lnTo>
                    <a:pt x="1405223" y="772859"/>
                  </a:lnTo>
                  <a:lnTo>
                    <a:pt x="1404461" y="777716"/>
                  </a:lnTo>
                  <a:lnTo>
                    <a:pt x="1405795" y="785432"/>
                  </a:lnTo>
                  <a:lnTo>
                    <a:pt x="1410843" y="785336"/>
                  </a:lnTo>
                  <a:lnTo>
                    <a:pt x="1407414" y="791718"/>
                  </a:lnTo>
                  <a:lnTo>
                    <a:pt x="1408367" y="801624"/>
                  </a:lnTo>
                  <a:lnTo>
                    <a:pt x="1419606" y="799909"/>
                  </a:lnTo>
                  <a:lnTo>
                    <a:pt x="1418749" y="808292"/>
                  </a:lnTo>
                  <a:lnTo>
                    <a:pt x="1436942" y="803434"/>
                  </a:lnTo>
                  <a:lnTo>
                    <a:pt x="1438180" y="812197"/>
                  </a:lnTo>
                  <a:lnTo>
                    <a:pt x="1445228" y="811149"/>
                  </a:lnTo>
                  <a:lnTo>
                    <a:pt x="1448848" y="831247"/>
                  </a:lnTo>
                  <a:lnTo>
                    <a:pt x="1449229" y="850106"/>
                  </a:lnTo>
                  <a:lnTo>
                    <a:pt x="1453134" y="868299"/>
                  </a:lnTo>
                  <a:lnTo>
                    <a:pt x="1438942" y="864870"/>
                  </a:lnTo>
                  <a:lnTo>
                    <a:pt x="1434465" y="897064"/>
                  </a:lnTo>
                  <a:lnTo>
                    <a:pt x="1429321" y="896874"/>
                  </a:lnTo>
                  <a:lnTo>
                    <a:pt x="1433798" y="902589"/>
                  </a:lnTo>
                  <a:lnTo>
                    <a:pt x="1430941" y="918591"/>
                  </a:lnTo>
                  <a:lnTo>
                    <a:pt x="1416844" y="913543"/>
                  </a:lnTo>
                  <a:lnTo>
                    <a:pt x="1401318" y="913257"/>
                  </a:lnTo>
                  <a:lnTo>
                    <a:pt x="1400366" y="937546"/>
                  </a:lnTo>
                  <a:lnTo>
                    <a:pt x="1394365" y="936022"/>
                  </a:lnTo>
                  <a:lnTo>
                    <a:pt x="1398175" y="913352"/>
                  </a:lnTo>
                  <a:lnTo>
                    <a:pt x="1391888" y="912876"/>
                  </a:lnTo>
                  <a:lnTo>
                    <a:pt x="1391221" y="918210"/>
                  </a:lnTo>
                  <a:lnTo>
                    <a:pt x="1374076" y="917067"/>
                  </a:lnTo>
                  <a:lnTo>
                    <a:pt x="1373315" y="926116"/>
                  </a:lnTo>
                  <a:lnTo>
                    <a:pt x="1371409" y="926021"/>
                  </a:lnTo>
                  <a:lnTo>
                    <a:pt x="1369219" y="933831"/>
                  </a:lnTo>
                  <a:lnTo>
                    <a:pt x="1363980" y="933069"/>
                  </a:lnTo>
                  <a:lnTo>
                    <a:pt x="1362361" y="942404"/>
                  </a:lnTo>
                  <a:lnTo>
                    <a:pt x="1359884" y="941642"/>
                  </a:lnTo>
                  <a:lnTo>
                    <a:pt x="1355598" y="976027"/>
                  </a:lnTo>
                  <a:lnTo>
                    <a:pt x="1356455" y="1013650"/>
                  </a:lnTo>
                  <a:lnTo>
                    <a:pt x="1344359" y="1012603"/>
                  </a:lnTo>
                  <a:lnTo>
                    <a:pt x="1332548" y="999363"/>
                  </a:lnTo>
                  <a:lnTo>
                    <a:pt x="1327023" y="997649"/>
                  </a:lnTo>
                  <a:lnTo>
                    <a:pt x="1325309" y="987552"/>
                  </a:lnTo>
                  <a:lnTo>
                    <a:pt x="1315212" y="988219"/>
                  </a:lnTo>
                  <a:lnTo>
                    <a:pt x="1304830" y="992981"/>
                  </a:lnTo>
                  <a:lnTo>
                    <a:pt x="1271207" y="997363"/>
                  </a:lnTo>
                  <a:lnTo>
                    <a:pt x="1250823" y="990695"/>
                  </a:lnTo>
                  <a:lnTo>
                    <a:pt x="1218438" y="992314"/>
                  </a:lnTo>
                  <a:close/>
                  <a:moveTo>
                    <a:pt x="2537841" y="399097"/>
                  </a:moveTo>
                  <a:lnTo>
                    <a:pt x="2550224" y="403479"/>
                  </a:lnTo>
                  <a:lnTo>
                    <a:pt x="2554510" y="385382"/>
                  </a:lnTo>
                  <a:lnTo>
                    <a:pt x="2539936" y="394240"/>
                  </a:lnTo>
                  <a:lnTo>
                    <a:pt x="2537841" y="39909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4" name="Freihandform: Form 153">
              <a:extLst>
                <a:ext uri="{FF2B5EF4-FFF2-40B4-BE49-F238E27FC236}">
                  <a16:creationId xmlns:a16="http://schemas.microsoft.com/office/drawing/2014/main" id="{E2D4F733-E6A8-4596-85B6-7AF663CBBC38}"/>
                </a:ext>
              </a:extLst>
            </p:cNvPr>
            <p:cNvSpPr/>
            <p:nvPr/>
          </p:nvSpPr>
          <p:spPr>
            <a:xfrm>
              <a:off x="369543" y="3088767"/>
              <a:ext cx="1029600" cy="1039500"/>
            </a:xfrm>
            <a:custGeom>
              <a:avLst/>
              <a:gdLst>
                <a:gd name="connsiteX0" fmla="*/ 478917 w 1981200"/>
                <a:gd name="connsiteY0" fmla="*/ 411480 h 2000250"/>
                <a:gd name="connsiteX1" fmla="*/ 475012 w 1981200"/>
                <a:gd name="connsiteY1" fmla="*/ 415385 h 2000250"/>
                <a:gd name="connsiteX2" fmla="*/ 472440 w 1981200"/>
                <a:gd name="connsiteY2" fmla="*/ 405003 h 2000250"/>
                <a:gd name="connsiteX3" fmla="*/ 477107 w 1981200"/>
                <a:gd name="connsiteY3" fmla="*/ 403574 h 2000250"/>
                <a:gd name="connsiteX4" fmla="*/ 478917 w 1981200"/>
                <a:gd name="connsiteY4" fmla="*/ 411480 h 2000250"/>
                <a:gd name="connsiteX5" fmla="*/ 1317403 w 1981200"/>
                <a:gd name="connsiteY5" fmla="*/ 73438 h 2000250"/>
                <a:gd name="connsiteX6" fmla="*/ 1319784 w 1981200"/>
                <a:gd name="connsiteY6" fmla="*/ 69723 h 2000250"/>
                <a:gd name="connsiteX7" fmla="*/ 1324928 w 1981200"/>
                <a:gd name="connsiteY7" fmla="*/ 68008 h 2000250"/>
                <a:gd name="connsiteX8" fmla="*/ 1325213 w 1981200"/>
                <a:gd name="connsiteY8" fmla="*/ 70675 h 2000250"/>
                <a:gd name="connsiteX9" fmla="*/ 1317403 w 1981200"/>
                <a:gd name="connsiteY9" fmla="*/ 73438 h 2000250"/>
                <a:gd name="connsiteX10" fmla="*/ 1409605 w 1981200"/>
                <a:gd name="connsiteY10" fmla="*/ 109347 h 2000250"/>
                <a:gd name="connsiteX11" fmla="*/ 1414748 w 1981200"/>
                <a:gd name="connsiteY11" fmla="*/ 104680 h 2000250"/>
                <a:gd name="connsiteX12" fmla="*/ 1413891 w 1981200"/>
                <a:gd name="connsiteY12" fmla="*/ 108299 h 2000250"/>
                <a:gd name="connsiteX13" fmla="*/ 1409605 w 1981200"/>
                <a:gd name="connsiteY13" fmla="*/ 109347 h 2000250"/>
                <a:gd name="connsiteX14" fmla="*/ 1355693 w 1981200"/>
                <a:gd name="connsiteY14" fmla="*/ 73533 h 2000250"/>
                <a:gd name="connsiteX15" fmla="*/ 1354931 w 1981200"/>
                <a:gd name="connsiteY15" fmla="*/ 77819 h 2000250"/>
                <a:gd name="connsiteX16" fmla="*/ 1349978 w 1981200"/>
                <a:gd name="connsiteY16" fmla="*/ 74771 h 2000250"/>
                <a:gd name="connsiteX17" fmla="*/ 1350931 w 1981200"/>
                <a:gd name="connsiteY17" fmla="*/ 70485 h 2000250"/>
                <a:gd name="connsiteX18" fmla="*/ 1346835 w 1981200"/>
                <a:gd name="connsiteY18" fmla="*/ 68008 h 2000250"/>
                <a:gd name="connsiteX19" fmla="*/ 1349121 w 1981200"/>
                <a:gd name="connsiteY19" fmla="*/ 68294 h 2000250"/>
                <a:gd name="connsiteX20" fmla="*/ 1355693 w 1981200"/>
                <a:gd name="connsiteY20" fmla="*/ 73533 h 2000250"/>
                <a:gd name="connsiteX21" fmla="*/ 1447991 w 1981200"/>
                <a:gd name="connsiteY21" fmla="*/ 1133570 h 2000250"/>
                <a:gd name="connsiteX22" fmla="*/ 1450943 w 1981200"/>
                <a:gd name="connsiteY22" fmla="*/ 1132713 h 2000250"/>
                <a:gd name="connsiteX23" fmla="*/ 1453134 w 1981200"/>
                <a:gd name="connsiteY23" fmla="*/ 1135666 h 2000250"/>
                <a:gd name="connsiteX24" fmla="*/ 1449896 w 1981200"/>
                <a:gd name="connsiteY24" fmla="*/ 1136999 h 2000250"/>
                <a:gd name="connsiteX25" fmla="*/ 1447991 w 1981200"/>
                <a:gd name="connsiteY25" fmla="*/ 1133570 h 2000250"/>
                <a:gd name="connsiteX26" fmla="*/ 1168527 w 1981200"/>
                <a:gd name="connsiteY26" fmla="*/ 1956054 h 2000250"/>
                <a:gd name="connsiteX27" fmla="*/ 1166622 w 1981200"/>
                <a:gd name="connsiteY27" fmla="*/ 1951768 h 2000250"/>
                <a:gd name="connsiteX28" fmla="*/ 1151382 w 1981200"/>
                <a:gd name="connsiteY28" fmla="*/ 1952815 h 2000250"/>
                <a:gd name="connsiteX29" fmla="*/ 1151001 w 1981200"/>
                <a:gd name="connsiteY29" fmla="*/ 1956720 h 2000250"/>
                <a:gd name="connsiteX30" fmla="*/ 1133761 w 1981200"/>
                <a:gd name="connsiteY30" fmla="*/ 1960435 h 2000250"/>
                <a:gd name="connsiteX31" fmla="*/ 1132332 w 1981200"/>
                <a:gd name="connsiteY31" fmla="*/ 1977866 h 2000250"/>
                <a:gd name="connsiteX32" fmla="*/ 1135285 w 1981200"/>
                <a:gd name="connsiteY32" fmla="*/ 1986153 h 2000250"/>
                <a:gd name="connsiteX33" fmla="*/ 1101947 w 1981200"/>
                <a:gd name="connsiteY33" fmla="*/ 1997774 h 2000250"/>
                <a:gd name="connsiteX34" fmla="*/ 1094518 w 1981200"/>
                <a:gd name="connsiteY34" fmla="*/ 1998726 h 2000250"/>
                <a:gd name="connsiteX35" fmla="*/ 1093565 w 1981200"/>
                <a:gd name="connsiteY35" fmla="*/ 1994059 h 2000250"/>
                <a:gd name="connsiteX36" fmla="*/ 1084040 w 1981200"/>
                <a:gd name="connsiteY36" fmla="*/ 1992154 h 2000250"/>
                <a:gd name="connsiteX37" fmla="*/ 1070229 w 1981200"/>
                <a:gd name="connsiteY37" fmla="*/ 1995678 h 2000250"/>
                <a:gd name="connsiteX38" fmla="*/ 1068133 w 1981200"/>
                <a:gd name="connsiteY38" fmla="*/ 1988249 h 2000250"/>
                <a:gd name="connsiteX39" fmla="*/ 1057751 w 1981200"/>
                <a:gd name="connsiteY39" fmla="*/ 1991296 h 2000250"/>
                <a:gd name="connsiteX40" fmla="*/ 1052703 w 1981200"/>
                <a:gd name="connsiteY40" fmla="*/ 1989772 h 2000250"/>
                <a:gd name="connsiteX41" fmla="*/ 1052513 w 1981200"/>
                <a:gd name="connsiteY41" fmla="*/ 1994820 h 2000250"/>
                <a:gd name="connsiteX42" fmla="*/ 1047274 w 1981200"/>
                <a:gd name="connsiteY42" fmla="*/ 1996154 h 2000250"/>
                <a:gd name="connsiteX43" fmla="*/ 1046893 w 1981200"/>
                <a:gd name="connsiteY43" fmla="*/ 1987296 h 2000250"/>
                <a:gd name="connsiteX44" fmla="*/ 1041654 w 1981200"/>
                <a:gd name="connsiteY44" fmla="*/ 1988249 h 2000250"/>
                <a:gd name="connsiteX45" fmla="*/ 1042892 w 1981200"/>
                <a:gd name="connsiteY45" fmla="*/ 1990535 h 2000250"/>
                <a:gd name="connsiteX46" fmla="*/ 1040416 w 1981200"/>
                <a:gd name="connsiteY46" fmla="*/ 1991487 h 2000250"/>
                <a:gd name="connsiteX47" fmla="*/ 1039273 w 1981200"/>
                <a:gd name="connsiteY47" fmla="*/ 1986058 h 2000250"/>
                <a:gd name="connsiteX48" fmla="*/ 1030510 w 1981200"/>
                <a:gd name="connsiteY48" fmla="*/ 1985105 h 2000250"/>
                <a:gd name="connsiteX49" fmla="*/ 1028414 w 1981200"/>
                <a:gd name="connsiteY49" fmla="*/ 1988725 h 2000250"/>
                <a:gd name="connsiteX50" fmla="*/ 1018984 w 1981200"/>
                <a:gd name="connsiteY50" fmla="*/ 1980628 h 2000250"/>
                <a:gd name="connsiteX51" fmla="*/ 1018223 w 1981200"/>
                <a:gd name="connsiteY51" fmla="*/ 1983486 h 2000250"/>
                <a:gd name="connsiteX52" fmla="*/ 1017841 w 1981200"/>
                <a:gd name="connsiteY52" fmla="*/ 1981295 h 2000250"/>
                <a:gd name="connsiteX53" fmla="*/ 1014698 w 1981200"/>
                <a:gd name="connsiteY53" fmla="*/ 1981200 h 2000250"/>
                <a:gd name="connsiteX54" fmla="*/ 1017841 w 1981200"/>
                <a:gd name="connsiteY54" fmla="*/ 1991011 h 2000250"/>
                <a:gd name="connsiteX55" fmla="*/ 1015079 w 1981200"/>
                <a:gd name="connsiteY55" fmla="*/ 1992725 h 2000250"/>
                <a:gd name="connsiteX56" fmla="*/ 1016794 w 1981200"/>
                <a:gd name="connsiteY56" fmla="*/ 1995202 h 2000250"/>
                <a:gd name="connsiteX57" fmla="*/ 1015174 w 1981200"/>
                <a:gd name="connsiteY57" fmla="*/ 1997012 h 2000250"/>
                <a:gd name="connsiteX58" fmla="*/ 1007840 w 1981200"/>
                <a:gd name="connsiteY58" fmla="*/ 1986439 h 2000250"/>
                <a:gd name="connsiteX59" fmla="*/ 1004507 w 1981200"/>
                <a:gd name="connsiteY59" fmla="*/ 1974437 h 2000250"/>
                <a:gd name="connsiteX60" fmla="*/ 1000030 w 1981200"/>
                <a:gd name="connsiteY60" fmla="*/ 1974914 h 2000250"/>
                <a:gd name="connsiteX61" fmla="*/ 1000887 w 1981200"/>
                <a:gd name="connsiteY61" fmla="*/ 1979009 h 2000250"/>
                <a:gd name="connsiteX62" fmla="*/ 997363 w 1981200"/>
                <a:gd name="connsiteY62" fmla="*/ 1979581 h 2000250"/>
                <a:gd name="connsiteX63" fmla="*/ 995648 w 1981200"/>
                <a:gd name="connsiteY63" fmla="*/ 1975580 h 2000250"/>
                <a:gd name="connsiteX64" fmla="*/ 993648 w 1981200"/>
                <a:gd name="connsiteY64" fmla="*/ 1975866 h 2000250"/>
                <a:gd name="connsiteX65" fmla="*/ 993267 w 1981200"/>
                <a:gd name="connsiteY65" fmla="*/ 1972913 h 2000250"/>
                <a:gd name="connsiteX66" fmla="*/ 995362 w 1981200"/>
                <a:gd name="connsiteY66" fmla="*/ 1972342 h 2000250"/>
                <a:gd name="connsiteX67" fmla="*/ 991838 w 1981200"/>
                <a:gd name="connsiteY67" fmla="*/ 1956720 h 2000250"/>
                <a:gd name="connsiteX68" fmla="*/ 985647 w 1981200"/>
                <a:gd name="connsiteY68" fmla="*/ 1956530 h 2000250"/>
                <a:gd name="connsiteX69" fmla="*/ 983742 w 1981200"/>
                <a:gd name="connsiteY69" fmla="*/ 1944719 h 2000250"/>
                <a:gd name="connsiteX70" fmla="*/ 987171 w 1981200"/>
                <a:gd name="connsiteY70" fmla="*/ 1942910 h 2000250"/>
                <a:gd name="connsiteX71" fmla="*/ 983552 w 1981200"/>
                <a:gd name="connsiteY71" fmla="*/ 1931575 h 2000250"/>
                <a:gd name="connsiteX72" fmla="*/ 999934 w 1981200"/>
                <a:gd name="connsiteY72" fmla="*/ 1926812 h 2000250"/>
                <a:gd name="connsiteX73" fmla="*/ 997553 w 1981200"/>
                <a:gd name="connsiteY73" fmla="*/ 1919383 h 2000250"/>
                <a:gd name="connsiteX74" fmla="*/ 1005554 w 1981200"/>
                <a:gd name="connsiteY74" fmla="*/ 1917097 h 2000250"/>
                <a:gd name="connsiteX75" fmla="*/ 1005173 w 1981200"/>
                <a:gd name="connsiteY75" fmla="*/ 1909762 h 2000250"/>
                <a:gd name="connsiteX76" fmla="*/ 1012412 w 1981200"/>
                <a:gd name="connsiteY76" fmla="*/ 1908524 h 2000250"/>
                <a:gd name="connsiteX77" fmla="*/ 1013365 w 1981200"/>
                <a:gd name="connsiteY77" fmla="*/ 1888331 h 2000250"/>
                <a:gd name="connsiteX78" fmla="*/ 1030224 w 1981200"/>
                <a:gd name="connsiteY78" fmla="*/ 1885474 h 2000250"/>
                <a:gd name="connsiteX79" fmla="*/ 1026795 w 1981200"/>
                <a:gd name="connsiteY79" fmla="*/ 1872329 h 2000250"/>
                <a:gd name="connsiteX80" fmla="*/ 1040511 w 1981200"/>
                <a:gd name="connsiteY80" fmla="*/ 1867471 h 2000250"/>
                <a:gd name="connsiteX81" fmla="*/ 1037463 w 1981200"/>
                <a:gd name="connsiteY81" fmla="*/ 1858328 h 2000250"/>
                <a:gd name="connsiteX82" fmla="*/ 1035463 w 1981200"/>
                <a:gd name="connsiteY82" fmla="*/ 1854232 h 2000250"/>
                <a:gd name="connsiteX83" fmla="*/ 1026890 w 1981200"/>
                <a:gd name="connsiteY83" fmla="*/ 1857851 h 2000250"/>
                <a:gd name="connsiteX84" fmla="*/ 1024319 w 1981200"/>
                <a:gd name="connsiteY84" fmla="*/ 1852898 h 2000250"/>
                <a:gd name="connsiteX85" fmla="*/ 1020699 w 1981200"/>
                <a:gd name="connsiteY85" fmla="*/ 1854327 h 2000250"/>
                <a:gd name="connsiteX86" fmla="*/ 1019461 w 1981200"/>
                <a:gd name="connsiteY86" fmla="*/ 1847945 h 2000250"/>
                <a:gd name="connsiteX87" fmla="*/ 1005078 w 1981200"/>
                <a:gd name="connsiteY87" fmla="*/ 1848993 h 2000250"/>
                <a:gd name="connsiteX88" fmla="*/ 1004792 w 1981200"/>
                <a:gd name="connsiteY88" fmla="*/ 1843087 h 2000250"/>
                <a:gd name="connsiteX89" fmla="*/ 987076 w 1981200"/>
                <a:gd name="connsiteY89" fmla="*/ 1844707 h 2000250"/>
                <a:gd name="connsiteX90" fmla="*/ 990124 w 1981200"/>
                <a:gd name="connsiteY90" fmla="*/ 1838896 h 2000250"/>
                <a:gd name="connsiteX91" fmla="*/ 968026 w 1981200"/>
                <a:gd name="connsiteY91" fmla="*/ 1840230 h 2000250"/>
                <a:gd name="connsiteX92" fmla="*/ 966407 w 1981200"/>
                <a:gd name="connsiteY92" fmla="*/ 1828419 h 2000250"/>
                <a:gd name="connsiteX93" fmla="*/ 944690 w 1981200"/>
                <a:gd name="connsiteY93" fmla="*/ 1831752 h 2000250"/>
                <a:gd name="connsiteX94" fmla="*/ 942784 w 1981200"/>
                <a:gd name="connsiteY94" fmla="*/ 1818799 h 2000250"/>
                <a:gd name="connsiteX95" fmla="*/ 950976 w 1981200"/>
                <a:gd name="connsiteY95" fmla="*/ 1817180 h 2000250"/>
                <a:gd name="connsiteX96" fmla="*/ 949262 w 1981200"/>
                <a:gd name="connsiteY96" fmla="*/ 1807845 h 2000250"/>
                <a:gd name="connsiteX97" fmla="*/ 959929 w 1981200"/>
                <a:gd name="connsiteY97" fmla="*/ 1808035 h 2000250"/>
                <a:gd name="connsiteX98" fmla="*/ 959644 w 1981200"/>
                <a:gd name="connsiteY98" fmla="*/ 1804035 h 2000250"/>
                <a:gd name="connsiteX99" fmla="*/ 972503 w 1981200"/>
                <a:gd name="connsiteY99" fmla="*/ 1802035 h 2000250"/>
                <a:gd name="connsiteX100" fmla="*/ 973645 w 1981200"/>
                <a:gd name="connsiteY100" fmla="*/ 1799082 h 2000250"/>
                <a:gd name="connsiteX101" fmla="*/ 958977 w 1981200"/>
                <a:gd name="connsiteY101" fmla="*/ 1793558 h 2000250"/>
                <a:gd name="connsiteX102" fmla="*/ 954215 w 1981200"/>
                <a:gd name="connsiteY102" fmla="*/ 1795367 h 2000250"/>
                <a:gd name="connsiteX103" fmla="*/ 953738 w 1981200"/>
                <a:gd name="connsiteY103" fmla="*/ 1799177 h 2000250"/>
                <a:gd name="connsiteX104" fmla="*/ 933259 w 1981200"/>
                <a:gd name="connsiteY104" fmla="*/ 1801939 h 2000250"/>
                <a:gd name="connsiteX105" fmla="*/ 930212 w 1981200"/>
                <a:gd name="connsiteY105" fmla="*/ 1792700 h 2000250"/>
                <a:gd name="connsiteX106" fmla="*/ 935545 w 1981200"/>
                <a:gd name="connsiteY106" fmla="*/ 1790319 h 2000250"/>
                <a:gd name="connsiteX107" fmla="*/ 932498 w 1981200"/>
                <a:gd name="connsiteY107" fmla="*/ 1784127 h 2000250"/>
                <a:gd name="connsiteX108" fmla="*/ 927735 w 1981200"/>
                <a:gd name="connsiteY108" fmla="*/ 1787557 h 2000250"/>
                <a:gd name="connsiteX109" fmla="*/ 924401 w 1981200"/>
                <a:gd name="connsiteY109" fmla="*/ 1778603 h 2000250"/>
                <a:gd name="connsiteX110" fmla="*/ 916495 w 1981200"/>
                <a:gd name="connsiteY110" fmla="*/ 1772888 h 2000250"/>
                <a:gd name="connsiteX111" fmla="*/ 918115 w 1981200"/>
                <a:gd name="connsiteY111" fmla="*/ 1765077 h 2000250"/>
                <a:gd name="connsiteX112" fmla="*/ 923544 w 1981200"/>
                <a:gd name="connsiteY112" fmla="*/ 1762982 h 2000250"/>
                <a:gd name="connsiteX113" fmla="*/ 914686 w 1981200"/>
                <a:gd name="connsiteY113" fmla="*/ 1758982 h 2000250"/>
                <a:gd name="connsiteX114" fmla="*/ 907447 w 1981200"/>
                <a:gd name="connsiteY114" fmla="*/ 1745266 h 2000250"/>
                <a:gd name="connsiteX115" fmla="*/ 906399 w 1981200"/>
                <a:gd name="connsiteY115" fmla="*/ 1733836 h 2000250"/>
                <a:gd name="connsiteX116" fmla="*/ 889730 w 1981200"/>
                <a:gd name="connsiteY116" fmla="*/ 1725168 h 2000250"/>
                <a:gd name="connsiteX117" fmla="*/ 877729 w 1981200"/>
                <a:gd name="connsiteY117" fmla="*/ 1706880 h 2000250"/>
                <a:gd name="connsiteX118" fmla="*/ 876967 w 1981200"/>
                <a:gd name="connsiteY118" fmla="*/ 1697164 h 2000250"/>
                <a:gd name="connsiteX119" fmla="*/ 863346 w 1981200"/>
                <a:gd name="connsiteY119" fmla="*/ 1696403 h 2000250"/>
                <a:gd name="connsiteX120" fmla="*/ 858583 w 1981200"/>
                <a:gd name="connsiteY120" fmla="*/ 1687830 h 2000250"/>
                <a:gd name="connsiteX121" fmla="*/ 846201 w 1981200"/>
                <a:gd name="connsiteY121" fmla="*/ 1685735 h 2000250"/>
                <a:gd name="connsiteX122" fmla="*/ 848011 w 1981200"/>
                <a:gd name="connsiteY122" fmla="*/ 1658493 h 2000250"/>
                <a:gd name="connsiteX123" fmla="*/ 854774 w 1981200"/>
                <a:gd name="connsiteY123" fmla="*/ 1644301 h 2000250"/>
                <a:gd name="connsiteX124" fmla="*/ 853249 w 1981200"/>
                <a:gd name="connsiteY124" fmla="*/ 1637061 h 2000250"/>
                <a:gd name="connsiteX125" fmla="*/ 859631 w 1981200"/>
                <a:gd name="connsiteY125" fmla="*/ 1610773 h 2000250"/>
                <a:gd name="connsiteX126" fmla="*/ 845820 w 1981200"/>
                <a:gd name="connsiteY126" fmla="*/ 1606582 h 2000250"/>
                <a:gd name="connsiteX127" fmla="*/ 837152 w 1981200"/>
                <a:gd name="connsiteY127" fmla="*/ 1596199 h 2000250"/>
                <a:gd name="connsiteX128" fmla="*/ 836581 w 1981200"/>
                <a:gd name="connsiteY128" fmla="*/ 1577816 h 2000250"/>
                <a:gd name="connsiteX129" fmla="*/ 829437 w 1981200"/>
                <a:gd name="connsiteY129" fmla="*/ 1570672 h 2000250"/>
                <a:gd name="connsiteX130" fmla="*/ 829342 w 1981200"/>
                <a:gd name="connsiteY130" fmla="*/ 1562481 h 2000250"/>
                <a:gd name="connsiteX131" fmla="*/ 816864 w 1981200"/>
                <a:gd name="connsiteY131" fmla="*/ 1561624 h 2000250"/>
                <a:gd name="connsiteX132" fmla="*/ 815245 w 1981200"/>
                <a:gd name="connsiteY132" fmla="*/ 1570196 h 2000250"/>
                <a:gd name="connsiteX133" fmla="*/ 802672 w 1981200"/>
                <a:gd name="connsiteY133" fmla="*/ 1570672 h 2000250"/>
                <a:gd name="connsiteX134" fmla="*/ 791146 w 1981200"/>
                <a:gd name="connsiteY134" fmla="*/ 1570292 h 2000250"/>
                <a:gd name="connsiteX135" fmla="*/ 771906 w 1981200"/>
                <a:gd name="connsiteY135" fmla="*/ 1563814 h 2000250"/>
                <a:gd name="connsiteX136" fmla="*/ 767620 w 1981200"/>
                <a:gd name="connsiteY136" fmla="*/ 1564958 h 2000250"/>
                <a:gd name="connsiteX137" fmla="*/ 762095 w 1981200"/>
                <a:gd name="connsiteY137" fmla="*/ 1572958 h 2000250"/>
                <a:gd name="connsiteX138" fmla="*/ 735806 w 1981200"/>
                <a:gd name="connsiteY138" fmla="*/ 1559052 h 2000250"/>
                <a:gd name="connsiteX139" fmla="*/ 721900 w 1981200"/>
                <a:gd name="connsiteY139" fmla="*/ 1556766 h 2000250"/>
                <a:gd name="connsiteX140" fmla="*/ 709708 w 1981200"/>
                <a:gd name="connsiteY140" fmla="*/ 1543717 h 2000250"/>
                <a:gd name="connsiteX141" fmla="*/ 701897 w 1981200"/>
                <a:gd name="connsiteY141" fmla="*/ 1540859 h 2000250"/>
                <a:gd name="connsiteX142" fmla="*/ 674846 w 1981200"/>
                <a:gd name="connsiteY142" fmla="*/ 1516951 h 2000250"/>
                <a:gd name="connsiteX143" fmla="*/ 663416 w 1981200"/>
                <a:gd name="connsiteY143" fmla="*/ 1517523 h 2000250"/>
                <a:gd name="connsiteX144" fmla="*/ 653129 w 1981200"/>
                <a:gd name="connsiteY144" fmla="*/ 1523238 h 2000250"/>
                <a:gd name="connsiteX145" fmla="*/ 634365 w 1981200"/>
                <a:gd name="connsiteY145" fmla="*/ 1503140 h 2000250"/>
                <a:gd name="connsiteX146" fmla="*/ 632174 w 1981200"/>
                <a:gd name="connsiteY146" fmla="*/ 1496663 h 2000250"/>
                <a:gd name="connsiteX147" fmla="*/ 622745 w 1981200"/>
                <a:gd name="connsiteY147" fmla="*/ 1485043 h 2000250"/>
                <a:gd name="connsiteX148" fmla="*/ 609695 w 1981200"/>
                <a:gd name="connsiteY148" fmla="*/ 1494186 h 2000250"/>
                <a:gd name="connsiteX149" fmla="*/ 600837 w 1981200"/>
                <a:gd name="connsiteY149" fmla="*/ 1486948 h 2000250"/>
                <a:gd name="connsiteX150" fmla="*/ 587216 w 1981200"/>
                <a:gd name="connsiteY150" fmla="*/ 1487329 h 2000250"/>
                <a:gd name="connsiteX151" fmla="*/ 587788 w 1981200"/>
                <a:gd name="connsiteY151" fmla="*/ 1477994 h 2000250"/>
                <a:gd name="connsiteX152" fmla="*/ 581406 w 1981200"/>
                <a:gd name="connsiteY152" fmla="*/ 1488091 h 2000250"/>
                <a:gd name="connsiteX153" fmla="*/ 565404 w 1981200"/>
                <a:gd name="connsiteY153" fmla="*/ 1492472 h 2000250"/>
                <a:gd name="connsiteX154" fmla="*/ 552545 w 1981200"/>
                <a:gd name="connsiteY154" fmla="*/ 1491234 h 2000250"/>
                <a:gd name="connsiteX155" fmla="*/ 549974 w 1981200"/>
                <a:gd name="connsiteY155" fmla="*/ 1494282 h 2000250"/>
                <a:gd name="connsiteX156" fmla="*/ 554260 w 1981200"/>
                <a:gd name="connsiteY156" fmla="*/ 1486376 h 2000250"/>
                <a:gd name="connsiteX157" fmla="*/ 552831 w 1981200"/>
                <a:gd name="connsiteY157" fmla="*/ 1479137 h 2000250"/>
                <a:gd name="connsiteX158" fmla="*/ 543973 w 1981200"/>
                <a:gd name="connsiteY158" fmla="*/ 1473899 h 2000250"/>
                <a:gd name="connsiteX159" fmla="*/ 537305 w 1981200"/>
                <a:gd name="connsiteY159" fmla="*/ 1463326 h 2000250"/>
                <a:gd name="connsiteX160" fmla="*/ 539401 w 1981200"/>
                <a:gd name="connsiteY160" fmla="*/ 1462278 h 2000250"/>
                <a:gd name="connsiteX161" fmla="*/ 543497 w 1981200"/>
                <a:gd name="connsiteY161" fmla="*/ 1443895 h 2000250"/>
                <a:gd name="connsiteX162" fmla="*/ 542163 w 1981200"/>
                <a:gd name="connsiteY162" fmla="*/ 1441133 h 2000250"/>
                <a:gd name="connsiteX163" fmla="*/ 547783 w 1981200"/>
                <a:gd name="connsiteY163" fmla="*/ 1428178 h 2000250"/>
                <a:gd name="connsiteX164" fmla="*/ 547497 w 1981200"/>
                <a:gd name="connsiteY164" fmla="*/ 1417130 h 2000250"/>
                <a:gd name="connsiteX165" fmla="*/ 553783 w 1981200"/>
                <a:gd name="connsiteY165" fmla="*/ 1407985 h 2000250"/>
                <a:gd name="connsiteX166" fmla="*/ 540449 w 1981200"/>
                <a:gd name="connsiteY166" fmla="*/ 1409414 h 2000250"/>
                <a:gd name="connsiteX167" fmla="*/ 533114 w 1981200"/>
                <a:gd name="connsiteY167" fmla="*/ 1413605 h 2000250"/>
                <a:gd name="connsiteX168" fmla="*/ 533019 w 1981200"/>
                <a:gd name="connsiteY168" fmla="*/ 1396841 h 2000250"/>
                <a:gd name="connsiteX169" fmla="*/ 522732 w 1981200"/>
                <a:gd name="connsiteY169" fmla="*/ 1374839 h 2000250"/>
                <a:gd name="connsiteX170" fmla="*/ 487204 w 1981200"/>
                <a:gd name="connsiteY170" fmla="*/ 1367980 h 2000250"/>
                <a:gd name="connsiteX171" fmla="*/ 485489 w 1981200"/>
                <a:gd name="connsiteY171" fmla="*/ 1359313 h 2000250"/>
                <a:gd name="connsiteX172" fmla="*/ 477869 w 1981200"/>
                <a:gd name="connsiteY172" fmla="*/ 1353979 h 2000250"/>
                <a:gd name="connsiteX173" fmla="*/ 475678 w 1981200"/>
                <a:gd name="connsiteY173" fmla="*/ 1348549 h 2000250"/>
                <a:gd name="connsiteX174" fmla="*/ 474250 w 1981200"/>
                <a:gd name="connsiteY174" fmla="*/ 1307211 h 2000250"/>
                <a:gd name="connsiteX175" fmla="*/ 461105 w 1981200"/>
                <a:gd name="connsiteY175" fmla="*/ 1313212 h 2000250"/>
                <a:gd name="connsiteX176" fmla="*/ 459105 w 1981200"/>
                <a:gd name="connsiteY176" fmla="*/ 1306925 h 2000250"/>
                <a:gd name="connsiteX177" fmla="*/ 451485 w 1981200"/>
                <a:gd name="connsiteY177" fmla="*/ 1305115 h 2000250"/>
                <a:gd name="connsiteX178" fmla="*/ 450151 w 1981200"/>
                <a:gd name="connsiteY178" fmla="*/ 1307878 h 2000250"/>
                <a:gd name="connsiteX179" fmla="*/ 445865 w 1981200"/>
                <a:gd name="connsiteY179" fmla="*/ 1306449 h 2000250"/>
                <a:gd name="connsiteX180" fmla="*/ 436531 w 1981200"/>
                <a:gd name="connsiteY180" fmla="*/ 1311973 h 2000250"/>
                <a:gd name="connsiteX181" fmla="*/ 428530 w 1981200"/>
                <a:gd name="connsiteY181" fmla="*/ 1310735 h 2000250"/>
                <a:gd name="connsiteX182" fmla="*/ 415290 w 1981200"/>
                <a:gd name="connsiteY182" fmla="*/ 1317307 h 2000250"/>
                <a:gd name="connsiteX183" fmla="*/ 402907 w 1981200"/>
                <a:gd name="connsiteY183" fmla="*/ 1319498 h 2000250"/>
                <a:gd name="connsiteX184" fmla="*/ 396049 w 1981200"/>
                <a:gd name="connsiteY184" fmla="*/ 1332833 h 2000250"/>
                <a:gd name="connsiteX185" fmla="*/ 393478 w 1981200"/>
                <a:gd name="connsiteY185" fmla="*/ 1346359 h 2000250"/>
                <a:gd name="connsiteX186" fmla="*/ 401193 w 1981200"/>
                <a:gd name="connsiteY186" fmla="*/ 1361694 h 2000250"/>
                <a:gd name="connsiteX187" fmla="*/ 373666 w 1981200"/>
                <a:gd name="connsiteY187" fmla="*/ 1341691 h 2000250"/>
                <a:gd name="connsiteX188" fmla="*/ 353187 w 1981200"/>
                <a:gd name="connsiteY188" fmla="*/ 1330547 h 2000250"/>
                <a:gd name="connsiteX189" fmla="*/ 331375 w 1981200"/>
                <a:gd name="connsiteY189" fmla="*/ 1329880 h 2000250"/>
                <a:gd name="connsiteX190" fmla="*/ 327565 w 1981200"/>
                <a:gd name="connsiteY190" fmla="*/ 1319498 h 2000250"/>
                <a:gd name="connsiteX191" fmla="*/ 318611 w 1981200"/>
                <a:gd name="connsiteY191" fmla="*/ 1330262 h 2000250"/>
                <a:gd name="connsiteX192" fmla="*/ 325850 w 1981200"/>
                <a:gd name="connsiteY192" fmla="*/ 1333976 h 2000250"/>
                <a:gd name="connsiteX193" fmla="*/ 316420 w 1981200"/>
                <a:gd name="connsiteY193" fmla="*/ 1347216 h 2000250"/>
                <a:gd name="connsiteX194" fmla="*/ 319183 w 1981200"/>
                <a:gd name="connsiteY194" fmla="*/ 1353883 h 2000250"/>
                <a:gd name="connsiteX195" fmla="*/ 317373 w 1981200"/>
                <a:gd name="connsiteY195" fmla="*/ 1357979 h 2000250"/>
                <a:gd name="connsiteX196" fmla="*/ 310420 w 1981200"/>
                <a:gd name="connsiteY196" fmla="*/ 1361789 h 2000250"/>
                <a:gd name="connsiteX197" fmla="*/ 295561 w 1981200"/>
                <a:gd name="connsiteY197" fmla="*/ 1360360 h 2000250"/>
                <a:gd name="connsiteX198" fmla="*/ 292703 w 1981200"/>
                <a:gd name="connsiteY198" fmla="*/ 1355598 h 2000250"/>
                <a:gd name="connsiteX199" fmla="*/ 290322 w 1981200"/>
                <a:gd name="connsiteY199" fmla="*/ 1361313 h 2000250"/>
                <a:gd name="connsiteX200" fmla="*/ 287464 w 1981200"/>
                <a:gd name="connsiteY200" fmla="*/ 1346454 h 2000250"/>
                <a:gd name="connsiteX201" fmla="*/ 279845 w 1981200"/>
                <a:gd name="connsiteY201" fmla="*/ 1343215 h 2000250"/>
                <a:gd name="connsiteX202" fmla="*/ 275844 w 1981200"/>
                <a:gd name="connsiteY202" fmla="*/ 1336262 h 2000250"/>
                <a:gd name="connsiteX203" fmla="*/ 271558 w 1981200"/>
                <a:gd name="connsiteY203" fmla="*/ 1335976 h 2000250"/>
                <a:gd name="connsiteX204" fmla="*/ 258128 w 1981200"/>
                <a:gd name="connsiteY204" fmla="*/ 1313307 h 2000250"/>
                <a:gd name="connsiteX205" fmla="*/ 244221 w 1981200"/>
                <a:gd name="connsiteY205" fmla="*/ 1305115 h 2000250"/>
                <a:gd name="connsiteX206" fmla="*/ 249745 w 1981200"/>
                <a:gd name="connsiteY206" fmla="*/ 1298353 h 2000250"/>
                <a:gd name="connsiteX207" fmla="*/ 248221 w 1981200"/>
                <a:gd name="connsiteY207" fmla="*/ 1296162 h 2000250"/>
                <a:gd name="connsiteX208" fmla="*/ 250126 w 1981200"/>
                <a:gd name="connsiteY208" fmla="*/ 1293400 h 2000250"/>
                <a:gd name="connsiteX209" fmla="*/ 254603 w 1981200"/>
                <a:gd name="connsiteY209" fmla="*/ 1291399 h 2000250"/>
                <a:gd name="connsiteX210" fmla="*/ 259937 w 1981200"/>
                <a:gd name="connsiteY210" fmla="*/ 1293971 h 2000250"/>
                <a:gd name="connsiteX211" fmla="*/ 262128 w 1981200"/>
                <a:gd name="connsiteY211" fmla="*/ 1288161 h 2000250"/>
                <a:gd name="connsiteX212" fmla="*/ 259366 w 1981200"/>
                <a:gd name="connsiteY212" fmla="*/ 1281303 h 2000250"/>
                <a:gd name="connsiteX213" fmla="*/ 243364 w 1981200"/>
                <a:gd name="connsiteY213" fmla="*/ 1267015 h 2000250"/>
                <a:gd name="connsiteX214" fmla="*/ 206311 w 1981200"/>
                <a:gd name="connsiteY214" fmla="*/ 1272254 h 2000250"/>
                <a:gd name="connsiteX215" fmla="*/ 185356 w 1981200"/>
                <a:gd name="connsiteY215" fmla="*/ 1296067 h 2000250"/>
                <a:gd name="connsiteX216" fmla="*/ 186214 w 1981200"/>
                <a:gd name="connsiteY216" fmla="*/ 1313593 h 2000250"/>
                <a:gd name="connsiteX217" fmla="*/ 182499 w 1981200"/>
                <a:gd name="connsiteY217" fmla="*/ 1322641 h 2000250"/>
                <a:gd name="connsiteX218" fmla="*/ 170402 w 1981200"/>
                <a:gd name="connsiteY218" fmla="*/ 1316450 h 2000250"/>
                <a:gd name="connsiteX219" fmla="*/ 171355 w 1981200"/>
                <a:gd name="connsiteY219" fmla="*/ 1339120 h 2000250"/>
                <a:gd name="connsiteX220" fmla="*/ 159353 w 1981200"/>
                <a:gd name="connsiteY220" fmla="*/ 1348930 h 2000250"/>
                <a:gd name="connsiteX221" fmla="*/ 157639 w 1981200"/>
                <a:gd name="connsiteY221" fmla="*/ 1352550 h 2000250"/>
                <a:gd name="connsiteX222" fmla="*/ 159829 w 1981200"/>
                <a:gd name="connsiteY222" fmla="*/ 1354360 h 2000250"/>
                <a:gd name="connsiteX223" fmla="*/ 145542 w 1981200"/>
                <a:gd name="connsiteY223" fmla="*/ 1361218 h 2000250"/>
                <a:gd name="connsiteX224" fmla="*/ 140208 w 1981200"/>
                <a:gd name="connsiteY224" fmla="*/ 1367218 h 2000250"/>
                <a:gd name="connsiteX225" fmla="*/ 122968 w 1981200"/>
                <a:gd name="connsiteY225" fmla="*/ 1371505 h 2000250"/>
                <a:gd name="connsiteX226" fmla="*/ 114681 w 1981200"/>
                <a:gd name="connsiteY226" fmla="*/ 1381506 h 2000250"/>
                <a:gd name="connsiteX227" fmla="*/ 113347 w 1981200"/>
                <a:gd name="connsiteY227" fmla="*/ 1392650 h 2000250"/>
                <a:gd name="connsiteX228" fmla="*/ 110109 w 1981200"/>
                <a:gd name="connsiteY228" fmla="*/ 1389126 h 2000250"/>
                <a:gd name="connsiteX229" fmla="*/ 104965 w 1981200"/>
                <a:gd name="connsiteY229" fmla="*/ 1396270 h 2000250"/>
                <a:gd name="connsiteX230" fmla="*/ 107632 w 1981200"/>
                <a:gd name="connsiteY230" fmla="*/ 1407414 h 2000250"/>
                <a:gd name="connsiteX231" fmla="*/ 100870 w 1981200"/>
                <a:gd name="connsiteY231" fmla="*/ 1419987 h 2000250"/>
                <a:gd name="connsiteX232" fmla="*/ 116491 w 1981200"/>
                <a:gd name="connsiteY232" fmla="*/ 1426559 h 2000250"/>
                <a:gd name="connsiteX233" fmla="*/ 116681 w 1981200"/>
                <a:gd name="connsiteY233" fmla="*/ 1429893 h 2000250"/>
                <a:gd name="connsiteX234" fmla="*/ 110395 w 1981200"/>
                <a:gd name="connsiteY234" fmla="*/ 1425512 h 2000250"/>
                <a:gd name="connsiteX235" fmla="*/ 109442 w 1981200"/>
                <a:gd name="connsiteY235" fmla="*/ 1427226 h 2000250"/>
                <a:gd name="connsiteX236" fmla="*/ 115062 w 1981200"/>
                <a:gd name="connsiteY236" fmla="*/ 1432751 h 2000250"/>
                <a:gd name="connsiteX237" fmla="*/ 95917 w 1981200"/>
                <a:gd name="connsiteY237" fmla="*/ 1424940 h 2000250"/>
                <a:gd name="connsiteX238" fmla="*/ 73533 w 1981200"/>
                <a:gd name="connsiteY238" fmla="*/ 1445990 h 2000250"/>
                <a:gd name="connsiteX239" fmla="*/ 55816 w 1981200"/>
                <a:gd name="connsiteY239" fmla="*/ 1467517 h 2000250"/>
                <a:gd name="connsiteX240" fmla="*/ 37624 w 1981200"/>
                <a:gd name="connsiteY240" fmla="*/ 1476946 h 2000250"/>
                <a:gd name="connsiteX241" fmla="*/ 26765 w 1981200"/>
                <a:gd name="connsiteY241" fmla="*/ 1479327 h 2000250"/>
                <a:gd name="connsiteX242" fmla="*/ 30289 w 1981200"/>
                <a:gd name="connsiteY242" fmla="*/ 1463230 h 2000250"/>
                <a:gd name="connsiteX243" fmla="*/ 29146 w 1981200"/>
                <a:gd name="connsiteY243" fmla="*/ 1450752 h 2000250"/>
                <a:gd name="connsiteX244" fmla="*/ 19812 w 1981200"/>
                <a:gd name="connsiteY244" fmla="*/ 1447324 h 2000250"/>
                <a:gd name="connsiteX245" fmla="*/ 20193 w 1981200"/>
                <a:gd name="connsiteY245" fmla="*/ 1428940 h 2000250"/>
                <a:gd name="connsiteX246" fmla="*/ 17907 w 1981200"/>
                <a:gd name="connsiteY246" fmla="*/ 1425797 h 2000250"/>
                <a:gd name="connsiteX247" fmla="*/ 21717 w 1981200"/>
                <a:gd name="connsiteY247" fmla="*/ 1409510 h 2000250"/>
                <a:gd name="connsiteX248" fmla="*/ 34671 w 1981200"/>
                <a:gd name="connsiteY248" fmla="*/ 1398365 h 2000250"/>
                <a:gd name="connsiteX249" fmla="*/ 43624 w 1981200"/>
                <a:gd name="connsiteY249" fmla="*/ 1380363 h 2000250"/>
                <a:gd name="connsiteX250" fmla="*/ 44577 w 1981200"/>
                <a:gd name="connsiteY250" fmla="*/ 1372648 h 2000250"/>
                <a:gd name="connsiteX251" fmla="*/ 41338 w 1981200"/>
                <a:gd name="connsiteY251" fmla="*/ 1367599 h 2000250"/>
                <a:gd name="connsiteX252" fmla="*/ 41529 w 1981200"/>
                <a:gd name="connsiteY252" fmla="*/ 1358837 h 2000250"/>
                <a:gd name="connsiteX253" fmla="*/ 44958 w 1981200"/>
                <a:gd name="connsiteY253" fmla="*/ 1346645 h 2000250"/>
                <a:gd name="connsiteX254" fmla="*/ 67342 w 1981200"/>
                <a:gd name="connsiteY254" fmla="*/ 1313402 h 2000250"/>
                <a:gd name="connsiteX255" fmla="*/ 80962 w 1981200"/>
                <a:gd name="connsiteY255" fmla="*/ 1304354 h 2000250"/>
                <a:gd name="connsiteX256" fmla="*/ 70866 w 1981200"/>
                <a:gd name="connsiteY256" fmla="*/ 1290542 h 2000250"/>
                <a:gd name="connsiteX257" fmla="*/ 58960 w 1981200"/>
                <a:gd name="connsiteY257" fmla="*/ 1288542 h 2000250"/>
                <a:gd name="connsiteX258" fmla="*/ 54388 w 1981200"/>
                <a:gd name="connsiteY258" fmla="*/ 1284446 h 2000250"/>
                <a:gd name="connsiteX259" fmla="*/ 49054 w 1981200"/>
                <a:gd name="connsiteY259" fmla="*/ 1265587 h 2000250"/>
                <a:gd name="connsiteX260" fmla="*/ 37243 w 1981200"/>
                <a:gd name="connsiteY260" fmla="*/ 1240441 h 2000250"/>
                <a:gd name="connsiteX261" fmla="*/ 33718 w 1981200"/>
                <a:gd name="connsiteY261" fmla="*/ 1224058 h 2000250"/>
                <a:gd name="connsiteX262" fmla="*/ 36195 w 1981200"/>
                <a:gd name="connsiteY262" fmla="*/ 1214628 h 2000250"/>
                <a:gd name="connsiteX263" fmla="*/ 35052 w 1981200"/>
                <a:gd name="connsiteY263" fmla="*/ 1202341 h 2000250"/>
                <a:gd name="connsiteX264" fmla="*/ 39433 w 1981200"/>
                <a:gd name="connsiteY264" fmla="*/ 1191006 h 2000250"/>
                <a:gd name="connsiteX265" fmla="*/ 46101 w 1981200"/>
                <a:gd name="connsiteY265" fmla="*/ 1183957 h 2000250"/>
                <a:gd name="connsiteX266" fmla="*/ 38957 w 1981200"/>
                <a:gd name="connsiteY266" fmla="*/ 1141381 h 2000250"/>
                <a:gd name="connsiteX267" fmla="*/ 42958 w 1981200"/>
                <a:gd name="connsiteY267" fmla="*/ 1135666 h 2000250"/>
                <a:gd name="connsiteX268" fmla="*/ 43243 w 1981200"/>
                <a:gd name="connsiteY268" fmla="*/ 1123950 h 2000250"/>
                <a:gd name="connsiteX269" fmla="*/ 34957 w 1981200"/>
                <a:gd name="connsiteY269" fmla="*/ 1109948 h 2000250"/>
                <a:gd name="connsiteX270" fmla="*/ 26765 w 1981200"/>
                <a:gd name="connsiteY270" fmla="*/ 1106710 h 2000250"/>
                <a:gd name="connsiteX271" fmla="*/ 19050 w 1981200"/>
                <a:gd name="connsiteY271" fmla="*/ 1097947 h 2000250"/>
                <a:gd name="connsiteX272" fmla="*/ 9620 w 1981200"/>
                <a:gd name="connsiteY272" fmla="*/ 1070705 h 2000250"/>
                <a:gd name="connsiteX273" fmla="*/ 9525 w 1981200"/>
                <a:gd name="connsiteY273" fmla="*/ 1062895 h 2000250"/>
                <a:gd name="connsiteX274" fmla="*/ 12192 w 1981200"/>
                <a:gd name="connsiteY274" fmla="*/ 1055275 h 2000250"/>
                <a:gd name="connsiteX275" fmla="*/ 13906 w 1981200"/>
                <a:gd name="connsiteY275" fmla="*/ 1055751 h 2000250"/>
                <a:gd name="connsiteX276" fmla="*/ 20764 w 1981200"/>
                <a:gd name="connsiteY276" fmla="*/ 1045369 h 2000250"/>
                <a:gd name="connsiteX277" fmla="*/ 29527 w 1981200"/>
                <a:gd name="connsiteY277" fmla="*/ 1042606 h 2000250"/>
                <a:gd name="connsiteX278" fmla="*/ 38481 w 1981200"/>
                <a:gd name="connsiteY278" fmla="*/ 1032796 h 2000250"/>
                <a:gd name="connsiteX279" fmla="*/ 31909 w 1981200"/>
                <a:gd name="connsiteY279" fmla="*/ 1024890 h 2000250"/>
                <a:gd name="connsiteX280" fmla="*/ 45053 w 1981200"/>
                <a:gd name="connsiteY280" fmla="*/ 1014031 h 2000250"/>
                <a:gd name="connsiteX281" fmla="*/ 58864 w 1981200"/>
                <a:gd name="connsiteY281" fmla="*/ 1013079 h 2000250"/>
                <a:gd name="connsiteX282" fmla="*/ 67437 w 1981200"/>
                <a:gd name="connsiteY282" fmla="*/ 1001173 h 2000250"/>
                <a:gd name="connsiteX283" fmla="*/ 90964 w 1981200"/>
                <a:gd name="connsiteY283" fmla="*/ 1007364 h 2000250"/>
                <a:gd name="connsiteX284" fmla="*/ 92964 w 1981200"/>
                <a:gd name="connsiteY284" fmla="*/ 1021556 h 2000250"/>
                <a:gd name="connsiteX285" fmla="*/ 107442 w 1981200"/>
                <a:gd name="connsiteY285" fmla="*/ 1030891 h 2000250"/>
                <a:gd name="connsiteX286" fmla="*/ 114109 w 1981200"/>
                <a:gd name="connsiteY286" fmla="*/ 1033081 h 2000250"/>
                <a:gd name="connsiteX287" fmla="*/ 116776 w 1981200"/>
                <a:gd name="connsiteY287" fmla="*/ 1027557 h 2000250"/>
                <a:gd name="connsiteX288" fmla="*/ 131254 w 1981200"/>
                <a:gd name="connsiteY288" fmla="*/ 1029271 h 2000250"/>
                <a:gd name="connsiteX289" fmla="*/ 132302 w 1981200"/>
                <a:gd name="connsiteY289" fmla="*/ 981170 h 2000250"/>
                <a:gd name="connsiteX290" fmla="*/ 135064 w 1981200"/>
                <a:gd name="connsiteY290" fmla="*/ 969454 h 2000250"/>
                <a:gd name="connsiteX291" fmla="*/ 122872 w 1981200"/>
                <a:gd name="connsiteY291" fmla="*/ 965740 h 2000250"/>
                <a:gd name="connsiteX292" fmla="*/ 125063 w 1981200"/>
                <a:gd name="connsiteY292" fmla="*/ 960691 h 2000250"/>
                <a:gd name="connsiteX293" fmla="*/ 117824 w 1981200"/>
                <a:gd name="connsiteY293" fmla="*/ 949738 h 2000250"/>
                <a:gd name="connsiteX294" fmla="*/ 104584 w 1981200"/>
                <a:gd name="connsiteY294" fmla="*/ 912685 h 2000250"/>
                <a:gd name="connsiteX295" fmla="*/ 97345 w 1981200"/>
                <a:gd name="connsiteY295" fmla="*/ 872490 h 2000250"/>
                <a:gd name="connsiteX296" fmla="*/ 89916 w 1981200"/>
                <a:gd name="connsiteY296" fmla="*/ 868299 h 2000250"/>
                <a:gd name="connsiteX297" fmla="*/ 90868 w 1981200"/>
                <a:gd name="connsiteY297" fmla="*/ 863537 h 2000250"/>
                <a:gd name="connsiteX298" fmla="*/ 87535 w 1981200"/>
                <a:gd name="connsiteY298" fmla="*/ 856107 h 2000250"/>
                <a:gd name="connsiteX299" fmla="*/ 90964 w 1981200"/>
                <a:gd name="connsiteY299" fmla="*/ 852202 h 2000250"/>
                <a:gd name="connsiteX300" fmla="*/ 77152 w 1981200"/>
                <a:gd name="connsiteY300" fmla="*/ 838962 h 2000250"/>
                <a:gd name="connsiteX301" fmla="*/ 72676 w 1981200"/>
                <a:gd name="connsiteY301" fmla="*/ 842296 h 2000250"/>
                <a:gd name="connsiteX302" fmla="*/ 76962 w 1981200"/>
                <a:gd name="connsiteY302" fmla="*/ 838771 h 2000250"/>
                <a:gd name="connsiteX303" fmla="*/ 72866 w 1981200"/>
                <a:gd name="connsiteY303" fmla="*/ 833533 h 2000250"/>
                <a:gd name="connsiteX304" fmla="*/ 72104 w 1981200"/>
                <a:gd name="connsiteY304" fmla="*/ 826103 h 2000250"/>
                <a:gd name="connsiteX305" fmla="*/ 68961 w 1981200"/>
                <a:gd name="connsiteY305" fmla="*/ 827627 h 2000250"/>
                <a:gd name="connsiteX306" fmla="*/ 68389 w 1981200"/>
                <a:gd name="connsiteY306" fmla="*/ 822388 h 2000250"/>
                <a:gd name="connsiteX307" fmla="*/ 60674 w 1981200"/>
                <a:gd name="connsiteY307" fmla="*/ 824674 h 2000250"/>
                <a:gd name="connsiteX308" fmla="*/ 60484 w 1981200"/>
                <a:gd name="connsiteY308" fmla="*/ 824293 h 2000250"/>
                <a:gd name="connsiteX309" fmla="*/ 62389 w 1981200"/>
                <a:gd name="connsiteY309" fmla="*/ 823817 h 2000250"/>
                <a:gd name="connsiteX310" fmla="*/ 55054 w 1981200"/>
                <a:gd name="connsiteY310" fmla="*/ 815816 h 2000250"/>
                <a:gd name="connsiteX311" fmla="*/ 59341 w 1981200"/>
                <a:gd name="connsiteY311" fmla="*/ 807053 h 2000250"/>
                <a:gd name="connsiteX312" fmla="*/ 70485 w 1981200"/>
                <a:gd name="connsiteY312" fmla="*/ 817054 h 2000250"/>
                <a:gd name="connsiteX313" fmla="*/ 89440 w 1981200"/>
                <a:gd name="connsiteY313" fmla="*/ 810482 h 2000250"/>
                <a:gd name="connsiteX314" fmla="*/ 91059 w 1981200"/>
                <a:gd name="connsiteY314" fmla="*/ 813054 h 2000250"/>
                <a:gd name="connsiteX315" fmla="*/ 100870 w 1981200"/>
                <a:gd name="connsiteY315" fmla="*/ 806482 h 2000250"/>
                <a:gd name="connsiteX316" fmla="*/ 105442 w 1981200"/>
                <a:gd name="connsiteY316" fmla="*/ 820198 h 2000250"/>
                <a:gd name="connsiteX317" fmla="*/ 120777 w 1981200"/>
                <a:gd name="connsiteY317" fmla="*/ 817816 h 2000250"/>
                <a:gd name="connsiteX318" fmla="*/ 121634 w 1981200"/>
                <a:gd name="connsiteY318" fmla="*/ 821341 h 2000250"/>
                <a:gd name="connsiteX319" fmla="*/ 127349 w 1981200"/>
                <a:gd name="connsiteY319" fmla="*/ 820674 h 2000250"/>
                <a:gd name="connsiteX320" fmla="*/ 143542 w 1981200"/>
                <a:gd name="connsiteY320" fmla="*/ 828961 h 2000250"/>
                <a:gd name="connsiteX321" fmla="*/ 134683 w 1981200"/>
                <a:gd name="connsiteY321" fmla="*/ 832580 h 2000250"/>
                <a:gd name="connsiteX322" fmla="*/ 129540 w 1981200"/>
                <a:gd name="connsiteY322" fmla="*/ 830008 h 2000250"/>
                <a:gd name="connsiteX323" fmla="*/ 117253 w 1981200"/>
                <a:gd name="connsiteY323" fmla="*/ 833056 h 2000250"/>
                <a:gd name="connsiteX324" fmla="*/ 117443 w 1981200"/>
                <a:gd name="connsiteY324" fmla="*/ 837724 h 2000250"/>
                <a:gd name="connsiteX325" fmla="*/ 111633 w 1981200"/>
                <a:gd name="connsiteY325" fmla="*/ 838390 h 2000250"/>
                <a:gd name="connsiteX326" fmla="*/ 111728 w 1981200"/>
                <a:gd name="connsiteY326" fmla="*/ 841343 h 2000250"/>
                <a:gd name="connsiteX327" fmla="*/ 107537 w 1981200"/>
                <a:gd name="connsiteY327" fmla="*/ 841343 h 2000250"/>
                <a:gd name="connsiteX328" fmla="*/ 106299 w 1981200"/>
                <a:gd name="connsiteY328" fmla="*/ 843534 h 2000250"/>
                <a:gd name="connsiteX329" fmla="*/ 98774 w 1981200"/>
                <a:gd name="connsiteY329" fmla="*/ 865632 h 2000250"/>
                <a:gd name="connsiteX330" fmla="*/ 101346 w 1981200"/>
                <a:gd name="connsiteY330" fmla="*/ 867251 h 2000250"/>
                <a:gd name="connsiteX331" fmla="*/ 100012 w 1981200"/>
                <a:gd name="connsiteY331" fmla="*/ 871918 h 2000250"/>
                <a:gd name="connsiteX332" fmla="*/ 106870 w 1981200"/>
                <a:gd name="connsiteY332" fmla="*/ 904875 h 2000250"/>
                <a:gd name="connsiteX333" fmla="*/ 111347 w 1981200"/>
                <a:gd name="connsiteY333" fmla="*/ 892016 h 2000250"/>
                <a:gd name="connsiteX334" fmla="*/ 120682 w 1981200"/>
                <a:gd name="connsiteY334" fmla="*/ 892016 h 2000250"/>
                <a:gd name="connsiteX335" fmla="*/ 129064 w 1981200"/>
                <a:gd name="connsiteY335" fmla="*/ 896493 h 2000250"/>
                <a:gd name="connsiteX336" fmla="*/ 140875 w 1981200"/>
                <a:gd name="connsiteY336" fmla="*/ 894493 h 2000250"/>
                <a:gd name="connsiteX337" fmla="*/ 139827 w 1981200"/>
                <a:gd name="connsiteY337" fmla="*/ 899160 h 2000250"/>
                <a:gd name="connsiteX338" fmla="*/ 146018 w 1981200"/>
                <a:gd name="connsiteY338" fmla="*/ 903256 h 2000250"/>
                <a:gd name="connsiteX339" fmla="*/ 152209 w 1981200"/>
                <a:gd name="connsiteY339" fmla="*/ 893540 h 2000250"/>
                <a:gd name="connsiteX340" fmla="*/ 154972 w 1981200"/>
                <a:gd name="connsiteY340" fmla="*/ 894397 h 2000250"/>
                <a:gd name="connsiteX341" fmla="*/ 158877 w 1981200"/>
                <a:gd name="connsiteY341" fmla="*/ 889921 h 2000250"/>
                <a:gd name="connsiteX342" fmla="*/ 166592 w 1981200"/>
                <a:gd name="connsiteY342" fmla="*/ 895540 h 2000250"/>
                <a:gd name="connsiteX343" fmla="*/ 173831 w 1981200"/>
                <a:gd name="connsiteY343" fmla="*/ 884777 h 2000250"/>
                <a:gd name="connsiteX344" fmla="*/ 173831 w 1981200"/>
                <a:gd name="connsiteY344" fmla="*/ 878491 h 2000250"/>
                <a:gd name="connsiteX345" fmla="*/ 182118 w 1981200"/>
                <a:gd name="connsiteY345" fmla="*/ 882682 h 2000250"/>
                <a:gd name="connsiteX346" fmla="*/ 176593 w 1981200"/>
                <a:gd name="connsiteY346" fmla="*/ 892778 h 2000250"/>
                <a:gd name="connsiteX347" fmla="*/ 170402 w 1981200"/>
                <a:gd name="connsiteY347" fmla="*/ 894302 h 2000250"/>
                <a:gd name="connsiteX348" fmla="*/ 171640 w 1981200"/>
                <a:gd name="connsiteY348" fmla="*/ 906018 h 2000250"/>
                <a:gd name="connsiteX349" fmla="*/ 187738 w 1981200"/>
                <a:gd name="connsiteY349" fmla="*/ 893921 h 2000250"/>
                <a:gd name="connsiteX350" fmla="*/ 187357 w 1981200"/>
                <a:gd name="connsiteY350" fmla="*/ 883539 h 2000250"/>
                <a:gd name="connsiteX351" fmla="*/ 183451 w 1981200"/>
                <a:gd name="connsiteY351" fmla="*/ 877443 h 2000250"/>
                <a:gd name="connsiteX352" fmla="*/ 188881 w 1981200"/>
                <a:gd name="connsiteY352" fmla="*/ 864203 h 2000250"/>
                <a:gd name="connsiteX353" fmla="*/ 200025 w 1981200"/>
                <a:gd name="connsiteY353" fmla="*/ 860298 h 2000250"/>
                <a:gd name="connsiteX354" fmla="*/ 204216 w 1981200"/>
                <a:gd name="connsiteY354" fmla="*/ 863917 h 2000250"/>
                <a:gd name="connsiteX355" fmla="*/ 213741 w 1981200"/>
                <a:gd name="connsiteY355" fmla="*/ 859250 h 2000250"/>
                <a:gd name="connsiteX356" fmla="*/ 215646 w 1981200"/>
                <a:gd name="connsiteY356" fmla="*/ 867251 h 2000250"/>
                <a:gd name="connsiteX357" fmla="*/ 220123 w 1981200"/>
                <a:gd name="connsiteY357" fmla="*/ 872966 h 2000250"/>
                <a:gd name="connsiteX358" fmla="*/ 227838 w 1981200"/>
                <a:gd name="connsiteY358" fmla="*/ 859726 h 2000250"/>
                <a:gd name="connsiteX359" fmla="*/ 224695 w 1981200"/>
                <a:gd name="connsiteY359" fmla="*/ 872014 h 2000250"/>
                <a:gd name="connsiteX360" fmla="*/ 235363 w 1981200"/>
                <a:gd name="connsiteY360" fmla="*/ 875252 h 2000250"/>
                <a:gd name="connsiteX361" fmla="*/ 240220 w 1981200"/>
                <a:gd name="connsiteY361" fmla="*/ 893445 h 2000250"/>
                <a:gd name="connsiteX362" fmla="*/ 241840 w 1981200"/>
                <a:gd name="connsiteY362" fmla="*/ 894779 h 2000250"/>
                <a:gd name="connsiteX363" fmla="*/ 246221 w 1981200"/>
                <a:gd name="connsiteY363" fmla="*/ 891254 h 2000250"/>
                <a:gd name="connsiteX364" fmla="*/ 251746 w 1981200"/>
                <a:gd name="connsiteY364" fmla="*/ 899636 h 2000250"/>
                <a:gd name="connsiteX365" fmla="*/ 248126 w 1981200"/>
                <a:gd name="connsiteY365" fmla="*/ 914781 h 2000250"/>
                <a:gd name="connsiteX366" fmla="*/ 250888 w 1981200"/>
                <a:gd name="connsiteY366" fmla="*/ 913257 h 2000250"/>
                <a:gd name="connsiteX367" fmla="*/ 253936 w 1981200"/>
                <a:gd name="connsiteY367" fmla="*/ 919258 h 2000250"/>
                <a:gd name="connsiteX368" fmla="*/ 254794 w 1981200"/>
                <a:gd name="connsiteY368" fmla="*/ 911257 h 2000250"/>
                <a:gd name="connsiteX369" fmla="*/ 256508 w 1981200"/>
                <a:gd name="connsiteY369" fmla="*/ 914305 h 2000250"/>
                <a:gd name="connsiteX370" fmla="*/ 268510 w 1981200"/>
                <a:gd name="connsiteY370" fmla="*/ 919829 h 2000250"/>
                <a:gd name="connsiteX371" fmla="*/ 271081 w 1981200"/>
                <a:gd name="connsiteY371" fmla="*/ 896874 h 2000250"/>
                <a:gd name="connsiteX372" fmla="*/ 261556 w 1981200"/>
                <a:gd name="connsiteY372" fmla="*/ 894207 h 2000250"/>
                <a:gd name="connsiteX373" fmla="*/ 264604 w 1981200"/>
                <a:gd name="connsiteY373" fmla="*/ 879634 h 2000250"/>
                <a:gd name="connsiteX374" fmla="*/ 281083 w 1981200"/>
                <a:gd name="connsiteY374" fmla="*/ 860679 h 2000250"/>
                <a:gd name="connsiteX375" fmla="*/ 296037 w 1981200"/>
                <a:gd name="connsiteY375" fmla="*/ 852297 h 2000250"/>
                <a:gd name="connsiteX376" fmla="*/ 296989 w 1981200"/>
                <a:gd name="connsiteY376" fmla="*/ 838295 h 2000250"/>
                <a:gd name="connsiteX377" fmla="*/ 315182 w 1981200"/>
                <a:gd name="connsiteY377" fmla="*/ 829628 h 2000250"/>
                <a:gd name="connsiteX378" fmla="*/ 338328 w 1981200"/>
                <a:gd name="connsiteY378" fmla="*/ 814102 h 2000250"/>
                <a:gd name="connsiteX379" fmla="*/ 349949 w 1981200"/>
                <a:gd name="connsiteY379" fmla="*/ 811816 h 2000250"/>
                <a:gd name="connsiteX380" fmla="*/ 354235 w 1981200"/>
                <a:gd name="connsiteY380" fmla="*/ 802767 h 2000250"/>
                <a:gd name="connsiteX381" fmla="*/ 361950 w 1981200"/>
                <a:gd name="connsiteY381" fmla="*/ 817816 h 2000250"/>
                <a:gd name="connsiteX382" fmla="*/ 369760 w 1981200"/>
                <a:gd name="connsiteY382" fmla="*/ 818102 h 2000250"/>
                <a:gd name="connsiteX383" fmla="*/ 371380 w 1981200"/>
                <a:gd name="connsiteY383" fmla="*/ 813340 h 2000250"/>
                <a:gd name="connsiteX384" fmla="*/ 362522 w 1981200"/>
                <a:gd name="connsiteY384" fmla="*/ 809720 h 2000250"/>
                <a:gd name="connsiteX385" fmla="*/ 363379 w 1981200"/>
                <a:gd name="connsiteY385" fmla="*/ 806387 h 2000250"/>
                <a:gd name="connsiteX386" fmla="*/ 367665 w 1981200"/>
                <a:gd name="connsiteY386" fmla="*/ 808101 h 2000250"/>
                <a:gd name="connsiteX387" fmla="*/ 364045 w 1981200"/>
                <a:gd name="connsiteY387" fmla="*/ 808863 h 2000250"/>
                <a:gd name="connsiteX388" fmla="*/ 370808 w 1981200"/>
                <a:gd name="connsiteY388" fmla="*/ 811816 h 2000250"/>
                <a:gd name="connsiteX389" fmla="*/ 376237 w 1981200"/>
                <a:gd name="connsiteY389" fmla="*/ 800290 h 2000250"/>
                <a:gd name="connsiteX390" fmla="*/ 381953 w 1981200"/>
                <a:gd name="connsiteY390" fmla="*/ 801433 h 2000250"/>
                <a:gd name="connsiteX391" fmla="*/ 382619 w 1981200"/>
                <a:gd name="connsiteY391" fmla="*/ 797719 h 2000250"/>
                <a:gd name="connsiteX392" fmla="*/ 385477 w 1981200"/>
                <a:gd name="connsiteY392" fmla="*/ 798385 h 2000250"/>
                <a:gd name="connsiteX393" fmla="*/ 387191 w 1981200"/>
                <a:gd name="connsiteY393" fmla="*/ 796004 h 2000250"/>
                <a:gd name="connsiteX394" fmla="*/ 389763 w 1981200"/>
                <a:gd name="connsiteY394" fmla="*/ 797814 h 2000250"/>
                <a:gd name="connsiteX395" fmla="*/ 385762 w 1981200"/>
                <a:gd name="connsiteY395" fmla="*/ 803338 h 2000250"/>
                <a:gd name="connsiteX396" fmla="*/ 388239 w 1981200"/>
                <a:gd name="connsiteY396" fmla="*/ 804386 h 2000250"/>
                <a:gd name="connsiteX397" fmla="*/ 389287 w 1981200"/>
                <a:gd name="connsiteY397" fmla="*/ 810006 h 2000250"/>
                <a:gd name="connsiteX398" fmla="*/ 396240 w 1981200"/>
                <a:gd name="connsiteY398" fmla="*/ 800481 h 2000250"/>
                <a:gd name="connsiteX399" fmla="*/ 397288 w 1981200"/>
                <a:gd name="connsiteY399" fmla="*/ 788860 h 2000250"/>
                <a:gd name="connsiteX400" fmla="*/ 410623 w 1981200"/>
                <a:gd name="connsiteY400" fmla="*/ 771620 h 2000250"/>
                <a:gd name="connsiteX401" fmla="*/ 422053 w 1981200"/>
                <a:gd name="connsiteY401" fmla="*/ 736949 h 2000250"/>
                <a:gd name="connsiteX402" fmla="*/ 434340 w 1981200"/>
                <a:gd name="connsiteY402" fmla="*/ 727329 h 2000250"/>
                <a:gd name="connsiteX403" fmla="*/ 426244 w 1981200"/>
                <a:gd name="connsiteY403" fmla="*/ 722852 h 2000250"/>
                <a:gd name="connsiteX404" fmla="*/ 420624 w 1981200"/>
                <a:gd name="connsiteY404" fmla="*/ 711041 h 2000250"/>
                <a:gd name="connsiteX405" fmla="*/ 409384 w 1981200"/>
                <a:gd name="connsiteY405" fmla="*/ 704564 h 2000250"/>
                <a:gd name="connsiteX406" fmla="*/ 411004 w 1981200"/>
                <a:gd name="connsiteY406" fmla="*/ 699992 h 2000250"/>
                <a:gd name="connsiteX407" fmla="*/ 419195 w 1981200"/>
                <a:gd name="connsiteY407" fmla="*/ 705326 h 2000250"/>
                <a:gd name="connsiteX408" fmla="*/ 436435 w 1981200"/>
                <a:gd name="connsiteY408" fmla="*/ 695706 h 2000250"/>
                <a:gd name="connsiteX409" fmla="*/ 429673 w 1981200"/>
                <a:gd name="connsiteY409" fmla="*/ 687324 h 2000250"/>
                <a:gd name="connsiteX410" fmla="*/ 417766 w 1981200"/>
                <a:gd name="connsiteY410" fmla="*/ 685038 h 2000250"/>
                <a:gd name="connsiteX411" fmla="*/ 416814 w 1981200"/>
                <a:gd name="connsiteY411" fmla="*/ 689134 h 2000250"/>
                <a:gd name="connsiteX412" fmla="*/ 408337 w 1981200"/>
                <a:gd name="connsiteY412" fmla="*/ 687991 h 2000250"/>
                <a:gd name="connsiteX413" fmla="*/ 407479 w 1981200"/>
                <a:gd name="connsiteY413" fmla="*/ 685229 h 2000250"/>
                <a:gd name="connsiteX414" fmla="*/ 408718 w 1981200"/>
                <a:gd name="connsiteY414" fmla="*/ 677989 h 2000250"/>
                <a:gd name="connsiteX415" fmla="*/ 414528 w 1981200"/>
                <a:gd name="connsiteY415" fmla="*/ 670655 h 2000250"/>
                <a:gd name="connsiteX416" fmla="*/ 415195 w 1981200"/>
                <a:gd name="connsiteY416" fmla="*/ 660845 h 2000250"/>
                <a:gd name="connsiteX417" fmla="*/ 403098 w 1981200"/>
                <a:gd name="connsiteY417" fmla="*/ 658558 h 2000250"/>
                <a:gd name="connsiteX418" fmla="*/ 408908 w 1981200"/>
                <a:gd name="connsiteY418" fmla="*/ 638365 h 2000250"/>
                <a:gd name="connsiteX419" fmla="*/ 400907 w 1981200"/>
                <a:gd name="connsiteY419" fmla="*/ 637889 h 2000250"/>
                <a:gd name="connsiteX420" fmla="*/ 401669 w 1981200"/>
                <a:gd name="connsiteY420" fmla="*/ 634651 h 2000250"/>
                <a:gd name="connsiteX421" fmla="*/ 398335 w 1981200"/>
                <a:gd name="connsiteY421" fmla="*/ 634651 h 2000250"/>
                <a:gd name="connsiteX422" fmla="*/ 397859 w 1981200"/>
                <a:gd name="connsiteY422" fmla="*/ 630269 h 2000250"/>
                <a:gd name="connsiteX423" fmla="*/ 407003 w 1981200"/>
                <a:gd name="connsiteY423" fmla="*/ 630460 h 2000250"/>
                <a:gd name="connsiteX424" fmla="*/ 406432 w 1981200"/>
                <a:gd name="connsiteY424" fmla="*/ 626554 h 2000250"/>
                <a:gd name="connsiteX425" fmla="*/ 413195 w 1981200"/>
                <a:gd name="connsiteY425" fmla="*/ 623221 h 2000250"/>
                <a:gd name="connsiteX426" fmla="*/ 407194 w 1981200"/>
                <a:gd name="connsiteY426" fmla="*/ 598360 h 2000250"/>
                <a:gd name="connsiteX427" fmla="*/ 437483 w 1981200"/>
                <a:gd name="connsiteY427" fmla="*/ 589026 h 2000250"/>
                <a:gd name="connsiteX428" fmla="*/ 442531 w 1981200"/>
                <a:gd name="connsiteY428" fmla="*/ 593979 h 2000250"/>
                <a:gd name="connsiteX429" fmla="*/ 468535 w 1981200"/>
                <a:gd name="connsiteY429" fmla="*/ 579406 h 2000250"/>
                <a:gd name="connsiteX430" fmla="*/ 493490 w 1981200"/>
                <a:gd name="connsiteY430" fmla="*/ 557022 h 2000250"/>
                <a:gd name="connsiteX431" fmla="*/ 510349 w 1981200"/>
                <a:gd name="connsiteY431" fmla="*/ 525875 h 2000250"/>
                <a:gd name="connsiteX432" fmla="*/ 511111 w 1981200"/>
                <a:gd name="connsiteY432" fmla="*/ 515493 h 2000250"/>
                <a:gd name="connsiteX433" fmla="*/ 521875 w 1981200"/>
                <a:gd name="connsiteY433" fmla="*/ 519874 h 2000250"/>
                <a:gd name="connsiteX434" fmla="*/ 500253 w 1981200"/>
                <a:gd name="connsiteY434" fmla="*/ 508730 h 2000250"/>
                <a:gd name="connsiteX435" fmla="*/ 495967 w 1981200"/>
                <a:gd name="connsiteY435" fmla="*/ 502634 h 2000250"/>
                <a:gd name="connsiteX436" fmla="*/ 484346 w 1981200"/>
                <a:gd name="connsiteY436" fmla="*/ 495395 h 2000250"/>
                <a:gd name="connsiteX437" fmla="*/ 500634 w 1981200"/>
                <a:gd name="connsiteY437" fmla="*/ 478060 h 2000250"/>
                <a:gd name="connsiteX438" fmla="*/ 508445 w 1981200"/>
                <a:gd name="connsiteY438" fmla="*/ 459772 h 2000250"/>
                <a:gd name="connsiteX439" fmla="*/ 499110 w 1981200"/>
                <a:gd name="connsiteY439" fmla="*/ 445960 h 2000250"/>
                <a:gd name="connsiteX440" fmla="*/ 487204 w 1981200"/>
                <a:gd name="connsiteY440" fmla="*/ 441865 h 2000250"/>
                <a:gd name="connsiteX441" fmla="*/ 483489 w 1981200"/>
                <a:gd name="connsiteY441" fmla="*/ 435578 h 2000250"/>
                <a:gd name="connsiteX442" fmla="*/ 481774 w 1981200"/>
                <a:gd name="connsiteY442" fmla="*/ 436340 h 2000250"/>
                <a:gd name="connsiteX443" fmla="*/ 475012 w 1981200"/>
                <a:gd name="connsiteY443" fmla="*/ 417290 h 2000250"/>
                <a:gd name="connsiteX444" fmla="*/ 478917 w 1981200"/>
                <a:gd name="connsiteY444" fmla="*/ 411480 h 2000250"/>
                <a:gd name="connsiteX445" fmla="*/ 477583 w 1981200"/>
                <a:gd name="connsiteY445" fmla="*/ 402050 h 2000250"/>
                <a:gd name="connsiteX446" fmla="*/ 466439 w 1981200"/>
                <a:gd name="connsiteY446" fmla="*/ 384429 h 2000250"/>
                <a:gd name="connsiteX447" fmla="*/ 457867 w 1981200"/>
                <a:gd name="connsiteY447" fmla="*/ 345948 h 2000250"/>
                <a:gd name="connsiteX448" fmla="*/ 454724 w 1981200"/>
                <a:gd name="connsiteY448" fmla="*/ 341185 h 2000250"/>
                <a:gd name="connsiteX449" fmla="*/ 449675 w 1981200"/>
                <a:gd name="connsiteY449" fmla="*/ 339376 h 2000250"/>
                <a:gd name="connsiteX450" fmla="*/ 454914 w 1981200"/>
                <a:gd name="connsiteY450" fmla="*/ 340900 h 2000250"/>
                <a:gd name="connsiteX451" fmla="*/ 458057 w 1981200"/>
                <a:gd name="connsiteY451" fmla="*/ 345472 h 2000250"/>
                <a:gd name="connsiteX452" fmla="*/ 460438 w 1981200"/>
                <a:gd name="connsiteY452" fmla="*/ 357092 h 2000250"/>
                <a:gd name="connsiteX453" fmla="*/ 463391 w 1981200"/>
                <a:gd name="connsiteY453" fmla="*/ 357568 h 2000250"/>
                <a:gd name="connsiteX454" fmla="*/ 465487 w 1981200"/>
                <a:gd name="connsiteY454" fmla="*/ 354425 h 2000250"/>
                <a:gd name="connsiteX455" fmla="*/ 487108 w 1981200"/>
                <a:gd name="connsiteY455" fmla="*/ 360426 h 2000250"/>
                <a:gd name="connsiteX456" fmla="*/ 489776 w 1981200"/>
                <a:gd name="connsiteY456" fmla="*/ 357568 h 2000250"/>
                <a:gd name="connsiteX457" fmla="*/ 503396 w 1981200"/>
                <a:gd name="connsiteY457" fmla="*/ 355473 h 2000250"/>
                <a:gd name="connsiteX458" fmla="*/ 503872 w 1981200"/>
                <a:gd name="connsiteY458" fmla="*/ 353473 h 2000250"/>
                <a:gd name="connsiteX459" fmla="*/ 511683 w 1981200"/>
                <a:gd name="connsiteY459" fmla="*/ 353758 h 2000250"/>
                <a:gd name="connsiteX460" fmla="*/ 511683 w 1981200"/>
                <a:gd name="connsiteY460" fmla="*/ 350901 h 2000250"/>
                <a:gd name="connsiteX461" fmla="*/ 524351 w 1981200"/>
                <a:gd name="connsiteY461" fmla="*/ 351377 h 2000250"/>
                <a:gd name="connsiteX462" fmla="*/ 526542 w 1981200"/>
                <a:gd name="connsiteY462" fmla="*/ 355949 h 2000250"/>
                <a:gd name="connsiteX463" fmla="*/ 518922 w 1981200"/>
                <a:gd name="connsiteY463" fmla="*/ 358426 h 2000250"/>
                <a:gd name="connsiteX464" fmla="*/ 541591 w 1981200"/>
                <a:gd name="connsiteY464" fmla="*/ 360045 h 2000250"/>
                <a:gd name="connsiteX465" fmla="*/ 536543 w 1981200"/>
                <a:gd name="connsiteY465" fmla="*/ 367379 h 2000250"/>
                <a:gd name="connsiteX466" fmla="*/ 536639 w 1981200"/>
                <a:gd name="connsiteY466" fmla="*/ 372046 h 2000250"/>
                <a:gd name="connsiteX467" fmla="*/ 544163 w 1981200"/>
                <a:gd name="connsiteY467" fmla="*/ 377762 h 2000250"/>
                <a:gd name="connsiteX468" fmla="*/ 549402 w 1981200"/>
                <a:gd name="connsiteY468" fmla="*/ 385953 h 2000250"/>
                <a:gd name="connsiteX469" fmla="*/ 551402 w 1981200"/>
                <a:gd name="connsiteY469" fmla="*/ 382810 h 2000250"/>
                <a:gd name="connsiteX470" fmla="*/ 553022 w 1981200"/>
                <a:gd name="connsiteY470" fmla="*/ 386048 h 2000250"/>
                <a:gd name="connsiteX471" fmla="*/ 560070 w 1981200"/>
                <a:gd name="connsiteY471" fmla="*/ 388429 h 2000250"/>
                <a:gd name="connsiteX472" fmla="*/ 564070 w 1981200"/>
                <a:gd name="connsiteY472" fmla="*/ 366808 h 2000250"/>
                <a:gd name="connsiteX473" fmla="*/ 565499 w 1981200"/>
                <a:gd name="connsiteY473" fmla="*/ 369475 h 2000250"/>
                <a:gd name="connsiteX474" fmla="*/ 562070 w 1981200"/>
                <a:gd name="connsiteY474" fmla="*/ 378238 h 2000250"/>
                <a:gd name="connsiteX475" fmla="*/ 564261 w 1981200"/>
                <a:gd name="connsiteY475" fmla="*/ 380238 h 2000250"/>
                <a:gd name="connsiteX476" fmla="*/ 566356 w 1981200"/>
                <a:gd name="connsiteY476" fmla="*/ 375475 h 2000250"/>
                <a:gd name="connsiteX477" fmla="*/ 573976 w 1981200"/>
                <a:gd name="connsiteY477" fmla="*/ 370237 h 2000250"/>
                <a:gd name="connsiteX478" fmla="*/ 565214 w 1981200"/>
                <a:gd name="connsiteY478" fmla="*/ 350139 h 2000250"/>
                <a:gd name="connsiteX479" fmla="*/ 568357 w 1981200"/>
                <a:gd name="connsiteY479" fmla="*/ 350996 h 2000250"/>
                <a:gd name="connsiteX480" fmla="*/ 582168 w 1981200"/>
                <a:gd name="connsiteY480" fmla="*/ 361855 h 2000250"/>
                <a:gd name="connsiteX481" fmla="*/ 574167 w 1981200"/>
                <a:gd name="connsiteY481" fmla="*/ 378904 h 2000250"/>
                <a:gd name="connsiteX482" fmla="*/ 572262 w 1981200"/>
                <a:gd name="connsiteY482" fmla="*/ 390906 h 2000250"/>
                <a:gd name="connsiteX483" fmla="*/ 583216 w 1981200"/>
                <a:gd name="connsiteY483" fmla="*/ 397383 h 2000250"/>
                <a:gd name="connsiteX484" fmla="*/ 597218 w 1981200"/>
                <a:gd name="connsiteY484" fmla="*/ 398431 h 2000250"/>
                <a:gd name="connsiteX485" fmla="*/ 606647 w 1981200"/>
                <a:gd name="connsiteY485" fmla="*/ 395954 h 2000250"/>
                <a:gd name="connsiteX486" fmla="*/ 622364 w 1981200"/>
                <a:gd name="connsiteY486" fmla="*/ 397859 h 2000250"/>
                <a:gd name="connsiteX487" fmla="*/ 623983 w 1981200"/>
                <a:gd name="connsiteY487" fmla="*/ 391478 h 2000250"/>
                <a:gd name="connsiteX488" fmla="*/ 634651 w 1981200"/>
                <a:gd name="connsiteY488" fmla="*/ 381571 h 2000250"/>
                <a:gd name="connsiteX489" fmla="*/ 640175 w 1981200"/>
                <a:gd name="connsiteY489" fmla="*/ 372523 h 2000250"/>
                <a:gd name="connsiteX490" fmla="*/ 665988 w 1981200"/>
                <a:gd name="connsiteY490" fmla="*/ 374523 h 2000250"/>
                <a:gd name="connsiteX491" fmla="*/ 675322 w 1981200"/>
                <a:gd name="connsiteY491" fmla="*/ 370522 h 2000250"/>
                <a:gd name="connsiteX492" fmla="*/ 674941 w 1981200"/>
                <a:gd name="connsiteY492" fmla="*/ 361569 h 2000250"/>
                <a:gd name="connsiteX493" fmla="*/ 682371 w 1981200"/>
                <a:gd name="connsiteY493" fmla="*/ 355663 h 2000250"/>
                <a:gd name="connsiteX494" fmla="*/ 686086 w 1981200"/>
                <a:gd name="connsiteY494" fmla="*/ 344233 h 2000250"/>
                <a:gd name="connsiteX495" fmla="*/ 690658 w 1981200"/>
                <a:gd name="connsiteY495" fmla="*/ 338137 h 2000250"/>
                <a:gd name="connsiteX496" fmla="*/ 700564 w 1981200"/>
                <a:gd name="connsiteY496" fmla="*/ 332137 h 2000250"/>
                <a:gd name="connsiteX497" fmla="*/ 702469 w 1981200"/>
                <a:gd name="connsiteY497" fmla="*/ 335566 h 2000250"/>
                <a:gd name="connsiteX498" fmla="*/ 714661 w 1981200"/>
                <a:gd name="connsiteY498" fmla="*/ 339947 h 2000250"/>
                <a:gd name="connsiteX499" fmla="*/ 724091 w 1981200"/>
                <a:gd name="connsiteY499" fmla="*/ 355378 h 2000250"/>
                <a:gd name="connsiteX500" fmla="*/ 731520 w 1981200"/>
                <a:gd name="connsiteY500" fmla="*/ 356902 h 2000250"/>
                <a:gd name="connsiteX501" fmla="*/ 732282 w 1981200"/>
                <a:gd name="connsiteY501" fmla="*/ 351949 h 2000250"/>
                <a:gd name="connsiteX502" fmla="*/ 738473 w 1981200"/>
                <a:gd name="connsiteY502" fmla="*/ 347758 h 2000250"/>
                <a:gd name="connsiteX503" fmla="*/ 729710 w 1981200"/>
                <a:gd name="connsiteY503" fmla="*/ 332518 h 2000250"/>
                <a:gd name="connsiteX504" fmla="*/ 729710 w 1981200"/>
                <a:gd name="connsiteY504" fmla="*/ 323755 h 2000250"/>
                <a:gd name="connsiteX505" fmla="*/ 723043 w 1981200"/>
                <a:gd name="connsiteY505" fmla="*/ 322612 h 2000250"/>
                <a:gd name="connsiteX506" fmla="*/ 732472 w 1981200"/>
                <a:gd name="connsiteY506" fmla="*/ 320040 h 2000250"/>
                <a:gd name="connsiteX507" fmla="*/ 733330 w 1981200"/>
                <a:gd name="connsiteY507" fmla="*/ 326993 h 2000250"/>
                <a:gd name="connsiteX508" fmla="*/ 736378 w 1981200"/>
                <a:gd name="connsiteY508" fmla="*/ 328231 h 2000250"/>
                <a:gd name="connsiteX509" fmla="*/ 738568 w 1981200"/>
                <a:gd name="connsiteY509" fmla="*/ 319183 h 2000250"/>
                <a:gd name="connsiteX510" fmla="*/ 742474 w 1981200"/>
                <a:gd name="connsiteY510" fmla="*/ 319183 h 2000250"/>
                <a:gd name="connsiteX511" fmla="*/ 742378 w 1981200"/>
                <a:gd name="connsiteY511" fmla="*/ 324707 h 2000250"/>
                <a:gd name="connsiteX512" fmla="*/ 753237 w 1981200"/>
                <a:gd name="connsiteY512" fmla="*/ 327088 h 2000250"/>
                <a:gd name="connsiteX513" fmla="*/ 760381 w 1981200"/>
                <a:gd name="connsiteY513" fmla="*/ 322516 h 2000250"/>
                <a:gd name="connsiteX514" fmla="*/ 753618 w 1981200"/>
                <a:gd name="connsiteY514" fmla="*/ 315373 h 2000250"/>
                <a:gd name="connsiteX515" fmla="*/ 796957 w 1981200"/>
                <a:gd name="connsiteY515" fmla="*/ 287560 h 2000250"/>
                <a:gd name="connsiteX516" fmla="*/ 811530 w 1981200"/>
                <a:gd name="connsiteY516" fmla="*/ 293846 h 2000250"/>
                <a:gd name="connsiteX517" fmla="*/ 821150 w 1981200"/>
                <a:gd name="connsiteY517" fmla="*/ 304800 h 2000250"/>
                <a:gd name="connsiteX518" fmla="*/ 822579 w 1981200"/>
                <a:gd name="connsiteY518" fmla="*/ 310229 h 2000250"/>
                <a:gd name="connsiteX519" fmla="*/ 836962 w 1981200"/>
                <a:gd name="connsiteY519" fmla="*/ 316135 h 2000250"/>
                <a:gd name="connsiteX520" fmla="*/ 840486 w 1981200"/>
                <a:gd name="connsiteY520" fmla="*/ 324517 h 2000250"/>
                <a:gd name="connsiteX521" fmla="*/ 852487 w 1981200"/>
                <a:gd name="connsiteY521" fmla="*/ 319754 h 2000250"/>
                <a:gd name="connsiteX522" fmla="*/ 860203 w 1981200"/>
                <a:gd name="connsiteY522" fmla="*/ 319659 h 2000250"/>
                <a:gd name="connsiteX523" fmla="*/ 868966 w 1981200"/>
                <a:gd name="connsiteY523" fmla="*/ 324421 h 2000250"/>
                <a:gd name="connsiteX524" fmla="*/ 871442 w 1981200"/>
                <a:gd name="connsiteY524" fmla="*/ 322707 h 2000250"/>
                <a:gd name="connsiteX525" fmla="*/ 877919 w 1981200"/>
                <a:gd name="connsiteY525" fmla="*/ 328612 h 2000250"/>
                <a:gd name="connsiteX526" fmla="*/ 884111 w 1981200"/>
                <a:gd name="connsiteY526" fmla="*/ 323088 h 2000250"/>
                <a:gd name="connsiteX527" fmla="*/ 893159 w 1981200"/>
                <a:gd name="connsiteY527" fmla="*/ 324803 h 2000250"/>
                <a:gd name="connsiteX528" fmla="*/ 898779 w 1981200"/>
                <a:gd name="connsiteY528" fmla="*/ 318992 h 2000250"/>
                <a:gd name="connsiteX529" fmla="*/ 898684 w 1981200"/>
                <a:gd name="connsiteY529" fmla="*/ 311182 h 2000250"/>
                <a:gd name="connsiteX530" fmla="*/ 900494 w 1981200"/>
                <a:gd name="connsiteY530" fmla="*/ 313563 h 2000250"/>
                <a:gd name="connsiteX531" fmla="*/ 923163 w 1981200"/>
                <a:gd name="connsiteY531" fmla="*/ 306229 h 2000250"/>
                <a:gd name="connsiteX532" fmla="*/ 926497 w 1981200"/>
                <a:gd name="connsiteY532" fmla="*/ 314801 h 2000250"/>
                <a:gd name="connsiteX533" fmla="*/ 931164 w 1981200"/>
                <a:gd name="connsiteY533" fmla="*/ 314801 h 2000250"/>
                <a:gd name="connsiteX534" fmla="*/ 926973 w 1981200"/>
                <a:gd name="connsiteY534" fmla="*/ 313849 h 2000250"/>
                <a:gd name="connsiteX535" fmla="*/ 925163 w 1981200"/>
                <a:gd name="connsiteY535" fmla="*/ 304800 h 2000250"/>
                <a:gd name="connsiteX536" fmla="*/ 927830 w 1981200"/>
                <a:gd name="connsiteY536" fmla="*/ 303371 h 2000250"/>
                <a:gd name="connsiteX537" fmla="*/ 930212 w 1981200"/>
                <a:gd name="connsiteY537" fmla="*/ 308134 h 2000250"/>
                <a:gd name="connsiteX538" fmla="*/ 931545 w 1981200"/>
                <a:gd name="connsiteY538" fmla="*/ 305943 h 2000250"/>
                <a:gd name="connsiteX539" fmla="*/ 940879 w 1981200"/>
                <a:gd name="connsiteY539" fmla="*/ 304705 h 2000250"/>
                <a:gd name="connsiteX540" fmla="*/ 942403 w 1981200"/>
                <a:gd name="connsiteY540" fmla="*/ 297466 h 2000250"/>
                <a:gd name="connsiteX541" fmla="*/ 939355 w 1981200"/>
                <a:gd name="connsiteY541" fmla="*/ 297466 h 2000250"/>
                <a:gd name="connsiteX542" fmla="*/ 939641 w 1981200"/>
                <a:gd name="connsiteY542" fmla="*/ 293846 h 2000250"/>
                <a:gd name="connsiteX543" fmla="*/ 953453 w 1981200"/>
                <a:gd name="connsiteY543" fmla="*/ 293084 h 2000250"/>
                <a:gd name="connsiteX544" fmla="*/ 947261 w 1981200"/>
                <a:gd name="connsiteY544" fmla="*/ 278892 h 2000250"/>
                <a:gd name="connsiteX545" fmla="*/ 940689 w 1981200"/>
                <a:gd name="connsiteY545" fmla="*/ 273558 h 2000250"/>
                <a:gd name="connsiteX546" fmla="*/ 940784 w 1981200"/>
                <a:gd name="connsiteY546" fmla="*/ 270986 h 2000250"/>
                <a:gd name="connsiteX547" fmla="*/ 938403 w 1981200"/>
                <a:gd name="connsiteY547" fmla="*/ 274415 h 2000250"/>
                <a:gd name="connsiteX548" fmla="*/ 930878 w 1981200"/>
                <a:gd name="connsiteY548" fmla="*/ 270224 h 2000250"/>
                <a:gd name="connsiteX549" fmla="*/ 935641 w 1981200"/>
                <a:gd name="connsiteY549" fmla="*/ 266129 h 2000250"/>
                <a:gd name="connsiteX550" fmla="*/ 939927 w 1981200"/>
                <a:gd name="connsiteY550" fmla="*/ 268033 h 2000250"/>
                <a:gd name="connsiteX551" fmla="*/ 939927 w 1981200"/>
                <a:gd name="connsiteY551" fmla="*/ 266319 h 2000250"/>
                <a:gd name="connsiteX552" fmla="*/ 932212 w 1981200"/>
                <a:gd name="connsiteY552" fmla="*/ 262699 h 2000250"/>
                <a:gd name="connsiteX553" fmla="*/ 926497 w 1981200"/>
                <a:gd name="connsiteY553" fmla="*/ 251841 h 2000250"/>
                <a:gd name="connsiteX554" fmla="*/ 936974 w 1981200"/>
                <a:gd name="connsiteY554" fmla="*/ 243459 h 2000250"/>
                <a:gd name="connsiteX555" fmla="*/ 939451 w 1981200"/>
                <a:gd name="connsiteY555" fmla="*/ 247745 h 2000250"/>
                <a:gd name="connsiteX556" fmla="*/ 950214 w 1981200"/>
                <a:gd name="connsiteY556" fmla="*/ 245173 h 2000250"/>
                <a:gd name="connsiteX557" fmla="*/ 945166 w 1981200"/>
                <a:gd name="connsiteY557" fmla="*/ 226695 h 2000250"/>
                <a:gd name="connsiteX558" fmla="*/ 952595 w 1981200"/>
                <a:gd name="connsiteY558" fmla="*/ 219170 h 2000250"/>
                <a:gd name="connsiteX559" fmla="*/ 968692 w 1981200"/>
                <a:gd name="connsiteY559" fmla="*/ 221361 h 2000250"/>
                <a:gd name="connsiteX560" fmla="*/ 969264 w 1981200"/>
                <a:gd name="connsiteY560" fmla="*/ 217360 h 2000250"/>
                <a:gd name="connsiteX561" fmla="*/ 954310 w 1981200"/>
                <a:gd name="connsiteY561" fmla="*/ 210979 h 2000250"/>
                <a:gd name="connsiteX562" fmla="*/ 940879 w 1981200"/>
                <a:gd name="connsiteY562" fmla="*/ 210312 h 2000250"/>
                <a:gd name="connsiteX563" fmla="*/ 938879 w 1981200"/>
                <a:gd name="connsiteY563" fmla="*/ 205549 h 2000250"/>
                <a:gd name="connsiteX564" fmla="*/ 968407 w 1981200"/>
                <a:gd name="connsiteY564" fmla="*/ 190214 h 2000250"/>
                <a:gd name="connsiteX565" fmla="*/ 975932 w 1981200"/>
                <a:gd name="connsiteY565" fmla="*/ 188785 h 2000250"/>
                <a:gd name="connsiteX566" fmla="*/ 978694 w 1981200"/>
                <a:gd name="connsiteY566" fmla="*/ 168783 h 2000250"/>
                <a:gd name="connsiteX567" fmla="*/ 974598 w 1981200"/>
                <a:gd name="connsiteY567" fmla="*/ 166497 h 2000250"/>
                <a:gd name="connsiteX568" fmla="*/ 982028 w 1981200"/>
                <a:gd name="connsiteY568" fmla="*/ 161544 h 2000250"/>
                <a:gd name="connsiteX569" fmla="*/ 1002792 w 1981200"/>
                <a:gd name="connsiteY569" fmla="*/ 163925 h 2000250"/>
                <a:gd name="connsiteX570" fmla="*/ 1006888 w 1981200"/>
                <a:gd name="connsiteY570" fmla="*/ 166402 h 2000250"/>
                <a:gd name="connsiteX571" fmla="*/ 1008888 w 1981200"/>
                <a:gd name="connsiteY571" fmla="*/ 162878 h 2000250"/>
                <a:gd name="connsiteX572" fmla="*/ 1008793 w 1981200"/>
                <a:gd name="connsiteY572" fmla="*/ 154591 h 2000250"/>
                <a:gd name="connsiteX573" fmla="*/ 1012127 w 1981200"/>
                <a:gd name="connsiteY573" fmla="*/ 146399 h 2000250"/>
                <a:gd name="connsiteX574" fmla="*/ 1009555 w 1981200"/>
                <a:gd name="connsiteY574" fmla="*/ 137160 h 2000250"/>
                <a:gd name="connsiteX575" fmla="*/ 1012031 w 1981200"/>
                <a:gd name="connsiteY575" fmla="*/ 123349 h 2000250"/>
                <a:gd name="connsiteX576" fmla="*/ 1008031 w 1981200"/>
                <a:gd name="connsiteY576" fmla="*/ 118586 h 2000250"/>
                <a:gd name="connsiteX577" fmla="*/ 1006792 w 1981200"/>
                <a:gd name="connsiteY577" fmla="*/ 110395 h 2000250"/>
                <a:gd name="connsiteX578" fmla="*/ 1009650 w 1981200"/>
                <a:gd name="connsiteY578" fmla="*/ 99441 h 2000250"/>
                <a:gd name="connsiteX579" fmla="*/ 1009459 w 1981200"/>
                <a:gd name="connsiteY579" fmla="*/ 77629 h 2000250"/>
                <a:gd name="connsiteX580" fmla="*/ 1021652 w 1981200"/>
                <a:gd name="connsiteY580" fmla="*/ 47530 h 2000250"/>
                <a:gd name="connsiteX581" fmla="*/ 1024509 w 1981200"/>
                <a:gd name="connsiteY581" fmla="*/ 33623 h 2000250"/>
                <a:gd name="connsiteX582" fmla="*/ 1023557 w 1981200"/>
                <a:gd name="connsiteY582" fmla="*/ 18479 h 2000250"/>
                <a:gd name="connsiteX583" fmla="*/ 1026224 w 1981200"/>
                <a:gd name="connsiteY583" fmla="*/ 16573 h 2000250"/>
                <a:gd name="connsiteX584" fmla="*/ 1036796 w 1981200"/>
                <a:gd name="connsiteY584" fmla="*/ 18955 h 2000250"/>
                <a:gd name="connsiteX585" fmla="*/ 1046702 w 1981200"/>
                <a:gd name="connsiteY585" fmla="*/ 33814 h 2000250"/>
                <a:gd name="connsiteX586" fmla="*/ 1053560 w 1981200"/>
                <a:gd name="connsiteY586" fmla="*/ 35147 h 2000250"/>
                <a:gd name="connsiteX587" fmla="*/ 1065276 w 1981200"/>
                <a:gd name="connsiteY587" fmla="*/ 46958 h 2000250"/>
                <a:gd name="connsiteX588" fmla="*/ 1072325 w 1981200"/>
                <a:gd name="connsiteY588" fmla="*/ 47339 h 2000250"/>
                <a:gd name="connsiteX589" fmla="*/ 1096518 w 1981200"/>
                <a:gd name="connsiteY589" fmla="*/ 38290 h 2000250"/>
                <a:gd name="connsiteX590" fmla="*/ 1098899 w 1981200"/>
                <a:gd name="connsiteY590" fmla="*/ 27527 h 2000250"/>
                <a:gd name="connsiteX591" fmla="*/ 1117378 w 1981200"/>
                <a:gd name="connsiteY591" fmla="*/ 34099 h 2000250"/>
                <a:gd name="connsiteX592" fmla="*/ 1141381 w 1981200"/>
                <a:gd name="connsiteY592" fmla="*/ 33337 h 2000250"/>
                <a:gd name="connsiteX593" fmla="*/ 1147763 w 1981200"/>
                <a:gd name="connsiteY593" fmla="*/ 29528 h 2000250"/>
                <a:gd name="connsiteX594" fmla="*/ 1152811 w 1981200"/>
                <a:gd name="connsiteY594" fmla="*/ 17145 h 2000250"/>
                <a:gd name="connsiteX595" fmla="*/ 1156335 w 1981200"/>
                <a:gd name="connsiteY595" fmla="*/ 14383 h 2000250"/>
                <a:gd name="connsiteX596" fmla="*/ 1174528 w 1981200"/>
                <a:gd name="connsiteY596" fmla="*/ 9525 h 2000250"/>
                <a:gd name="connsiteX597" fmla="*/ 1239203 w 1981200"/>
                <a:gd name="connsiteY597" fmla="*/ 50863 h 2000250"/>
                <a:gd name="connsiteX598" fmla="*/ 1253109 w 1981200"/>
                <a:gd name="connsiteY598" fmla="*/ 70866 h 2000250"/>
                <a:gd name="connsiteX599" fmla="*/ 1268635 w 1981200"/>
                <a:gd name="connsiteY599" fmla="*/ 83820 h 2000250"/>
                <a:gd name="connsiteX600" fmla="*/ 1299877 w 1981200"/>
                <a:gd name="connsiteY600" fmla="*/ 85154 h 2000250"/>
                <a:gd name="connsiteX601" fmla="*/ 1299020 w 1981200"/>
                <a:gd name="connsiteY601" fmla="*/ 76009 h 2000250"/>
                <a:gd name="connsiteX602" fmla="*/ 1301972 w 1981200"/>
                <a:gd name="connsiteY602" fmla="*/ 70390 h 2000250"/>
                <a:gd name="connsiteX603" fmla="*/ 1311212 w 1981200"/>
                <a:gd name="connsiteY603" fmla="*/ 68294 h 2000250"/>
                <a:gd name="connsiteX604" fmla="*/ 1318165 w 1981200"/>
                <a:gd name="connsiteY604" fmla="*/ 77629 h 2000250"/>
                <a:gd name="connsiteX605" fmla="*/ 1338072 w 1981200"/>
                <a:gd name="connsiteY605" fmla="*/ 82391 h 2000250"/>
                <a:gd name="connsiteX606" fmla="*/ 1357217 w 1981200"/>
                <a:gd name="connsiteY606" fmla="*/ 106489 h 2000250"/>
                <a:gd name="connsiteX607" fmla="*/ 1372076 w 1981200"/>
                <a:gd name="connsiteY607" fmla="*/ 108013 h 2000250"/>
                <a:gd name="connsiteX608" fmla="*/ 1380268 w 1981200"/>
                <a:gd name="connsiteY608" fmla="*/ 122491 h 2000250"/>
                <a:gd name="connsiteX609" fmla="*/ 1380934 w 1981200"/>
                <a:gd name="connsiteY609" fmla="*/ 143065 h 2000250"/>
                <a:gd name="connsiteX610" fmla="*/ 1386269 w 1981200"/>
                <a:gd name="connsiteY610" fmla="*/ 153257 h 2000250"/>
                <a:gd name="connsiteX611" fmla="*/ 1384363 w 1981200"/>
                <a:gd name="connsiteY611" fmla="*/ 180499 h 2000250"/>
                <a:gd name="connsiteX612" fmla="*/ 1389221 w 1981200"/>
                <a:gd name="connsiteY612" fmla="*/ 194881 h 2000250"/>
                <a:gd name="connsiteX613" fmla="*/ 1392841 w 1981200"/>
                <a:gd name="connsiteY613" fmla="*/ 196691 h 2000250"/>
                <a:gd name="connsiteX614" fmla="*/ 1395889 w 1981200"/>
                <a:gd name="connsiteY614" fmla="*/ 212312 h 2000250"/>
                <a:gd name="connsiteX615" fmla="*/ 1392365 w 1981200"/>
                <a:gd name="connsiteY615" fmla="*/ 223742 h 2000250"/>
                <a:gd name="connsiteX616" fmla="*/ 1382268 w 1981200"/>
                <a:gd name="connsiteY616" fmla="*/ 234410 h 2000250"/>
                <a:gd name="connsiteX617" fmla="*/ 1380934 w 1981200"/>
                <a:gd name="connsiteY617" fmla="*/ 245078 h 2000250"/>
                <a:gd name="connsiteX618" fmla="*/ 1385792 w 1981200"/>
                <a:gd name="connsiteY618" fmla="*/ 259842 h 2000250"/>
                <a:gd name="connsiteX619" fmla="*/ 1378363 w 1981200"/>
                <a:gd name="connsiteY619" fmla="*/ 269748 h 2000250"/>
                <a:gd name="connsiteX620" fmla="*/ 1379220 w 1981200"/>
                <a:gd name="connsiteY620" fmla="*/ 275654 h 2000250"/>
                <a:gd name="connsiteX621" fmla="*/ 1375029 w 1981200"/>
                <a:gd name="connsiteY621" fmla="*/ 284702 h 2000250"/>
                <a:gd name="connsiteX622" fmla="*/ 1377029 w 1981200"/>
                <a:gd name="connsiteY622" fmla="*/ 302323 h 2000250"/>
                <a:gd name="connsiteX623" fmla="*/ 1386269 w 1981200"/>
                <a:gd name="connsiteY623" fmla="*/ 300323 h 2000250"/>
                <a:gd name="connsiteX624" fmla="*/ 1393698 w 1981200"/>
                <a:gd name="connsiteY624" fmla="*/ 292608 h 2000250"/>
                <a:gd name="connsiteX625" fmla="*/ 1404557 w 1981200"/>
                <a:gd name="connsiteY625" fmla="*/ 295084 h 2000250"/>
                <a:gd name="connsiteX626" fmla="*/ 1432370 w 1981200"/>
                <a:gd name="connsiteY626" fmla="*/ 292322 h 2000250"/>
                <a:gd name="connsiteX627" fmla="*/ 1443990 w 1981200"/>
                <a:gd name="connsiteY627" fmla="*/ 304514 h 2000250"/>
                <a:gd name="connsiteX628" fmla="*/ 1450562 w 1981200"/>
                <a:gd name="connsiteY628" fmla="*/ 316611 h 2000250"/>
                <a:gd name="connsiteX629" fmla="*/ 1450753 w 1981200"/>
                <a:gd name="connsiteY629" fmla="*/ 334423 h 2000250"/>
                <a:gd name="connsiteX630" fmla="*/ 1457039 w 1981200"/>
                <a:gd name="connsiteY630" fmla="*/ 345376 h 2000250"/>
                <a:gd name="connsiteX631" fmla="*/ 1446943 w 1981200"/>
                <a:gd name="connsiteY631" fmla="*/ 371189 h 2000250"/>
                <a:gd name="connsiteX632" fmla="*/ 1449800 w 1981200"/>
                <a:gd name="connsiteY632" fmla="*/ 380524 h 2000250"/>
                <a:gd name="connsiteX633" fmla="*/ 1448943 w 1981200"/>
                <a:gd name="connsiteY633" fmla="*/ 395097 h 2000250"/>
                <a:gd name="connsiteX634" fmla="*/ 1451991 w 1981200"/>
                <a:gd name="connsiteY634" fmla="*/ 414909 h 2000250"/>
                <a:gd name="connsiteX635" fmla="*/ 1461325 w 1981200"/>
                <a:gd name="connsiteY635" fmla="*/ 420910 h 2000250"/>
                <a:gd name="connsiteX636" fmla="*/ 1462754 w 1981200"/>
                <a:gd name="connsiteY636" fmla="*/ 430244 h 2000250"/>
                <a:gd name="connsiteX637" fmla="*/ 1477518 w 1981200"/>
                <a:gd name="connsiteY637" fmla="*/ 458629 h 2000250"/>
                <a:gd name="connsiteX638" fmla="*/ 1483233 w 1981200"/>
                <a:gd name="connsiteY638" fmla="*/ 479584 h 2000250"/>
                <a:gd name="connsiteX639" fmla="*/ 1511332 w 1981200"/>
                <a:gd name="connsiteY639" fmla="*/ 500539 h 2000250"/>
                <a:gd name="connsiteX640" fmla="*/ 1546860 w 1981200"/>
                <a:gd name="connsiteY640" fmla="*/ 498729 h 2000250"/>
                <a:gd name="connsiteX641" fmla="*/ 1578483 w 1981200"/>
                <a:gd name="connsiteY641" fmla="*/ 491299 h 2000250"/>
                <a:gd name="connsiteX642" fmla="*/ 1588103 w 1981200"/>
                <a:gd name="connsiteY642" fmla="*/ 491395 h 2000250"/>
                <a:gd name="connsiteX643" fmla="*/ 1597819 w 1981200"/>
                <a:gd name="connsiteY643" fmla="*/ 495395 h 2000250"/>
                <a:gd name="connsiteX644" fmla="*/ 1612678 w 1981200"/>
                <a:gd name="connsiteY644" fmla="*/ 504444 h 2000250"/>
                <a:gd name="connsiteX645" fmla="*/ 1634871 w 1981200"/>
                <a:gd name="connsiteY645" fmla="*/ 526828 h 2000250"/>
                <a:gd name="connsiteX646" fmla="*/ 1658303 w 1981200"/>
                <a:gd name="connsiteY646" fmla="*/ 530066 h 2000250"/>
                <a:gd name="connsiteX647" fmla="*/ 1666589 w 1981200"/>
                <a:gd name="connsiteY647" fmla="*/ 534257 h 2000250"/>
                <a:gd name="connsiteX648" fmla="*/ 1673257 w 1981200"/>
                <a:gd name="connsiteY648" fmla="*/ 544354 h 2000250"/>
                <a:gd name="connsiteX649" fmla="*/ 1678972 w 1981200"/>
                <a:gd name="connsiteY649" fmla="*/ 567785 h 2000250"/>
                <a:gd name="connsiteX650" fmla="*/ 1691354 w 1981200"/>
                <a:gd name="connsiteY650" fmla="*/ 585121 h 2000250"/>
                <a:gd name="connsiteX651" fmla="*/ 1692116 w 1981200"/>
                <a:gd name="connsiteY651" fmla="*/ 576263 h 2000250"/>
                <a:gd name="connsiteX652" fmla="*/ 1702499 w 1981200"/>
                <a:gd name="connsiteY652" fmla="*/ 563499 h 2000250"/>
                <a:gd name="connsiteX653" fmla="*/ 1705356 w 1981200"/>
                <a:gd name="connsiteY653" fmla="*/ 552259 h 2000250"/>
                <a:gd name="connsiteX654" fmla="*/ 1742789 w 1981200"/>
                <a:gd name="connsiteY654" fmla="*/ 553307 h 2000250"/>
                <a:gd name="connsiteX655" fmla="*/ 1762220 w 1981200"/>
                <a:gd name="connsiteY655" fmla="*/ 566356 h 2000250"/>
                <a:gd name="connsiteX656" fmla="*/ 1770888 w 1981200"/>
                <a:gd name="connsiteY656" fmla="*/ 575500 h 2000250"/>
                <a:gd name="connsiteX657" fmla="*/ 1785938 w 1981200"/>
                <a:gd name="connsiteY657" fmla="*/ 581596 h 2000250"/>
                <a:gd name="connsiteX658" fmla="*/ 1820799 w 1981200"/>
                <a:gd name="connsiteY658" fmla="*/ 583692 h 2000250"/>
                <a:gd name="connsiteX659" fmla="*/ 1839182 w 1981200"/>
                <a:gd name="connsiteY659" fmla="*/ 579406 h 2000250"/>
                <a:gd name="connsiteX660" fmla="*/ 1849755 w 1981200"/>
                <a:gd name="connsiteY660" fmla="*/ 567785 h 2000250"/>
                <a:gd name="connsiteX661" fmla="*/ 1851660 w 1981200"/>
                <a:gd name="connsiteY661" fmla="*/ 561404 h 2000250"/>
                <a:gd name="connsiteX662" fmla="*/ 1849565 w 1981200"/>
                <a:gd name="connsiteY662" fmla="*/ 547973 h 2000250"/>
                <a:gd name="connsiteX663" fmla="*/ 1865662 w 1981200"/>
                <a:gd name="connsiteY663" fmla="*/ 525589 h 2000250"/>
                <a:gd name="connsiteX664" fmla="*/ 1862900 w 1981200"/>
                <a:gd name="connsiteY664" fmla="*/ 526161 h 2000250"/>
                <a:gd name="connsiteX665" fmla="*/ 1877949 w 1981200"/>
                <a:gd name="connsiteY665" fmla="*/ 494252 h 2000250"/>
                <a:gd name="connsiteX666" fmla="*/ 1888141 w 1981200"/>
                <a:gd name="connsiteY666" fmla="*/ 483679 h 2000250"/>
                <a:gd name="connsiteX667" fmla="*/ 1892141 w 1981200"/>
                <a:gd name="connsiteY667" fmla="*/ 485775 h 2000250"/>
                <a:gd name="connsiteX668" fmla="*/ 1894523 w 1981200"/>
                <a:gd name="connsiteY668" fmla="*/ 494824 h 2000250"/>
                <a:gd name="connsiteX669" fmla="*/ 1899571 w 1981200"/>
                <a:gd name="connsiteY669" fmla="*/ 499205 h 2000250"/>
                <a:gd name="connsiteX670" fmla="*/ 1903381 w 1981200"/>
                <a:gd name="connsiteY670" fmla="*/ 508159 h 2000250"/>
                <a:gd name="connsiteX671" fmla="*/ 1907572 w 1981200"/>
                <a:gd name="connsiteY671" fmla="*/ 508825 h 2000250"/>
                <a:gd name="connsiteX672" fmla="*/ 1905476 w 1981200"/>
                <a:gd name="connsiteY672" fmla="*/ 514636 h 2000250"/>
                <a:gd name="connsiteX673" fmla="*/ 1908143 w 1981200"/>
                <a:gd name="connsiteY673" fmla="*/ 518636 h 2000250"/>
                <a:gd name="connsiteX674" fmla="*/ 1918621 w 1981200"/>
                <a:gd name="connsiteY674" fmla="*/ 522637 h 2000250"/>
                <a:gd name="connsiteX675" fmla="*/ 1932718 w 1981200"/>
                <a:gd name="connsiteY675" fmla="*/ 519970 h 2000250"/>
                <a:gd name="connsiteX676" fmla="*/ 1935194 w 1981200"/>
                <a:gd name="connsiteY676" fmla="*/ 525494 h 2000250"/>
                <a:gd name="connsiteX677" fmla="*/ 1932337 w 1981200"/>
                <a:gd name="connsiteY677" fmla="*/ 532543 h 2000250"/>
                <a:gd name="connsiteX678" fmla="*/ 1943957 w 1981200"/>
                <a:gd name="connsiteY678" fmla="*/ 537496 h 2000250"/>
                <a:gd name="connsiteX679" fmla="*/ 1968722 w 1981200"/>
                <a:gd name="connsiteY679" fmla="*/ 569119 h 2000250"/>
                <a:gd name="connsiteX680" fmla="*/ 1973104 w 1981200"/>
                <a:gd name="connsiteY680" fmla="*/ 566071 h 2000250"/>
                <a:gd name="connsiteX681" fmla="*/ 1979295 w 1981200"/>
                <a:gd name="connsiteY681" fmla="*/ 579882 h 2000250"/>
                <a:gd name="connsiteX682" fmla="*/ 1976914 w 1981200"/>
                <a:gd name="connsiteY682" fmla="*/ 614553 h 2000250"/>
                <a:gd name="connsiteX683" fmla="*/ 1958912 w 1981200"/>
                <a:gd name="connsiteY683" fmla="*/ 623888 h 2000250"/>
                <a:gd name="connsiteX684" fmla="*/ 1953578 w 1981200"/>
                <a:gd name="connsiteY684" fmla="*/ 629793 h 2000250"/>
                <a:gd name="connsiteX685" fmla="*/ 1958340 w 1981200"/>
                <a:gd name="connsiteY685" fmla="*/ 637984 h 2000250"/>
                <a:gd name="connsiteX686" fmla="*/ 1953673 w 1981200"/>
                <a:gd name="connsiteY686" fmla="*/ 642080 h 2000250"/>
                <a:gd name="connsiteX687" fmla="*/ 1956435 w 1981200"/>
                <a:gd name="connsiteY687" fmla="*/ 645509 h 2000250"/>
                <a:gd name="connsiteX688" fmla="*/ 1952244 w 1981200"/>
                <a:gd name="connsiteY688" fmla="*/ 658082 h 2000250"/>
                <a:gd name="connsiteX689" fmla="*/ 1954149 w 1981200"/>
                <a:gd name="connsiteY689" fmla="*/ 660082 h 2000250"/>
                <a:gd name="connsiteX690" fmla="*/ 1952720 w 1981200"/>
                <a:gd name="connsiteY690" fmla="*/ 690753 h 2000250"/>
                <a:gd name="connsiteX691" fmla="*/ 1961864 w 1981200"/>
                <a:gd name="connsiteY691" fmla="*/ 699230 h 2000250"/>
                <a:gd name="connsiteX692" fmla="*/ 1977390 w 1981200"/>
                <a:gd name="connsiteY692" fmla="*/ 703421 h 2000250"/>
                <a:gd name="connsiteX693" fmla="*/ 1967103 w 1981200"/>
                <a:gd name="connsiteY693" fmla="*/ 713994 h 2000250"/>
                <a:gd name="connsiteX694" fmla="*/ 1966246 w 1981200"/>
                <a:gd name="connsiteY694" fmla="*/ 721900 h 2000250"/>
                <a:gd name="connsiteX695" fmla="*/ 1969770 w 1981200"/>
                <a:gd name="connsiteY695" fmla="*/ 738473 h 2000250"/>
                <a:gd name="connsiteX696" fmla="*/ 1967484 w 1981200"/>
                <a:gd name="connsiteY696" fmla="*/ 753904 h 2000250"/>
                <a:gd name="connsiteX697" fmla="*/ 1958245 w 1981200"/>
                <a:gd name="connsiteY697" fmla="*/ 770477 h 2000250"/>
                <a:gd name="connsiteX698" fmla="*/ 1959864 w 1981200"/>
                <a:gd name="connsiteY698" fmla="*/ 786003 h 2000250"/>
                <a:gd name="connsiteX699" fmla="*/ 1948434 w 1981200"/>
                <a:gd name="connsiteY699" fmla="*/ 799814 h 2000250"/>
                <a:gd name="connsiteX700" fmla="*/ 1937575 w 1981200"/>
                <a:gd name="connsiteY700" fmla="*/ 793337 h 2000250"/>
                <a:gd name="connsiteX701" fmla="*/ 1928432 w 1981200"/>
                <a:gd name="connsiteY701" fmla="*/ 798004 h 2000250"/>
                <a:gd name="connsiteX702" fmla="*/ 1927384 w 1981200"/>
                <a:gd name="connsiteY702" fmla="*/ 807053 h 2000250"/>
                <a:gd name="connsiteX703" fmla="*/ 1911477 w 1981200"/>
                <a:gd name="connsiteY703" fmla="*/ 808387 h 2000250"/>
                <a:gd name="connsiteX704" fmla="*/ 1868710 w 1981200"/>
                <a:gd name="connsiteY704" fmla="*/ 794195 h 2000250"/>
                <a:gd name="connsiteX705" fmla="*/ 1847755 w 1981200"/>
                <a:gd name="connsiteY705" fmla="*/ 801910 h 2000250"/>
                <a:gd name="connsiteX706" fmla="*/ 1831848 w 1981200"/>
                <a:gd name="connsiteY706" fmla="*/ 821436 h 2000250"/>
                <a:gd name="connsiteX707" fmla="*/ 1831372 w 1981200"/>
                <a:gd name="connsiteY707" fmla="*/ 837629 h 2000250"/>
                <a:gd name="connsiteX708" fmla="*/ 1819656 w 1981200"/>
                <a:gd name="connsiteY708" fmla="*/ 845058 h 2000250"/>
                <a:gd name="connsiteX709" fmla="*/ 1818608 w 1981200"/>
                <a:gd name="connsiteY709" fmla="*/ 852392 h 2000250"/>
                <a:gd name="connsiteX710" fmla="*/ 1825942 w 1981200"/>
                <a:gd name="connsiteY710" fmla="*/ 882015 h 2000250"/>
                <a:gd name="connsiteX711" fmla="*/ 1823180 w 1981200"/>
                <a:gd name="connsiteY711" fmla="*/ 892492 h 2000250"/>
                <a:gd name="connsiteX712" fmla="*/ 1827943 w 1981200"/>
                <a:gd name="connsiteY712" fmla="*/ 900970 h 2000250"/>
                <a:gd name="connsiteX713" fmla="*/ 1823847 w 1981200"/>
                <a:gd name="connsiteY713" fmla="*/ 926592 h 2000250"/>
                <a:gd name="connsiteX714" fmla="*/ 1825562 w 1981200"/>
                <a:gd name="connsiteY714" fmla="*/ 930878 h 2000250"/>
                <a:gd name="connsiteX715" fmla="*/ 1822609 w 1981200"/>
                <a:gd name="connsiteY715" fmla="*/ 933164 h 2000250"/>
                <a:gd name="connsiteX716" fmla="*/ 1815275 w 1981200"/>
                <a:gd name="connsiteY716" fmla="*/ 927163 h 2000250"/>
                <a:gd name="connsiteX717" fmla="*/ 1811083 w 1981200"/>
                <a:gd name="connsiteY717" fmla="*/ 930497 h 2000250"/>
                <a:gd name="connsiteX718" fmla="*/ 1810417 w 1981200"/>
                <a:gd name="connsiteY718" fmla="*/ 935926 h 2000250"/>
                <a:gd name="connsiteX719" fmla="*/ 1810798 w 1981200"/>
                <a:gd name="connsiteY719" fmla="*/ 937831 h 2000250"/>
                <a:gd name="connsiteX720" fmla="*/ 1816513 w 1981200"/>
                <a:gd name="connsiteY720" fmla="*/ 938498 h 2000250"/>
                <a:gd name="connsiteX721" fmla="*/ 1820513 w 1981200"/>
                <a:gd name="connsiteY721" fmla="*/ 947261 h 2000250"/>
                <a:gd name="connsiteX722" fmla="*/ 1825942 w 1981200"/>
                <a:gd name="connsiteY722" fmla="*/ 947547 h 2000250"/>
                <a:gd name="connsiteX723" fmla="*/ 1826895 w 1981200"/>
                <a:gd name="connsiteY723" fmla="*/ 954500 h 2000250"/>
                <a:gd name="connsiteX724" fmla="*/ 1825562 w 1981200"/>
                <a:gd name="connsiteY724" fmla="*/ 962120 h 2000250"/>
                <a:gd name="connsiteX725" fmla="*/ 1820418 w 1981200"/>
                <a:gd name="connsiteY725" fmla="*/ 954691 h 2000250"/>
                <a:gd name="connsiteX726" fmla="*/ 1815560 w 1981200"/>
                <a:gd name="connsiteY726" fmla="*/ 953357 h 2000250"/>
                <a:gd name="connsiteX727" fmla="*/ 1815560 w 1981200"/>
                <a:gd name="connsiteY727" fmla="*/ 958310 h 2000250"/>
                <a:gd name="connsiteX728" fmla="*/ 1810321 w 1981200"/>
                <a:gd name="connsiteY728" fmla="*/ 963168 h 2000250"/>
                <a:gd name="connsiteX729" fmla="*/ 1813655 w 1981200"/>
                <a:gd name="connsiteY729" fmla="*/ 964406 h 2000250"/>
                <a:gd name="connsiteX730" fmla="*/ 1815846 w 1981200"/>
                <a:gd name="connsiteY730" fmla="*/ 960406 h 2000250"/>
                <a:gd name="connsiteX731" fmla="*/ 1821466 w 1981200"/>
                <a:gd name="connsiteY731" fmla="*/ 961739 h 2000250"/>
                <a:gd name="connsiteX732" fmla="*/ 1824133 w 1981200"/>
                <a:gd name="connsiteY732" fmla="*/ 969550 h 2000250"/>
                <a:gd name="connsiteX733" fmla="*/ 1821180 w 1981200"/>
                <a:gd name="connsiteY733" fmla="*/ 970597 h 2000250"/>
                <a:gd name="connsiteX734" fmla="*/ 1809941 w 1981200"/>
                <a:gd name="connsiteY734" fmla="*/ 964978 h 2000250"/>
                <a:gd name="connsiteX735" fmla="*/ 1803845 w 1981200"/>
                <a:gd name="connsiteY735" fmla="*/ 967740 h 2000250"/>
                <a:gd name="connsiteX736" fmla="*/ 1801273 w 1981200"/>
                <a:gd name="connsiteY736" fmla="*/ 964597 h 2000250"/>
                <a:gd name="connsiteX737" fmla="*/ 1798415 w 1981200"/>
                <a:gd name="connsiteY737" fmla="*/ 977646 h 2000250"/>
                <a:gd name="connsiteX738" fmla="*/ 1795748 w 1981200"/>
                <a:gd name="connsiteY738" fmla="*/ 976027 h 2000250"/>
                <a:gd name="connsiteX739" fmla="*/ 1796034 w 1981200"/>
                <a:gd name="connsiteY739" fmla="*/ 971645 h 2000250"/>
                <a:gd name="connsiteX740" fmla="*/ 1788509 w 1981200"/>
                <a:gd name="connsiteY740" fmla="*/ 972217 h 2000250"/>
                <a:gd name="connsiteX741" fmla="*/ 1785747 w 1981200"/>
                <a:gd name="connsiteY741" fmla="*/ 967835 h 2000250"/>
                <a:gd name="connsiteX742" fmla="*/ 1773650 w 1981200"/>
                <a:gd name="connsiteY742" fmla="*/ 960787 h 2000250"/>
                <a:gd name="connsiteX743" fmla="*/ 1762601 w 1981200"/>
                <a:gd name="connsiteY743" fmla="*/ 958501 h 2000250"/>
                <a:gd name="connsiteX744" fmla="*/ 1764125 w 1981200"/>
                <a:gd name="connsiteY744" fmla="*/ 952976 h 2000250"/>
                <a:gd name="connsiteX745" fmla="*/ 1769936 w 1981200"/>
                <a:gd name="connsiteY745" fmla="*/ 952214 h 2000250"/>
                <a:gd name="connsiteX746" fmla="*/ 1779651 w 1981200"/>
                <a:gd name="connsiteY746" fmla="*/ 944213 h 2000250"/>
                <a:gd name="connsiteX747" fmla="*/ 1789176 w 1981200"/>
                <a:gd name="connsiteY747" fmla="*/ 949452 h 2000250"/>
                <a:gd name="connsiteX748" fmla="*/ 1796701 w 1981200"/>
                <a:gd name="connsiteY748" fmla="*/ 943737 h 2000250"/>
                <a:gd name="connsiteX749" fmla="*/ 1811465 w 1981200"/>
                <a:gd name="connsiteY749" fmla="*/ 944594 h 2000250"/>
                <a:gd name="connsiteX750" fmla="*/ 1788509 w 1981200"/>
                <a:gd name="connsiteY750" fmla="*/ 938213 h 2000250"/>
                <a:gd name="connsiteX751" fmla="*/ 1780127 w 1981200"/>
                <a:gd name="connsiteY751" fmla="*/ 939832 h 2000250"/>
                <a:gd name="connsiteX752" fmla="*/ 1777460 w 1981200"/>
                <a:gd name="connsiteY752" fmla="*/ 943832 h 2000250"/>
                <a:gd name="connsiteX753" fmla="*/ 1774698 w 1981200"/>
                <a:gd name="connsiteY753" fmla="*/ 943070 h 2000250"/>
                <a:gd name="connsiteX754" fmla="*/ 1769459 w 1981200"/>
                <a:gd name="connsiteY754" fmla="*/ 948976 h 2000250"/>
                <a:gd name="connsiteX755" fmla="*/ 1762220 w 1981200"/>
                <a:gd name="connsiteY755" fmla="*/ 949642 h 2000250"/>
                <a:gd name="connsiteX756" fmla="*/ 1761268 w 1981200"/>
                <a:gd name="connsiteY756" fmla="*/ 952309 h 2000250"/>
                <a:gd name="connsiteX757" fmla="*/ 1755743 w 1981200"/>
                <a:gd name="connsiteY757" fmla="*/ 951166 h 2000250"/>
                <a:gd name="connsiteX758" fmla="*/ 1754696 w 1981200"/>
                <a:gd name="connsiteY758" fmla="*/ 957834 h 2000250"/>
                <a:gd name="connsiteX759" fmla="*/ 1753743 w 1981200"/>
                <a:gd name="connsiteY759" fmla="*/ 946975 h 2000250"/>
                <a:gd name="connsiteX760" fmla="*/ 1742218 w 1981200"/>
                <a:gd name="connsiteY760" fmla="*/ 931450 h 2000250"/>
                <a:gd name="connsiteX761" fmla="*/ 1737074 w 1981200"/>
                <a:gd name="connsiteY761" fmla="*/ 929640 h 2000250"/>
                <a:gd name="connsiteX762" fmla="*/ 1732407 w 1981200"/>
                <a:gd name="connsiteY762" fmla="*/ 921734 h 2000250"/>
                <a:gd name="connsiteX763" fmla="*/ 1709547 w 1981200"/>
                <a:gd name="connsiteY763" fmla="*/ 911162 h 2000250"/>
                <a:gd name="connsiteX764" fmla="*/ 1704023 w 1981200"/>
                <a:gd name="connsiteY764" fmla="*/ 901922 h 2000250"/>
                <a:gd name="connsiteX765" fmla="*/ 1698593 w 1981200"/>
                <a:gd name="connsiteY765" fmla="*/ 899446 h 2000250"/>
                <a:gd name="connsiteX766" fmla="*/ 1699070 w 1981200"/>
                <a:gd name="connsiteY766" fmla="*/ 890873 h 2000250"/>
                <a:gd name="connsiteX767" fmla="*/ 1696307 w 1981200"/>
                <a:gd name="connsiteY767" fmla="*/ 886492 h 2000250"/>
                <a:gd name="connsiteX768" fmla="*/ 1685354 w 1981200"/>
                <a:gd name="connsiteY768" fmla="*/ 882872 h 2000250"/>
                <a:gd name="connsiteX769" fmla="*/ 1662779 w 1981200"/>
                <a:gd name="connsiteY769" fmla="*/ 898588 h 2000250"/>
                <a:gd name="connsiteX770" fmla="*/ 1652778 w 1981200"/>
                <a:gd name="connsiteY770" fmla="*/ 894588 h 2000250"/>
                <a:gd name="connsiteX771" fmla="*/ 1644777 w 1981200"/>
                <a:gd name="connsiteY771" fmla="*/ 906685 h 2000250"/>
                <a:gd name="connsiteX772" fmla="*/ 1635252 w 1981200"/>
                <a:gd name="connsiteY772" fmla="*/ 914400 h 2000250"/>
                <a:gd name="connsiteX773" fmla="*/ 1629728 w 1981200"/>
                <a:gd name="connsiteY773" fmla="*/ 927925 h 2000250"/>
                <a:gd name="connsiteX774" fmla="*/ 1631823 w 1981200"/>
                <a:gd name="connsiteY774" fmla="*/ 933355 h 2000250"/>
                <a:gd name="connsiteX775" fmla="*/ 1630299 w 1981200"/>
                <a:gd name="connsiteY775" fmla="*/ 940975 h 2000250"/>
                <a:gd name="connsiteX776" fmla="*/ 1638205 w 1981200"/>
                <a:gd name="connsiteY776" fmla="*/ 952976 h 2000250"/>
                <a:gd name="connsiteX777" fmla="*/ 1624584 w 1981200"/>
                <a:gd name="connsiteY777" fmla="*/ 970407 h 2000250"/>
                <a:gd name="connsiteX778" fmla="*/ 1606582 w 1981200"/>
                <a:gd name="connsiteY778" fmla="*/ 970979 h 2000250"/>
                <a:gd name="connsiteX779" fmla="*/ 1603438 w 1981200"/>
                <a:gd name="connsiteY779" fmla="*/ 968312 h 2000250"/>
                <a:gd name="connsiteX780" fmla="*/ 1603058 w 1981200"/>
                <a:gd name="connsiteY780" fmla="*/ 963835 h 2000250"/>
                <a:gd name="connsiteX781" fmla="*/ 1600009 w 1981200"/>
                <a:gd name="connsiteY781" fmla="*/ 962978 h 2000250"/>
                <a:gd name="connsiteX782" fmla="*/ 1585341 w 1981200"/>
                <a:gd name="connsiteY782" fmla="*/ 977741 h 2000250"/>
                <a:gd name="connsiteX783" fmla="*/ 1575054 w 1981200"/>
                <a:gd name="connsiteY783" fmla="*/ 983361 h 2000250"/>
                <a:gd name="connsiteX784" fmla="*/ 1570577 w 1981200"/>
                <a:gd name="connsiteY784" fmla="*/ 982313 h 2000250"/>
                <a:gd name="connsiteX785" fmla="*/ 1562291 w 1981200"/>
                <a:gd name="connsiteY785" fmla="*/ 973360 h 2000250"/>
                <a:gd name="connsiteX786" fmla="*/ 1561338 w 1981200"/>
                <a:gd name="connsiteY786" fmla="*/ 987838 h 2000250"/>
                <a:gd name="connsiteX787" fmla="*/ 1575530 w 1981200"/>
                <a:gd name="connsiteY787" fmla="*/ 1003363 h 2000250"/>
                <a:gd name="connsiteX788" fmla="*/ 1564386 w 1981200"/>
                <a:gd name="connsiteY788" fmla="*/ 1001458 h 2000250"/>
                <a:gd name="connsiteX789" fmla="*/ 1557147 w 1981200"/>
                <a:gd name="connsiteY789" fmla="*/ 1003078 h 2000250"/>
                <a:gd name="connsiteX790" fmla="*/ 1553432 w 1981200"/>
                <a:gd name="connsiteY790" fmla="*/ 1000887 h 2000250"/>
                <a:gd name="connsiteX791" fmla="*/ 1553623 w 1981200"/>
                <a:gd name="connsiteY791" fmla="*/ 1003459 h 2000250"/>
                <a:gd name="connsiteX792" fmla="*/ 1545050 w 1981200"/>
                <a:gd name="connsiteY792" fmla="*/ 1010317 h 2000250"/>
                <a:gd name="connsiteX793" fmla="*/ 1551051 w 1981200"/>
                <a:gd name="connsiteY793" fmla="*/ 1023175 h 2000250"/>
                <a:gd name="connsiteX794" fmla="*/ 1549527 w 1981200"/>
                <a:gd name="connsiteY794" fmla="*/ 1030796 h 2000250"/>
                <a:gd name="connsiteX795" fmla="*/ 1545146 w 1981200"/>
                <a:gd name="connsiteY795" fmla="*/ 1032986 h 2000250"/>
                <a:gd name="connsiteX796" fmla="*/ 1547622 w 1981200"/>
                <a:gd name="connsiteY796" fmla="*/ 1038701 h 2000250"/>
                <a:gd name="connsiteX797" fmla="*/ 1545622 w 1981200"/>
                <a:gd name="connsiteY797" fmla="*/ 1041654 h 2000250"/>
                <a:gd name="connsiteX798" fmla="*/ 1537907 w 1981200"/>
                <a:gd name="connsiteY798" fmla="*/ 1038320 h 2000250"/>
                <a:gd name="connsiteX799" fmla="*/ 1537145 w 1981200"/>
                <a:gd name="connsiteY799" fmla="*/ 1030796 h 2000250"/>
                <a:gd name="connsiteX800" fmla="*/ 1540383 w 1981200"/>
                <a:gd name="connsiteY800" fmla="*/ 1026604 h 2000250"/>
                <a:gd name="connsiteX801" fmla="*/ 1535430 w 1981200"/>
                <a:gd name="connsiteY801" fmla="*/ 1028129 h 2000250"/>
                <a:gd name="connsiteX802" fmla="*/ 1536002 w 1981200"/>
                <a:gd name="connsiteY802" fmla="*/ 1042702 h 2000250"/>
                <a:gd name="connsiteX803" fmla="*/ 1532668 w 1981200"/>
                <a:gd name="connsiteY803" fmla="*/ 1044797 h 2000250"/>
                <a:gd name="connsiteX804" fmla="*/ 1525810 w 1981200"/>
                <a:gd name="connsiteY804" fmla="*/ 1043273 h 2000250"/>
                <a:gd name="connsiteX805" fmla="*/ 1517999 w 1981200"/>
                <a:gd name="connsiteY805" fmla="*/ 1027366 h 2000250"/>
                <a:gd name="connsiteX806" fmla="*/ 1509998 w 1981200"/>
                <a:gd name="connsiteY806" fmla="*/ 1021175 h 2000250"/>
                <a:gd name="connsiteX807" fmla="*/ 1492853 w 1981200"/>
                <a:gd name="connsiteY807" fmla="*/ 1024985 h 2000250"/>
                <a:gd name="connsiteX808" fmla="*/ 1484376 w 1981200"/>
                <a:gd name="connsiteY808" fmla="*/ 1034224 h 2000250"/>
                <a:gd name="connsiteX809" fmla="*/ 1473613 w 1981200"/>
                <a:gd name="connsiteY809" fmla="*/ 1027081 h 2000250"/>
                <a:gd name="connsiteX810" fmla="*/ 1464850 w 1981200"/>
                <a:gd name="connsiteY810" fmla="*/ 1030033 h 2000250"/>
                <a:gd name="connsiteX811" fmla="*/ 1462183 w 1981200"/>
                <a:gd name="connsiteY811" fmla="*/ 1032986 h 2000250"/>
                <a:gd name="connsiteX812" fmla="*/ 1461135 w 1981200"/>
                <a:gd name="connsiteY812" fmla="*/ 1043178 h 2000250"/>
                <a:gd name="connsiteX813" fmla="*/ 1442371 w 1981200"/>
                <a:gd name="connsiteY813" fmla="*/ 1044226 h 2000250"/>
                <a:gd name="connsiteX814" fmla="*/ 1433513 w 1981200"/>
                <a:gd name="connsiteY814" fmla="*/ 1048512 h 2000250"/>
                <a:gd name="connsiteX815" fmla="*/ 1430750 w 1981200"/>
                <a:gd name="connsiteY815" fmla="*/ 1051655 h 2000250"/>
                <a:gd name="connsiteX816" fmla="*/ 1435989 w 1981200"/>
                <a:gd name="connsiteY816" fmla="*/ 1052703 h 2000250"/>
                <a:gd name="connsiteX817" fmla="*/ 1432560 w 1981200"/>
                <a:gd name="connsiteY817" fmla="*/ 1064800 h 2000250"/>
                <a:gd name="connsiteX818" fmla="*/ 1435608 w 1981200"/>
                <a:gd name="connsiteY818" fmla="*/ 1072991 h 2000250"/>
                <a:gd name="connsiteX819" fmla="*/ 1432941 w 1981200"/>
                <a:gd name="connsiteY819" fmla="*/ 1090803 h 2000250"/>
                <a:gd name="connsiteX820" fmla="*/ 1437418 w 1981200"/>
                <a:gd name="connsiteY820" fmla="*/ 1098899 h 2000250"/>
                <a:gd name="connsiteX821" fmla="*/ 1446276 w 1981200"/>
                <a:gd name="connsiteY821" fmla="*/ 1104138 h 2000250"/>
                <a:gd name="connsiteX822" fmla="*/ 1449324 w 1981200"/>
                <a:gd name="connsiteY822" fmla="*/ 1098995 h 2000250"/>
                <a:gd name="connsiteX823" fmla="*/ 1457706 w 1981200"/>
                <a:gd name="connsiteY823" fmla="*/ 1094613 h 2000250"/>
                <a:gd name="connsiteX824" fmla="*/ 1468946 w 1981200"/>
                <a:gd name="connsiteY824" fmla="*/ 1103471 h 2000250"/>
                <a:gd name="connsiteX825" fmla="*/ 1479042 w 1981200"/>
                <a:gd name="connsiteY825" fmla="*/ 1099947 h 2000250"/>
                <a:gd name="connsiteX826" fmla="*/ 1480185 w 1981200"/>
                <a:gd name="connsiteY826" fmla="*/ 1103185 h 2000250"/>
                <a:gd name="connsiteX827" fmla="*/ 1483233 w 1981200"/>
                <a:gd name="connsiteY827" fmla="*/ 1102042 h 2000250"/>
                <a:gd name="connsiteX828" fmla="*/ 1470470 w 1981200"/>
                <a:gd name="connsiteY828" fmla="*/ 1107757 h 2000250"/>
                <a:gd name="connsiteX829" fmla="*/ 1454849 w 1981200"/>
                <a:gd name="connsiteY829" fmla="*/ 1119378 h 2000250"/>
                <a:gd name="connsiteX830" fmla="*/ 1458278 w 1981200"/>
                <a:gd name="connsiteY830" fmla="*/ 1121759 h 2000250"/>
                <a:gd name="connsiteX831" fmla="*/ 1456182 w 1981200"/>
                <a:gd name="connsiteY831" fmla="*/ 1122997 h 2000250"/>
                <a:gd name="connsiteX832" fmla="*/ 1457611 w 1981200"/>
                <a:gd name="connsiteY832" fmla="*/ 1125664 h 2000250"/>
                <a:gd name="connsiteX833" fmla="*/ 1455039 w 1981200"/>
                <a:gd name="connsiteY833" fmla="*/ 1129093 h 2000250"/>
                <a:gd name="connsiteX834" fmla="*/ 1453134 w 1981200"/>
                <a:gd name="connsiteY834" fmla="*/ 1127950 h 2000250"/>
                <a:gd name="connsiteX835" fmla="*/ 1447419 w 1981200"/>
                <a:gd name="connsiteY835" fmla="*/ 1131475 h 2000250"/>
                <a:gd name="connsiteX836" fmla="*/ 1449419 w 1981200"/>
                <a:gd name="connsiteY836" fmla="*/ 1138714 h 2000250"/>
                <a:gd name="connsiteX837" fmla="*/ 1452372 w 1981200"/>
                <a:gd name="connsiteY837" fmla="*/ 1140428 h 2000250"/>
                <a:gd name="connsiteX838" fmla="*/ 1463992 w 1981200"/>
                <a:gd name="connsiteY838" fmla="*/ 1136904 h 2000250"/>
                <a:gd name="connsiteX839" fmla="*/ 1468660 w 1981200"/>
                <a:gd name="connsiteY839" fmla="*/ 1139571 h 2000250"/>
                <a:gd name="connsiteX840" fmla="*/ 1468565 w 1981200"/>
                <a:gd name="connsiteY840" fmla="*/ 1141857 h 2000250"/>
                <a:gd name="connsiteX841" fmla="*/ 1473517 w 1981200"/>
                <a:gd name="connsiteY841" fmla="*/ 1142047 h 2000250"/>
                <a:gd name="connsiteX842" fmla="*/ 1474661 w 1981200"/>
                <a:gd name="connsiteY842" fmla="*/ 1133856 h 2000250"/>
                <a:gd name="connsiteX843" fmla="*/ 1479233 w 1981200"/>
                <a:gd name="connsiteY843" fmla="*/ 1134428 h 2000250"/>
                <a:gd name="connsiteX844" fmla="*/ 1488662 w 1981200"/>
                <a:gd name="connsiteY844" fmla="*/ 1138904 h 2000250"/>
                <a:gd name="connsiteX845" fmla="*/ 1487710 w 1981200"/>
                <a:gd name="connsiteY845" fmla="*/ 1141476 h 2000250"/>
                <a:gd name="connsiteX846" fmla="*/ 1491044 w 1981200"/>
                <a:gd name="connsiteY846" fmla="*/ 1145000 h 2000250"/>
                <a:gd name="connsiteX847" fmla="*/ 1498378 w 1981200"/>
                <a:gd name="connsiteY847" fmla="*/ 1145191 h 2000250"/>
                <a:gd name="connsiteX848" fmla="*/ 1505998 w 1981200"/>
                <a:gd name="connsiteY848" fmla="*/ 1154621 h 2000250"/>
                <a:gd name="connsiteX849" fmla="*/ 1518475 w 1981200"/>
                <a:gd name="connsiteY849" fmla="*/ 1154906 h 2000250"/>
                <a:gd name="connsiteX850" fmla="*/ 1509141 w 1981200"/>
                <a:gd name="connsiteY850" fmla="*/ 1169384 h 2000250"/>
                <a:gd name="connsiteX851" fmla="*/ 1508188 w 1981200"/>
                <a:gd name="connsiteY851" fmla="*/ 1181672 h 2000250"/>
                <a:gd name="connsiteX852" fmla="*/ 1498092 w 1981200"/>
                <a:gd name="connsiteY852" fmla="*/ 1195864 h 2000250"/>
                <a:gd name="connsiteX853" fmla="*/ 1492472 w 1981200"/>
                <a:gd name="connsiteY853" fmla="*/ 1199102 h 2000250"/>
                <a:gd name="connsiteX854" fmla="*/ 1485614 w 1981200"/>
                <a:gd name="connsiteY854" fmla="*/ 1237869 h 2000250"/>
                <a:gd name="connsiteX855" fmla="*/ 1473613 w 1981200"/>
                <a:gd name="connsiteY855" fmla="*/ 1238631 h 2000250"/>
                <a:gd name="connsiteX856" fmla="*/ 1473613 w 1981200"/>
                <a:gd name="connsiteY856" fmla="*/ 1211008 h 2000250"/>
                <a:gd name="connsiteX857" fmla="*/ 1464278 w 1981200"/>
                <a:gd name="connsiteY857" fmla="*/ 1210628 h 2000250"/>
                <a:gd name="connsiteX858" fmla="*/ 1464278 w 1981200"/>
                <a:gd name="connsiteY858" fmla="*/ 1207294 h 2000250"/>
                <a:gd name="connsiteX859" fmla="*/ 1457611 w 1981200"/>
                <a:gd name="connsiteY859" fmla="*/ 1207484 h 2000250"/>
                <a:gd name="connsiteX860" fmla="*/ 1448181 w 1981200"/>
                <a:gd name="connsiteY860" fmla="*/ 1196721 h 2000250"/>
                <a:gd name="connsiteX861" fmla="*/ 1438084 w 1981200"/>
                <a:gd name="connsiteY861" fmla="*/ 1193864 h 2000250"/>
                <a:gd name="connsiteX862" fmla="*/ 1423988 w 1981200"/>
                <a:gd name="connsiteY862" fmla="*/ 1203293 h 2000250"/>
                <a:gd name="connsiteX863" fmla="*/ 1426464 w 1981200"/>
                <a:gd name="connsiteY863" fmla="*/ 1216342 h 2000250"/>
                <a:gd name="connsiteX864" fmla="*/ 1432941 w 1981200"/>
                <a:gd name="connsiteY864" fmla="*/ 1225105 h 2000250"/>
                <a:gd name="connsiteX865" fmla="*/ 1424940 w 1981200"/>
                <a:gd name="connsiteY865" fmla="*/ 1230821 h 2000250"/>
                <a:gd name="connsiteX866" fmla="*/ 1429607 w 1981200"/>
                <a:gd name="connsiteY866" fmla="*/ 1234440 h 2000250"/>
                <a:gd name="connsiteX867" fmla="*/ 1426940 w 1981200"/>
                <a:gd name="connsiteY867" fmla="*/ 1240346 h 2000250"/>
                <a:gd name="connsiteX868" fmla="*/ 1429131 w 1981200"/>
                <a:gd name="connsiteY868" fmla="*/ 1245870 h 2000250"/>
                <a:gd name="connsiteX869" fmla="*/ 1396841 w 1981200"/>
                <a:gd name="connsiteY869" fmla="*/ 1269587 h 2000250"/>
                <a:gd name="connsiteX870" fmla="*/ 1367600 w 1981200"/>
                <a:gd name="connsiteY870" fmla="*/ 1295781 h 2000250"/>
                <a:gd name="connsiteX871" fmla="*/ 1365695 w 1981200"/>
                <a:gd name="connsiteY871" fmla="*/ 1312450 h 2000250"/>
                <a:gd name="connsiteX872" fmla="*/ 1385125 w 1981200"/>
                <a:gd name="connsiteY872" fmla="*/ 1313021 h 2000250"/>
                <a:gd name="connsiteX873" fmla="*/ 1395698 w 1981200"/>
                <a:gd name="connsiteY873" fmla="*/ 1309592 h 2000250"/>
                <a:gd name="connsiteX874" fmla="*/ 1399413 w 1981200"/>
                <a:gd name="connsiteY874" fmla="*/ 1313688 h 2000250"/>
                <a:gd name="connsiteX875" fmla="*/ 1416939 w 1981200"/>
                <a:gd name="connsiteY875" fmla="*/ 1320355 h 2000250"/>
                <a:gd name="connsiteX876" fmla="*/ 1410271 w 1981200"/>
                <a:gd name="connsiteY876" fmla="*/ 1329690 h 2000250"/>
                <a:gd name="connsiteX877" fmla="*/ 1414367 w 1981200"/>
                <a:gd name="connsiteY877" fmla="*/ 1336357 h 2000250"/>
                <a:gd name="connsiteX878" fmla="*/ 1423035 w 1981200"/>
                <a:gd name="connsiteY878" fmla="*/ 1332929 h 2000250"/>
                <a:gd name="connsiteX879" fmla="*/ 1430655 w 1981200"/>
                <a:gd name="connsiteY879" fmla="*/ 1339977 h 2000250"/>
                <a:gd name="connsiteX880" fmla="*/ 1438466 w 1981200"/>
                <a:gd name="connsiteY880" fmla="*/ 1331976 h 2000250"/>
                <a:gd name="connsiteX881" fmla="*/ 1445990 w 1981200"/>
                <a:gd name="connsiteY881" fmla="*/ 1335214 h 2000250"/>
                <a:gd name="connsiteX882" fmla="*/ 1447514 w 1981200"/>
                <a:gd name="connsiteY882" fmla="*/ 1332833 h 2000250"/>
                <a:gd name="connsiteX883" fmla="*/ 1453229 w 1981200"/>
                <a:gd name="connsiteY883" fmla="*/ 1336929 h 2000250"/>
                <a:gd name="connsiteX884" fmla="*/ 1460468 w 1981200"/>
                <a:gd name="connsiteY884" fmla="*/ 1329976 h 2000250"/>
                <a:gd name="connsiteX885" fmla="*/ 1473803 w 1981200"/>
                <a:gd name="connsiteY885" fmla="*/ 1337500 h 2000250"/>
                <a:gd name="connsiteX886" fmla="*/ 1477804 w 1981200"/>
                <a:gd name="connsiteY886" fmla="*/ 1342930 h 2000250"/>
                <a:gd name="connsiteX887" fmla="*/ 1477137 w 1981200"/>
                <a:gd name="connsiteY887" fmla="*/ 1348454 h 2000250"/>
                <a:gd name="connsiteX888" fmla="*/ 1480090 w 1981200"/>
                <a:gd name="connsiteY888" fmla="*/ 1350169 h 2000250"/>
                <a:gd name="connsiteX889" fmla="*/ 1475613 w 1981200"/>
                <a:gd name="connsiteY889" fmla="*/ 1375220 h 2000250"/>
                <a:gd name="connsiteX890" fmla="*/ 1481233 w 1981200"/>
                <a:gd name="connsiteY890" fmla="*/ 1378839 h 2000250"/>
                <a:gd name="connsiteX891" fmla="*/ 1489710 w 1981200"/>
                <a:gd name="connsiteY891" fmla="*/ 1374648 h 2000250"/>
                <a:gd name="connsiteX892" fmla="*/ 1493425 w 1981200"/>
                <a:gd name="connsiteY892" fmla="*/ 1369600 h 2000250"/>
                <a:gd name="connsiteX893" fmla="*/ 1483328 w 1981200"/>
                <a:gd name="connsiteY893" fmla="*/ 1367980 h 2000250"/>
                <a:gd name="connsiteX894" fmla="*/ 1484281 w 1981200"/>
                <a:gd name="connsiteY894" fmla="*/ 1360456 h 2000250"/>
                <a:gd name="connsiteX895" fmla="*/ 1515904 w 1981200"/>
                <a:gd name="connsiteY895" fmla="*/ 1365314 h 2000250"/>
                <a:gd name="connsiteX896" fmla="*/ 1514094 w 1981200"/>
                <a:gd name="connsiteY896" fmla="*/ 1386554 h 2000250"/>
                <a:gd name="connsiteX897" fmla="*/ 1518285 w 1981200"/>
                <a:gd name="connsiteY897" fmla="*/ 1387221 h 2000250"/>
                <a:gd name="connsiteX898" fmla="*/ 1516856 w 1981200"/>
                <a:gd name="connsiteY898" fmla="*/ 1393603 h 2000250"/>
                <a:gd name="connsiteX899" fmla="*/ 1522857 w 1981200"/>
                <a:gd name="connsiteY899" fmla="*/ 1398936 h 2000250"/>
                <a:gd name="connsiteX900" fmla="*/ 1523809 w 1981200"/>
                <a:gd name="connsiteY900" fmla="*/ 1407985 h 2000250"/>
                <a:gd name="connsiteX901" fmla="*/ 1520285 w 1981200"/>
                <a:gd name="connsiteY901" fmla="*/ 1417796 h 2000250"/>
                <a:gd name="connsiteX902" fmla="*/ 1509141 w 1981200"/>
                <a:gd name="connsiteY902" fmla="*/ 1424464 h 2000250"/>
                <a:gd name="connsiteX903" fmla="*/ 1507427 w 1981200"/>
                <a:gd name="connsiteY903" fmla="*/ 1434179 h 2000250"/>
                <a:gd name="connsiteX904" fmla="*/ 1512761 w 1981200"/>
                <a:gd name="connsiteY904" fmla="*/ 1452277 h 2000250"/>
                <a:gd name="connsiteX905" fmla="*/ 1520476 w 1981200"/>
                <a:gd name="connsiteY905" fmla="*/ 1454849 h 2000250"/>
                <a:gd name="connsiteX906" fmla="*/ 1522000 w 1981200"/>
                <a:gd name="connsiteY906" fmla="*/ 1460564 h 2000250"/>
                <a:gd name="connsiteX907" fmla="*/ 1507331 w 1981200"/>
                <a:gd name="connsiteY907" fmla="*/ 1467231 h 2000250"/>
                <a:gd name="connsiteX908" fmla="*/ 1486948 w 1981200"/>
                <a:gd name="connsiteY908" fmla="*/ 1465326 h 2000250"/>
                <a:gd name="connsiteX909" fmla="*/ 1490091 w 1981200"/>
                <a:gd name="connsiteY909" fmla="*/ 1472374 h 2000250"/>
                <a:gd name="connsiteX910" fmla="*/ 1487900 w 1981200"/>
                <a:gd name="connsiteY910" fmla="*/ 1477137 h 2000250"/>
                <a:gd name="connsiteX911" fmla="*/ 1494758 w 1981200"/>
                <a:gd name="connsiteY911" fmla="*/ 1489329 h 2000250"/>
                <a:gd name="connsiteX912" fmla="*/ 1489805 w 1981200"/>
                <a:gd name="connsiteY912" fmla="*/ 1493806 h 2000250"/>
                <a:gd name="connsiteX913" fmla="*/ 1488567 w 1981200"/>
                <a:gd name="connsiteY913" fmla="*/ 1506188 h 2000250"/>
                <a:gd name="connsiteX914" fmla="*/ 1479042 w 1981200"/>
                <a:gd name="connsiteY914" fmla="*/ 1511237 h 2000250"/>
                <a:gd name="connsiteX915" fmla="*/ 1476375 w 1981200"/>
                <a:gd name="connsiteY915" fmla="*/ 1523333 h 2000250"/>
                <a:gd name="connsiteX916" fmla="*/ 1472184 w 1981200"/>
                <a:gd name="connsiteY916" fmla="*/ 1528286 h 2000250"/>
                <a:gd name="connsiteX917" fmla="*/ 1454944 w 1981200"/>
                <a:gd name="connsiteY917" fmla="*/ 1539526 h 2000250"/>
                <a:gd name="connsiteX918" fmla="*/ 1445609 w 1981200"/>
                <a:gd name="connsiteY918" fmla="*/ 1536954 h 2000250"/>
                <a:gd name="connsiteX919" fmla="*/ 1440561 w 1981200"/>
                <a:gd name="connsiteY919" fmla="*/ 1539240 h 2000250"/>
                <a:gd name="connsiteX920" fmla="*/ 1450753 w 1981200"/>
                <a:gd name="connsiteY920" fmla="*/ 1573625 h 2000250"/>
                <a:gd name="connsiteX921" fmla="*/ 1461516 w 1981200"/>
                <a:gd name="connsiteY921" fmla="*/ 1590485 h 2000250"/>
                <a:gd name="connsiteX922" fmla="*/ 1468565 w 1981200"/>
                <a:gd name="connsiteY922" fmla="*/ 1611058 h 2000250"/>
                <a:gd name="connsiteX923" fmla="*/ 1478471 w 1981200"/>
                <a:gd name="connsiteY923" fmla="*/ 1620488 h 2000250"/>
                <a:gd name="connsiteX924" fmla="*/ 1480757 w 1981200"/>
                <a:gd name="connsiteY924" fmla="*/ 1626203 h 2000250"/>
                <a:gd name="connsiteX925" fmla="*/ 1483233 w 1981200"/>
                <a:gd name="connsiteY925" fmla="*/ 1625537 h 2000250"/>
                <a:gd name="connsiteX926" fmla="*/ 1488662 w 1981200"/>
                <a:gd name="connsiteY926" fmla="*/ 1636681 h 2000250"/>
                <a:gd name="connsiteX927" fmla="*/ 1492663 w 1981200"/>
                <a:gd name="connsiteY927" fmla="*/ 1634204 h 2000250"/>
                <a:gd name="connsiteX928" fmla="*/ 1501140 w 1981200"/>
                <a:gd name="connsiteY928" fmla="*/ 1641539 h 2000250"/>
                <a:gd name="connsiteX929" fmla="*/ 1492472 w 1981200"/>
                <a:gd name="connsiteY929" fmla="*/ 1651920 h 2000250"/>
                <a:gd name="connsiteX930" fmla="*/ 1498187 w 1981200"/>
                <a:gd name="connsiteY930" fmla="*/ 1654778 h 2000250"/>
                <a:gd name="connsiteX931" fmla="*/ 1491615 w 1981200"/>
                <a:gd name="connsiteY931" fmla="*/ 1660589 h 2000250"/>
                <a:gd name="connsiteX932" fmla="*/ 1490472 w 1981200"/>
                <a:gd name="connsiteY932" fmla="*/ 1667256 h 2000250"/>
                <a:gd name="connsiteX933" fmla="*/ 1495806 w 1981200"/>
                <a:gd name="connsiteY933" fmla="*/ 1680019 h 2000250"/>
                <a:gd name="connsiteX934" fmla="*/ 1499425 w 1981200"/>
                <a:gd name="connsiteY934" fmla="*/ 1681258 h 2000250"/>
                <a:gd name="connsiteX935" fmla="*/ 1499616 w 1981200"/>
                <a:gd name="connsiteY935" fmla="*/ 1686020 h 2000250"/>
                <a:gd name="connsiteX936" fmla="*/ 1502474 w 1981200"/>
                <a:gd name="connsiteY936" fmla="*/ 1686496 h 2000250"/>
                <a:gd name="connsiteX937" fmla="*/ 1502950 w 1981200"/>
                <a:gd name="connsiteY937" fmla="*/ 1691926 h 2000250"/>
                <a:gd name="connsiteX938" fmla="*/ 1505998 w 1981200"/>
                <a:gd name="connsiteY938" fmla="*/ 1691354 h 2000250"/>
                <a:gd name="connsiteX939" fmla="*/ 1500188 w 1981200"/>
                <a:gd name="connsiteY939" fmla="*/ 1698593 h 2000250"/>
                <a:gd name="connsiteX940" fmla="*/ 1504474 w 1981200"/>
                <a:gd name="connsiteY940" fmla="*/ 1698879 h 2000250"/>
                <a:gd name="connsiteX941" fmla="*/ 1503140 w 1981200"/>
                <a:gd name="connsiteY941" fmla="*/ 1700689 h 2000250"/>
                <a:gd name="connsiteX942" fmla="*/ 1506569 w 1981200"/>
                <a:gd name="connsiteY942" fmla="*/ 1707642 h 2000250"/>
                <a:gd name="connsiteX943" fmla="*/ 1498092 w 1981200"/>
                <a:gd name="connsiteY943" fmla="*/ 1710023 h 2000250"/>
                <a:gd name="connsiteX944" fmla="*/ 1507712 w 1981200"/>
                <a:gd name="connsiteY944" fmla="*/ 1721167 h 2000250"/>
                <a:gd name="connsiteX945" fmla="*/ 1518475 w 1981200"/>
                <a:gd name="connsiteY945" fmla="*/ 1727930 h 2000250"/>
                <a:gd name="connsiteX946" fmla="*/ 1516285 w 1981200"/>
                <a:gd name="connsiteY946" fmla="*/ 1733455 h 2000250"/>
                <a:gd name="connsiteX947" fmla="*/ 1529334 w 1981200"/>
                <a:gd name="connsiteY947" fmla="*/ 1737551 h 2000250"/>
                <a:gd name="connsiteX948" fmla="*/ 1521428 w 1981200"/>
                <a:gd name="connsiteY948" fmla="*/ 1753743 h 2000250"/>
                <a:gd name="connsiteX949" fmla="*/ 1528953 w 1981200"/>
                <a:gd name="connsiteY949" fmla="*/ 1760410 h 2000250"/>
                <a:gd name="connsiteX950" fmla="*/ 1529429 w 1981200"/>
                <a:gd name="connsiteY950" fmla="*/ 1757267 h 2000250"/>
                <a:gd name="connsiteX951" fmla="*/ 1534763 w 1981200"/>
                <a:gd name="connsiteY951" fmla="*/ 1757172 h 2000250"/>
                <a:gd name="connsiteX952" fmla="*/ 1533906 w 1981200"/>
                <a:gd name="connsiteY952" fmla="*/ 1763078 h 2000250"/>
                <a:gd name="connsiteX953" fmla="*/ 1539240 w 1981200"/>
                <a:gd name="connsiteY953" fmla="*/ 1764983 h 2000250"/>
                <a:gd name="connsiteX954" fmla="*/ 1535525 w 1981200"/>
                <a:gd name="connsiteY954" fmla="*/ 1775555 h 2000250"/>
                <a:gd name="connsiteX955" fmla="*/ 1531525 w 1981200"/>
                <a:gd name="connsiteY955" fmla="*/ 1776984 h 2000250"/>
                <a:gd name="connsiteX956" fmla="*/ 1533144 w 1981200"/>
                <a:gd name="connsiteY956" fmla="*/ 1781937 h 2000250"/>
                <a:gd name="connsiteX957" fmla="*/ 1516380 w 1981200"/>
                <a:gd name="connsiteY957" fmla="*/ 1790890 h 2000250"/>
                <a:gd name="connsiteX958" fmla="*/ 1513523 w 1981200"/>
                <a:gd name="connsiteY958" fmla="*/ 1793939 h 2000250"/>
                <a:gd name="connsiteX959" fmla="*/ 1515237 w 1981200"/>
                <a:gd name="connsiteY959" fmla="*/ 1796224 h 2000250"/>
                <a:gd name="connsiteX960" fmla="*/ 1508474 w 1981200"/>
                <a:gd name="connsiteY960" fmla="*/ 1804035 h 2000250"/>
                <a:gd name="connsiteX961" fmla="*/ 1500664 w 1981200"/>
                <a:gd name="connsiteY961" fmla="*/ 1796320 h 2000250"/>
                <a:gd name="connsiteX962" fmla="*/ 1493329 w 1981200"/>
                <a:gd name="connsiteY962" fmla="*/ 1792319 h 2000250"/>
                <a:gd name="connsiteX963" fmla="*/ 1490282 w 1981200"/>
                <a:gd name="connsiteY963" fmla="*/ 1793081 h 2000250"/>
                <a:gd name="connsiteX964" fmla="*/ 1486948 w 1981200"/>
                <a:gd name="connsiteY964" fmla="*/ 1786033 h 2000250"/>
                <a:gd name="connsiteX965" fmla="*/ 1473137 w 1981200"/>
                <a:gd name="connsiteY965" fmla="*/ 1790986 h 2000250"/>
                <a:gd name="connsiteX966" fmla="*/ 1472089 w 1981200"/>
                <a:gd name="connsiteY966" fmla="*/ 1795844 h 2000250"/>
                <a:gd name="connsiteX967" fmla="*/ 1459421 w 1981200"/>
                <a:gd name="connsiteY967" fmla="*/ 1797082 h 2000250"/>
                <a:gd name="connsiteX968" fmla="*/ 1448371 w 1981200"/>
                <a:gd name="connsiteY968" fmla="*/ 1804035 h 2000250"/>
                <a:gd name="connsiteX969" fmla="*/ 1448086 w 1981200"/>
                <a:gd name="connsiteY969" fmla="*/ 1802321 h 2000250"/>
                <a:gd name="connsiteX970" fmla="*/ 1417320 w 1981200"/>
                <a:gd name="connsiteY970" fmla="*/ 1803654 h 2000250"/>
                <a:gd name="connsiteX971" fmla="*/ 1395413 w 1981200"/>
                <a:gd name="connsiteY971" fmla="*/ 1807368 h 2000250"/>
                <a:gd name="connsiteX972" fmla="*/ 1381220 w 1981200"/>
                <a:gd name="connsiteY972" fmla="*/ 1802797 h 2000250"/>
                <a:gd name="connsiteX973" fmla="*/ 1367885 w 1981200"/>
                <a:gd name="connsiteY973" fmla="*/ 1789461 h 2000250"/>
                <a:gd name="connsiteX974" fmla="*/ 1338929 w 1981200"/>
                <a:gd name="connsiteY974" fmla="*/ 1778889 h 2000250"/>
                <a:gd name="connsiteX975" fmla="*/ 1327023 w 1981200"/>
                <a:gd name="connsiteY975" fmla="*/ 1766602 h 2000250"/>
                <a:gd name="connsiteX976" fmla="*/ 1331595 w 1981200"/>
                <a:gd name="connsiteY976" fmla="*/ 1755362 h 2000250"/>
                <a:gd name="connsiteX977" fmla="*/ 1330642 w 1981200"/>
                <a:gd name="connsiteY977" fmla="*/ 1746123 h 2000250"/>
                <a:gd name="connsiteX978" fmla="*/ 1335500 w 1981200"/>
                <a:gd name="connsiteY978" fmla="*/ 1735360 h 2000250"/>
                <a:gd name="connsiteX979" fmla="*/ 1324832 w 1981200"/>
                <a:gd name="connsiteY979" fmla="*/ 1726501 h 2000250"/>
                <a:gd name="connsiteX980" fmla="*/ 1312640 w 1981200"/>
                <a:gd name="connsiteY980" fmla="*/ 1733360 h 2000250"/>
                <a:gd name="connsiteX981" fmla="*/ 1307973 w 1981200"/>
                <a:gd name="connsiteY981" fmla="*/ 1741265 h 2000250"/>
                <a:gd name="connsiteX982" fmla="*/ 1307021 w 1981200"/>
                <a:gd name="connsiteY982" fmla="*/ 1750028 h 2000250"/>
                <a:gd name="connsiteX983" fmla="*/ 1291114 w 1981200"/>
                <a:gd name="connsiteY983" fmla="*/ 1750314 h 2000250"/>
                <a:gd name="connsiteX984" fmla="*/ 1283017 w 1981200"/>
                <a:gd name="connsiteY984" fmla="*/ 1743551 h 2000250"/>
                <a:gd name="connsiteX985" fmla="*/ 1273207 w 1981200"/>
                <a:gd name="connsiteY985" fmla="*/ 1750409 h 2000250"/>
                <a:gd name="connsiteX986" fmla="*/ 1269968 w 1981200"/>
                <a:gd name="connsiteY986" fmla="*/ 1749647 h 2000250"/>
                <a:gd name="connsiteX987" fmla="*/ 1270159 w 1981200"/>
                <a:gd name="connsiteY987" fmla="*/ 1754696 h 2000250"/>
                <a:gd name="connsiteX988" fmla="*/ 1264253 w 1981200"/>
                <a:gd name="connsiteY988" fmla="*/ 1763363 h 2000250"/>
                <a:gd name="connsiteX989" fmla="*/ 1256252 w 1981200"/>
                <a:gd name="connsiteY989" fmla="*/ 1797939 h 2000250"/>
                <a:gd name="connsiteX990" fmla="*/ 1243489 w 1981200"/>
                <a:gd name="connsiteY990" fmla="*/ 1815274 h 2000250"/>
                <a:gd name="connsiteX991" fmla="*/ 1238631 w 1981200"/>
                <a:gd name="connsiteY991" fmla="*/ 1816037 h 2000250"/>
                <a:gd name="connsiteX992" fmla="*/ 1238631 w 1981200"/>
                <a:gd name="connsiteY992" fmla="*/ 1824704 h 2000250"/>
                <a:gd name="connsiteX993" fmla="*/ 1244441 w 1981200"/>
                <a:gd name="connsiteY993" fmla="*/ 1826895 h 2000250"/>
                <a:gd name="connsiteX994" fmla="*/ 1240060 w 1981200"/>
                <a:gd name="connsiteY994" fmla="*/ 1840897 h 2000250"/>
                <a:gd name="connsiteX995" fmla="*/ 1258062 w 1981200"/>
                <a:gd name="connsiteY995" fmla="*/ 1836992 h 2000250"/>
                <a:gd name="connsiteX996" fmla="*/ 1257205 w 1981200"/>
                <a:gd name="connsiteY996" fmla="*/ 1841754 h 2000250"/>
                <a:gd name="connsiteX997" fmla="*/ 1253871 w 1981200"/>
                <a:gd name="connsiteY997" fmla="*/ 1842897 h 2000250"/>
                <a:gd name="connsiteX998" fmla="*/ 1254728 w 1981200"/>
                <a:gd name="connsiteY998" fmla="*/ 1846135 h 2000250"/>
                <a:gd name="connsiteX999" fmla="*/ 1252061 w 1981200"/>
                <a:gd name="connsiteY999" fmla="*/ 1847088 h 2000250"/>
                <a:gd name="connsiteX1000" fmla="*/ 1253585 w 1981200"/>
                <a:gd name="connsiteY1000" fmla="*/ 1851945 h 2000250"/>
                <a:gd name="connsiteX1001" fmla="*/ 1251490 w 1981200"/>
                <a:gd name="connsiteY1001" fmla="*/ 1857185 h 2000250"/>
                <a:gd name="connsiteX1002" fmla="*/ 1252347 w 1981200"/>
                <a:gd name="connsiteY1002" fmla="*/ 1864138 h 2000250"/>
                <a:gd name="connsiteX1003" fmla="*/ 1260348 w 1981200"/>
                <a:gd name="connsiteY1003" fmla="*/ 1872234 h 2000250"/>
                <a:gd name="connsiteX1004" fmla="*/ 1253109 w 1981200"/>
                <a:gd name="connsiteY1004" fmla="*/ 1883759 h 2000250"/>
                <a:gd name="connsiteX1005" fmla="*/ 1256538 w 1981200"/>
                <a:gd name="connsiteY1005" fmla="*/ 1884902 h 2000250"/>
                <a:gd name="connsiteX1006" fmla="*/ 1239869 w 1981200"/>
                <a:gd name="connsiteY1006" fmla="*/ 1899761 h 2000250"/>
                <a:gd name="connsiteX1007" fmla="*/ 1227582 w 1981200"/>
                <a:gd name="connsiteY1007" fmla="*/ 1904619 h 2000250"/>
                <a:gd name="connsiteX1008" fmla="*/ 1226820 w 1981200"/>
                <a:gd name="connsiteY1008" fmla="*/ 1926812 h 2000250"/>
                <a:gd name="connsiteX1009" fmla="*/ 1208532 w 1981200"/>
                <a:gd name="connsiteY1009" fmla="*/ 1929670 h 2000250"/>
                <a:gd name="connsiteX1010" fmla="*/ 1197197 w 1981200"/>
                <a:gd name="connsiteY1010" fmla="*/ 1938242 h 2000250"/>
                <a:gd name="connsiteX1011" fmla="*/ 1197292 w 1981200"/>
                <a:gd name="connsiteY1011" fmla="*/ 1963483 h 2000250"/>
                <a:gd name="connsiteX1012" fmla="*/ 1187863 w 1981200"/>
                <a:gd name="connsiteY1012" fmla="*/ 1959007 h 2000250"/>
                <a:gd name="connsiteX1013" fmla="*/ 1177862 w 1981200"/>
                <a:gd name="connsiteY1013" fmla="*/ 1950053 h 2000250"/>
                <a:gd name="connsiteX1014" fmla="*/ 1168527 w 1981200"/>
                <a:gd name="connsiteY1014" fmla="*/ 1956054 h 2000250"/>
                <a:gd name="connsiteX1015" fmla="*/ 690753 w 1981200"/>
                <a:gd name="connsiteY1015" fmla="*/ 338899 h 2000250"/>
                <a:gd name="connsiteX1016" fmla="*/ 698278 w 1981200"/>
                <a:gd name="connsiteY1016" fmla="*/ 339090 h 2000250"/>
                <a:gd name="connsiteX1017" fmla="*/ 697420 w 1981200"/>
                <a:gd name="connsiteY1017" fmla="*/ 335566 h 2000250"/>
                <a:gd name="connsiteX1018" fmla="*/ 690753 w 1981200"/>
                <a:gd name="connsiteY1018" fmla="*/ 338899 h 2000250"/>
                <a:gd name="connsiteX1019" fmla="*/ 138684 w 1981200"/>
                <a:gd name="connsiteY1019" fmla="*/ 812387 h 2000250"/>
                <a:gd name="connsiteX1020" fmla="*/ 138208 w 1981200"/>
                <a:gd name="connsiteY1020" fmla="*/ 817531 h 2000250"/>
                <a:gd name="connsiteX1021" fmla="*/ 126301 w 1981200"/>
                <a:gd name="connsiteY1021" fmla="*/ 812768 h 2000250"/>
                <a:gd name="connsiteX1022" fmla="*/ 126968 w 1981200"/>
                <a:gd name="connsiteY1022" fmla="*/ 806863 h 2000250"/>
                <a:gd name="connsiteX1023" fmla="*/ 138684 w 1981200"/>
                <a:gd name="connsiteY1023" fmla="*/ 812387 h 200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</a:cxnLst>
              <a:rect l="l" t="t" r="r" b="b"/>
              <a:pathLst>
                <a:path w="1981200" h="2000250">
                  <a:moveTo>
                    <a:pt x="478917" y="411480"/>
                  </a:moveTo>
                  <a:lnTo>
                    <a:pt x="475012" y="415385"/>
                  </a:lnTo>
                  <a:lnTo>
                    <a:pt x="472440" y="405003"/>
                  </a:lnTo>
                  <a:lnTo>
                    <a:pt x="477107" y="403574"/>
                  </a:lnTo>
                  <a:lnTo>
                    <a:pt x="478917" y="411480"/>
                  </a:lnTo>
                  <a:close/>
                  <a:moveTo>
                    <a:pt x="1317403" y="73438"/>
                  </a:moveTo>
                  <a:lnTo>
                    <a:pt x="1319784" y="69723"/>
                  </a:lnTo>
                  <a:lnTo>
                    <a:pt x="1324928" y="68008"/>
                  </a:lnTo>
                  <a:lnTo>
                    <a:pt x="1325213" y="70675"/>
                  </a:lnTo>
                  <a:lnTo>
                    <a:pt x="1317403" y="73438"/>
                  </a:lnTo>
                  <a:close/>
                  <a:moveTo>
                    <a:pt x="1409605" y="109347"/>
                  </a:moveTo>
                  <a:lnTo>
                    <a:pt x="1414748" y="104680"/>
                  </a:lnTo>
                  <a:lnTo>
                    <a:pt x="1413891" y="108299"/>
                  </a:lnTo>
                  <a:lnTo>
                    <a:pt x="1409605" y="109347"/>
                  </a:lnTo>
                  <a:close/>
                  <a:moveTo>
                    <a:pt x="1355693" y="73533"/>
                  </a:moveTo>
                  <a:lnTo>
                    <a:pt x="1354931" y="77819"/>
                  </a:lnTo>
                  <a:lnTo>
                    <a:pt x="1349978" y="74771"/>
                  </a:lnTo>
                  <a:lnTo>
                    <a:pt x="1350931" y="70485"/>
                  </a:lnTo>
                  <a:lnTo>
                    <a:pt x="1346835" y="68008"/>
                  </a:lnTo>
                  <a:lnTo>
                    <a:pt x="1349121" y="68294"/>
                  </a:lnTo>
                  <a:lnTo>
                    <a:pt x="1355693" y="73533"/>
                  </a:lnTo>
                  <a:close/>
                  <a:moveTo>
                    <a:pt x="1447991" y="1133570"/>
                  </a:moveTo>
                  <a:lnTo>
                    <a:pt x="1450943" y="1132713"/>
                  </a:lnTo>
                  <a:lnTo>
                    <a:pt x="1453134" y="1135666"/>
                  </a:lnTo>
                  <a:lnTo>
                    <a:pt x="1449896" y="1136999"/>
                  </a:lnTo>
                  <a:lnTo>
                    <a:pt x="1447991" y="1133570"/>
                  </a:lnTo>
                  <a:close/>
                  <a:moveTo>
                    <a:pt x="1168527" y="1956054"/>
                  </a:moveTo>
                  <a:lnTo>
                    <a:pt x="1166622" y="1951768"/>
                  </a:lnTo>
                  <a:lnTo>
                    <a:pt x="1151382" y="1952815"/>
                  </a:lnTo>
                  <a:lnTo>
                    <a:pt x="1151001" y="1956720"/>
                  </a:lnTo>
                  <a:lnTo>
                    <a:pt x="1133761" y="1960435"/>
                  </a:lnTo>
                  <a:lnTo>
                    <a:pt x="1132332" y="1977866"/>
                  </a:lnTo>
                  <a:lnTo>
                    <a:pt x="1135285" y="1986153"/>
                  </a:lnTo>
                  <a:lnTo>
                    <a:pt x="1101947" y="1997774"/>
                  </a:lnTo>
                  <a:lnTo>
                    <a:pt x="1094518" y="1998726"/>
                  </a:lnTo>
                  <a:lnTo>
                    <a:pt x="1093565" y="1994059"/>
                  </a:lnTo>
                  <a:lnTo>
                    <a:pt x="1084040" y="1992154"/>
                  </a:lnTo>
                  <a:lnTo>
                    <a:pt x="1070229" y="1995678"/>
                  </a:lnTo>
                  <a:lnTo>
                    <a:pt x="1068133" y="1988249"/>
                  </a:lnTo>
                  <a:lnTo>
                    <a:pt x="1057751" y="1991296"/>
                  </a:lnTo>
                  <a:lnTo>
                    <a:pt x="1052703" y="1989772"/>
                  </a:lnTo>
                  <a:lnTo>
                    <a:pt x="1052513" y="1994820"/>
                  </a:lnTo>
                  <a:lnTo>
                    <a:pt x="1047274" y="1996154"/>
                  </a:lnTo>
                  <a:lnTo>
                    <a:pt x="1046893" y="1987296"/>
                  </a:lnTo>
                  <a:lnTo>
                    <a:pt x="1041654" y="1988249"/>
                  </a:lnTo>
                  <a:lnTo>
                    <a:pt x="1042892" y="1990535"/>
                  </a:lnTo>
                  <a:lnTo>
                    <a:pt x="1040416" y="1991487"/>
                  </a:lnTo>
                  <a:lnTo>
                    <a:pt x="1039273" y="1986058"/>
                  </a:lnTo>
                  <a:lnTo>
                    <a:pt x="1030510" y="1985105"/>
                  </a:lnTo>
                  <a:lnTo>
                    <a:pt x="1028414" y="1988725"/>
                  </a:lnTo>
                  <a:lnTo>
                    <a:pt x="1018984" y="1980628"/>
                  </a:lnTo>
                  <a:lnTo>
                    <a:pt x="1018223" y="1983486"/>
                  </a:lnTo>
                  <a:lnTo>
                    <a:pt x="1017841" y="1981295"/>
                  </a:lnTo>
                  <a:lnTo>
                    <a:pt x="1014698" y="1981200"/>
                  </a:lnTo>
                  <a:lnTo>
                    <a:pt x="1017841" y="1991011"/>
                  </a:lnTo>
                  <a:lnTo>
                    <a:pt x="1015079" y="1992725"/>
                  </a:lnTo>
                  <a:lnTo>
                    <a:pt x="1016794" y="1995202"/>
                  </a:lnTo>
                  <a:lnTo>
                    <a:pt x="1015174" y="1997012"/>
                  </a:lnTo>
                  <a:lnTo>
                    <a:pt x="1007840" y="1986439"/>
                  </a:lnTo>
                  <a:lnTo>
                    <a:pt x="1004507" y="1974437"/>
                  </a:lnTo>
                  <a:lnTo>
                    <a:pt x="1000030" y="1974914"/>
                  </a:lnTo>
                  <a:lnTo>
                    <a:pt x="1000887" y="1979009"/>
                  </a:lnTo>
                  <a:lnTo>
                    <a:pt x="997363" y="1979581"/>
                  </a:lnTo>
                  <a:lnTo>
                    <a:pt x="995648" y="1975580"/>
                  </a:lnTo>
                  <a:lnTo>
                    <a:pt x="993648" y="1975866"/>
                  </a:lnTo>
                  <a:lnTo>
                    <a:pt x="993267" y="1972913"/>
                  </a:lnTo>
                  <a:lnTo>
                    <a:pt x="995362" y="1972342"/>
                  </a:lnTo>
                  <a:lnTo>
                    <a:pt x="991838" y="1956720"/>
                  </a:lnTo>
                  <a:lnTo>
                    <a:pt x="985647" y="1956530"/>
                  </a:lnTo>
                  <a:lnTo>
                    <a:pt x="983742" y="1944719"/>
                  </a:lnTo>
                  <a:lnTo>
                    <a:pt x="987171" y="1942910"/>
                  </a:lnTo>
                  <a:lnTo>
                    <a:pt x="983552" y="1931575"/>
                  </a:lnTo>
                  <a:lnTo>
                    <a:pt x="999934" y="1926812"/>
                  </a:lnTo>
                  <a:lnTo>
                    <a:pt x="997553" y="1919383"/>
                  </a:lnTo>
                  <a:lnTo>
                    <a:pt x="1005554" y="1917097"/>
                  </a:lnTo>
                  <a:lnTo>
                    <a:pt x="1005173" y="1909762"/>
                  </a:lnTo>
                  <a:lnTo>
                    <a:pt x="1012412" y="1908524"/>
                  </a:lnTo>
                  <a:lnTo>
                    <a:pt x="1013365" y="1888331"/>
                  </a:lnTo>
                  <a:lnTo>
                    <a:pt x="1030224" y="1885474"/>
                  </a:lnTo>
                  <a:lnTo>
                    <a:pt x="1026795" y="1872329"/>
                  </a:lnTo>
                  <a:lnTo>
                    <a:pt x="1040511" y="1867471"/>
                  </a:lnTo>
                  <a:lnTo>
                    <a:pt x="1037463" y="1858328"/>
                  </a:lnTo>
                  <a:lnTo>
                    <a:pt x="1035463" y="1854232"/>
                  </a:lnTo>
                  <a:lnTo>
                    <a:pt x="1026890" y="1857851"/>
                  </a:lnTo>
                  <a:lnTo>
                    <a:pt x="1024319" y="1852898"/>
                  </a:lnTo>
                  <a:lnTo>
                    <a:pt x="1020699" y="1854327"/>
                  </a:lnTo>
                  <a:lnTo>
                    <a:pt x="1019461" y="1847945"/>
                  </a:lnTo>
                  <a:lnTo>
                    <a:pt x="1005078" y="1848993"/>
                  </a:lnTo>
                  <a:lnTo>
                    <a:pt x="1004792" y="1843087"/>
                  </a:lnTo>
                  <a:lnTo>
                    <a:pt x="987076" y="1844707"/>
                  </a:lnTo>
                  <a:lnTo>
                    <a:pt x="990124" y="1838896"/>
                  </a:lnTo>
                  <a:lnTo>
                    <a:pt x="968026" y="1840230"/>
                  </a:lnTo>
                  <a:lnTo>
                    <a:pt x="966407" y="1828419"/>
                  </a:lnTo>
                  <a:lnTo>
                    <a:pt x="944690" y="1831752"/>
                  </a:lnTo>
                  <a:lnTo>
                    <a:pt x="942784" y="1818799"/>
                  </a:lnTo>
                  <a:lnTo>
                    <a:pt x="950976" y="1817180"/>
                  </a:lnTo>
                  <a:lnTo>
                    <a:pt x="949262" y="1807845"/>
                  </a:lnTo>
                  <a:lnTo>
                    <a:pt x="959929" y="1808035"/>
                  </a:lnTo>
                  <a:lnTo>
                    <a:pt x="959644" y="1804035"/>
                  </a:lnTo>
                  <a:lnTo>
                    <a:pt x="972503" y="1802035"/>
                  </a:lnTo>
                  <a:lnTo>
                    <a:pt x="973645" y="1799082"/>
                  </a:lnTo>
                  <a:lnTo>
                    <a:pt x="958977" y="1793558"/>
                  </a:lnTo>
                  <a:lnTo>
                    <a:pt x="954215" y="1795367"/>
                  </a:lnTo>
                  <a:lnTo>
                    <a:pt x="953738" y="1799177"/>
                  </a:lnTo>
                  <a:lnTo>
                    <a:pt x="933259" y="1801939"/>
                  </a:lnTo>
                  <a:lnTo>
                    <a:pt x="930212" y="1792700"/>
                  </a:lnTo>
                  <a:lnTo>
                    <a:pt x="935545" y="1790319"/>
                  </a:lnTo>
                  <a:lnTo>
                    <a:pt x="932498" y="1784127"/>
                  </a:lnTo>
                  <a:lnTo>
                    <a:pt x="927735" y="1787557"/>
                  </a:lnTo>
                  <a:lnTo>
                    <a:pt x="924401" y="1778603"/>
                  </a:lnTo>
                  <a:lnTo>
                    <a:pt x="916495" y="1772888"/>
                  </a:lnTo>
                  <a:lnTo>
                    <a:pt x="918115" y="1765077"/>
                  </a:lnTo>
                  <a:lnTo>
                    <a:pt x="923544" y="1762982"/>
                  </a:lnTo>
                  <a:lnTo>
                    <a:pt x="914686" y="1758982"/>
                  </a:lnTo>
                  <a:lnTo>
                    <a:pt x="907447" y="1745266"/>
                  </a:lnTo>
                  <a:lnTo>
                    <a:pt x="906399" y="1733836"/>
                  </a:lnTo>
                  <a:lnTo>
                    <a:pt x="889730" y="1725168"/>
                  </a:lnTo>
                  <a:lnTo>
                    <a:pt x="877729" y="1706880"/>
                  </a:lnTo>
                  <a:lnTo>
                    <a:pt x="876967" y="1697164"/>
                  </a:lnTo>
                  <a:lnTo>
                    <a:pt x="863346" y="1696403"/>
                  </a:lnTo>
                  <a:lnTo>
                    <a:pt x="858583" y="1687830"/>
                  </a:lnTo>
                  <a:lnTo>
                    <a:pt x="846201" y="1685735"/>
                  </a:lnTo>
                  <a:lnTo>
                    <a:pt x="848011" y="1658493"/>
                  </a:lnTo>
                  <a:lnTo>
                    <a:pt x="854774" y="1644301"/>
                  </a:lnTo>
                  <a:lnTo>
                    <a:pt x="853249" y="1637061"/>
                  </a:lnTo>
                  <a:lnTo>
                    <a:pt x="859631" y="1610773"/>
                  </a:lnTo>
                  <a:lnTo>
                    <a:pt x="845820" y="1606582"/>
                  </a:lnTo>
                  <a:lnTo>
                    <a:pt x="837152" y="1596199"/>
                  </a:lnTo>
                  <a:lnTo>
                    <a:pt x="836581" y="1577816"/>
                  </a:lnTo>
                  <a:lnTo>
                    <a:pt x="829437" y="1570672"/>
                  </a:lnTo>
                  <a:lnTo>
                    <a:pt x="829342" y="1562481"/>
                  </a:lnTo>
                  <a:lnTo>
                    <a:pt x="816864" y="1561624"/>
                  </a:lnTo>
                  <a:lnTo>
                    <a:pt x="815245" y="1570196"/>
                  </a:lnTo>
                  <a:lnTo>
                    <a:pt x="802672" y="1570672"/>
                  </a:lnTo>
                  <a:lnTo>
                    <a:pt x="791146" y="1570292"/>
                  </a:lnTo>
                  <a:lnTo>
                    <a:pt x="771906" y="1563814"/>
                  </a:lnTo>
                  <a:lnTo>
                    <a:pt x="767620" y="1564958"/>
                  </a:lnTo>
                  <a:lnTo>
                    <a:pt x="762095" y="1572958"/>
                  </a:lnTo>
                  <a:lnTo>
                    <a:pt x="735806" y="1559052"/>
                  </a:lnTo>
                  <a:lnTo>
                    <a:pt x="721900" y="1556766"/>
                  </a:lnTo>
                  <a:lnTo>
                    <a:pt x="709708" y="1543717"/>
                  </a:lnTo>
                  <a:lnTo>
                    <a:pt x="701897" y="1540859"/>
                  </a:lnTo>
                  <a:lnTo>
                    <a:pt x="674846" y="1516951"/>
                  </a:lnTo>
                  <a:lnTo>
                    <a:pt x="663416" y="1517523"/>
                  </a:lnTo>
                  <a:lnTo>
                    <a:pt x="653129" y="1523238"/>
                  </a:lnTo>
                  <a:lnTo>
                    <a:pt x="634365" y="1503140"/>
                  </a:lnTo>
                  <a:lnTo>
                    <a:pt x="632174" y="1496663"/>
                  </a:lnTo>
                  <a:lnTo>
                    <a:pt x="622745" y="1485043"/>
                  </a:lnTo>
                  <a:lnTo>
                    <a:pt x="609695" y="1494186"/>
                  </a:lnTo>
                  <a:lnTo>
                    <a:pt x="600837" y="1486948"/>
                  </a:lnTo>
                  <a:lnTo>
                    <a:pt x="587216" y="1487329"/>
                  </a:lnTo>
                  <a:lnTo>
                    <a:pt x="587788" y="1477994"/>
                  </a:lnTo>
                  <a:lnTo>
                    <a:pt x="581406" y="1488091"/>
                  </a:lnTo>
                  <a:lnTo>
                    <a:pt x="565404" y="1492472"/>
                  </a:lnTo>
                  <a:lnTo>
                    <a:pt x="552545" y="1491234"/>
                  </a:lnTo>
                  <a:lnTo>
                    <a:pt x="549974" y="1494282"/>
                  </a:lnTo>
                  <a:lnTo>
                    <a:pt x="554260" y="1486376"/>
                  </a:lnTo>
                  <a:lnTo>
                    <a:pt x="552831" y="1479137"/>
                  </a:lnTo>
                  <a:lnTo>
                    <a:pt x="543973" y="1473899"/>
                  </a:lnTo>
                  <a:lnTo>
                    <a:pt x="537305" y="1463326"/>
                  </a:lnTo>
                  <a:lnTo>
                    <a:pt x="539401" y="1462278"/>
                  </a:lnTo>
                  <a:lnTo>
                    <a:pt x="543497" y="1443895"/>
                  </a:lnTo>
                  <a:lnTo>
                    <a:pt x="542163" y="1441133"/>
                  </a:lnTo>
                  <a:lnTo>
                    <a:pt x="547783" y="1428178"/>
                  </a:lnTo>
                  <a:lnTo>
                    <a:pt x="547497" y="1417130"/>
                  </a:lnTo>
                  <a:lnTo>
                    <a:pt x="553783" y="1407985"/>
                  </a:lnTo>
                  <a:lnTo>
                    <a:pt x="540449" y="1409414"/>
                  </a:lnTo>
                  <a:lnTo>
                    <a:pt x="533114" y="1413605"/>
                  </a:lnTo>
                  <a:lnTo>
                    <a:pt x="533019" y="1396841"/>
                  </a:lnTo>
                  <a:lnTo>
                    <a:pt x="522732" y="1374839"/>
                  </a:lnTo>
                  <a:lnTo>
                    <a:pt x="487204" y="1367980"/>
                  </a:lnTo>
                  <a:lnTo>
                    <a:pt x="485489" y="1359313"/>
                  </a:lnTo>
                  <a:lnTo>
                    <a:pt x="477869" y="1353979"/>
                  </a:lnTo>
                  <a:lnTo>
                    <a:pt x="475678" y="1348549"/>
                  </a:lnTo>
                  <a:lnTo>
                    <a:pt x="474250" y="1307211"/>
                  </a:lnTo>
                  <a:lnTo>
                    <a:pt x="461105" y="1313212"/>
                  </a:lnTo>
                  <a:lnTo>
                    <a:pt x="459105" y="1306925"/>
                  </a:lnTo>
                  <a:lnTo>
                    <a:pt x="451485" y="1305115"/>
                  </a:lnTo>
                  <a:lnTo>
                    <a:pt x="450151" y="1307878"/>
                  </a:lnTo>
                  <a:lnTo>
                    <a:pt x="445865" y="1306449"/>
                  </a:lnTo>
                  <a:lnTo>
                    <a:pt x="436531" y="1311973"/>
                  </a:lnTo>
                  <a:lnTo>
                    <a:pt x="428530" y="1310735"/>
                  </a:lnTo>
                  <a:lnTo>
                    <a:pt x="415290" y="1317307"/>
                  </a:lnTo>
                  <a:lnTo>
                    <a:pt x="402907" y="1319498"/>
                  </a:lnTo>
                  <a:lnTo>
                    <a:pt x="396049" y="1332833"/>
                  </a:lnTo>
                  <a:lnTo>
                    <a:pt x="393478" y="1346359"/>
                  </a:lnTo>
                  <a:lnTo>
                    <a:pt x="401193" y="1361694"/>
                  </a:lnTo>
                  <a:lnTo>
                    <a:pt x="373666" y="1341691"/>
                  </a:lnTo>
                  <a:lnTo>
                    <a:pt x="353187" y="1330547"/>
                  </a:lnTo>
                  <a:lnTo>
                    <a:pt x="331375" y="1329880"/>
                  </a:lnTo>
                  <a:lnTo>
                    <a:pt x="327565" y="1319498"/>
                  </a:lnTo>
                  <a:lnTo>
                    <a:pt x="318611" y="1330262"/>
                  </a:lnTo>
                  <a:lnTo>
                    <a:pt x="325850" y="1333976"/>
                  </a:lnTo>
                  <a:lnTo>
                    <a:pt x="316420" y="1347216"/>
                  </a:lnTo>
                  <a:lnTo>
                    <a:pt x="319183" y="1353883"/>
                  </a:lnTo>
                  <a:lnTo>
                    <a:pt x="317373" y="1357979"/>
                  </a:lnTo>
                  <a:lnTo>
                    <a:pt x="310420" y="1361789"/>
                  </a:lnTo>
                  <a:lnTo>
                    <a:pt x="295561" y="1360360"/>
                  </a:lnTo>
                  <a:lnTo>
                    <a:pt x="292703" y="1355598"/>
                  </a:lnTo>
                  <a:lnTo>
                    <a:pt x="290322" y="1361313"/>
                  </a:lnTo>
                  <a:lnTo>
                    <a:pt x="287464" y="1346454"/>
                  </a:lnTo>
                  <a:lnTo>
                    <a:pt x="279845" y="1343215"/>
                  </a:lnTo>
                  <a:lnTo>
                    <a:pt x="275844" y="1336262"/>
                  </a:lnTo>
                  <a:lnTo>
                    <a:pt x="271558" y="1335976"/>
                  </a:lnTo>
                  <a:lnTo>
                    <a:pt x="258128" y="1313307"/>
                  </a:lnTo>
                  <a:lnTo>
                    <a:pt x="244221" y="1305115"/>
                  </a:lnTo>
                  <a:lnTo>
                    <a:pt x="249745" y="1298353"/>
                  </a:lnTo>
                  <a:lnTo>
                    <a:pt x="248221" y="1296162"/>
                  </a:lnTo>
                  <a:lnTo>
                    <a:pt x="250126" y="1293400"/>
                  </a:lnTo>
                  <a:lnTo>
                    <a:pt x="254603" y="1291399"/>
                  </a:lnTo>
                  <a:lnTo>
                    <a:pt x="259937" y="1293971"/>
                  </a:lnTo>
                  <a:lnTo>
                    <a:pt x="262128" y="1288161"/>
                  </a:lnTo>
                  <a:lnTo>
                    <a:pt x="259366" y="1281303"/>
                  </a:lnTo>
                  <a:lnTo>
                    <a:pt x="243364" y="1267015"/>
                  </a:lnTo>
                  <a:lnTo>
                    <a:pt x="206311" y="1272254"/>
                  </a:lnTo>
                  <a:lnTo>
                    <a:pt x="185356" y="1296067"/>
                  </a:lnTo>
                  <a:lnTo>
                    <a:pt x="186214" y="1313593"/>
                  </a:lnTo>
                  <a:lnTo>
                    <a:pt x="182499" y="1322641"/>
                  </a:lnTo>
                  <a:lnTo>
                    <a:pt x="170402" y="1316450"/>
                  </a:lnTo>
                  <a:lnTo>
                    <a:pt x="171355" y="1339120"/>
                  </a:lnTo>
                  <a:lnTo>
                    <a:pt x="159353" y="1348930"/>
                  </a:lnTo>
                  <a:lnTo>
                    <a:pt x="157639" y="1352550"/>
                  </a:lnTo>
                  <a:lnTo>
                    <a:pt x="159829" y="1354360"/>
                  </a:lnTo>
                  <a:lnTo>
                    <a:pt x="145542" y="1361218"/>
                  </a:lnTo>
                  <a:lnTo>
                    <a:pt x="140208" y="1367218"/>
                  </a:lnTo>
                  <a:lnTo>
                    <a:pt x="122968" y="1371505"/>
                  </a:lnTo>
                  <a:lnTo>
                    <a:pt x="114681" y="1381506"/>
                  </a:lnTo>
                  <a:lnTo>
                    <a:pt x="113347" y="1392650"/>
                  </a:lnTo>
                  <a:lnTo>
                    <a:pt x="110109" y="1389126"/>
                  </a:lnTo>
                  <a:lnTo>
                    <a:pt x="104965" y="1396270"/>
                  </a:lnTo>
                  <a:lnTo>
                    <a:pt x="107632" y="1407414"/>
                  </a:lnTo>
                  <a:lnTo>
                    <a:pt x="100870" y="1419987"/>
                  </a:lnTo>
                  <a:lnTo>
                    <a:pt x="116491" y="1426559"/>
                  </a:lnTo>
                  <a:lnTo>
                    <a:pt x="116681" y="1429893"/>
                  </a:lnTo>
                  <a:lnTo>
                    <a:pt x="110395" y="1425512"/>
                  </a:lnTo>
                  <a:lnTo>
                    <a:pt x="109442" y="1427226"/>
                  </a:lnTo>
                  <a:lnTo>
                    <a:pt x="115062" y="1432751"/>
                  </a:lnTo>
                  <a:lnTo>
                    <a:pt x="95917" y="1424940"/>
                  </a:lnTo>
                  <a:lnTo>
                    <a:pt x="73533" y="1445990"/>
                  </a:lnTo>
                  <a:lnTo>
                    <a:pt x="55816" y="1467517"/>
                  </a:lnTo>
                  <a:lnTo>
                    <a:pt x="37624" y="1476946"/>
                  </a:lnTo>
                  <a:lnTo>
                    <a:pt x="26765" y="1479327"/>
                  </a:lnTo>
                  <a:lnTo>
                    <a:pt x="30289" y="1463230"/>
                  </a:lnTo>
                  <a:lnTo>
                    <a:pt x="29146" y="1450752"/>
                  </a:lnTo>
                  <a:lnTo>
                    <a:pt x="19812" y="1447324"/>
                  </a:lnTo>
                  <a:lnTo>
                    <a:pt x="20193" y="1428940"/>
                  </a:lnTo>
                  <a:lnTo>
                    <a:pt x="17907" y="1425797"/>
                  </a:lnTo>
                  <a:lnTo>
                    <a:pt x="21717" y="1409510"/>
                  </a:lnTo>
                  <a:lnTo>
                    <a:pt x="34671" y="1398365"/>
                  </a:lnTo>
                  <a:lnTo>
                    <a:pt x="43624" y="1380363"/>
                  </a:lnTo>
                  <a:lnTo>
                    <a:pt x="44577" y="1372648"/>
                  </a:lnTo>
                  <a:lnTo>
                    <a:pt x="41338" y="1367599"/>
                  </a:lnTo>
                  <a:lnTo>
                    <a:pt x="41529" y="1358837"/>
                  </a:lnTo>
                  <a:lnTo>
                    <a:pt x="44958" y="1346645"/>
                  </a:lnTo>
                  <a:lnTo>
                    <a:pt x="67342" y="1313402"/>
                  </a:lnTo>
                  <a:lnTo>
                    <a:pt x="80962" y="1304354"/>
                  </a:lnTo>
                  <a:lnTo>
                    <a:pt x="70866" y="1290542"/>
                  </a:lnTo>
                  <a:lnTo>
                    <a:pt x="58960" y="1288542"/>
                  </a:lnTo>
                  <a:lnTo>
                    <a:pt x="54388" y="1284446"/>
                  </a:lnTo>
                  <a:lnTo>
                    <a:pt x="49054" y="1265587"/>
                  </a:lnTo>
                  <a:lnTo>
                    <a:pt x="37243" y="1240441"/>
                  </a:lnTo>
                  <a:lnTo>
                    <a:pt x="33718" y="1224058"/>
                  </a:lnTo>
                  <a:lnTo>
                    <a:pt x="36195" y="1214628"/>
                  </a:lnTo>
                  <a:lnTo>
                    <a:pt x="35052" y="1202341"/>
                  </a:lnTo>
                  <a:lnTo>
                    <a:pt x="39433" y="1191006"/>
                  </a:lnTo>
                  <a:lnTo>
                    <a:pt x="46101" y="1183957"/>
                  </a:lnTo>
                  <a:lnTo>
                    <a:pt x="38957" y="1141381"/>
                  </a:lnTo>
                  <a:lnTo>
                    <a:pt x="42958" y="1135666"/>
                  </a:lnTo>
                  <a:lnTo>
                    <a:pt x="43243" y="1123950"/>
                  </a:lnTo>
                  <a:lnTo>
                    <a:pt x="34957" y="1109948"/>
                  </a:lnTo>
                  <a:lnTo>
                    <a:pt x="26765" y="1106710"/>
                  </a:lnTo>
                  <a:lnTo>
                    <a:pt x="19050" y="1097947"/>
                  </a:lnTo>
                  <a:lnTo>
                    <a:pt x="9620" y="1070705"/>
                  </a:lnTo>
                  <a:lnTo>
                    <a:pt x="9525" y="1062895"/>
                  </a:lnTo>
                  <a:lnTo>
                    <a:pt x="12192" y="1055275"/>
                  </a:lnTo>
                  <a:lnTo>
                    <a:pt x="13906" y="1055751"/>
                  </a:lnTo>
                  <a:lnTo>
                    <a:pt x="20764" y="1045369"/>
                  </a:lnTo>
                  <a:lnTo>
                    <a:pt x="29527" y="1042606"/>
                  </a:lnTo>
                  <a:lnTo>
                    <a:pt x="38481" y="1032796"/>
                  </a:lnTo>
                  <a:lnTo>
                    <a:pt x="31909" y="1024890"/>
                  </a:lnTo>
                  <a:lnTo>
                    <a:pt x="45053" y="1014031"/>
                  </a:lnTo>
                  <a:lnTo>
                    <a:pt x="58864" y="1013079"/>
                  </a:lnTo>
                  <a:lnTo>
                    <a:pt x="67437" y="1001173"/>
                  </a:lnTo>
                  <a:lnTo>
                    <a:pt x="90964" y="1007364"/>
                  </a:lnTo>
                  <a:lnTo>
                    <a:pt x="92964" y="1021556"/>
                  </a:lnTo>
                  <a:lnTo>
                    <a:pt x="107442" y="1030891"/>
                  </a:lnTo>
                  <a:lnTo>
                    <a:pt x="114109" y="1033081"/>
                  </a:lnTo>
                  <a:lnTo>
                    <a:pt x="116776" y="1027557"/>
                  </a:lnTo>
                  <a:lnTo>
                    <a:pt x="131254" y="1029271"/>
                  </a:lnTo>
                  <a:lnTo>
                    <a:pt x="132302" y="981170"/>
                  </a:lnTo>
                  <a:lnTo>
                    <a:pt x="135064" y="969454"/>
                  </a:lnTo>
                  <a:lnTo>
                    <a:pt x="122872" y="965740"/>
                  </a:lnTo>
                  <a:lnTo>
                    <a:pt x="125063" y="960691"/>
                  </a:lnTo>
                  <a:lnTo>
                    <a:pt x="117824" y="949738"/>
                  </a:lnTo>
                  <a:lnTo>
                    <a:pt x="104584" y="912685"/>
                  </a:lnTo>
                  <a:lnTo>
                    <a:pt x="97345" y="872490"/>
                  </a:lnTo>
                  <a:lnTo>
                    <a:pt x="89916" y="868299"/>
                  </a:lnTo>
                  <a:lnTo>
                    <a:pt x="90868" y="863537"/>
                  </a:lnTo>
                  <a:lnTo>
                    <a:pt x="87535" y="856107"/>
                  </a:lnTo>
                  <a:lnTo>
                    <a:pt x="90964" y="852202"/>
                  </a:lnTo>
                  <a:lnTo>
                    <a:pt x="77152" y="838962"/>
                  </a:lnTo>
                  <a:lnTo>
                    <a:pt x="72676" y="842296"/>
                  </a:lnTo>
                  <a:lnTo>
                    <a:pt x="76962" y="838771"/>
                  </a:lnTo>
                  <a:lnTo>
                    <a:pt x="72866" y="833533"/>
                  </a:lnTo>
                  <a:lnTo>
                    <a:pt x="72104" y="826103"/>
                  </a:lnTo>
                  <a:lnTo>
                    <a:pt x="68961" y="827627"/>
                  </a:lnTo>
                  <a:lnTo>
                    <a:pt x="68389" y="822388"/>
                  </a:lnTo>
                  <a:lnTo>
                    <a:pt x="60674" y="824674"/>
                  </a:lnTo>
                  <a:lnTo>
                    <a:pt x="60484" y="824293"/>
                  </a:lnTo>
                  <a:lnTo>
                    <a:pt x="62389" y="823817"/>
                  </a:lnTo>
                  <a:lnTo>
                    <a:pt x="55054" y="815816"/>
                  </a:lnTo>
                  <a:lnTo>
                    <a:pt x="59341" y="807053"/>
                  </a:lnTo>
                  <a:lnTo>
                    <a:pt x="70485" y="817054"/>
                  </a:lnTo>
                  <a:lnTo>
                    <a:pt x="89440" y="810482"/>
                  </a:lnTo>
                  <a:lnTo>
                    <a:pt x="91059" y="813054"/>
                  </a:lnTo>
                  <a:lnTo>
                    <a:pt x="100870" y="806482"/>
                  </a:lnTo>
                  <a:lnTo>
                    <a:pt x="105442" y="820198"/>
                  </a:lnTo>
                  <a:lnTo>
                    <a:pt x="120777" y="817816"/>
                  </a:lnTo>
                  <a:lnTo>
                    <a:pt x="121634" y="821341"/>
                  </a:lnTo>
                  <a:lnTo>
                    <a:pt x="127349" y="820674"/>
                  </a:lnTo>
                  <a:lnTo>
                    <a:pt x="143542" y="828961"/>
                  </a:lnTo>
                  <a:lnTo>
                    <a:pt x="134683" y="832580"/>
                  </a:lnTo>
                  <a:lnTo>
                    <a:pt x="129540" y="830008"/>
                  </a:lnTo>
                  <a:lnTo>
                    <a:pt x="117253" y="833056"/>
                  </a:lnTo>
                  <a:lnTo>
                    <a:pt x="117443" y="837724"/>
                  </a:lnTo>
                  <a:lnTo>
                    <a:pt x="111633" y="838390"/>
                  </a:lnTo>
                  <a:lnTo>
                    <a:pt x="111728" y="841343"/>
                  </a:lnTo>
                  <a:lnTo>
                    <a:pt x="107537" y="841343"/>
                  </a:lnTo>
                  <a:lnTo>
                    <a:pt x="106299" y="843534"/>
                  </a:lnTo>
                  <a:lnTo>
                    <a:pt x="98774" y="865632"/>
                  </a:lnTo>
                  <a:lnTo>
                    <a:pt x="101346" y="867251"/>
                  </a:lnTo>
                  <a:lnTo>
                    <a:pt x="100012" y="871918"/>
                  </a:lnTo>
                  <a:lnTo>
                    <a:pt x="106870" y="904875"/>
                  </a:lnTo>
                  <a:lnTo>
                    <a:pt x="111347" y="892016"/>
                  </a:lnTo>
                  <a:lnTo>
                    <a:pt x="120682" y="892016"/>
                  </a:lnTo>
                  <a:lnTo>
                    <a:pt x="129064" y="896493"/>
                  </a:lnTo>
                  <a:lnTo>
                    <a:pt x="140875" y="894493"/>
                  </a:lnTo>
                  <a:lnTo>
                    <a:pt x="139827" y="899160"/>
                  </a:lnTo>
                  <a:lnTo>
                    <a:pt x="146018" y="903256"/>
                  </a:lnTo>
                  <a:lnTo>
                    <a:pt x="152209" y="893540"/>
                  </a:lnTo>
                  <a:lnTo>
                    <a:pt x="154972" y="894397"/>
                  </a:lnTo>
                  <a:lnTo>
                    <a:pt x="158877" y="889921"/>
                  </a:lnTo>
                  <a:lnTo>
                    <a:pt x="166592" y="895540"/>
                  </a:lnTo>
                  <a:lnTo>
                    <a:pt x="173831" y="884777"/>
                  </a:lnTo>
                  <a:lnTo>
                    <a:pt x="173831" y="878491"/>
                  </a:lnTo>
                  <a:lnTo>
                    <a:pt x="182118" y="882682"/>
                  </a:lnTo>
                  <a:lnTo>
                    <a:pt x="176593" y="892778"/>
                  </a:lnTo>
                  <a:lnTo>
                    <a:pt x="170402" y="894302"/>
                  </a:lnTo>
                  <a:lnTo>
                    <a:pt x="171640" y="906018"/>
                  </a:lnTo>
                  <a:lnTo>
                    <a:pt x="187738" y="893921"/>
                  </a:lnTo>
                  <a:lnTo>
                    <a:pt x="187357" y="883539"/>
                  </a:lnTo>
                  <a:lnTo>
                    <a:pt x="183451" y="877443"/>
                  </a:lnTo>
                  <a:lnTo>
                    <a:pt x="188881" y="864203"/>
                  </a:lnTo>
                  <a:lnTo>
                    <a:pt x="200025" y="860298"/>
                  </a:lnTo>
                  <a:lnTo>
                    <a:pt x="204216" y="863917"/>
                  </a:lnTo>
                  <a:lnTo>
                    <a:pt x="213741" y="859250"/>
                  </a:lnTo>
                  <a:lnTo>
                    <a:pt x="215646" y="867251"/>
                  </a:lnTo>
                  <a:lnTo>
                    <a:pt x="220123" y="872966"/>
                  </a:lnTo>
                  <a:lnTo>
                    <a:pt x="227838" y="859726"/>
                  </a:lnTo>
                  <a:lnTo>
                    <a:pt x="224695" y="872014"/>
                  </a:lnTo>
                  <a:lnTo>
                    <a:pt x="235363" y="875252"/>
                  </a:lnTo>
                  <a:lnTo>
                    <a:pt x="240220" y="893445"/>
                  </a:lnTo>
                  <a:lnTo>
                    <a:pt x="241840" y="894779"/>
                  </a:lnTo>
                  <a:lnTo>
                    <a:pt x="246221" y="891254"/>
                  </a:lnTo>
                  <a:lnTo>
                    <a:pt x="251746" y="899636"/>
                  </a:lnTo>
                  <a:lnTo>
                    <a:pt x="248126" y="914781"/>
                  </a:lnTo>
                  <a:lnTo>
                    <a:pt x="250888" y="913257"/>
                  </a:lnTo>
                  <a:lnTo>
                    <a:pt x="253936" y="919258"/>
                  </a:lnTo>
                  <a:lnTo>
                    <a:pt x="254794" y="911257"/>
                  </a:lnTo>
                  <a:lnTo>
                    <a:pt x="256508" y="914305"/>
                  </a:lnTo>
                  <a:lnTo>
                    <a:pt x="268510" y="919829"/>
                  </a:lnTo>
                  <a:lnTo>
                    <a:pt x="271081" y="896874"/>
                  </a:lnTo>
                  <a:lnTo>
                    <a:pt x="261556" y="894207"/>
                  </a:lnTo>
                  <a:lnTo>
                    <a:pt x="264604" y="879634"/>
                  </a:lnTo>
                  <a:lnTo>
                    <a:pt x="281083" y="860679"/>
                  </a:lnTo>
                  <a:lnTo>
                    <a:pt x="296037" y="852297"/>
                  </a:lnTo>
                  <a:lnTo>
                    <a:pt x="296989" y="838295"/>
                  </a:lnTo>
                  <a:lnTo>
                    <a:pt x="315182" y="829628"/>
                  </a:lnTo>
                  <a:lnTo>
                    <a:pt x="338328" y="814102"/>
                  </a:lnTo>
                  <a:lnTo>
                    <a:pt x="349949" y="811816"/>
                  </a:lnTo>
                  <a:lnTo>
                    <a:pt x="354235" y="802767"/>
                  </a:lnTo>
                  <a:lnTo>
                    <a:pt x="361950" y="817816"/>
                  </a:lnTo>
                  <a:lnTo>
                    <a:pt x="369760" y="818102"/>
                  </a:lnTo>
                  <a:lnTo>
                    <a:pt x="371380" y="813340"/>
                  </a:lnTo>
                  <a:lnTo>
                    <a:pt x="362522" y="809720"/>
                  </a:lnTo>
                  <a:lnTo>
                    <a:pt x="363379" y="806387"/>
                  </a:lnTo>
                  <a:lnTo>
                    <a:pt x="367665" y="808101"/>
                  </a:lnTo>
                  <a:lnTo>
                    <a:pt x="364045" y="808863"/>
                  </a:lnTo>
                  <a:lnTo>
                    <a:pt x="370808" y="811816"/>
                  </a:lnTo>
                  <a:lnTo>
                    <a:pt x="376237" y="800290"/>
                  </a:lnTo>
                  <a:lnTo>
                    <a:pt x="381953" y="801433"/>
                  </a:lnTo>
                  <a:lnTo>
                    <a:pt x="382619" y="797719"/>
                  </a:lnTo>
                  <a:lnTo>
                    <a:pt x="385477" y="798385"/>
                  </a:lnTo>
                  <a:lnTo>
                    <a:pt x="387191" y="796004"/>
                  </a:lnTo>
                  <a:lnTo>
                    <a:pt x="389763" y="797814"/>
                  </a:lnTo>
                  <a:lnTo>
                    <a:pt x="385762" y="803338"/>
                  </a:lnTo>
                  <a:lnTo>
                    <a:pt x="388239" y="804386"/>
                  </a:lnTo>
                  <a:lnTo>
                    <a:pt x="389287" y="810006"/>
                  </a:lnTo>
                  <a:lnTo>
                    <a:pt x="396240" y="800481"/>
                  </a:lnTo>
                  <a:lnTo>
                    <a:pt x="397288" y="788860"/>
                  </a:lnTo>
                  <a:lnTo>
                    <a:pt x="410623" y="771620"/>
                  </a:lnTo>
                  <a:lnTo>
                    <a:pt x="422053" y="736949"/>
                  </a:lnTo>
                  <a:lnTo>
                    <a:pt x="434340" y="727329"/>
                  </a:lnTo>
                  <a:lnTo>
                    <a:pt x="426244" y="722852"/>
                  </a:lnTo>
                  <a:lnTo>
                    <a:pt x="420624" y="711041"/>
                  </a:lnTo>
                  <a:lnTo>
                    <a:pt x="409384" y="704564"/>
                  </a:lnTo>
                  <a:lnTo>
                    <a:pt x="411004" y="699992"/>
                  </a:lnTo>
                  <a:lnTo>
                    <a:pt x="419195" y="705326"/>
                  </a:lnTo>
                  <a:lnTo>
                    <a:pt x="436435" y="695706"/>
                  </a:lnTo>
                  <a:lnTo>
                    <a:pt x="429673" y="687324"/>
                  </a:lnTo>
                  <a:lnTo>
                    <a:pt x="417766" y="685038"/>
                  </a:lnTo>
                  <a:lnTo>
                    <a:pt x="416814" y="689134"/>
                  </a:lnTo>
                  <a:lnTo>
                    <a:pt x="408337" y="687991"/>
                  </a:lnTo>
                  <a:lnTo>
                    <a:pt x="407479" y="685229"/>
                  </a:lnTo>
                  <a:lnTo>
                    <a:pt x="408718" y="677989"/>
                  </a:lnTo>
                  <a:lnTo>
                    <a:pt x="414528" y="670655"/>
                  </a:lnTo>
                  <a:lnTo>
                    <a:pt x="415195" y="660845"/>
                  </a:lnTo>
                  <a:lnTo>
                    <a:pt x="403098" y="658558"/>
                  </a:lnTo>
                  <a:lnTo>
                    <a:pt x="408908" y="638365"/>
                  </a:lnTo>
                  <a:lnTo>
                    <a:pt x="400907" y="637889"/>
                  </a:lnTo>
                  <a:lnTo>
                    <a:pt x="401669" y="634651"/>
                  </a:lnTo>
                  <a:lnTo>
                    <a:pt x="398335" y="634651"/>
                  </a:lnTo>
                  <a:lnTo>
                    <a:pt x="397859" y="630269"/>
                  </a:lnTo>
                  <a:lnTo>
                    <a:pt x="407003" y="630460"/>
                  </a:lnTo>
                  <a:lnTo>
                    <a:pt x="406432" y="626554"/>
                  </a:lnTo>
                  <a:lnTo>
                    <a:pt x="413195" y="623221"/>
                  </a:lnTo>
                  <a:lnTo>
                    <a:pt x="407194" y="598360"/>
                  </a:lnTo>
                  <a:lnTo>
                    <a:pt x="437483" y="589026"/>
                  </a:lnTo>
                  <a:lnTo>
                    <a:pt x="442531" y="593979"/>
                  </a:lnTo>
                  <a:lnTo>
                    <a:pt x="468535" y="579406"/>
                  </a:lnTo>
                  <a:lnTo>
                    <a:pt x="493490" y="557022"/>
                  </a:lnTo>
                  <a:lnTo>
                    <a:pt x="510349" y="525875"/>
                  </a:lnTo>
                  <a:lnTo>
                    <a:pt x="511111" y="515493"/>
                  </a:lnTo>
                  <a:lnTo>
                    <a:pt x="521875" y="519874"/>
                  </a:lnTo>
                  <a:lnTo>
                    <a:pt x="500253" y="508730"/>
                  </a:lnTo>
                  <a:lnTo>
                    <a:pt x="495967" y="502634"/>
                  </a:lnTo>
                  <a:lnTo>
                    <a:pt x="484346" y="495395"/>
                  </a:lnTo>
                  <a:lnTo>
                    <a:pt x="500634" y="478060"/>
                  </a:lnTo>
                  <a:lnTo>
                    <a:pt x="508445" y="459772"/>
                  </a:lnTo>
                  <a:lnTo>
                    <a:pt x="499110" y="445960"/>
                  </a:lnTo>
                  <a:lnTo>
                    <a:pt x="487204" y="441865"/>
                  </a:lnTo>
                  <a:lnTo>
                    <a:pt x="483489" y="435578"/>
                  </a:lnTo>
                  <a:lnTo>
                    <a:pt x="481774" y="436340"/>
                  </a:lnTo>
                  <a:lnTo>
                    <a:pt x="475012" y="417290"/>
                  </a:lnTo>
                  <a:lnTo>
                    <a:pt x="478917" y="411480"/>
                  </a:lnTo>
                  <a:lnTo>
                    <a:pt x="477583" y="402050"/>
                  </a:lnTo>
                  <a:lnTo>
                    <a:pt x="466439" y="384429"/>
                  </a:lnTo>
                  <a:lnTo>
                    <a:pt x="457867" y="345948"/>
                  </a:lnTo>
                  <a:lnTo>
                    <a:pt x="454724" y="341185"/>
                  </a:lnTo>
                  <a:lnTo>
                    <a:pt x="449675" y="339376"/>
                  </a:lnTo>
                  <a:lnTo>
                    <a:pt x="454914" y="340900"/>
                  </a:lnTo>
                  <a:lnTo>
                    <a:pt x="458057" y="345472"/>
                  </a:lnTo>
                  <a:lnTo>
                    <a:pt x="460438" y="357092"/>
                  </a:lnTo>
                  <a:lnTo>
                    <a:pt x="463391" y="357568"/>
                  </a:lnTo>
                  <a:lnTo>
                    <a:pt x="465487" y="354425"/>
                  </a:lnTo>
                  <a:lnTo>
                    <a:pt x="487108" y="360426"/>
                  </a:lnTo>
                  <a:lnTo>
                    <a:pt x="489776" y="357568"/>
                  </a:lnTo>
                  <a:lnTo>
                    <a:pt x="503396" y="355473"/>
                  </a:lnTo>
                  <a:lnTo>
                    <a:pt x="503872" y="353473"/>
                  </a:lnTo>
                  <a:lnTo>
                    <a:pt x="511683" y="353758"/>
                  </a:lnTo>
                  <a:lnTo>
                    <a:pt x="511683" y="350901"/>
                  </a:lnTo>
                  <a:lnTo>
                    <a:pt x="524351" y="351377"/>
                  </a:lnTo>
                  <a:lnTo>
                    <a:pt x="526542" y="355949"/>
                  </a:lnTo>
                  <a:lnTo>
                    <a:pt x="518922" y="358426"/>
                  </a:lnTo>
                  <a:lnTo>
                    <a:pt x="541591" y="360045"/>
                  </a:lnTo>
                  <a:lnTo>
                    <a:pt x="536543" y="367379"/>
                  </a:lnTo>
                  <a:lnTo>
                    <a:pt x="536639" y="372046"/>
                  </a:lnTo>
                  <a:lnTo>
                    <a:pt x="544163" y="377762"/>
                  </a:lnTo>
                  <a:lnTo>
                    <a:pt x="549402" y="385953"/>
                  </a:lnTo>
                  <a:lnTo>
                    <a:pt x="551402" y="382810"/>
                  </a:lnTo>
                  <a:lnTo>
                    <a:pt x="553022" y="386048"/>
                  </a:lnTo>
                  <a:lnTo>
                    <a:pt x="560070" y="388429"/>
                  </a:lnTo>
                  <a:lnTo>
                    <a:pt x="564070" y="366808"/>
                  </a:lnTo>
                  <a:lnTo>
                    <a:pt x="565499" y="369475"/>
                  </a:lnTo>
                  <a:lnTo>
                    <a:pt x="562070" y="378238"/>
                  </a:lnTo>
                  <a:lnTo>
                    <a:pt x="564261" y="380238"/>
                  </a:lnTo>
                  <a:lnTo>
                    <a:pt x="566356" y="375475"/>
                  </a:lnTo>
                  <a:lnTo>
                    <a:pt x="573976" y="370237"/>
                  </a:lnTo>
                  <a:lnTo>
                    <a:pt x="565214" y="350139"/>
                  </a:lnTo>
                  <a:lnTo>
                    <a:pt x="568357" y="350996"/>
                  </a:lnTo>
                  <a:lnTo>
                    <a:pt x="582168" y="361855"/>
                  </a:lnTo>
                  <a:lnTo>
                    <a:pt x="574167" y="378904"/>
                  </a:lnTo>
                  <a:lnTo>
                    <a:pt x="572262" y="390906"/>
                  </a:lnTo>
                  <a:lnTo>
                    <a:pt x="583216" y="397383"/>
                  </a:lnTo>
                  <a:lnTo>
                    <a:pt x="597218" y="398431"/>
                  </a:lnTo>
                  <a:lnTo>
                    <a:pt x="606647" y="395954"/>
                  </a:lnTo>
                  <a:lnTo>
                    <a:pt x="622364" y="397859"/>
                  </a:lnTo>
                  <a:lnTo>
                    <a:pt x="623983" y="391478"/>
                  </a:lnTo>
                  <a:lnTo>
                    <a:pt x="634651" y="381571"/>
                  </a:lnTo>
                  <a:lnTo>
                    <a:pt x="640175" y="372523"/>
                  </a:lnTo>
                  <a:lnTo>
                    <a:pt x="665988" y="374523"/>
                  </a:lnTo>
                  <a:lnTo>
                    <a:pt x="675322" y="370522"/>
                  </a:lnTo>
                  <a:lnTo>
                    <a:pt x="674941" y="361569"/>
                  </a:lnTo>
                  <a:lnTo>
                    <a:pt x="682371" y="355663"/>
                  </a:lnTo>
                  <a:lnTo>
                    <a:pt x="686086" y="344233"/>
                  </a:lnTo>
                  <a:lnTo>
                    <a:pt x="690658" y="338137"/>
                  </a:lnTo>
                  <a:lnTo>
                    <a:pt x="700564" y="332137"/>
                  </a:lnTo>
                  <a:lnTo>
                    <a:pt x="702469" y="335566"/>
                  </a:lnTo>
                  <a:lnTo>
                    <a:pt x="714661" y="339947"/>
                  </a:lnTo>
                  <a:lnTo>
                    <a:pt x="724091" y="355378"/>
                  </a:lnTo>
                  <a:lnTo>
                    <a:pt x="731520" y="356902"/>
                  </a:lnTo>
                  <a:lnTo>
                    <a:pt x="732282" y="351949"/>
                  </a:lnTo>
                  <a:lnTo>
                    <a:pt x="738473" y="347758"/>
                  </a:lnTo>
                  <a:lnTo>
                    <a:pt x="729710" y="332518"/>
                  </a:lnTo>
                  <a:lnTo>
                    <a:pt x="729710" y="323755"/>
                  </a:lnTo>
                  <a:lnTo>
                    <a:pt x="723043" y="322612"/>
                  </a:lnTo>
                  <a:lnTo>
                    <a:pt x="732472" y="320040"/>
                  </a:lnTo>
                  <a:lnTo>
                    <a:pt x="733330" y="326993"/>
                  </a:lnTo>
                  <a:lnTo>
                    <a:pt x="736378" y="328231"/>
                  </a:lnTo>
                  <a:lnTo>
                    <a:pt x="738568" y="319183"/>
                  </a:lnTo>
                  <a:lnTo>
                    <a:pt x="742474" y="319183"/>
                  </a:lnTo>
                  <a:lnTo>
                    <a:pt x="742378" y="324707"/>
                  </a:lnTo>
                  <a:lnTo>
                    <a:pt x="753237" y="327088"/>
                  </a:lnTo>
                  <a:lnTo>
                    <a:pt x="760381" y="322516"/>
                  </a:lnTo>
                  <a:lnTo>
                    <a:pt x="753618" y="315373"/>
                  </a:lnTo>
                  <a:lnTo>
                    <a:pt x="796957" y="287560"/>
                  </a:lnTo>
                  <a:lnTo>
                    <a:pt x="811530" y="293846"/>
                  </a:lnTo>
                  <a:lnTo>
                    <a:pt x="821150" y="304800"/>
                  </a:lnTo>
                  <a:lnTo>
                    <a:pt x="822579" y="310229"/>
                  </a:lnTo>
                  <a:lnTo>
                    <a:pt x="836962" y="316135"/>
                  </a:lnTo>
                  <a:lnTo>
                    <a:pt x="840486" y="324517"/>
                  </a:lnTo>
                  <a:lnTo>
                    <a:pt x="852487" y="319754"/>
                  </a:lnTo>
                  <a:lnTo>
                    <a:pt x="860203" y="319659"/>
                  </a:lnTo>
                  <a:lnTo>
                    <a:pt x="868966" y="324421"/>
                  </a:lnTo>
                  <a:lnTo>
                    <a:pt x="871442" y="322707"/>
                  </a:lnTo>
                  <a:lnTo>
                    <a:pt x="877919" y="328612"/>
                  </a:lnTo>
                  <a:lnTo>
                    <a:pt x="884111" y="323088"/>
                  </a:lnTo>
                  <a:lnTo>
                    <a:pt x="893159" y="324803"/>
                  </a:lnTo>
                  <a:lnTo>
                    <a:pt x="898779" y="318992"/>
                  </a:lnTo>
                  <a:lnTo>
                    <a:pt x="898684" y="311182"/>
                  </a:lnTo>
                  <a:lnTo>
                    <a:pt x="900494" y="313563"/>
                  </a:lnTo>
                  <a:lnTo>
                    <a:pt x="923163" y="306229"/>
                  </a:lnTo>
                  <a:lnTo>
                    <a:pt x="926497" y="314801"/>
                  </a:lnTo>
                  <a:lnTo>
                    <a:pt x="931164" y="314801"/>
                  </a:lnTo>
                  <a:lnTo>
                    <a:pt x="926973" y="313849"/>
                  </a:lnTo>
                  <a:lnTo>
                    <a:pt x="925163" y="304800"/>
                  </a:lnTo>
                  <a:lnTo>
                    <a:pt x="927830" y="303371"/>
                  </a:lnTo>
                  <a:lnTo>
                    <a:pt x="930212" y="308134"/>
                  </a:lnTo>
                  <a:lnTo>
                    <a:pt x="931545" y="305943"/>
                  </a:lnTo>
                  <a:lnTo>
                    <a:pt x="940879" y="304705"/>
                  </a:lnTo>
                  <a:lnTo>
                    <a:pt x="942403" y="297466"/>
                  </a:lnTo>
                  <a:lnTo>
                    <a:pt x="939355" y="297466"/>
                  </a:lnTo>
                  <a:lnTo>
                    <a:pt x="939641" y="293846"/>
                  </a:lnTo>
                  <a:lnTo>
                    <a:pt x="953453" y="293084"/>
                  </a:lnTo>
                  <a:lnTo>
                    <a:pt x="947261" y="278892"/>
                  </a:lnTo>
                  <a:lnTo>
                    <a:pt x="940689" y="273558"/>
                  </a:lnTo>
                  <a:lnTo>
                    <a:pt x="940784" y="270986"/>
                  </a:lnTo>
                  <a:lnTo>
                    <a:pt x="938403" y="274415"/>
                  </a:lnTo>
                  <a:lnTo>
                    <a:pt x="930878" y="270224"/>
                  </a:lnTo>
                  <a:lnTo>
                    <a:pt x="935641" y="266129"/>
                  </a:lnTo>
                  <a:lnTo>
                    <a:pt x="939927" y="268033"/>
                  </a:lnTo>
                  <a:lnTo>
                    <a:pt x="939927" y="266319"/>
                  </a:lnTo>
                  <a:lnTo>
                    <a:pt x="932212" y="262699"/>
                  </a:lnTo>
                  <a:lnTo>
                    <a:pt x="926497" y="251841"/>
                  </a:lnTo>
                  <a:lnTo>
                    <a:pt x="936974" y="243459"/>
                  </a:lnTo>
                  <a:lnTo>
                    <a:pt x="939451" y="247745"/>
                  </a:lnTo>
                  <a:lnTo>
                    <a:pt x="950214" y="245173"/>
                  </a:lnTo>
                  <a:lnTo>
                    <a:pt x="945166" y="226695"/>
                  </a:lnTo>
                  <a:lnTo>
                    <a:pt x="952595" y="219170"/>
                  </a:lnTo>
                  <a:lnTo>
                    <a:pt x="968692" y="221361"/>
                  </a:lnTo>
                  <a:lnTo>
                    <a:pt x="969264" y="217360"/>
                  </a:lnTo>
                  <a:lnTo>
                    <a:pt x="954310" y="210979"/>
                  </a:lnTo>
                  <a:lnTo>
                    <a:pt x="940879" y="210312"/>
                  </a:lnTo>
                  <a:lnTo>
                    <a:pt x="938879" y="205549"/>
                  </a:lnTo>
                  <a:lnTo>
                    <a:pt x="968407" y="190214"/>
                  </a:lnTo>
                  <a:lnTo>
                    <a:pt x="975932" y="188785"/>
                  </a:lnTo>
                  <a:lnTo>
                    <a:pt x="978694" y="168783"/>
                  </a:lnTo>
                  <a:lnTo>
                    <a:pt x="974598" y="166497"/>
                  </a:lnTo>
                  <a:lnTo>
                    <a:pt x="982028" y="161544"/>
                  </a:lnTo>
                  <a:lnTo>
                    <a:pt x="1002792" y="163925"/>
                  </a:lnTo>
                  <a:lnTo>
                    <a:pt x="1006888" y="166402"/>
                  </a:lnTo>
                  <a:lnTo>
                    <a:pt x="1008888" y="162878"/>
                  </a:lnTo>
                  <a:lnTo>
                    <a:pt x="1008793" y="154591"/>
                  </a:lnTo>
                  <a:lnTo>
                    <a:pt x="1012127" y="146399"/>
                  </a:lnTo>
                  <a:lnTo>
                    <a:pt x="1009555" y="137160"/>
                  </a:lnTo>
                  <a:lnTo>
                    <a:pt x="1012031" y="123349"/>
                  </a:lnTo>
                  <a:lnTo>
                    <a:pt x="1008031" y="118586"/>
                  </a:lnTo>
                  <a:lnTo>
                    <a:pt x="1006792" y="110395"/>
                  </a:lnTo>
                  <a:lnTo>
                    <a:pt x="1009650" y="99441"/>
                  </a:lnTo>
                  <a:lnTo>
                    <a:pt x="1009459" y="77629"/>
                  </a:lnTo>
                  <a:lnTo>
                    <a:pt x="1021652" y="47530"/>
                  </a:lnTo>
                  <a:lnTo>
                    <a:pt x="1024509" y="33623"/>
                  </a:lnTo>
                  <a:lnTo>
                    <a:pt x="1023557" y="18479"/>
                  </a:lnTo>
                  <a:lnTo>
                    <a:pt x="1026224" y="16573"/>
                  </a:lnTo>
                  <a:lnTo>
                    <a:pt x="1036796" y="18955"/>
                  </a:lnTo>
                  <a:lnTo>
                    <a:pt x="1046702" y="33814"/>
                  </a:lnTo>
                  <a:lnTo>
                    <a:pt x="1053560" y="35147"/>
                  </a:lnTo>
                  <a:lnTo>
                    <a:pt x="1065276" y="46958"/>
                  </a:lnTo>
                  <a:lnTo>
                    <a:pt x="1072325" y="47339"/>
                  </a:lnTo>
                  <a:lnTo>
                    <a:pt x="1096518" y="38290"/>
                  </a:lnTo>
                  <a:lnTo>
                    <a:pt x="1098899" y="27527"/>
                  </a:lnTo>
                  <a:lnTo>
                    <a:pt x="1117378" y="34099"/>
                  </a:lnTo>
                  <a:lnTo>
                    <a:pt x="1141381" y="33337"/>
                  </a:lnTo>
                  <a:lnTo>
                    <a:pt x="1147763" y="29528"/>
                  </a:lnTo>
                  <a:lnTo>
                    <a:pt x="1152811" y="17145"/>
                  </a:lnTo>
                  <a:lnTo>
                    <a:pt x="1156335" y="14383"/>
                  </a:lnTo>
                  <a:lnTo>
                    <a:pt x="1174528" y="9525"/>
                  </a:lnTo>
                  <a:lnTo>
                    <a:pt x="1239203" y="50863"/>
                  </a:lnTo>
                  <a:lnTo>
                    <a:pt x="1253109" y="70866"/>
                  </a:lnTo>
                  <a:lnTo>
                    <a:pt x="1268635" y="83820"/>
                  </a:lnTo>
                  <a:lnTo>
                    <a:pt x="1299877" y="85154"/>
                  </a:lnTo>
                  <a:lnTo>
                    <a:pt x="1299020" y="76009"/>
                  </a:lnTo>
                  <a:lnTo>
                    <a:pt x="1301972" y="70390"/>
                  </a:lnTo>
                  <a:lnTo>
                    <a:pt x="1311212" y="68294"/>
                  </a:lnTo>
                  <a:lnTo>
                    <a:pt x="1318165" y="77629"/>
                  </a:lnTo>
                  <a:lnTo>
                    <a:pt x="1338072" y="82391"/>
                  </a:lnTo>
                  <a:lnTo>
                    <a:pt x="1357217" y="106489"/>
                  </a:lnTo>
                  <a:lnTo>
                    <a:pt x="1372076" y="108013"/>
                  </a:lnTo>
                  <a:lnTo>
                    <a:pt x="1380268" y="122491"/>
                  </a:lnTo>
                  <a:lnTo>
                    <a:pt x="1380934" y="143065"/>
                  </a:lnTo>
                  <a:lnTo>
                    <a:pt x="1386269" y="153257"/>
                  </a:lnTo>
                  <a:lnTo>
                    <a:pt x="1384363" y="180499"/>
                  </a:lnTo>
                  <a:lnTo>
                    <a:pt x="1389221" y="194881"/>
                  </a:lnTo>
                  <a:lnTo>
                    <a:pt x="1392841" y="196691"/>
                  </a:lnTo>
                  <a:lnTo>
                    <a:pt x="1395889" y="212312"/>
                  </a:lnTo>
                  <a:lnTo>
                    <a:pt x="1392365" y="223742"/>
                  </a:lnTo>
                  <a:lnTo>
                    <a:pt x="1382268" y="234410"/>
                  </a:lnTo>
                  <a:lnTo>
                    <a:pt x="1380934" y="245078"/>
                  </a:lnTo>
                  <a:lnTo>
                    <a:pt x="1385792" y="259842"/>
                  </a:lnTo>
                  <a:lnTo>
                    <a:pt x="1378363" y="269748"/>
                  </a:lnTo>
                  <a:lnTo>
                    <a:pt x="1379220" y="275654"/>
                  </a:lnTo>
                  <a:lnTo>
                    <a:pt x="1375029" y="284702"/>
                  </a:lnTo>
                  <a:lnTo>
                    <a:pt x="1377029" y="302323"/>
                  </a:lnTo>
                  <a:lnTo>
                    <a:pt x="1386269" y="300323"/>
                  </a:lnTo>
                  <a:lnTo>
                    <a:pt x="1393698" y="292608"/>
                  </a:lnTo>
                  <a:lnTo>
                    <a:pt x="1404557" y="295084"/>
                  </a:lnTo>
                  <a:lnTo>
                    <a:pt x="1432370" y="292322"/>
                  </a:lnTo>
                  <a:lnTo>
                    <a:pt x="1443990" y="304514"/>
                  </a:lnTo>
                  <a:lnTo>
                    <a:pt x="1450562" y="316611"/>
                  </a:lnTo>
                  <a:lnTo>
                    <a:pt x="1450753" y="334423"/>
                  </a:lnTo>
                  <a:lnTo>
                    <a:pt x="1457039" y="345376"/>
                  </a:lnTo>
                  <a:lnTo>
                    <a:pt x="1446943" y="371189"/>
                  </a:lnTo>
                  <a:lnTo>
                    <a:pt x="1449800" y="380524"/>
                  </a:lnTo>
                  <a:lnTo>
                    <a:pt x="1448943" y="395097"/>
                  </a:lnTo>
                  <a:lnTo>
                    <a:pt x="1451991" y="414909"/>
                  </a:lnTo>
                  <a:lnTo>
                    <a:pt x="1461325" y="420910"/>
                  </a:lnTo>
                  <a:lnTo>
                    <a:pt x="1462754" y="430244"/>
                  </a:lnTo>
                  <a:lnTo>
                    <a:pt x="1477518" y="458629"/>
                  </a:lnTo>
                  <a:lnTo>
                    <a:pt x="1483233" y="479584"/>
                  </a:lnTo>
                  <a:lnTo>
                    <a:pt x="1511332" y="500539"/>
                  </a:lnTo>
                  <a:lnTo>
                    <a:pt x="1546860" y="498729"/>
                  </a:lnTo>
                  <a:lnTo>
                    <a:pt x="1578483" y="491299"/>
                  </a:lnTo>
                  <a:lnTo>
                    <a:pt x="1588103" y="491395"/>
                  </a:lnTo>
                  <a:lnTo>
                    <a:pt x="1597819" y="495395"/>
                  </a:lnTo>
                  <a:lnTo>
                    <a:pt x="1612678" y="504444"/>
                  </a:lnTo>
                  <a:lnTo>
                    <a:pt x="1634871" y="526828"/>
                  </a:lnTo>
                  <a:lnTo>
                    <a:pt x="1658303" y="530066"/>
                  </a:lnTo>
                  <a:lnTo>
                    <a:pt x="1666589" y="534257"/>
                  </a:lnTo>
                  <a:lnTo>
                    <a:pt x="1673257" y="544354"/>
                  </a:lnTo>
                  <a:lnTo>
                    <a:pt x="1678972" y="567785"/>
                  </a:lnTo>
                  <a:lnTo>
                    <a:pt x="1691354" y="585121"/>
                  </a:lnTo>
                  <a:lnTo>
                    <a:pt x="1692116" y="576263"/>
                  </a:lnTo>
                  <a:lnTo>
                    <a:pt x="1702499" y="563499"/>
                  </a:lnTo>
                  <a:lnTo>
                    <a:pt x="1705356" y="552259"/>
                  </a:lnTo>
                  <a:lnTo>
                    <a:pt x="1742789" y="553307"/>
                  </a:lnTo>
                  <a:lnTo>
                    <a:pt x="1762220" y="566356"/>
                  </a:lnTo>
                  <a:lnTo>
                    <a:pt x="1770888" y="575500"/>
                  </a:lnTo>
                  <a:lnTo>
                    <a:pt x="1785938" y="581596"/>
                  </a:lnTo>
                  <a:lnTo>
                    <a:pt x="1820799" y="583692"/>
                  </a:lnTo>
                  <a:lnTo>
                    <a:pt x="1839182" y="579406"/>
                  </a:lnTo>
                  <a:lnTo>
                    <a:pt x="1849755" y="567785"/>
                  </a:lnTo>
                  <a:lnTo>
                    <a:pt x="1851660" y="561404"/>
                  </a:lnTo>
                  <a:lnTo>
                    <a:pt x="1849565" y="547973"/>
                  </a:lnTo>
                  <a:lnTo>
                    <a:pt x="1865662" y="525589"/>
                  </a:lnTo>
                  <a:lnTo>
                    <a:pt x="1862900" y="526161"/>
                  </a:lnTo>
                  <a:lnTo>
                    <a:pt x="1877949" y="494252"/>
                  </a:lnTo>
                  <a:lnTo>
                    <a:pt x="1888141" y="483679"/>
                  </a:lnTo>
                  <a:lnTo>
                    <a:pt x="1892141" y="485775"/>
                  </a:lnTo>
                  <a:lnTo>
                    <a:pt x="1894523" y="494824"/>
                  </a:lnTo>
                  <a:lnTo>
                    <a:pt x="1899571" y="499205"/>
                  </a:lnTo>
                  <a:lnTo>
                    <a:pt x="1903381" y="508159"/>
                  </a:lnTo>
                  <a:lnTo>
                    <a:pt x="1907572" y="508825"/>
                  </a:lnTo>
                  <a:lnTo>
                    <a:pt x="1905476" y="514636"/>
                  </a:lnTo>
                  <a:lnTo>
                    <a:pt x="1908143" y="518636"/>
                  </a:lnTo>
                  <a:lnTo>
                    <a:pt x="1918621" y="522637"/>
                  </a:lnTo>
                  <a:lnTo>
                    <a:pt x="1932718" y="519970"/>
                  </a:lnTo>
                  <a:lnTo>
                    <a:pt x="1935194" y="525494"/>
                  </a:lnTo>
                  <a:lnTo>
                    <a:pt x="1932337" y="532543"/>
                  </a:lnTo>
                  <a:lnTo>
                    <a:pt x="1943957" y="537496"/>
                  </a:lnTo>
                  <a:lnTo>
                    <a:pt x="1968722" y="569119"/>
                  </a:lnTo>
                  <a:lnTo>
                    <a:pt x="1973104" y="566071"/>
                  </a:lnTo>
                  <a:lnTo>
                    <a:pt x="1979295" y="579882"/>
                  </a:lnTo>
                  <a:lnTo>
                    <a:pt x="1976914" y="614553"/>
                  </a:lnTo>
                  <a:lnTo>
                    <a:pt x="1958912" y="623888"/>
                  </a:lnTo>
                  <a:lnTo>
                    <a:pt x="1953578" y="629793"/>
                  </a:lnTo>
                  <a:lnTo>
                    <a:pt x="1958340" y="637984"/>
                  </a:lnTo>
                  <a:lnTo>
                    <a:pt x="1953673" y="642080"/>
                  </a:lnTo>
                  <a:lnTo>
                    <a:pt x="1956435" y="645509"/>
                  </a:lnTo>
                  <a:lnTo>
                    <a:pt x="1952244" y="658082"/>
                  </a:lnTo>
                  <a:lnTo>
                    <a:pt x="1954149" y="660082"/>
                  </a:lnTo>
                  <a:lnTo>
                    <a:pt x="1952720" y="690753"/>
                  </a:lnTo>
                  <a:lnTo>
                    <a:pt x="1961864" y="699230"/>
                  </a:lnTo>
                  <a:lnTo>
                    <a:pt x="1977390" y="703421"/>
                  </a:lnTo>
                  <a:lnTo>
                    <a:pt x="1967103" y="713994"/>
                  </a:lnTo>
                  <a:lnTo>
                    <a:pt x="1966246" y="721900"/>
                  </a:lnTo>
                  <a:lnTo>
                    <a:pt x="1969770" y="738473"/>
                  </a:lnTo>
                  <a:lnTo>
                    <a:pt x="1967484" y="753904"/>
                  </a:lnTo>
                  <a:lnTo>
                    <a:pt x="1958245" y="770477"/>
                  </a:lnTo>
                  <a:lnTo>
                    <a:pt x="1959864" y="786003"/>
                  </a:lnTo>
                  <a:lnTo>
                    <a:pt x="1948434" y="799814"/>
                  </a:lnTo>
                  <a:lnTo>
                    <a:pt x="1937575" y="793337"/>
                  </a:lnTo>
                  <a:lnTo>
                    <a:pt x="1928432" y="798004"/>
                  </a:lnTo>
                  <a:lnTo>
                    <a:pt x="1927384" y="807053"/>
                  </a:lnTo>
                  <a:lnTo>
                    <a:pt x="1911477" y="808387"/>
                  </a:lnTo>
                  <a:lnTo>
                    <a:pt x="1868710" y="794195"/>
                  </a:lnTo>
                  <a:lnTo>
                    <a:pt x="1847755" y="801910"/>
                  </a:lnTo>
                  <a:lnTo>
                    <a:pt x="1831848" y="821436"/>
                  </a:lnTo>
                  <a:lnTo>
                    <a:pt x="1831372" y="837629"/>
                  </a:lnTo>
                  <a:lnTo>
                    <a:pt x="1819656" y="845058"/>
                  </a:lnTo>
                  <a:lnTo>
                    <a:pt x="1818608" y="852392"/>
                  </a:lnTo>
                  <a:lnTo>
                    <a:pt x="1825942" y="882015"/>
                  </a:lnTo>
                  <a:lnTo>
                    <a:pt x="1823180" y="892492"/>
                  </a:lnTo>
                  <a:lnTo>
                    <a:pt x="1827943" y="900970"/>
                  </a:lnTo>
                  <a:lnTo>
                    <a:pt x="1823847" y="926592"/>
                  </a:lnTo>
                  <a:lnTo>
                    <a:pt x="1825562" y="930878"/>
                  </a:lnTo>
                  <a:lnTo>
                    <a:pt x="1822609" y="933164"/>
                  </a:lnTo>
                  <a:lnTo>
                    <a:pt x="1815275" y="927163"/>
                  </a:lnTo>
                  <a:lnTo>
                    <a:pt x="1811083" y="930497"/>
                  </a:lnTo>
                  <a:lnTo>
                    <a:pt x="1810417" y="935926"/>
                  </a:lnTo>
                  <a:lnTo>
                    <a:pt x="1810798" y="937831"/>
                  </a:lnTo>
                  <a:lnTo>
                    <a:pt x="1816513" y="938498"/>
                  </a:lnTo>
                  <a:lnTo>
                    <a:pt x="1820513" y="947261"/>
                  </a:lnTo>
                  <a:lnTo>
                    <a:pt x="1825942" y="947547"/>
                  </a:lnTo>
                  <a:lnTo>
                    <a:pt x="1826895" y="954500"/>
                  </a:lnTo>
                  <a:lnTo>
                    <a:pt x="1825562" y="962120"/>
                  </a:lnTo>
                  <a:lnTo>
                    <a:pt x="1820418" y="954691"/>
                  </a:lnTo>
                  <a:lnTo>
                    <a:pt x="1815560" y="953357"/>
                  </a:lnTo>
                  <a:lnTo>
                    <a:pt x="1815560" y="958310"/>
                  </a:lnTo>
                  <a:lnTo>
                    <a:pt x="1810321" y="963168"/>
                  </a:lnTo>
                  <a:lnTo>
                    <a:pt x="1813655" y="964406"/>
                  </a:lnTo>
                  <a:lnTo>
                    <a:pt x="1815846" y="960406"/>
                  </a:lnTo>
                  <a:lnTo>
                    <a:pt x="1821466" y="961739"/>
                  </a:lnTo>
                  <a:lnTo>
                    <a:pt x="1824133" y="969550"/>
                  </a:lnTo>
                  <a:lnTo>
                    <a:pt x="1821180" y="970597"/>
                  </a:lnTo>
                  <a:lnTo>
                    <a:pt x="1809941" y="964978"/>
                  </a:lnTo>
                  <a:lnTo>
                    <a:pt x="1803845" y="967740"/>
                  </a:lnTo>
                  <a:lnTo>
                    <a:pt x="1801273" y="964597"/>
                  </a:lnTo>
                  <a:lnTo>
                    <a:pt x="1798415" y="977646"/>
                  </a:lnTo>
                  <a:lnTo>
                    <a:pt x="1795748" y="976027"/>
                  </a:lnTo>
                  <a:lnTo>
                    <a:pt x="1796034" y="971645"/>
                  </a:lnTo>
                  <a:lnTo>
                    <a:pt x="1788509" y="972217"/>
                  </a:lnTo>
                  <a:lnTo>
                    <a:pt x="1785747" y="967835"/>
                  </a:lnTo>
                  <a:lnTo>
                    <a:pt x="1773650" y="960787"/>
                  </a:lnTo>
                  <a:lnTo>
                    <a:pt x="1762601" y="958501"/>
                  </a:lnTo>
                  <a:lnTo>
                    <a:pt x="1764125" y="952976"/>
                  </a:lnTo>
                  <a:lnTo>
                    <a:pt x="1769936" y="952214"/>
                  </a:lnTo>
                  <a:lnTo>
                    <a:pt x="1779651" y="944213"/>
                  </a:lnTo>
                  <a:lnTo>
                    <a:pt x="1789176" y="949452"/>
                  </a:lnTo>
                  <a:lnTo>
                    <a:pt x="1796701" y="943737"/>
                  </a:lnTo>
                  <a:lnTo>
                    <a:pt x="1811465" y="944594"/>
                  </a:lnTo>
                  <a:lnTo>
                    <a:pt x="1788509" y="938213"/>
                  </a:lnTo>
                  <a:lnTo>
                    <a:pt x="1780127" y="939832"/>
                  </a:lnTo>
                  <a:lnTo>
                    <a:pt x="1777460" y="943832"/>
                  </a:lnTo>
                  <a:lnTo>
                    <a:pt x="1774698" y="943070"/>
                  </a:lnTo>
                  <a:lnTo>
                    <a:pt x="1769459" y="948976"/>
                  </a:lnTo>
                  <a:lnTo>
                    <a:pt x="1762220" y="949642"/>
                  </a:lnTo>
                  <a:lnTo>
                    <a:pt x="1761268" y="952309"/>
                  </a:lnTo>
                  <a:lnTo>
                    <a:pt x="1755743" y="951166"/>
                  </a:lnTo>
                  <a:lnTo>
                    <a:pt x="1754696" y="957834"/>
                  </a:lnTo>
                  <a:lnTo>
                    <a:pt x="1753743" y="946975"/>
                  </a:lnTo>
                  <a:lnTo>
                    <a:pt x="1742218" y="931450"/>
                  </a:lnTo>
                  <a:lnTo>
                    <a:pt x="1737074" y="929640"/>
                  </a:lnTo>
                  <a:lnTo>
                    <a:pt x="1732407" y="921734"/>
                  </a:lnTo>
                  <a:lnTo>
                    <a:pt x="1709547" y="911162"/>
                  </a:lnTo>
                  <a:lnTo>
                    <a:pt x="1704023" y="901922"/>
                  </a:lnTo>
                  <a:lnTo>
                    <a:pt x="1698593" y="899446"/>
                  </a:lnTo>
                  <a:lnTo>
                    <a:pt x="1699070" y="890873"/>
                  </a:lnTo>
                  <a:lnTo>
                    <a:pt x="1696307" y="886492"/>
                  </a:lnTo>
                  <a:lnTo>
                    <a:pt x="1685354" y="882872"/>
                  </a:lnTo>
                  <a:lnTo>
                    <a:pt x="1662779" y="898588"/>
                  </a:lnTo>
                  <a:lnTo>
                    <a:pt x="1652778" y="894588"/>
                  </a:lnTo>
                  <a:lnTo>
                    <a:pt x="1644777" y="906685"/>
                  </a:lnTo>
                  <a:lnTo>
                    <a:pt x="1635252" y="914400"/>
                  </a:lnTo>
                  <a:lnTo>
                    <a:pt x="1629728" y="927925"/>
                  </a:lnTo>
                  <a:lnTo>
                    <a:pt x="1631823" y="933355"/>
                  </a:lnTo>
                  <a:lnTo>
                    <a:pt x="1630299" y="940975"/>
                  </a:lnTo>
                  <a:lnTo>
                    <a:pt x="1638205" y="952976"/>
                  </a:lnTo>
                  <a:lnTo>
                    <a:pt x="1624584" y="970407"/>
                  </a:lnTo>
                  <a:lnTo>
                    <a:pt x="1606582" y="970979"/>
                  </a:lnTo>
                  <a:lnTo>
                    <a:pt x="1603438" y="968312"/>
                  </a:lnTo>
                  <a:lnTo>
                    <a:pt x="1603058" y="963835"/>
                  </a:lnTo>
                  <a:lnTo>
                    <a:pt x="1600009" y="962978"/>
                  </a:lnTo>
                  <a:lnTo>
                    <a:pt x="1585341" y="977741"/>
                  </a:lnTo>
                  <a:lnTo>
                    <a:pt x="1575054" y="983361"/>
                  </a:lnTo>
                  <a:lnTo>
                    <a:pt x="1570577" y="982313"/>
                  </a:lnTo>
                  <a:lnTo>
                    <a:pt x="1562291" y="973360"/>
                  </a:lnTo>
                  <a:lnTo>
                    <a:pt x="1561338" y="987838"/>
                  </a:lnTo>
                  <a:lnTo>
                    <a:pt x="1575530" y="1003363"/>
                  </a:lnTo>
                  <a:lnTo>
                    <a:pt x="1564386" y="1001458"/>
                  </a:lnTo>
                  <a:lnTo>
                    <a:pt x="1557147" y="1003078"/>
                  </a:lnTo>
                  <a:lnTo>
                    <a:pt x="1553432" y="1000887"/>
                  </a:lnTo>
                  <a:lnTo>
                    <a:pt x="1553623" y="1003459"/>
                  </a:lnTo>
                  <a:lnTo>
                    <a:pt x="1545050" y="1010317"/>
                  </a:lnTo>
                  <a:lnTo>
                    <a:pt x="1551051" y="1023175"/>
                  </a:lnTo>
                  <a:lnTo>
                    <a:pt x="1549527" y="1030796"/>
                  </a:lnTo>
                  <a:lnTo>
                    <a:pt x="1545146" y="1032986"/>
                  </a:lnTo>
                  <a:lnTo>
                    <a:pt x="1547622" y="1038701"/>
                  </a:lnTo>
                  <a:lnTo>
                    <a:pt x="1545622" y="1041654"/>
                  </a:lnTo>
                  <a:lnTo>
                    <a:pt x="1537907" y="1038320"/>
                  </a:lnTo>
                  <a:lnTo>
                    <a:pt x="1537145" y="1030796"/>
                  </a:lnTo>
                  <a:lnTo>
                    <a:pt x="1540383" y="1026604"/>
                  </a:lnTo>
                  <a:lnTo>
                    <a:pt x="1535430" y="1028129"/>
                  </a:lnTo>
                  <a:lnTo>
                    <a:pt x="1536002" y="1042702"/>
                  </a:lnTo>
                  <a:lnTo>
                    <a:pt x="1532668" y="1044797"/>
                  </a:lnTo>
                  <a:lnTo>
                    <a:pt x="1525810" y="1043273"/>
                  </a:lnTo>
                  <a:lnTo>
                    <a:pt x="1517999" y="1027366"/>
                  </a:lnTo>
                  <a:lnTo>
                    <a:pt x="1509998" y="1021175"/>
                  </a:lnTo>
                  <a:lnTo>
                    <a:pt x="1492853" y="1024985"/>
                  </a:lnTo>
                  <a:lnTo>
                    <a:pt x="1484376" y="1034224"/>
                  </a:lnTo>
                  <a:lnTo>
                    <a:pt x="1473613" y="1027081"/>
                  </a:lnTo>
                  <a:lnTo>
                    <a:pt x="1464850" y="1030033"/>
                  </a:lnTo>
                  <a:lnTo>
                    <a:pt x="1462183" y="1032986"/>
                  </a:lnTo>
                  <a:lnTo>
                    <a:pt x="1461135" y="1043178"/>
                  </a:lnTo>
                  <a:lnTo>
                    <a:pt x="1442371" y="1044226"/>
                  </a:lnTo>
                  <a:lnTo>
                    <a:pt x="1433513" y="1048512"/>
                  </a:lnTo>
                  <a:lnTo>
                    <a:pt x="1430750" y="1051655"/>
                  </a:lnTo>
                  <a:lnTo>
                    <a:pt x="1435989" y="1052703"/>
                  </a:lnTo>
                  <a:lnTo>
                    <a:pt x="1432560" y="1064800"/>
                  </a:lnTo>
                  <a:lnTo>
                    <a:pt x="1435608" y="1072991"/>
                  </a:lnTo>
                  <a:lnTo>
                    <a:pt x="1432941" y="1090803"/>
                  </a:lnTo>
                  <a:lnTo>
                    <a:pt x="1437418" y="1098899"/>
                  </a:lnTo>
                  <a:lnTo>
                    <a:pt x="1446276" y="1104138"/>
                  </a:lnTo>
                  <a:lnTo>
                    <a:pt x="1449324" y="1098995"/>
                  </a:lnTo>
                  <a:lnTo>
                    <a:pt x="1457706" y="1094613"/>
                  </a:lnTo>
                  <a:lnTo>
                    <a:pt x="1468946" y="1103471"/>
                  </a:lnTo>
                  <a:lnTo>
                    <a:pt x="1479042" y="1099947"/>
                  </a:lnTo>
                  <a:lnTo>
                    <a:pt x="1480185" y="1103185"/>
                  </a:lnTo>
                  <a:lnTo>
                    <a:pt x="1483233" y="1102042"/>
                  </a:lnTo>
                  <a:lnTo>
                    <a:pt x="1470470" y="1107757"/>
                  </a:lnTo>
                  <a:lnTo>
                    <a:pt x="1454849" y="1119378"/>
                  </a:lnTo>
                  <a:lnTo>
                    <a:pt x="1458278" y="1121759"/>
                  </a:lnTo>
                  <a:lnTo>
                    <a:pt x="1456182" y="1122997"/>
                  </a:lnTo>
                  <a:lnTo>
                    <a:pt x="1457611" y="1125664"/>
                  </a:lnTo>
                  <a:lnTo>
                    <a:pt x="1455039" y="1129093"/>
                  </a:lnTo>
                  <a:lnTo>
                    <a:pt x="1453134" y="1127950"/>
                  </a:lnTo>
                  <a:lnTo>
                    <a:pt x="1447419" y="1131475"/>
                  </a:lnTo>
                  <a:lnTo>
                    <a:pt x="1449419" y="1138714"/>
                  </a:lnTo>
                  <a:lnTo>
                    <a:pt x="1452372" y="1140428"/>
                  </a:lnTo>
                  <a:lnTo>
                    <a:pt x="1463992" y="1136904"/>
                  </a:lnTo>
                  <a:lnTo>
                    <a:pt x="1468660" y="1139571"/>
                  </a:lnTo>
                  <a:lnTo>
                    <a:pt x="1468565" y="1141857"/>
                  </a:lnTo>
                  <a:lnTo>
                    <a:pt x="1473517" y="1142047"/>
                  </a:lnTo>
                  <a:lnTo>
                    <a:pt x="1474661" y="1133856"/>
                  </a:lnTo>
                  <a:lnTo>
                    <a:pt x="1479233" y="1134428"/>
                  </a:lnTo>
                  <a:lnTo>
                    <a:pt x="1488662" y="1138904"/>
                  </a:lnTo>
                  <a:lnTo>
                    <a:pt x="1487710" y="1141476"/>
                  </a:lnTo>
                  <a:lnTo>
                    <a:pt x="1491044" y="1145000"/>
                  </a:lnTo>
                  <a:lnTo>
                    <a:pt x="1498378" y="1145191"/>
                  </a:lnTo>
                  <a:lnTo>
                    <a:pt x="1505998" y="1154621"/>
                  </a:lnTo>
                  <a:lnTo>
                    <a:pt x="1518475" y="1154906"/>
                  </a:lnTo>
                  <a:lnTo>
                    <a:pt x="1509141" y="1169384"/>
                  </a:lnTo>
                  <a:lnTo>
                    <a:pt x="1508188" y="1181672"/>
                  </a:lnTo>
                  <a:lnTo>
                    <a:pt x="1498092" y="1195864"/>
                  </a:lnTo>
                  <a:lnTo>
                    <a:pt x="1492472" y="1199102"/>
                  </a:lnTo>
                  <a:lnTo>
                    <a:pt x="1485614" y="1237869"/>
                  </a:lnTo>
                  <a:lnTo>
                    <a:pt x="1473613" y="1238631"/>
                  </a:lnTo>
                  <a:lnTo>
                    <a:pt x="1473613" y="1211008"/>
                  </a:lnTo>
                  <a:lnTo>
                    <a:pt x="1464278" y="1210628"/>
                  </a:lnTo>
                  <a:lnTo>
                    <a:pt x="1464278" y="1207294"/>
                  </a:lnTo>
                  <a:lnTo>
                    <a:pt x="1457611" y="1207484"/>
                  </a:lnTo>
                  <a:lnTo>
                    <a:pt x="1448181" y="1196721"/>
                  </a:lnTo>
                  <a:lnTo>
                    <a:pt x="1438084" y="1193864"/>
                  </a:lnTo>
                  <a:lnTo>
                    <a:pt x="1423988" y="1203293"/>
                  </a:lnTo>
                  <a:lnTo>
                    <a:pt x="1426464" y="1216342"/>
                  </a:lnTo>
                  <a:lnTo>
                    <a:pt x="1432941" y="1225105"/>
                  </a:lnTo>
                  <a:lnTo>
                    <a:pt x="1424940" y="1230821"/>
                  </a:lnTo>
                  <a:lnTo>
                    <a:pt x="1429607" y="1234440"/>
                  </a:lnTo>
                  <a:lnTo>
                    <a:pt x="1426940" y="1240346"/>
                  </a:lnTo>
                  <a:lnTo>
                    <a:pt x="1429131" y="1245870"/>
                  </a:lnTo>
                  <a:lnTo>
                    <a:pt x="1396841" y="1269587"/>
                  </a:lnTo>
                  <a:lnTo>
                    <a:pt x="1367600" y="1295781"/>
                  </a:lnTo>
                  <a:lnTo>
                    <a:pt x="1365695" y="1312450"/>
                  </a:lnTo>
                  <a:lnTo>
                    <a:pt x="1385125" y="1313021"/>
                  </a:lnTo>
                  <a:lnTo>
                    <a:pt x="1395698" y="1309592"/>
                  </a:lnTo>
                  <a:lnTo>
                    <a:pt x="1399413" y="1313688"/>
                  </a:lnTo>
                  <a:lnTo>
                    <a:pt x="1416939" y="1320355"/>
                  </a:lnTo>
                  <a:lnTo>
                    <a:pt x="1410271" y="1329690"/>
                  </a:lnTo>
                  <a:lnTo>
                    <a:pt x="1414367" y="1336357"/>
                  </a:lnTo>
                  <a:lnTo>
                    <a:pt x="1423035" y="1332929"/>
                  </a:lnTo>
                  <a:lnTo>
                    <a:pt x="1430655" y="1339977"/>
                  </a:lnTo>
                  <a:lnTo>
                    <a:pt x="1438466" y="1331976"/>
                  </a:lnTo>
                  <a:lnTo>
                    <a:pt x="1445990" y="1335214"/>
                  </a:lnTo>
                  <a:lnTo>
                    <a:pt x="1447514" y="1332833"/>
                  </a:lnTo>
                  <a:lnTo>
                    <a:pt x="1453229" y="1336929"/>
                  </a:lnTo>
                  <a:lnTo>
                    <a:pt x="1460468" y="1329976"/>
                  </a:lnTo>
                  <a:lnTo>
                    <a:pt x="1473803" y="1337500"/>
                  </a:lnTo>
                  <a:lnTo>
                    <a:pt x="1477804" y="1342930"/>
                  </a:lnTo>
                  <a:lnTo>
                    <a:pt x="1477137" y="1348454"/>
                  </a:lnTo>
                  <a:lnTo>
                    <a:pt x="1480090" y="1350169"/>
                  </a:lnTo>
                  <a:lnTo>
                    <a:pt x="1475613" y="1375220"/>
                  </a:lnTo>
                  <a:lnTo>
                    <a:pt x="1481233" y="1378839"/>
                  </a:lnTo>
                  <a:lnTo>
                    <a:pt x="1489710" y="1374648"/>
                  </a:lnTo>
                  <a:lnTo>
                    <a:pt x="1493425" y="1369600"/>
                  </a:lnTo>
                  <a:lnTo>
                    <a:pt x="1483328" y="1367980"/>
                  </a:lnTo>
                  <a:lnTo>
                    <a:pt x="1484281" y="1360456"/>
                  </a:lnTo>
                  <a:lnTo>
                    <a:pt x="1515904" y="1365314"/>
                  </a:lnTo>
                  <a:lnTo>
                    <a:pt x="1514094" y="1386554"/>
                  </a:lnTo>
                  <a:lnTo>
                    <a:pt x="1518285" y="1387221"/>
                  </a:lnTo>
                  <a:lnTo>
                    <a:pt x="1516856" y="1393603"/>
                  </a:lnTo>
                  <a:lnTo>
                    <a:pt x="1522857" y="1398936"/>
                  </a:lnTo>
                  <a:lnTo>
                    <a:pt x="1523809" y="1407985"/>
                  </a:lnTo>
                  <a:lnTo>
                    <a:pt x="1520285" y="1417796"/>
                  </a:lnTo>
                  <a:lnTo>
                    <a:pt x="1509141" y="1424464"/>
                  </a:lnTo>
                  <a:lnTo>
                    <a:pt x="1507427" y="1434179"/>
                  </a:lnTo>
                  <a:lnTo>
                    <a:pt x="1512761" y="1452277"/>
                  </a:lnTo>
                  <a:lnTo>
                    <a:pt x="1520476" y="1454849"/>
                  </a:lnTo>
                  <a:lnTo>
                    <a:pt x="1522000" y="1460564"/>
                  </a:lnTo>
                  <a:lnTo>
                    <a:pt x="1507331" y="1467231"/>
                  </a:lnTo>
                  <a:lnTo>
                    <a:pt x="1486948" y="1465326"/>
                  </a:lnTo>
                  <a:lnTo>
                    <a:pt x="1490091" y="1472374"/>
                  </a:lnTo>
                  <a:lnTo>
                    <a:pt x="1487900" y="1477137"/>
                  </a:lnTo>
                  <a:lnTo>
                    <a:pt x="1494758" y="1489329"/>
                  </a:lnTo>
                  <a:lnTo>
                    <a:pt x="1489805" y="1493806"/>
                  </a:lnTo>
                  <a:lnTo>
                    <a:pt x="1488567" y="1506188"/>
                  </a:lnTo>
                  <a:lnTo>
                    <a:pt x="1479042" y="1511237"/>
                  </a:lnTo>
                  <a:lnTo>
                    <a:pt x="1476375" y="1523333"/>
                  </a:lnTo>
                  <a:lnTo>
                    <a:pt x="1472184" y="1528286"/>
                  </a:lnTo>
                  <a:lnTo>
                    <a:pt x="1454944" y="1539526"/>
                  </a:lnTo>
                  <a:lnTo>
                    <a:pt x="1445609" y="1536954"/>
                  </a:lnTo>
                  <a:lnTo>
                    <a:pt x="1440561" y="1539240"/>
                  </a:lnTo>
                  <a:lnTo>
                    <a:pt x="1450753" y="1573625"/>
                  </a:lnTo>
                  <a:lnTo>
                    <a:pt x="1461516" y="1590485"/>
                  </a:lnTo>
                  <a:lnTo>
                    <a:pt x="1468565" y="1611058"/>
                  </a:lnTo>
                  <a:lnTo>
                    <a:pt x="1478471" y="1620488"/>
                  </a:lnTo>
                  <a:lnTo>
                    <a:pt x="1480757" y="1626203"/>
                  </a:lnTo>
                  <a:lnTo>
                    <a:pt x="1483233" y="1625537"/>
                  </a:lnTo>
                  <a:lnTo>
                    <a:pt x="1488662" y="1636681"/>
                  </a:lnTo>
                  <a:lnTo>
                    <a:pt x="1492663" y="1634204"/>
                  </a:lnTo>
                  <a:lnTo>
                    <a:pt x="1501140" y="1641539"/>
                  </a:lnTo>
                  <a:lnTo>
                    <a:pt x="1492472" y="1651920"/>
                  </a:lnTo>
                  <a:lnTo>
                    <a:pt x="1498187" y="1654778"/>
                  </a:lnTo>
                  <a:lnTo>
                    <a:pt x="1491615" y="1660589"/>
                  </a:lnTo>
                  <a:lnTo>
                    <a:pt x="1490472" y="1667256"/>
                  </a:lnTo>
                  <a:lnTo>
                    <a:pt x="1495806" y="1680019"/>
                  </a:lnTo>
                  <a:lnTo>
                    <a:pt x="1499425" y="1681258"/>
                  </a:lnTo>
                  <a:lnTo>
                    <a:pt x="1499616" y="1686020"/>
                  </a:lnTo>
                  <a:lnTo>
                    <a:pt x="1502474" y="1686496"/>
                  </a:lnTo>
                  <a:lnTo>
                    <a:pt x="1502950" y="1691926"/>
                  </a:lnTo>
                  <a:lnTo>
                    <a:pt x="1505998" y="1691354"/>
                  </a:lnTo>
                  <a:lnTo>
                    <a:pt x="1500188" y="1698593"/>
                  </a:lnTo>
                  <a:lnTo>
                    <a:pt x="1504474" y="1698879"/>
                  </a:lnTo>
                  <a:lnTo>
                    <a:pt x="1503140" y="1700689"/>
                  </a:lnTo>
                  <a:lnTo>
                    <a:pt x="1506569" y="1707642"/>
                  </a:lnTo>
                  <a:lnTo>
                    <a:pt x="1498092" y="1710023"/>
                  </a:lnTo>
                  <a:lnTo>
                    <a:pt x="1507712" y="1721167"/>
                  </a:lnTo>
                  <a:lnTo>
                    <a:pt x="1518475" y="1727930"/>
                  </a:lnTo>
                  <a:lnTo>
                    <a:pt x="1516285" y="1733455"/>
                  </a:lnTo>
                  <a:lnTo>
                    <a:pt x="1529334" y="1737551"/>
                  </a:lnTo>
                  <a:lnTo>
                    <a:pt x="1521428" y="1753743"/>
                  </a:lnTo>
                  <a:lnTo>
                    <a:pt x="1528953" y="1760410"/>
                  </a:lnTo>
                  <a:lnTo>
                    <a:pt x="1529429" y="1757267"/>
                  </a:lnTo>
                  <a:lnTo>
                    <a:pt x="1534763" y="1757172"/>
                  </a:lnTo>
                  <a:lnTo>
                    <a:pt x="1533906" y="1763078"/>
                  </a:lnTo>
                  <a:lnTo>
                    <a:pt x="1539240" y="1764983"/>
                  </a:lnTo>
                  <a:lnTo>
                    <a:pt x="1535525" y="1775555"/>
                  </a:lnTo>
                  <a:lnTo>
                    <a:pt x="1531525" y="1776984"/>
                  </a:lnTo>
                  <a:lnTo>
                    <a:pt x="1533144" y="1781937"/>
                  </a:lnTo>
                  <a:lnTo>
                    <a:pt x="1516380" y="1790890"/>
                  </a:lnTo>
                  <a:lnTo>
                    <a:pt x="1513523" y="1793939"/>
                  </a:lnTo>
                  <a:lnTo>
                    <a:pt x="1515237" y="1796224"/>
                  </a:lnTo>
                  <a:lnTo>
                    <a:pt x="1508474" y="1804035"/>
                  </a:lnTo>
                  <a:lnTo>
                    <a:pt x="1500664" y="1796320"/>
                  </a:lnTo>
                  <a:lnTo>
                    <a:pt x="1493329" y="1792319"/>
                  </a:lnTo>
                  <a:lnTo>
                    <a:pt x="1490282" y="1793081"/>
                  </a:lnTo>
                  <a:lnTo>
                    <a:pt x="1486948" y="1786033"/>
                  </a:lnTo>
                  <a:lnTo>
                    <a:pt x="1473137" y="1790986"/>
                  </a:lnTo>
                  <a:lnTo>
                    <a:pt x="1472089" y="1795844"/>
                  </a:lnTo>
                  <a:lnTo>
                    <a:pt x="1459421" y="1797082"/>
                  </a:lnTo>
                  <a:lnTo>
                    <a:pt x="1448371" y="1804035"/>
                  </a:lnTo>
                  <a:lnTo>
                    <a:pt x="1448086" y="1802321"/>
                  </a:lnTo>
                  <a:lnTo>
                    <a:pt x="1417320" y="1803654"/>
                  </a:lnTo>
                  <a:lnTo>
                    <a:pt x="1395413" y="1807368"/>
                  </a:lnTo>
                  <a:lnTo>
                    <a:pt x="1381220" y="1802797"/>
                  </a:lnTo>
                  <a:lnTo>
                    <a:pt x="1367885" y="1789461"/>
                  </a:lnTo>
                  <a:lnTo>
                    <a:pt x="1338929" y="1778889"/>
                  </a:lnTo>
                  <a:lnTo>
                    <a:pt x="1327023" y="1766602"/>
                  </a:lnTo>
                  <a:lnTo>
                    <a:pt x="1331595" y="1755362"/>
                  </a:lnTo>
                  <a:lnTo>
                    <a:pt x="1330642" y="1746123"/>
                  </a:lnTo>
                  <a:lnTo>
                    <a:pt x="1335500" y="1735360"/>
                  </a:lnTo>
                  <a:lnTo>
                    <a:pt x="1324832" y="1726501"/>
                  </a:lnTo>
                  <a:lnTo>
                    <a:pt x="1312640" y="1733360"/>
                  </a:lnTo>
                  <a:lnTo>
                    <a:pt x="1307973" y="1741265"/>
                  </a:lnTo>
                  <a:lnTo>
                    <a:pt x="1307021" y="1750028"/>
                  </a:lnTo>
                  <a:lnTo>
                    <a:pt x="1291114" y="1750314"/>
                  </a:lnTo>
                  <a:lnTo>
                    <a:pt x="1283017" y="1743551"/>
                  </a:lnTo>
                  <a:lnTo>
                    <a:pt x="1273207" y="1750409"/>
                  </a:lnTo>
                  <a:lnTo>
                    <a:pt x="1269968" y="1749647"/>
                  </a:lnTo>
                  <a:lnTo>
                    <a:pt x="1270159" y="1754696"/>
                  </a:lnTo>
                  <a:lnTo>
                    <a:pt x="1264253" y="1763363"/>
                  </a:lnTo>
                  <a:lnTo>
                    <a:pt x="1256252" y="1797939"/>
                  </a:lnTo>
                  <a:lnTo>
                    <a:pt x="1243489" y="1815274"/>
                  </a:lnTo>
                  <a:lnTo>
                    <a:pt x="1238631" y="1816037"/>
                  </a:lnTo>
                  <a:lnTo>
                    <a:pt x="1238631" y="1824704"/>
                  </a:lnTo>
                  <a:lnTo>
                    <a:pt x="1244441" y="1826895"/>
                  </a:lnTo>
                  <a:lnTo>
                    <a:pt x="1240060" y="1840897"/>
                  </a:lnTo>
                  <a:lnTo>
                    <a:pt x="1258062" y="1836992"/>
                  </a:lnTo>
                  <a:lnTo>
                    <a:pt x="1257205" y="1841754"/>
                  </a:lnTo>
                  <a:lnTo>
                    <a:pt x="1253871" y="1842897"/>
                  </a:lnTo>
                  <a:lnTo>
                    <a:pt x="1254728" y="1846135"/>
                  </a:lnTo>
                  <a:lnTo>
                    <a:pt x="1252061" y="1847088"/>
                  </a:lnTo>
                  <a:lnTo>
                    <a:pt x="1253585" y="1851945"/>
                  </a:lnTo>
                  <a:lnTo>
                    <a:pt x="1251490" y="1857185"/>
                  </a:lnTo>
                  <a:lnTo>
                    <a:pt x="1252347" y="1864138"/>
                  </a:lnTo>
                  <a:lnTo>
                    <a:pt x="1260348" y="1872234"/>
                  </a:lnTo>
                  <a:lnTo>
                    <a:pt x="1253109" y="1883759"/>
                  </a:lnTo>
                  <a:lnTo>
                    <a:pt x="1256538" y="1884902"/>
                  </a:lnTo>
                  <a:lnTo>
                    <a:pt x="1239869" y="1899761"/>
                  </a:lnTo>
                  <a:lnTo>
                    <a:pt x="1227582" y="1904619"/>
                  </a:lnTo>
                  <a:lnTo>
                    <a:pt x="1226820" y="1926812"/>
                  </a:lnTo>
                  <a:lnTo>
                    <a:pt x="1208532" y="1929670"/>
                  </a:lnTo>
                  <a:lnTo>
                    <a:pt x="1197197" y="1938242"/>
                  </a:lnTo>
                  <a:lnTo>
                    <a:pt x="1197292" y="1963483"/>
                  </a:lnTo>
                  <a:lnTo>
                    <a:pt x="1187863" y="1959007"/>
                  </a:lnTo>
                  <a:lnTo>
                    <a:pt x="1177862" y="1950053"/>
                  </a:lnTo>
                  <a:lnTo>
                    <a:pt x="1168527" y="1956054"/>
                  </a:lnTo>
                  <a:close/>
                  <a:moveTo>
                    <a:pt x="690753" y="338899"/>
                  </a:moveTo>
                  <a:lnTo>
                    <a:pt x="698278" y="339090"/>
                  </a:lnTo>
                  <a:lnTo>
                    <a:pt x="697420" y="335566"/>
                  </a:lnTo>
                  <a:lnTo>
                    <a:pt x="690753" y="338899"/>
                  </a:lnTo>
                  <a:close/>
                  <a:moveTo>
                    <a:pt x="138684" y="812387"/>
                  </a:moveTo>
                  <a:lnTo>
                    <a:pt x="138208" y="817531"/>
                  </a:lnTo>
                  <a:lnTo>
                    <a:pt x="126301" y="812768"/>
                  </a:lnTo>
                  <a:lnTo>
                    <a:pt x="126968" y="806863"/>
                  </a:lnTo>
                  <a:lnTo>
                    <a:pt x="138684" y="81238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4" name="Freihandform: Form 183">
              <a:extLst>
                <a:ext uri="{FF2B5EF4-FFF2-40B4-BE49-F238E27FC236}">
                  <a16:creationId xmlns:a16="http://schemas.microsoft.com/office/drawing/2014/main" id="{7D1AC067-FB8F-43C4-85AA-185E91DE614C}"/>
                </a:ext>
              </a:extLst>
            </p:cNvPr>
            <p:cNvSpPr/>
            <p:nvPr/>
          </p:nvSpPr>
          <p:spPr>
            <a:xfrm>
              <a:off x="139071" y="2413439"/>
              <a:ext cx="1049400" cy="1197900"/>
            </a:xfrm>
            <a:custGeom>
              <a:avLst/>
              <a:gdLst>
                <a:gd name="connsiteX0" fmla="*/ 533400 w 2019300"/>
                <a:gd name="connsiteY0" fmla="*/ 2167795 h 2305050"/>
                <a:gd name="connsiteX1" fmla="*/ 526637 w 2019300"/>
                <a:gd name="connsiteY1" fmla="*/ 2160080 h 2305050"/>
                <a:gd name="connsiteX2" fmla="*/ 524447 w 2019300"/>
                <a:gd name="connsiteY2" fmla="*/ 2160842 h 2305050"/>
                <a:gd name="connsiteX3" fmla="*/ 507016 w 2019300"/>
                <a:gd name="connsiteY3" fmla="*/ 2136553 h 2305050"/>
                <a:gd name="connsiteX4" fmla="*/ 504158 w 2019300"/>
                <a:gd name="connsiteY4" fmla="*/ 2124170 h 2305050"/>
                <a:gd name="connsiteX5" fmla="*/ 511874 w 2019300"/>
                <a:gd name="connsiteY5" fmla="*/ 2121884 h 2305050"/>
                <a:gd name="connsiteX6" fmla="*/ 512445 w 2019300"/>
                <a:gd name="connsiteY6" fmla="*/ 2127123 h 2305050"/>
                <a:gd name="connsiteX7" fmla="*/ 515588 w 2019300"/>
                <a:gd name="connsiteY7" fmla="*/ 2125599 h 2305050"/>
                <a:gd name="connsiteX8" fmla="*/ 516350 w 2019300"/>
                <a:gd name="connsiteY8" fmla="*/ 2133028 h 2305050"/>
                <a:gd name="connsiteX9" fmla="*/ 520446 w 2019300"/>
                <a:gd name="connsiteY9" fmla="*/ 2138267 h 2305050"/>
                <a:gd name="connsiteX10" fmla="*/ 516160 w 2019300"/>
                <a:gd name="connsiteY10" fmla="*/ 2141792 h 2305050"/>
                <a:gd name="connsiteX11" fmla="*/ 520636 w 2019300"/>
                <a:gd name="connsiteY11" fmla="*/ 2138458 h 2305050"/>
                <a:gd name="connsiteX12" fmla="*/ 534448 w 2019300"/>
                <a:gd name="connsiteY12" fmla="*/ 2151698 h 2305050"/>
                <a:gd name="connsiteX13" fmla="*/ 531019 w 2019300"/>
                <a:gd name="connsiteY13" fmla="*/ 2155603 h 2305050"/>
                <a:gd name="connsiteX14" fmla="*/ 534352 w 2019300"/>
                <a:gd name="connsiteY14" fmla="*/ 2163032 h 2305050"/>
                <a:gd name="connsiteX15" fmla="*/ 533400 w 2019300"/>
                <a:gd name="connsiteY15" fmla="*/ 2167795 h 2305050"/>
                <a:gd name="connsiteX16" fmla="*/ 503968 w 2019300"/>
                <a:gd name="connsiteY16" fmla="*/ 2123789 h 2305050"/>
                <a:gd name="connsiteX17" fmla="*/ 495681 w 2019300"/>
                <a:gd name="connsiteY17" fmla="*/ 2119312 h 2305050"/>
                <a:gd name="connsiteX18" fmla="*/ 493776 w 2019300"/>
                <a:gd name="connsiteY18" fmla="*/ 2111026 h 2305050"/>
                <a:gd name="connsiteX19" fmla="*/ 496633 w 2019300"/>
                <a:gd name="connsiteY19" fmla="*/ 2108168 h 2305050"/>
                <a:gd name="connsiteX20" fmla="*/ 487013 w 2019300"/>
                <a:gd name="connsiteY20" fmla="*/ 2097024 h 2305050"/>
                <a:gd name="connsiteX21" fmla="*/ 434816 w 2019300"/>
                <a:gd name="connsiteY21" fmla="*/ 2089499 h 2305050"/>
                <a:gd name="connsiteX22" fmla="*/ 420433 w 2019300"/>
                <a:gd name="connsiteY22" fmla="*/ 2097119 h 2305050"/>
                <a:gd name="connsiteX23" fmla="*/ 406241 w 2019300"/>
                <a:gd name="connsiteY23" fmla="*/ 2100644 h 2305050"/>
                <a:gd name="connsiteX24" fmla="*/ 352901 w 2019300"/>
                <a:gd name="connsiteY24" fmla="*/ 2085880 h 2305050"/>
                <a:gd name="connsiteX25" fmla="*/ 312420 w 2019300"/>
                <a:gd name="connsiteY25" fmla="*/ 2099215 h 2305050"/>
                <a:gd name="connsiteX26" fmla="*/ 284321 w 2019300"/>
                <a:gd name="connsiteY26" fmla="*/ 2123408 h 2305050"/>
                <a:gd name="connsiteX27" fmla="*/ 277654 w 2019300"/>
                <a:gd name="connsiteY27" fmla="*/ 2121694 h 2305050"/>
                <a:gd name="connsiteX28" fmla="*/ 275177 w 2019300"/>
                <a:gd name="connsiteY28" fmla="*/ 2133600 h 2305050"/>
                <a:gd name="connsiteX29" fmla="*/ 268605 w 2019300"/>
                <a:gd name="connsiteY29" fmla="*/ 2133410 h 2305050"/>
                <a:gd name="connsiteX30" fmla="*/ 262795 w 2019300"/>
                <a:gd name="connsiteY30" fmla="*/ 2127123 h 2305050"/>
                <a:gd name="connsiteX31" fmla="*/ 245269 w 2019300"/>
                <a:gd name="connsiteY31" fmla="*/ 2131600 h 2305050"/>
                <a:gd name="connsiteX32" fmla="*/ 238506 w 2019300"/>
                <a:gd name="connsiteY32" fmla="*/ 2123313 h 2305050"/>
                <a:gd name="connsiteX33" fmla="*/ 230505 w 2019300"/>
                <a:gd name="connsiteY33" fmla="*/ 2132552 h 2305050"/>
                <a:gd name="connsiteX34" fmla="*/ 227552 w 2019300"/>
                <a:gd name="connsiteY34" fmla="*/ 2129504 h 2305050"/>
                <a:gd name="connsiteX35" fmla="*/ 214027 w 2019300"/>
                <a:gd name="connsiteY35" fmla="*/ 2134076 h 2305050"/>
                <a:gd name="connsiteX36" fmla="*/ 203454 w 2019300"/>
                <a:gd name="connsiteY36" fmla="*/ 2150078 h 2305050"/>
                <a:gd name="connsiteX37" fmla="*/ 212503 w 2019300"/>
                <a:gd name="connsiteY37" fmla="*/ 2158556 h 2305050"/>
                <a:gd name="connsiteX38" fmla="*/ 207073 w 2019300"/>
                <a:gd name="connsiteY38" fmla="*/ 2168843 h 2305050"/>
                <a:gd name="connsiteX39" fmla="*/ 209169 w 2019300"/>
                <a:gd name="connsiteY39" fmla="*/ 2177129 h 2305050"/>
                <a:gd name="connsiteX40" fmla="*/ 248888 w 2019300"/>
                <a:gd name="connsiteY40" fmla="*/ 2220373 h 2305050"/>
                <a:gd name="connsiteX41" fmla="*/ 262699 w 2019300"/>
                <a:gd name="connsiteY41" fmla="*/ 2240566 h 2305050"/>
                <a:gd name="connsiteX42" fmla="*/ 240220 w 2019300"/>
                <a:gd name="connsiteY42" fmla="*/ 2264950 h 2305050"/>
                <a:gd name="connsiteX43" fmla="*/ 242316 w 2019300"/>
                <a:gd name="connsiteY43" fmla="*/ 2275808 h 2305050"/>
                <a:gd name="connsiteX44" fmla="*/ 241268 w 2019300"/>
                <a:gd name="connsiteY44" fmla="*/ 2292858 h 2305050"/>
                <a:gd name="connsiteX45" fmla="*/ 226600 w 2019300"/>
                <a:gd name="connsiteY45" fmla="*/ 2293525 h 2305050"/>
                <a:gd name="connsiteX46" fmla="*/ 225361 w 2019300"/>
                <a:gd name="connsiteY46" fmla="*/ 2296763 h 2305050"/>
                <a:gd name="connsiteX47" fmla="*/ 220218 w 2019300"/>
                <a:gd name="connsiteY47" fmla="*/ 2293906 h 2305050"/>
                <a:gd name="connsiteX48" fmla="*/ 201358 w 2019300"/>
                <a:gd name="connsiteY48" fmla="*/ 2304383 h 2305050"/>
                <a:gd name="connsiteX49" fmla="*/ 194977 w 2019300"/>
                <a:gd name="connsiteY49" fmla="*/ 2299716 h 2305050"/>
                <a:gd name="connsiteX50" fmla="*/ 184309 w 2019300"/>
                <a:gd name="connsiteY50" fmla="*/ 2298097 h 2305050"/>
                <a:gd name="connsiteX51" fmla="*/ 185071 w 2019300"/>
                <a:gd name="connsiteY51" fmla="*/ 2296192 h 2305050"/>
                <a:gd name="connsiteX52" fmla="*/ 168688 w 2019300"/>
                <a:gd name="connsiteY52" fmla="*/ 2296192 h 2305050"/>
                <a:gd name="connsiteX53" fmla="*/ 162211 w 2019300"/>
                <a:gd name="connsiteY53" fmla="*/ 2292858 h 2305050"/>
                <a:gd name="connsiteX54" fmla="*/ 155734 w 2019300"/>
                <a:gd name="connsiteY54" fmla="*/ 2295335 h 2305050"/>
                <a:gd name="connsiteX55" fmla="*/ 147923 w 2019300"/>
                <a:gd name="connsiteY55" fmla="*/ 2291429 h 2305050"/>
                <a:gd name="connsiteX56" fmla="*/ 141827 w 2019300"/>
                <a:gd name="connsiteY56" fmla="*/ 2277809 h 2305050"/>
                <a:gd name="connsiteX57" fmla="*/ 135255 w 2019300"/>
                <a:gd name="connsiteY57" fmla="*/ 2271998 h 2305050"/>
                <a:gd name="connsiteX58" fmla="*/ 120110 w 2019300"/>
                <a:gd name="connsiteY58" fmla="*/ 2263616 h 2305050"/>
                <a:gd name="connsiteX59" fmla="*/ 101155 w 2019300"/>
                <a:gd name="connsiteY59" fmla="*/ 2263235 h 2305050"/>
                <a:gd name="connsiteX60" fmla="*/ 93916 w 2019300"/>
                <a:gd name="connsiteY60" fmla="*/ 2250091 h 2305050"/>
                <a:gd name="connsiteX61" fmla="*/ 89154 w 2019300"/>
                <a:gd name="connsiteY61" fmla="*/ 2246948 h 2305050"/>
                <a:gd name="connsiteX62" fmla="*/ 76390 w 2019300"/>
                <a:gd name="connsiteY62" fmla="*/ 2253996 h 2305050"/>
                <a:gd name="connsiteX63" fmla="*/ 71533 w 2019300"/>
                <a:gd name="connsiteY63" fmla="*/ 2263331 h 2305050"/>
                <a:gd name="connsiteX64" fmla="*/ 51530 w 2019300"/>
                <a:gd name="connsiteY64" fmla="*/ 2268950 h 2305050"/>
                <a:gd name="connsiteX65" fmla="*/ 40005 w 2019300"/>
                <a:gd name="connsiteY65" fmla="*/ 2275237 h 2305050"/>
                <a:gd name="connsiteX66" fmla="*/ 23527 w 2019300"/>
                <a:gd name="connsiteY66" fmla="*/ 2275237 h 2305050"/>
                <a:gd name="connsiteX67" fmla="*/ 14192 w 2019300"/>
                <a:gd name="connsiteY67" fmla="*/ 2271046 h 2305050"/>
                <a:gd name="connsiteX68" fmla="*/ 14668 w 2019300"/>
                <a:gd name="connsiteY68" fmla="*/ 2255806 h 2305050"/>
                <a:gd name="connsiteX69" fmla="*/ 10668 w 2019300"/>
                <a:gd name="connsiteY69" fmla="*/ 2254853 h 2305050"/>
                <a:gd name="connsiteX70" fmla="*/ 9525 w 2019300"/>
                <a:gd name="connsiteY70" fmla="*/ 2233994 h 2305050"/>
                <a:gd name="connsiteX71" fmla="*/ 12573 w 2019300"/>
                <a:gd name="connsiteY71" fmla="*/ 2236661 h 2305050"/>
                <a:gd name="connsiteX72" fmla="*/ 12763 w 2019300"/>
                <a:gd name="connsiteY72" fmla="*/ 2229136 h 2305050"/>
                <a:gd name="connsiteX73" fmla="*/ 25908 w 2019300"/>
                <a:gd name="connsiteY73" fmla="*/ 2213420 h 2305050"/>
                <a:gd name="connsiteX74" fmla="*/ 28670 w 2019300"/>
                <a:gd name="connsiteY74" fmla="*/ 2198561 h 2305050"/>
                <a:gd name="connsiteX75" fmla="*/ 32956 w 2019300"/>
                <a:gd name="connsiteY75" fmla="*/ 2193893 h 2305050"/>
                <a:gd name="connsiteX76" fmla="*/ 26098 w 2019300"/>
                <a:gd name="connsiteY76" fmla="*/ 2172653 h 2305050"/>
                <a:gd name="connsiteX77" fmla="*/ 24955 w 2019300"/>
                <a:gd name="connsiteY77" fmla="*/ 2155317 h 2305050"/>
                <a:gd name="connsiteX78" fmla="*/ 17907 w 2019300"/>
                <a:gd name="connsiteY78" fmla="*/ 2138744 h 2305050"/>
                <a:gd name="connsiteX79" fmla="*/ 14573 w 2019300"/>
                <a:gd name="connsiteY79" fmla="*/ 2136553 h 2305050"/>
                <a:gd name="connsiteX80" fmla="*/ 17812 w 2019300"/>
                <a:gd name="connsiteY80" fmla="*/ 2127790 h 2305050"/>
                <a:gd name="connsiteX81" fmla="*/ 22288 w 2019300"/>
                <a:gd name="connsiteY81" fmla="*/ 2124266 h 2305050"/>
                <a:gd name="connsiteX82" fmla="*/ 13525 w 2019300"/>
                <a:gd name="connsiteY82" fmla="*/ 2118551 h 2305050"/>
                <a:gd name="connsiteX83" fmla="*/ 22765 w 2019300"/>
                <a:gd name="connsiteY83" fmla="*/ 2114550 h 2305050"/>
                <a:gd name="connsiteX84" fmla="*/ 21050 w 2019300"/>
                <a:gd name="connsiteY84" fmla="*/ 2109026 h 2305050"/>
                <a:gd name="connsiteX85" fmla="*/ 23527 w 2019300"/>
                <a:gd name="connsiteY85" fmla="*/ 2108073 h 2305050"/>
                <a:gd name="connsiteX86" fmla="*/ 19526 w 2019300"/>
                <a:gd name="connsiteY86" fmla="*/ 2104263 h 2305050"/>
                <a:gd name="connsiteX87" fmla="*/ 26289 w 2019300"/>
                <a:gd name="connsiteY87" fmla="*/ 2102168 h 2305050"/>
                <a:gd name="connsiteX88" fmla="*/ 39338 w 2019300"/>
                <a:gd name="connsiteY88" fmla="*/ 2089309 h 2305050"/>
                <a:gd name="connsiteX89" fmla="*/ 50578 w 2019300"/>
                <a:gd name="connsiteY89" fmla="*/ 2063972 h 2305050"/>
                <a:gd name="connsiteX90" fmla="*/ 55435 w 2019300"/>
                <a:gd name="connsiteY90" fmla="*/ 2058067 h 2305050"/>
                <a:gd name="connsiteX91" fmla="*/ 69818 w 2019300"/>
                <a:gd name="connsiteY91" fmla="*/ 2065020 h 2305050"/>
                <a:gd name="connsiteX92" fmla="*/ 75914 w 2019300"/>
                <a:gd name="connsiteY92" fmla="*/ 2056924 h 2305050"/>
                <a:gd name="connsiteX93" fmla="*/ 81915 w 2019300"/>
                <a:gd name="connsiteY93" fmla="*/ 2058734 h 2305050"/>
                <a:gd name="connsiteX94" fmla="*/ 87439 w 2019300"/>
                <a:gd name="connsiteY94" fmla="*/ 2056543 h 2305050"/>
                <a:gd name="connsiteX95" fmla="*/ 105442 w 2019300"/>
                <a:gd name="connsiteY95" fmla="*/ 2038350 h 2305050"/>
                <a:gd name="connsiteX96" fmla="*/ 103251 w 2019300"/>
                <a:gd name="connsiteY96" fmla="*/ 2036159 h 2305050"/>
                <a:gd name="connsiteX97" fmla="*/ 103251 w 2019300"/>
                <a:gd name="connsiteY97" fmla="*/ 2028444 h 2305050"/>
                <a:gd name="connsiteX98" fmla="*/ 109061 w 2019300"/>
                <a:gd name="connsiteY98" fmla="*/ 2030635 h 2305050"/>
                <a:gd name="connsiteX99" fmla="*/ 111633 w 2019300"/>
                <a:gd name="connsiteY99" fmla="*/ 2014918 h 2305050"/>
                <a:gd name="connsiteX100" fmla="*/ 122872 w 2019300"/>
                <a:gd name="connsiteY100" fmla="*/ 2011109 h 2305050"/>
                <a:gd name="connsiteX101" fmla="*/ 123349 w 2019300"/>
                <a:gd name="connsiteY101" fmla="*/ 2015109 h 2305050"/>
                <a:gd name="connsiteX102" fmla="*/ 133731 w 2019300"/>
                <a:gd name="connsiteY102" fmla="*/ 2012347 h 2305050"/>
                <a:gd name="connsiteX103" fmla="*/ 132683 w 2019300"/>
                <a:gd name="connsiteY103" fmla="*/ 2008823 h 2305050"/>
                <a:gd name="connsiteX104" fmla="*/ 135922 w 2019300"/>
                <a:gd name="connsiteY104" fmla="*/ 2007680 h 2305050"/>
                <a:gd name="connsiteX105" fmla="*/ 134969 w 2019300"/>
                <a:gd name="connsiteY105" fmla="*/ 2005775 h 2305050"/>
                <a:gd name="connsiteX106" fmla="*/ 128873 w 2019300"/>
                <a:gd name="connsiteY106" fmla="*/ 2007870 h 2305050"/>
                <a:gd name="connsiteX107" fmla="*/ 125920 w 2019300"/>
                <a:gd name="connsiteY107" fmla="*/ 1999774 h 2305050"/>
                <a:gd name="connsiteX108" fmla="*/ 127921 w 2019300"/>
                <a:gd name="connsiteY108" fmla="*/ 1997393 h 2305050"/>
                <a:gd name="connsiteX109" fmla="*/ 120777 w 2019300"/>
                <a:gd name="connsiteY109" fmla="*/ 2000345 h 2305050"/>
                <a:gd name="connsiteX110" fmla="*/ 118681 w 2019300"/>
                <a:gd name="connsiteY110" fmla="*/ 1994059 h 2305050"/>
                <a:gd name="connsiteX111" fmla="*/ 111157 w 2019300"/>
                <a:gd name="connsiteY111" fmla="*/ 1990344 h 2305050"/>
                <a:gd name="connsiteX112" fmla="*/ 109537 w 2019300"/>
                <a:gd name="connsiteY112" fmla="*/ 1986629 h 2305050"/>
                <a:gd name="connsiteX113" fmla="*/ 94012 w 2019300"/>
                <a:gd name="connsiteY113" fmla="*/ 1983391 h 2305050"/>
                <a:gd name="connsiteX114" fmla="*/ 90392 w 2019300"/>
                <a:gd name="connsiteY114" fmla="*/ 1973961 h 2305050"/>
                <a:gd name="connsiteX115" fmla="*/ 101346 w 2019300"/>
                <a:gd name="connsiteY115" fmla="*/ 1949672 h 2305050"/>
                <a:gd name="connsiteX116" fmla="*/ 114967 w 2019300"/>
                <a:gd name="connsiteY116" fmla="*/ 1932718 h 2305050"/>
                <a:gd name="connsiteX117" fmla="*/ 153448 w 2019300"/>
                <a:gd name="connsiteY117" fmla="*/ 1891093 h 2305050"/>
                <a:gd name="connsiteX118" fmla="*/ 165640 w 2019300"/>
                <a:gd name="connsiteY118" fmla="*/ 1882711 h 2305050"/>
                <a:gd name="connsiteX119" fmla="*/ 162401 w 2019300"/>
                <a:gd name="connsiteY119" fmla="*/ 1873568 h 2305050"/>
                <a:gd name="connsiteX120" fmla="*/ 165925 w 2019300"/>
                <a:gd name="connsiteY120" fmla="*/ 1866519 h 2305050"/>
                <a:gd name="connsiteX121" fmla="*/ 165544 w 2019300"/>
                <a:gd name="connsiteY121" fmla="*/ 1859756 h 2305050"/>
                <a:gd name="connsiteX122" fmla="*/ 171926 w 2019300"/>
                <a:gd name="connsiteY122" fmla="*/ 1852708 h 2305050"/>
                <a:gd name="connsiteX123" fmla="*/ 167068 w 2019300"/>
                <a:gd name="connsiteY123" fmla="*/ 1851279 h 2305050"/>
                <a:gd name="connsiteX124" fmla="*/ 172688 w 2019300"/>
                <a:gd name="connsiteY124" fmla="*/ 1844993 h 2305050"/>
                <a:gd name="connsiteX125" fmla="*/ 167068 w 2019300"/>
                <a:gd name="connsiteY125" fmla="*/ 1839659 h 2305050"/>
                <a:gd name="connsiteX126" fmla="*/ 175927 w 2019300"/>
                <a:gd name="connsiteY126" fmla="*/ 1828800 h 2305050"/>
                <a:gd name="connsiteX127" fmla="*/ 175069 w 2019300"/>
                <a:gd name="connsiteY127" fmla="*/ 1822514 h 2305050"/>
                <a:gd name="connsiteX128" fmla="*/ 182118 w 2019300"/>
                <a:gd name="connsiteY128" fmla="*/ 1817084 h 2305050"/>
                <a:gd name="connsiteX129" fmla="*/ 178403 w 2019300"/>
                <a:gd name="connsiteY129" fmla="*/ 1806607 h 2305050"/>
                <a:gd name="connsiteX130" fmla="*/ 181642 w 2019300"/>
                <a:gd name="connsiteY130" fmla="*/ 1805654 h 2305050"/>
                <a:gd name="connsiteX131" fmla="*/ 180118 w 2019300"/>
                <a:gd name="connsiteY131" fmla="*/ 1799558 h 2305050"/>
                <a:gd name="connsiteX132" fmla="*/ 174022 w 2019300"/>
                <a:gd name="connsiteY132" fmla="*/ 1797844 h 2305050"/>
                <a:gd name="connsiteX133" fmla="*/ 179451 w 2019300"/>
                <a:gd name="connsiteY133" fmla="*/ 1780794 h 2305050"/>
                <a:gd name="connsiteX134" fmla="*/ 176689 w 2019300"/>
                <a:gd name="connsiteY134" fmla="*/ 1778222 h 2305050"/>
                <a:gd name="connsiteX135" fmla="*/ 175546 w 2019300"/>
                <a:gd name="connsiteY135" fmla="*/ 1758220 h 2305050"/>
                <a:gd name="connsiteX136" fmla="*/ 172593 w 2019300"/>
                <a:gd name="connsiteY136" fmla="*/ 1755743 h 2305050"/>
                <a:gd name="connsiteX137" fmla="*/ 175355 w 2019300"/>
                <a:gd name="connsiteY137" fmla="*/ 1744790 h 2305050"/>
                <a:gd name="connsiteX138" fmla="*/ 160877 w 2019300"/>
                <a:gd name="connsiteY138" fmla="*/ 1737265 h 2305050"/>
                <a:gd name="connsiteX139" fmla="*/ 157639 w 2019300"/>
                <a:gd name="connsiteY139" fmla="*/ 1739170 h 2305050"/>
                <a:gd name="connsiteX140" fmla="*/ 155448 w 2019300"/>
                <a:gd name="connsiteY140" fmla="*/ 1735741 h 2305050"/>
                <a:gd name="connsiteX141" fmla="*/ 150781 w 2019300"/>
                <a:gd name="connsiteY141" fmla="*/ 1741932 h 2305050"/>
                <a:gd name="connsiteX142" fmla="*/ 147066 w 2019300"/>
                <a:gd name="connsiteY142" fmla="*/ 1738979 h 2305050"/>
                <a:gd name="connsiteX143" fmla="*/ 139446 w 2019300"/>
                <a:gd name="connsiteY143" fmla="*/ 1743266 h 2305050"/>
                <a:gd name="connsiteX144" fmla="*/ 127540 w 2019300"/>
                <a:gd name="connsiteY144" fmla="*/ 1738122 h 2305050"/>
                <a:gd name="connsiteX145" fmla="*/ 121920 w 2019300"/>
                <a:gd name="connsiteY145" fmla="*/ 1730121 h 2305050"/>
                <a:gd name="connsiteX146" fmla="*/ 130873 w 2019300"/>
                <a:gd name="connsiteY146" fmla="*/ 1706785 h 2305050"/>
                <a:gd name="connsiteX147" fmla="*/ 138208 w 2019300"/>
                <a:gd name="connsiteY147" fmla="*/ 1696307 h 2305050"/>
                <a:gd name="connsiteX148" fmla="*/ 136398 w 2019300"/>
                <a:gd name="connsiteY148" fmla="*/ 1693545 h 2305050"/>
                <a:gd name="connsiteX149" fmla="*/ 145161 w 2019300"/>
                <a:gd name="connsiteY149" fmla="*/ 1685544 h 2305050"/>
                <a:gd name="connsiteX150" fmla="*/ 141160 w 2019300"/>
                <a:gd name="connsiteY150" fmla="*/ 1677067 h 2305050"/>
                <a:gd name="connsiteX151" fmla="*/ 142494 w 2019300"/>
                <a:gd name="connsiteY151" fmla="*/ 1669733 h 2305050"/>
                <a:gd name="connsiteX152" fmla="*/ 136493 w 2019300"/>
                <a:gd name="connsiteY152" fmla="*/ 1665923 h 2305050"/>
                <a:gd name="connsiteX153" fmla="*/ 146971 w 2019300"/>
                <a:gd name="connsiteY153" fmla="*/ 1652587 h 2305050"/>
                <a:gd name="connsiteX154" fmla="*/ 162592 w 2019300"/>
                <a:gd name="connsiteY154" fmla="*/ 1659541 h 2305050"/>
                <a:gd name="connsiteX155" fmla="*/ 169069 w 2019300"/>
                <a:gd name="connsiteY155" fmla="*/ 1665351 h 2305050"/>
                <a:gd name="connsiteX156" fmla="*/ 168973 w 2019300"/>
                <a:gd name="connsiteY156" fmla="*/ 1660589 h 2305050"/>
                <a:gd name="connsiteX157" fmla="*/ 171069 w 2019300"/>
                <a:gd name="connsiteY157" fmla="*/ 1659445 h 2305050"/>
                <a:gd name="connsiteX158" fmla="*/ 180118 w 2019300"/>
                <a:gd name="connsiteY158" fmla="*/ 1661065 h 2305050"/>
                <a:gd name="connsiteX159" fmla="*/ 182213 w 2019300"/>
                <a:gd name="connsiteY159" fmla="*/ 1653064 h 2305050"/>
                <a:gd name="connsiteX160" fmla="*/ 187738 w 2019300"/>
                <a:gd name="connsiteY160" fmla="*/ 1650778 h 2305050"/>
                <a:gd name="connsiteX161" fmla="*/ 189738 w 2019300"/>
                <a:gd name="connsiteY161" fmla="*/ 1643158 h 2305050"/>
                <a:gd name="connsiteX162" fmla="*/ 193072 w 2019300"/>
                <a:gd name="connsiteY162" fmla="*/ 1644968 h 2305050"/>
                <a:gd name="connsiteX163" fmla="*/ 193357 w 2019300"/>
                <a:gd name="connsiteY163" fmla="*/ 1643062 h 2305050"/>
                <a:gd name="connsiteX164" fmla="*/ 199358 w 2019300"/>
                <a:gd name="connsiteY164" fmla="*/ 1643062 h 2305050"/>
                <a:gd name="connsiteX165" fmla="*/ 196024 w 2019300"/>
                <a:gd name="connsiteY165" fmla="*/ 1658874 h 2305050"/>
                <a:gd name="connsiteX166" fmla="*/ 185833 w 2019300"/>
                <a:gd name="connsiteY166" fmla="*/ 1677638 h 2305050"/>
                <a:gd name="connsiteX167" fmla="*/ 195358 w 2019300"/>
                <a:gd name="connsiteY167" fmla="*/ 1676972 h 2305050"/>
                <a:gd name="connsiteX168" fmla="*/ 197834 w 2019300"/>
                <a:gd name="connsiteY168" fmla="*/ 1673447 h 2305050"/>
                <a:gd name="connsiteX169" fmla="*/ 201549 w 2019300"/>
                <a:gd name="connsiteY169" fmla="*/ 1676305 h 2305050"/>
                <a:gd name="connsiteX170" fmla="*/ 208788 w 2019300"/>
                <a:gd name="connsiteY170" fmla="*/ 1666208 h 2305050"/>
                <a:gd name="connsiteX171" fmla="*/ 206692 w 2019300"/>
                <a:gd name="connsiteY171" fmla="*/ 1647825 h 2305050"/>
                <a:gd name="connsiteX172" fmla="*/ 209550 w 2019300"/>
                <a:gd name="connsiteY172" fmla="*/ 1644586 h 2305050"/>
                <a:gd name="connsiteX173" fmla="*/ 212979 w 2019300"/>
                <a:gd name="connsiteY173" fmla="*/ 1645539 h 2305050"/>
                <a:gd name="connsiteX174" fmla="*/ 213550 w 2019300"/>
                <a:gd name="connsiteY174" fmla="*/ 1643062 h 2305050"/>
                <a:gd name="connsiteX175" fmla="*/ 205264 w 2019300"/>
                <a:gd name="connsiteY175" fmla="*/ 1641348 h 2305050"/>
                <a:gd name="connsiteX176" fmla="*/ 205645 w 2019300"/>
                <a:gd name="connsiteY176" fmla="*/ 1639443 h 2305050"/>
                <a:gd name="connsiteX177" fmla="*/ 201454 w 2019300"/>
                <a:gd name="connsiteY177" fmla="*/ 1640110 h 2305050"/>
                <a:gd name="connsiteX178" fmla="*/ 201358 w 2019300"/>
                <a:gd name="connsiteY178" fmla="*/ 1636585 h 2305050"/>
                <a:gd name="connsiteX179" fmla="*/ 209074 w 2019300"/>
                <a:gd name="connsiteY179" fmla="*/ 1623917 h 2305050"/>
                <a:gd name="connsiteX180" fmla="*/ 210693 w 2019300"/>
                <a:gd name="connsiteY180" fmla="*/ 1616488 h 2305050"/>
                <a:gd name="connsiteX181" fmla="*/ 215455 w 2019300"/>
                <a:gd name="connsiteY181" fmla="*/ 1613630 h 2305050"/>
                <a:gd name="connsiteX182" fmla="*/ 200501 w 2019300"/>
                <a:gd name="connsiteY182" fmla="*/ 1603819 h 2305050"/>
                <a:gd name="connsiteX183" fmla="*/ 197739 w 2019300"/>
                <a:gd name="connsiteY183" fmla="*/ 1591056 h 2305050"/>
                <a:gd name="connsiteX184" fmla="*/ 186309 w 2019300"/>
                <a:gd name="connsiteY184" fmla="*/ 1579531 h 2305050"/>
                <a:gd name="connsiteX185" fmla="*/ 184023 w 2019300"/>
                <a:gd name="connsiteY185" fmla="*/ 1564576 h 2305050"/>
                <a:gd name="connsiteX186" fmla="*/ 189833 w 2019300"/>
                <a:gd name="connsiteY186" fmla="*/ 1546479 h 2305050"/>
                <a:gd name="connsiteX187" fmla="*/ 210693 w 2019300"/>
                <a:gd name="connsiteY187" fmla="*/ 1518476 h 2305050"/>
                <a:gd name="connsiteX188" fmla="*/ 219742 w 2019300"/>
                <a:gd name="connsiteY188" fmla="*/ 1511236 h 2305050"/>
                <a:gd name="connsiteX189" fmla="*/ 214503 w 2019300"/>
                <a:gd name="connsiteY189" fmla="*/ 1504093 h 2305050"/>
                <a:gd name="connsiteX190" fmla="*/ 221742 w 2019300"/>
                <a:gd name="connsiteY190" fmla="*/ 1499235 h 2305050"/>
                <a:gd name="connsiteX191" fmla="*/ 218027 w 2019300"/>
                <a:gd name="connsiteY191" fmla="*/ 1489519 h 2305050"/>
                <a:gd name="connsiteX192" fmla="*/ 222790 w 2019300"/>
                <a:gd name="connsiteY192" fmla="*/ 1487043 h 2305050"/>
                <a:gd name="connsiteX193" fmla="*/ 221266 w 2019300"/>
                <a:gd name="connsiteY193" fmla="*/ 1484757 h 2305050"/>
                <a:gd name="connsiteX194" fmla="*/ 204406 w 2019300"/>
                <a:gd name="connsiteY194" fmla="*/ 1489139 h 2305050"/>
                <a:gd name="connsiteX195" fmla="*/ 201168 w 2019300"/>
                <a:gd name="connsiteY195" fmla="*/ 1483805 h 2305050"/>
                <a:gd name="connsiteX196" fmla="*/ 201358 w 2019300"/>
                <a:gd name="connsiteY196" fmla="*/ 1478280 h 2305050"/>
                <a:gd name="connsiteX197" fmla="*/ 207550 w 2019300"/>
                <a:gd name="connsiteY197" fmla="*/ 1467517 h 2305050"/>
                <a:gd name="connsiteX198" fmla="*/ 206978 w 2019300"/>
                <a:gd name="connsiteY198" fmla="*/ 1459706 h 2305050"/>
                <a:gd name="connsiteX199" fmla="*/ 234315 w 2019300"/>
                <a:gd name="connsiteY199" fmla="*/ 1446848 h 2305050"/>
                <a:gd name="connsiteX200" fmla="*/ 232981 w 2019300"/>
                <a:gd name="connsiteY200" fmla="*/ 1444181 h 2305050"/>
                <a:gd name="connsiteX201" fmla="*/ 246793 w 2019300"/>
                <a:gd name="connsiteY201" fmla="*/ 1435989 h 2305050"/>
                <a:gd name="connsiteX202" fmla="*/ 256508 w 2019300"/>
                <a:gd name="connsiteY202" fmla="*/ 1420559 h 2305050"/>
                <a:gd name="connsiteX203" fmla="*/ 273272 w 2019300"/>
                <a:gd name="connsiteY203" fmla="*/ 1406366 h 2305050"/>
                <a:gd name="connsiteX204" fmla="*/ 282797 w 2019300"/>
                <a:gd name="connsiteY204" fmla="*/ 1413986 h 2305050"/>
                <a:gd name="connsiteX205" fmla="*/ 288703 w 2019300"/>
                <a:gd name="connsiteY205" fmla="*/ 1415606 h 2305050"/>
                <a:gd name="connsiteX206" fmla="*/ 289560 w 2019300"/>
                <a:gd name="connsiteY206" fmla="*/ 1411129 h 2305050"/>
                <a:gd name="connsiteX207" fmla="*/ 294418 w 2019300"/>
                <a:gd name="connsiteY207" fmla="*/ 1412939 h 2305050"/>
                <a:gd name="connsiteX208" fmla="*/ 293275 w 2019300"/>
                <a:gd name="connsiteY208" fmla="*/ 1421416 h 2305050"/>
                <a:gd name="connsiteX209" fmla="*/ 296227 w 2019300"/>
                <a:gd name="connsiteY209" fmla="*/ 1421701 h 2305050"/>
                <a:gd name="connsiteX210" fmla="*/ 296037 w 2019300"/>
                <a:gd name="connsiteY210" fmla="*/ 1424178 h 2305050"/>
                <a:gd name="connsiteX211" fmla="*/ 305657 w 2019300"/>
                <a:gd name="connsiteY211" fmla="*/ 1424559 h 2305050"/>
                <a:gd name="connsiteX212" fmla="*/ 309753 w 2019300"/>
                <a:gd name="connsiteY212" fmla="*/ 1429417 h 2305050"/>
                <a:gd name="connsiteX213" fmla="*/ 309372 w 2019300"/>
                <a:gd name="connsiteY213" fmla="*/ 1425797 h 2305050"/>
                <a:gd name="connsiteX214" fmla="*/ 314134 w 2019300"/>
                <a:gd name="connsiteY214" fmla="*/ 1423987 h 2305050"/>
                <a:gd name="connsiteX215" fmla="*/ 325374 w 2019300"/>
                <a:gd name="connsiteY215" fmla="*/ 1439323 h 2305050"/>
                <a:gd name="connsiteX216" fmla="*/ 328327 w 2019300"/>
                <a:gd name="connsiteY216" fmla="*/ 1438561 h 2305050"/>
                <a:gd name="connsiteX217" fmla="*/ 332613 w 2019300"/>
                <a:gd name="connsiteY217" fmla="*/ 1434370 h 2305050"/>
                <a:gd name="connsiteX218" fmla="*/ 331089 w 2019300"/>
                <a:gd name="connsiteY218" fmla="*/ 1430845 h 2305050"/>
                <a:gd name="connsiteX219" fmla="*/ 342233 w 2019300"/>
                <a:gd name="connsiteY219" fmla="*/ 1425416 h 2305050"/>
                <a:gd name="connsiteX220" fmla="*/ 343186 w 2019300"/>
                <a:gd name="connsiteY220" fmla="*/ 1421511 h 2305050"/>
                <a:gd name="connsiteX221" fmla="*/ 340424 w 2019300"/>
                <a:gd name="connsiteY221" fmla="*/ 1419416 h 2305050"/>
                <a:gd name="connsiteX222" fmla="*/ 352044 w 2019300"/>
                <a:gd name="connsiteY222" fmla="*/ 1387697 h 2305050"/>
                <a:gd name="connsiteX223" fmla="*/ 361474 w 2019300"/>
                <a:gd name="connsiteY223" fmla="*/ 1399794 h 2305050"/>
                <a:gd name="connsiteX224" fmla="*/ 384429 w 2019300"/>
                <a:gd name="connsiteY224" fmla="*/ 1403509 h 2305050"/>
                <a:gd name="connsiteX225" fmla="*/ 401288 w 2019300"/>
                <a:gd name="connsiteY225" fmla="*/ 1416272 h 2305050"/>
                <a:gd name="connsiteX226" fmla="*/ 406051 w 2019300"/>
                <a:gd name="connsiteY226" fmla="*/ 1413034 h 2305050"/>
                <a:gd name="connsiteX227" fmla="*/ 416052 w 2019300"/>
                <a:gd name="connsiteY227" fmla="*/ 1391602 h 2305050"/>
                <a:gd name="connsiteX228" fmla="*/ 414052 w 2019300"/>
                <a:gd name="connsiteY228" fmla="*/ 1374648 h 2305050"/>
                <a:gd name="connsiteX229" fmla="*/ 409384 w 2019300"/>
                <a:gd name="connsiteY229" fmla="*/ 1372552 h 2305050"/>
                <a:gd name="connsiteX230" fmla="*/ 416528 w 2019300"/>
                <a:gd name="connsiteY230" fmla="*/ 1368552 h 2305050"/>
                <a:gd name="connsiteX231" fmla="*/ 431006 w 2019300"/>
                <a:gd name="connsiteY231" fmla="*/ 1365504 h 2305050"/>
                <a:gd name="connsiteX232" fmla="*/ 432911 w 2019300"/>
                <a:gd name="connsiteY232" fmla="*/ 1358170 h 2305050"/>
                <a:gd name="connsiteX233" fmla="*/ 430435 w 2019300"/>
                <a:gd name="connsiteY233" fmla="*/ 1356169 h 2305050"/>
                <a:gd name="connsiteX234" fmla="*/ 440531 w 2019300"/>
                <a:gd name="connsiteY234" fmla="*/ 1353788 h 2305050"/>
                <a:gd name="connsiteX235" fmla="*/ 435102 w 2019300"/>
                <a:gd name="connsiteY235" fmla="*/ 1345978 h 2305050"/>
                <a:gd name="connsiteX236" fmla="*/ 439579 w 2019300"/>
                <a:gd name="connsiteY236" fmla="*/ 1328452 h 2305050"/>
                <a:gd name="connsiteX237" fmla="*/ 438055 w 2019300"/>
                <a:gd name="connsiteY237" fmla="*/ 1326547 h 2305050"/>
                <a:gd name="connsiteX238" fmla="*/ 443008 w 2019300"/>
                <a:gd name="connsiteY238" fmla="*/ 1319308 h 2305050"/>
                <a:gd name="connsiteX239" fmla="*/ 433483 w 2019300"/>
                <a:gd name="connsiteY239" fmla="*/ 1317117 h 2305050"/>
                <a:gd name="connsiteX240" fmla="*/ 411385 w 2019300"/>
                <a:gd name="connsiteY240" fmla="*/ 1328737 h 2305050"/>
                <a:gd name="connsiteX241" fmla="*/ 400526 w 2019300"/>
                <a:gd name="connsiteY241" fmla="*/ 1342930 h 2305050"/>
                <a:gd name="connsiteX242" fmla="*/ 396907 w 2019300"/>
                <a:gd name="connsiteY242" fmla="*/ 1342549 h 2305050"/>
                <a:gd name="connsiteX243" fmla="*/ 393763 w 2019300"/>
                <a:gd name="connsiteY243" fmla="*/ 1324356 h 2305050"/>
                <a:gd name="connsiteX244" fmla="*/ 387667 w 2019300"/>
                <a:gd name="connsiteY244" fmla="*/ 1308830 h 2305050"/>
                <a:gd name="connsiteX245" fmla="*/ 386620 w 2019300"/>
                <a:gd name="connsiteY245" fmla="*/ 1296543 h 2305050"/>
                <a:gd name="connsiteX246" fmla="*/ 395192 w 2019300"/>
                <a:gd name="connsiteY246" fmla="*/ 1270349 h 2305050"/>
                <a:gd name="connsiteX247" fmla="*/ 401383 w 2019300"/>
                <a:gd name="connsiteY247" fmla="*/ 1258634 h 2305050"/>
                <a:gd name="connsiteX248" fmla="*/ 434435 w 2019300"/>
                <a:gd name="connsiteY248" fmla="*/ 1242632 h 2305050"/>
                <a:gd name="connsiteX249" fmla="*/ 443008 w 2019300"/>
                <a:gd name="connsiteY249" fmla="*/ 1228534 h 2305050"/>
                <a:gd name="connsiteX250" fmla="*/ 450913 w 2019300"/>
                <a:gd name="connsiteY250" fmla="*/ 1226915 h 2305050"/>
                <a:gd name="connsiteX251" fmla="*/ 462534 w 2019300"/>
                <a:gd name="connsiteY251" fmla="*/ 1215009 h 2305050"/>
                <a:gd name="connsiteX252" fmla="*/ 478346 w 2019300"/>
                <a:gd name="connsiteY252" fmla="*/ 1204532 h 2305050"/>
                <a:gd name="connsiteX253" fmla="*/ 488061 w 2019300"/>
                <a:gd name="connsiteY253" fmla="*/ 1201579 h 2305050"/>
                <a:gd name="connsiteX254" fmla="*/ 486632 w 2019300"/>
                <a:gd name="connsiteY254" fmla="*/ 1198245 h 2305050"/>
                <a:gd name="connsiteX255" fmla="*/ 493776 w 2019300"/>
                <a:gd name="connsiteY255" fmla="*/ 1194530 h 2305050"/>
                <a:gd name="connsiteX256" fmla="*/ 496538 w 2019300"/>
                <a:gd name="connsiteY256" fmla="*/ 1189958 h 2305050"/>
                <a:gd name="connsiteX257" fmla="*/ 490156 w 2019300"/>
                <a:gd name="connsiteY257" fmla="*/ 1187196 h 2305050"/>
                <a:gd name="connsiteX258" fmla="*/ 491776 w 2019300"/>
                <a:gd name="connsiteY258" fmla="*/ 1178624 h 2305050"/>
                <a:gd name="connsiteX259" fmla="*/ 499015 w 2019300"/>
                <a:gd name="connsiteY259" fmla="*/ 1178052 h 2305050"/>
                <a:gd name="connsiteX260" fmla="*/ 490061 w 2019300"/>
                <a:gd name="connsiteY260" fmla="*/ 1172909 h 2305050"/>
                <a:gd name="connsiteX261" fmla="*/ 493681 w 2019300"/>
                <a:gd name="connsiteY261" fmla="*/ 1169765 h 2305050"/>
                <a:gd name="connsiteX262" fmla="*/ 488632 w 2019300"/>
                <a:gd name="connsiteY262" fmla="*/ 1170242 h 2305050"/>
                <a:gd name="connsiteX263" fmla="*/ 495681 w 2019300"/>
                <a:gd name="connsiteY263" fmla="*/ 1158811 h 2305050"/>
                <a:gd name="connsiteX264" fmla="*/ 481679 w 2019300"/>
                <a:gd name="connsiteY264" fmla="*/ 1151858 h 2305050"/>
                <a:gd name="connsiteX265" fmla="*/ 479393 w 2019300"/>
                <a:gd name="connsiteY265" fmla="*/ 1146524 h 2305050"/>
                <a:gd name="connsiteX266" fmla="*/ 478631 w 2019300"/>
                <a:gd name="connsiteY266" fmla="*/ 1153097 h 2305050"/>
                <a:gd name="connsiteX267" fmla="*/ 482155 w 2019300"/>
                <a:gd name="connsiteY267" fmla="*/ 1155478 h 2305050"/>
                <a:gd name="connsiteX268" fmla="*/ 480631 w 2019300"/>
                <a:gd name="connsiteY268" fmla="*/ 1158716 h 2305050"/>
                <a:gd name="connsiteX269" fmla="*/ 470535 w 2019300"/>
                <a:gd name="connsiteY269" fmla="*/ 1154430 h 2305050"/>
                <a:gd name="connsiteX270" fmla="*/ 465868 w 2019300"/>
                <a:gd name="connsiteY270" fmla="*/ 1158050 h 2305050"/>
                <a:gd name="connsiteX271" fmla="*/ 467963 w 2019300"/>
                <a:gd name="connsiteY271" fmla="*/ 1163765 h 2305050"/>
                <a:gd name="connsiteX272" fmla="*/ 465010 w 2019300"/>
                <a:gd name="connsiteY272" fmla="*/ 1164812 h 2305050"/>
                <a:gd name="connsiteX273" fmla="*/ 456152 w 2019300"/>
                <a:gd name="connsiteY273" fmla="*/ 1153287 h 2305050"/>
                <a:gd name="connsiteX274" fmla="*/ 447008 w 2019300"/>
                <a:gd name="connsiteY274" fmla="*/ 1147096 h 2305050"/>
                <a:gd name="connsiteX275" fmla="*/ 460534 w 2019300"/>
                <a:gd name="connsiteY275" fmla="*/ 1136904 h 2305050"/>
                <a:gd name="connsiteX276" fmla="*/ 462344 w 2019300"/>
                <a:gd name="connsiteY276" fmla="*/ 1126045 h 2305050"/>
                <a:gd name="connsiteX277" fmla="*/ 474154 w 2019300"/>
                <a:gd name="connsiteY277" fmla="*/ 1121759 h 2305050"/>
                <a:gd name="connsiteX278" fmla="*/ 474154 w 2019300"/>
                <a:gd name="connsiteY278" fmla="*/ 1114997 h 2305050"/>
                <a:gd name="connsiteX279" fmla="*/ 465868 w 2019300"/>
                <a:gd name="connsiteY279" fmla="*/ 1113663 h 2305050"/>
                <a:gd name="connsiteX280" fmla="*/ 463582 w 2019300"/>
                <a:gd name="connsiteY280" fmla="*/ 1115663 h 2305050"/>
                <a:gd name="connsiteX281" fmla="*/ 450342 w 2019300"/>
                <a:gd name="connsiteY281" fmla="*/ 1108043 h 2305050"/>
                <a:gd name="connsiteX282" fmla="*/ 445389 w 2019300"/>
                <a:gd name="connsiteY282" fmla="*/ 1109186 h 2305050"/>
                <a:gd name="connsiteX283" fmla="*/ 446627 w 2019300"/>
                <a:gd name="connsiteY283" fmla="*/ 1106995 h 2305050"/>
                <a:gd name="connsiteX284" fmla="*/ 436054 w 2019300"/>
                <a:gd name="connsiteY284" fmla="*/ 1101090 h 2305050"/>
                <a:gd name="connsiteX285" fmla="*/ 441865 w 2019300"/>
                <a:gd name="connsiteY285" fmla="*/ 1096137 h 2305050"/>
                <a:gd name="connsiteX286" fmla="*/ 436531 w 2019300"/>
                <a:gd name="connsiteY286" fmla="*/ 1094518 h 2305050"/>
                <a:gd name="connsiteX287" fmla="*/ 433673 w 2019300"/>
                <a:gd name="connsiteY287" fmla="*/ 1088803 h 2305050"/>
                <a:gd name="connsiteX288" fmla="*/ 435388 w 2019300"/>
                <a:gd name="connsiteY288" fmla="*/ 1088041 h 2305050"/>
                <a:gd name="connsiteX289" fmla="*/ 426434 w 2019300"/>
                <a:gd name="connsiteY289" fmla="*/ 1078135 h 2305050"/>
                <a:gd name="connsiteX290" fmla="*/ 428720 w 2019300"/>
                <a:gd name="connsiteY290" fmla="*/ 1072420 h 2305050"/>
                <a:gd name="connsiteX291" fmla="*/ 411671 w 2019300"/>
                <a:gd name="connsiteY291" fmla="*/ 1072325 h 2305050"/>
                <a:gd name="connsiteX292" fmla="*/ 400907 w 2019300"/>
                <a:gd name="connsiteY292" fmla="*/ 1064038 h 2305050"/>
                <a:gd name="connsiteX293" fmla="*/ 401193 w 2019300"/>
                <a:gd name="connsiteY293" fmla="*/ 1054703 h 2305050"/>
                <a:gd name="connsiteX294" fmla="*/ 394335 w 2019300"/>
                <a:gd name="connsiteY294" fmla="*/ 1052893 h 2305050"/>
                <a:gd name="connsiteX295" fmla="*/ 393192 w 2019300"/>
                <a:gd name="connsiteY295" fmla="*/ 1050226 h 2305050"/>
                <a:gd name="connsiteX296" fmla="*/ 384620 w 2019300"/>
                <a:gd name="connsiteY296" fmla="*/ 1046893 h 2305050"/>
                <a:gd name="connsiteX297" fmla="*/ 385000 w 2019300"/>
                <a:gd name="connsiteY297" fmla="*/ 1044892 h 2305050"/>
                <a:gd name="connsiteX298" fmla="*/ 374237 w 2019300"/>
                <a:gd name="connsiteY298" fmla="*/ 1043750 h 2305050"/>
                <a:gd name="connsiteX299" fmla="*/ 370523 w 2019300"/>
                <a:gd name="connsiteY299" fmla="*/ 1027652 h 2305050"/>
                <a:gd name="connsiteX300" fmla="*/ 364807 w 2019300"/>
                <a:gd name="connsiteY300" fmla="*/ 1031272 h 2305050"/>
                <a:gd name="connsiteX301" fmla="*/ 355282 w 2019300"/>
                <a:gd name="connsiteY301" fmla="*/ 1030605 h 2305050"/>
                <a:gd name="connsiteX302" fmla="*/ 342138 w 2019300"/>
                <a:gd name="connsiteY302" fmla="*/ 1024509 h 2305050"/>
                <a:gd name="connsiteX303" fmla="*/ 338137 w 2019300"/>
                <a:gd name="connsiteY303" fmla="*/ 1029367 h 2305050"/>
                <a:gd name="connsiteX304" fmla="*/ 329660 w 2019300"/>
                <a:gd name="connsiteY304" fmla="*/ 1032224 h 2305050"/>
                <a:gd name="connsiteX305" fmla="*/ 295084 w 2019300"/>
                <a:gd name="connsiteY305" fmla="*/ 1072134 h 2305050"/>
                <a:gd name="connsiteX306" fmla="*/ 292513 w 2019300"/>
                <a:gd name="connsiteY306" fmla="*/ 1087184 h 2305050"/>
                <a:gd name="connsiteX307" fmla="*/ 284226 w 2019300"/>
                <a:gd name="connsiteY307" fmla="*/ 1093280 h 2305050"/>
                <a:gd name="connsiteX308" fmla="*/ 273463 w 2019300"/>
                <a:gd name="connsiteY308" fmla="*/ 1095375 h 2305050"/>
                <a:gd name="connsiteX309" fmla="*/ 254698 w 2019300"/>
                <a:gd name="connsiteY309" fmla="*/ 1087184 h 2305050"/>
                <a:gd name="connsiteX310" fmla="*/ 250507 w 2019300"/>
                <a:gd name="connsiteY310" fmla="*/ 1074801 h 2305050"/>
                <a:gd name="connsiteX311" fmla="*/ 245935 w 2019300"/>
                <a:gd name="connsiteY311" fmla="*/ 1070705 h 2305050"/>
                <a:gd name="connsiteX312" fmla="*/ 247745 w 2019300"/>
                <a:gd name="connsiteY312" fmla="*/ 1063276 h 2305050"/>
                <a:gd name="connsiteX313" fmla="*/ 258985 w 2019300"/>
                <a:gd name="connsiteY313" fmla="*/ 1046798 h 2305050"/>
                <a:gd name="connsiteX314" fmla="*/ 278701 w 2019300"/>
                <a:gd name="connsiteY314" fmla="*/ 1029272 h 2305050"/>
                <a:gd name="connsiteX315" fmla="*/ 282511 w 2019300"/>
                <a:gd name="connsiteY315" fmla="*/ 1032034 h 2305050"/>
                <a:gd name="connsiteX316" fmla="*/ 292798 w 2019300"/>
                <a:gd name="connsiteY316" fmla="*/ 1011460 h 2305050"/>
                <a:gd name="connsiteX317" fmla="*/ 289560 w 2019300"/>
                <a:gd name="connsiteY317" fmla="*/ 1009650 h 2305050"/>
                <a:gd name="connsiteX318" fmla="*/ 292036 w 2019300"/>
                <a:gd name="connsiteY318" fmla="*/ 996696 h 2305050"/>
                <a:gd name="connsiteX319" fmla="*/ 298228 w 2019300"/>
                <a:gd name="connsiteY319" fmla="*/ 997077 h 2305050"/>
                <a:gd name="connsiteX320" fmla="*/ 298323 w 2019300"/>
                <a:gd name="connsiteY320" fmla="*/ 990791 h 2305050"/>
                <a:gd name="connsiteX321" fmla="*/ 295180 w 2019300"/>
                <a:gd name="connsiteY321" fmla="*/ 991362 h 2305050"/>
                <a:gd name="connsiteX322" fmla="*/ 295846 w 2019300"/>
                <a:gd name="connsiteY322" fmla="*/ 986885 h 2305050"/>
                <a:gd name="connsiteX323" fmla="*/ 301657 w 2019300"/>
                <a:gd name="connsiteY323" fmla="*/ 981837 h 2305050"/>
                <a:gd name="connsiteX324" fmla="*/ 299942 w 2019300"/>
                <a:gd name="connsiteY324" fmla="*/ 975169 h 2305050"/>
                <a:gd name="connsiteX325" fmla="*/ 296418 w 2019300"/>
                <a:gd name="connsiteY325" fmla="*/ 976408 h 2305050"/>
                <a:gd name="connsiteX326" fmla="*/ 296037 w 2019300"/>
                <a:gd name="connsiteY326" fmla="*/ 973645 h 2305050"/>
                <a:gd name="connsiteX327" fmla="*/ 307276 w 2019300"/>
                <a:gd name="connsiteY327" fmla="*/ 971359 h 2305050"/>
                <a:gd name="connsiteX328" fmla="*/ 309658 w 2019300"/>
                <a:gd name="connsiteY328" fmla="*/ 969455 h 2305050"/>
                <a:gd name="connsiteX329" fmla="*/ 308991 w 2019300"/>
                <a:gd name="connsiteY329" fmla="*/ 966025 h 2305050"/>
                <a:gd name="connsiteX330" fmla="*/ 307086 w 2019300"/>
                <a:gd name="connsiteY330" fmla="*/ 963740 h 2305050"/>
                <a:gd name="connsiteX331" fmla="*/ 290227 w 2019300"/>
                <a:gd name="connsiteY331" fmla="*/ 976789 h 2305050"/>
                <a:gd name="connsiteX332" fmla="*/ 282511 w 2019300"/>
                <a:gd name="connsiteY332" fmla="*/ 979742 h 2305050"/>
                <a:gd name="connsiteX333" fmla="*/ 280797 w 2019300"/>
                <a:gd name="connsiteY333" fmla="*/ 977836 h 2305050"/>
                <a:gd name="connsiteX334" fmla="*/ 257080 w 2019300"/>
                <a:gd name="connsiteY334" fmla="*/ 980123 h 2305050"/>
                <a:gd name="connsiteX335" fmla="*/ 242697 w 2019300"/>
                <a:gd name="connsiteY335" fmla="*/ 971169 h 2305050"/>
                <a:gd name="connsiteX336" fmla="*/ 238506 w 2019300"/>
                <a:gd name="connsiteY336" fmla="*/ 971931 h 2305050"/>
                <a:gd name="connsiteX337" fmla="*/ 232029 w 2019300"/>
                <a:gd name="connsiteY337" fmla="*/ 979742 h 2305050"/>
                <a:gd name="connsiteX338" fmla="*/ 234886 w 2019300"/>
                <a:gd name="connsiteY338" fmla="*/ 989076 h 2305050"/>
                <a:gd name="connsiteX339" fmla="*/ 239839 w 2019300"/>
                <a:gd name="connsiteY339" fmla="*/ 989552 h 2305050"/>
                <a:gd name="connsiteX340" fmla="*/ 238887 w 2019300"/>
                <a:gd name="connsiteY340" fmla="*/ 993553 h 2305050"/>
                <a:gd name="connsiteX341" fmla="*/ 227362 w 2019300"/>
                <a:gd name="connsiteY341" fmla="*/ 1003744 h 2305050"/>
                <a:gd name="connsiteX342" fmla="*/ 224028 w 2019300"/>
                <a:gd name="connsiteY342" fmla="*/ 1014032 h 2305050"/>
                <a:gd name="connsiteX343" fmla="*/ 206788 w 2019300"/>
                <a:gd name="connsiteY343" fmla="*/ 1023747 h 2305050"/>
                <a:gd name="connsiteX344" fmla="*/ 194500 w 2019300"/>
                <a:gd name="connsiteY344" fmla="*/ 1013746 h 2305050"/>
                <a:gd name="connsiteX345" fmla="*/ 194024 w 2019300"/>
                <a:gd name="connsiteY345" fmla="*/ 1000601 h 2305050"/>
                <a:gd name="connsiteX346" fmla="*/ 200501 w 2019300"/>
                <a:gd name="connsiteY346" fmla="*/ 1002411 h 2305050"/>
                <a:gd name="connsiteX347" fmla="*/ 203644 w 2019300"/>
                <a:gd name="connsiteY347" fmla="*/ 998887 h 2305050"/>
                <a:gd name="connsiteX348" fmla="*/ 209550 w 2019300"/>
                <a:gd name="connsiteY348" fmla="*/ 987742 h 2305050"/>
                <a:gd name="connsiteX349" fmla="*/ 208312 w 2019300"/>
                <a:gd name="connsiteY349" fmla="*/ 980789 h 2305050"/>
                <a:gd name="connsiteX350" fmla="*/ 212788 w 2019300"/>
                <a:gd name="connsiteY350" fmla="*/ 972598 h 2305050"/>
                <a:gd name="connsiteX351" fmla="*/ 207835 w 2019300"/>
                <a:gd name="connsiteY351" fmla="*/ 960787 h 2305050"/>
                <a:gd name="connsiteX352" fmla="*/ 208693 w 2019300"/>
                <a:gd name="connsiteY352" fmla="*/ 957548 h 2305050"/>
                <a:gd name="connsiteX353" fmla="*/ 199739 w 2019300"/>
                <a:gd name="connsiteY353" fmla="*/ 952405 h 2305050"/>
                <a:gd name="connsiteX354" fmla="*/ 200311 w 2019300"/>
                <a:gd name="connsiteY354" fmla="*/ 943832 h 2305050"/>
                <a:gd name="connsiteX355" fmla="*/ 196786 w 2019300"/>
                <a:gd name="connsiteY355" fmla="*/ 943642 h 2305050"/>
                <a:gd name="connsiteX356" fmla="*/ 198215 w 2019300"/>
                <a:gd name="connsiteY356" fmla="*/ 940499 h 2305050"/>
                <a:gd name="connsiteX357" fmla="*/ 195358 w 2019300"/>
                <a:gd name="connsiteY357" fmla="*/ 941832 h 2305050"/>
                <a:gd name="connsiteX358" fmla="*/ 194310 w 2019300"/>
                <a:gd name="connsiteY358" fmla="*/ 926497 h 2305050"/>
                <a:gd name="connsiteX359" fmla="*/ 200120 w 2019300"/>
                <a:gd name="connsiteY359" fmla="*/ 925449 h 2305050"/>
                <a:gd name="connsiteX360" fmla="*/ 204025 w 2019300"/>
                <a:gd name="connsiteY360" fmla="*/ 928497 h 2305050"/>
                <a:gd name="connsiteX361" fmla="*/ 211074 w 2019300"/>
                <a:gd name="connsiteY361" fmla="*/ 928497 h 2305050"/>
                <a:gd name="connsiteX362" fmla="*/ 211264 w 2019300"/>
                <a:gd name="connsiteY362" fmla="*/ 931831 h 2305050"/>
                <a:gd name="connsiteX363" fmla="*/ 225076 w 2019300"/>
                <a:gd name="connsiteY363" fmla="*/ 931069 h 2305050"/>
                <a:gd name="connsiteX364" fmla="*/ 244316 w 2019300"/>
                <a:gd name="connsiteY364" fmla="*/ 939451 h 2305050"/>
                <a:gd name="connsiteX365" fmla="*/ 262699 w 2019300"/>
                <a:gd name="connsiteY365" fmla="*/ 930402 h 2305050"/>
                <a:gd name="connsiteX366" fmla="*/ 263271 w 2019300"/>
                <a:gd name="connsiteY366" fmla="*/ 936403 h 2305050"/>
                <a:gd name="connsiteX367" fmla="*/ 275368 w 2019300"/>
                <a:gd name="connsiteY367" fmla="*/ 938975 h 2305050"/>
                <a:gd name="connsiteX368" fmla="*/ 282130 w 2019300"/>
                <a:gd name="connsiteY368" fmla="*/ 948500 h 2305050"/>
                <a:gd name="connsiteX369" fmla="*/ 297180 w 2019300"/>
                <a:gd name="connsiteY369" fmla="*/ 937450 h 2305050"/>
                <a:gd name="connsiteX370" fmla="*/ 308705 w 2019300"/>
                <a:gd name="connsiteY370" fmla="*/ 940689 h 2305050"/>
                <a:gd name="connsiteX371" fmla="*/ 303085 w 2019300"/>
                <a:gd name="connsiteY371" fmla="*/ 931545 h 2305050"/>
                <a:gd name="connsiteX372" fmla="*/ 306324 w 2019300"/>
                <a:gd name="connsiteY372" fmla="*/ 929354 h 2305050"/>
                <a:gd name="connsiteX373" fmla="*/ 315563 w 2019300"/>
                <a:gd name="connsiteY373" fmla="*/ 941070 h 2305050"/>
                <a:gd name="connsiteX374" fmla="*/ 326993 w 2019300"/>
                <a:gd name="connsiteY374" fmla="*/ 946785 h 2305050"/>
                <a:gd name="connsiteX375" fmla="*/ 325946 w 2019300"/>
                <a:gd name="connsiteY375" fmla="*/ 951262 h 2305050"/>
                <a:gd name="connsiteX376" fmla="*/ 329755 w 2019300"/>
                <a:gd name="connsiteY376" fmla="*/ 958786 h 2305050"/>
                <a:gd name="connsiteX377" fmla="*/ 339185 w 2019300"/>
                <a:gd name="connsiteY377" fmla="*/ 949071 h 2305050"/>
                <a:gd name="connsiteX378" fmla="*/ 340804 w 2019300"/>
                <a:gd name="connsiteY378" fmla="*/ 941356 h 2305050"/>
                <a:gd name="connsiteX379" fmla="*/ 362617 w 2019300"/>
                <a:gd name="connsiteY379" fmla="*/ 965835 h 2305050"/>
                <a:gd name="connsiteX380" fmla="*/ 368713 w 2019300"/>
                <a:gd name="connsiteY380" fmla="*/ 966502 h 2305050"/>
                <a:gd name="connsiteX381" fmla="*/ 379762 w 2019300"/>
                <a:gd name="connsiteY381" fmla="*/ 955929 h 2305050"/>
                <a:gd name="connsiteX382" fmla="*/ 376142 w 2019300"/>
                <a:gd name="connsiteY382" fmla="*/ 945356 h 2305050"/>
                <a:gd name="connsiteX383" fmla="*/ 388334 w 2019300"/>
                <a:gd name="connsiteY383" fmla="*/ 938689 h 2305050"/>
                <a:gd name="connsiteX384" fmla="*/ 397002 w 2019300"/>
                <a:gd name="connsiteY384" fmla="*/ 938117 h 2305050"/>
                <a:gd name="connsiteX385" fmla="*/ 399002 w 2019300"/>
                <a:gd name="connsiteY385" fmla="*/ 926687 h 2305050"/>
                <a:gd name="connsiteX386" fmla="*/ 405765 w 2019300"/>
                <a:gd name="connsiteY386" fmla="*/ 928021 h 2305050"/>
                <a:gd name="connsiteX387" fmla="*/ 410432 w 2019300"/>
                <a:gd name="connsiteY387" fmla="*/ 939356 h 2305050"/>
                <a:gd name="connsiteX388" fmla="*/ 408051 w 2019300"/>
                <a:gd name="connsiteY388" fmla="*/ 942118 h 2305050"/>
                <a:gd name="connsiteX389" fmla="*/ 411766 w 2019300"/>
                <a:gd name="connsiteY389" fmla="*/ 947833 h 2305050"/>
                <a:gd name="connsiteX390" fmla="*/ 412432 w 2019300"/>
                <a:gd name="connsiteY390" fmla="*/ 955262 h 2305050"/>
                <a:gd name="connsiteX391" fmla="*/ 414909 w 2019300"/>
                <a:gd name="connsiteY391" fmla="*/ 954405 h 2305050"/>
                <a:gd name="connsiteX392" fmla="*/ 413956 w 2019300"/>
                <a:gd name="connsiteY392" fmla="*/ 950309 h 2305050"/>
                <a:gd name="connsiteX393" fmla="*/ 419386 w 2019300"/>
                <a:gd name="connsiteY393" fmla="*/ 947452 h 2305050"/>
                <a:gd name="connsiteX394" fmla="*/ 424625 w 2019300"/>
                <a:gd name="connsiteY394" fmla="*/ 946880 h 2305050"/>
                <a:gd name="connsiteX395" fmla="*/ 425958 w 2019300"/>
                <a:gd name="connsiteY395" fmla="*/ 950024 h 2305050"/>
                <a:gd name="connsiteX396" fmla="*/ 440055 w 2019300"/>
                <a:gd name="connsiteY396" fmla="*/ 946499 h 2305050"/>
                <a:gd name="connsiteX397" fmla="*/ 454342 w 2019300"/>
                <a:gd name="connsiteY397" fmla="*/ 946214 h 2305050"/>
                <a:gd name="connsiteX398" fmla="*/ 467201 w 2019300"/>
                <a:gd name="connsiteY398" fmla="*/ 949261 h 2305050"/>
                <a:gd name="connsiteX399" fmla="*/ 473297 w 2019300"/>
                <a:gd name="connsiteY399" fmla="*/ 945451 h 2305050"/>
                <a:gd name="connsiteX400" fmla="*/ 478346 w 2019300"/>
                <a:gd name="connsiteY400" fmla="*/ 945833 h 2305050"/>
                <a:gd name="connsiteX401" fmla="*/ 485108 w 2019300"/>
                <a:gd name="connsiteY401" fmla="*/ 941927 h 2305050"/>
                <a:gd name="connsiteX402" fmla="*/ 486156 w 2019300"/>
                <a:gd name="connsiteY402" fmla="*/ 936974 h 2305050"/>
                <a:gd name="connsiteX403" fmla="*/ 497300 w 2019300"/>
                <a:gd name="connsiteY403" fmla="*/ 933641 h 2305050"/>
                <a:gd name="connsiteX404" fmla="*/ 502349 w 2019300"/>
                <a:gd name="connsiteY404" fmla="*/ 927830 h 2305050"/>
                <a:gd name="connsiteX405" fmla="*/ 508825 w 2019300"/>
                <a:gd name="connsiteY405" fmla="*/ 917924 h 2305050"/>
                <a:gd name="connsiteX406" fmla="*/ 498824 w 2019300"/>
                <a:gd name="connsiteY406" fmla="*/ 906685 h 2305050"/>
                <a:gd name="connsiteX407" fmla="*/ 477774 w 2019300"/>
                <a:gd name="connsiteY407" fmla="*/ 913638 h 2305050"/>
                <a:gd name="connsiteX408" fmla="*/ 477107 w 2019300"/>
                <a:gd name="connsiteY408" fmla="*/ 915638 h 2305050"/>
                <a:gd name="connsiteX409" fmla="*/ 461677 w 2019300"/>
                <a:gd name="connsiteY409" fmla="*/ 916495 h 2305050"/>
                <a:gd name="connsiteX410" fmla="*/ 462344 w 2019300"/>
                <a:gd name="connsiteY410" fmla="*/ 909733 h 2305050"/>
                <a:gd name="connsiteX411" fmla="*/ 453676 w 2019300"/>
                <a:gd name="connsiteY411" fmla="*/ 910685 h 2305050"/>
                <a:gd name="connsiteX412" fmla="*/ 453200 w 2019300"/>
                <a:gd name="connsiteY412" fmla="*/ 905066 h 2305050"/>
                <a:gd name="connsiteX413" fmla="*/ 447580 w 2019300"/>
                <a:gd name="connsiteY413" fmla="*/ 905447 h 2305050"/>
                <a:gd name="connsiteX414" fmla="*/ 448818 w 2019300"/>
                <a:gd name="connsiteY414" fmla="*/ 898303 h 2305050"/>
                <a:gd name="connsiteX415" fmla="*/ 455962 w 2019300"/>
                <a:gd name="connsiteY415" fmla="*/ 895731 h 2305050"/>
                <a:gd name="connsiteX416" fmla="*/ 453580 w 2019300"/>
                <a:gd name="connsiteY416" fmla="*/ 889349 h 2305050"/>
                <a:gd name="connsiteX417" fmla="*/ 449961 w 2019300"/>
                <a:gd name="connsiteY417" fmla="*/ 889921 h 2305050"/>
                <a:gd name="connsiteX418" fmla="*/ 449199 w 2019300"/>
                <a:gd name="connsiteY418" fmla="*/ 887730 h 2305050"/>
                <a:gd name="connsiteX419" fmla="*/ 447675 w 2019300"/>
                <a:gd name="connsiteY419" fmla="*/ 871252 h 2305050"/>
                <a:gd name="connsiteX420" fmla="*/ 442722 w 2019300"/>
                <a:gd name="connsiteY420" fmla="*/ 865537 h 2305050"/>
                <a:gd name="connsiteX421" fmla="*/ 417290 w 2019300"/>
                <a:gd name="connsiteY421" fmla="*/ 859822 h 2305050"/>
                <a:gd name="connsiteX422" fmla="*/ 442341 w 2019300"/>
                <a:gd name="connsiteY422" fmla="*/ 823055 h 2305050"/>
                <a:gd name="connsiteX423" fmla="*/ 439483 w 2019300"/>
                <a:gd name="connsiteY423" fmla="*/ 817912 h 2305050"/>
                <a:gd name="connsiteX424" fmla="*/ 420814 w 2019300"/>
                <a:gd name="connsiteY424" fmla="*/ 805625 h 2305050"/>
                <a:gd name="connsiteX425" fmla="*/ 420052 w 2019300"/>
                <a:gd name="connsiteY425" fmla="*/ 796290 h 2305050"/>
                <a:gd name="connsiteX426" fmla="*/ 396430 w 2019300"/>
                <a:gd name="connsiteY426" fmla="*/ 786098 h 2305050"/>
                <a:gd name="connsiteX427" fmla="*/ 393668 w 2019300"/>
                <a:gd name="connsiteY427" fmla="*/ 777050 h 2305050"/>
                <a:gd name="connsiteX428" fmla="*/ 382048 w 2019300"/>
                <a:gd name="connsiteY428" fmla="*/ 767239 h 2305050"/>
                <a:gd name="connsiteX429" fmla="*/ 381572 w 2019300"/>
                <a:gd name="connsiteY429" fmla="*/ 762572 h 2305050"/>
                <a:gd name="connsiteX430" fmla="*/ 394145 w 2019300"/>
                <a:gd name="connsiteY430" fmla="*/ 747332 h 2305050"/>
                <a:gd name="connsiteX431" fmla="*/ 385953 w 2019300"/>
                <a:gd name="connsiteY431" fmla="*/ 709612 h 2305050"/>
                <a:gd name="connsiteX432" fmla="*/ 389287 w 2019300"/>
                <a:gd name="connsiteY432" fmla="*/ 702088 h 2305050"/>
                <a:gd name="connsiteX433" fmla="*/ 396430 w 2019300"/>
                <a:gd name="connsiteY433" fmla="*/ 697040 h 2305050"/>
                <a:gd name="connsiteX434" fmla="*/ 397383 w 2019300"/>
                <a:gd name="connsiteY434" fmla="*/ 688943 h 2305050"/>
                <a:gd name="connsiteX435" fmla="*/ 405860 w 2019300"/>
                <a:gd name="connsiteY435" fmla="*/ 669893 h 2305050"/>
                <a:gd name="connsiteX436" fmla="*/ 403098 w 2019300"/>
                <a:gd name="connsiteY436" fmla="*/ 654082 h 2305050"/>
                <a:gd name="connsiteX437" fmla="*/ 414433 w 2019300"/>
                <a:gd name="connsiteY437" fmla="*/ 637032 h 2305050"/>
                <a:gd name="connsiteX438" fmla="*/ 427958 w 2019300"/>
                <a:gd name="connsiteY438" fmla="*/ 628555 h 2305050"/>
                <a:gd name="connsiteX439" fmla="*/ 441960 w 2019300"/>
                <a:gd name="connsiteY439" fmla="*/ 626650 h 2305050"/>
                <a:gd name="connsiteX440" fmla="*/ 452247 w 2019300"/>
                <a:gd name="connsiteY440" fmla="*/ 630365 h 2305050"/>
                <a:gd name="connsiteX441" fmla="*/ 462915 w 2019300"/>
                <a:gd name="connsiteY441" fmla="*/ 625126 h 2305050"/>
                <a:gd name="connsiteX442" fmla="*/ 484537 w 2019300"/>
                <a:gd name="connsiteY442" fmla="*/ 626935 h 2305050"/>
                <a:gd name="connsiteX443" fmla="*/ 498538 w 2019300"/>
                <a:gd name="connsiteY443" fmla="*/ 633889 h 2305050"/>
                <a:gd name="connsiteX444" fmla="*/ 505111 w 2019300"/>
                <a:gd name="connsiteY444" fmla="*/ 641033 h 2305050"/>
                <a:gd name="connsiteX445" fmla="*/ 521589 w 2019300"/>
                <a:gd name="connsiteY445" fmla="*/ 633127 h 2305050"/>
                <a:gd name="connsiteX446" fmla="*/ 532067 w 2019300"/>
                <a:gd name="connsiteY446" fmla="*/ 632841 h 2305050"/>
                <a:gd name="connsiteX447" fmla="*/ 539401 w 2019300"/>
                <a:gd name="connsiteY447" fmla="*/ 636651 h 2305050"/>
                <a:gd name="connsiteX448" fmla="*/ 558737 w 2019300"/>
                <a:gd name="connsiteY448" fmla="*/ 638461 h 2305050"/>
                <a:gd name="connsiteX449" fmla="*/ 576929 w 2019300"/>
                <a:gd name="connsiteY449" fmla="*/ 646557 h 2305050"/>
                <a:gd name="connsiteX450" fmla="*/ 591217 w 2019300"/>
                <a:gd name="connsiteY450" fmla="*/ 649319 h 2305050"/>
                <a:gd name="connsiteX451" fmla="*/ 591026 w 2019300"/>
                <a:gd name="connsiteY451" fmla="*/ 651700 h 2305050"/>
                <a:gd name="connsiteX452" fmla="*/ 602933 w 2019300"/>
                <a:gd name="connsiteY452" fmla="*/ 654463 h 2305050"/>
                <a:gd name="connsiteX453" fmla="*/ 611029 w 2019300"/>
                <a:gd name="connsiteY453" fmla="*/ 665702 h 2305050"/>
                <a:gd name="connsiteX454" fmla="*/ 612172 w 2019300"/>
                <a:gd name="connsiteY454" fmla="*/ 657511 h 2305050"/>
                <a:gd name="connsiteX455" fmla="*/ 620077 w 2019300"/>
                <a:gd name="connsiteY455" fmla="*/ 651224 h 2305050"/>
                <a:gd name="connsiteX456" fmla="*/ 617411 w 2019300"/>
                <a:gd name="connsiteY456" fmla="*/ 643604 h 2305050"/>
                <a:gd name="connsiteX457" fmla="*/ 620173 w 2019300"/>
                <a:gd name="connsiteY457" fmla="*/ 639413 h 2305050"/>
                <a:gd name="connsiteX458" fmla="*/ 632936 w 2019300"/>
                <a:gd name="connsiteY458" fmla="*/ 635603 h 2305050"/>
                <a:gd name="connsiteX459" fmla="*/ 641985 w 2019300"/>
                <a:gd name="connsiteY459" fmla="*/ 627031 h 2305050"/>
                <a:gd name="connsiteX460" fmla="*/ 656749 w 2019300"/>
                <a:gd name="connsiteY460" fmla="*/ 625792 h 2305050"/>
                <a:gd name="connsiteX461" fmla="*/ 677799 w 2019300"/>
                <a:gd name="connsiteY461" fmla="*/ 637984 h 2305050"/>
                <a:gd name="connsiteX462" fmla="*/ 683133 w 2019300"/>
                <a:gd name="connsiteY462" fmla="*/ 651605 h 2305050"/>
                <a:gd name="connsiteX463" fmla="*/ 692277 w 2019300"/>
                <a:gd name="connsiteY463" fmla="*/ 658177 h 2305050"/>
                <a:gd name="connsiteX464" fmla="*/ 689419 w 2019300"/>
                <a:gd name="connsiteY464" fmla="*/ 663797 h 2305050"/>
                <a:gd name="connsiteX465" fmla="*/ 680561 w 2019300"/>
                <a:gd name="connsiteY465" fmla="*/ 665226 h 2305050"/>
                <a:gd name="connsiteX466" fmla="*/ 676846 w 2019300"/>
                <a:gd name="connsiteY466" fmla="*/ 670274 h 2305050"/>
                <a:gd name="connsiteX467" fmla="*/ 677513 w 2019300"/>
                <a:gd name="connsiteY467" fmla="*/ 679228 h 2305050"/>
                <a:gd name="connsiteX468" fmla="*/ 688943 w 2019300"/>
                <a:gd name="connsiteY468" fmla="*/ 684371 h 2305050"/>
                <a:gd name="connsiteX469" fmla="*/ 687991 w 2019300"/>
                <a:gd name="connsiteY469" fmla="*/ 692277 h 2305050"/>
                <a:gd name="connsiteX470" fmla="*/ 693706 w 2019300"/>
                <a:gd name="connsiteY470" fmla="*/ 692658 h 2305050"/>
                <a:gd name="connsiteX471" fmla="*/ 696754 w 2019300"/>
                <a:gd name="connsiteY471" fmla="*/ 699135 h 2305050"/>
                <a:gd name="connsiteX472" fmla="*/ 725138 w 2019300"/>
                <a:gd name="connsiteY472" fmla="*/ 707326 h 2305050"/>
                <a:gd name="connsiteX473" fmla="*/ 736759 w 2019300"/>
                <a:gd name="connsiteY473" fmla="*/ 705707 h 2305050"/>
                <a:gd name="connsiteX474" fmla="*/ 759333 w 2019300"/>
                <a:gd name="connsiteY474" fmla="*/ 694468 h 2305050"/>
                <a:gd name="connsiteX475" fmla="*/ 781621 w 2019300"/>
                <a:gd name="connsiteY475" fmla="*/ 688943 h 2305050"/>
                <a:gd name="connsiteX476" fmla="*/ 785813 w 2019300"/>
                <a:gd name="connsiteY476" fmla="*/ 681323 h 2305050"/>
                <a:gd name="connsiteX477" fmla="*/ 785717 w 2019300"/>
                <a:gd name="connsiteY477" fmla="*/ 671322 h 2305050"/>
                <a:gd name="connsiteX478" fmla="*/ 790861 w 2019300"/>
                <a:gd name="connsiteY478" fmla="*/ 667417 h 2305050"/>
                <a:gd name="connsiteX479" fmla="*/ 797242 w 2019300"/>
                <a:gd name="connsiteY479" fmla="*/ 669798 h 2305050"/>
                <a:gd name="connsiteX480" fmla="*/ 802862 w 2019300"/>
                <a:gd name="connsiteY480" fmla="*/ 676084 h 2305050"/>
                <a:gd name="connsiteX481" fmla="*/ 800957 w 2019300"/>
                <a:gd name="connsiteY481" fmla="*/ 679323 h 2305050"/>
                <a:gd name="connsiteX482" fmla="*/ 792480 w 2019300"/>
                <a:gd name="connsiteY482" fmla="*/ 683038 h 2305050"/>
                <a:gd name="connsiteX483" fmla="*/ 793718 w 2019300"/>
                <a:gd name="connsiteY483" fmla="*/ 692182 h 2305050"/>
                <a:gd name="connsiteX484" fmla="*/ 799148 w 2019300"/>
                <a:gd name="connsiteY484" fmla="*/ 693420 h 2305050"/>
                <a:gd name="connsiteX485" fmla="*/ 803053 w 2019300"/>
                <a:gd name="connsiteY485" fmla="*/ 684181 h 2305050"/>
                <a:gd name="connsiteX486" fmla="*/ 806387 w 2019300"/>
                <a:gd name="connsiteY486" fmla="*/ 683038 h 2305050"/>
                <a:gd name="connsiteX487" fmla="*/ 811530 w 2019300"/>
                <a:gd name="connsiteY487" fmla="*/ 687419 h 2305050"/>
                <a:gd name="connsiteX488" fmla="*/ 811816 w 2019300"/>
                <a:gd name="connsiteY488" fmla="*/ 694468 h 2305050"/>
                <a:gd name="connsiteX489" fmla="*/ 814578 w 2019300"/>
                <a:gd name="connsiteY489" fmla="*/ 694753 h 2305050"/>
                <a:gd name="connsiteX490" fmla="*/ 823531 w 2019300"/>
                <a:gd name="connsiteY490" fmla="*/ 683800 h 2305050"/>
                <a:gd name="connsiteX491" fmla="*/ 829913 w 2019300"/>
                <a:gd name="connsiteY491" fmla="*/ 685514 h 2305050"/>
                <a:gd name="connsiteX492" fmla="*/ 837724 w 2019300"/>
                <a:gd name="connsiteY492" fmla="*/ 679514 h 2305050"/>
                <a:gd name="connsiteX493" fmla="*/ 842772 w 2019300"/>
                <a:gd name="connsiteY493" fmla="*/ 679418 h 2305050"/>
                <a:gd name="connsiteX494" fmla="*/ 842963 w 2019300"/>
                <a:gd name="connsiteY494" fmla="*/ 677037 h 2305050"/>
                <a:gd name="connsiteX495" fmla="*/ 851630 w 2019300"/>
                <a:gd name="connsiteY495" fmla="*/ 678085 h 2305050"/>
                <a:gd name="connsiteX496" fmla="*/ 854297 w 2019300"/>
                <a:gd name="connsiteY496" fmla="*/ 667702 h 2305050"/>
                <a:gd name="connsiteX497" fmla="*/ 863346 w 2019300"/>
                <a:gd name="connsiteY497" fmla="*/ 667417 h 2305050"/>
                <a:gd name="connsiteX498" fmla="*/ 860965 w 2019300"/>
                <a:gd name="connsiteY498" fmla="*/ 657701 h 2305050"/>
                <a:gd name="connsiteX499" fmla="*/ 889540 w 2019300"/>
                <a:gd name="connsiteY499" fmla="*/ 644652 h 2305050"/>
                <a:gd name="connsiteX500" fmla="*/ 882206 w 2019300"/>
                <a:gd name="connsiteY500" fmla="*/ 637699 h 2305050"/>
                <a:gd name="connsiteX501" fmla="*/ 880872 w 2019300"/>
                <a:gd name="connsiteY501" fmla="*/ 627412 h 2305050"/>
                <a:gd name="connsiteX502" fmla="*/ 882872 w 2019300"/>
                <a:gd name="connsiteY502" fmla="*/ 625792 h 2305050"/>
                <a:gd name="connsiteX503" fmla="*/ 880586 w 2019300"/>
                <a:gd name="connsiteY503" fmla="*/ 625507 h 2305050"/>
                <a:gd name="connsiteX504" fmla="*/ 878586 w 2019300"/>
                <a:gd name="connsiteY504" fmla="*/ 615220 h 2305050"/>
                <a:gd name="connsiteX505" fmla="*/ 859060 w 2019300"/>
                <a:gd name="connsiteY505" fmla="*/ 607505 h 2305050"/>
                <a:gd name="connsiteX506" fmla="*/ 857917 w 2019300"/>
                <a:gd name="connsiteY506" fmla="*/ 598742 h 2305050"/>
                <a:gd name="connsiteX507" fmla="*/ 854297 w 2019300"/>
                <a:gd name="connsiteY507" fmla="*/ 595408 h 2305050"/>
                <a:gd name="connsiteX508" fmla="*/ 860298 w 2019300"/>
                <a:gd name="connsiteY508" fmla="*/ 585407 h 2305050"/>
                <a:gd name="connsiteX509" fmla="*/ 872395 w 2019300"/>
                <a:gd name="connsiteY509" fmla="*/ 588645 h 2305050"/>
                <a:gd name="connsiteX510" fmla="*/ 882967 w 2019300"/>
                <a:gd name="connsiteY510" fmla="*/ 595027 h 2305050"/>
                <a:gd name="connsiteX511" fmla="*/ 886206 w 2019300"/>
                <a:gd name="connsiteY511" fmla="*/ 588169 h 2305050"/>
                <a:gd name="connsiteX512" fmla="*/ 897065 w 2019300"/>
                <a:gd name="connsiteY512" fmla="*/ 593789 h 2305050"/>
                <a:gd name="connsiteX513" fmla="*/ 903732 w 2019300"/>
                <a:gd name="connsiteY513" fmla="*/ 585502 h 2305050"/>
                <a:gd name="connsiteX514" fmla="*/ 913543 w 2019300"/>
                <a:gd name="connsiteY514" fmla="*/ 565404 h 2305050"/>
                <a:gd name="connsiteX515" fmla="*/ 891159 w 2019300"/>
                <a:gd name="connsiteY515" fmla="*/ 549211 h 2305050"/>
                <a:gd name="connsiteX516" fmla="*/ 892683 w 2019300"/>
                <a:gd name="connsiteY516" fmla="*/ 547116 h 2305050"/>
                <a:gd name="connsiteX517" fmla="*/ 889254 w 2019300"/>
                <a:gd name="connsiteY517" fmla="*/ 543782 h 2305050"/>
                <a:gd name="connsiteX518" fmla="*/ 878300 w 2019300"/>
                <a:gd name="connsiteY518" fmla="*/ 541496 h 2305050"/>
                <a:gd name="connsiteX519" fmla="*/ 886396 w 2019300"/>
                <a:gd name="connsiteY519" fmla="*/ 531114 h 2305050"/>
                <a:gd name="connsiteX520" fmla="*/ 886777 w 2019300"/>
                <a:gd name="connsiteY520" fmla="*/ 524161 h 2305050"/>
                <a:gd name="connsiteX521" fmla="*/ 881348 w 2019300"/>
                <a:gd name="connsiteY521" fmla="*/ 524351 h 2305050"/>
                <a:gd name="connsiteX522" fmla="*/ 878300 w 2019300"/>
                <a:gd name="connsiteY522" fmla="*/ 514064 h 2305050"/>
                <a:gd name="connsiteX523" fmla="*/ 868490 w 2019300"/>
                <a:gd name="connsiteY523" fmla="*/ 508635 h 2305050"/>
                <a:gd name="connsiteX524" fmla="*/ 869633 w 2019300"/>
                <a:gd name="connsiteY524" fmla="*/ 501777 h 2305050"/>
                <a:gd name="connsiteX525" fmla="*/ 860298 w 2019300"/>
                <a:gd name="connsiteY525" fmla="*/ 498539 h 2305050"/>
                <a:gd name="connsiteX526" fmla="*/ 856869 w 2019300"/>
                <a:gd name="connsiteY526" fmla="*/ 492442 h 2305050"/>
                <a:gd name="connsiteX527" fmla="*/ 852488 w 2019300"/>
                <a:gd name="connsiteY527" fmla="*/ 493585 h 2305050"/>
                <a:gd name="connsiteX528" fmla="*/ 839343 w 2019300"/>
                <a:gd name="connsiteY528" fmla="*/ 486727 h 2305050"/>
                <a:gd name="connsiteX529" fmla="*/ 839819 w 2019300"/>
                <a:gd name="connsiteY529" fmla="*/ 483108 h 2305050"/>
                <a:gd name="connsiteX530" fmla="*/ 830009 w 2019300"/>
                <a:gd name="connsiteY530" fmla="*/ 478345 h 2305050"/>
                <a:gd name="connsiteX531" fmla="*/ 830390 w 2019300"/>
                <a:gd name="connsiteY531" fmla="*/ 463772 h 2305050"/>
                <a:gd name="connsiteX532" fmla="*/ 821627 w 2019300"/>
                <a:gd name="connsiteY532" fmla="*/ 468344 h 2305050"/>
                <a:gd name="connsiteX533" fmla="*/ 794480 w 2019300"/>
                <a:gd name="connsiteY533" fmla="*/ 463772 h 2305050"/>
                <a:gd name="connsiteX534" fmla="*/ 748379 w 2019300"/>
                <a:gd name="connsiteY534" fmla="*/ 439865 h 2305050"/>
                <a:gd name="connsiteX535" fmla="*/ 736187 w 2019300"/>
                <a:gd name="connsiteY535" fmla="*/ 437769 h 2305050"/>
                <a:gd name="connsiteX536" fmla="*/ 724471 w 2019300"/>
                <a:gd name="connsiteY536" fmla="*/ 439579 h 2305050"/>
                <a:gd name="connsiteX537" fmla="*/ 722567 w 2019300"/>
                <a:gd name="connsiteY537" fmla="*/ 432054 h 2305050"/>
                <a:gd name="connsiteX538" fmla="*/ 708660 w 2019300"/>
                <a:gd name="connsiteY538" fmla="*/ 424243 h 2305050"/>
                <a:gd name="connsiteX539" fmla="*/ 710184 w 2019300"/>
                <a:gd name="connsiteY539" fmla="*/ 416338 h 2305050"/>
                <a:gd name="connsiteX540" fmla="*/ 718756 w 2019300"/>
                <a:gd name="connsiteY540" fmla="*/ 416433 h 2305050"/>
                <a:gd name="connsiteX541" fmla="*/ 725424 w 2019300"/>
                <a:gd name="connsiteY541" fmla="*/ 411766 h 2305050"/>
                <a:gd name="connsiteX542" fmla="*/ 726281 w 2019300"/>
                <a:gd name="connsiteY542" fmla="*/ 403384 h 2305050"/>
                <a:gd name="connsiteX543" fmla="*/ 720376 w 2019300"/>
                <a:gd name="connsiteY543" fmla="*/ 398431 h 2305050"/>
                <a:gd name="connsiteX544" fmla="*/ 717994 w 2019300"/>
                <a:gd name="connsiteY544" fmla="*/ 392335 h 2305050"/>
                <a:gd name="connsiteX545" fmla="*/ 738092 w 2019300"/>
                <a:gd name="connsiteY545" fmla="*/ 376523 h 2305050"/>
                <a:gd name="connsiteX546" fmla="*/ 746188 w 2019300"/>
                <a:gd name="connsiteY546" fmla="*/ 377571 h 2305050"/>
                <a:gd name="connsiteX547" fmla="*/ 747903 w 2019300"/>
                <a:gd name="connsiteY547" fmla="*/ 372142 h 2305050"/>
                <a:gd name="connsiteX548" fmla="*/ 742093 w 2019300"/>
                <a:gd name="connsiteY548" fmla="*/ 370523 h 2305050"/>
                <a:gd name="connsiteX549" fmla="*/ 743712 w 2019300"/>
                <a:gd name="connsiteY549" fmla="*/ 363760 h 2305050"/>
                <a:gd name="connsiteX550" fmla="*/ 736187 w 2019300"/>
                <a:gd name="connsiteY550" fmla="*/ 362045 h 2305050"/>
                <a:gd name="connsiteX551" fmla="*/ 739616 w 2019300"/>
                <a:gd name="connsiteY551" fmla="*/ 355473 h 2305050"/>
                <a:gd name="connsiteX552" fmla="*/ 732949 w 2019300"/>
                <a:gd name="connsiteY552" fmla="*/ 351568 h 2305050"/>
                <a:gd name="connsiteX553" fmla="*/ 736854 w 2019300"/>
                <a:gd name="connsiteY553" fmla="*/ 346043 h 2305050"/>
                <a:gd name="connsiteX554" fmla="*/ 725424 w 2019300"/>
                <a:gd name="connsiteY554" fmla="*/ 336518 h 2305050"/>
                <a:gd name="connsiteX555" fmla="*/ 729710 w 2019300"/>
                <a:gd name="connsiteY555" fmla="*/ 326231 h 2305050"/>
                <a:gd name="connsiteX556" fmla="*/ 724090 w 2019300"/>
                <a:gd name="connsiteY556" fmla="*/ 322326 h 2305050"/>
                <a:gd name="connsiteX557" fmla="*/ 727900 w 2019300"/>
                <a:gd name="connsiteY557" fmla="*/ 315277 h 2305050"/>
                <a:gd name="connsiteX558" fmla="*/ 715709 w 2019300"/>
                <a:gd name="connsiteY558" fmla="*/ 309753 h 2305050"/>
                <a:gd name="connsiteX559" fmla="*/ 719328 w 2019300"/>
                <a:gd name="connsiteY559" fmla="*/ 309086 h 2305050"/>
                <a:gd name="connsiteX560" fmla="*/ 723614 w 2019300"/>
                <a:gd name="connsiteY560" fmla="*/ 299180 h 2305050"/>
                <a:gd name="connsiteX561" fmla="*/ 739902 w 2019300"/>
                <a:gd name="connsiteY561" fmla="*/ 286417 h 2305050"/>
                <a:gd name="connsiteX562" fmla="*/ 746569 w 2019300"/>
                <a:gd name="connsiteY562" fmla="*/ 276320 h 2305050"/>
                <a:gd name="connsiteX563" fmla="*/ 752380 w 2019300"/>
                <a:gd name="connsiteY563" fmla="*/ 257366 h 2305050"/>
                <a:gd name="connsiteX564" fmla="*/ 774763 w 2019300"/>
                <a:gd name="connsiteY564" fmla="*/ 246031 h 2305050"/>
                <a:gd name="connsiteX565" fmla="*/ 774192 w 2019300"/>
                <a:gd name="connsiteY565" fmla="*/ 241935 h 2305050"/>
                <a:gd name="connsiteX566" fmla="*/ 769620 w 2019300"/>
                <a:gd name="connsiteY566" fmla="*/ 238411 h 2305050"/>
                <a:gd name="connsiteX567" fmla="*/ 768953 w 2019300"/>
                <a:gd name="connsiteY567" fmla="*/ 228695 h 2305050"/>
                <a:gd name="connsiteX568" fmla="*/ 763429 w 2019300"/>
                <a:gd name="connsiteY568" fmla="*/ 223933 h 2305050"/>
                <a:gd name="connsiteX569" fmla="*/ 757619 w 2019300"/>
                <a:gd name="connsiteY569" fmla="*/ 225552 h 2305050"/>
                <a:gd name="connsiteX570" fmla="*/ 756285 w 2019300"/>
                <a:gd name="connsiteY570" fmla="*/ 223647 h 2305050"/>
                <a:gd name="connsiteX571" fmla="*/ 759809 w 2019300"/>
                <a:gd name="connsiteY571" fmla="*/ 208788 h 2305050"/>
                <a:gd name="connsiteX572" fmla="*/ 764191 w 2019300"/>
                <a:gd name="connsiteY572" fmla="*/ 206788 h 2305050"/>
                <a:gd name="connsiteX573" fmla="*/ 769906 w 2019300"/>
                <a:gd name="connsiteY573" fmla="*/ 209550 h 2305050"/>
                <a:gd name="connsiteX574" fmla="*/ 779431 w 2019300"/>
                <a:gd name="connsiteY574" fmla="*/ 209169 h 2305050"/>
                <a:gd name="connsiteX575" fmla="*/ 791337 w 2019300"/>
                <a:gd name="connsiteY575" fmla="*/ 220789 h 2305050"/>
                <a:gd name="connsiteX576" fmla="*/ 800862 w 2019300"/>
                <a:gd name="connsiteY576" fmla="*/ 214217 h 2305050"/>
                <a:gd name="connsiteX577" fmla="*/ 800862 w 2019300"/>
                <a:gd name="connsiteY577" fmla="*/ 200406 h 2305050"/>
                <a:gd name="connsiteX578" fmla="*/ 794671 w 2019300"/>
                <a:gd name="connsiteY578" fmla="*/ 194596 h 2305050"/>
                <a:gd name="connsiteX579" fmla="*/ 797623 w 2019300"/>
                <a:gd name="connsiteY579" fmla="*/ 170116 h 2305050"/>
                <a:gd name="connsiteX580" fmla="*/ 791527 w 2019300"/>
                <a:gd name="connsiteY580" fmla="*/ 167259 h 2305050"/>
                <a:gd name="connsiteX581" fmla="*/ 792671 w 2019300"/>
                <a:gd name="connsiteY581" fmla="*/ 163735 h 2305050"/>
                <a:gd name="connsiteX582" fmla="*/ 785813 w 2019300"/>
                <a:gd name="connsiteY582" fmla="*/ 161449 h 2305050"/>
                <a:gd name="connsiteX583" fmla="*/ 757904 w 2019300"/>
                <a:gd name="connsiteY583" fmla="*/ 159258 h 2305050"/>
                <a:gd name="connsiteX584" fmla="*/ 749332 w 2019300"/>
                <a:gd name="connsiteY584" fmla="*/ 163925 h 2305050"/>
                <a:gd name="connsiteX585" fmla="*/ 735997 w 2019300"/>
                <a:gd name="connsiteY585" fmla="*/ 165163 h 2305050"/>
                <a:gd name="connsiteX586" fmla="*/ 721138 w 2019300"/>
                <a:gd name="connsiteY586" fmla="*/ 144875 h 2305050"/>
                <a:gd name="connsiteX587" fmla="*/ 720185 w 2019300"/>
                <a:gd name="connsiteY587" fmla="*/ 132397 h 2305050"/>
                <a:gd name="connsiteX588" fmla="*/ 713613 w 2019300"/>
                <a:gd name="connsiteY588" fmla="*/ 137732 h 2305050"/>
                <a:gd name="connsiteX589" fmla="*/ 711803 w 2019300"/>
                <a:gd name="connsiteY589" fmla="*/ 135255 h 2305050"/>
                <a:gd name="connsiteX590" fmla="*/ 706946 w 2019300"/>
                <a:gd name="connsiteY590" fmla="*/ 139351 h 2305050"/>
                <a:gd name="connsiteX591" fmla="*/ 705802 w 2019300"/>
                <a:gd name="connsiteY591" fmla="*/ 135731 h 2305050"/>
                <a:gd name="connsiteX592" fmla="*/ 702373 w 2019300"/>
                <a:gd name="connsiteY592" fmla="*/ 137827 h 2305050"/>
                <a:gd name="connsiteX593" fmla="*/ 701231 w 2019300"/>
                <a:gd name="connsiteY593" fmla="*/ 124206 h 2305050"/>
                <a:gd name="connsiteX594" fmla="*/ 696944 w 2019300"/>
                <a:gd name="connsiteY594" fmla="*/ 124396 h 2305050"/>
                <a:gd name="connsiteX595" fmla="*/ 696754 w 2019300"/>
                <a:gd name="connsiteY595" fmla="*/ 121539 h 2305050"/>
                <a:gd name="connsiteX596" fmla="*/ 690372 w 2019300"/>
                <a:gd name="connsiteY596" fmla="*/ 116110 h 2305050"/>
                <a:gd name="connsiteX597" fmla="*/ 685610 w 2019300"/>
                <a:gd name="connsiteY597" fmla="*/ 100679 h 2305050"/>
                <a:gd name="connsiteX598" fmla="*/ 676656 w 2019300"/>
                <a:gd name="connsiteY598" fmla="*/ 92488 h 2305050"/>
                <a:gd name="connsiteX599" fmla="*/ 672084 w 2019300"/>
                <a:gd name="connsiteY599" fmla="*/ 96012 h 2305050"/>
                <a:gd name="connsiteX600" fmla="*/ 668846 w 2019300"/>
                <a:gd name="connsiteY600" fmla="*/ 91821 h 2305050"/>
                <a:gd name="connsiteX601" fmla="*/ 670179 w 2019300"/>
                <a:gd name="connsiteY601" fmla="*/ 88868 h 2305050"/>
                <a:gd name="connsiteX602" fmla="*/ 668846 w 2019300"/>
                <a:gd name="connsiteY602" fmla="*/ 90392 h 2305050"/>
                <a:gd name="connsiteX603" fmla="*/ 656177 w 2019300"/>
                <a:gd name="connsiteY603" fmla="*/ 84106 h 2305050"/>
                <a:gd name="connsiteX604" fmla="*/ 649986 w 2019300"/>
                <a:gd name="connsiteY604" fmla="*/ 86678 h 2305050"/>
                <a:gd name="connsiteX605" fmla="*/ 642080 w 2019300"/>
                <a:gd name="connsiteY605" fmla="*/ 72295 h 2305050"/>
                <a:gd name="connsiteX606" fmla="*/ 648938 w 2019300"/>
                <a:gd name="connsiteY606" fmla="*/ 72580 h 2305050"/>
                <a:gd name="connsiteX607" fmla="*/ 656558 w 2019300"/>
                <a:gd name="connsiteY607" fmla="*/ 67723 h 2305050"/>
                <a:gd name="connsiteX608" fmla="*/ 654844 w 2019300"/>
                <a:gd name="connsiteY608" fmla="*/ 65437 h 2305050"/>
                <a:gd name="connsiteX609" fmla="*/ 668084 w 2019300"/>
                <a:gd name="connsiteY609" fmla="*/ 55340 h 2305050"/>
                <a:gd name="connsiteX610" fmla="*/ 661988 w 2019300"/>
                <a:gd name="connsiteY610" fmla="*/ 44767 h 2305050"/>
                <a:gd name="connsiteX611" fmla="*/ 719138 w 2019300"/>
                <a:gd name="connsiteY611" fmla="*/ 51054 h 2305050"/>
                <a:gd name="connsiteX612" fmla="*/ 720566 w 2019300"/>
                <a:gd name="connsiteY612" fmla="*/ 47149 h 2305050"/>
                <a:gd name="connsiteX613" fmla="*/ 731806 w 2019300"/>
                <a:gd name="connsiteY613" fmla="*/ 38957 h 2305050"/>
                <a:gd name="connsiteX614" fmla="*/ 735330 w 2019300"/>
                <a:gd name="connsiteY614" fmla="*/ 32290 h 2305050"/>
                <a:gd name="connsiteX615" fmla="*/ 750475 w 2019300"/>
                <a:gd name="connsiteY615" fmla="*/ 36004 h 2305050"/>
                <a:gd name="connsiteX616" fmla="*/ 763048 w 2019300"/>
                <a:gd name="connsiteY616" fmla="*/ 23146 h 2305050"/>
                <a:gd name="connsiteX617" fmla="*/ 772382 w 2019300"/>
                <a:gd name="connsiteY617" fmla="*/ 18193 h 2305050"/>
                <a:gd name="connsiteX618" fmla="*/ 769048 w 2019300"/>
                <a:gd name="connsiteY618" fmla="*/ 9525 h 2305050"/>
                <a:gd name="connsiteX619" fmla="*/ 774002 w 2019300"/>
                <a:gd name="connsiteY619" fmla="*/ 10858 h 2305050"/>
                <a:gd name="connsiteX620" fmla="*/ 799814 w 2019300"/>
                <a:gd name="connsiteY620" fmla="*/ 36862 h 2305050"/>
                <a:gd name="connsiteX621" fmla="*/ 803148 w 2019300"/>
                <a:gd name="connsiteY621" fmla="*/ 62674 h 2305050"/>
                <a:gd name="connsiteX622" fmla="*/ 808196 w 2019300"/>
                <a:gd name="connsiteY622" fmla="*/ 62389 h 2305050"/>
                <a:gd name="connsiteX623" fmla="*/ 808863 w 2019300"/>
                <a:gd name="connsiteY623" fmla="*/ 65818 h 2305050"/>
                <a:gd name="connsiteX624" fmla="*/ 824865 w 2019300"/>
                <a:gd name="connsiteY624" fmla="*/ 64199 h 2305050"/>
                <a:gd name="connsiteX625" fmla="*/ 827627 w 2019300"/>
                <a:gd name="connsiteY625" fmla="*/ 76486 h 2305050"/>
                <a:gd name="connsiteX626" fmla="*/ 820579 w 2019300"/>
                <a:gd name="connsiteY626" fmla="*/ 78867 h 2305050"/>
                <a:gd name="connsiteX627" fmla="*/ 826579 w 2019300"/>
                <a:gd name="connsiteY627" fmla="*/ 102108 h 2305050"/>
                <a:gd name="connsiteX628" fmla="*/ 811244 w 2019300"/>
                <a:gd name="connsiteY628" fmla="*/ 107918 h 2305050"/>
                <a:gd name="connsiteX629" fmla="*/ 816197 w 2019300"/>
                <a:gd name="connsiteY629" fmla="*/ 114967 h 2305050"/>
                <a:gd name="connsiteX630" fmla="*/ 808577 w 2019300"/>
                <a:gd name="connsiteY630" fmla="*/ 119348 h 2305050"/>
                <a:gd name="connsiteX631" fmla="*/ 809720 w 2019300"/>
                <a:gd name="connsiteY631" fmla="*/ 123730 h 2305050"/>
                <a:gd name="connsiteX632" fmla="*/ 838200 w 2019300"/>
                <a:gd name="connsiteY632" fmla="*/ 147352 h 2305050"/>
                <a:gd name="connsiteX633" fmla="*/ 834962 w 2019300"/>
                <a:gd name="connsiteY633" fmla="*/ 156782 h 2305050"/>
                <a:gd name="connsiteX634" fmla="*/ 836295 w 2019300"/>
                <a:gd name="connsiteY634" fmla="*/ 169164 h 2305050"/>
                <a:gd name="connsiteX635" fmla="*/ 842391 w 2019300"/>
                <a:gd name="connsiteY635" fmla="*/ 178022 h 2305050"/>
                <a:gd name="connsiteX636" fmla="*/ 860869 w 2019300"/>
                <a:gd name="connsiteY636" fmla="*/ 189547 h 2305050"/>
                <a:gd name="connsiteX637" fmla="*/ 867727 w 2019300"/>
                <a:gd name="connsiteY637" fmla="*/ 185737 h 2305050"/>
                <a:gd name="connsiteX638" fmla="*/ 873347 w 2019300"/>
                <a:gd name="connsiteY638" fmla="*/ 176689 h 2305050"/>
                <a:gd name="connsiteX639" fmla="*/ 885730 w 2019300"/>
                <a:gd name="connsiteY639" fmla="*/ 170497 h 2305050"/>
                <a:gd name="connsiteX640" fmla="*/ 885730 w 2019300"/>
                <a:gd name="connsiteY640" fmla="*/ 163354 h 2305050"/>
                <a:gd name="connsiteX641" fmla="*/ 892588 w 2019300"/>
                <a:gd name="connsiteY641" fmla="*/ 163639 h 2305050"/>
                <a:gd name="connsiteX642" fmla="*/ 884777 w 2019300"/>
                <a:gd name="connsiteY642" fmla="*/ 145733 h 2305050"/>
                <a:gd name="connsiteX643" fmla="*/ 892492 w 2019300"/>
                <a:gd name="connsiteY643" fmla="*/ 142875 h 2305050"/>
                <a:gd name="connsiteX644" fmla="*/ 892778 w 2019300"/>
                <a:gd name="connsiteY644" fmla="*/ 129445 h 2305050"/>
                <a:gd name="connsiteX645" fmla="*/ 883063 w 2019300"/>
                <a:gd name="connsiteY645" fmla="*/ 127159 h 2305050"/>
                <a:gd name="connsiteX646" fmla="*/ 876110 w 2019300"/>
                <a:gd name="connsiteY646" fmla="*/ 99346 h 2305050"/>
                <a:gd name="connsiteX647" fmla="*/ 878396 w 2019300"/>
                <a:gd name="connsiteY647" fmla="*/ 89630 h 2305050"/>
                <a:gd name="connsiteX648" fmla="*/ 876014 w 2019300"/>
                <a:gd name="connsiteY648" fmla="*/ 88106 h 2305050"/>
                <a:gd name="connsiteX649" fmla="*/ 876300 w 2019300"/>
                <a:gd name="connsiteY649" fmla="*/ 81724 h 2305050"/>
                <a:gd name="connsiteX650" fmla="*/ 884396 w 2019300"/>
                <a:gd name="connsiteY650" fmla="*/ 76676 h 2305050"/>
                <a:gd name="connsiteX651" fmla="*/ 888683 w 2019300"/>
                <a:gd name="connsiteY651" fmla="*/ 68485 h 2305050"/>
                <a:gd name="connsiteX652" fmla="*/ 894017 w 2019300"/>
                <a:gd name="connsiteY652" fmla="*/ 66104 h 2305050"/>
                <a:gd name="connsiteX653" fmla="*/ 891826 w 2019300"/>
                <a:gd name="connsiteY653" fmla="*/ 62389 h 2305050"/>
                <a:gd name="connsiteX654" fmla="*/ 894874 w 2019300"/>
                <a:gd name="connsiteY654" fmla="*/ 58388 h 2305050"/>
                <a:gd name="connsiteX655" fmla="*/ 891731 w 2019300"/>
                <a:gd name="connsiteY655" fmla="*/ 54483 h 2305050"/>
                <a:gd name="connsiteX656" fmla="*/ 897922 w 2019300"/>
                <a:gd name="connsiteY656" fmla="*/ 49625 h 2305050"/>
                <a:gd name="connsiteX657" fmla="*/ 909638 w 2019300"/>
                <a:gd name="connsiteY657" fmla="*/ 47149 h 2305050"/>
                <a:gd name="connsiteX658" fmla="*/ 923449 w 2019300"/>
                <a:gd name="connsiteY658" fmla="*/ 35433 h 2305050"/>
                <a:gd name="connsiteX659" fmla="*/ 956691 w 2019300"/>
                <a:gd name="connsiteY659" fmla="*/ 40672 h 2305050"/>
                <a:gd name="connsiteX660" fmla="*/ 970217 w 2019300"/>
                <a:gd name="connsiteY660" fmla="*/ 45815 h 2305050"/>
                <a:gd name="connsiteX661" fmla="*/ 983266 w 2019300"/>
                <a:gd name="connsiteY661" fmla="*/ 42291 h 2305050"/>
                <a:gd name="connsiteX662" fmla="*/ 989838 w 2019300"/>
                <a:gd name="connsiteY662" fmla="*/ 35242 h 2305050"/>
                <a:gd name="connsiteX663" fmla="*/ 1014603 w 2019300"/>
                <a:gd name="connsiteY663" fmla="*/ 38195 h 2305050"/>
                <a:gd name="connsiteX664" fmla="*/ 1022128 w 2019300"/>
                <a:gd name="connsiteY664" fmla="*/ 35814 h 2305050"/>
                <a:gd name="connsiteX665" fmla="*/ 1021747 w 2019300"/>
                <a:gd name="connsiteY665" fmla="*/ 29051 h 2305050"/>
                <a:gd name="connsiteX666" fmla="*/ 1017461 w 2019300"/>
                <a:gd name="connsiteY666" fmla="*/ 21622 h 2305050"/>
                <a:gd name="connsiteX667" fmla="*/ 1033367 w 2019300"/>
                <a:gd name="connsiteY667" fmla="*/ 16383 h 2305050"/>
                <a:gd name="connsiteX668" fmla="*/ 1046893 w 2019300"/>
                <a:gd name="connsiteY668" fmla="*/ 18479 h 2305050"/>
                <a:gd name="connsiteX669" fmla="*/ 1049846 w 2019300"/>
                <a:gd name="connsiteY669" fmla="*/ 25146 h 2305050"/>
                <a:gd name="connsiteX670" fmla="*/ 1043178 w 2019300"/>
                <a:gd name="connsiteY670" fmla="*/ 28766 h 2305050"/>
                <a:gd name="connsiteX671" fmla="*/ 1046226 w 2019300"/>
                <a:gd name="connsiteY671" fmla="*/ 33623 h 2305050"/>
                <a:gd name="connsiteX672" fmla="*/ 1043845 w 2019300"/>
                <a:gd name="connsiteY672" fmla="*/ 37814 h 2305050"/>
                <a:gd name="connsiteX673" fmla="*/ 1045083 w 2019300"/>
                <a:gd name="connsiteY673" fmla="*/ 47149 h 2305050"/>
                <a:gd name="connsiteX674" fmla="*/ 1066133 w 2019300"/>
                <a:gd name="connsiteY674" fmla="*/ 43148 h 2305050"/>
                <a:gd name="connsiteX675" fmla="*/ 1087374 w 2019300"/>
                <a:gd name="connsiteY675" fmla="*/ 30575 h 2305050"/>
                <a:gd name="connsiteX676" fmla="*/ 1089279 w 2019300"/>
                <a:gd name="connsiteY676" fmla="*/ 33147 h 2305050"/>
                <a:gd name="connsiteX677" fmla="*/ 1089851 w 2019300"/>
                <a:gd name="connsiteY677" fmla="*/ 39148 h 2305050"/>
                <a:gd name="connsiteX678" fmla="*/ 1064705 w 2019300"/>
                <a:gd name="connsiteY678" fmla="*/ 65341 h 2305050"/>
                <a:gd name="connsiteX679" fmla="*/ 1064895 w 2019300"/>
                <a:gd name="connsiteY679" fmla="*/ 85439 h 2305050"/>
                <a:gd name="connsiteX680" fmla="*/ 1072039 w 2019300"/>
                <a:gd name="connsiteY680" fmla="*/ 78200 h 2305050"/>
                <a:gd name="connsiteX681" fmla="*/ 1088327 w 2019300"/>
                <a:gd name="connsiteY681" fmla="*/ 87249 h 2305050"/>
                <a:gd name="connsiteX682" fmla="*/ 1102805 w 2019300"/>
                <a:gd name="connsiteY682" fmla="*/ 81629 h 2305050"/>
                <a:gd name="connsiteX683" fmla="*/ 1104614 w 2019300"/>
                <a:gd name="connsiteY683" fmla="*/ 75343 h 2305050"/>
                <a:gd name="connsiteX684" fmla="*/ 1099566 w 2019300"/>
                <a:gd name="connsiteY684" fmla="*/ 56674 h 2305050"/>
                <a:gd name="connsiteX685" fmla="*/ 1099852 w 2019300"/>
                <a:gd name="connsiteY685" fmla="*/ 46006 h 2305050"/>
                <a:gd name="connsiteX686" fmla="*/ 1111568 w 2019300"/>
                <a:gd name="connsiteY686" fmla="*/ 38671 h 2305050"/>
                <a:gd name="connsiteX687" fmla="*/ 1115378 w 2019300"/>
                <a:gd name="connsiteY687" fmla="*/ 38957 h 2305050"/>
                <a:gd name="connsiteX688" fmla="*/ 1136142 w 2019300"/>
                <a:gd name="connsiteY688" fmla="*/ 24098 h 2305050"/>
                <a:gd name="connsiteX689" fmla="*/ 1149668 w 2019300"/>
                <a:gd name="connsiteY689" fmla="*/ 26860 h 2305050"/>
                <a:gd name="connsiteX690" fmla="*/ 1149572 w 2019300"/>
                <a:gd name="connsiteY690" fmla="*/ 35147 h 2305050"/>
                <a:gd name="connsiteX691" fmla="*/ 1157383 w 2019300"/>
                <a:gd name="connsiteY691" fmla="*/ 48196 h 2305050"/>
                <a:gd name="connsiteX692" fmla="*/ 1174814 w 2019300"/>
                <a:gd name="connsiteY692" fmla="*/ 59912 h 2305050"/>
                <a:gd name="connsiteX693" fmla="*/ 1185005 w 2019300"/>
                <a:gd name="connsiteY693" fmla="*/ 95631 h 2305050"/>
                <a:gd name="connsiteX694" fmla="*/ 1193959 w 2019300"/>
                <a:gd name="connsiteY694" fmla="*/ 102489 h 2305050"/>
                <a:gd name="connsiteX695" fmla="*/ 1209199 w 2019300"/>
                <a:gd name="connsiteY695" fmla="*/ 89440 h 2305050"/>
                <a:gd name="connsiteX696" fmla="*/ 1224534 w 2019300"/>
                <a:gd name="connsiteY696" fmla="*/ 90297 h 2305050"/>
                <a:gd name="connsiteX697" fmla="*/ 1226058 w 2019300"/>
                <a:gd name="connsiteY697" fmla="*/ 95631 h 2305050"/>
                <a:gd name="connsiteX698" fmla="*/ 1226534 w 2019300"/>
                <a:gd name="connsiteY698" fmla="*/ 85916 h 2305050"/>
                <a:gd name="connsiteX699" fmla="*/ 1227392 w 2019300"/>
                <a:gd name="connsiteY699" fmla="*/ 96107 h 2305050"/>
                <a:gd name="connsiteX700" fmla="*/ 1229773 w 2019300"/>
                <a:gd name="connsiteY700" fmla="*/ 94012 h 2305050"/>
                <a:gd name="connsiteX701" fmla="*/ 1228439 w 2019300"/>
                <a:gd name="connsiteY701" fmla="*/ 90678 h 2305050"/>
                <a:gd name="connsiteX702" fmla="*/ 1230916 w 2019300"/>
                <a:gd name="connsiteY702" fmla="*/ 91059 h 2305050"/>
                <a:gd name="connsiteX703" fmla="*/ 1228249 w 2019300"/>
                <a:gd name="connsiteY703" fmla="*/ 84963 h 2305050"/>
                <a:gd name="connsiteX704" fmla="*/ 1231011 w 2019300"/>
                <a:gd name="connsiteY704" fmla="*/ 86392 h 2305050"/>
                <a:gd name="connsiteX705" fmla="*/ 1240822 w 2019300"/>
                <a:gd name="connsiteY705" fmla="*/ 74962 h 2305050"/>
                <a:gd name="connsiteX706" fmla="*/ 1244727 w 2019300"/>
                <a:gd name="connsiteY706" fmla="*/ 73819 h 2305050"/>
                <a:gd name="connsiteX707" fmla="*/ 1254062 w 2019300"/>
                <a:gd name="connsiteY707" fmla="*/ 85534 h 2305050"/>
                <a:gd name="connsiteX708" fmla="*/ 1255490 w 2019300"/>
                <a:gd name="connsiteY708" fmla="*/ 98298 h 2305050"/>
                <a:gd name="connsiteX709" fmla="*/ 1265682 w 2019300"/>
                <a:gd name="connsiteY709" fmla="*/ 108013 h 2305050"/>
                <a:gd name="connsiteX710" fmla="*/ 1271588 w 2019300"/>
                <a:gd name="connsiteY710" fmla="*/ 131540 h 2305050"/>
                <a:gd name="connsiteX711" fmla="*/ 1278446 w 2019300"/>
                <a:gd name="connsiteY711" fmla="*/ 134207 h 2305050"/>
                <a:gd name="connsiteX712" fmla="*/ 1285875 w 2019300"/>
                <a:gd name="connsiteY712" fmla="*/ 128587 h 2305050"/>
                <a:gd name="connsiteX713" fmla="*/ 1297305 w 2019300"/>
                <a:gd name="connsiteY713" fmla="*/ 131540 h 2305050"/>
                <a:gd name="connsiteX714" fmla="*/ 1307783 w 2019300"/>
                <a:gd name="connsiteY714" fmla="*/ 127445 h 2305050"/>
                <a:gd name="connsiteX715" fmla="*/ 1313593 w 2019300"/>
                <a:gd name="connsiteY715" fmla="*/ 122206 h 2305050"/>
                <a:gd name="connsiteX716" fmla="*/ 1310068 w 2019300"/>
                <a:gd name="connsiteY716" fmla="*/ 132874 h 2305050"/>
                <a:gd name="connsiteX717" fmla="*/ 1320832 w 2019300"/>
                <a:gd name="connsiteY717" fmla="*/ 132683 h 2305050"/>
                <a:gd name="connsiteX718" fmla="*/ 1335310 w 2019300"/>
                <a:gd name="connsiteY718" fmla="*/ 154591 h 2305050"/>
                <a:gd name="connsiteX719" fmla="*/ 1330357 w 2019300"/>
                <a:gd name="connsiteY719" fmla="*/ 171259 h 2305050"/>
                <a:gd name="connsiteX720" fmla="*/ 1332738 w 2019300"/>
                <a:gd name="connsiteY720" fmla="*/ 180213 h 2305050"/>
                <a:gd name="connsiteX721" fmla="*/ 1327023 w 2019300"/>
                <a:gd name="connsiteY721" fmla="*/ 187547 h 2305050"/>
                <a:gd name="connsiteX722" fmla="*/ 1334643 w 2019300"/>
                <a:gd name="connsiteY722" fmla="*/ 189166 h 2305050"/>
                <a:gd name="connsiteX723" fmla="*/ 1332643 w 2019300"/>
                <a:gd name="connsiteY723" fmla="*/ 201835 h 2305050"/>
                <a:gd name="connsiteX724" fmla="*/ 1319593 w 2019300"/>
                <a:gd name="connsiteY724" fmla="*/ 211550 h 2305050"/>
                <a:gd name="connsiteX725" fmla="*/ 1324547 w 2019300"/>
                <a:gd name="connsiteY725" fmla="*/ 218027 h 2305050"/>
                <a:gd name="connsiteX726" fmla="*/ 1333119 w 2019300"/>
                <a:gd name="connsiteY726" fmla="*/ 213550 h 2305050"/>
                <a:gd name="connsiteX727" fmla="*/ 1337215 w 2019300"/>
                <a:gd name="connsiteY727" fmla="*/ 224123 h 2305050"/>
                <a:gd name="connsiteX728" fmla="*/ 1345216 w 2019300"/>
                <a:gd name="connsiteY728" fmla="*/ 227933 h 2305050"/>
                <a:gd name="connsiteX729" fmla="*/ 1343025 w 2019300"/>
                <a:gd name="connsiteY729" fmla="*/ 237172 h 2305050"/>
                <a:gd name="connsiteX730" fmla="*/ 1348168 w 2019300"/>
                <a:gd name="connsiteY730" fmla="*/ 239173 h 2305050"/>
                <a:gd name="connsiteX731" fmla="*/ 1363123 w 2019300"/>
                <a:gd name="connsiteY731" fmla="*/ 234029 h 2305050"/>
                <a:gd name="connsiteX732" fmla="*/ 1375124 w 2019300"/>
                <a:gd name="connsiteY732" fmla="*/ 234791 h 2305050"/>
                <a:gd name="connsiteX733" fmla="*/ 1384935 w 2019300"/>
                <a:gd name="connsiteY733" fmla="*/ 240792 h 2305050"/>
                <a:gd name="connsiteX734" fmla="*/ 1391222 w 2019300"/>
                <a:gd name="connsiteY734" fmla="*/ 250984 h 2305050"/>
                <a:gd name="connsiteX735" fmla="*/ 1396746 w 2019300"/>
                <a:gd name="connsiteY735" fmla="*/ 251936 h 2305050"/>
                <a:gd name="connsiteX736" fmla="*/ 1395127 w 2019300"/>
                <a:gd name="connsiteY736" fmla="*/ 262223 h 2305050"/>
                <a:gd name="connsiteX737" fmla="*/ 1401318 w 2019300"/>
                <a:gd name="connsiteY737" fmla="*/ 278130 h 2305050"/>
                <a:gd name="connsiteX738" fmla="*/ 1401032 w 2019300"/>
                <a:gd name="connsiteY738" fmla="*/ 284226 h 2305050"/>
                <a:gd name="connsiteX739" fmla="*/ 1398365 w 2019300"/>
                <a:gd name="connsiteY739" fmla="*/ 290132 h 2305050"/>
                <a:gd name="connsiteX740" fmla="*/ 1372743 w 2019300"/>
                <a:gd name="connsiteY740" fmla="*/ 306229 h 2305050"/>
                <a:gd name="connsiteX741" fmla="*/ 1370933 w 2019300"/>
                <a:gd name="connsiteY741" fmla="*/ 322802 h 2305050"/>
                <a:gd name="connsiteX742" fmla="*/ 1377315 w 2019300"/>
                <a:gd name="connsiteY742" fmla="*/ 324898 h 2305050"/>
                <a:gd name="connsiteX743" fmla="*/ 1380839 w 2019300"/>
                <a:gd name="connsiteY743" fmla="*/ 330041 h 2305050"/>
                <a:gd name="connsiteX744" fmla="*/ 1395984 w 2019300"/>
                <a:gd name="connsiteY744" fmla="*/ 328803 h 2305050"/>
                <a:gd name="connsiteX745" fmla="*/ 1414367 w 2019300"/>
                <a:gd name="connsiteY745" fmla="*/ 335661 h 2305050"/>
                <a:gd name="connsiteX746" fmla="*/ 1421035 w 2019300"/>
                <a:gd name="connsiteY746" fmla="*/ 345948 h 2305050"/>
                <a:gd name="connsiteX747" fmla="*/ 1429703 w 2019300"/>
                <a:gd name="connsiteY747" fmla="*/ 347567 h 2305050"/>
                <a:gd name="connsiteX748" fmla="*/ 1437894 w 2019300"/>
                <a:gd name="connsiteY748" fmla="*/ 353377 h 2305050"/>
                <a:gd name="connsiteX749" fmla="*/ 1435513 w 2019300"/>
                <a:gd name="connsiteY749" fmla="*/ 359283 h 2305050"/>
                <a:gd name="connsiteX750" fmla="*/ 1449419 w 2019300"/>
                <a:gd name="connsiteY750" fmla="*/ 357759 h 2305050"/>
                <a:gd name="connsiteX751" fmla="*/ 1445895 w 2019300"/>
                <a:gd name="connsiteY751" fmla="*/ 362902 h 2305050"/>
                <a:gd name="connsiteX752" fmla="*/ 1450467 w 2019300"/>
                <a:gd name="connsiteY752" fmla="*/ 371380 h 2305050"/>
                <a:gd name="connsiteX753" fmla="*/ 1482376 w 2019300"/>
                <a:gd name="connsiteY753" fmla="*/ 349663 h 2305050"/>
                <a:gd name="connsiteX754" fmla="*/ 1475232 w 2019300"/>
                <a:gd name="connsiteY754" fmla="*/ 362236 h 2305050"/>
                <a:gd name="connsiteX755" fmla="*/ 1475232 w 2019300"/>
                <a:gd name="connsiteY755" fmla="*/ 370523 h 2305050"/>
                <a:gd name="connsiteX756" fmla="*/ 1460087 w 2019300"/>
                <a:gd name="connsiteY756" fmla="*/ 375475 h 2305050"/>
                <a:gd name="connsiteX757" fmla="*/ 1454849 w 2019300"/>
                <a:gd name="connsiteY757" fmla="*/ 380143 h 2305050"/>
                <a:gd name="connsiteX758" fmla="*/ 1457611 w 2019300"/>
                <a:gd name="connsiteY758" fmla="*/ 382619 h 2305050"/>
                <a:gd name="connsiteX759" fmla="*/ 1461707 w 2019300"/>
                <a:gd name="connsiteY759" fmla="*/ 381191 h 2305050"/>
                <a:gd name="connsiteX760" fmla="*/ 1464659 w 2019300"/>
                <a:gd name="connsiteY760" fmla="*/ 385572 h 2305050"/>
                <a:gd name="connsiteX761" fmla="*/ 1473232 w 2019300"/>
                <a:gd name="connsiteY761" fmla="*/ 390239 h 2305050"/>
                <a:gd name="connsiteX762" fmla="*/ 1479423 w 2019300"/>
                <a:gd name="connsiteY762" fmla="*/ 399955 h 2305050"/>
                <a:gd name="connsiteX763" fmla="*/ 1479423 w 2019300"/>
                <a:gd name="connsiteY763" fmla="*/ 409003 h 2305050"/>
                <a:gd name="connsiteX764" fmla="*/ 1492568 w 2019300"/>
                <a:gd name="connsiteY764" fmla="*/ 422624 h 2305050"/>
                <a:gd name="connsiteX765" fmla="*/ 1506950 w 2019300"/>
                <a:gd name="connsiteY765" fmla="*/ 428434 h 2305050"/>
                <a:gd name="connsiteX766" fmla="*/ 1513999 w 2019300"/>
                <a:gd name="connsiteY766" fmla="*/ 426244 h 2305050"/>
                <a:gd name="connsiteX767" fmla="*/ 1508379 w 2019300"/>
                <a:gd name="connsiteY767" fmla="*/ 438150 h 2305050"/>
                <a:gd name="connsiteX768" fmla="*/ 1511141 w 2019300"/>
                <a:gd name="connsiteY768" fmla="*/ 442627 h 2305050"/>
                <a:gd name="connsiteX769" fmla="*/ 1509617 w 2019300"/>
                <a:gd name="connsiteY769" fmla="*/ 445675 h 2305050"/>
                <a:gd name="connsiteX770" fmla="*/ 1514951 w 2019300"/>
                <a:gd name="connsiteY770" fmla="*/ 449866 h 2305050"/>
                <a:gd name="connsiteX771" fmla="*/ 1520190 w 2019300"/>
                <a:gd name="connsiteY771" fmla="*/ 442912 h 2305050"/>
                <a:gd name="connsiteX772" fmla="*/ 1526286 w 2019300"/>
                <a:gd name="connsiteY772" fmla="*/ 442817 h 2305050"/>
                <a:gd name="connsiteX773" fmla="*/ 1540193 w 2019300"/>
                <a:gd name="connsiteY773" fmla="*/ 431864 h 2305050"/>
                <a:gd name="connsiteX774" fmla="*/ 1535716 w 2019300"/>
                <a:gd name="connsiteY774" fmla="*/ 418148 h 2305050"/>
                <a:gd name="connsiteX775" fmla="*/ 1546193 w 2019300"/>
                <a:gd name="connsiteY775" fmla="*/ 408241 h 2305050"/>
                <a:gd name="connsiteX776" fmla="*/ 1547432 w 2019300"/>
                <a:gd name="connsiteY776" fmla="*/ 401860 h 2305050"/>
                <a:gd name="connsiteX777" fmla="*/ 1553718 w 2019300"/>
                <a:gd name="connsiteY777" fmla="*/ 393097 h 2305050"/>
                <a:gd name="connsiteX778" fmla="*/ 1559052 w 2019300"/>
                <a:gd name="connsiteY778" fmla="*/ 390144 h 2305050"/>
                <a:gd name="connsiteX779" fmla="*/ 1554956 w 2019300"/>
                <a:gd name="connsiteY779" fmla="*/ 384429 h 2305050"/>
                <a:gd name="connsiteX780" fmla="*/ 1554194 w 2019300"/>
                <a:gd name="connsiteY780" fmla="*/ 378142 h 2305050"/>
                <a:gd name="connsiteX781" fmla="*/ 1541145 w 2019300"/>
                <a:gd name="connsiteY781" fmla="*/ 370237 h 2305050"/>
                <a:gd name="connsiteX782" fmla="*/ 1549527 w 2019300"/>
                <a:gd name="connsiteY782" fmla="*/ 362141 h 2305050"/>
                <a:gd name="connsiteX783" fmla="*/ 1553337 w 2019300"/>
                <a:gd name="connsiteY783" fmla="*/ 351949 h 2305050"/>
                <a:gd name="connsiteX784" fmla="*/ 1542859 w 2019300"/>
                <a:gd name="connsiteY784" fmla="*/ 350234 h 2305050"/>
                <a:gd name="connsiteX785" fmla="*/ 1527620 w 2019300"/>
                <a:gd name="connsiteY785" fmla="*/ 339471 h 2305050"/>
                <a:gd name="connsiteX786" fmla="*/ 1528001 w 2019300"/>
                <a:gd name="connsiteY786" fmla="*/ 327279 h 2305050"/>
                <a:gd name="connsiteX787" fmla="*/ 1554861 w 2019300"/>
                <a:gd name="connsiteY787" fmla="*/ 327946 h 2305050"/>
                <a:gd name="connsiteX788" fmla="*/ 1574578 w 2019300"/>
                <a:gd name="connsiteY788" fmla="*/ 332041 h 2305050"/>
                <a:gd name="connsiteX789" fmla="*/ 1598771 w 2019300"/>
                <a:gd name="connsiteY789" fmla="*/ 329184 h 2305050"/>
                <a:gd name="connsiteX790" fmla="*/ 1627442 w 2019300"/>
                <a:gd name="connsiteY790" fmla="*/ 311563 h 2305050"/>
                <a:gd name="connsiteX791" fmla="*/ 1643634 w 2019300"/>
                <a:gd name="connsiteY791" fmla="*/ 296513 h 2305050"/>
                <a:gd name="connsiteX792" fmla="*/ 1650683 w 2019300"/>
                <a:gd name="connsiteY792" fmla="*/ 306800 h 2305050"/>
                <a:gd name="connsiteX793" fmla="*/ 1656588 w 2019300"/>
                <a:gd name="connsiteY793" fmla="*/ 326041 h 2305050"/>
                <a:gd name="connsiteX794" fmla="*/ 1653445 w 2019300"/>
                <a:gd name="connsiteY794" fmla="*/ 327755 h 2305050"/>
                <a:gd name="connsiteX795" fmla="*/ 1655636 w 2019300"/>
                <a:gd name="connsiteY795" fmla="*/ 333756 h 2305050"/>
                <a:gd name="connsiteX796" fmla="*/ 1661732 w 2019300"/>
                <a:gd name="connsiteY796" fmla="*/ 335090 h 2305050"/>
                <a:gd name="connsiteX797" fmla="*/ 1697831 w 2019300"/>
                <a:gd name="connsiteY797" fmla="*/ 330422 h 2305050"/>
                <a:gd name="connsiteX798" fmla="*/ 1728216 w 2019300"/>
                <a:gd name="connsiteY798" fmla="*/ 320231 h 2305050"/>
                <a:gd name="connsiteX799" fmla="*/ 1734407 w 2019300"/>
                <a:gd name="connsiteY799" fmla="*/ 333184 h 2305050"/>
                <a:gd name="connsiteX800" fmla="*/ 1735931 w 2019300"/>
                <a:gd name="connsiteY800" fmla="*/ 332423 h 2305050"/>
                <a:gd name="connsiteX801" fmla="*/ 1746790 w 2019300"/>
                <a:gd name="connsiteY801" fmla="*/ 349186 h 2305050"/>
                <a:gd name="connsiteX802" fmla="*/ 1744789 w 2019300"/>
                <a:gd name="connsiteY802" fmla="*/ 351568 h 2305050"/>
                <a:gd name="connsiteX803" fmla="*/ 1752695 w 2019300"/>
                <a:gd name="connsiteY803" fmla="*/ 366332 h 2305050"/>
                <a:gd name="connsiteX804" fmla="*/ 1756315 w 2019300"/>
                <a:gd name="connsiteY804" fmla="*/ 388715 h 2305050"/>
                <a:gd name="connsiteX805" fmla="*/ 1783651 w 2019300"/>
                <a:gd name="connsiteY805" fmla="*/ 384048 h 2305050"/>
                <a:gd name="connsiteX806" fmla="*/ 1814893 w 2019300"/>
                <a:gd name="connsiteY806" fmla="*/ 397288 h 2305050"/>
                <a:gd name="connsiteX807" fmla="*/ 1837563 w 2019300"/>
                <a:gd name="connsiteY807" fmla="*/ 391192 h 2305050"/>
                <a:gd name="connsiteX808" fmla="*/ 1840801 w 2019300"/>
                <a:gd name="connsiteY808" fmla="*/ 396240 h 2305050"/>
                <a:gd name="connsiteX809" fmla="*/ 1900333 w 2019300"/>
                <a:gd name="connsiteY809" fmla="*/ 403289 h 2305050"/>
                <a:gd name="connsiteX810" fmla="*/ 1940528 w 2019300"/>
                <a:gd name="connsiteY810" fmla="*/ 411099 h 2305050"/>
                <a:gd name="connsiteX811" fmla="*/ 1941671 w 2019300"/>
                <a:gd name="connsiteY811" fmla="*/ 414147 h 2305050"/>
                <a:gd name="connsiteX812" fmla="*/ 1947767 w 2019300"/>
                <a:gd name="connsiteY812" fmla="*/ 412433 h 2305050"/>
                <a:gd name="connsiteX813" fmla="*/ 1949863 w 2019300"/>
                <a:gd name="connsiteY813" fmla="*/ 418909 h 2305050"/>
                <a:gd name="connsiteX814" fmla="*/ 1979771 w 2019300"/>
                <a:gd name="connsiteY814" fmla="*/ 410623 h 2305050"/>
                <a:gd name="connsiteX815" fmla="*/ 1980724 w 2019300"/>
                <a:gd name="connsiteY815" fmla="*/ 412718 h 2305050"/>
                <a:gd name="connsiteX816" fmla="*/ 2004155 w 2019300"/>
                <a:gd name="connsiteY816" fmla="*/ 400145 h 2305050"/>
                <a:gd name="connsiteX817" fmla="*/ 2010156 w 2019300"/>
                <a:gd name="connsiteY817" fmla="*/ 401288 h 2305050"/>
                <a:gd name="connsiteX818" fmla="*/ 2012537 w 2019300"/>
                <a:gd name="connsiteY818" fmla="*/ 410337 h 2305050"/>
                <a:gd name="connsiteX819" fmla="*/ 1987487 w 2019300"/>
                <a:gd name="connsiteY819" fmla="*/ 422148 h 2305050"/>
                <a:gd name="connsiteX820" fmla="*/ 1991201 w 2019300"/>
                <a:gd name="connsiteY820" fmla="*/ 431768 h 2305050"/>
                <a:gd name="connsiteX821" fmla="*/ 1987487 w 2019300"/>
                <a:gd name="connsiteY821" fmla="*/ 433102 h 2305050"/>
                <a:gd name="connsiteX822" fmla="*/ 1988915 w 2019300"/>
                <a:gd name="connsiteY822" fmla="*/ 436245 h 2305050"/>
                <a:gd name="connsiteX823" fmla="*/ 1977580 w 2019300"/>
                <a:gd name="connsiteY823" fmla="*/ 444151 h 2305050"/>
                <a:gd name="connsiteX824" fmla="*/ 1979105 w 2019300"/>
                <a:gd name="connsiteY824" fmla="*/ 456343 h 2305050"/>
                <a:gd name="connsiteX825" fmla="*/ 1995011 w 2019300"/>
                <a:gd name="connsiteY825" fmla="*/ 463867 h 2305050"/>
                <a:gd name="connsiteX826" fmla="*/ 2006822 w 2019300"/>
                <a:gd name="connsiteY826" fmla="*/ 484156 h 2305050"/>
                <a:gd name="connsiteX827" fmla="*/ 1979390 w 2019300"/>
                <a:gd name="connsiteY827" fmla="*/ 515683 h 2305050"/>
                <a:gd name="connsiteX828" fmla="*/ 1979295 w 2019300"/>
                <a:gd name="connsiteY828" fmla="*/ 525399 h 2305050"/>
                <a:gd name="connsiteX829" fmla="*/ 1962150 w 2019300"/>
                <a:gd name="connsiteY829" fmla="*/ 539972 h 2305050"/>
                <a:gd name="connsiteX830" fmla="*/ 1961388 w 2019300"/>
                <a:gd name="connsiteY830" fmla="*/ 544354 h 2305050"/>
                <a:gd name="connsiteX831" fmla="*/ 1966817 w 2019300"/>
                <a:gd name="connsiteY831" fmla="*/ 547211 h 2305050"/>
                <a:gd name="connsiteX832" fmla="*/ 1953482 w 2019300"/>
                <a:gd name="connsiteY832" fmla="*/ 546735 h 2305050"/>
                <a:gd name="connsiteX833" fmla="*/ 1949291 w 2019300"/>
                <a:gd name="connsiteY833" fmla="*/ 554641 h 2305050"/>
                <a:gd name="connsiteX834" fmla="*/ 1937480 w 2019300"/>
                <a:gd name="connsiteY834" fmla="*/ 554355 h 2305050"/>
                <a:gd name="connsiteX835" fmla="*/ 1933384 w 2019300"/>
                <a:gd name="connsiteY835" fmla="*/ 555593 h 2305050"/>
                <a:gd name="connsiteX836" fmla="*/ 1932051 w 2019300"/>
                <a:gd name="connsiteY836" fmla="*/ 559403 h 2305050"/>
                <a:gd name="connsiteX837" fmla="*/ 1917954 w 2019300"/>
                <a:gd name="connsiteY837" fmla="*/ 555308 h 2305050"/>
                <a:gd name="connsiteX838" fmla="*/ 1916621 w 2019300"/>
                <a:gd name="connsiteY838" fmla="*/ 563690 h 2305050"/>
                <a:gd name="connsiteX839" fmla="*/ 1915478 w 2019300"/>
                <a:gd name="connsiteY839" fmla="*/ 554450 h 2305050"/>
                <a:gd name="connsiteX840" fmla="*/ 1887093 w 2019300"/>
                <a:gd name="connsiteY840" fmla="*/ 558546 h 2305050"/>
                <a:gd name="connsiteX841" fmla="*/ 1872520 w 2019300"/>
                <a:gd name="connsiteY841" fmla="*/ 566166 h 2305050"/>
                <a:gd name="connsiteX842" fmla="*/ 1873472 w 2019300"/>
                <a:gd name="connsiteY842" fmla="*/ 576072 h 2305050"/>
                <a:gd name="connsiteX843" fmla="*/ 1870710 w 2019300"/>
                <a:gd name="connsiteY843" fmla="*/ 576453 h 2305050"/>
                <a:gd name="connsiteX844" fmla="*/ 1866043 w 2019300"/>
                <a:gd name="connsiteY844" fmla="*/ 593979 h 2305050"/>
                <a:gd name="connsiteX845" fmla="*/ 1845850 w 2019300"/>
                <a:gd name="connsiteY845" fmla="*/ 601218 h 2305050"/>
                <a:gd name="connsiteX846" fmla="*/ 1828324 w 2019300"/>
                <a:gd name="connsiteY846" fmla="*/ 614553 h 2305050"/>
                <a:gd name="connsiteX847" fmla="*/ 1824418 w 2019300"/>
                <a:gd name="connsiteY847" fmla="*/ 610172 h 2305050"/>
                <a:gd name="connsiteX848" fmla="*/ 1815560 w 2019300"/>
                <a:gd name="connsiteY848" fmla="*/ 618458 h 2305050"/>
                <a:gd name="connsiteX849" fmla="*/ 1778222 w 2019300"/>
                <a:gd name="connsiteY849" fmla="*/ 635794 h 2305050"/>
                <a:gd name="connsiteX850" fmla="*/ 1756220 w 2019300"/>
                <a:gd name="connsiteY850" fmla="*/ 638937 h 2305050"/>
                <a:gd name="connsiteX851" fmla="*/ 1754029 w 2019300"/>
                <a:gd name="connsiteY851" fmla="*/ 640461 h 2305050"/>
                <a:gd name="connsiteX852" fmla="*/ 1754981 w 2019300"/>
                <a:gd name="connsiteY852" fmla="*/ 651796 h 2305050"/>
                <a:gd name="connsiteX853" fmla="*/ 1742884 w 2019300"/>
                <a:gd name="connsiteY853" fmla="*/ 651986 h 2305050"/>
                <a:gd name="connsiteX854" fmla="*/ 1742408 w 2019300"/>
                <a:gd name="connsiteY854" fmla="*/ 645414 h 2305050"/>
                <a:gd name="connsiteX855" fmla="*/ 1739932 w 2019300"/>
                <a:gd name="connsiteY855" fmla="*/ 646367 h 2305050"/>
                <a:gd name="connsiteX856" fmla="*/ 1722025 w 2019300"/>
                <a:gd name="connsiteY856" fmla="*/ 659701 h 2305050"/>
                <a:gd name="connsiteX857" fmla="*/ 1722501 w 2019300"/>
                <a:gd name="connsiteY857" fmla="*/ 661892 h 2305050"/>
                <a:gd name="connsiteX858" fmla="*/ 1715548 w 2019300"/>
                <a:gd name="connsiteY858" fmla="*/ 664083 h 2305050"/>
                <a:gd name="connsiteX859" fmla="*/ 1720215 w 2019300"/>
                <a:gd name="connsiteY859" fmla="*/ 676656 h 2305050"/>
                <a:gd name="connsiteX860" fmla="*/ 1697736 w 2019300"/>
                <a:gd name="connsiteY860" fmla="*/ 685991 h 2305050"/>
                <a:gd name="connsiteX861" fmla="*/ 1688783 w 2019300"/>
                <a:gd name="connsiteY861" fmla="*/ 692372 h 2305050"/>
                <a:gd name="connsiteX862" fmla="*/ 1684115 w 2019300"/>
                <a:gd name="connsiteY862" fmla="*/ 690182 h 2305050"/>
                <a:gd name="connsiteX863" fmla="*/ 1683068 w 2019300"/>
                <a:gd name="connsiteY863" fmla="*/ 684657 h 2305050"/>
                <a:gd name="connsiteX864" fmla="*/ 1672209 w 2019300"/>
                <a:gd name="connsiteY864" fmla="*/ 686848 h 2305050"/>
                <a:gd name="connsiteX865" fmla="*/ 1646492 w 2019300"/>
                <a:gd name="connsiteY865" fmla="*/ 686467 h 2305050"/>
                <a:gd name="connsiteX866" fmla="*/ 1641729 w 2019300"/>
                <a:gd name="connsiteY866" fmla="*/ 706088 h 2305050"/>
                <a:gd name="connsiteX867" fmla="*/ 1643729 w 2019300"/>
                <a:gd name="connsiteY867" fmla="*/ 714566 h 2305050"/>
                <a:gd name="connsiteX868" fmla="*/ 1649063 w 2019300"/>
                <a:gd name="connsiteY868" fmla="*/ 716661 h 2305050"/>
                <a:gd name="connsiteX869" fmla="*/ 1655636 w 2019300"/>
                <a:gd name="connsiteY869" fmla="*/ 729234 h 2305050"/>
                <a:gd name="connsiteX870" fmla="*/ 1648397 w 2019300"/>
                <a:gd name="connsiteY870" fmla="*/ 732853 h 2305050"/>
                <a:gd name="connsiteX871" fmla="*/ 1649921 w 2019300"/>
                <a:gd name="connsiteY871" fmla="*/ 750380 h 2305050"/>
                <a:gd name="connsiteX872" fmla="*/ 1645253 w 2019300"/>
                <a:gd name="connsiteY872" fmla="*/ 753618 h 2305050"/>
                <a:gd name="connsiteX873" fmla="*/ 1654778 w 2019300"/>
                <a:gd name="connsiteY873" fmla="*/ 766477 h 2305050"/>
                <a:gd name="connsiteX874" fmla="*/ 1662779 w 2019300"/>
                <a:gd name="connsiteY874" fmla="*/ 762476 h 2305050"/>
                <a:gd name="connsiteX875" fmla="*/ 1667923 w 2019300"/>
                <a:gd name="connsiteY875" fmla="*/ 776002 h 2305050"/>
                <a:gd name="connsiteX876" fmla="*/ 1662493 w 2019300"/>
                <a:gd name="connsiteY876" fmla="*/ 778859 h 2305050"/>
                <a:gd name="connsiteX877" fmla="*/ 1662589 w 2019300"/>
                <a:gd name="connsiteY877" fmla="*/ 783908 h 2305050"/>
                <a:gd name="connsiteX878" fmla="*/ 1667637 w 2019300"/>
                <a:gd name="connsiteY878" fmla="*/ 792766 h 2305050"/>
                <a:gd name="connsiteX879" fmla="*/ 1674114 w 2019300"/>
                <a:gd name="connsiteY879" fmla="*/ 792194 h 2305050"/>
                <a:gd name="connsiteX880" fmla="*/ 1682210 w 2019300"/>
                <a:gd name="connsiteY880" fmla="*/ 800957 h 2305050"/>
                <a:gd name="connsiteX881" fmla="*/ 1683449 w 2019300"/>
                <a:gd name="connsiteY881" fmla="*/ 799719 h 2305050"/>
                <a:gd name="connsiteX882" fmla="*/ 1691640 w 2019300"/>
                <a:gd name="connsiteY882" fmla="*/ 805529 h 2305050"/>
                <a:gd name="connsiteX883" fmla="*/ 1692402 w 2019300"/>
                <a:gd name="connsiteY883" fmla="*/ 802481 h 2305050"/>
                <a:gd name="connsiteX884" fmla="*/ 1702499 w 2019300"/>
                <a:gd name="connsiteY884" fmla="*/ 801910 h 2305050"/>
                <a:gd name="connsiteX885" fmla="*/ 1702689 w 2019300"/>
                <a:gd name="connsiteY885" fmla="*/ 804958 h 2305050"/>
                <a:gd name="connsiteX886" fmla="*/ 1712595 w 2019300"/>
                <a:gd name="connsiteY886" fmla="*/ 804958 h 2305050"/>
                <a:gd name="connsiteX887" fmla="*/ 1713167 w 2019300"/>
                <a:gd name="connsiteY887" fmla="*/ 808577 h 2305050"/>
                <a:gd name="connsiteX888" fmla="*/ 1727740 w 2019300"/>
                <a:gd name="connsiteY888" fmla="*/ 808482 h 2305050"/>
                <a:gd name="connsiteX889" fmla="*/ 1743170 w 2019300"/>
                <a:gd name="connsiteY889" fmla="*/ 805910 h 2305050"/>
                <a:gd name="connsiteX890" fmla="*/ 1754505 w 2019300"/>
                <a:gd name="connsiteY890" fmla="*/ 800767 h 2305050"/>
                <a:gd name="connsiteX891" fmla="*/ 1756696 w 2019300"/>
                <a:gd name="connsiteY891" fmla="*/ 805529 h 2305050"/>
                <a:gd name="connsiteX892" fmla="*/ 1735741 w 2019300"/>
                <a:gd name="connsiteY892" fmla="*/ 826770 h 2305050"/>
                <a:gd name="connsiteX893" fmla="*/ 1739551 w 2019300"/>
                <a:gd name="connsiteY893" fmla="*/ 832866 h 2305050"/>
                <a:gd name="connsiteX894" fmla="*/ 1732597 w 2019300"/>
                <a:gd name="connsiteY894" fmla="*/ 836390 h 2305050"/>
                <a:gd name="connsiteX895" fmla="*/ 1729073 w 2019300"/>
                <a:gd name="connsiteY895" fmla="*/ 847344 h 2305050"/>
                <a:gd name="connsiteX896" fmla="*/ 1726216 w 2019300"/>
                <a:gd name="connsiteY896" fmla="*/ 846487 h 2305050"/>
                <a:gd name="connsiteX897" fmla="*/ 1721549 w 2019300"/>
                <a:gd name="connsiteY897" fmla="*/ 857917 h 2305050"/>
                <a:gd name="connsiteX898" fmla="*/ 1714405 w 2019300"/>
                <a:gd name="connsiteY898" fmla="*/ 854678 h 2305050"/>
                <a:gd name="connsiteX899" fmla="*/ 1702784 w 2019300"/>
                <a:gd name="connsiteY899" fmla="*/ 882015 h 2305050"/>
                <a:gd name="connsiteX900" fmla="*/ 1699260 w 2019300"/>
                <a:gd name="connsiteY900" fmla="*/ 881158 h 2305050"/>
                <a:gd name="connsiteX901" fmla="*/ 1698689 w 2019300"/>
                <a:gd name="connsiteY901" fmla="*/ 896684 h 2305050"/>
                <a:gd name="connsiteX902" fmla="*/ 1703451 w 2019300"/>
                <a:gd name="connsiteY902" fmla="*/ 907542 h 2305050"/>
                <a:gd name="connsiteX903" fmla="*/ 1704689 w 2019300"/>
                <a:gd name="connsiteY903" fmla="*/ 928497 h 2305050"/>
                <a:gd name="connsiteX904" fmla="*/ 1714024 w 2019300"/>
                <a:gd name="connsiteY904" fmla="*/ 929735 h 2305050"/>
                <a:gd name="connsiteX905" fmla="*/ 1710023 w 2019300"/>
                <a:gd name="connsiteY905" fmla="*/ 942118 h 2305050"/>
                <a:gd name="connsiteX906" fmla="*/ 1703546 w 2019300"/>
                <a:gd name="connsiteY906" fmla="*/ 952214 h 2305050"/>
                <a:gd name="connsiteX907" fmla="*/ 1695831 w 2019300"/>
                <a:gd name="connsiteY907" fmla="*/ 949547 h 2305050"/>
                <a:gd name="connsiteX908" fmla="*/ 1687259 w 2019300"/>
                <a:gd name="connsiteY908" fmla="*/ 957167 h 2305050"/>
                <a:gd name="connsiteX909" fmla="*/ 1681734 w 2019300"/>
                <a:gd name="connsiteY909" fmla="*/ 967740 h 2305050"/>
                <a:gd name="connsiteX910" fmla="*/ 1679448 w 2019300"/>
                <a:gd name="connsiteY910" fmla="*/ 986504 h 2305050"/>
                <a:gd name="connsiteX911" fmla="*/ 1687544 w 2019300"/>
                <a:gd name="connsiteY911" fmla="*/ 995172 h 2305050"/>
                <a:gd name="connsiteX912" fmla="*/ 1661160 w 2019300"/>
                <a:gd name="connsiteY912" fmla="*/ 1007555 h 2305050"/>
                <a:gd name="connsiteX913" fmla="*/ 1664780 w 2019300"/>
                <a:gd name="connsiteY913" fmla="*/ 1033177 h 2305050"/>
                <a:gd name="connsiteX914" fmla="*/ 1663065 w 2019300"/>
                <a:gd name="connsiteY914" fmla="*/ 1045464 h 2305050"/>
                <a:gd name="connsiteX915" fmla="*/ 1692497 w 2019300"/>
                <a:gd name="connsiteY915" fmla="*/ 1056989 h 2305050"/>
                <a:gd name="connsiteX916" fmla="*/ 1695450 w 2019300"/>
                <a:gd name="connsiteY916" fmla="*/ 1063561 h 2305050"/>
                <a:gd name="connsiteX917" fmla="*/ 1693545 w 2019300"/>
                <a:gd name="connsiteY917" fmla="*/ 1076706 h 2305050"/>
                <a:gd name="connsiteX918" fmla="*/ 1700403 w 2019300"/>
                <a:gd name="connsiteY918" fmla="*/ 1090517 h 2305050"/>
                <a:gd name="connsiteX919" fmla="*/ 1700498 w 2019300"/>
                <a:gd name="connsiteY919" fmla="*/ 1100042 h 2305050"/>
                <a:gd name="connsiteX920" fmla="*/ 1696688 w 2019300"/>
                <a:gd name="connsiteY920" fmla="*/ 1109853 h 2305050"/>
                <a:gd name="connsiteX921" fmla="*/ 1692307 w 2019300"/>
                <a:gd name="connsiteY921" fmla="*/ 1113758 h 2305050"/>
                <a:gd name="connsiteX922" fmla="*/ 1686878 w 2019300"/>
                <a:gd name="connsiteY922" fmla="*/ 1105757 h 2305050"/>
                <a:gd name="connsiteX923" fmla="*/ 1672685 w 2019300"/>
                <a:gd name="connsiteY923" fmla="*/ 1119092 h 2305050"/>
                <a:gd name="connsiteX924" fmla="*/ 1668399 w 2019300"/>
                <a:gd name="connsiteY924" fmla="*/ 1112710 h 2305050"/>
                <a:gd name="connsiteX925" fmla="*/ 1655159 w 2019300"/>
                <a:gd name="connsiteY925" fmla="*/ 1103948 h 2305050"/>
                <a:gd name="connsiteX926" fmla="*/ 1651064 w 2019300"/>
                <a:gd name="connsiteY926" fmla="*/ 1093565 h 2305050"/>
                <a:gd name="connsiteX927" fmla="*/ 1657445 w 2019300"/>
                <a:gd name="connsiteY927" fmla="*/ 1070801 h 2305050"/>
                <a:gd name="connsiteX928" fmla="*/ 1657159 w 2019300"/>
                <a:gd name="connsiteY928" fmla="*/ 1055751 h 2305050"/>
                <a:gd name="connsiteX929" fmla="*/ 1661351 w 2019300"/>
                <a:gd name="connsiteY929" fmla="*/ 1047559 h 2305050"/>
                <a:gd name="connsiteX930" fmla="*/ 1656017 w 2019300"/>
                <a:gd name="connsiteY930" fmla="*/ 1048322 h 2305050"/>
                <a:gd name="connsiteX931" fmla="*/ 1653064 w 2019300"/>
                <a:gd name="connsiteY931" fmla="*/ 1045845 h 2305050"/>
                <a:gd name="connsiteX932" fmla="*/ 1651826 w 2019300"/>
                <a:gd name="connsiteY932" fmla="*/ 1017842 h 2305050"/>
                <a:gd name="connsiteX933" fmla="*/ 1642015 w 2019300"/>
                <a:gd name="connsiteY933" fmla="*/ 1039559 h 2305050"/>
                <a:gd name="connsiteX934" fmla="*/ 1631156 w 2019300"/>
                <a:gd name="connsiteY934" fmla="*/ 1044892 h 2305050"/>
                <a:gd name="connsiteX935" fmla="*/ 1609439 w 2019300"/>
                <a:gd name="connsiteY935" fmla="*/ 1046417 h 2305050"/>
                <a:gd name="connsiteX936" fmla="*/ 1598581 w 2019300"/>
                <a:gd name="connsiteY936" fmla="*/ 1042607 h 2305050"/>
                <a:gd name="connsiteX937" fmla="*/ 1586484 w 2019300"/>
                <a:gd name="connsiteY937" fmla="*/ 1048607 h 2305050"/>
                <a:gd name="connsiteX938" fmla="*/ 1578293 w 2019300"/>
                <a:gd name="connsiteY938" fmla="*/ 1048893 h 2305050"/>
                <a:gd name="connsiteX939" fmla="*/ 1577626 w 2019300"/>
                <a:gd name="connsiteY939" fmla="*/ 1054227 h 2305050"/>
                <a:gd name="connsiteX940" fmla="*/ 1549051 w 2019300"/>
                <a:gd name="connsiteY940" fmla="*/ 1055942 h 2305050"/>
                <a:gd name="connsiteX941" fmla="*/ 1546098 w 2019300"/>
                <a:gd name="connsiteY941" fmla="*/ 1064038 h 2305050"/>
                <a:gd name="connsiteX942" fmla="*/ 1540002 w 2019300"/>
                <a:gd name="connsiteY942" fmla="*/ 1069753 h 2305050"/>
                <a:gd name="connsiteX943" fmla="*/ 1536478 w 2019300"/>
                <a:gd name="connsiteY943" fmla="*/ 1067943 h 2305050"/>
                <a:gd name="connsiteX944" fmla="*/ 1531620 w 2019300"/>
                <a:gd name="connsiteY944" fmla="*/ 1074515 h 2305050"/>
                <a:gd name="connsiteX945" fmla="*/ 1534287 w 2019300"/>
                <a:gd name="connsiteY945" fmla="*/ 1081278 h 2305050"/>
                <a:gd name="connsiteX946" fmla="*/ 1531906 w 2019300"/>
                <a:gd name="connsiteY946" fmla="*/ 1084802 h 2305050"/>
                <a:gd name="connsiteX947" fmla="*/ 1532668 w 2019300"/>
                <a:gd name="connsiteY947" fmla="*/ 1094708 h 2305050"/>
                <a:gd name="connsiteX948" fmla="*/ 1530477 w 2019300"/>
                <a:gd name="connsiteY948" fmla="*/ 1095375 h 2305050"/>
                <a:gd name="connsiteX949" fmla="*/ 1525905 w 2019300"/>
                <a:gd name="connsiteY949" fmla="*/ 1109091 h 2305050"/>
                <a:gd name="connsiteX950" fmla="*/ 1531049 w 2019300"/>
                <a:gd name="connsiteY950" fmla="*/ 1116711 h 2305050"/>
                <a:gd name="connsiteX951" fmla="*/ 1532287 w 2019300"/>
                <a:gd name="connsiteY951" fmla="*/ 1125950 h 2305050"/>
                <a:gd name="connsiteX952" fmla="*/ 1523714 w 2019300"/>
                <a:gd name="connsiteY952" fmla="*/ 1131856 h 2305050"/>
                <a:gd name="connsiteX953" fmla="*/ 1502093 w 2019300"/>
                <a:gd name="connsiteY953" fmla="*/ 1138142 h 2305050"/>
                <a:gd name="connsiteX954" fmla="*/ 1498568 w 2019300"/>
                <a:gd name="connsiteY954" fmla="*/ 1144143 h 2305050"/>
                <a:gd name="connsiteX955" fmla="*/ 1487519 w 2019300"/>
                <a:gd name="connsiteY955" fmla="*/ 1153477 h 2305050"/>
                <a:gd name="connsiteX956" fmla="*/ 1474756 w 2019300"/>
                <a:gd name="connsiteY956" fmla="*/ 1180052 h 2305050"/>
                <a:gd name="connsiteX957" fmla="*/ 1469422 w 2019300"/>
                <a:gd name="connsiteY957" fmla="*/ 1203674 h 2305050"/>
                <a:gd name="connsiteX958" fmla="*/ 1454944 w 2019300"/>
                <a:gd name="connsiteY958" fmla="*/ 1224915 h 2305050"/>
                <a:gd name="connsiteX959" fmla="*/ 1452182 w 2019300"/>
                <a:gd name="connsiteY959" fmla="*/ 1246060 h 2305050"/>
                <a:gd name="connsiteX960" fmla="*/ 1439418 w 2019300"/>
                <a:gd name="connsiteY960" fmla="*/ 1258062 h 2305050"/>
                <a:gd name="connsiteX961" fmla="*/ 1443514 w 2019300"/>
                <a:gd name="connsiteY961" fmla="*/ 1264730 h 2305050"/>
                <a:gd name="connsiteX962" fmla="*/ 1443228 w 2019300"/>
                <a:gd name="connsiteY962" fmla="*/ 1271207 h 2305050"/>
                <a:gd name="connsiteX963" fmla="*/ 1451229 w 2019300"/>
                <a:gd name="connsiteY963" fmla="*/ 1296543 h 2305050"/>
                <a:gd name="connsiteX964" fmla="*/ 1469708 w 2019300"/>
                <a:gd name="connsiteY964" fmla="*/ 1316069 h 2305050"/>
                <a:gd name="connsiteX965" fmla="*/ 1467041 w 2019300"/>
                <a:gd name="connsiteY965" fmla="*/ 1317974 h 2305050"/>
                <a:gd name="connsiteX966" fmla="*/ 1467993 w 2019300"/>
                <a:gd name="connsiteY966" fmla="*/ 1333119 h 2305050"/>
                <a:gd name="connsiteX967" fmla="*/ 1465136 w 2019300"/>
                <a:gd name="connsiteY967" fmla="*/ 1347026 h 2305050"/>
                <a:gd name="connsiteX968" fmla="*/ 1452943 w 2019300"/>
                <a:gd name="connsiteY968" fmla="*/ 1377125 h 2305050"/>
                <a:gd name="connsiteX969" fmla="*/ 1453134 w 2019300"/>
                <a:gd name="connsiteY969" fmla="*/ 1398937 h 2305050"/>
                <a:gd name="connsiteX970" fmla="*/ 1450276 w 2019300"/>
                <a:gd name="connsiteY970" fmla="*/ 1409891 h 2305050"/>
                <a:gd name="connsiteX971" fmla="*/ 1451515 w 2019300"/>
                <a:gd name="connsiteY971" fmla="*/ 1418082 h 2305050"/>
                <a:gd name="connsiteX972" fmla="*/ 1455515 w 2019300"/>
                <a:gd name="connsiteY972" fmla="*/ 1422844 h 2305050"/>
                <a:gd name="connsiteX973" fmla="*/ 1453039 w 2019300"/>
                <a:gd name="connsiteY973" fmla="*/ 1436656 h 2305050"/>
                <a:gd name="connsiteX974" fmla="*/ 1455611 w 2019300"/>
                <a:gd name="connsiteY974" fmla="*/ 1445895 h 2305050"/>
                <a:gd name="connsiteX975" fmla="*/ 1452277 w 2019300"/>
                <a:gd name="connsiteY975" fmla="*/ 1454086 h 2305050"/>
                <a:gd name="connsiteX976" fmla="*/ 1452372 w 2019300"/>
                <a:gd name="connsiteY976" fmla="*/ 1462373 h 2305050"/>
                <a:gd name="connsiteX977" fmla="*/ 1450372 w 2019300"/>
                <a:gd name="connsiteY977" fmla="*/ 1465898 h 2305050"/>
                <a:gd name="connsiteX978" fmla="*/ 1446276 w 2019300"/>
                <a:gd name="connsiteY978" fmla="*/ 1463421 h 2305050"/>
                <a:gd name="connsiteX979" fmla="*/ 1425512 w 2019300"/>
                <a:gd name="connsiteY979" fmla="*/ 1461040 h 2305050"/>
                <a:gd name="connsiteX980" fmla="*/ 1418082 w 2019300"/>
                <a:gd name="connsiteY980" fmla="*/ 1465993 h 2305050"/>
                <a:gd name="connsiteX981" fmla="*/ 1422178 w 2019300"/>
                <a:gd name="connsiteY981" fmla="*/ 1468279 h 2305050"/>
                <a:gd name="connsiteX982" fmla="*/ 1419416 w 2019300"/>
                <a:gd name="connsiteY982" fmla="*/ 1488281 h 2305050"/>
                <a:gd name="connsiteX983" fmla="*/ 1411891 w 2019300"/>
                <a:gd name="connsiteY983" fmla="*/ 1489710 h 2305050"/>
                <a:gd name="connsiteX984" fmla="*/ 1382363 w 2019300"/>
                <a:gd name="connsiteY984" fmla="*/ 1505045 h 2305050"/>
                <a:gd name="connsiteX985" fmla="*/ 1384364 w 2019300"/>
                <a:gd name="connsiteY985" fmla="*/ 1509808 h 2305050"/>
                <a:gd name="connsiteX986" fmla="*/ 1397794 w 2019300"/>
                <a:gd name="connsiteY986" fmla="*/ 1510475 h 2305050"/>
                <a:gd name="connsiteX987" fmla="*/ 1412748 w 2019300"/>
                <a:gd name="connsiteY987" fmla="*/ 1516856 h 2305050"/>
                <a:gd name="connsiteX988" fmla="*/ 1412176 w 2019300"/>
                <a:gd name="connsiteY988" fmla="*/ 1520857 h 2305050"/>
                <a:gd name="connsiteX989" fmla="*/ 1396079 w 2019300"/>
                <a:gd name="connsiteY989" fmla="*/ 1518666 h 2305050"/>
                <a:gd name="connsiteX990" fmla="*/ 1388650 w 2019300"/>
                <a:gd name="connsiteY990" fmla="*/ 1526191 h 2305050"/>
                <a:gd name="connsiteX991" fmla="*/ 1393698 w 2019300"/>
                <a:gd name="connsiteY991" fmla="*/ 1544669 h 2305050"/>
                <a:gd name="connsiteX992" fmla="*/ 1382935 w 2019300"/>
                <a:gd name="connsiteY992" fmla="*/ 1547241 h 2305050"/>
                <a:gd name="connsiteX993" fmla="*/ 1380458 w 2019300"/>
                <a:gd name="connsiteY993" fmla="*/ 1542955 h 2305050"/>
                <a:gd name="connsiteX994" fmla="*/ 1369981 w 2019300"/>
                <a:gd name="connsiteY994" fmla="*/ 1551337 h 2305050"/>
                <a:gd name="connsiteX995" fmla="*/ 1375696 w 2019300"/>
                <a:gd name="connsiteY995" fmla="*/ 1562195 h 2305050"/>
                <a:gd name="connsiteX996" fmla="*/ 1383411 w 2019300"/>
                <a:gd name="connsiteY996" fmla="*/ 1565815 h 2305050"/>
                <a:gd name="connsiteX997" fmla="*/ 1383411 w 2019300"/>
                <a:gd name="connsiteY997" fmla="*/ 1567529 h 2305050"/>
                <a:gd name="connsiteX998" fmla="*/ 1379125 w 2019300"/>
                <a:gd name="connsiteY998" fmla="*/ 1565624 h 2305050"/>
                <a:gd name="connsiteX999" fmla="*/ 1374362 w 2019300"/>
                <a:gd name="connsiteY999" fmla="*/ 1569720 h 2305050"/>
                <a:gd name="connsiteX1000" fmla="*/ 1381887 w 2019300"/>
                <a:gd name="connsiteY1000" fmla="*/ 1573911 h 2305050"/>
                <a:gd name="connsiteX1001" fmla="*/ 1384268 w 2019300"/>
                <a:gd name="connsiteY1001" fmla="*/ 1570482 h 2305050"/>
                <a:gd name="connsiteX1002" fmla="*/ 1384173 w 2019300"/>
                <a:gd name="connsiteY1002" fmla="*/ 1573054 h 2305050"/>
                <a:gd name="connsiteX1003" fmla="*/ 1390745 w 2019300"/>
                <a:gd name="connsiteY1003" fmla="*/ 1578388 h 2305050"/>
                <a:gd name="connsiteX1004" fmla="*/ 1396937 w 2019300"/>
                <a:gd name="connsiteY1004" fmla="*/ 1592580 h 2305050"/>
                <a:gd name="connsiteX1005" fmla="*/ 1383125 w 2019300"/>
                <a:gd name="connsiteY1005" fmla="*/ 1593342 h 2305050"/>
                <a:gd name="connsiteX1006" fmla="*/ 1382839 w 2019300"/>
                <a:gd name="connsiteY1006" fmla="*/ 1596961 h 2305050"/>
                <a:gd name="connsiteX1007" fmla="*/ 1385888 w 2019300"/>
                <a:gd name="connsiteY1007" fmla="*/ 1596961 h 2305050"/>
                <a:gd name="connsiteX1008" fmla="*/ 1384364 w 2019300"/>
                <a:gd name="connsiteY1008" fmla="*/ 1604201 h 2305050"/>
                <a:gd name="connsiteX1009" fmla="*/ 1375029 w 2019300"/>
                <a:gd name="connsiteY1009" fmla="*/ 1605439 h 2305050"/>
                <a:gd name="connsiteX1010" fmla="*/ 1373696 w 2019300"/>
                <a:gd name="connsiteY1010" fmla="*/ 1607630 h 2305050"/>
                <a:gd name="connsiteX1011" fmla="*/ 1371314 w 2019300"/>
                <a:gd name="connsiteY1011" fmla="*/ 1602867 h 2305050"/>
                <a:gd name="connsiteX1012" fmla="*/ 1368647 w 2019300"/>
                <a:gd name="connsiteY1012" fmla="*/ 1604296 h 2305050"/>
                <a:gd name="connsiteX1013" fmla="*/ 1370457 w 2019300"/>
                <a:gd name="connsiteY1013" fmla="*/ 1613344 h 2305050"/>
                <a:gd name="connsiteX1014" fmla="*/ 1374648 w 2019300"/>
                <a:gd name="connsiteY1014" fmla="*/ 1614297 h 2305050"/>
                <a:gd name="connsiteX1015" fmla="*/ 1369981 w 2019300"/>
                <a:gd name="connsiteY1015" fmla="*/ 1614297 h 2305050"/>
                <a:gd name="connsiteX1016" fmla="*/ 1366647 w 2019300"/>
                <a:gd name="connsiteY1016" fmla="*/ 1605725 h 2305050"/>
                <a:gd name="connsiteX1017" fmla="*/ 1343978 w 2019300"/>
                <a:gd name="connsiteY1017" fmla="*/ 1613059 h 2305050"/>
                <a:gd name="connsiteX1018" fmla="*/ 1342168 w 2019300"/>
                <a:gd name="connsiteY1018" fmla="*/ 1610677 h 2305050"/>
                <a:gd name="connsiteX1019" fmla="*/ 1342263 w 2019300"/>
                <a:gd name="connsiteY1019" fmla="*/ 1618488 h 2305050"/>
                <a:gd name="connsiteX1020" fmla="*/ 1336643 w 2019300"/>
                <a:gd name="connsiteY1020" fmla="*/ 1624298 h 2305050"/>
                <a:gd name="connsiteX1021" fmla="*/ 1327595 w 2019300"/>
                <a:gd name="connsiteY1021" fmla="*/ 1622584 h 2305050"/>
                <a:gd name="connsiteX1022" fmla="*/ 1321403 w 2019300"/>
                <a:gd name="connsiteY1022" fmla="*/ 1628108 h 2305050"/>
                <a:gd name="connsiteX1023" fmla="*/ 1314926 w 2019300"/>
                <a:gd name="connsiteY1023" fmla="*/ 1622203 h 2305050"/>
                <a:gd name="connsiteX1024" fmla="*/ 1312450 w 2019300"/>
                <a:gd name="connsiteY1024" fmla="*/ 1623917 h 2305050"/>
                <a:gd name="connsiteX1025" fmla="*/ 1303687 w 2019300"/>
                <a:gd name="connsiteY1025" fmla="*/ 1619155 h 2305050"/>
                <a:gd name="connsiteX1026" fmla="*/ 1295972 w 2019300"/>
                <a:gd name="connsiteY1026" fmla="*/ 1619250 h 2305050"/>
                <a:gd name="connsiteX1027" fmla="*/ 1283970 w 2019300"/>
                <a:gd name="connsiteY1027" fmla="*/ 1624012 h 2305050"/>
                <a:gd name="connsiteX1028" fmla="*/ 1280446 w 2019300"/>
                <a:gd name="connsiteY1028" fmla="*/ 1615631 h 2305050"/>
                <a:gd name="connsiteX1029" fmla="*/ 1266063 w 2019300"/>
                <a:gd name="connsiteY1029" fmla="*/ 1609725 h 2305050"/>
                <a:gd name="connsiteX1030" fmla="*/ 1264634 w 2019300"/>
                <a:gd name="connsiteY1030" fmla="*/ 1604296 h 2305050"/>
                <a:gd name="connsiteX1031" fmla="*/ 1255014 w 2019300"/>
                <a:gd name="connsiteY1031" fmla="*/ 1593342 h 2305050"/>
                <a:gd name="connsiteX1032" fmla="*/ 1240441 w 2019300"/>
                <a:gd name="connsiteY1032" fmla="*/ 1587056 h 2305050"/>
                <a:gd name="connsiteX1033" fmla="*/ 1197102 w 2019300"/>
                <a:gd name="connsiteY1033" fmla="*/ 1614868 h 2305050"/>
                <a:gd name="connsiteX1034" fmla="*/ 1203865 w 2019300"/>
                <a:gd name="connsiteY1034" fmla="*/ 1622012 h 2305050"/>
                <a:gd name="connsiteX1035" fmla="*/ 1196721 w 2019300"/>
                <a:gd name="connsiteY1035" fmla="*/ 1626584 h 2305050"/>
                <a:gd name="connsiteX1036" fmla="*/ 1185863 w 2019300"/>
                <a:gd name="connsiteY1036" fmla="*/ 1624203 h 2305050"/>
                <a:gd name="connsiteX1037" fmla="*/ 1185958 w 2019300"/>
                <a:gd name="connsiteY1037" fmla="*/ 1618678 h 2305050"/>
                <a:gd name="connsiteX1038" fmla="*/ 1182053 w 2019300"/>
                <a:gd name="connsiteY1038" fmla="*/ 1618678 h 2305050"/>
                <a:gd name="connsiteX1039" fmla="*/ 1179862 w 2019300"/>
                <a:gd name="connsiteY1039" fmla="*/ 1627727 h 2305050"/>
                <a:gd name="connsiteX1040" fmla="*/ 1176814 w 2019300"/>
                <a:gd name="connsiteY1040" fmla="*/ 1626489 h 2305050"/>
                <a:gd name="connsiteX1041" fmla="*/ 1175957 w 2019300"/>
                <a:gd name="connsiteY1041" fmla="*/ 1619536 h 2305050"/>
                <a:gd name="connsiteX1042" fmla="*/ 1166527 w 2019300"/>
                <a:gd name="connsiteY1042" fmla="*/ 1622108 h 2305050"/>
                <a:gd name="connsiteX1043" fmla="*/ 1173194 w 2019300"/>
                <a:gd name="connsiteY1043" fmla="*/ 1623251 h 2305050"/>
                <a:gd name="connsiteX1044" fmla="*/ 1173194 w 2019300"/>
                <a:gd name="connsiteY1044" fmla="*/ 1632014 h 2305050"/>
                <a:gd name="connsiteX1045" fmla="*/ 1181957 w 2019300"/>
                <a:gd name="connsiteY1045" fmla="*/ 1647253 h 2305050"/>
                <a:gd name="connsiteX1046" fmla="*/ 1175766 w 2019300"/>
                <a:gd name="connsiteY1046" fmla="*/ 1651444 h 2305050"/>
                <a:gd name="connsiteX1047" fmla="*/ 1175004 w 2019300"/>
                <a:gd name="connsiteY1047" fmla="*/ 1656398 h 2305050"/>
                <a:gd name="connsiteX1048" fmla="*/ 1167575 w 2019300"/>
                <a:gd name="connsiteY1048" fmla="*/ 1654874 h 2305050"/>
                <a:gd name="connsiteX1049" fmla="*/ 1158145 w 2019300"/>
                <a:gd name="connsiteY1049" fmla="*/ 1639443 h 2305050"/>
                <a:gd name="connsiteX1050" fmla="*/ 1145953 w 2019300"/>
                <a:gd name="connsiteY1050" fmla="*/ 1635061 h 2305050"/>
                <a:gd name="connsiteX1051" fmla="*/ 1144048 w 2019300"/>
                <a:gd name="connsiteY1051" fmla="*/ 1631633 h 2305050"/>
                <a:gd name="connsiteX1052" fmla="*/ 1134142 w 2019300"/>
                <a:gd name="connsiteY1052" fmla="*/ 1637633 h 2305050"/>
                <a:gd name="connsiteX1053" fmla="*/ 1129570 w 2019300"/>
                <a:gd name="connsiteY1053" fmla="*/ 1643729 h 2305050"/>
                <a:gd name="connsiteX1054" fmla="*/ 1125855 w 2019300"/>
                <a:gd name="connsiteY1054" fmla="*/ 1655159 h 2305050"/>
                <a:gd name="connsiteX1055" fmla="*/ 1118426 w 2019300"/>
                <a:gd name="connsiteY1055" fmla="*/ 1661065 h 2305050"/>
                <a:gd name="connsiteX1056" fmla="*/ 1118807 w 2019300"/>
                <a:gd name="connsiteY1056" fmla="*/ 1670018 h 2305050"/>
                <a:gd name="connsiteX1057" fmla="*/ 1109472 w 2019300"/>
                <a:gd name="connsiteY1057" fmla="*/ 1674019 h 2305050"/>
                <a:gd name="connsiteX1058" fmla="*/ 1083659 w 2019300"/>
                <a:gd name="connsiteY1058" fmla="*/ 1672018 h 2305050"/>
                <a:gd name="connsiteX1059" fmla="*/ 1078135 w 2019300"/>
                <a:gd name="connsiteY1059" fmla="*/ 1681067 h 2305050"/>
                <a:gd name="connsiteX1060" fmla="*/ 1067467 w 2019300"/>
                <a:gd name="connsiteY1060" fmla="*/ 1690973 h 2305050"/>
                <a:gd name="connsiteX1061" fmla="*/ 1065848 w 2019300"/>
                <a:gd name="connsiteY1061" fmla="*/ 1697355 h 2305050"/>
                <a:gd name="connsiteX1062" fmla="*/ 1050131 w 2019300"/>
                <a:gd name="connsiteY1062" fmla="*/ 1695450 h 2305050"/>
                <a:gd name="connsiteX1063" fmla="*/ 1040702 w 2019300"/>
                <a:gd name="connsiteY1063" fmla="*/ 1697926 h 2305050"/>
                <a:gd name="connsiteX1064" fmla="*/ 1026700 w 2019300"/>
                <a:gd name="connsiteY1064" fmla="*/ 1696879 h 2305050"/>
                <a:gd name="connsiteX1065" fmla="*/ 1015746 w 2019300"/>
                <a:gd name="connsiteY1065" fmla="*/ 1690402 h 2305050"/>
                <a:gd name="connsiteX1066" fmla="*/ 1017651 w 2019300"/>
                <a:gd name="connsiteY1066" fmla="*/ 1678400 h 2305050"/>
                <a:gd name="connsiteX1067" fmla="*/ 1025652 w 2019300"/>
                <a:gd name="connsiteY1067" fmla="*/ 1661351 h 2305050"/>
                <a:gd name="connsiteX1068" fmla="*/ 1011841 w 2019300"/>
                <a:gd name="connsiteY1068" fmla="*/ 1650492 h 2305050"/>
                <a:gd name="connsiteX1069" fmla="*/ 1008698 w 2019300"/>
                <a:gd name="connsiteY1069" fmla="*/ 1649635 h 2305050"/>
                <a:gd name="connsiteX1070" fmla="*/ 1017461 w 2019300"/>
                <a:gd name="connsiteY1070" fmla="*/ 1669733 h 2305050"/>
                <a:gd name="connsiteX1071" fmla="*/ 1009840 w 2019300"/>
                <a:gd name="connsiteY1071" fmla="*/ 1674971 h 2305050"/>
                <a:gd name="connsiteX1072" fmla="*/ 1007745 w 2019300"/>
                <a:gd name="connsiteY1072" fmla="*/ 1679734 h 2305050"/>
                <a:gd name="connsiteX1073" fmla="*/ 1005554 w 2019300"/>
                <a:gd name="connsiteY1073" fmla="*/ 1677734 h 2305050"/>
                <a:gd name="connsiteX1074" fmla="*/ 1008983 w 2019300"/>
                <a:gd name="connsiteY1074" fmla="*/ 1668970 h 2305050"/>
                <a:gd name="connsiteX1075" fmla="*/ 1007554 w 2019300"/>
                <a:gd name="connsiteY1075" fmla="*/ 1666303 h 2305050"/>
                <a:gd name="connsiteX1076" fmla="*/ 1003554 w 2019300"/>
                <a:gd name="connsiteY1076" fmla="*/ 1687925 h 2305050"/>
                <a:gd name="connsiteX1077" fmla="*/ 996506 w 2019300"/>
                <a:gd name="connsiteY1077" fmla="*/ 1685544 h 2305050"/>
                <a:gd name="connsiteX1078" fmla="*/ 994886 w 2019300"/>
                <a:gd name="connsiteY1078" fmla="*/ 1682306 h 2305050"/>
                <a:gd name="connsiteX1079" fmla="*/ 992886 w 2019300"/>
                <a:gd name="connsiteY1079" fmla="*/ 1685449 h 2305050"/>
                <a:gd name="connsiteX1080" fmla="*/ 987647 w 2019300"/>
                <a:gd name="connsiteY1080" fmla="*/ 1677257 h 2305050"/>
                <a:gd name="connsiteX1081" fmla="*/ 980123 w 2019300"/>
                <a:gd name="connsiteY1081" fmla="*/ 1671542 h 2305050"/>
                <a:gd name="connsiteX1082" fmla="*/ 980027 w 2019300"/>
                <a:gd name="connsiteY1082" fmla="*/ 1666875 h 2305050"/>
                <a:gd name="connsiteX1083" fmla="*/ 985075 w 2019300"/>
                <a:gd name="connsiteY1083" fmla="*/ 1659541 h 2305050"/>
                <a:gd name="connsiteX1084" fmla="*/ 962406 w 2019300"/>
                <a:gd name="connsiteY1084" fmla="*/ 1657922 h 2305050"/>
                <a:gd name="connsiteX1085" fmla="*/ 970026 w 2019300"/>
                <a:gd name="connsiteY1085" fmla="*/ 1655445 h 2305050"/>
                <a:gd name="connsiteX1086" fmla="*/ 967835 w 2019300"/>
                <a:gd name="connsiteY1086" fmla="*/ 1650873 h 2305050"/>
                <a:gd name="connsiteX1087" fmla="*/ 955167 w 2019300"/>
                <a:gd name="connsiteY1087" fmla="*/ 1650397 h 2305050"/>
                <a:gd name="connsiteX1088" fmla="*/ 955167 w 2019300"/>
                <a:gd name="connsiteY1088" fmla="*/ 1653254 h 2305050"/>
                <a:gd name="connsiteX1089" fmla="*/ 947356 w 2019300"/>
                <a:gd name="connsiteY1089" fmla="*/ 1652968 h 2305050"/>
                <a:gd name="connsiteX1090" fmla="*/ 946880 w 2019300"/>
                <a:gd name="connsiteY1090" fmla="*/ 1654969 h 2305050"/>
                <a:gd name="connsiteX1091" fmla="*/ 933260 w 2019300"/>
                <a:gd name="connsiteY1091" fmla="*/ 1657064 h 2305050"/>
                <a:gd name="connsiteX1092" fmla="*/ 930592 w 2019300"/>
                <a:gd name="connsiteY1092" fmla="*/ 1659922 h 2305050"/>
                <a:gd name="connsiteX1093" fmla="*/ 908971 w 2019300"/>
                <a:gd name="connsiteY1093" fmla="*/ 1653921 h 2305050"/>
                <a:gd name="connsiteX1094" fmla="*/ 906875 w 2019300"/>
                <a:gd name="connsiteY1094" fmla="*/ 1657064 h 2305050"/>
                <a:gd name="connsiteX1095" fmla="*/ 903923 w 2019300"/>
                <a:gd name="connsiteY1095" fmla="*/ 1656588 h 2305050"/>
                <a:gd name="connsiteX1096" fmla="*/ 901541 w 2019300"/>
                <a:gd name="connsiteY1096" fmla="*/ 1644968 h 2305050"/>
                <a:gd name="connsiteX1097" fmla="*/ 898398 w 2019300"/>
                <a:gd name="connsiteY1097" fmla="*/ 1640395 h 2305050"/>
                <a:gd name="connsiteX1098" fmla="*/ 893159 w 2019300"/>
                <a:gd name="connsiteY1098" fmla="*/ 1638872 h 2305050"/>
                <a:gd name="connsiteX1099" fmla="*/ 898208 w 2019300"/>
                <a:gd name="connsiteY1099" fmla="*/ 1640681 h 2305050"/>
                <a:gd name="connsiteX1100" fmla="*/ 901351 w 2019300"/>
                <a:gd name="connsiteY1100" fmla="*/ 1645444 h 2305050"/>
                <a:gd name="connsiteX1101" fmla="*/ 909923 w 2019300"/>
                <a:gd name="connsiteY1101" fmla="*/ 1683925 h 2305050"/>
                <a:gd name="connsiteX1102" fmla="*/ 921067 w 2019300"/>
                <a:gd name="connsiteY1102" fmla="*/ 1701546 h 2305050"/>
                <a:gd name="connsiteX1103" fmla="*/ 922401 w 2019300"/>
                <a:gd name="connsiteY1103" fmla="*/ 1710976 h 2305050"/>
                <a:gd name="connsiteX1104" fmla="*/ 918496 w 2019300"/>
                <a:gd name="connsiteY1104" fmla="*/ 1716786 h 2305050"/>
                <a:gd name="connsiteX1105" fmla="*/ 925259 w 2019300"/>
                <a:gd name="connsiteY1105" fmla="*/ 1735836 h 2305050"/>
                <a:gd name="connsiteX1106" fmla="*/ 926973 w 2019300"/>
                <a:gd name="connsiteY1106" fmla="*/ 1735074 h 2305050"/>
                <a:gd name="connsiteX1107" fmla="*/ 930688 w 2019300"/>
                <a:gd name="connsiteY1107" fmla="*/ 1741360 h 2305050"/>
                <a:gd name="connsiteX1108" fmla="*/ 942594 w 2019300"/>
                <a:gd name="connsiteY1108" fmla="*/ 1745456 h 2305050"/>
                <a:gd name="connsiteX1109" fmla="*/ 951929 w 2019300"/>
                <a:gd name="connsiteY1109" fmla="*/ 1759268 h 2305050"/>
                <a:gd name="connsiteX1110" fmla="*/ 944118 w 2019300"/>
                <a:gd name="connsiteY1110" fmla="*/ 1777556 h 2305050"/>
                <a:gd name="connsiteX1111" fmla="*/ 927830 w 2019300"/>
                <a:gd name="connsiteY1111" fmla="*/ 1794891 h 2305050"/>
                <a:gd name="connsiteX1112" fmla="*/ 939451 w 2019300"/>
                <a:gd name="connsiteY1112" fmla="*/ 1802130 h 2305050"/>
                <a:gd name="connsiteX1113" fmla="*/ 943737 w 2019300"/>
                <a:gd name="connsiteY1113" fmla="*/ 1808226 h 2305050"/>
                <a:gd name="connsiteX1114" fmla="*/ 965359 w 2019300"/>
                <a:gd name="connsiteY1114" fmla="*/ 1819370 h 2305050"/>
                <a:gd name="connsiteX1115" fmla="*/ 954596 w 2019300"/>
                <a:gd name="connsiteY1115" fmla="*/ 1814989 h 2305050"/>
                <a:gd name="connsiteX1116" fmla="*/ 953834 w 2019300"/>
                <a:gd name="connsiteY1116" fmla="*/ 1825371 h 2305050"/>
                <a:gd name="connsiteX1117" fmla="*/ 936974 w 2019300"/>
                <a:gd name="connsiteY1117" fmla="*/ 1856518 h 2305050"/>
                <a:gd name="connsiteX1118" fmla="*/ 912019 w 2019300"/>
                <a:gd name="connsiteY1118" fmla="*/ 1878901 h 2305050"/>
                <a:gd name="connsiteX1119" fmla="*/ 886015 w 2019300"/>
                <a:gd name="connsiteY1119" fmla="*/ 1893475 h 2305050"/>
                <a:gd name="connsiteX1120" fmla="*/ 880967 w 2019300"/>
                <a:gd name="connsiteY1120" fmla="*/ 1888522 h 2305050"/>
                <a:gd name="connsiteX1121" fmla="*/ 850678 w 2019300"/>
                <a:gd name="connsiteY1121" fmla="*/ 1897856 h 2305050"/>
                <a:gd name="connsiteX1122" fmla="*/ 856679 w 2019300"/>
                <a:gd name="connsiteY1122" fmla="*/ 1922717 h 2305050"/>
                <a:gd name="connsiteX1123" fmla="*/ 849916 w 2019300"/>
                <a:gd name="connsiteY1123" fmla="*/ 1926050 h 2305050"/>
                <a:gd name="connsiteX1124" fmla="*/ 850487 w 2019300"/>
                <a:gd name="connsiteY1124" fmla="*/ 1929956 h 2305050"/>
                <a:gd name="connsiteX1125" fmla="*/ 841343 w 2019300"/>
                <a:gd name="connsiteY1125" fmla="*/ 1929765 h 2305050"/>
                <a:gd name="connsiteX1126" fmla="*/ 841819 w 2019300"/>
                <a:gd name="connsiteY1126" fmla="*/ 1934147 h 2305050"/>
                <a:gd name="connsiteX1127" fmla="*/ 845153 w 2019300"/>
                <a:gd name="connsiteY1127" fmla="*/ 1934147 h 2305050"/>
                <a:gd name="connsiteX1128" fmla="*/ 844391 w 2019300"/>
                <a:gd name="connsiteY1128" fmla="*/ 1937385 h 2305050"/>
                <a:gd name="connsiteX1129" fmla="*/ 852392 w 2019300"/>
                <a:gd name="connsiteY1129" fmla="*/ 1937861 h 2305050"/>
                <a:gd name="connsiteX1130" fmla="*/ 846582 w 2019300"/>
                <a:gd name="connsiteY1130" fmla="*/ 1958054 h 2305050"/>
                <a:gd name="connsiteX1131" fmla="*/ 858679 w 2019300"/>
                <a:gd name="connsiteY1131" fmla="*/ 1960340 h 2305050"/>
                <a:gd name="connsiteX1132" fmla="*/ 858012 w 2019300"/>
                <a:gd name="connsiteY1132" fmla="*/ 1970151 h 2305050"/>
                <a:gd name="connsiteX1133" fmla="*/ 852202 w 2019300"/>
                <a:gd name="connsiteY1133" fmla="*/ 1977485 h 2305050"/>
                <a:gd name="connsiteX1134" fmla="*/ 850963 w 2019300"/>
                <a:gd name="connsiteY1134" fmla="*/ 1984724 h 2305050"/>
                <a:gd name="connsiteX1135" fmla="*/ 851821 w 2019300"/>
                <a:gd name="connsiteY1135" fmla="*/ 1987486 h 2305050"/>
                <a:gd name="connsiteX1136" fmla="*/ 860298 w 2019300"/>
                <a:gd name="connsiteY1136" fmla="*/ 1988630 h 2305050"/>
                <a:gd name="connsiteX1137" fmla="*/ 861250 w 2019300"/>
                <a:gd name="connsiteY1137" fmla="*/ 1984534 h 2305050"/>
                <a:gd name="connsiteX1138" fmla="*/ 873157 w 2019300"/>
                <a:gd name="connsiteY1138" fmla="*/ 1986820 h 2305050"/>
                <a:gd name="connsiteX1139" fmla="*/ 879919 w 2019300"/>
                <a:gd name="connsiteY1139" fmla="*/ 1995202 h 2305050"/>
                <a:gd name="connsiteX1140" fmla="*/ 862679 w 2019300"/>
                <a:gd name="connsiteY1140" fmla="*/ 2004822 h 2305050"/>
                <a:gd name="connsiteX1141" fmla="*/ 854488 w 2019300"/>
                <a:gd name="connsiteY1141" fmla="*/ 1999488 h 2305050"/>
                <a:gd name="connsiteX1142" fmla="*/ 852869 w 2019300"/>
                <a:gd name="connsiteY1142" fmla="*/ 2004060 h 2305050"/>
                <a:gd name="connsiteX1143" fmla="*/ 864108 w 2019300"/>
                <a:gd name="connsiteY1143" fmla="*/ 2010537 h 2305050"/>
                <a:gd name="connsiteX1144" fmla="*/ 869728 w 2019300"/>
                <a:gd name="connsiteY1144" fmla="*/ 2022348 h 2305050"/>
                <a:gd name="connsiteX1145" fmla="*/ 877824 w 2019300"/>
                <a:gd name="connsiteY1145" fmla="*/ 2026825 h 2305050"/>
                <a:gd name="connsiteX1146" fmla="*/ 865537 w 2019300"/>
                <a:gd name="connsiteY1146" fmla="*/ 2036445 h 2305050"/>
                <a:gd name="connsiteX1147" fmla="*/ 854107 w 2019300"/>
                <a:gd name="connsiteY1147" fmla="*/ 2071116 h 2305050"/>
                <a:gd name="connsiteX1148" fmla="*/ 840772 w 2019300"/>
                <a:gd name="connsiteY1148" fmla="*/ 2088356 h 2305050"/>
                <a:gd name="connsiteX1149" fmla="*/ 839724 w 2019300"/>
                <a:gd name="connsiteY1149" fmla="*/ 2099977 h 2305050"/>
                <a:gd name="connsiteX1150" fmla="*/ 832771 w 2019300"/>
                <a:gd name="connsiteY1150" fmla="*/ 2109502 h 2305050"/>
                <a:gd name="connsiteX1151" fmla="*/ 831723 w 2019300"/>
                <a:gd name="connsiteY1151" fmla="*/ 2103882 h 2305050"/>
                <a:gd name="connsiteX1152" fmla="*/ 829246 w 2019300"/>
                <a:gd name="connsiteY1152" fmla="*/ 2102834 h 2305050"/>
                <a:gd name="connsiteX1153" fmla="*/ 833247 w 2019300"/>
                <a:gd name="connsiteY1153" fmla="*/ 2097310 h 2305050"/>
                <a:gd name="connsiteX1154" fmla="*/ 830675 w 2019300"/>
                <a:gd name="connsiteY1154" fmla="*/ 2095500 h 2305050"/>
                <a:gd name="connsiteX1155" fmla="*/ 828961 w 2019300"/>
                <a:gd name="connsiteY1155" fmla="*/ 2097881 h 2305050"/>
                <a:gd name="connsiteX1156" fmla="*/ 826103 w 2019300"/>
                <a:gd name="connsiteY1156" fmla="*/ 2097215 h 2305050"/>
                <a:gd name="connsiteX1157" fmla="*/ 825437 w 2019300"/>
                <a:gd name="connsiteY1157" fmla="*/ 2100929 h 2305050"/>
                <a:gd name="connsiteX1158" fmla="*/ 819721 w 2019300"/>
                <a:gd name="connsiteY1158" fmla="*/ 2099786 h 2305050"/>
                <a:gd name="connsiteX1159" fmla="*/ 814292 w 2019300"/>
                <a:gd name="connsiteY1159" fmla="*/ 2111311 h 2305050"/>
                <a:gd name="connsiteX1160" fmla="*/ 807529 w 2019300"/>
                <a:gd name="connsiteY1160" fmla="*/ 2108359 h 2305050"/>
                <a:gd name="connsiteX1161" fmla="*/ 811149 w 2019300"/>
                <a:gd name="connsiteY1161" fmla="*/ 2107597 h 2305050"/>
                <a:gd name="connsiteX1162" fmla="*/ 806863 w 2019300"/>
                <a:gd name="connsiteY1162" fmla="*/ 2105882 h 2305050"/>
                <a:gd name="connsiteX1163" fmla="*/ 806006 w 2019300"/>
                <a:gd name="connsiteY1163" fmla="*/ 2109216 h 2305050"/>
                <a:gd name="connsiteX1164" fmla="*/ 814864 w 2019300"/>
                <a:gd name="connsiteY1164" fmla="*/ 2112836 h 2305050"/>
                <a:gd name="connsiteX1165" fmla="*/ 813244 w 2019300"/>
                <a:gd name="connsiteY1165" fmla="*/ 2117598 h 2305050"/>
                <a:gd name="connsiteX1166" fmla="*/ 805434 w 2019300"/>
                <a:gd name="connsiteY1166" fmla="*/ 2117312 h 2305050"/>
                <a:gd name="connsiteX1167" fmla="*/ 797719 w 2019300"/>
                <a:gd name="connsiteY1167" fmla="*/ 2102263 h 2305050"/>
                <a:gd name="connsiteX1168" fmla="*/ 793433 w 2019300"/>
                <a:gd name="connsiteY1168" fmla="*/ 2111311 h 2305050"/>
                <a:gd name="connsiteX1169" fmla="*/ 781812 w 2019300"/>
                <a:gd name="connsiteY1169" fmla="*/ 2113598 h 2305050"/>
                <a:gd name="connsiteX1170" fmla="*/ 758666 w 2019300"/>
                <a:gd name="connsiteY1170" fmla="*/ 2129123 h 2305050"/>
                <a:gd name="connsiteX1171" fmla="*/ 740473 w 2019300"/>
                <a:gd name="connsiteY1171" fmla="*/ 2137791 h 2305050"/>
                <a:gd name="connsiteX1172" fmla="*/ 739521 w 2019300"/>
                <a:gd name="connsiteY1172" fmla="*/ 2151793 h 2305050"/>
                <a:gd name="connsiteX1173" fmla="*/ 724567 w 2019300"/>
                <a:gd name="connsiteY1173" fmla="*/ 2160175 h 2305050"/>
                <a:gd name="connsiteX1174" fmla="*/ 708088 w 2019300"/>
                <a:gd name="connsiteY1174" fmla="*/ 2179130 h 2305050"/>
                <a:gd name="connsiteX1175" fmla="*/ 705040 w 2019300"/>
                <a:gd name="connsiteY1175" fmla="*/ 2193703 h 2305050"/>
                <a:gd name="connsiteX1176" fmla="*/ 714565 w 2019300"/>
                <a:gd name="connsiteY1176" fmla="*/ 2196370 h 2305050"/>
                <a:gd name="connsiteX1177" fmla="*/ 711994 w 2019300"/>
                <a:gd name="connsiteY1177" fmla="*/ 2219325 h 2305050"/>
                <a:gd name="connsiteX1178" fmla="*/ 699992 w 2019300"/>
                <a:gd name="connsiteY1178" fmla="*/ 2213801 h 2305050"/>
                <a:gd name="connsiteX1179" fmla="*/ 698278 w 2019300"/>
                <a:gd name="connsiteY1179" fmla="*/ 2210753 h 2305050"/>
                <a:gd name="connsiteX1180" fmla="*/ 697421 w 2019300"/>
                <a:gd name="connsiteY1180" fmla="*/ 2218753 h 2305050"/>
                <a:gd name="connsiteX1181" fmla="*/ 694373 w 2019300"/>
                <a:gd name="connsiteY1181" fmla="*/ 2212753 h 2305050"/>
                <a:gd name="connsiteX1182" fmla="*/ 691610 w 2019300"/>
                <a:gd name="connsiteY1182" fmla="*/ 2214277 h 2305050"/>
                <a:gd name="connsiteX1183" fmla="*/ 695230 w 2019300"/>
                <a:gd name="connsiteY1183" fmla="*/ 2199132 h 2305050"/>
                <a:gd name="connsiteX1184" fmla="*/ 689705 w 2019300"/>
                <a:gd name="connsiteY1184" fmla="*/ 2190750 h 2305050"/>
                <a:gd name="connsiteX1185" fmla="*/ 685324 w 2019300"/>
                <a:gd name="connsiteY1185" fmla="*/ 2194274 h 2305050"/>
                <a:gd name="connsiteX1186" fmla="*/ 683704 w 2019300"/>
                <a:gd name="connsiteY1186" fmla="*/ 2192941 h 2305050"/>
                <a:gd name="connsiteX1187" fmla="*/ 678847 w 2019300"/>
                <a:gd name="connsiteY1187" fmla="*/ 2174748 h 2305050"/>
                <a:gd name="connsiteX1188" fmla="*/ 668179 w 2019300"/>
                <a:gd name="connsiteY1188" fmla="*/ 2171510 h 2305050"/>
                <a:gd name="connsiteX1189" fmla="*/ 671322 w 2019300"/>
                <a:gd name="connsiteY1189" fmla="*/ 2159222 h 2305050"/>
                <a:gd name="connsiteX1190" fmla="*/ 663607 w 2019300"/>
                <a:gd name="connsiteY1190" fmla="*/ 2172462 h 2305050"/>
                <a:gd name="connsiteX1191" fmla="*/ 659130 w 2019300"/>
                <a:gd name="connsiteY1191" fmla="*/ 2166747 h 2305050"/>
                <a:gd name="connsiteX1192" fmla="*/ 657225 w 2019300"/>
                <a:gd name="connsiteY1192" fmla="*/ 2158746 h 2305050"/>
                <a:gd name="connsiteX1193" fmla="*/ 647700 w 2019300"/>
                <a:gd name="connsiteY1193" fmla="*/ 2163413 h 2305050"/>
                <a:gd name="connsiteX1194" fmla="*/ 643509 w 2019300"/>
                <a:gd name="connsiteY1194" fmla="*/ 2159794 h 2305050"/>
                <a:gd name="connsiteX1195" fmla="*/ 632365 w 2019300"/>
                <a:gd name="connsiteY1195" fmla="*/ 2163699 h 2305050"/>
                <a:gd name="connsiteX1196" fmla="*/ 626936 w 2019300"/>
                <a:gd name="connsiteY1196" fmla="*/ 2176939 h 2305050"/>
                <a:gd name="connsiteX1197" fmla="*/ 630841 w 2019300"/>
                <a:gd name="connsiteY1197" fmla="*/ 2183035 h 2305050"/>
                <a:gd name="connsiteX1198" fmla="*/ 631222 w 2019300"/>
                <a:gd name="connsiteY1198" fmla="*/ 2193417 h 2305050"/>
                <a:gd name="connsiteX1199" fmla="*/ 615125 w 2019300"/>
                <a:gd name="connsiteY1199" fmla="*/ 2205514 h 2305050"/>
                <a:gd name="connsiteX1200" fmla="*/ 613886 w 2019300"/>
                <a:gd name="connsiteY1200" fmla="*/ 2193798 h 2305050"/>
                <a:gd name="connsiteX1201" fmla="*/ 620077 w 2019300"/>
                <a:gd name="connsiteY1201" fmla="*/ 2192274 h 2305050"/>
                <a:gd name="connsiteX1202" fmla="*/ 625602 w 2019300"/>
                <a:gd name="connsiteY1202" fmla="*/ 2182178 h 2305050"/>
                <a:gd name="connsiteX1203" fmla="*/ 617315 w 2019300"/>
                <a:gd name="connsiteY1203" fmla="*/ 2177986 h 2305050"/>
                <a:gd name="connsiteX1204" fmla="*/ 617315 w 2019300"/>
                <a:gd name="connsiteY1204" fmla="*/ 2184273 h 2305050"/>
                <a:gd name="connsiteX1205" fmla="*/ 610076 w 2019300"/>
                <a:gd name="connsiteY1205" fmla="*/ 2195036 h 2305050"/>
                <a:gd name="connsiteX1206" fmla="*/ 602361 w 2019300"/>
                <a:gd name="connsiteY1206" fmla="*/ 2189417 h 2305050"/>
                <a:gd name="connsiteX1207" fmla="*/ 598456 w 2019300"/>
                <a:gd name="connsiteY1207" fmla="*/ 2193893 h 2305050"/>
                <a:gd name="connsiteX1208" fmla="*/ 595694 w 2019300"/>
                <a:gd name="connsiteY1208" fmla="*/ 2193036 h 2305050"/>
                <a:gd name="connsiteX1209" fmla="*/ 589502 w 2019300"/>
                <a:gd name="connsiteY1209" fmla="*/ 2202752 h 2305050"/>
                <a:gd name="connsiteX1210" fmla="*/ 583311 w 2019300"/>
                <a:gd name="connsiteY1210" fmla="*/ 2198656 h 2305050"/>
                <a:gd name="connsiteX1211" fmla="*/ 584359 w 2019300"/>
                <a:gd name="connsiteY1211" fmla="*/ 2193989 h 2305050"/>
                <a:gd name="connsiteX1212" fmla="*/ 572548 w 2019300"/>
                <a:gd name="connsiteY1212" fmla="*/ 2195989 h 2305050"/>
                <a:gd name="connsiteX1213" fmla="*/ 564166 w 2019300"/>
                <a:gd name="connsiteY1213" fmla="*/ 2191512 h 2305050"/>
                <a:gd name="connsiteX1214" fmla="*/ 554831 w 2019300"/>
                <a:gd name="connsiteY1214" fmla="*/ 2191512 h 2305050"/>
                <a:gd name="connsiteX1215" fmla="*/ 550354 w 2019300"/>
                <a:gd name="connsiteY1215" fmla="*/ 2204371 h 2305050"/>
                <a:gd name="connsiteX1216" fmla="*/ 543497 w 2019300"/>
                <a:gd name="connsiteY1216" fmla="*/ 2171414 h 2305050"/>
                <a:gd name="connsiteX1217" fmla="*/ 544830 w 2019300"/>
                <a:gd name="connsiteY1217" fmla="*/ 2166747 h 2305050"/>
                <a:gd name="connsiteX1218" fmla="*/ 542258 w 2019300"/>
                <a:gd name="connsiteY1218" fmla="*/ 2165128 h 2305050"/>
                <a:gd name="connsiteX1219" fmla="*/ 549783 w 2019300"/>
                <a:gd name="connsiteY1219" fmla="*/ 2143030 h 2305050"/>
                <a:gd name="connsiteX1220" fmla="*/ 551021 w 2019300"/>
                <a:gd name="connsiteY1220" fmla="*/ 2140839 h 2305050"/>
                <a:gd name="connsiteX1221" fmla="*/ 555212 w 2019300"/>
                <a:gd name="connsiteY1221" fmla="*/ 2140839 h 2305050"/>
                <a:gd name="connsiteX1222" fmla="*/ 555117 w 2019300"/>
                <a:gd name="connsiteY1222" fmla="*/ 2137886 h 2305050"/>
                <a:gd name="connsiteX1223" fmla="*/ 560927 w 2019300"/>
                <a:gd name="connsiteY1223" fmla="*/ 2137220 h 2305050"/>
                <a:gd name="connsiteX1224" fmla="*/ 560737 w 2019300"/>
                <a:gd name="connsiteY1224" fmla="*/ 2132552 h 2305050"/>
                <a:gd name="connsiteX1225" fmla="*/ 573024 w 2019300"/>
                <a:gd name="connsiteY1225" fmla="*/ 2129504 h 2305050"/>
                <a:gd name="connsiteX1226" fmla="*/ 578168 w 2019300"/>
                <a:gd name="connsiteY1226" fmla="*/ 2132076 h 2305050"/>
                <a:gd name="connsiteX1227" fmla="*/ 587026 w 2019300"/>
                <a:gd name="connsiteY1227" fmla="*/ 2128457 h 2305050"/>
                <a:gd name="connsiteX1228" fmla="*/ 570833 w 2019300"/>
                <a:gd name="connsiteY1228" fmla="*/ 2120170 h 2305050"/>
                <a:gd name="connsiteX1229" fmla="*/ 565118 w 2019300"/>
                <a:gd name="connsiteY1229" fmla="*/ 2120836 h 2305050"/>
                <a:gd name="connsiteX1230" fmla="*/ 564261 w 2019300"/>
                <a:gd name="connsiteY1230" fmla="*/ 2117312 h 2305050"/>
                <a:gd name="connsiteX1231" fmla="*/ 548926 w 2019300"/>
                <a:gd name="connsiteY1231" fmla="*/ 2119694 h 2305050"/>
                <a:gd name="connsiteX1232" fmla="*/ 544354 w 2019300"/>
                <a:gd name="connsiteY1232" fmla="*/ 2105978 h 2305050"/>
                <a:gd name="connsiteX1233" fmla="*/ 534543 w 2019300"/>
                <a:gd name="connsiteY1233" fmla="*/ 2112550 h 2305050"/>
                <a:gd name="connsiteX1234" fmla="*/ 532924 w 2019300"/>
                <a:gd name="connsiteY1234" fmla="*/ 2109978 h 2305050"/>
                <a:gd name="connsiteX1235" fmla="*/ 513969 w 2019300"/>
                <a:gd name="connsiteY1235" fmla="*/ 2116550 h 2305050"/>
                <a:gd name="connsiteX1236" fmla="*/ 502825 w 2019300"/>
                <a:gd name="connsiteY1236" fmla="*/ 2106549 h 2305050"/>
                <a:gd name="connsiteX1237" fmla="*/ 498538 w 2019300"/>
                <a:gd name="connsiteY1237" fmla="*/ 2115312 h 2305050"/>
                <a:gd name="connsiteX1238" fmla="*/ 505873 w 2019300"/>
                <a:gd name="connsiteY1238" fmla="*/ 2123313 h 2305050"/>
                <a:gd name="connsiteX1239" fmla="*/ 503968 w 2019300"/>
                <a:gd name="connsiteY1239" fmla="*/ 2123789 h 2305050"/>
                <a:gd name="connsiteX1240" fmla="*/ 922401 w 2019300"/>
                <a:gd name="connsiteY1240" fmla="*/ 1710976 h 2305050"/>
                <a:gd name="connsiteX1241" fmla="*/ 920591 w 2019300"/>
                <a:gd name="connsiteY1241" fmla="*/ 1703070 h 2305050"/>
                <a:gd name="connsiteX1242" fmla="*/ 915924 w 2019300"/>
                <a:gd name="connsiteY1242" fmla="*/ 1704499 h 2305050"/>
                <a:gd name="connsiteX1243" fmla="*/ 918496 w 2019300"/>
                <a:gd name="connsiteY1243" fmla="*/ 1714881 h 2305050"/>
                <a:gd name="connsiteX1244" fmla="*/ 922401 w 2019300"/>
                <a:gd name="connsiteY1244" fmla="*/ 1710976 h 2305050"/>
                <a:gd name="connsiteX1245" fmla="*/ 582168 w 2019300"/>
                <a:gd name="connsiteY1245" fmla="*/ 2111883 h 2305050"/>
                <a:gd name="connsiteX1246" fmla="*/ 570452 w 2019300"/>
                <a:gd name="connsiteY1246" fmla="*/ 2106359 h 2305050"/>
                <a:gd name="connsiteX1247" fmla="*/ 569786 w 2019300"/>
                <a:gd name="connsiteY1247" fmla="*/ 2112264 h 2305050"/>
                <a:gd name="connsiteX1248" fmla="*/ 581692 w 2019300"/>
                <a:gd name="connsiteY1248" fmla="*/ 2117027 h 2305050"/>
                <a:gd name="connsiteX1249" fmla="*/ 582168 w 2019300"/>
                <a:gd name="connsiteY1249" fmla="*/ 2111883 h 2305050"/>
                <a:gd name="connsiteX1250" fmla="*/ 1134237 w 2019300"/>
                <a:gd name="connsiteY1250" fmla="*/ 1638395 h 2305050"/>
                <a:gd name="connsiteX1251" fmla="*/ 1140905 w 2019300"/>
                <a:gd name="connsiteY1251" fmla="*/ 1635061 h 2305050"/>
                <a:gd name="connsiteX1252" fmla="*/ 1141762 w 2019300"/>
                <a:gd name="connsiteY1252" fmla="*/ 1638586 h 2305050"/>
                <a:gd name="connsiteX1253" fmla="*/ 1134237 w 2019300"/>
                <a:gd name="connsiteY1253" fmla="*/ 1638395 h 2305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</a:cxnLst>
              <a:rect l="l" t="t" r="r" b="b"/>
              <a:pathLst>
                <a:path w="2019300" h="2305050">
                  <a:moveTo>
                    <a:pt x="533400" y="2167795"/>
                  </a:moveTo>
                  <a:lnTo>
                    <a:pt x="526637" y="2160080"/>
                  </a:lnTo>
                  <a:lnTo>
                    <a:pt x="524447" y="2160842"/>
                  </a:lnTo>
                  <a:lnTo>
                    <a:pt x="507016" y="2136553"/>
                  </a:lnTo>
                  <a:lnTo>
                    <a:pt x="504158" y="2124170"/>
                  </a:lnTo>
                  <a:lnTo>
                    <a:pt x="511874" y="2121884"/>
                  </a:lnTo>
                  <a:lnTo>
                    <a:pt x="512445" y="2127123"/>
                  </a:lnTo>
                  <a:lnTo>
                    <a:pt x="515588" y="2125599"/>
                  </a:lnTo>
                  <a:lnTo>
                    <a:pt x="516350" y="2133028"/>
                  </a:lnTo>
                  <a:lnTo>
                    <a:pt x="520446" y="2138267"/>
                  </a:lnTo>
                  <a:lnTo>
                    <a:pt x="516160" y="2141792"/>
                  </a:lnTo>
                  <a:lnTo>
                    <a:pt x="520636" y="2138458"/>
                  </a:lnTo>
                  <a:lnTo>
                    <a:pt x="534448" y="2151698"/>
                  </a:lnTo>
                  <a:lnTo>
                    <a:pt x="531019" y="2155603"/>
                  </a:lnTo>
                  <a:lnTo>
                    <a:pt x="534352" y="2163032"/>
                  </a:lnTo>
                  <a:lnTo>
                    <a:pt x="533400" y="2167795"/>
                  </a:lnTo>
                  <a:close/>
                  <a:moveTo>
                    <a:pt x="503968" y="2123789"/>
                  </a:moveTo>
                  <a:lnTo>
                    <a:pt x="495681" y="2119312"/>
                  </a:lnTo>
                  <a:lnTo>
                    <a:pt x="493776" y="2111026"/>
                  </a:lnTo>
                  <a:lnTo>
                    <a:pt x="496633" y="2108168"/>
                  </a:lnTo>
                  <a:lnTo>
                    <a:pt x="487013" y="2097024"/>
                  </a:lnTo>
                  <a:lnTo>
                    <a:pt x="434816" y="2089499"/>
                  </a:lnTo>
                  <a:lnTo>
                    <a:pt x="420433" y="2097119"/>
                  </a:lnTo>
                  <a:lnTo>
                    <a:pt x="406241" y="2100644"/>
                  </a:lnTo>
                  <a:lnTo>
                    <a:pt x="352901" y="2085880"/>
                  </a:lnTo>
                  <a:lnTo>
                    <a:pt x="312420" y="2099215"/>
                  </a:lnTo>
                  <a:lnTo>
                    <a:pt x="284321" y="2123408"/>
                  </a:lnTo>
                  <a:lnTo>
                    <a:pt x="277654" y="2121694"/>
                  </a:lnTo>
                  <a:lnTo>
                    <a:pt x="275177" y="2133600"/>
                  </a:lnTo>
                  <a:lnTo>
                    <a:pt x="268605" y="2133410"/>
                  </a:lnTo>
                  <a:lnTo>
                    <a:pt x="262795" y="2127123"/>
                  </a:lnTo>
                  <a:lnTo>
                    <a:pt x="245269" y="2131600"/>
                  </a:lnTo>
                  <a:lnTo>
                    <a:pt x="238506" y="2123313"/>
                  </a:lnTo>
                  <a:lnTo>
                    <a:pt x="230505" y="2132552"/>
                  </a:lnTo>
                  <a:lnTo>
                    <a:pt x="227552" y="2129504"/>
                  </a:lnTo>
                  <a:lnTo>
                    <a:pt x="214027" y="2134076"/>
                  </a:lnTo>
                  <a:lnTo>
                    <a:pt x="203454" y="2150078"/>
                  </a:lnTo>
                  <a:lnTo>
                    <a:pt x="212503" y="2158556"/>
                  </a:lnTo>
                  <a:lnTo>
                    <a:pt x="207073" y="2168843"/>
                  </a:lnTo>
                  <a:lnTo>
                    <a:pt x="209169" y="2177129"/>
                  </a:lnTo>
                  <a:lnTo>
                    <a:pt x="248888" y="2220373"/>
                  </a:lnTo>
                  <a:lnTo>
                    <a:pt x="262699" y="2240566"/>
                  </a:lnTo>
                  <a:lnTo>
                    <a:pt x="240220" y="2264950"/>
                  </a:lnTo>
                  <a:lnTo>
                    <a:pt x="242316" y="2275808"/>
                  </a:lnTo>
                  <a:lnTo>
                    <a:pt x="241268" y="2292858"/>
                  </a:lnTo>
                  <a:lnTo>
                    <a:pt x="226600" y="2293525"/>
                  </a:lnTo>
                  <a:lnTo>
                    <a:pt x="225361" y="2296763"/>
                  </a:lnTo>
                  <a:lnTo>
                    <a:pt x="220218" y="2293906"/>
                  </a:lnTo>
                  <a:lnTo>
                    <a:pt x="201358" y="2304383"/>
                  </a:lnTo>
                  <a:lnTo>
                    <a:pt x="194977" y="2299716"/>
                  </a:lnTo>
                  <a:lnTo>
                    <a:pt x="184309" y="2298097"/>
                  </a:lnTo>
                  <a:lnTo>
                    <a:pt x="185071" y="2296192"/>
                  </a:lnTo>
                  <a:lnTo>
                    <a:pt x="168688" y="2296192"/>
                  </a:lnTo>
                  <a:lnTo>
                    <a:pt x="162211" y="2292858"/>
                  </a:lnTo>
                  <a:lnTo>
                    <a:pt x="155734" y="2295335"/>
                  </a:lnTo>
                  <a:lnTo>
                    <a:pt x="147923" y="2291429"/>
                  </a:lnTo>
                  <a:lnTo>
                    <a:pt x="141827" y="2277809"/>
                  </a:lnTo>
                  <a:lnTo>
                    <a:pt x="135255" y="2271998"/>
                  </a:lnTo>
                  <a:lnTo>
                    <a:pt x="120110" y="2263616"/>
                  </a:lnTo>
                  <a:lnTo>
                    <a:pt x="101155" y="2263235"/>
                  </a:lnTo>
                  <a:lnTo>
                    <a:pt x="93916" y="2250091"/>
                  </a:lnTo>
                  <a:lnTo>
                    <a:pt x="89154" y="2246948"/>
                  </a:lnTo>
                  <a:lnTo>
                    <a:pt x="76390" y="2253996"/>
                  </a:lnTo>
                  <a:lnTo>
                    <a:pt x="71533" y="2263331"/>
                  </a:lnTo>
                  <a:lnTo>
                    <a:pt x="51530" y="2268950"/>
                  </a:lnTo>
                  <a:lnTo>
                    <a:pt x="40005" y="2275237"/>
                  </a:lnTo>
                  <a:lnTo>
                    <a:pt x="23527" y="2275237"/>
                  </a:lnTo>
                  <a:lnTo>
                    <a:pt x="14192" y="2271046"/>
                  </a:lnTo>
                  <a:lnTo>
                    <a:pt x="14668" y="2255806"/>
                  </a:lnTo>
                  <a:lnTo>
                    <a:pt x="10668" y="2254853"/>
                  </a:lnTo>
                  <a:lnTo>
                    <a:pt x="9525" y="2233994"/>
                  </a:lnTo>
                  <a:lnTo>
                    <a:pt x="12573" y="2236661"/>
                  </a:lnTo>
                  <a:lnTo>
                    <a:pt x="12763" y="2229136"/>
                  </a:lnTo>
                  <a:lnTo>
                    <a:pt x="25908" y="2213420"/>
                  </a:lnTo>
                  <a:lnTo>
                    <a:pt x="28670" y="2198561"/>
                  </a:lnTo>
                  <a:lnTo>
                    <a:pt x="32956" y="2193893"/>
                  </a:lnTo>
                  <a:lnTo>
                    <a:pt x="26098" y="2172653"/>
                  </a:lnTo>
                  <a:lnTo>
                    <a:pt x="24955" y="2155317"/>
                  </a:lnTo>
                  <a:lnTo>
                    <a:pt x="17907" y="2138744"/>
                  </a:lnTo>
                  <a:lnTo>
                    <a:pt x="14573" y="2136553"/>
                  </a:lnTo>
                  <a:lnTo>
                    <a:pt x="17812" y="2127790"/>
                  </a:lnTo>
                  <a:lnTo>
                    <a:pt x="22288" y="2124266"/>
                  </a:lnTo>
                  <a:lnTo>
                    <a:pt x="13525" y="2118551"/>
                  </a:lnTo>
                  <a:lnTo>
                    <a:pt x="22765" y="2114550"/>
                  </a:lnTo>
                  <a:lnTo>
                    <a:pt x="21050" y="2109026"/>
                  </a:lnTo>
                  <a:lnTo>
                    <a:pt x="23527" y="2108073"/>
                  </a:lnTo>
                  <a:lnTo>
                    <a:pt x="19526" y="2104263"/>
                  </a:lnTo>
                  <a:lnTo>
                    <a:pt x="26289" y="2102168"/>
                  </a:lnTo>
                  <a:lnTo>
                    <a:pt x="39338" y="2089309"/>
                  </a:lnTo>
                  <a:lnTo>
                    <a:pt x="50578" y="2063972"/>
                  </a:lnTo>
                  <a:lnTo>
                    <a:pt x="55435" y="2058067"/>
                  </a:lnTo>
                  <a:lnTo>
                    <a:pt x="69818" y="2065020"/>
                  </a:lnTo>
                  <a:lnTo>
                    <a:pt x="75914" y="2056924"/>
                  </a:lnTo>
                  <a:lnTo>
                    <a:pt x="81915" y="2058734"/>
                  </a:lnTo>
                  <a:lnTo>
                    <a:pt x="87439" y="2056543"/>
                  </a:lnTo>
                  <a:lnTo>
                    <a:pt x="105442" y="2038350"/>
                  </a:lnTo>
                  <a:lnTo>
                    <a:pt x="103251" y="2036159"/>
                  </a:lnTo>
                  <a:lnTo>
                    <a:pt x="103251" y="2028444"/>
                  </a:lnTo>
                  <a:lnTo>
                    <a:pt x="109061" y="2030635"/>
                  </a:lnTo>
                  <a:lnTo>
                    <a:pt x="111633" y="2014918"/>
                  </a:lnTo>
                  <a:lnTo>
                    <a:pt x="122872" y="2011109"/>
                  </a:lnTo>
                  <a:lnTo>
                    <a:pt x="123349" y="2015109"/>
                  </a:lnTo>
                  <a:lnTo>
                    <a:pt x="133731" y="2012347"/>
                  </a:lnTo>
                  <a:lnTo>
                    <a:pt x="132683" y="2008823"/>
                  </a:lnTo>
                  <a:lnTo>
                    <a:pt x="135922" y="2007680"/>
                  </a:lnTo>
                  <a:lnTo>
                    <a:pt x="134969" y="2005775"/>
                  </a:lnTo>
                  <a:lnTo>
                    <a:pt x="128873" y="2007870"/>
                  </a:lnTo>
                  <a:lnTo>
                    <a:pt x="125920" y="1999774"/>
                  </a:lnTo>
                  <a:lnTo>
                    <a:pt x="127921" y="1997393"/>
                  </a:lnTo>
                  <a:lnTo>
                    <a:pt x="120777" y="2000345"/>
                  </a:lnTo>
                  <a:lnTo>
                    <a:pt x="118681" y="1994059"/>
                  </a:lnTo>
                  <a:lnTo>
                    <a:pt x="111157" y="1990344"/>
                  </a:lnTo>
                  <a:lnTo>
                    <a:pt x="109537" y="1986629"/>
                  </a:lnTo>
                  <a:lnTo>
                    <a:pt x="94012" y="1983391"/>
                  </a:lnTo>
                  <a:lnTo>
                    <a:pt x="90392" y="1973961"/>
                  </a:lnTo>
                  <a:lnTo>
                    <a:pt x="101346" y="1949672"/>
                  </a:lnTo>
                  <a:lnTo>
                    <a:pt x="114967" y="1932718"/>
                  </a:lnTo>
                  <a:lnTo>
                    <a:pt x="153448" y="1891093"/>
                  </a:lnTo>
                  <a:lnTo>
                    <a:pt x="165640" y="1882711"/>
                  </a:lnTo>
                  <a:lnTo>
                    <a:pt x="162401" y="1873568"/>
                  </a:lnTo>
                  <a:lnTo>
                    <a:pt x="165925" y="1866519"/>
                  </a:lnTo>
                  <a:lnTo>
                    <a:pt x="165544" y="1859756"/>
                  </a:lnTo>
                  <a:lnTo>
                    <a:pt x="171926" y="1852708"/>
                  </a:lnTo>
                  <a:lnTo>
                    <a:pt x="167068" y="1851279"/>
                  </a:lnTo>
                  <a:lnTo>
                    <a:pt x="172688" y="1844993"/>
                  </a:lnTo>
                  <a:lnTo>
                    <a:pt x="167068" y="1839659"/>
                  </a:lnTo>
                  <a:lnTo>
                    <a:pt x="175927" y="1828800"/>
                  </a:lnTo>
                  <a:lnTo>
                    <a:pt x="175069" y="1822514"/>
                  </a:lnTo>
                  <a:lnTo>
                    <a:pt x="182118" y="1817084"/>
                  </a:lnTo>
                  <a:lnTo>
                    <a:pt x="178403" y="1806607"/>
                  </a:lnTo>
                  <a:lnTo>
                    <a:pt x="181642" y="1805654"/>
                  </a:lnTo>
                  <a:lnTo>
                    <a:pt x="180118" y="1799558"/>
                  </a:lnTo>
                  <a:lnTo>
                    <a:pt x="174022" y="1797844"/>
                  </a:lnTo>
                  <a:lnTo>
                    <a:pt x="179451" y="1780794"/>
                  </a:lnTo>
                  <a:lnTo>
                    <a:pt x="176689" y="1778222"/>
                  </a:lnTo>
                  <a:lnTo>
                    <a:pt x="175546" y="1758220"/>
                  </a:lnTo>
                  <a:lnTo>
                    <a:pt x="172593" y="1755743"/>
                  </a:lnTo>
                  <a:lnTo>
                    <a:pt x="175355" y="1744790"/>
                  </a:lnTo>
                  <a:lnTo>
                    <a:pt x="160877" y="1737265"/>
                  </a:lnTo>
                  <a:lnTo>
                    <a:pt x="157639" y="1739170"/>
                  </a:lnTo>
                  <a:lnTo>
                    <a:pt x="155448" y="1735741"/>
                  </a:lnTo>
                  <a:lnTo>
                    <a:pt x="150781" y="1741932"/>
                  </a:lnTo>
                  <a:lnTo>
                    <a:pt x="147066" y="1738979"/>
                  </a:lnTo>
                  <a:lnTo>
                    <a:pt x="139446" y="1743266"/>
                  </a:lnTo>
                  <a:lnTo>
                    <a:pt x="127540" y="1738122"/>
                  </a:lnTo>
                  <a:lnTo>
                    <a:pt x="121920" y="1730121"/>
                  </a:lnTo>
                  <a:lnTo>
                    <a:pt x="130873" y="1706785"/>
                  </a:lnTo>
                  <a:lnTo>
                    <a:pt x="138208" y="1696307"/>
                  </a:lnTo>
                  <a:lnTo>
                    <a:pt x="136398" y="1693545"/>
                  </a:lnTo>
                  <a:lnTo>
                    <a:pt x="145161" y="1685544"/>
                  </a:lnTo>
                  <a:lnTo>
                    <a:pt x="141160" y="1677067"/>
                  </a:lnTo>
                  <a:lnTo>
                    <a:pt x="142494" y="1669733"/>
                  </a:lnTo>
                  <a:lnTo>
                    <a:pt x="136493" y="1665923"/>
                  </a:lnTo>
                  <a:lnTo>
                    <a:pt x="146971" y="1652587"/>
                  </a:lnTo>
                  <a:lnTo>
                    <a:pt x="162592" y="1659541"/>
                  </a:lnTo>
                  <a:lnTo>
                    <a:pt x="169069" y="1665351"/>
                  </a:lnTo>
                  <a:lnTo>
                    <a:pt x="168973" y="1660589"/>
                  </a:lnTo>
                  <a:lnTo>
                    <a:pt x="171069" y="1659445"/>
                  </a:lnTo>
                  <a:lnTo>
                    <a:pt x="180118" y="1661065"/>
                  </a:lnTo>
                  <a:lnTo>
                    <a:pt x="182213" y="1653064"/>
                  </a:lnTo>
                  <a:lnTo>
                    <a:pt x="187738" y="1650778"/>
                  </a:lnTo>
                  <a:lnTo>
                    <a:pt x="189738" y="1643158"/>
                  </a:lnTo>
                  <a:lnTo>
                    <a:pt x="193072" y="1644968"/>
                  </a:lnTo>
                  <a:lnTo>
                    <a:pt x="193357" y="1643062"/>
                  </a:lnTo>
                  <a:lnTo>
                    <a:pt x="199358" y="1643062"/>
                  </a:lnTo>
                  <a:lnTo>
                    <a:pt x="196024" y="1658874"/>
                  </a:lnTo>
                  <a:lnTo>
                    <a:pt x="185833" y="1677638"/>
                  </a:lnTo>
                  <a:lnTo>
                    <a:pt x="195358" y="1676972"/>
                  </a:lnTo>
                  <a:lnTo>
                    <a:pt x="197834" y="1673447"/>
                  </a:lnTo>
                  <a:lnTo>
                    <a:pt x="201549" y="1676305"/>
                  </a:lnTo>
                  <a:lnTo>
                    <a:pt x="208788" y="1666208"/>
                  </a:lnTo>
                  <a:lnTo>
                    <a:pt x="206692" y="1647825"/>
                  </a:lnTo>
                  <a:lnTo>
                    <a:pt x="209550" y="1644586"/>
                  </a:lnTo>
                  <a:lnTo>
                    <a:pt x="212979" y="1645539"/>
                  </a:lnTo>
                  <a:lnTo>
                    <a:pt x="213550" y="1643062"/>
                  </a:lnTo>
                  <a:lnTo>
                    <a:pt x="205264" y="1641348"/>
                  </a:lnTo>
                  <a:lnTo>
                    <a:pt x="205645" y="1639443"/>
                  </a:lnTo>
                  <a:lnTo>
                    <a:pt x="201454" y="1640110"/>
                  </a:lnTo>
                  <a:lnTo>
                    <a:pt x="201358" y="1636585"/>
                  </a:lnTo>
                  <a:lnTo>
                    <a:pt x="209074" y="1623917"/>
                  </a:lnTo>
                  <a:lnTo>
                    <a:pt x="210693" y="1616488"/>
                  </a:lnTo>
                  <a:lnTo>
                    <a:pt x="215455" y="1613630"/>
                  </a:lnTo>
                  <a:lnTo>
                    <a:pt x="200501" y="1603819"/>
                  </a:lnTo>
                  <a:lnTo>
                    <a:pt x="197739" y="1591056"/>
                  </a:lnTo>
                  <a:lnTo>
                    <a:pt x="186309" y="1579531"/>
                  </a:lnTo>
                  <a:lnTo>
                    <a:pt x="184023" y="1564576"/>
                  </a:lnTo>
                  <a:lnTo>
                    <a:pt x="189833" y="1546479"/>
                  </a:lnTo>
                  <a:lnTo>
                    <a:pt x="210693" y="1518476"/>
                  </a:lnTo>
                  <a:lnTo>
                    <a:pt x="219742" y="1511236"/>
                  </a:lnTo>
                  <a:lnTo>
                    <a:pt x="214503" y="1504093"/>
                  </a:lnTo>
                  <a:lnTo>
                    <a:pt x="221742" y="1499235"/>
                  </a:lnTo>
                  <a:lnTo>
                    <a:pt x="218027" y="1489519"/>
                  </a:lnTo>
                  <a:lnTo>
                    <a:pt x="222790" y="1487043"/>
                  </a:lnTo>
                  <a:lnTo>
                    <a:pt x="221266" y="1484757"/>
                  </a:lnTo>
                  <a:lnTo>
                    <a:pt x="204406" y="1489139"/>
                  </a:lnTo>
                  <a:lnTo>
                    <a:pt x="201168" y="1483805"/>
                  </a:lnTo>
                  <a:lnTo>
                    <a:pt x="201358" y="1478280"/>
                  </a:lnTo>
                  <a:lnTo>
                    <a:pt x="207550" y="1467517"/>
                  </a:lnTo>
                  <a:lnTo>
                    <a:pt x="206978" y="1459706"/>
                  </a:lnTo>
                  <a:lnTo>
                    <a:pt x="234315" y="1446848"/>
                  </a:lnTo>
                  <a:lnTo>
                    <a:pt x="232981" y="1444181"/>
                  </a:lnTo>
                  <a:lnTo>
                    <a:pt x="246793" y="1435989"/>
                  </a:lnTo>
                  <a:lnTo>
                    <a:pt x="256508" y="1420559"/>
                  </a:lnTo>
                  <a:lnTo>
                    <a:pt x="273272" y="1406366"/>
                  </a:lnTo>
                  <a:lnTo>
                    <a:pt x="282797" y="1413986"/>
                  </a:lnTo>
                  <a:lnTo>
                    <a:pt x="288703" y="1415606"/>
                  </a:lnTo>
                  <a:lnTo>
                    <a:pt x="289560" y="1411129"/>
                  </a:lnTo>
                  <a:lnTo>
                    <a:pt x="294418" y="1412939"/>
                  </a:lnTo>
                  <a:lnTo>
                    <a:pt x="293275" y="1421416"/>
                  </a:lnTo>
                  <a:lnTo>
                    <a:pt x="296227" y="1421701"/>
                  </a:lnTo>
                  <a:lnTo>
                    <a:pt x="296037" y="1424178"/>
                  </a:lnTo>
                  <a:lnTo>
                    <a:pt x="305657" y="1424559"/>
                  </a:lnTo>
                  <a:lnTo>
                    <a:pt x="309753" y="1429417"/>
                  </a:lnTo>
                  <a:lnTo>
                    <a:pt x="309372" y="1425797"/>
                  </a:lnTo>
                  <a:lnTo>
                    <a:pt x="314134" y="1423987"/>
                  </a:lnTo>
                  <a:lnTo>
                    <a:pt x="325374" y="1439323"/>
                  </a:lnTo>
                  <a:lnTo>
                    <a:pt x="328327" y="1438561"/>
                  </a:lnTo>
                  <a:lnTo>
                    <a:pt x="332613" y="1434370"/>
                  </a:lnTo>
                  <a:lnTo>
                    <a:pt x="331089" y="1430845"/>
                  </a:lnTo>
                  <a:lnTo>
                    <a:pt x="342233" y="1425416"/>
                  </a:lnTo>
                  <a:lnTo>
                    <a:pt x="343186" y="1421511"/>
                  </a:lnTo>
                  <a:lnTo>
                    <a:pt x="340424" y="1419416"/>
                  </a:lnTo>
                  <a:lnTo>
                    <a:pt x="352044" y="1387697"/>
                  </a:lnTo>
                  <a:lnTo>
                    <a:pt x="361474" y="1399794"/>
                  </a:lnTo>
                  <a:lnTo>
                    <a:pt x="384429" y="1403509"/>
                  </a:lnTo>
                  <a:lnTo>
                    <a:pt x="401288" y="1416272"/>
                  </a:lnTo>
                  <a:lnTo>
                    <a:pt x="406051" y="1413034"/>
                  </a:lnTo>
                  <a:lnTo>
                    <a:pt x="416052" y="1391602"/>
                  </a:lnTo>
                  <a:lnTo>
                    <a:pt x="414052" y="1374648"/>
                  </a:lnTo>
                  <a:lnTo>
                    <a:pt x="409384" y="1372552"/>
                  </a:lnTo>
                  <a:lnTo>
                    <a:pt x="416528" y="1368552"/>
                  </a:lnTo>
                  <a:lnTo>
                    <a:pt x="431006" y="1365504"/>
                  </a:lnTo>
                  <a:lnTo>
                    <a:pt x="432911" y="1358170"/>
                  </a:lnTo>
                  <a:lnTo>
                    <a:pt x="430435" y="1356169"/>
                  </a:lnTo>
                  <a:lnTo>
                    <a:pt x="440531" y="1353788"/>
                  </a:lnTo>
                  <a:lnTo>
                    <a:pt x="435102" y="1345978"/>
                  </a:lnTo>
                  <a:lnTo>
                    <a:pt x="439579" y="1328452"/>
                  </a:lnTo>
                  <a:lnTo>
                    <a:pt x="438055" y="1326547"/>
                  </a:lnTo>
                  <a:lnTo>
                    <a:pt x="443008" y="1319308"/>
                  </a:lnTo>
                  <a:lnTo>
                    <a:pt x="433483" y="1317117"/>
                  </a:lnTo>
                  <a:lnTo>
                    <a:pt x="411385" y="1328737"/>
                  </a:lnTo>
                  <a:lnTo>
                    <a:pt x="400526" y="1342930"/>
                  </a:lnTo>
                  <a:lnTo>
                    <a:pt x="396907" y="1342549"/>
                  </a:lnTo>
                  <a:lnTo>
                    <a:pt x="393763" y="1324356"/>
                  </a:lnTo>
                  <a:lnTo>
                    <a:pt x="387667" y="1308830"/>
                  </a:lnTo>
                  <a:lnTo>
                    <a:pt x="386620" y="1296543"/>
                  </a:lnTo>
                  <a:lnTo>
                    <a:pt x="395192" y="1270349"/>
                  </a:lnTo>
                  <a:lnTo>
                    <a:pt x="401383" y="1258634"/>
                  </a:lnTo>
                  <a:lnTo>
                    <a:pt x="434435" y="1242632"/>
                  </a:lnTo>
                  <a:lnTo>
                    <a:pt x="443008" y="1228534"/>
                  </a:lnTo>
                  <a:lnTo>
                    <a:pt x="450913" y="1226915"/>
                  </a:lnTo>
                  <a:lnTo>
                    <a:pt x="462534" y="1215009"/>
                  </a:lnTo>
                  <a:lnTo>
                    <a:pt x="478346" y="1204532"/>
                  </a:lnTo>
                  <a:lnTo>
                    <a:pt x="488061" y="1201579"/>
                  </a:lnTo>
                  <a:lnTo>
                    <a:pt x="486632" y="1198245"/>
                  </a:lnTo>
                  <a:lnTo>
                    <a:pt x="493776" y="1194530"/>
                  </a:lnTo>
                  <a:lnTo>
                    <a:pt x="496538" y="1189958"/>
                  </a:lnTo>
                  <a:lnTo>
                    <a:pt x="490156" y="1187196"/>
                  </a:lnTo>
                  <a:lnTo>
                    <a:pt x="491776" y="1178624"/>
                  </a:lnTo>
                  <a:lnTo>
                    <a:pt x="499015" y="1178052"/>
                  </a:lnTo>
                  <a:lnTo>
                    <a:pt x="490061" y="1172909"/>
                  </a:lnTo>
                  <a:lnTo>
                    <a:pt x="493681" y="1169765"/>
                  </a:lnTo>
                  <a:lnTo>
                    <a:pt x="488632" y="1170242"/>
                  </a:lnTo>
                  <a:lnTo>
                    <a:pt x="495681" y="1158811"/>
                  </a:lnTo>
                  <a:lnTo>
                    <a:pt x="481679" y="1151858"/>
                  </a:lnTo>
                  <a:lnTo>
                    <a:pt x="479393" y="1146524"/>
                  </a:lnTo>
                  <a:lnTo>
                    <a:pt x="478631" y="1153097"/>
                  </a:lnTo>
                  <a:lnTo>
                    <a:pt x="482155" y="1155478"/>
                  </a:lnTo>
                  <a:lnTo>
                    <a:pt x="480631" y="1158716"/>
                  </a:lnTo>
                  <a:lnTo>
                    <a:pt x="470535" y="1154430"/>
                  </a:lnTo>
                  <a:lnTo>
                    <a:pt x="465868" y="1158050"/>
                  </a:lnTo>
                  <a:lnTo>
                    <a:pt x="467963" y="1163765"/>
                  </a:lnTo>
                  <a:lnTo>
                    <a:pt x="465010" y="1164812"/>
                  </a:lnTo>
                  <a:lnTo>
                    <a:pt x="456152" y="1153287"/>
                  </a:lnTo>
                  <a:lnTo>
                    <a:pt x="447008" y="1147096"/>
                  </a:lnTo>
                  <a:lnTo>
                    <a:pt x="460534" y="1136904"/>
                  </a:lnTo>
                  <a:lnTo>
                    <a:pt x="462344" y="1126045"/>
                  </a:lnTo>
                  <a:lnTo>
                    <a:pt x="474154" y="1121759"/>
                  </a:lnTo>
                  <a:lnTo>
                    <a:pt x="474154" y="1114997"/>
                  </a:lnTo>
                  <a:lnTo>
                    <a:pt x="465868" y="1113663"/>
                  </a:lnTo>
                  <a:lnTo>
                    <a:pt x="463582" y="1115663"/>
                  </a:lnTo>
                  <a:lnTo>
                    <a:pt x="450342" y="1108043"/>
                  </a:lnTo>
                  <a:lnTo>
                    <a:pt x="445389" y="1109186"/>
                  </a:lnTo>
                  <a:lnTo>
                    <a:pt x="446627" y="1106995"/>
                  </a:lnTo>
                  <a:lnTo>
                    <a:pt x="436054" y="1101090"/>
                  </a:lnTo>
                  <a:lnTo>
                    <a:pt x="441865" y="1096137"/>
                  </a:lnTo>
                  <a:lnTo>
                    <a:pt x="436531" y="1094518"/>
                  </a:lnTo>
                  <a:lnTo>
                    <a:pt x="433673" y="1088803"/>
                  </a:lnTo>
                  <a:lnTo>
                    <a:pt x="435388" y="1088041"/>
                  </a:lnTo>
                  <a:lnTo>
                    <a:pt x="426434" y="1078135"/>
                  </a:lnTo>
                  <a:lnTo>
                    <a:pt x="428720" y="1072420"/>
                  </a:lnTo>
                  <a:lnTo>
                    <a:pt x="411671" y="1072325"/>
                  </a:lnTo>
                  <a:lnTo>
                    <a:pt x="400907" y="1064038"/>
                  </a:lnTo>
                  <a:lnTo>
                    <a:pt x="401193" y="1054703"/>
                  </a:lnTo>
                  <a:lnTo>
                    <a:pt x="394335" y="1052893"/>
                  </a:lnTo>
                  <a:lnTo>
                    <a:pt x="393192" y="1050226"/>
                  </a:lnTo>
                  <a:lnTo>
                    <a:pt x="384620" y="1046893"/>
                  </a:lnTo>
                  <a:lnTo>
                    <a:pt x="385000" y="1044892"/>
                  </a:lnTo>
                  <a:lnTo>
                    <a:pt x="374237" y="1043750"/>
                  </a:lnTo>
                  <a:lnTo>
                    <a:pt x="370523" y="1027652"/>
                  </a:lnTo>
                  <a:lnTo>
                    <a:pt x="364807" y="1031272"/>
                  </a:lnTo>
                  <a:lnTo>
                    <a:pt x="355282" y="1030605"/>
                  </a:lnTo>
                  <a:lnTo>
                    <a:pt x="342138" y="1024509"/>
                  </a:lnTo>
                  <a:lnTo>
                    <a:pt x="338137" y="1029367"/>
                  </a:lnTo>
                  <a:lnTo>
                    <a:pt x="329660" y="1032224"/>
                  </a:lnTo>
                  <a:lnTo>
                    <a:pt x="295084" y="1072134"/>
                  </a:lnTo>
                  <a:lnTo>
                    <a:pt x="292513" y="1087184"/>
                  </a:lnTo>
                  <a:lnTo>
                    <a:pt x="284226" y="1093280"/>
                  </a:lnTo>
                  <a:lnTo>
                    <a:pt x="273463" y="1095375"/>
                  </a:lnTo>
                  <a:lnTo>
                    <a:pt x="254698" y="1087184"/>
                  </a:lnTo>
                  <a:lnTo>
                    <a:pt x="250507" y="1074801"/>
                  </a:lnTo>
                  <a:lnTo>
                    <a:pt x="245935" y="1070705"/>
                  </a:lnTo>
                  <a:lnTo>
                    <a:pt x="247745" y="1063276"/>
                  </a:lnTo>
                  <a:lnTo>
                    <a:pt x="258985" y="1046798"/>
                  </a:lnTo>
                  <a:lnTo>
                    <a:pt x="278701" y="1029272"/>
                  </a:lnTo>
                  <a:lnTo>
                    <a:pt x="282511" y="1032034"/>
                  </a:lnTo>
                  <a:lnTo>
                    <a:pt x="292798" y="1011460"/>
                  </a:lnTo>
                  <a:lnTo>
                    <a:pt x="289560" y="1009650"/>
                  </a:lnTo>
                  <a:lnTo>
                    <a:pt x="292036" y="996696"/>
                  </a:lnTo>
                  <a:lnTo>
                    <a:pt x="298228" y="997077"/>
                  </a:lnTo>
                  <a:lnTo>
                    <a:pt x="298323" y="990791"/>
                  </a:lnTo>
                  <a:lnTo>
                    <a:pt x="295180" y="991362"/>
                  </a:lnTo>
                  <a:lnTo>
                    <a:pt x="295846" y="986885"/>
                  </a:lnTo>
                  <a:lnTo>
                    <a:pt x="301657" y="981837"/>
                  </a:lnTo>
                  <a:lnTo>
                    <a:pt x="299942" y="975169"/>
                  </a:lnTo>
                  <a:lnTo>
                    <a:pt x="296418" y="976408"/>
                  </a:lnTo>
                  <a:lnTo>
                    <a:pt x="296037" y="973645"/>
                  </a:lnTo>
                  <a:lnTo>
                    <a:pt x="307276" y="971359"/>
                  </a:lnTo>
                  <a:lnTo>
                    <a:pt x="309658" y="969455"/>
                  </a:lnTo>
                  <a:lnTo>
                    <a:pt x="308991" y="966025"/>
                  </a:lnTo>
                  <a:lnTo>
                    <a:pt x="307086" y="963740"/>
                  </a:lnTo>
                  <a:lnTo>
                    <a:pt x="290227" y="976789"/>
                  </a:lnTo>
                  <a:lnTo>
                    <a:pt x="282511" y="979742"/>
                  </a:lnTo>
                  <a:lnTo>
                    <a:pt x="280797" y="977836"/>
                  </a:lnTo>
                  <a:lnTo>
                    <a:pt x="257080" y="980123"/>
                  </a:lnTo>
                  <a:lnTo>
                    <a:pt x="242697" y="971169"/>
                  </a:lnTo>
                  <a:lnTo>
                    <a:pt x="238506" y="971931"/>
                  </a:lnTo>
                  <a:lnTo>
                    <a:pt x="232029" y="979742"/>
                  </a:lnTo>
                  <a:lnTo>
                    <a:pt x="234886" y="989076"/>
                  </a:lnTo>
                  <a:lnTo>
                    <a:pt x="239839" y="989552"/>
                  </a:lnTo>
                  <a:lnTo>
                    <a:pt x="238887" y="993553"/>
                  </a:lnTo>
                  <a:lnTo>
                    <a:pt x="227362" y="1003744"/>
                  </a:lnTo>
                  <a:lnTo>
                    <a:pt x="224028" y="1014032"/>
                  </a:lnTo>
                  <a:lnTo>
                    <a:pt x="206788" y="1023747"/>
                  </a:lnTo>
                  <a:lnTo>
                    <a:pt x="194500" y="1013746"/>
                  </a:lnTo>
                  <a:lnTo>
                    <a:pt x="194024" y="1000601"/>
                  </a:lnTo>
                  <a:lnTo>
                    <a:pt x="200501" y="1002411"/>
                  </a:lnTo>
                  <a:lnTo>
                    <a:pt x="203644" y="998887"/>
                  </a:lnTo>
                  <a:lnTo>
                    <a:pt x="209550" y="987742"/>
                  </a:lnTo>
                  <a:lnTo>
                    <a:pt x="208312" y="980789"/>
                  </a:lnTo>
                  <a:lnTo>
                    <a:pt x="212788" y="972598"/>
                  </a:lnTo>
                  <a:lnTo>
                    <a:pt x="207835" y="960787"/>
                  </a:lnTo>
                  <a:lnTo>
                    <a:pt x="208693" y="957548"/>
                  </a:lnTo>
                  <a:lnTo>
                    <a:pt x="199739" y="952405"/>
                  </a:lnTo>
                  <a:lnTo>
                    <a:pt x="200311" y="943832"/>
                  </a:lnTo>
                  <a:lnTo>
                    <a:pt x="196786" y="943642"/>
                  </a:lnTo>
                  <a:lnTo>
                    <a:pt x="198215" y="940499"/>
                  </a:lnTo>
                  <a:lnTo>
                    <a:pt x="195358" y="941832"/>
                  </a:lnTo>
                  <a:lnTo>
                    <a:pt x="194310" y="926497"/>
                  </a:lnTo>
                  <a:lnTo>
                    <a:pt x="200120" y="925449"/>
                  </a:lnTo>
                  <a:lnTo>
                    <a:pt x="204025" y="928497"/>
                  </a:lnTo>
                  <a:lnTo>
                    <a:pt x="211074" y="928497"/>
                  </a:lnTo>
                  <a:lnTo>
                    <a:pt x="211264" y="931831"/>
                  </a:lnTo>
                  <a:lnTo>
                    <a:pt x="225076" y="931069"/>
                  </a:lnTo>
                  <a:lnTo>
                    <a:pt x="244316" y="939451"/>
                  </a:lnTo>
                  <a:lnTo>
                    <a:pt x="262699" y="930402"/>
                  </a:lnTo>
                  <a:lnTo>
                    <a:pt x="263271" y="936403"/>
                  </a:lnTo>
                  <a:lnTo>
                    <a:pt x="275368" y="938975"/>
                  </a:lnTo>
                  <a:lnTo>
                    <a:pt x="282130" y="948500"/>
                  </a:lnTo>
                  <a:lnTo>
                    <a:pt x="297180" y="937450"/>
                  </a:lnTo>
                  <a:lnTo>
                    <a:pt x="308705" y="940689"/>
                  </a:lnTo>
                  <a:lnTo>
                    <a:pt x="303085" y="931545"/>
                  </a:lnTo>
                  <a:lnTo>
                    <a:pt x="306324" y="929354"/>
                  </a:lnTo>
                  <a:lnTo>
                    <a:pt x="315563" y="941070"/>
                  </a:lnTo>
                  <a:lnTo>
                    <a:pt x="326993" y="946785"/>
                  </a:lnTo>
                  <a:lnTo>
                    <a:pt x="325946" y="951262"/>
                  </a:lnTo>
                  <a:lnTo>
                    <a:pt x="329755" y="958786"/>
                  </a:lnTo>
                  <a:lnTo>
                    <a:pt x="339185" y="949071"/>
                  </a:lnTo>
                  <a:lnTo>
                    <a:pt x="340804" y="941356"/>
                  </a:lnTo>
                  <a:lnTo>
                    <a:pt x="362617" y="965835"/>
                  </a:lnTo>
                  <a:lnTo>
                    <a:pt x="368713" y="966502"/>
                  </a:lnTo>
                  <a:lnTo>
                    <a:pt x="379762" y="955929"/>
                  </a:lnTo>
                  <a:lnTo>
                    <a:pt x="376142" y="945356"/>
                  </a:lnTo>
                  <a:lnTo>
                    <a:pt x="388334" y="938689"/>
                  </a:lnTo>
                  <a:lnTo>
                    <a:pt x="397002" y="938117"/>
                  </a:lnTo>
                  <a:lnTo>
                    <a:pt x="399002" y="926687"/>
                  </a:lnTo>
                  <a:lnTo>
                    <a:pt x="405765" y="928021"/>
                  </a:lnTo>
                  <a:lnTo>
                    <a:pt x="410432" y="939356"/>
                  </a:lnTo>
                  <a:lnTo>
                    <a:pt x="408051" y="942118"/>
                  </a:lnTo>
                  <a:lnTo>
                    <a:pt x="411766" y="947833"/>
                  </a:lnTo>
                  <a:lnTo>
                    <a:pt x="412432" y="955262"/>
                  </a:lnTo>
                  <a:lnTo>
                    <a:pt x="414909" y="954405"/>
                  </a:lnTo>
                  <a:lnTo>
                    <a:pt x="413956" y="950309"/>
                  </a:lnTo>
                  <a:lnTo>
                    <a:pt x="419386" y="947452"/>
                  </a:lnTo>
                  <a:lnTo>
                    <a:pt x="424625" y="946880"/>
                  </a:lnTo>
                  <a:lnTo>
                    <a:pt x="425958" y="950024"/>
                  </a:lnTo>
                  <a:lnTo>
                    <a:pt x="440055" y="946499"/>
                  </a:lnTo>
                  <a:lnTo>
                    <a:pt x="454342" y="946214"/>
                  </a:lnTo>
                  <a:lnTo>
                    <a:pt x="467201" y="949261"/>
                  </a:lnTo>
                  <a:lnTo>
                    <a:pt x="473297" y="945451"/>
                  </a:lnTo>
                  <a:lnTo>
                    <a:pt x="478346" y="945833"/>
                  </a:lnTo>
                  <a:lnTo>
                    <a:pt x="485108" y="941927"/>
                  </a:lnTo>
                  <a:lnTo>
                    <a:pt x="486156" y="936974"/>
                  </a:lnTo>
                  <a:lnTo>
                    <a:pt x="497300" y="933641"/>
                  </a:lnTo>
                  <a:lnTo>
                    <a:pt x="502349" y="927830"/>
                  </a:lnTo>
                  <a:lnTo>
                    <a:pt x="508825" y="917924"/>
                  </a:lnTo>
                  <a:lnTo>
                    <a:pt x="498824" y="906685"/>
                  </a:lnTo>
                  <a:lnTo>
                    <a:pt x="477774" y="913638"/>
                  </a:lnTo>
                  <a:lnTo>
                    <a:pt x="477107" y="915638"/>
                  </a:lnTo>
                  <a:lnTo>
                    <a:pt x="461677" y="916495"/>
                  </a:lnTo>
                  <a:lnTo>
                    <a:pt x="462344" y="909733"/>
                  </a:lnTo>
                  <a:lnTo>
                    <a:pt x="453676" y="910685"/>
                  </a:lnTo>
                  <a:lnTo>
                    <a:pt x="453200" y="905066"/>
                  </a:lnTo>
                  <a:lnTo>
                    <a:pt x="447580" y="905447"/>
                  </a:lnTo>
                  <a:lnTo>
                    <a:pt x="448818" y="898303"/>
                  </a:lnTo>
                  <a:lnTo>
                    <a:pt x="455962" y="895731"/>
                  </a:lnTo>
                  <a:lnTo>
                    <a:pt x="453580" y="889349"/>
                  </a:lnTo>
                  <a:lnTo>
                    <a:pt x="449961" y="889921"/>
                  </a:lnTo>
                  <a:lnTo>
                    <a:pt x="449199" y="887730"/>
                  </a:lnTo>
                  <a:lnTo>
                    <a:pt x="447675" y="871252"/>
                  </a:lnTo>
                  <a:lnTo>
                    <a:pt x="442722" y="865537"/>
                  </a:lnTo>
                  <a:lnTo>
                    <a:pt x="417290" y="859822"/>
                  </a:lnTo>
                  <a:lnTo>
                    <a:pt x="442341" y="823055"/>
                  </a:lnTo>
                  <a:lnTo>
                    <a:pt x="439483" y="817912"/>
                  </a:lnTo>
                  <a:lnTo>
                    <a:pt x="420814" y="805625"/>
                  </a:lnTo>
                  <a:lnTo>
                    <a:pt x="420052" y="796290"/>
                  </a:lnTo>
                  <a:lnTo>
                    <a:pt x="396430" y="786098"/>
                  </a:lnTo>
                  <a:lnTo>
                    <a:pt x="393668" y="777050"/>
                  </a:lnTo>
                  <a:lnTo>
                    <a:pt x="382048" y="767239"/>
                  </a:lnTo>
                  <a:lnTo>
                    <a:pt x="381572" y="762572"/>
                  </a:lnTo>
                  <a:lnTo>
                    <a:pt x="394145" y="747332"/>
                  </a:lnTo>
                  <a:lnTo>
                    <a:pt x="385953" y="709612"/>
                  </a:lnTo>
                  <a:lnTo>
                    <a:pt x="389287" y="702088"/>
                  </a:lnTo>
                  <a:lnTo>
                    <a:pt x="396430" y="697040"/>
                  </a:lnTo>
                  <a:lnTo>
                    <a:pt x="397383" y="688943"/>
                  </a:lnTo>
                  <a:lnTo>
                    <a:pt x="405860" y="669893"/>
                  </a:lnTo>
                  <a:lnTo>
                    <a:pt x="403098" y="654082"/>
                  </a:lnTo>
                  <a:lnTo>
                    <a:pt x="414433" y="637032"/>
                  </a:lnTo>
                  <a:lnTo>
                    <a:pt x="427958" y="628555"/>
                  </a:lnTo>
                  <a:lnTo>
                    <a:pt x="441960" y="626650"/>
                  </a:lnTo>
                  <a:lnTo>
                    <a:pt x="452247" y="630365"/>
                  </a:lnTo>
                  <a:lnTo>
                    <a:pt x="462915" y="625126"/>
                  </a:lnTo>
                  <a:lnTo>
                    <a:pt x="484537" y="626935"/>
                  </a:lnTo>
                  <a:lnTo>
                    <a:pt x="498538" y="633889"/>
                  </a:lnTo>
                  <a:lnTo>
                    <a:pt x="505111" y="641033"/>
                  </a:lnTo>
                  <a:lnTo>
                    <a:pt x="521589" y="633127"/>
                  </a:lnTo>
                  <a:lnTo>
                    <a:pt x="532067" y="632841"/>
                  </a:lnTo>
                  <a:lnTo>
                    <a:pt x="539401" y="636651"/>
                  </a:lnTo>
                  <a:lnTo>
                    <a:pt x="558737" y="638461"/>
                  </a:lnTo>
                  <a:lnTo>
                    <a:pt x="576929" y="646557"/>
                  </a:lnTo>
                  <a:lnTo>
                    <a:pt x="591217" y="649319"/>
                  </a:lnTo>
                  <a:lnTo>
                    <a:pt x="591026" y="651700"/>
                  </a:lnTo>
                  <a:lnTo>
                    <a:pt x="602933" y="654463"/>
                  </a:lnTo>
                  <a:lnTo>
                    <a:pt x="611029" y="665702"/>
                  </a:lnTo>
                  <a:lnTo>
                    <a:pt x="612172" y="657511"/>
                  </a:lnTo>
                  <a:lnTo>
                    <a:pt x="620077" y="651224"/>
                  </a:lnTo>
                  <a:lnTo>
                    <a:pt x="617411" y="643604"/>
                  </a:lnTo>
                  <a:lnTo>
                    <a:pt x="620173" y="639413"/>
                  </a:lnTo>
                  <a:lnTo>
                    <a:pt x="632936" y="635603"/>
                  </a:lnTo>
                  <a:lnTo>
                    <a:pt x="641985" y="627031"/>
                  </a:lnTo>
                  <a:lnTo>
                    <a:pt x="656749" y="625792"/>
                  </a:lnTo>
                  <a:lnTo>
                    <a:pt x="677799" y="637984"/>
                  </a:lnTo>
                  <a:lnTo>
                    <a:pt x="683133" y="651605"/>
                  </a:lnTo>
                  <a:lnTo>
                    <a:pt x="692277" y="658177"/>
                  </a:lnTo>
                  <a:lnTo>
                    <a:pt x="689419" y="663797"/>
                  </a:lnTo>
                  <a:lnTo>
                    <a:pt x="680561" y="665226"/>
                  </a:lnTo>
                  <a:lnTo>
                    <a:pt x="676846" y="670274"/>
                  </a:lnTo>
                  <a:lnTo>
                    <a:pt x="677513" y="679228"/>
                  </a:lnTo>
                  <a:lnTo>
                    <a:pt x="688943" y="684371"/>
                  </a:lnTo>
                  <a:lnTo>
                    <a:pt x="687991" y="692277"/>
                  </a:lnTo>
                  <a:lnTo>
                    <a:pt x="693706" y="692658"/>
                  </a:lnTo>
                  <a:lnTo>
                    <a:pt x="696754" y="699135"/>
                  </a:lnTo>
                  <a:lnTo>
                    <a:pt x="725138" y="707326"/>
                  </a:lnTo>
                  <a:lnTo>
                    <a:pt x="736759" y="705707"/>
                  </a:lnTo>
                  <a:lnTo>
                    <a:pt x="759333" y="694468"/>
                  </a:lnTo>
                  <a:lnTo>
                    <a:pt x="781621" y="688943"/>
                  </a:lnTo>
                  <a:lnTo>
                    <a:pt x="785813" y="681323"/>
                  </a:lnTo>
                  <a:lnTo>
                    <a:pt x="785717" y="671322"/>
                  </a:lnTo>
                  <a:lnTo>
                    <a:pt x="790861" y="667417"/>
                  </a:lnTo>
                  <a:lnTo>
                    <a:pt x="797242" y="669798"/>
                  </a:lnTo>
                  <a:lnTo>
                    <a:pt x="802862" y="676084"/>
                  </a:lnTo>
                  <a:lnTo>
                    <a:pt x="800957" y="679323"/>
                  </a:lnTo>
                  <a:lnTo>
                    <a:pt x="792480" y="683038"/>
                  </a:lnTo>
                  <a:lnTo>
                    <a:pt x="793718" y="692182"/>
                  </a:lnTo>
                  <a:lnTo>
                    <a:pt x="799148" y="693420"/>
                  </a:lnTo>
                  <a:lnTo>
                    <a:pt x="803053" y="684181"/>
                  </a:lnTo>
                  <a:lnTo>
                    <a:pt x="806387" y="683038"/>
                  </a:lnTo>
                  <a:lnTo>
                    <a:pt x="811530" y="687419"/>
                  </a:lnTo>
                  <a:lnTo>
                    <a:pt x="811816" y="694468"/>
                  </a:lnTo>
                  <a:lnTo>
                    <a:pt x="814578" y="694753"/>
                  </a:lnTo>
                  <a:lnTo>
                    <a:pt x="823531" y="683800"/>
                  </a:lnTo>
                  <a:lnTo>
                    <a:pt x="829913" y="685514"/>
                  </a:lnTo>
                  <a:lnTo>
                    <a:pt x="837724" y="679514"/>
                  </a:lnTo>
                  <a:lnTo>
                    <a:pt x="842772" y="679418"/>
                  </a:lnTo>
                  <a:lnTo>
                    <a:pt x="842963" y="677037"/>
                  </a:lnTo>
                  <a:lnTo>
                    <a:pt x="851630" y="678085"/>
                  </a:lnTo>
                  <a:lnTo>
                    <a:pt x="854297" y="667702"/>
                  </a:lnTo>
                  <a:lnTo>
                    <a:pt x="863346" y="667417"/>
                  </a:lnTo>
                  <a:lnTo>
                    <a:pt x="860965" y="657701"/>
                  </a:lnTo>
                  <a:lnTo>
                    <a:pt x="889540" y="644652"/>
                  </a:lnTo>
                  <a:lnTo>
                    <a:pt x="882206" y="637699"/>
                  </a:lnTo>
                  <a:lnTo>
                    <a:pt x="880872" y="627412"/>
                  </a:lnTo>
                  <a:lnTo>
                    <a:pt x="882872" y="625792"/>
                  </a:lnTo>
                  <a:lnTo>
                    <a:pt x="880586" y="625507"/>
                  </a:lnTo>
                  <a:lnTo>
                    <a:pt x="878586" y="615220"/>
                  </a:lnTo>
                  <a:lnTo>
                    <a:pt x="859060" y="607505"/>
                  </a:lnTo>
                  <a:lnTo>
                    <a:pt x="857917" y="598742"/>
                  </a:lnTo>
                  <a:lnTo>
                    <a:pt x="854297" y="595408"/>
                  </a:lnTo>
                  <a:lnTo>
                    <a:pt x="860298" y="585407"/>
                  </a:lnTo>
                  <a:lnTo>
                    <a:pt x="872395" y="588645"/>
                  </a:lnTo>
                  <a:lnTo>
                    <a:pt x="882967" y="595027"/>
                  </a:lnTo>
                  <a:lnTo>
                    <a:pt x="886206" y="588169"/>
                  </a:lnTo>
                  <a:lnTo>
                    <a:pt x="897065" y="593789"/>
                  </a:lnTo>
                  <a:lnTo>
                    <a:pt x="903732" y="585502"/>
                  </a:lnTo>
                  <a:lnTo>
                    <a:pt x="913543" y="565404"/>
                  </a:lnTo>
                  <a:lnTo>
                    <a:pt x="891159" y="549211"/>
                  </a:lnTo>
                  <a:lnTo>
                    <a:pt x="892683" y="547116"/>
                  </a:lnTo>
                  <a:lnTo>
                    <a:pt x="889254" y="543782"/>
                  </a:lnTo>
                  <a:lnTo>
                    <a:pt x="878300" y="541496"/>
                  </a:lnTo>
                  <a:lnTo>
                    <a:pt x="886396" y="531114"/>
                  </a:lnTo>
                  <a:lnTo>
                    <a:pt x="886777" y="524161"/>
                  </a:lnTo>
                  <a:lnTo>
                    <a:pt x="881348" y="524351"/>
                  </a:lnTo>
                  <a:lnTo>
                    <a:pt x="878300" y="514064"/>
                  </a:lnTo>
                  <a:lnTo>
                    <a:pt x="868490" y="508635"/>
                  </a:lnTo>
                  <a:lnTo>
                    <a:pt x="869633" y="501777"/>
                  </a:lnTo>
                  <a:lnTo>
                    <a:pt x="860298" y="498539"/>
                  </a:lnTo>
                  <a:lnTo>
                    <a:pt x="856869" y="492442"/>
                  </a:lnTo>
                  <a:lnTo>
                    <a:pt x="852488" y="493585"/>
                  </a:lnTo>
                  <a:lnTo>
                    <a:pt x="839343" y="486727"/>
                  </a:lnTo>
                  <a:lnTo>
                    <a:pt x="839819" y="483108"/>
                  </a:lnTo>
                  <a:lnTo>
                    <a:pt x="830009" y="478345"/>
                  </a:lnTo>
                  <a:lnTo>
                    <a:pt x="830390" y="463772"/>
                  </a:lnTo>
                  <a:lnTo>
                    <a:pt x="821627" y="468344"/>
                  </a:lnTo>
                  <a:lnTo>
                    <a:pt x="794480" y="463772"/>
                  </a:lnTo>
                  <a:lnTo>
                    <a:pt x="748379" y="439865"/>
                  </a:lnTo>
                  <a:lnTo>
                    <a:pt x="736187" y="437769"/>
                  </a:lnTo>
                  <a:lnTo>
                    <a:pt x="724471" y="439579"/>
                  </a:lnTo>
                  <a:lnTo>
                    <a:pt x="722567" y="432054"/>
                  </a:lnTo>
                  <a:lnTo>
                    <a:pt x="708660" y="424243"/>
                  </a:lnTo>
                  <a:lnTo>
                    <a:pt x="710184" y="416338"/>
                  </a:lnTo>
                  <a:lnTo>
                    <a:pt x="718756" y="416433"/>
                  </a:lnTo>
                  <a:lnTo>
                    <a:pt x="725424" y="411766"/>
                  </a:lnTo>
                  <a:lnTo>
                    <a:pt x="726281" y="403384"/>
                  </a:lnTo>
                  <a:lnTo>
                    <a:pt x="720376" y="398431"/>
                  </a:lnTo>
                  <a:lnTo>
                    <a:pt x="717994" y="392335"/>
                  </a:lnTo>
                  <a:lnTo>
                    <a:pt x="738092" y="376523"/>
                  </a:lnTo>
                  <a:lnTo>
                    <a:pt x="746188" y="377571"/>
                  </a:lnTo>
                  <a:lnTo>
                    <a:pt x="747903" y="372142"/>
                  </a:lnTo>
                  <a:lnTo>
                    <a:pt x="742093" y="370523"/>
                  </a:lnTo>
                  <a:lnTo>
                    <a:pt x="743712" y="363760"/>
                  </a:lnTo>
                  <a:lnTo>
                    <a:pt x="736187" y="362045"/>
                  </a:lnTo>
                  <a:lnTo>
                    <a:pt x="739616" y="355473"/>
                  </a:lnTo>
                  <a:lnTo>
                    <a:pt x="732949" y="351568"/>
                  </a:lnTo>
                  <a:lnTo>
                    <a:pt x="736854" y="346043"/>
                  </a:lnTo>
                  <a:lnTo>
                    <a:pt x="725424" y="336518"/>
                  </a:lnTo>
                  <a:lnTo>
                    <a:pt x="729710" y="326231"/>
                  </a:lnTo>
                  <a:lnTo>
                    <a:pt x="724090" y="322326"/>
                  </a:lnTo>
                  <a:lnTo>
                    <a:pt x="727900" y="315277"/>
                  </a:lnTo>
                  <a:lnTo>
                    <a:pt x="715709" y="309753"/>
                  </a:lnTo>
                  <a:lnTo>
                    <a:pt x="719328" y="309086"/>
                  </a:lnTo>
                  <a:lnTo>
                    <a:pt x="723614" y="299180"/>
                  </a:lnTo>
                  <a:lnTo>
                    <a:pt x="739902" y="286417"/>
                  </a:lnTo>
                  <a:lnTo>
                    <a:pt x="746569" y="276320"/>
                  </a:lnTo>
                  <a:lnTo>
                    <a:pt x="752380" y="257366"/>
                  </a:lnTo>
                  <a:lnTo>
                    <a:pt x="774763" y="246031"/>
                  </a:lnTo>
                  <a:lnTo>
                    <a:pt x="774192" y="241935"/>
                  </a:lnTo>
                  <a:lnTo>
                    <a:pt x="769620" y="238411"/>
                  </a:lnTo>
                  <a:lnTo>
                    <a:pt x="768953" y="228695"/>
                  </a:lnTo>
                  <a:lnTo>
                    <a:pt x="763429" y="223933"/>
                  </a:lnTo>
                  <a:lnTo>
                    <a:pt x="757619" y="225552"/>
                  </a:lnTo>
                  <a:lnTo>
                    <a:pt x="756285" y="223647"/>
                  </a:lnTo>
                  <a:lnTo>
                    <a:pt x="759809" y="208788"/>
                  </a:lnTo>
                  <a:lnTo>
                    <a:pt x="764191" y="206788"/>
                  </a:lnTo>
                  <a:lnTo>
                    <a:pt x="769906" y="209550"/>
                  </a:lnTo>
                  <a:lnTo>
                    <a:pt x="779431" y="209169"/>
                  </a:lnTo>
                  <a:lnTo>
                    <a:pt x="791337" y="220789"/>
                  </a:lnTo>
                  <a:lnTo>
                    <a:pt x="800862" y="214217"/>
                  </a:lnTo>
                  <a:lnTo>
                    <a:pt x="800862" y="200406"/>
                  </a:lnTo>
                  <a:lnTo>
                    <a:pt x="794671" y="194596"/>
                  </a:lnTo>
                  <a:lnTo>
                    <a:pt x="797623" y="170116"/>
                  </a:lnTo>
                  <a:lnTo>
                    <a:pt x="791527" y="167259"/>
                  </a:lnTo>
                  <a:lnTo>
                    <a:pt x="792671" y="163735"/>
                  </a:lnTo>
                  <a:lnTo>
                    <a:pt x="785813" y="161449"/>
                  </a:lnTo>
                  <a:lnTo>
                    <a:pt x="757904" y="159258"/>
                  </a:lnTo>
                  <a:lnTo>
                    <a:pt x="749332" y="163925"/>
                  </a:lnTo>
                  <a:lnTo>
                    <a:pt x="735997" y="165163"/>
                  </a:lnTo>
                  <a:lnTo>
                    <a:pt x="721138" y="144875"/>
                  </a:lnTo>
                  <a:lnTo>
                    <a:pt x="720185" y="132397"/>
                  </a:lnTo>
                  <a:lnTo>
                    <a:pt x="713613" y="137732"/>
                  </a:lnTo>
                  <a:lnTo>
                    <a:pt x="711803" y="135255"/>
                  </a:lnTo>
                  <a:lnTo>
                    <a:pt x="706946" y="139351"/>
                  </a:lnTo>
                  <a:lnTo>
                    <a:pt x="705802" y="135731"/>
                  </a:lnTo>
                  <a:lnTo>
                    <a:pt x="702373" y="137827"/>
                  </a:lnTo>
                  <a:lnTo>
                    <a:pt x="701231" y="124206"/>
                  </a:lnTo>
                  <a:lnTo>
                    <a:pt x="696944" y="124396"/>
                  </a:lnTo>
                  <a:lnTo>
                    <a:pt x="696754" y="121539"/>
                  </a:lnTo>
                  <a:lnTo>
                    <a:pt x="690372" y="116110"/>
                  </a:lnTo>
                  <a:lnTo>
                    <a:pt x="685610" y="100679"/>
                  </a:lnTo>
                  <a:lnTo>
                    <a:pt x="676656" y="92488"/>
                  </a:lnTo>
                  <a:lnTo>
                    <a:pt x="672084" y="96012"/>
                  </a:lnTo>
                  <a:lnTo>
                    <a:pt x="668846" y="91821"/>
                  </a:lnTo>
                  <a:lnTo>
                    <a:pt x="670179" y="88868"/>
                  </a:lnTo>
                  <a:lnTo>
                    <a:pt x="668846" y="90392"/>
                  </a:lnTo>
                  <a:lnTo>
                    <a:pt x="656177" y="84106"/>
                  </a:lnTo>
                  <a:lnTo>
                    <a:pt x="649986" y="86678"/>
                  </a:lnTo>
                  <a:lnTo>
                    <a:pt x="642080" y="72295"/>
                  </a:lnTo>
                  <a:lnTo>
                    <a:pt x="648938" y="72580"/>
                  </a:lnTo>
                  <a:lnTo>
                    <a:pt x="656558" y="67723"/>
                  </a:lnTo>
                  <a:lnTo>
                    <a:pt x="654844" y="65437"/>
                  </a:lnTo>
                  <a:lnTo>
                    <a:pt x="668084" y="55340"/>
                  </a:lnTo>
                  <a:lnTo>
                    <a:pt x="661988" y="44767"/>
                  </a:lnTo>
                  <a:lnTo>
                    <a:pt x="719138" y="51054"/>
                  </a:lnTo>
                  <a:lnTo>
                    <a:pt x="720566" y="47149"/>
                  </a:lnTo>
                  <a:lnTo>
                    <a:pt x="731806" y="38957"/>
                  </a:lnTo>
                  <a:lnTo>
                    <a:pt x="735330" y="32290"/>
                  </a:lnTo>
                  <a:lnTo>
                    <a:pt x="750475" y="36004"/>
                  </a:lnTo>
                  <a:lnTo>
                    <a:pt x="763048" y="23146"/>
                  </a:lnTo>
                  <a:lnTo>
                    <a:pt x="772382" y="18193"/>
                  </a:lnTo>
                  <a:lnTo>
                    <a:pt x="769048" y="9525"/>
                  </a:lnTo>
                  <a:lnTo>
                    <a:pt x="774002" y="10858"/>
                  </a:lnTo>
                  <a:lnTo>
                    <a:pt x="799814" y="36862"/>
                  </a:lnTo>
                  <a:lnTo>
                    <a:pt x="803148" y="62674"/>
                  </a:lnTo>
                  <a:lnTo>
                    <a:pt x="808196" y="62389"/>
                  </a:lnTo>
                  <a:lnTo>
                    <a:pt x="808863" y="65818"/>
                  </a:lnTo>
                  <a:lnTo>
                    <a:pt x="824865" y="64199"/>
                  </a:lnTo>
                  <a:lnTo>
                    <a:pt x="827627" y="76486"/>
                  </a:lnTo>
                  <a:lnTo>
                    <a:pt x="820579" y="78867"/>
                  </a:lnTo>
                  <a:lnTo>
                    <a:pt x="826579" y="102108"/>
                  </a:lnTo>
                  <a:lnTo>
                    <a:pt x="811244" y="107918"/>
                  </a:lnTo>
                  <a:lnTo>
                    <a:pt x="816197" y="114967"/>
                  </a:lnTo>
                  <a:lnTo>
                    <a:pt x="808577" y="119348"/>
                  </a:lnTo>
                  <a:lnTo>
                    <a:pt x="809720" y="123730"/>
                  </a:lnTo>
                  <a:lnTo>
                    <a:pt x="838200" y="147352"/>
                  </a:lnTo>
                  <a:lnTo>
                    <a:pt x="834962" y="156782"/>
                  </a:lnTo>
                  <a:lnTo>
                    <a:pt x="836295" y="169164"/>
                  </a:lnTo>
                  <a:lnTo>
                    <a:pt x="842391" y="178022"/>
                  </a:lnTo>
                  <a:lnTo>
                    <a:pt x="860869" y="189547"/>
                  </a:lnTo>
                  <a:lnTo>
                    <a:pt x="867727" y="185737"/>
                  </a:lnTo>
                  <a:lnTo>
                    <a:pt x="873347" y="176689"/>
                  </a:lnTo>
                  <a:lnTo>
                    <a:pt x="885730" y="170497"/>
                  </a:lnTo>
                  <a:lnTo>
                    <a:pt x="885730" y="163354"/>
                  </a:lnTo>
                  <a:lnTo>
                    <a:pt x="892588" y="163639"/>
                  </a:lnTo>
                  <a:lnTo>
                    <a:pt x="884777" y="145733"/>
                  </a:lnTo>
                  <a:lnTo>
                    <a:pt x="892492" y="142875"/>
                  </a:lnTo>
                  <a:lnTo>
                    <a:pt x="892778" y="129445"/>
                  </a:lnTo>
                  <a:lnTo>
                    <a:pt x="883063" y="127159"/>
                  </a:lnTo>
                  <a:lnTo>
                    <a:pt x="876110" y="99346"/>
                  </a:lnTo>
                  <a:lnTo>
                    <a:pt x="878396" y="89630"/>
                  </a:lnTo>
                  <a:lnTo>
                    <a:pt x="876014" y="88106"/>
                  </a:lnTo>
                  <a:lnTo>
                    <a:pt x="876300" y="81724"/>
                  </a:lnTo>
                  <a:lnTo>
                    <a:pt x="884396" y="76676"/>
                  </a:lnTo>
                  <a:lnTo>
                    <a:pt x="888683" y="68485"/>
                  </a:lnTo>
                  <a:lnTo>
                    <a:pt x="894017" y="66104"/>
                  </a:lnTo>
                  <a:lnTo>
                    <a:pt x="891826" y="62389"/>
                  </a:lnTo>
                  <a:lnTo>
                    <a:pt x="894874" y="58388"/>
                  </a:lnTo>
                  <a:lnTo>
                    <a:pt x="891731" y="54483"/>
                  </a:lnTo>
                  <a:lnTo>
                    <a:pt x="897922" y="49625"/>
                  </a:lnTo>
                  <a:lnTo>
                    <a:pt x="909638" y="47149"/>
                  </a:lnTo>
                  <a:lnTo>
                    <a:pt x="923449" y="35433"/>
                  </a:lnTo>
                  <a:lnTo>
                    <a:pt x="956691" y="40672"/>
                  </a:lnTo>
                  <a:lnTo>
                    <a:pt x="970217" y="45815"/>
                  </a:lnTo>
                  <a:lnTo>
                    <a:pt x="983266" y="42291"/>
                  </a:lnTo>
                  <a:lnTo>
                    <a:pt x="989838" y="35242"/>
                  </a:lnTo>
                  <a:lnTo>
                    <a:pt x="1014603" y="38195"/>
                  </a:lnTo>
                  <a:lnTo>
                    <a:pt x="1022128" y="35814"/>
                  </a:lnTo>
                  <a:lnTo>
                    <a:pt x="1021747" y="29051"/>
                  </a:lnTo>
                  <a:lnTo>
                    <a:pt x="1017461" y="21622"/>
                  </a:lnTo>
                  <a:lnTo>
                    <a:pt x="1033367" y="16383"/>
                  </a:lnTo>
                  <a:lnTo>
                    <a:pt x="1046893" y="18479"/>
                  </a:lnTo>
                  <a:lnTo>
                    <a:pt x="1049846" y="25146"/>
                  </a:lnTo>
                  <a:lnTo>
                    <a:pt x="1043178" y="28766"/>
                  </a:lnTo>
                  <a:lnTo>
                    <a:pt x="1046226" y="33623"/>
                  </a:lnTo>
                  <a:lnTo>
                    <a:pt x="1043845" y="37814"/>
                  </a:lnTo>
                  <a:lnTo>
                    <a:pt x="1045083" y="47149"/>
                  </a:lnTo>
                  <a:lnTo>
                    <a:pt x="1066133" y="43148"/>
                  </a:lnTo>
                  <a:lnTo>
                    <a:pt x="1087374" y="30575"/>
                  </a:lnTo>
                  <a:lnTo>
                    <a:pt x="1089279" y="33147"/>
                  </a:lnTo>
                  <a:lnTo>
                    <a:pt x="1089851" y="39148"/>
                  </a:lnTo>
                  <a:lnTo>
                    <a:pt x="1064705" y="65341"/>
                  </a:lnTo>
                  <a:lnTo>
                    <a:pt x="1064895" y="85439"/>
                  </a:lnTo>
                  <a:lnTo>
                    <a:pt x="1072039" y="78200"/>
                  </a:lnTo>
                  <a:lnTo>
                    <a:pt x="1088327" y="87249"/>
                  </a:lnTo>
                  <a:lnTo>
                    <a:pt x="1102805" y="81629"/>
                  </a:lnTo>
                  <a:lnTo>
                    <a:pt x="1104614" y="75343"/>
                  </a:lnTo>
                  <a:lnTo>
                    <a:pt x="1099566" y="56674"/>
                  </a:lnTo>
                  <a:lnTo>
                    <a:pt x="1099852" y="46006"/>
                  </a:lnTo>
                  <a:lnTo>
                    <a:pt x="1111568" y="38671"/>
                  </a:lnTo>
                  <a:lnTo>
                    <a:pt x="1115378" y="38957"/>
                  </a:lnTo>
                  <a:lnTo>
                    <a:pt x="1136142" y="24098"/>
                  </a:lnTo>
                  <a:lnTo>
                    <a:pt x="1149668" y="26860"/>
                  </a:lnTo>
                  <a:lnTo>
                    <a:pt x="1149572" y="35147"/>
                  </a:lnTo>
                  <a:lnTo>
                    <a:pt x="1157383" y="48196"/>
                  </a:lnTo>
                  <a:lnTo>
                    <a:pt x="1174814" y="59912"/>
                  </a:lnTo>
                  <a:lnTo>
                    <a:pt x="1185005" y="95631"/>
                  </a:lnTo>
                  <a:lnTo>
                    <a:pt x="1193959" y="102489"/>
                  </a:lnTo>
                  <a:lnTo>
                    <a:pt x="1209199" y="89440"/>
                  </a:lnTo>
                  <a:lnTo>
                    <a:pt x="1224534" y="90297"/>
                  </a:lnTo>
                  <a:lnTo>
                    <a:pt x="1226058" y="95631"/>
                  </a:lnTo>
                  <a:lnTo>
                    <a:pt x="1226534" y="85916"/>
                  </a:lnTo>
                  <a:lnTo>
                    <a:pt x="1227392" y="96107"/>
                  </a:lnTo>
                  <a:lnTo>
                    <a:pt x="1229773" y="94012"/>
                  </a:lnTo>
                  <a:lnTo>
                    <a:pt x="1228439" y="90678"/>
                  </a:lnTo>
                  <a:lnTo>
                    <a:pt x="1230916" y="91059"/>
                  </a:lnTo>
                  <a:lnTo>
                    <a:pt x="1228249" y="84963"/>
                  </a:lnTo>
                  <a:lnTo>
                    <a:pt x="1231011" y="86392"/>
                  </a:lnTo>
                  <a:lnTo>
                    <a:pt x="1240822" y="74962"/>
                  </a:lnTo>
                  <a:lnTo>
                    <a:pt x="1244727" y="73819"/>
                  </a:lnTo>
                  <a:lnTo>
                    <a:pt x="1254062" y="85534"/>
                  </a:lnTo>
                  <a:lnTo>
                    <a:pt x="1255490" y="98298"/>
                  </a:lnTo>
                  <a:lnTo>
                    <a:pt x="1265682" y="108013"/>
                  </a:lnTo>
                  <a:lnTo>
                    <a:pt x="1271588" y="131540"/>
                  </a:lnTo>
                  <a:lnTo>
                    <a:pt x="1278446" y="134207"/>
                  </a:lnTo>
                  <a:lnTo>
                    <a:pt x="1285875" y="128587"/>
                  </a:lnTo>
                  <a:lnTo>
                    <a:pt x="1297305" y="131540"/>
                  </a:lnTo>
                  <a:lnTo>
                    <a:pt x="1307783" y="127445"/>
                  </a:lnTo>
                  <a:lnTo>
                    <a:pt x="1313593" y="122206"/>
                  </a:lnTo>
                  <a:lnTo>
                    <a:pt x="1310068" y="132874"/>
                  </a:lnTo>
                  <a:lnTo>
                    <a:pt x="1320832" y="132683"/>
                  </a:lnTo>
                  <a:lnTo>
                    <a:pt x="1335310" y="154591"/>
                  </a:lnTo>
                  <a:lnTo>
                    <a:pt x="1330357" y="171259"/>
                  </a:lnTo>
                  <a:lnTo>
                    <a:pt x="1332738" y="180213"/>
                  </a:lnTo>
                  <a:lnTo>
                    <a:pt x="1327023" y="187547"/>
                  </a:lnTo>
                  <a:lnTo>
                    <a:pt x="1334643" y="189166"/>
                  </a:lnTo>
                  <a:lnTo>
                    <a:pt x="1332643" y="201835"/>
                  </a:lnTo>
                  <a:lnTo>
                    <a:pt x="1319593" y="211550"/>
                  </a:lnTo>
                  <a:lnTo>
                    <a:pt x="1324547" y="218027"/>
                  </a:lnTo>
                  <a:lnTo>
                    <a:pt x="1333119" y="213550"/>
                  </a:lnTo>
                  <a:lnTo>
                    <a:pt x="1337215" y="224123"/>
                  </a:lnTo>
                  <a:lnTo>
                    <a:pt x="1345216" y="227933"/>
                  </a:lnTo>
                  <a:lnTo>
                    <a:pt x="1343025" y="237172"/>
                  </a:lnTo>
                  <a:lnTo>
                    <a:pt x="1348168" y="239173"/>
                  </a:lnTo>
                  <a:lnTo>
                    <a:pt x="1363123" y="234029"/>
                  </a:lnTo>
                  <a:lnTo>
                    <a:pt x="1375124" y="234791"/>
                  </a:lnTo>
                  <a:lnTo>
                    <a:pt x="1384935" y="240792"/>
                  </a:lnTo>
                  <a:lnTo>
                    <a:pt x="1391222" y="250984"/>
                  </a:lnTo>
                  <a:lnTo>
                    <a:pt x="1396746" y="251936"/>
                  </a:lnTo>
                  <a:lnTo>
                    <a:pt x="1395127" y="262223"/>
                  </a:lnTo>
                  <a:lnTo>
                    <a:pt x="1401318" y="278130"/>
                  </a:lnTo>
                  <a:lnTo>
                    <a:pt x="1401032" y="284226"/>
                  </a:lnTo>
                  <a:lnTo>
                    <a:pt x="1398365" y="290132"/>
                  </a:lnTo>
                  <a:lnTo>
                    <a:pt x="1372743" y="306229"/>
                  </a:lnTo>
                  <a:lnTo>
                    <a:pt x="1370933" y="322802"/>
                  </a:lnTo>
                  <a:lnTo>
                    <a:pt x="1377315" y="324898"/>
                  </a:lnTo>
                  <a:lnTo>
                    <a:pt x="1380839" y="330041"/>
                  </a:lnTo>
                  <a:lnTo>
                    <a:pt x="1395984" y="328803"/>
                  </a:lnTo>
                  <a:lnTo>
                    <a:pt x="1414367" y="335661"/>
                  </a:lnTo>
                  <a:lnTo>
                    <a:pt x="1421035" y="345948"/>
                  </a:lnTo>
                  <a:lnTo>
                    <a:pt x="1429703" y="347567"/>
                  </a:lnTo>
                  <a:lnTo>
                    <a:pt x="1437894" y="353377"/>
                  </a:lnTo>
                  <a:lnTo>
                    <a:pt x="1435513" y="359283"/>
                  </a:lnTo>
                  <a:lnTo>
                    <a:pt x="1449419" y="357759"/>
                  </a:lnTo>
                  <a:lnTo>
                    <a:pt x="1445895" y="362902"/>
                  </a:lnTo>
                  <a:lnTo>
                    <a:pt x="1450467" y="371380"/>
                  </a:lnTo>
                  <a:lnTo>
                    <a:pt x="1482376" y="349663"/>
                  </a:lnTo>
                  <a:lnTo>
                    <a:pt x="1475232" y="362236"/>
                  </a:lnTo>
                  <a:lnTo>
                    <a:pt x="1475232" y="370523"/>
                  </a:lnTo>
                  <a:lnTo>
                    <a:pt x="1460087" y="375475"/>
                  </a:lnTo>
                  <a:lnTo>
                    <a:pt x="1454849" y="380143"/>
                  </a:lnTo>
                  <a:lnTo>
                    <a:pt x="1457611" y="382619"/>
                  </a:lnTo>
                  <a:lnTo>
                    <a:pt x="1461707" y="381191"/>
                  </a:lnTo>
                  <a:lnTo>
                    <a:pt x="1464659" y="385572"/>
                  </a:lnTo>
                  <a:lnTo>
                    <a:pt x="1473232" y="390239"/>
                  </a:lnTo>
                  <a:lnTo>
                    <a:pt x="1479423" y="399955"/>
                  </a:lnTo>
                  <a:lnTo>
                    <a:pt x="1479423" y="409003"/>
                  </a:lnTo>
                  <a:lnTo>
                    <a:pt x="1492568" y="422624"/>
                  </a:lnTo>
                  <a:lnTo>
                    <a:pt x="1506950" y="428434"/>
                  </a:lnTo>
                  <a:lnTo>
                    <a:pt x="1513999" y="426244"/>
                  </a:lnTo>
                  <a:lnTo>
                    <a:pt x="1508379" y="438150"/>
                  </a:lnTo>
                  <a:lnTo>
                    <a:pt x="1511141" y="442627"/>
                  </a:lnTo>
                  <a:lnTo>
                    <a:pt x="1509617" y="445675"/>
                  </a:lnTo>
                  <a:lnTo>
                    <a:pt x="1514951" y="449866"/>
                  </a:lnTo>
                  <a:lnTo>
                    <a:pt x="1520190" y="442912"/>
                  </a:lnTo>
                  <a:lnTo>
                    <a:pt x="1526286" y="442817"/>
                  </a:lnTo>
                  <a:lnTo>
                    <a:pt x="1540193" y="431864"/>
                  </a:lnTo>
                  <a:lnTo>
                    <a:pt x="1535716" y="418148"/>
                  </a:lnTo>
                  <a:lnTo>
                    <a:pt x="1546193" y="408241"/>
                  </a:lnTo>
                  <a:lnTo>
                    <a:pt x="1547432" y="401860"/>
                  </a:lnTo>
                  <a:lnTo>
                    <a:pt x="1553718" y="393097"/>
                  </a:lnTo>
                  <a:lnTo>
                    <a:pt x="1559052" y="390144"/>
                  </a:lnTo>
                  <a:lnTo>
                    <a:pt x="1554956" y="384429"/>
                  </a:lnTo>
                  <a:lnTo>
                    <a:pt x="1554194" y="378142"/>
                  </a:lnTo>
                  <a:lnTo>
                    <a:pt x="1541145" y="370237"/>
                  </a:lnTo>
                  <a:lnTo>
                    <a:pt x="1549527" y="362141"/>
                  </a:lnTo>
                  <a:lnTo>
                    <a:pt x="1553337" y="351949"/>
                  </a:lnTo>
                  <a:lnTo>
                    <a:pt x="1542859" y="350234"/>
                  </a:lnTo>
                  <a:lnTo>
                    <a:pt x="1527620" y="339471"/>
                  </a:lnTo>
                  <a:lnTo>
                    <a:pt x="1528001" y="327279"/>
                  </a:lnTo>
                  <a:lnTo>
                    <a:pt x="1554861" y="327946"/>
                  </a:lnTo>
                  <a:lnTo>
                    <a:pt x="1574578" y="332041"/>
                  </a:lnTo>
                  <a:lnTo>
                    <a:pt x="1598771" y="329184"/>
                  </a:lnTo>
                  <a:lnTo>
                    <a:pt x="1627442" y="311563"/>
                  </a:lnTo>
                  <a:lnTo>
                    <a:pt x="1643634" y="296513"/>
                  </a:lnTo>
                  <a:lnTo>
                    <a:pt x="1650683" y="306800"/>
                  </a:lnTo>
                  <a:lnTo>
                    <a:pt x="1656588" y="326041"/>
                  </a:lnTo>
                  <a:lnTo>
                    <a:pt x="1653445" y="327755"/>
                  </a:lnTo>
                  <a:lnTo>
                    <a:pt x="1655636" y="333756"/>
                  </a:lnTo>
                  <a:lnTo>
                    <a:pt x="1661732" y="335090"/>
                  </a:lnTo>
                  <a:lnTo>
                    <a:pt x="1697831" y="330422"/>
                  </a:lnTo>
                  <a:lnTo>
                    <a:pt x="1728216" y="320231"/>
                  </a:lnTo>
                  <a:lnTo>
                    <a:pt x="1734407" y="333184"/>
                  </a:lnTo>
                  <a:lnTo>
                    <a:pt x="1735931" y="332423"/>
                  </a:lnTo>
                  <a:lnTo>
                    <a:pt x="1746790" y="349186"/>
                  </a:lnTo>
                  <a:lnTo>
                    <a:pt x="1744789" y="351568"/>
                  </a:lnTo>
                  <a:lnTo>
                    <a:pt x="1752695" y="366332"/>
                  </a:lnTo>
                  <a:lnTo>
                    <a:pt x="1756315" y="388715"/>
                  </a:lnTo>
                  <a:lnTo>
                    <a:pt x="1783651" y="384048"/>
                  </a:lnTo>
                  <a:lnTo>
                    <a:pt x="1814893" y="397288"/>
                  </a:lnTo>
                  <a:lnTo>
                    <a:pt x="1837563" y="391192"/>
                  </a:lnTo>
                  <a:lnTo>
                    <a:pt x="1840801" y="396240"/>
                  </a:lnTo>
                  <a:lnTo>
                    <a:pt x="1900333" y="403289"/>
                  </a:lnTo>
                  <a:lnTo>
                    <a:pt x="1940528" y="411099"/>
                  </a:lnTo>
                  <a:lnTo>
                    <a:pt x="1941671" y="414147"/>
                  </a:lnTo>
                  <a:lnTo>
                    <a:pt x="1947767" y="412433"/>
                  </a:lnTo>
                  <a:lnTo>
                    <a:pt x="1949863" y="418909"/>
                  </a:lnTo>
                  <a:lnTo>
                    <a:pt x="1979771" y="410623"/>
                  </a:lnTo>
                  <a:lnTo>
                    <a:pt x="1980724" y="412718"/>
                  </a:lnTo>
                  <a:lnTo>
                    <a:pt x="2004155" y="400145"/>
                  </a:lnTo>
                  <a:lnTo>
                    <a:pt x="2010156" y="401288"/>
                  </a:lnTo>
                  <a:lnTo>
                    <a:pt x="2012537" y="410337"/>
                  </a:lnTo>
                  <a:lnTo>
                    <a:pt x="1987487" y="422148"/>
                  </a:lnTo>
                  <a:lnTo>
                    <a:pt x="1991201" y="431768"/>
                  </a:lnTo>
                  <a:lnTo>
                    <a:pt x="1987487" y="433102"/>
                  </a:lnTo>
                  <a:lnTo>
                    <a:pt x="1988915" y="436245"/>
                  </a:lnTo>
                  <a:lnTo>
                    <a:pt x="1977580" y="444151"/>
                  </a:lnTo>
                  <a:lnTo>
                    <a:pt x="1979105" y="456343"/>
                  </a:lnTo>
                  <a:lnTo>
                    <a:pt x="1995011" y="463867"/>
                  </a:lnTo>
                  <a:lnTo>
                    <a:pt x="2006822" y="484156"/>
                  </a:lnTo>
                  <a:lnTo>
                    <a:pt x="1979390" y="515683"/>
                  </a:lnTo>
                  <a:lnTo>
                    <a:pt x="1979295" y="525399"/>
                  </a:lnTo>
                  <a:lnTo>
                    <a:pt x="1962150" y="539972"/>
                  </a:lnTo>
                  <a:lnTo>
                    <a:pt x="1961388" y="544354"/>
                  </a:lnTo>
                  <a:lnTo>
                    <a:pt x="1966817" y="547211"/>
                  </a:lnTo>
                  <a:lnTo>
                    <a:pt x="1953482" y="546735"/>
                  </a:lnTo>
                  <a:lnTo>
                    <a:pt x="1949291" y="554641"/>
                  </a:lnTo>
                  <a:lnTo>
                    <a:pt x="1937480" y="554355"/>
                  </a:lnTo>
                  <a:lnTo>
                    <a:pt x="1933384" y="555593"/>
                  </a:lnTo>
                  <a:lnTo>
                    <a:pt x="1932051" y="559403"/>
                  </a:lnTo>
                  <a:lnTo>
                    <a:pt x="1917954" y="555308"/>
                  </a:lnTo>
                  <a:lnTo>
                    <a:pt x="1916621" y="563690"/>
                  </a:lnTo>
                  <a:lnTo>
                    <a:pt x="1915478" y="554450"/>
                  </a:lnTo>
                  <a:lnTo>
                    <a:pt x="1887093" y="558546"/>
                  </a:lnTo>
                  <a:lnTo>
                    <a:pt x="1872520" y="566166"/>
                  </a:lnTo>
                  <a:lnTo>
                    <a:pt x="1873472" y="576072"/>
                  </a:lnTo>
                  <a:lnTo>
                    <a:pt x="1870710" y="576453"/>
                  </a:lnTo>
                  <a:lnTo>
                    <a:pt x="1866043" y="593979"/>
                  </a:lnTo>
                  <a:lnTo>
                    <a:pt x="1845850" y="601218"/>
                  </a:lnTo>
                  <a:lnTo>
                    <a:pt x="1828324" y="614553"/>
                  </a:lnTo>
                  <a:lnTo>
                    <a:pt x="1824418" y="610172"/>
                  </a:lnTo>
                  <a:lnTo>
                    <a:pt x="1815560" y="618458"/>
                  </a:lnTo>
                  <a:lnTo>
                    <a:pt x="1778222" y="635794"/>
                  </a:lnTo>
                  <a:lnTo>
                    <a:pt x="1756220" y="638937"/>
                  </a:lnTo>
                  <a:lnTo>
                    <a:pt x="1754029" y="640461"/>
                  </a:lnTo>
                  <a:lnTo>
                    <a:pt x="1754981" y="651796"/>
                  </a:lnTo>
                  <a:lnTo>
                    <a:pt x="1742884" y="651986"/>
                  </a:lnTo>
                  <a:lnTo>
                    <a:pt x="1742408" y="645414"/>
                  </a:lnTo>
                  <a:lnTo>
                    <a:pt x="1739932" y="646367"/>
                  </a:lnTo>
                  <a:lnTo>
                    <a:pt x="1722025" y="659701"/>
                  </a:lnTo>
                  <a:lnTo>
                    <a:pt x="1722501" y="661892"/>
                  </a:lnTo>
                  <a:lnTo>
                    <a:pt x="1715548" y="664083"/>
                  </a:lnTo>
                  <a:lnTo>
                    <a:pt x="1720215" y="676656"/>
                  </a:lnTo>
                  <a:lnTo>
                    <a:pt x="1697736" y="685991"/>
                  </a:lnTo>
                  <a:lnTo>
                    <a:pt x="1688783" y="692372"/>
                  </a:lnTo>
                  <a:lnTo>
                    <a:pt x="1684115" y="690182"/>
                  </a:lnTo>
                  <a:lnTo>
                    <a:pt x="1683068" y="684657"/>
                  </a:lnTo>
                  <a:lnTo>
                    <a:pt x="1672209" y="686848"/>
                  </a:lnTo>
                  <a:lnTo>
                    <a:pt x="1646492" y="686467"/>
                  </a:lnTo>
                  <a:lnTo>
                    <a:pt x="1641729" y="706088"/>
                  </a:lnTo>
                  <a:lnTo>
                    <a:pt x="1643729" y="714566"/>
                  </a:lnTo>
                  <a:lnTo>
                    <a:pt x="1649063" y="716661"/>
                  </a:lnTo>
                  <a:lnTo>
                    <a:pt x="1655636" y="729234"/>
                  </a:lnTo>
                  <a:lnTo>
                    <a:pt x="1648397" y="732853"/>
                  </a:lnTo>
                  <a:lnTo>
                    <a:pt x="1649921" y="750380"/>
                  </a:lnTo>
                  <a:lnTo>
                    <a:pt x="1645253" y="753618"/>
                  </a:lnTo>
                  <a:lnTo>
                    <a:pt x="1654778" y="766477"/>
                  </a:lnTo>
                  <a:lnTo>
                    <a:pt x="1662779" y="762476"/>
                  </a:lnTo>
                  <a:lnTo>
                    <a:pt x="1667923" y="776002"/>
                  </a:lnTo>
                  <a:lnTo>
                    <a:pt x="1662493" y="778859"/>
                  </a:lnTo>
                  <a:lnTo>
                    <a:pt x="1662589" y="783908"/>
                  </a:lnTo>
                  <a:lnTo>
                    <a:pt x="1667637" y="792766"/>
                  </a:lnTo>
                  <a:lnTo>
                    <a:pt x="1674114" y="792194"/>
                  </a:lnTo>
                  <a:lnTo>
                    <a:pt x="1682210" y="800957"/>
                  </a:lnTo>
                  <a:lnTo>
                    <a:pt x="1683449" y="799719"/>
                  </a:lnTo>
                  <a:lnTo>
                    <a:pt x="1691640" y="805529"/>
                  </a:lnTo>
                  <a:lnTo>
                    <a:pt x="1692402" y="802481"/>
                  </a:lnTo>
                  <a:lnTo>
                    <a:pt x="1702499" y="801910"/>
                  </a:lnTo>
                  <a:lnTo>
                    <a:pt x="1702689" y="804958"/>
                  </a:lnTo>
                  <a:lnTo>
                    <a:pt x="1712595" y="804958"/>
                  </a:lnTo>
                  <a:lnTo>
                    <a:pt x="1713167" y="808577"/>
                  </a:lnTo>
                  <a:lnTo>
                    <a:pt x="1727740" y="808482"/>
                  </a:lnTo>
                  <a:lnTo>
                    <a:pt x="1743170" y="805910"/>
                  </a:lnTo>
                  <a:lnTo>
                    <a:pt x="1754505" y="800767"/>
                  </a:lnTo>
                  <a:lnTo>
                    <a:pt x="1756696" y="805529"/>
                  </a:lnTo>
                  <a:lnTo>
                    <a:pt x="1735741" y="826770"/>
                  </a:lnTo>
                  <a:lnTo>
                    <a:pt x="1739551" y="832866"/>
                  </a:lnTo>
                  <a:lnTo>
                    <a:pt x="1732597" y="836390"/>
                  </a:lnTo>
                  <a:lnTo>
                    <a:pt x="1729073" y="847344"/>
                  </a:lnTo>
                  <a:lnTo>
                    <a:pt x="1726216" y="846487"/>
                  </a:lnTo>
                  <a:lnTo>
                    <a:pt x="1721549" y="857917"/>
                  </a:lnTo>
                  <a:lnTo>
                    <a:pt x="1714405" y="854678"/>
                  </a:lnTo>
                  <a:lnTo>
                    <a:pt x="1702784" y="882015"/>
                  </a:lnTo>
                  <a:lnTo>
                    <a:pt x="1699260" y="881158"/>
                  </a:lnTo>
                  <a:lnTo>
                    <a:pt x="1698689" y="896684"/>
                  </a:lnTo>
                  <a:lnTo>
                    <a:pt x="1703451" y="907542"/>
                  </a:lnTo>
                  <a:lnTo>
                    <a:pt x="1704689" y="928497"/>
                  </a:lnTo>
                  <a:lnTo>
                    <a:pt x="1714024" y="929735"/>
                  </a:lnTo>
                  <a:lnTo>
                    <a:pt x="1710023" y="942118"/>
                  </a:lnTo>
                  <a:lnTo>
                    <a:pt x="1703546" y="952214"/>
                  </a:lnTo>
                  <a:lnTo>
                    <a:pt x="1695831" y="949547"/>
                  </a:lnTo>
                  <a:lnTo>
                    <a:pt x="1687259" y="957167"/>
                  </a:lnTo>
                  <a:lnTo>
                    <a:pt x="1681734" y="967740"/>
                  </a:lnTo>
                  <a:lnTo>
                    <a:pt x="1679448" y="986504"/>
                  </a:lnTo>
                  <a:lnTo>
                    <a:pt x="1687544" y="995172"/>
                  </a:lnTo>
                  <a:lnTo>
                    <a:pt x="1661160" y="1007555"/>
                  </a:lnTo>
                  <a:lnTo>
                    <a:pt x="1664780" y="1033177"/>
                  </a:lnTo>
                  <a:lnTo>
                    <a:pt x="1663065" y="1045464"/>
                  </a:lnTo>
                  <a:lnTo>
                    <a:pt x="1692497" y="1056989"/>
                  </a:lnTo>
                  <a:lnTo>
                    <a:pt x="1695450" y="1063561"/>
                  </a:lnTo>
                  <a:lnTo>
                    <a:pt x="1693545" y="1076706"/>
                  </a:lnTo>
                  <a:lnTo>
                    <a:pt x="1700403" y="1090517"/>
                  </a:lnTo>
                  <a:lnTo>
                    <a:pt x="1700498" y="1100042"/>
                  </a:lnTo>
                  <a:lnTo>
                    <a:pt x="1696688" y="1109853"/>
                  </a:lnTo>
                  <a:lnTo>
                    <a:pt x="1692307" y="1113758"/>
                  </a:lnTo>
                  <a:lnTo>
                    <a:pt x="1686878" y="1105757"/>
                  </a:lnTo>
                  <a:lnTo>
                    <a:pt x="1672685" y="1119092"/>
                  </a:lnTo>
                  <a:lnTo>
                    <a:pt x="1668399" y="1112710"/>
                  </a:lnTo>
                  <a:lnTo>
                    <a:pt x="1655159" y="1103948"/>
                  </a:lnTo>
                  <a:lnTo>
                    <a:pt x="1651064" y="1093565"/>
                  </a:lnTo>
                  <a:lnTo>
                    <a:pt x="1657445" y="1070801"/>
                  </a:lnTo>
                  <a:lnTo>
                    <a:pt x="1657159" y="1055751"/>
                  </a:lnTo>
                  <a:lnTo>
                    <a:pt x="1661351" y="1047559"/>
                  </a:lnTo>
                  <a:lnTo>
                    <a:pt x="1656017" y="1048322"/>
                  </a:lnTo>
                  <a:lnTo>
                    <a:pt x="1653064" y="1045845"/>
                  </a:lnTo>
                  <a:lnTo>
                    <a:pt x="1651826" y="1017842"/>
                  </a:lnTo>
                  <a:lnTo>
                    <a:pt x="1642015" y="1039559"/>
                  </a:lnTo>
                  <a:lnTo>
                    <a:pt x="1631156" y="1044892"/>
                  </a:lnTo>
                  <a:lnTo>
                    <a:pt x="1609439" y="1046417"/>
                  </a:lnTo>
                  <a:lnTo>
                    <a:pt x="1598581" y="1042607"/>
                  </a:lnTo>
                  <a:lnTo>
                    <a:pt x="1586484" y="1048607"/>
                  </a:lnTo>
                  <a:lnTo>
                    <a:pt x="1578293" y="1048893"/>
                  </a:lnTo>
                  <a:lnTo>
                    <a:pt x="1577626" y="1054227"/>
                  </a:lnTo>
                  <a:lnTo>
                    <a:pt x="1549051" y="1055942"/>
                  </a:lnTo>
                  <a:lnTo>
                    <a:pt x="1546098" y="1064038"/>
                  </a:lnTo>
                  <a:lnTo>
                    <a:pt x="1540002" y="1069753"/>
                  </a:lnTo>
                  <a:lnTo>
                    <a:pt x="1536478" y="1067943"/>
                  </a:lnTo>
                  <a:lnTo>
                    <a:pt x="1531620" y="1074515"/>
                  </a:lnTo>
                  <a:lnTo>
                    <a:pt x="1534287" y="1081278"/>
                  </a:lnTo>
                  <a:lnTo>
                    <a:pt x="1531906" y="1084802"/>
                  </a:lnTo>
                  <a:lnTo>
                    <a:pt x="1532668" y="1094708"/>
                  </a:lnTo>
                  <a:lnTo>
                    <a:pt x="1530477" y="1095375"/>
                  </a:lnTo>
                  <a:lnTo>
                    <a:pt x="1525905" y="1109091"/>
                  </a:lnTo>
                  <a:lnTo>
                    <a:pt x="1531049" y="1116711"/>
                  </a:lnTo>
                  <a:lnTo>
                    <a:pt x="1532287" y="1125950"/>
                  </a:lnTo>
                  <a:lnTo>
                    <a:pt x="1523714" y="1131856"/>
                  </a:lnTo>
                  <a:lnTo>
                    <a:pt x="1502093" y="1138142"/>
                  </a:lnTo>
                  <a:lnTo>
                    <a:pt x="1498568" y="1144143"/>
                  </a:lnTo>
                  <a:lnTo>
                    <a:pt x="1487519" y="1153477"/>
                  </a:lnTo>
                  <a:lnTo>
                    <a:pt x="1474756" y="1180052"/>
                  </a:lnTo>
                  <a:lnTo>
                    <a:pt x="1469422" y="1203674"/>
                  </a:lnTo>
                  <a:lnTo>
                    <a:pt x="1454944" y="1224915"/>
                  </a:lnTo>
                  <a:lnTo>
                    <a:pt x="1452182" y="1246060"/>
                  </a:lnTo>
                  <a:lnTo>
                    <a:pt x="1439418" y="1258062"/>
                  </a:lnTo>
                  <a:lnTo>
                    <a:pt x="1443514" y="1264730"/>
                  </a:lnTo>
                  <a:lnTo>
                    <a:pt x="1443228" y="1271207"/>
                  </a:lnTo>
                  <a:lnTo>
                    <a:pt x="1451229" y="1296543"/>
                  </a:lnTo>
                  <a:lnTo>
                    <a:pt x="1469708" y="1316069"/>
                  </a:lnTo>
                  <a:lnTo>
                    <a:pt x="1467041" y="1317974"/>
                  </a:lnTo>
                  <a:lnTo>
                    <a:pt x="1467993" y="1333119"/>
                  </a:lnTo>
                  <a:lnTo>
                    <a:pt x="1465136" y="1347026"/>
                  </a:lnTo>
                  <a:lnTo>
                    <a:pt x="1452943" y="1377125"/>
                  </a:lnTo>
                  <a:lnTo>
                    <a:pt x="1453134" y="1398937"/>
                  </a:lnTo>
                  <a:lnTo>
                    <a:pt x="1450276" y="1409891"/>
                  </a:lnTo>
                  <a:lnTo>
                    <a:pt x="1451515" y="1418082"/>
                  </a:lnTo>
                  <a:lnTo>
                    <a:pt x="1455515" y="1422844"/>
                  </a:lnTo>
                  <a:lnTo>
                    <a:pt x="1453039" y="1436656"/>
                  </a:lnTo>
                  <a:lnTo>
                    <a:pt x="1455611" y="1445895"/>
                  </a:lnTo>
                  <a:lnTo>
                    <a:pt x="1452277" y="1454086"/>
                  </a:lnTo>
                  <a:lnTo>
                    <a:pt x="1452372" y="1462373"/>
                  </a:lnTo>
                  <a:lnTo>
                    <a:pt x="1450372" y="1465898"/>
                  </a:lnTo>
                  <a:lnTo>
                    <a:pt x="1446276" y="1463421"/>
                  </a:lnTo>
                  <a:lnTo>
                    <a:pt x="1425512" y="1461040"/>
                  </a:lnTo>
                  <a:lnTo>
                    <a:pt x="1418082" y="1465993"/>
                  </a:lnTo>
                  <a:lnTo>
                    <a:pt x="1422178" y="1468279"/>
                  </a:lnTo>
                  <a:lnTo>
                    <a:pt x="1419416" y="1488281"/>
                  </a:lnTo>
                  <a:lnTo>
                    <a:pt x="1411891" y="1489710"/>
                  </a:lnTo>
                  <a:lnTo>
                    <a:pt x="1382363" y="1505045"/>
                  </a:lnTo>
                  <a:lnTo>
                    <a:pt x="1384364" y="1509808"/>
                  </a:lnTo>
                  <a:lnTo>
                    <a:pt x="1397794" y="1510475"/>
                  </a:lnTo>
                  <a:lnTo>
                    <a:pt x="1412748" y="1516856"/>
                  </a:lnTo>
                  <a:lnTo>
                    <a:pt x="1412176" y="1520857"/>
                  </a:lnTo>
                  <a:lnTo>
                    <a:pt x="1396079" y="1518666"/>
                  </a:lnTo>
                  <a:lnTo>
                    <a:pt x="1388650" y="1526191"/>
                  </a:lnTo>
                  <a:lnTo>
                    <a:pt x="1393698" y="1544669"/>
                  </a:lnTo>
                  <a:lnTo>
                    <a:pt x="1382935" y="1547241"/>
                  </a:lnTo>
                  <a:lnTo>
                    <a:pt x="1380458" y="1542955"/>
                  </a:lnTo>
                  <a:lnTo>
                    <a:pt x="1369981" y="1551337"/>
                  </a:lnTo>
                  <a:lnTo>
                    <a:pt x="1375696" y="1562195"/>
                  </a:lnTo>
                  <a:lnTo>
                    <a:pt x="1383411" y="1565815"/>
                  </a:lnTo>
                  <a:lnTo>
                    <a:pt x="1383411" y="1567529"/>
                  </a:lnTo>
                  <a:lnTo>
                    <a:pt x="1379125" y="1565624"/>
                  </a:lnTo>
                  <a:lnTo>
                    <a:pt x="1374362" y="1569720"/>
                  </a:lnTo>
                  <a:lnTo>
                    <a:pt x="1381887" y="1573911"/>
                  </a:lnTo>
                  <a:lnTo>
                    <a:pt x="1384268" y="1570482"/>
                  </a:lnTo>
                  <a:lnTo>
                    <a:pt x="1384173" y="1573054"/>
                  </a:lnTo>
                  <a:lnTo>
                    <a:pt x="1390745" y="1578388"/>
                  </a:lnTo>
                  <a:lnTo>
                    <a:pt x="1396937" y="1592580"/>
                  </a:lnTo>
                  <a:lnTo>
                    <a:pt x="1383125" y="1593342"/>
                  </a:lnTo>
                  <a:lnTo>
                    <a:pt x="1382839" y="1596961"/>
                  </a:lnTo>
                  <a:lnTo>
                    <a:pt x="1385888" y="1596961"/>
                  </a:lnTo>
                  <a:lnTo>
                    <a:pt x="1384364" y="1604201"/>
                  </a:lnTo>
                  <a:lnTo>
                    <a:pt x="1375029" y="1605439"/>
                  </a:lnTo>
                  <a:lnTo>
                    <a:pt x="1373696" y="1607630"/>
                  </a:lnTo>
                  <a:lnTo>
                    <a:pt x="1371314" y="1602867"/>
                  </a:lnTo>
                  <a:lnTo>
                    <a:pt x="1368647" y="1604296"/>
                  </a:lnTo>
                  <a:lnTo>
                    <a:pt x="1370457" y="1613344"/>
                  </a:lnTo>
                  <a:lnTo>
                    <a:pt x="1374648" y="1614297"/>
                  </a:lnTo>
                  <a:lnTo>
                    <a:pt x="1369981" y="1614297"/>
                  </a:lnTo>
                  <a:lnTo>
                    <a:pt x="1366647" y="1605725"/>
                  </a:lnTo>
                  <a:lnTo>
                    <a:pt x="1343978" y="1613059"/>
                  </a:lnTo>
                  <a:lnTo>
                    <a:pt x="1342168" y="1610677"/>
                  </a:lnTo>
                  <a:lnTo>
                    <a:pt x="1342263" y="1618488"/>
                  </a:lnTo>
                  <a:lnTo>
                    <a:pt x="1336643" y="1624298"/>
                  </a:lnTo>
                  <a:lnTo>
                    <a:pt x="1327595" y="1622584"/>
                  </a:lnTo>
                  <a:lnTo>
                    <a:pt x="1321403" y="1628108"/>
                  </a:lnTo>
                  <a:lnTo>
                    <a:pt x="1314926" y="1622203"/>
                  </a:lnTo>
                  <a:lnTo>
                    <a:pt x="1312450" y="1623917"/>
                  </a:lnTo>
                  <a:lnTo>
                    <a:pt x="1303687" y="1619155"/>
                  </a:lnTo>
                  <a:lnTo>
                    <a:pt x="1295972" y="1619250"/>
                  </a:lnTo>
                  <a:lnTo>
                    <a:pt x="1283970" y="1624012"/>
                  </a:lnTo>
                  <a:lnTo>
                    <a:pt x="1280446" y="1615631"/>
                  </a:lnTo>
                  <a:lnTo>
                    <a:pt x="1266063" y="1609725"/>
                  </a:lnTo>
                  <a:lnTo>
                    <a:pt x="1264634" y="1604296"/>
                  </a:lnTo>
                  <a:lnTo>
                    <a:pt x="1255014" y="1593342"/>
                  </a:lnTo>
                  <a:lnTo>
                    <a:pt x="1240441" y="1587056"/>
                  </a:lnTo>
                  <a:lnTo>
                    <a:pt x="1197102" y="1614868"/>
                  </a:lnTo>
                  <a:lnTo>
                    <a:pt x="1203865" y="1622012"/>
                  </a:lnTo>
                  <a:lnTo>
                    <a:pt x="1196721" y="1626584"/>
                  </a:lnTo>
                  <a:lnTo>
                    <a:pt x="1185863" y="1624203"/>
                  </a:lnTo>
                  <a:lnTo>
                    <a:pt x="1185958" y="1618678"/>
                  </a:lnTo>
                  <a:lnTo>
                    <a:pt x="1182053" y="1618678"/>
                  </a:lnTo>
                  <a:lnTo>
                    <a:pt x="1179862" y="1627727"/>
                  </a:lnTo>
                  <a:lnTo>
                    <a:pt x="1176814" y="1626489"/>
                  </a:lnTo>
                  <a:lnTo>
                    <a:pt x="1175957" y="1619536"/>
                  </a:lnTo>
                  <a:lnTo>
                    <a:pt x="1166527" y="1622108"/>
                  </a:lnTo>
                  <a:lnTo>
                    <a:pt x="1173194" y="1623251"/>
                  </a:lnTo>
                  <a:lnTo>
                    <a:pt x="1173194" y="1632014"/>
                  </a:lnTo>
                  <a:lnTo>
                    <a:pt x="1181957" y="1647253"/>
                  </a:lnTo>
                  <a:lnTo>
                    <a:pt x="1175766" y="1651444"/>
                  </a:lnTo>
                  <a:lnTo>
                    <a:pt x="1175004" y="1656398"/>
                  </a:lnTo>
                  <a:lnTo>
                    <a:pt x="1167575" y="1654874"/>
                  </a:lnTo>
                  <a:lnTo>
                    <a:pt x="1158145" y="1639443"/>
                  </a:lnTo>
                  <a:lnTo>
                    <a:pt x="1145953" y="1635061"/>
                  </a:lnTo>
                  <a:lnTo>
                    <a:pt x="1144048" y="1631633"/>
                  </a:lnTo>
                  <a:lnTo>
                    <a:pt x="1134142" y="1637633"/>
                  </a:lnTo>
                  <a:lnTo>
                    <a:pt x="1129570" y="1643729"/>
                  </a:lnTo>
                  <a:lnTo>
                    <a:pt x="1125855" y="1655159"/>
                  </a:lnTo>
                  <a:lnTo>
                    <a:pt x="1118426" y="1661065"/>
                  </a:lnTo>
                  <a:lnTo>
                    <a:pt x="1118807" y="1670018"/>
                  </a:lnTo>
                  <a:lnTo>
                    <a:pt x="1109472" y="1674019"/>
                  </a:lnTo>
                  <a:lnTo>
                    <a:pt x="1083659" y="1672018"/>
                  </a:lnTo>
                  <a:lnTo>
                    <a:pt x="1078135" y="1681067"/>
                  </a:lnTo>
                  <a:lnTo>
                    <a:pt x="1067467" y="1690973"/>
                  </a:lnTo>
                  <a:lnTo>
                    <a:pt x="1065848" y="1697355"/>
                  </a:lnTo>
                  <a:lnTo>
                    <a:pt x="1050131" y="1695450"/>
                  </a:lnTo>
                  <a:lnTo>
                    <a:pt x="1040702" y="1697926"/>
                  </a:lnTo>
                  <a:lnTo>
                    <a:pt x="1026700" y="1696879"/>
                  </a:lnTo>
                  <a:lnTo>
                    <a:pt x="1015746" y="1690402"/>
                  </a:lnTo>
                  <a:lnTo>
                    <a:pt x="1017651" y="1678400"/>
                  </a:lnTo>
                  <a:lnTo>
                    <a:pt x="1025652" y="1661351"/>
                  </a:lnTo>
                  <a:lnTo>
                    <a:pt x="1011841" y="1650492"/>
                  </a:lnTo>
                  <a:lnTo>
                    <a:pt x="1008698" y="1649635"/>
                  </a:lnTo>
                  <a:lnTo>
                    <a:pt x="1017461" y="1669733"/>
                  </a:lnTo>
                  <a:lnTo>
                    <a:pt x="1009840" y="1674971"/>
                  </a:lnTo>
                  <a:lnTo>
                    <a:pt x="1007745" y="1679734"/>
                  </a:lnTo>
                  <a:lnTo>
                    <a:pt x="1005554" y="1677734"/>
                  </a:lnTo>
                  <a:lnTo>
                    <a:pt x="1008983" y="1668970"/>
                  </a:lnTo>
                  <a:lnTo>
                    <a:pt x="1007554" y="1666303"/>
                  </a:lnTo>
                  <a:lnTo>
                    <a:pt x="1003554" y="1687925"/>
                  </a:lnTo>
                  <a:lnTo>
                    <a:pt x="996506" y="1685544"/>
                  </a:lnTo>
                  <a:lnTo>
                    <a:pt x="994886" y="1682306"/>
                  </a:lnTo>
                  <a:lnTo>
                    <a:pt x="992886" y="1685449"/>
                  </a:lnTo>
                  <a:lnTo>
                    <a:pt x="987647" y="1677257"/>
                  </a:lnTo>
                  <a:lnTo>
                    <a:pt x="980123" y="1671542"/>
                  </a:lnTo>
                  <a:lnTo>
                    <a:pt x="980027" y="1666875"/>
                  </a:lnTo>
                  <a:lnTo>
                    <a:pt x="985075" y="1659541"/>
                  </a:lnTo>
                  <a:lnTo>
                    <a:pt x="962406" y="1657922"/>
                  </a:lnTo>
                  <a:lnTo>
                    <a:pt x="970026" y="1655445"/>
                  </a:lnTo>
                  <a:lnTo>
                    <a:pt x="967835" y="1650873"/>
                  </a:lnTo>
                  <a:lnTo>
                    <a:pt x="955167" y="1650397"/>
                  </a:lnTo>
                  <a:lnTo>
                    <a:pt x="955167" y="1653254"/>
                  </a:lnTo>
                  <a:lnTo>
                    <a:pt x="947356" y="1652968"/>
                  </a:lnTo>
                  <a:lnTo>
                    <a:pt x="946880" y="1654969"/>
                  </a:lnTo>
                  <a:lnTo>
                    <a:pt x="933260" y="1657064"/>
                  </a:lnTo>
                  <a:lnTo>
                    <a:pt x="930592" y="1659922"/>
                  </a:lnTo>
                  <a:lnTo>
                    <a:pt x="908971" y="1653921"/>
                  </a:lnTo>
                  <a:lnTo>
                    <a:pt x="906875" y="1657064"/>
                  </a:lnTo>
                  <a:lnTo>
                    <a:pt x="903923" y="1656588"/>
                  </a:lnTo>
                  <a:lnTo>
                    <a:pt x="901541" y="1644968"/>
                  </a:lnTo>
                  <a:lnTo>
                    <a:pt x="898398" y="1640395"/>
                  </a:lnTo>
                  <a:lnTo>
                    <a:pt x="893159" y="1638872"/>
                  </a:lnTo>
                  <a:lnTo>
                    <a:pt x="898208" y="1640681"/>
                  </a:lnTo>
                  <a:lnTo>
                    <a:pt x="901351" y="1645444"/>
                  </a:lnTo>
                  <a:lnTo>
                    <a:pt x="909923" y="1683925"/>
                  </a:lnTo>
                  <a:lnTo>
                    <a:pt x="921067" y="1701546"/>
                  </a:lnTo>
                  <a:lnTo>
                    <a:pt x="922401" y="1710976"/>
                  </a:lnTo>
                  <a:lnTo>
                    <a:pt x="918496" y="1716786"/>
                  </a:lnTo>
                  <a:lnTo>
                    <a:pt x="925259" y="1735836"/>
                  </a:lnTo>
                  <a:lnTo>
                    <a:pt x="926973" y="1735074"/>
                  </a:lnTo>
                  <a:lnTo>
                    <a:pt x="930688" y="1741360"/>
                  </a:lnTo>
                  <a:lnTo>
                    <a:pt x="942594" y="1745456"/>
                  </a:lnTo>
                  <a:lnTo>
                    <a:pt x="951929" y="1759268"/>
                  </a:lnTo>
                  <a:lnTo>
                    <a:pt x="944118" y="1777556"/>
                  </a:lnTo>
                  <a:lnTo>
                    <a:pt x="927830" y="1794891"/>
                  </a:lnTo>
                  <a:lnTo>
                    <a:pt x="939451" y="1802130"/>
                  </a:lnTo>
                  <a:lnTo>
                    <a:pt x="943737" y="1808226"/>
                  </a:lnTo>
                  <a:lnTo>
                    <a:pt x="965359" y="1819370"/>
                  </a:lnTo>
                  <a:lnTo>
                    <a:pt x="954596" y="1814989"/>
                  </a:lnTo>
                  <a:lnTo>
                    <a:pt x="953834" y="1825371"/>
                  </a:lnTo>
                  <a:lnTo>
                    <a:pt x="936974" y="1856518"/>
                  </a:lnTo>
                  <a:lnTo>
                    <a:pt x="912019" y="1878901"/>
                  </a:lnTo>
                  <a:lnTo>
                    <a:pt x="886015" y="1893475"/>
                  </a:lnTo>
                  <a:lnTo>
                    <a:pt x="880967" y="1888522"/>
                  </a:lnTo>
                  <a:lnTo>
                    <a:pt x="850678" y="1897856"/>
                  </a:lnTo>
                  <a:lnTo>
                    <a:pt x="856679" y="1922717"/>
                  </a:lnTo>
                  <a:lnTo>
                    <a:pt x="849916" y="1926050"/>
                  </a:lnTo>
                  <a:lnTo>
                    <a:pt x="850487" y="1929956"/>
                  </a:lnTo>
                  <a:lnTo>
                    <a:pt x="841343" y="1929765"/>
                  </a:lnTo>
                  <a:lnTo>
                    <a:pt x="841819" y="1934147"/>
                  </a:lnTo>
                  <a:lnTo>
                    <a:pt x="845153" y="1934147"/>
                  </a:lnTo>
                  <a:lnTo>
                    <a:pt x="844391" y="1937385"/>
                  </a:lnTo>
                  <a:lnTo>
                    <a:pt x="852392" y="1937861"/>
                  </a:lnTo>
                  <a:lnTo>
                    <a:pt x="846582" y="1958054"/>
                  </a:lnTo>
                  <a:lnTo>
                    <a:pt x="858679" y="1960340"/>
                  </a:lnTo>
                  <a:lnTo>
                    <a:pt x="858012" y="1970151"/>
                  </a:lnTo>
                  <a:lnTo>
                    <a:pt x="852202" y="1977485"/>
                  </a:lnTo>
                  <a:lnTo>
                    <a:pt x="850963" y="1984724"/>
                  </a:lnTo>
                  <a:lnTo>
                    <a:pt x="851821" y="1987486"/>
                  </a:lnTo>
                  <a:lnTo>
                    <a:pt x="860298" y="1988630"/>
                  </a:lnTo>
                  <a:lnTo>
                    <a:pt x="861250" y="1984534"/>
                  </a:lnTo>
                  <a:lnTo>
                    <a:pt x="873157" y="1986820"/>
                  </a:lnTo>
                  <a:lnTo>
                    <a:pt x="879919" y="1995202"/>
                  </a:lnTo>
                  <a:lnTo>
                    <a:pt x="862679" y="2004822"/>
                  </a:lnTo>
                  <a:lnTo>
                    <a:pt x="854488" y="1999488"/>
                  </a:lnTo>
                  <a:lnTo>
                    <a:pt x="852869" y="2004060"/>
                  </a:lnTo>
                  <a:lnTo>
                    <a:pt x="864108" y="2010537"/>
                  </a:lnTo>
                  <a:lnTo>
                    <a:pt x="869728" y="2022348"/>
                  </a:lnTo>
                  <a:lnTo>
                    <a:pt x="877824" y="2026825"/>
                  </a:lnTo>
                  <a:lnTo>
                    <a:pt x="865537" y="2036445"/>
                  </a:lnTo>
                  <a:lnTo>
                    <a:pt x="854107" y="2071116"/>
                  </a:lnTo>
                  <a:lnTo>
                    <a:pt x="840772" y="2088356"/>
                  </a:lnTo>
                  <a:lnTo>
                    <a:pt x="839724" y="2099977"/>
                  </a:lnTo>
                  <a:lnTo>
                    <a:pt x="832771" y="2109502"/>
                  </a:lnTo>
                  <a:lnTo>
                    <a:pt x="831723" y="2103882"/>
                  </a:lnTo>
                  <a:lnTo>
                    <a:pt x="829246" y="2102834"/>
                  </a:lnTo>
                  <a:lnTo>
                    <a:pt x="833247" y="2097310"/>
                  </a:lnTo>
                  <a:lnTo>
                    <a:pt x="830675" y="2095500"/>
                  </a:lnTo>
                  <a:lnTo>
                    <a:pt x="828961" y="2097881"/>
                  </a:lnTo>
                  <a:lnTo>
                    <a:pt x="826103" y="2097215"/>
                  </a:lnTo>
                  <a:lnTo>
                    <a:pt x="825437" y="2100929"/>
                  </a:lnTo>
                  <a:lnTo>
                    <a:pt x="819721" y="2099786"/>
                  </a:lnTo>
                  <a:lnTo>
                    <a:pt x="814292" y="2111311"/>
                  </a:lnTo>
                  <a:lnTo>
                    <a:pt x="807529" y="2108359"/>
                  </a:lnTo>
                  <a:lnTo>
                    <a:pt x="811149" y="2107597"/>
                  </a:lnTo>
                  <a:lnTo>
                    <a:pt x="806863" y="2105882"/>
                  </a:lnTo>
                  <a:lnTo>
                    <a:pt x="806006" y="2109216"/>
                  </a:lnTo>
                  <a:lnTo>
                    <a:pt x="814864" y="2112836"/>
                  </a:lnTo>
                  <a:lnTo>
                    <a:pt x="813244" y="2117598"/>
                  </a:lnTo>
                  <a:lnTo>
                    <a:pt x="805434" y="2117312"/>
                  </a:lnTo>
                  <a:lnTo>
                    <a:pt x="797719" y="2102263"/>
                  </a:lnTo>
                  <a:lnTo>
                    <a:pt x="793433" y="2111311"/>
                  </a:lnTo>
                  <a:lnTo>
                    <a:pt x="781812" y="2113598"/>
                  </a:lnTo>
                  <a:lnTo>
                    <a:pt x="758666" y="2129123"/>
                  </a:lnTo>
                  <a:lnTo>
                    <a:pt x="740473" y="2137791"/>
                  </a:lnTo>
                  <a:lnTo>
                    <a:pt x="739521" y="2151793"/>
                  </a:lnTo>
                  <a:lnTo>
                    <a:pt x="724567" y="2160175"/>
                  </a:lnTo>
                  <a:lnTo>
                    <a:pt x="708088" y="2179130"/>
                  </a:lnTo>
                  <a:lnTo>
                    <a:pt x="705040" y="2193703"/>
                  </a:lnTo>
                  <a:lnTo>
                    <a:pt x="714565" y="2196370"/>
                  </a:lnTo>
                  <a:lnTo>
                    <a:pt x="711994" y="2219325"/>
                  </a:lnTo>
                  <a:lnTo>
                    <a:pt x="699992" y="2213801"/>
                  </a:lnTo>
                  <a:lnTo>
                    <a:pt x="698278" y="2210753"/>
                  </a:lnTo>
                  <a:lnTo>
                    <a:pt x="697421" y="2218753"/>
                  </a:lnTo>
                  <a:lnTo>
                    <a:pt x="694373" y="2212753"/>
                  </a:lnTo>
                  <a:lnTo>
                    <a:pt x="691610" y="2214277"/>
                  </a:lnTo>
                  <a:lnTo>
                    <a:pt x="695230" y="2199132"/>
                  </a:lnTo>
                  <a:lnTo>
                    <a:pt x="689705" y="2190750"/>
                  </a:lnTo>
                  <a:lnTo>
                    <a:pt x="685324" y="2194274"/>
                  </a:lnTo>
                  <a:lnTo>
                    <a:pt x="683704" y="2192941"/>
                  </a:lnTo>
                  <a:lnTo>
                    <a:pt x="678847" y="2174748"/>
                  </a:lnTo>
                  <a:lnTo>
                    <a:pt x="668179" y="2171510"/>
                  </a:lnTo>
                  <a:lnTo>
                    <a:pt x="671322" y="2159222"/>
                  </a:lnTo>
                  <a:lnTo>
                    <a:pt x="663607" y="2172462"/>
                  </a:lnTo>
                  <a:lnTo>
                    <a:pt x="659130" y="2166747"/>
                  </a:lnTo>
                  <a:lnTo>
                    <a:pt x="657225" y="2158746"/>
                  </a:lnTo>
                  <a:lnTo>
                    <a:pt x="647700" y="2163413"/>
                  </a:lnTo>
                  <a:lnTo>
                    <a:pt x="643509" y="2159794"/>
                  </a:lnTo>
                  <a:lnTo>
                    <a:pt x="632365" y="2163699"/>
                  </a:lnTo>
                  <a:lnTo>
                    <a:pt x="626936" y="2176939"/>
                  </a:lnTo>
                  <a:lnTo>
                    <a:pt x="630841" y="2183035"/>
                  </a:lnTo>
                  <a:lnTo>
                    <a:pt x="631222" y="2193417"/>
                  </a:lnTo>
                  <a:lnTo>
                    <a:pt x="615125" y="2205514"/>
                  </a:lnTo>
                  <a:lnTo>
                    <a:pt x="613886" y="2193798"/>
                  </a:lnTo>
                  <a:lnTo>
                    <a:pt x="620077" y="2192274"/>
                  </a:lnTo>
                  <a:lnTo>
                    <a:pt x="625602" y="2182178"/>
                  </a:lnTo>
                  <a:lnTo>
                    <a:pt x="617315" y="2177986"/>
                  </a:lnTo>
                  <a:lnTo>
                    <a:pt x="617315" y="2184273"/>
                  </a:lnTo>
                  <a:lnTo>
                    <a:pt x="610076" y="2195036"/>
                  </a:lnTo>
                  <a:lnTo>
                    <a:pt x="602361" y="2189417"/>
                  </a:lnTo>
                  <a:lnTo>
                    <a:pt x="598456" y="2193893"/>
                  </a:lnTo>
                  <a:lnTo>
                    <a:pt x="595694" y="2193036"/>
                  </a:lnTo>
                  <a:lnTo>
                    <a:pt x="589502" y="2202752"/>
                  </a:lnTo>
                  <a:lnTo>
                    <a:pt x="583311" y="2198656"/>
                  </a:lnTo>
                  <a:lnTo>
                    <a:pt x="584359" y="2193989"/>
                  </a:lnTo>
                  <a:lnTo>
                    <a:pt x="572548" y="2195989"/>
                  </a:lnTo>
                  <a:lnTo>
                    <a:pt x="564166" y="2191512"/>
                  </a:lnTo>
                  <a:lnTo>
                    <a:pt x="554831" y="2191512"/>
                  </a:lnTo>
                  <a:lnTo>
                    <a:pt x="550354" y="2204371"/>
                  </a:lnTo>
                  <a:lnTo>
                    <a:pt x="543497" y="2171414"/>
                  </a:lnTo>
                  <a:lnTo>
                    <a:pt x="544830" y="2166747"/>
                  </a:lnTo>
                  <a:lnTo>
                    <a:pt x="542258" y="2165128"/>
                  </a:lnTo>
                  <a:lnTo>
                    <a:pt x="549783" y="2143030"/>
                  </a:lnTo>
                  <a:lnTo>
                    <a:pt x="551021" y="2140839"/>
                  </a:lnTo>
                  <a:lnTo>
                    <a:pt x="555212" y="2140839"/>
                  </a:lnTo>
                  <a:lnTo>
                    <a:pt x="555117" y="2137886"/>
                  </a:lnTo>
                  <a:lnTo>
                    <a:pt x="560927" y="2137220"/>
                  </a:lnTo>
                  <a:lnTo>
                    <a:pt x="560737" y="2132552"/>
                  </a:lnTo>
                  <a:lnTo>
                    <a:pt x="573024" y="2129504"/>
                  </a:lnTo>
                  <a:lnTo>
                    <a:pt x="578168" y="2132076"/>
                  </a:lnTo>
                  <a:lnTo>
                    <a:pt x="587026" y="2128457"/>
                  </a:lnTo>
                  <a:lnTo>
                    <a:pt x="570833" y="2120170"/>
                  </a:lnTo>
                  <a:lnTo>
                    <a:pt x="565118" y="2120836"/>
                  </a:lnTo>
                  <a:lnTo>
                    <a:pt x="564261" y="2117312"/>
                  </a:lnTo>
                  <a:lnTo>
                    <a:pt x="548926" y="2119694"/>
                  </a:lnTo>
                  <a:lnTo>
                    <a:pt x="544354" y="2105978"/>
                  </a:lnTo>
                  <a:lnTo>
                    <a:pt x="534543" y="2112550"/>
                  </a:lnTo>
                  <a:lnTo>
                    <a:pt x="532924" y="2109978"/>
                  </a:lnTo>
                  <a:lnTo>
                    <a:pt x="513969" y="2116550"/>
                  </a:lnTo>
                  <a:lnTo>
                    <a:pt x="502825" y="2106549"/>
                  </a:lnTo>
                  <a:lnTo>
                    <a:pt x="498538" y="2115312"/>
                  </a:lnTo>
                  <a:lnTo>
                    <a:pt x="505873" y="2123313"/>
                  </a:lnTo>
                  <a:lnTo>
                    <a:pt x="503968" y="2123789"/>
                  </a:lnTo>
                  <a:close/>
                  <a:moveTo>
                    <a:pt x="922401" y="1710976"/>
                  </a:moveTo>
                  <a:lnTo>
                    <a:pt x="920591" y="1703070"/>
                  </a:lnTo>
                  <a:lnTo>
                    <a:pt x="915924" y="1704499"/>
                  </a:lnTo>
                  <a:lnTo>
                    <a:pt x="918496" y="1714881"/>
                  </a:lnTo>
                  <a:lnTo>
                    <a:pt x="922401" y="1710976"/>
                  </a:lnTo>
                  <a:close/>
                  <a:moveTo>
                    <a:pt x="582168" y="2111883"/>
                  </a:moveTo>
                  <a:lnTo>
                    <a:pt x="570452" y="2106359"/>
                  </a:lnTo>
                  <a:lnTo>
                    <a:pt x="569786" y="2112264"/>
                  </a:lnTo>
                  <a:lnTo>
                    <a:pt x="581692" y="2117027"/>
                  </a:lnTo>
                  <a:lnTo>
                    <a:pt x="582168" y="2111883"/>
                  </a:lnTo>
                  <a:close/>
                  <a:moveTo>
                    <a:pt x="1134237" y="1638395"/>
                  </a:moveTo>
                  <a:lnTo>
                    <a:pt x="1140905" y="1635061"/>
                  </a:lnTo>
                  <a:lnTo>
                    <a:pt x="1141762" y="1638586"/>
                  </a:lnTo>
                  <a:lnTo>
                    <a:pt x="1134237" y="163839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5" name="Freihandform: Form 184">
              <a:extLst>
                <a:ext uri="{FF2B5EF4-FFF2-40B4-BE49-F238E27FC236}">
                  <a16:creationId xmlns:a16="http://schemas.microsoft.com/office/drawing/2014/main" id="{D19B0DD9-0620-48FD-BD4A-E86CEEA16433}"/>
                </a:ext>
              </a:extLst>
            </p:cNvPr>
            <p:cNvSpPr/>
            <p:nvPr/>
          </p:nvSpPr>
          <p:spPr>
            <a:xfrm>
              <a:off x="560662" y="1978334"/>
              <a:ext cx="1054350" cy="702900"/>
            </a:xfrm>
            <a:custGeom>
              <a:avLst/>
              <a:gdLst>
                <a:gd name="connsiteX0" fmla="*/ 1195578 w 2028825"/>
                <a:gd name="connsiteY0" fmla="*/ 1321403 h 1352550"/>
                <a:gd name="connsiteX1" fmla="*/ 1183767 w 2028825"/>
                <a:gd name="connsiteY1" fmla="*/ 1301115 h 1352550"/>
                <a:gd name="connsiteX2" fmla="*/ 1167860 w 2028825"/>
                <a:gd name="connsiteY2" fmla="*/ 1293590 h 1352550"/>
                <a:gd name="connsiteX3" fmla="*/ 1166336 w 2028825"/>
                <a:gd name="connsiteY3" fmla="*/ 1281398 h 1352550"/>
                <a:gd name="connsiteX4" fmla="*/ 1177671 w 2028825"/>
                <a:gd name="connsiteY4" fmla="*/ 1273493 h 1352550"/>
                <a:gd name="connsiteX5" fmla="*/ 1176242 w 2028825"/>
                <a:gd name="connsiteY5" fmla="*/ 1270349 h 1352550"/>
                <a:gd name="connsiteX6" fmla="*/ 1179957 w 2028825"/>
                <a:gd name="connsiteY6" fmla="*/ 1269016 h 1352550"/>
                <a:gd name="connsiteX7" fmla="*/ 1176242 w 2028825"/>
                <a:gd name="connsiteY7" fmla="*/ 1259395 h 1352550"/>
                <a:gd name="connsiteX8" fmla="*/ 1201293 w 2028825"/>
                <a:gd name="connsiteY8" fmla="*/ 1247584 h 1352550"/>
                <a:gd name="connsiteX9" fmla="*/ 1198912 w 2028825"/>
                <a:gd name="connsiteY9" fmla="*/ 1238536 h 1352550"/>
                <a:gd name="connsiteX10" fmla="*/ 1192911 w 2028825"/>
                <a:gd name="connsiteY10" fmla="*/ 1237393 h 1352550"/>
                <a:gd name="connsiteX11" fmla="*/ 1169480 w 2028825"/>
                <a:gd name="connsiteY11" fmla="*/ 1249966 h 1352550"/>
                <a:gd name="connsiteX12" fmla="*/ 1168527 w 2028825"/>
                <a:gd name="connsiteY12" fmla="*/ 1247870 h 1352550"/>
                <a:gd name="connsiteX13" fmla="*/ 1138619 w 2028825"/>
                <a:gd name="connsiteY13" fmla="*/ 1256157 h 1352550"/>
                <a:gd name="connsiteX14" fmla="*/ 1136523 w 2028825"/>
                <a:gd name="connsiteY14" fmla="*/ 1249680 h 1352550"/>
                <a:gd name="connsiteX15" fmla="*/ 1130427 w 2028825"/>
                <a:gd name="connsiteY15" fmla="*/ 1251394 h 1352550"/>
                <a:gd name="connsiteX16" fmla="*/ 1129284 w 2028825"/>
                <a:gd name="connsiteY16" fmla="*/ 1248346 h 1352550"/>
                <a:gd name="connsiteX17" fmla="*/ 1089089 w 2028825"/>
                <a:gd name="connsiteY17" fmla="*/ 1240536 h 1352550"/>
                <a:gd name="connsiteX18" fmla="*/ 1029557 w 2028825"/>
                <a:gd name="connsiteY18" fmla="*/ 1233487 h 1352550"/>
                <a:gd name="connsiteX19" fmla="*/ 1026319 w 2028825"/>
                <a:gd name="connsiteY19" fmla="*/ 1228439 h 1352550"/>
                <a:gd name="connsiteX20" fmla="*/ 1003649 w 2028825"/>
                <a:gd name="connsiteY20" fmla="*/ 1234535 h 1352550"/>
                <a:gd name="connsiteX21" fmla="*/ 972407 w 2028825"/>
                <a:gd name="connsiteY21" fmla="*/ 1221295 h 1352550"/>
                <a:gd name="connsiteX22" fmla="*/ 945071 w 2028825"/>
                <a:gd name="connsiteY22" fmla="*/ 1225963 h 1352550"/>
                <a:gd name="connsiteX23" fmla="*/ 941451 w 2028825"/>
                <a:gd name="connsiteY23" fmla="*/ 1203579 h 1352550"/>
                <a:gd name="connsiteX24" fmla="*/ 933545 w 2028825"/>
                <a:gd name="connsiteY24" fmla="*/ 1188815 h 1352550"/>
                <a:gd name="connsiteX25" fmla="*/ 935546 w 2028825"/>
                <a:gd name="connsiteY25" fmla="*/ 1186434 h 1352550"/>
                <a:gd name="connsiteX26" fmla="*/ 924687 w 2028825"/>
                <a:gd name="connsiteY26" fmla="*/ 1169670 h 1352550"/>
                <a:gd name="connsiteX27" fmla="*/ 923163 w 2028825"/>
                <a:gd name="connsiteY27" fmla="*/ 1170432 h 1352550"/>
                <a:gd name="connsiteX28" fmla="*/ 916972 w 2028825"/>
                <a:gd name="connsiteY28" fmla="*/ 1157478 h 1352550"/>
                <a:gd name="connsiteX29" fmla="*/ 886587 w 2028825"/>
                <a:gd name="connsiteY29" fmla="*/ 1167670 h 1352550"/>
                <a:gd name="connsiteX30" fmla="*/ 850487 w 2028825"/>
                <a:gd name="connsiteY30" fmla="*/ 1172337 h 1352550"/>
                <a:gd name="connsiteX31" fmla="*/ 844391 w 2028825"/>
                <a:gd name="connsiteY31" fmla="*/ 1171003 h 1352550"/>
                <a:gd name="connsiteX32" fmla="*/ 842200 w 2028825"/>
                <a:gd name="connsiteY32" fmla="*/ 1165003 h 1352550"/>
                <a:gd name="connsiteX33" fmla="*/ 845344 w 2028825"/>
                <a:gd name="connsiteY33" fmla="*/ 1163288 h 1352550"/>
                <a:gd name="connsiteX34" fmla="*/ 839438 w 2028825"/>
                <a:gd name="connsiteY34" fmla="*/ 1144048 h 1352550"/>
                <a:gd name="connsiteX35" fmla="*/ 832390 w 2028825"/>
                <a:gd name="connsiteY35" fmla="*/ 1133761 h 1352550"/>
                <a:gd name="connsiteX36" fmla="*/ 816197 w 2028825"/>
                <a:gd name="connsiteY36" fmla="*/ 1148810 h 1352550"/>
                <a:gd name="connsiteX37" fmla="*/ 787527 w 2028825"/>
                <a:gd name="connsiteY37" fmla="*/ 1166432 h 1352550"/>
                <a:gd name="connsiteX38" fmla="*/ 763334 w 2028825"/>
                <a:gd name="connsiteY38" fmla="*/ 1169289 h 1352550"/>
                <a:gd name="connsiteX39" fmla="*/ 743617 w 2028825"/>
                <a:gd name="connsiteY39" fmla="*/ 1165193 h 1352550"/>
                <a:gd name="connsiteX40" fmla="*/ 716756 w 2028825"/>
                <a:gd name="connsiteY40" fmla="*/ 1164526 h 1352550"/>
                <a:gd name="connsiteX41" fmla="*/ 716375 w 2028825"/>
                <a:gd name="connsiteY41" fmla="*/ 1176718 h 1352550"/>
                <a:gd name="connsiteX42" fmla="*/ 731615 w 2028825"/>
                <a:gd name="connsiteY42" fmla="*/ 1187482 h 1352550"/>
                <a:gd name="connsiteX43" fmla="*/ 742093 w 2028825"/>
                <a:gd name="connsiteY43" fmla="*/ 1189196 h 1352550"/>
                <a:gd name="connsiteX44" fmla="*/ 738283 w 2028825"/>
                <a:gd name="connsiteY44" fmla="*/ 1199388 h 1352550"/>
                <a:gd name="connsiteX45" fmla="*/ 729901 w 2028825"/>
                <a:gd name="connsiteY45" fmla="*/ 1207484 h 1352550"/>
                <a:gd name="connsiteX46" fmla="*/ 742950 w 2028825"/>
                <a:gd name="connsiteY46" fmla="*/ 1215390 h 1352550"/>
                <a:gd name="connsiteX47" fmla="*/ 743712 w 2028825"/>
                <a:gd name="connsiteY47" fmla="*/ 1221676 h 1352550"/>
                <a:gd name="connsiteX48" fmla="*/ 747808 w 2028825"/>
                <a:gd name="connsiteY48" fmla="*/ 1227392 h 1352550"/>
                <a:gd name="connsiteX49" fmla="*/ 742474 w 2028825"/>
                <a:gd name="connsiteY49" fmla="*/ 1230344 h 1352550"/>
                <a:gd name="connsiteX50" fmla="*/ 736187 w 2028825"/>
                <a:gd name="connsiteY50" fmla="*/ 1239107 h 1352550"/>
                <a:gd name="connsiteX51" fmla="*/ 734949 w 2028825"/>
                <a:gd name="connsiteY51" fmla="*/ 1245489 h 1352550"/>
                <a:gd name="connsiteX52" fmla="*/ 724471 w 2028825"/>
                <a:gd name="connsiteY52" fmla="*/ 1255395 h 1352550"/>
                <a:gd name="connsiteX53" fmla="*/ 728948 w 2028825"/>
                <a:gd name="connsiteY53" fmla="*/ 1269111 h 1352550"/>
                <a:gd name="connsiteX54" fmla="*/ 715042 w 2028825"/>
                <a:gd name="connsiteY54" fmla="*/ 1280065 h 1352550"/>
                <a:gd name="connsiteX55" fmla="*/ 708946 w 2028825"/>
                <a:gd name="connsiteY55" fmla="*/ 1280160 h 1352550"/>
                <a:gd name="connsiteX56" fmla="*/ 703707 w 2028825"/>
                <a:gd name="connsiteY56" fmla="*/ 1287113 h 1352550"/>
                <a:gd name="connsiteX57" fmla="*/ 698373 w 2028825"/>
                <a:gd name="connsiteY57" fmla="*/ 1282922 h 1352550"/>
                <a:gd name="connsiteX58" fmla="*/ 699897 w 2028825"/>
                <a:gd name="connsiteY58" fmla="*/ 1279874 h 1352550"/>
                <a:gd name="connsiteX59" fmla="*/ 697135 w 2028825"/>
                <a:gd name="connsiteY59" fmla="*/ 1275397 h 1352550"/>
                <a:gd name="connsiteX60" fmla="*/ 702754 w 2028825"/>
                <a:gd name="connsiteY60" fmla="*/ 1263491 h 1352550"/>
                <a:gd name="connsiteX61" fmla="*/ 695706 w 2028825"/>
                <a:gd name="connsiteY61" fmla="*/ 1265682 h 1352550"/>
                <a:gd name="connsiteX62" fmla="*/ 681323 w 2028825"/>
                <a:gd name="connsiteY62" fmla="*/ 1259872 h 1352550"/>
                <a:gd name="connsiteX63" fmla="*/ 668179 w 2028825"/>
                <a:gd name="connsiteY63" fmla="*/ 1246251 h 1352550"/>
                <a:gd name="connsiteX64" fmla="*/ 668179 w 2028825"/>
                <a:gd name="connsiteY64" fmla="*/ 1237202 h 1352550"/>
                <a:gd name="connsiteX65" fmla="*/ 661988 w 2028825"/>
                <a:gd name="connsiteY65" fmla="*/ 1227487 h 1352550"/>
                <a:gd name="connsiteX66" fmla="*/ 653415 w 2028825"/>
                <a:gd name="connsiteY66" fmla="*/ 1222819 h 1352550"/>
                <a:gd name="connsiteX67" fmla="*/ 650462 w 2028825"/>
                <a:gd name="connsiteY67" fmla="*/ 1218438 h 1352550"/>
                <a:gd name="connsiteX68" fmla="*/ 646367 w 2028825"/>
                <a:gd name="connsiteY68" fmla="*/ 1219867 h 1352550"/>
                <a:gd name="connsiteX69" fmla="*/ 643604 w 2028825"/>
                <a:gd name="connsiteY69" fmla="*/ 1217390 h 1352550"/>
                <a:gd name="connsiteX70" fmla="*/ 648843 w 2028825"/>
                <a:gd name="connsiteY70" fmla="*/ 1212723 h 1352550"/>
                <a:gd name="connsiteX71" fmla="*/ 663988 w 2028825"/>
                <a:gd name="connsiteY71" fmla="*/ 1207770 h 1352550"/>
                <a:gd name="connsiteX72" fmla="*/ 663988 w 2028825"/>
                <a:gd name="connsiteY72" fmla="*/ 1199483 h 1352550"/>
                <a:gd name="connsiteX73" fmla="*/ 671132 w 2028825"/>
                <a:gd name="connsiteY73" fmla="*/ 1186910 h 1352550"/>
                <a:gd name="connsiteX74" fmla="*/ 639223 w 2028825"/>
                <a:gd name="connsiteY74" fmla="*/ 1208627 h 1352550"/>
                <a:gd name="connsiteX75" fmla="*/ 634651 w 2028825"/>
                <a:gd name="connsiteY75" fmla="*/ 1200150 h 1352550"/>
                <a:gd name="connsiteX76" fmla="*/ 638175 w 2028825"/>
                <a:gd name="connsiteY76" fmla="*/ 1195007 h 1352550"/>
                <a:gd name="connsiteX77" fmla="*/ 624269 w 2028825"/>
                <a:gd name="connsiteY77" fmla="*/ 1196530 h 1352550"/>
                <a:gd name="connsiteX78" fmla="*/ 626650 w 2028825"/>
                <a:gd name="connsiteY78" fmla="*/ 1190625 h 1352550"/>
                <a:gd name="connsiteX79" fmla="*/ 618458 w 2028825"/>
                <a:gd name="connsiteY79" fmla="*/ 1184815 h 1352550"/>
                <a:gd name="connsiteX80" fmla="*/ 609791 w 2028825"/>
                <a:gd name="connsiteY80" fmla="*/ 1183195 h 1352550"/>
                <a:gd name="connsiteX81" fmla="*/ 603123 w 2028825"/>
                <a:gd name="connsiteY81" fmla="*/ 1172909 h 1352550"/>
                <a:gd name="connsiteX82" fmla="*/ 584740 w 2028825"/>
                <a:gd name="connsiteY82" fmla="*/ 1166051 h 1352550"/>
                <a:gd name="connsiteX83" fmla="*/ 569595 w 2028825"/>
                <a:gd name="connsiteY83" fmla="*/ 1167289 h 1352550"/>
                <a:gd name="connsiteX84" fmla="*/ 566071 w 2028825"/>
                <a:gd name="connsiteY84" fmla="*/ 1162145 h 1352550"/>
                <a:gd name="connsiteX85" fmla="*/ 559689 w 2028825"/>
                <a:gd name="connsiteY85" fmla="*/ 1160050 h 1352550"/>
                <a:gd name="connsiteX86" fmla="*/ 561499 w 2028825"/>
                <a:gd name="connsiteY86" fmla="*/ 1143476 h 1352550"/>
                <a:gd name="connsiteX87" fmla="*/ 587121 w 2028825"/>
                <a:gd name="connsiteY87" fmla="*/ 1127379 h 1352550"/>
                <a:gd name="connsiteX88" fmla="*/ 589788 w 2028825"/>
                <a:gd name="connsiteY88" fmla="*/ 1121474 h 1352550"/>
                <a:gd name="connsiteX89" fmla="*/ 590074 w 2028825"/>
                <a:gd name="connsiteY89" fmla="*/ 1115377 h 1352550"/>
                <a:gd name="connsiteX90" fmla="*/ 583883 w 2028825"/>
                <a:gd name="connsiteY90" fmla="*/ 1099471 h 1352550"/>
                <a:gd name="connsiteX91" fmla="*/ 585502 w 2028825"/>
                <a:gd name="connsiteY91" fmla="*/ 1089184 h 1352550"/>
                <a:gd name="connsiteX92" fmla="*/ 579977 w 2028825"/>
                <a:gd name="connsiteY92" fmla="*/ 1088231 h 1352550"/>
                <a:gd name="connsiteX93" fmla="*/ 573691 w 2028825"/>
                <a:gd name="connsiteY93" fmla="*/ 1078039 h 1352550"/>
                <a:gd name="connsiteX94" fmla="*/ 563880 w 2028825"/>
                <a:gd name="connsiteY94" fmla="*/ 1072039 h 1352550"/>
                <a:gd name="connsiteX95" fmla="*/ 551879 w 2028825"/>
                <a:gd name="connsiteY95" fmla="*/ 1071277 h 1352550"/>
                <a:gd name="connsiteX96" fmla="*/ 536924 w 2028825"/>
                <a:gd name="connsiteY96" fmla="*/ 1076420 h 1352550"/>
                <a:gd name="connsiteX97" fmla="*/ 531781 w 2028825"/>
                <a:gd name="connsiteY97" fmla="*/ 1074420 h 1352550"/>
                <a:gd name="connsiteX98" fmla="*/ 533971 w 2028825"/>
                <a:gd name="connsiteY98" fmla="*/ 1065181 h 1352550"/>
                <a:gd name="connsiteX99" fmla="*/ 525971 w 2028825"/>
                <a:gd name="connsiteY99" fmla="*/ 1061371 h 1352550"/>
                <a:gd name="connsiteX100" fmla="*/ 521875 w 2028825"/>
                <a:gd name="connsiteY100" fmla="*/ 1050798 h 1352550"/>
                <a:gd name="connsiteX101" fmla="*/ 513302 w 2028825"/>
                <a:gd name="connsiteY101" fmla="*/ 1055275 h 1352550"/>
                <a:gd name="connsiteX102" fmla="*/ 508349 w 2028825"/>
                <a:gd name="connsiteY102" fmla="*/ 1048798 h 1352550"/>
                <a:gd name="connsiteX103" fmla="*/ 521399 w 2028825"/>
                <a:gd name="connsiteY103" fmla="*/ 1039082 h 1352550"/>
                <a:gd name="connsiteX104" fmla="*/ 523399 w 2028825"/>
                <a:gd name="connsiteY104" fmla="*/ 1026414 h 1352550"/>
                <a:gd name="connsiteX105" fmla="*/ 515779 w 2028825"/>
                <a:gd name="connsiteY105" fmla="*/ 1024795 h 1352550"/>
                <a:gd name="connsiteX106" fmla="*/ 521494 w 2028825"/>
                <a:gd name="connsiteY106" fmla="*/ 1017460 h 1352550"/>
                <a:gd name="connsiteX107" fmla="*/ 519112 w 2028825"/>
                <a:gd name="connsiteY107" fmla="*/ 1008507 h 1352550"/>
                <a:gd name="connsiteX108" fmla="*/ 524066 w 2028825"/>
                <a:gd name="connsiteY108" fmla="*/ 991838 h 1352550"/>
                <a:gd name="connsiteX109" fmla="*/ 509587 w 2028825"/>
                <a:gd name="connsiteY109" fmla="*/ 969931 h 1352550"/>
                <a:gd name="connsiteX110" fmla="*/ 498824 w 2028825"/>
                <a:gd name="connsiteY110" fmla="*/ 970121 h 1352550"/>
                <a:gd name="connsiteX111" fmla="*/ 502349 w 2028825"/>
                <a:gd name="connsiteY111" fmla="*/ 959453 h 1352550"/>
                <a:gd name="connsiteX112" fmla="*/ 496538 w 2028825"/>
                <a:gd name="connsiteY112" fmla="*/ 964692 h 1352550"/>
                <a:gd name="connsiteX113" fmla="*/ 486061 w 2028825"/>
                <a:gd name="connsiteY113" fmla="*/ 968788 h 1352550"/>
                <a:gd name="connsiteX114" fmla="*/ 474631 w 2028825"/>
                <a:gd name="connsiteY114" fmla="*/ 965835 h 1352550"/>
                <a:gd name="connsiteX115" fmla="*/ 467201 w 2028825"/>
                <a:gd name="connsiteY115" fmla="*/ 971455 h 1352550"/>
                <a:gd name="connsiteX116" fmla="*/ 460343 w 2028825"/>
                <a:gd name="connsiteY116" fmla="*/ 968788 h 1352550"/>
                <a:gd name="connsiteX117" fmla="*/ 454438 w 2028825"/>
                <a:gd name="connsiteY117" fmla="*/ 945261 h 1352550"/>
                <a:gd name="connsiteX118" fmla="*/ 444246 w 2028825"/>
                <a:gd name="connsiteY118" fmla="*/ 935545 h 1352550"/>
                <a:gd name="connsiteX119" fmla="*/ 442817 w 2028825"/>
                <a:gd name="connsiteY119" fmla="*/ 922782 h 1352550"/>
                <a:gd name="connsiteX120" fmla="*/ 433483 w 2028825"/>
                <a:gd name="connsiteY120" fmla="*/ 911066 h 1352550"/>
                <a:gd name="connsiteX121" fmla="*/ 429578 w 2028825"/>
                <a:gd name="connsiteY121" fmla="*/ 912209 h 1352550"/>
                <a:gd name="connsiteX122" fmla="*/ 419767 w 2028825"/>
                <a:gd name="connsiteY122" fmla="*/ 923639 h 1352550"/>
                <a:gd name="connsiteX123" fmla="*/ 417004 w 2028825"/>
                <a:gd name="connsiteY123" fmla="*/ 922210 h 1352550"/>
                <a:gd name="connsiteX124" fmla="*/ 419671 w 2028825"/>
                <a:gd name="connsiteY124" fmla="*/ 928306 h 1352550"/>
                <a:gd name="connsiteX125" fmla="*/ 417195 w 2028825"/>
                <a:gd name="connsiteY125" fmla="*/ 927925 h 1352550"/>
                <a:gd name="connsiteX126" fmla="*/ 418529 w 2028825"/>
                <a:gd name="connsiteY126" fmla="*/ 931259 h 1352550"/>
                <a:gd name="connsiteX127" fmla="*/ 416147 w 2028825"/>
                <a:gd name="connsiteY127" fmla="*/ 933355 h 1352550"/>
                <a:gd name="connsiteX128" fmla="*/ 415290 w 2028825"/>
                <a:gd name="connsiteY128" fmla="*/ 923163 h 1352550"/>
                <a:gd name="connsiteX129" fmla="*/ 414814 w 2028825"/>
                <a:gd name="connsiteY129" fmla="*/ 932878 h 1352550"/>
                <a:gd name="connsiteX130" fmla="*/ 413290 w 2028825"/>
                <a:gd name="connsiteY130" fmla="*/ 927544 h 1352550"/>
                <a:gd name="connsiteX131" fmla="*/ 397954 w 2028825"/>
                <a:gd name="connsiteY131" fmla="*/ 926687 h 1352550"/>
                <a:gd name="connsiteX132" fmla="*/ 382714 w 2028825"/>
                <a:gd name="connsiteY132" fmla="*/ 939736 h 1352550"/>
                <a:gd name="connsiteX133" fmla="*/ 373761 w 2028825"/>
                <a:gd name="connsiteY133" fmla="*/ 932878 h 1352550"/>
                <a:gd name="connsiteX134" fmla="*/ 363569 w 2028825"/>
                <a:gd name="connsiteY134" fmla="*/ 897160 h 1352550"/>
                <a:gd name="connsiteX135" fmla="*/ 346139 w 2028825"/>
                <a:gd name="connsiteY135" fmla="*/ 885444 h 1352550"/>
                <a:gd name="connsiteX136" fmla="*/ 338328 w 2028825"/>
                <a:gd name="connsiteY136" fmla="*/ 872395 h 1352550"/>
                <a:gd name="connsiteX137" fmla="*/ 338423 w 2028825"/>
                <a:gd name="connsiteY137" fmla="*/ 864108 h 1352550"/>
                <a:gd name="connsiteX138" fmla="*/ 324898 w 2028825"/>
                <a:gd name="connsiteY138" fmla="*/ 861346 h 1352550"/>
                <a:gd name="connsiteX139" fmla="*/ 304133 w 2028825"/>
                <a:gd name="connsiteY139" fmla="*/ 876205 h 1352550"/>
                <a:gd name="connsiteX140" fmla="*/ 300323 w 2028825"/>
                <a:gd name="connsiteY140" fmla="*/ 875919 h 1352550"/>
                <a:gd name="connsiteX141" fmla="*/ 288608 w 2028825"/>
                <a:gd name="connsiteY141" fmla="*/ 883253 h 1352550"/>
                <a:gd name="connsiteX142" fmla="*/ 288322 w 2028825"/>
                <a:gd name="connsiteY142" fmla="*/ 893921 h 1352550"/>
                <a:gd name="connsiteX143" fmla="*/ 293370 w 2028825"/>
                <a:gd name="connsiteY143" fmla="*/ 912590 h 1352550"/>
                <a:gd name="connsiteX144" fmla="*/ 291560 w 2028825"/>
                <a:gd name="connsiteY144" fmla="*/ 918877 h 1352550"/>
                <a:gd name="connsiteX145" fmla="*/ 277082 w 2028825"/>
                <a:gd name="connsiteY145" fmla="*/ 924496 h 1352550"/>
                <a:gd name="connsiteX146" fmla="*/ 260795 w 2028825"/>
                <a:gd name="connsiteY146" fmla="*/ 915448 h 1352550"/>
                <a:gd name="connsiteX147" fmla="*/ 253651 w 2028825"/>
                <a:gd name="connsiteY147" fmla="*/ 922687 h 1352550"/>
                <a:gd name="connsiteX148" fmla="*/ 253460 w 2028825"/>
                <a:gd name="connsiteY148" fmla="*/ 902589 h 1352550"/>
                <a:gd name="connsiteX149" fmla="*/ 278606 w 2028825"/>
                <a:gd name="connsiteY149" fmla="*/ 876395 h 1352550"/>
                <a:gd name="connsiteX150" fmla="*/ 278035 w 2028825"/>
                <a:gd name="connsiteY150" fmla="*/ 870394 h 1352550"/>
                <a:gd name="connsiteX151" fmla="*/ 276130 w 2028825"/>
                <a:gd name="connsiteY151" fmla="*/ 867823 h 1352550"/>
                <a:gd name="connsiteX152" fmla="*/ 254889 w 2028825"/>
                <a:gd name="connsiteY152" fmla="*/ 880396 h 1352550"/>
                <a:gd name="connsiteX153" fmla="*/ 233839 w 2028825"/>
                <a:gd name="connsiteY153" fmla="*/ 884396 h 1352550"/>
                <a:gd name="connsiteX154" fmla="*/ 232600 w 2028825"/>
                <a:gd name="connsiteY154" fmla="*/ 875062 h 1352550"/>
                <a:gd name="connsiteX155" fmla="*/ 234982 w 2028825"/>
                <a:gd name="connsiteY155" fmla="*/ 870871 h 1352550"/>
                <a:gd name="connsiteX156" fmla="*/ 231934 w 2028825"/>
                <a:gd name="connsiteY156" fmla="*/ 866013 h 1352550"/>
                <a:gd name="connsiteX157" fmla="*/ 238601 w 2028825"/>
                <a:gd name="connsiteY157" fmla="*/ 862393 h 1352550"/>
                <a:gd name="connsiteX158" fmla="*/ 235649 w 2028825"/>
                <a:gd name="connsiteY158" fmla="*/ 855726 h 1352550"/>
                <a:gd name="connsiteX159" fmla="*/ 222123 w 2028825"/>
                <a:gd name="connsiteY159" fmla="*/ 853630 h 1352550"/>
                <a:gd name="connsiteX160" fmla="*/ 206216 w 2028825"/>
                <a:gd name="connsiteY160" fmla="*/ 858869 h 1352550"/>
                <a:gd name="connsiteX161" fmla="*/ 210502 w 2028825"/>
                <a:gd name="connsiteY161" fmla="*/ 866299 h 1352550"/>
                <a:gd name="connsiteX162" fmla="*/ 210883 w 2028825"/>
                <a:gd name="connsiteY162" fmla="*/ 873061 h 1352550"/>
                <a:gd name="connsiteX163" fmla="*/ 203359 w 2028825"/>
                <a:gd name="connsiteY163" fmla="*/ 875443 h 1352550"/>
                <a:gd name="connsiteX164" fmla="*/ 178594 w 2028825"/>
                <a:gd name="connsiteY164" fmla="*/ 872490 h 1352550"/>
                <a:gd name="connsiteX165" fmla="*/ 172022 w 2028825"/>
                <a:gd name="connsiteY165" fmla="*/ 879538 h 1352550"/>
                <a:gd name="connsiteX166" fmla="*/ 158972 w 2028825"/>
                <a:gd name="connsiteY166" fmla="*/ 883063 h 1352550"/>
                <a:gd name="connsiteX167" fmla="*/ 145447 w 2028825"/>
                <a:gd name="connsiteY167" fmla="*/ 877919 h 1352550"/>
                <a:gd name="connsiteX168" fmla="*/ 112204 w 2028825"/>
                <a:gd name="connsiteY168" fmla="*/ 872680 h 1352550"/>
                <a:gd name="connsiteX169" fmla="*/ 98393 w 2028825"/>
                <a:gd name="connsiteY169" fmla="*/ 884396 h 1352550"/>
                <a:gd name="connsiteX170" fmla="*/ 86677 w 2028825"/>
                <a:gd name="connsiteY170" fmla="*/ 886873 h 1352550"/>
                <a:gd name="connsiteX171" fmla="*/ 80486 w 2028825"/>
                <a:gd name="connsiteY171" fmla="*/ 891730 h 1352550"/>
                <a:gd name="connsiteX172" fmla="*/ 79248 w 2028825"/>
                <a:gd name="connsiteY172" fmla="*/ 887825 h 1352550"/>
                <a:gd name="connsiteX173" fmla="*/ 76676 w 2028825"/>
                <a:gd name="connsiteY173" fmla="*/ 891064 h 1352550"/>
                <a:gd name="connsiteX174" fmla="*/ 59150 w 2028825"/>
                <a:gd name="connsiteY174" fmla="*/ 873538 h 1352550"/>
                <a:gd name="connsiteX175" fmla="*/ 54769 w 2028825"/>
                <a:gd name="connsiteY175" fmla="*/ 863441 h 1352550"/>
                <a:gd name="connsiteX176" fmla="*/ 57722 w 2028825"/>
                <a:gd name="connsiteY176" fmla="*/ 855440 h 1352550"/>
                <a:gd name="connsiteX177" fmla="*/ 74485 w 2028825"/>
                <a:gd name="connsiteY177" fmla="*/ 840581 h 1352550"/>
                <a:gd name="connsiteX178" fmla="*/ 72390 w 2028825"/>
                <a:gd name="connsiteY178" fmla="*/ 798100 h 1352550"/>
                <a:gd name="connsiteX179" fmla="*/ 132493 w 2028825"/>
                <a:gd name="connsiteY179" fmla="*/ 755047 h 1352550"/>
                <a:gd name="connsiteX180" fmla="*/ 143447 w 2028825"/>
                <a:gd name="connsiteY180" fmla="*/ 734949 h 1352550"/>
                <a:gd name="connsiteX181" fmla="*/ 149543 w 2028825"/>
                <a:gd name="connsiteY181" fmla="*/ 716280 h 1352550"/>
                <a:gd name="connsiteX182" fmla="*/ 147923 w 2028825"/>
                <a:gd name="connsiteY182" fmla="*/ 704659 h 1352550"/>
                <a:gd name="connsiteX183" fmla="*/ 150304 w 2028825"/>
                <a:gd name="connsiteY183" fmla="*/ 701897 h 1352550"/>
                <a:gd name="connsiteX184" fmla="*/ 145256 w 2028825"/>
                <a:gd name="connsiteY184" fmla="*/ 698659 h 1352550"/>
                <a:gd name="connsiteX185" fmla="*/ 130207 w 2028825"/>
                <a:gd name="connsiteY185" fmla="*/ 696182 h 1352550"/>
                <a:gd name="connsiteX186" fmla="*/ 105537 w 2028825"/>
                <a:gd name="connsiteY186" fmla="*/ 706850 h 1352550"/>
                <a:gd name="connsiteX187" fmla="*/ 90964 w 2028825"/>
                <a:gd name="connsiteY187" fmla="*/ 701611 h 1352550"/>
                <a:gd name="connsiteX188" fmla="*/ 81629 w 2028825"/>
                <a:gd name="connsiteY188" fmla="*/ 686943 h 1352550"/>
                <a:gd name="connsiteX189" fmla="*/ 75152 w 2028825"/>
                <a:gd name="connsiteY189" fmla="*/ 689419 h 1352550"/>
                <a:gd name="connsiteX190" fmla="*/ 68389 w 2028825"/>
                <a:gd name="connsiteY190" fmla="*/ 685705 h 1352550"/>
                <a:gd name="connsiteX191" fmla="*/ 72009 w 2028825"/>
                <a:gd name="connsiteY191" fmla="*/ 681514 h 1352550"/>
                <a:gd name="connsiteX192" fmla="*/ 56293 w 2028825"/>
                <a:gd name="connsiteY192" fmla="*/ 667036 h 1352550"/>
                <a:gd name="connsiteX193" fmla="*/ 57436 w 2028825"/>
                <a:gd name="connsiteY193" fmla="*/ 664178 h 1352550"/>
                <a:gd name="connsiteX194" fmla="*/ 62103 w 2028825"/>
                <a:gd name="connsiteY194" fmla="*/ 663511 h 1352550"/>
                <a:gd name="connsiteX195" fmla="*/ 62198 w 2028825"/>
                <a:gd name="connsiteY195" fmla="*/ 657606 h 1352550"/>
                <a:gd name="connsiteX196" fmla="*/ 70771 w 2028825"/>
                <a:gd name="connsiteY196" fmla="*/ 659606 h 1352550"/>
                <a:gd name="connsiteX197" fmla="*/ 68104 w 2028825"/>
                <a:gd name="connsiteY197" fmla="*/ 662654 h 1352550"/>
                <a:gd name="connsiteX198" fmla="*/ 63246 w 2028825"/>
                <a:gd name="connsiteY198" fmla="*/ 662368 h 1352550"/>
                <a:gd name="connsiteX199" fmla="*/ 64579 w 2028825"/>
                <a:gd name="connsiteY199" fmla="*/ 664654 h 1352550"/>
                <a:gd name="connsiteX200" fmla="*/ 69723 w 2028825"/>
                <a:gd name="connsiteY200" fmla="*/ 663988 h 1352550"/>
                <a:gd name="connsiteX201" fmla="*/ 73914 w 2028825"/>
                <a:gd name="connsiteY201" fmla="*/ 659797 h 1352550"/>
                <a:gd name="connsiteX202" fmla="*/ 55626 w 2028825"/>
                <a:gd name="connsiteY202" fmla="*/ 654082 h 1352550"/>
                <a:gd name="connsiteX203" fmla="*/ 56864 w 2028825"/>
                <a:gd name="connsiteY203" fmla="*/ 652463 h 1352550"/>
                <a:gd name="connsiteX204" fmla="*/ 54388 w 2028825"/>
                <a:gd name="connsiteY204" fmla="*/ 649224 h 1352550"/>
                <a:gd name="connsiteX205" fmla="*/ 54578 w 2028825"/>
                <a:gd name="connsiteY205" fmla="*/ 645795 h 1352550"/>
                <a:gd name="connsiteX206" fmla="*/ 70295 w 2028825"/>
                <a:gd name="connsiteY206" fmla="*/ 646176 h 1352550"/>
                <a:gd name="connsiteX207" fmla="*/ 50387 w 2028825"/>
                <a:gd name="connsiteY207" fmla="*/ 630079 h 1352550"/>
                <a:gd name="connsiteX208" fmla="*/ 51816 w 2028825"/>
                <a:gd name="connsiteY208" fmla="*/ 628078 h 1352550"/>
                <a:gd name="connsiteX209" fmla="*/ 47244 w 2028825"/>
                <a:gd name="connsiteY209" fmla="*/ 623221 h 1352550"/>
                <a:gd name="connsiteX210" fmla="*/ 39624 w 2028825"/>
                <a:gd name="connsiteY210" fmla="*/ 622268 h 1352550"/>
                <a:gd name="connsiteX211" fmla="*/ 42386 w 2028825"/>
                <a:gd name="connsiteY211" fmla="*/ 615791 h 1352550"/>
                <a:gd name="connsiteX212" fmla="*/ 31623 w 2028825"/>
                <a:gd name="connsiteY212" fmla="*/ 611124 h 1352550"/>
                <a:gd name="connsiteX213" fmla="*/ 31909 w 2028825"/>
                <a:gd name="connsiteY213" fmla="*/ 606171 h 1352550"/>
                <a:gd name="connsiteX214" fmla="*/ 38672 w 2028825"/>
                <a:gd name="connsiteY214" fmla="*/ 607885 h 1352550"/>
                <a:gd name="connsiteX215" fmla="*/ 40958 w 2028825"/>
                <a:gd name="connsiteY215" fmla="*/ 603790 h 1352550"/>
                <a:gd name="connsiteX216" fmla="*/ 37719 w 2028825"/>
                <a:gd name="connsiteY216" fmla="*/ 599122 h 1352550"/>
                <a:gd name="connsiteX217" fmla="*/ 25146 w 2028825"/>
                <a:gd name="connsiteY217" fmla="*/ 601027 h 1352550"/>
                <a:gd name="connsiteX218" fmla="*/ 21526 w 2028825"/>
                <a:gd name="connsiteY218" fmla="*/ 585597 h 1352550"/>
                <a:gd name="connsiteX219" fmla="*/ 14859 w 2028825"/>
                <a:gd name="connsiteY219" fmla="*/ 583882 h 1352550"/>
                <a:gd name="connsiteX220" fmla="*/ 10097 w 2028825"/>
                <a:gd name="connsiteY220" fmla="*/ 585502 h 1352550"/>
                <a:gd name="connsiteX221" fmla="*/ 9525 w 2028825"/>
                <a:gd name="connsiteY221" fmla="*/ 564261 h 1352550"/>
                <a:gd name="connsiteX222" fmla="*/ 16859 w 2028825"/>
                <a:gd name="connsiteY222" fmla="*/ 556546 h 1352550"/>
                <a:gd name="connsiteX223" fmla="*/ 26956 w 2028825"/>
                <a:gd name="connsiteY223" fmla="*/ 564642 h 1352550"/>
                <a:gd name="connsiteX224" fmla="*/ 33718 w 2028825"/>
                <a:gd name="connsiteY224" fmla="*/ 564547 h 1352550"/>
                <a:gd name="connsiteX225" fmla="*/ 37338 w 2028825"/>
                <a:gd name="connsiteY225" fmla="*/ 561022 h 1352550"/>
                <a:gd name="connsiteX226" fmla="*/ 34766 w 2028825"/>
                <a:gd name="connsiteY226" fmla="*/ 559975 h 1352550"/>
                <a:gd name="connsiteX227" fmla="*/ 36671 w 2028825"/>
                <a:gd name="connsiteY227" fmla="*/ 556355 h 1352550"/>
                <a:gd name="connsiteX228" fmla="*/ 33242 w 2028825"/>
                <a:gd name="connsiteY228" fmla="*/ 545116 h 1352550"/>
                <a:gd name="connsiteX229" fmla="*/ 33909 w 2028825"/>
                <a:gd name="connsiteY229" fmla="*/ 539972 h 1352550"/>
                <a:gd name="connsiteX230" fmla="*/ 37433 w 2028825"/>
                <a:gd name="connsiteY230" fmla="*/ 538353 h 1352550"/>
                <a:gd name="connsiteX231" fmla="*/ 38386 w 2028825"/>
                <a:gd name="connsiteY231" fmla="*/ 527399 h 1352550"/>
                <a:gd name="connsiteX232" fmla="*/ 51625 w 2028825"/>
                <a:gd name="connsiteY232" fmla="*/ 524351 h 1352550"/>
                <a:gd name="connsiteX233" fmla="*/ 55340 w 2028825"/>
                <a:gd name="connsiteY233" fmla="*/ 519589 h 1352550"/>
                <a:gd name="connsiteX234" fmla="*/ 59245 w 2028825"/>
                <a:gd name="connsiteY234" fmla="*/ 522446 h 1352550"/>
                <a:gd name="connsiteX235" fmla="*/ 57817 w 2028825"/>
                <a:gd name="connsiteY235" fmla="*/ 527590 h 1352550"/>
                <a:gd name="connsiteX236" fmla="*/ 57341 w 2028825"/>
                <a:gd name="connsiteY236" fmla="*/ 527018 h 1352550"/>
                <a:gd name="connsiteX237" fmla="*/ 54197 w 2028825"/>
                <a:gd name="connsiteY237" fmla="*/ 526828 h 1352550"/>
                <a:gd name="connsiteX238" fmla="*/ 52102 w 2028825"/>
                <a:gd name="connsiteY238" fmla="*/ 527685 h 1352550"/>
                <a:gd name="connsiteX239" fmla="*/ 46387 w 2028825"/>
                <a:gd name="connsiteY239" fmla="*/ 526256 h 1352550"/>
                <a:gd name="connsiteX240" fmla="*/ 45053 w 2028825"/>
                <a:gd name="connsiteY240" fmla="*/ 526828 h 1352550"/>
                <a:gd name="connsiteX241" fmla="*/ 52006 w 2028825"/>
                <a:gd name="connsiteY241" fmla="*/ 527875 h 1352550"/>
                <a:gd name="connsiteX242" fmla="*/ 57245 w 2028825"/>
                <a:gd name="connsiteY242" fmla="*/ 527304 h 1352550"/>
                <a:gd name="connsiteX243" fmla="*/ 57817 w 2028825"/>
                <a:gd name="connsiteY243" fmla="*/ 527685 h 1352550"/>
                <a:gd name="connsiteX244" fmla="*/ 57531 w 2028825"/>
                <a:gd name="connsiteY244" fmla="*/ 528923 h 1352550"/>
                <a:gd name="connsiteX245" fmla="*/ 65151 w 2028825"/>
                <a:gd name="connsiteY245" fmla="*/ 532257 h 1352550"/>
                <a:gd name="connsiteX246" fmla="*/ 66961 w 2028825"/>
                <a:gd name="connsiteY246" fmla="*/ 527304 h 1352550"/>
                <a:gd name="connsiteX247" fmla="*/ 63818 w 2028825"/>
                <a:gd name="connsiteY247" fmla="*/ 524827 h 1352550"/>
                <a:gd name="connsiteX248" fmla="*/ 76772 w 2028825"/>
                <a:gd name="connsiteY248" fmla="*/ 528923 h 1352550"/>
                <a:gd name="connsiteX249" fmla="*/ 81248 w 2028825"/>
                <a:gd name="connsiteY249" fmla="*/ 520541 h 1352550"/>
                <a:gd name="connsiteX250" fmla="*/ 99441 w 2028825"/>
                <a:gd name="connsiteY250" fmla="*/ 507111 h 1352550"/>
                <a:gd name="connsiteX251" fmla="*/ 113443 w 2028825"/>
                <a:gd name="connsiteY251" fmla="*/ 511588 h 1352550"/>
                <a:gd name="connsiteX252" fmla="*/ 120968 w 2028825"/>
                <a:gd name="connsiteY252" fmla="*/ 507397 h 1352550"/>
                <a:gd name="connsiteX253" fmla="*/ 120396 w 2028825"/>
                <a:gd name="connsiteY253" fmla="*/ 505587 h 1352550"/>
                <a:gd name="connsiteX254" fmla="*/ 130493 w 2028825"/>
                <a:gd name="connsiteY254" fmla="*/ 507016 h 1352550"/>
                <a:gd name="connsiteX255" fmla="*/ 125635 w 2028825"/>
                <a:gd name="connsiteY255" fmla="*/ 509778 h 1352550"/>
                <a:gd name="connsiteX256" fmla="*/ 128683 w 2028825"/>
                <a:gd name="connsiteY256" fmla="*/ 517588 h 1352550"/>
                <a:gd name="connsiteX257" fmla="*/ 145447 w 2028825"/>
                <a:gd name="connsiteY257" fmla="*/ 526542 h 1352550"/>
                <a:gd name="connsiteX258" fmla="*/ 150209 w 2028825"/>
                <a:gd name="connsiteY258" fmla="*/ 522446 h 1352550"/>
                <a:gd name="connsiteX259" fmla="*/ 159639 w 2028825"/>
                <a:gd name="connsiteY259" fmla="*/ 519970 h 1352550"/>
                <a:gd name="connsiteX260" fmla="*/ 179641 w 2028825"/>
                <a:gd name="connsiteY260" fmla="*/ 520446 h 1352550"/>
                <a:gd name="connsiteX261" fmla="*/ 188404 w 2028825"/>
                <a:gd name="connsiteY261" fmla="*/ 511873 h 1352550"/>
                <a:gd name="connsiteX262" fmla="*/ 192310 w 2028825"/>
                <a:gd name="connsiteY262" fmla="*/ 520541 h 1352550"/>
                <a:gd name="connsiteX263" fmla="*/ 186690 w 2028825"/>
                <a:gd name="connsiteY263" fmla="*/ 527304 h 1352550"/>
                <a:gd name="connsiteX264" fmla="*/ 180880 w 2028825"/>
                <a:gd name="connsiteY264" fmla="*/ 544544 h 1352550"/>
                <a:gd name="connsiteX265" fmla="*/ 198977 w 2028825"/>
                <a:gd name="connsiteY265" fmla="*/ 549592 h 1352550"/>
                <a:gd name="connsiteX266" fmla="*/ 212027 w 2028825"/>
                <a:gd name="connsiteY266" fmla="*/ 548164 h 1352550"/>
                <a:gd name="connsiteX267" fmla="*/ 234791 w 2028825"/>
                <a:gd name="connsiteY267" fmla="*/ 536353 h 1352550"/>
                <a:gd name="connsiteX268" fmla="*/ 236220 w 2028825"/>
                <a:gd name="connsiteY268" fmla="*/ 547878 h 1352550"/>
                <a:gd name="connsiteX269" fmla="*/ 232505 w 2028825"/>
                <a:gd name="connsiteY269" fmla="*/ 555212 h 1352550"/>
                <a:gd name="connsiteX270" fmla="*/ 237077 w 2028825"/>
                <a:gd name="connsiteY270" fmla="*/ 556641 h 1352550"/>
                <a:gd name="connsiteX271" fmla="*/ 246983 w 2028825"/>
                <a:gd name="connsiteY271" fmla="*/ 574738 h 1352550"/>
                <a:gd name="connsiteX272" fmla="*/ 251936 w 2028825"/>
                <a:gd name="connsiteY272" fmla="*/ 578358 h 1352550"/>
                <a:gd name="connsiteX273" fmla="*/ 256032 w 2028825"/>
                <a:gd name="connsiteY273" fmla="*/ 575119 h 1352550"/>
                <a:gd name="connsiteX274" fmla="*/ 274796 w 2028825"/>
                <a:gd name="connsiteY274" fmla="*/ 571500 h 1352550"/>
                <a:gd name="connsiteX275" fmla="*/ 285083 w 2028825"/>
                <a:gd name="connsiteY275" fmla="*/ 573881 h 1352550"/>
                <a:gd name="connsiteX276" fmla="*/ 286322 w 2028825"/>
                <a:gd name="connsiteY276" fmla="*/ 576263 h 1352550"/>
                <a:gd name="connsiteX277" fmla="*/ 282321 w 2028825"/>
                <a:gd name="connsiteY277" fmla="*/ 578739 h 1352550"/>
                <a:gd name="connsiteX278" fmla="*/ 282988 w 2028825"/>
                <a:gd name="connsiteY278" fmla="*/ 582549 h 1352550"/>
                <a:gd name="connsiteX279" fmla="*/ 272034 w 2028825"/>
                <a:gd name="connsiteY279" fmla="*/ 590645 h 1352550"/>
                <a:gd name="connsiteX280" fmla="*/ 262890 w 2028825"/>
                <a:gd name="connsiteY280" fmla="*/ 591884 h 1352550"/>
                <a:gd name="connsiteX281" fmla="*/ 263176 w 2028825"/>
                <a:gd name="connsiteY281" fmla="*/ 595217 h 1352550"/>
                <a:gd name="connsiteX282" fmla="*/ 265557 w 2028825"/>
                <a:gd name="connsiteY282" fmla="*/ 594931 h 1352550"/>
                <a:gd name="connsiteX283" fmla="*/ 267081 w 2028825"/>
                <a:gd name="connsiteY283" fmla="*/ 598265 h 1352550"/>
                <a:gd name="connsiteX284" fmla="*/ 270320 w 2028825"/>
                <a:gd name="connsiteY284" fmla="*/ 596551 h 1352550"/>
                <a:gd name="connsiteX285" fmla="*/ 271653 w 2028825"/>
                <a:gd name="connsiteY285" fmla="*/ 601694 h 1352550"/>
                <a:gd name="connsiteX286" fmla="*/ 281369 w 2028825"/>
                <a:gd name="connsiteY286" fmla="*/ 598360 h 1352550"/>
                <a:gd name="connsiteX287" fmla="*/ 281654 w 2028825"/>
                <a:gd name="connsiteY287" fmla="*/ 607028 h 1352550"/>
                <a:gd name="connsiteX288" fmla="*/ 296799 w 2028825"/>
                <a:gd name="connsiteY288" fmla="*/ 605028 h 1352550"/>
                <a:gd name="connsiteX289" fmla="*/ 296894 w 2028825"/>
                <a:gd name="connsiteY289" fmla="*/ 621030 h 1352550"/>
                <a:gd name="connsiteX290" fmla="*/ 307277 w 2028825"/>
                <a:gd name="connsiteY290" fmla="*/ 619696 h 1352550"/>
                <a:gd name="connsiteX291" fmla="*/ 307181 w 2028825"/>
                <a:gd name="connsiteY291" fmla="*/ 622173 h 1352550"/>
                <a:gd name="connsiteX292" fmla="*/ 317564 w 2028825"/>
                <a:gd name="connsiteY292" fmla="*/ 625792 h 1352550"/>
                <a:gd name="connsiteX293" fmla="*/ 315849 w 2028825"/>
                <a:gd name="connsiteY293" fmla="*/ 643318 h 1352550"/>
                <a:gd name="connsiteX294" fmla="*/ 326231 w 2028825"/>
                <a:gd name="connsiteY294" fmla="*/ 645795 h 1352550"/>
                <a:gd name="connsiteX295" fmla="*/ 360235 w 2028825"/>
                <a:gd name="connsiteY295" fmla="*/ 633603 h 1352550"/>
                <a:gd name="connsiteX296" fmla="*/ 355949 w 2028825"/>
                <a:gd name="connsiteY296" fmla="*/ 617029 h 1352550"/>
                <a:gd name="connsiteX297" fmla="*/ 360140 w 2028825"/>
                <a:gd name="connsiteY297" fmla="*/ 582359 h 1352550"/>
                <a:gd name="connsiteX298" fmla="*/ 356902 w 2028825"/>
                <a:gd name="connsiteY298" fmla="*/ 573119 h 1352550"/>
                <a:gd name="connsiteX299" fmla="*/ 371094 w 2028825"/>
                <a:gd name="connsiteY299" fmla="*/ 567214 h 1352550"/>
                <a:gd name="connsiteX300" fmla="*/ 366903 w 2028825"/>
                <a:gd name="connsiteY300" fmla="*/ 544259 h 1352550"/>
                <a:gd name="connsiteX301" fmla="*/ 371094 w 2028825"/>
                <a:gd name="connsiteY301" fmla="*/ 542353 h 1352550"/>
                <a:gd name="connsiteX302" fmla="*/ 366712 w 2028825"/>
                <a:gd name="connsiteY302" fmla="*/ 530161 h 1352550"/>
                <a:gd name="connsiteX303" fmla="*/ 368808 w 2028825"/>
                <a:gd name="connsiteY303" fmla="*/ 529876 h 1352550"/>
                <a:gd name="connsiteX304" fmla="*/ 368427 w 2028825"/>
                <a:gd name="connsiteY304" fmla="*/ 522827 h 1352550"/>
                <a:gd name="connsiteX305" fmla="*/ 361760 w 2028825"/>
                <a:gd name="connsiteY305" fmla="*/ 521017 h 1352550"/>
                <a:gd name="connsiteX306" fmla="*/ 362236 w 2028825"/>
                <a:gd name="connsiteY306" fmla="*/ 516731 h 1352550"/>
                <a:gd name="connsiteX307" fmla="*/ 367665 w 2028825"/>
                <a:gd name="connsiteY307" fmla="*/ 513969 h 1352550"/>
                <a:gd name="connsiteX308" fmla="*/ 366236 w 2028825"/>
                <a:gd name="connsiteY308" fmla="*/ 506349 h 1352550"/>
                <a:gd name="connsiteX309" fmla="*/ 397288 w 2028825"/>
                <a:gd name="connsiteY309" fmla="*/ 484060 h 1352550"/>
                <a:gd name="connsiteX310" fmla="*/ 396621 w 2028825"/>
                <a:gd name="connsiteY310" fmla="*/ 479488 h 1352550"/>
                <a:gd name="connsiteX311" fmla="*/ 410623 w 2028825"/>
                <a:gd name="connsiteY311" fmla="*/ 474440 h 1352550"/>
                <a:gd name="connsiteX312" fmla="*/ 410242 w 2028825"/>
                <a:gd name="connsiteY312" fmla="*/ 465487 h 1352550"/>
                <a:gd name="connsiteX313" fmla="*/ 423958 w 2028825"/>
                <a:gd name="connsiteY313" fmla="*/ 454342 h 1352550"/>
                <a:gd name="connsiteX314" fmla="*/ 440246 w 2028825"/>
                <a:gd name="connsiteY314" fmla="*/ 435864 h 1352550"/>
                <a:gd name="connsiteX315" fmla="*/ 464344 w 2028825"/>
                <a:gd name="connsiteY315" fmla="*/ 421672 h 1352550"/>
                <a:gd name="connsiteX316" fmla="*/ 490347 w 2028825"/>
                <a:gd name="connsiteY316" fmla="*/ 413004 h 1352550"/>
                <a:gd name="connsiteX317" fmla="*/ 492824 w 2028825"/>
                <a:gd name="connsiteY317" fmla="*/ 426815 h 1352550"/>
                <a:gd name="connsiteX318" fmla="*/ 521208 w 2028825"/>
                <a:gd name="connsiteY318" fmla="*/ 429196 h 1352550"/>
                <a:gd name="connsiteX319" fmla="*/ 517684 w 2028825"/>
                <a:gd name="connsiteY319" fmla="*/ 409003 h 1352550"/>
                <a:gd name="connsiteX320" fmla="*/ 512064 w 2028825"/>
                <a:gd name="connsiteY320" fmla="*/ 409861 h 1352550"/>
                <a:gd name="connsiteX321" fmla="*/ 510730 w 2028825"/>
                <a:gd name="connsiteY321" fmla="*/ 402526 h 1352550"/>
                <a:gd name="connsiteX322" fmla="*/ 518160 w 2028825"/>
                <a:gd name="connsiteY322" fmla="*/ 402050 h 1352550"/>
                <a:gd name="connsiteX323" fmla="*/ 514445 w 2028825"/>
                <a:gd name="connsiteY323" fmla="*/ 377190 h 1352550"/>
                <a:gd name="connsiteX324" fmla="*/ 515779 w 2028825"/>
                <a:gd name="connsiteY324" fmla="*/ 365379 h 1352550"/>
                <a:gd name="connsiteX325" fmla="*/ 496633 w 2028825"/>
                <a:gd name="connsiteY325" fmla="*/ 347472 h 1352550"/>
                <a:gd name="connsiteX326" fmla="*/ 492728 w 2028825"/>
                <a:gd name="connsiteY326" fmla="*/ 346234 h 1352550"/>
                <a:gd name="connsiteX327" fmla="*/ 490728 w 2028825"/>
                <a:gd name="connsiteY327" fmla="*/ 354616 h 1352550"/>
                <a:gd name="connsiteX328" fmla="*/ 466249 w 2028825"/>
                <a:gd name="connsiteY328" fmla="*/ 338899 h 1352550"/>
                <a:gd name="connsiteX329" fmla="*/ 469678 w 2028825"/>
                <a:gd name="connsiteY329" fmla="*/ 309943 h 1352550"/>
                <a:gd name="connsiteX330" fmla="*/ 483108 w 2028825"/>
                <a:gd name="connsiteY330" fmla="*/ 286893 h 1352550"/>
                <a:gd name="connsiteX331" fmla="*/ 514826 w 2028825"/>
                <a:gd name="connsiteY331" fmla="*/ 292132 h 1352550"/>
                <a:gd name="connsiteX332" fmla="*/ 517684 w 2028825"/>
                <a:gd name="connsiteY332" fmla="*/ 283369 h 1352550"/>
                <a:gd name="connsiteX333" fmla="*/ 529400 w 2028825"/>
                <a:gd name="connsiteY333" fmla="*/ 266033 h 1352550"/>
                <a:gd name="connsiteX334" fmla="*/ 551688 w 2028825"/>
                <a:gd name="connsiteY334" fmla="*/ 257746 h 1352550"/>
                <a:gd name="connsiteX335" fmla="*/ 566357 w 2028825"/>
                <a:gd name="connsiteY335" fmla="*/ 261366 h 1352550"/>
                <a:gd name="connsiteX336" fmla="*/ 579311 w 2028825"/>
                <a:gd name="connsiteY336" fmla="*/ 260318 h 1352550"/>
                <a:gd name="connsiteX337" fmla="*/ 573596 w 2028825"/>
                <a:gd name="connsiteY337" fmla="*/ 246126 h 1352550"/>
                <a:gd name="connsiteX338" fmla="*/ 585978 w 2028825"/>
                <a:gd name="connsiteY338" fmla="*/ 222885 h 1352550"/>
                <a:gd name="connsiteX339" fmla="*/ 677704 w 2028825"/>
                <a:gd name="connsiteY339" fmla="*/ 163163 h 1352550"/>
                <a:gd name="connsiteX340" fmla="*/ 696278 w 2028825"/>
                <a:gd name="connsiteY340" fmla="*/ 146018 h 1352550"/>
                <a:gd name="connsiteX341" fmla="*/ 742855 w 2028825"/>
                <a:gd name="connsiteY341" fmla="*/ 142970 h 1352550"/>
                <a:gd name="connsiteX342" fmla="*/ 774954 w 2028825"/>
                <a:gd name="connsiteY342" fmla="*/ 133826 h 1352550"/>
                <a:gd name="connsiteX343" fmla="*/ 786860 w 2028825"/>
                <a:gd name="connsiteY343" fmla="*/ 134493 h 1352550"/>
                <a:gd name="connsiteX344" fmla="*/ 796862 w 2028825"/>
                <a:gd name="connsiteY344" fmla="*/ 122491 h 1352550"/>
                <a:gd name="connsiteX345" fmla="*/ 801815 w 2028825"/>
                <a:gd name="connsiteY345" fmla="*/ 120967 h 1352550"/>
                <a:gd name="connsiteX346" fmla="*/ 805625 w 2028825"/>
                <a:gd name="connsiteY346" fmla="*/ 92107 h 1352550"/>
                <a:gd name="connsiteX347" fmla="*/ 789146 w 2028825"/>
                <a:gd name="connsiteY347" fmla="*/ 96393 h 1352550"/>
                <a:gd name="connsiteX348" fmla="*/ 788289 w 2028825"/>
                <a:gd name="connsiteY348" fmla="*/ 93916 h 1352550"/>
                <a:gd name="connsiteX349" fmla="*/ 792766 w 2028825"/>
                <a:gd name="connsiteY349" fmla="*/ 90583 h 1352550"/>
                <a:gd name="connsiteX350" fmla="*/ 784098 w 2028825"/>
                <a:gd name="connsiteY350" fmla="*/ 87439 h 1352550"/>
                <a:gd name="connsiteX351" fmla="*/ 777050 w 2028825"/>
                <a:gd name="connsiteY351" fmla="*/ 76581 h 1352550"/>
                <a:gd name="connsiteX352" fmla="*/ 779717 w 2028825"/>
                <a:gd name="connsiteY352" fmla="*/ 65722 h 1352550"/>
                <a:gd name="connsiteX353" fmla="*/ 762953 w 2028825"/>
                <a:gd name="connsiteY353" fmla="*/ 76962 h 1352550"/>
                <a:gd name="connsiteX354" fmla="*/ 762857 w 2028825"/>
                <a:gd name="connsiteY354" fmla="*/ 70390 h 1352550"/>
                <a:gd name="connsiteX355" fmla="*/ 759904 w 2028825"/>
                <a:gd name="connsiteY355" fmla="*/ 65722 h 1352550"/>
                <a:gd name="connsiteX356" fmla="*/ 756666 w 2028825"/>
                <a:gd name="connsiteY356" fmla="*/ 67056 h 1352550"/>
                <a:gd name="connsiteX357" fmla="*/ 754761 w 2028825"/>
                <a:gd name="connsiteY357" fmla="*/ 65151 h 1352550"/>
                <a:gd name="connsiteX358" fmla="*/ 753999 w 2028825"/>
                <a:gd name="connsiteY358" fmla="*/ 50768 h 1352550"/>
                <a:gd name="connsiteX359" fmla="*/ 747141 w 2028825"/>
                <a:gd name="connsiteY359" fmla="*/ 49816 h 1352550"/>
                <a:gd name="connsiteX360" fmla="*/ 747998 w 2028825"/>
                <a:gd name="connsiteY360" fmla="*/ 40100 h 1352550"/>
                <a:gd name="connsiteX361" fmla="*/ 745808 w 2028825"/>
                <a:gd name="connsiteY361" fmla="*/ 36290 h 1352550"/>
                <a:gd name="connsiteX362" fmla="*/ 748189 w 2028825"/>
                <a:gd name="connsiteY362" fmla="*/ 23241 h 1352550"/>
                <a:gd name="connsiteX363" fmla="*/ 752856 w 2028825"/>
                <a:gd name="connsiteY363" fmla="*/ 20479 h 1352550"/>
                <a:gd name="connsiteX364" fmla="*/ 779431 w 2028825"/>
                <a:gd name="connsiteY364" fmla="*/ 22765 h 1352550"/>
                <a:gd name="connsiteX365" fmla="*/ 812006 w 2028825"/>
                <a:gd name="connsiteY365" fmla="*/ 20193 h 1352550"/>
                <a:gd name="connsiteX366" fmla="*/ 810863 w 2028825"/>
                <a:gd name="connsiteY366" fmla="*/ 9525 h 1352550"/>
                <a:gd name="connsiteX367" fmla="*/ 821912 w 2028825"/>
                <a:gd name="connsiteY367" fmla="*/ 15049 h 1352550"/>
                <a:gd name="connsiteX368" fmla="*/ 825437 w 2028825"/>
                <a:gd name="connsiteY368" fmla="*/ 23908 h 1352550"/>
                <a:gd name="connsiteX369" fmla="*/ 835819 w 2028825"/>
                <a:gd name="connsiteY369" fmla="*/ 27337 h 1352550"/>
                <a:gd name="connsiteX370" fmla="*/ 836676 w 2028825"/>
                <a:gd name="connsiteY370" fmla="*/ 30766 h 1352550"/>
                <a:gd name="connsiteX371" fmla="*/ 846392 w 2028825"/>
                <a:gd name="connsiteY371" fmla="*/ 35052 h 1352550"/>
                <a:gd name="connsiteX372" fmla="*/ 851725 w 2028825"/>
                <a:gd name="connsiteY372" fmla="*/ 31623 h 1352550"/>
                <a:gd name="connsiteX373" fmla="*/ 857250 w 2028825"/>
                <a:gd name="connsiteY373" fmla="*/ 33337 h 1352550"/>
                <a:gd name="connsiteX374" fmla="*/ 856012 w 2028825"/>
                <a:gd name="connsiteY374" fmla="*/ 37243 h 1352550"/>
                <a:gd name="connsiteX375" fmla="*/ 852297 w 2028825"/>
                <a:gd name="connsiteY375" fmla="*/ 37624 h 1352550"/>
                <a:gd name="connsiteX376" fmla="*/ 851154 w 2028825"/>
                <a:gd name="connsiteY376" fmla="*/ 62008 h 1352550"/>
                <a:gd name="connsiteX377" fmla="*/ 853535 w 2028825"/>
                <a:gd name="connsiteY377" fmla="*/ 63055 h 1352550"/>
                <a:gd name="connsiteX378" fmla="*/ 850868 w 2028825"/>
                <a:gd name="connsiteY378" fmla="*/ 64198 h 1352550"/>
                <a:gd name="connsiteX379" fmla="*/ 851630 w 2028825"/>
                <a:gd name="connsiteY379" fmla="*/ 75247 h 1352550"/>
                <a:gd name="connsiteX380" fmla="*/ 859536 w 2028825"/>
                <a:gd name="connsiteY380" fmla="*/ 74962 h 1352550"/>
                <a:gd name="connsiteX381" fmla="*/ 860584 w 2028825"/>
                <a:gd name="connsiteY381" fmla="*/ 78867 h 1352550"/>
                <a:gd name="connsiteX382" fmla="*/ 876967 w 2028825"/>
                <a:gd name="connsiteY382" fmla="*/ 74866 h 1352550"/>
                <a:gd name="connsiteX383" fmla="*/ 876491 w 2028825"/>
                <a:gd name="connsiteY383" fmla="*/ 88297 h 1352550"/>
                <a:gd name="connsiteX384" fmla="*/ 873157 w 2028825"/>
                <a:gd name="connsiteY384" fmla="*/ 95536 h 1352550"/>
                <a:gd name="connsiteX385" fmla="*/ 863251 w 2028825"/>
                <a:gd name="connsiteY385" fmla="*/ 109061 h 1352550"/>
                <a:gd name="connsiteX386" fmla="*/ 853916 w 2028825"/>
                <a:gd name="connsiteY386" fmla="*/ 109537 h 1352550"/>
                <a:gd name="connsiteX387" fmla="*/ 853440 w 2028825"/>
                <a:gd name="connsiteY387" fmla="*/ 127921 h 1352550"/>
                <a:gd name="connsiteX388" fmla="*/ 846201 w 2028825"/>
                <a:gd name="connsiteY388" fmla="*/ 148304 h 1352550"/>
                <a:gd name="connsiteX389" fmla="*/ 862679 w 2028825"/>
                <a:gd name="connsiteY389" fmla="*/ 157162 h 1352550"/>
                <a:gd name="connsiteX390" fmla="*/ 868490 w 2028825"/>
                <a:gd name="connsiteY390" fmla="*/ 156210 h 1352550"/>
                <a:gd name="connsiteX391" fmla="*/ 922782 w 2028825"/>
                <a:gd name="connsiteY391" fmla="*/ 173926 h 1352550"/>
                <a:gd name="connsiteX392" fmla="*/ 934498 w 2028825"/>
                <a:gd name="connsiteY392" fmla="*/ 173164 h 1352550"/>
                <a:gd name="connsiteX393" fmla="*/ 937641 w 2028825"/>
                <a:gd name="connsiteY393" fmla="*/ 166116 h 1352550"/>
                <a:gd name="connsiteX394" fmla="*/ 943261 w 2028825"/>
                <a:gd name="connsiteY394" fmla="*/ 164020 h 1352550"/>
                <a:gd name="connsiteX395" fmla="*/ 947071 w 2028825"/>
                <a:gd name="connsiteY395" fmla="*/ 154210 h 1352550"/>
                <a:gd name="connsiteX396" fmla="*/ 949833 w 2028825"/>
                <a:gd name="connsiteY396" fmla="*/ 154876 h 1352550"/>
                <a:gd name="connsiteX397" fmla="*/ 952214 w 2028825"/>
                <a:gd name="connsiteY397" fmla="*/ 148685 h 1352550"/>
                <a:gd name="connsiteX398" fmla="*/ 953929 w 2028825"/>
                <a:gd name="connsiteY398" fmla="*/ 149161 h 1352550"/>
                <a:gd name="connsiteX399" fmla="*/ 954976 w 2028825"/>
                <a:gd name="connsiteY399" fmla="*/ 144494 h 1352550"/>
                <a:gd name="connsiteX400" fmla="*/ 976789 w 2028825"/>
                <a:gd name="connsiteY400" fmla="*/ 139160 h 1352550"/>
                <a:gd name="connsiteX401" fmla="*/ 975836 w 2028825"/>
                <a:gd name="connsiteY401" fmla="*/ 129445 h 1352550"/>
                <a:gd name="connsiteX402" fmla="*/ 982980 w 2028825"/>
                <a:gd name="connsiteY402" fmla="*/ 129826 h 1352550"/>
                <a:gd name="connsiteX403" fmla="*/ 983837 w 2028825"/>
                <a:gd name="connsiteY403" fmla="*/ 137255 h 1352550"/>
                <a:gd name="connsiteX404" fmla="*/ 987933 w 2028825"/>
                <a:gd name="connsiteY404" fmla="*/ 136398 h 1352550"/>
                <a:gd name="connsiteX405" fmla="*/ 987838 w 2028825"/>
                <a:gd name="connsiteY405" fmla="*/ 134302 h 1352550"/>
                <a:gd name="connsiteX406" fmla="*/ 1001649 w 2028825"/>
                <a:gd name="connsiteY406" fmla="*/ 132493 h 1352550"/>
                <a:gd name="connsiteX407" fmla="*/ 1005650 w 2028825"/>
                <a:gd name="connsiteY407" fmla="*/ 114871 h 1352550"/>
                <a:gd name="connsiteX408" fmla="*/ 1015651 w 2028825"/>
                <a:gd name="connsiteY408" fmla="*/ 115729 h 1352550"/>
                <a:gd name="connsiteX409" fmla="*/ 1016317 w 2028825"/>
                <a:gd name="connsiteY409" fmla="*/ 108680 h 1352550"/>
                <a:gd name="connsiteX410" fmla="*/ 1019842 w 2028825"/>
                <a:gd name="connsiteY410" fmla="*/ 109633 h 1352550"/>
                <a:gd name="connsiteX411" fmla="*/ 1024604 w 2028825"/>
                <a:gd name="connsiteY411" fmla="*/ 79343 h 1352550"/>
                <a:gd name="connsiteX412" fmla="*/ 1043845 w 2028825"/>
                <a:gd name="connsiteY412" fmla="*/ 77629 h 1352550"/>
                <a:gd name="connsiteX413" fmla="*/ 1047464 w 2028825"/>
                <a:gd name="connsiteY413" fmla="*/ 88487 h 1352550"/>
                <a:gd name="connsiteX414" fmla="*/ 1056132 w 2028825"/>
                <a:gd name="connsiteY414" fmla="*/ 88106 h 1352550"/>
                <a:gd name="connsiteX415" fmla="*/ 1072229 w 2028825"/>
                <a:gd name="connsiteY415" fmla="*/ 96012 h 1352550"/>
                <a:gd name="connsiteX416" fmla="*/ 1084517 w 2028825"/>
                <a:gd name="connsiteY416" fmla="*/ 97250 h 1352550"/>
                <a:gd name="connsiteX417" fmla="*/ 1115473 w 2028825"/>
                <a:gd name="connsiteY417" fmla="*/ 110776 h 1352550"/>
                <a:gd name="connsiteX418" fmla="*/ 1140238 w 2028825"/>
                <a:gd name="connsiteY418" fmla="*/ 105061 h 1352550"/>
                <a:gd name="connsiteX419" fmla="*/ 1141095 w 2028825"/>
                <a:gd name="connsiteY419" fmla="*/ 109918 h 1352550"/>
                <a:gd name="connsiteX420" fmla="*/ 1158050 w 2028825"/>
                <a:gd name="connsiteY420" fmla="*/ 111919 h 1352550"/>
                <a:gd name="connsiteX421" fmla="*/ 1166527 w 2028825"/>
                <a:gd name="connsiteY421" fmla="*/ 120967 h 1352550"/>
                <a:gd name="connsiteX422" fmla="*/ 1166527 w 2028825"/>
                <a:gd name="connsiteY422" fmla="*/ 133636 h 1352550"/>
                <a:gd name="connsiteX423" fmla="*/ 1195769 w 2028825"/>
                <a:gd name="connsiteY423" fmla="*/ 160496 h 1352550"/>
                <a:gd name="connsiteX424" fmla="*/ 1191673 w 2028825"/>
                <a:gd name="connsiteY424" fmla="*/ 176022 h 1352550"/>
                <a:gd name="connsiteX425" fmla="*/ 1200150 w 2028825"/>
                <a:gd name="connsiteY425" fmla="*/ 179546 h 1352550"/>
                <a:gd name="connsiteX426" fmla="*/ 1198626 w 2028825"/>
                <a:gd name="connsiteY426" fmla="*/ 184023 h 1352550"/>
                <a:gd name="connsiteX427" fmla="*/ 1210342 w 2028825"/>
                <a:gd name="connsiteY427" fmla="*/ 185547 h 1352550"/>
                <a:gd name="connsiteX428" fmla="*/ 1209866 w 2028825"/>
                <a:gd name="connsiteY428" fmla="*/ 190119 h 1352550"/>
                <a:gd name="connsiteX429" fmla="*/ 1214914 w 2028825"/>
                <a:gd name="connsiteY429" fmla="*/ 190881 h 1352550"/>
                <a:gd name="connsiteX430" fmla="*/ 1225105 w 2028825"/>
                <a:gd name="connsiteY430" fmla="*/ 238982 h 1352550"/>
                <a:gd name="connsiteX431" fmla="*/ 1232249 w 2028825"/>
                <a:gd name="connsiteY431" fmla="*/ 238125 h 1352550"/>
                <a:gd name="connsiteX432" fmla="*/ 1241203 w 2028825"/>
                <a:gd name="connsiteY432" fmla="*/ 233077 h 1352550"/>
                <a:gd name="connsiteX433" fmla="*/ 1247584 w 2028825"/>
                <a:gd name="connsiteY433" fmla="*/ 236601 h 1352550"/>
                <a:gd name="connsiteX434" fmla="*/ 1252252 w 2028825"/>
                <a:gd name="connsiteY434" fmla="*/ 247840 h 1352550"/>
                <a:gd name="connsiteX435" fmla="*/ 1275207 w 2028825"/>
                <a:gd name="connsiteY435" fmla="*/ 253270 h 1352550"/>
                <a:gd name="connsiteX436" fmla="*/ 1279779 w 2028825"/>
                <a:gd name="connsiteY436" fmla="*/ 253079 h 1352550"/>
                <a:gd name="connsiteX437" fmla="*/ 1281494 w 2028825"/>
                <a:gd name="connsiteY437" fmla="*/ 247459 h 1352550"/>
                <a:gd name="connsiteX438" fmla="*/ 1284351 w 2028825"/>
                <a:gd name="connsiteY438" fmla="*/ 246126 h 1352550"/>
                <a:gd name="connsiteX439" fmla="*/ 1289304 w 2028825"/>
                <a:gd name="connsiteY439" fmla="*/ 248698 h 1352550"/>
                <a:gd name="connsiteX440" fmla="*/ 1289685 w 2028825"/>
                <a:gd name="connsiteY440" fmla="*/ 257461 h 1352550"/>
                <a:gd name="connsiteX441" fmla="*/ 1304544 w 2028825"/>
                <a:gd name="connsiteY441" fmla="*/ 263271 h 1352550"/>
                <a:gd name="connsiteX442" fmla="*/ 1319689 w 2028825"/>
                <a:gd name="connsiteY442" fmla="*/ 262985 h 1352550"/>
                <a:gd name="connsiteX443" fmla="*/ 1319213 w 2028825"/>
                <a:gd name="connsiteY443" fmla="*/ 266986 h 1352550"/>
                <a:gd name="connsiteX444" fmla="*/ 1324547 w 2028825"/>
                <a:gd name="connsiteY444" fmla="*/ 269272 h 1352550"/>
                <a:gd name="connsiteX445" fmla="*/ 1324642 w 2028825"/>
                <a:gd name="connsiteY445" fmla="*/ 272034 h 1352550"/>
                <a:gd name="connsiteX446" fmla="*/ 1342168 w 2028825"/>
                <a:gd name="connsiteY446" fmla="*/ 275653 h 1352550"/>
                <a:gd name="connsiteX447" fmla="*/ 1343978 w 2028825"/>
                <a:gd name="connsiteY447" fmla="*/ 291560 h 1352550"/>
                <a:gd name="connsiteX448" fmla="*/ 1350740 w 2028825"/>
                <a:gd name="connsiteY448" fmla="*/ 295275 h 1352550"/>
                <a:gd name="connsiteX449" fmla="*/ 1359218 w 2028825"/>
                <a:gd name="connsiteY449" fmla="*/ 321183 h 1352550"/>
                <a:gd name="connsiteX450" fmla="*/ 1360456 w 2028825"/>
                <a:gd name="connsiteY450" fmla="*/ 327755 h 1352550"/>
                <a:gd name="connsiteX451" fmla="*/ 1357313 w 2028825"/>
                <a:gd name="connsiteY451" fmla="*/ 326326 h 1352550"/>
                <a:gd name="connsiteX452" fmla="*/ 1358360 w 2028825"/>
                <a:gd name="connsiteY452" fmla="*/ 336804 h 1352550"/>
                <a:gd name="connsiteX453" fmla="*/ 1367790 w 2028825"/>
                <a:gd name="connsiteY453" fmla="*/ 375285 h 1352550"/>
                <a:gd name="connsiteX454" fmla="*/ 1375505 w 2028825"/>
                <a:gd name="connsiteY454" fmla="*/ 374523 h 1352550"/>
                <a:gd name="connsiteX455" fmla="*/ 1377505 w 2028825"/>
                <a:gd name="connsiteY455" fmla="*/ 380143 h 1352550"/>
                <a:gd name="connsiteX456" fmla="*/ 1380839 w 2028825"/>
                <a:gd name="connsiteY456" fmla="*/ 379381 h 1352550"/>
                <a:gd name="connsiteX457" fmla="*/ 1382268 w 2028825"/>
                <a:gd name="connsiteY457" fmla="*/ 389001 h 1352550"/>
                <a:gd name="connsiteX458" fmla="*/ 1387983 w 2028825"/>
                <a:gd name="connsiteY458" fmla="*/ 388715 h 1352550"/>
                <a:gd name="connsiteX459" fmla="*/ 1390936 w 2028825"/>
                <a:gd name="connsiteY459" fmla="*/ 409480 h 1352550"/>
                <a:gd name="connsiteX460" fmla="*/ 1389126 w 2028825"/>
                <a:gd name="connsiteY460" fmla="*/ 409003 h 1352550"/>
                <a:gd name="connsiteX461" fmla="*/ 1388650 w 2028825"/>
                <a:gd name="connsiteY461" fmla="*/ 413861 h 1352550"/>
                <a:gd name="connsiteX462" fmla="*/ 1393889 w 2028825"/>
                <a:gd name="connsiteY462" fmla="*/ 415957 h 1352550"/>
                <a:gd name="connsiteX463" fmla="*/ 1394555 w 2028825"/>
                <a:gd name="connsiteY463" fmla="*/ 427863 h 1352550"/>
                <a:gd name="connsiteX464" fmla="*/ 1397222 w 2028825"/>
                <a:gd name="connsiteY464" fmla="*/ 428339 h 1352550"/>
                <a:gd name="connsiteX465" fmla="*/ 1395222 w 2028825"/>
                <a:gd name="connsiteY465" fmla="*/ 439864 h 1352550"/>
                <a:gd name="connsiteX466" fmla="*/ 1415605 w 2028825"/>
                <a:gd name="connsiteY466" fmla="*/ 476821 h 1352550"/>
                <a:gd name="connsiteX467" fmla="*/ 1417796 w 2028825"/>
                <a:gd name="connsiteY467" fmla="*/ 476155 h 1352550"/>
                <a:gd name="connsiteX468" fmla="*/ 1418177 w 2028825"/>
                <a:gd name="connsiteY468" fmla="*/ 491490 h 1352550"/>
                <a:gd name="connsiteX469" fmla="*/ 1413796 w 2028825"/>
                <a:gd name="connsiteY469" fmla="*/ 507206 h 1352550"/>
                <a:gd name="connsiteX470" fmla="*/ 1417796 w 2028825"/>
                <a:gd name="connsiteY470" fmla="*/ 509016 h 1352550"/>
                <a:gd name="connsiteX471" fmla="*/ 1417892 w 2028825"/>
                <a:gd name="connsiteY471" fmla="*/ 516160 h 1352550"/>
                <a:gd name="connsiteX472" fmla="*/ 1428179 w 2028825"/>
                <a:gd name="connsiteY472" fmla="*/ 520351 h 1352550"/>
                <a:gd name="connsiteX473" fmla="*/ 1426559 w 2028825"/>
                <a:gd name="connsiteY473" fmla="*/ 527494 h 1352550"/>
                <a:gd name="connsiteX474" fmla="*/ 1442752 w 2028825"/>
                <a:gd name="connsiteY474" fmla="*/ 533019 h 1352550"/>
                <a:gd name="connsiteX475" fmla="*/ 1433989 w 2028825"/>
                <a:gd name="connsiteY475" fmla="*/ 546354 h 1352550"/>
                <a:gd name="connsiteX476" fmla="*/ 1456563 w 2028825"/>
                <a:gd name="connsiteY476" fmla="*/ 552069 h 1352550"/>
                <a:gd name="connsiteX477" fmla="*/ 1469326 w 2028825"/>
                <a:gd name="connsiteY477" fmla="*/ 559117 h 1352550"/>
                <a:gd name="connsiteX478" fmla="*/ 1480090 w 2028825"/>
                <a:gd name="connsiteY478" fmla="*/ 554164 h 1352550"/>
                <a:gd name="connsiteX479" fmla="*/ 1502188 w 2028825"/>
                <a:gd name="connsiteY479" fmla="*/ 564451 h 1352550"/>
                <a:gd name="connsiteX480" fmla="*/ 1503807 w 2028825"/>
                <a:gd name="connsiteY480" fmla="*/ 544544 h 1352550"/>
                <a:gd name="connsiteX481" fmla="*/ 1507046 w 2028825"/>
                <a:gd name="connsiteY481" fmla="*/ 545782 h 1352550"/>
                <a:gd name="connsiteX482" fmla="*/ 1509617 w 2028825"/>
                <a:gd name="connsiteY482" fmla="*/ 542544 h 1352550"/>
                <a:gd name="connsiteX483" fmla="*/ 1524953 w 2028825"/>
                <a:gd name="connsiteY483" fmla="*/ 547402 h 1352550"/>
                <a:gd name="connsiteX484" fmla="*/ 1536383 w 2028825"/>
                <a:gd name="connsiteY484" fmla="*/ 538639 h 1352550"/>
                <a:gd name="connsiteX485" fmla="*/ 1536383 w 2028825"/>
                <a:gd name="connsiteY485" fmla="*/ 523208 h 1352550"/>
                <a:gd name="connsiteX486" fmla="*/ 1544479 w 2028825"/>
                <a:gd name="connsiteY486" fmla="*/ 521303 h 1352550"/>
                <a:gd name="connsiteX487" fmla="*/ 1544669 w 2028825"/>
                <a:gd name="connsiteY487" fmla="*/ 523494 h 1352550"/>
                <a:gd name="connsiteX488" fmla="*/ 1554671 w 2028825"/>
                <a:gd name="connsiteY488" fmla="*/ 522922 h 1352550"/>
                <a:gd name="connsiteX489" fmla="*/ 1555242 w 2028825"/>
                <a:gd name="connsiteY489" fmla="*/ 525209 h 1352550"/>
                <a:gd name="connsiteX490" fmla="*/ 1570768 w 2028825"/>
                <a:gd name="connsiteY490" fmla="*/ 520541 h 1352550"/>
                <a:gd name="connsiteX491" fmla="*/ 1572387 w 2028825"/>
                <a:gd name="connsiteY491" fmla="*/ 527685 h 1352550"/>
                <a:gd name="connsiteX492" fmla="*/ 1580102 w 2028825"/>
                <a:gd name="connsiteY492" fmla="*/ 528638 h 1352550"/>
                <a:gd name="connsiteX493" fmla="*/ 1583436 w 2028825"/>
                <a:gd name="connsiteY493" fmla="*/ 548545 h 1352550"/>
                <a:gd name="connsiteX494" fmla="*/ 1573816 w 2028825"/>
                <a:gd name="connsiteY494" fmla="*/ 553593 h 1352550"/>
                <a:gd name="connsiteX495" fmla="*/ 1572578 w 2028825"/>
                <a:gd name="connsiteY495" fmla="*/ 556546 h 1352550"/>
                <a:gd name="connsiteX496" fmla="*/ 1571054 w 2028825"/>
                <a:gd name="connsiteY496" fmla="*/ 566738 h 1352550"/>
                <a:gd name="connsiteX497" fmla="*/ 1576769 w 2028825"/>
                <a:gd name="connsiteY497" fmla="*/ 568166 h 1352550"/>
                <a:gd name="connsiteX498" fmla="*/ 1574673 w 2028825"/>
                <a:gd name="connsiteY498" fmla="*/ 584930 h 1352550"/>
                <a:gd name="connsiteX499" fmla="*/ 1576007 w 2028825"/>
                <a:gd name="connsiteY499" fmla="*/ 595789 h 1352550"/>
                <a:gd name="connsiteX500" fmla="*/ 1601724 w 2028825"/>
                <a:gd name="connsiteY500" fmla="*/ 583311 h 1352550"/>
                <a:gd name="connsiteX501" fmla="*/ 1601343 w 2028825"/>
                <a:gd name="connsiteY501" fmla="*/ 568928 h 1352550"/>
                <a:gd name="connsiteX502" fmla="*/ 1609534 w 2028825"/>
                <a:gd name="connsiteY502" fmla="*/ 569119 h 1352550"/>
                <a:gd name="connsiteX503" fmla="*/ 1609154 w 2028825"/>
                <a:gd name="connsiteY503" fmla="*/ 564070 h 1352550"/>
                <a:gd name="connsiteX504" fmla="*/ 1611916 w 2028825"/>
                <a:gd name="connsiteY504" fmla="*/ 563689 h 1352550"/>
                <a:gd name="connsiteX505" fmla="*/ 1611249 w 2028825"/>
                <a:gd name="connsiteY505" fmla="*/ 556260 h 1352550"/>
                <a:gd name="connsiteX506" fmla="*/ 1623155 w 2028825"/>
                <a:gd name="connsiteY506" fmla="*/ 556736 h 1352550"/>
                <a:gd name="connsiteX507" fmla="*/ 1621822 w 2028825"/>
                <a:gd name="connsiteY507" fmla="*/ 547306 h 1352550"/>
                <a:gd name="connsiteX508" fmla="*/ 1626489 w 2028825"/>
                <a:gd name="connsiteY508" fmla="*/ 546830 h 1352550"/>
                <a:gd name="connsiteX509" fmla="*/ 1630775 w 2028825"/>
                <a:gd name="connsiteY509" fmla="*/ 561022 h 1352550"/>
                <a:gd name="connsiteX510" fmla="*/ 1636014 w 2028825"/>
                <a:gd name="connsiteY510" fmla="*/ 559689 h 1352550"/>
                <a:gd name="connsiteX511" fmla="*/ 1636109 w 2028825"/>
                <a:gd name="connsiteY511" fmla="*/ 553784 h 1352550"/>
                <a:gd name="connsiteX512" fmla="*/ 1645444 w 2028825"/>
                <a:gd name="connsiteY512" fmla="*/ 553307 h 1352550"/>
                <a:gd name="connsiteX513" fmla="*/ 1642682 w 2028825"/>
                <a:gd name="connsiteY513" fmla="*/ 536257 h 1352550"/>
                <a:gd name="connsiteX514" fmla="*/ 1662017 w 2028825"/>
                <a:gd name="connsiteY514" fmla="*/ 527399 h 1352550"/>
                <a:gd name="connsiteX515" fmla="*/ 1677543 w 2028825"/>
                <a:gd name="connsiteY515" fmla="*/ 522922 h 1352550"/>
                <a:gd name="connsiteX516" fmla="*/ 1696117 w 2028825"/>
                <a:gd name="connsiteY516" fmla="*/ 523208 h 1352550"/>
                <a:gd name="connsiteX517" fmla="*/ 1705070 w 2028825"/>
                <a:gd name="connsiteY517" fmla="*/ 518446 h 1352550"/>
                <a:gd name="connsiteX518" fmla="*/ 1720501 w 2028825"/>
                <a:gd name="connsiteY518" fmla="*/ 516826 h 1352550"/>
                <a:gd name="connsiteX519" fmla="*/ 1720501 w 2028825"/>
                <a:gd name="connsiteY519" fmla="*/ 514445 h 1352550"/>
                <a:gd name="connsiteX520" fmla="*/ 1775365 w 2028825"/>
                <a:gd name="connsiteY520" fmla="*/ 512635 h 1352550"/>
                <a:gd name="connsiteX521" fmla="*/ 1771841 w 2028825"/>
                <a:gd name="connsiteY521" fmla="*/ 518160 h 1352550"/>
                <a:gd name="connsiteX522" fmla="*/ 1802511 w 2028825"/>
                <a:gd name="connsiteY522" fmla="*/ 518255 h 1352550"/>
                <a:gd name="connsiteX523" fmla="*/ 1802701 w 2028825"/>
                <a:gd name="connsiteY523" fmla="*/ 523875 h 1352550"/>
                <a:gd name="connsiteX524" fmla="*/ 1820227 w 2028825"/>
                <a:gd name="connsiteY524" fmla="*/ 523684 h 1352550"/>
                <a:gd name="connsiteX525" fmla="*/ 1820418 w 2028825"/>
                <a:gd name="connsiteY525" fmla="*/ 527494 h 1352550"/>
                <a:gd name="connsiteX526" fmla="*/ 1830610 w 2028825"/>
                <a:gd name="connsiteY526" fmla="*/ 520732 h 1352550"/>
                <a:gd name="connsiteX527" fmla="*/ 1831467 w 2028825"/>
                <a:gd name="connsiteY527" fmla="*/ 540925 h 1352550"/>
                <a:gd name="connsiteX528" fmla="*/ 1840230 w 2028825"/>
                <a:gd name="connsiteY528" fmla="*/ 533209 h 1352550"/>
                <a:gd name="connsiteX529" fmla="*/ 1852232 w 2028825"/>
                <a:gd name="connsiteY529" fmla="*/ 529495 h 1352550"/>
                <a:gd name="connsiteX530" fmla="*/ 1852327 w 2028825"/>
                <a:gd name="connsiteY530" fmla="*/ 526256 h 1352550"/>
                <a:gd name="connsiteX531" fmla="*/ 1867852 w 2028825"/>
                <a:gd name="connsiteY531" fmla="*/ 519303 h 1352550"/>
                <a:gd name="connsiteX532" fmla="*/ 1870901 w 2028825"/>
                <a:gd name="connsiteY532" fmla="*/ 519112 h 1352550"/>
                <a:gd name="connsiteX533" fmla="*/ 1871567 w 2028825"/>
                <a:gd name="connsiteY533" fmla="*/ 524542 h 1352550"/>
                <a:gd name="connsiteX534" fmla="*/ 1889569 w 2028825"/>
                <a:gd name="connsiteY534" fmla="*/ 521779 h 1352550"/>
                <a:gd name="connsiteX535" fmla="*/ 1892332 w 2028825"/>
                <a:gd name="connsiteY535" fmla="*/ 532447 h 1352550"/>
                <a:gd name="connsiteX536" fmla="*/ 1896713 w 2028825"/>
                <a:gd name="connsiteY536" fmla="*/ 534067 h 1352550"/>
                <a:gd name="connsiteX537" fmla="*/ 1906143 w 2028825"/>
                <a:gd name="connsiteY537" fmla="*/ 533114 h 1352550"/>
                <a:gd name="connsiteX538" fmla="*/ 1906048 w 2028825"/>
                <a:gd name="connsiteY538" fmla="*/ 530828 h 1352550"/>
                <a:gd name="connsiteX539" fmla="*/ 1909667 w 2028825"/>
                <a:gd name="connsiteY539" fmla="*/ 530257 h 1352550"/>
                <a:gd name="connsiteX540" fmla="*/ 1943005 w 2028825"/>
                <a:gd name="connsiteY540" fmla="*/ 529304 h 1352550"/>
                <a:gd name="connsiteX541" fmla="*/ 1944719 w 2028825"/>
                <a:gd name="connsiteY541" fmla="*/ 580358 h 1352550"/>
                <a:gd name="connsiteX542" fmla="*/ 2019776 w 2028825"/>
                <a:gd name="connsiteY542" fmla="*/ 580739 h 1352550"/>
                <a:gd name="connsiteX543" fmla="*/ 2017776 w 2028825"/>
                <a:gd name="connsiteY543" fmla="*/ 618268 h 1352550"/>
                <a:gd name="connsiteX544" fmla="*/ 2005584 w 2028825"/>
                <a:gd name="connsiteY544" fmla="*/ 616744 h 1352550"/>
                <a:gd name="connsiteX545" fmla="*/ 2006441 w 2028825"/>
                <a:gd name="connsiteY545" fmla="*/ 633889 h 1352550"/>
                <a:gd name="connsiteX546" fmla="*/ 2001393 w 2028825"/>
                <a:gd name="connsiteY546" fmla="*/ 666274 h 1352550"/>
                <a:gd name="connsiteX547" fmla="*/ 2013966 w 2028825"/>
                <a:gd name="connsiteY547" fmla="*/ 671036 h 1352550"/>
                <a:gd name="connsiteX548" fmla="*/ 2015585 w 2028825"/>
                <a:gd name="connsiteY548" fmla="*/ 680847 h 1352550"/>
                <a:gd name="connsiteX549" fmla="*/ 1993106 w 2028825"/>
                <a:gd name="connsiteY549" fmla="*/ 690848 h 1352550"/>
                <a:gd name="connsiteX550" fmla="*/ 1975104 w 2028825"/>
                <a:gd name="connsiteY550" fmla="*/ 694087 h 1352550"/>
                <a:gd name="connsiteX551" fmla="*/ 1980819 w 2028825"/>
                <a:gd name="connsiteY551" fmla="*/ 693992 h 1352550"/>
                <a:gd name="connsiteX552" fmla="*/ 1975294 w 2028825"/>
                <a:gd name="connsiteY552" fmla="*/ 694849 h 1352550"/>
                <a:gd name="connsiteX553" fmla="*/ 1974342 w 2028825"/>
                <a:gd name="connsiteY553" fmla="*/ 697325 h 1352550"/>
                <a:gd name="connsiteX554" fmla="*/ 1976723 w 2028825"/>
                <a:gd name="connsiteY554" fmla="*/ 712660 h 1352550"/>
                <a:gd name="connsiteX555" fmla="*/ 1989677 w 2028825"/>
                <a:gd name="connsiteY555" fmla="*/ 751808 h 1352550"/>
                <a:gd name="connsiteX556" fmla="*/ 1987296 w 2028825"/>
                <a:gd name="connsiteY556" fmla="*/ 755523 h 1352550"/>
                <a:gd name="connsiteX557" fmla="*/ 1989677 w 2028825"/>
                <a:gd name="connsiteY557" fmla="*/ 764667 h 1352550"/>
                <a:gd name="connsiteX558" fmla="*/ 1986534 w 2028825"/>
                <a:gd name="connsiteY558" fmla="*/ 765429 h 1352550"/>
                <a:gd name="connsiteX559" fmla="*/ 1985391 w 2028825"/>
                <a:gd name="connsiteY559" fmla="*/ 815054 h 1352550"/>
                <a:gd name="connsiteX560" fmla="*/ 2005393 w 2028825"/>
                <a:gd name="connsiteY560" fmla="*/ 818007 h 1352550"/>
                <a:gd name="connsiteX561" fmla="*/ 2006156 w 2028825"/>
                <a:gd name="connsiteY561" fmla="*/ 829056 h 1352550"/>
                <a:gd name="connsiteX562" fmla="*/ 2015871 w 2028825"/>
                <a:gd name="connsiteY562" fmla="*/ 829246 h 1352550"/>
                <a:gd name="connsiteX563" fmla="*/ 2015204 w 2028825"/>
                <a:gd name="connsiteY563" fmla="*/ 836676 h 1352550"/>
                <a:gd name="connsiteX564" fmla="*/ 2012347 w 2028825"/>
                <a:gd name="connsiteY564" fmla="*/ 843915 h 1352550"/>
                <a:gd name="connsiteX565" fmla="*/ 2003012 w 2028825"/>
                <a:gd name="connsiteY565" fmla="*/ 843058 h 1352550"/>
                <a:gd name="connsiteX566" fmla="*/ 2004060 w 2028825"/>
                <a:gd name="connsiteY566" fmla="*/ 856297 h 1352550"/>
                <a:gd name="connsiteX567" fmla="*/ 1984153 w 2028825"/>
                <a:gd name="connsiteY567" fmla="*/ 853440 h 1352550"/>
                <a:gd name="connsiteX568" fmla="*/ 1984058 w 2028825"/>
                <a:gd name="connsiteY568" fmla="*/ 861917 h 1352550"/>
                <a:gd name="connsiteX569" fmla="*/ 1995868 w 2028825"/>
                <a:gd name="connsiteY569" fmla="*/ 892016 h 1352550"/>
                <a:gd name="connsiteX570" fmla="*/ 1980533 w 2028825"/>
                <a:gd name="connsiteY570" fmla="*/ 895159 h 1352550"/>
                <a:gd name="connsiteX571" fmla="*/ 1965579 w 2028825"/>
                <a:gd name="connsiteY571" fmla="*/ 889254 h 1352550"/>
                <a:gd name="connsiteX572" fmla="*/ 1966055 w 2028825"/>
                <a:gd name="connsiteY572" fmla="*/ 901827 h 1352550"/>
                <a:gd name="connsiteX573" fmla="*/ 1941005 w 2028825"/>
                <a:gd name="connsiteY573" fmla="*/ 916876 h 1352550"/>
                <a:gd name="connsiteX574" fmla="*/ 1944148 w 2028825"/>
                <a:gd name="connsiteY574" fmla="*/ 922972 h 1352550"/>
                <a:gd name="connsiteX575" fmla="*/ 1947767 w 2028825"/>
                <a:gd name="connsiteY575" fmla="*/ 921353 h 1352550"/>
                <a:gd name="connsiteX576" fmla="*/ 1945862 w 2028825"/>
                <a:gd name="connsiteY576" fmla="*/ 923925 h 1352550"/>
                <a:gd name="connsiteX577" fmla="*/ 1934813 w 2028825"/>
                <a:gd name="connsiteY577" fmla="*/ 925735 h 1352550"/>
                <a:gd name="connsiteX578" fmla="*/ 1927669 w 2028825"/>
                <a:gd name="connsiteY578" fmla="*/ 917162 h 1352550"/>
                <a:gd name="connsiteX579" fmla="*/ 1903762 w 2028825"/>
                <a:gd name="connsiteY579" fmla="*/ 927449 h 1352550"/>
                <a:gd name="connsiteX580" fmla="*/ 1912239 w 2028825"/>
                <a:gd name="connsiteY580" fmla="*/ 953548 h 1352550"/>
                <a:gd name="connsiteX581" fmla="*/ 1907667 w 2028825"/>
                <a:gd name="connsiteY581" fmla="*/ 955167 h 1352550"/>
                <a:gd name="connsiteX582" fmla="*/ 1926622 w 2028825"/>
                <a:gd name="connsiteY582" fmla="*/ 1039082 h 1352550"/>
                <a:gd name="connsiteX583" fmla="*/ 1923098 w 2028825"/>
                <a:gd name="connsiteY583" fmla="*/ 1046417 h 1352550"/>
                <a:gd name="connsiteX584" fmla="*/ 1915382 w 2028825"/>
                <a:gd name="connsiteY584" fmla="*/ 1047655 h 1352550"/>
                <a:gd name="connsiteX585" fmla="*/ 1884807 w 2028825"/>
                <a:gd name="connsiteY585" fmla="*/ 1054894 h 1352550"/>
                <a:gd name="connsiteX586" fmla="*/ 1860328 w 2028825"/>
                <a:gd name="connsiteY586" fmla="*/ 1056322 h 1352550"/>
                <a:gd name="connsiteX587" fmla="*/ 1800892 w 2028825"/>
                <a:gd name="connsiteY587" fmla="*/ 1067467 h 1352550"/>
                <a:gd name="connsiteX588" fmla="*/ 1724597 w 2028825"/>
                <a:gd name="connsiteY588" fmla="*/ 1054322 h 1352550"/>
                <a:gd name="connsiteX589" fmla="*/ 1672781 w 2028825"/>
                <a:gd name="connsiteY589" fmla="*/ 1064133 h 1352550"/>
                <a:gd name="connsiteX590" fmla="*/ 1651349 w 2028825"/>
                <a:gd name="connsiteY590" fmla="*/ 1072229 h 1352550"/>
                <a:gd name="connsiteX591" fmla="*/ 1631728 w 2028825"/>
                <a:gd name="connsiteY591" fmla="*/ 1073753 h 1352550"/>
                <a:gd name="connsiteX592" fmla="*/ 1617536 w 2028825"/>
                <a:gd name="connsiteY592" fmla="*/ 1078611 h 1352550"/>
                <a:gd name="connsiteX593" fmla="*/ 1608677 w 2028825"/>
                <a:gd name="connsiteY593" fmla="*/ 1043749 h 1352550"/>
                <a:gd name="connsiteX594" fmla="*/ 1605534 w 2028825"/>
                <a:gd name="connsiteY594" fmla="*/ 1045559 h 1352550"/>
                <a:gd name="connsiteX595" fmla="*/ 1596771 w 2028825"/>
                <a:gd name="connsiteY595" fmla="*/ 1025080 h 1352550"/>
                <a:gd name="connsiteX596" fmla="*/ 1585151 w 2028825"/>
                <a:gd name="connsiteY596" fmla="*/ 1026985 h 1352550"/>
                <a:gd name="connsiteX597" fmla="*/ 1576007 w 2028825"/>
                <a:gd name="connsiteY597" fmla="*/ 1024318 h 1352550"/>
                <a:gd name="connsiteX598" fmla="*/ 1578864 w 2028825"/>
                <a:gd name="connsiteY598" fmla="*/ 1017842 h 1352550"/>
                <a:gd name="connsiteX599" fmla="*/ 1569053 w 2028825"/>
                <a:gd name="connsiteY599" fmla="*/ 1009174 h 1352550"/>
                <a:gd name="connsiteX600" fmla="*/ 1545050 w 2028825"/>
                <a:gd name="connsiteY600" fmla="*/ 1000030 h 1352550"/>
                <a:gd name="connsiteX601" fmla="*/ 1527239 w 2028825"/>
                <a:gd name="connsiteY601" fmla="*/ 1001459 h 1352550"/>
                <a:gd name="connsiteX602" fmla="*/ 1512189 w 2028825"/>
                <a:gd name="connsiteY602" fmla="*/ 999077 h 1352550"/>
                <a:gd name="connsiteX603" fmla="*/ 1504093 w 2028825"/>
                <a:gd name="connsiteY603" fmla="*/ 1003744 h 1352550"/>
                <a:gd name="connsiteX604" fmla="*/ 1489329 w 2028825"/>
                <a:gd name="connsiteY604" fmla="*/ 1021937 h 1352550"/>
                <a:gd name="connsiteX605" fmla="*/ 1481519 w 2028825"/>
                <a:gd name="connsiteY605" fmla="*/ 1023842 h 1352550"/>
                <a:gd name="connsiteX606" fmla="*/ 1468184 w 2028825"/>
                <a:gd name="connsiteY606" fmla="*/ 1033748 h 1352550"/>
                <a:gd name="connsiteX607" fmla="*/ 1450658 w 2028825"/>
                <a:gd name="connsiteY607" fmla="*/ 1037653 h 1352550"/>
                <a:gd name="connsiteX608" fmla="*/ 1441323 w 2028825"/>
                <a:gd name="connsiteY608" fmla="*/ 1044607 h 1352550"/>
                <a:gd name="connsiteX609" fmla="*/ 1431131 w 2028825"/>
                <a:gd name="connsiteY609" fmla="*/ 1060037 h 1352550"/>
                <a:gd name="connsiteX610" fmla="*/ 1441228 w 2028825"/>
                <a:gd name="connsiteY610" fmla="*/ 1059180 h 1352550"/>
                <a:gd name="connsiteX611" fmla="*/ 1443323 w 2028825"/>
                <a:gd name="connsiteY611" fmla="*/ 1064705 h 1352550"/>
                <a:gd name="connsiteX612" fmla="*/ 1438847 w 2028825"/>
                <a:gd name="connsiteY612" fmla="*/ 1071563 h 1352550"/>
                <a:gd name="connsiteX613" fmla="*/ 1432655 w 2028825"/>
                <a:gd name="connsiteY613" fmla="*/ 1073944 h 1352550"/>
                <a:gd name="connsiteX614" fmla="*/ 1439228 w 2028825"/>
                <a:gd name="connsiteY614" fmla="*/ 1107853 h 1352550"/>
                <a:gd name="connsiteX615" fmla="*/ 1413034 w 2028825"/>
                <a:gd name="connsiteY615" fmla="*/ 1132903 h 1352550"/>
                <a:gd name="connsiteX616" fmla="*/ 1413891 w 2028825"/>
                <a:gd name="connsiteY616" fmla="*/ 1138047 h 1352550"/>
                <a:gd name="connsiteX617" fmla="*/ 1410748 w 2028825"/>
                <a:gd name="connsiteY617" fmla="*/ 1139380 h 1352550"/>
                <a:gd name="connsiteX618" fmla="*/ 1412558 w 2028825"/>
                <a:gd name="connsiteY618" fmla="*/ 1145286 h 1352550"/>
                <a:gd name="connsiteX619" fmla="*/ 1418082 w 2028825"/>
                <a:gd name="connsiteY619" fmla="*/ 1141952 h 1352550"/>
                <a:gd name="connsiteX620" fmla="*/ 1427798 w 2028825"/>
                <a:gd name="connsiteY620" fmla="*/ 1160526 h 1352550"/>
                <a:gd name="connsiteX621" fmla="*/ 1436084 w 2028825"/>
                <a:gd name="connsiteY621" fmla="*/ 1156240 h 1352550"/>
                <a:gd name="connsiteX622" fmla="*/ 1442752 w 2028825"/>
                <a:gd name="connsiteY622" fmla="*/ 1165479 h 1352550"/>
                <a:gd name="connsiteX623" fmla="*/ 1438466 w 2028825"/>
                <a:gd name="connsiteY623" fmla="*/ 1169099 h 1352550"/>
                <a:gd name="connsiteX624" fmla="*/ 1441037 w 2028825"/>
                <a:gd name="connsiteY624" fmla="*/ 1175861 h 1352550"/>
                <a:gd name="connsiteX625" fmla="*/ 1432751 w 2028825"/>
                <a:gd name="connsiteY625" fmla="*/ 1182719 h 1352550"/>
                <a:gd name="connsiteX626" fmla="*/ 1445609 w 2028825"/>
                <a:gd name="connsiteY626" fmla="*/ 1206151 h 1352550"/>
                <a:gd name="connsiteX627" fmla="*/ 1455992 w 2028825"/>
                <a:gd name="connsiteY627" fmla="*/ 1235393 h 1352550"/>
                <a:gd name="connsiteX628" fmla="*/ 1453896 w 2028825"/>
                <a:gd name="connsiteY628" fmla="*/ 1236345 h 1352550"/>
                <a:gd name="connsiteX629" fmla="*/ 1458754 w 2028825"/>
                <a:gd name="connsiteY629" fmla="*/ 1249870 h 1352550"/>
                <a:gd name="connsiteX630" fmla="*/ 1456849 w 2028825"/>
                <a:gd name="connsiteY630" fmla="*/ 1252347 h 1352550"/>
                <a:gd name="connsiteX631" fmla="*/ 1460468 w 2028825"/>
                <a:gd name="connsiteY631" fmla="*/ 1255871 h 1352550"/>
                <a:gd name="connsiteX632" fmla="*/ 1457420 w 2028825"/>
                <a:gd name="connsiteY632" fmla="*/ 1259395 h 1352550"/>
                <a:gd name="connsiteX633" fmla="*/ 1454753 w 2028825"/>
                <a:gd name="connsiteY633" fmla="*/ 1261110 h 1352550"/>
                <a:gd name="connsiteX634" fmla="*/ 1453325 w 2028825"/>
                <a:gd name="connsiteY634" fmla="*/ 1257681 h 1352550"/>
                <a:gd name="connsiteX635" fmla="*/ 1427226 w 2028825"/>
                <a:gd name="connsiteY635" fmla="*/ 1269968 h 1352550"/>
                <a:gd name="connsiteX636" fmla="*/ 1430274 w 2028825"/>
                <a:gd name="connsiteY636" fmla="*/ 1278445 h 1352550"/>
                <a:gd name="connsiteX637" fmla="*/ 1419225 w 2028825"/>
                <a:gd name="connsiteY637" fmla="*/ 1282446 h 1352550"/>
                <a:gd name="connsiteX638" fmla="*/ 1418273 w 2028825"/>
                <a:gd name="connsiteY638" fmla="*/ 1286542 h 1352550"/>
                <a:gd name="connsiteX639" fmla="*/ 1381982 w 2028825"/>
                <a:gd name="connsiteY639" fmla="*/ 1310450 h 1352550"/>
                <a:gd name="connsiteX640" fmla="*/ 1375696 w 2028825"/>
                <a:gd name="connsiteY640" fmla="*/ 1318451 h 1352550"/>
                <a:gd name="connsiteX641" fmla="*/ 1346073 w 2028825"/>
                <a:gd name="connsiteY641" fmla="*/ 1322451 h 1352550"/>
                <a:gd name="connsiteX642" fmla="*/ 1334167 w 2028825"/>
                <a:gd name="connsiteY642" fmla="*/ 1320451 h 1352550"/>
                <a:gd name="connsiteX643" fmla="*/ 1324070 w 2028825"/>
                <a:gd name="connsiteY643" fmla="*/ 1304258 h 1352550"/>
                <a:gd name="connsiteX644" fmla="*/ 1309497 w 2028825"/>
                <a:gd name="connsiteY644" fmla="*/ 1308830 h 1352550"/>
                <a:gd name="connsiteX645" fmla="*/ 1307783 w 2028825"/>
                <a:gd name="connsiteY645" fmla="*/ 1304163 h 1352550"/>
                <a:gd name="connsiteX646" fmla="*/ 1298924 w 2028825"/>
                <a:gd name="connsiteY646" fmla="*/ 1308163 h 1352550"/>
                <a:gd name="connsiteX647" fmla="*/ 1301972 w 2028825"/>
                <a:gd name="connsiteY647" fmla="*/ 1317593 h 1352550"/>
                <a:gd name="connsiteX648" fmla="*/ 1274255 w 2028825"/>
                <a:gd name="connsiteY648" fmla="*/ 1323689 h 1352550"/>
                <a:gd name="connsiteX649" fmla="*/ 1270921 w 2028825"/>
                <a:gd name="connsiteY649" fmla="*/ 1328166 h 1352550"/>
                <a:gd name="connsiteX650" fmla="*/ 1276826 w 2028825"/>
                <a:gd name="connsiteY650" fmla="*/ 1341882 h 1352550"/>
                <a:gd name="connsiteX651" fmla="*/ 1271969 w 2028825"/>
                <a:gd name="connsiteY651" fmla="*/ 1343596 h 1352550"/>
                <a:gd name="connsiteX652" fmla="*/ 1272921 w 2028825"/>
                <a:gd name="connsiteY652" fmla="*/ 1346359 h 1352550"/>
                <a:gd name="connsiteX653" fmla="*/ 1264253 w 2028825"/>
                <a:gd name="connsiteY653" fmla="*/ 1348740 h 1352550"/>
                <a:gd name="connsiteX654" fmla="*/ 1253300 w 2028825"/>
                <a:gd name="connsiteY654" fmla="*/ 1349407 h 1352550"/>
                <a:gd name="connsiteX655" fmla="*/ 1250251 w 2028825"/>
                <a:gd name="connsiteY655" fmla="*/ 1342834 h 1352550"/>
                <a:gd name="connsiteX656" fmla="*/ 1237774 w 2028825"/>
                <a:gd name="connsiteY656" fmla="*/ 1347597 h 1352550"/>
                <a:gd name="connsiteX657" fmla="*/ 1236250 w 2028825"/>
                <a:gd name="connsiteY657" fmla="*/ 1350550 h 1352550"/>
                <a:gd name="connsiteX658" fmla="*/ 1222724 w 2028825"/>
                <a:gd name="connsiteY658" fmla="*/ 1350931 h 1352550"/>
                <a:gd name="connsiteX659" fmla="*/ 1216533 w 2028825"/>
                <a:gd name="connsiteY659" fmla="*/ 1345883 h 1352550"/>
                <a:gd name="connsiteX660" fmla="*/ 1222629 w 2028825"/>
                <a:gd name="connsiteY660" fmla="*/ 1331024 h 1352550"/>
                <a:gd name="connsiteX661" fmla="*/ 1219105 w 2028825"/>
                <a:gd name="connsiteY661" fmla="*/ 1332643 h 1352550"/>
                <a:gd name="connsiteX662" fmla="*/ 1211771 w 2028825"/>
                <a:gd name="connsiteY662" fmla="*/ 1324927 h 1352550"/>
                <a:gd name="connsiteX663" fmla="*/ 1209484 w 2028825"/>
                <a:gd name="connsiteY663" fmla="*/ 1325499 h 1352550"/>
                <a:gd name="connsiteX664" fmla="*/ 1206913 w 2028825"/>
                <a:gd name="connsiteY664" fmla="*/ 1317784 h 1352550"/>
                <a:gd name="connsiteX665" fmla="*/ 1201293 w 2028825"/>
                <a:gd name="connsiteY665" fmla="*/ 1318736 h 1352550"/>
                <a:gd name="connsiteX666" fmla="*/ 1202817 w 2028825"/>
                <a:gd name="connsiteY666" fmla="*/ 1324642 h 1352550"/>
                <a:gd name="connsiteX667" fmla="*/ 1195578 w 2028825"/>
                <a:gd name="connsiteY667" fmla="*/ 1321403 h 1352550"/>
                <a:gd name="connsiteX668" fmla="*/ 1646873 w 2028825"/>
                <a:gd name="connsiteY668" fmla="*/ 534448 h 1352550"/>
                <a:gd name="connsiteX669" fmla="*/ 1649063 w 2028825"/>
                <a:gd name="connsiteY669" fmla="*/ 541401 h 1352550"/>
                <a:gd name="connsiteX670" fmla="*/ 1655350 w 2028825"/>
                <a:gd name="connsiteY670" fmla="*/ 541020 h 1352550"/>
                <a:gd name="connsiteX671" fmla="*/ 1652683 w 2028825"/>
                <a:gd name="connsiteY671" fmla="*/ 532257 h 1352550"/>
                <a:gd name="connsiteX672" fmla="*/ 1646873 w 2028825"/>
                <a:gd name="connsiteY672" fmla="*/ 534448 h 1352550"/>
                <a:gd name="connsiteX673" fmla="*/ 1659541 w 2028825"/>
                <a:gd name="connsiteY673" fmla="*/ 528733 h 1352550"/>
                <a:gd name="connsiteX674" fmla="*/ 1661541 w 2028825"/>
                <a:gd name="connsiteY674" fmla="*/ 535019 h 1352550"/>
                <a:gd name="connsiteX675" fmla="*/ 1668685 w 2028825"/>
                <a:gd name="connsiteY675" fmla="*/ 533114 h 1352550"/>
                <a:gd name="connsiteX676" fmla="*/ 1667256 w 2028825"/>
                <a:gd name="connsiteY676" fmla="*/ 526923 h 1352550"/>
                <a:gd name="connsiteX677" fmla="*/ 1659541 w 2028825"/>
                <a:gd name="connsiteY677" fmla="*/ 528733 h 135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</a:cxnLst>
              <a:rect l="l" t="t" r="r" b="b"/>
              <a:pathLst>
                <a:path w="2028825" h="1352550">
                  <a:moveTo>
                    <a:pt x="1195578" y="1321403"/>
                  </a:moveTo>
                  <a:lnTo>
                    <a:pt x="1183767" y="1301115"/>
                  </a:lnTo>
                  <a:lnTo>
                    <a:pt x="1167860" y="1293590"/>
                  </a:lnTo>
                  <a:lnTo>
                    <a:pt x="1166336" y="1281398"/>
                  </a:lnTo>
                  <a:lnTo>
                    <a:pt x="1177671" y="1273493"/>
                  </a:lnTo>
                  <a:lnTo>
                    <a:pt x="1176242" y="1270349"/>
                  </a:lnTo>
                  <a:lnTo>
                    <a:pt x="1179957" y="1269016"/>
                  </a:lnTo>
                  <a:lnTo>
                    <a:pt x="1176242" y="1259395"/>
                  </a:lnTo>
                  <a:lnTo>
                    <a:pt x="1201293" y="1247584"/>
                  </a:lnTo>
                  <a:lnTo>
                    <a:pt x="1198912" y="1238536"/>
                  </a:lnTo>
                  <a:lnTo>
                    <a:pt x="1192911" y="1237393"/>
                  </a:lnTo>
                  <a:lnTo>
                    <a:pt x="1169480" y="1249966"/>
                  </a:lnTo>
                  <a:lnTo>
                    <a:pt x="1168527" y="1247870"/>
                  </a:lnTo>
                  <a:lnTo>
                    <a:pt x="1138619" y="1256157"/>
                  </a:lnTo>
                  <a:lnTo>
                    <a:pt x="1136523" y="1249680"/>
                  </a:lnTo>
                  <a:lnTo>
                    <a:pt x="1130427" y="1251394"/>
                  </a:lnTo>
                  <a:lnTo>
                    <a:pt x="1129284" y="1248346"/>
                  </a:lnTo>
                  <a:lnTo>
                    <a:pt x="1089089" y="1240536"/>
                  </a:lnTo>
                  <a:lnTo>
                    <a:pt x="1029557" y="1233487"/>
                  </a:lnTo>
                  <a:lnTo>
                    <a:pt x="1026319" y="1228439"/>
                  </a:lnTo>
                  <a:lnTo>
                    <a:pt x="1003649" y="1234535"/>
                  </a:lnTo>
                  <a:lnTo>
                    <a:pt x="972407" y="1221295"/>
                  </a:lnTo>
                  <a:lnTo>
                    <a:pt x="945071" y="1225963"/>
                  </a:lnTo>
                  <a:lnTo>
                    <a:pt x="941451" y="1203579"/>
                  </a:lnTo>
                  <a:lnTo>
                    <a:pt x="933545" y="1188815"/>
                  </a:lnTo>
                  <a:lnTo>
                    <a:pt x="935546" y="1186434"/>
                  </a:lnTo>
                  <a:lnTo>
                    <a:pt x="924687" y="1169670"/>
                  </a:lnTo>
                  <a:lnTo>
                    <a:pt x="923163" y="1170432"/>
                  </a:lnTo>
                  <a:lnTo>
                    <a:pt x="916972" y="1157478"/>
                  </a:lnTo>
                  <a:lnTo>
                    <a:pt x="886587" y="1167670"/>
                  </a:lnTo>
                  <a:lnTo>
                    <a:pt x="850487" y="1172337"/>
                  </a:lnTo>
                  <a:lnTo>
                    <a:pt x="844391" y="1171003"/>
                  </a:lnTo>
                  <a:lnTo>
                    <a:pt x="842200" y="1165003"/>
                  </a:lnTo>
                  <a:lnTo>
                    <a:pt x="845344" y="1163288"/>
                  </a:lnTo>
                  <a:lnTo>
                    <a:pt x="839438" y="1144048"/>
                  </a:lnTo>
                  <a:lnTo>
                    <a:pt x="832390" y="1133761"/>
                  </a:lnTo>
                  <a:lnTo>
                    <a:pt x="816197" y="1148810"/>
                  </a:lnTo>
                  <a:lnTo>
                    <a:pt x="787527" y="1166432"/>
                  </a:lnTo>
                  <a:lnTo>
                    <a:pt x="763334" y="1169289"/>
                  </a:lnTo>
                  <a:lnTo>
                    <a:pt x="743617" y="1165193"/>
                  </a:lnTo>
                  <a:lnTo>
                    <a:pt x="716756" y="1164526"/>
                  </a:lnTo>
                  <a:lnTo>
                    <a:pt x="716375" y="1176718"/>
                  </a:lnTo>
                  <a:lnTo>
                    <a:pt x="731615" y="1187482"/>
                  </a:lnTo>
                  <a:lnTo>
                    <a:pt x="742093" y="1189196"/>
                  </a:lnTo>
                  <a:lnTo>
                    <a:pt x="738283" y="1199388"/>
                  </a:lnTo>
                  <a:lnTo>
                    <a:pt x="729901" y="1207484"/>
                  </a:lnTo>
                  <a:lnTo>
                    <a:pt x="742950" y="1215390"/>
                  </a:lnTo>
                  <a:lnTo>
                    <a:pt x="743712" y="1221676"/>
                  </a:lnTo>
                  <a:lnTo>
                    <a:pt x="747808" y="1227392"/>
                  </a:lnTo>
                  <a:lnTo>
                    <a:pt x="742474" y="1230344"/>
                  </a:lnTo>
                  <a:lnTo>
                    <a:pt x="736187" y="1239107"/>
                  </a:lnTo>
                  <a:lnTo>
                    <a:pt x="734949" y="1245489"/>
                  </a:lnTo>
                  <a:lnTo>
                    <a:pt x="724471" y="1255395"/>
                  </a:lnTo>
                  <a:lnTo>
                    <a:pt x="728948" y="1269111"/>
                  </a:lnTo>
                  <a:lnTo>
                    <a:pt x="715042" y="1280065"/>
                  </a:lnTo>
                  <a:lnTo>
                    <a:pt x="708946" y="1280160"/>
                  </a:lnTo>
                  <a:lnTo>
                    <a:pt x="703707" y="1287113"/>
                  </a:lnTo>
                  <a:lnTo>
                    <a:pt x="698373" y="1282922"/>
                  </a:lnTo>
                  <a:lnTo>
                    <a:pt x="699897" y="1279874"/>
                  </a:lnTo>
                  <a:lnTo>
                    <a:pt x="697135" y="1275397"/>
                  </a:lnTo>
                  <a:lnTo>
                    <a:pt x="702754" y="1263491"/>
                  </a:lnTo>
                  <a:lnTo>
                    <a:pt x="695706" y="1265682"/>
                  </a:lnTo>
                  <a:lnTo>
                    <a:pt x="681323" y="1259872"/>
                  </a:lnTo>
                  <a:lnTo>
                    <a:pt x="668179" y="1246251"/>
                  </a:lnTo>
                  <a:lnTo>
                    <a:pt x="668179" y="1237202"/>
                  </a:lnTo>
                  <a:lnTo>
                    <a:pt x="661988" y="1227487"/>
                  </a:lnTo>
                  <a:lnTo>
                    <a:pt x="653415" y="1222819"/>
                  </a:lnTo>
                  <a:lnTo>
                    <a:pt x="650462" y="1218438"/>
                  </a:lnTo>
                  <a:lnTo>
                    <a:pt x="646367" y="1219867"/>
                  </a:lnTo>
                  <a:lnTo>
                    <a:pt x="643604" y="1217390"/>
                  </a:lnTo>
                  <a:lnTo>
                    <a:pt x="648843" y="1212723"/>
                  </a:lnTo>
                  <a:lnTo>
                    <a:pt x="663988" y="1207770"/>
                  </a:lnTo>
                  <a:lnTo>
                    <a:pt x="663988" y="1199483"/>
                  </a:lnTo>
                  <a:lnTo>
                    <a:pt x="671132" y="1186910"/>
                  </a:lnTo>
                  <a:lnTo>
                    <a:pt x="639223" y="1208627"/>
                  </a:lnTo>
                  <a:lnTo>
                    <a:pt x="634651" y="1200150"/>
                  </a:lnTo>
                  <a:lnTo>
                    <a:pt x="638175" y="1195007"/>
                  </a:lnTo>
                  <a:lnTo>
                    <a:pt x="624269" y="1196530"/>
                  </a:lnTo>
                  <a:lnTo>
                    <a:pt x="626650" y="1190625"/>
                  </a:lnTo>
                  <a:lnTo>
                    <a:pt x="618458" y="1184815"/>
                  </a:lnTo>
                  <a:lnTo>
                    <a:pt x="609791" y="1183195"/>
                  </a:lnTo>
                  <a:lnTo>
                    <a:pt x="603123" y="1172909"/>
                  </a:lnTo>
                  <a:lnTo>
                    <a:pt x="584740" y="1166051"/>
                  </a:lnTo>
                  <a:lnTo>
                    <a:pt x="569595" y="1167289"/>
                  </a:lnTo>
                  <a:lnTo>
                    <a:pt x="566071" y="1162145"/>
                  </a:lnTo>
                  <a:lnTo>
                    <a:pt x="559689" y="1160050"/>
                  </a:lnTo>
                  <a:lnTo>
                    <a:pt x="561499" y="1143476"/>
                  </a:lnTo>
                  <a:lnTo>
                    <a:pt x="587121" y="1127379"/>
                  </a:lnTo>
                  <a:lnTo>
                    <a:pt x="589788" y="1121474"/>
                  </a:lnTo>
                  <a:lnTo>
                    <a:pt x="590074" y="1115377"/>
                  </a:lnTo>
                  <a:lnTo>
                    <a:pt x="583883" y="1099471"/>
                  </a:lnTo>
                  <a:lnTo>
                    <a:pt x="585502" y="1089184"/>
                  </a:lnTo>
                  <a:lnTo>
                    <a:pt x="579977" y="1088231"/>
                  </a:lnTo>
                  <a:lnTo>
                    <a:pt x="573691" y="1078039"/>
                  </a:lnTo>
                  <a:lnTo>
                    <a:pt x="563880" y="1072039"/>
                  </a:lnTo>
                  <a:lnTo>
                    <a:pt x="551879" y="1071277"/>
                  </a:lnTo>
                  <a:lnTo>
                    <a:pt x="536924" y="1076420"/>
                  </a:lnTo>
                  <a:lnTo>
                    <a:pt x="531781" y="1074420"/>
                  </a:lnTo>
                  <a:lnTo>
                    <a:pt x="533971" y="1065181"/>
                  </a:lnTo>
                  <a:lnTo>
                    <a:pt x="525971" y="1061371"/>
                  </a:lnTo>
                  <a:lnTo>
                    <a:pt x="521875" y="1050798"/>
                  </a:lnTo>
                  <a:lnTo>
                    <a:pt x="513302" y="1055275"/>
                  </a:lnTo>
                  <a:lnTo>
                    <a:pt x="508349" y="1048798"/>
                  </a:lnTo>
                  <a:lnTo>
                    <a:pt x="521399" y="1039082"/>
                  </a:lnTo>
                  <a:lnTo>
                    <a:pt x="523399" y="1026414"/>
                  </a:lnTo>
                  <a:lnTo>
                    <a:pt x="515779" y="1024795"/>
                  </a:lnTo>
                  <a:lnTo>
                    <a:pt x="521494" y="1017460"/>
                  </a:lnTo>
                  <a:lnTo>
                    <a:pt x="519112" y="1008507"/>
                  </a:lnTo>
                  <a:lnTo>
                    <a:pt x="524066" y="991838"/>
                  </a:lnTo>
                  <a:lnTo>
                    <a:pt x="509587" y="969931"/>
                  </a:lnTo>
                  <a:lnTo>
                    <a:pt x="498824" y="970121"/>
                  </a:lnTo>
                  <a:lnTo>
                    <a:pt x="502349" y="959453"/>
                  </a:lnTo>
                  <a:lnTo>
                    <a:pt x="496538" y="964692"/>
                  </a:lnTo>
                  <a:lnTo>
                    <a:pt x="486061" y="968788"/>
                  </a:lnTo>
                  <a:lnTo>
                    <a:pt x="474631" y="965835"/>
                  </a:lnTo>
                  <a:lnTo>
                    <a:pt x="467201" y="971455"/>
                  </a:lnTo>
                  <a:lnTo>
                    <a:pt x="460343" y="968788"/>
                  </a:lnTo>
                  <a:lnTo>
                    <a:pt x="454438" y="945261"/>
                  </a:lnTo>
                  <a:lnTo>
                    <a:pt x="444246" y="935545"/>
                  </a:lnTo>
                  <a:lnTo>
                    <a:pt x="442817" y="922782"/>
                  </a:lnTo>
                  <a:lnTo>
                    <a:pt x="433483" y="911066"/>
                  </a:lnTo>
                  <a:lnTo>
                    <a:pt x="429578" y="912209"/>
                  </a:lnTo>
                  <a:lnTo>
                    <a:pt x="419767" y="923639"/>
                  </a:lnTo>
                  <a:lnTo>
                    <a:pt x="417004" y="922210"/>
                  </a:lnTo>
                  <a:lnTo>
                    <a:pt x="419671" y="928306"/>
                  </a:lnTo>
                  <a:lnTo>
                    <a:pt x="417195" y="927925"/>
                  </a:lnTo>
                  <a:lnTo>
                    <a:pt x="418529" y="931259"/>
                  </a:lnTo>
                  <a:lnTo>
                    <a:pt x="416147" y="933355"/>
                  </a:lnTo>
                  <a:lnTo>
                    <a:pt x="415290" y="923163"/>
                  </a:lnTo>
                  <a:lnTo>
                    <a:pt x="414814" y="932878"/>
                  </a:lnTo>
                  <a:lnTo>
                    <a:pt x="413290" y="927544"/>
                  </a:lnTo>
                  <a:lnTo>
                    <a:pt x="397954" y="926687"/>
                  </a:lnTo>
                  <a:lnTo>
                    <a:pt x="382714" y="939736"/>
                  </a:lnTo>
                  <a:lnTo>
                    <a:pt x="373761" y="932878"/>
                  </a:lnTo>
                  <a:lnTo>
                    <a:pt x="363569" y="897160"/>
                  </a:lnTo>
                  <a:lnTo>
                    <a:pt x="346139" y="885444"/>
                  </a:lnTo>
                  <a:lnTo>
                    <a:pt x="338328" y="872395"/>
                  </a:lnTo>
                  <a:lnTo>
                    <a:pt x="338423" y="864108"/>
                  </a:lnTo>
                  <a:lnTo>
                    <a:pt x="324898" y="861346"/>
                  </a:lnTo>
                  <a:lnTo>
                    <a:pt x="304133" y="876205"/>
                  </a:lnTo>
                  <a:lnTo>
                    <a:pt x="300323" y="875919"/>
                  </a:lnTo>
                  <a:lnTo>
                    <a:pt x="288608" y="883253"/>
                  </a:lnTo>
                  <a:lnTo>
                    <a:pt x="288322" y="893921"/>
                  </a:lnTo>
                  <a:lnTo>
                    <a:pt x="293370" y="912590"/>
                  </a:lnTo>
                  <a:lnTo>
                    <a:pt x="291560" y="918877"/>
                  </a:lnTo>
                  <a:lnTo>
                    <a:pt x="277082" y="924496"/>
                  </a:lnTo>
                  <a:lnTo>
                    <a:pt x="260795" y="915448"/>
                  </a:lnTo>
                  <a:lnTo>
                    <a:pt x="253651" y="922687"/>
                  </a:lnTo>
                  <a:lnTo>
                    <a:pt x="253460" y="902589"/>
                  </a:lnTo>
                  <a:lnTo>
                    <a:pt x="278606" y="876395"/>
                  </a:lnTo>
                  <a:lnTo>
                    <a:pt x="278035" y="870394"/>
                  </a:lnTo>
                  <a:lnTo>
                    <a:pt x="276130" y="867823"/>
                  </a:lnTo>
                  <a:lnTo>
                    <a:pt x="254889" y="880396"/>
                  </a:lnTo>
                  <a:lnTo>
                    <a:pt x="233839" y="884396"/>
                  </a:lnTo>
                  <a:lnTo>
                    <a:pt x="232600" y="875062"/>
                  </a:lnTo>
                  <a:lnTo>
                    <a:pt x="234982" y="870871"/>
                  </a:lnTo>
                  <a:lnTo>
                    <a:pt x="231934" y="866013"/>
                  </a:lnTo>
                  <a:lnTo>
                    <a:pt x="238601" y="862393"/>
                  </a:lnTo>
                  <a:lnTo>
                    <a:pt x="235649" y="855726"/>
                  </a:lnTo>
                  <a:lnTo>
                    <a:pt x="222123" y="853630"/>
                  </a:lnTo>
                  <a:lnTo>
                    <a:pt x="206216" y="858869"/>
                  </a:lnTo>
                  <a:lnTo>
                    <a:pt x="210502" y="866299"/>
                  </a:lnTo>
                  <a:lnTo>
                    <a:pt x="210883" y="873061"/>
                  </a:lnTo>
                  <a:lnTo>
                    <a:pt x="203359" y="875443"/>
                  </a:lnTo>
                  <a:lnTo>
                    <a:pt x="178594" y="872490"/>
                  </a:lnTo>
                  <a:lnTo>
                    <a:pt x="172022" y="879538"/>
                  </a:lnTo>
                  <a:lnTo>
                    <a:pt x="158972" y="883063"/>
                  </a:lnTo>
                  <a:lnTo>
                    <a:pt x="145447" y="877919"/>
                  </a:lnTo>
                  <a:lnTo>
                    <a:pt x="112204" y="872680"/>
                  </a:lnTo>
                  <a:lnTo>
                    <a:pt x="98393" y="884396"/>
                  </a:lnTo>
                  <a:lnTo>
                    <a:pt x="86677" y="886873"/>
                  </a:lnTo>
                  <a:lnTo>
                    <a:pt x="80486" y="891730"/>
                  </a:lnTo>
                  <a:lnTo>
                    <a:pt x="79248" y="887825"/>
                  </a:lnTo>
                  <a:lnTo>
                    <a:pt x="76676" y="891064"/>
                  </a:lnTo>
                  <a:lnTo>
                    <a:pt x="59150" y="873538"/>
                  </a:lnTo>
                  <a:lnTo>
                    <a:pt x="54769" y="863441"/>
                  </a:lnTo>
                  <a:lnTo>
                    <a:pt x="57722" y="855440"/>
                  </a:lnTo>
                  <a:lnTo>
                    <a:pt x="74485" y="840581"/>
                  </a:lnTo>
                  <a:lnTo>
                    <a:pt x="72390" y="798100"/>
                  </a:lnTo>
                  <a:lnTo>
                    <a:pt x="132493" y="755047"/>
                  </a:lnTo>
                  <a:lnTo>
                    <a:pt x="143447" y="734949"/>
                  </a:lnTo>
                  <a:lnTo>
                    <a:pt x="149543" y="716280"/>
                  </a:lnTo>
                  <a:lnTo>
                    <a:pt x="147923" y="704659"/>
                  </a:lnTo>
                  <a:lnTo>
                    <a:pt x="150304" y="701897"/>
                  </a:lnTo>
                  <a:lnTo>
                    <a:pt x="145256" y="698659"/>
                  </a:lnTo>
                  <a:lnTo>
                    <a:pt x="130207" y="696182"/>
                  </a:lnTo>
                  <a:lnTo>
                    <a:pt x="105537" y="706850"/>
                  </a:lnTo>
                  <a:lnTo>
                    <a:pt x="90964" y="701611"/>
                  </a:lnTo>
                  <a:lnTo>
                    <a:pt x="81629" y="686943"/>
                  </a:lnTo>
                  <a:lnTo>
                    <a:pt x="75152" y="689419"/>
                  </a:lnTo>
                  <a:lnTo>
                    <a:pt x="68389" y="685705"/>
                  </a:lnTo>
                  <a:lnTo>
                    <a:pt x="72009" y="681514"/>
                  </a:lnTo>
                  <a:lnTo>
                    <a:pt x="56293" y="667036"/>
                  </a:lnTo>
                  <a:lnTo>
                    <a:pt x="57436" y="664178"/>
                  </a:lnTo>
                  <a:lnTo>
                    <a:pt x="62103" y="663511"/>
                  </a:lnTo>
                  <a:lnTo>
                    <a:pt x="62198" y="657606"/>
                  </a:lnTo>
                  <a:lnTo>
                    <a:pt x="70771" y="659606"/>
                  </a:lnTo>
                  <a:lnTo>
                    <a:pt x="68104" y="662654"/>
                  </a:lnTo>
                  <a:lnTo>
                    <a:pt x="63246" y="662368"/>
                  </a:lnTo>
                  <a:lnTo>
                    <a:pt x="64579" y="664654"/>
                  </a:lnTo>
                  <a:lnTo>
                    <a:pt x="69723" y="663988"/>
                  </a:lnTo>
                  <a:lnTo>
                    <a:pt x="73914" y="659797"/>
                  </a:lnTo>
                  <a:lnTo>
                    <a:pt x="55626" y="654082"/>
                  </a:lnTo>
                  <a:lnTo>
                    <a:pt x="56864" y="652463"/>
                  </a:lnTo>
                  <a:lnTo>
                    <a:pt x="54388" y="649224"/>
                  </a:lnTo>
                  <a:lnTo>
                    <a:pt x="54578" y="645795"/>
                  </a:lnTo>
                  <a:lnTo>
                    <a:pt x="70295" y="646176"/>
                  </a:lnTo>
                  <a:lnTo>
                    <a:pt x="50387" y="630079"/>
                  </a:lnTo>
                  <a:lnTo>
                    <a:pt x="51816" y="628078"/>
                  </a:lnTo>
                  <a:lnTo>
                    <a:pt x="47244" y="623221"/>
                  </a:lnTo>
                  <a:lnTo>
                    <a:pt x="39624" y="622268"/>
                  </a:lnTo>
                  <a:lnTo>
                    <a:pt x="42386" y="615791"/>
                  </a:lnTo>
                  <a:lnTo>
                    <a:pt x="31623" y="611124"/>
                  </a:lnTo>
                  <a:lnTo>
                    <a:pt x="31909" y="606171"/>
                  </a:lnTo>
                  <a:lnTo>
                    <a:pt x="38672" y="607885"/>
                  </a:lnTo>
                  <a:lnTo>
                    <a:pt x="40958" y="603790"/>
                  </a:lnTo>
                  <a:lnTo>
                    <a:pt x="37719" y="599122"/>
                  </a:lnTo>
                  <a:lnTo>
                    <a:pt x="25146" y="601027"/>
                  </a:lnTo>
                  <a:lnTo>
                    <a:pt x="21526" y="585597"/>
                  </a:lnTo>
                  <a:lnTo>
                    <a:pt x="14859" y="583882"/>
                  </a:lnTo>
                  <a:lnTo>
                    <a:pt x="10097" y="585502"/>
                  </a:lnTo>
                  <a:lnTo>
                    <a:pt x="9525" y="564261"/>
                  </a:lnTo>
                  <a:lnTo>
                    <a:pt x="16859" y="556546"/>
                  </a:lnTo>
                  <a:lnTo>
                    <a:pt x="26956" y="564642"/>
                  </a:lnTo>
                  <a:lnTo>
                    <a:pt x="33718" y="564547"/>
                  </a:lnTo>
                  <a:lnTo>
                    <a:pt x="37338" y="561022"/>
                  </a:lnTo>
                  <a:lnTo>
                    <a:pt x="34766" y="559975"/>
                  </a:lnTo>
                  <a:lnTo>
                    <a:pt x="36671" y="556355"/>
                  </a:lnTo>
                  <a:lnTo>
                    <a:pt x="33242" y="545116"/>
                  </a:lnTo>
                  <a:lnTo>
                    <a:pt x="33909" y="539972"/>
                  </a:lnTo>
                  <a:lnTo>
                    <a:pt x="37433" y="538353"/>
                  </a:lnTo>
                  <a:lnTo>
                    <a:pt x="38386" y="527399"/>
                  </a:lnTo>
                  <a:lnTo>
                    <a:pt x="51625" y="524351"/>
                  </a:lnTo>
                  <a:lnTo>
                    <a:pt x="55340" y="519589"/>
                  </a:lnTo>
                  <a:lnTo>
                    <a:pt x="59245" y="522446"/>
                  </a:lnTo>
                  <a:lnTo>
                    <a:pt x="57817" y="527590"/>
                  </a:lnTo>
                  <a:lnTo>
                    <a:pt x="57341" y="527018"/>
                  </a:lnTo>
                  <a:lnTo>
                    <a:pt x="54197" y="526828"/>
                  </a:lnTo>
                  <a:lnTo>
                    <a:pt x="52102" y="527685"/>
                  </a:lnTo>
                  <a:lnTo>
                    <a:pt x="46387" y="526256"/>
                  </a:lnTo>
                  <a:lnTo>
                    <a:pt x="45053" y="526828"/>
                  </a:lnTo>
                  <a:lnTo>
                    <a:pt x="52006" y="527875"/>
                  </a:lnTo>
                  <a:lnTo>
                    <a:pt x="57245" y="527304"/>
                  </a:lnTo>
                  <a:lnTo>
                    <a:pt x="57817" y="527685"/>
                  </a:lnTo>
                  <a:lnTo>
                    <a:pt x="57531" y="528923"/>
                  </a:lnTo>
                  <a:lnTo>
                    <a:pt x="65151" y="532257"/>
                  </a:lnTo>
                  <a:lnTo>
                    <a:pt x="66961" y="527304"/>
                  </a:lnTo>
                  <a:lnTo>
                    <a:pt x="63818" y="524827"/>
                  </a:lnTo>
                  <a:lnTo>
                    <a:pt x="76772" y="528923"/>
                  </a:lnTo>
                  <a:lnTo>
                    <a:pt x="81248" y="520541"/>
                  </a:lnTo>
                  <a:lnTo>
                    <a:pt x="99441" y="507111"/>
                  </a:lnTo>
                  <a:lnTo>
                    <a:pt x="113443" y="511588"/>
                  </a:lnTo>
                  <a:lnTo>
                    <a:pt x="120968" y="507397"/>
                  </a:lnTo>
                  <a:lnTo>
                    <a:pt x="120396" y="505587"/>
                  </a:lnTo>
                  <a:lnTo>
                    <a:pt x="130493" y="507016"/>
                  </a:lnTo>
                  <a:lnTo>
                    <a:pt x="125635" y="509778"/>
                  </a:lnTo>
                  <a:lnTo>
                    <a:pt x="128683" y="517588"/>
                  </a:lnTo>
                  <a:lnTo>
                    <a:pt x="145447" y="526542"/>
                  </a:lnTo>
                  <a:lnTo>
                    <a:pt x="150209" y="522446"/>
                  </a:lnTo>
                  <a:lnTo>
                    <a:pt x="159639" y="519970"/>
                  </a:lnTo>
                  <a:lnTo>
                    <a:pt x="179641" y="520446"/>
                  </a:lnTo>
                  <a:lnTo>
                    <a:pt x="188404" y="511873"/>
                  </a:lnTo>
                  <a:lnTo>
                    <a:pt x="192310" y="520541"/>
                  </a:lnTo>
                  <a:lnTo>
                    <a:pt x="186690" y="527304"/>
                  </a:lnTo>
                  <a:lnTo>
                    <a:pt x="180880" y="544544"/>
                  </a:lnTo>
                  <a:lnTo>
                    <a:pt x="198977" y="549592"/>
                  </a:lnTo>
                  <a:lnTo>
                    <a:pt x="212027" y="548164"/>
                  </a:lnTo>
                  <a:lnTo>
                    <a:pt x="234791" y="536353"/>
                  </a:lnTo>
                  <a:lnTo>
                    <a:pt x="236220" y="547878"/>
                  </a:lnTo>
                  <a:lnTo>
                    <a:pt x="232505" y="555212"/>
                  </a:lnTo>
                  <a:lnTo>
                    <a:pt x="237077" y="556641"/>
                  </a:lnTo>
                  <a:lnTo>
                    <a:pt x="246983" y="574738"/>
                  </a:lnTo>
                  <a:lnTo>
                    <a:pt x="251936" y="578358"/>
                  </a:lnTo>
                  <a:lnTo>
                    <a:pt x="256032" y="575119"/>
                  </a:lnTo>
                  <a:lnTo>
                    <a:pt x="274796" y="571500"/>
                  </a:lnTo>
                  <a:lnTo>
                    <a:pt x="285083" y="573881"/>
                  </a:lnTo>
                  <a:lnTo>
                    <a:pt x="286322" y="576263"/>
                  </a:lnTo>
                  <a:lnTo>
                    <a:pt x="282321" y="578739"/>
                  </a:lnTo>
                  <a:lnTo>
                    <a:pt x="282988" y="582549"/>
                  </a:lnTo>
                  <a:lnTo>
                    <a:pt x="272034" y="590645"/>
                  </a:lnTo>
                  <a:lnTo>
                    <a:pt x="262890" y="591884"/>
                  </a:lnTo>
                  <a:lnTo>
                    <a:pt x="263176" y="595217"/>
                  </a:lnTo>
                  <a:lnTo>
                    <a:pt x="265557" y="594931"/>
                  </a:lnTo>
                  <a:lnTo>
                    <a:pt x="267081" y="598265"/>
                  </a:lnTo>
                  <a:lnTo>
                    <a:pt x="270320" y="596551"/>
                  </a:lnTo>
                  <a:lnTo>
                    <a:pt x="271653" y="601694"/>
                  </a:lnTo>
                  <a:lnTo>
                    <a:pt x="281369" y="598360"/>
                  </a:lnTo>
                  <a:lnTo>
                    <a:pt x="281654" y="607028"/>
                  </a:lnTo>
                  <a:lnTo>
                    <a:pt x="296799" y="605028"/>
                  </a:lnTo>
                  <a:lnTo>
                    <a:pt x="296894" y="621030"/>
                  </a:lnTo>
                  <a:lnTo>
                    <a:pt x="307277" y="619696"/>
                  </a:lnTo>
                  <a:lnTo>
                    <a:pt x="307181" y="622173"/>
                  </a:lnTo>
                  <a:lnTo>
                    <a:pt x="317564" y="625792"/>
                  </a:lnTo>
                  <a:lnTo>
                    <a:pt x="315849" y="643318"/>
                  </a:lnTo>
                  <a:lnTo>
                    <a:pt x="326231" y="645795"/>
                  </a:lnTo>
                  <a:lnTo>
                    <a:pt x="360235" y="633603"/>
                  </a:lnTo>
                  <a:lnTo>
                    <a:pt x="355949" y="617029"/>
                  </a:lnTo>
                  <a:lnTo>
                    <a:pt x="360140" y="582359"/>
                  </a:lnTo>
                  <a:lnTo>
                    <a:pt x="356902" y="573119"/>
                  </a:lnTo>
                  <a:lnTo>
                    <a:pt x="371094" y="567214"/>
                  </a:lnTo>
                  <a:lnTo>
                    <a:pt x="366903" y="544259"/>
                  </a:lnTo>
                  <a:lnTo>
                    <a:pt x="371094" y="542353"/>
                  </a:lnTo>
                  <a:lnTo>
                    <a:pt x="366712" y="530161"/>
                  </a:lnTo>
                  <a:lnTo>
                    <a:pt x="368808" y="529876"/>
                  </a:lnTo>
                  <a:lnTo>
                    <a:pt x="368427" y="522827"/>
                  </a:lnTo>
                  <a:lnTo>
                    <a:pt x="361760" y="521017"/>
                  </a:lnTo>
                  <a:lnTo>
                    <a:pt x="362236" y="516731"/>
                  </a:lnTo>
                  <a:lnTo>
                    <a:pt x="367665" y="513969"/>
                  </a:lnTo>
                  <a:lnTo>
                    <a:pt x="366236" y="506349"/>
                  </a:lnTo>
                  <a:lnTo>
                    <a:pt x="397288" y="484060"/>
                  </a:lnTo>
                  <a:lnTo>
                    <a:pt x="396621" y="479488"/>
                  </a:lnTo>
                  <a:lnTo>
                    <a:pt x="410623" y="474440"/>
                  </a:lnTo>
                  <a:lnTo>
                    <a:pt x="410242" y="465487"/>
                  </a:lnTo>
                  <a:lnTo>
                    <a:pt x="423958" y="454342"/>
                  </a:lnTo>
                  <a:lnTo>
                    <a:pt x="440246" y="435864"/>
                  </a:lnTo>
                  <a:lnTo>
                    <a:pt x="464344" y="421672"/>
                  </a:lnTo>
                  <a:lnTo>
                    <a:pt x="490347" y="413004"/>
                  </a:lnTo>
                  <a:lnTo>
                    <a:pt x="492824" y="426815"/>
                  </a:lnTo>
                  <a:lnTo>
                    <a:pt x="521208" y="429196"/>
                  </a:lnTo>
                  <a:lnTo>
                    <a:pt x="517684" y="409003"/>
                  </a:lnTo>
                  <a:lnTo>
                    <a:pt x="512064" y="409861"/>
                  </a:lnTo>
                  <a:lnTo>
                    <a:pt x="510730" y="402526"/>
                  </a:lnTo>
                  <a:lnTo>
                    <a:pt x="518160" y="402050"/>
                  </a:lnTo>
                  <a:lnTo>
                    <a:pt x="514445" y="377190"/>
                  </a:lnTo>
                  <a:lnTo>
                    <a:pt x="515779" y="365379"/>
                  </a:lnTo>
                  <a:lnTo>
                    <a:pt x="496633" y="347472"/>
                  </a:lnTo>
                  <a:lnTo>
                    <a:pt x="492728" y="346234"/>
                  </a:lnTo>
                  <a:lnTo>
                    <a:pt x="490728" y="354616"/>
                  </a:lnTo>
                  <a:lnTo>
                    <a:pt x="466249" y="338899"/>
                  </a:lnTo>
                  <a:lnTo>
                    <a:pt x="469678" y="309943"/>
                  </a:lnTo>
                  <a:lnTo>
                    <a:pt x="483108" y="286893"/>
                  </a:lnTo>
                  <a:lnTo>
                    <a:pt x="514826" y="292132"/>
                  </a:lnTo>
                  <a:lnTo>
                    <a:pt x="517684" y="283369"/>
                  </a:lnTo>
                  <a:lnTo>
                    <a:pt x="529400" y="266033"/>
                  </a:lnTo>
                  <a:lnTo>
                    <a:pt x="551688" y="257746"/>
                  </a:lnTo>
                  <a:lnTo>
                    <a:pt x="566357" y="261366"/>
                  </a:lnTo>
                  <a:lnTo>
                    <a:pt x="579311" y="260318"/>
                  </a:lnTo>
                  <a:lnTo>
                    <a:pt x="573596" y="246126"/>
                  </a:lnTo>
                  <a:lnTo>
                    <a:pt x="585978" y="222885"/>
                  </a:lnTo>
                  <a:lnTo>
                    <a:pt x="677704" y="163163"/>
                  </a:lnTo>
                  <a:lnTo>
                    <a:pt x="696278" y="146018"/>
                  </a:lnTo>
                  <a:lnTo>
                    <a:pt x="742855" y="142970"/>
                  </a:lnTo>
                  <a:lnTo>
                    <a:pt x="774954" y="133826"/>
                  </a:lnTo>
                  <a:lnTo>
                    <a:pt x="786860" y="134493"/>
                  </a:lnTo>
                  <a:lnTo>
                    <a:pt x="796862" y="122491"/>
                  </a:lnTo>
                  <a:lnTo>
                    <a:pt x="801815" y="120967"/>
                  </a:lnTo>
                  <a:lnTo>
                    <a:pt x="805625" y="92107"/>
                  </a:lnTo>
                  <a:lnTo>
                    <a:pt x="789146" y="96393"/>
                  </a:lnTo>
                  <a:lnTo>
                    <a:pt x="788289" y="93916"/>
                  </a:lnTo>
                  <a:lnTo>
                    <a:pt x="792766" y="90583"/>
                  </a:lnTo>
                  <a:lnTo>
                    <a:pt x="784098" y="87439"/>
                  </a:lnTo>
                  <a:lnTo>
                    <a:pt x="777050" y="76581"/>
                  </a:lnTo>
                  <a:lnTo>
                    <a:pt x="779717" y="65722"/>
                  </a:lnTo>
                  <a:lnTo>
                    <a:pt x="762953" y="76962"/>
                  </a:lnTo>
                  <a:lnTo>
                    <a:pt x="762857" y="70390"/>
                  </a:lnTo>
                  <a:lnTo>
                    <a:pt x="759904" y="65722"/>
                  </a:lnTo>
                  <a:lnTo>
                    <a:pt x="756666" y="67056"/>
                  </a:lnTo>
                  <a:lnTo>
                    <a:pt x="754761" y="65151"/>
                  </a:lnTo>
                  <a:lnTo>
                    <a:pt x="753999" y="50768"/>
                  </a:lnTo>
                  <a:lnTo>
                    <a:pt x="747141" y="49816"/>
                  </a:lnTo>
                  <a:lnTo>
                    <a:pt x="747998" y="40100"/>
                  </a:lnTo>
                  <a:lnTo>
                    <a:pt x="745808" y="36290"/>
                  </a:lnTo>
                  <a:lnTo>
                    <a:pt x="748189" y="23241"/>
                  </a:lnTo>
                  <a:lnTo>
                    <a:pt x="752856" y="20479"/>
                  </a:lnTo>
                  <a:lnTo>
                    <a:pt x="779431" y="22765"/>
                  </a:lnTo>
                  <a:lnTo>
                    <a:pt x="812006" y="20193"/>
                  </a:lnTo>
                  <a:lnTo>
                    <a:pt x="810863" y="9525"/>
                  </a:lnTo>
                  <a:lnTo>
                    <a:pt x="821912" y="15049"/>
                  </a:lnTo>
                  <a:lnTo>
                    <a:pt x="825437" y="23908"/>
                  </a:lnTo>
                  <a:lnTo>
                    <a:pt x="835819" y="27337"/>
                  </a:lnTo>
                  <a:lnTo>
                    <a:pt x="836676" y="30766"/>
                  </a:lnTo>
                  <a:lnTo>
                    <a:pt x="846392" y="35052"/>
                  </a:lnTo>
                  <a:lnTo>
                    <a:pt x="851725" y="31623"/>
                  </a:lnTo>
                  <a:lnTo>
                    <a:pt x="857250" y="33337"/>
                  </a:lnTo>
                  <a:lnTo>
                    <a:pt x="856012" y="37243"/>
                  </a:lnTo>
                  <a:lnTo>
                    <a:pt x="852297" y="37624"/>
                  </a:lnTo>
                  <a:lnTo>
                    <a:pt x="851154" y="62008"/>
                  </a:lnTo>
                  <a:lnTo>
                    <a:pt x="853535" y="63055"/>
                  </a:lnTo>
                  <a:lnTo>
                    <a:pt x="850868" y="64198"/>
                  </a:lnTo>
                  <a:lnTo>
                    <a:pt x="851630" y="75247"/>
                  </a:lnTo>
                  <a:lnTo>
                    <a:pt x="859536" y="74962"/>
                  </a:lnTo>
                  <a:lnTo>
                    <a:pt x="860584" y="78867"/>
                  </a:lnTo>
                  <a:lnTo>
                    <a:pt x="876967" y="74866"/>
                  </a:lnTo>
                  <a:lnTo>
                    <a:pt x="876491" y="88297"/>
                  </a:lnTo>
                  <a:lnTo>
                    <a:pt x="873157" y="95536"/>
                  </a:lnTo>
                  <a:lnTo>
                    <a:pt x="863251" y="109061"/>
                  </a:lnTo>
                  <a:lnTo>
                    <a:pt x="853916" y="109537"/>
                  </a:lnTo>
                  <a:lnTo>
                    <a:pt x="853440" y="127921"/>
                  </a:lnTo>
                  <a:lnTo>
                    <a:pt x="846201" y="148304"/>
                  </a:lnTo>
                  <a:lnTo>
                    <a:pt x="862679" y="157162"/>
                  </a:lnTo>
                  <a:lnTo>
                    <a:pt x="868490" y="156210"/>
                  </a:lnTo>
                  <a:lnTo>
                    <a:pt x="922782" y="173926"/>
                  </a:lnTo>
                  <a:lnTo>
                    <a:pt x="934498" y="173164"/>
                  </a:lnTo>
                  <a:lnTo>
                    <a:pt x="937641" y="166116"/>
                  </a:lnTo>
                  <a:lnTo>
                    <a:pt x="943261" y="164020"/>
                  </a:lnTo>
                  <a:lnTo>
                    <a:pt x="947071" y="154210"/>
                  </a:lnTo>
                  <a:lnTo>
                    <a:pt x="949833" y="154876"/>
                  </a:lnTo>
                  <a:lnTo>
                    <a:pt x="952214" y="148685"/>
                  </a:lnTo>
                  <a:lnTo>
                    <a:pt x="953929" y="149161"/>
                  </a:lnTo>
                  <a:lnTo>
                    <a:pt x="954976" y="144494"/>
                  </a:lnTo>
                  <a:lnTo>
                    <a:pt x="976789" y="139160"/>
                  </a:lnTo>
                  <a:lnTo>
                    <a:pt x="975836" y="129445"/>
                  </a:lnTo>
                  <a:lnTo>
                    <a:pt x="982980" y="129826"/>
                  </a:lnTo>
                  <a:lnTo>
                    <a:pt x="983837" y="137255"/>
                  </a:lnTo>
                  <a:lnTo>
                    <a:pt x="987933" y="136398"/>
                  </a:lnTo>
                  <a:lnTo>
                    <a:pt x="987838" y="134302"/>
                  </a:lnTo>
                  <a:lnTo>
                    <a:pt x="1001649" y="132493"/>
                  </a:lnTo>
                  <a:lnTo>
                    <a:pt x="1005650" y="114871"/>
                  </a:lnTo>
                  <a:lnTo>
                    <a:pt x="1015651" y="115729"/>
                  </a:lnTo>
                  <a:lnTo>
                    <a:pt x="1016317" y="108680"/>
                  </a:lnTo>
                  <a:lnTo>
                    <a:pt x="1019842" y="109633"/>
                  </a:lnTo>
                  <a:lnTo>
                    <a:pt x="1024604" y="79343"/>
                  </a:lnTo>
                  <a:lnTo>
                    <a:pt x="1043845" y="77629"/>
                  </a:lnTo>
                  <a:lnTo>
                    <a:pt x="1047464" y="88487"/>
                  </a:lnTo>
                  <a:lnTo>
                    <a:pt x="1056132" y="88106"/>
                  </a:lnTo>
                  <a:lnTo>
                    <a:pt x="1072229" y="96012"/>
                  </a:lnTo>
                  <a:lnTo>
                    <a:pt x="1084517" y="97250"/>
                  </a:lnTo>
                  <a:lnTo>
                    <a:pt x="1115473" y="110776"/>
                  </a:lnTo>
                  <a:lnTo>
                    <a:pt x="1140238" y="105061"/>
                  </a:lnTo>
                  <a:lnTo>
                    <a:pt x="1141095" y="109918"/>
                  </a:lnTo>
                  <a:lnTo>
                    <a:pt x="1158050" y="111919"/>
                  </a:lnTo>
                  <a:lnTo>
                    <a:pt x="1166527" y="120967"/>
                  </a:lnTo>
                  <a:lnTo>
                    <a:pt x="1166527" y="133636"/>
                  </a:lnTo>
                  <a:lnTo>
                    <a:pt x="1195769" y="160496"/>
                  </a:lnTo>
                  <a:lnTo>
                    <a:pt x="1191673" y="176022"/>
                  </a:lnTo>
                  <a:lnTo>
                    <a:pt x="1200150" y="179546"/>
                  </a:lnTo>
                  <a:lnTo>
                    <a:pt x="1198626" y="184023"/>
                  </a:lnTo>
                  <a:lnTo>
                    <a:pt x="1210342" y="185547"/>
                  </a:lnTo>
                  <a:lnTo>
                    <a:pt x="1209866" y="190119"/>
                  </a:lnTo>
                  <a:lnTo>
                    <a:pt x="1214914" y="190881"/>
                  </a:lnTo>
                  <a:lnTo>
                    <a:pt x="1225105" y="238982"/>
                  </a:lnTo>
                  <a:lnTo>
                    <a:pt x="1232249" y="238125"/>
                  </a:lnTo>
                  <a:lnTo>
                    <a:pt x="1241203" y="233077"/>
                  </a:lnTo>
                  <a:lnTo>
                    <a:pt x="1247584" y="236601"/>
                  </a:lnTo>
                  <a:lnTo>
                    <a:pt x="1252252" y="247840"/>
                  </a:lnTo>
                  <a:lnTo>
                    <a:pt x="1275207" y="253270"/>
                  </a:lnTo>
                  <a:lnTo>
                    <a:pt x="1279779" y="253079"/>
                  </a:lnTo>
                  <a:lnTo>
                    <a:pt x="1281494" y="247459"/>
                  </a:lnTo>
                  <a:lnTo>
                    <a:pt x="1284351" y="246126"/>
                  </a:lnTo>
                  <a:lnTo>
                    <a:pt x="1289304" y="248698"/>
                  </a:lnTo>
                  <a:lnTo>
                    <a:pt x="1289685" y="257461"/>
                  </a:lnTo>
                  <a:lnTo>
                    <a:pt x="1304544" y="263271"/>
                  </a:lnTo>
                  <a:lnTo>
                    <a:pt x="1319689" y="262985"/>
                  </a:lnTo>
                  <a:lnTo>
                    <a:pt x="1319213" y="266986"/>
                  </a:lnTo>
                  <a:lnTo>
                    <a:pt x="1324547" y="269272"/>
                  </a:lnTo>
                  <a:lnTo>
                    <a:pt x="1324642" y="272034"/>
                  </a:lnTo>
                  <a:lnTo>
                    <a:pt x="1342168" y="275653"/>
                  </a:lnTo>
                  <a:lnTo>
                    <a:pt x="1343978" y="291560"/>
                  </a:lnTo>
                  <a:lnTo>
                    <a:pt x="1350740" y="295275"/>
                  </a:lnTo>
                  <a:lnTo>
                    <a:pt x="1359218" y="321183"/>
                  </a:lnTo>
                  <a:lnTo>
                    <a:pt x="1360456" y="327755"/>
                  </a:lnTo>
                  <a:lnTo>
                    <a:pt x="1357313" y="326326"/>
                  </a:lnTo>
                  <a:lnTo>
                    <a:pt x="1358360" y="336804"/>
                  </a:lnTo>
                  <a:lnTo>
                    <a:pt x="1367790" y="375285"/>
                  </a:lnTo>
                  <a:lnTo>
                    <a:pt x="1375505" y="374523"/>
                  </a:lnTo>
                  <a:lnTo>
                    <a:pt x="1377505" y="380143"/>
                  </a:lnTo>
                  <a:lnTo>
                    <a:pt x="1380839" y="379381"/>
                  </a:lnTo>
                  <a:lnTo>
                    <a:pt x="1382268" y="389001"/>
                  </a:lnTo>
                  <a:lnTo>
                    <a:pt x="1387983" y="388715"/>
                  </a:lnTo>
                  <a:lnTo>
                    <a:pt x="1390936" y="409480"/>
                  </a:lnTo>
                  <a:lnTo>
                    <a:pt x="1389126" y="409003"/>
                  </a:lnTo>
                  <a:lnTo>
                    <a:pt x="1388650" y="413861"/>
                  </a:lnTo>
                  <a:lnTo>
                    <a:pt x="1393889" y="415957"/>
                  </a:lnTo>
                  <a:lnTo>
                    <a:pt x="1394555" y="427863"/>
                  </a:lnTo>
                  <a:lnTo>
                    <a:pt x="1397222" y="428339"/>
                  </a:lnTo>
                  <a:lnTo>
                    <a:pt x="1395222" y="439864"/>
                  </a:lnTo>
                  <a:lnTo>
                    <a:pt x="1415605" y="476821"/>
                  </a:lnTo>
                  <a:lnTo>
                    <a:pt x="1417796" y="476155"/>
                  </a:lnTo>
                  <a:lnTo>
                    <a:pt x="1418177" y="491490"/>
                  </a:lnTo>
                  <a:lnTo>
                    <a:pt x="1413796" y="507206"/>
                  </a:lnTo>
                  <a:lnTo>
                    <a:pt x="1417796" y="509016"/>
                  </a:lnTo>
                  <a:lnTo>
                    <a:pt x="1417892" y="516160"/>
                  </a:lnTo>
                  <a:lnTo>
                    <a:pt x="1428179" y="520351"/>
                  </a:lnTo>
                  <a:lnTo>
                    <a:pt x="1426559" y="527494"/>
                  </a:lnTo>
                  <a:lnTo>
                    <a:pt x="1442752" y="533019"/>
                  </a:lnTo>
                  <a:lnTo>
                    <a:pt x="1433989" y="546354"/>
                  </a:lnTo>
                  <a:lnTo>
                    <a:pt x="1456563" y="552069"/>
                  </a:lnTo>
                  <a:lnTo>
                    <a:pt x="1469326" y="559117"/>
                  </a:lnTo>
                  <a:lnTo>
                    <a:pt x="1480090" y="554164"/>
                  </a:lnTo>
                  <a:lnTo>
                    <a:pt x="1502188" y="564451"/>
                  </a:lnTo>
                  <a:lnTo>
                    <a:pt x="1503807" y="544544"/>
                  </a:lnTo>
                  <a:lnTo>
                    <a:pt x="1507046" y="545782"/>
                  </a:lnTo>
                  <a:lnTo>
                    <a:pt x="1509617" y="542544"/>
                  </a:lnTo>
                  <a:lnTo>
                    <a:pt x="1524953" y="547402"/>
                  </a:lnTo>
                  <a:lnTo>
                    <a:pt x="1536383" y="538639"/>
                  </a:lnTo>
                  <a:lnTo>
                    <a:pt x="1536383" y="523208"/>
                  </a:lnTo>
                  <a:lnTo>
                    <a:pt x="1544479" y="521303"/>
                  </a:lnTo>
                  <a:lnTo>
                    <a:pt x="1544669" y="523494"/>
                  </a:lnTo>
                  <a:lnTo>
                    <a:pt x="1554671" y="522922"/>
                  </a:lnTo>
                  <a:lnTo>
                    <a:pt x="1555242" y="525209"/>
                  </a:lnTo>
                  <a:lnTo>
                    <a:pt x="1570768" y="520541"/>
                  </a:lnTo>
                  <a:lnTo>
                    <a:pt x="1572387" y="527685"/>
                  </a:lnTo>
                  <a:lnTo>
                    <a:pt x="1580102" y="528638"/>
                  </a:lnTo>
                  <a:lnTo>
                    <a:pt x="1583436" y="548545"/>
                  </a:lnTo>
                  <a:lnTo>
                    <a:pt x="1573816" y="553593"/>
                  </a:lnTo>
                  <a:lnTo>
                    <a:pt x="1572578" y="556546"/>
                  </a:lnTo>
                  <a:lnTo>
                    <a:pt x="1571054" y="566738"/>
                  </a:lnTo>
                  <a:lnTo>
                    <a:pt x="1576769" y="568166"/>
                  </a:lnTo>
                  <a:lnTo>
                    <a:pt x="1574673" y="584930"/>
                  </a:lnTo>
                  <a:lnTo>
                    <a:pt x="1576007" y="595789"/>
                  </a:lnTo>
                  <a:lnTo>
                    <a:pt x="1601724" y="583311"/>
                  </a:lnTo>
                  <a:lnTo>
                    <a:pt x="1601343" y="568928"/>
                  </a:lnTo>
                  <a:lnTo>
                    <a:pt x="1609534" y="569119"/>
                  </a:lnTo>
                  <a:lnTo>
                    <a:pt x="1609154" y="564070"/>
                  </a:lnTo>
                  <a:lnTo>
                    <a:pt x="1611916" y="563689"/>
                  </a:lnTo>
                  <a:lnTo>
                    <a:pt x="1611249" y="556260"/>
                  </a:lnTo>
                  <a:lnTo>
                    <a:pt x="1623155" y="556736"/>
                  </a:lnTo>
                  <a:lnTo>
                    <a:pt x="1621822" y="547306"/>
                  </a:lnTo>
                  <a:lnTo>
                    <a:pt x="1626489" y="546830"/>
                  </a:lnTo>
                  <a:lnTo>
                    <a:pt x="1630775" y="561022"/>
                  </a:lnTo>
                  <a:lnTo>
                    <a:pt x="1636014" y="559689"/>
                  </a:lnTo>
                  <a:lnTo>
                    <a:pt x="1636109" y="553784"/>
                  </a:lnTo>
                  <a:lnTo>
                    <a:pt x="1645444" y="553307"/>
                  </a:lnTo>
                  <a:lnTo>
                    <a:pt x="1642682" y="536257"/>
                  </a:lnTo>
                  <a:lnTo>
                    <a:pt x="1662017" y="527399"/>
                  </a:lnTo>
                  <a:lnTo>
                    <a:pt x="1677543" y="522922"/>
                  </a:lnTo>
                  <a:lnTo>
                    <a:pt x="1696117" y="523208"/>
                  </a:lnTo>
                  <a:lnTo>
                    <a:pt x="1705070" y="518446"/>
                  </a:lnTo>
                  <a:lnTo>
                    <a:pt x="1720501" y="516826"/>
                  </a:lnTo>
                  <a:lnTo>
                    <a:pt x="1720501" y="514445"/>
                  </a:lnTo>
                  <a:lnTo>
                    <a:pt x="1775365" y="512635"/>
                  </a:lnTo>
                  <a:lnTo>
                    <a:pt x="1771841" y="518160"/>
                  </a:lnTo>
                  <a:lnTo>
                    <a:pt x="1802511" y="518255"/>
                  </a:lnTo>
                  <a:lnTo>
                    <a:pt x="1802701" y="523875"/>
                  </a:lnTo>
                  <a:lnTo>
                    <a:pt x="1820227" y="523684"/>
                  </a:lnTo>
                  <a:lnTo>
                    <a:pt x="1820418" y="527494"/>
                  </a:lnTo>
                  <a:lnTo>
                    <a:pt x="1830610" y="520732"/>
                  </a:lnTo>
                  <a:lnTo>
                    <a:pt x="1831467" y="540925"/>
                  </a:lnTo>
                  <a:lnTo>
                    <a:pt x="1840230" y="533209"/>
                  </a:lnTo>
                  <a:lnTo>
                    <a:pt x="1852232" y="529495"/>
                  </a:lnTo>
                  <a:lnTo>
                    <a:pt x="1852327" y="526256"/>
                  </a:lnTo>
                  <a:lnTo>
                    <a:pt x="1867852" y="519303"/>
                  </a:lnTo>
                  <a:lnTo>
                    <a:pt x="1870901" y="519112"/>
                  </a:lnTo>
                  <a:lnTo>
                    <a:pt x="1871567" y="524542"/>
                  </a:lnTo>
                  <a:lnTo>
                    <a:pt x="1889569" y="521779"/>
                  </a:lnTo>
                  <a:lnTo>
                    <a:pt x="1892332" y="532447"/>
                  </a:lnTo>
                  <a:lnTo>
                    <a:pt x="1896713" y="534067"/>
                  </a:lnTo>
                  <a:lnTo>
                    <a:pt x="1906143" y="533114"/>
                  </a:lnTo>
                  <a:lnTo>
                    <a:pt x="1906048" y="530828"/>
                  </a:lnTo>
                  <a:lnTo>
                    <a:pt x="1909667" y="530257"/>
                  </a:lnTo>
                  <a:lnTo>
                    <a:pt x="1943005" y="529304"/>
                  </a:lnTo>
                  <a:lnTo>
                    <a:pt x="1944719" y="580358"/>
                  </a:lnTo>
                  <a:lnTo>
                    <a:pt x="2019776" y="580739"/>
                  </a:lnTo>
                  <a:lnTo>
                    <a:pt x="2017776" y="618268"/>
                  </a:lnTo>
                  <a:lnTo>
                    <a:pt x="2005584" y="616744"/>
                  </a:lnTo>
                  <a:lnTo>
                    <a:pt x="2006441" y="633889"/>
                  </a:lnTo>
                  <a:lnTo>
                    <a:pt x="2001393" y="666274"/>
                  </a:lnTo>
                  <a:lnTo>
                    <a:pt x="2013966" y="671036"/>
                  </a:lnTo>
                  <a:lnTo>
                    <a:pt x="2015585" y="680847"/>
                  </a:lnTo>
                  <a:lnTo>
                    <a:pt x="1993106" y="690848"/>
                  </a:lnTo>
                  <a:lnTo>
                    <a:pt x="1975104" y="694087"/>
                  </a:lnTo>
                  <a:lnTo>
                    <a:pt x="1980819" y="693992"/>
                  </a:lnTo>
                  <a:lnTo>
                    <a:pt x="1975294" y="694849"/>
                  </a:lnTo>
                  <a:lnTo>
                    <a:pt x="1974342" y="697325"/>
                  </a:lnTo>
                  <a:lnTo>
                    <a:pt x="1976723" y="712660"/>
                  </a:lnTo>
                  <a:lnTo>
                    <a:pt x="1989677" y="751808"/>
                  </a:lnTo>
                  <a:lnTo>
                    <a:pt x="1987296" y="755523"/>
                  </a:lnTo>
                  <a:lnTo>
                    <a:pt x="1989677" y="764667"/>
                  </a:lnTo>
                  <a:lnTo>
                    <a:pt x="1986534" y="765429"/>
                  </a:lnTo>
                  <a:lnTo>
                    <a:pt x="1985391" y="815054"/>
                  </a:lnTo>
                  <a:lnTo>
                    <a:pt x="2005393" y="818007"/>
                  </a:lnTo>
                  <a:lnTo>
                    <a:pt x="2006156" y="829056"/>
                  </a:lnTo>
                  <a:lnTo>
                    <a:pt x="2015871" y="829246"/>
                  </a:lnTo>
                  <a:lnTo>
                    <a:pt x="2015204" y="836676"/>
                  </a:lnTo>
                  <a:lnTo>
                    <a:pt x="2012347" y="843915"/>
                  </a:lnTo>
                  <a:lnTo>
                    <a:pt x="2003012" y="843058"/>
                  </a:lnTo>
                  <a:lnTo>
                    <a:pt x="2004060" y="856297"/>
                  </a:lnTo>
                  <a:lnTo>
                    <a:pt x="1984153" y="853440"/>
                  </a:lnTo>
                  <a:lnTo>
                    <a:pt x="1984058" y="861917"/>
                  </a:lnTo>
                  <a:lnTo>
                    <a:pt x="1995868" y="892016"/>
                  </a:lnTo>
                  <a:lnTo>
                    <a:pt x="1980533" y="895159"/>
                  </a:lnTo>
                  <a:lnTo>
                    <a:pt x="1965579" y="889254"/>
                  </a:lnTo>
                  <a:lnTo>
                    <a:pt x="1966055" y="901827"/>
                  </a:lnTo>
                  <a:lnTo>
                    <a:pt x="1941005" y="916876"/>
                  </a:lnTo>
                  <a:lnTo>
                    <a:pt x="1944148" y="922972"/>
                  </a:lnTo>
                  <a:lnTo>
                    <a:pt x="1947767" y="921353"/>
                  </a:lnTo>
                  <a:lnTo>
                    <a:pt x="1945862" y="923925"/>
                  </a:lnTo>
                  <a:lnTo>
                    <a:pt x="1934813" y="925735"/>
                  </a:lnTo>
                  <a:lnTo>
                    <a:pt x="1927669" y="917162"/>
                  </a:lnTo>
                  <a:lnTo>
                    <a:pt x="1903762" y="927449"/>
                  </a:lnTo>
                  <a:lnTo>
                    <a:pt x="1912239" y="953548"/>
                  </a:lnTo>
                  <a:lnTo>
                    <a:pt x="1907667" y="955167"/>
                  </a:lnTo>
                  <a:lnTo>
                    <a:pt x="1926622" y="1039082"/>
                  </a:lnTo>
                  <a:lnTo>
                    <a:pt x="1923098" y="1046417"/>
                  </a:lnTo>
                  <a:lnTo>
                    <a:pt x="1915382" y="1047655"/>
                  </a:lnTo>
                  <a:lnTo>
                    <a:pt x="1884807" y="1054894"/>
                  </a:lnTo>
                  <a:lnTo>
                    <a:pt x="1860328" y="1056322"/>
                  </a:lnTo>
                  <a:lnTo>
                    <a:pt x="1800892" y="1067467"/>
                  </a:lnTo>
                  <a:lnTo>
                    <a:pt x="1724597" y="1054322"/>
                  </a:lnTo>
                  <a:lnTo>
                    <a:pt x="1672781" y="1064133"/>
                  </a:lnTo>
                  <a:lnTo>
                    <a:pt x="1651349" y="1072229"/>
                  </a:lnTo>
                  <a:lnTo>
                    <a:pt x="1631728" y="1073753"/>
                  </a:lnTo>
                  <a:lnTo>
                    <a:pt x="1617536" y="1078611"/>
                  </a:lnTo>
                  <a:lnTo>
                    <a:pt x="1608677" y="1043749"/>
                  </a:lnTo>
                  <a:lnTo>
                    <a:pt x="1605534" y="1045559"/>
                  </a:lnTo>
                  <a:lnTo>
                    <a:pt x="1596771" y="1025080"/>
                  </a:lnTo>
                  <a:lnTo>
                    <a:pt x="1585151" y="1026985"/>
                  </a:lnTo>
                  <a:lnTo>
                    <a:pt x="1576007" y="1024318"/>
                  </a:lnTo>
                  <a:lnTo>
                    <a:pt x="1578864" y="1017842"/>
                  </a:lnTo>
                  <a:lnTo>
                    <a:pt x="1569053" y="1009174"/>
                  </a:lnTo>
                  <a:lnTo>
                    <a:pt x="1545050" y="1000030"/>
                  </a:lnTo>
                  <a:lnTo>
                    <a:pt x="1527239" y="1001459"/>
                  </a:lnTo>
                  <a:lnTo>
                    <a:pt x="1512189" y="999077"/>
                  </a:lnTo>
                  <a:lnTo>
                    <a:pt x="1504093" y="1003744"/>
                  </a:lnTo>
                  <a:lnTo>
                    <a:pt x="1489329" y="1021937"/>
                  </a:lnTo>
                  <a:lnTo>
                    <a:pt x="1481519" y="1023842"/>
                  </a:lnTo>
                  <a:lnTo>
                    <a:pt x="1468184" y="1033748"/>
                  </a:lnTo>
                  <a:lnTo>
                    <a:pt x="1450658" y="1037653"/>
                  </a:lnTo>
                  <a:lnTo>
                    <a:pt x="1441323" y="1044607"/>
                  </a:lnTo>
                  <a:lnTo>
                    <a:pt x="1431131" y="1060037"/>
                  </a:lnTo>
                  <a:lnTo>
                    <a:pt x="1441228" y="1059180"/>
                  </a:lnTo>
                  <a:lnTo>
                    <a:pt x="1443323" y="1064705"/>
                  </a:lnTo>
                  <a:lnTo>
                    <a:pt x="1438847" y="1071563"/>
                  </a:lnTo>
                  <a:lnTo>
                    <a:pt x="1432655" y="1073944"/>
                  </a:lnTo>
                  <a:lnTo>
                    <a:pt x="1439228" y="1107853"/>
                  </a:lnTo>
                  <a:lnTo>
                    <a:pt x="1413034" y="1132903"/>
                  </a:lnTo>
                  <a:lnTo>
                    <a:pt x="1413891" y="1138047"/>
                  </a:lnTo>
                  <a:lnTo>
                    <a:pt x="1410748" y="1139380"/>
                  </a:lnTo>
                  <a:lnTo>
                    <a:pt x="1412558" y="1145286"/>
                  </a:lnTo>
                  <a:lnTo>
                    <a:pt x="1418082" y="1141952"/>
                  </a:lnTo>
                  <a:lnTo>
                    <a:pt x="1427798" y="1160526"/>
                  </a:lnTo>
                  <a:lnTo>
                    <a:pt x="1436084" y="1156240"/>
                  </a:lnTo>
                  <a:lnTo>
                    <a:pt x="1442752" y="1165479"/>
                  </a:lnTo>
                  <a:lnTo>
                    <a:pt x="1438466" y="1169099"/>
                  </a:lnTo>
                  <a:lnTo>
                    <a:pt x="1441037" y="1175861"/>
                  </a:lnTo>
                  <a:lnTo>
                    <a:pt x="1432751" y="1182719"/>
                  </a:lnTo>
                  <a:lnTo>
                    <a:pt x="1445609" y="1206151"/>
                  </a:lnTo>
                  <a:lnTo>
                    <a:pt x="1455992" y="1235393"/>
                  </a:lnTo>
                  <a:lnTo>
                    <a:pt x="1453896" y="1236345"/>
                  </a:lnTo>
                  <a:lnTo>
                    <a:pt x="1458754" y="1249870"/>
                  </a:lnTo>
                  <a:lnTo>
                    <a:pt x="1456849" y="1252347"/>
                  </a:lnTo>
                  <a:lnTo>
                    <a:pt x="1460468" y="1255871"/>
                  </a:lnTo>
                  <a:lnTo>
                    <a:pt x="1457420" y="1259395"/>
                  </a:lnTo>
                  <a:lnTo>
                    <a:pt x="1454753" y="1261110"/>
                  </a:lnTo>
                  <a:lnTo>
                    <a:pt x="1453325" y="1257681"/>
                  </a:lnTo>
                  <a:lnTo>
                    <a:pt x="1427226" y="1269968"/>
                  </a:lnTo>
                  <a:lnTo>
                    <a:pt x="1430274" y="1278445"/>
                  </a:lnTo>
                  <a:lnTo>
                    <a:pt x="1419225" y="1282446"/>
                  </a:lnTo>
                  <a:lnTo>
                    <a:pt x="1418273" y="1286542"/>
                  </a:lnTo>
                  <a:lnTo>
                    <a:pt x="1381982" y="1310450"/>
                  </a:lnTo>
                  <a:lnTo>
                    <a:pt x="1375696" y="1318451"/>
                  </a:lnTo>
                  <a:lnTo>
                    <a:pt x="1346073" y="1322451"/>
                  </a:lnTo>
                  <a:lnTo>
                    <a:pt x="1334167" y="1320451"/>
                  </a:lnTo>
                  <a:lnTo>
                    <a:pt x="1324070" y="1304258"/>
                  </a:lnTo>
                  <a:lnTo>
                    <a:pt x="1309497" y="1308830"/>
                  </a:lnTo>
                  <a:lnTo>
                    <a:pt x="1307783" y="1304163"/>
                  </a:lnTo>
                  <a:lnTo>
                    <a:pt x="1298924" y="1308163"/>
                  </a:lnTo>
                  <a:lnTo>
                    <a:pt x="1301972" y="1317593"/>
                  </a:lnTo>
                  <a:lnTo>
                    <a:pt x="1274255" y="1323689"/>
                  </a:lnTo>
                  <a:lnTo>
                    <a:pt x="1270921" y="1328166"/>
                  </a:lnTo>
                  <a:lnTo>
                    <a:pt x="1276826" y="1341882"/>
                  </a:lnTo>
                  <a:lnTo>
                    <a:pt x="1271969" y="1343596"/>
                  </a:lnTo>
                  <a:lnTo>
                    <a:pt x="1272921" y="1346359"/>
                  </a:lnTo>
                  <a:lnTo>
                    <a:pt x="1264253" y="1348740"/>
                  </a:lnTo>
                  <a:lnTo>
                    <a:pt x="1253300" y="1349407"/>
                  </a:lnTo>
                  <a:lnTo>
                    <a:pt x="1250251" y="1342834"/>
                  </a:lnTo>
                  <a:lnTo>
                    <a:pt x="1237774" y="1347597"/>
                  </a:lnTo>
                  <a:lnTo>
                    <a:pt x="1236250" y="1350550"/>
                  </a:lnTo>
                  <a:lnTo>
                    <a:pt x="1222724" y="1350931"/>
                  </a:lnTo>
                  <a:lnTo>
                    <a:pt x="1216533" y="1345883"/>
                  </a:lnTo>
                  <a:lnTo>
                    <a:pt x="1222629" y="1331024"/>
                  </a:lnTo>
                  <a:lnTo>
                    <a:pt x="1219105" y="1332643"/>
                  </a:lnTo>
                  <a:lnTo>
                    <a:pt x="1211771" y="1324927"/>
                  </a:lnTo>
                  <a:lnTo>
                    <a:pt x="1209484" y="1325499"/>
                  </a:lnTo>
                  <a:lnTo>
                    <a:pt x="1206913" y="1317784"/>
                  </a:lnTo>
                  <a:lnTo>
                    <a:pt x="1201293" y="1318736"/>
                  </a:lnTo>
                  <a:lnTo>
                    <a:pt x="1202817" y="1324642"/>
                  </a:lnTo>
                  <a:lnTo>
                    <a:pt x="1195578" y="1321403"/>
                  </a:lnTo>
                  <a:close/>
                  <a:moveTo>
                    <a:pt x="1646873" y="534448"/>
                  </a:moveTo>
                  <a:lnTo>
                    <a:pt x="1649063" y="541401"/>
                  </a:lnTo>
                  <a:lnTo>
                    <a:pt x="1655350" y="541020"/>
                  </a:lnTo>
                  <a:lnTo>
                    <a:pt x="1652683" y="532257"/>
                  </a:lnTo>
                  <a:lnTo>
                    <a:pt x="1646873" y="534448"/>
                  </a:lnTo>
                  <a:close/>
                  <a:moveTo>
                    <a:pt x="1659541" y="528733"/>
                  </a:moveTo>
                  <a:lnTo>
                    <a:pt x="1661541" y="535019"/>
                  </a:lnTo>
                  <a:lnTo>
                    <a:pt x="1668685" y="533114"/>
                  </a:lnTo>
                  <a:lnTo>
                    <a:pt x="1667256" y="526923"/>
                  </a:lnTo>
                  <a:lnTo>
                    <a:pt x="1659541" y="5287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6" name="Freihandform: Form 185">
              <a:extLst>
                <a:ext uri="{FF2B5EF4-FFF2-40B4-BE49-F238E27FC236}">
                  <a16:creationId xmlns:a16="http://schemas.microsoft.com/office/drawing/2014/main" id="{E4B155BF-EC39-4165-82F5-9C875BE4304D}"/>
                </a:ext>
              </a:extLst>
            </p:cNvPr>
            <p:cNvSpPr/>
            <p:nvPr/>
          </p:nvSpPr>
          <p:spPr>
            <a:xfrm>
              <a:off x="951910" y="1280582"/>
              <a:ext cx="727650" cy="658350"/>
            </a:xfrm>
            <a:custGeom>
              <a:avLst/>
              <a:gdLst>
                <a:gd name="connsiteX0" fmla="*/ 36004 w 1400175"/>
                <a:gd name="connsiteY0" fmla="*/ 1046131 h 1266825"/>
                <a:gd name="connsiteX1" fmla="*/ 20574 w 1400175"/>
                <a:gd name="connsiteY1" fmla="*/ 1046321 h 1266825"/>
                <a:gd name="connsiteX2" fmla="*/ 17335 w 1400175"/>
                <a:gd name="connsiteY2" fmla="*/ 1043940 h 1266825"/>
                <a:gd name="connsiteX3" fmla="*/ 16764 w 1400175"/>
                <a:gd name="connsiteY3" fmla="*/ 1034129 h 1266825"/>
                <a:gd name="connsiteX4" fmla="*/ 33814 w 1400175"/>
                <a:gd name="connsiteY4" fmla="*/ 1026700 h 1266825"/>
                <a:gd name="connsiteX5" fmla="*/ 36004 w 1400175"/>
                <a:gd name="connsiteY5" fmla="*/ 1046131 h 1266825"/>
                <a:gd name="connsiteX6" fmla="*/ 1118521 w 1400175"/>
                <a:gd name="connsiteY6" fmla="*/ 301752 h 1266825"/>
                <a:gd name="connsiteX7" fmla="*/ 1122140 w 1400175"/>
                <a:gd name="connsiteY7" fmla="*/ 304514 h 1266825"/>
                <a:gd name="connsiteX8" fmla="*/ 1120997 w 1400175"/>
                <a:gd name="connsiteY8" fmla="*/ 307372 h 1266825"/>
                <a:gd name="connsiteX9" fmla="*/ 1117378 w 1400175"/>
                <a:gd name="connsiteY9" fmla="*/ 305657 h 1266825"/>
                <a:gd name="connsiteX10" fmla="*/ 1118521 w 1400175"/>
                <a:gd name="connsiteY10" fmla="*/ 301752 h 1266825"/>
                <a:gd name="connsiteX11" fmla="*/ 1212533 w 1400175"/>
                <a:gd name="connsiteY11" fmla="*/ 145637 h 1266825"/>
                <a:gd name="connsiteX12" fmla="*/ 1215580 w 1400175"/>
                <a:gd name="connsiteY12" fmla="*/ 146685 h 1266825"/>
                <a:gd name="connsiteX13" fmla="*/ 1214342 w 1400175"/>
                <a:gd name="connsiteY13" fmla="*/ 154972 h 1266825"/>
                <a:gd name="connsiteX14" fmla="*/ 1208342 w 1400175"/>
                <a:gd name="connsiteY14" fmla="*/ 152209 h 1266825"/>
                <a:gd name="connsiteX15" fmla="*/ 1208627 w 1400175"/>
                <a:gd name="connsiteY15" fmla="*/ 148209 h 1266825"/>
                <a:gd name="connsiteX16" fmla="*/ 1206341 w 1400175"/>
                <a:gd name="connsiteY16" fmla="*/ 147066 h 1266825"/>
                <a:gd name="connsiteX17" fmla="*/ 1210437 w 1400175"/>
                <a:gd name="connsiteY17" fmla="*/ 144399 h 1266825"/>
                <a:gd name="connsiteX18" fmla="*/ 1212533 w 1400175"/>
                <a:gd name="connsiteY18" fmla="*/ 145637 h 1266825"/>
                <a:gd name="connsiteX19" fmla="*/ 161544 w 1400175"/>
                <a:gd name="connsiteY19" fmla="*/ 1236440 h 1266825"/>
                <a:gd name="connsiteX20" fmla="*/ 160020 w 1400175"/>
                <a:gd name="connsiteY20" fmla="*/ 1230725 h 1266825"/>
                <a:gd name="connsiteX21" fmla="*/ 151733 w 1400175"/>
                <a:gd name="connsiteY21" fmla="*/ 1228249 h 1266825"/>
                <a:gd name="connsiteX22" fmla="*/ 143542 w 1400175"/>
                <a:gd name="connsiteY22" fmla="*/ 1222248 h 1266825"/>
                <a:gd name="connsiteX23" fmla="*/ 120682 w 1400175"/>
                <a:gd name="connsiteY23" fmla="*/ 1196721 h 1266825"/>
                <a:gd name="connsiteX24" fmla="*/ 118777 w 1400175"/>
                <a:gd name="connsiteY24" fmla="*/ 1174909 h 1266825"/>
                <a:gd name="connsiteX25" fmla="*/ 105727 w 1400175"/>
                <a:gd name="connsiteY25" fmla="*/ 1140047 h 1266825"/>
                <a:gd name="connsiteX26" fmla="*/ 100870 w 1400175"/>
                <a:gd name="connsiteY26" fmla="*/ 1136142 h 1266825"/>
                <a:gd name="connsiteX27" fmla="*/ 91440 w 1400175"/>
                <a:gd name="connsiteY27" fmla="*/ 1143191 h 1266825"/>
                <a:gd name="connsiteX28" fmla="*/ 83058 w 1400175"/>
                <a:gd name="connsiteY28" fmla="*/ 1144810 h 1266825"/>
                <a:gd name="connsiteX29" fmla="*/ 79915 w 1400175"/>
                <a:gd name="connsiteY29" fmla="*/ 1141952 h 1266825"/>
                <a:gd name="connsiteX30" fmla="*/ 82391 w 1400175"/>
                <a:gd name="connsiteY30" fmla="*/ 1117092 h 1266825"/>
                <a:gd name="connsiteX31" fmla="*/ 88011 w 1400175"/>
                <a:gd name="connsiteY31" fmla="*/ 1110234 h 1266825"/>
                <a:gd name="connsiteX32" fmla="*/ 90297 w 1400175"/>
                <a:gd name="connsiteY32" fmla="*/ 1097661 h 1266825"/>
                <a:gd name="connsiteX33" fmla="*/ 90011 w 1400175"/>
                <a:gd name="connsiteY33" fmla="*/ 1095280 h 1266825"/>
                <a:gd name="connsiteX34" fmla="*/ 85820 w 1400175"/>
                <a:gd name="connsiteY34" fmla="*/ 1097280 h 1266825"/>
                <a:gd name="connsiteX35" fmla="*/ 80581 w 1400175"/>
                <a:gd name="connsiteY35" fmla="*/ 1082516 h 1266825"/>
                <a:gd name="connsiteX36" fmla="*/ 85820 w 1400175"/>
                <a:gd name="connsiteY36" fmla="*/ 1080897 h 1266825"/>
                <a:gd name="connsiteX37" fmla="*/ 85249 w 1400175"/>
                <a:gd name="connsiteY37" fmla="*/ 1078325 h 1266825"/>
                <a:gd name="connsiteX38" fmla="*/ 81153 w 1400175"/>
                <a:gd name="connsiteY38" fmla="*/ 1078611 h 1266825"/>
                <a:gd name="connsiteX39" fmla="*/ 79915 w 1400175"/>
                <a:gd name="connsiteY39" fmla="*/ 1070896 h 1266825"/>
                <a:gd name="connsiteX40" fmla="*/ 84868 w 1400175"/>
                <a:gd name="connsiteY40" fmla="*/ 1066800 h 1266825"/>
                <a:gd name="connsiteX41" fmla="*/ 83629 w 1400175"/>
                <a:gd name="connsiteY41" fmla="*/ 1057847 h 1266825"/>
                <a:gd name="connsiteX42" fmla="*/ 42100 w 1400175"/>
                <a:gd name="connsiteY42" fmla="*/ 1045464 h 1266825"/>
                <a:gd name="connsiteX43" fmla="*/ 42196 w 1400175"/>
                <a:gd name="connsiteY43" fmla="*/ 1035177 h 1266825"/>
                <a:gd name="connsiteX44" fmla="*/ 42386 w 1400175"/>
                <a:gd name="connsiteY44" fmla="*/ 1033463 h 1266825"/>
                <a:gd name="connsiteX45" fmla="*/ 57436 w 1400175"/>
                <a:gd name="connsiteY45" fmla="*/ 1036892 h 1266825"/>
                <a:gd name="connsiteX46" fmla="*/ 57340 w 1400175"/>
                <a:gd name="connsiteY46" fmla="*/ 1027748 h 1266825"/>
                <a:gd name="connsiteX47" fmla="*/ 60293 w 1400175"/>
                <a:gd name="connsiteY47" fmla="*/ 1028414 h 1266825"/>
                <a:gd name="connsiteX48" fmla="*/ 60007 w 1400175"/>
                <a:gd name="connsiteY48" fmla="*/ 1010888 h 1266825"/>
                <a:gd name="connsiteX49" fmla="*/ 69818 w 1400175"/>
                <a:gd name="connsiteY49" fmla="*/ 1017079 h 1266825"/>
                <a:gd name="connsiteX50" fmla="*/ 86201 w 1400175"/>
                <a:gd name="connsiteY50" fmla="*/ 1019746 h 1266825"/>
                <a:gd name="connsiteX51" fmla="*/ 105156 w 1400175"/>
                <a:gd name="connsiteY51" fmla="*/ 1029176 h 1266825"/>
                <a:gd name="connsiteX52" fmla="*/ 93535 w 1400175"/>
                <a:gd name="connsiteY52" fmla="*/ 1018413 h 1266825"/>
                <a:gd name="connsiteX53" fmla="*/ 89821 w 1400175"/>
                <a:gd name="connsiteY53" fmla="*/ 1006888 h 1266825"/>
                <a:gd name="connsiteX54" fmla="*/ 102870 w 1400175"/>
                <a:gd name="connsiteY54" fmla="*/ 1007745 h 1266825"/>
                <a:gd name="connsiteX55" fmla="*/ 101822 w 1400175"/>
                <a:gd name="connsiteY55" fmla="*/ 991934 h 1266825"/>
                <a:gd name="connsiteX56" fmla="*/ 97441 w 1400175"/>
                <a:gd name="connsiteY56" fmla="*/ 991648 h 1266825"/>
                <a:gd name="connsiteX57" fmla="*/ 97345 w 1400175"/>
                <a:gd name="connsiteY57" fmla="*/ 989457 h 1266825"/>
                <a:gd name="connsiteX58" fmla="*/ 82010 w 1400175"/>
                <a:gd name="connsiteY58" fmla="*/ 988981 h 1266825"/>
                <a:gd name="connsiteX59" fmla="*/ 74485 w 1400175"/>
                <a:gd name="connsiteY59" fmla="*/ 991171 h 1266825"/>
                <a:gd name="connsiteX60" fmla="*/ 73057 w 1400175"/>
                <a:gd name="connsiteY60" fmla="*/ 988028 h 1266825"/>
                <a:gd name="connsiteX61" fmla="*/ 63246 w 1400175"/>
                <a:gd name="connsiteY61" fmla="*/ 987076 h 1266825"/>
                <a:gd name="connsiteX62" fmla="*/ 65341 w 1400175"/>
                <a:gd name="connsiteY62" fmla="*/ 978027 h 1266825"/>
                <a:gd name="connsiteX63" fmla="*/ 75914 w 1400175"/>
                <a:gd name="connsiteY63" fmla="*/ 980313 h 1266825"/>
                <a:gd name="connsiteX64" fmla="*/ 81820 w 1400175"/>
                <a:gd name="connsiteY64" fmla="*/ 977075 h 1266825"/>
                <a:gd name="connsiteX65" fmla="*/ 97822 w 1400175"/>
                <a:gd name="connsiteY65" fmla="*/ 975169 h 1266825"/>
                <a:gd name="connsiteX66" fmla="*/ 104870 w 1400175"/>
                <a:gd name="connsiteY66" fmla="*/ 970883 h 1266825"/>
                <a:gd name="connsiteX67" fmla="*/ 114395 w 1400175"/>
                <a:gd name="connsiteY67" fmla="*/ 959263 h 1266825"/>
                <a:gd name="connsiteX68" fmla="*/ 142303 w 1400175"/>
                <a:gd name="connsiteY68" fmla="*/ 952405 h 1266825"/>
                <a:gd name="connsiteX69" fmla="*/ 148209 w 1400175"/>
                <a:gd name="connsiteY69" fmla="*/ 947166 h 1266825"/>
                <a:gd name="connsiteX70" fmla="*/ 147256 w 1400175"/>
                <a:gd name="connsiteY70" fmla="*/ 936212 h 1266825"/>
                <a:gd name="connsiteX71" fmla="*/ 136874 w 1400175"/>
                <a:gd name="connsiteY71" fmla="*/ 925449 h 1266825"/>
                <a:gd name="connsiteX72" fmla="*/ 121634 w 1400175"/>
                <a:gd name="connsiteY72" fmla="*/ 902684 h 1266825"/>
                <a:gd name="connsiteX73" fmla="*/ 124873 w 1400175"/>
                <a:gd name="connsiteY73" fmla="*/ 899350 h 1266825"/>
                <a:gd name="connsiteX74" fmla="*/ 118300 w 1400175"/>
                <a:gd name="connsiteY74" fmla="*/ 890778 h 1266825"/>
                <a:gd name="connsiteX75" fmla="*/ 121634 w 1400175"/>
                <a:gd name="connsiteY75" fmla="*/ 888492 h 1266825"/>
                <a:gd name="connsiteX76" fmla="*/ 116776 w 1400175"/>
                <a:gd name="connsiteY76" fmla="*/ 880396 h 1266825"/>
                <a:gd name="connsiteX77" fmla="*/ 102013 w 1400175"/>
                <a:gd name="connsiteY77" fmla="*/ 872966 h 1266825"/>
                <a:gd name="connsiteX78" fmla="*/ 97250 w 1400175"/>
                <a:gd name="connsiteY78" fmla="*/ 873823 h 1266825"/>
                <a:gd name="connsiteX79" fmla="*/ 92107 w 1400175"/>
                <a:gd name="connsiteY79" fmla="*/ 866775 h 1266825"/>
                <a:gd name="connsiteX80" fmla="*/ 91059 w 1400175"/>
                <a:gd name="connsiteY80" fmla="*/ 857250 h 1266825"/>
                <a:gd name="connsiteX81" fmla="*/ 97155 w 1400175"/>
                <a:gd name="connsiteY81" fmla="*/ 851059 h 1266825"/>
                <a:gd name="connsiteX82" fmla="*/ 116205 w 1400175"/>
                <a:gd name="connsiteY82" fmla="*/ 842772 h 1266825"/>
                <a:gd name="connsiteX83" fmla="*/ 115062 w 1400175"/>
                <a:gd name="connsiteY83" fmla="*/ 837152 h 1266825"/>
                <a:gd name="connsiteX84" fmla="*/ 109252 w 1400175"/>
                <a:gd name="connsiteY84" fmla="*/ 837343 h 1266825"/>
                <a:gd name="connsiteX85" fmla="*/ 107156 w 1400175"/>
                <a:gd name="connsiteY85" fmla="*/ 823627 h 1266825"/>
                <a:gd name="connsiteX86" fmla="*/ 110204 w 1400175"/>
                <a:gd name="connsiteY86" fmla="*/ 822388 h 1266825"/>
                <a:gd name="connsiteX87" fmla="*/ 105061 w 1400175"/>
                <a:gd name="connsiteY87" fmla="*/ 808958 h 1266825"/>
                <a:gd name="connsiteX88" fmla="*/ 111061 w 1400175"/>
                <a:gd name="connsiteY88" fmla="*/ 809244 h 1266825"/>
                <a:gd name="connsiteX89" fmla="*/ 111919 w 1400175"/>
                <a:gd name="connsiteY89" fmla="*/ 805244 h 1266825"/>
                <a:gd name="connsiteX90" fmla="*/ 115062 w 1400175"/>
                <a:gd name="connsiteY90" fmla="*/ 805148 h 1266825"/>
                <a:gd name="connsiteX91" fmla="*/ 111538 w 1400175"/>
                <a:gd name="connsiteY91" fmla="*/ 792004 h 1266825"/>
                <a:gd name="connsiteX92" fmla="*/ 107728 w 1400175"/>
                <a:gd name="connsiteY92" fmla="*/ 792004 h 1266825"/>
                <a:gd name="connsiteX93" fmla="*/ 111347 w 1400175"/>
                <a:gd name="connsiteY93" fmla="*/ 770287 h 1266825"/>
                <a:gd name="connsiteX94" fmla="*/ 113633 w 1400175"/>
                <a:gd name="connsiteY94" fmla="*/ 763143 h 1266825"/>
                <a:gd name="connsiteX95" fmla="*/ 128206 w 1400175"/>
                <a:gd name="connsiteY95" fmla="*/ 763238 h 1266825"/>
                <a:gd name="connsiteX96" fmla="*/ 130302 w 1400175"/>
                <a:gd name="connsiteY96" fmla="*/ 755713 h 1266825"/>
                <a:gd name="connsiteX97" fmla="*/ 138970 w 1400175"/>
                <a:gd name="connsiteY97" fmla="*/ 749427 h 1266825"/>
                <a:gd name="connsiteX98" fmla="*/ 141065 w 1400175"/>
                <a:gd name="connsiteY98" fmla="*/ 740473 h 1266825"/>
                <a:gd name="connsiteX99" fmla="*/ 137255 w 1400175"/>
                <a:gd name="connsiteY99" fmla="*/ 730091 h 1266825"/>
                <a:gd name="connsiteX100" fmla="*/ 151162 w 1400175"/>
                <a:gd name="connsiteY100" fmla="*/ 708088 h 1266825"/>
                <a:gd name="connsiteX101" fmla="*/ 141160 w 1400175"/>
                <a:gd name="connsiteY101" fmla="*/ 699992 h 1266825"/>
                <a:gd name="connsiteX102" fmla="*/ 127921 w 1400175"/>
                <a:gd name="connsiteY102" fmla="*/ 696944 h 1266825"/>
                <a:gd name="connsiteX103" fmla="*/ 123444 w 1400175"/>
                <a:gd name="connsiteY103" fmla="*/ 690277 h 1266825"/>
                <a:gd name="connsiteX104" fmla="*/ 135541 w 1400175"/>
                <a:gd name="connsiteY104" fmla="*/ 690086 h 1266825"/>
                <a:gd name="connsiteX105" fmla="*/ 139255 w 1400175"/>
                <a:gd name="connsiteY105" fmla="*/ 674370 h 1266825"/>
                <a:gd name="connsiteX106" fmla="*/ 138398 w 1400175"/>
                <a:gd name="connsiteY106" fmla="*/ 666369 h 1266825"/>
                <a:gd name="connsiteX107" fmla="*/ 147066 w 1400175"/>
                <a:gd name="connsiteY107" fmla="*/ 662559 h 1266825"/>
                <a:gd name="connsiteX108" fmla="*/ 148685 w 1400175"/>
                <a:gd name="connsiteY108" fmla="*/ 654272 h 1266825"/>
                <a:gd name="connsiteX109" fmla="*/ 160687 w 1400175"/>
                <a:gd name="connsiteY109" fmla="*/ 644366 h 1266825"/>
                <a:gd name="connsiteX110" fmla="*/ 156210 w 1400175"/>
                <a:gd name="connsiteY110" fmla="*/ 626269 h 1266825"/>
                <a:gd name="connsiteX111" fmla="*/ 160496 w 1400175"/>
                <a:gd name="connsiteY111" fmla="*/ 624078 h 1266825"/>
                <a:gd name="connsiteX112" fmla="*/ 159067 w 1400175"/>
                <a:gd name="connsiteY112" fmla="*/ 609124 h 1266825"/>
                <a:gd name="connsiteX113" fmla="*/ 161449 w 1400175"/>
                <a:gd name="connsiteY113" fmla="*/ 608933 h 1266825"/>
                <a:gd name="connsiteX114" fmla="*/ 161830 w 1400175"/>
                <a:gd name="connsiteY114" fmla="*/ 603599 h 1266825"/>
                <a:gd name="connsiteX115" fmla="*/ 163639 w 1400175"/>
                <a:gd name="connsiteY115" fmla="*/ 603599 h 1266825"/>
                <a:gd name="connsiteX116" fmla="*/ 164878 w 1400175"/>
                <a:gd name="connsiteY116" fmla="*/ 589217 h 1266825"/>
                <a:gd name="connsiteX117" fmla="*/ 194119 w 1400175"/>
                <a:gd name="connsiteY117" fmla="*/ 585502 h 1266825"/>
                <a:gd name="connsiteX118" fmla="*/ 194119 w 1400175"/>
                <a:gd name="connsiteY118" fmla="*/ 580168 h 1266825"/>
                <a:gd name="connsiteX119" fmla="*/ 182594 w 1400175"/>
                <a:gd name="connsiteY119" fmla="*/ 569881 h 1266825"/>
                <a:gd name="connsiteX120" fmla="*/ 168021 w 1400175"/>
                <a:gd name="connsiteY120" fmla="*/ 567500 h 1266825"/>
                <a:gd name="connsiteX121" fmla="*/ 141637 w 1400175"/>
                <a:gd name="connsiteY121" fmla="*/ 569786 h 1266825"/>
                <a:gd name="connsiteX122" fmla="*/ 140494 w 1400175"/>
                <a:gd name="connsiteY122" fmla="*/ 566356 h 1266825"/>
                <a:gd name="connsiteX123" fmla="*/ 131350 w 1400175"/>
                <a:gd name="connsiteY123" fmla="*/ 562356 h 1266825"/>
                <a:gd name="connsiteX124" fmla="*/ 119253 w 1400175"/>
                <a:gd name="connsiteY124" fmla="*/ 562547 h 1266825"/>
                <a:gd name="connsiteX125" fmla="*/ 113062 w 1400175"/>
                <a:gd name="connsiteY125" fmla="*/ 546259 h 1266825"/>
                <a:gd name="connsiteX126" fmla="*/ 117919 w 1400175"/>
                <a:gd name="connsiteY126" fmla="*/ 539877 h 1266825"/>
                <a:gd name="connsiteX127" fmla="*/ 114014 w 1400175"/>
                <a:gd name="connsiteY127" fmla="*/ 538448 h 1266825"/>
                <a:gd name="connsiteX128" fmla="*/ 113157 w 1400175"/>
                <a:gd name="connsiteY128" fmla="*/ 534067 h 1266825"/>
                <a:gd name="connsiteX129" fmla="*/ 122587 w 1400175"/>
                <a:gd name="connsiteY129" fmla="*/ 532352 h 1266825"/>
                <a:gd name="connsiteX130" fmla="*/ 122015 w 1400175"/>
                <a:gd name="connsiteY130" fmla="*/ 525685 h 1266825"/>
                <a:gd name="connsiteX131" fmla="*/ 130207 w 1400175"/>
                <a:gd name="connsiteY131" fmla="*/ 520827 h 1266825"/>
                <a:gd name="connsiteX132" fmla="*/ 130588 w 1400175"/>
                <a:gd name="connsiteY132" fmla="*/ 511778 h 1266825"/>
                <a:gd name="connsiteX133" fmla="*/ 124301 w 1400175"/>
                <a:gd name="connsiteY133" fmla="*/ 511683 h 1266825"/>
                <a:gd name="connsiteX134" fmla="*/ 125158 w 1400175"/>
                <a:gd name="connsiteY134" fmla="*/ 502920 h 1266825"/>
                <a:gd name="connsiteX135" fmla="*/ 116491 w 1400175"/>
                <a:gd name="connsiteY135" fmla="*/ 504825 h 1266825"/>
                <a:gd name="connsiteX136" fmla="*/ 106680 w 1400175"/>
                <a:gd name="connsiteY136" fmla="*/ 511302 h 1266825"/>
                <a:gd name="connsiteX137" fmla="*/ 110490 w 1400175"/>
                <a:gd name="connsiteY137" fmla="*/ 495300 h 1266825"/>
                <a:gd name="connsiteX138" fmla="*/ 73723 w 1400175"/>
                <a:gd name="connsiteY138" fmla="*/ 480727 h 1266825"/>
                <a:gd name="connsiteX139" fmla="*/ 61722 w 1400175"/>
                <a:gd name="connsiteY139" fmla="*/ 480060 h 1266825"/>
                <a:gd name="connsiteX140" fmla="*/ 56483 w 1400175"/>
                <a:gd name="connsiteY140" fmla="*/ 476631 h 1266825"/>
                <a:gd name="connsiteX141" fmla="*/ 43434 w 1400175"/>
                <a:gd name="connsiteY141" fmla="*/ 476822 h 1266825"/>
                <a:gd name="connsiteX142" fmla="*/ 22669 w 1400175"/>
                <a:gd name="connsiteY142" fmla="*/ 458248 h 1266825"/>
                <a:gd name="connsiteX143" fmla="*/ 9525 w 1400175"/>
                <a:gd name="connsiteY143" fmla="*/ 450342 h 1266825"/>
                <a:gd name="connsiteX144" fmla="*/ 18002 w 1400175"/>
                <a:gd name="connsiteY144" fmla="*/ 444341 h 1266825"/>
                <a:gd name="connsiteX145" fmla="*/ 26384 w 1400175"/>
                <a:gd name="connsiteY145" fmla="*/ 445865 h 1266825"/>
                <a:gd name="connsiteX146" fmla="*/ 37052 w 1400175"/>
                <a:gd name="connsiteY146" fmla="*/ 442150 h 1266825"/>
                <a:gd name="connsiteX147" fmla="*/ 37243 w 1400175"/>
                <a:gd name="connsiteY147" fmla="*/ 437198 h 1266825"/>
                <a:gd name="connsiteX148" fmla="*/ 43815 w 1400175"/>
                <a:gd name="connsiteY148" fmla="*/ 429958 h 1266825"/>
                <a:gd name="connsiteX149" fmla="*/ 48387 w 1400175"/>
                <a:gd name="connsiteY149" fmla="*/ 398907 h 1266825"/>
                <a:gd name="connsiteX150" fmla="*/ 58674 w 1400175"/>
                <a:gd name="connsiteY150" fmla="*/ 383000 h 1266825"/>
                <a:gd name="connsiteX151" fmla="*/ 61436 w 1400175"/>
                <a:gd name="connsiteY151" fmla="*/ 371951 h 1266825"/>
                <a:gd name="connsiteX152" fmla="*/ 53816 w 1400175"/>
                <a:gd name="connsiteY152" fmla="*/ 360902 h 1266825"/>
                <a:gd name="connsiteX153" fmla="*/ 47244 w 1400175"/>
                <a:gd name="connsiteY153" fmla="*/ 357569 h 1266825"/>
                <a:gd name="connsiteX154" fmla="*/ 48292 w 1400175"/>
                <a:gd name="connsiteY154" fmla="*/ 347091 h 1266825"/>
                <a:gd name="connsiteX155" fmla="*/ 70009 w 1400175"/>
                <a:gd name="connsiteY155" fmla="*/ 357473 h 1266825"/>
                <a:gd name="connsiteX156" fmla="*/ 85249 w 1400175"/>
                <a:gd name="connsiteY156" fmla="*/ 381762 h 1266825"/>
                <a:gd name="connsiteX157" fmla="*/ 92583 w 1400175"/>
                <a:gd name="connsiteY157" fmla="*/ 402336 h 1266825"/>
                <a:gd name="connsiteX158" fmla="*/ 99822 w 1400175"/>
                <a:gd name="connsiteY158" fmla="*/ 397478 h 1266825"/>
                <a:gd name="connsiteX159" fmla="*/ 103918 w 1400175"/>
                <a:gd name="connsiteY159" fmla="*/ 404717 h 1266825"/>
                <a:gd name="connsiteX160" fmla="*/ 109823 w 1400175"/>
                <a:gd name="connsiteY160" fmla="*/ 427673 h 1266825"/>
                <a:gd name="connsiteX161" fmla="*/ 135255 w 1400175"/>
                <a:gd name="connsiteY161" fmla="*/ 438817 h 1266825"/>
                <a:gd name="connsiteX162" fmla="*/ 144589 w 1400175"/>
                <a:gd name="connsiteY162" fmla="*/ 431578 h 1266825"/>
                <a:gd name="connsiteX163" fmla="*/ 150685 w 1400175"/>
                <a:gd name="connsiteY163" fmla="*/ 431578 h 1266825"/>
                <a:gd name="connsiteX164" fmla="*/ 166116 w 1400175"/>
                <a:gd name="connsiteY164" fmla="*/ 424910 h 1266825"/>
                <a:gd name="connsiteX165" fmla="*/ 174688 w 1400175"/>
                <a:gd name="connsiteY165" fmla="*/ 414337 h 1266825"/>
                <a:gd name="connsiteX166" fmla="*/ 205930 w 1400175"/>
                <a:gd name="connsiteY166" fmla="*/ 429387 h 1266825"/>
                <a:gd name="connsiteX167" fmla="*/ 243268 w 1400175"/>
                <a:gd name="connsiteY167" fmla="*/ 423196 h 1266825"/>
                <a:gd name="connsiteX168" fmla="*/ 260604 w 1400175"/>
                <a:gd name="connsiteY168" fmla="*/ 411194 h 1266825"/>
                <a:gd name="connsiteX169" fmla="*/ 272320 w 1400175"/>
                <a:gd name="connsiteY169" fmla="*/ 394145 h 1266825"/>
                <a:gd name="connsiteX170" fmla="*/ 289750 w 1400175"/>
                <a:gd name="connsiteY170" fmla="*/ 396335 h 1266825"/>
                <a:gd name="connsiteX171" fmla="*/ 291751 w 1400175"/>
                <a:gd name="connsiteY171" fmla="*/ 382524 h 1266825"/>
                <a:gd name="connsiteX172" fmla="*/ 309181 w 1400175"/>
                <a:gd name="connsiteY172" fmla="*/ 381381 h 1266825"/>
                <a:gd name="connsiteX173" fmla="*/ 314420 w 1400175"/>
                <a:gd name="connsiteY173" fmla="*/ 383953 h 1266825"/>
                <a:gd name="connsiteX174" fmla="*/ 314896 w 1400175"/>
                <a:gd name="connsiteY174" fmla="*/ 368617 h 1266825"/>
                <a:gd name="connsiteX175" fmla="*/ 321564 w 1400175"/>
                <a:gd name="connsiteY175" fmla="*/ 368903 h 1266825"/>
                <a:gd name="connsiteX176" fmla="*/ 322231 w 1400175"/>
                <a:gd name="connsiteY176" fmla="*/ 366141 h 1266825"/>
                <a:gd name="connsiteX177" fmla="*/ 326993 w 1400175"/>
                <a:gd name="connsiteY177" fmla="*/ 368808 h 1266825"/>
                <a:gd name="connsiteX178" fmla="*/ 331470 w 1400175"/>
                <a:gd name="connsiteY178" fmla="*/ 354616 h 1266825"/>
                <a:gd name="connsiteX179" fmla="*/ 332137 w 1400175"/>
                <a:gd name="connsiteY179" fmla="*/ 342519 h 1266825"/>
                <a:gd name="connsiteX180" fmla="*/ 341662 w 1400175"/>
                <a:gd name="connsiteY180" fmla="*/ 336995 h 1266825"/>
                <a:gd name="connsiteX181" fmla="*/ 354901 w 1400175"/>
                <a:gd name="connsiteY181" fmla="*/ 322516 h 1266825"/>
                <a:gd name="connsiteX182" fmla="*/ 362617 w 1400175"/>
                <a:gd name="connsiteY182" fmla="*/ 321278 h 1266825"/>
                <a:gd name="connsiteX183" fmla="*/ 384619 w 1400175"/>
                <a:gd name="connsiteY183" fmla="*/ 322516 h 1266825"/>
                <a:gd name="connsiteX184" fmla="*/ 410813 w 1400175"/>
                <a:gd name="connsiteY184" fmla="*/ 336518 h 1266825"/>
                <a:gd name="connsiteX185" fmla="*/ 408908 w 1400175"/>
                <a:gd name="connsiteY185" fmla="*/ 340042 h 1266825"/>
                <a:gd name="connsiteX186" fmla="*/ 421195 w 1400175"/>
                <a:gd name="connsiteY186" fmla="*/ 346329 h 1266825"/>
                <a:gd name="connsiteX187" fmla="*/ 427958 w 1400175"/>
                <a:gd name="connsiteY187" fmla="*/ 353473 h 1266825"/>
                <a:gd name="connsiteX188" fmla="*/ 421291 w 1400175"/>
                <a:gd name="connsiteY188" fmla="*/ 363950 h 1266825"/>
                <a:gd name="connsiteX189" fmla="*/ 423767 w 1400175"/>
                <a:gd name="connsiteY189" fmla="*/ 371380 h 1266825"/>
                <a:gd name="connsiteX190" fmla="*/ 431673 w 1400175"/>
                <a:gd name="connsiteY190" fmla="*/ 372332 h 1266825"/>
                <a:gd name="connsiteX191" fmla="*/ 441007 w 1400175"/>
                <a:gd name="connsiteY191" fmla="*/ 378047 h 1266825"/>
                <a:gd name="connsiteX192" fmla="*/ 445389 w 1400175"/>
                <a:gd name="connsiteY192" fmla="*/ 383286 h 1266825"/>
                <a:gd name="connsiteX193" fmla="*/ 445389 w 1400175"/>
                <a:gd name="connsiteY193" fmla="*/ 388810 h 1266825"/>
                <a:gd name="connsiteX194" fmla="*/ 452533 w 1400175"/>
                <a:gd name="connsiteY194" fmla="*/ 390049 h 1266825"/>
                <a:gd name="connsiteX195" fmla="*/ 451485 w 1400175"/>
                <a:gd name="connsiteY195" fmla="*/ 395002 h 1266825"/>
                <a:gd name="connsiteX196" fmla="*/ 459867 w 1400175"/>
                <a:gd name="connsiteY196" fmla="*/ 394811 h 1266825"/>
                <a:gd name="connsiteX197" fmla="*/ 460534 w 1400175"/>
                <a:gd name="connsiteY197" fmla="*/ 392621 h 1266825"/>
                <a:gd name="connsiteX198" fmla="*/ 469201 w 1400175"/>
                <a:gd name="connsiteY198" fmla="*/ 390334 h 1266825"/>
                <a:gd name="connsiteX199" fmla="*/ 476917 w 1400175"/>
                <a:gd name="connsiteY199" fmla="*/ 391477 h 1266825"/>
                <a:gd name="connsiteX200" fmla="*/ 474631 w 1400175"/>
                <a:gd name="connsiteY200" fmla="*/ 405575 h 1266825"/>
                <a:gd name="connsiteX201" fmla="*/ 478155 w 1400175"/>
                <a:gd name="connsiteY201" fmla="*/ 405955 h 1266825"/>
                <a:gd name="connsiteX202" fmla="*/ 477869 w 1400175"/>
                <a:gd name="connsiteY202" fmla="*/ 408623 h 1266825"/>
                <a:gd name="connsiteX203" fmla="*/ 492728 w 1400175"/>
                <a:gd name="connsiteY203" fmla="*/ 411766 h 1266825"/>
                <a:gd name="connsiteX204" fmla="*/ 495776 w 1400175"/>
                <a:gd name="connsiteY204" fmla="*/ 402241 h 1266825"/>
                <a:gd name="connsiteX205" fmla="*/ 500634 w 1400175"/>
                <a:gd name="connsiteY205" fmla="*/ 407860 h 1266825"/>
                <a:gd name="connsiteX206" fmla="*/ 507492 w 1400175"/>
                <a:gd name="connsiteY206" fmla="*/ 410623 h 1266825"/>
                <a:gd name="connsiteX207" fmla="*/ 512445 w 1400175"/>
                <a:gd name="connsiteY207" fmla="*/ 403098 h 1266825"/>
                <a:gd name="connsiteX208" fmla="*/ 512254 w 1400175"/>
                <a:gd name="connsiteY208" fmla="*/ 397669 h 1266825"/>
                <a:gd name="connsiteX209" fmla="*/ 516826 w 1400175"/>
                <a:gd name="connsiteY209" fmla="*/ 399859 h 1266825"/>
                <a:gd name="connsiteX210" fmla="*/ 517493 w 1400175"/>
                <a:gd name="connsiteY210" fmla="*/ 396621 h 1266825"/>
                <a:gd name="connsiteX211" fmla="*/ 514826 w 1400175"/>
                <a:gd name="connsiteY211" fmla="*/ 385572 h 1266825"/>
                <a:gd name="connsiteX212" fmla="*/ 512254 w 1400175"/>
                <a:gd name="connsiteY212" fmla="*/ 386429 h 1266825"/>
                <a:gd name="connsiteX213" fmla="*/ 510349 w 1400175"/>
                <a:gd name="connsiteY213" fmla="*/ 372904 h 1266825"/>
                <a:gd name="connsiteX214" fmla="*/ 521017 w 1400175"/>
                <a:gd name="connsiteY214" fmla="*/ 354806 h 1266825"/>
                <a:gd name="connsiteX215" fmla="*/ 521684 w 1400175"/>
                <a:gd name="connsiteY215" fmla="*/ 349663 h 1266825"/>
                <a:gd name="connsiteX216" fmla="*/ 529495 w 1400175"/>
                <a:gd name="connsiteY216" fmla="*/ 339757 h 1266825"/>
                <a:gd name="connsiteX217" fmla="*/ 530733 w 1400175"/>
                <a:gd name="connsiteY217" fmla="*/ 333089 h 1266825"/>
                <a:gd name="connsiteX218" fmla="*/ 528352 w 1400175"/>
                <a:gd name="connsiteY218" fmla="*/ 330136 h 1266825"/>
                <a:gd name="connsiteX219" fmla="*/ 530638 w 1400175"/>
                <a:gd name="connsiteY219" fmla="*/ 324898 h 1266825"/>
                <a:gd name="connsiteX220" fmla="*/ 524637 w 1400175"/>
                <a:gd name="connsiteY220" fmla="*/ 323088 h 1266825"/>
                <a:gd name="connsiteX221" fmla="*/ 525970 w 1400175"/>
                <a:gd name="connsiteY221" fmla="*/ 319469 h 1266825"/>
                <a:gd name="connsiteX222" fmla="*/ 521494 w 1400175"/>
                <a:gd name="connsiteY222" fmla="*/ 314515 h 1266825"/>
                <a:gd name="connsiteX223" fmla="*/ 487775 w 1400175"/>
                <a:gd name="connsiteY223" fmla="*/ 309372 h 1266825"/>
                <a:gd name="connsiteX224" fmla="*/ 480917 w 1400175"/>
                <a:gd name="connsiteY224" fmla="*/ 303943 h 1266825"/>
                <a:gd name="connsiteX225" fmla="*/ 470344 w 1400175"/>
                <a:gd name="connsiteY225" fmla="*/ 301466 h 1266825"/>
                <a:gd name="connsiteX226" fmla="*/ 469392 w 1400175"/>
                <a:gd name="connsiteY226" fmla="*/ 297847 h 1266825"/>
                <a:gd name="connsiteX227" fmla="*/ 462343 w 1400175"/>
                <a:gd name="connsiteY227" fmla="*/ 300609 h 1266825"/>
                <a:gd name="connsiteX228" fmla="*/ 454533 w 1400175"/>
                <a:gd name="connsiteY228" fmla="*/ 298990 h 1266825"/>
                <a:gd name="connsiteX229" fmla="*/ 454819 w 1400175"/>
                <a:gd name="connsiteY229" fmla="*/ 278416 h 1266825"/>
                <a:gd name="connsiteX230" fmla="*/ 448627 w 1400175"/>
                <a:gd name="connsiteY230" fmla="*/ 260699 h 1266825"/>
                <a:gd name="connsiteX231" fmla="*/ 443198 w 1400175"/>
                <a:gd name="connsiteY231" fmla="*/ 257461 h 1266825"/>
                <a:gd name="connsiteX232" fmla="*/ 439388 w 1400175"/>
                <a:gd name="connsiteY232" fmla="*/ 248793 h 1266825"/>
                <a:gd name="connsiteX233" fmla="*/ 441769 w 1400175"/>
                <a:gd name="connsiteY233" fmla="*/ 246983 h 1266825"/>
                <a:gd name="connsiteX234" fmla="*/ 438436 w 1400175"/>
                <a:gd name="connsiteY234" fmla="*/ 238792 h 1266825"/>
                <a:gd name="connsiteX235" fmla="*/ 441293 w 1400175"/>
                <a:gd name="connsiteY235" fmla="*/ 226219 h 1266825"/>
                <a:gd name="connsiteX236" fmla="*/ 434530 w 1400175"/>
                <a:gd name="connsiteY236" fmla="*/ 220408 h 1266825"/>
                <a:gd name="connsiteX237" fmla="*/ 435483 w 1400175"/>
                <a:gd name="connsiteY237" fmla="*/ 214789 h 1266825"/>
                <a:gd name="connsiteX238" fmla="*/ 444436 w 1400175"/>
                <a:gd name="connsiteY238" fmla="*/ 206978 h 1266825"/>
                <a:gd name="connsiteX239" fmla="*/ 443484 w 1400175"/>
                <a:gd name="connsiteY239" fmla="*/ 202787 h 1266825"/>
                <a:gd name="connsiteX240" fmla="*/ 438340 w 1400175"/>
                <a:gd name="connsiteY240" fmla="*/ 199358 h 1266825"/>
                <a:gd name="connsiteX241" fmla="*/ 439769 w 1400175"/>
                <a:gd name="connsiteY241" fmla="*/ 195643 h 1266825"/>
                <a:gd name="connsiteX242" fmla="*/ 458724 w 1400175"/>
                <a:gd name="connsiteY242" fmla="*/ 199453 h 1266825"/>
                <a:gd name="connsiteX243" fmla="*/ 470440 w 1400175"/>
                <a:gd name="connsiteY243" fmla="*/ 195739 h 1266825"/>
                <a:gd name="connsiteX244" fmla="*/ 481489 w 1400175"/>
                <a:gd name="connsiteY244" fmla="*/ 201835 h 1266825"/>
                <a:gd name="connsiteX245" fmla="*/ 478250 w 1400175"/>
                <a:gd name="connsiteY245" fmla="*/ 193167 h 1266825"/>
                <a:gd name="connsiteX246" fmla="*/ 465963 w 1400175"/>
                <a:gd name="connsiteY246" fmla="*/ 179832 h 1266825"/>
                <a:gd name="connsiteX247" fmla="*/ 464344 w 1400175"/>
                <a:gd name="connsiteY247" fmla="*/ 172879 h 1266825"/>
                <a:gd name="connsiteX248" fmla="*/ 455771 w 1400175"/>
                <a:gd name="connsiteY248" fmla="*/ 165449 h 1266825"/>
                <a:gd name="connsiteX249" fmla="*/ 453295 w 1400175"/>
                <a:gd name="connsiteY249" fmla="*/ 159734 h 1266825"/>
                <a:gd name="connsiteX250" fmla="*/ 455581 w 1400175"/>
                <a:gd name="connsiteY250" fmla="*/ 151924 h 1266825"/>
                <a:gd name="connsiteX251" fmla="*/ 451199 w 1400175"/>
                <a:gd name="connsiteY251" fmla="*/ 146971 h 1266825"/>
                <a:gd name="connsiteX252" fmla="*/ 456819 w 1400175"/>
                <a:gd name="connsiteY252" fmla="*/ 135541 h 1266825"/>
                <a:gd name="connsiteX253" fmla="*/ 461105 w 1400175"/>
                <a:gd name="connsiteY253" fmla="*/ 133064 h 1266825"/>
                <a:gd name="connsiteX254" fmla="*/ 472535 w 1400175"/>
                <a:gd name="connsiteY254" fmla="*/ 133540 h 1266825"/>
                <a:gd name="connsiteX255" fmla="*/ 500158 w 1400175"/>
                <a:gd name="connsiteY255" fmla="*/ 124587 h 1266825"/>
                <a:gd name="connsiteX256" fmla="*/ 506635 w 1400175"/>
                <a:gd name="connsiteY256" fmla="*/ 116776 h 1266825"/>
                <a:gd name="connsiteX257" fmla="*/ 543877 w 1400175"/>
                <a:gd name="connsiteY257" fmla="*/ 101251 h 1266825"/>
                <a:gd name="connsiteX258" fmla="*/ 561403 w 1400175"/>
                <a:gd name="connsiteY258" fmla="*/ 106108 h 1266825"/>
                <a:gd name="connsiteX259" fmla="*/ 570071 w 1400175"/>
                <a:gd name="connsiteY259" fmla="*/ 102965 h 1266825"/>
                <a:gd name="connsiteX260" fmla="*/ 566928 w 1400175"/>
                <a:gd name="connsiteY260" fmla="*/ 99155 h 1266825"/>
                <a:gd name="connsiteX261" fmla="*/ 557689 w 1400175"/>
                <a:gd name="connsiteY261" fmla="*/ 96107 h 1266825"/>
                <a:gd name="connsiteX262" fmla="*/ 553784 w 1400175"/>
                <a:gd name="connsiteY262" fmla="*/ 91154 h 1266825"/>
                <a:gd name="connsiteX263" fmla="*/ 549497 w 1400175"/>
                <a:gd name="connsiteY263" fmla="*/ 73057 h 1266825"/>
                <a:gd name="connsiteX264" fmla="*/ 553402 w 1400175"/>
                <a:gd name="connsiteY264" fmla="*/ 62008 h 1266825"/>
                <a:gd name="connsiteX265" fmla="*/ 570262 w 1400175"/>
                <a:gd name="connsiteY265" fmla="*/ 62770 h 1266825"/>
                <a:gd name="connsiteX266" fmla="*/ 584168 w 1400175"/>
                <a:gd name="connsiteY266" fmla="*/ 55816 h 1266825"/>
                <a:gd name="connsiteX267" fmla="*/ 593788 w 1400175"/>
                <a:gd name="connsiteY267" fmla="*/ 54197 h 1266825"/>
                <a:gd name="connsiteX268" fmla="*/ 611695 w 1400175"/>
                <a:gd name="connsiteY268" fmla="*/ 55626 h 1266825"/>
                <a:gd name="connsiteX269" fmla="*/ 620268 w 1400175"/>
                <a:gd name="connsiteY269" fmla="*/ 49530 h 1266825"/>
                <a:gd name="connsiteX270" fmla="*/ 643318 w 1400175"/>
                <a:gd name="connsiteY270" fmla="*/ 50768 h 1266825"/>
                <a:gd name="connsiteX271" fmla="*/ 686657 w 1400175"/>
                <a:gd name="connsiteY271" fmla="*/ 31242 h 1266825"/>
                <a:gd name="connsiteX272" fmla="*/ 702945 w 1400175"/>
                <a:gd name="connsiteY272" fmla="*/ 32575 h 1266825"/>
                <a:gd name="connsiteX273" fmla="*/ 715709 w 1400175"/>
                <a:gd name="connsiteY273" fmla="*/ 27337 h 1266825"/>
                <a:gd name="connsiteX274" fmla="*/ 720185 w 1400175"/>
                <a:gd name="connsiteY274" fmla="*/ 35719 h 1266825"/>
                <a:gd name="connsiteX275" fmla="*/ 749141 w 1400175"/>
                <a:gd name="connsiteY275" fmla="*/ 47339 h 1266825"/>
                <a:gd name="connsiteX276" fmla="*/ 760952 w 1400175"/>
                <a:gd name="connsiteY276" fmla="*/ 44863 h 1266825"/>
                <a:gd name="connsiteX277" fmla="*/ 767810 w 1400175"/>
                <a:gd name="connsiteY277" fmla="*/ 40672 h 1266825"/>
                <a:gd name="connsiteX278" fmla="*/ 764667 w 1400175"/>
                <a:gd name="connsiteY278" fmla="*/ 29718 h 1266825"/>
                <a:gd name="connsiteX279" fmla="*/ 778573 w 1400175"/>
                <a:gd name="connsiteY279" fmla="*/ 21526 h 1266825"/>
                <a:gd name="connsiteX280" fmla="*/ 784955 w 1400175"/>
                <a:gd name="connsiteY280" fmla="*/ 9525 h 1266825"/>
                <a:gd name="connsiteX281" fmla="*/ 802195 w 1400175"/>
                <a:gd name="connsiteY281" fmla="*/ 22288 h 1266825"/>
                <a:gd name="connsiteX282" fmla="*/ 801719 w 1400175"/>
                <a:gd name="connsiteY282" fmla="*/ 25432 h 1266825"/>
                <a:gd name="connsiteX283" fmla="*/ 804958 w 1400175"/>
                <a:gd name="connsiteY283" fmla="*/ 28384 h 1266825"/>
                <a:gd name="connsiteX284" fmla="*/ 835438 w 1400175"/>
                <a:gd name="connsiteY284" fmla="*/ 33909 h 1266825"/>
                <a:gd name="connsiteX285" fmla="*/ 846296 w 1400175"/>
                <a:gd name="connsiteY285" fmla="*/ 40957 h 1266825"/>
                <a:gd name="connsiteX286" fmla="*/ 901541 w 1400175"/>
                <a:gd name="connsiteY286" fmla="*/ 42958 h 1266825"/>
                <a:gd name="connsiteX287" fmla="*/ 917543 w 1400175"/>
                <a:gd name="connsiteY287" fmla="*/ 51054 h 1266825"/>
                <a:gd name="connsiteX288" fmla="*/ 925735 w 1400175"/>
                <a:gd name="connsiteY288" fmla="*/ 50101 h 1266825"/>
                <a:gd name="connsiteX289" fmla="*/ 924306 w 1400175"/>
                <a:gd name="connsiteY289" fmla="*/ 62960 h 1266825"/>
                <a:gd name="connsiteX290" fmla="*/ 933069 w 1400175"/>
                <a:gd name="connsiteY290" fmla="*/ 72866 h 1266825"/>
                <a:gd name="connsiteX291" fmla="*/ 936498 w 1400175"/>
                <a:gd name="connsiteY291" fmla="*/ 81629 h 1266825"/>
                <a:gd name="connsiteX292" fmla="*/ 933259 w 1400175"/>
                <a:gd name="connsiteY292" fmla="*/ 85439 h 1266825"/>
                <a:gd name="connsiteX293" fmla="*/ 936879 w 1400175"/>
                <a:gd name="connsiteY293" fmla="*/ 92773 h 1266825"/>
                <a:gd name="connsiteX294" fmla="*/ 933355 w 1400175"/>
                <a:gd name="connsiteY294" fmla="*/ 96583 h 1266825"/>
                <a:gd name="connsiteX295" fmla="*/ 937260 w 1400175"/>
                <a:gd name="connsiteY295" fmla="*/ 113252 h 1266825"/>
                <a:gd name="connsiteX296" fmla="*/ 952024 w 1400175"/>
                <a:gd name="connsiteY296" fmla="*/ 116110 h 1266825"/>
                <a:gd name="connsiteX297" fmla="*/ 959167 w 1400175"/>
                <a:gd name="connsiteY297" fmla="*/ 104584 h 1266825"/>
                <a:gd name="connsiteX298" fmla="*/ 964501 w 1400175"/>
                <a:gd name="connsiteY298" fmla="*/ 101536 h 1266825"/>
                <a:gd name="connsiteX299" fmla="*/ 971455 w 1400175"/>
                <a:gd name="connsiteY299" fmla="*/ 101346 h 1266825"/>
                <a:gd name="connsiteX300" fmla="*/ 972026 w 1400175"/>
                <a:gd name="connsiteY300" fmla="*/ 91440 h 1266825"/>
                <a:gd name="connsiteX301" fmla="*/ 976503 w 1400175"/>
                <a:gd name="connsiteY301" fmla="*/ 84106 h 1266825"/>
                <a:gd name="connsiteX302" fmla="*/ 989457 w 1400175"/>
                <a:gd name="connsiteY302" fmla="*/ 84487 h 1266825"/>
                <a:gd name="connsiteX303" fmla="*/ 997363 w 1400175"/>
                <a:gd name="connsiteY303" fmla="*/ 79915 h 1266825"/>
                <a:gd name="connsiteX304" fmla="*/ 1005364 w 1400175"/>
                <a:gd name="connsiteY304" fmla="*/ 83439 h 1266825"/>
                <a:gd name="connsiteX305" fmla="*/ 1012222 w 1400175"/>
                <a:gd name="connsiteY305" fmla="*/ 81724 h 1266825"/>
                <a:gd name="connsiteX306" fmla="*/ 1019842 w 1400175"/>
                <a:gd name="connsiteY306" fmla="*/ 84296 h 1266825"/>
                <a:gd name="connsiteX307" fmla="*/ 1026128 w 1400175"/>
                <a:gd name="connsiteY307" fmla="*/ 81915 h 1266825"/>
                <a:gd name="connsiteX308" fmla="*/ 1028986 w 1400175"/>
                <a:gd name="connsiteY308" fmla="*/ 77819 h 1266825"/>
                <a:gd name="connsiteX309" fmla="*/ 1046512 w 1400175"/>
                <a:gd name="connsiteY309" fmla="*/ 73533 h 1266825"/>
                <a:gd name="connsiteX310" fmla="*/ 1065181 w 1400175"/>
                <a:gd name="connsiteY310" fmla="*/ 86582 h 1266825"/>
                <a:gd name="connsiteX311" fmla="*/ 1072039 w 1400175"/>
                <a:gd name="connsiteY311" fmla="*/ 94964 h 1266825"/>
                <a:gd name="connsiteX312" fmla="*/ 1072229 w 1400175"/>
                <a:gd name="connsiteY312" fmla="*/ 100774 h 1266825"/>
                <a:gd name="connsiteX313" fmla="*/ 1089184 w 1400175"/>
                <a:gd name="connsiteY313" fmla="*/ 116776 h 1266825"/>
                <a:gd name="connsiteX314" fmla="*/ 1096423 w 1400175"/>
                <a:gd name="connsiteY314" fmla="*/ 120205 h 1266825"/>
                <a:gd name="connsiteX315" fmla="*/ 1095946 w 1400175"/>
                <a:gd name="connsiteY315" fmla="*/ 128302 h 1266825"/>
                <a:gd name="connsiteX316" fmla="*/ 1103567 w 1400175"/>
                <a:gd name="connsiteY316" fmla="*/ 137922 h 1266825"/>
                <a:gd name="connsiteX317" fmla="*/ 1106234 w 1400175"/>
                <a:gd name="connsiteY317" fmla="*/ 136684 h 1266825"/>
                <a:gd name="connsiteX318" fmla="*/ 1113282 w 1400175"/>
                <a:gd name="connsiteY318" fmla="*/ 139446 h 1266825"/>
                <a:gd name="connsiteX319" fmla="*/ 1109282 w 1400175"/>
                <a:gd name="connsiteY319" fmla="*/ 141732 h 1266825"/>
                <a:gd name="connsiteX320" fmla="*/ 1120902 w 1400175"/>
                <a:gd name="connsiteY320" fmla="*/ 152400 h 1266825"/>
                <a:gd name="connsiteX321" fmla="*/ 1122521 w 1400175"/>
                <a:gd name="connsiteY321" fmla="*/ 161639 h 1266825"/>
                <a:gd name="connsiteX322" fmla="*/ 1143857 w 1400175"/>
                <a:gd name="connsiteY322" fmla="*/ 168021 h 1266825"/>
                <a:gd name="connsiteX323" fmla="*/ 1149858 w 1400175"/>
                <a:gd name="connsiteY323" fmla="*/ 162115 h 1266825"/>
                <a:gd name="connsiteX324" fmla="*/ 1161478 w 1400175"/>
                <a:gd name="connsiteY324" fmla="*/ 163544 h 1266825"/>
                <a:gd name="connsiteX325" fmla="*/ 1194816 w 1400175"/>
                <a:gd name="connsiteY325" fmla="*/ 143351 h 1266825"/>
                <a:gd name="connsiteX326" fmla="*/ 1216819 w 1400175"/>
                <a:gd name="connsiteY326" fmla="*/ 136874 h 1266825"/>
                <a:gd name="connsiteX327" fmla="*/ 1217485 w 1400175"/>
                <a:gd name="connsiteY327" fmla="*/ 139827 h 1266825"/>
                <a:gd name="connsiteX328" fmla="*/ 1213866 w 1400175"/>
                <a:gd name="connsiteY328" fmla="*/ 141351 h 1266825"/>
                <a:gd name="connsiteX329" fmla="*/ 1202341 w 1400175"/>
                <a:gd name="connsiteY329" fmla="*/ 149828 h 1266825"/>
                <a:gd name="connsiteX330" fmla="*/ 1195292 w 1400175"/>
                <a:gd name="connsiteY330" fmla="*/ 162592 h 1266825"/>
                <a:gd name="connsiteX331" fmla="*/ 1195292 w 1400175"/>
                <a:gd name="connsiteY331" fmla="*/ 167164 h 1266825"/>
                <a:gd name="connsiteX332" fmla="*/ 1212056 w 1400175"/>
                <a:gd name="connsiteY332" fmla="*/ 173260 h 1266825"/>
                <a:gd name="connsiteX333" fmla="*/ 1224153 w 1400175"/>
                <a:gd name="connsiteY333" fmla="*/ 181070 h 1266825"/>
                <a:gd name="connsiteX334" fmla="*/ 1248537 w 1400175"/>
                <a:gd name="connsiteY334" fmla="*/ 184785 h 1266825"/>
                <a:gd name="connsiteX335" fmla="*/ 1256633 w 1400175"/>
                <a:gd name="connsiteY335" fmla="*/ 188976 h 1266825"/>
                <a:gd name="connsiteX336" fmla="*/ 1260919 w 1400175"/>
                <a:gd name="connsiteY336" fmla="*/ 194500 h 1266825"/>
                <a:gd name="connsiteX337" fmla="*/ 1262062 w 1400175"/>
                <a:gd name="connsiteY337" fmla="*/ 202025 h 1266825"/>
                <a:gd name="connsiteX338" fmla="*/ 1256824 w 1400175"/>
                <a:gd name="connsiteY338" fmla="*/ 214884 h 1266825"/>
                <a:gd name="connsiteX339" fmla="*/ 1258062 w 1400175"/>
                <a:gd name="connsiteY339" fmla="*/ 222599 h 1266825"/>
                <a:gd name="connsiteX340" fmla="*/ 1241488 w 1400175"/>
                <a:gd name="connsiteY340" fmla="*/ 240411 h 1266825"/>
                <a:gd name="connsiteX341" fmla="*/ 1243679 w 1400175"/>
                <a:gd name="connsiteY341" fmla="*/ 252127 h 1266825"/>
                <a:gd name="connsiteX342" fmla="*/ 1241679 w 1400175"/>
                <a:gd name="connsiteY342" fmla="*/ 248888 h 1266825"/>
                <a:gd name="connsiteX343" fmla="*/ 1227677 w 1400175"/>
                <a:gd name="connsiteY343" fmla="*/ 242221 h 1266825"/>
                <a:gd name="connsiteX344" fmla="*/ 1217676 w 1400175"/>
                <a:gd name="connsiteY344" fmla="*/ 241363 h 1266825"/>
                <a:gd name="connsiteX345" fmla="*/ 1200055 w 1400175"/>
                <a:gd name="connsiteY345" fmla="*/ 244602 h 1266825"/>
                <a:gd name="connsiteX346" fmla="*/ 1186625 w 1400175"/>
                <a:gd name="connsiteY346" fmla="*/ 240411 h 1266825"/>
                <a:gd name="connsiteX347" fmla="*/ 1179862 w 1400175"/>
                <a:gd name="connsiteY347" fmla="*/ 235077 h 1266825"/>
                <a:gd name="connsiteX348" fmla="*/ 1181195 w 1400175"/>
                <a:gd name="connsiteY348" fmla="*/ 238125 h 1266825"/>
                <a:gd name="connsiteX349" fmla="*/ 1176147 w 1400175"/>
                <a:gd name="connsiteY349" fmla="*/ 236220 h 1266825"/>
                <a:gd name="connsiteX350" fmla="*/ 1168622 w 1400175"/>
                <a:gd name="connsiteY350" fmla="*/ 240506 h 1266825"/>
                <a:gd name="connsiteX351" fmla="*/ 1151763 w 1400175"/>
                <a:gd name="connsiteY351" fmla="*/ 229648 h 1266825"/>
                <a:gd name="connsiteX352" fmla="*/ 1147667 w 1400175"/>
                <a:gd name="connsiteY352" fmla="*/ 216313 h 1266825"/>
                <a:gd name="connsiteX353" fmla="*/ 1147953 w 1400175"/>
                <a:gd name="connsiteY353" fmla="*/ 205359 h 1266825"/>
                <a:gd name="connsiteX354" fmla="*/ 1142428 w 1400175"/>
                <a:gd name="connsiteY354" fmla="*/ 211455 h 1266825"/>
                <a:gd name="connsiteX355" fmla="*/ 1142524 w 1400175"/>
                <a:gd name="connsiteY355" fmla="*/ 221932 h 1266825"/>
                <a:gd name="connsiteX356" fmla="*/ 1129475 w 1400175"/>
                <a:gd name="connsiteY356" fmla="*/ 229552 h 1266825"/>
                <a:gd name="connsiteX357" fmla="*/ 1132046 w 1400175"/>
                <a:gd name="connsiteY357" fmla="*/ 237172 h 1266825"/>
                <a:gd name="connsiteX358" fmla="*/ 1127188 w 1400175"/>
                <a:gd name="connsiteY358" fmla="*/ 258032 h 1266825"/>
                <a:gd name="connsiteX359" fmla="*/ 1128332 w 1400175"/>
                <a:gd name="connsiteY359" fmla="*/ 269462 h 1266825"/>
                <a:gd name="connsiteX360" fmla="*/ 1121474 w 1400175"/>
                <a:gd name="connsiteY360" fmla="*/ 280416 h 1266825"/>
                <a:gd name="connsiteX361" fmla="*/ 1122331 w 1400175"/>
                <a:gd name="connsiteY361" fmla="*/ 286226 h 1266825"/>
                <a:gd name="connsiteX362" fmla="*/ 1116901 w 1400175"/>
                <a:gd name="connsiteY362" fmla="*/ 305657 h 1266825"/>
                <a:gd name="connsiteX363" fmla="*/ 1119378 w 1400175"/>
                <a:gd name="connsiteY363" fmla="*/ 307372 h 1266825"/>
                <a:gd name="connsiteX364" fmla="*/ 1135380 w 1400175"/>
                <a:gd name="connsiteY364" fmla="*/ 310801 h 1266825"/>
                <a:gd name="connsiteX365" fmla="*/ 1139476 w 1400175"/>
                <a:gd name="connsiteY365" fmla="*/ 304609 h 1266825"/>
                <a:gd name="connsiteX366" fmla="*/ 1140428 w 1400175"/>
                <a:gd name="connsiteY366" fmla="*/ 309277 h 1266825"/>
                <a:gd name="connsiteX367" fmla="*/ 1146810 w 1400175"/>
                <a:gd name="connsiteY367" fmla="*/ 314230 h 1266825"/>
                <a:gd name="connsiteX368" fmla="*/ 1147667 w 1400175"/>
                <a:gd name="connsiteY368" fmla="*/ 324612 h 1266825"/>
                <a:gd name="connsiteX369" fmla="*/ 1143286 w 1400175"/>
                <a:gd name="connsiteY369" fmla="*/ 331184 h 1266825"/>
                <a:gd name="connsiteX370" fmla="*/ 1144810 w 1400175"/>
                <a:gd name="connsiteY370" fmla="*/ 339376 h 1266825"/>
                <a:gd name="connsiteX371" fmla="*/ 1151382 w 1400175"/>
                <a:gd name="connsiteY371" fmla="*/ 348425 h 1266825"/>
                <a:gd name="connsiteX372" fmla="*/ 1150620 w 1400175"/>
                <a:gd name="connsiteY372" fmla="*/ 354425 h 1266825"/>
                <a:gd name="connsiteX373" fmla="*/ 1165098 w 1400175"/>
                <a:gd name="connsiteY373" fmla="*/ 366141 h 1266825"/>
                <a:gd name="connsiteX374" fmla="*/ 1165003 w 1400175"/>
                <a:gd name="connsiteY374" fmla="*/ 381857 h 1266825"/>
                <a:gd name="connsiteX375" fmla="*/ 1157668 w 1400175"/>
                <a:gd name="connsiteY375" fmla="*/ 384715 h 1266825"/>
                <a:gd name="connsiteX376" fmla="*/ 1151668 w 1400175"/>
                <a:gd name="connsiteY376" fmla="*/ 398907 h 1266825"/>
                <a:gd name="connsiteX377" fmla="*/ 1155859 w 1400175"/>
                <a:gd name="connsiteY377" fmla="*/ 413671 h 1266825"/>
                <a:gd name="connsiteX378" fmla="*/ 1165098 w 1400175"/>
                <a:gd name="connsiteY378" fmla="*/ 425291 h 1266825"/>
                <a:gd name="connsiteX379" fmla="*/ 1179481 w 1400175"/>
                <a:gd name="connsiteY379" fmla="*/ 434340 h 1266825"/>
                <a:gd name="connsiteX380" fmla="*/ 1183195 w 1400175"/>
                <a:gd name="connsiteY380" fmla="*/ 421767 h 1266825"/>
                <a:gd name="connsiteX381" fmla="*/ 1193101 w 1400175"/>
                <a:gd name="connsiteY381" fmla="*/ 418148 h 1266825"/>
                <a:gd name="connsiteX382" fmla="*/ 1192054 w 1400175"/>
                <a:gd name="connsiteY382" fmla="*/ 410051 h 1266825"/>
                <a:gd name="connsiteX383" fmla="*/ 1193959 w 1400175"/>
                <a:gd name="connsiteY383" fmla="*/ 405955 h 1266825"/>
                <a:gd name="connsiteX384" fmla="*/ 1192911 w 1400175"/>
                <a:gd name="connsiteY384" fmla="*/ 411861 h 1266825"/>
                <a:gd name="connsiteX385" fmla="*/ 1200150 w 1400175"/>
                <a:gd name="connsiteY385" fmla="*/ 429292 h 1266825"/>
                <a:gd name="connsiteX386" fmla="*/ 1209199 w 1400175"/>
                <a:gd name="connsiteY386" fmla="*/ 437102 h 1266825"/>
                <a:gd name="connsiteX387" fmla="*/ 1207579 w 1400175"/>
                <a:gd name="connsiteY387" fmla="*/ 438912 h 1266825"/>
                <a:gd name="connsiteX388" fmla="*/ 1209770 w 1400175"/>
                <a:gd name="connsiteY388" fmla="*/ 440722 h 1266825"/>
                <a:gd name="connsiteX389" fmla="*/ 1215104 w 1400175"/>
                <a:gd name="connsiteY389" fmla="*/ 442912 h 1266825"/>
                <a:gd name="connsiteX390" fmla="*/ 1214057 w 1400175"/>
                <a:gd name="connsiteY390" fmla="*/ 440246 h 1266825"/>
                <a:gd name="connsiteX391" fmla="*/ 1231487 w 1400175"/>
                <a:gd name="connsiteY391" fmla="*/ 449199 h 1266825"/>
                <a:gd name="connsiteX392" fmla="*/ 1235011 w 1400175"/>
                <a:gd name="connsiteY392" fmla="*/ 447770 h 1266825"/>
                <a:gd name="connsiteX393" fmla="*/ 1242632 w 1400175"/>
                <a:gd name="connsiteY393" fmla="*/ 456057 h 1266825"/>
                <a:gd name="connsiteX394" fmla="*/ 1248061 w 1400175"/>
                <a:gd name="connsiteY394" fmla="*/ 457581 h 1266825"/>
                <a:gd name="connsiteX395" fmla="*/ 1254824 w 1400175"/>
                <a:gd name="connsiteY395" fmla="*/ 455485 h 1266825"/>
                <a:gd name="connsiteX396" fmla="*/ 1273969 w 1400175"/>
                <a:gd name="connsiteY396" fmla="*/ 461486 h 1266825"/>
                <a:gd name="connsiteX397" fmla="*/ 1285970 w 1400175"/>
                <a:gd name="connsiteY397" fmla="*/ 476250 h 1266825"/>
                <a:gd name="connsiteX398" fmla="*/ 1297115 w 1400175"/>
                <a:gd name="connsiteY398" fmla="*/ 481108 h 1266825"/>
                <a:gd name="connsiteX399" fmla="*/ 1297115 w 1400175"/>
                <a:gd name="connsiteY399" fmla="*/ 498253 h 1266825"/>
                <a:gd name="connsiteX400" fmla="*/ 1288923 w 1400175"/>
                <a:gd name="connsiteY400" fmla="*/ 496824 h 1266825"/>
                <a:gd name="connsiteX401" fmla="*/ 1287494 w 1400175"/>
                <a:gd name="connsiteY401" fmla="*/ 492157 h 1266825"/>
                <a:gd name="connsiteX402" fmla="*/ 1275207 w 1400175"/>
                <a:gd name="connsiteY402" fmla="*/ 490156 h 1266825"/>
                <a:gd name="connsiteX403" fmla="*/ 1259681 w 1400175"/>
                <a:gd name="connsiteY403" fmla="*/ 503301 h 1266825"/>
                <a:gd name="connsiteX404" fmla="*/ 1262348 w 1400175"/>
                <a:gd name="connsiteY404" fmla="*/ 504444 h 1266825"/>
                <a:gd name="connsiteX405" fmla="*/ 1260348 w 1400175"/>
                <a:gd name="connsiteY405" fmla="*/ 530924 h 1266825"/>
                <a:gd name="connsiteX406" fmla="*/ 1261967 w 1400175"/>
                <a:gd name="connsiteY406" fmla="*/ 531495 h 1266825"/>
                <a:gd name="connsiteX407" fmla="*/ 1258919 w 1400175"/>
                <a:gd name="connsiteY407" fmla="*/ 556165 h 1266825"/>
                <a:gd name="connsiteX408" fmla="*/ 1249204 w 1400175"/>
                <a:gd name="connsiteY408" fmla="*/ 552736 h 1266825"/>
                <a:gd name="connsiteX409" fmla="*/ 1246060 w 1400175"/>
                <a:gd name="connsiteY409" fmla="*/ 555022 h 1266825"/>
                <a:gd name="connsiteX410" fmla="*/ 1242727 w 1400175"/>
                <a:gd name="connsiteY410" fmla="*/ 552355 h 1266825"/>
                <a:gd name="connsiteX411" fmla="*/ 1241774 w 1400175"/>
                <a:gd name="connsiteY411" fmla="*/ 555498 h 1266825"/>
                <a:gd name="connsiteX412" fmla="*/ 1260919 w 1400175"/>
                <a:gd name="connsiteY412" fmla="*/ 562166 h 1266825"/>
                <a:gd name="connsiteX413" fmla="*/ 1254728 w 1400175"/>
                <a:gd name="connsiteY413" fmla="*/ 566738 h 1266825"/>
                <a:gd name="connsiteX414" fmla="*/ 1254824 w 1400175"/>
                <a:gd name="connsiteY414" fmla="*/ 570357 h 1266825"/>
                <a:gd name="connsiteX415" fmla="*/ 1258348 w 1400175"/>
                <a:gd name="connsiteY415" fmla="*/ 566928 h 1266825"/>
                <a:gd name="connsiteX416" fmla="*/ 1265587 w 1400175"/>
                <a:gd name="connsiteY416" fmla="*/ 566547 h 1266825"/>
                <a:gd name="connsiteX417" fmla="*/ 1264729 w 1400175"/>
                <a:gd name="connsiteY417" fmla="*/ 581597 h 1266825"/>
                <a:gd name="connsiteX418" fmla="*/ 1269206 w 1400175"/>
                <a:gd name="connsiteY418" fmla="*/ 585883 h 1266825"/>
                <a:gd name="connsiteX419" fmla="*/ 1267111 w 1400175"/>
                <a:gd name="connsiteY419" fmla="*/ 589883 h 1266825"/>
                <a:gd name="connsiteX420" fmla="*/ 1268635 w 1400175"/>
                <a:gd name="connsiteY420" fmla="*/ 592550 h 1266825"/>
                <a:gd name="connsiteX421" fmla="*/ 1285684 w 1400175"/>
                <a:gd name="connsiteY421" fmla="*/ 607409 h 1266825"/>
                <a:gd name="connsiteX422" fmla="*/ 1292352 w 1400175"/>
                <a:gd name="connsiteY422" fmla="*/ 616934 h 1266825"/>
                <a:gd name="connsiteX423" fmla="*/ 1293971 w 1400175"/>
                <a:gd name="connsiteY423" fmla="*/ 615791 h 1266825"/>
                <a:gd name="connsiteX424" fmla="*/ 1290161 w 1400175"/>
                <a:gd name="connsiteY424" fmla="*/ 619792 h 1266825"/>
                <a:gd name="connsiteX425" fmla="*/ 1294543 w 1400175"/>
                <a:gd name="connsiteY425" fmla="*/ 628364 h 1266825"/>
                <a:gd name="connsiteX426" fmla="*/ 1282732 w 1400175"/>
                <a:gd name="connsiteY426" fmla="*/ 633413 h 1266825"/>
                <a:gd name="connsiteX427" fmla="*/ 1279017 w 1400175"/>
                <a:gd name="connsiteY427" fmla="*/ 641985 h 1266825"/>
                <a:gd name="connsiteX428" fmla="*/ 1281112 w 1400175"/>
                <a:gd name="connsiteY428" fmla="*/ 640842 h 1266825"/>
                <a:gd name="connsiteX429" fmla="*/ 1285970 w 1400175"/>
                <a:gd name="connsiteY429" fmla="*/ 646938 h 1266825"/>
                <a:gd name="connsiteX430" fmla="*/ 1296829 w 1400175"/>
                <a:gd name="connsiteY430" fmla="*/ 649319 h 1266825"/>
                <a:gd name="connsiteX431" fmla="*/ 1301401 w 1400175"/>
                <a:gd name="connsiteY431" fmla="*/ 637985 h 1266825"/>
                <a:gd name="connsiteX432" fmla="*/ 1304449 w 1400175"/>
                <a:gd name="connsiteY432" fmla="*/ 638651 h 1266825"/>
                <a:gd name="connsiteX433" fmla="*/ 1307116 w 1400175"/>
                <a:gd name="connsiteY433" fmla="*/ 649700 h 1266825"/>
                <a:gd name="connsiteX434" fmla="*/ 1312259 w 1400175"/>
                <a:gd name="connsiteY434" fmla="*/ 648271 h 1266825"/>
                <a:gd name="connsiteX435" fmla="*/ 1318355 w 1400175"/>
                <a:gd name="connsiteY435" fmla="*/ 651605 h 1266825"/>
                <a:gd name="connsiteX436" fmla="*/ 1312926 w 1400175"/>
                <a:gd name="connsiteY436" fmla="*/ 657796 h 1266825"/>
                <a:gd name="connsiteX437" fmla="*/ 1312069 w 1400175"/>
                <a:gd name="connsiteY437" fmla="*/ 663988 h 1266825"/>
                <a:gd name="connsiteX438" fmla="*/ 1328833 w 1400175"/>
                <a:gd name="connsiteY438" fmla="*/ 672179 h 1266825"/>
                <a:gd name="connsiteX439" fmla="*/ 1352550 w 1400175"/>
                <a:gd name="connsiteY439" fmla="*/ 705993 h 1266825"/>
                <a:gd name="connsiteX440" fmla="*/ 1370362 w 1400175"/>
                <a:gd name="connsiteY440" fmla="*/ 719804 h 1266825"/>
                <a:gd name="connsiteX441" fmla="*/ 1366076 w 1400175"/>
                <a:gd name="connsiteY441" fmla="*/ 721804 h 1266825"/>
                <a:gd name="connsiteX442" fmla="*/ 1338929 w 1400175"/>
                <a:gd name="connsiteY442" fmla="*/ 767620 h 1266825"/>
                <a:gd name="connsiteX443" fmla="*/ 1347502 w 1400175"/>
                <a:gd name="connsiteY443" fmla="*/ 777716 h 1266825"/>
                <a:gd name="connsiteX444" fmla="*/ 1346740 w 1400175"/>
                <a:gd name="connsiteY444" fmla="*/ 788289 h 1266825"/>
                <a:gd name="connsiteX445" fmla="*/ 1341406 w 1400175"/>
                <a:gd name="connsiteY445" fmla="*/ 802481 h 1266825"/>
                <a:gd name="connsiteX446" fmla="*/ 1349407 w 1400175"/>
                <a:gd name="connsiteY446" fmla="*/ 802577 h 1266825"/>
                <a:gd name="connsiteX447" fmla="*/ 1346263 w 1400175"/>
                <a:gd name="connsiteY447" fmla="*/ 814292 h 1266825"/>
                <a:gd name="connsiteX448" fmla="*/ 1365409 w 1400175"/>
                <a:gd name="connsiteY448" fmla="*/ 823150 h 1266825"/>
                <a:gd name="connsiteX449" fmla="*/ 1362551 w 1400175"/>
                <a:gd name="connsiteY449" fmla="*/ 840677 h 1266825"/>
                <a:gd name="connsiteX450" fmla="*/ 1373315 w 1400175"/>
                <a:gd name="connsiteY450" fmla="*/ 844106 h 1266825"/>
                <a:gd name="connsiteX451" fmla="*/ 1373124 w 1400175"/>
                <a:gd name="connsiteY451" fmla="*/ 852773 h 1266825"/>
                <a:gd name="connsiteX452" fmla="*/ 1364456 w 1400175"/>
                <a:gd name="connsiteY452" fmla="*/ 864298 h 1266825"/>
                <a:gd name="connsiteX453" fmla="*/ 1358741 w 1400175"/>
                <a:gd name="connsiteY453" fmla="*/ 878872 h 1266825"/>
                <a:gd name="connsiteX454" fmla="*/ 1366171 w 1400175"/>
                <a:gd name="connsiteY454" fmla="*/ 881920 h 1266825"/>
                <a:gd name="connsiteX455" fmla="*/ 1365409 w 1400175"/>
                <a:gd name="connsiteY455" fmla="*/ 893254 h 1266825"/>
                <a:gd name="connsiteX456" fmla="*/ 1371314 w 1400175"/>
                <a:gd name="connsiteY456" fmla="*/ 892873 h 1266825"/>
                <a:gd name="connsiteX457" fmla="*/ 1360551 w 1400175"/>
                <a:gd name="connsiteY457" fmla="*/ 935831 h 1266825"/>
                <a:gd name="connsiteX458" fmla="*/ 1396555 w 1400175"/>
                <a:gd name="connsiteY458" fmla="*/ 936974 h 1266825"/>
                <a:gd name="connsiteX459" fmla="*/ 1393317 w 1400175"/>
                <a:gd name="connsiteY459" fmla="*/ 943546 h 1266825"/>
                <a:gd name="connsiteX460" fmla="*/ 1391793 w 1400175"/>
                <a:gd name="connsiteY460" fmla="*/ 958025 h 1266825"/>
                <a:gd name="connsiteX461" fmla="*/ 1390174 w 1400175"/>
                <a:gd name="connsiteY461" fmla="*/ 957739 h 1266825"/>
                <a:gd name="connsiteX462" fmla="*/ 1388935 w 1400175"/>
                <a:gd name="connsiteY462" fmla="*/ 969359 h 1266825"/>
                <a:gd name="connsiteX463" fmla="*/ 1360551 w 1400175"/>
                <a:gd name="connsiteY463" fmla="*/ 1003935 h 1266825"/>
                <a:gd name="connsiteX464" fmla="*/ 1322642 w 1400175"/>
                <a:gd name="connsiteY464" fmla="*/ 1035177 h 1266825"/>
                <a:gd name="connsiteX465" fmla="*/ 1310735 w 1400175"/>
                <a:gd name="connsiteY465" fmla="*/ 1032891 h 1266825"/>
                <a:gd name="connsiteX466" fmla="*/ 1311116 w 1400175"/>
                <a:gd name="connsiteY466" fmla="*/ 1044892 h 1266825"/>
                <a:gd name="connsiteX467" fmla="*/ 1281970 w 1400175"/>
                <a:gd name="connsiteY467" fmla="*/ 1056037 h 1266825"/>
                <a:gd name="connsiteX468" fmla="*/ 1263682 w 1400175"/>
                <a:gd name="connsiteY468" fmla="*/ 1068800 h 1266825"/>
                <a:gd name="connsiteX469" fmla="*/ 1247013 w 1400175"/>
                <a:gd name="connsiteY469" fmla="*/ 1066991 h 1266825"/>
                <a:gd name="connsiteX470" fmla="*/ 1240822 w 1400175"/>
                <a:gd name="connsiteY470" fmla="*/ 1072991 h 1266825"/>
                <a:gd name="connsiteX471" fmla="*/ 1236726 w 1400175"/>
                <a:gd name="connsiteY471" fmla="*/ 1066038 h 1266825"/>
                <a:gd name="connsiteX472" fmla="*/ 1230820 w 1400175"/>
                <a:gd name="connsiteY472" fmla="*/ 1072325 h 1266825"/>
                <a:gd name="connsiteX473" fmla="*/ 1226344 w 1400175"/>
                <a:gd name="connsiteY473" fmla="*/ 1063562 h 1266825"/>
                <a:gd name="connsiteX474" fmla="*/ 1218247 w 1400175"/>
                <a:gd name="connsiteY474" fmla="*/ 1059942 h 1266825"/>
                <a:gd name="connsiteX475" fmla="*/ 1215200 w 1400175"/>
                <a:gd name="connsiteY475" fmla="*/ 1077468 h 1266825"/>
                <a:gd name="connsiteX476" fmla="*/ 1197674 w 1400175"/>
                <a:gd name="connsiteY476" fmla="*/ 1074134 h 1266825"/>
                <a:gd name="connsiteX477" fmla="*/ 1190053 w 1400175"/>
                <a:gd name="connsiteY477" fmla="*/ 1077087 h 1266825"/>
                <a:gd name="connsiteX478" fmla="*/ 1172146 w 1400175"/>
                <a:gd name="connsiteY478" fmla="*/ 1073372 h 1266825"/>
                <a:gd name="connsiteX479" fmla="*/ 1140619 w 1400175"/>
                <a:gd name="connsiteY479" fmla="*/ 1072706 h 1266825"/>
                <a:gd name="connsiteX480" fmla="*/ 1135666 w 1400175"/>
                <a:gd name="connsiteY480" fmla="*/ 1054037 h 1266825"/>
                <a:gd name="connsiteX481" fmla="*/ 1131951 w 1400175"/>
                <a:gd name="connsiteY481" fmla="*/ 1052132 h 1266825"/>
                <a:gd name="connsiteX482" fmla="*/ 1121759 w 1400175"/>
                <a:gd name="connsiteY482" fmla="*/ 1054608 h 1266825"/>
                <a:gd name="connsiteX483" fmla="*/ 1102233 w 1400175"/>
                <a:gd name="connsiteY483" fmla="*/ 1048703 h 1266825"/>
                <a:gd name="connsiteX484" fmla="*/ 1098518 w 1400175"/>
                <a:gd name="connsiteY484" fmla="*/ 1050131 h 1266825"/>
                <a:gd name="connsiteX485" fmla="*/ 1084135 w 1400175"/>
                <a:gd name="connsiteY485" fmla="*/ 1039368 h 1266825"/>
                <a:gd name="connsiteX486" fmla="*/ 1073944 w 1400175"/>
                <a:gd name="connsiteY486" fmla="*/ 1041463 h 1266825"/>
                <a:gd name="connsiteX487" fmla="*/ 1053179 w 1400175"/>
                <a:gd name="connsiteY487" fmla="*/ 1040702 h 1266825"/>
                <a:gd name="connsiteX488" fmla="*/ 1028891 w 1400175"/>
                <a:gd name="connsiteY488" fmla="*/ 1011650 h 1266825"/>
                <a:gd name="connsiteX489" fmla="*/ 1021270 w 1400175"/>
                <a:gd name="connsiteY489" fmla="*/ 1009840 h 1266825"/>
                <a:gd name="connsiteX490" fmla="*/ 1011365 w 1400175"/>
                <a:gd name="connsiteY490" fmla="*/ 1000696 h 1266825"/>
                <a:gd name="connsiteX491" fmla="*/ 996982 w 1400175"/>
                <a:gd name="connsiteY491" fmla="*/ 999935 h 1266825"/>
                <a:gd name="connsiteX492" fmla="*/ 982504 w 1400175"/>
                <a:gd name="connsiteY492" fmla="*/ 992315 h 1266825"/>
                <a:gd name="connsiteX493" fmla="*/ 981456 w 1400175"/>
                <a:gd name="connsiteY493" fmla="*/ 998982 h 1266825"/>
                <a:gd name="connsiteX494" fmla="*/ 958882 w 1400175"/>
                <a:gd name="connsiteY494" fmla="*/ 1000220 h 1266825"/>
                <a:gd name="connsiteX495" fmla="*/ 958310 w 1400175"/>
                <a:gd name="connsiteY495" fmla="*/ 1007840 h 1266825"/>
                <a:gd name="connsiteX496" fmla="*/ 927354 w 1400175"/>
                <a:gd name="connsiteY496" fmla="*/ 1004697 h 1266825"/>
                <a:gd name="connsiteX497" fmla="*/ 924496 w 1400175"/>
                <a:gd name="connsiteY497" fmla="*/ 1016698 h 1266825"/>
                <a:gd name="connsiteX498" fmla="*/ 911161 w 1400175"/>
                <a:gd name="connsiteY498" fmla="*/ 1032891 h 1266825"/>
                <a:gd name="connsiteX499" fmla="*/ 880586 w 1400175"/>
                <a:gd name="connsiteY499" fmla="*/ 1054799 h 1266825"/>
                <a:gd name="connsiteX500" fmla="*/ 871728 w 1400175"/>
                <a:gd name="connsiteY500" fmla="*/ 1055370 h 1266825"/>
                <a:gd name="connsiteX501" fmla="*/ 867727 w 1400175"/>
                <a:gd name="connsiteY501" fmla="*/ 1059561 h 1266825"/>
                <a:gd name="connsiteX502" fmla="*/ 865537 w 1400175"/>
                <a:gd name="connsiteY502" fmla="*/ 1057466 h 1266825"/>
                <a:gd name="connsiteX503" fmla="*/ 863060 w 1400175"/>
                <a:gd name="connsiteY503" fmla="*/ 1059752 h 1266825"/>
                <a:gd name="connsiteX504" fmla="*/ 860965 w 1400175"/>
                <a:gd name="connsiteY504" fmla="*/ 1056608 h 1266825"/>
                <a:gd name="connsiteX505" fmla="*/ 855631 w 1400175"/>
                <a:gd name="connsiteY505" fmla="*/ 1059466 h 1266825"/>
                <a:gd name="connsiteX506" fmla="*/ 842010 w 1400175"/>
                <a:gd name="connsiteY506" fmla="*/ 1079564 h 1266825"/>
                <a:gd name="connsiteX507" fmla="*/ 840676 w 1400175"/>
                <a:gd name="connsiteY507" fmla="*/ 1085183 h 1266825"/>
                <a:gd name="connsiteX508" fmla="*/ 845820 w 1400175"/>
                <a:gd name="connsiteY508" fmla="*/ 1089470 h 1266825"/>
                <a:gd name="connsiteX509" fmla="*/ 831056 w 1400175"/>
                <a:gd name="connsiteY509" fmla="*/ 1115663 h 1266825"/>
                <a:gd name="connsiteX510" fmla="*/ 828580 w 1400175"/>
                <a:gd name="connsiteY510" fmla="*/ 1126522 h 1266825"/>
                <a:gd name="connsiteX511" fmla="*/ 813054 w 1400175"/>
                <a:gd name="connsiteY511" fmla="*/ 1129665 h 1266825"/>
                <a:gd name="connsiteX512" fmla="*/ 810482 w 1400175"/>
                <a:gd name="connsiteY512" fmla="*/ 1133856 h 1266825"/>
                <a:gd name="connsiteX513" fmla="*/ 801243 w 1400175"/>
                <a:gd name="connsiteY513" fmla="*/ 1138047 h 1266825"/>
                <a:gd name="connsiteX514" fmla="*/ 784765 w 1400175"/>
                <a:gd name="connsiteY514" fmla="*/ 1130046 h 1266825"/>
                <a:gd name="connsiteX515" fmla="*/ 785336 w 1400175"/>
                <a:gd name="connsiteY515" fmla="*/ 1126522 h 1266825"/>
                <a:gd name="connsiteX516" fmla="*/ 782479 w 1400175"/>
                <a:gd name="connsiteY516" fmla="*/ 1125284 h 1266825"/>
                <a:gd name="connsiteX517" fmla="*/ 783431 w 1400175"/>
                <a:gd name="connsiteY517" fmla="*/ 1118997 h 1266825"/>
                <a:gd name="connsiteX518" fmla="*/ 777430 w 1400175"/>
                <a:gd name="connsiteY518" fmla="*/ 1110329 h 1266825"/>
                <a:gd name="connsiteX519" fmla="*/ 775811 w 1400175"/>
                <a:gd name="connsiteY519" fmla="*/ 1097471 h 1266825"/>
                <a:gd name="connsiteX520" fmla="*/ 767620 w 1400175"/>
                <a:gd name="connsiteY520" fmla="*/ 1100804 h 1266825"/>
                <a:gd name="connsiteX521" fmla="*/ 764286 w 1400175"/>
                <a:gd name="connsiteY521" fmla="*/ 1107853 h 1266825"/>
                <a:gd name="connsiteX522" fmla="*/ 755237 w 1400175"/>
                <a:gd name="connsiteY522" fmla="*/ 1106424 h 1266825"/>
                <a:gd name="connsiteX523" fmla="*/ 748760 w 1400175"/>
                <a:gd name="connsiteY523" fmla="*/ 1115759 h 1266825"/>
                <a:gd name="connsiteX524" fmla="*/ 754475 w 1400175"/>
                <a:gd name="connsiteY524" fmla="*/ 1119759 h 1266825"/>
                <a:gd name="connsiteX525" fmla="*/ 737521 w 1400175"/>
                <a:gd name="connsiteY525" fmla="*/ 1122617 h 1266825"/>
                <a:gd name="connsiteX526" fmla="*/ 720661 w 1400175"/>
                <a:gd name="connsiteY526" fmla="*/ 1120997 h 1266825"/>
                <a:gd name="connsiteX527" fmla="*/ 712184 w 1400175"/>
                <a:gd name="connsiteY527" fmla="*/ 1112711 h 1266825"/>
                <a:gd name="connsiteX528" fmla="*/ 702945 w 1400175"/>
                <a:gd name="connsiteY528" fmla="*/ 1108615 h 1266825"/>
                <a:gd name="connsiteX529" fmla="*/ 694087 w 1400175"/>
                <a:gd name="connsiteY529" fmla="*/ 1113282 h 1266825"/>
                <a:gd name="connsiteX530" fmla="*/ 690753 w 1400175"/>
                <a:gd name="connsiteY530" fmla="*/ 1108805 h 1266825"/>
                <a:gd name="connsiteX531" fmla="*/ 694753 w 1400175"/>
                <a:gd name="connsiteY531" fmla="*/ 1099471 h 1266825"/>
                <a:gd name="connsiteX532" fmla="*/ 689515 w 1400175"/>
                <a:gd name="connsiteY532" fmla="*/ 1099661 h 1266825"/>
                <a:gd name="connsiteX533" fmla="*/ 688276 w 1400175"/>
                <a:gd name="connsiteY533" fmla="*/ 1093946 h 1266825"/>
                <a:gd name="connsiteX534" fmla="*/ 666464 w 1400175"/>
                <a:gd name="connsiteY534" fmla="*/ 1097566 h 1266825"/>
                <a:gd name="connsiteX535" fmla="*/ 652939 w 1400175"/>
                <a:gd name="connsiteY535" fmla="*/ 1103852 h 1266825"/>
                <a:gd name="connsiteX536" fmla="*/ 626078 w 1400175"/>
                <a:gd name="connsiteY536" fmla="*/ 1110329 h 1266825"/>
                <a:gd name="connsiteX537" fmla="*/ 608838 w 1400175"/>
                <a:gd name="connsiteY537" fmla="*/ 1120616 h 1266825"/>
                <a:gd name="connsiteX538" fmla="*/ 610648 w 1400175"/>
                <a:gd name="connsiteY538" fmla="*/ 1129951 h 1266825"/>
                <a:gd name="connsiteX539" fmla="*/ 600075 w 1400175"/>
                <a:gd name="connsiteY539" fmla="*/ 1122617 h 1266825"/>
                <a:gd name="connsiteX540" fmla="*/ 559594 w 1400175"/>
                <a:gd name="connsiteY540" fmla="*/ 1121283 h 1266825"/>
                <a:gd name="connsiteX541" fmla="*/ 540639 w 1400175"/>
                <a:gd name="connsiteY541" fmla="*/ 1123188 h 1266825"/>
                <a:gd name="connsiteX542" fmla="*/ 530638 w 1400175"/>
                <a:gd name="connsiteY542" fmla="*/ 1126903 h 1266825"/>
                <a:gd name="connsiteX543" fmla="*/ 520065 w 1400175"/>
                <a:gd name="connsiteY543" fmla="*/ 1126808 h 1266825"/>
                <a:gd name="connsiteX544" fmla="*/ 516636 w 1400175"/>
                <a:gd name="connsiteY544" fmla="*/ 1130713 h 1266825"/>
                <a:gd name="connsiteX545" fmla="*/ 489394 w 1400175"/>
                <a:gd name="connsiteY545" fmla="*/ 1140809 h 1266825"/>
                <a:gd name="connsiteX546" fmla="*/ 485394 w 1400175"/>
                <a:gd name="connsiteY546" fmla="*/ 1130522 h 1266825"/>
                <a:gd name="connsiteX547" fmla="*/ 461867 w 1400175"/>
                <a:gd name="connsiteY547" fmla="*/ 1134237 h 1266825"/>
                <a:gd name="connsiteX548" fmla="*/ 452437 w 1400175"/>
                <a:gd name="connsiteY548" fmla="*/ 1133951 h 1266825"/>
                <a:gd name="connsiteX549" fmla="*/ 445865 w 1400175"/>
                <a:gd name="connsiteY549" fmla="*/ 1129856 h 1266825"/>
                <a:gd name="connsiteX550" fmla="*/ 440245 w 1400175"/>
                <a:gd name="connsiteY550" fmla="*/ 1129570 h 1266825"/>
                <a:gd name="connsiteX551" fmla="*/ 425005 w 1400175"/>
                <a:gd name="connsiteY551" fmla="*/ 1141667 h 1266825"/>
                <a:gd name="connsiteX552" fmla="*/ 424720 w 1400175"/>
                <a:gd name="connsiteY552" fmla="*/ 1144238 h 1266825"/>
                <a:gd name="connsiteX553" fmla="*/ 431482 w 1400175"/>
                <a:gd name="connsiteY553" fmla="*/ 1154144 h 1266825"/>
                <a:gd name="connsiteX554" fmla="*/ 441674 w 1400175"/>
                <a:gd name="connsiteY554" fmla="*/ 1158240 h 1266825"/>
                <a:gd name="connsiteX555" fmla="*/ 442246 w 1400175"/>
                <a:gd name="connsiteY555" fmla="*/ 1166241 h 1266825"/>
                <a:gd name="connsiteX556" fmla="*/ 447961 w 1400175"/>
                <a:gd name="connsiteY556" fmla="*/ 1175671 h 1266825"/>
                <a:gd name="connsiteX557" fmla="*/ 443484 w 1400175"/>
                <a:gd name="connsiteY557" fmla="*/ 1172528 h 1266825"/>
                <a:gd name="connsiteX558" fmla="*/ 442817 w 1400175"/>
                <a:gd name="connsiteY558" fmla="*/ 1174623 h 1266825"/>
                <a:gd name="connsiteX559" fmla="*/ 431197 w 1400175"/>
                <a:gd name="connsiteY559" fmla="*/ 1173575 h 1266825"/>
                <a:gd name="connsiteX560" fmla="*/ 422148 w 1400175"/>
                <a:gd name="connsiteY560" fmla="*/ 1181576 h 1266825"/>
                <a:gd name="connsiteX561" fmla="*/ 418052 w 1400175"/>
                <a:gd name="connsiteY561" fmla="*/ 1188053 h 1266825"/>
                <a:gd name="connsiteX562" fmla="*/ 397383 w 1400175"/>
                <a:gd name="connsiteY562" fmla="*/ 1202627 h 1266825"/>
                <a:gd name="connsiteX563" fmla="*/ 379285 w 1400175"/>
                <a:gd name="connsiteY563" fmla="*/ 1204913 h 1266825"/>
                <a:gd name="connsiteX564" fmla="*/ 383095 w 1400175"/>
                <a:gd name="connsiteY564" fmla="*/ 1200626 h 1266825"/>
                <a:gd name="connsiteX565" fmla="*/ 397573 w 1400175"/>
                <a:gd name="connsiteY565" fmla="*/ 1199293 h 1266825"/>
                <a:gd name="connsiteX566" fmla="*/ 408622 w 1400175"/>
                <a:gd name="connsiteY566" fmla="*/ 1190625 h 1266825"/>
                <a:gd name="connsiteX567" fmla="*/ 411766 w 1400175"/>
                <a:gd name="connsiteY567" fmla="*/ 1186339 h 1266825"/>
                <a:gd name="connsiteX568" fmla="*/ 409289 w 1400175"/>
                <a:gd name="connsiteY568" fmla="*/ 1189292 h 1266825"/>
                <a:gd name="connsiteX569" fmla="*/ 402336 w 1400175"/>
                <a:gd name="connsiteY569" fmla="*/ 1180433 h 1266825"/>
                <a:gd name="connsiteX570" fmla="*/ 384429 w 1400175"/>
                <a:gd name="connsiteY570" fmla="*/ 1173956 h 1266825"/>
                <a:gd name="connsiteX571" fmla="*/ 370713 w 1400175"/>
                <a:gd name="connsiteY571" fmla="*/ 1173575 h 1266825"/>
                <a:gd name="connsiteX572" fmla="*/ 350425 w 1400175"/>
                <a:gd name="connsiteY572" fmla="*/ 1167860 h 1266825"/>
                <a:gd name="connsiteX573" fmla="*/ 344995 w 1400175"/>
                <a:gd name="connsiteY573" fmla="*/ 1153763 h 1266825"/>
                <a:gd name="connsiteX574" fmla="*/ 350710 w 1400175"/>
                <a:gd name="connsiteY574" fmla="*/ 1141762 h 1266825"/>
                <a:gd name="connsiteX575" fmla="*/ 345662 w 1400175"/>
                <a:gd name="connsiteY575" fmla="*/ 1135094 h 1266825"/>
                <a:gd name="connsiteX576" fmla="*/ 305371 w 1400175"/>
                <a:gd name="connsiteY576" fmla="*/ 1135094 h 1266825"/>
                <a:gd name="connsiteX577" fmla="*/ 293179 w 1400175"/>
                <a:gd name="connsiteY577" fmla="*/ 1128522 h 1266825"/>
                <a:gd name="connsiteX578" fmla="*/ 280892 w 1400175"/>
                <a:gd name="connsiteY578" fmla="*/ 1126808 h 1266825"/>
                <a:gd name="connsiteX579" fmla="*/ 274034 w 1400175"/>
                <a:gd name="connsiteY579" fmla="*/ 1120140 h 1266825"/>
                <a:gd name="connsiteX580" fmla="*/ 256032 w 1400175"/>
                <a:gd name="connsiteY580" fmla="*/ 1115949 h 1266825"/>
                <a:gd name="connsiteX581" fmla="*/ 248602 w 1400175"/>
                <a:gd name="connsiteY581" fmla="*/ 1110996 h 1266825"/>
                <a:gd name="connsiteX582" fmla="*/ 243459 w 1400175"/>
                <a:gd name="connsiteY582" fmla="*/ 1122236 h 1266825"/>
                <a:gd name="connsiteX583" fmla="*/ 243935 w 1400175"/>
                <a:gd name="connsiteY583" fmla="*/ 1138523 h 1266825"/>
                <a:gd name="connsiteX584" fmla="*/ 237744 w 1400175"/>
                <a:gd name="connsiteY584" fmla="*/ 1142238 h 1266825"/>
                <a:gd name="connsiteX585" fmla="*/ 233172 w 1400175"/>
                <a:gd name="connsiteY585" fmla="*/ 1141857 h 1266825"/>
                <a:gd name="connsiteX586" fmla="*/ 237172 w 1400175"/>
                <a:gd name="connsiteY586" fmla="*/ 1155954 h 1266825"/>
                <a:gd name="connsiteX587" fmla="*/ 236315 w 1400175"/>
                <a:gd name="connsiteY587" fmla="*/ 1170432 h 1266825"/>
                <a:gd name="connsiteX588" fmla="*/ 238601 w 1400175"/>
                <a:gd name="connsiteY588" fmla="*/ 1176719 h 1266825"/>
                <a:gd name="connsiteX589" fmla="*/ 226028 w 1400175"/>
                <a:gd name="connsiteY589" fmla="*/ 1180243 h 1266825"/>
                <a:gd name="connsiteX590" fmla="*/ 239077 w 1400175"/>
                <a:gd name="connsiteY590" fmla="*/ 1177957 h 1266825"/>
                <a:gd name="connsiteX591" fmla="*/ 237172 w 1400175"/>
                <a:gd name="connsiteY591" fmla="*/ 1186339 h 1266825"/>
                <a:gd name="connsiteX592" fmla="*/ 239839 w 1400175"/>
                <a:gd name="connsiteY592" fmla="*/ 1195959 h 1266825"/>
                <a:gd name="connsiteX593" fmla="*/ 237268 w 1400175"/>
                <a:gd name="connsiteY593" fmla="*/ 1201007 h 1266825"/>
                <a:gd name="connsiteX594" fmla="*/ 234886 w 1400175"/>
                <a:gd name="connsiteY594" fmla="*/ 1196816 h 1266825"/>
                <a:gd name="connsiteX595" fmla="*/ 228981 w 1400175"/>
                <a:gd name="connsiteY595" fmla="*/ 1202055 h 1266825"/>
                <a:gd name="connsiteX596" fmla="*/ 205454 w 1400175"/>
                <a:gd name="connsiteY596" fmla="*/ 1208818 h 1266825"/>
                <a:gd name="connsiteX597" fmla="*/ 202406 w 1400175"/>
                <a:gd name="connsiteY597" fmla="*/ 1213866 h 1266825"/>
                <a:gd name="connsiteX598" fmla="*/ 204692 w 1400175"/>
                <a:gd name="connsiteY598" fmla="*/ 1224058 h 1266825"/>
                <a:gd name="connsiteX599" fmla="*/ 200977 w 1400175"/>
                <a:gd name="connsiteY599" fmla="*/ 1240060 h 1266825"/>
                <a:gd name="connsiteX600" fmla="*/ 198215 w 1400175"/>
                <a:gd name="connsiteY600" fmla="*/ 1249871 h 1266825"/>
                <a:gd name="connsiteX601" fmla="*/ 193643 w 1400175"/>
                <a:gd name="connsiteY601" fmla="*/ 1254347 h 1266825"/>
                <a:gd name="connsiteX602" fmla="*/ 181261 w 1400175"/>
                <a:gd name="connsiteY602" fmla="*/ 1257586 h 1266825"/>
                <a:gd name="connsiteX603" fmla="*/ 178975 w 1400175"/>
                <a:gd name="connsiteY603" fmla="*/ 1255776 h 1266825"/>
                <a:gd name="connsiteX604" fmla="*/ 178403 w 1400175"/>
                <a:gd name="connsiteY604" fmla="*/ 1251109 h 1266825"/>
                <a:gd name="connsiteX605" fmla="*/ 172879 w 1400175"/>
                <a:gd name="connsiteY605" fmla="*/ 1245965 h 1266825"/>
                <a:gd name="connsiteX606" fmla="*/ 169545 w 1400175"/>
                <a:gd name="connsiteY606" fmla="*/ 1229678 h 1266825"/>
                <a:gd name="connsiteX607" fmla="*/ 161544 w 1400175"/>
                <a:gd name="connsiteY607" fmla="*/ 1236440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1400175" h="1266825">
                  <a:moveTo>
                    <a:pt x="36004" y="1046131"/>
                  </a:moveTo>
                  <a:lnTo>
                    <a:pt x="20574" y="1046321"/>
                  </a:lnTo>
                  <a:lnTo>
                    <a:pt x="17335" y="1043940"/>
                  </a:lnTo>
                  <a:lnTo>
                    <a:pt x="16764" y="1034129"/>
                  </a:lnTo>
                  <a:lnTo>
                    <a:pt x="33814" y="1026700"/>
                  </a:lnTo>
                  <a:lnTo>
                    <a:pt x="36004" y="1046131"/>
                  </a:lnTo>
                  <a:close/>
                  <a:moveTo>
                    <a:pt x="1118521" y="301752"/>
                  </a:moveTo>
                  <a:lnTo>
                    <a:pt x="1122140" y="304514"/>
                  </a:lnTo>
                  <a:lnTo>
                    <a:pt x="1120997" y="307372"/>
                  </a:lnTo>
                  <a:lnTo>
                    <a:pt x="1117378" y="305657"/>
                  </a:lnTo>
                  <a:lnTo>
                    <a:pt x="1118521" y="301752"/>
                  </a:lnTo>
                  <a:close/>
                  <a:moveTo>
                    <a:pt x="1212533" y="145637"/>
                  </a:moveTo>
                  <a:lnTo>
                    <a:pt x="1215580" y="146685"/>
                  </a:lnTo>
                  <a:lnTo>
                    <a:pt x="1214342" y="154972"/>
                  </a:lnTo>
                  <a:lnTo>
                    <a:pt x="1208342" y="152209"/>
                  </a:lnTo>
                  <a:lnTo>
                    <a:pt x="1208627" y="148209"/>
                  </a:lnTo>
                  <a:lnTo>
                    <a:pt x="1206341" y="147066"/>
                  </a:lnTo>
                  <a:lnTo>
                    <a:pt x="1210437" y="144399"/>
                  </a:lnTo>
                  <a:lnTo>
                    <a:pt x="1212533" y="145637"/>
                  </a:lnTo>
                  <a:close/>
                  <a:moveTo>
                    <a:pt x="161544" y="1236440"/>
                  </a:moveTo>
                  <a:lnTo>
                    <a:pt x="160020" y="1230725"/>
                  </a:lnTo>
                  <a:lnTo>
                    <a:pt x="151733" y="1228249"/>
                  </a:lnTo>
                  <a:lnTo>
                    <a:pt x="143542" y="1222248"/>
                  </a:lnTo>
                  <a:lnTo>
                    <a:pt x="120682" y="1196721"/>
                  </a:lnTo>
                  <a:lnTo>
                    <a:pt x="118777" y="1174909"/>
                  </a:lnTo>
                  <a:lnTo>
                    <a:pt x="105727" y="1140047"/>
                  </a:lnTo>
                  <a:lnTo>
                    <a:pt x="100870" y="1136142"/>
                  </a:lnTo>
                  <a:lnTo>
                    <a:pt x="91440" y="1143191"/>
                  </a:lnTo>
                  <a:lnTo>
                    <a:pt x="83058" y="1144810"/>
                  </a:lnTo>
                  <a:lnTo>
                    <a:pt x="79915" y="1141952"/>
                  </a:lnTo>
                  <a:lnTo>
                    <a:pt x="82391" y="1117092"/>
                  </a:lnTo>
                  <a:lnTo>
                    <a:pt x="88011" y="1110234"/>
                  </a:lnTo>
                  <a:lnTo>
                    <a:pt x="90297" y="1097661"/>
                  </a:lnTo>
                  <a:lnTo>
                    <a:pt x="90011" y="1095280"/>
                  </a:lnTo>
                  <a:lnTo>
                    <a:pt x="85820" y="1097280"/>
                  </a:lnTo>
                  <a:lnTo>
                    <a:pt x="80581" y="1082516"/>
                  </a:lnTo>
                  <a:lnTo>
                    <a:pt x="85820" y="1080897"/>
                  </a:lnTo>
                  <a:lnTo>
                    <a:pt x="85249" y="1078325"/>
                  </a:lnTo>
                  <a:lnTo>
                    <a:pt x="81153" y="1078611"/>
                  </a:lnTo>
                  <a:lnTo>
                    <a:pt x="79915" y="1070896"/>
                  </a:lnTo>
                  <a:lnTo>
                    <a:pt x="84868" y="1066800"/>
                  </a:lnTo>
                  <a:lnTo>
                    <a:pt x="83629" y="1057847"/>
                  </a:lnTo>
                  <a:lnTo>
                    <a:pt x="42100" y="1045464"/>
                  </a:lnTo>
                  <a:lnTo>
                    <a:pt x="42196" y="1035177"/>
                  </a:lnTo>
                  <a:lnTo>
                    <a:pt x="42386" y="1033463"/>
                  </a:lnTo>
                  <a:lnTo>
                    <a:pt x="57436" y="1036892"/>
                  </a:lnTo>
                  <a:lnTo>
                    <a:pt x="57340" y="1027748"/>
                  </a:lnTo>
                  <a:lnTo>
                    <a:pt x="60293" y="1028414"/>
                  </a:lnTo>
                  <a:lnTo>
                    <a:pt x="60007" y="1010888"/>
                  </a:lnTo>
                  <a:lnTo>
                    <a:pt x="69818" y="1017079"/>
                  </a:lnTo>
                  <a:lnTo>
                    <a:pt x="86201" y="1019746"/>
                  </a:lnTo>
                  <a:lnTo>
                    <a:pt x="105156" y="1029176"/>
                  </a:lnTo>
                  <a:lnTo>
                    <a:pt x="93535" y="1018413"/>
                  </a:lnTo>
                  <a:lnTo>
                    <a:pt x="89821" y="1006888"/>
                  </a:lnTo>
                  <a:lnTo>
                    <a:pt x="102870" y="1007745"/>
                  </a:lnTo>
                  <a:lnTo>
                    <a:pt x="101822" y="991934"/>
                  </a:lnTo>
                  <a:lnTo>
                    <a:pt x="97441" y="991648"/>
                  </a:lnTo>
                  <a:lnTo>
                    <a:pt x="97345" y="989457"/>
                  </a:lnTo>
                  <a:lnTo>
                    <a:pt x="82010" y="988981"/>
                  </a:lnTo>
                  <a:lnTo>
                    <a:pt x="74485" y="991171"/>
                  </a:lnTo>
                  <a:lnTo>
                    <a:pt x="73057" y="988028"/>
                  </a:lnTo>
                  <a:lnTo>
                    <a:pt x="63246" y="987076"/>
                  </a:lnTo>
                  <a:lnTo>
                    <a:pt x="65341" y="978027"/>
                  </a:lnTo>
                  <a:lnTo>
                    <a:pt x="75914" y="980313"/>
                  </a:lnTo>
                  <a:lnTo>
                    <a:pt x="81820" y="977075"/>
                  </a:lnTo>
                  <a:lnTo>
                    <a:pt x="97822" y="975169"/>
                  </a:lnTo>
                  <a:lnTo>
                    <a:pt x="104870" y="970883"/>
                  </a:lnTo>
                  <a:lnTo>
                    <a:pt x="114395" y="959263"/>
                  </a:lnTo>
                  <a:lnTo>
                    <a:pt x="142303" y="952405"/>
                  </a:lnTo>
                  <a:lnTo>
                    <a:pt x="148209" y="947166"/>
                  </a:lnTo>
                  <a:lnTo>
                    <a:pt x="147256" y="936212"/>
                  </a:lnTo>
                  <a:lnTo>
                    <a:pt x="136874" y="925449"/>
                  </a:lnTo>
                  <a:lnTo>
                    <a:pt x="121634" y="902684"/>
                  </a:lnTo>
                  <a:lnTo>
                    <a:pt x="124873" y="899350"/>
                  </a:lnTo>
                  <a:lnTo>
                    <a:pt x="118300" y="890778"/>
                  </a:lnTo>
                  <a:lnTo>
                    <a:pt x="121634" y="888492"/>
                  </a:lnTo>
                  <a:lnTo>
                    <a:pt x="116776" y="880396"/>
                  </a:lnTo>
                  <a:lnTo>
                    <a:pt x="102013" y="872966"/>
                  </a:lnTo>
                  <a:lnTo>
                    <a:pt x="97250" y="873823"/>
                  </a:lnTo>
                  <a:lnTo>
                    <a:pt x="92107" y="866775"/>
                  </a:lnTo>
                  <a:lnTo>
                    <a:pt x="91059" y="857250"/>
                  </a:lnTo>
                  <a:lnTo>
                    <a:pt x="97155" y="851059"/>
                  </a:lnTo>
                  <a:lnTo>
                    <a:pt x="116205" y="842772"/>
                  </a:lnTo>
                  <a:lnTo>
                    <a:pt x="115062" y="837152"/>
                  </a:lnTo>
                  <a:lnTo>
                    <a:pt x="109252" y="837343"/>
                  </a:lnTo>
                  <a:lnTo>
                    <a:pt x="107156" y="823627"/>
                  </a:lnTo>
                  <a:lnTo>
                    <a:pt x="110204" y="822388"/>
                  </a:lnTo>
                  <a:lnTo>
                    <a:pt x="105061" y="808958"/>
                  </a:lnTo>
                  <a:lnTo>
                    <a:pt x="111061" y="809244"/>
                  </a:lnTo>
                  <a:lnTo>
                    <a:pt x="111919" y="805244"/>
                  </a:lnTo>
                  <a:lnTo>
                    <a:pt x="115062" y="805148"/>
                  </a:lnTo>
                  <a:lnTo>
                    <a:pt x="111538" y="792004"/>
                  </a:lnTo>
                  <a:lnTo>
                    <a:pt x="107728" y="792004"/>
                  </a:lnTo>
                  <a:lnTo>
                    <a:pt x="111347" y="770287"/>
                  </a:lnTo>
                  <a:lnTo>
                    <a:pt x="113633" y="763143"/>
                  </a:lnTo>
                  <a:lnTo>
                    <a:pt x="128206" y="763238"/>
                  </a:lnTo>
                  <a:lnTo>
                    <a:pt x="130302" y="755713"/>
                  </a:lnTo>
                  <a:lnTo>
                    <a:pt x="138970" y="749427"/>
                  </a:lnTo>
                  <a:lnTo>
                    <a:pt x="141065" y="740473"/>
                  </a:lnTo>
                  <a:lnTo>
                    <a:pt x="137255" y="730091"/>
                  </a:lnTo>
                  <a:lnTo>
                    <a:pt x="151162" y="708088"/>
                  </a:lnTo>
                  <a:lnTo>
                    <a:pt x="141160" y="699992"/>
                  </a:lnTo>
                  <a:lnTo>
                    <a:pt x="127921" y="696944"/>
                  </a:lnTo>
                  <a:lnTo>
                    <a:pt x="123444" y="690277"/>
                  </a:lnTo>
                  <a:lnTo>
                    <a:pt x="135541" y="690086"/>
                  </a:lnTo>
                  <a:lnTo>
                    <a:pt x="139255" y="674370"/>
                  </a:lnTo>
                  <a:lnTo>
                    <a:pt x="138398" y="666369"/>
                  </a:lnTo>
                  <a:lnTo>
                    <a:pt x="147066" y="662559"/>
                  </a:lnTo>
                  <a:lnTo>
                    <a:pt x="148685" y="654272"/>
                  </a:lnTo>
                  <a:lnTo>
                    <a:pt x="160687" y="644366"/>
                  </a:lnTo>
                  <a:lnTo>
                    <a:pt x="156210" y="626269"/>
                  </a:lnTo>
                  <a:lnTo>
                    <a:pt x="160496" y="624078"/>
                  </a:lnTo>
                  <a:lnTo>
                    <a:pt x="159067" y="609124"/>
                  </a:lnTo>
                  <a:lnTo>
                    <a:pt x="161449" y="608933"/>
                  </a:lnTo>
                  <a:lnTo>
                    <a:pt x="161830" y="603599"/>
                  </a:lnTo>
                  <a:lnTo>
                    <a:pt x="163639" y="603599"/>
                  </a:lnTo>
                  <a:lnTo>
                    <a:pt x="164878" y="589217"/>
                  </a:lnTo>
                  <a:lnTo>
                    <a:pt x="194119" y="585502"/>
                  </a:lnTo>
                  <a:lnTo>
                    <a:pt x="194119" y="580168"/>
                  </a:lnTo>
                  <a:lnTo>
                    <a:pt x="182594" y="569881"/>
                  </a:lnTo>
                  <a:lnTo>
                    <a:pt x="168021" y="567500"/>
                  </a:lnTo>
                  <a:lnTo>
                    <a:pt x="141637" y="569786"/>
                  </a:lnTo>
                  <a:lnTo>
                    <a:pt x="140494" y="566356"/>
                  </a:lnTo>
                  <a:lnTo>
                    <a:pt x="131350" y="562356"/>
                  </a:lnTo>
                  <a:lnTo>
                    <a:pt x="119253" y="562547"/>
                  </a:lnTo>
                  <a:lnTo>
                    <a:pt x="113062" y="546259"/>
                  </a:lnTo>
                  <a:lnTo>
                    <a:pt x="117919" y="539877"/>
                  </a:lnTo>
                  <a:lnTo>
                    <a:pt x="114014" y="538448"/>
                  </a:lnTo>
                  <a:lnTo>
                    <a:pt x="113157" y="534067"/>
                  </a:lnTo>
                  <a:lnTo>
                    <a:pt x="122587" y="532352"/>
                  </a:lnTo>
                  <a:lnTo>
                    <a:pt x="122015" y="525685"/>
                  </a:lnTo>
                  <a:lnTo>
                    <a:pt x="130207" y="520827"/>
                  </a:lnTo>
                  <a:lnTo>
                    <a:pt x="130588" y="511778"/>
                  </a:lnTo>
                  <a:lnTo>
                    <a:pt x="124301" y="511683"/>
                  </a:lnTo>
                  <a:lnTo>
                    <a:pt x="125158" y="502920"/>
                  </a:lnTo>
                  <a:lnTo>
                    <a:pt x="116491" y="504825"/>
                  </a:lnTo>
                  <a:lnTo>
                    <a:pt x="106680" y="511302"/>
                  </a:lnTo>
                  <a:lnTo>
                    <a:pt x="110490" y="495300"/>
                  </a:lnTo>
                  <a:lnTo>
                    <a:pt x="73723" y="480727"/>
                  </a:lnTo>
                  <a:lnTo>
                    <a:pt x="61722" y="480060"/>
                  </a:lnTo>
                  <a:lnTo>
                    <a:pt x="56483" y="476631"/>
                  </a:lnTo>
                  <a:lnTo>
                    <a:pt x="43434" y="476822"/>
                  </a:lnTo>
                  <a:lnTo>
                    <a:pt x="22669" y="458248"/>
                  </a:lnTo>
                  <a:lnTo>
                    <a:pt x="9525" y="450342"/>
                  </a:lnTo>
                  <a:lnTo>
                    <a:pt x="18002" y="444341"/>
                  </a:lnTo>
                  <a:lnTo>
                    <a:pt x="26384" y="445865"/>
                  </a:lnTo>
                  <a:lnTo>
                    <a:pt x="37052" y="442150"/>
                  </a:lnTo>
                  <a:lnTo>
                    <a:pt x="37243" y="437198"/>
                  </a:lnTo>
                  <a:lnTo>
                    <a:pt x="43815" y="429958"/>
                  </a:lnTo>
                  <a:lnTo>
                    <a:pt x="48387" y="398907"/>
                  </a:lnTo>
                  <a:lnTo>
                    <a:pt x="58674" y="383000"/>
                  </a:lnTo>
                  <a:lnTo>
                    <a:pt x="61436" y="371951"/>
                  </a:lnTo>
                  <a:lnTo>
                    <a:pt x="53816" y="360902"/>
                  </a:lnTo>
                  <a:lnTo>
                    <a:pt x="47244" y="357569"/>
                  </a:lnTo>
                  <a:lnTo>
                    <a:pt x="48292" y="347091"/>
                  </a:lnTo>
                  <a:lnTo>
                    <a:pt x="70009" y="357473"/>
                  </a:lnTo>
                  <a:lnTo>
                    <a:pt x="85249" y="381762"/>
                  </a:lnTo>
                  <a:lnTo>
                    <a:pt x="92583" y="402336"/>
                  </a:lnTo>
                  <a:lnTo>
                    <a:pt x="99822" y="397478"/>
                  </a:lnTo>
                  <a:lnTo>
                    <a:pt x="103918" y="404717"/>
                  </a:lnTo>
                  <a:lnTo>
                    <a:pt x="109823" y="427673"/>
                  </a:lnTo>
                  <a:lnTo>
                    <a:pt x="135255" y="438817"/>
                  </a:lnTo>
                  <a:lnTo>
                    <a:pt x="144589" y="431578"/>
                  </a:lnTo>
                  <a:lnTo>
                    <a:pt x="150685" y="431578"/>
                  </a:lnTo>
                  <a:lnTo>
                    <a:pt x="166116" y="424910"/>
                  </a:lnTo>
                  <a:lnTo>
                    <a:pt x="174688" y="414337"/>
                  </a:lnTo>
                  <a:lnTo>
                    <a:pt x="205930" y="429387"/>
                  </a:lnTo>
                  <a:lnTo>
                    <a:pt x="243268" y="423196"/>
                  </a:lnTo>
                  <a:lnTo>
                    <a:pt x="260604" y="411194"/>
                  </a:lnTo>
                  <a:lnTo>
                    <a:pt x="272320" y="394145"/>
                  </a:lnTo>
                  <a:lnTo>
                    <a:pt x="289750" y="396335"/>
                  </a:lnTo>
                  <a:lnTo>
                    <a:pt x="291751" y="382524"/>
                  </a:lnTo>
                  <a:lnTo>
                    <a:pt x="309181" y="381381"/>
                  </a:lnTo>
                  <a:lnTo>
                    <a:pt x="314420" y="383953"/>
                  </a:lnTo>
                  <a:lnTo>
                    <a:pt x="314896" y="368617"/>
                  </a:lnTo>
                  <a:lnTo>
                    <a:pt x="321564" y="368903"/>
                  </a:lnTo>
                  <a:lnTo>
                    <a:pt x="322231" y="366141"/>
                  </a:lnTo>
                  <a:lnTo>
                    <a:pt x="326993" y="368808"/>
                  </a:lnTo>
                  <a:lnTo>
                    <a:pt x="331470" y="354616"/>
                  </a:lnTo>
                  <a:lnTo>
                    <a:pt x="332137" y="342519"/>
                  </a:lnTo>
                  <a:lnTo>
                    <a:pt x="341662" y="336995"/>
                  </a:lnTo>
                  <a:lnTo>
                    <a:pt x="354901" y="322516"/>
                  </a:lnTo>
                  <a:lnTo>
                    <a:pt x="362617" y="321278"/>
                  </a:lnTo>
                  <a:lnTo>
                    <a:pt x="384619" y="322516"/>
                  </a:lnTo>
                  <a:lnTo>
                    <a:pt x="410813" y="336518"/>
                  </a:lnTo>
                  <a:lnTo>
                    <a:pt x="408908" y="340042"/>
                  </a:lnTo>
                  <a:lnTo>
                    <a:pt x="421195" y="346329"/>
                  </a:lnTo>
                  <a:lnTo>
                    <a:pt x="427958" y="353473"/>
                  </a:lnTo>
                  <a:lnTo>
                    <a:pt x="421291" y="363950"/>
                  </a:lnTo>
                  <a:lnTo>
                    <a:pt x="423767" y="371380"/>
                  </a:lnTo>
                  <a:lnTo>
                    <a:pt x="431673" y="372332"/>
                  </a:lnTo>
                  <a:lnTo>
                    <a:pt x="441007" y="378047"/>
                  </a:lnTo>
                  <a:lnTo>
                    <a:pt x="445389" y="383286"/>
                  </a:lnTo>
                  <a:lnTo>
                    <a:pt x="445389" y="388810"/>
                  </a:lnTo>
                  <a:lnTo>
                    <a:pt x="452533" y="390049"/>
                  </a:lnTo>
                  <a:lnTo>
                    <a:pt x="451485" y="395002"/>
                  </a:lnTo>
                  <a:lnTo>
                    <a:pt x="459867" y="394811"/>
                  </a:lnTo>
                  <a:lnTo>
                    <a:pt x="460534" y="392621"/>
                  </a:lnTo>
                  <a:lnTo>
                    <a:pt x="469201" y="390334"/>
                  </a:lnTo>
                  <a:lnTo>
                    <a:pt x="476917" y="391477"/>
                  </a:lnTo>
                  <a:lnTo>
                    <a:pt x="474631" y="405575"/>
                  </a:lnTo>
                  <a:lnTo>
                    <a:pt x="478155" y="405955"/>
                  </a:lnTo>
                  <a:lnTo>
                    <a:pt x="477869" y="408623"/>
                  </a:lnTo>
                  <a:lnTo>
                    <a:pt x="492728" y="411766"/>
                  </a:lnTo>
                  <a:lnTo>
                    <a:pt x="495776" y="402241"/>
                  </a:lnTo>
                  <a:lnTo>
                    <a:pt x="500634" y="407860"/>
                  </a:lnTo>
                  <a:lnTo>
                    <a:pt x="507492" y="410623"/>
                  </a:lnTo>
                  <a:lnTo>
                    <a:pt x="512445" y="403098"/>
                  </a:lnTo>
                  <a:lnTo>
                    <a:pt x="512254" y="397669"/>
                  </a:lnTo>
                  <a:lnTo>
                    <a:pt x="516826" y="399859"/>
                  </a:lnTo>
                  <a:lnTo>
                    <a:pt x="517493" y="396621"/>
                  </a:lnTo>
                  <a:lnTo>
                    <a:pt x="514826" y="385572"/>
                  </a:lnTo>
                  <a:lnTo>
                    <a:pt x="512254" y="386429"/>
                  </a:lnTo>
                  <a:lnTo>
                    <a:pt x="510349" y="372904"/>
                  </a:lnTo>
                  <a:lnTo>
                    <a:pt x="521017" y="354806"/>
                  </a:lnTo>
                  <a:lnTo>
                    <a:pt x="521684" y="349663"/>
                  </a:lnTo>
                  <a:lnTo>
                    <a:pt x="529495" y="339757"/>
                  </a:lnTo>
                  <a:lnTo>
                    <a:pt x="530733" y="333089"/>
                  </a:lnTo>
                  <a:lnTo>
                    <a:pt x="528352" y="330136"/>
                  </a:lnTo>
                  <a:lnTo>
                    <a:pt x="530638" y="324898"/>
                  </a:lnTo>
                  <a:lnTo>
                    <a:pt x="524637" y="323088"/>
                  </a:lnTo>
                  <a:lnTo>
                    <a:pt x="525970" y="319469"/>
                  </a:lnTo>
                  <a:lnTo>
                    <a:pt x="521494" y="314515"/>
                  </a:lnTo>
                  <a:lnTo>
                    <a:pt x="487775" y="309372"/>
                  </a:lnTo>
                  <a:lnTo>
                    <a:pt x="480917" y="303943"/>
                  </a:lnTo>
                  <a:lnTo>
                    <a:pt x="470344" y="301466"/>
                  </a:lnTo>
                  <a:lnTo>
                    <a:pt x="469392" y="297847"/>
                  </a:lnTo>
                  <a:lnTo>
                    <a:pt x="462343" y="300609"/>
                  </a:lnTo>
                  <a:lnTo>
                    <a:pt x="454533" y="298990"/>
                  </a:lnTo>
                  <a:lnTo>
                    <a:pt x="454819" y="278416"/>
                  </a:lnTo>
                  <a:lnTo>
                    <a:pt x="448627" y="260699"/>
                  </a:lnTo>
                  <a:lnTo>
                    <a:pt x="443198" y="257461"/>
                  </a:lnTo>
                  <a:lnTo>
                    <a:pt x="439388" y="248793"/>
                  </a:lnTo>
                  <a:lnTo>
                    <a:pt x="441769" y="246983"/>
                  </a:lnTo>
                  <a:lnTo>
                    <a:pt x="438436" y="238792"/>
                  </a:lnTo>
                  <a:lnTo>
                    <a:pt x="441293" y="226219"/>
                  </a:lnTo>
                  <a:lnTo>
                    <a:pt x="434530" y="220408"/>
                  </a:lnTo>
                  <a:lnTo>
                    <a:pt x="435483" y="214789"/>
                  </a:lnTo>
                  <a:lnTo>
                    <a:pt x="444436" y="206978"/>
                  </a:lnTo>
                  <a:lnTo>
                    <a:pt x="443484" y="202787"/>
                  </a:lnTo>
                  <a:lnTo>
                    <a:pt x="438340" y="199358"/>
                  </a:lnTo>
                  <a:lnTo>
                    <a:pt x="439769" y="195643"/>
                  </a:lnTo>
                  <a:lnTo>
                    <a:pt x="458724" y="199453"/>
                  </a:lnTo>
                  <a:lnTo>
                    <a:pt x="470440" y="195739"/>
                  </a:lnTo>
                  <a:lnTo>
                    <a:pt x="481489" y="201835"/>
                  </a:lnTo>
                  <a:lnTo>
                    <a:pt x="478250" y="193167"/>
                  </a:lnTo>
                  <a:lnTo>
                    <a:pt x="465963" y="179832"/>
                  </a:lnTo>
                  <a:lnTo>
                    <a:pt x="464344" y="172879"/>
                  </a:lnTo>
                  <a:lnTo>
                    <a:pt x="455771" y="165449"/>
                  </a:lnTo>
                  <a:lnTo>
                    <a:pt x="453295" y="159734"/>
                  </a:lnTo>
                  <a:lnTo>
                    <a:pt x="455581" y="151924"/>
                  </a:lnTo>
                  <a:lnTo>
                    <a:pt x="451199" y="146971"/>
                  </a:lnTo>
                  <a:lnTo>
                    <a:pt x="456819" y="135541"/>
                  </a:lnTo>
                  <a:lnTo>
                    <a:pt x="461105" y="133064"/>
                  </a:lnTo>
                  <a:lnTo>
                    <a:pt x="472535" y="133540"/>
                  </a:lnTo>
                  <a:lnTo>
                    <a:pt x="500158" y="124587"/>
                  </a:lnTo>
                  <a:lnTo>
                    <a:pt x="506635" y="116776"/>
                  </a:lnTo>
                  <a:lnTo>
                    <a:pt x="543877" y="101251"/>
                  </a:lnTo>
                  <a:lnTo>
                    <a:pt x="561403" y="106108"/>
                  </a:lnTo>
                  <a:lnTo>
                    <a:pt x="570071" y="102965"/>
                  </a:lnTo>
                  <a:lnTo>
                    <a:pt x="566928" y="99155"/>
                  </a:lnTo>
                  <a:lnTo>
                    <a:pt x="557689" y="96107"/>
                  </a:lnTo>
                  <a:lnTo>
                    <a:pt x="553784" y="91154"/>
                  </a:lnTo>
                  <a:lnTo>
                    <a:pt x="549497" y="73057"/>
                  </a:lnTo>
                  <a:lnTo>
                    <a:pt x="553402" y="62008"/>
                  </a:lnTo>
                  <a:lnTo>
                    <a:pt x="570262" y="62770"/>
                  </a:lnTo>
                  <a:lnTo>
                    <a:pt x="584168" y="55816"/>
                  </a:lnTo>
                  <a:lnTo>
                    <a:pt x="593788" y="54197"/>
                  </a:lnTo>
                  <a:lnTo>
                    <a:pt x="611695" y="55626"/>
                  </a:lnTo>
                  <a:lnTo>
                    <a:pt x="620268" y="49530"/>
                  </a:lnTo>
                  <a:lnTo>
                    <a:pt x="643318" y="50768"/>
                  </a:lnTo>
                  <a:lnTo>
                    <a:pt x="686657" y="31242"/>
                  </a:lnTo>
                  <a:lnTo>
                    <a:pt x="702945" y="32575"/>
                  </a:lnTo>
                  <a:lnTo>
                    <a:pt x="715709" y="27337"/>
                  </a:lnTo>
                  <a:lnTo>
                    <a:pt x="720185" y="35719"/>
                  </a:lnTo>
                  <a:lnTo>
                    <a:pt x="749141" y="47339"/>
                  </a:lnTo>
                  <a:lnTo>
                    <a:pt x="760952" y="44863"/>
                  </a:lnTo>
                  <a:lnTo>
                    <a:pt x="767810" y="40672"/>
                  </a:lnTo>
                  <a:lnTo>
                    <a:pt x="764667" y="29718"/>
                  </a:lnTo>
                  <a:lnTo>
                    <a:pt x="778573" y="21526"/>
                  </a:lnTo>
                  <a:lnTo>
                    <a:pt x="784955" y="9525"/>
                  </a:lnTo>
                  <a:lnTo>
                    <a:pt x="802195" y="22288"/>
                  </a:lnTo>
                  <a:lnTo>
                    <a:pt x="801719" y="25432"/>
                  </a:lnTo>
                  <a:lnTo>
                    <a:pt x="804958" y="28384"/>
                  </a:lnTo>
                  <a:lnTo>
                    <a:pt x="835438" y="33909"/>
                  </a:lnTo>
                  <a:lnTo>
                    <a:pt x="846296" y="40957"/>
                  </a:lnTo>
                  <a:lnTo>
                    <a:pt x="901541" y="42958"/>
                  </a:lnTo>
                  <a:lnTo>
                    <a:pt x="917543" y="51054"/>
                  </a:lnTo>
                  <a:lnTo>
                    <a:pt x="925735" y="50101"/>
                  </a:lnTo>
                  <a:lnTo>
                    <a:pt x="924306" y="62960"/>
                  </a:lnTo>
                  <a:lnTo>
                    <a:pt x="933069" y="72866"/>
                  </a:lnTo>
                  <a:lnTo>
                    <a:pt x="936498" y="81629"/>
                  </a:lnTo>
                  <a:lnTo>
                    <a:pt x="933259" y="85439"/>
                  </a:lnTo>
                  <a:lnTo>
                    <a:pt x="936879" y="92773"/>
                  </a:lnTo>
                  <a:lnTo>
                    <a:pt x="933355" y="96583"/>
                  </a:lnTo>
                  <a:lnTo>
                    <a:pt x="937260" y="113252"/>
                  </a:lnTo>
                  <a:lnTo>
                    <a:pt x="952024" y="116110"/>
                  </a:lnTo>
                  <a:lnTo>
                    <a:pt x="959167" y="104584"/>
                  </a:lnTo>
                  <a:lnTo>
                    <a:pt x="964501" y="101536"/>
                  </a:lnTo>
                  <a:lnTo>
                    <a:pt x="971455" y="101346"/>
                  </a:lnTo>
                  <a:lnTo>
                    <a:pt x="972026" y="91440"/>
                  </a:lnTo>
                  <a:lnTo>
                    <a:pt x="976503" y="84106"/>
                  </a:lnTo>
                  <a:lnTo>
                    <a:pt x="989457" y="84487"/>
                  </a:lnTo>
                  <a:lnTo>
                    <a:pt x="997363" y="79915"/>
                  </a:lnTo>
                  <a:lnTo>
                    <a:pt x="1005364" y="83439"/>
                  </a:lnTo>
                  <a:lnTo>
                    <a:pt x="1012222" y="81724"/>
                  </a:lnTo>
                  <a:lnTo>
                    <a:pt x="1019842" y="84296"/>
                  </a:lnTo>
                  <a:lnTo>
                    <a:pt x="1026128" y="81915"/>
                  </a:lnTo>
                  <a:lnTo>
                    <a:pt x="1028986" y="77819"/>
                  </a:lnTo>
                  <a:lnTo>
                    <a:pt x="1046512" y="73533"/>
                  </a:lnTo>
                  <a:lnTo>
                    <a:pt x="1065181" y="86582"/>
                  </a:lnTo>
                  <a:lnTo>
                    <a:pt x="1072039" y="94964"/>
                  </a:lnTo>
                  <a:lnTo>
                    <a:pt x="1072229" y="100774"/>
                  </a:lnTo>
                  <a:lnTo>
                    <a:pt x="1089184" y="116776"/>
                  </a:lnTo>
                  <a:lnTo>
                    <a:pt x="1096423" y="120205"/>
                  </a:lnTo>
                  <a:lnTo>
                    <a:pt x="1095946" y="128302"/>
                  </a:lnTo>
                  <a:lnTo>
                    <a:pt x="1103567" y="137922"/>
                  </a:lnTo>
                  <a:lnTo>
                    <a:pt x="1106234" y="136684"/>
                  </a:lnTo>
                  <a:lnTo>
                    <a:pt x="1113282" y="139446"/>
                  </a:lnTo>
                  <a:lnTo>
                    <a:pt x="1109282" y="141732"/>
                  </a:lnTo>
                  <a:lnTo>
                    <a:pt x="1120902" y="152400"/>
                  </a:lnTo>
                  <a:lnTo>
                    <a:pt x="1122521" y="161639"/>
                  </a:lnTo>
                  <a:lnTo>
                    <a:pt x="1143857" y="168021"/>
                  </a:lnTo>
                  <a:lnTo>
                    <a:pt x="1149858" y="162115"/>
                  </a:lnTo>
                  <a:lnTo>
                    <a:pt x="1161478" y="163544"/>
                  </a:lnTo>
                  <a:lnTo>
                    <a:pt x="1194816" y="143351"/>
                  </a:lnTo>
                  <a:lnTo>
                    <a:pt x="1216819" y="136874"/>
                  </a:lnTo>
                  <a:lnTo>
                    <a:pt x="1217485" y="139827"/>
                  </a:lnTo>
                  <a:lnTo>
                    <a:pt x="1213866" y="141351"/>
                  </a:lnTo>
                  <a:lnTo>
                    <a:pt x="1202341" y="149828"/>
                  </a:lnTo>
                  <a:lnTo>
                    <a:pt x="1195292" y="162592"/>
                  </a:lnTo>
                  <a:lnTo>
                    <a:pt x="1195292" y="167164"/>
                  </a:lnTo>
                  <a:lnTo>
                    <a:pt x="1212056" y="173260"/>
                  </a:lnTo>
                  <a:lnTo>
                    <a:pt x="1224153" y="181070"/>
                  </a:lnTo>
                  <a:lnTo>
                    <a:pt x="1248537" y="184785"/>
                  </a:lnTo>
                  <a:lnTo>
                    <a:pt x="1256633" y="188976"/>
                  </a:lnTo>
                  <a:lnTo>
                    <a:pt x="1260919" y="194500"/>
                  </a:lnTo>
                  <a:lnTo>
                    <a:pt x="1262062" y="202025"/>
                  </a:lnTo>
                  <a:lnTo>
                    <a:pt x="1256824" y="214884"/>
                  </a:lnTo>
                  <a:lnTo>
                    <a:pt x="1258062" y="222599"/>
                  </a:lnTo>
                  <a:lnTo>
                    <a:pt x="1241488" y="240411"/>
                  </a:lnTo>
                  <a:lnTo>
                    <a:pt x="1243679" y="252127"/>
                  </a:lnTo>
                  <a:lnTo>
                    <a:pt x="1241679" y="248888"/>
                  </a:lnTo>
                  <a:lnTo>
                    <a:pt x="1227677" y="242221"/>
                  </a:lnTo>
                  <a:lnTo>
                    <a:pt x="1217676" y="241363"/>
                  </a:lnTo>
                  <a:lnTo>
                    <a:pt x="1200055" y="244602"/>
                  </a:lnTo>
                  <a:lnTo>
                    <a:pt x="1186625" y="240411"/>
                  </a:lnTo>
                  <a:lnTo>
                    <a:pt x="1179862" y="235077"/>
                  </a:lnTo>
                  <a:lnTo>
                    <a:pt x="1181195" y="238125"/>
                  </a:lnTo>
                  <a:lnTo>
                    <a:pt x="1176147" y="236220"/>
                  </a:lnTo>
                  <a:lnTo>
                    <a:pt x="1168622" y="240506"/>
                  </a:lnTo>
                  <a:lnTo>
                    <a:pt x="1151763" y="229648"/>
                  </a:lnTo>
                  <a:lnTo>
                    <a:pt x="1147667" y="216313"/>
                  </a:lnTo>
                  <a:lnTo>
                    <a:pt x="1147953" y="205359"/>
                  </a:lnTo>
                  <a:lnTo>
                    <a:pt x="1142428" y="211455"/>
                  </a:lnTo>
                  <a:lnTo>
                    <a:pt x="1142524" y="221932"/>
                  </a:lnTo>
                  <a:lnTo>
                    <a:pt x="1129475" y="229552"/>
                  </a:lnTo>
                  <a:lnTo>
                    <a:pt x="1132046" y="237172"/>
                  </a:lnTo>
                  <a:lnTo>
                    <a:pt x="1127188" y="258032"/>
                  </a:lnTo>
                  <a:lnTo>
                    <a:pt x="1128332" y="269462"/>
                  </a:lnTo>
                  <a:lnTo>
                    <a:pt x="1121474" y="280416"/>
                  </a:lnTo>
                  <a:lnTo>
                    <a:pt x="1122331" y="286226"/>
                  </a:lnTo>
                  <a:lnTo>
                    <a:pt x="1116901" y="305657"/>
                  </a:lnTo>
                  <a:lnTo>
                    <a:pt x="1119378" y="307372"/>
                  </a:lnTo>
                  <a:lnTo>
                    <a:pt x="1135380" y="310801"/>
                  </a:lnTo>
                  <a:lnTo>
                    <a:pt x="1139476" y="304609"/>
                  </a:lnTo>
                  <a:lnTo>
                    <a:pt x="1140428" y="309277"/>
                  </a:lnTo>
                  <a:lnTo>
                    <a:pt x="1146810" y="314230"/>
                  </a:lnTo>
                  <a:lnTo>
                    <a:pt x="1147667" y="324612"/>
                  </a:lnTo>
                  <a:lnTo>
                    <a:pt x="1143286" y="331184"/>
                  </a:lnTo>
                  <a:lnTo>
                    <a:pt x="1144810" y="339376"/>
                  </a:lnTo>
                  <a:lnTo>
                    <a:pt x="1151382" y="348425"/>
                  </a:lnTo>
                  <a:lnTo>
                    <a:pt x="1150620" y="354425"/>
                  </a:lnTo>
                  <a:lnTo>
                    <a:pt x="1165098" y="366141"/>
                  </a:lnTo>
                  <a:lnTo>
                    <a:pt x="1165003" y="381857"/>
                  </a:lnTo>
                  <a:lnTo>
                    <a:pt x="1157668" y="384715"/>
                  </a:lnTo>
                  <a:lnTo>
                    <a:pt x="1151668" y="398907"/>
                  </a:lnTo>
                  <a:lnTo>
                    <a:pt x="1155859" y="413671"/>
                  </a:lnTo>
                  <a:lnTo>
                    <a:pt x="1165098" y="425291"/>
                  </a:lnTo>
                  <a:lnTo>
                    <a:pt x="1179481" y="434340"/>
                  </a:lnTo>
                  <a:lnTo>
                    <a:pt x="1183195" y="421767"/>
                  </a:lnTo>
                  <a:lnTo>
                    <a:pt x="1193101" y="418148"/>
                  </a:lnTo>
                  <a:lnTo>
                    <a:pt x="1192054" y="410051"/>
                  </a:lnTo>
                  <a:lnTo>
                    <a:pt x="1193959" y="405955"/>
                  </a:lnTo>
                  <a:lnTo>
                    <a:pt x="1192911" y="411861"/>
                  </a:lnTo>
                  <a:lnTo>
                    <a:pt x="1200150" y="429292"/>
                  </a:lnTo>
                  <a:lnTo>
                    <a:pt x="1209199" y="437102"/>
                  </a:lnTo>
                  <a:lnTo>
                    <a:pt x="1207579" y="438912"/>
                  </a:lnTo>
                  <a:lnTo>
                    <a:pt x="1209770" y="440722"/>
                  </a:lnTo>
                  <a:lnTo>
                    <a:pt x="1215104" y="442912"/>
                  </a:lnTo>
                  <a:lnTo>
                    <a:pt x="1214057" y="440246"/>
                  </a:lnTo>
                  <a:lnTo>
                    <a:pt x="1231487" y="449199"/>
                  </a:lnTo>
                  <a:lnTo>
                    <a:pt x="1235011" y="447770"/>
                  </a:lnTo>
                  <a:lnTo>
                    <a:pt x="1242632" y="456057"/>
                  </a:lnTo>
                  <a:lnTo>
                    <a:pt x="1248061" y="457581"/>
                  </a:lnTo>
                  <a:lnTo>
                    <a:pt x="1254824" y="455485"/>
                  </a:lnTo>
                  <a:lnTo>
                    <a:pt x="1273969" y="461486"/>
                  </a:lnTo>
                  <a:lnTo>
                    <a:pt x="1285970" y="476250"/>
                  </a:lnTo>
                  <a:lnTo>
                    <a:pt x="1297115" y="481108"/>
                  </a:lnTo>
                  <a:lnTo>
                    <a:pt x="1297115" y="498253"/>
                  </a:lnTo>
                  <a:lnTo>
                    <a:pt x="1288923" y="496824"/>
                  </a:lnTo>
                  <a:lnTo>
                    <a:pt x="1287494" y="492157"/>
                  </a:lnTo>
                  <a:lnTo>
                    <a:pt x="1275207" y="490156"/>
                  </a:lnTo>
                  <a:lnTo>
                    <a:pt x="1259681" y="503301"/>
                  </a:lnTo>
                  <a:lnTo>
                    <a:pt x="1262348" y="504444"/>
                  </a:lnTo>
                  <a:lnTo>
                    <a:pt x="1260348" y="530924"/>
                  </a:lnTo>
                  <a:lnTo>
                    <a:pt x="1261967" y="531495"/>
                  </a:lnTo>
                  <a:lnTo>
                    <a:pt x="1258919" y="556165"/>
                  </a:lnTo>
                  <a:lnTo>
                    <a:pt x="1249204" y="552736"/>
                  </a:lnTo>
                  <a:lnTo>
                    <a:pt x="1246060" y="555022"/>
                  </a:lnTo>
                  <a:lnTo>
                    <a:pt x="1242727" y="552355"/>
                  </a:lnTo>
                  <a:lnTo>
                    <a:pt x="1241774" y="555498"/>
                  </a:lnTo>
                  <a:lnTo>
                    <a:pt x="1260919" y="562166"/>
                  </a:lnTo>
                  <a:lnTo>
                    <a:pt x="1254728" y="566738"/>
                  </a:lnTo>
                  <a:lnTo>
                    <a:pt x="1254824" y="570357"/>
                  </a:lnTo>
                  <a:lnTo>
                    <a:pt x="1258348" y="566928"/>
                  </a:lnTo>
                  <a:lnTo>
                    <a:pt x="1265587" y="566547"/>
                  </a:lnTo>
                  <a:lnTo>
                    <a:pt x="1264729" y="581597"/>
                  </a:lnTo>
                  <a:lnTo>
                    <a:pt x="1269206" y="585883"/>
                  </a:lnTo>
                  <a:lnTo>
                    <a:pt x="1267111" y="589883"/>
                  </a:lnTo>
                  <a:lnTo>
                    <a:pt x="1268635" y="592550"/>
                  </a:lnTo>
                  <a:lnTo>
                    <a:pt x="1285684" y="607409"/>
                  </a:lnTo>
                  <a:lnTo>
                    <a:pt x="1292352" y="616934"/>
                  </a:lnTo>
                  <a:lnTo>
                    <a:pt x="1293971" y="615791"/>
                  </a:lnTo>
                  <a:lnTo>
                    <a:pt x="1290161" y="619792"/>
                  </a:lnTo>
                  <a:lnTo>
                    <a:pt x="1294543" y="628364"/>
                  </a:lnTo>
                  <a:lnTo>
                    <a:pt x="1282732" y="633413"/>
                  </a:lnTo>
                  <a:lnTo>
                    <a:pt x="1279017" y="641985"/>
                  </a:lnTo>
                  <a:lnTo>
                    <a:pt x="1281112" y="640842"/>
                  </a:lnTo>
                  <a:lnTo>
                    <a:pt x="1285970" y="646938"/>
                  </a:lnTo>
                  <a:lnTo>
                    <a:pt x="1296829" y="649319"/>
                  </a:lnTo>
                  <a:lnTo>
                    <a:pt x="1301401" y="637985"/>
                  </a:lnTo>
                  <a:lnTo>
                    <a:pt x="1304449" y="638651"/>
                  </a:lnTo>
                  <a:lnTo>
                    <a:pt x="1307116" y="649700"/>
                  </a:lnTo>
                  <a:lnTo>
                    <a:pt x="1312259" y="648271"/>
                  </a:lnTo>
                  <a:lnTo>
                    <a:pt x="1318355" y="651605"/>
                  </a:lnTo>
                  <a:lnTo>
                    <a:pt x="1312926" y="657796"/>
                  </a:lnTo>
                  <a:lnTo>
                    <a:pt x="1312069" y="663988"/>
                  </a:lnTo>
                  <a:lnTo>
                    <a:pt x="1328833" y="672179"/>
                  </a:lnTo>
                  <a:lnTo>
                    <a:pt x="1352550" y="705993"/>
                  </a:lnTo>
                  <a:lnTo>
                    <a:pt x="1370362" y="719804"/>
                  </a:lnTo>
                  <a:lnTo>
                    <a:pt x="1366076" y="721804"/>
                  </a:lnTo>
                  <a:lnTo>
                    <a:pt x="1338929" y="767620"/>
                  </a:lnTo>
                  <a:lnTo>
                    <a:pt x="1347502" y="777716"/>
                  </a:lnTo>
                  <a:lnTo>
                    <a:pt x="1346740" y="788289"/>
                  </a:lnTo>
                  <a:lnTo>
                    <a:pt x="1341406" y="802481"/>
                  </a:lnTo>
                  <a:lnTo>
                    <a:pt x="1349407" y="802577"/>
                  </a:lnTo>
                  <a:lnTo>
                    <a:pt x="1346263" y="814292"/>
                  </a:lnTo>
                  <a:lnTo>
                    <a:pt x="1365409" y="823150"/>
                  </a:lnTo>
                  <a:lnTo>
                    <a:pt x="1362551" y="840677"/>
                  </a:lnTo>
                  <a:lnTo>
                    <a:pt x="1373315" y="844106"/>
                  </a:lnTo>
                  <a:lnTo>
                    <a:pt x="1373124" y="852773"/>
                  </a:lnTo>
                  <a:lnTo>
                    <a:pt x="1364456" y="864298"/>
                  </a:lnTo>
                  <a:lnTo>
                    <a:pt x="1358741" y="878872"/>
                  </a:lnTo>
                  <a:lnTo>
                    <a:pt x="1366171" y="881920"/>
                  </a:lnTo>
                  <a:lnTo>
                    <a:pt x="1365409" y="893254"/>
                  </a:lnTo>
                  <a:lnTo>
                    <a:pt x="1371314" y="892873"/>
                  </a:lnTo>
                  <a:lnTo>
                    <a:pt x="1360551" y="935831"/>
                  </a:lnTo>
                  <a:lnTo>
                    <a:pt x="1396555" y="936974"/>
                  </a:lnTo>
                  <a:lnTo>
                    <a:pt x="1393317" y="943546"/>
                  </a:lnTo>
                  <a:lnTo>
                    <a:pt x="1391793" y="958025"/>
                  </a:lnTo>
                  <a:lnTo>
                    <a:pt x="1390174" y="957739"/>
                  </a:lnTo>
                  <a:lnTo>
                    <a:pt x="1388935" y="969359"/>
                  </a:lnTo>
                  <a:lnTo>
                    <a:pt x="1360551" y="1003935"/>
                  </a:lnTo>
                  <a:lnTo>
                    <a:pt x="1322642" y="1035177"/>
                  </a:lnTo>
                  <a:lnTo>
                    <a:pt x="1310735" y="1032891"/>
                  </a:lnTo>
                  <a:lnTo>
                    <a:pt x="1311116" y="1044892"/>
                  </a:lnTo>
                  <a:lnTo>
                    <a:pt x="1281970" y="1056037"/>
                  </a:lnTo>
                  <a:lnTo>
                    <a:pt x="1263682" y="1068800"/>
                  </a:lnTo>
                  <a:lnTo>
                    <a:pt x="1247013" y="1066991"/>
                  </a:lnTo>
                  <a:lnTo>
                    <a:pt x="1240822" y="1072991"/>
                  </a:lnTo>
                  <a:lnTo>
                    <a:pt x="1236726" y="1066038"/>
                  </a:lnTo>
                  <a:lnTo>
                    <a:pt x="1230820" y="1072325"/>
                  </a:lnTo>
                  <a:lnTo>
                    <a:pt x="1226344" y="1063562"/>
                  </a:lnTo>
                  <a:lnTo>
                    <a:pt x="1218247" y="1059942"/>
                  </a:lnTo>
                  <a:lnTo>
                    <a:pt x="1215200" y="1077468"/>
                  </a:lnTo>
                  <a:lnTo>
                    <a:pt x="1197674" y="1074134"/>
                  </a:lnTo>
                  <a:lnTo>
                    <a:pt x="1190053" y="1077087"/>
                  </a:lnTo>
                  <a:lnTo>
                    <a:pt x="1172146" y="1073372"/>
                  </a:lnTo>
                  <a:lnTo>
                    <a:pt x="1140619" y="1072706"/>
                  </a:lnTo>
                  <a:lnTo>
                    <a:pt x="1135666" y="1054037"/>
                  </a:lnTo>
                  <a:lnTo>
                    <a:pt x="1131951" y="1052132"/>
                  </a:lnTo>
                  <a:lnTo>
                    <a:pt x="1121759" y="1054608"/>
                  </a:lnTo>
                  <a:lnTo>
                    <a:pt x="1102233" y="1048703"/>
                  </a:lnTo>
                  <a:lnTo>
                    <a:pt x="1098518" y="1050131"/>
                  </a:lnTo>
                  <a:lnTo>
                    <a:pt x="1084135" y="1039368"/>
                  </a:lnTo>
                  <a:lnTo>
                    <a:pt x="1073944" y="1041463"/>
                  </a:lnTo>
                  <a:lnTo>
                    <a:pt x="1053179" y="1040702"/>
                  </a:lnTo>
                  <a:lnTo>
                    <a:pt x="1028891" y="1011650"/>
                  </a:lnTo>
                  <a:lnTo>
                    <a:pt x="1021270" y="1009840"/>
                  </a:lnTo>
                  <a:lnTo>
                    <a:pt x="1011365" y="1000696"/>
                  </a:lnTo>
                  <a:lnTo>
                    <a:pt x="996982" y="999935"/>
                  </a:lnTo>
                  <a:lnTo>
                    <a:pt x="982504" y="992315"/>
                  </a:lnTo>
                  <a:lnTo>
                    <a:pt x="981456" y="998982"/>
                  </a:lnTo>
                  <a:lnTo>
                    <a:pt x="958882" y="1000220"/>
                  </a:lnTo>
                  <a:lnTo>
                    <a:pt x="958310" y="1007840"/>
                  </a:lnTo>
                  <a:lnTo>
                    <a:pt x="927354" y="1004697"/>
                  </a:lnTo>
                  <a:lnTo>
                    <a:pt x="924496" y="1016698"/>
                  </a:lnTo>
                  <a:lnTo>
                    <a:pt x="911161" y="1032891"/>
                  </a:lnTo>
                  <a:lnTo>
                    <a:pt x="880586" y="1054799"/>
                  </a:lnTo>
                  <a:lnTo>
                    <a:pt x="871728" y="1055370"/>
                  </a:lnTo>
                  <a:lnTo>
                    <a:pt x="867727" y="1059561"/>
                  </a:lnTo>
                  <a:lnTo>
                    <a:pt x="865537" y="1057466"/>
                  </a:lnTo>
                  <a:lnTo>
                    <a:pt x="863060" y="1059752"/>
                  </a:lnTo>
                  <a:lnTo>
                    <a:pt x="860965" y="1056608"/>
                  </a:lnTo>
                  <a:lnTo>
                    <a:pt x="855631" y="1059466"/>
                  </a:lnTo>
                  <a:lnTo>
                    <a:pt x="842010" y="1079564"/>
                  </a:lnTo>
                  <a:lnTo>
                    <a:pt x="840676" y="1085183"/>
                  </a:lnTo>
                  <a:lnTo>
                    <a:pt x="845820" y="1089470"/>
                  </a:lnTo>
                  <a:lnTo>
                    <a:pt x="831056" y="1115663"/>
                  </a:lnTo>
                  <a:lnTo>
                    <a:pt x="828580" y="1126522"/>
                  </a:lnTo>
                  <a:lnTo>
                    <a:pt x="813054" y="1129665"/>
                  </a:lnTo>
                  <a:lnTo>
                    <a:pt x="810482" y="1133856"/>
                  </a:lnTo>
                  <a:lnTo>
                    <a:pt x="801243" y="1138047"/>
                  </a:lnTo>
                  <a:lnTo>
                    <a:pt x="784765" y="1130046"/>
                  </a:lnTo>
                  <a:lnTo>
                    <a:pt x="785336" y="1126522"/>
                  </a:lnTo>
                  <a:lnTo>
                    <a:pt x="782479" y="1125284"/>
                  </a:lnTo>
                  <a:lnTo>
                    <a:pt x="783431" y="1118997"/>
                  </a:lnTo>
                  <a:lnTo>
                    <a:pt x="777430" y="1110329"/>
                  </a:lnTo>
                  <a:lnTo>
                    <a:pt x="775811" y="1097471"/>
                  </a:lnTo>
                  <a:lnTo>
                    <a:pt x="767620" y="1100804"/>
                  </a:lnTo>
                  <a:lnTo>
                    <a:pt x="764286" y="1107853"/>
                  </a:lnTo>
                  <a:lnTo>
                    <a:pt x="755237" y="1106424"/>
                  </a:lnTo>
                  <a:lnTo>
                    <a:pt x="748760" y="1115759"/>
                  </a:lnTo>
                  <a:lnTo>
                    <a:pt x="754475" y="1119759"/>
                  </a:lnTo>
                  <a:lnTo>
                    <a:pt x="737521" y="1122617"/>
                  </a:lnTo>
                  <a:lnTo>
                    <a:pt x="720661" y="1120997"/>
                  </a:lnTo>
                  <a:lnTo>
                    <a:pt x="712184" y="1112711"/>
                  </a:lnTo>
                  <a:lnTo>
                    <a:pt x="702945" y="1108615"/>
                  </a:lnTo>
                  <a:lnTo>
                    <a:pt x="694087" y="1113282"/>
                  </a:lnTo>
                  <a:lnTo>
                    <a:pt x="690753" y="1108805"/>
                  </a:lnTo>
                  <a:lnTo>
                    <a:pt x="694753" y="1099471"/>
                  </a:lnTo>
                  <a:lnTo>
                    <a:pt x="689515" y="1099661"/>
                  </a:lnTo>
                  <a:lnTo>
                    <a:pt x="688276" y="1093946"/>
                  </a:lnTo>
                  <a:lnTo>
                    <a:pt x="666464" y="1097566"/>
                  </a:lnTo>
                  <a:lnTo>
                    <a:pt x="652939" y="1103852"/>
                  </a:lnTo>
                  <a:lnTo>
                    <a:pt x="626078" y="1110329"/>
                  </a:lnTo>
                  <a:lnTo>
                    <a:pt x="608838" y="1120616"/>
                  </a:lnTo>
                  <a:lnTo>
                    <a:pt x="610648" y="1129951"/>
                  </a:lnTo>
                  <a:lnTo>
                    <a:pt x="600075" y="1122617"/>
                  </a:lnTo>
                  <a:lnTo>
                    <a:pt x="559594" y="1121283"/>
                  </a:lnTo>
                  <a:lnTo>
                    <a:pt x="540639" y="1123188"/>
                  </a:lnTo>
                  <a:lnTo>
                    <a:pt x="530638" y="1126903"/>
                  </a:lnTo>
                  <a:lnTo>
                    <a:pt x="520065" y="1126808"/>
                  </a:lnTo>
                  <a:lnTo>
                    <a:pt x="516636" y="1130713"/>
                  </a:lnTo>
                  <a:lnTo>
                    <a:pt x="489394" y="1140809"/>
                  </a:lnTo>
                  <a:lnTo>
                    <a:pt x="485394" y="1130522"/>
                  </a:lnTo>
                  <a:lnTo>
                    <a:pt x="461867" y="1134237"/>
                  </a:lnTo>
                  <a:lnTo>
                    <a:pt x="452437" y="1133951"/>
                  </a:lnTo>
                  <a:lnTo>
                    <a:pt x="445865" y="1129856"/>
                  </a:lnTo>
                  <a:lnTo>
                    <a:pt x="440245" y="1129570"/>
                  </a:lnTo>
                  <a:lnTo>
                    <a:pt x="425005" y="1141667"/>
                  </a:lnTo>
                  <a:lnTo>
                    <a:pt x="424720" y="1144238"/>
                  </a:lnTo>
                  <a:lnTo>
                    <a:pt x="431482" y="1154144"/>
                  </a:lnTo>
                  <a:lnTo>
                    <a:pt x="441674" y="1158240"/>
                  </a:lnTo>
                  <a:lnTo>
                    <a:pt x="442246" y="1166241"/>
                  </a:lnTo>
                  <a:lnTo>
                    <a:pt x="447961" y="1175671"/>
                  </a:lnTo>
                  <a:lnTo>
                    <a:pt x="443484" y="1172528"/>
                  </a:lnTo>
                  <a:lnTo>
                    <a:pt x="442817" y="1174623"/>
                  </a:lnTo>
                  <a:lnTo>
                    <a:pt x="431197" y="1173575"/>
                  </a:lnTo>
                  <a:lnTo>
                    <a:pt x="422148" y="1181576"/>
                  </a:lnTo>
                  <a:lnTo>
                    <a:pt x="418052" y="1188053"/>
                  </a:lnTo>
                  <a:lnTo>
                    <a:pt x="397383" y="1202627"/>
                  </a:lnTo>
                  <a:lnTo>
                    <a:pt x="379285" y="1204913"/>
                  </a:lnTo>
                  <a:lnTo>
                    <a:pt x="383095" y="1200626"/>
                  </a:lnTo>
                  <a:lnTo>
                    <a:pt x="397573" y="1199293"/>
                  </a:lnTo>
                  <a:lnTo>
                    <a:pt x="408622" y="1190625"/>
                  </a:lnTo>
                  <a:lnTo>
                    <a:pt x="411766" y="1186339"/>
                  </a:lnTo>
                  <a:lnTo>
                    <a:pt x="409289" y="1189292"/>
                  </a:lnTo>
                  <a:lnTo>
                    <a:pt x="402336" y="1180433"/>
                  </a:lnTo>
                  <a:lnTo>
                    <a:pt x="384429" y="1173956"/>
                  </a:lnTo>
                  <a:lnTo>
                    <a:pt x="370713" y="1173575"/>
                  </a:lnTo>
                  <a:lnTo>
                    <a:pt x="350425" y="1167860"/>
                  </a:lnTo>
                  <a:lnTo>
                    <a:pt x="344995" y="1153763"/>
                  </a:lnTo>
                  <a:lnTo>
                    <a:pt x="350710" y="1141762"/>
                  </a:lnTo>
                  <a:lnTo>
                    <a:pt x="345662" y="1135094"/>
                  </a:lnTo>
                  <a:lnTo>
                    <a:pt x="305371" y="1135094"/>
                  </a:lnTo>
                  <a:lnTo>
                    <a:pt x="293179" y="1128522"/>
                  </a:lnTo>
                  <a:lnTo>
                    <a:pt x="280892" y="1126808"/>
                  </a:lnTo>
                  <a:lnTo>
                    <a:pt x="274034" y="1120140"/>
                  </a:lnTo>
                  <a:lnTo>
                    <a:pt x="256032" y="1115949"/>
                  </a:lnTo>
                  <a:lnTo>
                    <a:pt x="248602" y="1110996"/>
                  </a:lnTo>
                  <a:lnTo>
                    <a:pt x="243459" y="1122236"/>
                  </a:lnTo>
                  <a:lnTo>
                    <a:pt x="243935" y="1138523"/>
                  </a:lnTo>
                  <a:lnTo>
                    <a:pt x="237744" y="1142238"/>
                  </a:lnTo>
                  <a:lnTo>
                    <a:pt x="233172" y="1141857"/>
                  </a:lnTo>
                  <a:lnTo>
                    <a:pt x="237172" y="1155954"/>
                  </a:lnTo>
                  <a:lnTo>
                    <a:pt x="236315" y="1170432"/>
                  </a:lnTo>
                  <a:lnTo>
                    <a:pt x="238601" y="1176719"/>
                  </a:lnTo>
                  <a:lnTo>
                    <a:pt x="226028" y="1180243"/>
                  </a:lnTo>
                  <a:lnTo>
                    <a:pt x="239077" y="1177957"/>
                  </a:lnTo>
                  <a:lnTo>
                    <a:pt x="237172" y="1186339"/>
                  </a:lnTo>
                  <a:lnTo>
                    <a:pt x="239839" y="1195959"/>
                  </a:lnTo>
                  <a:lnTo>
                    <a:pt x="237268" y="1201007"/>
                  </a:lnTo>
                  <a:lnTo>
                    <a:pt x="234886" y="1196816"/>
                  </a:lnTo>
                  <a:lnTo>
                    <a:pt x="228981" y="1202055"/>
                  </a:lnTo>
                  <a:lnTo>
                    <a:pt x="205454" y="1208818"/>
                  </a:lnTo>
                  <a:lnTo>
                    <a:pt x="202406" y="1213866"/>
                  </a:lnTo>
                  <a:lnTo>
                    <a:pt x="204692" y="1224058"/>
                  </a:lnTo>
                  <a:lnTo>
                    <a:pt x="200977" y="1240060"/>
                  </a:lnTo>
                  <a:lnTo>
                    <a:pt x="198215" y="1249871"/>
                  </a:lnTo>
                  <a:lnTo>
                    <a:pt x="193643" y="1254347"/>
                  </a:lnTo>
                  <a:lnTo>
                    <a:pt x="181261" y="1257586"/>
                  </a:lnTo>
                  <a:lnTo>
                    <a:pt x="178975" y="1255776"/>
                  </a:lnTo>
                  <a:lnTo>
                    <a:pt x="178403" y="1251109"/>
                  </a:lnTo>
                  <a:lnTo>
                    <a:pt x="172879" y="1245965"/>
                  </a:lnTo>
                  <a:lnTo>
                    <a:pt x="169545" y="1229678"/>
                  </a:lnTo>
                  <a:lnTo>
                    <a:pt x="161544" y="12364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7" name="Freihandform: Form 186">
              <a:extLst>
                <a:ext uri="{FF2B5EF4-FFF2-40B4-BE49-F238E27FC236}">
                  <a16:creationId xmlns:a16="http://schemas.microsoft.com/office/drawing/2014/main" id="{1A1612E7-2276-4149-9F04-EF9CF3843A8A}"/>
                </a:ext>
              </a:extLst>
            </p:cNvPr>
            <p:cNvSpPr/>
            <p:nvPr/>
          </p:nvSpPr>
          <p:spPr>
            <a:xfrm>
              <a:off x="1884392" y="2438090"/>
              <a:ext cx="836550" cy="757350"/>
            </a:xfrm>
            <a:custGeom>
              <a:avLst/>
              <a:gdLst>
                <a:gd name="connsiteX0" fmla="*/ 340138 w 1609725"/>
                <a:gd name="connsiteY0" fmla="*/ 1414177 h 1457325"/>
                <a:gd name="connsiteX1" fmla="*/ 316897 w 1609725"/>
                <a:gd name="connsiteY1" fmla="*/ 1413320 h 1457325"/>
                <a:gd name="connsiteX2" fmla="*/ 299180 w 1609725"/>
                <a:gd name="connsiteY2" fmla="*/ 1406938 h 1457325"/>
                <a:gd name="connsiteX3" fmla="*/ 299942 w 1609725"/>
                <a:gd name="connsiteY3" fmla="*/ 1394365 h 1457325"/>
                <a:gd name="connsiteX4" fmla="*/ 281369 w 1609725"/>
                <a:gd name="connsiteY4" fmla="*/ 1401318 h 1457325"/>
                <a:gd name="connsiteX5" fmla="*/ 281559 w 1609725"/>
                <a:gd name="connsiteY5" fmla="*/ 1391031 h 1457325"/>
                <a:gd name="connsiteX6" fmla="*/ 273844 w 1609725"/>
                <a:gd name="connsiteY6" fmla="*/ 1392841 h 1457325"/>
                <a:gd name="connsiteX7" fmla="*/ 268034 w 1609725"/>
                <a:gd name="connsiteY7" fmla="*/ 1383792 h 1457325"/>
                <a:gd name="connsiteX8" fmla="*/ 270320 w 1609725"/>
                <a:gd name="connsiteY8" fmla="*/ 1381792 h 1457325"/>
                <a:gd name="connsiteX9" fmla="*/ 266414 w 1609725"/>
                <a:gd name="connsiteY9" fmla="*/ 1374648 h 1457325"/>
                <a:gd name="connsiteX10" fmla="*/ 267843 w 1609725"/>
                <a:gd name="connsiteY10" fmla="*/ 1363980 h 1457325"/>
                <a:gd name="connsiteX11" fmla="*/ 258889 w 1609725"/>
                <a:gd name="connsiteY11" fmla="*/ 1364266 h 1457325"/>
                <a:gd name="connsiteX12" fmla="*/ 268129 w 1609725"/>
                <a:gd name="connsiteY12" fmla="*/ 1362742 h 1457325"/>
                <a:gd name="connsiteX13" fmla="*/ 269843 w 1609725"/>
                <a:gd name="connsiteY13" fmla="*/ 1358455 h 1457325"/>
                <a:gd name="connsiteX14" fmla="*/ 255270 w 1609725"/>
                <a:gd name="connsiteY14" fmla="*/ 1357027 h 1457325"/>
                <a:gd name="connsiteX15" fmla="*/ 255651 w 1609725"/>
                <a:gd name="connsiteY15" fmla="*/ 1352645 h 1457325"/>
                <a:gd name="connsiteX16" fmla="*/ 243078 w 1609725"/>
                <a:gd name="connsiteY16" fmla="*/ 1355979 h 1457325"/>
                <a:gd name="connsiteX17" fmla="*/ 228505 w 1609725"/>
                <a:gd name="connsiteY17" fmla="*/ 1352169 h 1457325"/>
                <a:gd name="connsiteX18" fmla="*/ 225552 w 1609725"/>
                <a:gd name="connsiteY18" fmla="*/ 1359598 h 1457325"/>
                <a:gd name="connsiteX19" fmla="*/ 226886 w 1609725"/>
                <a:gd name="connsiteY19" fmla="*/ 1368266 h 1457325"/>
                <a:gd name="connsiteX20" fmla="*/ 221266 w 1609725"/>
                <a:gd name="connsiteY20" fmla="*/ 1370838 h 1457325"/>
                <a:gd name="connsiteX21" fmla="*/ 221552 w 1609725"/>
                <a:gd name="connsiteY21" fmla="*/ 1355408 h 1457325"/>
                <a:gd name="connsiteX22" fmla="*/ 217361 w 1609725"/>
                <a:gd name="connsiteY22" fmla="*/ 1347311 h 1457325"/>
                <a:gd name="connsiteX23" fmla="*/ 204883 w 1609725"/>
                <a:gd name="connsiteY23" fmla="*/ 1345692 h 1457325"/>
                <a:gd name="connsiteX24" fmla="*/ 203930 w 1609725"/>
                <a:gd name="connsiteY24" fmla="*/ 1341406 h 1457325"/>
                <a:gd name="connsiteX25" fmla="*/ 198596 w 1609725"/>
                <a:gd name="connsiteY25" fmla="*/ 1342549 h 1457325"/>
                <a:gd name="connsiteX26" fmla="*/ 197548 w 1609725"/>
                <a:gd name="connsiteY26" fmla="*/ 1338644 h 1457325"/>
                <a:gd name="connsiteX27" fmla="*/ 184118 w 1609725"/>
                <a:gd name="connsiteY27" fmla="*/ 1339787 h 1457325"/>
                <a:gd name="connsiteX28" fmla="*/ 184213 w 1609725"/>
                <a:gd name="connsiteY28" fmla="*/ 1334548 h 1457325"/>
                <a:gd name="connsiteX29" fmla="*/ 191929 w 1609725"/>
                <a:gd name="connsiteY29" fmla="*/ 1333500 h 1457325"/>
                <a:gd name="connsiteX30" fmla="*/ 189452 w 1609725"/>
                <a:gd name="connsiteY30" fmla="*/ 1329023 h 1457325"/>
                <a:gd name="connsiteX31" fmla="*/ 184690 w 1609725"/>
                <a:gd name="connsiteY31" fmla="*/ 1328928 h 1457325"/>
                <a:gd name="connsiteX32" fmla="*/ 184404 w 1609725"/>
                <a:gd name="connsiteY32" fmla="*/ 1325213 h 1457325"/>
                <a:gd name="connsiteX33" fmla="*/ 186500 w 1609725"/>
                <a:gd name="connsiteY33" fmla="*/ 1325023 h 1457325"/>
                <a:gd name="connsiteX34" fmla="*/ 184499 w 1609725"/>
                <a:gd name="connsiteY34" fmla="*/ 1308449 h 1457325"/>
                <a:gd name="connsiteX35" fmla="*/ 157067 w 1609725"/>
                <a:gd name="connsiteY35" fmla="*/ 1310069 h 1457325"/>
                <a:gd name="connsiteX36" fmla="*/ 152019 w 1609725"/>
                <a:gd name="connsiteY36" fmla="*/ 1294829 h 1457325"/>
                <a:gd name="connsiteX37" fmla="*/ 153543 w 1609725"/>
                <a:gd name="connsiteY37" fmla="*/ 1291400 h 1457325"/>
                <a:gd name="connsiteX38" fmla="*/ 170783 w 1609725"/>
                <a:gd name="connsiteY38" fmla="*/ 1278350 h 1457325"/>
                <a:gd name="connsiteX39" fmla="*/ 166687 w 1609725"/>
                <a:gd name="connsiteY39" fmla="*/ 1274350 h 1457325"/>
                <a:gd name="connsiteX40" fmla="*/ 174879 w 1609725"/>
                <a:gd name="connsiteY40" fmla="*/ 1271111 h 1457325"/>
                <a:gd name="connsiteX41" fmla="*/ 161068 w 1609725"/>
                <a:gd name="connsiteY41" fmla="*/ 1265682 h 1457325"/>
                <a:gd name="connsiteX42" fmla="*/ 153829 w 1609725"/>
                <a:gd name="connsiteY42" fmla="*/ 1241489 h 1457325"/>
                <a:gd name="connsiteX43" fmla="*/ 188023 w 1609725"/>
                <a:gd name="connsiteY43" fmla="*/ 1222343 h 1457325"/>
                <a:gd name="connsiteX44" fmla="*/ 197548 w 1609725"/>
                <a:gd name="connsiteY44" fmla="*/ 1210056 h 1457325"/>
                <a:gd name="connsiteX45" fmla="*/ 212979 w 1609725"/>
                <a:gd name="connsiteY45" fmla="*/ 1205960 h 1457325"/>
                <a:gd name="connsiteX46" fmla="*/ 207836 w 1609725"/>
                <a:gd name="connsiteY46" fmla="*/ 1182434 h 1457325"/>
                <a:gd name="connsiteX47" fmla="*/ 183261 w 1609725"/>
                <a:gd name="connsiteY47" fmla="*/ 1187005 h 1457325"/>
                <a:gd name="connsiteX48" fmla="*/ 177546 w 1609725"/>
                <a:gd name="connsiteY48" fmla="*/ 1176242 h 1457325"/>
                <a:gd name="connsiteX49" fmla="*/ 174022 w 1609725"/>
                <a:gd name="connsiteY49" fmla="*/ 1160240 h 1457325"/>
                <a:gd name="connsiteX50" fmla="*/ 160115 w 1609725"/>
                <a:gd name="connsiteY50" fmla="*/ 1159478 h 1457325"/>
                <a:gd name="connsiteX51" fmla="*/ 164878 w 1609725"/>
                <a:gd name="connsiteY51" fmla="*/ 1137761 h 1457325"/>
                <a:gd name="connsiteX52" fmla="*/ 174308 w 1609725"/>
                <a:gd name="connsiteY52" fmla="*/ 1121950 h 1457325"/>
                <a:gd name="connsiteX53" fmla="*/ 144685 w 1609725"/>
                <a:gd name="connsiteY53" fmla="*/ 1116139 h 1457325"/>
                <a:gd name="connsiteX54" fmla="*/ 121348 w 1609725"/>
                <a:gd name="connsiteY54" fmla="*/ 1117664 h 1457325"/>
                <a:gd name="connsiteX55" fmla="*/ 92869 w 1609725"/>
                <a:gd name="connsiteY55" fmla="*/ 1110996 h 1457325"/>
                <a:gd name="connsiteX56" fmla="*/ 88773 w 1609725"/>
                <a:gd name="connsiteY56" fmla="*/ 1116139 h 1457325"/>
                <a:gd name="connsiteX57" fmla="*/ 83248 w 1609725"/>
                <a:gd name="connsiteY57" fmla="*/ 1114711 h 1457325"/>
                <a:gd name="connsiteX58" fmla="*/ 75247 w 1609725"/>
                <a:gd name="connsiteY58" fmla="*/ 1083755 h 1457325"/>
                <a:gd name="connsiteX59" fmla="*/ 62675 w 1609725"/>
                <a:gd name="connsiteY59" fmla="*/ 1058323 h 1457325"/>
                <a:gd name="connsiteX60" fmla="*/ 75438 w 1609725"/>
                <a:gd name="connsiteY60" fmla="*/ 1051941 h 1457325"/>
                <a:gd name="connsiteX61" fmla="*/ 73533 w 1609725"/>
                <a:gd name="connsiteY61" fmla="*/ 1046226 h 1457325"/>
                <a:gd name="connsiteX62" fmla="*/ 89154 w 1609725"/>
                <a:gd name="connsiteY62" fmla="*/ 1013841 h 1457325"/>
                <a:gd name="connsiteX63" fmla="*/ 75152 w 1609725"/>
                <a:gd name="connsiteY63" fmla="*/ 998411 h 1457325"/>
                <a:gd name="connsiteX64" fmla="*/ 71247 w 1609725"/>
                <a:gd name="connsiteY64" fmla="*/ 989933 h 1457325"/>
                <a:gd name="connsiteX65" fmla="*/ 58103 w 1609725"/>
                <a:gd name="connsiteY65" fmla="*/ 1003840 h 1457325"/>
                <a:gd name="connsiteX66" fmla="*/ 33052 w 1609725"/>
                <a:gd name="connsiteY66" fmla="*/ 1018604 h 1457325"/>
                <a:gd name="connsiteX67" fmla="*/ 35623 w 1609725"/>
                <a:gd name="connsiteY67" fmla="*/ 998887 h 1457325"/>
                <a:gd name="connsiteX68" fmla="*/ 19812 w 1609725"/>
                <a:gd name="connsiteY68" fmla="*/ 949452 h 1457325"/>
                <a:gd name="connsiteX69" fmla="*/ 13145 w 1609725"/>
                <a:gd name="connsiteY69" fmla="*/ 923639 h 1457325"/>
                <a:gd name="connsiteX70" fmla="*/ 9525 w 1609725"/>
                <a:gd name="connsiteY70" fmla="*/ 893445 h 1457325"/>
                <a:gd name="connsiteX71" fmla="*/ 10859 w 1609725"/>
                <a:gd name="connsiteY71" fmla="*/ 887825 h 1457325"/>
                <a:gd name="connsiteX72" fmla="*/ 21812 w 1609725"/>
                <a:gd name="connsiteY72" fmla="*/ 875919 h 1457325"/>
                <a:gd name="connsiteX73" fmla="*/ 35909 w 1609725"/>
                <a:gd name="connsiteY73" fmla="*/ 891921 h 1457325"/>
                <a:gd name="connsiteX74" fmla="*/ 43910 w 1609725"/>
                <a:gd name="connsiteY74" fmla="*/ 896017 h 1457325"/>
                <a:gd name="connsiteX75" fmla="*/ 45148 w 1609725"/>
                <a:gd name="connsiteY75" fmla="*/ 885920 h 1457325"/>
                <a:gd name="connsiteX76" fmla="*/ 56388 w 1609725"/>
                <a:gd name="connsiteY76" fmla="*/ 888587 h 1457325"/>
                <a:gd name="connsiteX77" fmla="*/ 65913 w 1609725"/>
                <a:gd name="connsiteY77" fmla="*/ 880681 h 1457325"/>
                <a:gd name="connsiteX78" fmla="*/ 72295 w 1609725"/>
                <a:gd name="connsiteY78" fmla="*/ 885254 h 1457325"/>
                <a:gd name="connsiteX79" fmla="*/ 78867 w 1609725"/>
                <a:gd name="connsiteY79" fmla="*/ 880872 h 1457325"/>
                <a:gd name="connsiteX80" fmla="*/ 94202 w 1609725"/>
                <a:gd name="connsiteY80" fmla="*/ 889063 h 1457325"/>
                <a:gd name="connsiteX81" fmla="*/ 96393 w 1609725"/>
                <a:gd name="connsiteY81" fmla="*/ 887444 h 1457325"/>
                <a:gd name="connsiteX82" fmla="*/ 90773 w 1609725"/>
                <a:gd name="connsiteY82" fmla="*/ 880872 h 1457325"/>
                <a:gd name="connsiteX83" fmla="*/ 96964 w 1609725"/>
                <a:gd name="connsiteY83" fmla="*/ 886778 h 1457325"/>
                <a:gd name="connsiteX84" fmla="*/ 114205 w 1609725"/>
                <a:gd name="connsiteY84" fmla="*/ 895350 h 1457325"/>
                <a:gd name="connsiteX85" fmla="*/ 115348 w 1609725"/>
                <a:gd name="connsiteY85" fmla="*/ 893636 h 1457325"/>
                <a:gd name="connsiteX86" fmla="*/ 128016 w 1609725"/>
                <a:gd name="connsiteY86" fmla="*/ 897446 h 1457325"/>
                <a:gd name="connsiteX87" fmla="*/ 135255 w 1609725"/>
                <a:gd name="connsiteY87" fmla="*/ 894207 h 1457325"/>
                <a:gd name="connsiteX88" fmla="*/ 134779 w 1609725"/>
                <a:gd name="connsiteY88" fmla="*/ 874490 h 1457325"/>
                <a:gd name="connsiteX89" fmla="*/ 130588 w 1609725"/>
                <a:gd name="connsiteY89" fmla="*/ 862108 h 1457325"/>
                <a:gd name="connsiteX90" fmla="*/ 123920 w 1609725"/>
                <a:gd name="connsiteY90" fmla="*/ 856107 h 1457325"/>
                <a:gd name="connsiteX91" fmla="*/ 122968 w 1609725"/>
                <a:gd name="connsiteY91" fmla="*/ 846106 h 1457325"/>
                <a:gd name="connsiteX92" fmla="*/ 117634 w 1609725"/>
                <a:gd name="connsiteY92" fmla="*/ 832485 h 1457325"/>
                <a:gd name="connsiteX93" fmla="*/ 107442 w 1609725"/>
                <a:gd name="connsiteY93" fmla="*/ 828961 h 1457325"/>
                <a:gd name="connsiteX94" fmla="*/ 100298 w 1609725"/>
                <a:gd name="connsiteY94" fmla="*/ 801529 h 1457325"/>
                <a:gd name="connsiteX95" fmla="*/ 97727 w 1609725"/>
                <a:gd name="connsiteY95" fmla="*/ 803434 h 1457325"/>
                <a:gd name="connsiteX96" fmla="*/ 92202 w 1609725"/>
                <a:gd name="connsiteY96" fmla="*/ 795814 h 1457325"/>
                <a:gd name="connsiteX97" fmla="*/ 86582 w 1609725"/>
                <a:gd name="connsiteY97" fmla="*/ 792861 h 1457325"/>
                <a:gd name="connsiteX98" fmla="*/ 82677 w 1609725"/>
                <a:gd name="connsiteY98" fmla="*/ 776192 h 1457325"/>
                <a:gd name="connsiteX99" fmla="*/ 80962 w 1609725"/>
                <a:gd name="connsiteY99" fmla="*/ 759904 h 1457325"/>
                <a:gd name="connsiteX100" fmla="*/ 83439 w 1609725"/>
                <a:gd name="connsiteY100" fmla="*/ 758952 h 1457325"/>
                <a:gd name="connsiteX101" fmla="*/ 79534 w 1609725"/>
                <a:gd name="connsiteY101" fmla="*/ 732092 h 1457325"/>
                <a:gd name="connsiteX102" fmla="*/ 86296 w 1609725"/>
                <a:gd name="connsiteY102" fmla="*/ 730472 h 1457325"/>
                <a:gd name="connsiteX103" fmla="*/ 86487 w 1609725"/>
                <a:gd name="connsiteY103" fmla="*/ 724281 h 1457325"/>
                <a:gd name="connsiteX104" fmla="*/ 80010 w 1609725"/>
                <a:gd name="connsiteY104" fmla="*/ 706279 h 1457325"/>
                <a:gd name="connsiteX105" fmla="*/ 83725 w 1609725"/>
                <a:gd name="connsiteY105" fmla="*/ 704183 h 1457325"/>
                <a:gd name="connsiteX106" fmla="*/ 81248 w 1609725"/>
                <a:gd name="connsiteY106" fmla="*/ 699516 h 1457325"/>
                <a:gd name="connsiteX107" fmla="*/ 84011 w 1609725"/>
                <a:gd name="connsiteY107" fmla="*/ 698087 h 1457325"/>
                <a:gd name="connsiteX108" fmla="*/ 76962 w 1609725"/>
                <a:gd name="connsiteY108" fmla="*/ 689420 h 1457325"/>
                <a:gd name="connsiteX109" fmla="*/ 103251 w 1609725"/>
                <a:gd name="connsiteY109" fmla="*/ 678085 h 1457325"/>
                <a:gd name="connsiteX110" fmla="*/ 104585 w 1609725"/>
                <a:gd name="connsiteY110" fmla="*/ 680847 h 1457325"/>
                <a:gd name="connsiteX111" fmla="*/ 117824 w 1609725"/>
                <a:gd name="connsiteY111" fmla="*/ 675799 h 1457325"/>
                <a:gd name="connsiteX112" fmla="*/ 125063 w 1609725"/>
                <a:gd name="connsiteY112" fmla="*/ 670179 h 1457325"/>
                <a:gd name="connsiteX113" fmla="*/ 137636 w 1609725"/>
                <a:gd name="connsiteY113" fmla="*/ 667988 h 1457325"/>
                <a:gd name="connsiteX114" fmla="*/ 133445 w 1609725"/>
                <a:gd name="connsiteY114" fmla="*/ 654272 h 1457325"/>
                <a:gd name="connsiteX115" fmla="*/ 141065 w 1609725"/>
                <a:gd name="connsiteY115" fmla="*/ 652081 h 1457325"/>
                <a:gd name="connsiteX116" fmla="*/ 146971 w 1609725"/>
                <a:gd name="connsiteY116" fmla="*/ 657701 h 1457325"/>
                <a:gd name="connsiteX117" fmla="*/ 161449 w 1609725"/>
                <a:gd name="connsiteY117" fmla="*/ 651701 h 1457325"/>
                <a:gd name="connsiteX118" fmla="*/ 160496 w 1609725"/>
                <a:gd name="connsiteY118" fmla="*/ 648081 h 1457325"/>
                <a:gd name="connsiteX119" fmla="*/ 169164 w 1609725"/>
                <a:gd name="connsiteY119" fmla="*/ 645700 h 1457325"/>
                <a:gd name="connsiteX120" fmla="*/ 166783 w 1609725"/>
                <a:gd name="connsiteY120" fmla="*/ 636175 h 1457325"/>
                <a:gd name="connsiteX121" fmla="*/ 176212 w 1609725"/>
                <a:gd name="connsiteY121" fmla="*/ 633889 h 1457325"/>
                <a:gd name="connsiteX122" fmla="*/ 173641 w 1609725"/>
                <a:gd name="connsiteY122" fmla="*/ 627697 h 1457325"/>
                <a:gd name="connsiteX123" fmla="*/ 180689 w 1609725"/>
                <a:gd name="connsiteY123" fmla="*/ 625983 h 1457325"/>
                <a:gd name="connsiteX124" fmla="*/ 178308 w 1609725"/>
                <a:gd name="connsiteY124" fmla="*/ 617125 h 1457325"/>
                <a:gd name="connsiteX125" fmla="*/ 188786 w 1609725"/>
                <a:gd name="connsiteY125" fmla="*/ 614553 h 1457325"/>
                <a:gd name="connsiteX126" fmla="*/ 163068 w 1609725"/>
                <a:gd name="connsiteY126" fmla="*/ 556165 h 1457325"/>
                <a:gd name="connsiteX127" fmla="*/ 158782 w 1609725"/>
                <a:gd name="connsiteY127" fmla="*/ 558451 h 1457325"/>
                <a:gd name="connsiteX128" fmla="*/ 154400 w 1609725"/>
                <a:gd name="connsiteY128" fmla="*/ 557403 h 1457325"/>
                <a:gd name="connsiteX129" fmla="*/ 154591 w 1609725"/>
                <a:gd name="connsiteY129" fmla="*/ 526923 h 1457325"/>
                <a:gd name="connsiteX130" fmla="*/ 175070 w 1609725"/>
                <a:gd name="connsiteY130" fmla="*/ 527590 h 1457325"/>
                <a:gd name="connsiteX131" fmla="*/ 180022 w 1609725"/>
                <a:gd name="connsiteY131" fmla="*/ 488442 h 1457325"/>
                <a:gd name="connsiteX132" fmla="*/ 171545 w 1609725"/>
                <a:gd name="connsiteY132" fmla="*/ 487394 h 1457325"/>
                <a:gd name="connsiteX133" fmla="*/ 182689 w 1609725"/>
                <a:gd name="connsiteY133" fmla="*/ 455867 h 1457325"/>
                <a:gd name="connsiteX134" fmla="*/ 200215 w 1609725"/>
                <a:gd name="connsiteY134" fmla="*/ 465582 h 1457325"/>
                <a:gd name="connsiteX135" fmla="*/ 241649 w 1609725"/>
                <a:gd name="connsiteY135" fmla="*/ 459677 h 1457325"/>
                <a:gd name="connsiteX136" fmla="*/ 242887 w 1609725"/>
                <a:gd name="connsiteY136" fmla="*/ 453580 h 1457325"/>
                <a:gd name="connsiteX137" fmla="*/ 253270 w 1609725"/>
                <a:gd name="connsiteY137" fmla="*/ 452628 h 1457325"/>
                <a:gd name="connsiteX138" fmla="*/ 252794 w 1609725"/>
                <a:gd name="connsiteY138" fmla="*/ 446818 h 1457325"/>
                <a:gd name="connsiteX139" fmla="*/ 255651 w 1609725"/>
                <a:gd name="connsiteY139" fmla="*/ 446246 h 1457325"/>
                <a:gd name="connsiteX140" fmla="*/ 252317 w 1609725"/>
                <a:gd name="connsiteY140" fmla="*/ 437007 h 1457325"/>
                <a:gd name="connsiteX141" fmla="*/ 262319 w 1609725"/>
                <a:gd name="connsiteY141" fmla="*/ 432721 h 1457325"/>
                <a:gd name="connsiteX142" fmla="*/ 262033 w 1609725"/>
                <a:gd name="connsiteY142" fmla="*/ 430816 h 1457325"/>
                <a:gd name="connsiteX143" fmla="*/ 263843 w 1609725"/>
                <a:gd name="connsiteY143" fmla="*/ 430244 h 1457325"/>
                <a:gd name="connsiteX144" fmla="*/ 265938 w 1609725"/>
                <a:gd name="connsiteY144" fmla="*/ 439769 h 1457325"/>
                <a:gd name="connsiteX145" fmla="*/ 271462 w 1609725"/>
                <a:gd name="connsiteY145" fmla="*/ 439198 h 1457325"/>
                <a:gd name="connsiteX146" fmla="*/ 273177 w 1609725"/>
                <a:gd name="connsiteY146" fmla="*/ 447008 h 1457325"/>
                <a:gd name="connsiteX147" fmla="*/ 299371 w 1609725"/>
                <a:gd name="connsiteY147" fmla="*/ 431197 h 1457325"/>
                <a:gd name="connsiteX148" fmla="*/ 298418 w 1609725"/>
                <a:gd name="connsiteY148" fmla="*/ 422720 h 1457325"/>
                <a:gd name="connsiteX149" fmla="*/ 264986 w 1609725"/>
                <a:gd name="connsiteY149" fmla="*/ 412909 h 1457325"/>
                <a:gd name="connsiteX150" fmla="*/ 265843 w 1609725"/>
                <a:gd name="connsiteY150" fmla="*/ 394621 h 1457325"/>
                <a:gd name="connsiteX151" fmla="*/ 273082 w 1609725"/>
                <a:gd name="connsiteY151" fmla="*/ 394335 h 1457325"/>
                <a:gd name="connsiteX152" fmla="*/ 271844 w 1609725"/>
                <a:gd name="connsiteY152" fmla="*/ 375476 h 1457325"/>
                <a:gd name="connsiteX153" fmla="*/ 269843 w 1609725"/>
                <a:gd name="connsiteY153" fmla="*/ 370618 h 1457325"/>
                <a:gd name="connsiteX154" fmla="*/ 267748 w 1609725"/>
                <a:gd name="connsiteY154" fmla="*/ 372999 h 1457325"/>
                <a:gd name="connsiteX155" fmla="*/ 260985 w 1609725"/>
                <a:gd name="connsiteY155" fmla="*/ 373475 h 1457325"/>
                <a:gd name="connsiteX156" fmla="*/ 257842 w 1609725"/>
                <a:gd name="connsiteY156" fmla="*/ 361283 h 1457325"/>
                <a:gd name="connsiteX157" fmla="*/ 246031 w 1609725"/>
                <a:gd name="connsiteY157" fmla="*/ 342805 h 1457325"/>
                <a:gd name="connsiteX158" fmla="*/ 242030 w 1609725"/>
                <a:gd name="connsiteY158" fmla="*/ 331375 h 1457325"/>
                <a:gd name="connsiteX159" fmla="*/ 244030 w 1609725"/>
                <a:gd name="connsiteY159" fmla="*/ 330803 h 1457325"/>
                <a:gd name="connsiteX160" fmla="*/ 244793 w 1609725"/>
                <a:gd name="connsiteY160" fmla="*/ 323374 h 1457325"/>
                <a:gd name="connsiteX161" fmla="*/ 240506 w 1609725"/>
                <a:gd name="connsiteY161" fmla="*/ 319373 h 1457325"/>
                <a:gd name="connsiteX162" fmla="*/ 248412 w 1609725"/>
                <a:gd name="connsiteY162" fmla="*/ 298037 h 1457325"/>
                <a:gd name="connsiteX163" fmla="*/ 250793 w 1609725"/>
                <a:gd name="connsiteY163" fmla="*/ 281273 h 1457325"/>
                <a:gd name="connsiteX164" fmla="*/ 236029 w 1609725"/>
                <a:gd name="connsiteY164" fmla="*/ 276035 h 1457325"/>
                <a:gd name="connsiteX165" fmla="*/ 234125 w 1609725"/>
                <a:gd name="connsiteY165" fmla="*/ 264128 h 1457325"/>
                <a:gd name="connsiteX166" fmla="*/ 231838 w 1609725"/>
                <a:gd name="connsiteY166" fmla="*/ 266319 h 1457325"/>
                <a:gd name="connsiteX167" fmla="*/ 231077 w 1609725"/>
                <a:gd name="connsiteY167" fmla="*/ 263843 h 1457325"/>
                <a:gd name="connsiteX168" fmla="*/ 224790 w 1609725"/>
                <a:gd name="connsiteY168" fmla="*/ 221933 h 1457325"/>
                <a:gd name="connsiteX169" fmla="*/ 222980 w 1609725"/>
                <a:gd name="connsiteY169" fmla="*/ 221647 h 1457325"/>
                <a:gd name="connsiteX170" fmla="*/ 223837 w 1609725"/>
                <a:gd name="connsiteY170" fmla="*/ 190405 h 1457325"/>
                <a:gd name="connsiteX171" fmla="*/ 228981 w 1609725"/>
                <a:gd name="connsiteY171" fmla="*/ 187547 h 1457325"/>
                <a:gd name="connsiteX172" fmla="*/ 223456 w 1609725"/>
                <a:gd name="connsiteY172" fmla="*/ 157639 h 1457325"/>
                <a:gd name="connsiteX173" fmla="*/ 232601 w 1609725"/>
                <a:gd name="connsiteY173" fmla="*/ 132112 h 1457325"/>
                <a:gd name="connsiteX174" fmla="*/ 230981 w 1609725"/>
                <a:gd name="connsiteY174" fmla="*/ 126492 h 1457325"/>
                <a:gd name="connsiteX175" fmla="*/ 234601 w 1609725"/>
                <a:gd name="connsiteY175" fmla="*/ 126111 h 1457325"/>
                <a:gd name="connsiteX176" fmla="*/ 232981 w 1609725"/>
                <a:gd name="connsiteY176" fmla="*/ 113252 h 1457325"/>
                <a:gd name="connsiteX177" fmla="*/ 260699 w 1609725"/>
                <a:gd name="connsiteY177" fmla="*/ 110490 h 1457325"/>
                <a:gd name="connsiteX178" fmla="*/ 303467 w 1609725"/>
                <a:gd name="connsiteY178" fmla="*/ 114681 h 1457325"/>
                <a:gd name="connsiteX179" fmla="*/ 351187 w 1609725"/>
                <a:gd name="connsiteY179" fmla="*/ 107633 h 1457325"/>
                <a:gd name="connsiteX180" fmla="*/ 383096 w 1609725"/>
                <a:gd name="connsiteY180" fmla="*/ 98679 h 1457325"/>
                <a:gd name="connsiteX181" fmla="*/ 387953 w 1609725"/>
                <a:gd name="connsiteY181" fmla="*/ 114871 h 1457325"/>
                <a:gd name="connsiteX182" fmla="*/ 401669 w 1609725"/>
                <a:gd name="connsiteY182" fmla="*/ 112681 h 1457325"/>
                <a:gd name="connsiteX183" fmla="*/ 403288 w 1609725"/>
                <a:gd name="connsiteY183" fmla="*/ 121634 h 1457325"/>
                <a:gd name="connsiteX184" fmla="*/ 442627 w 1609725"/>
                <a:gd name="connsiteY184" fmla="*/ 120301 h 1457325"/>
                <a:gd name="connsiteX185" fmla="*/ 449675 w 1609725"/>
                <a:gd name="connsiteY185" fmla="*/ 117824 h 1457325"/>
                <a:gd name="connsiteX186" fmla="*/ 451390 w 1609725"/>
                <a:gd name="connsiteY186" fmla="*/ 109728 h 1457325"/>
                <a:gd name="connsiteX187" fmla="*/ 465963 w 1609725"/>
                <a:gd name="connsiteY187" fmla="*/ 108775 h 1457325"/>
                <a:gd name="connsiteX188" fmla="*/ 468344 w 1609725"/>
                <a:gd name="connsiteY188" fmla="*/ 117920 h 1457325"/>
                <a:gd name="connsiteX189" fmla="*/ 474440 w 1609725"/>
                <a:gd name="connsiteY189" fmla="*/ 117824 h 1457325"/>
                <a:gd name="connsiteX190" fmla="*/ 478917 w 1609725"/>
                <a:gd name="connsiteY190" fmla="*/ 121063 h 1457325"/>
                <a:gd name="connsiteX191" fmla="*/ 493871 w 1609725"/>
                <a:gd name="connsiteY191" fmla="*/ 117443 h 1457325"/>
                <a:gd name="connsiteX192" fmla="*/ 494252 w 1609725"/>
                <a:gd name="connsiteY192" fmla="*/ 121158 h 1457325"/>
                <a:gd name="connsiteX193" fmla="*/ 513302 w 1609725"/>
                <a:gd name="connsiteY193" fmla="*/ 118491 h 1457325"/>
                <a:gd name="connsiteX194" fmla="*/ 514160 w 1609725"/>
                <a:gd name="connsiteY194" fmla="*/ 121253 h 1457325"/>
                <a:gd name="connsiteX195" fmla="*/ 521303 w 1609725"/>
                <a:gd name="connsiteY195" fmla="*/ 119062 h 1457325"/>
                <a:gd name="connsiteX196" fmla="*/ 529400 w 1609725"/>
                <a:gd name="connsiteY196" fmla="*/ 121729 h 1457325"/>
                <a:gd name="connsiteX197" fmla="*/ 546259 w 1609725"/>
                <a:gd name="connsiteY197" fmla="*/ 120967 h 1457325"/>
                <a:gd name="connsiteX198" fmla="*/ 545021 w 1609725"/>
                <a:gd name="connsiteY198" fmla="*/ 126397 h 1457325"/>
                <a:gd name="connsiteX199" fmla="*/ 551307 w 1609725"/>
                <a:gd name="connsiteY199" fmla="*/ 125444 h 1457325"/>
                <a:gd name="connsiteX200" fmla="*/ 551402 w 1609725"/>
                <a:gd name="connsiteY200" fmla="*/ 132779 h 1457325"/>
                <a:gd name="connsiteX201" fmla="*/ 566738 w 1609725"/>
                <a:gd name="connsiteY201" fmla="*/ 128302 h 1457325"/>
                <a:gd name="connsiteX202" fmla="*/ 572738 w 1609725"/>
                <a:gd name="connsiteY202" fmla="*/ 128492 h 1457325"/>
                <a:gd name="connsiteX203" fmla="*/ 572453 w 1609725"/>
                <a:gd name="connsiteY203" fmla="*/ 131921 h 1457325"/>
                <a:gd name="connsiteX204" fmla="*/ 591312 w 1609725"/>
                <a:gd name="connsiteY204" fmla="*/ 128587 h 1457325"/>
                <a:gd name="connsiteX205" fmla="*/ 591884 w 1609725"/>
                <a:gd name="connsiteY205" fmla="*/ 130588 h 1457325"/>
                <a:gd name="connsiteX206" fmla="*/ 611791 w 1609725"/>
                <a:gd name="connsiteY206" fmla="*/ 128873 h 1457325"/>
                <a:gd name="connsiteX207" fmla="*/ 641223 w 1609725"/>
                <a:gd name="connsiteY207" fmla="*/ 122777 h 1457325"/>
                <a:gd name="connsiteX208" fmla="*/ 651415 w 1609725"/>
                <a:gd name="connsiteY208" fmla="*/ 122491 h 1457325"/>
                <a:gd name="connsiteX209" fmla="*/ 651605 w 1609725"/>
                <a:gd name="connsiteY209" fmla="*/ 124206 h 1457325"/>
                <a:gd name="connsiteX210" fmla="*/ 666179 w 1609725"/>
                <a:gd name="connsiteY210" fmla="*/ 126016 h 1457325"/>
                <a:gd name="connsiteX211" fmla="*/ 665512 w 1609725"/>
                <a:gd name="connsiteY211" fmla="*/ 122873 h 1457325"/>
                <a:gd name="connsiteX212" fmla="*/ 711898 w 1609725"/>
                <a:gd name="connsiteY212" fmla="*/ 113062 h 1457325"/>
                <a:gd name="connsiteX213" fmla="*/ 712661 w 1609725"/>
                <a:gd name="connsiteY213" fmla="*/ 109823 h 1457325"/>
                <a:gd name="connsiteX214" fmla="*/ 727043 w 1609725"/>
                <a:gd name="connsiteY214" fmla="*/ 115633 h 1457325"/>
                <a:gd name="connsiteX215" fmla="*/ 732282 w 1609725"/>
                <a:gd name="connsiteY215" fmla="*/ 113824 h 1457325"/>
                <a:gd name="connsiteX216" fmla="*/ 738854 w 1609725"/>
                <a:gd name="connsiteY216" fmla="*/ 129064 h 1457325"/>
                <a:gd name="connsiteX217" fmla="*/ 764286 w 1609725"/>
                <a:gd name="connsiteY217" fmla="*/ 121634 h 1457325"/>
                <a:gd name="connsiteX218" fmla="*/ 768668 w 1609725"/>
                <a:gd name="connsiteY218" fmla="*/ 133731 h 1457325"/>
                <a:gd name="connsiteX219" fmla="*/ 787146 w 1609725"/>
                <a:gd name="connsiteY219" fmla="*/ 128492 h 1457325"/>
                <a:gd name="connsiteX220" fmla="*/ 786384 w 1609725"/>
                <a:gd name="connsiteY220" fmla="*/ 122682 h 1457325"/>
                <a:gd name="connsiteX221" fmla="*/ 801434 w 1609725"/>
                <a:gd name="connsiteY221" fmla="*/ 116967 h 1457325"/>
                <a:gd name="connsiteX222" fmla="*/ 800005 w 1609725"/>
                <a:gd name="connsiteY222" fmla="*/ 108109 h 1457325"/>
                <a:gd name="connsiteX223" fmla="*/ 803529 w 1609725"/>
                <a:gd name="connsiteY223" fmla="*/ 82106 h 1457325"/>
                <a:gd name="connsiteX224" fmla="*/ 809054 w 1609725"/>
                <a:gd name="connsiteY224" fmla="*/ 83058 h 1457325"/>
                <a:gd name="connsiteX225" fmla="*/ 810387 w 1609725"/>
                <a:gd name="connsiteY225" fmla="*/ 73724 h 1457325"/>
                <a:gd name="connsiteX226" fmla="*/ 822198 w 1609725"/>
                <a:gd name="connsiteY226" fmla="*/ 74200 h 1457325"/>
                <a:gd name="connsiteX227" fmla="*/ 822103 w 1609725"/>
                <a:gd name="connsiteY227" fmla="*/ 76676 h 1457325"/>
                <a:gd name="connsiteX228" fmla="*/ 826103 w 1609725"/>
                <a:gd name="connsiteY228" fmla="*/ 76200 h 1457325"/>
                <a:gd name="connsiteX229" fmla="*/ 832866 w 1609725"/>
                <a:gd name="connsiteY229" fmla="*/ 96203 h 1457325"/>
                <a:gd name="connsiteX230" fmla="*/ 836200 w 1609725"/>
                <a:gd name="connsiteY230" fmla="*/ 94488 h 1457325"/>
                <a:gd name="connsiteX231" fmla="*/ 840105 w 1609725"/>
                <a:gd name="connsiteY231" fmla="*/ 99155 h 1457325"/>
                <a:gd name="connsiteX232" fmla="*/ 867061 w 1609725"/>
                <a:gd name="connsiteY232" fmla="*/ 97727 h 1457325"/>
                <a:gd name="connsiteX233" fmla="*/ 868966 w 1609725"/>
                <a:gd name="connsiteY233" fmla="*/ 125825 h 1457325"/>
                <a:gd name="connsiteX234" fmla="*/ 866299 w 1609725"/>
                <a:gd name="connsiteY234" fmla="*/ 126016 h 1457325"/>
                <a:gd name="connsiteX235" fmla="*/ 864870 w 1609725"/>
                <a:gd name="connsiteY235" fmla="*/ 149257 h 1457325"/>
                <a:gd name="connsiteX236" fmla="*/ 871633 w 1609725"/>
                <a:gd name="connsiteY236" fmla="*/ 148209 h 1457325"/>
                <a:gd name="connsiteX237" fmla="*/ 878110 w 1609725"/>
                <a:gd name="connsiteY237" fmla="*/ 150686 h 1457325"/>
                <a:gd name="connsiteX238" fmla="*/ 882205 w 1609725"/>
                <a:gd name="connsiteY238" fmla="*/ 152591 h 1457325"/>
                <a:gd name="connsiteX239" fmla="*/ 883539 w 1609725"/>
                <a:gd name="connsiteY239" fmla="*/ 157162 h 1457325"/>
                <a:gd name="connsiteX240" fmla="*/ 914781 w 1609725"/>
                <a:gd name="connsiteY240" fmla="*/ 143542 h 1457325"/>
                <a:gd name="connsiteX241" fmla="*/ 942022 w 1609725"/>
                <a:gd name="connsiteY241" fmla="*/ 124206 h 1457325"/>
                <a:gd name="connsiteX242" fmla="*/ 1007650 w 1609725"/>
                <a:gd name="connsiteY242" fmla="*/ 108490 h 1457325"/>
                <a:gd name="connsiteX243" fmla="*/ 1004411 w 1609725"/>
                <a:gd name="connsiteY243" fmla="*/ 86106 h 1457325"/>
                <a:gd name="connsiteX244" fmla="*/ 1018222 w 1609725"/>
                <a:gd name="connsiteY244" fmla="*/ 82391 h 1457325"/>
                <a:gd name="connsiteX245" fmla="*/ 1020699 w 1609725"/>
                <a:gd name="connsiteY245" fmla="*/ 96298 h 1457325"/>
                <a:gd name="connsiteX246" fmla="*/ 1074515 w 1609725"/>
                <a:gd name="connsiteY246" fmla="*/ 94393 h 1457325"/>
                <a:gd name="connsiteX247" fmla="*/ 1074515 w 1609725"/>
                <a:gd name="connsiteY247" fmla="*/ 87249 h 1457325"/>
                <a:gd name="connsiteX248" fmla="*/ 1089755 w 1609725"/>
                <a:gd name="connsiteY248" fmla="*/ 91726 h 1457325"/>
                <a:gd name="connsiteX249" fmla="*/ 1092898 w 1609725"/>
                <a:gd name="connsiteY249" fmla="*/ 70104 h 1457325"/>
                <a:gd name="connsiteX250" fmla="*/ 1124331 w 1609725"/>
                <a:gd name="connsiteY250" fmla="*/ 82201 h 1457325"/>
                <a:gd name="connsiteX251" fmla="*/ 1184910 w 1609725"/>
                <a:gd name="connsiteY251" fmla="*/ 90869 h 1457325"/>
                <a:gd name="connsiteX252" fmla="*/ 1188625 w 1609725"/>
                <a:gd name="connsiteY252" fmla="*/ 67342 h 1457325"/>
                <a:gd name="connsiteX253" fmla="*/ 1192911 w 1609725"/>
                <a:gd name="connsiteY253" fmla="*/ 68294 h 1457325"/>
                <a:gd name="connsiteX254" fmla="*/ 1194340 w 1609725"/>
                <a:gd name="connsiteY254" fmla="*/ 62770 h 1457325"/>
                <a:gd name="connsiteX255" fmla="*/ 1189577 w 1609725"/>
                <a:gd name="connsiteY255" fmla="*/ 60674 h 1457325"/>
                <a:gd name="connsiteX256" fmla="*/ 1190435 w 1609725"/>
                <a:gd name="connsiteY256" fmla="*/ 50959 h 1457325"/>
                <a:gd name="connsiteX257" fmla="*/ 1196054 w 1609725"/>
                <a:gd name="connsiteY257" fmla="*/ 52102 h 1457325"/>
                <a:gd name="connsiteX258" fmla="*/ 1196435 w 1609725"/>
                <a:gd name="connsiteY258" fmla="*/ 48863 h 1457325"/>
                <a:gd name="connsiteX259" fmla="*/ 1211104 w 1609725"/>
                <a:gd name="connsiteY259" fmla="*/ 51435 h 1457325"/>
                <a:gd name="connsiteX260" fmla="*/ 1208151 w 1609725"/>
                <a:gd name="connsiteY260" fmla="*/ 59817 h 1457325"/>
                <a:gd name="connsiteX261" fmla="*/ 1218724 w 1609725"/>
                <a:gd name="connsiteY261" fmla="*/ 61817 h 1457325"/>
                <a:gd name="connsiteX262" fmla="*/ 1224344 w 1609725"/>
                <a:gd name="connsiteY262" fmla="*/ 46958 h 1457325"/>
                <a:gd name="connsiteX263" fmla="*/ 1229963 w 1609725"/>
                <a:gd name="connsiteY263" fmla="*/ 50197 h 1457325"/>
                <a:gd name="connsiteX264" fmla="*/ 1244918 w 1609725"/>
                <a:gd name="connsiteY264" fmla="*/ 19431 h 1457325"/>
                <a:gd name="connsiteX265" fmla="*/ 1255490 w 1609725"/>
                <a:gd name="connsiteY265" fmla="*/ 11430 h 1457325"/>
                <a:gd name="connsiteX266" fmla="*/ 1254347 w 1609725"/>
                <a:gd name="connsiteY266" fmla="*/ 9525 h 1457325"/>
                <a:gd name="connsiteX267" fmla="*/ 1278827 w 1609725"/>
                <a:gd name="connsiteY267" fmla="*/ 14478 h 1457325"/>
                <a:gd name="connsiteX268" fmla="*/ 1298258 w 1609725"/>
                <a:gd name="connsiteY268" fmla="*/ 25146 h 1457325"/>
                <a:gd name="connsiteX269" fmla="*/ 1317593 w 1609725"/>
                <a:gd name="connsiteY269" fmla="*/ 26670 h 1457325"/>
                <a:gd name="connsiteX270" fmla="*/ 1333976 w 1609725"/>
                <a:gd name="connsiteY270" fmla="*/ 32385 h 1457325"/>
                <a:gd name="connsiteX271" fmla="*/ 1353312 w 1609725"/>
                <a:gd name="connsiteY271" fmla="*/ 45053 h 1457325"/>
                <a:gd name="connsiteX272" fmla="*/ 1350169 w 1609725"/>
                <a:gd name="connsiteY272" fmla="*/ 49054 h 1457325"/>
                <a:gd name="connsiteX273" fmla="*/ 1371219 w 1609725"/>
                <a:gd name="connsiteY273" fmla="*/ 58007 h 1457325"/>
                <a:gd name="connsiteX274" fmla="*/ 1384649 w 1609725"/>
                <a:gd name="connsiteY274" fmla="*/ 71152 h 1457325"/>
                <a:gd name="connsiteX275" fmla="*/ 1389983 w 1609725"/>
                <a:gd name="connsiteY275" fmla="*/ 73247 h 1457325"/>
                <a:gd name="connsiteX276" fmla="*/ 1386078 w 1609725"/>
                <a:gd name="connsiteY276" fmla="*/ 85154 h 1457325"/>
                <a:gd name="connsiteX277" fmla="*/ 1383221 w 1609725"/>
                <a:gd name="connsiteY277" fmla="*/ 86011 h 1457325"/>
                <a:gd name="connsiteX278" fmla="*/ 1381697 w 1609725"/>
                <a:gd name="connsiteY278" fmla="*/ 99155 h 1457325"/>
                <a:gd name="connsiteX279" fmla="*/ 1376553 w 1609725"/>
                <a:gd name="connsiteY279" fmla="*/ 104394 h 1457325"/>
                <a:gd name="connsiteX280" fmla="*/ 1381982 w 1609725"/>
                <a:gd name="connsiteY280" fmla="*/ 107347 h 1457325"/>
                <a:gd name="connsiteX281" fmla="*/ 1393317 w 1609725"/>
                <a:gd name="connsiteY281" fmla="*/ 106394 h 1457325"/>
                <a:gd name="connsiteX282" fmla="*/ 1389602 w 1609725"/>
                <a:gd name="connsiteY282" fmla="*/ 99822 h 1457325"/>
                <a:gd name="connsiteX283" fmla="*/ 1394936 w 1609725"/>
                <a:gd name="connsiteY283" fmla="*/ 94583 h 1457325"/>
                <a:gd name="connsiteX284" fmla="*/ 1393031 w 1609725"/>
                <a:gd name="connsiteY284" fmla="*/ 90678 h 1457325"/>
                <a:gd name="connsiteX285" fmla="*/ 1398461 w 1609725"/>
                <a:gd name="connsiteY285" fmla="*/ 78486 h 1457325"/>
                <a:gd name="connsiteX286" fmla="*/ 1409795 w 1609725"/>
                <a:gd name="connsiteY286" fmla="*/ 70295 h 1457325"/>
                <a:gd name="connsiteX287" fmla="*/ 1417225 w 1609725"/>
                <a:gd name="connsiteY287" fmla="*/ 70104 h 1457325"/>
                <a:gd name="connsiteX288" fmla="*/ 1422940 w 1609725"/>
                <a:gd name="connsiteY288" fmla="*/ 64294 h 1457325"/>
                <a:gd name="connsiteX289" fmla="*/ 1433131 w 1609725"/>
                <a:gd name="connsiteY289" fmla="*/ 61246 h 1457325"/>
                <a:gd name="connsiteX290" fmla="*/ 1429988 w 1609725"/>
                <a:gd name="connsiteY290" fmla="*/ 55054 h 1457325"/>
                <a:gd name="connsiteX291" fmla="*/ 1436942 w 1609725"/>
                <a:gd name="connsiteY291" fmla="*/ 45815 h 1457325"/>
                <a:gd name="connsiteX292" fmla="*/ 1439132 w 1609725"/>
                <a:gd name="connsiteY292" fmla="*/ 45339 h 1457325"/>
                <a:gd name="connsiteX293" fmla="*/ 1444562 w 1609725"/>
                <a:gd name="connsiteY293" fmla="*/ 51816 h 1457325"/>
                <a:gd name="connsiteX294" fmla="*/ 1451896 w 1609725"/>
                <a:gd name="connsiteY294" fmla="*/ 49625 h 1457325"/>
                <a:gd name="connsiteX295" fmla="*/ 1454277 w 1609725"/>
                <a:gd name="connsiteY295" fmla="*/ 46196 h 1457325"/>
                <a:gd name="connsiteX296" fmla="*/ 1464373 w 1609725"/>
                <a:gd name="connsiteY296" fmla="*/ 52102 h 1457325"/>
                <a:gd name="connsiteX297" fmla="*/ 1461611 w 1609725"/>
                <a:gd name="connsiteY297" fmla="*/ 61532 h 1457325"/>
                <a:gd name="connsiteX298" fmla="*/ 1478375 w 1609725"/>
                <a:gd name="connsiteY298" fmla="*/ 48292 h 1457325"/>
                <a:gd name="connsiteX299" fmla="*/ 1479328 w 1609725"/>
                <a:gd name="connsiteY299" fmla="*/ 50387 h 1457325"/>
                <a:gd name="connsiteX300" fmla="*/ 1489139 w 1609725"/>
                <a:gd name="connsiteY300" fmla="*/ 49625 h 1457325"/>
                <a:gd name="connsiteX301" fmla="*/ 1490281 w 1609725"/>
                <a:gd name="connsiteY301" fmla="*/ 46958 h 1457325"/>
                <a:gd name="connsiteX302" fmla="*/ 1504093 w 1609725"/>
                <a:gd name="connsiteY302" fmla="*/ 42196 h 1457325"/>
                <a:gd name="connsiteX303" fmla="*/ 1501330 w 1609725"/>
                <a:gd name="connsiteY303" fmla="*/ 49435 h 1457325"/>
                <a:gd name="connsiteX304" fmla="*/ 1507331 w 1609725"/>
                <a:gd name="connsiteY304" fmla="*/ 50959 h 1457325"/>
                <a:gd name="connsiteX305" fmla="*/ 1518952 w 1609725"/>
                <a:gd name="connsiteY305" fmla="*/ 44291 h 1457325"/>
                <a:gd name="connsiteX306" fmla="*/ 1522191 w 1609725"/>
                <a:gd name="connsiteY306" fmla="*/ 47816 h 1457325"/>
                <a:gd name="connsiteX307" fmla="*/ 1512856 w 1609725"/>
                <a:gd name="connsiteY307" fmla="*/ 54483 h 1457325"/>
                <a:gd name="connsiteX308" fmla="*/ 1527525 w 1609725"/>
                <a:gd name="connsiteY308" fmla="*/ 78105 h 1457325"/>
                <a:gd name="connsiteX309" fmla="*/ 1539335 w 1609725"/>
                <a:gd name="connsiteY309" fmla="*/ 70485 h 1457325"/>
                <a:gd name="connsiteX310" fmla="*/ 1556766 w 1609725"/>
                <a:gd name="connsiteY310" fmla="*/ 82963 h 1457325"/>
                <a:gd name="connsiteX311" fmla="*/ 1578292 w 1609725"/>
                <a:gd name="connsiteY311" fmla="*/ 93154 h 1457325"/>
                <a:gd name="connsiteX312" fmla="*/ 1580102 w 1609725"/>
                <a:gd name="connsiteY312" fmla="*/ 93726 h 1457325"/>
                <a:gd name="connsiteX313" fmla="*/ 1577054 w 1609725"/>
                <a:gd name="connsiteY313" fmla="*/ 84773 h 1457325"/>
                <a:gd name="connsiteX314" fmla="*/ 1583055 w 1609725"/>
                <a:gd name="connsiteY314" fmla="*/ 88583 h 1457325"/>
                <a:gd name="connsiteX315" fmla="*/ 1587056 w 1609725"/>
                <a:gd name="connsiteY315" fmla="*/ 87820 h 1457325"/>
                <a:gd name="connsiteX316" fmla="*/ 1589913 w 1609725"/>
                <a:gd name="connsiteY316" fmla="*/ 97727 h 1457325"/>
                <a:gd name="connsiteX317" fmla="*/ 1584579 w 1609725"/>
                <a:gd name="connsiteY317" fmla="*/ 98108 h 1457325"/>
                <a:gd name="connsiteX318" fmla="*/ 1586008 w 1609725"/>
                <a:gd name="connsiteY318" fmla="*/ 104299 h 1457325"/>
                <a:gd name="connsiteX319" fmla="*/ 1588389 w 1609725"/>
                <a:gd name="connsiteY319" fmla="*/ 108680 h 1457325"/>
                <a:gd name="connsiteX320" fmla="*/ 1594104 w 1609725"/>
                <a:gd name="connsiteY320" fmla="*/ 111157 h 1457325"/>
                <a:gd name="connsiteX321" fmla="*/ 1591628 w 1609725"/>
                <a:gd name="connsiteY321" fmla="*/ 117634 h 1457325"/>
                <a:gd name="connsiteX322" fmla="*/ 1601057 w 1609725"/>
                <a:gd name="connsiteY322" fmla="*/ 124778 h 1457325"/>
                <a:gd name="connsiteX323" fmla="*/ 1595914 w 1609725"/>
                <a:gd name="connsiteY323" fmla="*/ 131731 h 1457325"/>
                <a:gd name="connsiteX324" fmla="*/ 1599534 w 1609725"/>
                <a:gd name="connsiteY324" fmla="*/ 140970 h 1457325"/>
                <a:gd name="connsiteX325" fmla="*/ 1573435 w 1609725"/>
                <a:gd name="connsiteY325" fmla="*/ 153162 h 1457325"/>
                <a:gd name="connsiteX326" fmla="*/ 1565910 w 1609725"/>
                <a:gd name="connsiteY326" fmla="*/ 160782 h 1457325"/>
                <a:gd name="connsiteX327" fmla="*/ 1559909 w 1609725"/>
                <a:gd name="connsiteY327" fmla="*/ 158210 h 1457325"/>
                <a:gd name="connsiteX328" fmla="*/ 1559909 w 1609725"/>
                <a:gd name="connsiteY328" fmla="*/ 168783 h 1457325"/>
                <a:gd name="connsiteX329" fmla="*/ 1571054 w 1609725"/>
                <a:gd name="connsiteY329" fmla="*/ 170021 h 1457325"/>
                <a:gd name="connsiteX330" fmla="*/ 1569244 w 1609725"/>
                <a:gd name="connsiteY330" fmla="*/ 173927 h 1457325"/>
                <a:gd name="connsiteX331" fmla="*/ 1573244 w 1609725"/>
                <a:gd name="connsiteY331" fmla="*/ 176879 h 1457325"/>
                <a:gd name="connsiteX332" fmla="*/ 1567339 w 1609725"/>
                <a:gd name="connsiteY332" fmla="*/ 187357 h 1457325"/>
                <a:gd name="connsiteX333" fmla="*/ 1567910 w 1609725"/>
                <a:gd name="connsiteY333" fmla="*/ 190405 h 1457325"/>
                <a:gd name="connsiteX334" fmla="*/ 1577435 w 1609725"/>
                <a:gd name="connsiteY334" fmla="*/ 186976 h 1457325"/>
                <a:gd name="connsiteX335" fmla="*/ 1578198 w 1609725"/>
                <a:gd name="connsiteY335" fmla="*/ 189738 h 1457325"/>
                <a:gd name="connsiteX336" fmla="*/ 1575150 w 1609725"/>
                <a:gd name="connsiteY336" fmla="*/ 189262 h 1457325"/>
                <a:gd name="connsiteX337" fmla="*/ 1573911 w 1609725"/>
                <a:gd name="connsiteY337" fmla="*/ 193929 h 1457325"/>
                <a:gd name="connsiteX338" fmla="*/ 1579721 w 1609725"/>
                <a:gd name="connsiteY338" fmla="*/ 195072 h 1457325"/>
                <a:gd name="connsiteX339" fmla="*/ 1582483 w 1609725"/>
                <a:gd name="connsiteY339" fmla="*/ 198882 h 1457325"/>
                <a:gd name="connsiteX340" fmla="*/ 1576197 w 1609725"/>
                <a:gd name="connsiteY340" fmla="*/ 204407 h 1457325"/>
                <a:gd name="connsiteX341" fmla="*/ 1580007 w 1609725"/>
                <a:gd name="connsiteY341" fmla="*/ 208598 h 1457325"/>
                <a:gd name="connsiteX342" fmla="*/ 1579341 w 1609725"/>
                <a:gd name="connsiteY342" fmla="*/ 213170 h 1457325"/>
                <a:gd name="connsiteX343" fmla="*/ 1572101 w 1609725"/>
                <a:gd name="connsiteY343" fmla="*/ 220885 h 1457325"/>
                <a:gd name="connsiteX344" fmla="*/ 1574673 w 1609725"/>
                <a:gd name="connsiteY344" fmla="*/ 226695 h 1457325"/>
                <a:gd name="connsiteX345" fmla="*/ 1573244 w 1609725"/>
                <a:gd name="connsiteY345" fmla="*/ 232220 h 1457325"/>
                <a:gd name="connsiteX346" fmla="*/ 1579721 w 1609725"/>
                <a:gd name="connsiteY346" fmla="*/ 230124 h 1457325"/>
                <a:gd name="connsiteX347" fmla="*/ 1577245 w 1609725"/>
                <a:gd name="connsiteY347" fmla="*/ 231267 h 1457325"/>
                <a:gd name="connsiteX348" fmla="*/ 1579341 w 1609725"/>
                <a:gd name="connsiteY348" fmla="*/ 233839 h 1457325"/>
                <a:gd name="connsiteX349" fmla="*/ 1575054 w 1609725"/>
                <a:gd name="connsiteY349" fmla="*/ 236601 h 1457325"/>
                <a:gd name="connsiteX350" fmla="*/ 1583341 w 1609725"/>
                <a:gd name="connsiteY350" fmla="*/ 245745 h 1457325"/>
                <a:gd name="connsiteX351" fmla="*/ 1580960 w 1609725"/>
                <a:gd name="connsiteY351" fmla="*/ 246888 h 1457325"/>
                <a:gd name="connsiteX352" fmla="*/ 1582293 w 1609725"/>
                <a:gd name="connsiteY352" fmla="*/ 253746 h 1457325"/>
                <a:gd name="connsiteX353" fmla="*/ 1567624 w 1609725"/>
                <a:gd name="connsiteY353" fmla="*/ 253365 h 1457325"/>
                <a:gd name="connsiteX354" fmla="*/ 1567339 w 1609725"/>
                <a:gd name="connsiteY354" fmla="*/ 256794 h 1457325"/>
                <a:gd name="connsiteX355" fmla="*/ 1557433 w 1609725"/>
                <a:gd name="connsiteY355" fmla="*/ 254127 h 1457325"/>
                <a:gd name="connsiteX356" fmla="*/ 1554385 w 1609725"/>
                <a:gd name="connsiteY356" fmla="*/ 259747 h 1457325"/>
                <a:gd name="connsiteX357" fmla="*/ 1571149 w 1609725"/>
                <a:gd name="connsiteY357" fmla="*/ 283464 h 1457325"/>
                <a:gd name="connsiteX358" fmla="*/ 1578483 w 1609725"/>
                <a:gd name="connsiteY358" fmla="*/ 281369 h 1457325"/>
                <a:gd name="connsiteX359" fmla="*/ 1576864 w 1609725"/>
                <a:gd name="connsiteY359" fmla="*/ 300323 h 1457325"/>
                <a:gd name="connsiteX360" fmla="*/ 1557433 w 1609725"/>
                <a:gd name="connsiteY360" fmla="*/ 305467 h 1457325"/>
                <a:gd name="connsiteX361" fmla="*/ 1558481 w 1609725"/>
                <a:gd name="connsiteY361" fmla="*/ 309848 h 1457325"/>
                <a:gd name="connsiteX362" fmla="*/ 1550480 w 1609725"/>
                <a:gd name="connsiteY362" fmla="*/ 315278 h 1457325"/>
                <a:gd name="connsiteX363" fmla="*/ 1544288 w 1609725"/>
                <a:gd name="connsiteY363" fmla="*/ 324136 h 1457325"/>
                <a:gd name="connsiteX364" fmla="*/ 1546193 w 1609725"/>
                <a:gd name="connsiteY364" fmla="*/ 325469 h 1457325"/>
                <a:gd name="connsiteX365" fmla="*/ 1544383 w 1609725"/>
                <a:gd name="connsiteY365" fmla="*/ 332232 h 1457325"/>
                <a:gd name="connsiteX366" fmla="*/ 1531620 w 1609725"/>
                <a:gd name="connsiteY366" fmla="*/ 335947 h 1457325"/>
                <a:gd name="connsiteX367" fmla="*/ 1530096 w 1609725"/>
                <a:gd name="connsiteY367" fmla="*/ 344424 h 1457325"/>
                <a:gd name="connsiteX368" fmla="*/ 1541145 w 1609725"/>
                <a:gd name="connsiteY368" fmla="*/ 346043 h 1457325"/>
                <a:gd name="connsiteX369" fmla="*/ 1549241 w 1609725"/>
                <a:gd name="connsiteY369" fmla="*/ 364236 h 1457325"/>
                <a:gd name="connsiteX370" fmla="*/ 1535335 w 1609725"/>
                <a:gd name="connsiteY370" fmla="*/ 369665 h 1457325"/>
                <a:gd name="connsiteX371" fmla="*/ 1523047 w 1609725"/>
                <a:gd name="connsiteY371" fmla="*/ 391859 h 1457325"/>
                <a:gd name="connsiteX372" fmla="*/ 1518285 w 1609725"/>
                <a:gd name="connsiteY372" fmla="*/ 396050 h 1457325"/>
                <a:gd name="connsiteX373" fmla="*/ 1502664 w 1609725"/>
                <a:gd name="connsiteY373" fmla="*/ 401764 h 1457325"/>
                <a:gd name="connsiteX374" fmla="*/ 1504760 w 1609725"/>
                <a:gd name="connsiteY374" fmla="*/ 407289 h 1457325"/>
                <a:gd name="connsiteX375" fmla="*/ 1492568 w 1609725"/>
                <a:gd name="connsiteY375" fmla="*/ 413290 h 1457325"/>
                <a:gd name="connsiteX376" fmla="*/ 1487043 w 1609725"/>
                <a:gd name="connsiteY376" fmla="*/ 421291 h 1457325"/>
                <a:gd name="connsiteX377" fmla="*/ 1475042 w 1609725"/>
                <a:gd name="connsiteY377" fmla="*/ 421767 h 1457325"/>
                <a:gd name="connsiteX378" fmla="*/ 1471898 w 1609725"/>
                <a:gd name="connsiteY378" fmla="*/ 412147 h 1457325"/>
                <a:gd name="connsiteX379" fmla="*/ 1461040 w 1609725"/>
                <a:gd name="connsiteY379" fmla="*/ 416528 h 1457325"/>
                <a:gd name="connsiteX380" fmla="*/ 1444085 w 1609725"/>
                <a:gd name="connsiteY380" fmla="*/ 418814 h 1457325"/>
                <a:gd name="connsiteX381" fmla="*/ 1438370 w 1609725"/>
                <a:gd name="connsiteY381" fmla="*/ 406622 h 1457325"/>
                <a:gd name="connsiteX382" fmla="*/ 1423892 w 1609725"/>
                <a:gd name="connsiteY382" fmla="*/ 412147 h 1457325"/>
                <a:gd name="connsiteX383" fmla="*/ 1426464 w 1609725"/>
                <a:gd name="connsiteY383" fmla="*/ 417862 h 1457325"/>
                <a:gd name="connsiteX384" fmla="*/ 1422845 w 1609725"/>
                <a:gd name="connsiteY384" fmla="*/ 418338 h 1457325"/>
                <a:gd name="connsiteX385" fmla="*/ 1421225 w 1609725"/>
                <a:gd name="connsiteY385" fmla="*/ 413480 h 1457325"/>
                <a:gd name="connsiteX386" fmla="*/ 1417701 w 1609725"/>
                <a:gd name="connsiteY386" fmla="*/ 415290 h 1457325"/>
                <a:gd name="connsiteX387" fmla="*/ 1412558 w 1609725"/>
                <a:gd name="connsiteY387" fmla="*/ 403003 h 1457325"/>
                <a:gd name="connsiteX388" fmla="*/ 1401223 w 1609725"/>
                <a:gd name="connsiteY388" fmla="*/ 407956 h 1457325"/>
                <a:gd name="connsiteX389" fmla="*/ 1409319 w 1609725"/>
                <a:gd name="connsiteY389" fmla="*/ 438531 h 1457325"/>
                <a:gd name="connsiteX390" fmla="*/ 1384554 w 1609725"/>
                <a:gd name="connsiteY390" fmla="*/ 444151 h 1457325"/>
                <a:gd name="connsiteX391" fmla="*/ 1387126 w 1609725"/>
                <a:gd name="connsiteY391" fmla="*/ 459200 h 1457325"/>
                <a:gd name="connsiteX392" fmla="*/ 1376363 w 1609725"/>
                <a:gd name="connsiteY392" fmla="*/ 460438 h 1457325"/>
                <a:gd name="connsiteX393" fmla="*/ 1377601 w 1609725"/>
                <a:gd name="connsiteY393" fmla="*/ 465296 h 1457325"/>
                <a:gd name="connsiteX394" fmla="*/ 1348264 w 1609725"/>
                <a:gd name="connsiteY394" fmla="*/ 467296 h 1457325"/>
                <a:gd name="connsiteX395" fmla="*/ 1353598 w 1609725"/>
                <a:gd name="connsiteY395" fmla="*/ 473297 h 1457325"/>
                <a:gd name="connsiteX396" fmla="*/ 1361504 w 1609725"/>
                <a:gd name="connsiteY396" fmla="*/ 505682 h 1457325"/>
                <a:gd name="connsiteX397" fmla="*/ 1339215 w 1609725"/>
                <a:gd name="connsiteY397" fmla="*/ 511683 h 1457325"/>
                <a:gd name="connsiteX398" fmla="*/ 1301972 w 1609725"/>
                <a:gd name="connsiteY398" fmla="*/ 516827 h 1457325"/>
                <a:gd name="connsiteX399" fmla="*/ 1281208 w 1609725"/>
                <a:gd name="connsiteY399" fmla="*/ 524446 h 1457325"/>
                <a:gd name="connsiteX400" fmla="*/ 1286065 w 1609725"/>
                <a:gd name="connsiteY400" fmla="*/ 533210 h 1457325"/>
                <a:gd name="connsiteX401" fmla="*/ 1278064 w 1609725"/>
                <a:gd name="connsiteY401" fmla="*/ 544163 h 1457325"/>
                <a:gd name="connsiteX402" fmla="*/ 1271302 w 1609725"/>
                <a:gd name="connsiteY402" fmla="*/ 544735 h 1457325"/>
                <a:gd name="connsiteX403" fmla="*/ 1271778 w 1609725"/>
                <a:gd name="connsiteY403" fmla="*/ 549497 h 1457325"/>
                <a:gd name="connsiteX404" fmla="*/ 1217486 w 1609725"/>
                <a:gd name="connsiteY404" fmla="*/ 563689 h 1457325"/>
                <a:gd name="connsiteX405" fmla="*/ 1220629 w 1609725"/>
                <a:gd name="connsiteY405" fmla="*/ 572834 h 1457325"/>
                <a:gd name="connsiteX406" fmla="*/ 1206246 w 1609725"/>
                <a:gd name="connsiteY406" fmla="*/ 578072 h 1457325"/>
                <a:gd name="connsiteX407" fmla="*/ 1207484 w 1609725"/>
                <a:gd name="connsiteY407" fmla="*/ 581501 h 1457325"/>
                <a:gd name="connsiteX408" fmla="*/ 1204627 w 1609725"/>
                <a:gd name="connsiteY408" fmla="*/ 582739 h 1457325"/>
                <a:gd name="connsiteX409" fmla="*/ 1207008 w 1609725"/>
                <a:gd name="connsiteY409" fmla="*/ 589693 h 1457325"/>
                <a:gd name="connsiteX410" fmla="*/ 1187672 w 1609725"/>
                <a:gd name="connsiteY410" fmla="*/ 596551 h 1457325"/>
                <a:gd name="connsiteX411" fmla="*/ 1189482 w 1609725"/>
                <a:gd name="connsiteY411" fmla="*/ 600551 h 1457325"/>
                <a:gd name="connsiteX412" fmla="*/ 1165574 w 1609725"/>
                <a:gd name="connsiteY412" fmla="*/ 610362 h 1457325"/>
                <a:gd name="connsiteX413" fmla="*/ 1164527 w 1609725"/>
                <a:gd name="connsiteY413" fmla="*/ 608076 h 1457325"/>
                <a:gd name="connsiteX414" fmla="*/ 1156526 w 1609725"/>
                <a:gd name="connsiteY414" fmla="*/ 612743 h 1457325"/>
                <a:gd name="connsiteX415" fmla="*/ 1156430 w 1609725"/>
                <a:gd name="connsiteY415" fmla="*/ 617601 h 1457325"/>
                <a:gd name="connsiteX416" fmla="*/ 1146334 w 1609725"/>
                <a:gd name="connsiteY416" fmla="*/ 621983 h 1457325"/>
                <a:gd name="connsiteX417" fmla="*/ 1151858 w 1609725"/>
                <a:gd name="connsiteY417" fmla="*/ 640937 h 1457325"/>
                <a:gd name="connsiteX418" fmla="*/ 1144524 w 1609725"/>
                <a:gd name="connsiteY418" fmla="*/ 644271 h 1457325"/>
                <a:gd name="connsiteX419" fmla="*/ 1145572 w 1609725"/>
                <a:gd name="connsiteY419" fmla="*/ 646176 h 1457325"/>
                <a:gd name="connsiteX420" fmla="*/ 1143286 w 1609725"/>
                <a:gd name="connsiteY420" fmla="*/ 647414 h 1457325"/>
                <a:gd name="connsiteX421" fmla="*/ 1146810 w 1609725"/>
                <a:gd name="connsiteY421" fmla="*/ 654463 h 1457325"/>
                <a:gd name="connsiteX422" fmla="*/ 1141476 w 1609725"/>
                <a:gd name="connsiteY422" fmla="*/ 657225 h 1457325"/>
                <a:gd name="connsiteX423" fmla="*/ 1143857 w 1609725"/>
                <a:gd name="connsiteY423" fmla="*/ 663416 h 1457325"/>
                <a:gd name="connsiteX424" fmla="*/ 1105090 w 1609725"/>
                <a:gd name="connsiteY424" fmla="*/ 679609 h 1457325"/>
                <a:gd name="connsiteX425" fmla="*/ 1089374 w 1609725"/>
                <a:gd name="connsiteY425" fmla="*/ 681704 h 1457325"/>
                <a:gd name="connsiteX426" fmla="*/ 1089755 w 1609725"/>
                <a:gd name="connsiteY426" fmla="*/ 690467 h 1457325"/>
                <a:gd name="connsiteX427" fmla="*/ 1093184 w 1609725"/>
                <a:gd name="connsiteY427" fmla="*/ 690277 h 1457325"/>
                <a:gd name="connsiteX428" fmla="*/ 1094994 w 1609725"/>
                <a:gd name="connsiteY428" fmla="*/ 702564 h 1457325"/>
                <a:gd name="connsiteX429" fmla="*/ 1088041 w 1609725"/>
                <a:gd name="connsiteY429" fmla="*/ 703421 h 1457325"/>
                <a:gd name="connsiteX430" fmla="*/ 1089279 w 1609725"/>
                <a:gd name="connsiteY430" fmla="*/ 711327 h 1457325"/>
                <a:gd name="connsiteX431" fmla="*/ 1085850 w 1609725"/>
                <a:gd name="connsiteY431" fmla="*/ 711613 h 1457325"/>
                <a:gd name="connsiteX432" fmla="*/ 1083278 w 1609725"/>
                <a:gd name="connsiteY432" fmla="*/ 723233 h 1457325"/>
                <a:gd name="connsiteX433" fmla="*/ 1085088 w 1609725"/>
                <a:gd name="connsiteY433" fmla="*/ 740759 h 1457325"/>
                <a:gd name="connsiteX434" fmla="*/ 1081469 w 1609725"/>
                <a:gd name="connsiteY434" fmla="*/ 740950 h 1457325"/>
                <a:gd name="connsiteX435" fmla="*/ 1079659 w 1609725"/>
                <a:gd name="connsiteY435" fmla="*/ 745141 h 1457325"/>
                <a:gd name="connsiteX436" fmla="*/ 1088517 w 1609725"/>
                <a:gd name="connsiteY436" fmla="*/ 778669 h 1457325"/>
                <a:gd name="connsiteX437" fmla="*/ 1103947 w 1609725"/>
                <a:gd name="connsiteY437" fmla="*/ 774763 h 1457325"/>
                <a:gd name="connsiteX438" fmla="*/ 1119664 w 1609725"/>
                <a:gd name="connsiteY438" fmla="*/ 765810 h 1457325"/>
                <a:gd name="connsiteX439" fmla="*/ 1120807 w 1609725"/>
                <a:gd name="connsiteY439" fmla="*/ 768477 h 1457325"/>
                <a:gd name="connsiteX440" fmla="*/ 1138523 w 1609725"/>
                <a:gd name="connsiteY440" fmla="*/ 763429 h 1457325"/>
                <a:gd name="connsiteX441" fmla="*/ 1142429 w 1609725"/>
                <a:gd name="connsiteY441" fmla="*/ 771430 h 1457325"/>
                <a:gd name="connsiteX442" fmla="*/ 1173671 w 1609725"/>
                <a:gd name="connsiteY442" fmla="*/ 770572 h 1457325"/>
                <a:gd name="connsiteX443" fmla="*/ 1176338 w 1609725"/>
                <a:gd name="connsiteY443" fmla="*/ 773430 h 1457325"/>
                <a:gd name="connsiteX444" fmla="*/ 1175480 w 1609725"/>
                <a:gd name="connsiteY444" fmla="*/ 780860 h 1457325"/>
                <a:gd name="connsiteX445" fmla="*/ 1177671 w 1609725"/>
                <a:gd name="connsiteY445" fmla="*/ 784479 h 1457325"/>
                <a:gd name="connsiteX446" fmla="*/ 1188244 w 1609725"/>
                <a:gd name="connsiteY446" fmla="*/ 786955 h 1457325"/>
                <a:gd name="connsiteX447" fmla="*/ 1186148 w 1609725"/>
                <a:gd name="connsiteY447" fmla="*/ 786575 h 1457325"/>
                <a:gd name="connsiteX448" fmla="*/ 1184815 w 1609725"/>
                <a:gd name="connsiteY448" fmla="*/ 790480 h 1457325"/>
                <a:gd name="connsiteX449" fmla="*/ 1185386 w 1609725"/>
                <a:gd name="connsiteY449" fmla="*/ 796957 h 1457325"/>
                <a:gd name="connsiteX450" fmla="*/ 1181957 w 1609725"/>
                <a:gd name="connsiteY450" fmla="*/ 797147 h 1457325"/>
                <a:gd name="connsiteX451" fmla="*/ 1180910 w 1609725"/>
                <a:gd name="connsiteY451" fmla="*/ 800481 h 1457325"/>
                <a:gd name="connsiteX452" fmla="*/ 1172147 w 1609725"/>
                <a:gd name="connsiteY452" fmla="*/ 802577 h 1457325"/>
                <a:gd name="connsiteX453" fmla="*/ 1149001 w 1609725"/>
                <a:gd name="connsiteY453" fmla="*/ 796480 h 1457325"/>
                <a:gd name="connsiteX454" fmla="*/ 1137380 w 1609725"/>
                <a:gd name="connsiteY454" fmla="*/ 801529 h 1457325"/>
                <a:gd name="connsiteX455" fmla="*/ 1128236 w 1609725"/>
                <a:gd name="connsiteY455" fmla="*/ 801529 h 1457325"/>
                <a:gd name="connsiteX456" fmla="*/ 1130713 w 1609725"/>
                <a:gd name="connsiteY456" fmla="*/ 811721 h 1457325"/>
                <a:gd name="connsiteX457" fmla="*/ 1105472 w 1609725"/>
                <a:gd name="connsiteY457" fmla="*/ 814769 h 1457325"/>
                <a:gd name="connsiteX458" fmla="*/ 1106614 w 1609725"/>
                <a:gd name="connsiteY458" fmla="*/ 827056 h 1457325"/>
                <a:gd name="connsiteX459" fmla="*/ 1096328 w 1609725"/>
                <a:gd name="connsiteY459" fmla="*/ 830771 h 1457325"/>
                <a:gd name="connsiteX460" fmla="*/ 1104710 w 1609725"/>
                <a:gd name="connsiteY460" fmla="*/ 854678 h 1457325"/>
                <a:gd name="connsiteX461" fmla="*/ 1106043 w 1609725"/>
                <a:gd name="connsiteY461" fmla="*/ 872680 h 1457325"/>
                <a:gd name="connsiteX462" fmla="*/ 1100423 w 1609725"/>
                <a:gd name="connsiteY462" fmla="*/ 873919 h 1457325"/>
                <a:gd name="connsiteX463" fmla="*/ 1101662 w 1609725"/>
                <a:gd name="connsiteY463" fmla="*/ 880110 h 1457325"/>
                <a:gd name="connsiteX464" fmla="*/ 1114520 w 1609725"/>
                <a:gd name="connsiteY464" fmla="*/ 897446 h 1457325"/>
                <a:gd name="connsiteX465" fmla="*/ 1114615 w 1609725"/>
                <a:gd name="connsiteY465" fmla="*/ 905637 h 1457325"/>
                <a:gd name="connsiteX466" fmla="*/ 1108710 w 1609725"/>
                <a:gd name="connsiteY466" fmla="*/ 911638 h 1457325"/>
                <a:gd name="connsiteX467" fmla="*/ 1108710 w 1609725"/>
                <a:gd name="connsiteY467" fmla="*/ 925449 h 1457325"/>
                <a:gd name="connsiteX468" fmla="*/ 1100900 w 1609725"/>
                <a:gd name="connsiteY468" fmla="*/ 940689 h 1457325"/>
                <a:gd name="connsiteX469" fmla="*/ 1101757 w 1609725"/>
                <a:gd name="connsiteY469" fmla="*/ 946976 h 1457325"/>
                <a:gd name="connsiteX470" fmla="*/ 1078325 w 1609725"/>
                <a:gd name="connsiteY470" fmla="*/ 957358 h 1457325"/>
                <a:gd name="connsiteX471" fmla="*/ 1075658 w 1609725"/>
                <a:gd name="connsiteY471" fmla="*/ 962025 h 1457325"/>
                <a:gd name="connsiteX472" fmla="*/ 1063752 w 1609725"/>
                <a:gd name="connsiteY472" fmla="*/ 968121 h 1457325"/>
                <a:gd name="connsiteX473" fmla="*/ 1064038 w 1609725"/>
                <a:gd name="connsiteY473" fmla="*/ 981265 h 1457325"/>
                <a:gd name="connsiteX474" fmla="*/ 1070039 w 1609725"/>
                <a:gd name="connsiteY474" fmla="*/ 994220 h 1457325"/>
                <a:gd name="connsiteX475" fmla="*/ 1080040 w 1609725"/>
                <a:gd name="connsiteY475" fmla="*/ 991457 h 1457325"/>
                <a:gd name="connsiteX476" fmla="*/ 1077659 w 1609725"/>
                <a:gd name="connsiteY476" fmla="*/ 1007650 h 1457325"/>
                <a:gd name="connsiteX477" fmla="*/ 1074896 w 1609725"/>
                <a:gd name="connsiteY477" fmla="*/ 1012031 h 1457325"/>
                <a:gd name="connsiteX478" fmla="*/ 1085374 w 1609725"/>
                <a:gd name="connsiteY478" fmla="*/ 1014508 h 1457325"/>
                <a:gd name="connsiteX479" fmla="*/ 1072325 w 1609725"/>
                <a:gd name="connsiteY479" fmla="*/ 1030414 h 1457325"/>
                <a:gd name="connsiteX480" fmla="*/ 1059942 w 1609725"/>
                <a:gd name="connsiteY480" fmla="*/ 1056704 h 1457325"/>
                <a:gd name="connsiteX481" fmla="*/ 1051179 w 1609725"/>
                <a:gd name="connsiteY481" fmla="*/ 1051941 h 1457325"/>
                <a:gd name="connsiteX482" fmla="*/ 1045559 w 1609725"/>
                <a:gd name="connsiteY482" fmla="*/ 1061942 h 1457325"/>
                <a:gd name="connsiteX483" fmla="*/ 1041654 w 1609725"/>
                <a:gd name="connsiteY483" fmla="*/ 1059942 h 1457325"/>
                <a:gd name="connsiteX484" fmla="*/ 1039463 w 1609725"/>
                <a:gd name="connsiteY484" fmla="*/ 1063276 h 1457325"/>
                <a:gd name="connsiteX485" fmla="*/ 1018699 w 1609725"/>
                <a:gd name="connsiteY485" fmla="*/ 1061466 h 1457325"/>
                <a:gd name="connsiteX486" fmla="*/ 1014984 w 1609725"/>
                <a:gd name="connsiteY486" fmla="*/ 1073372 h 1457325"/>
                <a:gd name="connsiteX487" fmla="*/ 1012793 w 1609725"/>
                <a:gd name="connsiteY487" fmla="*/ 1073468 h 1457325"/>
                <a:gd name="connsiteX488" fmla="*/ 1010793 w 1609725"/>
                <a:gd name="connsiteY488" fmla="*/ 1068610 h 1457325"/>
                <a:gd name="connsiteX489" fmla="*/ 988219 w 1609725"/>
                <a:gd name="connsiteY489" fmla="*/ 1072229 h 1457325"/>
                <a:gd name="connsiteX490" fmla="*/ 987933 w 1609725"/>
                <a:gd name="connsiteY490" fmla="*/ 1099756 h 1457325"/>
                <a:gd name="connsiteX491" fmla="*/ 992029 w 1609725"/>
                <a:gd name="connsiteY491" fmla="*/ 1123379 h 1457325"/>
                <a:gd name="connsiteX492" fmla="*/ 990410 w 1609725"/>
                <a:gd name="connsiteY492" fmla="*/ 1124236 h 1457325"/>
                <a:gd name="connsiteX493" fmla="*/ 987743 w 1609725"/>
                <a:gd name="connsiteY493" fmla="*/ 1115568 h 1457325"/>
                <a:gd name="connsiteX494" fmla="*/ 979646 w 1609725"/>
                <a:gd name="connsiteY494" fmla="*/ 1117473 h 1457325"/>
                <a:gd name="connsiteX495" fmla="*/ 975170 w 1609725"/>
                <a:gd name="connsiteY495" fmla="*/ 1111568 h 1457325"/>
                <a:gd name="connsiteX496" fmla="*/ 978979 w 1609725"/>
                <a:gd name="connsiteY496" fmla="*/ 1106996 h 1457325"/>
                <a:gd name="connsiteX497" fmla="*/ 975360 w 1609725"/>
                <a:gd name="connsiteY497" fmla="*/ 1104043 h 1457325"/>
                <a:gd name="connsiteX498" fmla="*/ 968407 w 1609725"/>
                <a:gd name="connsiteY498" fmla="*/ 1109663 h 1457325"/>
                <a:gd name="connsiteX499" fmla="*/ 977360 w 1609725"/>
                <a:gd name="connsiteY499" fmla="*/ 1120616 h 1457325"/>
                <a:gd name="connsiteX500" fmla="*/ 974884 w 1609725"/>
                <a:gd name="connsiteY500" fmla="*/ 1123188 h 1457325"/>
                <a:gd name="connsiteX501" fmla="*/ 964025 w 1609725"/>
                <a:gd name="connsiteY501" fmla="*/ 1122236 h 1457325"/>
                <a:gd name="connsiteX502" fmla="*/ 945737 w 1609725"/>
                <a:gd name="connsiteY502" fmla="*/ 1127760 h 1457325"/>
                <a:gd name="connsiteX503" fmla="*/ 938975 w 1609725"/>
                <a:gd name="connsiteY503" fmla="*/ 1125569 h 1457325"/>
                <a:gd name="connsiteX504" fmla="*/ 928688 w 1609725"/>
                <a:gd name="connsiteY504" fmla="*/ 1131856 h 1457325"/>
                <a:gd name="connsiteX505" fmla="*/ 934688 w 1609725"/>
                <a:gd name="connsiteY505" fmla="*/ 1140714 h 1457325"/>
                <a:gd name="connsiteX506" fmla="*/ 936212 w 1609725"/>
                <a:gd name="connsiteY506" fmla="*/ 1151382 h 1457325"/>
                <a:gd name="connsiteX507" fmla="*/ 931545 w 1609725"/>
                <a:gd name="connsiteY507" fmla="*/ 1154430 h 1457325"/>
                <a:gd name="connsiteX508" fmla="*/ 935831 w 1609725"/>
                <a:gd name="connsiteY508" fmla="*/ 1163193 h 1457325"/>
                <a:gd name="connsiteX509" fmla="*/ 943928 w 1609725"/>
                <a:gd name="connsiteY509" fmla="*/ 1162431 h 1457325"/>
                <a:gd name="connsiteX510" fmla="*/ 946595 w 1609725"/>
                <a:gd name="connsiteY510" fmla="*/ 1172337 h 1457325"/>
                <a:gd name="connsiteX511" fmla="*/ 953738 w 1609725"/>
                <a:gd name="connsiteY511" fmla="*/ 1169765 h 1457325"/>
                <a:gd name="connsiteX512" fmla="*/ 956120 w 1609725"/>
                <a:gd name="connsiteY512" fmla="*/ 1179195 h 1457325"/>
                <a:gd name="connsiteX513" fmla="*/ 958025 w 1609725"/>
                <a:gd name="connsiteY513" fmla="*/ 1178433 h 1457325"/>
                <a:gd name="connsiteX514" fmla="*/ 960596 w 1609725"/>
                <a:gd name="connsiteY514" fmla="*/ 1188148 h 1457325"/>
                <a:gd name="connsiteX515" fmla="*/ 962120 w 1609725"/>
                <a:gd name="connsiteY515" fmla="*/ 1187387 h 1457325"/>
                <a:gd name="connsiteX516" fmla="*/ 969740 w 1609725"/>
                <a:gd name="connsiteY516" fmla="*/ 1207675 h 1457325"/>
                <a:gd name="connsiteX517" fmla="*/ 960501 w 1609725"/>
                <a:gd name="connsiteY517" fmla="*/ 1210723 h 1457325"/>
                <a:gd name="connsiteX518" fmla="*/ 969931 w 1609725"/>
                <a:gd name="connsiteY518" fmla="*/ 1237679 h 1457325"/>
                <a:gd name="connsiteX519" fmla="*/ 983456 w 1609725"/>
                <a:gd name="connsiteY519" fmla="*/ 1233297 h 1457325"/>
                <a:gd name="connsiteX520" fmla="*/ 984980 w 1609725"/>
                <a:gd name="connsiteY520" fmla="*/ 1239107 h 1457325"/>
                <a:gd name="connsiteX521" fmla="*/ 990600 w 1609725"/>
                <a:gd name="connsiteY521" fmla="*/ 1237583 h 1457325"/>
                <a:gd name="connsiteX522" fmla="*/ 991362 w 1609725"/>
                <a:gd name="connsiteY522" fmla="*/ 1246632 h 1457325"/>
                <a:gd name="connsiteX523" fmla="*/ 986600 w 1609725"/>
                <a:gd name="connsiteY523" fmla="*/ 1265206 h 1457325"/>
                <a:gd name="connsiteX524" fmla="*/ 984218 w 1609725"/>
                <a:gd name="connsiteY524" fmla="*/ 1265111 h 1457325"/>
                <a:gd name="connsiteX525" fmla="*/ 983361 w 1609725"/>
                <a:gd name="connsiteY525" fmla="*/ 1272826 h 1457325"/>
                <a:gd name="connsiteX526" fmla="*/ 986600 w 1609725"/>
                <a:gd name="connsiteY526" fmla="*/ 1273873 h 1457325"/>
                <a:gd name="connsiteX527" fmla="*/ 985266 w 1609725"/>
                <a:gd name="connsiteY527" fmla="*/ 1279303 h 1457325"/>
                <a:gd name="connsiteX528" fmla="*/ 977646 w 1609725"/>
                <a:gd name="connsiteY528" fmla="*/ 1277684 h 1457325"/>
                <a:gd name="connsiteX529" fmla="*/ 981075 w 1609725"/>
                <a:gd name="connsiteY529" fmla="*/ 1281017 h 1457325"/>
                <a:gd name="connsiteX530" fmla="*/ 977075 w 1609725"/>
                <a:gd name="connsiteY530" fmla="*/ 1290923 h 1457325"/>
                <a:gd name="connsiteX531" fmla="*/ 966406 w 1609725"/>
                <a:gd name="connsiteY531" fmla="*/ 1289590 h 1457325"/>
                <a:gd name="connsiteX532" fmla="*/ 941261 w 1609725"/>
                <a:gd name="connsiteY532" fmla="*/ 1273016 h 1457325"/>
                <a:gd name="connsiteX533" fmla="*/ 933545 w 1609725"/>
                <a:gd name="connsiteY533" fmla="*/ 1273683 h 1457325"/>
                <a:gd name="connsiteX534" fmla="*/ 927354 w 1609725"/>
                <a:gd name="connsiteY534" fmla="*/ 1279112 h 1457325"/>
                <a:gd name="connsiteX535" fmla="*/ 924306 w 1609725"/>
                <a:gd name="connsiteY535" fmla="*/ 1274064 h 1457325"/>
                <a:gd name="connsiteX536" fmla="*/ 913447 w 1609725"/>
                <a:gd name="connsiteY536" fmla="*/ 1279208 h 1457325"/>
                <a:gd name="connsiteX537" fmla="*/ 914971 w 1609725"/>
                <a:gd name="connsiteY537" fmla="*/ 1282732 h 1457325"/>
                <a:gd name="connsiteX538" fmla="*/ 910876 w 1609725"/>
                <a:gd name="connsiteY538" fmla="*/ 1284351 h 1457325"/>
                <a:gd name="connsiteX539" fmla="*/ 924401 w 1609725"/>
                <a:gd name="connsiteY539" fmla="*/ 1312926 h 1457325"/>
                <a:gd name="connsiteX540" fmla="*/ 912495 w 1609725"/>
                <a:gd name="connsiteY540" fmla="*/ 1328261 h 1457325"/>
                <a:gd name="connsiteX541" fmla="*/ 911733 w 1609725"/>
                <a:gd name="connsiteY541" fmla="*/ 1333024 h 1457325"/>
                <a:gd name="connsiteX542" fmla="*/ 917543 w 1609725"/>
                <a:gd name="connsiteY542" fmla="*/ 1340548 h 1457325"/>
                <a:gd name="connsiteX543" fmla="*/ 925068 w 1609725"/>
                <a:gd name="connsiteY543" fmla="*/ 1344739 h 1457325"/>
                <a:gd name="connsiteX544" fmla="*/ 914781 w 1609725"/>
                <a:gd name="connsiteY544" fmla="*/ 1342739 h 1457325"/>
                <a:gd name="connsiteX545" fmla="*/ 901446 w 1609725"/>
                <a:gd name="connsiteY545" fmla="*/ 1334929 h 1457325"/>
                <a:gd name="connsiteX546" fmla="*/ 893921 w 1609725"/>
                <a:gd name="connsiteY546" fmla="*/ 1379792 h 1457325"/>
                <a:gd name="connsiteX547" fmla="*/ 881348 w 1609725"/>
                <a:gd name="connsiteY547" fmla="*/ 1375601 h 1457325"/>
                <a:gd name="connsiteX548" fmla="*/ 873538 w 1609725"/>
                <a:gd name="connsiteY548" fmla="*/ 1383221 h 1457325"/>
                <a:gd name="connsiteX549" fmla="*/ 872585 w 1609725"/>
                <a:gd name="connsiteY549" fmla="*/ 1394555 h 1457325"/>
                <a:gd name="connsiteX550" fmla="*/ 870680 w 1609725"/>
                <a:gd name="connsiteY550" fmla="*/ 1390650 h 1457325"/>
                <a:gd name="connsiteX551" fmla="*/ 860679 w 1609725"/>
                <a:gd name="connsiteY551" fmla="*/ 1388364 h 1457325"/>
                <a:gd name="connsiteX552" fmla="*/ 847344 w 1609725"/>
                <a:gd name="connsiteY552" fmla="*/ 1395508 h 1457325"/>
                <a:gd name="connsiteX553" fmla="*/ 839248 w 1609725"/>
                <a:gd name="connsiteY553" fmla="*/ 1389602 h 1457325"/>
                <a:gd name="connsiteX554" fmla="*/ 836962 w 1609725"/>
                <a:gd name="connsiteY554" fmla="*/ 1398270 h 1457325"/>
                <a:gd name="connsiteX555" fmla="*/ 829818 w 1609725"/>
                <a:gd name="connsiteY555" fmla="*/ 1398556 h 1457325"/>
                <a:gd name="connsiteX556" fmla="*/ 829628 w 1609725"/>
                <a:gd name="connsiteY556" fmla="*/ 1405223 h 1457325"/>
                <a:gd name="connsiteX557" fmla="*/ 821150 w 1609725"/>
                <a:gd name="connsiteY557" fmla="*/ 1402271 h 1457325"/>
                <a:gd name="connsiteX558" fmla="*/ 820960 w 1609725"/>
                <a:gd name="connsiteY558" fmla="*/ 1398556 h 1457325"/>
                <a:gd name="connsiteX559" fmla="*/ 818483 w 1609725"/>
                <a:gd name="connsiteY559" fmla="*/ 1398175 h 1457325"/>
                <a:gd name="connsiteX560" fmla="*/ 817340 w 1609725"/>
                <a:gd name="connsiteY560" fmla="*/ 1401794 h 1457325"/>
                <a:gd name="connsiteX561" fmla="*/ 810482 w 1609725"/>
                <a:gd name="connsiteY561" fmla="*/ 1398746 h 1457325"/>
                <a:gd name="connsiteX562" fmla="*/ 804291 w 1609725"/>
                <a:gd name="connsiteY562" fmla="*/ 1403985 h 1457325"/>
                <a:gd name="connsiteX563" fmla="*/ 795719 w 1609725"/>
                <a:gd name="connsiteY563" fmla="*/ 1403604 h 1457325"/>
                <a:gd name="connsiteX564" fmla="*/ 791146 w 1609725"/>
                <a:gd name="connsiteY564" fmla="*/ 1401889 h 1457325"/>
                <a:gd name="connsiteX565" fmla="*/ 793337 w 1609725"/>
                <a:gd name="connsiteY565" fmla="*/ 1392174 h 1457325"/>
                <a:gd name="connsiteX566" fmla="*/ 802291 w 1609725"/>
                <a:gd name="connsiteY566" fmla="*/ 1389412 h 1457325"/>
                <a:gd name="connsiteX567" fmla="*/ 817912 w 1609725"/>
                <a:gd name="connsiteY567" fmla="*/ 1378268 h 1457325"/>
                <a:gd name="connsiteX568" fmla="*/ 811816 w 1609725"/>
                <a:gd name="connsiteY568" fmla="*/ 1372172 h 1457325"/>
                <a:gd name="connsiteX569" fmla="*/ 799243 w 1609725"/>
                <a:gd name="connsiteY569" fmla="*/ 1380077 h 1457325"/>
                <a:gd name="connsiteX570" fmla="*/ 798290 w 1609725"/>
                <a:gd name="connsiteY570" fmla="*/ 1377696 h 1457325"/>
                <a:gd name="connsiteX571" fmla="*/ 803053 w 1609725"/>
                <a:gd name="connsiteY571" fmla="*/ 1375601 h 1457325"/>
                <a:gd name="connsiteX572" fmla="*/ 799624 w 1609725"/>
                <a:gd name="connsiteY572" fmla="*/ 1368171 h 1457325"/>
                <a:gd name="connsiteX573" fmla="*/ 800862 w 1609725"/>
                <a:gd name="connsiteY573" fmla="*/ 1355598 h 1457325"/>
                <a:gd name="connsiteX574" fmla="*/ 792575 w 1609725"/>
                <a:gd name="connsiteY574" fmla="*/ 1352455 h 1457325"/>
                <a:gd name="connsiteX575" fmla="*/ 805148 w 1609725"/>
                <a:gd name="connsiteY575" fmla="*/ 1336929 h 1457325"/>
                <a:gd name="connsiteX576" fmla="*/ 798671 w 1609725"/>
                <a:gd name="connsiteY576" fmla="*/ 1335119 h 1457325"/>
                <a:gd name="connsiteX577" fmla="*/ 791337 w 1609725"/>
                <a:gd name="connsiteY577" fmla="*/ 1338453 h 1457325"/>
                <a:gd name="connsiteX578" fmla="*/ 773525 w 1609725"/>
                <a:gd name="connsiteY578" fmla="*/ 1339215 h 1457325"/>
                <a:gd name="connsiteX579" fmla="*/ 747331 w 1609725"/>
                <a:gd name="connsiteY579" fmla="*/ 1349502 h 1457325"/>
                <a:gd name="connsiteX580" fmla="*/ 723900 w 1609725"/>
                <a:gd name="connsiteY580" fmla="*/ 1352074 h 1457325"/>
                <a:gd name="connsiteX581" fmla="*/ 729996 w 1609725"/>
                <a:gd name="connsiteY581" fmla="*/ 1393793 h 1457325"/>
                <a:gd name="connsiteX582" fmla="*/ 726377 w 1609725"/>
                <a:gd name="connsiteY582" fmla="*/ 1407128 h 1457325"/>
                <a:gd name="connsiteX583" fmla="*/ 727138 w 1609725"/>
                <a:gd name="connsiteY583" fmla="*/ 1418939 h 1457325"/>
                <a:gd name="connsiteX584" fmla="*/ 718661 w 1609725"/>
                <a:gd name="connsiteY584" fmla="*/ 1426464 h 1457325"/>
                <a:gd name="connsiteX585" fmla="*/ 715518 w 1609725"/>
                <a:gd name="connsiteY585" fmla="*/ 1425416 h 1457325"/>
                <a:gd name="connsiteX586" fmla="*/ 713994 w 1609725"/>
                <a:gd name="connsiteY586" fmla="*/ 1428655 h 1457325"/>
                <a:gd name="connsiteX587" fmla="*/ 668179 w 1609725"/>
                <a:gd name="connsiteY587" fmla="*/ 1448276 h 1457325"/>
                <a:gd name="connsiteX588" fmla="*/ 664083 w 1609725"/>
                <a:gd name="connsiteY588" fmla="*/ 1449038 h 1457325"/>
                <a:gd name="connsiteX589" fmla="*/ 659702 w 1609725"/>
                <a:gd name="connsiteY589" fmla="*/ 1444657 h 1457325"/>
                <a:gd name="connsiteX590" fmla="*/ 650938 w 1609725"/>
                <a:gd name="connsiteY590" fmla="*/ 1445228 h 1457325"/>
                <a:gd name="connsiteX591" fmla="*/ 650558 w 1609725"/>
                <a:gd name="connsiteY591" fmla="*/ 1440847 h 1457325"/>
                <a:gd name="connsiteX592" fmla="*/ 640175 w 1609725"/>
                <a:gd name="connsiteY592" fmla="*/ 1440561 h 1457325"/>
                <a:gd name="connsiteX593" fmla="*/ 634270 w 1609725"/>
                <a:gd name="connsiteY593" fmla="*/ 1441704 h 1457325"/>
                <a:gd name="connsiteX594" fmla="*/ 634746 w 1609725"/>
                <a:gd name="connsiteY594" fmla="*/ 1444466 h 1457325"/>
                <a:gd name="connsiteX595" fmla="*/ 630746 w 1609725"/>
                <a:gd name="connsiteY595" fmla="*/ 1448657 h 1457325"/>
                <a:gd name="connsiteX596" fmla="*/ 621221 w 1609725"/>
                <a:gd name="connsiteY596" fmla="*/ 1445705 h 1457325"/>
                <a:gd name="connsiteX597" fmla="*/ 615505 w 1609725"/>
                <a:gd name="connsiteY597" fmla="*/ 1449134 h 1457325"/>
                <a:gd name="connsiteX598" fmla="*/ 610553 w 1609725"/>
                <a:gd name="connsiteY598" fmla="*/ 1437227 h 1457325"/>
                <a:gd name="connsiteX599" fmla="*/ 613029 w 1609725"/>
                <a:gd name="connsiteY599" fmla="*/ 1431608 h 1457325"/>
                <a:gd name="connsiteX600" fmla="*/ 607219 w 1609725"/>
                <a:gd name="connsiteY600" fmla="*/ 1410557 h 1457325"/>
                <a:gd name="connsiteX601" fmla="*/ 584740 w 1609725"/>
                <a:gd name="connsiteY601" fmla="*/ 1413891 h 1457325"/>
                <a:gd name="connsiteX602" fmla="*/ 583025 w 1609725"/>
                <a:gd name="connsiteY602" fmla="*/ 1409414 h 1457325"/>
                <a:gd name="connsiteX603" fmla="*/ 578453 w 1609725"/>
                <a:gd name="connsiteY603" fmla="*/ 1412367 h 1457325"/>
                <a:gd name="connsiteX604" fmla="*/ 575120 w 1609725"/>
                <a:gd name="connsiteY604" fmla="*/ 1403795 h 1457325"/>
                <a:gd name="connsiteX605" fmla="*/ 564452 w 1609725"/>
                <a:gd name="connsiteY605" fmla="*/ 1405985 h 1457325"/>
                <a:gd name="connsiteX606" fmla="*/ 554641 w 1609725"/>
                <a:gd name="connsiteY606" fmla="*/ 1371981 h 1457325"/>
                <a:gd name="connsiteX607" fmla="*/ 546640 w 1609725"/>
                <a:gd name="connsiteY607" fmla="*/ 1377887 h 1457325"/>
                <a:gd name="connsiteX608" fmla="*/ 538067 w 1609725"/>
                <a:gd name="connsiteY608" fmla="*/ 1380268 h 1457325"/>
                <a:gd name="connsiteX609" fmla="*/ 551212 w 1609725"/>
                <a:gd name="connsiteY609" fmla="*/ 1372838 h 1457325"/>
                <a:gd name="connsiteX610" fmla="*/ 521113 w 1609725"/>
                <a:gd name="connsiteY610" fmla="*/ 1380172 h 1457325"/>
                <a:gd name="connsiteX611" fmla="*/ 520065 w 1609725"/>
                <a:gd name="connsiteY611" fmla="*/ 1377220 h 1457325"/>
                <a:gd name="connsiteX612" fmla="*/ 523970 w 1609725"/>
                <a:gd name="connsiteY612" fmla="*/ 1375601 h 1457325"/>
                <a:gd name="connsiteX613" fmla="*/ 522922 w 1609725"/>
                <a:gd name="connsiteY613" fmla="*/ 1372267 h 1457325"/>
                <a:gd name="connsiteX614" fmla="*/ 529209 w 1609725"/>
                <a:gd name="connsiteY614" fmla="*/ 1368457 h 1457325"/>
                <a:gd name="connsiteX615" fmla="*/ 533210 w 1609725"/>
                <a:gd name="connsiteY615" fmla="*/ 1367600 h 1457325"/>
                <a:gd name="connsiteX616" fmla="*/ 535305 w 1609725"/>
                <a:gd name="connsiteY616" fmla="*/ 1373600 h 1457325"/>
                <a:gd name="connsiteX617" fmla="*/ 554831 w 1609725"/>
                <a:gd name="connsiteY617" fmla="*/ 1368647 h 1457325"/>
                <a:gd name="connsiteX618" fmla="*/ 552831 w 1609725"/>
                <a:gd name="connsiteY618" fmla="*/ 1362932 h 1457325"/>
                <a:gd name="connsiteX619" fmla="*/ 526256 w 1609725"/>
                <a:gd name="connsiteY619" fmla="*/ 1363218 h 1457325"/>
                <a:gd name="connsiteX620" fmla="*/ 525304 w 1609725"/>
                <a:gd name="connsiteY620" fmla="*/ 1354550 h 1457325"/>
                <a:gd name="connsiteX621" fmla="*/ 515779 w 1609725"/>
                <a:gd name="connsiteY621" fmla="*/ 1354360 h 1457325"/>
                <a:gd name="connsiteX622" fmla="*/ 512636 w 1609725"/>
                <a:gd name="connsiteY622" fmla="*/ 1349597 h 1457325"/>
                <a:gd name="connsiteX623" fmla="*/ 515493 w 1609725"/>
                <a:gd name="connsiteY623" fmla="*/ 1347788 h 1457325"/>
                <a:gd name="connsiteX624" fmla="*/ 499872 w 1609725"/>
                <a:gd name="connsiteY624" fmla="*/ 1335596 h 1457325"/>
                <a:gd name="connsiteX625" fmla="*/ 494252 w 1609725"/>
                <a:gd name="connsiteY625" fmla="*/ 1341596 h 1457325"/>
                <a:gd name="connsiteX626" fmla="*/ 483965 w 1609725"/>
                <a:gd name="connsiteY626" fmla="*/ 1343120 h 1457325"/>
                <a:gd name="connsiteX627" fmla="*/ 482727 w 1609725"/>
                <a:gd name="connsiteY627" fmla="*/ 1333690 h 1457325"/>
                <a:gd name="connsiteX628" fmla="*/ 487013 w 1609725"/>
                <a:gd name="connsiteY628" fmla="*/ 1314736 h 1457325"/>
                <a:gd name="connsiteX629" fmla="*/ 487299 w 1609725"/>
                <a:gd name="connsiteY629" fmla="*/ 1295686 h 1457325"/>
                <a:gd name="connsiteX630" fmla="*/ 484918 w 1609725"/>
                <a:gd name="connsiteY630" fmla="*/ 1294638 h 1457325"/>
                <a:gd name="connsiteX631" fmla="*/ 474345 w 1609725"/>
                <a:gd name="connsiteY631" fmla="*/ 1311688 h 1457325"/>
                <a:gd name="connsiteX632" fmla="*/ 456533 w 1609725"/>
                <a:gd name="connsiteY632" fmla="*/ 1286065 h 1457325"/>
                <a:gd name="connsiteX633" fmla="*/ 449675 w 1609725"/>
                <a:gd name="connsiteY633" fmla="*/ 1283208 h 1457325"/>
                <a:gd name="connsiteX634" fmla="*/ 448818 w 1609725"/>
                <a:gd name="connsiteY634" fmla="*/ 1274636 h 1457325"/>
                <a:gd name="connsiteX635" fmla="*/ 415862 w 1609725"/>
                <a:gd name="connsiteY635" fmla="*/ 1279684 h 1457325"/>
                <a:gd name="connsiteX636" fmla="*/ 415385 w 1609725"/>
                <a:gd name="connsiteY636" fmla="*/ 1294067 h 1457325"/>
                <a:gd name="connsiteX637" fmla="*/ 421577 w 1609725"/>
                <a:gd name="connsiteY637" fmla="*/ 1316069 h 1457325"/>
                <a:gd name="connsiteX638" fmla="*/ 419957 w 1609725"/>
                <a:gd name="connsiteY638" fmla="*/ 1321689 h 1457325"/>
                <a:gd name="connsiteX639" fmla="*/ 427482 w 1609725"/>
                <a:gd name="connsiteY639" fmla="*/ 1327976 h 1457325"/>
                <a:gd name="connsiteX640" fmla="*/ 431292 w 1609725"/>
                <a:gd name="connsiteY640" fmla="*/ 1350836 h 1457325"/>
                <a:gd name="connsiteX641" fmla="*/ 434626 w 1609725"/>
                <a:gd name="connsiteY641" fmla="*/ 1351502 h 1457325"/>
                <a:gd name="connsiteX642" fmla="*/ 436531 w 1609725"/>
                <a:gd name="connsiteY642" fmla="*/ 1362170 h 1457325"/>
                <a:gd name="connsiteX643" fmla="*/ 433292 w 1609725"/>
                <a:gd name="connsiteY643" fmla="*/ 1362456 h 1457325"/>
                <a:gd name="connsiteX644" fmla="*/ 428720 w 1609725"/>
                <a:gd name="connsiteY644" fmla="*/ 1370743 h 1457325"/>
                <a:gd name="connsiteX645" fmla="*/ 424434 w 1609725"/>
                <a:gd name="connsiteY645" fmla="*/ 1369314 h 1457325"/>
                <a:gd name="connsiteX646" fmla="*/ 423672 w 1609725"/>
                <a:gd name="connsiteY646" fmla="*/ 1376172 h 1457325"/>
                <a:gd name="connsiteX647" fmla="*/ 381571 w 1609725"/>
                <a:gd name="connsiteY647" fmla="*/ 1383030 h 1457325"/>
                <a:gd name="connsiteX648" fmla="*/ 360331 w 1609725"/>
                <a:gd name="connsiteY648" fmla="*/ 1390840 h 1457325"/>
                <a:gd name="connsiteX649" fmla="*/ 347472 w 1609725"/>
                <a:gd name="connsiteY649" fmla="*/ 1399985 h 1457325"/>
                <a:gd name="connsiteX650" fmla="*/ 340138 w 1609725"/>
                <a:gd name="connsiteY650" fmla="*/ 1414177 h 1457325"/>
                <a:gd name="connsiteX651" fmla="*/ 352330 w 1609725"/>
                <a:gd name="connsiteY651" fmla="*/ 468059 h 1457325"/>
                <a:gd name="connsiteX652" fmla="*/ 347567 w 1609725"/>
                <a:gd name="connsiteY652" fmla="*/ 478917 h 1457325"/>
                <a:gd name="connsiteX653" fmla="*/ 363474 w 1609725"/>
                <a:gd name="connsiteY653" fmla="*/ 489109 h 1457325"/>
                <a:gd name="connsiteX654" fmla="*/ 370808 w 1609725"/>
                <a:gd name="connsiteY654" fmla="*/ 486346 h 1457325"/>
                <a:gd name="connsiteX655" fmla="*/ 373094 w 1609725"/>
                <a:gd name="connsiteY655" fmla="*/ 492443 h 1457325"/>
                <a:gd name="connsiteX656" fmla="*/ 383667 w 1609725"/>
                <a:gd name="connsiteY656" fmla="*/ 498634 h 1457325"/>
                <a:gd name="connsiteX657" fmla="*/ 377666 w 1609725"/>
                <a:gd name="connsiteY657" fmla="*/ 507968 h 1457325"/>
                <a:gd name="connsiteX658" fmla="*/ 384620 w 1609725"/>
                <a:gd name="connsiteY658" fmla="*/ 518922 h 1457325"/>
                <a:gd name="connsiteX659" fmla="*/ 380905 w 1609725"/>
                <a:gd name="connsiteY659" fmla="*/ 528923 h 1457325"/>
                <a:gd name="connsiteX660" fmla="*/ 417481 w 1609725"/>
                <a:gd name="connsiteY660" fmla="*/ 539305 h 1457325"/>
                <a:gd name="connsiteX661" fmla="*/ 422720 w 1609725"/>
                <a:gd name="connsiteY661" fmla="*/ 539687 h 1457325"/>
                <a:gd name="connsiteX662" fmla="*/ 424625 w 1609725"/>
                <a:gd name="connsiteY662" fmla="*/ 535019 h 1457325"/>
                <a:gd name="connsiteX663" fmla="*/ 425863 w 1609725"/>
                <a:gd name="connsiteY663" fmla="*/ 538163 h 1457325"/>
                <a:gd name="connsiteX664" fmla="*/ 438436 w 1609725"/>
                <a:gd name="connsiteY664" fmla="*/ 543115 h 1457325"/>
                <a:gd name="connsiteX665" fmla="*/ 439388 w 1609725"/>
                <a:gd name="connsiteY665" fmla="*/ 567214 h 1457325"/>
                <a:gd name="connsiteX666" fmla="*/ 435578 w 1609725"/>
                <a:gd name="connsiteY666" fmla="*/ 592836 h 1457325"/>
                <a:gd name="connsiteX667" fmla="*/ 432721 w 1609725"/>
                <a:gd name="connsiteY667" fmla="*/ 593027 h 1457325"/>
                <a:gd name="connsiteX668" fmla="*/ 432054 w 1609725"/>
                <a:gd name="connsiteY668" fmla="*/ 599122 h 1457325"/>
                <a:gd name="connsiteX669" fmla="*/ 425863 w 1609725"/>
                <a:gd name="connsiteY669" fmla="*/ 598837 h 1457325"/>
                <a:gd name="connsiteX670" fmla="*/ 424148 w 1609725"/>
                <a:gd name="connsiteY670" fmla="*/ 612077 h 1457325"/>
                <a:gd name="connsiteX671" fmla="*/ 424244 w 1609725"/>
                <a:gd name="connsiteY671" fmla="*/ 616077 h 1457325"/>
                <a:gd name="connsiteX672" fmla="*/ 433578 w 1609725"/>
                <a:gd name="connsiteY672" fmla="*/ 626078 h 1457325"/>
                <a:gd name="connsiteX673" fmla="*/ 439484 w 1609725"/>
                <a:gd name="connsiteY673" fmla="*/ 644080 h 1457325"/>
                <a:gd name="connsiteX674" fmla="*/ 440436 w 1609725"/>
                <a:gd name="connsiteY674" fmla="*/ 663988 h 1457325"/>
                <a:gd name="connsiteX675" fmla="*/ 437007 w 1609725"/>
                <a:gd name="connsiteY675" fmla="*/ 671036 h 1457325"/>
                <a:gd name="connsiteX676" fmla="*/ 438436 w 1609725"/>
                <a:gd name="connsiteY676" fmla="*/ 680752 h 1457325"/>
                <a:gd name="connsiteX677" fmla="*/ 443579 w 1609725"/>
                <a:gd name="connsiteY677" fmla="*/ 699040 h 1457325"/>
                <a:gd name="connsiteX678" fmla="*/ 446532 w 1609725"/>
                <a:gd name="connsiteY678" fmla="*/ 697897 h 1457325"/>
                <a:gd name="connsiteX679" fmla="*/ 460915 w 1609725"/>
                <a:gd name="connsiteY679" fmla="*/ 736283 h 1457325"/>
                <a:gd name="connsiteX680" fmla="*/ 469106 w 1609725"/>
                <a:gd name="connsiteY680" fmla="*/ 750856 h 1457325"/>
                <a:gd name="connsiteX681" fmla="*/ 476917 w 1609725"/>
                <a:gd name="connsiteY681" fmla="*/ 782384 h 1457325"/>
                <a:gd name="connsiteX682" fmla="*/ 497491 w 1609725"/>
                <a:gd name="connsiteY682" fmla="*/ 790194 h 1457325"/>
                <a:gd name="connsiteX683" fmla="*/ 492062 w 1609725"/>
                <a:gd name="connsiteY683" fmla="*/ 796671 h 1457325"/>
                <a:gd name="connsiteX684" fmla="*/ 491776 w 1609725"/>
                <a:gd name="connsiteY684" fmla="*/ 802386 h 1457325"/>
                <a:gd name="connsiteX685" fmla="*/ 480631 w 1609725"/>
                <a:gd name="connsiteY685" fmla="*/ 801053 h 1457325"/>
                <a:gd name="connsiteX686" fmla="*/ 466439 w 1609725"/>
                <a:gd name="connsiteY686" fmla="*/ 805625 h 1457325"/>
                <a:gd name="connsiteX687" fmla="*/ 465011 w 1609725"/>
                <a:gd name="connsiteY687" fmla="*/ 817531 h 1457325"/>
                <a:gd name="connsiteX688" fmla="*/ 430149 w 1609725"/>
                <a:gd name="connsiteY688" fmla="*/ 815816 h 1457325"/>
                <a:gd name="connsiteX689" fmla="*/ 422624 w 1609725"/>
                <a:gd name="connsiteY689" fmla="*/ 816769 h 1457325"/>
                <a:gd name="connsiteX690" fmla="*/ 422910 w 1609725"/>
                <a:gd name="connsiteY690" fmla="*/ 819340 h 1457325"/>
                <a:gd name="connsiteX691" fmla="*/ 427101 w 1609725"/>
                <a:gd name="connsiteY691" fmla="*/ 818864 h 1457325"/>
                <a:gd name="connsiteX692" fmla="*/ 431006 w 1609725"/>
                <a:gd name="connsiteY692" fmla="*/ 830294 h 1457325"/>
                <a:gd name="connsiteX693" fmla="*/ 449675 w 1609725"/>
                <a:gd name="connsiteY693" fmla="*/ 822293 h 1457325"/>
                <a:gd name="connsiteX694" fmla="*/ 448532 w 1609725"/>
                <a:gd name="connsiteY694" fmla="*/ 840200 h 1457325"/>
                <a:gd name="connsiteX695" fmla="*/ 463201 w 1609725"/>
                <a:gd name="connsiteY695" fmla="*/ 839248 h 1457325"/>
                <a:gd name="connsiteX696" fmla="*/ 476536 w 1609725"/>
                <a:gd name="connsiteY696" fmla="*/ 864203 h 1457325"/>
                <a:gd name="connsiteX697" fmla="*/ 479584 w 1609725"/>
                <a:gd name="connsiteY697" fmla="*/ 876871 h 1457325"/>
                <a:gd name="connsiteX698" fmla="*/ 489395 w 1609725"/>
                <a:gd name="connsiteY698" fmla="*/ 874109 h 1457325"/>
                <a:gd name="connsiteX699" fmla="*/ 494062 w 1609725"/>
                <a:gd name="connsiteY699" fmla="*/ 868585 h 1457325"/>
                <a:gd name="connsiteX700" fmla="*/ 508349 w 1609725"/>
                <a:gd name="connsiteY700" fmla="*/ 876300 h 1457325"/>
                <a:gd name="connsiteX701" fmla="*/ 506730 w 1609725"/>
                <a:gd name="connsiteY701" fmla="*/ 889635 h 1457325"/>
                <a:gd name="connsiteX702" fmla="*/ 502920 w 1609725"/>
                <a:gd name="connsiteY702" fmla="*/ 895350 h 1457325"/>
                <a:gd name="connsiteX703" fmla="*/ 510064 w 1609725"/>
                <a:gd name="connsiteY703" fmla="*/ 906780 h 1457325"/>
                <a:gd name="connsiteX704" fmla="*/ 517398 w 1609725"/>
                <a:gd name="connsiteY704" fmla="*/ 909256 h 1457325"/>
                <a:gd name="connsiteX705" fmla="*/ 516636 w 1609725"/>
                <a:gd name="connsiteY705" fmla="*/ 911352 h 1457325"/>
                <a:gd name="connsiteX706" fmla="*/ 520446 w 1609725"/>
                <a:gd name="connsiteY706" fmla="*/ 914971 h 1457325"/>
                <a:gd name="connsiteX707" fmla="*/ 530066 w 1609725"/>
                <a:gd name="connsiteY707" fmla="*/ 910685 h 1457325"/>
                <a:gd name="connsiteX708" fmla="*/ 537591 w 1609725"/>
                <a:gd name="connsiteY708" fmla="*/ 916019 h 1457325"/>
                <a:gd name="connsiteX709" fmla="*/ 543211 w 1609725"/>
                <a:gd name="connsiteY709" fmla="*/ 914686 h 1457325"/>
                <a:gd name="connsiteX710" fmla="*/ 536448 w 1609725"/>
                <a:gd name="connsiteY710" fmla="*/ 909161 h 1457325"/>
                <a:gd name="connsiteX711" fmla="*/ 533876 w 1609725"/>
                <a:gd name="connsiteY711" fmla="*/ 898779 h 1457325"/>
                <a:gd name="connsiteX712" fmla="*/ 525875 w 1609725"/>
                <a:gd name="connsiteY712" fmla="*/ 893064 h 1457325"/>
                <a:gd name="connsiteX713" fmla="*/ 541401 w 1609725"/>
                <a:gd name="connsiteY713" fmla="*/ 898779 h 1457325"/>
                <a:gd name="connsiteX714" fmla="*/ 543878 w 1609725"/>
                <a:gd name="connsiteY714" fmla="*/ 910304 h 1457325"/>
                <a:gd name="connsiteX715" fmla="*/ 549307 w 1609725"/>
                <a:gd name="connsiteY715" fmla="*/ 913447 h 1457325"/>
                <a:gd name="connsiteX716" fmla="*/ 555212 w 1609725"/>
                <a:gd name="connsiteY716" fmla="*/ 905256 h 1457325"/>
                <a:gd name="connsiteX717" fmla="*/ 560927 w 1609725"/>
                <a:gd name="connsiteY717" fmla="*/ 906113 h 1457325"/>
                <a:gd name="connsiteX718" fmla="*/ 566738 w 1609725"/>
                <a:gd name="connsiteY718" fmla="*/ 902494 h 1457325"/>
                <a:gd name="connsiteX719" fmla="*/ 575024 w 1609725"/>
                <a:gd name="connsiteY719" fmla="*/ 906113 h 1457325"/>
                <a:gd name="connsiteX720" fmla="*/ 594741 w 1609725"/>
                <a:gd name="connsiteY720" fmla="*/ 907637 h 1457325"/>
                <a:gd name="connsiteX721" fmla="*/ 590931 w 1609725"/>
                <a:gd name="connsiteY721" fmla="*/ 902303 h 1457325"/>
                <a:gd name="connsiteX722" fmla="*/ 598361 w 1609725"/>
                <a:gd name="connsiteY722" fmla="*/ 892397 h 1457325"/>
                <a:gd name="connsiteX723" fmla="*/ 596455 w 1609725"/>
                <a:gd name="connsiteY723" fmla="*/ 888778 h 1457325"/>
                <a:gd name="connsiteX724" fmla="*/ 627126 w 1609725"/>
                <a:gd name="connsiteY724" fmla="*/ 870680 h 1457325"/>
                <a:gd name="connsiteX725" fmla="*/ 624173 w 1609725"/>
                <a:gd name="connsiteY725" fmla="*/ 865061 h 1457325"/>
                <a:gd name="connsiteX726" fmla="*/ 617792 w 1609725"/>
                <a:gd name="connsiteY726" fmla="*/ 860774 h 1457325"/>
                <a:gd name="connsiteX727" fmla="*/ 611219 w 1609725"/>
                <a:gd name="connsiteY727" fmla="*/ 837819 h 1457325"/>
                <a:gd name="connsiteX728" fmla="*/ 609600 w 1609725"/>
                <a:gd name="connsiteY728" fmla="*/ 822388 h 1457325"/>
                <a:gd name="connsiteX729" fmla="*/ 617220 w 1609725"/>
                <a:gd name="connsiteY729" fmla="*/ 821341 h 1457325"/>
                <a:gd name="connsiteX730" fmla="*/ 616934 w 1609725"/>
                <a:gd name="connsiteY730" fmla="*/ 818293 h 1457325"/>
                <a:gd name="connsiteX731" fmla="*/ 621221 w 1609725"/>
                <a:gd name="connsiteY731" fmla="*/ 817721 h 1457325"/>
                <a:gd name="connsiteX732" fmla="*/ 620363 w 1609725"/>
                <a:gd name="connsiteY732" fmla="*/ 808292 h 1457325"/>
                <a:gd name="connsiteX733" fmla="*/ 646462 w 1609725"/>
                <a:gd name="connsiteY733" fmla="*/ 801243 h 1457325"/>
                <a:gd name="connsiteX734" fmla="*/ 654558 w 1609725"/>
                <a:gd name="connsiteY734" fmla="*/ 804863 h 1457325"/>
                <a:gd name="connsiteX735" fmla="*/ 685610 w 1609725"/>
                <a:gd name="connsiteY735" fmla="*/ 805720 h 1457325"/>
                <a:gd name="connsiteX736" fmla="*/ 684181 w 1609725"/>
                <a:gd name="connsiteY736" fmla="*/ 824960 h 1457325"/>
                <a:gd name="connsiteX737" fmla="*/ 691705 w 1609725"/>
                <a:gd name="connsiteY737" fmla="*/ 823531 h 1457325"/>
                <a:gd name="connsiteX738" fmla="*/ 691134 w 1609725"/>
                <a:gd name="connsiteY738" fmla="*/ 818864 h 1457325"/>
                <a:gd name="connsiteX739" fmla="*/ 699040 w 1609725"/>
                <a:gd name="connsiteY739" fmla="*/ 819245 h 1457325"/>
                <a:gd name="connsiteX740" fmla="*/ 701135 w 1609725"/>
                <a:gd name="connsiteY740" fmla="*/ 810863 h 1457325"/>
                <a:gd name="connsiteX741" fmla="*/ 721043 w 1609725"/>
                <a:gd name="connsiteY741" fmla="*/ 810959 h 1457325"/>
                <a:gd name="connsiteX742" fmla="*/ 724090 w 1609725"/>
                <a:gd name="connsiteY742" fmla="*/ 800290 h 1457325"/>
                <a:gd name="connsiteX743" fmla="*/ 739045 w 1609725"/>
                <a:gd name="connsiteY743" fmla="*/ 783146 h 1457325"/>
                <a:gd name="connsiteX744" fmla="*/ 743045 w 1609725"/>
                <a:gd name="connsiteY744" fmla="*/ 787718 h 1457325"/>
                <a:gd name="connsiteX745" fmla="*/ 749046 w 1609725"/>
                <a:gd name="connsiteY745" fmla="*/ 780860 h 1457325"/>
                <a:gd name="connsiteX746" fmla="*/ 750570 w 1609725"/>
                <a:gd name="connsiteY746" fmla="*/ 783336 h 1457325"/>
                <a:gd name="connsiteX747" fmla="*/ 758571 w 1609725"/>
                <a:gd name="connsiteY747" fmla="*/ 784193 h 1457325"/>
                <a:gd name="connsiteX748" fmla="*/ 760381 w 1609725"/>
                <a:gd name="connsiteY748" fmla="*/ 775716 h 1457325"/>
                <a:gd name="connsiteX749" fmla="*/ 765620 w 1609725"/>
                <a:gd name="connsiteY749" fmla="*/ 780002 h 1457325"/>
                <a:gd name="connsiteX750" fmla="*/ 787337 w 1609725"/>
                <a:gd name="connsiteY750" fmla="*/ 747236 h 1457325"/>
                <a:gd name="connsiteX751" fmla="*/ 792956 w 1609725"/>
                <a:gd name="connsiteY751" fmla="*/ 742188 h 1457325"/>
                <a:gd name="connsiteX752" fmla="*/ 803434 w 1609725"/>
                <a:gd name="connsiteY752" fmla="*/ 742188 h 1457325"/>
                <a:gd name="connsiteX753" fmla="*/ 813245 w 1609725"/>
                <a:gd name="connsiteY753" fmla="*/ 702088 h 1457325"/>
                <a:gd name="connsiteX754" fmla="*/ 801624 w 1609725"/>
                <a:gd name="connsiteY754" fmla="*/ 700469 h 1457325"/>
                <a:gd name="connsiteX755" fmla="*/ 800386 w 1609725"/>
                <a:gd name="connsiteY755" fmla="*/ 689896 h 1457325"/>
                <a:gd name="connsiteX756" fmla="*/ 790194 w 1609725"/>
                <a:gd name="connsiteY756" fmla="*/ 687896 h 1457325"/>
                <a:gd name="connsiteX757" fmla="*/ 789718 w 1609725"/>
                <a:gd name="connsiteY757" fmla="*/ 691039 h 1457325"/>
                <a:gd name="connsiteX758" fmla="*/ 775716 w 1609725"/>
                <a:gd name="connsiteY758" fmla="*/ 691991 h 1457325"/>
                <a:gd name="connsiteX759" fmla="*/ 773621 w 1609725"/>
                <a:gd name="connsiteY759" fmla="*/ 671513 h 1457325"/>
                <a:gd name="connsiteX760" fmla="*/ 783622 w 1609725"/>
                <a:gd name="connsiteY760" fmla="*/ 668560 h 1457325"/>
                <a:gd name="connsiteX761" fmla="*/ 784003 w 1609725"/>
                <a:gd name="connsiteY761" fmla="*/ 649605 h 1457325"/>
                <a:gd name="connsiteX762" fmla="*/ 786098 w 1609725"/>
                <a:gd name="connsiteY762" fmla="*/ 650081 h 1457325"/>
                <a:gd name="connsiteX763" fmla="*/ 788003 w 1609725"/>
                <a:gd name="connsiteY763" fmla="*/ 629698 h 1457325"/>
                <a:gd name="connsiteX764" fmla="*/ 794766 w 1609725"/>
                <a:gd name="connsiteY764" fmla="*/ 619220 h 1457325"/>
                <a:gd name="connsiteX765" fmla="*/ 784098 w 1609725"/>
                <a:gd name="connsiteY765" fmla="*/ 589788 h 1457325"/>
                <a:gd name="connsiteX766" fmla="*/ 777335 w 1609725"/>
                <a:gd name="connsiteY766" fmla="*/ 591503 h 1457325"/>
                <a:gd name="connsiteX767" fmla="*/ 774287 w 1609725"/>
                <a:gd name="connsiteY767" fmla="*/ 583216 h 1457325"/>
                <a:gd name="connsiteX768" fmla="*/ 784860 w 1609725"/>
                <a:gd name="connsiteY768" fmla="*/ 565880 h 1457325"/>
                <a:gd name="connsiteX769" fmla="*/ 758952 w 1609725"/>
                <a:gd name="connsiteY769" fmla="*/ 577596 h 1457325"/>
                <a:gd name="connsiteX770" fmla="*/ 747808 w 1609725"/>
                <a:gd name="connsiteY770" fmla="*/ 588454 h 1457325"/>
                <a:gd name="connsiteX771" fmla="*/ 731711 w 1609725"/>
                <a:gd name="connsiteY771" fmla="*/ 596075 h 1457325"/>
                <a:gd name="connsiteX772" fmla="*/ 732568 w 1609725"/>
                <a:gd name="connsiteY772" fmla="*/ 600456 h 1457325"/>
                <a:gd name="connsiteX773" fmla="*/ 729139 w 1609725"/>
                <a:gd name="connsiteY773" fmla="*/ 600456 h 1457325"/>
                <a:gd name="connsiteX774" fmla="*/ 732758 w 1609725"/>
                <a:gd name="connsiteY774" fmla="*/ 614077 h 1457325"/>
                <a:gd name="connsiteX775" fmla="*/ 723043 w 1609725"/>
                <a:gd name="connsiteY775" fmla="*/ 618744 h 1457325"/>
                <a:gd name="connsiteX776" fmla="*/ 715423 w 1609725"/>
                <a:gd name="connsiteY776" fmla="*/ 612267 h 1457325"/>
                <a:gd name="connsiteX777" fmla="*/ 706564 w 1609725"/>
                <a:gd name="connsiteY777" fmla="*/ 591312 h 1457325"/>
                <a:gd name="connsiteX778" fmla="*/ 717328 w 1609725"/>
                <a:gd name="connsiteY778" fmla="*/ 582168 h 1457325"/>
                <a:gd name="connsiteX779" fmla="*/ 715613 w 1609725"/>
                <a:gd name="connsiteY779" fmla="*/ 571976 h 1457325"/>
                <a:gd name="connsiteX780" fmla="*/ 704374 w 1609725"/>
                <a:gd name="connsiteY780" fmla="*/ 565595 h 1457325"/>
                <a:gd name="connsiteX781" fmla="*/ 703326 w 1609725"/>
                <a:gd name="connsiteY781" fmla="*/ 567500 h 1457325"/>
                <a:gd name="connsiteX782" fmla="*/ 692848 w 1609725"/>
                <a:gd name="connsiteY782" fmla="*/ 563404 h 1457325"/>
                <a:gd name="connsiteX783" fmla="*/ 689801 w 1609725"/>
                <a:gd name="connsiteY783" fmla="*/ 567500 h 1457325"/>
                <a:gd name="connsiteX784" fmla="*/ 684467 w 1609725"/>
                <a:gd name="connsiteY784" fmla="*/ 563785 h 1457325"/>
                <a:gd name="connsiteX785" fmla="*/ 682562 w 1609725"/>
                <a:gd name="connsiteY785" fmla="*/ 555688 h 1457325"/>
                <a:gd name="connsiteX786" fmla="*/ 685514 w 1609725"/>
                <a:gd name="connsiteY786" fmla="*/ 551402 h 1457325"/>
                <a:gd name="connsiteX787" fmla="*/ 675989 w 1609725"/>
                <a:gd name="connsiteY787" fmla="*/ 553403 h 1457325"/>
                <a:gd name="connsiteX788" fmla="*/ 657701 w 1609725"/>
                <a:gd name="connsiteY788" fmla="*/ 518351 h 1457325"/>
                <a:gd name="connsiteX789" fmla="*/ 670941 w 1609725"/>
                <a:gd name="connsiteY789" fmla="*/ 504158 h 1457325"/>
                <a:gd name="connsiteX790" fmla="*/ 674275 w 1609725"/>
                <a:gd name="connsiteY790" fmla="*/ 502158 h 1457325"/>
                <a:gd name="connsiteX791" fmla="*/ 675322 w 1609725"/>
                <a:gd name="connsiteY791" fmla="*/ 504825 h 1457325"/>
                <a:gd name="connsiteX792" fmla="*/ 681800 w 1609725"/>
                <a:gd name="connsiteY792" fmla="*/ 501015 h 1457325"/>
                <a:gd name="connsiteX793" fmla="*/ 682085 w 1609725"/>
                <a:gd name="connsiteY793" fmla="*/ 494729 h 1457325"/>
                <a:gd name="connsiteX794" fmla="*/ 699230 w 1609725"/>
                <a:gd name="connsiteY794" fmla="*/ 489585 h 1457325"/>
                <a:gd name="connsiteX795" fmla="*/ 720662 w 1609725"/>
                <a:gd name="connsiteY795" fmla="*/ 477964 h 1457325"/>
                <a:gd name="connsiteX796" fmla="*/ 725329 w 1609725"/>
                <a:gd name="connsiteY796" fmla="*/ 472250 h 1457325"/>
                <a:gd name="connsiteX797" fmla="*/ 727043 w 1609725"/>
                <a:gd name="connsiteY797" fmla="*/ 463105 h 1457325"/>
                <a:gd name="connsiteX798" fmla="*/ 691991 w 1609725"/>
                <a:gd name="connsiteY798" fmla="*/ 470535 h 1457325"/>
                <a:gd name="connsiteX799" fmla="*/ 691991 w 1609725"/>
                <a:gd name="connsiteY799" fmla="*/ 467678 h 1457325"/>
                <a:gd name="connsiteX800" fmla="*/ 666845 w 1609725"/>
                <a:gd name="connsiteY800" fmla="*/ 458724 h 1457325"/>
                <a:gd name="connsiteX801" fmla="*/ 648748 w 1609725"/>
                <a:gd name="connsiteY801" fmla="*/ 466249 h 1457325"/>
                <a:gd name="connsiteX802" fmla="*/ 636175 w 1609725"/>
                <a:gd name="connsiteY802" fmla="*/ 466725 h 1457325"/>
                <a:gd name="connsiteX803" fmla="*/ 630936 w 1609725"/>
                <a:gd name="connsiteY803" fmla="*/ 464439 h 1457325"/>
                <a:gd name="connsiteX804" fmla="*/ 615601 w 1609725"/>
                <a:gd name="connsiteY804" fmla="*/ 469868 h 1457325"/>
                <a:gd name="connsiteX805" fmla="*/ 607886 w 1609725"/>
                <a:gd name="connsiteY805" fmla="*/ 454057 h 1457325"/>
                <a:gd name="connsiteX806" fmla="*/ 600646 w 1609725"/>
                <a:gd name="connsiteY806" fmla="*/ 445389 h 1457325"/>
                <a:gd name="connsiteX807" fmla="*/ 595122 w 1609725"/>
                <a:gd name="connsiteY807" fmla="*/ 444437 h 1457325"/>
                <a:gd name="connsiteX808" fmla="*/ 581596 w 1609725"/>
                <a:gd name="connsiteY808" fmla="*/ 461296 h 1457325"/>
                <a:gd name="connsiteX809" fmla="*/ 576739 w 1609725"/>
                <a:gd name="connsiteY809" fmla="*/ 451676 h 1457325"/>
                <a:gd name="connsiteX810" fmla="*/ 566261 w 1609725"/>
                <a:gd name="connsiteY810" fmla="*/ 441388 h 1457325"/>
                <a:gd name="connsiteX811" fmla="*/ 540639 w 1609725"/>
                <a:gd name="connsiteY811" fmla="*/ 465011 h 1457325"/>
                <a:gd name="connsiteX812" fmla="*/ 534067 w 1609725"/>
                <a:gd name="connsiteY812" fmla="*/ 475012 h 1457325"/>
                <a:gd name="connsiteX813" fmla="*/ 532447 w 1609725"/>
                <a:gd name="connsiteY813" fmla="*/ 469202 h 1457325"/>
                <a:gd name="connsiteX814" fmla="*/ 535591 w 1609725"/>
                <a:gd name="connsiteY814" fmla="*/ 467011 h 1457325"/>
                <a:gd name="connsiteX815" fmla="*/ 538353 w 1609725"/>
                <a:gd name="connsiteY815" fmla="*/ 456724 h 1457325"/>
                <a:gd name="connsiteX816" fmla="*/ 534543 w 1609725"/>
                <a:gd name="connsiteY816" fmla="*/ 443103 h 1457325"/>
                <a:gd name="connsiteX817" fmla="*/ 527590 w 1609725"/>
                <a:gd name="connsiteY817" fmla="*/ 447104 h 1457325"/>
                <a:gd name="connsiteX818" fmla="*/ 530162 w 1609725"/>
                <a:gd name="connsiteY818" fmla="*/ 461201 h 1457325"/>
                <a:gd name="connsiteX819" fmla="*/ 526828 w 1609725"/>
                <a:gd name="connsiteY819" fmla="*/ 448723 h 1457325"/>
                <a:gd name="connsiteX820" fmla="*/ 515684 w 1609725"/>
                <a:gd name="connsiteY820" fmla="*/ 455009 h 1457325"/>
                <a:gd name="connsiteX821" fmla="*/ 513588 w 1609725"/>
                <a:gd name="connsiteY821" fmla="*/ 448628 h 1457325"/>
                <a:gd name="connsiteX822" fmla="*/ 524542 w 1609725"/>
                <a:gd name="connsiteY822" fmla="*/ 439484 h 1457325"/>
                <a:gd name="connsiteX823" fmla="*/ 510730 w 1609725"/>
                <a:gd name="connsiteY823" fmla="*/ 421196 h 1457325"/>
                <a:gd name="connsiteX824" fmla="*/ 488823 w 1609725"/>
                <a:gd name="connsiteY824" fmla="*/ 416052 h 1457325"/>
                <a:gd name="connsiteX825" fmla="*/ 457390 w 1609725"/>
                <a:gd name="connsiteY825" fmla="*/ 447294 h 1457325"/>
                <a:gd name="connsiteX826" fmla="*/ 452342 w 1609725"/>
                <a:gd name="connsiteY826" fmla="*/ 445294 h 1457325"/>
                <a:gd name="connsiteX827" fmla="*/ 447770 w 1609725"/>
                <a:gd name="connsiteY827" fmla="*/ 447104 h 1457325"/>
                <a:gd name="connsiteX828" fmla="*/ 424910 w 1609725"/>
                <a:gd name="connsiteY828" fmla="*/ 419767 h 1457325"/>
                <a:gd name="connsiteX829" fmla="*/ 409861 w 1609725"/>
                <a:gd name="connsiteY829" fmla="*/ 415004 h 1457325"/>
                <a:gd name="connsiteX830" fmla="*/ 406241 w 1609725"/>
                <a:gd name="connsiteY830" fmla="*/ 421291 h 1457325"/>
                <a:gd name="connsiteX831" fmla="*/ 394049 w 1609725"/>
                <a:gd name="connsiteY831" fmla="*/ 419862 h 1457325"/>
                <a:gd name="connsiteX832" fmla="*/ 399860 w 1609725"/>
                <a:gd name="connsiteY832" fmla="*/ 417290 h 1457325"/>
                <a:gd name="connsiteX833" fmla="*/ 396812 w 1609725"/>
                <a:gd name="connsiteY833" fmla="*/ 409575 h 1457325"/>
                <a:gd name="connsiteX834" fmla="*/ 392906 w 1609725"/>
                <a:gd name="connsiteY834" fmla="*/ 411385 h 1457325"/>
                <a:gd name="connsiteX835" fmla="*/ 388525 w 1609725"/>
                <a:gd name="connsiteY835" fmla="*/ 401098 h 1457325"/>
                <a:gd name="connsiteX836" fmla="*/ 384620 w 1609725"/>
                <a:gd name="connsiteY836" fmla="*/ 402717 h 1457325"/>
                <a:gd name="connsiteX837" fmla="*/ 381762 w 1609725"/>
                <a:gd name="connsiteY837" fmla="*/ 436340 h 1457325"/>
                <a:gd name="connsiteX838" fmla="*/ 379190 w 1609725"/>
                <a:gd name="connsiteY838" fmla="*/ 441103 h 1457325"/>
                <a:gd name="connsiteX839" fmla="*/ 370808 w 1609725"/>
                <a:gd name="connsiteY839" fmla="*/ 434054 h 1457325"/>
                <a:gd name="connsiteX840" fmla="*/ 363950 w 1609725"/>
                <a:gd name="connsiteY840" fmla="*/ 455200 h 1457325"/>
                <a:gd name="connsiteX841" fmla="*/ 359950 w 1609725"/>
                <a:gd name="connsiteY841" fmla="*/ 454438 h 1457325"/>
                <a:gd name="connsiteX842" fmla="*/ 360997 w 1609725"/>
                <a:gd name="connsiteY842" fmla="*/ 463296 h 1457325"/>
                <a:gd name="connsiteX843" fmla="*/ 352330 w 1609725"/>
                <a:gd name="connsiteY843" fmla="*/ 468059 h 14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</a:cxnLst>
              <a:rect l="l" t="t" r="r" b="b"/>
              <a:pathLst>
                <a:path w="1609725" h="1457325">
                  <a:moveTo>
                    <a:pt x="340138" y="1414177"/>
                  </a:moveTo>
                  <a:lnTo>
                    <a:pt x="316897" y="1413320"/>
                  </a:lnTo>
                  <a:lnTo>
                    <a:pt x="299180" y="1406938"/>
                  </a:lnTo>
                  <a:lnTo>
                    <a:pt x="299942" y="1394365"/>
                  </a:lnTo>
                  <a:lnTo>
                    <a:pt x="281369" y="1401318"/>
                  </a:lnTo>
                  <a:lnTo>
                    <a:pt x="281559" y="1391031"/>
                  </a:lnTo>
                  <a:lnTo>
                    <a:pt x="273844" y="1392841"/>
                  </a:lnTo>
                  <a:lnTo>
                    <a:pt x="268034" y="1383792"/>
                  </a:lnTo>
                  <a:lnTo>
                    <a:pt x="270320" y="1381792"/>
                  </a:lnTo>
                  <a:lnTo>
                    <a:pt x="266414" y="1374648"/>
                  </a:lnTo>
                  <a:lnTo>
                    <a:pt x="267843" y="1363980"/>
                  </a:lnTo>
                  <a:lnTo>
                    <a:pt x="258889" y="1364266"/>
                  </a:lnTo>
                  <a:lnTo>
                    <a:pt x="268129" y="1362742"/>
                  </a:lnTo>
                  <a:lnTo>
                    <a:pt x="269843" y="1358455"/>
                  </a:lnTo>
                  <a:lnTo>
                    <a:pt x="255270" y="1357027"/>
                  </a:lnTo>
                  <a:lnTo>
                    <a:pt x="255651" y="1352645"/>
                  </a:lnTo>
                  <a:lnTo>
                    <a:pt x="243078" y="1355979"/>
                  </a:lnTo>
                  <a:lnTo>
                    <a:pt x="228505" y="1352169"/>
                  </a:lnTo>
                  <a:lnTo>
                    <a:pt x="225552" y="1359598"/>
                  </a:lnTo>
                  <a:lnTo>
                    <a:pt x="226886" y="1368266"/>
                  </a:lnTo>
                  <a:lnTo>
                    <a:pt x="221266" y="1370838"/>
                  </a:lnTo>
                  <a:lnTo>
                    <a:pt x="221552" y="1355408"/>
                  </a:lnTo>
                  <a:lnTo>
                    <a:pt x="217361" y="1347311"/>
                  </a:lnTo>
                  <a:lnTo>
                    <a:pt x="204883" y="1345692"/>
                  </a:lnTo>
                  <a:lnTo>
                    <a:pt x="203930" y="1341406"/>
                  </a:lnTo>
                  <a:lnTo>
                    <a:pt x="198596" y="1342549"/>
                  </a:lnTo>
                  <a:lnTo>
                    <a:pt x="197548" y="1338644"/>
                  </a:lnTo>
                  <a:lnTo>
                    <a:pt x="184118" y="1339787"/>
                  </a:lnTo>
                  <a:lnTo>
                    <a:pt x="184213" y="1334548"/>
                  </a:lnTo>
                  <a:lnTo>
                    <a:pt x="191929" y="1333500"/>
                  </a:lnTo>
                  <a:lnTo>
                    <a:pt x="189452" y="1329023"/>
                  </a:lnTo>
                  <a:lnTo>
                    <a:pt x="184690" y="1328928"/>
                  </a:lnTo>
                  <a:lnTo>
                    <a:pt x="184404" y="1325213"/>
                  </a:lnTo>
                  <a:lnTo>
                    <a:pt x="186500" y="1325023"/>
                  </a:lnTo>
                  <a:lnTo>
                    <a:pt x="184499" y="1308449"/>
                  </a:lnTo>
                  <a:lnTo>
                    <a:pt x="157067" y="1310069"/>
                  </a:lnTo>
                  <a:lnTo>
                    <a:pt x="152019" y="1294829"/>
                  </a:lnTo>
                  <a:lnTo>
                    <a:pt x="153543" y="1291400"/>
                  </a:lnTo>
                  <a:lnTo>
                    <a:pt x="170783" y="1278350"/>
                  </a:lnTo>
                  <a:lnTo>
                    <a:pt x="166687" y="1274350"/>
                  </a:lnTo>
                  <a:lnTo>
                    <a:pt x="174879" y="1271111"/>
                  </a:lnTo>
                  <a:lnTo>
                    <a:pt x="161068" y="1265682"/>
                  </a:lnTo>
                  <a:lnTo>
                    <a:pt x="153829" y="1241489"/>
                  </a:lnTo>
                  <a:lnTo>
                    <a:pt x="188023" y="1222343"/>
                  </a:lnTo>
                  <a:lnTo>
                    <a:pt x="197548" y="1210056"/>
                  </a:lnTo>
                  <a:lnTo>
                    <a:pt x="212979" y="1205960"/>
                  </a:lnTo>
                  <a:lnTo>
                    <a:pt x="207836" y="1182434"/>
                  </a:lnTo>
                  <a:lnTo>
                    <a:pt x="183261" y="1187005"/>
                  </a:lnTo>
                  <a:lnTo>
                    <a:pt x="177546" y="1176242"/>
                  </a:lnTo>
                  <a:lnTo>
                    <a:pt x="174022" y="1160240"/>
                  </a:lnTo>
                  <a:lnTo>
                    <a:pt x="160115" y="1159478"/>
                  </a:lnTo>
                  <a:lnTo>
                    <a:pt x="164878" y="1137761"/>
                  </a:lnTo>
                  <a:lnTo>
                    <a:pt x="174308" y="1121950"/>
                  </a:lnTo>
                  <a:lnTo>
                    <a:pt x="144685" y="1116139"/>
                  </a:lnTo>
                  <a:lnTo>
                    <a:pt x="121348" y="1117664"/>
                  </a:lnTo>
                  <a:lnTo>
                    <a:pt x="92869" y="1110996"/>
                  </a:lnTo>
                  <a:lnTo>
                    <a:pt x="88773" y="1116139"/>
                  </a:lnTo>
                  <a:lnTo>
                    <a:pt x="83248" y="1114711"/>
                  </a:lnTo>
                  <a:lnTo>
                    <a:pt x="75247" y="1083755"/>
                  </a:lnTo>
                  <a:lnTo>
                    <a:pt x="62675" y="1058323"/>
                  </a:lnTo>
                  <a:lnTo>
                    <a:pt x="75438" y="1051941"/>
                  </a:lnTo>
                  <a:lnTo>
                    <a:pt x="73533" y="1046226"/>
                  </a:lnTo>
                  <a:lnTo>
                    <a:pt x="89154" y="1013841"/>
                  </a:lnTo>
                  <a:lnTo>
                    <a:pt x="75152" y="998411"/>
                  </a:lnTo>
                  <a:lnTo>
                    <a:pt x="71247" y="989933"/>
                  </a:lnTo>
                  <a:lnTo>
                    <a:pt x="58103" y="1003840"/>
                  </a:lnTo>
                  <a:lnTo>
                    <a:pt x="33052" y="1018604"/>
                  </a:lnTo>
                  <a:lnTo>
                    <a:pt x="35623" y="998887"/>
                  </a:lnTo>
                  <a:lnTo>
                    <a:pt x="19812" y="949452"/>
                  </a:lnTo>
                  <a:lnTo>
                    <a:pt x="13145" y="923639"/>
                  </a:lnTo>
                  <a:lnTo>
                    <a:pt x="9525" y="893445"/>
                  </a:lnTo>
                  <a:lnTo>
                    <a:pt x="10859" y="887825"/>
                  </a:lnTo>
                  <a:lnTo>
                    <a:pt x="21812" y="875919"/>
                  </a:lnTo>
                  <a:lnTo>
                    <a:pt x="35909" y="891921"/>
                  </a:lnTo>
                  <a:lnTo>
                    <a:pt x="43910" y="896017"/>
                  </a:lnTo>
                  <a:lnTo>
                    <a:pt x="45148" y="885920"/>
                  </a:lnTo>
                  <a:lnTo>
                    <a:pt x="56388" y="888587"/>
                  </a:lnTo>
                  <a:lnTo>
                    <a:pt x="65913" y="880681"/>
                  </a:lnTo>
                  <a:lnTo>
                    <a:pt x="72295" y="885254"/>
                  </a:lnTo>
                  <a:lnTo>
                    <a:pt x="78867" y="880872"/>
                  </a:lnTo>
                  <a:lnTo>
                    <a:pt x="94202" y="889063"/>
                  </a:lnTo>
                  <a:lnTo>
                    <a:pt x="96393" y="887444"/>
                  </a:lnTo>
                  <a:lnTo>
                    <a:pt x="90773" y="880872"/>
                  </a:lnTo>
                  <a:lnTo>
                    <a:pt x="96964" y="886778"/>
                  </a:lnTo>
                  <a:lnTo>
                    <a:pt x="114205" y="895350"/>
                  </a:lnTo>
                  <a:lnTo>
                    <a:pt x="115348" y="893636"/>
                  </a:lnTo>
                  <a:lnTo>
                    <a:pt x="128016" y="897446"/>
                  </a:lnTo>
                  <a:lnTo>
                    <a:pt x="135255" y="894207"/>
                  </a:lnTo>
                  <a:lnTo>
                    <a:pt x="134779" y="874490"/>
                  </a:lnTo>
                  <a:lnTo>
                    <a:pt x="130588" y="862108"/>
                  </a:lnTo>
                  <a:lnTo>
                    <a:pt x="123920" y="856107"/>
                  </a:lnTo>
                  <a:lnTo>
                    <a:pt x="122968" y="846106"/>
                  </a:lnTo>
                  <a:lnTo>
                    <a:pt x="117634" y="832485"/>
                  </a:lnTo>
                  <a:lnTo>
                    <a:pt x="107442" y="828961"/>
                  </a:lnTo>
                  <a:lnTo>
                    <a:pt x="100298" y="801529"/>
                  </a:lnTo>
                  <a:lnTo>
                    <a:pt x="97727" y="803434"/>
                  </a:lnTo>
                  <a:lnTo>
                    <a:pt x="92202" y="795814"/>
                  </a:lnTo>
                  <a:lnTo>
                    <a:pt x="86582" y="792861"/>
                  </a:lnTo>
                  <a:lnTo>
                    <a:pt x="82677" y="776192"/>
                  </a:lnTo>
                  <a:lnTo>
                    <a:pt x="80962" y="759904"/>
                  </a:lnTo>
                  <a:lnTo>
                    <a:pt x="83439" y="758952"/>
                  </a:lnTo>
                  <a:lnTo>
                    <a:pt x="79534" y="732092"/>
                  </a:lnTo>
                  <a:lnTo>
                    <a:pt x="86296" y="730472"/>
                  </a:lnTo>
                  <a:lnTo>
                    <a:pt x="86487" y="724281"/>
                  </a:lnTo>
                  <a:lnTo>
                    <a:pt x="80010" y="706279"/>
                  </a:lnTo>
                  <a:lnTo>
                    <a:pt x="83725" y="704183"/>
                  </a:lnTo>
                  <a:lnTo>
                    <a:pt x="81248" y="699516"/>
                  </a:lnTo>
                  <a:lnTo>
                    <a:pt x="84011" y="698087"/>
                  </a:lnTo>
                  <a:lnTo>
                    <a:pt x="76962" y="689420"/>
                  </a:lnTo>
                  <a:lnTo>
                    <a:pt x="103251" y="678085"/>
                  </a:lnTo>
                  <a:lnTo>
                    <a:pt x="104585" y="680847"/>
                  </a:lnTo>
                  <a:lnTo>
                    <a:pt x="117824" y="675799"/>
                  </a:lnTo>
                  <a:lnTo>
                    <a:pt x="125063" y="670179"/>
                  </a:lnTo>
                  <a:lnTo>
                    <a:pt x="137636" y="667988"/>
                  </a:lnTo>
                  <a:lnTo>
                    <a:pt x="133445" y="654272"/>
                  </a:lnTo>
                  <a:lnTo>
                    <a:pt x="141065" y="652081"/>
                  </a:lnTo>
                  <a:lnTo>
                    <a:pt x="146971" y="657701"/>
                  </a:lnTo>
                  <a:lnTo>
                    <a:pt x="161449" y="651701"/>
                  </a:lnTo>
                  <a:lnTo>
                    <a:pt x="160496" y="648081"/>
                  </a:lnTo>
                  <a:lnTo>
                    <a:pt x="169164" y="645700"/>
                  </a:lnTo>
                  <a:lnTo>
                    <a:pt x="166783" y="636175"/>
                  </a:lnTo>
                  <a:lnTo>
                    <a:pt x="176212" y="633889"/>
                  </a:lnTo>
                  <a:lnTo>
                    <a:pt x="173641" y="627697"/>
                  </a:lnTo>
                  <a:lnTo>
                    <a:pt x="180689" y="625983"/>
                  </a:lnTo>
                  <a:lnTo>
                    <a:pt x="178308" y="617125"/>
                  </a:lnTo>
                  <a:lnTo>
                    <a:pt x="188786" y="614553"/>
                  </a:lnTo>
                  <a:lnTo>
                    <a:pt x="163068" y="556165"/>
                  </a:lnTo>
                  <a:lnTo>
                    <a:pt x="158782" y="558451"/>
                  </a:lnTo>
                  <a:lnTo>
                    <a:pt x="154400" y="557403"/>
                  </a:lnTo>
                  <a:lnTo>
                    <a:pt x="154591" y="526923"/>
                  </a:lnTo>
                  <a:lnTo>
                    <a:pt x="175070" y="527590"/>
                  </a:lnTo>
                  <a:lnTo>
                    <a:pt x="180022" y="488442"/>
                  </a:lnTo>
                  <a:lnTo>
                    <a:pt x="171545" y="487394"/>
                  </a:lnTo>
                  <a:lnTo>
                    <a:pt x="182689" y="455867"/>
                  </a:lnTo>
                  <a:lnTo>
                    <a:pt x="200215" y="465582"/>
                  </a:lnTo>
                  <a:lnTo>
                    <a:pt x="241649" y="459677"/>
                  </a:lnTo>
                  <a:lnTo>
                    <a:pt x="242887" y="453580"/>
                  </a:lnTo>
                  <a:lnTo>
                    <a:pt x="253270" y="452628"/>
                  </a:lnTo>
                  <a:lnTo>
                    <a:pt x="252794" y="446818"/>
                  </a:lnTo>
                  <a:lnTo>
                    <a:pt x="255651" y="446246"/>
                  </a:lnTo>
                  <a:lnTo>
                    <a:pt x="252317" y="437007"/>
                  </a:lnTo>
                  <a:lnTo>
                    <a:pt x="262319" y="432721"/>
                  </a:lnTo>
                  <a:lnTo>
                    <a:pt x="262033" y="430816"/>
                  </a:lnTo>
                  <a:lnTo>
                    <a:pt x="263843" y="430244"/>
                  </a:lnTo>
                  <a:lnTo>
                    <a:pt x="265938" y="439769"/>
                  </a:lnTo>
                  <a:lnTo>
                    <a:pt x="271462" y="439198"/>
                  </a:lnTo>
                  <a:lnTo>
                    <a:pt x="273177" y="447008"/>
                  </a:lnTo>
                  <a:lnTo>
                    <a:pt x="299371" y="431197"/>
                  </a:lnTo>
                  <a:lnTo>
                    <a:pt x="298418" y="422720"/>
                  </a:lnTo>
                  <a:lnTo>
                    <a:pt x="264986" y="412909"/>
                  </a:lnTo>
                  <a:lnTo>
                    <a:pt x="265843" y="394621"/>
                  </a:lnTo>
                  <a:lnTo>
                    <a:pt x="273082" y="394335"/>
                  </a:lnTo>
                  <a:lnTo>
                    <a:pt x="271844" y="375476"/>
                  </a:lnTo>
                  <a:lnTo>
                    <a:pt x="269843" y="370618"/>
                  </a:lnTo>
                  <a:lnTo>
                    <a:pt x="267748" y="372999"/>
                  </a:lnTo>
                  <a:lnTo>
                    <a:pt x="260985" y="373475"/>
                  </a:lnTo>
                  <a:lnTo>
                    <a:pt x="257842" y="361283"/>
                  </a:lnTo>
                  <a:lnTo>
                    <a:pt x="246031" y="342805"/>
                  </a:lnTo>
                  <a:lnTo>
                    <a:pt x="242030" y="331375"/>
                  </a:lnTo>
                  <a:lnTo>
                    <a:pt x="244030" y="330803"/>
                  </a:lnTo>
                  <a:lnTo>
                    <a:pt x="244793" y="323374"/>
                  </a:lnTo>
                  <a:lnTo>
                    <a:pt x="240506" y="319373"/>
                  </a:lnTo>
                  <a:lnTo>
                    <a:pt x="248412" y="298037"/>
                  </a:lnTo>
                  <a:lnTo>
                    <a:pt x="250793" y="281273"/>
                  </a:lnTo>
                  <a:lnTo>
                    <a:pt x="236029" y="276035"/>
                  </a:lnTo>
                  <a:lnTo>
                    <a:pt x="234125" y="264128"/>
                  </a:lnTo>
                  <a:lnTo>
                    <a:pt x="231838" y="266319"/>
                  </a:lnTo>
                  <a:lnTo>
                    <a:pt x="231077" y="263843"/>
                  </a:lnTo>
                  <a:lnTo>
                    <a:pt x="224790" y="221933"/>
                  </a:lnTo>
                  <a:lnTo>
                    <a:pt x="222980" y="221647"/>
                  </a:lnTo>
                  <a:lnTo>
                    <a:pt x="223837" y="190405"/>
                  </a:lnTo>
                  <a:lnTo>
                    <a:pt x="228981" y="187547"/>
                  </a:lnTo>
                  <a:lnTo>
                    <a:pt x="223456" y="157639"/>
                  </a:lnTo>
                  <a:lnTo>
                    <a:pt x="232601" y="132112"/>
                  </a:lnTo>
                  <a:lnTo>
                    <a:pt x="230981" y="126492"/>
                  </a:lnTo>
                  <a:lnTo>
                    <a:pt x="234601" y="126111"/>
                  </a:lnTo>
                  <a:lnTo>
                    <a:pt x="232981" y="113252"/>
                  </a:lnTo>
                  <a:lnTo>
                    <a:pt x="260699" y="110490"/>
                  </a:lnTo>
                  <a:lnTo>
                    <a:pt x="303467" y="114681"/>
                  </a:lnTo>
                  <a:lnTo>
                    <a:pt x="351187" y="107633"/>
                  </a:lnTo>
                  <a:lnTo>
                    <a:pt x="383096" y="98679"/>
                  </a:lnTo>
                  <a:lnTo>
                    <a:pt x="387953" y="114871"/>
                  </a:lnTo>
                  <a:lnTo>
                    <a:pt x="401669" y="112681"/>
                  </a:lnTo>
                  <a:lnTo>
                    <a:pt x="403288" y="121634"/>
                  </a:lnTo>
                  <a:lnTo>
                    <a:pt x="442627" y="120301"/>
                  </a:lnTo>
                  <a:lnTo>
                    <a:pt x="449675" y="117824"/>
                  </a:lnTo>
                  <a:lnTo>
                    <a:pt x="451390" y="109728"/>
                  </a:lnTo>
                  <a:lnTo>
                    <a:pt x="465963" y="108775"/>
                  </a:lnTo>
                  <a:lnTo>
                    <a:pt x="468344" y="117920"/>
                  </a:lnTo>
                  <a:lnTo>
                    <a:pt x="474440" y="117824"/>
                  </a:lnTo>
                  <a:lnTo>
                    <a:pt x="478917" y="121063"/>
                  </a:lnTo>
                  <a:lnTo>
                    <a:pt x="493871" y="117443"/>
                  </a:lnTo>
                  <a:lnTo>
                    <a:pt x="494252" y="121158"/>
                  </a:lnTo>
                  <a:lnTo>
                    <a:pt x="513302" y="118491"/>
                  </a:lnTo>
                  <a:lnTo>
                    <a:pt x="514160" y="121253"/>
                  </a:lnTo>
                  <a:lnTo>
                    <a:pt x="521303" y="119062"/>
                  </a:lnTo>
                  <a:lnTo>
                    <a:pt x="529400" y="121729"/>
                  </a:lnTo>
                  <a:lnTo>
                    <a:pt x="546259" y="120967"/>
                  </a:lnTo>
                  <a:lnTo>
                    <a:pt x="545021" y="126397"/>
                  </a:lnTo>
                  <a:lnTo>
                    <a:pt x="551307" y="125444"/>
                  </a:lnTo>
                  <a:lnTo>
                    <a:pt x="551402" y="132779"/>
                  </a:lnTo>
                  <a:lnTo>
                    <a:pt x="566738" y="128302"/>
                  </a:lnTo>
                  <a:lnTo>
                    <a:pt x="572738" y="128492"/>
                  </a:lnTo>
                  <a:lnTo>
                    <a:pt x="572453" y="131921"/>
                  </a:lnTo>
                  <a:lnTo>
                    <a:pt x="591312" y="128587"/>
                  </a:lnTo>
                  <a:lnTo>
                    <a:pt x="591884" y="130588"/>
                  </a:lnTo>
                  <a:lnTo>
                    <a:pt x="611791" y="128873"/>
                  </a:lnTo>
                  <a:lnTo>
                    <a:pt x="641223" y="122777"/>
                  </a:lnTo>
                  <a:lnTo>
                    <a:pt x="651415" y="122491"/>
                  </a:lnTo>
                  <a:lnTo>
                    <a:pt x="651605" y="124206"/>
                  </a:lnTo>
                  <a:lnTo>
                    <a:pt x="666179" y="126016"/>
                  </a:lnTo>
                  <a:lnTo>
                    <a:pt x="665512" y="122873"/>
                  </a:lnTo>
                  <a:lnTo>
                    <a:pt x="711898" y="113062"/>
                  </a:lnTo>
                  <a:lnTo>
                    <a:pt x="712661" y="109823"/>
                  </a:lnTo>
                  <a:lnTo>
                    <a:pt x="727043" y="115633"/>
                  </a:lnTo>
                  <a:lnTo>
                    <a:pt x="732282" y="113824"/>
                  </a:lnTo>
                  <a:lnTo>
                    <a:pt x="738854" y="129064"/>
                  </a:lnTo>
                  <a:lnTo>
                    <a:pt x="764286" y="121634"/>
                  </a:lnTo>
                  <a:lnTo>
                    <a:pt x="768668" y="133731"/>
                  </a:lnTo>
                  <a:lnTo>
                    <a:pt x="787146" y="128492"/>
                  </a:lnTo>
                  <a:lnTo>
                    <a:pt x="786384" y="122682"/>
                  </a:lnTo>
                  <a:lnTo>
                    <a:pt x="801434" y="116967"/>
                  </a:lnTo>
                  <a:lnTo>
                    <a:pt x="800005" y="108109"/>
                  </a:lnTo>
                  <a:lnTo>
                    <a:pt x="803529" y="82106"/>
                  </a:lnTo>
                  <a:lnTo>
                    <a:pt x="809054" y="83058"/>
                  </a:lnTo>
                  <a:lnTo>
                    <a:pt x="810387" y="73724"/>
                  </a:lnTo>
                  <a:lnTo>
                    <a:pt x="822198" y="74200"/>
                  </a:lnTo>
                  <a:lnTo>
                    <a:pt x="822103" y="76676"/>
                  </a:lnTo>
                  <a:lnTo>
                    <a:pt x="826103" y="76200"/>
                  </a:lnTo>
                  <a:lnTo>
                    <a:pt x="832866" y="96203"/>
                  </a:lnTo>
                  <a:lnTo>
                    <a:pt x="836200" y="94488"/>
                  </a:lnTo>
                  <a:lnTo>
                    <a:pt x="840105" y="99155"/>
                  </a:lnTo>
                  <a:lnTo>
                    <a:pt x="867061" y="97727"/>
                  </a:lnTo>
                  <a:lnTo>
                    <a:pt x="868966" y="125825"/>
                  </a:lnTo>
                  <a:lnTo>
                    <a:pt x="866299" y="126016"/>
                  </a:lnTo>
                  <a:lnTo>
                    <a:pt x="864870" y="149257"/>
                  </a:lnTo>
                  <a:lnTo>
                    <a:pt x="871633" y="148209"/>
                  </a:lnTo>
                  <a:lnTo>
                    <a:pt x="878110" y="150686"/>
                  </a:lnTo>
                  <a:lnTo>
                    <a:pt x="882205" y="152591"/>
                  </a:lnTo>
                  <a:lnTo>
                    <a:pt x="883539" y="157162"/>
                  </a:lnTo>
                  <a:lnTo>
                    <a:pt x="914781" y="143542"/>
                  </a:lnTo>
                  <a:lnTo>
                    <a:pt x="942022" y="124206"/>
                  </a:lnTo>
                  <a:lnTo>
                    <a:pt x="1007650" y="108490"/>
                  </a:lnTo>
                  <a:lnTo>
                    <a:pt x="1004411" y="86106"/>
                  </a:lnTo>
                  <a:lnTo>
                    <a:pt x="1018222" y="82391"/>
                  </a:lnTo>
                  <a:lnTo>
                    <a:pt x="1020699" y="96298"/>
                  </a:lnTo>
                  <a:lnTo>
                    <a:pt x="1074515" y="94393"/>
                  </a:lnTo>
                  <a:lnTo>
                    <a:pt x="1074515" y="87249"/>
                  </a:lnTo>
                  <a:lnTo>
                    <a:pt x="1089755" y="91726"/>
                  </a:lnTo>
                  <a:lnTo>
                    <a:pt x="1092898" y="70104"/>
                  </a:lnTo>
                  <a:lnTo>
                    <a:pt x="1124331" y="82201"/>
                  </a:lnTo>
                  <a:lnTo>
                    <a:pt x="1184910" y="90869"/>
                  </a:lnTo>
                  <a:lnTo>
                    <a:pt x="1188625" y="67342"/>
                  </a:lnTo>
                  <a:lnTo>
                    <a:pt x="1192911" y="68294"/>
                  </a:lnTo>
                  <a:lnTo>
                    <a:pt x="1194340" y="62770"/>
                  </a:lnTo>
                  <a:lnTo>
                    <a:pt x="1189577" y="60674"/>
                  </a:lnTo>
                  <a:lnTo>
                    <a:pt x="1190435" y="50959"/>
                  </a:lnTo>
                  <a:lnTo>
                    <a:pt x="1196054" y="52102"/>
                  </a:lnTo>
                  <a:lnTo>
                    <a:pt x="1196435" y="48863"/>
                  </a:lnTo>
                  <a:lnTo>
                    <a:pt x="1211104" y="51435"/>
                  </a:lnTo>
                  <a:lnTo>
                    <a:pt x="1208151" y="59817"/>
                  </a:lnTo>
                  <a:lnTo>
                    <a:pt x="1218724" y="61817"/>
                  </a:lnTo>
                  <a:lnTo>
                    <a:pt x="1224344" y="46958"/>
                  </a:lnTo>
                  <a:lnTo>
                    <a:pt x="1229963" y="50197"/>
                  </a:lnTo>
                  <a:lnTo>
                    <a:pt x="1244918" y="19431"/>
                  </a:lnTo>
                  <a:lnTo>
                    <a:pt x="1255490" y="11430"/>
                  </a:lnTo>
                  <a:lnTo>
                    <a:pt x="1254347" y="9525"/>
                  </a:lnTo>
                  <a:lnTo>
                    <a:pt x="1278827" y="14478"/>
                  </a:lnTo>
                  <a:lnTo>
                    <a:pt x="1298258" y="25146"/>
                  </a:lnTo>
                  <a:lnTo>
                    <a:pt x="1317593" y="26670"/>
                  </a:lnTo>
                  <a:lnTo>
                    <a:pt x="1333976" y="32385"/>
                  </a:lnTo>
                  <a:lnTo>
                    <a:pt x="1353312" y="45053"/>
                  </a:lnTo>
                  <a:lnTo>
                    <a:pt x="1350169" y="49054"/>
                  </a:lnTo>
                  <a:lnTo>
                    <a:pt x="1371219" y="58007"/>
                  </a:lnTo>
                  <a:lnTo>
                    <a:pt x="1384649" y="71152"/>
                  </a:lnTo>
                  <a:lnTo>
                    <a:pt x="1389983" y="73247"/>
                  </a:lnTo>
                  <a:lnTo>
                    <a:pt x="1386078" y="85154"/>
                  </a:lnTo>
                  <a:lnTo>
                    <a:pt x="1383221" y="86011"/>
                  </a:lnTo>
                  <a:lnTo>
                    <a:pt x="1381697" y="99155"/>
                  </a:lnTo>
                  <a:lnTo>
                    <a:pt x="1376553" y="104394"/>
                  </a:lnTo>
                  <a:lnTo>
                    <a:pt x="1381982" y="107347"/>
                  </a:lnTo>
                  <a:lnTo>
                    <a:pt x="1393317" y="106394"/>
                  </a:lnTo>
                  <a:lnTo>
                    <a:pt x="1389602" y="99822"/>
                  </a:lnTo>
                  <a:lnTo>
                    <a:pt x="1394936" y="94583"/>
                  </a:lnTo>
                  <a:lnTo>
                    <a:pt x="1393031" y="90678"/>
                  </a:lnTo>
                  <a:lnTo>
                    <a:pt x="1398461" y="78486"/>
                  </a:lnTo>
                  <a:lnTo>
                    <a:pt x="1409795" y="70295"/>
                  </a:lnTo>
                  <a:lnTo>
                    <a:pt x="1417225" y="70104"/>
                  </a:lnTo>
                  <a:lnTo>
                    <a:pt x="1422940" y="64294"/>
                  </a:lnTo>
                  <a:lnTo>
                    <a:pt x="1433131" y="61246"/>
                  </a:lnTo>
                  <a:lnTo>
                    <a:pt x="1429988" y="55054"/>
                  </a:lnTo>
                  <a:lnTo>
                    <a:pt x="1436942" y="45815"/>
                  </a:lnTo>
                  <a:lnTo>
                    <a:pt x="1439132" y="45339"/>
                  </a:lnTo>
                  <a:lnTo>
                    <a:pt x="1444562" y="51816"/>
                  </a:lnTo>
                  <a:lnTo>
                    <a:pt x="1451896" y="49625"/>
                  </a:lnTo>
                  <a:lnTo>
                    <a:pt x="1454277" y="46196"/>
                  </a:lnTo>
                  <a:lnTo>
                    <a:pt x="1464373" y="52102"/>
                  </a:lnTo>
                  <a:lnTo>
                    <a:pt x="1461611" y="61532"/>
                  </a:lnTo>
                  <a:lnTo>
                    <a:pt x="1478375" y="48292"/>
                  </a:lnTo>
                  <a:lnTo>
                    <a:pt x="1479328" y="50387"/>
                  </a:lnTo>
                  <a:lnTo>
                    <a:pt x="1489139" y="49625"/>
                  </a:lnTo>
                  <a:lnTo>
                    <a:pt x="1490281" y="46958"/>
                  </a:lnTo>
                  <a:lnTo>
                    <a:pt x="1504093" y="42196"/>
                  </a:lnTo>
                  <a:lnTo>
                    <a:pt x="1501330" y="49435"/>
                  </a:lnTo>
                  <a:lnTo>
                    <a:pt x="1507331" y="50959"/>
                  </a:lnTo>
                  <a:lnTo>
                    <a:pt x="1518952" y="44291"/>
                  </a:lnTo>
                  <a:lnTo>
                    <a:pt x="1522191" y="47816"/>
                  </a:lnTo>
                  <a:lnTo>
                    <a:pt x="1512856" y="54483"/>
                  </a:lnTo>
                  <a:lnTo>
                    <a:pt x="1527525" y="78105"/>
                  </a:lnTo>
                  <a:lnTo>
                    <a:pt x="1539335" y="70485"/>
                  </a:lnTo>
                  <a:lnTo>
                    <a:pt x="1556766" y="82963"/>
                  </a:lnTo>
                  <a:lnTo>
                    <a:pt x="1578292" y="93154"/>
                  </a:lnTo>
                  <a:lnTo>
                    <a:pt x="1580102" y="93726"/>
                  </a:lnTo>
                  <a:lnTo>
                    <a:pt x="1577054" y="84773"/>
                  </a:lnTo>
                  <a:lnTo>
                    <a:pt x="1583055" y="88583"/>
                  </a:lnTo>
                  <a:lnTo>
                    <a:pt x="1587056" y="87820"/>
                  </a:lnTo>
                  <a:lnTo>
                    <a:pt x="1589913" y="97727"/>
                  </a:lnTo>
                  <a:lnTo>
                    <a:pt x="1584579" y="98108"/>
                  </a:lnTo>
                  <a:lnTo>
                    <a:pt x="1586008" y="104299"/>
                  </a:lnTo>
                  <a:lnTo>
                    <a:pt x="1588389" y="108680"/>
                  </a:lnTo>
                  <a:lnTo>
                    <a:pt x="1594104" y="111157"/>
                  </a:lnTo>
                  <a:lnTo>
                    <a:pt x="1591628" y="117634"/>
                  </a:lnTo>
                  <a:lnTo>
                    <a:pt x="1601057" y="124778"/>
                  </a:lnTo>
                  <a:lnTo>
                    <a:pt x="1595914" y="131731"/>
                  </a:lnTo>
                  <a:lnTo>
                    <a:pt x="1599534" y="140970"/>
                  </a:lnTo>
                  <a:lnTo>
                    <a:pt x="1573435" y="153162"/>
                  </a:lnTo>
                  <a:lnTo>
                    <a:pt x="1565910" y="160782"/>
                  </a:lnTo>
                  <a:lnTo>
                    <a:pt x="1559909" y="158210"/>
                  </a:lnTo>
                  <a:lnTo>
                    <a:pt x="1559909" y="168783"/>
                  </a:lnTo>
                  <a:lnTo>
                    <a:pt x="1571054" y="170021"/>
                  </a:lnTo>
                  <a:lnTo>
                    <a:pt x="1569244" y="173927"/>
                  </a:lnTo>
                  <a:lnTo>
                    <a:pt x="1573244" y="176879"/>
                  </a:lnTo>
                  <a:lnTo>
                    <a:pt x="1567339" y="187357"/>
                  </a:lnTo>
                  <a:lnTo>
                    <a:pt x="1567910" y="190405"/>
                  </a:lnTo>
                  <a:lnTo>
                    <a:pt x="1577435" y="186976"/>
                  </a:lnTo>
                  <a:lnTo>
                    <a:pt x="1578198" y="189738"/>
                  </a:lnTo>
                  <a:lnTo>
                    <a:pt x="1575150" y="189262"/>
                  </a:lnTo>
                  <a:lnTo>
                    <a:pt x="1573911" y="193929"/>
                  </a:lnTo>
                  <a:lnTo>
                    <a:pt x="1579721" y="195072"/>
                  </a:lnTo>
                  <a:lnTo>
                    <a:pt x="1582483" y="198882"/>
                  </a:lnTo>
                  <a:lnTo>
                    <a:pt x="1576197" y="204407"/>
                  </a:lnTo>
                  <a:lnTo>
                    <a:pt x="1580007" y="208598"/>
                  </a:lnTo>
                  <a:lnTo>
                    <a:pt x="1579341" y="213170"/>
                  </a:lnTo>
                  <a:lnTo>
                    <a:pt x="1572101" y="220885"/>
                  </a:lnTo>
                  <a:lnTo>
                    <a:pt x="1574673" y="226695"/>
                  </a:lnTo>
                  <a:lnTo>
                    <a:pt x="1573244" y="232220"/>
                  </a:lnTo>
                  <a:lnTo>
                    <a:pt x="1579721" y="230124"/>
                  </a:lnTo>
                  <a:lnTo>
                    <a:pt x="1577245" y="231267"/>
                  </a:lnTo>
                  <a:lnTo>
                    <a:pt x="1579341" y="233839"/>
                  </a:lnTo>
                  <a:lnTo>
                    <a:pt x="1575054" y="236601"/>
                  </a:lnTo>
                  <a:lnTo>
                    <a:pt x="1583341" y="245745"/>
                  </a:lnTo>
                  <a:lnTo>
                    <a:pt x="1580960" y="246888"/>
                  </a:lnTo>
                  <a:lnTo>
                    <a:pt x="1582293" y="253746"/>
                  </a:lnTo>
                  <a:lnTo>
                    <a:pt x="1567624" y="253365"/>
                  </a:lnTo>
                  <a:lnTo>
                    <a:pt x="1567339" y="256794"/>
                  </a:lnTo>
                  <a:lnTo>
                    <a:pt x="1557433" y="254127"/>
                  </a:lnTo>
                  <a:lnTo>
                    <a:pt x="1554385" y="259747"/>
                  </a:lnTo>
                  <a:lnTo>
                    <a:pt x="1571149" y="283464"/>
                  </a:lnTo>
                  <a:lnTo>
                    <a:pt x="1578483" y="281369"/>
                  </a:lnTo>
                  <a:lnTo>
                    <a:pt x="1576864" y="300323"/>
                  </a:lnTo>
                  <a:lnTo>
                    <a:pt x="1557433" y="305467"/>
                  </a:lnTo>
                  <a:lnTo>
                    <a:pt x="1558481" y="309848"/>
                  </a:lnTo>
                  <a:lnTo>
                    <a:pt x="1550480" y="315278"/>
                  </a:lnTo>
                  <a:lnTo>
                    <a:pt x="1544288" y="324136"/>
                  </a:lnTo>
                  <a:lnTo>
                    <a:pt x="1546193" y="325469"/>
                  </a:lnTo>
                  <a:lnTo>
                    <a:pt x="1544383" y="332232"/>
                  </a:lnTo>
                  <a:lnTo>
                    <a:pt x="1531620" y="335947"/>
                  </a:lnTo>
                  <a:lnTo>
                    <a:pt x="1530096" y="344424"/>
                  </a:lnTo>
                  <a:lnTo>
                    <a:pt x="1541145" y="346043"/>
                  </a:lnTo>
                  <a:lnTo>
                    <a:pt x="1549241" y="364236"/>
                  </a:lnTo>
                  <a:lnTo>
                    <a:pt x="1535335" y="369665"/>
                  </a:lnTo>
                  <a:lnTo>
                    <a:pt x="1523047" y="391859"/>
                  </a:lnTo>
                  <a:lnTo>
                    <a:pt x="1518285" y="396050"/>
                  </a:lnTo>
                  <a:lnTo>
                    <a:pt x="1502664" y="401764"/>
                  </a:lnTo>
                  <a:lnTo>
                    <a:pt x="1504760" y="407289"/>
                  </a:lnTo>
                  <a:lnTo>
                    <a:pt x="1492568" y="413290"/>
                  </a:lnTo>
                  <a:lnTo>
                    <a:pt x="1487043" y="421291"/>
                  </a:lnTo>
                  <a:lnTo>
                    <a:pt x="1475042" y="421767"/>
                  </a:lnTo>
                  <a:lnTo>
                    <a:pt x="1471898" y="412147"/>
                  </a:lnTo>
                  <a:lnTo>
                    <a:pt x="1461040" y="416528"/>
                  </a:lnTo>
                  <a:lnTo>
                    <a:pt x="1444085" y="418814"/>
                  </a:lnTo>
                  <a:lnTo>
                    <a:pt x="1438370" y="406622"/>
                  </a:lnTo>
                  <a:lnTo>
                    <a:pt x="1423892" y="412147"/>
                  </a:lnTo>
                  <a:lnTo>
                    <a:pt x="1426464" y="417862"/>
                  </a:lnTo>
                  <a:lnTo>
                    <a:pt x="1422845" y="418338"/>
                  </a:lnTo>
                  <a:lnTo>
                    <a:pt x="1421225" y="413480"/>
                  </a:lnTo>
                  <a:lnTo>
                    <a:pt x="1417701" y="415290"/>
                  </a:lnTo>
                  <a:lnTo>
                    <a:pt x="1412558" y="403003"/>
                  </a:lnTo>
                  <a:lnTo>
                    <a:pt x="1401223" y="407956"/>
                  </a:lnTo>
                  <a:lnTo>
                    <a:pt x="1409319" y="438531"/>
                  </a:lnTo>
                  <a:lnTo>
                    <a:pt x="1384554" y="444151"/>
                  </a:lnTo>
                  <a:lnTo>
                    <a:pt x="1387126" y="459200"/>
                  </a:lnTo>
                  <a:lnTo>
                    <a:pt x="1376363" y="460438"/>
                  </a:lnTo>
                  <a:lnTo>
                    <a:pt x="1377601" y="465296"/>
                  </a:lnTo>
                  <a:lnTo>
                    <a:pt x="1348264" y="467296"/>
                  </a:lnTo>
                  <a:lnTo>
                    <a:pt x="1353598" y="473297"/>
                  </a:lnTo>
                  <a:lnTo>
                    <a:pt x="1361504" y="505682"/>
                  </a:lnTo>
                  <a:lnTo>
                    <a:pt x="1339215" y="511683"/>
                  </a:lnTo>
                  <a:lnTo>
                    <a:pt x="1301972" y="516827"/>
                  </a:lnTo>
                  <a:lnTo>
                    <a:pt x="1281208" y="524446"/>
                  </a:lnTo>
                  <a:lnTo>
                    <a:pt x="1286065" y="533210"/>
                  </a:lnTo>
                  <a:lnTo>
                    <a:pt x="1278064" y="544163"/>
                  </a:lnTo>
                  <a:lnTo>
                    <a:pt x="1271302" y="544735"/>
                  </a:lnTo>
                  <a:lnTo>
                    <a:pt x="1271778" y="549497"/>
                  </a:lnTo>
                  <a:lnTo>
                    <a:pt x="1217486" y="563689"/>
                  </a:lnTo>
                  <a:lnTo>
                    <a:pt x="1220629" y="572834"/>
                  </a:lnTo>
                  <a:lnTo>
                    <a:pt x="1206246" y="578072"/>
                  </a:lnTo>
                  <a:lnTo>
                    <a:pt x="1207484" y="581501"/>
                  </a:lnTo>
                  <a:lnTo>
                    <a:pt x="1204627" y="582739"/>
                  </a:lnTo>
                  <a:lnTo>
                    <a:pt x="1207008" y="589693"/>
                  </a:lnTo>
                  <a:lnTo>
                    <a:pt x="1187672" y="596551"/>
                  </a:lnTo>
                  <a:lnTo>
                    <a:pt x="1189482" y="600551"/>
                  </a:lnTo>
                  <a:lnTo>
                    <a:pt x="1165574" y="610362"/>
                  </a:lnTo>
                  <a:lnTo>
                    <a:pt x="1164527" y="608076"/>
                  </a:lnTo>
                  <a:lnTo>
                    <a:pt x="1156526" y="612743"/>
                  </a:lnTo>
                  <a:lnTo>
                    <a:pt x="1156430" y="617601"/>
                  </a:lnTo>
                  <a:lnTo>
                    <a:pt x="1146334" y="621983"/>
                  </a:lnTo>
                  <a:lnTo>
                    <a:pt x="1151858" y="640937"/>
                  </a:lnTo>
                  <a:lnTo>
                    <a:pt x="1144524" y="644271"/>
                  </a:lnTo>
                  <a:lnTo>
                    <a:pt x="1145572" y="646176"/>
                  </a:lnTo>
                  <a:lnTo>
                    <a:pt x="1143286" y="647414"/>
                  </a:lnTo>
                  <a:lnTo>
                    <a:pt x="1146810" y="654463"/>
                  </a:lnTo>
                  <a:lnTo>
                    <a:pt x="1141476" y="657225"/>
                  </a:lnTo>
                  <a:lnTo>
                    <a:pt x="1143857" y="663416"/>
                  </a:lnTo>
                  <a:lnTo>
                    <a:pt x="1105090" y="679609"/>
                  </a:lnTo>
                  <a:lnTo>
                    <a:pt x="1089374" y="681704"/>
                  </a:lnTo>
                  <a:lnTo>
                    <a:pt x="1089755" y="690467"/>
                  </a:lnTo>
                  <a:lnTo>
                    <a:pt x="1093184" y="690277"/>
                  </a:lnTo>
                  <a:lnTo>
                    <a:pt x="1094994" y="702564"/>
                  </a:lnTo>
                  <a:lnTo>
                    <a:pt x="1088041" y="703421"/>
                  </a:lnTo>
                  <a:lnTo>
                    <a:pt x="1089279" y="711327"/>
                  </a:lnTo>
                  <a:lnTo>
                    <a:pt x="1085850" y="711613"/>
                  </a:lnTo>
                  <a:lnTo>
                    <a:pt x="1083278" y="723233"/>
                  </a:lnTo>
                  <a:lnTo>
                    <a:pt x="1085088" y="740759"/>
                  </a:lnTo>
                  <a:lnTo>
                    <a:pt x="1081469" y="740950"/>
                  </a:lnTo>
                  <a:lnTo>
                    <a:pt x="1079659" y="745141"/>
                  </a:lnTo>
                  <a:lnTo>
                    <a:pt x="1088517" y="778669"/>
                  </a:lnTo>
                  <a:lnTo>
                    <a:pt x="1103947" y="774763"/>
                  </a:lnTo>
                  <a:lnTo>
                    <a:pt x="1119664" y="765810"/>
                  </a:lnTo>
                  <a:lnTo>
                    <a:pt x="1120807" y="768477"/>
                  </a:lnTo>
                  <a:lnTo>
                    <a:pt x="1138523" y="763429"/>
                  </a:lnTo>
                  <a:lnTo>
                    <a:pt x="1142429" y="771430"/>
                  </a:lnTo>
                  <a:lnTo>
                    <a:pt x="1173671" y="770572"/>
                  </a:lnTo>
                  <a:lnTo>
                    <a:pt x="1176338" y="773430"/>
                  </a:lnTo>
                  <a:lnTo>
                    <a:pt x="1175480" y="780860"/>
                  </a:lnTo>
                  <a:lnTo>
                    <a:pt x="1177671" y="784479"/>
                  </a:lnTo>
                  <a:lnTo>
                    <a:pt x="1188244" y="786955"/>
                  </a:lnTo>
                  <a:lnTo>
                    <a:pt x="1186148" y="786575"/>
                  </a:lnTo>
                  <a:lnTo>
                    <a:pt x="1184815" y="790480"/>
                  </a:lnTo>
                  <a:lnTo>
                    <a:pt x="1185386" y="796957"/>
                  </a:lnTo>
                  <a:lnTo>
                    <a:pt x="1181957" y="797147"/>
                  </a:lnTo>
                  <a:lnTo>
                    <a:pt x="1180910" y="800481"/>
                  </a:lnTo>
                  <a:lnTo>
                    <a:pt x="1172147" y="802577"/>
                  </a:lnTo>
                  <a:lnTo>
                    <a:pt x="1149001" y="796480"/>
                  </a:lnTo>
                  <a:lnTo>
                    <a:pt x="1137380" y="801529"/>
                  </a:lnTo>
                  <a:lnTo>
                    <a:pt x="1128236" y="801529"/>
                  </a:lnTo>
                  <a:lnTo>
                    <a:pt x="1130713" y="811721"/>
                  </a:lnTo>
                  <a:lnTo>
                    <a:pt x="1105472" y="814769"/>
                  </a:lnTo>
                  <a:lnTo>
                    <a:pt x="1106614" y="827056"/>
                  </a:lnTo>
                  <a:lnTo>
                    <a:pt x="1096328" y="830771"/>
                  </a:lnTo>
                  <a:lnTo>
                    <a:pt x="1104710" y="854678"/>
                  </a:lnTo>
                  <a:lnTo>
                    <a:pt x="1106043" y="872680"/>
                  </a:lnTo>
                  <a:lnTo>
                    <a:pt x="1100423" y="873919"/>
                  </a:lnTo>
                  <a:lnTo>
                    <a:pt x="1101662" y="880110"/>
                  </a:lnTo>
                  <a:lnTo>
                    <a:pt x="1114520" y="897446"/>
                  </a:lnTo>
                  <a:lnTo>
                    <a:pt x="1114615" y="905637"/>
                  </a:lnTo>
                  <a:lnTo>
                    <a:pt x="1108710" y="911638"/>
                  </a:lnTo>
                  <a:lnTo>
                    <a:pt x="1108710" y="925449"/>
                  </a:lnTo>
                  <a:lnTo>
                    <a:pt x="1100900" y="940689"/>
                  </a:lnTo>
                  <a:lnTo>
                    <a:pt x="1101757" y="946976"/>
                  </a:lnTo>
                  <a:lnTo>
                    <a:pt x="1078325" y="957358"/>
                  </a:lnTo>
                  <a:lnTo>
                    <a:pt x="1075658" y="962025"/>
                  </a:lnTo>
                  <a:lnTo>
                    <a:pt x="1063752" y="968121"/>
                  </a:lnTo>
                  <a:lnTo>
                    <a:pt x="1064038" y="981265"/>
                  </a:lnTo>
                  <a:lnTo>
                    <a:pt x="1070039" y="994220"/>
                  </a:lnTo>
                  <a:lnTo>
                    <a:pt x="1080040" y="991457"/>
                  </a:lnTo>
                  <a:lnTo>
                    <a:pt x="1077659" y="1007650"/>
                  </a:lnTo>
                  <a:lnTo>
                    <a:pt x="1074896" y="1012031"/>
                  </a:lnTo>
                  <a:lnTo>
                    <a:pt x="1085374" y="1014508"/>
                  </a:lnTo>
                  <a:lnTo>
                    <a:pt x="1072325" y="1030414"/>
                  </a:lnTo>
                  <a:lnTo>
                    <a:pt x="1059942" y="1056704"/>
                  </a:lnTo>
                  <a:lnTo>
                    <a:pt x="1051179" y="1051941"/>
                  </a:lnTo>
                  <a:lnTo>
                    <a:pt x="1045559" y="1061942"/>
                  </a:lnTo>
                  <a:lnTo>
                    <a:pt x="1041654" y="1059942"/>
                  </a:lnTo>
                  <a:lnTo>
                    <a:pt x="1039463" y="1063276"/>
                  </a:lnTo>
                  <a:lnTo>
                    <a:pt x="1018699" y="1061466"/>
                  </a:lnTo>
                  <a:lnTo>
                    <a:pt x="1014984" y="1073372"/>
                  </a:lnTo>
                  <a:lnTo>
                    <a:pt x="1012793" y="1073468"/>
                  </a:lnTo>
                  <a:lnTo>
                    <a:pt x="1010793" y="1068610"/>
                  </a:lnTo>
                  <a:lnTo>
                    <a:pt x="988219" y="1072229"/>
                  </a:lnTo>
                  <a:lnTo>
                    <a:pt x="987933" y="1099756"/>
                  </a:lnTo>
                  <a:lnTo>
                    <a:pt x="992029" y="1123379"/>
                  </a:lnTo>
                  <a:lnTo>
                    <a:pt x="990410" y="1124236"/>
                  </a:lnTo>
                  <a:lnTo>
                    <a:pt x="987743" y="1115568"/>
                  </a:lnTo>
                  <a:lnTo>
                    <a:pt x="979646" y="1117473"/>
                  </a:lnTo>
                  <a:lnTo>
                    <a:pt x="975170" y="1111568"/>
                  </a:lnTo>
                  <a:lnTo>
                    <a:pt x="978979" y="1106996"/>
                  </a:lnTo>
                  <a:lnTo>
                    <a:pt x="975360" y="1104043"/>
                  </a:lnTo>
                  <a:lnTo>
                    <a:pt x="968407" y="1109663"/>
                  </a:lnTo>
                  <a:lnTo>
                    <a:pt x="977360" y="1120616"/>
                  </a:lnTo>
                  <a:lnTo>
                    <a:pt x="974884" y="1123188"/>
                  </a:lnTo>
                  <a:lnTo>
                    <a:pt x="964025" y="1122236"/>
                  </a:lnTo>
                  <a:lnTo>
                    <a:pt x="945737" y="1127760"/>
                  </a:lnTo>
                  <a:lnTo>
                    <a:pt x="938975" y="1125569"/>
                  </a:lnTo>
                  <a:lnTo>
                    <a:pt x="928688" y="1131856"/>
                  </a:lnTo>
                  <a:lnTo>
                    <a:pt x="934688" y="1140714"/>
                  </a:lnTo>
                  <a:lnTo>
                    <a:pt x="936212" y="1151382"/>
                  </a:lnTo>
                  <a:lnTo>
                    <a:pt x="931545" y="1154430"/>
                  </a:lnTo>
                  <a:lnTo>
                    <a:pt x="935831" y="1163193"/>
                  </a:lnTo>
                  <a:lnTo>
                    <a:pt x="943928" y="1162431"/>
                  </a:lnTo>
                  <a:lnTo>
                    <a:pt x="946595" y="1172337"/>
                  </a:lnTo>
                  <a:lnTo>
                    <a:pt x="953738" y="1169765"/>
                  </a:lnTo>
                  <a:lnTo>
                    <a:pt x="956120" y="1179195"/>
                  </a:lnTo>
                  <a:lnTo>
                    <a:pt x="958025" y="1178433"/>
                  </a:lnTo>
                  <a:lnTo>
                    <a:pt x="960596" y="1188148"/>
                  </a:lnTo>
                  <a:lnTo>
                    <a:pt x="962120" y="1187387"/>
                  </a:lnTo>
                  <a:lnTo>
                    <a:pt x="969740" y="1207675"/>
                  </a:lnTo>
                  <a:lnTo>
                    <a:pt x="960501" y="1210723"/>
                  </a:lnTo>
                  <a:lnTo>
                    <a:pt x="969931" y="1237679"/>
                  </a:lnTo>
                  <a:lnTo>
                    <a:pt x="983456" y="1233297"/>
                  </a:lnTo>
                  <a:lnTo>
                    <a:pt x="984980" y="1239107"/>
                  </a:lnTo>
                  <a:lnTo>
                    <a:pt x="990600" y="1237583"/>
                  </a:lnTo>
                  <a:lnTo>
                    <a:pt x="991362" y="1246632"/>
                  </a:lnTo>
                  <a:lnTo>
                    <a:pt x="986600" y="1265206"/>
                  </a:lnTo>
                  <a:lnTo>
                    <a:pt x="984218" y="1265111"/>
                  </a:lnTo>
                  <a:lnTo>
                    <a:pt x="983361" y="1272826"/>
                  </a:lnTo>
                  <a:lnTo>
                    <a:pt x="986600" y="1273873"/>
                  </a:lnTo>
                  <a:lnTo>
                    <a:pt x="985266" y="1279303"/>
                  </a:lnTo>
                  <a:lnTo>
                    <a:pt x="977646" y="1277684"/>
                  </a:lnTo>
                  <a:lnTo>
                    <a:pt x="981075" y="1281017"/>
                  </a:lnTo>
                  <a:lnTo>
                    <a:pt x="977075" y="1290923"/>
                  </a:lnTo>
                  <a:lnTo>
                    <a:pt x="966406" y="1289590"/>
                  </a:lnTo>
                  <a:lnTo>
                    <a:pt x="941261" y="1273016"/>
                  </a:lnTo>
                  <a:lnTo>
                    <a:pt x="933545" y="1273683"/>
                  </a:lnTo>
                  <a:lnTo>
                    <a:pt x="927354" y="1279112"/>
                  </a:lnTo>
                  <a:lnTo>
                    <a:pt x="924306" y="1274064"/>
                  </a:lnTo>
                  <a:lnTo>
                    <a:pt x="913447" y="1279208"/>
                  </a:lnTo>
                  <a:lnTo>
                    <a:pt x="914971" y="1282732"/>
                  </a:lnTo>
                  <a:lnTo>
                    <a:pt x="910876" y="1284351"/>
                  </a:lnTo>
                  <a:lnTo>
                    <a:pt x="924401" y="1312926"/>
                  </a:lnTo>
                  <a:lnTo>
                    <a:pt x="912495" y="1328261"/>
                  </a:lnTo>
                  <a:lnTo>
                    <a:pt x="911733" y="1333024"/>
                  </a:lnTo>
                  <a:lnTo>
                    <a:pt x="917543" y="1340548"/>
                  </a:lnTo>
                  <a:lnTo>
                    <a:pt x="925068" y="1344739"/>
                  </a:lnTo>
                  <a:lnTo>
                    <a:pt x="914781" y="1342739"/>
                  </a:lnTo>
                  <a:lnTo>
                    <a:pt x="901446" y="1334929"/>
                  </a:lnTo>
                  <a:lnTo>
                    <a:pt x="893921" y="1379792"/>
                  </a:lnTo>
                  <a:lnTo>
                    <a:pt x="881348" y="1375601"/>
                  </a:lnTo>
                  <a:lnTo>
                    <a:pt x="873538" y="1383221"/>
                  </a:lnTo>
                  <a:lnTo>
                    <a:pt x="872585" y="1394555"/>
                  </a:lnTo>
                  <a:lnTo>
                    <a:pt x="870680" y="1390650"/>
                  </a:lnTo>
                  <a:lnTo>
                    <a:pt x="860679" y="1388364"/>
                  </a:lnTo>
                  <a:lnTo>
                    <a:pt x="847344" y="1395508"/>
                  </a:lnTo>
                  <a:lnTo>
                    <a:pt x="839248" y="1389602"/>
                  </a:lnTo>
                  <a:lnTo>
                    <a:pt x="836962" y="1398270"/>
                  </a:lnTo>
                  <a:lnTo>
                    <a:pt x="829818" y="1398556"/>
                  </a:lnTo>
                  <a:lnTo>
                    <a:pt x="829628" y="1405223"/>
                  </a:lnTo>
                  <a:lnTo>
                    <a:pt x="821150" y="1402271"/>
                  </a:lnTo>
                  <a:lnTo>
                    <a:pt x="820960" y="1398556"/>
                  </a:lnTo>
                  <a:lnTo>
                    <a:pt x="818483" y="1398175"/>
                  </a:lnTo>
                  <a:lnTo>
                    <a:pt x="817340" y="1401794"/>
                  </a:lnTo>
                  <a:lnTo>
                    <a:pt x="810482" y="1398746"/>
                  </a:lnTo>
                  <a:lnTo>
                    <a:pt x="804291" y="1403985"/>
                  </a:lnTo>
                  <a:lnTo>
                    <a:pt x="795719" y="1403604"/>
                  </a:lnTo>
                  <a:lnTo>
                    <a:pt x="791146" y="1401889"/>
                  </a:lnTo>
                  <a:lnTo>
                    <a:pt x="793337" y="1392174"/>
                  </a:lnTo>
                  <a:lnTo>
                    <a:pt x="802291" y="1389412"/>
                  </a:lnTo>
                  <a:lnTo>
                    <a:pt x="817912" y="1378268"/>
                  </a:lnTo>
                  <a:lnTo>
                    <a:pt x="811816" y="1372172"/>
                  </a:lnTo>
                  <a:lnTo>
                    <a:pt x="799243" y="1380077"/>
                  </a:lnTo>
                  <a:lnTo>
                    <a:pt x="798290" y="1377696"/>
                  </a:lnTo>
                  <a:lnTo>
                    <a:pt x="803053" y="1375601"/>
                  </a:lnTo>
                  <a:lnTo>
                    <a:pt x="799624" y="1368171"/>
                  </a:lnTo>
                  <a:lnTo>
                    <a:pt x="800862" y="1355598"/>
                  </a:lnTo>
                  <a:lnTo>
                    <a:pt x="792575" y="1352455"/>
                  </a:lnTo>
                  <a:lnTo>
                    <a:pt x="805148" y="1336929"/>
                  </a:lnTo>
                  <a:lnTo>
                    <a:pt x="798671" y="1335119"/>
                  </a:lnTo>
                  <a:lnTo>
                    <a:pt x="791337" y="1338453"/>
                  </a:lnTo>
                  <a:lnTo>
                    <a:pt x="773525" y="1339215"/>
                  </a:lnTo>
                  <a:lnTo>
                    <a:pt x="747331" y="1349502"/>
                  </a:lnTo>
                  <a:lnTo>
                    <a:pt x="723900" y="1352074"/>
                  </a:lnTo>
                  <a:lnTo>
                    <a:pt x="729996" y="1393793"/>
                  </a:lnTo>
                  <a:lnTo>
                    <a:pt x="726377" y="1407128"/>
                  </a:lnTo>
                  <a:lnTo>
                    <a:pt x="727138" y="1418939"/>
                  </a:lnTo>
                  <a:lnTo>
                    <a:pt x="718661" y="1426464"/>
                  </a:lnTo>
                  <a:lnTo>
                    <a:pt x="715518" y="1425416"/>
                  </a:lnTo>
                  <a:lnTo>
                    <a:pt x="713994" y="1428655"/>
                  </a:lnTo>
                  <a:lnTo>
                    <a:pt x="668179" y="1448276"/>
                  </a:lnTo>
                  <a:lnTo>
                    <a:pt x="664083" y="1449038"/>
                  </a:lnTo>
                  <a:lnTo>
                    <a:pt x="659702" y="1444657"/>
                  </a:lnTo>
                  <a:lnTo>
                    <a:pt x="650938" y="1445228"/>
                  </a:lnTo>
                  <a:lnTo>
                    <a:pt x="650558" y="1440847"/>
                  </a:lnTo>
                  <a:lnTo>
                    <a:pt x="640175" y="1440561"/>
                  </a:lnTo>
                  <a:lnTo>
                    <a:pt x="634270" y="1441704"/>
                  </a:lnTo>
                  <a:lnTo>
                    <a:pt x="634746" y="1444466"/>
                  </a:lnTo>
                  <a:lnTo>
                    <a:pt x="630746" y="1448657"/>
                  </a:lnTo>
                  <a:lnTo>
                    <a:pt x="621221" y="1445705"/>
                  </a:lnTo>
                  <a:lnTo>
                    <a:pt x="615505" y="1449134"/>
                  </a:lnTo>
                  <a:lnTo>
                    <a:pt x="610553" y="1437227"/>
                  </a:lnTo>
                  <a:lnTo>
                    <a:pt x="613029" y="1431608"/>
                  </a:lnTo>
                  <a:lnTo>
                    <a:pt x="607219" y="1410557"/>
                  </a:lnTo>
                  <a:lnTo>
                    <a:pt x="584740" y="1413891"/>
                  </a:lnTo>
                  <a:lnTo>
                    <a:pt x="583025" y="1409414"/>
                  </a:lnTo>
                  <a:lnTo>
                    <a:pt x="578453" y="1412367"/>
                  </a:lnTo>
                  <a:lnTo>
                    <a:pt x="575120" y="1403795"/>
                  </a:lnTo>
                  <a:lnTo>
                    <a:pt x="564452" y="1405985"/>
                  </a:lnTo>
                  <a:lnTo>
                    <a:pt x="554641" y="1371981"/>
                  </a:lnTo>
                  <a:lnTo>
                    <a:pt x="546640" y="1377887"/>
                  </a:lnTo>
                  <a:lnTo>
                    <a:pt x="538067" y="1380268"/>
                  </a:lnTo>
                  <a:lnTo>
                    <a:pt x="551212" y="1372838"/>
                  </a:lnTo>
                  <a:lnTo>
                    <a:pt x="521113" y="1380172"/>
                  </a:lnTo>
                  <a:lnTo>
                    <a:pt x="520065" y="1377220"/>
                  </a:lnTo>
                  <a:lnTo>
                    <a:pt x="523970" y="1375601"/>
                  </a:lnTo>
                  <a:lnTo>
                    <a:pt x="522922" y="1372267"/>
                  </a:lnTo>
                  <a:lnTo>
                    <a:pt x="529209" y="1368457"/>
                  </a:lnTo>
                  <a:lnTo>
                    <a:pt x="533210" y="1367600"/>
                  </a:lnTo>
                  <a:lnTo>
                    <a:pt x="535305" y="1373600"/>
                  </a:lnTo>
                  <a:lnTo>
                    <a:pt x="554831" y="1368647"/>
                  </a:lnTo>
                  <a:lnTo>
                    <a:pt x="552831" y="1362932"/>
                  </a:lnTo>
                  <a:lnTo>
                    <a:pt x="526256" y="1363218"/>
                  </a:lnTo>
                  <a:lnTo>
                    <a:pt x="525304" y="1354550"/>
                  </a:lnTo>
                  <a:lnTo>
                    <a:pt x="515779" y="1354360"/>
                  </a:lnTo>
                  <a:lnTo>
                    <a:pt x="512636" y="1349597"/>
                  </a:lnTo>
                  <a:lnTo>
                    <a:pt x="515493" y="1347788"/>
                  </a:lnTo>
                  <a:lnTo>
                    <a:pt x="499872" y="1335596"/>
                  </a:lnTo>
                  <a:lnTo>
                    <a:pt x="494252" y="1341596"/>
                  </a:lnTo>
                  <a:lnTo>
                    <a:pt x="483965" y="1343120"/>
                  </a:lnTo>
                  <a:lnTo>
                    <a:pt x="482727" y="1333690"/>
                  </a:lnTo>
                  <a:lnTo>
                    <a:pt x="487013" y="1314736"/>
                  </a:lnTo>
                  <a:lnTo>
                    <a:pt x="487299" y="1295686"/>
                  </a:lnTo>
                  <a:lnTo>
                    <a:pt x="484918" y="1294638"/>
                  </a:lnTo>
                  <a:lnTo>
                    <a:pt x="474345" y="1311688"/>
                  </a:lnTo>
                  <a:lnTo>
                    <a:pt x="456533" y="1286065"/>
                  </a:lnTo>
                  <a:lnTo>
                    <a:pt x="449675" y="1283208"/>
                  </a:lnTo>
                  <a:lnTo>
                    <a:pt x="448818" y="1274636"/>
                  </a:lnTo>
                  <a:lnTo>
                    <a:pt x="415862" y="1279684"/>
                  </a:lnTo>
                  <a:lnTo>
                    <a:pt x="415385" y="1294067"/>
                  </a:lnTo>
                  <a:lnTo>
                    <a:pt x="421577" y="1316069"/>
                  </a:lnTo>
                  <a:lnTo>
                    <a:pt x="419957" y="1321689"/>
                  </a:lnTo>
                  <a:lnTo>
                    <a:pt x="427482" y="1327976"/>
                  </a:lnTo>
                  <a:lnTo>
                    <a:pt x="431292" y="1350836"/>
                  </a:lnTo>
                  <a:lnTo>
                    <a:pt x="434626" y="1351502"/>
                  </a:lnTo>
                  <a:lnTo>
                    <a:pt x="436531" y="1362170"/>
                  </a:lnTo>
                  <a:lnTo>
                    <a:pt x="433292" y="1362456"/>
                  </a:lnTo>
                  <a:lnTo>
                    <a:pt x="428720" y="1370743"/>
                  </a:lnTo>
                  <a:lnTo>
                    <a:pt x="424434" y="1369314"/>
                  </a:lnTo>
                  <a:lnTo>
                    <a:pt x="423672" y="1376172"/>
                  </a:lnTo>
                  <a:lnTo>
                    <a:pt x="381571" y="1383030"/>
                  </a:lnTo>
                  <a:lnTo>
                    <a:pt x="360331" y="1390840"/>
                  </a:lnTo>
                  <a:lnTo>
                    <a:pt x="347472" y="1399985"/>
                  </a:lnTo>
                  <a:lnTo>
                    <a:pt x="340138" y="1414177"/>
                  </a:lnTo>
                  <a:close/>
                  <a:moveTo>
                    <a:pt x="352330" y="468059"/>
                  </a:moveTo>
                  <a:lnTo>
                    <a:pt x="347567" y="478917"/>
                  </a:lnTo>
                  <a:lnTo>
                    <a:pt x="363474" y="489109"/>
                  </a:lnTo>
                  <a:lnTo>
                    <a:pt x="370808" y="486346"/>
                  </a:lnTo>
                  <a:lnTo>
                    <a:pt x="373094" y="492443"/>
                  </a:lnTo>
                  <a:lnTo>
                    <a:pt x="383667" y="498634"/>
                  </a:lnTo>
                  <a:lnTo>
                    <a:pt x="377666" y="507968"/>
                  </a:lnTo>
                  <a:lnTo>
                    <a:pt x="384620" y="518922"/>
                  </a:lnTo>
                  <a:lnTo>
                    <a:pt x="380905" y="528923"/>
                  </a:lnTo>
                  <a:lnTo>
                    <a:pt x="417481" y="539305"/>
                  </a:lnTo>
                  <a:lnTo>
                    <a:pt x="422720" y="539687"/>
                  </a:lnTo>
                  <a:lnTo>
                    <a:pt x="424625" y="535019"/>
                  </a:lnTo>
                  <a:lnTo>
                    <a:pt x="425863" y="538163"/>
                  </a:lnTo>
                  <a:lnTo>
                    <a:pt x="438436" y="543115"/>
                  </a:lnTo>
                  <a:lnTo>
                    <a:pt x="439388" y="567214"/>
                  </a:lnTo>
                  <a:lnTo>
                    <a:pt x="435578" y="592836"/>
                  </a:lnTo>
                  <a:lnTo>
                    <a:pt x="432721" y="593027"/>
                  </a:lnTo>
                  <a:lnTo>
                    <a:pt x="432054" y="599122"/>
                  </a:lnTo>
                  <a:lnTo>
                    <a:pt x="425863" y="598837"/>
                  </a:lnTo>
                  <a:lnTo>
                    <a:pt x="424148" y="612077"/>
                  </a:lnTo>
                  <a:lnTo>
                    <a:pt x="424244" y="616077"/>
                  </a:lnTo>
                  <a:lnTo>
                    <a:pt x="433578" y="626078"/>
                  </a:lnTo>
                  <a:lnTo>
                    <a:pt x="439484" y="644080"/>
                  </a:lnTo>
                  <a:lnTo>
                    <a:pt x="440436" y="663988"/>
                  </a:lnTo>
                  <a:lnTo>
                    <a:pt x="437007" y="671036"/>
                  </a:lnTo>
                  <a:lnTo>
                    <a:pt x="438436" y="680752"/>
                  </a:lnTo>
                  <a:lnTo>
                    <a:pt x="443579" y="699040"/>
                  </a:lnTo>
                  <a:lnTo>
                    <a:pt x="446532" y="697897"/>
                  </a:lnTo>
                  <a:lnTo>
                    <a:pt x="460915" y="736283"/>
                  </a:lnTo>
                  <a:lnTo>
                    <a:pt x="469106" y="750856"/>
                  </a:lnTo>
                  <a:lnTo>
                    <a:pt x="476917" y="782384"/>
                  </a:lnTo>
                  <a:lnTo>
                    <a:pt x="497491" y="790194"/>
                  </a:lnTo>
                  <a:lnTo>
                    <a:pt x="492062" y="796671"/>
                  </a:lnTo>
                  <a:lnTo>
                    <a:pt x="491776" y="802386"/>
                  </a:lnTo>
                  <a:lnTo>
                    <a:pt x="480631" y="801053"/>
                  </a:lnTo>
                  <a:lnTo>
                    <a:pt x="466439" y="805625"/>
                  </a:lnTo>
                  <a:lnTo>
                    <a:pt x="465011" y="817531"/>
                  </a:lnTo>
                  <a:lnTo>
                    <a:pt x="430149" y="815816"/>
                  </a:lnTo>
                  <a:lnTo>
                    <a:pt x="422624" y="816769"/>
                  </a:lnTo>
                  <a:lnTo>
                    <a:pt x="422910" y="819340"/>
                  </a:lnTo>
                  <a:lnTo>
                    <a:pt x="427101" y="818864"/>
                  </a:lnTo>
                  <a:lnTo>
                    <a:pt x="431006" y="830294"/>
                  </a:lnTo>
                  <a:lnTo>
                    <a:pt x="449675" y="822293"/>
                  </a:lnTo>
                  <a:lnTo>
                    <a:pt x="448532" y="840200"/>
                  </a:lnTo>
                  <a:lnTo>
                    <a:pt x="463201" y="839248"/>
                  </a:lnTo>
                  <a:lnTo>
                    <a:pt x="476536" y="864203"/>
                  </a:lnTo>
                  <a:lnTo>
                    <a:pt x="479584" y="876871"/>
                  </a:lnTo>
                  <a:lnTo>
                    <a:pt x="489395" y="874109"/>
                  </a:lnTo>
                  <a:lnTo>
                    <a:pt x="494062" y="868585"/>
                  </a:lnTo>
                  <a:lnTo>
                    <a:pt x="508349" y="876300"/>
                  </a:lnTo>
                  <a:lnTo>
                    <a:pt x="506730" y="889635"/>
                  </a:lnTo>
                  <a:lnTo>
                    <a:pt x="502920" y="895350"/>
                  </a:lnTo>
                  <a:lnTo>
                    <a:pt x="510064" y="906780"/>
                  </a:lnTo>
                  <a:lnTo>
                    <a:pt x="517398" y="909256"/>
                  </a:lnTo>
                  <a:lnTo>
                    <a:pt x="516636" y="911352"/>
                  </a:lnTo>
                  <a:lnTo>
                    <a:pt x="520446" y="914971"/>
                  </a:lnTo>
                  <a:lnTo>
                    <a:pt x="530066" y="910685"/>
                  </a:lnTo>
                  <a:lnTo>
                    <a:pt x="537591" y="916019"/>
                  </a:lnTo>
                  <a:lnTo>
                    <a:pt x="543211" y="914686"/>
                  </a:lnTo>
                  <a:lnTo>
                    <a:pt x="536448" y="909161"/>
                  </a:lnTo>
                  <a:lnTo>
                    <a:pt x="533876" y="898779"/>
                  </a:lnTo>
                  <a:lnTo>
                    <a:pt x="525875" y="893064"/>
                  </a:lnTo>
                  <a:lnTo>
                    <a:pt x="541401" y="898779"/>
                  </a:lnTo>
                  <a:lnTo>
                    <a:pt x="543878" y="910304"/>
                  </a:lnTo>
                  <a:lnTo>
                    <a:pt x="549307" y="913447"/>
                  </a:lnTo>
                  <a:lnTo>
                    <a:pt x="555212" y="905256"/>
                  </a:lnTo>
                  <a:lnTo>
                    <a:pt x="560927" y="906113"/>
                  </a:lnTo>
                  <a:lnTo>
                    <a:pt x="566738" y="902494"/>
                  </a:lnTo>
                  <a:lnTo>
                    <a:pt x="575024" y="906113"/>
                  </a:lnTo>
                  <a:lnTo>
                    <a:pt x="594741" y="907637"/>
                  </a:lnTo>
                  <a:lnTo>
                    <a:pt x="590931" y="902303"/>
                  </a:lnTo>
                  <a:lnTo>
                    <a:pt x="598361" y="892397"/>
                  </a:lnTo>
                  <a:lnTo>
                    <a:pt x="596455" y="888778"/>
                  </a:lnTo>
                  <a:lnTo>
                    <a:pt x="627126" y="870680"/>
                  </a:lnTo>
                  <a:lnTo>
                    <a:pt x="624173" y="865061"/>
                  </a:lnTo>
                  <a:lnTo>
                    <a:pt x="617792" y="860774"/>
                  </a:lnTo>
                  <a:lnTo>
                    <a:pt x="611219" y="837819"/>
                  </a:lnTo>
                  <a:lnTo>
                    <a:pt x="609600" y="822388"/>
                  </a:lnTo>
                  <a:lnTo>
                    <a:pt x="617220" y="821341"/>
                  </a:lnTo>
                  <a:lnTo>
                    <a:pt x="616934" y="818293"/>
                  </a:lnTo>
                  <a:lnTo>
                    <a:pt x="621221" y="817721"/>
                  </a:lnTo>
                  <a:lnTo>
                    <a:pt x="620363" y="808292"/>
                  </a:lnTo>
                  <a:lnTo>
                    <a:pt x="646462" y="801243"/>
                  </a:lnTo>
                  <a:lnTo>
                    <a:pt x="654558" y="804863"/>
                  </a:lnTo>
                  <a:lnTo>
                    <a:pt x="685610" y="805720"/>
                  </a:lnTo>
                  <a:lnTo>
                    <a:pt x="684181" y="824960"/>
                  </a:lnTo>
                  <a:lnTo>
                    <a:pt x="691705" y="823531"/>
                  </a:lnTo>
                  <a:lnTo>
                    <a:pt x="691134" y="818864"/>
                  </a:lnTo>
                  <a:lnTo>
                    <a:pt x="699040" y="819245"/>
                  </a:lnTo>
                  <a:lnTo>
                    <a:pt x="701135" y="810863"/>
                  </a:lnTo>
                  <a:lnTo>
                    <a:pt x="721043" y="810959"/>
                  </a:lnTo>
                  <a:lnTo>
                    <a:pt x="724090" y="800290"/>
                  </a:lnTo>
                  <a:lnTo>
                    <a:pt x="739045" y="783146"/>
                  </a:lnTo>
                  <a:lnTo>
                    <a:pt x="743045" y="787718"/>
                  </a:lnTo>
                  <a:lnTo>
                    <a:pt x="749046" y="780860"/>
                  </a:lnTo>
                  <a:lnTo>
                    <a:pt x="750570" y="783336"/>
                  </a:lnTo>
                  <a:lnTo>
                    <a:pt x="758571" y="784193"/>
                  </a:lnTo>
                  <a:lnTo>
                    <a:pt x="760381" y="775716"/>
                  </a:lnTo>
                  <a:lnTo>
                    <a:pt x="765620" y="780002"/>
                  </a:lnTo>
                  <a:lnTo>
                    <a:pt x="787337" y="747236"/>
                  </a:lnTo>
                  <a:lnTo>
                    <a:pt x="792956" y="742188"/>
                  </a:lnTo>
                  <a:lnTo>
                    <a:pt x="803434" y="742188"/>
                  </a:lnTo>
                  <a:lnTo>
                    <a:pt x="813245" y="702088"/>
                  </a:lnTo>
                  <a:lnTo>
                    <a:pt x="801624" y="700469"/>
                  </a:lnTo>
                  <a:lnTo>
                    <a:pt x="800386" y="689896"/>
                  </a:lnTo>
                  <a:lnTo>
                    <a:pt x="790194" y="687896"/>
                  </a:lnTo>
                  <a:lnTo>
                    <a:pt x="789718" y="691039"/>
                  </a:lnTo>
                  <a:lnTo>
                    <a:pt x="775716" y="691991"/>
                  </a:lnTo>
                  <a:lnTo>
                    <a:pt x="773621" y="671513"/>
                  </a:lnTo>
                  <a:lnTo>
                    <a:pt x="783622" y="668560"/>
                  </a:lnTo>
                  <a:lnTo>
                    <a:pt x="784003" y="649605"/>
                  </a:lnTo>
                  <a:lnTo>
                    <a:pt x="786098" y="650081"/>
                  </a:lnTo>
                  <a:lnTo>
                    <a:pt x="788003" y="629698"/>
                  </a:lnTo>
                  <a:lnTo>
                    <a:pt x="794766" y="619220"/>
                  </a:lnTo>
                  <a:lnTo>
                    <a:pt x="784098" y="589788"/>
                  </a:lnTo>
                  <a:lnTo>
                    <a:pt x="777335" y="591503"/>
                  </a:lnTo>
                  <a:lnTo>
                    <a:pt x="774287" y="583216"/>
                  </a:lnTo>
                  <a:lnTo>
                    <a:pt x="784860" y="565880"/>
                  </a:lnTo>
                  <a:lnTo>
                    <a:pt x="758952" y="577596"/>
                  </a:lnTo>
                  <a:lnTo>
                    <a:pt x="747808" y="588454"/>
                  </a:lnTo>
                  <a:lnTo>
                    <a:pt x="731711" y="596075"/>
                  </a:lnTo>
                  <a:lnTo>
                    <a:pt x="732568" y="600456"/>
                  </a:lnTo>
                  <a:lnTo>
                    <a:pt x="729139" y="600456"/>
                  </a:lnTo>
                  <a:lnTo>
                    <a:pt x="732758" y="614077"/>
                  </a:lnTo>
                  <a:lnTo>
                    <a:pt x="723043" y="618744"/>
                  </a:lnTo>
                  <a:lnTo>
                    <a:pt x="715423" y="612267"/>
                  </a:lnTo>
                  <a:lnTo>
                    <a:pt x="706564" y="591312"/>
                  </a:lnTo>
                  <a:lnTo>
                    <a:pt x="717328" y="582168"/>
                  </a:lnTo>
                  <a:lnTo>
                    <a:pt x="715613" y="571976"/>
                  </a:lnTo>
                  <a:lnTo>
                    <a:pt x="704374" y="565595"/>
                  </a:lnTo>
                  <a:lnTo>
                    <a:pt x="703326" y="567500"/>
                  </a:lnTo>
                  <a:lnTo>
                    <a:pt x="692848" y="563404"/>
                  </a:lnTo>
                  <a:lnTo>
                    <a:pt x="689801" y="567500"/>
                  </a:lnTo>
                  <a:lnTo>
                    <a:pt x="684467" y="563785"/>
                  </a:lnTo>
                  <a:lnTo>
                    <a:pt x="682562" y="555688"/>
                  </a:lnTo>
                  <a:lnTo>
                    <a:pt x="685514" y="551402"/>
                  </a:lnTo>
                  <a:lnTo>
                    <a:pt x="675989" y="553403"/>
                  </a:lnTo>
                  <a:lnTo>
                    <a:pt x="657701" y="518351"/>
                  </a:lnTo>
                  <a:lnTo>
                    <a:pt x="670941" y="504158"/>
                  </a:lnTo>
                  <a:lnTo>
                    <a:pt x="674275" y="502158"/>
                  </a:lnTo>
                  <a:lnTo>
                    <a:pt x="675322" y="504825"/>
                  </a:lnTo>
                  <a:lnTo>
                    <a:pt x="681800" y="501015"/>
                  </a:lnTo>
                  <a:lnTo>
                    <a:pt x="682085" y="494729"/>
                  </a:lnTo>
                  <a:lnTo>
                    <a:pt x="699230" y="489585"/>
                  </a:lnTo>
                  <a:lnTo>
                    <a:pt x="720662" y="477964"/>
                  </a:lnTo>
                  <a:lnTo>
                    <a:pt x="725329" y="472250"/>
                  </a:lnTo>
                  <a:lnTo>
                    <a:pt x="727043" y="463105"/>
                  </a:lnTo>
                  <a:lnTo>
                    <a:pt x="691991" y="470535"/>
                  </a:lnTo>
                  <a:lnTo>
                    <a:pt x="691991" y="467678"/>
                  </a:lnTo>
                  <a:lnTo>
                    <a:pt x="666845" y="458724"/>
                  </a:lnTo>
                  <a:lnTo>
                    <a:pt x="648748" y="466249"/>
                  </a:lnTo>
                  <a:lnTo>
                    <a:pt x="636175" y="466725"/>
                  </a:lnTo>
                  <a:lnTo>
                    <a:pt x="630936" y="464439"/>
                  </a:lnTo>
                  <a:lnTo>
                    <a:pt x="615601" y="469868"/>
                  </a:lnTo>
                  <a:lnTo>
                    <a:pt x="607886" y="454057"/>
                  </a:lnTo>
                  <a:lnTo>
                    <a:pt x="600646" y="445389"/>
                  </a:lnTo>
                  <a:lnTo>
                    <a:pt x="595122" y="444437"/>
                  </a:lnTo>
                  <a:lnTo>
                    <a:pt x="581596" y="461296"/>
                  </a:lnTo>
                  <a:lnTo>
                    <a:pt x="576739" y="451676"/>
                  </a:lnTo>
                  <a:lnTo>
                    <a:pt x="566261" y="441388"/>
                  </a:lnTo>
                  <a:lnTo>
                    <a:pt x="540639" y="465011"/>
                  </a:lnTo>
                  <a:lnTo>
                    <a:pt x="534067" y="475012"/>
                  </a:lnTo>
                  <a:lnTo>
                    <a:pt x="532447" y="469202"/>
                  </a:lnTo>
                  <a:lnTo>
                    <a:pt x="535591" y="467011"/>
                  </a:lnTo>
                  <a:lnTo>
                    <a:pt x="538353" y="456724"/>
                  </a:lnTo>
                  <a:lnTo>
                    <a:pt x="534543" y="443103"/>
                  </a:lnTo>
                  <a:lnTo>
                    <a:pt x="527590" y="447104"/>
                  </a:lnTo>
                  <a:lnTo>
                    <a:pt x="530162" y="461201"/>
                  </a:lnTo>
                  <a:lnTo>
                    <a:pt x="526828" y="448723"/>
                  </a:lnTo>
                  <a:lnTo>
                    <a:pt x="515684" y="455009"/>
                  </a:lnTo>
                  <a:lnTo>
                    <a:pt x="513588" y="448628"/>
                  </a:lnTo>
                  <a:lnTo>
                    <a:pt x="524542" y="439484"/>
                  </a:lnTo>
                  <a:lnTo>
                    <a:pt x="510730" y="421196"/>
                  </a:lnTo>
                  <a:lnTo>
                    <a:pt x="488823" y="416052"/>
                  </a:lnTo>
                  <a:lnTo>
                    <a:pt x="457390" y="447294"/>
                  </a:lnTo>
                  <a:lnTo>
                    <a:pt x="452342" y="445294"/>
                  </a:lnTo>
                  <a:lnTo>
                    <a:pt x="447770" y="447104"/>
                  </a:lnTo>
                  <a:lnTo>
                    <a:pt x="424910" y="419767"/>
                  </a:lnTo>
                  <a:lnTo>
                    <a:pt x="409861" y="415004"/>
                  </a:lnTo>
                  <a:lnTo>
                    <a:pt x="406241" y="421291"/>
                  </a:lnTo>
                  <a:lnTo>
                    <a:pt x="394049" y="419862"/>
                  </a:lnTo>
                  <a:lnTo>
                    <a:pt x="399860" y="417290"/>
                  </a:lnTo>
                  <a:lnTo>
                    <a:pt x="396812" y="409575"/>
                  </a:lnTo>
                  <a:lnTo>
                    <a:pt x="392906" y="411385"/>
                  </a:lnTo>
                  <a:lnTo>
                    <a:pt x="388525" y="401098"/>
                  </a:lnTo>
                  <a:lnTo>
                    <a:pt x="384620" y="402717"/>
                  </a:lnTo>
                  <a:lnTo>
                    <a:pt x="381762" y="436340"/>
                  </a:lnTo>
                  <a:lnTo>
                    <a:pt x="379190" y="441103"/>
                  </a:lnTo>
                  <a:lnTo>
                    <a:pt x="370808" y="434054"/>
                  </a:lnTo>
                  <a:lnTo>
                    <a:pt x="363950" y="455200"/>
                  </a:lnTo>
                  <a:lnTo>
                    <a:pt x="359950" y="454438"/>
                  </a:lnTo>
                  <a:lnTo>
                    <a:pt x="360997" y="463296"/>
                  </a:lnTo>
                  <a:lnTo>
                    <a:pt x="352330" y="468059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8" name="Freihandform: Form 187">
              <a:extLst>
                <a:ext uri="{FF2B5EF4-FFF2-40B4-BE49-F238E27FC236}">
                  <a16:creationId xmlns:a16="http://schemas.microsoft.com/office/drawing/2014/main" id="{7A742957-CEAD-47BC-A180-A14561938B53}"/>
                </a:ext>
              </a:extLst>
            </p:cNvPr>
            <p:cNvSpPr/>
            <p:nvPr/>
          </p:nvSpPr>
          <p:spPr>
            <a:xfrm>
              <a:off x="1379145" y="2926457"/>
              <a:ext cx="688050" cy="836550"/>
            </a:xfrm>
            <a:custGeom>
              <a:avLst/>
              <a:gdLst>
                <a:gd name="connsiteX0" fmla="*/ 644842 w 1323975"/>
                <a:gd name="connsiteY0" fmla="*/ 1582388 h 1609725"/>
                <a:gd name="connsiteX1" fmla="*/ 636270 w 1323975"/>
                <a:gd name="connsiteY1" fmla="*/ 1581245 h 1609725"/>
                <a:gd name="connsiteX2" fmla="*/ 617410 w 1323975"/>
                <a:gd name="connsiteY2" fmla="*/ 1584674 h 1609725"/>
                <a:gd name="connsiteX3" fmla="*/ 588169 w 1323975"/>
                <a:gd name="connsiteY3" fmla="*/ 1599724 h 1609725"/>
                <a:gd name="connsiteX4" fmla="*/ 570643 w 1323975"/>
                <a:gd name="connsiteY4" fmla="*/ 1604867 h 1609725"/>
                <a:gd name="connsiteX5" fmla="*/ 570262 w 1323975"/>
                <a:gd name="connsiteY5" fmla="*/ 1600581 h 1609725"/>
                <a:gd name="connsiteX6" fmla="*/ 562737 w 1323975"/>
                <a:gd name="connsiteY6" fmla="*/ 1591437 h 1609725"/>
                <a:gd name="connsiteX7" fmla="*/ 542449 w 1323975"/>
                <a:gd name="connsiteY7" fmla="*/ 1553623 h 1609725"/>
                <a:gd name="connsiteX8" fmla="*/ 541592 w 1323975"/>
                <a:gd name="connsiteY8" fmla="*/ 1531906 h 1609725"/>
                <a:gd name="connsiteX9" fmla="*/ 544163 w 1323975"/>
                <a:gd name="connsiteY9" fmla="*/ 1527429 h 1609725"/>
                <a:gd name="connsiteX10" fmla="*/ 544449 w 1323975"/>
                <a:gd name="connsiteY10" fmla="*/ 1522857 h 1609725"/>
                <a:gd name="connsiteX11" fmla="*/ 543401 w 1323975"/>
                <a:gd name="connsiteY11" fmla="*/ 1528001 h 1609725"/>
                <a:gd name="connsiteX12" fmla="*/ 537782 w 1323975"/>
                <a:gd name="connsiteY12" fmla="*/ 1525905 h 1609725"/>
                <a:gd name="connsiteX13" fmla="*/ 532924 w 1323975"/>
                <a:gd name="connsiteY13" fmla="*/ 1535049 h 1609725"/>
                <a:gd name="connsiteX14" fmla="*/ 519970 w 1323975"/>
                <a:gd name="connsiteY14" fmla="*/ 1530477 h 1609725"/>
                <a:gd name="connsiteX15" fmla="*/ 520922 w 1323975"/>
                <a:gd name="connsiteY15" fmla="*/ 1526667 h 1609725"/>
                <a:gd name="connsiteX16" fmla="*/ 518922 w 1323975"/>
                <a:gd name="connsiteY16" fmla="*/ 1525334 h 1609725"/>
                <a:gd name="connsiteX17" fmla="*/ 522065 w 1323975"/>
                <a:gd name="connsiteY17" fmla="*/ 1509331 h 1609725"/>
                <a:gd name="connsiteX18" fmla="*/ 529495 w 1323975"/>
                <a:gd name="connsiteY18" fmla="*/ 1508760 h 1609725"/>
                <a:gd name="connsiteX19" fmla="*/ 534162 w 1323975"/>
                <a:gd name="connsiteY19" fmla="*/ 1512189 h 1609725"/>
                <a:gd name="connsiteX20" fmla="*/ 543020 w 1323975"/>
                <a:gd name="connsiteY20" fmla="*/ 1508474 h 1609725"/>
                <a:gd name="connsiteX21" fmla="*/ 536258 w 1323975"/>
                <a:gd name="connsiteY21" fmla="*/ 1502283 h 1609725"/>
                <a:gd name="connsiteX22" fmla="*/ 538543 w 1323975"/>
                <a:gd name="connsiteY22" fmla="*/ 1496568 h 1609725"/>
                <a:gd name="connsiteX23" fmla="*/ 535115 w 1323975"/>
                <a:gd name="connsiteY23" fmla="*/ 1501140 h 1609725"/>
                <a:gd name="connsiteX24" fmla="*/ 528257 w 1323975"/>
                <a:gd name="connsiteY24" fmla="*/ 1499235 h 1609725"/>
                <a:gd name="connsiteX25" fmla="*/ 529685 w 1323975"/>
                <a:gd name="connsiteY25" fmla="*/ 1497711 h 1609725"/>
                <a:gd name="connsiteX26" fmla="*/ 523780 w 1323975"/>
                <a:gd name="connsiteY26" fmla="*/ 1491424 h 1609725"/>
                <a:gd name="connsiteX27" fmla="*/ 524732 w 1323975"/>
                <a:gd name="connsiteY27" fmla="*/ 1489329 h 1609725"/>
                <a:gd name="connsiteX28" fmla="*/ 521113 w 1323975"/>
                <a:gd name="connsiteY28" fmla="*/ 1487805 h 1609725"/>
                <a:gd name="connsiteX29" fmla="*/ 528447 w 1323975"/>
                <a:gd name="connsiteY29" fmla="*/ 1480756 h 1609725"/>
                <a:gd name="connsiteX30" fmla="*/ 525875 w 1323975"/>
                <a:gd name="connsiteY30" fmla="*/ 1476947 h 1609725"/>
                <a:gd name="connsiteX31" fmla="*/ 531304 w 1323975"/>
                <a:gd name="connsiteY31" fmla="*/ 1480566 h 1609725"/>
                <a:gd name="connsiteX32" fmla="*/ 526447 w 1323975"/>
                <a:gd name="connsiteY32" fmla="*/ 1487805 h 1609725"/>
                <a:gd name="connsiteX33" fmla="*/ 530066 w 1323975"/>
                <a:gd name="connsiteY33" fmla="*/ 1490091 h 1609725"/>
                <a:gd name="connsiteX34" fmla="*/ 539496 w 1323975"/>
                <a:gd name="connsiteY34" fmla="*/ 1483043 h 1609725"/>
                <a:gd name="connsiteX35" fmla="*/ 536829 w 1323975"/>
                <a:gd name="connsiteY35" fmla="*/ 1481519 h 1609725"/>
                <a:gd name="connsiteX36" fmla="*/ 537305 w 1323975"/>
                <a:gd name="connsiteY36" fmla="*/ 1478756 h 1609725"/>
                <a:gd name="connsiteX37" fmla="*/ 532257 w 1323975"/>
                <a:gd name="connsiteY37" fmla="*/ 1478947 h 1609725"/>
                <a:gd name="connsiteX38" fmla="*/ 535305 w 1323975"/>
                <a:gd name="connsiteY38" fmla="*/ 1473708 h 1609725"/>
                <a:gd name="connsiteX39" fmla="*/ 525399 w 1323975"/>
                <a:gd name="connsiteY39" fmla="*/ 1470851 h 1609725"/>
                <a:gd name="connsiteX40" fmla="*/ 522256 w 1323975"/>
                <a:gd name="connsiteY40" fmla="*/ 1465326 h 1609725"/>
                <a:gd name="connsiteX41" fmla="*/ 519017 w 1323975"/>
                <a:gd name="connsiteY41" fmla="*/ 1469422 h 1609725"/>
                <a:gd name="connsiteX42" fmla="*/ 513398 w 1323975"/>
                <a:gd name="connsiteY42" fmla="*/ 1468946 h 1609725"/>
                <a:gd name="connsiteX43" fmla="*/ 506444 w 1323975"/>
                <a:gd name="connsiteY43" fmla="*/ 1454468 h 1609725"/>
                <a:gd name="connsiteX44" fmla="*/ 506349 w 1323975"/>
                <a:gd name="connsiteY44" fmla="*/ 1457420 h 1609725"/>
                <a:gd name="connsiteX45" fmla="*/ 501110 w 1323975"/>
                <a:gd name="connsiteY45" fmla="*/ 1457897 h 1609725"/>
                <a:gd name="connsiteX46" fmla="*/ 502539 w 1323975"/>
                <a:gd name="connsiteY46" fmla="*/ 1441514 h 1609725"/>
                <a:gd name="connsiteX47" fmla="*/ 499967 w 1323975"/>
                <a:gd name="connsiteY47" fmla="*/ 1438656 h 1609725"/>
                <a:gd name="connsiteX48" fmla="*/ 489394 w 1323975"/>
                <a:gd name="connsiteY48" fmla="*/ 1459897 h 1609725"/>
                <a:gd name="connsiteX49" fmla="*/ 489585 w 1323975"/>
                <a:gd name="connsiteY49" fmla="*/ 1475422 h 1609725"/>
                <a:gd name="connsiteX50" fmla="*/ 480536 w 1323975"/>
                <a:gd name="connsiteY50" fmla="*/ 1490281 h 1609725"/>
                <a:gd name="connsiteX51" fmla="*/ 498253 w 1323975"/>
                <a:gd name="connsiteY51" fmla="*/ 1508379 h 1609725"/>
                <a:gd name="connsiteX52" fmla="*/ 503968 w 1323975"/>
                <a:gd name="connsiteY52" fmla="*/ 1504379 h 1609725"/>
                <a:gd name="connsiteX53" fmla="*/ 506349 w 1323975"/>
                <a:gd name="connsiteY53" fmla="*/ 1506093 h 1609725"/>
                <a:gd name="connsiteX54" fmla="*/ 501682 w 1323975"/>
                <a:gd name="connsiteY54" fmla="*/ 1511237 h 1609725"/>
                <a:gd name="connsiteX55" fmla="*/ 496252 w 1323975"/>
                <a:gd name="connsiteY55" fmla="*/ 1511903 h 1609725"/>
                <a:gd name="connsiteX56" fmla="*/ 495395 w 1323975"/>
                <a:gd name="connsiteY56" fmla="*/ 1508093 h 1609725"/>
                <a:gd name="connsiteX57" fmla="*/ 478345 w 1323975"/>
                <a:gd name="connsiteY57" fmla="*/ 1490758 h 1609725"/>
                <a:gd name="connsiteX58" fmla="*/ 482156 w 1323975"/>
                <a:gd name="connsiteY58" fmla="*/ 1479614 h 1609725"/>
                <a:gd name="connsiteX59" fmla="*/ 486442 w 1323975"/>
                <a:gd name="connsiteY59" fmla="*/ 1474565 h 1609725"/>
                <a:gd name="connsiteX60" fmla="*/ 487204 w 1323975"/>
                <a:gd name="connsiteY60" fmla="*/ 1459706 h 1609725"/>
                <a:gd name="connsiteX61" fmla="*/ 499967 w 1323975"/>
                <a:gd name="connsiteY61" fmla="*/ 1430655 h 1609725"/>
                <a:gd name="connsiteX62" fmla="*/ 505873 w 1323975"/>
                <a:gd name="connsiteY62" fmla="*/ 1428655 h 1609725"/>
                <a:gd name="connsiteX63" fmla="*/ 510731 w 1323975"/>
                <a:gd name="connsiteY63" fmla="*/ 1433417 h 1609725"/>
                <a:gd name="connsiteX64" fmla="*/ 515493 w 1323975"/>
                <a:gd name="connsiteY64" fmla="*/ 1428369 h 1609725"/>
                <a:gd name="connsiteX65" fmla="*/ 508159 w 1323975"/>
                <a:gd name="connsiteY65" fmla="*/ 1419511 h 1609725"/>
                <a:gd name="connsiteX66" fmla="*/ 503491 w 1323975"/>
                <a:gd name="connsiteY66" fmla="*/ 1417796 h 1609725"/>
                <a:gd name="connsiteX67" fmla="*/ 493490 w 1323975"/>
                <a:gd name="connsiteY67" fmla="*/ 1420082 h 1609725"/>
                <a:gd name="connsiteX68" fmla="*/ 475583 w 1323975"/>
                <a:gd name="connsiteY68" fmla="*/ 1416272 h 1609725"/>
                <a:gd name="connsiteX69" fmla="*/ 468916 w 1323975"/>
                <a:gd name="connsiteY69" fmla="*/ 1406843 h 1609725"/>
                <a:gd name="connsiteX70" fmla="*/ 470630 w 1323975"/>
                <a:gd name="connsiteY70" fmla="*/ 1388173 h 1609725"/>
                <a:gd name="connsiteX71" fmla="*/ 468249 w 1323975"/>
                <a:gd name="connsiteY71" fmla="*/ 1384078 h 1609725"/>
                <a:gd name="connsiteX72" fmla="*/ 458819 w 1323975"/>
                <a:gd name="connsiteY72" fmla="*/ 1384840 h 1609725"/>
                <a:gd name="connsiteX73" fmla="*/ 455009 w 1323975"/>
                <a:gd name="connsiteY73" fmla="*/ 1376553 h 1609725"/>
                <a:gd name="connsiteX74" fmla="*/ 449961 w 1323975"/>
                <a:gd name="connsiteY74" fmla="*/ 1373886 h 1609725"/>
                <a:gd name="connsiteX75" fmla="*/ 445770 w 1323975"/>
                <a:gd name="connsiteY75" fmla="*/ 1360265 h 1609725"/>
                <a:gd name="connsiteX76" fmla="*/ 446818 w 1323975"/>
                <a:gd name="connsiteY76" fmla="*/ 1356836 h 1609725"/>
                <a:gd name="connsiteX77" fmla="*/ 441960 w 1323975"/>
                <a:gd name="connsiteY77" fmla="*/ 1352550 h 1609725"/>
                <a:gd name="connsiteX78" fmla="*/ 440531 w 1323975"/>
                <a:gd name="connsiteY78" fmla="*/ 1341882 h 1609725"/>
                <a:gd name="connsiteX79" fmla="*/ 437578 w 1323975"/>
                <a:gd name="connsiteY79" fmla="*/ 1340739 h 1609725"/>
                <a:gd name="connsiteX80" fmla="*/ 431101 w 1323975"/>
                <a:gd name="connsiteY80" fmla="*/ 1341120 h 1609725"/>
                <a:gd name="connsiteX81" fmla="*/ 423767 w 1323975"/>
                <a:gd name="connsiteY81" fmla="*/ 1355027 h 1609725"/>
                <a:gd name="connsiteX82" fmla="*/ 406336 w 1323975"/>
                <a:gd name="connsiteY82" fmla="*/ 1372076 h 1609725"/>
                <a:gd name="connsiteX83" fmla="*/ 404336 w 1323975"/>
                <a:gd name="connsiteY83" fmla="*/ 1378744 h 1609725"/>
                <a:gd name="connsiteX84" fmla="*/ 390620 w 1323975"/>
                <a:gd name="connsiteY84" fmla="*/ 1397127 h 1609725"/>
                <a:gd name="connsiteX85" fmla="*/ 395478 w 1323975"/>
                <a:gd name="connsiteY85" fmla="*/ 1415320 h 1609725"/>
                <a:gd name="connsiteX86" fmla="*/ 393478 w 1323975"/>
                <a:gd name="connsiteY86" fmla="*/ 1418082 h 1609725"/>
                <a:gd name="connsiteX87" fmla="*/ 396050 w 1323975"/>
                <a:gd name="connsiteY87" fmla="*/ 1431607 h 1609725"/>
                <a:gd name="connsiteX88" fmla="*/ 399574 w 1323975"/>
                <a:gd name="connsiteY88" fmla="*/ 1438561 h 1609725"/>
                <a:gd name="connsiteX89" fmla="*/ 391382 w 1323975"/>
                <a:gd name="connsiteY89" fmla="*/ 1451420 h 1609725"/>
                <a:gd name="connsiteX90" fmla="*/ 389668 w 1323975"/>
                <a:gd name="connsiteY90" fmla="*/ 1472851 h 1609725"/>
                <a:gd name="connsiteX91" fmla="*/ 378904 w 1323975"/>
                <a:gd name="connsiteY91" fmla="*/ 1487519 h 1609725"/>
                <a:gd name="connsiteX92" fmla="*/ 377095 w 1323975"/>
                <a:gd name="connsiteY92" fmla="*/ 1487138 h 1609725"/>
                <a:gd name="connsiteX93" fmla="*/ 379190 w 1323975"/>
                <a:gd name="connsiteY93" fmla="*/ 1489424 h 1609725"/>
                <a:gd name="connsiteX94" fmla="*/ 372046 w 1323975"/>
                <a:gd name="connsiteY94" fmla="*/ 1486757 h 1609725"/>
                <a:gd name="connsiteX95" fmla="*/ 367856 w 1323975"/>
                <a:gd name="connsiteY95" fmla="*/ 1494663 h 1609725"/>
                <a:gd name="connsiteX96" fmla="*/ 363379 w 1323975"/>
                <a:gd name="connsiteY96" fmla="*/ 1493615 h 1609725"/>
                <a:gd name="connsiteX97" fmla="*/ 352139 w 1323975"/>
                <a:gd name="connsiteY97" fmla="*/ 1498568 h 1609725"/>
                <a:gd name="connsiteX98" fmla="*/ 350996 w 1323975"/>
                <a:gd name="connsiteY98" fmla="*/ 1505045 h 1609725"/>
                <a:gd name="connsiteX99" fmla="*/ 360902 w 1323975"/>
                <a:gd name="connsiteY99" fmla="*/ 1508284 h 1609725"/>
                <a:gd name="connsiteX100" fmla="*/ 359474 w 1323975"/>
                <a:gd name="connsiteY100" fmla="*/ 1506093 h 1609725"/>
                <a:gd name="connsiteX101" fmla="*/ 362045 w 1323975"/>
                <a:gd name="connsiteY101" fmla="*/ 1503331 h 1609725"/>
                <a:gd name="connsiteX102" fmla="*/ 367570 w 1323975"/>
                <a:gd name="connsiteY102" fmla="*/ 1509522 h 1609725"/>
                <a:gd name="connsiteX103" fmla="*/ 357854 w 1323975"/>
                <a:gd name="connsiteY103" fmla="*/ 1531715 h 1609725"/>
                <a:gd name="connsiteX104" fmla="*/ 350329 w 1323975"/>
                <a:gd name="connsiteY104" fmla="*/ 1529429 h 1609725"/>
                <a:gd name="connsiteX105" fmla="*/ 347853 w 1323975"/>
                <a:gd name="connsiteY105" fmla="*/ 1544288 h 1609725"/>
                <a:gd name="connsiteX106" fmla="*/ 322612 w 1323975"/>
                <a:gd name="connsiteY106" fmla="*/ 1533715 h 1609725"/>
                <a:gd name="connsiteX107" fmla="*/ 323945 w 1323975"/>
                <a:gd name="connsiteY107" fmla="*/ 1529715 h 1609725"/>
                <a:gd name="connsiteX108" fmla="*/ 332518 w 1323975"/>
                <a:gd name="connsiteY108" fmla="*/ 1531620 h 1609725"/>
                <a:gd name="connsiteX109" fmla="*/ 331660 w 1323975"/>
                <a:gd name="connsiteY109" fmla="*/ 1528858 h 1609725"/>
                <a:gd name="connsiteX110" fmla="*/ 337566 w 1323975"/>
                <a:gd name="connsiteY110" fmla="*/ 1527620 h 1609725"/>
                <a:gd name="connsiteX111" fmla="*/ 340614 w 1323975"/>
                <a:gd name="connsiteY111" fmla="*/ 1523905 h 1609725"/>
                <a:gd name="connsiteX112" fmla="*/ 337280 w 1323975"/>
                <a:gd name="connsiteY112" fmla="*/ 1513904 h 1609725"/>
                <a:gd name="connsiteX113" fmla="*/ 339852 w 1323975"/>
                <a:gd name="connsiteY113" fmla="*/ 1508093 h 1609725"/>
                <a:gd name="connsiteX114" fmla="*/ 337280 w 1323975"/>
                <a:gd name="connsiteY114" fmla="*/ 1504474 h 1609725"/>
                <a:gd name="connsiteX115" fmla="*/ 334232 w 1323975"/>
                <a:gd name="connsiteY115" fmla="*/ 1505045 h 1609725"/>
                <a:gd name="connsiteX116" fmla="*/ 332994 w 1323975"/>
                <a:gd name="connsiteY116" fmla="*/ 1496473 h 1609725"/>
                <a:gd name="connsiteX117" fmla="*/ 313944 w 1323975"/>
                <a:gd name="connsiteY117" fmla="*/ 1504283 h 1609725"/>
                <a:gd name="connsiteX118" fmla="*/ 313468 w 1323975"/>
                <a:gd name="connsiteY118" fmla="*/ 1495711 h 1609725"/>
                <a:gd name="connsiteX119" fmla="*/ 305752 w 1323975"/>
                <a:gd name="connsiteY119" fmla="*/ 1492472 h 1609725"/>
                <a:gd name="connsiteX120" fmla="*/ 306133 w 1323975"/>
                <a:gd name="connsiteY120" fmla="*/ 1477994 h 1609725"/>
                <a:gd name="connsiteX121" fmla="*/ 299752 w 1323975"/>
                <a:gd name="connsiteY121" fmla="*/ 1476661 h 1609725"/>
                <a:gd name="connsiteX122" fmla="*/ 287560 w 1323975"/>
                <a:gd name="connsiteY122" fmla="*/ 1498664 h 1609725"/>
                <a:gd name="connsiteX123" fmla="*/ 285845 w 1323975"/>
                <a:gd name="connsiteY123" fmla="*/ 1512665 h 1609725"/>
                <a:gd name="connsiteX124" fmla="*/ 289274 w 1323975"/>
                <a:gd name="connsiteY124" fmla="*/ 1524857 h 1609725"/>
                <a:gd name="connsiteX125" fmla="*/ 278225 w 1323975"/>
                <a:gd name="connsiteY125" fmla="*/ 1547431 h 1609725"/>
                <a:gd name="connsiteX126" fmla="*/ 274796 w 1323975"/>
                <a:gd name="connsiteY126" fmla="*/ 1548574 h 1609725"/>
                <a:gd name="connsiteX127" fmla="*/ 271748 w 1323975"/>
                <a:gd name="connsiteY127" fmla="*/ 1530572 h 1609725"/>
                <a:gd name="connsiteX128" fmla="*/ 255175 w 1323975"/>
                <a:gd name="connsiteY128" fmla="*/ 1516094 h 1609725"/>
                <a:gd name="connsiteX129" fmla="*/ 248031 w 1323975"/>
                <a:gd name="connsiteY129" fmla="*/ 1506474 h 1609725"/>
                <a:gd name="connsiteX130" fmla="*/ 246698 w 1323975"/>
                <a:gd name="connsiteY130" fmla="*/ 1498854 h 1609725"/>
                <a:gd name="connsiteX131" fmla="*/ 251269 w 1323975"/>
                <a:gd name="connsiteY131" fmla="*/ 1488377 h 1609725"/>
                <a:gd name="connsiteX132" fmla="*/ 253841 w 1323975"/>
                <a:gd name="connsiteY132" fmla="*/ 1468660 h 1609725"/>
                <a:gd name="connsiteX133" fmla="*/ 253936 w 1323975"/>
                <a:gd name="connsiteY133" fmla="*/ 1454277 h 1609725"/>
                <a:gd name="connsiteX134" fmla="*/ 247078 w 1323975"/>
                <a:gd name="connsiteY134" fmla="*/ 1436561 h 1609725"/>
                <a:gd name="connsiteX135" fmla="*/ 248602 w 1323975"/>
                <a:gd name="connsiteY135" fmla="*/ 1428464 h 1609725"/>
                <a:gd name="connsiteX136" fmla="*/ 252698 w 1323975"/>
                <a:gd name="connsiteY136" fmla="*/ 1418368 h 1609725"/>
                <a:gd name="connsiteX137" fmla="*/ 254699 w 1323975"/>
                <a:gd name="connsiteY137" fmla="*/ 1419035 h 1609725"/>
                <a:gd name="connsiteX138" fmla="*/ 254032 w 1323975"/>
                <a:gd name="connsiteY138" fmla="*/ 1414844 h 1609725"/>
                <a:gd name="connsiteX139" fmla="*/ 258794 w 1323975"/>
                <a:gd name="connsiteY139" fmla="*/ 1402271 h 1609725"/>
                <a:gd name="connsiteX140" fmla="*/ 270034 w 1323975"/>
                <a:gd name="connsiteY140" fmla="*/ 1401318 h 1609725"/>
                <a:gd name="connsiteX141" fmla="*/ 276130 w 1323975"/>
                <a:gd name="connsiteY141" fmla="*/ 1395889 h 1609725"/>
                <a:gd name="connsiteX142" fmla="*/ 281464 w 1323975"/>
                <a:gd name="connsiteY142" fmla="*/ 1395603 h 1609725"/>
                <a:gd name="connsiteX143" fmla="*/ 281464 w 1323975"/>
                <a:gd name="connsiteY143" fmla="*/ 1390079 h 1609725"/>
                <a:gd name="connsiteX144" fmla="*/ 278987 w 1323975"/>
                <a:gd name="connsiteY144" fmla="*/ 1388364 h 1609725"/>
                <a:gd name="connsiteX145" fmla="*/ 283940 w 1323975"/>
                <a:gd name="connsiteY145" fmla="*/ 1382554 h 1609725"/>
                <a:gd name="connsiteX146" fmla="*/ 279844 w 1323975"/>
                <a:gd name="connsiteY146" fmla="*/ 1380363 h 1609725"/>
                <a:gd name="connsiteX147" fmla="*/ 278035 w 1323975"/>
                <a:gd name="connsiteY147" fmla="*/ 1372172 h 1609725"/>
                <a:gd name="connsiteX148" fmla="*/ 289274 w 1323975"/>
                <a:gd name="connsiteY148" fmla="*/ 1367980 h 1609725"/>
                <a:gd name="connsiteX149" fmla="*/ 294132 w 1323975"/>
                <a:gd name="connsiteY149" fmla="*/ 1363123 h 1609725"/>
                <a:gd name="connsiteX150" fmla="*/ 290132 w 1323975"/>
                <a:gd name="connsiteY150" fmla="*/ 1354550 h 1609725"/>
                <a:gd name="connsiteX151" fmla="*/ 290798 w 1323975"/>
                <a:gd name="connsiteY151" fmla="*/ 1342072 h 1609725"/>
                <a:gd name="connsiteX152" fmla="*/ 288131 w 1323975"/>
                <a:gd name="connsiteY152" fmla="*/ 1334834 h 1609725"/>
                <a:gd name="connsiteX153" fmla="*/ 265557 w 1323975"/>
                <a:gd name="connsiteY153" fmla="*/ 1316831 h 1609725"/>
                <a:gd name="connsiteX154" fmla="*/ 254603 w 1323975"/>
                <a:gd name="connsiteY154" fmla="*/ 1304830 h 1609725"/>
                <a:gd name="connsiteX155" fmla="*/ 248126 w 1323975"/>
                <a:gd name="connsiteY155" fmla="*/ 1279589 h 1609725"/>
                <a:gd name="connsiteX156" fmla="*/ 240316 w 1323975"/>
                <a:gd name="connsiteY156" fmla="*/ 1274540 h 1609725"/>
                <a:gd name="connsiteX157" fmla="*/ 249650 w 1323975"/>
                <a:gd name="connsiteY157" fmla="*/ 1240441 h 1609725"/>
                <a:gd name="connsiteX158" fmla="*/ 257842 w 1323975"/>
                <a:gd name="connsiteY158" fmla="*/ 1233202 h 1609725"/>
                <a:gd name="connsiteX159" fmla="*/ 260033 w 1323975"/>
                <a:gd name="connsiteY159" fmla="*/ 1235964 h 1609725"/>
                <a:gd name="connsiteX160" fmla="*/ 262604 w 1323975"/>
                <a:gd name="connsiteY160" fmla="*/ 1233488 h 1609725"/>
                <a:gd name="connsiteX161" fmla="*/ 261842 w 1323975"/>
                <a:gd name="connsiteY161" fmla="*/ 1226058 h 1609725"/>
                <a:gd name="connsiteX162" fmla="*/ 254603 w 1323975"/>
                <a:gd name="connsiteY162" fmla="*/ 1226153 h 1609725"/>
                <a:gd name="connsiteX163" fmla="*/ 267176 w 1323975"/>
                <a:gd name="connsiteY163" fmla="*/ 1223963 h 1609725"/>
                <a:gd name="connsiteX164" fmla="*/ 268224 w 1323975"/>
                <a:gd name="connsiteY164" fmla="*/ 1217486 h 1609725"/>
                <a:gd name="connsiteX165" fmla="*/ 265366 w 1323975"/>
                <a:gd name="connsiteY165" fmla="*/ 1207008 h 1609725"/>
                <a:gd name="connsiteX166" fmla="*/ 272320 w 1323975"/>
                <a:gd name="connsiteY166" fmla="*/ 1201388 h 1609725"/>
                <a:gd name="connsiteX167" fmla="*/ 269462 w 1323975"/>
                <a:gd name="connsiteY167" fmla="*/ 1198721 h 1609725"/>
                <a:gd name="connsiteX168" fmla="*/ 267176 w 1323975"/>
                <a:gd name="connsiteY168" fmla="*/ 1202150 h 1609725"/>
                <a:gd name="connsiteX169" fmla="*/ 265557 w 1323975"/>
                <a:gd name="connsiteY169" fmla="*/ 1198721 h 1609725"/>
                <a:gd name="connsiteX170" fmla="*/ 270319 w 1323975"/>
                <a:gd name="connsiteY170" fmla="*/ 1196149 h 1609725"/>
                <a:gd name="connsiteX171" fmla="*/ 277463 w 1323975"/>
                <a:gd name="connsiteY171" fmla="*/ 1186434 h 1609725"/>
                <a:gd name="connsiteX172" fmla="*/ 261461 w 1323975"/>
                <a:gd name="connsiteY172" fmla="*/ 1186529 h 1609725"/>
                <a:gd name="connsiteX173" fmla="*/ 246602 w 1323975"/>
                <a:gd name="connsiteY173" fmla="*/ 1172909 h 1609725"/>
                <a:gd name="connsiteX174" fmla="*/ 248412 w 1323975"/>
                <a:gd name="connsiteY174" fmla="*/ 1168337 h 1609725"/>
                <a:gd name="connsiteX175" fmla="*/ 244316 w 1323975"/>
                <a:gd name="connsiteY175" fmla="*/ 1162812 h 1609725"/>
                <a:gd name="connsiteX176" fmla="*/ 247078 w 1323975"/>
                <a:gd name="connsiteY176" fmla="*/ 1155859 h 1609725"/>
                <a:gd name="connsiteX177" fmla="*/ 234410 w 1323975"/>
                <a:gd name="connsiteY177" fmla="*/ 1131284 h 1609725"/>
                <a:gd name="connsiteX178" fmla="*/ 226600 w 1323975"/>
                <a:gd name="connsiteY178" fmla="*/ 1126807 h 1609725"/>
                <a:gd name="connsiteX179" fmla="*/ 224885 w 1323975"/>
                <a:gd name="connsiteY179" fmla="*/ 1128236 h 1609725"/>
                <a:gd name="connsiteX180" fmla="*/ 217741 w 1323975"/>
                <a:gd name="connsiteY180" fmla="*/ 1125474 h 1609725"/>
                <a:gd name="connsiteX181" fmla="*/ 214789 w 1323975"/>
                <a:gd name="connsiteY181" fmla="*/ 1122331 h 1609725"/>
                <a:gd name="connsiteX182" fmla="*/ 218027 w 1323975"/>
                <a:gd name="connsiteY182" fmla="*/ 1117568 h 1609725"/>
                <a:gd name="connsiteX183" fmla="*/ 216313 w 1323975"/>
                <a:gd name="connsiteY183" fmla="*/ 1113472 h 1609725"/>
                <a:gd name="connsiteX184" fmla="*/ 207169 w 1323975"/>
                <a:gd name="connsiteY184" fmla="*/ 1111568 h 1609725"/>
                <a:gd name="connsiteX185" fmla="*/ 194310 w 1323975"/>
                <a:gd name="connsiteY185" fmla="*/ 1101947 h 1609725"/>
                <a:gd name="connsiteX186" fmla="*/ 209645 w 1323975"/>
                <a:gd name="connsiteY186" fmla="*/ 1088422 h 1609725"/>
                <a:gd name="connsiteX187" fmla="*/ 210502 w 1323975"/>
                <a:gd name="connsiteY187" fmla="*/ 1080135 h 1609725"/>
                <a:gd name="connsiteX188" fmla="*/ 195834 w 1323975"/>
                <a:gd name="connsiteY188" fmla="*/ 1060895 h 1609725"/>
                <a:gd name="connsiteX189" fmla="*/ 183070 w 1323975"/>
                <a:gd name="connsiteY189" fmla="*/ 1055465 h 1609725"/>
                <a:gd name="connsiteX190" fmla="*/ 175927 w 1323975"/>
                <a:gd name="connsiteY190" fmla="*/ 1044321 h 1609725"/>
                <a:gd name="connsiteX191" fmla="*/ 170974 w 1323975"/>
                <a:gd name="connsiteY191" fmla="*/ 1040892 h 1609725"/>
                <a:gd name="connsiteX192" fmla="*/ 166497 w 1323975"/>
                <a:gd name="connsiteY192" fmla="*/ 1032986 h 1609725"/>
                <a:gd name="connsiteX193" fmla="*/ 163830 w 1323975"/>
                <a:gd name="connsiteY193" fmla="*/ 1020318 h 1609725"/>
                <a:gd name="connsiteX194" fmla="*/ 161544 w 1323975"/>
                <a:gd name="connsiteY194" fmla="*/ 1020413 h 1609725"/>
                <a:gd name="connsiteX195" fmla="*/ 161353 w 1323975"/>
                <a:gd name="connsiteY195" fmla="*/ 1025557 h 1609725"/>
                <a:gd name="connsiteX196" fmla="*/ 151924 w 1323975"/>
                <a:gd name="connsiteY196" fmla="*/ 1038320 h 1609725"/>
                <a:gd name="connsiteX197" fmla="*/ 148590 w 1323975"/>
                <a:gd name="connsiteY197" fmla="*/ 1022985 h 1609725"/>
                <a:gd name="connsiteX198" fmla="*/ 146209 w 1323975"/>
                <a:gd name="connsiteY198" fmla="*/ 1020032 h 1609725"/>
                <a:gd name="connsiteX199" fmla="*/ 142494 w 1323975"/>
                <a:gd name="connsiteY199" fmla="*/ 1024604 h 1609725"/>
                <a:gd name="connsiteX200" fmla="*/ 138970 w 1323975"/>
                <a:gd name="connsiteY200" fmla="*/ 1021842 h 1609725"/>
                <a:gd name="connsiteX201" fmla="*/ 132874 w 1323975"/>
                <a:gd name="connsiteY201" fmla="*/ 1013746 h 1609725"/>
                <a:gd name="connsiteX202" fmla="*/ 133541 w 1323975"/>
                <a:gd name="connsiteY202" fmla="*/ 1008031 h 1609725"/>
                <a:gd name="connsiteX203" fmla="*/ 125444 w 1323975"/>
                <a:gd name="connsiteY203" fmla="*/ 1018699 h 1609725"/>
                <a:gd name="connsiteX204" fmla="*/ 108585 w 1323975"/>
                <a:gd name="connsiteY204" fmla="*/ 1027843 h 1609725"/>
                <a:gd name="connsiteX205" fmla="*/ 84963 w 1323975"/>
                <a:gd name="connsiteY205" fmla="*/ 1026223 h 1609725"/>
                <a:gd name="connsiteX206" fmla="*/ 67723 w 1323975"/>
                <a:gd name="connsiteY206" fmla="*/ 1028033 h 1609725"/>
                <a:gd name="connsiteX207" fmla="*/ 62293 w 1323975"/>
                <a:gd name="connsiteY207" fmla="*/ 1026223 h 1609725"/>
                <a:gd name="connsiteX208" fmla="*/ 51816 w 1323975"/>
                <a:gd name="connsiteY208" fmla="*/ 1014127 h 1609725"/>
                <a:gd name="connsiteX209" fmla="*/ 43053 w 1323975"/>
                <a:gd name="connsiteY209" fmla="*/ 1012603 h 1609725"/>
                <a:gd name="connsiteX210" fmla="*/ 34671 w 1323975"/>
                <a:gd name="connsiteY210" fmla="*/ 1015746 h 1609725"/>
                <a:gd name="connsiteX211" fmla="*/ 19145 w 1323975"/>
                <a:gd name="connsiteY211" fmla="*/ 1011555 h 1609725"/>
                <a:gd name="connsiteX212" fmla="*/ 10001 w 1323975"/>
                <a:gd name="connsiteY212" fmla="*/ 1003078 h 1609725"/>
                <a:gd name="connsiteX213" fmla="*/ 11430 w 1323975"/>
                <a:gd name="connsiteY213" fmla="*/ 972407 h 1609725"/>
                <a:gd name="connsiteX214" fmla="*/ 9525 w 1323975"/>
                <a:gd name="connsiteY214" fmla="*/ 970407 h 1609725"/>
                <a:gd name="connsiteX215" fmla="*/ 13716 w 1323975"/>
                <a:gd name="connsiteY215" fmla="*/ 957834 h 1609725"/>
                <a:gd name="connsiteX216" fmla="*/ 10954 w 1323975"/>
                <a:gd name="connsiteY216" fmla="*/ 954405 h 1609725"/>
                <a:gd name="connsiteX217" fmla="*/ 15621 w 1323975"/>
                <a:gd name="connsiteY217" fmla="*/ 950309 h 1609725"/>
                <a:gd name="connsiteX218" fmla="*/ 10858 w 1323975"/>
                <a:gd name="connsiteY218" fmla="*/ 942118 h 1609725"/>
                <a:gd name="connsiteX219" fmla="*/ 16192 w 1323975"/>
                <a:gd name="connsiteY219" fmla="*/ 936212 h 1609725"/>
                <a:gd name="connsiteX220" fmla="*/ 34195 w 1323975"/>
                <a:gd name="connsiteY220" fmla="*/ 926878 h 1609725"/>
                <a:gd name="connsiteX221" fmla="*/ 36576 w 1323975"/>
                <a:gd name="connsiteY221" fmla="*/ 892207 h 1609725"/>
                <a:gd name="connsiteX222" fmla="*/ 30385 w 1323975"/>
                <a:gd name="connsiteY222" fmla="*/ 878396 h 1609725"/>
                <a:gd name="connsiteX223" fmla="*/ 26384 w 1323975"/>
                <a:gd name="connsiteY223" fmla="*/ 855154 h 1609725"/>
                <a:gd name="connsiteX224" fmla="*/ 42005 w 1323975"/>
                <a:gd name="connsiteY224" fmla="*/ 813054 h 1609725"/>
                <a:gd name="connsiteX225" fmla="*/ 33528 w 1323975"/>
                <a:gd name="connsiteY225" fmla="*/ 814959 h 1609725"/>
                <a:gd name="connsiteX226" fmla="*/ 31242 w 1323975"/>
                <a:gd name="connsiteY226" fmla="*/ 812578 h 1609725"/>
                <a:gd name="connsiteX227" fmla="*/ 46387 w 1323975"/>
                <a:gd name="connsiteY227" fmla="*/ 802100 h 1609725"/>
                <a:gd name="connsiteX228" fmla="*/ 47911 w 1323975"/>
                <a:gd name="connsiteY228" fmla="*/ 796385 h 1609725"/>
                <a:gd name="connsiteX229" fmla="*/ 45720 w 1323975"/>
                <a:gd name="connsiteY229" fmla="*/ 782764 h 1609725"/>
                <a:gd name="connsiteX230" fmla="*/ 38290 w 1323975"/>
                <a:gd name="connsiteY230" fmla="*/ 768287 h 1609725"/>
                <a:gd name="connsiteX231" fmla="*/ 44482 w 1323975"/>
                <a:gd name="connsiteY231" fmla="*/ 758476 h 1609725"/>
                <a:gd name="connsiteX232" fmla="*/ 50101 w 1323975"/>
                <a:gd name="connsiteY232" fmla="*/ 723519 h 1609725"/>
                <a:gd name="connsiteX233" fmla="*/ 58579 w 1323975"/>
                <a:gd name="connsiteY233" fmla="*/ 722090 h 1609725"/>
                <a:gd name="connsiteX234" fmla="*/ 56102 w 1323975"/>
                <a:gd name="connsiteY234" fmla="*/ 709898 h 1609725"/>
                <a:gd name="connsiteX235" fmla="*/ 70675 w 1323975"/>
                <a:gd name="connsiteY235" fmla="*/ 669227 h 1609725"/>
                <a:gd name="connsiteX236" fmla="*/ 73533 w 1323975"/>
                <a:gd name="connsiteY236" fmla="*/ 665321 h 1609725"/>
                <a:gd name="connsiteX237" fmla="*/ 76771 w 1323975"/>
                <a:gd name="connsiteY237" fmla="*/ 667036 h 1609725"/>
                <a:gd name="connsiteX238" fmla="*/ 76486 w 1323975"/>
                <a:gd name="connsiteY238" fmla="*/ 664178 h 1609725"/>
                <a:gd name="connsiteX239" fmla="*/ 80582 w 1323975"/>
                <a:gd name="connsiteY239" fmla="*/ 664845 h 1609725"/>
                <a:gd name="connsiteX240" fmla="*/ 83344 w 1323975"/>
                <a:gd name="connsiteY240" fmla="*/ 669131 h 1609725"/>
                <a:gd name="connsiteX241" fmla="*/ 85534 w 1323975"/>
                <a:gd name="connsiteY241" fmla="*/ 667703 h 1609725"/>
                <a:gd name="connsiteX242" fmla="*/ 81153 w 1323975"/>
                <a:gd name="connsiteY242" fmla="*/ 662083 h 1609725"/>
                <a:gd name="connsiteX243" fmla="*/ 88392 w 1323975"/>
                <a:gd name="connsiteY243" fmla="*/ 656654 h 1609725"/>
                <a:gd name="connsiteX244" fmla="*/ 91726 w 1323975"/>
                <a:gd name="connsiteY244" fmla="*/ 658749 h 1609725"/>
                <a:gd name="connsiteX245" fmla="*/ 92678 w 1323975"/>
                <a:gd name="connsiteY245" fmla="*/ 654368 h 1609725"/>
                <a:gd name="connsiteX246" fmla="*/ 95631 w 1323975"/>
                <a:gd name="connsiteY246" fmla="*/ 654177 h 1609725"/>
                <a:gd name="connsiteX247" fmla="*/ 102870 w 1323975"/>
                <a:gd name="connsiteY247" fmla="*/ 656368 h 1609725"/>
                <a:gd name="connsiteX248" fmla="*/ 107537 w 1323975"/>
                <a:gd name="connsiteY248" fmla="*/ 654177 h 1609725"/>
                <a:gd name="connsiteX249" fmla="*/ 126778 w 1323975"/>
                <a:gd name="connsiteY249" fmla="*/ 659606 h 1609725"/>
                <a:gd name="connsiteX250" fmla="*/ 126968 w 1323975"/>
                <a:gd name="connsiteY250" fmla="*/ 661797 h 1609725"/>
                <a:gd name="connsiteX251" fmla="*/ 135922 w 1323975"/>
                <a:gd name="connsiteY251" fmla="*/ 657796 h 1609725"/>
                <a:gd name="connsiteX252" fmla="*/ 139636 w 1323975"/>
                <a:gd name="connsiteY252" fmla="*/ 661702 h 1609725"/>
                <a:gd name="connsiteX253" fmla="*/ 147923 w 1323975"/>
                <a:gd name="connsiteY253" fmla="*/ 660845 h 1609725"/>
                <a:gd name="connsiteX254" fmla="*/ 150304 w 1323975"/>
                <a:gd name="connsiteY254" fmla="*/ 662940 h 1609725"/>
                <a:gd name="connsiteX255" fmla="*/ 152495 w 1323975"/>
                <a:gd name="connsiteY255" fmla="*/ 659702 h 1609725"/>
                <a:gd name="connsiteX256" fmla="*/ 155734 w 1323975"/>
                <a:gd name="connsiteY256" fmla="*/ 666179 h 1609725"/>
                <a:gd name="connsiteX257" fmla="*/ 163830 w 1323975"/>
                <a:gd name="connsiteY257" fmla="*/ 667417 h 1609725"/>
                <a:gd name="connsiteX258" fmla="*/ 165163 w 1323975"/>
                <a:gd name="connsiteY258" fmla="*/ 661321 h 1609725"/>
                <a:gd name="connsiteX259" fmla="*/ 168307 w 1323975"/>
                <a:gd name="connsiteY259" fmla="*/ 661892 h 1609725"/>
                <a:gd name="connsiteX260" fmla="*/ 169450 w 1323975"/>
                <a:gd name="connsiteY260" fmla="*/ 659321 h 1609725"/>
                <a:gd name="connsiteX261" fmla="*/ 173355 w 1323975"/>
                <a:gd name="connsiteY261" fmla="*/ 664083 h 1609725"/>
                <a:gd name="connsiteX262" fmla="*/ 175927 w 1323975"/>
                <a:gd name="connsiteY262" fmla="*/ 653224 h 1609725"/>
                <a:gd name="connsiteX263" fmla="*/ 190024 w 1323975"/>
                <a:gd name="connsiteY263" fmla="*/ 652939 h 1609725"/>
                <a:gd name="connsiteX264" fmla="*/ 193072 w 1323975"/>
                <a:gd name="connsiteY264" fmla="*/ 649510 h 1609725"/>
                <a:gd name="connsiteX265" fmla="*/ 186785 w 1323975"/>
                <a:gd name="connsiteY265" fmla="*/ 646747 h 1609725"/>
                <a:gd name="connsiteX266" fmla="*/ 197739 w 1323975"/>
                <a:gd name="connsiteY266" fmla="*/ 640842 h 1609725"/>
                <a:gd name="connsiteX267" fmla="*/ 196310 w 1323975"/>
                <a:gd name="connsiteY267" fmla="*/ 638842 h 1609725"/>
                <a:gd name="connsiteX268" fmla="*/ 203549 w 1323975"/>
                <a:gd name="connsiteY268" fmla="*/ 631412 h 1609725"/>
                <a:gd name="connsiteX269" fmla="*/ 200025 w 1323975"/>
                <a:gd name="connsiteY269" fmla="*/ 626936 h 1609725"/>
                <a:gd name="connsiteX270" fmla="*/ 224504 w 1323975"/>
                <a:gd name="connsiteY270" fmla="*/ 605409 h 1609725"/>
                <a:gd name="connsiteX271" fmla="*/ 214408 w 1323975"/>
                <a:gd name="connsiteY271" fmla="*/ 591598 h 1609725"/>
                <a:gd name="connsiteX272" fmla="*/ 223361 w 1323975"/>
                <a:gd name="connsiteY272" fmla="*/ 584645 h 1609725"/>
                <a:gd name="connsiteX273" fmla="*/ 227648 w 1323975"/>
                <a:gd name="connsiteY273" fmla="*/ 591407 h 1609725"/>
                <a:gd name="connsiteX274" fmla="*/ 231172 w 1323975"/>
                <a:gd name="connsiteY274" fmla="*/ 589597 h 1609725"/>
                <a:gd name="connsiteX275" fmla="*/ 226124 w 1323975"/>
                <a:gd name="connsiteY275" fmla="*/ 582454 h 1609725"/>
                <a:gd name="connsiteX276" fmla="*/ 232029 w 1323975"/>
                <a:gd name="connsiteY276" fmla="*/ 577596 h 1609725"/>
                <a:gd name="connsiteX277" fmla="*/ 218980 w 1323975"/>
                <a:gd name="connsiteY277" fmla="*/ 565213 h 1609725"/>
                <a:gd name="connsiteX278" fmla="*/ 220885 w 1323975"/>
                <a:gd name="connsiteY278" fmla="*/ 562165 h 1609725"/>
                <a:gd name="connsiteX279" fmla="*/ 225171 w 1323975"/>
                <a:gd name="connsiteY279" fmla="*/ 561594 h 1609725"/>
                <a:gd name="connsiteX280" fmla="*/ 219456 w 1323975"/>
                <a:gd name="connsiteY280" fmla="*/ 553021 h 1609725"/>
                <a:gd name="connsiteX281" fmla="*/ 225457 w 1323975"/>
                <a:gd name="connsiteY281" fmla="*/ 549402 h 1609725"/>
                <a:gd name="connsiteX282" fmla="*/ 220885 w 1323975"/>
                <a:gd name="connsiteY282" fmla="*/ 542354 h 1609725"/>
                <a:gd name="connsiteX283" fmla="*/ 223075 w 1323975"/>
                <a:gd name="connsiteY283" fmla="*/ 543496 h 1609725"/>
                <a:gd name="connsiteX284" fmla="*/ 231743 w 1323975"/>
                <a:gd name="connsiteY284" fmla="*/ 534543 h 1609725"/>
                <a:gd name="connsiteX285" fmla="*/ 225742 w 1323975"/>
                <a:gd name="connsiteY285" fmla="*/ 528638 h 1609725"/>
                <a:gd name="connsiteX286" fmla="*/ 232219 w 1323975"/>
                <a:gd name="connsiteY286" fmla="*/ 521970 h 1609725"/>
                <a:gd name="connsiteX287" fmla="*/ 236791 w 1323975"/>
                <a:gd name="connsiteY287" fmla="*/ 523113 h 1609725"/>
                <a:gd name="connsiteX288" fmla="*/ 237839 w 1323975"/>
                <a:gd name="connsiteY288" fmla="*/ 514540 h 1609725"/>
                <a:gd name="connsiteX289" fmla="*/ 243840 w 1323975"/>
                <a:gd name="connsiteY289" fmla="*/ 515874 h 1609725"/>
                <a:gd name="connsiteX290" fmla="*/ 244126 w 1323975"/>
                <a:gd name="connsiteY290" fmla="*/ 510159 h 1609725"/>
                <a:gd name="connsiteX291" fmla="*/ 251650 w 1323975"/>
                <a:gd name="connsiteY291" fmla="*/ 509206 h 1609725"/>
                <a:gd name="connsiteX292" fmla="*/ 249650 w 1323975"/>
                <a:gd name="connsiteY292" fmla="*/ 497872 h 1609725"/>
                <a:gd name="connsiteX293" fmla="*/ 254413 w 1323975"/>
                <a:gd name="connsiteY293" fmla="*/ 497014 h 1609725"/>
                <a:gd name="connsiteX294" fmla="*/ 256984 w 1323975"/>
                <a:gd name="connsiteY294" fmla="*/ 491014 h 1609725"/>
                <a:gd name="connsiteX295" fmla="*/ 256984 w 1323975"/>
                <a:gd name="connsiteY295" fmla="*/ 476917 h 1609725"/>
                <a:gd name="connsiteX296" fmla="*/ 251365 w 1323975"/>
                <a:gd name="connsiteY296" fmla="*/ 467868 h 1609725"/>
                <a:gd name="connsiteX297" fmla="*/ 246983 w 1323975"/>
                <a:gd name="connsiteY297" fmla="*/ 470154 h 1609725"/>
                <a:gd name="connsiteX298" fmla="*/ 245364 w 1323975"/>
                <a:gd name="connsiteY298" fmla="*/ 460820 h 1609725"/>
                <a:gd name="connsiteX299" fmla="*/ 241840 w 1323975"/>
                <a:gd name="connsiteY299" fmla="*/ 460724 h 1609725"/>
                <a:gd name="connsiteX300" fmla="*/ 234696 w 1323975"/>
                <a:gd name="connsiteY300" fmla="*/ 453199 h 1609725"/>
                <a:gd name="connsiteX301" fmla="*/ 239268 w 1323975"/>
                <a:gd name="connsiteY301" fmla="*/ 462439 h 1609725"/>
                <a:gd name="connsiteX302" fmla="*/ 209741 w 1323975"/>
                <a:gd name="connsiteY302" fmla="*/ 461201 h 1609725"/>
                <a:gd name="connsiteX303" fmla="*/ 208502 w 1323975"/>
                <a:gd name="connsiteY303" fmla="*/ 441388 h 1609725"/>
                <a:gd name="connsiteX304" fmla="*/ 202787 w 1323975"/>
                <a:gd name="connsiteY304" fmla="*/ 434721 h 1609725"/>
                <a:gd name="connsiteX305" fmla="*/ 203073 w 1323975"/>
                <a:gd name="connsiteY305" fmla="*/ 423577 h 1609725"/>
                <a:gd name="connsiteX306" fmla="*/ 200692 w 1323975"/>
                <a:gd name="connsiteY306" fmla="*/ 421100 h 1609725"/>
                <a:gd name="connsiteX307" fmla="*/ 214789 w 1323975"/>
                <a:gd name="connsiteY307" fmla="*/ 421100 h 1609725"/>
                <a:gd name="connsiteX308" fmla="*/ 252889 w 1323975"/>
                <a:gd name="connsiteY308" fmla="*/ 428244 h 1609725"/>
                <a:gd name="connsiteX309" fmla="*/ 266891 w 1323975"/>
                <a:gd name="connsiteY309" fmla="*/ 425291 h 1609725"/>
                <a:gd name="connsiteX310" fmla="*/ 275749 w 1323975"/>
                <a:gd name="connsiteY310" fmla="*/ 419957 h 1609725"/>
                <a:gd name="connsiteX311" fmla="*/ 293370 w 1323975"/>
                <a:gd name="connsiteY311" fmla="*/ 417957 h 1609725"/>
                <a:gd name="connsiteX312" fmla="*/ 299561 w 1323975"/>
                <a:gd name="connsiteY312" fmla="*/ 404908 h 1609725"/>
                <a:gd name="connsiteX313" fmla="*/ 301942 w 1323975"/>
                <a:gd name="connsiteY313" fmla="*/ 384143 h 1609725"/>
                <a:gd name="connsiteX314" fmla="*/ 312229 w 1323975"/>
                <a:gd name="connsiteY314" fmla="*/ 371761 h 1609725"/>
                <a:gd name="connsiteX315" fmla="*/ 312610 w 1323975"/>
                <a:gd name="connsiteY315" fmla="*/ 362903 h 1609725"/>
                <a:gd name="connsiteX316" fmla="*/ 303943 w 1323975"/>
                <a:gd name="connsiteY316" fmla="*/ 360712 h 1609725"/>
                <a:gd name="connsiteX317" fmla="*/ 309848 w 1323975"/>
                <a:gd name="connsiteY317" fmla="*/ 356235 h 1609725"/>
                <a:gd name="connsiteX318" fmla="*/ 307181 w 1323975"/>
                <a:gd name="connsiteY318" fmla="*/ 352520 h 1609725"/>
                <a:gd name="connsiteX319" fmla="*/ 278606 w 1323975"/>
                <a:gd name="connsiteY319" fmla="*/ 354997 h 1609725"/>
                <a:gd name="connsiteX320" fmla="*/ 279083 w 1323975"/>
                <a:gd name="connsiteY320" fmla="*/ 352615 h 1609725"/>
                <a:gd name="connsiteX321" fmla="*/ 257937 w 1323975"/>
                <a:gd name="connsiteY321" fmla="*/ 346901 h 1609725"/>
                <a:gd name="connsiteX322" fmla="*/ 204502 w 1323975"/>
                <a:gd name="connsiteY322" fmla="*/ 342329 h 1609725"/>
                <a:gd name="connsiteX323" fmla="*/ 205550 w 1323975"/>
                <a:gd name="connsiteY323" fmla="*/ 329184 h 1609725"/>
                <a:gd name="connsiteX324" fmla="*/ 231267 w 1323975"/>
                <a:gd name="connsiteY324" fmla="*/ 329946 h 1609725"/>
                <a:gd name="connsiteX325" fmla="*/ 235839 w 1323975"/>
                <a:gd name="connsiteY325" fmla="*/ 314706 h 1609725"/>
                <a:gd name="connsiteX326" fmla="*/ 251269 w 1323975"/>
                <a:gd name="connsiteY326" fmla="*/ 318516 h 1609725"/>
                <a:gd name="connsiteX327" fmla="*/ 252032 w 1323975"/>
                <a:gd name="connsiteY327" fmla="*/ 314896 h 1609725"/>
                <a:gd name="connsiteX328" fmla="*/ 254794 w 1323975"/>
                <a:gd name="connsiteY328" fmla="*/ 314801 h 1609725"/>
                <a:gd name="connsiteX329" fmla="*/ 256413 w 1323975"/>
                <a:gd name="connsiteY329" fmla="*/ 306229 h 1609725"/>
                <a:gd name="connsiteX330" fmla="*/ 252889 w 1323975"/>
                <a:gd name="connsiteY330" fmla="*/ 306229 h 1609725"/>
                <a:gd name="connsiteX331" fmla="*/ 253079 w 1323975"/>
                <a:gd name="connsiteY331" fmla="*/ 302800 h 1609725"/>
                <a:gd name="connsiteX332" fmla="*/ 259270 w 1323975"/>
                <a:gd name="connsiteY332" fmla="*/ 288036 h 1609725"/>
                <a:gd name="connsiteX333" fmla="*/ 274987 w 1323975"/>
                <a:gd name="connsiteY333" fmla="*/ 275654 h 1609725"/>
                <a:gd name="connsiteX334" fmla="*/ 278797 w 1323975"/>
                <a:gd name="connsiteY334" fmla="*/ 266033 h 1609725"/>
                <a:gd name="connsiteX335" fmla="*/ 291275 w 1323975"/>
                <a:gd name="connsiteY335" fmla="*/ 270796 h 1609725"/>
                <a:gd name="connsiteX336" fmla="*/ 296513 w 1323975"/>
                <a:gd name="connsiteY336" fmla="*/ 260032 h 1609725"/>
                <a:gd name="connsiteX337" fmla="*/ 327946 w 1323975"/>
                <a:gd name="connsiteY337" fmla="*/ 273272 h 1609725"/>
                <a:gd name="connsiteX338" fmla="*/ 322802 w 1323975"/>
                <a:gd name="connsiteY338" fmla="*/ 262699 h 1609725"/>
                <a:gd name="connsiteX339" fmla="*/ 326993 w 1323975"/>
                <a:gd name="connsiteY339" fmla="*/ 243173 h 1609725"/>
                <a:gd name="connsiteX340" fmla="*/ 324707 w 1323975"/>
                <a:gd name="connsiteY340" fmla="*/ 237172 h 1609725"/>
                <a:gd name="connsiteX341" fmla="*/ 331375 w 1323975"/>
                <a:gd name="connsiteY341" fmla="*/ 237649 h 1609725"/>
                <a:gd name="connsiteX342" fmla="*/ 334042 w 1323975"/>
                <a:gd name="connsiteY342" fmla="*/ 219361 h 1609725"/>
                <a:gd name="connsiteX343" fmla="*/ 339566 w 1323975"/>
                <a:gd name="connsiteY343" fmla="*/ 204692 h 1609725"/>
                <a:gd name="connsiteX344" fmla="*/ 336137 w 1323975"/>
                <a:gd name="connsiteY344" fmla="*/ 200692 h 1609725"/>
                <a:gd name="connsiteX345" fmla="*/ 338137 w 1323975"/>
                <a:gd name="connsiteY345" fmla="*/ 195644 h 1609725"/>
                <a:gd name="connsiteX346" fmla="*/ 347758 w 1323975"/>
                <a:gd name="connsiteY346" fmla="*/ 180404 h 1609725"/>
                <a:gd name="connsiteX347" fmla="*/ 352330 w 1323975"/>
                <a:gd name="connsiteY347" fmla="*/ 178594 h 1609725"/>
                <a:gd name="connsiteX348" fmla="*/ 358235 w 1323975"/>
                <a:gd name="connsiteY348" fmla="*/ 162973 h 1609725"/>
                <a:gd name="connsiteX349" fmla="*/ 381191 w 1323975"/>
                <a:gd name="connsiteY349" fmla="*/ 147447 h 1609725"/>
                <a:gd name="connsiteX350" fmla="*/ 383000 w 1323975"/>
                <a:gd name="connsiteY350" fmla="*/ 144399 h 1609725"/>
                <a:gd name="connsiteX351" fmla="*/ 380143 w 1323975"/>
                <a:gd name="connsiteY351" fmla="*/ 143923 h 1609725"/>
                <a:gd name="connsiteX352" fmla="*/ 382048 w 1323975"/>
                <a:gd name="connsiteY352" fmla="*/ 119062 h 1609725"/>
                <a:gd name="connsiteX353" fmla="*/ 392144 w 1323975"/>
                <a:gd name="connsiteY353" fmla="*/ 119729 h 1609725"/>
                <a:gd name="connsiteX354" fmla="*/ 398431 w 1323975"/>
                <a:gd name="connsiteY354" fmla="*/ 127921 h 1609725"/>
                <a:gd name="connsiteX355" fmla="*/ 402717 w 1323975"/>
                <a:gd name="connsiteY355" fmla="*/ 124682 h 1609725"/>
                <a:gd name="connsiteX356" fmla="*/ 413385 w 1323975"/>
                <a:gd name="connsiteY356" fmla="*/ 111347 h 1609725"/>
                <a:gd name="connsiteX357" fmla="*/ 410242 w 1323975"/>
                <a:gd name="connsiteY357" fmla="*/ 103156 h 1609725"/>
                <a:gd name="connsiteX358" fmla="*/ 422815 w 1323975"/>
                <a:gd name="connsiteY358" fmla="*/ 87344 h 1609725"/>
                <a:gd name="connsiteX359" fmla="*/ 426910 w 1323975"/>
                <a:gd name="connsiteY359" fmla="*/ 77534 h 1609725"/>
                <a:gd name="connsiteX360" fmla="*/ 433102 w 1323975"/>
                <a:gd name="connsiteY360" fmla="*/ 87630 h 1609725"/>
                <a:gd name="connsiteX361" fmla="*/ 441198 w 1323975"/>
                <a:gd name="connsiteY361" fmla="*/ 84582 h 1609725"/>
                <a:gd name="connsiteX362" fmla="*/ 445294 w 1323975"/>
                <a:gd name="connsiteY362" fmla="*/ 94583 h 1609725"/>
                <a:gd name="connsiteX363" fmla="*/ 453676 w 1323975"/>
                <a:gd name="connsiteY363" fmla="*/ 91440 h 1609725"/>
                <a:gd name="connsiteX364" fmla="*/ 457676 w 1323975"/>
                <a:gd name="connsiteY364" fmla="*/ 102013 h 1609725"/>
                <a:gd name="connsiteX365" fmla="*/ 476250 w 1323975"/>
                <a:gd name="connsiteY365" fmla="*/ 102489 h 1609725"/>
                <a:gd name="connsiteX366" fmla="*/ 477298 w 1323975"/>
                <a:gd name="connsiteY366" fmla="*/ 99917 h 1609725"/>
                <a:gd name="connsiteX367" fmla="*/ 485299 w 1323975"/>
                <a:gd name="connsiteY367" fmla="*/ 98107 h 1609725"/>
                <a:gd name="connsiteX368" fmla="*/ 483870 w 1323975"/>
                <a:gd name="connsiteY368" fmla="*/ 109633 h 1609725"/>
                <a:gd name="connsiteX369" fmla="*/ 506444 w 1323975"/>
                <a:gd name="connsiteY369" fmla="*/ 111728 h 1609725"/>
                <a:gd name="connsiteX370" fmla="*/ 515398 w 1323975"/>
                <a:gd name="connsiteY370" fmla="*/ 110299 h 1609725"/>
                <a:gd name="connsiteX371" fmla="*/ 513588 w 1323975"/>
                <a:gd name="connsiteY371" fmla="*/ 102298 h 1609725"/>
                <a:gd name="connsiteX372" fmla="*/ 516541 w 1323975"/>
                <a:gd name="connsiteY372" fmla="*/ 101822 h 1609725"/>
                <a:gd name="connsiteX373" fmla="*/ 536353 w 1323975"/>
                <a:gd name="connsiteY373" fmla="*/ 107918 h 1609725"/>
                <a:gd name="connsiteX374" fmla="*/ 546544 w 1323975"/>
                <a:gd name="connsiteY374" fmla="*/ 107728 h 1609725"/>
                <a:gd name="connsiteX375" fmla="*/ 548164 w 1323975"/>
                <a:gd name="connsiteY375" fmla="*/ 114490 h 1609725"/>
                <a:gd name="connsiteX376" fmla="*/ 584930 w 1323975"/>
                <a:gd name="connsiteY376" fmla="*/ 101060 h 1609725"/>
                <a:gd name="connsiteX377" fmla="*/ 587692 w 1323975"/>
                <a:gd name="connsiteY377" fmla="*/ 116967 h 1609725"/>
                <a:gd name="connsiteX378" fmla="*/ 592455 w 1323975"/>
                <a:gd name="connsiteY378" fmla="*/ 116777 h 1609725"/>
                <a:gd name="connsiteX379" fmla="*/ 591884 w 1323975"/>
                <a:gd name="connsiteY379" fmla="*/ 108966 h 1609725"/>
                <a:gd name="connsiteX380" fmla="*/ 606552 w 1323975"/>
                <a:gd name="connsiteY380" fmla="*/ 107442 h 1609725"/>
                <a:gd name="connsiteX381" fmla="*/ 607219 w 1323975"/>
                <a:gd name="connsiteY381" fmla="*/ 110680 h 1609725"/>
                <a:gd name="connsiteX382" fmla="*/ 623316 w 1323975"/>
                <a:gd name="connsiteY382" fmla="*/ 115729 h 1609725"/>
                <a:gd name="connsiteX383" fmla="*/ 623792 w 1323975"/>
                <a:gd name="connsiteY383" fmla="*/ 112395 h 1609725"/>
                <a:gd name="connsiteX384" fmla="*/ 610648 w 1323975"/>
                <a:gd name="connsiteY384" fmla="*/ 96584 h 1609725"/>
                <a:gd name="connsiteX385" fmla="*/ 615029 w 1323975"/>
                <a:gd name="connsiteY385" fmla="*/ 90106 h 1609725"/>
                <a:gd name="connsiteX386" fmla="*/ 630745 w 1323975"/>
                <a:gd name="connsiteY386" fmla="*/ 83439 h 1609725"/>
                <a:gd name="connsiteX387" fmla="*/ 629507 w 1323975"/>
                <a:gd name="connsiteY387" fmla="*/ 80962 h 1609725"/>
                <a:gd name="connsiteX388" fmla="*/ 634936 w 1323975"/>
                <a:gd name="connsiteY388" fmla="*/ 78962 h 1609725"/>
                <a:gd name="connsiteX389" fmla="*/ 632841 w 1323975"/>
                <a:gd name="connsiteY389" fmla="*/ 71914 h 1609725"/>
                <a:gd name="connsiteX390" fmla="*/ 637413 w 1323975"/>
                <a:gd name="connsiteY390" fmla="*/ 69437 h 1609725"/>
                <a:gd name="connsiteX391" fmla="*/ 636270 w 1323975"/>
                <a:gd name="connsiteY391" fmla="*/ 57340 h 1609725"/>
                <a:gd name="connsiteX392" fmla="*/ 651605 w 1323975"/>
                <a:gd name="connsiteY392" fmla="*/ 52102 h 1609725"/>
                <a:gd name="connsiteX393" fmla="*/ 662654 w 1323975"/>
                <a:gd name="connsiteY393" fmla="*/ 52102 h 1609725"/>
                <a:gd name="connsiteX394" fmla="*/ 682085 w 1323975"/>
                <a:gd name="connsiteY394" fmla="*/ 43529 h 1609725"/>
                <a:gd name="connsiteX395" fmla="*/ 681323 w 1323975"/>
                <a:gd name="connsiteY395" fmla="*/ 40862 h 1609725"/>
                <a:gd name="connsiteX396" fmla="*/ 696659 w 1323975"/>
                <a:gd name="connsiteY396" fmla="*/ 39243 h 1609725"/>
                <a:gd name="connsiteX397" fmla="*/ 697420 w 1323975"/>
                <a:gd name="connsiteY397" fmla="*/ 42672 h 1609725"/>
                <a:gd name="connsiteX398" fmla="*/ 701516 w 1323975"/>
                <a:gd name="connsiteY398" fmla="*/ 42577 h 1609725"/>
                <a:gd name="connsiteX399" fmla="*/ 706184 w 1323975"/>
                <a:gd name="connsiteY399" fmla="*/ 58484 h 1609725"/>
                <a:gd name="connsiteX400" fmla="*/ 716566 w 1323975"/>
                <a:gd name="connsiteY400" fmla="*/ 51530 h 1609725"/>
                <a:gd name="connsiteX401" fmla="*/ 715994 w 1323975"/>
                <a:gd name="connsiteY401" fmla="*/ 47720 h 1609725"/>
                <a:gd name="connsiteX402" fmla="*/ 744188 w 1323975"/>
                <a:gd name="connsiteY402" fmla="*/ 45720 h 1609725"/>
                <a:gd name="connsiteX403" fmla="*/ 788384 w 1323975"/>
                <a:gd name="connsiteY403" fmla="*/ 35433 h 1609725"/>
                <a:gd name="connsiteX404" fmla="*/ 842867 w 1323975"/>
                <a:gd name="connsiteY404" fmla="*/ 29242 h 1609725"/>
                <a:gd name="connsiteX405" fmla="*/ 903923 w 1323975"/>
                <a:gd name="connsiteY405" fmla="*/ 17240 h 1609725"/>
                <a:gd name="connsiteX406" fmla="*/ 936593 w 1323975"/>
                <a:gd name="connsiteY406" fmla="*/ 15716 h 1609725"/>
                <a:gd name="connsiteX407" fmla="*/ 959644 w 1323975"/>
                <a:gd name="connsiteY407" fmla="*/ 9525 h 1609725"/>
                <a:gd name="connsiteX408" fmla="*/ 992029 w 1323975"/>
                <a:gd name="connsiteY408" fmla="*/ 9715 h 1609725"/>
                <a:gd name="connsiteX409" fmla="*/ 1007840 w 1323975"/>
                <a:gd name="connsiteY409" fmla="*/ 59150 h 1609725"/>
                <a:gd name="connsiteX410" fmla="*/ 1005268 w 1323975"/>
                <a:gd name="connsiteY410" fmla="*/ 78867 h 1609725"/>
                <a:gd name="connsiteX411" fmla="*/ 1030319 w 1323975"/>
                <a:gd name="connsiteY411" fmla="*/ 64103 h 1609725"/>
                <a:gd name="connsiteX412" fmla="*/ 1043464 w 1323975"/>
                <a:gd name="connsiteY412" fmla="*/ 50197 h 1609725"/>
                <a:gd name="connsiteX413" fmla="*/ 1047369 w 1323975"/>
                <a:gd name="connsiteY413" fmla="*/ 58674 h 1609725"/>
                <a:gd name="connsiteX414" fmla="*/ 1061371 w 1323975"/>
                <a:gd name="connsiteY414" fmla="*/ 74104 h 1609725"/>
                <a:gd name="connsiteX415" fmla="*/ 1045750 w 1323975"/>
                <a:gd name="connsiteY415" fmla="*/ 106489 h 1609725"/>
                <a:gd name="connsiteX416" fmla="*/ 1047655 w 1323975"/>
                <a:gd name="connsiteY416" fmla="*/ 112204 h 1609725"/>
                <a:gd name="connsiteX417" fmla="*/ 1034891 w 1323975"/>
                <a:gd name="connsiteY417" fmla="*/ 118586 h 1609725"/>
                <a:gd name="connsiteX418" fmla="*/ 1047464 w 1323975"/>
                <a:gd name="connsiteY418" fmla="*/ 144018 h 1609725"/>
                <a:gd name="connsiteX419" fmla="*/ 1055465 w 1323975"/>
                <a:gd name="connsiteY419" fmla="*/ 174974 h 1609725"/>
                <a:gd name="connsiteX420" fmla="*/ 1060990 w 1323975"/>
                <a:gd name="connsiteY420" fmla="*/ 176403 h 1609725"/>
                <a:gd name="connsiteX421" fmla="*/ 1065085 w 1323975"/>
                <a:gd name="connsiteY421" fmla="*/ 171260 h 1609725"/>
                <a:gd name="connsiteX422" fmla="*/ 1093565 w 1323975"/>
                <a:gd name="connsiteY422" fmla="*/ 177927 h 1609725"/>
                <a:gd name="connsiteX423" fmla="*/ 1116901 w 1323975"/>
                <a:gd name="connsiteY423" fmla="*/ 176403 h 1609725"/>
                <a:gd name="connsiteX424" fmla="*/ 1146524 w 1323975"/>
                <a:gd name="connsiteY424" fmla="*/ 182213 h 1609725"/>
                <a:gd name="connsiteX425" fmla="*/ 1137094 w 1323975"/>
                <a:gd name="connsiteY425" fmla="*/ 198025 h 1609725"/>
                <a:gd name="connsiteX426" fmla="*/ 1132332 w 1323975"/>
                <a:gd name="connsiteY426" fmla="*/ 219742 h 1609725"/>
                <a:gd name="connsiteX427" fmla="*/ 1146238 w 1323975"/>
                <a:gd name="connsiteY427" fmla="*/ 220504 h 1609725"/>
                <a:gd name="connsiteX428" fmla="*/ 1149763 w 1323975"/>
                <a:gd name="connsiteY428" fmla="*/ 236506 h 1609725"/>
                <a:gd name="connsiteX429" fmla="*/ 1155478 w 1323975"/>
                <a:gd name="connsiteY429" fmla="*/ 247269 h 1609725"/>
                <a:gd name="connsiteX430" fmla="*/ 1180052 w 1323975"/>
                <a:gd name="connsiteY430" fmla="*/ 242697 h 1609725"/>
                <a:gd name="connsiteX431" fmla="*/ 1185196 w 1323975"/>
                <a:gd name="connsiteY431" fmla="*/ 266224 h 1609725"/>
                <a:gd name="connsiteX432" fmla="*/ 1169765 w 1323975"/>
                <a:gd name="connsiteY432" fmla="*/ 270320 h 1609725"/>
                <a:gd name="connsiteX433" fmla="*/ 1160240 w 1323975"/>
                <a:gd name="connsiteY433" fmla="*/ 282607 h 1609725"/>
                <a:gd name="connsiteX434" fmla="*/ 1126045 w 1323975"/>
                <a:gd name="connsiteY434" fmla="*/ 301752 h 1609725"/>
                <a:gd name="connsiteX435" fmla="*/ 1133284 w 1323975"/>
                <a:gd name="connsiteY435" fmla="*/ 325946 h 1609725"/>
                <a:gd name="connsiteX436" fmla="*/ 1147096 w 1323975"/>
                <a:gd name="connsiteY436" fmla="*/ 331375 h 1609725"/>
                <a:gd name="connsiteX437" fmla="*/ 1138904 w 1323975"/>
                <a:gd name="connsiteY437" fmla="*/ 334613 h 1609725"/>
                <a:gd name="connsiteX438" fmla="*/ 1143000 w 1323975"/>
                <a:gd name="connsiteY438" fmla="*/ 338614 h 1609725"/>
                <a:gd name="connsiteX439" fmla="*/ 1125760 w 1323975"/>
                <a:gd name="connsiteY439" fmla="*/ 351663 h 1609725"/>
                <a:gd name="connsiteX440" fmla="*/ 1124236 w 1323975"/>
                <a:gd name="connsiteY440" fmla="*/ 355092 h 1609725"/>
                <a:gd name="connsiteX441" fmla="*/ 1129284 w 1323975"/>
                <a:gd name="connsiteY441" fmla="*/ 370332 h 1609725"/>
                <a:gd name="connsiteX442" fmla="*/ 1156716 w 1323975"/>
                <a:gd name="connsiteY442" fmla="*/ 368713 h 1609725"/>
                <a:gd name="connsiteX443" fmla="*/ 1158716 w 1323975"/>
                <a:gd name="connsiteY443" fmla="*/ 385286 h 1609725"/>
                <a:gd name="connsiteX444" fmla="*/ 1156621 w 1323975"/>
                <a:gd name="connsiteY444" fmla="*/ 385477 h 1609725"/>
                <a:gd name="connsiteX445" fmla="*/ 1156907 w 1323975"/>
                <a:gd name="connsiteY445" fmla="*/ 389191 h 1609725"/>
                <a:gd name="connsiteX446" fmla="*/ 1161669 w 1323975"/>
                <a:gd name="connsiteY446" fmla="*/ 389287 h 1609725"/>
                <a:gd name="connsiteX447" fmla="*/ 1164145 w 1323975"/>
                <a:gd name="connsiteY447" fmla="*/ 393763 h 1609725"/>
                <a:gd name="connsiteX448" fmla="*/ 1156430 w 1323975"/>
                <a:gd name="connsiteY448" fmla="*/ 394811 h 1609725"/>
                <a:gd name="connsiteX449" fmla="*/ 1156335 w 1323975"/>
                <a:gd name="connsiteY449" fmla="*/ 400050 h 1609725"/>
                <a:gd name="connsiteX450" fmla="*/ 1169765 w 1323975"/>
                <a:gd name="connsiteY450" fmla="*/ 398907 h 1609725"/>
                <a:gd name="connsiteX451" fmla="*/ 1170813 w 1323975"/>
                <a:gd name="connsiteY451" fmla="*/ 402812 h 1609725"/>
                <a:gd name="connsiteX452" fmla="*/ 1176147 w 1323975"/>
                <a:gd name="connsiteY452" fmla="*/ 401669 h 1609725"/>
                <a:gd name="connsiteX453" fmla="*/ 1177100 w 1323975"/>
                <a:gd name="connsiteY453" fmla="*/ 405955 h 1609725"/>
                <a:gd name="connsiteX454" fmla="*/ 1189577 w 1323975"/>
                <a:gd name="connsiteY454" fmla="*/ 407575 h 1609725"/>
                <a:gd name="connsiteX455" fmla="*/ 1193768 w 1323975"/>
                <a:gd name="connsiteY455" fmla="*/ 415671 h 1609725"/>
                <a:gd name="connsiteX456" fmla="*/ 1193483 w 1323975"/>
                <a:gd name="connsiteY456" fmla="*/ 431102 h 1609725"/>
                <a:gd name="connsiteX457" fmla="*/ 1199102 w 1323975"/>
                <a:gd name="connsiteY457" fmla="*/ 428530 h 1609725"/>
                <a:gd name="connsiteX458" fmla="*/ 1197769 w 1323975"/>
                <a:gd name="connsiteY458" fmla="*/ 419862 h 1609725"/>
                <a:gd name="connsiteX459" fmla="*/ 1200721 w 1323975"/>
                <a:gd name="connsiteY459" fmla="*/ 412432 h 1609725"/>
                <a:gd name="connsiteX460" fmla="*/ 1215295 w 1323975"/>
                <a:gd name="connsiteY460" fmla="*/ 416243 h 1609725"/>
                <a:gd name="connsiteX461" fmla="*/ 1227868 w 1323975"/>
                <a:gd name="connsiteY461" fmla="*/ 412909 h 1609725"/>
                <a:gd name="connsiteX462" fmla="*/ 1227487 w 1323975"/>
                <a:gd name="connsiteY462" fmla="*/ 417290 h 1609725"/>
                <a:gd name="connsiteX463" fmla="*/ 1242060 w 1323975"/>
                <a:gd name="connsiteY463" fmla="*/ 418719 h 1609725"/>
                <a:gd name="connsiteX464" fmla="*/ 1240345 w 1323975"/>
                <a:gd name="connsiteY464" fmla="*/ 423005 h 1609725"/>
                <a:gd name="connsiteX465" fmla="*/ 1231106 w 1323975"/>
                <a:gd name="connsiteY465" fmla="*/ 424529 h 1609725"/>
                <a:gd name="connsiteX466" fmla="*/ 1240060 w 1323975"/>
                <a:gd name="connsiteY466" fmla="*/ 424244 h 1609725"/>
                <a:gd name="connsiteX467" fmla="*/ 1238631 w 1323975"/>
                <a:gd name="connsiteY467" fmla="*/ 434912 h 1609725"/>
                <a:gd name="connsiteX468" fmla="*/ 1242536 w 1323975"/>
                <a:gd name="connsiteY468" fmla="*/ 442055 h 1609725"/>
                <a:gd name="connsiteX469" fmla="*/ 1240250 w 1323975"/>
                <a:gd name="connsiteY469" fmla="*/ 444055 h 1609725"/>
                <a:gd name="connsiteX470" fmla="*/ 1246060 w 1323975"/>
                <a:gd name="connsiteY470" fmla="*/ 453104 h 1609725"/>
                <a:gd name="connsiteX471" fmla="*/ 1253776 w 1323975"/>
                <a:gd name="connsiteY471" fmla="*/ 451295 h 1609725"/>
                <a:gd name="connsiteX472" fmla="*/ 1253585 w 1323975"/>
                <a:gd name="connsiteY472" fmla="*/ 461581 h 1609725"/>
                <a:gd name="connsiteX473" fmla="*/ 1272159 w 1323975"/>
                <a:gd name="connsiteY473" fmla="*/ 454628 h 1609725"/>
                <a:gd name="connsiteX474" fmla="*/ 1271397 w 1323975"/>
                <a:gd name="connsiteY474" fmla="*/ 467201 h 1609725"/>
                <a:gd name="connsiteX475" fmla="*/ 1289113 w 1323975"/>
                <a:gd name="connsiteY475" fmla="*/ 473583 h 1609725"/>
                <a:gd name="connsiteX476" fmla="*/ 1312354 w 1323975"/>
                <a:gd name="connsiteY476" fmla="*/ 474440 h 1609725"/>
                <a:gd name="connsiteX477" fmla="*/ 1316260 w 1323975"/>
                <a:gd name="connsiteY477" fmla="*/ 472821 h 1609725"/>
                <a:gd name="connsiteX478" fmla="*/ 1319022 w 1323975"/>
                <a:gd name="connsiteY478" fmla="*/ 491299 h 1609725"/>
                <a:gd name="connsiteX479" fmla="*/ 1316069 w 1323975"/>
                <a:gd name="connsiteY479" fmla="*/ 491776 h 1609725"/>
                <a:gd name="connsiteX480" fmla="*/ 1314831 w 1323975"/>
                <a:gd name="connsiteY480" fmla="*/ 487966 h 1609725"/>
                <a:gd name="connsiteX481" fmla="*/ 1306354 w 1323975"/>
                <a:gd name="connsiteY481" fmla="*/ 487966 h 1609725"/>
                <a:gd name="connsiteX482" fmla="*/ 1292161 w 1323975"/>
                <a:gd name="connsiteY482" fmla="*/ 492919 h 1609725"/>
                <a:gd name="connsiteX483" fmla="*/ 1278826 w 1323975"/>
                <a:gd name="connsiteY483" fmla="*/ 492157 h 1609725"/>
                <a:gd name="connsiteX484" fmla="*/ 1260634 w 1323975"/>
                <a:gd name="connsiteY484" fmla="*/ 488156 h 1609725"/>
                <a:gd name="connsiteX485" fmla="*/ 1258824 w 1323975"/>
                <a:gd name="connsiteY485" fmla="*/ 485013 h 1609725"/>
                <a:gd name="connsiteX486" fmla="*/ 1236535 w 1323975"/>
                <a:gd name="connsiteY486" fmla="*/ 484918 h 1609725"/>
                <a:gd name="connsiteX487" fmla="*/ 1232630 w 1323975"/>
                <a:gd name="connsiteY487" fmla="*/ 485489 h 1609725"/>
                <a:gd name="connsiteX488" fmla="*/ 1223391 w 1323975"/>
                <a:gd name="connsiteY488" fmla="*/ 495871 h 1609725"/>
                <a:gd name="connsiteX489" fmla="*/ 1228916 w 1323975"/>
                <a:gd name="connsiteY489" fmla="*/ 499301 h 1609725"/>
                <a:gd name="connsiteX490" fmla="*/ 1233202 w 1323975"/>
                <a:gd name="connsiteY490" fmla="*/ 507587 h 1609725"/>
                <a:gd name="connsiteX491" fmla="*/ 1251299 w 1323975"/>
                <a:gd name="connsiteY491" fmla="*/ 501205 h 1609725"/>
                <a:gd name="connsiteX492" fmla="*/ 1270254 w 1323975"/>
                <a:gd name="connsiteY492" fmla="*/ 509969 h 1609725"/>
                <a:gd name="connsiteX493" fmla="*/ 1282732 w 1323975"/>
                <a:gd name="connsiteY493" fmla="*/ 511778 h 1609725"/>
                <a:gd name="connsiteX494" fmla="*/ 1277017 w 1323975"/>
                <a:gd name="connsiteY494" fmla="*/ 512254 h 1609725"/>
                <a:gd name="connsiteX495" fmla="*/ 1276159 w 1323975"/>
                <a:gd name="connsiteY495" fmla="*/ 525399 h 1609725"/>
                <a:gd name="connsiteX496" fmla="*/ 1261777 w 1323975"/>
                <a:gd name="connsiteY496" fmla="*/ 523304 h 1609725"/>
                <a:gd name="connsiteX497" fmla="*/ 1248918 w 1323975"/>
                <a:gd name="connsiteY497" fmla="*/ 516541 h 1609725"/>
                <a:gd name="connsiteX498" fmla="*/ 1228630 w 1323975"/>
                <a:gd name="connsiteY498" fmla="*/ 531209 h 1609725"/>
                <a:gd name="connsiteX499" fmla="*/ 1233868 w 1323975"/>
                <a:gd name="connsiteY499" fmla="*/ 535019 h 1609725"/>
                <a:gd name="connsiteX500" fmla="*/ 1213485 w 1323975"/>
                <a:gd name="connsiteY500" fmla="*/ 557403 h 1609725"/>
                <a:gd name="connsiteX501" fmla="*/ 1222819 w 1323975"/>
                <a:gd name="connsiteY501" fmla="*/ 565118 h 1609725"/>
                <a:gd name="connsiteX502" fmla="*/ 1217009 w 1323975"/>
                <a:gd name="connsiteY502" fmla="*/ 569023 h 1609725"/>
                <a:gd name="connsiteX503" fmla="*/ 1214152 w 1323975"/>
                <a:gd name="connsiteY503" fmla="*/ 575120 h 1609725"/>
                <a:gd name="connsiteX504" fmla="*/ 1210532 w 1323975"/>
                <a:gd name="connsiteY504" fmla="*/ 594265 h 1609725"/>
                <a:gd name="connsiteX505" fmla="*/ 1205293 w 1323975"/>
                <a:gd name="connsiteY505" fmla="*/ 593407 h 1609725"/>
                <a:gd name="connsiteX506" fmla="*/ 1204341 w 1323975"/>
                <a:gd name="connsiteY506" fmla="*/ 602266 h 1609725"/>
                <a:gd name="connsiteX507" fmla="*/ 1198435 w 1323975"/>
                <a:gd name="connsiteY507" fmla="*/ 603409 h 1609725"/>
                <a:gd name="connsiteX508" fmla="*/ 1199483 w 1323975"/>
                <a:gd name="connsiteY508" fmla="*/ 615791 h 1609725"/>
                <a:gd name="connsiteX509" fmla="*/ 1187386 w 1323975"/>
                <a:gd name="connsiteY509" fmla="*/ 615887 h 1609725"/>
                <a:gd name="connsiteX510" fmla="*/ 1197674 w 1323975"/>
                <a:gd name="connsiteY510" fmla="*/ 651034 h 1609725"/>
                <a:gd name="connsiteX511" fmla="*/ 1204912 w 1323975"/>
                <a:gd name="connsiteY511" fmla="*/ 650367 h 1609725"/>
                <a:gd name="connsiteX512" fmla="*/ 1205770 w 1323975"/>
                <a:gd name="connsiteY512" fmla="*/ 653510 h 1609725"/>
                <a:gd name="connsiteX513" fmla="*/ 1211009 w 1323975"/>
                <a:gd name="connsiteY513" fmla="*/ 653129 h 1609725"/>
                <a:gd name="connsiteX514" fmla="*/ 1225677 w 1323975"/>
                <a:gd name="connsiteY514" fmla="*/ 689324 h 1609725"/>
                <a:gd name="connsiteX515" fmla="*/ 1233107 w 1323975"/>
                <a:gd name="connsiteY515" fmla="*/ 687324 h 1609725"/>
                <a:gd name="connsiteX516" fmla="*/ 1233583 w 1323975"/>
                <a:gd name="connsiteY516" fmla="*/ 692372 h 1609725"/>
                <a:gd name="connsiteX517" fmla="*/ 1225391 w 1323975"/>
                <a:gd name="connsiteY517" fmla="*/ 693039 h 1609725"/>
                <a:gd name="connsiteX518" fmla="*/ 1224058 w 1323975"/>
                <a:gd name="connsiteY518" fmla="*/ 709327 h 1609725"/>
                <a:gd name="connsiteX519" fmla="*/ 1228058 w 1323975"/>
                <a:gd name="connsiteY519" fmla="*/ 716566 h 1609725"/>
                <a:gd name="connsiteX520" fmla="*/ 1224248 w 1323975"/>
                <a:gd name="connsiteY520" fmla="*/ 718661 h 1609725"/>
                <a:gd name="connsiteX521" fmla="*/ 1227487 w 1323975"/>
                <a:gd name="connsiteY521" fmla="*/ 734473 h 1609725"/>
                <a:gd name="connsiteX522" fmla="*/ 1231963 w 1323975"/>
                <a:gd name="connsiteY522" fmla="*/ 740950 h 1609725"/>
                <a:gd name="connsiteX523" fmla="*/ 1233773 w 1323975"/>
                <a:gd name="connsiteY523" fmla="*/ 772478 h 1609725"/>
                <a:gd name="connsiteX524" fmla="*/ 1194816 w 1323975"/>
                <a:gd name="connsiteY524" fmla="*/ 786289 h 1609725"/>
                <a:gd name="connsiteX525" fmla="*/ 1196531 w 1323975"/>
                <a:gd name="connsiteY525" fmla="*/ 798671 h 1609725"/>
                <a:gd name="connsiteX526" fmla="*/ 1181291 w 1323975"/>
                <a:gd name="connsiteY526" fmla="*/ 804005 h 1609725"/>
                <a:gd name="connsiteX527" fmla="*/ 1172909 w 1323975"/>
                <a:gd name="connsiteY527" fmla="*/ 804577 h 1609725"/>
                <a:gd name="connsiteX528" fmla="*/ 1173194 w 1323975"/>
                <a:gd name="connsiteY528" fmla="*/ 797147 h 1609725"/>
                <a:gd name="connsiteX529" fmla="*/ 1162526 w 1323975"/>
                <a:gd name="connsiteY529" fmla="*/ 800481 h 1609725"/>
                <a:gd name="connsiteX530" fmla="*/ 1138904 w 1323975"/>
                <a:gd name="connsiteY530" fmla="*/ 799719 h 1609725"/>
                <a:gd name="connsiteX531" fmla="*/ 1137571 w 1323975"/>
                <a:gd name="connsiteY531" fmla="*/ 801910 h 1609725"/>
                <a:gd name="connsiteX532" fmla="*/ 1126141 w 1323975"/>
                <a:gd name="connsiteY532" fmla="*/ 785813 h 1609725"/>
                <a:gd name="connsiteX533" fmla="*/ 1124617 w 1323975"/>
                <a:gd name="connsiteY533" fmla="*/ 796385 h 1609725"/>
                <a:gd name="connsiteX534" fmla="*/ 1107281 w 1323975"/>
                <a:gd name="connsiteY534" fmla="*/ 804958 h 1609725"/>
                <a:gd name="connsiteX535" fmla="*/ 1094994 w 1323975"/>
                <a:gd name="connsiteY535" fmla="*/ 820960 h 1609725"/>
                <a:gd name="connsiteX536" fmla="*/ 1087184 w 1323975"/>
                <a:gd name="connsiteY536" fmla="*/ 841057 h 1609725"/>
                <a:gd name="connsiteX537" fmla="*/ 1097185 w 1323975"/>
                <a:gd name="connsiteY537" fmla="*/ 841629 h 1609725"/>
                <a:gd name="connsiteX538" fmla="*/ 1089088 w 1323975"/>
                <a:gd name="connsiteY538" fmla="*/ 849535 h 1609725"/>
                <a:gd name="connsiteX539" fmla="*/ 1079659 w 1323975"/>
                <a:gd name="connsiteY539" fmla="*/ 845248 h 1609725"/>
                <a:gd name="connsiteX540" fmla="*/ 1083088 w 1323975"/>
                <a:gd name="connsiteY540" fmla="*/ 835628 h 1609725"/>
                <a:gd name="connsiteX541" fmla="*/ 1090517 w 1323975"/>
                <a:gd name="connsiteY541" fmla="*/ 828389 h 1609725"/>
                <a:gd name="connsiteX542" fmla="*/ 1086231 w 1323975"/>
                <a:gd name="connsiteY542" fmla="*/ 825627 h 1609725"/>
                <a:gd name="connsiteX543" fmla="*/ 1089755 w 1323975"/>
                <a:gd name="connsiteY543" fmla="*/ 820103 h 1609725"/>
                <a:gd name="connsiteX544" fmla="*/ 1075753 w 1323975"/>
                <a:gd name="connsiteY544" fmla="*/ 816769 h 1609725"/>
                <a:gd name="connsiteX545" fmla="*/ 1043750 w 1323975"/>
                <a:gd name="connsiteY545" fmla="*/ 802577 h 1609725"/>
                <a:gd name="connsiteX546" fmla="*/ 1035177 w 1323975"/>
                <a:gd name="connsiteY546" fmla="*/ 794576 h 1609725"/>
                <a:gd name="connsiteX547" fmla="*/ 1028700 w 1323975"/>
                <a:gd name="connsiteY547" fmla="*/ 792671 h 1609725"/>
                <a:gd name="connsiteX548" fmla="*/ 1017175 w 1323975"/>
                <a:gd name="connsiteY548" fmla="*/ 794671 h 1609725"/>
                <a:gd name="connsiteX549" fmla="*/ 1014412 w 1323975"/>
                <a:gd name="connsiteY549" fmla="*/ 790575 h 1609725"/>
                <a:gd name="connsiteX550" fmla="*/ 1004030 w 1323975"/>
                <a:gd name="connsiteY550" fmla="*/ 796766 h 1609725"/>
                <a:gd name="connsiteX551" fmla="*/ 1000411 w 1323975"/>
                <a:gd name="connsiteY551" fmla="*/ 796004 h 1609725"/>
                <a:gd name="connsiteX552" fmla="*/ 984599 w 1323975"/>
                <a:gd name="connsiteY552" fmla="*/ 805148 h 1609725"/>
                <a:gd name="connsiteX553" fmla="*/ 979075 w 1323975"/>
                <a:gd name="connsiteY553" fmla="*/ 812482 h 1609725"/>
                <a:gd name="connsiteX554" fmla="*/ 980789 w 1323975"/>
                <a:gd name="connsiteY554" fmla="*/ 825246 h 1609725"/>
                <a:gd name="connsiteX555" fmla="*/ 986218 w 1323975"/>
                <a:gd name="connsiteY555" fmla="*/ 832485 h 1609725"/>
                <a:gd name="connsiteX556" fmla="*/ 984313 w 1323975"/>
                <a:gd name="connsiteY556" fmla="*/ 836200 h 1609725"/>
                <a:gd name="connsiteX557" fmla="*/ 986790 w 1323975"/>
                <a:gd name="connsiteY557" fmla="*/ 841820 h 1609725"/>
                <a:gd name="connsiteX558" fmla="*/ 984980 w 1323975"/>
                <a:gd name="connsiteY558" fmla="*/ 842581 h 1609725"/>
                <a:gd name="connsiteX559" fmla="*/ 988695 w 1323975"/>
                <a:gd name="connsiteY559" fmla="*/ 852869 h 1609725"/>
                <a:gd name="connsiteX560" fmla="*/ 983266 w 1323975"/>
                <a:gd name="connsiteY560" fmla="*/ 846201 h 1609725"/>
                <a:gd name="connsiteX561" fmla="*/ 977170 w 1323975"/>
                <a:gd name="connsiteY561" fmla="*/ 850487 h 1609725"/>
                <a:gd name="connsiteX562" fmla="*/ 978599 w 1323975"/>
                <a:gd name="connsiteY562" fmla="*/ 868775 h 1609725"/>
                <a:gd name="connsiteX563" fmla="*/ 969359 w 1323975"/>
                <a:gd name="connsiteY563" fmla="*/ 876586 h 1609725"/>
                <a:gd name="connsiteX564" fmla="*/ 966597 w 1323975"/>
                <a:gd name="connsiteY564" fmla="*/ 883158 h 1609725"/>
                <a:gd name="connsiteX565" fmla="*/ 966407 w 1323975"/>
                <a:gd name="connsiteY565" fmla="*/ 889540 h 1609725"/>
                <a:gd name="connsiteX566" fmla="*/ 971645 w 1323975"/>
                <a:gd name="connsiteY566" fmla="*/ 904685 h 1609725"/>
                <a:gd name="connsiteX567" fmla="*/ 968121 w 1323975"/>
                <a:gd name="connsiteY567" fmla="*/ 906494 h 1609725"/>
                <a:gd name="connsiteX568" fmla="*/ 969835 w 1323975"/>
                <a:gd name="connsiteY568" fmla="*/ 914114 h 1609725"/>
                <a:gd name="connsiteX569" fmla="*/ 967740 w 1323975"/>
                <a:gd name="connsiteY569" fmla="*/ 922687 h 1609725"/>
                <a:gd name="connsiteX570" fmla="*/ 977170 w 1323975"/>
                <a:gd name="connsiteY570" fmla="*/ 942880 h 1609725"/>
                <a:gd name="connsiteX571" fmla="*/ 975836 w 1323975"/>
                <a:gd name="connsiteY571" fmla="*/ 944309 h 1609725"/>
                <a:gd name="connsiteX572" fmla="*/ 959834 w 1323975"/>
                <a:gd name="connsiteY572" fmla="*/ 948214 h 1609725"/>
                <a:gd name="connsiteX573" fmla="*/ 949547 w 1323975"/>
                <a:gd name="connsiteY573" fmla="*/ 948119 h 1609725"/>
                <a:gd name="connsiteX574" fmla="*/ 930021 w 1323975"/>
                <a:gd name="connsiteY574" fmla="*/ 961072 h 1609725"/>
                <a:gd name="connsiteX575" fmla="*/ 913352 w 1323975"/>
                <a:gd name="connsiteY575" fmla="*/ 959739 h 1609725"/>
                <a:gd name="connsiteX576" fmla="*/ 916972 w 1323975"/>
                <a:gd name="connsiteY576" fmla="*/ 946880 h 1609725"/>
                <a:gd name="connsiteX577" fmla="*/ 910304 w 1323975"/>
                <a:gd name="connsiteY577" fmla="*/ 939737 h 1609725"/>
                <a:gd name="connsiteX578" fmla="*/ 910876 w 1323975"/>
                <a:gd name="connsiteY578" fmla="*/ 919734 h 1609725"/>
                <a:gd name="connsiteX579" fmla="*/ 916305 w 1323975"/>
                <a:gd name="connsiteY579" fmla="*/ 903065 h 1609725"/>
                <a:gd name="connsiteX580" fmla="*/ 913828 w 1323975"/>
                <a:gd name="connsiteY580" fmla="*/ 892969 h 1609725"/>
                <a:gd name="connsiteX581" fmla="*/ 914495 w 1323975"/>
                <a:gd name="connsiteY581" fmla="*/ 878967 h 1609725"/>
                <a:gd name="connsiteX582" fmla="*/ 918591 w 1323975"/>
                <a:gd name="connsiteY582" fmla="*/ 862013 h 1609725"/>
                <a:gd name="connsiteX583" fmla="*/ 906780 w 1323975"/>
                <a:gd name="connsiteY583" fmla="*/ 850487 h 1609725"/>
                <a:gd name="connsiteX584" fmla="*/ 880682 w 1323975"/>
                <a:gd name="connsiteY584" fmla="*/ 872585 h 1609725"/>
                <a:gd name="connsiteX585" fmla="*/ 881158 w 1323975"/>
                <a:gd name="connsiteY585" fmla="*/ 888778 h 1609725"/>
                <a:gd name="connsiteX586" fmla="*/ 889444 w 1323975"/>
                <a:gd name="connsiteY586" fmla="*/ 894112 h 1609725"/>
                <a:gd name="connsiteX587" fmla="*/ 896588 w 1323975"/>
                <a:gd name="connsiteY587" fmla="*/ 890683 h 1609725"/>
                <a:gd name="connsiteX588" fmla="*/ 898779 w 1323975"/>
                <a:gd name="connsiteY588" fmla="*/ 895160 h 1609725"/>
                <a:gd name="connsiteX589" fmla="*/ 889635 w 1323975"/>
                <a:gd name="connsiteY589" fmla="*/ 897827 h 1609725"/>
                <a:gd name="connsiteX590" fmla="*/ 886492 w 1323975"/>
                <a:gd name="connsiteY590" fmla="*/ 895826 h 1609725"/>
                <a:gd name="connsiteX591" fmla="*/ 882491 w 1323975"/>
                <a:gd name="connsiteY591" fmla="*/ 900970 h 1609725"/>
                <a:gd name="connsiteX592" fmla="*/ 875062 w 1323975"/>
                <a:gd name="connsiteY592" fmla="*/ 903827 h 1609725"/>
                <a:gd name="connsiteX593" fmla="*/ 859250 w 1323975"/>
                <a:gd name="connsiteY593" fmla="*/ 902113 h 1609725"/>
                <a:gd name="connsiteX594" fmla="*/ 857155 w 1323975"/>
                <a:gd name="connsiteY594" fmla="*/ 927259 h 1609725"/>
                <a:gd name="connsiteX595" fmla="*/ 865346 w 1323975"/>
                <a:gd name="connsiteY595" fmla="*/ 944975 h 1609725"/>
                <a:gd name="connsiteX596" fmla="*/ 874490 w 1323975"/>
                <a:gd name="connsiteY596" fmla="*/ 956405 h 1609725"/>
                <a:gd name="connsiteX597" fmla="*/ 871537 w 1323975"/>
                <a:gd name="connsiteY597" fmla="*/ 976313 h 1609725"/>
                <a:gd name="connsiteX598" fmla="*/ 873157 w 1323975"/>
                <a:gd name="connsiteY598" fmla="*/ 993934 h 1609725"/>
                <a:gd name="connsiteX599" fmla="*/ 857441 w 1323975"/>
                <a:gd name="connsiteY599" fmla="*/ 996887 h 1609725"/>
                <a:gd name="connsiteX600" fmla="*/ 838962 w 1323975"/>
                <a:gd name="connsiteY600" fmla="*/ 987076 h 1609725"/>
                <a:gd name="connsiteX601" fmla="*/ 816388 w 1323975"/>
                <a:gd name="connsiteY601" fmla="*/ 978503 h 1609725"/>
                <a:gd name="connsiteX602" fmla="*/ 808863 w 1323975"/>
                <a:gd name="connsiteY602" fmla="*/ 977932 h 1609725"/>
                <a:gd name="connsiteX603" fmla="*/ 807149 w 1323975"/>
                <a:gd name="connsiteY603" fmla="*/ 998601 h 1609725"/>
                <a:gd name="connsiteX604" fmla="*/ 794957 w 1323975"/>
                <a:gd name="connsiteY604" fmla="*/ 1003840 h 1609725"/>
                <a:gd name="connsiteX605" fmla="*/ 792670 w 1323975"/>
                <a:gd name="connsiteY605" fmla="*/ 996887 h 1609725"/>
                <a:gd name="connsiteX606" fmla="*/ 778288 w 1323975"/>
                <a:gd name="connsiteY606" fmla="*/ 998125 h 1609725"/>
                <a:gd name="connsiteX607" fmla="*/ 775335 w 1323975"/>
                <a:gd name="connsiteY607" fmla="*/ 988695 h 1609725"/>
                <a:gd name="connsiteX608" fmla="*/ 761333 w 1323975"/>
                <a:gd name="connsiteY608" fmla="*/ 987457 h 1609725"/>
                <a:gd name="connsiteX609" fmla="*/ 749427 w 1323975"/>
                <a:gd name="connsiteY609" fmla="*/ 980408 h 1609725"/>
                <a:gd name="connsiteX610" fmla="*/ 740759 w 1323975"/>
                <a:gd name="connsiteY610" fmla="*/ 994601 h 1609725"/>
                <a:gd name="connsiteX611" fmla="*/ 763715 w 1323975"/>
                <a:gd name="connsiteY611" fmla="*/ 1002697 h 1609725"/>
                <a:gd name="connsiteX612" fmla="*/ 762000 w 1323975"/>
                <a:gd name="connsiteY612" fmla="*/ 1007364 h 1609725"/>
                <a:gd name="connsiteX613" fmla="*/ 766858 w 1323975"/>
                <a:gd name="connsiteY613" fmla="*/ 1007173 h 1609725"/>
                <a:gd name="connsiteX614" fmla="*/ 768001 w 1323975"/>
                <a:gd name="connsiteY614" fmla="*/ 1011746 h 1609725"/>
                <a:gd name="connsiteX615" fmla="*/ 773811 w 1323975"/>
                <a:gd name="connsiteY615" fmla="*/ 1014889 h 1609725"/>
                <a:gd name="connsiteX616" fmla="*/ 772096 w 1323975"/>
                <a:gd name="connsiteY616" fmla="*/ 1017461 h 1609725"/>
                <a:gd name="connsiteX617" fmla="*/ 758761 w 1323975"/>
                <a:gd name="connsiteY617" fmla="*/ 1007364 h 1609725"/>
                <a:gd name="connsiteX618" fmla="*/ 756857 w 1323975"/>
                <a:gd name="connsiteY618" fmla="*/ 1013174 h 1609725"/>
                <a:gd name="connsiteX619" fmla="*/ 768572 w 1323975"/>
                <a:gd name="connsiteY619" fmla="*/ 1020889 h 1609725"/>
                <a:gd name="connsiteX620" fmla="*/ 783431 w 1323975"/>
                <a:gd name="connsiteY620" fmla="*/ 1042035 h 1609725"/>
                <a:gd name="connsiteX621" fmla="*/ 787241 w 1323975"/>
                <a:gd name="connsiteY621" fmla="*/ 1055370 h 1609725"/>
                <a:gd name="connsiteX622" fmla="*/ 784288 w 1323975"/>
                <a:gd name="connsiteY622" fmla="*/ 1074991 h 1609725"/>
                <a:gd name="connsiteX623" fmla="*/ 798004 w 1323975"/>
                <a:gd name="connsiteY623" fmla="*/ 1074991 h 1609725"/>
                <a:gd name="connsiteX624" fmla="*/ 798862 w 1323975"/>
                <a:gd name="connsiteY624" fmla="*/ 1064323 h 1609725"/>
                <a:gd name="connsiteX625" fmla="*/ 802195 w 1323975"/>
                <a:gd name="connsiteY625" fmla="*/ 1063085 h 1609725"/>
                <a:gd name="connsiteX626" fmla="*/ 810959 w 1323975"/>
                <a:gd name="connsiteY626" fmla="*/ 1049560 h 1609725"/>
                <a:gd name="connsiteX627" fmla="*/ 820674 w 1323975"/>
                <a:gd name="connsiteY627" fmla="*/ 1044893 h 1609725"/>
                <a:gd name="connsiteX628" fmla="*/ 828961 w 1323975"/>
                <a:gd name="connsiteY628" fmla="*/ 1030986 h 1609725"/>
                <a:gd name="connsiteX629" fmla="*/ 835342 w 1323975"/>
                <a:gd name="connsiteY629" fmla="*/ 1027081 h 1609725"/>
                <a:gd name="connsiteX630" fmla="*/ 853631 w 1323975"/>
                <a:gd name="connsiteY630" fmla="*/ 1034034 h 1609725"/>
                <a:gd name="connsiteX631" fmla="*/ 865156 w 1323975"/>
                <a:gd name="connsiteY631" fmla="*/ 1043559 h 1609725"/>
                <a:gd name="connsiteX632" fmla="*/ 878681 w 1323975"/>
                <a:gd name="connsiteY632" fmla="*/ 1040225 h 1609725"/>
                <a:gd name="connsiteX633" fmla="*/ 891731 w 1323975"/>
                <a:gd name="connsiteY633" fmla="*/ 1044702 h 1609725"/>
                <a:gd name="connsiteX634" fmla="*/ 878015 w 1323975"/>
                <a:gd name="connsiteY634" fmla="*/ 1053846 h 1609725"/>
                <a:gd name="connsiteX635" fmla="*/ 871633 w 1323975"/>
                <a:gd name="connsiteY635" fmla="*/ 1067943 h 1609725"/>
                <a:gd name="connsiteX636" fmla="*/ 872204 w 1323975"/>
                <a:gd name="connsiteY636" fmla="*/ 1086803 h 1609725"/>
                <a:gd name="connsiteX637" fmla="*/ 879062 w 1323975"/>
                <a:gd name="connsiteY637" fmla="*/ 1084993 h 1609725"/>
                <a:gd name="connsiteX638" fmla="*/ 881729 w 1323975"/>
                <a:gd name="connsiteY638" fmla="*/ 1090517 h 1609725"/>
                <a:gd name="connsiteX639" fmla="*/ 889444 w 1323975"/>
                <a:gd name="connsiteY639" fmla="*/ 1080706 h 1609725"/>
                <a:gd name="connsiteX640" fmla="*/ 900112 w 1323975"/>
                <a:gd name="connsiteY640" fmla="*/ 1086993 h 1609725"/>
                <a:gd name="connsiteX641" fmla="*/ 898017 w 1323975"/>
                <a:gd name="connsiteY641" fmla="*/ 1091184 h 1609725"/>
                <a:gd name="connsiteX642" fmla="*/ 900970 w 1323975"/>
                <a:gd name="connsiteY642" fmla="*/ 1098423 h 1609725"/>
                <a:gd name="connsiteX643" fmla="*/ 891921 w 1323975"/>
                <a:gd name="connsiteY643" fmla="*/ 1109281 h 1609725"/>
                <a:gd name="connsiteX644" fmla="*/ 898112 w 1323975"/>
                <a:gd name="connsiteY644" fmla="*/ 1109853 h 1609725"/>
                <a:gd name="connsiteX645" fmla="*/ 902779 w 1323975"/>
                <a:gd name="connsiteY645" fmla="*/ 1120807 h 1609725"/>
                <a:gd name="connsiteX646" fmla="*/ 887254 w 1323975"/>
                <a:gd name="connsiteY646" fmla="*/ 1136714 h 1609725"/>
                <a:gd name="connsiteX647" fmla="*/ 886587 w 1323975"/>
                <a:gd name="connsiteY647" fmla="*/ 1149096 h 1609725"/>
                <a:gd name="connsiteX648" fmla="*/ 878681 w 1323975"/>
                <a:gd name="connsiteY648" fmla="*/ 1155478 h 1609725"/>
                <a:gd name="connsiteX649" fmla="*/ 889921 w 1323975"/>
                <a:gd name="connsiteY649" fmla="*/ 1162526 h 1609725"/>
                <a:gd name="connsiteX650" fmla="*/ 881634 w 1323975"/>
                <a:gd name="connsiteY650" fmla="*/ 1176433 h 1609725"/>
                <a:gd name="connsiteX651" fmla="*/ 888397 w 1323975"/>
                <a:gd name="connsiteY651" fmla="*/ 1179481 h 1609725"/>
                <a:gd name="connsiteX652" fmla="*/ 886777 w 1323975"/>
                <a:gd name="connsiteY652" fmla="*/ 1185958 h 1609725"/>
                <a:gd name="connsiteX653" fmla="*/ 892588 w 1323975"/>
                <a:gd name="connsiteY653" fmla="*/ 1191578 h 1609725"/>
                <a:gd name="connsiteX654" fmla="*/ 887825 w 1323975"/>
                <a:gd name="connsiteY654" fmla="*/ 1197102 h 1609725"/>
                <a:gd name="connsiteX655" fmla="*/ 901256 w 1323975"/>
                <a:gd name="connsiteY655" fmla="*/ 1208818 h 1609725"/>
                <a:gd name="connsiteX656" fmla="*/ 897065 w 1323975"/>
                <a:gd name="connsiteY656" fmla="*/ 1212152 h 1609725"/>
                <a:gd name="connsiteX657" fmla="*/ 896779 w 1323975"/>
                <a:gd name="connsiteY657" fmla="*/ 1225487 h 1609725"/>
                <a:gd name="connsiteX658" fmla="*/ 892874 w 1323975"/>
                <a:gd name="connsiteY658" fmla="*/ 1236440 h 1609725"/>
                <a:gd name="connsiteX659" fmla="*/ 895064 w 1323975"/>
                <a:gd name="connsiteY659" fmla="*/ 1242060 h 1609725"/>
                <a:gd name="connsiteX660" fmla="*/ 882872 w 1323975"/>
                <a:gd name="connsiteY660" fmla="*/ 1248728 h 1609725"/>
                <a:gd name="connsiteX661" fmla="*/ 883825 w 1323975"/>
                <a:gd name="connsiteY661" fmla="*/ 1252823 h 1609725"/>
                <a:gd name="connsiteX662" fmla="*/ 894302 w 1323975"/>
                <a:gd name="connsiteY662" fmla="*/ 1254919 h 1609725"/>
                <a:gd name="connsiteX663" fmla="*/ 892874 w 1323975"/>
                <a:gd name="connsiteY663" fmla="*/ 1260348 h 1609725"/>
                <a:gd name="connsiteX664" fmla="*/ 895541 w 1323975"/>
                <a:gd name="connsiteY664" fmla="*/ 1263110 h 1609725"/>
                <a:gd name="connsiteX665" fmla="*/ 899922 w 1323975"/>
                <a:gd name="connsiteY665" fmla="*/ 1262729 h 1609725"/>
                <a:gd name="connsiteX666" fmla="*/ 898684 w 1323975"/>
                <a:gd name="connsiteY666" fmla="*/ 1266254 h 1609725"/>
                <a:gd name="connsiteX667" fmla="*/ 904399 w 1323975"/>
                <a:gd name="connsiteY667" fmla="*/ 1270635 h 1609725"/>
                <a:gd name="connsiteX668" fmla="*/ 904589 w 1323975"/>
                <a:gd name="connsiteY668" fmla="*/ 1275969 h 1609725"/>
                <a:gd name="connsiteX669" fmla="*/ 913352 w 1323975"/>
                <a:gd name="connsiteY669" fmla="*/ 1277969 h 1609725"/>
                <a:gd name="connsiteX670" fmla="*/ 918210 w 1323975"/>
                <a:gd name="connsiteY670" fmla="*/ 1283875 h 1609725"/>
                <a:gd name="connsiteX671" fmla="*/ 935831 w 1323975"/>
                <a:gd name="connsiteY671" fmla="*/ 1287018 h 1609725"/>
                <a:gd name="connsiteX672" fmla="*/ 942499 w 1323975"/>
                <a:gd name="connsiteY672" fmla="*/ 1304925 h 1609725"/>
                <a:gd name="connsiteX673" fmla="*/ 967073 w 1323975"/>
                <a:gd name="connsiteY673" fmla="*/ 1319498 h 1609725"/>
                <a:gd name="connsiteX674" fmla="*/ 975741 w 1323975"/>
                <a:gd name="connsiteY674" fmla="*/ 1338453 h 1609725"/>
                <a:gd name="connsiteX675" fmla="*/ 969264 w 1323975"/>
                <a:gd name="connsiteY675" fmla="*/ 1338548 h 1609725"/>
                <a:gd name="connsiteX676" fmla="*/ 968121 w 1323975"/>
                <a:gd name="connsiteY676" fmla="*/ 1353026 h 1609725"/>
                <a:gd name="connsiteX677" fmla="*/ 956596 w 1323975"/>
                <a:gd name="connsiteY677" fmla="*/ 1364171 h 1609725"/>
                <a:gd name="connsiteX678" fmla="*/ 953071 w 1323975"/>
                <a:gd name="connsiteY678" fmla="*/ 1363123 h 1609725"/>
                <a:gd name="connsiteX679" fmla="*/ 950881 w 1323975"/>
                <a:gd name="connsiteY679" fmla="*/ 1365790 h 1609725"/>
                <a:gd name="connsiteX680" fmla="*/ 948023 w 1323975"/>
                <a:gd name="connsiteY680" fmla="*/ 1377696 h 1609725"/>
                <a:gd name="connsiteX681" fmla="*/ 954976 w 1323975"/>
                <a:gd name="connsiteY681" fmla="*/ 1395794 h 1609725"/>
                <a:gd name="connsiteX682" fmla="*/ 953738 w 1323975"/>
                <a:gd name="connsiteY682" fmla="*/ 1403318 h 1609725"/>
                <a:gd name="connsiteX683" fmla="*/ 945166 w 1323975"/>
                <a:gd name="connsiteY683" fmla="*/ 1410653 h 1609725"/>
                <a:gd name="connsiteX684" fmla="*/ 933736 w 1323975"/>
                <a:gd name="connsiteY684" fmla="*/ 1403509 h 1609725"/>
                <a:gd name="connsiteX685" fmla="*/ 944785 w 1323975"/>
                <a:gd name="connsiteY685" fmla="*/ 1410843 h 1609725"/>
                <a:gd name="connsiteX686" fmla="*/ 935831 w 1323975"/>
                <a:gd name="connsiteY686" fmla="*/ 1420178 h 1609725"/>
                <a:gd name="connsiteX687" fmla="*/ 934974 w 1323975"/>
                <a:gd name="connsiteY687" fmla="*/ 1425321 h 1609725"/>
                <a:gd name="connsiteX688" fmla="*/ 942023 w 1323975"/>
                <a:gd name="connsiteY688" fmla="*/ 1435989 h 1609725"/>
                <a:gd name="connsiteX689" fmla="*/ 939832 w 1323975"/>
                <a:gd name="connsiteY689" fmla="*/ 1433989 h 1609725"/>
                <a:gd name="connsiteX690" fmla="*/ 943261 w 1323975"/>
                <a:gd name="connsiteY690" fmla="*/ 1444847 h 1609725"/>
                <a:gd name="connsiteX691" fmla="*/ 945166 w 1323975"/>
                <a:gd name="connsiteY691" fmla="*/ 1443990 h 1609725"/>
                <a:gd name="connsiteX692" fmla="*/ 939641 w 1323975"/>
                <a:gd name="connsiteY692" fmla="*/ 1447800 h 1609725"/>
                <a:gd name="connsiteX693" fmla="*/ 929164 w 1323975"/>
                <a:gd name="connsiteY693" fmla="*/ 1450467 h 1609725"/>
                <a:gd name="connsiteX694" fmla="*/ 927735 w 1323975"/>
                <a:gd name="connsiteY694" fmla="*/ 1453039 h 1609725"/>
                <a:gd name="connsiteX695" fmla="*/ 936688 w 1323975"/>
                <a:gd name="connsiteY695" fmla="*/ 1463230 h 1609725"/>
                <a:gd name="connsiteX696" fmla="*/ 939641 w 1323975"/>
                <a:gd name="connsiteY696" fmla="*/ 1458754 h 1609725"/>
                <a:gd name="connsiteX697" fmla="*/ 926306 w 1323975"/>
                <a:gd name="connsiteY697" fmla="*/ 1481804 h 1609725"/>
                <a:gd name="connsiteX698" fmla="*/ 921353 w 1323975"/>
                <a:gd name="connsiteY698" fmla="*/ 1504093 h 1609725"/>
                <a:gd name="connsiteX699" fmla="*/ 922687 w 1323975"/>
                <a:gd name="connsiteY699" fmla="*/ 1523238 h 1609725"/>
                <a:gd name="connsiteX700" fmla="*/ 915734 w 1323975"/>
                <a:gd name="connsiteY700" fmla="*/ 1530287 h 1609725"/>
                <a:gd name="connsiteX701" fmla="*/ 895255 w 1323975"/>
                <a:gd name="connsiteY701" fmla="*/ 1536859 h 1609725"/>
                <a:gd name="connsiteX702" fmla="*/ 885634 w 1323975"/>
                <a:gd name="connsiteY702" fmla="*/ 1548289 h 1609725"/>
                <a:gd name="connsiteX703" fmla="*/ 871347 w 1323975"/>
                <a:gd name="connsiteY703" fmla="*/ 1555242 h 1609725"/>
                <a:gd name="connsiteX704" fmla="*/ 872871 w 1323975"/>
                <a:gd name="connsiteY704" fmla="*/ 1556671 h 1609725"/>
                <a:gd name="connsiteX705" fmla="*/ 865918 w 1323975"/>
                <a:gd name="connsiteY705" fmla="*/ 1571625 h 1609725"/>
                <a:gd name="connsiteX706" fmla="*/ 867251 w 1323975"/>
                <a:gd name="connsiteY706" fmla="*/ 1573911 h 1609725"/>
                <a:gd name="connsiteX707" fmla="*/ 858298 w 1323975"/>
                <a:gd name="connsiteY707" fmla="*/ 1572387 h 1609725"/>
                <a:gd name="connsiteX708" fmla="*/ 857536 w 1323975"/>
                <a:gd name="connsiteY708" fmla="*/ 1574102 h 1609725"/>
                <a:gd name="connsiteX709" fmla="*/ 864965 w 1323975"/>
                <a:gd name="connsiteY709" fmla="*/ 1577721 h 1609725"/>
                <a:gd name="connsiteX710" fmla="*/ 869347 w 1323975"/>
                <a:gd name="connsiteY710" fmla="*/ 1590675 h 1609725"/>
                <a:gd name="connsiteX711" fmla="*/ 846201 w 1323975"/>
                <a:gd name="connsiteY711" fmla="*/ 1592104 h 1609725"/>
                <a:gd name="connsiteX712" fmla="*/ 845820 w 1323975"/>
                <a:gd name="connsiteY712" fmla="*/ 1589056 h 1609725"/>
                <a:gd name="connsiteX713" fmla="*/ 845534 w 1323975"/>
                <a:gd name="connsiteY713" fmla="*/ 1592485 h 1609725"/>
                <a:gd name="connsiteX714" fmla="*/ 834009 w 1323975"/>
                <a:gd name="connsiteY714" fmla="*/ 1578483 h 1609725"/>
                <a:gd name="connsiteX715" fmla="*/ 826484 w 1323975"/>
                <a:gd name="connsiteY715" fmla="*/ 1576578 h 1609725"/>
                <a:gd name="connsiteX716" fmla="*/ 825246 w 1323975"/>
                <a:gd name="connsiteY716" fmla="*/ 1579816 h 1609725"/>
                <a:gd name="connsiteX717" fmla="*/ 814959 w 1323975"/>
                <a:gd name="connsiteY717" fmla="*/ 1580102 h 1609725"/>
                <a:gd name="connsiteX718" fmla="*/ 818483 w 1323975"/>
                <a:gd name="connsiteY718" fmla="*/ 1578769 h 1609725"/>
                <a:gd name="connsiteX719" fmla="*/ 812959 w 1323975"/>
                <a:gd name="connsiteY719" fmla="*/ 1577340 h 1609725"/>
                <a:gd name="connsiteX720" fmla="*/ 793337 w 1323975"/>
                <a:gd name="connsiteY720" fmla="*/ 1588484 h 1609725"/>
                <a:gd name="connsiteX721" fmla="*/ 790766 w 1323975"/>
                <a:gd name="connsiteY721" fmla="*/ 1582579 h 1609725"/>
                <a:gd name="connsiteX722" fmla="*/ 781621 w 1323975"/>
                <a:gd name="connsiteY722" fmla="*/ 1577149 h 1609725"/>
                <a:gd name="connsiteX723" fmla="*/ 768953 w 1323975"/>
                <a:gd name="connsiteY723" fmla="*/ 1576388 h 1609725"/>
                <a:gd name="connsiteX724" fmla="*/ 765905 w 1323975"/>
                <a:gd name="connsiteY724" fmla="*/ 1566101 h 1609725"/>
                <a:gd name="connsiteX725" fmla="*/ 756857 w 1323975"/>
                <a:gd name="connsiteY725" fmla="*/ 1556956 h 1609725"/>
                <a:gd name="connsiteX726" fmla="*/ 759238 w 1323975"/>
                <a:gd name="connsiteY726" fmla="*/ 1567910 h 1609725"/>
                <a:gd name="connsiteX727" fmla="*/ 749999 w 1323975"/>
                <a:gd name="connsiteY727" fmla="*/ 1566672 h 1609725"/>
                <a:gd name="connsiteX728" fmla="*/ 743998 w 1323975"/>
                <a:gd name="connsiteY728" fmla="*/ 1573149 h 1609725"/>
                <a:gd name="connsiteX729" fmla="*/ 734949 w 1323975"/>
                <a:gd name="connsiteY729" fmla="*/ 1575245 h 1609725"/>
                <a:gd name="connsiteX730" fmla="*/ 727043 w 1323975"/>
                <a:gd name="connsiteY730" fmla="*/ 1586960 h 1609725"/>
                <a:gd name="connsiteX731" fmla="*/ 714280 w 1323975"/>
                <a:gd name="connsiteY731" fmla="*/ 1592961 h 1609725"/>
                <a:gd name="connsiteX732" fmla="*/ 706660 w 1323975"/>
                <a:gd name="connsiteY732" fmla="*/ 1602772 h 1609725"/>
                <a:gd name="connsiteX733" fmla="*/ 693325 w 1323975"/>
                <a:gd name="connsiteY733" fmla="*/ 1607534 h 1609725"/>
                <a:gd name="connsiteX734" fmla="*/ 685991 w 1323975"/>
                <a:gd name="connsiteY734" fmla="*/ 1606487 h 1609725"/>
                <a:gd name="connsiteX735" fmla="*/ 680085 w 1323975"/>
                <a:gd name="connsiteY735" fmla="*/ 1598295 h 1609725"/>
                <a:gd name="connsiteX736" fmla="*/ 644842 w 1323975"/>
                <a:gd name="connsiteY736" fmla="*/ 1582388 h 1609725"/>
                <a:gd name="connsiteX737" fmla="*/ 520922 w 1323975"/>
                <a:gd name="connsiteY737" fmla="*/ 1526667 h 1609725"/>
                <a:gd name="connsiteX738" fmla="*/ 523780 w 1323975"/>
                <a:gd name="connsiteY738" fmla="*/ 1529334 h 1609725"/>
                <a:gd name="connsiteX739" fmla="*/ 526733 w 1323975"/>
                <a:gd name="connsiteY739" fmla="*/ 1529048 h 1609725"/>
                <a:gd name="connsiteX740" fmla="*/ 527113 w 1323975"/>
                <a:gd name="connsiteY740" fmla="*/ 1526096 h 1609725"/>
                <a:gd name="connsiteX741" fmla="*/ 534162 w 1323975"/>
                <a:gd name="connsiteY741" fmla="*/ 1530287 h 1609725"/>
                <a:gd name="connsiteX742" fmla="*/ 535686 w 1323975"/>
                <a:gd name="connsiteY742" fmla="*/ 1517142 h 1609725"/>
                <a:gd name="connsiteX743" fmla="*/ 527209 w 1323975"/>
                <a:gd name="connsiteY743" fmla="*/ 1516189 h 1609725"/>
                <a:gd name="connsiteX744" fmla="*/ 520922 w 1323975"/>
                <a:gd name="connsiteY744" fmla="*/ 1526667 h 1609725"/>
                <a:gd name="connsiteX745" fmla="*/ 838486 w 1323975"/>
                <a:gd name="connsiteY745" fmla="*/ 1582484 h 1609725"/>
                <a:gd name="connsiteX746" fmla="*/ 843439 w 1323975"/>
                <a:gd name="connsiteY746" fmla="*/ 1584960 h 1609725"/>
                <a:gd name="connsiteX747" fmla="*/ 841248 w 1323975"/>
                <a:gd name="connsiteY747" fmla="*/ 1581055 h 1609725"/>
                <a:gd name="connsiteX748" fmla="*/ 838486 w 1323975"/>
                <a:gd name="connsiteY748" fmla="*/ 1582484 h 1609725"/>
                <a:gd name="connsiteX749" fmla="*/ 346519 w 1323975"/>
                <a:gd name="connsiteY749" fmla="*/ 1546479 h 1609725"/>
                <a:gd name="connsiteX750" fmla="*/ 352234 w 1323975"/>
                <a:gd name="connsiteY750" fmla="*/ 1545050 h 1609725"/>
                <a:gd name="connsiteX751" fmla="*/ 362045 w 1323975"/>
                <a:gd name="connsiteY751" fmla="*/ 1552480 h 1609725"/>
                <a:gd name="connsiteX752" fmla="*/ 365665 w 1323975"/>
                <a:gd name="connsiteY752" fmla="*/ 1558385 h 1609725"/>
                <a:gd name="connsiteX753" fmla="*/ 361664 w 1323975"/>
                <a:gd name="connsiteY753" fmla="*/ 1554575 h 1609725"/>
                <a:gd name="connsiteX754" fmla="*/ 360521 w 1323975"/>
                <a:gd name="connsiteY754" fmla="*/ 1556290 h 1609725"/>
                <a:gd name="connsiteX755" fmla="*/ 357283 w 1323975"/>
                <a:gd name="connsiteY755" fmla="*/ 1550289 h 1609725"/>
                <a:gd name="connsiteX756" fmla="*/ 350329 w 1323975"/>
                <a:gd name="connsiteY756" fmla="*/ 1552575 h 1609725"/>
                <a:gd name="connsiteX757" fmla="*/ 346519 w 1323975"/>
                <a:gd name="connsiteY757" fmla="*/ 1546479 h 160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</a:cxnLst>
              <a:rect l="l" t="t" r="r" b="b"/>
              <a:pathLst>
                <a:path w="1323975" h="1609725">
                  <a:moveTo>
                    <a:pt x="644842" y="1582388"/>
                  </a:moveTo>
                  <a:lnTo>
                    <a:pt x="636270" y="1581245"/>
                  </a:lnTo>
                  <a:lnTo>
                    <a:pt x="617410" y="1584674"/>
                  </a:lnTo>
                  <a:lnTo>
                    <a:pt x="588169" y="1599724"/>
                  </a:lnTo>
                  <a:lnTo>
                    <a:pt x="570643" y="1604867"/>
                  </a:lnTo>
                  <a:lnTo>
                    <a:pt x="570262" y="1600581"/>
                  </a:lnTo>
                  <a:lnTo>
                    <a:pt x="562737" y="1591437"/>
                  </a:lnTo>
                  <a:lnTo>
                    <a:pt x="542449" y="1553623"/>
                  </a:lnTo>
                  <a:lnTo>
                    <a:pt x="541592" y="1531906"/>
                  </a:lnTo>
                  <a:lnTo>
                    <a:pt x="544163" y="1527429"/>
                  </a:lnTo>
                  <a:lnTo>
                    <a:pt x="544449" y="1522857"/>
                  </a:lnTo>
                  <a:lnTo>
                    <a:pt x="543401" y="1528001"/>
                  </a:lnTo>
                  <a:lnTo>
                    <a:pt x="537782" y="1525905"/>
                  </a:lnTo>
                  <a:lnTo>
                    <a:pt x="532924" y="1535049"/>
                  </a:lnTo>
                  <a:lnTo>
                    <a:pt x="519970" y="1530477"/>
                  </a:lnTo>
                  <a:lnTo>
                    <a:pt x="520922" y="1526667"/>
                  </a:lnTo>
                  <a:lnTo>
                    <a:pt x="518922" y="1525334"/>
                  </a:lnTo>
                  <a:lnTo>
                    <a:pt x="522065" y="1509331"/>
                  </a:lnTo>
                  <a:lnTo>
                    <a:pt x="529495" y="1508760"/>
                  </a:lnTo>
                  <a:lnTo>
                    <a:pt x="534162" y="1512189"/>
                  </a:lnTo>
                  <a:lnTo>
                    <a:pt x="543020" y="1508474"/>
                  </a:lnTo>
                  <a:lnTo>
                    <a:pt x="536258" y="1502283"/>
                  </a:lnTo>
                  <a:lnTo>
                    <a:pt x="538543" y="1496568"/>
                  </a:lnTo>
                  <a:lnTo>
                    <a:pt x="535115" y="1501140"/>
                  </a:lnTo>
                  <a:lnTo>
                    <a:pt x="528257" y="1499235"/>
                  </a:lnTo>
                  <a:lnTo>
                    <a:pt x="529685" y="1497711"/>
                  </a:lnTo>
                  <a:lnTo>
                    <a:pt x="523780" y="1491424"/>
                  </a:lnTo>
                  <a:lnTo>
                    <a:pt x="524732" y="1489329"/>
                  </a:lnTo>
                  <a:lnTo>
                    <a:pt x="521113" y="1487805"/>
                  </a:lnTo>
                  <a:lnTo>
                    <a:pt x="528447" y="1480756"/>
                  </a:lnTo>
                  <a:lnTo>
                    <a:pt x="525875" y="1476947"/>
                  </a:lnTo>
                  <a:lnTo>
                    <a:pt x="531304" y="1480566"/>
                  </a:lnTo>
                  <a:lnTo>
                    <a:pt x="526447" y="1487805"/>
                  </a:lnTo>
                  <a:lnTo>
                    <a:pt x="530066" y="1490091"/>
                  </a:lnTo>
                  <a:lnTo>
                    <a:pt x="539496" y="1483043"/>
                  </a:lnTo>
                  <a:lnTo>
                    <a:pt x="536829" y="1481519"/>
                  </a:lnTo>
                  <a:lnTo>
                    <a:pt x="537305" y="1478756"/>
                  </a:lnTo>
                  <a:lnTo>
                    <a:pt x="532257" y="1478947"/>
                  </a:lnTo>
                  <a:lnTo>
                    <a:pt x="535305" y="1473708"/>
                  </a:lnTo>
                  <a:lnTo>
                    <a:pt x="525399" y="1470851"/>
                  </a:lnTo>
                  <a:lnTo>
                    <a:pt x="522256" y="1465326"/>
                  </a:lnTo>
                  <a:lnTo>
                    <a:pt x="519017" y="1469422"/>
                  </a:lnTo>
                  <a:lnTo>
                    <a:pt x="513398" y="1468946"/>
                  </a:lnTo>
                  <a:lnTo>
                    <a:pt x="506444" y="1454468"/>
                  </a:lnTo>
                  <a:lnTo>
                    <a:pt x="506349" y="1457420"/>
                  </a:lnTo>
                  <a:lnTo>
                    <a:pt x="501110" y="1457897"/>
                  </a:lnTo>
                  <a:lnTo>
                    <a:pt x="502539" y="1441514"/>
                  </a:lnTo>
                  <a:lnTo>
                    <a:pt x="499967" y="1438656"/>
                  </a:lnTo>
                  <a:lnTo>
                    <a:pt x="489394" y="1459897"/>
                  </a:lnTo>
                  <a:lnTo>
                    <a:pt x="489585" y="1475422"/>
                  </a:lnTo>
                  <a:lnTo>
                    <a:pt x="480536" y="1490281"/>
                  </a:lnTo>
                  <a:lnTo>
                    <a:pt x="498253" y="1508379"/>
                  </a:lnTo>
                  <a:lnTo>
                    <a:pt x="503968" y="1504379"/>
                  </a:lnTo>
                  <a:lnTo>
                    <a:pt x="506349" y="1506093"/>
                  </a:lnTo>
                  <a:lnTo>
                    <a:pt x="501682" y="1511237"/>
                  </a:lnTo>
                  <a:lnTo>
                    <a:pt x="496252" y="1511903"/>
                  </a:lnTo>
                  <a:lnTo>
                    <a:pt x="495395" y="1508093"/>
                  </a:lnTo>
                  <a:lnTo>
                    <a:pt x="478345" y="1490758"/>
                  </a:lnTo>
                  <a:lnTo>
                    <a:pt x="482156" y="1479614"/>
                  </a:lnTo>
                  <a:lnTo>
                    <a:pt x="486442" y="1474565"/>
                  </a:lnTo>
                  <a:lnTo>
                    <a:pt x="487204" y="1459706"/>
                  </a:lnTo>
                  <a:lnTo>
                    <a:pt x="499967" y="1430655"/>
                  </a:lnTo>
                  <a:lnTo>
                    <a:pt x="505873" y="1428655"/>
                  </a:lnTo>
                  <a:lnTo>
                    <a:pt x="510731" y="1433417"/>
                  </a:lnTo>
                  <a:lnTo>
                    <a:pt x="515493" y="1428369"/>
                  </a:lnTo>
                  <a:lnTo>
                    <a:pt x="508159" y="1419511"/>
                  </a:lnTo>
                  <a:lnTo>
                    <a:pt x="503491" y="1417796"/>
                  </a:lnTo>
                  <a:lnTo>
                    <a:pt x="493490" y="1420082"/>
                  </a:lnTo>
                  <a:lnTo>
                    <a:pt x="475583" y="1416272"/>
                  </a:lnTo>
                  <a:lnTo>
                    <a:pt x="468916" y="1406843"/>
                  </a:lnTo>
                  <a:lnTo>
                    <a:pt x="470630" y="1388173"/>
                  </a:lnTo>
                  <a:lnTo>
                    <a:pt x="468249" y="1384078"/>
                  </a:lnTo>
                  <a:lnTo>
                    <a:pt x="458819" y="1384840"/>
                  </a:lnTo>
                  <a:lnTo>
                    <a:pt x="455009" y="1376553"/>
                  </a:lnTo>
                  <a:lnTo>
                    <a:pt x="449961" y="1373886"/>
                  </a:lnTo>
                  <a:lnTo>
                    <a:pt x="445770" y="1360265"/>
                  </a:lnTo>
                  <a:lnTo>
                    <a:pt x="446818" y="1356836"/>
                  </a:lnTo>
                  <a:lnTo>
                    <a:pt x="441960" y="1352550"/>
                  </a:lnTo>
                  <a:lnTo>
                    <a:pt x="440531" y="1341882"/>
                  </a:lnTo>
                  <a:lnTo>
                    <a:pt x="437578" y="1340739"/>
                  </a:lnTo>
                  <a:lnTo>
                    <a:pt x="431101" y="1341120"/>
                  </a:lnTo>
                  <a:lnTo>
                    <a:pt x="423767" y="1355027"/>
                  </a:lnTo>
                  <a:lnTo>
                    <a:pt x="406336" y="1372076"/>
                  </a:lnTo>
                  <a:lnTo>
                    <a:pt x="404336" y="1378744"/>
                  </a:lnTo>
                  <a:lnTo>
                    <a:pt x="390620" y="1397127"/>
                  </a:lnTo>
                  <a:lnTo>
                    <a:pt x="395478" y="1415320"/>
                  </a:lnTo>
                  <a:lnTo>
                    <a:pt x="393478" y="1418082"/>
                  </a:lnTo>
                  <a:lnTo>
                    <a:pt x="396050" y="1431607"/>
                  </a:lnTo>
                  <a:lnTo>
                    <a:pt x="399574" y="1438561"/>
                  </a:lnTo>
                  <a:lnTo>
                    <a:pt x="391382" y="1451420"/>
                  </a:lnTo>
                  <a:lnTo>
                    <a:pt x="389668" y="1472851"/>
                  </a:lnTo>
                  <a:lnTo>
                    <a:pt x="378904" y="1487519"/>
                  </a:lnTo>
                  <a:lnTo>
                    <a:pt x="377095" y="1487138"/>
                  </a:lnTo>
                  <a:lnTo>
                    <a:pt x="379190" y="1489424"/>
                  </a:lnTo>
                  <a:lnTo>
                    <a:pt x="372046" y="1486757"/>
                  </a:lnTo>
                  <a:lnTo>
                    <a:pt x="367856" y="1494663"/>
                  </a:lnTo>
                  <a:lnTo>
                    <a:pt x="363379" y="1493615"/>
                  </a:lnTo>
                  <a:lnTo>
                    <a:pt x="352139" y="1498568"/>
                  </a:lnTo>
                  <a:lnTo>
                    <a:pt x="350996" y="1505045"/>
                  </a:lnTo>
                  <a:lnTo>
                    <a:pt x="360902" y="1508284"/>
                  </a:lnTo>
                  <a:lnTo>
                    <a:pt x="359474" y="1506093"/>
                  </a:lnTo>
                  <a:lnTo>
                    <a:pt x="362045" y="1503331"/>
                  </a:lnTo>
                  <a:lnTo>
                    <a:pt x="367570" y="1509522"/>
                  </a:lnTo>
                  <a:lnTo>
                    <a:pt x="357854" y="1531715"/>
                  </a:lnTo>
                  <a:lnTo>
                    <a:pt x="350329" y="1529429"/>
                  </a:lnTo>
                  <a:lnTo>
                    <a:pt x="347853" y="1544288"/>
                  </a:lnTo>
                  <a:lnTo>
                    <a:pt x="322612" y="1533715"/>
                  </a:lnTo>
                  <a:lnTo>
                    <a:pt x="323945" y="1529715"/>
                  </a:lnTo>
                  <a:lnTo>
                    <a:pt x="332518" y="1531620"/>
                  </a:lnTo>
                  <a:lnTo>
                    <a:pt x="331660" y="1528858"/>
                  </a:lnTo>
                  <a:lnTo>
                    <a:pt x="337566" y="1527620"/>
                  </a:lnTo>
                  <a:lnTo>
                    <a:pt x="340614" y="1523905"/>
                  </a:lnTo>
                  <a:lnTo>
                    <a:pt x="337280" y="1513904"/>
                  </a:lnTo>
                  <a:lnTo>
                    <a:pt x="339852" y="1508093"/>
                  </a:lnTo>
                  <a:lnTo>
                    <a:pt x="337280" y="1504474"/>
                  </a:lnTo>
                  <a:lnTo>
                    <a:pt x="334232" y="1505045"/>
                  </a:lnTo>
                  <a:lnTo>
                    <a:pt x="332994" y="1496473"/>
                  </a:lnTo>
                  <a:lnTo>
                    <a:pt x="313944" y="1504283"/>
                  </a:lnTo>
                  <a:lnTo>
                    <a:pt x="313468" y="1495711"/>
                  </a:lnTo>
                  <a:lnTo>
                    <a:pt x="305752" y="1492472"/>
                  </a:lnTo>
                  <a:lnTo>
                    <a:pt x="306133" y="1477994"/>
                  </a:lnTo>
                  <a:lnTo>
                    <a:pt x="299752" y="1476661"/>
                  </a:lnTo>
                  <a:lnTo>
                    <a:pt x="287560" y="1498664"/>
                  </a:lnTo>
                  <a:lnTo>
                    <a:pt x="285845" y="1512665"/>
                  </a:lnTo>
                  <a:lnTo>
                    <a:pt x="289274" y="1524857"/>
                  </a:lnTo>
                  <a:lnTo>
                    <a:pt x="278225" y="1547431"/>
                  </a:lnTo>
                  <a:lnTo>
                    <a:pt x="274796" y="1548574"/>
                  </a:lnTo>
                  <a:lnTo>
                    <a:pt x="271748" y="1530572"/>
                  </a:lnTo>
                  <a:lnTo>
                    <a:pt x="255175" y="1516094"/>
                  </a:lnTo>
                  <a:lnTo>
                    <a:pt x="248031" y="1506474"/>
                  </a:lnTo>
                  <a:lnTo>
                    <a:pt x="246698" y="1498854"/>
                  </a:lnTo>
                  <a:lnTo>
                    <a:pt x="251269" y="1488377"/>
                  </a:lnTo>
                  <a:lnTo>
                    <a:pt x="253841" y="1468660"/>
                  </a:lnTo>
                  <a:lnTo>
                    <a:pt x="253936" y="1454277"/>
                  </a:lnTo>
                  <a:lnTo>
                    <a:pt x="247078" y="1436561"/>
                  </a:lnTo>
                  <a:lnTo>
                    <a:pt x="248602" y="1428464"/>
                  </a:lnTo>
                  <a:lnTo>
                    <a:pt x="252698" y="1418368"/>
                  </a:lnTo>
                  <a:lnTo>
                    <a:pt x="254699" y="1419035"/>
                  </a:lnTo>
                  <a:lnTo>
                    <a:pt x="254032" y="1414844"/>
                  </a:lnTo>
                  <a:lnTo>
                    <a:pt x="258794" y="1402271"/>
                  </a:lnTo>
                  <a:lnTo>
                    <a:pt x="270034" y="1401318"/>
                  </a:lnTo>
                  <a:lnTo>
                    <a:pt x="276130" y="1395889"/>
                  </a:lnTo>
                  <a:lnTo>
                    <a:pt x="281464" y="1395603"/>
                  </a:lnTo>
                  <a:lnTo>
                    <a:pt x="281464" y="1390079"/>
                  </a:lnTo>
                  <a:lnTo>
                    <a:pt x="278987" y="1388364"/>
                  </a:lnTo>
                  <a:lnTo>
                    <a:pt x="283940" y="1382554"/>
                  </a:lnTo>
                  <a:lnTo>
                    <a:pt x="279844" y="1380363"/>
                  </a:lnTo>
                  <a:lnTo>
                    <a:pt x="278035" y="1372172"/>
                  </a:lnTo>
                  <a:lnTo>
                    <a:pt x="289274" y="1367980"/>
                  </a:lnTo>
                  <a:lnTo>
                    <a:pt x="294132" y="1363123"/>
                  </a:lnTo>
                  <a:lnTo>
                    <a:pt x="290132" y="1354550"/>
                  </a:lnTo>
                  <a:lnTo>
                    <a:pt x="290798" y="1342072"/>
                  </a:lnTo>
                  <a:lnTo>
                    <a:pt x="288131" y="1334834"/>
                  </a:lnTo>
                  <a:lnTo>
                    <a:pt x="265557" y="1316831"/>
                  </a:lnTo>
                  <a:lnTo>
                    <a:pt x="254603" y="1304830"/>
                  </a:lnTo>
                  <a:lnTo>
                    <a:pt x="248126" y="1279589"/>
                  </a:lnTo>
                  <a:lnTo>
                    <a:pt x="240316" y="1274540"/>
                  </a:lnTo>
                  <a:lnTo>
                    <a:pt x="249650" y="1240441"/>
                  </a:lnTo>
                  <a:lnTo>
                    <a:pt x="257842" y="1233202"/>
                  </a:lnTo>
                  <a:lnTo>
                    <a:pt x="260033" y="1235964"/>
                  </a:lnTo>
                  <a:lnTo>
                    <a:pt x="262604" y="1233488"/>
                  </a:lnTo>
                  <a:lnTo>
                    <a:pt x="261842" y="1226058"/>
                  </a:lnTo>
                  <a:lnTo>
                    <a:pt x="254603" y="1226153"/>
                  </a:lnTo>
                  <a:lnTo>
                    <a:pt x="267176" y="1223963"/>
                  </a:lnTo>
                  <a:lnTo>
                    <a:pt x="268224" y="1217486"/>
                  </a:lnTo>
                  <a:lnTo>
                    <a:pt x="265366" y="1207008"/>
                  </a:lnTo>
                  <a:lnTo>
                    <a:pt x="272320" y="1201388"/>
                  </a:lnTo>
                  <a:lnTo>
                    <a:pt x="269462" y="1198721"/>
                  </a:lnTo>
                  <a:lnTo>
                    <a:pt x="267176" y="1202150"/>
                  </a:lnTo>
                  <a:lnTo>
                    <a:pt x="265557" y="1198721"/>
                  </a:lnTo>
                  <a:lnTo>
                    <a:pt x="270319" y="1196149"/>
                  </a:lnTo>
                  <a:lnTo>
                    <a:pt x="277463" y="1186434"/>
                  </a:lnTo>
                  <a:lnTo>
                    <a:pt x="261461" y="1186529"/>
                  </a:lnTo>
                  <a:lnTo>
                    <a:pt x="246602" y="1172909"/>
                  </a:lnTo>
                  <a:lnTo>
                    <a:pt x="248412" y="1168337"/>
                  </a:lnTo>
                  <a:lnTo>
                    <a:pt x="244316" y="1162812"/>
                  </a:lnTo>
                  <a:lnTo>
                    <a:pt x="247078" y="1155859"/>
                  </a:lnTo>
                  <a:lnTo>
                    <a:pt x="234410" y="1131284"/>
                  </a:lnTo>
                  <a:lnTo>
                    <a:pt x="226600" y="1126807"/>
                  </a:lnTo>
                  <a:lnTo>
                    <a:pt x="224885" y="1128236"/>
                  </a:lnTo>
                  <a:lnTo>
                    <a:pt x="217741" y="1125474"/>
                  </a:lnTo>
                  <a:lnTo>
                    <a:pt x="214789" y="1122331"/>
                  </a:lnTo>
                  <a:lnTo>
                    <a:pt x="218027" y="1117568"/>
                  </a:lnTo>
                  <a:lnTo>
                    <a:pt x="216313" y="1113472"/>
                  </a:lnTo>
                  <a:lnTo>
                    <a:pt x="207169" y="1111568"/>
                  </a:lnTo>
                  <a:lnTo>
                    <a:pt x="194310" y="1101947"/>
                  </a:lnTo>
                  <a:lnTo>
                    <a:pt x="209645" y="1088422"/>
                  </a:lnTo>
                  <a:lnTo>
                    <a:pt x="210502" y="1080135"/>
                  </a:lnTo>
                  <a:lnTo>
                    <a:pt x="195834" y="1060895"/>
                  </a:lnTo>
                  <a:lnTo>
                    <a:pt x="183070" y="1055465"/>
                  </a:lnTo>
                  <a:lnTo>
                    <a:pt x="175927" y="1044321"/>
                  </a:lnTo>
                  <a:lnTo>
                    <a:pt x="170974" y="1040892"/>
                  </a:lnTo>
                  <a:lnTo>
                    <a:pt x="166497" y="1032986"/>
                  </a:lnTo>
                  <a:lnTo>
                    <a:pt x="163830" y="1020318"/>
                  </a:lnTo>
                  <a:lnTo>
                    <a:pt x="161544" y="1020413"/>
                  </a:lnTo>
                  <a:lnTo>
                    <a:pt x="161353" y="1025557"/>
                  </a:lnTo>
                  <a:lnTo>
                    <a:pt x="151924" y="1038320"/>
                  </a:lnTo>
                  <a:lnTo>
                    <a:pt x="148590" y="1022985"/>
                  </a:lnTo>
                  <a:lnTo>
                    <a:pt x="146209" y="1020032"/>
                  </a:lnTo>
                  <a:lnTo>
                    <a:pt x="142494" y="1024604"/>
                  </a:lnTo>
                  <a:lnTo>
                    <a:pt x="138970" y="1021842"/>
                  </a:lnTo>
                  <a:lnTo>
                    <a:pt x="132874" y="1013746"/>
                  </a:lnTo>
                  <a:lnTo>
                    <a:pt x="133541" y="1008031"/>
                  </a:lnTo>
                  <a:lnTo>
                    <a:pt x="125444" y="1018699"/>
                  </a:lnTo>
                  <a:lnTo>
                    <a:pt x="108585" y="1027843"/>
                  </a:lnTo>
                  <a:lnTo>
                    <a:pt x="84963" y="1026223"/>
                  </a:lnTo>
                  <a:lnTo>
                    <a:pt x="67723" y="1028033"/>
                  </a:lnTo>
                  <a:lnTo>
                    <a:pt x="62293" y="1026223"/>
                  </a:lnTo>
                  <a:lnTo>
                    <a:pt x="51816" y="1014127"/>
                  </a:lnTo>
                  <a:lnTo>
                    <a:pt x="43053" y="1012603"/>
                  </a:lnTo>
                  <a:lnTo>
                    <a:pt x="34671" y="1015746"/>
                  </a:lnTo>
                  <a:lnTo>
                    <a:pt x="19145" y="1011555"/>
                  </a:lnTo>
                  <a:lnTo>
                    <a:pt x="10001" y="1003078"/>
                  </a:lnTo>
                  <a:lnTo>
                    <a:pt x="11430" y="972407"/>
                  </a:lnTo>
                  <a:lnTo>
                    <a:pt x="9525" y="970407"/>
                  </a:lnTo>
                  <a:lnTo>
                    <a:pt x="13716" y="957834"/>
                  </a:lnTo>
                  <a:lnTo>
                    <a:pt x="10954" y="954405"/>
                  </a:lnTo>
                  <a:lnTo>
                    <a:pt x="15621" y="950309"/>
                  </a:lnTo>
                  <a:lnTo>
                    <a:pt x="10858" y="942118"/>
                  </a:lnTo>
                  <a:lnTo>
                    <a:pt x="16192" y="936212"/>
                  </a:lnTo>
                  <a:lnTo>
                    <a:pt x="34195" y="926878"/>
                  </a:lnTo>
                  <a:lnTo>
                    <a:pt x="36576" y="892207"/>
                  </a:lnTo>
                  <a:lnTo>
                    <a:pt x="30385" y="878396"/>
                  </a:lnTo>
                  <a:lnTo>
                    <a:pt x="26384" y="855154"/>
                  </a:lnTo>
                  <a:lnTo>
                    <a:pt x="42005" y="813054"/>
                  </a:lnTo>
                  <a:lnTo>
                    <a:pt x="33528" y="814959"/>
                  </a:lnTo>
                  <a:lnTo>
                    <a:pt x="31242" y="812578"/>
                  </a:lnTo>
                  <a:lnTo>
                    <a:pt x="46387" y="802100"/>
                  </a:lnTo>
                  <a:lnTo>
                    <a:pt x="47911" y="796385"/>
                  </a:lnTo>
                  <a:lnTo>
                    <a:pt x="45720" y="782764"/>
                  </a:lnTo>
                  <a:lnTo>
                    <a:pt x="38290" y="768287"/>
                  </a:lnTo>
                  <a:lnTo>
                    <a:pt x="44482" y="758476"/>
                  </a:lnTo>
                  <a:lnTo>
                    <a:pt x="50101" y="723519"/>
                  </a:lnTo>
                  <a:lnTo>
                    <a:pt x="58579" y="722090"/>
                  </a:lnTo>
                  <a:lnTo>
                    <a:pt x="56102" y="709898"/>
                  </a:lnTo>
                  <a:lnTo>
                    <a:pt x="70675" y="669227"/>
                  </a:lnTo>
                  <a:lnTo>
                    <a:pt x="73533" y="665321"/>
                  </a:lnTo>
                  <a:lnTo>
                    <a:pt x="76771" y="667036"/>
                  </a:lnTo>
                  <a:lnTo>
                    <a:pt x="76486" y="664178"/>
                  </a:lnTo>
                  <a:lnTo>
                    <a:pt x="80582" y="664845"/>
                  </a:lnTo>
                  <a:lnTo>
                    <a:pt x="83344" y="669131"/>
                  </a:lnTo>
                  <a:lnTo>
                    <a:pt x="85534" y="667703"/>
                  </a:lnTo>
                  <a:lnTo>
                    <a:pt x="81153" y="662083"/>
                  </a:lnTo>
                  <a:lnTo>
                    <a:pt x="88392" y="656654"/>
                  </a:lnTo>
                  <a:lnTo>
                    <a:pt x="91726" y="658749"/>
                  </a:lnTo>
                  <a:lnTo>
                    <a:pt x="92678" y="654368"/>
                  </a:lnTo>
                  <a:lnTo>
                    <a:pt x="95631" y="654177"/>
                  </a:lnTo>
                  <a:lnTo>
                    <a:pt x="102870" y="656368"/>
                  </a:lnTo>
                  <a:lnTo>
                    <a:pt x="107537" y="654177"/>
                  </a:lnTo>
                  <a:lnTo>
                    <a:pt x="126778" y="659606"/>
                  </a:lnTo>
                  <a:lnTo>
                    <a:pt x="126968" y="661797"/>
                  </a:lnTo>
                  <a:lnTo>
                    <a:pt x="135922" y="657796"/>
                  </a:lnTo>
                  <a:lnTo>
                    <a:pt x="139636" y="661702"/>
                  </a:lnTo>
                  <a:lnTo>
                    <a:pt x="147923" y="660845"/>
                  </a:lnTo>
                  <a:lnTo>
                    <a:pt x="150304" y="662940"/>
                  </a:lnTo>
                  <a:lnTo>
                    <a:pt x="152495" y="659702"/>
                  </a:lnTo>
                  <a:lnTo>
                    <a:pt x="155734" y="666179"/>
                  </a:lnTo>
                  <a:lnTo>
                    <a:pt x="163830" y="667417"/>
                  </a:lnTo>
                  <a:lnTo>
                    <a:pt x="165163" y="661321"/>
                  </a:lnTo>
                  <a:lnTo>
                    <a:pt x="168307" y="661892"/>
                  </a:lnTo>
                  <a:lnTo>
                    <a:pt x="169450" y="659321"/>
                  </a:lnTo>
                  <a:lnTo>
                    <a:pt x="173355" y="664083"/>
                  </a:lnTo>
                  <a:lnTo>
                    <a:pt x="175927" y="653224"/>
                  </a:lnTo>
                  <a:lnTo>
                    <a:pt x="190024" y="652939"/>
                  </a:lnTo>
                  <a:lnTo>
                    <a:pt x="193072" y="649510"/>
                  </a:lnTo>
                  <a:lnTo>
                    <a:pt x="186785" y="646747"/>
                  </a:lnTo>
                  <a:lnTo>
                    <a:pt x="197739" y="640842"/>
                  </a:lnTo>
                  <a:lnTo>
                    <a:pt x="196310" y="638842"/>
                  </a:lnTo>
                  <a:lnTo>
                    <a:pt x="203549" y="631412"/>
                  </a:lnTo>
                  <a:lnTo>
                    <a:pt x="200025" y="626936"/>
                  </a:lnTo>
                  <a:lnTo>
                    <a:pt x="224504" y="605409"/>
                  </a:lnTo>
                  <a:lnTo>
                    <a:pt x="214408" y="591598"/>
                  </a:lnTo>
                  <a:lnTo>
                    <a:pt x="223361" y="584645"/>
                  </a:lnTo>
                  <a:lnTo>
                    <a:pt x="227648" y="591407"/>
                  </a:lnTo>
                  <a:lnTo>
                    <a:pt x="231172" y="589597"/>
                  </a:lnTo>
                  <a:lnTo>
                    <a:pt x="226124" y="582454"/>
                  </a:lnTo>
                  <a:lnTo>
                    <a:pt x="232029" y="577596"/>
                  </a:lnTo>
                  <a:lnTo>
                    <a:pt x="218980" y="565213"/>
                  </a:lnTo>
                  <a:lnTo>
                    <a:pt x="220885" y="562165"/>
                  </a:lnTo>
                  <a:lnTo>
                    <a:pt x="225171" y="561594"/>
                  </a:lnTo>
                  <a:lnTo>
                    <a:pt x="219456" y="553021"/>
                  </a:lnTo>
                  <a:lnTo>
                    <a:pt x="225457" y="549402"/>
                  </a:lnTo>
                  <a:lnTo>
                    <a:pt x="220885" y="542354"/>
                  </a:lnTo>
                  <a:lnTo>
                    <a:pt x="223075" y="543496"/>
                  </a:lnTo>
                  <a:lnTo>
                    <a:pt x="231743" y="534543"/>
                  </a:lnTo>
                  <a:lnTo>
                    <a:pt x="225742" y="528638"/>
                  </a:lnTo>
                  <a:lnTo>
                    <a:pt x="232219" y="521970"/>
                  </a:lnTo>
                  <a:lnTo>
                    <a:pt x="236791" y="523113"/>
                  </a:lnTo>
                  <a:lnTo>
                    <a:pt x="237839" y="514540"/>
                  </a:lnTo>
                  <a:lnTo>
                    <a:pt x="243840" y="515874"/>
                  </a:lnTo>
                  <a:lnTo>
                    <a:pt x="244126" y="510159"/>
                  </a:lnTo>
                  <a:lnTo>
                    <a:pt x="251650" y="509206"/>
                  </a:lnTo>
                  <a:lnTo>
                    <a:pt x="249650" y="497872"/>
                  </a:lnTo>
                  <a:lnTo>
                    <a:pt x="254413" y="497014"/>
                  </a:lnTo>
                  <a:lnTo>
                    <a:pt x="256984" y="491014"/>
                  </a:lnTo>
                  <a:lnTo>
                    <a:pt x="256984" y="476917"/>
                  </a:lnTo>
                  <a:lnTo>
                    <a:pt x="251365" y="467868"/>
                  </a:lnTo>
                  <a:lnTo>
                    <a:pt x="246983" y="470154"/>
                  </a:lnTo>
                  <a:lnTo>
                    <a:pt x="245364" y="460820"/>
                  </a:lnTo>
                  <a:lnTo>
                    <a:pt x="241840" y="460724"/>
                  </a:lnTo>
                  <a:lnTo>
                    <a:pt x="234696" y="453199"/>
                  </a:lnTo>
                  <a:lnTo>
                    <a:pt x="239268" y="462439"/>
                  </a:lnTo>
                  <a:lnTo>
                    <a:pt x="209741" y="461201"/>
                  </a:lnTo>
                  <a:lnTo>
                    <a:pt x="208502" y="441388"/>
                  </a:lnTo>
                  <a:lnTo>
                    <a:pt x="202787" y="434721"/>
                  </a:lnTo>
                  <a:lnTo>
                    <a:pt x="203073" y="423577"/>
                  </a:lnTo>
                  <a:lnTo>
                    <a:pt x="200692" y="421100"/>
                  </a:lnTo>
                  <a:lnTo>
                    <a:pt x="214789" y="421100"/>
                  </a:lnTo>
                  <a:lnTo>
                    <a:pt x="252889" y="428244"/>
                  </a:lnTo>
                  <a:lnTo>
                    <a:pt x="266891" y="425291"/>
                  </a:lnTo>
                  <a:lnTo>
                    <a:pt x="275749" y="419957"/>
                  </a:lnTo>
                  <a:lnTo>
                    <a:pt x="293370" y="417957"/>
                  </a:lnTo>
                  <a:lnTo>
                    <a:pt x="299561" y="404908"/>
                  </a:lnTo>
                  <a:lnTo>
                    <a:pt x="301942" y="384143"/>
                  </a:lnTo>
                  <a:lnTo>
                    <a:pt x="312229" y="371761"/>
                  </a:lnTo>
                  <a:lnTo>
                    <a:pt x="312610" y="362903"/>
                  </a:lnTo>
                  <a:lnTo>
                    <a:pt x="303943" y="360712"/>
                  </a:lnTo>
                  <a:lnTo>
                    <a:pt x="309848" y="356235"/>
                  </a:lnTo>
                  <a:lnTo>
                    <a:pt x="307181" y="352520"/>
                  </a:lnTo>
                  <a:lnTo>
                    <a:pt x="278606" y="354997"/>
                  </a:lnTo>
                  <a:lnTo>
                    <a:pt x="279083" y="352615"/>
                  </a:lnTo>
                  <a:lnTo>
                    <a:pt x="257937" y="346901"/>
                  </a:lnTo>
                  <a:lnTo>
                    <a:pt x="204502" y="342329"/>
                  </a:lnTo>
                  <a:lnTo>
                    <a:pt x="205550" y="329184"/>
                  </a:lnTo>
                  <a:lnTo>
                    <a:pt x="231267" y="329946"/>
                  </a:lnTo>
                  <a:lnTo>
                    <a:pt x="235839" y="314706"/>
                  </a:lnTo>
                  <a:lnTo>
                    <a:pt x="251269" y="318516"/>
                  </a:lnTo>
                  <a:lnTo>
                    <a:pt x="252032" y="314896"/>
                  </a:lnTo>
                  <a:lnTo>
                    <a:pt x="254794" y="314801"/>
                  </a:lnTo>
                  <a:lnTo>
                    <a:pt x="256413" y="306229"/>
                  </a:lnTo>
                  <a:lnTo>
                    <a:pt x="252889" y="306229"/>
                  </a:lnTo>
                  <a:lnTo>
                    <a:pt x="253079" y="302800"/>
                  </a:lnTo>
                  <a:lnTo>
                    <a:pt x="259270" y="288036"/>
                  </a:lnTo>
                  <a:lnTo>
                    <a:pt x="274987" y="275654"/>
                  </a:lnTo>
                  <a:lnTo>
                    <a:pt x="278797" y="266033"/>
                  </a:lnTo>
                  <a:lnTo>
                    <a:pt x="291275" y="270796"/>
                  </a:lnTo>
                  <a:lnTo>
                    <a:pt x="296513" y="260032"/>
                  </a:lnTo>
                  <a:lnTo>
                    <a:pt x="327946" y="273272"/>
                  </a:lnTo>
                  <a:lnTo>
                    <a:pt x="322802" y="262699"/>
                  </a:lnTo>
                  <a:lnTo>
                    <a:pt x="326993" y="243173"/>
                  </a:lnTo>
                  <a:lnTo>
                    <a:pt x="324707" y="237172"/>
                  </a:lnTo>
                  <a:lnTo>
                    <a:pt x="331375" y="237649"/>
                  </a:lnTo>
                  <a:lnTo>
                    <a:pt x="334042" y="219361"/>
                  </a:lnTo>
                  <a:lnTo>
                    <a:pt x="339566" y="204692"/>
                  </a:lnTo>
                  <a:lnTo>
                    <a:pt x="336137" y="200692"/>
                  </a:lnTo>
                  <a:lnTo>
                    <a:pt x="338137" y="195644"/>
                  </a:lnTo>
                  <a:lnTo>
                    <a:pt x="347758" y="180404"/>
                  </a:lnTo>
                  <a:lnTo>
                    <a:pt x="352330" y="178594"/>
                  </a:lnTo>
                  <a:lnTo>
                    <a:pt x="358235" y="162973"/>
                  </a:lnTo>
                  <a:lnTo>
                    <a:pt x="381191" y="147447"/>
                  </a:lnTo>
                  <a:lnTo>
                    <a:pt x="383000" y="144399"/>
                  </a:lnTo>
                  <a:lnTo>
                    <a:pt x="380143" y="143923"/>
                  </a:lnTo>
                  <a:lnTo>
                    <a:pt x="382048" y="119062"/>
                  </a:lnTo>
                  <a:lnTo>
                    <a:pt x="392144" y="119729"/>
                  </a:lnTo>
                  <a:lnTo>
                    <a:pt x="398431" y="127921"/>
                  </a:lnTo>
                  <a:lnTo>
                    <a:pt x="402717" y="124682"/>
                  </a:lnTo>
                  <a:lnTo>
                    <a:pt x="413385" y="111347"/>
                  </a:lnTo>
                  <a:lnTo>
                    <a:pt x="410242" y="103156"/>
                  </a:lnTo>
                  <a:lnTo>
                    <a:pt x="422815" y="87344"/>
                  </a:lnTo>
                  <a:lnTo>
                    <a:pt x="426910" y="77534"/>
                  </a:lnTo>
                  <a:lnTo>
                    <a:pt x="433102" y="87630"/>
                  </a:lnTo>
                  <a:lnTo>
                    <a:pt x="441198" y="84582"/>
                  </a:lnTo>
                  <a:lnTo>
                    <a:pt x="445294" y="94583"/>
                  </a:lnTo>
                  <a:lnTo>
                    <a:pt x="453676" y="91440"/>
                  </a:lnTo>
                  <a:lnTo>
                    <a:pt x="457676" y="102013"/>
                  </a:lnTo>
                  <a:lnTo>
                    <a:pt x="476250" y="102489"/>
                  </a:lnTo>
                  <a:lnTo>
                    <a:pt x="477298" y="99917"/>
                  </a:lnTo>
                  <a:lnTo>
                    <a:pt x="485299" y="98107"/>
                  </a:lnTo>
                  <a:lnTo>
                    <a:pt x="483870" y="109633"/>
                  </a:lnTo>
                  <a:lnTo>
                    <a:pt x="506444" y="111728"/>
                  </a:lnTo>
                  <a:lnTo>
                    <a:pt x="515398" y="110299"/>
                  </a:lnTo>
                  <a:lnTo>
                    <a:pt x="513588" y="102298"/>
                  </a:lnTo>
                  <a:lnTo>
                    <a:pt x="516541" y="101822"/>
                  </a:lnTo>
                  <a:lnTo>
                    <a:pt x="536353" y="107918"/>
                  </a:lnTo>
                  <a:lnTo>
                    <a:pt x="546544" y="107728"/>
                  </a:lnTo>
                  <a:lnTo>
                    <a:pt x="548164" y="114490"/>
                  </a:lnTo>
                  <a:lnTo>
                    <a:pt x="584930" y="101060"/>
                  </a:lnTo>
                  <a:lnTo>
                    <a:pt x="587692" y="116967"/>
                  </a:lnTo>
                  <a:lnTo>
                    <a:pt x="592455" y="116777"/>
                  </a:lnTo>
                  <a:lnTo>
                    <a:pt x="591884" y="108966"/>
                  </a:lnTo>
                  <a:lnTo>
                    <a:pt x="606552" y="107442"/>
                  </a:lnTo>
                  <a:lnTo>
                    <a:pt x="607219" y="110680"/>
                  </a:lnTo>
                  <a:lnTo>
                    <a:pt x="623316" y="115729"/>
                  </a:lnTo>
                  <a:lnTo>
                    <a:pt x="623792" y="112395"/>
                  </a:lnTo>
                  <a:lnTo>
                    <a:pt x="610648" y="96584"/>
                  </a:lnTo>
                  <a:lnTo>
                    <a:pt x="615029" y="90106"/>
                  </a:lnTo>
                  <a:lnTo>
                    <a:pt x="630745" y="83439"/>
                  </a:lnTo>
                  <a:lnTo>
                    <a:pt x="629507" y="80962"/>
                  </a:lnTo>
                  <a:lnTo>
                    <a:pt x="634936" y="78962"/>
                  </a:lnTo>
                  <a:lnTo>
                    <a:pt x="632841" y="71914"/>
                  </a:lnTo>
                  <a:lnTo>
                    <a:pt x="637413" y="69437"/>
                  </a:lnTo>
                  <a:lnTo>
                    <a:pt x="636270" y="57340"/>
                  </a:lnTo>
                  <a:lnTo>
                    <a:pt x="651605" y="52102"/>
                  </a:lnTo>
                  <a:lnTo>
                    <a:pt x="662654" y="52102"/>
                  </a:lnTo>
                  <a:lnTo>
                    <a:pt x="682085" y="43529"/>
                  </a:lnTo>
                  <a:lnTo>
                    <a:pt x="681323" y="40862"/>
                  </a:lnTo>
                  <a:lnTo>
                    <a:pt x="696659" y="39243"/>
                  </a:lnTo>
                  <a:lnTo>
                    <a:pt x="697420" y="42672"/>
                  </a:lnTo>
                  <a:lnTo>
                    <a:pt x="701516" y="42577"/>
                  </a:lnTo>
                  <a:lnTo>
                    <a:pt x="706184" y="58484"/>
                  </a:lnTo>
                  <a:lnTo>
                    <a:pt x="716566" y="51530"/>
                  </a:lnTo>
                  <a:lnTo>
                    <a:pt x="715994" y="47720"/>
                  </a:lnTo>
                  <a:lnTo>
                    <a:pt x="744188" y="45720"/>
                  </a:lnTo>
                  <a:lnTo>
                    <a:pt x="788384" y="35433"/>
                  </a:lnTo>
                  <a:lnTo>
                    <a:pt x="842867" y="29242"/>
                  </a:lnTo>
                  <a:lnTo>
                    <a:pt x="903923" y="17240"/>
                  </a:lnTo>
                  <a:lnTo>
                    <a:pt x="936593" y="15716"/>
                  </a:lnTo>
                  <a:lnTo>
                    <a:pt x="959644" y="9525"/>
                  </a:lnTo>
                  <a:lnTo>
                    <a:pt x="992029" y="9715"/>
                  </a:lnTo>
                  <a:lnTo>
                    <a:pt x="1007840" y="59150"/>
                  </a:lnTo>
                  <a:lnTo>
                    <a:pt x="1005268" y="78867"/>
                  </a:lnTo>
                  <a:lnTo>
                    <a:pt x="1030319" y="64103"/>
                  </a:lnTo>
                  <a:lnTo>
                    <a:pt x="1043464" y="50197"/>
                  </a:lnTo>
                  <a:lnTo>
                    <a:pt x="1047369" y="58674"/>
                  </a:lnTo>
                  <a:lnTo>
                    <a:pt x="1061371" y="74104"/>
                  </a:lnTo>
                  <a:lnTo>
                    <a:pt x="1045750" y="106489"/>
                  </a:lnTo>
                  <a:lnTo>
                    <a:pt x="1047655" y="112204"/>
                  </a:lnTo>
                  <a:lnTo>
                    <a:pt x="1034891" y="118586"/>
                  </a:lnTo>
                  <a:lnTo>
                    <a:pt x="1047464" y="144018"/>
                  </a:lnTo>
                  <a:lnTo>
                    <a:pt x="1055465" y="174974"/>
                  </a:lnTo>
                  <a:lnTo>
                    <a:pt x="1060990" y="176403"/>
                  </a:lnTo>
                  <a:lnTo>
                    <a:pt x="1065085" y="171260"/>
                  </a:lnTo>
                  <a:lnTo>
                    <a:pt x="1093565" y="177927"/>
                  </a:lnTo>
                  <a:lnTo>
                    <a:pt x="1116901" y="176403"/>
                  </a:lnTo>
                  <a:lnTo>
                    <a:pt x="1146524" y="182213"/>
                  </a:lnTo>
                  <a:lnTo>
                    <a:pt x="1137094" y="198025"/>
                  </a:lnTo>
                  <a:lnTo>
                    <a:pt x="1132332" y="219742"/>
                  </a:lnTo>
                  <a:lnTo>
                    <a:pt x="1146238" y="220504"/>
                  </a:lnTo>
                  <a:lnTo>
                    <a:pt x="1149763" y="236506"/>
                  </a:lnTo>
                  <a:lnTo>
                    <a:pt x="1155478" y="247269"/>
                  </a:lnTo>
                  <a:lnTo>
                    <a:pt x="1180052" y="242697"/>
                  </a:lnTo>
                  <a:lnTo>
                    <a:pt x="1185196" y="266224"/>
                  </a:lnTo>
                  <a:lnTo>
                    <a:pt x="1169765" y="270320"/>
                  </a:lnTo>
                  <a:lnTo>
                    <a:pt x="1160240" y="282607"/>
                  </a:lnTo>
                  <a:lnTo>
                    <a:pt x="1126045" y="301752"/>
                  </a:lnTo>
                  <a:lnTo>
                    <a:pt x="1133284" y="325946"/>
                  </a:lnTo>
                  <a:lnTo>
                    <a:pt x="1147096" y="331375"/>
                  </a:lnTo>
                  <a:lnTo>
                    <a:pt x="1138904" y="334613"/>
                  </a:lnTo>
                  <a:lnTo>
                    <a:pt x="1143000" y="338614"/>
                  </a:lnTo>
                  <a:lnTo>
                    <a:pt x="1125760" y="351663"/>
                  </a:lnTo>
                  <a:lnTo>
                    <a:pt x="1124236" y="355092"/>
                  </a:lnTo>
                  <a:lnTo>
                    <a:pt x="1129284" y="370332"/>
                  </a:lnTo>
                  <a:lnTo>
                    <a:pt x="1156716" y="368713"/>
                  </a:lnTo>
                  <a:lnTo>
                    <a:pt x="1158716" y="385286"/>
                  </a:lnTo>
                  <a:lnTo>
                    <a:pt x="1156621" y="385477"/>
                  </a:lnTo>
                  <a:lnTo>
                    <a:pt x="1156907" y="389191"/>
                  </a:lnTo>
                  <a:lnTo>
                    <a:pt x="1161669" y="389287"/>
                  </a:lnTo>
                  <a:lnTo>
                    <a:pt x="1164145" y="393763"/>
                  </a:lnTo>
                  <a:lnTo>
                    <a:pt x="1156430" y="394811"/>
                  </a:lnTo>
                  <a:lnTo>
                    <a:pt x="1156335" y="400050"/>
                  </a:lnTo>
                  <a:lnTo>
                    <a:pt x="1169765" y="398907"/>
                  </a:lnTo>
                  <a:lnTo>
                    <a:pt x="1170813" y="402812"/>
                  </a:lnTo>
                  <a:lnTo>
                    <a:pt x="1176147" y="401669"/>
                  </a:lnTo>
                  <a:lnTo>
                    <a:pt x="1177100" y="405955"/>
                  </a:lnTo>
                  <a:lnTo>
                    <a:pt x="1189577" y="407575"/>
                  </a:lnTo>
                  <a:lnTo>
                    <a:pt x="1193768" y="415671"/>
                  </a:lnTo>
                  <a:lnTo>
                    <a:pt x="1193483" y="431102"/>
                  </a:lnTo>
                  <a:lnTo>
                    <a:pt x="1199102" y="428530"/>
                  </a:lnTo>
                  <a:lnTo>
                    <a:pt x="1197769" y="419862"/>
                  </a:lnTo>
                  <a:lnTo>
                    <a:pt x="1200721" y="412432"/>
                  </a:lnTo>
                  <a:lnTo>
                    <a:pt x="1215295" y="416243"/>
                  </a:lnTo>
                  <a:lnTo>
                    <a:pt x="1227868" y="412909"/>
                  </a:lnTo>
                  <a:lnTo>
                    <a:pt x="1227487" y="417290"/>
                  </a:lnTo>
                  <a:lnTo>
                    <a:pt x="1242060" y="418719"/>
                  </a:lnTo>
                  <a:lnTo>
                    <a:pt x="1240345" y="423005"/>
                  </a:lnTo>
                  <a:lnTo>
                    <a:pt x="1231106" y="424529"/>
                  </a:lnTo>
                  <a:lnTo>
                    <a:pt x="1240060" y="424244"/>
                  </a:lnTo>
                  <a:lnTo>
                    <a:pt x="1238631" y="434912"/>
                  </a:lnTo>
                  <a:lnTo>
                    <a:pt x="1242536" y="442055"/>
                  </a:lnTo>
                  <a:lnTo>
                    <a:pt x="1240250" y="444055"/>
                  </a:lnTo>
                  <a:lnTo>
                    <a:pt x="1246060" y="453104"/>
                  </a:lnTo>
                  <a:lnTo>
                    <a:pt x="1253776" y="451295"/>
                  </a:lnTo>
                  <a:lnTo>
                    <a:pt x="1253585" y="461581"/>
                  </a:lnTo>
                  <a:lnTo>
                    <a:pt x="1272159" y="454628"/>
                  </a:lnTo>
                  <a:lnTo>
                    <a:pt x="1271397" y="467201"/>
                  </a:lnTo>
                  <a:lnTo>
                    <a:pt x="1289113" y="473583"/>
                  </a:lnTo>
                  <a:lnTo>
                    <a:pt x="1312354" y="474440"/>
                  </a:lnTo>
                  <a:lnTo>
                    <a:pt x="1316260" y="472821"/>
                  </a:lnTo>
                  <a:lnTo>
                    <a:pt x="1319022" y="491299"/>
                  </a:lnTo>
                  <a:lnTo>
                    <a:pt x="1316069" y="491776"/>
                  </a:lnTo>
                  <a:lnTo>
                    <a:pt x="1314831" y="487966"/>
                  </a:lnTo>
                  <a:lnTo>
                    <a:pt x="1306354" y="487966"/>
                  </a:lnTo>
                  <a:lnTo>
                    <a:pt x="1292161" y="492919"/>
                  </a:lnTo>
                  <a:lnTo>
                    <a:pt x="1278826" y="492157"/>
                  </a:lnTo>
                  <a:lnTo>
                    <a:pt x="1260634" y="488156"/>
                  </a:lnTo>
                  <a:lnTo>
                    <a:pt x="1258824" y="485013"/>
                  </a:lnTo>
                  <a:lnTo>
                    <a:pt x="1236535" y="484918"/>
                  </a:lnTo>
                  <a:lnTo>
                    <a:pt x="1232630" y="485489"/>
                  </a:lnTo>
                  <a:lnTo>
                    <a:pt x="1223391" y="495871"/>
                  </a:lnTo>
                  <a:lnTo>
                    <a:pt x="1228916" y="499301"/>
                  </a:lnTo>
                  <a:lnTo>
                    <a:pt x="1233202" y="507587"/>
                  </a:lnTo>
                  <a:lnTo>
                    <a:pt x="1251299" y="501205"/>
                  </a:lnTo>
                  <a:lnTo>
                    <a:pt x="1270254" y="509969"/>
                  </a:lnTo>
                  <a:lnTo>
                    <a:pt x="1282732" y="511778"/>
                  </a:lnTo>
                  <a:lnTo>
                    <a:pt x="1277017" y="512254"/>
                  </a:lnTo>
                  <a:lnTo>
                    <a:pt x="1276159" y="525399"/>
                  </a:lnTo>
                  <a:lnTo>
                    <a:pt x="1261777" y="523304"/>
                  </a:lnTo>
                  <a:lnTo>
                    <a:pt x="1248918" y="516541"/>
                  </a:lnTo>
                  <a:lnTo>
                    <a:pt x="1228630" y="531209"/>
                  </a:lnTo>
                  <a:lnTo>
                    <a:pt x="1233868" y="535019"/>
                  </a:lnTo>
                  <a:lnTo>
                    <a:pt x="1213485" y="557403"/>
                  </a:lnTo>
                  <a:lnTo>
                    <a:pt x="1222819" y="565118"/>
                  </a:lnTo>
                  <a:lnTo>
                    <a:pt x="1217009" y="569023"/>
                  </a:lnTo>
                  <a:lnTo>
                    <a:pt x="1214152" y="575120"/>
                  </a:lnTo>
                  <a:lnTo>
                    <a:pt x="1210532" y="594265"/>
                  </a:lnTo>
                  <a:lnTo>
                    <a:pt x="1205293" y="593407"/>
                  </a:lnTo>
                  <a:lnTo>
                    <a:pt x="1204341" y="602266"/>
                  </a:lnTo>
                  <a:lnTo>
                    <a:pt x="1198435" y="603409"/>
                  </a:lnTo>
                  <a:lnTo>
                    <a:pt x="1199483" y="615791"/>
                  </a:lnTo>
                  <a:lnTo>
                    <a:pt x="1187386" y="615887"/>
                  </a:lnTo>
                  <a:lnTo>
                    <a:pt x="1197674" y="651034"/>
                  </a:lnTo>
                  <a:lnTo>
                    <a:pt x="1204912" y="650367"/>
                  </a:lnTo>
                  <a:lnTo>
                    <a:pt x="1205770" y="653510"/>
                  </a:lnTo>
                  <a:lnTo>
                    <a:pt x="1211009" y="653129"/>
                  </a:lnTo>
                  <a:lnTo>
                    <a:pt x="1225677" y="689324"/>
                  </a:lnTo>
                  <a:lnTo>
                    <a:pt x="1233107" y="687324"/>
                  </a:lnTo>
                  <a:lnTo>
                    <a:pt x="1233583" y="692372"/>
                  </a:lnTo>
                  <a:lnTo>
                    <a:pt x="1225391" y="693039"/>
                  </a:lnTo>
                  <a:lnTo>
                    <a:pt x="1224058" y="709327"/>
                  </a:lnTo>
                  <a:lnTo>
                    <a:pt x="1228058" y="716566"/>
                  </a:lnTo>
                  <a:lnTo>
                    <a:pt x="1224248" y="718661"/>
                  </a:lnTo>
                  <a:lnTo>
                    <a:pt x="1227487" y="734473"/>
                  </a:lnTo>
                  <a:lnTo>
                    <a:pt x="1231963" y="740950"/>
                  </a:lnTo>
                  <a:lnTo>
                    <a:pt x="1233773" y="772478"/>
                  </a:lnTo>
                  <a:lnTo>
                    <a:pt x="1194816" y="786289"/>
                  </a:lnTo>
                  <a:lnTo>
                    <a:pt x="1196531" y="798671"/>
                  </a:lnTo>
                  <a:lnTo>
                    <a:pt x="1181291" y="804005"/>
                  </a:lnTo>
                  <a:lnTo>
                    <a:pt x="1172909" y="804577"/>
                  </a:lnTo>
                  <a:lnTo>
                    <a:pt x="1173194" y="797147"/>
                  </a:lnTo>
                  <a:lnTo>
                    <a:pt x="1162526" y="800481"/>
                  </a:lnTo>
                  <a:lnTo>
                    <a:pt x="1138904" y="799719"/>
                  </a:lnTo>
                  <a:lnTo>
                    <a:pt x="1137571" y="801910"/>
                  </a:lnTo>
                  <a:lnTo>
                    <a:pt x="1126141" y="785813"/>
                  </a:lnTo>
                  <a:lnTo>
                    <a:pt x="1124617" y="796385"/>
                  </a:lnTo>
                  <a:lnTo>
                    <a:pt x="1107281" y="804958"/>
                  </a:lnTo>
                  <a:lnTo>
                    <a:pt x="1094994" y="820960"/>
                  </a:lnTo>
                  <a:lnTo>
                    <a:pt x="1087184" y="841057"/>
                  </a:lnTo>
                  <a:lnTo>
                    <a:pt x="1097185" y="841629"/>
                  </a:lnTo>
                  <a:lnTo>
                    <a:pt x="1089088" y="849535"/>
                  </a:lnTo>
                  <a:lnTo>
                    <a:pt x="1079659" y="845248"/>
                  </a:lnTo>
                  <a:lnTo>
                    <a:pt x="1083088" y="835628"/>
                  </a:lnTo>
                  <a:lnTo>
                    <a:pt x="1090517" y="828389"/>
                  </a:lnTo>
                  <a:lnTo>
                    <a:pt x="1086231" y="825627"/>
                  </a:lnTo>
                  <a:lnTo>
                    <a:pt x="1089755" y="820103"/>
                  </a:lnTo>
                  <a:lnTo>
                    <a:pt x="1075753" y="816769"/>
                  </a:lnTo>
                  <a:lnTo>
                    <a:pt x="1043750" y="802577"/>
                  </a:lnTo>
                  <a:lnTo>
                    <a:pt x="1035177" y="794576"/>
                  </a:lnTo>
                  <a:lnTo>
                    <a:pt x="1028700" y="792671"/>
                  </a:lnTo>
                  <a:lnTo>
                    <a:pt x="1017175" y="794671"/>
                  </a:lnTo>
                  <a:lnTo>
                    <a:pt x="1014412" y="790575"/>
                  </a:lnTo>
                  <a:lnTo>
                    <a:pt x="1004030" y="796766"/>
                  </a:lnTo>
                  <a:lnTo>
                    <a:pt x="1000411" y="796004"/>
                  </a:lnTo>
                  <a:lnTo>
                    <a:pt x="984599" y="805148"/>
                  </a:lnTo>
                  <a:lnTo>
                    <a:pt x="979075" y="812482"/>
                  </a:lnTo>
                  <a:lnTo>
                    <a:pt x="980789" y="825246"/>
                  </a:lnTo>
                  <a:lnTo>
                    <a:pt x="986218" y="832485"/>
                  </a:lnTo>
                  <a:lnTo>
                    <a:pt x="984313" y="836200"/>
                  </a:lnTo>
                  <a:lnTo>
                    <a:pt x="986790" y="841820"/>
                  </a:lnTo>
                  <a:lnTo>
                    <a:pt x="984980" y="842581"/>
                  </a:lnTo>
                  <a:lnTo>
                    <a:pt x="988695" y="852869"/>
                  </a:lnTo>
                  <a:lnTo>
                    <a:pt x="983266" y="846201"/>
                  </a:lnTo>
                  <a:lnTo>
                    <a:pt x="977170" y="850487"/>
                  </a:lnTo>
                  <a:lnTo>
                    <a:pt x="978599" y="868775"/>
                  </a:lnTo>
                  <a:lnTo>
                    <a:pt x="969359" y="876586"/>
                  </a:lnTo>
                  <a:lnTo>
                    <a:pt x="966597" y="883158"/>
                  </a:lnTo>
                  <a:lnTo>
                    <a:pt x="966407" y="889540"/>
                  </a:lnTo>
                  <a:lnTo>
                    <a:pt x="971645" y="904685"/>
                  </a:lnTo>
                  <a:lnTo>
                    <a:pt x="968121" y="906494"/>
                  </a:lnTo>
                  <a:lnTo>
                    <a:pt x="969835" y="914114"/>
                  </a:lnTo>
                  <a:lnTo>
                    <a:pt x="967740" y="922687"/>
                  </a:lnTo>
                  <a:lnTo>
                    <a:pt x="977170" y="942880"/>
                  </a:lnTo>
                  <a:lnTo>
                    <a:pt x="975836" y="944309"/>
                  </a:lnTo>
                  <a:lnTo>
                    <a:pt x="959834" y="948214"/>
                  </a:lnTo>
                  <a:lnTo>
                    <a:pt x="949547" y="948119"/>
                  </a:lnTo>
                  <a:lnTo>
                    <a:pt x="930021" y="961072"/>
                  </a:lnTo>
                  <a:lnTo>
                    <a:pt x="913352" y="959739"/>
                  </a:lnTo>
                  <a:lnTo>
                    <a:pt x="916972" y="946880"/>
                  </a:lnTo>
                  <a:lnTo>
                    <a:pt x="910304" y="939737"/>
                  </a:lnTo>
                  <a:lnTo>
                    <a:pt x="910876" y="919734"/>
                  </a:lnTo>
                  <a:lnTo>
                    <a:pt x="916305" y="903065"/>
                  </a:lnTo>
                  <a:lnTo>
                    <a:pt x="913828" y="892969"/>
                  </a:lnTo>
                  <a:lnTo>
                    <a:pt x="914495" y="878967"/>
                  </a:lnTo>
                  <a:lnTo>
                    <a:pt x="918591" y="862013"/>
                  </a:lnTo>
                  <a:lnTo>
                    <a:pt x="906780" y="850487"/>
                  </a:lnTo>
                  <a:lnTo>
                    <a:pt x="880682" y="872585"/>
                  </a:lnTo>
                  <a:lnTo>
                    <a:pt x="881158" y="888778"/>
                  </a:lnTo>
                  <a:lnTo>
                    <a:pt x="889444" y="894112"/>
                  </a:lnTo>
                  <a:lnTo>
                    <a:pt x="896588" y="890683"/>
                  </a:lnTo>
                  <a:lnTo>
                    <a:pt x="898779" y="895160"/>
                  </a:lnTo>
                  <a:lnTo>
                    <a:pt x="889635" y="897827"/>
                  </a:lnTo>
                  <a:lnTo>
                    <a:pt x="886492" y="895826"/>
                  </a:lnTo>
                  <a:lnTo>
                    <a:pt x="882491" y="900970"/>
                  </a:lnTo>
                  <a:lnTo>
                    <a:pt x="875062" y="903827"/>
                  </a:lnTo>
                  <a:lnTo>
                    <a:pt x="859250" y="902113"/>
                  </a:lnTo>
                  <a:lnTo>
                    <a:pt x="857155" y="927259"/>
                  </a:lnTo>
                  <a:lnTo>
                    <a:pt x="865346" y="944975"/>
                  </a:lnTo>
                  <a:lnTo>
                    <a:pt x="874490" y="956405"/>
                  </a:lnTo>
                  <a:lnTo>
                    <a:pt x="871537" y="976313"/>
                  </a:lnTo>
                  <a:lnTo>
                    <a:pt x="873157" y="993934"/>
                  </a:lnTo>
                  <a:lnTo>
                    <a:pt x="857441" y="996887"/>
                  </a:lnTo>
                  <a:lnTo>
                    <a:pt x="838962" y="987076"/>
                  </a:lnTo>
                  <a:lnTo>
                    <a:pt x="816388" y="978503"/>
                  </a:lnTo>
                  <a:lnTo>
                    <a:pt x="808863" y="977932"/>
                  </a:lnTo>
                  <a:lnTo>
                    <a:pt x="807149" y="998601"/>
                  </a:lnTo>
                  <a:lnTo>
                    <a:pt x="794957" y="1003840"/>
                  </a:lnTo>
                  <a:lnTo>
                    <a:pt x="792670" y="996887"/>
                  </a:lnTo>
                  <a:lnTo>
                    <a:pt x="778288" y="998125"/>
                  </a:lnTo>
                  <a:lnTo>
                    <a:pt x="775335" y="988695"/>
                  </a:lnTo>
                  <a:lnTo>
                    <a:pt x="761333" y="987457"/>
                  </a:lnTo>
                  <a:lnTo>
                    <a:pt x="749427" y="980408"/>
                  </a:lnTo>
                  <a:lnTo>
                    <a:pt x="740759" y="994601"/>
                  </a:lnTo>
                  <a:lnTo>
                    <a:pt x="763715" y="1002697"/>
                  </a:lnTo>
                  <a:lnTo>
                    <a:pt x="762000" y="1007364"/>
                  </a:lnTo>
                  <a:lnTo>
                    <a:pt x="766858" y="1007173"/>
                  </a:lnTo>
                  <a:lnTo>
                    <a:pt x="768001" y="1011746"/>
                  </a:lnTo>
                  <a:lnTo>
                    <a:pt x="773811" y="1014889"/>
                  </a:lnTo>
                  <a:lnTo>
                    <a:pt x="772096" y="1017461"/>
                  </a:lnTo>
                  <a:lnTo>
                    <a:pt x="758761" y="1007364"/>
                  </a:lnTo>
                  <a:lnTo>
                    <a:pt x="756857" y="1013174"/>
                  </a:lnTo>
                  <a:lnTo>
                    <a:pt x="768572" y="1020889"/>
                  </a:lnTo>
                  <a:lnTo>
                    <a:pt x="783431" y="1042035"/>
                  </a:lnTo>
                  <a:lnTo>
                    <a:pt x="787241" y="1055370"/>
                  </a:lnTo>
                  <a:lnTo>
                    <a:pt x="784288" y="1074991"/>
                  </a:lnTo>
                  <a:lnTo>
                    <a:pt x="798004" y="1074991"/>
                  </a:lnTo>
                  <a:lnTo>
                    <a:pt x="798862" y="1064323"/>
                  </a:lnTo>
                  <a:lnTo>
                    <a:pt x="802195" y="1063085"/>
                  </a:lnTo>
                  <a:lnTo>
                    <a:pt x="810959" y="1049560"/>
                  </a:lnTo>
                  <a:lnTo>
                    <a:pt x="820674" y="1044893"/>
                  </a:lnTo>
                  <a:lnTo>
                    <a:pt x="828961" y="1030986"/>
                  </a:lnTo>
                  <a:lnTo>
                    <a:pt x="835342" y="1027081"/>
                  </a:lnTo>
                  <a:lnTo>
                    <a:pt x="853631" y="1034034"/>
                  </a:lnTo>
                  <a:lnTo>
                    <a:pt x="865156" y="1043559"/>
                  </a:lnTo>
                  <a:lnTo>
                    <a:pt x="878681" y="1040225"/>
                  </a:lnTo>
                  <a:lnTo>
                    <a:pt x="891731" y="1044702"/>
                  </a:lnTo>
                  <a:lnTo>
                    <a:pt x="878015" y="1053846"/>
                  </a:lnTo>
                  <a:lnTo>
                    <a:pt x="871633" y="1067943"/>
                  </a:lnTo>
                  <a:lnTo>
                    <a:pt x="872204" y="1086803"/>
                  </a:lnTo>
                  <a:lnTo>
                    <a:pt x="879062" y="1084993"/>
                  </a:lnTo>
                  <a:lnTo>
                    <a:pt x="881729" y="1090517"/>
                  </a:lnTo>
                  <a:lnTo>
                    <a:pt x="889444" y="1080706"/>
                  </a:lnTo>
                  <a:lnTo>
                    <a:pt x="900112" y="1086993"/>
                  </a:lnTo>
                  <a:lnTo>
                    <a:pt x="898017" y="1091184"/>
                  </a:lnTo>
                  <a:lnTo>
                    <a:pt x="900970" y="1098423"/>
                  </a:lnTo>
                  <a:lnTo>
                    <a:pt x="891921" y="1109281"/>
                  </a:lnTo>
                  <a:lnTo>
                    <a:pt x="898112" y="1109853"/>
                  </a:lnTo>
                  <a:lnTo>
                    <a:pt x="902779" y="1120807"/>
                  </a:lnTo>
                  <a:lnTo>
                    <a:pt x="887254" y="1136714"/>
                  </a:lnTo>
                  <a:lnTo>
                    <a:pt x="886587" y="1149096"/>
                  </a:lnTo>
                  <a:lnTo>
                    <a:pt x="878681" y="1155478"/>
                  </a:lnTo>
                  <a:lnTo>
                    <a:pt x="889921" y="1162526"/>
                  </a:lnTo>
                  <a:lnTo>
                    <a:pt x="881634" y="1176433"/>
                  </a:lnTo>
                  <a:lnTo>
                    <a:pt x="888397" y="1179481"/>
                  </a:lnTo>
                  <a:lnTo>
                    <a:pt x="886777" y="1185958"/>
                  </a:lnTo>
                  <a:lnTo>
                    <a:pt x="892588" y="1191578"/>
                  </a:lnTo>
                  <a:lnTo>
                    <a:pt x="887825" y="1197102"/>
                  </a:lnTo>
                  <a:lnTo>
                    <a:pt x="901256" y="1208818"/>
                  </a:lnTo>
                  <a:lnTo>
                    <a:pt x="897065" y="1212152"/>
                  </a:lnTo>
                  <a:lnTo>
                    <a:pt x="896779" y="1225487"/>
                  </a:lnTo>
                  <a:lnTo>
                    <a:pt x="892874" y="1236440"/>
                  </a:lnTo>
                  <a:lnTo>
                    <a:pt x="895064" y="1242060"/>
                  </a:lnTo>
                  <a:lnTo>
                    <a:pt x="882872" y="1248728"/>
                  </a:lnTo>
                  <a:lnTo>
                    <a:pt x="883825" y="1252823"/>
                  </a:lnTo>
                  <a:lnTo>
                    <a:pt x="894302" y="1254919"/>
                  </a:lnTo>
                  <a:lnTo>
                    <a:pt x="892874" y="1260348"/>
                  </a:lnTo>
                  <a:lnTo>
                    <a:pt x="895541" y="1263110"/>
                  </a:lnTo>
                  <a:lnTo>
                    <a:pt x="899922" y="1262729"/>
                  </a:lnTo>
                  <a:lnTo>
                    <a:pt x="898684" y="1266254"/>
                  </a:lnTo>
                  <a:lnTo>
                    <a:pt x="904399" y="1270635"/>
                  </a:lnTo>
                  <a:lnTo>
                    <a:pt x="904589" y="1275969"/>
                  </a:lnTo>
                  <a:lnTo>
                    <a:pt x="913352" y="1277969"/>
                  </a:lnTo>
                  <a:lnTo>
                    <a:pt x="918210" y="1283875"/>
                  </a:lnTo>
                  <a:lnTo>
                    <a:pt x="935831" y="1287018"/>
                  </a:lnTo>
                  <a:lnTo>
                    <a:pt x="942499" y="1304925"/>
                  </a:lnTo>
                  <a:lnTo>
                    <a:pt x="967073" y="1319498"/>
                  </a:lnTo>
                  <a:lnTo>
                    <a:pt x="975741" y="1338453"/>
                  </a:lnTo>
                  <a:lnTo>
                    <a:pt x="969264" y="1338548"/>
                  </a:lnTo>
                  <a:lnTo>
                    <a:pt x="968121" y="1353026"/>
                  </a:lnTo>
                  <a:lnTo>
                    <a:pt x="956596" y="1364171"/>
                  </a:lnTo>
                  <a:lnTo>
                    <a:pt x="953071" y="1363123"/>
                  </a:lnTo>
                  <a:lnTo>
                    <a:pt x="950881" y="1365790"/>
                  </a:lnTo>
                  <a:lnTo>
                    <a:pt x="948023" y="1377696"/>
                  </a:lnTo>
                  <a:lnTo>
                    <a:pt x="954976" y="1395794"/>
                  </a:lnTo>
                  <a:lnTo>
                    <a:pt x="953738" y="1403318"/>
                  </a:lnTo>
                  <a:lnTo>
                    <a:pt x="945166" y="1410653"/>
                  </a:lnTo>
                  <a:lnTo>
                    <a:pt x="933736" y="1403509"/>
                  </a:lnTo>
                  <a:lnTo>
                    <a:pt x="944785" y="1410843"/>
                  </a:lnTo>
                  <a:lnTo>
                    <a:pt x="935831" y="1420178"/>
                  </a:lnTo>
                  <a:lnTo>
                    <a:pt x="934974" y="1425321"/>
                  </a:lnTo>
                  <a:lnTo>
                    <a:pt x="942023" y="1435989"/>
                  </a:lnTo>
                  <a:lnTo>
                    <a:pt x="939832" y="1433989"/>
                  </a:lnTo>
                  <a:lnTo>
                    <a:pt x="943261" y="1444847"/>
                  </a:lnTo>
                  <a:lnTo>
                    <a:pt x="945166" y="1443990"/>
                  </a:lnTo>
                  <a:lnTo>
                    <a:pt x="939641" y="1447800"/>
                  </a:lnTo>
                  <a:lnTo>
                    <a:pt x="929164" y="1450467"/>
                  </a:lnTo>
                  <a:lnTo>
                    <a:pt x="927735" y="1453039"/>
                  </a:lnTo>
                  <a:lnTo>
                    <a:pt x="936688" y="1463230"/>
                  </a:lnTo>
                  <a:lnTo>
                    <a:pt x="939641" y="1458754"/>
                  </a:lnTo>
                  <a:lnTo>
                    <a:pt x="926306" y="1481804"/>
                  </a:lnTo>
                  <a:lnTo>
                    <a:pt x="921353" y="1504093"/>
                  </a:lnTo>
                  <a:lnTo>
                    <a:pt x="922687" y="1523238"/>
                  </a:lnTo>
                  <a:lnTo>
                    <a:pt x="915734" y="1530287"/>
                  </a:lnTo>
                  <a:lnTo>
                    <a:pt x="895255" y="1536859"/>
                  </a:lnTo>
                  <a:lnTo>
                    <a:pt x="885634" y="1548289"/>
                  </a:lnTo>
                  <a:lnTo>
                    <a:pt x="871347" y="1555242"/>
                  </a:lnTo>
                  <a:lnTo>
                    <a:pt x="872871" y="1556671"/>
                  </a:lnTo>
                  <a:lnTo>
                    <a:pt x="865918" y="1571625"/>
                  </a:lnTo>
                  <a:lnTo>
                    <a:pt x="867251" y="1573911"/>
                  </a:lnTo>
                  <a:lnTo>
                    <a:pt x="858298" y="1572387"/>
                  </a:lnTo>
                  <a:lnTo>
                    <a:pt x="857536" y="1574102"/>
                  </a:lnTo>
                  <a:lnTo>
                    <a:pt x="864965" y="1577721"/>
                  </a:lnTo>
                  <a:lnTo>
                    <a:pt x="869347" y="1590675"/>
                  </a:lnTo>
                  <a:lnTo>
                    <a:pt x="846201" y="1592104"/>
                  </a:lnTo>
                  <a:lnTo>
                    <a:pt x="845820" y="1589056"/>
                  </a:lnTo>
                  <a:lnTo>
                    <a:pt x="845534" y="1592485"/>
                  </a:lnTo>
                  <a:lnTo>
                    <a:pt x="834009" y="1578483"/>
                  </a:lnTo>
                  <a:lnTo>
                    <a:pt x="826484" y="1576578"/>
                  </a:lnTo>
                  <a:lnTo>
                    <a:pt x="825246" y="1579816"/>
                  </a:lnTo>
                  <a:lnTo>
                    <a:pt x="814959" y="1580102"/>
                  </a:lnTo>
                  <a:lnTo>
                    <a:pt x="818483" y="1578769"/>
                  </a:lnTo>
                  <a:lnTo>
                    <a:pt x="812959" y="1577340"/>
                  </a:lnTo>
                  <a:lnTo>
                    <a:pt x="793337" y="1588484"/>
                  </a:lnTo>
                  <a:lnTo>
                    <a:pt x="790766" y="1582579"/>
                  </a:lnTo>
                  <a:lnTo>
                    <a:pt x="781621" y="1577149"/>
                  </a:lnTo>
                  <a:lnTo>
                    <a:pt x="768953" y="1576388"/>
                  </a:lnTo>
                  <a:lnTo>
                    <a:pt x="765905" y="1566101"/>
                  </a:lnTo>
                  <a:lnTo>
                    <a:pt x="756857" y="1556956"/>
                  </a:lnTo>
                  <a:lnTo>
                    <a:pt x="759238" y="1567910"/>
                  </a:lnTo>
                  <a:lnTo>
                    <a:pt x="749999" y="1566672"/>
                  </a:lnTo>
                  <a:lnTo>
                    <a:pt x="743998" y="1573149"/>
                  </a:lnTo>
                  <a:lnTo>
                    <a:pt x="734949" y="1575245"/>
                  </a:lnTo>
                  <a:lnTo>
                    <a:pt x="727043" y="1586960"/>
                  </a:lnTo>
                  <a:lnTo>
                    <a:pt x="714280" y="1592961"/>
                  </a:lnTo>
                  <a:lnTo>
                    <a:pt x="706660" y="1602772"/>
                  </a:lnTo>
                  <a:lnTo>
                    <a:pt x="693325" y="1607534"/>
                  </a:lnTo>
                  <a:lnTo>
                    <a:pt x="685991" y="1606487"/>
                  </a:lnTo>
                  <a:lnTo>
                    <a:pt x="680085" y="1598295"/>
                  </a:lnTo>
                  <a:lnTo>
                    <a:pt x="644842" y="1582388"/>
                  </a:lnTo>
                  <a:close/>
                  <a:moveTo>
                    <a:pt x="520922" y="1526667"/>
                  </a:moveTo>
                  <a:lnTo>
                    <a:pt x="523780" y="1529334"/>
                  </a:lnTo>
                  <a:lnTo>
                    <a:pt x="526733" y="1529048"/>
                  </a:lnTo>
                  <a:lnTo>
                    <a:pt x="527113" y="1526096"/>
                  </a:lnTo>
                  <a:lnTo>
                    <a:pt x="534162" y="1530287"/>
                  </a:lnTo>
                  <a:lnTo>
                    <a:pt x="535686" y="1517142"/>
                  </a:lnTo>
                  <a:lnTo>
                    <a:pt x="527209" y="1516189"/>
                  </a:lnTo>
                  <a:lnTo>
                    <a:pt x="520922" y="1526667"/>
                  </a:lnTo>
                  <a:close/>
                  <a:moveTo>
                    <a:pt x="838486" y="1582484"/>
                  </a:moveTo>
                  <a:lnTo>
                    <a:pt x="843439" y="1584960"/>
                  </a:lnTo>
                  <a:lnTo>
                    <a:pt x="841248" y="1581055"/>
                  </a:lnTo>
                  <a:lnTo>
                    <a:pt x="838486" y="1582484"/>
                  </a:lnTo>
                  <a:close/>
                  <a:moveTo>
                    <a:pt x="346519" y="1546479"/>
                  </a:moveTo>
                  <a:lnTo>
                    <a:pt x="352234" y="1545050"/>
                  </a:lnTo>
                  <a:lnTo>
                    <a:pt x="362045" y="1552480"/>
                  </a:lnTo>
                  <a:lnTo>
                    <a:pt x="365665" y="1558385"/>
                  </a:lnTo>
                  <a:lnTo>
                    <a:pt x="361664" y="1554575"/>
                  </a:lnTo>
                  <a:lnTo>
                    <a:pt x="360521" y="1556290"/>
                  </a:lnTo>
                  <a:lnTo>
                    <a:pt x="357283" y="1550289"/>
                  </a:lnTo>
                  <a:lnTo>
                    <a:pt x="350329" y="1552575"/>
                  </a:lnTo>
                  <a:lnTo>
                    <a:pt x="346519" y="15464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9" name="Freihandform: Form 188">
              <a:extLst>
                <a:ext uri="{FF2B5EF4-FFF2-40B4-BE49-F238E27FC236}">
                  <a16:creationId xmlns:a16="http://schemas.microsoft.com/office/drawing/2014/main" id="{B5F6B0F1-F818-4851-9990-C419E4DE6C23}"/>
                </a:ext>
              </a:extLst>
            </p:cNvPr>
            <p:cNvSpPr/>
            <p:nvPr/>
          </p:nvSpPr>
          <p:spPr>
            <a:xfrm>
              <a:off x="1706192" y="3095549"/>
              <a:ext cx="960300" cy="935550"/>
            </a:xfrm>
            <a:custGeom>
              <a:avLst/>
              <a:gdLst>
                <a:gd name="connsiteX0" fmla="*/ 844963 w 1847850"/>
                <a:gd name="connsiteY0" fmla="*/ 1549146 h 1800225"/>
                <a:gd name="connsiteX1" fmla="*/ 854583 w 1847850"/>
                <a:gd name="connsiteY1" fmla="*/ 1541050 h 1800225"/>
                <a:gd name="connsiteX2" fmla="*/ 859536 w 1847850"/>
                <a:gd name="connsiteY2" fmla="*/ 1529429 h 1800225"/>
                <a:gd name="connsiteX3" fmla="*/ 876395 w 1847850"/>
                <a:gd name="connsiteY3" fmla="*/ 1530191 h 1800225"/>
                <a:gd name="connsiteX4" fmla="*/ 885158 w 1847850"/>
                <a:gd name="connsiteY4" fmla="*/ 1525048 h 1800225"/>
                <a:gd name="connsiteX5" fmla="*/ 886206 w 1847850"/>
                <a:gd name="connsiteY5" fmla="*/ 1517714 h 1800225"/>
                <a:gd name="connsiteX6" fmla="*/ 888492 w 1847850"/>
                <a:gd name="connsiteY6" fmla="*/ 1517904 h 1800225"/>
                <a:gd name="connsiteX7" fmla="*/ 892969 w 1847850"/>
                <a:gd name="connsiteY7" fmla="*/ 1508951 h 1800225"/>
                <a:gd name="connsiteX8" fmla="*/ 888492 w 1847850"/>
                <a:gd name="connsiteY8" fmla="*/ 1505140 h 1800225"/>
                <a:gd name="connsiteX9" fmla="*/ 889826 w 1847850"/>
                <a:gd name="connsiteY9" fmla="*/ 1499235 h 1800225"/>
                <a:gd name="connsiteX10" fmla="*/ 897827 w 1847850"/>
                <a:gd name="connsiteY10" fmla="*/ 1492949 h 1800225"/>
                <a:gd name="connsiteX11" fmla="*/ 896874 w 1847850"/>
                <a:gd name="connsiteY11" fmla="*/ 1487900 h 1800225"/>
                <a:gd name="connsiteX12" fmla="*/ 892873 w 1847850"/>
                <a:gd name="connsiteY12" fmla="*/ 1484185 h 1800225"/>
                <a:gd name="connsiteX13" fmla="*/ 904875 w 1847850"/>
                <a:gd name="connsiteY13" fmla="*/ 1478185 h 1800225"/>
                <a:gd name="connsiteX14" fmla="*/ 898398 w 1847850"/>
                <a:gd name="connsiteY14" fmla="*/ 1479900 h 1800225"/>
                <a:gd name="connsiteX15" fmla="*/ 897541 w 1847850"/>
                <a:gd name="connsiteY15" fmla="*/ 1476565 h 1800225"/>
                <a:gd name="connsiteX16" fmla="*/ 885920 w 1847850"/>
                <a:gd name="connsiteY16" fmla="*/ 1480185 h 1800225"/>
                <a:gd name="connsiteX17" fmla="*/ 857821 w 1847850"/>
                <a:gd name="connsiteY17" fmla="*/ 1498854 h 1800225"/>
                <a:gd name="connsiteX18" fmla="*/ 847820 w 1847850"/>
                <a:gd name="connsiteY18" fmla="*/ 1501807 h 1800225"/>
                <a:gd name="connsiteX19" fmla="*/ 850297 w 1847850"/>
                <a:gd name="connsiteY19" fmla="*/ 1488662 h 1800225"/>
                <a:gd name="connsiteX20" fmla="*/ 864013 w 1847850"/>
                <a:gd name="connsiteY20" fmla="*/ 1476851 h 1800225"/>
                <a:gd name="connsiteX21" fmla="*/ 867442 w 1847850"/>
                <a:gd name="connsiteY21" fmla="*/ 1466564 h 1800225"/>
                <a:gd name="connsiteX22" fmla="*/ 863251 w 1847850"/>
                <a:gd name="connsiteY22" fmla="*/ 1461230 h 1800225"/>
                <a:gd name="connsiteX23" fmla="*/ 852106 w 1847850"/>
                <a:gd name="connsiteY23" fmla="*/ 1463707 h 1800225"/>
                <a:gd name="connsiteX24" fmla="*/ 844391 w 1847850"/>
                <a:gd name="connsiteY24" fmla="*/ 1462087 h 1800225"/>
                <a:gd name="connsiteX25" fmla="*/ 840296 w 1847850"/>
                <a:gd name="connsiteY25" fmla="*/ 1457801 h 1800225"/>
                <a:gd name="connsiteX26" fmla="*/ 842010 w 1847850"/>
                <a:gd name="connsiteY26" fmla="*/ 1455610 h 1800225"/>
                <a:gd name="connsiteX27" fmla="*/ 838581 w 1847850"/>
                <a:gd name="connsiteY27" fmla="*/ 1452658 h 1800225"/>
                <a:gd name="connsiteX28" fmla="*/ 840010 w 1847850"/>
                <a:gd name="connsiteY28" fmla="*/ 1450276 h 1800225"/>
                <a:gd name="connsiteX29" fmla="*/ 833152 w 1847850"/>
                <a:gd name="connsiteY29" fmla="*/ 1450658 h 1800225"/>
                <a:gd name="connsiteX30" fmla="*/ 828485 w 1847850"/>
                <a:gd name="connsiteY30" fmla="*/ 1453896 h 1800225"/>
                <a:gd name="connsiteX31" fmla="*/ 812959 w 1847850"/>
                <a:gd name="connsiteY31" fmla="*/ 1445990 h 1800225"/>
                <a:gd name="connsiteX32" fmla="*/ 804101 w 1847850"/>
                <a:gd name="connsiteY32" fmla="*/ 1447800 h 1800225"/>
                <a:gd name="connsiteX33" fmla="*/ 797147 w 1847850"/>
                <a:gd name="connsiteY33" fmla="*/ 1439894 h 1800225"/>
                <a:gd name="connsiteX34" fmla="*/ 791146 w 1847850"/>
                <a:gd name="connsiteY34" fmla="*/ 1442085 h 1800225"/>
                <a:gd name="connsiteX35" fmla="*/ 790289 w 1847850"/>
                <a:gd name="connsiteY35" fmla="*/ 1430846 h 1800225"/>
                <a:gd name="connsiteX36" fmla="*/ 781621 w 1847850"/>
                <a:gd name="connsiteY36" fmla="*/ 1432465 h 1800225"/>
                <a:gd name="connsiteX37" fmla="*/ 775240 w 1847850"/>
                <a:gd name="connsiteY37" fmla="*/ 1442752 h 1800225"/>
                <a:gd name="connsiteX38" fmla="*/ 760857 w 1847850"/>
                <a:gd name="connsiteY38" fmla="*/ 1433227 h 1800225"/>
                <a:gd name="connsiteX39" fmla="*/ 753618 w 1847850"/>
                <a:gd name="connsiteY39" fmla="*/ 1433036 h 1800225"/>
                <a:gd name="connsiteX40" fmla="*/ 749427 w 1847850"/>
                <a:gd name="connsiteY40" fmla="*/ 1419987 h 1800225"/>
                <a:gd name="connsiteX41" fmla="*/ 740283 w 1847850"/>
                <a:gd name="connsiteY41" fmla="*/ 1414748 h 1800225"/>
                <a:gd name="connsiteX42" fmla="*/ 722757 w 1847850"/>
                <a:gd name="connsiteY42" fmla="*/ 1398175 h 1800225"/>
                <a:gd name="connsiteX43" fmla="*/ 728091 w 1847850"/>
                <a:gd name="connsiteY43" fmla="*/ 1384173 h 1800225"/>
                <a:gd name="connsiteX44" fmla="*/ 725900 w 1847850"/>
                <a:gd name="connsiteY44" fmla="*/ 1384459 h 1800225"/>
                <a:gd name="connsiteX45" fmla="*/ 725234 w 1847850"/>
                <a:gd name="connsiteY45" fmla="*/ 1373124 h 1800225"/>
                <a:gd name="connsiteX46" fmla="*/ 729044 w 1847850"/>
                <a:gd name="connsiteY46" fmla="*/ 1372648 h 1800225"/>
                <a:gd name="connsiteX47" fmla="*/ 731425 w 1847850"/>
                <a:gd name="connsiteY47" fmla="*/ 1359694 h 1800225"/>
                <a:gd name="connsiteX48" fmla="*/ 736092 w 1847850"/>
                <a:gd name="connsiteY48" fmla="*/ 1353598 h 1800225"/>
                <a:gd name="connsiteX49" fmla="*/ 730282 w 1847850"/>
                <a:gd name="connsiteY49" fmla="*/ 1351026 h 1800225"/>
                <a:gd name="connsiteX50" fmla="*/ 729329 w 1847850"/>
                <a:gd name="connsiteY50" fmla="*/ 1344835 h 1800225"/>
                <a:gd name="connsiteX51" fmla="*/ 725138 w 1847850"/>
                <a:gd name="connsiteY51" fmla="*/ 1345692 h 1800225"/>
                <a:gd name="connsiteX52" fmla="*/ 723424 w 1847850"/>
                <a:gd name="connsiteY52" fmla="*/ 1351121 h 1800225"/>
                <a:gd name="connsiteX53" fmla="*/ 716185 w 1847850"/>
                <a:gd name="connsiteY53" fmla="*/ 1345978 h 1800225"/>
                <a:gd name="connsiteX54" fmla="*/ 717995 w 1847850"/>
                <a:gd name="connsiteY54" fmla="*/ 1340739 h 1800225"/>
                <a:gd name="connsiteX55" fmla="*/ 714565 w 1847850"/>
                <a:gd name="connsiteY55" fmla="*/ 1337786 h 1800225"/>
                <a:gd name="connsiteX56" fmla="*/ 712756 w 1847850"/>
                <a:gd name="connsiteY56" fmla="*/ 1340358 h 1800225"/>
                <a:gd name="connsiteX57" fmla="*/ 706088 w 1847850"/>
                <a:gd name="connsiteY57" fmla="*/ 1340263 h 1800225"/>
                <a:gd name="connsiteX58" fmla="*/ 705898 w 1847850"/>
                <a:gd name="connsiteY58" fmla="*/ 1337405 h 1800225"/>
                <a:gd name="connsiteX59" fmla="*/ 700564 w 1847850"/>
                <a:gd name="connsiteY59" fmla="*/ 1343501 h 1800225"/>
                <a:gd name="connsiteX60" fmla="*/ 695420 w 1847850"/>
                <a:gd name="connsiteY60" fmla="*/ 1345406 h 1800225"/>
                <a:gd name="connsiteX61" fmla="*/ 693706 w 1847850"/>
                <a:gd name="connsiteY61" fmla="*/ 1350836 h 1800225"/>
                <a:gd name="connsiteX62" fmla="*/ 685705 w 1847850"/>
                <a:gd name="connsiteY62" fmla="*/ 1355693 h 1800225"/>
                <a:gd name="connsiteX63" fmla="*/ 670941 w 1847850"/>
                <a:gd name="connsiteY63" fmla="*/ 1349502 h 1800225"/>
                <a:gd name="connsiteX64" fmla="*/ 672179 w 1847850"/>
                <a:gd name="connsiteY64" fmla="*/ 1347121 h 1800225"/>
                <a:gd name="connsiteX65" fmla="*/ 679609 w 1847850"/>
                <a:gd name="connsiteY65" fmla="*/ 1347502 h 1800225"/>
                <a:gd name="connsiteX66" fmla="*/ 688943 w 1847850"/>
                <a:gd name="connsiteY66" fmla="*/ 1344168 h 1800225"/>
                <a:gd name="connsiteX67" fmla="*/ 687896 w 1847850"/>
                <a:gd name="connsiteY67" fmla="*/ 1341691 h 1800225"/>
                <a:gd name="connsiteX68" fmla="*/ 691039 w 1847850"/>
                <a:gd name="connsiteY68" fmla="*/ 1339882 h 1800225"/>
                <a:gd name="connsiteX69" fmla="*/ 688943 w 1847850"/>
                <a:gd name="connsiteY69" fmla="*/ 1337691 h 1800225"/>
                <a:gd name="connsiteX70" fmla="*/ 683133 w 1847850"/>
                <a:gd name="connsiteY70" fmla="*/ 1340263 h 1800225"/>
                <a:gd name="connsiteX71" fmla="*/ 674465 w 1847850"/>
                <a:gd name="connsiteY71" fmla="*/ 1330833 h 1800225"/>
                <a:gd name="connsiteX72" fmla="*/ 668941 w 1847850"/>
                <a:gd name="connsiteY72" fmla="*/ 1335119 h 1800225"/>
                <a:gd name="connsiteX73" fmla="*/ 665702 w 1847850"/>
                <a:gd name="connsiteY73" fmla="*/ 1327595 h 1800225"/>
                <a:gd name="connsiteX74" fmla="*/ 668750 w 1847850"/>
                <a:gd name="connsiteY74" fmla="*/ 1318736 h 1800225"/>
                <a:gd name="connsiteX75" fmla="*/ 675322 w 1847850"/>
                <a:gd name="connsiteY75" fmla="*/ 1313402 h 1800225"/>
                <a:gd name="connsiteX76" fmla="*/ 669131 w 1847850"/>
                <a:gd name="connsiteY76" fmla="*/ 1317403 h 1800225"/>
                <a:gd name="connsiteX77" fmla="*/ 664750 w 1847850"/>
                <a:gd name="connsiteY77" fmla="*/ 1317212 h 1800225"/>
                <a:gd name="connsiteX78" fmla="*/ 672465 w 1847850"/>
                <a:gd name="connsiteY78" fmla="*/ 1298639 h 1800225"/>
                <a:gd name="connsiteX79" fmla="*/ 671227 w 1847850"/>
                <a:gd name="connsiteY79" fmla="*/ 1296257 h 1800225"/>
                <a:gd name="connsiteX80" fmla="*/ 652177 w 1847850"/>
                <a:gd name="connsiteY80" fmla="*/ 1289685 h 1800225"/>
                <a:gd name="connsiteX81" fmla="*/ 650938 w 1847850"/>
                <a:gd name="connsiteY81" fmla="*/ 1268825 h 1800225"/>
                <a:gd name="connsiteX82" fmla="*/ 654653 w 1847850"/>
                <a:gd name="connsiteY82" fmla="*/ 1266349 h 1800225"/>
                <a:gd name="connsiteX83" fmla="*/ 653701 w 1847850"/>
                <a:gd name="connsiteY83" fmla="*/ 1262634 h 1800225"/>
                <a:gd name="connsiteX84" fmla="*/ 665321 w 1847850"/>
                <a:gd name="connsiteY84" fmla="*/ 1262158 h 1800225"/>
                <a:gd name="connsiteX85" fmla="*/ 670179 w 1847850"/>
                <a:gd name="connsiteY85" fmla="*/ 1257110 h 1800225"/>
                <a:gd name="connsiteX86" fmla="*/ 687419 w 1847850"/>
                <a:gd name="connsiteY86" fmla="*/ 1249489 h 1800225"/>
                <a:gd name="connsiteX87" fmla="*/ 674275 w 1847850"/>
                <a:gd name="connsiteY87" fmla="*/ 1238345 h 1800225"/>
                <a:gd name="connsiteX88" fmla="*/ 663512 w 1847850"/>
                <a:gd name="connsiteY88" fmla="*/ 1233678 h 1800225"/>
                <a:gd name="connsiteX89" fmla="*/ 663321 w 1847850"/>
                <a:gd name="connsiteY89" fmla="*/ 1223391 h 1800225"/>
                <a:gd name="connsiteX90" fmla="*/ 661035 w 1847850"/>
                <a:gd name="connsiteY90" fmla="*/ 1220343 h 1800225"/>
                <a:gd name="connsiteX91" fmla="*/ 645033 w 1847850"/>
                <a:gd name="connsiteY91" fmla="*/ 1217771 h 1800225"/>
                <a:gd name="connsiteX92" fmla="*/ 640461 w 1847850"/>
                <a:gd name="connsiteY92" fmla="*/ 1219772 h 1800225"/>
                <a:gd name="connsiteX93" fmla="*/ 637794 w 1847850"/>
                <a:gd name="connsiteY93" fmla="*/ 1205389 h 1800225"/>
                <a:gd name="connsiteX94" fmla="*/ 633413 w 1847850"/>
                <a:gd name="connsiteY94" fmla="*/ 1198721 h 1800225"/>
                <a:gd name="connsiteX95" fmla="*/ 625602 w 1847850"/>
                <a:gd name="connsiteY95" fmla="*/ 1200626 h 1800225"/>
                <a:gd name="connsiteX96" fmla="*/ 619315 w 1847850"/>
                <a:gd name="connsiteY96" fmla="*/ 1198055 h 1800225"/>
                <a:gd name="connsiteX97" fmla="*/ 608933 w 1847850"/>
                <a:gd name="connsiteY97" fmla="*/ 1201293 h 1800225"/>
                <a:gd name="connsiteX98" fmla="*/ 593408 w 1847850"/>
                <a:gd name="connsiteY98" fmla="*/ 1196435 h 1800225"/>
                <a:gd name="connsiteX99" fmla="*/ 590645 w 1847850"/>
                <a:gd name="connsiteY99" fmla="*/ 1192530 h 1800225"/>
                <a:gd name="connsiteX100" fmla="*/ 593884 w 1847850"/>
                <a:gd name="connsiteY100" fmla="*/ 1185196 h 1800225"/>
                <a:gd name="connsiteX101" fmla="*/ 591503 w 1847850"/>
                <a:gd name="connsiteY101" fmla="*/ 1181957 h 1800225"/>
                <a:gd name="connsiteX102" fmla="*/ 580644 w 1847850"/>
                <a:gd name="connsiteY102" fmla="*/ 1185863 h 1800225"/>
                <a:gd name="connsiteX103" fmla="*/ 567214 w 1847850"/>
                <a:gd name="connsiteY103" fmla="*/ 1181957 h 1800225"/>
                <a:gd name="connsiteX104" fmla="*/ 554927 w 1847850"/>
                <a:gd name="connsiteY104" fmla="*/ 1210532 h 1800225"/>
                <a:gd name="connsiteX105" fmla="*/ 555308 w 1847850"/>
                <a:gd name="connsiteY105" fmla="*/ 1226248 h 1800225"/>
                <a:gd name="connsiteX106" fmla="*/ 548545 w 1847850"/>
                <a:gd name="connsiteY106" fmla="*/ 1252728 h 1800225"/>
                <a:gd name="connsiteX107" fmla="*/ 546735 w 1847850"/>
                <a:gd name="connsiteY107" fmla="*/ 1252252 h 1800225"/>
                <a:gd name="connsiteX108" fmla="*/ 544925 w 1847850"/>
                <a:gd name="connsiteY108" fmla="*/ 1257872 h 1800225"/>
                <a:gd name="connsiteX109" fmla="*/ 542544 w 1847850"/>
                <a:gd name="connsiteY109" fmla="*/ 1271111 h 1800225"/>
                <a:gd name="connsiteX110" fmla="*/ 536448 w 1847850"/>
                <a:gd name="connsiteY110" fmla="*/ 1278541 h 1800225"/>
                <a:gd name="connsiteX111" fmla="*/ 519684 w 1847850"/>
                <a:gd name="connsiteY111" fmla="*/ 1280446 h 1800225"/>
                <a:gd name="connsiteX112" fmla="*/ 500825 w 1847850"/>
                <a:gd name="connsiteY112" fmla="*/ 1292542 h 1800225"/>
                <a:gd name="connsiteX113" fmla="*/ 482155 w 1847850"/>
                <a:gd name="connsiteY113" fmla="*/ 1296733 h 1800225"/>
                <a:gd name="connsiteX114" fmla="*/ 475869 w 1847850"/>
                <a:gd name="connsiteY114" fmla="*/ 1295686 h 1800225"/>
                <a:gd name="connsiteX115" fmla="*/ 469963 w 1847850"/>
                <a:gd name="connsiteY115" fmla="*/ 1299210 h 1800225"/>
                <a:gd name="connsiteX116" fmla="*/ 468725 w 1847850"/>
                <a:gd name="connsiteY116" fmla="*/ 1315403 h 1800225"/>
                <a:gd name="connsiteX117" fmla="*/ 476917 w 1847850"/>
                <a:gd name="connsiteY117" fmla="*/ 1341215 h 1800225"/>
                <a:gd name="connsiteX118" fmla="*/ 469011 w 1847850"/>
                <a:gd name="connsiteY118" fmla="*/ 1336357 h 1800225"/>
                <a:gd name="connsiteX119" fmla="*/ 458629 w 1847850"/>
                <a:gd name="connsiteY119" fmla="*/ 1335596 h 1800225"/>
                <a:gd name="connsiteX120" fmla="*/ 449580 w 1847850"/>
                <a:gd name="connsiteY120" fmla="*/ 1338167 h 1800225"/>
                <a:gd name="connsiteX121" fmla="*/ 435578 w 1847850"/>
                <a:gd name="connsiteY121" fmla="*/ 1330166 h 1800225"/>
                <a:gd name="connsiteX122" fmla="*/ 426148 w 1847850"/>
                <a:gd name="connsiteY122" fmla="*/ 1321403 h 1800225"/>
                <a:gd name="connsiteX123" fmla="*/ 407479 w 1847850"/>
                <a:gd name="connsiteY123" fmla="*/ 1312831 h 1800225"/>
                <a:gd name="connsiteX124" fmla="*/ 403479 w 1847850"/>
                <a:gd name="connsiteY124" fmla="*/ 1313974 h 1800225"/>
                <a:gd name="connsiteX125" fmla="*/ 394430 w 1847850"/>
                <a:gd name="connsiteY125" fmla="*/ 1325689 h 1800225"/>
                <a:gd name="connsiteX126" fmla="*/ 378619 w 1847850"/>
                <a:gd name="connsiteY126" fmla="*/ 1337215 h 1800225"/>
                <a:gd name="connsiteX127" fmla="*/ 365474 w 1847850"/>
                <a:gd name="connsiteY127" fmla="*/ 1340834 h 1800225"/>
                <a:gd name="connsiteX128" fmla="*/ 360997 w 1847850"/>
                <a:gd name="connsiteY128" fmla="*/ 1339215 h 1800225"/>
                <a:gd name="connsiteX129" fmla="*/ 359569 w 1847850"/>
                <a:gd name="connsiteY129" fmla="*/ 1346073 h 1800225"/>
                <a:gd name="connsiteX130" fmla="*/ 361760 w 1847850"/>
                <a:gd name="connsiteY130" fmla="*/ 1355217 h 1800225"/>
                <a:gd name="connsiteX131" fmla="*/ 356330 w 1847850"/>
                <a:gd name="connsiteY131" fmla="*/ 1388840 h 1800225"/>
                <a:gd name="connsiteX132" fmla="*/ 364903 w 1847850"/>
                <a:gd name="connsiteY132" fmla="*/ 1403509 h 1800225"/>
                <a:gd name="connsiteX133" fmla="*/ 365570 w 1847850"/>
                <a:gd name="connsiteY133" fmla="*/ 1411129 h 1800225"/>
                <a:gd name="connsiteX134" fmla="*/ 361379 w 1847850"/>
                <a:gd name="connsiteY134" fmla="*/ 1418177 h 1800225"/>
                <a:gd name="connsiteX135" fmla="*/ 339376 w 1847850"/>
                <a:gd name="connsiteY135" fmla="*/ 1433512 h 1800225"/>
                <a:gd name="connsiteX136" fmla="*/ 317754 w 1847850"/>
                <a:gd name="connsiteY136" fmla="*/ 1429798 h 1800225"/>
                <a:gd name="connsiteX137" fmla="*/ 299847 w 1847850"/>
                <a:gd name="connsiteY137" fmla="*/ 1423226 h 1800225"/>
                <a:gd name="connsiteX138" fmla="*/ 290036 w 1847850"/>
                <a:gd name="connsiteY138" fmla="*/ 1413701 h 1800225"/>
                <a:gd name="connsiteX139" fmla="*/ 292798 w 1847850"/>
                <a:gd name="connsiteY139" fmla="*/ 1404461 h 1800225"/>
                <a:gd name="connsiteX140" fmla="*/ 292037 w 1847850"/>
                <a:gd name="connsiteY140" fmla="*/ 1396174 h 1800225"/>
                <a:gd name="connsiteX141" fmla="*/ 296894 w 1847850"/>
                <a:gd name="connsiteY141" fmla="*/ 1383221 h 1800225"/>
                <a:gd name="connsiteX142" fmla="*/ 293465 w 1847850"/>
                <a:gd name="connsiteY142" fmla="*/ 1371790 h 1800225"/>
                <a:gd name="connsiteX143" fmla="*/ 278606 w 1847850"/>
                <a:gd name="connsiteY143" fmla="*/ 1374077 h 1800225"/>
                <a:gd name="connsiteX144" fmla="*/ 268605 w 1847850"/>
                <a:gd name="connsiteY144" fmla="*/ 1372838 h 1800225"/>
                <a:gd name="connsiteX145" fmla="*/ 258699 w 1847850"/>
                <a:gd name="connsiteY145" fmla="*/ 1383030 h 1800225"/>
                <a:gd name="connsiteX146" fmla="*/ 254984 w 1847850"/>
                <a:gd name="connsiteY146" fmla="*/ 1383697 h 1800225"/>
                <a:gd name="connsiteX147" fmla="*/ 252317 w 1847850"/>
                <a:gd name="connsiteY147" fmla="*/ 1389507 h 1800225"/>
                <a:gd name="connsiteX148" fmla="*/ 244697 w 1847850"/>
                <a:gd name="connsiteY148" fmla="*/ 1383221 h 1800225"/>
                <a:gd name="connsiteX149" fmla="*/ 241268 w 1847850"/>
                <a:gd name="connsiteY149" fmla="*/ 1375791 h 1800225"/>
                <a:gd name="connsiteX150" fmla="*/ 226790 w 1847850"/>
                <a:gd name="connsiteY150" fmla="*/ 1375696 h 1800225"/>
                <a:gd name="connsiteX151" fmla="*/ 226314 w 1847850"/>
                <a:gd name="connsiteY151" fmla="*/ 1366933 h 1800225"/>
                <a:gd name="connsiteX152" fmla="*/ 209836 w 1847850"/>
                <a:gd name="connsiteY152" fmla="*/ 1364552 h 1800225"/>
                <a:gd name="connsiteX153" fmla="*/ 210312 w 1847850"/>
                <a:gd name="connsiteY153" fmla="*/ 1379982 h 1800225"/>
                <a:gd name="connsiteX154" fmla="*/ 203073 w 1847850"/>
                <a:gd name="connsiteY154" fmla="*/ 1374172 h 1800225"/>
                <a:gd name="connsiteX155" fmla="*/ 185356 w 1847850"/>
                <a:gd name="connsiteY155" fmla="*/ 1372648 h 1800225"/>
                <a:gd name="connsiteX156" fmla="*/ 183642 w 1847850"/>
                <a:gd name="connsiteY156" fmla="*/ 1368933 h 1800225"/>
                <a:gd name="connsiteX157" fmla="*/ 168307 w 1847850"/>
                <a:gd name="connsiteY157" fmla="*/ 1362170 h 1800225"/>
                <a:gd name="connsiteX158" fmla="*/ 147161 w 1847850"/>
                <a:gd name="connsiteY158" fmla="*/ 1362265 h 1800225"/>
                <a:gd name="connsiteX159" fmla="*/ 144018 w 1847850"/>
                <a:gd name="connsiteY159" fmla="*/ 1353407 h 1800225"/>
                <a:gd name="connsiteX160" fmla="*/ 140494 w 1847850"/>
                <a:gd name="connsiteY160" fmla="*/ 1352360 h 1800225"/>
                <a:gd name="connsiteX161" fmla="*/ 141256 w 1847850"/>
                <a:gd name="connsiteY161" fmla="*/ 1368171 h 1800225"/>
                <a:gd name="connsiteX162" fmla="*/ 126683 w 1847850"/>
                <a:gd name="connsiteY162" fmla="*/ 1378458 h 1800225"/>
                <a:gd name="connsiteX163" fmla="*/ 119348 w 1847850"/>
                <a:gd name="connsiteY163" fmla="*/ 1370076 h 1800225"/>
                <a:gd name="connsiteX164" fmla="*/ 119158 w 1847850"/>
                <a:gd name="connsiteY164" fmla="*/ 1363980 h 1800225"/>
                <a:gd name="connsiteX165" fmla="*/ 115253 w 1847850"/>
                <a:gd name="connsiteY165" fmla="*/ 1358932 h 1800225"/>
                <a:gd name="connsiteX166" fmla="*/ 111919 w 1847850"/>
                <a:gd name="connsiteY166" fmla="*/ 1355598 h 1800225"/>
                <a:gd name="connsiteX167" fmla="*/ 108490 w 1847850"/>
                <a:gd name="connsiteY167" fmla="*/ 1357979 h 1800225"/>
                <a:gd name="connsiteX168" fmla="*/ 106489 w 1847850"/>
                <a:gd name="connsiteY168" fmla="*/ 1356265 h 1800225"/>
                <a:gd name="connsiteX169" fmla="*/ 106680 w 1847850"/>
                <a:gd name="connsiteY169" fmla="*/ 1349121 h 1800225"/>
                <a:gd name="connsiteX170" fmla="*/ 84487 w 1847850"/>
                <a:gd name="connsiteY170" fmla="*/ 1360170 h 1800225"/>
                <a:gd name="connsiteX171" fmla="*/ 78105 w 1847850"/>
                <a:gd name="connsiteY171" fmla="*/ 1363599 h 1800225"/>
                <a:gd name="connsiteX172" fmla="*/ 73057 w 1847850"/>
                <a:gd name="connsiteY172" fmla="*/ 1356646 h 1800225"/>
                <a:gd name="connsiteX173" fmla="*/ 67532 w 1847850"/>
                <a:gd name="connsiteY173" fmla="*/ 1360837 h 1800225"/>
                <a:gd name="connsiteX174" fmla="*/ 71819 w 1847850"/>
                <a:gd name="connsiteY174" fmla="*/ 1350073 h 1800225"/>
                <a:gd name="connsiteX175" fmla="*/ 69628 w 1847850"/>
                <a:gd name="connsiteY175" fmla="*/ 1342168 h 1800225"/>
                <a:gd name="connsiteX176" fmla="*/ 74104 w 1847850"/>
                <a:gd name="connsiteY176" fmla="*/ 1328547 h 1800225"/>
                <a:gd name="connsiteX177" fmla="*/ 59531 w 1847850"/>
                <a:gd name="connsiteY177" fmla="*/ 1323213 h 1800225"/>
                <a:gd name="connsiteX178" fmla="*/ 48578 w 1847850"/>
                <a:gd name="connsiteY178" fmla="*/ 1329595 h 1800225"/>
                <a:gd name="connsiteX179" fmla="*/ 34480 w 1847850"/>
                <a:gd name="connsiteY179" fmla="*/ 1333119 h 1800225"/>
                <a:gd name="connsiteX180" fmla="*/ 23431 w 1847850"/>
                <a:gd name="connsiteY180" fmla="*/ 1328833 h 1800225"/>
                <a:gd name="connsiteX181" fmla="*/ 15430 w 1847850"/>
                <a:gd name="connsiteY181" fmla="*/ 1318355 h 1800225"/>
                <a:gd name="connsiteX182" fmla="*/ 16764 w 1847850"/>
                <a:gd name="connsiteY182" fmla="*/ 1321308 h 1800225"/>
                <a:gd name="connsiteX183" fmla="*/ 10001 w 1847850"/>
                <a:gd name="connsiteY183" fmla="*/ 1318450 h 1800225"/>
                <a:gd name="connsiteX184" fmla="*/ 14573 w 1847850"/>
                <a:gd name="connsiteY184" fmla="*/ 1315974 h 1800225"/>
                <a:gd name="connsiteX185" fmla="*/ 15050 w 1847850"/>
                <a:gd name="connsiteY185" fmla="*/ 1294543 h 1800225"/>
                <a:gd name="connsiteX186" fmla="*/ 10763 w 1847850"/>
                <a:gd name="connsiteY186" fmla="*/ 1295686 h 1800225"/>
                <a:gd name="connsiteX187" fmla="*/ 14669 w 1847850"/>
                <a:gd name="connsiteY187" fmla="*/ 1291304 h 1800225"/>
                <a:gd name="connsiteX188" fmla="*/ 14669 w 1847850"/>
                <a:gd name="connsiteY188" fmla="*/ 1283303 h 1800225"/>
                <a:gd name="connsiteX189" fmla="*/ 13621 w 1847850"/>
                <a:gd name="connsiteY189" fmla="*/ 1272445 h 1800225"/>
                <a:gd name="connsiteX190" fmla="*/ 11144 w 1847850"/>
                <a:gd name="connsiteY190" fmla="*/ 1272730 h 1800225"/>
                <a:gd name="connsiteX191" fmla="*/ 9525 w 1847850"/>
                <a:gd name="connsiteY191" fmla="*/ 1269397 h 1800225"/>
                <a:gd name="connsiteX192" fmla="*/ 14954 w 1847850"/>
                <a:gd name="connsiteY192" fmla="*/ 1264634 h 1800225"/>
                <a:gd name="connsiteX193" fmla="*/ 15526 w 1847850"/>
                <a:gd name="connsiteY193" fmla="*/ 1257014 h 1800225"/>
                <a:gd name="connsiteX194" fmla="*/ 50768 w 1847850"/>
                <a:gd name="connsiteY194" fmla="*/ 1272921 h 1800225"/>
                <a:gd name="connsiteX195" fmla="*/ 56674 w 1847850"/>
                <a:gd name="connsiteY195" fmla="*/ 1281113 h 1800225"/>
                <a:gd name="connsiteX196" fmla="*/ 64008 w 1847850"/>
                <a:gd name="connsiteY196" fmla="*/ 1282160 h 1800225"/>
                <a:gd name="connsiteX197" fmla="*/ 77343 w 1847850"/>
                <a:gd name="connsiteY197" fmla="*/ 1277398 h 1800225"/>
                <a:gd name="connsiteX198" fmla="*/ 84963 w 1847850"/>
                <a:gd name="connsiteY198" fmla="*/ 1267587 h 1800225"/>
                <a:gd name="connsiteX199" fmla="*/ 97727 w 1847850"/>
                <a:gd name="connsiteY199" fmla="*/ 1261586 h 1800225"/>
                <a:gd name="connsiteX200" fmla="*/ 105632 w 1847850"/>
                <a:gd name="connsiteY200" fmla="*/ 1249871 h 1800225"/>
                <a:gd name="connsiteX201" fmla="*/ 114681 w 1847850"/>
                <a:gd name="connsiteY201" fmla="*/ 1247775 h 1800225"/>
                <a:gd name="connsiteX202" fmla="*/ 120682 w 1847850"/>
                <a:gd name="connsiteY202" fmla="*/ 1241298 h 1800225"/>
                <a:gd name="connsiteX203" fmla="*/ 129921 w 1847850"/>
                <a:gd name="connsiteY203" fmla="*/ 1242536 h 1800225"/>
                <a:gd name="connsiteX204" fmla="*/ 127540 w 1847850"/>
                <a:gd name="connsiteY204" fmla="*/ 1231582 h 1800225"/>
                <a:gd name="connsiteX205" fmla="*/ 136588 w 1847850"/>
                <a:gd name="connsiteY205" fmla="*/ 1240727 h 1800225"/>
                <a:gd name="connsiteX206" fmla="*/ 139637 w 1847850"/>
                <a:gd name="connsiteY206" fmla="*/ 1251014 h 1800225"/>
                <a:gd name="connsiteX207" fmla="*/ 152305 w 1847850"/>
                <a:gd name="connsiteY207" fmla="*/ 1251775 h 1800225"/>
                <a:gd name="connsiteX208" fmla="*/ 161449 w 1847850"/>
                <a:gd name="connsiteY208" fmla="*/ 1257205 h 1800225"/>
                <a:gd name="connsiteX209" fmla="*/ 164020 w 1847850"/>
                <a:gd name="connsiteY209" fmla="*/ 1263110 h 1800225"/>
                <a:gd name="connsiteX210" fmla="*/ 183642 w 1847850"/>
                <a:gd name="connsiteY210" fmla="*/ 1251966 h 1800225"/>
                <a:gd name="connsiteX211" fmla="*/ 189167 w 1847850"/>
                <a:gd name="connsiteY211" fmla="*/ 1253395 h 1800225"/>
                <a:gd name="connsiteX212" fmla="*/ 185642 w 1847850"/>
                <a:gd name="connsiteY212" fmla="*/ 1254728 h 1800225"/>
                <a:gd name="connsiteX213" fmla="*/ 195929 w 1847850"/>
                <a:gd name="connsiteY213" fmla="*/ 1254442 h 1800225"/>
                <a:gd name="connsiteX214" fmla="*/ 197168 w 1847850"/>
                <a:gd name="connsiteY214" fmla="*/ 1251204 h 1800225"/>
                <a:gd name="connsiteX215" fmla="*/ 204692 w 1847850"/>
                <a:gd name="connsiteY215" fmla="*/ 1253109 h 1800225"/>
                <a:gd name="connsiteX216" fmla="*/ 216218 w 1847850"/>
                <a:gd name="connsiteY216" fmla="*/ 1267111 h 1800225"/>
                <a:gd name="connsiteX217" fmla="*/ 216503 w 1847850"/>
                <a:gd name="connsiteY217" fmla="*/ 1263682 h 1800225"/>
                <a:gd name="connsiteX218" fmla="*/ 216884 w 1847850"/>
                <a:gd name="connsiteY218" fmla="*/ 1266730 h 1800225"/>
                <a:gd name="connsiteX219" fmla="*/ 240030 w 1847850"/>
                <a:gd name="connsiteY219" fmla="*/ 1265301 h 1800225"/>
                <a:gd name="connsiteX220" fmla="*/ 235648 w 1847850"/>
                <a:gd name="connsiteY220" fmla="*/ 1252347 h 1800225"/>
                <a:gd name="connsiteX221" fmla="*/ 228219 w 1847850"/>
                <a:gd name="connsiteY221" fmla="*/ 1248728 h 1800225"/>
                <a:gd name="connsiteX222" fmla="*/ 228981 w 1847850"/>
                <a:gd name="connsiteY222" fmla="*/ 1247013 h 1800225"/>
                <a:gd name="connsiteX223" fmla="*/ 237935 w 1847850"/>
                <a:gd name="connsiteY223" fmla="*/ 1248537 h 1800225"/>
                <a:gd name="connsiteX224" fmla="*/ 236601 w 1847850"/>
                <a:gd name="connsiteY224" fmla="*/ 1246251 h 1800225"/>
                <a:gd name="connsiteX225" fmla="*/ 243554 w 1847850"/>
                <a:gd name="connsiteY225" fmla="*/ 1231297 h 1800225"/>
                <a:gd name="connsiteX226" fmla="*/ 242030 w 1847850"/>
                <a:gd name="connsiteY226" fmla="*/ 1229868 h 1800225"/>
                <a:gd name="connsiteX227" fmla="*/ 256318 w 1847850"/>
                <a:gd name="connsiteY227" fmla="*/ 1222915 h 1800225"/>
                <a:gd name="connsiteX228" fmla="*/ 265938 w 1847850"/>
                <a:gd name="connsiteY228" fmla="*/ 1211485 h 1800225"/>
                <a:gd name="connsiteX229" fmla="*/ 286417 w 1847850"/>
                <a:gd name="connsiteY229" fmla="*/ 1204913 h 1800225"/>
                <a:gd name="connsiteX230" fmla="*/ 293370 w 1847850"/>
                <a:gd name="connsiteY230" fmla="*/ 1197864 h 1800225"/>
                <a:gd name="connsiteX231" fmla="*/ 292037 w 1847850"/>
                <a:gd name="connsiteY231" fmla="*/ 1178719 h 1800225"/>
                <a:gd name="connsiteX232" fmla="*/ 296989 w 1847850"/>
                <a:gd name="connsiteY232" fmla="*/ 1156430 h 1800225"/>
                <a:gd name="connsiteX233" fmla="*/ 310325 w 1847850"/>
                <a:gd name="connsiteY233" fmla="*/ 1133380 h 1800225"/>
                <a:gd name="connsiteX234" fmla="*/ 307372 w 1847850"/>
                <a:gd name="connsiteY234" fmla="*/ 1137856 h 1800225"/>
                <a:gd name="connsiteX235" fmla="*/ 298418 w 1847850"/>
                <a:gd name="connsiteY235" fmla="*/ 1127665 h 1800225"/>
                <a:gd name="connsiteX236" fmla="*/ 299847 w 1847850"/>
                <a:gd name="connsiteY236" fmla="*/ 1125093 h 1800225"/>
                <a:gd name="connsiteX237" fmla="*/ 310325 w 1847850"/>
                <a:gd name="connsiteY237" fmla="*/ 1122426 h 1800225"/>
                <a:gd name="connsiteX238" fmla="*/ 315849 w 1847850"/>
                <a:gd name="connsiteY238" fmla="*/ 1118616 h 1800225"/>
                <a:gd name="connsiteX239" fmla="*/ 313944 w 1847850"/>
                <a:gd name="connsiteY239" fmla="*/ 1119473 h 1800225"/>
                <a:gd name="connsiteX240" fmla="*/ 310515 w 1847850"/>
                <a:gd name="connsiteY240" fmla="*/ 1108615 h 1800225"/>
                <a:gd name="connsiteX241" fmla="*/ 312706 w 1847850"/>
                <a:gd name="connsiteY241" fmla="*/ 1110615 h 1800225"/>
                <a:gd name="connsiteX242" fmla="*/ 305657 w 1847850"/>
                <a:gd name="connsiteY242" fmla="*/ 1099947 h 1800225"/>
                <a:gd name="connsiteX243" fmla="*/ 306514 w 1847850"/>
                <a:gd name="connsiteY243" fmla="*/ 1094804 h 1800225"/>
                <a:gd name="connsiteX244" fmla="*/ 315468 w 1847850"/>
                <a:gd name="connsiteY244" fmla="*/ 1085469 h 1800225"/>
                <a:gd name="connsiteX245" fmla="*/ 304419 w 1847850"/>
                <a:gd name="connsiteY245" fmla="*/ 1078135 h 1800225"/>
                <a:gd name="connsiteX246" fmla="*/ 315849 w 1847850"/>
                <a:gd name="connsiteY246" fmla="*/ 1085279 h 1800225"/>
                <a:gd name="connsiteX247" fmla="*/ 324421 w 1847850"/>
                <a:gd name="connsiteY247" fmla="*/ 1077944 h 1800225"/>
                <a:gd name="connsiteX248" fmla="*/ 325660 w 1847850"/>
                <a:gd name="connsiteY248" fmla="*/ 1070420 h 1800225"/>
                <a:gd name="connsiteX249" fmla="*/ 318706 w 1847850"/>
                <a:gd name="connsiteY249" fmla="*/ 1052322 h 1800225"/>
                <a:gd name="connsiteX250" fmla="*/ 321564 w 1847850"/>
                <a:gd name="connsiteY250" fmla="*/ 1040416 h 1800225"/>
                <a:gd name="connsiteX251" fmla="*/ 323755 w 1847850"/>
                <a:gd name="connsiteY251" fmla="*/ 1037749 h 1800225"/>
                <a:gd name="connsiteX252" fmla="*/ 327279 w 1847850"/>
                <a:gd name="connsiteY252" fmla="*/ 1038796 h 1800225"/>
                <a:gd name="connsiteX253" fmla="*/ 338804 w 1847850"/>
                <a:gd name="connsiteY253" fmla="*/ 1027652 h 1800225"/>
                <a:gd name="connsiteX254" fmla="*/ 339947 w 1847850"/>
                <a:gd name="connsiteY254" fmla="*/ 1013174 h 1800225"/>
                <a:gd name="connsiteX255" fmla="*/ 346424 w 1847850"/>
                <a:gd name="connsiteY255" fmla="*/ 1013079 h 1800225"/>
                <a:gd name="connsiteX256" fmla="*/ 337756 w 1847850"/>
                <a:gd name="connsiteY256" fmla="*/ 994124 h 1800225"/>
                <a:gd name="connsiteX257" fmla="*/ 313182 w 1847850"/>
                <a:gd name="connsiteY257" fmla="*/ 979551 h 1800225"/>
                <a:gd name="connsiteX258" fmla="*/ 306514 w 1847850"/>
                <a:gd name="connsiteY258" fmla="*/ 961644 h 1800225"/>
                <a:gd name="connsiteX259" fmla="*/ 288893 w 1847850"/>
                <a:gd name="connsiteY259" fmla="*/ 958501 h 1800225"/>
                <a:gd name="connsiteX260" fmla="*/ 284036 w 1847850"/>
                <a:gd name="connsiteY260" fmla="*/ 952595 h 1800225"/>
                <a:gd name="connsiteX261" fmla="*/ 275272 w 1847850"/>
                <a:gd name="connsiteY261" fmla="*/ 950595 h 1800225"/>
                <a:gd name="connsiteX262" fmla="*/ 275082 w 1847850"/>
                <a:gd name="connsiteY262" fmla="*/ 945261 h 1800225"/>
                <a:gd name="connsiteX263" fmla="*/ 269367 w 1847850"/>
                <a:gd name="connsiteY263" fmla="*/ 940879 h 1800225"/>
                <a:gd name="connsiteX264" fmla="*/ 270605 w 1847850"/>
                <a:gd name="connsiteY264" fmla="*/ 937355 h 1800225"/>
                <a:gd name="connsiteX265" fmla="*/ 266224 w 1847850"/>
                <a:gd name="connsiteY265" fmla="*/ 937736 h 1800225"/>
                <a:gd name="connsiteX266" fmla="*/ 263557 w 1847850"/>
                <a:gd name="connsiteY266" fmla="*/ 934974 h 1800225"/>
                <a:gd name="connsiteX267" fmla="*/ 264986 w 1847850"/>
                <a:gd name="connsiteY267" fmla="*/ 929545 h 1800225"/>
                <a:gd name="connsiteX268" fmla="*/ 254508 w 1847850"/>
                <a:gd name="connsiteY268" fmla="*/ 927449 h 1800225"/>
                <a:gd name="connsiteX269" fmla="*/ 253555 w 1847850"/>
                <a:gd name="connsiteY269" fmla="*/ 923354 h 1800225"/>
                <a:gd name="connsiteX270" fmla="*/ 265747 w 1847850"/>
                <a:gd name="connsiteY270" fmla="*/ 916686 h 1800225"/>
                <a:gd name="connsiteX271" fmla="*/ 263557 w 1847850"/>
                <a:gd name="connsiteY271" fmla="*/ 911066 h 1800225"/>
                <a:gd name="connsiteX272" fmla="*/ 267462 w 1847850"/>
                <a:gd name="connsiteY272" fmla="*/ 900113 h 1800225"/>
                <a:gd name="connsiteX273" fmla="*/ 267748 w 1847850"/>
                <a:gd name="connsiteY273" fmla="*/ 886778 h 1800225"/>
                <a:gd name="connsiteX274" fmla="*/ 271939 w 1847850"/>
                <a:gd name="connsiteY274" fmla="*/ 883444 h 1800225"/>
                <a:gd name="connsiteX275" fmla="*/ 258509 w 1847850"/>
                <a:gd name="connsiteY275" fmla="*/ 871728 h 1800225"/>
                <a:gd name="connsiteX276" fmla="*/ 263271 w 1847850"/>
                <a:gd name="connsiteY276" fmla="*/ 866204 h 1800225"/>
                <a:gd name="connsiteX277" fmla="*/ 257461 w 1847850"/>
                <a:gd name="connsiteY277" fmla="*/ 860584 h 1800225"/>
                <a:gd name="connsiteX278" fmla="*/ 259080 w 1847850"/>
                <a:gd name="connsiteY278" fmla="*/ 854107 h 1800225"/>
                <a:gd name="connsiteX279" fmla="*/ 252317 w 1847850"/>
                <a:gd name="connsiteY279" fmla="*/ 851059 h 1800225"/>
                <a:gd name="connsiteX280" fmla="*/ 260604 w 1847850"/>
                <a:gd name="connsiteY280" fmla="*/ 837152 h 1800225"/>
                <a:gd name="connsiteX281" fmla="*/ 249364 w 1847850"/>
                <a:gd name="connsiteY281" fmla="*/ 830104 h 1800225"/>
                <a:gd name="connsiteX282" fmla="*/ 257270 w 1847850"/>
                <a:gd name="connsiteY282" fmla="*/ 823722 h 1800225"/>
                <a:gd name="connsiteX283" fmla="*/ 257937 w 1847850"/>
                <a:gd name="connsiteY283" fmla="*/ 811339 h 1800225"/>
                <a:gd name="connsiteX284" fmla="*/ 273463 w 1847850"/>
                <a:gd name="connsiteY284" fmla="*/ 795433 h 1800225"/>
                <a:gd name="connsiteX285" fmla="*/ 268796 w 1847850"/>
                <a:gd name="connsiteY285" fmla="*/ 784479 h 1800225"/>
                <a:gd name="connsiteX286" fmla="*/ 262604 w 1847850"/>
                <a:gd name="connsiteY286" fmla="*/ 783907 h 1800225"/>
                <a:gd name="connsiteX287" fmla="*/ 271653 w 1847850"/>
                <a:gd name="connsiteY287" fmla="*/ 773049 h 1800225"/>
                <a:gd name="connsiteX288" fmla="*/ 268700 w 1847850"/>
                <a:gd name="connsiteY288" fmla="*/ 765810 h 1800225"/>
                <a:gd name="connsiteX289" fmla="*/ 270796 w 1847850"/>
                <a:gd name="connsiteY289" fmla="*/ 761619 h 1800225"/>
                <a:gd name="connsiteX290" fmla="*/ 260128 w 1847850"/>
                <a:gd name="connsiteY290" fmla="*/ 755332 h 1800225"/>
                <a:gd name="connsiteX291" fmla="*/ 252412 w 1847850"/>
                <a:gd name="connsiteY291" fmla="*/ 765143 h 1800225"/>
                <a:gd name="connsiteX292" fmla="*/ 249745 w 1847850"/>
                <a:gd name="connsiteY292" fmla="*/ 759619 h 1800225"/>
                <a:gd name="connsiteX293" fmla="*/ 242887 w 1847850"/>
                <a:gd name="connsiteY293" fmla="*/ 761429 h 1800225"/>
                <a:gd name="connsiteX294" fmla="*/ 242316 w 1847850"/>
                <a:gd name="connsiteY294" fmla="*/ 742569 h 1800225"/>
                <a:gd name="connsiteX295" fmla="*/ 248698 w 1847850"/>
                <a:gd name="connsiteY295" fmla="*/ 728472 h 1800225"/>
                <a:gd name="connsiteX296" fmla="*/ 262414 w 1847850"/>
                <a:gd name="connsiteY296" fmla="*/ 719328 h 1800225"/>
                <a:gd name="connsiteX297" fmla="*/ 249364 w 1847850"/>
                <a:gd name="connsiteY297" fmla="*/ 714851 h 1800225"/>
                <a:gd name="connsiteX298" fmla="*/ 235839 w 1847850"/>
                <a:gd name="connsiteY298" fmla="*/ 718185 h 1800225"/>
                <a:gd name="connsiteX299" fmla="*/ 224314 w 1847850"/>
                <a:gd name="connsiteY299" fmla="*/ 708660 h 1800225"/>
                <a:gd name="connsiteX300" fmla="*/ 206026 w 1847850"/>
                <a:gd name="connsiteY300" fmla="*/ 701707 h 1800225"/>
                <a:gd name="connsiteX301" fmla="*/ 199644 w 1847850"/>
                <a:gd name="connsiteY301" fmla="*/ 705612 h 1800225"/>
                <a:gd name="connsiteX302" fmla="*/ 191357 w 1847850"/>
                <a:gd name="connsiteY302" fmla="*/ 719519 h 1800225"/>
                <a:gd name="connsiteX303" fmla="*/ 181642 w 1847850"/>
                <a:gd name="connsiteY303" fmla="*/ 724186 h 1800225"/>
                <a:gd name="connsiteX304" fmla="*/ 172879 w 1847850"/>
                <a:gd name="connsiteY304" fmla="*/ 737711 h 1800225"/>
                <a:gd name="connsiteX305" fmla="*/ 169545 w 1847850"/>
                <a:gd name="connsiteY305" fmla="*/ 738949 h 1800225"/>
                <a:gd name="connsiteX306" fmla="*/ 168688 w 1847850"/>
                <a:gd name="connsiteY306" fmla="*/ 749617 h 1800225"/>
                <a:gd name="connsiteX307" fmla="*/ 154972 w 1847850"/>
                <a:gd name="connsiteY307" fmla="*/ 749617 h 1800225"/>
                <a:gd name="connsiteX308" fmla="*/ 157925 w 1847850"/>
                <a:gd name="connsiteY308" fmla="*/ 729996 h 1800225"/>
                <a:gd name="connsiteX309" fmla="*/ 154114 w 1847850"/>
                <a:gd name="connsiteY309" fmla="*/ 716661 h 1800225"/>
                <a:gd name="connsiteX310" fmla="*/ 139255 w 1847850"/>
                <a:gd name="connsiteY310" fmla="*/ 695515 h 1800225"/>
                <a:gd name="connsiteX311" fmla="*/ 127540 w 1847850"/>
                <a:gd name="connsiteY311" fmla="*/ 687800 h 1800225"/>
                <a:gd name="connsiteX312" fmla="*/ 129445 w 1847850"/>
                <a:gd name="connsiteY312" fmla="*/ 681990 h 1800225"/>
                <a:gd name="connsiteX313" fmla="*/ 142780 w 1847850"/>
                <a:gd name="connsiteY313" fmla="*/ 692087 h 1800225"/>
                <a:gd name="connsiteX314" fmla="*/ 144494 w 1847850"/>
                <a:gd name="connsiteY314" fmla="*/ 689515 h 1800225"/>
                <a:gd name="connsiteX315" fmla="*/ 138684 w 1847850"/>
                <a:gd name="connsiteY315" fmla="*/ 686371 h 1800225"/>
                <a:gd name="connsiteX316" fmla="*/ 137541 w 1847850"/>
                <a:gd name="connsiteY316" fmla="*/ 681799 h 1800225"/>
                <a:gd name="connsiteX317" fmla="*/ 132683 w 1847850"/>
                <a:gd name="connsiteY317" fmla="*/ 681990 h 1800225"/>
                <a:gd name="connsiteX318" fmla="*/ 134398 w 1847850"/>
                <a:gd name="connsiteY318" fmla="*/ 677323 h 1800225"/>
                <a:gd name="connsiteX319" fmla="*/ 111443 w 1847850"/>
                <a:gd name="connsiteY319" fmla="*/ 669227 h 1800225"/>
                <a:gd name="connsiteX320" fmla="*/ 120110 w 1847850"/>
                <a:gd name="connsiteY320" fmla="*/ 655034 h 1800225"/>
                <a:gd name="connsiteX321" fmla="*/ 132017 w 1847850"/>
                <a:gd name="connsiteY321" fmla="*/ 662083 h 1800225"/>
                <a:gd name="connsiteX322" fmla="*/ 146018 w 1847850"/>
                <a:gd name="connsiteY322" fmla="*/ 663321 h 1800225"/>
                <a:gd name="connsiteX323" fmla="*/ 148971 w 1847850"/>
                <a:gd name="connsiteY323" fmla="*/ 672751 h 1800225"/>
                <a:gd name="connsiteX324" fmla="*/ 163354 w 1847850"/>
                <a:gd name="connsiteY324" fmla="*/ 671513 h 1800225"/>
                <a:gd name="connsiteX325" fmla="*/ 165640 w 1847850"/>
                <a:gd name="connsiteY325" fmla="*/ 678466 h 1800225"/>
                <a:gd name="connsiteX326" fmla="*/ 177832 w 1847850"/>
                <a:gd name="connsiteY326" fmla="*/ 673227 h 1800225"/>
                <a:gd name="connsiteX327" fmla="*/ 179546 w 1847850"/>
                <a:gd name="connsiteY327" fmla="*/ 652558 h 1800225"/>
                <a:gd name="connsiteX328" fmla="*/ 187071 w 1847850"/>
                <a:gd name="connsiteY328" fmla="*/ 653129 h 1800225"/>
                <a:gd name="connsiteX329" fmla="*/ 209645 w 1847850"/>
                <a:gd name="connsiteY329" fmla="*/ 661702 h 1800225"/>
                <a:gd name="connsiteX330" fmla="*/ 228124 w 1847850"/>
                <a:gd name="connsiteY330" fmla="*/ 671513 h 1800225"/>
                <a:gd name="connsiteX331" fmla="*/ 243840 w 1847850"/>
                <a:gd name="connsiteY331" fmla="*/ 668560 h 1800225"/>
                <a:gd name="connsiteX332" fmla="*/ 242221 w 1847850"/>
                <a:gd name="connsiteY332" fmla="*/ 650938 h 1800225"/>
                <a:gd name="connsiteX333" fmla="*/ 245173 w 1847850"/>
                <a:gd name="connsiteY333" fmla="*/ 631031 h 1800225"/>
                <a:gd name="connsiteX334" fmla="*/ 236029 w 1847850"/>
                <a:gd name="connsiteY334" fmla="*/ 619601 h 1800225"/>
                <a:gd name="connsiteX335" fmla="*/ 227838 w 1847850"/>
                <a:gd name="connsiteY335" fmla="*/ 601885 h 1800225"/>
                <a:gd name="connsiteX336" fmla="*/ 229934 w 1847850"/>
                <a:gd name="connsiteY336" fmla="*/ 576739 h 1800225"/>
                <a:gd name="connsiteX337" fmla="*/ 245745 w 1847850"/>
                <a:gd name="connsiteY337" fmla="*/ 578453 h 1800225"/>
                <a:gd name="connsiteX338" fmla="*/ 253175 w 1847850"/>
                <a:gd name="connsiteY338" fmla="*/ 575596 h 1800225"/>
                <a:gd name="connsiteX339" fmla="*/ 257175 w 1847850"/>
                <a:gd name="connsiteY339" fmla="*/ 570452 h 1800225"/>
                <a:gd name="connsiteX340" fmla="*/ 260318 w 1847850"/>
                <a:gd name="connsiteY340" fmla="*/ 572453 h 1800225"/>
                <a:gd name="connsiteX341" fmla="*/ 269462 w 1847850"/>
                <a:gd name="connsiteY341" fmla="*/ 569786 h 1800225"/>
                <a:gd name="connsiteX342" fmla="*/ 267271 w 1847850"/>
                <a:gd name="connsiteY342" fmla="*/ 565309 h 1800225"/>
                <a:gd name="connsiteX343" fmla="*/ 260128 w 1847850"/>
                <a:gd name="connsiteY343" fmla="*/ 568738 h 1800225"/>
                <a:gd name="connsiteX344" fmla="*/ 251841 w 1847850"/>
                <a:gd name="connsiteY344" fmla="*/ 563404 h 1800225"/>
                <a:gd name="connsiteX345" fmla="*/ 251365 w 1847850"/>
                <a:gd name="connsiteY345" fmla="*/ 547211 h 1800225"/>
                <a:gd name="connsiteX346" fmla="*/ 277463 w 1847850"/>
                <a:gd name="connsiteY346" fmla="*/ 525113 h 1800225"/>
                <a:gd name="connsiteX347" fmla="*/ 289274 w 1847850"/>
                <a:gd name="connsiteY347" fmla="*/ 536638 h 1800225"/>
                <a:gd name="connsiteX348" fmla="*/ 285179 w 1847850"/>
                <a:gd name="connsiteY348" fmla="*/ 553593 h 1800225"/>
                <a:gd name="connsiteX349" fmla="*/ 284512 w 1847850"/>
                <a:gd name="connsiteY349" fmla="*/ 567595 h 1800225"/>
                <a:gd name="connsiteX350" fmla="*/ 286988 w 1847850"/>
                <a:gd name="connsiteY350" fmla="*/ 577691 h 1800225"/>
                <a:gd name="connsiteX351" fmla="*/ 281559 w 1847850"/>
                <a:gd name="connsiteY351" fmla="*/ 594360 h 1800225"/>
                <a:gd name="connsiteX352" fmla="*/ 280987 w 1847850"/>
                <a:gd name="connsiteY352" fmla="*/ 614363 h 1800225"/>
                <a:gd name="connsiteX353" fmla="*/ 287655 w 1847850"/>
                <a:gd name="connsiteY353" fmla="*/ 621506 h 1800225"/>
                <a:gd name="connsiteX354" fmla="*/ 284036 w 1847850"/>
                <a:gd name="connsiteY354" fmla="*/ 634365 h 1800225"/>
                <a:gd name="connsiteX355" fmla="*/ 300704 w 1847850"/>
                <a:gd name="connsiteY355" fmla="*/ 635698 h 1800225"/>
                <a:gd name="connsiteX356" fmla="*/ 320230 w 1847850"/>
                <a:gd name="connsiteY356" fmla="*/ 622745 h 1800225"/>
                <a:gd name="connsiteX357" fmla="*/ 330518 w 1847850"/>
                <a:gd name="connsiteY357" fmla="*/ 622840 h 1800225"/>
                <a:gd name="connsiteX358" fmla="*/ 346520 w 1847850"/>
                <a:gd name="connsiteY358" fmla="*/ 618935 h 1800225"/>
                <a:gd name="connsiteX359" fmla="*/ 347853 w 1847850"/>
                <a:gd name="connsiteY359" fmla="*/ 617506 h 1800225"/>
                <a:gd name="connsiteX360" fmla="*/ 338423 w 1847850"/>
                <a:gd name="connsiteY360" fmla="*/ 597313 h 1800225"/>
                <a:gd name="connsiteX361" fmla="*/ 340519 w 1847850"/>
                <a:gd name="connsiteY361" fmla="*/ 588740 h 1800225"/>
                <a:gd name="connsiteX362" fmla="*/ 338804 w 1847850"/>
                <a:gd name="connsiteY362" fmla="*/ 581120 h 1800225"/>
                <a:gd name="connsiteX363" fmla="*/ 342329 w 1847850"/>
                <a:gd name="connsiteY363" fmla="*/ 579311 h 1800225"/>
                <a:gd name="connsiteX364" fmla="*/ 337090 w 1847850"/>
                <a:gd name="connsiteY364" fmla="*/ 564166 h 1800225"/>
                <a:gd name="connsiteX365" fmla="*/ 337280 w 1847850"/>
                <a:gd name="connsiteY365" fmla="*/ 557784 h 1800225"/>
                <a:gd name="connsiteX366" fmla="*/ 340043 w 1847850"/>
                <a:gd name="connsiteY366" fmla="*/ 551212 h 1800225"/>
                <a:gd name="connsiteX367" fmla="*/ 349282 w 1847850"/>
                <a:gd name="connsiteY367" fmla="*/ 543401 h 1800225"/>
                <a:gd name="connsiteX368" fmla="*/ 347853 w 1847850"/>
                <a:gd name="connsiteY368" fmla="*/ 525113 h 1800225"/>
                <a:gd name="connsiteX369" fmla="*/ 353949 w 1847850"/>
                <a:gd name="connsiteY369" fmla="*/ 520827 h 1800225"/>
                <a:gd name="connsiteX370" fmla="*/ 359378 w 1847850"/>
                <a:gd name="connsiteY370" fmla="*/ 527495 h 1800225"/>
                <a:gd name="connsiteX371" fmla="*/ 355663 w 1847850"/>
                <a:gd name="connsiteY371" fmla="*/ 517207 h 1800225"/>
                <a:gd name="connsiteX372" fmla="*/ 357473 w 1847850"/>
                <a:gd name="connsiteY372" fmla="*/ 516446 h 1800225"/>
                <a:gd name="connsiteX373" fmla="*/ 354997 w 1847850"/>
                <a:gd name="connsiteY373" fmla="*/ 510826 h 1800225"/>
                <a:gd name="connsiteX374" fmla="*/ 356902 w 1847850"/>
                <a:gd name="connsiteY374" fmla="*/ 507111 h 1800225"/>
                <a:gd name="connsiteX375" fmla="*/ 351472 w 1847850"/>
                <a:gd name="connsiteY375" fmla="*/ 499872 h 1800225"/>
                <a:gd name="connsiteX376" fmla="*/ 349758 w 1847850"/>
                <a:gd name="connsiteY376" fmla="*/ 487108 h 1800225"/>
                <a:gd name="connsiteX377" fmla="*/ 355283 w 1847850"/>
                <a:gd name="connsiteY377" fmla="*/ 479774 h 1800225"/>
                <a:gd name="connsiteX378" fmla="*/ 371094 w 1847850"/>
                <a:gd name="connsiteY378" fmla="*/ 470630 h 1800225"/>
                <a:gd name="connsiteX379" fmla="*/ 374713 w 1847850"/>
                <a:gd name="connsiteY379" fmla="*/ 471392 h 1800225"/>
                <a:gd name="connsiteX380" fmla="*/ 385096 w 1847850"/>
                <a:gd name="connsiteY380" fmla="*/ 465201 h 1800225"/>
                <a:gd name="connsiteX381" fmla="*/ 387858 w 1847850"/>
                <a:gd name="connsiteY381" fmla="*/ 469297 h 1800225"/>
                <a:gd name="connsiteX382" fmla="*/ 399383 w 1847850"/>
                <a:gd name="connsiteY382" fmla="*/ 467296 h 1800225"/>
                <a:gd name="connsiteX383" fmla="*/ 405860 w 1847850"/>
                <a:gd name="connsiteY383" fmla="*/ 469202 h 1800225"/>
                <a:gd name="connsiteX384" fmla="*/ 414433 w 1847850"/>
                <a:gd name="connsiteY384" fmla="*/ 477203 h 1800225"/>
                <a:gd name="connsiteX385" fmla="*/ 446437 w 1847850"/>
                <a:gd name="connsiteY385" fmla="*/ 491395 h 1800225"/>
                <a:gd name="connsiteX386" fmla="*/ 460438 w 1847850"/>
                <a:gd name="connsiteY386" fmla="*/ 494729 h 1800225"/>
                <a:gd name="connsiteX387" fmla="*/ 456914 w 1847850"/>
                <a:gd name="connsiteY387" fmla="*/ 500253 h 1800225"/>
                <a:gd name="connsiteX388" fmla="*/ 461201 w 1847850"/>
                <a:gd name="connsiteY388" fmla="*/ 503015 h 1800225"/>
                <a:gd name="connsiteX389" fmla="*/ 453771 w 1847850"/>
                <a:gd name="connsiteY389" fmla="*/ 510254 h 1800225"/>
                <a:gd name="connsiteX390" fmla="*/ 450342 w 1847850"/>
                <a:gd name="connsiteY390" fmla="*/ 519874 h 1800225"/>
                <a:gd name="connsiteX391" fmla="*/ 459772 w 1847850"/>
                <a:gd name="connsiteY391" fmla="*/ 524161 h 1800225"/>
                <a:gd name="connsiteX392" fmla="*/ 467868 w 1847850"/>
                <a:gd name="connsiteY392" fmla="*/ 516255 h 1800225"/>
                <a:gd name="connsiteX393" fmla="*/ 457867 w 1847850"/>
                <a:gd name="connsiteY393" fmla="*/ 515683 h 1800225"/>
                <a:gd name="connsiteX394" fmla="*/ 465677 w 1847850"/>
                <a:gd name="connsiteY394" fmla="*/ 495586 h 1800225"/>
                <a:gd name="connsiteX395" fmla="*/ 477964 w 1847850"/>
                <a:gd name="connsiteY395" fmla="*/ 479584 h 1800225"/>
                <a:gd name="connsiteX396" fmla="*/ 495300 w 1847850"/>
                <a:gd name="connsiteY396" fmla="*/ 471011 h 1800225"/>
                <a:gd name="connsiteX397" fmla="*/ 496824 w 1847850"/>
                <a:gd name="connsiteY397" fmla="*/ 460438 h 1800225"/>
                <a:gd name="connsiteX398" fmla="*/ 508254 w 1847850"/>
                <a:gd name="connsiteY398" fmla="*/ 476536 h 1800225"/>
                <a:gd name="connsiteX399" fmla="*/ 509587 w 1847850"/>
                <a:gd name="connsiteY399" fmla="*/ 474345 h 1800225"/>
                <a:gd name="connsiteX400" fmla="*/ 533210 w 1847850"/>
                <a:gd name="connsiteY400" fmla="*/ 475107 h 1800225"/>
                <a:gd name="connsiteX401" fmla="*/ 543878 w 1847850"/>
                <a:gd name="connsiteY401" fmla="*/ 471773 h 1800225"/>
                <a:gd name="connsiteX402" fmla="*/ 543592 w 1847850"/>
                <a:gd name="connsiteY402" fmla="*/ 479203 h 1800225"/>
                <a:gd name="connsiteX403" fmla="*/ 551974 w 1847850"/>
                <a:gd name="connsiteY403" fmla="*/ 478631 h 1800225"/>
                <a:gd name="connsiteX404" fmla="*/ 567214 w 1847850"/>
                <a:gd name="connsiteY404" fmla="*/ 473297 h 1800225"/>
                <a:gd name="connsiteX405" fmla="*/ 565499 w 1847850"/>
                <a:gd name="connsiteY405" fmla="*/ 460915 h 1800225"/>
                <a:gd name="connsiteX406" fmla="*/ 604456 w 1847850"/>
                <a:gd name="connsiteY406" fmla="*/ 447104 h 1800225"/>
                <a:gd name="connsiteX407" fmla="*/ 602647 w 1847850"/>
                <a:gd name="connsiteY407" fmla="*/ 415576 h 1800225"/>
                <a:gd name="connsiteX408" fmla="*/ 598170 w 1847850"/>
                <a:gd name="connsiteY408" fmla="*/ 409099 h 1800225"/>
                <a:gd name="connsiteX409" fmla="*/ 594931 w 1847850"/>
                <a:gd name="connsiteY409" fmla="*/ 393287 h 1800225"/>
                <a:gd name="connsiteX410" fmla="*/ 598742 w 1847850"/>
                <a:gd name="connsiteY410" fmla="*/ 391192 h 1800225"/>
                <a:gd name="connsiteX411" fmla="*/ 594741 w 1847850"/>
                <a:gd name="connsiteY411" fmla="*/ 383953 h 1800225"/>
                <a:gd name="connsiteX412" fmla="*/ 596075 w 1847850"/>
                <a:gd name="connsiteY412" fmla="*/ 367665 h 1800225"/>
                <a:gd name="connsiteX413" fmla="*/ 604266 w 1847850"/>
                <a:gd name="connsiteY413" fmla="*/ 366998 h 1800225"/>
                <a:gd name="connsiteX414" fmla="*/ 603790 w 1847850"/>
                <a:gd name="connsiteY414" fmla="*/ 361950 h 1800225"/>
                <a:gd name="connsiteX415" fmla="*/ 596360 w 1847850"/>
                <a:gd name="connsiteY415" fmla="*/ 363950 h 1800225"/>
                <a:gd name="connsiteX416" fmla="*/ 581692 w 1847850"/>
                <a:gd name="connsiteY416" fmla="*/ 327755 h 1800225"/>
                <a:gd name="connsiteX417" fmla="*/ 576453 w 1847850"/>
                <a:gd name="connsiteY417" fmla="*/ 328136 h 1800225"/>
                <a:gd name="connsiteX418" fmla="*/ 575596 w 1847850"/>
                <a:gd name="connsiteY418" fmla="*/ 324993 h 1800225"/>
                <a:gd name="connsiteX419" fmla="*/ 568357 w 1847850"/>
                <a:gd name="connsiteY419" fmla="*/ 325660 h 1800225"/>
                <a:gd name="connsiteX420" fmla="*/ 558070 w 1847850"/>
                <a:gd name="connsiteY420" fmla="*/ 290512 h 1800225"/>
                <a:gd name="connsiteX421" fmla="*/ 570167 w 1847850"/>
                <a:gd name="connsiteY421" fmla="*/ 290417 h 1800225"/>
                <a:gd name="connsiteX422" fmla="*/ 569119 w 1847850"/>
                <a:gd name="connsiteY422" fmla="*/ 278035 h 1800225"/>
                <a:gd name="connsiteX423" fmla="*/ 575024 w 1847850"/>
                <a:gd name="connsiteY423" fmla="*/ 276892 h 1800225"/>
                <a:gd name="connsiteX424" fmla="*/ 575977 w 1847850"/>
                <a:gd name="connsiteY424" fmla="*/ 268033 h 1800225"/>
                <a:gd name="connsiteX425" fmla="*/ 581215 w 1847850"/>
                <a:gd name="connsiteY425" fmla="*/ 268891 h 1800225"/>
                <a:gd name="connsiteX426" fmla="*/ 584835 w 1847850"/>
                <a:gd name="connsiteY426" fmla="*/ 249745 h 1800225"/>
                <a:gd name="connsiteX427" fmla="*/ 587693 w 1847850"/>
                <a:gd name="connsiteY427" fmla="*/ 243649 h 1800225"/>
                <a:gd name="connsiteX428" fmla="*/ 593503 w 1847850"/>
                <a:gd name="connsiteY428" fmla="*/ 239744 h 1800225"/>
                <a:gd name="connsiteX429" fmla="*/ 584168 w 1847850"/>
                <a:gd name="connsiteY429" fmla="*/ 232029 h 1800225"/>
                <a:gd name="connsiteX430" fmla="*/ 604552 w 1847850"/>
                <a:gd name="connsiteY430" fmla="*/ 209645 h 1800225"/>
                <a:gd name="connsiteX431" fmla="*/ 599313 w 1847850"/>
                <a:gd name="connsiteY431" fmla="*/ 205835 h 1800225"/>
                <a:gd name="connsiteX432" fmla="*/ 619601 w 1847850"/>
                <a:gd name="connsiteY432" fmla="*/ 191167 h 1800225"/>
                <a:gd name="connsiteX433" fmla="*/ 632460 w 1847850"/>
                <a:gd name="connsiteY433" fmla="*/ 197929 h 1800225"/>
                <a:gd name="connsiteX434" fmla="*/ 646843 w 1847850"/>
                <a:gd name="connsiteY434" fmla="*/ 200025 h 1800225"/>
                <a:gd name="connsiteX435" fmla="*/ 647700 w 1847850"/>
                <a:gd name="connsiteY435" fmla="*/ 186880 h 1800225"/>
                <a:gd name="connsiteX436" fmla="*/ 653415 w 1847850"/>
                <a:gd name="connsiteY436" fmla="*/ 186404 h 1800225"/>
                <a:gd name="connsiteX437" fmla="*/ 640937 w 1847850"/>
                <a:gd name="connsiteY437" fmla="*/ 184595 h 1800225"/>
                <a:gd name="connsiteX438" fmla="*/ 621983 w 1847850"/>
                <a:gd name="connsiteY438" fmla="*/ 175831 h 1800225"/>
                <a:gd name="connsiteX439" fmla="*/ 603885 w 1847850"/>
                <a:gd name="connsiteY439" fmla="*/ 182213 h 1800225"/>
                <a:gd name="connsiteX440" fmla="*/ 599599 w 1847850"/>
                <a:gd name="connsiteY440" fmla="*/ 173927 h 1800225"/>
                <a:gd name="connsiteX441" fmla="*/ 594074 w 1847850"/>
                <a:gd name="connsiteY441" fmla="*/ 170497 h 1800225"/>
                <a:gd name="connsiteX442" fmla="*/ 603313 w 1847850"/>
                <a:gd name="connsiteY442" fmla="*/ 160115 h 1800225"/>
                <a:gd name="connsiteX443" fmla="*/ 607219 w 1847850"/>
                <a:gd name="connsiteY443" fmla="*/ 159544 h 1800225"/>
                <a:gd name="connsiteX444" fmla="*/ 629507 w 1847850"/>
                <a:gd name="connsiteY444" fmla="*/ 159639 h 1800225"/>
                <a:gd name="connsiteX445" fmla="*/ 631317 w 1847850"/>
                <a:gd name="connsiteY445" fmla="*/ 162782 h 1800225"/>
                <a:gd name="connsiteX446" fmla="*/ 649510 w 1847850"/>
                <a:gd name="connsiteY446" fmla="*/ 166783 h 1800225"/>
                <a:gd name="connsiteX447" fmla="*/ 662845 w 1847850"/>
                <a:gd name="connsiteY447" fmla="*/ 167545 h 1800225"/>
                <a:gd name="connsiteX448" fmla="*/ 677037 w 1847850"/>
                <a:gd name="connsiteY448" fmla="*/ 162592 h 1800225"/>
                <a:gd name="connsiteX449" fmla="*/ 685514 w 1847850"/>
                <a:gd name="connsiteY449" fmla="*/ 162592 h 1800225"/>
                <a:gd name="connsiteX450" fmla="*/ 686753 w 1847850"/>
                <a:gd name="connsiteY450" fmla="*/ 166402 h 1800225"/>
                <a:gd name="connsiteX451" fmla="*/ 689705 w 1847850"/>
                <a:gd name="connsiteY451" fmla="*/ 165925 h 1800225"/>
                <a:gd name="connsiteX452" fmla="*/ 686943 w 1847850"/>
                <a:gd name="connsiteY452" fmla="*/ 147447 h 1800225"/>
                <a:gd name="connsiteX453" fmla="*/ 683038 w 1847850"/>
                <a:gd name="connsiteY453" fmla="*/ 149066 h 1800225"/>
                <a:gd name="connsiteX454" fmla="*/ 690372 w 1847850"/>
                <a:gd name="connsiteY454" fmla="*/ 134874 h 1800225"/>
                <a:gd name="connsiteX455" fmla="*/ 703231 w 1847850"/>
                <a:gd name="connsiteY455" fmla="*/ 125730 h 1800225"/>
                <a:gd name="connsiteX456" fmla="*/ 724471 w 1847850"/>
                <a:gd name="connsiteY456" fmla="*/ 117920 h 1800225"/>
                <a:gd name="connsiteX457" fmla="*/ 766572 w 1847850"/>
                <a:gd name="connsiteY457" fmla="*/ 111062 h 1800225"/>
                <a:gd name="connsiteX458" fmla="*/ 767334 w 1847850"/>
                <a:gd name="connsiteY458" fmla="*/ 104204 h 1800225"/>
                <a:gd name="connsiteX459" fmla="*/ 771620 w 1847850"/>
                <a:gd name="connsiteY459" fmla="*/ 105632 h 1800225"/>
                <a:gd name="connsiteX460" fmla="*/ 776192 w 1847850"/>
                <a:gd name="connsiteY460" fmla="*/ 97345 h 1800225"/>
                <a:gd name="connsiteX461" fmla="*/ 779431 w 1847850"/>
                <a:gd name="connsiteY461" fmla="*/ 97060 h 1800225"/>
                <a:gd name="connsiteX462" fmla="*/ 777526 w 1847850"/>
                <a:gd name="connsiteY462" fmla="*/ 86392 h 1800225"/>
                <a:gd name="connsiteX463" fmla="*/ 774192 w 1847850"/>
                <a:gd name="connsiteY463" fmla="*/ 85725 h 1800225"/>
                <a:gd name="connsiteX464" fmla="*/ 770382 w 1847850"/>
                <a:gd name="connsiteY464" fmla="*/ 62865 h 1800225"/>
                <a:gd name="connsiteX465" fmla="*/ 762857 w 1847850"/>
                <a:gd name="connsiteY465" fmla="*/ 56579 h 1800225"/>
                <a:gd name="connsiteX466" fmla="*/ 764477 w 1847850"/>
                <a:gd name="connsiteY466" fmla="*/ 50959 h 1800225"/>
                <a:gd name="connsiteX467" fmla="*/ 758285 w 1847850"/>
                <a:gd name="connsiteY467" fmla="*/ 28956 h 1800225"/>
                <a:gd name="connsiteX468" fmla="*/ 758762 w 1847850"/>
                <a:gd name="connsiteY468" fmla="*/ 14573 h 1800225"/>
                <a:gd name="connsiteX469" fmla="*/ 791718 w 1847850"/>
                <a:gd name="connsiteY469" fmla="*/ 9525 h 1800225"/>
                <a:gd name="connsiteX470" fmla="*/ 792575 w 1847850"/>
                <a:gd name="connsiteY470" fmla="*/ 18097 h 1800225"/>
                <a:gd name="connsiteX471" fmla="*/ 799433 w 1847850"/>
                <a:gd name="connsiteY471" fmla="*/ 20955 h 1800225"/>
                <a:gd name="connsiteX472" fmla="*/ 817245 w 1847850"/>
                <a:gd name="connsiteY472" fmla="*/ 46577 h 1800225"/>
                <a:gd name="connsiteX473" fmla="*/ 827818 w 1847850"/>
                <a:gd name="connsiteY473" fmla="*/ 29528 h 1800225"/>
                <a:gd name="connsiteX474" fmla="*/ 830199 w 1847850"/>
                <a:gd name="connsiteY474" fmla="*/ 30575 h 1800225"/>
                <a:gd name="connsiteX475" fmla="*/ 829913 w 1847850"/>
                <a:gd name="connsiteY475" fmla="*/ 49625 h 1800225"/>
                <a:gd name="connsiteX476" fmla="*/ 825627 w 1847850"/>
                <a:gd name="connsiteY476" fmla="*/ 68580 h 1800225"/>
                <a:gd name="connsiteX477" fmla="*/ 826865 w 1847850"/>
                <a:gd name="connsiteY477" fmla="*/ 78010 h 1800225"/>
                <a:gd name="connsiteX478" fmla="*/ 837152 w 1847850"/>
                <a:gd name="connsiteY478" fmla="*/ 76486 h 1800225"/>
                <a:gd name="connsiteX479" fmla="*/ 842772 w 1847850"/>
                <a:gd name="connsiteY479" fmla="*/ 70485 h 1800225"/>
                <a:gd name="connsiteX480" fmla="*/ 858393 w 1847850"/>
                <a:gd name="connsiteY480" fmla="*/ 82677 h 1800225"/>
                <a:gd name="connsiteX481" fmla="*/ 855536 w 1847850"/>
                <a:gd name="connsiteY481" fmla="*/ 84487 h 1800225"/>
                <a:gd name="connsiteX482" fmla="*/ 858679 w 1847850"/>
                <a:gd name="connsiteY482" fmla="*/ 89249 h 1800225"/>
                <a:gd name="connsiteX483" fmla="*/ 868204 w 1847850"/>
                <a:gd name="connsiteY483" fmla="*/ 89440 h 1800225"/>
                <a:gd name="connsiteX484" fmla="*/ 869156 w 1847850"/>
                <a:gd name="connsiteY484" fmla="*/ 98107 h 1800225"/>
                <a:gd name="connsiteX485" fmla="*/ 895731 w 1847850"/>
                <a:gd name="connsiteY485" fmla="*/ 97822 h 1800225"/>
                <a:gd name="connsiteX486" fmla="*/ 897731 w 1847850"/>
                <a:gd name="connsiteY486" fmla="*/ 103537 h 1800225"/>
                <a:gd name="connsiteX487" fmla="*/ 878205 w 1847850"/>
                <a:gd name="connsiteY487" fmla="*/ 108490 h 1800225"/>
                <a:gd name="connsiteX488" fmla="*/ 876110 w 1847850"/>
                <a:gd name="connsiteY488" fmla="*/ 102489 h 1800225"/>
                <a:gd name="connsiteX489" fmla="*/ 872109 w 1847850"/>
                <a:gd name="connsiteY489" fmla="*/ 103346 h 1800225"/>
                <a:gd name="connsiteX490" fmla="*/ 865822 w 1847850"/>
                <a:gd name="connsiteY490" fmla="*/ 107156 h 1800225"/>
                <a:gd name="connsiteX491" fmla="*/ 866870 w 1847850"/>
                <a:gd name="connsiteY491" fmla="*/ 110490 h 1800225"/>
                <a:gd name="connsiteX492" fmla="*/ 862965 w 1847850"/>
                <a:gd name="connsiteY492" fmla="*/ 112109 h 1800225"/>
                <a:gd name="connsiteX493" fmla="*/ 864013 w 1847850"/>
                <a:gd name="connsiteY493" fmla="*/ 115062 h 1800225"/>
                <a:gd name="connsiteX494" fmla="*/ 894112 w 1847850"/>
                <a:gd name="connsiteY494" fmla="*/ 107728 h 1800225"/>
                <a:gd name="connsiteX495" fmla="*/ 880967 w 1847850"/>
                <a:gd name="connsiteY495" fmla="*/ 115157 h 1800225"/>
                <a:gd name="connsiteX496" fmla="*/ 889540 w 1847850"/>
                <a:gd name="connsiteY496" fmla="*/ 112776 h 1800225"/>
                <a:gd name="connsiteX497" fmla="*/ 897541 w 1847850"/>
                <a:gd name="connsiteY497" fmla="*/ 106870 h 1800225"/>
                <a:gd name="connsiteX498" fmla="*/ 907352 w 1847850"/>
                <a:gd name="connsiteY498" fmla="*/ 140875 h 1800225"/>
                <a:gd name="connsiteX499" fmla="*/ 918020 w 1847850"/>
                <a:gd name="connsiteY499" fmla="*/ 138684 h 1800225"/>
                <a:gd name="connsiteX500" fmla="*/ 921353 w 1847850"/>
                <a:gd name="connsiteY500" fmla="*/ 147256 h 1800225"/>
                <a:gd name="connsiteX501" fmla="*/ 925925 w 1847850"/>
                <a:gd name="connsiteY501" fmla="*/ 144304 h 1800225"/>
                <a:gd name="connsiteX502" fmla="*/ 927640 w 1847850"/>
                <a:gd name="connsiteY502" fmla="*/ 148780 h 1800225"/>
                <a:gd name="connsiteX503" fmla="*/ 950119 w 1847850"/>
                <a:gd name="connsiteY503" fmla="*/ 145447 h 1800225"/>
                <a:gd name="connsiteX504" fmla="*/ 955929 w 1847850"/>
                <a:gd name="connsiteY504" fmla="*/ 166497 h 1800225"/>
                <a:gd name="connsiteX505" fmla="*/ 953453 w 1847850"/>
                <a:gd name="connsiteY505" fmla="*/ 172117 h 1800225"/>
                <a:gd name="connsiteX506" fmla="*/ 958405 w 1847850"/>
                <a:gd name="connsiteY506" fmla="*/ 184023 h 1800225"/>
                <a:gd name="connsiteX507" fmla="*/ 964121 w 1847850"/>
                <a:gd name="connsiteY507" fmla="*/ 180594 h 1800225"/>
                <a:gd name="connsiteX508" fmla="*/ 973646 w 1847850"/>
                <a:gd name="connsiteY508" fmla="*/ 183547 h 1800225"/>
                <a:gd name="connsiteX509" fmla="*/ 977646 w 1847850"/>
                <a:gd name="connsiteY509" fmla="*/ 179356 h 1800225"/>
                <a:gd name="connsiteX510" fmla="*/ 977170 w 1847850"/>
                <a:gd name="connsiteY510" fmla="*/ 176594 h 1800225"/>
                <a:gd name="connsiteX511" fmla="*/ 983075 w 1847850"/>
                <a:gd name="connsiteY511" fmla="*/ 175450 h 1800225"/>
                <a:gd name="connsiteX512" fmla="*/ 993458 w 1847850"/>
                <a:gd name="connsiteY512" fmla="*/ 175736 h 1800225"/>
                <a:gd name="connsiteX513" fmla="*/ 993838 w 1847850"/>
                <a:gd name="connsiteY513" fmla="*/ 180118 h 1800225"/>
                <a:gd name="connsiteX514" fmla="*/ 1002602 w 1847850"/>
                <a:gd name="connsiteY514" fmla="*/ 179546 h 1800225"/>
                <a:gd name="connsiteX515" fmla="*/ 1006983 w 1847850"/>
                <a:gd name="connsiteY515" fmla="*/ 183928 h 1800225"/>
                <a:gd name="connsiteX516" fmla="*/ 1011079 w 1847850"/>
                <a:gd name="connsiteY516" fmla="*/ 183166 h 1800225"/>
                <a:gd name="connsiteX517" fmla="*/ 1056894 w 1847850"/>
                <a:gd name="connsiteY517" fmla="*/ 163544 h 1800225"/>
                <a:gd name="connsiteX518" fmla="*/ 1058418 w 1847850"/>
                <a:gd name="connsiteY518" fmla="*/ 160306 h 1800225"/>
                <a:gd name="connsiteX519" fmla="*/ 1061561 w 1847850"/>
                <a:gd name="connsiteY519" fmla="*/ 161354 h 1800225"/>
                <a:gd name="connsiteX520" fmla="*/ 1070039 w 1847850"/>
                <a:gd name="connsiteY520" fmla="*/ 153829 h 1800225"/>
                <a:gd name="connsiteX521" fmla="*/ 1069277 w 1847850"/>
                <a:gd name="connsiteY521" fmla="*/ 142018 h 1800225"/>
                <a:gd name="connsiteX522" fmla="*/ 1072896 w 1847850"/>
                <a:gd name="connsiteY522" fmla="*/ 128683 h 1800225"/>
                <a:gd name="connsiteX523" fmla="*/ 1066800 w 1847850"/>
                <a:gd name="connsiteY523" fmla="*/ 86963 h 1800225"/>
                <a:gd name="connsiteX524" fmla="*/ 1090231 w 1847850"/>
                <a:gd name="connsiteY524" fmla="*/ 84391 h 1800225"/>
                <a:gd name="connsiteX525" fmla="*/ 1116425 w 1847850"/>
                <a:gd name="connsiteY525" fmla="*/ 74104 h 1800225"/>
                <a:gd name="connsiteX526" fmla="*/ 1134237 w 1847850"/>
                <a:gd name="connsiteY526" fmla="*/ 73342 h 1800225"/>
                <a:gd name="connsiteX527" fmla="*/ 1141571 w 1847850"/>
                <a:gd name="connsiteY527" fmla="*/ 70009 h 1800225"/>
                <a:gd name="connsiteX528" fmla="*/ 1148048 w 1847850"/>
                <a:gd name="connsiteY528" fmla="*/ 71819 h 1800225"/>
                <a:gd name="connsiteX529" fmla="*/ 1135475 w 1847850"/>
                <a:gd name="connsiteY529" fmla="*/ 87344 h 1800225"/>
                <a:gd name="connsiteX530" fmla="*/ 1143762 w 1847850"/>
                <a:gd name="connsiteY530" fmla="*/ 90487 h 1800225"/>
                <a:gd name="connsiteX531" fmla="*/ 1142524 w 1847850"/>
                <a:gd name="connsiteY531" fmla="*/ 103061 h 1800225"/>
                <a:gd name="connsiteX532" fmla="*/ 1145953 w 1847850"/>
                <a:gd name="connsiteY532" fmla="*/ 110490 h 1800225"/>
                <a:gd name="connsiteX533" fmla="*/ 1141190 w 1847850"/>
                <a:gd name="connsiteY533" fmla="*/ 112586 h 1800225"/>
                <a:gd name="connsiteX534" fmla="*/ 1142143 w 1847850"/>
                <a:gd name="connsiteY534" fmla="*/ 114967 h 1800225"/>
                <a:gd name="connsiteX535" fmla="*/ 1154716 w 1847850"/>
                <a:gd name="connsiteY535" fmla="*/ 107061 h 1800225"/>
                <a:gd name="connsiteX536" fmla="*/ 1160812 w 1847850"/>
                <a:gd name="connsiteY536" fmla="*/ 113157 h 1800225"/>
                <a:gd name="connsiteX537" fmla="*/ 1145191 w 1847850"/>
                <a:gd name="connsiteY537" fmla="*/ 124301 h 1800225"/>
                <a:gd name="connsiteX538" fmla="*/ 1136237 w 1847850"/>
                <a:gd name="connsiteY538" fmla="*/ 127063 h 1800225"/>
                <a:gd name="connsiteX539" fmla="*/ 1134047 w 1847850"/>
                <a:gd name="connsiteY539" fmla="*/ 136779 h 1800225"/>
                <a:gd name="connsiteX540" fmla="*/ 1138619 w 1847850"/>
                <a:gd name="connsiteY540" fmla="*/ 138494 h 1800225"/>
                <a:gd name="connsiteX541" fmla="*/ 1147191 w 1847850"/>
                <a:gd name="connsiteY541" fmla="*/ 138874 h 1800225"/>
                <a:gd name="connsiteX542" fmla="*/ 1153382 w 1847850"/>
                <a:gd name="connsiteY542" fmla="*/ 133636 h 1800225"/>
                <a:gd name="connsiteX543" fmla="*/ 1160240 w 1847850"/>
                <a:gd name="connsiteY543" fmla="*/ 136684 h 1800225"/>
                <a:gd name="connsiteX544" fmla="*/ 1161383 w 1847850"/>
                <a:gd name="connsiteY544" fmla="*/ 133064 h 1800225"/>
                <a:gd name="connsiteX545" fmla="*/ 1163860 w 1847850"/>
                <a:gd name="connsiteY545" fmla="*/ 133445 h 1800225"/>
                <a:gd name="connsiteX546" fmla="*/ 1164050 w 1847850"/>
                <a:gd name="connsiteY546" fmla="*/ 137160 h 1800225"/>
                <a:gd name="connsiteX547" fmla="*/ 1172528 w 1847850"/>
                <a:gd name="connsiteY547" fmla="*/ 140113 h 1800225"/>
                <a:gd name="connsiteX548" fmla="*/ 1172718 w 1847850"/>
                <a:gd name="connsiteY548" fmla="*/ 133445 h 1800225"/>
                <a:gd name="connsiteX549" fmla="*/ 1179862 w 1847850"/>
                <a:gd name="connsiteY549" fmla="*/ 133160 h 1800225"/>
                <a:gd name="connsiteX550" fmla="*/ 1182148 w 1847850"/>
                <a:gd name="connsiteY550" fmla="*/ 124492 h 1800225"/>
                <a:gd name="connsiteX551" fmla="*/ 1190244 w 1847850"/>
                <a:gd name="connsiteY551" fmla="*/ 130397 h 1800225"/>
                <a:gd name="connsiteX552" fmla="*/ 1203579 w 1847850"/>
                <a:gd name="connsiteY552" fmla="*/ 123254 h 1800225"/>
                <a:gd name="connsiteX553" fmla="*/ 1213580 w 1847850"/>
                <a:gd name="connsiteY553" fmla="*/ 125539 h 1800225"/>
                <a:gd name="connsiteX554" fmla="*/ 1215485 w 1847850"/>
                <a:gd name="connsiteY554" fmla="*/ 129445 h 1800225"/>
                <a:gd name="connsiteX555" fmla="*/ 1216438 w 1847850"/>
                <a:gd name="connsiteY555" fmla="*/ 118110 h 1800225"/>
                <a:gd name="connsiteX556" fmla="*/ 1224248 w 1847850"/>
                <a:gd name="connsiteY556" fmla="*/ 110490 h 1800225"/>
                <a:gd name="connsiteX557" fmla="*/ 1236821 w 1847850"/>
                <a:gd name="connsiteY557" fmla="*/ 114681 h 1800225"/>
                <a:gd name="connsiteX558" fmla="*/ 1235297 w 1847850"/>
                <a:gd name="connsiteY558" fmla="*/ 128778 h 1800225"/>
                <a:gd name="connsiteX559" fmla="*/ 1227772 w 1847850"/>
                <a:gd name="connsiteY559" fmla="*/ 134303 h 1800225"/>
                <a:gd name="connsiteX560" fmla="*/ 1238060 w 1847850"/>
                <a:gd name="connsiteY560" fmla="*/ 142494 h 1800225"/>
                <a:gd name="connsiteX561" fmla="*/ 1248347 w 1847850"/>
                <a:gd name="connsiteY561" fmla="*/ 144399 h 1800225"/>
                <a:gd name="connsiteX562" fmla="*/ 1247965 w 1847850"/>
                <a:gd name="connsiteY562" fmla="*/ 157639 h 1800225"/>
                <a:gd name="connsiteX563" fmla="*/ 1258253 w 1847850"/>
                <a:gd name="connsiteY563" fmla="*/ 160401 h 1800225"/>
                <a:gd name="connsiteX564" fmla="*/ 1270635 w 1847850"/>
                <a:gd name="connsiteY564" fmla="*/ 170116 h 1800225"/>
                <a:gd name="connsiteX565" fmla="*/ 1271588 w 1847850"/>
                <a:gd name="connsiteY565" fmla="*/ 164497 h 1800225"/>
                <a:gd name="connsiteX566" fmla="*/ 1281970 w 1847850"/>
                <a:gd name="connsiteY566" fmla="*/ 164973 h 1800225"/>
                <a:gd name="connsiteX567" fmla="*/ 1286161 w 1847850"/>
                <a:gd name="connsiteY567" fmla="*/ 151447 h 1800225"/>
                <a:gd name="connsiteX568" fmla="*/ 1297305 w 1847850"/>
                <a:gd name="connsiteY568" fmla="*/ 142875 h 1800225"/>
                <a:gd name="connsiteX569" fmla="*/ 1300163 w 1847850"/>
                <a:gd name="connsiteY569" fmla="*/ 151257 h 1800225"/>
                <a:gd name="connsiteX570" fmla="*/ 1304449 w 1847850"/>
                <a:gd name="connsiteY570" fmla="*/ 148780 h 1800225"/>
                <a:gd name="connsiteX571" fmla="*/ 1306925 w 1847850"/>
                <a:gd name="connsiteY571" fmla="*/ 156400 h 1800225"/>
                <a:gd name="connsiteX572" fmla="*/ 1308735 w 1847850"/>
                <a:gd name="connsiteY572" fmla="*/ 151162 h 1800225"/>
                <a:gd name="connsiteX573" fmla="*/ 1314069 w 1847850"/>
                <a:gd name="connsiteY573" fmla="*/ 148685 h 1800225"/>
                <a:gd name="connsiteX574" fmla="*/ 1318355 w 1847850"/>
                <a:gd name="connsiteY574" fmla="*/ 152686 h 1800225"/>
                <a:gd name="connsiteX575" fmla="*/ 1319403 w 1847850"/>
                <a:gd name="connsiteY575" fmla="*/ 159734 h 1800225"/>
                <a:gd name="connsiteX576" fmla="*/ 1325689 w 1847850"/>
                <a:gd name="connsiteY576" fmla="*/ 164687 h 1800225"/>
                <a:gd name="connsiteX577" fmla="*/ 1326261 w 1847850"/>
                <a:gd name="connsiteY577" fmla="*/ 176689 h 1800225"/>
                <a:gd name="connsiteX578" fmla="*/ 1337786 w 1847850"/>
                <a:gd name="connsiteY578" fmla="*/ 177927 h 1800225"/>
                <a:gd name="connsiteX579" fmla="*/ 1336262 w 1847850"/>
                <a:gd name="connsiteY579" fmla="*/ 187642 h 1800225"/>
                <a:gd name="connsiteX580" fmla="*/ 1338358 w 1847850"/>
                <a:gd name="connsiteY580" fmla="*/ 192214 h 1800225"/>
                <a:gd name="connsiteX581" fmla="*/ 1345121 w 1847850"/>
                <a:gd name="connsiteY581" fmla="*/ 191929 h 1800225"/>
                <a:gd name="connsiteX582" fmla="*/ 1346930 w 1847850"/>
                <a:gd name="connsiteY582" fmla="*/ 194024 h 1800225"/>
                <a:gd name="connsiteX583" fmla="*/ 1341501 w 1847850"/>
                <a:gd name="connsiteY583" fmla="*/ 212217 h 1800225"/>
                <a:gd name="connsiteX584" fmla="*/ 1348454 w 1847850"/>
                <a:gd name="connsiteY584" fmla="*/ 207645 h 1800225"/>
                <a:gd name="connsiteX585" fmla="*/ 1349216 w 1847850"/>
                <a:gd name="connsiteY585" fmla="*/ 215455 h 1800225"/>
                <a:gd name="connsiteX586" fmla="*/ 1368266 w 1847850"/>
                <a:gd name="connsiteY586" fmla="*/ 218313 h 1800225"/>
                <a:gd name="connsiteX587" fmla="*/ 1376744 w 1847850"/>
                <a:gd name="connsiteY587" fmla="*/ 222218 h 1800225"/>
                <a:gd name="connsiteX588" fmla="*/ 1376363 w 1847850"/>
                <a:gd name="connsiteY588" fmla="*/ 226886 h 1800225"/>
                <a:gd name="connsiteX589" fmla="*/ 1393508 w 1847850"/>
                <a:gd name="connsiteY589" fmla="*/ 221266 h 1800225"/>
                <a:gd name="connsiteX590" fmla="*/ 1407605 w 1847850"/>
                <a:gd name="connsiteY590" fmla="*/ 227552 h 1800225"/>
                <a:gd name="connsiteX591" fmla="*/ 1415415 w 1847850"/>
                <a:gd name="connsiteY591" fmla="*/ 241268 h 1800225"/>
                <a:gd name="connsiteX592" fmla="*/ 1415510 w 1847850"/>
                <a:gd name="connsiteY592" fmla="*/ 271653 h 1800225"/>
                <a:gd name="connsiteX593" fmla="*/ 1417511 w 1847850"/>
                <a:gd name="connsiteY593" fmla="*/ 270796 h 1800225"/>
                <a:gd name="connsiteX594" fmla="*/ 1418939 w 1847850"/>
                <a:gd name="connsiteY594" fmla="*/ 279940 h 1800225"/>
                <a:gd name="connsiteX595" fmla="*/ 1420463 w 1847850"/>
                <a:gd name="connsiteY595" fmla="*/ 281940 h 1800225"/>
                <a:gd name="connsiteX596" fmla="*/ 1431227 w 1847850"/>
                <a:gd name="connsiteY596" fmla="*/ 280130 h 1800225"/>
                <a:gd name="connsiteX597" fmla="*/ 1431322 w 1847850"/>
                <a:gd name="connsiteY597" fmla="*/ 285083 h 1800225"/>
                <a:gd name="connsiteX598" fmla="*/ 1434560 w 1847850"/>
                <a:gd name="connsiteY598" fmla="*/ 284893 h 1800225"/>
                <a:gd name="connsiteX599" fmla="*/ 1434751 w 1847850"/>
                <a:gd name="connsiteY599" fmla="*/ 288798 h 1800225"/>
                <a:gd name="connsiteX600" fmla="*/ 1441514 w 1847850"/>
                <a:gd name="connsiteY600" fmla="*/ 289941 h 1800225"/>
                <a:gd name="connsiteX601" fmla="*/ 1440847 w 1847850"/>
                <a:gd name="connsiteY601" fmla="*/ 296894 h 1800225"/>
                <a:gd name="connsiteX602" fmla="*/ 1468946 w 1847850"/>
                <a:gd name="connsiteY602" fmla="*/ 296037 h 1800225"/>
                <a:gd name="connsiteX603" fmla="*/ 1478661 w 1847850"/>
                <a:gd name="connsiteY603" fmla="*/ 296989 h 1800225"/>
                <a:gd name="connsiteX604" fmla="*/ 1485329 w 1847850"/>
                <a:gd name="connsiteY604" fmla="*/ 301276 h 1800225"/>
                <a:gd name="connsiteX605" fmla="*/ 1489901 w 1847850"/>
                <a:gd name="connsiteY605" fmla="*/ 295085 h 1800225"/>
                <a:gd name="connsiteX606" fmla="*/ 1498664 w 1847850"/>
                <a:gd name="connsiteY606" fmla="*/ 297847 h 1800225"/>
                <a:gd name="connsiteX607" fmla="*/ 1505140 w 1847850"/>
                <a:gd name="connsiteY607" fmla="*/ 295275 h 1800225"/>
                <a:gd name="connsiteX608" fmla="*/ 1509141 w 1847850"/>
                <a:gd name="connsiteY608" fmla="*/ 289560 h 1800225"/>
                <a:gd name="connsiteX609" fmla="*/ 1509427 w 1847850"/>
                <a:gd name="connsiteY609" fmla="*/ 277654 h 1800225"/>
                <a:gd name="connsiteX610" fmla="*/ 1521143 w 1847850"/>
                <a:gd name="connsiteY610" fmla="*/ 282988 h 1800225"/>
                <a:gd name="connsiteX611" fmla="*/ 1533049 w 1847850"/>
                <a:gd name="connsiteY611" fmla="*/ 279940 h 1800225"/>
                <a:gd name="connsiteX612" fmla="*/ 1532763 w 1847850"/>
                <a:gd name="connsiteY612" fmla="*/ 286417 h 1800225"/>
                <a:gd name="connsiteX613" fmla="*/ 1540955 w 1847850"/>
                <a:gd name="connsiteY613" fmla="*/ 290322 h 1800225"/>
                <a:gd name="connsiteX614" fmla="*/ 1548479 w 1847850"/>
                <a:gd name="connsiteY614" fmla="*/ 299085 h 1800225"/>
                <a:gd name="connsiteX615" fmla="*/ 1546765 w 1847850"/>
                <a:gd name="connsiteY615" fmla="*/ 303276 h 1800225"/>
                <a:gd name="connsiteX616" fmla="*/ 1554766 w 1847850"/>
                <a:gd name="connsiteY616" fmla="*/ 299275 h 1800225"/>
                <a:gd name="connsiteX617" fmla="*/ 1563434 w 1847850"/>
                <a:gd name="connsiteY617" fmla="*/ 311467 h 1800225"/>
                <a:gd name="connsiteX618" fmla="*/ 1569244 w 1847850"/>
                <a:gd name="connsiteY618" fmla="*/ 327946 h 1800225"/>
                <a:gd name="connsiteX619" fmla="*/ 1567529 w 1847850"/>
                <a:gd name="connsiteY619" fmla="*/ 341281 h 1800225"/>
                <a:gd name="connsiteX620" fmla="*/ 1570577 w 1847850"/>
                <a:gd name="connsiteY620" fmla="*/ 346900 h 1800225"/>
                <a:gd name="connsiteX621" fmla="*/ 1574673 w 1847850"/>
                <a:gd name="connsiteY621" fmla="*/ 345091 h 1800225"/>
                <a:gd name="connsiteX622" fmla="*/ 1579245 w 1847850"/>
                <a:gd name="connsiteY622" fmla="*/ 350425 h 1800225"/>
                <a:gd name="connsiteX623" fmla="*/ 1574673 w 1847850"/>
                <a:gd name="connsiteY623" fmla="*/ 353949 h 1800225"/>
                <a:gd name="connsiteX624" fmla="*/ 1585151 w 1847850"/>
                <a:gd name="connsiteY624" fmla="*/ 364998 h 1800225"/>
                <a:gd name="connsiteX625" fmla="*/ 1592389 w 1847850"/>
                <a:gd name="connsiteY625" fmla="*/ 383572 h 1800225"/>
                <a:gd name="connsiteX626" fmla="*/ 1583912 w 1847850"/>
                <a:gd name="connsiteY626" fmla="*/ 387382 h 1800225"/>
                <a:gd name="connsiteX627" fmla="*/ 1564862 w 1847850"/>
                <a:gd name="connsiteY627" fmla="*/ 387667 h 1800225"/>
                <a:gd name="connsiteX628" fmla="*/ 1550003 w 1847850"/>
                <a:gd name="connsiteY628" fmla="*/ 392716 h 1800225"/>
                <a:gd name="connsiteX629" fmla="*/ 1540573 w 1847850"/>
                <a:gd name="connsiteY629" fmla="*/ 431197 h 1800225"/>
                <a:gd name="connsiteX630" fmla="*/ 1523047 w 1847850"/>
                <a:gd name="connsiteY630" fmla="*/ 445008 h 1800225"/>
                <a:gd name="connsiteX631" fmla="*/ 1521047 w 1847850"/>
                <a:gd name="connsiteY631" fmla="*/ 449485 h 1800225"/>
                <a:gd name="connsiteX632" fmla="*/ 1488853 w 1847850"/>
                <a:gd name="connsiteY632" fmla="*/ 430625 h 1800225"/>
                <a:gd name="connsiteX633" fmla="*/ 1472755 w 1847850"/>
                <a:gd name="connsiteY633" fmla="*/ 436150 h 1800225"/>
                <a:gd name="connsiteX634" fmla="*/ 1460659 w 1847850"/>
                <a:gd name="connsiteY634" fmla="*/ 445008 h 1800225"/>
                <a:gd name="connsiteX635" fmla="*/ 1450277 w 1847850"/>
                <a:gd name="connsiteY635" fmla="*/ 446532 h 1800225"/>
                <a:gd name="connsiteX636" fmla="*/ 1439418 w 1847850"/>
                <a:gd name="connsiteY636" fmla="*/ 452723 h 1800225"/>
                <a:gd name="connsiteX637" fmla="*/ 1419892 w 1847850"/>
                <a:gd name="connsiteY637" fmla="*/ 470345 h 1800225"/>
                <a:gd name="connsiteX638" fmla="*/ 1396270 w 1847850"/>
                <a:gd name="connsiteY638" fmla="*/ 499110 h 1800225"/>
                <a:gd name="connsiteX639" fmla="*/ 1391603 w 1847850"/>
                <a:gd name="connsiteY639" fmla="*/ 508540 h 1800225"/>
                <a:gd name="connsiteX640" fmla="*/ 1387412 w 1847850"/>
                <a:gd name="connsiteY640" fmla="*/ 504444 h 1800225"/>
                <a:gd name="connsiteX641" fmla="*/ 1386173 w 1847850"/>
                <a:gd name="connsiteY641" fmla="*/ 545878 h 1800225"/>
                <a:gd name="connsiteX642" fmla="*/ 1372743 w 1847850"/>
                <a:gd name="connsiteY642" fmla="*/ 569309 h 1800225"/>
                <a:gd name="connsiteX643" fmla="*/ 1355217 w 1847850"/>
                <a:gd name="connsiteY643" fmla="*/ 584073 h 1800225"/>
                <a:gd name="connsiteX644" fmla="*/ 1354836 w 1847850"/>
                <a:gd name="connsiteY644" fmla="*/ 590360 h 1800225"/>
                <a:gd name="connsiteX645" fmla="*/ 1360742 w 1847850"/>
                <a:gd name="connsiteY645" fmla="*/ 597884 h 1800225"/>
                <a:gd name="connsiteX646" fmla="*/ 1410557 w 1847850"/>
                <a:gd name="connsiteY646" fmla="*/ 585502 h 1800225"/>
                <a:gd name="connsiteX647" fmla="*/ 1423702 w 1847850"/>
                <a:gd name="connsiteY647" fmla="*/ 576548 h 1800225"/>
                <a:gd name="connsiteX648" fmla="*/ 1424464 w 1847850"/>
                <a:gd name="connsiteY648" fmla="*/ 584549 h 1800225"/>
                <a:gd name="connsiteX649" fmla="*/ 1418939 w 1847850"/>
                <a:gd name="connsiteY649" fmla="*/ 593312 h 1800225"/>
                <a:gd name="connsiteX650" fmla="*/ 1420749 w 1847850"/>
                <a:gd name="connsiteY650" fmla="*/ 601885 h 1800225"/>
                <a:gd name="connsiteX651" fmla="*/ 1419225 w 1847850"/>
                <a:gd name="connsiteY651" fmla="*/ 609314 h 1800225"/>
                <a:gd name="connsiteX652" fmla="*/ 1423702 w 1847850"/>
                <a:gd name="connsiteY652" fmla="*/ 625412 h 1800225"/>
                <a:gd name="connsiteX653" fmla="*/ 1444085 w 1847850"/>
                <a:gd name="connsiteY653" fmla="*/ 621030 h 1800225"/>
                <a:gd name="connsiteX654" fmla="*/ 1444657 w 1847850"/>
                <a:gd name="connsiteY654" fmla="*/ 631031 h 1800225"/>
                <a:gd name="connsiteX655" fmla="*/ 1449229 w 1847850"/>
                <a:gd name="connsiteY655" fmla="*/ 642842 h 1800225"/>
                <a:gd name="connsiteX656" fmla="*/ 1458278 w 1847850"/>
                <a:gd name="connsiteY656" fmla="*/ 647033 h 1800225"/>
                <a:gd name="connsiteX657" fmla="*/ 1461802 w 1847850"/>
                <a:gd name="connsiteY657" fmla="*/ 661892 h 1800225"/>
                <a:gd name="connsiteX658" fmla="*/ 1487519 w 1847850"/>
                <a:gd name="connsiteY658" fmla="*/ 708184 h 1800225"/>
                <a:gd name="connsiteX659" fmla="*/ 1466945 w 1847850"/>
                <a:gd name="connsiteY659" fmla="*/ 719804 h 1800225"/>
                <a:gd name="connsiteX660" fmla="*/ 1471231 w 1847850"/>
                <a:gd name="connsiteY660" fmla="*/ 726567 h 1800225"/>
                <a:gd name="connsiteX661" fmla="*/ 1459325 w 1847850"/>
                <a:gd name="connsiteY661" fmla="*/ 737330 h 1800225"/>
                <a:gd name="connsiteX662" fmla="*/ 1469041 w 1847850"/>
                <a:gd name="connsiteY662" fmla="*/ 752189 h 1800225"/>
                <a:gd name="connsiteX663" fmla="*/ 1472946 w 1847850"/>
                <a:gd name="connsiteY663" fmla="*/ 786098 h 1800225"/>
                <a:gd name="connsiteX664" fmla="*/ 1484567 w 1847850"/>
                <a:gd name="connsiteY664" fmla="*/ 783622 h 1800225"/>
                <a:gd name="connsiteX665" fmla="*/ 1493330 w 1847850"/>
                <a:gd name="connsiteY665" fmla="*/ 802386 h 1800225"/>
                <a:gd name="connsiteX666" fmla="*/ 1506474 w 1847850"/>
                <a:gd name="connsiteY666" fmla="*/ 799147 h 1800225"/>
                <a:gd name="connsiteX667" fmla="*/ 1506855 w 1847850"/>
                <a:gd name="connsiteY667" fmla="*/ 813340 h 1800225"/>
                <a:gd name="connsiteX668" fmla="*/ 1515332 w 1847850"/>
                <a:gd name="connsiteY668" fmla="*/ 811530 h 1800225"/>
                <a:gd name="connsiteX669" fmla="*/ 1519142 w 1847850"/>
                <a:gd name="connsiteY669" fmla="*/ 813911 h 1800225"/>
                <a:gd name="connsiteX670" fmla="*/ 1521047 w 1847850"/>
                <a:gd name="connsiteY670" fmla="*/ 830199 h 1800225"/>
                <a:gd name="connsiteX671" fmla="*/ 1508379 w 1847850"/>
                <a:gd name="connsiteY671" fmla="*/ 853630 h 1800225"/>
                <a:gd name="connsiteX672" fmla="*/ 1506760 w 1847850"/>
                <a:gd name="connsiteY672" fmla="*/ 871252 h 1800225"/>
                <a:gd name="connsiteX673" fmla="*/ 1524857 w 1847850"/>
                <a:gd name="connsiteY673" fmla="*/ 907352 h 1800225"/>
                <a:gd name="connsiteX674" fmla="*/ 1526191 w 1847850"/>
                <a:gd name="connsiteY674" fmla="*/ 922211 h 1800225"/>
                <a:gd name="connsiteX675" fmla="*/ 1533620 w 1847850"/>
                <a:gd name="connsiteY675" fmla="*/ 927925 h 1800225"/>
                <a:gd name="connsiteX676" fmla="*/ 1546098 w 1847850"/>
                <a:gd name="connsiteY676" fmla="*/ 923639 h 1800225"/>
                <a:gd name="connsiteX677" fmla="*/ 1567720 w 1847850"/>
                <a:gd name="connsiteY677" fmla="*/ 910209 h 1800225"/>
                <a:gd name="connsiteX678" fmla="*/ 1578769 w 1847850"/>
                <a:gd name="connsiteY678" fmla="*/ 910209 h 1800225"/>
                <a:gd name="connsiteX679" fmla="*/ 1583246 w 1847850"/>
                <a:gd name="connsiteY679" fmla="*/ 914400 h 1800225"/>
                <a:gd name="connsiteX680" fmla="*/ 1576864 w 1847850"/>
                <a:gd name="connsiteY680" fmla="*/ 927449 h 1800225"/>
                <a:gd name="connsiteX681" fmla="*/ 1554956 w 1847850"/>
                <a:gd name="connsiteY681" fmla="*/ 944785 h 1800225"/>
                <a:gd name="connsiteX682" fmla="*/ 1554671 w 1847850"/>
                <a:gd name="connsiteY682" fmla="*/ 960215 h 1800225"/>
                <a:gd name="connsiteX683" fmla="*/ 1560386 w 1847850"/>
                <a:gd name="connsiteY683" fmla="*/ 973264 h 1800225"/>
                <a:gd name="connsiteX684" fmla="*/ 1574197 w 1847850"/>
                <a:gd name="connsiteY684" fmla="*/ 978789 h 1800225"/>
                <a:gd name="connsiteX685" fmla="*/ 1596962 w 1847850"/>
                <a:gd name="connsiteY685" fmla="*/ 976598 h 1800225"/>
                <a:gd name="connsiteX686" fmla="*/ 1599724 w 1847850"/>
                <a:gd name="connsiteY686" fmla="*/ 972026 h 1800225"/>
                <a:gd name="connsiteX687" fmla="*/ 1599724 w 1847850"/>
                <a:gd name="connsiteY687" fmla="*/ 955072 h 1800225"/>
                <a:gd name="connsiteX688" fmla="*/ 1606772 w 1847850"/>
                <a:gd name="connsiteY688" fmla="*/ 949071 h 1800225"/>
                <a:gd name="connsiteX689" fmla="*/ 1610773 w 1847850"/>
                <a:gd name="connsiteY689" fmla="*/ 954310 h 1800225"/>
                <a:gd name="connsiteX690" fmla="*/ 1613345 w 1847850"/>
                <a:gd name="connsiteY690" fmla="*/ 969931 h 1800225"/>
                <a:gd name="connsiteX691" fmla="*/ 1616773 w 1847850"/>
                <a:gd name="connsiteY691" fmla="*/ 971836 h 1800225"/>
                <a:gd name="connsiteX692" fmla="*/ 1647063 w 1847850"/>
                <a:gd name="connsiteY692" fmla="*/ 958977 h 1800225"/>
                <a:gd name="connsiteX693" fmla="*/ 1656683 w 1847850"/>
                <a:gd name="connsiteY693" fmla="*/ 961168 h 1800225"/>
                <a:gd name="connsiteX694" fmla="*/ 1693736 w 1847850"/>
                <a:gd name="connsiteY694" fmla="*/ 1005173 h 1800225"/>
                <a:gd name="connsiteX695" fmla="*/ 1710785 w 1847850"/>
                <a:gd name="connsiteY695" fmla="*/ 1014603 h 1800225"/>
                <a:gd name="connsiteX696" fmla="*/ 1716500 w 1847850"/>
                <a:gd name="connsiteY696" fmla="*/ 1012412 h 1800225"/>
                <a:gd name="connsiteX697" fmla="*/ 1716786 w 1847850"/>
                <a:gd name="connsiteY697" fmla="*/ 1008126 h 1800225"/>
                <a:gd name="connsiteX698" fmla="*/ 1708214 w 1847850"/>
                <a:gd name="connsiteY698" fmla="*/ 1004983 h 1800225"/>
                <a:gd name="connsiteX699" fmla="*/ 1695450 w 1847850"/>
                <a:gd name="connsiteY699" fmla="*/ 988314 h 1800225"/>
                <a:gd name="connsiteX700" fmla="*/ 1696688 w 1847850"/>
                <a:gd name="connsiteY700" fmla="*/ 983361 h 1800225"/>
                <a:gd name="connsiteX701" fmla="*/ 1706975 w 1847850"/>
                <a:gd name="connsiteY701" fmla="*/ 975360 h 1800225"/>
                <a:gd name="connsiteX702" fmla="*/ 1714690 w 1847850"/>
                <a:gd name="connsiteY702" fmla="*/ 982123 h 1800225"/>
                <a:gd name="connsiteX703" fmla="*/ 1726978 w 1847850"/>
                <a:gd name="connsiteY703" fmla="*/ 1003935 h 1800225"/>
                <a:gd name="connsiteX704" fmla="*/ 1742599 w 1847850"/>
                <a:gd name="connsiteY704" fmla="*/ 1012317 h 1800225"/>
                <a:gd name="connsiteX705" fmla="*/ 1748409 w 1847850"/>
                <a:gd name="connsiteY705" fmla="*/ 1006697 h 1800225"/>
                <a:gd name="connsiteX706" fmla="*/ 1754314 w 1847850"/>
                <a:gd name="connsiteY706" fmla="*/ 981361 h 1800225"/>
                <a:gd name="connsiteX707" fmla="*/ 1758029 w 1847850"/>
                <a:gd name="connsiteY707" fmla="*/ 976503 h 1800225"/>
                <a:gd name="connsiteX708" fmla="*/ 1769840 w 1847850"/>
                <a:gd name="connsiteY708" fmla="*/ 973836 h 1800225"/>
                <a:gd name="connsiteX709" fmla="*/ 1781080 w 1847850"/>
                <a:gd name="connsiteY709" fmla="*/ 976408 h 1800225"/>
                <a:gd name="connsiteX710" fmla="*/ 1788605 w 1847850"/>
                <a:gd name="connsiteY710" fmla="*/ 981456 h 1800225"/>
                <a:gd name="connsiteX711" fmla="*/ 1798320 w 1847850"/>
                <a:gd name="connsiteY711" fmla="*/ 979741 h 1800225"/>
                <a:gd name="connsiteX712" fmla="*/ 1822037 w 1847850"/>
                <a:gd name="connsiteY712" fmla="*/ 947547 h 1800225"/>
                <a:gd name="connsiteX713" fmla="*/ 1837944 w 1847850"/>
                <a:gd name="connsiteY713" fmla="*/ 941070 h 1800225"/>
                <a:gd name="connsiteX714" fmla="*/ 1844230 w 1847850"/>
                <a:gd name="connsiteY714" fmla="*/ 943070 h 1800225"/>
                <a:gd name="connsiteX715" fmla="*/ 1845659 w 1847850"/>
                <a:gd name="connsiteY715" fmla="*/ 948404 h 1800225"/>
                <a:gd name="connsiteX716" fmla="*/ 1833467 w 1847850"/>
                <a:gd name="connsiteY716" fmla="*/ 965263 h 1800225"/>
                <a:gd name="connsiteX717" fmla="*/ 1830991 w 1847850"/>
                <a:gd name="connsiteY717" fmla="*/ 978503 h 1800225"/>
                <a:gd name="connsiteX718" fmla="*/ 1833658 w 1847850"/>
                <a:gd name="connsiteY718" fmla="*/ 988314 h 1800225"/>
                <a:gd name="connsiteX719" fmla="*/ 1845850 w 1847850"/>
                <a:gd name="connsiteY719" fmla="*/ 1001173 h 1800225"/>
                <a:gd name="connsiteX720" fmla="*/ 1847374 w 1847850"/>
                <a:gd name="connsiteY720" fmla="*/ 1009555 h 1800225"/>
                <a:gd name="connsiteX721" fmla="*/ 1845564 w 1847850"/>
                <a:gd name="connsiteY721" fmla="*/ 1029843 h 1800225"/>
                <a:gd name="connsiteX722" fmla="*/ 1840611 w 1847850"/>
                <a:gd name="connsiteY722" fmla="*/ 1036320 h 1800225"/>
                <a:gd name="connsiteX723" fmla="*/ 1829943 w 1847850"/>
                <a:gd name="connsiteY723" fmla="*/ 1043178 h 1800225"/>
                <a:gd name="connsiteX724" fmla="*/ 1826323 w 1847850"/>
                <a:gd name="connsiteY724" fmla="*/ 1050131 h 1800225"/>
                <a:gd name="connsiteX725" fmla="*/ 1825752 w 1847850"/>
                <a:gd name="connsiteY725" fmla="*/ 1062514 h 1800225"/>
                <a:gd name="connsiteX726" fmla="*/ 1819085 w 1847850"/>
                <a:gd name="connsiteY726" fmla="*/ 1068514 h 1800225"/>
                <a:gd name="connsiteX727" fmla="*/ 1797463 w 1847850"/>
                <a:gd name="connsiteY727" fmla="*/ 1066610 h 1800225"/>
                <a:gd name="connsiteX728" fmla="*/ 1793558 w 1847850"/>
                <a:gd name="connsiteY728" fmla="*/ 1076801 h 1800225"/>
                <a:gd name="connsiteX729" fmla="*/ 1783747 w 1847850"/>
                <a:gd name="connsiteY729" fmla="*/ 1076897 h 1800225"/>
                <a:gd name="connsiteX730" fmla="*/ 1779270 w 1847850"/>
                <a:gd name="connsiteY730" fmla="*/ 1093756 h 1800225"/>
                <a:gd name="connsiteX731" fmla="*/ 1780604 w 1847850"/>
                <a:gd name="connsiteY731" fmla="*/ 1095947 h 1800225"/>
                <a:gd name="connsiteX732" fmla="*/ 1776508 w 1847850"/>
                <a:gd name="connsiteY732" fmla="*/ 1101852 h 1800225"/>
                <a:gd name="connsiteX733" fmla="*/ 1773650 w 1847850"/>
                <a:gd name="connsiteY733" fmla="*/ 1123474 h 1800225"/>
                <a:gd name="connsiteX734" fmla="*/ 1752886 w 1847850"/>
                <a:gd name="connsiteY734" fmla="*/ 1140809 h 1800225"/>
                <a:gd name="connsiteX735" fmla="*/ 1745456 w 1847850"/>
                <a:gd name="connsiteY735" fmla="*/ 1156049 h 1800225"/>
                <a:gd name="connsiteX736" fmla="*/ 1742980 w 1847850"/>
                <a:gd name="connsiteY736" fmla="*/ 1153858 h 1800225"/>
                <a:gd name="connsiteX737" fmla="*/ 1712214 w 1847850"/>
                <a:gd name="connsiteY737" fmla="*/ 1175861 h 1800225"/>
                <a:gd name="connsiteX738" fmla="*/ 1700975 w 1847850"/>
                <a:gd name="connsiteY738" fmla="*/ 1180910 h 1800225"/>
                <a:gd name="connsiteX739" fmla="*/ 1685735 w 1847850"/>
                <a:gd name="connsiteY739" fmla="*/ 1194911 h 1800225"/>
                <a:gd name="connsiteX740" fmla="*/ 1688687 w 1847850"/>
                <a:gd name="connsiteY740" fmla="*/ 1205198 h 1800225"/>
                <a:gd name="connsiteX741" fmla="*/ 1683163 w 1847850"/>
                <a:gd name="connsiteY741" fmla="*/ 1208437 h 1800225"/>
                <a:gd name="connsiteX742" fmla="*/ 1691545 w 1847850"/>
                <a:gd name="connsiteY742" fmla="*/ 1216533 h 1800225"/>
                <a:gd name="connsiteX743" fmla="*/ 1690021 w 1847850"/>
                <a:gd name="connsiteY743" fmla="*/ 1220343 h 1800225"/>
                <a:gd name="connsiteX744" fmla="*/ 1678686 w 1847850"/>
                <a:gd name="connsiteY744" fmla="*/ 1225582 h 1800225"/>
                <a:gd name="connsiteX745" fmla="*/ 1677543 w 1847850"/>
                <a:gd name="connsiteY745" fmla="*/ 1223772 h 1800225"/>
                <a:gd name="connsiteX746" fmla="*/ 1661827 w 1847850"/>
                <a:gd name="connsiteY746" fmla="*/ 1229201 h 1800225"/>
                <a:gd name="connsiteX747" fmla="*/ 1655731 w 1847850"/>
                <a:gd name="connsiteY747" fmla="*/ 1220629 h 1800225"/>
                <a:gd name="connsiteX748" fmla="*/ 1653350 w 1847850"/>
                <a:gd name="connsiteY748" fmla="*/ 1211771 h 1800225"/>
                <a:gd name="connsiteX749" fmla="*/ 1661827 w 1847850"/>
                <a:gd name="connsiteY749" fmla="*/ 1207961 h 1800225"/>
                <a:gd name="connsiteX750" fmla="*/ 1664875 w 1847850"/>
                <a:gd name="connsiteY750" fmla="*/ 1205674 h 1800225"/>
                <a:gd name="connsiteX751" fmla="*/ 1663637 w 1847850"/>
                <a:gd name="connsiteY751" fmla="*/ 1204341 h 1800225"/>
                <a:gd name="connsiteX752" fmla="*/ 1651254 w 1847850"/>
                <a:gd name="connsiteY752" fmla="*/ 1206151 h 1800225"/>
                <a:gd name="connsiteX753" fmla="*/ 1644205 w 1847850"/>
                <a:gd name="connsiteY753" fmla="*/ 1193197 h 1800225"/>
                <a:gd name="connsiteX754" fmla="*/ 1637729 w 1847850"/>
                <a:gd name="connsiteY754" fmla="*/ 1187005 h 1800225"/>
                <a:gd name="connsiteX755" fmla="*/ 1636300 w 1847850"/>
                <a:gd name="connsiteY755" fmla="*/ 1189768 h 1800225"/>
                <a:gd name="connsiteX756" fmla="*/ 1618964 w 1847850"/>
                <a:gd name="connsiteY756" fmla="*/ 1191292 h 1800225"/>
                <a:gd name="connsiteX757" fmla="*/ 1612678 w 1847850"/>
                <a:gd name="connsiteY757" fmla="*/ 1190054 h 1800225"/>
                <a:gd name="connsiteX758" fmla="*/ 1611249 w 1847850"/>
                <a:gd name="connsiteY758" fmla="*/ 1186148 h 1800225"/>
                <a:gd name="connsiteX759" fmla="*/ 1564196 w 1847850"/>
                <a:gd name="connsiteY759" fmla="*/ 1197102 h 1800225"/>
                <a:gd name="connsiteX760" fmla="*/ 1549146 w 1847850"/>
                <a:gd name="connsiteY760" fmla="*/ 1209294 h 1800225"/>
                <a:gd name="connsiteX761" fmla="*/ 1552670 w 1847850"/>
                <a:gd name="connsiteY761" fmla="*/ 1224153 h 1800225"/>
                <a:gd name="connsiteX762" fmla="*/ 1565815 w 1847850"/>
                <a:gd name="connsiteY762" fmla="*/ 1228915 h 1800225"/>
                <a:gd name="connsiteX763" fmla="*/ 1566101 w 1847850"/>
                <a:gd name="connsiteY763" fmla="*/ 1231392 h 1800225"/>
                <a:gd name="connsiteX764" fmla="*/ 1562767 w 1847850"/>
                <a:gd name="connsiteY764" fmla="*/ 1243489 h 1800225"/>
                <a:gd name="connsiteX765" fmla="*/ 1544288 w 1847850"/>
                <a:gd name="connsiteY765" fmla="*/ 1255300 h 1800225"/>
                <a:gd name="connsiteX766" fmla="*/ 1526762 w 1847850"/>
                <a:gd name="connsiteY766" fmla="*/ 1262824 h 1800225"/>
                <a:gd name="connsiteX767" fmla="*/ 1523047 w 1847850"/>
                <a:gd name="connsiteY767" fmla="*/ 1258253 h 1800225"/>
                <a:gd name="connsiteX768" fmla="*/ 1511713 w 1847850"/>
                <a:gd name="connsiteY768" fmla="*/ 1261491 h 1800225"/>
                <a:gd name="connsiteX769" fmla="*/ 1507617 w 1847850"/>
                <a:gd name="connsiteY769" fmla="*/ 1257395 h 1800225"/>
                <a:gd name="connsiteX770" fmla="*/ 1499616 w 1847850"/>
                <a:gd name="connsiteY770" fmla="*/ 1258348 h 1800225"/>
                <a:gd name="connsiteX771" fmla="*/ 1489615 w 1847850"/>
                <a:gd name="connsiteY771" fmla="*/ 1253204 h 1800225"/>
                <a:gd name="connsiteX772" fmla="*/ 1469517 w 1847850"/>
                <a:gd name="connsiteY772" fmla="*/ 1254919 h 1800225"/>
                <a:gd name="connsiteX773" fmla="*/ 1460945 w 1847850"/>
                <a:gd name="connsiteY773" fmla="*/ 1248251 h 1800225"/>
                <a:gd name="connsiteX774" fmla="*/ 1450658 w 1847850"/>
                <a:gd name="connsiteY774" fmla="*/ 1257490 h 1800225"/>
                <a:gd name="connsiteX775" fmla="*/ 1453325 w 1847850"/>
                <a:gd name="connsiteY775" fmla="*/ 1261205 h 1800225"/>
                <a:gd name="connsiteX776" fmla="*/ 1448372 w 1847850"/>
                <a:gd name="connsiteY776" fmla="*/ 1263015 h 1800225"/>
                <a:gd name="connsiteX777" fmla="*/ 1449229 w 1847850"/>
                <a:gd name="connsiteY777" fmla="*/ 1275016 h 1800225"/>
                <a:gd name="connsiteX778" fmla="*/ 1463135 w 1847850"/>
                <a:gd name="connsiteY778" fmla="*/ 1281208 h 1800225"/>
                <a:gd name="connsiteX779" fmla="*/ 1466660 w 1847850"/>
                <a:gd name="connsiteY779" fmla="*/ 1285208 h 1800225"/>
                <a:gd name="connsiteX780" fmla="*/ 1462278 w 1847850"/>
                <a:gd name="connsiteY780" fmla="*/ 1290828 h 1800225"/>
                <a:gd name="connsiteX781" fmla="*/ 1467422 w 1847850"/>
                <a:gd name="connsiteY781" fmla="*/ 1292542 h 1800225"/>
                <a:gd name="connsiteX782" fmla="*/ 1462088 w 1847850"/>
                <a:gd name="connsiteY782" fmla="*/ 1300829 h 1800225"/>
                <a:gd name="connsiteX783" fmla="*/ 1457325 w 1847850"/>
                <a:gd name="connsiteY783" fmla="*/ 1319308 h 1800225"/>
                <a:gd name="connsiteX784" fmla="*/ 1437227 w 1847850"/>
                <a:gd name="connsiteY784" fmla="*/ 1331690 h 1800225"/>
                <a:gd name="connsiteX785" fmla="*/ 1442561 w 1847850"/>
                <a:gd name="connsiteY785" fmla="*/ 1338739 h 1800225"/>
                <a:gd name="connsiteX786" fmla="*/ 1440371 w 1847850"/>
                <a:gd name="connsiteY786" fmla="*/ 1338072 h 1800225"/>
                <a:gd name="connsiteX787" fmla="*/ 1437132 w 1847850"/>
                <a:gd name="connsiteY787" fmla="*/ 1349502 h 1800225"/>
                <a:gd name="connsiteX788" fmla="*/ 1442085 w 1847850"/>
                <a:gd name="connsiteY788" fmla="*/ 1361599 h 1800225"/>
                <a:gd name="connsiteX789" fmla="*/ 1440275 w 1847850"/>
                <a:gd name="connsiteY789" fmla="*/ 1382649 h 1800225"/>
                <a:gd name="connsiteX790" fmla="*/ 1442942 w 1847850"/>
                <a:gd name="connsiteY790" fmla="*/ 1392936 h 1800225"/>
                <a:gd name="connsiteX791" fmla="*/ 1452467 w 1847850"/>
                <a:gd name="connsiteY791" fmla="*/ 1401318 h 1800225"/>
                <a:gd name="connsiteX792" fmla="*/ 1451324 w 1847850"/>
                <a:gd name="connsiteY792" fmla="*/ 1409795 h 1800225"/>
                <a:gd name="connsiteX793" fmla="*/ 1456754 w 1847850"/>
                <a:gd name="connsiteY793" fmla="*/ 1428274 h 1800225"/>
                <a:gd name="connsiteX794" fmla="*/ 1470660 w 1847850"/>
                <a:gd name="connsiteY794" fmla="*/ 1448753 h 1800225"/>
                <a:gd name="connsiteX795" fmla="*/ 1472089 w 1847850"/>
                <a:gd name="connsiteY795" fmla="*/ 1455230 h 1800225"/>
                <a:gd name="connsiteX796" fmla="*/ 1477613 w 1847850"/>
                <a:gd name="connsiteY796" fmla="*/ 1459230 h 1800225"/>
                <a:gd name="connsiteX797" fmla="*/ 1476756 w 1847850"/>
                <a:gd name="connsiteY797" fmla="*/ 1465040 h 1800225"/>
                <a:gd name="connsiteX798" fmla="*/ 1480566 w 1847850"/>
                <a:gd name="connsiteY798" fmla="*/ 1469612 h 1800225"/>
                <a:gd name="connsiteX799" fmla="*/ 1484567 w 1847850"/>
                <a:gd name="connsiteY799" fmla="*/ 1488567 h 1800225"/>
                <a:gd name="connsiteX800" fmla="*/ 1492568 w 1847850"/>
                <a:gd name="connsiteY800" fmla="*/ 1501712 h 1800225"/>
                <a:gd name="connsiteX801" fmla="*/ 1488758 w 1847850"/>
                <a:gd name="connsiteY801" fmla="*/ 1510951 h 1800225"/>
                <a:gd name="connsiteX802" fmla="*/ 1486853 w 1847850"/>
                <a:gd name="connsiteY802" fmla="*/ 1511713 h 1800225"/>
                <a:gd name="connsiteX803" fmla="*/ 1489424 w 1847850"/>
                <a:gd name="connsiteY803" fmla="*/ 1505998 h 1800225"/>
                <a:gd name="connsiteX804" fmla="*/ 1487519 w 1847850"/>
                <a:gd name="connsiteY804" fmla="*/ 1503235 h 1800225"/>
                <a:gd name="connsiteX805" fmla="*/ 1479042 w 1847850"/>
                <a:gd name="connsiteY805" fmla="*/ 1510474 h 1800225"/>
                <a:gd name="connsiteX806" fmla="*/ 1470946 w 1847850"/>
                <a:gd name="connsiteY806" fmla="*/ 1523143 h 1800225"/>
                <a:gd name="connsiteX807" fmla="*/ 1466660 w 1847850"/>
                <a:gd name="connsiteY807" fmla="*/ 1523714 h 1800225"/>
                <a:gd name="connsiteX808" fmla="*/ 1466088 w 1847850"/>
                <a:gd name="connsiteY808" fmla="*/ 1528381 h 1800225"/>
                <a:gd name="connsiteX809" fmla="*/ 1445419 w 1847850"/>
                <a:gd name="connsiteY809" fmla="*/ 1544669 h 1800225"/>
                <a:gd name="connsiteX810" fmla="*/ 1449134 w 1847850"/>
                <a:gd name="connsiteY810" fmla="*/ 1547336 h 1800225"/>
                <a:gd name="connsiteX811" fmla="*/ 1447038 w 1847850"/>
                <a:gd name="connsiteY811" fmla="*/ 1550099 h 1800225"/>
                <a:gd name="connsiteX812" fmla="*/ 1451801 w 1847850"/>
                <a:gd name="connsiteY812" fmla="*/ 1554671 h 1800225"/>
                <a:gd name="connsiteX813" fmla="*/ 1444085 w 1847850"/>
                <a:gd name="connsiteY813" fmla="*/ 1564196 h 1800225"/>
                <a:gd name="connsiteX814" fmla="*/ 1458849 w 1847850"/>
                <a:gd name="connsiteY814" fmla="*/ 1556766 h 1800225"/>
                <a:gd name="connsiteX815" fmla="*/ 1465231 w 1847850"/>
                <a:gd name="connsiteY815" fmla="*/ 1559624 h 1800225"/>
                <a:gd name="connsiteX816" fmla="*/ 1468184 w 1847850"/>
                <a:gd name="connsiteY816" fmla="*/ 1557719 h 1800225"/>
                <a:gd name="connsiteX817" fmla="*/ 1471422 w 1847850"/>
                <a:gd name="connsiteY817" fmla="*/ 1562290 h 1800225"/>
                <a:gd name="connsiteX818" fmla="*/ 1468469 w 1847850"/>
                <a:gd name="connsiteY818" fmla="*/ 1565910 h 1800225"/>
                <a:gd name="connsiteX819" fmla="*/ 1474470 w 1847850"/>
                <a:gd name="connsiteY819" fmla="*/ 1566672 h 1800225"/>
                <a:gd name="connsiteX820" fmla="*/ 1475613 w 1847850"/>
                <a:gd name="connsiteY820" fmla="*/ 1569339 h 1800225"/>
                <a:gd name="connsiteX821" fmla="*/ 1468564 w 1847850"/>
                <a:gd name="connsiteY821" fmla="*/ 1586484 h 1800225"/>
                <a:gd name="connsiteX822" fmla="*/ 1463802 w 1847850"/>
                <a:gd name="connsiteY822" fmla="*/ 1585246 h 1800225"/>
                <a:gd name="connsiteX823" fmla="*/ 1461611 w 1847850"/>
                <a:gd name="connsiteY823" fmla="*/ 1589627 h 1800225"/>
                <a:gd name="connsiteX824" fmla="*/ 1466755 w 1847850"/>
                <a:gd name="connsiteY824" fmla="*/ 1594200 h 1800225"/>
                <a:gd name="connsiteX825" fmla="*/ 1469612 w 1847850"/>
                <a:gd name="connsiteY825" fmla="*/ 1594200 h 1800225"/>
                <a:gd name="connsiteX826" fmla="*/ 1471231 w 1847850"/>
                <a:gd name="connsiteY826" fmla="*/ 1590389 h 1800225"/>
                <a:gd name="connsiteX827" fmla="*/ 1480280 w 1847850"/>
                <a:gd name="connsiteY827" fmla="*/ 1593247 h 1800225"/>
                <a:gd name="connsiteX828" fmla="*/ 1475708 w 1847850"/>
                <a:gd name="connsiteY828" fmla="*/ 1609153 h 1800225"/>
                <a:gd name="connsiteX829" fmla="*/ 1470184 w 1847850"/>
                <a:gd name="connsiteY829" fmla="*/ 1609153 h 1800225"/>
                <a:gd name="connsiteX830" fmla="*/ 1448086 w 1847850"/>
                <a:gd name="connsiteY830" fmla="*/ 1621822 h 1800225"/>
                <a:gd name="connsiteX831" fmla="*/ 1446371 w 1847850"/>
                <a:gd name="connsiteY831" fmla="*/ 1620488 h 1800225"/>
                <a:gd name="connsiteX832" fmla="*/ 1443228 w 1847850"/>
                <a:gd name="connsiteY832" fmla="*/ 1627346 h 1800225"/>
                <a:gd name="connsiteX833" fmla="*/ 1446752 w 1847850"/>
                <a:gd name="connsiteY833" fmla="*/ 1625917 h 1800225"/>
                <a:gd name="connsiteX834" fmla="*/ 1451039 w 1847850"/>
                <a:gd name="connsiteY834" fmla="*/ 1634681 h 1800225"/>
                <a:gd name="connsiteX835" fmla="*/ 1449514 w 1847850"/>
                <a:gd name="connsiteY835" fmla="*/ 1641539 h 1800225"/>
                <a:gd name="connsiteX836" fmla="*/ 1441037 w 1847850"/>
                <a:gd name="connsiteY836" fmla="*/ 1643729 h 1800225"/>
                <a:gd name="connsiteX837" fmla="*/ 1441514 w 1847850"/>
                <a:gd name="connsiteY837" fmla="*/ 1656684 h 1800225"/>
                <a:gd name="connsiteX838" fmla="*/ 1453705 w 1847850"/>
                <a:gd name="connsiteY838" fmla="*/ 1668971 h 1800225"/>
                <a:gd name="connsiteX839" fmla="*/ 1457611 w 1847850"/>
                <a:gd name="connsiteY839" fmla="*/ 1683163 h 1800225"/>
                <a:gd name="connsiteX840" fmla="*/ 1461992 w 1847850"/>
                <a:gd name="connsiteY840" fmla="*/ 1685735 h 1800225"/>
                <a:gd name="connsiteX841" fmla="*/ 1474565 w 1847850"/>
                <a:gd name="connsiteY841" fmla="*/ 1686020 h 1800225"/>
                <a:gd name="connsiteX842" fmla="*/ 1469803 w 1847850"/>
                <a:gd name="connsiteY842" fmla="*/ 1691259 h 1800225"/>
                <a:gd name="connsiteX843" fmla="*/ 1469422 w 1847850"/>
                <a:gd name="connsiteY843" fmla="*/ 1695926 h 1800225"/>
                <a:gd name="connsiteX844" fmla="*/ 1456849 w 1847850"/>
                <a:gd name="connsiteY844" fmla="*/ 1709261 h 1800225"/>
                <a:gd name="connsiteX845" fmla="*/ 1460754 w 1847850"/>
                <a:gd name="connsiteY845" fmla="*/ 1730121 h 1800225"/>
                <a:gd name="connsiteX846" fmla="*/ 1452181 w 1847850"/>
                <a:gd name="connsiteY846" fmla="*/ 1739551 h 1800225"/>
                <a:gd name="connsiteX847" fmla="*/ 1433894 w 1847850"/>
                <a:gd name="connsiteY847" fmla="*/ 1731835 h 1800225"/>
                <a:gd name="connsiteX848" fmla="*/ 1433798 w 1847850"/>
                <a:gd name="connsiteY848" fmla="*/ 1740217 h 1800225"/>
                <a:gd name="connsiteX849" fmla="*/ 1420463 w 1847850"/>
                <a:gd name="connsiteY849" fmla="*/ 1741456 h 1800225"/>
                <a:gd name="connsiteX850" fmla="*/ 1407700 w 1847850"/>
                <a:gd name="connsiteY850" fmla="*/ 1736884 h 1800225"/>
                <a:gd name="connsiteX851" fmla="*/ 1401223 w 1847850"/>
                <a:gd name="connsiteY851" fmla="*/ 1738789 h 1800225"/>
                <a:gd name="connsiteX852" fmla="*/ 1397889 w 1847850"/>
                <a:gd name="connsiteY852" fmla="*/ 1740980 h 1800225"/>
                <a:gd name="connsiteX853" fmla="*/ 1394651 w 1847850"/>
                <a:gd name="connsiteY853" fmla="*/ 1754124 h 1800225"/>
                <a:gd name="connsiteX854" fmla="*/ 1387316 w 1847850"/>
                <a:gd name="connsiteY854" fmla="*/ 1759172 h 1800225"/>
                <a:gd name="connsiteX855" fmla="*/ 1363504 w 1847850"/>
                <a:gd name="connsiteY855" fmla="*/ 1766983 h 1800225"/>
                <a:gd name="connsiteX856" fmla="*/ 1350550 w 1847850"/>
                <a:gd name="connsiteY856" fmla="*/ 1777270 h 1800225"/>
                <a:gd name="connsiteX857" fmla="*/ 1347597 w 1847850"/>
                <a:gd name="connsiteY857" fmla="*/ 1791081 h 1800225"/>
                <a:gd name="connsiteX858" fmla="*/ 1345121 w 1847850"/>
                <a:gd name="connsiteY858" fmla="*/ 1785271 h 1800225"/>
                <a:gd name="connsiteX859" fmla="*/ 1349788 w 1847850"/>
                <a:gd name="connsiteY859" fmla="*/ 1773365 h 1800225"/>
                <a:gd name="connsiteX860" fmla="*/ 1364742 w 1847850"/>
                <a:gd name="connsiteY860" fmla="*/ 1756886 h 1800225"/>
                <a:gd name="connsiteX861" fmla="*/ 1367885 w 1847850"/>
                <a:gd name="connsiteY861" fmla="*/ 1744123 h 1800225"/>
                <a:gd name="connsiteX862" fmla="*/ 1352550 w 1847850"/>
                <a:gd name="connsiteY862" fmla="*/ 1732502 h 1800225"/>
                <a:gd name="connsiteX863" fmla="*/ 1337786 w 1847850"/>
                <a:gd name="connsiteY863" fmla="*/ 1713071 h 1800225"/>
                <a:gd name="connsiteX864" fmla="*/ 1314260 w 1847850"/>
                <a:gd name="connsiteY864" fmla="*/ 1706785 h 1800225"/>
                <a:gd name="connsiteX865" fmla="*/ 1303306 w 1847850"/>
                <a:gd name="connsiteY865" fmla="*/ 1706594 h 1800225"/>
                <a:gd name="connsiteX866" fmla="*/ 1280731 w 1847850"/>
                <a:gd name="connsiteY866" fmla="*/ 1694212 h 1800225"/>
                <a:gd name="connsiteX867" fmla="*/ 1275302 w 1847850"/>
                <a:gd name="connsiteY867" fmla="*/ 1675734 h 1800225"/>
                <a:gd name="connsiteX868" fmla="*/ 1275874 w 1847850"/>
                <a:gd name="connsiteY868" fmla="*/ 1645825 h 1800225"/>
                <a:gd name="connsiteX869" fmla="*/ 1285780 w 1847850"/>
                <a:gd name="connsiteY869" fmla="*/ 1621536 h 1800225"/>
                <a:gd name="connsiteX870" fmla="*/ 1286542 w 1847850"/>
                <a:gd name="connsiteY870" fmla="*/ 1611058 h 1800225"/>
                <a:gd name="connsiteX871" fmla="*/ 1281017 w 1847850"/>
                <a:gd name="connsiteY871" fmla="*/ 1603725 h 1800225"/>
                <a:gd name="connsiteX872" fmla="*/ 1269968 w 1847850"/>
                <a:gd name="connsiteY872" fmla="*/ 1599724 h 1800225"/>
                <a:gd name="connsiteX873" fmla="*/ 1263015 w 1847850"/>
                <a:gd name="connsiteY873" fmla="*/ 1587246 h 1800225"/>
                <a:gd name="connsiteX874" fmla="*/ 1267301 w 1847850"/>
                <a:gd name="connsiteY874" fmla="*/ 1578959 h 1800225"/>
                <a:gd name="connsiteX875" fmla="*/ 1272350 w 1847850"/>
                <a:gd name="connsiteY875" fmla="*/ 1575626 h 1800225"/>
                <a:gd name="connsiteX876" fmla="*/ 1276445 w 1847850"/>
                <a:gd name="connsiteY876" fmla="*/ 1564005 h 1800225"/>
                <a:gd name="connsiteX877" fmla="*/ 1275112 w 1847850"/>
                <a:gd name="connsiteY877" fmla="*/ 1538954 h 1800225"/>
                <a:gd name="connsiteX878" fmla="*/ 1267397 w 1847850"/>
                <a:gd name="connsiteY878" fmla="*/ 1528191 h 1800225"/>
                <a:gd name="connsiteX879" fmla="*/ 1281875 w 1847850"/>
                <a:gd name="connsiteY879" fmla="*/ 1522095 h 1800225"/>
                <a:gd name="connsiteX880" fmla="*/ 1289971 w 1847850"/>
                <a:gd name="connsiteY880" fmla="*/ 1515332 h 1800225"/>
                <a:gd name="connsiteX881" fmla="*/ 1282446 w 1847850"/>
                <a:gd name="connsiteY881" fmla="*/ 1514475 h 1800225"/>
                <a:gd name="connsiteX882" fmla="*/ 1276922 w 1847850"/>
                <a:gd name="connsiteY882" fmla="*/ 1509522 h 1800225"/>
                <a:gd name="connsiteX883" fmla="*/ 1279493 w 1847850"/>
                <a:gd name="connsiteY883" fmla="*/ 1496092 h 1800225"/>
                <a:gd name="connsiteX884" fmla="*/ 1273683 w 1847850"/>
                <a:gd name="connsiteY884" fmla="*/ 1494187 h 1800225"/>
                <a:gd name="connsiteX885" fmla="*/ 1271778 w 1847850"/>
                <a:gd name="connsiteY885" fmla="*/ 1478661 h 1800225"/>
                <a:gd name="connsiteX886" fmla="*/ 1268921 w 1847850"/>
                <a:gd name="connsiteY886" fmla="*/ 1477518 h 1800225"/>
                <a:gd name="connsiteX887" fmla="*/ 1270921 w 1847850"/>
                <a:gd name="connsiteY887" fmla="*/ 1471803 h 1800225"/>
                <a:gd name="connsiteX888" fmla="*/ 1289590 w 1847850"/>
                <a:gd name="connsiteY888" fmla="*/ 1479994 h 1800225"/>
                <a:gd name="connsiteX889" fmla="*/ 1315117 w 1847850"/>
                <a:gd name="connsiteY889" fmla="*/ 1481423 h 1800225"/>
                <a:gd name="connsiteX890" fmla="*/ 1327690 w 1847850"/>
                <a:gd name="connsiteY890" fmla="*/ 1457515 h 1800225"/>
                <a:gd name="connsiteX891" fmla="*/ 1329214 w 1847850"/>
                <a:gd name="connsiteY891" fmla="*/ 1445895 h 1800225"/>
                <a:gd name="connsiteX892" fmla="*/ 1318641 w 1847850"/>
                <a:gd name="connsiteY892" fmla="*/ 1433608 h 1800225"/>
                <a:gd name="connsiteX893" fmla="*/ 1310735 w 1847850"/>
                <a:gd name="connsiteY893" fmla="*/ 1430369 h 1800225"/>
                <a:gd name="connsiteX894" fmla="*/ 1307497 w 1847850"/>
                <a:gd name="connsiteY894" fmla="*/ 1413129 h 1800225"/>
                <a:gd name="connsiteX895" fmla="*/ 1299496 w 1847850"/>
                <a:gd name="connsiteY895" fmla="*/ 1405890 h 1800225"/>
                <a:gd name="connsiteX896" fmla="*/ 1297972 w 1847850"/>
                <a:gd name="connsiteY896" fmla="*/ 1397889 h 1800225"/>
                <a:gd name="connsiteX897" fmla="*/ 1288923 w 1847850"/>
                <a:gd name="connsiteY897" fmla="*/ 1386173 h 1800225"/>
                <a:gd name="connsiteX898" fmla="*/ 1277779 w 1847850"/>
                <a:gd name="connsiteY898" fmla="*/ 1378363 h 1800225"/>
                <a:gd name="connsiteX899" fmla="*/ 1250061 w 1847850"/>
                <a:gd name="connsiteY899" fmla="*/ 1381887 h 1800225"/>
                <a:gd name="connsiteX900" fmla="*/ 1238440 w 1847850"/>
                <a:gd name="connsiteY900" fmla="*/ 1386078 h 1800225"/>
                <a:gd name="connsiteX901" fmla="*/ 1205389 w 1847850"/>
                <a:gd name="connsiteY901" fmla="*/ 1379506 h 1800225"/>
                <a:gd name="connsiteX902" fmla="*/ 1199674 w 1847850"/>
                <a:gd name="connsiteY902" fmla="*/ 1373124 h 1800225"/>
                <a:gd name="connsiteX903" fmla="*/ 1202246 w 1847850"/>
                <a:gd name="connsiteY903" fmla="*/ 1365980 h 1800225"/>
                <a:gd name="connsiteX904" fmla="*/ 1196530 w 1847850"/>
                <a:gd name="connsiteY904" fmla="*/ 1367790 h 1800225"/>
                <a:gd name="connsiteX905" fmla="*/ 1184339 w 1847850"/>
                <a:gd name="connsiteY905" fmla="*/ 1379030 h 1800225"/>
                <a:gd name="connsiteX906" fmla="*/ 1183577 w 1847850"/>
                <a:gd name="connsiteY906" fmla="*/ 1382935 h 1800225"/>
                <a:gd name="connsiteX907" fmla="*/ 1179957 w 1847850"/>
                <a:gd name="connsiteY907" fmla="*/ 1384173 h 1800225"/>
                <a:gd name="connsiteX908" fmla="*/ 1169194 w 1847850"/>
                <a:gd name="connsiteY908" fmla="*/ 1378458 h 1800225"/>
                <a:gd name="connsiteX909" fmla="*/ 1154144 w 1847850"/>
                <a:gd name="connsiteY909" fmla="*/ 1361599 h 1800225"/>
                <a:gd name="connsiteX910" fmla="*/ 1146810 w 1847850"/>
                <a:gd name="connsiteY910" fmla="*/ 1359217 h 1800225"/>
                <a:gd name="connsiteX911" fmla="*/ 1142619 w 1847850"/>
                <a:gd name="connsiteY911" fmla="*/ 1354550 h 1800225"/>
                <a:gd name="connsiteX912" fmla="*/ 1140143 w 1847850"/>
                <a:gd name="connsiteY912" fmla="*/ 1355884 h 1800225"/>
                <a:gd name="connsiteX913" fmla="*/ 1129665 w 1847850"/>
                <a:gd name="connsiteY913" fmla="*/ 1352645 h 1800225"/>
                <a:gd name="connsiteX914" fmla="*/ 1116521 w 1847850"/>
                <a:gd name="connsiteY914" fmla="*/ 1362361 h 1800225"/>
                <a:gd name="connsiteX915" fmla="*/ 1107281 w 1847850"/>
                <a:gd name="connsiteY915" fmla="*/ 1364456 h 1800225"/>
                <a:gd name="connsiteX916" fmla="*/ 1101947 w 1847850"/>
                <a:gd name="connsiteY916" fmla="*/ 1362647 h 1800225"/>
                <a:gd name="connsiteX917" fmla="*/ 1096328 w 1847850"/>
                <a:gd name="connsiteY917" fmla="*/ 1367980 h 1800225"/>
                <a:gd name="connsiteX918" fmla="*/ 1073563 w 1847850"/>
                <a:gd name="connsiteY918" fmla="*/ 1365409 h 1800225"/>
                <a:gd name="connsiteX919" fmla="*/ 1069467 w 1847850"/>
                <a:gd name="connsiteY919" fmla="*/ 1368171 h 1800225"/>
                <a:gd name="connsiteX920" fmla="*/ 1065371 w 1847850"/>
                <a:gd name="connsiteY920" fmla="*/ 1362361 h 1800225"/>
                <a:gd name="connsiteX921" fmla="*/ 1056989 w 1847850"/>
                <a:gd name="connsiteY921" fmla="*/ 1367219 h 1800225"/>
                <a:gd name="connsiteX922" fmla="*/ 1055942 w 1847850"/>
                <a:gd name="connsiteY922" fmla="*/ 1374077 h 1800225"/>
                <a:gd name="connsiteX923" fmla="*/ 1065086 w 1847850"/>
                <a:gd name="connsiteY923" fmla="*/ 1387697 h 1800225"/>
                <a:gd name="connsiteX924" fmla="*/ 1067467 w 1847850"/>
                <a:gd name="connsiteY924" fmla="*/ 1405128 h 1800225"/>
                <a:gd name="connsiteX925" fmla="*/ 1060323 w 1847850"/>
                <a:gd name="connsiteY925" fmla="*/ 1407509 h 1800225"/>
                <a:gd name="connsiteX926" fmla="*/ 1057370 w 1847850"/>
                <a:gd name="connsiteY926" fmla="*/ 1411796 h 1800225"/>
                <a:gd name="connsiteX927" fmla="*/ 1050131 w 1847850"/>
                <a:gd name="connsiteY927" fmla="*/ 1409224 h 1800225"/>
                <a:gd name="connsiteX928" fmla="*/ 1035748 w 1847850"/>
                <a:gd name="connsiteY928" fmla="*/ 1414748 h 1800225"/>
                <a:gd name="connsiteX929" fmla="*/ 1007650 w 1847850"/>
                <a:gd name="connsiteY929" fmla="*/ 1412748 h 1800225"/>
                <a:gd name="connsiteX930" fmla="*/ 996696 w 1847850"/>
                <a:gd name="connsiteY930" fmla="*/ 1420368 h 1800225"/>
                <a:gd name="connsiteX931" fmla="*/ 996601 w 1847850"/>
                <a:gd name="connsiteY931" fmla="*/ 1433417 h 1800225"/>
                <a:gd name="connsiteX932" fmla="*/ 1002697 w 1847850"/>
                <a:gd name="connsiteY932" fmla="*/ 1445895 h 1800225"/>
                <a:gd name="connsiteX933" fmla="*/ 1001649 w 1847850"/>
                <a:gd name="connsiteY933" fmla="*/ 1457896 h 1800225"/>
                <a:gd name="connsiteX934" fmla="*/ 1008602 w 1847850"/>
                <a:gd name="connsiteY934" fmla="*/ 1464088 h 1800225"/>
                <a:gd name="connsiteX935" fmla="*/ 1008983 w 1847850"/>
                <a:gd name="connsiteY935" fmla="*/ 1468565 h 1800225"/>
                <a:gd name="connsiteX936" fmla="*/ 1008507 w 1847850"/>
                <a:gd name="connsiteY936" fmla="*/ 1482090 h 1800225"/>
                <a:gd name="connsiteX937" fmla="*/ 1003459 w 1847850"/>
                <a:gd name="connsiteY937" fmla="*/ 1487805 h 1800225"/>
                <a:gd name="connsiteX938" fmla="*/ 1005078 w 1847850"/>
                <a:gd name="connsiteY938" fmla="*/ 1496378 h 1800225"/>
                <a:gd name="connsiteX939" fmla="*/ 997744 w 1847850"/>
                <a:gd name="connsiteY939" fmla="*/ 1506093 h 1800225"/>
                <a:gd name="connsiteX940" fmla="*/ 975455 w 1847850"/>
                <a:gd name="connsiteY940" fmla="*/ 1504855 h 1800225"/>
                <a:gd name="connsiteX941" fmla="*/ 962120 w 1847850"/>
                <a:gd name="connsiteY941" fmla="*/ 1507998 h 1800225"/>
                <a:gd name="connsiteX942" fmla="*/ 953071 w 1847850"/>
                <a:gd name="connsiteY942" fmla="*/ 1506379 h 1800225"/>
                <a:gd name="connsiteX943" fmla="*/ 942404 w 1847850"/>
                <a:gd name="connsiteY943" fmla="*/ 1509998 h 1800225"/>
                <a:gd name="connsiteX944" fmla="*/ 939355 w 1847850"/>
                <a:gd name="connsiteY944" fmla="*/ 1514094 h 1800225"/>
                <a:gd name="connsiteX945" fmla="*/ 949452 w 1847850"/>
                <a:gd name="connsiteY945" fmla="*/ 1517333 h 1800225"/>
                <a:gd name="connsiteX946" fmla="*/ 944785 w 1847850"/>
                <a:gd name="connsiteY946" fmla="*/ 1528096 h 1800225"/>
                <a:gd name="connsiteX947" fmla="*/ 936022 w 1847850"/>
                <a:gd name="connsiteY947" fmla="*/ 1535240 h 1800225"/>
                <a:gd name="connsiteX948" fmla="*/ 938022 w 1847850"/>
                <a:gd name="connsiteY948" fmla="*/ 1537430 h 1800225"/>
                <a:gd name="connsiteX949" fmla="*/ 935260 w 1847850"/>
                <a:gd name="connsiteY949" fmla="*/ 1544193 h 1800225"/>
                <a:gd name="connsiteX950" fmla="*/ 930497 w 1847850"/>
                <a:gd name="connsiteY950" fmla="*/ 1539907 h 1800225"/>
                <a:gd name="connsiteX951" fmla="*/ 923830 w 1847850"/>
                <a:gd name="connsiteY951" fmla="*/ 1550575 h 1800225"/>
                <a:gd name="connsiteX952" fmla="*/ 919448 w 1847850"/>
                <a:gd name="connsiteY952" fmla="*/ 1568006 h 1800225"/>
                <a:gd name="connsiteX953" fmla="*/ 914781 w 1847850"/>
                <a:gd name="connsiteY953" fmla="*/ 1562195 h 1800225"/>
                <a:gd name="connsiteX954" fmla="*/ 919544 w 1847850"/>
                <a:gd name="connsiteY954" fmla="*/ 1551909 h 1800225"/>
                <a:gd name="connsiteX955" fmla="*/ 915067 w 1847850"/>
                <a:gd name="connsiteY955" fmla="*/ 1538287 h 1800225"/>
                <a:gd name="connsiteX956" fmla="*/ 915543 w 1847850"/>
                <a:gd name="connsiteY956" fmla="*/ 1531525 h 1800225"/>
                <a:gd name="connsiteX957" fmla="*/ 911066 w 1847850"/>
                <a:gd name="connsiteY957" fmla="*/ 1523143 h 1800225"/>
                <a:gd name="connsiteX958" fmla="*/ 894683 w 1847850"/>
                <a:gd name="connsiteY958" fmla="*/ 1527143 h 1800225"/>
                <a:gd name="connsiteX959" fmla="*/ 893350 w 1847850"/>
                <a:gd name="connsiteY959" fmla="*/ 1531620 h 1800225"/>
                <a:gd name="connsiteX960" fmla="*/ 892969 w 1847850"/>
                <a:gd name="connsiteY960" fmla="*/ 1528762 h 1800225"/>
                <a:gd name="connsiteX961" fmla="*/ 880491 w 1847850"/>
                <a:gd name="connsiteY961" fmla="*/ 1533906 h 1800225"/>
                <a:gd name="connsiteX962" fmla="*/ 883920 w 1847850"/>
                <a:gd name="connsiteY962" fmla="*/ 1541717 h 1800225"/>
                <a:gd name="connsiteX963" fmla="*/ 873538 w 1847850"/>
                <a:gd name="connsiteY963" fmla="*/ 1539621 h 1800225"/>
                <a:gd name="connsiteX964" fmla="*/ 870109 w 1847850"/>
                <a:gd name="connsiteY964" fmla="*/ 1535430 h 1800225"/>
                <a:gd name="connsiteX965" fmla="*/ 863346 w 1847850"/>
                <a:gd name="connsiteY965" fmla="*/ 1538383 h 1800225"/>
                <a:gd name="connsiteX966" fmla="*/ 848392 w 1847850"/>
                <a:gd name="connsiteY966" fmla="*/ 1553813 h 1800225"/>
                <a:gd name="connsiteX967" fmla="*/ 844963 w 1847850"/>
                <a:gd name="connsiteY967" fmla="*/ 1549146 h 1800225"/>
                <a:gd name="connsiteX968" fmla="*/ 209169 w 1847850"/>
                <a:gd name="connsiteY968" fmla="*/ 1257110 h 1800225"/>
                <a:gd name="connsiteX969" fmla="*/ 211931 w 1847850"/>
                <a:gd name="connsiteY969" fmla="*/ 1255681 h 1800225"/>
                <a:gd name="connsiteX970" fmla="*/ 214122 w 1847850"/>
                <a:gd name="connsiteY970" fmla="*/ 1259586 h 1800225"/>
                <a:gd name="connsiteX971" fmla="*/ 209169 w 1847850"/>
                <a:gd name="connsiteY971" fmla="*/ 1257110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</a:cxnLst>
              <a:rect l="l" t="t" r="r" b="b"/>
              <a:pathLst>
                <a:path w="1847850" h="1800225">
                  <a:moveTo>
                    <a:pt x="844963" y="1549146"/>
                  </a:moveTo>
                  <a:lnTo>
                    <a:pt x="854583" y="1541050"/>
                  </a:lnTo>
                  <a:lnTo>
                    <a:pt x="859536" y="1529429"/>
                  </a:lnTo>
                  <a:lnTo>
                    <a:pt x="876395" y="1530191"/>
                  </a:lnTo>
                  <a:lnTo>
                    <a:pt x="885158" y="1525048"/>
                  </a:lnTo>
                  <a:lnTo>
                    <a:pt x="886206" y="1517714"/>
                  </a:lnTo>
                  <a:lnTo>
                    <a:pt x="888492" y="1517904"/>
                  </a:lnTo>
                  <a:lnTo>
                    <a:pt x="892969" y="1508951"/>
                  </a:lnTo>
                  <a:lnTo>
                    <a:pt x="888492" y="1505140"/>
                  </a:lnTo>
                  <a:lnTo>
                    <a:pt x="889826" y="1499235"/>
                  </a:lnTo>
                  <a:lnTo>
                    <a:pt x="897827" y="1492949"/>
                  </a:lnTo>
                  <a:lnTo>
                    <a:pt x="896874" y="1487900"/>
                  </a:lnTo>
                  <a:lnTo>
                    <a:pt x="892873" y="1484185"/>
                  </a:lnTo>
                  <a:lnTo>
                    <a:pt x="904875" y="1478185"/>
                  </a:lnTo>
                  <a:lnTo>
                    <a:pt x="898398" y="1479900"/>
                  </a:lnTo>
                  <a:lnTo>
                    <a:pt x="897541" y="1476565"/>
                  </a:lnTo>
                  <a:lnTo>
                    <a:pt x="885920" y="1480185"/>
                  </a:lnTo>
                  <a:lnTo>
                    <a:pt x="857821" y="1498854"/>
                  </a:lnTo>
                  <a:lnTo>
                    <a:pt x="847820" y="1501807"/>
                  </a:lnTo>
                  <a:lnTo>
                    <a:pt x="850297" y="1488662"/>
                  </a:lnTo>
                  <a:lnTo>
                    <a:pt x="864013" y="1476851"/>
                  </a:lnTo>
                  <a:lnTo>
                    <a:pt x="867442" y="1466564"/>
                  </a:lnTo>
                  <a:lnTo>
                    <a:pt x="863251" y="1461230"/>
                  </a:lnTo>
                  <a:lnTo>
                    <a:pt x="852106" y="1463707"/>
                  </a:lnTo>
                  <a:lnTo>
                    <a:pt x="844391" y="1462087"/>
                  </a:lnTo>
                  <a:lnTo>
                    <a:pt x="840296" y="1457801"/>
                  </a:lnTo>
                  <a:lnTo>
                    <a:pt x="842010" y="1455610"/>
                  </a:lnTo>
                  <a:lnTo>
                    <a:pt x="838581" y="1452658"/>
                  </a:lnTo>
                  <a:lnTo>
                    <a:pt x="840010" y="1450276"/>
                  </a:lnTo>
                  <a:lnTo>
                    <a:pt x="833152" y="1450658"/>
                  </a:lnTo>
                  <a:lnTo>
                    <a:pt x="828485" y="1453896"/>
                  </a:lnTo>
                  <a:lnTo>
                    <a:pt x="812959" y="1445990"/>
                  </a:lnTo>
                  <a:lnTo>
                    <a:pt x="804101" y="1447800"/>
                  </a:lnTo>
                  <a:lnTo>
                    <a:pt x="797147" y="1439894"/>
                  </a:lnTo>
                  <a:lnTo>
                    <a:pt x="791146" y="1442085"/>
                  </a:lnTo>
                  <a:lnTo>
                    <a:pt x="790289" y="1430846"/>
                  </a:lnTo>
                  <a:lnTo>
                    <a:pt x="781621" y="1432465"/>
                  </a:lnTo>
                  <a:lnTo>
                    <a:pt x="775240" y="1442752"/>
                  </a:lnTo>
                  <a:lnTo>
                    <a:pt x="760857" y="1433227"/>
                  </a:lnTo>
                  <a:lnTo>
                    <a:pt x="753618" y="1433036"/>
                  </a:lnTo>
                  <a:lnTo>
                    <a:pt x="749427" y="1419987"/>
                  </a:lnTo>
                  <a:lnTo>
                    <a:pt x="740283" y="1414748"/>
                  </a:lnTo>
                  <a:lnTo>
                    <a:pt x="722757" y="1398175"/>
                  </a:lnTo>
                  <a:lnTo>
                    <a:pt x="728091" y="1384173"/>
                  </a:lnTo>
                  <a:lnTo>
                    <a:pt x="725900" y="1384459"/>
                  </a:lnTo>
                  <a:lnTo>
                    <a:pt x="725234" y="1373124"/>
                  </a:lnTo>
                  <a:lnTo>
                    <a:pt x="729044" y="1372648"/>
                  </a:lnTo>
                  <a:lnTo>
                    <a:pt x="731425" y="1359694"/>
                  </a:lnTo>
                  <a:lnTo>
                    <a:pt x="736092" y="1353598"/>
                  </a:lnTo>
                  <a:lnTo>
                    <a:pt x="730282" y="1351026"/>
                  </a:lnTo>
                  <a:lnTo>
                    <a:pt x="729329" y="1344835"/>
                  </a:lnTo>
                  <a:lnTo>
                    <a:pt x="725138" y="1345692"/>
                  </a:lnTo>
                  <a:lnTo>
                    <a:pt x="723424" y="1351121"/>
                  </a:lnTo>
                  <a:lnTo>
                    <a:pt x="716185" y="1345978"/>
                  </a:lnTo>
                  <a:lnTo>
                    <a:pt x="717995" y="1340739"/>
                  </a:lnTo>
                  <a:lnTo>
                    <a:pt x="714565" y="1337786"/>
                  </a:lnTo>
                  <a:lnTo>
                    <a:pt x="712756" y="1340358"/>
                  </a:lnTo>
                  <a:lnTo>
                    <a:pt x="706088" y="1340263"/>
                  </a:lnTo>
                  <a:lnTo>
                    <a:pt x="705898" y="1337405"/>
                  </a:lnTo>
                  <a:lnTo>
                    <a:pt x="700564" y="1343501"/>
                  </a:lnTo>
                  <a:lnTo>
                    <a:pt x="695420" y="1345406"/>
                  </a:lnTo>
                  <a:lnTo>
                    <a:pt x="693706" y="1350836"/>
                  </a:lnTo>
                  <a:lnTo>
                    <a:pt x="685705" y="1355693"/>
                  </a:lnTo>
                  <a:lnTo>
                    <a:pt x="670941" y="1349502"/>
                  </a:lnTo>
                  <a:lnTo>
                    <a:pt x="672179" y="1347121"/>
                  </a:lnTo>
                  <a:lnTo>
                    <a:pt x="679609" y="1347502"/>
                  </a:lnTo>
                  <a:lnTo>
                    <a:pt x="688943" y="1344168"/>
                  </a:lnTo>
                  <a:lnTo>
                    <a:pt x="687896" y="1341691"/>
                  </a:lnTo>
                  <a:lnTo>
                    <a:pt x="691039" y="1339882"/>
                  </a:lnTo>
                  <a:lnTo>
                    <a:pt x="688943" y="1337691"/>
                  </a:lnTo>
                  <a:lnTo>
                    <a:pt x="683133" y="1340263"/>
                  </a:lnTo>
                  <a:lnTo>
                    <a:pt x="674465" y="1330833"/>
                  </a:lnTo>
                  <a:lnTo>
                    <a:pt x="668941" y="1335119"/>
                  </a:lnTo>
                  <a:lnTo>
                    <a:pt x="665702" y="1327595"/>
                  </a:lnTo>
                  <a:lnTo>
                    <a:pt x="668750" y="1318736"/>
                  </a:lnTo>
                  <a:lnTo>
                    <a:pt x="675322" y="1313402"/>
                  </a:lnTo>
                  <a:lnTo>
                    <a:pt x="669131" y="1317403"/>
                  </a:lnTo>
                  <a:lnTo>
                    <a:pt x="664750" y="1317212"/>
                  </a:lnTo>
                  <a:lnTo>
                    <a:pt x="672465" y="1298639"/>
                  </a:lnTo>
                  <a:lnTo>
                    <a:pt x="671227" y="1296257"/>
                  </a:lnTo>
                  <a:lnTo>
                    <a:pt x="652177" y="1289685"/>
                  </a:lnTo>
                  <a:lnTo>
                    <a:pt x="650938" y="1268825"/>
                  </a:lnTo>
                  <a:lnTo>
                    <a:pt x="654653" y="1266349"/>
                  </a:lnTo>
                  <a:lnTo>
                    <a:pt x="653701" y="1262634"/>
                  </a:lnTo>
                  <a:lnTo>
                    <a:pt x="665321" y="1262158"/>
                  </a:lnTo>
                  <a:lnTo>
                    <a:pt x="670179" y="1257110"/>
                  </a:lnTo>
                  <a:lnTo>
                    <a:pt x="687419" y="1249489"/>
                  </a:lnTo>
                  <a:lnTo>
                    <a:pt x="674275" y="1238345"/>
                  </a:lnTo>
                  <a:lnTo>
                    <a:pt x="663512" y="1233678"/>
                  </a:lnTo>
                  <a:lnTo>
                    <a:pt x="663321" y="1223391"/>
                  </a:lnTo>
                  <a:lnTo>
                    <a:pt x="661035" y="1220343"/>
                  </a:lnTo>
                  <a:lnTo>
                    <a:pt x="645033" y="1217771"/>
                  </a:lnTo>
                  <a:lnTo>
                    <a:pt x="640461" y="1219772"/>
                  </a:lnTo>
                  <a:lnTo>
                    <a:pt x="637794" y="1205389"/>
                  </a:lnTo>
                  <a:lnTo>
                    <a:pt x="633413" y="1198721"/>
                  </a:lnTo>
                  <a:lnTo>
                    <a:pt x="625602" y="1200626"/>
                  </a:lnTo>
                  <a:lnTo>
                    <a:pt x="619315" y="1198055"/>
                  </a:lnTo>
                  <a:lnTo>
                    <a:pt x="608933" y="1201293"/>
                  </a:lnTo>
                  <a:lnTo>
                    <a:pt x="593408" y="1196435"/>
                  </a:lnTo>
                  <a:lnTo>
                    <a:pt x="590645" y="1192530"/>
                  </a:lnTo>
                  <a:lnTo>
                    <a:pt x="593884" y="1185196"/>
                  </a:lnTo>
                  <a:lnTo>
                    <a:pt x="591503" y="1181957"/>
                  </a:lnTo>
                  <a:lnTo>
                    <a:pt x="580644" y="1185863"/>
                  </a:lnTo>
                  <a:lnTo>
                    <a:pt x="567214" y="1181957"/>
                  </a:lnTo>
                  <a:lnTo>
                    <a:pt x="554927" y="1210532"/>
                  </a:lnTo>
                  <a:lnTo>
                    <a:pt x="555308" y="1226248"/>
                  </a:lnTo>
                  <a:lnTo>
                    <a:pt x="548545" y="1252728"/>
                  </a:lnTo>
                  <a:lnTo>
                    <a:pt x="546735" y="1252252"/>
                  </a:lnTo>
                  <a:lnTo>
                    <a:pt x="544925" y="1257872"/>
                  </a:lnTo>
                  <a:lnTo>
                    <a:pt x="542544" y="1271111"/>
                  </a:lnTo>
                  <a:lnTo>
                    <a:pt x="536448" y="1278541"/>
                  </a:lnTo>
                  <a:lnTo>
                    <a:pt x="519684" y="1280446"/>
                  </a:lnTo>
                  <a:lnTo>
                    <a:pt x="500825" y="1292542"/>
                  </a:lnTo>
                  <a:lnTo>
                    <a:pt x="482155" y="1296733"/>
                  </a:lnTo>
                  <a:lnTo>
                    <a:pt x="475869" y="1295686"/>
                  </a:lnTo>
                  <a:lnTo>
                    <a:pt x="469963" y="1299210"/>
                  </a:lnTo>
                  <a:lnTo>
                    <a:pt x="468725" y="1315403"/>
                  </a:lnTo>
                  <a:lnTo>
                    <a:pt x="476917" y="1341215"/>
                  </a:lnTo>
                  <a:lnTo>
                    <a:pt x="469011" y="1336357"/>
                  </a:lnTo>
                  <a:lnTo>
                    <a:pt x="458629" y="1335596"/>
                  </a:lnTo>
                  <a:lnTo>
                    <a:pt x="449580" y="1338167"/>
                  </a:lnTo>
                  <a:lnTo>
                    <a:pt x="435578" y="1330166"/>
                  </a:lnTo>
                  <a:lnTo>
                    <a:pt x="426148" y="1321403"/>
                  </a:lnTo>
                  <a:lnTo>
                    <a:pt x="407479" y="1312831"/>
                  </a:lnTo>
                  <a:lnTo>
                    <a:pt x="403479" y="1313974"/>
                  </a:lnTo>
                  <a:lnTo>
                    <a:pt x="394430" y="1325689"/>
                  </a:lnTo>
                  <a:lnTo>
                    <a:pt x="378619" y="1337215"/>
                  </a:lnTo>
                  <a:lnTo>
                    <a:pt x="365474" y="1340834"/>
                  </a:lnTo>
                  <a:lnTo>
                    <a:pt x="360997" y="1339215"/>
                  </a:lnTo>
                  <a:lnTo>
                    <a:pt x="359569" y="1346073"/>
                  </a:lnTo>
                  <a:lnTo>
                    <a:pt x="361760" y="1355217"/>
                  </a:lnTo>
                  <a:lnTo>
                    <a:pt x="356330" y="1388840"/>
                  </a:lnTo>
                  <a:lnTo>
                    <a:pt x="364903" y="1403509"/>
                  </a:lnTo>
                  <a:lnTo>
                    <a:pt x="365570" y="1411129"/>
                  </a:lnTo>
                  <a:lnTo>
                    <a:pt x="361379" y="1418177"/>
                  </a:lnTo>
                  <a:lnTo>
                    <a:pt x="339376" y="1433512"/>
                  </a:lnTo>
                  <a:lnTo>
                    <a:pt x="317754" y="1429798"/>
                  </a:lnTo>
                  <a:lnTo>
                    <a:pt x="299847" y="1423226"/>
                  </a:lnTo>
                  <a:lnTo>
                    <a:pt x="290036" y="1413701"/>
                  </a:lnTo>
                  <a:lnTo>
                    <a:pt x="292798" y="1404461"/>
                  </a:lnTo>
                  <a:lnTo>
                    <a:pt x="292037" y="1396174"/>
                  </a:lnTo>
                  <a:lnTo>
                    <a:pt x="296894" y="1383221"/>
                  </a:lnTo>
                  <a:lnTo>
                    <a:pt x="293465" y="1371790"/>
                  </a:lnTo>
                  <a:lnTo>
                    <a:pt x="278606" y="1374077"/>
                  </a:lnTo>
                  <a:lnTo>
                    <a:pt x="268605" y="1372838"/>
                  </a:lnTo>
                  <a:lnTo>
                    <a:pt x="258699" y="1383030"/>
                  </a:lnTo>
                  <a:lnTo>
                    <a:pt x="254984" y="1383697"/>
                  </a:lnTo>
                  <a:lnTo>
                    <a:pt x="252317" y="1389507"/>
                  </a:lnTo>
                  <a:lnTo>
                    <a:pt x="244697" y="1383221"/>
                  </a:lnTo>
                  <a:lnTo>
                    <a:pt x="241268" y="1375791"/>
                  </a:lnTo>
                  <a:lnTo>
                    <a:pt x="226790" y="1375696"/>
                  </a:lnTo>
                  <a:lnTo>
                    <a:pt x="226314" y="1366933"/>
                  </a:lnTo>
                  <a:lnTo>
                    <a:pt x="209836" y="1364552"/>
                  </a:lnTo>
                  <a:lnTo>
                    <a:pt x="210312" y="1379982"/>
                  </a:lnTo>
                  <a:lnTo>
                    <a:pt x="203073" y="1374172"/>
                  </a:lnTo>
                  <a:lnTo>
                    <a:pt x="185356" y="1372648"/>
                  </a:lnTo>
                  <a:lnTo>
                    <a:pt x="183642" y="1368933"/>
                  </a:lnTo>
                  <a:lnTo>
                    <a:pt x="168307" y="1362170"/>
                  </a:lnTo>
                  <a:lnTo>
                    <a:pt x="147161" y="1362265"/>
                  </a:lnTo>
                  <a:lnTo>
                    <a:pt x="144018" y="1353407"/>
                  </a:lnTo>
                  <a:lnTo>
                    <a:pt x="140494" y="1352360"/>
                  </a:lnTo>
                  <a:lnTo>
                    <a:pt x="141256" y="1368171"/>
                  </a:lnTo>
                  <a:lnTo>
                    <a:pt x="126683" y="1378458"/>
                  </a:lnTo>
                  <a:lnTo>
                    <a:pt x="119348" y="1370076"/>
                  </a:lnTo>
                  <a:lnTo>
                    <a:pt x="119158" y="1363980"/>
                  </a:lnTo>
                  <a:lnTo>
                    <a:pt x="115253" y="1358932"/>
                  </a:lnTo>
                  <a:lnTo>
                    <a:pt x="111919" y="1355598"/>
                  </a:lnTo>
                  <a:lnTo>
                    <a:pt x="108490" y="1357979"/>
                  </a:lnTo>
                  <a:lnTo>
                    <a:pt x="106489" y="1356265"/>
                  </a:lnTo>
                  <a:lnTo>
                    <a:pt x="106680" y="1349121"/>
                  </a:lnTo>
                  <a:lnTo>
                    <a:pt x="84487" y="1360170"/>
                  </a:lnTo>
                  <a:lnTo>
                    <a:pt x="78105" y="1363599"/>
                  </a:lnTo>
                  <a:lnTo>
                    <a:pt x="73057" y="1356646"/>
                  </a:lnTo>
                  <a:lnTo>
                    <a:pt x="67532" y="1360837"/>
                  </a:lnTo>
                  <a:lnTo>
                    <a:pt x="71819" y="1350073"/>
                  </a:lnTo>
                  <a:lnTo>
                    <a:pt x="69628" y="1342168"/>
                  </a:lnTo>
                  <a:lnTo>
                    <a:pt x="74104" y="1328547"/>
                  </a:lnTo>
                  <a:lnTo>
                    <a:pt x="59531" y="1323213"/>
                  </a:lnTo>
                  <a:lnTo>
                    <a:pt x="48578" y="1329595"/>
                  </a:lnTo>
                  <a:lnTo>
                    <a:pt x="34480" y="1333119"/>
                  </a:lnTo>
                  <a:lnTo>
                    <a:pt x="23431" y="1328833"/>
                  </a:lnTo>
                  <a:lnTo>
                    <a:pt x="15430" y="1318355"/>
                  </a:lnTo>
                  <a:lnTo>
                    <a:pt x="16764" y="1321308"/>
                  </a:lnTo>
                  <a:lnTo>
                    <a:pt x="10001" y="1318450"/>
                  </a:lnTo>
                  <a:lnTo>
                    <a:pt x="14573" y="1315974"/>
                  </a:lnTo>
                  <a:lnTo>
                    <a:pt x="15050" y="1294543"/>
                  </a:lnTo>
                  <a:lnTo>
                    <a:pt x="10763" y="1295686"/>
                  </a:lnTo>
                  <a:lnTo>
                    <a:pt x="14669" y="1291304"/>
                  </a:lnTo>
                  <a:lnTo>
                    <a:pt x="14669" y="1283303"/>
                  </a:lnTo>
                  <a:lnTo>
                    <a:pt x="13621" y="1272445"/>
                  </a:lnTo>
                  <a:lnTo>
                    <a:pt x="11144" y="1272730"/>
                  </a:lnTo>
                  <a:lnTo>
                    <a:pt x="9525" y="1269397"/>
                  </a:lnTo>
                  <a:lnTo>
                    <a:pt x="14954" y="1264634"/>
                  </a:lnTo>
                  <a:lnTo>
                    <a:pt x="15526" y="1257014"/>
                  </a:lnTo>
                  <a:lnTo>
                    <a:pt x="50768" y="1272921"/>
                  </a:lnTo>
                  <a:lnTo>
                    <a:pt x="56674" y="1281113"/>
                  </a:lnTo>
                  <a:lnTo>
                    <a:pt x="64008" y="1282160"/>
                  </a:lnTo>
                  <a:lnTo>
                    <a:pt x="77343" y="1277398"/>
                  </a:lnTo>
                  <a:lnTo>
                    <a:pt x="84963" y="1267587"/>
                  </a:lnTo>
                  <a:lnTo>
                    <a:pt x="97727" y="1261586"/>
                  </a:lnTo>
                  <a:lnTo>
                    <a:pt x="105632" y="1249871"/>
                  </a:lnTo>
                  <a:lnTo>
                    <a:pt x="114681" y="1247775"/>
                  </a:lnTo>
                  <a:lnTo>
                    <a:pt x="120682" y="1241298"/>
                  </a:lnTo>
                  <a:lnTo>
                    <a:pt x="129921" y="1242536"/>
                  </a:lnTo>
                  <a:lnTo>
                    <a:pt x="127540" y="1231582"/>
                  </a:lnTo>
                  <a:lnTo>
                    <a:pt x="136588" y="1240727"/>
                  </a:lnTo>
                  <a:lnTo>
                    <a:pt x="139637" y="1251014"/>
                  </a:lnTo>
                  <a:lnTo>
                    <a:pt x="152305" y="1251775"/>
                  </a:lnTo>
                  <a:lnTo>
                    <a:pt x="161449" y="1257205"/>
                  </a:lnTo>
                  <a:lnTo>
                    <a:pt x="164020" y="1263110"/>
                  </a:lnTo>
                  <a:lnTo>
                    <a:pt x="183642" y="1251966"/>
                  </a:lnTo>
                  <a:lnTo>
                    <a:pt x="189167" y="1253395"/>
                  </a:lnTo>
                  <a:lnTo>
                    <a:pt x="185642" y="1254728"/>
                  </a:lnTo>
                  <a:lnTo>
                    <a:pt x="195929" y="1254442"/>
                  </a:lnTo>
                  <a:lnTo>
                    <a:pt x="197168" y="1251204"/>
                  </a:lnTo>
                  <a:lnTo>
                    <a:pt x="204692" y="1253109"/>
                  </a:lnTo>
                  <a:lnTo>
                    <a:pt x="216218" y="1267111"/>
                  </a:lnTo>
                  <a:lnTo>
                    <a:pt x="216503" y="1263682"/>
                  </a:lnTo>
                  <a:lnTo>
                    <a:pt x="216884" y="1266730"/>
                  </a:lnTo>
                  <a:lnTo>
                    <a:pt x="240030" y="1265301"/>
                  </a:lnTo>
                  <a:lnTo>
                    <a:pt x="235648" y="1252347"/>
                  </a:lnTo>
                  <a:lnTo>
                    <a:pt x="228219" y="1248728"/>
                  </a:lnTo>
                  <a:lnTo>
                    <a:pt x="228981" y="1247013"/>
                  </a:lnTo>
                  <a:lnTo>
                    <a:pt x="237935" y="1248537"/>
                  </a:lnTo>
                  <a:lnTo>
                    <a:pt x="236601" y="1246251"/>
                  </a:lnTo>
                  <a:lnTo>
                    <a:pt x="243554" y="1231297"/>
                  </a:lnTo>
                  <a:lnTo>
                    <a:pt x="242030" y="1229868"/>
                  </a:lnTo>
                  <a:lnTo>
                    <a:pt x="256318" y="1222915"/>
                  </a:lnTo>
                  <a:lnTo>
                    <a:pt x="265938" y="1211485"/>
                  </a:lnTo>
                  <a:lnTo>
                    <a:pt x="286417" y="1204913"/>
                  </a:lnTo>
                  <a:lnTo>
                    <a:pt x="293370" y="1197864"/>
                  </a:lnTo>
                  <a:lnTo>
                    <a:pt x="292037" y="1178719"/>
                  </a:lnTo>
                  <a:lnTo>
                    <a:pt x="296989" y="1156430"/>
                  </a:lnTo>
                  <a:lnTo>
                    <a:pt x="310325" y="1133380"/>
                  </a:lnTo>
                  <a:lnTo>
                    <a:pt x="307372" y="1137856"/>
                  </a:lnTo>
                  <a:lnTo>
                    <a:pt x="298418" y="1127665"/>
                  </a:lnTo>
                  <a:lnTo>
                    <a:pt x="299847" y="1125093"/>
                  </a:lnTo>
                  <a:lnTo>
                    <a:pt x="310325" y="1122426"/>
                  </a:lnTo>
                  <a:lnTo>
                    <a:pt x="315849" y="1118616"/>
                  </a:lnTo>
                  <a:lnTo>
                    <a:pt x="313944" y="1119473"/>
                  </a:lnTo>
                  <a:lnTo>
                    <a:pt x="310515" y="1108615"/>
                  </a:lnTo>
                  <a:lnTo>
                    <a:pt x="312706" y="1110615"/>
                  </a:lnTo>
                  <a:lnTo>
                    <a:pt x="305657" y="1099947"/>
                  </a:lnTo>
                  <a:lnTo>
                    <a:pt x="306514" y="1094804"/>
                  </a:lnTo>
                  <a:lnTo>
                    <a:pt x="315468" y="1085469"/>
                  </a:lnTo>
                  <a:lnTo>
                    <a:pt x="304419" y="1078135"/>
                  </a:lnTo>
                  <a:lnTo>
                    <a:pt x="315849" y="1085279"/>
                  </a:lnTo>
                  <a:lnTo>
                    <a:pt x="324421" y="1077944"/>
                  </a:lnTo>
                  <a:lnTo>
                    <a:pt x="325660" y="1070420"/>
                  </a:lnTo>
                  <a:lnTo>
                    <a:pt x="318706" y="1052322"/>
                  </a:lnTo>
                  <a:lnTo>
                    <a:pt x="321564" y="1040416"/>
                  </a:lnTo>
                  <a:lnTo>
                    <a:pt x="323755" y="1037749"/>
                  </a:lnTo>
                  <a:lnTo>
                    <a:pt x="327279" y="1038796"/>
                  </a:lnTo>
                  <a:lnTo>
                    <a:pt x="338804" y="1027652"/>
                  </a:lnTo>
                  <a:lnTo>
                    <a:pt x="339947" y="1013174"/>
                  </a:lnTo>
                  <a:lnTo>
                    <a:pt x="346424" y="1013079"/>
                  </a:lnTo>
                  <a:lnTo>
                    <a:pt x="337756" y="994124"/>
                  </a:lnTo>
                  <a:lnTo>
                    <a:pt x="313182" y="979551"/>
                  </a:lnTo>
                  <a:lnTo>
                    <a:pt x="306514" y="961644"/>
                  </a:lnTo>
                  <a:lnTo>
                    <a:pt x="288893" y="958501"/>
                  </a:lnTo>
                  <a:lnTo>
                    <a:pt x="284036" y="952595"/>
                  </a:lnTo>
                  <a:lnTo>
                    <a:pt x="275272" y="950595"/>
                  </a:lnTo>
                  <a:lnTo>
                    <a:pt x="275082" y="945261"/>
                  </a:lnTo>
                  <a:lnTo>
                    <a:pt x="269367" y="940879"/>
                  </a:lnTo>
                  <a:lnTo>
                    <a:pt x="270605" y="937355"/>
                  </a:lnTo>
                  <a:lnTo>
                    <a:pt x="266224" y="937736"/>
                  </a:lnTo>
                  <a:lnTo>
                    <a:pt x="263557" y="934974"/>
                  </a:lnTo>
                  <a:lnTo>
                    <a:pt x="264986" y="929545"/>
                  </a:lnTo>
                  <a:lnTo>
                    <a:pt x="254508" y="927449"/>
                  </a:lnTo>
                  <a:lnTo>
                    <a:pt x="253555" y="923354"/>
                  </a:lnTo>
                  <a:lnTo>
                    <a:pt x="265747" y="916686"/>
                  </a:lnTo>
                  <a:lnTo>
                    <a:pt x="263557" y="911066"/>
                  </a:lnTo>
                  <a:lnTo>
                    <a:pt x="267462" y="900113"/>
                  </a:lnTo>
                  <a:lnTo>
                    <a:pt x="267748" y="886778"/>
                  </a:lnTo>
                  <a:lnTo>
                    <a:pt x="271939" y="883444"/>
                  </a:lnTo>
                  <a:lnTo>
                    <a:pt x="258509" y="871728"/>
                  </a:lnTo>
                  <a:lnTo>
                    <a:pt x="263271" y="866204"/>
                  </a:lnTo>
                  <a:lnTo>
                    <a:pt x="257461" y="860584"/>
                  </a:lnTo>
                  <a:lnTo>
                    <a:pt x="259080" y="854107"/>
                  </a:lnTo>
                  <a:lnTo>
                    <a:pt x="252317" y="851059"/>
                  </a:lnTo>
                  <a:lnTo>
                    <a:pt x="260604" y="837152"/>
                  </a:lnTo>
                  <a:lnTo>
                    <a:pt x="249364" y="830104"/>
                  </a:lnTo>
                  <a:lnTo>
                    <a:pt x="257270" y="823722"/>
                  </a:lnTo>
                  <a:lnTo>
                    <a:pt x="257937" y="811339"/>
                  </a:lnTo>
                  <a:lnTo>
                    <a:pt x="273463" y="795433"/>
                  </a:lnTo>
                  <a:lnTo>
                    <a:pt x="268796" y="784479"/>
                  </a:lnTo>
                  <a:lnTo>
                    <a:pt x="262604" y="783907"/>
                  </a:lnTo>
                  <a:lnTo>
                    <a:pt x="271653" y="773049"/>
                  </a:lnTo>
                  <a:lnTo>
                    <a:pt x="268700" y="765810"/>
                  </a:lnTo>
                  <a:lnTo>
                    <a:pt x="270796" y="761619"/>
                  </a:lnTo>
                  <a:lnTo>
                    <a:pt x="260128" y="755332"/>
                  </a:lnTo>
                  <a:lnTo>
                    <a:pt x="252412" y="765143"/>
                  </a:lnTo>
                  <a:lnTo>
                    <a:pt x="249745" y="759619"/>
                  </a:lnTo>
                  <a:lnTo>
                    <a:pt x="242887" y="761429"/>
                  </a:lnTo>
                  <a:lnTo>
                    <a:pt x="242316" y="742569"/>
                  </a:lnTo>
                  <a:lnTo>
                    <a:pt x="248698" y="728472"/>
                  </a:lnTo>
                  <a:lnTo>
                    <a:pt x="262414" y="719328"/>
                  </a:lnTo>
                  <a:lnTo>
                    <a:pt x="249364" y="714851"/>
                  </a:lnTo>
                  <a:lnTo>
                    <a:pt x="235839" y="718185"/>
                  </a:lnTo>
                  <a:lnTo>
                    <a:pt x="224314" y="708660"/>
                  </a:lnTo>
                  <a:lnTo>
                    <a:pt x="206026" y="701707"/>
                  </a:lnTo>
                  <a:lnTo>
                    <a:pt x="199644" y="705612"/>
                  </a:lnTo>
                  <a:lnTo>
                    <a:pt x="191357" y="719519"/>
                  </a:lnTo>
                  <a:lnTo>
                    <a:pt x="181642" y="724186"/>
                  </a:lnTo>
                  <a:lnTo>
                    <a:pt x="172879" y="737711"/>
                  </a:lnTo>
                  <a:lnTo>
                    <a:pt x="169545" y="738949"/>
                  </a:lnTo>
                  <a:lnTo>
                    <a:pt x="168688" y="749617"/>
                  </a:lnTo>
                  <a:lnTo>
                    <a:pt x="154972" y="749617"/>
                  </a:lnTo>
                  <a:lnTo>
                    <a:pt x="157925" y="729996"/>
                  </a:lnTo>
                  <a:lnTo>
                    <a:pt x="154114" y="716661"/>
                  </a:lnTo>
                  <a:lnTo>
                    <a:pt x="139255" y="695515"/>
                  </a:lnTo>
                  <a:lnTo>
                    <a:pt x="127540" y="687800"/>
                  </a:lnTo>
                  <a:lnTo>
                    <a:pt x="129445" y="681990"/>
                  </a:lnTo>
                  <a:lnTo>
                    <a:pt x="142780" y="692087"/>
                  </a:lnTo>
                  <a:lnTo>
                    <a:pt x="144494" y="689515"/>
                  </a:lnTo>
                  <a:lnTo>
                    <a:pt x="138684" y="686371"/>
                  </a:lnTo>
                  <a:lnTo>
                    <a:pt x="137541" y="681799"/>
                  </a:lnTo>
                  <a:lnTo>
                    <a:pt x="132683" y="681990"/>
                  </a:lnTo>
                  <a:lnTo>
                    <a:pt x="134398" y="677323"/>
                  </a:lnTo>
                  <a:lnTo>
                    <a:pt x="111443" y="669227"/>
                  </a:lnTo>
                  <a:lnTo>
                    <a:pt x="120110" y="655034"/>
                  </a:lnTo>
                  <a:lnTo>
                    <a:pt x="132017" y="662083"/>
                  </a:lnTo>
                  <a:lnTo>
                    <a:pt x="146018" y="663321"/>
                  </a:lnTo>
                  <a:lnTo>
                    <a:pt x="148971" y="672751"/>
                  </a:lnTo>
                  <a:lnTo>
                    <a:pt x="163354" y="671513"/>
                  </a:lnTo>
                  <a:lnTo>
                    <a:pt x="165640" y="678466"/>
                  </a:lnTo>
                  <a:lnTo>
                    <a:pt x="177832" y="673227"/>
                  </a:lnTo>
                  <a:lnTo>
                    <a:pt x="179546" y="652558"/>
                  </a:lnTo>
                  <a:lnTo>
                    <a:pt x="187071" y="653129"/>
                  </a:lnTo>
                  <a:lnTo>
                    <a:pt x="209645" y="661702"/>
                  </a:lnTo>
                  <a:lnTo>
                    <a:pt x="228124" y="671513"/>
                  </a:lnTo>
                  <a:lnTo>
                    <a:pt x="243840" y="668560"/>
                  </a:lnTo>
                  <a:lnTo>
                    <a:pt x="242221" y="650938"/>
                  </a:lnTo>
                  <a:lnTo>
                    <a:pt x="245173" y="631031"/>
                  </a:lnTo>
                  <a:lnTo>
                    <a:pt x="236029" y="619601"/>
                  </a:lnTo>
                  <a:lnTo>
                    <a:pt x="227838" y="601885"/>
                  </a:lnTo>
                  <a:lnTo>
                    <a:pt x="229934" y="576739"/>
                  </a:lnTo>
                  <a:lnTo>
                    <a:pt x="245745" y="578453"/>
                  </a:lnTo>
                  <a:lnTo>
                    <a:pt x="253175" y="575596"/>
                  </a:lnTo>
                  <a:lnTo>
                    <a:pt x="257175" y="570452"/>
                  </a:lnTo>
                  <a:lnTo>
                    <a:pt x="260318" y="572453"/>
                  </a:lnTo>
                  <a:lnTo>
                    <a:pt x="269462" y="569786"/>
                  </a:lnTo>
                  <a:lnTo>
                    <a:pt x="267271" y="565309"/>
                  </a:lnTo>
                  <a:lnTo>
                    <a:pt x="260128" y="568738"/>
                  </a:lnTo>
                  <a:lnTo>
                    <a:pt x="251841" y="563404"/>
                  </a:lnTo>
                  <a:lnTo>
                    <a:pt x="251365" y="547211"/>
                  </a:lnTo>
                  <a:lnTo>
                    <a:pt x="277463" y="525113"/>
                  </a:lnTo>
                  <a:lnTo>
                    <a:pt x="289274" y="536638"/>
                  </a:lnTo>
                  <a:lnTo>
                    <a:pt x="285179" y="553593"/>
                  </a:lnTo>
                  <a:lnTo>
                    <a:pt x="284512" y="567595"/>
                  </a:lnTo>
                  <a:lnTo>
                    <a:pt x="286988" y="577691"/>
                  </a:lnTo>
                  <a:lnTo>
                    <a:pt x="281559" y="594360"/>
                  </a:lnTo>
                  <a:lnTo>
                    <a:pt x="280987" y="614363"/>
                  </a:lnTo>
                  <a:lnTo>
                    <a:pt x="287655" y="621506"/>
                  </a:lnTo>
                  <a:lnTo>
                    <a:pt x="284036" y="634365"/>
                  </a:lnTo>
                  <a:lnTo>
                    <a:pt x="300704" y="635698"/>
                  </a:lnTo>
                  <a:lnTo>
                    <a:pt x="320230" y="622745"/>
                  </a:lnTo>
                  <a:lnTo>
                    <a:pt x="330518" y="622840"/>
                  </a:lnTo>
                  <a:lnTo>
                    <a:pt x="346520" y="618935"/>
                  </a:lnTo>
                  <a:lnTo>
                    <a:pt x="347853" y="617506"/>
                  </a:lnTo>
                  <a:lnTo>
                    <a:pt x="338423" y="597313"/>
                  </a:lnTo>
                  <a:lnTo>
                    <a:pt x="340519" y="588740"/>
                  </a:lnTo>
                  <a:lnTo>
                    <a:pt x="338804" y="581120"/>
                  </a:lnTo>
                  <a:lnTo>
                    <a:pt x="342329" y="579311"/>
                  </a:lnTo>
                  <a:lnTo>
                    <a:pt x="337090" y="564166"/>
                  </a:lnTo>
                  <a:lnTo>
                    <a:pt x="337280" y="557784"/>
                  </a:lnTo>
                  <a:lnTo>
                    <a:pt x="340043" y="551212"/>
                  </a:lnTo>
                  <a:lnTo>
                    <a:pt x="349282" y="543401"/>
                  </a:lnTo>
                  <a:lnTo>
                    <a:pt x="347853" y="525113"/>
                  </a:lnTo>
                  <a:lnTo>
                    <a:pt x="353949" y="520827"/>
                  </a:lnTo>
                  <a:lnTo>
                    <a:pt x="359378" y="527495"/>
                  </a:lnTo>
                  <a:lnTo>
                    <a:pt x="355663" y="517207"/>
                  </a:lnTo>
                  <a:lnTo>
                    <a:pt x="357473" y="516446"/>
                  </a:lnTo>
                  <a:lnTo>
                    <a:pt x="354997" y="510826"/>
                  </a:lnTo>
                  <a:lnTo>
                    <a:pt x="356902" y="507111"/>
                  </a:lnTo>
                  <a:lnTo>
                    <a:pt x="351472" y="499872"/>
                  </a:lnTo>
                  <a:lnTo>
                    <a:pt x="349758" y="487108"/>
                  </a:lnTo>
                  <a:lnTo>
                    <a:pt x="355283" y="479774"/>
                  </a:lnTo>
                  <a:lnTo>
                    <a:pt x="371094" y="470630"/>
                  </a:lnTo>
                  <a:lnTo>
                    <a:pt x="374713" y="471392"/>
                  </a:lnTo>
                  <a:lnTo>
                    <a:pt x="385096" y="465201"/>
                  </a:lnTo>
                  <a:lnTo>
                    <a:pt x="387858" y="469297"/>
                  </a:lnTo>
                  <a:lnTo>
                    <a:pt x="399383" y="467296"/>
                  </a:lnTo>
                  <a:lnTo>
                    <a:pt x="405860" y="469202"/>
                  </a:lnTo>
                  <a:lnTo>
                    <a:pt x="414433" y="477203"/>
                  </a:lnTo>
                  <a:lnTo>
                    <a:pt x="446437" y="491395"/>
                  </a:lnTo>
                  <a:lnTo>
                    <a:pt x="460438" y="494729"/>
                  </a:lnTo>
                  <a:lnTo>
                    <a:pt x="456914" y="500253"/>
                  </a:lnTo>
                  <a:lnTo>
                    <a:pt x="461201" y="503015"/>
                  </a:lnTo>
                  <a:lnTo>
                    <a:pt x="453771" y="510254"/>
                  </a:lnTo>
                  <a:lnTo>
                    <a:pt x="450342" y="519874"/>
                  </a:lnTo>
                  <a:lnTo>
                    <a:pt x="459772" y="524161"/>
                  </a:lnTo>
                  <a:lnTo>
                    <a:pt x="467868" y="516255"/>
                  </a:lnTo>
                  <a:lnTo>
                    <a:pt x="457867" y="515683"/>
                  </a:lnTo>
                  <a:lnTo>
                    <a:pt x="465677" y="495586"/>
                  </a:lnTo>
                  <a:lnTo>
                    <a:pt x="477964" y="479584"/>
                  </a:lnTo>
                  <a:lnTo>
                    <a:pt x="495300" y="471011"/>
                  </a:lnTo>
                  <a:lnTo>
                    <a:pt x="496824" y="460438"/>
                  </a:lnTo>
                  <a:lnTo>
                    <a:pt x="508254" y="476536"/>
                  </a:lnTo>
                  <a:lnTo>
                    <a:pt x="509587" y="474345"/>
                  </a:lnTo>
                  <a:lnTo>
                    <a:pt x="533210" y="475107"/>
                  </a:lnTo>
                  <a:lnTo>
                    <a:pt x="543878" y="471773"/>
                  </a:lnTo>
                  <a:lnTo>
                    <a:pt x="543592" y="479203"/>
                  </a:lnTo>
                  <a:lnTo>
                    <a:pt x="551974" y="478631"/>
                  </a:lnTo>
                  <a:lnTo>
                    <a:pt x="567214" y="473297"/>
                  </a:lnTo>
                  <a:lnTo>
                    <a:pt x="565499" y="460915"/>
                  </a:lnTo>
                  <a:lnTo>
                    <a:pt x="604456" y="447104"/>
                  </a:lnTo>
                  <a:lnTo>
                    <a:pt x="602647" y="415576"/>
                  </a:lnTo>
                  <a:lnTo>
                    <a:pt x="598170" y="409099"/>
                  </a:lnTo>
                  <a:lnTo>
                    <a:pt x="594931" y="393287"/>
                  </a:lnTo>
                  <a:lnTo>
                    <a:pt x="598742" y="391192"/>
                  </a:lnTo>
                  <a:lnTo>
                    <a:pt x="594741" y="383953"/>
                  </a:lnTo>
                  <a:lnTo>
                    <a:pt x="596075" y="367665"/>
                  </a:lnTo>
                  <a:lnTo>
                    <a:pt x="604266" y="366998"/>
                  </a:lnTo>
                  <a:lnTo>
                    <a:pt x="603790" y="361950"/>
                  </a:lnTo>
                  <a:lnTo>
                    <a:pt x="596360" y="363950"/>
                  </a:lnTo>
                  <a:lnTo>
                    <a:pt x="581692" y="327755"/>
                  </a:lnTo>
                  <a:lnTo>
                    <a:pt x="576453" y="328136"/>
                  </a:lnTo>
                  <a:lnTo>
                    <a:pt x="575596" y="324993"/>
                  </a:lnTo>
                  <a:lnTo>
                    <a:pt x="568357" y="325660"/>
                  </a:lnTo>
                  <a:lnTo>
                    <a:pt x="558070" y="290512"/>
                  </a:lnTo>
                  <a:lnTo>
                    <a:pt x="570167" y="290417"/>
                  </a:lnTo>
                  <a:lnTo>
                    <a:pt x="569119" y="278035"/>
                  </a:lnTo>
                  <a:lnTo>
                    <a:pt x="575024" y="276892"/>
                  </a:lnTo>
                  <a:lnTo>
                    <a:pt x="575977" y="268033"/>
                  </a:lnTo>
                  <a:lnTo>
                    <a:pt x="581215" y="268891"/>
                  </a:lnTo>
                  <a:lnTo>
                    <a:pt x="584835" y="249745"/>
                  </a:lnTo>
                  <a:lnTo>
                    <a:pt x="587693" y="243649"/>
                  </a:lnTo>
                  <a:lnTo>
                    <a:pt x="593503" y="239744"/>
                  </a:lnTo>
                  <a:lnTo>
                    <a:pt x="584168" y="232029"/>
                  </a:lnTo>
                  <a:lnTo>
                    <a:pt x="604552" y="209645"/>
                  </a:lnTo>
                  <a:lnTo>
                    <a:pt x="599313" y="205835"/>
                  </a:lnTo>
                  <a:lnTo>
                    <a:pt x="619601" y="191167"/>
                  </a:lnTo>
                  <a:lnTo>
                    <a:pt x="632460" y="197929"/>
                  </a:lnTo>
                  <a:lnTo>
                    <a:pt x="646843" y="200025"/>
                  </a:lnTo>
                  <a:lnTo>
                    <a:pt x="647700" y="186880"/>
                  </a:lnTo>
                  <a:lnTo>
                    <a:pt x="653415" y="186404"/>
                  </a:lnTo>
                  <a:lnTo>
                    <a:pt x="640937" y="184595"/>
                  </a:lnTo>
                  <a:lnTo>
                    <a:pt x="621983" y="175831"/>
                  </a:lnTo>
                  <a:lnTo>
                    <a:pt x="603885" y="182213"/>
                  </a:lnTo>
                  <a:lnTo>
                    <a:pt x="599599" y="173927"/>
                  </a:lnTo>
                  <a:lnTo>
                    <a:pt x="594074" y="170497"/>
                  </a:lnTo>
                  <a:lnTo>
                    <a:pt x="603313" y="160115"/>
                  </a:lnTo>
                  <a:lnTo>
                    <a:pt x="607219" y="159544"/>
                  </a:lnTo>
                  <a:lnTo>
                    <a:pt x="629507" y="159639"/>
                  </a:lnTo>
                  <a:lnTo>
                    <a:pt x="631317" y="162782"/>
                  </a:lnTo>
                  <a:lnTo>
                    <a:pt x="649510" y="166783"/>
                  </a:lnTo>
                  <a:lnTo>
                    <a:pt x="662845" y="167545"/>
                  </a:lnTo>
                  <a:lnTo>
                    <a:pt x="677037" y="162592"/>
                  </a:lnTo>
                  <a:lnTo>
                    <a:pt x="685514" y="162592"/>
                  </a:lnTo>
                  <a:lnTo>
                    <a:pt x="686753" y="166402"/>
                  </a:lnTo>
                  <a:lnTo>
                    <a:pt x="689705" y="165925"/>
                  </a:lnTo>
                  <a:lnTo>
                    <a:pt x="686943" y="147447"/>
                  </a:lnTo>
                  <a:lnTo>
                    <a:pt x="683038" y="149066"/>
                  </a:lnTo>
                  <a:lnTo>
                    <a:pt x="690372" y="134874"/>
                  </a:lnTo>
                  <a:lnTo>
                    <a:pt x="703231" y="125730"/>
                  </a:lnTo>
                  <a:lnTo>
                    <a:pt x="724471" y="117920"/>
                  </a:lnTo>
                  <a:lnTo>
                    <a:pt x="766572" y="111062"/>
                  </a:lnTo>
                  <a:lnTo>
                    <a:pt x="767334" y="104204"/>
                  </a:lnTo>
                  <a:lnTo>
                    <a:pt x="771620" y="105632"/>
                  </a:lnTo>
                  <a:lnTo>
                    <a:pt x="776192" y="97345"/>
                  </a:lnTo>
                  <a:lnTo>
                    <a:pt x="779431" y="97060"/>
                  </a:lnTo>
                  <a:lnTo>
                    <a:pt x="777526" y="86392"/>
                  </a:lnTo>
                  <a:lnTo>
                    <a:pt x="774192" y="85725"/>
                  </a:lnTo>
                  <a:lnTo>
                    <a:pt x="770382" y="62865"/>
                  </a:lnTo>
                  <a:lnTo>
                    <a:pt x="762857" y="56579"/>
                  </a:lnTo>
                  <a:lnTo>
                    <a:pt x="764477" y="50959"/>
                  </a:lnTo>
                  <a:lnTo>
                    <a:pt x="758285" y="28956"/>
                  </a:lnTo>
                  <a:lnTo>
                    <a:pt x="758762" y="14573"/>
                  </a:lnTo>
                  <a:lnTo>
                    <a:pt x="791718" y="9525"/>
                  </a:lnTo>
                  <a:lnTo>
                    <a:pt x="792575" y="18097"/>
                  </a:lnTo>
                  <a:lnTo>
                    <a:pt x="799433" y="20955"/>
                  </a:lnTo>
                  <a:lnTo>
                    <a:pt x="817245" y="46577"/>
                  </a:lnTo>
                  <a:lnTo>
                    <a:pt x="827818" y="29528"/>
                  </a:lnTo>
                  <a:lnTo>
                    <a:pt x="830199" y="30575"/>
                  </a:lnTo>
                  <a:lnTo>
                    <a:pt x="829913" y="49625"/>
                  </a:lnTo>
                  <a:lnTo>
                    <a:pt x="825627" y="68580"/>
                  </a:lnTo>
                  <a:lnTo>
                    <a:pt x="826865" y="78010"/>
                  </a:lnTo>
                  <a:lnTo>
                    <a:pt x="837152" y="76486"/>
                  </a:lnTo>
                  <a:lnTo>
                    <a:pt x="842772" y="70485"/>
                  </a:lnTo>
                  <a:lnTo>
                    <a:pt x="858393" y="82677"/>
                  </a:lnTo>
                  <a:lnTo>
                    <a:pt x="855536" y="84487"/>
                  </a:lnTo>
                  <a:lnTo>
                    <a:pt x="858679" y="89249"/>
                  </a:lnTo>
                  <a:lnTo>
                    <a:pt x="868204" y="89440"/>
                  </a:lnTo>
                  <a:lnTo>
                    <a:pt x="869156" y="98107"/>
                  </a:lnTo>
                  <a:lnTo>
                    <a:pt x="895731" y="97822"/>
                  </a:lnTo>
                  <a:lnTo>
                    <a:pt x="897731" y="103537"/>
                  </a:lnTo>
                  <a:lnTo>
                    <a:pt x="878205" y="108490"/>
                  </a:lnTo>
                  <a:lnTo>
                    <a:pt x="876110" y="102489"/>
                  </a:lnTo>
                  <a:lnTo>
                    <a:pt x="872109" y="103346"/>
                  </a:lnTo>
                  <a:lnTo>
                    <a:pt x="865822" y="107156"/>
                  </a:lnTo>
                  <a:lnTo>
                    <a:pt x="866870" y="110490"/>
                  </a:lnTo>
                  <a:lnTo>
                    <a:pt x="862965" y="112109"/>
                  </a:lnTo>
                  <a:lnTo>
                    <a:pt x="864013" y="115062"/>
                  </a:lnTo>
                  <a:lnTo>
                    <a:pt x="894112" y="107728"/>
                  </a:lnTo>
                  <a:lnTo>
                    <a:pt x="880967" y="115157"/>
                  </a:lnTo>
                  <a:lnTo>
                    <a:pt x="889540" y="112776"/>
                  </a:lnTo>
                  <a:lnTo>
                    <a:pt x="897541" y="106870"/>
                  </a:lnTo>
                  <a:lnTo>
                    <a:pt x="907352" y="140875"/>
                  </a:lnTo>
                  <a:lnTo>
                    <a:pt x="918020" y="138684"/>
                  </a:lnTo>
                  <a:lnTo>
                    <a:pt x="921353" y="147256"/>
                  </a:lnTo>
                  <a:lnTo>
                    <a:pt x="925925" y="144304"/>
                  </a:lnTo>
                  <a:lnTo>
                    <a:pt x="927640" y="148780"/>
                  </a:lnTo>
                  <a:lnTo>
                    <a:pt x="950119" y="145447"/>
                  </a:lnTo>
                  <a:lnTo>
                    <a:pt x="955929" y="166497"/>
                  </a:lnTo>
                  <a:lnTo>
                    <a:pt x="953453" y="172117"/>
                  </a:lnTo>
                  <a:lnTo>
                    <a:pt x="958405" y="184023"/>
                  </a:lnTo>
                  <a:lnTo>
                    <a:pt x="964121" y="180594"/>
                  </a:lnTo>
                  <a:lnTo>
                    <a:pt x="973646" y="183547"/>
                  </a:lnTo>
                  <a:lnTo>
                    <a:pt x="977646" y="179356"/>
                  </a:lnTo>
                  <a:lnTo>
                    <a:pt x="977170" y="176594"/>
                  </a:lnTo>
                  <a:lnTo>
                    <a:pt x="983075" y="175450"/>
                  </a:lnTo>
                  <a:lnTo>
                    <a:pt x="993458" y="175736"/>
                  </a:lnTo>
                  <a:lnTo>
                    <a:pt x="993838" y="180118"/>
                  </a:lnTo>
                  <a:lnTo>
                    <a:pt x="1002602" y="179546"/>
                  </a:lnTo>
                  <a:lnTo>
                    <a:pt x="1006983" y="183928"/>
                  </a:lnTo>
                  <a:lnTo>
                    <a:pt x="1011079" y="183166"/>
                  </a:lnTo>
                  <a:lnTo>
                    <a:pt x="1056894" y="163544"/>
                  </a:lnTo>
                  <a:lnTo>
                    <a:pt x="1058418" y="160306"/>
                  </a:lnTo>
                  <a:lnTo>
                    <a:pt x="1061561" y="161354"/>
                  </a:lnTo>
                  <a:lnTo>
                    <a:pt x="1070039" y="153829"/>
                  </a:lnTo>
                  <a:lnTo>
                    <a:pt x="1069277" y="142018"/>
                  </a:lnTo>
                  <a:lnTo>
                    <a:pt x="1072896" y="128683"/>
                  </a:lnTo>
                  <a:lnTo>
                    <a:pt x="1066800" y="86963"/>
                  </a:lnTo>
                  <a:lnTo>
                    <a:pt x="1090231" y="84391"/>
                  </a:lnTo>
                  <a:lnTo>
                    <a:pt x="1116425" y="74104"/>
                  </a:lnTo>
                  <a:lnTo>
                    <a:pt x="1134237" y="73342"/>
                  </a:lnTo>
                  <a:lnTo>
                    <a:pt x="1141571" y="70009"/>
                  </a:lnTo>
                  <a:lnTo>
                    <a:pt x="1148048" y="71819"/>
                  </a:lnTo>
                  <a:lnTo>
                    <a:pt x="1135475" y="87344"/>
                  </a:lnTo>
                  <a:lnTo>
                    <a:pt x="1143762" y="90487"/>
                  </a:lnTo>
                  <a:lnTo>
                    <a:pt x="1142524" y="103061"/>
                  </a:lnTo>
                  <a:lnTo>
                    <a:pt x="1145953" y="110490"/>
                  </a:lnTo>
                  <a:lnTo>
                    <a:pt x="1141190" y="112586"/>
                  </a:lnTo>
                  <a:lnTo>
                    <a:pt x="1142143" y="114967"/>
                  </a:lnTo>
                  <a:lnTo>
                    <a:pt x="1154716" y="107061"/>
                  </a:lnTo>
                  <a:lnTo>
                    <a:pt x="1160812" y="113157"/>
                  </a:lnTo>
                  <a:lnTo>
                    <a:pt x="1145191" y="124301"/>
                  </a:lnTo>
                  <a:lnTo>
                    <a:pt x="1136237" y="127063"/>
                  </a:lnTo>
                  <a:lnTo>
                    <a:pt x="1134047" y="136779"/>
                  </a:lnTo>
                  <a:lnTo>
                    <a:pt x="1138619" y="138494"/>
                  </a:lnTo>
                  <a:lnTo>
                    <a:pt x="1147191" y="138874"/>
                  </a:lnTo>
                  <a:lnTo>
                    <a:pt x="1153382" y="133636"/>
                  </a:lnTo>
                  <a:lnTo>
                    <a:pt x="1160240" y="136684"/>
                  </a:lnTo>
                  <a:lnTo>
                    <a:pt x="1161383" y="133064"/>
                  </a:lnTo>
                  <a:lnTo>
                    <a:pt x="1163860" y="133445"/>
                  </a:lnTo>
                  <a:lnTo>
                    <a:pt x="1164050" y="137160"/>
                  </a:lnTo>
                  <a:lnTo>
                    <a:pt x="1172528" y="140113"/>
                  </a:lnTo>
                  <a:lnTo>
                    <a:pt x="1172718" y="133445"/>
                  </a:lnTo>
                  <a:lnTo>
                    <a:pt x="1179862" y="133160"/>
                  </a:lnTo>
                  <a:lnTo>
                    <a:pt x="1182148" y="124492"/>
                  </a:lnTo>
                  <a:lnTo>
                    <a:pt x="1190244" y="130397"/>
                  </a:lnTo>
                  <a:lnTo>
                    <a:pt x="1203579" y="123254"/>
                  </a:lnTo>
                  <a:lnTo>
                    <a:pt x="1213580" y="125539"/>
                  </a:lnTo>
                  <a:lnTo>
                    <a:pt x="1215485" y="129445"/>
                  </a:lnTo>
                  <a:lnTo>
                    <a:pt x="1216438" y="118110"/>
                  </a:lnTo>
                  <a:lnTo>
                    <a:pt x="1224248" y="110490"/>
                  </a:lnTo>
                  <a:lnTo>
                    <a:pt x="1236821" y="114681"/>
                  </a:lnTo>
                  <a:lnTo>
                    <a:pt x="1235297" y="128778"/>
                  </a:lnTo>
                  <a:lnTo>
                    <a:pt x="1227772" y="134303"/>
                  </a:lnTo>
                  <a:lnTo>
                    <a:pt x="1238060" y="142494"/>
                  </a:lnTo>
                  <a:lnTo>
                    <a:pt x="1248347" y="144399"/>
                  </a:lnTo>
                  <a:lnTo>
                    <a:pt x="1247965" y="157639"/>
                  </a:lnTo>
                  <a:lnTo>
                    <a:pt x="1258253" y="160401"/>
                  </a:lnTo>
                  <a:lnTo>
                    <a:pt x="1270635" y="170116"/>
                  </a:lnTo>
                  <a:lnTo>
                    <a:pt x="1271588" y="164497"/>
                  </a:lnTo>
                  <a:lnTo>
                    <a:pt x="1281970" y="164973"/>
                  </a:lnTo>
                  <a:lnTo>
                    <a:pt x="1286161" y="151447"/>
                  </a:lnTo>
                  <a:lnTo>
                    <a:pt x="1297305" y="142875"/>
                  </a:lnTo>
                  <a:lnTo>
                    <a:pt x="1300163" y="151257"/>
                  </a:lnTo>
                  <a:lnTo>
                    <a:pt x="1304449" y="148780"/>
                  </a:lnTo>
                  <a:lnTo>
                    <a:pt x="1306925" y="156400"/>
                  </a:lnTo>
                  <a:lnTo>
                    <a:pt x="1308735" y="151162"/>
                  </a:lnTo>
                  <a:lnTo>
                    <a:pt x="1314069" y="148685"/>
                  </a:lnTo>
                  <a:lnTo>
                    <a:pt x="1318355" y="152686"/>
                  </a:lnTo>
                  <a:lnTo>
                    <a:pt x="1319403" y="159734"/>
                  </a:lnTo>
                  <a:lnTo>
                    <a:pt x="1325689" y="164687"/>
                  </a:lnTo>
                  <a:lnTo>
                    <a:pt x="1326261" y="176689"/>
                  </a:lnTo>
                  <a:lnTo>
                    <a:pt x="1337786" y="177927"/>
                  </a:lnTo>
                  <a:lnTo>
                    <a:pt x="1336262" y="187642"/>
                  </a:lnTo>
                  <a:lnTo>
                    <a:pt x="1338358" y="192214"/>
                  </a:lnTo>
                  <a:lnTo>
                    <a:pt x="1345121" y="191929"/>
                  </a:lnTo>
                  <a:lnTo>
                    <a:pt x="1346930" y="194024"/>
                  </a:lnTo>
                  <a:lnTo>
                    <a:pt x="1341501" y="212217"/>
                  </a:lnTo>
                  <a:lnTo>
                    <a:pt x="1348454" y="207645"/>
                  </a:lnTo>
                  <a:lnTo>
                    <a:pt x="1349216" y="215455"/>
                  </a:lnTo>
                  <a:lnTo>
                    <a:pt x="1368266" y="218313"/>
                  </a:lnTo>
                  <a:lnTo>
                    <a:pt x="1376744" y="222218"/>
                  </a:lnTo>
                  <a:lnTo>
                    <a:pt x="1376363" y="226886"/>
                  </a:lnTo>
                  <a:lnTo>
                    <a:pt x="1393508" y="221266"/>
                  </a:lnTo>
                  <a:lnTo>
                    <a:pt x="1407605" y="227552"/>
                  </a:lnTo>
                  <a:lnTo>
                    <a:pt x="1415415" y="241268"/>
                  </a:lnTo>
                  <a:lnTo>
                    <a:pt x="1415510" y="271653"/>
                  </a:lnTo>
                  <a:lnTo>
                    <a:pt x="1417511" y="270796"/>
                  </a:lnTo>
                  <a:lnTo>
                    <a:pt x="1418939" y="279940"/>
                  </a:lnTo>
                  <a:lnTo>
                    <a:pt x="1420463" y="281940"/>
                  </a:lnTo>
                  <a:lnTo>
                    <a:pt x="1431227" y="280130"/>
                  </a:lnTo>
                  <a:lnTo>
                    <a:pt x="1431322" y="285083"/>
                  </a:lnTo>
                  <a:lnTo>
                    <a:pt x="1434560" y="284893"/>
                  </a:lnTo>
                  <a:lnTo>
                    <a:pt x="1434751" y="288798"/>
                  </a:lnTo>
                  <a:lnTo>
                    <a:pt x="1441514" y="289941"/>
                  </a:lnTo>
                  <a:lnTo>
                    <a:pt x="1440847" y="296894"/>
                  </a:lnTo>
                  <a:lnTo>
                    <a:pt x="1468946" y="296037"/>
                  </a:lnTo>
                  <a:lnTo>
                    <a:pt x="1478661" y="296989"/>
                  </a:lnTo>
                  <a:lnTo>
                    <a:pt x="1485329" y="301276"/>
                  </a:lnTo>
                  <a:lnTo>
                    <a:pt x="1489901" y="295085"/>
                  </a:lnTo>
                  <a:lnTo>
                    <a:pt x="1498664" y="297847"/>
                  </a:lnTo>
                  <a:lnTo>
                    <a:pt x="1505140" y="295275"/>
                  </a:lnTo>
                  <a:lnTo>
                    <a:pt x="1509141" y="289560"/>
                  </a:lnTo>
                  <a:lnTo>
                    <a:pt x="1509427" y="277654"/>
                  </a:lnTo>
                  <a:lnTo>
                    <a:pt x="1521143" y="282988"/>
                  </a:lnTo>
                  <a:lnTo>
                    <a:pt x="1533049" y="279940"/>
                  </a:lnTo>
                  <a:lnTo>
                    <a:pt x="1532763" y="286417"/>
                  </a:lnTo>
                  <a:lnTo>
                    <a:pt x="1540955" y="290322"/>
                  </a:lnTo>
                  <a:lnTo>
                    <a:pt x="1548479" y="299085"/>
                  </a:lnTo>
                  <a:lnTo>
                    <a:pt x="1546765" y="303276"/>
                  </a:lnTo>
                  <a:lnTo>
                    <a:pt x="1554766" y="299275"/>
                  </a:lnTo>
                  <a:lnTo>
                    <a:pt x="1563434" y="311467"/>
                  </a:lnTo>
                  <a:lnTo>
                    <a:pt x="1569244" y="327946"/>
                  </a:lnTo>
                  <a:lnTo>
                    <a:pt x="1567529" y="341281"/>
                  </a:lnTo>
                  <a:lnTo>
                    <a:pt x="1570577" y="346900"/>
                  </a:lnTo>
                  <a:lnTo>
                    <a:pt x="1574673" y="345091"/>
                  </a:lnTo>
                  <a:lnTo>
                    <a:pt x="1579245" y="350425"/>
                  </a:lnTo>
                  <a:lnTo>
                    <a:pt x="1574673" y="353949"/>
                  </a:lnTo>
                  <a:lnTo>
                    <a:pt x="1585151" y="364998"/>
                  </a:lnTo>
                  <a:lnTo>
                    <a:pt x="1592389" y="383572"/>
                  </a:lnTo>
                  <a:lnTo>
                    <a:pt x="1583912" y="387382"/>
                  </a:lnTo>
                  <a:lnTo>
                    <a:pt x="1564862" y="387667"/>
                  </a:lnTo>
                  <a:lnTo>
                    <a:pt x="1550003" y="392716"/>
                  </a:lnTo>
                  <a:lnTo>
                    <a:pt x="1540573" y="431197"/>
                  </a:lnTo>
                  <a:lnTo>
                    <a:pt x="1523047" y="445008"/>
                  </a:lnTo>
                  <a:lnTo>
                    <a:pt x="1521047" y="449485"/>
                  </a:lnTo>
                  <a:lnTo>
                    <a:pt x="1488853" y="430625"/>
                  </a:lnTo>
                  <a:lnTo>
                    <a:pt x="1472755" y="436150"/>
                  </a:lnTo>
                  <a:lnTo>
                    <a:pt x="1460659" y="445008"/>
                  </a:lnTo>
                  <a:lnTo>
                    <a:pt x="1450277" y="446532"/>
                  </a:lnTo>
                  <a:lnTo>
                    <a:pt x="1439418" y="452723"/>
                  </a:lnTo>
                  <a:lnTo>
                    <a:pt x="1419892" y="470345"/>
                  </a:lnTo>
                  <a:lnTo>
                    <a:pt x="1396270" y="499110"/>
                  </a:lnTo>
                  <a:lnTo>
                    <a:pt x="1391603" y="508540"/>
                  </a:lnTo>
                  <a:lnTo>
                    <a:pt x="1387412" y="504444"/>
                  </a:lnTo>
                  <a:lnTo>
                    <a:pt x="1386173" y="545878"/>
                  </a:lnTo>
                  <a:lnTo>
                    <a:pt x="1372743" y="569309"/>
                  </a:lnTo>
                  <a:lnTo>
                    <a:pt x="1355217" y="584073"/>
                  </a:lnTo>
                  <a:lnTo>
                    <a:pt x="1354836" y="590360"/>
                  </a:lnTo>
                  <a:lnTo>
                    <a:pt x="1360742" y="597884"/>
                  </a:lnTo>
                  <a:lnTo>
                    <a:pt x="1410557" y="585502"/>
                  </a:lnTo>
                  <a:lnTo>
                    <a:pt x="1423702" y="576548"/>
                  </a:lnTo>
                  <a:lnTo>
                    <a:pt x="1424464" y="584549"/>
                  </a:lnTo>
                  <a:lnTo>
                    <a:pt x="1418939" y="593312"/>
                  </a:lnTo>
                  <a:lnTo>
                    <a:pt x="1420749" y="601885"/>
                  </a:lnTo>
                  <a:lnTo>
                    <a:pt x="1419225" y="609314"/>
                  </a:lnTo>
                  <a:lnTo>
                    <a:pt x="1423702" y="625412"/>
                  </a:lnTo>
                  <a:lnTo>
                    <a:pt x="1444085" y="621030"/>
                  </a:lnTo>
                  <a:lnTo>
                    <a:pt x="1444657" y="631031"/>
                  </a:lnTo>
                  <a:lnTo>
                    <a:pt x="1449229" y="642842"/>
                  </a:lnTo>
                  <a:lnTo>
                    <a:pt x="1458278" y="647033"/>
                  </a:lnTo>
                  <a:lnTo>
                    <a:pt x="1461802" y="661892"/>
                  </a:lnTo>
                  <a:lnTo>
                    <a:pt x="1487519" y="708184"/>
                  </a:lnTo>
                  <a:lnTo>
                    <a:pt x="1466945" y="719804"/>
                  </a:lnTo>
                  <a:lnTo>
                    <a:pt x="1471231" y="726567"/>
                  </a:lnTo>
                  <a:lnTo>
                    <a:pt x="1459325" y="737330"/>
                  </a:lnTo>
                  <a:lnTo>
                    <a:pt x="1469041" y="752189"/>
                  </a:lnTo>
                  <a:lnTo>
                    <a:pt x="1472946" y="786098"/>
                  </a:lnTo>
                  <a:lnTo>
                    <a:pt x="1484567" y="783622"/>
                  </a:lnTo>
                  <a:lnTo>
                    <a:pt x="1493330" y="802386"/>
                  </a:lnTo>
                  <a:lnTo>
                    <a:pt x="1506474" y="799147"/>
                  </a:lnTo>
                  <a:lnTo>
                    <a:pt x="1506855" y="813340"/>
                  </a:lnTo>
                  <a:lnTo>
                    <a:pt x="1515332" y="811530"/>
                  </a:lnTo>
                  <a:lnTo>
                    <a:pt x="1519142" y="813911"/>
                  </a:lnTo>
                  <a:lnTo>
                    <a:pt x="1521047" y="830199"/>
                  </a:lnTo>
                  <a:lnTo>
                    <a:pt x="1508379" y="853630"/>
                  </a:lnTo>
                  <a:lnTo>
                    <a:pt x="1506760" y="871252"/>
                  </a:lnTo>
                  <a:lnTo>
                    <a:pt x="1524857" y="907352"/>
                  </a:lnTo>
                  <a:lnTo>
                    <a:pt x="1526191" y="922211"/>
                  </a:lnTo>
                  <a:lnTo>
                    <a:pt x="1533620" y="927925"/>
                  </a:lnTo>
                  <a:lnTo>
                    <a:pt x="1546098" y="923639"/>
                  </a:lnTo>
                  <a:lnTo>
                    <a:pt x="1567720" y="910209"/>
                  </a:lnTo>
                  <a:lnTo>
                    <a:pt x="1578769" y="910209"/>
                  </a:lnTo>
                  <a:lnTo>
                    <a:pt x="1583246" y="914400"/>
                  </a:lnTo>
                  <a:lnTo>
                    <a:pt x="1576864" y="927449"/>
                  </a:lnTo>
                  <a:lnTo>
                    <a:pt x="1554956" y="944785"/>
                  </a:lnTo>
                  <a:lnTo>
                    <a:pt x="1554671" y="960215"/>
                  </a:lnTo>
                  <a:lnTo>
                    <a:pt x="1560386" y="973264"/>
                  </a:lnTo>
                  <a:lnTo>
                    <a:pt x="1574197" y="978789"/>
                  </a:lnTo>
                  <a:lnTo>
                    <a:pt x="1596962" y="976598"/>
                  </a:lnTo>
                  <a:lnTo>
                    <a:pt x="1599724" y="972026"/>
                  </a:lnTo>
                  <a:lnTo>
                    <a:pt x="1599724" y="955072"/>
                  </a:lnTo>
                  <a:lnTo>
                    <a:pt x="1606772" y="949071"/>
                  </a:lnTo>
                  <a:lnTo>
                    <a:pt x="1610773" y="954310"/>
                  </a:lnTo>
                  <a:lnTo>
                    <a:pt x="1613345" y="969931"/>
                  </a:lnTo>
                  <a:lnTo>
                    <a:pt x="1616773" y="971836"/>
                  </a:lnTo>
                  <a:lnTo>
                    <a:pt x="1647063" y="958977"/>
                  </a:lnTo>
                  <a:lnTo>
                    <a:pt x="1656683" y="961168"/>
                  </a:lnTo>
                  <a:lnTo>
                    <a:pt x="1693736" y="1005173"/>
                  </a:lnTo>
                  <a:lnTo>
                    <a:pt x="1710785" y="1014603"/>
                  </a:lnTo>
                  <a:lnTo>
                    <a:pt x="1716500" y="1012412"/>
                  </a:lnTo>
                  <a:lnTo>
                    <a:pt x="1716786" y="1008126"/>
                  </a:lnTo>
                  <a:lnTo>
                    <a:pt x="1708214" y="1004983"/>
                  </a:lnTo>
                  <a:lnTo>
                    <a:pt x="1695450" y="988314"/>
                  </a:lnTo>
                  <a:lnTo>
                    <a:pt x="1696688" y="983361"/>
                  </a:lnTo>
                  <a:lnTo>
                    <a:pt x="1706975" y="975360"/>
                  </a:lnTo>
                  <a:lnTo>
                    <a:pt x="1714690" y="982123"/>
                  </a:lnTo>
                  <a:lnTo>
                    <a:pt x="1726978" y="1003935"/>
                  </a:lnTo>
                  <a:lnTo>
                    <a:pt x="1742599" y="1012317"/>
                  </a:lnTo>
                  <a:lnTo>
                    <a:pt x="1748409" y="1006697"/>
                  </a:lnTo>
                  <a:lnTo>
                    <a:pt x="1754314" y="981361"/>
                  </a:lnTo>
                  <a:lnTo>
                    <a:pt x="1758029" y="976503"/>
                  </a:lnTo>
                  <a:lnTo>
                    <a:pt x="1769840" y="973836"/>
                  </a:lnTo>
                  <a:lnTo>
                    <a:pt x="1781080" y="976408"/>
                  </a:lnTo>
                  <a:lnTo>
                    <a:pt x="1788605" y="981456"/>
                  </a:lnTo>
                  <a:lnTo>
                    <a:pt x="1798320" y="979741"/>
                  </a:lnTo>
                  <a:lnTo>
                    <a:pt x="1822037" y="947547"/>
                  </a:lnTo>
                  <a:lnTo>
                    <a:pt x="1837944" y="941070"/>
                  </a:lnTo>
                  <a:lnTo>
                    <a:pt x="1844230" y="943070"/>
                  </a:lnTo>
                  <a:lnTo>
                    <a:pt x="1845659" y="948404"/>
                  </a:lnTo>
                  <a:lnTo>
                    <a:pt x="1833467" y="965263"/>
                  </a:lnTo>
                  <a:lnTo>
                    <a:pt x="1830991" y="978503"/>
                  </a:lnTo>
                  <a:lnTo>
                    <a:pt x="1833658" y="988314"/>
                  </a:lnTo>
                  <a:lnTo>
                    <a:pt x="1845850" y="1001173"/>
                  </a:lnTo>
                  <a:lnTo>
                    <a:pt x="1847374" y="1009555"/>
                  </a:lnTo>
                  <a:lnTo>
                    <a:pt x="1845564" y="1029843"/>
                  </a:lnTo>
                  <a:lnTo>
                    <a:pt x="1840611" y="1036320"/>
                  </a:lnTo>
                  <a:lnTo>
                    <a:pt x="1829943" y="1043178"/>
                  </a:lnTo>
                  <a:lnTo>
                    <a:pt x="1826323" y="1050131"/>
                  </a:lnTo>
                  <a:lnTo>
                    <a:pt x="1825752" y="1062514"/>
                  </a:lnTo>
                  <a:lnTo>
                    <a:pt x="1819085" y="1068514"/>
                  </a:lnTo>
                  <a:lnTo>
                    <a:pt x="1797463" y="1066610"/>
                  </a:lnTo>
                  <a:lnTo>
                    <a:pt x="1793558" y="1076801"/>
                  </a:lnTo>
                  <a:lnTo>
                    <a:pt x="1783747" y="1076897"/>
                  </a:lnTo>
                  <a:lnTo>
                    <a:pt x="1779270" y="1093756"/>
                  </a:lnTo>
                  <a:lnTo>
                    <a:pt x="1780604" y="1095947"/>
                  </a:lnTo>
                  <a:lnTo>
                    <a:pt x="1776508" y="1101852"/>
                  </a:lnTo>
                  <a:lnTo>
                    <a:pt x="1773650" y="1123474"/>
                  </a:lnTo>
                  <a:lnTo>
                    <a:pt x="1752886" y="1140809"/>
                  </a:lnTo>
                  <a:lnTo>
                    <a:pt x="1745456" y="1156049"/>
                  </a:lnTo>
                  <a:lnTo>
                    <a:pt x="1742980" y="1153858"/>
                  </a:lnTo>
                  <a:lnTo>
                    <a:pt x="1712214" y="1175861"/>
                  </a:lnTo>
                  <a:lnTo>
                    <a:pt x="1700975" y="1180910"/>
                  </a:lnTo>
                  <a:lnTo>
                    <a:pt x="1685735" y="1194911"/>
                  </a:lnTo>
                  <a:lnTo>
                    <a:pt x="1688687" y="1205198"/>
                  </a:lnTo>
                  <a:lnTo>
                    <a:pt x="1683163" y="1208437"/>
                  </a:lnTo>
                  <a:lnTo>
                    <a:pt x="1691545" y="1216533"/>
                  </a:lnTo>
                  <a:lnTo>
                    <a:pt x="1690021" y="1220343"/>
                  </a:lnTo>
                  <a:lnTo>
                    <a:pt x="1678686" y="1225582"/>
                  </a:lnTo>
                  <a:lnTo>
                    <a:pt x="1677543" y="1223772"/>
                  </a:lnTo>
                  <a:lnTo>
                    <a:pt x="1661827" y="1229201"/>
                  </a:lnTo>
                  <a:lnTo>
                    <a:pt x="1655731" y="1220629"/>
                  </a:lnTo>
                  <a:lnTo>
                    <a:pt x="1653350" y="1211771"/>
                  </a:lnTo>
                  <a:lnTo>
                    <a:pt x="1661827" y="1207961"/>
                  </a:lnTo>
                  <a:lnTo>
                    <a:pt x="1664875" y="1205674"/>
                  </a:lnTo>
                  <a:lnTo>
                    <a:pt x="1663637" y="1204341"/>
                  </a:lnTo>
                  <a:lnTo>
                    <a:pt x="1651254" y="1206151"/>
                  </a:lnTo>
                  <a:lnTo>
                    <a:pt x="1644205" y="1193197"/>
                  </a:lnTo>
                  <a:lnTo>
                    <a:pt x="1637729" y="1187005"/>
                  </a:lnTo>
                  <a:lnTo>
                    <a:pt x="1636300" y="1189768"/>
                  </a:lnTo>
                  <a:lnTo>
                    <a:pt x="1618964" y="1191292"/>
                  </a:lnTo>
                  <a:lnTo>
                    <a:pt x="1612678" y="1190054"/>
                  </a:lnTo>
                  <a:lnTo>
                    <a:pt x="1611249" y="1186148"/>
                  </a:lnTo>
                  <a:lnTo>
                    <a:pt x="1564196" y="1197102"/>
                  </a:lnTo>
                  <a:lnTo>
                    <a:pt x="1549146" y="1209294"/>
                  </a:lnTo>
                  <a:lnTo>
                    <a:pt x="1552670" y="1224153"/>
                  </a:lnTo>
                  <a:lnTo>
                    <a:pt x="1565815" y="1228915"/>
                  </a:lnTo>
                  <a:lnTo>
                    <a:pt x="1566101" y="1231392"/>
                  </a:lnTo>
                  <a:lnTo>
                    <a:pt x="1562767" y="1243489"/>
                  </a:lnTo>
                  <a:lnTo>
                    <a:pt x="1544288" y="1255300"/>
                  </a:lnTo>
                  <a:lnTo>
                    <a:pt x="1526762" y="1262824"/>
                  </a:lnTo>
                  <a:lnTo>
                    <a:pt x="1523047" y="1258253"/>
                  </a:lnTo>
                  <a:lnTo>
                    <a:pt x="1511713" y="1261491"/>
                  </a:lnTo>
                  <a:lnTo>
                    <a:pt x="1507617" y="1257395"/>
                  </a:lnTo>
                  <a:lnTo>
                    <a:pt x="1499616" y="1258348"/>
                  </a:lnTo>
                  <a:lnTo>
                    <a:pt x="1489615" y="1253204"/>
                  </a:lnTo>
                  <a:lnTo>
                    <a:pt x="1469517" y="1254919"/>
                  </a:lnTo>
                  <a:lnTo>
                    <a:pt x="1460945" y="1248251"/>
                  </a:lnTo>
                  <a:lnTo>
                    <a:pt x="1450658" y="1257490"/>
                  </a:lnTo>
                  <a:lnTo>
                    <a:pt x="1453325" y="1261205"/>
                  </a:lnTo>
                  <a:lnTo>
                    <a:pt x="1448372" y="1263015"/>
                  </a:lnTo>
                  <a:lnTo>
                    <a:pt x="1449229" y="1275016"/>
                  </a:lnTo>
                  <a:lnTo>
                    <a:pt x="1463135" y="1281208"/>
                  </a:lnTo>
                  <a:lnTo>
                    <a:pt x="1466660" y="1285208"/>
                  </a:lnTo>
                  <a:lnTo>
                    <a:pt x="1462278" y="1290828"/>
                  </a:lnTo>
                  <a:lnTo>
                    <a:pt x="1467422" y="1292542"/>
                  </a:lnTo>
                  <a:lnTo>
                    <a:pt x="1462088" y="1300829"/>
                  </a:lnTo>
                  <a:lnTo>
                    <a:pt x="1457325" y="1319308"/>
                  </a:lnTo>
                  <a:lnTo>
                    <a:pt x="1437227" y="1331690"/>
                  </a:lnTo>
                  <a:lnTo>
                    <a:pt x="1442561" y="1338739"/>
                  </a:lnTo>
                  <a:lnTo>
                    <a:pt x="1440371" y="1338072"/>
                  </a:lnTo>
                  <a:lnTo>
                    <a:pt x="1437132" y="1349502"/>
                  </a:lnTo>
                  <a:lnTo>
                    <a:pt x="1442085" y="1361599"/>
                  </a:lnTo>
                  <a:lnTo>
                    <a:pt x="1440275" y="1382649"/>
                  </a:lnTo>
                  <a:lnTo>
                    <a:pt x="1442942" y="1392936"/>
                  </a:lnTo>
                  <a:lnTo>
                    <a:pt x="1452467" y="1401318"/>
                  </a:lnTo>
                  <a:lnTo>
                    <a:pt x="1451324" y="1409795"/>
                  </a:lnTo>
                  <a:lnTo>
                    <a:pt x="1456754" y="1428274"/>
                  </a:lnTo>
                  <a:lnTo>
                    <a:pt x="1470660" y="1448753"/>
                  </a:lnTo>
                  <a:lnTo>
                    <a:pt x="1472089" y="1455230"/>
                  </a:lnTo>
                  <a:lnTo>
                    <a:pt x="1477613" y="1459230"/>
                  </a:lnTo>
                  <a:lnTo>
                    <a:pt x="1476756" y="1465040"/>
                  </a:lnTo>
                  <a:lnTo>
                    <a:pt x="1480566" y="1469612"/>
                  </a:lnTo>
                  <a:lnTo>
                    <a:pt x="1484567" y="1488567"/>
                  </a:lnTo>
                  <a:lnTo>
                    <a:pt x="1492568" y="1501712"/>
                  </a:lnTo>
                  <a:lnTo>
                    <a:pt x="1488758" y="1510951"/>
                  </a:lnTo>
                  <a:lnTo>
                    <a:pt x="1486853" y="1511713"/>
                  </a:lnTo>
                  <a:lnTo>
                    <a:pt x="1489424" y="1505998"/>
                  </a:lnTo>
                  <a:lnTo>
                    <a:pt x="1487519" y="1503235"/>
                  </a:lnTo>
                  <a:lnTo>
                    <a:pt x="1479042" y="1510474"/>
                  </a:lnTo>
                  <a:lnTo>
                    <a:pt x="1470946" y="1523143"/>
                  </a:lnTo>
                  <a:lnTo>
                    <a:pt x="1466660" y="1523714"/>
                  </a:lnTo>
                  <a:lnTo>
                    <a:pt x="1466088" y="1528381"/>
                  </a:lnTo>
                  <a:lnTo>
                    <a:pt x="1445419" y="1544669"/>
                  </a:lnTo>
                  <a:lnTo>
                    <a:pt x="1449134" y="1547336"/>
                  </a:lnTo>
                  <a:lnTo>
                    <a:pt x="1447038" y="1550099"/>
                  </a:lnTo>
                  <a:lnTo>
                    <a:pt x="1451801" y="1554671"/>
                  </a:lnTo>
                  <a:lnTo>
                    <a:pt x="1444085" y="1564196"/>
                  </a:lnTo>
                  <a:lnTo>
                    <a:pt x="1458849" y="1556766"/>
                  </a:lnTo>
                  <a:lnTo>
                    <a:pt x="1465231" y="1559624"/>
                  </a:lnTo>
                  <a:lnTo>
                    <a:pt x="1468184" y="1557719"/>
                  </a:lnTo>
                  <a:lnTo>
                    <a:pt x="1471422" y="1562290"/>
                  </a:lnTo>
                  <a:lnTo>
                    <a:pt x="1468469" y="1565910"/>
                  </a:lnTo>
                  <a:lnTo>
                    <a:pt x="1474470" y="1566672"/>
                  </a:lnTo>
                  <a:lnTo>
                    <a:pt x="1475613" y="1569339"/>
                  </a:lnTo>
                  <a:lnTo>
                    <a:pt x="1468564" y="1586484"/>
                  </a:lnTo>
                  <a:lnTo>
                    <a:pt x="1463802" y="1585246"/>
                  </a:lnTo>
                  <a:lnTo>
                    <a:pt x="1461611" y="1589627"/>
                  </a:lnTo>
                  <a:lnTo>
                    <a:pt x="1466755" y="1594200"/>
                  </a:lnTo>
                  <a:lnTo>
                    <a:pt x="1469612" y="1594200"/>
                  </a:lnTo>
                  <a:lnTo>
                    <a:pt x="1471231" y="1590389"/>
                  </a:lnTo>
                  <a:lnTo>
                    <a:pt x="1480280" y="1593247"/>
                  </a:lnTo>
                  <a:lnTo>
                    <a:pt x="1475708" y="1609153"/>
                  </a:lnTo>
                  <a:lnTo>
                    <a:pt x="1470184" y="1609153"/>
                  </a:lnTo>
                  <a:lnTo>
                    <a:pt x="1448086" y="1621822"/>
                  </a:lnTo>
                  <a:lnTo>
                    <a:pt x="1446371" y="1620488"/>
                  </a:lnTo>
                  <a:lnTo>
                    <a:pt x="1443228" y="1627346"/>
                  </a:lnTo>
                  <a:lnTo>
                    <a:pt x="1446752" y="1625917"/>
                  </a:lnTo>
                  <a:lnTo>
                    <a:pt x="1451039" y="1634681"/>
                  </a:lnTo>
                  <a:lnTo>
                    <a:pt x="1449514" y="1641539"/>
                  </a:lnTo>
                  <a:lnTo>
                    <a:pt x="1441037" y="1643729"/>
                  </a:lnTo>
                  <a:lnTo>
                    <a:pt x="1441514" y="1656684"/>
                  </a:lnTo>
                  <a:lnTo>
                    <a:pt x="1453705" y="1668971"/>
                  </a:lnTo>
                  <a:lnTo>
                    <a:pt x="1457611" y="1683163"/>
                  </a:lnTo>
                  <a:lnTo>
                    <a:pt x="1461992" y="1685735"/>
                  </a:lnTo>
                  <a:lnTo>
                    <a:pt x="1474565" y="1686020"/>
                  </a:lnTo>
                  <a:lnTo>
                    <a:pt x="1469803" y="1691259"/>
                  </a:lnTo>
                  <a:lnTo>
                    <a:pt x="1469422" y="1695926"/>
                  </a:lnTo>
                  <a:lnTo>
                    <a:pt x="1456849" y="1709261"/>
                  </a:lnTo>
                  <a:lnTo>
                    <a:pt x="1460754" y="1730121"/>
                  </a:lnTo>
                  <a:lnTo>
                    <a:pt x="1452181" y="1739551"/>
                  </a:lnTo>
                  <a:lnTo>
                    <a:pt x="1433894" y="1731835"/>
                  </a:lnTo>
                  <a:lnTo>
                    <a:pt x="1433798" y="1740217"/>
                  </a:lnTo>
                  <a:lnTo>
                    <a:pt x="1420463" y="1741456"/>
                  </a:lnTo>
                  <a:lnTo>
                    <a:pt x="1407700" y="1736884"/>
                  </a:lnTo>
                  <a:lnTo>
                    <a:pt x="1401223" y="1738789"/>
                  </a:lnTo>
                  <a:lnTo>
                    <a:pt x="1397889" y="1740980"/>
                  </a:lnTo>
                  <a:lnTo>
                    <a:pt x="1394651" y="1754124"/>
                  </a:lnTo>
                  <a:lnTo>
                    <a:pt x="1387316" y="1759172"/>
                  </a:lnTo>
                  <a:lnTo>
                    <a:pt x="1363504" y="1766983"/>
                  </a:lnTo>
                  <a:lnTo>
                    <a:pt x="1350550" y="1777270"/>
                  </a:lnTo>
                  <a:lnTo>
                    <a:pt x="1347597" y="1791081"/>
                  </a:lnTo>
                  <a:lnTo>
                    <a:pt x="1345121" y="1785271"/>
                  </a:lnTo>
                  <a:lnTo>
                    <a:pt x="1349788" y="1773365"/>
                  </a:lnTo>
                  <a:lnTo>
                    <a:pt x="1364742" y="1756886"/>
                  </a:lnTo>
                  <a:lnTo>
                    <a:pt x="1367885" y="1744123"/>
                  </a:lnTo>
                  <a:lnTo>
                    <a:pt x="1352550" y="1732502"/>
                  </a:lnTo>
                  <a:lnTo>
                    <a:pt x="1337786" y="1713071"/>
                  </a:lnTo>
                  <a:lnTo>
                    <a:pt x="1314260" y="1706785"/>
                  </a:lnTo>
                  <a:lnTo>
                    <a:pt x="1303306" y="1706594"/>
                  </a:lnTo>
                  <a:lnTo>
                    <a:pt x="1280731" y="1694212"/>
                  </a:lnTo>
                  <a:lnTo>
                    <a:pt x="1275302" y="1675734"/>
                  </a:lnTo>
                  <a:lnTo>
                    <a:pt x="1275874" y="1645825"/>
                  </a:lnTo>
                  <a:lnTo>
                    <a:pt x="1285780" y="1621536"/>
                  </a:lnTo>
                  <a:lnTo>
                    <a:pt x="1286542" y="1611058"/>
                  </a:lnTo>
                  <a:lnTo>
                    <a:pt x="1281017" y="1603725"/>
                  </a:lnTo>
                  <a:lnTo>
                    <a:pt x="1269968" y="1599724"/>
                  </a:lnTo>
                  <a:lnTo>
                    <a:pt x="1263015" y="1587246"/>
                  </a:lnTo>
                  <a:lnTo>
                    <a:pt x="1267301" y="1578959"/>
                  </a:lnTo>
                  <a:lnTo>
                    <a:pt x="1272350" y="1575626"/>
                  </a:lnTo>
                  <a:lnTo>
                    <a:pt x="1276445" y="1564005"/>
                  </a:lnTo>
                  <a:lnTo>
                    <a:pt x="1275112" y="1538954"/>
                  </a:lnTo>
                  <a:lnTo>
                    <a:pt x="1267397" y="1528191"/>
                  </a:lnTo>
                  <a:lnTo>
                    <a:pt x="1281875" y="1522095"/>
                  </a:lnTo>
                  <a:lnTo>
                    <a:pt x="1289971" y="1515332"/>
                  </a:lnTo>
                  <a:lnTo>
                    <a:pt x="1282446" y="1514475"/>
                  </a:lnTo>
                  <a:lnTo>
                    <a:pt x="1276922" y="1509522"/>
                  </a:lnTo>
                  <a:lnTo>
                    <a:pt x="1279493" y="1496092"/>
                  </a:lnTo>
                  <a:lnTo>
                    <a:pt x="1273683" y="1494187"/>
                  </a:lnTo>
                  <a:lnTo>
                    <a:pt x="1271778" y="1478661"/>
                  </a:lnTo>
                  <a:lnTo>
                    <a:pt x="1268921" y="1477518"/>
                  </a:lnTo>
                  <a:lnTo>
                    <a:pt x="1270921" y="1471803"/>
                  </a:lnTo>
                  <a:lnTo>
                    <a:pt x="1289590" y="1479994"/>
                  </a:lnTo>
                  <a:lnTo>
                    <a:pt x="1315117" y="1481423"/>
                  </a:lnTo>
                  <a:lnTo>
                    <a:pt x="1327690" y="1457515"/>
                  </a:lnTo>
                  <a:lnTo>
                    <a:pt x="1329214" y="1445895"/>
                  </a:lnTo>
                  <a:lnTo>
                    <a:pt x="1318641" y="1433608"/>
                  </a:lnTo>
                  <a:lnTo>
                    <a:pt x="1310735" y="1430369"/>
                  </a:lnTo>
                  <a:lnTo>
                    <a:pt x="1307497" y="1413129"/>
                  </a:lnTo>
                  <a:lnTo>
                    <a:pt x="1299496" y="1405890"/>
                  </a:lnTo>
                  <a:lnTo>
                    <a:pt x="1297972" y="1397889"/>
                  </a:lnTo>
                  <a:lnTo>
                    <a:pt x="1288923" y="1386173"/>
                  </a:lnTo>
                  <a:lnTo>
                    <a:pt x="1277779" y="1378363"/>
                  </a:lnTo>
                  <a:lnTo>
                    <a:pt x="1250061" y="1381887"/>
                  </a:lnTo>
                  <a:lnTo>
                    <a:pt x="1238440" y="1386078"/>
                  </a:lnTo>
                  <a:lnTo>
                    <a:pt x="1205389" y="1379506"/>
                  </a:lnTo>
                  <a:lnTo>
                    <a:pt x="1199674" y="1373124"/>
                  </a:lnTo>
                  <a:lnTo>
                    <a:pt x="1202246" y="1365980"/>
                  </a:lnTo>
                  <a:lnTo>
                    <a:pt x="1196530" y="1367790"/>
                  </a:lnTo>
                  <a:lnTo>
                    <a:pt x="1184339" y="1379030"/>
                  </a:lnTo>
                  <a:lnTo>
                    <a:pt x="1183577" y="1382935"/>
                  </a:lnTo>
                  <a:lnTo>
                    <a:pt x="1179957" y="1384173"/>
                  </a:lnTo>
                  <a:lnTo>
                    <a:pt x="1169194" y="1378458"/>
                  </a:lnTo>
                  <a:lnTo>
                    <a:pt x="1154144" y="1361599"/>
                  </a:lnTo>
                  <a:lnTo>
                    <a:pt x="1146810" y="1359217"/>
                  </a:lnTo>
                  <a:lnTo>
                    <a:pt x="1142619" y="1354550"/>
                  </a:lnTo>
                  <a:lnTo>
                    <a:pt x="1140143" y="1355884"/>
                  </a:lnTo>
                  <a:lnTo>
                    <a:pt x="1129665" y="1352645"/>
                  </a:lnTo>
                  <a:lnTo>
                    <a:pt x="1116521" y="1362361"/>
                  </a:lnTo>
                  <a:lnTo>
                    <a:pt x="1107281" y="1364456"/>
                  </a:lnTo>
                  <a:lnTo>
                    <a:pt x="1101947" y="1362647"/>
                  </a:lnTo>
                  <a:lnTo>
                    <a:pt x="1096328" y="1367980"/>
                  </a:lnTo>
                  <a:lnTo>
                    <a:pt x="1073563" y="1365409"/>
                  </a:lnTo>
                  <a:lnTo>
                    <a:pt x="1069467" y="1368171"/>
                  </a:lnTo>
                  <a:lnTo>
                    <a:pt x="1065371" y="1362361"/>
                  </a:lnTo>
                  <a:lnTo>
                    <a:pt x="1056989" y="1367219"/>
                  </a:lnTo>
                  <a:lnTo>
                    <a:pt x="1055942" y="1374077"/>
                  </a:lnTo>
                  <a:lnTo>
                    <a:pt x="1065086" y="1387697"/>
                  </a:lnTo>
                  <a:lnTo>
                    <a:pt x="1067467" y="1405128"/>
                  </a:lnTo>
                  <a:lnTo>
                    <a:pt x="1060323" y="1407509"/>
                  </a:lnTo>
                  <a:lnTo>
                    <a:pt x="1057370" y="1411796"/>
                  </a:lnTo>
                  <a:lnTo>
                    <a:pt x="1050131" y="1409224"/>
                  </a:lnTo>
                  <a:lnTo>
                    <a:pt x="1035748" y="1414748"/>
                  </a:lnTo>
                  <a:lnTo>
                    <a:pt x="1007650" y="1412748"/>
                  </a:lnTo>
                  <a:lnTo>
                    <a:pt x="996696" y="1420368"/>
                  </a:lnTo>
                  <a:lnTo>
                    <a:pt x="996601" y="1433417"/>
                  </a:lnTo>
                  <a:lnTo>
                    <a:pt x="1002697" y="1445895"/>
                  </a:lnTo>
                  <a:lnTo>
                    <a:pt x="1001649" y="1457896"/>
                  </a:lnTo>
                  <a:lnTo>
                    <a:pt x="1008602" y="1464088"/>
                  </a:lnTo>
                  <a:lnTo>
                    <a:pt x="1008983" y="1468565"/>
                  </a:lnTo>
                  <a:lnTo>
                    <a:pt x="1008507" y="1482090"/>
                  </a:lnTo>
                  <a:lnTo>
                    <a:pt x="1003459" y="1487805"/>
                  </a:lnTo>
                  <a:lnTo>
                    <a:pt x="1005078" y="1496378"/>
                  </a:lnTo>
                  <a:lnTo>
                    <a:pt x="997744" y="1506093"/>
                  </a:lnTo>
                  <a:lnTo>
                    <a:pt x="975455" y="1504855"/>
                  </a:lnTo>
                  <a:lnTo>
                    <a:pt x="962120" y="1507998"/>
                  </a:lnTo>
                  <a:lnTo>
                    <a:pt x="953071" y="1506379"/>
                  </a:lnTo>
                  <a:lnTo>
                    <a:pt x="942404" y="1509998"/>
                  </a:lnTo>
                  <a:lnTo>
                    <a:pt x="939355" y="1514094"/>
                  </a:lnTo>
                  <a:lnTo>
                    <a:pt x="949452" y="1517333"/>
                  </a:lnTo>
                  <a:lnTo>
                    <a:pt x="944785" y="1528096"/>
                  </a:lnTo>
                  <a:lnTo>
                    <a:pt x="936022" y="1535240"/>
                  </a:lnTo>
                  <a:lnTo>
                    <a:pt x="938022" y="1537430"/>
                  </a:lnTo>
                  <a:lnTo>
                    <a:pt x="935260" y="1544193"/>
                  </a:lnTo>
                  <a:lnTo>
                    <a:pt x="930497" y="1539907"/>
                  </a:lnTo>
                  <a:lnTo>
                    <a:pt x="923830" y="1550575"/>
                  </a:lnTo>
                  <a:lnTo>
                    <a:pt x="919448" y="1568006"/>
                  </a:lnTo>
                  <a:lnTo>
                    <a:pt x="914781" y="1562195"/>
                  </a:lnTo>
                  <a:lnTo>
                    <a:pt x="919544" y="1551909"/>
                  </a:lnTo>
                  <a:lnTo>
                    <a:pt x="915067" y="1538287"/>
                  </a:lnTo>
                  <a:lnTo>
                    <a:pt x="915543" y="1531525"/>
                  </a:lnTo>
                  <a:lnTo>
                    <a:pt x="911066" y="1523143"/>
                  </a:lnTo>
                  <a:lnTo>
                    <a:pt x="894683" y="1527143"/>
                  </a:lnTo>
                  <a:lnTo>
                    <a:pt x="893350" y="1531620"/>
                  </a:lnTo>
                  <a:lnTo>
                    <a:pt x="892969" y="1528762"/>
                  </a:lnTo>
                  <a:lnTo>
                    <a:pt x="880491" y="1533906"/>
                  </a:lnTo>
                  <a:lnTo>
                    <a:pt x="883920" y="1541717"/>
                  </a:lnTo>
                  <a:lnTo>
                    <a:pt x="873538" y="1539621"/>
                  </a:lnTo>
                  <a:lnTo>
                    <a:pt x="870109" y="1535430"/>
                  </a:lnTo>
                  <a:lnTo>
                    <a:pt x="863346" y="1538383"/>
                  </a:lnTo>
                  <a:lnTo>
                    <a:pt x="848392" y="1553813"/>
                  </a:lnTo>
                  <a:lnTo>
                    <a:pt x="844963" y="1549146"/>
                  </a:lnTo>
                  <a:close/>
                  <a:moveTo>
                    <a:pt x="209169" y="1257110"/>
                  </a:moveTo>
                  <a:lnTo>
                    <a:pt x="211931" y="1255681"/>
                  </a:lnTo>
                  <a:lnTo>
                    <a:pt x="214122" y="1259586"/>
                  </a:lnTo>
                  <a:lnTo>
                    <a:pt x="209169" y="12571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0" name="Freihandform: Form 189">
              <a:extLst>
                <a:ext uri="{FF2B5EF4-FFF2-40B4-BE49-F238E27FC236}">
                  <a16:creationId xmlns:a16="http://schemas.microsoft.com/office/drawing/2014/main" id="{C51B2B3F-4EFC-494B-BB81-9B17E16DC255}"/>
                </a:ext>
              </a:extLst>
            </p:cNvPr>
            <p:cNvSpPr/>
            <p:nvPr/>
          </p:nvSpPr>
          <p:spPr>
            <a:xfrm>
              <a:off x="1675600" y="3704845"/>
              <a:ext cx="509850" cy="678150"/>
            </a:xfrm>
            <a:custGeom>
              <a:avLst/>
              <a:gdLst>
                <a:gd name="connsiteX0" fmla="*/ 33242 w 981075"/>
                <a:gd name="connsiteY0" fmla="*/ 808101 h 1304925"/>
                <a:gd name="connsiteX1" fmla="*/ 32671 w 981075"/>
                <a:gd name="connsiteY1" fmla="*/ 804767 h 1304925"/>
                <a:gd name="connsiteX2" fmla="*/ 37624 w 981075"/>
                <a:gd name="connsiteY2" fmla="*/ 798862 h 1304925"/>
                <a:gd name="connsiteX3" fmla="*/ 64770 w 981075"/>
                <a:gd name="connsiteY3" fmla="*/ 784193 h 1304925"/>
                <a:gd name="connsiteX4" fmla="*/ 59341 w 981075"/>
                <a:gd name="connsiteY4" fmla="*/ 780669 h 1304925"/>
                <a:gd name="connsiteX5" fmla="*/ 61912 w 981075"/>
                <a:gd name="connsiteY5" fmla="*/ 762095 h 1304925"/>
                <a:gd name="connsiteX6" fmla="*/ 65818 w 981075"/>
                <a:gd name="connsiteY6" fmla="*/ 762095 h 1304925"/>
                <a:gd name="connsiteX7" fmla="*/ 66865 w 981075"/>
                <a:gd name="connsiteY7" fmla="*/ 745045 h 1304925"/>
                <a:gd name="connsiteX8" fmla="*/ 60293 w 981075"/>
                <a:gd name="connsiteY8" fmla="*/ 746474 h 1304925"/>
                <a:gd name="connsiteX9" fmla="*/ 50387 w 981075"/>
                <a:gd name="connsiteY9" fmla="*/ 739711 h 1304925"/>
                <a:gd name="connsiteX10" fmla="*/ 55340 w 981075"/>
                <a:gd name="connsiteY10" fmla="*/ 728186 h 1304925"/>
                <a:gd name="connsiteX11" fmla="*/ 54864 w 981075"/>
                <a:gd name="connsiteY11" fmla="*/ 725900 h 1304925"/>
                <a:gd name="connsiteX12" fmla="*/ 49625 w 981075"/>
                <a:gd name="connsiteY12" fmla="*/ 727424 h 1304925"/>
                <a:gd name="connsiteX13" fmla="*/ 47435 w 981075"/>
                <a:gd name="connsiteY13" fmla="*/ 720185 h 1304925"/>
                <a:gd name="connsiteX14" fmla="*/ 41053 w 981075"/>
                <a:gd name="connsiteY14" fmla="*/ 721328 h 1304925"/>
                <a:gd name="connsiteX15" fmla="*/ 40005 w 981075"/>
                <a:gd name="connsiteY15" fmla="*/ 718280 h 1304925"/>
                <a:gd name="connsiteX16" fmla="*/ 33337 w 981075"/>
                <a:gd name="connsiteY16" fmla="*/ 723043 h 1304925"/>
                <a:gd name="connsiteX17" fmla="*/ 22288 w 981075"/>
                <a:gd name="connsiteY17" fmla="*/ 707612 h 1304925"/>
                <a:gd name="connsiteX18" fmla="*/ 15812 w 981075"/>
                <a:gd name="connsiteY18" fmla="*/ 707612 h 1304925"/>
                <a:gd name="connsiteX19" fmla="*/ 17145 w 981075"/>
                <a:gd name="connsiteY19" fmla="*/ 698373 h 1304925"/>
                <a:gd name="connsiteX20" fmla="*/ 9525 w 981075"/>
                <a:gd name="connsiteY20" fmla="*/ 685038 h 1304925"/>
                <a:gd name="connsiteX21" fmla="*/ 11716 w 981075"/>
                <a:gd name="connsiteY21" fmla="*/ 681514 h 1304925"/>
                <a:gd name="connsiteX22" fmla="*/ 15716 w 981075"/>
                <a:gd name="connsiteY22" fmla="*/ 681895 h 1304925"/>
                <a:gd name="connsiteX23" fmla="*/ 18764 w 981075"/>
                <a:gd name="connsiteY23" fmla="*/ 678847 h 1304925"/>
                <a:gd name="connsiteX24" fmla="*/ 29146 w 981075"/>
                <a:gd name="connsiteY24" fmla="*/ 685705 h 1304925"/>
                <a:gd name="connsiteX25" fmla="*/ 33623 w 981075"/>
                <a:gd name="connsiteY25" fmla="*/ 675989 h 1304925"/>
                <a:gd name="connsiteX26" fmla="*/ 42672 w 981075"/>
                <a:gd name="connsiteY26" fmla="*/ 671799 h 1304925"/>
                <a:gd name="connsiteX27" fmla="*/ 44196 w 981075"/>
                <a:gd name="connsiteY27" fmla="*/ 674656 h 1304925"/>
                <a:gd name="connsiteX28" fmla="*/ 47149 w 981075"/>
                <a:gd name="connsiteY28" fmla="*/ 673036 h 1304925"/>
                <a:gd name="connsiteX29" fmla="*/ 54483 w 981075"/>
                <a:gd name="connsiteY29" fmla="*/ 677894 h 1304925"/>
                <a:gd name="connsiteX30" fmla="*/ 61436 w 981075"/>
                <a:gd name="connsiteY30" fmla="*/ 674846 h 1304925"/>
                <a:gd name="connsiteX31" fmla="*/ 65532 w 981075"/>
                <a:gd name="connsiteY31" fmla="*/ 676466 h 1304925"/>
                <a:gd name="connsiteX32" fmla="*/ 69152 w 981075"/>
                <a:gd name="connsiteY32" fmla="*/ 661607 h 1304925"/>
                <a:gd name="connsiteX33" fmla="*/ 71152 w 981075"/>
                <a:gd name="connsiteY33" fmla="*/ 660845 h 1304925"/>
                <a:gd name="connsiteX34" fmla="*/ 70771 w 981075"/>
                <a:gd name="connsiteY34" fmla="*/ 654844 h 1304925"/>
                <a:gd name="connsiteX35" fmla="*/ 76676 w 981075"/>
                <a:gd name="connsiteY35" fmla="*/ 648938 h 1304925"/>
                <a:gd name="connsiteX36" fmla="*/ 87058 w 981075"/>
                <a:gd name="connsiteY36" fmla="*/ 649034 h 1304925"/>
                <a:gd name="connsiteX37" fmla="*/ 87439 w 981075"/>
                <a:gd name="connsiteY37" fmla="*/ 645319 h 1304925"/>
                <a:gd name="connsiteX38" fmla="*/ 91154 w 981075"/>
                <a:gd name="connsiteY38" fmla="*/ 650272 h 1304925"/>
                <a:gd name="connsiteX39" fmla="*/ 92297 w 981075"/>
                <a:gd name="connsiteY39" fmla="*/ 644176 h 1304925"/>
                <a:gd name="connsiteX40" fmla="*/ 89821 w 981075"/>
                <a:gd name="connsiteY40" fmla="*/ 643795 h 1304925"/>
                <a:gd name="connsiteX41" fmla="*/ 90011 w 981075"/>
                <a:gd name="connsiteY41" fmla="*/ 641223 h 1304925"/>
                <a:gd name="connsiteX42" fmla="*/ 102203 w 981075"/>
                <a:gd name="connsiteY42" fmla="*/ 624745 h 1304925"/>
                <a:gd name="connsiteX43" fmla="*/ 114014 w 981075"/>
                <a:gd name="connsiteY43" fmla="*/ 614649 h 1304925"/>
                <a:gd name="connsiteX44" fmla="*/ 118110 w 981075"/>
                <a:gd name="connsiteY44" fmla="*/ 617315 h 1304925"/>
                <a:gd name="connsiteX45" fmla="*/ 133445 w 981075"/>
                <a:gd name="connsiteY45" fmla="*/ 601694 h 1304925"/>
                <a:gd name="connsiteX46" fmla="*/ 141827 w 981075"/>
                <a:gd name="connsiteY46" fmla="*/ 601694 h 1304925"/>
                <a:gd name="connsiteX47" fmla="*/ 149828 w 981075"/>
                <a:gd name="connsiteY47" fmla="*/ 592169 h 1304925"/>
                <a:gd name="connsiteX48" fmla="*/ 154019 w 981075"/>
                <a:gd name="connsiteY48" fmla="*/ 591502 h 1304925"/>
                <a:gd name="connsiteX49" fmla="*/ 161354 w 981075"/>
                <a:gd name="connsiteY49" fmla="*/ 574643 h 1304925"/>
                <a:gd name="connsiteX50" fmla="*/ 170402 w 981075"/>
                <a:gd name="connsiteY50" fmla="*/ 567690 h 1304925"/>
                <a:gd name="connsiteX51" fmla="*/ 186023 w 981075"/>
                <a:gd name="connsiteY51" fmla="*/ 546735 h 1304925"/>
                <a:gd name="connsiteX52" fmla="*/ 182499 w 981075"/>
                <a:gd name="connsiteY52" fmla="*/ 540163 h 1304925"/>
                <a:gd name="connsiteX53" fmla="*/ 201930 w 981075"/>
                <a:gd name="connsiteY53" fmla="*/ 533876 h 1304925"/>
                <a:gd name="connsiteX54" fmla="*/ 214122 w 981075"/>
                <a:gd name="connsiteY54" fmla="*/ 523494 h 1304925"/>
                <a:gd name="connsiteX55" fmla="*/ 219742 w 981075"/>
                <a:gd name="connsiteY55" fmla="*/ 511302 h 1304925"/>
                <a:gd name="connsiteX56" fmla="*/ 229933 w 981075"/>
                <a:gd name="connsiteY56" fmla="*/ 506730 h 1304925"/>
                <a:gd name="connsiteX57" fmla="*/ 236315 w 981075"/>
                <a:gd name="connsiteY57" fmla="*/ 498920 h 1304925"/>
                <a:gd name="connsiteX58" fmla="*/ 248793 w 981075"/>
                <a:gd name="connsiteY58" fmla="*/ 490918 h 1304925"/>
                <a:gd name="connsiteX59" fmla="*/ 264128 w 981075"/>
                <a:gd name="connsiteY59" fmla="*/ 469868 h 1304925"/>
                <a:gd name="connsiteX60" fmla="*/ 274320 w 981075"/>
                <a:gd name="connsiteY60" fmla="*/ 468916 h 1304925"/>
                <a:gd name="connsiteX61" fmla="*/ 281845 w 981075"/>
                <a:gd name="connsiteY61" fmla="*/ 447770 h 1304925"/>
                <a:gd name="connsiteX62" fmla="*/ 281178 w 981075"/>
                <a:gd name="connsiteY62" fmla="*/ 435578 h 1304925"/>
                <a:gd name="connsiteX63" fmla="*/ 277844 w 981075"/>
                <a:gd name="connsiteY63" fmla="*/ 427291 h 1304925"/>
                <a:gd name="connsiteX64" fmla="*/ 280321 w 981075"/>
                <a:gd name="connsiteY64" fmla="*/ 420148 h 1304925"/>
                <a:gd name="connsiteX65" fmla="*/ 273748 w 981075"/>
                <a:gd name="connsiteY65" fmla="*/ 421195 h 1304925"/>
                <a:gd name="connsiteX66" fmla="*/ 253460 w 981075"/>
                <a:gd name="connsiteY66" fmla="*/ 414147 h 1304925"/>
                <a:gd name="connsiteX67" fmla="*/ 236506 w 981075"/>
                <a:gd name="connsiteY67" fmla="*/ 412432 h 1304925"/>
                <a:gd name="connsiteX68" fmla="*/ 217551 w 981075"/>
                <a:gd name="connsiteY68" fmla="*/ 397478 h 1304925"/>
                <a:gd name="connsiteX69" fmla="*/ 210312 w 981075"/>
                <a:gd name="connsiteY69" fmla="*/ 395954 h 1304925"/>
                <a:gd name="connsiteX70" fmla="*/ 190690 w 981075"/>
                <a:gd name="connsiteY70" fmla="*/ 409670 h 1304925"/>
                <a:gd name="connsiteX71" fmla="*/ 172783 w 981075"/>
                <a:gd name="connsiteY71" fmla="*/ 404336 h 1304925"/>
                <a:gd name="connsiteX72" fmla="*/ 158591 w 981075"/>
                <a:gd name="connsiteY72" fmla="*/ 410527 h 1304925"/>
                <a:gd name="connsiteX73" fmla="*/ 148209 w 981075"/>
                <a:gd name="connsiteY73" fmla="*/ 408623 h 1304925"/>
                <a:gd name="connsiteX74" fmla="*/ 136398 w 981075"/>
                <a:gd name="connsiteY74" fmla="*/ 399479 h 1304925"/>
                <a:gd name="connsiteX75" fmla="*/ 136779 w 981075"/>
                <a:gd name="connsiteY75" fmla="*/ 385286 h 1304925"/>
                <a:gd name="connsiteX76" fmla="*/ 131826 w 981075"/>
                <a:gd name="connsiteY76" fmla="*/ 375380 h 1304925"/>
                <a:gd name="connsiteX77" fmla="*/ 135922 w 981075"/>
                <a:gd name="connsiteY77" fmla="*/ 370523 h 1304925"/>
                <a:gd name="connsiteX78" fmla="*/ 136303 w 981075"/>
                <a:gd name="connsiteY78" fmla="*/ 363379 h 1304925"/>
                <a:gd name="connsiteX79" fmla="*/ 130112 w 981075"/>
                <a:gd name="connsiteY79" fmla="*/ 353092 h 1304925"/>
                <a:gd name="connsiteX80" fmla="*/ 134969 w 981075"/>
                <a:gd name="connsiteY80" fmla="*/ 344710 h 1304925"/>
                <a:gd name="connsiteX81" fmla="*/ 133064 w 981075"/>
                <a:gd name="connsiteY81" fmla="*/ 340519 h 1304925"/>
                <a:gd name="connsiteX82" fmla="*/ 134493 w 981075"/>
                <a:gd name="connsiteY82" fmla="*/ 330708 h 1304925"/>
                <a:gd name="connsiteX83" fmla="*/ 126206 w 981075"/>
                <a:gd name="connsiteY83" fmla="*/ 326041 h 1304925"/>
                <a:gd name="connsiteX84" fmla="*/ 118491 w 981075"/>
                <a:gd name="connsiteY84" fmla="*/ 329470 h 1304925"/>
                <a:gd name="connsiteX85" fmla="*/ 103632 w 981075"/>
                <a:gd name="connsiteY85" fmla="*/ 325469 h 1304925"/>
                <a:gd name="connsiteX86" fmla="*/ 99250 w 981075"/>
                <a:gd name="connsiteY86" fmla="*/ 311277 h 1304925"/>
                <a:gd name="connsiteX87" fmla="*/ 104013 w 981075"/>
                <a:gd name="connsiteY87" fmla="*/ 299085 h 1304925"/>
                <a:gd name="connsiteX88" fmla="*/ 123063 w 981075"/>
                <a:gd name="connsiteY88" fmla="*/ 288417 h 1304925"/>
                <a:gd name="connsiteX89" fmla="*/ 133921 w 981075"/>
                <a:gd name="connsiteY89" fmla="*/ 277939 h 1304925"/>
                <a:gd name="connsiteX90" fmla="*/ 147066 w 981075"/>
                <a:gd name="connsiteY90" fmla="*/ 270320 h 1304925"/>
                <a:gd name="connsiteX91" fmla="*/ 166116 w 981075"/>
                <a:gd name="connsiteY91" fmla="*/ 247269 h 1304925"/>
                <a:gd name="connsiteX92" fmla="*/ 166687 w 981075"/>
                <a:gd name="connsiteY92" fmla="*/ 245269 h 1304925"/>
                <a:gd name="connsiteX93" fmla="*/ 164020 w 981075"/>
                <a:gd name="connsiteY93" fmla="*/ 244602 h 1304925"/>
                <a:gd name="connsiteX94" fmla="*/ 170021 w 981075"/>
                <a:gd name="connsiteY94" fmla="*/ 230886 h 1304925"/>
                <a:gd name="connsiteX95" fmla="*/ 152876 w 981075"/>
                <a:gd name="connsiteY95" fmla="*/ 225647 h 1304925"/>
                <a:gd name="connsiteX96" fmla="*/ 143828 w 981075"/>
                <a:gd name="connsiteY96" fmla="*/ 194691 h 1304925"/>
                <a:gd name="connsiteX97" fmla="*/ 147637 w 981075"/>
                <a:gd name="connsiteY97" fmla="*/ 191834 h 1304925"/>
                <a:gd name="connsiteX98" fmla="*/ 143351 w 981075"/>
                <a:gd name="connsiteY98" fmla="*/ 187738 h 1304925"/>
                <a:gd name="connsiteX99" fmla="*/ 165545 w 981075"/>
                <a:gd name="connsiteY99" fmla="*/ 176689 h 1304925"/>
                <a:gd name="connsiteX100" fmla="*/ 165354 w 981075"/>
                <a:gd name="connsiteY100" fmla="*/ 183832 h 1304925"/>
                <a:gd name="connsiteX101" fmla="*/ 167354 w 981075"/>
                <a:gd name="connsiteY101" fmla="*/ 185547 h 1304925"/>
                <a:gd name="connsiteX102" fmla="*/ 170783 w 981075"/>
                <a:gd name="connsiteY102" fmla="*/ 183166 h 1304925"/>
                <a:gd name="connsiteX103" fmla="*/ 174117 w 981075"/>
                <a:gd name="connsiteY103" fmla="*/ 186499 h 1304925"/>
                <a:gd name="connsiteX104" fmla="*/ 178022 w 981075"/>
                <a:gd name="connsiteY104" fmla="*/ 191548 h 1304925"/>
                <a:gd name="connsiteX105" fmla="*/ 178213 w 981075"/>
                <a:gd name="connsiteY105" fmla="*/ 197644 h 1304925"/>
                <a:gd name="connsiteX106" fmla="*/ 185547 w 981075"/>
                <a:gd name="connsiteY106" fmla="*/ 206026 h 1304925"/>
                <a:gd name="connsiteX107" fmla="*/ 200120 w 981075"/>
                <a:gd name="connsiteY107" fmla="*/ 195739 h 1304925"/>
                <a:gd name="connsiteX108" fmla="*/ 199358 w 981075"/>
                <a:gd name="connsiteY108" fmla="*/ 179927 h 1304925"/>
                <a:gd name="connsiteX109" fmla="*/ 202882 w 981075"/>
                <a:gd name="connsiteY109" fmla="*/ 180975 h 1304925"/>
                <a:gd name="connsiteX110" fmla="*/ 206026 w 981075"/>
                <a:gd name="connsiteY110" fmla="*/ 189833 h 1304925"/>
                <a:gd name="connsiteX111" fmla="*/ 227171 w 981075"/>
                <a:gd name="connsiteY111" fmla="*/ 189738 h 1304925"/>
                <a:gd name="connsiteX112" fmla="*/ 242506 w 981075"/>
                <a:gd name="connsiteY112" fmla="*/ 196501 h 1304925"/>
                <a:gd name="connsiteX113" fmla="*/ 244221 w 981075"/>
                <a:gd name="connsiteY113" fmla="*/ 200215 h 1304925"/>
                <a:gd name="connsiteX114" fmla="*/ 261937 w 981075"/>
                <a:gd name="connsiteY114" fmla="*/ 201739 h 1304925"/>
                <a:gd name="connsiteX115" fmla="*/ 269177 w 981075"/>
                <a:gd name="connsiteY115" fmla="*/ 207550 h 1304925"/>
                <a:gd name="connsiteX116" fmla="*/ 268700 w 981075"/>
                <a:gd name="connsiteY116" fmla="*/ 192119 h 1304925"/>
                <a:gd name="connsiteX117" fmla="*/ 285179 w 981075"/>
                <a:gd name="connsiteY117" fmla="*/ 194501 h 1304925"/>
                <a:gd name="connsiteX118" fmla="*/ 285655 w 981075"/>
                <a:gd name="connsiteY118" fmla="*/ 203263 h 1304925"/>
                <a:gd name="connsiteX119" fmla="*/ 300133 w 981075"/>
                <a:gd name="connsiteY119" fmla="*/ 203359 h 1304925"/>
                <a:gd name="connsiteX120" fmla="*/ 303562 w 981075"/>
                <a:gd name="connsiteY120" fmla="*/ 210788 h 1304925"/>
                <a:gd name="connsiteX121" fmla="*/ 311182 w 981075"/>
                <a:gd name="connsiteY121" fmla="*/ 217075 h 1304925"/>
                <a:gd name="connsiteX122" fmla="*/ 313849 w 981075"/>
                <a:gd name="connsiteY122" fmla="*/ 211264 h 1304925"/>
                <a:gd name="connsiteX123" fmla="*/ 317563 w 981075"/>
                <a:gd name="connsiteY123" fmla="*/ 210598 h 1304925"/>
                <a:gd name="connsiteX124" fmla="*/ 327470 w 981075"/>
                <a:gd name="connsiteY124" fmla="*/ 200406 h 1304925"/>
                <a:gd name="connsiteX125" fmla="*/ 337471 w 981075"/>
                <a:gd name="connsiteY125" fmla="*/ 201644 h 1304925"/>
                <a:gd name="connsiteX126" fmla="*/ 352330 w 981075"/>
                <a:gd name="connsiteY126" fmla="*/ 199358 h 1304925"/>
                <a:gd name="connsiteX127" fmla="*/ 355759 w 981075"/>
                <a:gd name="connsiteY127" fmla="*/ 210788 h 1304925"/>
                <a:gd name="connsiteX128" fmla="*/ 350901 w 981075"/>
                <a:gd name="connsiteY128" fmla="*/ 223742 h 1304925"/>
                <a:gd name="connsiteX129" fmla="*/ 351663 w 981075"/>
                <a:gd name="connsiteY129" fmla="*/ 232029 h 1304925"/>
                <a:gd name="connsiteX130" fmla="*/ 348901 w 981075"/>
                <a:gd name="connsiteY130" fmla="*/ 241268 h 1304925"/>
                <a:gd name="connsiteX131" fmla="*/ 358712 w 981075"/>
                <a:gd name="connsiteY131" fmla="*/ 250793 h 1304925"/>
                <a:gd name="connsiteX132" fmla="*/ 376619 w 981075"/>
                <a:gd name="connsiteY132" fmla="*/ 257366 h 1304925"/>
                <a:gd name="connsiteX133" fmla="*/ 398240 w 981075"/>
                <a:gd name="connsiteY133" fmla="*/ 261080 h 1304925"/>
                <a:gd name="connsiteX134" fmla="*/ 420243 w 981075"/>
                <a:gd name="connsiteY134" fmla="*/ 245745 h 1304925"/>
                <a:gd name="connsiteX135" fmla="*/ 424434 w 981075"/>
                <a:gd name="connsiteY135" fmla="*/ 238696 h 1304925"/>
                <a:gd name="connsiteX136" fmla="*/ 423767 w 981075"/>
                <a:gd name="connsiteY136" fmla="*/ 231077 h 1304925"/>
                <a:gd name="connsiteX137" fmla="*/ 415195 w 981075"/>
                <a:gd name="connsiteY137" fmla="*/ 216408 h 1304925"/>
                <a:gd name="connsiteX138" fmla="*/ 420624 w 981075"/>
                <a:gd name="connsiteY138" fmla="*/ 182785 h 1304925"/>
                <a:gd name="connsiteX139" fmla="*/ 418433 w 981075"/>
                <a:gd name="connsiteY139" fmla="*/ 173641 h 1304925"/>
                <a:gd name="connsiteX140" fmla="*/ 419862 w 981075"/>
                <a:gd name="connsiteY140" fmla="*/ 166783 h 1304925"/>
                <a:gd name="connsiteX141" fmla="*/ 424339 w 981075"/>
                <a:gd name="connsiteY141" fmla="*/ 168402 h 1304925"/>
                <a:gd name="connsiteX142" fmla="*/ 437483 w 981075"/>
                <a:gd name="connsiteY142" fmla="*/ 164782 h 1304925"/>
                <a:gd name="connsiteX143" fmla="*/ 453295 w 981075"/>
                <a:gd name="connsiteY143" fmla="*/ 153257 h 1304925"/>
                <a:gd name="connsiteX144" fmla="*/ 462344 w 981075"/>
                <a:gd name="connsiteY144" fmla="*/ 141541 h 1304925"/>
                <a:gd name="connsiteX145" fmla="*/ 466344 w 981075"/>
                <a:gd name="connsiteY145" fmla="*/ 140398 h 1304925"/>
                <a:gd name="connsiteX146" fmla="*/ 485013 w 981075"/>
                <a:gd name="connsiteY146" fmla="*/ 148971 h 1304925"/>
                <a:gd name="connsiteX147" fmla="*/ 494443 w 981075"/>
                <a:gd name="connsiteY147" fmla="*/ 157734 h 1304925"/>
                <a:gd name="connsiteX148" fmla="*/ 508445 w 981075"/>
                <a:gd name="connsiteY148" fmla="*/ 165735 h 1304925"/>
                <a:gd name="connsiteX149" fmla="*/ 517493 w 981075"/>
                <a:gd name="connsiteY149" fmla="*/ 163163 h 1304925"/>
                <a:gd name="connsiteX150" fmla="*/ 527875 w 981075"/>
                <a:gd name="connsiteY150" fmla="*/ 163925 h 1304925"/>
                <a:gd name="connsiteX151" fmla="*/ 535781 w 981075"/>
                <a:gd name="connsiteY151" fmla="*/ 168783 h 1304925"/>
                <a:gd name="connsiteX152" fmla="*/ 527590 w 981075"/>
                <a:gd name="connsiteY152" fmla="*/ 142970 h 1304925"/>
                <a:gd name="connsiteX153" fmla="*/ 528828 w 981075"/>
                <a:gd name="connsiteY153" fmla="*/ 126778 h 1304925"/>
                <a:gd name="connsiteX154" fmla="*/ 534733 w 981075"/>
                <a:gd name="connsiteY154" fmla="*/ 123254 h 1304925"/>
                <a:gd name="connsiteX155" fmla="*/ 541020 w 981075"/>
                <a:gd name="connsiteY155" fmla="*/ 124301 h 1304925"/>
                <a:gd name="connsiteX156" fmla="*/ 559689 w 981075"/>
                <a:gd name="connsiteY156" fmla="*/ 120110 h 1304925"/>
                <a:gd name="connsiteX157" fmla="*/ 578548 w 981075"/>
                <a:gd name="connsiteY157" fmla="*/ 108013 h 1304925"/>
                <a:gd name="connsiteX158" fmla="*/ 595313 w 981075"/>
                <a:gd name="connsiteY158" fmla="*/ 106109 h 1304925"/>
                <a:gd name="connsiteX159" fmla="*/ 601408 w 981075"/>
                <a:gd name="connsiteY159" fmla="*/ 98679 h 1304925"/>
                <a:gd name="connsiteX160" fmla="*/ 603790 w 981075"/>
                <a:gd name="connsiteY160" fmla="*/ 85439 h 1304925"/>
                <a:gd name="connsiteX161" fmla="*/ 605599 w 981075"/>
                <a:gd name="connsiteY161" fmla="*/ 79820 h 1304925"/>
                <a:gd name="connsiteX162" fmla="*/ 607409 w 981075"/>
                <a:gd name="connsiteY162" fmla="*/ 80296 h 1304925"/>
                <a:gd name="connsiteX163" fmla="*/ 614172 w 981075"/>
                <a:gd name="connsiteY163" fmla="*/ 53816 h 1304925"/>
                <a:gd name="connsiteX164" fmla="*/ 613791 w 981075"/>
                <a:gd name="connsiteY164" fmla="*/ 38100 h 1304925"/>
                <a:gd name="connsiteX165" fmla="*/ 626078 w 981075"/>
                <a:gd name="connsiteY165" fmla="*/ 9525 h 1304925"/>
                <a:gd name="connsiteX166" fmla="*/ 639508 w 981075"/>
                <a:gd name="connsiteY166" fmla="*/ 13430 h 1304925"/>
                <a:gd name="connsiteX167" fmla="*/ 650367 w 981075"/>
                <a:gd name="connsiteY167" fmla="*/ 9525 h 1304925"/>
                <a:gd name="connsiteX168" fmla="*/ 652748 w 981075"/>
                <a:gd name="connsiteY168" fmla="*/ 12763 h 1304925"/>
                <a:gd name="connsiteX169" fmla="*/ 649510 w 981075"/>
                <a:gd name="connsiteY169" fmla="*/ 20098 h 1304925"/>
                <a:gd name="connsiteX170" fmla="*/ 652272 w 981075"/>
                <a:gd name="connsiteY170" fmla="*/ 24003 h 1304925"/>
                <a:gd name="connsiteX171" fmla="*/ 667798 w 981075"/>
                <a:gd name="connsiteY171" fmla="*/ 28861 h 1304925"/>
                <a:gd name="connsiteX172" fmla="*/ 678180 w 981075"/>
                <a:gd name="connsiteY172" fmla="*/ 25622 h 1304925"/>
                <a:gd name="connsiteX173" fmla="*/ 684466 w 981075"/>
                <a:gd name="connsiteY173" fmla="*/ 28194 h 1304925"/>
                <a:gd name="connsiteX174" fmla="*/ 692277 w 981075"/>
                <a:gd name="connsiteY174" fmla="*/ 26289 h 1304925"/>
                <a:gd name="connsiteX175" fmla="*/ 696658 w 981075"/>
                <a:gd name="connsiteY175" fmla="*/ 32956 h 1304925"/>
                <a:gd name="connsiteX176" fmla="*/ 699325 w 981075"/>
                <a:gd name="connsiteY176" fmla="*/ 47339 h 1304925"/>
                <a:gd name="connsiteX177" fmla="*/ 703897 w 981075"/>
                <a:gd name="connsiteY177" fmla="*/ 45339 h 1304925"/>
                <a:gd name="connsiteX178" fmla="*/ 719899 w 981075"/>
                <a:gd name="connsiteY178" fmla="*/ 47911 h 1304925"/>
                <a:gd name="connsiteX179" fmla="*/ 722186 w 981075"/>
                <a:gd name="connsiteY179" fmla="*/ 50959 h 1304925"/>
                <a:gd name="connsiteX180" fmla="*/ 722376 w 981075"/>
                <a:gd name="connsiteY180" fmla="*/ 61246 h 1304925"/>
                <a:gd name="connsiteX181" fmla="*/ 733139 w 981075"/>
                <a:gd name="connsiteY181" fmla="*/ 65913 h 1304925"/>
                <a:gd name="connsiteX182" fmla="*/ 746284 w 981075"/>
                <a:gd name="connsiteY182" fmla="*/ 77057 h 1304925"/>
                <a:gd name="connsiteX183" fmla="*/ 729044 w 981075"/>
                <a:gd name="connsiteY183" fmla="*/ 84677 h 1304925"/>
                <a:gd name="connsiteX184" fmla="*/ 724186 w 981075"/>
                <a:gd name="connsiteY184" fmla="*/ 89726 h 1304925"/>
                <a:gd name="connsiteX185" fmla="*/ 712565 w 981075"/>
                <a:gd name="connsiteY185" fmla="*/ 90202 h 1304925"/>
                <a:gd name="connsiteX186" fmla="*/ 713518 w 981075"/>
                <a:gd name="connsiteY186" fmla="*/ 93916 h 1304925"/>
                <a:gd name="connsiteX187" fmla="*/ 709803 w 981075"/>
                <a:gd name="connsiteY187" fmla="*/ 96393 h 1304925"/>
                <a:gd name="connsiteX188" fmla="*/ 711041 w 981075"/>
                <a:gd name="connsiteY188" fmla="*/ 117253 h 1304925"/>
                <a:gd name="connsiteX189" fmla="*/ 730091 w 981075"/>
                <a:gd name="connsiteY189" fmla="*/ 123825 h 1304925"/>
                <a:gd name="connsiteX190" fmla="*/ 731329 w 981075"/>
                <a:gd name="connsiteY190" fmla="*/ 126206 h 1304925"/>
                <a:gd name="connsiteX191" fmla="*/ 723614 w 981075"/>
                <a:gd name="connsiteY191" fmla="*/ 144780 h 1304925"/>
                <a:gd name="connsiteX192" fmla="*/ 727996 w 981075"/>
                <a:gd name="connsiteY192" fmla="*/ 144970 h 1304925"/>
                <a:gd name="connsiteX193" fmla="*/ 734187 w 981075"/>
                <a:gd name="connsiteY193" fmla="*/ 140970 h 1304925"/>
                <a:gd name="connsiteX194" fmla="*/ 727615 w 981075"/>
                <a:gd name="connsiteY194" fmla="*/ 146304 h 1304925"/>
                <a:gd name="connsiteX195" fmla="*/ 724567 w 981075"/>
                <a:gd name="connsiteY195" fmla="*/ 155162 h 1304925"/>
                <a:gd name="connsiteX196" fmla="*/ 727805 w 981075"/>
                <a:gd name="connsiteY196" fmla="*/ 162687 h 1304925"/>
                <a:gd name="connsiteX197" fmla="*/ 733330 w 981075"/>
                <a:gd name="connsiteY197" fmla="*/ 158401 h 1304925"/>
                <a:gd name="connsiteX198" fmla="*/ 741997 w 981075"/>
                <a:gd name="connsiteY198" fmla="*/ 167830 h 1304925"/>
                <a:gd name="connsiteX199" fmla="*/ 747808 w 981075"/>
                <a:gd name="connsiteY199" fmla="*/ 165259 h 1304925"/>
                <a:gd name="connsiteX200" fmla="*/ 749903 w 981075"/>
                <a:gd name="connsiteY200" fmla="*/ 167449 h 1304925"/>
                <a:gd name="connsiteX201" fmla="*/ 746760 w 981075"/>
                <a:gd name="connsiteY201" fmla="*/ 169259 h 1304925"/>
                <a:gd name="connsiteX202" fmla="*/ 747808 w 981075"/>
                <a:gd name="connsiteY202" fmla="*/ 171736 h 1304925"/>
                <a:gd name="connsiteX203" fmla="*/ 738473 w 981075"/>
                <a:gd name="connsiteY203" fmla="*/ 175070 h 1304925"/>
                <a:gd name="connsiteX204" fmla="*/ 731044 w 981075"/>
                <a:gd name="connsiteY204" fmla="*/ 174688 h 1304925"/>
                <a:gd name="connsiteX205" fmla="*/ 729805 w 981075"/>
                <a:gd name="connsiteY205" fmla="*/ 177070 h 1304925"/>
                <a:gd name="connsiteX206" fmla="*/ 744569 w 981075"/>
                <a:gd name="connsiteY206" fmla="*/ 183261 h 1304925"/>
                <a:gd name="connsiteX207" fmla="*/ 752570 w 981075"/>
                <a:gd name="connsiteY207" fmla="*/ 178403 h 1304925"/>
                <a:gd name="connsiteX208" fmla="*/ 754285 w 981075"/>
                <a:gd name="connsiteY208" fmla="*/ 172974 h 1304925"/>
                <a:gd name="connsiteX209" fmla="*/ 759428 w 981075"/>
                <a:gd name="connsiteY209" fmla="*/ 171069 h 1304925"/>
                <a:gd name="connsiteX210" fmla="*/ 764762 w 981075"/>
                <a:gd name="connsiteY210" fmla="*/ 164973 h 1304925"/>
                <a:gd name="connsiteX211" fmla="*/ 764953 w 981075"/>
                <a:gd name="connsiteY211" fmla="*/ 167830 h 1304925"/>
                <a:gd name="connsiteX212" fmla="*/ 771620 w 981075"/>
                <a:gd name="connsiteY212" fmla="*/ 167926 h 1304925"/>
                <a:gd name="connsiteX213" fmla="*/ 773430 w 981075"/>
                <a:gd name="connsiteY213" fmla="*/ 165354 h 1304925"/>
                <a:gd name="connsiteX214" fmla="*/ 776859 w 981075"/>
                <a:gd name="connsiteY214" fmla="*/ 168307 h 1304925"/>
                <a:gd name="connsiteX215" fmla="*/ 775049 w 981075"/>
                <a:gd name="connsiteY215" fmla="*/ 173545 h 1304925"/>
                <a:gd name="connsiteX216" fmla="*/ 782288 w 981075"/>
                <a:gd name="connsiteY216" fmla="*/ 178689 h 1304925"/>
                <a:gd name="connsiteX217" fmla="*/ 784003 w 981075"/>
                <a:gd name="connsiteY217" fmla="*/ 173260 h 1304925"/>
                <a:gd name="connsiteX218" fmla="*/ 788194 w 981075"/>
                <a:gd name="connsiteY218" fmla="*/ 172403 h 1304925"/>
                <a:gd name="connsiteX219" fmla="*/ 789146 w 981075"/>
                <a:gd name="connsiteY219" fmla="*/ 178594 h 1304925"/>
                <a:gd name="connsiteX220" fmla="*/ 794956 w 981075"/>
                <a:gd name="connsiteY220" fmla="*/ 181165 h 1304925"/>
                <a:gd name="connsiteX221" fmla="*/ 790289 w 981075"/>
                <a:gd name="connsiteY221" fmla="*/ 187262 h 1304925"/>
                <a:gd name="connsiteX222" fmla="*/ 787908 w 981075"/>
                <a:gd name="connsiteY222" fmla="*/ 200215 h 1304925"/>
                <a:gd name="connsiteX223" fmla="*/ 784098 w 981075"/>
                <a:gd name="connsiteY223" fmla="*/ 200692 h 1304925"/>
                <a:gd name="connsiteX224" fmla="*/ 784765 w 981075"/>
                <a:gd name="connsiteY224" fmla="*/ 212027 h 1304925"/>
                <a:gd name="connsiteX225" fmla="*/ 786955 w 981075"/>
                <a:gd name="connsiteY225" fmla="*/ 211741 h 1304925"/>
                <a:gd name="connsiteX226" fmla="*/ 781621 w 981075"/>
                <a:gd name="connsiteY226" fmla="*/ 225743 h 1304925"/>
                <a:gd name="connsiteX227" fmla="*/ 799147 w 981075"/>
                <a:gd name="connsiteY227" fmla="*/ 242316 h 1304925"/>
                <a:gd name="connsiteX228" fmla="*/ 808291 w 981075"/>
                <a:gd name="connsiteY228" fmla="*/ 247555 h 1304925"/>
                <a:gd name="connsiteX229" fmla="*/ 812482 w 981075"/>
                <a:gd name="connsiteY229" fmla="*/ 260604 h 1304925"/>
                <a:gd name="connsiteX230" fmla="*/ 819721 w 981075"/>
                <a:gd name="connsiteY230" fmla="*/ 260795 h 1304925"/>
                <a:gd name="connsiteX231" fmla="*/ 834104 w 981075"/>
                <a:gd name="connsiteY231" fmla="*/ 270320 h 1304925"/>
                <a:gd name="connsiteX232" fmla="*/ 840486 w 981075"/>
                <a:gd name="connsiteY232" fmla="*/ 260032 h 1304925"/>
                <a:gd name="connsiteX233" fmla="*/ 849154 w 981075"/>
                <a:gd name="connsiteY233" fmla="*/ 258413 h 1304925"/>
                <a:gd name="connsiteX234" fmla="*/ 850011 w 981075"/>
                <a:gd name="connsiteY234" fmla="*/ 269653 h 1304925"/>
                <a:gd name="connsiteX235" fmla="*/ 856012 w 981075"/>
                <a:gd name="connsiteY235" fmla="*/ 267462 h 1304925"/>
                <a:gd name="connsiteX236" fmla="*/ 862965 w 981075"/>
                <a:gd name="connsiteY236" fmla="*/ 275367 h 1304925"/>
                <a:gd name="connsiteX237" fmla="*/ 871823 w 981075"/>
                <a:gd name="connsiteY237" fmla="*/ 273558 h 1304925"/>
                <a:gd name="connsiteX238" fmla="*/ 887349 w 981075"/>
                <a:gd name="connsiteY238" fmla="*/ 281464 h 1304925"/>
                <a:gd name="connsiteX239" fmla="*/ 892016 w 981075"/>
                <a:gd name="connsiteY239" fmla="*/ 278225 h 1304925"/>
                <a:gd name="connsiteX240" fmla="*/ 898874 w 981075"/>
                <a:gd name="connsiteY240" fmla="*/ 277844 h 1304925"/>
                <a:gd name="connsiteX241" fmla="*/ 897446 w 981075"/>
                <a:gd name="connsiteY241" fmla="*/ 280225 h 1304925"/>
                <a:gd name="connsiteX242" fmla="*/ 900874 w 981075"/>
                <a:gd name="connsiteY242" fmla="*/ 283178 h 1304925"/>
                <a:gd name="connsiteX243" fmla="*/ 899160 w 981075"/>
                <a:gd name="connsiteY243" fmla="*/ 285369 h 1304925"/>
                <a:gd name="connsiteX244" fmla="*/ 903256 w 981075"/>
                <a:gd name="connsiteY244" fmla="*/ 289655 h 1304925"/>
                <a:gd name="connsiteX245" fmla="*/ 910971 w 981075"/>
                <a:gd name="connsiteY245" fmla="*/ 291275 h 1304925"/>
                <a:gd name="connsiteX246" fmla="*/ 922115 w 981075"/>
                <a:gd name="connsiteY246" fmla="*/ 288798 h 1304925"/>
                <a:gd name="connsiteX247" fmla="*/ 926306 w 981075"/>
                <a:gd name="connsiteY247" fmla="*/ 294132 h 1304925"/>
                <a:gd name="connsiteX248" fmla="*/ 922877 w 981075"/>
                <a:gd name="connsiteY248" fmla="*/ 304419 h 1304925"/>
                <a:gd name="connsiteX249" fmla="*/ 909161 w 981075"/>
                <a:gd name="connsiteY249" fmla="*/ 316230 h 1304925"/>
                <a:gd name="connsiteX250" fmla="*/ 906685 w 981075"/>
                <a:gd name="connsiteY250" fmla="*/ 329375 h 1304925"/>
                <a:gd name="connsiteX251" fmla="*/ 916686 w 981075"/>
                <a:gd name="connsiteY251" fmla="*/ 326422 h 1304925"/>
                <a:gd name="connsiteX252" fmla="*/ 944785 w 981075"/>
                <a:gd name="connsiteY252" fmla="*/ 307753 h 1304925"/>
                <a:gd name="connsiteX253" fmla="*/ 956405 w 981075"/>
                <a:gd name="connsiteY253" fmla="*/ 304133 h 1304925"/>
                <a:gd name="connsiteX254" fmla="*/ 957263 w 981075"/>
                <a:gd name="connsiteY254" fmla="*/ 307467 h 1304925"/>
                <a:gd name="connsiteX255" fmla="*/ 963739 w 981075"/>
                <a:gd name="connsiteY255" fmla="*/ 305752 h 1304925"/>
                <a:gd name="connsiteX256" fmla="*/ 951738 w 981075"/>
                <a:gd name="connsiteY256" fmla="*/ 311753 h 1304925"/>
                <a:gd name="connsiteX257" fmla="*/ 955738 w 981075"/>
                <a:gd name="connsiteY257" fmla="*/ 315468 h 1304925"/>
                <a:gd name="connsiteX258" fmla="*/ 956691 w 981075"/>
                <a:gd name="connsiteY258" fmla="*/ 320516 h 1304925"/>
                <a:gd name="connsiteX259" fmla="*/ 948690 w 981075"/>
                <a:gd name="connsiteY259" fmla="*/ 326803 h 1304925"/>
                <a:gd name="connsiteX260" fmla="*/ 947356 w 981075"/>
                <a:gd name="connsiteY260" fmla="*/ 332708 h 1304925"/>
                <a:gd name="connsiteX261" fmla="*/ 951833 w 981075"/>
                <a:gd name="connsiteY261" fmla="*/ 336518 h 1304925"/>
                <a:gd name="connsiteX262" fmla="*/ 947356 w 981075"/>
                <a:gd name="connsiteY262" fmla="*/ 345472 h 1304925"/>
                <a:gd name="connsiteX263" fmla="*/ 945071 w 981075"/>
                <a:gd name="connsiteY263" fmla="*/ 345281 h 1304925"/>
                <a:gd name="connsiteX264" fmla="*/ 944023 w 981075"/>
                <a:gd name="connsiteY264" fmla="*/ 352616 h 1304925"/>
                <a:gd name="connsiteX265" fmla="*/ 935260 w 981075"/>
                <a:gd name="connsiteY265" fmla="*/ 357759 h 1304925"/>
                <a:gd name="connsiteX266" fmla="*/ 918400 w 981075"/>
                <a:gd name="connsiteY266" fmla="*/ 356997 h 1304925"/>
                <a:gd name="connsiteX267" fmla="*/ 913447 w 981075"/>
                <a:gd name="connsiteY267" fmla="*/ 368618 h 1304925"/>
                <a:gd name="connsiteX268" fmla="*/ 903827 w 981075"/>
                <a:gd name="connsiteY268" fmla="*/ 376714 h 1304925"/>
                <a:gd name="connsiteX269" fmla="*/ 902208 w 981075"/>
                <a:gd name="connsiteY269" fmla="*/ 373856 h 1304925"/>
                <a:gd name="connsiteX270" fmla="*/ 881539 w 981075"/>
                <a:gd name="connsiteY270" fmla="*/ 369284 h 1304925"/>
                <a:gd name="connsiteX271" fmla="*/ 865251 w 981075"/>
                <a:gd name="connsiteY271" fmla="*/ 374809 h 1304925"/>
                <a:gd name="connsiteX272" fmla="*/ 855250 w 981075"/>
                <a:gd name="connsiteY272" fmla="*/ 386905 h 1304925"/>
                <a:gd name="connsiteX273" fmla="*/ 855631 w 981075"/>
                <a:gd name="connsiteY273" fmla="*/ 397002 h 1304925"/>
                <a:gd name="connsiteX274" fmla="*/ 849630 w 981075"/>
                <a:gd name="connsiteY274" fmla="*/ 418814 h 1304925"/>
                <a:gd name="connsiteX275" fmla="*/ 856107 w 981075"/>
                <a:gd name="connsiteY275" fmla="*/ 431673 h 1304925"/>
                <a:gd name="connsiteX276" fmla="*/ 870680 w 981075"/>
                <a:gd name="connsiteY276" fmla="*/ 449866 h 1304925"/>
                <a:gd name="connsiteX277" fmla="*/ 871633 w 981075"/>
                <a:gd name="connsiteY277" fmla="*/ 461391 h 1304925"/>
                <a:gd name="connsiteX278" fmla="*/ 879348 w 981075"/>
                <a:gd name="connsiteY278" fmla="*/ 478155 h 1304925"/>
                <a:gd name="connsiteX279" fmla="*/ 877824 w 981075"/>
                <a:gd name="connsiteY279" fmla="*/ 482536 h 1304925"/>
                <a:gd name="connsiteX280" fmla="*/ 855154 w 981075"/>
                <a:gd name="connsiteY280" fmla="*/ 507302 h 1304925"/>
                <a:gd name="connsiteX281" fmla="*/ 855536 w 981075"/>
                <a:gd name="connsiteY281" fmla="*/ 511873 h 1304925"/>
                <a:gd name="connsiteX282" fmla="*/ 878396 w 981075"/>
                <a:gd name="connsiteY282" fmla="*/ 523208 h 1304925"/>
                <a:gd name="connsiteX283" fmla="*/ 886206 w 981075"/>
                <a:gd name="connsiteY283" fmla="*/ 532162 h 1304925"/>
                <a:gd name="connsiteX284" fmla="*/ 904875 w 981075"/>
                <a:gd name="connsiteY284" fmla="*/ 538163 h 1304925"/>
                <a:gd name="connsiteX285" fmla="*/ 905732 w 981075"/>
                <a:gd name="connsiteY285" fmla="*/ 545782 h 1304925"/>
                <a:gd name="connsiteX286" fmla="*/ 910590 w 981075"/>
                <a:gd name="connsiteY286" fmla="*/ 554927 h 1304925"/>
                <a:gd name="connsiteX287" fmla="*/ 908780 w 981075"/>
                <a:gd name="connsiteY287" fmla="*/ 559498 h 1304925"/>
                <a:gd name="connsiteX288" fmla="*/ 913543 w 981075"/>
                <a:gd name="connsiteY288" fmla="*/ 565404 h 1304925"/>
                <a:gd name="connsiteX289" fmla="*/ 912495 w 981075"/>
                <a:gd name="connsiteY289" fmla="*/ 568261 h 1304925"/>
                <a:gd name="connsiteX290" fmla="*/ 918115 w 981075"/>
                <a:gd name="connsiteY290" fmla="*/ 573214 h 1304925"/>
                <a:gd name="connsiteX291" fmla="*/ 918210 w 981075"/>
                <a:gd name="connsiteY291" fmla="*/ 577405 h 1304925"/>
                <a:gd name="connsiteX292" fmla="*/ 915543 w 981075"/>
                <a:gd name="connsiteY292" fmla="*/ 578930 h 1304925"/>
                <a:gd name="connsiteX293" fmla="*/ 919639 w 981075"/>
                <a:gd name="connsiteY293" fmla="*/ 590645 h 1304925"/>
                <a:gd name="connsiteX294" fmla="*/ 914686 w 981075"/>
                <a:gd name="connsiteY294" fmla="*/ 603218 h 1304925"/>
                <a:gd name="connsiteX295" fmla="*/ 917543 w 981075"/>
                <a:gd name="connsiteY295" fmla="*/ 613886 h 1304925"/>
                <a:gd name="connsiteX296" fmla="*/ 916114 w 981075"/>
                <a:gd name="connsiteY296" fmla="*/ 625221 h 1304925"/>
                <a:gd name="connsiteX297" fmla="*/ 922115 w 981075"/>
                <a:gd name="connsiteY297" fmla="*/ 631889 h 1304925"/>
                <a:gd name="connsiteX298" fmla="*/ 923639 w 981075"/>
                <a:gd name="connsiteY298" fmla="*/ 639223 h 1304925"/>
                <a:gd name="connsiteX299" fmla="*/ 916877 w 981075"/>
                <a:gd name="connsiteY299" fmla="*/ 650748 h 1304925"/>
                <a:gd name="connsiteX300" fmla="*/ 916400 w 981075"/>
                <a:gd name="connsiteY300" fmla="*/ 660559 h 1304925"/>
                <a:gd name="connsiteX301" fmla="*/ 911447 w 981075"/>
                <a:gd name="connsiteY301" fmla="*/ 669131 h 1304925"/>
                <a:gd name="connsiteX302" fmla="*/ 908304 w 981075"/>
                <a:gd name="connsiteY302" fmla="*/ 694468 h 1304925"/>
                <a:gd name="connsiteX303" fmla="*/ 901827 w 981075"/>
                <a:gd name="connsiteY303" fmla="*/ 704183 h 1304925"/>
                <a:gd name="connsiteX304" fmla="*/ 903161 w 981075"/>
                <a:gd name="connsiteY304" fmla="*/ 715899 h 1304925"/>
                <a:gd name="connsiteX305" fmla="*/ 895826 w 981075"/>
                <a:gd name="connsiteY305" fmla="*/ 724758 h 1304925"/>
                <a:gd name="connsiteX306" fmla="*/ 906875 w 981075"/>
                <a:gd name="connsiteY306" fmla="*/ 734283 h 1304925"/>
                <a:gd name="connsiteX307" fmla="*/ 915448 w 981075"/>
                <a:gd name="connsiteY307" fmla="*/ 735616 h 1304925"/>
                <a:gd name="connsiteX308" fmla="*/ 930878 w 981075"/>
                <a:gd name="connsiteY308" fmla="*/ 749046 h 1304925"/>
                <a:gd name="connsiteX309" fmla="*/ 919353 w 981075"/>
                <a:gd name="connsiteY309" fmla="*/ 753333 h 1304925"/>
                <a:gd name="connsiteX310" fmla="*/ 914400 w 981075"/>
                <a:gd name="connsiteY310" fmla="*/ 760190 h 1304925"/>
                <a:gd name="connsiteX311" fmla="*/ 913638 w 981075"/>
                <a:gd name="connsiteY311" fmla="*/ 779907 h 1304925"/>
                <a:gd name="connsiteX312" fmla="*/ 922020 w 981075"/>
                <a:gd name="connsiteY312" fmla="*/ 778097 h 1304925"/>
                <a:gd name="connsiteX313" fmla="*/ 936212 w 981075"/>
                <a:gd name="connsiteY313" fmla="*/ 785813 h 1304925"/>
                <a:gd name="connsiteX314" fmla="*/ 948785 w 981075"/>
                <a:gd name="connsiteY314" fmla="*/ 806863 h 1304925"/>
                <a:gd name="connsiteX315" fmla="*/ 951071 w 981075"/>
                <a:gd name="connsiteY315" fmla="*/ 829151 h 1304925"/>
                <a:gd name="connsiteX316" fmla="*/ 954596 w 981075"/>
                <a:gd name="connsiteY316" fmla="*/ 839534 h 1304925"/>
                <a:gd name="connsiteX317" fmla="*/ 961835 w 981075"/>
                <a:gd name="connsiteY317" fmla="*/ 846296 h 1304925"/>
                <a:gd name="connsiteX318" fmla="*/ 958024 w 981075"/>
                <a:gd name="connsiteY318" fmla="*/ 865251 h 1304925"/>
                <a:gd name="connsiteX319" fmla="*/ 972598 w 981075"/>
                <a:gd name="connsiteY319" fmla="*/ 892302 h 1304925"/>
                <a:gd name="connsiteX320" fmla="*/ 958882 w 981075"/>
                <a:gd name="connsiteY320" fmla="*/ 913543 h 1304925"/>
                <a:gd name="connsiteX321" fmla="*/ 937450 w 981075"/>
                <a:gd name="connsiteY321" fmla="*/ 918020 h 1304925"/>
                <a:gd name="connsiteX322" fmla="*/ 912971 w 981075"/>
                <a:gd name="connsiteY322" fmla="*/ 930307 h 1304925"/>
                <a:gd name="connsiteX323" fmla="*/ 914210 w 981075"/>
                <a:gd name="connsiteY323" fmla="*/ 934974 h 1304925"/>
                <a:gd name="connsiteX324" fmla="*/ 924401 w 981075"/>
                <a:gd name="connsiteY324" fmla="*/ 932021 h 1304925"/>
                <a:gd name="connsiteX325" fmla="*/ 956120 w 981075"/>
                <a:gd name="connsiteY325" fmla="*/ 999839 h 1304925"/>
                <a:gd name="connsiteX326" fmla="*/ 935831 w 981075"/>
                <a:gd name="connsiteY326" fmla="*/ 995743 h 1304925"/>
                <a:gd name="connsiteX327" fmla="*/ 931450 w 981075"/>
                <a:gd name="connsiteY327" fmla="*/ 997172 h 1304925"/>
                <a:gd name="connsiteX328" fmla="*/ 925354 w 981075"/>
                <a:gd name="connsiteY328" fmla="*/ 991076 h 1304925"/>
                <a:gd name="connsiteX329" fmla="*/ 912209 w 981075"/>
                <a:gd name="connsiteY329" fmla="*/ 992981 h 1304925"/>
                <a:gd name="connsiteX330" fmla="*/ 914971 w 981075"/>
                <a:gd name="connsiteY330" fmla="*/ 1002316 h 1304925"/>
                <a:gd name="connsiteX331" fmla="*/ 911733 w 981075"/>
                <a:gd name="connsiteY331" fmla="*/ 1027176 h 1304925"/>
                <a:gd name="connsiteX332" fmla="*/ 917353 w 981075"/>
                <a:gd name="connsiteY332" fmla="*/ 1048036 h 1304925"/>
                <a:gd name="connsiteX333" fmla="*/ 911066 w 981075"/>
                <a:gd name="connsiteY333" fmla="*/ 1053942 h 1304925"/>
                <a:gd name="connsiteX334" fmla="*/ 900970 w 981075"/>
                <a:gd name="connsiteY334" fmla="*/ 1057751 h 1304925"/>
                <a:gd name="connsiteX335" fmla="*/ 900684 w 981075"/>
                <a:gd name="connsiteY335" fmla="*/ 1061275 h 1304925"/>
                <a:gd name="connsiteX336" fmla="*/ 917353 w 981075"/>
                <a:gd name="connsiteY336" fmla="*/ 1079278 h 1304925"/>
                <a:gd name="connsiteX337" fmla="*/ 922115 w 981075"/>
                <a:gd name="connsiteY337" fmla="*/ 1098804 h 1304925"/>
                <a:gd name="connsiteX338" fmla="*/ 923925 w 981075"/>
                <a:gd name="connsiteY338" fmla="*/ 1102138 h 1304925"/>
                <a:gd name="connsiteX339" fmla="*/ 930402 w 981075"/>
                <a:gd name="connsiteY339" fmla="*/ 1104138 h 1304925"/>
                <a:gd name="connsiteX340" fmla="*/ 930402 w 981075"/>
                <a:gd name="connsiteY340" fmla="*/ 1114901 h 1304925"/>
                <a:gd name="connsiteX341" fmla="*/ 941546 w 981075"/>
                <a:gd name="connsiteY341" fmla="*/ 1126141 h 1304925"/>
                <a:gd name="connsiteX342" fmla="*/ 929449 w 981075"/>
                <a:gd name="connsiteY342" fmla="*/ 1145381 h 1304925"/>
                <a:gd name="connsiteX343" fmla="*/ 921067 w 981075"/>
                <a:gd name="connsiteY343" fmla="*/ 1146905 h 1304925"/>
                <a:gd name="connsiteX344" fmla="*/ 914495 w 981075"/>
                <a:gd name="connsiteY344" fmla="*/ 1157288 h 1304925"/>
                <a:gd name="connsiteX345" fmla="*/ 889635 w 981075"/>
                <a:gd name="connsiteY345" fmla="*/ 1162812 h 1304925"/>
                <a:gd name="connsiteX346" fmla="*/ 897541 w 981075"/>
                <a:gd name="connsiteY346" fmla="*/ 1172433 h 1304925"/>
                <a:gd name="connsiteX347" fmla="*/ 897160 w 981075"/>
                <a:gd name="connsiteY347" fmla="*/ 1180433 h 1304925"/>
                <a:gd name="connsiteX348" fmla="*/ 891826 w 981075"/>
                <a:gd name="connsiteY348" fmla="*/ 1186815 h 1304925"/>
                <a:gd name="connsiteX349" fmla="*/ 913829 w 981075"/>
                <a:gd name="connsiteY349" fmla="*/ 1201388 h 1304925"/>
                <a:gd name="connsiteX350" fmla="*/ 911733 w 981075"/>
                <a:gd name="connsiteY350" fmla="*/ 1205389 h 1304925"/>
                <a:gd name="connsiteX351" fmla="*/ 907828 w 981075"/>
                <a:gd name="connsiteY351" fmla="*/ 1203770 h 1304925"/>
                <a:gd name="connsiteX352" fmla="*/ 907352 w 981075"/>
                <a:gd name="connsiteY352" fmla="*/ 1208056 h 1304925"/>
                <a:gd name="connsiteX353" fmla="*/ 916877 w 981075"/>
                <a:gd name="connsiteY353" fmla="*/ 1213009 h 1304925"/>
                <a:gd name="connsiteX354" fmla="*/ 914210 w 981075"/>
                <a:gd name="connsiteY354" fmla="*/ 1220534 h 1304925"/>
                <a:gd name="connsiteX355" fmla="*/ 915924 w 981075"/>
                <a:gd name="connsiteY355" fmla="*/ 1250061 h 1304925"/>
                <a:gd name="connsiteX356" fmla="*/ 923354 w 981075"/>
                <a:gd name="connsiteY356" fmla="*/ 1267397 h 1304925"/>
                <a:gd name="connsiteX357" fmla="*/ 912781 w 981075"/>
                <a:gd name="connsiteY357" fmla="*/ 1271683 h 1304925"/>
                <a:gd name="connsiteX358" fmla="*/ 909447 w 981075"/>
                <a:gd name="connsiteY358" fmla="*/ 1278731 h 1304925"/>
                <a:gd name="connsiteX359" fmla="*/ 904970 w 981075"/>
                <a:gd name="connsiteY359" fmla="*/ 1281208 h 1304925"/>
                <a:gd name="connsiteX360" fmla="*/ 902494 w 981075"/>
                <a:gd name="connsiteY360" fmla="*/ 1292923 h 1304925"/>
                <a:gd name="connsiteX361" fmla="*/ 897160 w 981075"/>
                <a:gd name="connsiteY361" fmla="*/ 1297972 h 1304925"/>
                <a:gd name="connsiteX362" fmla="*/ 884872 w 981075"/>
                <a:gd name="connsiteY362" fmla="*/ 1302258 h 1304925"/>
                <a:gd name="connsiteX363" fmla="*/ 882396 w 981075"/>
                <a:gd name="connsiteY363" fmla="*/ 1294543 h 1304925"/>
                <a:gd name="connsiteX364" fmla="*/ 871919 w 981075"/>
                <a:gd name="connsiteY364" fmla="*/ 1289495 h 1304925"/>
                <a:gd name="connsiteX365" fmla="*/ 865156 w 981075"/>
                <a:gd name="connsiteY365" fmla="*/ 1282351 h 1304925"/>
                <a:gd name="connsiteX366" fmla="*/ 856202 w 981075"/>
                <a:gd name="connsiteY366" fmla="*/ 1279303 h 1304925"/>
                <a:gd name="connsiteX367" fmla="*/ 855250 w 981075"/>
                <a:gd name="connsiteY367" fmla="*/ 1273302 h 1304925"/>
                <a:gd name="connsiteX368" fmla="*/ 849154 w 981075"/>
                <a:gd name="connsiteY368" fmla="*/ 1266063 h 1304925"/>
                <a:gd name="connsiteX369" fmla="*/ 820579 w 981075"/>
                <a:gd name="connsiteY369" fmla="*/ 1260443 h 1304925"/>
                <a:gd name="connsiteX370" fmla="*/ 809244 w 981075"/>
                <a:gd name="connsiteY370" fmla="*/ 1246537 h 1304925"/>
                <a:gd name="connsiteX371" fmla="*/ 802481 w 981075"/>
                <a:gd name="connsiteY371" fmla="*/ 1241870 h 1304925"/>
                <a:gd name="connsiteX372" fmla="*/ 794195 w 981075"/>
                <a:gd name="connsiteY372" fmla="*/ 1239679 h 1304925"/>
                <a:gd name="connsiteX373" fmla="*/ 790480 w 981075"/>
                <a:gd name="connsiteY373" fmla="*/ 1244632 h 1304925"/>
                <a:gd name="connsiteX374" fmla="*/ 794480 w 981075"/>
                <a:gd name="connsiteY374" fmla="*/ 1230154 h 1304925"/>
                <a:gd name="connsiteX375" fmla="*/ 780288 w 981075"/>
                <a:gd name="connsiteY375" fmla="*/ 1227773 h 1304925"/>
                <a:gd name="connsiteX376" fmla="*/ 742093 w 981075"/>
                <a:gd name="connsiteY376" fmla="*/ 1198245 h 1304925"/>
                <a:gd name="connsiteX377" fmla="*/ 738188 w 981075"/>
                <a:gd name="connsiteY377" fmla="*/ 1204055 h 1304925"/>
                <a:gd name="connsiteX378" fmla="*/ 739521 w 981075"/>
                <a:gd name="connsiteY378" fmla="*/ 1208627 h 1304925"/>
                <a:gd name="connsiteX379" fmla="*/ 733996 w 981075"/>
                <a:gd name="connsiteY379" fmla="*/ 1214152 h 1304925"/>
                <a:gd name="connsiteX380" fmla="*/ 731615 w 981075"/>
                <a:gd name="connsiteY380" fmla="*/ 1229392 h 1304925"/>
                <a:gd name="connsiteX381" fmla="*/ 725519 w 981075"/>
                <a:gd name="connsiteY381" fmla="*/ 1235488 h 1304925"/>
                <a:gd name="connsiteX382" fmla="*/ 722376 w 981075"/>
                <a:gd name="connsiteY382" fmla="*/ 1243108 h 1304925"/>
                <a:gd name="connsiteX383" fmla="*/ 722376 w 981075"/>
                <a:gd name="connsiteY383" fmla="*/ 1258062 h 1304925"/>
                <a:gd name="connsiteX384" fmla="*/ 726377 w 981075"/>
                <a:gd name="connsiteY384" fmla="*/ 1260824 h 1304925"/>
                <a:gd name="connsiteX385" fmla="*/ 720566 w 981075"/>
                <a:gd name="connsiteY385" fmla="*/ 1272254 h 1304925"/>
                <a:gd name="connsiteX386" fmla="*/ 726186 w 981075"/>
                <a:gd name="connsiteY386" fmla="*/ 1275683 h 1304925"/>
                <a:gd name="connsiteX387" fmla="*/ 722566 w 981075"/>
                <a:gd name="connsiteY387" fmla="*/ 1289304 h 1304925"/>
                <a:gd name="connsiteX388" fmla="*/ 717518 w 981075"/>
                <a:gd name="connsiteY388" fmla="*/ 1296734 h 1304925"/>
                <a:gd name="connsiteX389" fmla="*/ 700849 w 981075"/>
                <a:gd name="connsiteY389" fmla="*/ 1291876 h 1304925"/>
                <a:gd name="connsiteX390" fmla="*/ 682942 w 981075"/>
                <a:gd name="connsiteY390" fmla="*/ 1298257 h 1304925"/>
                <a:gd name="connsiteX391" fmla="*/ 677132 w 981075"/>
                <a:gd name="connsiteY391" fmla="*/ 1291114 h 1304925"/>
                <a:gd name="connsiteX392" fmla="*/ 681323 w 981075"/>
                <a:gd name="connsiteY392" fmla="*/ 1284256 h 1304925"/>
                <a:gd name="connsiteX393" fmla="*/ 684086 w 981075"/>
                <a:gd name="connsiteY393" fmla="*/ 1270064 h 1304925"/>
                <a:gd name="connsiteX394" fmla="*/ 691420 w 981075"/>
                <a:gd name="connsiteY394" fmla="*/ 1274540 h 1304925"/>
                <a:gd name="connsiteX395" fmla="*/ 704564 w 981075"/>
                <a:gd name="connsiteY395" fmla="*/ 1245870 h 1304925"/>
                <a:gd name="connsiteX396" fmla="*/ 686181 w 981075"/>
                <a:gd name="connsiteY396" fmla="*/ 1245680 h 1304925"/>
                <a:gd name="connsiteX397" fmla="*/ 671989 w 981075"/>
                <a:gd name="connsiteY397" fmla="*/ 1236821 h 1304925"/>
                <a:gd name="connsiteX398" fmla="*/ 662178 w 981075"/>
                <a:gd name="connsiteY398" fmla="*/ 1236631 h 1304925"/>
                <a:gd name="connsiteX399" fmla="*/ 656558 w 981075"/>
                <a:gd name="connsiteY399" fmla="*/ 1240536 h 1304925"/>
                <a:gd name="connsiteX400" fmla="*/ 650462 w 981075"/>
                <a:gd name="connsiteY400" fmla="*/ 1239298 h 1304925"/>
                <a:gd name="connsiteX401" fmla="*/ 635127 w 981075"/>
                <a:gd name="connsiteY401" fmla="*/ 1225392 h 1304925"/>
                <a:gd name="connsiteX402" fmla="*/ 632460 w 981075"/>
                <a:gd name="connsiteY402" fmla="*/ 1213104 h 1304925"/>
                <a:gd name="connsiteX403" fmla="*/ 623411 w 981075"/>
                <a:gd name="connsiteY403" fmla="*/ 1226534 h 1304925"/>
                <a:gd name="connsiteX404" fmla="*/ 622078 w 981075"/>
                <a:gd name="connsiteY404" fmla="*/ 1237679 h 1304925"/>
                <a:gd name="connsiteX405" fmla="*/ 614172 w 981075"/>
                <a:gd name="connsiteY405" fmla="*/ 1226725 h 1304925"/>
                <a:gd name="connsiteX406" fmla="*/ 598741 w 981075"/>
                <a:gd name="connsiteY406" fmla="*/ 1232154 h 1304925"/>
                <a:gd name="connsiteX407" fmla="*/ 596455 w 981075"/>
                <a:gd name="connsiteY407" fmla="*/ 1230535 h 1304925"/>
                <a:gd name="connsiteX408" fmla="*/ 594836 w 981075"/>
                <a:gd name="connsiteY408" fmla="*/ 1225486 h 1304925"/>
                <a:gd name="connsiteX409" fmla="*/ 584073 w 981075"/>
                <a:gd name="connsiteY409" fmla="*/ 1213675 h 1304925"/>
                <a:gd name="connsiteX410" fmla="*/ 588931 w 981075"/>
                <a:gd name="connsiteY410" fmla="*/ 1208341 h 1304925"/>
                <a:gd name="connsiteX411" fmla="*/ 589216 w 981075"/>
                <a:gd name="connsiteY411" fmla="*/ 1196245 h 1304925"/>
                <a:gd name="connsiteX412" fmla="*/ 580358 w 981075"/>
                <a:gd name="connsiteY412" fmla="*/ 1197388 h 1304925"/>
                <a:gd name="connsiteX413" fmla="*/ 581215 w 981075"/>
                <a:gd name="connsiteY413" fmla="*/ 1187386 h 1304925"/>
                <a:gd name="connsiteX414" fmla="*/ 575024 w 981075"/>
                <a:gd name="connsiteY414" fmla="*/ 1170718 h 1304925"/>
                <a:gd name="connsiteX415" fmla="*/ 573214 w 981075"/>
                <a:gd name="connsiteY415" fmla="*/ 1168146 h 1304925"/>
                <a:gd name="connsiteX416" fmla="*/ 558451 w 981075"/>
                <a:gd name="connsiteY416" fmla="*/ 1166622 h 1304925"/>
                <a:gd name="connsiteX417" fmla="*/ 552831 w 981075"/>
                <a:gd name="connsiteY417" fmla="*/ 1141381 h 1304925"/>
                <a:gd name="connsiteX418" fmla="*/ 554260 w 981075"/>
                <a:gd name="connsiteY418" fmla="*/ 1128332 h 1304925"/>
                <a:gd name="connsiteX419" fmla="*/ 556736 w 981075"/>
                <a:gd name="connsiteY419" fmla="*/ 1116711 h 1304925"/>
                <a:gd name="connsiteX420" fmla="*/ 561499 w 981075"/>
                <a:gd name="connsiteY420" fmla="*/ 1111758 h 1304925"/>
                <a:gd name="connsiteX421" fmla="*/ 566356 w 981075"/>
                <a:gd name="connsiteY421" fmla="*/ 1112044 h 1304925"/>
                <a:gd name="connsiteX422" fmla="*/ 563023 w 981075"/>
                <a:gd name="connsiteY422" fmla="*/ 1108615 h 1304925"/>
                <a:gd name="connsiteX423" fmla="*/ 587978 w 981075"/>
                <a:gd name="connsiteY423" fmla="*/ 1083469 h 1304925"/>
                <a:gd name="connsiteX424" fmla="*/ 606838 w 981075"/>
                <a:gd name="connsiteY424" fmla="*/ 1074801 h 1304925"/>
                <a:gd name="connsiteX425" fmla="*/ 611410 w 981075"/>
                <a:gd name="connsiteY425" fmla="*/ 1065848 h 1304925"/>
                <a:gd name="connsiteX426" fmla="*/ 616744 w 981075"/>
                <a:gd name="connsiteY426" fmla="*/ 1067752 h 1304925"/>
                <a:gd name="connsiteX427" fmla="*/ 620268 w 981075"/>
                <a:gd name="connsiteY427" fmla="*/ 1062324 h 1304925"/>
                <a:gd name="connsiteX428" fmla="*/ 627412 w 981075"/>
                <a:gd name="connsiteY428" fmla="*/ 1062418 h 1304925"/>
                <a:gd name="connsiteX429" fmla="*/ 629888 w 981075"/>
                <a:gd name="connsiteY429" fmla="*/ 1055180 h 1304925"/>
                <a:gd name="connsiteX430" fmla="*/ 624935 w 981075"/>
                <a:gd name="connsiteY430" fmla="*/ 1050703 h 1304925"/>
                <a:gd name="connsiteX431" fmla="*/ 630555 w 981075"/>
                <a:gd name="connsiteY431" fmla="*/ 1034415 h 1304925"/>
                <a:gd name="connsiteX432" fmla="*/ 611886 w 981075"/>
                <a:gd name="connsiteY432" fmla="*/ 1015079 h 1304925"/>
                <a:gd name="connsiteX433" fmla="*/ 594074 w 981075"/>
                <a:gd name="connsiteY433" fmla="*/ 988505 h 1304925"/>
                <a:gd name="connsiteX434" fmla="*/ 588359 w 981075"/>
                <a:gd name="connsiteY434" fmla="*/ 987171 h 1304925"/>
                <a:gd name="connsiteX435" fmla="*/ 578072 w 981075"/>
                <a:gd name="connsiteY435" fmla="*/ 969645 h 1304925"/>
                <a:gd name="connsiteX436" fmla="*/ 563689 w 981075"/>
                <a:gd name="connsiteY436" fmla="*/ 953071 h 1304925"/>
                <a:gd name="connsiteX437" fmla="*/ 568071 w 981075"/>
                <a:gd name="connsiteY437" fmla="*/ 947166 h 1304925"/>
                <a:gd name="connsiteX438" fmla="*/ 566547 w 981075"/>
                <a:gd name="connsiteY438" fmla="*/ 939355 h 1304925"/>
                <a:gd name="connsiteX439" fmla="*/ 571214 w 981075"/>
                <a:gd name="connsiteY439" fmla="*/ 934688 h 1304925"/>
                <a:gd name="connsiteX440" fmla="*/ 561594 w 981075"/>
                <a:gd name="connsiteY440" fmla="*/ 936689 h 1304925"/>
                <a:gd name="connsiteX441" fmla="*/ 550640 w 981075"/>
                <a:gd name="connsiteY441" fmla="*/ 928974 h 1304925"/>
                <a:gd name="connsiteX442" fmla="*/ 536448 w 981075"/>
                <a:gd name="connsiteY442" fmla="*/ 924496 h 1304925"/>
                <a:gd name="connsiteX443" fmla="*/ 536257 w 981075"/>
                <a:gd name="connsiteY443" fmla="*/ 927545 h 1304925"/>
                <a:gd name="connsiteX444" fmla="*/ 532162 w 981075"/>
                <a:gd name="connsiteY444" fmla="*/ 927925 h 1304925"/>
                <a:gd name="connsiteX445" fmla="*/ 527685 w 981075"/>
                <a:gd name="connsiteY445" fmla="*/ 941927 h 1304925"/>
                <a:gd name="connsiteX446" fmla="*/ 528066 w 981075"/>
                <a:gd name="connsiteY446" fmla="*/ 949166 h 1304925"/>
                <a:gd name="connsiteX447" fmla="*/ 524161 w 981075"/>
                <a:gd name="connsiteY447" fmla="*/ 955262 h 1304925"/>
                <a:gd name="connsiteX448" fmla="*/ 516350 w 981075"/>
                <a:gd name="connsiteY448" fmla="*/ 958310 h 1304925"/>
                <a:gd name="connsiteX449" fmla="*/ 507682 w 981075"/>
                <a:gd name="connsiteY449" fmla="*/ 952976 h 1304925"/>
                <a:gd name="connsiteX450" fmla="*/ 502063 w 981075"/>
                <a:gd name="connsiteY450" fmla="*/ 940689 h 1304925"/>
                <a:gd name="connsiteX451" fmla="*/ 508540 w 981075"/>
                <a:gd name="connsiteY451" fmla="*/ 935927 h 1304925"/>
                <a:gd name="connsiteX452" fmla="*/ 515779 w 981075"/>
                <a:gd name="connsiteY452" fmla="*/ 913162 h 1304925"/>
                <a:gd name="connsiteX453" fmla="*/ 508159 w 981075"/>
                <a:gd name="connsiteY453" fmla="*/ 889730 h 1304925"/>
                <a:gd name="connsiteX454" fmla="*/ 503206 w 981075"/>
                <a:gd name="connsiteY454" fmla="*/ 886111 h 1304925"/>
                <a:gd name="connsiteX455" fmla="*/ 503587 w 981075"/>
                <a:gd name="connsiteY455" fmla="*/ 878777 h 1304925"/>
                <a:gd name="connsiteX456" fmla="*/ 498443 w 981075"/>
                <a:gd name="connsiteY456" fmla="*/ 877348 h 1304925"/>
                <a:gd name="connsiteX457" fmla="*/ 487108 w 981075"/>
                <a:gd name="connsiteY457" fmla="*/ 880682 h 1304925"/>
                <a:gd name="connsiteX458" fmla="*/ 481679 w 981075"/>
                <a:gd name="connsiteY458" fmla="*/ 878014 h 1304925"/>
                <a:gd name="connsiteX459" fmla="*/ 461010 w 981075"/>
                <a:gd name="connsiteY459" fmla="*/ 877634 h 1304925"/>
                <a:gd name="connsiteX460" fmla="*/ 452152 w 981075"/>
                <a:gd name="connsiteY460" fmla="*/ 882968 h 1304925"/>
                <a:gd name="connsiteX461" fmla="*/ 453009 w 981075"/>
                <a:gd name="connsiteY461" fmla="*/ 886206 h 1304925"/>
                <a:gd name="connsiteX462" fmla="*/ 432149 w 981075"/>
                <a:gd name="connsiteY462" fmla="*/ 885349 h 1304925"/>
                <a:gd name="connsiteX463" fmla="*/ 426529 w 981075"/>
                <a:gd name="connsiteY463" fmla="*/ 890301 h 1304925"/>
                <a:gd name="connsiteX464" fmla="*/ 427768 w 981075"/>
                <a:gd name="connsiteY464" fmla="*/ 898779 h 1304925"/>
                <a:gd name="connsiteX465" fmla="*/ 421577 w 981075"/>
                <a:gd name="connsiteY465" fmla="*/ 902303 h 1304925"/>
                <a:gd name="connsiteX466" fmla="*/ 420910 w 981075"/>
                <a:gd name="connsiteY466" fmla="*/ 908590 h 1304925"/>
                <a:gd name="connsiteX467" fmla="*/ 424434 w 981075"/>
                <a:gd name="connsiteY467" fmla="*/ 914781 h 1304925"/>
                <a:gd name="connsiteX468" fmla="*/ 415766 w 981075"/>
                <a:gd name="connsiteY468" fmla="*/ 925354 h 1304925"/>
                <a:gd name="connsiteX469" fmla="*/ 412147 w 981075"/>
                <a:gd name="connsiteY469" fmla="*/ 938784 h 1304925"/>
                <a:gd name="connsiteX470" fmla="*/ 423862 w 981075"/>
                <a:gd name="connsiteY470" fmla="*/ 944880 h 1304925"/>
                <a:gd name="connsiteX471" fmla="*/ 409861 w 981075"/>
                <a:gd name="connsiteY471" fmla="*/ 947833 h 1304925"/>
                <a:gd name="connsiteX472" fmla="*/ 388334 w 981075"/>
                <a:gd name="connsiteY472" fmla="*/ 939451 h 1304925"/>
                <a:gd name="connsiteX473" fmla="*/ 384715 w 981075"/>
                <a:gd name="connsiteY473" fmla="*/ 948118 h 1304925"/>
                <a:gd name="connsiteX474" fmla="*/ 371285 w 981075"/>
                <a:gd name="connsiteY474" fmla="*/ 952405 h 1304925"/>
                <a:gd name="connsiteX475" fmla="*/ 364046 w 981075"/>
                <a:gd name="connsiteY475" fmla="*/ 960120 h 1304925"/>
                <a:gd name="connsiteX476" fmla="*/ 349282 w 981075"/>
                <a:gd name="connsiteY476" fmla="*/ 959548 h 1304925"/>
                <a:gd name="connsiteX477" fmla="*/ 334423 w 981075"/>
                <a:gd name="connsiteY477" fmla="*/ 967359 h 1304925"/>
                <a:gd name="connsiteX478" fmla="*/ 312706 w 981075"/>
                <a:gd name="connsiteY478" fmla="*/ 974312 h 1304925"/>
                <a:gd name="connsiteX479" fmla="*/ 305276 w 981075"/>
                <a:gd name="connsiteY479" fmla="*/ 980694 h 1304925"/>
                <a:gd name="connsiteX480" fmla="*/ 300037 w 981075"/>
                <a:gd name="connsiteY480" fmla="*/ 972502 h 1304925"/>
                <a:gd name="connsiteX481" fmla="*/ 288131 w 981075"/>
                <a:gd name="connsiteY481" fmla="*/ 979170 h 1304925"/>
                <a:gd name="connsiteX482" fmla="*/ 282892 w 981075"/>
                <a:gd name="connsiteY482" fmla="*/ 964597 h 1304925"/>
                <a:gd name="connsiteX483" fmla="*/ 275082 w 981075"/>
                <a:gd name="connsiteY483" fmla="*/ 955643 h 1304925"/>
                <a:gd name="connsiteX484" fmla="*/ 268510 w 981075"/>
                <a:gd name="connsiteY484" fmla="*/ 953071 h 1304925"/>
                <a:gd name="connsiteX485" fmla="*/ 268319 w 981075"/>
                <a:gd name="connsiteY485" fmla="*/ 951262 h 1304925"/>
                <a:gd name="connsiteX486" fmla="*/ 275082 w 981075"/>
                <a:gd name="connsiteY486" fmla="*/ 952405 h 1304925"/>
                <a:gd name="connsiteX487" fmla="*/ 287274 w 981075"/>
                <a:gd name="connsiteY487" fmla="*/ 946404 h 1304925"/>
                <a:gd name="connsiteX488" fmla="*/ 305467 w 981075"/>
                <a:gd name="connsiteY488" fmla="*/ 947547 h 1304925"/>
                <a:gd name="connsiteX489" fmla="*/ 304990 w 981075"/>
                <a:gd name="connsiteY489" fmla="*/ 943261 h 1304925"/>
                <a:gd name="connsiteX490" fmla="*/ 281940 w 981075"/>
                <a:gd name="connsiteY490" fmla="*/ 940213 h 1304925"/>
                <a:gd name="connsiteX491" fmla="*/ 273939 w 981075"/>
                <a:gd name="connsiteY491" fmla="*/ 936784 h 1304925"/>
                <a:gd name="connsiteX492" fmla="*/ 272224 w 981075"/>
                <a:gd name="connsiteY492" fmla="*/ 941546 h 1304925"/>
                <a:gd name="connsiteX493" fmla="*/ 271558 w 981075"/>
                <a:gd name="connsiteY493" fmla="*/ 938213 h 1304925"/>
                <a:gd name="connsiteX494" fmla="*/ 276225 w 981075"/>
                <a:gd name="connsiteY494" fmla="*/ 933164 h 1304925"/>
                <a:gd name="connsiteX495" fmla="*/ 276320 w 981075"/>
                <a:gd name="connsiteY495" fmla="*/ 926878 h 1304925"/>
                <a:gd name="connsiteX496" fmla="*/ 285179 w 981075"/>
                <a:gd name="connsiteY496" fmla="*/ 921258 h 1304925"/>
                <a:gd name="connsiteX497" fmla="*/ 282988 w 981075"/>
                <a:gd name="connsiteY497" fmla="*/ 919639 h 1304925"/>
                <a:gd name="connsiteX498" fmla="*/ 283940 w 981075"/>
                <a:gd name="connsiteY498" fmla="*/ 915067 h 1304925"/>
                <a:gd name="connsiteX499" fmla="*/ 276606 w 981075"/>
                <a:gd name="connsiteY499" fmla="*/ 909351 h 1304925"/>
                <a:gd name="connsiteX500" fmla="*/ 274511 w 981075"/>
                <a:gd name="connsiteY500" fmla="*/ 914114 h 1304925"/>
                <a:gd name="connsiteX501" fmla="*/ 267748 w 981075"/>
                <a:gd name="connsiteY501" fmla="*/ 911543 h 1304925"/>
                <a:gd name="connsiteX502" fmla="*/ 262128 w 981075"/>
                <a:gd name="connsiteY502" fmla="*/ 913448 h 1304925"/>
                <a:gd name="connsiteX503" fmla="*/ 259556 w 981075"/>
                <a:gd name="connsiteY503" fmla="*/ 909733 h 1304925"/>
                <a:gd name="connsiteX504" fmla="*/ 251365 w 981075"/>
                <a:gd name="connsiteY504" fmla="*/ 913829 h 1304925"/>
                <a:gd name="connsiteX505" fmla="*/ 249745 w 981075"/>
                <a:gd name="connsiteY505" fmla="*/ 910114 h 1304925"/>
                <a:gd name="connsiteX506" fmla="*/ 245269 w 981075"/>
                <a:gd name="connsiteY506" fmla="*/ 910876 h 1304925"/>
                <a:gd name="connsiteX507" fmla="*/ 243459 w 981075"/>
                <a:gd name="connsiteY507" fmla="*/ 907066 h 1304925"/>
                <a:gd name="connsiteX508" fmla="*/ 239173 w 981075"/>
                <a:gd name="connsiteY508" fmla="*/ 906399 h 1304925"/>
                <a:gd name="connsiteX509" fmla="*/ 238030 w 981075"/>
                <a:gd name="connsiteY509" fmla="*/ 912686 h 1304925"/>
                <a:gd name="connsiteX510" fmla="*/ 226123 w 981075"/>
                <a:gd name="connsiteY510" fmla="*/ 903446 h 1304925"/>
                <a:gd name="connsiteX511" fmla="*/ 224219 w 981075"/>
                <a:gd name="connsiteY511" fmla="*/ 907542 h 1304925"/>
                <a:gd name="connsiteX512" fmla="*/ 206026 w 981075"/>
                <a:gd name="connsiteY512" fmla="*/ 894874 h 1304925"/>
                <a:gd name="connsiteX513" fmla="*/ 188500 w 981075"/>
                <a:gd name="connsiteY513" fmla="*/ 899160 h 1304925"/>
                <a:gd name="connsiteX514" fmla="*/ 178498 w 981075"/>
                <a:gd name="connsiteY514" fmla="*/ 893255 h 1304925"/>
                <a:gd name="connsiteX515" fmla="*/ 165163 w 981075"/>
                <a:gd name="connsiteY515" fmla="*/ 895064 h 1304925"/>
                <a:gd name="connsiteX516" fmla="*/ 164116 w 981075"/>
                <a:gd name="connsiteY516" fmla="*/ 897731 h 1304925"/>
                <a:gd name="connsiteX517" fmla="*/ 166973 w 981075"/>
                <a:gd name="connsiteY517" fmla="*/ 900399 h 1304925"/>
                <a:gd name="connsiteX518" fmla="*/ 164306 w 981075"/>
                <a:gd name="connsiteY518" fmla="*/ 903351 h 1304925"/>
                <a:gd name="connsiteX519" fmla="*/ 162687 w 981075"/>
                <a:gd name="connsiteY519" fmla="*/ 916495 h 1304925"/>
                <a:gd name="connsiteX520" fmla="*/ 165068 w 981075"/>
                <a:gd name="connsiteY520" fmla="*/ 918020 h 1304925"/>
                <a:gd name="connsiteX521" fmla="*/ 167640 w 981075"/>
                <a:gd name="connsiteY521" fmla="*/ 928783 h 1304925"/>
                <a:gd name="connsiteX522" fmla="*/ 165830 w 981075"/>
                <a:gd name="connsiteY522" fmla="*/ 938879 h 1304925"/>
                <a:gd name="connsiteX523" fmla="*/ 169069 w 981075"/>
                <a:gd name="connsiteY523" fmla="*/ 946214 h 1304925"/>
                <a:gd name="connsiteX524" fmla="*/ 178784 w 981075"/>
                <a:gd name="connsiteY524" fmla="*/ 944594 h 1304925"/>
                <a:gd name="connsiteX525" fmla="*/ 180213 w 981075"/>
                <a:gd name="connsiteY525" fmla="*/ 952214 h 1304925"/>
                <a:gd name="connsiteX526" fmla="*/ 183452 w 981075"/>
                <a:gd name="connsiteY526" fmla="*/ 952691 h 1304925"/>
                <a:gd name="connsiteX527" fmla="*/ 182785 w 981075"/>
                <a:gd name="connsiteY527" fmla="*/ 957739 h 1304925"/>
                <a:gd name="connsiteX528" fmla="*/ 174974 w 981075"/>
                <a:gd name="connsiteY528" fmla="*/ 975836 h 1304925"/>
                <a:gd name="connsiteX529" fmla="*/ 165163 w 981075"/>
                <a:gd name="connsiteY529" fmla="*/ 965454 h 1304925"/>
                <a:gd name="connsiteX530" fmla="*/ 158115 w 981075"/>
                <a:gd name="connsiteY530" fmla="*/ 971074 h 1304925"/>
                <a:gd name="connsiteX531" fmla="*/ 146495 w 981075"/>
                <a:gd name="connsiteY531" fmla="*/ 973836 h 1304925"/>
                <a:gd name="connsiteX532" fmla="*/ 137541 w 981075"/>
                <a:gd name="connsiteY532" fmla="*/ 960311 h 1304925"/>
                <a:gd name="connsiteX533" fmla="*/ 136684 w 981075"/>
                <a:gd name="connsiteY533" fmla="*/ 954024 h 1304925"/>
                <a:gd name="connsiteX534" fmla="*/ 110966 w 981075"/>
                <a:gd name="connsiteY534" fmla="*/ 929450 h 1304925"/>
                <a:gd name="connsiteX535" fmla="*/ 96298 w 981075"/>
                <a:gd name="connsiteY535" fmla="*/ 908971 h 1304925"/>
                <a:gd name="connsiteX536" fmla="*/ 80200 w 981075"/>
                <a:gd name="connsiteY536" fmla="*/ 895064 h 1304925"/>
                <a:gd name="connsiteX537" fmla="*/ 77153 w 981075"/>
                <a:gd name="connsiteY537" fmla="*/ 886968 h 1304925"/>
                <a:gd name="connsiteX538" fmla="*/ 71914 w 981075"/>
                <a:gd name="connsiteY538" fmla="*/ 889159 h 1304925"/>
                <a:gd name="connsiteX539" fmla="*/ 62389 w 981075"/>
                <a:gd name="connsiteY539" fmla="*/ 883920 h 1304925"/>
                <a:gd name="connsiteX540" fmla="*/ 79534 w 981075"/>
                <a:gd name="connsiteY540" fmla="*/ 869347 h 1304925"/>
                <a:gd name="connsiteX541" fmla="*/ 80772 w 981075"/>
                <a:gd name="connsiteY541" fmla="*/ 853345 h 1304925"/>
                <a:gd name="connsiteX542" fmla="*/ 78105 w 981075"/>
                <a:gd name="connsiteY542" fmla="*/ 846677 h 1304925"/>
                <a:gd name="connsiteX543" fmla="*/ 73723 w 981075"/>
                <a:gd name="connsiteY543" fmla="*/ 844201 h 1304925"/>
                <a:gd name="connsiteX544" fmla="*/ 70580 w 981075"/>
                <a:gd name="connsiteY544" fmla="*/ 854678 h 1304925"/>
                <a:gd name="connsiteX545" fmla="*/ 60960 w 981075"/>
                <a:gd name="connsiteY545" fmla="*/ 844296 h 1304925"/>
                <a:gd name="connsiteX546" fmla="*/ 39243 w 981075"/>
                <a:gd name="connsiteY546" fmla="*/ 828580 h 1304925"/>
                <a:gd name="connsiteX547" fmla="*/ 41720 w 981075"/>
                <a:gd name="connsiteY547" fmla="*/ 818864 h 1304925"/>
                <a:gd name="connsiteX548" fmla="*/ 33242 w 981075"/>
                <a:gd name="connsiteY548" fmla="*/ 808101 h 13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</a:cxnLst>
              <a:rect l="l" t="t" r="r" b="b"/>
              <a:pathLst>
                <a:path w="981075" h="1304925">
                  <a:moveTo>
                    <a:pt x="33242" y="808101"/>
                  </a:moveTo>
                  <a:lnTo>
                    <a:pt x="32671" y="804767"/>
                  </a:lnTo>
                  <a:lnTo>
                    <a:pt x="37624" y="798862"/>
                  </a:lnTo>
                  <a:lnTo>
                    <a:pt x="64770" y="784193"/>
                  </a:lnTo>
                  <a:lnTo>
                    <a:pt x="59341" y="780669"/>
                  </a:lnTo>
                  <a:lnTo>
                    <a:pt x="61912" y="762095"/>
                  </a:lnTo>
                  <a:lnTo>
                    <a:pt x="65818" y="762095"/>
                  </a:lnTo>
                  <a:lnTo>
                    <a:pt x="66865" y="745045"/>
                  </a:lnTo>
                  <a:lnTo>
                    <a:pt x="60293" y="746474"/>
                  </a:lnTo>
                  <a:lnTo>
                    <a:pt x="50387" y="739711"/>
                  </a:lnTo>
                  <a:lnTo>
                    <a:pt x="55340" y="728186"/>
                  </a:lnTo>
                  <a:lnTo>
                    <a:pt x="54864" y="725900"/>
                  </a:lnTo>
                  <a:lnTo>
                    <a:pt x="49625" y="727424"/>
                  </a:lnTo>
                  <a:lnTo>
                    <a:pt x="47435" y="720185"/>
                  </a:lnTo>
                  <a:lnTo>
                    <a:pt x="41053" y="721328"/>
                  </a:lnTo>
                  <a:lnTo>
                    <a:pt x="40005" y="718280"/>
                  </a:lnTo>
                  <a:lnTo>
                    <a:pt x="33337" y="723043"/>
                  </a:lnTo>
                  <a:lnTo>
                    <a:pt x="22288" y="707612"/>
                  </a:lnTo>
                  <a:lnTo>
                    <a:pt x="15812" y="707612"/>
                  </a:lnTo>
                  <a:lnTo>
                    <a:pt x="17145" y="698373"/>
                  </a:lnTo>
                  <a:lnTo>
                    <a:pt x="9525" y="685038"/>
                  </a:lnTo>
                  <a:lnTo>
                    <a:pt x="11716" y="681514"/>
                  </a:lnTo>
                  <a:lnTo>
                    <a:pt x="15716" y="681895"/>
                  </a:lnTo>
                  <a:lnTo>
                    <a:pt x="18764" y="678847"/>
                  </a:lnTo>
                  <a:lnTo>
                    <a:pt x="29146" y="685705"/>
                  </a:lnTo>
                  <a:lnTo>
                    <a:pt x="33623" y="675989"/>
                  </a:lnTo>
                  <a:lnTo>
                    <a:pt x="42672" y="671799"/>
                  </a:lnTo>
                  <a:lnTo>
                    <a:pt x="44196" y="674656"/>
                  </a:lnTo>
                  <a:lnTo>
                    <a:pt x="47149" y="673036"/>
                  </a:lnTo>
                  <a:lnTo>
                    <a:pt x="54483" y="677894"/>
                  </a:lnTo>
                  <a:lnTo>
                    <a:pt x="61436" y="674846"/>
                  </a:lnTo>
                  <a:lnTo>
                    <a:pt x="65532" y="676466"/>
                  </a:lnTo>
                  <a:lnTo>
                    <a:pt x="69152" y="661607"/>
                  </a:lnTo>
                  <a:lnTo>
                    <a:pt x="71152" y="660845"/>
                  </a:lnTo>
                  <a:lnTo>
                    <a:pt x="70771" y="654844"/>
                  </a:lnTo>
                  <a:lnTo>
                    <a:pt x="76676" y="648938"/>
                  </a:lnTo>
                  <a:lnTo>
                    <a:pt x="87058" y="649034"/>
                  </a:lnTo>
                  <a:lnTo>
                    <a:pt x="87439" y="645319"/>
                  </a:lnTo>
                  <a:lnTo>
                    <a:pt x="91154" y="650272"/>
                  </a:lnTo>
                  <a:lnTo>
                    <a:pt x="92297" y="644176"/>
                  </a:lnTo>
                  <a:lnTo>
                    <a:pt x="89821" y="643795"/>
                  </a:lnTo>
                  <a:lnTo>
                    <a:pt x="90011" y="641223"/>
                  </a:lnTo>
                  <a:lnTo>
                    <a:pt x="102203" y="624745"/>
                  </a:lnTo>
                  <a:lnTo>
                    <a:pt x="114014" y="614649"/>
                  </a:lnTo>
                  <a:lnTo>
                    <a:pt x="118110" y="617315"/>
                  </a:lnTo>
                  <a:lnTo>
                    <a:pt x="133445" y="601694"/>
                  </a:lnTo>
                  <a:lnTo>
                    <a:pt x="141827" y="601694"/>
                  </a:lnTo>
                  <a:lnTo>
                    <a:pt x="149828" y="592169"/>
                  </a:lnTo>
                  <a:lnTo>
                    <a:pt x="154019" y="591502"/>
                  </a:lnTo>
                  <a:lnTo>
                    <a:pt x="161354" y="574643"/>
                  </a:lnTo>
                  <a:lnTo>
                    <a:pt x="170402" y="567690"/>
                  </a:lnTo>
                  <a:lnTo>
                    <a:pt x="186023" y="546735"/>
                  </a:lnTo>
                  <a:lnTo>
                    <a:pt x="182499" y="540163"/>
                  </a:lnTo>
                  <a:lnTo>
                    <a:pt x="201930" y="533876"/>
                  </a:lnTo>
                  <a:lnTo>
                    <a:pt x="214122" y="523494"/>
                  </a:lnTo>
                  <a:lnTo>
                    <a:pt x="219742" y="511302"/>
                  </a:lnTo>
                  <a:lnTo>
                    <a:pt x="229933" y="506730"/>
                  </a:lnTo>
                  <a:lnTo>
                    <a:pt x="236315" y="498920"/>
                  </a:lnTo>
                  <a:lnTo>
                    <a:pt x="248793" y="490918"/>
                  </a:lnTo>
                  <a:lnTo>
                    <a:pt x="264128" y="469868"/>
                  </a:lnTo>
                  <a:lnTo>
                    <a:pt x="274320" y="468916"/>
                  </a:lnTo>
                  <a:lnTo>
                    <a:pt x="281845" y="447770"/>
                  </a:lnTo>
                  <a:lnTo>
                    <a:pt x="281178" y="435578"/>
                  </a:lnTo>
                  <a:lnTo>
                    <a:pt x="277844" y="427291"/>
                  </a:lnTo>
                  <a:lnTo>
                    <a:pt x="280321" y="420148"/>
                  </a:lnTo>
                  <a:lnTo>
                    <a:pt x="273748" y="421195"/>
                  </a:lnTo>
                  <a:lnTo>
                    <a:pt x="253460" y="414147"/>
                  </a:lnTo>
                  <a:lnTo>
                    <a:pt x="236506" y="412432"/>
                  </a:lnTo>
                  <a:lnTo>
                    <a:pt x="217551" y="397478"/>
                  </a:lnTo>
                  <a:lnTo>
                    <a:pt x="210312" y="395954"/>
                  </a:lnTo>
                  <a:lnTo>
                    <a:pt x="190690" y="409670"/>
                  </a:lnTo>
                  <a:lnTo>
                    <a:pt x="172783" y="404336"/>
                  </a:lnTo>
                  <a:lnTo>
                    <a:pt x="158591" y="410527"/>
                  </a:lnTo>
                  <a:lnTo>
                    <a:pt x="148209" y="408623"/>
                  </a:lnTo>
                  <a:lnTo>
                    <a:pt x="136398" y="399479"/>
                  </a:lnTo>
                  <a:lnTo>
                    <a:pt x="136779" y="385286"/>
                  </a:lnTo>
                  <a:lnTo>
                    <a:pt x="131826" y="375380"/>
                  </a:lnTo>
                  <a:lnTo>
                    <a:pt x="135922" y="370523"/>
                  </a:lnTo>
                  <a:lnTo>
                    <a:pt x="136303" y="363379"/>
                  </a:lnTo>
                  <a:lnTo>
                    <a:pt x="130112" y="353092"/>
                  </a:lnTo>
                  <a:lnTo>
                    <a:pt x="134969" y="344710"/>
                  </a:lnTo>
                  <a:lnTo>
                    <a:pt x="133064" y="340519"/>
                  </a:lnTo>
                  <a:lnTo>
                    <a:pt x="134493" y="330708"/>
                  </a:lnTo>
                  <a:lnTo>
                    <a:pt x="126206" y="326041"/>
                  </a:lnTo>
                  <a:lnTo>
                    <a:pt x="118491" y="329470"/>
                  </a:lnTo>
                  <a:lnTo>
                    <a:pt x="103632" y="325469"/>
                  </a:lnTo>
                  <a:lnTo>
                    <a:pt x="99250" y="311277"/>
                  </a:lnTo>
                  <a:lnTo>
                    <a:pt x="104013" y="299085"/>
                  </a:lnTo>
                  <a:lnTo>
                    <a:pt x="123063" y="288417"/>
                  </a:lnTo>
                  <a:lnTo>
                    <a:pt x="133921" y="277939"/>
                  </a:lnTo>
                  <a:lnTo>
                    <a:pt x="147066" y="270320"/>
                  </a:lnTo>
                  <a:lnTo>
                    <a:pt x="166116" y="247269"/>
                  </a:lnTo>
                  <a:lnTo>
                    <a:pt x="166687" y="245269"/>
                  </a:lnTo>
                  <a:lnTo>
                    <a:pt x="164020" y="244602"/>
                  </a:lnTo>
                  <a:lnTo>
                    <a:pt x="170021" y="230886"/>
                  </a:lnTo>
                  <a:lnTo>
                    <a:pt x="152876" y="225647"/>
                  </a:lnTo>
                  <a:lnTo>
                    <a:pt x="143828" y="194691"/>
                  </a:lnTo>
                  <a:lnTo>
                    <a:pt x="147637" y="191834"/>
                  </a:lnTo>
                  <a:lnTo>
                    <a:pt x="143351" y="187738"/>
                  </a:lnTo>
                  <a:lnTo>
                    <a:pt x="165545" y="176689"/>
                  </a:lnTo>
                  <a:lnTo>
                    <a:pt x="165354" y="183832"/>
                  </a:lnTo>
                  <a:lnTo>
                    <a:pt x="167354" y="185547"/>
                  </a:lnTo>
                  <a:lnTo>
                    <a:pt x="170783" y="183166"/>
                  </a:lnTo>
                  <a:lnTo>
                    <a:pt x="174117" y="186499"/>
                  </a:lnTo>
                  <a:lnTo>
                    <a:pt x="178022" y="191548"/>
                  </a:lnTo>
                  <a:lnTo>
                    <a:pt x="178213" y="197644"/>
                  </a:lnTo>
                  <a:lnTo>
                    <a:pt x="185547" y="206026"/>
                  </a:lnTo>
                  <a:lnTo>
                    <a:pt x="200120" y="195739"/>
                  </a:lnTo>
                  <a:lnTo>
                    <a:pt x="199358" y="179927"/>
                  </a:lnTo>
                  <a:lnTo>
                    <a:pt x="202882" y="180975"/>
                  </a:lnTo>
                  <a:lnTo>
                    <a:pt x="206026" y="189833"/>
                  </a:lnTo>
                  <a:lnTo>
                    <a:pt x="227171" y="189738"/>
                  </a:lnTo>
                  <a:lnTo>
                    <a:pt x="242506" y="196501"/>
                  </a:lnTo>
                  <a:lnTo>
                    <a:pt x="244221" y="200215"/>
                  </a:lnTo>
                  <a:lnTo>
                    <a:pt x="261937" y="201739"/>
                  </a:lnTo>
                  <a:lnTo>
                    <a:pt x="269177" y="207550"/>
                  </a:lnTo>
                  <a:lnTo>
                    <a:pt x="268700" y="192119"/>
                  </a:lnTo>
                  <a:lnTo>
                    <a:pt x="285179" y="194501"/>
                  </a:lnTo>
                  <a:lnTo>
                    <a:pt x="285655" y="203263"/>
                  </a:lnTo>
                  <a:lnTo>
                    <a:pt x="300133" y="203359"/>
                  </a:lnTo>
                  <a:lnTo>
                    <a:pt x="303562" y="210788"/>
                  </a:lnTo>
                  <a:lnTo>
                    <a:pt x="311182" y="217075"/>
                  </a:lnTo>
                  <a:lnTo>
                    <a:pt x="313849" y="211264"/>
                  </a:lnTo>
                  <a:lnTo>
                    <a:pt x="317563" y="210598"/>
                  </a:lnTo>
                  <a:lnTo>
                    <a:pt x="327470" y="200406"/>
                  </a:lnTo>
                  <a:lnTo>
                    <a:pt x="337471" y="201644"/>
                  </a:lnTo>
                  <a:lnTo>
                    <a:pt x="352330" y="199358"/>
                  </a:lnTo>
                  <a:lnTo>
                    <a:pt x="355759" y="210788"/>
                  </a:lnTo>
                  <a:lnTo>
                    <a:pt x="350901" y="223742"/>
                  </a:lnTo>
                  <a:lnTo>
                    <a:pt x="351663" y="232029"/>
                  </a:lnTo>
                  <a:lnTo>
                    <a:pt x="348901" y="241268"/>
                  </a:lnTo>
                  <a:lnTo>
                    <a:pt x="358712" y="250793"/>
                  </a:lnTo>
                  <a:lnTo>
                    <a:pt x="376619" y="257366"/>
                  </a:lnTo>
                  <a:lnTo>
                    <a:pt x="398240" y="261080"/>
                  </a:lnTo>
                  <a:lnTo>
                    <a:pt x="420243" y="245745"/>
                  </a:lnTo>
                  <a:lnTo>
                    <a:pt x="424434" y="238696"/>
                  </a:lnTo>
                  <a:lnTo>
                    <a:pt x="423767" y="231077"/>
                  </a:lnTo>
                  <a:lnTo>
                    <a:pt x="415195" y="216408"/>
                  </a:lnTo>
                  <a:lnTo>
                    <a:pt x="420624" y="182785"/>
                  </a:lnTo>
                  <a:lnTo>
                    <a:pt x="418433" y="173641"/>
                  </a:lnTo>
                  <a:lnTo>
                    <a:pt x="419862" y="166783"/>
                  </a:lnTo>
                  <a:lnTo>
                    <a:pt x="424339" y="168402"/>
                  </a:lnTo>
                  <a:lnTo>
                    <a:pt x="437483" y="164782"/>
                  </a:lnTo>
                  <a:lnTo>
                    <a:pt x="453295" y="153257"/>
                  </a:lnTo>
                  <a:lnTo>
                    <a:pt x="462344" y="141541"/>
                  </a:lnTo>
                  <a:lnTo>
                    <a:pt x="466344" y="140398"/>
                  </a:lnTo>
                  <a:lnTo>
                    <a:pt x="485013" y="148971"/>
                  </a:lnTo>
                  <a:lnTo>
                    <a:pt x="494443" y="157734"/>
                  </a:lnTo>
                  <a:lnTo>
                    <a:pt x="508445" y="165735"/>
                  </a:lnTo>
                  <a:lnTo>
                    <a:pt x="517493" y="163163"/>
                  </a:lnTo>
                  <a:lnTo>
                    <a:pt x="527875" y="163925"/>
                  </a:lnTo>
                  <a:lnTo>
                    <a:pt x="535781" y="168783"/>
                  </a:lnTo>
                  <a:lnTo>
                    <a:pt x="527590" y="142970"/>
                  </a:lnTo>
                  <a:lnTo>
                    <a:pt x="528828" y="126778"/>
                  </a:lnTo>
                  <a:lnTo>
                    <a:pt x="534733" y="123254"/>
                  </a:lnTo>
                  <a:lnTo>
                    <a:pt x="541020" y="124301"/>
                  </a:lnTo>
                  <a:lnTo>
                    <a:pt x="559689" y="120110"/>
                  </a:lnTo>
                  <a:lnTo>
                    <a:pt x="578548" y="108013"/>
                  </a:lnTo>
                  <a:lnTo>
                    <a:pt x="595313" y="106109"/>
                  </a:lnTo>
                  <a:lnTo>
                    <a:pt x="601408" y="98679"/>
                  </a:lnTo>
                  <a:lnTo>
                    <a:pt x="603790" y="85439"/>
                  </a:lnTo>
                  <a:lnTo>
                    <a:pt x="605599" y="79820"/>
                  </a:lnTo>
                  <a:lnTo>
                    <a:pt x="607409" y="80296"/>
                  </a:lnTo>
                  <a:lnTo>
                    <a:pt x="614172" y="53816"/>
                  </a:lnTo>
                  <a:lnTo>
                    <a:pt x="613791" y="38100"/>
                  </a:lnTo>
                  <a:lnTo>
                    <a:pt x="626078" y="9525"/>
                  </a:lnTo>
                  <a:lnTo>
                    <a:pt x="639508" y="13430"/>
                  </a:lnTo>
                  <a:lnTo>
                    <a:pt x="650367" y="9525"/>
                  </a:lnTo>
                  <a:lnTo>
                    <a:pt x="652748" y="12763"/>
                  </a:lnTo>
                  <a:lnTo>
                    <a:pt x="649510" y="20098"/>
                  </a:lnTo>
                  <a:lnTo>
                    <a:pt x="652272" y="24003"/>
                  </a:lnTo>
                  <a:lnTo>
                    <a:pt x="667798" y="28861"/>
                  </a:lnTo>
                  <a:lnTo>
                    <a:pt x="678180" y="25622"/>
                  </a:lnTo>
                  <a:lnTo>
                    <a:pt x="684466" y="28194"/>
                  </a:lnTo>
                  <a:lnTo>
                    <a:pt x="692277" y="26289"/>
                  </a:lnTo>
                  <a:lnTo>
                    <a:pt x="696658" y="32956"/>
                  </a:lnTo>
                  <a:lnTo>
                    <a:pt x="699325" y="47339"/>
                  </a:lnTo>
                  <a:lnTo>
                    <a:pt x="703897" y="45339"/>
                  </a:lnTo>
                  <a:lnTo>
                    <a:pt x="719899" y="47911"/>
                  </a:lnTo>
                  <a:lnTo>
                    <a:pt x="722186" y="50959"/>
                  </a:lnTo>
                  <a:lnTo>
                    <a:pt x="722376" y="61246"/>
                  </a:lnTo>
                  <a:lnTo>
                    <a:pt x="733139" y="65913"/>
                  </a:lnTo>
                  <a:lnTo>
                    <a:pt x="746284" y="77057"/>
                  </a:lnTo>
                  <a:lnTo>
                    <a:pt x="729044" y="84677"/>
                  </a:lnTo>
                  <a:lnTo>
                    <a:pt x="724186" y="89726"/>
                  </a:lnTo>
                  <a:lnTo>
                    <a:pt x="712565" y="90202"/>
                  </a:lnTo>
                  <a:lnTo>
                    <a:pt x="713518" y="93916"/>
                  </a:lnTo>
                  <a:lnTo>
                    <a:pt x="709803" y="96393"/>
                  </a:lnTo>
                  <a:lnTo>
                    <a:pt x="711041" y="117253"/>
                  </a:lnTo>
                  <a:lnTo>
                    <a:pt x="730091" y="123825"/>
                  </a:lnTo>
                  <a:lnTo>
                    <a:pt x="731329" y="126206"/>
                  </a:lnTo>
                  <a:lnTo>
                    <a:pt x="723614" y="144780"/>
                  </a:lnTo>
                  <a:lnTo>
                    <a:pt x="727996" y="144970"/>
                  </a:lnTo>
                  <a:lnTo>
                    <a:pt x="734187" y="140970"/>
                  </a:lnTo>
                  <a:lnTo>
                    <a:pt x="727615" y="146304"/>
                  </a:lnTo>
                  <a:lnTo>
                    <a:pt x="724567" y="155162"/>
                  </a:lnTo>
                  <a:lnTo>
                    <a:pt x="727805" y="162687"/>
                  </a:lnTo>
                  <a:lnTo>
                    <a:pt x="733330" y="158401"/>
                  </a:lnTo>
                  <a:lnTo>
                    <a:pt x="741997" y="167830"/>
                  </a:lnTo>
                  <a:lnTo>
                    <a:pt x="747808" y="165259"/>
                  </a:lnTo>
                  <a:lnTo>
                    <a:pt x="749903" y="167449"/>
                  </a:lnTo>
                  <a:lnTo>
                    <a:pt x="746760" y="169259"/>
                  </a:lnTo>
                  <a:lnTo>
                    <a:pt x="747808" y="171736"/>
                  </a:lnTo>
                  <a:lnTo>
                    <a:pt x="738473" y="175070"/>
                  </a:lnTo>
                  <a:lnTo>
                    <a:pt x="731044" y="174688"/>
                  </a:lnTo>
                  <a:lnTo>
                    <a:pt x="729805" y="177070"/>
                  </a:lnTo>
                  <a:lnTo>
                    <a:pt x="744569" y="183261"/>
                  </a:lnTo>
                  <a:lnTo>
                    <a:pt x="752570" y="178403"/>
                  </a:lnTo>
                  <a:lnTo>
                    <a:pt x="754285" y="172974"/>
                  </a:lnTo>
                  <a:lnTo>
                    <a:pt x="759428" y="171069"/>
                  </a:lnTo>
                  <a:lnTo>
                    <a:pt x="764762" y="164973"/>
                  </a:lnTo>
                  <a:lnTo>
                    <a:pt x="764953" y="167830"/>
                  </a:lnTo>
                  <a:lnTo>
                    <a:pt x="771620" y="167926"/>
                  </a:lnTo>
                  <a:lnTo>
                    <a:pt x="773430" y="165354"/>
                  </a:lnTo>
                  <a:lnTo>
                    <a:pt x="776859" y="168307"/>
                  </a:lnTo>
                  <a:lnTo>
                    <a:pt x="775049" y="173545"/>
                  </a:lnTo>
                  <a:lnTo>
                    <a:pt x="782288" y="178689"/>
                  </a:lnTo>
                  <a:lnTo>
                    <a:pt x="784003" y="173260"/>
                  </a:lnTo>
                  <a:lnTo>
                    <a:pt x="788194" y="172403"/>
                  </a:lnTo>
                  <a:lnTo>
                    <a:pt x="789146" y="178594"/>
                  </a:lnTo>
                  <a:lnTo>
                    <a:pt x="794956" y="181165"/>
                  </a:lnTo>
                  <a:lnTo>
                    <a:pt x="790289" y="187262"/>
                  </a:lnTo>
                  <a:lnTo>
                    <a:pt x="787908" y="200215"/>
                  </a:lnTo>
                  <a:lnTo>
                    <a:pt x="784098" y="200692"/>
                  </a:lnTo>
                  <a:lnTo>
                    <a:pt x="784765" y="212027"/>
                  </a:lnTo>
                  <a:lnTo>
                    <a:pt x="786955" y="211741"/>
                  </a:lnTo>
                  <a:lnTo>
                    <a:pt x="781621" y="225743"/>
                  </a:lnTo>
                  <a:lnTo>
                    <a:pt x="799147" y="242316"/>
                  </a:lnTo>
                  <a:lnTo>
                    <a:pt x="808291" y="247555"/>
                  </a:lnTo>
                  <a:lnTo>
                    <a:pt x="812482" y="260604"/>
                  </a:lnTo>
                  <a:lnTo>
                    <a:pt x="819721" y="260795"/>
                  </a:lnTo>
                  <a:lnTo>
                    <a:pt x="834104" y="270320"/>
                  </a:lnTo>
                  <a:lnTo>
                    <a:pt x="840486" y="260032"/>
                  </a:lnTo>
                  <a:lnTo>
                    <a:pt x="849154" y="258413"/>
                  </a:lnTo>
                  <a:lnTo>
                    <a:pt x="850011" y="269653"/>
                  </a:lnTo>
                  <a:lnTo>
                    <a:pt x="856012" y="267462"/>
                  </a:lnTo>
                  <a:lnTo>
                    <a:pt x="862965" y="275367"/>
                  </a:lnTo>
                  <a:lnTo>
                    <a:pt x="871823" y="273558"/>
                  </a:lnTo>
                  <a:lnTo>
                    <a:pt x="887349" y="281464"/>
                  </a:lnTo>
                  <a:lnTo>
                    <a:pt x="892016" y="278225"/>
                  </a:lnTo>
                  <a:lnTo>
                    <a:pt x="898874" y="277844"/>
                  </a:lnTo>
                  <a:lnTo>
                    <a:pt x="897446" y="280225"/>
                  </a:lnTo>
                  <a:lnTo>
                    <a:pt x="900874" y="283178"/>
                  </a:lnTo>
                  <a:lnTo>
                    <a:pt x="899160" y="285369"/>
                  </a:lnTo>
                  <a:lnTo>
                    <a:pt x="903256" y="289655"/>
                  </a:lnTo>
                  <a:lnTo>
                    <a:pt x="910971" y="291275"/>
                  </a:lnTo>
                  <a:lnTo>
                    <a:pt x="922115" y="288798"/>
                  </a:lnTo>
                  <a:lnTo>
                    <a:pt x="926306" y="294132"/>
                  </a:lnTo>
                  <a:lnTo>
                    <a:pt x="922877" y="304419"/>
                  </a:lnTo>
                  <a:lnTo>
                    <a:pt x="909161" y="316230"/>
                  </a:lnTo>
                  <a:lnTo>
                    <a:pt x="906685" y="329375"/>
                  </a:lnTo>
                  <a:lnTo>
                    <a:pt x="916686" y="326422"/>
                  </a:lnTo>
                  <a:lnTo>
                    <a:pt x="944785" y="307753"/>
                  </a:lnTo>
                  <a:lnTo>
                    <a:pt x="956405" y="304133"/>
                  </a:lnTo>
                  <a:lnTo>
                    <a:pt x="957263" y="307467"/>
                  </a:lnTo>
                  <a:lnTo>
                    <a:pt x="963739" y="305752"/>
                  </a:lnTo>
                  <a:lnTo>
                    <a:pt x="951738" y="311753"/>
                  </a:lnTo>
                  <a:lnTo>
                    <a:pt x="955738" y="315468"/>
                  </a:lnTo>
                  <a:lnTo>
                    <a:pt x="956691" y="320516"/>
                  </a:lnTo>
                  <a:lnTo>
                    <a:pt x="948690" y="326803"/>
                  </a:lnTo>
                  <a:lnTo>
                    <a:pt x="947356" y="332708"/>
                  </a:lnTo>
                  <a:lnTo>
                    <a:pt x="951833" y="336518"/>
                  </a:lnTo>
                  <a:lnTo>
                    <a:pt x="947356" y="345472"/>
                  </a:lnTo>
                  <a:lnTo>
                    <a:pt x="945071" y="345281"/>
                  </a:lnTo>
                  <a:lnTo>
                    <a:pt x="944023" y="352616"/>
                  </a:lnTo>
                  <a:lnTo>
                    <a:pt x="935260" y="357759"/>
                  </a:lnTo>
                  <a:lnTo>
                    <a:pt x="918400" y="356997"/>
                  </a:lnTo>
                  <a:lnTo>
                    <a:pt x="913447" y="368618"/>
                  </a:lnTo>
                  <a:lnTo>
                    <a:pt x="903827" y="376714"/>
                  </a:lnTo>
                  <a:lnTo>
                    <a:pt x="902208" y="373856"/>
                  </a:lnTo>
                  <a:lnTo>
                    <a:pt x="881539" y="369284"/>
                  </a:lnTo>
                  <a:lnTo>
                    <a:pt x="865251" y="374809"/>
                  </a:lnTo>
                  <a:lnTo>
                    <a:pt x="855250" y="386905"/>
                  </a:lnTo>
                  <a:lnTo>
                    <a:pt x="855631" y="397002"/>
                  </a:lnTo>
                  <a:lnTo>
                    <a:pt x="849630" y="418814"/>
                  </a:lnTo>
                  <a:lnTo>
                    <a:pt x="856107" y="431673"/>
                  </a:lnTo>
                  <a:lnTo>
                    <a:pt x="870680" y="449866"/>
                  </a:lnTo>
                  <a:lnTo>
                    <a:pt x="871633" y="461391"/>
                  </a:lnTo>
                  <a:lnTo>
                    <a:pt x="879348" y="478155"/>
                  </a:lnTo>
                  <a:lnTo>
                    <a:pt x="877824" y="482536"/>
                  </a:lnTo>
                  <a:lnTo>
                    <a:pt x="855154" y="507302"/>
                  </a:lnTo>
                  <a:lnTo>
                    <a:pt x="855536" y="511873"/>
                  </a:lnTo>
                  <a:lnTo>
                    <a:pt x="878396" y="523208"/>
                  </a:lnTo>
                  <a:lnTo>
                    <a:pt x="886206" y="532162"/>
                  </a:lnTo>
                  <a:lnTo>
                    <a:pt x="904875" y="538163"/>
                  </a:lnTo>
                  <a:lnTo>
                    <a:pt x="905732" y="545782"/>
                  </a:lnTo>
                  <a:lnTo>
                    <a:pt x="910590" y="554927"/>
                  </a:lnTo>
                  <a:lnTo>
                    <a:pt x="908780" y="559498"/>
                  </a:lnTo>
                  <a:lnTo>
                    <a:pt x="913543" y="565404"/>
                  </a:lnTo>
                  <a:lnTo>
                    <a:pt x="912495" y="568261"/>
                  </a:lnTo>
                  <a:lnTo>
                    <a:pt x="918115" y="573214"/>
                  </a:lnTo>
                  <a:lnTo>
                    <a:pt x="918210" y="577405"/>
                  </a:lnTo>
                  <a:lnTo>
                    <a:pt x="915543" y="578930"/>
                  </a:lnTo>
                  <a:lnTo>
                    <a:pt x="919639" y="590645"/>
                  </a:lnTo>
                  <a:lnTo>
                    <a:pt x="914686" y="603218"/>
                  </a:lnTo>
                  <a:lnTo>
                    <a:pt x="917543" y="613886"/>
                  </a:lnTo>
                  <a:lnTo>
                    <a:pt x="916114" y="625221"/>
                  </a:lnTo>
                  <a:lnTo>
                    <a:pt x="922115" y="631889"/>
                  </a:lnTo>
                  <a:lnTo>
                    <a:pt x="923639" y="639223"/>
                  </a:lnTo>
                  <a:lnTo>
                    <a:pt x="916877" y="650748"/>
                  </a:lnTo>
                  <a:lnTo>
                    <a:pt x="916400" y="660559"/>
                  </a:lnTo>
                  <a:lnTo>
                    <a:pt x="911447" y="669131"/>
                  </a:lnTo>
                  <a:lnTo>
                    <a:pt x="908304" y="694468"/>
                  </a:lnTo>
                  <a:lnTo>
                    <a:pt x="901827" y="704183"/>
                  </a:lnTo>
                  <a:lnTo>
                    <a:pt x="903161" y="715899"/>
                  </a:lnTo>
                  <a:lnTo>
                    <a:pt x="895826" y="724758"/>
                  </a:lnTo>
                  <a:lnTo>
                    <a:pt x="906875" y="734283"/>
                  </a:lnTo>
                  <a:lnTo>
                    <a:pt x="915448" y="735616"/>
                  </a:lnTo>
                  <a:lnTo>
                    <a:pt x="930878" y="749046"/>
                  </a:lnTo>
                  <a:lnTo>
                    <a:pt x="919353" y="753333"/>
                  </a:lnTo>
                  <a:lnTo>
                    <a:pt x="914400" y="760190"/>
                  </a:lnTo>
                  <a:lnTo>
                    <a:pt x="913638" y="779907"/>
                  </a:lnTo>
                  <a:lnTo>
                    <a:pt x="922020" y="778097"/>
                  </a:lnTo>
                  <a:lnTo>
                    <a:pt x="936212" y="785813"/>
                  </a:lnTo>
                  <a:lnTo>
                    <a:pt x="948785" y="806863"/>
                  </a:lnTo>
                  <a:lnTo>
                    <a:pt x="951071" y="829151"/>
                  </a:lnTo>
                  <a:lnTo>
                    <a:pt x="954596" y="839534"/>
                  </a:lnTo>
                  <a:lnTo>
                    <a:pt x="961835" y="846296"/>
                  </a:lnTo>
                  <a:lnTo>
                    <a:pt x="958024" y="865251"/>
                  </a:lnTo>
                  <a:lnTo>
                    <a:pt x="972598" y="892302"/>
                  </a:lnTo>
                  <a:lnTo>
                    <a:pt x="958882" y="913543"/>
                  </a:lnTo>
                  <a:lnTo>
                    <a:pt x="937450" y="918020"/>
                  </a:lnTo>
                  <a:lnTo>
                    <a:pt x="912971" y="930307"/>
                  </a:lnTo>
                  <a:lnTo>
                    <a:pt x="914210" y="934974"/>
                  </a:lnTo>
                  <a:lnTo>
                    <a:pt x="924401" y="932021"/>
                  </a:lnTo>
                  <a:lnTo>
                    <a:pt x="956120" y="999839"/>
                  </a:lnTo>
                  <a:lnTo>
                    <a:pt x="935831" y="995743"/>
                  </a:lnTo>
                  <a:lnTo>
                    <a:pt x="931450" y="997172"/>
                  </a:lnTo>
                  <a:lnTo>
                    <a:pt x="925354" y="991076"/>
                  </a:lnTo>
                  <a:lnTo>
                    <a:pt x="912209" y="992981"/>
                  </a:lnTo>
                  <a:lnTo>
                    <a:pt x="914971" y="1002316"/>
                  </a:lnTo>
                  <a:lnTo>
                    <a:pt x="911733" y="1027176"/>
                  </a:lnTo>
                  <a:lnTo>
                    <a:pt x="917353" y="1048036"/>
                  </a:lnTo>
                  <a:lnTo>
                    <a:pt x="911066" y="1053942"/>
                  </a:lnTo>
                  <a:lnTo>
                    <a:pt x="900970" y="1057751"/>
                  </a:lnTo>
                  <a:lnTo>
                    <a:pt x="900684" y="1061275"/>
                  </a:lnTo>
                  <a:lnTo>
                    <a:pt x="917353" y="1079278"/>
                  </a:lnTo>
                  <a:lnTo>
                    <a:pt x="922115" y="1098804"/>
                  </a:lnTo>
                  <a:lnTo>
                    <a:pt x="923925" y="1102138"/>
                  </a:lnTo>
                  <a:lnTo>
                    <a:pt x="930402" y="1104138"/>
                  </a:lnTo>
                  <a:lnTo>
                    <a:pt x="930402" y="1114901"/>
                  </a:lnTo>
                  <a:lnTo>
                    <a:pt x="941546" y="1126141"/>
                  </a:lnTo>
                  <a:lnTo>
                    <a:pt x="929449" y="1145381"/>
                  </a:lnTo>
                  <a:lnTo>
                    <a:pt x="921067" y="1146905"/>
                  </a:lnTo>
                  <a:lnTo>
                    <a:pt x="914495" y="1157288"/>
                  </a:lnTo>
                  <a:lnTo>
                    <a:pt x="889635" y="1162812"/>
                  </a:lnTo>
                  <a:lnTo>
                    <a:pt x="897541" y="1172433"/>
                  </a:lnTo>
                  <a:lnTo>
                    <a:pt x="897160" y="1180433"/>
                  </a:lnTo>
                  <a:lnTo>
                    <a:pt x="891826" y="1186815"/>
                  </a:lnTo>
                  <a:lnTo>
                    <a:pt x="913829" y="1201388"/>
                  </a:lnTo>
                  <a:lnTo>
                    <a:pt x="911733" y="1205389"/>
                  </a:lnTo>
                  <a:lnTo>
                    <a:pt x="907828" y="1203770"/>
                  </a:lnTo>
                  <a:lnTo>
                    <a:pt x="907352" y="1208056"/>
                  </a:lnTo>
                  <a:lnTo>
                    <a:pt x="916877" y="1213009"/>
                  </a:lnTo>
                  <a:lnTo>
                    <a:pt x="914210" y="1220534"/>
                  </a:lnTo>
                  <a:lnTo>
                    <a:pt x="915924" y="1250061"/>
                  </a:lnTo>
                  <a:lnTo>
                    <a:pt x="923354" y="1267397"/>
                  </a:lnTo>
                  <a:lnTo>
                    <a:pt x="912781" y="1271683"/>
                  </a:lnTo>
                  <a:lnTo>
                    <a:pt x="909447" y="1278731"/>
                  </a:lnTo>
                  <a:lnTo>
                    <a:pt x="904970" y="1281208"/>
                  </a:lnTo>
                  <a:lnTo>
                    <a:pt x="902494" y="1292923"/>
                  </a:lnTo>
                  <a:lnTo>
                    <a:pt x="897160" y="1297972"/>
                  </a:lnTo>
                  <a:lnTo>
                    <a:pt x="884872" y="1302258"/>
                  </a:lnTo>
                  <a:lnTo>
                    <a:pt x="882396" y="1294543"/>
                  </a:lnTo>
                  <a:lnTo>
                    <a:pt x="871919" y="1289495"/>
                  </a:lnTo>
                  <a:lnTo>
                    <a:pt x="865156" y="1282351"/>
                  </a:lnTo>
                  <a:lnTo>
                    <a:pt x="856202" y="1279303"/>
                  </a:lnTo>
                  <a:lnTo>
                    <a:pt x="855250" y="1273302"/>
                  </a:lnTo>
                  <a:lnTo>
                    <a:pt x="849154" y="1266063"/>
                  </a:lnTo>
                  <a:lnTo>
                    <a:pt x="820579" y="1260443"/>
                  </a:lnTo>
                  <a:lnTo>
                    <a:pt x="809244" y="1246537"/>
                  </a:lnTo>
                  <a:lnTo>
                    <a:pt x="802481" y="1241870"/>
                  </a:lnTo>
                  <a:lnTo>
                    <a:pt x="794195" y="1239679"/>
                  </a:lnTo>
                  <a:lnTo>
                    <a:pt x="790480" y="1244632"/>
                  </a:lnTo>
                  <a:lnTo>
                    <a:pt x="794480" y="1230154"/>
                  </a:lnTo>
                  <a:lnTo>
                    <a:pt x="780288" y="1227773"/>
                  </a:lnTo>
                  <a:lnTo>
                    <a:pt x="742093" y="1198245"/>
                  </a:lnTo>
                  <a:lnTo>
                    <a:pt x="738188" y="1204055"/>
                  </a:lnTo>
                  <a:lnTo>
                    <a:pt x="739521" y="1208627"/>
                  </a:lnTo>
                  <a:lnTo>
                    <a:pt x="733996" y="1214152"/>
                  </a:lnTo>
                  <a:lnTo>
                    <a:pt x="731615" y="1229392"/>
                  </a:lnTo>
                  <a:lnTo>
                    <a:pt x="725519" y="1235488"/>
                  </a:lnTo>
                  <a:lnTo>
                    <a:pt x="722376" y="1243108"/>
                  </a:lnTo>
                  <a:lnTo>
                    <a:pt x="722376" y="1258062"/>
                  </a:lnTo>
                  <a:lnTo>
                    <a:pt x="726377" y="1260824"/>
                  </a:lnTo>
                  <a:lnTo>
                    <a:pt x="720566" y="1272254"/>
                  </a:lnTo>
                  <a:lnTo>
                    <a:pt x="726186" y="1275683"/>
                  </a:lnTo>
                  <a:lnTo>
                    <a:pt x="722566" y="1289304"/>
                  </a:lnTo>
                  <a:lnTo>
                    <a:pt x="717518" y="1296734"/>
                  </a:lnTo>
                  <a:lnTo>
                    <a:pt x="700849" y="1291876"/>
                  </a:lnTo>
                  <a:lnTo>
                    <a:pt x="682942" y="1298257"/>
                  </a:lnTo>
                  <a:lnTo>
                    <a:pt x="677132" y="1291114"/>
                  </a:lnTo>
                  <a:lnTo>
                    <a:pt x="681323" y="1284256"/>
                  </a:lnTo>
                  <a:lnTo>
                    <a:pt x="684086" y="1270064"/>
                  </a:lnTo>
                  <a:lnTo>
                    <a:pt x="691420" y="1274540"/>
                  </a:lnTo>
                  <a:lnTo>
                    <a:pt x="704564" y="1245870"/>
                  </a:lnTo>
                  <a:lnTo>
                    <a:pt x="686181" y="1245680"/>
                  </a:lnTo>
                  <a:lnTo>
                    <a:pt x="671989" y="1236821"/>
                  </a:lnTo>
                  <a:lnTo>
                    <a:pt x="662178" y="1236631"/>
                  </a:lnTo>
                  <a:lnTo>
                    <a:pt x="656558" y="1240536"/>
                  </a:lnTo>
                  <a:lnTo>
                    <a:pt x="650462" y="1239298"/>
                  </a:lnTo>
                  <a:lnTo>
                    <a:pt x="635127" y="1225392"/>
                  </a:lnTo>
                  <a:lnTo>
                    <a:pt x="632460" y="1213104"/>
                  </a:lnTo>
                  <a:lnTo>
                    <a:pt x="623411" y="1226534"/>
                  </a:lnTo>
                  <a:lnTo>
                    <a:pt x="622078" y="1237679"/>
                  </a:lnTo>
                  <a:lnTo>
                    <a:pt x="614172" y="1226725"/>
                  </a:lnTo>
                  <a:lnTo>
                    <a:pt x="598741" y="1232154"/>
                  </a:lnTo>
                  <a:lnTo>
                    <a:pt x="596455" y="1230535"/>
                  </a:lnTo>
                  <a:lnTo>
                    <a:pt x="594836" y="1225486"/>
                  </a:lnTo>
                  <a:lnTo>
                    <a:pt x="584073" y="1213675"/>
                  </a:lnTo>
                  <a:lnTo>
                    <a:pt x="588931" y="1208341"/>
                  </a:lnTo>
                  <a:lnTo>
                    <a:pt x="589216" y="1196245"/>
                  </a:lnTo>
                  <a:lnTo>
                    <a:pt x="580358" y="1197388"/>
                  </a:lnTo>
                  <a:lnTo>
                    <a:pt x="581215" y="1187386"/>
                  </a:lnTo>
                  <a:lnTo>
                    <a:pt x="575024" y="1170718"/>
                  </a:lnTo>
                  <a:lnTo>
                    <a:pt x="573214" y="1168146"/>
                  </a:lnTo>
                  <a:lnTo>
                    <a:pt x="558451" y="1166622"/>
                  </a:lnTo>
                  <a:lnTo>
                    <a:pt x="552831" y="1141381"/>
                  </a:lnTo>
                  <a:lnTo>
                    <a:pt x="554260" y="1128332"/>
                  </a:lnTo>
                  <a:lnTo>
                    <a:pt x="556736" y="1116711"/>
                  </a:lnTo>
                  <a:lnTo>
                    <a:pt x="561499" y="1111758"/>
                  </a:lnTo>
                  <a:lnTo>
                    <a:pt x="566356" y="1112044"/>
                  </a:lnTo>
                  <a:lnTo>
                    <a:pt x="563023" y="1108615"/>
                  </a:lnTo>
                  <a:lnTo>
                    <a:pt x="587978" y="1083469"/>
                  </a:lnTo>
                  <a:lnTo>
                    <a:pt x="606838" y="1074801"/>
                  </a:lnTo>
                  <a:lnTo>
                    <a:pt x="611410" y="1065848"/>
                  </a:lnTo>
                  <a:lnTo>
                    <a:pt x="616744" y="1067752"/>
                  </a:lnTo>
                  <a:lnTo>
                    <a:pt x="620268" y="1062324"/>
                  </a:lnTo>
                  <a:lnTo>
                    <a:pt x="627412" y="1062418"/>
                  </a:lnTo>
                  <a:lnTo>
                    <a:pt x="629888" y="1055180"/>
                  </a:lnTo>
                  <a:lnTo>
                    <a:pt x="624935" y="1050703"/>
                  </a:lnTo>
                  <a:lnTo>
                    <a:pt x="630555" y="1034415"/>
                  </a:lnTo>
                  <a:lnTo>
                    <a:pt x="611886" y="1015079"/>
                  </a:lnTo>
                  <a:lnTo>
                    <a:pt x="594074" y="988505"/>
                  </a:lnTo>
                  <a:lnTo>
                    <a:pt x="588359" y="987171"/>
                  </a:lnTo>
                  <a:lnTo>
                    <a:pt x="578072" y="969645"/>
                  </a:lnTo>
                  <a:lnTo>
                    <a:pt x="563689" y="953071"/>
                  </a:lnTo>
                  <a:lnTo>
                    <a:pt x="568071" y="947166"/>
                  </a:lnTo>
                  <a:lnTo>
                    <a:pt x="566547" y="939355"/>
                  </a:lnTo>
                  <a:lnTo>
                    <a:pt x="571214" y="934688"/>
                  </a:lnTo>
                  <a:lnTo>
                    <a:pt x="561594" y="936689"/>
                  </a:lnTo>
                  <a:lnTo>
                    <a:pt x="550640" y="928974"/>
                  </a:lnTo>
                  <a:lnTo>
                    <a:pt x="536448" y="924496"/>
                  </a:lnTo>
                  <a:lnTo>
                    <a:pt x="536257" y="927545"/>
                  </a:lnTo>
                  <a:lnTo>
                    <a:pt x="532162" y="927925"/>
                  </a:lnTo>
                  <a:lnTo>
                    <a:pt x="527685" y="941927"/>
                  </a:lnTo>
                  <a:lnTo>
                    <a:pt x="528066" y="949166"/>
                  </a:lnTo>
                  <a:lnTo>
                    <a:pt x="524161" y="955262"/>
                  </a:lnTo>
                  <a:lnTo>
                    <a:pt x="516350" y="958310"/>
                  </a:lnTo>
                  <a:lnTo>
                    <a:pt x="507682" y="952976"/>
                  </a:lnTo>
                  <a:lnTo>
                    <a:pt x="502063" y="940689"/>
                  </a:lnTo>
                  <a:lnTo>
                    <a:pt x="508540" y="935927"/>
                  </a:lnTo>
                  <a:lnTo>
                    <a:pt x="515779" y="913162"/>
                  </a:lnTo>
                  <a:lnTo>
                    <a:pt x="508159" y="889730"/>
                  </a:lnTo>
                  <a:lnTo>
                    <a:pt x="503206" y="886111"/>
                  </a:lnTo>
                  <a:lnTo>
                    <a:pt x="503587" y="878777"/>
                  </a:lnTo>
                  <a:lnTo>
                    <a:pt x="498443" y="877348"/>
                  </a:lnTo>
                  <a:lnTo>
                    <a:pt x="487108" y="880682"/>
                  </a:lnTo>
                  <a:lnTo>
                    <a:pt x="481679" y="878014"/>
                  </a:lnTo>
                  <a:lnTo>
                    <a:pt x="461010" y="877634"/>
                  </a:lnTo>
                  <a:lnTo>
                    <a:pt x="452152" y="882968"/>
                  </a:lnTo>
                  <a:lnTo>
                    <a:pt x="453009" y="886206"/>
                  </a:lnTo>
                  <a:lnTo>
                    <a:pt x="432149" y="885349"/>
                  </a:lnTo>
                  <a:lnTo>
                    <a:pt x="426529" y="890301"/>
                  </a:lnTo>
                  <a:lnTo>
                    <a:pt x="427768" y="898779"/>
                  </a:lnTo>
                  <a:lnTo>
                    <a:pt x="421577" y="902303"/>
                  </a:lnTo>
                  <a:lnTo>
                    <a:pt x="420910" y="908590"/>
                  </a:lnTo>
                  <a:lnTo>
                    <a:pt x="424434" y="914781"/>
                  </a:lnTo>
                  <a:lnTo>
                    <a:pt x="415766" y="925354"/>
                  </a:lnTo>
                  <a:lnTo>
                    <a:pt x="412147" y="938784"/>
                  </a:lnTo>
                  <a:lnTo>
                    <a:pt x="423862" y="944880"/>
                  </a:lnTo>
                  <a:lnTo>
                    <a:pt x="409861" y="947833"/>
                  </a:lnTo>
                  <a:lnTo>
                    <a:pt x="388334" y="939451"/>
                  </a:lnTo>
                  <a:lnTo>
                    <a:pt x="384715" y="948118"/>
                  </a:lnTo>
                  <a:lnTo>
                    <a:pt x="371285" y="952405"/>
                  </a:lnTo>
                  <a:lnTo>
                    <a:pt x="364046" y="960120"/>
                  </a:lnTo>
                  <a:lnTo>
                    <a:pt x="349282" y="959548"/>
                  </a:lnTo>
                  <a:lnTo>
                    <a:pt x="334423" y="967359"/>
                  </a:lnTo>
                  <a:lnTo>
                    <a:pt x="312706" y="974312"/>
                  </a:lnTo>
                  <a:lnTo>
                    <a:pt x="305276" y="980694"/>
                  </a:lnTo>
                  <a:lnTo>
                    <a:pt x="300037" y="972502"/>
                  </a:lnTo>
                  <a:lnTo>
                    <a:pt x="288131" y="979170"/>
                  </a:lnTo>
                  <a:lnTo>
                    <a:pt x="282892" y="964597"/>
                  </a:lnTo>
                  <a:lnTo>
                    <a:pt x="275082" y="955643"/>
                  </a:lnTo>
                  <a:lnTo>
                    <a:pt x="268510" y="953071"/>
                  </a:lnTo>
                  <a:lnTo>
                    <a:pt x="268319" y="951262"/>
                  </a:lnTo>
                  <a:lnTo>
                    <a:pt x="275082" y="952405"/>
                  </a:lnTo>
                  <a:lnTo>
                    <a:pt x="287274" y="946404"/>
                  </a:lnTo>
                  <a:lnTo>
                    <a:pt x="305467" y="947547"/>
                  </a:lnTo>
                  <a:lnTo>
                    <a:pt x="304990" y="943261"/>
                  </a:lnTo>
                  <a:lnTo>
                    <a:pt x="281940" y="940213"/>
                  </a:lnTo>
                  <a:lnTo>
                    <a:pt x="273939" y="936784"/>
                  </a:lnTo>
                  <a:lnTo>
                    <a:pt x="272224" y="941546"/>
                  </a:lnTo>
                  <a:lnTo>
                    <a:pt x="271558" y="938213"/>
                  </a:lnTo>
                  <a:lnTo>
                    <a:pt x="276225" y="933164"/>
                  </a:lnTo>
                  <a:lnTo>
                    <a:pt x="276320" y="926878"/>
                  </a:lnTo>
                  <a:lnTo>
                    <a:pt x="285179" y="921258"/>
                  </a:lnTo>
                  <a:lnTo>
                    <a:pt x="282988" y="919639"/>
                  </a:lnTo>
                  <a:lnTo>
                    <a:pt x="283940" y="915067"/>
                  </a:lnTo>
                  <a:lnTo>
                    <a:pt x="276606" y="909351"/>
                  </a:lnTo>
                  <a:lnTo>
                    <a:pt x="274511" y="914114"/>
                  </a:lnTo>
                  <a:lnTo>
                    <a:pt x="267748" y="911543"/>
                  </a:lnTo>
                  <a:lnTo>
                    <a:pt x="262128" y="913448"/>
                  </a:lnTo>
                  <a:lnTo>
                    <a:pt x="259556" y="909733"/>
                  </a:lnTo>
                  <a:lnTo>
                    <a:pt x="251365" y="913829"/>
                  </a:lnTo>
                  <a:lnTo>
                    <a:pt x="249745" y="910114"/>
                  </a:lnTo>
                  <a:lnTo>
                    <a:pt x="245269" y="910876"/>
                  </a:lnTo>
                  <a:lnTo>
                    <a:pt x="243459" y="907066"/>
                  </a:lnTo>
                  <a:lnTo>
                    <a:pt x="239173" y="906399"/>
                  </a:lnTo>
                  <a:lnTo>
                    <a:pt x="238030" y="912686"/>
                  </a:lnTo>
                  <a:lnTo>
                    <a:pt x="226123" y="903446"/>
                  </a:lnTo>
                  <a:lnTo>
                    <a:pt x="224219" y="907542"/>
                  </a:lnTo>
                  <a:lnTo>
                    <a:pt x="206026" y="894874"/>
                  </a:lnTo>
                  <a:lnTo>
                    <a:pt x="188500" y="899160"/>
                  </a:lnTo>
                  <a:lnTo>
                    <a:pt x="178498" y="893255"/>
                  </a:lnTo>
                  <a:lnTo>
                    <a:pt x="165163" y="895064"/>
                  </a:lnTo>
                  <a:lnTo>
                    <a:pt x="164116" y="897731"/>
                  </a:lnTo>
                  <a:lnTo>
                    <a:pt x="166973" y="900399"/>
                  </a:lnTo>
                  <a:lnTo>
                    <a:pt x="164306" y="903351"/>
                  </a:lnTo>
                  <a:lnTo>
                    <a:pt x="162687" y="916495"/>
                  </a:lnTo>
                  <a:lnTo>
                    <a:pt x="165068" y="918020"/>
                  </a:lnTo>
                  <a:lnTo>
                    <a:pt x="167640" y="928783"/>
                  </a:lnTo>
                  <a:lnTo>
                    <a:pt x="165830" y="938879"/>
                  </a:lnTo>
                  <a:lnTo>
                    <a:pt x="169069" y="946214"/>
                  </a:lnTo>
                  <a:lnTo>
                    <a:pt x="178784" y="944594"/>
                  </a:lnTo>
                  <a:lnTo>
                    <a:pt x="180213" y="952214"/>
                  </a:lnTo>
                  <a:lnTo>
                    <a:pt x="183452" y="952691"/>
                  </a:lnTo>
                  <a:lnTo>
                    <a:pt x="182785" y="957739"/>
                  </a:lnTo>
                  <a:lnTo>
                    <a:pt x="174974" y="975836"/>
                  </a:lnTo>
                  <a:lnTo>
                    <a:pt x="165163" y="965454"/>
                  </a:lnTo>
                  <a:lnTo>
                    <a:pt x="158115" y="971074"/>
                  </a:lnTo>
                  <a:lnTo>
                    <a:pt x="146495" y="973836"/>
                  </a:lnTo>
                  <a:lnTo>
                    <a:pt x="137541" y="960311"/>
                  </a:lnTo>
                  <a:lnTo>
                    <a:pt x="136684" y="954024"/>
                  </a:lnTo>
                  <a:lnTo>
                    <a:pt x="110966" y="929450"/>
                  </a:lnTo>
                  <a:lnTo>
                    <a:pt x="96298" y="908971"/>
                  </a:lnTo>
                  <a:lnTo>
                    <a:pt x="80200" y="895064"/>
                  </a:lnTo>
                  <a:lnTo>
                    <a:pt x="77153" y="886968"/>
                  </a:lnTo>
                  <a:lnTo>
                    <a:pt x="71914" y="889159"/>
                  </a:lnTo>
                  <a:lnTo>
                    <a:pt x="62389" y="883920"/>
                  </a:lnTo>
                  <a:lnTo>
                    <a:pt x="79534" y="869347"/>
                  </a:lnTo>
                  <a:lnTo>
                    <a:pt x="80772" y="853345"/>
                  </a:lnTo>
                  <a:lnTo>
                    <a:pt x="78105" y="846677"/>
                  </a:lnTo>
                  <a:lnTo>
                    <a:pt x="73723" y="844201"/>
                  </a:lnTo>
                  <a:lnTo>
                    <a:pt x="70580" y="854678"/>
                  </a:lnTo>
                  <a:lnTo>
                    <a:pt x="60960" y="844296"/>
                  </a:lnTo>
                  <a:lnTo>
                    <a:pt x="39243" y="828580"/>
                  </a:lnTo>
                  <a:lnTo>
                    <a:pt x="41720" y="818864"/>
                  </a:lnTo>
                  <a:lnTo>
                    <a:pt x="33242" y="8081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1" name="Freihandform: Form 190">
              <a:extLst>
                <a:ext uri="{FF2B5EF4-FFF2-40B4-BE49-F238E27FC236}">
                  <a16:creationId xmlns:a16="http://schemas.microsoft.com/office/drawing/2014/main" id="{36B34362-D36C-4B8F-8BD8-F82D5ECC775F}"/>
                </a:ext>
              </a:extLst>
            </p:cNvPr>
            <p:cNvSpPr/>
            <p:nvPr/>
          </p:nvSpPr>
          <p:spPr>
            <a:xfrm>
              <a:off x="2339296" y="2505955"/>
              <a:ext cx="851400" cy="782100"/>
            </a:xfrm>
            <a:custGeom>
              <a:avLst/>
              <a:gdLst>
                <a:gd name="connsiteX0" fmla="*/ 332137 w 1638300"/>
                <a:gd name="connsiteY0" fmla="*/ 450914 h 1504950"/>
                <a:gd name="connsiteX1" fmla="*/ 330899 w 1638300"/>
                <a:gd name="connsiteY1" fmla="*/ 447484 h 1504950"/>
                <a:gd name="connsiteX2" fmla="*/ 345281 w 1638300"/>
                <a:gd name="connsiteY2" fmla="*/ 442246 h 1504950"/>
                <a:gd name="connsiteX3" fmla="*/ 342138 w 1638300"/>
                <a:gd name="connsiteY3" fmla="*/ 433102 h 1504950"/>
                <a:gd name="connsiteX4" fmla="*/ 396430 w 1638300"/>
                <a:gd name="connsiteY4" fmla="*/ 418909 h 1504950"/>
                <a:gd name="connsiteX5" fmla="*/ 395954 w 1638300"/>
                <a:gd name="connsiteY5" fmla="*/ 414147 h 1504950"/>
                <a:gd name="connsiteX6" fmla="*/ 402717 w 1638300"/>
                <a:gd name="connsiteY6" fmla="*/ 413575 h 1504950"/>
                <a:gd name="connsiteX7" fmla="*/ 410718 w 1638300"/>
                <a:gd name="connsiteY7" fmla="*/ 402622 h 1504950"/>
                <a:gd name="connsiteX8" fmla="*/ 405860 w 1638300"/>
                <a:gd name="connsiteY8" fmla="*/ 393859 h 1504950"/>
                <a:gd name="connsiteX9" fmla="*/ 426625 w 1638300"/>
                <a:gd name="connsiteY9" fmla="*/ 386239 h 1504950"/>
                <a:gd name="connsiteX10" fmla="*/ 463868 w 1638300"/>
                <a:gd name="connsiteY10" fmla="*/ 381095 h 1504950"/>
                <a:gd name="connsiteX11" fmla="*/ 486156 w 1638300"/>
                <a:gd name="connsiteY11" fmla="*/ 375094 h 1504950"/>
                <a:gd name="connsiteX12" fmla="*/ 478250 w 1638300"/>
                <a:gd name="connsiteY12" fmla="*/ 342709 h 1504950"/>
                <a:gd name="connsiteX13" fmla="*/ 472916 w 1638300"/>
                <a:gd name="connsiteY13" fmla="*/ 336709 h 1504950"/>
                <a:gd name="connsiteX14" fmla="*/ 502253 w 1638300"/>
                <a:gd name="connsiteY14" fmla="*/ 334708 h 1504950"/>
                <a:gd name="connsiteX15" fmla="*/ 501015 w 1638300"/>
                <a:gd name="connsiteY15" fmla="*/ 329851 h 1504950"/>
                <a:gd name="connsiteX16" fmla="*/ 511778 w 1638300"/>
                <a:gd name="connsiteY16" fmla="*/ 328612 h 1504950"/>
                <a:gd name="connsiteX17" fmla="*/ 509207 w 1638300"/>
                <a:gd name="connsiteY17" fmla="*/ 313563 h 1504950"/>
                <a:gd name="connsiteX18" fmla="*/ 533971 w 1638300"/>
                <a:gd name="connsiteY18" fmla="*/ 307943 h 1504950"/>
                <a:gd name="connsiteX19" fmla="*/ 525875 w 1638300"/>
                <a:gd name="connsiteY19" fmla="*/ 277368 h 1504950"/>
                <a:gd name="connsiteX20" fmla="*/ 537210 w 1638300"/>
                <a:gd name="connsiteY20" fmla="*/ 272415 h 1504950"/>
                <a:gd name="connsiteX21" fmla="*/ 542354 w 1638300"/>
                <a:gd name="connsiteY21" fmla="*/ 284702 h 1504950"/>
                <a:gd name="connsiteX22" fmla="*/ 545878 w 1638300"/>
                <a:gd name="connsiteY22" fmla="*/ 282892 h 1504950"/>
                <a:gd name="connsiteX23" fmla="*/ 547497 w 1638300"/>
                <a:gd name="connsiteY23" fmla="*/ 287750 h 1504950"/>
                <a:gd name="connsiteX24" fmla="*/ 551117 w 1638300"/>
                <a:gd name="connsiteY24" fmla="*/ 287274 h 1504950"/>
                <a:gd name="connsiteX25" fmla="*/ 548545 w 1638300"/>
                <a:gd name="connsiteY25" fmla="*/ 281559 h 1504950"/>
                <a:gd name="connsiteX26" fmla="*/ 563023 w 1638300"/>
                <a:gd name="connsiteY26" fmla="*/ 276034 h 1504950"/>
                <a:gd name="connsiteX27" fmla="*/ 568738 w 1638300"/>
                <a:gd name="connsiteY27" fmla="*/ 288226 h 1504950"/>
                <a:gd name="connsiteX28" fmla="*/ 585692 w 1638300"/>
                <a:gd name="connsiteY28" fmla="*/ 285941 h 1504950"/>
                <a:gd name="connsiteX29" fmla="*/ 596551 w 1638300"/>
                <a:gd name="connsiteY29" fmla="*/ 281559 h 1504950"/>
                <a:gd name="connsiteX30" fmla="*/ 599694 w 1638300"/>
                <a:gd name="connsiteY30" fmla="*/ 291179 h 1504950"/>
                <a:gd name="connsiteX31" fmla="*/ 611696 w 1638300"/>
                <a:gd name="connsiteY31" fmla="*/ 290703 h 1504950"/>
                <a:gd name="connsiteX32" fmla="*/ 617220 w 1638300"/>
                <a:gd name="connsiteY32" fmla="*/ 282702 h 1504950"/>
                <a:gd name="connsiteX33" fmla="*/ 629412 w 1638300"/>
                <a:gd name="connsiteY33" fmla="*/ 276701 h 1504950"/>
                <a:gd name="connsiteX34" fmla="*/ 627317 w 1638300"/>
                <a:gd name="connsiteY34" fmla="*/ 271177 h 1504950"/>
                <a:gd name="connsiteX35" fmla="*/ 642938 w 1638300"/>
                <a:gd name="connsiteY35" fmla="*/ 265462 h 1504950"/>
                <a:gd name="connsiteX36" fmla="*/ 647700 w 1638300"/>
                <a:gd name="connsiteY36" fmla="*/ 261271 h 1504950"/>
                <a:gd name="connsiteX37" fmla="*/ 659988 w 1638300"/>
                <a:gd name="connsiteY37" fmla="*/ 239077 h 1504950"/>
                <a:gd name="connsiteX38" fmla="*/ 673894 w 1638300"/>
                <a:gd name="connsiteY38" fmla="*/ 233648 h 1504950"/>
                <a:gd name="connsiteX39" fmla="*/ 665798 w 1638300"/>
                <a:gd name="connsiteY39" fmla="*/ 215456 h 1504950"/>
                <a:gd name="connsiteX40" fmla="*/ 654748 w 1638300"/>
                <a:gd name="connsiteY40" fmla="*/ 213836 h 1504950"/>
                <a:gd name="connsiteX41" fmla="*/ 656273 w 1638300"/>
                <a:gd name="connsiteY41" fmla="*/ 205359 h 1504950"/>
                <a:gd name="connsiteX42" fmla="*/ 669036 w 1638300"/>
                <a:gd name="connsiteY42" fmla="*/ 201644 h 1504950"/>
                <a:gd name="connsiteX43" fmla="*/ 670846 w 1638300"/>
                <a:gd name="connsiteY43" fmla="*/ 194882 h 1504950"/>
                <a:gd name="connsiteX44" fmla="*/ 668941 w 1638300"/>
                <a:gd name="connsiteY44" fmla="*/ 193548 h 1504950"/>
                <a:gd name="connsiteX45" fmla="*/ 675132 w 1638300"/>
                <a:gd name="connsiteY45" fmla="*/ 184690 h 1504950"/>
                <a:gd name="connsiteX46" fmla="*/ 683133 w 1638300"/>
                <a:gd name="connsiteY46" fmla="*/ 179260 h 1504950"/>
                <a:gd name="connsiteX47" fmla="*/ 682085 w 1638300"/>
                <a:gd name="connsiteY47" fmla="*/ 174879 h 1504950"/>
                <a:gd name="connsiteX48" fmla="*/ 701516 w 1638300"/>
                <a:gd name="connsiteY48" fmla="*/ 169735 h 1504950"/>
                <a:gd name="connsiteX49" fmla="*/ 703136 w 1638300"/>
                <a:gd name="connsiteY49" fmla="*/ 150781 h 1504950"/>
                <a:gd name="connsiteX50" fmla="*/ 695801 w 1638300"/>
                <a:gd name="connsiteY50" fmla="*/ 152876 h 1504950"/>
                <a:gd name="connsiteX51" fmla="*/ 679038 w 1638300"/>
                <a:gd name="connsiteY51" fmla="*/ 129159 h 1504950"/>
                <a:gd name="connsiteX52" fmla="*/ 682085 w 1638300"/>
                <a:gd name="connsiteY52" fmla="*/ 123539 h 1504950"/>
                <a:gd name="connsiteX53" fmla="*/ 691991 w 1638300"/>
                <a:gd name="connsiteY53" fmla="*/ 126206 h 1504950"/>
                <a:gd name="connsiteX54" fmla="*/ 692277 w 1638300"/>
                <a:gd name="connsiteY54" fmla="*/ 122777 h 1504950"/>
                <a:gd name="connsiteX55" fmla="*/ 706946 w 1638300"/>
                <a:gd name="connsiteY55" fmla="*/ 123158 h 1504950"/>
                <a:gd name="connsiteX56" fmla="*/ 705612 w 1638300"/>
                <a:gd name="connsiteY56" fmla="*/ 116300 h 1504950"/>
                <a:gd name="connsiteX57" fmla="*/ 707993 w 1638300"/>
                <a:gd name="connsiteY57" fmla="*/ 115157 h 1504950"/>
                <a:gd name="connsiteX58" fmla="*/ 699707 w 1638300"/>
                <a:gd name="connsiteY58" fmla="*/ 106013 h 1504950"/>
                <a:gd name="connsiteX59" fmla="*/ 703993 w 1638300"/>
                <a:gd name="connsiteY59" fmla="*/ 103251 h 1504950"/>
                <a:gd name="connsiteX60" fmla="*/ 701897 w 1638300"/>
                <a:gd name="connsiteY60" fmla="*/ 100679 h 1504950"/>
                <a:gd name="connsiteX61" fmla="*/ 704374 w 1638300"/>
                <a:gd name="connsiteY61" fmla="*/ 99536 h 1504950"/>
                <a:gd name="connsiteX62" fmla="*/ 697897 w 1638300"/>
                <a:gd name="connsiteY62" fmla="*/ 101632 h 1504950"/>
                <a:gd name="connsiteX63" fmla="*/ 699325 w 1638300"/>
                <a:gd name="connsiteY63" fmla="*/ 96107 h 1504950"/>
                <a:gd name="connsiteX64" fmla="*/ 696754 w 1638300"/>
                <a:gd name="connsiteY64" fmla="*/ 90297 h 1504950"/>
                <a:gd name="connsiteX65" fmla="*/ 703993 w 1638300"/>
                <a:gd name="connsiteY65" fmla="*/ 82582 h 1504950"/>
                <a:gd name="connsiteX66" fmla="*/ 704659 w 1638300"/>
                <a:gd name="connsiteY66" fmla="*/ 78010 h 1504950"/>
                <a:gd name="connsiteX67" fmla="*/ 700850 w 1638300"/>
                <a:gd name="connsiteY67" fmla="*/ 73819 h 1504950"/>
                <a:gd name="connsiteX68" fmla="*/ 707136 w 1638300"/>
                <a:gd name="connsiteY68" fmla="*/ 68294 h 1504950"/>
                <a:gd name="connsiteX69" fmla="*/ 704374 w 1638300"/>
                <a:gd name="connsiteY69" fmla="*/ 64484 h 1504950"/>
                <a:gd name="connsiteX70" fmla="*/ 698564 w 1638300"/>
                <a:gd name="connsiteY70" fmla="*/ 63341 h 1504950"/>
                <a:gd name="connsiteX71" fmla="*/ 699802 w 1638300"/>
                <a:gd name="connsiteY71" fmla="*/ 58674 h 1504950"/>
                <a:gd name="connsiteX72" fmla="*/ 702850 w 1638300"/>
                <a:gd name="connsiteY72" fmla="*/ 59150 h 1504950"/>
                <a:gd name="connsiteX73" fmla="*/ 702088 w 1638300"/>
                <a:gd name="connsiteY73" fmla="*/ 56388 h 1504950"/>
                <a:gd name="connsiteX74" fmla="*/ 692563 w 1638300"/>
                <a:gd name="connsiteY74" fmla="*/ 59817 h 1504950"/>
                <a:gd name="connsiteX75" fmla="*/ 691991 w 1638300"/>
                <a:gd name="connsiteY75" fmla="*/ 56769 h 1504950"/>
                <a:gd name="connsiteX76" fmla="*/ 697897 w 1638300"/>
                <a:gd name="connsiteY76" fmla="*/ 46291 h 1504950"/>
                <a:gd name="connsiteX77" fmla="*/ 693897 w 1638300"/>
                <a:gd name="connsiteY77" fmla="*/ 43339 h 1504950"/>
                <a:gd name="connsiteX78" fmla="*/ 695706 w 1638300"/>
                <a:gd name="connsiteY78" fmla="*/ 39433 h 1504950"/>
                <a:gd name="connsiteX79" fmla="*/ 684562 w 1638300"/>
                <a:gd name="connsiteY79" fmla="*/ 38195 h 1504950"/>
                <a:gd name="connsiteX80" fmla="*/ 684562 w 1638300"/>
                <a:gd name="connsiteY80" fmla="*/ 27622 h 1504950"/>
                <a:gd name="connsiteX81" fmla="*/ 690563 w 1638300"/>
                <a:gd name="connsiteY81" fmla="*/ 30194 h 1504950"/>
                <a:gd name="connsiteX82" fmla="*/ 698088 w 1638300"/>
                <a:gd name="connsiteY82" fmla="*/ 22574 h 1504950"/>
                <a:gd name="connsiteX83" fmla="*/ 724186 w 1638300"/>
                <a:gd name="connsiteY83" fmla="*/ 10382 h 1504950"/>
                <a:gd name="connsiteX84" fmla="*/ 730377 w 1638300"/>
                <a:gd name="connsiteY84" fmla="*/ 9525 h 1504950"/>
                <a:gd name="connsiteX85" fmla="*/ 732377 w 1638300"/>
                <a:gd name="connsiteY85" fmla="*/ 17812 h 1504950"/>
                <a:gd name="connsiteX86" fmla="*/ 738474 w 1638300"/>
                <a:gd name="connsiteY86" fmla="*/ 18288 h 1504950"/>
                <a:gd name="connsiteX87" fmla="*/ 735521 w 1638300"/>
                <a:gd name="connsiteY87" fmla="*/ 22098 h 1504950"/>
                <a:gd name="connsiteX88" fmla="*/ 731234 w 1638300"/>
                <a:gd name="connsiteY88" fmla="*/ 19241 h 1504950"/>
                <a:gd name="connsiteX89" fmla="*/ 727234 w 1638300"/>
                <a:gd name="connsiteY89" fmla="*/ 24384 h 1504950"/>
                <a:gd name="connsiteX90" fmla="*/ 732949 w 1638300"/>
                <a:gd name="connsiteY90" fmla="*/ 32766 h 1504950"/>
                <a:gd name="connsiteX91" fmla="*/ 736282 w 1638300"/>
                <a:gd name="connsiteY91" fmla="*/ 46291 h 1504950"/>
                <a:gd name="connsiteX92" fmla="*/ 739521 w 1638300"/>
                <a:gd name="connsiteY92" fmla="*/ 48863 h 1504950"/>
                <a:gd name="connsiteX93" fmla="*/ 734568 w 1638300"/>
                <a:gd name="connsiteY93" fmla="*/ 57626 h 1504950"/>
                <a:gd name="connsiteX94" fmla="*/ 738092 w 1638300"/>
                <a:gd name="connsiteY94" fmla="*/ 62293 h 1504950"/>
                <a:gd name="connsiteX95" fmla="*/ 735616 w 1638300"/>
                <a:gd name="connsiteY95" fmla="*/ 64960 h 1504950"/>
                <a:gd name="connsiteX96" fmla="*/ 741712 w 1638300"/>
                <a:gd name="connsiteY96" fmla="*/ 69533 h 1504950"/>
                <a:gd name="connsiteX97" fmla="*/ 737711 w 1638300"/>
                <a:gd name="connsiteY97" fmla="*/ 75914 h 1504950"/>
                <a:gd name="connsiteX98" fmla="*/ 740473 w 1638300"/>
                <a:gd name="connsiteY98" fmla="*/ 88773 h 1504950"/>
                <a:gd name="connsiteX99" fmla="*/ 761619 w 1638300"/>
                <a:gd name="connsiteY99" fmla="*/ 93440 h 1504950"/>
                <a:gd name="connsiteX100" fmla="*/ 767049 w 1638300"/>
                <a:gd name="connsiteY100" fmla="*/ 92202 h 1504950"/>
                <a:gd name="connsiteX101" fmla="*/ 772001 w 1638300"/>
                <a:gd name="connsiteY101" fmla="*/ 83725 h 1504950"/>
                <a:gd name="connsiteX102" fmla="*/ 792766 w 1638300"/>
                <a:gd name="connsiteY102" fmla="*/ 79724 h 1504950"/>
                <a:gd name="connsiteX103" fmla="*/ 794671 w 1638300"/>
                <a:gd name="connsiteY103" fmla="*/ 79819 h 1504950"/>
                <a:gd name="connsiteX104" fmla="*/ 797243 w 1638300"/>
                <a:gd name="connsiteY104" fmla="*/ 88964 h 1504950"/>
                <a:gd name="connsiteX105" fmla="*/ 802481 w 1638300"/>
                <a:gd name="connsiteY105" fmla="*/ 92011 h 1504950"/>
                <a:gd name="connsiteX106" fmla="*/ 812578 w 1638300"/>
                <a:gd name="connsiteY106" fmla="*/ 90583 h 1504950"/>
                <a:gd name="connsiteX107" fmla="*/ 817912 w 1638300"/>
                <a:gd name="connsiteY107" fmla="*/ 86487 h 1504950"/>
                <a:gd name="connsiteX108" fmla="*/ 821627 w 1638300"/>
                <a:gd name="connsiteY108" fmla="*/ 91726 h 1504950"/>
                <a:gd name="connsiteX109" fmla="*/ 825532 w 1638300"/>
                <a:gd name="connsiteY109" fmla="*/ 89154 h 1504950"/>
                <a:gd name="connsiteX110" fmla="*/ 838771 w 1638300"/>
                <a:gd name="connsiteY110" fmla="*/ 107823 h 1504950"/>
                <a:gd name="connsiteX111" fmla="*/ 840963 w 1638300"/>
                <a:gd name="connsiteY111" fmla="*/ 114871 h 1504950"/>
                <a:gd name="connsiteX112" fmla="*/ 846868 w 1638300"/>
                <a:gd name="connsiteY112" fmla="*/ 113062 h 1504950"/>
                <a:gd name="connsiteX113" fmla="*/ 850297 w 1638300"/>
                <a:gd name="connsiteY113" fmla="*/ 117634 h 1504950"/>
                <a:gd name="connsiteX114" fmla="*/ 864394 w 1638300"/>
                <a:gd name="connsiteY114" fmla="*/ 119348 h 1504950"/>
                <a:gd name="connsiteX115" fmla="*/ 883920 w 1638300"/>
                <a:gd name="connsiteY115" fmla="*/ 132493 h 1504950"/>
                <a:gd name="connsiteX116" fmla="*/ 885349 w 1638300"/>
                <a:gd name="connsiteY116" fmla="*/ 136208 h 1504950"/>
                <a:gd name="connsiteX117" fmla="*/ 872109 w 1638300"/>
                <a:gd name="connsiteY117" fmla="*/ 150400 h 1504950"/>
                <a:gd name="connsiteX118" fmla="*/ 864584 w 1638300"/>
                <a:gd name="connsiteY118" fmla="*/ 150590 h 1504950"/>
                <a:gd name="connsiteX119" fmla="*/ 866870 w 1638300"/>
                <a:gd name="connsiteY119" fmla="*/ 160306 h 1504950"/>
                <a:gd name="connsiteX120" fmla="*/ 879634 w 1638300"/>
                <a:gd name="connsiteY120" fmla="*/ 158210 h 1504950"/>
                <a:gd name="connsiteX121" fmla="*/ 883063 w 1638300"/>
                <a:gd name="connsiteY121" fmla="*/ 173450 h 1504950"/>
                <a:gd name="connsiteX122" fmla="*/ 890683 w 1638300"/>
                <a:gd name="connsiteY122" fmla="*/ 172688 h 1504950"/>
                <a:gd name="connsiteX123" fmla="*/ 904875 w 1638300"/>
                <a:gd name="connsiteY123" fmla="*/ 176117 h 1504950"/>
                <a:gd name="connsiteX124" fmla="*/ 904875 w 1638300"/>
                <a:gd name="connsiteY124" fmla="*/ 197072 h 1504950"/>
                <a:gd name="connsiteX125" fmla="*/ 920782 w 1638300"/>
                <a:gd name="connsiteY125" fmla="*/ 192881 h 1504950"/>
                <a:gd name="connsiteX126" fmla="*/ 922306 w 1638300"/>
                <a:gd name="connsiteY126" fmla="*/ 195643 h 1504950"/>
                <a:gd name="connsiteX127" fmla="*/ 932022 w 1638300"/>
                <a:gd name="connsiteY127" fmla="*/ 187928 h 1504950"/>
                <a:gd name="connsiteX128" fmla="*/ 938499 w 1638300"/>
                <a:gd name="connsiteY128" fmla="*/ 186023 h 1504950"/>
                <a:gd name="connsiteX129" fmla="*/ 934308 w 1638300"/>
                <a:gd name="connsiteY129" fmla="*/ 182118 h 1504950"/>
                <a:gd name="connsiteX130" fmla="*/ 933355 w 1638300"/>
                <a:gd name="connsiteY130" fmla="*/ 167926 h 1504950"/>
                <a:gd name="connsiteX131" fmla="*/ 937260 w 1638300"/>
                <a:gd name="connsiteY131" fmla="*/ 165449 h 1504950"/>
                <a:gd name="connsiteX132" fmla="*/ 937546 w 1638300"/>
                <a:gd name="connsiteY132" fmla="*/ 161734 h 1504950"/>
                <a:gd name="connsiteX133" fmla="*/ 939927 w 1638300"/>
                <a:gd name="connsiteY133" fmla="*/ 161734 h 1504950"/>
                <a:gd name="connsiteX134" fmla="*/ 942880 w 1638300"/>
                <a:gd name="connsiteY134" fmla="*/ 151638 h 1504950"/>
                <a:gd name="connsiteX135" fmla="*/ 977265 w 1638300"/>
                <a:gd name="connsiteY135" fmla="*/ 151924 h 1504950"/>
                <a:gd name="connsiteX136" fmla="*/ 977837 w 1638300"/>
                <a:gd name="connsiteY136" fmla="*/ 162306 h 1504950"/>
                <a:gd name="connsiteX137" fmla="*/ 985552 w 1638300"/>
                <a:gd name="connsiteY137" fmla="*/ 158210 h 1504950"/>
                <a:gd name="connsiteX138" fmla="*/ 992410 w 1638300"/>
                <a:gd name="connsiteY138" fmla="*/ 162020 h 1504950"/>
                <a:gd name="connsiteX139" fmla="*/ 1007078 w 1638300"/>
                <a:gd name="connsiteY139" fmla="*/ 160877 h 1504950"/>
                <a:gd name="connsiteX140" fmla="*/ 1009936 w 1638300"/>
                <a:gd name="connsiteY140" fmla="*/ 169735 h 1504950"/>
                <a:gd name="connsiteX141" fmla="*/ 1021556 w 1638300"/>
                <a:gd name="connsiteY141" fmla="*/ 167735 h 1504950"/>
                <a:gd name="connsiteX142" fmla="*/ 1025271 w 1638300"/>
                <a:gd name="connsiteY142" fmla="*/ 180213 h 1504950"/>
                <a:gd name="connsiteX143" fmla="*/ 1051846 w 1638300"/>
                <a:gd name="connsiteY143" fmla="*/ 173926 h 1504950"/>
                <a:gd name="connsiteX144" fmla="*/ 1070896 w 1638300"/>
                <a:gd name="connsiteY144" fmla="*/ 164973 h 1504950"/>
                <a:gd name="connsiteX145" fmla="*/ 1078897 w 1638300"/>
                <a:gd name="connsiteY145" fmla="*/ 158210 h 1504950"/>
                <a:gd name="connsiteX146" fmla="*/ 1108329 w 1638300"/>
                <a:gd name="connsiteY146" fmla="*/ 148590 h 1504950"/>
                <a:gd name="connsiteX147" fmla="*/ 1122236 w 1638300"/>
                <a:gd name="connsiteY147" fmla="*/ 147352 h 1504950"/>
                <a:gd name="connsiteX148" fmla="*/ 1131665 w 1638300"/>
                <a:gd name="connsiteY148" fmla="*/ 149257 h 1504950"/>
                <a:gd name="connsiteX149" fmla="*/ 1142238 w 1638300"/>
                <a:gd name="connsiteY149" fmla="*/ 144590 h 1504950"/>
                <a:gd name="connsiteX150" fmla="*/ 1156145 w 1638300"/>
                <a:gd name="connsiteY150" fmla="*/ 148685 h 1504950"/>
                <a:gd name="connsiteX151" fmla="*/ 1166146 w 1638300"/>
                <a:gd name="connsiteY151" fmla="*/ 144685 h 1504950"/>
                <a:gd name="connsiteX152" fmla="*/ 1177195 w 1638300"/>
                <a:gd name="connsiteY152" fmla="*/ 136112 h 1504950"/>
                <a:gd name="connsiteX153" fmla="*/ 1181672 w 1638300"/>
                <a:gd name="connsiteY153" fmla="*/ 147447 h 1504950"/>
                <a:gd name="connsiteX154" fmla="*/ 1185958 w 1638300"/>
                <a:gd name="connsiteY154" fmla="*/ 150495 h 1504950"/>
                <a:gd name="connsiteX155" fmla="*/ 1189863 w 1638300"/>
                <a:gd name="connsiteY155" fmla="*/ 148685 h 1504950"/>
                <a:gd name="connsiteX156" fmla="*/ 1190149 w 1638300"/>
                <a:gd name="connsiteY156" fmla="*/ 144970 h 1504950"/>
                <a:gd name="connsiteX157" fmla="*/ 1202150 w 1638300"/>
                <a:gd name="connsiteY157" fmla="*/ 144113 h 1504950"/>
                <a:gd name="connsiteX158" fmla="*/ 1198436 w 1638300"/>
                <a:gd name="connsiteY158" fmla="*/ 136493 h 1504950"/>
                <a:gd name="connsiteX159" fmla="*/ 1207103 w 1638300"/>
                <a:gd name="connsiteY159" fmla="*/ 129731 h 1504950"/>
                <a:gd name="connsiteX160" fmla="*/ 1208913 w 1638300"/>
                <a:gd name="connsiteY160" fmla="*/ 131064 h 1504950"/>
                <a:gd name="connsiteX161" fmla="*/ 1207580 w 1638300"/>
                <a:gd name="connsiteY161" fmla="*/ 127444 h 1504950"/>
                <a:gd name="connsiteX162" fmla="*/ 1219009 w 1638300"/>
                <a:gd name="connsiteY162" fmla="*/ 122396 h 1504950"/>
                <a:gd name="connsiteX163" fmla="*/ 1223486 w 1638300"/>
                <a:gd name="connsiteY163" fmla="*/ 123158 h 1504950"/>
                <a:gd name="connsiteX164" fmla="*/ 1225201 w 1638300"/>
                <a:gd name="connsiteY164" fmla="*/ 120301 h 1504950"/>
                <a:gd name="connsiteX165" fmla="*/ 1226439 w 1638300"/>
                <a:gd name="connsiteY165" fmla="*/ 125540 h 1504950"/>
                <a:gd name="connsiteX166" fmla="*/ 1233869 w 1638300"/>
                <a:gd name="connsiteY166" fmla="*/ 125063 h 1504950"/>
                <a:gd name="connsiteX167" fmla="*/ 1237583 w 1638300"/>
                <a:gd name="connsiteY167" fmla="*/ 128111 h 1504950"/>
                <a:gd name="connsiteX168" fmla="*/ 1241679 w 1638300"/>
                <a:gd name="connsiteY168" fmla="*/ 125825 h 1504950"/>
                <a:gd name="connsiteX169" fmla="*/ 1244727 w 1638300"/>
                <a:gd name="connsiteY169" fmla="*/ 128873 h 1504950"/>
                <a:gd name="connsiteX170" fmla="*/ 1244822 w 1638300"/>
                <a:gd name="connsiteY170" fmla="*/ 126301 h 1504950"/>
                <a:gd name="connsiteX171" fmla="*/ 1253680 w 1638300"/>
                <a:gd name="connsiteY171" fmla="*/ 126683 h 1504950"/>
                <a:gd name="connsiteX172" fmla="*/ 1258634 w 1638300"/>
                <a:gd name="connsiteY172" fmla="*/ 129349 h 1504950"/>
                <a:gd name="connsiteX173" fmla="*/ 1260824 w 1638300"/>
                <a:gd name="connsiteY173" fmla="*/ 138017 h 1504950"/>
                <a:gd name="connsiteX174" fmla="*/ 1277684 w 1638300"/>
                <a:gd name="connsiteY174" fmla="*/ 149161 h 1504950"/>
                <a:gd name="connsiteX175" fmla="*/ 1272064 w 1638300"/>
                <a:gd name="connsiteY175" fmla="*/ 158020 h 1504950"/>
                <a:gd name="connsiteX176" fmla="*/ 1278541 w 1638300"/>
                <a:gd name="connsiteY176" fmla="*/ 172021 h 1504950"/>
                <a:gd name="connsiteX177" fmla="*/ 1280636 w 1638300"/>
                <a:gd name="connsiteY177" fmla="*/ 173450 h 1504950"/>
                <a:gd name="connsiteX178" fmla="*/ 1285304 w 1638300"/>
                <a:gd name="connsiteY178" fmla="*/ 169545 h 1504950"/>
                <a:gd name="connsiteX179" fmla="*/ 1287113 w 1638300"/>
                <a:gd name="connsiteY179" fmla="*/ 173260 h 1504950"/>
                <a:gd name="connsiteX180" fmla="*/ 1298067 w 1638300"/>
                <a:gd name="connsiteY180" fmla="*/ 176593 h 1504950"/>
                <a:gd name="connsiteX181" fmla="*/ 1301496 w 1638300"/>
                <a:gd name="connsiteY181" fmla="*/ 174022 h 1504950"/>
                <a:gd name="connsiteX182" fmla="*/ 1297019 w 1638300"/>
                <a:gd name="connsiteY182" fmla="*/ 166878 h 1504950"/>
                <a:gd name="connsiteX183" fmla="*/ 1302639 w 1638300"/>
                <a:gd name="connsiteY183" fmla="*/ 175355 h 1504950"/>
                <a:gd name="connsiteX184" fmla="*/ 1310830 w 1638300"/>
                <a:gd name="connsiteY184" fmla="*/ 169545 h 1504950"/>
                <a:gd name="connsiteX185" fmla="*/ 1317974 w 1638300"/>
                <a:gd name="connsiteY185" fmla="*/ 173260 h 1504950"/>
                <a:gd name="connsiteX186" fmla="*/ 1315117 w 1638300"/>
                <a:gd name="connsiteY186" fmla="*/ 183833 h 1504950"/>
                <a:gd name="connsiteX187" fmla="*/ 1316736 w 1638300"/>
                <a:gd name="connsiteY187" fmla="*/ 189643 h 1504950"/>
                <a:gd name="connsiteX188" fmla="*/ 1320832 w 1638300"/>
                <a:gd name="connsiteY188" fmla="*/ 191833 h 1504950"/>
                <a:gd name="connsiteX189" fmla="*/ 1320927 w 1638300"/>
                <a:gd name="connsiteY189" fmla="*/ 195548 h 1504950"/>
                <a:gd name="connsiteX190" fmla="*/ 1324166 w 1638300"/>
                <a:gd name="connsiteY190" fmla="*/ 194691 h 1504950"/>
                <a:gd name="connsiteX191" fmla="*/ 1327881 w 1638300"/>
                <a:gd name="connsiteY191" fmla="*/ 197358 h 1504950"/>
                <a:gd name="connsiteX192" fmla="*/ 1331690 w 1638300"/>
                <a:gd name="connsiteY192" fmla="*/ 204121 h 1504950"/>
                <a:gd name="connsiteX193" fmla="*/ 1325118 w 1638300"/>
                <a:gd name="connsiteY193" fmla="*/ 210788 h 1504950"/>
                <a:gd name="connsiteX194" fmla="*/ 1330452 w 1638300"/>
                <a:gd name="connsiteY194" fmla="*/ 219456 h 1504950"/>
                <a:gd name="connsiteX195" fmla="*/ 1324451 w 1638300"/>
                <a:gd name="connsiteY195" fmla="*/ 221170 h 1504950"/>
                <a:gd name="connsiteX196" fmla="*/ 1329785 w 1638300"/>
                <a:gd name="connsiteY196" fmla="*/ 230410 h 1504950"/>
                <a:gd name="connsiteX197" fmla="*/ 1321403 w 1638300"/>
                <a:gd name="connsiteY197" fmla="*/ 238696 h 1504950"/>
                <a:gd name="connsiteX198" fmla="*/ 1322927 w 1638300"/>
                <a:gd name="connsiteY198" fmla="*/ 244602 h 1504950"/>
                <a:gd name="connsiteX199" fmla="*/ 1332548 w 1638300"/>
                <a:gd name="connsiteY199" fmla="*/ 249745 h 1504950"/>
                <a:gd name="connsiteX200" fmla="*/ 1350073 w 1638300"/>
                <a:gd name="connsiteY200" fmla="*/ 251841 h 1504950"/>
                <a:gd name="connsiteX201" fmla="*/ 1366361 w 1638300"/>
                <a:gd name="connsiteY201" fmla="*/ 246221 h 1504950"/>
                <a:gd name="connsiteX202" fmla="*/ 1380173 w 1638300"/>
                <a:gd name="connsiteY202" fmla="*/ 236887 h 1504950"/>
                <a:gd name="connsiteX203" fmla="*/ 1382268 w 1638300"/>
                <a:gd name="connsiteY203" fmla="*/ 231743 h 1504950"/>
                <a:gd name="connsiteX204" fmla="*/ 1389602 w 1638300"/>
                <a:gd name="connsiteY204" fmla="*/ 237268 h 1504950"/>
                <a:gd name="connsiteX205" fmla="*/ 1408176 w 1638300"/>
                <a:gd name="connsiteY205" fmla="*/ 222123 h 1504950"/>
                <a:gd name="connsiteX206" fmla="*/ 1421225 w 1638300"/>
                <a:gd name="connsiteY206" fmla="*/ 238887 h 1504950"/>
                <a:gd name="connsiteX207" fmla="*/ 1439513 w 1638300"/>
                <a:gd name="connsiteY207" fmla="*/ 250984 h 1504950"/>
                <a:gd name="connsiteX208" fmla="*/ 1441799 w 1638300"/>
                <a:gd name="connsiteY208" fmla="*/ 261271 h 1504950"/>
                <a:gd name="connsiteX209" fmla="*/ 1453515 w 1638300"/>
                <a:gd name="connsiteY209" fmla="*/ 272701 h 1504950"/>
                <a:gd name="connsiteX210" fmla="*/ 1458183 w 1638300"/>
                <a:gd name="connsiteY210" fmla="*/ 275082 h 1504950"/>
                <a:gd name="connsiteX211" fmla="*/ 1458944 w 1638300"/>
                <a:gd name="connsiteY211" fmla="*/ 269843 h 1504950"/>
                <a:gd name="connsiteX212" fmla="*/ 1463421 w 1638300"/>
                <a:gd name="connsiteY212" fmla="*/ 271653 h 1504950"/>
                <a:gd name="connsiteX213" fmla="*/ 1463517 w 1638300"/>
                <a:gd name="connsiteY213" fmla="*/ 266033 h 1504950"/>
                <a:gd name="connsiteX214" fmla="*/ 1470660 w 1638300"/>
                <a:gd name="connsiteY214" fmla="*/ 272510 h 1504950"/>
                <a:gd name="connsiteX215" fmla="*/ 1469707 w 1638300"/>
                <a:gd name="connsiteY215" fmla="*/ 278130 h 1504950"/>
                <a:gd name="connsiteX216" fmla="*/ 1478375 w 1638300"/>
                <a:gd name="connsiteY216" fmla="*/ 278892 h 1504950"/>
                <a:gd name="connsiteX217" fmla="*/ 1479042 w 1638300"/>
                <a:gd name="connsiteY217" fmla="*/ 274987 h 1504950"/>
                <a:gd name="connsiteX218" fmla="*/ 1479328 w 1638300"/>
                <a:gd name="connsiteY218" fmla="*/ 281273 h 1504950"/>
                <a:gd name="connsiteX219" fmla="*/ 1484662 w 1638300"/>
                <a:gd name="connsiteY219" fmla="*/ 286321 h 1504950"/>
                <a:gd name="connsiteX220" fmla="*/ 1488377 w 1638300"/>
                <a:gd name="connsiteY220" fmla="*/ 284416 h 1504950"/>
                <a:gd name="connsiteX221" fmla="*/ 1488757 w 1638300"/>
                <a:gd name="connsiteY221" fmla="*/ 280797 h 1504950"/>
                <a:gd name="connsiteX222" fmla="*/ 1503998 w 1638300"/>
                <a:gd name="connsiteY222" fmla="*/ 288608 h 1504950"/>
                <a:gd name="connsiteX223" fmla="*/ 1503902 w 1638300"/>
                <a:gd name="connsiteY223" fmla="*/ 292703 h 1504950"/>
                <a:gd name="connsiteX224" fmla="*/ 1512856 w 1638300"/>
                <a:gd name="connsiteY224" fmla="*/ 299942 h 1504950"/>
                <a:gd name="connsiteX225" fmla="*/ 1513618 w 1638300"/>
                <a:gd name="connsiteY225" fmla="*/ 305086 h 1504950"/>
                <a:gd name="connsiteX226" fmla="*/ 1504283 w 1638300"/>
                <a:gd name="connsiteY226" fmla="*/ 306705 h 1504950"/>
                <a:gd name="connsiteX227" fmla="*/ 1499616 w 1638300"/>
                <a:gd name="connsiteY227" fmla="*/ 316801 h 1504950"/>
                <a:gd name="connsiteX228" fmla="*/ 1500092 w 1638300"/>
                <a:gd name="connsiteY228" fmla="*/ 322707 h 1504950"/>
                <a:gd name="connsiteX229" fmla="*/ 1501617 w 1638300"/>
                <a:gd name="connsiteY229" fmla="*/ 330994 h 1504950"/>
                <a:gd name="connsiteX230" fmla="*/ 1510855 w 1638300"/>
                <a:gd name="connsiteY230" fmla="*/ 342995 h 1504950"/>
                <a:gd name="connsiteX231" fmla="*/ 1504855 w 1638300"/>
                <a:gd name="connsiteY231" fmla="*/ 358997 h 1504950"/>
                <a:gd name="connsiteX232" fmla="*/ 1498188 w 1638300"/>
                <a:gd name="connsiteY232" fmla="*/ 357854 h 1504950"/>
                <a:gd name="connsiteX233" fmla="*/ 1483805 w 1638300"/>
                <a:gd name="connsiteY233" fmla="*/ 364808 h 1504950"/>
                <a:gd name="connsiteX234" fmla="*/ 1483043 w 1638300"/>
                <a:gd name="connsiteY234" fmla="*/ 370808 h 1504950"/>
                <a:gd name="connsiteX235" fmla="*/ 1488663 w 1638300"/>
                <a:gd name="connsiteY235" fmla="*/ 384715 h 1504950"/>
                <a:gd name="connsiteX236" fmla="*/ 1495997 w 1638300"/>
                <a:gd name="connsiteY236" fmla="*/ 384143 h 1504950"/>
                <a:gd name="connsiteX237" fmla="*/ 1501521 w 1638300"/>
                <a:gd name="connsiteY237" fmla="*/ 402622 h 1504950"/>
                <a:gd name="connsiteX238" fmla="*/ 1515618 w 1638300"/>
                <a:gd name="connsiteY238" fmla="*/ 395954 h 1504950"/>
                <a:gd name="connsiteX239" fmla="*/ 1518285 w 1638300"/>
                <a:gd name="connsiteY239" fmla="*/ 399574 h 1504950"/>
                <a:gd name="connsiteX240" fmla="*/ 1542383 w 1638300"/>
                <a:gd name="connsiteY240" fmla="*/ 394335 h 1504950"/>
                <a:gd name="connsiteX241" fmla="*/ 1558385 w 1638300"/>
                <a:gd name="connsiteY241" fmla="*/ 386525 h 1504950"/>
                <a:gd name="connsiteX242" fmla="*/ 1564577 w 1638300"/>
                <a:gd name="connsiteY242" fmla="*/ 388049 h 1504950"/>
                <a:gd name="connsiteX243" fmla="*/ 1568672 w 1638300"/>
                <a:gd name="connsiteY243" fmla="*/ 407384 h 1504950"/>
                <a:gd name="connsiteX244" fmla="*/ 1588961 w 1638300"/>
                <a:gd name="connsiteY244" fmla="*/ 395478 h 1504950"/>
                <a:gd name="connsiteX245" fmla="*/ 1592580 w 1638300"/>
                <a:gd name="connsiteY245" fmla="*/ 400907 h 1504950"/>
                <a:gd name="connsiteX246" fmla="*/ 1590390 w 1638300"/>
                <a:gd name="connsiteY246" fmla="*/ 409480 h 1504950"/>
                <a:gd name="connsiteX247" fmla="*/ 1592104 w 1638300"/>
                <a:gd name="connsiteY247" fmla="*/ 416433 h 1504950"/>
                <a:gd name="connsiteX248" fmla="*/ 1589818 w 1638300"/>
                <a:gd name="connsiteY248" fmla="*/ 417195 h 1504950"/>
                <a:gd name="connsiteX249" fmla="*/ 1595342 w 1638300"/>
                <a:gd name="connsiteY249" fmla="*/ 426244 h 1504950"/>
                <a:gd name="connsiteX250" fmla="*/ 1614011 w 1638300"/>
                <a:gd name="connsiteY250" fmla="*/ 426149 h 1504950"/>
                <a:gd name="connsiteX251" fmla="*/ 1613249 w 1638300"/>
                <a:gd name="connsiteY251" fmla="*/ 433007 h 1504950"/>
                <a:gd name="connsiteX252" fmla="*/ 1620679 w 1638300"/>
                <a:gd name="connsiteY252" fmla="*/ 445865 h 1504950"/>
                <a:gd name="connsiteX253" fmla="*/ 1620774 w 1638300"/>
                <a:gd name="connsiteY253" fmla="*/ 457200 h 1504950"/>
                <a:gd name="connsiteX254" fmla="*/ 1613916 w 1638300"/>
                <a:gd name="connsiteY254" fmla="*/ 458248 h 1504950"/>
                <a:gd name="connsiteX255" fmla="*/ 1613631 w 1638300"/>
                <a:gd name="connsiteY255" fmla="*/ 460629 h 1504950"/>
                <a:gd name="connsiteX256" fmla="*/ 1602772 w 1638300"/>
                <a:gd name="connsiteY256" fmla="*/ 467963 h 1504950"/>
                <a:gd name="connsiteX257" fmla="*/ 1604106 w 1638300"/>
                <a:gd name="connsiteY257" fmla="*/ 485394 h 1504950"/>
                <a:gd name="connsiteX258" fmla="*/ 1613059 w 1638300"/>
                <a:gd name="connsiteY258" fmla="*/ 486156 h 1504950"/>
                <a:gd name="connsiteX259" fmla="*/ 1613916 w 1638300"/>
                <a:gd name="connsiteY259" fmla="*/ 492252 h 1504950"/>
                <a:gd name="connsiteX260" fmla="*/ 1626203 w 1638300"/>
                <a:gd name="connsiteY260" fmla="*/ 485870 h 1504950"/>
                <a:gd name="connsiteX261" fmla="*/ 1631823 w 1638300"/>
                <a:gd name="connsiteY261" fmla="*/ 489490 h 1504950"/>
                <a:gd name="connsiteX262" fmla="*/ 1621727 w 1638300"/>
                <a:gd name="connsiteY262" fmla="*/ 494824 h 1504950"/>
                <a:gd name="connsiteX263" fmla="*/ 1628490 w 1638300"/>
                <a:gd name="connsiteY263" fmla="*/ 518636 h 1504950"/>
                <a:gd name="connsiteX264" fmla="*/ 1623822 w 1638300"/>
                <a:gd name="connsiteY264" fmla="*/ 525113 h 1504950"/>
                <a:gd name="connsiteX265" fmla="*/ 1629918 w 1638300"/>
                <a:gd name="connsiteY265" fmla="*/ 549402 h 1504950"/>
                <a:gd name="connsiteX266" fmla="*/ 1625251 w 1638300"/>
                <a:gd name="connsiteY266" fmla="*/ 562451 h 1504950"/>
                <a:gd name="connsiteX267" fmla="*/ 1632109 w 1638300"/>
                <a:gd name="connsiteY267" fmla="*/ 564261 h 1504950"/>
                <a:gd name="connsiteX268" fmla="*/ 1636681 w 1638300"/>
                <a:gd name="connsiteY268" fmla="*/ 580739 h 1504950"/>
                <a:gd name="connsiteX269" fmla="*/ 1610392 w 1638300"/>
                <a:gd name="connsiteY269" fmla="*/ 578453 h 1504950"/>
                <a:gd name="connsiteX270" fmla="*/ 1606582 w 1638300"/>
                <a:gd name="connsiteY270" fmla="*/ 585121 h 1504950"/>
                <a:gd name="connsiteX271" fmla="*/ 1598200 w 1638300"/>
                <a:gd name="connsiteY271" fmla="*/ 579882 h 1504950"/>
                <a:gd name="connsiteX272" fmla="*/ 1590675 w 1638300"/>
                <a:gd name="connsiteY272" fmla="*/ 580930 h 1504950"/>
                <a:gd name="connsiteX273" fmla="*/ 1590294 w 1638300"/>
                <a:gd name="connsiteY273" fmla="*/ 578072 h 1504950"/>
                <a:gd name="connsiteX274" fmla="*/ 1570863 w 1638300"/>
                <a:gd name="connsiteY274" fmla="*/ 573786 h 1504950"/>
                <a:gd name="connsiteX275" fmla="*/ 1555528 w 1638300"/>
                <a:gd name="connsiteY275" fmla="*/ 564547 h 1504950"/>
                <a:gd name="connsiteX276" fmla="*/ 1551337 w 1638300"/>
                <a:gd name="connsiteY276" fmla="*/ 550354 h 1504950"/>
                <a:gd name="connsiteX277" fmla="*/ 1545907 w 1638300"/>
                <a:gd name="connsiteY277" fmla="*/ 548735 h 1504950"/>
                <a:gd name="connsiteX278" fmla="*/ 1547717 w 1638300"/>
                <a:gd name="connsiteY278" fmla="*/ 555498 h 1504950"/>
                <a:gd name="connsiteX279" fmla="*/ 1545336 w 1638300"/>
                <a:gd name="connsiteY279" fmla="*/ 556165 h 1504950"/>
                <a:gd name="connsiteX280" fmla="*/ 1542479 w 1638300"/>
                <a:gd name="connsiteY280" fmla="*/ 545497 h 1504950"/>
                <a:gd name="connsiteX281" fmla="*/ 1535621 w 1638300"/>
                <a:gd name="connsiteY281" fmla="*/ 548068 h 1504950"/>
                <a:gd name="connsiteX282" fmla="*/ 1534287 w 1638300"/>
                <a:gd name="connsiteY282" fmla="*/ 540734 h 1504950"/>
                <a:gd name="connsiteX283" fmla="*/ 1537621 w 1638300"/>
                <a:gd name="connsiteY283" fmla="*/ 559689 h 1504950"/>
                <a:gd name="connsiteX284" fmla="*/ 1521714 w 1638300"/>
                <a:gd name="connsiteY284" fmla="*/ 564928 h 1504950"/>
                <a:gd name="connsiteX285" fmla="*/ 1518761 w 1638300"/>
                <a:gd name="connsiteY285" fmla="*/ 570357 h 1504950"/>
                <a:gd name="connsiteX286" fmla="*/ 1488853 w 1638300"/>
                <a:gd name="connsiteY286" fmla="*/ 590836 h 1504950"/>
                <a:gd name="connsiteX287" fmla="*/ 1479995 w 1638300"/>
                <a:gd name="connsiteY287" fmla="*/ 589121 h 1504950"/>
                <a:gd name="connsiteX288" fmla="*/ 1481042 w 1638300"/>
                <a:gd name="connsiteY288" fmla="*/ 592169 h 1504950"/>
                <a:gd name="connsiteX289" fmla="*/ 1477709 w 1638300"/>
                <a:gd name="connsiteY289" fmla="*/ 591407 h 1504950"/>
                <a:gd name="connsiteX290" fmla="*/ 1465993 w 1638300"/>
                <a:gd name="connsiteY290" fmla="*/ 598360 h 1504950"/>
                <a:gd name="connsiteX291" fmla="*/ 1468850 w 1638300"/>
                <a:gd name="connsiteY291" fmla="*/ 605409 h 1504950"/>
                <a:gd name="connsiteX292" fmla="*/ 1465707 w 1638300"/>
                <a:gd name="connsiteY292" fmla="*/ 606742 h 1504950"/>
                <a:gd name="connsiteX293" fmla="*/ 1461897 w 1638300"/>
                <a:gd name="connsiteY293" fmla="*/ 602742 h 1504950"/>
                <a:gd name="connsiteX294" fmla="*/ 1470565 w 1638300"/>
                <a:gd name="connsiteY294" fmla="*/ 630650 h 1504950"/>
                <a:gd name="connsiteX295" fmla="*/ 1475613 w 1638300"/>
                <a:gd name="connsiteY295" fmla="*/ 629126 h 1504950"/>
                <a:gd name="connsiteX296" fmla="*/ 1479232 w 1638300"/>
                <a:gd name="connsiteY296" fmla="*/ 634460 h 1504950"/>
                <a:gd name="connsiteX297" fmla="*/ 1483995 w 1638300"/>
                <a:gd name="connsiteY297" fmla="*/ 630841 h 1504950"/>
                <a:gd name="connsiteX298" fmla="*/ 1491520 w 1638300"/>
                <a:gd name="connsiteY298" fmla="*/ 645795 h 1504950"/>
                <a:gd name="connsiteX299" fmla="*/ 1484186 w 1638300"/>
                <a:gd name="connsiteY299" fmla="*/ 648176 h 1504950"/>
                <a:gd name="connsiteX300" fmla="*/ 1488757 w 1638300"/>
                <a:gd name="connsiteY300" fmla="*/ 657416 h 1504950"/>
                <a:gd name="connsiteX301" fmla="*/ 1481995 w 1638300"/>
                <a:gd name="connsiteY301" fmla="*/ 660559 h 1504950"/>
                <a:gd name="connsiteX302" fmla="*/ 1471041 w 1638300"/>
                <a:gd name="connsiteY302" fmla="*/ 661225 h 1504950"/>
                <a:gd name="connsiteX303" fmla="*/ 1480661 w 1638300"/>
                <a:gd name="connsiteY303" fmla="*/ 681800 h 1504950"/>
                <a:gd name="connsiteX304" fmla="*/ 1456563 w 1638300"/>
                <a:gd name="connsiteY304" fmla="*/ 682181 h 1504950"/>
                <a:gd name="connsiteX305" fmla="*/ 1441514 w 1638300"/>
                <a:gd name="connsiteY305" fmla="*/ 689039 h 1504950"/>
                <a:gd name="connsiteX306" fmla="*/ 1446276 w 1638300"/>
                <a:gd name="connsiteY306" fmla="*/ 707898 h 1504950"/>
                <a:gd name="connsiteX307" fmla="*/ 1454753 w 1638300"/>
                <a:gd name="connsiteY307" fmla="*/ 727329 h 1504950"/>
                <a:gd name="connsiteX308" fmla="*/ 1447324 w 1638300"/>
                <a:gd name="connsiteY308" fmla="*/ 725710 h 1504950"/>
                <a:gd name="connsiteX309" fmla="*/ 1439609 w 1638300"/>
                <a:gd name="connsiteY309" fmla="*/ 729520 h 1504950"/>
                <a:gd name="connsiteX310" fmla="*/ 1373505 w 1638300"/>
                <a:gd name="connsiteY310" fmla="*/ 737997 h 1504950"/>
                <a:gd name="connsiteX311" fmla="*/ 1375791 w 1638300"/>
                <a:gd name="connsiteY311" fmla="*/ 745617 h 1504950"/>
                <a:gd name="connsiteX312" fmla="*/ 1371315 w 1638300"/>
                <a:gd name="connsiteY312" fmla="*/ 747808 h 1504950"/>
                <a:gd name="connsiteX313" fmla="*/ 1376839 w 1638300"/>
                <a:gd name="connsiteY313" fmla="*/ 746569 h 1504950"/>
                <a:gd name="connsiteX314" fmla="*/ 1380458 w 1638300"/>
                <a:gd name="connsiteY314" fmla="*/ 756666 h 1504950"/>
                <a:gd name="connsiteX315" fmla="*/ 1377887 w 1638300"/>
                <a:gd name="connsiteY315" fmla="*/ 763905 h 1504950"/>
                <a:gd name="connsiteX316" fmla="*/ 1359980 w 1638300"/>
                <a:gd name="connsiteY316" fmla="*/ 772096 h 1504950"/>
                <a:gd name="connsiteX317" fmla="*/ 1351598 w 1638300"/>
                <a:gd name="connsiteY317" fmla="*/ 780574 h 1504950"/>
                <a:gd name="connsiteX318" fmla="*/ 1361694 w 1638300"/>
                <a:gd name="connsiteY318" fmla="*/ 815435 h 1504950"/>
                <a:gd name="connsiteX319" fmla="*/ 1361504 w 1638300"/>
                <a:gd name="connsiteY319" fmla="*/ 833152 h 1504950"/>
                <a:gd name="connsiteX320" fmla="*/ 1364075 w 1638300"/>
                <a:gd name="connsiteY320" fmla="*/ 833914 h 1504950"/>
                <a:gd name="connsiteX321" fmla="*/ 1360647 w 1638300"/>
                <a:gd name="connsiteY321" fmla="*/ 833723 h 1504950"/>
                <a:gd name="connsiteX322" fmla="*/ 1346645 w 1638300"/>
                <a:gd name="connsiteY322" fmla="*/ 825627 h 1504950"/>
                <a:gd name="connsiteX323" fmla="*/ 1331309 w 1638300"/>
                <a:gd name="connsiteY323" fmla="*/ 826579 h 1504950"/>
                <a:gd name="connsiteX324" fmla="*/ 1329880 w 1638300"/>
                <a:gd name="connsiteY324" fmla="*/ 820007 h 1504950"/>
                <a:gd name="connsiteX325" fmla="*/ 1319213 w 1638300"/>
                <a:gd name="connsiteY325" fmla="*/ 822389 h 1504950"/>
                <a:gd name="connsiteX326" fmla="*/ 1303877 w 1638300"/>
                <a:gd name="connsiteY326" fmla="*/ 807529 h 1504950"/>
                <a:gd name="connsiteX327" fmla="*/ 1309307 w 1638300"/>
                <a:gd name="connsiteY327" fmla="*/ 821722 h 1504950"/>
                <a:gd name="connsiteX328" fmla="*/ 1264158 w 1638300"/>
                <a:gd name="connsiteY328" fmla="*/ 834961 h 1504950"/>
                <a:gd name="connsiteX329" fmla="*/ 1270254 w 1638300"/>
                <a:gd name="connsiteY329" fmla="*/ 838867 h 1504950"/>
                <a:gd name="connsiteX330" fmla="*/ 1265397 w 1638300"/>
                <a:gd name="connsiteY330" fmla="*/ 848677 h 1504950"/>
                <a:gd name="connsiteX331" fmla="*/ 1255681 w 1638300"/>
                <a:gd name="connsiteY331" fmla="*/ 859536 h 1504950"/>
                <a:gd name="connsiteX332" fmla="*/ 1241489 w 1638300"/>
                <a:gd name="connsiteY332" fmla="*/ 890778 h 1504950"/>
                <a:gd name="connsiteX333" fmla="*/ 1249966 w 1638300"/>
                <a:gd name="connsiteY333" fmla="*/ 895731 h 1504950"/>
                <a:gd name="connsiteX334" fmla="*/ 1277588 w 1638300"/>
                <a:gd name="connsiteY334" fmla="*/ 893350 h 1504950"/>
                <a:gd name="connsiteX335" fmla="*/ 1294733 w 1638300"/>
                <a:gd name="connsiteY335" fmla="*/ 898208 h 1504950"/>
                <a:gd name="connsiteX336" fmla="*/ 1290638 w 1638300"/>
                <a:gd name="connsiteY336" fmla="*/ 913257 h 1504950"/>
                <a:gd name="connsiteX337" fmla="*/ 1304449 w 1638300"/>
                <a:gd name="connsiteY337" fmla="*/ 936784 h 1504950"/>
                <a:gd name="connsiteX338" fmla="*/ 1317593 w 1638300"/>
                <a:gd name="connsiteY338" fmla="*/ 950500 h 1504950"/>
                <a:gd name="connsiteX339" fmla="*/ 1313402 w 1638300"/>
                <a:gd name="connsiteY339" fmla="*/ 962977 h 1504950"/>
                <a:gd name="connsiteX340" fmla="*/ 1333976 w 1638300"/>
                <a:gd name="connsiteY340" fmla="*/ 964597 h 1504950"/>
                <a:gd name="connsiteX341" fmla="*/ 1334738 w 1638300"/>
                <a:gd name="connsiteY341" fmla="*/ 967359 h 1504950"/>
                <a:gd name="connsiteX342" fmla="*/ 1367124 w 1638300"/>
                <a:gd name="connsiteY342" fmla="*/ 963930 h 1504950"/>
                <a:gd name="connsiteX343" fmla="*/ 1367219 w 1638300"/>
                <a:gd name="connsiteY343" fmla="*/ 966692 h 1504950"/>
                <a:gd name="connsiteX344" fmla="*/ 1376363 w 1638300"/>
                <a:gd name="connsiteY344" fmla="*/ 966978 h 1504950"/>
                <a:gd name="connsiteX345" fmla="*/ 1376458 w 1638300"/>
                <a:gd name="connsiteY345" fmla="*/ 971169 h 1504950"/>
                <a:gd name="connsiteX346" fmla="*/ 1373410 w 1638300"/>
                <a:gd name="connsiteY346" fmla="*/ 973455 h 1504950"/>
                <a:gd name="connsiteX347" fmla="*/ 1377601 w 1638300"/>
                <a:gd name="connsiteY347" fmla="*/ 977170 h 1504950"/>
                <a:gd name="connsiteX348" fmla="*/ 1356265 w 1638300"/>
                <a:gd name="connsiteY348" fmla="*/ 984314 h 1504950"/>
                <a:gd name="connsiteX349" fmla="*/ 1359313 w 1638300"/>
                <a:gd name="connsiteY349" fmla="*/ 992886 h 1504950"/>
                <a:gd name="connsiteX350" fmla="*/ 1354264 w 1638300"/>
                <a:gd name="connsiteY350" fmla="*/ 992791 h 1504950"/>
                <a:gd name="connsiteX351" fmla="*/ 1358551 w 1638300"/>
                <a:gd name="connsiteY351" fmla="*/ 1001649 h 1504950"/>
                <a:gd name="connsiteX352" fmla="*/ 1359027 w 1638300"/>
                <a:gd name="connsiteY352" fmla="*/ 1008983 h 1504950"/>
                <a:gd name="connsiteX353" fmla="*/ 1337977 w 1638300"/>
                <a:gd name="connsiteY353" fmla="*/ 1007650 h 1504950"/>
                <a:gd name="connsiteX354" fmla="*/ 1333500 w 1638300"/>
                <a:gd name="connsiteY354" fmla="*/ 1009459 h 1504950"/>
                <a:gd name="connsiteX355" fmla="*/ 1332262 w 1638300"/>
                <a:gd name="connsiteY355" fmla="*/ 1012793 h 1504950"/>
                <a:gd name="connsiteX356" fmla="*/ 1326071 w 1638300"/>
                <a:gd name="connsiteY356" fmla="*/ 1014222 h 1504950"/>
                <a:gd name="connsiteX357" fmla="*/ 1323213 w 1638300"/>
                <a:gd name="connsiteY357" fmla="*/ 1013936 h 1504950"/>
                <a:gd name="connsiteX358" fmla="*/ 1318832 w 1638300"/>
                <a:gd name="connsiteY358" fmla="*/ 1007650 h 1504950"/>
                <a:gd name="connsiteX359" fmla="*/ 1305497 w 1638300"/>
                <a:gd name="connsiteY359" fmla="*/ 1006126 h 1504950"/>
                <a:gd name="connsiteX360" fmla="*/ 1300353 w 1638300"/>
                <a:gd name="connsiteY360" fmla="*/ 1047750 h 1504950"/>
                <a:gd name="connsiteX361" fmla="*/ 1295019 w 1638300"/>
                <a:gd name="connsiteY361" fmla="*/ 1047559 h 1504950"/>
                <a:gd name="connsiteX362" fmla="*/ 1296543 w 1638300"/>
                <a:gd name="connsiteY362" fmla="*/ 1053560 h 1504950"/>
                <a:gd name="connsiteX363" fmla="*/ 1299020 w 1638300"/>
                <a:gd name="connsiteY363" fmla="*/ 1052322 h 1504950"/>
                <a:gd name="connsiteX364" fmla="*/ 1299306 w 1638300"/>
                <a:gd name="connsiteY364" fmla="*/ 1055084 h 1504950"/>
                <a:gd name="connsiteX365" fmla="*/ 1301687 w 1638300"/>
                <a:gd name="connsiteY365" fmla="*/ 1054418 h 1504950"/>
                <a:gd name="connsiteX366" fmla="*/ 1302925 w 1638300"/>
                <a:gd name="connsiteY366" fmla="*/ 1056989 h 1504950"/>
                <a:gd name="connsiteX367" fmla="*/ 1299400 w 1638300"/>
                <a:gd name="connsiteY367" fmla="*/ 1084707 h 1504950"/>
                <a:gd name="connsiteX368" fmla="*/ 1317498 w 1638300"/>
                <a:gd name="connsiteY368" fmla="*/ 1083278 h 1504950"/>
                <a:gd name="connsiteX369" fmla="*/ 1314926 w 1638300"/>
                <a:gd name="connsiteY369" fmla="*/ 1090708 h 1504950"/>
                <a:gd name="connsiteX370" fmla="*/ 1327690 w 1638300"/>
                <a:gd name="connsiteY370" fmla="*/ 1096327 h 1504950"/>
                <a:gd name="connsiteX371" fmla="*/ 1336167 w 1638300"/>
                <a:gd name="connsiteY371" fmla="*/ 1102709 h 1504950"/>
                <a:gd name="connsiteX372" fmla="*/ 1348169 w 1638300"/>
                <a:gd name="connsiteY372" fmla="*/ 1119092 h 1504950"/>
                <a:gd name="connsiteX373" fmla="*/ 1352074 w 1638300"/>
                <a:gd name="connsiteY373" fmla="*/ 1118235 h 1504950"/>
                <a:gd name="connsiteX374" fmla="*/ 1349121 w 1638300"/>
                <a:gd name="connsiteY374" fmla="*/ 1147096 h 1504950"/>
                <a:gd name="connsiteX375" fmla="*/ 1339692 w 1638300"/>
                <a:gd name="connsiteY375" fmla="*/ 1175576 h 1504950"/>
                <a:gd name="connsiteX376" fmla="*/ 1331786 w 1638300"/>
                <a:gd name="connsiteY376" fmla="*/ 1185672 h 1504950"/>
                <a:gd name="connsiteX377" fmla="*/ 1328166 w 1638300"/>
                <a:gd name="connsiteY377" fmla="*/ 1200531 h 1504950"/>
                <a:gd name="connsiteX378" fmla="*/ 1319308 w 1638300"/>
                <a:gd name="connsiteY378" fmla="*/ 1205675 h 1504950"/>
                <a:gd name="connsiteX379" fmla="*/ 1310545 w 1638300"/>
                <a:gd name="connsiteY379" fmla="*/ 1216438 h 1504950"/>
                <a:gd name="connsiteX380" fmla="*/ 1310450 w 1638300"/>
                <a:gd name="connsiteY380" fmla="*/ 1228344 h 1504950"/>
                <a:gd name="connsiteX381" fmla="*/ 1293209 w 1638300"/>
                <a:gd name="connsiteY381" fmla="*/ 1227963 h 1504950"/>
                <a:gd name="connsiteX382" fmla="*/ 1245965 w 1638300"/>
                <a:gd name="connsiteY382" fmla="*/ 1216438 h 1504950"/>
                <a:gd name="connsiteX383" fmla="*/ 1218438 w 1638300"/>
                <a:gd name="connsiteY383" fmla="*/ 1227868 h 1504950"/>
                <a:gd name="connsiteX384" fmla="*/ 1216914 w 1638300"/>
                <a:gd name="connsiteY384" fmla="*/ 1237488 h 1504950"/>
                <a:gd name="connsiteX385" fmla="*/ 1223867 w 1638300"/>
                <a:gd name="connsiteY385" fmla="*/ 1244536 h 1504950"/>
                <a:gd name="connsiteX386" fmla="*/ 1227582 w 1638300"/>
                <a:gd name="connsiteY386" fmla="*/ 1269968 h 1504950"/>
                <a:gd name="connsiteX387" fmla="*/ 1233011 w 1638300"/>
                <a:gd name="connsiteY387" fmla="*/ 1282732 h 1504950"/>
                <a:gd name="connsiteX388" fmla="*/ 1240536 w 1638300"/>
                <a:gd name="connsiteY388" fmla="*/ 1291114 h 1504950"/>
                <a:gd name="connsiteX389" fmla="*/ 1220914 w 1638300"/>
                <a:gd name="connsiteY389" fmla="*/ 1299782 h 1504950"/>
                <a:gd name="connsiteX390" fmla="*/ 1216247 w 1638300"/>
                <a:gd name="connsiteY390" fmla="*/ 1297115 h 1504950"/>
                <a:gd name="connsiteX391" fmla="*/ 1203103 w 1638300"/>
                <a:gd name="connsiteY391" fmla="*/ 1308735 h 1504950"/>
                <a:gd name="connsiteX392" fmla="*/ 1167384 w 1638300"/>
                <a:gd name="connsiteY392" fmla="*/ 1306925 h 1504950"/>
                <a:gd name="connsiteX393" fmla="*/ 1145667 w 1638300"/>
                <a:gd name="connsiteY393" fmla="*/ 1308544 h 1504950"/>
                <a:gd name="connsiteX394" fmla="*/ 1139667 w 1638300"/>
                <a:gd name="connsiteY394" fmla="*/ 1305211 h 1504950"/>
                <a:gd name="connsiteX395" fmla="*/ 1139571 w 1638300"/>
                <a:gd name="connsiteY395" fmla="*/ 1286542 h 1504950"/>
                <a:gd name="connsiteX396" fmla="*/ 1136714 w 1638300"/>
                <a:gd name="connsiteY396" fmla="*/ 1287209 h 1504950"/>
                <a:gd name="connsiteX397" fmla="*/ 1139190 w 1638300"/>
                <a:gd name="connsiteY397" fmla="*/ 1277684 h 1504950"/>
                <a:gd name="connsiteX398" fmla="*/ 1129760 w 1638300"/>
                <a:gd name="connsiteY398" fmla="*/ 1265968 h 1504950"/>
                <a:gd name="connsiteX399" fmla="*/ 1128617 w 1638300"/>
                <a:gd name="connsiteY399" fmla="*/ 1257776 h 1504950"/>
                <a:gd name="connsiteX400" fmla="*/ 1122616 w 1638300"/>
                <a:gd name="connsiteY400" fmla="*/ 1246251 h 1504950"/>
                <a:gd name="connsiteX401" fmla="*/ 1116711 w 1638300"/>
                <a:gd name="connsiteY401" fmla="*/ 1251014 h 1504950"/>
                <a:gd name="connsiteX402" fmla="*/ 1125093 w 1638300"/>
                <a:gd name="connsiteY402" fmla="*/ 1258634 h 1504950"/>
                <a:gd name="connsiteX403" fmla="*/ 1125664 w 1638300"/>
                <a:gd name="connsiteY403" fmla="*/ 1267111 h 1504950"/>
                <a:gd name="connsiteX404" fmla="*/ 1103662 w 1638300"/>
                <a:gd name="connsiteY404" fmla="*/ 1278065 h 1504950"/>
                <a:gd name="connsiteX405" fmla="*/ 1082707 w 1638300"/>
                <a:gd name="connsiteY405" fmla="*/ 1295305 h 1504950"/>
                <a:gd name="connsiteX406" fmla="*/ 1062419 w 1638300"/>
                <a:gd name="connsiteY406" fmla="*/ 1301401 h 1504950"/>
                <a:gd name="connsiteX407" fmla="*/ 1056418 w 1638300"/>
                <a:gd name="connsiteY407" fmla="*/ 1305973 h 1504950"/>
                <a:gd name="connsiteX408" fmla="*/ 1049274 w 1638300"/>
                <a:gd name="connsiteY408" fmla="*/ 1296257 h 1504950"/>
                <a:gd name="connsiteX409" fmla="*/ 1014508 w 1638300"/>
                <a:gd name="connsiteY409" fmla="*/ 1305306 h 1504950"/>
                <a:gd name="connsiteX410" fmla="*/ 1000983 w 1638300"/>
                <a:gd name="connsiteY410" fmla="*/ 1315021 h 1504950"/>
                <a:gd name="connsiteX411" fmla="*/ 981456 w 1638300"/>
                <a:gd name="connsiteY411" fmla="*/ 1315974 h 1504950"/>
                <a:gd name="connsiteX412" fmla="*/ 961358 w 1638300"/>
                <a:gd name="connsiteY412" fmla="*/ 1329500 h 1504950"/>
                <a:gd name="connsiteX413" fmla="*/ 931164 w 1638300"/>
                <a:gd name="connsiteY413" fmla="*/ 1328737 h 1504950"/>
                <a:gd name="connsiteX414" fmla="*/ 918496 w 1638300"/>
                <a:gd name="connsiteY414" fmla="*/ 1320736 h 1504950"/>
                <a:gd name="connsiteX415" fmla="*/ 913638 w 1638300"/>
                <a:gd name="connsiteY415" fmla="*/ 1309402 h 1504950"/>
                <a:gd name="connsiteX416" fmla="*/ 898113 w 1638300"/>
                <a:gd name="connsiteY416" fmla="*/ 1289114 h 1504950"/>
                <a:gd name="connsiteX417" fmla="*/ 900875 w 1638300"/>
                <a:gd name="connsiteY417" fmla="*/ 1273302 h 1504950"/>
                <a:gd name="connsiteX418" fmla="*/ 895255 w 1638300"/>
                <a:gd name="connsiteY418" fmla="*/ 1260443 h 1504950"/>
                <a:gd name="connsiteX419" fmla="*/ 877634 w 1638300"/>
                <a:gd name="connsiteY419" fmla="*/ 1257300 h 1504950"/>
                <a:gd name="connsiteX420" fmla="*/ 866299 w 1638300"/>
                <a:gd name="connsiteY420" fmla="*/ 1259015 h 1504950"/>
                <a:gd name="connsiteX421" fmla="*/ 849154 w 1638300"/>
                <a:gd name="connsiteY421" fmla="*/ 1263872 h 1504950"/>
                <a:gd name="connsiteX422" fmla="*/ 838295 w 1638300"/>
                <a:gd name="connsiteY422" fmla="*/ 1271111 h 1504950"/>
                <a:gd name="connsiteX423" fmla="*/ 825722 w 1638300"/>
                <a:gd name="connsiteY423" fmla="*/ 1281779 h 1504950"/>
                <a:gd name="connsiteX424" fmla="*/ 815816 w 1638300"/>
                <a:gd name="connsiteY424" fmla="*/ 1295686 h 1504950"/>
                <a:gd name="connsiteX425" fmla="*/ 817912 w 1638300"/>
                <a:gd name="connsiteY425" fmla="*/ 1312354 h 1504950"/>
                <a:gd name="connsiteX426" fmla="*/ 828199 w 1638300"/>
                <a:gd name="connsiteY426" fmla="*/ 1319593 h 1504950"/>
                <a:gd name="connsiteX427" fmla="*/ 837343 w 1638300"/>
                <a:gd name="connsiteY427" fmla="*/ 1320736 h 1504950"/>
                <a:gd name="connsiteX428" fmla="*/ 838200 w 1638300"/>
                <a:gd name="connsiteY428" fmla="*/ 1328261 h 1504950"/>
                <a:gd name="connsiteX429" fmla="*/ 848201 w 1638300"/>
                <a:gd name="connsiteY429" fmla="*/ 1334834 h 1504950"/>
                <a:gd name="connsiteX430" fmla="*/ 844296 w 1638300"/>
                <a:gd name="connsiteY430" fmla="*/ 1335500 h 1504950"/>
                <a:gd name="connsiteX431" fmla="*/ 840010 w 1638300"/>
                <a:gd name="connsiteY431" fmla="*/ 1342834 h 1504950"/>
                <a:gd name="connsiteX432" fmla="*/ 846677 w 1638300"/>
                <a:gd name="connsiteY432" fmla="*/ 1352550 h 1504950"/>
                <a:gd name="connsiteX433" fmla="*/ 840963 w 1638300"/>
                <a:gd name="connsiteY433" fmla="*/ 1362170 h 1504950"/>
                <a:gd name="connsiteX434" fmla="*/ 836295 w 1638300"/>
                <a:gd name="connsiteY434" fmla="*/ 1382554 h 1504950"/>
                <a:gd name="connsiteX435" fmla="*/ 834295 w 1638300"/>
                <a:gd name="connsiteY435" fmla="*/ 1385030 h 1504950"/>
                <a:gd name="connsiteX436" fmla="*/ 823341 w 1638300"/>
                <a:gd name="connsiteY436" fmla="*/ 1383316 h 1504950"/>
                <a:gd name="connsiteX437" fmla="*/ 817531 w 1638300"/>
                <a:gd name="connsiteY437" fmla="*/ 1396175 h 1504950"/>
                <a:gd name="connsiteX438" fmla="*/ 809149 w 1638300"/>
                <a:gd name="connsiteY438" fmla="*/ 1405700 h 1504950"/>
                <a:gd name="connsiteX439" fmla="*/ 807339 w 1638300"/>
                <a:gd name="connsiteY439" fmla="*/ 1413891 h 1504950"/>
                <a:gd name="connsiteX440" fmla="*/ 794957 w 1638300"/>
                <a:gd name="connsiteY440" fmla="*/ 1415891 h 1504950"/>
                <a:gd name="connsiteX441" fmla="*/ 776859 w 1638300"/>
                <a:gd name="connsiteY441" fmla="*/ 1413986 h 1504950"/>
                <a:gd name="connsiteX442" fmla="*/ 749903 w 1638300"/>
                <a:gd name="connsiteY442" fmla="*/ 1423607 h 1504950"/>
                <a:gd name="connsiteX443" fmla="*/ 750284 w 1638300"/>
                <a:gd name="connsiteY443" fmla="*/ 1427893 h 1504950"/>
                <a:gd name="connsiteX444" fmla="*/ 724186 w 1638300"/>
                <a:gd name="connsiteY444" fmla="*/ 1422273 h 1504950"/>
                <a:gd name="connsiteX445" fmla="*/ 687610 w 1638300"/>
                <a:gd name="connsiteY445" fmla="*/ 1422654 h 1504950"/>
                <a:gd name="connsiteX446" fmla="*/ 671227 w 1638300"/>
                <a:gd name="connsiteY446" fmla="*/ 1427702 h 1504950"/>
                <a:gd name="connsiteX447" fmla="*/ 642176 w 1638300"/>
                <a:gd name="connsiteY447" fmla="*/ 1427512 h 1504950"/>
                <a:gd name="connsiteX448" fmla="*/ 655034 w 1638300"/>
                <a:gd name="connsiteY448" fmla="*/ 1443990 h 1504950"/>
                <a:gd name="connsiteX449" fmla="*/ 648271 w 1638300"/>
                <a:gd name="connsiteY449" fmla="*/ 1449229 h 1504950"/>
                <a:gd name="connsiteX450" fmla="*/ 644271 w 1638300"/>
                <a:gd name="connsiteY450" fmla="*/ 1457611 h 1504950"/>
                <a:gd name="connsiteX451" fmla="*/ 638842 w 1638300"/>
                <a:gd name="connsiteY451" fmla="*/ 1462468 h 1504950"/>
                <a:gd name="connsiteX452" fmla="*/ 621792 w 1638300"/>
                <a:gd name="connsiteY452" fmla="*/ 1449800 h 1504950"/>
                <a:gd name="connsiteX453" fmla="*/ 614267 w 1638300"/>
                <a:gd name="connsiteY453" fmla="*/ 1438656 h 1504950"/>
                <a:gd name="connsiteX454" fmla="*/ 601028 w 1638300"/>
                <a:gd name="connsiteY454" fmla="*/ 1448657 h 1504950"/>
                <a:gd name="connsiteX455" fmla="*/ 586740 w 1638300"/>
                <a:gd name="connsiteY455" fmla="*/ 1452467 h 1504950"/>
                <a:gd name="connsiteX456" fmla="*/ 571500 w 1638300"/>
                <a:gd name="connsiteY456" fmla="*/ 1451324 h 1504950"/>
                <a:gd name="connsiteX457" fmla="*/ 562356 w 1638300"/>
                <a:gd name="connsiteY457" fmla="*/ 1446943 h 1504950"/>
                <a:gd name="connsiteX458" fmla="*/ 540163 w 1638300"/>
                <a:gd name="connsiteY458" fmla="*/ 1462754 h 1504950"/>
                <a:gd name="connsiteX459" fmla="*/ 536353 w 1638300"/>
                <a:gd name="connsiteY459" fmla="*/ 1479614 h 1504950"/>
                <a:gd name="connsiteX460" fmla="*/ 523589 w 1638300"/>
                <a:gd name="connsiteY460" fmla="*/ 1495996 h 1504950"/>
                <a:gd name="connsiteX461" fmla="*/ 505016 w 1638300"/>
                <a:gd name="connsiteY461" fmla="*/ 1486376 h 1504950"/>
                <a:gd name="connsiteX462" fmla="*/ 503968 w 1638300"/>
                <a:gd name="connsiteY462" fmla="*/ 1480947 h 1504950"/>
                <a:gd name="connsiteX463" fmla="*/ 500253 w 1638300"/>
                <a:gd name="connsiteY463" fmla="*/ 1477613 h 1504950"/>
                <a:gd name="connsiteX464" fmla="*/ 484823 w 1638300"/>
                <a:gd name="connsiteY464" fmla="*/ 1475803 h 1504950"/>
                <a:gd name="connsiteX465" fmla="*/ 471487 w 1638300"/>
                <a:gd name="connsiteY465" fmla="*/ 1480947 h 1504950"/>
                <a:gd name="connsiteX466" fmla="*/ 461010 w 1638300"/>
                <a:gd name="connsiteY466" fmla="*/ 1464469 h 1504950"/>
                <a:gd name="connsiteX467" fmla="*/ 455200 w 1638300"/>
                <a:gd name="connsiteY467" fmla="*/ 1466659 h 1504950"/>
                <a:gd name="connsiteX468" fmla="*/ 441388 w 1638300"/>
                <a:gd name="connsiteY468" fmla="*/ 1464850 h 1504950"/>
                <a:gd name="connsiteX469" fmla="*/ 419291 w 1638300"/>
                <a:gd name="connsiteY469" fmla="*/ 1468279 h 1504950"/>
                <a:gd name="connsiteX470" fmla="*/ 387763 w 1638300"/>
                <a:gd name="connsiteY470" fmla="*/ 1477804 h 1504950"/>
                <a:gd name="connsiteX471" fmla="*/ 385572 w 1638300"/>
                <a:gd name="connsiteY471" fmla="*/ 1474089 h 1504950"/>
                <a:gd name="connsiteX472" fmla="*/ 360998 w 1638300"/>
                <a:gd name="connsiteY472" fmla="*/ 1484948 h 1504950"/>
                <a:gd name="connsiteX473" fmla="*/ 356426 w 1638300"/>
                <a:gd name="connsiteY473" fmla="*/ 1479614 h 1504950"/>
                <a:gd name="connsiteX474" fmla="*/ 352330 w 1638300"/>
                <a:gd name="connsiteY474" fmla="*/ 1481423 h 1504950"/>
                <a:gd name="connsiteX475" fmla="*/ 349282 w 1638300"/>
                <a:gd name="connsiteY475" fmla="*/ 1475803 h 1504950"/>
                <a:gd name="connsiteX476" fmla="*/ 350996 w 1638300"/>
                <a:gd name="connsiteY476" fmla="*/ 1462468 h 1504950"/>
                <a:gd name="connsiteX477" fmla="*/ 345186 w 1638300"/>
                <a:gd name="connsiteY477" fmla="*/ 1445990 h 1504950"/>
                <a:gd name="connsiteX478" fmla="*/ 336518 w 1638300"/>
                <a:gd name="connsiteY478" fmla="*/ 1433798 h 1504950"/>
                <a:gd name="connsiteX479" fmla="*/ 328517 w 1638300"/>
                <a:gd name="connsiteY479" fmla="*/ 1437799 h 1504950"/>
                <a:gd name="connsiteX480" fmla="*/ 330232 w 1638300"/>
                <a:gd name="connsiteY480" fmla="*/ 1433608 h 1504950"/>
                <a:gd name="connsiteX481" fmla="*/ 322707 w 1638300"/>
                <a:gd name="connsiteY481" fmla="*/ 1424845 h 1504950"/>
                <a:gd name="connsiteX482" fmla="*/ 314516 w 1638300"/>
                <a:gd name="connsiteY482" fmla="*/ 1420940 h 1504950"/>
                <a:gd name="connsiteX483" fmla="*/ 314801 w 1638300"/>
                <a:gd name="connsiteY483" fmla="*/ 1414462 h 1504950"/>
                <a:gd name="connsiteX484" fmla="*/ 302895 w 1638300"/>
                <a:gd name="connsiteY484" fmla="*/ 1417510 h 1504950"/>
                <a:gd name="connsiteX485" fmla="*/ 291179 w 1638300"/>
                <a:gd name="connsiteY485" fmla="*/ 1412176 h 1504950"/>
                <a:gd name="connsiteX486" fmla="*/ 290894 w 1638300"/>
                <a:gd name="connsiteY486" fmla="*/ 1424083 h 1504950"/>
                <a:gd name="connsiteX487" fmla="*/ 286893 w 1638300"/>
                <a:gd name="connsiteY487" fmla="*/ 1429798 h 1504950"/>
                <a:gd name="connsiteX488" fmla="*/ 280416 w 1638300"/>
                <a:gd name="connsiteY488" fmla="*/ 1432369 h 1504950"/>
                <a:gd name="connsiteX489" fmla="*/ 271653 w 1638300"/>
                <a:gd name="connsiteY489" fmla="*/ 1429607 h 1504950"/>
                <a:gd name="connsiteX490" fmla="*/ 267081 w 1638300"/>
                <a:gd name="connsiteY490" fmla="*/ 1435799 h 1504950"/>
                <a:gd name="connsiteX491" fmla="*/ 260413 w 1638300"/>
                <a:gd name="connsiteY491" fmla="*/ 1431512 h 1504950"/>
                <a:gd name="connsiteX492" fmla="*/ 250698 w 1638300"/>
                <a:gd name="connsiteY492" fmla="*/ 1430560 h 1504950"/>
                <a:gd name="connsiteX493" fmla="*/ 222599 w 1638300"/>
                <a:gd name="connsiteY493" fmla="*/ 1431417 h 1504950"/>
                <a:gd name="connsiteX494" fmla="*/ 223266 w 1638300"/>
                <a:gd name="connsiteY494" fmla="*/ 1424464 h 1504950"/>
                <a:gd name="connsiteX495" fmla="*/ 216503 w 1638300"/>
                <a:gd name="connsiteY495" fmla="*/ 1423321 h 1504950"/>
                <a:gd name="connsiteX496" fmla="*/ 216313 w 1638300"/>
                <a:gd name="connsiteY496" fmla="*/ 1419416 h 1504950"/>
                <a:gd name="connsiteX497" fmla="*/ 213074 w 1638300"/>
                <a:gd name="connsiteY497" fmla="*/ 1419606 h 1504950"/>
                <a:gd name="connsiteX498" fmla="*/ 212979 w 1638300"/>
                <a:gd name="connsiteY498" fmla="*/ 1414653 h 1504950"/>
                <a:gd name="connsiteX499" fmla="*/ 202216 w 1638300"/>
                <a:gd name="connsiteY499" fmla="*/ 1416463 h 1504950"/>
                <a:gd name="connsiteX500" fmla="*/ 200692 w 1638300"/>
                <a:gd name="connsiteY500" fmla="*/ 1414462 h 1504950"/>
                <a:gd name="connsiteX501" fmla="*/ 199263 w 1638300"/>
                <a:gd name="connsiteY501" fmla="*/ 1405318 h 1504950"/>
                <a:gd name="connsiteX502" fmla="*/ 197263 w 1638300"/>
                <a:gd name="connsiteY502" fmla="*/ 1406176 h 1504950"/>
                <a:gd name="connsiteX503" fmla="*/ 197168 w 1638300"/>
                <a:gd name="connsiteY503" fmla="*/ 1375791 h 1504950"/>
                <a:gd name="connsiteX504" fmla="*/ 189357 w 1638300"/>
                <a:gd name="connsiteY504" fmla="*/ 1362075 h 1504950"/>
                <a:gd name="connsiteX505" fmla="*/ 175260 w 1638300"/>
                <a:gd name="connsiteY505" fmla="*/ 1355789 h 1504950"/>
                <a:gd name="connsiteX506" fmla="*/ 158115 w 1638300"/>
                <a:gd name="connsiteY506" fmla="*/ 1361408 h 1504950"/>
                <a:gd name="connsiteX507" fmla="*/ 158496 w 1638300"/>
                <a:gd name="connsiteY507" fmla="*/ 1356741 h 1504950"/>
                <a:gd name="connsiteX508" fmla="*/ 150019 w 1638300"/>
                <a:gd name="connsiteY508" fmla="*/ 1352836 h 1504950"/>
                <a:gd name="connsiteX509" fmla="*/ 130969 w 1638300"/>
                <a:gd name="connsiteY509" fmla="*/ 1349978 h 1504950"/>
                <a:gd name="connsiteX510" fmla="*/ 130207 w 1638300"/>
                <a:gd name="connsiteY510" fmla="*/ 1342168 h 1504950"/>
                <a:gd name="connsiteX511" fmla="*/ 123254 w 1638300"/>
                <a:gd name="connsiteY511" fmla="*/ 1346740 h 1504950"/>
                <a:gd name="connsiteX512" fmla="*/ 128683 w 1638300"/>
                <a:gd name="connsiteY512" fmla="*/ 1328547 h 1504950"/>
                <a:gd name="connsiteX513" fmla="*/ 126873 w 1638300"/>
                <a:gd name="connsiteY513" fmla="*/ 1326451 h 1504950"/>
                <a:gd name="connsiteX514" fmla="*/ 120110 w 1638300"/>
                <a:gd name="connsiteY514" fmla="*/ 1326737 h 1504950"/>
                <a:gd name="connsiteX515" fmla="*/ 118015 w 1638300"/>
                <a:gd name="connsiteY515" fmla="*/ 1322165 h 1504950"/>
                <a:gd name="connsiteX516" fmla="*/ 119539 w 1638300"/>
                <a:gd name="connsiteY516" fmla="*/ 1312450 h 1504950"/>
                <a:gd name="connsiteX517" fmla="*/ 108013 w 1638300"/>
                <a:gd name="connsiteY517" fmla="*/ 1311211 h 1504950"/>
                <a:gd name="connsiteX518" fmla="*/ 107442 w 1638300"/>
                <a:gd name="connsiteY518" fmla="*/ 1299210 h 1504950"/>
                <a:gd name="connsiteX519" fmla="*/ 101155 w 1638300"/>
                <a:gd name="connsiteY519" fmla="*/ 1294257 h 1504950"/>
                <a:gd name="connsiteX520" fmla="*/ 100108 w 1638300"/>
                <a:gd name="connsiteY520" fmla="*/ 1287209 h 1504950"/>
                <a:gd name="connsiteX521" fmla="*/ 95821 w 1638300"/>
                <a:gd name="connsiteY521" fmla="*/ 1283208 h 1504950"/>
                <a:gd name="connsiteX522" fmla="*/ 90487 w 1638300"/>
                <a:gd name="connsiteY522" fmla="*/ 1285684 h 1504950"/>
                <a:gd name="connsiteX523" fmla="*/ 88678 w 1638300"/>
                <a:gd name="connsiteY523" fmla="*/ 1290923 h 1504950"/>
                <a:gd name="connsiteX524" fmla="*/ 86201 w 1638300"/>
                <a:gd name="connsiteY524" fmla="*/ 1283303 h 1504950"/>
                <a:gd name="connsiteX525" fmla="*/ 81915 w 1638300"/>
                <a:gd name="connsiteY525" fmla="*/ 1285780 h 1504950"/>
                <a:gd name="connsiteX526" fmla="*/ 79058 w 1638300"/>
                <a:gd name="connsiteY526" fmla="*/ 1277398 h 1504950"/>
                <a:gd name="connsiteX527" fmla="*/ 67913 w 1638300"/>
                <a:gd name="connsiteY527" fmla="*/ 1285970 h 1504950"/>
                <a:gd name="connsiteX528" fmla="*/ 63722 w 1638300"/>
                <a:gd name="connsiteY528" fmla="*/ 1299496 h 1504950"/>
                <a:gd name="connsiteX529" fmla="*/ 53340 w 1638300"/>
                <a:gd name="connsiteY529" fmla="*/ 1299019 h 1504950"/>
                <a:gd name="connsiteX530" fmla="*/ 52387 w 1638300"/>
                <a:gd name="connsiteY530" fmla="*/ 1304639 h 1504950"/>
                <a:gd name="connsiteX531" fmla="*/ 40005 w 1638300"/>
                <a:gd name="connsiteY531" fmla="*/ 1294924 h 1504950"/>
                <a:gd name="connsiteX532" fmla="*/ 29718 w 1638300"/>
                <a:gd name="connsiteY532" fmla="*/ 1292161 h 1504950"/>
                <a:gd name="connsiteX533" fmla="*/ 30099 w 1638300"/>
                <a:gd name="connsiteY533" fmla="*/ 1278922 h 1504950"/>
                <a:gd name="connsiteX534" fmla="*/ 19812 w 1638300"/>
                <a:gd name="connsiteY534" fmla="*/ 1277017 h 1504950"/>
                <a:gd name="connsiteX535" fmla="*/ 9525 w 1638300"/>
                <a:gd name="connsiteY535" fmla="*/ 1268825 h 1504950"/>
                <a:gd name="connsiteX536" fmla="*/ 17050 w 1638300"/>
                <a:gd name="connsiteY536" fmla="*/ 1263301 h 1504950"/>
                <a:gd name="connsiteX537" fmla="*/ 18574 w 1638300"/>
                <a:gd name="connsiteY537" fmla="*/ 1249204 h 1504950"/>
                <a:gd name="connsiteX538" fmla="*/ 26099 w 1638300"/>
                <a:gd name="connsiteY538" fmla="*/ 1204341 h 1504950"/>
                <a:gd name="connsiteX539" fmla="*/ 39434 w 1638300"/>
                <a:gd name="connsiteY539" fmla="*/ 1212151 h 1504950"/>
                <a:gd name="connsiteX540" fmla="*/ 49720 w 1638300"/>
                <a:gd name="connsiteY540" fmla="*/ 1214152 h 1504950"/>
                <a:gd name="connsiteX541" fmla="*/ 42196 w 1638300"/>
                <a:gd name="connsiteY541" fmla="*/ 1209961 h 1504950"/>
                <a:gd name="connsiteX542" fmla="*/ 36386 w 1638300"/>
                <a:gd name="connsiteY542" fmla="*/ 1202436 h 1504950"/>
                <a:gd name="connsiteX543" fmla="*/ 37148 w 1638300"/>
                <a:gd name="connsiteY543" fmla="*/ 1197674 h 1504950"/>
                <a:gd name="connsiteX544" fmla="*/ 49054 w 1638300"/>
                <a:gd name="connsiteY544" fmla="*/ 1182338 h 1504950"/>
                <a:gd name="connsiteX545" fmla="*/ 35528 w 1638300"/>
                <a:gd name="connsiteY545" fmla="*/ 1153763 h 1504950"/>
                <a:gd name="connsiteX546" fmla="*/ 39624 w 1638300"/>
                <a:gd name="connsiteY546" fmla="*/ 1152144 h 1504950"/>
                <a:gd name="connsiteX547" fmla="*/ 38100 w 1638300"/>
                <a:gd name="connsiteY547" fmla="*/ 1148620 h 1504950"/>
                <a:gd name="connsiteX548" fmla="*/ 48959 w 1638300"/>
                <a:gd name="connsiteY548" fmla="*/ 1143476 h 1504950"/>
                <a:gd name="connsiteX549" fmla="*/ 52007 w 1638300"/>
                <a:gd name="connsiteY549" fmla="*/ 1148525 h 1504950"/>
                <a:gd name="connsiteX550" fmla="*/ 58198 w 1638300"/>
                <a:gd name="connsiteY550" fmla="*/ 1143095 h 1504950"/>
                <a:gd name="connsiteX551" fmla="*/ 65913 w 1638300"/>
                <a:gd name="connsiteY551" fmla="*/ 1142428 h 1504950"/>
                <a:gd name="connsiteX552" fmla="*/ 91059 w 1638300"/>
                <a:gd name="connsiteY552" fmla="*/ 1159002 h 1504950"/>
                <a:gd name="connsiteX553" fmla="*/ 101727 w 1638300"/>
                <a:gd name="connsiteY553" fmla="*/ 1160335 h 1504950"/>
                <a:gd name="connsiteX554" fmla="*/ 105728 w 1638300"/>
                <a:gd name="connsiteY554" fmla="*/ 1150429 h 1504950"/>
                <a:gd name="connsiteX555" fmla="*/ 102299 w 1638300"/>
                <a:gd name="connsiteY555" fmla="*/ 1147096 h 1504950"/>
                <a:gd name="connsiteX556" fmla="*/ 109919 w 1638300"/>
                <a:gd name="connsiteY556" fmla="*/ 1148715 h 1504950"/>
                <a:gd name="connsiteX557" fmla="*/ 111252 w 1638300"/>
                <a:gd name="connsiteY557" fmla="*/ 1143286 h 1504950"/>
                <a:gd name="connsiteX558" fmla="*/ 108013 w 1638300"/>
                <a:gd name="connsiteY558" fmla="*/ 1142238 h 1504950"/>
                <a:gd name="connsiteX559" fmla="*/ 108871 w 1638300"/>
                <a:gd name="connsiteY559" fmla="*/ 1134523 h 1504950"/>
                <a:gd name="connsiteX560" fmla="*/ 111252 w 1638300"/>
                <a:gd name="connsiteY560" fmla="*/ 1134618 h 1504950"/>
                <a:gd name="connsiteX561" fmla="*/ 116015 w 1638300"/>
                <a:gd name="connsiteY561" fmla="*/ 1116044 h 1504950"/>
                <a:gd name="connsiteX562" fmla="*/ 115253 w 1638300"/>
                <a:gd name="connsiteY562" fmla="*/ 1106995 h 1504950"/>
                <a:gd name="connsiteX563" fmla="*/ 109633 w 1638300"/>
                <a:gd name="connsiteY563" fmla="*/ 1108519 h 1504950"/>
                <a:gd name="connsiteX564" fmla="*/ 108109 w 1638300"/>
                <a:gd name="connsiteY564" fmla="*/ 1102709 h 1504950"/>
                <a:gd name="connsiteX565" fmla="*/ 94583 w 1638300"/>
                <a:gd name="connsiteY565" fmla="*/ 1107091 h 1504950"/>
                <a:gd name="connsiteX566" fmla="*/ 85154 w 1638300"/>
                <a:gd name="connsiteY566" fmla="*/ 1080135 h 1504950"/>
                <a:gd name="connsiteX567" fmla="*/ 94393 w 1638300"/>
                <a:gd name="connsiteY567" fmla="*/ 1077087 h 1504950"/>
                <a:gd name="connsiteX568" fmla="*/ 86773 w 1638300"/>
                <a:gd name="connsiteY568" fmla="*/ 1056799 h 1504950"/>
                <a:gd name="connsiteX569" fmla="*/ 85249 w 1638300"/>
                <a:gd name="connsiteY569" fmla="*/ 1057561 h 1504950"/>
                <a:gd name="connsiteX570" fmla="*/ 82677 w 1638300"/>
                <a:gd name="connsiteY570" fmla="*/ 1047845 h 1504950"/>
                <a:gd name="connsiteX571" fmla="*/ 80772 w 1638300"/>
                <a:gd name="connsiteY571" fmla="*/ 1048607 h 1504950"/>
                <a:gd name="connsiteX572" fmla="*/ 78391 w 1638300"/>
                <a:gd name="connsiteY572" fmla="*/ 1039177 h 1504950"/>
                <a:gd name="connsiteX573" fmla="*/ 71247 w 1638300"/>
                <a:gd name="connsiteY573" fmla="*/ 1041749 h 1504950"/>
                <a:gd name="connsiteX574" fmla="*/ 68580 w 1638300"/>
                <a:gd name="connsiteY574" fmla="*/ 1031843 h 1504950"/>
                <a:gd name="connsiteX575" fmla="*/ 60484 w 1638300"/>
                <a:gd name="connsiteY575" fmla="*/ 1032605 h 1504950"/>
                <a:gd name="connsiteX576" fmla="*/ 56198 w 1638300"/>
                <a:gd name="connsiteY576" fmla="*/ 1023842 h 1504950"/>
                <a:gd name="connsiteX577" fmla="*/ 60865 w 1638300"/>
                <a:gd name="connsiteY577" fmla="*/ 1020794 h 1504950"/>
                <a:gd name="connsiteX578" fmla="*/ 59341 w 1638300"/>
                <a:gd name="connsiteY578" fmla="*/ 1010126 h 1504950"/>
                <a:gd name="connsiteX579" fmla="*/ 53340 w 1638300"/>
                <a:gd name="connsiteY579" fmla="*/ 1001268 h 1504950"/>
                <a:gd name="connsiteX580" fmla="*/ 63627 w 1638300"/>
                <a:gd name="connsiteY580" fmla="*/ 994982 h 1504950"/>
                <a:gd name="connsiteX581" fmla="*/ 70390 w 1638300"/>
                <a:gd name="connsiteY581" fmla="*/ 997172 h 1504950"/>
                <a:gd name="connsiteX582" fmla="*/ 88678 w 1638300"/>
                <a:gd name="connsiteY582" fmla="*/ 991648 h 1504950"/>
                <a:gd name="connsiteX583" fmla="*/ 99536 w 1638300"/>
                <a:gd name="connsiteY583" fmla="*/ 992600 h 1504950"/>
                <a:gd name="connsiteX584" fmla="*/ 102013 w 1638300"/>
                <a:gd name="connsiteY584" fmla="*/ 990028 h 1504950"/>
                <a:gd name="connsiteX585" fmla="*/ 93059 w 1638300"/>
                <a:gd name="connsiteY585" fmla="*/ 979075 h 1504950"/>
                <a:gd name="connsiteX586" fmla="*/ 100012 w 1638300"/>
                <a:gd name="connsiteY586" fmla="*/ 973455 h 1504950"/>
                <a:gd name="connsiteX587" fmla="*/ 103632 w 1638300"/>
                <a:gd name="connsiteY587" fmla="*/ 976408 h 1504950"/>
                <a:gd name="connsiteX588" fmla="*/ 99822 w 1638300"/>
                <a:gd name="connsiteY588" fmla="*/ 980980 h 1504950"/>
                <a:gd name="connsiteX589" fmla="*/ 104299 w 1638300"/>
                <a:gd name="connsiteY589" fmla="*/ 986885 h 1504950"/>
                <a:gd name="connsiteX590" fmla="*/ 112395 w 1638300"/>
                <a:gd name="connsiteY590" fmla="*/ 984980 h 1504950"/>
                <a:gd name="connsiteX591" fmla="*/ 115062 w 1638300"/>
                <a:gd name="connsiteY591" fmla="*/ 993648 h 1504950"/>
                <a:gd name="connsiteX592" fmla="*/ 116681 w 1638300"/>
                <a:gd name="connsiteY592" fmla="*/ 992791 h 1504950"/>
                <a:gd name="connsiteX593" fmla="*/ 112586 w 1638300"/>
                <a:gd name="connsiteY593" fmla="*/ 969169 h 1504950"/>
                <a:gd name="connsiteX594" fmla="*/ 112871 w 1638300"/>
                <a:gd name="connsiteY594" fmla="*/ 941642 h 1504950"/>
                <a:gd name="connsiteX595" fmla="*/ 135445 w 1638300"/>
                <a:gd name="connsiteY595" fmla="*/ 938022 h 1504950"/>
                <a:gd name="connsiteX596" fmla="*/ 137446 w 1638300"/>
                <a:gd name="connsiteY596" fmla="*/ 942880 h 1504950"/>
                <a:gd name="connsiteX597" fmla="*/ 139637 w 1638300"/>
                <a:gd name="connsiteY597" fmla="*/ 942784 h 1504950"/>
                <a:gd name="connsiteX598" fmla="*/ 143351 w 1638300"/>
                <a:gd name="connsiteY598" fmla="*/ 930878 h 1504950"/>
                <a:gd name="connsiteX599" fmla="*/ 164116 w 1638300"/>
                <a:gd name="connsiteY599" fmla="*/ 932688 h 1504950"/>
                <a:gd name="connsiteX600" fmla="*/ 166307 w 1638300"/>
                <a:gd name="connsiteY600" fmla="*/ 929354 h 1504950"/>
                <a:gd name="connsiteX601" fmla="*/ 170212 w 1638300"/>
                <a:gd name="connsiteY601" fmla="*/ 931354 h 1504950"/>
                <a:gd name="connsiteX602" fmla="*/ 175832 w 1638300"/>
                <a:gd name="connsiteY602" fmla="*/ 921353 h 1504950"/>
                <a:gd name="connsiteX603" fmla="*/ 184595 w 1638300"/>
                <a:gd name="connsiteY603" fmla="*/ 926116 h 1504950"/>
                <a:gd name="connsiteX604" fmla="*/ 196977 w 1638300"/>
                <a:gd name="connsiteY604" fmla="*/ 899827 h 1504950"/>
                <a:gd name="connsiteX605" fmla="*/ 210026 w 1638300"/>
                <a:gd name="connsiteY605" fmla="*/ 883920 h 1504950"/>
                <a:gd name="connsiteX606" fmla="*/ 199549 w 1638300"/>
                <a:gd name="connsiteY606" fmla="*/ 881443 h 1504950"/>
                <a:gd name="connsiteX607" fmla="*/ 202311 w 1638300"/>
                <a:gd name="connsiteY607" fmla="*/ 877062 h 1504950"/>
                <a:gd name="connsiteX608" fmla="*/ 204692 w 1638300"/>
                <a:gd name="connsiteY608" fmla="*/ 860869 h 1504950"/>
                <a:gd name="connsiteX609" fmla="*/ 194691 w 1638300"/>
                <a:gd name="connsiteY609" fmla="*/ 863632 h 1504950"/>
                <a:gd name="connsiteX610" fmla="*/ 188690 w 1638300"/>
                <a:gd name="connsiteY610" fmla="*/ 850678 h 1504950"/>
                <a:gd name="connsiteX611" fmla="*/ 188404 w 1638300"/>
                <a:gd name="connsiteY611" fmla="*/ 837533 h 1504950"/>
                <a:gd name="connsiteX612" fmla="*/ 200311 w 1638300"/>
                <a:gd name="connsiteY612" fmla="*/ 831437 h 1504950"/>
                <a:gd name="connsiteX613" fmla="*/ 202978 w 1638300"/>
                <a:gd name="connsiteY613" fmla="*/ 826770 h 1504950"/>
                <a:gd name="connsiteX614" fmla="*/ 226409 w 1638300"/>
                <a:gd name="connsiteY614" fmla="*/ 816388 h 1504950"/>
                <a:gd name="connsiteX615" fmla="*/ 232791 w 1638300"/>
                <a:gd name="connsiteY615" fmla="*/ 811244 h 1504950"/>
                <a:gd name="connsiteX616" fmla="*/ 243554 w 1638300"/>
                <a:gd name="connsiteY616" fmla="*/ 812578 h 1504950"/>
                <a:gd name="connsiteX617" fmla="*/ 246602 w 1638300"/>
                <a:gd name="connsiteY617" fmla="*/ 813721 h 1504950"/>
                <a:gd name="connsiteX618" fmla="*/ 246031 w 1638300"/>
                <a:gd name="connsiteY618" fmla="*/ 816864 h 1504950"/>
                <a:gd name="connsiteX619" fmla="*/ 252127 w 1638300"/>
                <a:gd name="connsiteY619" fmla="*/ 824293 h 1504950"/>
                <a:gd name="connsiteX620" fmla="*/ 272605 w 1638300"/>
                <a:gd name="connsiteY620" fmla="*/ 814959 h 1504950"/>
                <a:gd name="connsiteX621" fmla="*/ 276606 w 1638300"/>
                <a:gd name="connsiteY621" fmla="*/ 820674 h 1504950"/>
                <a:gd name="connsiteX622" fmla="*/ 278797 w 1638300"/>
                <a:gd name="connsiteY622" fmla="*/ 820293 h 1504950"/>
                <a:gd name="connsiteX623" fmla="*/ 277749 w 1638300"/>
                <a:gd name="connsiteY623" fmla="*/ 822960 h 1504950"/>
                <a:gd name="connsiteX624" fmla="*/ 286893 w 1638300"/>
                <a:gd name="connsiteY624" fmla="*/ 829437 h 1504950"/>
                <a:gd name="connsiteX625" fmla="*/ 311849 w 1638300"/>
                <a:gd name="connsiteY625" fmla="*/ 833057 h 1504950"/>
                <a:gd name="connsiteX626" fmla="*/ 326517 w 1638300"/>
                <a:gd name="connsiteY626" fmla="*/ 830866 h 1504950"/>
                <a:gd name="connsiteX627" fmla="*/ 327279 w 1638300"/>
                <a:gd name="connsiteY627" fmla="*/ 845915 h 1504950"/>
                <a:gd name="connsiteX628" fmla="*/ 331089 w 1638300"/>
                <a:gd name="connsiteY628" fmla="*/ 847439 h 1504950"/>
                <a:gd name="connsiteX629" fmla="*/ 326898 w 1638300"/>
                <a:gd name="connsiteY629" fmla="*/ 855631 h 1504950"/>
                <a:gd name="connsiteX630" fmla="*/ 339471 w 1638300"/>
                <a:gd name="connsiteY630" fmla="*/ 857821 h 1504950"/>
                <a:gd name="connsiteX631" fmla="*/ 347758 w 1638300"/>
                <a:gd name="connsiteY631" fmla="*/ 853059 h 1504950"/>
                <a:gd name="connsiteX632" fmla="*/ 354997 w 1638300"/>
                <a:gd name="connsiteY632" fmla="*/ 855250 h 1504950"/>
                <a:gd name="connsiteX633" fmla="*/ 365093 w 1638300"/>
                <a:gd name="connsiteY633" fmla="*/ 849725 h 1504950"/>
                <a:gd name="connsiteX634" fmla="*/ 367379 w 1638300"/>
                <a:gd name="connsiteY634" fmla="*/ 856012 h 1504950"/>
                <a:gd name="connsiteX635" fmla="*/ 359378 w 1638300"/>
                <a:gd name="connsiteY635" fmla="*/ 867156 h 1504950"/>
                <a:gd name="connsiteX636" fmla="*/ 366998 w 1638300"/>
                <a:gd name="connsiteY636" fmla="*/ 872490 h 1504950"/>
                <a:gd name="connsiteX637" fmla="*/ 365570 w 1638300"/>
                <a:gd name="connsiteY637" fmla="*/ 874014 h 1504950"/>
                <a:gd name="connsiteX638" fmla="*/ 377857 w 1638300"/>
                <a:gd name="connsiteY638" fmla="*/ 878110 h 1504950"/>
                <a:gd name="connsiteX639" fmla="*/ 378714 w 1638300"/>
                <a:gd name="connsiteY639" fmla="*/ 884777 h 1504950"/>
                <a:gd name="connsiteX640" fmla="*/ 385096 w 1638300"/>
                <a:gd name="connsiteY640" fmla="*/ 885063 h 1504950"/>
                <a:gd name="connsiteX641" fmla="*/ 382715 w 1638300"/>
                <a:gd name="connsiteY641" fmla="*/ 888397 h 1504950"/>
                <a:gd name="connsiteX642" fmla="*/ 386144 w 1638300"/>
                <a:gd name="connsiteY642" fmla="*/ 895350 h 1504950"/>
                <a:gd name="connsiteX643" fmla="*/ 380048 w 1638300"/>
                <a:gd name="connsiteY643" fmla="*/ 904875 h 1504950"/>
                <a:gd name="connsiteX644" fmla="*/ 379857 w 1638300"/>
                <a:gd name="connsiteY644" fmla="*/ 912590 h 1504950"/>
                <a:gd name="connsiteX645" fmla="*/ 388334 w 1638300"/>
                <a:gd name="connsiteY645" fmla="*/ 922592 h 1504950"/>
                <a:gd name="connsiteX646" fmla="*/ 395002 w 1638300"/>
                <a:gd name="connsiteY646" fmla="*/ 947166 h 1504950"/>
                <a:gd name="connsiteX647" fmla="*/ 387763 w 1638300"/>
                <a:gd name="connsiteY647" fmla="*/ 946214 h 1504950"/>
                <a:gd name="connsiteX648" fmla="*/ 385382 w 1638300"/>
                <a:gd name="connsiteY648" fmla="*/ 949166 h 1504950"/>
                <a:gd name="connsiteX649" fmla="*/ 385286 w 1638300"/>
                <a:gd name="connsiteY649" fmla="*/ 958120 h 1504950"/>
                <a:gd name="connsiteX650" fmla="*/ 376809 w 1638300"/>
                <a:gd name="connsiteY650" fmla="*/ 959358 h 1504950"/>
                <a:gd name="connsiteX651" fmla="*/ 368903 w 1638300"/>
                <a:gd name="connsiteY651" fmla="*/ 966121 h 1504950"/>
                <a:gd name="connsiteX652" fmla="*/ 363379 w 1638300"/>
                <a:gd name="connsiteY652" fmla="*/ 965549 h 1504950"/>
                <a:gd name="connsiteX653" fmla="*/ 355759 w 1638300"/>
                <a:gd name="connsiteY653" fmla="*/ 973074 h 1504950"/>
                <a:gd name="connsiteX654" fmla="*/ 321945 w 1638300"/>
                <a:gd name="connsiteY654" fmla="*/ 973931 h 1504950"/>
                <a:gd name="connsiteX655" fmla="*/ 315182 w 1638300"/>
                <a:gd name="connsiteY655" fmla="*/ 966787 h 1504950"/>
                <a:gd name="connsiteX656" fmla="*/ 301085 w 1638300"/>
                <a:gd name="connsiteY656" fmla="*/ 970598 h 1504950"/>
                <a:gd name="connsiteX657" fmla="*/ 304991 w 1638300"/>
                <a:gd name="connsiteY657" fmla="*/ 986600 h 1504950"/>
                <a:gd name="connsiteX658" fmla="*/ 293465 w 1638300"/>
                <a:gd name="connsiteY658" fmla="*/ 998410 h 1504950"/>
                <a:gd name="connsiteX659" fmla="*/ 298037 w 1638300"/>
                <a:gd name="connsiteY659" fmla="*/ 1003744 h 1504950"/>
                <a:gd name="connsiteX660" fmla="*/ 298990 w 1638300"/>
                <a:gd name="connsiteY660" fmla="*/ 1001173 h 1504950"/>
                <a:gd name="connsiteX661" fmla="*/ 303848 w 1638300"/>
                <a:gd name="connsiteY661" fmla="*/ 1000506 h 1504950"/>
                <a:gd name="connsiteX662" fmla="*/ 318707 w 1638300"/>
                <a:gd name="connsiteY662" fmla="*/ 1000887 h 1504950"/>
                <a:gd name="connsiteX663" fmla="*/ 318326 w 1638300"/>
                <a:gd name="connsiteY663" fmla="*/ 1002697 h 1504950"/>
                <a:gd name="connsiteX664" fmla="*/ 330041 w 1638300"/>
                <a:gd name="connsiteY664" fmla="*/ 1004983 h 1504950"/>
                <a:gd name="connsiteX665" fmla="*/ 330232 w 1638300"/>
                <a:gd name="connsiteY665" fmla="*/ 1002983 h 1504950"/>
                <a:gd name="connsiteX666" fmla="*/ 338519 w 1638300"/>
                <a:gd name="connsiteY666" fmla="*/ 1001744 h 1504950"/>
                <a:gd name="connsiteX667" fmla="*/ 337090 w 1638300"/>
                <a:gd name="connsiteY667" fmla="*/ 1006126 h 1504950"/>
                <a:gd name="connsiteX668" fmla="*/ 351568 w 1638300"/>
                <a:gd name="connsiteY668" fmla="*/ 1010507 h 1504950"/>
                <a:gd name="connsiteX669" fmla="*/ 351854 w 1638300"/>
                <a:gd name="connsiteY669" fmla="*/ 1013936 h 1504950"/>
                <a:gd name="connsiteX670" fmla="*/ 358140 w 1638300"/>
                <a:gd name="connsiteY670" fmla="*/ 1013174 h 1504950"/>
                <a:gd name="connsiteX671" fmla="*/ 359759 w 1638300"/>
                <a:gd name="connsiteY671" fmla="*/ 1016317 h 1504950"/>
                <a:gd name="connsiteX672" fmla="*/ 365855 w 1638300"/>
                <a:gd name="connsiteY672" fmla="*/ 1014889 h 1504950"/>
                <a:gd name="connsiteX673" fmla="*/ 366617 w 1638300"/>
                <a:gd name="connsiteY673" fmla="*/ 1017746 h 1504950"/>
                <a:gd name="connsiteX674" fmla="*/ 383953 w 1638300"/>
                <a:gd name="connsiteY674" fmla="*/ 1012793 h 1504950"/>
                <a:gd name="connsiteX675" fmla="*/ 385858 w 1638300"/>
                <a:gd name="connsiteY675" fmla="*/ 1020699 h 1504950"/>
                <a:gd name="connsiteX676" fmla="*/ 393763 w 1638300"/>
                <a:gd name="connsiteY676" fmla="*/ 1026414 h 1504950"/>
                <a:gd name="connsiteX677" fmla="*/ 501301 w 1638300"/>
                <a:gd name="connsiteY677" fmla="*/ 1002411 h 1504950"/>
                <a:gd name="connsiteX678" fmla="*/ 528542 w 1638300"/>
                <a:gd name="connsiteY678" fmla="*/ 989076 h 1504950"/>
                <a:gd name="connsiteX679" fmla="*/ 530733 w 1638300"/>
                <a:gd name="connsiteY679" fmla="*/ 987076 h 1504950"/>
                <a:gd name="connsiteX680" fmla="*/ 513779 w 1638300"/>
                <a:gd name="connsiteY680" fmla="*/ 963168 h 1504950"/>
                <a:gd name="connsiteX681" fmla="*/ 515398 w 1638300"/>
                <a:gd name="connsiteY681" fmla="*/ 949166 h 1504950"/>
                <a:gd name="connsiteX682" fmla="*/ 524351 w 1638300"/>
                <a:gd name="connsiteY682" fmla="*/ 952024 h 1504950"/>
                <a:gd name="connsiteX683" fmla="*/ 524542 w 1638300"/>
                <a:gd name="connsiteY683" fmla="*/ 948500 h 1504950"/>
                <a:gd name="connsiteX684" fmla="*/ 516065 w 1638300"/>
                <a:gd name="connsiteY684" fmla="*/ 944404 h 1504950"/>
                <a:gd name="connsiteX685" fmla="*/ 517588 w 1638300"/>
                <a:gd name="connsiteY685" fmla="*/ 938879 h 1504950"/>
                <a:gd name="connsiteX686" fmla="*/ 537972 w 1638300"/>
                <a:gd name="connsiteY686" fmla="*/ 939356 h 1504950"/>
                <a:gd name="connsiteX687" fmla="*/ 552736 w 1638300"/>
                <a:gd name="connsiteY687" fmla="*/ 933545 h 1504950"/>
                <a:gd name="connsiteX688" fmla="*/ 556546 w 1638300"/>
                <a:gd name="connsiteY688" fmla="*/ 926211 h 1504950"/>
                <a:gd name="connsiteX689" fmla="*/ 577120 w 1638300"/>
                <a:gd name="connsiteY689" fmla="*/ 929640 h 1504950"/>
                <a:gd name="connsiteX690" fmla="*/ 597122 w 1638300"/>
                <a:gd name="connsiteY690" fmla="*/ 936212 h 1504950"/>
                <a:gd name="connsiteX691" fmla="*/ 595408 w 1638300"/>
                <a:gd name="connsiteY691" fmla="*/ 921829 h 1504950"/>
                <a:gd name="connsiteX692" fmla="*/ 607409 w 1638300"/>
                <a:gd name="connsiteY692" fmla="*/ 918972 h 1504950"/>
                <a:gd name="connsiteX693" fmla="*/ 611791 w 1638300"/>
                <a:gd name="connsiteY693" fmla="*/ 913448 h 1504950"/>
                <a:gd name="connsiteX694" fmla="*/ 613124 w 1638300"/>
                <a:gd name="connsiteY694" fmla="*/ 916972 h 1504950"/>
                <a:gd name="connsiteX695" fmla="*/ 617506 w 1638300"/>
                <a:gd name="connsiteY695" fmla="*/ 905827 h 1504950"/>
                <a:gd name="connsiteX696" fmla="*/ 622459 w 1638300"/>
                <a:gd name="connsiteY696" fmla="*/ 901636 h 1504950"/>
                <a:gd name="connsiteX697" fmla="*/ 621316 w 1638300"/>
                <a:gd name="connsiteY697" fmla="*/ 905923 h 1504950"/>
                <a:gd name="connsiteX698" fmla="*/ 626174 w 1638300"/>
                <a:gd name="connsiteY698" fmla="*/ 910400 h 1504950"/>
                <a:gd name="connsiteX699" fmla="*/ 630269 w 1638300"/>
                <a:gd name="connsiteY699" fmla="*/ 906590 h 1504950"/>
                <a:gd name="connsiteX700" fmla="*/ 634555 w 1638300"/>
                <a:gd name="connsiteY700" fmla="*/ 909447 h 1504950"/>
                <a:gd name="connsiteX701" fmla="*/ 629984 w 1638300"/>
                <a:gd name="connsiteY701" fmla="*/ 916400 h 1504950"/>
                <a:gd name="connsiteX702" fmla="*/ 634651 w 1638300"/>
                <a:gd name="connsiteY702" fmla="*/ 915829 h 1504950"/>
                <a:gd name="connsiteX703" fmla="*/ 636079 w 1638300"/>
                <a:gd name="connsiteY703" fmla="*/ 919067 h 1504950"/>
                <a:gd name="connsiteX704" fmla="*/ 640842 w 1638300"/>
                <a:gd name="connsiteY704" fmla="*/ 912876 h 1504950"/>
                <a:gd name="connsiteX705" fmla="*/ 643319 w 1638300"/>
                <a:gd name="connsiteY705" fmla="*/ 912685 h 1504950"/>
                <a:gd name="connsiteX706" fmla="*/ 645890 w 1638300"/>
                <a:gd name="connsiteY706" fmla="*/ 918019 h 1504950"/>
                <a:gd name="connsiteX707" fmla="*/ 653510 w 1638300"/>
                <a:gd name="connsiteY707" fmla="*/ 912400 h 1504950"/>
                <a:gd name="connsiteX708" fmla="*/ 667608 w 1638300"/>
                <a:gd name="connsiteY708" fmla="*/ 907447 h 1504950"/>
                <a:gd name="connsiteX709" fmla="*/ 663893 w 1638300"/>
                <a:gd name="connsiteY709" fmla="*/ 899827 h 1504950"/>
                <a:gd name="connsiteX710" fmla="*/ 656082 w 1638300"/>
                <a:gd name="connsiteY710" fmla="*/ 863251 h 1504950"/>
                <a:gd name="connsiteX711" fmla="*/ 638556 w 1638300"/>
                <a:gd name="connsiteY711" fmla="*/ 862775 h 1504950"/>
                <a:gd name="connsiteX712" fmla="*/ 625602 w 1638300"/>
                <a:gd name="connsiteY712" fmla="*/ 865537 h 1504950"/>
                <a:gd name="connsiteX713" fmla="*/ 615315 w 1638300"/>
                <a:gd name="connsiteY713" fmla="*/ 836485 h 1504950"/>
                <a:gd name="connsiteX714" fmla="*/ 617315 w 1638300"/>
                <a:gd name="connsiteY714" fmla="*/ 822579 h 1504950"/>
                <a:gd name="connsiteX715" fmla="*/ 629984 w 1638300"/>
                <a:gd name="connsiteY715" fmla="*/ 817626 h 1504950"/>
                <a:gd name="connsiteX716" fmla="*/ 640271 w 1638300"/>
                <a:gd name="connsiteY716" fmla="*/ 800481 h 1504950"/>
                <a:gd name="connsiteX717" fmla="*/ 646272 w 1638300"/>
                <a:gd name="connsiteY717" fmla="*/ 794957 h 1504950"/>
                <a:gd name="connsiteX718" fmla="*/ 643319 w 1638300"/>
                <a:gd name="connsiteY718" fmla="*/ 783526 h 1504950"/>
                <a:gd name="connsiteX719" fmla="*/ 646557 w 1638300"/>
                <a:gd name="connsiteY719" fmla="*/ 777716 h 1504950"/>
                <a:gd name="connsiteX720" fmla="*/ 671799 w 1638300"/>
                <a:gd name="connsiteY720" fmla="*/ 775144 h 1504950"/>
                <a:gd name="connsiteX721" fmla="*/ 660749 w 1638300"/>
                <a:gd name="connsiteY721" fmla="*/ 763810 h 1504950"/>
                <a:gd name="connsiteX722" fmla="*/ 672465 w 1638300"/>
                <a:gd name="connsiteY722" fmla="*/ 755904 h 1504950"/>
                <a:gd name="connsiteX723" fmla="*/ 673132 w 1638300"/>
                <a:gd name="connsiteY723" fmla="*/ 750284 h 1504950"/>
                <a:gd name="connsiteX724" fmla="*/ 666083 w 1638300"/>
                <a:gd name="connsiteY724" fmla="*/ 751427 h 1504950"/>
                <a:gd name="connsiteX725" fmla="*/ 665036 w 1638300"/>
                <a:gd name="connsiteY725" fmla="*/ 748284 h 1504950"/>
                <a:gd name="connsiteX726" fmla="*/ 659511 w 1638300"/>
                <a:gd name="connsiteY726" fmla="*/ 749522 h 1504950"/>
                <a:gd name="connsiteX727" fmla="*/ 657892 w 1638300"/>
                <a:gd name="connsiteY727" fmla="*/ 746569 h 1504950"/>
                <a:gd name="connsiteX728" fmla="*/ 668941 w 1638300"/>
                <a:gd name="connsiteY728" fmla="*/ 738950 h 1504950"/>
                <a:gd name="connsiteX729" fmla="*/ 679609 w 1638300"/>
                <a:gd name="connsiteY729" fmla="*/ 735997 h 1504950"/>
                <a:gd name="connsiteX730" fmla="*/ 678656 w 1638300"/>
                <a:gd name="connsiteY730" fmla="*/ 720281 h 1504950"/>
                <a:gd name="connsiteX731" fmla="*/ 668846 w 1638300"/>
                <a:gd name="connsiteY731" fmla="*/ 676370 h 1504950"/>
                <a:gd name="connsiteX732" fmla="*/ 669131 w 1638300"/>
                <a:gd name="connsiteY732" fmla="*/ 660844 h 1504950"/>
                <a:gd name="connsiteX733" fmla="*/ 662750 w 1638300"/>
                <a:gd name="connsiteY733" fmla="*/ 658940 h 1504950"/>
                <a:gd name="connsiteX734" fmla="*/ 664464 w 1638300"/>
                <a:gd name="connsiteY734" fmla="*/ 652367 h 1504950"/>
                <a:gd name="connsiteX735" fmla="*/ 670084 w 1638300"/>
                <a:gd name="connsiteY735" fmla="*/ 646081 h 1504950"/>
                <a:gd name="connsiteX736" fmla="*/ 673227 w 1638300"/>
                <a:gd name="connsiteY736" fmla="*/ 624173 h 1504950"/>
                <a:gd name="connsiteX737" fmla="*/ 682466 w 1638300"/>
                <a:gd name="connsiteY737" fmla="*/ 605409 h 1504950"/>
                <a:gd name="connsiteX738" fmla="*/ 674561 w 1638300"/>
                <a:gd name="connsiteY738" fmla="*/ 597408 h 1504950"/>
                <a:gd name="connsiteX739" fmla="*/ 673608 w 1638300"/>
                <a:gd name="connsiteY739" fmla="*/ 593122 h 1504950"/>
                <a:gd name="connsiteX740" fmla="*/ 665322 w 1638300"/>
                <a:gd name="connsiteY740" fmla="*/ 593122 h 1504950"/>
                <a:gd name="connsiteX741" fmla="*/ 667893 w 1638300"/>
                <a:gd name="connsiteY741" fmla="*/ 586931 h 1504950"/>
                <a:gd name="connsiteX742" fmla="*/ 663512 w 1638300"/>
                <a:gd name="connsiteY742" fmla="*/ 586550 h 1504950"/>
                <a:gd name="connsiteX743" fmla="*/ 666179 w 1638300"/>
                <a:gd name="connsiteY743" fmla="*/ 582930 h 1504950"/>
                <a:gd name="connsiteX744" fmla="*/ 665226 w 1638300"/>
                <a:gd name="connsiteY744" fmla="*/ 578834 h 1504950"/>
                <a:gd name="connsiteX745" fmla="*/ 659892 w 1638300"/>
                <a:gd name="connsiteY745" fmla="*/ 574262 h 1504950"/>
                <a:gd name="connsiteX746" fmla="*/ 653987 w 1638300"/>
                <a:gd name="connsiteY746" fmla="*/ 576167 h 1504950"/>
                <a:gd name="connsiteX747" fmla="*/ 647795 w 1638300"/>
                <a:gd name="connsiteY747" fmla="*/ 565309 h 1504950"/>
                <a:gd name="connsiteX748" fmla="*/ 638842 w 1638300"/>
                <a:gd name="connsiteY748" fmla="*/ 561023 h 1504950"/>
                <a:gd name="connsiteX749" fmla="*/ 633032 w 1638300"/>
                <a:gd name="connsiteY749" fmla="*/ 561880 h 1504950"/>
                <a:gd name="connsiteX750" fmla="*/ 627888 w 1638300"/>
                <a:gd name="connsiteY750" fmla="*/ 557212 h 1504950"/>
                <a:gd name="connsiteX751" fmla="*/ 623221 w 1638300"/>
                <a:gd name="connsiteY751" fmla="*/ 556927 h 1504950"/>
                <a:gd name="connsiteX752" fmla="*/ 616649 w 1638300"/>
                <a:gd name="connsiteY752" fmla="*/ 559879 h 1504950"/>
                <a:gd name="connsiteX753" fmla="*/ 614934 w 1638300"/>
                <a:gd name="connsiteY753" fmla="*/ 563499 h 1504950"/>
                <a:gd name="connsiteX754" fmla="*/ 608648 w 1638300"/>
                <a:gd name="connsiteY754" fmla="*/ 564642 h 1504950"/>
                <a:gd name="connsiteX755" fmla="*/ 608648 w 1638300"/>
                <a:gd name="connsiteY755" fmla="*/ 560927 h 1504950"/>
                <a:gd name="connsiteX756" fmla="*/ 618363 w 1638300"/>
                <a:gd name="connsiteY756" fmla="*/ 557212 h 1504950"/>
                <a:gd name="connsiteX757" fmla="*/ 624173 w 1638300"/>
                <a:gd name="connsiteY757" fmla="*/ 549688 h 1504950"/>
                <a:gd name="connsiteX758" fmla="*/ 615887 w 1638300"/>
                <a:gd name="connsiteY758" fmla="*/ 533114 h 1504950"/>
                <a:gd name="connsiteX759" fmla="*/ 610838 w 1638300"/>
                <a:gd name="connsiteY759" fmla="*/ 528637 h 1504950"/>
                <a:gd name="connsiteX760" fmla="*/ 608076 w 1638300"/>
                <a:gd name="connsiteY760" fmla="*/ 527114 h 1504950"/>
                <a:gd name="connsiteX761" fmla="*/ 604933 w 1638300"/>
                <a:gd name="connsiteY761" fmla="*/ 542639 h 1504950"/>
                <a:gd name="connsiteX762" fmla="*/ 599123 w 1638300"/>
                <a:gd name="connsiteY762" fmla="*/ 548068 h 1504950"/>
                <a:gd name="connsiteX763" fmla="*/ 581406 w 1638300"/>
                <a:gd name="connsiteY763" fmla="*/ 533876 h 1504950"/>
                <a:gd name="connsiteX764" fmla="*/ 578168 w 1638300"/>
                <a:gd name="connsiteY764" fmla="*/ 534638 h 1504950"/>
                <a:gd name="connsiteX765" fmla="*/ 571595 w 1638300"/>
                <a:gd name="connsiteY765" fmla="*/ 542734 h 1504950"/>
                <a:gd name="connsiteX766" fmla="*/ 576072 w 1638300"/>
                <a:gd name="connsiteY766" fmla="*/ 531304 h 1504950"/>
                <a:gd name="connsiteX767" fmla="*/ 525209 w 1638300"/>
                <a:gd name="connsiteY767" fmla="*/ 497586 h 1504950"/>
                <a:gd name="connsiteX768" fmla="*/ 520637 w 1638300"/>
                <a:gd name="connsiteY768" fmla="*/ 503491 h 1504950"/>
                <a:gd name="connsiteX769" fmla="*/ 521684 w 1638300"/>
                <a:gd name="connsiteY769" fmla="*/ 505301 h 1504950"/>
                <a:gd name="connsiteX770" fmla="*/ 500253 w 1638300"/>
                <a:gd name="connsiteY770" fmla="*/ 515493 h 1504950"/>
                <a:gd name="connsiteX771" fmla="*/ 491014 w 1638300"/>
                <a:gd name="connsiteY771" fmla="*/ 523018 h 1504950"/>
                <a:gd name="connsiteX772" fmla="*/ 489871 w 1638300"/>
                <a:gd name="connsiteY772" fmla="*/ 521208 h 1504950"/>
                <a:gd name="connsiteX773" fmla="*/ 475012 w 1638300"/>
                <a:gd name="connsiteY773" fmla="*/ 527399 h 1504950"/>
                <a:gd name="connsiteX774" fmla="*/ 466058 w 1638300"/>
                <a:gd name="connsiteY774" fmla="*/ 526637 h 1504950"/>
                <a:gd name="connsiteX775" fmla="*/ 459010 w 1638300"/>
                <a:gd name="connsiteY775" fmla="*/ 507492 h 1504950"/>
                <a:gd name="connsiteX776" fmla="*/ 446723 w 1638300"/>
                <a:gd name="connsiteY776" fmla="*/ 517493 h 1504950"/>
                <a:gd name="connsiteX777" fmla="*/ 438912 w 1638300"/>
                <a:gd name="connsiteY777" fmla="*/ 519875 h 1504950"/>
                <a:gd name="connsiteX778" fmla="*/ 436721 w 1638300"/>
                <a:gd name="connsiteY778" fmla="*/ 516826 h 1504950"/>
                <a:gd name="connsiteX779" fmla="*/ 425482 w 1638300"/>
                <a:gd name="connsiteY779" fmla="*/ 517208 h 1504950"/>
                <a:gd name="connsiteX780" fmla="*/ 428911 w 1638300"/>
                <a:gd name="connsiteY780" fmla="*/ 527114 h 1504950"/>
                <a:gd name="connsiteX781" fmla="*/ 399383 w 1638300"/>
                <a:gd name="connsiteY781" fmla="*/ 540925 h 1504950"/>
                <a:gd name="connsiteX782" fmla="*/ 388715 w 1638300"/>
                <a:gd name="connsiteY782" fmla="*/ 549402 h 1504950"/>
                <a:gd name="connsiteX783" fmla="*/ 379381 w 1638300"/>
                <a:gd name="connsiteY783" fmla="*/ 532733 h 1504950"/>
                <a:gd name="connsiteX784" fmla="*/ 374809 w 1638300"/>
                <a:gd name="connsiteY784" fmla="*/ 534638 h 1504950"/>
                <a:gd name="connsiteX785" fmla="*/ 369665 w 1638300"/>
                <a:gd name="connsiteY785" fmla="*/ 526256 h 1504950"/>
                <a:gd name="connsiteX786" fmla="*/ 366712 w 1638300"/>
                <a:gd name="connsiteY786" fmla="*/ 526351 h 1504950"/>
                <a:gd name="connsiteX787" fmla="*/ 332137 w 1638300"/>
                <a:gd name="connsiteY787" fmla="*/ 450914 h 1504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</a:cxnLst>
              <a:rect l="l" t="t" r="r" b="b"/>
              <a:pathLst>
                <a:path w="1638300" h="1504950">
                  <a:moveTo>
                    <a:pt x="332137" y="450914"/>
                  </a:moveTo>
                  <a:lnTo>
                    <a:pt x="330899" y="447484"/>
                  </a:lnTo>
                  <a:lnTo>
                    <a:pt x="345281" y="442246"/>
                  </a:lnTo>
                  <a:lnTo>
                    <a:pt x="342138" y="433102"/>
                  </a:lnTo>
                  <a:lnTo>
                    <a:pt x="396430" y="418909"/>
                  </a:lnTo>
                  <a:lnTo>
                    <a:pt x="395954" y="414147"/>
                  </a:lnTo>
                  <a:lnTo>
                    <a:pt x="402717" y="413575"/>
                  </a:lnTo>
                  <a:lnTo>
                    <a:pt x="410718" y="402622"/>
                  </a:lnTo>
                  <a:lnTo>
                    <a:pt x="405860" y="393859"/>
                  </a:lnTo>
                  <a:lnTo>
                    <a:pt x="426625" y="386239"/>
                  </a:lnTo>
                  <a:lnTo>
                    <a:pt x="463868" y="381095"/>
                  </a:lnTo>
                  <a:lnTo>
                    <a:pt x="486156" y="375094"/>
                  </a:lnTo>
                  <a:lnTo>
                    <a:pt x="478250" y="342709"/>
                  </a:lnTo>
                  <a:lnTo>
                    <a:pt x="472916" y="336709"/>
                  </a:lnTo>
                  <a:lnTo>
                    <a:pt x="502253" y="334708"/>
                  </a:lnTo>
                  <a:lnTo>
                    <a:pt x="501015" y="329851"/>
                  </a:lnTo>
                  <a:lnTo>
                    <a:pt x="511778" y="328612"/>
                  </a:lnTo>
                  <a:lnTo>
                    <a:pt x="509207" y="313563"/>
                  </a:lnTo>
                  <a:lnTo>
                    <a:pt x="533971" y="307943"/>
                  </a:lnTo>
                  <a:lnTo>
                    <a:pt x="525875" y="277368"/>
                  </a:lnTo>
                  <a:lnTo>
                    <a:pt x="537210" y="272415"/>
                  </a:lnTo>
                  <a:lnTo>
                    <a:pt x="542354" y="284702"/>
                  </a:lnTo>
                  <a:lnTo>
                    <a:pt x="545878" y="282892"/>
                  </a:lnTo>
                  <a:lnTo>
                    <a:pt x="547497" y="287750"/>
                  </a:lnTo>
                  <a:lnTo>
                    <a:pt x="551117" y="287274"/>
                  </a:lnTo>
                  <a:lnTo>
                    <a:pt x="548545" y="281559"/>
                  </a:lnTo>
                  <a:lnTo>
                    <a:pt x="563023" y="276034"/>
                  </a:lnTo>
                  <a:lnTo>
                    <a:pt x="568738" y="288226"/>
                  </a:lnTo>
                  <a:lnTo>
                    <a:pt x="585692" y="285941"/>
                  </a:lnTo>
                  <a:lnTo>
                    <a:pt x="596551" y="281559"/>
                  </a:lnTo>
                  <a:lnTo>
                    <a:pt x="599694" y="291179"/>
                  </a:lnTo>
                  <a:lnTo>
                    <a:pt x="611696" y="290703"/>
                  </a:lnTo>
                  <a:lnTo>
                    <a:pt x="617220" y="282702"/>
                  </a:lnTo>
                  <a:lnTo>
                    <a:pt x="629412" y="276701"/>
                  </a:lnTo>
                  <a:lnTo>
                    <a:pt x="627317" y="271177"/>
                  </a:lnTo>
                  <a:lnTo>
                    <a:pt x="642938" y="265462"/>
                  </a:lnTo>
                  <a:lnTo>
                    <a:pt x="647700" y="261271"/>
                  </a:lnTo>
                  <a:lnTo>
                    <a:pt x="659988" y="239077"/>
                  </a:lnTo>
                  <a:lnTo>
                    <a:pt x="673894" y="233648"/>
                  </a:lnTo>
                  <a:lnTo>
                    <a:pt x="665798" y="215456"/>
                  </a:lnTo>
                  <a:lnTo>
                    <a:pt x="654748" y="213836"/>
                  </a:lnTo>
                  <a:lnTo>
                    <a:pt x="656273" y="205359"/>
                  </a:lnTo>
                  <a:lnTo>
                    <a:pt x="669036" y="201644"/>
                  </a:lnTo>
                  <a:lnTo>
                    <a:pt x="670846" y="194882"/>
                  </a:lnTo>
                  <a:lnTo>
                    <a:pt x="668941" y="193548"/>
                  </a:lnTo>
                  <a:lnTo>
                    <a:pt x="675132" y="184690"/>
                  </a:lnTo>
                  <a:lnTo>
                    <a:pt x="683133" y="179260"/>
                  </a:lnTo>
                  <a:lnTo>
                    <a:pt x="682085" y="174879"/>
                  </a:lnTo>
                  <a:lnTo>
                    <a:pt x="701516" y="169735"/>
                  </a:lnTo>
                  <a:lnTo>
                    <a:pt x="703136" y="150781"/>
                  </a:lnTo>
                  <a:lnTo>
                    <a:pt x="695801" y="152876"/>
                  </a:lnTo>
                  <a:lnTo>
                    <a:pt x="679038" y="129159"/>
                  </a:lnTo>
                  <a:lnTo>
                    <a:pt x="682085" y="123539"/>
                  </a:lnTo>
                  <a:lnTo>
                    <a:pt x="691991" y="126206"/>
                  </a:lnTo>
                  <a:lnTo>
                    <a:pt x="692277" y="122777"/>
                  </a:lnTo>
                  <a:lnTo>
                    <a:pt x="706946" y="123158"/>
                  </a:lnTo>
                  <a:lnTo>
                    <a:pt x="705612" y="116300"/>
                  </a:lnTo>
                  <a:lnTo>
                    <a:pt x="707993" y="115157"/>
                  </a:lnTo>
                  <a:lnTo>
                    <a:pt x="699707" y="106013"/>
                  </a:lnTo>
                  <a:lnTo>
                    <a:pt x="703993" y="103251"/>
                  </a:lnTo>
                  <a:lnTo>
                    <a:pt x="701897" y="100679"/>
                  </a:lnTo>
                  <a:lnTo>
                    <a:pt x="704374" y="99536"/>
                  </a:lnTo>
                  <a:lnTo>
                    <a:pt x="697897" y="101632"/>
                  </a:lnTo>
                  <a:lnTo>
                    <a:pt x="699325" y="96107"/>
                  </a:lnTo>
                  <a:lnTo>
                    <a:pt x="696754" y="90297"/>
                  </a:lnTo>
                  <a:lnTo>
                    <a:pt x="703993" y="82582"/>
                  </a:lnTo>
                  <a:lnTo>
                    <a:pt x="704659" y="78010"/>
                  </a:lnTo>
                  <a:lnTo>
                    <a:pt x="700850" y="73819"/>
                  </a:lnTo>
                  <a:lnTo>
                    <a:pt x="707136" y="68294"/>
                  </a:lnTo>
                  <a:lnTo>
                    <a:pt x="704374" y="64484"/>
                  </a:lnTo>
                  <a:lnTo>
                    <a:pt x="698564" y="63341"/>
                  </a:lnTo>
                  <a:lnTo>
                    <a:pt x="699802" y="58674"/>
                  </a:lnTo>
                  <a:lnTo>
                    <a:pt x="702850" y="59150"/>
                  </a:lnTo>
                  <a:lnTo>
                    <a:pt x="702088" y="56388"/>
                  </a:lnTo>
                  <a:lnTo>
                    <a:pt x="692563" y="59817"/>
                  </a:lnTo>
                  <a:lnTo>
                    <a:pt x="691991" y="56769"/>
                  </a:lnTo>
                  <a:lnTo>
                    <a:pt x="697897" y="46291"/>
                  </a:lnTo>
                  <a:lnTo>
                    <a:pt x="693897" y="43339"/>
                  </a:lnTo>
                  <a:lnTo>
                    <a:pt x="695706" y="39433"/>
                  </a:lnTo>
                  <a:lnTo>
                    <a:pt x="684562" y="38195"/>
                  </a:lnTo>
                  <a:lnTo>
                    <a:pt x="684562" y="27622"/>
                  </a:lnTo>
                  <a:lnTo>
                    <a:pt x="690563" y="30194"/>
                  </a:lnTo>
                  <a:lnTo>
                    <a:pt x="698088" y="22574"/>
                  </a:lnTo>
                  <a:lnTo>
                    <a:pt x="724186" y="10382"/>
                  </a:lnTo>
                  <a:lnTo>
                    <a:pt x="730377" y="9525"/>
                  </a:lnTo>
                  <a:lnTo>
                    <a:pt x="732377" y="17812"/>
                  </a:lnTo>
                  <a:lnTo>
                    <a:pt x="738474" y="18288"/>
                  </a:lnTo>
                  <a:lnTo>
                    <a:pt x="735521" y="22098"/>
                  </a:lnTo>
                  <a:lnTo>
                    <a:pt x="731234" y="19241"/>
                  </a:lnTo>
                  <a:lnTo>
                    <a:pt x="727234" y="24384"/>
                  </a:lnTo>
                  <a:lnTo>
                    <a:pt x="732949" y="32766"/>
                  </a:lnTo>
                  <a:lnTo>
                    <a:pt x="736282" y="46291"/>
                  </a:lnTo>
                  <a:lnTo>
                    <a:pt x="739521" y="48863"/>
                  </a:lnTo>
                  <a:lnTo>
                    <a:pt x="734568" y="57626"/>
                  </a:lnTo>
                  <a:lnTo>
                    <a:pt x="738092" y="62293"/>
                  </a:lnTo>
                  <a:lnTo>
                    <a:pt x="735616" y="64960"/>
                  </a:lnTo>
                  <a:lnTo>
                    <a:pt x="741712" y="69533"/>
                  </a:lnTo>
                  <a:lnTo>
                    <a:pt x="737711" y="75914"/>
                  </a:lnTo>
                  <a:lnTo>
                    <a:pt x="740473" y="88773"/>
                  </a:lnTo>
                  <a:lnTo>
                    <a:pt x="761619" y="93440"/>
                  </a:lnTo>
                  <a:lnTo>
                    <a:pt x="767049" y="92202"/>
                  </a:lnTo>
                  <a:lnTo>
                    <a:pt x="772001" y="83725"/>
                  </a:lnTo>
                  <a:lnTo>
                    <a:pt x="792766" y="79724"/>
                  </a:lnTo>
                  <a:lnTo>
                    <a:pt x="794671" y="79819"/>
                  </a:lnTo>
                  <a:lnTo>
                    <a:pt x="797243" y="88964"/>
                  </a:lnTo>
                  <a:lnTo>
                    <a:pt x="802481" y="92011"/>
                  </a:lnTo>
                  <a:lnTo>
                    <a:pt x="812578" y="90583"/>
                  </a:lnTo>
                  <a:lnTo>
                    <a:pt x="817912" y="86487"/>
                  </a:lnTo>
                  <a:lnTo>
                    <a:pt x="821627" y="91726"/>
                  </a:lnTo>
                  <a:lnTo>
                    <a:pt x="825532" y="89154"/>
                  </a:lnTo>
                  <a:lnTo>
                    <a:pt x="838771" y="107823"/>
                  </a:lnTo>
                  <a:lnTo>
                    <a:pt x="840963" y="114871"/>
                  </a:lnTo>
                  <a:lnTo>
                    <a:pt x="846868" y="113062"/>
                  </a:lnTo>
                  <a:lnTo>
                    <a:pt x="850297" y="117634"/>
                  </a:lnTo>
                  <a:lnTo>
                    <a:pt x="864394" y="119348"/>
                  </a:lnTo>
                  <a:lnTo>
                    <a:pt x="883920" y="132493"/>
                  </a:lnTo>
                  <a:lnTo>
                    <a:pt x="885349" y="136208"/>
                  </a:lnTo>
                  <a:lnTo>
                    <a:pt x="872109" y="150400"/>
                  </a:lnTo>
                  <a:lnTo>
                    <a:pt x="864584" y="150590"/>
                  </a:lnTo>
                  <a:lnTo>
                    <a:pt x="866870" y="160306"/>
                  </a:lnTo>
                  <a:lnTo>
                    <a:pt x="879634" y="158210"/>
                  </a:lnTo>
                  <a:lnTo>
                    <a:pt x="883063" y="173450"/>
                  </a:lnTo>
                  <a:lnTo>
                    <a:pt x="890683" y="172688"/>
                  </a:lnTo>
                  <a:lnTo>
                    <a:pt x="904875" y="176117"/>
                  </a:lnTo>
                  <a:lnTo>
                    <a:pt x="904875" y="197072"/>
                  </a:lnTo>
                  <a:lnTo>
                    <a:pt x="920782" y="192881"/>
                  </a:lnTo>
                  <a:lnTo>
                    <a:pt x="922306" y="195643"/>
                  </a:lnTo>
                  <a:lnTo>
                    <a:pt x="932022" y="187928"/>
                  </a:lnTo>
                  <a:lnTo>
                    <a:pt x="938499" y="186023"/>
                  </a:lnTo>
                  <a:lnTo>
                    <a:pt x="934308" y="182118"/>
                  </a:lnTo>
                  <a:lnTo>
                    <a:pt x="933355" y="167926"/>
                  </a:lnTo>
                  <a:lnTo>
                    <a:pt x="937260" y="165449"/>
                  </a:lnTo>
                  <a:lnTo>
                    <a:pt x="937546" y="161734"/>
                  </a:lnTo>
                  <a:lnTo>
                    <a:pt x="939927" y="161734"/>
                  </a:lnTo>
                  <a:lnTo>
                    <a:pt x="942880" y="151638"/>
                  </a:lnTo>
                  <a:lnTo>
                    <a:pt x="977265" y="151924"/>
                  </a:lnTo>
                  <a:lnTo>
                    <a:pt x="977837" y="162306"/>
                  </a:lnTo>
                  <a:lnTo>
                    <a:pt x="985552" y="158210"/>
                  </a:lnTo>
                  <a:lnTo>
                    <a:pt x="992410" y="162020"/>
                  </a:lnTo>
                  <a:lnTo>
                    <a:pt x="1007078" y="160877"/>
                  </a:lnTo>
                  <a:lnTo>
                    <a:pt x="1009936" y="169735"/>
                  </a:lnTo>
                  <a:lnTo>
                    <a:pt x="1021556" y="167735"/>
                  </a:lnTo>
                  <a:lnTo>
                    <a:pt x="1025271" y="180213"/>
                  </a:lnTo>
                  <a:lnTo>
                    <a:pt x="1051846" y="173926"/>
                  </a:lnTo>
                  <a:lnTo>
                    <a:pt x="1070896" y="164973"/>
                  </a:lnTo>
                  <a:lnTo>
                    <a:pt x="1078897" y="158210"/>
                  </a:lnTo>
                  <a:lnTo>
                    <a:pt x="1108329" y="148590"/>
                  </a:lnTo>
                  <a:lnTo>
                    <a:pt x="1122236" y="147352"/>
                  </a:lnTo>
                  <a:lnTo>
                    <a:pt x="1131665" y="149257"/>
                  </a:lnTo>
                  <a:lnTo>
                    <a:pt x="1142238" y="144590"/>
                  </a:lnTo>
                  <a:lnTo>
                    <a:pt x="1156145" y="148685"/>
                  </a:lnTo>
                  <a:lnTo>
                    <a:pt x="1166146" y="144685"/>
                  </a:lnTo>
                  <a:lnTo>
                    <a:pt x="1177195" y="136112"/>
                  </a:lnTo>
                  <a:lnTo>
                    <a:pt x="1181672" y="147447"/>
                  </a:lnTo>
                  <a:lnTo>
                    <a:pt x="1185958" y="150495"/>
                  </a:lnTo>
                  <a:lnTo>
                    <a:pt x="1189863" y="148685"/>
                  </a:lnTo>
                  <a:lnTo>
                    <a:pt x="1190149" y="144970"/>
                  </a:lnTo>
                  <a:lnTo>
                    <a:pt x="1202150" y="144113"/>
                  </a:lnTo>
                  <a:lnTo>
                    <a:pt x="1198436" y="136493"/>
                  </a:lnTo>
                  <a:lnTo>
                    <a:pt x="1207103" y="129731"/>
                  </a:lnTo>
                  <a:lnTo>
                    <a:pt x="1208913" y="131064"/>
                  </a:lnTo>
                  <a:lnTo>
                    <a:pt x="1207580" y="127444"/>
                  </a:lnTo>
                  <a:lnTo>
                    <a:pt x="1219009" y="122396"/>
                  </a:lnTo>
                  <a:lnTo>
                    <a:pt x="1223486" y="123158"/>
                  </a:lnTo>
                  <a:lnTo>
                    <a:pt x="1225201" y="120301"/>
                  </a:lnTo>
                  <a:lnTo>
                    <a:pt x="1226439" y="125540"/>
                  </a:lnTo>
                  <a:lnTo>
                    <a:pt x="1233869" y="125063"/>
                  </a:lnTo>
                  <a:lnTo>
                    <a:pt x="1237583" y="128111"/>
                  </a:lnTo>
                  <a:lnTo>
                    <a:pt x="1241679" y="125825"/>
                  </a:lnTo>
                  <a:lnTo>
                    <a:pt x="1244727" y="128873"/>
                  </a:lnTo>
                  <a:lnTo>
                    <a:pt x="1244822" y="126301"/>
                  </a:lnTo>
                  <a:lnTo>
                    <a:pt x="1253680" y="126683"/>
                  </a:lnTo>
                  <a:lnTo>
                    <a:pt x="1258634" y="129349"/>
                  </a:lnTo>
                  <a:lnTo>
                    <a:pt x="1260824" y="138017"/>
                  </a:lnTo>
                  <a:lnTo>
                    <a:pt x="1277684" y="149161"/>
                  </a:lnTo>
                  <a:lnTo>
                    <a:pt x="1272064" y="158020"/>
                  </a:lnTo>
                  <a:lnTo>
                    <a:pt x="1278541" y="172021"/>
                  </a:lnTo>
                  <a:lnTo>
                    <a:pt x="1280636" y="173450"/>
                  </a:lnTo>
                  <a:lnTo>
                    <a:pt x="1285304" y="169545"/>
                  </a:lnTo>
                  <a:lnTo>
                    <a:pt x="1287113" y="173260"/>
                  </a:lnTo>
                  <a:lnTo>
                    <a:pt x="1298067" y="176593"/>
                  </a:lnTo>
                  <a:lnTo>
                    <a:pt x="1301496" y="174022"/>
                  </a:lnTo>
                  <a:lnTo>
                    <a:pt x="1297019" y="166878"/>
                  </a:lnTo>
                  <a:lnTo>
                    <a:pt x="1302639" y="175355"/>
                  </a:lnTo>
                  <a:lnTo>
                    <a:pt x="1310830" y="169545"/>
                  </a:lnTo>
                  <a:lnTo>
                    <a:pt x="1317974" y="173260"/>
                  </a:lnTo>
                  <a:lnTo>
                    <a:pt x="1315117" y="183833"/>
                  </a:lnTo>
                  <a:lnTo>
                    <a:pt x="1316736" y="189643"/>
                  </a:lnTo>
                  <a:lnTo>
                    <a:pt x="1320832" y="191833"/>
                  </a:lnTo>
                  <a:lnTo>
                    <a:pt x="1320927" y="195548"/>
                  </a:lnTo>
                  <a:lnTo>
                    <a:pt x="1324166" y="194691"/>
                  </a:lnTo>
                  <a:lnTo>
                    <a:pt x="1327881" y="197358"/>
                  </a:lnTo>
                  <a:lnTo>
                    <a:pt x="1331690" y="204121"/>
                  </a:lnTo>
                  <a:lnTo>
                    <a:pt x="1325118" y="210788"/>
                  </a:lnTo>
                  <a:lnTo>
                    <a:pt x="1330452" y="219456"/>
                  </a:lnTo>
                  <a:lnTo>
                    <a:pt x="1324451" y="221170"/>
                  </a:lnTo>
                  <a:lnTo>
                    <a:pt x="1329785" y="230410"/>
                  </a:lnTo>
                  <a:lnTo>
                    <a:pt x="1321403" y="238696"/>
                  </a:lnTo>
                  <a:lnTo>
                    <a:pt x="1322927" y="244602"/>
                  </a:lnTo>
                  <a:lnTo>
                    <a:pt x="1332548" y="249745"/>
                  </a:lnTo>
                  <a:lnTo>
                    <a:pt x="1350073" y="251841"/>
                  </a:lnTo>
                  <a:lnTo>
                    <a:pt x="1366361" y="246221"/>
                  </a:lnTo>
                  <a:lnTo>
                    <a:pt x="1380173" y="236887"/>
                  </a:lnTo>
                  <a:lnTo>
                    <a:pt x="1382268" y="231743"/>
                  </a:lnTo>
                  <a:lnTo>
                    <a:pt x="1389602" y="237268"/>
                  </a:lnTo>
                  <a:lnTo>
                    <a:pt x="1408176" y="222123"/>
                  </a:lnTo>
                  <a:lnTo>
                    <a:pt x="1421225" y="238887"/>
                  </a:lnTo>
                  <a:lnTo>
                    <a:pt x="1439513" y="250984"/>
                  </a:lnTo>
                  <a:lnTo>
                    <a:pt x="1441799" y="261271"/>
                  </a:lnTo>
                  <a:lnTo>
                    <a:pt x="1453515" y="272701"/>
                  </a:lnTo>
                  <a:lnTo>
                    <a:pt x="1458183" y="275082"/>
                  </a:lnTo>
                  <a:lnTo>
                    <a:pt x="1458944" y="269843"/>
                  </a:lnTo>
                  <a:lnTo>
                    <a:pt x="1463421" y="271653"/>
                  </a:lnTo>
                  <a:lnTo>
                    <a:pt x="1463517" y="266033"/>
                  </a:lnTo>
                  <a:lnTo>
                    <a:pt x="1470660" y="272510"/>
                  </a:lnTo>
                  <a:lnTo>
                    <a:pt x="1469707" y="278130"/>
                  </a:lnTo>
                  <a:lnTo>
                    <a:pt x="1478375" y="278892"/>
                  </a:lnTo>
                  <a:lnTo>
                    <a:pt x="1479042" y="274987"/>
                  </a:lnTo>
                  <a:lnTo>
                    <a:pt x="1479328" y="281273"/>
                  </a:lnTo>
                  <a:lnTo>
                    <a:pt x="1484662" y="286321"/>
                  </a:lnTo>
                  <a:lnTo>
                    <a:pt x="1488377" y="284416"/>
                  </a:lnTo>
                  <a:lnTo>
                    <a:pt x="1488757" y="280797"/>
                  </a:lnTo>
                  <a:lnTo>
                    <a:pt x="1503998" y="288608"/>
                  </a:lnTo>
                  <a:lnTo>
                    <a:pt x="1503902" y="292703"/>
                  </a:lnTo>
                  <a:lnTo>
                    <a:pt x="1512856" y="299942"/>
                  </a:lnTo>
                  <a:lnTo>
                    <a:pt x="1513618" y="305086"/>
                  </a:lnTo>
                  <a:lnTo>
                    <a:pt x="1504283" y="306705"/>
                  </a:lnTo>
                  <a:lnTo>
                    <a:pt x="1499616" y="316801"/>
                  </a:lnTo>
                  <a:lnTo>
                    <a:pt x="1500092" y="322707"/>
                  </a:lnTo>
                  <a:lnTo>
                    <a:pt x="1501617" y="330994"/>
                  </a:lnTo>
                  <a:lnTo>
                    <a:pt x="1510855" y="342995"/>
                  </a:lnTo>
                  <a:lnTo>
                    <a:pt x="1504855" y="358997"/>
                  </a:lnTo>
                  <a:lnTo>
                    <a:pt x="1498188" y="357854"/>
                  </a:lnTo>
                  <a:lnTo>
                    <a:pt x="1483805" y="364808"/>
                  </a:lnTo>
                  <a:lnTo>
                    <a:pt x="1483043" y="370808"/>
                  </a:lnTo>
                  <a:lnTo>
                    <a:pt x="1488663" y="384715"/>
                  </a:lnTo>
                  <a:lnTo>
                    <a:pt x="1495997" y="384143"/>
                  </a:lnTo>
                  <a:lnTo>
                    <a:pt x="1501521" y="402622"/>
                  </a:lnTo>
                  <a:lnTo>
                    <a:pt x="1515618" y="395954"/>
                  </a:lnTo>
                  <a:lnTo>
                    <a:pt x="1518285" y="399574"/>
                  </a:lnTo>
                  <a:lnTo>
                    <a:pt x="1542383" y="394335"/>
                  </a:lnTo>
                  <a:lnTo>
                    <a:pt x="1558385" y="386525"/>
                  </a:lnTo>
                  <a:lnTo>
                    <a:pt x="1564577" y="388049"/>
                  </a:lnTo>
                  <a:lnTo>
                    <a:pt x="1568672" y="407384"/>
                  </a:lnTo>
                  <a:lnTo>
                    <a:pt x="1588961" y="395478"/>
                  </a:lnTo>
                  <a:lnTo>
                    <a:pt x="1592580" y="400907"/>
                  </a:lnTo>
                  <a:lnTo>
                    <a:pt x="1590390" y="409480"/>
                  </a:lnTo>
                  <a:lnTo>
                    <a:pt x="1592104" y="416433"/>
                  </a:lnTo>
                  <a:lnTo>
                    <a:pt x="1589818" y="417195"/>
                  </a:lnTo>
                  <a:lnTo>
                    <a:pt x="1595342" y="426244"/>
                  </a:lnTo>
                  <a:lnTo>
                    <a:pt x="1614011" y="426149"/>
                  </a:lnTo>
                  <a:lnTo>
                    <a:pt x="1613249" y="433007"/>
                  </a:lnTo>
                  <a:lnTo>
                    <a:pt x="1620679" y="445865"/>
                  </a:lnTo>
                  <a:lnTo>
                    <a:pt x="1620774" y="457200"/>
                  </a:lnTo>
                  <a:lnTo>
                    <a:pt x="1613916" y="458248"/>
                  </a:lnTo>
                  <a:lnTo>
                    <a:pt x="1613631" y="460629"/>
                  </a:lnTo>
                  <a:lnTo>
                    <a:pt x="1602772" y="467963"/>
                  </a:lnTo>
                  <a:lnTo>
                    <a:pt x="1604106" y="485394"/>
                  </a:lnTo>
                  <a:lnTo>
                    <a:pt x="1613059" y="486156"/>
                  </a:lnTo>
                  <a:lnTo>
                    <a:pt x="1613916" y="492252"/>
                  </a:lnTo>
                  <a:lnTo>
                    <a:pt x="1626203" y="485870"/>
                  </a:lnTo>
                  <a:lnTo>
                    <a:pt x="1631823" y="489490"/>
                  </a:lnTo>
                  <a:lnTo>
                    <a:pt x="1621727" y="494824"/>
                  </a:lnTo>
                  <a:lnTo>
                    <a:pt x="1628490" y="518636"/>
                  </a:lnTo>
                  <a:lnTo>
                    <a:pt x="1623822" y="525113"/>
                  </a:lnTo>
                  <a:lnTo>
                    <a:pt x="1629918" y="549402"/>
                  </a:lnTo>
                  <a:lnTo>
                    <a:pt x="1625251" y="562451"/>
                  </a:lnTo>
                  <a:lnTo>
                    <a:pt x="1632109" y="564261"/>
                  </a:lnTo>
                  <a:lnTo>
                    <a:pt x="1636681" y="580739"/>
                  </a:lnTo>
                  <a:lnTo>
                    <a:pt x="1610392" y="578453"/>
                  </a:lnTo>
                  <a:lnTo>
                    <a:pt x="1606582" y="585121"/>
                  </a:lnTo>
                  <a:lnTo>
                    <a:pt x="1598200" y="579882"/>
                  </a:lnTo>
                  <a:lnTo>
                    <a:pt x="1590675" y="580930"/>
                  </a:lnTo>
                  <a:lnTo>
                    <a:pt x="1590294" y="578072"/>
                  </a:lnTo>
                  <a:lnTo>
                    <a:pt x="1570863" y="573786"/>
                  </a:lnTo>
                  <a:lnTo>
                    <a:pt x="1555528" y="564547"/>
                  </a:lnTo>
                  <a:lnTo>
                    <a:pt x="1551337" y="550354"/>
                  </a:lnTo>
                  <a:lnTo>
                    <a:pt x="1545907" y="548735"/>
                  </a:lnTo>
                  <a:lnTo>
                    <a:pt x="1547717" y="555498"/>
                  </a:lnTo>
                  <a:lnTo>
                    <a:pt x="1545336" y="556165"/>
                  </a:lnTo>
                  <a:lnTo>
                    <a:pt x="1542479" y="545497"/>
                  </a:lnTo>
                  <a:lnTo>
                    <a:pt x="1535621" y="548068"/>
                  </a:lnTo>
                  <a:lnTo>
                    <a:pt x="1534287" y="540734"/>
                  </a:lnTo>
                  <a:lnTo>
                    <a:pt x="1537621" y="559689"/>
                  </a:lnTo>
                  <a:lnTo>
                    <a:pt x="1521714" y="564928"/>
                  </a:lnTo>
                  <a:lnTo>
                    <a:pt x="1518761" y="570357"/>
                  </a:lnTo>
                  <a:lnTo>
                    <a:pt x="1488853" y="590836"/>
                  </a:lnTo>
                  <a:lnTo>
                    <a:pt x="1479995" y="589121"/>
                  </a:lnTo>
                  <a:lnTo>
                    <a:pt x="1481042" y="592169"/>
                  </a:lnTo>
                  <a:lnTo>
                    <a:pt x="1477709" y="591407"/>
                  </a:lnTo>
                  <a:lnTo>
                    <a:pt x="1465993" y="598360"/>
                  </a:lnTo>
                  <a:lnTo>
                    <a:pt x="1468850" y="605409"/>
                  </a:lnTo>
                  <a:lnTo>
                    <a:pt x="1465707" y="606742"/>
                  </a:lnTo>
                  <a:lnTo>
                    <a:pt x="1461897" y="602742"/>
                  </a:lnTo>
                  <a:lnTo>
                    <a:pt x="1470565" y="630650"/>
                  </a:lnTo>
                  <a:lnTo>
                    <a:pt x="1475613" y="629126"/>
                  </a:lnTo>
                  <a:lnTo>
                    <a:pt x="1479232" y="634460"/>
                  </a:lnTo>
                  <a:lnTo>
                    <a:pt x="1483995" y="630841"/>
                  </a:lnTo>
                  <a:lnTo>
                    <a:pt x="1491520" y="645795"/>
                  </a:lnTo>
                  <a:lnTo>
                    <a:pt x="1484186" y="648176"/>
                  </a:lnTo>
                  <a:lnTo>
                    <a:pt x="1488757" y="657416"/>
                  </a:lnTo>
                  <a:lnTo>
                    <a:pt x="1481995" y="660559"/>
                  </a:lnTo>
                  <a:lnTo>
                    <a:pt x="1471041" y="661225"/>
                  </a:lnTo>
                  <a:lnTo>
                    <a:pt x="1480661" y="681800"/>
                  </a:lnTo>
                  <a:lnTo>
                    <a:pt x="1456563" y="682181"/>
                  </a:lnTo>
                  <a:lnTo>
                    <a:pt x="1441514" y="689039"/>
                  </a:lnTo>
                  <a:lnTo>
                    <a:pt x="1446276" y="707898"/>
                  </a:lnTo>
                  <a:lnTo>
                    <a:pt x="1454753" y="727329"/>
                  </a:lnTo>
                  <a:lnTo>
                    <a:pt x="1447324" y="725710"/>
                  </a:lnTo>
                  <a:lnTo>
                    <a:pt x="1439609" y="729520"/>
                  </a:lnTo>
                  <a:lnTo>
                    <a:pt x="1373505" y="737997"/>
                  </a:lnTo>
                  <a:lnTo>
                    <a:pt x="1375791" y="745617"/>
                  </a:lnTo>
                  <a:lnTo>
                    <a:pt x="1371315" y="747808"/>
                  </a:lnTo>
                  <a:lnTo>
                    <a:pt x="1376839" y="746569"/>
                  </a:lnTo>
                  <a:lnTo>
                    <a:pt x="1380458" y="756666"/>
                  </a:lnTo>
                  <a:lnTo>
                    <a:pt x="1377887" y="763905"/>
                  </a:lnTo>
                  <a:lnTo>
                    <a:pt x="1359980" y="772096"/>
                  </a:lnTo>
                  <a:lnTo>
                    <a:pt x="1351598" y="780574"/>
                  </a:lnTo>
                  <a:lnTo>
                    <a:pt x="1361694" y="815435"/>
                  </a:lnTo>
                  <a:lnTo>
                    <a:pt x="1361504" y="833152"/>
                  </a:lnTo>
                  <a:lnTo>
                    <a:pt x="1364075" y="833914"/>
                  </a:lnTo>
                  <a:lnTo>
                    <a:pt x="1360647" y="833723"/>
                  </a:lnTo>
                  <a:lnTo>
                    <a:pt x="1346645" y="825627"/>
                  </a:lnTo>
                  <a:lnTo>
                    <a:pt x="1331309" y="826579"/>
                  </a:lnTo>
                  <a:lnTo>
                    <a:pt x="1329880" y="820007"/>
                  </a:lnTo>
                  <a:lnTo>
                    <a:pt x="1319213" y="822389"/>
                  </a:lnTo>
                  <a:lnTo>
                    <a:pt x="1303877" y="807529"/>
                  </a:lnTo>
                  <a:lnTo>
                    <a:pt x="1309307" y="821722"/>
                  </a:lnTo>
                  <a:lnTo>
                    <a:pt x="1264158" y="834961"/>
                  </a:lnTo>
                  <a:lnTo>
                    <a:pt x="1270254" y="838867"/>
                  </a:lnTo>
                  <a:lnTo>
                    <a:pt x="1265397" y="848677"/>
                  </a:lnTo>
                  <a:lnTo>
                    <a:pt x="1255681" y="859536"/>
                  </a:lnTo>
                  <a:lnTo>
                    <a:pt x="1241489" y="890778"/>
                  </a:lnTo>
                  <a:lnTo>
                    <a:pt x="1249966" y="895731"/>
                  </a:lnTo>
                  <a:lnTo>
                    <a:pt x="1277588" y="893350"/>
                  </a:lnTo>
                  <a:lnTo>
                    <a:pt x="1294733" y="898208"/>
                  </a:lnTo>
                  <a:lnTo>
                    <a:pt x="1290638" y="913257"/>
                  </a:lnTo>
                  <a:lnTo>
                    <a:pt x="1304449" y="936784"/>
                  </a:lnTo>
                  <a:lnTo>
                    <a:pt x="1317593" y="950500"/>
                  </a:lnTo>
                  <a:lnTo>
                    <a:pt x="1313402" y="962977"/>
                  </a:lnTo>
                  <a:lnTo>
                    <a:pt x="1333976" y="964597"/>
                  </a:lnTo>
                  <a:lnTo>
                    <a:pt x="1334738" y="967359"/>
                  </a:lnTo>
                  <a:lnTo>
                    <a:pt x="1367124" y="963930"/>
                  </a:lnTo>
                  <a:lnTo>
                    <a:pt x="1367219" y="966692"/>
                  </a:lnTo>
                  <a:lnTo>
                    <a:pt x="1376363" y="966978"/>
                  </a:lnTo>
                  <a:lnTo>
                    <a:pt x="1376458" y="971169"/>
                  </a:lnTo>
                  <a:lnTo>
                    <a:pt x="1373410" y="973455"/>
                  </a:lnTo>
                  <a:lnTo>
                    <a:pt x="1377601" y="977170"/>
                  </a:lnTo>
                  <a:lnTo>
                    <a:pt x="1356265" y="984314"/>
                  </a:lnTo>
                  <a:lnTo>
                    <a:pt x="1359313" y="992886"/>
                  </a:lnTo>
                  <a:lnTo>
                    <a:pt x="1354264" y="992791"/>
                  </a:lnTo>
                  <a:lnTo>
                    <a:pt x="1358551" y="1001649"/>
                  </a:lnTo>
                  <a:lnTo>
                    <a:pt x="1359027" y="1008983"/>
                  </a:lnTo>
                  <a:lnTo>
                    <a:pt x="1337977" y="1007650"/>
                  </a:lnTo>
                  <a:lnTo>
                    <a:pt x="1333500" y="1009459"/>
                  </a:lnTo>
                  <a:lnTo>
                    <a:pt x="1332262" y="1012793"/>
                  </a:lnTo>
                  <a:lnTo>
                    <a:pt x="1326071" y="1014222"/>
                  </a:lnTo>
                  <a:lnTo>
                    <a:pt x="1323213" y="1013936"/>
                  </a:lnTo>
                  <a:lnTo>
                    <a:pt x="1318832" y="1007650"/>
                  </a:lnTo>
                  <a:lnTo>
                    <a:pt x="1305497" y="1006126"/>
                  </a:lnTo>
                  <a:lnTo>
                    <a:pt x="1300353" y="1047750"/>
                  </a:lnTo>
                  <a:lnTo>
                    <a:pt x="1295019" y="1047559"/>
                  </a:lnTo>
                  <a:lnTo>
                    <a:pt x="1296543" y="1053560"/>
                  </a:lnTo>
                  <a:lnTo>
                    <a:pt x="1299020" y="1052322"/>
                  </a:lnTo>
                  <a:lnTo>
                    <a:pt x="1299306" y="1055084"/>
                  </a:lnTo>
                  <a:lnTo>
                    <a:pt x="1301687" y="1054418"/>
                  </a:lnTo>
                  <a:lnTo>
                    <a:pt x="1302925" y="1056989"/>
                  </a:lnTo>
                  <a:lnTo>
                    <a:pt x="1299400" y="1084707"/>
                  </a:lnTo>
                  <a:lnTo>
                    <a:pt x="1317498" y="1083278"/>
                  </a:lnTo>
                  <a:lnTo>
                    <a:pt x="1314926" y="1090708"/>
                  </a:lnTo>
                  <a:lnTo>
                    <a:pt x="1327690" y="1096327"/>
                  </a:lnTo>
                  <a:lnTo>
                    <a:pt x="1336167" y="1102709"/>
                  </a:lnTo>
                  <a:lnTo>
                    <a:pt x="1348169" y="1119092"/>
                  </a:lnTo>
                  <a:lnTo>
                    <a:pt x="1352074" y="1118235"/>
                  </a:lnTo>
                  <a:lnTo>
                    <a:pt x="1349121" y="1147096"/>
                  </a:lnTo>
                  <a:lnTo>
                    <a:pt x="1339692" y="1175576"/>
                  </a:lnTo>
                  <a:lnTo>
                    <a:pt x="1331786" y="1185672"/>
                  </a:lnTo>
                  <a:lnTo>
                    <a:pt x="1328166" y="1200531"/>
                  </a:lnTo>
                  <a:lnTo>
                    <a:pt x="1319308" y="1205675"/>
                  </a:lnTo>
                  <a:lnTo>
                    <a:pt x="1310545" y="1216438"/>
                  </a:lnTo>
                  <a:lnTo>
                    <a:pt x="1310450" y="1228344"/>
                  </a:lnTo>
                  <a:lnTo>
                    <a:pt x="1293209" y="1227963"/>
                  </a:lnTo>
                  <a:lnTo>
                    <a:pt x="1245965" y="1216438"/>
                  </a:lnTo>
                  <a:lnTo>
                    <a:pt x="1218438" y="1227868"/>
                  </a:lnTo>
                  <a:lnTo>
                    <a:pt x="1216914" y="1237488"/>
                  </a:lnTo>
                  <a:lnTo>
                    <a:pt x="1223867" y="1244536"/>
                  </a:lnTo>
                  <a:lnTo>
                    <a:pt x="1227582" y="1269968"/>
                  </a:lnTo>
                  <a:lnTo>
                    <a:pt x="1233011" y="1282732"/>
                  </a:lnTo>
                  <a:lnTo>
                    <a:pt x="1240536" y="1291114"/>
                  </a:lnTo>
                  <a:lnTo>
                    <a:pt x="1220914" y="1299782"/>
                  </a:lnTo>
                  <a:lnTo>
                    <a:pt x="1216247" y="1297115"/>
                  </a:lnTo>
                  <a:lnTo>
                    <a:pt x="1203103" y="1308735"/>
                  </a:lnTo>
                  <a:lnTo>
                    <a:pt x="1167384" y="1306925"/>
                  </a:lnTo>
                  <a:lnTo>
                    <a:pt x="1145667" y="1308544"/>
                  </a:lnTo>
                  <a:lnTo>
                    <a:pt x="1139667" y="1305211"/>
                  </a:lnTo>
                  <a:lnTo>
                    <a:pt x="1139571" y="1286542"/>
                  </a:lnTo>
                  <a:lnTo>
                    <a:pt x="1136714" y="1287209"/>
                  </a:lnTo>
                  <a:lnTo>
                    <a:pt x="1139190" y="1277684"/>
                  </a:lnTo>
                  <a:lnTo>
                    <a:pt x="1129760" y="1265968"/>
                  </a:lnTo>
                  <a:lnTo>
                    <a:pt x="1128617" y="1257776"/>
                  </a:lnTo>
                  <a:lnTo>
                    <a:pt x="1122616" y="1246251"/>
                  </a:lnTo>
                  <a:lnTo>
                    <a:pt x="1116711" y="1251014"/>
                  </a:lnTo>
                  <a:lnTo>
                    <a:pt x="1125093" y="1258634"/>
                  </a:lnTo>
                  <a:lnTo>
                    <a:pt x="1125664" y="1267111"/>
                  </a:lnTo>
                  <a:lnTo>
                    <a:pt x="1103662" y="1278065"/>
                  </a:lnTo>
                  <a:lnTo>
                    <a:pt x="1082707" y="1295305"/>
                  </a:lnTo>
                  <a:lnTo>
                    <a:pt x="1062419" y="1301401"/>
                  </a:lnTo>
                  <a:lnTo>
                    <a:pt x="1056418" y="1305973"/>
                  </a:lnTo>
                  <a:lnTo>
                    <a:pt x="1049274" y="1296257"/>
                  </a:lnTo>
                  <a:lnTo>
                    <a:pt x="1014508" y="1305306"/>
                  </a:lnTo>
                  <a:lnTo>
                    <a:pt x="1000983" y="1315021"/>
                  </a:lnTo>
                  <a:lnTo>
                    <a:pt x="981456" y="1315974"/>
                  </a:lnTo>
                  <a:lnTo>
                    <a:pt x="961358" y="1329500"/>
                  </a:lnTo>
                  <a:lnTo>
                    <a:pt x="931164" y="1328737"/>
                  </a:lnTo>
                  <a:lnTo>
                    <a:pt x="918496" y="1320736"/>
                  </a:lnTo>
                  <a:lnTo>
                    <a:pt x="913638" y="1309402"/>
                  </a:lnTo>
                  <a:lnTo>
                    <a:pt x="898113" y="1289114"/>
                  </a:lnTo>
                  <a:lnTo>
                    <a:pt x="900875" y="1273302"/>
                  </a:lnTo>
                  <a:lnTo>
                    <a:pt x="895255" y="1260443"/>
                  </a:lnTo>
                  <a:lnTo>
                    <a:pt x="877634" y="1257300"/>
                  </a:lnTo>
                  <a:lnTo>
                    <a:pt x="866299" y="1259015"/>
                  </a:lnTo>
                  <a:lnTo>
                    <a:pt x="849154" y="1263872"/>
                  </a:lnTo>
                  <a:lnTo>
                    <a:pt x="838295" y="1271111"/>
                  </a:lnTo>
                  <a:lnTo>
                    <a:pt x="825722" y="1281779"/>
                  </a:lnTo>
                  <a:lnTo>
                    <a:pt x="815816" y="1295686"/>
                  </a:lnTo>
                  <a:lnTo>
                    <a:pt x="817912" y="1312354"/>
                  </a:lnTo>
                  <a:lnTo>
                    <a:pt x="828199" y="1319593"/>
                  </a:lnTo>
                  <a:lnTo>
                    <a:pt x="837343" y="1320736"/>
                  </a:lnTo>
                  <a:lnTo>
                    <a:pt x="838200" y="1328261"/>
                  </a:lnTo>
                  <a:lnTo>
                    <a:pt x="848201" y="1334834"/>
                  </a:lnTo>
                  <a:lnTo>
                    <a:pt x="844296" y="1335500"/>
                  </a:lnTo>
                  <a:lnTo>
                    <a:pt x="840010" y="1342834"/>
                  </a:lnTo>
                  <a:lnTo>
                    <a:pt x="846677" y="1352550"/>
                  </a:lnTo>
                  <a:lnTo>
                    <a:pt x="840963" y="1362170"/>
                  </a:lnTo>
                  <a:lnTo>
                    <a:pt x="836295" y="1382554"/>
                  </a:lnTo>
                  <a:lnTo>
                    <a:pt x="834295" y="1385030"/>
                  </a:lnTo>
                  <a:lnTo>
                    <a:pt x="823341" y="1383316"/>
                  </a:lnTo>
                  <a:lnTo>
                    <a:pt x="817531" y="1396175"/>
                  </a:lnTo>
                  <a:lnTo>
                    <a:pt x="809149" y="1405700"/>
                  </a:lnTo>
                  <a:lnTo>
                    <a:pt x="807339" y="1413891"/>
                  </a:lnTo>
                  <a:lnTo>
                    <a:pt x="794957" y="1415891"/>
                  </a:lnTo>
                  <a:lnTo>
                    <a:pt x="776859" y="1413986"/>
                  </a:lnTo>
                  <a:lnTo>
                    <a:pt x="749903" y="1423607"/>
                  </a:lnTo>
                  <a:lnTo>
                    <a:pt x="750284" y="1427893"/>
                  </a:lnTo>
                  <a:lnTo>
                    <a:pt x="724186" y="1422273"/>
                  </a:lnTo>
                  <a:lnTo>
                    <a:pt x="687610" y="1422654"/>
                  </a:lnTo>
                  <a:lnTo>
                    <a:pt x="671227" y="1427702"/>
                  </a:lnTo>
                  <a:lnTo>
                    <a:pt x="642176" y="1427512"/>
                  </a:lnTo>
                  <a:lnTo>
                    <a:pt x="655034" y="1443990"/>
                  </a:lnTo>
                  <a:lnTo>
                    <a:pt x="648271" y="1449229"/>
                  </a:lnTo>
                  <a:lnTo>
                    <a:pt x="644271" y="1457611"/>
                  </a:lnTo>
                  <a:lnTo>
                    <a:pt x="638842" y="1462468"/>
                  </a:lnTo>
                  <a:lnTo>
                    <a:pt x="621792" y="1449800"/>
                  </a:lnTo>
                  <a:lnTo>
                    <a:pt x="614267" y="1438656"/>
                  </a:lnTo>
                  <a:lnTo>
                    <a:pt x="601028" y="1448657"/>
                  </a:lnTo>
                  <a:lnTo>
                    <a:pt x="586740" y="1452467"/>
                  </a:lnTo>
                  <a:lnTo>
                    <a:pt x="571500" y="1451324"/>
                  </a:lnTo>
                  <a:lnTo>
                    <a:pt x="562356" y="1446943"/>
                  </a:lnTo>
                  <a:lnTo>
                    <a:pt x="540163" y="1462754"/>
                  </a:lnTo>
                  <a:lnTo>
                    <a:pt x="536353" y="1479614"/>
                  </a:lnTo>
                  <a:lnTo>
                    <a:pt x="523589" y="1495996"/>
                  </a:lnTo>
                  <a:lnTo>
                    <a:pt x="505016" y="1486376"/>
                  </a:lnTo>
                  <a:lnTo>
                    <a:pt x="503968" y="1480947"/>
                  </a:lnTo>
                  <a:lnTo>
                    <a:pt x="500253" y="1477613"/>
                  </a:lnTo>
                  <a:lnTo>
                    <a:pt x="484823" y="1475803"/>
                  </a:lnTo>
                  <a:lnTo>
                    <a:pt x="471487" y="1480947"/>
                  </a:lnTo>
                  <a:lnTo>
                    <a:pt x="461010" y="1464469"/>
                  </a:lnTo>
                  <a:lnTo>
                    <a:pt x="455200" y="1466659"/>
                  </a:lnTo>
                  <a:lnTo>
                    <a:pt x="441388" y="1464850"/>
                  </a:lnTo>
                  <a:lnTo>
                    <a:pt x="419291" y="1468279"/>
                  </a:lnTo>
                  <a:lnTo>
                    <a:pt x="387763" y="1477804"/>
                  </a:lnTo>
                  <a:lnTo>
                    <a:pt x="385572" y="1474089"/>
                  </a:lnTo>
                  <a:lnTo>
                    <a:pt x="360998" y="1484948"/>
                  </a:lnTo>
                  <a:lnTo>
                    <a:pt x="356426" y="1479614"/>
                  </a:lnTo>
                  <a:lnTo>
                    <a:pt x="352330" y="1481423"/>
                  </a:lnTo>
                  <a:lnTo>
                    <a:pt x="349282" y="1475803"/>
                  </a:lnTo>
                  <a:lnTo>
                    <a:pt x="350996" y="1462468"/>
                  </a:lnTo>
                  <a:lnTo>
                    <a:pt x="345186" y="1445990"/>
                  </a:lnTo>
                  <a:lnTo>
                    <a:pt x="336518" y="1433798"/>
                  </a:lnTo>
                  <a:lnTo>
                    <a:pt x="328517" y="1437799"/>
                  </a:lnTo>
                  <a:lnTo>
                    <a:pt x="330232" y="1433608"/>
                  </a:lnTo>
                  <a:lnTo>
                    <a:pt x="322707" y="1424845"/>
                  </a:lnTo>
                  <a:lnTo>
                    <a:pt x="314516" y="1420940"/>
                  </a:lnTo>
                  <a:lnTo>
                    <a:pt x="314801" y="1414462"/>
                  </a:lnTo>
                  <a:lnTo>
                    <a:pt x="302895" y="1417510"/>
                  </a:lnTo>
                  <a:lnTo>
                    <a:pt x="291179" y="1412176"/>
                  </a:lnTo>
                  <a:lnTo>
                    <a:pt x="290894" y="1424083"/>
                  </a:lnTo>
                  <a:lnTo>
                    <a:pt x="286893" y="1429798"/>
                  </a:lnTo>
                  <a:lnTo>
                    <a:pt x="280416" y="1432369"/>
                  </a:lnTo>
                  <a:lnTo>
                    <a:pt x="271653" y="1429607"/>
                  </a:lnTo>
                  <a:lnTo>
                    <a:pt x="267081" y="1435799"/>
                  </a:lnTo>
                  <a:lnTo>
                    <a:pt x="260413" y="1431512"/>
                  </a:lnTo>
                  <a:lnTo>
                    <a:pt x="250698" y="1430560"/>
                  </a:lnTo>
                  <a:lnTo>
                    <a:pt x="222599" y="1431417"/>
                  </a:lnTo>
                  <a:lnTo>
                    <a:pt x="223266" y="1424464"/>
                  </a:lnTo>
                  <a:lnTo>
                    <a:pt x="216503" y="1423321"/>
                  </a:lnTo>
                  <a:lnTo>
                    <a:pt x="216313" y="1419416"/>
                  </a:lnTo>
                  <a:lnTo>
                    <a:pt x="213074" y="1419606"/>
                  </a:lnTo>
                  <a:lnTo>
                    <a:pt x="212979" y="1414653"/>
                  </a:lnTo>
                  <a:lnTo>
                    <a:pt x="202216" y="1416463"/>
                  </a:lnTo>
                  <a:lnTo>
                    <a:pt x="200692" y="1414462"/>
                  </a:lnTo>
                  <a:lnTo>
                    <a:pt x="199263" y="1405318"/>
                  </a:lnTo>
                  <a:lnTo>
                    <a:pt x="197263" y="1406176"/>
                  </a:lnTo>
                  <a:lnTo>
                    <a:pt x="197168" y="1375791"/>
                  </a:lnTo>
                  <a:lnTo>
                    <a:pt x="189357" y="1362075"/>
                  </a:lnTo>
                  <a:lnTo>
                    <a:pt x="175260" y="1355789"/>
                  </a:lnTo>
                  <a:lnTo>
                    <a:pt x="158115" y="1361408"/>
                  </a:lnTo>
                  <a:lnTo>
                    <a:pt x="158496" y="1356741"/>
                  </a:lnTo>
                  <a:lnTo>
                    <a:pt x="150019" y="1352836"/>
                  </a:lnTo>
                  <a:lnTo>
                    <a:pt x="130969" y="1349978"/>
                  </a:lnTo>
                  <a:lnTo>
                    <a:pt x="130207" y="1342168"/>
                  </a:lnTo>
                  <a:lnTo>
                    <a:pt x="123254" y="1346740"/>
                  </a:lnTo>
                  <a:lnTo>
                    <a:pt x="128683" y="1328547"/>
                  </a:lnTo>
                  <a:lnTo>
                    <a:pt x="126873" y="1326451"/>
                  </a:lnTo>
                  <a:lnTo>
                    <a:pt x="120110" y="1326737"/>
                  </a:lnTo>
                  <a:lnTo>
                    <a:pt x="118015" y="1322165"/>
                  </a:lnTo>
                  <a:lnTo>
                    <a:pt x="119539" y="1312450"/>
                  </a:lnTo>
                  <a:lnTo>
                    <a:pt x="108013" y="1311211"/>
                  </a:lnTo>
                  <a:lnTo>
                    <a:pt x="107442" y="1299210"/>
                  </a:lnTo>
                  <a:lnTo>
                    <a:pt x="101155" y="1294257"/>
                  </a:lnTo>
                  <a:lnTo>
                    <a:pt x="100108" y="1287209"/>
                  </a:lnTo>
                  <a:lnTo>
                    <a:pt x="95821" y="1283208"/>
                  </a:lnTo>
                  <a:lnTo>
                    <a:pt x="90487" y="1285684"/>
                  </a:lnTo>
                  <a:lnTo>
                    <a:pt x="88678" y="1290923"/>
                  </a:lnTo>
                  <a:lnTo>
                    <a:pt x="86201" y="1283303"/>
                  </a:lnTo>
                  <a:lnTo>
                    <a:pt x="81915" y="1285780"/>
                  </a:lnTo>
                  <a:lnTo>
                    <a:pt x="79058" y="1277398"/>
                  </a:lnTo>
                  <a:lnTo>
                    <a:pt x="67913" y="1285970"/>
                  </a:lnTo>
                  <a:lnTo>
                    <a:pt x="63722" y="1299496"/>
                  </a:lnTo>
                  <a:lnTo>
                    <a:pt x="53340" y="1299019"/>
                  </a:lnTo>
                  <a:lnTo>
                    <a:pt x="52387" y="1304639"/>
                  </a:lnTo>
                  <a:lnTo>
                    <a:pt x="40005" y="1294924"/>
                  </a:lnTo>
                  <a:lnTo>
                    <a:pt x="29718" y="1292161"/>
                  </a:lnTo>
                  <a:lnTo>
                    <a:pt x="30099" y="1278922"/>
                  </a:lnTo>
                  <a:lnTo>
                    <a:pt x="19812" y="1277017"/>
                  </a:lnTo>
                  <a:lnTo>
                    <a:pt x="9525" y="1268825"/>
                  </a:lnTo>
                  <a:lnTo>
                    <a:pt x="17050" y="1263301"/>
                  </a:lnTo>
                  <a:lnTo>
                    <a:pt x="18574" y="1249204"/>
                  </a:lnTo>
                  <a:lnTo>
                    <a:pt x="26099" y="1204341"/>
                  </a:lnTo>
                  <a:lnTo>
                    <a:pt x="39434" y="1212151"/>
                  </a:lnTo>
                  <a:lnTo>
                    <a:pt x="49720" y="1214152"/>
                  </a:lnTo>
                  <a:lnTo>
                    <a:pt x="42196" y="1209961"/>
                  </a:lnTo>
                  <a:lnTo>
                    <a:pt x="36386" y="1202436"/>
                  </a:lnTo>
                  <a:lnTo>
                    <a:pt x="37148" y="1197674"/>
                  </a:lnTo>
                  <a:lnTo>
                    <a:pt x="49054" y="1182338"/>
                  </a:lnTo>
                  <a:lnTo>
                    <a:pt x="35528" y="1153763"/>
                  </a:lnTo>
                  <a:lnTo>
                    <a:pt x="39624" y="1152144"/>
                  </a:lnTo>
                  <a:lnTo>
                    <a:pt x="38100" y="1148620"/>
                  </a:lnTo>
                  <a:lnTo>
                    <a:pt x="48959" y="1143476"/>
                  </a:lnTo>
                  <a:lnTo>
                    <a:pt x="52007" y="1148525"/>
                  </a:lnTo>
                  <a:lnTo>
                    <a:pt x="58198" y="1143095"/>
                  </a:lnTo>
                  <a:lnTo>
                    <a:pt x="65913" y="1142428"/>
                  </a:lnTo>
                  <a:lnTo>
                    <a:pt x="91059" y="1159002"/>
                  </a:lnTo>
                  <a:lnTo>
                    <a:pt x="101727" y="1160335"/>
                  </a:lnTo>
                  <a:lnTo>
                    <a:pt x="105728" y="1150429"/>
                  </a:lnTo>
                  <a:lnTo>
                    <a:pt x="102299" y="1147096"/>
                  </a:lnTo>
                  <a:lnTo>
                    <a:pt x="109919" y="1148715"/>
                  </a:lnTo>
                  <a:lnTo>
                    <a:pt x="111252" y="1143286"/>
                  </a:lnTo>
                  <a:lnTo>
                    <a:pt x="108013" y="1142238"/>
                  </a:lnTo>
                  <a:lnTo>
                    <a:pt x="108871" y="1134523"/>
                  </a:lnTo>
                  <a:lnTo>
                    <a:pt x="111252" y="1134618"/>
                  </a:lnTo>
                  <a:lnTo>
                    <a:pt x="116015" y="1116044"/>
                  </a:lnTo>
                  <a:lnTo>
                    <a:pt x="115253" y="1106995"/>
                  </a:lnTo>
                  <a:lnTo>
                    <a:pt x="109633" y="1108519"/>
                  </a:lnTo>
                  <a:lnTo>
                    <a:pt x="108109" y="1102709"/>
                  </a:lnTo>
                  <a:lnTo>
                    <a:pt x="94583" y="1107091"/>
                  </a:lnTo>
                  <a:lnTo>
                    <a:pt x="85154" y="1080135"/>
                  </a:lnTo>
                  <a:lnTo>
                    <a:pt x="94393" y="1077087"/>
                  </a:lnTo>
                  <a:lnTo>
                    <a:pt x="86773" y="1056799"/>
                  </a:lnTo>
                  <a:lnTo>
                    <a:pt x="85249" y="1057561"/>
                  </a:lnTo>
                  <a:lnTo>
                    <a:pt x="82677" y="1047845"/>
                  </a:lnTo>
                  <a:lnTo>
                    <a:pt x="80772" y="1048607"/>
                  </a:lnTo>
                  <a:lnTo>
                    <a:pt x="78391" y="1039177"/>
                  </a:lnTo>
                  <a:lnTo>
                    <a:pt x="71247" y="1041749"/>
                  </a:lnTo>
                  <a:lnTo>
                    <a:pt x="68580" y="1031843"/>
                  </a:lnTo>
                  <a:lnTo>
                    <a:pt x="60484" y="1032605"/>
                  </a:lnTo>
                  <a:lnTo>
                    <a:pt x="56198" y="1023842"/>
                  </a:lnTo>
                  <a:lnTo>
                    <a:pt x="60865" y="1020794"/>
                  </a:lnTo>
                  <a:lnTo>
                    <a:pt x="59341" y="1010126"/>
                  </a:lnTo>
                  <a:lnTo>
                    <a:pt x="53340" y="1001268"/>
                  </a:lnTo>
                  <a:lnTo>
                    <a:pt x="63627" y="994982"/>
                  </a:lnTo>
                  <a:lnTo>
                    <a:pt x="70390" y="997172"/>
                  </a:lnTo>
                  <a:lnTo>
                    <a:pt x="88678" y="991648"/>
                  </a:lnTo>
                  <a:lnTo>
                    <a:pt x="99536" y="992600"/>
                  </a:lnTo>
                  <a:lnTo>
                    <a:pt x="102013" y="990028"/>
                  </a:lnTo>
                  <a:lnTo>
                    <a:pt x="93059" y="979075"/>
                  </a:lnTo>
                  <a:lnTo>
                    <a:pt x="100012" y="973455"/>
                  </a:lnTo>
                  <a:lnTo>
                    <a:pt x="103632" y="976408"/>
                  </a:lnTo>
                  <a:lnTo>
                    <a:pt x="99822" y="980980"/>
                  </a:lnTo>
                  <a:lnTo>
                    <a:pt x="104299" y="986885"/>
                  </a:lnTo>
                  <a:lnTo>
                    <a:pt x="112395" y="984980"/>
                  </a:lnTo>
                  <a:lnTo>
                    <a:pt x="115062" y="993648"/>
                  </a:lnTo>
                  <a:lnTo>
                    <a:pt x="116681" y="992791"/>
                  </a:lnTo>
                  <a:lnTo>
                    <a:pt x="112586" y="969169"/>
                  </a:lnTo>
                  <a:lnTo>
                    <a:pt x="112871" y="941642"/>
                  </a:lnTo>
                  <a:lnTo>
                    <a:pt x="135445" y="938022"/>
                  </a:lnTo>
                  <a:lnTo>
                    <a:pt x="137446" y="942880"/>
                  </a:lnTo>
                  <a:lnTo>
                    <a:pt x="139637" y="942784"/>
                  </a:lnTo>
                  <a:lnTo>
                    <a:pt x="143351" y="930878"/>
                  </a:lnTo>
                  <a:lnTo>
                    <a:pt x="164116" y="932688"/>
                  </a:lnTo>
                  <a:lnTo>
                    <a:pt x="166307" y="929354"/>
                  </a:lnTo>
                  <a:lnTo>
                    <a:pt x="170212" y="931354"/>
                  </a:lnTo>
                  <a:lnTo>
                    <a:pt x="175832" y="921353"/>
                  </a:lnTo>
                  <a:lnTo>
                    <a:pt x="184595" y="926116"/>
                  </a:lnTo>
                  <a:lnTo>
                    <a:pt x="196977" y="899827"/>
                  </a:lnTo>
                  <a:lnTo>
                    <a:pt x="210026" y="883920"/>
                  </a:lnTo>
                  <a:lnTo>
                    <a:pt x="199549" y="881443"/>
                  </a:lnTo>
                  <a:lnTo>
                    <a:pt x="202311" y="877062"/>
                  </a:lnTo>
                  <a:lnTo>
                    <a:pt x="204692" y="860869"/>
                  </a:lnTo>
                  <a:lnTo>
                    <a:pt x="194691" y="863632"/>
                  </a:lnTo>
                  <a:lnTo>
                    <a:pt x="188690" y="850678"/>
                  </a:lnTo>
                  <a:lnTo>
                    <a:pt x="188404" y="837533"/>
                  </a:lnTo>
                  <a:lnTo>
                    <a:pt x="200311" y="831437"/>
                  </a:lnTo>
                  <a:lnTo>
                    <a:pt x="202978" y="826770"/>
                  </a:lnTo>
                  <a:lnTo>
                    <a:pt x="226409" y="816388"/>
                  </a:lnTo>
                  <a:lnTo>
                    <a:pt x="232791" y="811244"/>
                  </a:lnTo>
                  <a:lnTo>
                    <a:pt x="243554" y="812578"/>
                  </a:lnTo>
                  <a:lnTo>
                    <a:pt x="246602" y="813721"/>
                  </a:lnTo>
                  <a:lnTo>
                    <a:pt x="246031" y="816864"/>
                  </a:lnTo>
                  <a:lnTo>
                    <a:pt x="252127" y="824293"/>
                  </a:lnTo>
                  <a:lnTo>
                    <a:pt x="272605" y="814959"/>
                  </a:lnTo>
                  <a:lnTo>
                    <a:pt x="276606" y="820674"/>
                  </a:lnTo>
                  <a:lnTo>
                    <a:pt x="278797" y="820293"/>
                  </a:lnTo>
                  <a:lnTo>
                    <a:pt x="277749" y="822960"/>
                  </a:lnTo>
                  <a:lnTo>
                    <a:pt x="286893" y="829437"/>
                  </a:lnTo>
                  <a:lnTo>
                    <a:pt x="311849" y="833057"/>
                  </a:lnTo>
                  <a:lnTo>
                    <a:pt x="326517" y="830866"/>
                  </a:lnTo>
                  <a:lnTo>
                    <a:pt x="327279" y="845915"/>
                  </a:lnTo>
                  <a:lnTo>
                    <a:pt x="331089" y="847439"/>
                  </a:lnTo>
                  <a:lnTo>
                    <a:pt x="326898" y="855631"/>
                  </a:lnTo>
                  <a:lnTo>
                    <a:pt x="339471" y="857821"/>
                  </a:lnTo>
                  <a:lnTo>
                    <a:pt x="347758" y="853059"/>
                  </a:lnTo>
                  <a:lnTo>
                    <a:pt x="354997" y="855250"/>
                  </a:lnTo>
                  <a:lnTo>
                    <a:pt x="365093" y="849725"/>
                  </a:lnTo>
                  <a:lnTo>
                    <a:pt x="367379" y="856012"/>
                  </a:lnTo>
                  <a:lnTo>
                    <a:pt x="359378" y="867156"/>
                  </a:lnTo>
                  <a:lnTo>
                    <a:pt x="366998" y="872490"/>
                  </a:lnTo>
                  <a:lnTo>
                    <a:pt x="365570" y="874014"/>
                  </a:lnTo>
                  <a:lnTo>
                    <a:pt x="377857" y="878110"/>
                  </a:lnTo>
                  <a:lnTo>
                    <a:pt x="378714" y="884777"/>
                  </a:lnTo>
                  <a:lnTo>
                    <a:pt x="385096" y="885063"/>
                  </a:lnTo>
                  <a:lnTo>
                    <a:pt x="382715" y="888397"/>
                  </a:lnTo>
                  <a:lnTo>
                    <a:pt x="386144" y="895350"/>
                  </a:lnTo>
                  <a:lnTo>
                    <a:pt x="380048" y="904875"/>
                  </a:lnTo>
                  <a:lnTo>
                    <a:pt x="379857" y="912590"/>
                  </a:lnTo>
                  <a:lnTo>
                    <a:pt x="388334" y="922592"/>
                  </a:lnTo>
                  <a:lnTo>
                    <a:pt x="395002" y="947166"/>
                  </a:lnTo>
                  <a:lnTo>
                    <a:pt x="387763" y="946214"/>
                  </a:lnTo>
                  <a:lnTo>
                    <a:pt x="385382" y="949166"/>
                  </a:lnTo>
                  <a:lnTo>
                    <a:pt x="385286" y="958120"/>
                  </a:lnTo>
                  <a:lnTo>
                    <a:pt x="376809" y="959358"/>
                  </a:lnTo>
                  <a:lnTo>
                    <a:pt x="368903" y="966121"/>
                  </a:lnTo>
                  <a:lnTo>
                    <a:pt x="363379" y="965549"/>
                  </a:lnTo>
                  <a:lnTo>
                    <a:pt x="355759" y="973074"/>
                  </a:lnTo>
                  <a:lnTo>
                    <a:pt x="321945" y="973931"/>
                  </a:lnTo>
                  <a:lnTo>
                    <a:pt x="315182" y="966787"/>
                  </a:lnTo>
                  <a:lnTo>
                    <a:pt x="301085" y="970598"/>
                  </a:lnTo>
                  <a:lnTo>
                    <a:pt x="304991" y="986600"/>
                  </a:lnTo>
                  <a:lnTo>
                    <a:pt x="293465" y="998410"/>
                  </a:lnTo>
                  <a:lnTo>
                    <a:pt x="298037" y="1003744"/>
                  </a:lnTo>
                  <a:lnTo>
                    <a:pt x="298990" y="1001173"/>
                  </a:lnTo>
                  <a:lnTo>
                    <a:pt x="303848" y="1000506"/>
                  </a:lnTo>
                  <a:lnTo>
                    <a:pt x="318707" y="1000887"/>
                  </a:lnTo>
                  <a:lnTo>
                    <a:pt x="318326" y="1002697"/>
                  </a:lnTo>
                  <a:lnTo>
                    <a:pt x="330041" y="1004983"/>
                  </a:lnTo>
                  <a:lnTo>
                    <a:pt x="330232" y="1002983"/>
                  </a:lnTo>
                  <a:lnTo>
                    <a:pt x="338519" y="1001744"/>
                  </a:lnTo>
                  <a:lnTo>
                    <a:pt x="337090" y="1006126"/>
                  </a:lnTo>
                  <a:lnTo>
                    <a:pt x="351568" y="1010507"/>
                  </a:lnTo>
                  <a:lnTo>
                    <a:pt x="351854" y="1013936"/>
                  </a:lnTo>
                  <a:lnTo>
                    <a:pt x="358140" y="1013174"/>
                  </a:lnTo>
                  <a:lnTo>
                    <a:pt x="359759" y="1016317"/>
                  </a:lnTo>
                  <a:lnTo>
                    <a:pt x="365855" y="1014889"/>
                  </a:lnTo>
                  <a:lnTo>
                    <a:pt x="366617" y="1017746"/>
                  </a:lnTo>
                  <a:lnTo>
                    <a:pt x="383953" y="1012793"/>
                  </a:lnTo>
                  <a:lnTo>
                    <a:pt x="385858" y="1020699"/>
                  </a:lnTo>
                  <a:lnTo>
                    <a:pt x="393763" y="1026414"/>
                  </a:lnTo>
                  <a:lnTo>
                    <a:pt x="501301" y="1002411"/>
                  </a:lnTo>
                  <a:lnTo>
                    <a:pt x="528542" y="989076"/>
                  </a:lnTo>
                  <a:lnTo>
                    <a:pt x="530733" y="987076"/>
                  </a:lnTo>
                  <a:lnTo>
                    <a:pt x="513779" y="963168"/>
                  </a:lnTo>
                  <a:lnTo>
                    <a:pt x="515398" y="949166"/>
                  </a:lnTo>
                  <a:lnTo>
                    <a:pt x="524351" y="952024"/>
                  </a:lnTo>
                  <a:lnTo>
                    <a:pt x="524542" y="948500"/>
                  </a:lnTo>
                  <a:lnTo>
                    <a:pt x="516065" y="944404"/>
                  </a:lnTo>
                  <a:lnTo>
                    <a:pt x="517588" y="938879"/>
                  </a:lnTo>
                  <a:lnTo>
                    <a:pt x="537972" y="939356"/>
                  </a:lnTo>
                  <a:lnTo>
                    <a:pt x="552736" y="933545"/>
                  </a:lnTo>
                  <a:lnTo>
                    <a:pt x="556546" y="926211"/>
                  </a:lnTo>
                  <a:lnTo>
                    <a:pt x="577120" y="929640"/>
                  </a:lnTo>
                  <a:lnTo>
                    <a:pt x="597122" y="936212"/>
                  </a:lnTo>
                  <a:lnTo>
                    <a:pt x="595408" y="921829"/>
                  </a:lnTo>
                  <a:lnTo>
                    <a:pt x="607409" y="918972"/>
                  </a:lnTo>
                  <a:lnTo>
                    <a:pt x="611791" y="913448"/>
                  </a:lnTo>
                  <a:lnTo>
                    <a:pt x="613124" y="916972"/>
                  </a:lnTo>
                  <a:lnTo>
                    <a:pt x="617506" y="905827"/>
                  </a:lnTo>
                  <a:lnTo>
                    <a:pt x="622459" y="901636"/>
                  </a:lnTo>
                  <a:lnTo>
                    <a:pt x="621316" y="905923"/>
                  </a:lnTo>
                  <a:lnTo>
                    <a:pt x="626174" y="910400"/>
                  </a:lnTo>
                  <a:lnTo>
                    <a:pt x="630269" y="906590"/>
                  </a:lnTo>
                  <a:lnTo>
                    <a:pt x="634555" y="909447"/>
                  </a:lnTo>
                  <a:lnTo>
                    <a:pt x="629984" y="916400"/>
                  </a:lnTo>
                  <a:lnTo>
                    <a:pt x="634651" y="915829"/>
                  </a:lnTo>
                  <a:lnTo>
                    <a:pt x="636079" y="919067"/>
                  </a:lnTo>
                  <a:lnTo>
                    <a:pt x="640842" y="912876"/>
                  </a:lnTo>
                  <a:lnTo>
                    <a:pt x="643319" y="912685"/>
                  </a:lnTo>
                  <a:lnTo>
                    <a:pt x="645890" y="918019"/>
                  </a:lnTo>
                  <a:lnTo>
                    <a:pt x="653510" y="912400"/>
                  </a:lnTo>
                  <a:lnTo>
                    <a:pt x="667608" y="907447"/>
                  </a:lnTo>
                  <a:lnTo>
                    <a:pt x="663893" y="899827"/>
                  </a:lnTo>
                  <a:lnTo>
                    <a:pt x="656082" y="863251"/>
                  </a:lnTo>
                  <a:lnTo>
                    <a:pt x="638556" y="862775"/>
                  </a:lnTo>
                  <a:lnTo>
                    <a:pt x="625602" y="865537"/>
                  </a:lnTo>
                  <a:lnTo>
                    <a:pt x="615315" y="836485"/>
                  </a:lnTo>
                  <a:lnTo>
                    <a:pt x="617315" y="822579"/>
                  </a:lnTo>
                  <a:lnTo>
                    <a:pt x="629984" y="817626"/>
                  </a:lnTo>
                  <a:lnTo>
                    <a:pt x="640271" y="800481"/>
                  </a:lnTo>
                  <a:lnTo>
                    <a:pt x="646272" y="794957"/>
                  </a:lnTo>
                  <a:lnTo>
                    <a:pt x="643319" y="783526"/>
                  </a:lnTo>
                  <a:lnTo>
                    <a:pt x="646557" y="777716"/>
                  </a:lnTo>
                  <a:lnTo>
                    <a:pt x="671799" y="775144"/>
                  </a:lnTo>
                  <a:lnTo>
                    <a:pt x="660749" y="763810"/>
                  </a:lnTo>
                  <a:lnTo>
                    <a:pt x="672465" y="755904"/>
                  </a:lnTo>
                  <a:lnTo>
                    <a:pt x="673132" y="750284"/>
                  </a:lnTo>
                  <a:lnTo>
                    <a:pt x="666083" y="751427"/>
                  </a:lnTo>
                  <a:lnTo>
                    <a:pt x="665036" y="748284"/>
                  </a:lnTo>
                  <a:lnTo>
                    <a:pt x="659511" y="749522"/>
                  </a:lnTo>
                  <a:lnTo>
                    <a:pt x="657892" y="746569"/>
                  </a:lnTo>
                  <a:lnTo>
                    <a:pt x="668941" y="738950"/>
                  </a:lnTo>
                  <a:lnTo>
                    <a:pt x="679609" y="735997"/>
                  </a:lnTo>
                  <a:lnTo>
                    <a:pt x="678656" y="720281"/>
                  </a:lnTo>
                  <a:lnTo>
                    <a:pt x="668846" y="676370"/>
                  </a:lnTo>
                  <a:lnTo>
                    <a:pt x="669131" y="660844"/>
                  </a:lnTo>
                  <a:lnTo>
                    <a:pt x="662750" y="658940"/>
                  </a:lnTo>
                  <a:lnTo>
                    <a:pt x="664464" y="652367"/>
                  </a:lnTo>
                  <a:lnTo>
                    <a:pt x="670084" y="646081"/>
                  </a:lnTo>
                  <a:lnTo>
                    <a:pt x="673227" y="624173"/>
                  </a:lnTo>
                  <a:lnTo>
                    <a:pt x="682466" y="605409"/>
                  </a:lnTo>
                  <a:lnTo>
                    <a:pt x="674561" y="597408"/>
                  </a:lnTo>
                  <a:lnTo>
                    <a:pt x="673608" y="593122"/>
                  </a:lnTo>
                  <a:lnTo>
                    <a:pt x="665322" y="593122"/>
                  </a:lnTo>
                  <a:lnTo>
                    <a:pt x="667893" y="586931"/>
                  </a:lnTo>
                  <a:lnTo>
                    <a:pt x="663512" y="586550"/>
                  </a:lnTo>
                  <a:lnTo>
                    <a:pt x="666179" y="582930"/>
                  </a:lnTo>
                  <a:lnTo>
                    <a:pt x="665226" y="578834"/>
                  </a:lnTo>
                  <a:lnTo>
                    <a:pt x="659892" y="574262"/>
                  </a:lnTo>
                  <a:lnTo>
                    <a:pt x="653987" y="576167"/>
                  </a:lnTo>
                  <a:lnTo>
                    <a:pt x="647795" y="565309"/>
                  </a:lnTo>
                  <a:lnTo>
                    <a:pt x="638842" y="561023"/>
                  </a:lnTo>
                  <a:lnTo>
                    <a:pt x="633032" y="561880"/>
                  </a:lnTo>
                  <a:lnTo>
                    <a:pt x="627888" y="557212"/>
                  </a:lnTo>
                  <a:lnTo>
                    <a:pt x="623221" y="556927"/>
                  </a:lnTo>
                  <a:lnTo>
                    <a:pt x="616649" y="559879"/>
                  </a:lnTo>
                  <a:lnTo>
                    <a:pt x="614934" y="563499"/>
                  </a:lnTo>
                  <a:lnTo>
                    <a:pt x="608648" y="564642"/>
                  </a:lnTo>
                  <a:lnTo>
                    <a:pt x="608648" y="560927"/>
                  </a:lnTo>
                  <a:lnTo>
                    <a:pt x="618363" y="557212"/>
                  </a:lnTo>
                  <a:lnTo>
                    <a:pt x="624173" y="549688"/>
                  </a:lnTo>
                  <a:lnTo>
                    <a:pt x="615887" y="533114"/>
                  </a:lnTo>
                  <a:lnTo>
                    <a:pt x="610838" y="528637"/>
                  </a:lnTo>
                  <a:lnTo>
                    <a:pt x="608076" y="527114"/>
                  </a:lnTo>
                  <a:lnTo>
                    <a:pt x="604933" y="542639"/>
                  </a:lnTo>
                  <a:lnTo>
                    <a:pt x="599123" y="548068"/>
                  </a:lnTo>
                  <a:lnTo>
                    <a:pt x="581406" y="533876"/>
                  </a:lnTo>
                  <a:lnTo>
                    <a:pt x="578168" y="534638"/>
                  </a:lnTo>
                  <a:lnTo>
                    <a:pt x="571595" y="542734"/>
                  </a:lnTo>
                  <a:lnTo>
                    <a:pt x="576072" y="531304"/>
                  </a:lnTo>
                  <a:lnTo>
                    <a:pt x="525209" y="497586"/>
                  </a:lnTo>
                  <a:lnTo>
                    <a:pt x="520637" y="503491"/>
                  </a:lnTo>
                  <a:lnTo>
                    <a:pt x="521684" y="505301"/>
                  </a:lnTo>
                  <a:lnTo>
                    <a:pt x="500253" y="515493"/>
                  </a:lnTo>
                  <a:lnTo>
                    <a:pt x="491014" y="523018"/>
                  </a:lnTo>
                  <a:lnTo>
                    <a:pt x="489871" y="521208"/>
                  </a:lnTo>
                  <a:lnTo>
                    <a:pt x="475012" y="527399"/>
                  </a:lnTo>
                  <a:lnTo>
                    <a:pt x="466058" y="526637"/>
                  </a:lnTo>
                  <a:lnTo>
                    <a:pt x="459010" y="507492"/>
                  </a:lnTo>
                  <a:lnTo>
                    <a:pt x="446723" y="517493"/>
                  </a:lnTo>
                  <a:lnTo>
                    <a:pt x="438912" y="519875"/>
                  </a:lnTo>
                  <a:lnTo>
                    <a:pt x="436721" y="516826"/>
                  </a:lnTo>
                  <a:lnTo>
                    <a:pt x="425482" y="517208"/>
                  </a:lnTo>
                  <a:lnTo>
                    <a:pt x="428911" y="527114"/>
                  </a:lnTo>
                  <a:lnTo>
                    <a:pt x="399383" y="540925"/>
                  </a:lnTo>
                  <a:lnTo>
                    <a:pt x="388715" y="549402"/>
                  </a:lnTo>
                  <a:lnTo>
                    <a:pt x="379381" y="532733"/>
                  </a:lnTo>
                  <a:lnTo>
                    <a:pt x="374809" y="534638"/>
                  </a:lnTo>
                  <a:lnTo>
                    <a:pt x="369665" y="526256"/>
                  </a:lnTo>
                  <a:lnTo>
                    <a:pt x="366712" y="526351"/>
                  </a:lnTo>
                  <a:lnTo>
                    <a:pt x="332137" y="45091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2" name="Freihandform: Form 191">
              <a:extLst>
                <a:ext uri="{FF2B5EF4-FFF2-40B4-BE49-F238E27FC236}">
                  <a16:creationId xmlns:a16="http://schemas.microsoft.com/office/drawing/2014/main" id="{2C6C2FAF-52B4-4848-AD58-49CDBB5FAC79}"/>
                </a:ext>
              </a:extLst>
            </p:cNvPr>
            <p:cNvSpPr/>
            <p:nvPr/>
          </p:nvSpPr>
          <p:spPr>
            <a:xfrm>
              <a:off x="2405330" y="3148663"/>
              <a:ext cx="747450" cy="980100"/>
            </a:xfrm>
            <a:custGeom>
              <a:avLst/>
              <a:gdLst>
                <a:gd name="connsiteX0" fmla="*/ 106870 w 1438275"/>
                <a:gd name="connsiteY0" fmla="*/ 1637347 h 1885950"/>
                <a:gd name="connsiteX1" fmla="*/ 115443 w 1438275"/>
                <a:gd name="connsiteY1" fmla="*/ 1627918 h 1885950"/>
                <a:gd name="connsiteX2" fmla="*/ 111538 w 1438275"/>
                <a:gd name="connsiteY2" fmla="*/ 1607058 h 1885950"/>
                <a:gd name="connsiteX3" fmla="*/ 124111 w 1438275"/>
                <a:gd name="connsiteY3" fmla="*/ 1593723 h 1885950"/>
                <a:gd name="connsiteX4" fmla="*/ 124492 w 1438275"/>
                <a:gd name="connsiteY4" fmla="*/ 1589055 h 1885950"/>
                <a:gd name="connsiteX5" fmla="*/ 129254 w 1438275"/>
                <a:gd name="connsiteY5" fmla="*/ 1583817 h 1885950"/>
                <a:gd name="connsiteX6" fmla="*/ 116681 w 1438275"/>
                <a:gd name="connsiteY6" fmla="*/ 1583531 h 1885950"/>
                <a:gd name="connsiteX7" fmla="*/ 112300 w 1438275"/>
                <a:gd name="connsiteY7" fmla="*/ 1580959 h 1885950"/>
                <a:gd name="connsiteX8" fmla="*/ 108395 w 1438275"/>
                <a:gd name="connsiteY8" fmla="*/ 1566767 h 1885950"/>
                <a:gd name="connsiteX9" fmla="*/ 96203 w 1438275"/>
                <a:gd name="connsiteY9" fmla="*/ 1554480 h 1885950"/>
                <a:gd name="connsiteX10" fmla="*/ 95726 w 1438275"/>
                <a:gd name="connsiteY10" fmla="*/ 1541526 h 1885950"/>
                <a:gd name="connsiteX11" fmla="*/ 104204 w 1438275"/>
                <a:gd name="connsiteY11" fmla="*/ 1539335 h 1885950"/>
                <a:gd name="connsiteX12" fmla="*/ 105728 w 1438275"/>
                <a:gd name="connsiteY12" fmla="*/ 1532477 h 1885950"/>
                <a:gd name="connsiteX13" fmla="*/ 101441 w 1438275"/>
                <a:gd name="connsiteY13" fmla="*/ 1523714 h 1885950"/>
                <a:gd name="connsiteX14" fmla="*/ 97917 w 1438275"/>
                <a:gd name="connsiteY14" fmla="*/ 1525143 h 1885950"/>
                <a:gd name="connsiteX15" fmla="*/ 101060 w 1438275"/>
                <a:gd name="connsiteY15" fmla="*/ 1518285 h 1885950"/>
                <a:gd name="connsiteX16" fmla="*/ 102775 w 1438275"/>
                <a:gd name="connsiteY16" fmla="*/ 1519618 h 1885950"/>
                <a:gd name="connsiteX17" fmla="*/ 124873 w 1438275"/>
                <a:gd name="connsiteY17" fmla="*/ 1506950 h 1885950"/>
                <a:gd name="connsiteX18" fmla="*/ 130397 w 1438275"/>
                <a:gd name="connsiteY18" fmla="*/ 1506950 h 1885950"/>
                <a:gd name="connsiteX19" fmla="*/ 134969 w 1438275"/>
                <a:gd name="connsiteY19" fmla="*/ 1491043 h 1885950"/>
                <a:gd name="connsiteX20" fmla="*/ 125920 w 1438275"/>
                <a:gd name="connsiteY20" fmla="*/ 1488186 h 1885950"/>
                <a:gd name="connsiteX21" fmla="*/ 124301 w 1438275"/>
                <a:gd name="connsiteY21" fmla="*/ 1491996 h 1885950"/>
                <a:gd name="connsiteX22" fmla="*/ 121444 w 1438275"/>
                <a:gd name="connsiteY22" fmla="*/ 1491996 h 1885950"/>
                <a:gd name="connsiteX23" fmla="*/ 116300 w 1438275"/>
                <a:gd name="connsiteY23" fmla="*/ 1487424 h 1885950"/>
                <a:gd name="connsiteX24" fmla="*/ 118491 w 1438275"/>
                <a:gd name="connsiteY24" fmla="*/ 1483043 h 1885950"/>
                <a:gd name="connsiteX25" fmla="*/ 123254 w 1438275"/>
                <a:gd name="connsiteY25" fmla="*/ 1484280 h 1885950"/>
                <a:gd name="connsiteX26" fmla="*/ 130302 w 1438275"/>
                <a:gd name="connsiteY26" fmla="*/ 1467135 h 1885950"/>
                <a:gd name="connsiteX27" fmla="*/ 129159 w 1438275"/>
                <a:gd name="connsiteY27" fmla="*/ 1464469 h 1885950"/>
                <a:gd name="connsiteX28" fmla="*/ 123158 w 1438275"/>
                <a:gd name="connsiteY28" fmla="*/ 1463707 h 1885950"/>
                <a:gd name="connsiteX29" fmla="*/ 126111 w 1438275"/>
                <a:gd name="connsiteY29" fmla="*/ 1460087 h 1885950"/>
                <a:gd name="connsiteX30" fmla="*/ 122873 w 1438275"/>
                <a:gd name="connsiteY30" fmla="*/ 1455515 h 1885950"/>
                <a:gd name="connsiteX31" fmla="*/ 119920 w 1438275"/>
                <a:gd name="connsiteY31" fmla="*/ 1457420 h 1885950"/>
                <a:gd name="connsiteX32" fmla="*/ 113538 w 1438275"/>
                <a:gd name="connsiteY32" fmla="*/ 1454562 h 1885950"/>
                <a:gd name="connsiteX33" fmla="*/ 98774 w 1438275"/>
                <a:gd name="connsiteY33" fmla="*/ 1461992 h 1885950"/>
                <a:gd name="connsiteX34" fmla="*/ 106490 w 1438275"/>
                <a:gd name="connsiteY34" fmla="*/ 1452467 h 1885950"/>
                <a:gd name="connsiteX35" fmla="*/ 101727 w 1438275"/>
                <a:gd name="connsiteY35" fmla="*/ 1447895 h 1885950"/>
                <a:gd name="connsiteX36" fmla="*/ 103823 w 1438275"/>
                <a:gd name="connsiteY36" fmla="*/ 1445133 h 1885950"/>
                <a:gd name="connsiteX37" fmla="*/ 100108 w 1438275"/>
                <a:gd name="connsiteY37" fmla="*/ 1442466 h 1885950"/>
                <a:gd name="connsiteX38" fmla="*/ 120777 w 1438275"/>
                <a:gd name="connsiteY38" fmla="*/ 1426178 h 1885950"/>
                <a:gd name="connsiteX39" fmla="*/ 121349 w 1438275"/>
                <a:gd name="connsiteY39" fmla="*/ 1421511 h 1885950"/>
                <a:gd name="connsiteX40" fmla="*/ 125635 w 1438275"/>
                <a:gd name="connsiteY40" fmla="*/ 1420939 h 1885950"/>
                <a:gd name="connsiteX41" fmla="*/ 133731 w 1438275"/>
                <a:gd name="connsiteY41" fmla="*/ 1408271 h 1885950"/>
                <a:gd name="connsiteX42" fmla="*/ 142208 w 1438275"/>
                <a:gd name="connsiteY42" fmla="*/ 1401032 h 1885950"/>
                <a:gd name="connsiteX43" fmla="*/ 144113 w 1438275"/>
                <a:gd name="connsiteY43" fmla="*/ 1403795 h 1885950"/>
                <a:gd name="connsiteX44" fmla="*/ 141542 w 1438275"/>
                <a:gd name="connsiteY44" fmla="*/ 1409509 h 1885950"/>
                <a:gd name="connsiteX45" fmla="*/ 143447 w 1438275"/>
                <a:gd name="connsiteY45" fmla="*/ 1408747 h 1885950"/>
                <a:gd name="connsiteX46" fmla="*/ 147257 w 1438275"/>
                <a:gd name="connsiteY46" fmla="*/ 1399508 h 1885950"/>
                <a:gd name="connsiteX47" fmla="*/ 139256 w 1438275"/>
                <a:gd name="connsiteY47" fmla="*/ 1386364 h 1885950"/>
                <a:gd name="connsiteX48" fmla="*/ 135255 w 1438275"/>
                <a:gd name="connsiteY48" fmla="*/ 1367409 h 1885950"/>
                <a:gd name="connsiteX49" fmla="*/ 131445 w 1438275"/>
                <a:gd name="connsiteY49" fmla="*/ 1362837 h 1885950"/>
                <a:gd name="connsiteX50" fmla="*/ 132302 w 1438275"/>
                <a:gd name="connsiteY50" fmla="*/ 1357027 h 1885950"/>
                <a:gd name="connsiteX51" fmla="*/ 126778 w 1438275"/>
                <a:gd name="connsiteY51" fmla="*/ 1353026 h 1885950"/>
                <a:gd name="connsiteX52" fmla="*/ 125349 w 1438275"/>
                <a:gd name="connsiteY52" fmla="*/ 1346549 h 1885950"/>
                <a:gd name="connsiteX53" fmla="*/ 111443 w 1438275"/>
                <a:gd name="connsiteY53" fmla="*/ 1326070 h 1885950"/>
                <a:gd name="connsiteX54" fmla="*/ 106013 w 1438275"/>
                <a:gd name="connsiteY54" fmla="*/ 1307592 h 1885950"/>
                <a:gd name="connsiteX55" fmla="*/ 107156 w 1438275"/>
                <a:gd name="connsiteY55" fmla="*/ 1299115 h 1885950"/>
                <a:gd name="connsiteX56" fmla="*/ 97631 w 1438275"/>
                <a:gd name="connsiteY56" fmla="*/ 1290733 h 1885950"/>
                <a:gd name="connsiteX57" fmla="*/ 94964 w 1438275"/>
                <a:gd name="connsiteY57" fmla="*/ 1280446 h 1885950"/>
                <a:gd name="connsiteX58" fmla="*/ 96774 w 1438275"/>
                <a:gd name="connsiteY58" fmla="*/ 1259395 h 1885950"/>
                <a:gd name="connsiteX59" fmla="*/ 91821 w 1438275"/>
                <a:gd name="connsiteY59" fmla="*/ 1247299 h 1885950"/>
                <a:gd name="connsiteX60" fmla="*/ 95060 w 1438275"/>
                <a:gd name="connsiteY60" fmla="*/ 1235869 h 1885950"/>
                <a:gd name="connsiteX61" fmla="*/ 97250 w 1438275"/>
                <a:gd name="connsiteY61" fmla="*/ 1236535 h 1885950"/>
                <a:gd name="connsiteX62" fmla="*/ 91916 w 1438275"/>
                <a:gd name="connsiteY62" fmla="*/ 1229487 h 1885950"/>
                <a:gd name="connsiteX63" fmla="*/ 112014 w 1438275"/>
                <a:gd name="connsiteY63" fmla="*/ 1217105 h 1885950"/>
                <a:gd name="connsiteX64" fmla="*/ 116777 w 1438275"/>
                <a:gd name="connsiteY64" fmla="*/ 1198626 h 1885950"/>
                <a:gd name="connsiteX65" fmla="*/ 122111 w 1438275"/>
                <a:gd name="connsiteY65" fmla="*/ 1190339 h 1885950"/>
                <a:gd name="connsiteX66" fmla="*/ 116967 w 1438275"/>
                <a:gd name="connsiteY66" fmla="*/ 1188625 h 1885950"/>
                <a:gd name="connsiteX67" fmla="*/ 121349 w 1438275"/>
                <a:gd name="connsiteY67" fmla="*/ 1183005 h 1885950"/>
                <a:gd name="connsiteX68" fmla="*/ 117824 w 1438275"/>
                <a:gd name="connsiteY68" fmla="*/ 1179005 h 1885950"/>
                <a:gd name="connsiteX69" fmla="*/ 103918 w 1438275"/>
                <a:gd name="connsiteY69" fmla="*/ 1172813 h 1885950"/>
                <a:gd name="connsiteX70" fmla="*/ 103061 w 1438275"/>
                <a:gd name="connsiteY70" fmla="*/ 1160812 h 1885950"/>
                <a:gd name="connsiteX71" fmla="*/ 108014 w 1438275"/>
                <a:gd name="connsiteY71" fmla="*/ 1159002 h 1885950"/>
                <a:gd name="connsiteX72" fmla="*/ 105347 w 1438275"/>
                <a:gd name="connsiteY72" fmla="*/ 1155287 h 1885950"/>
                <a:gd name="connsiteX73" fmla="*/ 115634 w 1438275"/>
                <a:gd name="connsiteY73" fmla="*/ 1146048 h 1885950"/>
                <a:gd name="connsiteX74" fmla="*/ 124206 w 1438275"/>
                <a:gd name="connsiteY74" fmla="*/ 1152715 h 1885950"/>
                <a:gd name="connsiteX75" fmla="*/ 144304 w 1438275"/>
                <a:gd name="connsiteY75" fmla="*/ 1151001 h 1885950"/>
                <a:gd name="connsiteX76" fmla="*/ 154305 w 1438275"/>
                <a:gd name="connsiteY76" fmla="*/ 1156144 h 1885950"/>
                <a:gd name="connsiteX77" fmla="*/ 162306 w 1438275"/>
                <a:gd name="connsiteY77" fmla="*/ 1155192 h 1885950"/>
                <a:gd name="connsiteX78" fmla="*/ 166402 w 1438275"/>
                <a:gd name="connsiteY78" fmla="*/ 1159288 h 1885950"/>
                <a:gd name="connsiteX79" fmla="*/ 177737 w 1438275"/>
                <a:gd name="connsiteY79" fmla="*/ 1156049 h 1885950"/>
                <a:gd name="connsiteX80" fmla="*/ 181451 w 1438275"/>
                <a:gd name="connsiteY80" fmla="*/ 1160621 h 1885950"/>
                <a:gd name="connsiteX81" fmla="*/ 198977 w 1438275"/>
                <a:gd name="connsiteY81" fmla="*/ 1153097 h 1885950"/>
                <a:gd name="connsiteX82" fmla="*/ 217456 w 1438275"/>
                <a:gd name="connsiteY82" fmla="*/ 1141285 h 1885950"/>
                <a:gd name="connsiteX83" fmla="*/ 220790 w 1438275"/>
                <a:gd name="connsiteY83" fmla="*/ 1129189 h 1885950"/>
                <a:gd name="connsiteX84" fmla="*/ 220504 w 1438275"/>
                <a:gd name="connsiteY84" fmla="*/ 1126712 h 1885950"/>
                <a:gd name="connsiteX85" fmla="*/ 207359 w 1438275"/>
                <a:gd name="connsiteY85" fmla="*/ 1121950 h 1885950"/>
                <a:gd name="connsiteX86" fmla="*/ 203835 w 1438275"/>
                <a:gd name="connsiteY86" fmla="*/ 1107091 h 1885950"/>
                <a:gd name="connsiteX87" fmla="*/ 218885 w 1438275"/>
                <a:gd name="connsiteY87" fmla="*/ 1094899 h 1885950"/>
                <a:gd name="connsiteX88" fmla="*/ 265938 w 1438275"/>
                <a:gd name="connsiteY88" fmla="*/ 1083945 h 1885950"/>
                <a:gd name="connsiteX89" fmla="*/ 267367 w 1438275"/>
                <a:gd name="connsiteY89" fmla="*/ 1087850 h 1885950"/>
                <a:gd name="connsiteX90" fmla="*/ 273653 w 1438275"/>
                <a:gd name="connsiteY90" fmla="*/ 1089089 h 1885950"/>
                <a:gd name="connsiteX91" fmla="*/ 290989 w 1438275"/>
                <a:gd name="connsiteY91" fmla="*/ 1087564 h 1885950"/>
                <a:gd name="connsiteX92" fmla="*/ 292418 w 1438275"/>
                <a:gd name="connsiteY92" fmla="*/ 1084802 h 1885950"/>
                <a:gd name="connsiteX93" fmla="*/ 298895 w 1438275"/>
                <a:gd name="connsiteY93" fmla="*/ 1090993 h 1885950"/>
                <a:gd name="connsiteX94" fmla="*/ 305943 w 1438275"/>
                <a:gd name="connsiteY94" fmla="*/ 1103947 h 1885950"/>
                <a:gd name="connsiteX95" fmla="*/ 318326 w 1438275"/>
                <a:gd name="connsiteY95" fmla="*/ 1102138 h 1885950"/>
                <a:gd name="connsiteX96" fmla="*/ 319564 w 1438275"/>
                <a:gd name="connsiteY96" fmla="*/ 1103471 h 1885950"/>
                <a:gd name="connsiteX97" fmla="*/ 316516 w 1438275"/>
                <a:gd name="connsiteY97" fmla="*/ 1105757 h 1885950"/>
                <a:gd name="connsiteX98" fmla="*/ 308039 w 1438275"/>
                <a:gd name="connsiteY98" fmla="*/ 1109567 h 1885950"/>
                <a:gd name="connsiteX99" fmla="*/ 310420 w 1438275"/>
                <a:gd name="connsiteY99" fmla="*/ 1118425 h 1885950"/>
                <a:gd name="connsiteX100" fmla="*/ 316516 w 1438275"/>
                <a:gd name="connsiteY100" fmla="*/ 1126998 h 1885950"/>
                <a:gd name="connsiteX101" fmla="*/ 332232 w 1438275"/>
                <a:gd name="connsiteY101" fmla="*/ 1121569 h 1885950"/>
                <a:gd name="connsiteX102" fmla="*/ 333375 w 1438275"/>
                <a:gd name="connsiteY102" fmla="*/ 1123378 h 1885950"/>
                <a:gd name="connsiteX103" fmla="*/ 344710 w 1438275"/>
                <a:gd name="connsiteY103" fmla="*/ 1118140 h 1885950"/>
                <a:gd name="connsiteX104" fmla="*/ 346234 w 1438275"/>
                <a:gd name="connsiteY104" fmla="*/ 1114330 h 1885950"/>
                <a:gd name="connsiteX105" fmla="*/ 337852 w 1438275"/>
                <a:gd name="connsiteY105" fmla="*/ 1106233 h 1885950"/>
                <a:gd name="connsiteX106" fmla="*/ 343376 w 1438275"/>
                <a:gd name="connsiteY106" fmla="*/ 1102995 h 1885950"/>
                <a:gd name="connsiteX107" fmla="*/ 340424 w 1438275"/>
                <a:gd name="connsiteY107" fmla="*/ 1092708 h 1885950"/>
                <a:gd name="connsiteX108" fmla="*/ 355664 w 1438275"/>
                <a:gd name="connsiteY108" fmla="*/ 1078706 h 1885950"/>
                <a:gd name="connsiteX109" fmla="*/ 366903 w 1438275"/>
                <a:gd name="connsiteY109" fmla="*/ 1073658 h 1885950"/>
                <a:gd name="connsiteX110" fmla="*/ 397669 w 1438275"/>
                <a:gd name="connsiteY110" fmla="*/ 1051655 h 1885950"/>
                <a:gd name="connsiteX111" fmla="*/ 400145 w 1438275"/>
                <a:gd name="connsiteY111" fmla="*/ 1053846 h 1885950"/>
                <a:gd name="connsiteX112" fmla="*/ 407575 w 1438275"/>
                <a:gd name="connsiteY112" fmla="*/ 1038606 h 1885950"/>
                <a:gd name="connsiteX113" fmla="*/ 428339 w 1438275"/>
                <a:gd name="connsiteY113" fmla="*/ 1021270 h 1885950"/>
                <a:gd name="connsiteX114" fmla="*/ 431197 w 1438275"/>
                <a:gd name="connsiteY114" fmla="*/ 999649 h 1885950"/>
                <a:gd name="connsiteX115" fmla="*/ 435293 w 1438275"/>
                <a:gd name="connsiteY115" fmla="*/ 993743 h 1885950"/>
                <a:gd name="connsiteX116" fmla="*/ 433959 w 1438275"/>
                <a:gd name="connsiteY116" fmla="*/ 991552 h 1885950"/>
                <a:gd name="connsiteX117" fmla="*/ 438436 w 1438275"/>
                <a:gd name="connsiteY117" fmla="*/ 974693 h 1885950"/>
                <a:gd name="connsiteX118" fmla="*/ 448247 w 1438275"/>
                <a:gd name="connsiteY118" fmla="*/ 974598 h 1885950"/>
                <a:gd name="connsiteX119" fmla="*/ 452152 w 1438275"/>
                <a:gd name="connsiteY119" fmla="*/ 964406 h 1885950"/>
                <a:gd name="connsiteX120" fmla="*/ 473774 w 1438275"/>
                <a:gd name="connsiteY120" fmla="*/ 966311 h 1885950"/>
                <a:gd name="connsiteX121" fmla="*/ 480441 w 1438275"/>
                <a:gd name="connsiteY121" fmla="*/ 960310 h 1885950"/>
                <a:gd name="connsiteX122" fmla="*/ 481012 w 1438275"/>
                <a:gd name="connsiteY122" fmla="*/ 947928 h 1885950"/>
                <a:gd name="connsiteX123" fmla="*/ 484632 w 1438275"/>
                <a:gd name="connsiteY123" fmla="*/ 940975 h 1885950"/>
                <a:gd name="connsiteX124" fmla="*/ 495300 w 1438275"/>
                <a:gd name="connsiteY124" fmla="*/ 934117 h 1885950"/>
                <a:gd name="connsiteX125" fmla="*/ 500253 w 1438275"/>
                <a:gd name="connsiteY125" fmla="*/ 927640 h 1885950"/>
                <a:gd name="connsiteX126" fmla="*/ 502063 w 1438275"/>
                <a:gd name="connsiteY126" fmla="*/ 907351 h 1885950"/>
                <a:gd name="connsiteX127" fmla="*/ 500539 w 1438275"/>
                <a:gd name="connsiteY127" fmla="*/ 898969 h 1885950"/>
                <a:gd name="connsiteX128" fmla="*/ 488347 w 1438275"/>
                <a:gd name="connsiteY128" fmla="*/ 886111 h 1885950"/>
                <a:gd name="connsiteX129" fmla="*/ 485680 w 1438275"/>
                <a:gd name="connsiteY129" fmla="*/ 876300 h 1885950"/>
                <a:gd name="connsiteX130" fmla="*/ 488156 w 1438275"/>
                <a:gd name="connsiteY130" fmla="*/ 863060 h 1885950"/>
                <a:gd name="connsiteX131" fmla="*/ 500348 w 1438275"/>
                <a:gd name="connsiteY131" fmla="*/ 846201 h 1885950"/>
                <a:gd name="connsiteX132" fmla="*/ 498920 w 1438275"/>
                <a:gd name="connsiteY132" fmla="*/ 840867 h 1885950"/>
                <a:gd name="connsiteX133" fmla="*/ 492633 w 1438275"/>
                <a:gd name="connsiteY133" fmla="*/ 838867 h 1885950"/>
                <a:gd name="connsiteX134" fmla="*/ 476726 w 1438275"/>
                <a:gd name="connsiteY134" fmla="*/ 845344 h 1885950"/>
                <a:gd name="connsiteX135" fmla="*/ 453009 w 1438275"/>
                <a:gd name="connsiteY135" fmla="*/ 877538 h 1885950"/>
                <a:gd name="connsiteX136" fmla="*/ 443294 w 1438275"/>
                <a:gd name="connsiteY136" fmla="*/ 879253 h 1885950"/>
                <a:gd name="connsiteX137" fmla="*/ 435769 w 1438275"/>
                <a:gd name="connsiteY137" fmla="*/ 874204 h 1885950"/>
                <a:gd name="connsiteX138" fmla="*/ 424529 w 1438275"/>
                <a:gd name="connsiteY138" fmla="*/ 871633 h 1885950"/>
                <a:gd name="connsiteX139" fmla="*/ 412718 w 1438275"/>
                <a:gd name="connsiteY139" fmla="*/ 874300 h 1885950"/>
                <a:gd name="connsiteX140" fmla="*/ 409004 w 1438275"/>
                <a:gd name="connsiteY140" fmla="*/ 879157 h 1885950"/>
                <a:gd name="connsiteX141" fmla="*/ 403098 w 1438275"/>
                <a:gd name="connsiteY141" fmla="*/ 904494 h 1885950"/>
                <a:gd name="connsiteX142" fmla="*/ 397288 w 1438275"/>
                <a:gd name="connsiteY142" fmla="*/ 910114 h 1885950"/>
                <a:gd name="connsiteX143" fmla="*/ 381667 w 1438275"/>
                <a:gd name="connsiteY143" fmla="*/ 901732 h 1885950"/>
                <a:gd name="connsiteX144" fmla="*/ 369379 w 1438275"/>
                <a:gd name="connsiteY144" fmla="*/ 879919 h 1885950"/>
                <a:gd name="connsiteX145" fmla="*/ 361664 w 1438275"/>
                <a:gd name="connsiteY145" fmla="*/ 873157 h 1885950"/>
                <a:gd name="connsiteX146" fmla="*/ 351377 w 1438275"/>
                <a:gd name="connsiteY146" fmla="*/ 881158 h 1885950"/>
                <a:gd name="connsiteX147" fmla="*/ 350139 w 1438275"/>
                <a:gd name="connsiteY147" fmla="*/ 886111 h 1885950"/>
                <a:gd name="connsiteX148" fmla="*/ 362903 w 1438275"/>
                <a:gd name="connsiteY148" fmla="*/ 902779 h 1885950"/>
                <a:gd name="connsiteX149" fmla="*/ 371475 w 1438275"/>
                <a:gd name="connsiteY149" fmla="*/ 905923 h 1885950"/>
                <a:gd name="connsiteX150" fmla="*/ 371189 w 1438275"/>
                <a:gd name="connsiteY150" fmla="*/ 910209 h 1885950"/>
                <a:gd name="connsiteX151" fmla="*/ 365474 w 1438275"/>
                <a:gd name="connsiteY151" fmla="*/ 912400 h 1885950"/>
                <a:gd name="connsiteX152" fmla="*/ 348425 w 1438275"/>
                <a:gd name="connsiteY152" fmla="*/ 902970 h 1885950"/>
                <a:gd name="connsiteX153" fmla="*/ 311372 w 1438275"/>
                <a:gd name="connsiteY153" fmla="*/ 858964 h 1885950"/>
                <a:gd name="connsiteX154" fmla="*/ 301752 w 1438275"/>
                <a:gd name="connsiteY154" fmla="*/ 856774 h 1885950"/>
                <a:gd name="connsiteX155" fmla="*/ 271462 w 1438275"/>
                <a:gd name="connsiteY155" fmla="*/ 869632 h 1885950"/>
                <a:gd name="connsiteX156" fmla="*/ 268034 w 1438275"/>
                <a:gd name="connsiteY156" fmla="*/ 867727 h 1885950"/>
                <a:gd name="connsiteX157" fmla="*/ 265462 w 1438275"/>
                <a:gd name="connsiteY157" fmla="*/ 852106 h 1885950"/>
                <a:gd name="connsiteX158" fmla="*/ 261461 w 1438275"/>
                <a:gd name="connsiteY158" fmla="*/ 846868 h 1885950"/>
                <a:gd name="connsiteX159" fmla="*/ 254413 w 1438275"/>
                <a:gd name="connsiteY159" fmla="*/ 852868 h 1885950"/>
                <a:gd name="connsiteX160" fmla="*/ 254413 w 1438275"/>
                <a:gd name="connsiteY160" fmla="*/ 869823 h 1885950"/>
                <a:gd name="connsiteX161" fmla="*/ 251651 w 1438275"/>
                <a:gd name="connsiteY161" fmla="*/ 874395 h 1885950"/>
                <a:gd name="connsiteX162" fmla="*/ 228886 w 1438275"/>
                <a:gd name="connsiteY162" fmla="*/ 876586 h 1885950"/>
                <a:gd name="connsiteX163" fmla="*/ 215075 w 1438275"/>
                <a:gd name="connsiteY163" fmla="*/ 871061 h 1885950"/>
                <a:gd name="connsiteX164" fmla="*/ 209360 w 1438275"/>
                <a:gd name="connsiteY164" fmla="*/ 858012 h 1885950"/>
                <a:gd name="connsiteX165" fmla="*/ 209645 w 1438275"/>
                <a:gd name="connsiteY165" fmla="*/ 842581 h 1885950"/>
                <a:gd name="connsiteX166" fmla="*/ 231553 w 1438275"/>
                <a:gd name="connsiteY166" fmla="*/ 825246 h 1885950"/>
                <a:gd name="connsiteX167" fmla="*/ 237935 w 1438275"/>
                <a:gd name="connsiteY167" fmla="*/ 812197 h 1885950"/>
                <a:gd name="connsiteX168" fmla="*/ 233458 w 1438275"/>
                <a:gd name="connsiteY168" fmla="*/ 808006 h 1885950"/>
                <a:gd name="connsiteX169" fmla="*/ 222409 w 1438275"/>
                <a:gd name="connsiteY169" fmla="*/ 808006 h 1885950"/>
                <a:gd name="connsiteX170" fmla="*/ 200787 w 1438275"/>
                <a:gd name="connsiteY170" fmla="*/ 821436 h 1885950"/>
                <a:gd name="connsiteX171" fmla="*/ 188309 w 1438275"/>
                <a:gd name="connsiteY171" fmla="*/ 825722 h 1885950"/>
                <a:gd name="connsiteX172" fmla="*/ 180880 w 1438275"/>
                <a:gd name="connsiteY172" fmla="*/ 820007 h 1885950"/>
                <a:gd name="connsiteX173" fmla="*/ 179546 w 1438275"/>
                <a:gd name="connsiteY173" fmla="*/ 805148 h 1885950"/>
                <a:gd name="connsiteX174" fmla="*/ 161449 w 1438275"/>
                <a:gd name="connsiteY174" fmla="*/ 769048 h 1885950"/>
                <a:gd name="connsiteX175" fmla="*/ 163068 w 1438275"/>
                <a:gd name="connsiteY175" fmla="*/ 751427 h 1885950"/>
                <a:gd name="connsiteX176" fmla="*/ 175736 w 1438275"/>
                <a:gd name="connsiteY176" fmla="*/ 727996 h 1885950"/>
                <a:gd name="connsiteX177" fmla="*/ 173831 w 1438275"/>
                <a:gd name="connsiteY177" fmla="*/ 711708 h 1885950"/>
                <a:gd name="connsiteX178" fmla="*/ 170021 w 1438275"/>
                <a:gd name="connsiteY178" fmla="*/ 709326 h 1885950"/>
                <a:gd name="connsiteX179" fmla="*/ 161544 w 1438275"/>
                <a:gd name="connsiteY179" fmla="*/ 711136 h 1885950"/>
                <a:gd name="connsiteX180" fmla="*/ 161163 w 1438275"/>
                <a:gd name="connsiteY180" fmla="*/ 696944 h 1885950"/>
                <a:gd name="connsiteX181" fmla="*/ 148019 w 1438275"/>
                <a:gd name="connsiteY181" fmla="*/ 700183 h 1885950"/>
                <a:gd name="connsiteX182" fmla="*/ 139256 w 1438275"/>
                <a:gd name="connsiteY182" fmla="*/ 681418 h 1885950"/>
                <a:gd name="connsiteX183" fmla="*/ 127635 w 1438275"/>
                <a:gd name="connsiteY183" fmla="*/ 683895 h 1885950"/>
                <a:gd name="connsiteX184" fmla="*/ 123730 w 1438275"/>
                <a:gd name="connsiteY184" fmla="*/ 649986 h 1885950"/>
                <a:gd name="connsiteX185" fmla="*/ 114014 w 1438275"/>
                <a:gd name="connsiteY185" fmla="*/ 635127 h 1885950"/>
                <a:gd name="connsiteX186" fmla="*/ 125920 w 1438275"/>
                <a:gd name="connsiteY186" fmla="*/ 624364 h 1885950"/>
                <a:gd name="connsiteX187" fmla="*/ 121634 w 1438275"/>
                <a:gd name="connsiteY187" fmla="*/ 617601 h 1885950"/>
                <a:gd name="connsiteX188" fmla="*/ 142208 w 1438275"/>
                <a:gd name="connsiteY188" fmla="*/ 605980 h 1885950"/>
                <a:gd name="connsiteX189" fmla="*/ 116491 w 1438275"/>
                <a:gd name="connsiteY189" fmla="*/ 559689 h 1885950"/>
                <a:gd name="connsiteX190" fmla="*/ 112967 w 1438275"/>
                <a:gd name="connsiteY190" fmla="*/ 544830 h 1885950"/>
                <a:gd name="connsiteX191" fmla="*/ 103918 w 1438275"/>
                <a:gd name="connsiteY191" fmla="*/ 540639 h 1885950"/>
                <a:gd name="connsiteX192" fmla="*/ 99346 w 1438275"/>
                <a:gd name="connsiteY192" fmla="*/ 528828 h 1885950"/>
                <a:gd name="connsiteX193" fmla="*/ 98774 w 1438275"/>
                <a:gd name="connsiteY193" fmla="*/ 518826 h 1885950"/>
                <a:gd name="connsiteX194" fmla="*/ 78391 w 1438275"/>
                <a:gd name="connsiteY194" fmla="*/ 523208 h 1885950"/>
                <a:gd name="connsiteX195" fmla="*/ 73914 w 1438275"/>
                <a:gd name="connsiteY195" fmla="*/ 507111 h 1885950"/>
                <a:gd name="connsiteX196" fmla="*/ 75438 w 1438275"/>
                <a:gd name="connsiteY196" fmla="*/ 499681 h 1885950"/>
                <a:gd name="connsiteX197" fmla="*/ 73628 w 1438275"/>
                <a:gd name="connsiteY197" fmla="*/ 491109 h 1885950"/>
                <a:gd name="connsiteX198" fmla="*/ 79153 w 1438275"/>
                <a:gd name="connsiteY198" fmla="*/ 482346 h 1885950"/>
                <a:gd name="connsiteX199" fmla="*/ 78391 w 1438275"/>
                <a:gd name="connsiteY199" fmla="*/ 474345 h 1885950"/>
                <a:gd name="connsiteX200" fmla="*/ 65246 w 1438275"/>
                <a:gd name="connsiteY200" fmla="*/ 483298 h 1885950"/>
                <a:gd name="connsiteX201" fmla="*/ 15431 w 1438275"/>
                <a:gd name="connsiteY201" fmla="*/ 495681 h 1885950"/>
                <a:gd name="connsiteX202" fmla="*/ 9525 w 1438275"/>
                <a:gd name="connsiteY202" fmla="*/ 488156 h 1885950"/>
                <a:gd name="connsiteX203" fmla="*/ 9906 w 1438275"/>
                <a:gd name="connsiteY203" fmla="*/ 481870 h 1885950"/>
                <a:gd name="connsiteX204" fmla="*/ 27432 w 1438275"/>
                <a:gd name="connsiteY204" fmla="*/ 467106 h 1885950"/>
                <a:gd name="connsiteX205" fmla="*/ 40862 w 1438275"/>
                <a:gd name="connsiteY205" fmla="*/ 443674 h 1885950"/>
                <a:gd name="connsiteX206" fmla="*/ 42101 w 1438275"/>
                <a:gd name="connsiteY206" fmla="*/ 402241 h 1885950"/>
                <a:gd name="connsiteX207" fmla="*/ 46292 w 1438275"/>
                <a:gd name="connsiteY207" fmla="*/ 406336 h 1885950"/>
                <a:gd name="connsiteX208" fmla="*/ 50959 w 1438275"/>
                <a:gd name="connsiteY208" fmla="*/ 396907 h 1885950"/>
                <a:gd name="connsiteX209" fmla="*/ 74581 w 1438275"/>
                <a:gd name="connsiteY209" fmla="*/ 368141 h 1885950"/>
                <a:gd name="connsiteX210" fmla="*/ 94107 w 1438275"/>
                <a:gd name="connsiteY210" fmla="*/ 350520 h 1885950"/>
                <a:gd name="connsiteX211" fmla="*/ 104966 w 1438275"/>
                <a:gd name="connsiteY211" fmla="*/ 344329 h 1885950"/>
                <a:gd name="connsiteX212" fmla="*/ 115348 w 1438275"/>
                <a:gd name="connsiteY212" fmla="*/ 342805 h 1885950"/>
                <a:gd name="connsiteX213" fmla="*/ 127445 w 1438275"/>
                <a:gd name="connsiteY213" fmla="*/ 333946 h 1885950"/>
                <a:gd name="connsiteX214" fmla="*/ 143542 w 1438275"/>
                <a:gd name="connsiteY214" fmla="*/ 328422 h 1885950"/>
                <a:gd name="connsiteX215" fmla="*/ 175736 w 1438275"/>
                <a:gd name="connsiteY215" fmla="*/ 347281 h 1885950"/>
                <a:gd name="connsiteX216" fmla="*/ 177737 w 1438275"/>
                <a:gd name="connsiteY216" fmla="*/ 342805 h 1885950"/>
                <a:gd name="connsiteX217" fmla="*/ 195262 w 1438275"/>
                <a:gd name="connsiteY217" fmla="*/ 328993 h 1885950"/>
                <a:gd name="connsiteX218" fmla="*/ 204692 w 1438275"/>
                <a:gd name="connsiteY218" fmla="*/ 290512 h 1885950"/>
                <a:gd name="connsiteX219" fmla="*/ 219551 w 1438275"/>
                <a:gd name="connsiteY219" fmla="*/ 285464 h 1885950"/>
                <a:gd name="connsiteX220" fmla="*/ 238601 w 1438275"/>
                <a:gd name="connsiteY220" fmla="*/ 285178 h 1885950"/>
                <a:gd name="connsiteX221" fmla="*/ 247079 w 1438275"/>
                <a:gd name="connsiteY221" fmla="*/ 281368 h 1885950"/>
                <a:gd name="connsiteX222" fmla="*/ 239840 w 1438275"/>
                <a:gd name="connsiteY222" fmla="*/ 262795 h 1885950"/>
                <a:gd name="connsiteX223" fmla="*/ 229362 w 1438275"/>
                <a:gd name="connsiteY223" fmla="*/ 251746 h 1885950"/>
                <a:gd name="connsiteX224" fmla="*/ 233934 w 1438275"/>
                <a:gd name="connsiteY224" fmla="*/ 248221 h 1885950"/>
                <a:gd name="connsiteX225" fmla="*/ 258509 w 1438275"/>
                <a:gd name="connsiteY225" fmla="*/ 237363 h 1885950"/>
                <a:gd name="connsiteX226" fmla="*/ 260699 w 1438275"/>
                <a:gd name="connsiteY226" fmla="*/ 241078 h 1885950"/>
                <a:gd name="connsiteX227" fmla="*/ 292227 w 1438275"/>
                <a:gd name="connsiteY227" fmla="*/ 231553 h 1885950"/>
                <a:gd name="connsiteX228" fmla="*/ 314325 w 1438275"/>
                <a:gd name="connsiteY228" fmla="*/ 228124 h 1885950"/>
                <a:gd name="connsiteX229" fmla="*/ 328136 w 1438275"/>
                <a:gd name="connsiteY229" fmla="*/ 229933 h 1885950"/>
                <a:gd name="connsiteX230" fmla="*/ 333947 w 1438275"/>
                <a:gd name="connsiteY230" fmla="*/ 227742 h 1885950"/>
                <a:gd name="connsiteX231" fmla="*/ 344424 w 1438275"/>
                <a:gd name="connsiteY231" fmla="*/ 244221 h 1885950"/>
                <a:gd name="connsiteX232" fmla="*/ 357759 w 1438275"/>
                <a:gd name="connsiteY232" fmla="*/ 239077 h 1885950"/>
                <a:gd name="connsiteX233" fmla="*/ 373190 w 1438275"/>
                <a:gd name="connsiteY233" fmla="*/ 240887 h 1885950"/>
                <a:gd name="connsiteX234" fmla="*/ 376904 w 1438275"/>
                <a:gd name="connsiteY234" fmla="*/ 244221 h 1885950"/>
                <a:gd name="connsiteX235" fmla="*/ 377952 w 1438275"/>
                <a:gd name="connsiteY235" fmla="*/ 249650 h 1885950"/>
                <a:gd name="connsiteX236" fmla="*/ 396526 w 1438275"/>
                <a:gd name="connsiteY236" fmla="*/ 259270 h 1885950"/>
                <a:gd name="connsiteX237" fmla="*/ 409289 w 1438275"/>
                <a:gd name="connsiteY237" fmla="*/ 242887 h 1885950"/>
                <a:gd name="connsiteX238" fmla="*/ 413099 w 1438275"/>
                <a:gd name="connsiteY238" fmla="*/ 226028 h 1885950"/>
                <a:gd name="connsiteX239" fmla="*/ 435293 w 1438275"/>
                <a:gd name="connsiteY239" fmla="*/ 210217 h 1885950"/>
                <a:gd name="connsiteX240" fmla="*/ 444437 w 1438275"/>
                <a:gd name="connsiteY240" fmla="*/ 214598 h 1885950"/>
                <a:gd name="connsiteX241" fmla="*/ 459677 w 1438275"/>
                <a:gd name="connsiteY241" fmla="*/ 215741 h 1885950"/>
                <a:gd name="connsiteX242" fmla="*/ 473964 w 1438275"/>
                <a:gd name="connsiteY242" fmla="*/ 211931 h 1885950"/>
                <a:gd name="connsiteX243" fmla="*/ 487204 w 1438275"/>
                <a:gd name="connsiteY243" fmla="*/ 201930 h 1885950"/>
                <a:gd name="connsiteX244" fmla="*/ 494729 w 1438275"/>
                <a:gd name="connsiteY244" fmla="*/ 213074 h 1885950"/>
                <a:gd name="connsiteX245" fmla="*/ 511778 w 1438275"/>
                <a:gd name="connsiteY245" fmla="*/ 225742 h 1885950"/>
                <a:gd name="connsiteX246" fmla="*/ 517208 w 1438275"/>
                <a:gd name="connsiteY246" fmla="*/ 220884 h 1885950"/>
                <a:gd name="connsiteX247" fmla="*/ 521208 w 1438275"/>
                <a:gd name="connsiteY247" fmla="*/ 212503 h 1885950"/>
                <a:gd name="connsiteX248" fmla="*/ 527971 w 1438275"/>
                <a:gd name="connsiteY248" fmla="*/ 207264 h 1885950"/>
                <a:gd name="connsiteX249" fmla="*/ 515112 w 1438275"/>
                <a:gd name="connsiteY249" fmla="*/ 190786 h 1885950"/>
                <a:gd name="connsiteX250" fmla="*/ 544164 w 1438275"/>
                <a:gd name="connsiteY250" fmla="*/ 190976 h 1885950"/>
                <a:gd name="connsiteX251" fmla="*/ 560546 w 1438275"/>
                <a:gd name="connsiteY251" fmla="*/ 185928 h 1885950"/>
                <a:gd name="connsiteX252" fmla="*/ 597123 w 1438275"/>
                <a:gd name="connsiteY252" fmla="*/ 185547 h 1885950"/>
                <a:gd name="connsiteX253" fmla="*/ 623221 w 1438275"/>
                <a:gd name="connsiteY253" fmla="*/ 191167 h 1885950"/>
                <a:gd name="connsiteX254" fmla="*/ 622840 w 1438275"/>
                <a:gd name="connsiteY254" fmla="*/ 186880 h 1885950"/>
                <a:gd name="connsiteX255" fmla="*/ 649796 w 1438275"/>
                <a:gd name="connsiteY255" fmla="*/ 177260 h 1885950"/>
                <a:gd name="connsiteX256" fmla="*/ 667893 w 1438275"/>
                <a:gd name="connsiteY256" fmla="*/ 179165 h 1885950"/>
                <a:gd name="connsiteX257" fmla="*/ 680276 w 1438275"/>
                <a:gd name="connsiteY257" fmla="*/ 177165 h 1885950"/>
                <a:gd name="connsiteX258" fmla="*/ 682085 w 1438275"/>
                <a:gd name="connsiteY258" fmla="*/ 168973 h 1885950"/>
                <a:gd name="connsiteX259" fmla="*/ 690467 w 1438275"/>
                <a:gd name="connsiteY259" fmla="*/ 159448 h 1885950"/>
                <a:gd name="connsiteX260" fmla="*/ 696278 w 1438275"/>
                <a:gd name="connsiteY260" fmla="*/ 146590 h 1885950"/>
                <a:gd name="connsiteX261" fmla="*/ 707232 w 1438275"/>
                <a:gd name="connsiteY261" fmla="*/ 148304 h 1885950"/>
                <a:gd name="connsiteX262" fmla="*/ 709231 w 1438275"/>
                <a:gd name="connsiteY262" fmla="*/ 145828 h 1885950"/>
                <a:gd name="connsiteX263" fmla="*/ 713899 w 1438275"/>
                <a:gd name="connsiteY263" fmla="*/ 125444 h 1885950"/>
                <a:gd name="connsiteX264" fmla="*/ 719614 w 1438275"/>
                <a:gd name="connsiteY264" fmla="*/ 115824 h 1885950"/>
                <a:gd name="connsiteX265" fmla="*/ 712946 w 1438275"/>
                <a:gd name="connsiteY265" fmla="*/ 106108 h 1885950"/>
                <a:gd name="connsiteX266" fmla="*/ 717233 w 1438275"/>
                <a:gd name="connsiteY266" fmla="*/ 98774 h 1885950"/>
                <a:gd name="connsiteX267" fmla="*/ 721138 w 1438275"/>
                <a:gd name="connsiteY267" fmla="*/ 98107 h 1885950"/>
                <a:gd name="connsiteX268" fmla="*/ 711137 w 1438275"/>
                <a:gd name="connsiteY268" fmla="*/ 91535 h 1885950"/>
                <a:gd name="connsiteX269" fmla="*/ 710280 w 1438275"/>
                <a:gd name="connsiteY269" fmla="*/ 84010 h 1885950"/>
                <a:gd name="connsiteX270" fmla="*/ 701135 w 1438275"/>
                <a:gd name="connsiteY270" fmla="*/ 82867 h 1885950"/>
                <a:gd name="connsiteX271" fmla="*/ 690848 w 1438275"/>
                <a:gd name="connsiteY271" fmla="*/ 75628 h 1885950"/>
                <a:gd name="connsiteX272" fmla="*/ 688753 w 1438275"/>
                <a:gd name="connsiteY272" fmla="*/ 58959 h 1885950"/>
                <a:gd name="connsiteX273" fmla="*/ 698659 w 1438275"/>
                <a:gd name="connsiteY273" fmla="*/ 45053 h 1885950"/>
                <a:gd name="connsiteX274" fmla="*/ 711232 w 1438275"/>
                <a:gd name="connsiteY274" fmla="*/ 34385 h 1885950"/>
                <a:gd name="connsiteX275" fmla="*/ 722091 w 1438275"/>
                <a:gd name="connsiteY275" fmla="*/ 27146 h 1885950"/>
                <a:gd name="connsiteX276" fmla="*/ 739235 w 1438275"/>
                <a:gd name="connsiteY276" fmla="*/ 22288 h 1885950"/>
                <a:gd name="connsiteX277" fmla="*/ 750570 w 1438275"/>
                <a:gd name="connsiteY277" fmla="*/ 20574 h 1885950"/>
                <a:gd name="connsiteX278" fmla="*/ 768191 w 1438275"/>
                <a:gd name="connsiteY278" fmla="*/ 23717 h 1885950"/>
                <a:gd name="connsiteX279" fmla="*/ 773811 w 1438275"/>
                <a:gd name="connsiteY279" fmla="*/ 36576 h 1885950"/>
                <a:gd name="connsiteX280" fmla="*/ 771049 w 1438275"/>
                <a:gd name="connsiteY280" fmla="*/ 52387 h 1885950"/>
                <a:gd name="connsiteX281" fmla="*/ 786574 w 1438275"/>
                <a:gd name="connsiteY281" fmla="*/ 72675 h 1885950"/>
                <a:gd name="connsiteX282" fmla="*/ 791432 w 1438275"/>
                <a:gd name="connsiteY282" fmla="*/ 84010 h 1885950"/>
                <a:gd name="connsiteX283" fmla="*/ 804101 w 1438275"/>
                <a:gd name="connsiteY283" fmla="*/ 92011 h 1885950"/>
                <a:gd name="connsiteX284" fmla="*/ 834295 w 1438275"/>
                <a:gd name="connsiteY284" fmla="*/ 92773 h 1885950"/>
                <a:gd name="connsiteX285" fmla="*/ 854393 w 1438275"/>
                <a:gd name="connsiteY285" fmla="*/ 79248 h 1885950"/>
                <a:gd name="connsiteX286" fmla="*/ 873919 w 1438275"/>
                <a:gd name="connsiteY286" fmla="*/ 78295 h 1885950"/>
                <a:gd name="connsiteX287" fmla="*/ 887444 w 1438275"/>
                <a:gd name="connsiteY287" fmla="*/ 68580 h 1885950"/>
                <a:gd name="connsiteX288" fmla="*/ 922211 w 1438275"/>
                <a:gd name="connsiteY288" fmla="*/ 59531 h 1885950"/>
                <a:gd name="connsiteX289" fmla="*/ 929355 w 1438275"/>
                <a:gd name="connsiteY289" fmla="*/ 69247 h 1885950"/>
                <a:gd name="connsiteX290" fmla="*/ 935355 w 1438275"/>
                <a:gd name="connsiteY290" fmla="*/ 64675 h 1885950"/>
                <a:gd name="connsiteX291" fmla="*/ 955643 w 1438275"/>
                <a:gd name="connsiteY291" fmla="*/ 58579 h 1885950"/>
                <a:gd name="connsiteX292" fmla="*/ 976598 w 1438275"/>
                <a:gd name="connsiteY292" fmla="*/ 41338 h 1885950"/>
                <a:gd name="connsiteX293" fmla="*/ 998601 w 1438275"/>
                <a:gd name="connsiteY293" fmla="*/ 30384 h 1885950"/>
                <a:gd name="connsiteX294" fmla="*/ 998029 w 1438275"/>
                <a:gd name="connsiteY294" fmla="*/ 21907 h 1885950"/>
                <a:gd name="connsiteX295" fmla="*/ 989647 w 1438275"/>
                <a:gd name="connsiteY295" fmla="*/ 14287 h 1885950"/>
                <a:gd name="connsiteX296" fmla="*/ 995553 w 1438275"/>
                <a:gd name="connsiteY296" fmla="*/ 9525 h 1885950"/>
                <a:gd name="connsiteX297" fmla="*/ 1001554 w 1438275"/>
                <a:gd name="connsiteY297" fmla="*/ 21050 h 1885950"/>
                <a:gd name="connsiteX298" fmla="*/ 1002697 w 1438275"/>
                <a:gd name="connsiteY298" fmla="*/ 29242 h 1885950"/>
                <a:gd name="connsiteX299" fmla="*/ 1012127 w 1438275"/>
                <a:gd name="connsiteY299" fmla="*/ 40957 h 1885950"/>
                <a:gd name="connsiteX300" fmla="*/ 1009650 w 1438275"/>
                <a:gd name="connsiteY300" fmla="*/ 50482 h 1885950"/>
                <a:gd name="connsiteX301" fmla="*/ 1012508 w 1438275"/>
                <a:gd name="connsiteY301" fmla="*/ 49816 h 1885950"/>
                <a:gd name="connsiteX302" fmla="*/ 1012603 w 1438275"/>
                <a:gd name="connsiteY302" fmla="*/ 68484 h 1885950"/>
                <a:gd name="connsiteX303" fmla="*/ 1018604 w 1438275"/>
                <a:gd name="connsiteY303" fmla="*/ 71818 h 1885950"/>
                <a:gd name="connsiteX304" fmla="*/ 1040321 w 1438275"/>
                <a:gd name="connsiteY304" fmla="*/ 70199 h 1885950"/>
                <a:gd name="connsiteX305" fmla="*/ 1076039 w 1438275"/>
                <a:gd name="connsiteY305" fmla="*/ 72009 h 1885950"/>
                <a:gd name="connsiteX306" fmla="*/ 1089184 w 1438275"/>
                <a:gd name="connsiteY306" fmla="*/ 60388 h 1885950"/>
                <a:gd name="connsiteX307" fmla="*/ 1093851 w 1438275"/>
                <a:gd name="connsiteY307" fmla="*/ 63055 h 1885950"/>
                <a:gd name="connsiteX308" fmla="*/ 1113472 w 1438275"/>
                <a:gd name="connsiteY308" fmla="*/ 54388 h 1885950"/>
                <a:gd name="connsiteX309" fmla="*/ 1128141 w 1438275"/>
                <a:gd name="connsiteY309" fmla="*/ 63532 h 1885950"/>
                <a:gd name="connsiteX310" fmla="*/ 1114997 w 1438275"/>
                <a:gd name="connsiteY310" fmla="*/ 79057 h 1885950"/>
                <a:gd name="connsiteX311" fmla="*/ 1134523 w 1438275"/>
                <a:gd name="connsiteY311" fmla="*/ 88392 h 1885950"/>
                <a:gd name="connsiteX312" fmla="*/ 1138333 w 1438275"/>
                <a:gd name="connsiteY312" fmla="*/ 88011 h 1885950"/>
                <a:gd name="connsiteX313" fmla="*/ 1140905 w 1438275"/>
                <a:gd name="connsiteY313" fmla="*/ 82582 h 1885950"/>
                <a:gd name="connsiteX314" fmla="*/ 1137000 w 1438275"/>
                <a:gd name="connsiteY314" fmla="*/ 70866 h 1885950"/>
                <a:gd name="connsiteX315" fmla="*/ 1130808 w 1438275"/>
                <a:gd name="connsiteY315" fmla="*/ 64294 h 1885950"/>
                <a:gd name="connsiteX316" fmla="*/ 1137190 w 1438275"/>
                <a:gd name="connsiteY316" fmla="*/ 54578 h 1885950"/>
                <a:gd name="connsiteX317" fmla="*/ 1140905 w 1438275"/>
                <a:gd name="connsiteY317" fmla="*/ 59150 h 1885950"/>
                <a:gd name="connsiteX318" fmla="*/ 1139381 w 1438275"/>
                <a:gd name="connsiteY318" fmla="*/ 64103 h 1885950"/>
                <a:gd name="connsiteX319" fmla="*/ 1142429 w 1438275"/>
                <a:gd name="connsiteY319" fmla="*/ 63817 h 1885950"/>
                <a:gd name="connsiteX320" fmla="*/ 1143667 w 1438275"/>
                <a:gd name="connsiteY320" fmla="*/ 66484 h 1885950"/>
                <a:gd name="connsiteX321" fmla="*/ 1153192 w 1438275"/>
                <a:gd name="connsiteY321" fmla="*/ 68484 h 1885950"/>
                <a:gd name="connsiteX322" fmla="*/ 1156906 w 1438275"/>
                <a:gd name="connsiteY322" fmla="*/ 65437 h 1885950"/>
                <a:gd name="connsiteX323" fmla="*/ 1169289 w 1438275"/>
                <a:gd name="connsiteY323" fmla="*/ 71628 h 1885950"/>
                <a:gd name="connsiteX324" fmla="*/ 1177957 w 1438275"/>
                <a:gd name="connsiteY324" fmla="*/ 66199 h 1885950"/>
                <a:gd name="connsiteX325" fmla="*/ 1185863 w 1438275"/>
                <a:gd name="connsiteY325" fmla="*/ 67437 h 1885950"/>
                <a:gd name="connsiteX326" fmla="*/ 1190911 w 1438275"/>
                <a:gd name="connsiteY326" fmla="*/ 60960 h 1885950"/>
                <a:gd name="connsiteX327" fmla="*/ 1192816 w 1438275"/>
                <a:gd name="connsiteY327" fmla="*/ 52578 h 1885950"/>
                <a:gd name="connsiteX328" fmla="*/ 1197769 w 1438275"/>
                <a:gd name="connsiteY328" fmla="*/ 50578 h 1885950"/>
                <a:gd name="connsiteX329" fmla="*/ 1203579 w 1438275"/>
                <a:gd name="connsiteY329" fmla="*/ 67246 h 1885950"/>
                <a:gd name="connsiteX330" fmla="*/ 1209771 w 1438275"/>
                <a:gd name="connsiteY330" fmla="*/ 76295 h 1885950"/>
                <a:gd name="connsiteX331" fmla="*/ 1215676 w 1438275"/>
                <a:gd name="connsiteY331" fmla="*/ 76486 h 1885950"/>
                <a:gd name="connsiteX332" fmla="*/ 1223677 w 1438275"/>
                <a:gd name="connsiteY332" fmla="*/ 101536 h 1885950"/>
                <a:gd name="connsiteX333" fmla="*/ 1228154 w 1438275"/>
                <a:gd name="connsiteY333" fmla="*/ 99060 h 1885950"/>
                <a:gd name="connsiteX334" fmla="*/ 1233678 w 1438275"/>
                <a:gd name="connsiteY334" fmla="*/ 101441 h 1885950"/>
                <a:gd name="connsiteX335" fmla="*/ 1241775 w 1438275"/>
                <a:gd name="connsiteY335" fmla="*/ 99155 h 1885950"/>
                <a:gd name="connsiteX336" fmla="*/ 1243870 w 1438275"/>
                <a:gd name="connsiteY336" fmla="*/ 118396 h 1885950"/>
                <a:gd name="connsiteX337" fmla="*/ 1259300 w 1438275"/>
                <a:gd name="connsiteY337" fmla="*/ 114205 h 1885950"/>
                <a:gd name="connsiteX338" fmla="*/ 1270350 w 1438275"/>
                <a:gd name="connsiteY338" fmla="*/ 122301 h 1885950"/>
                <a:gd name="connsiteX339" fmla="*/ 1280351 w 1438275"/>
                <a:gd name="connsiteY339" fmla="*/ 123920 h 1885950"/>
                <a:gd name="connsiteX340" fmla="*/ 1278922 w 1438275"/>
                <a:gd name="connsiteY340" fmla="*/ 115633 h 1885950"/>
                <a:gd name="connsiteX341" fmla="*/ 1296067 w 1438275"/>
                <a:gd name="connsiteY341" fmla="*/ 108871 h 1885950"/>
                <a:gd name="connsiteX342" fmla="*/ 1303592 w 1438275"/>
                <a:gd name="connsiteY342" fmla="*/ 121539 h 1885950"/>
                <a:gd name="connsiteX343" fmla="*/ 1304735 w 1438275"/>
                <a:gd name="connsiteY343" fmla="*/ 130111 h 1885950"/>
                <a:gd name="connsiteX344" fmla="*/ 1315498 w 1438275"/>
                <a:gd name="connsiteY344" fmla="*/ 126301 h 1885950"/>
                <a:gd name="connsiteX345" fmla="*/ 1324261 w 1438275"/>
                <a:gd name="connsiteY345" fmla="*/ 137541 h 1885950"/>
                <a:gd name="connsiteX346" fmla="*/ 1329881 w 1438275"/>
                <a:gd name="connsiteY346" fmla="*/ 139350 h 1885950"/>
                <a:gd name="connsiteX347" fmla="*/ 1324547 w 1438275"/>
                <a:gd name="connsiteY347" fmla="*/ 145447 h 1885950"/>
                <a:gd name="connsiteX348" fmla="*/ 1328547 w 1438275"/>
                <a:gd name="connsiteY348" fmla="*/ 156400 h 1885950"/>
                <a:gd name="connsiteX349" fmla="*/ 1320641 w 1438275"/>
                <a:gd name="connsiteY349" fmla="*/ 158877 h 1885950"/>
                <a:gd name="connsiteX350" fmla="*/ 1323309 w 1438275"/>
                <a:gd name="connsiteY350" fmla="*/ 169735 h 1885950"/>
                <a:gd name="connsiteX351" fmla="*/ 1321594 w 1438275"/>
                <a:gd name="connsiteY351" fmla="*/ 174022 h 1885950"/>
                <a:gd name="connsiteX352" fmla="*/ 1288447 w 1438275"/>
                <a:gd name="connsiteY352" fmla="*/ 176403 h 1885950"/>
                <a:gd name="connsiteX353" fmla="*/ 1266444 w 1438275"/>
                <a:gd name="connsiteY353" fmla="*/ 186023 h 1885950"/>
                <a:gd name="connsiteX354" fmla="*/ 1271683 w 1438275"/>
                <a:gd name="connsiteY354" fmla="*/ 199644 h 1885950"/>
                <a:gd name="connsiteX355" fmla="*/ 1268921 w 1438275"/>
                <a:gd name="connsiteY355" fmla="*/ 202597 h 1885950"/>
                <a:gd name="connsiteX356" fmla="*/ 1272921 w 1438275"/>
                <a:gd name="connsiteY356" fmla="*/ 205073 h 1885950"/>
                <a:gd name="connsiteX357" fmla="*/ 1260729 w 1438275"/>
                <a:gd name="connsiteY357" fmla="*/ 216884 h 1885950"/>
                <a:gd name="connsiteX358" fmla="*/ 1268730 w 1438275"/>
                <a:gd name="connsiteY358" fmla="*/ 224409 h 1885950"/>
                <a:gd name="connsiteX359" fmla="*/ 1249775 w 1438275"/>
                <a:gd name="connsiteY359" fmla="*/ 232315 h 1885950"/>
                <a:gd name="connsiteX360" fmla="*/ 1224153 w 1438275"/>
                <a:gd name="connsiteY360" fmla="*/ 232886 h 1885950"/>
                <a:gd name="connsiteX361" fmla="*/ 1201769 w 1438275"/>
                <a:gd name="connsiteY361" fmla="*/ 253365 h 1885950"/>
                <a:gd name="connsiteX362" fmla="*/ 1200722 w 1438275"/>
                <a:gd name="connsiteY362" fmla="*/ 258127 h 1885950"/>
                <a:gd name="connsiteX363" fmla="*/ 1205198 w 1438275"/>
                <a:gd name="connsiteY363" fmla="*/ 256794 h 1885950"/>
                <a:gd name="connsiteX364" fmla="*/ 1208532 w 1438275"/>
                <a:gd name="connsiteY364" fmla="*/ 264033 h 1885950"/>
                <a:gd name="connsiteX365" fmla="*/ 1211008 w 1438275"/>
                <a:gd name="connsiteY365" fmla="*/ 277273 h 1885950"/>
                <a:gd name="connsiteX366" fmla="*/ 1210437 w 1438275"/>
                <a:gd name="connsiteY366" fmla="*/ 293084 h 1885950"/>
                <a:gd name="connsiteX367" fmla="*/ 1225963 w 1438275"/>
                <a:gd name="connsiteY367" fmla="*/ 297084 h 1885950"/>
                <a:gd name="connsiteX368" fmla="*/ 1223581 w 1438275"/>
                <a:gd name="connsiteY368" fmla="*/ 311182 h 1885950"/>
                <a:gd name="connsiteX369" fmla="*/ 1216533 w 1438275"/>
                <a:gd name="connsiteY369" fmla="*/ 316420 h 1885950"/>
                <a:gd name="connsiteX370" fmla="*/ 1210342 w 1438275"/>
                <a:gd name="connsiteY370" fmla="*/ 316706 h 1885950"/>
                <a:gd name="connsiteX371" fmla="*/ 1207484 w 1438275"/>
                <a:gd name="connsiteY371" fmla="*/ 308419 h 1885950"/>
                <a:gd name="connsiteX372" fmla="*/ 1197864 w 1438275"/>
                <a:gd name="connsiteY372" fmla="*/ 306324 h 1885950"/>
                <a:gd name="connsiteX373" fmla="*/ 1195006 w 1438275"/>
                <a:gd name="connsiteY373" fmla="*/ 297656 h 1885950"/>
                <a:gd name="connsiteX374" fmla="*/ 1189101 w 1438275"/>
                <a:gd name="connsiteY374" fmla="*/ 297751 h 1885950"/>
                <a:gd name="connsiteX375" fmla="*/ 1185958 w 1438275"/>
                <a:gd name="connsiteY375" fmla="*/ 312039 h 1885950"/>
                <a:gd name="connsiteX376" fmla="*/ 1176528 w 1438275"/>
                <a:gd name="connsiteY376" fmla="*/ 309562 h 1885950"/>
                <a:gd name="connsiteX377" fmla="*/ 1176242 w 1438275"/>
                <a:gd name="connsiteY377" fmla="*/ 311944 h 1885950"/>
                <a:gd name="connsiteX378" fmla="*/ 1169384 w 1438275"/>
                <a:gd name="connsiteY378" fmla="*/ 313182 h 1885950"/>
                <a:gd name="connsiteX379" fmla="*/ 1170337 w 1438275"/>
                <a:gd name="connsiteY379" fmla="*/ 327850 h 1885950"/>
                <a:gd name="connsiteX380" fmla="*/ 1161860 w 1438275"/>
                <a:gd name="connsiteY380" fmla="*/ 327184 h 1885950"/>
                <a:gd name="connsiteX381" fmla="*/ 1164432 w 1438275"/>
                <a:gd name="connsiteY381" fmla="*/ 314801 h 1885950"/>
                <a:gd name="connsiteX382" fmla="*/ 1157192 w 1438275"/>
                <a:gd name="connsiteY382" fmla="*/ 314992 h 1885950"/>
                <a:gd name="connsiteX383" fmla="*/ 1154430 w 1438275"/>
                <a:gd name="connsiteY383" fmla="*/ 323374 h 1885950"/>
                <a:gd name="connsiteX384" fmla="*/ 1156621 w 1438275"/>
                <a:gd name="connsiteY384" fmla="*/ 324612 h 1885950"/>
                <a:gd name="connsiteX385" fmla="*/ 1156240 w 1438275"/>
                <a:gd name="connsiteY385" fmla="*/ 350615 h 1885950"/>
                <a:gd name="connsiteX386" fmla="*/ 1143857 w 1438275"/>
                <a:gd name="connsiteY386" fmla="*/ 355854 h 1885950"/>
                <a:gd name="connsiteX387" fmla="*/ 1141857 w 1438275"/>
                <a:gd name="connsiteY387" fmla="*/ 365760 h 1885950"/>
                <a:gd name="connsiteX388" fmla="*/ 1136618 w 1438275"/>
                <a:gd name="connsiteY388" fmla="*/ 364617 h 1885950"/>
                <a:gd name="connsiteX389" fmla="*/ 1136142 w 1438275"/>
                <a:gd name="connsiteY389" fmla="*/ 357473 h 1885950"/>
                <a:gd name="connsiteX390" fmla="*/ 1133571 w 1438275"/>
                <a:gd name="connsiteY390" fmla="*/ 373761 h 1885950"/>
                <a:gd name="connsiteX391" fmla="*/ 1136618 w 1438275"/>
                <a:gd name="connsiteY391" fmla="*/ 375380 h 1885950"/>
                <a:gd name="connsiteX392" fmla="*/ 1136333 w 1438275"/>
                <a:gd name="connsiteY392" fmla="*/ 380047 h 1885950"/>
                <a:gd name="connsiteX393" fmla="*/ 1131856 w 1438275"/>
                <a:gd name="connsiteY393" fmla="*/ 380333 h 1885950"/>
                <a:gd name="connsiteX394" fmla="*/ 1131856 w 1438275"/>
                <a:gd name="connsiteY394" fmla="*/ 386048 h 1885950"/>
                <a:gd name="connsiteX395" fmla="*/ 1127284 w 1438275"/>
                <a:gd name="connsiteY395" fmla="*/ 386524 h 1885950"/>
                <a:gd name="connsiteX396" fmla="*/ 1126808 w 1438275"/>
                <a:gd name="connsiteY396" fmla="*/ 391954 h 1885950"/>
                <a:gd name="connsiteX397" fmla="*/ 1132237 w 1438275"/>
                <a:gd name="connsiteY397" fmla="*/ 393763 h 1885950"/>
                <a:gd name="connsiteX398" fmla="*/ 1129760 w 1438275"/>
                <a:gd name="connsiteY398" fmla="*/ 399383 h 1885950"/>
                <a:gd name="connsiteX399" fmla="*/ 1135952 w 1438275"/>
                <a:gd name="connsiteY399" fmla="*/ 401098 h 1885950"/>
                <a:gd name="connsiteX400" fmla="*/ 1132999 w 1438275"/>
                <a:gd name="connsiteY400" fmla="*/ 424529 h 1885950"/>
                <a:gd name="connsiteX401" fmla="*/ 1141381 w 1438275"/>
                <a:gd name="connsiteY401" fmla="*/ 445198 h 1885950"/>
                <a:gd name="connsiteX402" fmla="*/ 1145191 w 1438275"/>
                <a:gd name="connsiteY402" fmla="*/ 447103 h 1885950"/>
                <a:gd name="connsiteX403" fmla="*/ 1141952 w 1438275"/>
                <a:gd name="connsiteY403" fmla="*/ 449294 h 1885950"/>
                <a:gd name="connsiteX404" fmla="*/ 1148810 w 1438275"/>
                <a:gd name="connsiteY404" fmla="*/ 456438 h 1885950"/>
                <a:gd name="connsiteX405" fmla="*/ 1145667 w 1438275"/>
                <a:gd name="connsiteY405" fmla="*/ 462534 h 1885950"/>
                <a:gd name="connsiteX406" fmla="*/ 1147572 w 1438275"/>
                <a:gd name="connsiteY406" fmla="*/ 463963 h 1885950"/>
                <a:gd name="connsiteX407" fmla="*/ 1133380 w 1438275"/>
                <a:gd name="connsiteY407" fmla="*/ 472154 h 1885950"/>
                <a:gd name="connsiteX408" fmla="*/ 1133380 w 1438275"/>
                <a:gd name="connsiteY408" fmla="*/ 477202 h 1885950"/>
                <a:gd name="connsiteX409" fmla="*/ 1137666 w 1438275"/>
                <a:gd name="connsiteY409" fmla="*/ 476821 h 1885950"/>
                <a:gd name="connsiteX410" fmla="*/ 1133571 w 1438275"/>
                <a:gd name="connsiteY410" fmla="*/ 478917 h 1885950"/>
                <a:gd name="connsiteX411" fmla="*/ 1133665 w 1438275"/>
                <a:gd name="connsiteY411" fmla="*/ 487013 h 1885950"/>
                <a:gd name="connsiteX412" fmla="*/ 1140048 w 1438275"/>
                <a:gd name="connsiteY412" fmla="*/ 501491 h 1885950"/>
                <a:gd name="connsiteX413" fmla="*/ 1157478 w 1438275"/>
                <a:gd name="connsiteY413" fmla="*/ 522541 h 1885950"/>
                <a:gd name="connsiteX414" fmla="*/ 1145953 w 1438275"/>
                <a:gd name="connsiteY414" fmla="*/ 532447 h 1885950"/>
                <a:gd name="connsiteX415" fmla="*/ 1144333 w 1438275"/>
                <a:gd name="connsiteY415" fmla="*/ 538734 h 1885950"/>
                <a:gd name="connsiteX416" fmla="*/ 1146239 w 1438275"/>
                <a:gd name="connsiteY416" fmla="*/ 548830 h 1885950"/>
                <a:gd name="connsiteX417" fmla="*/ 1141191 w 1438275"/>
                <a:gd name="connsiteY417" fmla="*/ 555498 h 1885950"/>
                <a:gd name="connsiteX418" fmla="*/ 1136523 w 1438275"/>
                <a:gd name="connsiteY418" fmla="*/ 557308 h 1885950"/>
                <a:gd name="connsiteX419" fmla="*/ 1132618 w 1438275"/>
                <a:gd name="connsiteY419" fmla="*/ 584168 h 1885950"/>
                <a:gd name="connsiteX420" fmla="*/ 1138047 w 1438275"/>
                <a:gd name="connsiteY420" fmla="*/ 601408 h 1885950"/>
                <a:gd name="connsiteX421" fmla="*/ 1155192 w 1438275"/>
                <a:gd name="connsiteY421" fmla="*/ 595217 h 1885950"/>
                <a:gd name="connsiteX422" fmla="*/ 1156621 w 1438275"/>
                <a:gd name="connsiteY422" fmla="*/ 598265 h 1885950"/>
                <a:gd name="connsiteX423" fmla="*/ 1164717 w 1438275"/>
                <a:gd name="connsiteY423" fmla="*/ 594455 h 1885950"/>
                <a:gd name="connsiteX424" fmla="*/ 1191292 w 1438275"/>
                <a:gd name="connsiteY424" fmla="*/ 590645 h 1885950"/>
                <a:gd name="connsiteX425" fmla="*/ 1202246 w 1438275"/>
                <a:gd name="connsiteY425" fmla="*/ 634174 h 1885950"/>
                <a:gd name="connsiteX426" fmla="*/ 1199388 w 1438275"/>
                <a:gd name="connsiteY426" fmla="*/ 640461 h 1885950"/>
                <a:gd name="connsiteX427" fmla="*/ 1202627 w 1438275"/>
                <a:gd name="connsiteY427" fmla="*/ 654558 h 1885950"/>
                <a:gd name="connsiteX428" fmla="*/ 1193578 w 1438275"/>
                <a:gd name="connsiteY428" fmla="*/ 661416 h 1885950"/>
                <a:gd name="connsiteX429" fmla="*/ 1196055 w 1438275"/>
                <a:gd name="connsiteY429" fmla="*/ 665702 h 1885950"/>
                <a:gd name="connsiteX430" fmla="*/ 1184720 w 1438275"/>
                <a:gd name="connsiteY430" fmla="*/ 664083 h 1885950"/>
                <a:gd name="connsiteX431" fmla="*/ 1187482 w 1438275"/>
                <a:gd name="connsiteY431" fmla="*/ 671322 h 1885950"/>
                <a:gd name="connsiteX432" fmla="*/ 1179195 w 1438275"/>
                <a:gd name="connsiteY432" fmla="*/ 676275 h 1885950"/>
                <a:gd name="connsiteX433" fmla="*/ 1183958 w 1438275"/>
                <a:gd name="connsiteY433" fmla="*/ 681038 h 1885950"/>
                <a:gd name="connsiteX434" fmla="*/ 1178814 w 1438275"/>
                <a:gd name="connsiteY434" fmla="*/ 687514 h 1885950"/>
                <a:gd name="connsiteX435" fmla="*/ 1182433 w 1438275"/>
                <a:gd name="connsiteY435" fmla="*/ 692753 h 1885950"/>
                <a:gd name="connsiteX436" fmla="*/ 1184529 w 1438275"/>
                <a:gd name="connsiteY436" fmla="*/ 691229 h 1885950"/>
                <a:gd name="connsiteX437" fmla="*/ 1198341 w 1438275"/>
                <a:gd name="connsiteY437" fmla="*/ 718090 h 1885950"/>
                <a:gd name="connsiteX438" fmla="*/ 1194530 w 1438275"/>
                <a:gd name="connsiteY438" fmla="*/ 719614 h 1885950"/>
                <a:gd name="connsiteX439" fmla="*/ 1192816 w 1438275"/>
                <a:gd name="connsiteY439" fmla="*/ 715042 h 1885950"/>
                <a:gd name="connsiteX440" fmla="*/ 1189577 w 1438275"/>
                <a:gd name="connsiteY440" fmla="*/ 717137 h 1885950"/>
                <a:gd name="connsiteX441" fmla="*/ 1188339 w 1438275"/>
                <a:gd name="connsiteY441" fmla="*/ 714946 h 1885950"/>
                <a:gd name="connsiteX442" fmla="*/ 1178528 w 1438275"/>
                <a:gd name="connsiteY442" fmla="*/ 724186 h 1885950"/>
                <a:gd name="connsiteX443" fmla="*/ 1177005 w 1438275"/>
                <a:gd name="connsiteY443" fmla="*/ 733615 h 1885950"/>
                <a:gd name="connsiteX444" fmla="*/ 1184910 w 1438275"/>
                <a:gd name="connsiteY444" fmla="*/ 729710 h 1885950"/>
                <a:gd name="connsiteX445" fmla="*/ 1185958 w 1438275"/>
                <a:gd name="connsiteY445" fmla="*/ 739616 h 1885950"/>
                <a:gd name="connsiteX446" fmla="*/ 1194626 w 1438275"/>
                <a:gd name="connsiteY446" fmla="*/ 738568 h 1885950"/>
                <a:gd name="connsiteX447" fmla="*/ 1195769 w 1438275"/>
                <a:gd name="connsiteY447" fmla="*/ 742950 h 1885950"/>
                <a:gd name="connsiteX448" fmla="*/ 1190244 w 1438275"/>
                <a:gd name="connsiteY448" fmla="*/ 745903 h 1885950"/>
                <a:gd name="connsiteX449" fmla="*/ 1190815 w 1438275"/>
                <a:gd name="connsiteY449" fmla="*/ 750760 h 1885950"/>
                <a:gd name="connsiteX450" fmla="*/ 1204437 w 1438275"/>
                <a:gd name="connsiteY450" fmla="*/ 749713 h 1885950"/>
                <a:gd name="connsiteX451" fmla="*/ 1203484 w 1438275"/>
                <a:gd name="connsiteY451" fmla="*/ 756666 h 1885950"/>
                <a:gd name="connsiteX452" fmla="*/ 1197388 w 1438275"/>
                <a:gd name="connsiteY452" fmla="*/ 763524 h 1885950"/>
                <a:gd name="connsiteX453" fmla="*/ 1212533 w 1438275"/>
                <a:gd name="connsiteY453" fmla="*/ 784860 h 1885950"/>
                <a:gd name="connsiteX454" fmla="*/ 1215866 w 1438275"/>
                <a:gd name="connsiteY454" fmla="*/ 794004 h 1885950"/>
                <a:gd name="connsiteX455" fmla="*/ 1223105 w 1438275"/>
                <a:gd name="connsiteY455" fmla="*/ 792194 h 1885950"/>
                <a:gd name="connsiteX456" fmla="*/ 1225106 w 1438275"/>
                <a:gd name="connsiteY456" fmla="*/ 795909 h 1885950"/>
                <a:gd name="connsiteX457" fmla="*/ 1229201 w 1438275"/>
                <a:gd name="connsiteY457" fmla="*/ 794099 h 1885950"/>
                <a:gd name="connsiteX458" fmla="*/ 1239203 w 1438275"/>
                <a:gd name="connsiteY458" fmla="*/ 785431 h 1885950"/>
                <a:gd name="connsiteX459" fmla="*/ 1240727 w 1438275"/>
                <a:gd name="connsiteY459" fmla="*/ 780955 h 1885950"/>
                <a:gd name="connsiteX460" fmla="*/ 1242537 w 1438275"/>
                <a:gd name="connsiteY460" fmla="*/ 786384 h 1885950"/>
                <a:gd name="connsiteX461" fmla="*/ 1226630 w 1438275"/>
                <a:gd name="connsiteY461" fmla="*/ 801624 h 1885950"/>
                <a:gd name="connsiteX462" fmla="*/ 1226725 w 1438275"/>
                <a:gd name="connsiteY462" fmla="*/ 805053 h 1885950"/>
                <a:gd name="connsiteX463" fmla="*/ 1230725 w 1438275"/>
                <a:gd name="connsiteY463" fmla="*/ 807053 h 1885950"/>
                <a:gd name="connsiteX464" fmla="*/ 1228725 w 1438275"/>
                <a:gd name="connsiteY464" fmla="*/ 813149 h 1885950"/>
                <a:gd name="connsiteX465" fmla="*/ 1232345 w 1438275"/>
                <a:gd name="connsiteY465" fmla="*/ 817340 h 1885950"/>
                <a:gd name="connsiteX466" fmla="*/ 1243108 w 1438275"/>
                <a:gd name="connsiteY466" fmla="*/ 809434 h 1885950"/>
                <a:gd name="connsiteX467" fmla="*/ 1244441 w 1438275"/>
                <a:gd name="connsiteY467" fmla="*/ 811149 h 1885950"/>
                <a:gd name="connsiteX468" fmla="*/ 1234631 w 1438275"/>
                <a:gd name="connsiteY468" fmla="*/ 820864 h 1885950"/>
                <a:gd name="connsiteX469" fmla="*/ 1241108 w 1438275"/>
                <a:gd name="connsiteY469" fmla="*/ 830389 h 1885950"/>
                <a:gd name="connsiteX470" fmla="*/ 1248537 w 1438275"/>
                <a:gd name="connsiteY470" fmla="*/ 836009 h 1885950"/>
                <a:gd name="connsiteX471" fmla="*/ 1258919 w 1438275"/>
                <a:gd name="connsiteY471" fmla="*/ 819817 h 1885950"/>
                <a:gd name="connsiteX472" fmla="*/ 1261967 w 1438275"/>
                <a:gd name="connsiteY472" fmla="*/ 822769 h 1885950"/>
                <a:gd name="connsiteX473" fmla="*/ 1261205 w 1438275"/>
                <a:gd name="connsiteY473" fmla="*/ 825627 h 1885950"/>
                <a:gd name="connsiteX474" fmla="*/ 1253490 w 1438275"/>
                <a:gd name="connsiteY474" fmla="*/ 838486 h 1885950"/>
                <a:gd name="connsiteX475" fmla="*/ 1256919 w 1438275"/>
                <a:gd name="connsiteY475" fmla="*/ 841724 h 1885950"/>
                <a:gd name="connsiteX476" fmla="*/ 1259015 w 1438275"/>
                <a:gd name="connsiteY476" fmla="*/ 839248 h 1885950"/>
                <a:gd name="connsiteX477" fmla="*/ 1264825 w 1438275"/>
                <a:gd name="connsiteY477" fmla="*/ 838867 h 1885950"/>
                <a:gd name="connsiteX478" fmla="*/ 1270730 w 1438275"/>
                <a:gd name="connsiteY478" fmla="*/ 851154 h 1885950"/>
                <a:gd name="connsiteX479" fmla="*/ 1275017 w 1438275"/>
                <a:gd name="connsiteY479" fmla="*/ 850201 h 1885950"/>
                <a:gd name="connsiteX480" fmla="*/ 1284256 w 1438275"/>
                <a:gd name="connsiteY480" fmla="*/ 856869 h 1885950"/>
                <a:gd name="connsiteX481" fmla="*/ 1288828 w 1438275"/>
                <a:gd name="connsiteY481" fmla="*/ 855059 h 1885950"/>
                <a:gd name="connsiteX482" fmla="*/ 1305115 w 1438275"/>
                <a:gd name="connsiteY482" fmla="*/ 835342 h 1885950"/>
                <a:gd name="connsiteX483" fmla="*/ 1312641 w 1438275"/>
                <a:gd name="connsiteY483" fmla="*/ 837057 h 1885950"/>
                <a:gd name="connsiteX484" fmla="*/ 1316641 w 1438275"/>
                <a:gd name="connsiteY484" fmla="*/ 840867 h 1885950"/>
                <a:gd name="connsiteX485" fmla="*/ 1323022 w 1438275"/>
                <a:gd name="connsiteY485" fmla="*/ 840105 h 1885950"/>
                <a:gd name="connsiteX486" fmla="*/ 1330548 w 1438275"/>
                <a:gd name="connsiteY486" fmla="*/ 843058 h 1885950"/>
                <a:gd name="connsiteX487" fmla="*/ 1335215 w 1438275"/>
                <a:gd name="connsiteY487" fmla="*/ 846487 h 1885950"/>
                <a:gd name="connsiteX488" fmla="*/ 1342072 w 1438275"/>
                <a:gd name="connsiteY488" fmla="*/ 859631 h 1885950"/>
                <a:gd name="connsiteX489" fmla="*/ 1340644 w 1438275"/>
                <a:gd name="connsiteY489" fmla="*/ 863536 h 1885950"/>
                <a:gd name="connsiteX490" fmla="*/ 1347312 w 1438275"/>
                <a:gd name="connsiteY490" fmla="*/ 881824 h 1885950"/>
                <a:gd name="connsiteX491" fmla="*/ 1358456 w 1438275"/>
                <a:gd name="connsiteY491" fmla="*/ 887539 h 1885950"/>
                <a:gd name="connsiteX492" fmla="*/ 1360266 w 1438275"/>
                <a:gd name="connsiteY492" fmla="*/ 898874 h 1885950"/>
                <a:gd name="connsiteX493" fmla="*/ 1358741 w 1438275"/>
                <a:gd name="connsiteY493" fmla="*/ 901255 h 1885950"/>
                <a:gd name="connsiteX494" fmla="*/ 1349121 w 1438275"/>
                <a:gd name="connsiteY494" fmla="*/ 902017 h 1885950"/>
                <a:gd name="connsiteX495" fmla="*/ 1336929 w 1438275"/>
                <a:gd name="connsiteY495" fmla="*/ 917162 h 1885950"/>
                <a:gd name="connsiteX496" fmla="*/ 1320070 w 1438275"/>
                <a:gd name="connsiteY496" fmla="*/ 917448 h 1885950"/>
                <a:gd name="connsiteX497" fmla="*/ 1305115 w 1438275"/>
                <a:gd name="connsiteY497" fmla="*/ 925068 h 1885950"/>
                <a:gd name="connsiteX498" fmla="*/ 1310355 w 1438275"/>
                <a:gd name="connsiteY498" fmla="*/ 940022 h 1885950"/>
                <a:gd name="connsiteX499" fmla="*/ 1323594 w 1438275"/>
                <a:gd name="connsiteY499" fmla="*/ 956691 h 1885950"/>
                <a:gd name="connsiteX500" fmla="*/ 1325594 w 1438275"/>
                <a:gd name="connsiteY500" fmla="*/ 968502 h 1885950"/>
                <a:gd name="connsiteX501" fmla="*/ 1319403 w 1438275"/>
                <a:gd name="connsiteY501" fmla="*/ 969645 h 1885950"/>
                <a:gd name="connsiteX502" fmla="*/ 1323499 w 1438275"/>
                <a:gd name="connsiteY502" fmla="*/ 980503 h 1885950"/>
                <a:gd name="connsiteX503" fmla="*/ 1335596 w 1438275"/>
                <a:gd name="connsiteY503" fmla="*/ 998220 h 1885950"/>
                <a:gd name="connsiteX504" fmla="*/ 1316832 w 1438275"/>
                <a:gd name="connsiteY504" fmla="*/ 1012126 h 1885950"/>
                <a:gd name="connsiteX505" fmla="*/ 1319784 w 1438275"/>
                <a:gd name="connsiteY505" fmla="*/ 1018984 h 1885950"/>
                <a:gd name="connsiteX506" fmla="*/ 1311974 w 1438275"/>
                <a:gd name="connsiteY506" fmla="*/ 1021937 h 1885950"/>
                <a:gd name="connsiteX507" fmla="*/ 1306830 w 1438275"/>
                <a:gd name="connsiteY507" fmla="*/ 1032796 h 1885950"/>
                <a:gd name="connsiteX508" fmla="*/ 1308830 w 1438275"/>
                <a:gd name="connsiteY508" fmla="*/ 1036891 h 1885950"/>
                <a:gd name="connsiteX509" fmla="*/ 1305021 w 1438275"/>
                <a:gd name="connsiteY509" fmla="*/ 1041463 h 1885950"/>
                <a:gd name="connsiteX510" fmla="*/ 1305401 w 1438275"/>
                <a:gd name="connsiteY510" fmla="*/ 1047940 h 1885950"/>
                <a:gd name="connsiteX511" fmla="*/ 1310640 w 1438275"/>
                <a:gd name="connsiteY511" fmla="*/ 1048988 h 1885950"/>
                <a:gd name="connsiteX512" fmla="*/ 1309306 w 1438275"/>
                <a:gd name="connsiteY512" fmla="*/ 1044607 h 1885950"/>
                <a:gd name="connsiteX513" fmla="*/ 1313117 w 1438275"/>
                <a:gd name="connsiteY513" fmla="*/ 1046035 h 1885950"/>
                <a:gd name="connsiteX514" fmla="*/ 1317117 w 1438275"/>
                <a:gd name="connsiteY514" fmla="*/ 1043940 h 1885950"/>
                <a:gd name="connsiteX515" fmla="*/ 1318355 w 1438275"/>
                <a:gd name="connsiteY515" fmla="*/ 1045940 h 1885950"/>
                <a:gd name="connsiteX516" fmla="*/ 1316069 w 1438275"/>
                <a:gd name="connsiteY516" fmla="*/ 1048702 h 1885950"/>
                <a:gd name="connsiteX517" fmla="*/ 1302353 w 1438275"/>
                <a:gd name="connsiteY517" fmla="*/ 1055275 h 1885950"/>
                <a:gd name="connsiteX518" fmla="*/ 1295305 w 1438275"/>
                <a:gd name="connsiteY518" fmla="*/ 1045464 h 1885950"/>
                <a:gd name="connsiteX519" fmla="*/ 1295686 w 1438275"/>
                <a:gd name="connsiteY519" fmla="*/ 1041844 h 1885950"/>
                <a:gd name="connsiteX520" fmla="*/ 1298162 w 1438275"/>
                <a:gd name="connsiteY520" fmla="*/ 1044511 h 1885950"/>
                <a:gd name="connsiteX521" fmla="*/ 1298734 w 1438275"/>
                <a:gd name="connsiteY521" fmla="*/ 1035272 h 1885950"/>
                <a:gd name="connsiteX522" fmla="*/ 1293019 w 1438275"/>
                <a:gd name="connsiteY522" fmla="*/ 1034320 h 1885950"/>
                <a:gd name="connsiteX523" fmla="*/ 1292448 w 1438275"/>
                <a:gd name="connsiteY523" fmla="*/ 1041559 h 1885950"/>
                <a:gd name="connsiteX524" fmla="*/ 1284351 w 1438275"/>
                <a:gd name="connsiteY524" fmla="*/ 1048417 h 1885950"/>
                <a:gd name="connsiteX525" fmla="*/ 1284066 w 1438275"/>
                <a:gd name="connsiteY525" fmla="*/ 1058989 h 1885950"/>
                <a:gd name="connsiteX526" fmla="*/ 1281494 w 1438275"/>
                <a:gd name="connsiteY526" fmla="*/ 1056322 h 1885950"/>
                <a:gd name="connsiteX527" fmla="*/ 1272826 w 1438275"/>
                <a:gd name="connsiteY527" fmla="*/ 1061942 h 1885950"/>
                <a:gd name="connsiteX528" fmla="*/ 1268158 w 1438275"/>
                <a:gd name="connsiteY528" fmla="*/ 1061942 h 1885950"/>
                <a:gd name="connsiteX529" fmla="*/ 1262824 w 1438275"/>
                <a:gd name="connsiteY529" fmla="*/ 1054608 h 1885950"/>
                <a:gd name="connsiteX530" fmla="*/ 1247109 w 1438275"/>
                <a:gd name="connsiteY530" fmla="*/ 1066990 h 1885950"/>
                <a:gd name="connsiteX531" fmla="*/ 1244823 w 1438275"/>
                <a:gd name="connsiteY531" fmla="*/ 1065466 h 1885950"/>
                <a:gd name="connsiteX532" fmla="*/ 1239393 w 1438275"/>
                <a:gd name="connsiteY532" fmla="*/ 1069657 h 1885950"/>
                <a:gd name="connsiteX533" fmla="*/ 1219676 w 1438275"/>
                <a:gd name="connsiteY533" fmla="*/ 1073563 h 1885950"/>
                <a:gd name="connsiteX534" fmla="*/ 1214914 w 1438275"/>
                <a:gd name="connsiteY534" fmla="*/ 1071467 h 1885950"/>
                <a:gd name="connsiteX535" fmla="*/ 1212628 w 1438275"/>
                <a:gd name="connsiteY535" fmla="*/ 1073848 h 1885950"/>
                <a:gd name="connsiteX536" fmla="*/ 1203960 w 1438275"/>
                <a:gd name="connsiteY536" fmla="*/ 1074801 h 1885950"/>
                <a:gd name="connsiteX537" fmla="*/ 1195006 w 1438275"/>
                <a:gd name="connsiteY537" fmla="*/ 1085278 h 1885950"/>
                <a:gd name="connsiteX538" fmla="*/ 1191864 w 1438275"/>
                <a:gd name="connsiteY538" fmla="*/ 1103471 h 1885950"/>
                <a:gd name="connsiteX539" fmla="*/ 1180147 w 1438275"/>
                <a:gd name="connsiteY539" fmla="*/ 1110901 h 1885950"/>
                <a:gd name="connsiteX540" fmla="*/ 1177290 w 1438275"/>
                <a:gd name="connsiteY540" fmla="*/ 1119568 h 1885950"/>
                <a:gd name="connsiteX541" fmla="*/ 1168051 w 1438275"/>
                <a:gd name="connsiteY541" fmla="*/ 1129189 h 1885950"/>
                <a:gd name="connsiteX542" fmla="*/ 1191673 w 1438275"/>
                <a:gd name="connsiteY542" fmla="*/ 1177385 h 1885950"/>
                <a:gd name="connsiteX543" fmla="*/ 1199293 w 1438275"/>
                <a:gd name="connsiteY543" fmla="*/ 1207103 h 1885950"/>
                <a:gd name="connsiteX544" fmla="*/ 1208627 w 1438275"/>
                <a:gd name="connsiteY544" fmla="*/ 1225391 h 1885950"/>
                <a:gd name="connsiteX545" fmla="*/ 1214056 w 1438275"/>
                <a:gd name="connsiteY545" fmla="*/ 1230725 h 1885950"/>
                <a:gd name="connsiteX546" fmla="*/ 1229106 w 1438275"/>
                <a:gd name="connsiteY546" fmla="*/ 1221200 h 1885950"/>
                <a:gd name="connsiteX547" fmla="*/ 1233773 w 1438275"/>
                <a:gd name="connsiteY547" fmla="*/ 1221105 h 1885950"/>
                <a:gd name="connsiteX548" fmla="*/ 1241393 w 1438275"/>
                <a:gd name="connsiteY548" fmla="*/ 1228249 h 1885950"/>
                <a:gd name="connsiteX549" fmla="*/ 1248918 w 1438275"/>
                <a:gd name="connsiteY549" fmla="*/ 1231106 h 1885950"/>
                <a:gd name="connsiteX550" fmla="*/ 1277303 w 1438275"/>
                <a:gd name="connsiteY550" fmla="*/ 1225582 h 1885950"/>
                <a:gd name="connsiteX551" fmla="*/ 1282065 w 1438275"/>
                <a:gd name="connsiteY551" fmla="*/ 1226915 h 1885950"/>
                <a:gd name="connsiteX552" fmla="*/ 1292257 w 1438275"/>
                <a:gd name="connsiteY552" fmla="*/ 1221486 h 1885950"/>
                <a:gd name="connsiteX553" fmla="*/ 1293971 w 1438275"/>
                <a:gd name="connsiteY553" fmla="*/ 1223963 h 1885950"/>
                <a:gd name="connsiteX554" fmla="*/ 1301687 w 1438275"/>
                <a:gd name="connsiteY554" fmla="*/ 1224820 h 1885950"/>
                <a:gd name="connsiteX555" fmla="*/ 1303877 w 1438275"/>
                <a:gd name="connsiteY555" fmla="*/ 1215961 h 1885950"/>
                <a:gd name="connsiteX556" fmla="*/ 1299687 w 1438275"/>
                <a:gd name="connsiteY556" fmla="*/ 1209294 h 1885950"/>
                <a:gd name="connsiteX557" fmla="*/ 1296639 w 1438275"/>
                <a:gd name="connsiteY557" fmla="*/ 1209389 h 1885950"/>
                <a:gd name="connsiteX558" fmla="*/ 1295972 w 1438275"/>
                <a:gd name="connsiteY558" fmla="*/ 1202626 h 1885950"/>
                <a:gd name="connsiteX559" fmla="*/ 1291876 w 1438275"/>
                <a:gd name="connsiteY559" fmla="*/ 1200817 h 1885950"/>
                <a:gd name="connsiteX560" fmla="*/ 1293495 w 1438275"/>
                <a:gd name="connsiteY560" fmla="*/ 1189863 h 1885950"/>
                <a:gd name="connsiteX561" fmla="*/ 1297496 w 1438275"/>
                <a:gd name="connsiteY561" fmla="*/ 1185386 h 1885950"/>
                <a:gd name="connsiteX562" fmla="*/ 1301687 w 1438275"/>
                <a:gd name="connsiteY562" fmla="*/ 1200626 h 1885950"/>
                <a:gd name="connsiteX563" fmla="*/ 1308830 w 1438275"/>
                <a:gd name="connsiteY563" fmla="*/ 1197578 h 1885950"/>
                <a:gd name="connsiteX564" fmla="*/ 1319594 w 1438275"/>
                <a:gd name="connsiteY564" fmla="*/ 1182624 h 1885950"/>
                <a:gd name="connsiteX565" fmla="*/ 1329309 w 1438275"/>
                <a:gd name="connsiteY565" fmla="*/ 1196626 h 1885950"/>
                <a:gd name="connsiteX566" fmla="*/ 1336167 w 1438275"/>
                <a:gd name="connsiteY566" fmla="*/ 1195197 h 1885950"/>
                <a:gd name="connsiteX567" fmla="*/ 1341406 w 1438275"/>
                <a:gd name="connsiteY567" fmla="*/ 1203103 h 1885950"/>
                <a:gd name="connsiteX568" fmla="*/ 1337787 w 1438275"/>
                <a:gd name="connsiteY568" fmla="*/ 1210342 h 1885950"/>
                <a:gd name="connsiteX569" fmla="*/ 1340358 w 1438275"/>
                <a:gd name="connsiteY569" fmla="*/ 1213675 h 1885950"/>
                <a:gd name="connsiteX570" fmla="*/ 1336262 w 1438275"/>
                <a:gd name="connsiteY570" fmla="*/ 1216533 h 1885950"/>
                <a:gd name="connsiteX571" fmla="*/ 1340930 w 1438275"/>
                <a:gd name="connsiteY571" fmla="*/ 1218057 h 1885950"/>
                <a:gd name="connsiteX572" fmla="*/ 1340453 w 1438275"/>
                <a:gd name="connsiteY572" fmla="*/ 1225105 h 1885950"/>
                <a:gd name="connsiteX573" fmla="*/ 1337787 w 1438275"/>
                <a:gd name="connsiteY573" fmla="*/ 1237869 h 1885950"/>
                <a:gd name="connsiteX574" fmla="*/ 1334453 w 1438275"/>
                <a:gd name="connsiteY574" fmla="*/ 1239869 h 1885950"/>
                <a:gd name="connsiteX575" fmla="*/ 1340168 w 1438275"/>
                <a:gd name="connsiteY575" fmla="*/ 1257300 h 1885950"/>
                <a:gd name="connsiteX576" fmla="*/ 1349502 w 1438275"/>
                <a:gd name="connsiteY576" fmla="*/ 1271588 h 1885950"/>
                <a:gd name="connsiteX577" fmla="*/ 1362742 w 1438275"/>
                <a:gd name="connsiteY577" fmla="*/ 1283018 h 1885950"/>
                <a:gd name="connsiteX578" fmla="*/ 1370267 w 1438275"/>
                <a:gd name="connsiteY578" fmla="*/ 1274255 h 1885950"/>
                <a:gd name="connsiteX579" fmla="*/ 1376458 w 1438275"/>
                <a:gd name="connsiteY579" fmla="*/ 1279684 h 1885950"/>
                <a:gd name="connsiteX580" fmla="*/ 1387698 w 1438275"/>
                <a:gd name="connsiteY580" fmla="*/ 1300924 h 1885950"/>
                <a:gd name="connsiteX581" fmla="*/ 1426274 w 1438275"/>
                <a:gd name="connsiteY581" fmla="*/ 1336262 h 1885950"/>
                <a:gd name="connsiteX582" fmla="*/ 1434274 w 1438275"/>
                <a:gd name="connsiteY582" fmla="*/ 1350454 h 1885950"/>
                <a:gd name="connsiteX583" fmla="*/ 1433798 w 1438275"/>
                <a:gd name="connsiteY583" fmla="*/ 1355121 h 1885950"/>
                <a:gd name="connsiteX584" fmla="*/ 1431512 w 1438275"/>
                <a:gd name="connsiteY584" fmla="*/ 1355121 h 1885950"/>
                <a:gd name="connsiteX585" fmla="*/ 1434560 w 1438275"/>
                <a:gd name="connsiteY585" fmla="*/ 1363980 h 1885950"/>
                <a:gd name="connsiteX586" fmla="*/ 1427512 w 1438275"/>
                <a:gd name="connsiteY586" fmla="*/ 1366171 h 1885950"/>
                <a:gd name="connsiteX587" fmla="*/ 1429036 w 1438275"/>
                <a:gd name="connsiteY587" fmla="*/ 1371505 h 1885950"/>
                <a:gd name="connsiteX588" fmla="*/ 1419321 w 1438275"/>
                <a:gd name="connsiteY588" fmla="*/ 1386554 h 1885950"/>
                <a:gd name="connsiteX589" fmla="*/ 1408462 w 1438275"/>
                <a:gd name="connsiteY589" fmla="*/ 1382935 h 1885950"/>
                <a:gd name="connsiteX590" fmla="*/ 1407414 w 1438275"/>
                <a:gd name="connsiteY590" fmla="*/ 1385030 h 1885950"/>
                <a:gd name="connsiteX591" fmla="*/ 1399699 w 1438275"/>
                <a:gd name="connsiteY591" fmla="*/ 1382077 h 1885950"/>
                <a:gd name="connsiteX592" fmla="*/ 1391412 w 1438275"/>
                <a:gd name="connsiteY592" fmla="*/ 1384459 h 1885950"/>
                <a:gd name="connsiteX593" fmla="*/ 1385126 w 1438275"/>
                <a:gd name="connsiteY593" fmla="*/ 1383125 h 1885950"/>
                <a:gd name="connsiteX594" fmla="*/ 1383316 w 1438275"/>
                <a:gd name="connsiteY594" fmla="*/ 1387602 h 1885950"/>
                <a:gd name="connsiteX595" fmla="*/ 1380268 w 1438275"/>
                <a:gd name="connsiteY595" fmla="*/ 1388269 h 1885950"/>
                <a:gd name="connsiteX596" fmla="*/ 1379506 w 1438275"/>
                <a:gd name="connsiteY596" fmla="*/ 1395603 h 1885950"/>
                <a:gd name="connsiteX597" fmla="*/ 1376934 w 1438275"/>
                <a:gd name="connsiteY597" fmla="*/ 1395984 h 1885950"/>
                <a:gd name="connsiteX598" fmla="*/ 1378173 w 1438275"/>
                <a:gd name="connsiteY598" fmla="*/ 1406461 h 1885950"/>
                <a:gd name="connsiteX599" fmla="*/ 1362171 w 1438275"/>
                <a:gd name="connsiteY599" fmla="*/ 1418558 h 1885950"/>
                <a:gd name="connsiteX600" fmla="*/ 1368076 w 1438275"/>
                <a:gd name="connsiteY600" fmla="*/ 1424749 h 1885950"/>
                <a:gd name="connsiteX601" fmla="*/ 1372839 w 1438275"/>
                <a:gd name="connsiteY601" fmla="*/ 1422845 h 1885950"/>
                <a:gd name="connsiteX602" fmla="*/ 1372743 w 1438275"/>
                <a:gd name="connsiteY602" fmla="*/ 1418844 h 1885950"/>
                <a:gd name="connsiteX603" fmla="*/ 1376553 w 1438275"/>
                <a:gd name="connsiteY603" fmla="*/ 1416748 h 1885950"/>
                <a:gd name="connsiteX604" fmla="*/ 1381982 w 1438275"/>
                <a:gd name="connsiteY604" fmla="*/ 1420368 h 1885950"/>
                <a:gd name="connsiteX605" fmla="*/ 1382173 w 1438275"/>
                <a:gd name="connsiteY605" fmla="*/ 1425321 h 1885950"/>
                <a:gd name="connsiteX606" fmla="*/ 1372553 w 1438275"/>
                <a:gd name="connsiteY606" fmla="*/ 1432465 h 1885950"/>
                <a:gd name="connsiteX607" fmla="*/ 1373124 w 1438275"/>
                <a:gd name="connsiteY607" fmla="*/ 1437608 h 1885950"/>
                <a:gd name="connsiteX608" fmla="*/ 1375505 w 1438275"/>
                <a:gd name="connsiteY608" fmla="*/ 1436561 h 1885950"/>
                <a:gd name="connsiteX609" fmla="*/ 1379506 w 1438275"/>
                <a:gd name="connsiteY609" fmla="*/ 1441895 h 1885950"/>
                <a:gd name="connsiteX610" fmla="*/ 1378934 w 1438275"/>
                <a:gd name="connsiteY610" fmla="*/ 1449134 h 1885950"/>
                <a:gd name="connsiteX611" fmla="*/ 1390269 w 1438275"/>
                <a:gd name="connsiteY611" fmla="*/ 1449895 h 1885950"/>
                <a:gd name="connsiteX612" fmla="*/ 1388745 w 1438275"/>
                <a:gd name="connsiteY612" fmla="*/ 1446943 h 1885950"/>
                <a:gd name="connsiteX613" fmla="*/ 1393603 w 1438275"/>
                <a:gd name="connsiteY613" fmla="*/ 1444847 h 1885950"/>
                <a:gd name="connsiteX614" fmla="*/ 1394460 w 1438275"/>
                <a:gd name="connsiteY614" fmla="*/ 1450943 h 1885950"/>
                <a:gd name="connsiteX615" fmla="*/ 1389602 w 1438275"/>
                <a:gd name="connsiteY615" fmla="*/ 1457039 h 1885950"/>
                <a:gd name="connsiteX616" fmla="*/ 1390746 w 1438275"/>
                <a:gd name="connsiteY616" fmla="*/ 1458753 h 1885950"/>
                <a:gd name="connsiteX617" fmla="*/ 1387126 w 1438275"/>
                <a:gd name="connsiteY617" fmla="*/ 1459135 h 1885950"/>
                <a:gd name="connsiteX618" fmla="*/ 1382554 w 1438275"/>
                <a:gd name="connsiteY618" fmla="*/ 1465993 h 1885950"/>
                <a:gd name="connsiteX619" fmla="*/ 1378744 w 1438275"/>
                <a:gd name="connsiteY619" fmla="*/ 1467135 h 1885950"/>
                <a:gd name="connsiteX620" fmla="*/ 1379030 w 1438275"/>
                <a:gd name="connsiteY620" fmla="*/ 1469517 h 1885950"/>
                <a:gd name="connsiteX621" fmla="*/ 1385316 w 1438275"/>
                <a:gd name="connsiteY621" fmla="*/ 1471803 h 1885950"/>
                <a:gd name="connsiteX622" fmla="*/ 1394270 w 1438275"/>
                <a:gd name="connsiteY622" fmla="*/ 1482090 h 1885950"/>
                <a:gd name="connsiteX623" fmla="*/ 1396080 w 1438275"/>
                <a:gd name="connsiteY623" fmla="*/ 1480280 h 1885950"/>
                <a:gd name="connsiteX624" fmla="*/ 1404842 w 1438275"/>
                <a:gd name="connsiteY624" fmla="*/ 1486090 h 1885950"/>
                <a:gd name="connsiteX625" fmla="*/ 1400747 w 1438275"/>
                <a:gd name="connsiteY625" fmla="*/ 1492948 h 1885950"/>
                <a:gd name="connsiteX626" fmla="*/ 1393032 w 1438275"/>
                <a:gd name="connsiteY626" fmla="*/ 1489615 h 1885950"/>
                <a:gd name="connsiteX627" fmla="*/ 1392555 w 1438275"/>
                <a:gd name="connsiteY627" fmla="*/ 1493615 h 1885950"/>
                <a:gd name="connsiteX628" fmla="*/ 1378744 w 1438275"/>
                <a:gd name="connsiteY628" fmla="*/ 1484757 h 1885950"/>
                <a:gd name="connsiteX629" fmla="*/ 1367981 w 1438275"/>
                <a:gd name="connsiteY629" fmla="*/ 1470660 h 1885950"/>
                <a:gd name="connsiteX630" fmla="*/ 1364933 w 1438275"/>
                <a:gd name="connsiteY630" fmla="*/ 1473422 h 1885950"/>
                <a:gd name="connsiteX631" fmla="*/ 1360551 w 1438275"/>
                <a:gd name="connsiteY631" fmla="*/ 1472946 h 1885950"/>
                <a:gd name="connsiteX632" fmla="*/ 1358456 w 1438275"/>
                <a:gd name="connsiteY632" fmla="*/ 1470946 h 1885950"/>
                <a:gd name="connsiteX633" fmla="*/ 1360646 w 1438275"/>
                <a:gd name="connsiteY633" fmla="*/ 1468184 h 1885950"/>
                <a:gd name="connsiteX634" fmla="*/ 1348740 w 1438275"/>
                <a:gd name="connsiteY634" fmla="*/ 1451515 h 1885950"/>
                <a:gd name="connsiteX635" fmla="*/ 1345121 w 1438275"/>
                <a:gd name="connsiteY635" fmla="*/ 1452658 h 1885950"/>
                <a:gd name="connsiteX636" fmla="*/ 1341787 w 1438275"/>
                <a:gd name="connsiteY636" fmla="*/ 1469231 h 1885950"/>
                <a:gd name="connsiteX637" fmla="*/ 1338930 w 1438275"/>
                <a:gd name="connsiteY637" fmla="*/ 1472565 h 1885950"/>
                <a:gd name="connsiteX638" fmla="*/ 1333596 w 1438275"/>
                <a:gd name="connsiteY638" fmla="*/ 1470184 h 1885950"/>
                <a:gd name="connsiteX639" fmla="*/ 1325404 w 1438275"/>
                <a:gd name="connsiteY639" fmla="*/ 1473994 h 1885950"/>
                <a:gd name="connsiteX640" fmla="*/ 1317022 w 1438275"/>
                <a:gd name="connsiteY640" fmla="*/ 1469803 h 1885950"/>
                <a:gd name="connsiteX641" fmla="*/ 1319594 w 1438275"/>
                <a:gd name="connsiteY641" fmla="*/ 1479328 h 1885950"/>
                <a:gd name="connsiteX642" fmla="*/ 1313402 w 1438275"/>
                <a:gd name="connsiteY642" fmla="*/ 1496092 h 1885950"/>
                <a:gd name="connsiteX643" fmla="*/ 1288257 w 1438275"/>
                <a:gd name="connsiteY643" fmla="*/ 1502854 h 1885950"/>
                <a:gd name="connsiteX644" fmla="*/ 1278446 w 1438275"/>
                <a:gd name="connsiteY644" fmla="*/ 1498282 h 1885950"/>
                <a:gd name="connsiteX645" fmla="*/ 1276731 w 1438275"/>
                <a:gd name="connsiteY645" fmla="*/ 1494758 h 1885950"/>
                <a:gd name="connsiteX646" fmla="*/ 1273016 w 1438275"/>
                <a:gd name="connsiteY646" fmla="*/ 1498378 h 1885950"/>
                <a:gd name="connsiteX647" fmla="*/ 1271016 w 1438275"/>
                <a:gd name="connsiteY647" fmla="*/ 1508570 h 1885950"/>
                <a:gd name="connsiteX648" fmla="*/ 1266635 w 1438275"/>
                <a:gd name="connsiteY648" fmla="*/ 1507427 h 1885950"/>
                <a:gd name="connsiteX649" fmla="*/ 1266159 w 1438275"/>
                <a:gd name="connsiteY649" fmla="*/ 1511046 h 1885950"/>
                <a:gd name="connsiteX650" fmla="*/ 1262920 w 1438275"/>
                <a:gd name="connsiteY650" fmla="*/ 1508760 h 1885950"/>
                <a:gd name="connsiteX651" fmla="*/ 1248156 w 1438275"/>
                <a:gd name="connsiteY651" fmla="*/ 1518571 h 1885950"/>
                <a:gd name="connsiteX652" fmla="*/ 1247680 w 1438275"/>
                <a:gd name="connsiteY652" fmla="*/ 1543717 h 1885950"/>
                <a:gd name="connsiteX653" fmla="*/ 1243489 w 1438275"/>
                <a:gd name="connsiteY653" fmla="*/ 1548479 h 1885950"/>
                <a:gd name="connsiteX654" fmla="*/ 1236821 w 1438275"/>
                <a:gd name="connsiteY654" fmla="*/ 1542955 h 1885950"/>
                <a:gd name="connsiteX655" fmla="*/ 1228154 w 1438275"/>
                <a:gd name="connsiteY655" fmla="*/ 1548955 h 1885950"/>
                <a:gd name="connsiteX656" fmla="*/ 1232154 w 1438275"/>
                <a:gd name="connsiteY656" fmla="*/ 1550575 h 1885950"/>
                <a:gd name="connsiteX657" fmla="*/ 1234821 w 1438275"/>
                <a:gd name="connsiteY657" fmla="*/ 1558099 h 1885950"/>
                <a:gd name="connsiteX658" fmla="*/ 1241965 w 1438275"/>
                <a:gd name="connsiteY658" fmla="*/ 1561433 h 1885950"/>
                <a:gd name="connsiteX659" fmla="*/ 1244727 w 1438275"/>
                <a:gd name="connsiteY659" fmla="*/ 1559337 h 1885950"/>
                <a:gd name="connsiteX660" fmla="*/ 1257396 w 1438275"/>
                <a:gd name="connsiteY660" fmla="*/ 1572959 h 1885950"/>
                <a:gd name="connsiteX661" fmla="*/ 1257205 w 1438275"/>
                <a:gd name="connsiteY661" fmla="*/ 1577340 h 1885950"/>
                <a:gd name="connsiteX662" fmla="*/ 1263682 w 1438275"/>
                <a:gd name="connsiteY662" fmla="*/ 1581055 h 1885950"/>
                <a:gd name="connsiteX663" fmla="*/ 1275207 w 1438275"/>
                <a:gd name="connsiteY663" fmla="*/ 1573053 h 1885950"/>
                <a:gd name="connsiteX664" fmla="*/ 1279398 w 1438275"/>
                <a:gd name="connsiteY664" fmla="*/ 1578673 h 1885950"/>
                <a:gd name="connsiteX665" fmla="*/ 1276540 w 1438275"/>
                <a:gd name="connsiteY665" fmla="*/ 1581435 h 1885950"/>
                <a:gd name="connsiteX666" fmla="*/ 1276540 w 1438275"/>
                <a:gd name="connsiteY666" fmla="*/ 1587151 h 1885950"/>
                <a:gd name="connsiteX667" fmla="*/ 1279589 w 1438275"/>
                <a:gd name="connsiteY667" fmla="*/ 1579245 h 1885950"/>
                <a:gd name="connsiteX668" fmla="*/ 1283113 w 1438275"/>
                <a:gd name="connsiteY668" fmla="*/ 1581245 h 1885950"/>
                <a:gd name="connsiteX669" fmla="*/ 1287208 w 1438275"/>
                <a:gd name="connsiteY669" fmla="*/ 1573816 h 1885950"/>
                <a:gd name="connsiteX670" fmla="*/ 1289114 w 1438275"/>
                <a:gd name="connsiteY670" fmla="*/ 1581340 h 1885950"/>
                <a:gd name="connsiteX671" fmla="*/ 1296543 w 1438275"/>
                <a:gd name="connsiteY671" fmla="*/ 1576768 h 1885950"/>
                <a:gd name="connsiteX672" fmla="*/ 1299781 w 1438275"/>
                <a:gd name="connsiteY672" fmla="*/ 1582674 h 1885950"/>
                <a:gd name="connsiteX673" fmla="*/ 1307592 w 1438275"/>
                <a:gd name="connsiteY673" fmla="*/ 1583721 h 1885950"/>
                <a:gd name="connsiteX674" fmla="*/ 1309116 w 1438275"/>
                <a:gd name="connsiteY674" fmla="*/ 1587341 h 1885950"/>
                <a:gd name="connsiteX675" fmla="*/ 1327976 w 1438275"/>
                <a:gd name="connsiteY675" fmla="*/ 1589913 h 1885950"/>
                <a:gd name="connsiteX676" fmla="*/ 1340930 w 1438275"/>
                <a:gd name="connsiteY676" fmla="*/ 1586389 h 1885950"/>
                <a:gd name="connsiteX677" fmla="*/ 1343025 w 1438275"/>
                <a:gd name="connsiteY677" fmla="*/ 1592580 h 1885950"/>
                <a:gd name="connsiteX678" fmla="*/ 1339691 w 1438275"/>
                <a:gd name="connsiteY678" fmla="*/ 1606201 h 1885950"/>
                <a:gd name="connsiteX679" fmla="*/ 1333405 w 1438275"/>
                <a:gd name="connsiteY679" fmla="*/ 1615630 h 1885950"/>
                <a:gd name="connsiteX680" fmla="*/ 1330928 w 1438275"/>
                <a:gd name="connsiteY680" fmla="*/ 1614678 h 1885950"/>
                <a:gd name="connsiteX681" fmla="*/ 1328833 w 1438275"/>
                <a:gd name="connsiteY681" fmla="*/ 1620488 h 1885950"/>
                <a:gd name="connsiteX682" fmla="*/ 1321784 w 1438275"/>
                <a:gd name="connsiteY682" fmla="*/ 1624774 h 1885950"/>
                <a:gd name="connsiteX683" fmla="*/ 1318641 w 1438275"/>
                <a:gd name="connsiteY683" fmla="*/ 1623536 h 1885950"/>
                <a:gd name="connsiteX684" fmla="*/ 1305592 w 1438275"/>
                <a:gd name="connsiteY684" fmla="*/ 1628489 h 1885950"/>
                <a:gd name="connsiteX685" fmla="*/ 1283589 w 1438275"/>
                <a:gd name="connsiteY685" fmla="*/ 1646111 h 1885950"/>
                <a:gd name="connsiteX686" fmla="*/ 1284256 w 1438275"/>
                <a:gd name="connsiteY686" fmla="*/ 1658112 h 1885950"/>
                <a:gd name="connsiteX687" fmla="*/ 1280446 w 1438275"/>
                <a:gd name="connsiteY687" fmla="*/ 1655826 h 1885950"/>
                <a:gd name="connsiteX688" fmla="*/ 1276922 w 1438275"/>
                <a:gd name="connsiteY688" fmla="*/ 1658112 h 1885950"/>
                <a:gd name="connsiteX689" fmla="*/ 1274541 w 1438275"/>
                <a:gd name="connsiteY689" fmla="*/ 1656779 h 1885950"/>
                <a:gd name="connsiteX690" fmla="*/ 1271397 w 1438275"/>
                <a:gd name="connsiteY690" fmla="*/ 1658112 h 1885950"/>
                <a:gd name="connsiteX691" fmla="*/ 1271969 w 1438275"/>
                <a:gd name="connsiteY691" fmla="*/ 1661065 h 1885950"/>
                <a:gd name="connsiteX692" fmla="*/ 1240727 w 1438275"/>
                <a:gd name="connsiteY692" fmla="*/ 1666399 h 1885950"/>
                <a:gd name="connsiteX693" fmla="*/ 1229487 w 1438275"/>
                <a:gd name="connsiteY693" fmla="*/ 1664208 h 1885950"/>
                <a:gd name="connsiteX694" fmla="*/ 1215390 w 1438275"/>
                <a:gd name="connsiteY694" fmla="*/ 1672018 h 1885950"/>
                <a:gd name="connsiteX695" fmla="*/ 1212818 w 1438275"/>
                <a:gd name="connsiteY695" fmla="*/ 1675352 h 1885950"/>
                <a:gd name="connsiteX696" fmla="*/ 1214533 w 1438275"/>
                <a:gd name="connsiteY696" fmla="*/ 1678781 h 1885950"/>
                <a:gd name="connsiteX697" fmla="*/ 1210056 w 1438275"/>
                <a:gd name="connsiteY697" fmla="*/ 1680591 h 1885950"/>
                <a:gd name="connsiteX698" fmla="*/ 1207199 w 1438275"/>
                <a:gd name="connsiteY698" fmla="*/ 1692402 h 1885950"/>
                <a:gd name="connsiteX699" fmla="*/ 1200817 w 1438275"/>
                <a:gd name="connsiteY699" fmla="*/ 1700879 h 1885950"/>
                <a:gd name="connsiteX700" fmla="*/ 1193578 w 1438275"/>
                <a:gd name="connsiteY700" fmla="*/ 1707832 h 1885950"/>
                <a:gd name="connsiteX701" fmla="*/ 1180910 w 1438275"/>
                <a:gd name="connsiteY701" fmla="*/ 1713357 h 1885950"/>
                <a:gd name="connsiteX702" fmla="*/ 1177481 w 1438275"/>
                <a:gd name="connsiteY702" fmla="*/ 1732693 h 1885950"/>
                <a:gd name="connsiteX703" fmla="*/ 1170242 w 1438275"/>
                <a:gd name="connsiteY703" fmla="*/ 1734312 h 1885950"/>
                <a:gd name="connsiteX704" fmla="*/ 1169289 w 1438275"/>
                <a:gd name="connsiteY704" fmla="*/ 1732597 h 1885950"/>
                <a:gd name="connsiteX705" fmla="*/ 1165193 w 1438275"/>
                <a:gd name="connsiteY705" fmla="*/ 1736979 h 1885950"/>
                <a:gd name="connsiteX706" fmla="*/ 1153192 w 1438275"/>
                <a:gd name="connsiteY706" fmla="*/ 1740312 h 1885950"/>
                <a:gd name="connsiteX707" fmla="*/ 1147477 w 1438275"/>
                <a:gd name="connsiteY707" fmla="*/ 1738408 h 1885950"/>
                <a:gd name="connsiteX708" fmla="*/ 1147572 w 1438275"/>
                <a:gd name="connsiteY708" fmla="*/ 1734312 h 1885950"/>
                <a:gd name="connsiteX709" fmla="*/ 1144905 w 1438275"/>
                <a:gd name="connsiteY709" fmla="*/ 1734026 h 1885950"/>
                <a:gd name="connsiteX710" fmla="*/ 1141857 w 1438275"/>
                <a:gd name="connsiteY710" fmla="*/ 1728978 h 1885950"/>
                <a:gd name="connsiteX711" fmla="*/ 1138714 w 1438275"/>
                <a:gd name="connsiteY711" fmla="*/ 1729264 h 1885950"/>
                <a:gd name="connsiteX712" fmla="*/ 1124236 w 1438275"/>
                <a:gd name="connsiteY712" fmla="*/ 1737741 h 1885950"/>
                <a:gd name="connsiteX713" fmla="*/ 1116330 w 1438275"/>
                <a:gd name="connsiteY713" fmla="*/ 1746218 h 1885950"/>
                <a:gd name="connsiteX714" fmla="*/ 1104614 w 1438275"/>
                <a:gd name="connsiteY714" fmla="*/ 1751076 h 1885950"/>
                <a:gd name="connsiteX715" fmla="*/ 1100709 w 1438275"/>
                <a:gd name="connsiteY715" fmla="*/ 1757267 h 1885950"/>
                <a:gd name="connsiteX716" fmla="*/ 1093756 w 1438275"/>
                <a:gd name="connsiteY716" fmla="*/ 1758315 h 1885950"/>
                <a:gd name="connsiteX717" fmla="*/ 1091470 w 1438275"/>
                <a:gd name="connsiteY717" fmla="*/ 1767364 h 1885950"/>
                <a:gd name="connsiteX718" fmla="*/ 1087089 w 1438275"/>
                <a:gd name="connsiteY718" fmla="*/ 1760505 h 1885950"/>
                <a:gd name="connsiteX719" fmla="*/ 1083564 w 1438275"/>
                <a:gd name="connsiteY719" fmla="*/ 1760505 h 1885950"/>
                <a:gd name="connsiteX720" fmla="*/ 1068133 w 1438275"/>
                <a:gd name="connsiteY720" fmla="*/ 1775079 h 1885950"/>
                <a:gd name="connsiteX721" fmla="*/ 1064133 w 1438275"/>
                <a:gd name="connsiteY721" fmla="*/ 1784413 h 1885950"/>
                <a:gd name="connsiteX722" fmla="*/ 1059180 w 1438275"/>
                <a:gd name="connsiteY722" fmla="*/ 1784985 h 1885950"/>
                <a:gd name="connsiteX723" fmla="*/ 1048131 w 1438275"/>
                <a:gd name="connsiteY723" fmla="*/ 1779651 h 1885950"/>
                <a:gd name="connsiteX724" fmla="*/ 1045369 w 1438275"/>
                <a:gd name="connsiteY724" fmla="*/ 1766697 h 1885950"/>
                <a:gd name="connsiteX725" fmla="*/ 1047083 w 1438275"/>
                <a:gd name="connsiteY725" fmla="*/ 1760505 h 1885950"/>
                <a:gd name="connsiteX726" fmla="*/ 1055751 w 1438275"/>
                <a:gd name="connsiteY726" fmla="*/ 1750409 h 1885950"/>
                <a:gd name="connsiteX727" fmla="*/ 1070229 w 1438275"/>
                <a:gd name="connsiteY727" fmla="*/ 1741075 h 1885950"/>
                <a:gd name="connsiteX728" fmla="*/ 1070896 w 1438275"/>
                <a:gd name="connsiteY728" fmla="*/ 1737931 h 1885950"/>
                <a:gd name="connsiteX729" fmla="*/ 1063466 w 1438275"/>
                <a:gd name="connsiteY729" fmla="*/ 1722691 h 1885950"/>
                <a:gd name="connsiteX730" fmla="*/ 1059942 w 1438275"/>
                <a:gd name="connsiteY730" fmla="*/ 1721929 h 1885950"/>
                <a:gd name="connsiteX731" fmla="*/ 1058037 w 1438275"/>
                <a:gd name="connsiteY731" fmla="*/ 1726787 h 1885950"/>
                <a:gd name="connsiteX732" fmla="*/ 1041083 w 1438275"/>
                <a:gd name="connsiteY732" fmla="*/ 1738979 h 1885950"/>
                <a:gd name="connsiteX733" fmla="*/ 1029462 w 1438275"/>
                <a:gd name="connsiteY733" fmla="*/ 1728311 h 1885950"/>
                <a:gd name="connsiteX734" fmla="*/ 1016508 w 1438275"/>
                <a:gd name="connsiteY734" fmla="*/ 1709166 h 1885950"/>
                <a:gd name="connsiteX735" fmla="*/ 1008793 w 1438275"/>
                <a:gd name="connsiteY735" fmla="*/ 1703261 h 1885950"/>
                <a:gd name="connsiteX736" fmla="*/ 999554 w 1438275"/>
                <a:gd name="connsiteY736" fmla="*/ 1687163 h 1885950"/>
                <a:gd name="connsiteX737" fmla="*/ 988124 w 1438275"/>
                <a:gd name="connsiteY737" fmla="*/ 1679924 h 1885950"/>
                <a:gd name="connsiteX738" fmla="*/ 985076 w 1438275"/>
                <a:gd name="connsiteY738" fmla="*/ 1669352 h 1885950"/>
                <a:gd name="connsiteX739" fmla="*/ 971169 w 1438275"/>
                <a:gd name="connsiteY739" fmla="*/ 1664018 h 1885950"/>
                <a:gd name="connsiteX740" fmla="*/ 962597 w 1438275"/>
                <a:gd name="connsiteY740" fmla="*/ 1669828 h 1885950"/>
                <a:gd name="connsiteX741" fmla="*/ 963358 w 1438275"/>
                <a:gd name="connsiteY741" fmla="*/ 1674400 h 1885950"/>
                <a:gd name="connsiteX742" fmla="*/ 960882 w 1438275"/>
                <a:gd name="connsiteY742" fmla="*/ 1677734 h 1885950"/>
                <a:gd name="connsiteX743" fmla="*/ 953548 w 1438275"/>
                <a:gd name="connsiteY743" fmla="*/ 1678781 h 1885950"/>
                <a:gd name="connsiteX744" fmla="*/ 945928 w 1438275"/>
                <a:gd name="connsiteY744" fmla="*/ 1676019 h 1885950"/>
                <a:gd name="connsiteX745" fmla="*/ 935927 w 1438275"/>
                <a:gd name="connsiteY745" fmla="*/ 1663636 h 1885950"/>
                <a:gd name="connsiteX746" fmla="*/ 920496 w 1438275"/>
                <a:gd name="connsiteY746" fmla="*/ 1677734 h 1885950"/>
                <a:gd name="connsiteX747" fmla="*/ 918972 w 1438275"/>
                <a:gd name="connsiteY747" fmla="*/ 1693164 h 1885950"/>
                <a:gd name="connsiteX748" fmla="*/ 913924 w 1438275"/>
                <a:gd name="connsiteY748" fmla="*/ 1697450 h 1885950"/>
                <a:gd name="connsiteX749" fmla="*/ 895350 w 1438275"/>
                <a:gd name="connsiteY749" fmla="*/ 1687259 h 1885950"/>
                <a:gd name="connsiteX750" fmla="*/ 865632 w 1438275"/>
                <a:gd name="connsiteY750" fmla="*/ 1678400 h 1885950"/>
                <a:gd name="connsiteX751" fmla="*/ 858869 w 1438275"/>
                <a:gd name="connsiteY751" fmla="*/ 1679924 h 1885950"/>
                <a:gd name="connsiteX752" fmla="*/ 854583 w 1438275"/>
                <a:gd name="connsiteY752" fmla="*/ 1686592 h 1885950"/>
                <a:gd name="connsiteX753" fmla="*/ 855059 w 1438275"/>
                <a:gd name="connsiteY753" fmla="*/ 1690306 h 1885950"/>
                <a:gd name="connsiteX754" fmla="*/ 890016 w 1438275"/>
                <a:gd name="connsiteY754" fmla="*/ 1717834 h 1885950"/>
                <a:gd name="connsiteX755" fmla="*/ 890397 w 1438275"/>
                <a:gd name="connsiteY755" fmla="*/ 1720691 h 1885950"/>
                <a:gd name="connsiteX756" fmla="*/ 885063 w 1438275"/>
                <a:gd name="connsiteY756" fmla="*/ 1725073 h 1885950"/>
                <a:gd name="connsiteX757" fmla="*/ 870490 w 1438275"/>
                <a:gd name="connsiteY757" fmla="*/ 1724120 h 1885950"/>
                <a:gd name="connsiteX758" fmla="*/ 842010 w 1438275"/>
                <a:gd name="connsiteY758" fmla="*/ 1712309 h 1885950"/>
                <a:gd name="connsiteX759" fmla="*/ 841248 w 1438275"/>
                <a:gd name="connsiteY759" fmla="*/ 1704784 h 1885950"/>
                <a:gd name="connsiteX760" fmla="*/ 838010 w 1438275"/>
                <a:gd name="connsiteY760" fmla="*/ 1703451 h 1885950"/>
                <a:gd name="connsiteX761" fmla="*/ 822103 w 1438275"/>
                <a:gd name="connsiteY761" fmla="*/ 1711071 h 1885950"/>
                <a:gd name="connsiteX762" fmla="*/ 791814 w 1438275"/>
                <a:gd name="connsiteY762" fmla="*/ 1748885 h 1885950"/>
                <a:gd name="connsiteX763" fmla="*/ 784098 w 1438275"/>
                <a:gd name="connsiteY763" fmla="*/ 1752790 h 1885950"/>
                <a:gd name="connsiteX764" fmla="*/ 769334 w 1438275"/>
                <a:gd name="connsiteY764" fmla="*/ 1752314 h 1885950"/>
                <a:gd name="connsiteX765" fmla="*/ 763429 w 1438275"/>
                <a:gd name="connsiteY765" fmla="*/ 1754600 h 1885950"/>
                <a:gd name="connsiteX766" fmla="*/ 755237 w 1438275"/>
                <a:gd name="connsiteY766" fmla="*/ 1766983 h 1885950"/>
                <a:gd name="connsiteX767" fmla="*/ 752475 w 1438275"/>
                <a:gd name="connsiteY767" fmla="*/ 1764411 h 1885950"/>
                <a:gd name="connsiteX768" fmla="*/ 747427 w 1438275"/>
                <a:gd name="connsiteY768" fmla="*/ 1744027 h 1885950"/>
                <a:gd name="connsiteX769" fmla="*/ 740569 w 1438275"/>
                <a:gd name="connsiteY769" fmla="*/ 1736598 h 1885950"/>
                <a:gd name="connsiteX770" fmla="*/ 736092 w 1438275"/>
                <a:gd name="connsiteY770" fmla="*/ 1736121 h 1885950"/>
                <a:gd name="connsiteX771" fmla="*/ 709994 w 1438275"/>
                <a:gd name="connsiteY771" fmla="*/ 1753743 h 1885950"/>
                <a:gd name="connsiteX772" fmla="*/ 703612 w 1438275"/>
                <a:gd name="connsiteY772" fmla="*/ 1770983 h 1885950"/>
                <a:gd name="connsiteX773" fmla="*/ 696564 w 1438275"/>
                <a:gd name="connsiteY773" fmla="*/ 1773174 h 1885950"/>
                <a:gd name="connsiteX774" fmla="*/ 692182 w 1438275"/>
                <a:gd name="connsiteY774" fmla="*/ 1777936 h 1885950"/>
                <a:gd name="connsiteX775" fmla="*/ 682562 w 1438275"/>
                <a:gd name="connsiteY775" fmla="*/ 1777079 h 1885950"/>
                <a:gd name="connsiteX776" fmla="*/ 673132 w 1438275"/>
                <a:gd name="connsiteY776" fmla="*/ 1786033 h 1885950"/>
                <a:gd name="connsiteX777" fmla="*/ 668465 w 1438275"/>
                <a:gd name="connsiteY777" fmla="*/ 1786414 h 1885950"/>
                <a:gd name="connsiteX778" fmla="*/ 661512 w 1438275"/>
                <a:gd name="connsiteY778" fmla="*/ 1780413 h 1885950"/>
                <a:gd name="connsiteX779" fmla="*/ 642366 w 1438275"/>
                <a:gd name="connsiteY779" fmla="*/ 1780318 h 1885950"/>
                <a:gd name="connsiteX780" fmla="*/ 631127 w 1438275"/>
                <a:gd name="connsiteY780" fmla="*/ 1784128 h 1885950"/>
                <a:gd name="connsiteX781" fmla="*/ 621697 w 1438275"/>
                <a:gd name="connsiteY781" fmla="*/ 1782985 h 1885950"/>
                <a:gd name="connsiteX782" fmla="*/ 606076 w 1438275"/>
                <a:gd name="connsiteY782" fmla="*/ 1791367 h 1885950"/>
                <a:gd name="connsiteX783" fmla="*/ 595503 w 1438275"/>
                <a:gd name="connsiteY783" fmla="*/ 1789462 h 1885950"/>
                <a:gd name="connsiteX784" fmla="*/ 575881 w 1438275"/>
                <a:gd name="connsiteY784" fmla="*/ 1791748 h 1885950"/>
                <a:gd name="connsiteX785" fmla="*/ 559499 w 1438275"/>
                <a:gd name="connsiteY785" fmla="*/ 1800606 h 1885950"/>
                <a:gd name="connsiteX786" fmla="*/ 551212 w 1438275"/>
                <a:gd name="connsiteY786" fmla="*/ 1800510 h 1885950"/>
                <a:gd name="connsiteX787" fmla="*/ 545402 w 1438275"/>
                <a:gd name="connsiteY787" fmla="*/ 1804702 h 1885950"/>
                <a:gd name="connsiteX788" fmla="*/ 540449 w 1438275"/>
                <a:gd name="connsiteY788" fmla="*/ 1804511 h 1885950"/>
                <a:gd name="connsiteX789" fmla="*/ 530543 w 1438275"/>
                <a:gd name="connsiteY789" fmla="*/ 1812607 h 1885950"/>
                <a:gd name="connsiteX790" fmla="*/ 517874 w 1438275"/>
                <a:gd name="connsiteY790" fmla="*/ 1809083 h 1885950"/>
                <a:gd name="connsiteX791" fmla="*/ 512445 w 1438275"/>
                <a:gd name="connsiteY791" fmla="*/ 1817751 h 1885950"/>
                <a:gd name="connsiteX792" fmla="*/ 503968 w 1438275"/>
                <a:gd name="connsiteY792" fmla="*/ 1818322 h 1885950"/>
                <a:gd name="connsiteX793" fmla="*/ 490919 w 1438275"/>
                <a:gd name="connsiteY793" fmla="*/ 1811178 h 1885950"/>
                <a:gd name="connsiteX794" fmla="*/ 484346 w 1438275"/>
                <a:gd name="connsiteY794" fmla="*/ 1799844 h 1885950"/>
                <a:gd name="connsiteX795" fmla="*/ 480441 w 1438275"/>
                <a:gd name="connsiteY795" fmla="*/ 1798891 h 1885950"/>
                <a:gd name="connsiteX796" fmla="*/ 476917 w 1438275"/>
                <a:gd name="connsiteY796" fmla="*/ 1793271 h 1885950"/>
                <a:gd name="connsiteX797" fmla="*/ 466820 w 1438275"/>
                <a:gd name="connsiteY797" fmla="*/ 1789080 h 1885950"/>
                <a:gd name="connsiteX798" fmla="*/ 454628 w 1438275"/>
                <a:gd name="connsiteY798" fmla="*/ 1768887 h 1885950"/>
                <a:gd name="connsiteX799" fmla="*/ 445008 w 1438275"/>
                <a:gd name="connsiteY799" fmla="*/ 1768887 h 1885950"/>
                <a:gd name="connsiteX800" fmla="*/ 441770 w 1438275"/>
                <a:gd name="connsiteY800" fmla="*/ 1762887 h 1885950"/>
                <a:gd name="connsiteX801" fmla="*/ 422815 w 1438275"/>
                <a:gd name="connsiteY801" fmla="*/ 1752695 h 1885950"/>
                <a:gd name="connsiteX802" fmla="*/ 409194 w 1438275"/>
                <a:gd name="connsiteY802" fmla="*/ 1755648 h 1885950"/>
                <a:gd name="connsiteX803" fmla="*/ 397193 w 1438275"/>
                <a:gd name="connsiteY803" fmla="*/ 1765745 h 1885950"/>
                <a:gd name="connsiteX804" fmla="*/ 388525 w 1438275"/>
                <a:gd name="connsiteY804" fmla="*/ 1769078 h 1885950"/>
                <a:gd name="connsiteX805" fmla="*/ 364808 w 1438275"/>
                <a:gd name="connsiteY805" fmla="*/ 1764887 h 1885950"/>
                <a:gd name="connsiteX806" fmla="*/ 357664 w 1438275"/>
                <a:gd name="connsiteY806" fmla="*/ 1769459 h 1885950"/>
                <a:gd name="connsiteX807" fmla="*/ 349091 w 1438275"/>
                <a:gd name="connsiteY807" fmla="*/ 1783461 h 1885950"/>
                <a:gd name="connsiteX808" fmla="*/ 347758 w 1438275"/>
                <a:gd name="connsiteY808" fmla="*/ 1809464 h 1885950"/>
                <a:gd name="connsiteX809" fmla="*/ 342900 w 1438275"/>
                <a:gd name="connsiteY809" fmla="*/ 1816894 h 1885950"/>
                <a:gd name="connsiteX810" fmla="*/ 344329 w 1438275"/>
                <a:gd name="connsiteY810" fmla="*/ 1822037 h 1885950"/>
                <a:gd name="connsiteX811" fmla="*/ 329375 w 1438275"/>
                <a:gd name="connsiteY811" fmla="*/ 1837277 h 1885950"/>
                <a:gd name="connsiteX812" fmla="*/ 324041 w 1438275"/>
                <a:gd name="connsiteY812" fmla="*/ 1839944 h 1885950"/>
                <a:gd name="connsiteX813" fmla="*/ 317373 w 1438275"/>
                <a:gd name="connsiteY813" fmla="*/ 1839087 h 1885950"/>
                <a:gd name="connsiteX814" fmla="*/ 310515 w 1438275"/>
                <a:gd name="connsiteY814" fmla="*/ 1843278 h 1885950"/>
                <a:gd name="connsiteX815" fmla="*/ 301943 w 1438275"/>
                <a:gd name="connsiteY815" fmla="*/ 1837849 h 1885950"/>
                <a:gd name="connsiteX816" fmla="*/ 292132 w 1438275"/>
                <a:gd name="connsiteY816" fmla="*/ 1836515 h 1885950"/>
                <a:gd name="connsiteX817" fmla="*/ 282035 w 1438275"/>
                <a:gd name="connsiteY817" fmla="*/ 1844135 h 1885950"/>
                <a:gd name="connsiteX818" fmla="*/ 259461 w 1438275"/>
                <a:gd name="connsiteY818" fmla="*/ 1851755 h 1885950"/>
                <a:gd name="connsiteX819" fmla="*/ 259270 w 1438275"/>
                <a:gd name="connsiteY819" fmla="*/ 1858899 h 1885950"/>
                <a:gd name="connsiteX820" fmla="*/ 250984 w 1438275"/>
                <a:gd name="connsiteY820" fmla="*/ 1860518 h 1885950"/>
                <a:gd name="connsiteX821" fmla="*/ 241649 w 1438275"/>
                <a:gd name="connsiteY821" fmla="*/ 1874329 h 1885950"/>
                <a:gd name="connsiteX822" fmla="*/ 221170 w 1438275"/>
                <a:gd name="connsiteY822" fmla="*/ 1883759 h 1885950"/>
                <a:gd name="connsiteX823" fmla="*/ 217361 w 1438275"/>
                <a:gd name="connsiteY823" fmla="*/ 1870424 h 1885950"/>
                <a:gd name="connsiteX824" fmla="*/ 221361 w 1438275"/>
                <a:gd name="connsiteY824" fmla="*/ 1852993 h 1885950"/>
                <a:gd name="connsiteX825" fmla="*/ 219647 w 1438275"/>
                <a:gd name="connsiteY825" fmla="*/ 1834324 h 1885950"/>
                <a:gd name="connsiteX826" fmla="*/ 213646 w 1438275"/>
                <a:gd name="connsiteY826" fmla="*/ 1815560 h 1885950"/>
                <a:gd name="connsiteX827" fmla="*/ 213455 w 1438275"/>
                <a:gd name="connsiteY827" fmla="*/ 1788700 h 1885950"/>
                <a:gd name="connsiteX828" fmla="*/ 210788 w 1438275"/>
                <a:gd name="connsiteY828" fmla="*/ 1786890 h 1885950"/>
                <a:gd name="connsiteX829" fmla="*/ 210693 w 1438275"/>
                <a:gd name="connsiteY829" fmla="*/ 1790509 h 1885950"/>
                <a:gd name="connsiteX830" fmla="*/ 178784 w 1438275"/>
                <a:gd name="connsiteY830" fmla="*/ 1787652 h 1885950"/>
                <a:gd name="connsiteX831" fmla="*/ 171260 w 1438275"/>
                <a:gd name="connsiteY831" fmla="*/ 1775174 h 1885950"/>
                <a:gd name="connsiteX832" fmla="*/ 156210 w 1438275"/>
                <a:gd name="connsiteY832" fmla="*/ 1774698 h 1885950"/>
                <a:gd name="connsiteX833" fmla="*/ 146685 w 1438275"/>
                <a:gd name="connsiteY833" fmla="*/ 1777651 h 1885950"/>
                <a:gd name="connsiteX834" fmla="*/ 132588 w 1438275"/>
                <a:gd name="connsiteY834" fmla="*/ 1791367 h 1885950"/>
                <a:gd name="connsiteX835" fmla="*/ 120587 w 1438275"/>
                <a:gd name="connsiteY835" fmla="*/ 1785461 h 1885950"/>
                <a:gd name="connsiteX836" fmla="*/ 101156 w 1438275"/>
                <a:gd name="connsiteY836" fmla="*/ 1770507 h 1885950"/>
                <a:gd name="connsiteX837" fmla="*/ 104489 w 1438275"/>
                <a:gd name="connsiteY837" fmla="*/ 1756124 h 1885950"/>
                <a:gd name="connsiteX838" fmla="*/ 103727 w 1438275"/>
                <a:gd name="connsiteY838" fmla="*/ 1743170 h 1885950"/>
                <a:gd name="connsiteX839" fmla="*/ 120491 w 1438275"/>
                <a:gd name="connsiteY839" fmla="*/ 1727359 h 1885950"/>
                <a:gd name="connsiteX840" fmla="*/ 127445 w 1438275"/>
                <a:gd name="connsiteY840" fmla="*/ 1703737 h 1885950"/>
                <a:gd name="connsiteX841" fmla="*/ 125444 w 1438275"/>
                <a:gd name="connsiteY841" fmla="*/ 1696593 h 1885950"/>
                <a:gd name="connsiteX842" fmla="*/ 117348 w 1438275"/>
                <a:gd name="connsiteY842" fmla="*/ 1689449 h 1885950"/>
                <a:gd name="connsiteX843" fmla="*/ 105061 w 1438275"/>
                <a:gd name="connsiteY843" fmla="*/ 1665255 h 1885950"/>
                <a:gd name="connsiteX844" fmla="*/ 104108 w 1438275"/>
                <a:gd name="connsiteY844" fmla="*/ 1660493 h 1885950"/>
                <a:gd name="connsiteX845" fmla="*/ 110395 w 1438275"/>
                <a:gd name="connsiteY845" fmla="*/ 1645253 h 1885950"/>
                <a:gd name="connsiteX846" fmla="*/ 106870 w 1438275"/>
                <a:gd name="connsiteY846" fmla="*/ 1637347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</a:cxnLst>
              <a:rect l="l" t="t" r="r" b="b"/>
              <a:pathLst>
                <a:path w="1438275" h="1885950">
                  <a:moveTo>
                    <a:pt x="106870" y="1637347"/>
                  </a:moveTo>
                  <a:lnTo>
                    <a:pt x="115443" y="1627918"/>
                  </a:lnTo>
                  <a:lnTo>
                    <a:pt x="111538" y="1607058"/>
                  </a:lnTo>
                  <a:lnTo>
                    <a:pt x="124111" y="1593723"/>
                  </a:lnTo>
                  <a:lnTo>
                    <a:pt x="124492" y="1589055"/>
                  </a:lnTo>
                  <a:lnTo>
                    <a:pt x="129254" y="1583817"/>
                  </a:lnTo>
                  <a:lnTo>
                    <a:pt x="116681" y="1583531"/>
                  </a:lnTo>
                  <a:lnTo>
                    <a:pt x="112300" y="1580959"/>
                  </a:lnTo>
                  <a:lnTo>
                    <a:pt x="108395" y="1566767"/>
                  </a:lnTo>
                  <a:lnTo>
                    <a:pt x="96203" y="1554480"/>
                  </a:lnTo>
                  <a:lnTo>
                    <a:pt x="95726" y="1541526"/>
                  </a:lnTo>
                  <a:lnTo>
                    <a:pt x="104204" y="1539335"/>
                  </a:lnTo>
                  <a:lnTo>
                    <a:pt x="105728" y="1532477"/>
                  </a:lnTo>
                  <a:lnTo>
                    <a:pt x="101441" y="1523714"/>
                  </a:lnTo>
                  <a:lnTo>
                    <a:pt x="97917" y="1525143"/>
                  </a:lnTo>
                  <a:lnTo>
                    <a:pt x="101060" y="1518285"/>
                  </a:lnTo>
                  <a:lnTo>
                    <a:pt x="102775" y="1519618"/>
                  </a:lnTo>
                  <a:lnTo>
                    <a:pt x="124873" y="1506950"/>
                  </a:lnTo>
                  <a:lnTo>
                    <a:pt x="130397" y="1506950"/>
                  </a:lnTo>
                  <a:lnTo>
                    <a:pt x="134969" y="1491043"/>
                  </a:lnTo>
                  <a:lnTo>
                    <a:pt x="125920" y="1488186"/>
                  </a:lnTo>
                  <a:lnTo>
                    <a:pt x="124301" y="1491996"/>
                  </a:lnTo>
                  <a:lnTo>
                    <a:pt x="121444" y="1491996"/>
                  </a:lnTo>
                  <a:lnTo>
                    <a:pt x="116300" y="1487424"/>
                  </a:lnTo>
                  <a:lnTo>
                    <a:pt x="118491" y="1483043"/>
                  </a:lnTo>
                  <a:lnTo>
                    <a:pt x="123254" y="1484280"/>
                  </a:lnTo>
                  <a:lnTo>
                    <a:pt x="130302" y="1467135"/>
                  </a:lnTo>
                  <a:lnTo>
                    <a:pt x="129159" y="1464469"/>
                  </a:lnTo>
                  <a:lnTo>
                    <a:pt x="123158" y="1463707"/>
                  </a:lnTo>
                  <a:lnTo>
                    <a:pt x="126111" y="1460087"/>
                  </a:lnTo>
                  <a:lnTo>
                    <a:pt x="122873" y="1455515"/>
                  </a:lnTo>
                  <a:lnTo>
                    <a:pt x="119920" y="1457420"/>
                  </a:lnTo>
                  <a:lnTo>
                    <a:pt x="113538" y="1454562"/>
                  </a:lnTo>
                  <a:lnTo>
                    <a:pt x="98774" y="1461992"/>
                  </a:lnTo>
                  <a:lnTo>
                    <a:pt x="106490" y="1452467"/>
                  </a:lnTo>
                  <a:lnTo>
                    <a:pt x="101727" y="1447895"/>
                  </a:lnTo>
                  <a:lnTo>
                    <a:pt x="103823" y="1445133"/>
                  </a:lnTo>
                  <a:lnTo>
                    <a:pt x="100108" y="1442466"/>
                  </a:lnTo>
                  <a:lnTo>
                    <a:pt x="120777" y="1426178"/>
                  </a:lnTo>
                  <a:lnTo>
                    <a:pt x="121349" y="1421511"/>
                  </a:lnTo>
                  <a:lnTo>
                    <a:pt x="125635" y="1420939"/>
                  </a:lnTo>
                  <a:lnTo>
                    <a:pt x="133731" y="1408271"/>
                  </a:lnTo>
                  <a:lnTo>
                    <a:pt x="142208" y="1401032"/>
                  </a:lnTo>
                  <a:lnTo>
                    <a:pt x="144113" y="1403795"/>
                  </a:lnTo>
                  <a:lnTo>
                    <a:pt x="141542" y="1409509"/>
                  </a:lnTo>
                  <a:lnTo>
                    <a:pt x="143447" y="1408747"/>
                  </a:lnTo>
                  <a:lnTo>
                    <a:pt x="147257" y="1399508"/>
                  </a:lnTo>
                  <a:lnTo>
                    <a:pt x="139256" y="1386364"/>
                  </a:lnTo>
                  <a:lnTo>
                    <a:pt x="135255" y="1367409"/>
                  </a:lnTo>
                  <a:lnTo>
                    <a:pt x="131445" y="1362837"/>
                  </a:lnTo>
                  <a:lnTo>
                    <a:pt x="132302" y="1357027"/>
                  </a:lnTo>
                  <a:lnTo>
                    <a:pt x="126778" y="1353026"/>
                  </a:lnTo>
                  <a:lnTo>
                    <a:pt x="125349" y="1346549"/>
                  </a:lnTo>
                  <a:lnTo>
                    <a:pt x="111443" y="1326070"/>
                  </a:lnTo>
                  <a:lnTo>
                    <a:pt x="106013" y="1307592"/>
                  </a:lnTo>
                  <a:lnTo>
                    <a:pt x="107156" y="1299115"/>
                  </a:lnTo>
                  <a:lnTo>
                    <a:pt x="97631" y="1290733"/>
                  </a:lnTo>
                  <a:lnTo>
                    <a:pt x="94964" y="1280446"/>
                  </a:lnTo>
                  <a:lnTo>
                    <a:pt x="96774" y="1259395"/>
                  </a:lnTo>
                  <a:lnTo>
                    <a:pt x="91821" y="1247299"/>
                  </a:lnTo>
                  <a:lnTo>
                    <a:pt x="95060" y="1235869"/>
                  </a:lnTo>
                  <a:lnTo>
                    <a:pt x="97250" y="1236535"/>
                  </a:lnTo>
                  <a:lnTo>
                    <a:pt x="91916" y="1229487"/>
                  </a:lnTo>
                  <a:lnTo>
                    <a:pt x="112014" y="1217105"/>
                  </a:lnTo>
                  <a:lnTo>
                    <a:pt x="116777" y="1198626"/>
                  </a:lnTo>
                  <a:lnTo>
                    <a:pt x="122111" y="1190339"/>
                  </a:lnTo>
                  <a:lnTo>
                    <a:pt x="116967" y="1188625"/>
                  </a:lnTo>
                  <a:lnTo>
                    <a:pt x="121349" y="1183005"/>
                  </a:lnTo>
                  <a:lnTo>
                    <a:pt x="117824" y="1179005"/>
                  </a:lnTo>
                  <a:lnTo>
                    <a:pt x="103918" y="1172813"/>
                  </a:lnTo>
                  <a:lnTo>
                    <a:pt x="103061" y="1160812"/>
                  </a:lnTo>
                  <a:lnTo>
                    <a:pt x="108014" y="1159002"/>
                  </a:lnTo>
                  <a:lnTo>
                    <a:pt x="105347" y="1155287"/>
                  </a:lnTo>
                  <a:lnTo>
                    <a:pt x="115634" y="1146048"/>
                  </a:lnTo>
                  <a:lnTo>
                    <a:pt x="124206" y="1152715"/>
                  </a:lnTo>
                  <a:lnTo>
                    <a:pt x="144304" y="1151001"/>
                  </a:lnTo>
                  <a:lnTo>
                    <a:pt x="154305" y="1156144"/>
                  </a:lnTo>
                  <a:lnTo>
                    <a:pt x="162306" y="1155192"/>
                  </a:lnTo>
                  <a:lnTo>
                    <a:pt x="166402" y="1159288"/>
                  </a:lnTo>
                  <a:lnTo>
                    <a:pt x="177737" y="1156049"/>
                  </a:lnTo>
                  <a:lnTo>
                    <a:pt x="181451" y="1160621"/>
                  </a:lnTo>
                  <a:lnTo>
                    <a:pt x="198977" y="1153097"/>
                  </a:lnTo>
                  <a:lnTo>
                    <a:pt x="217456" y="1141285"/>
                  </a:lnTo>
                  <a:lnTo>
                    <a:pt x="220790" y="1129189"/>
                  </a:lnTo>
                  <a:lnTo>
                    <a:pt x="220504" y="1126712"/>
                  </a:lnTo>
                  <a:lnTo>
                    <a:pt x="207359" y="1121950"/>
                  </a:lnTo>
                  <a:lnTo>
                    <a:pt x="203835" y="1107091"/>
                  </a:lnTo>
                  <a:lnTo>
                    <a:pt x="218885" y="1094899"/>
                  </a:lnTo>
                  <a:lnTo>
                    <a:pt x="265938" y="1083945"/>
                  </a:lnTo>
                  <a:lnTo>
                    <a:pt x="267367" y="1087850"/>
                  </a:lnTo>
                  <a:lnTo>
                    <a:pt x="273653" y="1089089"/>
                  </a:lnTo>
                  <a:lnTo>
                    <a:pt x="290989" y="1087564"/>
                  </a:lnTo>
                  <a:lnTo>
                    <a:pt x="292418" y="1084802"/>
                  </a:lnTo>
                  <a:lnTo>
                    <a:pt x="298895" y="1090993"/>
                  </a:lnTo>
                  <a:lnTo>
                    <a:pt x="305943" y="1103947"/>
                  </a:lnTo>
                  <a:lnTo>
                    <a:pt x="318326" y="1102138"/>
                  </a:lnTo>
                  <a:lnTo>
                    <a:pt x="319564" y="1103471"/>
                  </a:lnTo>
                  <a:lnTo>
                    <a:pt x="316516" y="1105757"/>
                  </a:lnTo>
                  <a:lnTo>
                    <a:pt x="308039" y="1109567"/>
                  </a:lnTo>
                  <a:lnTo>
                    <a:pt x="310420" y="1118425"/>
                  </a:lnTo>
                  <a:lnTo>
                    <a:pt x="316516" y="1126998"/>
                  </a:lnTo>
                  <a:lnTo>
                    <a:pt x="332232" y="1121569"/>
                  </a:lnTo>
                  <a:lnTo>
                    <a:pt x="333375" y="1123378"/>
                  </a:lnTo>
                  <a:lnTo>
                    <a:pt x="344710" y="1118140"/>
                  </a:lnTo>
                  <a:lnTo>
                    <a:pt x="346234" y="1114330"/>
                  </a:lnTo>
                  <a:lnTo>
                    <a:pt x="337852" y="1106233"/>
                  </a:lnTo>
                  <a:lnTo>
                    <a:pt x="343376" y="1102995"/>
                  </a:lnTo>
                  <a:lnTo>
                    <a:pt x="340424" y="1092708"/>
                  </a:lnTo>
                  <a:lnTo>
                    <a:pt x="355664" y="1078706"/>
                  </a:lnTo>
                  <a:lnTo>
                    <a:pt x="366903" y="1073658"/>
                  </a:lnTo>
                  <a:lnTo>
                    <a:pt x="397669" y="1051655"/>
                  </a:lnTo>
                  <a:lnTo>
                    <a:pt x="400145" y="1053846"/>
                  </a:lnTo>
                  <a:lnTo>
                    <a:pt x="407575" y="1038606"/>
                  </a:lnTo>
                  <a:lnTo>
                    <a:pt x="428339" y="1021270"/>
                  </a:lnTo>
                  <a:lnTo>
                    <a:pt x="431197" y="999649"/>
                  </a:lnTo>
                  <a:lnTo>
                    <a:pt x="435293" y="993743"/>
                  </a:lnTo>
                  <a:lnTo>
                    <a:pt x="433959" y="991552"/>
                  </a:lnTo>
                  <a:lnTo>
                    <a:pt x="438436" y="974693"/>
                  </a:lnTo>
                  <a:lnTo>
                    <a:pt x="448247" y="974598"/>
                  </a:lnTo>
                  <a:lnTo>
                    <a:pt x="452152" y="964406"/>
                  </a:lnTo>
                  <a:lnTo>
                    <a:pt x="473774" y="966311"/>
                  </a:lnTo>
                  <a:lnTo>
                    <a:pt x="480441" y="960310"/>
                  </a:lnTo>
                  <a:lnTo>
                    <a:pt x="481012" y="947928"/>
                  </a:lnTo>
                  <a:lnTo>
                    <a:pt x="484632" y="940975"/>
                  </a:lnTo>
                  <a:lnTo>
                    <a:pt x="495300" y="934117"/>
                  </a:lnTo>
                  <a:lnTo>
                    <a:pt x="500253" y="927640"/>
                  </a:lnTo>
                  <a:lnTo>
                    <a:pt x="502063" y="907351"/>
                  </a:lnTo>
                  <a:lnTo>
                    <a:pt x="500539" y="898969"/>
                  </a:lnTo>
                  <a:lnTo>
                    <a:pt x="488347" y="886111"/>
                  </a:lnTo>
                  <a:lnTo>
                    <a:pt x="485680" y="876300"/>
                  </a:lnTo>
                  <a:lnTo>
                    <a:pt x="488156" y="863060"/>
                  </a:lnTo>
                  <a:lnTo>
                    <a:pt x="500348" y="846201"/>
                  </a:lnTo>
                  <a:lnTo>
                    <a:pt x="498920" y="840867"/>
                  </a:lnTo>
                  <a:lnTo>
                    <a:pt x="492633" y="838867"/>
                  </a:lnTo>
                  <a:lnTo>
                    <a:pt x="476726" y="845344"/>
                  </a:lnTo>
                  <a:lnTo>
                    <a:pt x="453009" y="877538"/>
                  </a:lnTo>
                  <a:lnTo>
                    <a:pt x="443294" y="879253"/>
                  </a:lnTo>
                  <a:lnTo>
                    <a:pt x="435769" y="874204"/>
                  </a:lnTo>
                  <a:lnTo>
                    <a:pt x="424529" y="871633"/>
                  </a:lnTo>
                  <a:lnTo>
                    <a:pt x="412718" y="874300"/>
                  </a:lnTo>
                  <a:lnTo>
                    <a:pt x="409004" y="879157"/>
                  </a:lnTo>
                  <a:lnTo>
                    <a:pt x="403098" y="904494"/>
                  </a:lnTo>
                  <a:lnTo>
                    <a:pt x="397288" y="910114"/>
                  </a:lnTo>
                  <a:lnTo>
                    <a:pt x="381667" y="901732"/>
                  </a:lnTo>
                  <a:lnTo>
                    <a:pt x="369379" y="879919"/>
                  </a:lnTo>
                  <a:lnTo>
                    <a:pt x="361664" y="873157"/>
                  </a:lnTo>
                  <a:lnTo>
                    <a:pt x="351377" y="881158"/>
                  </a:lnTo>
                  <a:lnTo>
                    <a:pt x="350139" y="886111"/>
                  </a:lnTo>
                  <a:lnTo>
                    <a:pt x="362903" y="902779"/>
                  </a:lnTo>
                  <a:lnTo>
                    <a:pt x="371475" y="905923"/>
                  </a:lnTo>
                  <a:lnTo>
                    <a:pt x="371189" y="910209"/>
                  </a:lnTo>
                  <a:lnTo>
                    <a:pt x="365474" y="912400"/>
                  </a:lnTo>
                  <a:lnTo>
                    <a:pt x="348425" y="902970"/>
                  </a:lnTo>
                  <a:lnTo>
                    <a:pt x="311372" y="858964"/>
                  </a:lnTo>
                  <a:lnTo>
                    <a:pt x="301752" y="856774"/>
                  </a:lnTo>
                  <a:lnTo>
                    <a:pt x="271462" y="869632"/>
                  </a:lnTo>
                  <a:lnTo>
                    <a:pt x="268034" y="867727"/>
                  </a:lnTo>
                  <a:lnTo>
                    <a:pt x="265462" y="852106"/>
                  </a:lnTo>
                  <a:lnTo>
                    <a:pt x="261461" y="846868"/>
                  </a:lnTo>
                  <a:lnTo>
                    <a:pt x="254413" y="852868"/>
                  </a:lnTo>
                  <a:lnTo>
                    <a:pt x="254413" y="869823"/>
                  </a:lnTo>
                  <a:lnTo>
                    <a:pt x="251651" y="874395"/>
                  </a:lnTo>
                  <a:lnTo>
                    <a:pt x="228886" y="876586"/>
                  </a:lnTo>
                  <a:lnTo>
                    <a:pt x="215075" y="871061"/>
                  </a:lnTo>
                  <a:lnTo>
                    <a:pt x="209360" y="858012"/>
                  </a:lnTo>
                  <a:lnTo>
                    <a:pt x="209645" y="842581"/>
                  </a:lnTo>
                  <a:lnTo>
                    <a:pt x="231553" y="825246"/>
                  </a:lnTo>
                  <a:lnTo>
                    <a:pt x="237935" y="812197"/>
                  </a:lnTo>
                  <a:lnTo>
                    <a:pt x="233458" y="808006"/>
                  </a:lnTo>
                  <a:lnTo>
                    <a:pt x="222409" y="808006"/>
                  </a:lnTo>
                  <a:lnTo>
                    <a:pt x="200787" y="821436"/>
                  </a:lnTo>
                  <a:lnTo>
                    <a:pt x="188309" y="825722"/>
                  </a:lnTo>
                  <a:lnTo>
                    <a:pt x="180880" y="820007"/>
                  </a:lnTo>
                  <a:lnTo>
                    <a:pt x="179546" y="805148"/>
                  </a:lnTo>
                  <a:lnTo>
                    <a:pt x="161449" y="769048"/>
                  </a:lnTo>
                  <a:lnTo>
                    <a:pt x="163068" y="751427"/>
                  </a:lnTo>
                  <a:lnTo>
                    <a:pt x="175736" y="727996"/>
                  </a:lnTo>
                  <a:lnTo>
                    <a:pt x="173831" y="711708"/>
                  </a:lnTo>
                  <a:lnTo>
                    <a:pt x="170021" y="709326"/>
                  </a:lnTo>
                  <a:lnTo>
                    <a:pt x="161544" y="711136"/>
                  </a:lnTo>
                  <a:lnTo>
                    <a:pt x="161163" y="696944"/>
                  </a:lnTo>
                  <a:lnTo>
                    <a:pt x="148019" y="700183"/>
                  </a:lnTo>
                  <a:lnTo>
                    <a:pt x="139256" y="681418"/>
                  </a:lnTo>
                  <a:lnTo>
                    <a:pt x="127635" y="683895"/>
                  </a:lnTo>
                  <a:lnTo>
                    <a:pt x="123730" y="649986"/>
                  </a:lnTo>
                  <a:lnTo>
                    <a:pt x="114014" y="635127"/>
                  </a:lnTo>
                  <a:lnTo>
                    <a:pt x="125920" y="624364"/>
                  </a:lnTo>
                  <a:lnTo>
                    <a:pt x="121634" y="617601"/>
                  </a:lnTo>
                  <a:lnTo>
                    <a:pt x="142208" y="605980"/>
                  </a:lnTo>
                  <a:lnTo>
                    <a:pt x="116491" y="559689"/>
                  </a:lnTo>
                  <a:lnTo>
                    <a:pt x="112967" y="544830"/>
                  </a:lnTo>
                  <a:lnTo>
                    <a:pt x="103918" y="540639"/>
                  </a:lnTo>
                  <a:lnTo>
                    <a:pt x="99346" y="528828"/>
                  </a:lnTo>
                  <a:lnTo>
                    <a:pt x="98774" y="518826"/>
                  </a:lnTo>
                  <a:lnTo>
                    <a:pt x="78391" y="523208"/>
                  </a:lnTo>
                  <a:lnTo>
                    <a:pt x="73914" y="507111"/>
                  </a:lnTo>
                  <a:lnTo>
                    <a:pt x="75438" y="499681"/>
                  </a:lnTo>
                  <a:lnTo>
                    <a:pt x="73628" y="491109"/>
                  </a:lnTo>
                  <a:lnTo>
                    <a:pt x="79153" y="482346"/>
                  </a:lnTo>
                  <a:lnTo>
                    <a:pt x="78391" y="474345"/>
                  </a:lnTo>
                  <a:lnTo>
                    <a:pt x="65246" y="483298"/>
                  </a:lnTo>
                  <a:lnTo>
                    <a:pt x="15431" y="495681"/>
                  </a:lnTo>
                  <a:lnTo>
                    <a:pt x="9525" y="488156"/>
                  </a:lnTo>
                  <a:lnTo>
                    <a:pt x="9906" y="481870"/>
                  </a:lnTo>
                  <a:lnTo>
                    <a:pt x="27432" y="467106"/>
                  </a:lnTo>
                  <a:lnTo>
                    <a:pt x="40862" y="443674"/>
                  </a:lnTo>
                  <a:lnTo>
                    <a:pt x="42101" y="402241"/>
                  </a:lnTo>
                  <a:lnTo>
                    <a:pt x="46292" y="406336"/>
                  </a:lnTo>
                  <a:lnTo>
                    <a:pt x="50959" y="396907"/>
                  </a:lnTo>
                  <a:lnTo>
                    <a:pt x="74581" y="368141"/>
                  </a:lnTo>
                  <a:lnTo>
                    <a:pt x="94107" y="350520"/>
                  </a:lnTo>
                  <a:lnTo>
                    <a:pt x="104966" y="344329"/>
                  </a:lnTo>
                  <a:lnTo>
                    <a:pt x="115348" y="342805"/>
                  </a:lnTo>
                  <a:lnTo>
                    <a:pt x="127445" y="333946"/>
                  </a:lnTo>
                  <a:lnTo>
                    <a:pt x="143542" y="328422"/>
                  </a:lnTo>
                  <a:lnTo>
                    <a:pt x="175736" y="347281"/>
                  </a:lnTo>
                  <a:lnTo>
                    <a:pt x="177737" y="342805"/>
                  </a:lnTo>
                  <a:lnTo>
                    <a:pt x="195262" y="328993"/>
                  </a:lnTo>
                  <a:lnTo>
                    <a:pt x="204692" y="290512"/>
                  </a:lnTo>
                  <a:lnTo>
                    <a:pt x="219551" y="285464"/>
                  </a:lnTo>
                  <a:lnTo>
                    <a:pt x="238601" y="285178"/>
                  </a:lnTo>
                  <a:lnTo>
                    <a:pt x="247079" y="281368"/>
                  </a:lnTo>
                  <a:lnTo>
                    <a:pt x="239840" y="262795"/>
                  </a:lnTo>
                  <a:lnTo>
                    <a:pt x="229362" y="251746"/>
                  </a:lnTo>
                  <a:lnTo>
                    <a:pt x="233934" y="248221"/>
                  </a:lnTo>
                  <a:lnTo>
                    <a:pt x="258509" y="237363"/>
                  </a:lnTo>
                  <a:lnTo>
                    <a:pt x="260699" y="241078"/>
                  </a:lnTo>
                  <a:lnTo>
                    <a:pt x="292227" y="231553"/>
                  </a:lnTo>
                  <a:lnTo>
                    <a:pt x="314325" y="228124"/>
                  </a:lnTo>
                  <a:lnTo>
                    <a:pt x="328136" y="229933"/>
                  </a:lnTo>
                  <a:lnTo>
                    <a:pt x="333947" y="227742"/>
                  </a:lnTo>
                  <a:lnTo>
                    <a:pt x="344424" y="244221"/>
                  </a:lnTo>
                  <a:lnTo>
                    <a:pt x="357759" y="239077"/>
                  </a:lnTo>
                  <a:lnTo>
                    <a:pt x="373190" y="240887"/>
                  </a:lnTo>
                  <a:lnTo>
                    <a:pt x="376904" y="244221"/>
                  </a:lnTo>
                  <a:lnTo>
                    <a:pt x="377952" y="249650"/>
                  </a:lnTo>
                  <a:lnTo>
                    <a:pt x="396526" y="259270"/>
                  </a:lnTo>
                  <a:lnTo>
                    <a:pt x="409289" y="242887"/>
                  </a:lnTo>
                  <a:lnTo>
                    <a:pt x="413099" y="226028"/>
                  </a:lnTo>
                  <a:lnTo>
                    <a:pt x="435293" y="210217"/>
                  </a:lnTo>
                  <a:lnTo>
                    <a:pt x="444437" y="214598"/>
                  </a:lnTo>
                  <a:lnTo>
                    <a:pt x="459677" y="215741"/>
                  </a:lnTo>
                  <a:lnTo>
                    <a:pt x="473964" y="211931"/>
                  </a:lnTo>
                  <a:lnTo>
                    <a:pt x="487204" y="201930"/>
                  </a:lnTo>
                  <a:lnTo>
                    <a:pt x="494729" y="213074"/>
                  </a:lnTo>
                  <a:lnTo>
                    <a:pt x="511778" y="225742"/>
                  </a:lnTo>
                  <a:lnTo>
                    <a:pt x="517208" y="220884"/>
                  </a:lnTo>
                  <a:lnTo>
                    <a:pt x="521208" y="212503"/>
                  </a:lnTo>
                  <a:lnTo>
                    <a:pt x="527971" y="207264"/>
                  </a:lnTo>
                  <a:lnTo>
                    <a:pt x="515112" y="190786"/>
                  </a:lnTo>
                  <a:lnTo>
                    <a:pt x="544164" y="190976"/>
                  </a:lnTo>
                  <a:lnTo>
                    <a:pt x="560546" y="185928"/>
                  </a:lnTo>
                  <a:lnTo>
                    <a:pt x="597123" y="185547"/>
                  </a:lnTo>
                  <a:lnTo>
                    <a:pt x="623221" y="191167"/>
                  </a:lnTo>
                  <a:lnTo>
                    <a:pt x="622840" y="186880"/>
                  </a:lnTo>
                  <a:lnTo>
                    <a:pt x="649796" y="177260"/>
                  </a:lnTo>
                  <a:lnTo>
                    <a:pt x="667893" y="179165"/>
                  </a:lnTo>
                  <a:lnTo>
                    <a:pt x="680276" y="177165"/>
                  </a:lnTo>
                  <a:lnTo>
                    <a:pt x="682085" y="168973"/>
                  </a:lnTo>
                  <a:lnTo>
                    <a:pt x="690467" y="159448"/>
                  </a:lnTo>
                  <a:lnTo>
                    <a:pt x="696278" y="146590"/>
                  </a:lnTo>
                  <a:lnTo>
                    <a:pt x="707232" y="148304"/>
                  </a:lnTo>
                  <a:lnTo>
                    <a:pt x="709231" y="145828"/>
                  </a:lnTo>
                  <a:lnTo>
                    <a:pt x="713899" y="125444"/>
                  </a:lnTo>
                  <a:lnTo>
                    <a:pt x="719614" y="115824"/>
                  </a:lnTo>
                  <a:lnTo>
                    <a:pt x="712946" y="106108"/>
                  </a:lnTo>
                  <a:lnTo>
                    <a:pt x="717233" y="98774"/>
                  </a:lnTo>
                  <a:lnTo>
                    <a:pt x="721138" y="98107"/>
                  </a:lnTo>
                  <a:lnTo>
                    <a:pt x="711137" y="91535"/>
                  </a:lnTo>
                  <a:lnTo>
                    <a:pt x="710280" y="84010"/>
                  </a:lnTo>
                  <a:lnTo>
                    <a:pt x="701135" y="82867"/>
                  </a:lnTo>
                  <a:lnTo>
                    <a:pt x="690848" y="75628"/>
                  </a:lnTo>
                  <a:lnTo>
                    <a:pt x="688753" y="58959"/>
                  </a:lnTo>
                  <a:lnTo>
                    <a:pt x="698659" y="45053"/>
                  </a:lnTo>
                  <a:lnTo>
                    <a:pt x="711232" y="34385"/>
                  </a:lnTo>
                  <a:lnTo>
                    <a:pt x="722091" y="27146"/>
                  </a:lnTo>
                  <a:lnTo>
                    <a:pt x="739235" y="22288"/>
                  </a:lnTo>
                  <a:lnTo>
                    <a:pt x="750570" y="20574"/>
                  </a:lnTo>
                  <a:lnTo>
                    <a:pt x="768191" y="23717"/>
                  </a:lnTo>
                  <a:lnTo>
                    <a:pt x="773811" y="36576"/>
                  </a:lnTo>
                  <a:lnTo>
                    <a:pt x="771049" y="52387"/>
                  </a:lnTo>
                  <a:lnTo>
                    <a:pt x="786574" y="72675"/>
                  </a:lnTo>
                  <a:lnTo>
                    <a:pt x="791432" y="84010"/>
                  </a:lnTo>
                  <a:lnTo>
                    <a:pt x="804101" y="92011"/>
                  </a:lnTo>
                  <a:lnTo>
                    <a:pt x="834295" y="92773"/>
                  </a:lnTo>
                  <a:lnTo>
                    <a:pt x="854393" y="79248"/>
                  </a:lnTo>
                  <a:lnTo>
                    <a:pt x="873919" y="78295"/>
                  </a:lnTo>
                  <a:lnTo>
                    <a:pt x="887444" y="68580"/>
                  </a:lnTo>
                  <a:lnTo>
                    <a:pt x="922211" y="59531"/>
                  </a:lnTo>
                  <a:lnTo>
                    <a:pt x="929355" y="69247"/>
                  </a:lnTo>
                  <a:lnTo>
                    <a:pt x="935355" y="64675"/>
                  </a:lnTo>
                  <a:lnTo>
                    <a:pt x="955643" y="58579"/>
                  </a:lnTo>
                  <a:lnTo>
                    <a:pt x="976598" y="41338"/>
                  </a:lnTo>
                  <a:lnTo>
                    <a:pt x="998601" y="30384"/>
                  </a:lnTo>
                  <a:lnTo>
                    <a:pt x="998029" y="21907"/>
                  </a:lnTo>
                  <a:lnTo>
                    <a:pt x="989647" y="14287"/>
                  </a:lnTo>
                  <a:lnTo>
                    <a:pt x="995553" y="9525"/>
                  </a:lnTo>
                  <a:lnTo>
                    <a:pt x="1001554" y="21050"/>
                  </a:lnTo>
                  <a:lnTo>
                    <a:pt x="1002697" y="29242"/>
                  </a:lnTo>
                  <a:lnTo>
                    <a:pt x="1012127" y="40957"/>
                  </a:lnTo>
                  <a:lnTo>
                    <a:pt x="1009650" y="50482"/>
                  </a:lnTo>
                  <a:lnTo>
                    <a:pt x="1012508" y="49816"/>
                  </a:lnTo>
                  <a:lnTo>
                    <a:pt x="1012603" y="68484"/>
                  </a:lnTo>
                  <a:lnTo>
                    <a:pt x="1018604" y="71818"/>
                  </a:lnTo>
                  <a:lnTo>
                    <a:pt x="1040321" y="70199"/>
                  </a:lnTo>
                  <a:lnTo>
                    <a:pt x="1076039" y="72009"/>
                  </a:lnTo>
                  <a:lnTo>
                    <a:pt x="1089184" y="60388"/>
                  </a:lnTo>
                  <a:lnTo>
                    <a:pt x="1093851" y="63055"/>
                  </a:lnTo>
                  <a:lnTo>
                    <a:pt x="1113472" y="54388"/>
                  </a:lnTo>
                  <a:lnTo>
                    <a:pt x="1128141" y="63532"/>
                  </a:lnTo>
                  <a:lnTo>
                    <a:pt x="1114997" y="79057"/>
                  </a:lnTo>
                  <a:lnTo>
                    <a:pt x="1134523" y="88392"/>
                  </a:lnTo>
                  <a:lnTo>
                    <a:pt x="1138333" y="88011"/>
                  </a:lnTo>
                  <a:lnTo>
                    <a:pt x="1140905" y="82582"/>
                  </a:lnTo>
                  <a:lnTo>
                    <a:pt x="1137000" y="70866"/>
                  </a:lnTo>
                  <a:lnTo>
                    <a:pt x="1130808" y="64294"/>
                  </a:lnTo>
                  <a:lnTo>
                    <a:pt x="1137190" y="54578"/>
                  </a:lnTo>
                  <a:lnTo>
                    <a:pt x="1140905" y="59150"/>
                  </a:lnTo>
                  <a:lnTo>
                    <a:pt x="1139381" y="64103"/>
                  </a:lnTo>
                  <a:lnTo>
                    <a:pt x="1142429" y="63817"/>
                  </a:lnTo>
                  <a:lnTo>
                    <a:pt x="1143667" y="66484"/>
                  </a:lnTo>
                  <a:lnTo>
                    <a:pt x="1153192" y="68484"/>
                  </a:lnTo>
                  <a:lnTo>
                    <a:pt x="1156906" y="65437"/>
                  </a:lnTo>
                  <a:lnTo>
                    <a:pt x="1169289" y="71628"/>
                  </a:lnTo>
                  <a:lnTo>
                    <a:pt x="1177957" y="66199"/>
                  </a:lnTo>
                  <a:lnTo>
                    <a:pt x="1185863" y="67437"/>
                  </a:lnTo>
                  <a:lnTo>
                    <a:pt x="1190911" y="60960"/>
                  </a:lnTo>
                  <a:lnTo>
                    <a:pt x="1192816" y="52578"/>
                  </a:lnTo>
                  <a:lnTo>
                    <a:pt x="1197769" y="50578"/>
                  </a:lnTo>
                  <a:lnTo>
                    <a:pt x="1203579" y="67246"/>
                  </a:lnTo>
                  <a:lnTo>
                    <a:pt x="1209771" y="76295"/>
                  </a:lnTo>
                  <a:lnTo>
                    <a:pt x="1215676" y="76486"/>
                  </a:lnTo>
                  <a:lnTo>
                    <a:pt x="1223677" y="101536"/>
                  </a:lnTo>
                  <a:lnTo>
                    <a:pt x="1228154" y="99060"/>
                  </a:lnTo>
                  <a:lnTo>
                    <a:pt x="1233678" y="101441"/>
                  </a:lnTo>
                  <a:lnTo>
                    <a:pt x="1241775" y="99155"/>
                  </a:lnTo>
                  <a:lnTo>
                    <a:pt x="1243870" y="118396"/>
                  </a:lnTo>
                  <a:lnTo>
                    <a:pt x="1259300" y="114205"/>
                  </a:lnTo>
                  <a:lnTo>
                    <a:pt x="1270350" y="122301"/>
                  </a:lnTo>
                  <a:lnTo>
                    <a:pt x="1280351" y="123920"/>
                  </a:lnTo>
                  <a:lnTo>
                    <a:pt x="1278922" y="115633"/>
                  </a:lnTo>
                  <a:lnTo>
                    <a:pt x="1296067" y="108871"/>
                  </a:lnTo>
                  <a:lnTo>
                    <a:pt x="1303592" y="121539"/>
                  </a:lnTo>
                  <a:lnTo>
                    <a:pt x="1304735" y="130111"/>
                  </a:lnTo>
                  <a:lnTo>
                    <a:pt x="1315498" y="126301"/>
                  </a:lnTo>
                  <a:lnTo>
                    <a:pt x="1324261" y="137541"/>
                  </a:lnTo>
                  <a:lnTo>
                    <a:pt x="1329881" y="139350"/>
                  </a:lnTo>
                  <a:lnTo>
                    <a:pt x="1324547" y="145447"/>
                  </a:lnTo>
                  <a:lnTo>
                    <a:pt x="1328547" y="156400"/>
                  </a:lnTo>
                  <a:lnTo>
                    <a:pt x="1320641" y="158877"/>
                  </a:lnTo>
                  <a:lnTo>
                    <a:pt x="1323309" y="169735"/>
                  </a:lnTo>
                  <a:lnTo>
                    <a:pt x="1321594" y="174022"/>
                  </a:lnTo>
                  <a:lnTo>
                    <a:pt x="1288447" y="176403"/>
                  </a:lnTo>
                  <a:lnTo>
                    <a:pt x="1266444" y="186023"/>
                  </a:lnTo>
                  <a:lnTo>
                    <a:pt x="1271683" y="199644"/>
                  </a:lnTo>
                  <a:lnTo>
                    <a:pt x="1268921" y="202597"/>
                  </a:lnTo>
                  <a:lnTo>
                    <a:pt x="1272921" y="205073"/>
                  </a:lnTo>
                  <a:lnTo>
                    <a:pt x="1260729" y="216884"/>
                  </a:lnTo>
                  <a:lnTo>
                    <a:pt x="1268730" y="224409"/>
                  </a:lnTo>
                  <a:lnTo>
                    <a:pt x="1249775" y="232315"/>
                  </a:lnTo>
                  <a:lnTo>
                    <a:pt x="1224153" y="232886"/>
                  </a:lnTo>
                  <a:lnTo>
                    <a:pt x="1201769" y="253365"/>
                  </a:lnTo>
                  <a:lnTo>
                    <a:pt x="1200722" y="258127"/>
                  </a:lnTo>
                  <a:lnTo>
                    <a:pt x="1205198" y="256794"/>
                  </a:lnTo>
                  <a:lnTo>
                    <a:pt x="1208532" y="264033"/>
                  </a:lnTo>
                  <a:lnTo>
                    <a:pt x="1211008" y="277273"/>
                  </a:lnTo>
                  <a:lnTo>
                    <a:pt x="1210437" y="293084"/>
                  </a:lnTo>
                  <a:lnTo>
                    <a:pt x="1225963" y="297084"/>
                  </a:lnTo>
                  <a:lnTo>
                    <a:pt x="1223581" y="311182"/>
                  </a:lnTo>
                  <a:lnTo>
                    <a:pt x="1216533" y="316420"/>
                  </a:lnTo>
                  <a:lnTo>
                    <a:pt x="1210342" y="316706"/>
                  </a:lnTo>
                  <a:lnTo>
                    <a:pt x="1207484" y="308419"/>
                  </a:lnTo>
                  <a:lnTo>
                    <a:pt x="1197864" y="306324"/>
                  </a:lnTo>
                  <a:lnTo>
                    <a:pt x="1195006" y="297656"/>
                  </a:lnTo>
                  <a:lnTo>
                    <a:pt x="1189101" y="297751"/>
                  </a:lnTo>
                  <a:lnTo>
                    <a:pt x="1185958" y="312039"/>
                  </a:lnTo>
                  <a:lnTo>
                    <a:pt x="1176528" y="309562"/>
                  </a:lnTo>
                  <a:lnTo>
                    <a:pt x="1176242" y="311944"/>
                  </a:lnTo>
                  <a:lnTo>
                    <a:pt x="1169384" y="313182"/>
                  </a:lnTo>
                  <a:lnTo>
                    <a:pt x="1170337" y="327850"/>
                  </a:lnTo>
                  <a:lnTo>
                    <a:pt x="1161860" y="327184"/>
                  </a:lnTo>
                  <a:lnTo>
                    <a:pt x="1164432" y="314801"/>
                  </a:lnTo>
                  <a:lnTo>
                    <a:pt x="1157192" y="314992"/>
                  </a:lnTo>
                  <a:lnTo>
                    <a:pt x="1154430" y="323374"/>
                  </a:lnTo>
                  <a:lnTo>
                    <a:pt x="1156621" y="324612"/>
                  </a:lnTo>
                  <a:lnTo>
                    <a:pt x="1156240" y="350615"/>
                  </a:lnTo>
                  <a:lnTo>
                    <a:pt x="1143857" y="355854"/>
                  </a:lnTo>
                  <a:lnTo>
                    <a:pt x="1141857" y="365760"/>
                  </a:lnTo>
                  <a:lnTo>
                    <a:pt x="1136618" y="364617"/>
                  </a:lnTo>
                  <a:lnTo>
                    <a:pt x="1136142" y="357473"/>
                  </a:lnTo>
                  <a:lnTo>
                    <a:pt x="1133571" y="373761"/>
                  </a:lnTo>
                  <a:lnTo>
                    <a:pt x="1136618" y="375380"/>
                  </a:lnTo>
                  <a:lnTo>
                    <a:pt x="1136333" y="380047"/>
                  </a:lnTo>
                  <a:lnTo>
                    <a:pt x="1131856" y="380333"/>
                  </a:lnTo>
                  <a:lnTo>
                    <a:pt x="1131856" y="386048"/>
                  </a:lnTo>
                  <a:lnTo>
                    <a:pt x="1127284" y="386524"/>
                  </a:lnTo>
                  <a:lnTo>
                    <a:pt x="1126808" y="391954"/>
                  </a:lnTo>
                  <a:lnTo>
                    <a:pt x="1132237" y="393763"/>
                  </a:lnTo>
                  <a:lnTo>
                    <a:pt x="1129760" y="399383"/>
                  </a:lnTo>
                  <a:lnTo>
                    <a:pt x="1135952" y="401098"/>
                  </a:lnTo>
                  <a:lnTo>
                    <a:pt x="1132999" y="424529"/>
                  </a:lnTo>
                  <a:lnTo>
                    <a:pt x="1141381" y="445198"/>
                  </a:lnTo>
                  <a:lnTo>
                    <a:pt x="1145191" y="447103"/>
                  </a:lnTo>
                  <a:lnTo>
                    <a:pt x="1141952" y="449294"/>
                  </a:lnTo>
                  <a:lnTo>
                    <a:pt x="1148810" y="456438"/>
                  </a:lnTo>
                  <a:lnTo>
                    <a:pt x="1145667" y="462534"/>
                  </a:lnTo>
                  <a:lnTo>
                    <a:pt x="1147572" y="463963"/>
                  </a:lnTo>
                  <a:lnTo>
                    <a:pt x="1133380" y="472154"/>
                  </a:lnTo>
                  <a:lnTo>
                    <a:pt x="1133380" y="477202"/>
                  </a:lnTo>
                  <a:lnTo>
                    <a:pt x="1137666" y="476821"/>
                  </a:lnTo>
                  <a:lnTo>
                    <a:pt x="1133571" y="478917"/>
                  </a:lnTo>
                  <a:lnTo>
                    <a:pt x="1133665" y="487013"/>
                  </a:lnTo>
                  <a:lnTo>
                    <a:pt x="1140048" y="501491"/>
                  </a:lnTo>
                  <a:lnTo>
                    <a:pt x="1157478" y="522541"/>
                  </a:lnTo>
                  <a:lnTo>
                    <a:pt x="1145953" y="532447"/>
                  </a:lnTo>
                  <a:lnTo>
                    <a:pt x="1144333" y="538734"/>
                  </a:lnTo>
                  <a:lnTo>
                    <a:pt x="1146239" y="548830"/>
                  </a:lnTo>
                  <a:lnTo>
                    <a:pt x="1141191" y="555498"/>
                  </a:lnTo>
                  <a:lnTo>
                    <a:pt x="1136523" y="557308"/>
                  </a:lnTo>
                  <a:lnTo>
                    <a:pt x="1132618" y="584168"/>
                  </a:lnTo>
                  <a:lnTo>
                    <a:pt x="1138047" y="601408"/>
                  </a:lnTo>
                  <a:lnTo>
                    <a:pt x="1155192" y="595217"/>
                  </a:lnTo>
                  <a:lnTo>
                    <a:pt x="1156621" y="598265"/>
                  </a:lnTo>
                  <a:lnTo>
                    <a:pt x="1164717" y="594455"/>
                  </a:lnTo>
                  <a:lnTo>
                    <a:pt x="1191292" y="590645"/>
                  </a:lnTo>
                  <a:lnTo>
                    <a:pt x="1202246" y="634174"/>
                  </a:lnTo>
                  <a:lnTo>
                    <a:pt x="1199388" y="640461"/>
                  </a:lnTo>
                  <a:lnTo>
                    <a:pt x="1202627" y="654558"/>
                  </a:lnTo>
                  <a:lnTo>
                    <a:pt x="1193578" y="661416"/>
                  </a:lnTo>
                  <a:lnTo>
                    <a:pt x="1196055" y="665702"/>
                  </a:lnTo>
                  <a:lnTo>
                    <a:pt x="1184720" y="664083"/>
                  </a:lnTo>
                  <a:lnTo>
                    <a:pt x="1187482" y="671322"/>
                  </a:lnTo>
                  <a:lnTo>
                    <a:pt x="1179195" y="676275"/>
                  </a:lnTo>
                  <a:lnTo>
                    <a:pt x="1183958" y="681038"/>
                  </a:lnTo>
                  <a:lnTo>
                    <a:pt x="1178814" y="687514"/>
                  </a:lnTo>
                  <a:lnTo>
                    <a:pt x="1182433" y="692753"/>
                  </a:lnTo>
                  <a:lnTo>
                    <a:pt x="1184529" y="691229"/>
                  </a:lnTo>
                  <a:lnTo>
                    <a:pt x="1198341" y="718090"/>
                  </a:lnTo>
                  <a:lnTo>
                    <a:pt x="1194530" y="719614"/>
                  </a:lnTo>
                  <a:lnTo>
                    <a:pt x="1192816" y="715042"/>
                  </a:lnTo>
                  <a:lnTo>
                    <a:pt x="1189577" y="717137"/>
                  </a:lnTo>
                  <a:lnTo>
                    <a:pt x="1188339" y="714946"/>
                  </a:lnTo>
                  <a:lnTo>
                    <a:pt x="1178528" y="724186"/>
                  </a:lnTo>
                  <a:lnTo>
                    <a:pt x="1177005" y="733615"/>
                  </a:lnTo>
                  <a:lnTo>
                    <a:pt x="1184910" y="729710"/>
                  </a:lnTo>
                  <a:lnTo>
                    <a:pt x="1185958" y="739616"/>
                  </a:lnTo>
                  <a:lnTo>
                    <a:pt x="1194626" y="738568"/>
                  </a:lnTo>
                  <a:lnTo>
                    <a:pt x="1195769" y="742950"/>
                  </a:lnTo>
                  <a:lnTo>
                    <a:pt x="1190244" y="745903"/>
                  </a:lnTo>
                  <a:lnTo>
                    <a:pt x="1190815" y="750760"/>
                  </a:lnTo>
                  <a:lnTo>
                    <a:pt x="1204437" y="749713"/>
                  </a:lnTo>
                  <a:lnTo>
                    <a:pt x="1203484" y="756666"/>
                  </a:lnTo>
                  <a:lnTo>
                    <a:pt x="1197388" y="763524"/>
                  </a:lnTo>
                  <a:lnTo>
                    <a:pt x="1212533" y="784860"/>
                  </a:lnTo>
                  <a:lnTo>
                    <a:pt x="1215866" y="794004"/>
                  </a:lnTo>
                  <a:lnTo>
                    <a:pt x="1223105" y="792194"/>
                  </a:lnTo>
                  <a:lnTo>
                    <a:pt x="1225106" y="795909"/>
                  </a:lnTo>
                  <a:lnTo>
                    <a:pt x="1229201" y="794099"/>
                  </a:lnTo>
                  <a:lnTo>
                    <a:pt x="1239203" y="785431"/>
                  </a:lnTo>
                  <a:lnTo>
                    <a:pt x="1240727" y="780955"/>
                  </a:lnTo>
                  <a:lnTo>
                    <a:pt x="1242537" y="786384"/>
                  </a:lnTo>
                  <a:lnTo>
                    <a:pt x="1226630" y="801624"/>
                  </a:lnTo>
                  <a:lnTo>
                    <a:pt x="1226725" y="805053"/>
                  </a:lnTo>
                  <a:lnTo>
                    <a:pt x="1230725" y="807053"/>
                  </a:lnTo>
                  <a:lnTo>
                    <a:pt x="1228725" y="813149"/>
                  </a:lnTo>
                  <a:lnTo>
                    <a:pt x="1232345" y="817340"/>
                  </a:lnTo>
                  <a:lnTo>
                    <a:pt x="1243108" y="809434"/>
                  </a:lnTo>
                  <a:lnTo>
                    <a:pt x="1244441" y="811149"/>
                  </a:lnTo>
                  <a:lnTo>
                    <a:pt x="1234631" y="820864"/>
                  </a:lnTo>
                  <a:lnTo>
                    <a:pt x="1241108" y="830389"/>
                  </a:lnTo>
                  <a:lnTo>
                    <a:pt x="1248537" y="836009"/>
                  </a:lnTo>
                  <a:lnTo>
                    <a:pt x="1258919" y="819817"/>
                  </a:lnTo>
                  <a:lnTo>
                    <a:pt x="1261967" y="822769"/>
                  </a:lnTo>
                  <a:lnTo>
                    <a:pt x="1261205" y="825627"/>
                  </a:lnTo>
                  <a:lnTo>
                    <a:pt x="1253490" y="838486"/>
                  </a:lnTo>
                  <a:lnTo>
                    <a:pt x="1256919" y="841724"/>
                  </a:lnTo>
                  <a:lnTo>
                    <a:pt x="1259015" y="839248"/>
                  </a:lnTo>
                  <a:lnTo>
                    <a:pt x="1264825" y="838867"/>
                  </a:lnTo>
                  <a:lnTo>
                    <a:pt x="1270730" y="851154"/>
                  </a:lnTo>
                  <a:lnTo>
                    <a:pt x="1275017" y="850201"/>
                  </a:lnTo>
                  <a:lnTo>
                    <a:pt x="1284256" y="856869"/>
                  </a:lnTo>
                  <a:lnTo>
                    <a:pt x="1288828" y="855059"/>
                  </a:lnTo>
                  <a:lnTo>
                    <a:pt x="1305115" y="835342"/>
                  </a:lnTo>
                  <a:lnTo>
                    <a:pt x="1312641" y="837057"/>
                  </a:lnTo>
                  <a:lnTo>
                    <a:pt x="1316641" y="840867"/>
                  </a:lnTo>
                  <a:lnTo>
                    <a:pt x="1323022" y="840105"/>
                  </a:lnTo>
                  <a:lnTo>
                    <a:pt x="1330548" y="843058"/>
                  </a:lnTo>
                  <a:lnTo>
                    <a:pt x="1335215" y="846487"/>
                  </a:lnTo>
                  <a:lnTo>
                    <a:pt x="1342072" y="859631"/>
                  </a:lnTo>
                  <a:lnTo>
                    <a:pt x="1340644" y="863536"/>
                  </a:lnTo>
                  <a:lnTo>
                    <a:pt x="1347312" y="881824"/>
                  </a:lnTo>
                  <a:lnTo>
                    <a:pt x="1358456" y="887539"/>
                  </a:lnTo>
                  <a:lnTo>
                    <a:pt x="1360266" y="898874"/>
                  </a:lnTo>
                  <a:lnTo>
                    <a:pt x="1358741" y="901255"/>
                  </a:lnTo>
                  <a:lnTo>
                    <a:pt x="1349121" y="902017"/>
                  </a:lnTo>
                  <a:lnTo>
                    <a:pt x="1336929" y="917162"/>
                  </a:lnTo>
                  <a:lnTo>
                    <a:pt x="1320070" y="917448"/>
                  </a:lnTo>
                  <a:lnTo>
                    <a:pt x="1305115" y="925068"/>
                  </a:lnTo>
                  <a:lnTo>
                    <a:pt x="1310355" y="940022"/>
                  </a:lnTo>
                  <a:lnTo>
                    <a:pt x="1323594" y="956691"/>
                  </a:lnTo>
                  <a:lnTo>
                    <a:pt x="1325594" y="968502"/>
                  </a:lnTo>
                  <a:lnTo>
                    <a:pt x="1319403" y="969645"/>
                  </a:lnTo>
                  <a:lnTo>
                    <a:pt x="1323499" y="980503"/>
                  </a:lnTo>
                  <a:lnTo>
                    <a:pt x="1335596" y="998220"/>
                  </a:lnTo>
                  <a:lnTo>
                    <a:pt x="1316832" y="1012126"/>
                  </a:lnTo>
                  <a:lnTo>
                    <a:pt x="1319784" y="1018984"/>
                  </a:lnTo>
                  <a:lnTo>
                    <a:pt x="1311974" y="1021937"/>
                  </a:lnTo>
                  <a:lnTo>
                    <a:pt x="1306830" y="1032796"/>
                  </a:lnTo>
                  <a:lnTo>
                    <a:pt x="1308830" y="1036891"/>
                  </a:lnTo>
                  <a:lnTo>
                    <a:pt x="1305021" y="1041463"/>
                  </a:lnTo>
                  <a:lnTo>
                    <a:pt x="1305401" y="1047940"/>
                  </a:lnTo>
                  <a:lnTo>
                    <a:pt x="1310640" y="1048988"/>
                  </a:lnTo>
                  <a:lnTo>
                    <a:pt x="1309306" y="1044607"/>
                  </a:lnTo>
                  <a:lnTo>
                    <a:pt x="1313117" y="1046035"/>
                  </a:lnTo>
                  <a:lnTo>
                    <a:pt x="1317117" y="1043940"/>
                  </a:lnTo>
                  <a:lnTo>
                    <a:pt x="1318355" y="1045940"/>
                  </a:lnTo>
                  <a:lnTo>
                    <a:pt x="1316069" y="1048702"/>
                  </a:lnTo>
                  <a:lnTo>
                    <a:pt x="1302353" y="1055275"/>
                  </a:lnTo>
                  <a:lnTo>
                    <a:pt x="1295305" y="1045464"/>
                  </a:lnTo>
                  <a:lnTo>
                    <a:pt x="1295686" y="1041844"/>
                  </a:lnTo>
                  <a:lnTo>
                    <a:pt x="1298162" y="1044511"/>
                  </a:lnTo>
                  <a:lnTo>
                    <a:pt x="1298734" y="1035272"/>
                  </a:lnTo>
                  <a:lnTo>
                    <a:pt x="1293019" y="1034320"/>
                  </a:lnTo>
                  <a:lnTo>
                    <a:pt x="1292448" y="1041559"/>
                  </a:lnTo>
                  <a:lnTo>
                    <a:pt x="1284351" y="1048417"/>
                  </a:lnTo>
                  <a:lnTo>
                    <a:pt x="1284066" y="1058989"/>
                  </a:lnTo>
                  <a:lnTo>
                    <a:pt x="1281494" y="1056322"/>
                  </a:lnTo>
                  <a:lnTo>
                    <a:pt x="1272826" y="1061942"/>
                  </a:lnTo>
                  <a:lnTo>
                    <a:pt x="1268158" y="1061942"/>
                  </a:lnTo>
                  <a:lnTo>
                    <a:pt x="1262824" y="1054608"/>
                  </a:lnTo>
                  <a:lnTo>
                    <a:pt x="1247109" y="1066990"/>
                  </a:lnTo>
                  <a:lnTo>
                    <a:pt x="1244823" y="1065466"/>
                  </a:lnTo>
                  <a:lnTo>
                    <a:pt x="1239393" y="1069657"/>
                  </a:lnTo>
                  <a:lnTo>
                    <a:pt x="1219676" y="1073563"/>
                  </a:lnTo>
                  <a:lnTo>
                    <a:pt x="1214914" y="1071467"/>
                  </a:lnTo>
                  <a:lnTo>
                    <a:pt x="1212628" y="1073848"/>
                  </a:lnTo>
                  <a:lnTo>
                    <a:pt x="1203960" y="1074801"/>
                  </a:lnTo>
                  <a:lnTo>
                    <a:pt x="1195006" y="1085278"/>
                  </a:lnTo>
                  <a:lnTo>
                    <a:pt x="1191864" y="1103471"/>
                  </a:lnTo>
                  <a:lnTo>
                    <a:pt x="1180147" y="1110901"/>
                  </a:lnTo>
                  <a:lnTo>
                    <a:pt x="1177290" y="1119568"/>
                  </a:lnTo>
                  <a:lnTo>
                    <a:pt x="1168051" y="1129189"/>
                  </a:lnTo>
                  <a:lnTo>
                    <a:pt x="1191673" y="1177385"/>
                  </a:lnTo>
                  <a:lnTo>
                    <a:pt x="1199293" y="1207103"/>
                  </a:lnTo>
                  <a:lnTo>
                    <a:pt x="1208627" y="1225391"/>
                  </a:lnTo>
                  <a:lnTo>
                    <a:pt x="1214056" y="1230725"/>
                  </a:lnTo>
                  <a:lnTo>
                    <a:pt x="1229106" y="1221200"/>
                  </a:lnTo>
                  <a:lnTo>
                    <a:pt x="1233773" y="1221105"/>
                  </a:lnTo>
                  <a:lnTo>
                    <a:pt x="1241393" y="1228249"/>
                  </a:lnTo>
                  <a:lnTo>
                    <a:pt x="1248918" y="1231106"/>
                  </a:lnTo>
                  <a:lnTo>
                    <a:pt x="1277303" y="1225582"/>
                  </a:lnTo>
                  <a:lnTo>
                    <a:pt x="1282065" y="1226915"/>
                  </a:lnTo>
                  <a:lnTo>
                    <a:pt x="1292257" y="1221486"/>
                  </a:lnTo>
                  <a:lnTo>
                    <a:pt x="1293971" y="1223963"/>
                  </a:lnTo>
                  <a:lnTo>
                    <a:pt x="1301687" y="1224820"/>
                  </a:lnTo>
                  <a:lnTo>
                    <a:pt x="1303877" y="1215961"/>
                  </a:lnTo>
                  <a:lnTo>
                    <a:pt x="1299687" y="1209294"/>
                  </a:lnTo>
                  <a:lnTo>
                    <a:pt x="1296639" y="1209389"/>
                  </a:lnTo>
                  <a:lnTo>
                    <a:pt x="1295972" y="1202626"/>
                  </a:lnTo>
                  <a:lnTo>
                    <a:pt x="1291876" y="1200817"/>
                  </a:lnTo>
                  <a:lnTo>
                    <a:pt x="1293495" y="1189863"/>
                  </a:lnTo>
                  <a:lnTo>
                    <a:pt x="1297496" y="1185386"/>
                  </a:lnTo>
                  <a:lnTo>
                    <a:pt x="1301687" y="1200626"/>
                  </a:lnTo>
                  <a:lnTo>
                    <a:pt x="1308830" y="1197578"/>
                  </a:lnTo>
                  <a:lnTo>
                    <a:pt x="1319594" y="1182624"/>
                  </a:lnTo>
                  <a:lnTo>
                    <a:pt x="1329309" y="1196626"/>
                  </a:lnTo>
                  <a:lnTo>
                    <a:pt x="1336167" y="1195197"/>
                  </a:lnTo>
                  <a:lnTo>
                    <a:pt x="1341406" y="1203103"/>
                  </a:lnTo>
                  <a:lnTo>
                    <a:pt x="1337787" y="1210342"/>
                  </a:lnTo>
                  <a:lnTo>
                    <a:pt x="1340358" y="1213675"/>
                  </a:lnTo>
                  <a:lnTo>
                    <a:pt x="1336262" y="1216533"/>
                  </a:lnTo>
                  <a:lnTo>
                    <a:pt x="1340930" y="1218057"/>
                  </a:lnTo>
                  <a:lnTo>
                    <a:pt x="1340453" y="1225105"/>
                  </a:lnTo>
                  <a:lnTo>
                    <a:pt x="1337787" y="1237869"/>
                  </a:lnTo>
                  <a:lnTo>
                    <a:pt x="1334453" y="1239869"/>
                  </a:lnTo>
                  <a:lnTo>
                    <a:pt x="1340168" y="1257300"/>
                  </a:lnTo>
                  <a:lnTo>
                    <a:pt x="1349502" y="1271588"/>
                  </a:lnTo>
                  <a:lnTo>
                    <a:pt x="1362742" y="1283018"/>
                  </a:lnTo>
                  <a:lnTo>
                    <a:pt x="1370267" y="1274255"/>
                  </a:lnTo>
                  <a:lnTo>
                    <a:pt x="1376458" y="1279684"/>
                  </a:lnTo>
                  <a:lnTo>
                    <a:pt x="1387698" y="1300924"/>
                  </a:lnTo>
                  <a:lnTo>
                    <a:pt x="1426274" y="1336262"/>
                  </a:lnTo>
                  <a:lnTo>
                    <a:pt x="1434274" y="1350454"/>
                  </a:lnTo>
                  <a:lnTo>
                    <a:pt x="1433798" y="1355121"/>
                  </a:lnTo>
                  <a:lnTo>
                    <a:pt x="1431512" y="1355121"/>
                  </a:lnTo>
                  <a:lnTo>
                    <a:pt x="1434560" y="1363980"/>
                  </a:lnTo>
                  <a:lnTo>
                    <a:pt x="1427512" y="1366171"/>
                  </a:lnTo>
                  <a:lnTo>
                    <a:pt x="1429036" y="1371505"/>
                  </a:lnTo>
                  <a:lnTo>
                    <a:pt x="1419321" y="1386554"/>
                  </a:lnTo>
                  <a:lnTo>
                    <a:pt x="1408462" y="1382935"/>
                  </a:lnTo>
                  <a:lnTo>
                    <a:pt x="1407414" y="1385030"/>
                  </a:lnTo>
                  <a:lnTo>
                    <a:pt x="1399699" y="1382077"/>
                  </a:lnTo>
                  <a:lnTo>
                    <a:pt x="1391412" y="1384459"/>
                  </a:lnTo>
                  <a:lnTo>
                    <a:pt x="1385126" y="1383125"/>
                  </a:lnTo>
                  <a:lnTo>
                    <a:pt x="1383316" y="1387602"/>
                  </a:lnTo>
                  <a:lnTo>
                    <a:pt x="1380268" y="1388269"/>
                  </a:lnTo>
                  <a:lnTo>
                    <a:pt x="1379506" y="1395603"/>
                  </a:lnTo>
                  <a:lnTo>
                    <a:pt x="1376934" y="1395984"/>
                  </a:lnTo>
                  <a:lnTo>
                    <a:pt x="1378173" y="1406461"/>
                  </a:lnTo>
                  <a:lnTo>
                    <a:pt x="1362171" y="1418558"/>
                  </a:lnTo>
                  <a:lnTo>
                    <a:pt x="1368076" y="1424749"/>
                  </a:lnTo>
                  <a:lnTo>
                    <a:pt x="1372839" y="1422845"/>
                  </a:lnTo>
                  <a:lnTo>
                    <a:pt x="1372743" y="1418844"/>
                  </a:lnTo>
                  <a:lnTo>
                    <a:pt x="1376553" y="1416748"/>
                  </a:lnTo>
                  <a:lnTo>
                    <a:pt x="1381982" y="1420368"/>
                  </a:lnTo>
                  <a:lnTo>
                    <a:pt x="1382173" y="1425321"/>
                  </a:lnTo>
                  <a:lnTo>
                    <a:pt x="1372553" y="1432465"/>
                  </a:lnTo>
                  <a:lnTo>
                    <a:pt x="1373124" y="1437608"/>
                  </a:lnTo>
                  <a:lnTo>
                    <a:pt x="1375505" y="1436561"/>
                  </a:lnTo>
                  <a:lnTo>
                    <a:pt x="1379506" y="1441895"/>
                  </a:lnTo>
                  <a:lnTo>
                    <a:pt x="1378934" y="1449134"/>
                  </a:lnTo>
                  <a:lnTo>
                    <a:pt x="1390269" y="1449895"/>
                  </a:lnTo>
                  <a:lnTo>
                    <a:pt x="1388745" y="1446943"/>
                  </a:lnTo>
                  <a:lnTo>
                    <a:pt x="1393603" y="1444847"/>
                  </a:lnTo>
                  <a:lnTo>
                    <a:pt x="1394460" y="1450943"/>
                  </a:lnTo>
                  <a:lnTo>
                    <a:pt x="1389602" y="1457039"/>
                  </a:lnTo>
                  <a:lnTo>
                    <a:pt x="1390746" y="1458753"/>
                  </a:lnTo>
                  <a:lnTo>
                    <a:pt x="1387126" y="1459135"/>
                  </a:lnTo>
                  <a:lnTo>
                    <a:pt x="1382554" y="1465993"/>
                  </a:lnTo>
                  <a:lnTo>
                    <a:pt x="1378744" y="1467135"/>
                  </a:lnTo>
                  <a:lnTo>
                    <a:pt x="1379030" y="1469517"/>
                  </a:lnTo>
                  <a:lnTo>
                    <a:pt x="1385316" y="1471803"/>
                  </a:lnTo>
                  <a:lnTo>
                    <a:pt x="1394270" y="1482090"/>
                  </a:lnTo>
                  <a:lnTo>
                    <a:pt x="1396080" y="1480280"/>
                  </a:lnTo>
                  <a:lnTo>
                    <a:pt x="1404842" y="1486090"/>
                  </a:lnTo>
                  <a:lnTo>
                    <a:pt x="1400747" y="1492948"/>
                  </a:lnTo>
                  <a:lnTo>
                    <a:pt x="1393032" y="1489615"/>
                  </a:lnTo>
                  <a:lnTo>
                    <a:pt x="1392555" y="1493615"/>
                  </a:lnTo>
                  <a:lnTo>
                    <a:pt x="1378744" y="1484757"/>
                  </a:lnTo>
                  <a:lnTo>
                    <a:pt x="1367981" y="1470660"/>
                  </a:lnTo>
                  <a:lnTo>
                    <a:pt x="1364933" y="1473422"/>
                  </a:lnTo>
                  <a:lnTo>
                    <a:pt x="1360551" y="1472946"/>
                  </a:lnTo>
                  <a:lnTo>
                    <a:pt x="1358456" y="1470946"/>
                  </a:lnTo>
                  <a:lnTo>
                    <a:pt x="1360646" y="1468184"/>
                  </a:lnTo>
                  <a:lnTo>
                    <a:pt x="1348740" y="1451515"/>
                  </a:lnTo>
                  <a:lnTo>
                    <a:pt x="1345121" y="1452658"/>
                  </a:lnTo>
                  <a:lnTo>
                    <a:pt x="1341787" y="1469231"/>
                  </a:lnTo>
                  <a:lnTo>
                    <a:pt x="1338930" y="1472565"/>
                  </a:lnTo>
                  <a:lnTo>
                    <a:pt x="1333596" y="1470184"/>
                  </a:lnTo>
                  <a:lnTo>
                    <a:pt x="1325404" y="1473994"/>
                  </a:lnTo>
                  <a:lnTo>
                    <a:pt x="1317022" y="1469803"/>
                  </a:lnTo>
                  <a:lnTo>
                    <a:pt x="1319594" y="1479328"/>
                  </a:lnTo>
                  <a:lnTo>
                    <a:pt x="1313402" y="1496092"/>
                  </a:lnTo>
                  <a:lnTo>
                    <a:pt x="1288257" y="1502854"/>
                  </a:lnTo>
                  <a:lnTo>
                    <a:pt x="1278446" y="1498282"/>
                  </a:lnTo>
                  <a:lnTo>
                    <a:pt x="1276731" y="1494758"/>
                  </a:lnTo>
                  <a:lnTo>
                    <a:pt x="1273016" y="1498378"/>
                  </a:lnTo>
                  <a:lnTo>
                    <a:pt x="1271016" y="1508570"/>
                  </a:lnTo>
                  <a:lnTo>
                    <a:pt x="1266635" y="1507427"/>
                  </a:lnTo>
                  <a:lnTo>
                    <a:pt x="1266159" y="1511046"/>
                  </a:lnTo>
                  <a:lnTo>
                    <a:pt x="1262920" y="1508760"/>
                  </a:lnTo>
                  <a:lnTo>
                    <a:pt x="1248156" y="1518571"/>
                  </a:lnTo>
                  <a:lnTo>
                    <a:pt x="1247680" y="1543717"/>
                  </a:lnTo>
                  <a:lnTo>
                    <a:pt x="1243489" y="1548479"/>
                  </a:lnTo>
                  <a:lnTo>
                    <a:pt x="1236821" y="1542955"/>
                  </a:lnTo>
                  <a:lnTo>
                    <a:pt x="1228154" y="1548955"/>
                  </a:lnTo>
                  <a:lnTo>
                    <a:pt x="1232154" y="1550575"/>
                  </a:lnTo>
                  <a:lnTo>
                    <a:pt x="1234821" y="1558099"/>
                  </a:lnTo>
                  <a:lnTo>
                    <a:pt x="1241965" y="1561433"/>
                  </a:lnTo>
                  <a:lnTo>
                    <a:pt x="1244727" y="1559337"/>
                  </a:lnTo>
                  <a:lnTo>
                    <a:pt x="1257396" y="1572959"/>
                  </a:lnTo>
                  <a:lnTo>
                    <a:pt x="1257205" y="1577340"/>
                  </a:lnTo>
                  <a:lnTo>
                    <a:pt x="1263682" y="1581055"/>
                  </a:lnTo>
                  <a:lnTo>
                    <a:pt x="1275207" y="1573053"/>
                  </a:lnTo>
                  <a:lnTo>
                    <a:pt x="1279398" y="1578673"/>
                  </a:lnTo>
                  <a:lnTo>
                    <a:pt x="1276540" y="1581435"/>
                  </a:lnTo>
                  <a:lnTo>
                    <a:pt x="1276540" y="1587151"/>
                  </a:lnTo>
                  <a:lnTo>
                    <a:pt x="1279589" y="1579245"/>
                  </a:lnTo>
                  <a:lnTo>
                    <a:pt x="1283113" y="1581245"/>
                  </a:lnTo>
                  <a:lnTo>
                    <a:pt x="1287208" y="1573816"/>
                  </a:lnTo>
                  <a:lnTo>
                    <a:pt x="1289114" y="1581340"/>
                  </a:lnTo>
                  <a:lnTo>
                    <a:pt x="1296543" y="1576768"/>
                  </a:lnTo>
                  <a:lnTo>
                    <a:pt x="1299781" y="1582674"/>
                  </a:lnTo>
                  <a:lnTo>
                    <a:pt x="1307592" y="1583721"/>
                  </a:lnTo>
                  <a:lnTo>
                    <a:pt x="1309116" y="1587341"/>
                  </a:lnTo>
                  <a:lnTo>
                    <a:pt x="1327976" y="1589913"/>
                  </a:lnTo>
                  <a:lnTo>
                    <a:pt x="1340930" y="1586389"/>
                  </a:lnTo>
                  <a:lnTo>
                    <a:pt x="1343025" y="1592580"/>
                  </a:lnTo>
                  <a:lnTo>
                    <a:pt x="1339691" y="1606201"/>
                  </a:lnTo>
                  <a:lnTo>
                    <a:pt x="1333405" y="1615630"/>
                  </a:lnTo>
                  <a:lnTo>
                    <a:pt x="1330928" y="1614678"/>
                  </a:lnTo>
                  <a:lnTo>
                    <a:pt x="1328833" y="1620488"/>
                  </a:lnTo>
                  <a:lnTo>
                    <a:pt x="1321784" y="1624774"/>
                  </a:lnTo>
                  <a:lnTo>
                    <a:pt x="1318641" y="1623536"/>
                  </a:lnTo>
                  <a:lnTo>
                    <a:pt x="1305592" y="1628489"/>
                  </a:lnTo>
                  <a:lnTo>
                    <a:pt x="1283589" y="1646111"/>
                  </a:lnTo>
                  <a:lnTo>
                    <a:pt x="1284256" y="1658112"/>
                  </a:lnTo>
                  <a:lnTo>
                    <a:pt x="1280446" y="1655826"/>
                  </a:lnTo>
                  <a:lnTo>
                    <a:pt x="1276922" y="1658112"/>
                  </a:lnTo>
                  <a:lnTo>
                    <a:pt x="1274541" y="1656779"/>
                  </a:lnTo>
                  <a:lnTo>
                    <a:pt x="1271397" y="1658112"/>
                  </a:lnTo>
                  <a:lnTo>
                    <a:pt x="1271969" y="1661065"/>
                  </a:lnTo>
                  <a:lnTo>
                    <a:pt x="1240727" y="1666399"/>
                  </a:lnTo>
                  <a:lnTo>
                    <a:pt x="1229487" y="1664208"/>
                  </a:lnTo>
                  <a:lnTo>
                    <a:pt x="1215390" y="1672018"/>
                  </a:lnTo>
                  <a:lnTo>
                    <a:pt x="1212818" y="1675352"/>
                  </a:lnTo>
                  <a:lnTo>
                    <a:pt x="1214533" y="1678781"/>
                  </a:lnTo>
                  <a:lnTo>
                    <a:pt x="1210056" y="1680591"/>
                  </a:lnTo>
                  <a:lnTo>
                    <a:pt x="1207199" y="1692402"/>
                  </a:lnTo>
                  <a:lnTo>
                    <a:pt x="1200817" y="1700879"/>
                  </a:lnTo>
                  <a:lnTo>
                    <a:pt x="1193578" y="1707832"/>
                  </a:lnTo>
                  <a:lnTo>
                    <a:pt x="1180910" y="1713357"/>
                  </a:lnTo>
                  <a:lnTo>
                    <a:pt x="1177481" y="1732693"/>
                  </a:lnTo>
                  <a:lnTo>
                    <a:pt x="1170242" y="1734312"/>
                  </a:lnTo>
                  <a:lnTo>
                    <a:pt x="1169289" y="1732597"/>
                  </a:lnTo>
                  <a:lnTo>
                    <a:pt x="1165193" y="1736979"/>
                  </a:lnTo>
                  <a:lnTo>
                    <a:pt x="1153192" y="1740312"/>
                  </a:lnTo>
                  <a:lnTo>
                    <a:pt x="1147477" y="1738408"/>
                  </a:lnTo>
                  <a:lnTo>
                    <a:pt x="1147572" y="1734312"/>
                  </a:lnTo>
                  <a:lnTo>
                    <a:pt x="1144905" y="1734026"/>
                  </a:lnTo>
                  <a:lnTo>
                    <a:pt x="1141857" y="1728978"/>
                  </a:lnTo>
                  <a:lnTo>
                    <a:pt x="1138714" y="1729264"/>
                  </a:lnTo>
                  <a:lnTo>
                    <a:pt x="1124236" y="1737741"/>
                  </a:lnTo>
                  <a:lnTo>
                    <a:pt x="1116330" y="1746218"/>
                  </a:lnTo>
                  <a:lnTo>
                    <a:pt x="1104614" y="1751076"/>
                  </a:lnTo>
                  <a:lnTo>
                    <a:pt x="1100709" y="1757267"/>
                  </a:lnTo>
                  <a:lnTo>
                    <a:pt x="1093756" y="1758315"/>
                  </a:lnTo>
                  <a:lnTo>
                    <a:pt x="1091470" y="1767364"/>
                  </a:lnTo>
                  <a:lnTo>
                    <a:pt x="1087089" y="1760505"/>
                  </a:lnTo>
                  <a:lnTo>
                    <a:pt x="1083564" y="1760505"/>
                  </a:lnTo>
                  <a:lnTo>
                    <a:pt x="1068133" y="1775079"/>
                  </a:lnTo>
                  <a:lnTo>
                    <a:pt x="1064133" y="1784413"/>
                  </a:lnTo>
                  <a:lnTo>
                    <a:pt x="1059180" y="1784985"/>
                  </a:lnTo>
                  <a:lnTo>
                    <a:pt x="1048131" y="1779651"/>
                  </a:lnTo>
                  <a:lnTo>
                    <a:pt x="1045369" y="1766697"/>
                  </a:lnTo>
                  <a:lnTo>
                    <a:pt x="1047083" y="1760505"/>
                  </a:lnTo>
                  <a:lnTo>
                    <a:pt x="1055751" y="1750409"/>
                  </a:lnTo>
                  <a:lnTo>
                    <a:pt x="1070229" y="1741075"/>
                  </a:lnTo>
                  <a:lnTo>
                    <a:pt x="1070896" y="1737931"/>
                  </a:lnTo>
                  <a:lnTo>
                    <a:pt x="1063466" y="1722691"/>
                  </a:lnTo>
                  <a:lnTo>
                    <a:pt x="1059942" y="1721929"/>
                  </a:lnTo>
                  <a:lnTo>
                    <a:pt x="1058037" y="1726787"/>
                  </a:lnTo>
                  <a:lnTo>
                    <a:pt x="1041083" y="1738979"/>
                  </a:lnTo>
                  <a:lnTo>
                    <a:pt x="1029462" y="1728311"/>
                  </a:lnTo>
                  <a:lnTo>
                    <a:pt x="1016508" y="1709166"/>
                  </a:lnTo>
                  <a:lnTo>
                    <a:pt x="1008793" y="1703261"/>
                  </a:lnTo>
                  <a:lnTo>
                    <a:pt x="999554" y="1687163"/>
                  </a:lnTo>
                  <a:lnTo>
                    <a:pt x="988124" y="1679924"/>
                  </a:lnTo>
                  <a:lnTo>
                    <a:pt x="985076" y="1669352"/>
                  </a:lnTo>
                  <a:lnTo>
                    <a:pt x="971169" y="1664018"/>
                  </a:lnTo>
                  <a:lnTo>
                    <a:pt x="962597" y="1669828"/>
                  </a:lnTo>
                  <a:lnTo>
                    <a:pt x="963358" y="1674400"/>
                  </a:lnTo>
                  <a:lnTo>
                    <a:pt x="960882" y="1677734"/>
                  </a:lnTo>
                  <a:lnTo>
                    <a:pt x="953548" y="1678781"/>
                  </a:lnTo>
                  <a:lnTo>
                    <a:pt x="945928" y="1676019"/>
                  </a:lnTo>
                  <a:lnTo>
                    <a:pt x="935927" y="1663636"/>
                  </a:lnTo>
                  <a:lnTo>
                    <a:pt x="920496" y="1677734"/>
                  </a:lnTo>
                  <a:lnTo>
                    <a:pt x="918972" y="1693164"/>
                  </a:lnTo>
                  <a:lnTo>
                    <a:pt x="913924" y="1697450"/>
                  </a:lnTo>
                  <a:lnTo>
                    <a:pt x="895350" y="1687259"/>
                  </a:lnTo>
                  <a:lnTo>
                    <a:pt x="865632" y="1678400"/>
                  </a:lnTo>
                  <a:lnTo>
                    <a:pt x="858869" y="1679924"/>
                  </a:lnTo>
                  <a:lnTo>
                    <a:pt x="854583" y="1686592"/>
                  </a:lnTo>
                  <a:lnTo>
                    <a:pt x="855059" y="1690306"/>
                  </a:lnTo>
                  <a:lnTo>
                    <a:pt x="890016" y="1717834"/>
                  </a:lnTo>
                  <a:lnTo>
                    <a:pt x="890397" y="1720691"/>
                  </a:lnTo>
                  <a:lnTo>
                    <a:pt x="885063" y="1725073"/>
                  </a:lnTo>
                  <a:lnTo>
                    <a:pt x="870490" y="1724120"/>
                  </a:lnTo>
                  <a:lnTo>
                    <a:pt x="842010" y="1712309"/>
                  </a:lnTo>
                  <a:lnTo>
                    <a:pt x="841248" y="1704784"/>
                  </a:lnTo>
                  <a:lnTo>
                    <a:pt x="838010" y="1703451"/>
                  </a:lnTo>
                  <a:lnTo>
                    <a:pt x="822103" y="1711071"/>
                  </a:lnTo>
                  <a:lnTo>
                    <a:pt x="791814" y="1748885"/>
                  </a:lnTo>
                  <a:lnTo>
                    <a:pt x="784098" y="1752790"/>
                  </a:lnTo>
                  <a:lnTo>
                    <a:pt x="769334" y="1752314"/>
                  </a:lnTo>
                  <a:lnTo>
                    <a:pt x="763429" y="1754600"/>
                  </a:lnTo>
                  <a:lnTo>
                    <a:pt x="755237" y="1766983"/>
                  </a:lnTo>
                  <a:lnTo>
                    <a:pt x="752475" y="1764411"/>
                  </a:lnTo>
                  <a:lnTo>
                    <a:pt x="747427" y="1744027"/>
                  </a:lnTo>
                  <a:lnTo>
                    <a:pt x="740569" y="1736598"/>
                  </a:lnTo>
                  <a:lnTo>
                    <a:pt x="736092" y="1736121"/>
                  </a:lnTo>
                  <a:lnTo>
                    <a:pt x="709994" y="1753743"/>
                  </a:lnTo>
                  <a:lnTo>
                    <a:pt x="703612" y="1770983"/>
                  </a:lnTo>
                  <a:lnTo>
                    <a:pt x="696564" y="1773174"/>
                  </a:lnTo>
                  <a:lnTo>
                    <a:pt x="692182" y="1777936"/>
                  </a:lnTo>
                  <a:lnTo>
                    <a:pt x="682562" y="1777079"/>
                  </a:lnTo>
                  <a:lnTo>
                    <a:pt x="673132" y="1786033"/>
                  </a:lnTo>
                  <a:lnTo>
                    <a:pt x="668465" y="1786414"/>
                  </a:lnTo>
                  <a:lnTo>
                    <a:pt x="661512" y="1780413"/>
                  </a:lnTo>
                  <a:lnTo>
                    <a:pt x="642366" y="1780318"/>
                  </a:lnTo>
                  <a:lnTo>
                    <a:pt x="631127" y="1784128"/>
                  </a:lnTo>
                  <a:lnTo>
                    <a:pt x="621697" y="1782985"/>
                  </a:lnTo>
                  <a:lnTo>
                    <a:pt x="606076" y="1791367"/>
                  </a:lnTo>
                  <a:lnTo>
                    <a:pt x="595503" y="1789462"/>
                  </a:lnTo>
                  <a:lnTo>
                    <a:pt x="575881" y="1791748"/>
                  </a:lnTo>
                  <a:lnTo>
                    <a:pt x="559499" y="1800606"/>
                  </a:lnTo>
                  <a:lnTo>
                    <a:pt x="551212" y="1800510"/>
                  </a:lnTo>
                  <a:lnTo>
                    <a:pt x="545402" y="1804702"/>
                  </a:lnTo>
                  <a:lnTo>
                    <a:pt x="540449" y="1804511"/>
                  </a:lnTo>
                  <a:lnTo>
                    <a:pt x="530543" y="1812607"/>
                  </a:lnTo>
                  <a:lnTo>
                    <a:pt x="517874" y="1809083"/>
                  </a:lnTo>
                  <a:lnTo>
                    <a:pt x="512445" y="1817751"/>
                  </a:lnTo>
                  <a:lnTo>
                    <a:pt x="503968" y="1818322"/>
                  </a:lnTo>
                  <a:lnTo>
                    <a:pt x="490919" y="1811178"/>
                  </a:lnTo>
                  <a:lnTo>
                    <a:pt x="484346" y="1799844"/>
                  </a:lnTo>
                  <a:lnTo>
                    <a:pt x="480441" y="1798891"/>
                  </a:lnTo>
                  <a:lnTo>
                    <a:pt x="476917" y="1793271"/>
                  </a:lnTo>
                  <a:lnTo>
                    <a:pt x="466820" y="1789080"/>
                  </a:lnTo>
                  <a:lnTo>
                    <a:pt x="454628" y="1768887"/>
                  </a:lnTo>
                  <a:lnTo>
                    <a:pt x="445008" y="1768887"/>
                  </a:lnTo>
                  <a:lnTo>
                    <a:pt x="441770" y="1762887"/>
                  </a:lnTo>
                  <a:lnTo>
                    <a:pt x="422815" y="1752695"/>
                  </a:lnTo>
                  <a:lnTo>
                    <a:pt x="409194" y="1755648"/>
                  </a:lnTo>
                  <a:lnTo>
                    <a:pt x="397193" y="1765745"/>
                  </a:lnTo>
                  <a:lnTo>
                    <a:pt x="388525" y="1769078"/>
                  </a:lnTo>
                  <a:lnTo>
                    <a:pt x="364808" y="1764887"/>
                  </a:lnTo>
                  <a:lnTo>
                    <a:pt x="357664" y="1769459"/>
                  </a:lnTo>
                  <a:lnTo>
                    <a:pt x="349091" y="1783461"/>
                  </a:lnTo>
                  <a:lnTo>
                    <a:pt x="347758" y="1809464"/>
                  </a:lnTo>
                  <a:lnTo>
                    <a:pt x="342900" y="1816894"/>
                  </a:lnTo>
                  <a:lnTo>
                    <a:pt x="344329" y="1822037"/>
                  </a:lnTo>
                  <a:lnTo>
                    <a:pt x="329375" y="1837277"/>
                  </a:lnTo>
                  <a:lnTo>
                    <a:pt x="324041" y="1839944"/>
                  </a:lnTo>
                  <a:lnTo>
                    <a:pt x="317373" y="1839087"/>
                  </a:lnTo>
                  <a:lnTo>
                    <a:pt x="310515" y="1843278"/>
                  </a:lnTo>
                  <a:lnTo>
                    <a:pt x="301943" y="1837849"/>
                  </a:lnTo>
                  <a:lnTo>
                    <a:pt x="292132" y="1836515"/>
                  </a:lnTo>
                  <a:lnTo>
                    <a:pt x="282035" y="1844135"/>
                  </a:lnTo>
                  <a:lnTo>
                    <a:pt x="259461" y="1851755"/>
                  </a:lnTo>
                  <a:lnTo>
                    <a:pt x="259270" y="1858899"/>
                  </a:lnTo>
                  <a:lnTo>
                    <a:pt x="250984" y="1860518"/>
                  </a:lnTo>
                  <a:lnTo>
                    <a:pt x="241649" y="1874329"/>
                  </a:lnTo>
                  <a:lnTo>
                    <a:pt x="221170" y="1883759"/>
                  </a:lnTo>
                  <a:lnTo>
                    <a:pt x="217361" y="1870424"/>
                  </a:lnTo>
                  <a:lnTo>
                    <a:pt x="221361" y="1852993"/>
                  </a:lnTo>
                  <a:lnTo>
                    <a:pt x="219647" y="1834324"/>
                  </a:lnTo>
                  <a:lnTo>
                    <a:pt x="213646" y="1815560"/>
                  </a:lnTo>
                  <a:lnTo>
                    <a:pt x="213455" y="1788700"/>
                  </a:lnTo>
                  <a:lnTo>
                    <a:pt x="210788" y="1786890"/>
                  </a:lnTo>
                  <a:lnTo>
                    <a:pt x="210693" y="1790509"/>
                  </a:lnTo>
                  <a:lnTo>
                    <a:pt x="178784" y="1787652"/>
                  </a:lnTo>
                  <a:lnTo>
                    <a:pt x="171260" y="1775174"/>
                  </a:lnTo>
                  <a:lnTo>
                    <a:pt x="156210" y="1774698"/>
                  </a:lnTo>
                  <a:lnTo>
                    <a:pt x="146685" y="1777651"/>
                  </a:lnTo>
                  <a:lnTo>
                    <a:pt x="132588" y="1791367"/>
                  </a:lnTo>
                  <a:lnTo>
                    <a:pt x="120587" y="1785461"/>
                  </a:lnTo>
                  <a:lnTo>
                    <a:pt x="101156" y="1770507"/>
                  </a:lnTo>
                  <a:lnTo>
                    <a:pt x="104489" y="1756124"/>
                  </a:lnTo>
                  <a:lnTo>
                    <a:pt x="103727" y="1743170"/>
                  </a:lnTo>
                  <a:lnTo>
                    <a:pt x="120491" y="1727359"/>
                  </a:lnTo>
                  <a:lnTo>
                    <a:pt x="127445" y="1703737"/>
                  </a:lnTo>
                  <a:lnTo>
                    <a:pt x="125444" y="1696593"/>
                  </a:lnTo>
                  <a:lnTo>
                    <a:pt x="117348" y="1689449"/>
                  </a:lnTo>
                  <a:lnTo>
                    <a:pt x="105061" y="1665255"/>
                  </a:lnTo>
                  <a:lnTo>
                    <a:pt x="104108" y="1660493"/>
                  </a:lnTo>
                  <a:lnTo>
                    <a:pt x="110395" y="1645253"/>
                  </a:lnTo>
                  <a:lnTo>
                    <a:pt x="106870" y="1637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3" name="Freihandform: Form 192">
              <a:extLst>
                <a:ext uri="{FF2B5EF4-FFF2-40B4-BE49-F238E27FC236}">
                  <a16:creationId xmlns:a16="http://schemas.microsoft.com/office/drawing/2014/main" id="{44042223-42EC-4BED-9514-37F5DD8685B6}"/>
                </a:ext>
              </a:extLst>
            </p:cNvPr>
            <p:cNvSpPr/>
            <p:nvPr/>
          </p:nvSpPr>
          <p:spPr>
            <a:xfrm>
              <a:off x="3457254" y="2433487"/>
              <a:ext cx="638550" cy="673200"/>
            </a:xfrm>
            <a:custGeom>
              <a:avLst/>
              <a:gdLst>
                <a:gd name="connsiteX0" fmla="*/ 139065 w 1228725"/>
                <a:gd name="connsiteY0" fmla="*/ 1254347 h 1295400"/>
                <a:gd name="connsiteX1" fmla="*/ 138779 w 1228725"/>
                <a:gd name="connsiteY1" fmla="*/ 1239869 h 1295400"/>
                <a:gd name="connsiteX2" fmla="*/ 143160 w 1228725"/>
                <a:gd name="connsiteY2" fmla="*/ 1234916 h 1295400"/>
                <a:gd name="connsiteX3" fmla="*/ 137826 w 1228725"/>
                <a:gd name="connsiteY3" fmla="*/ 1226439 h 1295400"/>
                <a:gd name="connsiteX4" fmla="*/ 141637 w 1228725"/>
                <a:gd name="connsiteY4" fmla="*/ 1222248 h 1295400"/>
                <a:gd name="connsiteX5" fmla="*/ 140970 w 1228725"/>
                <a:gd name="connsiteY5" fmla="*/ 1215104 h 1295400"/>
                <a:gd name="connsiteX6" fmla="*/ 138112 w 1228725"/>
                <a:gd name="connsiteY6" fmla="*/ 1207198 h 1295400"/>
                <a:gd name="connsiteX7" fmla="*/ 130397 w 1228725"/>
                <a:gd name="connsiteY7" fmla="*/ 1202912 h 1295400"/>
                <a:gd name="connsiteX8" fmla="*/ 132112 w 1228725"/>
                <a:gd name="connsiteY8" fmla="*/ 1199483 h 1295400"/>
                <a:gd name="connsiteX9" fmla="*/ 129444 w 1228725"/>
                <a:gd name="connsiteY9" fmla="*/ 1195292 h 1295400"/>
                <a:gd name="connsiteX10" fmla="*/ 133540 w 1228725"/>
                <a:gd name="connsiteY10" fmla="*/ 1192054 h 1295400"/>
                <a:gd name="connsiteX11" fmla="*/ 133635 w 1228725"/>
                <a:gd name="connsiteY11" fmla="*/ 1186910 h 1295400"/>
                <a:gd name="connsiteX12" fmla="*/ 139636 w 1228725"/>
                <a:gd name="connsiteY12" fmla="*/ 1177576 h 1295400"/>
                <a:gd name="connsiteX13" fmla="*/ 129159 w 1228725"/>
                <a:gd name="connsiteY13" fmla="*/ 1160050 h 1295400"/>
                <a:gd name="connsiteX14" fmla="*/ 125825 w 1228725"/>
                <a:gd name="connsiteY14" fmla="*/ 1151191 h 1295400"/>
                <a:gd name="connsiteX15" fmla="*/ 127635 w 1228725"/>
                <a:gd name="connsiteY15" fmla="*/ 1150144 h 1295400"/>
                <a:gd name="connsiteX16" fmla="*/ 123158 w 1228725"/>
                <a:gd name="connsiteY16" fmla="*/ 1142047 h 1295400"/>
                <a:gd name="connsiteX17" fmla="*/ 133350 w 1228725"/>
                <a:gd name="connsiteY17" fmla="*/ 1119664 h 1295400"/>
                <a:gd name="connsiteX18" fmla="*/ 149542 w 1228725"/>
                <a:gd name="connsiteY18" fmla="*/ 1113949 h 1295400"/>
                <a:gd name="connsiteX19" fmla="*/ 147066 w 1228725"/>
                <a:gd name="connsiteY19" fmla="*/ 1109853 h 1295400"/>
                <a:gd name="connsiteX20" fmla="*/ 149923 w 1228725"/>
                <a:gd name="connsiteY20" fmla="*/ 1100709 h 1295400"/>
                <a:gd name="connsiteX21" fmla="*/ 107537 w 1228725"/>
                <a:gd name="connsiteY21" fmla="*/ 1064323 h 1295400"/>
                <a:gd name="connsiteX22" fmla="*/ 106966 w 1228725"/>
                <a:gd name="connsiteY22" fmla="*/ 1066705 h 1295400"/>
                <a:gd name="connsiteX23" fmla="*/ 116300 w 1228725"/>
                <a:gd name="connsiteY23" fmla="*/ 1073944 h 1295400"/>
                <a:gd name="connsiteX24" fmla="*/ 111633 w 1228725"/>
                <a:gd name="connsiteY24" fmla="*/ 1079659 h 1295400"/>
                <a:gd name="connsiteX25" fmla="*/ 102488 w 1228725"/>
                <a:gd name="connsiteY25" fmla="*/ 1072229 h 1295400"/>
                <a:gd name="connsiteX26" fmla="*/ 100393 w 1228725"/>
                <a:gd name="connsiteY26" fmla="*/ 1074896 h 1295400"/>
                <a:gd name="connsiteX27" fmla="*/ 86106 w 1228725"/>
                <a:gd name="connsiteY27" fmla="*/ 1065562 h 1295400"/>
                <a:gd name="connsiteX28" fmla="*/ 82582 w 1228725"/>
                <a:gd name="connsiteY28" fmla="*/ 1078230 h 1295400"/>
                <a:gd name="connsiteX29" fmla="*/ 74104 w 1228725"/>
                <a:gd name="connsiteY29" fmla="*/ 1082421 h 1295400"/>
                <a:gd name="connsiteX30" fmla="*/ 40195 w 1228725"/>
                <a:gd name="connsiteY30" fmla="*/ 1082612 h 1295400"/>
                <a:gd name="connsiteX31" fmla="*/ 50196 w 1228725"/>
                <a:gd name="connsiteY31" fmla="*/ 1056513 h 1295400"/>
                <a:gd name="connsiteX32" fmla="*/ 37147 w 1228725"/>
                <a:gd name="connsiteY32" fmla="*/ 1028700 h 1295400"/>
                <a:gd name="connsiteX33" fmla="*/ 34671 w 1228725"/>
                <a:gd name="connsiteY33" fmla="*/ 1015555 h 1295400"/>
                <a:gd name="connsiteX34" fmla="*/ 36956 w 1228725"/>
                <a:gd name="connsiteY34" fmla="*/ 1013746 h 1295400"/>
                <a:gd name="connsiteX35" fmla="*/ 9525 w 1228725"/>
                <a:gd name="connsiteY35" fmla="*/ 990029 h 1295400"/>
                <a:gd name="connsiteX36" fmla="*/ 50292 w 1228725"/>
                <a:gd name="connsiteY36" fmla="*/ 952881 h 1295400"/>
                <a:gd name="connsiteX37" fmla="*/ 56292 w 1228725"/>
                <a:gd name="connsiteY37" fmla="*/ 943546 h 1295400"/>
                <a:gd name="connsiteX38" fmla="*/ 58674 w 1228725"/>
                <a:gd name="connsiteY38" fmla="*/ 945356 h 1295400"/>
                <a:gd name="connsiteX39" fmla="*/ 60769 w 1228725"/>
                <a:gd name="connsiteY39" fmla="*/ 940022 h 1295400"/>
                <a:gd name="connsiteX40" fmla="*/ 53911 w 1228725"/>
                <a:gd name="connsiteY40" fmla="*/ 933450 h 1295400"/>
                <a:gd name="connsiteX41" fmla="*/ 60769 w 1228725"/>
                <a:gd name="connsiteY41" fmla="*/ 915638 h 1295400"/>
                <a:gd name="connsiteX42" fmla="*/ 50482 w 1228725"/>
                <a:gd name="connsiteY42" fmla="*/ 899827 h 1295400"/>
                <a:gd name="connsiteX43" fmla="*/ 59531 w 1228725"/>
                <a:gd name="connsiteY43" fmla="*/ 892492 h 1295400"/>
                <a:gd name="connsiteX44" fmla="*/ 56006 w 1228725"/>
                <a:gd name="connsiteY44" fmla="*/ 885349 h 1295400"/>
                <a:gd name="connsiteX45" fmla="*/ 62007 w 1228725"/>
                <a:gd name="connsiteY45" fmla="*/ 878586 h 1295400"/>
                <a:gd name="connsiteX46" fmla="*/ 54863 w 1228725"/>
                <a:gd name="connsiteY46" fmla="*/ 869347 h 1295400"/>
                <a:gd name="connsiteX47" fmla="*/ 60197 w 1228725"/>
                <a:gd name="connsiteY47" fmla="*/ 868108 h 1295400"/>
                <a:gd name="connsiteX48" fmla="*/ 55435 w 1228725"/>
                <a:gd name="connsiteY48" fmla="*/ 864203 h 1295400"/>
                <a:gd name="connsiteX49" fmla="*/ 57721 w 1228725"/>
                <a:gd name="connsiteY49" fmla="*/ 861917 h 1295400"/>
                <a:gd name="connsiteX50" fmla="*/ 52864 w 1228725"/>
                <a:gd name="connsiteY50" fmla="*/ 857821 h 1295400"/>
                <a:gd name="connsiteX51" fmla="*/ 64103 w 1228725"/>
                <a:gd name="connsiteY51" fmla="*/ 847439 h 1295400"/>
                <a:gd name="connsiteX52" fmla="*/ 77343 w 1228725"/>
                <a:gd name="connsiteY52" fmla="*/ 840677 h 1295400"/>
                <a:gd name="connsiteX53" fmla="*/ 82772 w 1228725"/>
                <a:gd name="connsiteY53" fmla="*/ 842867 h 1295400"/>
                <a:gd name="connsiteX54" fmla="*/ 89439 w 1228725"/>
                <a:gd name="connsiteY54" fmla="*/ 834771 h 1295400"/>
                <a:gd name="connsiteX55" fmla="*/ 96488 w 1228725"/>
                <a:gd name="connsiteY55" fmla="*/ 831247 h 1295400"/>
                <a:gd name="connsiteX56" fmla="*/ 99441 w 1228725"/>
                <a:gd name="connsiteY56" fmla="*/ 819721 h 1295400"/>
                <a:gd name="connsiteX57" fmla="*/ 109537 w 1228725"/>
                <a:gd name="connsiteY57" fmla="*/ 813625 h 1295400"/>
                <a:gd name="connsiteX58" fmla="*/ 100012 w 1228725"/>
                <a:gd name="connsiteY58" fmla="*/ 797623 h 1295400"/>
                <a:gd name="connsiteX59" fmla="*/ 114871 w 1228725"/>
                <a:gd name="connsiteY59" fmla="*/ 779812 h 1295400"/>
                <a:gd name="connsiteX60" fmla="*/ 111347 w 1228725"/>
                <a:gd name="connsiteY60" fmla="*/ 773239 h 1295400"/>
                <a:gd name="connsiteX61" fmla="*/ 105441 w 1228725"/>
                <a:gd name="connsiteY61" fmla="*/ 780383 h 1295400"/>
                <a:gd name="connsiteX62" fmla="*/ 100489 w 1228725"/>
                <a:gd name="connsiteY62" fmla="*/ 771430 h 1295400"/>
                <a:gd name="connsiteX63" fmla="*/ 85344 w 1228725"/>
                <a:gd name="connsiteY63" fmla="*/ 776954 h 1295400"/>
                <a:gd name="connsiteX64" fmla="*/ 86296 w 1228725"/>
                <a:gd name="connsiteY64" fmla="*/ 779907 h 1295400"/>
                <a:gd name="connsiteX65" fmla="*/ 84296 w 1228725"/>
                <a:gd name="connsiteY65" fmla="*/ 781145 h 1295400"/>
                <a:gd name="connsiteX66" fmla="*/ 78200 w 1228725"/>
                <a:gd name="connsiteY66" fmla="*/ 778764 h 1295400"/>
                <a:gd name="connsiteX67" fmla="*/ 68675 w 1228725"/>
                <a:gd name="connsiteY67" fmla="*/ 756475 h 1295400"/>
                <a:gd name="connsiteX68" fmla="*/ 40671 w 1228725"/>
                <a:gd name="connsiteY68" fmla="*/ 731044 h 1295400"/>
                <a:gd name="connsiteX69" fmla="*/ 40862 w 1228725"/>
                <a:gd name="connsiteY69" fmla="*/ 724948 h 1295400"/>
                <a:gd name="connsiteX70" fmla="*/ 48958 w 1228725"/>
                <a:gd name="connsiteY70" fmla="*/ 717423 h 1295400"/>
                <a:gd name="connsiteX71" fmla="*/ 51054 w 1228725"/>
                <a:gd name="connsiteY71" fmla="*/ 708660 h 1295400"/>
                <a:gd name="connsiteX72" fmla="*/ 56864 w 1228725"/>
                <a:gd name="connsiteY72" fmla="*/ 699706 h 1295400"/>
                <a:gd name="connsiteX73" fmla="*/ 79914 w 1228725"/>
                <a:gd name="connsiteY73" fmla="*/ 679418 h 1295400"/>
                <a:gd name="connsiteX74" fmla="*/ 89154 w 1228725"/>
                <a:gd name="connsiteY74" fmla="*/ 657415 h 1295400"/>
                <a:gd name="connsiteX75" fmla="*/ 85439 w 1228725"/>
                <a:gd name="connsiteY75" fmla="*/ 643509 h 1295400"/>
                <a:gd name="connsiteX76" fmla="*/ 87535 w 1228725"/>
                <a:gd name="connsiteY76" fmla="*/ 636937 h 1295400"/>
                <a:gd name="connsiteX77" fmla="*/ 80676 w 1228725"/>
                <a:gd name="connsiteY77" fmla="*/ 630841 h 1295400"/>
                <a:gd name="connsiteX78" fmla="*/ 67437 w 1228725"/>
                <a:gd name="connsiteY78" fmla="*/ 639032 h 1295400"/>
                <a:gd name="connsiteX79" fmla="*/ 61817 w 1228725"/>
                <a:gd name="connsiteY79" fmla="*/ 637413 h 1295400"/>
                <a:gd name="connsiteX80" fmla="*/ 71723 w 1228725"/>
                <a:gd name="connsiteY80" fmla="*/ 622268 h 1295400"/>
                <a:gd name="connsiteX81" fmla="*/ 79247 w 1228725"/>
                <a:gd name="connsiteY81" fmla="*/ 576739 h 1295400"/>
                <a:gd name="connsiteX82" fmla="*/ 102775 w 1228725"/>
                <a:gd name="connsiteY82" fmla="*/ 546354 h 1295400"/>
                <a:gd name="connsiteX83" fmla="*/ 119443 w 1228725"/>
                <a:gd name="connsiteY83" fmla="*/ 533876 h 1295400"/>
                <a:gd name="connsiteX84" fmla="*/ 145828 w 1228725"/>
                <a:gd name="connsiteY84" fmla="*/ 502063 h 1295400"/>
                <a:gd name="connsiteX85" fmla="*/ 152114 w 1228725"/>
                <a:gd name="connsiteY85" fmla="*/ 483013 h 1295400"/>
                <a:gd name="connsiteX86" fmla="*/ 172688 w 1228725"/>
                <a:gd name="connsiteY86" fmla="*/ 444627 h 1295400"/>
                <a:gd name="connsiteX87" fmla="*/ 185261 w 1228725"/>
                <a:gd name="connsiteY87" fmla="*/ 430244 h 1295400"/>
                <a:gd name="connsiteX88" fmla="*/ 197167 w 1228725"/>
                <a:gd name="connsiteY88" fmla="*/ 431673 h 1295400"/>
                <a:gd name="connsiteX89" fmla="*/ 188404 w 1228725"/>
                <a:gd name="connsiteY89" fmla="*/ 416909 h 1295400"/>
                <a:gd name="connsiteX90" fmla="*/ 204597 w 1228725"/>
                <a:gd name="connsiteY90" fmla="*/ 399574 h 1295400"/>
                <a:gd name="connsiteX91" fmla="*/ 202406 w 1228725"/>
                <a:gd name="connsiteY91" fmla="*/ 391096 h 1295400"/>
                <a:gd name="connsiteX92" fmla="*/ 207550 w 1228725"/>
                <a:gd name="connsiteY92" fmla="*/ 388334 h 1295400"/>
                <a:gd name="connsiteX93" fmla="*/ 209359 w 1228725"/>
                <a:gd name="connsiteY93" fmla="*/ 383191 h 1295400"/>
                <a:gd name="connsiteX94" fmla="*/ 213455 w 1228725"/>
                <a:gd name="connsiteY94" fmla="*/ 382048 h 1295400"/>
                <a:gd name="connsiteX95" fmla="*/ 212597 w 1228725"/>
                <a:gd name="connsiteY95" fmla="*/ 376714 h 1295400"/>
                <a:gd name="connsiteX96" fmla="*/ 217075 w 1228725"/>
                <a:gd name="connsiteY96" fmla="*/ 366712 h 1295400"/>
                <a:gd name="connsiteX97" fmla="*/ 212407 w 1228725"/>
                <a:gd name="connsiteY97" fmla="*/ 358330 h 1295400"/>
                <a:gd name="connsiteX98" fmla="*/ 220027 w 1228725"/>
                <a:gd name="connsiteY98" fmla="*/ 352996 h 1295400"/>
                <a:gd name="connsiteX99" fmla="*/ 217455 w 1228725"/>
                <a:gd name="connsiteY99" fmla="*/ 325946 h 1295400"/>
                <a:gd name="connsiteX100" fmla="*/ 207454 w 1228725"/>
                <a:gd name="connsiteY100" fmla="*/ 330613 h 1295400"/>
                <a:gd name="connsiteX101" fmla="*/ 203644 w 1228725"/>
                <a:gd name="connsiteY101" fmla="*/ 329755 h 1295400"/>
                <a:gd name="connsiteX102" fmla="*/ 201168 w 1228725"/>
                <a:gd name="connsiteY102" fmla="*/ 321659 h 1295400"/>
                <a:gd name="connsiteX103" fmla="*/ 202787 w 1228725"/>
                <a:gd name="connsiteY103" fmla="*/ 317373 h 1295400"/>
                <a:gd name="connsiteX104" fmla="*/ 195548 w 1228725"/>
                <a:gd name="connsiteY104" fmla="*/ 297752 h 1295400"/>
                <a:gd name="connsiteX105" fmla="*/ 184404 w 1228725"/>
                <a:gd name="connsiteY105" fmla="*/ 300609 h 1295400"/>
                <a:gd name="connsiteX106" fmla="*/ 180213 w 1228725"/>
                <a:gd name="connsiteY106" fmla="*/ 288227 h 1295400"/>
                <a:gd name="connsiteX107" fmla="*/ 158591 w 1228725"/>
                <a:gd name="connsiteY107" fmla="*/ 288893 h 1295400"/>
                <a:gd name="connsiteX108" fmla="*/ 148780 w 1228725"/>
                <a:gd name="connsiteY108" fmla="*/ 297275 h 1295400"/>
                <a:gd name="connsiteX109" fmla="*/ 141827 w 1228725"/>
                <a:gd name="connsiteY109" fmla="*/ 296608 h 1295400"/>
                <a:gd name="connsiteX110" fmla="*/ 142780 w 1228725"/>
                <a:gd name="connsiteY110" fmla="*/ 299180 h 1295400"/>
                <a:gd name="connsiteX111" fmla="*/ 134874 w 1228725"/>
                <a:gd name="connsiteY111" fmla="*/ 302704 h 1295400"/>
                <a:gd name="connsiteX112" fmla="*/ 128682 w 1228725"/>
                <a:gd name="connsiteY112" fmla="*/ 301180 h 1295400"/>
                <a:gd name="connsiteX113" fmla="*/ 126968 w 1228725"/>
                <a:gd name="connsiteY113" fmla="*/ 304038 h 1295400"/>
                <a:gd name="connsiteX114" fmla="*/ 123063 w 1228725"/>
                <a:gd name="connsiteY114" fmla="*/ 301466 h 1295400"/>
                <a:gd name="connsiteX115" fmla="*/ 110966 w 1228725"/>
                <a:gd name="connsiteY115" fmla="*/ 303562 h 1295400"/>
                <a:gd name="connsiteX116" fmla="*/ 110204 w 1228725"/>
                <a:gd name="connsiteY116" fmla="*/ 297942 h 1295400"/>
                <a:gd name="connsiteX117" fmla="*/ 108204 w 1228725"/>
                <a:gd name="connsiteY117" fmla="*/ 299847 h 1295400"/>
                <a:gd name="connsiteX118" fmla="*/ 103822 w 1228725"/>
                <a:gd name="connsiteY118" fmla="*/ 298513 h 1295400"/>
                <a:gd name="connsiteX119" fmla="*/ 102394 w 1228725"/>
                <a:gd name="connsiteY119" fmla="*/ 301180 h 1295400"/>
                <a:gd name="connsiteX120" fmla="*/ 105060 w 1228725"/>
                <a:gd name="connsiteY120" fmla="*/ 303181 h 1295400"/>
                <a:gd name="connsiteX121" fmla="*/ 103155 w 1228725"/>
                <a:gd name="connsiteY121" fmla="*/ 304610 h 1295400"/>
                <a:gd name="connsiteX122" fmla="*/ 97726 w 1228725"/>
                <a:gd name="connsiteY122" fmla="*/ 302704 h 1295400"/>
                <a:gd name="connsiteX123" fmla="*/ 100298 w 1228725"/>
                <a:gd name="connsiteY123" fmla="*/ 300419 h 1295400"/>
                <a:gd name="connsiteX124" fmla="*/ 96298 w 1228725"/>
                <a:gd name="connsiteY124" fmla="*/ 274129 h 1295400"/>
                <a:gd name="connsiteX125" fmla="*/ 112300 w 1228725"/>
                <a:gd name="connsiteY125" fmla="*/ 270224 h 1295400"/>
                <a:gd name="connsiteX126" fmla="*/ 109918 w 1228725"/>
                <a:gd name="connsiteY126" fmla="*/ 253174 h 1295400"/>
                <a:gd name="connsiteX127" fmla="*/ 126778 w 1228725"/>
                <a:gd name="connsiteY127" fmla="*/ 251174 h 1295400"/>
                <a:gd name="connsiteX128" fmla="*/ 120967 w 1228725"/>
                <a:gd name="connsiteY128" fmla="*/ 234315 h 1295400"/>
                <a:gd name="connsiteX129" fmla="*/ 127730 w 1228725"/>
                <a:gd name="connsiteY129" fmla="*/ 232600 h 1295400"/>
                <a:gd name="connsiteX130" fmla="*/ 124206 w 1228725"/>
                <a:gd name="connsiteY130" fmla="*/ 222218 h 1295400"/>
                <a:gd name="connsiteX131" fmla="*/ 120967 w 1228725"/>
                <a:gd name="connsiteY131" fmla="*/ 223837 h 1295400"/>
                <a:gd name="connsiteX132" fmla="*/ 117824 w 1228725"/>
                <a:gd name="connsiteY132" fmla="*/ 217741 h 1295400"/>
                <a:gd name="connsiteX133" fmla="*/ 120015 w 1228725"/>
                <a:gd name="connsiteY133" fmla="*/ 198882 h 1295400"/>
                <a:gd name="connsiteX134" fmla="*/ 112966 w 1228725"/>
                <a:gd name="connsiteY134" fmla="*/ 179927 h 1295400"/>
                <a:gd name="connsiteX135" fmla="*/ 126016 w 1228725"/>
                <a:gd name="connsiteY135" fmla="*/ 167164 h 1295400"/>
                <a:gd name="connsiteX136" fmla="*/ 135541 w 1228725"/>
                <a:gd name="connsiteY136" fmla="*/ 165354 h 1295400"/>
                <a:gd name="connsiteX137" fmla="*/ 135350 w 1228725"/>
                <a:gd name="connsiteY137" fmla="*/ 155448 h 1295400"/>
                <a:gd name="connsiteX138" fmla="*/ 142017 w 1228725"/>
                <a:gd name="connsiteY138" fmla="*/ 154876 h 1295400"/>
                <a:gd name="connsiteX139" fmla="*/ 140779 w 1228725"/>
                <a:gd name="connsiteY139" fmla="*/ 146590 h 1295400"/>
                <a:gd name="connsiteX140" fmla="*/ 132016 w 1228725"/>
                <a:gd name="connsiteY140" fmla="*/ 133921 h 1295400"/>
                <a:gd name="connsiteX141" fmla="*/ 131540 w 1228725"/>
                <a:gd name="connsiteY141" fmla="*/ 127921 h 1295400"/>
                <a:gd name="connsiteX142" fmla="*/ 137064 w 1228725"/>
                <a:gd name="connsiteY142" fmla="*/ 128683 h 1295400"/>
                <a:gd name="connsiteX143" fmla="*/ 144875 w 1228725"/>
                <a:gd name="connsiteY143" fmla="*/ 134969 h 1295400"/>
                <a:gd name="connsiteX144" fmla="*/ 144208 w 1228725"/>
                <a:gd name="connsiteY144" fmla="*/ 136874 h 1295400"/>
                <a:gd name="connsiteX145" fmla="*/ 151829 w 1228725"/>
                <a:gd name="connsiteY145" fmla="*/ 139922 h 1295400"/>
                <a:gd name="connsiteX146" fmla="*/ 153257 w 1228725"/>
                <a:gd name="connsiteY146" fmla="*/ 128587 h 1295400"/>
                <a:gd name="connsiteX147" fmla="*/ 163544 w 1228725"/>
                <a:gd name="connsiteY147" fmla="*/ 110109 h 1295400"/>
                <a:gd name="connsiteX148" fmla="*/ 190119 w 1228725"/>
                <a:gd name="connsiteY148" fmla="*/ 80677 h 1295400"/>
                <a:gd name="connsiteX149" fmla="*/ 181546 w 1228725"/>
                <a:gd name="connsiteY149" fmla="*/ 79248 h 1295400"/>
                <a:gd name="connsiteX150" fmla="*/ 179927 w 1228725"/>
                <a:gd name="connsiteY150" fmla="*/ 71342 h 1295400"/>
                <a:gd name="connsiteX151" fmla="*/ 174784 w 1228725"/>
                <a:gd name="connsiteY151" fmla="*/ 72580 h 1295400"/>
                <a:gd name="connsiteX152" fmla="*/ 173355 w 1228725"/>
                <a:gd name="connsiteY152" fmla="*/ 64198 h 1295400"/>
                <a:gd name="connsiteX153" fmla="*/ 174974 w 1228725"/>
                <a:gd name="connsiteY153" fmla="*/ 62960 h 1295400"/>
                <a:gd name="connsiteX154" fmla="*/ 180498 w 1228725"/>
                <a:gd name="connsiteY154" fmla="*/ 61531 h 1295400"/>
                <a:gd name="connsiteX155" fmla="*/ 188023 w 1228725"/>
                <a:gd name="connsiteY155" fmla="*/ 69818 h 1295400"/>
                <a:gd name="connsiteX156" fmla="*/ 193738 w 1228725"/>
                <a:gd name="connsiteY156" fmla="*/ 68866 h 1295400"/>
                <a:gd name="connsiteX157" fmla="*/ 198787 w 1228725"/>
                <a:gd name="connsiteY157" fmla="*/ 71437 h 1295400"/>
                <a:gd name="connsiteX158" fmla="*/ 198691 w 1228725"/>
                <a:gd name="connsiteY158" fmla="*/ 66104 h 1295400"/>
                <a:gd name="connsiteX159" fmla="*/ 204692 w 1228725"/>
                <a:gd name="connsiteY159" fmla="*/ 58674 h 1295400"/>
                <a:gd name="connsiteX160" fmla="*/ 212407 w 1228725"/>
                <a:gd name="connsiteY160" fmla="*/ 56959 h 1295400"/>
                <a:gd name="connsiteX161" fmla="*/ 233076 w 1228725"/>
                <a:gd name="connsiteY161" fmla="*/ 38576 h 1295400"/>
                <a:gd name="connsiteX162" fmla="*/ 241363 w 1228725"/>
                <a:gd name="connsiteY162" fmla="*/ 52768 h 1295400"/>
                <a:gd name="connsiteX163" fmla="*/ 243649 w 1228725"/>
                <a:gd name="connsiteY163" fmla="*/ 51149 h 1295400"/>
                <a:gd name="connsiteX164" fmla="*/ 246126 w 1228725"/>
                <a:gd name="connsiteY164" fmla="*/ 53912 h 1295400"/>
                <a:gd name="connsiteX165" fmla="*/ 264985 w 1228725"/>
                <a:gd name="connsiteY165" fmla="*/ 54388 h 1295400"/>
                <a:gd name="connsiteX166" fmla="*/ 278416 w 1228725"/>
                <a:gd name="connsiteY166" fmla="*/ 50101 h 1295400"/>
                <a:gd name="connsiteX167" fmla="*/ 279939 w 1228725"/>
                <a:gd name="connsiteY167" fmla="*/ 46006 h 1295400"/>
                <a:gd name="connsiteX168" fmla="*/ 285273 w 1228725"/>
                <a:gd name="connsiteY168" fmla="*/ 43720 h 1295400"/>
                <a:gd name="connsiteX169" fmla="*/ 281464 w 1228725"/>
                <a:gd name="connsiteY169" fmla="*/ 40386 h 1295400"/>
                <a:gd name="connsiteX170" fmla="*/ 293084 w 1228725"/>
                <a:gd name="connsiteY170" fmla="*/ 31813 h 1295400"/>
                <a:gd name="connsiteX171" fmla="*/ 294608 w 1228725"/>
                <a:gd name="connsiteY171" fmla="*/ 29813 h 1295400"/>
                <a:gd name="connsiteX172" fmla="*/ 292322 w 1228725"/>
                <a:gd name="connsiteY172" fmla="*/ 28861 h 1295400"/>
                <a:gd name="connsiteX173" fmla="*/ 303847 w 1228725"/>
                <a:gd name="connsiteY173" fmla="*/ 18479 h 1295400"/>
                <a:gd name="connsiteX174" fmla="*/ 306038 w 1228725"/>
                <a:gd name="connsiteY174" fmla="*/ 9525 h 1295400"/>
                <a:gd name="connsiteX175" fmla="*/ 314325 w 1228725"/>
                <a:gd name="connsiteY175" fmla="*/ 9525 h 1295400"/>
                <a:gd name="connsiteX176" fmla="*/ 327088 w 1228725"/>
                <a:gd name="connsiteY176" fmla="*/ 20002 h 1295400"/>
                <a:gd name="connsiteX177" fmla="*/ 332327 w 1228725"/>
                <a:gd name="connsiteY177" fmla="*/ 19907 h 1295400"/>
                <a:gd name="connsiteX178" fmla="*/ 335661 w 1228725"/>
                <a:gd name="connsiteY178" fmla="*/ 27527 h 1295400"/>
                <a:gd name="connsiteX179" fmla="*/ 346424 w 1228725"/>
                <a:gd name="connsiteY179" fmla="*/ 32575 h 1295400"/>
                <a:gd name="connsiteX180" fmla="*/ 344710 w 1228725"/>
                <a:gd name="connsiteY180" fmla="*/ 34576 h 1295400"/>
                <a:gd name="connsiteX181" fmla="*/ 350139 w 1228725"/>
                <a:gd name="connsiteY181" fmla="*/ 32861 h 1295400"/>
                <a:gd name="connsiteX182" fmla="*/ 356139 w 1228725"/>
                <a:gd name="connsiteY182" fmla="*/ 38386 h 1295400"/>
                <a:gd name="connsiteX183" fmla="*/ 363855 w 1228725"/>
                <a:gd name="connsiteY183" fmla="*/ 37719 h 1295400"/>
                <a:gd name="connsiteX184" fmla="*/ 366998 w 1228725"/>
                <a:gd name="connsiteY184" fmla="*/ 39529 h 1295400"/>
                <a:gd name="connsiteX185" fmla="*/ 366617 w 1228725"/>
                <a:gd name="connsiteY185" fmla="*/ 42386 h 1295400"/>
                <a:gd name="connsiteX186" fmla="*/ 369189 w 1228725"/>
                <a:gd name="connsiteY186" fmla="*/ 42005 h 1295400"/>
                <a:gd name="connsiteX187" fmla="*/ 368808 w 1228725"/>
                <a:gd name="connsiteY187" fmla="*/ 45148 h 1295400"/>
                <a:gd name="connsiteX188" fmla="*/ 372046 w 1228725"/>
                <a:gd name="connsiteY188" fmla="*/ 43339 h 1295400"/>
                <a:gd name="connsiteX189" fmla="*/ 375761 w 1228725"/>
                <a:gd name="connsiteY189" fmla="*/ 45910 h 1295400"/>
                <a:gd name="connsiteX190" fmla="*/ 372237 w 1228725"/>
                <a:gd name="connsiteY190" fmla="*/ 63532 h 1295400"/>
                <a:gd name="connsiteX191" fmla="*/ 373951 w 1228725"/>
                <a:gd name="connsiteY191" fmla="*/ 70009 h 1295400"/>
                <a:gd name="connsiteX192" fmla="*/ 372523 w 1228725"/>
                <a:gd name="connsiteY192" fmla="*/ 83058 h 1295400"/>
                <a:gd name="connsiteX193" fmla="*/ 366426 w 1228725"/>
                <a:gd name="connsiteY193" fmla="*/ 83439 h 1295400"/>
                <a:gd name="connsiteX194" fmla="*/ 377761 w 1228725"/>
                <a:gd name="connsiteY194" fmla="*/ 98298 h 1295400"/>
                <a:gd name="connsiteX195" fmla="*/ 391763 w 1228725"/>
                <a:gd name="connsiteY195" fmla="*/ 108490 h 1295400"/>
                <a:gd name="connsiteX196" fmla="*/ 404241 w 1228725"/>
                <a:gd name="connsiteY196" fmla="*/ 108680 h 1295400"/>
                <a:gd name="connsiteX197" fmla="*/ 430530 w 1228725"/>
                <a:gd name="connsiteY197" fmla="*/ 118491 h 1295400"/>
                <a:gd name="connsiteX198" fmla="*/ 447389 w 1228725"/>
                <a:gd name="connsiteY198" fmla="*/ 105918 h 1295400"/>
                <a:gd name="connsiteX199" fmla="*/ 456533 w 1228725"/>
                <a:gd name="connsiteY199" fmla="*/ 102584 h 1295400"/>
                <a:gd name="connsiteX200" fmla="*/ 457771 w 1228725"/>
                <a:gd name="connsiteY200" fmla="*/ 99536 h 1295400"/>
                <a:gd name="connsiteX201" fmla="*/ 461296 w 1228725"/>
                <a:gd name="connsiteY201" fmla="*/ 102203 h 1295400"/>
                <a:gd name="connsiteX202" fmla="*/ 458057 w 1228725"/>
                <a:gd name="connsiteY202" fmla="*/ 94202 h 1295400"/>
                <a:gd name="connsiteX203" fmla="*/ 456152 w 1228725"/>
                <a:gd name="connsiteY203" fmla="*/ 94393 h 1295400"/>
                <a:gd name="connsiteX204" fmla="*/ 459391 w 1228725"/>
                <a:gd name="connsiteY204" fmla="*/ 92869 h 1295400"/>
                <a:gd name="connsiteX205" fmla="*/ 457009 w 1228725"/>
                <a:gd name="connsiteY205" fmla="*/ 89725 h 1295400"/>
                <a:gd name="connsiteX206" fmla="*/ 458819 w 1228725"/>
                <a:gd name="connsiteY206" fmla="*/ 90297 h 1295400"/>
                <a:gd name="connsiteX207" fmla="*/ 457295 w 1228725"/>
                <a:gd name="connsiteY207" fmla="*/ 88963 h 1295400"/>
                <a:gd name="connsiteX208" fmla="*/ 459295 w 1228725"/>
                <a:gd name="connsiteY208" fmla="*/ 86868 h 1295400"/>
                <a:gd name="connsiteX209" fmla="*/ 461391 w 1228725"/>
                <a:gd name="connsiteY209" fmla="*/ 89821 h 1295400"/>
                <a:gd name="connsiteX210" fmla="*/ 476916 w 1228725"/>
                <a:gd name="connsiteY210" fmla="*/ 85820 h 1295400"/>
                <a:gd name="connsiteX211" fmla="*/ 480441 w 1228725"/>
                <a:gd name="connsiteY211" fmla="*/ 86582 h 1295400"/>
                <a:gd name="connsiteX212" fmla="*/ 492823 w 1228725"/>
                <a:gd name="connsiteY212" fmla="*/ 109823 h 1295400"/>
                <a:gd name="connsiteX213" fmla="*/ 527304 w 1228725"/>
                <a:gd name="connsiteY213" fmla="*/ 132207 h 1295400"/>
                <a:gd name="connsiteX214" fmla="*/ 532829 w 1228725"/>
                <a:gd name="connsiteY214" fmla="*/ 119158 h 1295400"/>
                <a:gd name="connsiteX215" fmla="*/ 549116 w 1228725"/>
                <a:gd name="connsiteY215" fmla="*/ 114395 h 1295400"/>
                <a:gd name="connsiteX216" fmla="*/ 553878 w 1228725"/>
                <a:gd name="connsiteY216" fmla="*/ 109156 h 1295400"/>
                <a:gd name="connsiteX217" fmla="*/ 563785 w 1228725"/>
                <a:gd name="connsiteY217" fmla="*/ 106299 h 1295400"/>
                <a:gd name="connsiteX218" fmla="*/ 585406 w 1228725"/>
                <a:gd name="connsiteY218" fmla="*/ 111633 h 1295400"/>
                <a:gd name="connsiteX219" fmla="*/ 600551 w 1228725"/>
                <a:gd name="connsiteY219" fmla="*/ 106870 h 1295400"/>
                <a:gd name="connsiteX220" fmla="*/ 607600 w 1228725"/>
                <a:gd name="connsiteY220" fmla="*/ 109442 h 1295400"/>
                <a:gd name="connsiteX221" fmla="*/ 612362 w 1228725"/>
                <a:gd name="connsiteY221" fmla="*/ 104965 h 1295400"/>
                <a:gd name="connsiteX222" fmla="*/ 619030 w 1228725"/>
                <a:gd name="connsiteY222" fmla="*/ 109633 h 1295400"/>
                <a:gd name="connsiteX223" fmla="*/ 635984 w 1228725"/>
                <a:gd name="connsiteY223" fmla="*/ 108204 h 1295400"/>
                <a:gd name="connsiteX224" fmla="*/ 636175 w 1228725"/>
                <a:gd name="connsiteY224" fmla="*/ 104584 h 1295400"/>
                <a:gd name="connsiteX225" fmla="*/ 631888 w 1228725"/>
                <a:gd name="connsiteY225" fmla="*/ 102679 h 1295400"/>
                <a:gd name="connsiteX226" fmla="*/ 640651 w 1228725"/>
                <a:gd name="connsiteY226" fmla="*/ 90487 h 1295400"/>
                <a:gd name="connsiteX227" fmla="*/ 641032 w 1228725"/>
                <a:gd name="connsiteY227" fmla="*/ 81058 h 1295400"/>
                <a:gd name="connsiteX228" fmla="*/ 657891 w 1228725"/>
                <a:gd name="connsiteY228" fmla="*/ 75057 h 1295400"/>
                <a:gd name="connsiteX229" fmla="*/ 665512 w 1228725"/>
                <a:gd name="connsiteY229" fmla="*/ 125825 h 1295400"/>
                <a:gd name="connsiteX230" fmla="*/ 663321 w 1228725"/>
                <a:gd name="connsiteY230" fmla="*/ 128492 h 1295400"/>
                <a:gd name="connsiteX231" fmla="*/ 665606 w 1228725"/>
                <a:gd name="connsiteY231" fmla="*/ 137636 h 1295400"/>
                <a:gd name="connsiteX232" fmla="*/ 671893 w 1228725"/>
                <a:gd name="connsiteY232" fmla="*/ 144113 h 1295400"/>
                <a:gd name="connsiteX233" fmla="*/ 671607 w 1228725"/>
                <a:gd name="connsiteY233" fmla="*/ 151447 h 1295400"/>
                <a:gd name="connsiteX234" fmla="*/ 685323 w 1228725"/>
                <a:gd name="connsiteY234" fmla="*/ 146590 h 1295400"/>
                <a:gd name="connsiteX235" fmla="*/ 689514 w 1228725"/>
                <a:gd name="connsiteY235" fmla="*/ 161925 h 1295400"/>
                <a:gd name="connsiteX236" fmla="*/ 710946 w 1228725"/>
                <a:gd name="connsiteY236" fmla="*/ 158687 h 1295400"/>
                <a:gd name="connsiteX237" fmla="*/ 728948 w 1228725"/>
                <a:gd name="connsiteY237" fmla="*/ 152781 h 1295400"/>
                <a:gd name="connsiteX238" fmla="*/ 736568 w 1228725"/>
                <a:gd name="connsiteY238" fmla="*/ 156305 h 1295400"/>
                <a:gd name="connsiteX239" fmla="*/ 745617 w 1228725"/>
                <a:gd name="connsiteY239" fmla="*/ 155162 h 1295400"/>
                <a:gd name="connsiteX240" fmla="*/ 762762 w 1228725"/>
                <a:gd name="connsiteY240" fmla="*/ 149542 h 1295400"/>
                <a:gd name="connsiteX241" fmla="*/ 770096 w 1228725"/>
                <a:gd name="connsiteY241" fmla="*/ 160401 h 1295400"/>
                <a:gd name="connsiteX242" fmla="*/ 777335 w 1228725"/>
                <a:gd name="connsiteY242" fmla="*/ 157829 h 1295400"/>
                <a:gd name="connsiteX243" fmla="*/ 789337 w 1228725"/>
                <a:gd name="connsiteY243" fmla="*/ 178213 h 1295400"/>
                <a:gd name="connsiteX244" fmla="*/ 795432 w 1228725"/>
                <a:gd name="connsiteY244" fmla="*/ 201739 h 1295400"/>
                <a:gd name="connsiteX245" fmla="*/ 800195 w 1228725"/>
                <a:gd name="connsiteY245" fmla="*/ 205168 h 1295400"/>
                <a:gd name="connsiteX246" fmla="*/ 781145 w 1228725"/>
                <a:gd name="connsiteY246" fmla="*/ 212503 h 1295400"/>
                <a:gd name="connsiteX247" fmla="*/ 790860 w 1228725"/>
                <a:gd name="connsiteY247" fmla="*/ 237363 h 1295400"/>
                <a:gd name="connsiteX248" fmla="*/ 788194 w 1228725"/>
                <a:gd name="connsiteY248" fmla="*/ 253174 h 1295400"/>
                <a:gd name="connsiteX249" fmla="*/ 793432 w 1228725"/>
                <a:gd name="connsiteY249" fmla="*/ 264509 h 1295400"/>
                <a:gd name="connsiteX250" fmla="*/ 789908 w 1228725"/>
                <a:gd name="connsiteY250" fmla="*/ 275272 h 1295400"/>
                <a:gd name="connsiteX251" fmla="*/ 791337 w 1228725"/>
                <a:gd name="connsiteY251" fmla="*/ 278416 h 1295400"/>
                <a:gd name="connsiteX252" fmla="*/ 787432 w 1228725"/>
                <a:gd name="connsiteY252" fmla="*/ 285940 h 1295400"/>
                <a:gd name="connsiteX253" fmla="*/ 789051 w 1228725"/>
                <a:gd name="connsiteY253" fmla="*/ 285179 h 1295400"/>
                <a:gd name="connsiteX254" fmla="*/ 797909 w 1228725"/>
                <a:gd name="connsiteY254" fmla="*/ 304800 h 1295400"/>
                <a:gd name="connsiteX255" fmla="*/ 815625 w 1228725"/>
                <a:gd name="connsiteY255" fmla="*/ 320040 h 1295400"/>
                <a:gd name="connsiteX256" fmla="*/ 806196 w 1228725"/>
                <a:gd name="connsiteY256" fmla="*/ 324136 h 1295400"/>
                <a:gd name="connsiteX257" fmla="*/ 808196 w 1228725"/>
                <a:gd name="connsiteY257" fmla="*/ 332422 h 1295400"/>
                <a:gd name="connsiteX258" fmla="*/ 804863 w 1228725"/>
                <a:gd name="connsiteY258" fmla="*/ 333565 h 1295400"/>
                <a:gd name="connsiteX259" fmla="*/ 806386 w 1228725"/>
                <a:gd name="connsiteY259" fmla="*/ 339947 h 1295400"/>
                <a:gd name="connsiteX260" fmla="*/ 802767 w 1228725"/>
                <a:gd name="connsiteY260" fmla="*/ 348996 h 1295400"/>
                <a:gd name="connsiteX261" fmla="*/ 803053 w 1228725"/>
                <a:gd name="connsiteY261" fmla="*/ 360045 h 1295400"/>
                <a:gd name="connsiteX262" fmla="*/ 818006 w 1228725"/>
                <a:gd name="connsiteY262" fmla="*/ 363474 h 1295400"/>
                <a:gd name="connsiteX263" fmla="*/ 827627 w 1228725"/>
                <a:gd name="connsiteY263" fmla="*/ 357187 h 1295400"/>
                <a:gd name="connsiteX264" fmla="*/ 821055 w 1228725"/>
                <a:gd name="connsiteY264" fmla="*/ 317945 h 1295400"/>
                <a:gd name="connsiteX265" fmla="*/ 831151 w 1228725"/>
                <a:gd name="connsiteY265" fmla="*/ 316135 h 1295400"/>
                <a:gd name="connsiteX266" fmla="*/ 834485 w 1228725"/>
                <a:gd name="connsiteY266" fmla="*/ 334994 h 1295400"/>
                <a:gd name="connsiteX267" fmla="*/ 866870 w 1228725"/>
                <a:gd name="connsiteY267" fmla="*/ 322421 h 1295400"/>
                <a:gd name="connsiteX268" fmla="*/ 888492 w 1228725"/>
                <a:gd name="connsiteY268" fmla="*/ 326707 h 1295400"/>
                <a:gd name="connsiteX269" fmla="*/ 886015 w 1228725"/>
                <a:gd name="connsiteY269" fmla="*/ 336995 h 1295400"/>
                <a:gd name="connsiteX270" fmla="*/ 890588 w 1228725"/>
                <a:gd name="connsiteY270" fmla="*/ 338423 h 1295400"/>
                <a:gd name="connsiteX271" fmla="*/ 889921 w 1228725"/>
                <a:gd name="connsiteY271" fmla="*/ 342043 h 1295400"/>
                <a:gd name="connsiteX272" fmla="*/ 885920 w 1228725"/>
                <a:gd name="connsiteY272" fmla="*/ 341662 h 1295400"/>
                <a:gd name="connsiteX273" fmla="*/ 885825 w 1228725"/>
                <a:gd name="connsiteY273" fmla="*/ 344614 h 1295400"/>
                <a:gd name="connsiteX274" fmla="*/ 882586 w 1228725"/>
                <a:gd name="connsiteY274" fmla="*/ 345091 h 1295400"/>
                <a:gd name="connsiteX275" fmla="*/ 880586 w 1228725"/>
                <a:gd name="connsiteY275" fmla="*/ 350139 h 1295400"/>
                <a:gd name="connsiteX276" fmla="*/ 881729 w 1228725"/>
                <a:gd name="connsiteY276" fmla="*/ 362712 h 1295400"/>
                <a:gd name="connsiteX277" fmla="*/ 879062 w 1228725"/>
                <a:gd name="connsiteY277" fmla="*/ 364331 h 1295400"/>
                <a:gd name="connsiteX278" fmla="*/ 880681 w 1228725"/>
                <a:gd name="connsiteY278" fmla="*/ 370904 h 1295400"/>
                <a:gd name="connsiteX279" fmla="*/ 890397 w 1228725"/>
                <a:gd name="connsiteY279" fmla="*/ 385191 h 1295400"/>
                <a:gd name="connsiteX280" fmla="*/ 895445 w 1228725"/>
                <a:gd name="connsiteY280" fmla="*/ 406622 h 1295400"/>
                <a:gd name="connsiteX281" fmla="*/ 876966 w 1228725"/>
                <a:gd name="connsiteY281" fmla="*/ 412147 h 1295400"/>
                <a:gd name="connsiteX282" fmla="*/ 857535 w 1228725"/>
                <a:gd name="connsiteY282" fmla="*/ 426720 h 1295400"/>
                <a:gd name="connsiteX283" fmla="*/ 863060 w 1228725"/>
                <a:gd name="connsiteY283" fmla="*/ 439674 h 1295400"/>
                <a:gd name="connsiteX284" fmla="*/ 893159 w 1228725"/>
                <a:gd name="connsiteY284" fmla="*/ 447675 h 1295400"/>
                <a:gd name="connsiteX285" fmla="*/ 907351 w 1228725"/>
                <a:gd name="connsiteY285" fmla="*/ 440912 h 1295400"/>
                <a:gd name="connsiteX286" fmla="*/ 917162 w 1228725"/>
                <a:gd name="connsiteY286" fmla="*/ 441960 h 1295400"/>
                <a:gd name="connsiteX287" fmla="*/ 926496 w 1228725"/>
                <a:gd name="connsiteY287" fmla="*/ 438055 h 1295400"/>
                <a:gd name="connsiteX288" fmla="*/ 939450 w 1228725"/>
                <a:gd name="connsiteY288" fmla="*/ 439388 h 1295400"/>
                <a:gd name="connsiteX289" fmla="*/ 941546 w 1228725"/>
                <a:gd name="connsiteY289" fmla="*/ 446722 h 1295400"/>
                <a:gd name="connsiteX290" fmla="*/ 963168 w 1228725"/>
                <a:gd name="connsiteY290" fmla="*/ 449771 h 1295400"/>
                <a:gd name="connsiteX291" fmla="*/ 969835 w 1228725"/>
                <a:gd name="connsiteY291" fmla="*/ 453390 h 1295400"/>
                <a:gd name="connsiteX292" fmla="*/ 969835 w 1228725"/>
                <a:gd name="connsiteY292" fmla="*/ 458248 h 1295400"/>
                <a:gd name="connsiteX293" fmla="*/ 965454 w 1228725"/>
                <a:gd name="connsiteY293" fmla="*/ 463105 h 1295400"/>
                <a:gd name="connsiteX294" fmla="*/ 966788 w 1228725"/>
                <a:gd name="connsiteY294" fmla="*/ 464820 h 1295400"/>
                <a:gd name="connsiteX295" fmla="*/ 972598 w 1228725"/>
                <a:gd name="connsiteY295" fmla="*/ 460820 h 1295400"/>
                <a:gd name="connsiteX296" fmla="*/ 987361 w 1228725"/>
                <a:gd name="connsiteY296" fmla="*/ 469678 h 1295400"/>
                <a:gd name="connsiteX297" fmla="*/ 995457 w 1228725"/>
                <a:gd name="connsiteY297" fmla="*/ 478917 h 1295400"/>
                <a:gd name="connsiteX298" fmla="*/ 994029 w 1228725"/>
                <a:gd name="connsiteY298" fmla="*/ 483203 h 1295400"/>
                <a:gd name="connsiteX299" fmla="*/ 997744 w 1228725"/>
                <a:gd name="connsiteY299" fmla="*/ 486537 h 1295400"/>
                <a:gd name="connsiteX300" fmla="*/ 998315 w 1228725"/>
                <a:gd name="connsiteY300" fmla="*/ 491299 h 1295400"/>
                <a:gd name="connsiteX301" fmla="*/ 1002125 w 1228725"/>
                <a:gd name="connsiteY301" fmla="*/ 494538 h 1295400"/>
                <a:gd name="connsiteX302" fmla="*/ 1003839 w 1228725"/>
                <a:gd name="connsiteY302" fmla="*/ 493109 h 1295400"/>
                <a:gd name="connsiteX303" fmla="*/ 1005935 w 1228725"/>
                <a:gd name="connsiteY303" fmla="*/ 499872 h 1295400"/>
                <a:gd name="connsiteX304" fmla="*/ 1013364 w 1228725"/>
                <a:gd name="connsiteY304" fmla="*/ 504158 h 1295400"/>
                <a:gd name="connsiteX305" fmla="*/ 1015841 w 1228725"/>
                <a:gd name="connsiteY305" fmla="*/ 501967 h 1295400"/>
                <a:gd name="connsiteX306" fmla="*/ 1018318 w 1228725"/>
                <a:gd name="connsiteY306" fmla="*/ 506254 h 1295400"/>
                <a:gd name="connsiteX307" fmla="*/ 1021746 w 1228725"/>
                <a:gd name="connsiteY307" fmla="*/ 504063 h 1295400"/>
                <a:gd name="connsiteX308" fmla="*/ 1020889 w 1228725"/>
                <a:gd name="connsiteY308" fmla="*/ 500444 h 1295400"/>
                <a:gd name="connsiteX309" fmla="*/ 1013555 w 1228725"/>
                <a:gd name="connsiteY309" fmla="*/ 495014 h 1295400"/>
                <a:gd name="connsiteX310" fmla="*/ 1009269 w 1228725"/>
                <a:gd name="connsiteY310" fmla="*/ 495014 h 1295400"/>
                <a:gd name="connsiteX311" fmla="*/ 1009079 w 1228725"/>
                <a:gd name="connsiteY311" fmla="*/ 491014 h 1295400"/>
                <a:gd name="connsiteX312" fmla="*/ 1006411 w 1228725"/>
                <a:gd name="connsiteY312" fmla="*/ 489680 h 1295400"/>
                <a:gd name="connsiteX313" fmla="*/ 1011364 w 1228725"/>
                <a:gd name="connsiteY313" fmla="*/ 472249 h 1295400"/>
                <a:gd name="connsiteX314" fmla="*/ 1039558 w 1228725"/>
                <a:gd name="connsiteY314" fmla="*/ 461105 h 1295400"/>
                <a:gd name="connsiteX315" fmla="*/ 1038606 w 1228725"/>
                <a:gd name="connsiteY315" fmla="*/ 454533 h 1295400"/>
                <a:gd name="connsiteX316" fmla="*/ 1044035 w 1228725"/>
                <a:gd name="connsiteY316" fmla="*/ 456152 h 1295400"/>
                <a:gd name="connsiteX317" fmla="*/ 1041463 w 1228725"/>
                <a:gd name="connsiteY317" fmla="*/ 457581 h 1295400"/>
                <a:gd name="connsiteX318" fmla="*/ 1041463 w 1228725"/>
                <a:gd name="connsiteY318" fmla="*/ 461105 h 1295400"/>
                <a:gd name="connsiteX319" fmla="*/ 1047845 w 1228725"/>
                <a:gd name="connsiteY319" fmla="*/ 458724 h 1295400"/>
                <a:gd name="connsiteX320" fmla="*/ 1051655 w 1228725"/>
                <a:gd name="connsiteY320" fmla="*/ 453580 h 1295400"/>
                <a:gd name="connsiteX321" fmla="*/ 1057084 w 1228725"/>
                <a:gd name="connsiteY321" fmla="*/ 455676 h 1295400"/>
                <a:gd name="connsiteX322" fmla="*/ 1065371 w 1228725"/>
                <a:gd name="connsiteY322" fmla="*/ 454247 h 1295400"/>
                <a:gd name="connsiteX323" fmla="*/ 1065085 w 1228725"/>
                <a:gd name="connsiteY323" fmla="*/ 443960 h 1295400"/>
                <a:gd name="connsiteX324" fmla="*/ 1081468 w 1228725"/>
                <a:gd name="connsiteY324" fmla="*/ 435388 h 1295400"/>
                <a:gd name="connsiteX325" fmla="*/ 1083945 w 1228725"/>
                <a:gd name="connsiteY325" fmla="*/ 454533 h 1295400"/>
                <a:gd name="connsiteX326" fmla="*/ 1082040 w 1228725"/>
                <a:gd name="connsiteY326" fmla="*/ 466058 h 1295400"/>
                <a:gd name="connsiteX327" fmla="*/ 1085373 w 1228725"/>
                <a:gd name="connsiteY327" fmla="*/ 465868 h 1295400"/>
                <a:gd name="connsiteX328" fmla="*/ 1087374 w 1228725"/>
                <a:gd name="connsiteY328" fmla="*/ 477298 h 1295400"/>
                <a:gd name="connsiteX329" fmla="*/ 1095470 w 1228725"/>
                <a:gd name="connsiteY329" fmla="*/ 475679 h 1295400"/>
                <a:gd name="connsiteX330" fmla="*/ 1107471 w 1228725"/>
                <a:gd name="connsiteY330" fmla="*/ 483394 h 1295400"/>
                <a:gd name="connsiteX331" fmla="*/ 1112996 w 1228725"/>
                <a:gd name="connsiteY331" fmla="*/ 491871 h 1295400"/>
                <a:gd name="connsiteX332" fmla="*/ 1111282 w 1228725"/>
                <a:gd name="connsiteY332" fmla="*/ 501967 h 1295400"/>
                <a:gd name="connsiteX333" fmla="*/ 1113377 w 1228725"/>
                <a:gd name="connsiteY333" fmla="*/ 513397 h 1295400"/>
                <a:gd name="connsiteX334" fmla="*/ 1123664 w 1228725"/>
                <a:gd name="connsiteY334" fmla="*/ 520351 h 1295400"/>
                <a:gd name="connsiteX335" fmla="*/ 1126903 w 1228725"/>
                <a:gd name="connsiteY335" fmla="*/ 567214 h 1295400"/>
                <a:gd name="connsiteX336" fmla="*/ 1136046 w 1228725"/>
                <a:gd name="connsiteY336" fmla="*/ 594931 h 1295400"/>
                <a:gd name="connsiteX337" fmla="*/ 1134903 w 1228725"/>
                <a:gd name="connsiteY337" fmla="*/ 605980 h 1295400"/>
                <a:gd name="connsiteX338" fmla="*/ 1137285 w 1228725"/>
                <a:gd name="connsiteY338" fmla="*/ 605885 h 1295400"/>
                <a:gd name="connsiteX339" fmla="*/ 1143381 w 1228725"/>
                <a:gd name="connsiteY339" fmla="*/ 633031 h 1295400"/>
                <a:gd name="connsiteX340" fmla="*/ 1145857 w 1228725"/>
                <a:gd name="connsiteY340" fmla="*/ 633413 h 1295400"/>
                <a:gd name="connsiteX341" fmla="*/ 1153001 w 1228725"/>
                <a:gd name="connsiteY341" fmla="*/ 651320 h 1295400"/>
                <a:gd name="connsiteX342" fmla="*/ 1154239 w 1228725"/>
                <a:gd name="connsiteY342" fmla="*/ 668369 h 1295400"/>
                <a:gd name="connsiteX343" fmla="*/ 1143190 w 1228725"/>
                <a:gd name="connsiteY343" fmla="*/ 669607 h 1295400"/>
                <a:gd name="connsiteX344" fmla="*/ 1139285 w 1228725"/>
                <a:gd name="connsiteY344" fmla="*/ 680466 h 1295400"/>
                <a:gd name="connsiteX345" fmla="*/ 1145476 w 1228725"/>
                <a:gd name="connsiteY345" fmla="*/ 682942 h 1295400"/>
                <a:gd name="connsiteX346" fmla="*/ 1160145 w 1228725"/>
                <a:gd name="connsiteY346" fmla="*/ 678466 h 1295400"/>
                <a:gd name="connsiteX347" fmla="*/ 1173194 w 1228725"/>
                <a:gd name="connsiteY347" fmla="*/ 696182 h 1295400"/>
                <a:gd name="connsiteX348" fmla="*/ 1178147 w 1228725"/>
                <a:gd name="connsiteY348" fmla="*/ 708088 h 1295400"/>
                <a:gd name="connsiteX349" fmla="*/ 1191673 w 1228725"/>
                <a:gd name="connsiteY349" fmla="*/ 706946 h 1295400"/>
                <a:gd name="connsiteX350" fmla="*/ 1189196 w 1228725"/>
                <a:gd name="connsiteY350" fmla="*/ 710755 h 1295400"/>
                <a:gd name="connsiteX351" fmla="*/ 1190720 w 1228725"/>
                <a:gd name="connsiteY351" fmla="*/ 726757 h 1295400"/>
                <a:gd name="connsiteX352" fmla="*/ 1199579 w 1228725"/>
                <a:gd name="connsiteY352" fmla="*/ 737330 h 1295400"/>
                <a:gd name="connsiteX353" fmla="*/ 1221105 w 1228725"/>
                <a:gd name="connsiteY353" fmla="*/ 744760 h 1295400"/>
                <a:gd name="connsiteX354" fmla="*/ 1224819 w 1228725"/>
                <a:gd name="connsiteY354" fmla="*/ 762571 h 1295400"/>
                <a:gd name="connsiteX355" fmla="*/ 1225486 w 1228725"/>
                <a:gd name="connsiteY355" fmla="*/ 767144 h 1295400"/>
                <a:gd name="connsiteX356" fmla="*/ 1205674 w 1228725"/>
                <a:gd name="connsiteY356" fmla="*/ 780574 h 1295400"/>
                <a:gd name="connsiteX357" fmla="*/ 1191768 w 1228725"/>
                <a:gd name="connsiteY357" fmla="*/ 800481 h 1295400"/>
                <a:gd name="connsiteX358" fmla="*/ 1189768 w 1228725"/>
                <a:gd name="connsiteY358" fmla="*/ 811054 h 1295400"/>
                <a:gd name="connsiteX359" fmla="*/ 1192435 w 1228725"/>
                <a:gd name="connsiteY359" fmla="*/ 818102 h 1295400"/>
                <a:gd name="connsiteX360" fmla="*/ 1189577 w 1228725"/>
                <a:gd name="connsiteY360" fmla="*/ 827627 h 1295400"/>
                <a:gd name="connsiteX361" fmla="*/ 1193959 w 1228725"/>
                <a:gd name="connsiteY361" fmla="*/ 837247 h 1295400"/>
                <a:gd name="connsiteX362" fmla="*/ 1192339 w 1228725"/>
                <a:gd name="connsiteY362" fmla="*/ 840581 h 1295400"/>
                <a:gd name="connsiteX363" fmla="*/ 1187672 w 1228725"/>
                <a:gd name="connsiteY363" fmla="*/ 836200 h 1295400"/>
                <a:gd name="connsiteX364" fmla="*/ 1152239 w 1228725"/>
                <a:gd name="connsiteY364" fmla="*/ 831342 h 1295400"/>
                <a:gd name="connsiteX365" fmla="*/ 1145953 w 1228725"/>
                <a:gd name="connsiteY365" fmla="*/ 823150 h 1295400"/>
                <a:gd name="connsiteX366" fmla="*/ 1144428 w 1228725"/>
                <a:gd name="connsiteY366" fmla="*/ 815340 h 1295400"/>
                <a:gd name="connsiteX367" fmla="*/ 1134999 w 1228725"/>
                <a:gd name="connsiteY367" fmla="*/ 813435 h 1295400"/>
                <a:gd name="connsiteX368" fmla="*/ 1121950 w 1228725"/>
                <a:gd name="connsiteY368" fmla="*/ 833819 h 1295400"/>
                <a:gd name="connsiteX369" fmla="*/ 1107948 w 1228725"/>
                <a:gd name="connsiteY369" fmla="*/ 828389 h 1295400"/>
                <a:gd name="connsiteX370" fmla="*/ 1081278 w 1228725"/>
                <a:gd name="connsiteY370" fmla="*/ 836581 h 1295400"/>
                <a:gd name="connsiteX371" fmla="*/ 1079563 w 1228725"/>
                <a:gd name="connsiteY371" fmla="*/ 840010 h 1295400"/>
                <a:gd name="connsiteX372" fmla="*/ 1072610 w 1228725"/>
                <a:gd name="connsiteY372" fmla="*/ 837724 h 1295400"/>
                <a:gd name="connsiteX373" fmla="*/ 1069848 w 1228725"/>
                <a:gd name="connsiteY373" fmla="*/ 843820 h 1295400"/>
                <a:gd name="connsiteX374" fmla="*/ 1060894 w 1228725"/>
                <a:gd name="connsiteY374" fmla="*/ 842963 h 1295400"/>
                <a:gd name="connsiteX375" fmla="*/ 1057180 w 1228725"/>
                <a:gd name="connsiteY375" fmla="*/ 846868 h 1295400"/>
                <a:gd name="connsiteX376" fmla="*/ 1043749 w 1228725"/>
                <a:gd name="connsiteY376" fmla="*/ 844772 h 1295400"/>
                <a:gd name="connsiteX377" fmla="*/ 1038796 w 1228725"/>
                <a:gd name="connsiteY377" fmla="*/ 841153 h 1295400"/>
                <a:gd name="connsiteX378" fmla="*/ 1028129 w 1228725"/>
                <a:gd name="connsiteY378" fmla="*/ 851345 h 1295400"/>
                <a:gd name="connsiteX379" fmla="*/ 1016984 w 1228725"/>
                <a:gd name="connsiteY379" fmla="*/ 851345 h 1295400"/>
                <a:gd name="connsiteX380" fmla="*/ 1012507 w 1228725"/>
                <a:gd name="connsiteY380" fmla="*/ 854202 h 1295400"/>
                <a:gd name="connsiteX381" fmla="*/ 997839 w 1228725"/>
                <a:gd name="connsiteY381" fmla="*/ 841153 h 1295400"/>
                <a:gd name="connsiteX382" fmla="*/ 995553 w 1228725"/>
                <a:gd name="connsiteY382" fmla="*/ 844963 h 1295400"/>
                <a:gd name="connsiteX383" fmla="*/ 990029 w 1228725"/>
                <a:gd name="connsiteY383" fmla="*/ 846487 h 1295400"/>
                <a:gd name="connsiteX384" fmla="*/ 987837 w 1228725"/>
                <a:gd name="connsiteY384" fmla="*/ 851535 h 1295400"/>
                <a:gd name="connsiteX385" fmla="*/ 971550 w 1228725"/>
                <a:gd name="connsiteY385" fmla="*/ 835152 h 1295400"/>
                <a:gd name="connsiteX386" fmla="*/ 950976 w 1228725"/>
                <a:gd name="connsiteY386" fmla="*/ 839248 h 1295400"/>
                <a:gd name="connsiteX387" fmla="*/ 938974 w 1228725"/>
                <a:gd name="connsiteY387" fmla="*/ 847725 h 1295400"/>
                <a:gd name="connsiteX388" fmla="*/ 903731 w 1228725"/>
                <a:gd name="connsiteY388" fmla="*/ 865441 h 1295400"/>
                <a:gd name="connsiteX389" fmla="*/ 892778 w 1228725"/>
                <a:gd name="connsiteY389" fmla="*/ 857440 h 1295400"/>
                <a:gd name="connsiteX390" fmla="*/ 875729 w 1228725"/>
                <a:gd name="connsiteY390" fmla="*/ 854678 h 1295400"/>
                <a:gd name="connsiteX391" fmla="*/ 872585 w 1228725"/>
                <a:gd name="connsiteY391" fmla="*/ 831342 h 1295400"/>
                <a:gd name="connsiteX392" fmla="*/ 869822 w 1228725"/>
                <a:gd name="connsiteY392" fmla="*/ 828770 h 1295400"/>
                <a:gd name="connsiteX393" fmla="*/ 826198 w 1228725"/>
                <a:gd name="connsiteY393" fmla="*/ 848678 h 1295400"/>
                <a:gd name="connsiteX394" fmla="*/ 843439 w 1228725"/>
                <a:gd name="connsiteY394" fmla="*/ 885635 h 1295400"/>
                <a:gd name="connsiteX395" fmla="*/ 837438 w 1228725"/>
                <a:gd name="connsiteY395" fmla="*/ 895445 h 1295400"/>
                <a:gd name="connsiteX396" fmla="*/ 783717 w 1228725"/>
                <a:gd name="connsiteY396" fmla="*/ 899350 h 1295400"/>
                <a:gd name="connsiteX397" fmla="*/ 768858 w 1228725"/>
                <a:gd name="connsiteY397" fmla="*/ 902779 h 1295400"/>
                <a:gd name="connsiteX398" fmla="*/ 759142 w 1228725"/>
                <a:gd name="connsiteY398" fmla="*/ 910590 h 1295400"/>
                <a:gd name="connsiteX399" fmla="*/ 762095 w 1228725"/>
                <a:gd name="connsiteY399" fmla="*/ 917257 h 1295400"/>
                <a:gd name="connsiteX400" fmla="*/ 757618 w 1228725"/>
                <a:gd name="connsiteY400" fmla="*/ 921829 h 1295400"/>
                <a:gd name="connsiteX401" fmla="*/ 726376 w 1228725"/>
                <a:gd name="connsiteY401" fmla="*/ 943261 h 1295400"/>
                <a:gd name="connsiteX402" fmla="*/ 705040 w 1228725"/>
                <a:gd name="connsiteY402" fmla="*/ 954405 h 1295400"/>
                <a:gd name="connsiteX403" fmla="*/ 699421 w 1228725"/>
                <a:gd name="connsiteY403" fmla="*/ 960501 h 1295400"/>
                <a:gd name="connsiteX404" fmla="*/ 715708 w 1228725"/>
                <a:gd name="connsiteY404" fmla="*/ 989933 h 1295400"/>
                <a:gd name="connsiteX405" fmla="*/ 713804 w 1228725"/>
                <a:gd name="connsiteY405" fmla="*/ 990695 h 1295400"/>
                <a:gd name="connsiteX406" fmla="*/ 714946 w 1228725"/>
                <a:gd name="connsiteY406" fmla="*/ 993838 h 1295400"/>
                <a:gd name="connsiteX407" fmla="*/ 709422 w 1228725"/>
                <a:gd name="connsiteY407" fmla="*/ 994410 h 1295400"/>
                <a:gd name="connsiteX408" fmla="*/ 707231 w 1228725"/>
                <a:gd name="connsiteY408" fmla="*/ 998506 h 1295400"/>
                <a:gd name="connsiteX409" fmla="*/ 712851 w 1228725"/>
                <a:gd name="connsiteY409" fmla="*/ 999458 h 1295400"/>
                <a:gd name="connsiteX410" fmla="*/ 715041 w 1228725"/>
                <a:gd name="connsiteY410" fmla="*/ 1003840 h 1295400"/>
                <a:gd name="connsiteX411" fmla="*/ 695420 w 1228725"/>
                <a:gd name="connsiteY411" fmla="*/ 1013270 h 1295400"/>
                <a:gd name="connsiteX412" fmla="*/ 692372 w 1228725"/>
                <a:gd name="connsiteY412" fmla="*/ 1009840 h 1295400"/>
                <a:gd name="connsiteX413" fmla="*/ 676084 w 1228725"/>
                <a:gd name="connsiteY413" fmla="*/ 1015651 h 1295400"/>
                <a:gd name="connsiteX414" fmla="*/ 678561 w 1228725"/>
                <a:gd name="connsiteY414" fmla="*/ 1022890 h 1295400"/>
                <a:gd name="connsiteX415" fmla="*/ 667512 w 1228725"/>
                <a:gd name="connsiteY415" fmla="*/ 1029843 h 1295400"/>
                <a:gd name="connsiteX416" fmla="*/ 662749 w 1228725"/>
                <a:gd name="connsiteY416" fmla="*/ 1038035 h 1295400"/>
                <a:gd name="connsiteX417" fmla="*/ 662082 w 1228725"/>
                <a:gd name="connsiteY417" fmla="*/ 1044416 h 1295400"/>
                <a:gd name="connsiteX418" fmla="*/ 668560 w 1228725"/>
                <a:gd name="connsiteY418" fmla="*/ 1049179 h 1295400"/>
                <a:gd name="connsiteX419" fmla="*/ 675037 w 1228725"/>
                <a:gd name="connsiteY419" fmla="*/ 1071944 h 1295400"/>
                <a:gd name="connsiteX420" fmla="*/ 656463 w 1228725"/>
                <a:gd name="connsiteY420" fmla="*/ 1109377 h 1295400"/>
                <a:gd name="connsiteX421" fmla="*/ 656939 w 1228725"/>
                <a:gd name="connsiteY421" fmla="*/ 1115187 h 1295400"/>
                <a:gd name="connsiteX422" fmla="*/ 663416 w 1228725"/>
                <a:gd name="connsiteY422" fmla="*/ 1122997 h 1295400"/>
                <a:gd name="connsiteX423" fmla="*/ 654558 w 1228725"/>
                <a:gd name="connsiteY423" fmla="*/ 1127855 h 1295400"/>
                <a:gd name="connsiteX424" fmla="*/ 638556 w 1228725"/>
                <a:gd name="connsiteY424" fmla="*/ 1127284 h 1295400"/>
                <a:gd name="connsiteX425" fmla="*/ 625221 w 1228725"/>
                <a:gd name="connsiteY425" fmla="*/ 1121569 h 1295400"/>
                <a:gd name="connsiteX426" fmla="*/ 601503 w 1228725"/>
                <a:gd name="connsiteY426" fmla="*/ 1142333 h 1295400"/>
                <a:gd name="connsiteX427" fmla="*/ 596932 w 1228725"/>
                <a:gd name="connsiteY427" fmla="*/ 1138904 h 1295400"/>
                <a:gd name="connsiteX428" fmla="*/ 574071 w 1228725"/>
                <a:gd name="connsiteY428" fmla="*/ 1110805 h 1295400"/>
                <a:gd name="connsiteX429" fmla="*/ 575881 w 1228725"/>
                <a:gd name="connsiteY429" fmla="*/ 1103090 h 1295400"/>
                <a:gd name="connsiteX430" fmla="*/ 574071 w 1228725"/>
                <a:gd name="connsiteY430" fmla="*/ 1100995 h 1295400"/>
                <a:gd name="connsiteX431" fmla="*/ 582168 w 1228725"/>
                <a:gd name="connsiteY431" fmla="*/ 1096137 h 1295400"/>
                <a:gd name="connsiteX432" fmla="*/ 580930 w 1228725"/>
                <a:gd name="connsiteY432" fmla="*/ 1087946 h 1295400"/>
                <a:gd name="connsiteX433" fmla="*/ 590169 w 1228725"/>
                <a:gd name="connsiteY433" fmla="*/ 1073944 h 1295400"/>
                <a:gd name="connsiteX434" fmla="*/ 583120 w 1228725"/>
                <a:gd name="connsiteY434" fmla="*/ 1066229 h 1295400"/>
                <a:gd name="connsiteX435" fmla="*/ 572357 w 1228725"/>
                <a:gd name="connsiteY435" fmla="*/ 1066419 h 1295400"/>
                <a:gd name="connsiteX436" fmla="*/ 568833 w 1228725"/>
                <a:gd name="connsiteY436" fmla="*/ 1068514 h 1295400"/>
                <a:gd name="connsiteX437" fmla="*/ 569690 w 1228725"/>
                <a:gd name="connsiteY437" fmla="*/ 1071944 h 1295400"/>
                <a:gd name="connsiteX438" fmla="*/ 563308 w 1228725"/>
                <a:gd name="connsiteY438" fmla="*/ 1072610 h 1295400"/>
                <a:gd name="connsiteX439" fmla="*/ 561498 w 1228725"/>
                <a:gd name="connsiteY439" fmla="*/ 1095565 h 1295400"/>
                <a:gd name="connsiteX440" fmla="*/ 553783 w 1228725"/>
                <a:gd name="connsiteY440" fmla="*/ 1098328 h 1295400"/>
                <a:gd name="connsiteX441" fmla="*/ 555307 w 1228725"/>
                <a:gd name="connsiteY441" fmla="*/ 1100899 h 1295400"/>
                <a:gd name="connsiteX442" fmla="*/ 522351 w 1228725"/>
                <a:gd name="connsiteY442" fmla="*/ 1106138 h 1295400"/>
                <a:gd name="connsiteX443" fmla="*/ 522446 w 1228725"/>
                <a:gd name="connsiteY443" fmla="*/ 1101280 h 1295400"/>
                <a:gd name="connsiteX444" fmla="*/ 514064 w 1228725"/>
                <a:gd name="connsiteY444" fmla="*/ 1103186 h 1295400"/>
                <a:gd name="connsiteX445" fmla="*/ 513588 w 1228725"/>
                <a:gd name="connsiteY445" fmla="*/ 1100423 h 1295400"/>
                <a:gd name="connsiteX446" fmla="*/ 505968 w 1228725"/>
                <a:gd name="connsiteY446" fmla="*/ 1098709 h 1295400"/>
                <a:gd name="connsiteX447" fmla="*/ 492252 w 1228725"/>
                <a:gd name="connsiteY447" fmla="*/ 1101090 h 1295400"/>
                <a:gd name="connsiteX448" fmla="*/ 478726 w 1228725"/>
                <a:gd name="connsiteY448" fmla="*/ 1107186 h 1295400"/>
                <a:gd name="connsiteX449" fmla="*/ 478060 w 1228725"/>
                <a:gd name="connsiteY449" fmla="*/ 1101947 h 1295400"/>
                <a:gd name="connsiteX450" fmla="*/ 483489 w 1228725"/>
                <a:gd name="connsiteY450" fmla="*/ 1090994 h 1295400"/>
                <a:gd name="connsiteX451" fmla="*/ 482822 w 1228725"/>
                <a:gd name="connsiteY451" fmla="*/ 1085755 h 1295400"/>
                <a:gd name="connsiteX452" fmla="*/ 473964 w 1228725"/>
                <a:gd name="connsiteY452" fmla="*/ 1087374 h 1295400"/>
                <a:gd name="connsiteX453" fmla="*/ 471392 w 1228725"/>
                <a:gd name="connsiteY453" fmla="*/ 1089184 h 1295400"/>
                <a:gd name="connsiteX454" fmla="*/ 475106 w 1228725"/>
                <a:gd name="connsiteY454" fmla="*/ 1108234 h 1295400"/>
                <a:gd name="connsiteX455" fmla="*/ 454723 w 1228725"/>
                <a:gd name="connsiteY455" fmla="*/ 1114520 h 1295400"/>
                <a:gd name="connsiteX456" fmla="*/ 446913 w 1228725"/>
                <a:gd name="connsiteY456" fmla="*/ 1120330 h 1295400"/>
                <a:gd name="connsiteX457" fmla="*/ 449199 w 1228725"/>
                <a:gd name="connsiteY457" fmla="*/ 1127760 h 1295400"/>
                <a:gd name="connsiteX458" fmla="*/ 444341 w 1228725"/>
                <a:gd name="connsiteY458" fmla="*/ 1129094 h 1295400"/>
                <a:gd name="connsiteX459" fmla="*/ 445579 w 1228725"/>
                <a:gd name="connsiteY459" fmla="*/ 1131570 h 1295400"/>
                <a:gd name="connsiteX460" fmla="*/ 441864 w 1228725"/>
                <a:gd name="connsiteY460" fmla="*/ 1131094 h 1295400"/>
                <a:gd name="connsiteX461" fmla="*/ 441864 w 1228725"/>
                <a:gd name="connsiteY461" fmla="*/ 1136904 h 1295400"/>
                <a:gd name="connsiteX462" fmla="*/ 423576 w 1228725"/>
                <a:gd name="connsiteY462" fmla="*/ 1145667 h 1295400"/>
                <a:gd name="connsiteX463" fmla="*/ 404146 w 1228725"/>
                <a:gd name="connsiteY463" fmla="*/ 1159192 h 1295400"/>
                <a:gd name="connsiteX464" fmla="*/ 403384 w 1228725"/>
                <a:gd name="connsiteY464" fmla="*/ 1181957 h 1295400"/>
                <a:gd name="connsiteX465" fmla="*/ 400335 w 1228725"/>
                <a:gd name="connsiteY465" fmla="*/ 1182719 h 1295400"/>
                <a:gd name="connsiteX466" fmla="*/ 404146 w 1228725"/>
                <a:gd name="connsiteY466" fmla="*/ 1199483 h 1295400"/>
                <a:gd name="connsiteX467" fmla="*/ 401574 w 1228725"/>
                <a:gd name="connsiteY467" fmla="*/ 1207865 h 1295400"/>
                <a:gd name="connsiteX468" fmla="*/ 403669 w 1228725"/>
                <a:gd name="connsiteY468" fmla="*/ 1220629 h 1295400"/>
                <a:gd name="connsiteX469" fmla="*/ 384334 w 1228725"/>
                <a:gd name="connsiteY469" fmla="*/ 1225867 h 1295400"/>
                <a:gd name="connsiteX470" fmla="*/ 366903 w 1228725"/>
                <a:gd name="connsiteY470" fmla="*/ 1225391 h 1295400"/>
                <a:gd name="connsiteX471" fmla="*/ 364997 w 1228725"/>
                <a:gd name="connsiteY471" fmla="*/ 1227677 h 1295400"/>
                <a:gd name="connsiteX472" fmla="*/ 366712 w 1228725"/>
                <a:gd name="connsiteY472" fmla="*/ 1235964 h 1295400"/>
                <a:gd name="connsiteX473" fmla="*/ 334137 w 1228725"/>
                <a:gd name="connsiteY473" fmla="*/ 1230725 h 1295400"/>
                <a:gd name="connsiteX474" fmla="*/ 313563 w 1228725"/>
                <a:gd name="connsiteY474" fmla="*/ 1243489 h 1295400"/>
                <a:gd name="connsiteX475" fmla="*/ 294131 w 1228725"/>
                <a:gd name="connsiteY475" fmla="*/ 1246727 h 1295400"/>
                <a:gd name="connsiteX476" fmla="*/ 285940 w 1228725"/>
                <a:gd name="connsiteY476" fmla="*/ 1236916 h 1295400"/>
                <a:gd name="connsiteX477" fmla="*/ 268414 w 1228725"/>
                <a:gd name="connsiteY477" fmla="*/ 1198150 h 1295400"/>
                <a:gd name="connsiteX478" fmla="*/ 260985 w 1228725"/>
                <a:gd name="connsiteY478" fmla="*/ 1205579 h 1295400"/>
                <a:gd name="connsiteX479" fmla="*/ 269938 w 1228725"/>
                <a:gd name="connsiteY479" fmla="*/ 1237774 h 1295400"/>
                <a:gd name="connsiteX480" fmla="*/ 281844 w 1228725"/>
                <a:gd name="connsiteY480" fmla="*/ 1253204 h 1295400"/>
                <a:gd name="connsiteX481" fmla="*/ 273844 w 1228725"/>
                <a:gd name="connsiteY481" fmla="*/ 1261110 h 1295400"/>
                <a:gd name="connsiteX482" fmla="*/ 262985 w 1228725"/>
                <a:gd name="connsiteY482" fmla="*/ 1255776 h 1295400"/>
                <a:gd name="connsiteX483" fmla="*/ 254984 w 1228725"/>
                <a:gd name="connsiteY483" fmla="*/ 1240250 h 1295400"/>
                <a:gd name="connsiteX484" fmla="*/ 249841 w 1228725"/>
                <a:gd name="connsiteY484" fmla="*/ 1218247 h 1295400"/>
                <a:gd name="connsiteX485" fmla="*/ 249745 w 1228725"/>
                <a:gd name="connsiteY485" fmla="*/ 1233202 h 1295400"/>
                <a:gd name="connsiteX486" fmla="*/ 234505 w 1228725"/>
                <a:gd name="connsiteY486" fmla="*/ 1240917 h 1295400"/>
                <a:gd name="connsiteX487" fmla="*/ 237077 w 1228725"/>
                <a:gd name="connsiteY487" fmla="*/ 1279970 h 1295400"/>
                <a:gd name="connsiteX488" fmla="*/ 232600 w 1228725"/>
                <a:gd name="connsiteY488" fmla="*/ 1285970 h 1295400"/>
                <a:gd name="connsiteX489" fmla="*/ 215836 w 1228725"/>
                <a:gd name="connsiteY489" fmla="*/ 1289590 h 1295400"/>
                <a:gd name="connsiteX490" fmla="*/ 214884 w 1228725"/>
                <a:gd name="connsiteY490" fmla="*/ 1269016 h 1295400"/>
                <a:gd name="connsiteX491" fmla="*/ 211169 w 1228725"/>
                <a:gd name="connsiteY491" fmla="*/ 1253776 h 1295400"/>
                <a:gd name="connsiteX492" fmla="*/ 199263 w 1228725"/>
                <a:gd name="connsiteY492" fmla="*/ 1260920 h 1295400"/>
                <a:gd name="connsiteX493" fmla="*/ 207169 w 1228725"/>
                <a:gd name="connsiteY493" fmla="*/ 1272159 h 1295400"/>
                <a:gd name="connsiteX494" fmla="*/ 200406 w 1228725"/>
                <a:gd name="connsiteY494" fmla="*/ 1270730 h 1295400"/>
                <a:gd name="connsiteX495" fmla="*/ 190119 w 1228725"/>
                <a:gd name="connsiteY495" fmla="*/ 1279398 h 1295400"/>
                <a:gd name="connsiteX496" fmla="*/ 185642 w 1228725"/>
                <a:gd name="connsiteY496" fmla="*/ 1270159 h 1295400"/>
                <a:gd name="connsiteX497" fmla="*/ 165354 w 1228725"/>
                <a:gd name="connsiteY497" fmla="*/ 1282922 h 1295400"/>
                <a:gd name="connsiteX498" fmla="*/ 144970 w 1228725"/>
                <a:gd name="connsiteY498" fmla="*/ 1255490 h 1295400"/>
                <a:gd name="connsiteX499" fmla="*/ 139065 w 1228725"/>
                <a:gd name="connsiteY499" fmla="*/ 1254347 h 1295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</a:cxnLst>
              <a:rect l="l" t="t" r="r" b="b"/>
              <a:pathLst>
                <a:path w="1228725" h="1295400">
                  <a:moveTo>
                    <a:pt x="139065" y="1254347"/>
                  </a:moveTo>
                  <a:lnTo>
                    <a:pt x="138779" y="1239869"/>
                  </a:lnTo>
                  <a:lnTo>
                    <a:pt x="143160" y="1234916"/>
                  </a:lnTo>
                  <a:lnTo>
                    <a:pt x="137826" y="1226439"/>
                  </a:lnTo>
                  <a:lnTo>
                    <a:pt x="141637" y="1222248"/>
                  </a:lnTo>
                  <a:lnTo>
                    <a:pt x="140970" y="1215104"/>
                  </a:lnTo>
                  <a:lnTo>
                    <a:pt x="138112" y="1207198"/>
                  </a:lnTo>
                  <a:lnTo>
                    <a:pt x="130397" y="1202912"/>
                  </a:lnTo>
                  <a:lnTo>
                    <a:pt x="132112" y="1199483"/>
                  </a:lnTo>
                  <a:lnTo>
                    <a:pt x="129444" y="1195292"/>
                  </a:lnTo>
                  <a:lnTo>
                    <a:pt x="133540" y="1192054"/>
                  </a:lnTo>
                  <a:lnTo>
                    <a:pt x="133635" y="1186910"/>
                  </a:lnTo>
                  <a:lnTo>
                    <a:pt x="139636" y="1177576"/>
                  </a:lnTo>
                  <a:lnTo>
                    <a:pt x="129159" y="1160050"/>
                  </a:lnTo>
                  <a:lnTo>
                    <a:pt x="125825" y="1151191"/>
                  </a:lnTo>
                  <a:lnTo>
                    <a:pt x="127635" y="1150144"/>
                  </a:lnTo>
                  <a:lnTo>
                    <a:pt x="123158" y="1142047"/>
                  </a:lnTo>
                  <a:lnTo>
                    <a:pt x="133350" y="1119664"/>
                  </a:lnTo>
                  <a:lnTo>
                    <a:pt x="149542" y="1113949"/>
                  </a:lnTo>
                  <a:lnTo>
                    <a:pt x="147066" y="1109853"/>
                  </a:lnTo>
                  <a:lnTo>
                    <a:pt x="149923" y="1100709"/>
                  </a:lnTo>
                  <a:lnTo>
                    <a:pt x="107537" y="1064323"/>
                  </a:lnTo>
                  <a:lnTo>
                    <a:pt x="106966" y="1066705"/>
                  </a:lnTo>
                  <a:lnTo>
                    <a:pt x="116300" y="1073944"/>
                  </a:lnTo>
                  <a:lnTo>
                    <a:pt x="111633" y="1079659"/>
                  </a:lnTo>
                  <a:lnTo>
                    <a:pt x="102488" y="1072229"/>
                  </a:lnTo>
                  <a:lnTo>
                    <a:pt x="100393" y="1074896"/>
                  </a:lnTo>
                  <a:lnTo>
                    <a:pt x="86106" y="1065562"/>
                  </a:lnTo>
                  <a:lnTo>
                    <a:pt x="82582" y="1078230"/>
                  </a:lnTo>
                  <a:lnTo>
                    <a:pt x="74104" y="1082421"/>
                  </a:lnTo>
                  <a:lnTo>
                    <a:pt x="40195" y="1082612"/>
                  </a:lnTo>
                  <a:lnTo>
                    <a:pt x="50196" y="1056513"/>
                  </a:lnTo>
                  <a:lnTo>
                    <a:pt x="37147" y="1028700"/>
                  </a:lnTo>
                  <a:lnTo>
                    <a:pt x="34671" y="1015555"/>
                  </a:lnTo>
                  <a:lnTo>
                    <a:pt x="36956" y="1013746"/>
                  </a:lnTo>
                  <a:lnTo>
                    <a:pt x="9525" y="990029"/>
                  </a:lnTo>
                  <a:lnTo>
                    <a:pt x="50292" y="952881"/>
                  </a:lnTo>
                  <a:lnTo>
                    <a:pt x="56292" y="943546"/>
                  </a:lnTo>
                  <a:lnTo>
                    <a:pt x="58674" y="945356"/>
                  </a:lnTo>
                  <a:lnTo>
                    <a:pt x="60769" y="940022"/>
                  </a:lnTo>
                  <a:lnTo>
                    <a:pt x="53911" y="933450"/>
                  </a:lnTo>
                  <a:lnTo>
                    <a:pt x="60769" y="915638"/>
                  </a:lnTo>
                  <a:lnTo>
                    <a:pt x="50482" y="899827"/>
                  </a:lnTo>
                  <a:lnTo>
                    <a:pt x="59531" y="892492"/>
                  </a:lnTo>
                  <a:lnTo>
                    <a:pt x="56006" y="885349"/>
                  </a:lnTo>
                  <a:lnTo>
                    <a:pt x="62007" y="878586"/>
                  </a:lnTo>
                  <a:lnTo>
                    <a:pt x="54863" y="869347"/>
                  </a:lnTo>
                  <a:lnTo>
                    <a:pt x="60197" y="868108"/>
                  </a:lnTo>
                  <a:lnTo>
                    <a:pt x="55435" y="864203"/>
                  </a:lnTo>
                  <a:lnTo>
                    <a:pt x="57721" y="861917"/>
                  </a:lnTo>
                  <a:lnTo>
                    <a:pt x="52864" y="857821"/>
                  </a:lnTo>
                  <a:lnTo>
                    <a:pt x="64103" y="847439"/>
                  </a:lnTo>
                  <a:lnTo>
                    <a:pt x="77343" y="840677"/>
                  </a:lnTo>
                  <a:lnTo>
                    <a:pt x="82772" y="842867"/>
                  </a:lnTo>
                  <a:lnTo>
                    <a:pt x="89439" y="834771"/>
                  </a:lnTo>
                  <a:lnTo>
                    <a:pt x="96488" y="831247"/>
                  </a:lnTo>
                  <a:lnTo>
                    <a:pt x="99441" y="819721"/>
                  </a:lnTo>
                  <a:lnTo>
                    <a:pt x="109537" y="813625"/>
                  </a:lnTo>
                  <a:lnTo>
                    <a:pt x="100012" y="797623"/>
                  </a:lnTo>
                  <a:lnTo>
                    <a:pt x="114871" y="779812"/>
                  </a:lnTo>
                  <a:lnTo>
                    <a:pt x="111347" y="773239"/>
                  </a:lnTo>
                  <a:lnTo>
                    <a:pt x="105441" y="780383"/>
                  </a:lnTo>
                  <a:lnTo>
                    <a:pt x="100489" y="771430"/>
                  </a:lnTo>
                  <a:lnTo>
                    <a:pt x="85344" y="776954"/>
                  </a:lnTo>
                  <a:lnTo>
                    <a:pt x="86296" y="779907"/>
                  </a:lnTo>
                  <a:lnTo>
                    <a:pt x="84296" y="781145"/>
                  </a:lnTo>
                  <a:lnTo>
                    <a:pt x="78200" y="778764"/>
                  </a:lnTo>
                  <a:lnTo>
                    <a:pt x="68675" y="756475"/>
                  </a:lnTo>
                  <a:lnTo>
                    <a:pt x="40671" y="731044"/>
                  </a:lnTo>
                  <a:lnTo>
                    <a:pt x="40862" y="724948"/>
                  </a:lnTo>
                  <a:lnTo>
                    <a:pt x="48958" y="717423"/>
                  </a:lnTo>
                  <a:lnTo>
                    <a:pt x="51054" y="708660"/>
                  </a:lnTo>
                  <a:lnTo>
                    <a:pt x="56864" y="699706"/>
                  </a:lnTo>
                  <a:lnTo>
                    <a:pt x="79914" y="679418"/>
                  </a:lnTo>
                  <a:lnTo>
                    <a:pt x="89154" y="657415"/>
                  </a:lnTo>
                  <a:lnTo>
                    <a:pt x="85439" y="643509"/>
                  </a:lnTo>
                  <a:lnTo>
                    <a:pt x="87535" y="636937"/>
                  </a:lnTo>
                  <a:lnTo>
                    <a:pt x="80676" y="630841"/>
                  </a:lnTo>
                  <a:lnTo>
                    <a:pt x="67437" y="639032"/>
                  </a:lnTo>
                  <a:lnTo>
                    <a:pt x="61817" y="637413"/>
                  </a:lnTo>
                  <a:lnTo>
                    <a:pt x="71723" y="622268"/>
                  </a:lnTo>
                  <a:lnTo>
                    <a:pt x="79247" y="576739"/>
                  </a:lnTo>
                  <a:lnTo>
                    <a:pt x="102775" y="546354"/>
                  </a:lnTo>
                  <a:lnTo>
                    <a:pt x="119443" y="533876"/>
                  </a:lnTo>
                  <a:lnTo>
                    <a:pt x="145828" y="502063"/>
                  </a:lnTo>
                  <a:lnTo>
                    <a:pt x="152114" y="483013"/>
                  </a:lnTo>
                  <a:lnTo>
                    <a:pt x="172688" y="444627"/>
                  </a:lnTo>
                  <a:lnTo>
                    <a:pt x="185261" y="430244"/>
                  </a:lnTo>
                  <a:lnTo>
                    <a:pt x="197167" y="431673"/>
                  </a:lnTo>
                  <a:lnTo>
                    <a:pt x="188404" y="416909"/>
                  </a:lnTo>
                  <a:lnTo>
                    <a:pt x="204597" y="399574"/>
                  </a:lnTo>
                  <a:lnTo>
                    <a:pt x="202406" y="391096"/>
                  </a:lnTo>
                  <a:lnTo>
                    <a:pt x="207550" y="388334"/>
                  </a:lnTo>
                  <a:lnTo>
                    <a:pt x="209359" y="383191"/>
                  </a:lnTo>
                  <a:lnTo>
                    <a:pt x="213455" y="382048"/>
                  </a:lnTo>
                  <a:lnTo>
                    <a:pt x="212597" y="376714"/>
                  </a:lnTo>
                  <a:lnTo>
                    <a:pt x="217075" y="366712"/>
                  </a:lnTo>
                  <a:lnTo>
                    <a:pt x="212407" y="358330"/>
                  </a:lnTo>
                  <a:lnTo>
                    <a:pt x="220027" y="352996"/>
                  </a:lnTo>
                  <a:lnTo>
                    <a:pt x="217455" y="325946"/>
                  </a:lnTo>
                  <a:lnTo>
                    <a:pt x="207454" y="330613"/>
                  </a:lnTo>
                  <a:lnTo>
                    <a:pt x="203644" y="329755"/>
                  </a:lnTo>
                  <a:lnTo>
                    <a:pt x="201168" y="321659"/>
                  </a:lnTo>
                  <a:lnTo>
                    <a:pt x="202787" y="317373"/>
                  </a:lnTo>
                  <a:lnTo>
                    <a:pt x="195548" y="297752"/>
                  </a:lnTo>
                  <a:lnTo>
                    <a:pt x="184404" y="300609"/>
                  </a:lnTo>
                  <a:lnTo>
                    <a:pt x="180213" y="288227"/>
                  </a:lnTo>
                  <a:lnTo>
                    <a:pt x="158591" y="288893"/>
                  </a:lnTo>
                  <a:lnTo>
                    <a:pt x="148780" y="297275"/>
                  </a:lnTo>
                  <a:lnTo>
                    <a:pt x="141827" y="296608"/>
                  </a:lnTo>
                  <a:lnTo>
                    <a:pt x="142780" y="299180"/>
                  </a:lnTo>
                  <a:lnTo>
                    <a:pt x="134874" y="302704"/>
                  </a:lnTo>
                  <a:lnTo>
                    <a:pt x="128682" y="301180"/>
                  </a:lnTo>
                  <a:lnTo>
                    <a:pt x="126968" y="304038"/>
                  </a:lnTo>
                  <a:lnTo>
                    <a:pt x="123063" y="301466"/>
                  </a:lnTo>
                  <a:lnTo>
                    <a:pt x="110966" y="303562"/>
                  </a:lnTo>
                  <a:lnTo>
                    <a:pt x="110204" y="297942"/>
                  </a:lnTo>
                  <a:lnTo>
                    <a:pt x="108204" y="299847"/>
                  </a:lnTo>
                  <a:lnTo>
                    <a:pt x="103822" y="298513"/>
                  </a:lnTo>
                  <a:lnTo>
                    <a:pt x="102394" y="301180"/>
                  </a:lnTo>
                  <a:lnTo>
                    <a:pt x="105060" y="303181"/>
                  </a:lnTo>
                  <a:lnTo>
                    <a:pt x="103155" y="304610"/>
                  </a:lnTo>
                  <a:lnTo>
                    <a:pt x="97726" y="302704"/>
                  </a:lnTo>
                  <a:lnTo>
                    <a:pt x="100298" y="300419"/>
                  </a:lnTo>
                  <a:lnTo>
                    <a:pt x="96298" y="274129"/>
                  </a:lnTo>
                  <a:lnTo>
                    <a:pt x="112300" y="270224"/>
                  </a:lnTo>
                  <a:lnTo>
                    <a:pt x="109918" y="253174"/>
                  </a:lnTo>
                  <a:lnTo>
                    <a:pt x="126778" y="251174"/>
                  </a:lnTo>
                  <a:lnTo>
                    <a:pt x="120967" y="234315"/>
                  </a:lnTo>
                  <a:lnTo>
                    <a:pt x="127730" y="232600"/>
                  </a:lnTo>
                  <a:lnTo>
                    <a:pt x="124206" y="222218"/>
                  </a:lnTo>
                  <a:lnTo>
                    <a:pt x="120967" y="223837"/>
                  </a:lnTo>
                  <a:lnTo>
                    <a:pt x="117824" y="217741"/>
                  </a:lnTo>
                  <a:lnTo>
                    <a:pt x="120015" y="198882"/>
                  </a:lnTo>
                  <a:lnTo>
                    <a:pt x="112966" y="179927"/>
                  </a:lnTo>
                  <a:lnTo>
                    <a:pt x="126016" y="167164"/>
                  </a:lnTo>
                  <a:lnTo>
                    <a:pt x="135541" y="165354"/>
                  </a:lnTo>
                  <a:lnTo>
                    <a:pt x="135350" y="155448"/>
                  </a:lnTo>
                  <a:lnTo>
                    <a:pt x="142017" y="154876"/>
                  </a:lnTo>
                  <a:lnTo>
                    <a:pt x="140779" y="146590"/>
                  </a:lnTo>
                  <a:lnTo>
                    <a:pt x="132016" y="133921"/>
                  </a:lnTo>
                  <a:lnTo>
                    <a:pt x="131540" y="127921"/>
                  </a:lnTo>
                  <a:lnTo>
                    <a:pt x="137064" y="128683"/>
                  </a:lnTo>
                  <a:lnTo>
                    <a:pt x="144875" y="134969"/>
                  </a:lnTo>
                  <a:lnTo>
                    <a:pt x="144208" y="136874"/>
                  </a:lnTo>
                  <a:lnTo>
                    <a:pt x="151829" y="139922"/>
                  </a:lnTo>
                  <a:lnTo>
                    <a:pt x="153257" y="128587"/>
                  </a:lnTo>
                  <a:lnTo>
                    <a:pt x="163544" y="110109"/>
                  </a:lnTo>
                  <a:lnTo>
                    <a:pt x="190119" y="80677"/>
                  </a:lnTo>
                  <a:lnTo>
                    <a:pt x="181546" y="79248"/>
                  </a:lnTo>
                  <a:lnTo>
                    <a:pt x="179927" y="71342"/>
                  </a:lnTo>
                  <a:lnTo>
                    <a:pt x="174784" y="72580"/>
                  </a:lnTo>
                  <a:lnTo>
                    <a:pt x="173355" y="64198"/>
                  </a:lnTo>
                  <a:lnTo>
                    <a:pt x="174974" y="62960"/>
                  </a:lnTo>
                  <a:lnTo>
                    <a:pt x="180498" y="61531"/>
                  </a:lnTo>
                  <a:lnTo>
                    <a:pt x="188023" y="69818"/>
                  </a:lnTo>
                  <a:lnTo>
                    <a:pt x="193738" y="68866"/>
                  </a:lnTo>
                  <a:lnTo>
                    <a:pt x="198787" y="71437"/>
                  </a:lnTo>
                  <a:lnTo>
                    <a:pt x="198691" y="66104"/>
                  </a:lnTo>
                  <a:lnTo>
                    <a:pt x="204692" y="58674"/>
                  </a:lnTo>
                  <a:lnTo>
                    <a:pt x="212407" y="56959"/>
                  </a:lnTo>
                  <a:lnTo>
                    <a:pt x="233076" y="38576"/>
                  </a:lnTo>
                  <a:lnTo>
                    <a:pt x="241363" y="52768"/>
                  </a:lnTo>
                  <a:lnTo>
                    <a:pt x="243649" y="51149"/>
                  </a:lnTo>
                  <a:lnTo>
                    <a:pt x="246126" y="53912"/>
                  </a:lnTo>
                  <a:lnTo>
                    <a:pt x="264985" y="54388"/>
                  </a:lnTo>
                  <a:lnTo>
                    <a:pt x="278416" y="50101"/>
                  </a:lnTo>
                  <a:lnTo>
                    <a:pt x="279939" y="46006"/>
                  </a:lnTo>
                  <a:lnTo>
                    <a:pt x="285273" y="43720"/>
                  </a:lnTo>
                  <a:lnTo>
                    <a:pt x="281464" y="40386"/>
                  </a:lnTo>
                  <a:lnTo>
                    <a:pt x="293084" y="31813"/>
                  </a:lnTo>
                  <a:lnTo>
                    <a:pt x="294608" y="29813"/>
                  </a:lnTo>
                  <a:lnTo>
                    <a:pt x="292322" y="28861"/>
                  </a:lnTo>
                  <a:lnTo>
                    <a:pt x="303847" y="18479"/>
                  </a:lnTo>
                  <a:lnTo>
                    <a:pt x="306038" y="9525"/>
                  </a:lnTo>
                  <a:lnTo>
                    <a:pt x="314325" y="9525"/>
                  </a:lnTo>
                  <a:lnTo>
                    <a:pt x="327088" y="20002"/>
                  </a:lnTo>
                  <a:lnTo>
                    <a:pt x="332327" y="19907"/>
                  </a:lnTo>
                  <a:lnTo>
                    <a:pt x="335661" y="27527"/>
                  </a:lnTo>
                  <a:lnTo>
                    <a:pt x="346424" y="32575"/>
                  </a:lnTo>
                  <a:lnTo>
                    <a:pt x="344710" y="34576"/>
                  </a:lnTo>
                  <a:lnTo>
                    <a:pt x="350139" y="32861"/>
                  </a:lnTo>
                  <a:lnTo>
                    <a:pt x="356139" y="38386"/>
                  </a:lnTo>
                  <a:lnTo>
                    <a:pt x="363855" y="37719"/>
                  </a:lnTo>
                  <a:lnTo>
                    <a:pt x="366998" y="39529"/>
                  </a:lnTo>
                  <a:lnTo>
                    <a:pt x="366617" y="42386"/>
                  </a:lnTo>
                  <a:lnTo>
                    <a:pt x="369189" y="42005"/>
                  </a:lnTo>
                  <a:lnTo>
                    <a:pt x="368808" y="45148"/>
                  </a:lnTo>
                  <a:lnTo>
                    <a:pt x="372046" y="43339"/>
                  </a:lnTo>
                  <a:lnTo>
                    <a:pt x="375761" y="45910"/>
                  </a:lnTo>
                  <a:lnTo>
                    <a:pt x="372237" y="63532"/>
                  </a:lnTo>
                  <a:lnTo>
                    <a:pt x="373951" y="70009"/>
                  </a:lnTo>
                  <a:lnTo>
                    <a:pt x="372523" y="83058"/>
                  </a:lnTo>
                  <a:lnTo>
                    <a:pt x="366426" y="83439"/>
                  </a:lnTo>
                  <a:lnTo>
                    <a:pt x="377761" y="98298"/>
                  </a:lnTo>
                  <a:lnTo>
                    <a:pt x="391763" y="108490"/>
                  </a:lnTo>
                  <a:lnTo>
                    <a:pt x="404241" y="108680"/>
                  </a:lnTo>
                  <a:lnTo>
                    <a:pt x="430530" y="118491"/>
                  </a:lnTo>
                  <a:lnTo>
                    <a:pt x="447389" y="105918"/>
                  </a:lnTo>
                  <a:lnTo>
                    <a:pt x="456533" y="102584"/>
                  </a:lnTo>
                  <a:lnTo>
                    <a:pt x="457771" y="99536"/>
                  </a:lnTo>
                  <a:lnTo>
                    <a:pt x="461296" y="102203"/>
                  </a:lnTo>
                  <a:lnTo>
                    <a:pt x="458057" y="94202"/>
                  </a:lnTo>
                  <a:lnTo>
                    <a:pt x="456152" y="94393"/>
                  </a:lnTo>
                  <a:lnTo>
                    <a:pt x="459391" y="92869"/>
                  </a:lnTo>
                  <a:lnTo>
                    <a:pt x="457009" y="89725"/>
                  </a:lnTo>
                  <a:lnTo>
                    <a:pt x="458819" y="90297"/>
                  </a:lnTo>
                  <a:lnTo>
                    <a:pt x="457295" y="88963"/>
                  </a:lnTo>
                  <a:lnTo>
                    <a:pt x="459295" y="86868"/>
                  </a:lnTo>
                  <a:lnTo>
                    <a:pt x="461391" y="89821"/>
                  </a:lnTo>
                  <a:lnTo>
                    <a:pt x="476916" y="85820"/>
                  </a:lnTo>
                  <a:lnTo>
                    <a:pt x="480441" y="86582"/>
                  </a:lnTo>
                  <a:lnTo>
                    <a:pt x="492823" y="109823"/>
                  </a:lnTo>
                  <a:lnTo>
                    <a:pt x="527304" y="132207"/>
                  </a:lnTo>
                  <a:lnTo>
                    <a:pt x="532829" y="119158"/>
                  </a:lnTo>
                  <a:lnTo>
                    <a:pt x="549116" y="114395"/>
                  </a:lnTo>
                  <a:lnTo>
                    <a:pt x="553878" y="109156"/>
                  </a:lnTo>
                  <a:lnTo>
                    <a:pt x="563785" y="106299"/>
                  </a:lnTo>
                  <a:lnTo>
                    <a:pt x="585406" y="111633"/>
                  </a:lnTo>
                  <a:lnTo>
                    <a:pt x="600551" y="106870"/>
                  </a:lnTo>
                  <a:lnTo>
                    <a:pt x="607600" y="109442"/>
                  </a:lnTo>
                  <a:lnTo>
                    <a:pt x="612362" y="104965"/>
                  </a:lnTo>
                  <a:lnTo>
                    <a:pt x="619030" y="109633"/>
                  </a:lnTo>
                  <a:lnTo>
                    <a:pt x="635984" y="108204"/>
                  </a:lnTo>
                  <a:lnTo>
                    <a:pt x="636175" y="104584"/>
                  </a:lnTo>
                  <a:lnTo>
                    <a:pt x="631888" y="102679"/>
                  </a:lnTo>
                  <a:lnTo>
                    <a:pt x="640651" y="90487"/>
                  </a:lnTo>
                  <a:lnTo>
                    <a:pt x="641032" y="81058"/>
                  </a:lnTo>
                  <a:lnTo>
                    <a:pt x="657891" y="75057"/>
                  </a:lnTo>
                  <a:lnTo>
                    <a:pt x="665512" y="125825"/>
                  </a:lnTo>
                  <a:lnTo>
                    <a:pt x="663321" y="128492"/>
                  </a:lnTo>
                  <a:lnTo>
                    <a:pt x="665606" y="137636"/>
                  </a:lnTo>
                  <a:lnTo>
                    <a:pt x="671893" y="144113"/>
                  </a:lnTo>
                  <a:lnTo>
                    <a:pt x="671607" y="151447"/>
                  </a:lnTo>
                  <a:lnTo>
                    <a:pt x="685323" y="146590"/>
                  </a:lnTo>
                  <a:lnTo>
                    <a:pt x="689514" y="161925"/>
                  </a:lnTo>
                  <a:lnTo>
                    <a:pt x="710946" y="158687"/>
                  </a:lnTo>
                  <a:lnTo>
                    <a:pt x="728948" y="152781"/>
                  </a:lnTo>
                  <a:lnTo>
                    <a:pt x="736568" y="156305"/>
                  </a:lnTo>
                  <a:lnTo>
                    <a:pt x="745617" y="155162"/>
                  </a:lnTo>
                  <a:lnTo>
                    <a:pt x="762762" y="149542"/>
                  </a:lnTo>
                  <a:lnTo>
                    <a:pt x="770096" y="160401"/>
                  </a:lnTo>
                  <a:lnTo>
                    <a:pt x="777335" y="157829"/>
                  </a:lnTo>
                  <a:lnTo>
                    <a:pt x="789337" y="178213"/>
                  </a:lnTo>
                  <a:lnTo>
                    <a:pt x="795432" y="201739"/>
                  </a:lnTo>
                  <a:lnTo>
                    <a:pt x="800195" y="205168"/>
                  </a:lnTo>
                  <a:lnTo>
                    <a:pt x="781145" y="212503"/>
                  </a:lnTo>
                  <a:lnTo>
                    <a:pt x="790860" y="237363"/>
                  </a:lnTo>
                  <a:lnTo>
                    <a:pt x="788194" y="253174"/>
                  </a:lnTo>
                  <a:lnTo>
                    <a:pt x="793432" y="264509"/>
                  </a:lnTo>
                  <a:lnTo>
                    <a:pt x="789908" y="275272"/>
                  </a:lnTo>
                  <a:lnTo>
                    <a:pt x="791337" y="278416"/>
                  </a:lnTo>
                  <a:lnTo>
                    <a:pt x="787432" y="285940"/>
                  </a:lnTo>
                  <a:lnTo>
                    <a:pt x="789051" y="285179"/>
                  </a:lnTo>
                  <a:lnTo>
                    <a:pt x="797909" y="304800"/>
                  </a:lnTo>
                  <a:lnTo>
                    <a:pt x="815625" y="320040"/>
                  </a:lnTo>
                  <a:lnTo>
                    <a:pt x="806196" y="324136"/>
                  </a:lnTo>
                  <a:lnTo>
                    <a:pt x="808196" y="332422"/>
                  </a:lnTo>
                  <a:lnTo>
                    <a:pt x="804863" y="333565"/>
                  </a:lnTo>
                  <a:lnTo>
                    <a:pt x="806386" y="339947"/>
                  </a:lnTo>
                  <a:lnTo>
                    <a:pt x="802767" y="348996"/>
                  </a:lnTo>
                  <a:lnTo>
                    <a:pt x="803053" y="360045"/>
                  </a:lnTo>
                  <a:lnTo>
                    <a:pt x="818006" y="363474"/>
                  </a:lnTo>
                  <a:lnTo>
                    <a:pt x="827627" y="357187"/>
                  </a:lnTo>
                  <a:lnTo>
                    <a:pt x="821055" y="317945"/>
                  </a:lnTo>
                  <a:lnTo>
                    <a:pt x="831151" y="316135"/>
                  </a:lnTo>
                  <a:lnTo>
                    <a:pt x="834485" y="334994"/>
                  </a:lnTo>
                  <a:lnTo>
                    <a:pt x="866870" y="322421"/>
                  </a:lnTo>
                  <a:lnTo>
                    <a:pt x="888492" y="326707"/>
                  </a:lnTo>
                  <a:lnTo>
                    <a:pt x="886015" y="336995"/>
                  </a:lnTo>
                  <a:lnTo>
                    <a:pt x="890588" y="338423"/>
                  </a:lnTo>
                  <a:lnTo>
                    <a:pt x="889921" y="342043"/>
                  </a:lnTo>
                  <a:lnTo>
                    <a:pt x="885920" y="341662"/>
                  </a:lnTo>
                  <a:lnTo>
                    <a:pt x="885825" y="344614"/>
                  </a:lnTo>
                  <a:lnTo>
                    <a:pt x="882586" y="345091"/>
                  </a:lnTo>
                  <a:lnTo>
                    <a:pt x="880586" y="350139"/>
                  </a:lnTo>
                  <a:lnTo>
                    <a:pt x="881729" y="362712"/>
                  </a:lnTo>
                  <a:lnTo>
                    <a:pt x="879062" y="364331"/>
                  </a:lnTo>
                  <a:lnTo>
                    <a:pt x="880681" y="370904"/>
                  </a:lnTo>
                  <a:lnTo>
                    <a:pt x="890397" y="385191"/>
                  </a:lnTo>
                  <a:lnTo>
                    <a:pt x="895445" y="406622"/>
                  </a:lnTo>
                  <a:lnTo>
                    <a:pt x="876966" y="412147"/>
                  </a:lnTo>
                  <a:lnTo>
                    <a:pt x="857535" y="426720"/>
                  </a:lnTo>
                  <a:lnTo>
                    <a:pt x="863060" y="439674"/>
                  </a:lnTo>
                  <a:lnTo>
                    <a:pt x="893159" y="447675"/>
                  </a:lnTo>
                  <a:lnTo>
                    <a:pt x="907351" y="440912"/>
                  </a:lnTo>
                  <a:lnTo>
                    <a:pt x="917162" y="441960"/>
                  </a:lnTo>
                  <a:lnTo>
                    <a:pt x="926496" y="438055"/>
                  </a:lnTo>
                  <a:lnTo>
                    <a:pt x="939450" y="439388"/>
                  </a:lnTo>
                  <a:lnTo>
                    <a:pt x="941546" y="446722"/>
                  </a:lnTo>
                  <a:lnTo>
                    <a:pt x="963168" y="449771"/>
                  </a:lnTo>
                  <a:lnTo>
                    <a:pt x="969835" y="453390"/>
                  </a:lnTo>
                  <a:lnTo>
                    <a:pt x="969835" y="458248"/>
                  </a:lnTo>
                  <a:lnTo>
                    <a:pt x="965454" y="463105"/>
                  </a:lnTo>
                  <a:lnTo>
                    <a:pt x="966788" y="464820"/>
                  </a:lnTo>
                  <a:lnTo>
                    <a:pt x="972598" y="460820"/>
                  </a:lnTo>
                  <a:lnTo>
                    <a:pt x="987361" y="469678"/>
                  </a:lnTo>
                  <a:lnTo>
                    <a:pt x="995457" y="478917"/>
                  </a:lnTo>
                  <a:lnTo>
                    <a:pt x="994029" y="483203"/>
                  </a:lnTo>
                  <a:lnTo>
                    <a:pt x="997744" y="486537"/>
                  </a:lnTo>
                  <a:lnTo>
                    <a:pt x="998315" y="491299"/>
                  </a:lnTo>
                  <a:lnTo>
                    <a:pt x="1002125" y="494538"/>
                  </a:lnTo>
                  <a:lnTo>
                    <a:pt x="1003839" y="493109"/>
                  </a:lnTo>
                  <a:lnTo>
                    <a:pt x="1005935" y="499872"/>
                  </a:lnTo>
                  <a:lnTo>
                    <a:pt x="1013364" y="504158"/>
                  </a:lnTo>
                  <a:lnTo>
                    <a:pt x="1015841" y="501967"/>
                  </a:lnTo>
                  <a:lnTo>
                    <a:pt x="1018318" y="506254"/>
                  </a:lnTo>
                  <a:lnTo>
                    <a:pt x="1021746" y="504063"/>
                  </a:lnTo>
                  <a:lnTo>
                    <a:pt x="1020889" y="500444"/>
                  </a:lnTo>
                  <a:lnTo>
                    <a:pt x="1013555" y="495014"/>
                  </a:lnTo>
                  <a:lnTo>
                    <a:pt x="1009269" y="495014"/>
                  </a:lnTo>
                  <a:lnTo>
                    <a:pt x="1009079" y="491014"/>
                  </a:lnTo>
                  <a:lnTo>
                    <a:pt x="1006411" y="489680"/>
                  </a:lnTo>
                  <a:lnTo>
                    <a:pt x="1011364" y="472249"/>
                  </a:lnTo>
                  <a:lnTo>
                    <a:pt x="1039558" y="461105"/>
                  </a:lnTo>
                  <a:lnTo>
                    <a:pt x="1038606" y="454533"/>
                  </a:lnTo>
                  <a:lnTo>
                    <a:pt x="1044035" y="456152"/>
                  </a:lnTo>
                  <a:lnTo>
                    <a:pt x="1041463" y="457581"/>
                  </a:lnTo>
                  <a:lnTo>
                    <a:pt x="1041463" y="461105"/>
                  </a:lnTo>
                  <a:lnTo>
                    <a:pt x="1047845" y="458724"/>
                  </a:lnTo>
                  <a:lnTo>
                    <a:pt x="1051655" y="453580"/>
                  </a:lnTo>
                  <a:lnTo>
                    <a:pt x="1057084" y="455676"/>
                  </a:lnTo>
                  <a:lnTo>
                    <a:pt x="1065371" y="454247"/>
                  </a:lnTo>
                  <a:lnTo>
                    <a:pt x="1065085" y="443960"/>
                  </a:lnTo>
                  <a:lnTo>
                    <a:pt x="1081468" y="435388"/>
                  </a:lnTo>
                  <a:lnTo>
                    <a:pt x="1083945" y="454533"/>
                  </a:lnTo>
                  <a:lnTo>
                    <a:pt x="1082040" y="466058"/>
                  </a:lnTo>
                  <a:lnTo>
                    <a:pt x="1085373" y="465868"/>
                  </a:lnTo>
                  <a:lnTo>
                    <a:pt x="1087374" y="477298"/>
                  </a:lnTo>
                  <a:lnTo>
                    <a:pt x="1095470" y="475679"/>
                  </a:lnTo>
                  <a:lnTo>
                    <a:pt x="1107471" y="483394"/>
                  </a:lnTo>
                  <a:lnTo>
                    <a:pt x="1112996" y="491871"/>
                  </a:lnTo>
                  <a:lnTo>
                    <a:pt x="1111282" y="501967"/>
                  </a:lnTo>
                  <a:lnTo>
                    <a:pt x="1113377" y="513397"/>
                  </a:lnTo>
                  <a:lnTo>
                    <a:pt x="1123664" y="520351"/>
                  </a:lnTo>
                  <a:lnTo>
                    <a:pt x="1126903" y="567214"/>
                  </a:lnTo>
                  <a:lnTo>
                    <a:pt x="1136046" y="594931"/>
                  </a:lnTo>
                  <a:lnTo>
                    <a:pt x="1134903" y="605980"/>
                  </a:lnTo>
                  <a:lnTo>
                    <a:pt x="1137285" y="605885"/>
                  </a:lnTo>
                  <a:lnTo>
                    <a:pt x="1143381" y="633031"/>
                  </a:lnTo>
                  <a:lnTo>
                    <a:pt x="1145857" y="633413"/>
                  </a:lnTo>
                  <a:lnTo>
                    <a:pt x="1153001" y="651320"/>
                  </a:lnTo>
                  <a:lnTo>
                    <a:pt x="1154239" y="668369"/>
                  </a:lnTo>
                  <a:lnTo>
                    <a:pt x="1143190" y="669607"/>
                  </a:lnTo>
                  <a:lnTo>
                    <a:pt x="1139285" y="680466"/>
                  </a:lnTo>
                  <a:lnTo>
                    <a:pt x="1145476" y="682942"/>
                  </a:lnTo>
                  <a:lnTo>
                    <a:pt x="1160145" y="678466"/>
                  </a:lnTo>
                  <a:lnTo>
                    <a:pt x="1173194" y="696182"/>
                  </a:lnTo>
                  <a:lnTo>
                    <a:pt x="1178147" y="708088"/>
                  </a:lnTo>
                  <a:lnTo>
                    <a:pt x="1191673" y="706946"/>
                  </a:lnTo>
                  <a:lnTo>
                    <a:pt x="1189196" y="710755"/>
                  </a:lnTo>
                  <a:lnTo>
                    <a:pt x="1190720" y="726757"/>
                  </a:lnTo>
                  <a:lnTo>
                    <a:pt x="1199579" y="737330"/>
                  </a:lnTo>
                  <a:lnTo>
                    <a:pt x="1221105" y="744760"/>
                  </a:lnTo>
                  <a:lnTo>
                    <a:pt x="1224819" y="762571"/>
                  </a:lnTo>
                  <a:lnTo>
                    <a:pt x="1225486" y="767144"/>
                  </a:lnTo>
                  <a:lnTo>
                    <a:pt x="1205674" y="780574"/>
                  </a:lnTo>
                  <a:lnTo>
                    <a:pt x="1191768" y="800481"/>
                  </a:lnTo>
                  <a:lnTo>
                    <a:pt x="1189768" y="811054"/>
                  </a:lnTo>
                  <a:lnTo>
                    <a:pt x="1192435" y="818102"/>
                  </a:lnTo>
                  <a:lnTo>
                    <a:pt x="1189577" y="827627"/>
                  </a:lnTo>
                  <a:lnTo>
                    <a:pt x="1193959" y="837247"/>
                  </a:lnTo>
                  <a:lnTo>
                    <a:pt x="1192339" y="840581"/>
                  </a:lnTo>
                  <a:lnTo>
                    <a:pt x="1187672" y="836200"/>
                  </a:lnTo>
                  <a:lnTo>
                    <a:pt x="1152239" y="831342"/>
                  </a:lnTo>
                  <a:lnTo>
                    <a:pt x="1145953" y="823150"/>
                  </a:lnTo>
                  <a:lnTo>
                    <a:pt x="1144428" y="815340"/>
                  </a:lnTo>
                  <a:lnTo>
                    <a:pt x="1134999" y="813435"/>
                  </a:lnTo>
                  <a:lnTo>
                    <a:pt x="1121950" y="833819"/>
                  </a:lnTo>
                  <a:lnTo>
                    <a:pt x="1107948" y="828389"/>
                  </a:lnTo>
                  <a:lnTo>
                    <a:pt x="1081278" y="836581"/>
                  </a:lnTo>
                  <a:lnTo>
                    <a:pt x="1079563" y="840010"/>
                  </a:lnTo>
                  <a:lnTo>
                    <a:pt x="1072610" y="837724"/>
                  </a:lnTo>
                  <a:lnTo>
                    <a:pt x="1069848" y="843820"/>
                  </a:lnTo>
                  <a:lnTo>
                    <a:pt x="1060894" y="842963"/>
                  </a:lnTo>
                  <a:lnTo>
                    <a:pt x="1057180" y="846868"/>
                  </a:lnTo>
                  <a:lnTo>
                    <a:pt x="1043749" y="844772"/>
                  </a:lnTo>
                  <a:lnTo>
                    <a:pt x="1038796" y="841153"/>
                  </a:lnTo>
                  <a:lnTo>
                    <a:pt x="1028129" y="851345"/>
                  </a:lnTo>
                  <a:lnTo>
                    <a:pt x="1016984" y="851345"/>
                  </a:lnTo>
                  <a:lnTo>
                    <a:pt x="1012507" y="854202"/>
                  </a:lnTo>
                  <a:lnTo>
                    <a:pt x="997839" y="841153"/>
                  </a:lnTo>
                  <a:lnTo>
                    <a:pt x="995553" y="844963"/>
                  </a:lnTo>
                  <a:lnTo>
                    <a:pt x="990029" y="846487"/>
                  </a:lnTo>
                  <a:lnTo>
                    <a:pt x="987837" y="851535"/>
                  </a:lnTo>
                  <a:lnTo>
                    <a:pt x="971550" y="835152"/>
                  </a:lnTo>
                  <a:lnTo>
                    <a:pt x="950976" y="839248"/>
                  </a:lnTo>
                  <a:lnTo>
                    <a:pt x="938974" y="847725"/>
                  </a:lnTo>
                  <a:lnTo>
                    <a:pt x="903731" y="865441"/>
                  </a:lnTo>
                  <a:lnTo>
                    <a:pt x="892778" y="857440"/>
                  </a:lnTo>
                  <a:lnTo>
                    <a:pt x="875729" y="854678"/>
                  </a:lnTo>
                  <a:lnTo>
                    <a:pt x="872585" y="831342"/>
                  </a:lnTo>
                  <a:lnTo>
                    <a:pt x="869822" y="828770"/>
                  </a:lnTo>
                  <a:lnTo>
                    <a:pt x="826198" y="848678"/>
                  </a:lnTo>
                  <a:lnTo>
                    <a:pt x="843439" y="885635"/>
                  </a:lnTo>
                  <a:lnTo>
                    <a:pt x="837438" y="895445"/>
                  </a:lnTo>
                  <a:lnTo>
                    <a:pt x="783717" y="899350"/>
                  </a:lnTo>
                  <a:lnTo>
                    <a:pt x="768858" y="902779"/>
                  </a:lnTo>
                  <a:lnTo>
                    <a:pt x="759142" y="910590"/>
                  </a:lnTo>
                  <a:lnTo>
                    <a:pt x="762095" y="917257"/>
                  </a:lnTo>
                  <a:lnTo>
                    <a:pt x="757618" y="921829"/>
                  </a:lnTo>
                  <a:lnTo>
                    <a:pt x="726376" y="943261"/>
                  </a:lnTo>
                  <a:lnTo>
                    <a:pt x="705040" y="954405"/>
                  </a:lnTo>
                  <a:lnTo>
                    <a:pt x="699421" y="960501"/>
                  </a:lnTo>
                  <a:lnTo>
                    <a:pt x="715708" y="989933"/>
                  </a:lnTo>
                  <a:lnTo>
                    <a:pt x="713804" y="990695"/>
                  </a:lnTo>
                  <a:lnTo>
                    <a:pt x="714946" y="993838"/>
                  </a:lnTo>
                  <a:lnTo>
                    <a:pt x="709422" y="994410"/>
                  </a:lnTo>
                  <a:lnTo>
                    <a:pt x="707231" y="998506"/>
                  </a:lnTo>
                  <a:lnTo>
                    <a:pt x="712851" y="999458"/>
                  </a:lnTo>
                  <a:lnTo>
                    <a:pt x="715041" y="1003840"/>
                  </a:lnTo>
                  <a:lnTo>
                    <a:pt x="695420" y="1013270"/>
                  </a:lnTo>
                  <a:lnTo>
                    <a:pt x="692372" y="1009840"/>
                  </a:lnTo>
                  <a:lnTo>
                    <a:pt x="676084" y="1015651"/>
                  </a:lnTo>
                  <a:lnTo>
                    <a:pt x="678561" y="1022890"/>
                  </a:lnTo>
                  <a:lnTo>
                    <a:pt x="667512" y="1029843"/>
                  </a:lnTo>
                  <a:lnTo>
                    <a:pt x="662749" y="1038035"/>
                  </a:lnTo>
                  <a:lnTo>
                    <a:pt x="662082" y="1044416"/>
                  </a:lnTo>
                  <a:lnTo>
                    <a:pt x="668560" y="1049179"/>
                  </a:lnTo>
                  <a:lnTo>
                    <a:pt x="675037" y="1071944"/>
                  </a:lnTo>
                  <a:lnTo>
                    <a:pt x="656463" y="1109377"/>
                  </a:lnTo>
                  <a:lnTo>
                    <a:pt x="656939" y="1115187"/>
                  </a:lnTo>
                  <a:lnTo>
                    <a:pt x="663416" y="1122997"/>
                  </a:lnTo>
                  <a:lnTo>
                    <a:pt x="654558" y="1127855"/>
                  </a:lnTo>
                  <a:lnTo>
                    <a:pt x="638556" y="1127284"/>
                  </a:lnTo>
                  <a:lnTo>
                    <a:pt x="625221" y="1121569"/>
                  </a:lnTo>
                  <a:lnTo>
                    <a:pt x="601503" y="1142333"/>
                  </a:lnTo>
                  <a:lnTo>
                    <a:pt x="596932" y="1138904"/>
                  </a:lnTo>
                  <a:lnTo>
                    <a:pt x="574071" y="1110805"/>
                  </a:lnTo>
                  <a:lnTo>
                    <a:pt x="575881" y="1103090"/>
                  </a:lnTo>
                  <a:lnTo>
                    <a:pt x="574071" y="1100995"/>
                  </a:lnTo>
                  <a:lnTo>
                    <a:pt x="582168" y="1096137"/>
                  </a:lnTo>
                  <a:lnTo>
                    <a:pt x="580930" y="1087946"/>
                  </a:lnTo>
                  <a:lnTo>
                    <a:pt x="590169" y="1073944"/>
                  </a:lnTo>
                  <a:lnTo>
                    <a:pt x="583120" y="1066229"/>
                  </a:lnTo>
                  <a:lnTo>
                    <a:pt x="572357" y="1066419"/>
                  </a:lnTo>
                  <a:lnTo>
                    <a:pt x="568833" y="1068514"/>
                  </a:lnTo>
                  <a:lnTo>
                    <a:pt x="569690" y="1071944"/>
                  </a:lnTo>
                  <a:lnTo>
                    <a:pt x="563308" y="1072610"/>
                  </a:lnTo>
                  <a:lnTo>
                    <a:pt x="561498" y="1095565"/>
                  </a:lnTo>
                  <a:lnTo>
                    <a:pt x="553783" y="1098328"/>
                  </a:lnTo>
                  <a:lnTo>
                    <a:pt x="555307" y="1100899"/>
                  </a:lnTo>
                  <a:lnTo>
                    <a:pt x="522351" y="1106138"/>
                  </a:lnTo>
                  <a:lnTo>
                    <a:pt x="522446" y="1101280"/>
                  </a:lnTo>
                  <a:lnTo>
                    <a:pt x="514064" y="1103186"/>
                  </a:lnTo>
                  <a:lnTo>
                    <a:pt x="513588" y="1100423"/>
                  </a:lnTo>
                  <a:lnTo>
                    <a:pt x="505968" y="1098709"/>
                  </a:lnTo>
                  <a:lnTo>
                    <a:pt x="492252" y="1101090"/>
                  </a:lnTo>
                  <a:lnTo>
                    <a:pt x="478726" y="1107186"/>
                  </a:lnTo>
                  <a:lnTo>
                    <a:pt x="478060" y="1101947"/>
                  </a:lnTo>
                  <a:lnTo>
                    <a:pt x="483489" y="1090994"/>
                  </a:lnTo>
                  <a:lnTo>
                    <a:pt x="482822" y="1085755"/>
                  </a:lnTo>
                  <a:lnTo>
                    <a:pt x="473964" y="1087374"/>
                  </a:lnTo>
                  <a:lnTo>
                    <a:pt x="471392" y="1089184"/>
                  </a:lnTo>
                  <a:lnTo>
                    <a:pt x="475106" y="1108234"/>
                  </a:lnTo>
                  <a:lnTo>
                    <a:pt x="454723" y="1114520"/>
                  </a:lnTo>
                  <a:lnTo>
                    <a:pt x="446913" y="1120330"/>
                  </a:lnTo>
                  <a:lnTo>
                    <a:pt x="449199" y="1127760"/>
                  </a:lnTo>
                  <a:lnTo>
                    <a:pt x="444341" y="1129094"/>
                  </a:lnTo>
                  <a:lnTo>
                    <a:pt x="445579" y="1131570"/>
                  </a:lnTo>
                  <a:lnTo>
                    <a:pt x="441864" y="1131094"/>
                  </a:lnTo>
                  <a:lnTo>
                    <a:pt x="441864" y="1136904"/>
                  </a:lnTo>
                  <a:lnTo>
                    <a:pt x="423576" y="1145667"/>
                  </a:lnTo>
                  <a:lnTo>
                    <a:pt x="404146" y="1159192"/>
                  </a:lnTo>
                  <a:lnTo>
                    <a:pt x="403384" y="1181957"/>
                  </a:lnTo>
                  <a:lnTo>
                    <a:pt x="400335" y="1182719"/>
                  </a:lnTo>
                  <a:lnTo>
                    <a:pt x="404146" y="1199483"/>
                  </a:lnTo>
                  <a:lnTo>
                    <a:pt x="401574" y="1207865"/>
                  </a:lnTo>
                  <a:lnTo>
                    <a:pt x="403669" y="1220629"/>
                  </a:lnTo>
                  <a:lnTo>
                    <a:pt x="384334" y="1225867"/>
                  </a:lnTo>
                  <a:lnTo>
                    <a:pt x="366903" y="1225391"/>
                  </a:lnTo>
                  <a:lnTo>
                    <a:pt x="364997" y="1227677"/>
                  </a:lnTo>
                  <a:lnTo>
                    <a:pt x="366712" y="1235964"/>
                  </a:lnTo>
                  <a:lnTo>
                    <a:pt x="334137" y="1230725"/>
                  </a:lnTo>
                  <a:lnTo>
                    <a:pt x="313563" y="1243489"/>
                  </a:lnTo>
                  <a:lnTo>
                    <a:pt x="294131" y="1246727"/>
                  </a:lnTo>
                  <a:lnTo>
                    <a:pt x="285940" y="1236916"/>
                  </a:lnTo>
                  <a:lnTo>
                    <a:pt x="268414" y="1198150"/>
                  </a:lnTo>
                  <a:lnTo>
                    <a:pt x="260985" y="1205579"/>
                  </a:lnTo>
                  <a:lnTo>
                    <a:pt x="269938" y="1237774"/>
                  </a:lnTo>
                  <a:lnTo>
                    <a:pt x="281844" y="1253204"/>
                  </a:lnTo>
                  <a:lnTo>
                    <a:pt x="273844" y="1261110"/>
                  </a:lnTo>
                  <a:lnTo>
                    <a:pt x="262985" y="1255776"/>
                  </a:lnTo>
                  <a:lnTo>
                    <a:pt x="254984" y="1240250"/>
                  </a:lnTo>
                  <a:lnTo>
                    <a:pt x="249841" y="1218247"/>
                  </a:lnTo>
                  <a:lnTo>
                    <a:pt x="249745" y="1233202"/>
                  </a:lnTo>
                  <a:lnTo>
                    <a:pt x="234505" y="1240917"/>
                  </a:lnTo>
                  <a:lnTo>
                    <a:pt x="237077" y="1279970"/>
                  </a:lnTo>
                  <a:lnTo>
                    <a:pt x="232600" y="1285970"/>
                  </a:lnTo>
                  <a:lnTo>
                    <a:pt x="215836" y="1289590"/>
                  </a:lnTo>
                  <a:lnTo>
                    <a:pt x="214884" y="1269016"/>
                  </a:lnTo>
                  <a:lnTo>
                    <a:pt x="211169" y="1253776"/>
                  </a:lnTo>
                  <a:lnTo>
                    <a:pt x="199263" y="1260920"/>
                  </a:lnTo>
                  <a:lnTo>
                    <a:pt x="207169" y="1272159"/>
                  </a:lnTo>
                  <a:lnTo>
                    <a:pt x="200406" y="1270730"/>
                  </a:lnTo>
                  <a:lnTo>
                    <a:pt x="190119" y="1279398"/>
                  </a:lnTo>
                  <a:lnTo>
                    <a:pt x="185642" y="1270159"/>
                  </a:lnTo>
                  <a:lnTo>
                    <a:pt x="165354" y="1282922"/>
                  </a:lnTo>
                  <a:lnTo>
                    <a:pt x="144970" y="1255490"/>
                  </a:lnTo>
                  <a:lnTo>
                    <a:pt x="139065" y="1254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4" name="Freihandform: Form 193">
              <a:extLst>
                <a:ext uri="{FF2B5EF4-FFF2-40B4-BE49-F238E27FC236}">
                  <a16:creationId xmlns:a16="http://schemas.microsoft.com/office/drawing/2014/main" id="{A6EEC979-3FB0-4F5B-99F4-9193129E6986}"/>
                </a:ext>
              </a:extLst>
            </p:cNvPr>
            <p:cNvSpPr/>
            <p:nvPr/>
          </p:nvSpPr>
          <p:spPr>
            <a:xfrm>
              <a:off x="2440524" y="2735337"/>
              <a:ext cx="257400" cy="306900"/>
            </a:xfrm>
            <a:custGeom>
              <a:avLst/>
              <a:gdLst>
                <a:gd name="connsiteX0" fmla="*/ 31623 w 495300"/>
                <a:gd name="connsiteY0" fmla="*/ 374999 h 590550"/>
                <a:gd name="connsiteX1" fmla="*/ 30766 w 495300"/>
                <a:gd name="connsiteY1" fmla="*/ 368713 h 590550"/>
                <a:gd name="connsiteX2" fmla="*/ 38576 w 495300"/>
                <a:gd name="connsiteY2" fmla="*/ 353473 h 590550"/>
                <a:gd name="connsiteX3" fmla="*/ 38576 w 495300"/>
                <a:gd name="connsiteY3" fmla="*/ 339661 h 590550"/>
                <a:gd name="connsiteX4" fmla="*/ 44482 w 495300"/>
                <a:gd name="connsiteY4" fmla="*/ 333661 h 590550"/>
                <a:gd name="connsiteX5" fmla="*/ 44387 w 495300"/>
                <a:gd name="connsiteY5" fmla="*/ 325469 h 590550"/>
                <a:gd name="connsiteX6" fmla="*/ 31528 w 495300"/>
                <a:gd name="connsiteY6" fmla="*/ 308134 h 590550"/>
                <a:gd name="connsiteX7" fmla="*/ 30289 w 495300"/>
                <a:gd name="connsiteY7" fmla="*/ 301942 h 590550"/>
                <a:gd name="connsiteX8" fmla="*/ 35909 w 495300"/>
                <a:gd name="connsiteY8" fmla="*/ 300704 h 590550"/>
                <a:gd name="connsiteX9" fmla="*/ 34576 w 495300"/>
                <a:gd name="connsiteY9" fmla="*/ 282702 h 590550"/>
                <a:gd name="connsiteX10" fmla="*/ 26194 w 495300"/>
                <a:gd name="connsiteY10" fmla="*/ 258794 h 590550"/>
                <a:gd name="connsiteX11" fmla="*/ 36481 w 495300"/>
                <a:gd name="connsiteY11" fmla="*/ 255079 h 590550"/>
                <a:gd name="connsiteX12" fmla="*/ 35338 w 495300"/>
                <a:gd name="connsiteY12" fmla="*/ 242792 h 590550"/>
                <a:gd name="connsiteX13" fmla="*/ 60579 w 495300"/>
                <a:gd name="connsiteY13" fmla="*/ 239744 h 590550"/>
                <a:gd name="connsiteX14" fmla="*/ 58103 w 495300"/>
                <a:gd name="connsiteY14" fmla="*/ 229552 h 590550"/>
                <a:gd name="connsiteX15" fmla="*/ 67246 w 495300"/>
                <a:gd name="connsiteY15" fmla="*/ 229552 h 590550"/>
                <a:gd name="connsiteX16" fmla="*/ 78867 w 495300"/>
                <a:gd name="connsiteY16" fmla="*/ 224504 h 590550"/>
                <a:gd name="connsiteX17" fmla="*/ 102013 w 495300"/>
                <a:gd name="connsiteY17" fmla="*/ 230600 h 590550"/>
                <a:gd name="connsiteX18" fmla="*/ 110776 w 495300"/>
                <a:gd name="connsiteY18" fmla="*/ 228505 h 590550"/>
                <a:gd name="connsiteX19" fmla="*/ 111823 w 495300"/>
                <a:gd name="connsiteY19" fmla="*/ 225171 h 590550"/>
                <a:gd name="connsiteX20" fmla="*/ 115253 w 495300"/>
                <a:gd name="connsiteY20" fmla="*/ 224980 h 590550"/>
                <a:gd name="connsiteX21" fmla="*/ 114681 w 495300"/>
                <a:gd name="connsiteY21" fmla="*/ 218503 h 590550"/>
                <a:gd name="connsiteX22" fmla="*/ 116014 w 495300"/>
                <a:gd name="connsiteY22" fmla="*/ 214598 h 590550"/>
                <a:gd name="connsiteX23" fmla="*/ 118110 w 495300"/>
                <a:gd name="connsiteY23" fmla="*/ 214979 h 590550"/>
                <a:gd name="connsiteX24" fmla="*/ 107537 w 495300"/>
                <a:gd name="connsiteY24" fmla="*/ 212503 h 590550"/>
                <a:gd name="connsiteX25" fmla="*/ 105346 w 495300"/>
                <a:gd name="connsiteY25" fmla="*/ 208883 h 590550"/>
                <a:gd name="connsiteX26" fmla="*/ 106204 w 495300"/>
                <a:gd name="connsiteY26" fmla="*/ 201454 h 590550"/>
                <a:gd name="connsiteX27" fmla="*/ 103537 w 495300"/>
                <a:gd name="connsiteY27" fmla="*/ 198596 h 590550"/>
                <a:gd name="connsiteX28" fmla="*/ 72295 w 495300"/>
                <a:gd name="connsiteY28" fmla="*/ 199453 h 590550"/>
                <a:gd name="connsiteX29" fmla="*/ 68389 w 495300"/>
                <a:gd name="connsiteY29" fmla="*/ 191452 h 590550"/>
                <a:gd name="connsiteX30" fmla="*/ 50673 w 495300"/>
                <a:gd name="connsiteY30" fmla="*/ 196500 h 590550"/>
                <a:gd name="connsiteX31" fmla="*/ 49530 w 495300"/>
                <a:gd name="connsiteY31" fmla="*/ 193834 h 590550"/>
                <a:gd name="connsiteX32" fmla="*/ 33814 w 495300"/>
                <a:gd name="connsiteY32" fmla="*/ 202787 h 590550"/>
                <a:gd name="connsiteX33" fmla="*/ 18383 w 495300"/>
                <a:gd name="connsiteY33" fmla="*/ 206692 h 590550"/>
                <a:gd name="connsiteX34" fmla="*/ 9525 w 495300"/>
                <a:gd name="connsiteY34" fmla="*/ 173164 h 590550"/>
                <a:gd name="connsiteX35" fmla="*/ 11335 w 495300"/>
                <a:gd name="connsiteY35" fmla="*/ 168973 h 590550"/>
                <a:gd name="connsiteX36" fmla="*/ 14954 w 495300"/>
                <a:gd name="connsiteY36" fmla="*/ 168783 h 590550"/>
                <a:gd name="connsiteX37" fmla="*/ 13145 w 495300"/>
                <a:gd name="connsiteY37" fmla="*/ 151257 h 590550"/>
                <a:gd name="connsiteX38" fmla="*/ 15716 w 495300"/>
                <a:gd name="connsiteY38" fmla="*/ 139636 h 590550"/>
                <a:gd name="connsiteX39" fmla="*/ 19145 w 495300"/>
                <a:gd name="connsiteY39" fmla="*/ 139350 h 590550"/>
                <a:gd name="connsiteX40" fmla="*/ 17907 w 495300"/>
                <a:gd name="connsiteY40" fmla="*/ 131445 h 590550"/>
                <a:gd name="connsiteX41" fmla="*/ 24860 w 495300"/>
                <a:gd name="connsiteY41" fmla="*/ 130588 h 590550"/>
                <a:gd name="connsiteX42" fmla="*/ 23050 w 495300"/>
                <a:gd name="connsiteY42" fmla="*/ 118300 h 590550"/>
                <a:gd name="connsiteX43" fmla="*/ 19621 w 495300"/>
                <a:gd name="connsiteY43" fmla="*/ 118491 h 590550"/>
                <a:gd name="connsiteX44" fmla="*/ 19240 w 495300"/>
                <a:gd name="connsiteY44" fmla="*/ 109728 h 590550"/>
                <a:gd name="connsiteX45" fmla="*/ 34957 w 495300"/>
                <a:gd name="connsiteY45" fmla="*/ 107632 h 590550"/>
                <a:gd name="connsiteX46" fmla="*/ 73723 w 495300"/>
                <a:gd name="connsiteY46" fmla="*/ 91440 h 590550"/>
                <a:gd name="connsiteX47" fmla="*/ 71342 w 495300"/>
                <a:gd name="connsiteY47" fmla="*/ 85249 h 590550"/>
                <a:gd name="connsiteX48" fmla="*/ 76676 w 495300"/>
                <a:gd name="connsiteY48" fmla="*/ 82486 h 590550"/>
                <a:gd name="connsiteX49" fmla="*/ 73152 w 495300"/>
                <a:gd name="connsiteY49" fmla="*/ 75438 h 590550"/>
                <a:gd name="connsiteX50" fmla="*/ 75438 w 495300"/>
                <a:gd name="connsiteY50" fmla="*/ 74200 h 590550"/>
                <a:gd name="connsiteX51" fmla="*/ 74390 w 495300"/>
                <a:gd name="connsiteY51" fmla="*/ 72295 h 590550"/>
                <a:gd name="connsiteX52" fmla="*/ 81724 w 495300"/>
                <a:gd name="connsiteY52" fmla="*/ 68961 h 590550"/>
                <a:gd name="connsiteX53" fmla="*/ 76200 w 495300"/>
                <a:gd name="connsiteY53" fmla="*/ 50006 h 590550"/>
                <a:gd name="connsiteX54" fmla="*/ 86296 w 495300"/>
                <a:gd name="connsiteY54" fmla="*/ 45625 h 590550"/>
                <a:gd name="connsiteX55" fmla="*/ 86392 w 495300"/>
                <a:gd name="connsiteY55" fmla="*/ 40767 h 590550"/>
                <a:gd name="connsiteX56" fmla="*/ 94393 w 495300"/>
                <a:gd name="connsiteY56" fmla="*/ 36100 h 590550"/>
                <a:gd name="connsiteX57" fmla="*/ 95440 w 495300"/>
                <a:gd name="connsiteY57" fmla="*/ 38386 h 590550"/>
                <a:gd name="connsiteX58" fmla="*/ 119348 w 495300"/>
                <a:gd name="connsiteY58" fmla="*/ 28575 h 590550"/>
                <a:gd name="connsiteX59" fmla="*/ 117538 w 495300"/>
                <a:gd name="connsiteY59" fmla="*/ 24574 h 590550"/>
                <a:gd name="connsiteX60" fmla="*/ 136874 w 495300"/>
                <a:gd name="connsiteY60" fmla="*/ 17716 h 590550"/>
                <a:gd name="connsiteX61" fmla="*/ 134493 w 495300"/>
                <a:gd name="connsiteY61" fmla="*/ 10763 h 590550"/>
                <a:gd name="connsiteX62" fmla="*/ 137350 w 495300"/>
                <a:gd name="connsiteY62" fmla="*/ 9525 h 590550"/>
                <a:gd name="connsiteX63" fmla="*/ 171926 w 495300"/>
                <a:gd name="connsiteY63" fmla="*/ 84963 h 590550"/>
                <a:gd name="connsiteX64" fmla="*/ 174879 w 495300"/>
                <a:gd name="connsiteY64" fmla="*/ 84867 h 590550"/>
                <a:gd name="connsiteX65" fmla="*/ 180022 w 495300"/>
                <a:gd name="connsiteY65" fmla="*/ 93250 h 590550"/>
                <a:gd name="connsiteX66" fmla="*/ 184595 w 495300"/>
                <a:gd name="connsiteY66" fmla="*/ 91345 h 590550"/>
                <a:gd name="connsiteX67" fmla="*/ 193929 w 495300"/>
                <a:gd name="connsiteY67" fmla="*/ 108013 h 590550"/>
                <a:gd name="connsiteX68" fmla="*/ 204597 w 495300"/>
                <a:gd name="connsiteY68" fmla="*/ 99536 h 590550"/>
                <a:gd name="connsiteX69" fmla="*/ 234124 w 495300"/>
                <a:gd name="connsiteY69" fmla="*/ 85725 h 590550"/>
                <a:gd name="connsiteX70" fmla="*/ 230695 w 495300"/>
                <a:gd name="connsiteY70" fmla="*/ 75819 h 590550"/>
                <a:gd name="connsiteX71" fmla="*/ 241935 w 495300"/>
                <a:gd name="connsiteY71" fmla="*/ 75438 h 590550"/>
                <a:gd name="connsiteX72" fmla="*/ 244126 w 495300"/>
                <a:gd name="connsiteY72" fmla="*/ 78486 h 590550"/>
                <a:gd name="connsiteX73" fmla="*/ 251936 w 495300"/>
                <a:gd name="connsiteY73" fmla="*/ 76105 h 590550"/>
                <a:gd name="connsiteX74" fmla="*/ 264223 w 495300"/>
                <a:gd name="connsiteY74" fmla="*/ 66103 h 590550"/>
                <a:gd name="connsiteX75" fmla="*/ 271272 w 495300"/>
                <a:gd name="connsiteY75" fmla="*/ 85249 h 590550"/>
                <a:gd name="connsiteX76" fmla="*/ 280225 w 495300"/>
                <a:gd name="connsiteY76" fmla="*/ 86011 h 590550"/>
                <a:gd name="connsiteX77" fmla="*/ 295085 w 495300"/>
                <a:gd name="connsiteY77" fmla="*/ 79819 h 590550"/>
                <a:gd name="connsiteX78" fmla="*/ 296228 w 495300"/>
                <a:gd name="connsiteY78" fmla="*/ 81629 h 590550"/>
                <a:gd name="connsiteX79" fmla="*/ 305467 w 495300"/>
                <a:gd name="connsiteY79" fmla="*/ 74104 h 590550"/>
                <a:gd name="connsiteX80" fmla="*/ 326898 w 495300"/>
                <a:gd name="connsiteY80" fmla="*/ 63913 h 590550"/>
                <a:gd name="connsiteX81" fmla="*/ 325850 w 495300"/>
                <a:gd name="connsiteY81" fmla="*/ 62103 h 590550"/>
                <a:gd name="connsiteX82" fmla="*/ 330422 w 495300"/>
                <a:gd name="connsiteY82" fmla="*/ 56197 h 590550"/>
                <a:gd name="connsiteX83" fmla="*/ 381286 w 495300"/>
                <a:gd name="connsiteY83" fmla="*/ 89916 h 590550"/>
                <a:gd name="connsiteX84" fmla="*/ 376809 w 495300"/>
                <a:gd name="connsiteY84" fmla="*/ 101346 h 590550"/>
                <a:gd name="connsiteX85" fmla="*/ 383381 w 495300"/>
                <a:gd name="connsiteY85" fmla="*/ 93250 h 590550"/>
                <a:gd name="connsiteX86" fmla="*/ 386620 w 495300"/>
                <a:gd name="connsiteY86" fmla="*/ 92488 h 590550"/>
                <a:gd name="connsiteX87" fmla="*/ 404336 w 495300"/>
                <a:gd name="connsiteY87" fmla="*/ 106680 h 590550"/>
                <a:gd name="connsiteX88" fmla="*/ 410146 w 495300"/>
                <a:gd name="connsiteY88" fmla="*/ 101250 h 590550"/>
                <a:gd name="connsiteX89" fmla="*/ 413290 w 495300"/>
                <a:gd name="connsiteY89" fmla="*/ 85725 h 590550"/>
                <a:gd name="connsiteX90" fmla="*/ 416052 w 495300"/>
                <a:gd name="connsiteY90" fmla="*/ 87249 h 590550"/>
                <a:gd name="connsiteX91" fmla="*/ 421100 w 495300"/>
                <a:gd name="connsiteY91" fmla="*/ 91725 h 590550"/>
                <a:gd name="connsiteX92" fmla="*/ 429387 w 495300"/>
                <a:gd name="connsiteY92" fmla="*/ 108299 h 590550"/>
                <a:gd name="connsiteX93" fmla="*/ 423577 w 495300"/>
                <a:gd name="connsiteY93" fmla="*/ 115824 h 590550"/>
                <a:gd name="connsiteX94" fmla="*/ 413861 w 495300"/>
                <a:gd name="connsiteY94" fmla="*/ 119539 h 590550"/>
                <a:gd name="connsiteX95" fmla="*/ 413861 w 495300"/>
                <a:gd name="connsiteY95" fmla="*/ 123253 h 590550"/>
                <a:gd name="connsiteX96" fmla="*/ 420148 w 495300"/>
                <a:gd name="connsiteY96" fmla="*/ 122110 h 590550"/>
                <a:gd name="connsiteX97" fmla="*/ 421862 w 495300"/>
                <a:gd name="connsiteY97" fmla="*/ 118491 h 590550"/>
                <a:gd name="connsiteX98" fmla="*/ 428435 w 495300"/>
                <a:gd name="connsiteY98" fmla="*/ 115538 h 590550"/>
                <a:gd name="connsiteX99" fmla="*/ 433102 w 495300"/>
                <a:gd name="connsiteY99" fmla="*/ 115824 h 590550"/>
                <a:gd name="connsiteX100" fmla="*/ 438245 w 495300"/>
                <a:gd name="connsiteY100" fmla="*/ 120491 h 590550"/>
                <a:gd name="connsiteX101" fmla="*/ 444055 w 495300"/>
                <a:gd name="connsiteY101" fmla="*/ 119634 h 590550"/>
                <a:gd name="connsiteX102" fmla="*/ 453009 w 495300"/>
                <a:gd name="connsiteY102" fmla="*/ 123920 h 590550"/>
                <a:gd name="connsiteX103" fmla="*/ 459200 w 495300"/>
                <a:gd name="connsiteY103" fmla="*/ 134779 h 590550"/>
                <a:gd name="connsiteX104" fmla="*/ 465106 w 495300"/>
                <a:gd name="connsiteY104" fmla="*/ 132874 h 590550"/>
                <a:gd name="connsiteX105" fmla="*/ 470440 w 495300"/>
                <a:gd name="connsiteY105" fmla="*/ 137446 h 590550"/>
                <a:gd name="connsiteX106" fmla="*/ 471392 w 495300"/>
                <a:gd name="connsiteY106" fmla="*/ 141541 h 590550"/>
                <a:gd name="connsiteX107" fmla="*/ 468725 w 495300"/>
                <a:gd name="connsiteY107" fmla="*/ 145161 h 590550"/>
                <a:gd name="connsiteX108" fmla="*/ 473107 w 495300"/>
                <a:gd name="connsiteY108" fmla="*/ 145542 h 590550"/>
                <a:gd name="connsiteX109" fmla="*/ 470535 w 495300"/>
                <a:gd name="connsiteY109" fmla="*/ 151733 h 590550"/>
                <a:gd name="connsiteX110" fmla="*/ 478822 w 495300"/>
                <a:gd name="connsiteY110" fmla="*/ 151733 h 590550"/>
                <a:gd name="connsiteX111" fmla="*/ 479774 w 495300"/>
                <a:gd name="connsiteY111" fmla="*/ 156019 h 590550"/>
                <a:gd name="connsiteX112" fmla="*/ 487680 w 495300"/>
                <a:gd name="connsiteY112" fmla="*/ 164020 h 590550"/>
                <a:gd name="connsiteX113" fmla="*/ 478441 w 495300"/>
                <a:gd name="connsiteY113" fmla="*/ 182784 h 590550"/>
                <a:gd name="connsiteX114" fmla="*/ 475298 w 495300"/>
                <a:gd name="connsiteY114" fmla="*/ 204692 h 590550"/>
                <a:gd name="connsiteX115" fmla="*/ 469678 w 495300"/>
                <a:gd name="connsiteY115" fmla="*/ 210979 h 590550"/>
                <a:gd name="connsiteX116" fmla="*/ 467963 w 495300"/>
                <a:gd name="connsiteY116" fmla="*/ 217551 h 590550"/>
                <a:gd name="connsiteX117" fmla="*/ 474345 w 495300"/>
                <a:gd name="connsiteY117" fmla="*/ 219456 h 590550"/>
                <a:gd name="connsiteX118" fmla="*/ 474059 w 495300"/>
                <a:gd name="connsiteY118" fmla="*/ 234982 h 590550"/>
                <a:gd name="connsiteX119" fmla="*/ 483870 w 495300"/>
                <a:gd name="connsiteY119" fmla="*/ 278892 h 590550"/>
                <a:gd name="connsiteX120" fmla="*/ 484823 w 495300"/>
                <a:gd name="connsiteY120" fmla="*/ 294608 h 590550"/>
                <a:gd name="connsiteX121" fmla="*/ 474154 w 495300"/>
                <a:gd name="connsiteY121" fmla="*/ 297561 h 590550"/>
                <a:gd name="connsiteX122" fmla="*/ 463105 w 495300"/>
                <a:gd name="connsiteY122" fmla="*/ 305181 h 590550"/>
                <a:gd name="connsiteX123" fmla="*/ 464725 w 495300"/>
                <a:gd name="connsiteY123" fmla="*/ 308134 h 590550"/>
                <a:gd name="connsiteX124" fmla="*/ 470249 w 495300"/>
                <a:gd name="connsiteY124" fmla="*/ 306895 h 590550"/>
                <a:gd name="connsiteX125" fmla="*/ 471297 w 495300"/>
                <a:gd name="connsiteY125" fmla="*/ 310039 h 590550"/>
                <a:gd name="connsiteX126" fmla="*/ 478345 w 495300"/>
                <a:gd name="connsiteY126" fmla="*/ 308896 h 590550"/>
                <a:gd name="connsiteX127" fmla="*/ 477679 w 495300"/>
                <a:gd name="connsiteY127" fmla="*/ 314515 h 590550"/>
                <a:gd name="connsiteX128" fmla="*/ 465963 w 495300"/>
                <a:gd name="connsiteY128" fmla="*/ 322421 h 590550"/>
                <a:gd name="connsiteX129" fmla="*/ 477012 w 495300"/>
                <a:gd name="connsiteY129" fmla="*/ 333756 h 590550"/>
                <a:gd name="connsiteX130" fmla="*/ 451771 w 495300"/>
                <a:gd name="connsiteY130" fmla="*/ 336328 h 590550"/>
                <a:gd name="connsiteX131" fmla="*/ 448532 w 495300"/>
                <a:gd name="connsiteY131" fmla="*/ 342138 h 590550"/>
                <a:gd name="connsiteX132" fmla="*/ 451485 w 495300"/>
                <a:gd name="connsiteY132" fmla="*/ 353568 h 590550"/>
                <a:gd name="connsiteX133" fmla="*/ 445484 w 495300"/>
                <a:gd name="connsiteY133" fmla="*/ 359092 h 590550"/>
                <a:gd name="connsiteX134" fmla="*/ 435197 w 495300"/>
                <a:gd name="connsiteY134" fmla="*/ 376237 h 590550"/>
                <a:gd name="connsiteX135" fmla="*/ 422529 w 495300"/>
                <a:gd name="connsiteY135" fmla="*/ 381190 h 590550"/>
                <a:gd name="connsiteX136" fmla="*/ 420529 w 495300"/>
                <a:gd name="connsiteY136" fmla="*/ 395097 h 590550"/>
                <a:gd name="connsiteX137" fmla="*/ 430816 w 495300"/>
                <a:gd name="connsiteY137" fmla="*/ 424148 h 590550"/>
                <a:gd name="connsiteX138" fmla="*/ 443770 w 495300"/>
                <a:gd name="connsiteY138" fmla="*/ 421386 h 590550"/>
                <a:gd name="connsiteX139" fmla="*/ 461296 w 495300"/>
                <a:gd name="connsiteY139" fmla="*/ 421862 h 590550"/>
                <a:gd name="connsiteX140" fmla="*/ 469106 w 495300"/>
                <a:gd name="connsiteY140" fmla="*/ 458438 h 590550"/>
                <a:gd name="connsiteX141" fmla="*/ 472821 w 495300"/>
                <a:gd name="connsiteY141" fmla="*/ 466058 h 590550"/>
                <a:gd name="connsiteX142" fmla="*/ 458724 w 495300"/>
                <a:gd name="connsiteY142" fmla="*/ 471011 h 590550"/>
                <a:gd name="connsiteX143" fmla="*/ 451104 w 495300"/>
                <a:gd name="connsiteY143" fmla="*/ 476631 h 590550"/>
                <a:gd name="connsiteX144" fmla="*/ 448532 w 495300"/>
                <a:gd name="connsiteY144" fmla="*/ 471297 h 590550"/>
                <a:gd name="connsiteX145" fmla="*/ 446056 w 495300"/>
                <a:gd name="connsiteY145" fmla="*/ 471487 h 590550"/>
                <a:gd name="connsiteX146" fmla="*/ 441293 w 495300"/>
                <a:gd name="connsiteY146" fmla="*/ 477679 h 590550"/>
                <a:gd name="connsiteX147" fmla="*/ 439864 w 495300"/>
                <a:gd name="connsiteY147" fmla="*/ 474440 h 590550"/>
                <a:gd name="connsiteX148" fmla="*/ 435197 w 495300"/>
                <a:gd name="connsiteY148" fmla="*/ 475012 h 590550"/>
                <a:gd name="connsiteX149" fmla="*/ 439769 w 495300"/>
                <a:gd name="connsiteY149" fmla="*/ 468058 h 590550"/>
                <a:gd name="connsiteX150" fmla="*/ 435483 w 495300"/>
                <a:gd name="connsiteY150" fmla="*/ 465201 h 590550"/>
                <a:gd name="connsiteX151" fmla="*/ 431387 w 495300"/>
                <a:gd name="connsiteY151" fmla="*/ 469011 h 590550"/>
                <a:gd name="connsiteX152" fmla="*/ 426529 w 495300"/>
                <a:gd name="connsiteY152" fmla="*/ 464534 h 590550"/>
                <a:gd name="connsiteX153" fmla="*/ 427672 w 495300"/>
                <a:gd name="connsiteY153" fmla="*/ 460248 h 590550"/>
                <a:gd name="connsiteX154" fmla="*/ 422720 w 495300"/>
                <a:gd name="connsiteY154" fmla="*/ 464439 h 590550"/>
                <a:gd name="connsiteX155" fmla="*/ 418338 w 495300"/>
                <a:gd name="connsiteY155" fmla="*/ 475583 h 590550"/>
                <a:gd name="connsiteX156" fmla="*/ 417004 w 495300"/>
                <a:gd name="connsiteY156" fmla="*/ 472059 h 590550"/>
                <a:gd name="connsiteX157" fmla="*/ 412623 w 495300"/>
                <a:gd name="connsiteY157" fmla="*/ 477583 h 590550"/>
                <a:gd name="connsiteX158" fmla="*/ 400621 w 495300"/>
                <a:gd name="connsiteY158" fmla="*/ 480441 h 590550"/>
                <a:gd name="connsiteX159" fmla="*/ 402336 w 495300"/>
                <a:gd name="connsiteY159" fmla="*/ 494824 h 590550"/>
                <a:gd name="connsiteX160" fmla="*/ 382333 w 495300"/>
                <a:gd name="connsiteY160" fmla="*/ 488251 h 590550"/>
                <a:gd name="connsiteX161" fmla="*/ 361760 w 495300"/>
                <a:gd name="connsiteY161" fmla="*/ 484822 h 590550"/>
                <a:gd name="connsiteX162" fmla="*/ 357949 w 495300"/>
                <a:gd name="connsiteY162" fmla="*/ 492157 h 590550"/>
                <a:gd name="connsiteX163" fmla="*/ 343186 w 495300"/>
                <a:gd name="connsiteY163" fmla="*/ 497967 h 590550"/>
                <a:gd name="connsiteX164" fmla="*/ 322802 w 495300"/>
                <a:gd name="connsiteY164" fmla="*/ 497491 h 590550"/>
                <a:gd name="connsiteX165" fmla="*/ 321278 w 495300"/>
                <a:gd name="connsiteY165" fmla="*/ 503015 h 590550"/>
                <a:gd name="connsiteX166" fmla="*/ 329755 w 495300"/>
                <a:gd name="connsiteY166" fmla="*/ 507111 h 590550"/>
                <a:gd name="connsiteX167" fmla="*/ 329565 w 495300"/>
                <a:gd name="connsiteY167" fmla="*/ 510635 h 590550"/>
                <a:gd name="connsiteX168" fmla="*/ 320612 w 495300"/>
                <a:gd name="connsiteY168" fmla="*/ 507778 h 590550"/>
                <a:gd name="connsiteX169" fmla="*/ 318992 w 495300"/>
                <a:gd name="connsiteY169" fmla="*/ 521779 h 590550"/>
                <a:gd name="connsiteX170" fmla="*/ 335947 w 495300"/>
                <a:gd name="connsiteY170" fmla="*/ 545687 h 590550"/>
                <a:gd name="connsiteX171" fmla="*/ 333756 w 495300"/>
                <a:gd name="connsiteY171" fmla="*/ 547688 h 590550"/>
                <a:gd name="connsiteX172" fmla="*/ 306514 w 495300"/>
                <a:gd name="connsiteY172" fmla="*/ 561022 h 590550"/>
                <a:gd name="connsiteX173" fmla="*/ 198977 w 495300"/>
                <a:gd name="connsiteY173" fmla="*/ 585025 h 590550"/>
                <a:gd name="connsiteX174" fmla="*/ 191071 w 495300"/>
                <a:gd name="connsiteY174" fmla="*/ 579310 h 590550"/>
                <a:gd name="connsiteX175" fmla="*/ 189166 w 495300"/>
                <a:gd name="connsiteY175" fmla="*/ 571405 h 590550"/>
                <a:gd name="connsiteX176" fmla="*/ 171831 w 495300"/>
                <a:gd name="connsiteY176" fmla="*/ 576358 h 590550"/>
                <a:gd name="connsiteX177" fmla="*/ 171069 w 495300"/>
                <a:gd name="connsiteY177" fmla="*/ 573500 h 590550"/>
                <a:gd name="connsiteX178" fmla="*/ 164973 w 495300"/>
                <a:gd name="connsiteY178" fmla="*/ 574929 h 590550"/>
                <a:gd name="connsiteX179" fmla="*/ 163354 w 495300"/>
                <a:gd name="connsiteY179" fmla="*/ 571786 h 590550"/>
                <a:gd name="connsiteX180" fmla="*/ 157067 w 495300"/>
                <a:gd name="connsiteY180" fmla="*/ 572548 h 590550"/>
                <a:gd name="connsiteX181" fmla="*/ 156781 w 495300"/>
                <a:gd name="connsiteY181" fmla="*/ 569119 h 590550"/>
                <a:gd name="connsiteX182" fmla="*/ 142304 w 495300"/>
                <a:gd name="connsiteY182" fmla="*/ 564737 h 590550"/>
                <a:gd name="connsiteX183" fmla="*/ 143732 w 495300"/>
                <a:gd name="connsiteY183" fmla="*/ 560356 h 590550"/>
                <a:gd name="connsiteX184" fmla="*/ 135445 w 495300"/>
                <a:gd name="connsiteY184" fmla="*/ 561594 h 590550"/>
                <a:gd name="connsiteX185" fmla="*/ 135255 w 495300"/>
                <a:gd name="connsiteY185" fmla="*/ 563594 h 590550"/>
                <a:gd name="connsiteX186" fmla="*/ 123539 w 495300"/>
                <a:gd name="connsiteY186" fmla="*/ 561308 h 590550"/>
                <a:gd name="connsiteX187" fmla="*/ 123920 w 495300"/>
                <a:gd name="connsiteY187" fmla="*/ 559498 h 590550"/>
                <a:gd name="connsiteX188" fmla="*/ 109061 w 495300"/>
                <a:gd name="connsiteY188" fmla="*/ 559117 h 590550"/>
                <a:gd name="connsiteX189" fmla="*/ 104204 w 495300"/>
                <a:gd name="connsiteY189" fmla="*/ 559784 h 590550"/>
                <a:gd name="connsiteX190" fmla="*/ 103251 w 495300"/>
                <a:gd name="connsiteY190" fmla="*/ 562356 h 590550"/>
                <a:gd name="connsiteX191" fmla="*/ 98679 w 495300"/>
                <a:gd name="connsiteY191" fmla="*/ 557022 h 590550"/>
                <a:gd name="connsiteX192" fmla="*/ 110204 w 495300"/>
                <a:gd name="connsiteY192" fmla="*/ 545211 h 590550"/>
                <a:gd name="connsiteX193" fmla="*/ 106299 w 495300"/>
                <a:gd name="connsiteY193" fmla="*/ 529209 h 590550"/>
                <a:gd name="connsiteX194" fmla="*/ 120396 w 495300"/>
                <a:gd name="connsiteY194" fmla="*/ 525399 h 590550"/>
                <a:gd name="connsiteX195" fmla="*/ 127159 w 495300"/>
                <a:gd name="connsiteY195" fmla="*/ 532543 h 590550"/>
                <a:gd name="connsiteX196" fmla="*/ 160972 w 495300"/>
                <a:gd name="connsiteY196" fmla="*/ 531685 h 590550"/>
                <a:gd name="connsiteX197" fmla="*/ 168593 w 495300"/>
                <a:gd name="connsiteY197" fmla="*/ 524161 h 590550"/>
                <a:gd name="connsiteX198" fmla="*/ 174117 w 495300"/>
                <a:gd name="connsiteY198" fmla="*/ 524732 h 590550"/>
                <a:gd name="connsiteX199" fmla="*/ 182023 w 495300"/>
                <a:gd name="connsiteY199" fmla="*/ 517969 h 590550"/>
                <a:gd name="connsiteX200" fmla="*/ 190500 w 495300"/>
                <a:gd name="connsiteY200" fmla="*/ 516731 h 590550"/>
                <a:gd name="connsiteX201" fmla="*/ 190595 w 495300"/>
                <a:gd name="connsiteY201" fmla="*/ 507778 h 590550"/>
                <a:gd name="connsiteX202" fmla="*/ 192977 w 495300"/>
                <a:gd name="connsiteY202" fmla="*/ 504825 h 590550"/>
                <a:gd name="connsiteX203" fmla="*/ 200215 w 495300"/>
                <a:gd name="connsiteY203" fmla="*/ 505777 h 590550"/>
                <a:gd name="connsiteX204" fmla="*/ 193548 w 495300"/>
                <a:gd name="connsiteY204" fmla="*/ 481203 h 590550"/>
                <a:gd name="connsiteX205" fmla="*/ 185071 w 495300"/>
                <a:gd name="connsiteY205" fmla="*/ 471201 h 590550"/>
                <a:gd name="connsiteX206" fmla="*/ 185261 w 495300"/>
                <a:gd name="connsiteY206" fmla="*/ 463486 h 590550"/>
                <a:gd name="connsiteX207" fmla="*/ 191357 w 495300"/>
                <a:gd name="connsiteY207" fmla="*/ 453961 h 590550"/>
                <a:gd name="connsiteX208" fmla="*/ 187928 w 495300"/>
                <a:gd name="connsiteY208" fmla="*/ 447008 h 590550"/>
                <a:gd name="connsiteX209" fmla="*/ 190310 w 495300"/>
                <a:gd name="connsiteY209" fmla="*/ 443674 h 590550"/>
                <a:gd name="connsiteX210" fmla="*/ 183928 w 495300"/>
                <a:gd name="connsiteY210" fmla="*/ 443389 h 590550"/>
                <a:gd name="connsiteX211" fmla="*/ 183070 w 495300"/>
                <a:gd name="connsiteY211" fmla="*/ 436721 h 590550"/>
                <a:gd name="connsiteX212" fmla="*/ 170783 w 495300"/>
                <a:gd name="connsiteY212" fmla="*/ 432625 h 590550"/>
                <a:gd name="connsiteX213" fmla="*/ 172212 w 495300"/>
                <a:gd name="connsiteY213" fmla="*/ 431101 h 590550"/>
                <a:gd name="connsiteX214" fmla="*/ 164592 w 495300"/>
                <a:gd name="connsiteY214" fmla="*/ 425767 h 590550"/>
                <a:gd name="connsiteX215" fmla="*/ 172593 w 495300"/>
                <a:gd name="connsiteY215" fmla="*/ 414623 h 590550"/>
                <a:gd name="connsiteX216" fmla="*/ 170307 w 495300"/>
                <a:gd name="connsiteY216" fmla="*/ 408337 h 590550"/>
                <a:gd name="connsiteX217" fmla="*/ 160211 w 495300"/>
                <a:gd name="connsiteY217" fmla="*/ 413861 h 590550"/>
                <a:gd name="connsiteX218" fmla="*/ 152971 w 495300"/>
                <a:gd name="connsiteY218" fmla="*/ 411670 h 590550"/>
                <a:gd name="connsiteX219" fmla="*/ 144685 w 495300"/>
                <a:gd name="connsiteY219" fmla="*/ 416433 h 590550"/>
                <a:gd name="connsiteX220" fmla="*/ 132112 w 495300"/>
                <a:gd name="connsiteY220" fmla="*/ 414242 h 590550"/>
                <a:gd name="connsiteX221" fmla="*/ 136303 w 495300"/>
                <a:gd name="connsiteY221" fmla="*/ 406050 h 590550"/>
                <a:gd name="connsiteX222" fmla="*/ 132493 w 495300"/>
                <a:gd name="connsiteY222" fmla="*/ 404526 h 590550"/>
                <a:gd name="connsiteX223" fmla="*/ 131731 w 495300"/>
                <a:gd name="connsiteY223" fmla="*/ 389477 h 590550"/>
                <a:gd name="connsiteX224" fmla="*/ 117062 w 495300"/>
                <a:gd name="connsiteY224" fmla="*/ 391668 h 590550"/>
                <a:gd name="connsiteX225" fmla="*/ 92107 w 495300"/>
                <a:gd name="connsiteY225" fmla="*/ 388048 h 590550"/>
                <a:gd name="connsiteX226" fmla="*/ 82963 w 495300"/>
                <a:gd name="connsiteY226" fmla="*/ 381571 h 590550"/>
                <a:gd name="connsiteX227" fmla="*/ 84011 w 495300"/>
                <a:gd name="connsiteY227" fmla="*/ 378904 h 590550"/>
                <a:gd name="connsiteX228" fmla="*/ 81820 w 495300"/>
                <a:gd name="connsiteY228" fmla="*/ 379285 h 590550"/>
                <a:gd name="connsiteX229" fmla="*/ 77819 w 495300"/>
                <a:gd name="connsiteY229" fmla="*/ 373570 h 590550"/>
                <a:gd name="connsiteX230" fmla="*/ 57340 w 495300"/>
                <a:gd name="connsiteY230" fmla="*/ 382905 h 590550"/>
                <a:gd name="connsiteX231" fmla="*/ 51245 w 495300"/>
                <a:gd name="connsiteY231" fmla="*/ 375475 h 590550"/>
                <a:gd name="connsiteX232" fmla="*/ 51816 w 495300"/>
                <a:gd name="connsiteY232" fmla="*/ 372332 h 590550"/>
                <a:gd name="connsiteX233" fmla="*/ 48768 w 495300"/>
                <a:gd name="connsiteY233" fmla="*/ 371189 h 590550"/>
                <a:gd name="connsiteX234" fmla="*/ 38005 w 495300"/>
                <a:gd name="connsiteY234" fmla="*/ 369856 h 590550"/>
                <a:gd name="connsiteX235" fmla="*/ 31623 w 495300"/>
                <a:gd name="connsiteY235" fmla="*/ 374999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</a:cxnLst>
              <a:rect l="l" t="t" r="r" b="b"/>
              <a:pathLst>
                <a:path w="495300" h="590550">
                  <a:moveTo>
                    <a:pt x="31623" y="374999"/>
                  </a:moveTo>
                  <a:lnTo>
                    <a:pt x="30766" y="368713"/>
                  </a:lnTo>
                  <a:lnTo>
                    <a:pt x="38576" y="353473"/>
                  </a:lnTo>
                  <a:lnTo>
                    <a:pt x="38576" y="339661"/>
                  </a:lnTo>
                  <a:lnTo>
                    <a:pt x="44482" y="333661"/>
                  </a:lnTo>
                  <a:lnTo>
                    <a:pt x="44387" y="325469"/>
                  </a:lnTo>
                  <a:lnTo>
                    <a:pt x="31528" y="308134"/>
                  </a:lnTo>
                  <a:lnTo>
                    <a:pt x="30289" y="301942"/>
                  </a:lnTo>
                  <a:lnTo>
                    <a:pt x="35909" y="300704"/>
                  </a:lnTo>
                  <a:lnTo>
                    <a:pt x="34576" y="282702"/>
                  </a:lnTo>
                  <a:lnTo>
                    <a:pt x="26194" y="258794"/>
                  </a:lnTo>
                  <a:lnTo>
                    <a:pt x="36481" y="255079"/>
                  </a:lnTo>
                  <a:lnTo>
                    <a:pt x="35338" y="242792"/>
                  </a:lnTo>
                  <a:lnTo>
                    <a:pt x="60579" y="239744"/>
                  </a:lnTo>
                  <a:lnTo>
                    <a:pt x="58103" y="229552"/>
                  </a:lnTo>
                  <a:lnTo>
                    <a:pt x="67246" y="229552"/>
                  </a:lnTo>
                  <a:lnTo>
                    <a:pt x="78867" y="224504"/>
                  </a:lnTo>
                  <a:lnTo>
                    <a:pt x="102013" y="230600"/>
                  </a:lnTo>
                  <a:lnTo>
                    <a:pt x="110776" y="228505"/>
                  </a:lnTo>
                  <a:lnTo>
                    <a:pt x="111823" y="225171"/>
                  </a:lnTo>
                  <a:lnTo>
                    <a:pt x="115253" y="224980"/>
                  </a:lnTo>
                  <a:lnTo>
                    <a:pt x="114681" y="218503"/>
                  </a:lnTo>
                  <a:lnTo>
                    <a:pt x="116014" y="214598"/>
                  </a:lnTo>
                  <a:lnTo>
                    <a:pt x="118110" y="214979"/>
                  </a:lnTo>
                  <a:lnTo>
                    <a:pt x="107537" y="212503"/>
                  </a:lnTo>
                  <a:lnTo>
                    <a:pt x="105346" y="208883"/>
                  </a:lnTo>
                  <a:lnTo>
                    <a:pt x="106204" y="201454"/>
                  </a:lnTo>
                  <a:lnTo>
                    <a:pt x="103537" y="198596"/>
                  </a:lnTo>
                  <a:lnTo>
                    <a:pt x="72295" y="199453"/>
                  </a:lnTo>
                  <a:lnTo>
                    <a:pt x="68389" y="191452"/>
                  </a:lnTo>
                  <a:lnTo>
                    <a:pt x="50673" y="196500"/>
                  </a:lnTo>
                  <a:lnTo>
                    <a:pt x="49530" y="193834"/>
                  </a:lnTo>
                  <a:lnTo>
                    <a:pt x="33814" y="202787"/>
                  </a:lnTo>
                  <a:lnTo>
                    <a:pt x="18383" y="206692"/>
                  </a:lnTo>
                  <a:lnTo>
                    <a:pt x="9525" y="173164"/>
                  </a:lnTo>
                  <a:lnTo>
                    <a:pt x="11335" y="168973"/>
                  </a:lnTo>
                  <a:lnTo>
                    <a:pt x="14954" y="168783"/>
                  </a:lnTo>
                  <a:lnTo>
                    <a:pt x="13145" y="151257"/>
                  </a:lnTo>
                  <a:lnTo>
                    <a:pt x="15716" y="139636"/>
                  </a:lnTo>
                  <a:lnTo>
                    <a:pt x="19145" y="139350"/>
                  </a:lnTo>
                  <a:lnTo>
                    <a:pt x="17907" y="131445"/>
                  </a:lnTo>
                  <a:lnTo>
                    <a:pt x="24860" y="130588"/>
                  </a:lnTo>
                  <a:lnTo>
                    <a:pt x="23050" y="118300"/>
                  </a:lnTo>
                  <a:lnTo>
                    <a:pt x="19621" y="118491"/>
                  </a:lnTo>
                  <a:lnTo>
                    <a:pt x="19240" y="109728"/>
                  </a:lnTo>
                  <a:lnTo>
                    <a:pt x="34957" y="107632"/>
                  </a:lnTo>
                  <a:lnTo>
                    <a:pt x="73723" y="91440"/>
                  </a:lnTo>
                  <a:lnTo>
                    <a:pt x="71342" y="85249"/>
                  </a:lnTo>
                  <a:lnTo>
                    <a:pt x="76676" y="82486"/>
                  </a:lnTo>
                  <a:lnTo>
                    <a:pt x="73152" y="75438"/>
                  </a:lnTo>
                  <a:lnTo>
                    <a:pt x="75438" y="74200"/>
                  </a:lnTo>
                  <a:lnTo>
                    <a:pt x="74390" y="72295"/>
                  </a:lnTo>
                  <a:lnTo>
                    <a:pt x="81724" y="68961"/>
                  </a:lnTo>
                  <a:lnTo>
                    <a:pt x="76200" y="50006"/>
                  </a:lnTo>
                  <a:lnTo>
                    <a:pt x="86296" y="45625"/>
                  </a:lnTo>
                  <a:lnTo>
                    <a:pt x="86392" y="40767"/>
                  </a:lnTo>
                  <a:lnTo>
                    <a:pt x="94393" y="36100"/>
                  </a:lnTo>
                  <a:lnTo>
                    <a:pt x="95440" y="38386"/>
                  </a:lnTo>
                  <a:lnTo>
                    <a:pt x="119348" y="28575"/>
                  </a:lnTo>
                  <a:lnTo>
                    <a:pt x="117538" y="24574"/>
                  </a:lnTo>
                  <a:lnTo>
                    <a:pt x="136874" y="17716"/>
                  </a:lnTo>
                  <a:lnTo>
                    <a:pt x="134493" y="10763"/>
                  </a:lnTo>
                  <a:lnTo>
                    <a:pt x="137350" y="9525"/>
                  </a:lnTo>
                  <a:lnTo>
                    <a:pt x="171926" y="84963"/>
                  </a:lnTo>
                  <a:lnTo>
                    <a:pt x="174879" y="84867"/>
                  </a:lnTo>
                  <a:lnTo>
                    <a:pt x="180022" y="93250"/>
                  </a:lnTo>
                  <a:lnTo>
                    <a:pt x="184595" y="91345"/>
                  </a:lnTo>
                  <a:lnTo>
                    <a:pt x="193929" y="108013"/>
                  </a:lnTo>
                  <a:lnTo>
                    <a:pt x="204597" y="99536"/>
                  </a:lnTo>
                  <a:lnTo>
                    <a:pt x="234124" y="85725"/>
                  </a:lnTo>
                  <a:lnTo>
                    <a:pt x="230695" y="75819"/>
                  </a:lnTo>
                  <a:lnTo>
                    <a:pt x="241935" y="75438"/>
                  </a:lnTo>
                  <a:lnTo>
                    <a:pt x="244126" y="78486"/>
                  </a:lnTo>
                  <a:lnTo>
                    <a:pt x="251936" y="76105"/>
                  </a:lnTo>
                  <a:lnTo>
                    <a:pt x="264223" y="66103"/>
                  </a:lnTo>
                  <a:lnTo>
                    <a:pt x="271272" y="85249"/>
                  </a:lnTo>
                  <a:lnTo>
                    <a:pt x="280225" y="86011"/>
                  </a:lnTo>
                  <a:lnTo>
                    <a:pt x="295085" y="79819"/>
                  </a:lnTo>
                  <a:lnTo>
                    <a:pt x="296228" y="81629"/>
                  </a:lnTo>
                  <a:lnTo>
                    <a:pt x="305467" y="74104"/>
                  </a:lnTo>
                  <a:lnTo>
                    <a:pt x="326898" y="63913"/>
                  </a:lnTo>
                  <a:lnTo>
                    <a:pt x="325850" y="62103"/>
                  </a:lnTo>
                  <a:lnTo>
                    <a:pt x="330422" y="56197"/>
                  </a:lnTo>
                  <a:lnTo>
                    <a:pt x="381286" y="89916"/>
                  </a:lnTo>
                  <a:lnTo>
                    <a:pt x="376809" y="101346"/>
                  </a:lnTo>
                  <a:lnTo>
                    <a:pt x="383381" y="93250"/>
                  </a:lnTo>
                  <a:lnTo>
                    <a:pt x="386620" y="92488"/>
                  </a:lnTo>
                  <a:lnTo>
                    <a:pt x="404336" y="106680"/>
                  </a:lnTo>
                  <a:lnTo>
                    <a:pt x="410146" y="101250"/>
                  </a:lnTo>
                  <a:lnTo>
                    <a:pt x="413290" y="85725"/>
                  </a:lnTo>
                  <a:lnTo>
                    <a:pt x="416052" y="87249"/>
                  </a:lnTo>
                  <a:lnTo>
                    <a:pt x="421100" y="91725"/>
                  </a:lnTo>
                  <a:lnTo>
                    <a:pt x="429387" y="108299"/>
                  </a:lnTo>
                  <a:lnTo>
                    <a:pt x="423577" y="115824"/>
                  </a:lnTo>
                  <a:lnTo>
                    <a:pt x="413861" y="119539"/>
                  </a:lnTo>
                  <a:lnTo>
                    <a:pt x="413861" y="123253"/>
                  </a:lnTo>
                  <a:lnTo>
                    <a:pt x="420148" y="122110"/>
                  </a:lnTo>
                  <a:lnTo>
                    <a:pt x="421862" y="118491"/>
                  </a:lnTo>
                  <a:lnTo>
                    <a:pt x="428435" y="115538"/>
                  </a:lnTo>
                  <a:lnTo>
                    <a:pt x="433102" y="115824"/>
                  </a:lnTo>
                  <a:lnTo>
                    <a:pt x="438245" y="120491"/>
                  </a:lnTo>
                  <a:lnTo>
                    <a:pt x="444055" y="119634"/>
                  </a:lnTo>
                  <a:lnTo>
                    <a:pt x="453009" y="123920"/>
                  </a:lnTo>
                  <a:lnTo>
                    <a:pt x="459200" y="134779"/>
                  </a:lnTo>
                  <a:lnTo>
                    <a:pt x="465106" y="132874"/>
                  </a:lnTo>
                  <a:lnTo>
                    <a:pt x="470440" y="137446"/>
                  </a:lnTo>
                  <a:lnTo>
                    <a:pt x="471392" y="141541"/>
                  </a:lnTo>
                  <a:lnTo>
                    <a:pt x="468725" y="145161"/>
                  </a:lnTo>
                  <a:lnTo>
                    <a:pt x="473107" y="145542"/>
                  </a:lnTo>
                  <a:lnTo>
                    <a:pt x="470535" y="151733"/>
                  </a:lnTo>
                  <a:lnTo>
                    <a:pt x="478822" y="151733"/>
                  </a:lnTo>
                  <a:lnTo>
                    <a:pt x="479774" y="156019"/>
                  </a:lnTo>
                  <a:lnTo>
                    <a:pt x="487680" y="164020"/>
                  </a:lnTo>
                  <a:lnTo>
                    <a:pt x="478441" y="182784"/>
                  </a:lnTo>
                  <a:lnTo>
                    <a:pt x="475298" y="204692"/>
                  </a:lnTo>
                  <a:lnTo>
                    <a:pt x="469678" y="210979"/>
                  </a:lnTo>
                  <a:lnTo>
                    <a:pt x="467963" y="217551"/>
                  </a:lnTo>
                  <a:lnTo>
                    <a:pt x="474345" y="219456"/>
                  </a:lnTo>
                  <a:lnTo>
                    <a:pt x="474059" y="234982"/>
                  </a:lnTo>
                  <a:lnTo>
                    <a:pt x="483870" y="278892"/>
                  </a:lnTo>
                  <a:lnTo>
                    <a:pt x="484823" y="294608"/>
                  </a:lnTo>
                  <a:lnTo>
                    <a:pt x="474154" y="297561"/>
                  </a:lnTo>
                  <a:lnTo>
                    <a:pt x="463105" y="305181"/>
                  </a:lnTo>
                  <a:lnTo>
                    <a:pt x="464725" y="308134"/>
                  </a:lnTo>
                  <a:lnTo>
                    <a:pt x="470249" y="306895"/>
                  </a:lnTo>
                  <a:lnTo>
                    <a:pt x="471297" y="310039"/>
                  </a:lnTo>
                  <a:lnTo>
                    <a:pt x="478345" y="308896"/>
                  </a:lnTo>
                  <a:lnTo>
                    <a:pt x="477679" y="314515"/>
                  </a:lnTo>
                  <a:lnTo>
                    <a:pt x="465963" y="322421"/>
                  </a:lnTo>
                  <a:lnTo>
                    <a:pt x="477012" y="333756"/>
                  </a:lnTo>
                  <a:lnTo>
                    <a:pt x="451771" y="336328"/>
                  </a:lnTo>
                  <a:lnTo>
                    <a:pt x="448532" y="342138"/>
                  </a:lnTo>
                  <a:lnTo>
                    <a:pt x="451485" y="353568"/>
                  </a:lnTo>
                  <a:lnTo>
                    <a:pt x="445484" y="359092"/>
                  </a:lnTo>
                  <a:lnTo>
                    <a:pt x="435197" y="376237"/>
                  </a:lnTo>
                  <a:lnTo>
                    <a:pt x="422529" y="381190"/>
                  </a:lnTo>
                  <a:lnTo>
                    <a:pt x="420529" y="395097"/>
                  </a:lnTo>
                  <a:lnTo>
                    <a:pt x="430816" y="424148"/>
                  </a:lnTo>
                  <a:lnTo>
                    <a:pt x="443770" y="421386"/>
                  </a:lnTo>
                  <a:lnTo>
                    <a:pt x="461296" y="421862"/>
                  </a:lnTo>
                  <a:lnTo>
                    <a:pt x="469106" y="458438"/>
                  </a:lnTo>
                  <a:lnTo>
                    <a:pt x="472821" y="466058"/>
                  </a:lnTo>
                  <a:lnTo>
                    <a:pt x="458724" y="471011"/>
                  </a:lnTo>
                  <a:lnTo>
                    <a:pt x="451104" y="476631"/>
                  </a:lnTo>
                  <a:lnTo>
                    <a:pt x="448532" y="471297"/>
                  </a:lnTo>
                  <a:lnTo>
                    <a:pt x="446056" y="471487"/>
                  </a:lnTo>
                  <a:lnTo>
                    <a:pt x="441293" y="477679"/>
                  </a:lnTo>
                  <a:lnTo>
                    <a:pt x="439864" y="474440"/>
                  </a:lnTo>
                  <a:lnTo>
                    <a:pt x="435197" y="475012"/>
                  </a:lnTo>
                  <a:lnTo>
                    <a:pt x="439769" y="468058"/>
                  </a:lnTo>
                  <a:lnTo>
                    <a:pt x="435483" y="465201"/>
                  </a:lnTo>
                  <a:lnTo>
                    <a:pt x="431387" y="469011"/>
                  </a:lnTo>
                  <a:lnTo>
                    <a:pt x="426529" y="464534"/>
                  </a:lnTo>
                  <a:lnTo>
                    <a:pt x="427672" y="460248"/>
                  </a:lnTo>
                  <a:lnTo>
                    <a:pt x="422720" y="464439"/>
                  </a:lnTo>
                  <a:lnTo>
                    <a:pt x="418338" y="475583"/>
                  </a:lnTo>
                  <a:lnTo>
                    <a:pt x="417004" y="472059"/>
                  </a:lnTo>
                  <a:lnTo>
                    <a:pt x="412623" y="477583"/>
                  </a:lnTo>
                  <a:lnTo>
                    <a:pt x="400621" y="480441"/>
                  </a:lnTo>
                  <a:lnTo>
                    <a:pt x="402336" y="494824"/>
                  </a:lnTo>
                  <a:lnTo>
                    <a:pt x="382333" y="488251"/>
                  </a:lnTo>
                  <a:lnTo>
                    <a:pt x="361760" y="484822"/>
                  </a:lnTo>
                  <a:lnTo>
                    <a:pt x="357949" y="492157"/>
                  </a:lnTo>
                  <a:lnTo>
                    <a:pt x="343186" y="497967"/>
                  </a:lnTo>
                  <a:lnTo>
                    <a:pt x="322802" y="497491"/>
                  </a:lnTo>
                  <a:lnTo>
                    <a:pt x="321278" y="503015"/>
                  </a:lnTo>
                  <a:lnTo>
                    <a:pt x="329755" y="507111"/>
                  </a:lnTo>
                  <a:lnTo>
                    <a:pt x="329565" y="510635"/>
                  </a:lnTo>
                  <a:lnTo>
                    <a:pt x="320612" y="507778"/>
                  </a:lnTo>
                  <a:lnTo>
                    <a:pt x="318992" y="521779"/>
                  </a:lnTo>
                  <a:lnTo>
                    <a:pt x="335947" y="545687"/>
                  </a:lnTo>
                  <a:lnTo>
                    <a:pt x="333756" y="547688"/>
                  </a:lnTo>
                  <a:lnTo>
                    <a:pt x="306514" y="561022"/>
                  </a:lnTo>
                  <a:lnTo>
                    <a:pt x="198977" y="585025"/>
                  </a:lnTo>
                  <a:lnTo>
                    <a:pt x="191071" y="579310"/>
                  </a:lnTo>
                  <a:lnTo>
                    <a:pt x="189166" y="571405"/>
                  </a:lnTo>
                  <a:lnTo>
                    <a:pt x="171831" y="576358"/>
                  </a:lnTo>
                  <a:lnTo>
                    <a:pt x="171069" y="573500"/>
                  </a:lnTo>
                  <a:lnTo>
                    <a:pt x="164973" y="574929"/>
                  </a:lnTo>
                  <a:lnTo>
                    <a:pt x="163354" y="571786"/>
                  </a:lnTo>
                  <a:lnTo>
                    <a:pt x="157067" y="572548"/>
                  </a:lnTo>
                  <a:lnTo>
                    <a:pt x="156781" y="569119"/>
                  </a:lnTo>
                  <a:lnTo>
                    <a:pt x="142304" y="564737"/>
                  </a:lnTo>
                  <a:lnTo>
                    <a:pt x="143732" y="560356"/>
                  </a:lnTo>
                  <a:lnTo>
                    <a:pt x="135445" y="561594"/>
                  </a:lnTo>
                  <a:lnTo>
                    <a:pt x="135255" y="563594"/>
                  </a:lnTo>
                  <a:lnTo>
                    <a:pt x="123539" y="561308"/>
                  </a:lnTo>
                  <a:lnTo>
                    <a:pt x="123920" y="559498"/>
                  </a:lnTo>
                  <a:lnTo>
                    <a:pt x="109061" y="559117"/>
                  </a:lnTo>
                  <a:lnTo>
                    <a:pt x="104204" y="559784"/>
                  </a:lnTo>
                  <a:lnTo>
                    <a:pt x="103251" y="562356"/>
                  </a:lnTo>
                  <a:lnTo>
                    <a:pt x="98679" y="557022"/>
                  </a:lnTo>
                  <a:lnTo>
                    <a:pt x="110204" y="545211"/>
                  </a:lnTo>
                  <a:lnTo>
                    <a:pt x="106299" y="529209"/>
                  </a:lnTo>
                  <a:lnTo>
                    <a:pt x="120396" y="525399"/>
                  </a:lnTo>
                  <a:lnTo>
                    <a:pt x="127159" y="532543"/>
                  </a:lnTo>
                  <a:lnTo>
                    <a:pt x="160972" y="531685"/>
                  </a:lnTo>
                  <a:lnTo>
                    <a:pt x="168593" y="524161"/>
                  </a:lnTo>
                  <a:lnTo>
                    <a:pt x="174117" y="524732"/>
                  </a:lnTo>
                  <a:lnTo>
                    <a:pt x="182023" y="517969"/>
                  </a:lnTo>
                  <a:lnTo>
                    <a:pt x="190500" y="516731"/>
                  </a:lnTo>
                  <a:lnTo>
                    <a:pt x="190595" y="507778"/>
                  </a:lnTo>
                  <a:lnTo>
                    <a:pt x="192977" y="504825"/>
                  </a:lnTo>
                  <a:lnTo>
                    <a:pt x="200215" y="505777"/>
                  </a:lnTo>
                  <a:lnTo>
                    <a:pt x="193548" y="481203"/>
                  </a:lnTo>
                  <a:lnTo>
                    <a:pt x="185071" y="471201"/>
                  </a:lnTo>
                  <a:lnTo>
                    <a:pt x="185261" y="463486"/>
                  </a:lnTo>
                  <a:lnTo>
                    <a:pt x="191357" y="453961"/>
                  </a:lnTo>
                  <a:lnTo>
                    <a:pt x="187928" y="447008"/>
                  </a:lnTo>
                  <a:lnTo>
                    <a:pt x="190310" y="443674"/>
                  </a:lnTo>
                  <a:lnTo>
                    <a:pt x="183928" y="443389"/>
                  </a:lnTo>
                  <a:lnTo>
                    <a:pt x="183070" y="436721"/>
                  </a:lnTo>
                  <a:lnTo>
                    <a:pt x="170783" y="432625"/>
                  </a:lnTo>
                  <a:lnTo>
                    <a:pt x="172212" y="431101"/>
                  </a:lnTo>
                  <a:lnTo>
                    <a:pt x="164592" y="425767"/>
                  </a:lnTo>
                  <a:lnTo>
                    <a:pt x="172593" y="414623"/>
                  </a:lnTo>
                  <a:lnTo>
                    <a:pt x="170307" y="408337"/>
                  </a:lnTo>
                  <a:lnTo>
                    <a:pt x="160211" y="413861"/>
                  </a:lnTo>
                  <a:lnTo>
                    <a:pt x="152971" y="411670"/>
                  </a:lnTo>
                  <a:lnTo>
                    <a:pt x="144685" y="416433"/>
                  </a:lnTo>
                  <a:lnTo>
                    <a:pt x="132112" y="414242"/>
                  </a:lnTo>
                  <a:lnTo>
                    <a:pt x="136303" y="406050"/>
                  </a:lnTo>
                  <a:lnTo>
                    <a:pt x="132493" y="404526"/>
                  </a:lnTo>
                  <a:lnTo>
                    <a:pt x="131731" y="389477"/>
                  </a:lnTo>
                  <a:lnTo>
                    <a:pt x="117062" y="391668"/>
                  </a:lnTo>
                  <a:lnTo>
                    <a:pt x="92107" y="388048"/>
                  </a:lnTo>
                  <a:lnTo>
                    <a:pt x="82963" y="381571"/>
                  </a:lnTo>
                  <a:lnTo>
                    <a:pt x="84011" y="378904"/>
                  </a:lnTo>
                  <a:lnTo>
                    <a:pt x="81820" y="379285"/>
                  </a:lnTo>
                  <a:lnTo>
                    <a:pt x="77819" y="373570"/>
                  </a:lnTo>
                  <a:lnTo>
                    <a:pt x="57340" y="382905"/>
                  </a:lnTo>
                  <a:lnTo>
                    <a:pt x="51245" y="375475"/>
                  </a:lnTo>
                  <a:lnTo>
                    <a:pt x="51816" y="372332"/>
                  </a:lnTo>
                  <a:lnTo>
                    <a:pt x="48768" y="371189"/>
                  </a:lnTo>
                  <a:lnTo>
                    <a:pt x="38005" y="369856"/>
                  </a:lnTo>
                  <a:lnTo>
                    <a:pt x="31623" y="37499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5" name="Freihandform: Form 194">
              <a:extLst>
                <a:ext uri="{FF2B5EF4-FFF2-40B4-BE49-F238E27FC236}">
                  <a16:creationId xmlns:a16="http://schemas.microsoft.com/office/drawing/2014/main" id="{67706039-FC20-453D-A2AA-FB054A303265}"/>
                </a:ext>
              </a:extLst>
            </p:cNvPr>
            <p:cNvSpPr/>
            <p:nvPr/>
          </p:nvSpPr>
          <p:spPr>
            <a:xfrm>
              <a:off x="2966758" y="2729942"/>
              <a:ext cx="683100" cy="975150"/>
            </a:xfrm>
            <a:custGeom>
              <a:avLst/>
              <a:gdLst>
                <a:gd name="connsiteX0" fmla="*/ 1028319 w 1314450"/>
                <a:gd name="connsiteY0" fmla="*/ 1498568 h 1876425"/>
                <a:gd name="connsiteX1" fmla="*/ 1030986 w 1314450"/>
                <a:gd name="connsiteY1" fmla="*/ 1498473 h 1876425"/>
                <a:gd name="connsiteX2" fmla="*/ 1028224 w 1314450"/>
                <a:gd name="connsiteY2" fmla="*/ 1500664 h 1876425"/>
                <a:gd name="connsiteX3" fmla="*/ 1025271 w 1314450"/>
                <a:gd name="connsiteY3" fmla="*/ 1499521 h 1876425"/>
                <a:gd name="connsiteX4" fmla="*/ 1028319 w 1314450"/>
                <a:gd name="connsiteY4" fmla="*/ 1498568 h 1876425"/>
                <a:gd name="connsiteX5" fmla="*/ 279940 w 1314450"/>
                <a:gd name="connsiteY5" fmla="*/ 1704594 h 1876425"/>
                <a:gd name="connsiteX6" fmla="*/ 278130 w 1314450"/>
                <a:gd name="connsiteY6" fmla="*/ 1693259 h 1876425"/>
                <a:gd name="connsiteX7" fmla="*/ 266986 w 1314450"/>
                <a:gd name="connsiteY7" fmla="*/ 1687544 h 1876425"/>
                <a:gd name="connsiteX8" fmla="*/ 260318 w 1314450"/>
                <a:gd name="connsiteY8" fmla="*/ 1669256 h 1876425"/>
                <a:gd name="connsiteX9" fmla="*/ 261747 w 1314450"/>
                <a:gd name="connsiteY9" fmla="*/ 1665351 h 1876425"/>
                <a:gd name="connsiteX10" fmla="*/ 254889 w 1314450"/>
                <a:gd name="connsiteY10" fmla="*/ 1652207 h 1876425"/>
                <a:gd name="connsiteX11" fmla="*/ 250222 w 1314450"/>
                <a:gd name="connsiteY11" fmla="*/ 1648778 h 1876425"/>
                <a:gd name="connsiteX12" fmla="*/ 242697 w 1314450"/>
                <a:gd name="connsiteY12" fmla="*/ 1645825 h 1876425"/>
                <a:gd name="connsiteX13" fmla="*/ 236315 w 1314450"/>
                <a:gd name="connsiteY13" fmla="*/ 1646587 h 1876425"/>
                <a:gd name="connsiteX14" fmla="*/ 232315 w 1314450"/>
                <a:gd name="connsiteY14" fmla="*/ 1642777 h 1876425"/>
                <a:gd name="connsiteX15" fmla="*/ 224790 w 1314450"/>
                <a:gd name="connsiteY15" fmla="*/ 1641062 h 1876425"/>
                <a:gd name="connsiteX16" fmla="*/ 208502 w 1314450"/>
                <a:gd name="connsiteY16" fmla="*/ 1660779 h 1876425"/>
                <a:gd name="connsiteX17" fmla="*/ 203930 w 1314450"/>
                <a:gd name="connsiteY17" fmla="*/ 1662589 h 1876425"/>
                <a:gd name="connsiteX18" fmla="*/ 194691 w 1314450"/>
                <a:gd name="connsiteY18" fmla="*/ 1655921 h 1876425"/>
                <a:gd name="connsiteX19" fmla="*/ 190405 w 1314450"/>
                <a:gd name="connsiteY19" fmla="*/ 1656874 h 1876425"/>
                <a:gd name="connsiteX20" fmla="*/ 184499 w 1314450"/>
                <a:gd name="connsiteY20" fmla="*/ 1644587 h 1876425"/>
                <a:gd name="connsiteX21" fmla="*/ 178689 w 1314450"/>
                <a:gd name="connsiteY21" fmla="*/ 1644968 h 1876425"/>
                <a:gd name="connsiteX22" fmla="*/ 176593 w 1314450"/>
                <a:gd name="connsiteY22" fmla="*/ 1647444 h 1876425"/>
                <a:gd name="connsiteX23" fmla="*/ 173164 w 1314450"/>
                <a:gd name="connsiteY23" fmla="*/ 1644206 h 1876425"/>
                <a:gd name="connsiteX24" fmla="*/ 180880 w 1314450"/>
                <a:gd name="connsiteY24" fmla="*/ 1631347 h 1876425"/>
                <a:gd name="connsiteX25" fmla="*/ 181642 w 1314450"/>
                <a:gd name="connsiteY25" fmla="*/ 1628489 h 1876425"/>
                <a:gd name="connsiteX26" fmla="*/ 178594 w 1314450"/>
                <a:gd name="connsiteY26" fmla="*/ 1625537 h 1876425"/>
                <a:gd name="connsiteX27" fmla="*/ 168211 w 1314450"/>
                <a:gd name="connsiteY27" fmla="*/ 1641729 h 1876425"/>
                <a:gd name="connsiteX28" fmla="*/ 160782 w 1314450"/>
                <a:gd name="connsiteY28" fmla="*/ 1636109 h 1876425"/>
                <a:gd name="connsiteX29" fmla="*/ 154305 w 1314450"/>
                <a:gd name="connsiteY29" fmla="*/ 1626584 h 1876425"/>
                <a:gd name="connsiteX30" fmla="*/ 164116 w 1314450"/>
                <a:gd name="connsiteY30" fmla="*/ 1616869 h 1876425"/>
                <a:gd name="connsiteX31" fmla="*/ 162782 w 1314450"/>
                <a:gd name="connsiteY31" fmla="*/ 1615154 h 1876425"/>
                <a:gd name="connsiteX32" fmla="*/ 152019 w 1314450"/>
                <a:gd name="connsiteY32" fmla="*/ 1623060 h 1876425"/>
                <a:gd name="connsiteX33" fmla="*/ 148400 w 1314450"/>
                <a:gd name="connsiteY33" fmla="*/ 1618869 h 1876425"/>
                <a:gd name="connsiteX34" fmla="*/ 150400 w 1314450"/>
                <a:gd name="connsiteY34" fmla="*/ 1612773 h 1876425"/>
                <a:gd name="connsiteX35" fmla="*/ 146399 w 1314450"/>
                <a:gd name="connsiteY35" fmla="*/ 1610773 h 1876425"/>
                <a:gd name="connsiteX36" fmla="*/ 146304 w 1314450"/>
                <a:gd name="connsiteY36" fmla="*/ 1607344 h 1876425"/>
                <a:gd name="connsiteX37" fmla="*/ 162211 w 1314450"/>
                <a:gd name="connsiteY37" fmla="*/ 1592104 h 1876425"/>
                <a:gd name="connsiteX38" fmla="*/ 160401 w 1314450"/>
                <a:gd name="connsiteY38" fmla="*/ 1586675 h 1876425"/>
                <a:gd name="connsiteX39" fmla="*/ 158877 w 1314450"/>
                <a:gd name="connsiteY39" fmla="*/ 1591151 h 1876425"/>
                <a:gd name="connsiteX40" fmla="*/ 148876 w 1314450"/>
                <a:gd name="connsiteY40" fmla="*/ 1599819 h 1876425"/>
                <a:gd name="connsiteX41" fmla="*/ 144780 w 1314450"/>
                <a:gd name="connsiteY41" fmla="*/ 1601629 h 1876425"/>
                <a:gd name="connsiteX42" fmla="*/ 142780 w 1314450"/>
                <a:gd name="connsiteY42" fmla="*/ 1597914 h 1876425"/>
                <a:gd name="connsiteX43" fmla="*/ 135541 w 1314450"/>
                <a:gd name="connsiteY43" fmla="*/ 1599724 h 1876425"/>
                <a:gd name="connsiteX44" fmla="*/ 132207 w 1314450"/>
                <a:gd name="connsiteY44" fmla="*/ 1590580 h 1876425"/>
                <a:gd name="connsiteX45" fmla="*/ 117062 w 1314450"/>
                <a:gd name="connsiteY45" fmla="*/ 1569244 h 1876425"/>
                <a:gd name="connsiteX46" fmla="*/ 123158 w 1314450"/>
                <a:gd name="connsiteY46" fmla="*/ 1562386 h 1876425"/>
                <a:gd name="connsiteX47" fmla="*/ 124111 w 1314450"/>
                <a:gd name="connsiteY47" fmla="*/ 1555433 h 1876425"/>
                <a:gd name="connsiteX48" fmla="*/ 110490 w 1314450"/>
                <a:gd name="connsiteY48" fmla="*/ 1556480 h 1876425"/>
                <a:gd name="connsiteX49" fmla="*/ 109918 w 1314450"/>
                <a:gd name="connsiteY49" fmla="*/ 1551623 h 1876425"/>
                <a:gd name="connsiteX50" fmla="*/ 115443 w 1314450"/>
                <a:gd name="connsiteY50" fmla="*/ 1548670 h 1876425"/>
                <a:gd name="connsiteX51" fmla="*/ 114300 w 1314450"/>
                <a:gd name="connsiteY51" fmla="*/ 1544288 h 1876425"/>
                <a:gd name="connsiteX52" fmla="*/ 105632 w 1314450"/>
                <a:gd name="connsiteY52" fmla="*/ 1545336 h 1876425"/>
                <a:gd name="connsiteX53" fmla="*/ 104584 w 1314450"/>
                <a:gd name="connsiteY53" fmla="*/ 1535430 h 1876425"/>
                <a:gd name="connsiteX54" fmla="*/ 96679 w 1314450"/>
                <a:gd name="connsiteY54" fmla="*/ 1539335 h 1876425"/>
                <a:gd name="connsiteX55" fmla="*/ 98203 w 1314450"/>
                <a:gd name="connsiteY55" fmla="*/ 1529906 h 1876425"/>
                <a:gd name="connsiteX56" fmla="*/ 108014 w 1314450"/>
                <a:gd name="connsiteY56" fmla="*/ 1520667 h 1876425"/>
                <a:gd name="connsiteX57" fmla="*/ 109251 w 1314450"/>
                <a:gd name="connsiteY57" fmla="*/ 1522857 h 1876425"/>
                <a:gd name="connsiteX58" fmla="*/ 112490 w 1314450"/>
                <a:gd name="connsiteY58" fmla="*/ 1520762 h 1876425"/>
                <a:gd name="connsiteX59" fmla="*/ 114205 w 1314450"/>
                <a:gd name="connsiteY59" fmla="*/ 1525334 h 1876425"/>
                <a:gd name="connsiteX60" fmla="*/ 118015 w 1314450"/>
                <a:gd name="connsiteY60" fmla="*/ 1523810 h 1876425"/>
                <a:gd name="connsiteX61" fmla="*/ 104204 w 1314450"/>
                <a:gd name="connsiteY61" fmla="*/ 1496949 h 1876425"/>
                <a:gd name="connsiteX62" fmla="*/ 102108 w 1314450"/>
                <a:gd name="connsiteY62" fmla="*/ 1498473 h 1876425"/>
                <a:gd name="connsiteX63" fmla="*/ 98489 w 1314450"/>
                <a:gd name="connsiteY63" fmla="*/ 1493234 h 1876425"/>
                <a:gd name="connsiteX64" fmla="*/ 103632 w 1314450"/>
                <a:gd name="connsiteY64" fmla="*/ 1486758 h 1876425"/>
                <a:gd name="connsiteX65" fmla="*/ 98870 w 1314450"/>
                <a:gd name="connsiteY65" fmla="*/ 1481995 h 1876425"/>
                <a:gd name="connsiteX66" fmla="*/ 107156 w 1314450"/>
                <a:gd name="connsiteY66" fmla="*/ 1477042 h 1876425"/>
                <a:gd name="connsiteX67" fmla="*/ 104394 w 1314450"/>
                <a:gd name="connsiteY67" fmla="*/ 1469803 h 1876425"/>
                <a:gd name="connsiteX68" fmla="*/ 115729 w 1314450"/>
                <a:gd name="connsiteY68" fmla="*/ 1471422 h 1876425"/>
                <a:gd name="connsiteX69" fmla="*/ 113252 w 1314450"/>
                <a:gd name="connsiteY69" fmla="*/ 1467136 h 1876425"/>
                <a:gd name="connsiteX70" fmla="*/ 122301 w 1314450"/>
                <a:gd name="connsiteY70" fmla="*/ 1460278 h 1876425"/>
                <a:gd name="connsiteX71" fmla="*/ 119062 w 1314450"/>
                <a:gd name="connsiteY71" fmla="*/ 1446181 h 1876425"/>
                <a:gd name="connsiteX72" fmla="*/ 121920 w 1314450"/>
                <a:gd name="connsiteY72" fmla="*/ 1439894 h 1876425"/>
                <a:gd name="connsiteX73" fmla="*/ 110966 w 1314450"/>
                <a:gd name="connsiteY73" fmla="*/ 1396365 h 1876425"/>
                <a:gd name="connsiteX74" fmla="*/ 84391 w 1314450"/>
                <a:gd name="connsiteY74" fmla="*/ 1400175 h 1876425"/>
                <a:gd name="connsiteX75" fmla="*/ 76295 w 1314450"/>
                <a:gd name="connsiteY75" fmla="*/ 1403985 h 1876425"/>
                <a:gd name="connsiteX76" fmla="*/ 74866 w 1314450"/>
                <a:gd name="connsiteY76" fmla="*/ 1400937 h 1876425"/>
                <a:gd name="connsiteX77" fmla="*/ 57721 w 1314450"/>
                <a:gd name="connsiteY77" fmla="*/ 1407128 h 1876425"/>
                <a:gd name="connsiteX78" fmla="*/ 52292 w 1314450"/>
                <a:gd name="connsiteY78" fmla="*/ 1389888 h 1876425"/>
                <a:gd name="connsiteX79" fmla="*/ 56198 w 1314450"/>
                <a:gd name="connsiteY79" fmla="*/ 1363028 h 1876425"/>
                <a:gd name="connsiteX80" fmla="*/ 60865 w 1314450"/>
                <a:gd name="connsiteY80" fmla="*/ 1361218 h 1876425"/>
                <a:gd name="connsiteX81" fmla="*/ 65913 w 1314450"/>
                <a:gd name="connsiteY81" fmla="*/ 1354550 h 1876425"/>
                <a:gd name="connsiteX82" fmla="*/ 64008 w 1314450"/>
                <a:gd name="connsiteY82" fmla="*/ 1344454 h 1876425"/>
                <a:gd name="connsiteX83" fmla="*/ 65627 w 1314450"/>
                <a:gd name="connsiteY83" fmla="*/ 1338167 h 1876425"/>
                <a:gd name="connsiteX84" fmla="*/ 77152 w 1314450"/>
                <a:gd name="connsiteY84" fmla="*/ 1328261 h 1876425"/>
                <a:gd name="connsiteX85" fmla="*/ 59722 w 1314450"/>
                <a:gd name="connsiteY85" fmla="*/ 1307211 h 1876425"/>
                <a:gd name="connsiteX86" fmla="*/ 53340 w 1314450"/>
                <a:gd name="connsiteY86" fmla="*/ 1292733 h 1876425"/>
                <a:gd name="connsiteX87" fmla="*/ 53245 w 1314450"/>
                <a:gd name="connsiteY87" fmla="*/ 1284637 h 1876425"/>
                <a:gd name="connsiteX88" fmla="*/ 57341 w 1314450"/>
                <a:gd name="connsiteY88" fmla="*/ 1282542 h 1876425"/>
                <a:gd name="connsiteX89" fmla="*/ 53054 w 1314450"/>
                <a:gd name="connsiteY89" fmla="*/ 1282922 h 1876425"/>
                <a:gd name="connsiteX90" fmla="*/ 53054 w 1314450"/>
                <a:gd name="connsiteY90" fmla="*/ 1277874 h 1876425"/>
                <a:gd name="connsiteX91" fmla="*/ 67246 w 1314450"/>
                <a:gd name="connsiteY91" fmla="*/ 1269683 h 1876425"/>
                <a:gd name="connsiteX92" fmla="*/ 65341 w 1314450"/>
                <a:gd name="connsiteY92" fmla="*/ 1268254 h 1876425"/>
                <a:gd name="connsiteX93" fmla="*/ 68485 w 1314450"/>
                <a:gd name="connsiteY93" fmla="*/ 1262158 h 1876425"/>
                <a:gd name="connsiteX94" fmla="*/ 61626 w 1314450"/>
                <a:gd name="connsiteY94" fmla="*/ 1255014 h 1876425"/>
                <a:gd name="connsiteX95" fmla="*/ 64865 w 1314450"/>
                <a:gd name="connsiteY95" fmla="*/ 1252823 h 1876425"/>
                <a:gd name="connsiteX96" fmla="*/ 61055 w 1314450"/>
                <a:gd name="connsiteY96" fmla="*/ 1250918 h 1876425"/>
                <a:gd name="connsiteX97" fmla="*/ 52674 w 1314450"/>
                <a:gd name="connsiteY97" fmla="*/ 1230249 h 1876425"/>
                <a:gd name="connsiteX98" fmla="*/ 55626 w 1314450"/>
                <a:gd name="connsiteY98" fmla="*/ 1206818 h 1876425"/>
                <a:gd name="connsiteX99" fmla="*/ 49435 w 1314450"/>
                <a:gd name="connsiteY99" fmla="*/ 1205103 h 1876425"/>
                <a:gd name="connsiteX100" fmla="*/ 51911 w 1314450"/>
                <a:gd name="connsiteY100" fmla="*/ 1199484 h 1876425"/>
                <a:gd name="connsiteX101" fmla="*/ 46482 w 1314450"/>
                <a:gd name="connsiteY101" fmla="*/ 1197674 h 1876425"/>
                <a:gd name="connsiteX102" fmla="*/ 46958 w 1314450"/>
                <a:gd name="connsiteY102" fmla="*/ 1192244 h 1876425"/>
                <a:gd name="connsiteX103" fmla="*/ 51530 w 1314450"/>
                <a:gd name="connsiteY103" fmla="*/ 1191768 h 1876425"/>
                <a:gd name="connsiteX104" fmla="*/ 51530 w 1314450"/>
                <a:gd name="connsiteY104" fmla="*/ 1186053 h 1876425"/>
                <a:gd name="connsiteX105" fmla="*/ 56007 w 1314450"/>
                <a:gd name="connsiteY105" fmla="*/ 1185767 h 1876425"/>
                <a:gd name="connsiteX106" fmla="*/ 56292 w 1314450"/>
                <a:gd name="connsiteY106" fmla="*/ 1181100 h 1876425"/>
                <a:gd name="connsiteX107" fmla="*/ 53245 w 1314450"/>
                <a:gd name="connsiteY107" fmla="*/ 1179481 h 1876425"/>
                <a:gd name="connsiteX108" fmla="*/ 55816 w 1314450"/>
                <a:gd name="connsiteY108" fmla="*/ 1163193 h 1876425"/>
                <a:gd name="connsiteX109" fmla="*/ 56292 w 1314450"/>
                <a:gd name="connsiteY109" fmla="*/ 1170337 h 1876425"/>
                <a:gd name="connsiteX110" fmla="*/ 61532 w 1314450"/>
                <a:gd name="connsiteY110" fmla="*/ 1171480 h 1876425"/>
                <a:gd name="connsiteX111" fmla="*/ 63532 w 1314450"/>
                <a:gd name="connsiteY111" fmla="*/ 1161574 h 1876425"/>
                <a:gd name="connsiteX112" fmla="*/ 75914 w 1314450"/>
                <a:gd name="connsiteY112" fmla="*/ 1156335 h 1876425"/>
                <a:gd name="connsiteX113" fmla="*/ 76295 w 1314450"/>
                <a:gd name="connsiteY113" fmla="*/ 1130332 h 1876425"/>
                <a:gd name="connsiteX114" fmla="*/ 74105 w 1314450"/>
                <a:gd name="connsiteY114" fmla="*/ 1129094 h 1876425"/>
                <a:gd name="connsiteX115" fmla="*/ 76867 w 1314450"/>
                <a:gd name="connsiteY115" fmla="*/ 1120712 h 1876425"/>
                <a:gd name="connsiteX116" fmla="*/ 84106 w 1314450"/>
                <a:gd name="connsiteY116" fmla="*/ 1120521 h 1876425"/>
                <a:gd name="connsiteX117" fmla="*/ 81534 w 1314450"/>
                <a:gd name="connsiteY117" fmla="*/ 1132904 h 1876425"/>
                <a:gd name="connsiteX118" fmla="*/ 90011 w 1314450"/>
                <a:gd name="connsiteY118" fmla="*/ 1133570 h 1876425"/>
                <a:gd name="connsiteX119" fmla="*/ 89058 w 1314450"/>
                <a:gd name="connsiteY119" fmla="*/ 1118902 h 1876425"/>
                <a:gd name="connsiteX120" fmla="*/ 95917 w 1314450"/>
                <a:gd name="connsiteY120" fmla="*/ 1117664 h 1876425"/>
                <a:gd name="connsiteX121" fmla="*/ 96202 w 1314450"/>
                <a:gd name="connsiteY121" fmla="*/ 1115283 h 1876425"/>
                <a:gd name="connsiteX122" fmla="*/ 105632 w 1314450"/>
                <a:gd name="connsiteY122" fmla="*/ 1117759 h 1876425"/>
                <a:gd name="connsiteX123" fmla="*/ 108775 w 1314450"/>
                <a:gd name="connsiteY123" fmla="*/ 1103471 h 1876425"/>
                <a:gd name="connsiteX124" fmla="*/ 114681 w 1314450"/>
                <a:gd name="connsiteY124" fmla="*/ 1103376 h 1876425"/>
                <a:gd name="connsiteX125" fmla="*/ 117539 w 1314450"/>
                <a:gd name="connsiteY125" fmla="*/ 1112044 h 1876425"/>
                <a:gd name="connsiteX126" fmla="*/ 127158 w 1314450"/>
                <a:gd name="connsiteY126" fmla="*/ 1114139 h 1876425"/>
                <a:gd name="connsiteX127" fmla="*/ 130016 w 1314450"/>
                <a:gd name="connsiteY127" fmla="*/ 1122426 h 1876425"/>
                <a:gd name="connsiteX128" fmla="*/ 136207 w 1314450"/>
                <a:gd name="connsiteY128" fmla="*/ 1122140 h 1876425"/>
                <a:gd name="connsiteX129" fmla="*/ 143256 w 1314450"/>
                <a:gd name="connsiteY129" fmla="*/ 1116902 h 1876425"/>
                <a:gd name="connsiteX130" fmla="*/ 145637 w 1314450"/>
                <a:gd name="connsiteY130" fmla="*/ 1102805 h 1876425"/>
                <a:gd name="connsiteX131" fmla="*/ 130111 w 1314450"/>
                <a:gd name="connsiteY131" fmla="*/ 1098804 h 1876425"/>
                <a:gd name="connsiteX132" fmla="*/ 130683 w 1314450"/>
                <a:gd name="connsiteY132" fmla="*/ 1082993 h 1876425"/>
                <a:gd name="connsiteX133" fmla="*/ 128207 w 1314450"/>
                <a:gd name="connsiteY133" fmla="*/ 1069753 h 1876425"/>
                <a:gd name="connsiteX134" fmla="*/ 124873 w 1314450"/>
                <a:gd name="connsiteY134" fmla="*/ 1062514 h 1876425"/>
                <a:gd name="connsiteX135" fmla="*/ 120396 w 1314450"/>
                <a:gd name="connsiteY135" fmla="*/ 1063847 h 1876425"/>
                <a:gd name="connsiteX136" fmla="*/ 121444 w 1314450"/>
                <a:gd name="connsiteY136" fmla="*/ 1059085 h 1876425"/>
                <a:gd name="connsiteX137" fmla="*/ 143827 w 1314450"/>
                <a:gd name="connsiteY137" fmla="*/ 1038606 h 1876425"/>
                <a:gd name="connsiteX138" fmla="*/ 169450 w 1314450"/>
                <a:gd name="connsiteY138" fmla="*/ 1038035 h 1876425"/>
                <a:gd name="connsiteX139" fmla="*/ 188405 w 1314450"/>
                <a:gd name="connsiteY139" fmla="*/ 1030129 h 1876425"/>
                <a:gd name="connsiteX140" fmla="*/ 180404 w 1314450"/>
                <a:gd name="connsiteY140" fmla="*/ 1022604 h 1876425"/>
                <a:gd name="connsiteX141" fmla="*/ 192595 w 1314450"/>
                <a:gd name="connsiteY141" fmla="*/ 1010793 h 1876425"/>
                <a:gd name="connsiteX142" fmla="*/ 188595 w 1314450"/>
                <a:gd name="connsiteY142" fmla="*/ 1008317 h 1876425"/>
                <a:gd name="connsiteX143" fmla="*/ 191357 w 1314450"/>
                <a:gd name="connsiteY143" fmla="*/ 1005364 h 1876425"/>
                <a:gd name="connsiteX144" fmla="*/ 186118 w 1314450"/>
                <a:gd name="connsiteY144" fmla="*/ 991743 h 1876425"/>
                <a:gd name="connsiteX145" fmla="*/ 208121 w 1314450"/>
                <a:gd name="connsiteY145" fmla="*/ 982123 h 1876425"/>
                <a:gd name="connsiteX146" fmla="*/ 241268 w 1314450"/>
                <a:gd name="connsiteY146" fmla="*/ 979742 h 1876425"/>
                <a:gd name="connsiteX147" fmla="*/ 242983 w 1314450"/>
                <a:gd name="connsiteY147" fmla="*/ 975455 h 1876425"/>
                <a:gd name="connsiteX148" fmla="*/ 240316 w 1314450"/>
                <a:gd name="connsiteY148" fmla="*/ 964597 h 1876425"/>
                <a:gd name="connsiteX149" fmla="*/ 248221 w 1314450"/>
                <a:gd name="connsiteY149" fmla="*/ 962120 h 1876425"/>
                <a:gd name="connsiteX150" fmla="*/ 244221 w 1314450"/>
                <a:gd name="connsiteY150" fmla="*/ 951167 h 1876425"/>
                <a:gd name="connsiteX151" fmla="*/ 249555 w 1314450"/>
                <a:gd name="connsiteY151" fmla="*/ 945071 h 1876425"/>
                <a:gd name="connsiteX152" fmla="*/ 243935 w 1314450"/>
                <a:gd name="connsiteY152" fmla="*/ 943261 h 1876425"/>
                <a:gd name="connsiteX153" fmla="*/ 235172 w 1314450"/>
                <a:gd name="connsiteY153" fmla="*/ 932021 h 1876425"/>
                <a:gd name="connsiteX154" fmla="*/ 224409 w 1314450"/>
                <a:gd name="connsiteY154" fmla="*/ 935831 h 1876425"/>
                <a:gd name="connsiteX155" fmla="*/ 223266 w 1314450"/>
                <a:gd name="connsiteY155" fmla="*/ 927259 h 1876425"/>
                <a:gd name="connsiteX156" fmla="*/ 215741 w 1314450"/>
                <a:gd name="connsiteY156" fmla="*/ 914591 h 1876425"/>
                <a:gd name="connsiteX157" fmla="*/ 198596 w 1314450"/>
                <a:gd name="connsiteY157" fmla="*/ 921353 h 1876425"/>
                <a:gd name="connsiteX158" fmla="*/ 200025 w 1314450"/>
                <a:gd name="connsiteY158" fmla="*/ 929640 h 1876425"/>
                <a:gd name="connsiteX159" fmla="*/ 190024 w 1314450"/>
                <a:gd name="connsiteY159" fmla="*/ 928021 h 1876425"/>
                <a:gd name="connsiteX160" fmla="*/ 178975 w 1314450"/>
                <a:gd name="connsiteY160" fmla="*/ 919925 h 1876425"/>
                <a:gd name="connsiteX161" fmla="*/ 163544 w 1314450"/>
                <a:gd name="connsiteY161" fmla="*/ 924116 h 1876425"/>
                <a:gd name="connsiteX162" fmla="*/ 161449 w 1314450"/>
                <a:gd name="connsiteY162" fmla="*/ 904875 h 1876425"/>
                <a:gd name="connsiteX163" fmla="*/ 153352 w 1314450"/>
                <a:gd name="connsiteY163" fmla="*/ 907161 h 1876425"/>
                <a:gd name="connsiteX164" fmla="*/ 147828 w 1314450"/>
                <a:gd name="connsiteY164" fmla="*/ 904780 h 1876425"/>
                <a:gd name="connsiteX165" fmla="*/ 143351 w 1314450"/>
                <a:gd name="connsiteY165" fmla="*/ 907256 h 1876425"/>
                <a:gd name="connsiteX166" fmla="*/ 135350 w 1314450"/>
                <a:gd name="connsiteY166" fmla="*/ 882206 h 1876425"/>
                <a:gd name="connsiteX167" fmla="*/ 129445 w 1314450"/>
                <a:gd name="connsiteY167" fmla="*/ 882015 h 1876425"/>
                <a:gd name="connsiteX168" fmla="*/ 123254 w 1314450"/>
                <a:gd name="connsiteY168" fmla="*/ 872966 h 1876425"/>
                <a:gd name="connsiteX169" fmla="*/ 117443 w 1314450"/>
                <a:gd name="connsiteY169" fmla="*/ 856298 h 1876425"/>
                <a:gd name="connsiteX170" fmla="*/ 112490 w 1314450"/>
                <a:gd name="connsiteY170" fmla="*/ 858298 h 1876425"/>
                <a:gd name="connsiteX171" fmla="*/ 110585 w 1314450"/>
                <a:gd name="connsiteY171" fmla="*/ 866680 h 1876425"/>
                <a:gd name="connsiteX172" fmla="*/ 105537 w 1314450"/>
                <a:gd name="connsiteY172" fmla="*/ 873157 h 1876425"/>
                <a:gd name="connsiteX173" fmla="*/ 97631 w 1314450"/>
                <a:gd name="connsiteY173" fmla="*/ 871919 h 1876425"/>
                <a:gd name="connsiteX174" fmla="*/ 88964 w 1314450"/>
                <a:gd name="connsiteY174" fmla="*/ 877348 h 1876425"/>
                <a:gd name="connsiteX175" fmla="*/ 76581 w 1314450"/>
                <a:gd name="connsiteY175" fmla="*/ 871157 h 1876425"/>
                <a:gd name="connsiteX176" fmla="*/ 72866 w 1314450"/>
                <a:gd name="connsiteY176" fmla="*/ 874204 h 1876425"/>
                <a:gd name="connsiteX177" fmla="*/ 63341 w 1314450"/>
                <a:gd name="connsiteY177" fmla="*/ 872204 h 1876425"/>
                <a:gd name="connsiteX178" fmla="*/ 62103 w 1314450"/>
                <a:gd name="connsiteY178" fmla="*/ 869537 h 1876425"/>
                <a:gd name="connsiteX179" fmla="*/ 59055 w 1314450"/>
                <a:gd name="connsiteY179" fmla="*/ 869823 h 1876425"/>
                <a:gd name="connsiteX180" fmla="*/ 60579 w 1314450"/>
                <a:gd name="connsiteY180" fmla="*/ 864870 h 1876425"/>
                <a:gd name="connsiteX181" fmla="*/ 56864 w 1314450"/>
                <a:gd name="connsiteY181" fmla="*/ 860298 h 1876425"/>
                <a:gd name="connsiteX182" fmla="*/ 50482 w 1314450"/>
                <a:gd name="connsiteY182" fmla="*/ 870014 h 1876425"/>
                <a:gd name="connsiteX183" fmla="*/ 56674 w 1314450"/>
                <a:gd name="connsiteY183" fmla="*/ 876586 h 1876425"/>
                <a:gd name="connsiteX184" fmla="*/ 60579 w 1314450"/>
                <a:gd name="connsiteY184" fmla="*/ 888302 h 1876425"/>
                <a:gd name="connsiteX185" fmla="*/ 58007 w 1314450"/>
                <a:gd name="connsiteY185" fmla="*/ 893731 h 1876425"/>
                <a:gd name="connsiteX186" fmla="*/ 54197 w 1314450"/>
                <a:gd name="connsiteY186" fmla="*/ 894112 h 1876425"/>
                <a:gd name="connsiteX187" fmla="*/ 34671 w 1314450"/>
                <a:gd name="connsiteY187" fmla="*/ 884777 h 1876425"/>
                <a:gd name="connsiteX188" fmla="*/ 47816 w 1314450"/>
                <a:gd name="connsiteY188" fmla="*/ 869252 h 1876425"/>
                <a:gd name="connsiteX189" fmla="*/ 33147 w 1314450"/>
                <a:gd name="connsiteY189" fmla="*/ 860108 h 1876425"/>
                <a:gd name="connsiteX190" fmla="*/ 25622 w 1314450"/>
                <a:gd name="connsiteY190" fmla="*/ 851726 h 1876425"/>
                <a:gd name="connsiteX191" fmla="*/ 20193 w 1314450"/>
                <a:gd name="connsiteY191" fmla="*/ 838962 h 1876425"/>
                <a:gd name="connsiteX192" fmla="*/ 16478 w 1314450"/>
                <a:gd name="connsiteY192" fmla="*/ 813530 h 1876425"/>
                <a:gd name="connsiteX193" fmla="*/ 9525 w 1314450"/>
                <a:gd name="connsiteY193" fmla="*/ 806482 h 1876425"/>
                <a:gd name="connsiteX194" fmla="*/ 11049 w 1314450"/>
                <a:gd name="connsiteY194" fmla="*/ 796862 h 1876425"/>
                <a:gd name="connsiteX195" fmla="*/ 38576 w 1314450"/>
                <a:gd name="connsiteY195" fmla="*/ 785432 h 1876425"/>
                <a:gd name="connsiteX196" fmla="*/ 85820 w 1314450"/>
                <a:gd name="connsiteY196" fmla="*/ 796957 h 1876425"/>
                <a:gd name="connsiteX197" fmla="*/ 103061 w 1314450"/>
                <a:gd name="connsiteY197" fmla="*/ 797338 h 1876425"/>
                <a:gd name="connsiteX198" fmla="*/ 103156 w 1314450"/>
                <a:gd name="connsiteY198" fmla="*/ 785432 h 1876425"/>
                <a:gd name="connsiteX199" fmla="*/ 111919 w 1314450"/>
                <a:gd name="connsiteY199" fmla="*/ 774668 h 1876425"/>
                <a:gd name="connsiteX200" fmla="*/ 120777 w 1314450"/>
                <a:gd name="connsiteY200" fmla="*/ 769525 h 1876425"/>
                <a:gd name="connsiteX201" fmla="*/ 124396 w 1314450"/>
                <a:gd name="connsiteY201" fmla="*/ 754666 h 1876425"/>
                <a:gd name="connsiteX202" fmla="*/ 132302 w 1314450"/>
                <a:gd name="connsiteY202" fmla="*/ 744569 h 1876425"/>
                <a:gd name="connsiteX203" fmla="*/ 141732 w 1314450"/>
                <a:gd name="connsiteY203" fmla="*/ 716090 h 1876425"/>
                <a:gd name="connsiteX204" fmla="*/ 144685 w 1314450"/>
                <a:gd name="connsiteY204" fmla="*/ 687229 h 1876425"/>
                <a:gd name="connsiteX205" fmla="*/ 140780 w 1314450"/>
                <a:gd name="connsiteY205" fmla="*/ 688086 h 1876425"/>
                <a:gd name="connsiteX206" fmla="*/ 128778 w 1314450"/>
                <a:gd name="connsiteY206" fmla="*/ 671703 h 1876425"/>
                <a:gd name="connsiteX207" fmla="*/ 120301 w 1314450"/>
                <a:gd name="connsiteY207" fmla="*/ 665321 h 1876425"/>
                <a:gd name="connsiteX208" fmla="*/ 107537 w 1314450"/>
                <a:gd name="connsiteY208" fmla="*/ 659702 h 1876425"/>
                <a:gd name="connsiteX209" fmla="*/ 110109 w 1314450"/>
                <a:gd name="connsiteY209" fmla="*/ 652272 h 1876425"/>
                <a:gd name="connsiteX210" fmla="*/ 92011 w 1314450"/>
                <a:gd name="connsiteY210" fmla="*/ 653701 h 1876425"/>
                <a:gd name="connsiteX211" fmla="*/ 95536 w 1314450"/>
                <a:gd name="connsiteY211" fmla="*/ 625983 h 1876425"/>
                <a:gd name="connsiteX212" fmla="*/ 94298 w 1314450"/>
                <a:gd name="connsiteY212" fmla="*/ 623411 h 1876425"/>
                <a:gd name="connsiteX213" fmla="*/ 91916 w 1314450"/>
                <a:gd name="connsiteY213" fmla="*/ 624078 h 1876425"/>
                <a:gd name="connsiteX214" fmla="*/ 91630 w 1314450"/>
                <a:gd name="connsiteY214" fmla="*/ 621316 h 1876425"/>
                <a:gd name="connsiteX215" fmla="*/ 89154 w 1314450"/>
                <a:gd name="connsiteY215" fmla="*/ 622554 h 1876425"/>
                <a:gd name="connsiteX216" fmla="*/ 87630 w 1314450"/>
                <a:gd name="connsiteY216" fmla="*/ 616553 h 1876425"/>
                <a:gd name="connsiteX217" fmla="*/ 92964 w 1314450"/>
                <a:gd name="connsiteY217" fmla="*/ 616744 h 1876425"/>
                <a:gd name="connsiteX218" fmla="*/ 98107 w 1314450"/>
                <a:gd name="connsiteY218" fmla="*/ 575120 h 1876425"/>
                <a:gd name="connsiteX219" fmla="*/ 111443 w 1314450"/>
                <a:gd name="connsiteY219" fmla="*/ 576644 h 1876425"/>
                <a:gd name="connsiteX220" fmla="*/ 115824 w 1314450"/>
                <a:gd name="connsiteY220" fmla="*/ 582930 h 1876425"/>
                <a:gd name="connsiteX221" fmla="*/ 118682 w 1314450"/>
                <a:gd name="connsiteY221" fmla="*/ 583216 h 1876425"/>
                <a:gd name="connsiteX222" fmla="*/ 124873 w 1314450"/>
                <a:gd name="connsiteY222" fmla="*/ 581787 h 1876425"/>
                <a:gd name="connsiteX223" fmla="*/ 126111 w 1314450"/>
                <a:gd name="connsiteY223" fmla="*/ 578453 h 1876425"/>
                <a:gd name="connsiteX224" fmla="*/ 130588 w 1314450"/>
                <a:gd name="connsiteY224" fmla="*/ 576644 h 1876425"/>
                <a:gd name="connsiteX225" fmla="*/ 151638 w 1314450"/>
                <a:gd name="connsiteY225" fmla="*/ 577977 h 1876425"/>
                <a:gd name="connsiteX226" fmla="*/ 151162 w 1314450"/>
                <a:gd name="connsiteY226" fmla="*/ 570643 h 1876425"/>
                <a:gd name="connsiteX227" fmla="*/ 146875 w 1314450"/>
                <a:gd name="connsiteY227" fmla="*/ 561785 h 1876425"/>
                <a:gd name="connsiteX228" fmla="*/ 151924 w 1314450"/>
                <a:gd name="connsiteY228" fmla="*/ 561880 h 1876425"/>
                <a:gd name="connsiteX229" fmla="*/ 148876 w 1314450"/>
                <a:gd name="connsiteY229" fmla="*/ 553308 h 1876425"/>
                <a:gd name="connsiteX230" fmla="*/ 170212 w 1314450"/>
                <a:gd name="connsiteY230" fmla="*/ 546164 h 1876425"/>
                <a:gd name="connsiteX231" fmla="*/ 166021 w 1314450"/>
                <a:gd name="connsiteY231" fmla="*/ 542449 h 1876425"/>
                <a:gd name="connsiteX232" fmla="*/ 169069 w 1314450"/>
                <a:gd name="connsiteY232" fmla="*/ 540163 h 1876425"/>
                <a:gd name="connsiteX233" fmla="*/ 168973 w 1314450"/>
                <a:gd name="connsiteY233" fmla="*/ 535972 h 1876425"/>
                <a:gd name="connsiteX234" fmla="*/ 159830 w 1314450"/>
                <a:gd name="connsiteY234" fmla="*/ 535686 h 1876425"/>
                <a:gd name="connsiteX235" fmla="*/ 159734 w 1314450"/>
                <a:gd name="connsiteY235" fmla="*/ 532924 h 1876425"/>
                <a:gd name="connsiteX236" fmla="*/ 127349 w 1314450"/>
                <a:gd name="connsiteY236" fmla="*/ 536353 h 1876425"/>
                <a:gd name="connsiteX237" fmla="*/ 126587 w 1314450"/>
                <a:gd name="connsiteY237" fmla="*/ 533591 h 1876425"/>
                <a:gd name="connsiteX238" fmla="*/ 106013 w 1314450"/>
                <a:gd name="connsiteY238" fmla="*/ 531971 h 1876425"/>
                <a:gd name="connsiteX239" fmla="*/ 110204 w 1314450"/>
                <a:gd name="connsiteY239" fmla="*/ 519494 h 1876425"/>
                <a:gd name="connsiteX240" fmla="*/ 97060 w 1314450"/>
                <a:gd name="connsiteY240" fmla="*/ 505778 h 1876425"/>
                <a:gd name="connsiteX241" fmla="*/ 83248 w 1314450"/>
                <a:gd name="connsiteY241" fmla="*/ 482251 h 1876425"/>
                <a:gd name="connsiteX242" fmla="*/ 87344 w 1314450"/>
                <a:gd name="connsiteY242" fmla="*/ 467201 h 1876425"/>
                <a:gd name="connsiteX243" fmla="*/ 70199 w 1314450"/>
                <a:gd name="connsiteY243" fmla="*/ 462344 h 1876425"/>
                <a:gd name="connsiteX244" fmla="*/ 42576 w 1314450"/>
                <a:gd name="connsiteY244" fmla="*/ 464725 h 1876425"/>
                <a:gd name="connsiteX245" fmla="*/ 34100 w 1314450"/>
                <a:gd name="connsiteY245" fmla="*/ 459772 h 1876425"/>
                <a:gd name="connsiteX246" fmla="*/ 48292 w 1314450"/>
                <a:gd name="connsiteY246" fmla="*/ 428530 h 1876425"/>
                <a:gd name="connsiteX247" fmla="*/ 58007 w 1314450"/>
                <a:gd name="connsiteY247" fmla="*/ 417671 h 1876425"/>
                <a:gd name="connsiteX248" fmla="*/ 62865 w 1314450"/>
                <a:gd name="connsiteY248" fmla="*/ 407861 h 1876425"/>
                <a:gd name="connsiteX249" fmla="*/ 56769 w 1314450"/>
                <a:gd name="connsiteY249" fmla="*/ 403955 h 1876425"/>
                <a:gd name="connsiteX250" fmla="*/ 101918 w 1314450"/>
                <a:gd name="connsiteY250" fmla="*/ 390716 h 1876425"/>
                <a:gd name="connsiteX251" fmla="*/ 96488 w 1314450"/>
                <a:gd name="connsiteY251" fmla="*/ 376523 h 1876425"/>
                <a:gd name="connsiteX252" fmla="*/ 111823 w 1314450"/>
                <a:gd name="connsiteY252" fmla="*/ 391382 h 1876425"/>
                <a:gd name="connsiteX253" fmla="*/ 122491 w 1314450"/>
                <a:gd name="connsiteY253" fmla="*/ 389001 h 1876425"/>
                <a:gd name="connsiteX254" fmla="*/ 123920 w 1314450"/>
                <a:gd name="connsiteY254" fmla="*/ 395573 h 1876425"/>
                <a:gd name="connsiteX255" fmla="*/ 139255 w 1314450"/>
                <a:gd name="connsiteY255" fmla="*/ 394621 h 1876425"/>
                <a:gd name="connsiteX256" fmla="*/ 153257 w 1314450"/>
                <a:gd name="connsiteY256" fmla="*/ 402717 h 1876425"/>
                <a:gd name="connsiteX257" fmla="*/ 156686 w 1314450"/>
                <a:gd name="connsiteY257" fmla="*/ 402908 h 1876425"/>
                <a:gd name="connsiteX258" fmla="*/ 154114 w 1314450"/>
                <a:gd name="connsiteY258" fmla="*/ 402146 h 1876425"/>
                <a:gd name="connsiteX259" fmla="*/ 154305 w 1314450"/>
                <a:gd name="connsiteY259" fmla="*/ 384429 h 1876425"/>
                <a:gd name="connsiteX260" fmla="*/ 144209 w 1314450"/>
                <a:gd name="connsiteY260" fmla="*/ 349568 h 1876425"/>
                <a:gd name="connsiteX261" fmla="*/ 152591 w 1314450"/>
                <a:gd name="connsiteY261" fmla="*/ 341090 h 1876425"/>
                <a:gd name="connsiteX262" fmla="*/ 170498 w 1314450"/>
                <a:gd name="connsiteY262" fmla="*/ 332899 h 1876425"/>
                <a:gd name="connsiteX263" fmla="*/ 173069 w 1314450"/>
                <a:gd name="connsiteY263" fmla="*/ 325660 h 1876425"/>
                <a:gd name="connsiteX264" fmla="*/ 169450 w 1314450"/>
                <a:gd name="connsiteY264" fmla="*/ 315563 h 1876425"/>
                <a:gd name="connsiteX265" fmla="*/ 163925 w 1314450"/>
                <a:gd name="connsiteY265" fmla="*/ 316802 h 1876425"/>
                <a:gd name="connsiteX266" fmla="*/ 168402 w 1314450"/>
                <a:gd name="connsiteY266" fmla="*/ 314611 h 1876425"/>
                <a:gd name="connsiteX267" fmla="*/ 166116 w 1314450"/>
                <a:gd name="connsiteY267" fmla="*/ 306991 h 1876425"/>
                <a:gd name="connsiteX268" fmla="*/ 232220 w 1314450"/>
                <a:gd name="connsiteY268" fmla="*/ 298514 h 1876425"/>
                <a:gd name="connsiteX269" fmla="*/ 239935 w 1314450"/>
                <a:gd name="connsiteY269" fmla="*/ 294704 h 1876425"/>
                <a:gd name="connsiteX270" fmla="*/ 247364 w 1314450"/>
                <a:gd name="connsiteY270" fmla="*/ 296323 h 1876425"/>
                <a:gd name="connsiteX271" fmla="*/ 238887 w 1314450"/>
                <a:gd name="connsiteY271" fmla="*/ 276892 h 1876425"/>
                <a:gd name="connsiteX272" fmla="*/ 234125 w 1314450"/>
                <a:gd name="connsiteY272" fmla="*/ 258032 h 1876425"/>
                <a:gd name="connsiteX273" fmla="*/ 249174 w 1314450"/>
                <a:gd name="connsiteY273" fmla="*/ 251174 h 1876425"/>
                <a:gd name="connsiteX274" fmla="*/ 273272 w 1314450"/>
                <a:gd name="connsiteY274" fmla="*/ 250793 h 1876425"/>
                <a:gd name="connsiteX275" fmla="*/ 263652 w 1314450"/>
                <a:gd name="connsiteY275" fmla="*/ 230219 h 1876425"/>
                <a:gd name="connsiteX276" fmla="*/ 274606 w 1314450"/>
                <a:gd name="connsiteY276" fmla="*/ 229553 h 1876425"/>
                <a:gd name="connsiteX277" fmla="*/ 281368 w 1314450"/>
                <a:gd name="connsiteY277" fmla="*/ 226409 h 1876425"/>
                <a:gd name="connsiteX278" fmla="*/ 276796 w 1314450"/>
                <a:gd name="connsiteY278" fmla="*/ 217170 h 1876425"/>
                <a:gd name="connsiteX279" fmla="*/ 284131 w 1314450"/>
                <a:gd name="connsiteY279" fmla="*/ 214789 h 1876425"/>
                <a:gd name="connsiteX280" fmla="*/ 276606 w 1314450"/>
                <a:gd name="connsiteY280" fmla="*/ 199835 h 1876425"/>
                <a:gd name="connsiteX281" fmla="*/ 271843 w 1314450"/>
                <a:gd name="connsiteY281" fmla="*/ 203454 h 1876425"/>
                <a:gd name="connsiteX282" fmla="*/ 268224 w 1314450"/>
                <a:gd name="connsiteY282" fmla="*/ 198120 h 1876425"/>
                <a:gd name="connsiteX283" fmla="*/ 263176 w 1314450"/>
                <a:gd name="connsiteY283" fmla="*/ 199644 h 1876425"/>
                <a:gd name="connsiteX284" fmla="*/ 254508 w 1314450"/>
                <a:gd name="connsiteY284" fmla="*/ 171736 h 1876425"/>
                <a:gd name="connsiteX285" fmla="*/ 258318 w 1314450"/>
                <a:gd name="connsiteY285" fmla="*/ 175736 h 1876425"/>
                <a:gd name="connsiteX286" fmla="*/ 261461 w 1314450"/>
                <a:gd name="connsiteY286" fmla="*/ 174403 h 1876425"/>
                <a:gd name="connsiteX287" fmla="*/ 258604 w 1314450"/>
                <a:gd name="connsiteY287" fmla="*/ 167354 h 1876425"/>
                <a:gd name="connsiteX288" fmla="*/ 270320 w 1314450"/>
                <a:gd name="connsiteY288" fmla="*/ 160401 h 1876425"/>
                <a:gd name="connsiteX289" fmla="*/ 273653 w 1314450"/>
                <a:gd name="connsiteY289" fmla="*/ 161163 h 1876425"/>
                <a:gd name="connsiteX290" fmla="*/ 272605 w 1314450"/>
                <a:gd name="connsiteY290" fmla="*/ 158115 h 1876425"/>
                <a:gd name="connsiteX291" fmla="*/ 281464 w 1314450"/>
                <a:gd name="connsiteY291" fmla="*/ 159829 h 1876425"/>
                <a:gd name="connsiteX292" fmla="*/ 311372 w 1314450"/>
                <a:gd name="connsiteY292" fmla="*/ 139351 h 1876425"/>
                <a:gd name="connsiteX293" fmla="*/ 314325 w 1314450"/>
                <a:gd name="connsiteY293" fmla="*/ 133921 h 1876425"/>
                <a:gd name="connsiteX294" fmla="*/ 330232 w 1314450"/>
                <a:gd name="connsiteY294" fmla="*/ 128683 h 1876425"/>
                <a:gd name="connsiteX295" fmla="*/ 326898 w 1314450"/>
                <a:gd name="connsiteY295" fmla="*/ 109728 h 1876425"/>
                <a:gd name="connsiteX296" fmla="*/ 328232 w 1314450"/>
                <a:gd name="connsiteY296" fmla="*/ 117062 h 1876425"/>
                <a:gd name="connsiteX297" fmla="*/ 335089 w 1314450"/>
                <a:gd name="connsiteY297" fmla="*/ 114491 h 1876425"/>
                <a:gd name="connsiteX298" fmla="*/ 337947 w 1314450"/>
                <a:gd name="connsiteY298" fmla="*/ 125159 h 1876425"/>
                <a:gd name="connsiteX299" fmla="*/ 340328 w 1314450"/>
                <a:gd name="connsiteY299" fmla="*/ 124492 h 1876425"/>
                <a:gd name="connsiteX300" fmla="*/ 338518 w 1314450"/>
                <a:gd name="connsiteY300" fmla="*/ 117729 h 1876425"/>
                <a:gd name="connsiteX301" fmla="*/ 343948 w 1314450"/>
                <a:gd name="connsiteY301" fmla="*/ 119348 h 1876425"/>
                <a:gd name="connsiteX302" fmla="*/ 348139 w 1314450"/>
                <a:gd name="connsiteY302" fmla="*/ 133541 h 1876425"/>
                <a:gd name="connsiteX303" fmla="*/ 363474 w 1314450"/>
                <a:gd name="connsiteY303" fmla="*/ 142780 h 1876425"/>
                <a:gd name="connsiteX304" fmla="*/ 382905 w 1314450"/>
                <a:gd name="connsiteY304" fmla="*/ 147066 h 1876425"/>
                <a:gd name="connsiteX305" fmla="*/ 383286 w 1314450"/>
                <a:gd name="connsiteY305" fmla="*/ 149924 h 1876425"/>
                <a:gd name="connsiteX306" fmla="*/ 390811 w 1314450"/>
                <a:gd name="connsiteY306" fmla="*/ 148876 h 1876425"/>
                <a:gd name="connsiteX307" fmla="*/ 399192 w 1314450"/>
                <a:gd name="connsiteY307" fmla="*/ 154115 h 1876425"/>
                <a:gd name="connsiteX308" fmla="*/ 403003 w 1314450"/>
                <a:gd name="connsiteY308" fmla="*/ 147447 h 1876425"/>
                <a:gd name="connsiteX309" fmla="*/ 429292 w 1314450"/>
                <a:gd name="connsiteY309" fmla="*/ 149733 h 1876425"/>
                <a:gd name="connsiteX310" fmla="*/ 439102 w 1314450"/>
                <a:gd name="connsiteY310" fmla="*/ 158020 h 1876425"/>
                <a:gd name="connsiteX311" fmla="*/ 440245 w 1314450"/>
                <a:gd name="connsiteY311" fmla="*/ 150781 h 1876425"/>
                <a:gd name="connsiteX312" fmla="*/ 451009 w 1314450"/>
                <a:gd name="connsiteY312" fmla="*/ 159449 h 1876425"/>
                <a:gd name="connsiteX313" fmla="*/ 453390 w 1314450"/>
                <a:gd name="connsiteY313" fmla="*/ 158210 h 1876425"/>
                <a:gd name="connsiteX314" fmla="*/ 464058 w 1314450"/>
                <a:gd name="connsiteY314" fmla="*/ 171164 h 1876425"/>
                <a:gd name="connsiteX315" fmla="*/ 465677 w 1314450"/>
                <a:gd name="connsiteY315" fmla="*/ 169640 h 1876425"/>
                <a:gd name="connsiteX316" fmla="*/ 468630 w 1314450"/>
                <a:gd name="connsiteY316" fmla="*/ 172688 h 1876425"/>
                <a:gd name="connsiteX317" fmla="*/ 466344 w 1314450"/>
                <a:gd name="connsiteY317" fmla="*/ 179546 h 1876425"/>
                <a:gd name="connsiteX318" fmla="*/ 468820 w 1314450"/>
                <a:gd name="connsiteY318" fmla="*/ 188976 h 1876425"/>
                <a:gd name="connsiteX319" fmla="*/ 483870 w 1314450"/>
                <a:gd name="connsiteY319" fmla="*/ 181642 h 1876425"/>
                <a:gd name="connsiteX320" fmla="*/ 485680 w 1314450"/>
                <a:gd name="connsiteY320" fmla="*/ 188786 h 1876425"/>
                <a:gd name="connsiteX321" fmla="*/ 488823 w 1314450"/>
                <a:gd name="connsiteY321" fmla="*/ 187547 h 1876425"/>
                <a:gd name="connsiteX322" fmla="*/ 499205 w 1314450"/>
                <a:gd name="connsiteY322" fmla="*/ 203168 h 1876425"/>
                <a:gd name="connsiteX323" fmla="*/ 493776 w 1314450"/>
                <a:gd name="connsiteY323" fmla="*/ 207454 h 1876425"/>
                <a:gd name="connsiteX324" fmla="*/ 498539 w 1314450"/>
                <a:gd name="connsiteY324" fmla="*/ 213265 h 1876425"/>
                <a:gd name="connsiteX325" fmla="*/ 507302 w 1314450"/>
                <a:gd name="connsiteY325" fmla="*/ 210788 h 1876425"/>
                <a:gd name="connsiteX326" fmla="*/ 501586 w 1314450"/>
                <a:gd name="connsiteY326" fmla="*/ 214027 h 1876425"/>
                <a:gd name="connsiteX327" fmla="*/ 501872 w 1314450"/>
                <a:gd name="connsiteY327" fmla="*/ 217932 h 1876425"/>
                <a:gd name="connsiteX328" fmla="*/ 496634 w 1314450"/>
                <a:gd name="connsiteY328" fmla="*/ 221837 h 1876425"/>
                <a:gd name="connsiteX329" fmla="*/ 485870 w 1314450"/>
                <a:gd name="connsiteY329" fmla="*/ 225552 h 1876425"/>
                <a:gd name="connsiteX330" fmla="*/ 469392 w 1314450"/>
                <a:gd name="connsiteY330" fmla="*/ 246412 h 1876425"/>
                <a:gd name="connsiteX331" fmla="*/ 464630 w 1314450"/>
                <a:gd name="connsiteY331" fmla="*/ 243935 h 1876425"/>
                <a:gd name="connsiteX332" fmla="*/ 460534 w 1314450"/>
                <a:gd name="connsiteY332" fmla="*/ 249650 h 1876425"/>
                <a:gd name="connsiteX333" fmla="*/ 464534 w 1314450"/>
                <a:gd name="connsiteY333" fmla="*/ 254508 h 1876425"/>
                <a:gd name="connsiteX334" fmla="*/ 457486 w 1314450"/>
                <a:gd name="connsiteY334" fmla="*/ 265557 h 1876425"/>
                <a:gd name="connsiteX335" fmla="*/ 466154 w 1314450"/>
                <a:gd name="connsiteY335" fmla="*/ 277940 h 1876425"/>
                <a:gd name="connsiteX336" fmla="*/ 455105 w 1314450"/>
                <a:gd name="connsiteY336" fmla="*/ 271462 h 1876425"/>
                <a:gd name="connsiteX337" fmla="*/ 450437 w 1314450"/>
                <a:gd name="connsiteY337" fmla="*/ 272225 h 1876425"/>
                <a:gd name="connsiteX338" fmla="*/ 425863 w 1314450"/>
                <a:gd name="connsiteY338" fmla="*/ 297085 h 1876425"/>
                <a:gd name="connsiteX339" fmla="*/ 450247 w 1314450"/>
                <a:gd name="connsiteY339" fmla="*/ 323469 h 1876425"/>
                <a:gd name="connsiteX340" fmla="*/ 456533 w 1314450"/>
                <a:gd name="connsiteY340" fmla="*/ 334042 h 1876425"/>
                <a:gd name="connsiteX341" fmla="*/ 456629 w 1314450"/>
                <a:gd name="connsiteY341" fmla="*/ 338900 h 1876425"/>
                <a:gd name="connsiteX342" fmla="*/ 446723 w 1314450"/>
                <a:gd name="connsiteY342" fmla="*/ 343471 h 1876425"/>
                <a:gd name="connsiteX343" fmla="*/ 454819 w 1314450"/>
                <a:gd name="connsiteY343" fmla="*/ 351568 h 1876425"/>
                <a:gd name="connsiteX344" fmla="*/ 451961 w 1314450"/>
                <a:gd name="connsiteY344" fmla="*/ 355854 h 1876425"/>
                <a:gd name="connsiteX345" fmla="*/ 437864 w 1314450"/>
                <a:gd name="connsiteY345" fmla="*/ 364903 h 1876425"/>
                <a:gd name="connsiteX346" fmla="*/ 437483 w 1314450"/>
                <a:gd name="connsiteY346" fmla="*/ 367856 h 1876425"/>
                <a:gd name="connsiteX347" fmla="*/ 430530 w 1314450"/>
                <a:gd name="connsiteY347" fmla="*/ 370808 h 1876425"/>
                <a:gd name="connsiteX348" fmla="*/ 432625 w 1314450"/>
                <a:gd name="connsiteY348" fmla="*/ 372332 h 1876425"/>
                <a:gd name="connsiteX349" fmla="*/ 419005 w 1314450"/>
                <a:gd name="connsiteY349" fmla="*/ 386715 h 1876425"/>
                <a:gd name="connsiteX350" fmla="*/ 422243 w 1314450"/>
                <a:gd name="connsiteY350" fmla="*/ 384048 h 1876425"/>
                <a:gd name="connsiteX351" fmla="*/ 425958 w 1314450"/>
                <a:gd name="connsiteY351" fmla="*/ 388334 h 1876425"/>
                <a:gd name="connsiteX352" fmla="*/ 410623 w 1314450"/>
                <a:gd name="connsiteY352" fmla="*/ 408051 h 1876425"/>
                <a:gd name="connsiteX353" fmla="*/ 415766 w 1314450"/>
                <a:gd name="connsiteY353" fmla="*/ 414147 h 1876425"/>
                <a:gd name="connsiteX354" fmla="*/ 402145 w 1314450"/>
                <a:gd name="connsiteY354" fmla="*/ 430816 h 1876425"/>
                <a:gd name="connsiteX355" fmla="*/ 395383 w 1314450"/>
                <a:gd name="connsiteY355" fmla="*/ 429292 h 1876425"/>
                <a:gd name="connsiteX356" fmla="*/ 390525 w 1314450"/>
                <a:gd name="connsiteY356" fmla="*/ 436054 h 1876425"/>
                <a:gd name="connsiteX357" fmla="*/ 395478 w 1314450"/>
                <a:gd name="connsiteY357" fmla="*/ 440531 h 1876425"/>
                <a:gd name="connsiteX358" fmla="*/ 381667 w 1314450"/>
                <a:gd name="connsiteY358" fmla="*/ 460724 h 1876425"/>
                <a:gd name="connsiteX359" fmla="*/ 382048 w 1314450"/>
                <a:gd name="connsiteY359" fmla="*/ 468154 h 1876425"/>
                <a:gd name="connsiteX360" fmla="*/ 379095 w 1314450"/>
                <a:gd name="connsiteY360" fmla="*/ 474821 h 1876425"/>
                <a:gd name="connsiteX361" fmla="*/ 379952 w 1314450"/>
                <a:gd name="connsiteY361" fmla="*/ 480536 h 1876425"/>
                <a:gd name="connsiteX362" fmla="*/ 393478 w 1314450"/>
                <a:gd name="connsiteY362" fmla="*/ 478155 h 1876425"/>
                <a:gd name="connsiteX363" fmla="*/ 408146 w 1314450"/>
                <a:gd name="connsiteY363" fmla="*/ 482632 h 1876425"/>
                <a:gd name="connsiteX364" fmla="*/ 412718 w 1314450"/>
                <a:gd name="connsiteY364" fmla="*/ 491395 h 1876425"/>
                <a:gd name="connsiteX365" fmla="*/ 413671 w 1314450"/>
                <a:gd name="connsiteY365" fmla="*/ 504254 h 1876425"/>
                <a:gd name="connsiteX366" fmla="*/ 430244 w 1314450"/>
                <a:gd name="connsiteY366" fmla="*/ 523685 h 1876425"/>
                <a:gd name="connsiteX367" fmla="*/ 428339 w 1314450"/>
                <a:gd name="connsiteY367" fmla="*/ 530638 h 1876425"/>
                <a:gd name="connsiteX368" fmla="*/ 421386 w 1314450"/>
                <a:gd name="connsiteY368" fmla="*/ 535305 h 1876425"/>
                <a:gd name="connsiteX369" fmla="*/ 417671 w 1314450"/>
                <a:gd name="connsiteY369" fmla="*/ 534258 h 1876425"/>
                <a:gd name="connsiteX370" fmla="*/ 410718 w 1314450"/>
                <a:gd name="connsiteY370" fmla="*/ 539496 h 1876425"/>
                <a:gd name="connsiteX371" fmla="*/ 388620 w 1314450"/>
                <a:gd name="connsiteY371" fmla="*/ 546830 h 1876425"/>
                <a:gd name="connsiteX372" fmla="*/ 388239 w 1314450"/>
                <a:gd name="connsiteY372" fmla="*/ 571595 h 1876425"/>
                <a:gd name="connsiteX373" fmla="*/ 384239 w 1314450"/>
                <a:gd name="connsiteY373" fmla="*/ 577691 h 1876425"/>
                <a:gd name="connsiteX374" fmla="*/ 403289 w 1314450"/>
                <a:gd name="connsiteY374" fmla="*/ 598265 h 1876425"/>
                <a:gd name="connsiteX375" fmla="*/ 422815 w 1314450"/>
                <a:gd name="connsiteY375" fmla="*/ 611505 h 1876425"/>
                <a:gd name="connsiteX376" fmla="*/ 416909 w 1314450"/>
                <a:gd name="connsiteY376" fmla="*/ 619316 h 1876425"/>
                <a:gd name="connsiteX377" fmla="*/ 421291 w 1314450"/>
                <a:gd name="connsiteY377" fmla="*/ 632746 h 1876425"/>
                <a:gd name="connsiteX378" fmla="*/ 441960 w 1314450"/>
                <a:gd name="connsiteY378" fmla="*/ 654749 h 1876425"/>
                <a:gd name="connsiteX379" fmla="*/ 435197 w 1314450"/>
                <a:gd name="connsiteY379" fmla="*/ 665036 h 1876425"/>
                <a:gd name="connsiteX380" fmla="*/ 445103 w 1314450"/>
                <a:gd name="connsiteY380" fmla="*/ 677990 h 1876425"/>
                <a:gd name="connsiteX381" fmla="*/ 456152 w 1314450"/>
                <a:gd name="connsiteY381" fmla="*/ 677704 h 1876425"/>
                <a:gd name="connsiteX382" fmla="*/ 456724 w 1314450"/>
                <a:gd name="connsiteY382" fmla="*/ 681323 h 1876425"/>
                <a:gd name="connsiteX383" fmla="*/ 465106 w 1314450"/>
                <a:gd name="connsiteY383" fmla="*/ 680466 h 1876425"/>
                <a:gd name="connsiteX384" fmla="*/ 469487 w 1314450"/>
                <a:gd name="connsiteY384" fmla="*/ 691039 h 1876425"/>
                <a:gd name="connsiteX385" fmla="*/ 478155 w 1314450"/>
                <a:gd name="connsiteY385" fmla="*/ 690944 h 1876425"/>
                <a:gd name="connsiteX386" fmla="*/ 495967 w 1314450"/>
                <a:gd name="connsiteY386" fmla="*/ 697135 h 1876425"/>
                <a:gd name="connsiteX387" fmla="*/ 497014 w 1314450"/>
                <a:gd name="connsiteY387" fmla="*/ 691991 h 1876425"/>
                <a:gd name="connsiteX388" fmla="*/ 501396 w 1314450"/>
                <a:gd name="connsiteY388" fmla="*/ 694658 h 1876425"/>
                <a:gd name="connsiteX389" fmla="*/ 500443 w 1314450"/>
                <a:gd name="connsiteY389" fmla="*/ 698659 h 1876425"/>
                <a:gd name="connsiteX390" fmla="*/ 517207 w 1314450"/>
                <a:gd name="connsiteY390" fmla="*/ 706184 h 1876425"/>
                <a:gd name="connsiteX391" fmla="*/ 532829 w 1314450"/>
                <a:gd name="connsiteY391" fmla="*/ 702659 h 1876425"/>
                <a:gd name="connsiteX392" fmla="*/ 538449 w 1314450"/>
                <a:gd name="connsiteY392" fmla="*/ 697897 h 1876425"/>
                <a:gd name="connsiteX393" fmla="*/ 554736 w 1314450"/>
                <a:gd name="connsiteY393" fmla="*/ 693420 h 1876425"/>
                <a:gd name="connsiteX394" fmla="*/ 571024 w 1314450"/>
                <a:gd name="connsiteY394" fmla="*/ 695516 h 1876425"/>
                <a:gd name="connsiteX395" fmla="*/ 606933 w 1314450"/>
                <a:gd name="connsiteY395" fmla="*/ 687515 h 1876425"/>
                <a:gd name="connsiteX396" fmla="*/ 610648 w 1314450"/>
                <a:gd name="connsiteY396" fmla="*/ 685324 h 1876425"/>
                <a:gd name="connsiteX397" fmla="*/ 609505 w 1314450"/>
                <a:gd name="connsiteY397" fmla="*/ 675799 h 1876425"/>
                <a:gd name="connsiteX398" fmla="*/ 613982 w 1314450"/>
                <a:gd name="connsiteY398" fmla="*/ 678085 h 1876425"/>
                <a:gd name="connsiteX399" fmla="*/ 619030 w 1314450"/>
                <a:gd name="connsiteY399" fmla="*/ 675894 h 1876425"/>
                <a:gd name="connsiteX400" fmla="*/ 622554 w 1314450"/>
                <a:gd name="connsiteY400" fmla="*/ 681895 h 1876425"/>
                <a:gd name="connsiteX401" fmla="*/ 625030 w 1314450"/>
                <a:gd name="connsiteY401" fmla="*/ 668846 h 1876425"/>
                <a:gd name="connsiteX402" fmla="*/ 627126 w 1314450"/>
                <a:gd name="connsiteY402" fmla="*/ 668941 h 1876425"/>
                <a:gd name="connsiteX403" fmla="*/ 626650 w 1314450"/>
                <a:gd name="connsiteY403" fmla="*/ 673037 h 1876425"/>
                <a:gd name="connsiteX404" fmla="*/ 629412 w 1314450"/>
                <a:gd name="connsiteY404" fmla="*/ 673513 h 1876425"/>
                <a:gd name="connsiteX405" fmla="*/ 629221 w 1314450"/>
                <a:gd name="connsiteY405" fmla="*/ 675799 h 1876425"/>
                <a:gd name="connsiteX406" fmla="*/ 636841 w 1314450"/>
                <a:gd name="connsiteY406" fmla="*/ 679609 h 1876425"/>
                <a:gd name="connsiteX407" fmla="*/ 641890 w 1314450"/>
                <a:gd name="connsiteY407" fmla="*/ 678561 h 1876425"/>
                <a:gd name="connsiteX408" fmla="*/ 646938 w 1314450"/>
                <a:gd name="connsiteY408" fmla="*/ 682085 h 1876425"/>
                <a:gd name="connsiteX409" fmla="*/ 655701 w 1314450"/>
                <a:gd name="connsiteY409" fmla="*/ 675704 h 1876425"/>
                <a:gd name="connsiteX410" fmla="*/ 665607 w 1314450"/>
                <a:gd name="connsiteY410" fmla="*/ 689229 h 1876425"/>
                <a:gd name="connsiteX411" fmla="*/ 668274 w 1314450"/>
                <a:gd name="connsiteY411" fmla="*/ 685514 h 1876425"/>
                <a:gd name="connsiteX412" fmla="*/ 676084 w 1314450"/>
                <a:gd name="connsiteY412" fmla="*/ 686943 h 1876425"/>
                <a:gd name="connsiteX413" fmla="*/ 675989 w 1314450"/>
                <a:gd name="connsiteY413" fmla="*/ 689134 h 1876425"/>
                <a:gd name="connsiteX414" fmla="*/ 680085 w 1314450"/>
                <a:gd name="connsiteY414" fmla="*/ 688467 h 1876425"/>
                <a:gd name="connsiteX415" fmla="*/ 677133 w 1314450"/>
                <a:gd name="connsiteY415" fmla="*/ 695230 h 1876425"/>
                <a:gd name="connsiteX416" fmla="*/ 681133 w 1314450"/>
                <a:gd name="connsiteY416" fmla="*/ 695801 h 1876425"/>
                <a:gd name="connsiteX417" fmla="*/ 681514 w 1314450"/>
                <a:gd name="connsiteY417" fmla="*/ 699611 h 1876425"/>
                <a:gd name="connsiteX418" fmla="*/ 690563 w 1314450"/>
                <a:gd name="connsiteY418" fmla="*/ 697040 h 1876425"/>
                <a:gd name="connsiteX419" fmla="*/ 689039 w 1314450"/>
                <a:gd name="connsiteY419" fmla="*/ 703136 h 1876425"/>
                <a:gd name="connsiteX420" fmla="*/ 699516 w 1314450"/>
                <a:gd name="connsiteY420" fmla="*/ 702088 h 1876425"/>
                <a:gd name="connsiteX421" fmla="*/ 699040 w 1314450"/>
                <a:gd name="connsiteY421" fmla="*/ 705421 h 1876425"/>
                <a:gd name="connsiteX422" fmla="*/ 695801 w 1314450"/>
                <a:gd name="connsiteY422" fmla="*/ 706374 h 1876425"/>
                <a:gd name="connsiteX423" fmla="*/ 707231 w 1314450"/>
                <a:gd name="connsiteY423" fmla="*/ 716661 h 1876425"/>
                <a:gd name="connsiteX424" fmla="*/ 719900 w 1314450"/>
                <a:gd name="connsiteY424" fmla="*/ 738378 h 1876425"/>
                <a:gd name="connsiteX425" fmla="*/ 723900 w 1314450"/>
                <a:gd name="connsiteY425" fmla="*/ 735521 h 1876425"/>
                <a:gd name="connsiteX426" fmla="*/ 725329 w 1314450"/>
                <a:gd name="connsiteY426" fmla="*/ 739140 h 1876425"/>
                <a:gd name="connsiteX427" fmla="*/ 721233 w 1314450"/>
                <a:gd name="connsiteY427" fmla="*/ 741712 h 1876425"/>
                <a:gd name="connsiteX428" fmla="*/ 719614 w 1314450"/>
                <a:gd name="connsiteY428" fmla="*/ 753618 h 1876425"/>
                <a:gd name="connsiteX429" fmla="*/ 722281 w 1314450"/>
                <a:gd name="connsiteY429" fmla="*/ 766096 h 1876425"/>
                <a:gd name="connsiteX430" fmla="*/ 726377 w 1314450"/>
                <a:gd name="connsiteY430" fmla="*/ 766096 h 1876425"/>
                <a:gd name="connsiteX431" fmla="*/ 745807 w 1314450"/>
                <a:gd name="connsiteY431" fmla="*/ 785051 h 1876425"/>
                <a:gd name="connsiteX432" fmla="*/ 750475 w 1314450"/>
                <a:gd name="connsiteY432" fmla="*/ 785051 h 1876425"/>
                <a:gd name="connsiteX433" fmla="*/ 778288 w 1314450"/>
                <a:gd name="connsiteY433" fmla="*/ 779336 h 1876425"/>
                <a:gd name="connsiteX434" fmla="*/ 797147 w 1314450"/>
                <a:gd name="connsiteY434" fmla="*/ 770858 h 1876425"/>
                <a:gd name="connsiteX435" fmla="*/ 801814 w 1314450"/>
                <a:gd name="connsiteY435" fmla="*/ 762000 h 1876425"/>
                <a:gd name="connsiteX436" fmla="*/ 797909 w 1314450"/>
                <a:gd name="connsiteY436" fmla="*/ 754761 h 1876425"/>
                <a:gd name="connsiteX437" fmla="*/ 805720 w 1314450"/>
                <a:gd name="connsiteY437" fmla="*/ 746189 h 1876425"/>
                <a:gd name="connsiteX438" fmla="*/ 811816 w 1314450"/>
                <a:gd name="connsiteY438" fmla="*/ 752189 h 1876425"/>
                <a:gd name="connsiteX439" fmla="*/ 817626 w 1314450"/>
                <a:gd name="connsiteY439" fmla="*/ 752666 h 1876425"/>
                <a:gd name="connsiteX440" fmla="*/ 822389 w 1314450"/>
                <a:gd name="connsiteY440" fmla="*/ 749046 h 1876425"/>
                <a:gd name="connsiteX441" fmla="*/ 819436 w 1314450"/>
                <a:gd name="connsiteY441" fmla="*/ 733425 h 1876425"/>
                <a:gd name="connsiteX442" fmla="*/ 811244 w 1314450"/>
                <a:gd name="connsiteY442" fmla="*/ 730758 h 1876425"/>
                <a:gd name="connsiteX443" fmla="*/ 810673 w 1314450"/>
                <a:gd name="connsiteY443" fmla="*/ 726758 h 1876425"/>
                <a:gd name="connsiteX444" fmla="*/ 805149 w 1314450"/>
                <a:gd name="connsiteY444" fmla="*/ 725805 h 1876425"/>
                <a:gd name="connsiteX445" fmla="*/ 806768 w 1314450"/>
                <a:gd name="connsiteY445" fmla="*/ 722281 h 1876425"/>
                <a:gd name="connsiteX446" fmla="*/ 789051 w 1314450"/>
                <a:gd name="connsiteY446" fmla="*/ 710756 h 1876425"/>
                <a:gd name="connsiteX447" fmla="*/ 775335 w 1314450"/>
                <a:gd name="connsiteY447" fmla="*/ 705517 h 1876425"/>
                <a:gd name="connsiteX448" fmla="*/ 773335 w 1314450"/>
                <a:gd name="connsiteY448" fmla="*/ 695801 h 1876425"/>
                <a:gd name="connsiteX449" fmla="*/ 764953 w 1314450"/>
                <a:gd name="connsiteY449" fmla="*/ 693611 h 1876425"/>
                <a:gd name="connsiteX450" fmla="*/ 759809 w 1314450"/>
                <a:gd name="connsiteY450" fmla="*/ 678752 h 1876425"/>
                <a:gd name="connsiteX451" fmla="*/ 756190 w 1314450"/>
                <a:gd name="connsiteY451" fmla="*/ 675418 h 1876425"/>
                <a:gd name="connsiteX452" fmla="*/ 751141 w 1314450"/>
                <a:gd name="connsiteY452" fmla="*/ 675227 h 1876425"/>
                <a:gd name="connsiteX453" fmla="*/ 754285 w 1314450"/>
                <a:gd name="connsiteY453" fmla="*/ 666369 h 1876425"/>
                <a:gd name="connsiteX454" fmla="*/ 757618 w 1314450"/>
                <a:gd name="connsiteY454" fmla="*/ 663893 h 1876425"/>
                <a:gd name="connsiteX455" fmla="*/ 761619 w 1314450"/>
                <a:gd name="connsiteY455" fmla="*/ 666655 h 1876425"/>
                <a:gd name="connsiteX456" fmla="*/ 765143 w 1314450"/>
                <a:gd name="connsiteY456" fmla="*/ 665798 h 1876425"/>
                <a:gd name="connsiteX457" fmla="*/ 766191 w 1314450"/>
                <a:gd name="connsiteY457" fmla="*/ 662845 h 1876425"/>
                <a:gd name="connsiteX458" fmla="*/ 761619 w 1314450"/>
                <a:gd name="connsiteY458" fmla="*/ 660273 h 1876425"/>
                <a:gd name="connsiteX459" fmla="*/ 762095 w 1314450"/>
                <a:gd name="connsiteY459" fmla="*/ 656273 h 1876425"/>
                <a:gd name="connsiteX460" fmla="*/ 765048 w 1314450"/>
                <a:gd name="connsiteY460" fmla="*/ 655415 h 1876425"/>
                <a:gd name="connsiteX461" fmla="*/ 765429 w 1314450"/>
                <a:gd name="connsiteY461" fmla="*/ 651510 h 1876425"/>
                <a:gd name="connsiteX462" fmla="*/ 762286 w 1314450"/>
                <a:gd name="connsiteY462" fmla="*/ 648176 h 1876425"/>
                <a:gd name="connsiteX463" fmla="*/ 768572 w 1314450"/>
                <a:gd name="connsiteY463" fmla="*/ 615125 h 1876425"/>
                <a:gd name="connsiteX464" fmla="*/ 767049 w 1314450"/>
                <a:gd name="connsiteY464" fmla="*/ 610934 h 1876425"/>
                <a:gd name="connsiteX465" fmla="*/ 760857 w 1314450"/>
                <a:gd name="connsiteY465" fmla="*/ 647510 h 1876425"/>
                <a:gd name="connsiteX466" fmla="*/ 759714 w 1314450"/>
                <a:gd name="connsiteY466" fmla="*/ 640080 h 1876425"/>
                <a:gd name="connsiteX467" fmla="*/ 765810 w 1314450"/>
                <a:gd name="connsiteY467" fmla="*/ 610743 h 1876425"/>
                <a:gd name="connsiteX468" fmla="*/ 748570 w 1314450"/>
                <a:gd name="connsiteY468" fmla="*/ 607600 h 1876425"/>
                <a:gd name="connsiteX469" fmla="*/ 746093 w 1314450"/>
                <a:gd name="connsiteY469" fmla="*/ 586931 h 1876425"/>
                <a:gd name="connsiteX470" fmla="*/ 733996 w 1314450"/>
                <a:gd name="connsiteY470" fmla="*/ 566833 h 1876425"/>
                <a:gd name="connsiteX471" fmla="*/ 741521 w 1314450"/>
                <a:gd name="connsiteY471" fmla="*/ 563404 h 1876425"/>
                <a:gd name="connsiteX472" fmla="*/ 739426 w 1314450"/>
                <a:gd name="connsiteY472" fmla="*/ 552641 h 1876425"/>
                <a:gd name="connsiteX473" fmla="*/ 743902 w 1314450"/>
                <a:gd name="connsiteY473" fmla="*/ 547497 h 1876425"/>
                <a:gd name="connsiteX474" fmla="*/ 748093 w 1314450"/>
                <a:gd name="connsiteY474" fmla="*/ 533305 h 1876425"/>
                <a:gd name="connsiteX475" fmla="*/ 753618 w 1314450"/>
                <a:gd name="connsiteY475" fmla="*/ 529876 h 1876425"/>
                <a:gd name="connsiteX476" fmla="*/ 753999 w 1314450"/>
                <a:gd name="connsiteY476" fmla="*/ 523113 h 1876425"/>
                <a:gd name="connsiteX477" fmla="*/ 760000 w 1314450"/>
                <a:gd name="connsiteY477" fmla="*/ 520446 h 1876425"/>
                <a:gd name="connsiteX478" fmla="*/ 764095 w 1314450"/>
                <a:gd name="connsiteY478" fmla="*/ 525590 h 1876425"/>
                <a:gd name="connsiteX479" fmla="*/ 759714 w 1314450"/>
                <a:gd name="connsiteY479" fmla="*/ 515969 h 1876425"/>
                <a:gd name="connsiteX480" fmla="*/ 768477 w 1314450"/>
                <a:gd name="connsiteY480" fmla="*/ 508826 h 1876425"/>
                <a:gd name="connsiteX481" fmla="*/ 771716 w 1314450"/>
                <a:gd name="connsiteY481" fmla="*/ 500729 h 1876425"/>
                <a:gd name="connsiteX482" fmla="*/ 775335 w 1314450"/>
                <a:gd name="connsiteY482" fmla="*/ 497205 h 1876425"/>
                <a:gd name="connsiteX483" fmla="*/ 782669 w 1314450"/>
                <a:gd name="connsiteY483" fmla="*/ 495586 h 1876425"/>
                <a:gd name="connsiteX484" fmla="*/ 782860 w 1314450"/>
                <a:gd name="connsiteY484" fmla="*/ 492347 h 1876425"/>
                <a:gd name="connsiteX485" fmla="*/ 796480 w 1314450"/>
                <a:gd name="connsiteY485" fmla="*/ 482441 h 1876425"/>
                <a:gd name="connsiteX486" fmla="*/ 806482 w 1314450"/>
                <a:gd name="connsiteY486" fmla="*/ 479679 h 1876425"/>
                <a:gd name="connsiteX487" fmla="*/ 803434 w 1314450"/>
                <a:gd name="connsiteY487" fmla="*/ 478155 h 1876425"/>
                <a:gd name="connsiteX488" fmla="*/ 803910 w 1314450"/>
                <a:gd name="connsiteY488" fmla="*/ 470535 h 1876425"/>
                <a:gd name="connsiteX489" fmla="*/ 812387 w 1314450"/>
                <a:gd name="connsiteY489" fmla="*/ 458438 h 1876425"/>
                <a:gd name="connsiteX490" fmla="*/ 802862 w 1314450"/>
                <a:gd name="connsiteY490" fmla="*/ 440055 h 1876425"/>
                <a:gd name="connsiteX491" fmla="*/ 786003 w 1314450"/>
                <a:gd name="connsiteY491" fmla="*/ 419100 h 1876425"/>
                <a:gd name="connsiteX492" fmla="*/ 789432 w 1314450"/>
                <a:gd name="connsiteY492" fmla="*/ 422243 h 1876425"/>
                <a:gd name="connsiteX493" fmla="*/ 798862 w 1314450"/>
                <a:gd name="connsiteY493" fmla="*/ 411766 h 1876425"/>
                <a:gd name="connsiteX494" fmla="*/ 793242 w 1314450"/>
                <a:gd name="connsiteY494" fmla="*/ 403860 h 1876425"/>
                <a:gd name="connsiteX495" fmla="*/ 798862 w 1314450"/>
                <a:gd name="connsiteY495" fmla="*/ 400050 h 1876425"/>
                <a:gd name="connsiteX496" fmla="*/ 792670 w 1314450"/>
                <a:gd name="connsiteY496" fmla="*/ 388049 h 1876425"/>
                <a:gd name="connsiteX497" fmla="*/ 790575 w 1314450"/>
                <a:gd name="connsiteY497" fmla="*/ 389001 h 1876425"/>
                <a:gd name="connsiteX498" fmla="*/ 775240 w 1314450"/>
                <a:gd name="connsiteY498" fmla="*/ 369284 h 1876425"/>
                <a:gd name="connsiteX499" fmla="*/ 767334 w 1314450"/>
                <a:gd name="connsiteY499" fmla="*/ 372713 h 1876425"/>
                <a:gd name="connsiteX500" fmla="*/ 761619 w 1314450"/>
                <a:gd name="connsiteY500" fmla="*/ 355854 h 1876425"/>
                <a:gd name="connsiteX501" fmla="*/ 761619 w 1314450"/>
                <a:gd name="connsiteY501" fmla="*/ 341090 h 1876425"/>
                <a:gd name="connsiteX502" fmla="*/ 754475 w 1314450"/>
                <a:gd name="connsiteY502" fmla="*/ 342043 h 1876425"/>
                <a:gd name="connsiteX503" fmla="*/ 752666 w 1314450"/>
                <a:gd name="connsiteY503" fmla="*/ 337566 h 1876425"/>
                <a:gd name="connsiteX504" fmla="*/ 748379 w 1314450"/>
                <a:gd name="connsiteY504" fmla="*/ 341186 h 1876425"/>
                <a:gd name="connsiteX505" fmla="*/ 743331 w 1314450"/>
                <a:gd name="connsiteY505" fmla="*/ 313658 h 1876425"/>
                <a:gd name="connsiteX506" fmla="*/ 745522 w 1314450"/>
                <a:gd name="connsiteY506" fmla="*/ 312706 h 1876425"/>
                <a:gd name="connsiteX507" fmla="*/ 741045 w 1314450"/>
                <a:gd name="connsiteY507" fmla="*/ 301752 h 1876425"/>
                <a:gd name="connsiteX508" fmla="*/ 751427 w 1314450"/>
                <a:gd name="connsiteY508" fmla="*/ 293846 h 1876425"/>
                <a:gd name="connsiteX509" fmla="*/ 747332 w 1314450"/>
                <a:gd name="connsiteY509" fmla="*/ 284226 h 1876425"/>
                <a:gd name="connsiteX510" fmla="*/ 751237 w 1314450"/>
                <a:gd name="connsiteY510" fmla="*/ 282321 h 1876425"/>
                <a:gd name="connsiteX511" fmla="*/ 748093 w 1314450"/>
                <a:gd name="connsiteY511" fmla="*/ 273177 h 1876425"/>
                <a:gd name="connsiteX512" fmla="*/ 753618 w 1314450"/>
                <a:gd name="connsiteY512" fmla="*/ 254603 h 1876425"/>
                <a:gd name="connsiteX513" fmla="*/ 751141 w 1314450"/>
                <a:gd name="connsiteY513" fmla="*/ 244221 h 1876425"/>
                <a:gd name="connsiteX514" fmla="*/ 748379 w 1314450"/>
                <a:gd name="connsiteY514" fmla="*/ 245174 h 1876425"/>
                <a:gd name="connsiteX515" fmla="*/ 746950 w 1314450"/>
                <a:gd name="connsiteY515" fmla="*/ 234982 h 1876425"/>
                <a:gd name="connsiteX516" fmla="*/ 744188 w 1314450"/>
                <a:gd name="connsiteY516" fmla="*/ 233934 h 1876425"/>
                <a:gd name="connsiteX517" fmla="*/ 743712 w 1314450"/>
                <a:gd name="connsiteY517" fmla="*/ 226695 h 1876425"/>
                <a:gd name="connsiteX518" fmla="*/ 747808 w 1314450"/>
                <a:gd name="connsiteY518" fmla="*/ 223933 h 1876425"/>
                <a:gd name="connsiteX519" fmla="*/ 736568 w 1314450"/>
                <a:gd name="connsiteY519" fmla="*/ 206502 h 1876425"/>
                <a:gd name="connsiteX520" fmla="*/ 739521 w 1314450"/>
                <a:gd name="connsiteY520" fmla="*/ 206978 h 1876425"/>
                <a:gd name="connsiteX521" fmla="*/ 737807 w 1314450"/>
                <a:gd name="connsiteY521" fmla="*/ 202692 h 1876425"/>
                <a:gd name="connsiteX522" fmla="*/ 749046 w 1314450"/>
                <a:gd name="connsiteY522" fmla="*/ 200501 h 1876425"/>
                <a:gd name="connsiteX523" fmla="*/ 764286 w 1314450"/>
                <a:gd name="connsiteY523" fmla="*/ 203740 h 1876425"/>
                <a:gd name="connsiteX524" fmla="*/ 767525 w 1314450"/>
                <a:gd name="connsiteY524" fmla="*/ 223076 h 1876425"/>
                <a:gd name="connsiteX525" fmla="*/ 777716 w 1314450"/>
                <a:gd name="connsiteY525" fmla="*/ 221266 h 1876425"/>
                <a:gd name="connsiteX526" fmla="*/ 784384 w 1314450"/>
                <a:gd name="connsiteY526" fmla="*/ 219456 h 1876425"/>
                <a:gd name="connsiteX527" fmla="*/ 782384 w 1314450"/>
                <a:gd name="connsiteY527" fmla="*/ 202025 h 1876425"/>
                <a:gd name="connsiteX528" fmla="*/ 800958 w 1314450"/>
                <a:gd name="connsiteY528" fmla="*/ 199835 h 1876425"/>
                <a:gd name="connsiteX529" fmla="*/ 804005 w 1314450"/>
                <a:gd name="connsiteY529" fmla="*/ 201930 h 1876425"/>
                <a:gd name="connsiteX530" fmla="*/ 803339 w 1314450"/>
                <a:gd name="connsiteY530" fmla="*/ 204502 h 1876425"/>
                <a:gd name="connsiteX531" fmla="*/ 838105 w 1314450"/>
                <a:gd name="connsiteY531" fmla="*/ 188119 h 1876425"/>
                <a:gd name="connsiteX532" fmla="*/ 834580 w 1314450"/>
                <a:gd name="connsiteY532" fmla="*/ 155448 h 1876425"/>
                <a:gd name="connsiteX533" fmla="*/ 827341 w 1314450"/>
                <a:gd name="connsiteY533" fmla="*/ 156115 h 1876425"/>
                <a:gd name="connsiteX534" fmla="*/ 824579 w 1314450"/>
                <a:gd name="connsiteY534" fmla="*/ 149162 h 1876425"/>
                <a:gd name="connsiteX535" fmla="*/ 836105 w 1314450"/>
                <a:gd name="connsiteY535" fmla="*/ 151448 h 1876425"/>
                <a:gd name="connsiteX536" fmla="*/ 823817 w 1314450"/>
                <a:gd name="connsiteY536" fmla="*/ 116967 h 1876425"/>
                <a:gd name="connsiteX537" fmla="*/ 825341 w 1314450"/>
                <a:gd name="connsiteY537" fmla="*/ 114300 h 1876425"/>
                <a:gd name="connsiteX538" fmla="*/ 820960 w 1314450"/>
                <a:gd name="connsiteY538" fmla="*/ 113252 h 1876425"/>
                <a:gd name="connsiteX539" fmla="*/ 818674 w 1314450"/>
                <a:gd name="connsiteY539" fmla="*/ 99917 h 1876425"/>
                <a:gd name="connsiteX540" fmla="*/ 813245 w 1314450"/>
                <a:gd name="connsiteY540" fmla="*/ 88392 h 1876425"/>
                <a:gd name="connsiteX541" fmla="*/ 817055 w 1314450"/>
                <a:gd name="connsiteY541" fmla="*/ 86773 h 1876425"/>
                <a:gd name="connsiteX542" fmla="*/ 823913 w 1314450"/>
                <a:gd name="connsiteY542" fmla="*/ 84392 h 1876425"/>
                <a:gd name="connsiteX543" fmla="*/ 812482 w 1314450"/>
                <a:gd name="connsiteY543" fmla="*/ 55626 h 1876425"/>
                <a:gd name="connsiteX544" fmla="*/ 846011 w 1314450"/>
                <a:gd name="connsiteY544" fmla="*/ 22955 h 1876425"/>
                <a:gd name="connsiteX545" fmla="*/ 856774 w 1314450"/>
                <a:gd name="connsiteY545" fmla="*/ 18098 h 1876425"/>
                <a:gd name="connsiteX546" fmla="*/ 865823 w 1314450"/>
                <a:gd name="connsiteY546" fmla="*/ 9525 h 1876425"/>
                <a:gd name="connsiteX547" fmla="*/ 873633 w 1314450"/>
                <a:gd name="connsiteY547" fmla="*/ 24956 h 1876425"/>
                <a:gd name="connsiteX548" fmla="*/ 887730 w 1314450"/>
                <a:gd name="connsiteY548" fmla="*/ 42672 h 1876425"/>
                <a:gd name="connsiteX549" fmla="*/ 889730 w 1314450"/>
                <a:gd name="connsiteY549" fmla="*/ 47625 h 1876425"/>
                <a:gd name="connsiteX550" fmla="*/ 887349 w 1314450"/>
                <a:gd name="connsiteY550" fmla="*/ 48768 h 1876425"/>
                <a:gd name="connsiteX551" fmla="*/ 892016 w 1314450"/>
                <a:gd name="connsiteY551" fmla="*/ 60579 h 1876425"/>
                <a:gd name="connsiteX552" fmla="*/ 902018 w 1314450"/>
                <a:gd name="connsiteY552" fmla="*/ 77057 h 1876425"/>
                <a:gd name="connsiteX553" fmla="*/ 905542 w 1314450"/>
                <a:gd name="connsiteY553" fmla="*/ 75057 h 1876425"/>
                <a:gd name="connsiteX554" fmla="*/ 913543 w 1314450"/>
                <a:gd name="connsiteY554" fmla="*/ 91345 h 1876425"/>
                <a:gd name="connsiteX555" fmla="*/ 922591 w 1314450"/>
                <a:gd name="connsiteY555" fmla="*/ 93154 h 1876425"/>
                <a:gd name="connsiteX556" fmla="*/ 933736 w 1314450"/>
                <a:gd name="connsiteY556" fmla="*/ 84487 h 1876425"/>
                <a:gd name="connsiteX557" fmla="*/ 937832 w 1314450"/>
                <a:gd name="connsiteY557" fmla="*/ 85154 h 1876425"/>
                <a:gd name="connsiteX558" fmla="*/ 953452 w 1314450"/>
                <a:gd name="connsiteY558" fmla="*/ 76771 h 1876425"/>
                <a:gd name="connsiteX559" fmla="*/ 953738 w 1314450"/>
                <a:gd name="connsiteY559" fmla="*/ 80772 h 1876425"/>
                <a:gd name="connsiteX560" fmla="*/ 951833 w 1314450"/>
                <a:gd name="connsiteY560" fmla="*/ 81058 h 1876425"/>
                <a:gd name="connsiteX561" fmla="*/ 953548 w 1314450"/>
                <a:gd name="connsiteY561" fmla="*/ 89916 h 1876425"/>
                <a:gd name="connsiteX562" fmla="*/ 957072 w 1314450"/>
                <a:gd name="connsiteY562" fmla="*/ 90487 h 1876425"/>
                <a:gd name="connsiteX563" fmla="*/ 960501 w 1314450"/>
                <a:gd name="connsiteY563" fmla="*/ 102013 h 1876425"/>
                <a:gd name="connsiteX564" fmla="*/ 947833 w 1314450"/>
                <a:gd name="connsiteY564" fmla="*/ 120015 h 1876425"/>
                <a:gd name="connsiteX565" fmla="*/ 952976 w 1314450"/>
                <a:gd name="connsiteY565" fmla="*/ 128587 h 1876425"/>
                <a:gd name="connsiteX566" fmla="*/ 949261 w 1314450"/>
                <a:gd name="connsiteY566" fmla="*/ 132017 h 1876425"/>
                <a:gd name="connsiteX567" fmla="*/ 952119 w 1314450"/>
                <a:gd name="connsiteY567" fmla="*/ 138208 h 1876425"/>
                <a:gd name="connsiteX568" fmla="*/ 948690 w 1314450"/>
                <a:gd name="connsiteY568" fmla="*/ 144780 h 1876425"/>
                <a:gd name="connsiteX569" fmla="*/ 958405 w 1314450"/>
                <a:gd name="connsiteY569" fmla="*/ 145447 h 1876425"/>
                <a:gd name="connsiteX570" fmla="*/ 960311 w 1314450"/>
                <a:gd name="connsiteY570" fmla="*/ 171069 h 1876425"/>
                <a:gd name="connsiteX571" fmla="*/ 972408 w 1314450"/>
                <a:gd name="connsiteY571" fmla="*/ 159925 h 1876425"/>
                <a:gd name="connsiteX572" fmla="*/ 984695 w 1314450"/>
                <a:gd name="connsiteY572" fmla="*/ 154495 h 1876425"/>
                <a:gd name="connsiteX573" fmla="*/ 984504 w 1314450"/>
                <a:gd name="connsiteY573" fmla="*/ 160592 h 1876425"/>
                <a:gd name="connsiteX574" fmla="*/ 1012507 w 1314450"/>
                <a:gd name="connsiteY574" fmla="*/ 186023 h 1876425"/>
                <a:gd name="connsiteX575" fmla="*/ 1022032 w 1314450"/>
                <a:gd name="connsiteY575" fmla="*/ 208312 h 1876425"/>
                <a:gd name="connsiteX576" fmla="*/ 1028129 w 1314450"/>
                <a:gd name="connsiteY576" fmla="*/ 210693 h 1876425"/>
                <a:gd name="connsiteX577" fmla="*/ 1030129 w 1314450"/>
                <a:gd name="connsiteY577" fmla="*/ 209455 h 1876425"/>
                <a:gd name="connsiteX578" fmla="*/ 1029176 w 1314450"/>
                <a:gd name="connsiteY578" fmla="*/ 206502 h 1876425"/>
                <a:gd name="connsiteX579" fmla="*/ 1044321 w 1314450"/>
                <a:gd name="connsiteY579" fmla="*/ 200978 h 1876425"/>
                <a:gd name="connsiteX580" fmla="*/ 1049274 w 1314450"/>
                <a:gd name="connsiteY580" fmla="*/ 209931 h 1876425"/>
                <a:gd name="connsiteX581" fmla="*/ 1055180 w 1314450"/>
                <a:gd name="connsiteY581" fmla="*/ 202787 h 1876425"/>
                <a:gd name="connsiteX582" fmla="*/ 1058704 w 1314450"/>
                <a:gd name="connsiteY582" fmla="*/ 209360 h 1876425"/>
                <a:gd name="connsiteX583" fmla="*/ 1043845 w 1314450"/>
                <a:gd name="connsiteY583" fmla="*/ 227171 h 1876425"/>
                <a:gd name="connsiteX584" fmla="*/ 1053370 w 1314450"/>
                <a:gd name="connsiteY584" fmla="*/ 243173 h 1876425"/>
                <a:gd name="connsiteX585" fmla="*/ 1043274 w 1314450"/>
                <a:gd name="connsiteY585" fmla="*/ 249269 h 1876425"/>
                <a:gd name="connsiteX586" fmla="*/ 1040320 w 1314450"/>
                <a:gd name="connsiteY586" fmla="*/ 260795 h 1876425"/>
                <a:gd name="connsiteX587" fmla="*/ 1033272 w 1314450"/>
                <a:gd name="connsiteY587" fmla="*/ 264319 h 1876425"/>
                <a:gd name="connsiteX588" fmla="*/ 1026605 w 1314450"/>
                <a:gd name="connsiteY588" fmla="*/ 272415 h 1876425"/>
                <a:gd name="connsiteX589" fmla="*/ 1021175 w 1314450"/>
                <a:gd name="connsiteY589" fmla="*/ 270224 h 1876425"/>
                <a:gd name="connsiteX590" fmla="*/ 1007936 w 1314450"/>
                <a:gd name="connsiteY590" fmla="*/ 276987 h 1876425"/>
                <a:gd name="connsiteX591" fmla="*/ 996696 w 1314450"/>
                <a:gd name="connsiteY591" fmla="*/ 287369 h 1876425"/>
                <a:gd name="connsiteX592" fmla="*/ 1001554 w 1314450"/>
                <a:gd name="connsiteY592" fmla="*/ 291465 h 1876425"/>
                <a:gd name="connsiteX593" fmla="*/ 999268 w 1314450"/>
                <a:gd name="connsiteY593" fmla="*/ 293751 h 1876425"/>
                <a:gd name="connsiteX594" fmla="*/ 1004030 w 1314450"/>
                <a:gd name="connsiteY594" fmla="*/ 297656 h 1876425"/>
                <a:gd name="connsiteX595" fmla="*/ 998696 w 1314450"/>
                <a:gd name="connsiteY595" fmla="*/ 298895 h 1876425"/>
                <a:gd name="connsiteX596" fmla="*/ 1005840 w 1314450"/>
                <a:gd name="connsiteY596" fmla="*/ 308134 h 1876425"/>
                <a:gd name="connsiteX597" fmla="*/ 999839 w 1314450"/>
                <a:gd name="connsiteY597" fmla="*/ 314896 h 1876425"/>
                <a:gd name="connsiteX598" fmla="*/ 1003364 w 1314450"/>
                <a:gd name="connsiteY598" fmla="*/ 322040 h 1876425"/>
                <a:gd name="connsiteX599" fmla="*/ 994315 w 1314450"/>
                <a:gd name="connsiteY599" fmla="*/ 329375 h 1876425"/>
                <a:gd name="connsiteX600" fmla="*/ 1004601 w 1314450"/>
                <a:gd name="connsiteY600" fmla="*/ 345186 h 1876425"/>
                <a:gd name="connsiteX601" fmla="*/ 997744 w 1314450"/>
                <a:gd name="connsiteY601" fmla="*/ 362998 h 1876425"/>
                <a:gd name="connsiteX602" fmla="*/ 1004601 w 1314450"/>
                <a:gd name="connsiteY602" fmla="*/ 369570 h 1876425"/>
                <a:gd name="connsiteX603" fmla="*/ 1002506 w 1314450"/>
                <a:gd name="connsiteY603" fmla="*/ 374904 h 1876425"/>
                <a:gd name="connsiteX604" fmla="*/ 1000125 w 1314450"/>
                <a:gd name="connsiteY604" fmla="*/ 373094 h 1876425"/>
                <a:gd name="connsiteX605" fmla="*/ 994124 w 1314450"/>
                <a:gd name="connsiteY605" fmla="*/ 382429 h 1876425"/>
                <a:gd name="connsiteX606" fmla="*/ 953358 w 1314450"/>
                <a:gd name="connsiteY606" fmla="*/ 419576 h 1876425"/>
                <a:gd name="connsiteX607" fmla="*/ 980789 w 1314450"/>
                <a:gd name="connsiteY607" fmla="*/ 443294 h 1876425"/>
                <a:gd name="connsiteX608" fmla="*/ 978503 w 1314450"/>
                <a:gd name="connsiteY608" fmla="*/ 445103 h 1876425"/>
                <a:gd name="connsiteX609" fmla="*/ 980980 w 1314450"/>
                <a:gd name="connsiteY609" fmla="*/ 458248 h 1876425"/>
                <a:gd name="connsiteX610" fmla="*/ 994029 w 1314450"/>
                <a:gd name="connsiteY610" fmla="*/ 486061 h 1876425"/>
                <a:gd name="connsiteX611" fmla="*/ 984028 w 1314450"/>
                <a:gd name="connsiteY611" fmla="*/ 512159 h 1876425"/>
                <a:gd name="connsiteX612" fmla="*/ 1017937 w 1314450"/>
                <a:gd name="connsiteY612" fmla="*/ 511969 h 1876425"/>
                <a:gd name="connsiteX613" fmla="*/ 1026414 w 1314450"/>
                <a:gd name="connsiteY613" fmla="*/ 507778 h 1876425"/>
                <a:gd name="connsiteX614" fmla="*/ 1029938 w 1314450"/>
                <a:gd name="connsiteY614" fmla="*/ 495110 h 1876425"/>
                <a:gd name="connsiteX615" fmla="*/ 1044226 w 1314450"/>
                <a:gd name="connsiteY615" fmla="*/ 504444 h 1876425"/>
                <a:gd name="connsiteX616" fmla="*/ 1046321 w 1314450"/>
                <a:gd name="connsiteY616" fmla="*/ 501777 h 1876425"/>
                <a:gd name="connsiteX617" fmla="*/ 1055465 w 1314450"/>
                <a:gd name="connsiteY617" fmla="*/ 509207 h 1876425"/>
                <a:gd name="connsiteX618" fmla="*/ 1060132 w 1314450"/>
                <a:gd name="connsiteY618" fmla="*/ 503492 h 1876425"/>
                <a:gd name="connsiteX619" fmla="*/ 1050798 w 1314450"/>
                <a:gd name="connsiteY619" fmla="*/ 496253 h 1876425"/>
                <a:gd name="connsiteX620" fmla="*/ 1051370 w 1314450"/>
                <a:gd name="connsiteY620" fmla="*/ 493871 h 1876425"/>
                <a:gd name="connsiteX621" fmla="*/ 1093756 w 1314450"/>
                <a:gd name="connsiteY621" fmla="*/ 530257 h 1876425"/>
                <a:gd name="connsiteX622" fmla="*/ 1090899 w 1314450"/>
                <a:gd name="connsiteY622" fmla="*/ 539401 h 1876425"/>
                <a:gd name="connsiteX623" fmla="*/ 1093375 w 1314450"/>
                <a:gd name="connsiteY623" fmla="*/ 543496 h 1876425"/>
                <a:gd name="connsiteX624" fmla="*/ 1077183 w 1314450"/>
                <a:gd name="connsiteY624" fmla="*/ 549212 h 1876425"/>
                <a:gd name="connsiteX625" fmla="*/ 1066991 w 1314450"/>
                <a:gd name="connsiteY625" fmla="*/ 571595 h 1876425"/>
                <a:gd name="connsiteX626" fmla="*/ 1071467 w 1314450"/>
                <a:gd name="connsiteY626" fmla="*/ 579692 h 1876425"/>
                <a:gd name="connsiteX627" fmla="*/ 1069657 w 1314450"/>
                <a:gd name="connsiteY627" fmla="*/ 580739 h 1876425"/>
                <a:gd name="connsiteX628" fmla="*/ 1072992 w 1314450"/>
                <a:gd name="connsiteY628" fmla="*/ 589598 h 1876425"/>
                <a:gd name="connsiteX629" fmla="*/ 1083469 w 1314450"/>
                <a:gd name="connsiteY629" fmla="*/ 607124 h 1876425"/>
                <a:gd name="connsiteX630" fmla="*/ 1077468 w 1314450"/>
                <a:gd name="connsiteY630" fmla="*/ 616458 h 1876425"/>
                <a:gd name="connsiteX631" fmla="*/ 1077373 w 1314450"/>
                <a:gd name="connsiteY631" fmla="*/ 621602 h 1876425"/>
                <a:gd name="connsiteX632" fmla="*/ 1073277 w 1314450"/>
                <a:gd name="connsiteY632" fmla="*/ 624840 h 1876425"/>
                <a:gd name="connsiteX633" fmla="*/ 1075944 w 1314450"/>
                <a:gd name="connsiteY633" fmla="*/ 629031 h 1876425"/>
                <a:gd name="connsiteX634" fmla="*/ 1074230 w 1314450"/>
                <a:gd name="connsiteY634" fmla="*/ 632460 h 1876425"/>
                <a:gd name="connsiteX635" fmla="*/ 1081945 w 1314450"/>
                <a:gd name="connsiteY635" fmla="*/ 636746 h 1876425"/>
                <a:gd name="connsiteX636" fmla="*/ 1084802 w 1314450"/>
                <a:gd name="connsiteY636" fmla="*/ 644652 h 1876425"/>
                <a:gd name="connsiteX637" fmla="*/ 1085469 w 1314450"/>
                <a:gd name="connsiteY637" fmla="*/ 651796 h 1876425"/>
                <a:gd name="connsiteX638" fmla="*/ 1081659 w 1314450"/>
                <a:gd name="connsiteY638" fmla="*/ 655987 h 1876425"/>
                <a:gd name="connsiteX639" fmla="*/ 1086993 w 1314450"/>
                <a:gd name="connsiteY639" fmla="*/ 664464 h 1876425"/>
                <a:gd name="connsiteX640" fmla="*/ 1082611 w 1314450"/>
                <a:gd name="connsiteY640" fmla="*/ 669417 h 1876425"/>
                <a:gd name="connsiteX641" fmla="*/ 1082897 w 1314450"/>
                <a:gd name="connsiteY641" fmla="*/ 683895 h 1876425"/>
                <a:gd name="connsiteX642" fmla="*/ 1082897 w 1314450"/>
                <a:gd name="connsiteY642" fmla="*/ 699897 h 1876425"/>
                <a:gd name="connsiteX643" fmla="*/ 1069753 w 1314450"/>
                <a:gd name="connsiteY643" fmla="*/ 715328 h 1876425"/>
                <a:gd name="connsiteX644" fmla="*/ 1064038 w 1314450"/>
                <a:gd name="connsiteY644" fmla="*/ 725996 h 1876425"/>
                <a:gd name="connsiteX645" fmla="*/ 1080611 w 1314450"/>
                <a:gd name="connsiteY645" fmla="*/ 750856 h 1876425"/>
                <a:gd name="connsiteX646" fmla="*/ 1095280 w 1314450"/>
                <a:gd name="connsiteY646" fmla="*/ 767715 h 1876425"/>
                <a:gd name="connsiteX647" fmla="*/ 1088136 w 1314450"/>
                <a:gd name="connsiteY647" fmla="*/ 771716 h 1876425"/>
                <a:gd name="connsiteX648" fmla="*/ 1098709 w 1314450"/>
                <a:gd name="connsiteY648" fmla="*/ 786479 h 1876425"/>
                <a:gd name="connsiteX649" fmla="*/ 1095566 w 1314450"/>
                <a:gd name="connsiteY649" fmla="*/ 789623 h 1876425"/>
                <a:gd name="connsiteX650" fmla="*/ 1093280 w 1314450"/>
                <a:gd name="connsiteY650" fmla="*/ 800195 h 1876425"/>
                <a:gd name="connsiteX651" fmla="*/ 1094041 w 1314450"/>
                <a:gd name="connsiteY651" fmla="*/ 812387 h 1876425"/>
                <a:gd name="connsiteX652" fmla="*/ 1106329 w 1314450"/>
                <a:gd name="connsiteY652" fmla="*/ 814864 h 1876425"/>
                <a:gd name="connsiteX653" fmla="*/ 1122902 w 1314450"/>
                <a:gd name="connsiteY653" fmla="*/ 811435 h 1876425"/>
                <a:gd name="connsiteX654" fmla="*/ 1126617 w 1314450"/>
                <a:gd name="connsiteY654" fmla="*/ 816483 h 1876425"/>
                <a:gd name="connsiteX655" fmla="*/ 1133951 w 1314450"/>
                <a:gd name="connsiteY655" fmla="*/ 818102 h 1876425"/>
                <a:gd name="connsiteX656" fmla="*/ 1189291 w 1314450"/>
                <a:gd name="connsiteY656" fmla="*/ 804386 h 1876425"/>
                <a:gd name="connsiteX657" fmla="*/ 1192244 w 1314450"/>
                <a:gd name="connsiteY657" fmla="*/ 830485 h 1876425"/>
                <a:gd name="connsiteX658" fmla="*/ 1197388 w 1314450"/>
                <a:gd name="connsiteY658" fmla="*/ 831723 h 1876425"/>
                <a:gd name="connsiteX659" fmla="*/ 1192625 w 1314450"/>
                <a:gd name="connsiteY659" fmla="*/ 854488 h 1876425"/>
                <a:gd name="connsiteX660" fmla="*/ 1180433 w 1314450"/>
                <a:gd name="connsiteY660" fmla="*/ 877062 h 1876425"/>
                <a:gd name="connsiteX661" fmla="*/ 1161574 w 1314450"/>
                <a:gd name="connsiteY661" fmla="*/ 894588 h 1876425"/>
                <a:gd name="connsiteX662" fmla="*/ 1148429 w 1314450"/>
                <a:gd name="connsiteY662" fmla="*/ 912781 h 1876425"/>
                <a:gd name="connsiteX663" fmla="*/ 1144143 w 1314450"/>
                <a:gd name="connsiteY663" fmla="*/ 924116 h 1876425"/>
                <a:gd name="connsiteX664" fmla="*/ 1131951 w 1314450"/>
                <a:gd name="connsiteY664" fmla="*/ 933831 h 1876425"/>
                <a:gd name="connsiteX665" fmla="*/ 1078706 w 1314450"/>
                <a:gd name="connsiteY665" fmla="*/ 918496 h 1876425"/>
                <a:gd name="connsiteX666" fmla="*/ 1075658 w 1314450"/>
                <a:gd name="connsiteY666" fmla="*/ 917067 h 1876425"/>
                <a:gd name="connsiteX667" fmla="*/ 1068800 w 1314450"/>
                <a:gd name="connsiteY667" fmla="*/ 903446 h 1876425"/>
                <a:gd name="connsiteX668" fmla="*/ 1066609 w 1314450"/>
                <a:gd name="connsiteY668" fmla="*/ 905161 h 1876425"/>
                <a:gd name="connsiteX669" fmla="*/ 1063276 w 1314450"/>
                <a:gd name="connsiteY669" fmla="*/ 914019 h 1876425"/>
                <a:gd name="connsiteX670" fmla="*/ 1053751 w 1314450"/>
                <a:gd name="connsiteY670" fmla="*/ 926211 h 1876425"/>
                <a:gd name="connsiteX671" fmla="*/ 1048417 w 1314450"/>
                <a:gd name="connsiteY671" fmla="*/ 939737 h 1876425"/>
                <a:gd name="connsiteX672" fmla="*/ 1042130 w 1314450"/>
                <a:gd name="connsiteY672" fmla="*/ 941165 h 1876425"/>
                <a:gd name="connsiteX673" fmla="*/ 1039939 w 1314450"/>
                <a:gd name="connsiteY673" fmla="*/ 947071 h 1876425"/>
                <a:gd name="connsiteX674" fmla="*/ 1037844 w 1314450"/>
                <a:gd name="connsiteY674" fmla="*/ 944975 h 1876425"/>
                <a:gd name="connsiteX675" fmla="*/ 1034605 w 1314450"/>
                <a:gd name="connsiteY675" fmla="*/ 950119 h 1876425"/>
                <a:gd name="connsiteX676" fmla="*/ 1033749 w 1314450"/>
                <a:gd name="connsiteY676" fmla="*/ 967359 h 1876425"/>
                <a:gd name="connsiteX677" fmla="*/ 1038034 w 1314450"/>
                <a:gd name="connsiteY677" fmla="*/ 981837 h 1876425"/>
                <a:gd name="connsiteX678" fmla="*/ 1029748 w 1314450"/>
                <a:gd name="connsiteY678" fmla="*/ 1000696 h 1876425"/>
                <a:gd name="connsiteX679" fmla="*/ 1032129 w 1314450"/>
                <a:gd name="connsiteY679" fmla="*/ 1022414 h 1876425"/>
                <a:gd name="connsiteX680" fmla="*/ 1035653 w 1314450"/>
                <a:gd name="connsiteY680" fmla="*/ 1017556 h 1876425"/>
                <a:gd name="connsiteX681" fmla="*/ 1035748 w 1314450"/>
                <a:gd name="connsiteY681" fmla="*/ 1011174 h 1876425"/>
                <a:gd name="connsiteX682" fmla="*/ 1039559 w 1314450"/>
                <a:gd name="connsiteY682" fmla="*/ 1012603 h 1876425"/>
                <a:gd name="connsiteX683" fmla="*/ 1039177 w 1314450"/>
                <a:gd name="connsiteY683" fmla="*/ 1017556 h 1876425"/>
                <a:gd name="connsiteX684" fmla="*/ 1033843 w 1314450"/>
                <a:gd name="connsiteY684" fmla="*/ 1024795 h 1876425"/>
                <a:gd name="connsiteX685" fmla="*/ 1036034 w 1314450"/>
                <a:gd name="connsiteY685" fmla="*/ 1029938 h 1876425"/>
                <a:gd name="connsiteX686" fmla="*/ 1032986 w 1314450"/>
                <a:gd name="connsiteY686" fmla="*/ 1034415 h 1876425"/>
                <a:gd name="connsiteX687" fmla="*/ 1046321 w 1314450"/>
                <a:gd name="connsiteY687" fmla="*/ 1035463 h 1876425"/>
                <a:gd name="connsiteX688" fmla="*/ 1053370 w 1314450"/>
                <a:gd name="connsiteY688" fmla="*/ 1043464 h 1876425"/>
                <a:gd name="connsiteX689" fmla="*/ 1055656 w 1314450"/>
                <a:gd name="connsiteY689" fmla="*/ 1054799 h 1876425"/>
                <a:gd name="connsiteX690" fmla="*/ 1064133 w 1314450"/>
                <a:gd name="connsiteY690" fmla="*/ 1055656 h 1876425"/>
                <a:gd name="connsiteX691" fmla="*/ 1130808 w 1314450"/>
                <a:gd name="connsiteY691" fmla="*/ 1037177 h 1876425"/>
                <a:gd name="connsiteX692" fmla="*/ 1147953 w 1314450"/>
                <a:gd name="connsiteY692" fmla="*/ 1066514 h 1876425"/>
                <a:gd name="connsiteX693" fmla="*/ 1156621 w 1314450"/>
                <a:gd name="connsiteY693" fmla="*/ 1072801 h 1876425"/>
                <a:gd name="connsiteX694" fmla="*/ 1151287 w 1314450"/>
                <a:gd name="connsiteY694" fmla="*/ 1080992 h 1876425"/>
                <a:gd name="connsiteX695" fmla="*/ 1139190 w 1314450"/>
                <a:gd name="connsiteY695" fmla="*/ 1084898 h 1876425"/>
                <a:gd name="connsiteX696" fmla="*/ 1136523 w 1314450"/>
                <a:gd name="connsiteY696" fmla="*/ 1107567 h 1876425"/>
                <a:gd name="connsiteX697" fmla="*/ 1128236 w 1314450"/>
                <a:gd name="connsiteY697" fmla="*/ 1114330 h 1876425"/>
                <a:gd name="connsiteX698" fmla="*/ 1125569 w 1314450"/>
                <a:gd name="connsiteY698" fmla="*/ 1115378 h 1876425"/>
                <a:gd name="connsiteX699" fmla="*/ 1124045 w 1314450"/>
                <a:gd name="connsiteY699" fmla="*/ 1113377 h 1876425"/>
                <a:gd name="connsiteX700" fmla="*/ 1108520 w 1314450"/>
                <a:gd name="connsiteY700" fmla="*/ 1130237 h 1876425"/>
                <a:gd name="connsiteX701" fmla="*/ 1116806 w 1314450"/>
                <a:gd name="connsiteY701" fmla="*/ 1143572 h 1876425"/>
                <a:gd name="connsiteX702" fmla="*/ 1118711 w 1314450"/>
                <a:gd name="connsiteY702" fmla="*/ 1154811 h 1876425"/>
                <a:gd name="connsiteX703" fmla="*/ 1126617 w 1314450"/>
                <a:gd name="connsiteY703" fmla="*/ 1172147 h 1876425"/>
                <a:gd name="connsiteX704" fmla="*/ 1142048 w 1314450"/>
                <a:gd name="connsiteY704" fmla="*/ 1186720 h 1876425"/>
                <a:gd name="connsiteX705" fmla="*/ 1144810 w 1314450"/>
                <a:gd name="connsiteY705" fmla="*/ 1205294 h 1876425"/>
                <a:gd name="connsiteX706" fmla="*/ 1141190 w 1314450"/>
                <a:gd name="connsiteY706" fmla="*/ 1212628 h 1876425"/>
                <a:gd name="connsiteX707" fmla="*/ 1142333 w 1314450"/>
                <a:gd name="connsiteY707" fmla="*/ 1216819 h 1876425"/>
                <a:gd name="connsiteX708" fmla="*/ 1152144 w 1314450"/>
                <a:gd name="connsiteY708" fmla="*/ 1223391 h 1876425"/>
                <a:gd name="connsiteX709" fmla="*/ 1161859 w 1314450"/>
                <a:gd name="connsiteY709" fmla="*/ 1238631 h 1876425"/>
                <a:gd name="connsiteX710" fmla="*/ 1177767 w 1314450"/>
                <a:gd name="connsiteY710" fmla="*/ 1252919 h 1876425"/>
                <a:gd name="connsiteX711" fmla="*/ 1182338 w 1314450"/>
                <a:gd name="connsiteY711" fmla="*/ 1247394 h 1876425"/>
                <a:gd name="connsiteX712" fmla="*/ 1187577 w 1314450"/>
                <a:gd name="connsiteY712" fmla="*/ 1247775 h 1876425"/>
                <a:gd name="connsiteX713" fmla="*/ 1193197 w 1314450"/>
                <a:gd name="connsiteY713" fmla="*/ 1257681 h 1876425"/>
                <a:gd name="connsiteX714" fmla="*/ 1207294 w 1314450"/>
                <a:gd name="connsiteY714" fmla="*/ 1258919 h 1876425"/>
                <a:gd name="connsiteX715" fmla="*/ 1215771 w 1314450"/>
                <a:gd name="connsiteY715" fmla="*/ 1253776 h 1876425"/>
                <a:gd name="connsiteX716" fmla="*/ 1221486 w 1314450"/>
                <a:gd name="connsiteY716" fmla="*/ 1257205 h 1876425"/>
                <a:gd name="connsiteX717" fmla="*/ 1226439 w 1314450"/>
                <a:gd name="connsiteY717" fmla="*/ 1256919 h 1876425"/>
                <a:gd name="connsiteX718" fmla="*/ 1235107 w 1314450"/>
                <a:gd name="connsiteY718" fmla="*/ 1250156 h 1876425"/>
                <a:gd name="connsiteX719" fmla="*/ 1242632 w 1314450"/>
                <a:gd name="connsiteY719" fmla="*/ 1261872 h 1876425"/>
                <a:gd name="connsiteX720" fmla="*/ 1260062 w 1314450"/>
                <a:gd name="connsiteY720" fmla="*/ 1260825 h 1876425"/>
                <a:gd name="connsiteX721" fmla="*/ 1269682 w 1314450"/>
                <a:gd name="connsiteY721" fmla="*/ 1266254 h 1876425"/>
                <a:gd name="connsiteX722" fmla="*/ 1280827 w 1314450"/>
                <a:gd name="connsiteY722" fmla="*/ 1263015 h 1876425"/>
                <a:gd name="connsiteX723" fmla="*/ 1290352 w 1314450"/>
                <a:gd name="connsiteY723" fmla="*/ 1255681 h 1876425"/>
                <a:gd name="connsiteX724" fmla="*/ 1296448 w 1314450"/>
                <a:gd name="connsiteY724" fmla="*/ 1258634 h 1876425"/>
                <a:gd name="connsiteX725" fmla="*/ 1305877 w 1314450"/>
                <a:gd name="connsiteY725" fmla="*/ 1269683 h 1876425"/>
                <a:gd name="connsiteX726" fmla="*/ 1285399 w 1314450"/>
                <a:gd name="connsiteY726" fmla="*/ 1315308 h 1876425"/>
                <a:gd name="connsiteX727" fmla="*/ 1290257 w 1314450"/>
                <a:gd name="connsiteY727" fmla="*/ 1334453 h 1876425"/>
                <a:gd name="connsiteX728" fmla="*/ 1297400 w 1314450"/>
                <a:gd name="connsiteY728" fmla="*/ 1344168 h 1876425"/>
                <a:gd name="connsiteX729" fmla="*/ 1297305 w 1314450"/>
                <a:gd name="connsiteY729" fmla="*/ 1348359 h 1876425"/>
                <a:gd name="connsiteX730" fmla="*/ 1278064 w 1314450"/>
                <a:gd name="connsiteY730" fmla="*/ 1349121 h 1876425"/>
                <a:gd name="connsiteX731" fmla="*/ 1258919 w 1314450"/>
                <a:gd name="connsiteY731" fmla="*/ 1355312 h 1876425"/>
                <a:gd name="connsiteX732" fmla="*/ 1257491 w 1314450"/>
                <a:gd name="connsiteY732" fmla="*/ 1377315 h 1876425"/>
                <a:gd name="connsiteX733" fmla="*/ 1251585 w 1314450"/>
                <a:gd name="connsiteY733" fmla="*/ 1396365 h 1876425"/>
                <a:gd name="connsiteX734" fmla="*/ 1248537 w 1314450"/>
                <a:gd name="connsiteY734" fmla="*/ 1396746 h 1876425"/>
                <a:gd name="connsiteX735" fmla="*/ 1247775 w 1314450"/>
                <a:gd name="connsiteY735" fmla="*/ 1401509 h 1876425"/>
                <a:gd name="connsiteX736" fmla="*/ 1223391 w 1314450"/>
                <a:gd name="connsiteY736" fmla="*/ 1419035 h 1876425"/>
                <a:gd name="connsiteX737" fmla="*/ 1215009 w 1314450"/>
                <a:gd name="connsiteY737" fmla="*/ 1416272 h 1876425"/>
                <a:gd name="connsiteX738" fmla="*/ 1212628 w 1314450"/>
                <a:gd name="connsiteY738" fmla="*/ 1418368 h 1876425"/>
                <a:gd name="connsiteX739" fmla="*/ 1208818 w 1314450"/>
                <a:gd name="connsiteY739" fmla="*/ 1417320 h 1876425"/>
                <a:gd name="connsiteX740" fmla="*/ 1208246 w 1314450"/>
                <a:gd name="connsiteY740" fmla="*/ 1423607 h 1876425"/>
                <a:gd name="connsiteX741" fmla="*/ 1201864 w 1314450"/>
                <a:gd name="connsiteY741" fmla="*/ 1425607 h 1876425"/>
                <a:gd name="connsiteX742" fmla="*/ 1196435 w 1314450"/>
                <a:gd name="connsiteY742" fmla="*/ 1419701 h 1876425"/>
                <a:gd name="connsiteX743" fmla="*/ 1197007 w 1314450"/>
                <a:gd name="connsiteY743" fmla="*/ 1432751 h 1876425"/>
                <a:gd name="connsiteX744" fmla="*/ 1199007 w 1314450"/>
                <a:gd name="connsiteY744" fmla="*/ 1434179 h 1876425"/>
                <a:gd name="connsiteX745" fmla="*/ 1196245 w 1314450"/>
                <a:gd name="connsiteY745" fmla="*/ 1435608 h 1876425"/>
                <a:gd name="connsiteX746" fmla="*/ 1177100 w 1314450"/>
                <a:gd name="connsiteY746" fmla="*/ 1437323 h 1876425"/>
                <a:gd name="connsiteX747" fmla="*/ 1164145 w 1314450"/>
                <a:gd name="connsiteY747" fmla="*/ 1435132 h 1876425"/>
                <a:gd name="connsiteX748" fmla="*/ 1154716 w 1314450"/>
                <a:gd name="connsiteY748" fmla="*/ 1440180 h 1876425"/>
                <a:gd name="connsiteX749" fmla="*/ 1153954 w 1314450"/>
                <a:gd name="connsiteY749" fmla="*/ 1451801 h 1876425"/>
                <a:gd name="connsiteX750" fmla="*/ 1158240 w 1314450"/>
                <a:gd name="connsiteY750" fmla="*/ 1458087 h 1876425"/>
                <a:gd name="connsiteX751" fmla="*/ 1157954 w 1314450"/>
                <a:gd name="connsiteY751" fmla="*/ 1469327 h 1876425"/>
                <a:gd name="connsiteX752" fmla="*/ 1162431 w 1314450"/>
                <a:gd name="connsiteY752" fmla="*/ 1479233 h 1876425"/>
                <a:gd name="connsiteX753" fmla="*/ 1159859 w 1314450"/>
                <a:gd name="connsiteY753" fmla="*/ 1497425 h 1876425"/>
                <a:gd name="connsiteX754" fmla="*/ 1149858 w 1314450"/>
                <a:gd name="connsiteY754" fmla="*/ 1492853 h 1876425"/>
                <a:gd name="connsiteX755" fmla="*/ 1134618 w 1314450"/>
                <a:gd name="connsiteY755" fmla="*/ 1495997 h 1876425"/>
                <a:gd name="connsiteX756" fmla="*/ 1129951 w 1314450"/>
                <a:gd name="connsiteY756" fmla="*/ 1491044 h 1876425"/>
                <a:gd name="connsiteX757" fmla="*/ 1117473 w 1314450"/>
                <a:gd name="connsiteY757" fmla="*/ 1487519 h 1876425"/>
                <a:gd name="connsiteX758" fmla="*/ 1100424 w 1314450"/>
                <a:gd name="connsiteY758" fmla="*/ 1487900 h 1876425"/>
                <a:gd name="connsiteX759" fmla="*/ 1094994 w 1314450"/>
                <a:gd name="connsiteY759" fmla="*/ 1490567 h 1876425"/>
                <a:gd name="connsiteX760" fmla="*/ 1095756 w 1314450"/>
                <a:gd name="connsiteY760" fmla="*/ 1498378 h 1876425"/>
                <a:gd name="connsiteX761" fmla="*/ 1093184 w 1314450"/>
                <a:gd name="connsiteY761" fmla="*/ 1498283 h 1876425"/>
                <a:gd name="connsiteX762" fmla="*/ 1091375 w 1314450"/>
                <a:gd name="connsiteY762" fmla="*/ 1505903 h 1876425"/>
                <a:gd name="connsiteX763" fmla="*/ 1085564 w 1314450"/>
                <a:gd name="connsiteY763" fmla="*/ 1506474 h 1876425"/>
                <a:gd name="connsiteX764" fmla="*/ 1082230 w 1314450"/>
                <a:gd name="connsiteY764" fmla="*/ 1514570 h 1876425"/>
                <a:gd name="connsiteX765" fmla="*/ 1078325 w 1314450"/>
                <a:gd name="connsiteY765" fmla="*/ 1513713 h 1876425"/>
                <a:gd name="connsiteX766" fmla="*/ 1073277 w 1314450"/>
                <a:gd name="connsiteY766" fmla="*/ 1516856 h 1876425"/>
                <a:gd name="connsiteX767" fmla="*/ 1066895 w 1314450"/>
                <a:gd name="connsiteY767" fmla="*/ 1514475 h 1876425"/>
                <a:gd name="connsiteX768" fmla="*/ 1064133 w 1314450"/>
                <a:gd name="connsiteY768" fmla="*/ 1509046 h 1876425"/>
                <a:gd name="connsiteX769" fmla="*/ 1067181 w 1314450"/>
                <a:gd name="connsiteY769" fmla="*/ 1497330 h 1876425"/>
                <a:gd name="connsiteX770" fmla="*/ 1064133 w 1314450"/>
                <a:gd name="connsiteY770" fmla="*/ 1491044 h 1876425"/>
                <a:gd name="connsiteX771" fmla="*/ 1061180 w 1314450"/>
                <a:gd name="connsiteY771" fmla="*/ 1492092 h 1876425"/>
                <a:gd name="connsiteX772" fmla="*/ 1052799 w 1314450"/>
                <a:gd name="connsiteY772" fmla="*/ 1505426 h 1876425"/>
                <a:gd name="connsiteX773" fmla="*/ 1040987 w 1314450"/>
                <a:gd name="connsiteY773" fmla="*/ 1498092 h 1876425"/>
                <a:gd name="connsiteX774" fmla="*/ 1035272 w 1314450"/>
                <a:gd name="connsiteY774" fmla="*/ 1497425 h 1876425"/>
                <a:gd name="connsiteX775" fmla="*/ 1028605 w 1314450"/>
                <a:gd name="connsiteY775" fmla="*/ 1497902 h 1876425"/>
                <a:gd name="connsiteX776" fmla="*/ 1025366 w 1314450"/>
                <a:gd name="connsiteY776" fmla="*/ 1499235 h 1876425"/>
                <a:gd name="connsiteX777" fmla="*/ 1027176 w 1314450"/>
                <a:gd name="connsiteY777" fmla="*/ 1489329 h 1876425"/>
                <a:gd name="connsiteX778" fmla="*/ 1012412 w 1314450"/>
                <a:gd name="connsiteY778" fmla="*/ 1487519 h 1876425"/>
                <a:gd name="connsiteX779" fmla="*/ 999839 w 1314450"/>
                <a:gd name="connsiteY779" fmla="*/ 1478852 h 1876425"/>
                <a:gd name="connsiteX780" fmla="*/ 997648 w 1314450"/>
                <a:gd name="connsiteY780" fmla="*/ 1461707 h 1876425"/>
                <a:gd name="connsiteX781" fmla="*/ 989552 w 1314450"/>
                <a:gd name="connsiteY781" fmla="*/ 1461421 h 1876425"/>
                <a:gd name="connsiteX782" fmla="*/ 978027 w 1314450"/>
                <a:gd name="connsiteY782" fmla="*/ 1455230 h 1876425"/>
                <a:gd name="connsiteX783" fmla="*/ 973645 w 1314450"/>
                <a:gd name="connsiteY783" fmla="*/ 1456754 h 1876425"/>
                <a:gd name="connsiteX784" fmla="*/ 980123 w 1314450"/>
                <a:gd name="connsiteY784" fmla="*/ 1485424 h 1876425"/>
                <a:gd name="connsiteX785" fmla="*/ 977646 w 1314450"/>
                <a:gd name="connsiteY785" fmla="*/ 1495139 h 1876425"/>
                <a:gd name="connsiteX786" fmla="*/ 973455 w 1314450"/>
                <a:gd name="connsiteY786" fmla="*/ 1501140 h 1876425"/>
                <a:gd name="connsiteX787" fmla="*/ 972979 w 1314450"/>
                <a:gd name="connsiteY787" fmla="*/ 1507712 h 1876425"/>
                <a:gd name="connsiteX788" fmla="*/ 965454 w 1314450"/>
                <a:gd name="connsiteY788" fmla="*/ 1515618 h 1876425"/>
                <a:gd name="connsiteX789" fmla="*/ 960025 w 1314450"/>
                <a:gd name="connsiteY789" fmla="*/ 1517523 h 1876425"/>
                <a:gd name="connsiteX790" fmla="*/ 947261 w 1314450"/>
                <a:gd name="connsiteY790" fmla="*/ 1538954 h 1876425"/>
                <a:gd name="connsiteX791" fmla="*/ 954024 w 1314450"/>
                <a:gd name="connsiteY791" fmla="*/ 1544669 h 1876425"/>
                <a:gd name="connsiteX792" fmla="*/ 950405 w 1314450"/>
                <a:gd name="connsiteY792" fmla="*/ 1547717 h 1876425"/>
                <a:gd name="connsiteX793" fmla="*/ 958405 w 1314450"/>
                <a:gd name="connsiteY793" fmla="*/ 1552861 h 1876425"/>
                <a:gd name="connsiteX794" fmla="*/ 955262 w 1314450"/>
                <a:gd name="connsiteY794" fmla="*/ 1561434 h 1876425"/>
                <a:gd name="connsiteX795" fmla="*/ 957453 w 1314450"/>
                <a:gd name="connsiteY795" fmla="*/ 1564005 h 1876425"/>
                <a:gd name="connsiteX796" fmla="*/ 952119 w 1314450"/>
                <a:gd name="connsiteY796" fmla="*/ 1570959 h 1876425"/>
                <a:gd name="connsiteX797" fmla="*/ 956882 w 1314450"/>
                <a:gd name="connsiteY797" fmla="*/ 1575626 h 1876425"/>
                <a:gd name="connsiteX798" fmla="*/ 940784 w 1314450"/>
                <a:gd name="connsiteY798" fmla="*/ 1582579 h 1876425"/>
                <a:gd name="connsiteX799" fmla="*/ 935641 w 1314450"/>
                <a:gd name="connsiteY799" fmla="*/ 1589246 h 1876425"/>
                <a:gd name="connsiteX800" fmla="*/ 925639 w 1314450"/>
                <a:gd name="connsiteY800" fmla="*/ 1580484 h 1876425"/>
                <a:gd name="connsiteX801" fmla="*/ 921448 w 1314450"/>
                <a:gd name="connsiteY801" fmla="*/ 1582293 h 1876425"/>
                <a:gd name="connsiteX802" fmla="*/ 914495 w 1314450"/>
                <a:gd name="connsiteY802" fmla="*/ 1580388 h 1876425"/>
                <a:gd name="connsiteX803" fmla="*/ 912114 w 1314450"/>
                <a:gd name="connsiteY803" fmla="*/ 1577912 h 1876425"/>
                <a:gd name="connsiteX804" fmla="*/ 911733 w 1314450"/>
                <a:gd name="connsiteY804" fmla="*/ 1569053 h 1876425"/>
                <a:gd name="connsiteX805" fmla="*/ 910495 w 1314450"/>
                <a:gd name="connsiteY805" fmla="*/ 1571435 h 1876425"/>
                <a:gd name="connsiteX806" fmla="*/ 904875 w 1314450"/>
                <a:gd name="connsiteY806" fmla="*/ 1570101 h 1876425"/>
                <a:gd name="connsiteX807" fmla="*/ 910876 w 1314450"/>
                <a:gd name="connsiteY807" fmla="*/ 1557338 h 1876425"/>
                <a:gd name="connsiteX808" fmla="*/ 908114 w 1314450"/>
                <a:gd name="connsiteY808" fmla="*/ 1550575 h 1876425"/>
                <a:gd name="connsiteX809" fmla="*/ 914019 w 1314450"/>
                <a:gd name="connsiteY809" fmla="*/ 1535621 h 1876425"/>
                <a:gd name="connsiteX810" fmla="*/ 905733 w 1314450"/>
                <a:gd name="connsiteY810" fmla="*/ 1525238 h 1876425"/>
                <a:gd name="connsiteX811" fmla="*/ 896874 w 1314450"/>
                <a:gd name="connsiteY811" fmla="*/ 1521524 h 1876425"/>
                <a:gd name="connsiteX812" fmla="*/ 897922 w 1314450"/>
                <a:gd name="connsiteY812" fmla="*/ 1513999 h 1876425"/>
                <a:gd name="connsiteX813" fmla="*/ 894302 w 1314450"/>
                <a:gd name="connsiteY813" fmla="*/ 1511808 h 1876425"/>
                <a:gd name="connsiteX814" fmla="*/ 885254 w 1314450"/>
                <a:gd name="connsiteY814" fmla="*/ 1521047 h 1876425"/>
                <a:gd name="connsiteX815" fmla="*/ 877062 w 1314450"/>
                <a:gd name="connsiteY815" fmla="*/ 1513237 h 1876425"/>
                <a:gd name="connsiteX816" fmla="*/ 860107 w 1314450"/>
                <a:gd name="connsiteY816" fmla="*/ 1514856 h 1876425"/>
                <a:gd name="connsiteX817" fmla="*/ 851630 w 1314450"/>
                <a:gd name="connsiteY817" fmla="*/ 1510856 h 1876425"/>
                <a:gd name="connsiteX818" fmla="*/ 851725 w 1314450"/>
                <a:gd name="connsiteY818" fmla="*/ 1514761 h 1876425"/>
                <a:gd name="connsiteX819" fmla="*/ 846391 w 1314450"/>
                <a:gd name="connsiteY819" fmla="*/ 1514666 h 1876425"/>
                <a:gd name="connsiteX820" fmla="*/ 846487 w 1314450"/>
                <a:gd name="connsiteY820" fmla="*/ 1517904 h 1876425"/>
                <a:gd name="connsiteX821" fmla="*/ 841057 w 1314450"/>
                <a:gd name="connsiteY821" fmla="*/ 1518000 h 1876425"/>
                <a:gd name="connsiteX822" fmla="*/ 843153 w 1314450"/>
                <a:gd name="connsiteY822" fmla="*/ 1527429 h 1876425"/>
                <a:gd name="connsiteX823" fmla="*/ 840295 w 1314450"/>
                <a:gd name="connsiteY823" fmla="*/ 1526000 h 1876425"/>
                <a:gd name="connsiteX824" fmla="*/ 828770 w 1314450"/>
                <a:gd name="connsiteY824" fmla="*/ 1532859 h 1876425"/>
                <a:gd name="connsiteX825" fmla="*/ 833057 w 1314450"/>
                <a:gd name="connsiteY825" fmla="*/ 1541050 h 1876425"/>
                <a:gd name="connsiteX826" fmla="*/ 834580 w 1314450"/>
                <a:gd name="connsiteY826" fmla="*/ 1540383 h 1876425"/>
                <a:gd name="connsiteX827" fmla="*/ 832295 w 1314450"/>
                <a:gd name="connsiteY827" fmla="*/ 1545431 h 1876425"/>
                <a:gd name="connsiteX828" fmla="*/ 834676 w 1314450"/>
                <a:gd name="connsiteY828" fmla="*/ 1546670 h 1876425"/>
                <a:gd name="connsiteX829" fmla="*/ 830580 w 1314450"/>
                <a:gd name="connsiteY829" fmla="*/ 1551718 h 1876425"/>
                <a:gd name="connsiteX830" fmla="*/ 846011 w 1314450"/>
                <a:gd name="connsiteY830" fmla="*/ 1576197 h 1876425"/>
                <a:gd name="connsiteX831" fmla="*/ 840962 w 1314450"/>
                <a:gd name="connsiteY831" fmla="*/ 1578102 h 1876425"/>
                <a:gd name="connsiteX832" fmla="*/ 843534 w 1314450"/>
                <a:gd name="connsiteY832" fmla="*/ 1585055 h 1876425"/>
                <a:gd name="connsiteX833" fmla="*/ 835819 w 1314450"/>
                <a:gd name="connsiteY833" fmla="*/ 1592009 h 1876425"/>
                <a:gd name="connsiteX834" fmla="*/ 836676 w 1314450"/>
                <a:gd name="connsiteY834" fmla="*/ 1599057 h 1876425"/>
                <a:gd name="connsiteX835" fmla="*/ 832390 w 1314450"/>
                <a:gd name="connsiteY835" fmla="*/ 1602200 h 1876425"/>
                <a:gd name="connsiteX836" fmla="*/ 837724 w 1314450"/>
                <a:gd name="connsiteY836" fmla="*/ 1608868 h 1876425"/>
                <a:gd name="connsiteX837" fmla="*/ 837724 w 1314450"/>
                <a:gd name="connsiteY837" fmla="*/ 1615154 h 1876425"/>
                <a:gd name="connsiteX838" fmla="*/ 842105 w 1314450"/>
                <a:gd name="connsiteY838" fmla="*/ 1618202 h 1876425"/>
                <a:gd name="connsiteX839" fmla="*/ 835819 w 1314450"/>
                <a:gd name="connsiteY839" fmla="*/ 1619441 h 1876425"/>
                <a:gd name="connsiteX840" fmla="*/ 835057 w 1314450"/>
                <a:gd name="connsiteY840" fmla="*/ 1628204 h 1876425"/>
                <a:gd name="connsiteX841" fmla="*/ 832675 w 1314450"/>
                <a:gd name="connsiteY841" fmla="*/ 1624965 h 1876425"/>
                <a:gd name="connsiteX842" fmla="*/ 826294 w 1314450"/>
                <a:gd name="connsiteY842" fmla="*/ 1630299 h 1876425"/>
                <a:gd name="connsiteX843" fmla="*/ 810292 w 1314450"/>
                <a:gd name="connsiteY843" fmla="*/ 1635157 h 1876425"/>
                <a:gd name="connsiteX844" fmla="*/ 799243 w 1314450"/>
                <a:gd name="connsiteY844" fmla="*/ 1643158 h 1876425"/>
                <a:gd name="connsiteX845" fmla="*/ 793528 w 1314450"/>
                <a:gd name="connsiteY845" fmla="*/ 1644492 h 1876425"/>
                <a:gd name="connsiteX846" fmla="*/ 787527 w 1314450"/>
                <a:gd name="connsiteY846" fmla="*/ 1639824 h 1876425"/>
                <a:gd name="connsiteX847" fmla="*/ 776668 w 1314450"/>
                <a:gd name="connsiteY847" fmla="*/ 1647159 h 1876425"/>
                <a:gd name="connsiteX848" fmla="*/ 776764 w 1314450"/>
                <a:gd name="connsiteY848" fmla="*/ 1650492 h 1876425"/>
                <a:gd name="connsiteX849" fmla="*/ 773239 w 1314450"/>
                <a:gd name="connsiteY849" fmla="*/ 1650016 h 1876425"/>
                <a:gd name="connsiteX850" fmla="*/ 771049 w 1314450"/>
                <a:gd name="connsiteY850" fmla="*/ 1652492 h 1876425"/>
                <a:gd name="connsiteX851" fmla="*/ 766476 w 1314450"/>
                <a:gd name="connsiteY851" fmla="*/ 1650397 h 1876425"/>
                <a:gd name="connsiteX852" fmla="*/ 766858 w 1314450"/>
                <a:gd name="connsiteY852" fmla="*/ 1652302 h 1876425"/>
                <a:gd name="connsiteX853" fmla="*/ 761048 w 1314450"/>
                <a:gd name="connsiteY853" fmla="*/ 1655445 h 1876425"/>
                <a:gd name="connsiteX854" fmla="*/ 754189 w 1314450"/>
                <a:gd name="connsiteY854" fmla="*/ 1654683 h 1876425"/>
                <a:gd name="connsiteX855" fmla="*/ 749332 w 1314450"/>
                <a:gd name="connsiteY855" fmla="*/ 1659827 h 1876425"/>
                <a:gd name="connsiteX856" fmla="*/ 746665 w 1314450"/>
                <a:gd name="connsiteY856" fmla="*/ 1675829 h 1876425"/>
                <a:gd name="connsiteX857" fmla="*/ 743902 w 1314450"/>
                <a:gd name="connsiteY857" fmla="*/ 1676781 h 1876425"/>
                <a:gd name="connsiteX858" fmla="*/ 745903 w 1314450"/>
                <a:gd name="connsiteY858" fmla="*/ 1684401 h 1876425"/>
                <a:gd name="connsiteX859" fmla="*/ 743998 w 1314450"/>
                <a:gd name="connsiteY859" fmla="*/ 1691164 h 1876425"/>
                <a:gd name="connsiteX860" fmla="*/ 736664 w 1314450"/>
                <a:gd name="connsiteY860" fmla="*/ 1695831 h 1876425"/>
                <a:gd name="connsiteX861" fmla="*/ 778955 w 1314450"/>
                <a:gd name="connsiteY861" fmla="*/ 1713834 h 1876425"/>
                <a:gd name="connsiteX862" fmla="*/ 783145 w 1314450"/>
                <a:gd name="connsiteY862" fmla="*/ 1708500 h 1876425"/>
                <a:gd name="connsiteX863" fmla="*/ 799624 w 1314450"/>
                <a:gd name="connsiteY863" fmla="*/ 1698117 h 1876425"/>
                <a:gd name="connsiteX864" fmla="*/ 799338 w 1314450"/>
                <a:gd name="connsiteY864" fmla="*/ 1702784 h 1876425"/>
                <a:gd name="connsiteX865" fmla="*/ 783622 w 1314450"/>
                <a:gd name="connsiteY865" fmla="*/ 1715834 h 1876425"/>
                <a:gd name="connsiteX866" fmla="*/ 787241 w 1314450"/>
                <a:gd name="connsiteY866" fmla="*/ 1717262 h 1876425"/>
                <a:gd name="connsiteX867" fmla="*/ 792766 w 1314450"/>
                <a:gd name="connsiteY867" fmla="*/ 1711738 h 1876425"/>
                <a:gd name="connsiteX868" fmla="*/ 795147 w 1314450"/>
                <a:gd name="connsiteY868" fmla="*/ 1715072 h 1876425"/>
                <a:gd name="connsiteX869" fmla="*/ 793052 w 1314450"/>
                <a:gd name="connsiteY869" fmla="*/ 1719072 h 1876425"/>
                <a:gd name="connsiteX870" fmla="*/ 811816 w 1314450"/>
                <a:gd name="connsiteY870" fmla="*/ 1722406 h 1876425"/>
                <a:gd name="connsiteX871" fmla="*/ 819150 w 1314450"/>
                <a:gd name="connsiteY871" fmla="*/ 1718882 h 1876425"/>
                <a:gd name="connsiteX872" fmla="*/ 821055 w 1314450"/>
                <a:gd name="connsiteY872" fmla="*/ 1720406 h 1876425"/>
                <a:gd name="connsiteX873" fmla="*/ 826008 w 1314450"/>
                <a:gd name="connsiteY873" fmla="*/ 1714500 h 1876425"/>
                <a:gd name="connsiteX874" fmla="*/ 828199 w 1314450"/>
                <a:gd name="connsiteY874" fmla="*/ 1715453 h 1876425"/>
                <a:gd name="connsiteX875" fmla="*/ 835247 w 1314450"/>
                <a:gd name="connsiteY875" fmla="*/ 1705356 h 1876425"/>
                <a:gd name="connsiteX876" fmla="*/ 840391 w 1314450"/>
                <a:gd name="connsiteY876" fmla="*/ 1709357 h 1876425"/>
                <a:gd name="connsiteX877" fmla="*/ 850964 w 1314450"/>
                <a:gd name="connsiteY877" fmla="*/ 1710595 h 1876425"/>
                <a:gd name="connsiteX878" fmla="*/ 853440 w 1314450"/>
                <a:gd name="connsiteY878" fmla="*/ 1714881 h 1876425"/>
                <a:gd name="connsiteX879" fmla="*/ 856679 w 1314450"/>
                <a:gd name="connsiteY879" fmla="*/ 1715072 h 1876425"/>
                <a:gd name="connsiteX880" fmla="*/ 863251 w 1314450"/>
                <a:gd name="connsiteY880" fmla="*/ 1712214 h 1876425"/>
                <a:gd name="connsiteX881" fmla="*/ 860012 w 1314450"/>
                <a:gd name="connsiteY881" fmla="*/ 1708118 h 1876425"/>
                <a:gd name="connsiteX882" fmla="*/ 866204 w 1314450"/>
                <a:gd name="connsiteY882" fmla="*/ 1704880 h 1876425"/>
                <a:gd name="connsiteX883" fmla="*/ 871633 w 1314450"/>
                <a:gd name="connsiteY883" fmla="*/ 1712119 h 1876425"/>
                <a:gd name="connsiteX884" fmla="*/ 871251 w 1314450"/>
                <a:gd name="connsiteY884" fmla="*/ 1715929 h 1876425"/>
                <a:gd name="connsiteX885" fmla="*/ 878205 w 1314450"/>
                <a:gd name="connsiteY885" fmla="*/ 1722596 h 1876425"/>
                <a:gd name="connsiteX886" fmla="*/ 879824 w 1314450"/>
                <a:gd name="connsiteY886" fmla="*/ 1729264 h 1876425"/>
                <a:gd name="connsiteX887" fmla="*/ 870871 w 1314450"/>
                <a:gd name="connsiteY887" fmla="*/ 1738884 h 1876425"/>
                <a:gd name="connsiteX888" fmla="*/ 874109 w 1314450"/>
                <a:gd name="connsiteY888" fmla="*/ 1748981 h 1876425"/>
                <a:gd name="connsiteX889" fmla="*/ 860679 w 1314450"/>
                <a:gd name="connsiteY889" fmla="*/ 1756696 h 1876425"/>
                <a:gd name="connsiteX890" fmla="*/ 838295 w 1314450"/>
                <a:gd name="connsiteY890" fmla="*/ 1755077 h 1876425"/>
                <a:gd name="connsiteX891" fmla="*/ 826580 w 1314450"/>
                <a:gd name="connsiteY891" fmla="*/ 1763173 h 1876425"/>
                <a:gd name="connsiteX892" fmla="*/ 814483 w 1314450"/>
                <a:gd name="connsiteY892" fmla="*/ 1760030 h 1876425"/>
                <a:gd name="connsiteX893" fmla="*/ 807625 w 1314450"/>
                <a:gd name="connsiteY893" fmla="*/ 1755267 h 1876425"/>
                <a:gd name="connsiteX894" fmla="*/ 791813 w 1314450"/>
                <a:gd name="connsiteY894" fmla="*/ 1754505 h 1876425"/>
                <a:gd name="connsiteX895" fmla="*/ 785241 w 1314450"/>
                <a:gd name="connsiteY895" fmla="*/ 1772793 h 1876425"/>
                <a:gd name="connsiteX896" fmla="*/ 786479 w 1314450"/>
                <a:gd name="connsiteY896" fmla="*/ 1774889 h 1876425"/>
                <a:gd name="connsiteX897" fmla="*/ 777907 w 1314450"/>
                <a:gd name="connsiteY897" fmla="*/ 1786700 h 1876425"/>
                <a:gd name="connsiteX898" fmla="*/ 758761 w 1314450"/>
                <a:gd name="connsiteY898" fmla="*/ 1790414 h 1876425"/>
                <a:gd name="connsiteX899" fmla="*/ 750856 w 1314450"/>
                <a:gd name="connsiteY899" fmla="*/ 1779651 h 1876425"/>
                <a:gd name="connsiteX900" fmla="*/ 728376 w 1314450"/>
                <a:gd name="connsiteY900" fmla="*/ 1762316 h 1876425"/>
                <a:gd name="connsiteX901" fmla="*/ 721900 w 1314450"/>
                <a:gd name="connsiteY901" fmla="*/ 1749933 h 1876425"/>
                <a:gd name="connsiteX902" fmla="*/ 715804 w 1314450"/>
                <a:gd name="connsiteY902" fmla="*/ 1745456 h 1876425"/>
                <a:gd name="connsiteX903" fmla="*/ 713232 w 1314450"/>
                <a:gd name="connsiteY903" fmla="*/ 1737741 h 1876425"/>
                <a:gd name="connsiteX904" fmla="*/ 709517 w 1314450"/>
                <a:gd name="connsiteY904" fmla="*/ 1741456 h 1876425"/>
                <a:gd name="connsiteX905" fmla="*/ 696277 w 1314450"/>
                <a:gd name="connsiteY905" fmla="*/ 1738027 h 1876425"/>
                <a:gd name="connsiteX906" fmla="*/ 668274 w 1314450"/>
                <a:gd name="connsiteY906" fmla="*/ 1739170 h 1876425"/>
                <a:gd name="connsiteX907" fmla="*/ 657796 w 1314450"/>
                <a:gd name="connsiteY907" fmla="*/ 1748123 h 1876425"/>
                <a:gd name="connsiteX908" fmla="*/ 651129 w 1314450"/>
                <a:gd name="connsiteY908" fmla="*/ 1749743 h 1876425"/>
                <a:gd name="connsiteX909" fmla="*/ 654939 w 1314450"/>
                <a:gd name="connsiteY909" fmla="*/ 1759077 h 1876425"/>
                <a:gd name="connsiteX910" fmla="*/ 656654 w 1314450"/>
                <a:gd name="connsiteY910" fmla="*/ 1783556 h 1876425"/>
                <a:gd name="connsiteX911" fmla="*/ 644366 w 1314450"/>
                <a:gd name="connsiteY911" fmla="*/ 1795463 h 1876425"/>
                <a:gd name="connsiteX912" fmla="*/ 651986 w 1314450"/>
                <a:gd name="connsiteY912" fmla="*/ 1811369 h 1876425"/>
                <a:gd name="connsiteX913" fmla="*/ 651986 w 1314450"/>
                <a:gd name="connsiteY913" fmla="*/ 1832801 h 1876425"/>
                <a:gd name="connsiteX914" fmla="*/ 641414 w 1314450"/>
                <a:gd name="connsiteY914" fmla="*/ 1847184 h 1876425"/>
                <a:gd name="connsiteX915" fmla="*/ 636841 w 1314450"/>
                <a:gd name="connsiteY915" fmla="*/ 1847374 h 1876425"/>
                <a:gd name="connsiteX916" fmla="*/ 635794 w 1314450"/>
                <a:gd name="connsiteY916" fmla="*/ 1850231 h 1876425"/>
                <a:gd name="connsiteX917" fmla="*/ 633793 w 1314450"/>
                <a:gd name="connsiteY917" fmla="*/ 1843850 h 1876425"/>
                <a:gd name="connsiteX918" fmla="*/ 629508 w 1314450"/>
                <a:gd name="connsiteY918" fmla="*/ 1844707 h 1876425"/>
                <a:gd name="connsiteX919" fmla="*/ 629508 w 1314450"/>
                <a:gd name="connsiteY919" fmla="*/ 1841087 h 1876425"/>
                <a:gd name="connsiteX920" fmla="*/ 626745 w 1314450"/>
                <a:gd name="connsiteY920" fmla="*/ 1841850 h 1876425"/>
                <a:gd name="connsiteX921" fmla="*/ 620077 w 1314450"/>
                <a:gd name="connsiteY921" fmla="*/ 1844802 h 1876425"/>
                <a:gd name="connsiteX922" fmla="*/ 618839 w 1314450"/>
                <a:gd name="connsiteY922" fmla="*/ 1848898 h 1876425"/>
                <a:gd name="connsiteX923" fmla="*/ 606933 w 1314450"/>
                <a:gd name="connsiteY923" fmla="*/ 1860709 h 1876425"/>
                <a:gd name="connsiteX924" fmla="*/ 598170 w 1314450"/>
                <a:gd name="connsiteY924" fmla="*/ 1855375 h 1876425"/>
                <a:gd name="connsiteX925" fmla="*/ 582930 w 1314450"/>
                <a:gd name="connsiteY925" fmla="*/ 1863281 h 1876425"/>
                <a:gd name="connsiteX926" fmla="*/ 576453 w 1314450"/>
                <a:gd name="connsiteY926" fmla="*/ 1855851 h 1876425"/>
                <a:gd name="connsiteX927" fmla="*/ 563689 w 1314450"/>
                <a:gd name="connsiteY927" fmla="*/ 1858233 h 1876425"/>
                <a:gd name="connsiteX928" fmla="*/ 549307 w 1314450"/>
                <a:gd name="connsiteY928" fmla="*/ 1857280 h 1876425"/>
                <a:gd name="connsiteX929" fmla="*/ 545306 w 1314450"/>
                <a:gd name="connsiteY929" fmla="*/ 1858137 h 1876425"/>
                <a:gd name="connsiteX930" fmla="*/ 535781 w 1314450"/>
                <a:gd name="connsiteY930" fmla="*/ 1867281 h 1876425"/>
                <a:gd name="connsiteX931" fmla="*/ 535210 w 1314450"/>
                <a:gd name="connsiteY931" fmla="*/ 1873758 h 1876425"/>
                <a:gd name="connsiteX932" fmla="*/ 525209 w 1314450"/>
                <a:gd name="connsiteY932" fmla="*/ 1876139 h 1876425"/>
                <a:gd name="connsiteX933" fmla="*/ 524446 w 1314450"/>
                <a:gd name="connsiteY933" fmla="*/ 1870805 h 1876425"/>
                <a:gd name="connsiteX934" fmla="*/ 533971 w 1314450"/>
                <a:gd name="connsiteY934" fmla="*/ 1855946 h 1876425"/>
                <a:gd name="connsiteX935" fmla="*/ 518922 w 1314450"/>
                <a:gd name="connsiteY935" fmla="*/ 1856804 h 1876425"/>
                <a:gd name="connsiteX936" fmla="*/ 521208 w 1314450"/>
                <a:gd name="connsiteY936" fmla="*/ 1852803 h 1876425"/>
                <a:gd name="connsiteX937" fmla="*/ 531686 w 1314450"/>
                <a:gd name="connsiteY937" fmla="*/ 1852994 h 1876425"/>
                <a:gd name="connsiteX938" fmla="*/ 526447 w 1314450"/>
                <a:gd name="connsiteY938" fmla="*/ 1840802 h 1876425"/>
                <a:gd name="connsiteX939" fmla="*/ 520732 w 1314450"/>
                <a:gd name="connsiteY939" fmla="*/ 1839183 h 1876425"/>
                <a:gd name="connsiteX940" fmla="*/ 511588 w 1314450"/>
                <a:gd name="connsiteY940" fmla="*/ 1831658 h 1876425"/>
                <a:gd name="connsiteX941" fmla="*/ 502348 w 1314450"/>
                <a:gd name="connsiteY941" fmla="*/ 1818037 h 1876425"/>
                <a:gd name="connsiteX942" fmla="*/ 496252 w 1314450"/>
                <a:gd name="connsiteY942" fmla="*/ 1814417 h 1876425"/>
                <a:gd name="connsiteX943" fmla="*/ 493300 w 1314450"/>
                <a:gd name="connsiteY943" fmla="*/ 1804130 h 1876425"/>
                <a:gd name="connsiteX944" fmla="*/ 487489 w 1314450"/>
                <a:gd name="connsiteY944" fmla="*/ 1798701 h 1876425"/>
                <a:gd name="connsiteX945" fmla="*/ 487775 w 1314450"/>
                <a:gd name="connsiteY945" fmla="*/ 1790129 h 1876425"/>
                <a:gd name="connsiteX946" fmla="*/ 504158 w 1314450"/>
                <a:gd name="connsiteY946" fmla="*/ 1778603 h 1876425"/>
                <a:gd name="connsiteX947" fmla="*/ 511873 w 1314450"/>
                <a:gd name="connsiteY947" fmla="*/ 1768317 h 1876425"/>
                <a:gd name="connsiteX948" fmla="*/ 518255 w 1314450"/>
                <a:gd name="connsiteY948" fmla="*/ 1751648 h 1876425"/>
                <a:gd name="connsiteX949" fmla="*/ 532257 w 1314450"/>
                <a:gd name="connsiteY949" fmla="*/ 1738694 h 1876425"/>
                <a:gd name="connsiteX950" fmla="*/ 527018 w 1314450"/>
                <a:gd name="connsiteY950" fmla="*/ 1732121 h 1876425"/>
                <a:gd name="connsiteX951" fmla="*/ 520827 w 1314450"/>
                <a:gd name="connsiteY951" fmla="*/ 1731645 h 1876425"/>
                <a:gd name="connsiteX952" fmla="*/ 520636 w 1314450"/>
                <a:gd name="connsiteY952" fmla="*/ 1728026 h 1876425"/>
                <a:gd name="connsiteX953" fmla="*/ 527304 w 1314450"/>
                <a:gd name="connsiteY953" fmla="*/ 1709547 h 1876425"/>
                <a:gd name="connsiteX954" fmla="*/ 528733 w 1314450"/>
                <a:gd name="connsiteY954" fmla="*/ 1691640 h 1876425"/>
                <a:gd name="connsiteX955" fmla="*/ 533686 w 1314450"/>
                <a:gd name="connsiteY955" fmla="*/ 1682306 h 1876425"/>
                <a:gd name="connsiteX956" fmla="*/ 522923 w 1314450"/>
                <a:gd name="connsiteY956" fmla="*/ 1671352 h 1876425"/>
                <a:gd name="connsiteX957" fmla="*/ 520922 w 1314450"/>
                <a:gd name="connsiteY957" fmla="*/ 1664589 h 1876425"/>
                <a:gd name="connsiteX958" fmla="*/ 523017 w 1314450"/>
                <a:gd name="connsiteY958" fmla="*/ 1661732 h 1876425"/>
                <a:gd name="connsiteX959" fmla="*/ 512064 w 1314450"/>
                <a:gd name="connsiteY959" fmla="*/ 1670018 h 1876425"/>
                <a:gd name="connsiteX960" fmla="*/ 493300 w 1314450"/>
                <a:gd name="connsiteY960" fmla="*/ 1665923 h 1876425"/>
                <a:gd name="connsiteX961" fmla="*/ 486918 w 1314450"/>
                <a:gd name="connsiteY961" fmla="*/ 1655350 h 1876425"/>
                <a:gd name="connsiteX962" fmla="*/ 463963 w 1314450"/>
                <a:gd name="connsiteY962" fmla="*/ 1632680 h 1876425"/>
                <a:gd name="connsiteX963" fmla="*/ 442436 w 1314450"/>
                <a:gd name="connsiteY963" fmla="*/ 1600391 h 1876425"/>
                <a:gd name="connsiteX964" fmla="*/ 455486 w 1314450"/>
                <a:gd name="connsiteY964" fmla="*/ 1587246 h 1876425"/>
                <a:gd name="connsiteX965" fmla="*/ 465106 w 1314450"/>
                <a:gd name="connsiteY965" fmla="*/ 1567148 h 1876425"/>
                <a:gd name="connsiteX966" fmla="*/ 483584 w 1314450"/>
                <a:gd name="connsiteY966" fmla="*/ 1555147 h 1876425"/>
                <a:gd name="connsiteX967" fmla="*/ 488823 w 1314450"/>
                <a:gd name="connsiteY967" fmla="*/ 1544384 h 1876425"/>
                <a:gd name="connsiteX968" fmla="*/ 484823 w 1314450"/>
                <a:gd name="connsiteY968" fmla="*/ 1538288 h 1876425"/>
                <a:gd name="connsiteX969" fmla="*/ 473583 w 1314450"/>
                <a:gd name="connsiteY969" fmla="*/ 1530477 h 1876425"/>
                <a:gd name="connsiteX970" fmla="*/ 472726 w 1314450"/>
                <a:gd name="connsiteY970" fmla="*/ 1525524 h 1876425"/>
                <a:gd name="connsiteX971" fmla="*/ 466344 w 1314450"/>
                <a:gd name="connsiteY971" fmla="*/ 1521238 h 1876425"/>
                <a:gd name="connsiteX972" fmla="*/ 466154 w 1314450"/>
                <a:gd name="connsiteY972" fmla="*/ 1517237 h 1876425"/>
                <a:gd name="connsiteX973" fmla="*/ 460724 w 1314450"/>
                <a:gd name="connsiteY973" fmla="*/ 1512665 h 1876425"/>
                <a:gd name="connsiteX974" fmla="*/ 461962 w 1314450"/>
                <a:gd name="connsiteY974" fmla="*/ 1511237 h 1876425"/>
                <a:gd name="connsiteX975" fmla="*/ 454819 w 1314450"/>
                <a:gd name="connsiteY975" fmla="*/ 1505808 h 1876425"/>
                <a:gd name="connsiteX976" fmla="*/ 446056 w 1314450"/>
                <a:gd name="connsiteY976" fmla="*/ 1509998 h 1876425"/>
                <a:gd name="connsiteX977" fmla="*/ 436436 w 1314450"/>
                <a:gd name="connsiteY977" fmla="*/ 1510189 h 1876425"/>
                <a:gd name="connsiteX978" fmla="*/ 430149 w 1314450"/>
                <a:gd name="connsiteY978" fmla="*/ 1515809 h 1876425"/>
                <a:gd name="connsiteX979" fmla="*/ 430244 w 1314450"/>
                <a:gd name="connsiteY979" fmla="*/ 1523429 h 1876425"/>
                <a:gd name="connsiteX980" fmla="*/ 436626 w 1314450"/>
                <a:gd name="connsiteY980" fmla="*/ 1528858 h 1876425"/>
                <a:gd name="connsiteX981" fmla="*/ 425863 w 1314450"/>
                <a:gd name="connsiteY981" fmla="*/ 1541526 h 1876425"/>
                <a:gd name="connsiteX982" fmla="*/ 407670 w 1314450"/>
                <a:gd name="connsiteY982" fmla="*/ 1553242 h 1876425"/>
                <a:gd name="connsiteX983" fmla="*/ 397288 w 1314450"/>
                <a:gd name="connsiteY983" fmla="*/ 1554099 h 1876425"/>
                <a:gd name="connsiteX984" fmla="*/ 387858 w 1314450"/>
                <a:gd name="connsiteY984" fmla="*/ 1558576 h 1876425"/>
                <a:gd name="connsiteX985" fmla="*/ 370713 w 1314450"/>
                <a:gd name="connsiteY985" fmla="*/ 1570959 h 1876425"/>
                <a:gd name="connsiteX986" fmla="*/ 378714 w 1314450"/>
                <a:gd name="connsiteY986" fmla="*/ 1576007 h 1876425"/>
                <a:gd name="connsiteX987" fmla="*/ 384048 w 1314450"/>
                <a:gd name="connsiteY987" fmla="*/ 1586484 h 1876425"/>
                <a:gd name="connsiteX988" fmla="*/ 381571 w 1314450"/>
                <a:gd name="connsiteY988" fmla="*/ 1587627 h 1876425"/>
                <a:gd name="connsiteX989" fmla="*/ 383572 w 1314450"/>
                <a:gd name="connsiteY989" fmla="*/ 1596390 h 1876425"/>
                <a:gd name="connsiteX990" fmla="*/ 398621 w 1314450"/>
                <a:gd name="connsiteY990" fmla="*/ 1613250 h 1876425"/>
                <a:gd name="connsiteX991" fmla="*/ 397955 w 1314450"/>
                <a:gd name="connsiteY991" fmla="*/ 1617917 h 1876425"/>
                <a:gd name="connsiteX992" fmla="*/ 379286 w 1314450"/>
                <a:gd name="connsiteY992" fmla="*/ 1631442 h 1876425"/>
                <a:gd name="connsiteX993" fmla="*/ 373380 w 1314450"/>
                <a:gd name="connsiteY993" fmla="*/ 1639062 h 1876425"/>
                <a:gd name="connsiteX994" fmla="*/ 366426 w 1314450"/>
                <a:gd name="connsiteY994" fmla="*/ 1641729 h 1876425"/>
                <a:gd name="connsiteX995" fmla="*/ 341852 w 1314450"/>
                <a:gd name="connsiteY995" fmla="*/ 1664303 h 1876425"/>
                <a:gd name="connsiteX996" fmla="*/ 330994 w 1314450"/>
                <a:gd name="connsiteY996" fmla="*/ 1661922 h 1876425"/>
                <a:gd name="connsiteX997" fmla="*/ 321659 w 1314450"/>
                <a:gd name="connsiteY997" fmla="*/ 1646873 h 1876425"/>
                <a:gd name="connsiteX998" fmla="*/ 315373 w 1314450"/>
                <a:gd name="connsiteY998" fmla="*/ 1652492 h 1876425"/>
                <a:gd name="connsiteX999" fmla="*/ 312039 w 1314450"/>
                <a:gd name="connsiteY999" fmla="*/ 1660303 h 1876425"/>
                <a:gd name="connsiteX1000" fmla="*/ 314611 w 1314450"/>
                <a:gd name="connsiteY1000" fmla="*/ 1669923 h 1876425"/>
                <a:gd name="connsiteX1001" fmla="*/ 311944 w 1314450"/>
                <a:gd name="connsiteY1001" fmla="*/ 1674686 h 1876425"/>
                <a:gd name="connsiteX1002" fmla="*/ 279940 w 1314450"/>
                <a:gd name="connsiteY1002" fmla="*/ 1704594 h 1876425"/>
                <a:gd name="connsiteX1003" fmla="*/ 810768 w 1314450"/>
                <a:gd name="connsiteY1003" fmla="*/ 480251 h 1876425"/>
                <a:gd name="connsiteX1004" fmla="*/ 824293 w 1314450"/>
                <a:gd name="connsiteY1004" fmla="*/ 483775 h 1876425"/>
                <a:gd name="connsiteX1005" fmla="*/ 825246 w 1314450"/>
                <a:gd name="connsiteY1005" fmla="*/ 477584 h 1876425"/>
                <a:gd name="connsiteX1006" fmla="*/ 820008 w 1314450"/>
                <a:gd name="connsiteY1006" fmla="*/ 481870 h 1876425"/>
                <a:gd name="connsiteX1007" fmla="*/ 810768 w 1314450"/>
                <a:gd name="connsiteY1007" fmla="*/ 480251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</a:cxnLst>
              <a:rect l="l" t="t" r="r" b="b"/>
              <a:pathLst>
                <a:path w="1314450" h="1876425">
                  <a:moveTo>
                    <a:pt x="1028319" y="1498568"/>
                  </a:moveTo>
                  <a:lnTo>
                    <a:pt x="1030986" y="1498473"/>
                  </a:lnTo>
                  <a:lnTo>
                    <a:pt x="1028224" y="1500664"/>
                  </a:lnTo>
                  <a:lnTo>
                    <a:pt x="1025271" y="1499521"/>
                  </a:lnTo>
                  <a:lnTo>
                    <a:pt x="1028319" y="1498568"/>
                  </a:lnTo>
                  <a:close/>
                  <a:moveTo>
                    <a:pt x="279940" y="1704594"/>
                  </a:moveTo>
                  <a:lnTo>
                    <a:pt x="278130" y="1693259"/>
                  </a:lnTo>
                  <a:lnTo>
                    <a:pt x="266986" y="1687544"/>
                  </a:lnTo>
                  <a:lnTo>
                    <a:pt x="260318" y="1669256"/>
                  </a:lnTo>
                  <a:lnTo>
                    <a:pt x="261747" y="1665351"/>
                  </a:lnTo>
                  <a:lnTo>
                    <a:pt x="254889" y="1652207"/>
                  </a:lnTo>
                  <a:lnTo>
                    <a:pt x="250222" y="1648778"/>
                  </a:lnTo>
                  <a:lnTo>
                    <a:pt x="242697" y="1645825"/>
                  </a:lnTo>
                  <a:lnTo>
                    <a:pt x="236315" y="1646587"/>
                  </a:lnTo>
                  <a:lnTo>
                    <a:pt x="232315" y="1642777"/>
                  </a:lnTo>
                  <a:lnTo>
                    <a:pt x="224790" y="1641062"/>
                  </a:lnTo>
                  <a:lnTo>
                    <a:pt x="208502" y="1660779"/>
                  </a:lnTo>
                  <a:lnTo>
                    <a:pt x="203930" y="1662589"/>
                  </a:lnTo>
                  <a:lnTo>
                    <a:pt x="194691" y="1655921"/>
                  </a:lnTo>
                  <a:lnTo>
                    <a:pt x="190405" y="1656874"/>
                  </a:lnTo>
                  <a:lnTo>
                    <a:pt x="184499" y="1644587"/>
                  </a:lnTo>
                  <a:lnTo>
                    <a:pt x="178689" y="1644968"/>
                  </a:lnTo>
                  <a:lnTo>
                    <a:pt x="176593" y="1647444"/>
                  </a:lnTo>
                  <a:lnTo>
                    <a:pt x="173164" y="1644206"/>
                  </a:lnTo>
                  <a:lnTo>
                    <a:pt x="180880" y="1631347"/>
                  </a:lnTo>
                  <a:lnTo>
                    <a:pt x="181642" y="1628489"/>
                  </a:lnTo>
                  <a:lnTo>
                    <a:pt x="178594" y="1625537"/>
                  </a:lnTo>
                  <a:lnTo>
                    <a:pt x="168211" y="1641729"/>
                  </a:lnTo>
                  <a:lnTo>
                    <a:pt x="160782" y="1636109"/>
                  </a:lnTo>
                  <a:lnTo>
                    <a:pt x="154305" y="1626584"/>
                  </a:lnTo>
                  <a:lnTo>
                    <a:pt x="164116" y="1616869"/>
                  </a:lnTo>
                  <a:lnTo>
                    <a:pt x="162782" y="1615154"/>
                  </a:lnTo>
                  <a:lnTo>
                    <a:pt x="152019" y="1623060"/>
                  </a:lnTo>
                  <a:lnTo>
                    <a:pt x="148400" y="1618869"/>
                  </a:lnTo>
                  <a:lnTo>
                    <a:pt x="150400" y="1612773"/>
                  </a:lnTo>
                  <a:lnTo>
                    <a:pt x="146399" y="1610773"/>
                  </a:lnTo>
                  <a:lnTo>
                    <a:pt x="146304" y="1607344"/>
                  </a:lnTo>
                  <a:lnTo>
                    <a:pt x="162211" y="1592104"/>
                  </a:lnTo>
                  <a:lnTo>
                    <a:pt x="160401" y="1586675"/>
                  </a:lnTo>
                  <a:lnTo>
                    <a:pt x="158877" y="1591151"/>
                  </a:lnTo>
                  <a:lnTo>
                    <a:pt x="148876" y="1599819"/>
                  </a:lnTo>
                  <a:lnTo>
                    <a:pt x="144780" y="1601629"/>
                  </a:lnTo>
                  <a:lnTo>
                    <a:pt x="142780" y="1597914"/>
                  </a:lnTo>
                  <a:lnTo>
                    <a:pt x="135541" y="1599724"/>
                  </a:lnTo>
                  <a:lnTo>
                    <a:pt x="132207" y="1590580"/>
                  </a:lnTo>
                  <a:lnTo>
                    <a:pt x="117062" y="1569244"/>
                  </a:lnTo>
                  <a:lnTo>
                    <a:pt x="123158" y="1562386"/>
                  </a:lnTo>
                  <a:lnTo>
                    <a:pt x="124111" y="1555433"/>
                  </a:lnTo>
                  <a:lnTo>
                    <a:pt x="110490" y="1556480"/>
                  </a:lnTo>
                  <a:lnTo>
                    <a:pt x="109918" y="1551623"/>
                  </a:lnTo>
                  <a:lnTo>
                    <a:pt x="115443" y="1548670"/>
                  </a:lnTo>
                  <a:lnTo>
                    <a:pt x="114300" y="1544288"/>
                  </a:lnTo>
                  <a:lnTo>
                    <a:pt x="105632" y="1545336"/>
                  </a:lnTo>
                  <a:lnTo>
                    <a:pt x="104584" y="1535430"/>
                  </a:lnTo>
                  <a:lnTo>
                    <a:pt x="96679" y="1539335"/>
                  </a:lnTo>
                  <a:lnTo>
                    <a:pt x="98203" y="1529906"/>
                  </a:lnTo>
                  <a:lnTo>
                    <a:pt x="108014" y="1520667"/>
                  </a:lnTo>
                  <a:lnTo>
                    <a:pt x="109251" y="1522857"/>
                  </a:lnTo>
                  <a:lnTo>
                    <a:pt x="112490" y="1520762"/>
                  </a:lnTo>
                  <a:lnTo>
                    <a:pt x="114205" y="1525334"/>
                  </a:lnTo>
                  <a:lnTo>
                    <a:pt x="118015" y="1523810"/>
                  </a:lnTo>
                  <a:lnTo>
                    <a:pt x="104204" y="1496949"/>
                  </a:lnTo>
                  <a:lnTo>
                    <a:pt x="102108" y="1498473"/>
                  </a:lnTo>
                  <a:lnTo>
                    <a:pt x="98489" y="1493234"/>
                  </a:lnTo>
                  <a:lnTo>
                    <a:pt x="103632" y="1486758"/>
                  </a:lnTo>
                  <a:lnTo>
                    <a:pt x="98870" y="1481995"/>
                  </a:lnTo>
                  <a:lnTo>
                    <a:pt x="107156" y="1477042"/>
                  </a:lnTo>
                  <a:lnTo>
                    <a:pt x="104394" y="1469803"/>
                  </a:lnTo>
                  <a:lnTo>
                    <a:pt x="115729" y="1471422"/>
                  </a:lnTo>
                  <a:lnTo>
                    <a:pt x="113252" y="1467136"/>
                  </a:lnTo>
                  <a:lnTo>
                    <a:pt x="122301" y="1460278"/>
                  </a:lnTo>
                  <a:lnTo>
                    <a:pt x="119062" y="1446181"/>
                  </a:lnTo>
                  <a:lnTo>
                    <a:pt x="121920" y="1439894"/>
                  </a:lnTo>
                  <a:lnTo>
                    <a:pt x="110966" y="1396365"/>
                  </a:lnTo>
                  <a:lnTo>
                    <a:pt x="84391" y="1400175"/>
                  </a:lnTo>
                  <a:lnTo>
                    <a:pt x="76295" y="1403985"/>
                  </a:lnTo>
                  <a:lnTo>
                    <a:pt x="74866" y="1400937"/>
                  </a:lnTo>
                  <a:lnTo>
                    <a:pt x="57721" y="1407128"/>
                  </a:lnTo>
                  <a:lnTo>
                    <a:pt x="52292" y="1389888"/>
                  </a:lnTo>
                  <a:lnTo>
                    <a:pt x="56198" y="1363028"/>
                  </a:lnTo>
                  <a:lnTo>
                    <a:pt x="60865" y="1361218"/>
                  </a:lnTo>
                  <a:lnTo>
                    <a:pt x="65913" y="1354550"/>
                  </a:lnTo>
                  <a:lnTo>
                    <a:pt x="64008" y="1344454"/>
                  </a:lnTo>
                  <a:lnTo>
                    <a:pt x="65627" y="1338167"/>
                  </a:lnTo>
                  <a:lnTo>
                    <a:pt x="77152" y="1328261"/>
                  </a:lnTo>
                  <a:lnTo>
                    <a:pt x="59722" y="1307211"/>
                  </a:lnTo>
                  <a:lnTo>
                    <a:pt x="53340" y="1292733"/>
                  </a:lnTo>
                  <a:lnTo>
                    <a:pt x="53245" y="1284637"/>
                  </a:lnTo>
                  <a:lnTo>
                    <a:pt x="57341" y="1282542"/>
                  </a:lnTo>
                  <a:lnTo>
                    <a:pt x="53054" y="1282922"/>
                  </a:lnTo>
                  <a:lnTo>
                    <a:pt x="53054" y="1277874"/>
                  </a:lnTo>
                  <a:lnTo>
                    <a:pt x="67246" y="1269683"/>
                  </a:lnTo>
                  <a:lnTo>
                    <a:pt x="65341" y="1268254"/>
                  </a:lnTo>
                  <a:lnTo>
                    <a:pt x="68485" y="1262158"/>
                  </a:lnTo>
                  <a:lnTo>
                    <a:pt x="61626" y="1255014"/>
                  </a:lnTo>
                  <a:lnTo>
                    <a:pt x="64865" y="1252823"/>
                  </a:lnTo>
                  <a:lnTo>
                    <a:pt x="61055" y="1250918"/>
                  </a:lnTo>
                  <a:lnTo>
                    <a:pt x="52674" y="1230249"/>
                  </a:lnTo>
                  <a:lnTo>
                    <a:pt x="55626" y="1206818"/>
                  </a:lnTo>
                  <a:lnTo>
                    <a:pt x="49435" y="1205103"/>
                  </a:lnTo>
                  <a:lnTo>
                    <a:pt x="51911" y="1199484"/>
                  </a:lnTo>
                  <a:lnTo>
                    <a:pt x="46482" y="1197674"/>
                  </a:lnTo>
                  <a:lnTo>
                    <a:pt x="46958" y="1192244"/>
                  </a:lnTo>
                  <a:lnTo>
                    <a:pt x="51530" y="1191768"/>
                  </a:lnTo>
                  <a:lnTo>
                    <a:pt x="51530" y="1186053"/>
                  </a:lnTo>
                  <a:lnTo>
                    <a:pt x="56007" y="1185767"/>
                  </a:lnTo>
                  <a:lnTo>
                    <a:pt x="56292" y="1181100"/>
                  </a:lnTo>
                  <a:lnTo>
                    <a:pt x="53245" y="1179481"/>
                  </a:lnTo>
                  <a:lnTo>
                    <a:pt x="55816" y="1163193"/>
                  </a:lnTo>
                  <a:lnTo>
                    <a:pt x="56292" y="1170337"/>
                  </a:lnTo>
                  <a:lnTo>
                    <a:pt x="61532" y="1171480"/>
                  </a:lnTo>
                  <a:lnTo>
                    <a:pt x="63532" y="1161574"/>
                  </a:lnTo>
                  <a:lnTo>
                    <a:pt x="75914" y="1156335"/>
                  </a:lnTo>
                  <a:lnTo>
                    <a:pt x="76295" y="1130332"/>
                  </a:lnTo>
                  <a:lnTo>
                    <a:pt x="74105" y="1129094"/>
                  </a:lnTo>
                  <a:lnTo>
                    <a:pt x="76867" y="1120712"/>
                  </a:lnTo>
                  <a:lnTo>
                    <a:pt x="84106" y="1120521"/>
                  </a:lnTo>
                  <a:lnTo>
                    <a:pt x="81534" y="1132904"/>
                  </a:lnTo>
                  <a:lnTo>
                    <a:pt x="90011" y="1133570"/>
                  </a:lnTo>
                  <a:lnTo>
                    <a:pt x="89058" y="1118902"/>
                  </a:lnTo>
                  <a:lnTo>
                    <a:pt x="95917" y="1117664"/>
                  </a:lnTo>
                  <a:lnTo>
                    <a:pt x="96202" y="1115283"/>
                  </a:lnTo>
                  <a:lnTo>
                    <a:pt x="105632" y="1117759"/>
                  </a:lnTo>
                  <a:lnTo>
                    <a:pt x="108775" y="1103471"/>
                  </a:lnTo>
                  <a:lnTo>
                    <a:pt x="114681" y="1103376"/>
                  </a:lnTo>
                  <a:lnTo>
                    <a:pt x="117539" y="1112044"/>
                  </a:lnTo>
                  <a:lnTo>
                    <a:pt x="127158" y="1114139"/>
                  </a:lnTo>
                  <a:lnTo>
                    <a:pt x="130016" y="1122426"/>
                  </a:lnTo>
                  <a:lnTo>
                    <a:pt x="136207" y="1122140"/>
                  </a:lnTo>
                  <a:lnTo>
                    <a:pt x="143256" y="1116902"/>
                  </a:lnTo>
                  <a:lnTo>
                    <a:pt x="145637" y="1102805"/>
                  </a:lnTo>
                  <a:lnTo>
                    <a:pt x="130111" y="1098804"/>
                  </a:lnTo>
                  <a:lnTo>
                    <a:pt x="130683" y="1082993"/>
                  </a:lnTo>
                  <a:lnTo>
                    <a:pt x="128207" y="1069753"/>
                  </a:lnTo>
                  <a:lnTo>
                    <a:pt x="124873" y="1062514"/>
                  </a:lnTo>
                  <a:lnTo>
                    <a:pt x="120396" y="1063847"/>
                  </a:lnTo>
                  <a:lnTo>
                    <a:pt x="121444" y="1059085"/>
                  </a:lnTo>
                  <a:lnTo>
                    <a:pt x="143827" y="1038606"/>
                  </a:lnTo>
                  <a:lnTo>
                    <a:pt x="169450" y="1038035"/>
                  </a:lnTo>
                  <a:lnTo>
                    <a:pt x="188405" y="1030129"/>
                  </a:lnTo>
                  <a:lnTo>
                    <a:pt x="180404" y="1022604"/>
                  </a:lnTo>
                  <a:lnTo>
                    <a:pt x="192595" y="1010793"/>
                  </a:lnTo>
                  <a:lnTo>
                    <a:pt x="188595" y="1008317"/>
                  </a:lnTo>
                  <a:lnTo>
                    <a:pt x="191357" y="1005364"/>
                  </a:lnTo>
                  <a:lnTo>
                    <a:pt x="186118" y="991743"/>
                  </a:lnTo>
                  <a:lnTo>
                    <a:pt x="208121" y="982123"/>
                  </a:lnTo>
                  <a:lnTo>
                    <a:pt x="241268" y="979742"/>
                  </a:lnTo>
                  <a:lnTo>
                    <a:pt x="242983" y="975455"/>
                  </a:lnTo>
                  <a:lnTo>
                    <a:pt x="240316" y="964597"/>
                  </a:lnTo>
                  <a:lnTo>
                    <a:pt x="248221" y="962120"/>
                  </a:lnTo>
                  <a:lnTo>
                    <a:pt x="244221" y="951167"/>
                  </a:lnTo>
                  <a:lnTo>
                    <a:pt x="249555" y="945071"/>
                  </a:lnTo>
                  <a:lnTo>
                    <a:pt x="243935" y="943261"/>
                  </a:lnTo>
                  <a:lnTo>
                    <a:pt x="235172" y="932021"/>
                  </a:lnTo>
                  <a:lnTo>
                    <a:pt x="224409" y="935831"/>
                  </a:lnTo>
                  <a:lnTo>
                    <a:pt x="223266" y="927259"/>
                  </a:lnTo>
                  <a:lnTo>
                    <a:pt x="215741" y="914591"/>
                  </a:lnTo>
                  <a:lnTo>
                    <a:pt x="198596" y="921353"/>
                  </a:lnTo>
                  <a:lnTo>
                    <a:pt x="200025" y="929640"/>
                  </a:lnTo>
                  <a:lnTo>
                    <a:pt x="190024" y="928021"/>
                  </a:lnTo>
                  <a:lnTo>
                    <a:pt x="178975" y="919925"/>
                  </a:lnTo>
                  <a:lnTo>
                    <a:pt x="163544" y="924116"/>
                  </a:lnTo>
                  <a:lnTo>
                    <a:pt x="161449" y="904875"/>
                  </a:lnTo>
                  <a:lnTo>
                    <a:pt x="153352" y="907161"/>
                  </a:lnTo>
                  <a:lnTo>
                    <a:pt x="147828" y="904780"/>
                  </a:lnTo>
                  <a:lnTo>
                    <a:pt x="143351" y="907256"/>
                  </a:lnTo>
                  <a:lnTo>
                    <a:pt x="135350" y="882206"/>
                  </a:lnTo>
                  <a:lnTo>
                    <a:pt x="129445" y="882015"/>
                  </a:lnTo>
                  <a:lnTo>
                    <a:pt x="123254" y="872966"/>
                  </a:lnTo>
                  <a:lnTo>
                    <a:pt x="117443" y="856298"/>
                  </a:lnTo>
                  <a:lnTo>
                    <a:pt x="112490" y="858298"/>
                  </a:lnTo>
                  <a:lnTo>
                    <a:pt x="110585" y="866680"/>
                  </a:lnTo>
                  <a:lnTo>
                    <a:pt x="105537" y="873157"/>
                  </a:lnTo>
                  <a:lnTo>
                    <a:pt x="97631" y="871919"/>
                  </a:lnTo>
                  <a:lnTo>
                    <a:pt x="88964" y="877348"/>
                  </a:lnTo>
                  <a:lnTo>
                    <a:pt x="76581" y="871157"/>
                  </a:lnTo>
                  <a:lnTo>
                    <a:pt x="72866" y="874204"/>
                  </a:lnTo>
                  <a:lnTo>
                    <a:pt x="63341" y="872204"/>
                  </a:lnTo>
                  <a:lnTo>
                    <a:pt x="62103" y="869537"/>
                  </a:lnTo>
                  <a:lnTo>
                    <a:pt x="59055" y="869823"/>
                  </a:lnTo>
                  <a:lnTo>
                    <a:pt x="60579" y="864870"/>
                  </a:lnTo>
                  <a:lnTo>
                    <a:pt x="56864" y="860298"/>
                  </a:lnTo>
                  <a:lnTo>
                    <a:pt x="50482" y="870014"/>
                  </a:lnTo>
                  <a:lnTo>
                    <a:pt x="56674" y="876586"/>
                  </a:lnTo>
                  <a:lnTo>
                    <a:pt x="60579" y="888302"/>
                  </a:lnTo>
                  <a:lnTo>
                    <a:pt x="58007" y="893731"/>
                  </a:lnTo>
                  <a:lnTo>
                    <a:pt x="54197" y="894112"/>
                  </a:lnTo>
                  <a:lnTo>
                    <a:pt x="34671" y="884777"/>
                  </a:lnTo>
                  <a:lnTo>
                    <a:pt x="47816" y="869252"/>
                  </a:lnTo>
                  <a:lnTo>
                    <a:pt x="33147" y="860108"/>
                  </a:lnTo>
                  <a:lnTo>
                    <a:pt x="25622" y="851726"/>
                  </a:lnTo>
                  <a:lnTo>
                    <a:pt x="20193" y="838962"/>
                  </a:lnTo>
                  <a:lnTo>
                    <a:pt x="16478" y="813530"/>
                  </a:lnTo>
                  <a:lnTo>
                    <a:pt x="9525" y="806482"/>
                  </a:lnTo>
                  <a:lnTo>
                    <a:pt x="11049" y="796862"/>
                  </a:lnTo>
                  <a:lnTo>
                    <a:pt x="38576" y="785432"/>
                  </a:lnTo>
                  <a:lnTo>
                    <a:pt x="85820" y="796957"/>
                  </a:lnTo>
                  <a:lnTo>
                    <a:pt x="103061" y="797338"/>
                  </a:lnTo>
                  <a:lnTo>
                    <a:pt x="103156" y="785432"/>
                  </a:lnTo>
                  <a:lnTo>
                    <a:pt x="111919" y="774668"/>
                  </a:lnTo>
                  <a:lnTo>
                    <a:pt x="120777" y="769525"/>
                  </a:lnTo>
                  <a:lnTo>
                    <a:pt x="124396" y="754666"/>
                  </a:lnTo>
                  <a:lnTo>
                    <a:pt x="132302" y="744569"/>
                  </a:lnTo>
                  <a:lnTo>
                    <a:pt x="141732" y="716090"/>
                  </a:lnTo>
                  <a:lnTo>
                    <a:pt x="144685" y="687229"/>
                  </a:lnTo>
                  <a:lnTo>
                    <a:pt x="140780" y="688086"/>
                  </a:lnTo>
                  <a:lnTo>
                    <a:pt x="128778" y="671703"/>
                  </a:lnTo>
                  <a:lnTo>
                    <a:pt x="120301" y="665321"/>
                  </a:lnTo>
                  <a:lnTo>
                    <a:pt x="107537" y="659702"/>
                  </a:lnTo>
                  <a:lnTo>
                    <a:pt x="110109" y="652272"/>
                  </a:lnTo>
                  <a:lnTo>
                    <a:pt x="92011" y="653701"/>
                  </a:lnTo>
                  <a:lnTo>
                    <a:pt x="95536" y="625983"/>
                  </a:lnTo>
                  <a:lnTo>
                    <a:pt x="94298" y="623411"/>
                  </a:lnTo>
                  <a:lnTo>
                    <a:pt x="91916" y="624078"/>
                  </a:lnTo>
                  <a:lnTo>
                    <a:pt x="91630" y="621316"/>
                  </a:lnTo>
                  <a:lnTo>
                    <a:pt x="89154" y="622554"/>
                  </a:lnTo>
                  <a:lnTo>
                    <a:pt x="87630" y="616553"/>
                  </a:lnTo>
                  <a:lnTo>
                    <a:pt x="92964" y="616744"/>
                  </a:lnTo>
                  <a:lnTo>
                    <a:pt x="98107" y="575120"/>
                  </a:lnTo>
                  <a:lnTo>
                    <a:pt x="111443" y="576644"/>
                  </a:lnTo>
                  <a:lnTo>
                    <a:pt x="115824" y="582930"/>
                  </a:lnTo>
                  <a:lnTo>
                    <a:pt x="118682" y="583216"/>
                  </a:lnTo>
                  <a:lnTo>
                    <a:pt x="124873" y="581787"/>
                  </a:lnTo>
                  <a:lnTo>
                    <a:pt x="126111" y="578453"/>
                  </a:lnTo>
                  <a:lnTo>
                    <a:pt x="130588" y="576644"/>
                  </a:lnTo>
                  <a:lnTo>
                    <a:pt x="151638" y="577977"/>
                  </a:lnTo>
                  <a:lnTo>
                    <a:pt x="151162" y="570643"/>
                  </a:lnTo>
                  <a:lnTo>
                    <a:pt x="146875" y="561785"/>
                  </a:lnTo>
                  <a:lnTo>
                    <a:pt x="151924" y="561880"/>
                  </a:lnTo>
                  <a:lnTo>
                    <a:pt x="148876" y="553308"/>
                  </a:lnTo>
                  <a:lnTo>
                    <a:pt x="170212" y="546164"/>
                  </a:lnTo>
                  <a:lnTo>
                    <a:pt x="166021" y="542449"/>
                  </a:lnTo>
                  <a:lnTo>
                    <a:pt x="169069" y="540163"/>
                  </a:lnTo>
                  <a:lnTo>
                    <a:pt x="168973" y="535972"/>
                  </a:lnTo>
                  <a:lnTo>
                    <a:pt x="159830" y="535686"/>
                  </a:lnTo>
                  <a:lnTo>
                    <a:pt x="159734" y="532924"/>
                  </a:lnTo>
                  <a:lnTo>
                    <a:pt x="127349" y="536353"/>
                  </a:lnTo>
                  <a:lnTo>
                    <a:pt x="126587" y="533591"/>
                  </a:lnTo>
                  <a:lnTo>
                    <a:pt x="106013" y="531971"/>
                  </a:lnTo>
                  <a:lnTo>
                    <a:pt x="110204" y="519494"/>
                  </a:lnTo>
                  <a:lnTo>
                    <a:pt x="97060" y="505778"/>
                  </a:lnTo>
                  <a:lnTo>
                    <a:pt x="83248" y="482251"/>
                  </a:lnTo>
                  <a:lnTo>
                    <a:pt x="87344" y="467201"/>
                  </a:lnTo>
                  <a:lnTo>
                    <a:pt x="70199" y="462344"/>
                  </a:lnTo>
                  <a:lnTo>
                    <a:pt x="42576" y="464725"/>
                  </a:lnTo>
                  <a:lnTo>
                    <a:pt x="34100" y="459772"/>
                  </a:lnTo>
                  <a:lnTo>
                    <a:pt x="48292" y="428530"/>
                  </a:lnTo>
                  <a:lnTo>
                    <a:pt x="58007" y="417671"/>
                  </a:lnTo>
                  <a:lnTo>
                    <a:pt x="62865" y="407861"/>
                  </a:lnTo>
                  <a:lnTo>
                    <a:pt x="56769" y="403955"/>
                  </a:lnTo>
                  <a:lnTo>
                    <a:pt x="101918" y="390716"/>
                  </a:lnTo>
                  <a:lnTo>
                    <a:pt x="96488" y="376523"/>
                  </a:lnTo>
                  <a:lnTo>
                    <a:pt x="111823" y="391382"/>
                  </a:lnTo>
                  <a:lnTo>
                    <a:pt x="122491" y="389001"/>
                  </a:lnTo>
                  <a:lnTo>
                    <a:pt x="123920" y="395573"/>
                  </a:lnTo>
                  <a:lnTo>
                    <a:pt x="139255" y="394621"/>
                  </a:lnTo>
                  <a:lnTo>
                    <a:pt x="153257" y="402717"/>
                  </a:lnTo>
                  <a:lnTo>
                    <a:pt x="156686" y="402908"/>
                  </a:lnTo>
                  <a:lnTo>
                    <a:pt x="154114" y="402146"/>
                  </a:lnTo>
                  <a:lnTo>
                    <a:pt x="154305" y="384429"/>
                  </a:lnTo>
                  <a:lnTo>
                    <a:pt x="144209" y="349568"/>
                  </a:lnTo>
                  <a:lnTo>
                    <a:pt x="152591" y="341090"/>
                  </a:lnTo>
                  <a:lnTo>
                    <a:pt x="170498" y="332899"/>
                  </a:lnTo>
                  <a:lnTo>
                    <a:pt x="173069" y="325660"/>
                  </a:lnTo>
                  <a:lnTo>
                    <a:pt x="169450" y="315563"/>
                  </a:lnTo>
                  <a:lnTo>
                    <a:pt x="163925" y="316802"/>
                  </a:lnTo>
                  <a:lnTo>
                    <a:pt x="168402" y="314611"/>
                  </a:lnTo>
                  <a:lnTo>
                    <a:pt x="166116" y="306991"/>
                  </a:lnTo>
                  <a:lnTo>
                    <a:pt x="232220" y="298514"/>
                  </a:lnTo>
                  <a:lnTo>
                    <a:pt x="239935" y="294704"/>
                  </a:lnTo>
                  <a:lnTo>
                    <a:pt x="247364" y="296323"/>
                  </a:lnTo>
                  <a:lnTo>
                    <a:pt x="238887" y="276892"/>
                  </a:lnTo>
                  <a:lnTo>
                    <a:pt x="234125" y="258032"/>
                  </a:lnTo>
                  <a:lnTo>
                    <a:pt x="249174" y="251174"/>
                  </a:lnTo>
                  <a:lnTo>
                    <a:pt x="273272" y="250793"/>
                  </a:lnTo>
                  <a:lnTo>
                    <a:pt x="263652" y="230219"/>
                  </a:lnTo>
                  <a:lnTo>
                    <a:pt x="274606" y="229553"/>
                  </a:lnTo>
                  <a:lnTo>
                    <a:pt x="281368" y="226409"/>
                  </a:lnTo>
                  <a:lnTo>
                    <a:pt x="276796" y="217170"/>
                  </a:lnTo>
                  <a:lnTo>
                    <a:pt x="284131" y="214789"/>
                  </a:lnTo>
                  <a:lnTo>
                    <a:pt x="276606" y="199835"/>
                  </a:lnTo>
                  <a:lnTo>
                    <a:pt x="271843" y="203454"/>
                  </a:lnTo>
                  <a:lnTo>
                    <a:pt x="268224" y="198120"/>
                  </a:lnTo>
                  <a:lnTo>
                    <a:pt x="263176" y="199644"/>
                  </a:lnTo>
                  <a:lnTo>
                    <a:pt x="254508" y="171736"/>
                  </a:lnTo>
                  <a:lnTo>
                    <a:pt x="258318" y="175736"/>
                  </a:lnTo>
                  <a:lnTo>
                    <a:pt x="261461" y="174403"/>
                  </a:lnTo>
                  <a:lnTo>
                    <a:pt x="258604" y="167354"/>
                  </a:lnTo>
                  <a:lnTo>
                    <a:pt x="270320" y="160401"/>
                  </a:lnTo>
                  <a:lnTo>
                    <a:pt x="273653" y="161163"/>
                  </a:lnTo>
                  <a:lnTo>
                    <a:pt x="272605" y="158115"/>
                  </a:lnTo>
                  <a:lnTo>
                    <a:pt x="281464" y="159829"/>
                  </a:lnTo>
                  <a:lnTo>
                    <a:pt x="311372" y="139351"/>
                  </a:lnTo>
                  <a:lnTo>
                    <a:pt x="314325" y="133921"/>
                  </a:lnTo>
                  <a:lnTo>
                    <a:pt x="330232" y="128683"/>
                  </a:lnTo>
                  <a:lnTo>
                    <a:pt x="326898" y="109728"/>
                  </a:lnTo>
                  <a:lnTo>
                    <a:pt x="328232" y="117062"/>
                  </a:lnTo>
                  <a:lnTo>
                    <a:pt x="335089" y="114491"/>
                  </a:lnTo>
                  <a:lnTo>
                    <a:pt x="337947" y="125159"/>
                  </a:lnTo>
                  <a:lnTo>
                    <a:pt x="340328" y="124492"/>
                  </a:lnTo>
                  <a:lnTo>
                    <a:pt x="338518" y="117729"/>
                  </a:lnTo>
                  <a:lnTo>
                    <a:pt x="343948" y="119348"/>
                  </a:lnTo>
                  <a:lnTo>
                    <a:pt x="348139" y="133541"/>
                  </a:lnTo>
                  <a:lnTo>
                    <a:pt x="363474" y="142780"/>
                  </a:lnTo>
                  <a:lnTo>
                    <a:pt x="382905" y="147066"/>
                  </a:lnTo>
                  <a:lnTo>
                    <a:pt x="383286" y="149924"/>
                  </a:lnTo>
                  <a:lnTo>
                    <a:pt x="390811" y="148876"/>
                  </a:lnTo>
                  <a:lnTo>
                    <a:pt x="399192" y="154115"/>
                  </a:lnTo>
                  <a:lnTo>
                    <a:pt x="403003" y="147447"/>
                  </a:lnTo>
                  <a:lnTo>
                    <a:pt x="429292" y="149733"/>
                  </a:lnTo>
                  <a:lnTo>
                    <a:pt x="439102" y="158020"/>
                  </a:lnTo>
                  <a:lnTo>
                    <a:pt x="440245" y="150781"/>
                  </a:lnTo>
                  <a:lnTo>
                    <a:pt x="451009" y="159449"/>
                  </a:lnTo>
                  <a:lnTo>
                    <a:pt x="453390" y="158210"/>
                  </a:lnTo>
                  <a:lnTo>
                    <a:pt x="464058" y="171164"/>
                  </a:lnTo>
                  <a:lnTo>
                    <a:pt x="465677" y="169640"/>
                  </a:lnTo>
                  <a:lnTo>
                    <a:pt x="468630" y="172688"/>
                  </a:lnTo>
                  <a:lnTo>
                    <a:pt x="466344" y="179546"/>
                  </a:lnTo>
                  <a:lnTo>
                    <a:pt x="468820" y="188976"/>
                  </a:lnTo>
                  <a:lnTo>
                    <a:pt x="483870" y="181642"/>
                  </a:lnTo>
                  <a:lnTo>
                    <a:pt x="485680" y="188786"/>
                  </a:lnTo>
                  <a:lnTo>
                    <a:pt x="488823" y="187547"/>
                  </a:lnTo>
                  <a:lnTo>
                    <a:pt x="499205" y="203168"/>
                  </a:lnTo>
                  <a:lnTo>
                    <a:pt x="493776" y="207454"/>
                  </a:lnTo>
                  <a:lnTo>
                    <a:pt x="498539" y="213265"/>
                  </a:lnTo>
                  <a:lnTo>
                    <a:pt x="507302" y="210788"/>
                  </a:lnTo>
                  <a:lnTo>
                    <a:pt x="501586" y="214027"/>
                  </a:lnTo>
                  <a:lnTo>
                    <a:pt x="501872" y="217932"/>
                  </a:lnTo>
                  <a:lnTo>
                    <a:pt x="496634" y="221837"/>
                  </a:lnTo>
                  <a:lnTo>
                    <a:pt x="485870" y="225552"/>
                  </a:lnTo>
                  <a:lnTo>
                    <a:pt x="469392" y="246412"/>
                  </a:lnTo>
                  <a:lnTo>
                    <a:pt x="464630" y="243935"/>
                  </a:lnTo>
                  <a:lnTo>
                    <a:pt x="460534" y="249650"/>
                  </a:lnTo>
                  <a:lnTo>
                    <a:pt x="464534" y="254508"/>
                  </a:lnTo>
                  <a:lnTo>
                    <a:pt x="457486" y="265557"/>
                  </a:lnTo>
                  <a:lnTo>
                    <a:pt x="466154" y="277940"/>
                  </a:lnTo>
                  <a:lnTo>
                    <a:pt x="455105" y="271462"/>
                  </a:lnTo>
                  <a:lnTo>
                    <a:pt x="450437" y="272225"/>
                  </a:lnTo>
                  <a:lnTo>
                    <a:pt x="425863" y="297085"/>
                  </a:lnTo>
                  <a:lnTo>
                    <a:pt x="450247" y="323469"/>
                  </a:lnTo>
                  <a:lnTo>
                    <a:pt x="456533" y="334042"/>
                  </a:lnTo>
                  <a:lnTo>
                    <a:pt x="456629" y="338900"/>
                  </a:lnTo>
                  <a:lnTo>
                    <a:pt x="446723" y="343471"/>
                  </a:lnTo>
                  <a:lnTo>
                    <a:pt x="454819" y="351568"/>
                  </a:lnTo>
                  <a:lnTo>
                    <a:pt x="451961" y="355854"/>
                  </a:lnTo>
                  <a:lnTo>
                    <a:pt x="437864" y="364903"/>
                  </a:lnTo>
                  <a:lnTo>
                    <a:pt x="437483" y="367856"/>
                  </a:lnTo>
                  <a:lnTo>
                    <a:pt x="430530" y="370808"/>
                  </a:lnTo>
                  <a:lnTo>
                    <a:pt x="432625" y="372332"/>
                  </a:lnTo>
                  <a:lnTo>
                    <a:pt x="419005" y="386715"/>
                  </a:lnTo>
                  <a:lnTo>
                    <a:pt x="422243" y="384048"/>
                  </a:lnTo>
                  <a:lnTo>
                    <a:pt x="425958" y="388334"/>
                  </a:lnTo>
                  <a:lnTo>
                    <a:pt x="410623" y="408051"/>
                  </a:lnTo>
                  <a:lnTo>
                    <a:pt x="415766" y="414147"/>
                  </a:lnTo>
                  <a:lnTo>
                    <a:pt x="402145" y="430816"/>
                  </a:lnTo>
                  <a:lnTo>
                    <a:pt x="395383" y="429292"/>
                  </a:lnTo>
                  <a:lnTo>
                    <a:pt x="390525" y="436054"/>
                  </a:lnTo>
                  <a:lnTo>
                    <a:pt x="395478" y="440531"/>
                  </a:lnTo>
                  <a:lnTo>
                    <a:pt x="381667" y="460724"/>
                  </a:lnTo>
                  <a:lnTo>
                    <a:pt x="382048" y="468154"/>
                  </a:lnTo>
                  <a:lnTo>
                    <a:pt x="379095" y="474821"/>
                  </a:lnTo>
                  <a:lnTo>
                    <a:pt x="379952" y="480536"/>
                  </a:lnTo>
                  <a:lnTo>
                    <a:pt x="393478" y="478155"/>
                  </a:lnTo>
                  <a:lnTo>
                    <a:pt x="408146" y="482632"/>
                  </a:lnTo>
                  <a:lnTo>
                    <a:pt x="412718" y="491395"/>
                  </a:lnTo>
                  <a:lnTo>
                    <a:pt x="413671" y="504254"/>
                  </a:lnTo>
                  <a:lnTo>
                    <a:pt x="430244" y="523685"/>
                  </a:lnTo>
                  <a:lnTo>
                    <a:pt x="428339" y="530638"/>
                  </a:lnTo>
                  <a:lnTo>
                    <a:pt x="421386" y="535305"/>
                  </a:lnTo>
                  <a:lnTo>
                    <a:pt x="417671" y="534258"/>
                  </a:lnTo>
                  <a:lnTo>
                    <a:pt x="410718" y="539496"/>
                  </a:lnTo>
                  <a:lnTo>
                    <a:pt x="388620" y="546830"/>
                  </a:lnTo>
                  <a:lnTo>
                    <a:pt x="388239" y="571595"/>
                  </a:lnTo>
                  <a:lnTo>
                    <a:pt x="384239" y="577691"/>
                  </a:lnTo>
                  <a:lnTo>
                    <a:pt x="403289" y="598265"/>
                  </a:lnTo>
                  <a:lnTo>
                    <a:pt x="422815" y="611505"/>
                  </a:lnTo>
                  <a:lnTo>
                    <a:pt x="416909" y="619316"/>
                  </a:lnTo>
                  <a:lnTo>
                    <a:pt x="421291" y="632746"/>
                  </a:lnTo>
                  <a:lnTo>
                    <a:pt x="441960" y="654749"/>
                  </a:lnTo>
                  <a:lnTo>
                    <a:pt x="435197" y="665036"/>
                  </a:lnTo>
                  <a:lnTo>
                    <a:pt x="445103" y="677990"/>
                  </a:lnTo>
                  <a:lnTo>
                    <a:pt x="456152" y="677704"/>
                  </a:lnTo>
                  <a:lnTo>
                    <a:pt x="456724" y="681323"/>
                  </a:lnTo>
                  <a:lnTo>
                    <a:pt x="465106" y="680466"/>
                  </a:lnTo>
                  <a:lnTo>
                    <a:pt x="469487" y="691039"/>
                  </a:lnTo>
                  <a:lnTo>
                    <a:pt x="478155" y="690944"/>
                  </a:lnTo>
                  <a:lnTo>
                    <a:pt x="495967" y="697135"/>
                  </a:lnTo>
                  <a:lnTo>
                    <a:pt x="497014" y="691991"/>
                  </a:lnTo>
                  <a:lnTo>
                    <a:pt x="501396" y="694658"/>
                  </a:lnTo>
                  <a:lnTo>
                    <a:pt x="500443" y="698659"/>
                  </a:lnTo>
                  <a:lnTo>
                    <a:pt x="517207" y="706184"/>
                  </a:lnTo>
                  <a:lnTo>
                    <a:pt x="532829" y="702659"/>
                  </a:lnTo>
                  <a:lnTo>
                    <a:pt x="538449" y="697897"/>
                  </a:lnTo>
                  <a:lnTo>
                    <a:pt x="554736" y="693420"/>
                  </a:lnTo>
                  <a:lnTo>
                    <a:pt x="571024" y="695516"/>
                  </a:lnTo>
                  <a:lnTo>
                    <a:pt x="606933" y="687515"/>
                  </a:lnTo>
                  <a:lnTo>
                    <a:pt x="610648" y="685324"/>
                  </a:lnTo>
                  <a:lnTo>
                    <a:pt x="609505" y="675799"/>
                  </a:lnTo>
                  <a:lnTo>
                    <a:pt x="613982" y="678085"/>
                  </a:lnTo>
                  <a:lnTo>
                    <a:pt x="619030" y="675894"/>
                  </a:lnTo>
                  <a:lnTo>
                    <a:pt x="622554" y="681895"/>
                  </a:lnTo>
                  <a:lnTo>
                    <a:pt x="625030" y="668846"/>
                  </a:lnTo>
                  <a:lnTo>
                    <a:pt x="627126" y="668941"/>
                  </a:lnTo>
                  <a:lnTo>
                    <a:pt x="626650" y="673037"/>
                  </a:lnTo>
                  <a:lnTo>
                    <a:pt x="629412" y="673513"/>
                  </a:lnTo>
                  <a:lnTo>
                    <a:pt x="629221" y="675799"/>
                  </a:lnTo>
                  <a:lnTo>
                    <a:pt x="636841" y="679609"/>
                  </a:lnTo>
                  <a:lnTo>
                    <a:pt x="641890" y="678561"/>
                  </a:lnTo>
                  <a:lnTo>
                    <a:pt x="646938" y="682085"/>
                  </a:lnTo>
                  <a:lnTo>
                    <a:pt x="655701" y="675704"/>
                  </a:lnTo>
                  <a:lnTo>
                    <a:pt x="665607" y="689229"/>
                  </a:lnTo>
                  <a:lnTo>
                    <a:pt x="668274" y="685514"/>
                  </a:lnTo>
                  <a:lnTo>
                    <a:pt x="676084" y="686943"/>
                  </a:lnTo>
                  <a:lnTo>
                    <a:pt x="675989" y="689134"/>
                  </a:lnTo>
                  <a:lnTo>
                    <a:pt x="680085" y="688467"/>
                  </a:lnTo>
                  <a:lnTo>
                    <a:pt x="677133" y="695230"/>
                  </a:lnTo>
                  <a:lnTo>
                    <a:pt x="681133" y="695801"/>
                  </a:lnTo>
                  <a:lnTo>
                    <a:pt x="681514" y="699611"/>
                  </a:lnTo>
                  <a:lnTo>
                    <a:pt x="690563" y="697040"/>
                  </a:lnTo>
                  <a:lnTo>
                    <a:pt x="689039" y="703136"/>
                  </a:lnTo>
                  <a:lnTo>
                    <a:pt x="699516" y="702088"/>
                  </a:lnTo>
                  <a:lnTo>
                    <a:pt x="699040" y="705421"/>
                  </a:lnTo>
                  <a:lnTo>
                    <a:pt x="695801" y="706374"/>
                  </a:lnTo>
                  <a:lnTo>
                    <a:pt x="707231" y="716661"/>
                  </a:lnTo>
                  <a:lnTo>
                    <a:pt x="719900" y="738378"/>
                  </a:lnTo>
                  <a:lnTo>
                    <a:pt x="723900" y="735521"/>
                  </a:lnTo>
                  <a:lnTo>
                    <a:pt x="725329" y="739140"/>
                  </a:lnTo>
                  <a:lnTo>
                    <a:pt x="721233" y="741712"/>
                  </a:lnTo>
                  <a:lnTo>
                    <a:pt x="719614" y="753618"/>
                  </a:lnTo>
                  <a:lnTo>
                    <a:pt x="722281" y="766096"/>
                  </a:lnTo>
                  <a:lnTo>
                    <a:pt x="726377" y="766096"/>
                  </a:lnTo>
                  <a:lnTo>
                    <a:pt x="745807" y="785051"/>
                  </a:lnTo>
                  <a:lnTo>
                    <a:pt x="750475" y="785051"/>
                  </a:lnTo>
                  <a:lnTo>
                    <a:pt x="778288" y="779336"/>
                  </a:lnTo>
                  <a:lnTo>
                    <a:pt x="797147" y="770858"/>
                  </a:lnTo>
                  <a:lnTo>
                    <a:pt x="801814" y="762000"/>
                  </a:lnTo>
                  <a:lnTo>
                    <a:pt x="797909" y="754761"/>
                  </a:lnTo>
                  <a:lnTo>
                    <a:pt x="805720" y="746189"/>
                  </a:lnTo>
                  <a:lnTo>
                    <a:pt x="811816" y="752189"/>
                  </a:lnTo>
                  <a:lnTo>
                    <a:pt x="817626" y="752666"/>
                  </a:lnTo>
                  <a:lnTo>
                    <a:pt x="822389" y="749046"/>
                  </a:lnTo>
                  <a:lnTo>
                    <a:pt x="819436" y="733425"/>
                  </a:lnTo>
                  <a:lnTo>
                    <a:pt x="811244" y="730758"/>
                  </a:lnTo>
                  <a:lnTo>
                    <a:pt x="810673" y="726758"/>
                  </a:lnTo>
                  <a:lnTo>
                    <a:pt x="805149" y="725805"/>
                  </a:lnTo>
                  <a:lnTo>
                    <a:pt x="806768" y="722281"/>
                  </a:lnTo>
                  <a:lnTo>
                    <a:pt x="789051" y="710756"/>
                  </a:lnTo>
                  <a:lnTo>
                    <a:pt x="775335" y="705517"/>
                  </a:lnTo>
                  <a:lnTo>
                    <a:pt x="773335" y="695801"/>
                  </a:lnTo>
                  <a:lnTo>
                    <a:pt x="764953" y="693611"/>
                  </a:lnTo>
                  <a:lnTo>
                    <a:pt x="759809" y="678752"/>
                  </a:lnTo>
                  <a:lnTo>
                    <a:pt x="756190" y="675418"/>
                  </a:lnTo>
                  <a:lnTo>
                    <a:pt x="751141" y="675227"/>
                  </a:lnTo>
                  <a:lnTo>
                    <a:pt x="754285" y="666369"/>
                  </a:lnTo>
                  <a:lnTo>
                    <a:pt x="757618" y="663893"/>
                  </a:lnTo>
                  <a:lnTo>
                    <a:pt x="761619" y="666655"/>
                  </a:lnTo>
                  <a:lnTo>
                    <a:pt x="765143" y="665798"/>
                  </a:lnTo>
                  <a:lnTo>
                    <a:pt x="766191" y="662845"/>
                  </a:lnTo>
                  <a:lnTo>
                    <a:pt x="761619" y="660273"/>
                  </a:lnTo>
                  <a:lnTo>
                    <a:pt x="762095" y="656273"/>
                  </a:lnTo>
                  <a:lnTo>
                    <a:pt x="765048" y="655415"/>
                  </a:lnTo>
                  <a:lnTo>
                    <a:pt x="765429" y="651510"/>
                  </a:lnTo>
                  <a:lnTo>
                    <a:pt x="762286" y="648176"/>
                  </a:lnTo>
                  <a:lnTo>
                    <a:pt x="768572" y="615125"/>
                  </a:lnTo>
                  <a:lnTo>
                    <a:pt x="767049" y="610934"/>
                  </a:lnTo>
                  <a:lnTo>
                    <a:pt x="760857" y="647510"/>
                  </a:lnTo>
                  <a:lnTo>
                    <a:pt x="759714" y="640080"/>
                  </a:lnTo>
                  <a:lnTo>
                    <a:pt x="765810" y="610743"/>
                  </a:lnTo>
                  <a:lnTo>
                    <a:pt x="748570" y="607600"/>
                  </a:lnTo>
                  <a:lnTo>
                    <a:pt x="746093" y="586931"/>
                  </a:lnTo>
                  <a:lnTo>
                    <a:pt x="733996" y="566833"/>
                  </a:lnTo>
                  <a:lnTo>
                    <a:pt x="741521" y="563404"/>
                  </a:lnTo>
                  <a:lnTo>
                    <a:pt x="739426" y="552641"/>
                  </a:lnTo>
                  <a:lnTo>
                    <a:pt x="743902" y="547497"/>
                  </a:lnTo>
                  <a:lnTo>
                    <a:pt x="748093" y="533305"/>
                  </a:lnTo>
                  <a:lnTo>
                    <a:pt x="753618" y="529876"/>
                  </a:lnTo>
                  <a:lnTo>
                    <a:pt x="753999" y="523113"/>
                  </a:lnTo>
                  <a:lnTo>
                    <a:pt x="760000" y="520446"/>
                  </a:lnTo>
                  <a:lnTo>
                    <a:pt x="764095" y="525590"/>
                  </a:lnTo>
                  <a:lnTo>
                    <a:pt x="759714" y="515969"/>
                  </a:lnTo>
                  <a:lnTo>
                    <a:pt x="768477" y="508826"/>
                  </a:lnTo>
                  <a:lnTo>
                    <a:pt x="771716" y="500729"/>
                  </a:lnTo>
                  <a:lnTo>
                    <a:pt x="775335" y="497205"/>
                  </a:lnTo>
                  <a:lnTo>
                    <a:pt x="782669" y="495586"/>
                  </a:lnTo>
                  <a:lnTo>
                    <a:pt x="782860" y="492347"/>
                  </a:lnTo>
                  <a:lnTo>
                    <a:pt x="796480" y="482441"/>
                  </a:lnTo>
                  <a:lnTo>
                    <a:pt x="806482" y="479679"/>
                  </a:lnTo>
                  <a:lnTo>
                    <a:pt x="803434" y="478155"/>
                  </a:lnTo>
                  <a:lnTo>
                    <a:pt x="803910" y="470535"/>
                  </a:lnTo>
                  <a:lnTo>
                    <a:pt x="812387" y="458438"/>
                  </a:lnTo>
                  <a:lnTo>
                    <a:pt x="802862" y="440055"/>
                  </a:lnTo>
                  <a:lnTo>
                    <a:pt x="786003" y="419100"/>
                  </a:lnTo>
                  <a:lnTo>
                    <a:pt x="789432" y="422243"/>
                  </a:lnTo>
                  <a:lnTo>
                    <a:pt x="798862" y="411766"/>
                  </a:lnTo>
                  <a:lnTo>
                    <a:pt x="793242" y="403860"/>
                  </a:lnTo>
                  <a:lnTo>
                    <a:pt x="798862" y="400050"/>
                  </a:lnTo>
                  <a:lnTo>
                    <a:pt x="792670" y="388049"/>
                  </a:lnTo>
                  <a:lnTo>
                    <a:pt x="790575" y="389001"/>
                  </a:lnTo>
                  <a:lnTo>
                    <a:pt x="775240" y="369284"/>
                  </a:lnTo>
                  <a:lnTo>
                    <a:pt x="767334" y="372713"/>
                  </a:lnTo>
                  <a:lnTo>
                    <a:pt x="761619" y="355854"/>
                  </a:lnTo>
                  <a:lnTo>
                    <a:pt x="761619" y="341090"/>
                  </a:lnTo>
                  <a:lnTo>
                    <a:pt x="754475" y="342043"/>
                  </a:lnTo>
                  <a:lnTo>
                    <a:pt x="752666" y="337566"/>
                  </a:lnTo>
                  <a:lnTo>
                    <a:pt x="748379" y="341186"/>
                  </a:lnTo>
                  <a:lnTo>
                    <a:pt x="743331" y="313658"/>
                  </a:lnTo>
                  <a:lnTo>
                    <a:pt x="745522" y="312706"/>
                  </a:lnTo>
                  <a:lnTo>
                    <a:pt x="741045" y="301752"/>
                  </a:lnTo>
                  <a:lnTo>
                    <a:pt x="751427" y="293846"/>
                  </a:lnTo>
                  <a:lnTo>
                    <a:pt x="747332" y="284226"/>
                  </a:lnTo>
                  <a:lnTo>
                    <a:pt x="751237" y="282321"/>
                  </a:lnTo>
                  <a:lnTo>
                    <a:pt x="748093" y="273177"/>
                  </a:lnTo>
                  <a:lnTo>
                    <a:pt x="753618" y="254603"/>
                  </a:lnTo>
                  <a:lnTo>
                    <a:pt x="751141" y="244221"/>
                  </a:lnTo>
                  <a:lnTo>
                    <a:pt x="748379" y="245174"/>
                  </a:lnTo>
                  <a:lnTo>
                    <a:pt x="746950" y="234982"/>
                  </a:lnTo>
                  <a:lnTo>
                    <a:pt x="744188" y="233934"/>
                  </a:lnTo>
                  <a:lnTo>
                    <a:pt x="743712" y="226695"/>
                  </a:lnTo>
                  <a:lnTo>
                    <a:pt x="747808" y="223933"/>
                  </a:lnTo>
                  <a:lnTo>
                    <a:pt x="736568" y="206502"/>
                  </a:lnTo>
                  <a:lnTo>
                    <a:pt x="739521" y="206978"/>
                  </a:lnTo>
                  <a:lnTo>
                    <a:pt x="737807" y="202692"/>
                  </a:lnTo>
                  <a:lnTo>
                    <a:pt x="749046" y="200501"/>
                  </a:lnTo>
                  <a:lnTo>
                    <a:pt x="764286" y="203740"/>
                  </a:lnTo>
                  <a:lnTo>
                    <a:pt x="767525" y="223076"/>
                  </a:lnTo>
                  <a:lnTo>
                    <a:pt x="777716" y="221266"/>
                  </a:lnTo>
                  <a:lnTo>
                    <a:pt x="784384" y="219456"/>
                  </a:lnTo>
                  <a:lnTo>
                    <a:pt x="782384" y="202025"/>
                  </a:lnTo>
                  <a:lnTo>
                    <a:pt x="800958" y="199835"/>
                  </a:lnTo>
                  <a:lnTo>
                    <a:pt x="804005" y="201930"/>
                  </a:lnTo>
                  <a:lnTo>
                    <a:pt x="803339" y="204502"/>
                  </a:lnTo>
                  <a:lnTo>
                    <a:pt x="838105" y="188119"/>
                  </a:lnTo>
                  <a:lnTo>
                    <a:pt x="834580" y="155448"/>
                  </a:lnTo>
                  <a:lnTo>
                    <a:pt x="827341" y="156115"/>
                  </a:lnTo>
                  <a:lnTo>
                    <a:pt x="824579" y="149162"/>
                  </a:lnTo>
                  <a:lnTo>
                    <a:pt x="836105" y="151448"/>
                  </a:lnTo>
                  <a:lnTo>
                    <a:pt x="823817" y="116967"/>
                  </a:lnTo>
                  <a:lnTo>
                    <a:pt x="825341" y="114300"/>
                  </a:lnTo>
                  <a:lnTo>
                    <a:pt x="820960" y="113252"/>
                  </a:lnTo>
                  <a:lnTo>
                    <a:pt x="818674" y="99917"/>
                  </a:lnTo>
                  <a:lnTo>
                    <a:pt x="813245" y="88392"/>
                  </a:lnTo>
                  <a:lnTo>
                    <a:pt x="817055" y="86773"/>
                  </a:lnTo>
                  <a:lnTo>
                    <a:pt x="823913" y="84392"/>
                  </a:lnTo>
                  <a:lnTo>
                    <a:pt x="812482" y="55626"/>
                  </a:lnTo>
                  <a:lnTo>
                    <a:pt x="846011" y="22955"/>
                  </a:lnTo>
                  <a:lnTo>
                    <a:pt x="856774" y="18098"/>
                  </a:lnTo>
                  <a:lnTo>
                    <a:pt x="865823" y="9525"/>
                  </a:lnTo>
                  <a:lnTo>
                    <a:pt x="873633" y="24956"/>
                  </a:lnTo>
                  <a:lnTo>
                    <a:pt x="887730" y="42672"/>
                  </a:lnTo>
                  <a:lnTo>
                    <a:pt x="889730" y="47625"/>
                  </a:lnTo>
                  <a:lnTo>
                    <a:pt x="887349" y="48768"/>
                  </a:lnTo>
                  <a:lnTo>
                    <a:pt x="892016" y="60579"/>
                  </a:lnTo>
                  <a:lnTo>
                    <a:pt x="902018" y="77057"/>
                  </a:lnTo>
                  <a:lnTo>
                    <a:pt x="905542" y="75057"/>
                  </a:lnTo>
                  <a:lnTo>
                    <a:pt x="913543" y="91345"/>
                  </a:lnTo>
                  <a:lnTo>
                    <a:pt x="922591" y="93154"/>
                  </a:lnTo>
                  <a:lnTo>
                    <a:pt x="933736" y="84487"/>
                  </a:lnTo>
                  <a:lnTo>
                    <a:pt x="937832" y="85154"/>
                  </a:lnTo>
                  <a:lnTo>
                    <a:pt x="953452" y="76771"/>
                  </a:lnTo>
                  <a:lnTo>
                    <a:pt x="953738" y="80772"/>
                  </a:lnTo>
                  <a:lnTo>
                    <a:pt x="951833" y="81058"/>
                  </a:lnTo>
                  <a:lnTo>
                    <a:pt x="953548" y="89916"/>
                  </a:lnTo>
                  <a:lnTo>
                    <a:pt x="957072" y="90487"/>
                  </a:lnTo>
                  <a:lnTo>
                    <a:pt x="960501" y="102013"/>
                  </a:lnTo>
                  <a:lnTo>
                    <a:pt x="947833" y="120015"/>
                  </a:lnTo>
                  <a:lnTo>
                    <a:pt x="952976" y="128587"/>
                  </a:lnTo>
                  <a:lnTo>
                    <a:pt x="949261" y="132017"/>
                  </a:lnTo>
                  <a:lnTo>
                    <a:pt x="952119" y="138208"/>
                  </a:lnTo>
                  <a:lnTo>
                    <a:pt x="948690" y="144780"/>
                  </a:lnTo>
                  <a:lnTo>
                    <a:pt x="958405" y="145447"/>
                  </a:lnTo>
                  <a:lnTo>
                    <a:pt x="960311" y="171069"/>
                  </a:lnTo>
                  <a:lnTo>
                    <a:pt x="972408" y="159925"/>
                  </a:lnTo>
                  <a:lnTo>
                    <a:pt x="984695" y="154495"/>
                  </a:lnTo>
                  <a:lnTo>
                    <a:pt x="984504" y="160592"/>
                  </a:lnTo>
                  <a:lnTo>
                    <a:pt x="1012507" y="186023"/>
                  </a:lnTo>
                  <a:lnTo>
                    <a:pt x="1022032" y="208312"/>
                  </a:lnTo>
                  <a:lnTo>
                    <a:pt x="1028129" y="210693"/>
                  </a:lnTo>
                  <a:lnTo>
                    <a:pt x="1030129" y="209455"/>
                  </a:lnTo>
                  <a:lnTo>
                    <a:pt x="1029176" y="206502"/>
                  </a:lnTo>
                  <a:lnTo>
                    <a:pt x="1044321" y="200978"/>
                  </a:lnTo>
                  <a:lnTo>
                    <a:pt x="1049274" y="209931"/>
                  </a:lnTo>
                  <a:lnTo>
                    <a:pt x="1055180" y="202787"/>
                  </a:lnTo>
                  <a:lnTo>
                    <a:pt x="1058704" y="209360"/>
                  </a:lnTo>
                  <a:lnTo>
                    <a:pt x="1043845" y="227171"/>
                  </a:lnTo>
                  <a:lnTo>
                    <a:pt x="1053370" y="243173"/>
                  </a:lnTo>
                  <a:lnTo>
                    <a:pt x="1043274" y="249269"/>
                  </a:lnTo>
                  <a:lnTo>
                    <a:pt x="1040320" y="260795"/>
                  </a:lnTo>
                  <a:lnTo>
                    <a:pt x="1033272" y="264319"/>
                  </a:lnTo>
                  <a:lnTo>
                    <a:pt x="1026605" y="272415"/>
                  </a:lnTo>
                  <a:lnTo>
                    <a:pt x="1021175" y="270224"/>
                  </a:lnTo>
                  <a:lnTo>
                    <a:pt x="1007936" y="276987"/>
                  </a:lnTo>
                  <a:lnTo>
                    <a:pt x="996696" y="287369"/>
                  </a:lnTo>
                  <a:lnTo>
                    <a:pt x="1001554" y="291465"/>
                  </a:lnTo>
                  <a:lnTo>
                    <a:pt x="999268" y="293751"/>
                  </a:lnTo>
                  <a:lnTo>
                    <a:pt x="1004030" y="297656"/>
                  </a:lnTo>
                  <a:lnTo>
                    <a:pt x="998696" y="298895"/>
                  </a:lnTo>
                  <a:lnTo>
                    <a:pt x="1005840" y="308134"/>
                  </a:lnTo>
                  <a:lnTo>
                    <a:pt x="999839" y="314896"/>
                  </a:lnTo>
                  <a:lnTo>
                    <a:pt x="1003364" y="322040"/>
                  </a:lnTo>
                  <a:lnTo>
                    <a:pt x="994315" y="329375"/>
                  </a:lnTo>
                  <a:lnTo>
                    <a:pt x="1004601" y="345186"/>
                  </a:lnTo>
                  <a:lnTo>
                    <a:pt x="997744" y="362998"/>
                  </a:lnTo>
                  <a:lnTo>
                    <a:pt x="1004601" y="369570"/>
                  </a:lnTo>
                  <a:lnTo>
                    <a:pt x="1002506" y="374904"/>
                  </a:lnTo>
                  <a:lnTo>
                    <a:pt x="1000125" y="373094"/>
                  </a:lnTo>
                  <a:lnTo>
                    <a:pt x="994124" y="382429"/>
                  </a:lnTo>
                  <a:lnTo>
                    <a:pt x="953358" y="419576"/>
                  </a:lnTo>
                  <a:lnTo>
                    <a:pt x="980789" y="443294"/>
                  </a:lnTo>
                  <a:lnTo>
                    <a:pt x="978503" y="445103"/>
                  </a:lnTo>
                  <a:lnTo>
                    <a:pt x="980980" y="458248"/>
                  </a:lnTo>
                  <a:lnTo>
                    <a:pt x="994029" y="486061"/>
                  </a:lnTo>
                  <a:lnTo>
                    <a:pt x="984028" y="512159"/>
                  </a:lnTo>
                  <a:lnTo>
                    <a:pt x="1017937" y="511969"/>
                  </a:lnTo>
                  <a:lnTo>
                    <a:pt x="1026414" y="507778"/>
                  </a:lnTo>
                  <a:lnTo>
                    <a:pt x="1029938" y="495110"/>
                  </a:lnTo>
                  <a:lnTo>
                    <a:pt x="1044226" y="504444"/>
                  </a:lnTo>
                  <a:lnTo>
                    <a:pt x="1046321" y="501777"/>
                  </a:lnTo>
                  <a:lnTo>
                    <a:pt x="1055465" y="509207"/>
                  </a:lnTo>
                  <a:lnTo>
                    <a:pt x="1060132" y="503492"/>
                  </a:lnTo>
                  <a:lnTo>
                    <a:pt x="1050798" y="496253"/>
                  </a:lnTo>
                  <a:lnTo>
                    <a:pt x="1051370" y="493871"/>
                  </a:lnTo>
                  <a:lnTo>
                    <a:pt x="1093756" y="530257"/>
                  </a:lnTo>
                  <a:lnTo>
                    <a:pt x="1090899" y="539401"/>
                  </a:lnTo>
                  <a:lnTo>
                    <a:pt x="1093375" y="543496"/>
                  </a:lnTo>
                  <a:lnTo>
                    <a:pt x="1077183" y="549212"/>
                  </a:lnTo>
                  <a:lnTo>
                    <a:pt x="1066991" y="571595"/>
                  </a:lnTo>
                  <a:lnTo>
                    <a:pt x="1071467" y="579692"/>
                  </a:lnTo>
                  <a:lnTo>
                    <a:pt x="1069657" y="580739"/>
                  </a:lnTo>
                  <a:lnTo>
                    <a:pt x="1072992" y="589598"/>
                  </a:lnTo>
                  <a:lnTo>
                    <a:pt x="1083469" y="607124"/>
                  </a:lnTo>
                  <a:lnTo>
                    <a:pt x="1077468" y="616458"/>
                  </a:lnTo>
                  <a:lnTo>
                    <a:pt x="1077373" y="621602"/>
                  </a:lnTo>
                  <a:lnTo>
                    <a:pt x="1073277" y="624840"/>
                  </a:lnTo>
                  <a:lnTo>
                    <a:pt x="1075944" y="629031"/>
                  </a:lnTo>
                  <a:lnTo>
                    <a:pt x="1074230" y="632460"/>
                  </a:lnTo>
                  <a:lnTo>
                    <a:pt x="1081945" y="636746"/>
                  </a:lnTo>
                  <a:lnTo>
                    <a:pt x="1084802" y="644652"/>
                  </a:lnTo>
                  <a:lnTo>
                    <a:pt x="1085469" y="651796"/>
                  </a:lnTo>
                  <a:lnTo>
                    <a:pt x="1081659" y="655987"/>
                  </a:lnTo>
                  <a:lnTo>
                    <a:pt x="1086993" y="664464"/>
                  </a:lnTo>
                  <a:lnTo>
                    <a:pt x="1082611" y="669417"/>
                  </a:lnTo>
                  <a:lnTo>
                    <a:pt x="1082897" y="683895"/>
                  </a:lnTo>
                  <a:lnTo>
                    <a:pt x="1082897" y="699897"/>
                  </a:lnTo>
                  <a:lnTo>
                    <a:pt x="1069753" y="715328"/>
                  </a:lnTo>
                  <a:lnTo>
                    <a:pt x="1064038" y="725996"/>
                  </a:lnTo>
                  <a:lnTo>
                    <a:pt x="1080611" y="750856"/>
                  </a:lnTo>
                  <a:lnTo>
                    <a:pt x="1095280" y="767715"/>
                  </a:lnTo>
                  <a:lnTo>
                    <a:pt x="1088136" y="771716"/>
                  </a:lnTo>
                  <a:lnTo>
                    <a:pt x="1098709" y="786479"/>
                  </a:lnTo>
                  <a:lnTo>
                    <a:pt x="1095566" y="789623"/>
                  </a:lnTo>
                  <a:lnTo>
                    <a:pt x="1093280" y="800195"/>
                  </a:lnTo>
                  <a:lnTo>
                    <a:pt x="1094041" y="812387"/>
                  </a:lnTo>
                  <a:lnTo>
                    <a:pt x="1106329" y="814864"/>
                  </a:lnTo>
                  <a:lnTo>
                    <a:pt x="1122902" y="811435"/>
                  </a:lnTo>
                  <a:lnTo>
                    <a:pt x="1126617" y="816483"/>
                  </a:lnTo>
                  <a:lnTo>
                    <a:pt x="1133951" y="818102"/>
                  </a:lnTo>
                  <a:lnTo>
                    <a:pt x="1189291" y="804386"/>
                  </a:lnTo>
                  <a:lnTo>
                    <a:pt x="1192244" y="830485"/>
                  </a:lnTo>
                  <a:lnTo>
                    <a:pt x="1197388" y="831723"/>
                  </a:lnTo>
                  <a:lnTo>
                    <a:pt x="1192625" y="854488"/>
                  </a:lnTo>
                  <a:lnTo>
                    <a:pt x="1180433" y="877062"/>
                  </a:lnTo>
                  <a:lnTo>
                    <a:pt x="1161574" y="894588"/>
                  </a:lnTo>
                  <a:lnTo>
                    <a:pt x="1148429" y="912781"/>
                  </a:lnTo>
                  <a:lnTo>
                    <a:pt x="1144143" y="924116"/>
                  </a:lnTo>
                  <a:lnTo>
                    <a:pt x="1131951" y="933831"/>
                  </a:lnTo>
                  <a:lnTo>
                    <a:pt x="1078706" y="918496"/>
                  </a:lnTo>
                  <a:lnTo>
                    <a:pt x="1075658" y="917067"/>
                  </a:lnTo>
                  <a:lnTo>
                    <a:pt x="1068800" y="903446"/>
                  </a:lnTo>
                  <a:lnTo>
                    <a:pt x="1066609" y="905161"/>
                  </a:lnTo>
                  <a:lnTo>
                    <a:pt x="1063276" y="914019"/>
                  </a:lnTo>
                  <a:lnTo>
                    <a:pt x="1053751" y="926211"/>
                  </a:lnTo>
                  <a:lnTo>
                    <a:pt x="1048417" y="939737"/>
                  </a:lnTo>
                  <a:lnTo>
                    <a:pt x="1042130" y="941165"/>
                  </a:lnTo>
                  <a:lnTo>
                    <a:pt x="1039939" y="947071"/>
                  </a:lnTo>
                  <a:lnTo>
                    <a:pt x="1037844" y="944975"/>
                  </a:lnTo>
                  <a:lnTo>
                    <a:pt x="1034605" y="950119"/>
                  </a:lnTo>
                  <a:lnTo>
                    <a:pt x="1033749" y="967359"/>
                  </a:lnTo>
                  <a:lnTo>
                    <a:pt x="1038034" y="981837"/>
                  </a:lnTo>
                  <a:lnTo>
                    <a:pt x="1029748" y="1000696"/>
                  </a:lnTo>
                  <a:lnTo>
                    <a:pt x="1032129" y="1022414"/>
                  </a:lnTo>
                  <a:lnTo>
                    <a:pt x="1035653" y="1017556"/>
                  </a:lnTo>
                  <a:lnTo>
                    <a:pt x="1035748" y="1011174"/>
                  </a:lnTo>
                  <a:lnTo>
                    <a:pt x="1039559" y="1012603"/>
                  </a:lnTo>
                  <a:lnTo>
                    <a:pt x="1039177" y="1017556"/>
                  </a:lnTo>
                  <a:lnTo>
                    <a:pt x="1033843" y="1024795"/>
                  </a:lnTo>
                  <a:lnTo>
                    <a:pt x="1036034" y="1029938"/>
                  </a:lnTo>
                  <a:lnTo>
                    <a:pt x="1032986" y="1034415"/>
                  </a:lnTo>
                  <a:lnTo>
                    <a:pt x="1046321" y="1035463"/>
                  </a:lnTo>
                  <a:lnTo>
                    <a:pt x="1053370" y="1043464"/>
                  </a:lnTo>
                  <a:lnTo>
                    <a:pt x="1055656" y="1054799"/>
                  </a:lnTo>
                  <a:lnTo>
                    <a:pt x="1064133" y="1055656"/>
                  </a:lnTo>
                  <a:lnTo>
                    <a:pt x="1130808" y="1037177"/>
                  </a:lnTo>
                  <a:lnTo>
                    <a:pt x="1147953" y="1066514"/>
                  </a:lnTo>
                  <a:lnTo>
                    <a:pt x="1156621" y="1072801"/>
                  </a:lnTo>
                  <a:lnTo>
                    <a:pt x="1151287" y="1080992"/>
                  </a:lnTo>
                  <a:lnTo>
                    <a:pt x="1139190" y="1084898"/>
                  </a:lnTo>
                  <a:lnTo>
                    <a:pt x="1136523" y="1107567"/>
                  </a:lnTo>
                  <a:lnTo>
                    <a:pt x="1128236" y="1114330"/>
                  </a:lnTo>
                  <a:lnTo>
                    <a:pt x="1125569" y="1115378"/>
                  </a:lnTo>
                  <a:lnTo>
                    <a:pt x="1124045" y="1113377"/>
                  </a:lnTo>
                  <a:lnTo>
                    <a:pt x="1108520" y="1130237"/>
                  </a:lnTo>
                  <a:lnTo>
                    <a:pt x="1116806" y="1143572"/>
                  </a:lnTo>
                  <a:lnTo>
                    <a:pt x="1118711" y="1154811"/>
                  </a:lnTo>
                  <a:lnTo>
                    <a:pt x="1126617" y="1172147"/>
                  </a:lnTo>
                  <a:lnTo>
                    <a:pt x="1142048" y="1186720"/>
                  </a:lnTo>
                  <a:lnTo>
                    <a:pt x="1144810" y="1205294"/>
                  </a:lnTo>
                  <a:lnTo>
                    <a:pt x="1141190" y="1212628"/>
                  </a:lnTo>
                  <a:lnTo>
                    <a:pt x="1142333" y="1216819"/>
                  </a:lnTo>
                  <a:lnTo>
                    <a:pt x="1152144" y="1223391"/>
                  </a:lnTo>
                  <a:lnTo>
                    <a:pt x="1161859" y="1238631"/>
                  </a:lnTo>
                  <a:lnTo>
                    <a:pt x="1177767" y="1252919"/>
                  </a:lnTo>
                  <a:lnTo>
                    <a:pt x="1182338" y="1247394"/>
                  </a:lnTo>
                  <a:lnTo>
                    <a:pt x="1187577" y="1247775"/>
                  </a:lnTo>
                  <a:lnTo>
                    <a:pt x="1193197" y="1257681"/>
                  </a:lnTo>
                  <a:lnTo>
                    <a:pt x="1207294" y="1258919"/>
                  </a:lnTo>
                  <a:lnTo>
                    <a:pt x="1215771" y="1253776"/>
                  </a:lnTo>
                  <a:lnTo>
                    <a:pt x="1221486" y="1257205"/>
                  </a:lnTo>
                  <a:lnTo>
                    <a:pt x="1226439" y="1256919"/>
                  </a:lnTo>
                  <a:lnTo>
                    <a:pt x="1235107" y="1250156"/>
                  </a:lnTo>
                  <a:lnTo>
                    <a:pt x="1242632" y="1261872"/>
                  </a:lnTo>
                  <a:lnTo>
                    <a:pt x="1260062" y="1260825"/>
                  </a:lnTo>
                  <a:lnTo>
                    <a:pt x="1269682" y="1266254"/>
                  </a:lnTo>
                  <a:lnTo>
                    <a:pt x="1280827" y="1263015"/>
                  </a:lnTo>
                  <a:lnTo>
                    <a:pt x="1290352" y="1255681"/>
                  </a:lnTo>
                  <a:lnTo>
                    <a:pt x="1296448" y="1258634"/>
                  </a:lnTo>
                  <a:lnTo>
                    <a:pt x="1305877" y="1269683"/>
                  </a:lnTo>
                  <a:lnTo>
                    <a:pt x="1285399" y="1315308"/>
                  </a:lnTo>
                  <a:lnTo>
                    <a:pt x="1290257" y="1334453"/>
                  </a:lnTo>
                  <a:lnTo>
                    <a:pt x="1297400" y="1344168"/>
                  </a:lnTo>
                  <a:lnTo>
                    <a:pt x="1297305" y="1348359"/>
                  </a:lnTo>
                  <a:lnTo>
                    <a:pt x="1278064" y="1349121"/>
                  </a:lnTo>
                  <a:lnTo>
                    <a:pt x="1258919" y="1355312"/>
                  </a:lnTo>
                  <a:lnTo>
                    <a:pt x="1257491" y="1377315"/>
                  </a:lnTo>
                  <a:lnTo>
                    <a:pt x="1251585" y="1396365"/>
                  </a:lnTo>
                  <a:lnTo>
                    <a:pt x="1248537" y="1396746"/>
                  </a:lnTo>
                  <a:lnTo>
                    <a:pt x="1247775" y="1401509"/>
                  </a:lnTo>
                  <a:lnTo>
                    <a:pt x="1223391" y="1419035"/>
                  </a:lnTo>
                  <a:lnTo>
                    <a:pt x="1215009" y="1416272"/>
                  </a:lnTo>
                  <a:lnTo>
                    <a:pt x="1212628" y="1418368"/>
                  </a:lnTo>
                  <a:lnTo>
                    <a:pt x="1208818" y="1417320"/>
                  </a:lnTo>
                  <a:lnTo>
                    <a:pt x="1208246" y="1423607"/>
                  </a:lnTo>
                  <a:lnTo>
                    <a:pt x="1201864" y="1425607"/>
                  </a:lnTo>
                  <a:lnTo>
                    <a:pt x="1196435" y="1419701"/>
                  </a:lnTo>
                  <a:lnTo>
                    <a:pt x="1197007" y="1432751"/>
                  </a:lnTo>
                  <a:lnTo>
                    <a:pt x="1199007" y="1434179"/>
                  </a:lnTo>
                  <a:lnTo>
                    <a:pt x="1196245" y="1435608"/>
                  </a:lnTo>
                  <a:lnTo>
                    <a:pt x="1177100" y="1437323"/>
                  </a:lnTo>
                  <a:lnTo>
                    <a:pt x="1164145" y="1435132"/>
                  </a:lnTo>
                  <a:lnTo>
                    <a:pt x="1154716" y="1440180"/>
                  </a:lnTo>
                  <a:lnTo>
                    <a:pt x="1153954" y="1451801"/>
                  </a:lnTo>
                  <a:lnTo>
                    <a:pt x="1158240" y="1458087"/>
                  </a:lnTo>
                  <a:lnTo>
                    <a:pt x="1157954" y="1469327"/>
                  </a:lnTo>
                  <a:lnTo>
                    <a:pt x="1162431" y="1479233"/>
                  </a:lnTo>
                  <a:lnTo>
                    <a:pt x="1159859" y="1497425"/>
                  </a:lnTo>
                  <a:lnTo>
                    <a:pt x="1149858" y="1492853"/>
                  </a:lnTo>
                  <a:lnTo>
                    <a:pt x="1134618" y="1495997"/>
                  </a:lnTo>
                  <a:lnTo>
                    <a:pt x="1129951" y="1491044"/>
                  </a:lnTo>
                  <a:lnTo>
                    <a:pt x="1117473" y="1487519"/>
                  </a:lnTo>
                  <a:lnTo>
                    <a:pt x="1100424" y="1487900"/>
                  </a:lnTo>
                  <a:lnTo>
                    <a:pt x="1094994" y="1490567"/>
                  </a:lnTo>
                  <a:lnTo>
                    <a:pt x="1095756" y="1498378"/>
                  </a:lnTo>
                  <a:lnTo>
                    <a:pt x="1093184" y="1498283"/>
                  </a:lnTo>
                  <a:lnTo>
                    <a:pt x="1091375" y="1505903"/>
                  </a:lnTo>
                  <a:lnTo>
                    <a:pt x="1085564" y="1506474"/>
                  </a:lnTo>
                  <a:lnTo>
                    <a:pt x="1082230" y="1514570"/>
                  </a:lnTo>
                  <a:lnTo>
                    <a:pt x="1078325" y="1513713"/>
                  </a:lnTo>
                  <a:lnTo>
                    <a:pt x="1073277" y="1516856"/>
                  </a:lnTo>
                  <a:lnTo>
                    <a:pt x="1066895" y="1514475"/>
                  </a:lnTo>
                  <a:lnTo>
                    <a:pt x="1064133" y="1509046"/>
                  </a:lnTo>
                  <a:lnTo>
                    <a:pt x="1067181" y="1497330"/>
                  </a:lnTo>
                  <a:lnTo>
                    <a:pt x="1064133" y="1491044"/>
                  </a:lnTo>
                  <a:lnTo>
                    <a:pt x="1061180" y="1492092"/>
                  </a:lnTo>
                  <a:lnTo>
                    <a:pt x="1052799" y="1505426"/>
                  </a:lnTo>
                  <a:lnTo>
                    <a:pt x="1040987" y="1498092"/>
                  </a:lnTo>
                  <a:lnTo>
                    <a:pt x="1035272" y="1497425"/>
                  </a:lnTo>
                  <a:lnTo>
                    <a:pt x="1028605" y="1497902"/>
                  </a:lnTo>
                  <a:lnTo>
                    <a:pt x="1025366" y="1499235"/>
                  </a:lnTo>
                  <a:lnTo>
                    <a:pt x="1027176" y="1489329"/>
                  </a:lnTo>
                  <a:lnTo>
                    <a:pt x="1012412" y="1487519"/>
                  </a:lnTo>
                  <a:lnTo>
                    <a:pt x="999839" y="1478852"/>
                  </a:lnTo>
                  <a:lnTo>
                    <a:pt x="997648" y="1461707"/>
                  </a:lnTo>
                  <a:lnTo>
                    <a:pt x="989552" y="1461421"/>
                  </a:lnTo>
                  <a:lnTo>
                    <a:pt x="978027" y="1455230"/>
                  </a:lnTo>
                  <a:lnTo>
                    <a:pt x="973645" y="1456754"/>
                  </a:lnTo>
                  <a:lnTo>
                    <a:pt x="980123" y="1485424"/>
                  </a:lnTo>
                  <a:lnTo>
                    <a:pt x="977646" y="1495139"/>
                  </a:lnTo>
                  <a:lnTo>
                    <a:pt x="973455" y="1501140"/>
                  </a:lnTo>
                  <a:lnTo>
                    <a:pt x="972979" y="1507712"/>
                  </a:lnTo>
                  <a:lnTo>
                    <a:pt x="965454" y="1515618"/>
                  </a:lnTo>
                  <a:lnTo>
                    <a:pt x="960025" y="1517523"/>
                  </a:lnTo>
                  <a:lnTo>
                    <a:pt x="947261" y="1538954"/>
                  </a:lnTo>
                  <a:lnTo>
                    <a:pt x="954024" y="1544669"/>
                  </a:lnTo>
                  <a:lnTo>
                    <a:pt x="950405" y="1547717"/>
                  </a:lnTo>
                  <a:lnTo>
                    <a:pt x="958405" y="1552861"/>
                  </a:lnTo>
                  <a:lnTo>
                    <a:pt x="955262" y="1561434"/>
                  </a:lnTo>
                  <a:lnTo>
                    <a:pt x="957453" y="1564005"/>
                  </a:lnTo>
                  <a:lnTo>
                    <a:pt x="952119" y="1570959"/>
                  </a:lnTo>
                  <a:lnTo>
                    <a:pt x="956882" y="1575626"/>
                  </a:lnTo>
                  <a:lnTo>
                    <a:pt x="940784" y="1582579"/>
                  </a:lnTo>
                  <a:lnTo>
                    <a:pt x="935641" y="1589246"/>
                  </a:lnTo>
                  <a:lnTo>
                    <a:pt x="925639" y="1580484"/>
                  </a:lnTo>
                  <a:lnTo>
                    <a:pt x="921448" y="1582293"/>
                  </a:lnTo>
                  <a:lnTo>
                    <a:pt x="914495" y="1580388"/>
                  </a:lnTo>
                  <a:lnTo>
                    <a:pt x="912114" y="1577912"/>
                  </a:lnTo>
                  <a:lnTo>
                    <a:pt x="911733" y="1569053"/>
                  </a:lnTo>
                  <a:lnTo>
                    <a:pt x="910495" y="1571435"/>
                  </a:lnTo>
                  <a:lnTo>
                    <a:pt x="904875" y="1570101"/>
                  </a:lnTo>
                  <a:lnTo>
                    <a:pt x="910876" y="1557338"/>
                  </a:lnTo>
                  <a:lnTo>
                    <a:pt x="908114" y="1550575"/>
                  </a:lnTo>
                  <a:lnTo>
                    <a:pt x="914019" y="1535621"/>
                  </a:lnTo>
                  <a:lnTo>
                    <a:pt x="905733" y="1525238"/>
                  </a:lnTo>
                  <a:lnTo>
                    <a:pt x="896874" y="1521524"/>
                  </a:lnTo>
                  <a:lnTo>
                    <a:pt x="897922" y="1513999"/>
                  </a:lnTo>
                  <a:lnTo>
                    <a:pt x="894302" y="1511808"/>
                  </a:lnTo>
                  <a:lnTo>
                    <a:pt x="885254" y="1521047"/>
                  </a:lnTo>
                  <a:lnTo>
                    <a:pt x="877062" y="1513237"/>
                  </a:lnTo>
                  <a:lnTo>
                    <a:pt x="860107" y="1514856"/>
                  </a:lnTo>
                  <a:lnTo>
                    <a:pt x="851630" y="1510856"/>
                  </a:lnTo>
                  <a:lnTo>
                    <a:pt x="851725" y="1514761"/>
                  </a:lnTo>
                  <a:lnTo>
                    <a:pt x="846391" y="1514666"/>
                  </a:lnTo>
                  <a:lnTo>
                    <a:pt x="846487" y="1517904"/>
                  </a:lnTo>
                  <a:lnTo>
                    <a:pt x="841057" y="1518000"/>
                  </a:lnTo>
                  <a:lnTo>
                    <a:pt x="843153" y="1527429"/>
                  </a:lnTo>
                  <a:lnTo>
                    <a:pt x="840295" y="1526000"/>
                  </a:lnTo>
                  <a:lnTo>
                    <a:pt x="828770" y="1532859"/>
                  </a:lnTo>
                  <a:lnTo>
                    <a:pt x="833057" y="1541050"/>
                  </a:lnTo>
                  <a:lnTo>
                    <a:pt x="834580" y="1540383"/>
                  </a:lnTo>
                  <a:lnTo>
                    <a:pt x="832295" y="1545431"/>
                  </a:lnTo>
                  <a:lnTo>
                    <a:pt x="834676" y="1546670"/>
                  </a:lnTo>
                  <a:lnTo>
                    <a:pt x="830580" y="1551718"/>
                  </a:lnTo>
                  <a:lnTo>
                    <a:pt x="846011" y="1576197"/>
                  </a:lnTo>
                  <a:lnTo>
                    <a:pt x="840962" y="1578102"/>
                  </a:lnTo>
                  <a:lnTo>
                    <a:pt x="843534" y="1585055"/>
                  </a:lnTo>
                  <a:lnTo>
                    <a:pt x="835819" y="1592009"/>
                  </a:lnTo>
                  <a:lnTo>
                    <a:pt x="836676" y="1599057"/>
                  </a:lnTo>
                  <a:lnTo>
                    <a:pt x="832390" y="1602200"/>
                  </a:lnTo>
                  <a:lnTo>
                    <a:pt x="837724" y="1608868"/>
                  </a:lnTo>
                  <a:lnTo>
                    <a:pt x="837724" y="1615154"/>
                  </a:lnTo>
                  <a:lnTo>
                    <a:pt x="842105" y="1618202"/>
                  </a:lnTo>
                  <a:lnTo>
                    <a:pt x="835819" y="1619441"/>
                  </a:lnTo>
                  <a:lnTo>
                    <a:pt x="835057" y="1628204"/>
                  </a:lnTo>
                  <a:lnTo>
                    <a:pt x="832675" y="1624965"/>
                  </a:lnTo>
                  <a:lnTo>
                    <a:pt x="826294" y="1630299"/>
                  </a:lnTo>
                  <a:lnTo>
                    <a:pt x="810292" y="1635157"/>
                  </a:lnTo>
                  <a:lnTo>
                    <a:pt x="799243" y="1643158"/>
                  </a:lnTo>
                  <a:lnTo>
                    <a:pt x="793528" y="1644492"/>
                  </a:lnTo>
                  <a:lnTo>
                    <a:pt x="787527" y="1639824"/>
                  </a:lnTo>
                  <a:lnTo>
                    <a:pt x="776668" y="1647159"/>
                  </a:lnTo>
                  <a:lnTo>
                    <a:pt x="776764" y="1650492"/>
                  </a:lnTo>
                  <a:lnTo>
                    <a:pt x="773239" y="1650016"/>
                  </a:lnTo>
                  <a:lnTo>
                    <a:pt x="771049" y="1652492"/>
                  </a:lnTo>
                  <a:lnTo>
                    <a:pt x="766476" y="1650397"/>
                  </a:lnTo>
                  <a:lnTo>
                    <a:pt x="766858" y="1652302"/>
                  </a:lnTo>
                  <a:lnTo>
                    <a:pt x="761048" y="1655445"/>
                  </a:lnTo>
                  <a:lnTo>
                    <a:pt x="754189" y="1654683"/>
                  </a:lnTo>
                  <a:lnTo>
                    <a:pt x="749332" y="1659827"/>
                  </a:lnTo>
                  <a:lnTo>
                    <a:pt x="746665" y="1675829"/>
                  </a:lnTo>
                  <a:lnTo>
                    <a:pt x="743902" y="1676781"/>
                  </a:lnTo>
                  <a:lnTo>
                    <a:pt x="745903" y="1684401"/>
                  </a:lnTo>
                  <a:lnTo>
                    <a:pt x="743998" y="1691164"/>
                  </a:lnTo>
                  <a:lnTo>
                    <a:pt x="736664" y="1695831"/>
                  </a:lnTo>
                  <a:lnTo>
                    <a:pt x="778955" y="1713834"/>
                  </a:lnTo>
                  <a:lnTo>
                    <a:pt x="783145" y="1708500"/>
                  </a:lnTo>
                  <a:lnTo>
                    <a:pt x="799624" y="1698117"/>
                  </a:lnTo>
                  <a:lnTo>
                    <a:pt x="799338" y="1702784"/>
                  </a:lnTo>
                  <a:lnTo>
                    <a:pt x="783622" y="1715834"/>
                  </a:lnTo>
                  <a:lnTo>
                    <a:pt x="787241" y="1717262"/>
                  </a:lnTo>
                  <a:lnTo>
                    <a:pt x="792766" y="1711738"/>
                  </a:lnTo>
                  <a:lnTo>
                    <a:pt x="795147" y="1715072"/>
                  </a:lnTo>
                  <a:lnTo>
                    <a:pt x="793052" y="1719072"/>
                  </a:lnTo>
                  <a:lnTo>
                    <a:pt x="811816" y="1722406"/>
                  </a:lnTo>
                  <a:lnTo>
                    <a:pt x="819150" y="1718882"/>
                  </a:lnTo>
                  <a:lnTo>
                    <a:pt x="821055" y="1720406"/>
                  </a:lnTo>
                  <a:lnTo>
                    <a:pt x="826008" y="1714500"/>
                  </a:lnTo>
                  <a:lnTo>
                    <a:pt x="828199" y="1715453"/>
                  </a:lnTo>
                  <a:lnTo>
                    <a:pt x="835247" y="1705356"/>
                  </a:lnTo>
                  <a:lnTo>
                    <a:pt x="840391" y="1709357"/>
                  </a:lnTo>
                  <a:lnTo>
                    <a:pt x="850964" y="1710595"/>
                  </a:lnTo>
                  <a:lnTo>
                    <a:pt x="853440" y="1714881"/>
                  </a:lnTo>
                  <a:lnTo>
                    <a:pt x="856679" y="1715072"/>
                  </a:lnTo>
                  <a:lnTo>
                    <a:pt x="863251" y="1712214"/>
                  </a:lnTo>
                  <a:lnTo>
                    <a:pt x="860012" y="1708118"/>
                  </a:lnTo>
                  <a:lnTo>
                    <a:pt x="866204" y="1704880"/>
                  </a:lnTo>
                  <a:lnTo>
                    <a:pt x="871633" y="1712119"/>
                  </a:lnTo>
                  <a:lnTo>
                    <a:pt x="871251" y="1715929"/>
                  </a:lnTo>
                  <a:lnTo>
                    <a:pt x="878205" y="1722596"/>
                  </a:lnTo>
                  <a:lnTo>
                    <a:pt x="879824" y="1729264"/>
                  </a:lnTo>
                  <a:lnTo>
                    <a:pt x="870871" y="1738884"/>
                  </a:lnTo>
                  <a:lnTo>
                    <a:pt x="874109" y="1748981"/>
                  </a:lnTo>
                  <a:lnTo>
                    <a:pt x="860679" y="1756696"/>
                  </a:lnTo>
                  <a:lnTo>
                    <a:pt x="838295" y="1755077"/>
                  </a:lnTo>
                  <a:lnTo>
                    <a:pt x="826580" y="1763173"/>
                  </a:lnTo>
                  <a:lnTo>
                    <a:pt x="814483" y="1760030"/>
                  </a:lnTo>
                  <a:lnTo>
                    <a:pt x="807625" y="1755267"/>
                  </a:lnTo>
                  <a:lnTo>
                    <a:pt x="791813" y="1754505"/>
                  </a:lnTo>
                  <a:lnTo>
                    <a:pt x="785241" y="1772793"/>
                  </a:lnTo>
                  <a:lnTo>
                    <a:pt x="786479" y="1774889"/>
                  </a:lnTo>
                  <a:lnTo>
                    <a:pt x="777907" y="1786700"/>
                  </a:lnTo>
                  <a:lnTo>
                    <a:pt x="758761" y="1790414"/>
                  </a:lnTo>
                  <a:lnTo>
                    <a:pt x="750856" y="1779651"/>
                  </a:lnTo>
                  <a:lnTo>
                    <a:pt x="728376" y="1762316"/>
                  </a:lnTo>
                  <a:lnTo>
                    <a:pt x="721900" y="1749933"/>
                  </a:lnTo>
                  <a:lnTo>
                    <a:pt x="715804" y="1745456"/>
                  </a:lnTo>
                  <a:lnTo>
                    <a:pt x="713232" y="1737741"/>
                  </a:lnTo>
                  <a:lnTo>
                    <a:pt x="709517" y="1741456"/>
                  </a:lnTo>
                  <a:lnTo>
                    <a:pt x="696277" y="1738027"/>
                  </a:lnTo>
                  <a:lnTo>
                    <a:pt x="668274" y="1739170"/>
                  </a:lnTo>
                  <a:lnTo>
                    <a:pt x="657796" y="1748123"/>
                  </a:lnTo>
                  <a:lnTo>
                    <a:pt x="651129" y="1749743"/>
                  </a:lnTo>
                  <a:lnTo>
                    <a:pt x="654939" y="1759077"/>
                  </a:lnTo>
                  <a:lnTo>
                    <a:pt x="656654" y="1783556"/>
                  </a:lnTo>
                  <a:lnTo>
                    <a:pt x="644366" y="1795463"/>
                  </a:lnTo>
                  <a:lnTo>
                    <a:pt x="651986" y="1811369"/>
                  </a:lnTo>
                  <a:lnTo>
                    <a:pt x="651986" y="1832801"/>
                  </a:lnTo>
                  <a:lnTo>
                    <a:pt x="641414" y="1847184"/>
                  </a:lnTo>
                  <a:lnTo>
                    <a:pt x="636841" y="1847374"/>
                  </a:lnTo>
                  <a:lnTo>
                    <a:pt x="635794" y="1850231"/>
                  </a:lnTo>
                  <a:lnTo>
                    <a:pt x="633793" y="1843850"/>
                  </a:lnTo>
                  <a:lnTo>
                    <a:pt x="629508" y="1844707"/>
                  </a:lnTo>
                  <a:lnTo>
                    <a:pt x="629508" y="1841087"/>
                  </a:lnTo>
                  <a:lnTo>
                    <a:pt x="626745" y="1841850"/>
                  </a:lnTo>
                  <a:lnTo>
                    <a:pt x="620077" y="1844802"/>
                  </a:lnTo>
                  <a:lnTo>
                    <a:pt x="618839" y="1848898"/>
                  </a:lnTo>
                  <a:lnTo>
                    <a:pt x="606933" y="1860709"/>
                  </a:lnTo>
                  <a:lnTo>
                    <a:pt x="598170" y="1855375"/>
                  </a:lnTo>
                  <a:lnTo>
                    <a:pt x="582930" y="1863281"/>
                  </a:lnTo>
                  <a:lnTo>
                    <a:pt x="576453" y="1855851"/>
                  </a:lnTo>
                  <a:lnTo>
                    <a:pt x="563689" y="1858233"/>
                  </a:lnTo>
                  <a:lnTo>
                    <a:pt x="549307" y="1857280"/>
                  </a:lnTo>
                  <a:lnTo>
                    <a:pt x="545306" y="1858137"/>
                  </a:lnTo>
                  <a:lnTo>
                    <a:pt x="535781" y="1867281"/>
                  </a:lnTo>
                  <a:lnTo>
                    <a:pt x="535210" y="1873758"/>
                  </a:lnTo>
                  <a:lnTo>
                    <a:pt x="525209" y="1876139"/>
                  </a:lnTo>
                  <a:lnTo>
                    <a:pt x="524446" y="1870805"/>
                  </a:lnTo>
                  <a:lnTo>
                    <a:pt x="533971" y="1855946"/>
                  </a:lnTo>
                  <a:lnTo>
                    <a:pt x="518922" y="1856804"/>
                  </a:lnTo>
                  <a:lnTo>
                    <a:pt x="521208" y="1852803"/>
                  </a:lnTo>
                  <a:lnTo>
                    <a:pt x="531686" y="1852994"/>
                  </a:lnTo>
                  <a:lnTo>
                    <a:pt x="526447" y="1840802"/>
                  </a:lnTo>
                  <a:lnTo>
                    <a:pt x="520732" y="1839183"/>
                  </a:lnTo>
                  <a:lnTo>
                    <a:pt x="511588" y="1831658"/>
                  </a:lnTo>
                  <a:lnTo>
                    <a:pt x="502348" y="1818037"/>
                  </a:lnTo>
                  <a:lnTo>
                    <a:pt x="496252" y="1814417"/>
                  </a:lnTo>
                  <a:lnTo>
                    <a:pt x="493300" y="1804130"/>
                  </a:lnTo>
                  <a:lnTo>
                    <a:pt x="487489" y="1798701"/>
                  </a:lnTo>
                  <a:lnTo>
                    <a:pt x="487775" y="1790129"/>
                  </a:lnTo>
                  <a:lnTo>
                    <a:pt x="504158" y="1778603"/>
                  </a:lnTo>
                  <a:lnTo>
                    <a:pt x="511873" y="1768317"/>
                  </a:lnTo>
                  <a:lnTo>
                    <a:pt x="518255" y="1751648"/>
                  </a:lnTo>
                  <a:lnTo>
                    <a:pt x="532257" y="1738694"/>
                  </a:lnTo>
                  <a:lnTo>
                    <a:pt x="527018" y="1732121"/>
                  </a:lnTo>
                  <a:lnTo>
                    <a:pt x="520827" y="1731645"/>
                  </a:lnTo>
                  <a:lnTo>
                    <a:pt x="520636" y="1728026"/>
                  </a:lnTo>
                  <a:lnTo>
                    <a:pt x="527304" y="1709547"/>
                  </a:lnTo>
                  <a:lnTo>
                    <a:pt x="528733" y="1691640"/>
                  </a:lnTo>
                  <a:lnTo>
                    <a:pt x="533686" y="1682306"/>
                  </a:lnTo>
                  <a:lnTo>
                    <a:pt x="522923" y="1671352"/>
                  </a:lnTo>
                  <a:lnTo>
                    <a:pt x="520922" y="1664589"/>
                  </a:lnTo>
                  <a:lnTo>
                    <a:pt x="523017" y="1661732"/>
                  </a:lnTo>
                  <a:lnTo>
                    <a:pt x="512064" y="1670018"/>
                  </a:lnTo>
                  <a:lnTo>
                    <a:pt x="493300" y="1665923"/>
                  </a:lnTo>
                  <a:lnTo>
                    <a:pt x="486918" y="1655350"/>
                  </a:lnTo>
                  <a:lnTo>
                    <a:pt x="463963" y="1632680"/>
                  </a:lnTo>
                  <a:lnTo>
                    <a:pt x="442436" y="1600391"/>
                  </a:lnTo>
                  <a:lnTo>
                    <a:pt x="455486" y="1587246"/>
                  </a:lnTo>
                  <a:lnTo>
                    <a:pt x="465106" y="1567148"/>
                  </a:lnTo>
                  <a:lnTo>
                    <a:pt x="483584" y="1555147"/>
                  </a:lnTo>
                  <a:lnTo>
                    <a:pt x="488823" y="1544384"/>
                  </a:lnTo>
                  <a:lnTo>
                    <a:pt x="484823" y="1538288"/>
                  </a:lnTo>
                  <a:lnTo>
                    <a:pt x="473583" y="1530477"/>
                  </a:lnTo>
                  <a:lnTo>
                    <a:pt x="472726" y="1525524"/>
                  </a:lnTo>
                  <a:lnTo>
                    <a:pt x="466344" y="1521238"/>
                  </a:lnTo>
                  <a:lnTo>
                    <a:pt x="466154" y="1517237"/>
                  </a:lnTo>
                  <a:lnTo>
                    <a:pt x="460724" y="1512665"/>
                  </a:lnTo>
                  <a:lnTo>
                    <a:pt x="461962" y="1511237"/>
                  </a:lnTo>
                  <a:lnTo>
                    <a:pt x="454819" y="1505808"/>
                  </a:lnTo>
                  <a:lnTo>
                    <a:pt x="446056" y="1509998"/>
                  </a:lnTo>
                  <a:lnTo>
                    <a:pt x="436436" y="1510189"/>
                  </a:lnTo>
                  <a:lnTo>
                    <a:pt x="430149" y="1515809"/>
                  </a:lnTo>
                  <a:lnTo>
                    <a:pt x="430244" y="1523429"/>
                  </a:lnTo>
                  <a:lnTo>
                    <a:pt x="436626" y="1528858"/>
                  </a:lnTo>
                  <a:lnTo>
                    <a:pt x="425863" y="1541526"/>
                  </a:lnTo>
                  <a:lnTo>
                    <a:pt x="407670" y="1553242"/>
                  </a:lnTo>
                  <a:lnTo>
                    <a:pt x="397288" y="1554099"/>
                  </a:lnTo>
                  <a:lnTo>
                    <a:pt x="387858" y="1558576"/>
                  </a:lnTo>
                  <a:lnTo>
                    <a:pt x="370713" y="1570959"/>
                  </a:lnTo>
                  <a:lnTo>
                    <a:pt x="378714" y="1576007"/>
                  </a:lnTo>
                  <a:lnTo>
                    <a:pt x="384048" y="1586484"/>
                  </a:lnTo>
                  <a:lnTo>
                    <a:pt x="381571" y="1587627"/>
                  </a:lnTo>
                  <a:lnTo>
                    <a:pt x="383572" y="1596390"/>
                  </a:lnTo>
                  <a:lnTo>
                    <a:pt x="398621" y="1613250"/>
                  </a:lnTo>
                  <a:lnTo>
                    <a:pt x="397955" y="1617917"/>
                  </a:lnTo>
                  <a:lnTo>
                    <a:pt x="379286" y="1631442"/>
                  </a:lnTo>
                  <a:lnTo>
                    <a:pt x="373380" y="1639062"/>
                  </a:lnTo>
                  <a:lnTo>
                    <a:pt x="366426" y="1641729"/>
                  </a:lnTo>
                  <a:lnTo>
                    <a:pt x="341852" y="1664303"/>
                  </a:lnTo>
                  <a:lnTo>
                    <a:pt x="330994" y="1661922"/>
                  </a:lnTo>
                  <a:lnTo>
                    <a:pt x="321659" y="1646873"/>
                  </a:lnTo>
                  <a:lnTo>
                    <a:pt x="315373" y="1652492"/>
                  </a:lnTo>
                  <a:lnTo>
                    <a:pt x="312039" y="1660303"/>
                  </a:lnTo>
                  <a:lnTo>
                    <a:pt x="314611" y="1669923"/>
                  </a:lnTo>
                  <a:lnTo>
                    <a:pt x="311944" y="1674686"/>
                  </a:lnTo>
                  <a:lnTo>
                    <a:pt x="279940" y="1704594"/>
                  </a:lnTo>
                  <a:close/>
                  <a:moveTo>
                    <a:pt x="810768" y="480251"/>
                  </a:moveTo>
                  <a:lnTo>
                    <a:pt x="824293" y="483775"/>
                  </a:lnTo>
                  <a:lnTo>
                    <a:pt x="825246" y="477584"/>
                  </a:lnTo>
                  <a:lnTo>
                    <a:pt x="820008" y="481870"/>
                  </a:lnTo>
                  <a:lnTo>
                    <a:pt x="810768" y="48025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6" name="Freihandform: Form 195">
              <a:extLst>
                <a:ext uri="{FF2B5EF4-FFF2-40B4-BE49-F238E27FC236}">
                  <a16:creationId xmlns:a16="http://schemas.microsoft.com/office/drawing/2014/main" id="{64472AF8-B333-4D9E-91A9-2A26AEE50331}"/>
                </a:ext>
              </a:extLst>
            </p:cNvPr>
            <p:cNvSpPr/>
            <p:nvPr/>
          </p:nvSpPr>
          <p:spPr>
            <a:xfrm>
              <a:off x="3158818" y="2734100"/>
              <a:ext cx="247500" cy="405900"/>
            </a:xfrm>
            <a:custGeom>
              <a:avLst/>
              <a:gdLst>
                <a:gd name="connsiteX0" fmla="*/ 441198 w 476250"/>
                <a:gd name="connsiteY0" fmla="*/ 472249 h 781050"/>
                <a:gd name="connsiteX1" fmla="*/ 450438 w 476250"/>
                <a:gd name="connsiteY1" fmla="*/ 473869 h 781050"/>
                <a:gd name="connsiteX2" fmla="*/ 455676 w 476250"/>
                <a:gd name="connsiteY2" fmla="*/ 469582 h 781050"/>
                <a:gd name="connsiteX3" fmla="*/ 454723 w 476250"/>
                <a:gd name="connsiteY3" fmla="*/ 475774 h 781050"/>
                <a:gd name="connsiteX4" fmla="*/ 441198 w 476250"/>
                <a:gd name="connsiteY4" fmla="*/ 472249 h 781050"/>
                <a:gd name="connsiteX5" fmla="*/ 59722 w 476250"/>
                <a:gd name="connsiteY5" fmla="*/ 141732 h 781050"/>
                <a:gd name="connsiteX6" fmla="*/ 55150 w 476250"/>
                <a:gd name="connsiteY6" fmla="*/ 125254 h 781050"/>
                <a:gd name="connsiteX7" fmla="*/ 48292 w 476250"/>
                <a:gd name="connsiteY7" fmla="*/ 123444 h 781050"/>
                <a:gd name="connsiteX8" fmla="*/ 52959 w 476250"/>
                <a:gd name="connsiteY8" fmla="*/ 110395 h 781050"/>
                <a:gd name="connsiteX9" fmla="*/ 46863 w 476250"/>
                <a:gd name="connsiteY9" fmla="*/ 86106 h 781050"/>
                <a:gd name="connsiteX10" fmla="*/ 51531 w 476250"/>
                <a:gd name="connsiteY10" fmla="*/ 79629 h 781050"/>
                <a:gd name="connsiteX11" fmla="*/ 44768 w 476250"/>
                <a:gd name="connsiteY11" fmla="*/ 55816 h 781050"/>
                <a:gd name="connsiteX12" fmla="*/ 54864 w 476250"/>
                <a:gd name="connsiteY12" fmla="*/ 50482 h 781050"/>
                <a:gd name="connsiteX13" fmla="*/ 61056 w 476250"/>
                <a:gd name="connsiteY13" fmla="*/ 50101 h 781050"/>
                <a:gd name="connsiteX14" fmla="*/ 70866 w 476250"/>
                <a:gd name="connsiteY14" fmla="*/ 42862 h 781050"/>
                <a:gd name="connsiteX15" fmla="*/ 79439 w 476250"/>
                <a:gd name="connsiteY15" fmla="*/ 41053 h 781050"/>
                <a:gd name="connsiteX16" fmla="*/ 82963 w 476250"/>
                <a:gd name="connsiteY16" fmla="*/ 37052 h 781050"/>
                <a:gd name="connsiteX17" fmla="*/ 101060 w 476250"/>
                <a:gd name="connsiteY17" fmla="*/ 31432 h 781050"/>
                <a:gd name="connsiteX18" fmla="*/ 109061 w 476250"/>
                <a:gd name="connsiteY18" fmla="*/ 33433 h 781050"/>
                <a:gd name="connsiteX19" fmla="*/ 123158 w 476250"/>
                <a:gd name="connsiteY19" fmla="*/ 44005 h 781050"/>
                <a:gd name="connsiteX20" fmla="*/ 150305 w 476250"/>
                <a:gd name="connsiteY20" fmla="*/ 48673 h 781050"/>
                <a:gd name="connsiteX21" fmla="*/ 150305 w 476250"/>
                <a:gd name="connsiteY21" fmla="*/ 45720 h 781050"/>
                <a:gd name="connsiteX22" fmla="*/ 182404 w 476250"/>
                <a:gd name="connsiteY22" fmla="*/ 33433 h 781050"/>
                <a:gd name="connsiteX23" fmla="*/ 197930 w 476250"/>
                <a:gd name="connsiteY23" fmla="*/ 22288 h 781050"/>
                <a:gd name="connsiteX24" fmla="*/ 207073 w 476250"/>
                <a:gd name="connsiteY24" fmla="*/ 20002 h 781050"/>
                <a:gd name="connsiteX25" fmla="*/ 209265 w 476250"/>
                <a:gd name="connsiteY25" fmla="*/ 22098 h 781050"/>
                <a:gd name="connsiteX26" fmla="*/ 235458 w 476250"/>
                <a:gd name="connsiteY26" fmla="*/ 11334 h 781050"/>
                <a:gd name="connsiteX27" fmla="*/ 246698 w 476250"/>
                <a:gd name="connsiteY27" fmla="*/ 9525 h 781050"/>
                <a:gd name="connsiteX28" fmla="*/ 249936 w 476250"/>
                <a:gd name="connsiteY28" fmla="*/ 9906 h 781050"/>
                <a:gd name="connsiteX29" fmla="*/ 255365 w 476250"/>
                <a:gd name="connsiteY29" fmla="*/ 17526 h 781050"/>
                <a:gd name="connsiteX30" fmla="*/ 287084 w 476250"/>
                <a:gd name="connsiteY30" fmla="*/ 22193 h 781050"/>
                <a:gd name="connsiteX31" fmla="*/ 315373 w 476250"/>
                <a:gd name="connsiteY31" fmla="*/ 40672 h 781050"/>
                <a:gd name="connsiteX32" fmla="*/ 341948 w 476250"/>
                <a:gd name="connsiteY32" fmla="*/ 47053 h 781050"/>
                <a:gd name="connsiteX33" fmla="*/ 347949 w 476250"/>
                <a:gd name="connsiteY33" fmla="*/ 52578 h 781050"/>
                <a:gd name="connsiteX34" fmla="*/ 362141 w 476250"/>
                <a:gd name="connsiteY34" fmla="*/ 51816 h 781050"/>
                <a:gd name="connsiteX35" fmla="*/ 361569 w 476250"/>
                <a:gd name="connsiteY35" fmla="*/ 58293 h 781050"/>
                <a:gd name="connsiteX36" fmla="*/ 358902 w 476250"/>
                <a:gd name="connsiteY36" fmla="*/ 60960 h 781050"/>
                <a:gd name="connsiteX37" fmla="*/ 360616 w 476250"/>
                <a:gd name="connsiteY37" fmla="*/ 74581 h 781050"/>
                <a:gd name="connsiteX38" fmla="*/ 369665 w 476250"/>
                <a:gd name="connsiteY38" fmla="*/ 75057 h 781050"/>
                <a:gd name="connsiteX39" fmla="*/ 398716 w 476250"/>
                <a:gd name="connsiteY39" fmla="*/ 60007 h 781050"/>
                <a:gd name="connsiteX40" fmla="*/ 414147 w 476250"/>
                <a:gd name="connsiteY40" fmla="*/ 55816 h 781050"/>
                <a:gd name="connsiteX41" fmla="*/ 415100 w 476250"/>
                <a:gd name="connsiteY41" fmla="*/ 59341 h 781050"/>
                <a:gd name="connsiteX42" fmla="*/ 428720 w 476250"/>
                <a:gd name="connsiteY42" fmla="*/ 62008 h 781050"/>
                <a:gd name="connsiteX43" fmla="*/ 432340 w 476250"/>
                <a:gd name="connsiteY43" fmla="*/ 60007 h 781050"/>
                <a:gd name="connsiteX44" fmla="*/ 447485 w 476250"/>
                <a:gd name="connsiteY44" fmla="*/ 78772 h 781050"/>
                <a:gd name="connsiteX45" fmla="*/ 443675 w 476250"/>
                <a:gd name="connsiteY45" fmla="*/ 80391 h 781050"/>
                <a:gd name="connsiteX46" fmla="*/ 449104 w 476250"/>
                <a:gd name="connsiteY46" fmla="*/ 91916 h 781050"/>
                <a:gd name="connsiteX47" fmla="*/ 451390 w 476250"/>
                <a:gd name="connsiteY47" fmla="*/ 105251 h 781050"/>
                <a:gd name="connsiteX48" fmla="*/ 455772 w 476250"/>
                <a:gd name="connsiteY48" fmla="*/ 106299 h 781050"/>
                <a:gd name="connsiteX49" fmla="*/ 454247 w 476250"/>
                <a:gd name="connsiteY49" fmla="*/ 108966 h 781050"/>
                <a:gd name="connsiteX50" fmla="*/ 466535 w 476250"/>
                <a:gd name="connsiteY50" fmla="*/ 143446 h 781050"/>
                <a:gd name="connsiteX51" fmla="*/ 455009 w 476250"/>
                <a:gd name="connsiteY51" fmla="*/ 141160 h 781050"/>
                <a:gd name="connsiteX52" fmla="*/ 457771 w 476250"/>
                <a:gd name="connsiteY52" fmla="*/ 148114 h 781050"/>
                <a:gd name="connsiteX53" fmla="*/ 465011 w 476250"/>
                <a:gd name="connsiteY53" fmla="*/ 147447 h 781050"/>
                <a:gd name="connsiteX54" fmla="*/ 468535 w 476250"/>
                <a:gd name="connsiteY54" fmla="*/ 180117 h 781050"/>
                <a:gd name="connsiteX55" fmla="*/ 433769 w 476250"/>
                <a:gd name="connsiteY55" fmla="*/ 196500 h 781050"/>
                <a:gd name="connsiteX56" fmla="*/ 434435 w 476250"/>
                <a:gd name="connsiteY56" fmla="*/ 193929 h 781050"/>
                <a:gd name="connsiteX57" fmla="*/ 431388 w 476250"/>
                <a:gd name="connsiteY57" fmla="*/ 191833 h 781050"/>
                <a:gd name="connsiteX58" fmla="*/ 412814 w 476250"/>
                <a:gd name="connsiteY58" fmla="*/ 194024 h 781050"/>
                <a:gd name="connsiteX59" fmla="*/ 414814 w 476250"/>
                <a:gd name="connsiteY59" fmla="*/ 211455 h 781050"/>
                <a:gd name="connsiteX60" fmla="*/ 408147 w 476250"/>
                <a:gd name="connsiteY60" fmla="*/ 213265 h 781050"/>
                <a:gd name="connsiteX61" fmla="*/ 397955 w 476250"/>
                <a:gd name="connsiteY61" fmla="*/ 215074 h 781050"/>
                <a:gd name="connsiteX62" fmla="*/ 394716 w 476250"/>
                <a:gd name="connsiteY62" fmla="*/ 195739 h 781050"/>
                <a:gd name="connsiteX63" fmla="*/ 379476 w 476250"/>
                <a:gd name="connsiteY63" fmla="*/ 192500 h 781050"/>
                <a:gd name="connsiteX64" fmla="*/ 368237 w 476250"/>
                <a:gd name="connsiteY64" fmla="*/ 194691 h 781050"/>
                <a:gd name="connsiteX65" fmla="*/ 369951 w 476250"/>
                <a:gd name="connsiteY65" fmla="*/ 198977 h 781050"/>
                <a:gd name="connsiteX66" fmla="*/ 366999 w 476250"/>
                <a:gd name="connsiteY66" fmla="*/ 198501 h 781050"/>
                <a:gd name="connsiteX67" fmla="*/ 378238 w 476250"/>
                <a:gd name="connsiteY67" fmla="*/ 215932 h 781050"/>
                <a:gd name="connsiteX68" fmla="*/ 374142 w 476250"/>
                <a:gd name="connsiteY68" fmla="*/ 218694 h 781050"/>
                <a:gd name="connsiteX69" fmla="*/ 374618 w 476250"/>
                <a:gd name="connsiteY69" fmla="*/ 225933 h 781050"/>
                <a:gd name="connsiteX70" fmla="*/ 377380 w 476250"/>
                <a:gd name="connsiteY70" fmla="*/ 226981 h 781050"/>
                <a:gd name="connsiteX71" fmla="*/ 378809 w 476250"/>
                <a:gd name="connsiteY71" fmla="*/ 237172 h 781050"/>
                <a:gd name="connsiteX72" fmla="*/ 381571 w 476250"/>
                <a:gd name="connsiteY72" fmla="*/ 236220 h 781050"/>
                <a:gd name="connsiteX73" fmla="*/ 384048 w 476250"/>
                <a:gd name="connsiteY73" fmla="*/ 246602 h 781050"/>
                <a:gd name="connsiteX74" fmla="*/ 378523 w 476250"/>
                <a:gd name="connsiteY74" fmla="*/ 265176 h 781050"/>
                <a:gd name="connsiteX75" fmla="*/ 381667 w 476250"/>
                <a:gd name="connsiteY75" fmla="*/ 274320 h 781050"/>
                <a:gd name="connsiteX76" fmla="*/ 377762 w 476250"/>
                <a:gd name="connsiteY76" fmla="*/ 276225 h 781050"/>
                <a:gd name="connsiteX77" fmla="*/ 381857 w 476250"/>
                <a:gd name="connsiteY77" fmla="*/ 285845 h 781050"/>
                <a:gd name="connsiteX78" fmla="*/ 371475 w 476250"/>
                <a:gd name="connsiteY78" fmla="*/ 293751 h 781050"/>
                <a:gd name="connsiteX79" fmla="*/ 375952 w 476250"/>
                <a:gd name="connsiteY79" fmla="*/ 304705 h 781050"/>
                <a:gd name="connsiteX80" fmla="*/ 373761 w 476250"/>
                <a:gd name="connsiteY80" fmla="*/ 305657 h 781050"/>
                <a:gd name="connsiteX81" fmla="*/ 378809 w 476250"/>
                <a:gd name="connsiteY81" fmla="*/ 333184 h 781050"/>
                <a:gd name="connsiteX82" fmla="*/ 383096 w 476250"/>
                <a:gd name="connsiteY82" fmla="*/ 329565 h 781050"/>
                <a:gd name="connsiteX83" fmla="*/ 384906 w 476250"/>
                <a:gd name="connsiteY83" fmla="*/ 334042 h 781050"/>
                <a:gd name="connsiteX84" fmla="*/ 392049 w 476250"/>
                <a:gd name="connsiteY84" fmla="*/ 333089 h 781050"/>
                <a:gd name="connsiteX85" fmla="*/ 392049 w 476250"/>
                <a:gd name="connsiteY85" fmla="*/ 347853 h 781050"/>
                <a:gd name="connsiteX86" fmla="*/ 397764 w 476250"/>
                <a:gd name="connsiteY86" fmla="*/ 364712 h 781050"/>
                <a:gd name="connsiteX87" fmla="*/ 405670 w 476250"/>
                <a:gd name="connsiteY87" fmla="*/ 361283 h 781050"/>
                <a:gd name="connsiteX88" fmla="*/ 421005 w 476250"/>
                <a:gd name="connsiteY88" fmla="*/ 381000 h 781050"/>
                <a:gd name="connsiteX89" fmla="*/ 423100 w 476250"/>
                <a:gd name="connsiteY89" fmla="*/ 380047 h 781050"/>
                <a:gd name="connsiteX90" fmla="*/ 429292 w 476250"/>
                <a:gd name="connsiteY90" fmla="*/ 392049 h 781050"/>
                <a:gd name="connsiteX91" fmla="*/ 423672 w 476250"/>
                <a:gd name="connsiteY91" fmla="*/ 395859 h 781050"/>
                <a:gd name="connsiteX92" fmla="*/ 429292 w 476250"/>
                <a:gd name="connsiteY92" fmla="*/ 403765 h 781050"/>
                <a:gd name="connsiteX93" fmla="*/ 419862 w 476250"/>
                <a:gd name="connsiteY93" fmla="*/ 414242 h 781050"/>
                <a:gd name="connsiteX94" fmla="*/ 416433 w 476250"/>
                <a:gd name="connsiteY94" fmla="*/ 411099 h 781050"/>
                <a:gd name="connsiteX95" fmla="*/ 433292 w 476250"/>
                <a:gd name="connsiteY95" fmla="*/ 432054 h 781050"/>
                <a:gd name="connsiteX96" fmla="*/ 442817 w 476250"/>
                <a:gd name="connsiteY96" fmla="*/ 450437 h 781050"/>
                <a:gd name="connsiteX97" fmla="*/ 434340 w 476250"/>
                <a:gd name="connsiteY97" fmla="*/ 462534 h 781050"/>
                <a:gd name="connsiteX98" fmla="*/ 433864 w 476250"/>
                <a:gd name="connsiteY98" fmla="*/ 470154 h 781050"/>
                <a:gd name="connsiteX99" fmla="*/ 436912 w 476250"/>
                <a:gd name="connsiteY99" fmla="*/ 471678 h 781050"/>
                <a:gd name="connsiteX100" fmla="*/ 426911 w 476250"/>
                <a:gd name="connsiteY100" fmla="*/ 474440 h 781050"/>
                <a:gd name="connsiteX101" fmla="*/ 413290 w 476250"/>
                <a:gd name="connsiteY101" fmla="*/ 484346 h 781050"/>
                <a:gd name="connsiteX102" fmla="*/ 413099 w 476250"/>
                <a:gd name="connsiteY102" fmla="*/ 487584 h 781050"/>
                <a:gd name="connsiteX103" fmla="*/ 405765 w 476250"/>
                <a:gd name="connsiteY103" fmla="*/ 489204 h 781050"/>
                <a:gd name="connsiteX104" fmla="*/ 402146 w 476250"/>
                <a:gd name="connsiteY104" fmla="*/ 492728 h 781050"/>
                <a:gd name="connsiteX105" fmla="*/ 398907 w 476250"/>
                <a:gd name="connsiteY105" fmla="*/ 500824 h 781050"/>
                <a:gd name="connsiteX106" fmla="*/ 390144 w 476250"/>
                <a:gd name="connsiteY106" fmla="*/ 507968 h 781050"/>
                <a:gd name="connsiteX107" fmla="*/ 394525 w 476250"/>
                <a:gd name="connsiteY107" fmla="*/ 517588 h 781050"/>
                <a:gd name="connsiteX108" fmla="*/ 390430 w 476250"/>
                <a:gd name="connsiteY108" fmla="*/ 512445 h 781050"/>
                <a:gd name="connsiteX109" fmla="*/ 384429 w 476250"/>
                <a:gd name="connsiteY109" fmla="*/ 515112 h 781050"/>
                <a:gd name="connsiteX110" fmla="*/ 384048 w 476250"/>
                <a:gd name="connsiteY110" fmla="*/ 521875 h 781050"/>
                <a:gd name="connsiteX111" fmla="*/ 378523 w 476250"/>
                <a:gd name="connsiteY111" fmla="*/ 525304 h 781050"/>
                <a:gd name="connsiteX112" fmla="*/ 374332 w 476250"/>
                <a:gd name="connsiteY112" fmla="*/ 539496 h 781050"/>
                <a:gd name="connsiteX113" fmla="*/ 369856 w 476250"/>
                <a:gd name="connsiteY113" fmla="*/ 544639 h 781050"/>
                <a:gd name="connsiteX114" fmla="*/ 371951 w 476250"/>
                <a:gd name="connsiteY114" fmla="*/ 555403 h 781050"/>
                <a:gd name="connsiteX115" fmla="*/ 364427 w 476250"/>
                <a:gd name="connsiteY115" fmla="*/ 558832 h 781050"/>
                <a:gd name="connsiteX116" fmla="*/ 376524 w 476250"/>
                <a:gd name="connsiteY116" fmla="*/ 578929 h 781050"/>
                <a:gd name="connsiteX117" fmla="*/ 379000 w 476250"/>
                <a:gd name="connsiteY117" fmla="*/ 599599 h 781050"/>
                <a:gd name="connsiteX118" fmla="*/ 396240 w 476250"/>
                <a:gd name="connsiteY118" fmla="*/ 602742 h 781050"/>
                <a:gd name="connsiteX119" fmla="*/ 390144 w 476250"/>
                <a:gd name="connsiteY119" fmla="*/ 632079 h 781050"/>
                <a:gd name="connsiteX120" fmla="*/ 391287 w 476250"/>
                <a:gd name="connsiteY120" fmla="*/ 639508 h 781050"/>
                <a:gd name="connsiteX121" fmla="*/ 397479 w 476250"/>
                <a:gd name="connsiteY121" fmla="*/ 602932 h 781050"/>
                <a:gd name="connsiteX122" fmla="*/ 399002 w 476250"/>
                <a:gd name="connsiteY122" fmla="*/ 607123 h 781050"/>
                <a:gd name="connsiteX123" fmla="*/ 392716 w 476250"/>
                <a:gd name="connsiteY123" fmla="*/ 640175 h 781050"/>
                <a:gd name="connsiteX124" fmla="*/ 395859 w 476250"/>
                <a:gd name="connsiteY124" fmla="*/ 643509 h 781050"/>
                <a:gd name="connsiteX125" fmla="*/ 395478 w 476250"/>
                <a:gd name="connsiteY125" fmla="*/ 647414 h 781050"/>
                <a:gd name="connsiteX126" fmla="*/ 392525 w 476250"/>
                <a:gd name="connsiteY126" fmla="*/ 648271 h 781050"/>
                <a:gd name="connsiteX127" fmla="*/ 392049 w 476250"/>
                <a:gd name="connsiteY127" fmla="*/ 652272 h 781050"/>
                <a:gd name="connsiteX128" fmla="*/ 396621 w 476250"/>
                <a:gd name="connsiteY128" fmla="*/ 654844 h 781050"/>
                <a:gd name="connsiteX129" fmla="*/ 395574 w 476250"/>
                <a:gd name="connsiteY129" fmla="*/ 657796 h 781050"/>
                <a:gd name="connsiteX130" fmla="*/ 392049 w 476250"/>
                <a:gd name="connsiteY130" fmla="*/ 658654 h 781050"/>
                <a:gd name="connsiteX131" fmla="*/ 388048 w 476250"/>
                <a:gd name="connsiteY131" fmla="*/ 655891 h 781050"/>
                <a:gd name="connsiteX132" fmla="*/ 384715 w 476250"/>
                <a:gd name="connsiteY132" fmla="*/ 658368 h 781050"/>
                <a:gd name="connsiteX133" fmla="*/ 381571 w 476250"/>
                <a:gd name="connsiteY133" fmla="*/ 667226 h 781050"/>
                <a:gd name="connsiteX134" fmla="*/ 386620 w 476250"/>
                <a:gd name="connsiteY134" fmla="*/ 667417 h 781050"/>
                <a:gd name="connsiteX135" fmla="*/ 390240 w 476250"/>
                <a:gd name="connsiteY135" fmla="*/ 670750 h 781050"/>
                <a:gd name="connsiteX136" fmla="*/ 395383 w 476250"/>
                <a:gd name="connsiteY136" fmla="*/ 685609 h 781050"/>
                <a:gd name="connsiteX137" fmla="*/ 403765 w 476250"/>
                <a:gd name="connsiteY137" fmla="*/ 687800 h 781050"/>
                <a:gd name="connsiteX138" fmla="*/ 405765 w 476250"/>
                <a:gd name="connsiteY138" fmla="*/ 697516 h 781050"/>
                <a:gd name="connsiteX139" fmla="*/ 419481 w 476250"/>
                <a:gd name="connsiteY139" fmla="*/ 702754 h 781050"/>
                <a:gd name="connsiteX140" fmla="*/ 437198 w 476250"/>
                <a:gd name="connsiteY140" fmla="*/ 714280 h 781050"/>
                <a:gd name="connsiteX141" fmla="*/ 435579 w 476250"/>
                <a:gd name="connsiteY141" fmla="*/ 717804 h 781050"/>
                <a:gd name="connsiteX142" fmla="*/ 441103 w 476250"/>
                <a:gd name="connsiteY142" fmla="*/ 718756 h 781050"/>
                <a:gd name="connsiteX143" fmla="*/ 441674 w 476250"/>
                <a:gd name="connsiteY143" fmla="*/ 722757 h 781050"/>
                <a:gd name="connsiteX144" fmla="*/ 449866 w 476250"/>
                <a:gd name="connsiteY144" fmla="*/ 725424 h 781050"/>
                <a:gd name="connsiteX145" fmla="*/ 452819 w 476250"/>
                <a:gd name="connsiteY145" fmla="*/ 741045 h 781050"/>
                <a:gd name="connsiteX146" fmla="*/ 448056 w 476250"/>
                <a:gd name="connsiteY146" fmla="*/ 744664 h 781050"/>
                <a:gd name="connsiteX147" fmla="*/ 442246 w 476250"/>
                <a:gd name="connsiteY147" fmla="*/ 744188 h 781050"/>
                <a:gd name="connsiteX148" fmla="*/ 436150 w 476250"/>
                <a:gd name="connsiteY148" fmla="*/ 738188 h 781050"/>
                <a:gd name="connsiteX149" fmla="*/ 428340 w 476250"/>
                <a:gd name="connsiteY149" fmla="*/ 746760 h 781050"/>
                <a:gd name="connsiteX150" fmla="*/ 432245 w 476250"/>
                <a:gd name="connsiteY150" fmla="*/ 753999 h 781050"/>
                <a:gd name="connsiteX151" fmla="*/ 427577 w 476250"/>
                <a:gd name="connsiteY151" fmla="*/ 762857 h 781050"/>
                <a:gd name="connsiteX152" fmla="*/ 408718 w 476250"/>
                <a:gd name="connsiteY152" fmla="*/ 771334 h 781050"/>
                <a:gd name="connsiteX153" fmla="*/ 380905 w 476250"/>
                <a:gd name="connsiteY153" fmla="*/ 777049 h 781050"/>
                <a:gd name="connsiteX154" fmla="*/ 376237 w 476250"/>
                <a:gd name="connsiteY154" fmla="*/ 777049 h 781050"/>
                <a:gd name="connsiteX155" fmla="*/ 356807 w 476250"/>
                <a:gd name="connsiteY155" fmla="*/ 758095 h 781050"/>
                <a:gd name="connsiteX156" fmla="*/ 352711 w 476250"/>
                <a:gd name="connsiteY156" fmla="*/ 758095 h 781050"/>
                <a:gd name="connsiteX157" fmla="*/ 350044 w 476250"/>
                <a:gd name="connsiteY157" fmla="*/ 745617 h 781050"/>
                <a:gd name="connsiteX158" fmla="*/ 351663 w 476250"/>
                <a:gd name="connsiteY158" fmla="*/ 733711 h 781050"/>
                <a:gd name="connsiteX159" fmla="*/ 355759 w 476250"/>
                <a:gd name="connsiteY159" fmla="*/ 731139 h 781050"/>
                <a:gd name="connsiteX160" fmla="*/ 354330 w 476250"/>
                <a:gd name="connsiteY160" fmla="*/ 727519 h 781050"/>
                <a:gd name="connsiteX161" fmla="*/ 350330 w 476250"/>
                <a:gd name="connsiteY161" fmla="*/ 730377 h 781050"/>
                <a:gd name="connsiteX162" fmla="*/ 337661 w 476250"/>
                <a:gd name="connsiteY162" fmla="*/ 708660 h 781050"/>
                <a:gd name="connsiteX163" fmla="*/ 326231 w 476250"/>
                <a:gd name="connsiteY163" fmla="*/ 698373 h 781050"/>
                <a:gd name="connsiteX164" fmla="*/ 329470 w 476250"/>
                <a:gd name="connsiteY164" fmla="*/ 697420 h 781050"/>
                <a:gd name="connsiteX165" fmla="*/ 329946 w 476250"/>
                <a:gd name="connsiteY165" fmla="*/ 694087 h 781050"/>
                <a:gd name="connsiteX166" fmla="*/ 319469 w 476250"/>
                <a:gd name="connsiteY166" fmla="*/ 695134 h 781050"/>
                <a:gd name="connsiteX167" fmla="*/ 320993 w 476250"/>
                <a:gd name="connsiteY167" fmla="*/ 689038 h 781050"/>
                <a:gd name="connsiteX168" fmla="*/ 311944 w 476250"/>
                <a:gd name="connsiteY168" fmla="*/ 691610 h 781050"/>
                <a:gd name="connsiteX169" fmla="*/ 311563 w 476250"/>
                <a:gd name="connsiteY169" fmla="*/ 687800 h 781050"/>
                <a:gd name="connsiteX170" fmla="*/ 307563 w 476250"/>
                <a:gd name="connsiteY170" fmla="*/ 687229 h 781050"/>
                <a:gd name="connsiteX171" fmla="*/ 310515 w 476250"/>
                <a:gd name="connsiteY171" fmla="*/ 680466 h 781050"/>
                <a:gd name="connsiteX172" fmla="*/ 306419 w 476250"/>
                <a:gd name="connsiteY172" fmla="*/ 681133 h 781050"/>
                <a:gd name="connsiteX173" fmla="*/ 306514 w 476250"/>
                <a:gd name="connsiteY173" fmla="*/ 678942 h 781050"/>
                <a:gd name="connsiteX174" fmla="*/ 298704 w 476250"/>
                <a:gd name="connsiteY174" fmla="*/ 677513 h 781050"/>
                <a:gd name="connsiteX175" fmla="*/ 296037 w 476250"/>
                <a:gd name="connsiteY175" fmla="*/ 681228 h 781050"/>
                <a:gd name="connsiteX176" fmla="*/ 286131 w 476250"/>
                <a:gd name="connsiteY176" fmla="*/ 667702 h 781050"/>
                <a:gd name="connsiteX177" fmla="*/ 277368 w 476250"/>
                <a:gd name="connsiteY177" fmla="*/ 674084 h 781050"/>
                <a:gd name="connsiteX178" fmla="*/ 272320 w 476250"/>
                <a:gd name="connsiteY178" fmla="*/ 670560 h 781050"/>
                <a:gd name="connsiteX179" fmla="*/ 267271 w 476250"/>
                <a:gd name="connsiteY179" fmla="*/ 671608 h 781050"/>
                <a:gd name="connsiteX180" fmla="*/ 259652 w 476250"/>
                <a:gd name="connsiteY180" fmla="*/ 667798 h 781050"/>
                <a:gd name="connsiteX181" fmla="*/ 259842 w 476250"/>
                <a:gd name="connsiteY181" fmla="*/ 665512 h 781050"/>
                <a:gd name="connsiteX182" fmla="*/ 257080 w 476250"/>
                <a:gd name="connsiteY182" fmla="*/ 665035 h 781050"/>
                <a:gd name="connsiteX183" fmla="*/ 257556 w 476250"/>
                <a:gd name="connsiteY183" fmla="*/ 660940 h 781050"/>
                <a:gd name="connsiteX184" fmla="*/ 255461 w 476250"/>
                <a:gd name="connsiteY184" fmla="*/ 660844 h 781050"/>
                <a:gd name="connsiteX185" fmla="*/ 252984 w 476250"/>
                <a:gd name="connsiteY185" fmla="*/ 673894 h 781050"/>
                <a:gd name="connsiteX186" fmla="*/ 249460 w 476250"/>
                <a:gd name="connsiteY186" fmla="*/ 667893 h 781050"/>
                <a:gd name="connsiteX187" fmla="*/ 244412 w 476250"/>
                <a:gd name="connsiteY187" fmla="*/ 670084 h 781050"/>
                <a:gd name="connsiteX188" fmla="*/ 239935 w 476250"/>
                <a:gd name="connsiteY188" fmla="*/ 667798 h 781050"/>
                <a:gd name="connsiteX189" fmla="*/ 241078 w 476250"/>
                <a:gd name="connsiteY189" fmla="*/ 677323 h 781050"/>
                <a:gd name="connsiteX190" fmla="*/ 237363 w 476250"/>
                <a:gd name="connsiteY190" fmla="*/ 679513 h 781050"/>
                <a:gd name="connsiteX191" fmla="*/ 201454 w 476250"/>
                <a:gd name="connsiteY191" fmla="*/ 687514 h 781050"/>
                <a:gd name="connsiteX192" fmla="*/ 185166 w 476250"/>
                <a:gd name="connsiteY192" fmla="*/ 685419 h 781050"/>
                <a:gd name="connsiteX193" fmla="*/ 168879 w 476250"/>
                <a:gd name="connsiteY193" fmla="*/ 689896 h 781050"/>
                <a:gd name="connsiteX194" fmla="*/ 163259 w 476250"/>
                <a:gd name="connsiteY194" fmla="*/ 694658 h 781050"/>
                <a:gd name="connsiteX195" fmla="*/ 147637 w 476250"/>
                <a:gd name="connsiteY195" fmla="*/ 698182 h 781050"/>
                <a:gd name="connsiteX196" fmla="*/ 130873 w 476250"/>
                <a:gd name="connsiteY196" fmla="*/ 690658 h 781050"/>
                <a:gd name="connsiteX197" fmla="*/ 131826 w 476250"/>
                <a:gd name="connsiteY197" fmla="*/ 686657 h 781050"/>
                <a:gd name="connsiteX198" fmla="*/ 127445 w 476250"/>
                <a:gd name="connsiteY198" fmla="*/ 683990 h 781050"/>
                <a:gd name="connsiteX199" fmla="*/ 126397 w 476250"/>
                <a:gd name="connsiteY199" fmla="*/ 689134 h 781050"/>
                <a:gd name="connsiteX200" fmla="*/ 108585 w 476250"/>
                <a:gd name="connsiteY200" fmla="*/ 682942 h 781050"/>
                <a:gd name="connsiteX201" fmla="*/ 99917 w 476250"/>
                <a:gd name="connsiteY201" fmla="*/ 683038 h 781050"/>
                <a:gd name="connsiteX202" fmla="*/ 95536 w 476250"/>
                <a:gd name="connsiteY202" fmla="*/ 672465 h 781050"/>
                <a:gd name="connsiteX203" fmla="*/ 87154 w 476250"/>
                <a:gd name="connsiteY203" fmla="*/ 673322 h 781050"/>
                <a:gd name="connsiteX204" fmla="*/ 86582 w 476250"/>
                <a:gd name="connsiteY204" fmla="*/ 669703 h 781050"/>
                <a:gd name="connsiteX205" fmla="*/ 75533 w 476250"/>
                <a:gd name="connsiteY205" fmla="*/ 669988 h 781050"/>
                <a:gd name="connsiteX206" fmla="*/ 65627 w 476250"/>
                <a:gd name="connsiteY206" fmla="*/ 657034 h 781050"/>
                <a:gd name="connsiteX207" fmla="*/ 72390 w 476250"/>
                <a:gd name="connsiteY207" fmla="*/ 646747 h 781050"/>
                <a:gd name="connsiteX208" fmla="*/ 51721 w 476250"/>
                <a:gd name="connsiteY208" fmla="*/ 624745 h 781050"/>
                <a:gd name="connsiteX209" fmla="*/ 47340 w 476250"/>
                <a:gd name="connsiteY209" fmla="*/ 611314 h 781050"/>
                <a:gd name="connsiteX210" fmla="*/ 53245 w 476250"/>
                <a:gd name="connsiteY210" fmla="*/ 603504 h 781050"/>
                <a:gd name="connsiteX211" fmla="*/ 33719 w 476250"/>
                <a:gd name="connsiteY211" fmla="*/ 590264 h 781050"/>
                <a:gd name="connsiteX212" fmla="*/ 14669 w 476250"/>
                <a:gd name="connsiteY212" fmla="*/ 569690 h 781050"/>
                <a:gd name="connsiteX213" fmla="*/ 18669 w 476250"/>
                <a:gd name="connsiteY213" fmla="*/ 563594 h 781050"/>
                <a:gd name="connsiteX214" fmla="*/ 19050 w 476250"/>
                <a:gd name="connsiteY214" fmla="*/ 538829 h 781050"/>
                <a:gd name="connsiteX215" fmla="*/ 41148 w 476250"/>
                <a:gd name="connsiteY215" fmla="*/ 531495 h 781050"/>
                <a:gd name="connsiteX216" fmla="*/ 48101 w 476250"/>
                <a:gd name="connsiteY216" fmla="*/ 526256 h 781050"/>
                <a:gd name="connsiteX217" fmla="*/ 51816 w 476250"/>
                <a:gd name="connsiteY217" fmla="*/ 527304 h 781050"/>
                <a:gd name="connsiteX218" fmla="*/ 58769 w 476250"/>
                <a:gd name="connsiteY218" fmla="*/ 522637 h 781050"/>
                <a:gd name="connsiteX219" fmla="*/ 60674 w 476250"/>
                <a:gd name="connsiteY219" fmla="*/ 515683 h 781050"/>
                <a:gd name="connsiteX220" fmla="*/ 44101 w 476250"/>
                <a:gd name="connsiteY220" fmla="*/ 496252 h 781050"/>
                <a:gd name="connsiteX221" fmla="*/ 43149 w 476250"/>
                <a:gd name="connsiteY221" fmla="*/ 483394 h 781050"/>
                <a:gd name="connsiteX222" fmla="*/ 38576 w 476250"/>
                <a:gd name="connsiteY222" fmla="*/ 474631 h 781050"/>
                <a:gd name="connsiteX223" fmla="*/ 23908 w 476250"/>
                <a:gd name="connsiteY223" fmla="*/ 470154 h 781050"/>
                <a:gd name="connsiteX224" fmla="*/ 10382 w 476250"/>
                <a:gd name="connsiteY224" fmla="*/ 472535 h 781050"/>
                <a:gd name="connsiteX225" fmla="*/ 9525 w 476250"/>
                <a:gd name="connsiteY225" fmla="*/ 466820 h 781050"/>
                <a:gd name="connsiteX226" fmla="*/ 12478 w 476250"/>
                <a:gd name="connsiteY226" fmla="*/ 460153 h 781050"/>
                <a:gd name="connsiteX227" fmla="*/ 12097 w 476250"/>
                <a:gd name="connsiteY227" fmla="*/ 452723 h 781050"/>
                <a:gd name="connsiteX228" fmla="*/ 25908 w 476250"/>
                <a:gd name="connsiteY228" fmla="*/ 432530 h 781050"/>
                <a:gd name="connsiteX229" fmla="*/ 20955 w 476250"/>
                <a:gd name="connsiteY229" fmla="*/ 428053 h 781050"/>
                <a:gd name="connsiteX230" fmla="*/ 25813 w 476250"/>
                <a:gd name="connsiteY230" fmla="*/ 421291 h 781050"/>
                <a:gd name="connsiteX231" fmla="*/ 32575 w 476250"/>
                <a:gd name="connsiteY231" fmla="*/ 422815 h 781050"/>
                <a:gd name="connsiteX232" fmla="*/ 46197 w 476250"/>
                <a:gd name="connsiteY232" fmla="*/ 406146 h 781050"/>
                <a:gd name="connsiteX233" fmla="*/ 41053 w 476250"/>
                <a:gd name="connsiteY233" fmla="*/ 400050 h 781050"/>
                <a:gd name="connsiteX234" fmla="*/ 56388 w 476250"/>
                <a:gd name="connsiteY234" fmla="*/ 380333 h 781050"/>
                <a:gd name="connsiteX235" fmla="*/ 52674 w 476250"/>
                <a:gd name="connsiteY235" fmla="*/ 376047 h 781050"/>
                <a:gd name="connsiteX236" fmla="*/ 49435 w 476250"/>
                <a:gd name="connsiteY236" fmla="*/ 378714 h 781050"/>
                <a:gd name="connsiteX237" fmla="*/ 63055 w 476250"/>
                <a:gd name="connsiteY237" fmla="*/ 364331 h 781050"/>
                <a:gd name="connsiteX238" fmla="*/ 60960 w 476250"/>
                <a:gd name="connsiteY238" fmla="*/ 362807 h 781050"/>
                <a:gd name="connsiteX239" fmla="*/ 67913 w 476250"/>
                <a:gd name="connsiteY239" fmla="*/ 359854 h 781050"/>
                <a:gd name="connsiteX240" fmla="*/ 68294 w 476250"/>
                <a:gd name="connsiteY240" fmla="*/ 356901 h 781050"/>
                <a:gd name="connsiteX241" fmla="*/ 82391 w 476250"/>
                <a:gd name="connsiteY241" fmla="*/ 347853 h 781050"/>
                <a:gd name="connsiteX242" fmla="*/ 85249 w 476250"/>
                <a:gd name="connsiteY242" fmla="*/ 343567 h 781050"/>
                <a:gd name="connsiteX243" fmla="*/ 77153 w 476250"/>
                <a:gd name="connsiteY243" fmla="*/ 335470 h 781050"/>
                <a:gd name="connsiteX244" fmla="*/ 87059 w 476250"/>
                <a:gd name="connsiteY244" fmla="*/ 330898 h 781050"/>
                <a:gd name="connsiteX245" fmla="*/ 86963 w 476250"/>
                <a:gd name="connsiteY245" fmla="*/ 326041 h 781050"/>
                <a:gd name="connsiteX246" fmla="*/ 80677 w 476250"/>
                <a:gd name="connsiteY246" fmla="*/ 315468 h 781050"/>
                <a:gd name="connsiteX247" fmla="*/ 56293 w 476250"/>
                <a:gd name="connsiteY247" fmla="*/ 289084 h 781050"/>
                <a:gd name="connsiteX248" fmla="*/ 80867 w 476250"/>
                <a:gd name="connsiteY248" fmla="*/ 264223 h 781050"/>
                <a:gd name="connsiteX249" fmla="*/ 85535 w 476250"/>
                <a:gd name="connsiteY249" fmla="*/ 263461 h 781050"/>
                <a:gd name="connsiteX250" fmla="*/ 96584 w 476250"/>
                <a:gd name="connsiteY250" fmla="*/ 269938 h 781050"/>
                <a:gd name="connsiteX251" fmla="*/ 87916 w 476250"/>
                <a:gd name="connsiteY251" fmla="*/ 257556 h 781050"/>
                <a:gd name="connsiteX252" fmla="*/ 94965 w 476250"/>
                <a:gd name="connsiteY252" fmla="*/ 246507 h 781050"/>
                <a:gd name="connsiteX253" fmla="*/ 90964 w 476250"/>
                <a:gd name="connsiteY253" fmla="*/ 241649 h 781050"/>
                <a:gd name="connsiteX254" fmla="*/ 95060 w 476250"/>
                <a:gd name="connsiteY254" fmla="*/ 235934 h 781050"/>
                <a:gd name="connsiteX255" fmla="*/ 99822 w 476250"/>
                <a:gd name="connsiteY255" fmla="*/ 238411 h 781050"/>
                <a:gd name="connsiteX256" fmla="*/ 116300 w 476250"/>
                <a:gd name="connsiteY256" fmla="*/ 217551 h 781050"/>
                <a:gd name="connsiteX257" fmla="*/ 127064 w 476250"/>
                <a:gd name="connsiteY257" fmla="*/ 213836 h 781050"/>
                <a:gd name="connsiteX258" fmla="*/ 132302 w 476250"/>
                <a:gd name="connsiteY258" fmla="*/ 209931 h 781050"/>
                <a:gd name="connsiteX259" fmla="*/ 132016 w 476250"/>
                <a:gd name="connsiteY259" fmla="*/ 206025 h 781050"/>
                <a:gd name="connsiteX260" fmla="*/ 137732 w 476250"/>
                <a:gd name="connsiteY260" fmla="*/ 202787 h 781050"/>
                <a:gd name="connsiteX261" fmla="*/ 128969 w 476250"/>
                <a:gd name="connsiteY261" fmla="*/ 205264 h 781050"/>
                <a:gd name="connsiteX262" fmla="*/ 124206 w 476250"/>
                <a:gd name="connsiteY262" fmla="*/ 199453 h 781050"/>
                <a:gd name="connsiteX263" fmla="*/ 129635 w 476250"/>
                <a:gd name="connsiteY263" fmla="*/ 195167 h 781050"/>
                <a:gd name="connsiteX264" fmla="*/ 119253 w 476250"/>
                <a:gd name="connsiteY264" fmla="*/ 179546 h 781050"/>
                <a:gd name="connsiteX265" fmla="*/ 116110 w 476250"/>
                <a:gd name="connsiteY265" fmla="*/ 180784 h 781050"/>
                <a:gd name="connsiteX266" fmla="*/ 114300 w 476250"/>
                <a:gd name="connsiteY266" fmla="*/ 173641 h 781050"/>
                <a:gd name="connsiteX267" fmla="*/ 99250 w 476250"/>
                <a:gd name="connsiteY267" fmla="*/ 180975 h 781050"/>
                <a:gd name="connsiteX268" fmla="*/ 96774 w 476250"/>
                <a:gd name="connsiteY268" fmla="*/ 171545 h 781050"/>
                <a:gd name="connsiteX269" fmla="*/ 99060 w 476250"/>
                <a:gd name="connsiteY269" fmla="*/ 164687 h 781050"/>
                <a:gd name="connsiteX270" fmla="*/ 96107 w 476250"/>
                <a:gd name="connsiteY270" fmla="*/ 161639 h 781050"/>
                <a:gd name="connsiteX271" fmla="*/ 94488 w 476250"/>
                <a:gd name="connsiteY271" fmla="*/ 163163 h 781050"/>
                <a:gd name="connsiteX272" fmla="*/ 83820 w 476250"/>
                <a:gd name="connsiteY272" fmla="*/ 150209 h 781050"/>
                <a:gd name="connsiteX273" fmla="*/ 81439 w 476250"/>
                <a:gd name="connsiteY273" fmla="*/ 151447 h 781050"/>
                <a:gd name="connsiteX274" fmla="*/ 70675 w 476250"/>
                <a:gd name="connsiteY274" fmla="*/ 142780 h 781050"/>
                <a:gd name="connsiteX275" fmla="*/ 69532 w 476250"/>
                <a:gd name="connsiteY275" fmla="*/ 150019 h 781050"/>
                <a:gd name="connsiteX276" fmla="*/ 59722 w 476250"/>
                <a:gd name="connsiteY276" fmla="*/ 141732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476250" h="781050">
                  <a:moveTo>
                    <a:pt x="441198" y="472249"/>
                  </a:moveTo>
                  <a:lnTo>
                    <a:pt x="450438" y="473869"/>
                  </a:lnTo>
                  <a:lnTo>
                    <a:pt x="455676" y="469582"/>
                  </a:lnTo>
                  <a:lnTo>
                    <a:pt x="454723" y="475774"/>
                  </a:lnTo>
                  <a:lnTo>
                    <a:pt x="441198" y="472249"/>
                  </a:lnTo>
                  <a:close/>
                  <a:moveTo>
                    <a:pt x="59722" y="141732"/>
                  </a:moveTo>
                  <a:lnTo>
                    <a:pt x="55150" y="125254"/>
                  </a:lnTo>
                  <a:lnTo>
                    <a:pt x="48292" y="123444"/>
                  </a:lnTo>
                  <a:lnTo>
                    <a:pt x="52959" y="110395"/>
                  </a:lnTo>
                  <a:lnTo>
                    <a:pt x="46863" y="86106"/>
                  </a:lnTo>
                  <a:lnTo>
                    <a:pt x="51531" y="79629"/>
                  </a:lnTo>
                  <a:lnTo>
                    <a:pt x="44768" y="55816"/>
                  </a:lnTo>
                  <a:lnTo>
                    <a:pt x="54864" y="50482"/>
                  </a:lnTo>
                  <a:lnTo>
                    <a:pt x="61056" y="50101"/>
                  </a:lnTo>
                  <a:lnTo>
                    <a:pt x="70866" y="42862"/>
                  </a:lnTo>
                  <a:lnTo>
                    <a:pt x="79439" y="41053"/>
                  </a:lnTo>
                  <a:lnTo>
                    <a:pt x="82963" y="37052"/>
                  </a:lnTo>
                  <a:lnTo>
                    <a:pt x="101060" y="31432"/>
                  </a:lnTo>
                  <a:lnTo>
                    <a:pt x="109061" y="33433"/>
                  </a:lnTo>
                  <a:lnTo>
                    <a:pt x="123158" y="44005"/>
                  </a:lnTo>
                  <a:lnTo>
                    <a:pt x="150305" y="48673"/>
                  </a:lnTo>
                  <a:lnTo>
                    <a:pt x="150305" y="45720"/>
                  </a:lnTo>
                  <a:lnTo>
                    <a:pt x="182404" y="33433"/>
                  </a:lnTo>
                  <a:lnTo>
                    <a:pt x="197930" y="22288"/>
                  </a:lnTo>
                  <a:lnTo>
                    <a:pt x="207073" y="20002"/>
                  </a:lnTo>
                  <a:lnTo>
                    <a:pt x="209265" y="22098"/>
                  </a:lnTo>
                  <a:lnTo>
                    <a:pt x="235458" y="11334"/>
                  </a:lnTo>
                  <a:lnTo>
                    <a:pt x="246698" y="9525"/>
                  </a:lnTo>
                  <a:lnTo>
                    <a:pt x="249936" y="9906"/>
                  </a:lnTo>
                  <a:lnTo>
                    <a:pt x="255365" y="17526"/>
                  </a:lnTo>
                  <a:lnTo>
                    <a:pt x="287084" y="22193"/>
                  </a:lnTo>
                  <a:lnTo>
                    <a:pt x="315373" y="40672"/>
                  </a:lnTo>
                  <a:lnTo>
                    <a:pt x="341948" y="47053"/>
                  </a:lnTo>
                  <a:lnTo>
                    <a:pt x="347949" y="52578"/>
                  </a:lnTo>
                  <a:lnTo>
                    <a:pt x="362141" y="51816"/>
                  </a:lnTo>
                  <a:lnTo>
                    <a:pt x="361569" y="58293"/>
                  </a:lnTo>
                  <a:lnTo>
                    <a:pt x="358902" y="60960"/>
                  </a:lnTo>
                  <a:lnTo>
                    <a:pt x="360616" y="74581"/>
                  </a:lnTo>
                  <a:lnTo>
                    <a:pt x="369665" y="75057"/>
                  </a:lnTo>
                  <a:lnTo>
                    <a:pt x="398716" y="60007"/>
                  </a:lnTo>
                  <a:lnTo>
                    <a:pt x="414147" y="55816"/>
                  </a:lnTo>
                  <a:lnTo>
                    <a:pt x="415100" y="59341"/>
                  </a:lnTo>
                  <a:lnTo>
                    <a:pt x="428720" y="62008"/>
                  </a:lnTo>
                  <a:lnTo>
                    <a:pt x="432340" y="60007"/>
                  </a:lnTo>
                  <a:lnTo>
                    <a:pt x="447485" y="78772"/>
                  </a:lnTo>
                  <a:lnTo>
                    <a:pt x="443675" y="80391"/>
                  </a:lnTo>
                  <a:lnTo>
                    <a:pt x="449104" y="91916"/>
                  </a:lnTo>
                  <a:lnTo>
                    <a:pt x="451390" y="105251"/>
                  </a:lnTo>
                  <a:lnTo>
                    <a:pt x="455772" y="106299"/>
                  </a:lnTo>
                  <a:lnTo>
                    <a:pt x="454247" y="108966"/>
                  </a:lnTo>
                  <a:lnTo>
                    <a:pt x="466535" y="143446"/>
                  </a:lnTo>
                  <a:lnTo>
                    <a:pt x="455009" y="141160"/>
                  </a:lnTo>
                  <a:lnTo>
                    <a:pt x="457771" y="148114"/>
                  </a:lnTo>
                  <a:lnTo>
                    <a:pt x="465011" y="147447"/>
                  </a:lnTo>
                  <a:lnTo>
                    <a:pt x="468535" y="180117"/>
                  </a:lnTo>
                  <a:lnTo>
                    <a:pt x="433769" y="196500"/>
                  </a:lnTo>
                  <a:lnTo>
                    <a:pt x="434435" y="193929"/>
                  </a:lnTo>
                  <a:lnTo>
                    <a:pt x="431388" y="191833"/>
                  </a:lnTo>
                  <a:lnTo>
                    <a:pt x="412814" y="194024"/>
                  </a:lnTo>
                  <a:lnTo>
                    <a:pt x="414814" y="211455"/>
                  </a:lnTo>
                  <a:lnTo>
                    <a:pt x="408147" y="213265"/>
                  </a:lnTo>
                  <a:lnTo>
                    <a:pt x="397955" y="215074"/>
                  </a:lnTo>
                  <a:lnTo>
                    <a:pt x="394716" y="195739"/>
                  </a:lnTo>
                  <a:lnTo>
                    <a:pt x="379476" y="192500"/>
                  </a:lnTo>
                  <a:lnTo>
                    <a:pt x="368237" y="194691"/>
                  </a:lnTo>
                  <a:lnTo>
                    <a:pt x="369951" y="198977"/>
                  </a:lnTo>
                  <a:lnTo>
                    <a:pt x="366999" y="198501"/>
                  </a:lnTo>
                  <a:lnTo>
                    <a:pt x="378238" y="215932"/>
                  </a:lnTo>
                  <a:lnTo>
                    <a:pt x="374142" y="218694"/>
                  </a:lnTo>
                  <a:lnTo>
                    <a:pt x="374618" y="225933"/>
                  </a:lnTo>
                  <a:lnTo>
                    <a:pt x="377380" y="226981"/>
                  </a:lnTo>
                  <a:lnTo>
                    <a:pt x="378809" y="237172"/>
                  </a:lnTo>
                  <a:lnTo>
                    <a:pt x="381571" y="236220"/>
                  </a:lnTo>
                  <a:lnTo>
                    <a:pt x="384048" y="246602"/>
                  </a:lnTo>
                  <a:lnTo>
                    <a:pt x="378523" y="265176"/>
                  </a:lnTo>
                  <a:lnTo>
                    <a:pt x="381667" y="274320"/>
                  </a:lnTo>
                  <a:lnTo>
                    <a:pt x="377762" y="276225"/>
                  </a:lnTo>
                  <a:lnTo>
                    <a:pt x="381857" y="285845"/>
                  </a:lnTo>
                  <a:lnTo>
                    <a:pt x="371475" y="293751"/>
                  </a:lnTo>
                  <a:lnTo>
                    <a:pt x="375952" y="304705"/>
                  </a:lnTo>
                  <a:lnTo>
                    <a:pt x="373761" y="305657"/>
                  </a:lnTo>
                  <a:lnTo>
                    <a:pt x="378809" y="333184"/>
                  </a:lnTo>
                  <a:lnTo>
                    <a:pt x="383096" y="329565"/>
                  </a:lnTo>
                  <a:lnTo>
                    <a:pt x="384906" y="334042"/>
                  </a:lnTo>
                  <a:lnTo>
                    <a:pt x="392049" y="333089"/>
                  </a:lnTo>
                  <a:lnTo>
                    <a:pt x="392049" y="347853"/>
                  </a:lnTo>
                  <a:lnTo>
                    <a:pt x="397764" y="364712"/>
                  </a:lnTo>
                  <a:lnTo>
                    <a:pt x="405670" y="361283"/>
                  </a:lnTo>
                  <a:lnTo>
                    <a:pt x="421005" y="381000"/>
                  </a:lnTo>
                  <a:lnTo>
                    <a:pt x="423100" y="380047"/>
                  </a:lnTo>
                  <a:lnTo>
                    <a:pt x="429292" y="392049"/>
                  </a:lnTo>
                  <a:lnTo>
                    <a:pt x="423672" y="395859"/>
                  </a:lnTo>
                  <a:lnTo>
                    <a:pt x="429292" y="403765"/>
                  </a:lnTo>
                  <a:lnTo>
                    <a:pt x="419862" y="414242"/>
                  </a:lnTo>
                  <a:lnTo>
                    <a:pt x="416433" y="411099"/>
                  </a:lnTo>
                  <a:lnTo>
                    <a:pt x="433292" y="432054"/>
                  </a:lnTo>
                  <a:lnTo>
                    <a:pt x="442817" y="450437"/>
                  </a:lnTo>
                  <a:lnTo>
                    <a:pt x="434340" y="462534"/>
                  </a:lnTo>
                  <a:lnTo>
                    <a:pt x="433864" y="470154"/>
                  </a:lnTo>
                  <a:lnTo>
                    <a:pt x="436912" y="471678"/>
                  </a:lnTo>
                  <a:lnTo>
                    <a:pt x="426911" y="474440"/>
                  </a:lnTo>
                  <a:lnTo>
                    <a:pt x="413290" y="484346"/>
                  </a:lnTo>
                  <a:lnTo>
                    <a:pt x="413099" y="487584"/>
                  </a:lnTo>
                  <a:lnTo>
                    <a:pt x="405765" y="489204"/>
                  </a:lnTo>
                  <a:lnTo>
                    <a:pt x="402146" y="492728"/>
                  </a:lnTo>
                  <a:lnTo>
                    <a:pt x="398907" y="500824"/>
                  </a:lnTo>
                  <a:lnTo>
                    <a:pt x="390144" y="507968"/>
                  </a:lnTo>
                  <a:lnTo>
                    <a:pt x="394525" y="517588"/>
                  </a:lnTo>
                  <a:lnTo>
                    <a:pt x="390430" y="512445"/>
                  </a:lnTo>
                  <a:lnTo>
                    <a:pt x="384429" y="515112"/>
                  </a:lnTo>
                  <a:lnTo>
                    <a:pt x="384048" y="521875"/>
                  </a:lnTo>
                  <a:lnTo>
                    <a:pt x="378523" y="525304"/>
                  </a:lnTo>
                  <a:lnTo>
                    <a:pt x="374332" y="539496"/>
                  </a:lnTo>
                  <a:lnTo>
                    <a:pt x="369856" y="544639"/>
                  </a:lnTo>
                  <a:lnTo>
                    <a:pt x="371951" y="555403"/>
                  </a:lnTo>
                  <a:lnTo>
                    <a:pt x="364427" y="558832"/>
                  </a:lnTo>
                  <a:lnTo>
                    <a:pt x="376524" y="578929"/>
                  </a:lnTo>
                  <a:lnTo>
                    <a:pt x="379000" y="599599"/>
                  </a:lnTo>
                  <a:lnTo>
                    <a:pt x="396240" y="602742"/>
                  </a:lnTo>
                  <a:lnTo>
                    <a:pt x="390144" y="632079"/>
                  </a:lnTo>
                  <a:lnTo>
                    <a:pt x="391287" y="639508"/>
                  </a:lnTo>
                  <a:lnTo>
                    <a:pt x="397479" y="602932"/>
                  </a:lnTo>
                  <a:lnTo>
                    <a:pt x="399002" y="607123"/>
                  </a:lnTo>
                  <a:lnTo>
                    <a:pt x="392716" y="640175"/>
                  </a:lnTo>
                  <a:lnTo>
                    <a:pt x="395859" y="643509"/>
                  </a:lnTo>
                  <a:lnTo>
                    <a:pt x="395478" y="647414"/>
                  </a:lnTo>
                  <a:lnTo>
                    <a:pt x="392525" y="648271"/>
                  </a:lnTo>
                  <a:lnTo>
                    <a:pt x="392049" y="652272"/>
                  </a:lnTo>
                  <a:lnTo>
                    <a:pt x="396621" y="654844"/>
                  </a:lnTo>
                  <a:lnTo>
                    <a:pt x="395574" y="657796"/>
                  </a:lnTo>
                  <a:lnTo>
                    <a:pt x="392049" y="658654"/>
                  </a:lnTo>
                  <a:lnTo>
                    <a:pt x="388048" y="655891"/>
                  </a:lnTo>
                  <a:lnTo>
                    <a:pt x="384715" y="658368"/>
                  </a:lnTo>
                  <a:lnTo>
                    <a:pt x="381571" y="667226"/>
                  </a:lnTo>
                  <a:lnTo>
                    <a:pt x="386620" y="667417"/>
                  </a:lnTo>
                  <a:lnTo>
                    <a:pt x="390240" y="670750"/>
                  </a:lnTo>
                  <a:lnTo>
                    <a:pt x="395383" y="685609"/>
                  </a:lnTo>
                  <a:lnTo>
                    <a:pt x="403765" y="687800"/>
                  </a:lnTo>
                  <a:lnTo>
                    <a:pt x="405765" y="697516"/>
                  </a:lnTo>
                  <a:lnTo>
                    <a:pt x="419481" y="702754"/>
                  </a:lnTo>
                  <a:lnTo>
                    <a:pt x="437198" y="714280"/>
                  </a:lnTo>
                  <a:lnTo>
                    <a:pt x="435579" y="717804"/>
                  </a:lnTo>
                  <a:lnTo>
                    <a:pt x="441103" y="718756"/>
                  </a:lnTo>
                  <a:lnTo>
                    <a:pt x="441674" y="722757"/>
                  </a:lnTo>
                  <a:lnTo>
                    <a:pt x="449866" y="725424"/>
                  </a:lnTo>
                  <a:lnTo>
                    <a:pt x="452819" y="741045"/>
                  </a:lnTo>
                  <a:lnTo>
                    <a:pt x="448056" y="744664"/>
                  </a:lnTo>
                  <a:lnTo>
                    <a:pt x="442246" y="744188"/>
                  </a:lnTo>
                  <a:lnTo>
                    <a:pt x="436150" y="738188"/>
                  </a:lnTo>
                  <a:lnTo>
                    <a:pt x="428340" y="746760"/>
                  </a:lnTo>
                  <a:lnTo>
                    <a:pt x="432245" y="753999"/>
                  </a:lnTo>
                  <a:lnTo>
                    <a:pt x="427577" y="762857"/>
                  </a:lnTo>
                  <a:lnTo>
                    <a:pt x="408718" y="771334"/>
                  </a:lnTo>
                  <a:lnTo>
                    <a:pt x="380905" y="777049"/>
                  </a:lnTo>
                  <a:lnTo>
                    <a:pt x="376237" y="777049"/>
                  </a:lnTo>
                  <a:lnTo>
                    <a:pt x="356807" y="758095"/>
                  </a:lnTo>
                  <a:lnTo>
                    <a:pt x="352711" y="758095"/>
                  </a:lnTo>
                  <a:lnTo>
                    <a:pt x="350044" y="745617"/>
                  </a:lnTo>
                  <a:lnTo>
                    <a:pt x="351663" y="733711"/>
                  </a:lnTo>
                  <a:lnTo>
                    <a:pt x="355759" y="731139"/>
                  </a:lnTo>
                  <a:lnTo>
                    <a:pt x="354330" y="727519"/>
                  </a:lnTo>
                  <a:lnTo>
                    <a:pt x="350330" y="730377"/>
                  </a:lnTo>
                  <a:lnTo>
                    <a:pt x="337661" y="708660"/>
                  </a:lnTo>
                  <a:lnTo>
                    <a:pt x="326231" y="698373"/>
                  </a:lnTo>
                  <a:lnTo>
                    <a:pt x="329470" y="697420"/>
                  </a:lnTo>
                  <a:lnTo>
                    <a:pt x="329946" y="694087"/>
                  </a:lnTo>
                  <a:lnTo>
                    <a:pt x="319469" y="695134"/>
                  </a:lnTo>
                  <a:lnTo>
                    <a:pt x="320993" y="689038"/>
                  </a:lnTo>
                  <a:lnTo>
                    <a:pt x="311944" y="691610"/>
                  </a:lnTo>
                  <a:lnTo>
                    <a:pt x="311563" y="687800"/>
                  </a:lnTo>
                  <a:lnTo>
                    <a:pt x="307563" y="687229"/>
                  </a:lnTo>
                  <a:lnTo>
                    <a:pt x="310515" y="680466"/>
                  </a:lnTo>
                  <a:lnTo>
                    <a:pt x="306419" y="681133"/>
                  </a:lnTo>
                  <a:lnTo>
                    <a:pt x="306514" y="678942"/>
                  </a:lnTo>
                  <a:lnTo>
                    <a:pt x="298704" y="677513"/>
                  </a:lnTo>
                  <a:lnTo>
                    <a:pt x="296037" y="681228"/>
                  </a:lnTo>
                  <a:lnTo>
                    <a:pt x="286131" y="667702"/>
                  </a:lnTo>
                  <a:lnTo>
                    <a:pt x="277368" y="674084"/>
                  </a:lnTo>
                  <a:lnTo>
                    <a:pt x="272320" y="670560"/>
                  </a:lnTo>
                  <a:lnTo>
                    <a:pt x="267271" y="671608"/>
                  </a:lnTo>
                  <a:lnTo>
                    <a:pt x="259652" y="667798"/>
                  </a:lnTo>
                  <a:lnTo>
                    <a:pt x="259842" y="665512"/>
                  </a:lnTo>
                  <a:lnTo>
                    <a:pt x="257080" y="665035"/>
                  </a:lnTo>
                  <a:lnTo>
                    <a:pt x="257556" y="660940"/>
                  </a:lnTo>
                  <a:lnTo>
                    <a:pt x="255461" y="660844"/>
                  </a:lnTo>
                  <a:lnTo>
                    <a:pt x="252984" y="673894"/>
                  </a:lnTo>
                  <a:lnTo>
                    <a:pt x="249460" y="667893"/>
                  </a:lnTo>
                  <a:lnTo>
                    <a:pt x="244412" y="670084"/>
                  </a:lnTo>
                  <a:lnTo>
                    <a:pt x="239935" y="667798"/>
                  </a:lnTo>
                  <a:lnTo>
                    <a:pt x="241078" y="677323"/>
                  </a:lnTo>
                  <a:lnTo>
                    <a:pt x="237363" y="679513"/>
                  </a:lnTo>
                  <a:lnTo>
                    <a:pt x="201454" y="687514"/>
                  </a:lnTo>
                  <a:lnTo>
                    <a:pt x="185166" y="685419"/>
                  </a:lnTo>
                  <a:lnTo>
                    <a:pt x="168879" y="689896"/>
                  </a:lnTo>
                  <a:lnTo>
                    <a:pt x="163259" y="694658"/>
                  </a:lnTo>
                  <a:lnTo>
                    <a:pt x="147637" y="698182"/>
                  </a:lnTo>
                  <a:lnTo>
                    <a:pt x="130873" y="690658"/>
                  </a:lnTo>
                  <a:lnTo>
                    <a:pt x="131826" y="686657"/>
                  </a:lnTo>
                  <a:lnTo>
                    <a:pt x="127445" y="683990"/>
                  </a:lnTo>
                  <a:lnTo>
                    <a:pt x="126397" y="689134"/>
                  </a:lnTo>
                  <a:lnTo>
                    <a:pt x="108585" y="682942"/>
                  </a:lnTo>
                  <a:lnTo>
                    <a:pt x="99917" y="683038"/>
                  </a:lnTo>
                  <a:lnTo>
                    <a:pt x="95536" y="672465"/>
                  </a:lnTo>
                  <a:lnTo>
                    <a:pt x="87154" y="673322"/>
                  </a:lnTo>
                  <a:lnTo>
                    <a:pt x="86582" y="669703"/>
                  </a:lnTo>
                  <a:lnTo>
                    <a:pt x="75533" y="669988"/>
                  </a:lnTo>
                  <a:lnTo>
                    <a:pt x="65627" y="657034"/>
                  </a:lnTo>
                  <a:lnTo>
                    <a:pt x="72390" y="646747"/>
                  </a:lnTo>
                  <a:lnTo>
                    <a:pt x="51721" y="624745"/>
                  </a:lnTo>
                  <a:lnTo>
                    <a:pt x="47340" y="611314"/>
                  </a:lnTo>
                  <a:lnTo>
                    <a:pt x="53245" y="603504"/>
                  </a:lnTo>
                  <a:lnTo>
                    <a:pt x="33719" y="590264"/>
                  </a:lnTo>
                  <a:lnTo>
                    <a:pt x="14669" y="569690"/>
                  </a:lnTo>
                  <a:lnTo>
                    <a:pt x="18669" y="563594"/>
                  </a:lnTo>
                  <a:lnTo>
                    <a:pt x="19050" y="538829"/>
                  </a:lnTo>
                  <a:lnTo>
                    <a:pt x="41148" y="531495"/>
                  </a:lnTo>
                  <a:lnTo>
                    <a:pt x="48101" y="526256"/>
                  </a:lnTo>
                  <a:lnTo>
                    <a:pt x="51816" y="527304"/>
                  </a:lnTo>
                  <a:lnTo>
                    <a:pt x="58769" y="522637"/>
                  </a:lnTo>
                  <a:lnTo>
                    <a:pt x="60674" y="515683"/>
                  </a:lnTo>
                  <a:lnTo>
                    <a:pt x="44101" y="496252"/>
                  </a:lnTo>
                  <a:lnTo>
                    <a:pt x="43149" y="483394"/>
                  </a:lnTo>
                  <a:lnTo>
                    <a:pt x="38576" y="474631"/>
                  </a:lnTo>
                  <a:lnTo>
                    <a:pt x="23908" y="470154"/>
                  </a:lnTo>
                  <a:lnTo>
                    <a:pt x="10382" y="472535"/>
                  </a:lnTo>
                  <a:lnTo>
                    <a:pt x="9525" y="466820"/>
                  </a:lnTo>
                  <a:lnTo>
                    <a:pt x="12478" y="460153"/>
                  </a:lnTo>
                  <a:lnTo>
                    <a:pt x="12097" y="452723"/>
                  </a:lnTo>
                  <a:lnTo>
                    <a:pt x="25908" y="432530"/>
                  </a:lnTo>
                  <a:lnTo>
                    <a:pt x="20955" y="428053"/>
                  </a:lnTo>
                  <a:lnTo>
                    <a:pt x="25813" y="421291"/>
                  </a:lnTo>
                  <a:lnTo>
                    <a:pt x="32575" y="422815"/>
                  </a:lnTo>
                  <a:lnTo>
                    <a:pt x="46197" y="406146"/>
                  </a:lnTo>
                  <a:lnTo>
                    <a:pt x="41053" y="400050"/>
                  </a:lnTo>
                  <a:lnTo>
                    <a:pt x="56388" y="380333"/>
                  </a:lnTo>
                  <a:lnTo>
                    <a:pt x="52674" y="376047"/>
                  </a:lnTo>
                  <a:lnTo>
                    <a:pt x="49435" y="378714"/>
                  </a:lnTo>
                  <a:lnTo>
                    <a:pt x="63055" y="364331"/>
                  </a:lnTo>
                  <a:lnTo>
                    <a:pt x="60960" y="362807"/>
                  </a:lnTo>
                  <a:lnTo>
                    <a:pt x="67913" y="359854"/>
                  </a:lnTo>
                  <a:lnTo>
                    <a:pt x="68294" y="356901"/>
                  </a:lnTo>
                  <a:lnTo>
                    <a:pt x="82391" y="347853"/>
                  </a:lnTo>
                  <a:lnTo>
                    <a:pt x="85249" y="343567"/>
                  </a:lnTo>
                  <a:lnTo>
                    <a:pt x="77153" y="335470"/>
                  </a:lnTo>
                  <a:lnTo>
                    <a:pt x="87059" y="330898"/>
                  </a:lnTo>
                  <a:lnTo>
                    <a:pt x="86963" y="326041"/>
                  </a:lnTo>
                  <a:lnTo>
                    <a:pt x="80677" y="315468"/>
                  </a:lnTo>
                  <a:lnTo>
                    <a:pt x="56293" y="289084"/>
                  </a:lnTo>
                  <a:lnTo>
                    <a:pt x="80867" y="264223"/>
                  </a:lnTo>
                  <a:lnTo>
                    <a:pt x="85535" y="263461"/>
                  </a:lnTo>
                  <a:lnTo>
                    <a:pt x="96584" y="269938"/>
                  </a:lnTo>
                  <a:lnTo>
                    <a:pt x="87916" y="257556"/>
                  </a:lnTo>
                  <a:lnTo>
                    <a:pt x="94965" y="246507"/>
                  </a:lnTo>
                  <a:lnTo>
                    <a:pt x="90964" y="241649"/>
                  </a:lnTo>
                  <a:lnTo>
                    <a:pt x="95060" y="235934"/>
                  </a:lnTo>
                  <a:lnTo>
                    <a:pt x="99822" y="238411"/>
                  </a:lnTo>
                  <a:lnTo>
                    <a:pt x="116300" y="217551"/>
                  </a:lnTo>
                  <a:lnTo>
                    <a:pt x="127064" y="213836"/>
                  </a:lnTo>
                  <a:lnTo>
                    <a:pt x="132302" y="209931"/>
                  </a:lnTo>
                  <a:lnTo>
                    <a:pt x="132016" y="206025"/>
                  </a:lnTo>
                  <a:lnTo>
                    <a:pt x="137732" y="202787"/>
                  </a:lnTo>
                  <a:lnTo>
                    <a:pt x="128969" y="205264"/>
                  </a:lnTo>
                  <a:lnTo>
                    <a:pt x="124206" y="199453"/>
                  </a:lnTo>
                  <a:lnTo>
                    <a:pt x="129635" y="195167"/>
                  </a:lnTo>
                  <a:lnTo>
                    <a:pt x="119253" y="179546"/>
                  </a:lnTo>
                  <a:lnTo>
                    <a:pt x="116110" y="180784"/>
                  </a:lnTo>
                  <a:lnTo>
                    <a:pt x="114300" y="173641"/>
                  </a:lnTo>
                  <a:lnTo>
                    <a:pt x="99250" y="180975"/>
                  </a:lnTo>
                  <a:lnTo>
                    <a:pt x="96774" y="171545"/>
                  </a:lnTo>
                  <a:lnTo>
                    <a:pt x="99060" y="164687"/>
                  </a:lnTo>
                  <a:lnTo>
                    <a:pt x="96107" y="161639"/>
                  </a:lnTo>
                  <a:lnTo>
                    <a:pt x="94488" y="163163"/>
                  </a:lnTo>
                  <a:lnTo>
                    <a:pt x="83820" y="150209"/>
                  </a:lnTo>
                  <a:lnTo>
                    <a:pt x="81439" y="151447"/>
                  </a:lnTo>
                  <a:lnTo>
                    <a:pt x="70675" y="142780"/>
                  </a:lnTo>
                  <a:lnTo>
                    <a:pt x="69532" y="150019"/>
                  </a:lnTo>
                  <a:lnTo>
                    <a:pt x="59722" y="14173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7" name="Freihandform: Form 196">
              <a:extLst>
                <a:ext uri="{FF2B5EF4-FFF2-40B4-BE49-F238E27FC236}">
                  <a16:creationId xmlns:a16="http://schemas.microsoft.com/office/drawing/2014/main" id="{9B0BBD4D-E745-40E2-B204-A4CCC8125273}"/>
                </a:ext>
              </a:extLst>
            </p:cNvPr>
            <p:cNvSpPr/>
            <p:nvPr/>
          </p:nvSpPr>
          <p:spPr>
            <a:xfrm>
              <a:off x="1108132" y="3445365"/>
              <a:ext cx="425700" cy="297000"/>
            </a:xfrm>
            <a:custGeom>
              <a:avLst/>
              <a:gdLst>
                <a:gd name="connsiteX0" fmla="*/ 97250 w 819150"/>
                <a:gd name="connsiteY0" fmla="*/ 468725 h 571500"/>
                <a:gd name="connsiteX1" fmla="*/ 84772 w 819150"/>
                <a:gd name="connsiteY1" fmla="*/ 468440 h 571500"/>
                <a:gd name="connsiteX2" fmla="*/ 77152 w 819150"/>
                <a:gd name="connsiteY2" fmla="*/ 459010 h 571500"/>
                <a:gd name="connsiteX3" fmla="*/ 69818 w 819150"/>
                <a:gd name="connsiteY3" fmla="*/ 458819 h 571500"/>
                <a:gd name="connsiteX4" fmla="*/ 66484 w 819150"/>
                <a:gd name="connsiteY4" fmla="*/ 455295 h 571500"/>
                <a:gd name="connsiteX5" fmla="*/ 67437 w 819150"/>
                <a:gd name="connsiteY5" fmla="*/ 452723 h 571500"/>
                <a:gd name="connsiteX6" fmla="*/ 58007 w 819150"/>
                <a:gd name="connsiteY6" fmla="*/ 448247 h 571500"/>
                <a:gd name="connsiteX7" fmla="*/ 53435 w 819150"/>
                <a:gd name="connsiteY7" fmla="*/ 447675 h 571500"/>
                <a:gd name="connsiteX8" fmla="*/ 52292 w 819150"/>
                <a:gd name="connsiteY8" fmla="*/ 455867 h 571500"/>
                <a:gd name="connsiteX9" fmla="*/ 47339 w 819150"/>
                <a:gd name="connsiteY9" fmla="*/ 455676 h 571500"/>
                <a:gd name="connsiteX10" fmla="*/ 47434 w 819150"/>
                <a:gd name="connsiteY10" fmla="*/ 453390 h 571500"/>
                <a:gd name="connsiteX11" fmla="*/ 42767 w 819150"/>
                <a:gd name="connsiteY11" fmla="*/ 450723 h 571500"/>
                <a:gd name="connsiteX12" fmla="*/ 31147 w 819150"/>
                <a:gd name="connsiteY12" fmla="*/ 454247 h 571500"/>
                <a:gd name="connsiteX13" fmla="*/ 28194 w 819150"/>
                <a:gd name="connsiteY13" fmla="*/ 452533 h 571500"/>
                <a:gd name="connsiteX14" fmla="*/ 26194 w 819150"/>
                <a:gd name="connsiteY14" fmla="*/ 445294 h 571500"/>
                <a:gd name="connsiteX15" fmla="*/ 31909 w 819150"/>
                <a:gd name="connsiteY15" fmla="*/ 441770 h 571500"/>
                <a:gd name="connsiteX16" fmla="*/ 33814 w 819150"/>
                <a:gd name="connsiteY16" fmla="*/ 442912 h 571500"/>
                <a:gd name="connsiteX17" fmla="*/ 36385 w 819150"/>
                <a:gd name="connsiteY17" fmla="*/ 439484 h 571500"/>
                <a:gd name="connsiteX18" fmla="*/ 34957 w 819150"/>
                <a:gd name="connsiteY18" fmla="*/ 436817 h 571500"/>
                <a:gd name="connsiteX19" fmla="*/ 37052 w 819150"/>
                <a:gd name="connsiteY19" fmla="*/ 435578 h 571500"/>
                <a:gd name="connsiteX20" fmla="*/ 33623 w 819150"/>
                <a:gd name="connsiteY20" fmla="*/ 433197 h 571500"/>
                <a:gd name="connsiteX21" fmla="*/ 49244 w 819150"/>
                <a:gd name="connsiteY21" fmla="*/ 421577 h 571500"/>
                <a:gd name="connsiteX22" fmla="*/ 62008 w 819150"/>
                <a:gd name="connsiteY22" fmla="*/ 415862 h 571500"/>
                <a:gd name="connsiteX23" fmla="*/ 58960 w 819150"/>
                <a:gd name="connsiteY23" fmla="*/ 417004 h 571500"/>
                <a:gd name="connsiteX24" fmla="*/ 57817 w 819150"/>
                <a:gd name="connsiteY24" fmla="*/ 413766 h 571500"/>
                <a:gd name="connsiteX25" fmla="*/ 47720 w 819150"/>
                <a:gd name="connsiteY25" fmla="*/ 417291 h 571500"/>
                <a:gd name="connsiteX26" fmla="*/ 36481 w 819150"/>
                <a:gd name="connsiteY26" fmla="*/ 408432 h 571500"/>
                <a:gd name="connsiteX27" fmla="*/ 28099 w 819150"/>
                <a:gd name="connsiteY27" fmla="*/ 412814 h 571500"/>
                <a:gd name="connsiteX28" fmla="*/ 25051 w 819150"/>
                <a:gd name="connsiteY28" fmla="*/ 417957 h 571500"/>
                <a:gd name="connsiteX29" fmla="*/ 16192 w 819150"/>
                <a:gd name="connsiteY29" fmla="*/ 412718 h 571500"/>
                <a:gd name="connsiteX30" fmla="*/ 11716 w 819150"/>
                <a:gd name="connsiteY30" fmla="*/ 404622 h 571500"/>
                <a:gd name="connsiteX31" fmla="*/ 14383 w 819150"/>
                <a:gd name="connsiteY31" fmla="*/ 386810 h 571500"/>
                <a:gd name="connsiteX32" fmla="*/ 11335 w 819150"/>
                <a:gd name="connsiteY32" fmla="*/ 378619 h 571500"/>
                <a:gd name="connsiteX33" fmla="*/ 14764 w 819150"/>
                <a:gd name="connsiteY33" fmla="*/ 366522 h 571500"/>
                <a:gd name="connsiteX34" fmla="*/ 9525 w 819150"/>
                <a:gd name="connsiteY34" fmla="*/ 365474 h 571500"/>
                <a:gd name="connsiteX35" fmla="*/ 12287 w 819150"/>
                <a:gd name="connsiteY35" fmla="*/ 362331 h 571500"/>
                <a:gd name="connsiteX36" fmla="*/ 21145 w 819150"/>
                <a:gd name="connsiteY36" fmla="*/ 358045 h 571500"/>
                <a:gd name="connsiteX37" fmla="*/ 39910 w 819150"/>
                <a:gd name="connsiteY37" fmla="*/ 356997 h 571500"/>
                <a:gd name="connsiteX38" fmla="*/ 40958 w 819150"/>
                <a:gd name="connsiteY38" fmla="*/ 346805 h 571500"/>
                <a:gd name="connsiteX39" fmla="*/ 43624 w 819150"/>
                <a:gd name="connsiteY39" fmla="*/ 343853 h 571500"/>
                <a:gd name="connsiteX40" fmla="*/ 52387 w 819150"/>
                <a:gd name="connsiteY40" fmla="*/ 340900 h 571500"/>
                <a:gd name="connsiteX41" fmla="*/ 63151 w 819150"/>
                <a:gd name="connsiteY41" fmla="*/ 348044 h 571500"/>
                <a:gd name="connsiteX42" fmla="*/ 71628 w 819150"/>
                <a:gd name="connsiteY42" fmla="*/ 338804 h 571500"/>
                <a:gd name="connsiteX43" fmla="*/ 88773 w 819150"/>
                <a:gd name="connsiteY43" fmla="*/ 334994 h 571500"/>
                <a:gd name="connsiteX44" fmla="*/ 96774 w 819150"/>
                <a:gd name="connsiteY44" fmla="*/ 341186 h 571500"/>
                <a:gd name="connsiteX45" fmla="*/ 104584 w 819150"/>
                <a:gd name="connsiteY45" fmla="*/ 357092 h 571500"/>
                <a:gd name="connsiteX46" fmla="*/ 111442 w 819150"/>
                <a:gd name="connsiteY46" fmla="*/ 358616 h 571500"/>
                <a:gd name="connsiteX47" fmla="*/ 114776 w 819150"/>
                <a:gd name="connsiteY47" fmla="*/ 356521 h 571500"/>
                <a:gd name="connsiteX48" fmla="*/ 114205 w 819150"/>
                <a:gd name="connsiteY48" fmla="*/ 341948 h 571500"/>
                <a:gd name="connsiteX49" fmla="*/ 119158 w 819150"/>
                <a:gd name="connsiteY49" fmla="*/ 340424 h 571500"/>
                <a:gd name="connsiteX50" fmla="*/ 115919 w 819150"/>
                <a:gd name="connsiteY50" fmla="*/ 344615 h 571500"/>
                <a:gd name="connsiteX51" fmla="*/ 116681 w 819150"/>
                <a:gd name="connsiteY51" fmla="*/ 352139 h 571500"/>
                <a:gd name="connsiteX52" fmla="*/ 124396 w 819150"/>
                <a:gd name="connsiteY52" fmla="*/ 355473 h 571500"/>
                <a:gd name="connsiteX53" fmla="*/ 126397 w 819150"/>
                <a:gd name="connsiteY53" fmla="*/ 352520 h 571500"/>
                <a:gd name="connsiteX54" fmla="*/ 123920 w 819150"/>
                <a:gd name="connsiteY54" fmla="*/ 346805 h 571500"/>
                <a:gd name="connsiteX55" fmla="*/ 128302 w 819150"/>
                <a:gd name="connsiteY55" fmla="*/ 344615 h 571500"/>
                <a:gd name="connsiteX56" fmla="*/ 129826 w 819150"/>
                <a:gd name="connsiteY56" fmla="*/ 336995 h 571500"/>
                <a:gd name="connsiteX57" fmla="*/ 123825 w 819150"/>
                <a:gd name="connsiteY57" fmla="*/ 324136 h 571500"/>
                <a:gd name="connsiteX58" fmla="*/ 132397 w 819150"/>
                <a:gd name="connsiteY58" fmla="*/ 317278 h 571500"/>
                <a:gd name="connsiteX59" fmla="*/ 132207 w 819150"/>
                <a:gd name="connsiteY59" fmla="*/ 314706 h 571500"/>
                <a:gd name="connsiteX60" fmla="*/ 135922 w 819150"/>
                <a:gd name="connsiteY60" fmla="*/ 316897 h 571500"/>
                <a:gd name="connsiteX61" fmla="*/ 143161 w 819150"/>
                <a:gd name="connsiteY61" fmla="*/ 315278 h 571500"/>
                <a:gd name="connsiteX62" fmla="*/ 154305 w 819150"/>
                <a:gd name="connsiteY62" fmla="*/ 317183 h 571500"/>
                <a:gd name="connsiteX63" fmla="*/ 140113 w 819150"/>
                <a:gd name="connsiteY63" fmla="*/ 301657 h 571500"/>
                <a:gd name="connsiteX64" fmla="*/ 141065 w 819150"/>
                <a:gd name="connsiteY64" fmla="*/ 287179 h 571500"/>
                <a:gd name="connsiteX65" fmla="*/ 149352 w 819150"/>
                <a:gd name="connsiteY65" fmla="*/ 296132 h 571500"/>
                <a:gd name="connsiteX66" fmla="*/ 153829 w 819150"/>
                <a:gd name="connsiteY66" fmla="*/ 297180 h 571500"/>
                <a:gd name="connsiteX67" fmla="*/ 164116 w 819150"/>
                <a:gd name="connsiteY67" fmla="*/ 291560 h 571500"/>
                <a:gd name="connsiteX68" fmla="*/ 178784 w 819150"/>
                <a:gd name="connsiteY68" fmla="*/ 276797 h 571500"/>
                <a:gd name="connsiteX69" fmla="*/ 181832 w 819150"/>
                <a:gd name="connsiteY69" fmla="*/ 277654 h 571500"/>
                <a:gd name="connsiteX70" fmla="*/ 182213 w 819150"/>
                <a:gd name="connsiteY70" fmla="*/ 282131 h 571500"/>
                <a:gd name="connsiteX71" fmla="*/ 185356 w 819150"/>
                <a:gd name="connsiteY71" fmla="*/ 284798 h 571500"/>
                <a:gd name="connsiteX72" fmla="*/ 203359 w 819150"/>
                <a:gd name="connsiteY72" fmla="*/ 284226 h 571500"/>
                <a:gd name="connsiteX73" fmla="*/ 216979 w 819150"/>
                <a:gd name="connsiteY73" fmla="*/ 266795 h 571500"/>
                <a:gd name="connsiteX74" fmla="*/ 209074 w 819150"/>
                <a:gd name="connsiteY74" fmla="*/ 254794 h 571500"/>
                <a:gd name="connsiteX75" fmla="*/ 210598 w 819150"/>
                <a:gd name="connsiteY75" fmla="*/ 247174 h 571500"/>
                <a:gd name="connsiteX76" fmla="*/ 208502 w 819150"/>
                <a:gd name="connsiteY76" fmla="*/ 241745 h 571500"/>
                <a:gd name="connsiteX77" fmla="*/ 214027 w 819150"/>
                <a:gd name="connsiteY77" fmla="*/ 228219 h 571500"/>
                <a:gd name="connsiteX78" fmla="*/ 223552 w 819150"/>
                <a:gd name="connsiteY78" fmla="*/ 220504 h 571500"/>
                <a:gd name="connsiteX79" fmla="*/ 231553 w 819150"/>
                <a:gd name="connsiteY79" fmla="*/ 208407 h 571500"/>
                <a:gd name="connsiteX80" fmla="*/ 241554 w 819150"/>
                <a:gd name="connsiteY80" fmla="*/ 212408 h 571500"/>
                <a:gd name="connsiteX81" fmla="*/ 264128 w 819150"/>
                <a:gd name="connsiteY81" fmla="*/ 196691 h 571500"/>
                <a:gd name="connsiteX82" fmla="*/ 275082 w 819150"/>
                <a:gd name="connsiteY82" fmla="*/ 200311 h 571500"/>
                <a:gd name="connsiteX83" fmla="*/ 277844 w 819150"/>
                <a:gd name="connsiteY83" fmla="*/ 204692 h 571500"/>
                <a:gd name="connsiteX84" fmla="*/ 277368 w 819150"/>
                <a:gd name="connsiteY84" fmla="*/ 213265 h 571500"/>
                <a:gd name="connsiteX85" fmla="*/ 282797 w 819150"/>
                <a:gd name="connsiteY85" fmla="*/ 215741 h 571500"/>
                <a:gd name="connsiteX86" fmla="*/ 288322 w 819150"/>
                <a:gd name="connsiteY86" fmla="*/ 224981 h 571500"/>
                <a:gd name="connsiteX87" fmla="*/ 311182 w 819150"/>
                <a:gd name="connsiteY87" fmla="*/ 235553 h 571500"/>
                <a:gd name="connsiteX88" fmla="*/ 315849 w 819150"/>
                <a:gd name="connsiteY88" fmla="*/ 243459 h 571500"/>
                <a:gd name="connsiteX89" fmla="*/ 320992 w 819150"/>
                <a:gd name="connsiteY89" fmla="*/ 245269 h 571500"/>
                <a:gd name="connsiteX90" fmla="*/ 332518 w 819150"/>
                <a:gd name="connsiteY90" fmla="*/ 260795 h 571500"/>
                <a:gd name="connsiteX91" fmla="*/ 333470 w 819150"/>
                <a:gd name="connsiteY91" fmla="*/ 271653 h 571500"/>
                <a:gd name="connsiteX92" fmla="*/ 334518 w 819150"/>
                <a:gd name="connsiteY92" fmla="*/ 264986 h 571500"/>
                <a:gd name="connsiteX93" fmla="*/ 340042 w 819150"/>
                <a:gd name="connsiteY93" fmla="*/ 266129 h 571500"/>
                <a:gd name="connsiteX94" fmla="*/ 340995 w 819150"/>
                <a:gd name="connsiteY94" fmla="*/ 263462 h 571500"/>
                <a:gd name="connsiteX95" fmla="*/ 348234 w 819150"/>
                <a:gd name="connsiteY95" fmla="*/ 262795 h 571500"/>
                <a:gd name="connsiteX96" fmla="*/ 353473 w 819150"/>
                <a:gd name="connsiteY96" fmla="*/ 256889 h 571500"/>
                <a:gd name="connsiteX97" fmla="*/ 356235 w 819150"/>
                <a:gd name="connsiteY97" fmla="*/ 257651 h 571500"/>
                <a:gd name="connsiteX98" fmla="*/ 358902 w 819150"/>
                <a:gd name="connsiteY98" fmla="*/ 253651 h 571500"/>
                <a:gd name="connsiteX99" fmla="*/ 367284 w 819150"/>
                <a:gd name="connsiteY99" fmla="*/ 252032 h 571500"/>
                <a:gd name="connsiteX100" fmla="*/ 390239 w 819150"/>
                <a:gd name="connsiteY100" fmla="*/ 258413 h 571500"/>
                <a:gd name="connsiteX101" fmla="*/ 375475 w 819150"/>
                <a:gd name="connsiteY101" fmla="*/ 257556 h 571500"/>
                <a:gd name="connsiteX102" fmla="*/ 367951 w 819150"/>
                <a:gd name="connsiteY102" fmla="*/ 263271 h 571500"/>
                <a:gd name="connsiteX103" fmla="*/ 358426 w 819150"/>
                <a:gd name="connsiteY103" fmla="*/ 258032 h 571500"/>
                <a:gd name="connsiteX104" fmla="*/ 348710 w 819150"/>
                <a:gd name="connsiteY104" fmla="*/ 266033 h 571500"/>
                <a:gd name="connsiteX105" fmla="*/ 342900 w 819150"/>
                <a:gd name="connsiteY105" fmla="*/ 266795 h 571500"/>
                <a:gd name="connsiteX106" fmla="*/ 341376 w 819150"/>
                <a:gd name="connsiteY106" fmla="*/ 272320 h 571500"/>
                <a:gd name="connsiteX107" fmla="*/ 352425 w 819150"/>
                <a:gd name="connsiteY107" fmla="*/ 274606 h 571500"/>
                <a:gd name="connsiteX108" fmla="*/ 364522 w 819150"/>
                <a:gd name="connsiteY108" fmla="*/ 281654 h 571500"/>
                <a:gd name="connsiteX109" fmla="*/ 367284 w 819150"/>
                <a:gd name="connsiteY109" fmla="*/ 286036 h 571500"/>
                <a:gd name="connsiteX110" fmla="*/ 374809 w 819150"/>
                <a:gd name="connsiteY110" fmla="*/ 285464 h 571500"/>
                <a:gd name="connsiteX111" fmla="*/ 374523 w 819150"/>
                <a:gd name="connsiteY111" fmla="*/ 289846 h 571500"/>
                <a:gd name="connsiteX112" fmla="*/ 377190 w 819150"/>
                <a:gd name="connsiteY112" fmla="*/ 291465 h 571500"/>
                <a:gd name="connsiteX113" fmla="*/ 380047 w 819150"/>
                <a:gd name="connsiteY113" fmla="*/ 278416 h 571500"/>
                <a:gd name="connsiteX114" fmla="*/ 382619 w 819150"/>
                <a:gd name="connsiteY114" fmla="*/ 281559 h 571500"/>
                <a:gd name="connsiteX115" fmla="*/ 388715 w 819150"/>
                <a:gd name="connsiteY115" fmla="*/ 278797 h 571500"/>
                <a:gd name="connsiteX116" fmla="*/ 399955 w 819150"/>
                <a:gd name="connsiteY116" fmla="*/ 284417 h 571500"/>
                <a:gd name="connsiteX117" fmla="*/ 402908 w 819150"/>
                <a:gd name="connsiteY117" fmla="*/ 283369 h 571500"/>
                <a:gd name="connsiteX118" fmla="*/ 400240 w 819150"/>
                <a:gd name="connsiteY118" fmla="*/ 275558 h 571500"/>
                <a:gd name="connsiteX119" fmla="*/ 394621 w 819150"/>
                <a:gd name="connsiteY119" fmla="*/ 274225 h 571500"/>
                <a:gd name="connsiteX120" fmla="*/ 392430 w 819150"/>
                <a:gd name="connsiteY120" fmla="*/ 278225 h 571500"/>
                <a:gd name="connsiteX121" fmla="*/ 389096 w 819150"/>
                <a:gd name="connsiteY121" fmla="*/ 276987 h 571500"/>
                <a:gd name="connsiteX122" fmla="*/ 394335 w 819150"/>
                <a:gd name="connsiteY122" fmla="*/ 272129 h 571500"/>
                <a:gd name="connsiteX123" fmla="*/ 394335 w 819150"/>
                <a:gd name="connsiteY123" fmla="*/ 267176 h 571500"/>
                <a:gd name="connsiteX124" fmla="*/ 399193 w 819150"/>
                <a:gd name="connsiteY124" fmla="*/ 268510 h 571500"/>
                <a:gd name="connsiteX125" fmla="*/ 404336 w 819150"/>
                <a:gd name="connsiteY125" fmla="*/ 275939 h 571500"/>
                <a:gd name="connsiteX126" fmla="*/ 405670 w 819150"/>
                <a:gd name="connsiteY126" fmla="*/ 268319 h 571500"/>
                <a:gd name="connsiteX127" fmla="*/ 404717 w 819150"/>
                <a:gd name="connsiteY127" fmla="*/ 261366 h 571500"/>
                <a:gd name="connsiteX128" fmla="*/ 399288 w 819150"/>
                <a:gd name="connsiteY128" fmla="*/ 261080 h 571500"/>
                <a:gd name="connsiteX129" fmla="*/ 395287 w 819150"/>
                <a:gd name="connsiteY129" fmla="*/ 252317 h 571500"/>
                <a:gd name="connsiteX130" fmla="*/ 389572 w 819150"/>
                <a:gd name="connsiteY130" fmla="*/ 251651 h 571500"/>
                <a:gd name="connsiteX131" fmla="*/ 389191 w 819150"/>
                <a:gd name="connsiteY131" fmla="*/ 249745 h 571500"/>
                <a:gd name="connsiteX132" fmla="*/ 389858 w 819150"/>
                <a:gd name="connsiteY132" fmla="*/ 244316 h 571500"/>
                <a:gd name="connsiteX133" fmla="*/ 394049 w 819150"/>
                <a:gd name="connsiteY133" fmla="*/ 240983 h 571500"/>
                <a:gd name="connsiteX134" fmla="*/ 401383 w 819150"/>
                <a:gd name="connsiteY134" fmla="*/ 246983 h 571500"/>
                <a:gd name="connsiteX135" fmla="*/ 404336 w 819150"/>
                <a:gd name="connsiteY135" fmla="*/ 244697 h 571500"/>
                <a:gd name="connsiteX136" fmla="*/ 402622 w 819150"/>
                <a:gd name="connsiteY136" fmla="*/ 240411 h 571500"/>
                <a:gd name="connsiteX137" fmla="*/ 406717 w 819150"/>
                <a:gd name="connsiteY137" fmla="*/ 214789 h 571500"/>
                <a:gd name="connsiteX138" fmla="*/ 401955 w 819150"/>
                <a:gd name="connsiteY138" fmla="*/ 206312 h 571500"/>
                <a:gd name="connsiteX139" fmla="*/ 404717 w 819150"/>
                <a:gd name="connsiteY139" fmla="*/ 195834 h 571500"/>
                <a:gd name="connsiteX140" fmla="*/ 397383 w 819150"/>
                <a:gd name="connsiteY140" fmla="*/ 166211 h 571500"/>
                <a:gd name="connsiteX141" fmla="*/ 398431 w 819150"/>
                <a:gd name="connsiteY141" fmla="*/ 158877 h 571500"/>
                <a:gd name="connsiteX142" fmla="*/ 410146 w 819150"/>
                <a:gd name="connsiteY142" fmla="*/ 151448 h 571500"/>
                <a:gd name="connsiteX143" fmla="*/ 410623 w 819150"/>
                <a:gd name="connsiteY143" fmla="*/ 135255 h 571500"/>
                <a:gd name="connsiteX144" fmla="*/ 426529 w 819150"/>
                <a:gd name="connsiteY144" fmla="*/ 115729 h 571500"/>
                <a:gd name="connsiteX145" fmla="*/ 447484 w 819150"/>
                <a:gd name="connsiteY145" fmla="*/ 108014 h 571500"/>
                <a:gd name="connsiteX146" fmla="*/ 490252 w 819150"/>
                <a:gd name="connsiteY146" fmla="*/ 122206 h 571500"/>
                <a:gd name="connsiteX147" fmla="*/ 506158 w 819150"/>
                <a:gd name="connsiteY147" fmla="*/ 120872 h 571500"/>
                <a:gd name="connsiteX148" fmla="*/ 507206 w 819150"/>
                <a:gd name="connsiteY148" fmla="*/ 111824 h 571500"/>
                <a:gd name="connsiteX149" fmla="*/ 516350 w 819150"/>
                <a:gd name="connsiteY149" fmla="*/ 107156 h 571500"/>
                <a:gd name="connsiteX150" fmla="*/ 527209 w 819150"/>
                <a:gd name="connsiteY150" fmla="*/ 113633 h 571500"/>
                <a:gd name="connsiteX151" fmla="*/ 538639 w 819150"/>
                <a:gd name="connsiteY151" fmla="*/ 99822 h 571500"/>
                <a:gd name="connsiteX152" fmla="*/ 537019 w 819150"/>
                <a:gd name="connsiteY152" fmla="*/ 84296 h 571500"/>
                <a:gd name="connsiteX153" fmla="*/ 546259 w 819150"/>
                <a:gd name="connsiteY153" fmla="*/ 67723 h 571500"/>
                <a:gd name="connsiteX154" fmla="*/ 548545 w 819150"/>
                <a:gd name="connsiteY154" fmla="*/ 52292 h 571500"/>
                <a:gd name="connsiteX155" fmla="*/ 545021 w 819150"/>
                <a:gd name="connsiteY155" fmla="*/ 35719 h 571500"/>
                <a:gd name="connsiteX156" fmla="*/ 545878 w 819150"/>
                <a:gd name="connsiteY156" fmla="*/ 27813 h 571500"/>
                <a:gd name="connsiteX157" fmla="*/ 556165 w 819150"/>
                <a:gd name="connsiteY157" fmla="*/ 17240 h 571500"/>
                <a:gd name="connsiteX158" fmla="*/ 564547 w 819150"/>
                <a:gd name="connsiteY158" fmla="*/ 14097 h 571500"/>
                <a:gd name="connsiteX159" fmla="*/ 573310 w 819150"/>
                <a:gd name="connsiteY159" fmla="*/ 15621 h 571500"/>
                <a:gd name="connsiteX160" fmla="*/ 583787 w 819150"/>
                <a:gd name="connsiteY160" fmla="*/ 27718 h 571500"/>
                <a:gd name="connsiteX161" fmla="*/ 589217 w 819150"/>
                <a:gd name="connsiteY161" fmla="*/ 29528 h 571500"/>
                <a:gd name="connsiteX162" fmla="*/ 606457 w 819150"/>
                <a:gd name="connsiteY162" fmla="*/ 27718 h 571500"/>
                <a:gd name="connsiteX163" fmla="*/ 630079 w 819150"/>
                <a:gd name="connsiteY163" fmla="*/ 29337 h 571500"/>
                <a:gd name="connsiteX164" fmla="*/ 646938 w 819150"/>
                <a:gd name="connsiteY164" fmla="*/ 20193 h 571500"/>
                <a:gd name="connsiteX165" fmla="*/ 655034 w 819150"/>
                <a:gd name="connsiteY165" fmla="*/ 9525 h 571500"/>
                <a:gd name="connsiteX166" fmla="*/ 654367 w 819150"/>
                <a:gd name="connsiteY166" fmla="*/ 15240 h 571500"/>
                <a:gd name="connsiteX167" fmla="*/ 660463 w 819150"/>
                <a:gd name="connsiteY167" fmla="*/ 23336 h 571500"/>
                <a:gd name="connsiteX168" fmla="*/ 663988 w 819150"/>
                <a:gd name="connsiteY168" fmla="*/ 26099 h 571500"/>
                <a:gd name="connsiteX169" fmla="*/ 667702 w 819150"/>
                <a:gd name="connsiteY169" fmla="*/ 21527 h 571500"/>
                <a:gd name="connsiteX170" fmla="*/ 670084 w 819150"/>
                <a:gd name="connsiteY170" fmla="*/ 24479 h 571500"/>
                <a:gd name="connsiteX171" fmla="*/ 673417 w 819150"/>
                <a:gd name="connsiteY171" fmla="*/ 39815 h 571500"/>
                <a:gd name="connsiteX172" fmla="*/ 682847 w 819150"/>
                <a:gd name="connsiteY172" fmla="*/ 27051 h 571500"/>
                <a:gd name="connsiteX173" fmla="*/ 683038 w 819150"/>
                <a:gd name="connsiteY173" fmla="*/ 21908 h 571500"/>
                <a:gd name="connsiteX174" fmla="*/ 685324 w 819150"/>
                <a:gd name="connsiteY174" fmla="*/ 21812 h 571500"/>
                <a:gd name="connsiteX175" fmla="*/ 687991 w 819150"/>
                <a:gd name="connsiteY175" fmla="*/ 34481 h 571500"/>
                <a:gd name="connsiteX176" fmla="*/ 692467 w 819150"/>
                <a:gd name="connsiteY176" fmla="*/ 42386 h 571500"/>
                <a:gd name="connsiteX177" fmla="*/ 697420 w 819150"/>
                <a:gd name="connsiteY177" fmla="*/ 45815 h 571500"/>
                <a:gd name="connsiteX178" fmla="*/ 704564 w 819150"/>
                <a:gd name="connsiteY178" fmla="*/ 56960 h 571500"/>
                <a:gd name="connsiteX179" fmla="*/ 717328 w 819150"/>
                <a:gd name="connsiteY179" fmla="*/ 62389 h 571500"/>
                <a:gd name="connsiteX180" fmla="*/ 731996 w 819150"/>
                <a:gd name="connsiteY180" fmla="*/ 81629 h 571500"/>
                <a:gd name="connsiteX181" fmla="*/ 731139 w 819150"/>
                <a:gd name="connsiteY181" fmla="*/ 89916 h 571500"/>
                <a:gd name="connsiteX182" fmla="*/ 715804 w 819150"/>
                <a:gd name="connsiteY182" fmla="*/ 103442 h 571500"/>
                <a:gd name="connsiteX183" fmla="*/ 728662 w 819150"/>
                <a:gd name="connsiteY183" fmla="*/ 113062 h 571500"/>
                <a:gd name="connsiteX184" fmla="*/ 737807 w 819150"/>
                <a:gd name="connsiteY184" fmla="*/ 114967 h 571500"/>
                <a:gd name="connsiteX185" fmla="*/ 739521 w 819150"/>
                <a:gd name="connsiteY185" fmla="*/ 119062 h 571500"/>
                <a:gd name="connsiteX186" fmla="*/ 736283 w 819150"/>
                <a:gd name="connsiteY186" fmla="*/ 123825 h 571500"/>
                <a:gd name="connsiteX187" fmla="*/ 739235 w 819150"/>
                <a:gd name="connsiteY187" fmla="*/ 126968 h 571500"/>
                <a:gd name="connsiteX188" fmla="*/ 746379 w 819150"/>
                <a:gd name="connsiteY188" fmla="*/ 129731 h 571500"/>
                <a:gd name="connsiteX189" fmla="*/ 748093 w 819150"/>
                <a:gd name="connsiteY189" fmla="*/ 128302 h 571500"/>
                <a:gd name="connsiteX190" fmla="*/ 755904 w 819150"/>
                <a:gd name="connsiteY190" fmla="*/ 132779 h 571500"/>
                <a:gd name="connsiteX191" fmla="*/ 768572 w 819150"/>
                <a:gd name="connsiteY191" fmla="*/ 157353 h 571500"/>
                <a:gd name="connsiteX192" fmla="*/ 765810 w 819150"/>
                <a:gd name="connsiteY192" fmla="*/ 164306 h 571500"/>
                <a:gd name="connsiteX193" fmla="*/ 769906 w 819150"/>
                <a:gd name="connsiteY193" fmla="*/ 169831 h 571500"/>
                <a:gd name="connsiteX194" fmla="*/ 768096 w 819150"/>
                <a:gd name="connsiteY194" fmla="*/ 174403 h 571500"/>
                <a:gd name="connsiteX195" fmla="*/ 782955 w 819150"/>
                <a:gd name="connsiteY195" fmla="*/ 188024 h 571500"/>
                <a:gd name="connsiteX196" fmla="*/ 798957 w 819150"/>
                <a:gd name="connsiteY196" fmla="*/ 187928 h 571500"/>
                <a:gd name="connsiteX197" fmla="*/ 791813 w 819150"/>
                <a:gd name="connsiteY197" fmla="*/ 197644 h 571500"/>
                <a:gd name="connsiteX198" fmla="*/ 787051 w 819150"/>
                <a:gd name="connsiteY198" fmla="*/ 200216 h 571500"/>
                <a:gd name="connsiteX199" fmla="*/ 788670 w 819150"/>
                <a:gd name="connsiteY199" fmla="*/ 203645 h 571500"/>
                <a:gd name="connsiteX200" fmla="*/ 790956 w 819150"/>
                <a:gd name="connsiteY200" fmla="*/ 200216 h 571500"/>
                <a:gd name="connsiteX201" fmla="*/ 793813 w 819150"/>
                <a:gd name="connsiteY201" fmla="*/ 202883 h 571500"/>
                <a:gd name="connsiteX202" fmla="*/ 786860 w 819150"/>
                <a:gd name="connsiteY202" fmla="*/ 208502 h 571500"/>
                <a:gd name="connsiteX203" fmla="*/ 789718 w 819150"/>
                <a:gd name="connsiteY203" fmla="*/ 218980 h 571500"/>
                <a:gd name="connsiteX204" fmla="*/ 788670 w 819150"/>
                <a:gd name="connsiteY204" fmla="*/ 225457 h 571500"/>
                <a:gd name="connsiteX205" fmla="*/ 776097 w 819150"/>
                <a:gd name="connsiteY205" fmla="*/ 227648 h 571500"/>
                <a:gd name="connsiteX206" fmla="*/ 783336 w 819150"/>
                <a:gd name="connsiteY206" fmla="*/ 227552 h 571500"/>
                <a:gd name="connsiteX207" fmla="*/ 784098 w 819150"/>
                <a:gd name="connsiteY207" fmla="*/ 234982 h 571500"/>
                <a:gd name="connsiteX208" fmla="*/ 781526 w 819150"/>
                <a:gd name="connsiteY208" fmla="*/ 237458 h 571500"/>
                <a:gd name="connsiteX209" fmla="*/ 779335 w 819150"/>
                <a:gd name="connsiteY209" fmla="*/ 234696 h 571500"/>
                <a:gd name="connsiteX210" fmla="*/ 771144 w 819150"/>
                <a:gd name="connsiteY210" fmla="*/ 241935 h 571500"/>
                <a:gd name="connsiteX211" fmla="*/ 761809 w 819150"/>
                <a:gd name="connsiteY211" fmla="*/ 276035 h 571500"/>
                <a:gd name="connsiteX212" fmla="*/ 769620 w 819150"/>
                <a:gd name="connsiteY212" fmla="*/ 281083 h 571500"/>
                <a:gd name="connsiteX213" fmla="*/ 776097 w 819150"/>
                <a:gd name="connsiteY213" fmla="*/ 306324 h 571500"/>
                <a:gd name="connsiteX214" fmla="*/ 787051 w 819150"/>
                <a:gd name="connsiteY214" fmla="*/ 318326 h 571500"/>
                <a:gd name="connsiteX215" fmla="*/ 809625 w 819150"/>
                <a:gd name="connsiteY215" fmla="*/ 336328 h 571500"/>
                <a:gd name="connsiteX216" fmla="*/ 812292 w 819150"/>
                <a:gd name="connsiteY216" fmla="*/ 343567 h 571500"/>
                <a:gd name="connsiteX217" fmla="*/ 811625 w 819150"/>
                <a:gd name="connsiteY217" fmla="*/ 356045 h 571500"/>
                <a:gd name="connsiteX218" fmla="*/ 815626 w 819150"/>
                <a:gd name="connsiteY218" fmla="*/ 364617 h 571500"/>
                <a:gd name="connsiteX219" fmla="*/ 810768 w 819150"/>
                <a:gd name="connsiteY219" fmla="*/ 369475 h 571500"/>
                <a:gd name="connsiteX220" fmla="*/ 799528 w 819150"/>
                <a:gd name="connsiteY220" fmla="*/ 373666 h 571500"/>
                <a:gd name="connsiteX221" fmla="*/ 801338 w 819150"/>
                <a:gd name="connsiteY221" fmla="*/ 381857 h 571500"/>
                <a:gd name="connsiteX222" fmla="*/ 805434 w 819150"/>
                <a:gd name="connsiteY222" fmla="*/ 384048 h 571500"/>
                <a:gd name="connsiteX223" fmla="*/ 800481 w 819150"/>
                <a:gd name="connsiteY223" fmla="*/ 389858 h 571500"/>
                <a:gd name="connsiteX224" fmla="*/ 802958 w 819150"/>
                <a:gd name="connsiteY224" fmla="*/ 391573 h 571500"/>
                <a:gd name="connsiteX225" fmla="*/ 802958 w 819150"/>
                <a:gd name="connsiteY225" fmla="*/ 397097 h 571500"/>
                <a:gd name="connsiteX226" fmla="*/ 797624 w 819150"/>
                <a:gd name="connsiteY226" fmla="*/ 397383 h 571500"/>
                <a:gd name="connsiteX227" fmla="*/ 791527 w 819150"/>
                <a:gd name="connsiteY227" fmla="*/ 402812 h 571500"/>
                <a:gd name="connsiteX228" fmla="*/ 780288 w 819150"/>
                <a:gd name="connsiteY228" fmla="*/ 403765 h 571500"/>
                <a:gd name="connsiteX229" fmla="*/ 775525 w 819150"/>
                <a:gd name="connsiteY229" fmla="*/ 416338 h 571500"/>
                <a:gd name="connsiteX230" fmla="*/ 776192 w 819150"/>
                <a:gd name="connsiteY230" fmla="*/ 420529 h 571500"/>
                <a:gd name="connsiteX231" fmla="*/ 774192 w 819150"/>
                <a:gd name="connsiteY231" fmla="*/ 419862 h 571500"/>
                <a:gd name="connsiteX232" fmla="*/ 770096 w 819150"/>
                <a:gd name="connsiteY232" fmla="*/ 429959 h 571500"/>
                <a:gd name="connsiteX233" fmla="*/ 768572 w 819150"/>
                <a:gd name="connsiteY233" fmla="*/ 438055 h 571500"/>
                <a:gd name="connsiteX234" fmla="*/ 775430 w 819150"/>
                <a:gd name="connsiteY234" fmla="*/ 455771 h 571500"/>
                <a:gd name="connsiteX235" fmla="*/ 775335 w 819150"/>
                <a:gd name="connsiteY235" fmla="*/ 470154 h 571500"/>
                <a:gd name="connsiteX236" fmla="*/ 771620 w 819150"/>
                <a:gd name="connsiteY236" fmla="*/ 475583 h 571500"/>
                <a:gd name="connsiteX237" fmla="*/ 757618 w 819150"/>
                <a:gd name="connsiteY237" fmla="*/ 469202 h 571500"/>
                <a:gd name="connsiteX238" fmla="*/ 745522 w 819150"/>
                <a:gd name="connsiteY238" fmla="*/ 471964 h 571500"/>
                <a:gd name="connsiteX239" fmla="*/ 744569 w 819150"/>
                <a:gd name="connsiteY239" fmla="*/ 470440 h 571500"/>
                <a:gd name="connsiteX240" fmla="*/ 727329 w 819150"/>
                <a:gd name="connsiteY240" fmla="*/ 484918 h 571500"/>
                <a:gd name="connsiteX241" fmla="*/ 727805 w 819150"/>
                <a:gd name="connsiteY241" fmla="*/ 489776 h 571500"/>
                <a:gd name="connsiteX242" fmla="*/ 729901 w 819150"/>
                <a:gd name="connsiteY242" fmla="*/ 489395 h 571500"/>
                <a:gd name="connsiteX243" fmla="*/ 728853 w 819150"/>
                <a:gd name="connsiteY243" fmla="*/ 492538 h 571500"/>
                <a:gd name="connsiteX244" fmla="*/ 718852 w 819150"/>
                <a:gd name="connsiteY244" fmla="*/ 497777 h 571500"/>
                <a:gd name="connsiteX245" fmla="*/ 715613 w 819150"/>
                <a:gd name="connsiteY245" fmla="*/ 485299 h 571500"/>
                <a:gd name="connsiteX246" fmla="*/ 708850 w 819150"/>
                <a:gd name="connsiteY246" fmla="*/ 479012 h 571500"/>
                <a:gd name="connsiteX247" fmla="*/ 702659 w 819150"/>
                <a:gd name="connsiteY247" fmla="*/ 476155 h 571500"/>
                <a:gd name="connsiteX248" fmla="*/ 693706 w 819150"/>
                <a:gd name="connsiteY248" fmla="*/ 477298 h 571500"/>
                <a:gd name="connsiteX249" fmla="*/ 670084 w 819150"/>
                <a:gd name="connsiteY249" fmla="*/ 463963 h 571500"/>
                <a:gd name="connsiteX250" fmla="*/ 665417 w 819150"/>
                <a:gd name="connsiteY250" fmla="*/ 458343 h 571500"/>
                <a:gd name="connsiteX251" fmla="*/ 666274 w 819150"/>
                <a:gd name="connsiteY251" fmla="*/ 454152 h 571500"/>
                <a:gd name="connsiteX252" fmla="*/ 656177 w 819150"/>
                <a:gd name="connsiteY252" fmla="*/ 448056 h 571500"/>
                <a:gd name="connsiteX253" fmla="*/ 656368 w 819150"/>
                <a:gd name="connsiteY253" fmla="*/ 436817 h 571500"/>
                <a:gd name="connsiteX254" fmla="*/ 639794 w 819150"/>
                <a:gd name="connsiteY254" fmla="*/ 437579 h 571500"/>
                <a:gd name="connsiteX255" fmla="*/ 638270 w 819150"/>
                <a:gd name="connsiteY255" fmla="*/ 429673 h 571500"/>
                <a:gd name="connsiteX256" fmla="*/ 629507 w 819150"/>
                <a:gd name="connsiteY256" fmla="*/ 423196 h 571500"/>
                <a:gd name="connsiteX257" fmla="*/ 618173 w 819150"/>
                <a:gd name="connsiteY257" fmla="*/ 409289 h 571500"/>
                <a:gd name="connsiteX258" fmla="*/ 615506 w 819150"/>
                <a:gd name="connsiteY258" fmla="*/ 403860 h 571500"/>
                <a:gd name="connsiteX259" fmla="*/ 621601 w 819150"/>
                <a:gd name="connsiteY259" fmla="*/ 388239 h 571500"/>
                <a:gd name="connsiteX260" fmla="*/ 621030 w 819150"/>
                <a:gd name="connsiteY260" fmla="*/ 380905 h 571500"/>
                <a:gd name="connsiteX261" fmla="*/ 608933 w 819150"/>
                <a:gd name="connsiteY261" fmla="*/ 374047 h 571500"/>
                <a:gd name="connsiteX262" fmla="*/ 602837 w 819150"/>
                <a:gd name="connsiteY262" fmla="*/ 365284 h 571500"/>
                <a:gd name="connsiteX263" fmla="*/ 600456 w 819150"/>
                <a:gd name="connsiteY263" fmla="*/ 334137 h 571500"/>
                <a:gd name="connsiteX264" fmla="*/ 597408 w 819150"/>
                <a:gd name="connsiteY264" fmla="*/ 330232 h 571500"/>
                <a:gd name="connsiteX265" fmla="*/ 576643 w 819150"/>
                <a:gd name="connsiteY265" fmla="*/ 330518 h 571500"/>
                <a:gd name="connsiteX266" fmla="*/ 564166 w 819150"/>
                <a:gd name="connsiteY266" fmla="*/ 335471 h 571500"/>
                <a:gd name="connsiteX267" fmla="*/ 549878 w 819150"/>
                <a:gd name="connsiteY267" fmla="*/ 334613 h 571500"/>
                <a:gd name="connsiteX268" fmla="*/ 544735 w 819150"/>
                <a:gd name="connsiteY268" fmla="*/ 332137 h 571500"/>
                <a:gd name="connsiteX269" fmla="*/ 541115 w 819150"/>
                <a:gd name="connsiteY269" fmla="*/ 325374 h 571500"/>
                <a:gd name="connsiteX270" fmla="*/ 535210 w 819150"/>
                <a:gd name="connsiteY270" fmla="*/ 324136 h 571500"/>
                <a:gd name="connsiteX271" fmla="*/ 527018 w 819150"/>
                <a:gd name="connsiteY271" fmla="*/ 326993 h 571500"/>
                <a:gd name="connsiteX272" fmla="*/ 532067 w 819150"/>
                <a:gd name="connsiteY272" fmla="*/ 336804 h 571500"/>
                <a:gd name="connsiteX273" fmla="*/ 526256 w 819150"/>
                <a:gd name="connsiteY273" fmla="*/ 345758 h 571500"/>
                <a:gd name="connsiteX274" fmla="*/ 527780 w 819150"/>
                <a:gd name="connsiteY274" fmla="*/ 351568 h 571500"/>
                <a:gd name="connsiteX275" fmla="*/ 517017 w 819150"/>
                <a:gd name="connsiteY275" fmla="*/ 376523 h 571500"/>
                <a:gd name="connsiteX276" fmla="*/ 503777 w 819150"/>
                <a:gd name="connsiteY276" fmla="*/ 385572 h 571500"/>
                <a:gd name="connsiteX277" fmla="*/ 499872 w 819150"/>
                <a:gd name="connsiteY277" fmla="*/ 393287 h 571500"/>
                <a:gd name="connsiteX278" fmla="*/ 501491 w 819150"/>
                <a:gd name="connsiteY278" fmla="*/ 403574 h 571500"/>
                <a:gd name="connsiteX279" fmla="*/ 499491 w 819150"/>
                <a:gd name="connsiteY279" fmla="*/ 411480 h 571500"/>
                <a:gd name="connsiteX280" fmla="*/ 491204 w 819150"/>
                <a:gd name="connsiteY280" fmla="*/ 422243 h 571500"/>
                <a:gd name="connsiteX281" fmla="*/ 490918 w 819150"/>
                <a:gd name="connsiteY281" fmla="*/ 426529 h 571500"/>
                <a:gd name="connsiteX282" fmla="*/ 472916 w 819150"/>
                <a:gd name="connsiteY282" fmla="*/ 436912 h 571500"/>
                <a:gd name="connsiteX283" fmla="*/ 465582 w 819150"/>
                <a:gd name="connsiteY283" fmla="*/ 447770 h 571500"/>
                <a:gd name="connsiteX284" fmla="*/ 465868 w 819150"/>
                <a:gd name="connsiteY284" fmla="*/ 460724 h 571500"/>
                <a:gd name="connsiteX285" fmla="*/ 473869 w 819150"/>
                <a:gd name="connsiteY285" fmla="*/ 471392 h 571500"/>
                <a:gd name="connsiteX286" fmla="*/ 471392 w 819150"/>
                <a:gd name="connsiteY286" fmla="*/ 480060 h 571500"/>
                <a:gd name="connsiteX287" fmla="*/ 461486 w 819150"/>
                <a:gd name="connsiteY287" fmla="*/ 482251 h 571500"/>
                <a:gd name="connsiteX288" fmla="*/ 452247 w 819150"/>
                <a:gd name="connsiteY288" fmla="*/ 478060 h 571500"/>
                <a:gd name="connsiteX289" fmla="*/ 446056 w 819150"/>
                <a:gd name="connsiteY289" fmla="*/ 484442 h 571500"/>
                <a:gd name="connsiteX290" fmla="*/ 445198 w 819150"/>
                <a:gd name="connsiteY290" fmla="*/ 501206 h 571500"/>
                <a:gd name="connsiteX291" fmla="*/ 438721 w 819150"/>
                <a:gd name="connsiteY291" fmla="*/ 500062 h 571500"/>
                <a:gd name="connsiteX292" fmla="*/ 424148 w 819150"/>
                <a:gd name="connsiteY292" fmla="*/ 503682 h 571500"/>
                <a:gd name="connsiteX293" fmla="*/ 418147 w 819150"/>
                <a:gd name="connsiteY293" fmla="*/ 502158 h 571500"/>
                <a:gd name="connsiteX294" fmla="*/ 415861 w 819150"/>
                <a:gd name="connsiteY294" fmla="*/ 511874 h 571500"/>
                <a:gd name="connsiteX295" fmla="*/ 410337 w 819150"/>
                <a:gd name="connsiteY295" fmla="*/ 510350 h 571500"/>
                <a:gd name="connsiteX296" fmla="*/ 412051 w 819150"/>
                <a:gd name="connsiteY296" fmla="*/ 495872 h 571500"/>
                <a:gd name="connsiteX297" fmla="*/ 417385 w 819150"/>
                <a:gd name="connsiteY297" fmla="*/ 482441 h 571500"/>
                <a:gd name="connsiteX298" fmla="*/ 412528 w 819150"/>
                <a:gd name="connsiteY298" fmla="*/ 481012 h 571500"/>
                <a:gd name="connsiteX299" fmla="*/ 407098 w 819150"/>
                <a:gd name="connsiteY299" fmla="*/ 471583 h 571500"/>
                <a:gd name="connsiteX300" fmla="*/ 403193 w 819150"/>
                <a:gd name="connsiteY300" fmla="*/ 472821 h 571500"/>
                <a:gd name="connsiteX301" fmla="*/ 393192 w 819150"/>
                <a:gd name="connsiteY301" fmla="*/ 489014 h 571500"/>
                <a:gd name="connsiteX302" fmla="*/ 391287 w 819150"/>
                <a:gd name="connsiteY302" fmla="*/ 507778 h 571500"/>
                <a:gd name="connsiteX303" fmla="*/ 399193 w 819150"/>
                <a:gd name="connsiteY303" fmla="*/ 524351 h 571500"/>
                <a:gd name="connsiteX304" fmla="*/ 410908 w 819150"/>
                <a:gd name="connsiteY304" fmla="*/ 523113 h 571500"/>
                <a:gd name="connsiteX305" fmla="*/ 397288 w 819150"/>
                <a:gd name="connsiteY305" fmla="*/ 532257 h 571500"/>
                <a:gd name="connsiteX306" fmla="*/ 378333 w 819150"/>
                <a:gd name="connsiteY306" fmla="*/ 538163 h 571500"/>
                <a:gd name="connsiteX307" fmla="*/ 362807 w 819150"/>
                <a:gd name="connsiteY307" fmla="*/ 537115 h 571500"/>
                <a:gd name="connsiteX308" fmla="*/ 352615 w 819150"/>
                <a:gd name="connsiteY308" fmla="*/ 546164 h 571500"/>
                <a:gd name="connsiteX309" fmla="*/ 344519 w 819150"/>
                <a:gd name="connsiteY309" fmla="*/ 559879 h 571500"/>
                <a:gd name="connsiteX310" fmla="*/ 326803 w 819150"/>
                <a:gd name="connsiteY310" fmla="*/ 554355 h 571500"/>
                <a:gd name="connsiteX311" fmla="*/ 314134 w 819150"/>
                <a:gd name="connsiteY311" fmla="*/ 561880 h 571500"/>
                <a:gd name="connsiteX312" fmla="*/ 308324 w 819150"/>
                <a:gd name="connsiteY312" fmla="*/ 570071 h 571500"/>
                <a:gd name="connsiteX313" fmla="*/ 304705 w 819150"/>
                <a:gd name="connsiteY313" fmla="*/ 562070 h 571500"/>
                <a:gd name="connsiteX314" fmla="*/ 289560 w 819150"/>
                <a:gd name="connsiteY314" fmla="*/ 557879 h 571500"/>
                <a:gd name="connsiteX315" fmla="*/ 290417 w 819150"/>
                <a:gd name="connsiteY315" fmla="*/ 540734 h 571500"/>
                <a:gd name="connsiteX316" fmla="*/ 298133 w 819150"/>
                <a:gd name="connsiteY316" fmla="*/ 528161 h 571500"/>
                <a:gd name="connsiteX317" fmla="*/ 297371 w 819150"/>
                <a:gd name="connsiteY317" fmla="*/ 525494 h 571500"/>
                <a:gd name="connsiteX318" fmla="*/ 275272 w 819150"/>
                <a:gd name="connsiteY318" fmla="*/ 519779 h 571500"/>
                <a:gd name="connsiteX319" fmla="*/ 265366 w 819150"/>
                <a:gd name="connsiteY319" fmla="*/ 505682 h 571500"/>
                <a:gd name="connsiteX320" fmla="*/ 227171 w 819150"/>
                <a:gd name="connsiteY320" fmla="*/ 488252 h 571500"/>
                <a:gd name="connsiteX321" fmla="*/ 202787 w 819150"/>
                <a:gd name="connsiteY321" fmla="*/ 484251 h 571500"/>
                <a:gd name="connsiteX322" fmla="*/ 186976 w 819150"/>
                <a:gd name="connsiteY322" fmla="*/ 487871 h 571500"/>
                <a:gd name="connsiteX323" fmla="*/ 184975 w 819150"/>
                <a:gd name="connsiteY323" fmla="*/ 480632 h 571500"/>
                <a:gd name="connsiteX324" fmla="*/ 171640 w 819150"/>
                <a:gd name="connsiteY324" fmla="*/ 485870 h 571500"/>
                <a:gd name="connsiteX325" fmla="*/ 173450 w 819150"/>
                <a:gd name="connsiteY325" fmla="*/ 473202 h 571500"/>
                <a:gd name="connsiteX326" fmla="*/ 168783 w 819150"/>
                <a:gd name="connsiteY326" fmla="*/ 463296 h 571500"/>
                <a:gd name="connsiteX327" fmla="*/ 163068 w 819150"/>
                <a:gd name="connsiteY327" fmla="*/ 458534 h 571500"/>
                <a:gd name="connsiteX328" fmla="*/ 147447 w 819150"/>
                <a:gd name="connsiteY328" fmla="*/ 458153 h 571500"/>
                <a:gd name="connsiteX329" fmla="*/ 137255 w 819150"/>
                <a:gd name="connsiteY329" fmla="*/ 466154 h 571500"/>
                <a:gd name="connsiteX330" fmla="*/ 106204 w 819150"/>
                <a:gd name="connsiteY330" fmla="*/ 469773 h 571500"/>
                <a:gd name="connsiteX331" fmla="*/ 107251 w 819150"/>
                <a:gd name="connsiteY331" fmla="*/ 467868 h 571500"/>
                <a:gd name="connsiteX332" fmla="*/ 97250 w 819150"/>
                <a:gd name="connsiteY332" fmla="*/ 468725 h 571500"/>
                <a:gd name="connsiteX333" fmla="*/ 26765 w 819150"/>
                <a:gd name="connsiteY333" fmla="*/ 447389 h 571500"/>
                <a:gd name="connsiteX334" fmla="*/ 28670 w 819150"/>
                <a:gd name="connsiteY334" fmla="*/ 450818 h 571500"/>
                <a:gd name="connsiteX335" fmla="*/ 31909 w 819150"/>
                <a:gd name="connsiteY335" fmla="*/ 449485 h 571500"/>
                <a:gd name="connsiteX336" fmla="*/ 29718 w 819150"/>
                <a:gd name="connsiteY336" fmla="*/ 446532 h 571500"/>
                <a:gd name="connsiteX337" fmla="*/ 26765 w 819150"/>
                <a:gd name="connsiteY337" fmla="*/ 447389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819150" h="571500">
                  <a:moveTo>
                    <a:pt x="97250" y="468725"/>
                  </a:moveTo>
                  <a:lnTo>
                    <a:pt x="84772" y="468440"/>
                  </a:lnTo>
                  <a:lnTo>
                    <a:pt x="77152" y="459010"/>
                  </a:lnTo>
                  <a:lnTo>
                    <a:pt x="69818" y="458819"/>
                  </a:lnTo>
                  <a:lnTo>
                    <a:pt x="66484" y="455295"/>
                  </a:lnTo>
                  <a:lnTo>
                    <a:pt x="67437" y="452723"/>
                  </a:lnTo>
                  <a:lnTo>
                    <a:pt x="58007" y="448247"/>
                  </a:lnTo>
                  <a:lnTo>
                    <a:pt x="53435" y="447675"/>
                  </a:lnTo>
                  <a:lnTo>
                    <a:pt x="52292" y="455867"/>
                  </a:lnTo>
                  <a:lnTo>
                    <a:pt x="47339" y="455676"/>
                  </a:lnTo>
                  <a:lnTo>
                    <a:pt x="47434" y="453390"/>
                  </a:lnTo>
                  <a:lnTo>
                    <a:pt x="42767" y="450723"/>
                  </a:lnTo>
                  <a:lnTo>
                    <a:pt x="31147" y="454247"/>
                  </a:lnTo>
                  <a:lnTo>
                    <a:pt x="28194" y="452533"/>
                  </a:lnTo>
                  <a:lnTo>
                    <a:pt x="26194" y="445294"/>
                  </a:lnTo>
                  <a:lnTo>
                    <a:pt x="31909" y="441770"/>
                  </a:lnTo>
                  <a:lnTo>
                    <a:pt x="33814" y="442912"/>
                  </a:lnTo>
                  <a:lnTo>
                    <a:pt x="36385" y="439484"/>
                  </a:lnTo>
                  <a:lnTo>
                    <a:pt x="34957" y="436817"/>
                  </a:lnTo>
                  <a:lnTo>
                    <a:pt x="37052" y="435578"/>
                  </a:lnTo>
                  <a:lnTo>
                    <a:pt x="33623" y="433197"/>
                  </a:lnTo>
                  <a:lnTo>
                    <a:pt x="49244" y="421577"/>
                  </a:lnTo>
                  <a:lnTo>
                    <a:pt x="62008" y="415862"/>
                  </a:lnTo>
                  <a:lnTo>
                    <a:pt x="58960" y="417004"/>
                  </a:lnTo>
                  <a:lnTo>
                    <a:pt x="57817" y="413766"/>
                  </a:lnTo>
                  <a:lnTo>
                    <a:pt x="47720" y="417291"/>
                  </a:lnTo>
                  <a:lnTo>
                    <a:pt x="36481" y="408432"/>
                  </a:lnTo>
                  <a:lnTo>
                    <a:pt x="28099" y="412814"/>
                  </a:lnTo>
                  <a:lnTo>
                    <a:pt x="25051" y="417957"/>
                  </a:lnTo>
                  <a:lnTo>
                    <a:pt x="16192" y="412718"/>
                  </a:lnTo>
                  <a:lnTo>
                    <a:pt x="11716" y="404622"/>
                  </a:lnTo>
                  <a:lnTo>
                    <a:pt x="14383" y="386810"/>
                  </a:lnTo>
                  <a:lnTo>
                    <a:pt x="11335" y="378619"/>
                  </a:lnTo>
                  <a:lnTo>
                    <a:pt x="14764" y="366522"/>
                  </a:lnTo>
                  <a:lnTo>
                    <a:pt x="9525" y="365474"/>
                  </a:lnTo>
                  <a:lnTo>
                    <a:pt x="12287" y="362331"/>
                  </a:lnTo>
                  <a:lnTo>
                    <a:pt x="21145" y="358045"/>
                  </a:lnTo>
                  <a:lnTo>
                    <a:pt x="39910" y="356997"/>
                  </a:lnTo>
                  <a:lnTo>
                    <a:pt x="40958" y="346805"/>
                  </a:lnTo>
                  <a:lnTo>
                    <a:pt x="43624" y="343853"/>
                  </a:lnTo>
                  <a:lnTo>
                    <a:pt x="52387" y="340900"/>
                  </a:lnTo>
                  <a:lnTo>
                    <a:pt x="63151" y="348044"/>
                  </a:lnTo>
                  <a:lnTo>
                    <a:pt x="71628" y="338804"/>
                  </a:lnTo>
                  <a:lnTo>
                    <a:pt x="88773" y="334994"/>
                  </a:lnTo>
                  <a:lnTo>
                    <a:pt x="96774" y="341186"/>
                  </a:lnTo>
                  <a:lnTo>
                    <a:pt x="104584" y="357092"/>
                  </a:lnTo>
                  <a:lnTo>
                    <a:pt x="111442" y="358616"/>
                  </a:lnTo>
                  <a:lnTo>
                    <a:pt x="114776" y="356521"/>
                  </a:lnTo>
                  <a:lnTo>
                    <a:pt x="114205" y="341948"/>
                  </a:lnTo>
                  <a:lnTo>
                    <a:pt x="119158" y="340424"/>
                  </a:lnTo>
                  <a:lnTo>
                    <a:pt x="115919" y="344615"/>
                  </a:lnTo>
                  <a:lnTo>
                    <a:pt x="116681" y="352139"/>
                  </a:lnTo>
                  <a:lnTo>
                    <a:pt x="124396" y="355473"/>
                  </a:lnTo>
                  <a:lnTo>
                    <a:pt x="126397" y="352520"/>
                  </a:lnTo>
                  <a:lnTo>
                    <a:pt x="123920" y="346805"/>
                  </a:lnTo>
                  <a:lnTo>
                    <a:pt x="128302" y="344615"/>
                  </a:lnTo>
                  <a:lnTo>
                    <a:pt x="129826" y="336995"/>
                  </a:lnTo>
                  <a:lnTo>
                    <a:pt x="123825" y="324136"/>
                  </a:lnTo>
                  <a:lnTo>
                    <a:pt x="132397" y="317278"/>
                  </a:lnTo>
                  <a:lnTo>
                    <a:pt x="132207" y="314706"/>
                  </a:lnTo>
                  <a:lnTo>
                    <a:pt x="135922" y="316897"/>
                  </a:lnTo>
                  <a:lnTo>
                    <a:pt x="143161" y="315278"/>
                  </a:lnTo>
                  <a:lnTo>
                    <a:pt x="154305" y="317183"/>
                  </a:lnTo>
                  <a:lnTo>
                    <a:pt x="140113" y="301657"/>
                  </a:lnTo>
                  <a:lnTo>
                    <a:pt x="141065" y="287179"/>
                  </a:lnTo>
                  <a:lnTo>
                    <a:pt x="149352" y="296132"/>
                  </a:lnTo>
                  <a:lnTo>
                    <a:pt x="153829" y="297180"/>
                  </a:lnTo>
                  <a:lnTo>
                    <a:pt x="164116" y="291560"/>
                  </a:lnTo>
                  <a:lnTo>
                    <a:pt x="178784" y="276797"/>
                  </a:lnTo>
                  <a:lnTo>
                    <a:pt x="181832" y="277654"/>
                  </a:lnTo>
                  <a:lnTo>
                    <a:pt x="182213" y="282131"/>
                  </a:lnTo>
                  <a:lnTo>
                    <a:pt x="185356" y="284798"/>
                  </a:lnTo>
                  <a:lnTo>
                    <a:pt x="203359" y="284226"/>
                  </a:lnTo>
                  <a:lnTo>
                    <a:pt x="216979" y="266795"/>
                  </a:lnTo>
                  <a:lnTo>
                    <a:pt x="209074" y="254794"/>
                  </a:lnTo>
                  <a:lnTo>
                    <a:pt x="210598" y="247174"/>
                  </a:lnTo>
                  <a:lnTo>
                    <a:pt x="208502" y="241745"/>
                  </a:lnTo>
                  <a:lnTo>
                    <a:pt x="214027" y="228219"/>
                  </a:lnTo>
                  <a:lnTo>
                    <a:pt x="223552" y="220504"/>
                  </a:lnTo>
                  <a:lnTo>
                    <a:pt x="231553" y="208407"/>
                  </a:lnTo>
                  <a:lnTo>
                    <a:pt x="241554" y="212408"/>
                  </a:lnTo>
                  <a:lnTo>
                    <a:pt x="264128" y="196691"/>
                  </a:lnTo>
                  <a:lnTo>
                    <a:pt x="275082" y="200311"/>
                  </a:lnTo>
                  <a:lnTo>
                    <a:pt x="277844" y="204692"/>
                  </a:lnTo>
                  <a:lnTo>
                    <a:pt x="277368" y="213265"/>
                  </a:lnTo>
                  <a:lnTo>
                    <a:pt x="282797" y="215741"/>
                  </a:lnTo>
                  <a:lnTo>
                    <a:pt x="288322" y="224981"/>
                  </a:lnTo>
                  <a:lnTo>
                    <a:pt x="311182" y="235553"/>
                  </a:lnTo>
                  <a:lnTo>
                    <a:pt x="315849" y="243459"/>
                  </a:lnTo>
                  <a:lnTo>
                    <a:pt x="320992" y="245269"/>
                  </a:lnTo>
                  <a:lnTo>
                    <a:pt x="332518" y="260795"/>
                  </a:lnTo>
                  <a:lnTo>
                    <a:pt x="333470" y="271653"/>
                  </a:lnTo>
                  <a:lnTo>
                    <a:pt x="334518" y="264986"/>
                  </a:lnTo>
                  <a:lnTo>
                    <a:pt x="340042" y="266129"/>
                  </a:lnTo>
                  <a:lnTo>
                    <a:pt x="340995" y="263462"/>
                  </a:lnTo>
                  <a:lnTo>
                    <a:pt x="348234" y="262795"/>
                  </a:lnTo>
                  <a:lnTo>
                    <a:pt x="353473" y="256889"/>
                  </a:lnTo>
                  <a:lnTo>
                    <a:pt x="356235" y="257651"/>
                  </a:lnTo>
                  <a:lnTo>
                    <a:pt x="358902" y="253651"/>
                  </a:lnTo>
                  <a:lnTo>
                    <a:pt x="367284" y="252032"/>
                  </a:lnTo>
                  <a:lnTo>
                    <a:pt x="390239" y="258413"/>
                  </a:lnTo>
                  <a:lnTo>
                    <a:pt x="375475" y="257556"/>
                  </a:lnTo>
                  <a:lnTo>
                    <a:pt x="367951" y="263271"/>
                  </a:lnTo>
                  <a:lnTo>
                    <a:pt x="358426" y="258032"/>
                  </a:lnTo>
                  <a:lnTo>
                    <a:pt x="348710" y="266033"/>
                  </a:lnTo>
                  <a:lnTo>
                    <a:pt x="342900" y="266795"/>
                  </a:lnTo>
                  <a:lnTo>
                    <a:pt x="341376" y="272320"/>
                  </a:lnTo>
                  <a:lnTo>
                    <a:pt x="352425" y="274606"/>
                  </a:lnTo>
                  <a:lnTo>
                    <a:pt x="364522" y="281654"/>
                  </a:lnTo>
                  <a:lnTo>
                    <a:pt x="367284" y="286036"/>
                  </a:lnTo>
                  <a:lnTo>
                    <a:pt x="374809" y="285464"/>
                  </a:lnTo>
                  <a:lnTo>
                    <a:pt x="374523" y="289846"/>
                  </a:lnTo>
                  <a:lnTo>
                    <a:pt x="377190" y="291465"/>
                  </a:lnTo>
                  <a:lnTo>
                    <a:pt x="380047" y="278416"/>
                  </a:lnTo>
                  <a:lnTo>
                    <a:pt x="382619" y="281559"/>
                  </a:lnTo>
                  <a:lnTo>
                    <a:pt x="388715" y="278797"/>
                  </a:lnTo>
                  <a:lnTo>
                    <a:pt x="399955" y="284417"/>
                  </a:lnTo>
                  <a:lnTo>
                    <a:pt x="402908" y="283369"/>
                  </a:lnTo>
                  <a:lnTo>
                    <a:pt x="400240" y="275558"/>
                  </a:lnTo>
                  <a:lnTo>
                    <a:pt x="394621" y="274225"/>
                  </a:lnTo>
                  <a:lnTo>
                    <a:pt x="392430" y="278225"/>
                  </a:lnTo>
                  <a:lnTo>
                    <a:pt x="389096" y="276987"/>
                  </a:lnTo>
                  <a:lnTo>
                    <a:pt x="394335" y="272129"/>
                  </a:lnTo>
                  <a:lnTo>
                    <a:pt x="394335" y="267176"/>
                  </a:lnTo>
                  <a:lnTo>
                    <a:pt x="399193" y="268510"/>
                  </a:lnTo>
                  <a:lnTo>
                    <a:pt x="404336" y="275939"/>
                  </a:lnTo>
                  <a:lnTo>
                    <a:pt x="405670" y="268319"/>
                  </a:lnTo>
                  <a:lnTo>
                    <a:pt x="404717" y="261366"/>
                  </a:lnTo>
                  <a:lnTo>
                    <a:pt x="399288" y="261080"/>
                  </a:lnTo>
                  <a:lnTo>
                    <a:pt x="395287" y="252317"/>
                  </a:lnTo>
                  <a:lnTo>
                    <a:pt x="389572" y="251651"/>
                  </a:lnTo>
                  <a:lnTo>
                    <a:pt x="389191" y="249745"/>
                  </a:lnTo>
                  <a:lnTo>
                    <a:pt x="389858" y="244316"/>
                  </a:lnTo>
                  <a:lnTo>
                    <a:pt x="394049" y="240983"/>
                  </a:lnTo>
                  <a:lnTo>
                    <a:pt x="401383" y="246983"/>
                  </a:lnTo>
                  <a:lnTo>
                    <a:pt x="404336" y="244697"/>
                  </a:lnTo>
                  <a:lnTo>
                    <a:pt x="402622" y="240411"/>
                  </a:lnTo>
                  <a:lnTo>
                    <a:pt x="406717" y="214789"/>
                  </a:lnTo>
                  <a:lnTo>
                    <a:pt x="401955" y="206312"/>
                  </a:lnTo>
                  <a:lnTo>
                    <a:pt x="404717" y="195834"/>
                  </a:lnTo>
                  <a:lnTo>
                    <a:pt x="397383" y="166211"/>
                  </a:lnTo>
                  <a:lnTo>
                    <a:pt x="398431" y="158877"/>
                  </a:lnTo>
                  <a:lnTo>
                    <a:pt x="410146" y="151448"/>
                  </a:lnTo>
                  <a:lnTo>
                    <a:pt x="410623" y="135255"/>
                  </a:lnTo>
                  <a:lnTo>
                    <a:pt x="426529" y="115729"/>
                  </a:lnTo>
                  <a:lnTo>
                    <a:pt x="447484" y="108014"/>
                  </a:lnTo>
                  <a:lnTo>
                    <a:pt x="490252" y="122206"/>
                  </a:lnTo>
                  <a:lnTo>
                    <a:pt x="506158" y="120872"/>
                  </a:lnTo>
                  <a:lnTo>
                    <a:pt x="507206" y="111824"/>
                  </a:lnTo>
                  <a:lnTo>
                    <a:pt x="516350" y="107156"/>
                  </a:lnTo>
                  <a:lnTo>
                    <a:pt x="527209" y="113633"/>
                  </a:lnTo>
                  <a:lnTo>
                    <a:pt x="538639" y="99822"/>
                  </a:lnTo>
                  <a:lnTo>
                    <a:pt x="537019" y="84296"/>
                  </a:lnTo>
                  <a:lnTo>
                    <a:pt x="546259" y="67723"/>
                  </a:lnTo>
                  <a:lnTo>
                    <a:pt x="548545" y="52292"/>
                  </a:lnTo>
                  <a:lnTo>
                    <a:pt x="545021" y="35719"/>
                  </a:lnTo>
                  <a:lnTo>
                    <a:pt x="545878" y="27813"/>
                  </a:lnTo>
                  <a:lnTo>
                    <a:pt x="556165" y="17240"/>
                  </a:lnTo>
                  <a:lnTo>
                    <a:pt x="564547" y="14097"/>
                  </a:lnTo>
                  <a:lnTo>
                    <a:pt x="573310" y="15621"/>
                  </a:lnTo>
                  <a:lnTo>
                    <a:pt x="583787" y="27718"/>
                  </a:lnTo>
                  <a:lnTo>
                    <a:pt x="589217" y="29528"/>
                  </a:lnTo>
                  <a:lnTo>
                    <a:pt x="606457" y="27718"/>
                  </a:lnTo>
                  <a:lnTo>
                    <a:pt x="630079" y="29337"/>
                  </a:lnTo>
                  <a:lnTo>
                    <a:pt x="646938" y="20193"/>
                  </a:lnTo>
                  <a:lnTo>
                    <a:pt x="655034" y="9525"/>
                  </a:lnTo>
                  <a:lnTo>
                    <a:pt x="654367" y="15240"/>
                  </a:lnTo>
                  <a:lnTo>
                    <a:pt x="660463" y="23336"/>
                  </a:lnTo>
                  <a:lnTo>
                    <a:pt x="663988" y="26099"/>
                  </a:lnTo>
                  <a:lnTo>
                    <a:pt x="667702" y="21527"/>
                  </a:lnTo>
                  <a:lnTo>
                    <a:pt x="670084" y="24479"/>
                  </a:lnTo>
                  <a:lnTo>
                    <a:pt x="673417" y="39815"/>
                  </a:lnTo>
                  <a:lnTo>
                    <a:pt x="682847" y="27051"/>
                  </a:lnTo>
                  <a:lnTo>
                    <a:pt x="683038" y="21908"/>
                  </a:lnTo>
                  <a:lnTo>
                    <a:pt x="685324" y="21812"/>
                  </a:lnTo>
                  <a:lnTo>
                    <a:pt x="687991" y="34481"/>
                  </a:lnTo>
                  <a:lnTo>
                    <a:pt x="692467" y="42386"/>
                  </a:lnTo>
                  <a:lnTo>
                    <a:pt x="697420" y="45815"/>
                  </a:lnTo>
                  <a:lnTo>
                    <a:pt x="704564" y="56960"/>
                  </a:lnTo>
                  <a:lnTo>
                    <a:pt x="717328" y="62389"/>
                  </a:lnTo>
                  <a:lnTo>
                    <a:pt x="731996" y="81629"/>
                  </a:lnTo>
                  <a:lnTo>
                    <a:pt x="731139" y="89916"/>
                  </a:lnTo>
                  <a:lnTo>
                    <a:pt x="715804" y="103442"/>
                  </a:lnTo>
                  <a:lnTo>
                    <a:pt x="728662" y="113062"/>
                  </a:lnTo>
                  <a:lnTo>
                    <a:pt x="737807" y="114967"/>
                  </a:lnTo>
                  <a:lnTo>
                    <a:pt x="739521" y="119062"/>
                  </a:lnTo>
                  <a:lnTo>
                    <a:pt x="736283" y="123825"/>
                  </a:lnTo>
                  <a:lnTo>
                    <a:pt x="739235" y="126968"/>
                  </a:lnTo>
                  <a:lnTo>
                    <a:pt x="746379" y="129731"/>
                  </a:lnTo>
                  <a:lnTo>
                    <a:pt x="748093" y="128302"/>
                  </a:lnTo>
                  <a:lnTo>
                    <a:pt x="755904" y="132779"/>
                  </a:lnTo>
                  <a:lnTo>
                    <a:pt x="768572" y="157353"/>
                  </a:lnTo>
                  <a:lnTo>
                    <a:pt x="765810" y="164306"/>
                  </a:lnTo>
                  <a:lnTo>
                    <a:pt x="769906" y="169831"/>
                  </a:lnTo>
                  <a:lnTo>
                    <a:pt x="768096" y="174403"/>
                  </a:lnTo>
                  <a:lnTo>
                    <a:pt x="782955" y="188024"/>
                  </a:lnTo>
                  <a:lnTo>
                    <a:pt x="798957" y="187928"/>
                  </a:lnTo>
                  <a:lnTo>
                    <a:pt x="791813" y="197644"/>
                  </a:lnTo>
                  <a:lnTo>
                    <a:pt x="787051" y="200216"/>
                  </a:lnTo>
                  <a:lnTo>
                    <a:pt x="788670" y="203645"/>
                  </a:lnTo>
                  <a:lnTo>
                    <a:pt x="790956" y="200216"/>
                  </a:lnTo>
                  <a:lnTo>
                    <a:pt x="793813" y="202883"/>
                  </a:lnTo>
                  <a:lnTo>
                    <a:pt x="786860" y="208502"/>
                  </a:lnTo>
                  <a:lnTo>
                    <a:pt x="789718" y="218980"/>
                  </a:lnTo>
                  <a:lnTo>
                    <a:pt x="788670" y="225457"/>
                  </a:lnTo>
                  <a:lnTo>
                    <a:pt x="776097" y="227648"/>
                  </a:lnTo>
                  <a:lnTo>
                    <a:pt x="783336" y="227552"/>
                  </a:lnTo>
                  <a:lnTo>
                    <a:pt x="784098" y="234982"/>
                  </a:lnTo>
                  <a:lnTo>
                    <a:pt x="781526" y="237458"/>
                  </a:lnTo>
                  <a:lnTo>
                    <a:pt x="779335" y="234696"/>
                  </a:lnTo>
                  <a:lnTo>
                    <a:pt x="771144" y="241935"/>
                  </a:lnTo>
                  <a:lnTo>
                    <a:pt x="761809" y="276035"/>
                  </a:lnTo>
                  <a:lnTo>
                    <a:pt x="769620" y="281083"/>
                  </a:lnTo>
                  <a:lnTo>
                    <a:pt x="776097" y="306324"/>
                  </a:lnTo>
                  <a:lnTo>
                    <a:pt x="787051" y="318326"/>
                  </a:lnTo>
                  <a:lnTo>
                    <a:pt x="809625" y="336328"/>
                  </a:lnTo>
                  <a:lnTo>
                    <a:pt x="812292" y="343567"/>
                  </a:lnTo>
                  <a:lnTo>
                    <a:pt x="811625" y="356045"/>
                  </a:lnTo>
                  <a:lnTo>
                    <a:pt x="815626" y="364617"/>
                  </a:lnTo>
                  <a:lnTo>
                    <a:pt x="810768" y="369475"/>
                  </a:lnTo>
                  <a:lnTo>
                    <a:pt x="799528" y="373666"/>
                  </a:lnTo>
                  <a:lnTo>
                    <a:pt x="801338" y="381857"/>
                  </a:lnTo>
                  <a:lnTo>
                    <a:pt x="805434" y="384048"/>
                  </a:lnTo>
                  <a:lnTo>
                    <a:pt x="800481" y="389858"/>
                  </a:lnTo>
                  <a:lnTo>
                    <a:pt x="802958" y="391573"/>
                  </a:lnTo>
                  <a:lnTo>
                    <a:pt x="802958" y="397097"/>
                  </a:lnTo>
                  <a:lnTo>
                    <a:pt x="797624" y="397383"/>
                  </a:lnTo>
                  <a:lnTo>
                    <a:pt x="791527" y="402812"/>
                  </a:lnTo>
                  <a:lnTo>
                    <a:pt x="780288" y="403765"/>
                  </a:lnTo>
                  <a:lnTo>
                    <a:pt x="775525" y="416338"/>
                  </a:lnTo>
                  <a:lnTo>
                    <a:pt x="776192" y="420529"/>
                  </a:lnTo>
                  <a:lnTo>
                    <a:pt x="774192" y="419862"/>
                  </a:lnTo>
                  <a:lnTo>
                    <a:pt x="770096" y="429959"/>
                  </a:lnTo>
                  <a:lnTo>
                    <a:pt x="768572" y="438055"/>
                  </a:lnTo>
                  <a:lnTo>
                    <a:pt x="775430" y="455771"/>
                  </a:lnTo>
                  <a:lnTo>
                    <a:pt x="775335" y="470154"/>
                  </a:lnTo>
                  <a:lnTo>
                    <a:pt x="771620" y="475583"/>
                  </a:lnTo>
                  <a:lnTo>
                    <a:pt x="757618" y="469202"/>
                  </a:lnTo>
                  <a:lnTo>
                    <a:pt x="745522" y="471964"/>
                  </a:lnTo>
                  <a:lnTo>
                    <a:pt x="744569" y="470440"/>
                  </a:lnTo>
                  <a:lnTo>
                    <a:pt x="727329" y="484918"/>
                  </a:lnTo>
                  <a:lnTo>
                    <a:pt x="727805" y="489776"/>
                  </a:lnTo>
                  <a:lnTo>
                    <a:pt x="729901" y="489395"/>
                  </a:lnTo>
                  <a:lnTo>
                    <a:pt x="728853" y="492538"/>
                  </a:lnTo>
                  <a:lnTo>
                    <a:pt x="718852" y="497777"/>
                  </a:lnTo>
                  <a:lnTo>
                    <a:pt x="715613" y="485299"/>
                  </a:lnTo>
                  <a:lnTo>
                    <a:pt x="708850" y="479012"/>
                  </a:lnTo>
                  <a:lnTo>
                    <a:pt x="702659" y="476155"/>
                  </a:lnTo>
                  <a:lnTo>
                    <a:pt x="693706" y="477298"/>
                  </a:lnTo>
                  <a:lnTo>
                    <a:pt x="670084" y="463963"/>
                  </a:lnTo>
                  <a:lnTo>
                    <a:pt x="665417" y="458343"/>
                  </a:lnTo>
                  <a:lnTo>
                    <a:pt x="666274" y="454152"/>
                  </a:lnTo>
                  <a:lnTo>
                    <a:pt x="656177" y="448056"/>
                  </a:lnTo>
                  <a:lnTo>
                    <a:pt x="656368" y="436817"/>
                  </a:lnTo>
                  <a:lnTo>
                    <a:pt x="639794" y="437579"/>
                  </a:lnTo>
                  <a:lnTo>
                    <a:pt x="638270" y="429673"/>
                  </a:lnTo>
                  <a:lnTo>
                    <a:pt x="629507" y="423196"/>
                  </a:lnTo>
                  <a:lnTo>
                    <a:pt x="618173" y="409289"/>
                  </a:lnTo>
                  <a:lnTo>
                    <a:pt x="615506" y="403860"/>
                  </a:lnTo>
                  <a:lnTo>
                    <a:pt x="621601" y="388239"/>
                  </a:lnTo>
                  <a:lnTo>
                    <a:pt x="621030" y="380905"/>
                  </a:lnTo>
                  <a:lnTo>
                    <a:pt x="608933" y="374047"/>
                  </a:lnTo>
                  <a:lnTo>
                    <a:pt x="602837" y="365284"/>
                  </a:lnTo>
                  <a:lnTo>
                    <a:pt x="600456" y="334137"/>
                  </a:lnTo>
                  <a:lnTo>
                    <a:pt x="597408" y="330232"/>
                  </a:lnTo>
                  <a:lnTo>
                    <a:pt x="576643" y="330518"/>
                  </a:lnTo>
                  <a:lnTo>
                    <a:pt x="564166" y="335471"/>
                  </a:lnTo>
                  <a:lnTo>
                    <a:pt x="549878" y="334613"/>
                  </a:lnTo>
                  <a:lnTo>
                    <a:pt x="544735" y="332137"/>
                  </a:lnTo>
                  <a:lnTo>
                    <a:pt x="541115" y="325374"/>
                  </a:lnTo>
                  <a:lnTo>
                    <a:pt x="535210" y="324136"/>
                  </a:lnTo>
                  <a:lnTo>
                    <a:pt x="527018" y="326993"/>
                  </a:lnTo>
                  <a:lnTo>
                    <a:pt x="532067" y="336804"/>
                  </a:lnTo>
                  <a:lnTo>
                    <a:pt x="526256" y="345758"/>
                  </a:lnTo>
                  <a:lnTo>
                    <a:pt x="527780" y="351568"/>
                  </a:lnTo>
                  <a:lnTo>
                    <a:pt x="517017" y="376523"/>
                  </a:lnTo>
                  <a:lnTo>
                    <a:pt x="503777" y="385572"/>
                  </a:lnTo>
                  <a:lnTo>
                    <a:pt x="499872" y="393287"/>
                  </a:lnTo>
                  <a:lnTo>
                    <a:pt x="501491" y="403574"/>
                  </a:lnTo>
                  <a:lnTo>
                    <a:pt x="499491" y="411480"/>
                  </a:lnTo>
                  <a:lnTo>
                    <a:pt x="491204" y="422243"/>
                  </a:lnTo>
                  <a:lnTo>
                    <a:pt x="490918" y="426529"/>
                  </a:lnTo>
                  <a:lnTo>
                    <a:pt x="472916" y="436912"/>
                  </a:lnTo>
                  <a:lnTo>
                    <a:pt x="465582" y="447770"/>
                  </a:lnTo>
                  <a:lnTo>
                    <a:pt x="465868" y="460724"/>
                  </a:lnTo>
                  <a:lnTo>
                    <a:pt x="473869" y="471392"/>
                  </a:lnTo>
                  <a:lnTo>
                    <a:pt x="471392" y="480060"/>
                  </a:lnTo>
                  <a:lnTo>
                    <a:pt x="461486" y="482251"/>
                  </a:lnTo>
                  <a:lnTo>
                    <a:pt x="452247" y="478060"/>
                  </a:lnTo>
                  <a:lnTo>
                    <a:pt x="446056" y="484442"/>
                  </a:lnTo>
                  <a:lnTo>
                    <a:pt x="445198" y="501206"/>
                  </a:lnTo>
                  <a:lnTo>
                    <a:pt x="438721" y="500062"/>
                  </a:lnTo>
                  <a:lnTo>
                    <a:pt x="424148" y="503682"/>
                  </a:lnTo>
                  <a:lnTo>
                    <a:pt x="418147" y="502158"/>
                  </a:lnTo>
                  <a:lnTo>
                    <a:pt x="415861" y="511874"/>
                  </a:lnTo>
                  <a:lnTo>
                    <a:pt x="410337" y="510350"/>
                  </a:lnTo>
                  <a:lnTo>
                    <a:pt x="412051" y="495872"/>
                  </a:lnTo>
                  <a:lnTo>
                    <a:pt x="417385" y="482441"/>
                  </a:lnTo>
                  <a:lnTo>
                    <a:pt x="412528" y="481012"/>
                  </a:lnTo>
                  <a:lnTo>
                    <a:pt x="407098" y="471583"/>
                  </a:lnTo>
                  <a:lnTo>
                    <a:pt x="403193" y="472821"/>
                  </a:lnTo>
                  <a:lnTo>
                    <a:pt x="393192" y="489014"/>
                  </a:lnTo>
                  <a:lnTo>
                    <a:pt x="391287" y="507778"/>
                  </a:lnTo>
                  <a:lnTo>
                    <a:pt x="399193" y="524351"/>
                  </a:lnTo>
                  <a:lnTo>
                    <a:pt x="410908" y="523113"/>
                  </a:lnTo>
                  <a:lnTo>
                    <a:pt x="397288" y="532257"/>
                  </a:lnTo>
                  <a:lnTo>
                    <a:pt x="378333" y="538163"/>
                  </a:lnTo>
                  <a:lnTo>
                    <a:pt x="362807" y="537115"/>
                  </a:lnTo>
                  <a:lnTo>
                    <a:pt x="352615" y="546164"/>
                  </a:lnTo>
                  <a:lnTo>
                    <a:pt x="344519" y="559879"/>
                  </a:lnTo>
                  <a:lnTo>
                    <a:pt x="326803" y="554355"/>
                  </a:lnTo>
                  <a:lnTo>
                    <a:pt x="314134" y="561880"/>
                  </a:lnTo>
                  <a:lnTo>
                    <a:pt x="308324" y="570071"/>
                  </a:lnTo>
                  <a:lnTo>
                    <a:pt x="304705" y="562070"/>
                  </a:lnTo>
                  <a:lnTo>
                    <a:pt x="289560" y="557879"/>
                  </a:lnTo>
                  <a:lnTo>
                    <a:pt x="290417" y="540734"/>
                  </a:lnTo>
                  <a:lnTo>
                    <a:pt x="298133" y="528161"/>
                  </a:lnTo>
                  <a:lnTo>
                    <a:pt x="297371" y="525494"/>
                  </a:lnTo>
                  <a:lnTo>
                    <a:pt x="275272" y="519779"/>
                  </a:lnTo>
                  <a:lnTo>
                    <a:pt x="265366" y="505682"/>
                  </a:lnTo>
                  <a:lnTo>
                    <a:pt x="227171" y="488252"/>
                  </a:lnTo>
                  <a:lnTo>
                    <a:pt x="202787" y="484251"/>
                  </a:lnTo>
                  <a:lnTo>
                    <a:pt x="186976" y="487871"/>
                  </a:lnTo>
                  <a:lnTo>
                    <a:pt x="184975" y="480632"/>
                  </a:lnTo>
                  <a:lnTo>
                    <a:pt x="171640" y="485870"/>
                  </a:lnTo>
                  <a:lnTo>
                    <a:pt x="173450" y="473202"/>
                  </a:lnTo>
                  <a:lnTo>
                    <a:pt x="168783" y="463296"/>
                  </a:lnTo>
                  <a:lnTo>
                    <a:pt x="163068" y="458534"/>
                  </a:lnTo>
                  <a:lnTo>
                    <a:pt x="147447" y="458153"/>
                  </a:lnTo>
                  <a:lnTo>
                    <a:pt x="137255" y="466154"/>
                  </a:lnTo>
                  <a:lnTo>
                    <a:pt x="106204" y="469773"/>
                  </a:lnTo>
                  <a:lnTo>
                    <a:pt x="107251" y="467868"/>
                  </a:lnTo>
                  <a:lnTo>
                    <a:pt x="97250" y="468725"/>
                  </a:lnTo>
                  <a:close/>
                  <a:moveTo>
                    <a:pt x="26765" y="447389"/>
                  </a:moveTo>
                  <a:lnTo>
                    <a:pt x="28670" y="450818"/>
                  </a:lnTo>
                  <a:lnTo>
                    <a:pt x="31909" y="449485"/>
                  </a:lnTo>
                  <a:lnTo>
                    <a:pt x="29718" y="446532"/>
                  </a:lnTo>
                  <a:lnTo>
                    <a:pt x="26765" y="44738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8" name="Freihandform: Form 197">
              <a:extLst>
                <a:ext uri="{FF2B5EF4-FFF2-40B4-BE49-F238E27FC236}">
                  <a16:creationId xmlns:a16="http://schemas.microsoft.com/office/drawing/2014/main" id="{6019D0FE-46A7-435A-8501-EC8EC880BCEB}"/>
                </a:ext>
              </a:extLst>
            </p:cNvPr>
            <p:cNvSpPr/>
            <p:nvPr/>
          </p:nvSpPr>
          <p:spPr>
            <a:xfrm>
              <a:off x="2060067" y="2641585"/>
              <a:ext cx="247500" cy="277200"/>
            </a:xfrm>
            <a:custGeom>
              <a:avLst/>
              <a:gdLst>
                <a:gd name="connsiteX0" fmla="*/ 14287 w 476250"/>
                <a:gd name="connsiteY0" fmla="*/ 76486 h 533400"/>
                <a:gd name="connsiteX1" fmla="*/ 22955 w 476250"/>
                <a:gd name="connsiteY1" fmla="*/ 71723 h 533400"/>
                <a:gd name="connsiteX2" fmla="*/ 21908 w 476250"/>
                <a:gd name="connsiteY2" fmla="*/ 62865 h 533400"/>
                <a:gd name="connsiteX3" fmla="*/ 25908 w 476250"/>
                <a:gd name="connsiteY3" fmla="*/ 63627 h 533400"/>
                <a:gd name="connsiteX4" fmla="*/ 32766 w 476250"/>
                <a:gd name="connsiteY4" fmla="*/ 42481 h 533400"/>
                <a:gd name="connsiteX5" fmla="*/ 41148 w 476250"/>
                <a:gd name="connsiteY5" fmla="*/ 49530 h 533400"/>
                <a:gd name="connsiteX6" fmla="*/ 43720 w 476250"/>
                <a:gd name="connsiteY6" fmla="*/ 44767 h 533400"/>
                <a:gd name="connsiteX7" fmla="*/ 46577 w 476250"/>
                <a:gd name="connsiteY7" fmla="*/ 11144 h 533400"/>
                <a:gd name="connsiteX8" fmla="*/ 50483 w 476250"/>
                <a:gd name="connsiteY8" fmla="*/ 9525 h 533400"/>
                <a:gd name="connsiteX9" fmla="*/ 54864 w 476250"/>
                <a:gd name="connsiteY9" fmla="*/ 19812 h 533400"/>
                <a:gd name="connsiteX10" fmla="*/ 58769 w 476250"/>
                <a:gd name="connsiteY10" fmla="*/ 18002 h 533400"/>
                <a:gd name="connsiteX11" fmla="*/ 61817 w 476250"/>
                <a:gd name="connsiteY11" fmla="*/ 25717 h 533400"/>
                <a:gd name="connsiteX12" fmla="*/ 56007 w 476250"/>
                <a:gd name="connsiteY12" fmla="*/ 28289 h 533400"/>
                <a:gd name="connsiteX13" fmla="*/ 68199 w 476250"/>
                <a:gd name="connsiteY13" fmla="*/ 29718 h 533400"/>
                <a:gd name="connsiteX14" fmla="*/ 71819 w 476250"/>
                <a:gd name="connsiteY14" fmla="*/ 23431 h 533400"/>
                <a:gd name="connsiteX15" fmla="*/ 86868 w 476250"/>
                <a:gd name="connsiteY15" fmla="*/ 28194 h 533400"/>
                <a:gd name="connsiteX16" fmla="*/ 109728 w 476250"/>
                <a:gd name="connsiteY16" fmla="*/ 55531 h 533400"/>
                <a:gd name="connsiteX17" fmla="*/ 114300 w 476250"/>
                <a:gd name="connsiteY17" fmla="*/ 53721 h 533400"/>
                <a:gd name="connsiteX18" fmla="*/ 119348 w 476250"/>
                <a:gd name="connsiteY18" fmla="*/ 55721 h 533400"/>
                <a:gd name="connsiteX19" fmla="*/ 150781 w 476250"/>
                <a:gd name="connsiteY19" fmla="*/ 24479 h 533400"/>
                <a:gd name="connsiteX20" fmla="*/ 172688 w 476250"/>
                <a:gd name="connsiteY20" fmla="*/ 29623 h 533400"/>
                <a:gd name="connsiteX21" fmla="*/ 186500 w 476250"/>
                <a:gd name="connsiteY21" fmla="*/ 47911 h 533400"/>
                <a:gd name="connsiteX22" fmla="*/ 175546 w 476250"/>
                <a:gd name="connsiteY22" fmla="*/ 57055 h 533400"/>
                <a:gd name="connsiteX23" fmla="*/ 177641 w 476250"/>
                <a:gd name="connsiteY23" fmla="*/ 63436 h 533400"/>
                <a:gd name="connsiteX24" fmla="*/ 188786 w 476250"/>
                <a:gd name="connsiteY24" fmla="*/ 57150 h 533400"/>
                <a:gd name="connsiteX25" fmla="*/ 192119 w 476250"/>
                <a:gd name="connsiteY25" fmla="*/ 69628 h 533400"/>
                <a:gd name="connsiteX26" fmla="*/ 189548 w 476250"/>
                <a:gd name="connsiteY26" fmla="*/ 55531 h 533400"/>
                <a:gd name="connsiteX27" fmla="*/ 196501 w 476250"/>
                <a:gd name="connsiteY27" fmla="*/ 51530 h 533400"/>
                <a:gd name="connsiteX28" fmla="*/ 200311 w 476250"/>
                <a:gd name="connsiteY28" fmla="*/ 65151 h 533400"/>
                <a:gd name="connsiteX29" fmla="*/ 197549 w 476250"/>
                <a:gd name="connsiteY29" fmla="*/ 75438 h 533400"/>
                <a:gd name="connsiteX30" fmla="*/ 194405 w 476250"/>
                <a:gd name="connsiteY30" fmla="*/ 77629 h 533400"/>
                <a:gd name="connsiteX31" fmla="*/ 196025 w 476250"/>
                <a:gd name="connsiteY31" fmla="*/ 83439 h 533400"/>
                <a:gd name="connsiteX32" fmla="*/ 202597 w 476250"/>
                <a:gd name="connsiteY32" fmla="*/ 73438 h 533400"/>
                <a:gd name="connsiteX33" fmla="*/ 228219 w 476250"/>
                <a:gd name="connsiteY33" fmla="*/ 49816 h 533400"/>
                <a:gd name="connsiteX34" fmla="*/ 238697 w 476250"/>
                <a:gd name="connsiteY34" fmla="*/ 60103 h 533400"/>
                <a:gd name="connsiteX35" fmla="*/ 243554 w 476250"/>
                <a:gd name="connsiteY35" fmla="*/ 69723 h 533400"/>
                <a:gd name="connsiteX36" fmla="*/ 257080 w 476250"/>
                <a:gd name="connsiteY36" fmla="*/ 52864 h 533400"/>
                <a:gd name="connsiteX37" fmla="*/ 262604 w 476250"/>
                <a:gd name="connsiteY37" fmla="*/ 53816 h 533400"/>
                <a:gd name="connsiteX38" fmla="*/ 269843 w 476250"/>
                <a:gd name="connsiteY38" fmla="*/ 62484 h 533400"/>
                <a:gd name="connsiteX39" fmla="*/ 277559 w 476250"/>
                <a:gd name="connsiteY39" fmla="*/ 78295 h 533400"/>
                <a:gd name="connsiteX40" fmla="*/ 292894 w 476250"/>
                <a:gd name="connsiteY40" fmla="*/ 72866 h 533400"/>
                <a:gd name="connsiteX41" fmla="*/ 298133 w 476250"/>
                <a:gd name="connsiteY41" fmla="*/ 75152 h 533400"/>
                <a:gd name="connsiteX42" fmla="*/ 310706 w 476250"/>
                <a:gd name="connsiteY42" fmla="*/ 74676 h 533400"/>
                <a:gd name="connsiteX43" fmla="*/ 328803 w 476250"/>
                <a:gd name="connsiteY43" fmla="*/ 67151 h 533400"/>
                <a:gd name="connsiteX44" fmla="*/ 353949 w 476250"/>
                <a:gd name="connsiteY44" fmla="*/ 76105 h 533400"/>
                <a:gd name="connsiteX45" fmla="*/ 353949 w 476250"/>
                <a:gd name="connsiteY45" fmla="*/ 78962 h 533400"/>
                <a:gd name="connsiteX46" fmla="*/ 389001 w 476250"/>
                <a:gd name="connsiteY46" fmla="*/ 71533 h 533400"/>
                <a:gd name="connsiteX47" fmla="*/ 387287 w 476250"/>
                <a:gd name="connsiteY47" fmla="*/ 80677 h 533400"/>
                <a:gd name="connsiteX48" fmla="*/ 382619 w 476250"/>
                <a:gd name="connsiteY48" fmla="*/ 86392 h 533400"/>
                <a:gd name="connsiteX49" fmla="*/ 361188 w 476250"/>
                <a:gd name="connsiteY49" fmla="*/ 98012 h 533400"/>
                <a:gd name="connsiteX50" fmla="*/ 344043 w 476250"/>
                <a:gd name="connsiteY50" fmla="*/ 103156 h 533400"/>
                <a:gd name="connsiteX51" fmla="*/ 343757 w 476250"/>
                <a:gd name="connsiteY51" fmla="*/ 109442 h 533400"/>
                <a:gd name="connsiteX52" fmla="*/ 337280 w 476250"/>
                <a:gd name="connsiteY52" fmla="*/ 113252 h 533400"/>
                <a:gd name="connsiteX53" fmla="*/ 336233 w 476250"/>
                <a:gd name="connsiteY53" fmla="*/ 110585 h 533400"/>
                <a:gd name="connsiteX54" fmla="*/ 332899 w 476250"/>
                <a:gd name="connsiteY54" fmla="*/ 112585 h 533400"/>
                <a:gd name="connsiteX55" fmla="*/ 319659 w 476250"/>
                <a:gd name="connsiteY55" fmla="*/ 126778 h 533400"/>
                <a:gd name="connsiteX56" fmla="*/ 337947 w 476250"/>
                <a:gd name="connsiteY56" fmla="*/ 161830 h 533400"/>
                <a:gd name="connsiteX57" fmla="*/ 347472 w 476250"/>
                <a:gd name="connsiteY57" fmla="*/ 159829 h 533400"/>
                <a:gd name="connsiteX58" fmla="*/ 344519 w 476250"/>
                <a:gd name="connsiteY58" fmla="*/ 164116 h 533400"/>
                <a:gd name="connsiteX59" fmla="*/ 346424 w 476250"/>
                <a:gd name="connsiteY59" fmla="*/ 172212 h 533400"/>
                <a:gd name="connsiteX60" fmla="*/ 351758 w 476250"/>
                <a:gd name="connsiteY60" fmla="*/ 175927 h 533400"/>
                <a:gd name="connsiteX61" fmla="*/ 354806 w 476250"/>
                <a:gd name="connsiteY61" fmla="*/ 171831 h 533400"/>
                <a:gd name="connsiteX62" fmla="*/ 365284 w 476250"/>
                <a:gd name="connsiteY62" fmla="*/ 175927 h 533400"/>
                <a:gd name="connsiteX63" fmla="*/ 366332 w 476250"/>
                <a:gd name="connsiteY63" fmla="*/ 174022 h 533400"/>
                <a:gd name="connsiteX64" fmla="*/ 377571 w 476250"/>
                <a:gd name="connsiteY64" fmla="*/ 180404 h 533400"/>
                <a:gd name="connsiteX65" fmla="*/ 379286 w 476250"/>
                <a:gd name="connsiteY65" fmla="*/ 190595 h 533400"/>
                <a:gd name="connsiteX66" fmla="*/ 368522 w 476250"/>
                <a:gd name="connsiteY66" fmla="*/ 199739 h 533400"/>
                <a:gd name="connsiteX67" fmla="*/ 377381 w 476250"/>
                <a:gd name="connsiteY67" fmla="*/ 220694 h 533400"/>
                <a:gd name="connsiteX68" fmla="*/ 385001 w 476250"/>
                <a:gd name="connsiteY68" fmla="*/ 227171 h 533400"/>
                <a:gd name="connsiteX69" fmla="*/ 394716 w 476250"/>
                <a:gd name="connsiteY69" fmla="*/ 222504 h 533400"/>
                <a:gd name="connsiteX70" fmla="*/ 391097 w 476250"/>
                <a:gd name="connsiteY70" fmla="*/ 208883 h 533400"/>
                <a:gd name="connsiteX71" fmla="*/ 394526 w 476250"/>
                <a:gd name="connsiteY71" fmla="*/ 208883 h 533400"/>
                <a:gd name="connsiteX72" fmla="*/ 393668 w 476250"/>
                <a:gd name="connsiteY72" fmla="*/ 204502 h 533400"/>
                <a:gd name="connsiteX73" fmla="*/ 409766 w 476250"/>
                <a:gd name="connsiteY73" fmla="*/ 196882 h 533400"/>
                <a:gd name="connsiteX74" fmla="*/ 420910 w 476250"/>
                <a:gd name="connsiteY74" fmla="*/ 186023 h 533400"/>
                <a:gd name="connsiteX75" fmla="*/ 446818 w 476250"/>
                <a:gd name="connsiteY75" fmla="*/ 174307 h 533400"/>
                <a:gd name="connsiteX76" fmla="*/ 436245 w 476250"/>
                <a:gd name="connsiteY76" fmla="*/ 191643 h 533400"/>
                <a:gd name="connsiteX77" fmla="*/ 439293 w 476250"/>
                <a:gd name="connsiteY77" fmla="*/ 199930 h 533400"/>
                <a:gd name="connsiteX78" fmla="*/ 446056 w 476250"/>
                <a:gd name="connsiteY78" fmla="*/ 198215 h 533400"/>
                <a:gd name="connsiteX79" fmla="*/ 456724 w 476250"/>
                <a:gd name="connsiteY79" fmla="*/ 227647 h 533400"/>
                <a:gd name="connsiteX80" fmla="*/ 449961 w 476250"/>
                <a:gd name="connsiteY80" fmla="*/ 238125 h 533400"/>
                <a:gd name="connsiteX81" fmla="*/ 448056 w 476250"/>
                <a:gd name="connsiteY81" fmla="*/ 258508 h 533400"/>
                <a:gd name="connsiteX82" fmla="*/ 445961 w 476250"/>
                <a:gd name="connsiteY82" fmla="*/ 258032 h 533400"/>
                <a:gd name="connsiteX83" fmla="*/ 445579 w 476250"/>
                <a:gd name="connsiteY83" fmla="*/ 276987 h 533400"/>
                <a:gd name="connsiteX84" fmla="*/ 435578 w 476250"/>
                <a:gd name="connsiteY84" fmla="*/ 279940 h 533400"/>
                <a:gd name="connsiteX85" fmla="*/ 437674 w 476250"/>
                <a:gd name="connsiteY85" fmla="*/ 300418 h 533400"/>
                <a:gd name="connsiteX86" fmla="*/ 451676 w 476250"/>
                <a:gd name="connsiteY86" fmla="*/ 299466 h 533400"/>
                <a:gd name="connsiteX87" fmla="*/ 452152 w 476250"/>
                <a:gd name="connsiteY87" fmla="*/ 296323 h 533400"/>
                <a:gd name="connsiteX88" fmla="*/ 462344 w 476250"/>
                <a:gd name="connsiteY88" fmla="*/ 298323 h 533400"/>
                <a:gd name="connsiteX89" fmla="*/ 463582 w 476250"/>
                <a:gd name="connsiteY89" fmla="*/ 308896 h 533400"/>
                <a:gd name="connsiteX90" fmla="*/ 475202 w 476250"/>
                <a:gd name="connsiteY90" fmla="*/ 310515 h 533400"/>
                <a:gd name="connsiteX91" fmla="*/ 465392 w 476250"/>
                <a:gd name="connsiteY91" fmla="*/ 350615 h 533400"/>
                <a:gd name="connsiteX92" fmla="*/ 454914 w 476250"/>
                <a:gd name="connsiteY92" fmla="*/ 350615 h 533400"/>
                <a:gd name="connsiteX93" fmla="*/ 449294 w 476250"/>
                <a:gd name="connsiteY93" fmla="*/ 355663 h 533400"/>
                <a:gd name="connsiteX94" fmla="*/ 427577 w 476250"/>
                <a:gd name="connsiteY94" fmla="*/ 388429 h 533400"/>
                <a:gd name="connsiteX95" fmla="*/ 422339 w 476250"/>
                <a:gd name="connsiteY95" fmla="*/ 384143 h 533400"/>
                <a:gd name="connsiteX96" fmla="*/ 420529 w 476250"/>
                <a:gd name="connsiteY96" fmla="*/ 392621 h 533400"/>
                <a:gd name="connsiteX97" fmla="*/ 412528 w 476250"/>
                <a:gd name="connsiteY97" fmla="*/ 391763 h 533400"/>
                <a:gd name="connsiteX98" fmla="*/ 411004 w 476250"/>
                <a:gd name="connsiteY98" fmla="*/ 389287 h 533400"/>
                <a:gd name="connsiteX99" fmla="*/ 405003 w 476250"/>
                <a:gd name="connsiteY99" fmla="*/ 396145 h 533400"/>
                <a:gd name="connsiteX100" fmla="*/ 401003 w 476250"/>
                <a:gd name="connsiteY100" fmla="*/ 391573 h 533400"/>
                <a:gd name="connsiteX101" fmla="*/ 386048 w 476250"/>
                <a:gd name="connsiteY101" fmla="*/ 408717 h 533400"/>
                <a:gd name="connsiteX102" fmla="*/ 383000 w 476250"/>
                <a:gd name="connsiteY102" fmla="*/ 419386 h 533400"/>
                <a:gd name="connsiteX103" fmla="*/ 363093 w 476250"/>
                <a:gd name="connsiteY103" fmla="*/ 419290 h 533400"/>
                <a:gd name="connsiteX104" fmla="*/ 360998 w 476250"/>
                <a:gd name="connsiteY104" fmla="*/ 427672 h 533400"/>
                <a:gd name="connsiteX105" fmla="*/ 353092 w 476250"/>
                <a:gd name="connsiteY105" fmla="*/ 427291 h 533400"/>
                <a:gd name="connsiteX106" fmla="*/ 353663 w 476250"/>
                <a:gd name="connsiteY106" fmla="*/ 431959 h 533400"/>
                <a:gd name="connsiteX107" fmla="*/ 346139 w 476250"/>
                <a:gd name="connsiteY107" fmla="*/ 433387 h 533400"/>
                <a:gd name="connsiteX108" fmla="*/ 347567 w 476250"/>
                <a:gd name="connsiteY108" fmla="*/ 414147 h 533400"/>
                <a:gd name="connsiteX109" fmla="*/ 316516 w 476250"/>
                <a:gd name="connsiteY109" fmla="*/ 413290 h 533400"/>
                <a:gd name="connsiteX110" fmla="*/ 308420 w 476250"/>
                <a:gd name="connsiteY110" fmla="*/ 409670 h 533400"/>
                <a:gd name="connsiteX111" fmla="*/ 282321 w 476250"/>
                <a:gd name="connsiteY111" fmla="*/ 416719 h 533400"/>
                <a:gd name="connsiteX112" fmla="*/ 283178 w 476250"/>
                <a:gd name="connsiteY112" fmla="*/ 426148 h 533400"/>
                <a:gd name="connsiteX113" fmla="*/ 278892 w 476250"/>
                <a:gd name="connsiteY113" fmla="*/ 426720 h 533400"/>
                <a:gd name="connsiteX114" fmla="*/ 279178 w 476250"/>
                <a:gd name="connsiteY114" fmla="*/ 429768 h 533400"/>
                <a:gd name="connsiteX115" fmla="*/ 271558 w 476250"/>
                <a:gd name="connsiteY115" fmla="*/ 430816 h 533400"/>
                <a:gd name="connsiteX116" fmla="*/ 273177 w 476250"/>
                <a:gd name="connsiteY116" fmla="*/ 446246 h 533400"/>
                <a:gd name="connsiteX117" fmla="*/ 279749 w 476250"/>
                <a:gd name="connsiteY117" fmla="*/ 469201 h 533400"/>
                <a:gd name="connsiteX118" fmla="*/ 286131 w 476250"/>
                <a:gd name="connsiteY118" fmla="*/ 473488 h 533400"/>
                <a:gd name="connsiteX119" fmla="*/ 289084 w 476250"/>
                <a:gd name="connsiteY119" fmla="*/ 479107 h 533400"/>
                <a:gd name="connsiteX120" fmla="*/ 258413 w 476250"/>
                <a:gd name="connsiteY120" fmla="*/ 497205 h 533400"/>
                <a:gd name="connsiteX121" fmla="*/ 260318 w 476250"/>
                <a:gd name="connsiteY121" fmla="*/ 500824 h 533400"/>
                <a:gd name="connsiteX122" fmla="*/ 252889 w 476250"/>
                <a:gd name="connsiteY122" fmla="*/ 510730 h 533400"/>
                <a:gd name="connsiteX123" fmla="*/ 256699 w 476250"/>
                <a:gd name="connsiteY123" fmla="*/ 516064 h 533400"/>
                <a:gd name="connsiteX124" fmla="*/ 236982 w 476250"/>
                <a:gd name="connsiteY124" fmla="*/ 514540 h 533400"/>
                <a:gd name="connsiteX125" fmla="*/ 228695 w 476250"/>
                <a:gd name="connsiteY125" fmla="*/ 510921 h 533400"/>
                <a:gd name="connsiteX126" fmla="*/ 222885 w 476250"/>
                <a:gd name="connsiteY126" fmla="*/ 514540 h 533400"/>
                <a:gd name="connsiteX127" fmla="*/ 217170 w 476250"/>
                <a:gd name="connsiteY127" fmla="*/ 513683 h 533400"/>
                <a:gd name="connsiteX128" fmla="*/ 211265 w 476250"/>
                <a:gd name="connsiteY128" fmla="*/ 521875 h 533400"/>
                <a:gd name="connsiteX129" fmla="*/ 205835 w 476250"/>
                <a:gd name="connsiteY129" fmla="*/ 518731 h 533400"/>
                <a:gd name="connsiteX130" fmla="*/ 203359 w 476250"/>
                <a:gd name="connsiteY130" fmla="*/ 507206 h 533400"/>
                <a:gd name="connsiteX131" fmla="*/ 187833 w 476250"/>
                <a:gd name="connsiteY131" fmla="*/ 501491 h 533400"/>
                <a:gd name="connsiteX132" fmla="*/ 195834 w 476250"/>
                <a:gd name="connsiteY132" fmla="*/ 507206 h 533400"/>
                <a:gd name="connsiteX133" fmla="*/ 198406 w 476250"/>
                <a:gd name="connsiteY133" fmla="*/ 517588 h 533400"/>
                <a:gd name="connsiteX134" fmla="*/ 205169 w 476250"/>
                <a:gd name="connsiteY134" fmla="*/ 523113 h 533400"/>
                <a:gd name="connsiteX135" fmla="*/ 199549 w 476250"/>
                <a:gd name="connsiteY135" fmla="*/ 524446 h 533400"/>
                <a:gd name="connsiteX136" fmla="*/ 192024 w 476250"/>
                <a:gd name="connsiteY136" fmla="*/ 519112 h 533400"/>
                <a:gd name="connsiteX137" fmla="*/ 182404 w 476250"/>
                <a:gd name="connsiteY137" fmla="*/ 523399 h 533400"/>
                <a:gd name="connsiteX138" fmla="*/ 178594 w 476250"/>
                <a:gd name="connsiteY138" fmla="*/ 519779 h 533400"/>
                <a:gd name="connsiteX139" fmla="*/ 179356 w 476250"/>
                <a:gd name="connsiteY139" fmla="*/ 517684 h 533400"/>
                <a:gd name="connsiteX140" fmla="*/ 172022 w 476250"/>
                <a:gd name="connsiteY140" fmla="*/ 515207 h 533400"/>
                <a:gd name="connsiteX141" fmla="*/ 164878 w 476250"/>
                <a:gd name="connsiteY141" fmla="*/ 503777 h 533400"/>
                <a:gd name="connsiteX142" fmla="*/ 168688 w 476250"/>
                <a:gd name="connsiteY142" fmla="*/ 498062 h 533400"/>
                <a:gd name="connsiteX143" fmla="*/ 170307 w 476250"/>
                <a:gd name="connsiteY143" fmla="*/ 484727 h 533400"/>
                <a:gd name="connsiteX144" fmla="*/ 156020 w 476250"/>
                <a:gd name="connsiteY144" fmla="*/ 477012 h 533400"/>
                <a:gd name="connsiteX145" fmla="*/ 151352 w 476250"/>
                <a:gd name="connsiteY145" fmla="*/ 482536 h 533400"/>
                <a:gd name="connsiteX146" fmla="*/ 141542 w 476250"/>
                <a:gd name="connsiteY146" fmla="*/ 485299 h 533400"/>
                <a:gd name="connsiteX147" fmla="*/ 138494 w 476250"/>
                <a:gd name="connsiteY147" fmla="*/ 472630 h 533400"/>
                <a:gd name="connsiteX148" fmla="*/ 125159 w 476250"/>
                <a:gd name="connsiteY148" fmla="*/ 447675 h 533400"/>
                <a:gd name="connsiteX149" fmla="*/ 110490 w 476250"/>
                <a:gd name="connsiteY149" fmla="*/ 448627 h 533400"/>
                <a:gd name="connsiteX150" fmla="*/ 111633 w 476250"/>
                <a:gd name="connsiteY150" fmla="*/ 430721 h 533400"/>
                <a:gd name="connsiteX151" fmla="*/ 92964 w 476250"/>
                <a:gd name="connsiteY151" fmla="*/ 438721 h 533400"/>
                <a:gd name="connsiteX152" fmla="*/ 89059 w 476250"/>
                <a:gd name="connsiteY152" fmla="*/ 427291 h 533400"/>
                <a:gd name="connsiteX153" fmla="*/ 84868 w 476250"/>
                <a:gd name="connsiteY153" fmla="*/ 427767 h 533400"/>
                <a:gd name="connsiteX154" fmla="*/ 84582 w 476250"/>
                <a:gd name="connsiteY154" fmla="*/ 425196 h 533400"/>
                <a:gd name="connsiteX155" fmla="*/ 92107 w 476250"/>
                <a:gd name="connsiteY155" fmla="*/ 424243 h 533400"/>
                <a:gd name="connsiteX156" fmla="*/ 126968 w 476250"/>
                <a:gd name="connsiteY156" fmla="*/ 425958 h 533400"/>
                <a:gd name="connsiteX157" fmla="*/ 128397 w 476250"/>
                <a:gd name="connsiteY157" fmla="*/ 414052 h 533400"/>
                <a:gd name="connsiteX158" fmla="*/ 142589 w 476250"/>
                <a:gd name="connsiteY158" fmla="*/ 409480 h 533400"/>
                <a:gd name="connsiteX159" fmla="*/ 153734 w 476250"/>
                <a:gd name="connsiteY159" fmla="*/ 410813 h 533400"/>
                <a:gd name="connsiteX160" fmla="*/ 154019 w 476250"/>
                <a:gd name="connsiteY160" fmla="*/ 405098 h 533400"/>
                <a:gd name="connsiteX161" fmla="*/ 159449 w 476250"/>
                <a:gd name="connsiteY161" fmla="*/ 398621 h 533400"/>
                <a:gd name="connsiteX162" fmla="*/ 138875 w 476250"/>
                <a:gd name="connsiteY162" fmla="*/ 390811 h 533400"/>
                <a:gd name="connsiteX163" fmla="*/ 131064 w 476250"/>
                <a:gd name="connsiteY163" fmla="*/ 359283 h 533400"/>
                <a:gd name="connsiteX164" fmla="*/ 122873 w 476250"/>
                <a:gd name="connsiteY164" fmla="*/ 344710 h 533400"/>
                <a:gd name="connsiteX165" fmla="*/ 108490 w 476250"/>
                <a:gd name="connsiteY165" fmla="*/ 306324 h 533400"/>
                <a:gd name="connsiteX166" fmla="*/ 105537 w 476250"/>
                <a:gd name="connsiteY166" fmla="*/ 307467 h 533400"/>
                <a:gd name="connsiteX167" fmla="*/ 100394 w 476250"/>
                <a:gd name="connsiteY167" fmla="*/ 289179 h 533400"/>
                <a:gd name="connsiteX168" fmla="*/ 98965 w 476250"/>
                <a:gd name="connsiteY168" fmla="*/ 279463 h 533400"/>
                <a:gd name="connsiteX169" fmla="*/ 102394 w 476250"/>
                <a:gd name="connsiteY169" fmla="*/ 272415 h 533400"/>
                <a:gd name="connsiteX170" fmla="*/ 101441 w 476250"/>
                <a:gd name="connsiteY170" fmla="*/ 252508 h 533400"/>
                <a:gd name="connsiteX171" fmla="*/ 95536 w 476250"/>
                <a:gd name="connsiteY171" fmla="*/ 234505 h 533400"/>
                <a:gd name="connsiteX172" fmla="*/ 86201 w 476250"/>
                <a:gd name="connsiteY172" fmla="*/ 224504 h 533400"/>
                <a:gd name="connsiteX173" fmla="*/ 86106 w 476250"/>
                <a:gd name="connsiteY173" fmla="*/ 220504 h 533400"/>
                <a:gd name="connsiteX174" fmla="*/ 87820 w 476250"/>
                <a:gd name="connsiteY174" fmla="*/ 207264 h 533400"/>
                <a:gd name="connsiteX175" fmla="*/ 94012 w 476250"/>
                <a:gd name="connsiteY175" fmla="*/ 207550 h 533400"/>
                <a:gd name="connsiteX176" fmla="*/ 94679 w 476250"/>
                <a:gd name="connsiteY176" fmla="*/ 201454 h 533400"/>
                <a:gd name="connsiteX177" fmla="*/ 97536 w 476250"/>
                <a:gd name="connsiteY177" fmla="*/ 201263 h 533400"/>
                <a:gd name="connsiteX178" fmla="*/ 101346 w 476250"/>
                <a:gd name="connsiteY178" fmla="*/ 175641 h 533400"/>
                <a:gd name="connsiteX179" fmla="*/ 100394 w 476250"/>
                <a:gd name="connsiteY179" fmla="*/ 151542 h 533400"/>
                <a:gd name="connsiteX180" fmla="*/ 87820 w 476250"/>
                <a:gd name="connsiteY180" fmla="*/ 146590 h 533400"/>
                <a:gd name="connsiteX181" fmla="*/ 86582 w 476250"/>
                <a:gd name="connsiteY181" fmla="*/ 143446 h 533400"/>
                <a:gd name="connsiteX182" fmla="*/ 84677 w 476250"/>
                <a:gd name="connsiteY182" fmla="*/ 148114 h 533400"/>
                <a:gd name="connsiteX183" fmla="*/ 79439 w 476250"/>
                <a:gd name="connsiteY183" fmla="*/ 147733 h 533400"/>
                <a:gd name="connsiteX184" fmla="*/ 42862 w 476250"/>
                <a:gd name="connsiteY184" fmla="*/ 137350 h 533400"/>
                <a:gd name="connsiteX185" fmla="*/ 46577 w 476250"/>
                <a:gd name="connsiteY185" fmla="*/ 127349 h 533400"/>
                <a:gd name="connsiteX186" fmla="*/ 39624 w 476250"/>
                <a:gd name="connsiteY186" fmla="*/ 116395 h 533400"/>
                <a:gd name="connsiteX187" fmla="*/ 45625 w 476250"/>
                <a:gd name="connsiteY187" fmla="*/ 107061 h 533400"/>
                <a:gd name="connsiteX188" fmla="*/ 35052 w 476250"/>
                <a:gd name="connsiteY188" fmla="*/ 100870 h 533400"/>
                <a:gd name="connsiteX189" fmla="*/ 32766 w 476250"/>
                <a:gd name="connsiteY189" fmla="*/ 94774 h 533400"/>
                <a:gd name="connsiteX190" fmla="*/ 25432 w 476250"/>
                <a:gd name="connsiteY190" fmla="*/ 97536 h 533400"/>
                <a:gd name="connsiteX191" fmla="*/ 9525 w 476250"/>
                <a:gd name="connsiteY191" fmla="*/ 87344 h 533400"/>
                <a:gd name="connsiteX192" fmla="*/ 14287 w 476250"/>
                <a:gd name="connsiteY192" fmla="*/ 76486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</a:cxnLst>
              <a:rect l="l" t="t" r="r" b="b"/>
              <a:pathLst>
                <a:path w="476250" h="533400">
                  <a:moveTo>
                    <a:pt x="14287" y="76486"/>
                  </a:moveTo>
                  <a:lnTo>
                    <a:pt x="22955" y="71723"/>
                  </a:lnTo>
                  <a:lnTo>
                    <a:pt x="21908" y="62865"/>
                  </a:lnTo>
                  <a:lnTo>
                    <a:pt x="25908" y="63627"/>
                  </a:lnTo>
                  <a:lnTo>
                    <a:pt x="32766" y="42481"/>
                  </a:lnTo>
                  <a:lnTo>
                    <a:pt x="41148" y="49530"/>
                  </a:lnTo>
                  <a:lnTo>
                    <a:pt x="43720" y="44767"/>
                  </a:lnTo>
                  <a:lnTo>
                    <a:pt x="46577" y="11144"/>
                  </a:lnTo>
                  <a:lnTo>
                    <a:pt x="50483" y="9525"/>
                  </a:lnTo>
                  <a:lnTo>
                    <a:pt x="54864" y="19812"/>
                  </a:lnTo>
                  <a:lnTo>
                    <a:pt x="58769" y="18002"/>
                  </a:lnTo>
                  <a:lnTo>
                    <a:pt x="61817" y="25717"/>
                  </a:lnTo>
                  <a:lnTo>
                    <a:pt x="56007" y="28289"/>
                  </a:lnTo>
                  <a:lnTo>
                    <a:pt x="68199" y="29718"/>
                  </a:lnTo>
                  <a:lnTo>
                    <a:pt x="71819" y="23431"/>
                  </a:lnTo>
                  <a:lnTo>
                    <a:pt x="86868" y="28194"/>
                  </a:lnTo>
                  <a:lnTo>
                    <a:pt x="109728" y="55531"/>
                  </a:lnTo>
                  <a:lnTo>
                    <a:pt x="114300" y="53721"/>
                  </a:lnTo>
                  <a:lnTo>
                    <a:pt x="119348" y="55721"/>
                  </a:lnTo>
                  <a:lnTo>
                    <a:pt x="150781" y="24479"/>
                  </a:lnTo>
                  <a:lnTo>
                    <a:pt x="172688" y="29623"/>
                  </a:lnTo>
                  <a:lnTo>
                    <a:pt x="186500" y="47911"/>
                  </a:lnTo>
                  <a:lnTo>
                    <a:pt x="175546" y="57055"/>
                  </a:lnTo>
                  <a:lnTo>
                    <a:pt x="177641" y="63436"/>
                  </a:lnTo>
                  <a:lnTo>
                    <a:pt x="188786" y="57150"/>
                  </a:lnTo>
                  <a:lnTo>
                    <a:pt x="192119" y="69628"/>
                  </a:lnTo>
                  <a:lnTo>
                    <a:pt x="189548" y="55531"/>
                  </a:lnTo>
                  <a:lnTo>
                    <a:pt x="196501" y="51530"/>
                  </a:lnTo>
                  <a:lnTo>
                    <a:pt x="200311" y="65151"/>
                  </a:lnTo>
                  <a:lnTo>
                    <a:pt x="197549" y="75438"/>
                  </a:lnTo>
                  <a:lnTo>
                    <a:pt x="194405" y="77629"/>
                  </a:lnTo>
                  <a:lnTo>
                    <a:pt x="196025" y="83439"/>
                  </a:lnTo>
                  <a:lnTo>
                    <a:pt x="202597" y="73438"/>
                  </a:lnTo>
                  <a:lnTo>
                    <a:pt x="228219" y="49816"/>
                  </a:lnTo>
                  <a:lnTo>
                    <a:pt x="238697" y="60103"/>
                  </a:lnTo>
                  <a:lnTo>
                    <a:pt x="243554" y="69723"/>
                  </a:lnTo>
                  <a:lnTo>
                    <a:pt x="257080" y="52864"/>
                  </a:lnTo>
                  <a:lnTo>
                    <a:pt x="262604" y="53816"/>
                  </a:lnTo>
                  <a:lnTo>
                    <a:pt x="269843" y="62484"/>
                  </a:lnTo>
                  <a:lnTo>
                    <a:pt x="277559" y="78295"/>
                  </a:lnTo>
                  <a:lnTo>
                    <a:pt x="292894" y="72866"/>
                  </a:lnTo>
                  <a:lnTo>
                    <a:pt x="298133" y="75152"/>
                  </a:lnTo>
                  <a:lnTo>
                    <a:pt x="310706" y="74676"/>
                  </a:lnTo>
                  <a:lnTo>
                    <a:pt x="328803" y="67151"/>
                  </a:lnTo>
                  <a:lnTo>
                    <a:pt x="353949" y="76105"/>
                  </a:lnTo>
                  <a:lnTo>
                    <a:pt x="353949" y="78962"/>
                  </a:lnTo>
                  <a:lnTo>
                    <a:pt x="389001" y="71533"/>
                  </a:lnTo>
                  <a:lnTo>
                    <a:pt x="387287" y="80677"/>
                  </a:lnTo>
                  <a:lnTo>
                    <a:pt x="382619" y="86392"/>
                  </a:lnTo>
                  <a:lnTo>
                    <a:pt x="361188" y="98012"/>
                  </a:lnTo>
                  <a:lnTo>
                    <a:pt x="344043" y="103156"/>
                  </a:lnTo>
                  <a:lnTo>
                    <a:pt x="343757" y="109442"/>
                  </a:lnTo>
                  <a:lnTo>
                    <a:pt x="337280" y="113252"/>
                  </a:lnTo>
                  <a:lnTo>
                    <a:pt x="336233" y="110585"/>
                  </a:lnTo>
                  <a:lnTo>
                    <a:pt x="332899" y="112585"/>
                  </a:lnTo>
                  <a:lnTo>
                    <a:pt x="319659" y="126778"/>
                  </a:lnTo>
                  <a:lnTo>
                    <a:pt x="337947" y="161830"/>
                  </a:lnTo>
                  <a:lnTo>
                    <a:pt x="347472" y="159829"/>
                  </a:lnTo>
                  <a:lnTo>
                    <a:pt x="344519" y="164116"/>
                  </a:lnTo>
                  <a:lnTo>
                    <a:pt x="346424" y="172212"/>
                  </a:lnTo>
                  <a:lnTo>
                    <a:pt x="351758" y="175927"/>
                  </a:lnTo>
                  <a:lnTo>
                    <a:pt x="354806" y="171831"/>
                  </a:lnTo>
                  <a:lnTo>
                    <a:pt x="365284" y="175927"/>
                  </a:lnTo>
                  <a:lnTo>
                    <a:pt x="366332" y="174022"/>
                  </a:lnTo>
                  <a:lnTo>
                    <a:pt x="377571" y="180404"/>
                  </a:lnTo>
                  <a:lnTo>
                    <a:pt x="379286" y="190595"/>
                  </a:lnTo>
                  <a:lnTo>
                    <a:pt x="368522" y="199739"/>
                  </a:lnTo>
                  <a:lnTo>
                    <a:pt x="377381" y="220694"/>
                  </a:lnTo>
                  <a:lnTo>
                    <a:pt x="385001" y="227171"/>
                  </a:lnTo>
                  <a:lnTo>
                    <a:pt x="394716" y="222504"/>
                  </a:lnTo>
                  <a:lnTo>
                    <a:pt x="391097" y="208883"/>
                  </a:lnTo>
                  <a:lnTo>
                    <a:pt x="394526" y="208883"/>
                  </a:lnTo>
                  <a:lnTo>
                    <a:pt x="393668" y="204502"/>
                  </a:lnTo>
                  <a:lnTo>
                    <a:pt x="409766" y="196882"/>
                  </a:lnTo>
                  <a:lnTo>
                    <a:pt x="420910" y="186023"/>
                  </a:lnTo>
                  <a:lnTo>
                    <a:pt x="446818" y="174307"/>
                  </a:lnTo>
                  <a:lnTo>
                    <a:pt x="436245" y="191643"/>
                  </a:lnTo>
                  <a:lnTo>
                    <a:pt x="439293" y="199930"/>
                  </a:lnTo>
                  <a:lnTo>
                    <a:pt x="446056" y="198215"/>
                  </a:lnTo>
                  <a:lnTo>
                    <a:pt x="456724" y="227647"/>
                  </a:lnTo>
                  <a:lnTo>
                    <a:pt x="449961" y="238125"/>
                  </a:lnTo>
                  <a:lnTo>
                    <a:pt x="448056" y="258508"/>
                  </a:lnTo>
                  <a:lnTo>
                    <a:pt x="445961" y="258032"/>
                  </a:lnTo>
                  <a:lnTo>
                    <a:pt x="445579" y="276987"/>
                  </a:lnTo>
                  <a:lnTo>
                    <a:pt x="435578" y="279940"/>
                  </a:lnTo>
                  <a:lnTo>
                    <a:pt x="437674" y="300418"/>
                  </a:lnTo>
                  <a:lnTo>
                    <a:pt x="451676" y="299466"/>
                  </a:lnTo>
                  <a:lnTo>
                    <a:pt x="452152" y="296323"/>
                  </a:lnTo>
                  <a:lnTo>
                    <a:pt x="462344" y="298323"/>
                  </a:lnTo>
                  <a:lnTo>
                    <a:pt x="463582" y="308896"/>
                  </a:lnTo>
                  <a:lnTo>
                    <a:pt x="475202" y="310515"/>
                  </a:lnTo>
                  <a:lnTo>
                    <a:pt x="465392" y="350615"/>
                  </a:lnTo>
                  <a:lnTo>
                    <a:pt x="454914" y="350615"/>
                  </a:lnTo>
                  <a:lnTo>
                    <a:pt x="449294" y="355663"/>
                  </a:lnTo>
                  <a:lnTo>
                    <a:pt x="427577" y="388429"/>
                  </a:lnTo>
                  <a:lnTo>
                    <a:pt x="422339" y="384143"/>
                  </a:lnTo>
                  <a:lnTo>
                    <a:pt x="420529" y="392621"/>
                  </a:lnTo>
                  <a:lnTo>
                    <a:pt x="412528" y="391763"/>
                  </a:lnTo>
                  <a:lnTo>
                    <a:pt x="411004" y="389287"/>
                  </a:lnTo>
                  <a:lnTo>
                    <a:pt x="405003" y="396145"/>
                  </a:lnTo>
                  <a:lnTo>
                    <a:pt x="401003" y="391573"/>
                  </a:lnTo>
                  <a:lnTo>
                    <a:pt x="386048" y="408717"/>
                  </a:lnTo>
                  <a:lnTo>
                    <a:pt x="383000" y="419386"/>
                  </a:lnTo>
                  <a:lnTo>
                    <a:pt x="363093" y="419290"/>
                  </a:lnTo>
                  <a:lnTo>
                    <a:pt x="360998" y="427672"/>
                  </a:lnTo>
                  <a:lnTo>
                    <a:pt x="353092" y="427291"/>
                  </a:lnTo>
                  <a:lnTo>
                    <a:pt x="353663" y="431959"/>
                  </a:lnTo>
                  <a:lnTo>
                    <a:pt x="346139" y="433387"/>
                  </a:lnTo>
                  <a:lnTo>
                    <a:pt x="347567" y="414147"/>
                  </a:lnTo>
                  <a:lnTo>
                    <a:pt x="316516" y="413290"/>
                  </a:lnTo>
                  <a:lnTo>
                    <a:pt x="308420" y="409670"/>
                  </a:lnTo>
                  <a:lnTo>
                    <a:pt x="282321" y="416719"/>
                  </a:lnTo>
                  <a:lnTo>
                    <a:pt x="283178" y="426148"/>
                  </a:lnTo>
                  <a:lnTo>
                    <a:pt x="278892" y="426720"/>
                  </a:lnTo>
                  <a:lnTo>
                    <a:pt x="279178" y="429768"/>
                  </a:lnTo>
                  <a:lnTo>
                    <a:pt x="271558" y="430816"/>
                  </a:lnTo>
                  <a:lnTo>
                    <a:pt x="273177" y="446246"/>
                  </a:lnTo>
                  <a:lnTo>
                    <a:pt x="279749" y="469201"/>
                  </a:lnTo>
                  <a:lnTo>
                    <a:pt x="286131" y="473488"/>
                  </a:lnTo>
                  <a:lnTo>
                    <a:pt x="289084" y="479107"/>
                  </a:lnTo>
                  <a:lnTo>
                    <a:pt x="258413" y="497205"/>
                  </a:lnTo>
                  <a:lnTo>
                    <a:pt x="260318" y="500824"/>
                  </a:lnTo>
                  <a:lnTo>
                    <a:pt x="252889" y="510730"/>
                  </a:lnTo>
                  <a:lnTo>
                    <a:pt x="256699" y="516064"/>
                  </a:lnTo>
                  <a:lnTo>
                    <a:pt x="236982" y="514540"/>
                  </a:lnTo>
                  <a:lnTo>
                    <a:pt x="228695" y="510921"/>
                  </a:lnTo>
                  <a:lnTo>
                    <a:pt x="222885" y="514540"/>
                  </a:lnTo>
                  <a:lnTo>
                    <a:pt x="217170" y="513683"/>
                  </a:lnTo>
                  <a:lnTo>
                    <a:pt x="211265" y="521875"/>
                  </a:lnTo>
                  <a:lnTo>
                    <a:pt x="205835" y="518731"/>
                  </a:lnTo>
                  <a:lnTo>
                    <a:pt x="203359" y="507206"/>
                  </a:lnTo>
                  <a:lnTo>
                    <a:pt x="187833" y="501491"/>
                  </a:lnTo>
                  <a:lnTo>
                    <a:pt x="195834" y="507206"/>
                  </a:lnTo>
                  <a:lnTo>
                    <a:pt x="198406" y="517588"/>
                  </a:lnTo>
                  <a:lnTo>
                    <a:pt x="205169" y="523113"/>
                  </a:lnTo>
                  <a:lnTo>
                    <a:pt x="199549" y="524446"/>
                  </a:lnTo>
                  <a:lnTo>
                    <a:pt x="192024" y="519112"/>
                  </a:lnTo>
                  <a:lnTo>
                    <a:pt x="182404" y="523399"/>
                  </a:lnTo>
                  <a:lnTo>
                    <a:pt x="178594" y="519779"/>
                  </a:lnTo>
                  <a:lnTo>
                    <a:pt x="179356" y="517684"/>
                  </a:lnTo>
                  <a:lnTo>
                    <a:pt x="172022" y="515207"/>
                  </a:lnTo>
                  <a:lnTo>
                    <a:pt x="164878" y="503777"/>
                  </a:lnTo>
                  <a:lnTo>
                    <a:pt x="168688" y="498062"/>
                  </a:lnTo>
                  <a:lnTo>
                    <a:pt x="170307" y="484727"/>
                  </a:lnTo>
                  <a:lnTo>
                    <a:pt x="156020" y="477012"/>
                  </a:lnTo>
                  <a:lnTo>
                    <a:pt x="151352" y="482536"/>
                  </a:lnTo>
                  <a:lnTo>
                    <a:pt x="141542" y="485299"/>
                  </a:lnTo>
                  <a:lnTo>
                    <a:pt x="138494" y="472630"/>
                  </a:lnTo>
                  <a:lnTo>
                    <a:pt x="125159" y="447675"/>
                  </a:lnTo>
                  <a:lnTo>
                    <a:pt x="110490" y="448627"/>
                  </a:lnTo>
                  <a:lnTo>
                    <a:pt x="111633" y="430721"/>
                  </a:lnTo>
                  <a:lnTo>
                    <a:pt x="92964" y="438721"/>
                  </a:lnTo>
                  <a:lnTo>
                    <a:pt x="89059" y="427291"/>
                  </a:lnTo>
                  <a:lnTo>
                    <a:pt x="84868" y="427767"/>
                  </a:lnTo>
                  <a:lnTo>
                    <a:pt x="84582" y="425196"/>
                  </a:lnTo>
                  <a:lnTo>
                    <a:pt x="92107" y="424243"/>
                  </a:lnTo>
                  <a:lnTo>
                    <a:pt x="126968" y="425958"/>
                  </a:lnTo>
                  <a:lnTo>
                    <a:pt x="128397" y="414052"/>
                  </a:lnTo>
                  <a:lnTo>
                    <a:pt x="142589" y="409480"/>
                  </a:lnTo>
                  <a:lnTo>
                    <a:pt x="153734" y="410813"/>
                  </a:lnTo>
                  <a:lnTo>
                    <a:pt x="154019" y="405098"/>
                  </a:lnTo>
                  <a:lnTo>
                    <a:pt x="159449" y="398621"/>
                  </a:lnTo>
                  <a:lnTo>
                    <a:pt x="138875" y="390811"/>
                  </a:lnTo>
                  <a:lnTo>
                    <a:pt x="131064" y="359283"/>
                  </a:lnTo>
                  <a:lnTo>
                    <a:pt x="122873" y="344710"/>
                  </a:lnTo>
                  <a:lnTo>
                    <a:pt x="108490" y="306324"/>
                  </a:lnTo>
                  <a:lnTo>
                    <a:pt x="105537" y="307467"/>
                  </a:lnTo>
                  <a:lnTo>
                    <a:pt x="100394" y="289179"/>
                  </a:lnTo>
                  <a:lnTo>
                    <a:pt x="98965" y="279463"/>
                  </a:lnTo>
                  <a:lnTo>
                    <a:pt x="102394" y="272415"/>
                  </a:lnTo>
                  <a:lnTo>
                    <a:pt x="101441" y="252508"/>
                  </a:lnTo>
                  <a:lnTo>
                    <a:pt x="95536" y="234505"/>
                  </a:lnTo>
                  <a:lnTo>
                    <a:pt x="86201" y="224504"/>
                  </a:lnTo>
                  <a:lnTo>
                    <a:pt x="86106" y="220504"/>
                  </a:lnTo>
                  <a:lnTo>
                    <a:pt x="87820" y="207264"/>
                  </a:lnTo>
                  <a:lnTo>
                    <a:pt x="94012" y="207550"/>
                  </a:lnTo>
                  <a:lnTo>
                    <a:pt x="94679" y="201454"/>
                  </a:lnTo>
                  <a:lnTo>
                    <a:pt x="97536" y="201263"/>
                  </a:lnTo>
                  <a:lnTo>
                    <a:pt x="101346" y="175641"/>
                  </a:lnTo>
                  <a:lnTo>
                    <a:pt x="100394" y="151542"/>
                  </a:lnTo>
                  <a:lnTo>
                    <a:pt x="87820" y="146590"/>
                  </a:lnTo>
                  <a:lnTo>
                    <a:pt x="86582" y="143446"/>
                  </a:lnTo>
                  <a:lnTo>
                    <a:pt x="84677" y="148114"/>
                  </a:lnTo>
                  <a:lnTo>
                    <a:pt x="79439" y="147733"/>
                  </a:lnTo>
                  <a:lnTo>
                    <a:pt x="42862" y="137350"/>
                  </a:lnTo>
                  <a:lnTo>
                    <a:pt x="46577" y="127349"/>
                  </a:lnTo>
                  <a:lnTo>
                    <a:pt x="39624" y="116395"/>
                  </a:lnTo>
                  <a:lnTo>
                    <a:pt x="45625" y="107061"/>
                  </a:lnTo>
                  <a:lnTo>
                    <a:pt x="35052" y="100870"/>
                  </a:lnTo>
                  <a:lnTo>
                    <a:pt x="32766" y="94774"/>
                  </a:lnTo>
                  <a:lnTo>
                    <a:pt x="25432" y="97536"/>
                  </a:lnTo>
                  <a:lnTo>
                    <a:pt x="9525" y="87344"/>
                  </a:lnTo>
                  <a:lnTo>
                    <a:pt x="14287" y="76486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9" name="Freihandform: Form 198">
              <a:extLst>
                <a:ext uri="{FF2B5EF4-FFF2-40B4-BE49-F238E27FC236}">
                  <a16:creationId xmlns:a16="http://schemas.microsoft.com/office/drawing/2014/main" id="{8EA91B6E-FBDB-4057-8A76-AD8224099E86}"/>
                </a:ext>
              </a:extLst>
            </p:cNvPr>
            <p:cNvSpPr/>
            <p:nvPr/>
          </p:nvSpPr>
          <p:spPr>
            <a:xfrm>
              <a:off x="1520022" y="2552979"/>
              <a:ext cx="465300" cy="435600"/>
            </a:xfrm>
            <a:custGeom>
              <a:avLst/>
              <a:gdLst>
                <a:gd name="connsiteX0" fmla="*/ 245459 w 895350"/>
                <a:gd name="connsiteY0" fmla="*/ 820484 h 838200"/>
                <a:gd name="connsiteX1" fmla="*/ 241078 w 895350"/>
                <a:gd name="connsiteY1" fmla="*/ 789337 h 838200"/>
                <a:gd name="connsiteX2" fmla="*/ 237744 w 895350"/>
                <a:gd name="connsiteY2" fmla="*/ 789051 h 838200"/>
                <a:gd name="connsiteX3" fmla="*/ 236696 w 895350"/>
                <a:gd name="connsiteY3" fmla="*/ 780383 h 838200"/>
                <a:gd name="connsiteX4" fmla="*/ 234600 w 895350"/>
                <a:gd name="connsiteY4" fmla="*/ 780860 h 838200"/>
                <a:gd name="connsiteX5" fmla="*/ 231934 w 895350"/>
                <a:gd name="connsiteY5" fmla="*/ 756571 h 838200"/>
                <a:gd name="connsiteX6" fmla="*/ 258889 w 895350"/>
                <a:gd name="connsiteY6" fmla="*/ 747046 h 838200"/>
                <a:gd name="connsiteX7" fmla="*/ 258223 w 895350"/>
                <a:gd name="connsiteY7" fmla="*/ 743808 h 838200"/>
                <a:gd name="connsiteX8" fmla="*/ 261842 w 895350"/>
                <a:gd name="connsiteY8" fmla="*/ 741617 h 838200"/>
                <a:gd name="connsiteX9" fmla="*/ 274129 w 895350"/>
                <a:gd name="connsiteY9" fmla="*/ 737902 h 838200"/>
                <a:gd name="connsiteX10" fmla="*/ 295370 w 895350"/>
                <a:gd name="connsiteY10" fmla="*/ 721995 h 838200"/>
                <a:gd name="connsiteX11" fmla="*/ 294322 w 895350"/>
                <a:gd name="connsiteY11" fmla="*/ 719804 h 838200"/>
                <a:gd name="connsiteX12" fmla="*/ 308705 w 895350"/>
                <a:gd name="connsiteY12" fmla="*/ 713042 h 838200"/>
                <a:gd name="connsiteX13" fmla="*/ 319945 w 895350"/>
                <a:gd name="connsiteY13" fmla="*/ 702659 h 838200"/>
                <a:gd name="connsiteX14" fmla="*/ 318135 w 895350"/>
                <a:gd name="connsiteY14" fmla="*/ 695516 h 838200"/>
                <a:gd name="connsiteX15" fmla="*/ 313944 w 895350"/>
                <a:gd name="connsiteY15" fmla="*/ 695706 h 838200"/>
                <a:gd name="connsiteX16" fmla="*/ 315182 w 895350"/>
                <a:gd name="connsiteY16" fmla="*/ 686943 h 838200"/>
                <a:gd name="connsiteX17" fmla="*/ 311563 w 895350"/>
                <a:gd name="connsiteY17" fmla="*/ 669608 h 838200"/>
                <a:gd name="connsiteX18" fmla="*/ 308800 w 895350"/>
                <a:gd name="connsiteY18" fmla="*/ 670084 h 838200"/>
                <a:gd name="connsiteX19" fmla="*/ 302990 w 895350"/>
                <a:gd name="connsiteY19" fmla="*/ 647605 h 838200"/>
                <a:gd name="connsiteX20" fmla="*/ 295561 w 895350"/>
                <a:gd name="connsiteY20" fmla="*/ 650081 h 838200"/>
                <a:gd name="connsiteX21" fmla="*/ 294608 w 895350"/>
                <a:gd name="connsiteY21" fmla="*/ 647319 h 838200"/>
                <a:gd name="connsiteX22" fmla="*/ 298894 w 895350"/>
                <a:gd name="connsiteY22" fmla="*/ 643414 h 838200"/>
                <a:gd name="connsiteX23" fmla="*/ 296608 w 895350"/>
                <a:gd name="connsiteY23" fmla="*/ 637318 h 838200"/>
                <a:gd name="connsiteX24" fmla="*/ 292798 w 895350"/>
                <a:gd name="connsiteY24" fmla="*/ 638270 h 838200"/>
                <a:gd name="connsiteX25" fmla="*/ 290989 w 895350"/>
                <a:gd name="connsiteY25" fmla="*/ 632270 h 838200"/>
                <a:gd name="connsiteX26" fmla="*/ 285655 w 895350"/>
                <a:gd name="connsiteY26" fmla="*/ 633889 h 838200"/>
                <a:gd name="connsiteX27" fmla="*/ 279463 w 895350"/>
                <a:gd name="connsiteY27" fmla="*/ 615125 h 838200"/>
                <a:gd name="connsiteX28" fmla="*/ 270510 w 895350"/>
                <a:gd name="connsiteY28" fmla="*/ 615887 h 838200"/>
                <a:gd name="connsiteX29" fmla="*/ 270605 w 895350"/>
                <a:gd name="connsiteY29" fmla="*/ 613886 h 838200"/>
                <a:gd name="connsiteX30" fmla="*/ 267081 w 895350"/>
                <a:gd name="connsiteY30" fmla="*/ 613791 h 838200"/>
                <a:gd name="connsiteX31" fmla="*/ 266795 w 895350"/>
                <a:gd name="connsiteY31" fmla="*/ 609886 h 838200"/>
                <a:gd name="connsiteX32" fmla="*/ 255556 w 895350"/>
                <a:gd name="connsiteY32" fmla="*/ 609029 h 838200"/>
                <a:gd name="connsiteX33" fmla="*/ 254413 w 895350"/>
                <a:gd name="connsiteY33" fmla="*/ 602837 h 838200"/>
                <a:gd name="connsiteX34" fmla="*/ 245554 w 895350"/>
                <a:gd name="connsiteY34" fmla="*/ 594170 h 838200"/>
                <a:gd name="connsiteX35" fmla="*/ 219837 w 895350"/>
                <a:gd name="connsiteY35" fmla="*/ 599408 h 838200"/>
                <a:gd name="connsiteX36" fmla="*/ 220504 w 895350"/>
                <a:gd name="connsiteY36" fmla="*/ 602742 h 838200"/>
                <a:gd name="connsiteX37" fmla="*/ 216694 w 895350"/>
                <a:gd name="connsiteY37" fmla="*/ 603790 h 838200"/>
                <a:gd name="connsiteX38" fmla="*/ 218694 w 895350"/>
                <a:gd name="connsiteY38" fmla="*/ 612172 h 838200"/>
                <a:gd name="connsiteX39" fmla="*/ 189357 w 895350"/>
                <a:gd name="connsiteY39" fmla="*/ 622840 h 838200"/>
                <a:gd name="connsiteX40" fmla="*/ 187833 w 895350"/>
                <a:gd name="connsiteY40" fmla="*/ 615982 h 838200"/>
                <a:gd name="connsiteX41" fmla="*/ 174307 w 895350"/>
                <a:gd name="connsiteY41" fmla="*/ 620840 h 838200"/>
                <a:gd name="connsiteX42" fmla="*/ 142304 w 895350"/>
                <a:gd name="connsiteY42" fmla="*/ 621792 h 838200"/>
                <a:gd name="connsiteX43" fmla="*/ 138779 w 895350"/>
                <a:gd name="connsiteY43" fmla="*/ 606552 h 838200"/>
                <a:gd name="connsiteX44" fmla="*/ 132588 w 895350"/>
                <a:gd name="connsiteY44" fmla="*/ 607504 h 838200"/>
                <a:gd name="connsiteX45" fmla="*/ 129445 w 895350"/>
                <a:gd name="connsiteY45" fmla="*/ 574834 h 838200"/>
                <a:gd name="connsiteX46" fmla="*/ 121920 w 895350"/>
                <a:gd name="connsiteY46" fmla="*/ 538544 h 838200"/>
                <a:gd name="connsiteX47" fmla="*/ 93440 w 895350"/>
                <a:gd name="connsiteY47" fmla="*/ 536829 h 838200"/>
                <a:gd name="connsiteX48" fmla="*/ 77914 w 895350"/>
                <a:gd name="connsiteY48" fmla="*/ 528828 h 838200"/>
                <a:gd name="connsiteX49" fmla="*/ 74485 w 895350"/>
                <a:gd name="connsiteY49" fmla="*/ 545497 h 838200"/>
                <a:gd name="connsiteX50" fmla="*/ 65246 w 895350"/>
                <a:gd name="connsiteY50" fmla="*/ 543496 h 838200"/>
                <a:gd name="connsiteX51" fmla="*/ 63913 w 895350"/>
                <a:gd name="connsiteY51" fmla="*/ 520256 h 838200"/>
                <a:gd name="connsiteX52" fmla="*/ 42672 w 895350"/>
                <a:gd name="connsiteY52" fmla="*/ 522732 h 838200"/>
                <a:gd name="connsiteX53" fmla="*/ 43529 w 895350"/>
                <a:gd name="connsiteY53" fmla="*/ 507016 h 838200"/>
                <a:gd name="connsiteX54" fmla="*/ 47625 w 895350"/>
                <a:gd name="connsiteY54" fmla="*/ 506444 h 838200"/>
                <a:gd name="connsiteX55" fmla="*/ 37433 w 895350"/>
                <a:gd name="connsiteY55" fmla="*/ 467582 h 838200"/>
                <a:gd name="connsiteX56" fmla="*/ 63913 w 895350"/>
                <a:gd name="connsiteY56" fmla="*/ 456724 h 838200"/>
                <a:gd name="connsiteX57" fmla="*/ 80867 w 895350"/>
                <a:gd name="connsiteY57" fmla="*/ 445008 h 838200"/>
                <a:gd name="connsiteX58" fmla="*/ 97345 w 895350"/>
                <a:gd name="connsiteY58" fmla="*/ 421862 h 838200"/>
                <a:gd name="connsiteX59" fmla="*/ 114300 w 895350"/>
                <a:gd name="connsiteY59" fmla="*/ 410337 h 838200"/>
                <a:gd name="connsiteX60" fmla="*/ 96107 w 895350"/>
                <a:gd name="connsiteY60" fmla="*/ 369665 h 838200"/>
                <a:gd name="connsiteX61" fmla="*/ 92773 w 895350"/>
                <a:gd name="connsiteY61" fmla="*/ 370427 h 838200"/>
                <a:gd name="connsiteX62" fmla="*/ 89916 w 895350"/>
                <a:gd name="connsiteY62" fmla="*/ 365379 h 838200"/>
                <a:gd name="connsiteX63" fmla="*/ 80486 w 895350"/>
                <a:gd name="connsiteY63" fmla="*/ 366903 h 838200"/>
                <a:gd name="connsiteX64" fmla="*/ 79248 w 895350"/>
                <a:gd name="connsiteY64" fmla="*/ 363379 h 838200"/>
                <a:gd name="connsiteX65" fmla="*/ 57340 w 895350"/>
                <a:gd name="connsiteY65" fmla="*/ 368522 h 838200"/>
                <a:gd name="connsiteX66" fmla="*/ 55531 w 895350"/>
                <a:gd name="connsiteY66" fmla="*/ 364712 h 838200"/>
                <a:gd name="connsiteX67" fmla="*/ 42672 w 895350"/>
                <a:gd name="connsiteY67" fmla="*/ 368332 h 838200"/>
                <a:gd name="connsiteX68" fmla="*/ 40481 w 895350"/>
                <a:gd name="connsiteY68" fmla="*/ 364427 h 838200"/>
                <a:gd name="connsiteX69" fmla="*/ 36385 w 895350"/>
                <a:gd name="connsiteY69" fmla="*/ 366617 h 838200"/>
                <a:gd name="connsiteX70" fmla="*/ 33147 w 895350"/>
                <a:gd name="connsiteY70" fmla="*/ 362998 h 838200"/>
                <a:gd name="connsiteX71" fmla="*/ 17335 w 895350"/>
                <a:gd name="connsiteY71" fmla="*/ 312039 h 838200"/>
                <a:gd name="connsiteX72" fmla="*/ 9525 w 895350"/>
                <a:gd name="connsiteY72" fmla="*/ 258032 h 838200"/>
                <a:gd name="connsiteX73" fmla="*/ 30480 w 895350"/>
                <a:gd name="connsiteY73" fmla="*/ 253556 h 838200"/>
                <a:gd name="connsiteX74" fmla="*/ 46387 w 895350"/>
                <a:gd name="connsiteY74" fmla="*/ 247745 h 838200"/>
                <a:gd name="connsiteX75" fmla="*/ 67532 w 895350"/>
                <a:gd name="connsiteY75" fmla="*/ 246221 h 838200"/>
                <a:gd name="connsiteX76" fmla="*/ 81153 w 895350"/>
                <a:gd name="connsiteY76" fmla="*/ 249745 h 838200"/>
                <a:gd name="connsiteX77" fmla="*/ 83725 w 895350"/>
                <a:gd name="connsiteY77" fmla="*/ 258699 h 838200"/>
                <a:gd name="connsiteX78" fmla="*/ 109537 w 895350"/>
                <a:gd name="connsiteY78" fmla="*/ 262509 h 838200"/>
                <a:gd name="connsiteX79" fmla="*/ 120872 w 895350"/>
                <a:gd name="connsiteY79" fmla="*/ 261461 h 838200"/>
                <a:gd name="connsiteX80" fmla="*/ 128016 w 895350"/>
                <a:gd name="connsiteY80" fmla="*/ 257746 h 838200"/>
                <a:gd name="connsiteX81" fmla="*/ 145447 w 895350"/>
                <a:gd name="connsiteY81" fmla="*/ 275654 h 838200"/>
                <a:gd name="connsiteX82" fmla="*/ 162020 w 895350"/>
                <a:gd name="connsiteY82" fmla="*/ 274701 h 838200"/>
                <a:gd name="connsiteX83" fmla="*/ 162973 w 895350"/>
                <a:gd name="connsiteY83" fmla="*/ 280987 h 838200"/>
                <a:gd name="connsiteX84" fmla="*/ 160210 w 895350"/>
                <a:gd name="connsiteY84" fmla="*/ 286988 h 838200"/>
                <a:gd name="connsiteX85" fmla="*/ 167830 w 895350"/>
                <a:gd name="connsiteY85" fmla="*/ 300323 h 838200"/>
                <a:gd name="connsiteX86" fmla="*/ 189833 w 895350"/>
                <a:gd name="connsiteY86" fmla="*/ 297942 h 838200"/>
                <a:gd name="connsiteX87" fmla="*/ 191929 w 895350"/>
                <a:gd name="connsiteY87" fmla="*/ 302419 h 838200"/>
                <a:gd name="connsiteX88" fmla="*/ 198882 w 895350"/>
                <a:gd name="connsiteY88" fmla="*/ 299371 h 838200"/>
                <a:gd name="connsiteX89" fmla="*/ 198977 w 895350"/>
                <a:gd name="connsiteY89" fmla="*/ 303086 h 838200"/>
                <a:gd name="connsiteX90" fmla="*/ 207454 w 895350"/>
                <a:gd name="connsiteY90" fmla="*/ 290798 h 838200"/>
                <a:gd name="connsiteX91" fmla="*/ 214789 w 895350"/>
                <a:gd name="connsiteY91" fmla="*/ 287465 h 838200"/>
                <a:gd name="connsiteX92" fmla="*/ 206788 w 895350"/>
                <a:gd name="connsiteY92" fmla="*/ 261271 h 838200"/>
                <a:gd name="connsiteX93" fmla="*/ 211931 w 895350"/>
                <a:gd name="connsiteY93" fmla="*/ 259747 h 838200"/>
                <a:gd name="connsiteX94" fmla="*/ 210026 w 895350"/>
                <a:gd name="connsiteY94" fmla="*/ 254984 h 838200"/>
                <a:gd name="connsiteX95" fmla="*/ 214693 w 895350"/>
                <a:gd name="connsiteY95" fmla="*/ 252794 h 838200"/>
                <a:gd name="connsiteX96" fmla="*/ 212026 w 895350"/>
                <a:gd name="connsiteY96" fmla="*/ 245364 h 838200"/>
                <a:gd name="connsiteX97" fmla="*/ 218504 w 895350"/>
                <a:gd name="connsiteY97" fmla="*/ 243269 h 838200"/>
                <a:gd name="connsiteX98" fmla="*/ 219742 w 895350"/>
                <a:gd name="connsiteY98" fmla="*/ 231362 h 838200"/>
                <a:gd name="connsiteX99" fmla="*/ 226028 w 895350"/>
                <a:gd name="connsiteY99" fmla="*/ 228791 h 838200"/>
                <a:gd name="connsiteX100" fmla="*/ 245459 w 895350"/>
                <a:gd name="connsiteY100" fmla="*/ 228029 h 838200"/>
                <a:gd name="connsiteX101" fmla="*/ 256222 w 895350"/>
                <a:gd name="connsiteY101" fmla="*/ 219646 h 838200"/>
                <a:gd name="connsiteX102" fmla="*/ 256127 w 895350"/>
                <a:gd name="connsiteY102" fmla="*/ 214694 h 838200"/>
                <a:gd name="connsiteX103" fmla="*/ 262890 w 895350"/>
                <a:gd name="connsiteY103" fmla="*/ 214979 h 838200"/>
                <a:gd name="connsiteX104" fmla="*/ 263366 w 895350"/>
                <a:gd name="connsiteY104" fmla="*/ 210598 h 838200"/>
                <a:gd name="connsiteX105" fmla="*/ 284416 w 895350"/>
                <a:gd name="connsiteY105" fmla="*/ 208788 h 838200"/>
                <a:gd name="connsiteX106" fmla="*/ 283654 w 895350"/>
                <a:gd name="connsiteY106" fmla="*/ 205359 h 838200"/>
                <a:gd name="connsiteX107" fmla="*/ 300228 w 895350"/>
                <a:gd name="connsiteY107" fmla="*/ 198596 h 838200"/>
                <a:gd name="connsiteX108" fmla="*/ 298990 w 895350"/>
                <a:gd name="connsiteY108" fmla="*/ 196025 h 838200"/>
                <a:gd name="connsiteX109" fmla="*/ 302895 w 895350"/>
                <a:gd name="connsiteY109" fmla="*/ 194596 h 838200"/>
                <a:gd name="connsiteX110" fmla="*/ 306991 w 895350"/>
                <a:gd name="connsiteY110" fmla="*/ 197263 h 838200"/>
                <a:gd name="connsiteX111" fmla="*/ 310610 w 895350"/>
                <a:gd name="connsiteY111" fmla="*/ 193739 h 838200"/>
                <a:gd name="connsiteX112" fmla="*/ 309277 w 895350"/>
                <a:gd name="connsiteY112" fmla="*/ 188119 h 838200"/>
                <a:gd name="connsiteX113" fmla="*/ 313087 w 895350"/>
                <a:gd name="connsiteY113" fmla="*/ 189548 h 838200"/>
                <a:gd name="connsiteX114" fmla="*/ 317754 w 895350"/>
                <a:gd name="connsiteY114" fmla="*/ 188214 h 838200"/>
                <a:gd name="connsiteX115" fmla="*/ 317278 w 895350"/>
                <a:gd name="connsiteY115" fmla="*/ 186500 h 838200"/>
                <a:gd name="connsiteX116" fmla="*/ 325279 w 895350"/>
                <a:gd name="connsiteY116" fmla="*/ 186881 h 838200"/>
                <a:gd name="connsiteX117" fmla="*/ 326231 w 895350"/>
                <a:gd name="connsiteY117" fmla="*/ 184023 h 838200"/>
                <a:gd name="connsiteX118" fmla="*/ 349948 w 895350"/>
                <a:gd name="connsiteY118" fmla="*/ 182118 h 838200"/>
                <a:gd name="connsiteX119" fmla="*/ 349187 w 895350"/>
                <a:gd name="connsiteY119" fmla="*/ 177832 h 838200"/>
                <a:gd name="connsiteX120" fmla="*/ 351949 w 895350"/>
                <a:gd name="connsiteY120" fmla="*/ 176117 h 838200"/>
                <a:gd name="connsiteX121" fmla="*/ 365474 w 895350"/>
                <a:gd name="connsiteY121" fmla="*/ 173450 h 838200"/>
                <a:gd name="connsiteX122" fmla="*/ 359473 w 895350"/>
                <a:gd name="connsiteY122" fmla="*/ 134684 h 838200"/>
                <a:gd name="connsiteX123" fmla="*/ 349663 w 895350"/>
                <a:gd name="connsiteY123" fmla="*/ 136493 h 838200"/>
                <a:gd name="connsiteX124" fmla="*/ 346234 w 895350"/>
                <a:gd name="connsiteY124" fmla="*/ 117824 h 838200"/>
                <a:gd name="connsiteX125" fmla="*/ 341376 w 895350"/>
                <a:gd name="connsiteY125" fmla="*/ 118586 h 838200"/>
                <a:gd name="connsiteX126" fmla="*/ 339566 w 895350"/>
                <a:gd name="connsiteY126" fmla="*/ 101251 h 838200"/>
                <a:gd name="connsiteX127" fmla="*/ 335280 w 895350"/>
                <a:gd name="connsiteY127" fmla="*/ 102394 h 838200"/>
                <a:gd name="connsiteX128" fmla="*/ 332422 w 895350"/>
                <a:gd name="connsiteY128" fmla="*/ 91726 h 838200"/>
                <a:gd name="connsiteX129" fmla="*/ 337090 w 895350"/>
                <a:gd name="connsiteY129" fmla="*/ 90107 h 838200"/>
                <a:gd name="connsiteX130" fmla="*/ 334708 w 895350"/>
                <a:gd name="connsiteY130" fmla="*/ 80772 h 838200"/>
                <a:gd name="connsiteX131" fmla="*/ 374428 w 895350"/>
                <a:gd name="connsiteY131" fmla="*/ 64579 h 838200"/>
                <a:gd name="connsiteX132" fmla="*/ 379952 w 895350"/>
                <a:gd name="connsiteY132" fmla="*/ 104299 h 838200"/>
                <a:gd name="connsiteX133" fmla="*/ 388239 w 895350"/>
                <a:gd name="connsiteY133" fmla="*/ 103156 h 838200"/>
                <a:gd name="connsiteX134" fmla="*/ 396621 w 895350"/>
                <a:gd name="connsiteY134" fmla="*/ 98012 h 838200"/>
                <a:gd name="connsiteX135" fmla="*/ 423767 w 895350"/>
                <a:gd name="connsiteY135" fmla="*/ 98108 h 838200"/>
                <a:gd name="connsiteX136" fmla="*/ 429673 w 895350"/>
                <a:gd name="connsiteY136" fmla="*/ 95155 h 838200"/>
                <a:gd name="connsiteX137" fmla="*/ 432054 w 895350"/>
                <a:gd name="connsiteY137" fmla="*/ 99536 h 838200"/>
                <a:gd name="connsiteX138" fmla="*/ 444722 w 895350"/>
                <a:gd name="connsiteY138" fmla="*/ 101727 h 838200"/>
                <a:gd name="connsiteX139" fmla="*/ 454723 w 895350"/>
                <a:gd name="connsiteY139" fmla="*/ 97345 h 838200"/>
                <a:gd name="connsiteX140" fmla="*/ 459867 w 895350"/>
                <a:gd name="connsiteY140" fmla="*/ 90583 h 838200"/>
                <a:gd name="connsiteX141" fmla="*/ 463010 w 895350"/>
                <a:gd name="connsiteY141" fmla="*/ 84392 h 838200"/>
                <a:gd name="connsiteX142" fmla="*/ 462629 w 895350"/>
                <a:gd name="connsiteY142" fmla="*/ 70580 h 838200"/>
                <a:gd name="connsiteX143" fmla="*/ 465582 w 895350"/>
                <a:gd name="connsiteY143" fmla="*/ 69437 h 838200"/>
                <a:gd name="connsiteX144" fmla="*/ 465582 w 895350"/>
                <a:gd name="connsiteY144" fmla="*/ 66199 h 838200"/>
                <a:gd name="connsiteX145" fmla="*/ 472630 w 895350"/>
                <a:gd name="connsiteY145" fmla="*/ 65913 h 838200"/>
                <a:gd name="connsiteX146" fmla="*/ 478155 w 895350"/>
                <a:gd name="connsiteY146" fmla="*/ 70390 h 838200"/>
                <a:gd name="connsiteX147" fmla="*/ 487394 w 895350"/>
                <a:gd name="connsiteY147" fmla="*/ 72676 h 838200"/>
                <a:gd name="connsiteX148" fmla="*/ 492823 w 895350"/>
                <a:gd name="connsiteY148" fmla="*/ 77629 h 838200"/>
                <a:gd name="connsiteX149" fmla="*/ 492633 w 895350"/>
                <a:gd name="connsiteY149" fmla="*/ 84296 h 838200"/>
                <a:gd name="connsiteX150" fmla="*/ 499300 w 895350"/>
                <a:gd name="connsiteY150" fmla="*/ 84582 h 838200"/>
                <a:gd name="connsiteX151" fmla="*/ 499681 w 895350"/>
                <a:gd name="connsiteY151" fmla="*/ 81629 h 838200"/>
                <a:gd name="connsiteX152" fmla="*/ 502348 w 895350"/>
                <a:gd name="connsiteY152" fmla="*/ 80962 h 838200"/>
                <a:gd name="connsiteX153" fmla="*/ 502920 w 895350"/>
                <a:gd name="connsiteY153" fmla="*/ 71342 h 838200"/>
                <a:gd name="connsiteX154" fmla="*/ 512064 w 895350"/>
                <a:gd name="connsiteY154" fmla="*/ 74390 h 838200"/>
                <a:gd name="connsiteX155" fmla="*/ 518255 w 895350"/>
                <a:gd name="connsiteY155" fmla="*/ 10192 h 838200"/>
                <a:gd name="connsiteX156" fmla="*/ 525780 w 895350"/>
                <a:gd name="connsiteY156" fmla="*/ 10192 h 838200"/>
                <a:gd name="connsiteX157" fmla="*/ 526637 w 895350"/>
                <a:gd name="connsiteY157" fmla="*/ 20384 h 838200"/>
                <a:gd name="connsiteX158" fmla="*/ 581215 w 895350"/>
                <a:gd name="connsiteY158" fmla="*/ 9525 h 838200"/>
                <a:gd name="connsiteX159" fmla="*/ 580549 w 895350"/>
                <a:gd name="connsiteY159" fmla="*/ 17907 h 838200"/>
                <a:gd name="connsiteX160" fmla="*/ 593788 w 895350"/>
                <a:gd name="connsiteY160" fmla="*/ 18193 h 838200"/>
                <a:gd name="connsiteX161" fmla="*/ 594169 w 895350"/>
                <a:gd name="connsiteY161" fmla="*/ 25622 h 838200"/>
                <a:gd name="connsiteX162" fmla="*/ 599408 w 895350"/>
                <a:gd name="connsiteY162" fmla="*/ 25908 h 838200"/>
                <a:gd name="connsiteX163" fmla="*/ 598837 w 895350"/>
                <a:gd name="connsiteY163" fmla="*/ 30194 h 838200"/>
                <a:gd name="connsiteX164" fmla="*/ 622935 w 895350"/>
                <a:gd name="connsiteY164" fmla="*/ 33909 h 838200"/>
                <a:gd name="connsiteX165" fmla="*/ 616839 w 895350"/>
                <a:gd name="connsiteY165" fmla="*/ 43720 h 838200"/>
                <a:gd name="connsiteX166" fmla="*/ 614743 w 895350"/>
                <a:gd name="connsiteY166" fmla="*/ 54674 h 838200"/>
                <a:gd name="connsiteX167" fmla="*/ 623506 w 895350"/>
                <a:gd name="connsiteY167" fmla="*/ 69818 h 838200"/>
                <a:gd name="connsiteX168" fmla="*/ 633127 w 895350"/>
                <a:gd name="connsiteY168" fmla="*/ 72200 h 838200"/>
                <a:gd name="connsiteX169" fmla="*/ 651319 w 895350"/>
                <a:gd name="connsiteY169" fmla="*/ 69437 h 838200"/>
                <a:gd name="connsiteX170" fmla="*/ 645795 w 895350"/>
                <a:gd name="connsiteY170" fmla="*/ 78105 h 838200"/>
                <a:gd name="connsiteX171" fmla="*/ 644842 w 895350"/>
                <a:gd name="connsiteY171" fmla="*/ 89630 h 838200"/>
                <a:gd name="connsiteX172" fmla="*/ 656749 w 895350"/>
                <a:gd name="connsiteY172" fmla="*/ 92488 h 838200"/>
                <a:gd name="connsiteX173" fmla="*/ 642747 w 895350"/>
                <a:gd name="connsiteY173" fmla="*/ 130493 h 838200"/>
                <a:gd name="connsiteX174" fmla="*/ 656939 w 895350"/>
                <a:gd name="connsiteY174" fmla="*/ 129254 h 838200"/>
                <a:gd name="connsiteX175" fmla="*/ 656749 w 895350"/>
                <a:gd name="connsiteY175" fmla="*/ 127064 h 838200"/>
                <a:gd name="connsiteX176" fmla="*/ 669607 w 895350"/>
                <a:gd name="connsiteY176" fmla="*/ 124682 h 838200"/>
                <a:gd name="connsiteX177" fmla="*/ 669322 w 895350"/>
                <a:gd name="connsiteY177" fmla="*/ 135731 h 838200"/>
                <a:gd name="connsiteX178" fmla="*/ 676656 w 895350"/>
                <a:gd name="connsiteY178" fmla="*/ 166783 h 838200"/>
                <a:gd name="connsiteX179" fmla="*/ 681514 w 895350"/>
                <a:gd name="connsiteY179" fmla="*/ 205645 h 838200"/>
                <a:gd name="connsiteX180" fmla="*/ 696944 w 895350"/>
                <a:gd name="connsiteY180" fmla="*/ 202978 h 838200"/>
                <a:gd name="connsiteX181" fmla="*/ 705993 w 895350"/>
                <a:gd name="connsiteY181" fmla="*/ 216789 h 838200"/>
                <a:gd name="connsiteX182" fmla="*/ 707612 w 895350"/>
                <a:gd name="connsiteY182" fmla="*/ 218313 h 838200"/>
                <a:gd name="connsiteX183" fmla="*/ 709708 w 895350"/>
                <a:gd name="connsiteY183" fmla="*/ 216408 h 838200"/>
                <a:gd name="connsiteX184" fmla="*/ 712851 w 895350"/>
                <a:gd name="connsiteY184" fmla="*/ 219361 h 838200"/>
                <a:gd name="connsiteX185" fmla="*/ 734854 w 895350"/>
                <a:gd name="connsiteY185" fmla="*/ 251079 h 838200"/>
                <a:gd name="connsiteX186" fmla="*/ 746474 w 895350"/>
                <a:gd name="connsiteY186" fmla="*/ 253175 h 838200"/>
                <a:gd name="connsiteX187" fmla="*/ 753427 w 895350"/>
                <a:gd name="connsiteY187" fmla="*/ 288036 h 838200"/>
                <a:gd name="connsiteX188" fmla="*/ 746093 w 895350"/>
                <a:gd name="connsiteY188" fmla="*/ 290227 h 838200"/>
                <a:gd name="connsiteX189" fmla="*/ 747331 w 895350"/>
                <a:gd name="connsiteY189" fmla="*/ 294132 h 838200"/>
                <a:gd name="connsiteX190" fmla="*/ 739712 w 895350"/>
                <a:gd name="connsiteY190" fmla="*/ 296132 h 838200"/>
                <a:gd name="connsiteX191" fmla="*/ 745236 w 895350"/>
                <a:gd name="connsiteY191" fmla="*/ 311658 h 838200"/>
                <a:gd name="connsiteX192" fmla="*/ 789908 w 895350"/>
                <a:gd name="connsiteY192" fmla="*/ 302609 h 838200"/>
                <a:gd name="connsiteX193" fmla="*/ 788194 w 895350"/>
                <a:gd name="connsiteY193" fmla="*/ 288322 h 838200"/>
                <a:gd name="connsiteX194" fmla="*/ 815626 w 895350"/>
                <a:gd name="connsiteY194" fmla="*/ 282702 h 838200"/>
                <a:gd name="connsiteX195" fmla="*/ 811435 w 895350"/>
                <a:gd name="connsiteY195" fmla="*/ 275463 h 838200"/>
                <a:gd name="connsiteX196" fmla="*/ 802100 w 895350"/>
                <a:gd name="connsiteY196" fmla="*/ 270986 h 838200"/>
                <a:gd name="connsiteX197" fmla="*/ 826579 w 895350"/>
                <a:gd name="connsiteY197" fmla="*/ 273844 h 838200"/>
                <a:gd name="connsiteX198" fmla="*/ 870966 w 895350"/>
                <a:gd name="connsiteY198" fmla="*/ 271462 h 838200"/>
                <a:gd name="connsiteX199" fmla="*/ 872680 w 895350"/>
                <a:gd name="connsiteY199" fmla="*/ 266319 h 838200"/>
                <a:gd name="connsiteX200" fmla="*/ 881158 w 895350"/>
                <a:gd name="connsiteY200" fmla="*/ 267367 h 838200"/>
                <a:gd name="connsiteX201" fmla="*/ 876205 w 895350"/>
                <a:gd name="connsiteY201" fmla="*/ 306515 h 838200"/>
                <a:gd name="connsiteX202" fmla="*/ 855726 w 895350"/>
                <a:gd name="connsiteY202" fmla="*/ 305848 h 838200"/>
                <a:gd name="connsiteX203" fmla="*/ 855535 w 895350"/>
                <a:gd name="connsiteY203" fmla="*/ 336328 h 838200"/>
                <a:gd name="connsiteX204" fmla="*/ 859917 w 895350"/>
                <a:gd name="connsiteY204" fmla="*/ 337376 h 838200"/>
                <a:gd name="connsiteX205" fmla="*/ 864203 w 895350"/>
                <a:gd name="connsiteY205" fmla="*/ 335090 h 838200"/>
                <a:gd name="connsiteX206" fmla="*/ 889921 w 895350"/>
                <a:gd name="connsiteY206" fmla="*/ 393478 h 838200"/>
                <a:gd name="connsiteX207" fmla="*/ 879443 w 895350"/>
                <a:gd name="connsiteY207" fmla="*/ 396050 h 838200"/>
                <a:gd name="connsiteX208" fmla="*/ 881824 w 895350"/>
                <a:gd name="connsiteY208" fmla="*/ 404908 h 838200"/>
                <a:gd name="connsiteX209" fmla="*/ 874776 w 895350"/>
                <a:gd name="connsiteY209" fmla="*/ 406622 h 838200"/>
                <a:gd name="connsiteX210" fmla="*/ 877348 w 895350"/>
                <a:gd name="connsiteY210" fmla="*/ 412814 h 838200"/>
                <a:gd name="connsiteX211" fmla="*/ 867918 w 895350"/>
                <a:gd name="connsiteY211" fmla="*/ 415100 h 838200"/>
                <a:gd name="connsiteX212" fmla="*/ 870299 w 895350"/>
                <a:gd name="connsiteY212" fmla="*/ 424625 h 838200"/>
                <a:gd name="connsiteX213" fmla="*/ 861631 w 895350"/>
                <a:gd name="connsiteY213" fmla="*/ 427006 h 838200"/>
                <a:gd name="connsiteX214" fmla="*/ 862584 w 895350"/>
                <a:gd name="connsiteY214" fmla="*/ 430625 h 838200"/>
                <a:gd name="connsiteX215" fmla="*/ 848106 w 895350"/>
                <a:gd name="connsiteY215" fmla="*/ 436626 h 838200"/>
                <a:gd name="connsiteX216" fmla="*/ 842200 w 895350"/>
                <a:gd name="connsiteY216" fmla="*/ 431006 h 838200"/>
                <a:gd name="connsiteX217" fmla="*/ 834580 w 895350"/>
                <a:gd name="connsiteY217" fmla="*/ 433197 h 838200"/>
                <a:gd name="connsiteX218" fmla="*/ 838771 w 895350"/>
                <a:gd name="connsiteY218" fmla="*/ 446913 h 838200"/>
                <a:gd name="connsiteX219" fmla="*/ 826198 w 895350"/>
                <a:gd name="connsiteY219" fmla="*/ 449104 h 838200"/>
                <a:gd name="connsiteX220" fmla="*/ 818959 w 895350"/>
                <a:gd name="connsiteY220" fmla="*/ 454724 h 838200"/>
                <a:gd name="connsiteX221" fmla="*/ 805720 w 895350"/>
                <a:gd name="connsiteY221" fmla="*/ 459772 h 838200"/>
                <a:gd name="connsiteX222" fmla="*/ 804386 w 895350"/>
                <a:gd name="connsiteY222" fmla="*/ 457010 h 838200"/>
                <a:gd name="connsiteX223" fmla="*/ 778097 w 895350"/>
                <a:gd name="connsiteY223" fmla="*/ 468344 h 838200"/>
                <a:gd name="connsiteX224" fmla="*/ 785146 w 895350"/>
                <a:gd name="connsiteY224" fmla="*/ 477012 h 838200"/>
                <a:gd name="connsiteX225" fmla="*/ 782383 w 895350"/>
                <a:gd name="connsiteY225" fmla="*/ 478441 h 838200"/>
                <a:gd name="connsiteX226" fmla="*/ 784860 w 895350"/>
                <a:gd name="connsiteY226" fmla="*/ 483108 h 838200"/>
                <a:gd name="connsiteX227" fmla="*/ 781145 w 895350"/>
                <a:gd name="connsiteY227" fmla="*/ 485204 h 838200"/>
                <a:gd name="connsiteX228" fmla="*/ 787622 w 895350"/>
                <a:gd name="connsiteY228" fmla="*/ 503206 h 838200"/>
                <a:gd name="connsiteX229" fmla="*/ 787432 w 895350"/>
                <a:gd name="connsiteY229" fmla="*/ 509397 h 838200"/>
                <a:gd name="connsiteX230" fmla="*/ 780669 w 895350"/>
                <a:gd name="connsiteY230" fmla="*/ 511016 h 838200"/>
                <a:gd name="connsiteX231" fmla="*/ 784574 w 895350"/>
                <a:gd name="connsiteY231" fmla="*/ 537877 h 838200"/>
                <a:gd name="connsiteX232" fmla="*/ 782098 w 895350"/>
                <a:gd name="connsiteY232" fmla="*/ 538829 h 838200"/>
                <a:gd name="connsiteX233" fmla="*/ 783812 w 895350"/>
                <a:gd name="connsiteY233" fmla="*/ 555117 h 838200"/>
                <a:gd name="connsiteX234" fmla="*/ 787717 w 895350"/>
                <a:gd name="connsiteY234" fmla="*/ 571786 h 838200"/>
                <a:gd name="connsiteX235" fmla="*/ 793337 w 895350"/>
                <a:gd name="connsiteY235" fmla="*/ 574739 h 838200"/>
                <a:gd name="connsiteX236" fmla="*/ 798862 w 895350"/>
                <a:gd name="connsiteY236" fmla="*/ 582359 h 838200"/>
                <a:gd name="connsiteX237" fmla="*/ 801433 w 895350"/>
                <a:gd name="connsiteY237" fmla="*/ 580454 h 838200"/>
                <a:gd name="connsiteX238" fmla="*/ 808577 w 895350"/>
                <a:gd name="connsiteY238" fmla="*/ 607886 h 838200"/>
                <a:gd name="connsiteX239" fmla="*/ 818769 w 895350"/>
                <a:gd name="connsiteY239" fmla="*/ 611410 h 838200"/>
                <a:gd name="connsiteX240" fmla="*/ 824103 w 895350"/>
                <a:gd name="connsiteY240" fmla="*/ 625031 h 838200"/>
                <a:gd name="connsiteX241" fmla="*/ 825055 w 895350"/>
                <a:gd name="connsiteY241" fmla="*/ 635032 h 838200"/>
                <a:gd name="connsiteX242" fmla="*/ 831723 w 895350"/>
                <a:gd name="connsiteY242" fmla="*/ 641033 h 838200"/>
                <a:gd name="connsiteX243" fmla="*/ 835914 w 895350"/>
                <a:gd name="connsiteY243" fmla="*/ 653415 h 838200"/>
                <a:gd name="connsiteX244" fmla="*/ 836390 w 895350"/>
                <a:gd name="connsiteY244" fmla="*/ 673132 h 838200"/>
                <a:gd name="connsiteX245" fmla="*/ 829151 w 895350"/>
                <a:gd name="connsiteY245" fmla="*/ 676370 h 838200"/>
                <a:gd name="connsiteX246" fmla="*/ 816483 w 895350"/>
                <a:gd name="connsiteY246" fmla="*/ 672560 h 838200"/>
                <a:gd name="connsiteX247" fmla="*/ 815340 w 895350"/>
                <a:gd name="connsiteY247" fmla="*/ 674275 h 838200"/>
                <a:gd name="connsiteX248" fmla="*/ 798100 w 895350"/>
                <a:gd name="connsiteY248" fmla="*/ 665702 h 838200"/>
                <a:gd name="connsiteX249" fmla="*/ 791908 w 895350"/>
                <a:gd name="connsiteY249" fmla="*/ 659797 h 838200"/>
                <a:gd name="connsiteX250" fmla="*/ 797528 w 895350"/>
                <a:gd name="connsiteY250" fmla="*/ 666369 h 838200"/>
                <a:gd name="connsiteX251" fmla="*/ 795338 w 895350"/>
                <a:gd name="connsiteY251" fmla="*/ 667988 h 838200"/>
                <a:gd name="connsiteX252" fmla="*/ 780002 w 895350"/>
                <a:gd name="connsiteY252" fmla="*/ 659797 h 838200"/>
                <a:gd name="connsiteX253" fmla="*/ 773430 w 895350"/>
                <a:gd name="connsiteY253" fmla="*/ 664178 h 838200"/>
                <a:gd name="connsiteX254" fmla="*/ 767048 w 895350"/>
                <a:gd name="connsiteY254" fmla="*/ 659606 h 838200"/>
                <a:gd name="connsiteX255" fmla="*/ 757523 w 895350"/>
                <a:gd name="connsiteY255" fmla="*/ 667512 h 838200"/>
                <a:gd name="connsiteX256" fmla="*/ 746284 w 895350"/>
                <a:gd name="connsiteY256" fmla="*/ 664845 h 838200"/>
                <a:gd name="connsiteX257" fmla="*/ 745046 w 895350"/>
                <a:gd name="connsiteY257" fmla="*/ 674942 h 838200"/>
                <a:gd name="connsiteX258" fmla="*/ 737044 w 895350"/>
                <a:gd name="connsiteY258" fmla="*/ 670846 h 838200"/>
                <a:gd name="connsiteX259" fmla="*/ 722947 w 895350"/>
                <a:gd name="connsiteY259" fmla="*/ 654844 h 838200"/>
                <a:gd name="connsiteX260" fmla="*/ 711994 w 895350"/>
                <a:gd name="connsiteY260" fmla="*/ 666750 h 838200"/>
                <a:gd name="connsiteX261" fmla="*/ 710660 w 895350"/>
                <a:gd name="connsiteY261" fmla="*/ 672370 h 838200"/>
                <a:gd name="connsiteX262" fmla="*/ 714280 w 895350"/>
                <a:gd name="connsiteY262" fmla="*/ 702564 h 838200"/>
                <a:gd name="connsiteX263" fmla="*/ 720947 w 895350"/>
                <a:gd name="connsiteY263" fmla="*/ 728377 h 838200"/>
                <a:gd name="connsiteX264" fmla="*/ 688562 w 895350"/>
                <a:gd name="connsiteY264" fmla="*/ 728186 h 838200"/>
                <a:gd name="connsiteX265" fmla="*/ 665512 w 895350"/>
                <a:gd name="connsiteY265" fmla="*/ 734378 h 838200"/>
                <a:gd name="connsiteX266" fmla="*/ 632841 w 895350"/>
                <a:gd name="connsiteY266" fmla="*/ 735902 h 838200"/>
                <a:gd name="connsiteX267" fmla="*/ 571786 w 895350"/>
                <a:gd name="connsiteY267" fmla="*/ 747903 h 838200"/>
                <a:gd name="connsiteX268" fmla="*/ 517303 w 895350"/>
                <a:gd name="connsiteY268" fmla="*/ 754094 h 838200"/>
                <a:gd name="connsiteX269" fmla="*/ 473107 w 895350"/>
                <a:gd name="connsiteY269" fmla="*/ 764381 h 838200"/>
                <a:gd name="connsiteX270" fmla="*/ 444913 w 895350"/>
                <a:gd name="connsiteY270" fmla="*/ 766382 h 838200"/>
                <a:gd name="connsiteX271" fmla="*/ 445484 w 895350"/>
                <a:gd name="connsiteY271" fmla="*/ 770192 h 838200"/>
                <a:gd name="connsiteX272" fmla="*/ 435102 w 895350"/>
                <a:gd name="connsiteY272" fmla="*/ 777145 h 838200"/>
                <a:gd name="connsiteX273" fmla="*/ 430435 w 895350"/>
                <a:gd name="connsiteY273" fmla="*/ 761238 h 838200"/>
                <a:gd name="connsiteX274" fmla="*/ 426339 w 895350"/>
                <a:gd name="connsiteY274" fmla="*/ 761333 h 838200"/>
                <a:gd name="connsiteX275" fmla="*/ 425577 w 895350"/>
                <a:gd name="connsiteY275" fmla="*/ 757904 h 838200"/>
                <a:gd name="connsiteX276" fmla="*/ 410242 w 895350"/>
                <a:gd name="connsiteY276" fmla="*/ 759524 h 838200"/>
                <a:gd name="connsiteX277" fmla="*/ 411004 w 895350"/>
                <a:gd name="connsiteY277" fmla="*/ 762191 h 838200"/>
                <a:gd name="connsiteX278" fmla="*/ 391573 w 895350"/>
                <a:gd name="connsiteY278" fmla="*/ 770763 h 838200"/>
                <a:gd name="connsiteX279" fmla="*/ 380524 w 895350"/>
                <a:gd name="connsiteY279" fmla="*/ 770763 h 838200"/>
                <a:gd name="connsiteX280" fmla="*/ 365188 w 895350"/>
                <a:gd name="connsiteY280" fmla="*/ 776002 h 838200"/>
                <a:gd name="connsiteX281" fmla="*/ 366331 w 895350"/>
                <a:gd name="connsiteY281" fmla="*/ 788099 h 838200"/>
                <a:gd name="connsiteX282" fmla="*/ 361759 w 895350"/>
                <a:gd name="connsiteY282" fmla="*/ 790575 h 838200"/>
                <a:gd name="connsiteX283" fmla="*/ 363855 w 895350"/>
                <a:gd name="connsiteY283" fmla="*/ 797624 h 838200"/>
                <a:gd name="connsiteX284" fmla="*/ 358425 w 895350"/>
                <a:gd name="connsiteY284" fmla="*/ 799624 h 838200"/>
                <a:gd name="connsiteX285" fmla="*/ 359664 w 895350"/>
                <a:gd name="connsiteY285" fmla="*/ 802100 h 838200"/>
                <a:gd name="connsiteX286" fmla="*/ 343948 w 895350"/>
                <a:gd name="connsiteY286" fmla="*/ 808768 h 838200"/>
                <a:gd name="connsiteX287" fmla="*/ 339566 w 895350"/>
                <a:gd name="connsiteY287" fmla="*/ 815245 h 838200"/>
                <a:gd name="connsiteX288" fmla="*/ 352711 w 895350"/>
                <a:gd name="connsiteY288" fmla="*/ 831056 h 838200"/>
                <a:gd name="connsiteX289" fmla="*/ 352234 w 895350"/>
                <a:gd name="connsiteY289" fmla="*/ 834390 h 838200"/>
                <a:gd name="connsiteX290" fmla="*/ 336137 w 895350"/>
                <a:gd name="connsiteY290" fmla="*/ 829342 h 838200"/>
                <a:gd name="connsiteX291" fmla="*/ 335471 w 895350"/>
                <a:gd name="connsiteY291" fmla="*/ 826103 h 838200"/>
                <a:gd name="connsiteX292" fmla="*/ 320802 w 895350"/>
                <a:gd name="connsiteY292" fmla="*/ 827627 h 838200"/>
                <a:gd name="connsiteX293" fmla="*/ 321373 w 895350"/>
                <a:gd name="connsiteY293" fmla="*/ 835438 h 838200"/>
                <a:gd name="connsiteX294" fmla="*/ 316611 w 895350"/>
                <a:gd name="connsiteY294" fmla="*/ 835628 h 838200"/>
                <a:gd name="connsiteX295" fmla="*/ 313849 w 895350"/>
                <a:gd name="connsiteY295" fmla="*/ 819721 h 838200"/>
                <a:gd name="connsiteX296" fmla="*/ 277082 w 895350"/>
                <a:gd name="connsiteY296" fmla="*/ 833152 h 838200"/>
                <a:gd name="connsiteX297" fmla="*/ 275463 w 895350"/>
                <a:gd name="connsiteY297" fmla="*/ 826389 h 838200"/>
                <a:gd name="connsiteX298" fmla="*/ 265271 w 895350"/>
                <a:gd name="connsiteY298" fmla="*/ 826579 h 838200"/>
                <a:gd name="connsiteX299" fmla="*/ 245459 w 895350"/>
                <a:gd name="connsiteY299" fmla="*/ 82048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895350" h="838200">
                  <a:moveTo>
                    <a:pt x="245459" y="820484"/>
                  </a:moveTo>
                  <a:lnTo>
                    <a:pt x="241078" y="789337"/>
                  </a:lnTo>
                  <a:lnTo>
                    <a:pt x="237744" y="789051"/>
                  </a:lnTo>
                  <a:lnTo>
                    <a:pt x="236696" y="780383"/>
                  </a:lnTo>
                  <a:lnTo>
                    <a:pt x="234600" y="780860"/>
                  </a:lnTo>
                  <a:lnTo>
                    <a:pt x="231934" y="756571"/>
                  </a:lnTo>
                  <a:lnTo>
                    <a:pt x="258889" y="747046"/>
                  </a:lnTo>
                  <a:lnTo>
                    <a:pt x="258223" y="743808"/>
                  </a:lnTo>
                  <a:lnTo>
                    <a:pt x="261842" y="741617"/>
                  </a:lnTo>
                  <a:lnTo>
                    <a:pt x="274129" y="737902"/>
                  </a:lnTo>
                  <a:lnTo>
                    <a:pt x="295370" y="721995"/>
                  </a:lnTo>
                  <a:lnTo>
                    <a:pt x="294322" y="719804"/>
                  </a:lnTo>
                  <a:lnTo>
                    <a:pt x="308705" y="713042"/>
                  </a:lnTo>
                  <a:lnTo>
                    <a:pt x="319945" y="702659"/>
                  </a:lnTo>
                  <a:lnTo>
                    <a:pt x="318135" y="695516"/>
                  </a:lnTo>
                  <a:lnTo>
                    <a:pt x="313944" y="695706"/>
                  </a:lnTo>
                  <a:lnTo>
                    <a:pt x="315182" y="686943"/>
                  </a:lnTo>
                  <a:lnTo>
                    <a:pt x="311563" y="669608"/>
                  </a:lnTo>
                  <a:lnTo>
                    <a:pt x="308800" y="670084"/>
                  </a:lnTo>
                  <a:lnTo>
                    <a:pt x="302990" y="647605"/>
                  </a:lnTo>
                  <a:lnTo>
                    <a:pt x="295561" y="650081"/>
                  </a:lnTo>
                  <a:lnTo>
                    <a:pt x="294608" y="647319"/>
                  </a:lnTo>
                  <a:lnTo>
                    <a:pt x="298894" y="643414"/>
                  </a:lnTo>
                  <a:lnTo>
                    <a:pt x="296608" y="637318"/>
                  </a:lnTo>
                  <a:lnTo>
                    <a:pt x="292798" y="638270"/>
                  </a:lnTo>
                  <a:lnTo>
                    <a:pt x="290989" y="632270"/>
                  </a:lnTo>
                  <a:lnTo>
                    <a:pt x="285655" y="633889"/>
                  </a:lnTo>
                  <a:lnTo>
                    <a:pt x="279463" y="615125"/>
                  </a:lnTo>
                  <a:lnTo>
                    <a:pt x="270510" y="615887"/>
                  </a:lnTo>
                  <a:lnTo>
                    <a:pt x="270605" y="613886"/>
                  </a:lnTo>
                  <a:lnTo>
                    <a:pt x="267081" y="613791"/>
                  </a:lnTo>
                  <a:lnTo>
                    <a:pt x="266795" y="609886"/>
                  </a:lnTo>
                  <a:lnTo>
                    <a:pt x="255556" y="609029"/>
                  </a:lnTo>
                  <a:lnTo>
                    <a:pt x="254413" y="602837"/>
                  </a:lnTo>
                  <a:lnTo>
                    <a:pt x="245554" y="594170"/>
                  </a:lnTo>
                  <a:lnTo>
                    <a:pt x="219837" y="599408"/>
                  </a:lnTo>
                  <a:lnTo>
                    <a:pt x="220504" y="602742"/>
                  </a:lnTo>
                  <a:lnTo>
                    <a:pt x="216694" y="603790"/>
                  </a:lnTo>
                  <a:lnTo>
                    <a:pt x="218694" y="612172"/>
                  </a:lnTo>
                  <a:lnTo>
                    <a:pt x="189357" y="622840"/>
                  </a:lnTo>
                  <a:lnTo>
                    <a:pt x="187833" y="615982"/>
                  </a:lnTo>
                  <a:lnTo>
                    <a:pt x="174307" y="620840"/>
                  </a:lnTo>
                  <a:lnTo>
                    <a:pt x="142304" y="621792"/>
                  </a:lnTo>
                  <a:lnTo>
                    <a:pt x="138779" y="606552"/>
                  </a:lnTo>
                  <a:lnTo>
                    <a:pt x="132588" y="607504"/>
                  </a:lnTo>
                  <a:lnTo>
                    <a:pt x="129445" y="574834"/>
                  </a:lnTo>
                  <a:lnTo>
                    <a:pt x="121920" y="538544"/>
                  </a:lnTo>
                  <a:lnTo>
                    <a:pt x="93440" y="536829"/>
                  </a:lnTo>
                  <a:lnTo>
                    <a:pt x="77914" y="528828"/>
                  </a:lnTo>
                  <a:lnTo>
                    <a:pt x="74485" y="545497"/>
                  </a:lnTo>
                  <a:lnTo>
                    <a:pt x="65246" y="543496"/>
                  </a:lnTo>
                  <a:lnTo>
                    <a:pt x="63913" y="520256"/>
                  </a:lnTo>
                  <a:lnTo>
                    <a:pt x="42672" y="522732"/>
                  </a:lnTo>
                  <a:lnTo>
                    <a:pt x="43529" y="507016"/>
                  </a:lnTo>
                  <a:lnTo>
                    <a:pt x="47625" y="506444"/>
                  </a:lnTo>
                  <a:lnTo>
                    <a:pt x="37433" y="467582"/>
                  </a:lnTo>
                  <a:lnTo>
                    <a:pt x="63913" y="456724"/>
                  </a:lnTo>
                  <a:lnTo>
                    <a:pt x="80867" y="445008"/>
                  </a:lnTo>
                  <a:lnTo>
                    <a:pt x="97345" y="421862"/>
                  </a:lnTo>
                  <a:lnTo>
                    <a:pt x="114300" y="410337"/>
                  </a:lnTo>
                  <a:lnTo>
                    <a:pt x="96107" y="369665"/>
                  </a:lnTo>
                  <a:lnTo>
                    <a:pt x="92773" y="370427"/>
                  </a:lnTo>
                  <a:lnTo>
                    <a:pt x="89916" y="365379"/>
                  </a:lnTo>
                  <a:lnTo>
                    <a:pt x="80486" y="366903"/>
                  </a:lnTo>
                  <a:lnTo>
                    <a:pt x="79248" y="363379"/>
                  </a:lnTo>
                  <a:lnTo>
                    <a:pt x="57340" y="368522"/>
                  </a:lnTo>
                  <a:lnTo>
                    <a:pt x="55531" y="364712"/>
                  </a:lnTo>
                  <a:lnTo>
                    <a:pt x="42672" y="368332"/>
                  </a:lnTo>
                  <a:lnTo>
                    <a:pt x="40481" y="364427"/>
                  </a:lnTo>
                  <a:lnTo>
                    <a:pt x="36385" y="366617"/>
                  </a:lnTo>
                  <a:lnTo>
                    <a:pt x="33147" y="362998"/>
                  </a:lnTo>
                  <a:lnTo>
                    <a:pt x="17335" y="312039"/>
                  </a:lnTo>
                  <a:lnTo>
                    <a:pt x="9525" y="258032"/>
                  </a:lnTo>
                  <a:lnTo>
                    <a:pt x="30480" y="253556"/>
                  </a:lnTo>
                  <a:lnTo>
                    <a:pt x="46387" y="247745"/>
                  </a:lnTo>
                  <a:lnTo>
                    <a:pt x="67532" y="246221"/>
                  </a:lnTo>
                  <a:lnTo>
                    <a:pt x="81153" y="249745"/>
                  </a:lnTo>
                  <a:lnTo>
                    <a:pt x="83725" y="258699"/>
                  </a:lnTo>
                  <a:lnTo>
                    <a:pt x="109537" y="262509"/>
                  </a:lnTo>
                  <a:lnTo>
                    <a:pt x="120872" y="261461"/>
                  </a:lnTo>
                  <a:lnTo>
                    <a:pt x="128016" y="257746"/>
                  </a:lnTo>
                  <a:lnTo>
                    <a:pt x="145447" y="275654"/>
                  </a:lnTo>
                  <a:lnTo>
                    <a:pt x="162020" y="274701"/>
                  </a:lnTo>
                  <a:lnTo>
                    <a:pt x="162973" y="280987"/>
                  </a:lnTo>
                  <a:lnTo>
                    <a:pt x="160210" y="286988"/>
                  </a:lnTo>
                  <a:lnTo>
                    <a:pt x="167830" y="300323"/>
                  </a:lnTo>
                  <a:lnTo>
                    <a:pt x="189833" y="297942"/>
                  </a:lnTo>
                  <a:lnTo>
                    <a:pt x="191929" y="302419"/>
                  </a:lnTo>
                  <a:lnTo>
                    <a:pt x="198882" y="299371"/>
                  </a:lnTo>
                  <a:lnTo>
                    <a:pt x="198977" y="303086"/>
                  </a:lnTo>
                  <a:lnTo>
                    <a:pt x="207454" y="290798"/>
                  </a:lnTo>
                  <a:lnTo>
                    <a:pt x="214789" y="287465"/>
                  </a:lnTo>
                  <a:lnTo>
                    <a:pt x="206788" y="261271"/>
                  </a:lnTo>
                  <a:lnTo>
                    <a:pt x="211931" y="259747"/>
                  </a:lnTo>
                  <a:lnTo>
                    <a:pt x="210026" y="254984"/>
                  </a:lnTo>
                  <a:lnTo>
                    <a:pt x="214693" y="252794"/>
                  </a:lnTo>
                  <a:lnTo>
                    <a:pt x="212026" y="245364"/>
                  </a:lnTo>
                  <a:lnTo>
                    <a:pt x="218504" y="243269"/>
                  </a:lnTo>
                  <a:lnTo>
                    <a:pt x="219742" y="231362"/>
                  </a:lnTo>
                  <a:lnTo>
                    <a:pt x="226028" y="228791"/>
                  </a:lnTo>
                  <a:lnTo>
                    <a:pt x="245459" y="228029"/>
                  </a:lnTo>
                  <a:lnTo>
                    <a:pt x="256222" y="219646"/>
                  </a:lnTo>
                  <a:lnTo>
                    <a:pt x="256127" y="214694"/>
                  </a:lnTo>
                  <a:lnTo>
                    <a:pt x="262890" y="214979"/>
                  </a:lnTo>
                  <a:lnTo>
                    <a:pt x="263366" y="210598"/>
                  </a:lnTo>
                  <a:lnTo>
                    <a:pt x="284416" y="208788"/>
                  </a:lnTo>
                  <a:lnTo>
                    <a:pt x="283654" y="205359"/>
                  </a:lnTo>
                  <a:lnTo>
                    <a:pt x="300228" y="198596"/>
                  </a:lnTo>
                  <a:lnTo>
                    <a:pt x="298990" y="196025"/>
                  </a:lnTo>
                  <a:lnTo>
                    <a:pt x="302895" y="194596"/>
                  </a:lnTo>
                  <a:lnTo>
                    <a:pt x="306991" y="197263"/>
                  </a:lnTo>
                  <a:lnTo>
                    <a:pt x="310610" y="193739"/>
                  </a:lnTo>
                  <a:lnTo>
                    <a:pt x="309277" y="188119"/>
                  </a:lnTo>
                  <a:lnTo>
                    <a:pt x="313087" y="189548"/>
                  </a:lnTo>
                  <a:lnTo>
                    <a:pt x="317754" y="188214"/>
                  </a:lnTo>
                  <a:lnTo>
                    <a:pt x="317278" y="186500"/>
                  </a:lnTo>
                  <a:lnTo>
                    <a:pt x="325279" y="186881"/>
                  </a:lnTo>
                  <a:lnTo>
                    <a:pt x="326231" y="184023"/>
                  </a:lnTo>
                  <a:lnTo>
                    <a:pt x="349948" y="182118"/>
                  </a:lnTo>
                  <a:lnTo>
                    <a:pt x="349187" y="177832"/>
                  </a:lnTo>
                  <a:lnTo>
                    <a:pt x="351949" y="176117"/>
                  </a:lnTo>
                  <a:lnTo>
                    <a:pt x="365474" y="173450"/>
                  </a:lnTo>
                  <a:lnTo>
                    <a:pt x="359473" y="134684"/>
                  </a:lnTo>
                  <a:lnTo>
                    <a:pt x="349663" y="136493"/>
                  </a:lnTo>
                  <a:lnTo>
                    <a:pt x="346234" y="117824"/>
                  </a:lnTo>
                  <a:lnTo>
                    <a:pt x="341376" y="118586"/>
                  </a:lnTo>
                  <a:lnTo>
                    <a:pt x="339566" y="101251"/>
                  </a:lnTo>
                  <a:lnTo>
                    <a:pt x="335280" y="102394"/>
                  </a:lnTo>
                  <a:lnTo>
                    <a:pt x="332422" y="91726"/>
                  </a:lnTo>
                  <a:lnTo>
                    <a:pt x="337090" y="90107"/>
                  </a:lnTo>
                  <a:lnTo>
                    <a:pt x="334708" y="80772"/>
                  </a:lnTo>
                  <a:lnTo>
                    <a:pt x="374428" y="64579"/>
                  </a:lnTo>
                  <a:lnTo>
                    <a:pt x="379952" y="104299"/>
                  </a:lnTo>
                  <a:lnTo>
                    <a:pt x="388239" y="103156"/>
                  </a:lnTo>
                  <a:lnTo>
                    <a:pt x="396621" y="98012"/>
                  </a:lnTo>
                  <a:lnTo>
                    <a:pt x="423767" y="98108"/>
                  </a:lnTo>
                  <a:lnTo>
                    <a:pt x="429673" y="95155"/>
                  </a:lnTo>
                  <a:lnTo>
                    <a:pt x="432054" y="99536"/>
                  </a:lnTo>
                  <a:lnTo>
                    <a:pt x="444722" y="101727"/>
                  </a:lnTo>
                  <a:lnTo>
                    <a:pt x="454723" y="97345"/>
                  </a:lnTo>
                  <a:lnTo>
                    <a:pt x="459867" y="90583"/>
                  </a:lnTo>
                  <a:lnTo>
                    <a:pt x="463010" y="84392"/>
                  </a:lnTo>
                  <a:lnTo>
                    <a:pt x="462629" y="70580"/>
                  </a:lnTo>
                  <a:lnTo>
                    <a:pt x="465582" y="69437"/>
                  </a:lnTo>
                  <a:lnTo>
                    <a:pt x="465582" y="66199"/>
                  </a:lnTo>
                  <a:lnTo>
                    <a:pt x="472630" y="65913"/>
                  </a:lnTo>
                  <a:lnTo>
                    <a:pt x="478155" y="70390"/>
                  </a:lnTo>
                  <a:lnTo>
                    <a:pt x="487394" y="72676"/>
                  </a:lnTo>
                  <a:lnTo>
                    <a:pt x="492823" y="77629"/>
                  </a:lnTo>
                  <a:lnTo>
                    <a:pt x="492633" y="84296"/>
                  </a:lnTo>
                  <a:lnTo>
                    <a:pt x="499300" y="84582"/>
                  </a:lnTo>
                  <a:lnTo>
                    <a:pt x="499681" y="81629"/>
                  </a:lnTo>
                  <a:lnTo>
                    <a:pt x="502348" y="80962"/>
                  </a:lnTo>
                  <a:lnTo>
                    <a:pt x="502920" y="71342"/>
                  </a:lnTo>
                  <a:lnTo>
                    <a:pt x="512064" y="74390"/>
                  </a:lnTo>
                  <a:lnTo>
                    <a:pt x="518255" y="10192"/>
                  </a:lnTo>
                  <a:lnTo>
                    <a:pt x="525780" y="10192"/>
                  </a:lnTo>
                  <a:lnTo>
                    <a:pt x="526637" y="20384"/>
                  </a:lnTo>
                  <a:lnTo>
                    <a:pt x="581215" y="9525"/>
                  </a:lnTo>
                  <a:lnTo>
                    <a:pt x="580549" y="17907"/>
                  </a:lnTo>
                  <a:lnTo>
                    <a:pt x="593788" y="18193"/>
                  </a:lnTo>
                  <a:lnTo>
                    <a:pt x="594169" y="25622"/>
                  </a:lnTo>
                  <a:lnTo>
                    <a:pt x="599408" y="25908"/>
                  </a:lnTo>
                  <a:lnTo>
                    <a:pt x="598837" y="30194"/>
                  </a:lnTo>
                  <a:lnTo>
                    <a:pt x="622935" y="33909"/>
                  </a:lnTo>
                  <a:lnTo>
                    <a:pt x="616839" y="43720"/>
                  </a:lnTo>
                  <a:lnTo>
                    <a:pt x="614743" y="54674"/>
                  </a:lnTo>
                  <a:lnTo>
                    <a:pt x="623506" y="69818"/>
                  </a:lnTo>
                  <a:lnTo>
                    <a:pt x="633127" y="72200"/>
                  </a:lnTo>
                  <a:lnTo>
                    <a:pt x="651319" y="69437"/>
                  </a:lnTo>
                  <a:lnTo>
                    <a:pt x="645795" y="78105"/>
                  </a:lnTo>
                  <a:lnTo>
                    <a:pt x="644842" y="89630"/>
                  </a:lnTo>
                  <a:lnTo>
                    <a:pt x="656749" y="92488"/>
                  </a:lnTo>
                  <a:lnTo>
                    <a:pt x="642747" y="130493"/>
                  </a:lnTo>
                  <a:lnTo>
                    <a:pt x="656939" y="129254"/>
                  </a:lnTo>
                  <a:lnTo>
                    <a:pt x="656749" y="127064"/>
                  </a:lnTo>
                  <a:lnTo>
                    <a:pt x="669607" y="124682"/>
                  </a:lnTo>
                  <a:lnTo>
                    <a:pt x="669322" y="135731"/>
                  </a:lnTo>
                  <a:lnTo>
                    <a:pt x="676656" y="166783"/>
                  </a:lnTo>
                  <a:lnTo>
                    <a:pt x="681514" y="205645"/>
                  </a:lnTo>
                  <a:lnTo>
                    <a:pt x="696944" y="202978"/>
                  </a:lnTo>
                  <a:lnTo>
                    <a:pt x="705993" y="216789"/>
                  </a:lnTo>
                  <a:lnTo>
                    <a:pt x="707612" y="218313"/>
                  </a:lnTo>
                  <a:lnTo>
                    <a:pt x="709708" y="216408"/>
                  </a:lnTo>
                  <a:lnTo>
                    <a:pt x="712851" y="219361"/>
                  </a:lnTo>
                  <a:lnTo>
                    <a:pt x="734854" y="251079"/>
                  </a:lnTo>
                  <a:lnTo>
                    <a:pt x="746474" y="253175"/>
                  </a:lnTo>
                  <a:lnTo>
                    <a:pt x="753427" y="288036"/>
                  </a:lnTo>
                  <a:lnTo>
                    <a:pt x="746093" y="290227"/>
                  </a:lnTo>
                  <a:lnTo>
                    <a:pt x="747331" y="294132"/>
                  </a:lnTo>
                  <a:lnTo>
                    <a:pt x="739712" y="296132"/>
                  </a:lnTo>
                  <a:lnTo>
                    <a:pt x="745236" y="311658"/>
                  </a:lnTo>
                  <a:lnTo>
                    <a:pt x="789908" y="302609"/>
                  </a:lnTo>
                  <a:lnTo>
                    <a:pt x="788194" y="288322"/>
                  </a:lnTo>
                  <a:lnTo>
                    <a:pt x="815626" y="282702"/>
                  </a:lnTo>
                  <a:lnTo>
                    <a:pt x="811435" y="275463"/>
                  </a:lnTo>
                  <a:lnTo>
                    <a:pt x="802100" y="270986"/>
                  </a:lnTo>
                  <a:lnTo>
                    <a:pt x="826579" y="273844"/>
                  </a:lnTo>
                  <a:lnTo>
                    <a:pt x="870966" y="271462"/>
                  </a:lnTo>
                  <a:lnTo>
                    <a:pt x="872680" y="266319"/>
                  </a:lnTo>
                  <a:lnTo>
                    <a:pt x="881158" y="267367"/>
                  </a:lnTo>
                  <a:lnTo>
                    <a:pt x="876205" y="306515"/>
                  </a:lnTo>
                  <a:lnTo>
                    <a:pt x="855726" y="305848"/>
                  </a:lnTo>
                  <a:lnTo>
                    <a:pt x="855535" y="336328"/>
                  </a:lnTo>
                  <a:lnTo>
                    <a:pt x="859917" y="337376"/>
                  </a:lnTo>
                  <a:lnTo>
                    <a:pt x="864203" y="335090"/>
                  </a:lnTo>
                  <a:lnTo>
                    <a:pt x="889921" y="393478"/>
                  </a:lnTo>
                  <a:lnTo>
                    <a:pt x="879443" y="396050"/>
                  </a:lnTo>
                  <a:lnTo>
                    <a:pt x="881824" y="404908"/>
                  </a:lnTo>
                  <a:lnTo>
                    <a:pt x="874776" y="406622"/>
                  </a:lnTo>
                  <a:lnTo>
                    <a:pt x="877348" y="412814"/>
                  </a:lnTo>
                  <a:lnTo>
                    <a:pt x="867918" y="415100"/>
                  </a:lnTo>
                  <a:lnTo>
                    <a:pt x="870299" y="424625"/>
                  </a:lnTo>
                  <a:lnTo>
                    <a:pt x="861631" y="427006"/>
                  </a:lnTo>
                  <a:lnTo>
                    <a:pt x="862584" y="430625"/>
                  </a:lnTo>
                  <a:lnTo>
                    <a:pt x="848106" y="436626"/>
                  </a:lnTo>
                  <a:lnTo>
                    <a:pt x="842200" y="431006"/>
                  </a:lnTo>
                  <a:lnTo>
                    <a:pt x="834580" y="433197"/>
                  </a:lnTo>
                  <a:lnTo>
                    <a:pt x="838771" y="446913"/>
                  </a:lnTo>
                  <a:lnTo>
                    <a:pt x="826198" y="449104"/>
                  </a:lnTo>
                  <a:lnTo>
                    <a:pt x="818959" y="454724"/>
                  </a:lnTo>
                  <a:lnTo>
                    <a:pt x="805720" y="459772"/>
                  </a:lnTo>
                  <a:lnTo>
                    <a:pt x="804386" y="457010"/>
                  </a:lnTo>
                  <a:lnTo>
                    <a:pt x="778097" y="468344"/>
                  </a:lnTo>
                  <a:lnTo>
                    <a:pt x="785146" y="477012"/>
                  </a:lnTo>
                  <a:lnTo>
                    <a:pt x="782383" y="478441"/>
                  </a:lnTo>
                  <a:lnTo>
                    <a:pt x="784860" y="483108"/>
                  </a:lnTo>
                  <a:lnTo>
                    <a:pt x="781145" y="485204"/>
                  </a:lnTo>
                  <a:lnTo>
                    <a:pt x="787622" y="503206"/>
                  </a:lnTo>
                  <a:lnTo>
                    <a:pt x="787432" y="509397"/>
                  </a:lnTo>
                  <a:lnTo>
                    <a:pt x="780669" y="511016"/>
                  </a:lnTo>
                  <a:lnTo>
                    <a:pt x="784574" y="537877"/>
                  </a:lnTo>
                  <a:lnTo>
                    <a:pt x="782098" y="538829"/>
                  </a:lnTo>
                  <a:lnTo>
                    <a:pt x="783812" y="555117"/>
                  </a:lnTo>
                  <a:lnTo>
                    <a:pt x="787717" y="571786"/>
                  </a:lnTo>
                  <a:lnTo>
                    <a:pt x="793337" y="574739"/>
                  </a:lnTo>
                  <a:lnTo>
                    <a:pt x="798862" y="582359"/>
                  </a:lnTo>
                  <a:lnTo>
                    <a:pt x="801433" y="580454"/>
                  </a:lnTo>
                  <a:lnTo>
                    <a:pt x="808577" y="607886"/>
                  </a:lnTo>
                  <a:lnTo>
                    <a:pt x="818769" y="611410"/>
                  </a:lnTo>
                  <a:lnTo>
                    <a:pt x="824103" y="625031"/>
                  </a:lnTo>
                  <a:lnTo>
                    <a:pt x="825055" y="635032"/>
                  </a:lnTo>
                  <a:lnTo>
                    <a:pt x="831723" y="641033"/>
                  </a:lnTo>
                  <a:lnTo>
                    <a:pt x="835914" y="653415"/>
                  </a:lnTo>
                  <a:lnTo>
                    <a:pt x="836390" y="673132"/>
                  </a:lnTo>
                  <a:lnTo>
                    <a:pt x="829151" y="676370"/>
                  </a:lnTo>
                  <a:lnTo>
                    <a:pt x="816483" y="672560"/>
                  </a:lnTo>
                  <a:lnTo>
                    <a:pt x="815340" y="674275"/>
                  </a:lnTo>
                  <a:lnTo>
                    <a:pt x="798100" y="665702"/>
                  </a:lnTo>
                  <a:lnTo>
                    <a:pt x="791908" y="659797"/>
                  </a:lnTo>
                  <a:lnTo>
                    <a:pt x="797528" y="666369"/>
                  </a:lnTo>
                  <a:lnTo>
                    <a:pt x="795338" y="667988"/>
                  </a:lnTo>
                  <a:lnTo>
                    <a:pt x="780002" y="659797"/>
                  </a:lnTo>
                  <a:lnTo>
                    <a:pt x="773430" y="664178"/>
                  </a:lnTo>
                  <a:lnTo>
                    <a:pt x="767048" y="659606"/>
                  </a:lnTo>
                  <a:lnTo>
                    <a:pt x="757523" y="667512"/>
                  </a:lnTo>
                  <a:lnTo>
                    <a:pt x="746284" y="664845"/>
                  </a:lnTo>
                  <a:lnTo>
                    <a:pt x="745046" y="674942"/>
                  </a:lnTo>
                  <a:lnTo>
                    <a:pt x="737044" y="670846"/>
                  </a:lnTo>
                  <a:lnTo>
                    <a:pt x="722947" y="654844"/>
                  </a:lnTo>
                  <a:lnTo>
                    <a:pt x="711994" y="666750"/>
                  </a:lnTo>
                  <a:lnTo>
                    <a:pt x="710660" y="672370"/>
                  </a:lnTo>
                  <a:lnTo>
                    <a:pt x="714280" y="702564"/>
                  </a:lnTo>
                  <a:lnTo>
                    <a:pt x="720947" y="728377"/>
                  </a:lnTo>
                  <a:lnTo>
                    <a:pt x="688562" y="728186"/>
                  </a:lnTo>
                  <a:lnTo>
                    <a:pt x="665512" y="734378"/>
                  </a:lnTo>
                  <a:lnTo>
                    <a:pt x="632841" y="735902"/>
                  </a:lnTo>
                  <a:lnTo>
                    <a:pt x="571786" y="747903"/>
                  </a:lnTo>
                  <a:lnTo>
                    <a:pt x="517303" y="754094"/>
                  </a:lnTo>
                  <a:lnTo>
                    <a:pt x="473107" y="764381"/>
                  </a:lnTo>
                  <a:lnTo>
                    <a:pt x="444913" y="766382"/>
                  </a:lnTo>
                  <a:lnTo>
                    <a:pt x="445484" y="770192"/>
                  </a:lnTo>
                  <a:lnTo>
                    <a:pt x="435102" y="777145"/>
                  </a:lnTo>
                  <a:lnTo>
                    <a:pt x="430435" y="761238"/>
                  </a:lnTo>
                  <a:lnTo>
                    <a:pt x="426339" y="761333"/>
                  </a:lnTo>
                  <a:lnTo>
                    <a:pt x="425577" y="757904"/>
                  </a:lnTo>
                  <a:lnTo>
                    <a:pt x="410242" y="759524"/>
                  </a:lnTo>
                  <a:lnTo>
                    <a:pt x="411004" y="762191"/>
                  </a:lnTo>
                  <a:lnTo>
                    <a:pt x="391573" y="770763"/>
                  </a:lnTo>
                  <a:lnTo>
                    <a:pt x="380524" y="770763"/>
                  </a:lnTo>
                  <a:lnTo>
                    <a:pt x="365188" y="776002"/>
                  </a:lnTo>
                  <a:lnTo>
                    <a:pt x="366331" y="788099"/>
                  </a:lnTo>
                  <a:lnTo>
                    <a:pt x="361759" y="790575"/>
                  </a:lnTo>
                  <a:lnTo>
                    <a:pt x="363855" y="797624"/>
                  </a:lnTo>
                  <a:lnTo>
                    <a:pt x="358425" y="799624"/>
                  </a:lnTo>
                  <a:lnTo>
                    <a:pt x="359664" y="802100"/>
                  </a:lnTo>
                  <a:lnTo>
                    <a:pt x="343948" y="808768"/>
                  </a:lnTo>
                  <a:lnTo>
                    <a:pt x="339566" y="815245"/>
                  </a:lnTo>
                  <a:lnTo>
                    <a:pt x="352711" y="831056"/>
                  </a:lnTo>
                  <a:lnTo>
                    <a:pt x="352234" y="834390"/>
                  </a:lnTo>
                  <a:lnTo>
                    <a:pt x="336137" y="829342"/>
                  </a:lnTo>
                  <a:lnTo>
                    <a:pt x="335471" y="826103"/>
                  </a:lnTo>
                  <a:lnTo>
                    <a:pt x="320802" y="827627"/>
                  </a:lnTo>
                  <a:lnTo>
                    <a:pt x="321373" y="835438"/>
                  </a:lnTo>
                  <a:lnTo>
                    <a:pt x="316611" y="835628"/>
                  </a:lnTo>
                  <a:lnTo>
                    <a:pt x="313849" y="819721"/>
                  </a:lnTo>
                  <a:lnTo>
                    <a:pt x="277082" y="833152"/>
                  </a:lnTo>
                  <a:lnTo>
                    <a:pt x="275463" y="826389"/>
                  </a:lnTo>
                  <a:lnTo>
                    <a:pt x="265271" y="826579"/>
                  </a:lnTo>
                  <a:lnTo>
                    <a:pt x="245459" y="82048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0" name="Freihandform: Form 199">
              <a:extLst>
                <a:ext uri="{FF2B5EF4-FFF2-40B4-BE49-F238E27FC236}">
                  <a16:creationId xmlns:a16="http://schemas.microsoft.com/office/drawing/2014/main" id="{FF5A00CF-D528-46C7-92A1-4F4F3AE1C3FB}"/>
                </a:ext>
              </a:extLst>
            </p:cNvPr>
            <p:cNvSpPr/>
            <p:nvPr/>
          </p:nvSpPr>
          <p:spPr>
            <a:xfrm>
              <a:off x="184958" y="1418291"/>
              <a:ext cx="871200" cy="920700"/>
            </a:xfrm>
            <a:custGeom>
              <a:avLst/>
              <a:gdLst>
                <a:gd name="connsiteX0" fmla="*/ 791337 w 1676400"/>
                <a:gd name="connsiteY0" fmla="*/ 1763363 h 1771650"/>
                <a:gd name="connsiteX1" fmla="*/ 764381 w 1676400"/>
                <a:gd name="connsiteY1" fmla="*/ 1757267 h 1771650"/>
                <a:gd name="connsiteX2" fmla="*/ 761143 w 1676400"/>
                <a:gd name="connsiteY2" fmla="*/ 1747933 h 1771650"/>
                <a:gd name="connsiteX3" fmla="*/ 765810 w 1676400"/>
                <a:gd name="connsiteY3" fmla="*/ 1744504 h 1771650"/>
                <a:gd name="connsiteX4" fmla="*/ 764381 w 1676400"/>
                <a:gd name="connsiteY4" fmla="*/ 1736979 h 1771650"/>
                <a:gd name="connsiteX5" fmla="*/ 749808 w 1676400"/>
                <a:gd name="connsiteY5" fmla="*/ 1722025 h 1771650"/>
                <a:gd name="connsiteX6" fmla="*/ 739902 w 1676400"/>
                <a:gd name="connsiteY6" fmla="*/ 1705832 h 1771650"/>
                <a:gd name="connsiteX7" fmla="*/ 724472 w 1676400"/>
                <a:gd name="connsiteY7" fmla="*/ 1693640 h 1771650"/>
                <a:gd name="connsiteX8" fmla="*/ 715423 w 1676400"/>
                <a:gd name="connsiteY8" fmla="*/ 1690402 h 1771650"/>
                <a:gd name="connsiteX9" fmla="*/ 711613 w 1676400"/>
                <a:gd name="connsiteY9" fmla="*/ 1684020 h 1771650"/>
                <a:gd name="connsiteX10" fmla="*/ 688181 w 1676400"/>
                <a:gd name="connsiteY10" fmla="*/ 1673352 h 1771650"/>
                <a:gd name="connsiteX11" fmla="*/ 675608 w 1676400"/>
                <a:gd name="connsiteY11" fmla="*/ 1671161 h 1771650"/>
                <a:gd name="connsiteX12" fmla="*/ 666941 w 1676400"/>
                <a:gd name="connsiteY12" fmla="*/ 1689354 h 1771650"/>
                <a:gd name="connsiteX13" fmla="*/ 634937 w 1676400"/>
                <a:gd name="connsiteY13" fmla="*/ 1698689 h 1771650"/>
                <a:gd name="connsiteX14" fmla="*/ 634460 w 1676400"/>
                <a:gd name="connsiteY14" fmla="*/ 1693926 h 1771650"/>
                <a:gd name="connsiteX15" fmla="*/ 630841 w 1676400"/>
                <a:gd name="connsiteY15" fmla="*/ 1691545 h 1771650"/>
                <a:gd name="connsiteX16" fmla="*/ 618935 w 1676400"/>
                <a:gd name="connsiteY16" fmla="*/ 1671542 h 1771650"/>
                <a:gd name="connsiteX17" fmla="*/ 618839 w 1676400"/>
                <a:gd name="connsiteY17" fmla="*/ 1658779 h 1771650"/>
                <a:gd name="connsiteX18" fmla="*/ 615505 w 1676400"/>
                <a:gd name="connsiteY18" fmla="*/ 1653635 h 1771650"/>
                <a:gd name="connsiteX19" fmla="*/ 623030 w 1676400"/>
                <a:gd name="connsiteY19" fmla="*/ 1648111 h 1771650"/>
                <a:gd name="connsiteX20" fmla="*/ 607409 w 1676400"/>
                <a:gd name="connsiteY20" fmla="*/ 1640586 h 1771650"/>
                <a:gd name="connsiteX21" fmla="*/ 605504 w 1676400"/>
                <a:gd name="connsiteY21" fmla="*/ 1643253 h 1771650"/>
                <a:gd name="connsiteX22" fmla="*/ 601028 w 1676400"/>
                <a:gd name="connsiteY22" fmla="*/ 1641920 h 1771650"/>
                <a:gd name="connsiteX23" fmla="*/ 599408 w 1676400"/>
                <a:gd name="connsiteY23" fmla="*/ 1648016 h 1771650"/>
                <a:gd name="connsiteX24" fmla="*/ 578739 w 1676400"/>
                <a:gd name="connsiteY24" fmla="*/ 1643729 h 1771650"/>
                <a:gd name="connsiteX25" fmla="*/ 571310 w 1676400"/>
                <a:gd name="connsiteY25" fmla="*/ 1645539 h 1771650"/>
                <a:gd name="connsiteX26" fmla="*/ 564833 w 1676400"/>
                <a:gd name="connsiteY26" fmla="*/ 1647920 h 1771650"/>
                <a:gd name="connsiteX27" fmla="*/ 558355 w 1676400"/>
                <a:gd name="connsiteY27" fmla="*/ 1654302 h 1771650"/>
                <a:gd name="connsiteX28" fmla="*/ 535114 w 1676400"/>
                <a:gd name="connsiteY28" fmla="*/ 1661255 h 1771650"/>
                <a:gd name="connsiteX29" fmla="*/ 530924 w 1676400"/>
                <a:gd name="connsiteY29" fmla="*/ 1654588 h 1771650"/>
                <a:gd name="connsiteX30" fmla="*/ 530162 w 1676400"/>
                <a:gd name="connsiteY30" fmla="*/ 1642872 h 1771650"/>
                <a:gd name="connsiteX31" fmla="*/ 519494 w 1676400"/>
                <a:gd name="connsiteY31" fmla="*/ 1638395 h 1771650"/>
                <a:gd name="connsiteX32" fmla="*/ 515302 w 1676400"/>
                <a:gd name="connsiteY32" fmla="*/ 1633347 h 1771650"/>
                <a:gd name="connsiteX33" fmla="*/ 496538 w 1676400"/>
                <a:gd name="connsiteY33" fmla="*/ 1635252 h 1771650"/>
                <a:gd name="connsiteX34" fmla="*/ 491014 w 1676400"/>
                <a:gd name="connsiteY34" fmla="*/ 1639919 h 1771650"/>
                <a:gd name="connsiteX35" fmla="*/ 480727 w 1676400"/>
                <a:gd name="connsiteY35" fmla="*/ 1634585 h 1771650"/>
                <a:gd name="connsiteX36" fmla="*/ 476631 w 1676400"/>
                <a:gd name="connsiteY36" fmla="*/ 1629823 h 1771650"/>
                <a:gd name="connsiteX37" fmla="*/ 475012 w 1676400"/>
                <a:gd name="connsiteY37" fmla="*/ 1614297 h 1771650"/>
                <a:gd name="connsiteX38" fmla="*/ 472059 w 1676400"/>
                <a:gd name="connsiteY38" fmla="*/ 1612678 h 1771650"/>
                <a:gd name="connsiteX39" fmla="*/ 466915 w 1676400"/>
                <a:gd name="connsiteY39" fmla="*/ 1611820 h 1771650"/>
                <a:gd name="connsiteX40" fmla="*/ 459581 w 1676400"/>
                <a:gd name="connsiteY40" fmla="*/ 1620679 h 1771650"/>
                <a:gd name="connsiteX41" fmla="*/ 447008 w 1676400"/>
                <a:gd name="connsiteY41" fmla="*/ 1626013 h 1771650"/>
                <a:gd name="connsiteX42" fmla="*/ 442627 w 1676400"/>
                <a:gd name="connsiteY42" fmla="*/ 1623441 h 1771650"/>
                <a:gd name="connsiteX43" fmla="*/ 435007 w 1676400"/>
                <a:gd name="connsiteY43" fmla="*/ 1626489 h 1771650"/>
                <a:gd name="connsiteX44" fmla="*/ 425005 w 1676400"/>
                <a:gd name="connsiteY44" fmla="*/ 1623060 h 1771650"/>
                <a:gd name="connsiteX45" fmla="*/ 411956 w 1676400"/>
                <a:gd name="connsiteY45" fmla="*/ 1612392 h 1771650"/>
                <a:gd name="connsiteX46" fmla="*/ 409384 w 1676400"/>
                <a:gd name="connsiteY46" fmla="*/ 1607058 h 1771650"/>
                <a:gd name="connsiteX47" fmla="*/ 410242 w 1676400"/>
                <a:gd name="connsiteY47" fmla="*/ 1597724 h 1771650"/>
                <a:gd name="connsiteX48" fmla="*/ 417004 w 1676400"/>
                <a:gd name="connsiteY48" fmla="*/ 1581912 h 1771650"/>
                <a:gd name="connsiteX49" fmla="*/ 418719 w 1676400"/>
                <a:gd name="connsiteY49" fmla="*/ 1564100 h 1771650"/>
                <a:gd name="connsiteX50" fmla="*/ 421672 w 1676400"/>
                <a:gd name="connsiteY50" fmla="*/ 1557242 h 1771650"/>
                <a:gd name="connsiteX51" fmla="*/ 425958 w 1676400"/>
                <a:gd name="connsiteY51" fmla="*/ 1551813 h 1771650"/>
                <a:gd name="connsiteX52" fmla="*/ 440246 w 1676400"/>
                <a:gd name="connsiteY52" fmla="*/ 1543241 h 1771650"/>
                <a:gd name="connsiteX53" fmla="*/ 428149 w 1676400"/>
                <a:gd name="connsiteY53" fmla="*/ 1538478 h 1771650"/>
                <a:gd name="connsiteX54" fmla="*/ 413671 w 1676400"/>
                <a:gd name="connsiteY54" fmla="*/ 1539526 h 1771650"/>
                <a:gd name="connsiteX55" fmla="*/ 406051 w 1676400"/>
                <a:gd name="connsiteY55" fmla="*/ 1531525 h 1771650"/>
                <a:gd name="connsiteX56" fmla="*/ 413385 w 1676400"/>
                <a:gd name="connsiteY56" fmla="*/ 1526857 h 1771650"/>
                <a:gd name="connsiteX57" fmla="*/ 409384 w 1676400"/>
                <a:gd name="connsiteY57" fmla="*/ 1517809 h 1771650"/>
                <a:gd name="connsiteX58" fmla="*/ 398621 w 1676400"/>
                <a:gd name="connsiteY58" fmla="*/ 1509522 h 1771650"/>
                <a:gd name="connsiteX59" fmla="*/ 397288 w 1676400"/>
                <a:gd name="connsiteY59" fmla="*/ 1503807 h 1771650"/>
                <a:gd name="connsiteX60" fmla="*/ 393859 w 1676400"/>
                <a:gd name="connsiteY60" fmla="*/ 1501426 h 1771650"/>
                <a:gd name="connsiteX61" fmla="*/ 376142 w 1676400"/>
                <a:gd name="connsiteY61" fmla="*/ 1497997 h 1771650"/>
                <a:gd name="connsiteX62" fmla="*/ 373094 w 1676400"/>
                <a:gd name="connsiteY62" fmla="*/ 1493139 h 1771650"/>
                <a:gd name="connsiteX63" fmla="*/ 363093 w 1676400"/>
                <a:gd name="connsiteY63" fmla="*/ 1492663 h 1771650"/>
                <a:gd name="connsiteX64" fmla="*/ 355092 w 1676400"/>
                <a:gd name="connsiteY64" fmla="*/ 1504378 h 1771650"/>
                <a:gd name="connsiteX65" fmla="*/ 352711 w 1676400"/>
                <a:gd name="connsiteY65" fmla="*/ 1497520 h 1771650"/>
                <a:gd name="connsiteX66" fmla="*/ 359092 w 1676400"/>
                <a:gd name="connsiteY66" fmla="*/ 1490472 h 1771650"/>
                <a:gd name="connsiteX67" fmla="*/ 360997 w 1676400"/>
                <a:gd name="connsiteY67" fmla="*/ 1476185 h 1771650"/>
                <a:gd name="connsiteX68" fmla="*/ 358616 w 1676400"/>
                <a:gd name="connsiteY68" fmla="*/ 1472374 h 1771650"/>
                <a:gd name="connsiteX69" fmla="*/ 352806 w 1676400"/>
                <a:gd name="connsiteY69" fmla="*/ 1473327 h 1771650"/>
                <a:gd name="connsiteX70" fmla="*/ 354235 w 1676400"/>
                <a:gd name="connsiteY70" fmla="*/ 1464755 h 1771650"/>
                <a:gd name="connsiteX71" fmla="*/ 350329 w 1676400"/>
                <a:gd name="connsiteY71" fmla="*/ 1456658 h 1771650"/>
                <a:gd name="connsiteX72" fmla="*/ 351091 w 1676400"/>
                <a:gd name="connsiteY72" fmla="*/ 1450753 h 1771650"/>
                <a:gd name="connsiteX73" fmla="*/ 360521 w 1676400"/>
                <a:gd name="connsiteY73" fmla="*/ 1447705 h 1771650"/>
                <a:gd name="connsiteX74" fmla="*/ 367094 w 1676400"/>
                <a:gd name="connsiteY74" fmla="*/ 1437132 h 1771650"/>
                <a:gd name="connsiteX75" fmla="*/ 372237 w 1676400"/>
                <a:gd name="connsiteY75" fmla="*/ 1441323 h 1771650"/>
                <a:gd name="connsiteX76" fmla="*/ 380333 w 1676400"/>
                <a:gd name="connsiteY76" fmla="*/ 1435703 h 1771650"/>
                <a:gd name="connsiteX77" fmla="*/ 387763 w 1676400"/>
                <a:gd name="connsiteY77" fmla="*/ 1410748 h 1771650"/>
                <a:gd name="connsiteX78" fmla="*/ 386810 w 1676400"/>
                <a:gd name="connsiteY78" fmla="*/ 1400175 h 1771650"/>
                <a:gd name="connsiteX79" fmla="*/ 369475 w 1676400"/>
                <a:gd name="connsiteY79" fmla="*/ 1386649 h 1771650"/>
                <a:gd name="connsiteX80" fmla="*/ 363569 w 1676400"/>
                <a:gd name="connsiteY80" fmla="*/ 1393031 h 1771650"/>
                <a:gd name="connsiteX81" fmla="*/ 357664 w 1676400"/>
                <a:gd name="connsiteY81" fmla="*/ 1393127 h 1771650"/>
                <a:gd name="connsiteX82" fmla="*/ 334804 w 1676400"/>
                <a:gd name="connsiteY82" fmla="*/ 1381411 h 1771650"/>
                <a:gd name="connsiteX83" fmla="*/ 304705 w 1676400"/>
                <a:gd name="connsiteY83" fmla="*/ 1393412 h 1771650"/>
                <a:gd name="connsiteX84" fmla="*/ 303276 w 1676400"/>
                <a:gd name="connsiteY84" fmla="*/ 1389316 h 1771650"/>
                <a:gd name="connsiteX85" fmla="*/ 294227 w 1676400"/>
                <a:gd name="connsiteY85" fmla="*/ 1385507 h 1771650"/>
                <a:gd name="connsiteX86" fmla="*/ 294418 w 1676400"/>
                <a:gd name="connsiteY86" fmla="*/ 1381411 h 1771650"/>
                <a:gd name="connsiteX87" fmla="*/ 285845 w 1676400"/>
                <a:gd name="connsiteY87" fmla="*/ 1378839 h 1771650"/>
                <a:gd name="connsiteX88" fmla="*/ 279749 w 1676400"/>
                <a:gd name="connsiteY88" fmla="*/ 1381030 h 1771650"/>
                <a:gd name="connsiteX89" fmla="*/ 277654 w 1676400"/>
                <a:gd name="connsiteY89" fmla="*/ 1371886 h 1771650"/>
                <a:gd name="connsiteX90" fmla="*/ 256603 w 1676400"/>
                <a:gd name="connsiteY90" fmla="*/ 1370076 h 1771650"/>
                <a:gd name="connsiteX91" fmla="*/ 234601 w 1676400"/>
                <a:gd name="connsiteY91" fmla="*/ 1354645 h 1771650"/>
                <a:gd name="connsiteX92" fmla="*/ 210598 w 1676400"/>
                <a:gd name="connsiteY92" fmla="*/ 1367504 h 1771650"/>
                <a:gd name="connsiteX93" fmla="*/ 199834 w 1676400"/>
                <a:gd name="connsiteY93" fmla="*/ 1361123 h 1771650"/>
                <a:gd name="connsiteX94" fmla="*/ 176403 w 1676400"/>
                <a:gd name="connsiteY94" fmla="*/ 1371505 h 1771650"/>
                <a:gd name="connsiteX95" fmla="*/ 163258 w 1676400"/>
                <a:gd name="connsiteY95" fmla="*/ 1364552 h 1771650"/>
                <a:gd name="connsiteX96" fmla="*/ 148495 w 1676400"/>
                <a:gd name="connsiteY96" fmla="*/ 1366647 h 1771650"/>
                <a:gd name="connsiteX97" fmla="*/ 160306 w 1676400"/>
                <a:gd name="connsiteY97" fmla="*/ 1333310 h 1771650"/>
                <a:gd name="connsiteX98" fmla="*/ 157353 w 1676400"/>
                <a:gd name="connsiteY98" fmla="*/ 1327976 h 1771650"/>
                <a:gd name="connsiteX99" fmla="*/ 142875 w 1676400"/>
                <a:gd name="connsiteY99" fmla="*/ 1321022 h 1771650"/>
                <a:gd name="connsiteX100" fmla="*/ 140017 w 1676400"/>
                <a:gd name="connsiteY100" fmla="*/ 1299686 h 1771650"/>
                <a:gd name="connsiteX101" fmla="*/ 111728 w 1676400"/>
                <a:gd name="connsiteY101" fmla="*/ 1278541 h 1771650"/>
                <a:gd name="connsiteX102" fmla="*/ 98965 w 1676400"/>
                <a:gd name="connsiteY102" fmla="*/ 1280922 h 1771650"/>
                <a:gd name="connsiteX103" fmla="*/ 76676 w 1676400"/>
                <a:gd name="connsiteY103" fmla="*/ 1290447 h 1771650"/>
                <a:gd name="connsiteX104" fmla="*/ 59626 w 1676400"/>
                <a:gd name="connsiteY104" fmla="*/ 1278255 h 1771650"/>
                <a:gd name="connsiteX105" fmla="*/ 53149 w 1676400"/>
                <a:gd name="connsiteY105" fmla="*/ 1266253 h 1771650"/>
                <a:gd name="connsiteX106" fmla="*/ 82391 w 1676400"/>
                <a:gd name="connsiteY106" fmla="*/ 1223677 h 1771650"/>
                <a:gd name="connsiteX107" fmla="*/ 82296 w 1676400"/>
                <a:gd name="connsiteY107" fmla="*/ 1218914 h 1771650"/>
                <a:gd name="connsiteX108" fmla="*/ 76295 w 1676400"/>
                <a:gd name="connsiteY108" fmla="*/ 1209961 h 1771650"/>
                <a:gd name="connsiteX109" fmla="*/ 79343 w 1676400"/>
                <a:gd name="connsiteY109" fmla="*/ 1196721 h 1771650"/>
                <a:gd name="connsiteX110" fmla="*/ 75724 w 1676400"/>
                <a:gd name="connsiteY110" fmla="*/ 1187958 h 1771650"/>
                <a:gd name="connsiteX111" fmla="*/ 77819 w 1676400"/>
                <a:gd name="connsiteY111" fmla="*/ 1185101 h 1771650"/>
                <a:gd name="connsiteX112" fmla="*/ 68199 w 1676400"/>
                <a:gd name="connsiteY112" fmla="*/ 1175671 h 1771650"/>
                <a:gd name="connsiteX113" fmla="*/ 69818 w 1676400"/>
                <a:gd name="connsiteY113" fmla="*/ 1162431 h 1771650"/>
                <a:gd name="connsiteX114" fmla="*/ 66580 w 1676400"/>
                <a:gd name="connsiteY114" fmla="*/ 1150334 h 1771650"/>
                <a:gd name="connsiteX115" fmla="*/ 61722 w 1676400"/>
                <a:gd name="connsiteY115" fmla="*/ 1145857 h 1771650"/>
                <a:gd name="connsiteX116" fmla="*/ 54864 w 1676400"/>
                <a:gd name="connsiteY116" fmla="*/ 1147001 h 1771650"/>
                <a:gd name="connsiteX117" fmla="*/ 53626 w 1676400"/>
                <a:gd name="connsiteY117" fmla="*/ 1143000 h 1771650"/>
                <a:gd name="connsiteX118" fmla="*/ 37528 w 1676400"/>
                <a:gd name="connsiteY118" fmla="*/ 1137380 h 1771650"/>
                <a:gd name="connsiteX119" fmla="*/ 28194 w 1676400"/>
                <a:gd name="connsiteY119" fmla="*/ 1127474 h 1771650"/>
                <a:gd name="connsiteX120" fmla="*/ 31909 w 1676400"/>
                <a:gd name="connsiteY120" fmla="*/ 1122998 h 1771650"/>
                <a:gd name="connsiteX121" fmla="*/ 31337 w 1676400"/>
                <a:gd name="connsiteY121" fmla="*/ 1116235 h 1771650"/>
                <a:gd name="connsiteX122" fmla="*/ 36481 w 1676400"/>
                <a:gd name="connsiteY122" fmla="*/ 1102043 h 1771650"/>
                <a:gd name="connsiteX123" fmla="*/ 28765 w 1676400"/>
                <a:gd name="connsiteY123" fmla="*/ 1093375 h 1771650"/>
                <a:gd name="connsiteX124" fmla="*/ 30289 w 1676400"/>
                <a:gd name="connsiteY124" fmla="*/ 1079945 h 1771650"/>
                <a:gd name="connsiteX125" fmla="*/ 22669 w 1676400"/>
                <a:gd name="connsiteY125" fmla="*/ 1071182 h 1771650"/>
                <a:gd name="connsiteX126" fmla="*/ 16097 w 1676400"/>
                <a:gd name="connsiteY126" fmla="*/ 1069467 h 1771650"/>
                <a:gd name="connsiteX127" fmla="*/ 16954 w 1676400"/>
                <a:gd name="connsiteY127" fmla="*/ 1044226 h 1771650"/>
                <a:gd name="connsiteX128" fmla="*/ 9525 w 1676400"/>
                <a:gd name="connsiteY128" fmla="*/ 1010031 h 1771650"/>
                <a:gd name="connsiteX129" fmla="*/ 15716 w 1676400"/>
                <a:gd name="connsiteY129" fmla="*/ 988219 h 1771650"/>
                <a:gd name="connsiteX130" fmla="*/ 23241 w 1676400"/>
                <a:gd name="connsiteY130" fmla="*/ 986409 h 1771650"/>
                <a:gd name="connsiteX131" fmla="*/ 23146 w 1676400"/>
                <a:gd name="connsiteY131" fmla="*/ 974217 h 1771650"/>
                <a:gd name="connsiteX132" fmla="*/ 61341 w 1676400"/>
                <a:gd name="connsiteY132" fmla="*/ 959072 h 1771650"/>
                <a:gd name="connsiteX133" fmla="*/ 74485 w 1676400"/>
                <a:gd name="connsiteY133" fmla="*/ 944785 h 1771650"/>
                <a:gd name="connsiteX134" fmla="*/ 90964 w 1676400"/>
                <a:gd name="connsiteY134" fmla="*/ 912971 h 1771650"/>
                <a:gd name="connsiteX135" fmla="*/ 97917 w 1676400"/>
                <a:gd name="connsiteY135" fmla="*/ 905065 h 1771650"/>
                <a:gd name="connsiteX136" fmla="*/ 112490 w 1676400"/>
                <a:gd name="connsiteY136" fmla="*/ 899255 h 1771650"/>
                <a:gd name="connsiteX137" fmla="*/ 124396 w 1676400"/>
                <a:gd name="connsiteY137" fmla="*/ 886396 h 1771650"/>
                <a:gd name="connsiteX138" fmla="*/ 122968 w 1676400"/>
                <a:gd name="connsiteY138" fmla="*/ 884873 h 1771650"/>
                <a:gd name="connsiteX139" fmla="*/ 164497 w 1676400"/>
                <a:gd name="connsiteY139" fmla="*/ 872109 h 1771650"/>
                <a:gd name="connsiteX140" fmla="*/ 182785 w 1676400"/>
                <a:gd name="connsiteY140" fmla="*/ 872395 h 1771650"/>
                <a:gd name="connsiteX141" fmla="*/ 188214 w 1676400"/>
                <a:gd name="connsiteY141" fmla="*/ 856393 h 1771650"/>
                <a:gd name="connsiteX142" fmla="*/ 199358 w 1676400"/>
                <a:gd name="connsiteY142" fmla="*/ 847820 h 1771650"/>
                <a:gd name="connsiteX143" fmla="*/ 216789 w 1676400"/>
                <a:gd name="connsiteY143" fmla="*/ 848582 h 1771650"/>
                <a:gd name="connsiteX144" fmla="*/ 219456 w 1676400"/>
                <a:gd name="connsiteY144" fmla="*/ 841343 h 1771650"/>
                <a:gd name="connsiteX145" fmla="*/ 217741 w 1676400"/>
                <a:gd name="connsiteY145" fmla="*/ 830866 h 1771650"/>
                <a:gd name="connsiteX146" fmla="*/ 231267 w 1676400"/>
                <a:gd name="connsiteY146" fmla="*/ 827627 h 1771650"/>
                <a:gd name="connsiteX147" fmla="*/ 236410 w 1676400"/>
                <a:gd name="connsiteY147" fmla="*/ 815721 h 1771650"/>
                <a:gd name="connsiteX148" fmla="*/ 235553 w 1676400"/>
                <a:gd name="connsiteY148" fmla="*/ 807720 h 1771650"/>
                <a:gd name="connsiteX149" fmla="*/ 240506 w 1676400"/>
                <a:gd name="connsiteY149" fmla="*/ 788003 h 1771650"/>
                <a:gd name="connsiteX150" fmla="*/ 238411 w 1676400"/>
                <a:gd name="connsiteY150" fmla="*/ 777526 h 1771650"/>
                <a:gd name="connsiteX151" fmla="*/ 240506 w 1676400"/>
                <a:gd name="connsiteY151" fmla="*/ 773906 h 1771650"/>
                <a:gd name="connsiteX152" fmla="*/ 262033 w 1676400"/>
                <a:gd name="connsiteY152" fmla="*/ 777240 h 1771650"/>
                <a:gd name="connsiteX153" fmla="*/ 261842 w 1676400"/>
                <a:gd name="connsiteY153" fmla="*/ 780860 h 1771650"/>
                <a:gd name="connsiteX154" fmla="*/ 280130 w 1676400"/>
                <a:gd name="connsiteY154" fmla="*/ 781621 h 1771650"/>
                <a:gd name="connsiteX155" fmla="*/ 307276 w 1676400"/>
                <a:gd name="connsiteY155" fmla="*/ 773335 h 1771650"/>
                <a:gd name="connsiteX156" fmla="*/ 317468 w 1676400"/>
                <a:gd name="connsiteY156" fmla="*/ 776764 h 1771650"/>
                <a:gd name="connsiteX157" fmla="*/ 330136 w 1676400"/>
                <a:gd name="connsiteY157" fmla="*/ 761905 h 1771650"/>
                <a:gd name="connsiteX158" fmla="*/ 326803 w 1676400"/>
                <a:gd name="connsiteY158" fmla="*/ 752665 h 1771650"/>
                <a:gd name="connsiteX159" fmla="*/ 332327 w 1676400"/>
                <a:gd name="connsiteY159" fmla="*/ 741140 h 1771650"/>
                <a:gd name="connsiteX160" fmla="*/ 350901 w 1676400"/>
                <a:gd name="connsiteY160" fmla="*/ 735330 h 1771650"/>
                <a:gd name="connsiteX161" fmla="*/ 355092 w 1676400"/>
                <a:gd name="connsiteY161" fmla="*/ 725615 h 1771650"/>
                <a:gd name="connsiteX162" fmla="*/ 351187 w 1676400"/>
                <a:gd name="connsiteY162" fmla="*/ 719423 h 1771650"/>
                <a:gd name="connsiteX163" fmla="*/ 346138 w 1676400"/>
                <a:gd name="connsiteY163" fmla="*/ 720757 h 1771650"/>
                <a:gd name="connsiteX164" fmla="*/ 344233 w 1676400"/>
                <a:gd name="connsiteY164" fmla="*/ 714280 h 1771650"/>
                <a:gd name="connsiteX165" fmla="*/ 348424 w 1676400"/>
                <a:gd name="connsiteY165" fmla="*/ 710279 h 1771650"/>
                <a:gd name="connsiteX166" fmla="*/ 338899 w 1676400"/>
                <a:gd name="connsiteY166" fmla="*/ 705517 h 1771650"/>
                <a:gd name="connsiteX167" fmla="*/ 340042 w 1676400"/>
                <a:gd name="connsiteY167" fmla="*/ 703802 h 1771650"/>
                <a:gd name="connsiteX168" fmla="*/ 352139 w 1676400"/>
                <a:gd name="connsiteY168" fmla="*/ 709327 h 1771650"/>
                <a:gd name="connsiteX169" fmla="*/ 366141 w 1676400"/>
                <a:gd name="connsiteY169" fmla="*/ 707898 h 1771650"/>
                <a:gd name="connsiteX170" fmla="*/ 374047 w 1676400"/>
                <a:gd name="connsiteY170" fmla="*/ 709994 h 1771650"/>
                <a:gd name="connsiteX171" fmla="*/ 380428 w 1676400"/>
                <a:gd name="connsiteY171" fmla="*/ 721519 h 1771650"/>
                <a:gd name="connsiteX172" fmla="*/ 375952 w 1676400"/>
                <a:gd name="connsiteY172" fmla="*/ 739902 h 1771650"/>
                <a:gd name="connsiteX173" fmla="*/ 379000 w 1676400"/>
                <a:gd name="connsiteY173" fmla="*/ 745331 h 1771650"/>
                <a:gd name="connsiteX174" fmla="*/ 389668 w 1676400"/>
                <a:gd name="connsiteY174" fmla="*/ 748379 h 1771650"/>
                <a:gd name="connsiteX175" fmla="*/ 392239 w 1676400"/>
                <a:gd name="connsiteY175" fmla="*/ 752380 h 1771650"/>
                <a:gd name="connsiteX176" fmla="*/ 389953 w 1676400"/>
                <a:gd name="connsiteY176" fmla="*/ 776192 h 1771650"/>
                <a:gd name="connsiteX177" fmla="*/ 404622 w 1676400"/>
                <a:gd name="connsiteY177" fmla="*/ 781812 h 1771650"/>
                <a:gd name="connsiteX178" fmla="*/ 411956 w 1676400"/>
                <a:gd name="connsiteY178" fmla="*/ 782098 h 1771650"/>
                <a:gd name="connsiteX179" fmla="*/ 418624 w 1676400"/>
                <a:gd name="connsiteY179" fmla="*/ 776954 h 1771650"/>
                <a:gd name="connsiteX180" fmla="*/ 429673 w 1676400"/>
                <a:gd name="connsiteY180" fmla="*/ 754856 h 1771650"/>
                <a:gd name="connsiteX181" fmla="*/ 428530 w 1676400"/>
                <a:gd name="connsiteY181" fmla="*/ 716185 h 1771650"/>
                <a:gd name="connsiteX182" fmla="*/ 431387 w 1676400"/>
                <a:gd name="connsiteY182" fmla="*/ 710946 h 1771650"/>
                <a:gd name="connsiteX183" fmla="*/ 460534 w 1676400"/>
                <a:gd name="connsiteY183" fmla="*/ 706279 h 1771650"/>
                <a:gd name="connsiteX184" fmla="*/ 480727 w 1676400"/>
                <a:gd name="connsiteY184" fmla="*/ 714756 h 1771650"/>
                <a:gd name="connsiteX185" fmla="*/ 498348 w 1676400"/>
                <a:gd name="connsiteY185" fmla="*/ 713423 h 1771650"/>
                <a:gd name="connsiteX186" fmla="*/ 497681 w 1676400"/>
                <a:gd name="connsiteY186" fmla="*/ 715327 h 1771650"/>
                <a:gd name="connsiteX187" fmla="*/ 509778 w 1676400"/>
                <a:gd name="connsiteY187" fmla="*/ 720185 h 1771650"/>
                <a:gd name="connsiteX188" fmla="*/ 513683 w 1676400"/>
                <a:gd name="connsiteY188" fmla="*/ 727139 h 1771650"/>
                <a:gd name="connsiteX189" fmla="*/ 525018 w 1676400"/>
                <a:gd name="connsiteY189" fmla="*/ 724948 h 1771650"/>
                <a:gd name="connsiteX190" fmla="*/ 525304 w 1676400"/>
                <a:gd name="connsiteY190" fmla="*/ 727139 h 1771650"/>
                <a:gd name="connsiteX191" fmla="*/ 531590 w 1676400"/>
                <a:gd name="connsiteY191" fmla="*/ 728663 h 1771650"/>
                <a:gd name="connsiteX192" fmla="*/ 542735 w 1676400"/>
                <a:gd name="connsiteY192" fmla="*/ 710565 h 1771650"/>
                <a:gd name="connsiteX193" fmla="*/ 552545 w 1676400"/>
                <a:gd name="connsiteY193" fmla="*/ 711613 h 1771650"/>
                <a:gd name="connsiteX194" fmla="*/ 559403 w 1676400"/>
                <a:gd name="connsiteY194" fmla="*/ 707517 h 1771650"/>
                <a:gd name="connsiteX195" fmla="*/ 567595 w 1676400"/>
                <a:gd name="connsiteY195" fmla="*/ 712756 h 1771650"/>
                <a:gd name="connsiteX196" fmla="*/ 572072 w 1676400"/>
                <a:gd name="connsiteY196" fmla="*/ 704850 h 1771650"/>
                <a:gd name="connsiteX197" fmla="*/ 574929 w 1676400"/>
                <a:gd name="connsiteY197" fmla="*/ 706279 h 1771650"/>
                <a:gd name="connsiteX198" fmla="*/ 572834 w 1676400"/>
                <a:gd name="connsiteY198" fmla="*/ 710660 h 1771650"/>
                <a:gd name="connsiteX199" fmla="*/ 578168 w 1676400"/>
                <a:gd name="connsiteY199" fmla="*/ 712089 h 1771650"/>
                <a:gd name="connsiteX200" fmla="*/ 584359 w 1676400"/>
                <a:gd name="connsiteY200" fmla="*/ 719519 h 1771650"/>
                <a:gd name="connsiteX201" fmla="*/ 583120 w 1676400"/>
                <a:gd name="connsiteY201" fmla="*/ 721138 h 1771650"/>
                <a:gd name="connsiteX202" fmla="*/ 597599 w 1676400"/>
                <a:gd name="connsiteY202" fmla="*/ 730758 h 1771650"/>
                <a:gd name="connsiteX203" fmla="*/ 605504 w 1676400"/>
                <a:gd name="connsiteY203" fmla="*/ 732663 h 1771650"/>
                <a:gd name="connsiteX204" fmla="*/ 627412 w 1676400"/>
                <a:gd name="connsiteY204" fmla="*/ 728186 h 1771650"/>
                <a:gd name="connsiteX205" fmla="*/ 633412 w 1676400"/>
                <a:gd name="connsiteY205" fmla="*/ 722281 h 1771650"/>
                <a:gd name="connsiteX206" fmla="*/ 596837 w 1676400"/>
                <a:gd name="connsiteY206" fmla="*/ 698468 h 1771650"/>
                <a:gd name="connsiteX207" fmla="*/ 592836 w 1676400"/>
                <a:gd name="connsiteY207" fmla="*/ 687324 h 1771650"/>
                <a:gd name="connsiteX208" fmla="*/ 600170 w 1676400"/>
                <a:gd name="connsiteY208" fmla="*/ 685705 h 1771650"/>
                <a:gd name="connsiteX209" fmla="*/ 593122 w 1676400"/>
                <a:gd name="connsiteY209" fmla="*/ 673989 h 1771650"/>
                <a:gd name="connsiteX210" fmla="*/ 599408 w 1676400"/>
                <a:gd name="connsiteY210" fmla="*/ 665321 h 1771650"/>
                <a:gd name="connsiteX211" fmla="*/ 614743 w 1676400"/>
                <a:gd name="connsiteY211" fmla="*/ 658559 h 1771650"/>
                <a:gd name="connsiteX212" fmla="*/ 621983 w 1676400"/>
                <a:gd name="connsiteY212" fmla="*/ 658844 h 1771650"/>
                <a:gd name="connsiteX213" fmla="*/ 625316 w 1676400"/>
                <a:gd name="connsiteY213" fmla="*/ 653129 h 1771650"/>
                <a:gd name="connsiteX214" fmla="*/ 636080 w 1676400"/>
                <a:gd name="connsiteY214" fmla="*/ 668465 h 1771650"/>
                <a:gd name="connsiteX215" fmla="*/ 640366 w 1676400"/>
                <a:gd name="connsiteY215" fmla="*/ 661225 h 1771650"/>
                <a:gd name="connsiteX216" fmla="*/ 639509 w 1676400"/>
                <a:gd name="connsiteY216" fmla="*/ 657035 h 1771650"/>
                <a:gd name="connsiteX217" fmla="*/ 643414 w 1676400"/>
                <a:gd name="connsiteY217" fmla="*/ 655034 h 1771650"/>
                <a:gd name="connsiteX218" fmla="*/ 668845 w 1676400"/>
                <a:gd name="connsiteY218" fmla="*/ 665321 h 1771650"/>
                <a:gd name="connsiteX219" fmla="*/ 685800 w 1676400"/>
                <a:gd name="connsiteY219" fmla="*/ 656368 h 1771650"/>
                <a:gd name="connsiteX220" fmla="*/ 687038 w 1676400"/>
                <a:gd name="connsiteY220" fmla="*/ 645795 h 1771650"/>
                <a:gd name="connsiteX221" fmla="*/ 699230 w 1676400"/>
                <a:gd name="connsiteY221" fmla="*/ 616934 h 1771650"/>
                <a:gd name="connsiteX222" fmla="*/ 693896 w 1676400"/>
                <a:gd name="connsiteY222" fmla="*/ 613791 h 1771650"/>
                <a:gd name="connsiteX223" fmla="*/ 693039 w 1676400"/>
                <a:gd name="connsiteY223" fmla="*/ 606362 h 1771650"/>
                <a:gd name="connsiteX224" fmla="*/ 699421 w 1676400"/>
                <a:gd name="connsiteY224" fmla="*/ 603599 h 1771650"/>
                <a:gd name="connsiteX225" fmla="*/ 706945 w 1676400"/>
                <a:gd name="connsiteY225" fmla="*/ 591217 h 1771650"/>
                <a:gd name="connsiteX226" fmla="*/ 716470 w 1676400"/>
                <a:gd name="connsiteY226" fmla="*/ 587312 h 1771650"/>
                <a:gd name="connsiteX227" fmla="*/ 715899 w 1676400"/>
                <a:gd name="connsiteY227" fmla="*/ 574167 h 1771650"/>
                <a:gd name="connsiteX228" fmla="*/ 705612 w 1676400"/>
                <a:gd name="connsiteY228" fmla="*/ 571976 h 1771650"/>
                <a:gd name="connsiteX229" fmla="*/ 696944 w 1676400"/>
                <a:gd name="connsiteY229" fmla="*/ 565214 h 1771650"/>
                <a:gd name="connsiteX230" fmla="*/ 694563 w 1676400"/>
                <a:gd name="connsiteY230" fmla="*/ 553307 h 1771650"/>
                <a:gd name="connsiteX231" fmla="*/ 710089 w 1676400"/>
                <a:gd name="connsiteY231" fmla="*/ 542735 h 1771650"/>
                <a:gd name="connsiteX232" fmla="*/ 717042 w 1676400"/>
                <a:gd name="connsiteY232" fmla="*/ 522351 h 1771650"/>
                <a:gd name="connsiteX233" fmla="*/ 726948 w 1676400"/>
                <a:gd name="connsiteY233" fmla="*/ 515017 h 1771650"/>
                <a:gd name="connsiteX234" fmla="*/ 725710 w 1676400"/>
                <a:gd name="connsiteY234" fmla="*/ 506825 h 1771650"/>
                <a:gd name="connsiteX235" fmla="*/ 737235 w 1676400"/>
                <a:gd name="connsiteY235" fmla="*/ 502920 h 1771650"/>
                <a:gd name="connsiteX236" fmla="*/ 757047 w 1676400"/>
                <a:gd name="connsiteY236" fmla="*/ 481679 h 1771650"/>
                <a:gd name="connsiteX237" fmla="*/ 767905 w 1676400"/>
                <a:gd name="connsiteY237" fmla="*/ 477774 h 1771650"/>
                <a:gd name="connsiteX238" fmla="*/ 785146 w 1676400"/>
                <a:gd name="connsiteY238" fmla="*/ 500825 h 1771650"/>
                <a:gd name="connsiteX239" fmla="*/ 783431 w 1676400"/>
                <a:gd name="connsiteY239" fmla="*/ 501872 h 1771650"/>
                <a:gd name="connsiteX240" fmla="*/ 792766 w 1676400"/>
                <a:gd name="connsiteY240" fmla="*/ 508444 h 1771650"/>
                <a:gd name="connsiteX241" fmla="*/ 788289 w 1676400"/>
                <a:gd name="connsiteY241" fmla="*/ 514160 h 1771650"/>
                <a:gd name="connsiteX242" fmla="*/ 793433 w 1676400"/>
                <a:gd name="connsiteY242" fmla="*/ 516350 h 1771650"/>
                <a:gd name="connsiteX243" fmla="*/ 796957 w 1676400"/>
                <a:gd name="connsiteY243" fmla="*/ 512921 h 1771650"/>
                <a:gd name="connsiteX244" fmla="*/ 799052 w 1676400"/>
                <a:gd name="connsiteY244" fmla="*/ 514731 h 1771650"/>
                <a:gd name="connsiteX245" fmla="*/ 792956 w 1676400"/>
                <a:gd name="connsiteY245" fmla="*/ 520256 h 1771650"/>
                <a:gd name="connsiteX246" fmla="*/ 798576 w 1676400"/>
                <a:gd name="connsiteY246" fmla="*/ 521494 h 1771650"/>
                <a:gd name="connsiteX247" fmla="*/ 795242 w 1676400"/>
                <a:gd name="connsiteY247" fmla="*/ 539782 h 1771650"/>
                <a:gd name="connsiteX248" fmla="*/ 799624 w 1676400"/>
                <a:gd name="connsiteY248" fmla="*/ 552355 h 1771650"/>
                <a:gd name="connsiteX249" fmla="*/ 810959 w 1676400"/>
                <a:gd name="connsiteY249" fmla="*/ 543687 h 1771650"/>
                <a:gd name="connsiteX250" fmla="*/ 819626 w 1676400"/>
                <a:gd name="connsiteY250" fmla="*/ 547973 h 1771650"/>
                <a:gd name="connsiteX251" fmla="*/ 822484 w 1676400"/>
                <a:gd name="connsiteY251" fmla="*/ 536162 h 1771650"/>
                <a:gd name="connsiteX252" fmla="*/ 825722 w 1676400"/>
                <a:gd name="connsiteY252" fmla="*/ 535210 h 1771650"/>
                <a:gd name="connsiteX253" fmla="*/ 828008 w 1676400"/>
                <a:gd name="connsiteY253" fmla="*/ 539306 h 1771650"/>
                <a:gd name="connsiteX254" fmla="*/ 832485 w 1676400"/>
                <a:gd name="connsiteY254" fmla="*/ 537305 h 1771650"/>
                <a:gd name="connsiteX255" fmla="*/ 834962 w 1676400"/>
                <a:gd name="connsiteY255" fmla="*/ 545021 h 1771650"/>
                <a:gd name="connsiteX256" fmla="*/ 838486 w 1676400"/>
                <a:gd name="connsiteY256" fmla="*/ 543877 h 1771650"/>
                <a:gd name="connsiteX257" fmla="*/ 843343 w 1676400"/>
                <a:gd name="connsiteY257" fmla="*/ 548164 h 1771650"/>
                <a:gd name="connsiteX258" fmla="*/ 849059 w 1676400"/>
                <a:gd name="connsiteY258" fmla="*/ 545687 h 1771650"/>
                <a:gd name="connsiteX259" fmla="*/ 846201 w 1676400"/>
                <a:gd name="connsiteY259" fmla="*/ 537591 h 1771650"/>
                <a:gd name="connsiteX260" fmla="*/ 854107 w 1676400"/>
                <a:gd name="connsiteY260" fmla="*/ 528352 h 1771650"/>
                <a:gd name="connsiteX261" fmla="*/ 855535 w 1676400"/>
                <a:gd name="connsiteY261" fmla="*/ 518731 h 1771650"/>
                <a:gd name="connsiteX262" fmla="*/ 871442 w 1676400"/>
                <a:gd name="connsiteY262" fmla="*/ 513112 h 1771650"/>
                <a:gd name="connsiteX263" fmla="*/ 873824 w 1676400"/>
                <a:gd name="connsiteY263" fmla="*/ 491014 h 1771650"/>
                <a:gd name="connsiteX264" fmla="*/ 894016 w 1676400"/>
                <a:gd name="connsiteY264" fmla="*/ 490442 h 1771650"/>
                <a:gd name="connsiteX265" fmla="*/ 894302 w 1676400"/>
                <a:gd name="connsiteY265" fmla="*/ 487108 h 1771650"/>
                <a:gd name="connsiteX266" fmla="*/ 923353 w 1676400"/>
                <a:gd name="connsiteY266" fmla="*/ 481012 h 1771650"/>
                <a:gd name="connsiteX267" fmla="*/ 928973 w 1676400"/>
                <a:gd name="connsiteY267" fmla="*/ 474535 h 1771650"/>
                <a:gd name="connsiteX268" fmla="*/ 949357 w 1676400"/>
                <a:gd name="connsiteY268" fmla="*/ 470440 h 1771650"/>
                <a:gd name="connsiteX269" fmla="*/ 952405 w 1676400"/>
                <a:gd name="connsiteY269" fmla="*/ 467963 h 1771650"/>
                <a:gd name="connsiteX270" fmla="*/ 947166 w 1676400"/>
                <a:gd name="connsiteY270" fmla="*/ 460248 h 1771650"/>
                <a:gd name="connsiteX271" fmla="*/ 950690 w 1676400"/>
                <a:gd name="connsiteY271" fmla="*/ 456724 h 1771650"/>
                <a:gd name="connsiteX272" fmla="*/ 961739 w 1676400"/>
                <a:gd name="connsiteY272" fmla="*/ 456248 h 1771650"/>
                <a:gd name="connsiteX273" fmla="*/ 962882 w 1676400"/>
                <a:gd name="connsiteY273" fmla="*/ 452247 h 1771650"/>
                <a:gd name="connsiteX274" fmla="*/ 972979 w 1676400"/>
                <a:gd name="connsiteY274" fmla="*/ 448818 h 1771650"/>
                <a:gd name="connsiteX275" fmla="*/ 980503 w 1676400"/>
                <a:gd name="connsiteY275" fmla="*/ 442627 h 1771650"/>
                <a:gd name="connsiteX276" fmla="*/ 990314 w 1676400"/>
                <a:gd name="connsiteY276" fmla="*/ 443484 h 1771650"/>
                <a:gd name="connsiteX277" fmla="*/ 999268 w 1676400"/>
                <a:gd name="connsiteY277" fmla="*/ 449866 h 1771650"/>
                <a:gd name="connsiteX278" fmla="*/ 1010984 w 1676400"/>
                <a:gd name="connsiteY278" fmla="*/ 447675 h 1771650"/>
                <a:gd name="connsiteX279" fmla="*/ 1013841 w 1676400"/>
                <a:gd name="connsiteY279" fmla="*/ 444627 h 1771650"/>
                <a:gd name="connsiteX280" fmla="*/ 1022604 w 1676400"/>
                <a:gd name="connsiteY280" fmla="*/ 444437 h 1771650"/>
                <a:gd name="connsiteX281" fmla="*/ 1026414 w 1676400"/>
                <a:gd name="connsiteY281" fmla="*/ 435959 h 1771650"/>
                <a:gd name="connsiteX282" fmla="*/ 1020128 w 1676400"/>
                <a:gd name="connsiteY282" fmla="*/ 424529 h 1771650"/>
                <a:gd name="connsiteX283" fmla="*/ 1021270 w 1676400"/>
                <a:gd name="connsiteY283" fmla="*/ 397192 h 1771650"/>
                <a:gd name="connsiteX284" fmla="*/ 1027271 w 1676400"/>
                <a:gd name="connsiteY284" fmla="*/ 381381 h 1771650"/>
                <a:gd name="connsiteX285" fmla="*/ 1036701 w 1676400"/>
                <a:gd name="connsiteY285" fmla="*/ 372904 h 1771650"/>
                <a:gd name="connsiteX286" fmla="*/ 1043654 w 1676400"/>
                <a:gd name="connsiteY286" fmla="*/ 351758 h 1771650"/>
                <a:gd name="connsiteX287" fmla="*/ 1059561 w 1676400"/>
                <a:gd name="connsiteY287" fmla="*/ 349472 h 1771650"/>
                <a:gd name="connsiteX288" fmla="*/ 1070705 w 1676400"/>
                <a:gd name="connsiteY288" fmla="*/ 356235 h 1771650"/>
                <a:gd name="connsiteX289" fmla="*/ 1103185 w 1676400"/>
                <a:gd name="connsiteY289" fmla="*/ 340519 h 1771650"/>
                <a:gd name="connsiteX290" fmla="*/ 1135380 w 1676400"/>
                <a:gd name="connsiteY290" fmla="*/ 331660 h 1771650"/>
                <a:gd name="connsiteX291" fmla="*/ 1140523 w 1676400"/>
                <a:gd name="connsiteY291" fmla="*/ 312325 h 1771650"/>
                <a:gd name="connsiteX292" fmla="*/ 1137666 w 1676400"/>
                <a:gd name="connsiteY292" fmla="*/ 300895 h 1771650"/>
                <a:gd name="connsiteX293" fmla="*/ 1149668 w 1676400"/>
                <a:gd name="connsiteY293" fmla="*/ 290227 h 1771650"/>
                <a:gd name="connsiteX294" fmla="*/ 1149286 w 1676400"/>
                <a:gd name="connsiteY294" fmla="*/ 276892 h 1771650"/>
                <a:gd name="connsiteX295" fmla="*/ 1162717 w 1676400"/>
                <a:gd name="connsiteY295" fmla="*/ 262128 h 1771650"/>
                <a:gd name="connsiteX296" fmla="*/ 1184243 w 1676400"/>
                <a:gd name="connsiteY296" fmla="*/ 250317 h 1771650"/>
                <a:gd name="connsiteX297" fmla="*/ 1186148 w 1676400"/>
                <a:gd name="connsiteY297" fmla="*/ 240125 h 1771650"/>
                <a:gd name="connsiteX298" fmla="*/ 1199293 w 1676400"/>
                <a:gd name="connsiteY298" fmla="*/ 232696 h 1771650"/>
                <a:gd name="connsiteX299" fmla="*/ 1203293 w 1676400"/>
                <a:gd name="connsiteY299" fmla="*/ 226885 h 1771650"/>
                <a:gd name="connsiteX300" fmla="*/ 1204246 w 1676400"/>
                <a:gd name="connsiteY300" fmla="*/ 214884 h 1771650"/>
                <a:gd name="connsiteX301" fmla="*/ 1198531 w 1676400"/>
                <a:gd name="connsiteY301" fmla="*/ 212788 h 1771650"/>
                <a:gd name="connsiteX302" fmla="*/ 1204627 w 1676400"/>
                <a:gd name="connsiteY302" fmla="*/ 197072 h 1771650"/>
                <a:gd name="connsiteX303" fmla="*/ 1212914 w 1676400"/>
                <a:gd name="connsiteY303" fmla="*/ 186309 h 1771650"/>
                <a:gd name="connsiteX304" fmla="*/ 1213390 w 1676400"/>
                <a:gd name="connsiteY304" fmla="*/ 180213 h 1771650"/>
                <a:gd name="connsiteX305" fmla="*/ 1201960 w 1676400"/>
                <a:gd name="connsiteY305" fmla="*/ 177451 h 1771650"/>
                <a:gd name="connsiteX306" fmla="*/ 1191292 w 1676400"/>
                <a:gd name="connsiteY306" fmla="*/ 170497 h 1771650"/>
                <a:gd name="connsiteX307" fmla="*/ 1197007 w 1676400"/>
                <a:gd name="connsiteY307" fmla="*/ 166497 h 1771650"/>
                <a:gd name="connsiteX308" fmla="*/ 1201388 w 1676400"/>
                <a:gd name="connsiteY308" fmla="*/ 166973 h 1771650"/>
                <a:gd name="connsiteX309" fmla="*/ 1218248 w 1676400"/>
                <a:gd name="connsiteY309" fmla="*/ 160210 h 1771650"/>
                <a:gd name="connsiteX310" fmla="*/ 1224344 w 1676400"/>
                <a:gd name="connsiteY310" fmla="*/ 145828 h 1771650"/>
                <a:gd name="connsiteX311" fmla="*/ 1228915 w 1676400"/>
                <a:gd name="connsiteY311" fmla="*/ 144113 h 1771650"/>
                <a:gd name="connsiteX312" fmla="*/ 1230630 w 1676400"/>
                <a:gd name="connsiteY312" fmla="*/ 136017 h 1771650"/>
                <a:gd name="connsiteX313" fmla="*/ 1231011 w 1676400"/>
                <a:gd name="connsiteY313" fmla="*/ 114871 h 1771650"/>
                <a:gd name="connsiteX314" fmla="*/ 1225582 w 1676400"/>
                <a:gd name="connsiteY314" fmla="*/ 104775 h 1771650"/>
                <a:gd name="connsiteX315" fmla="*/ 1228344 w 1676400"/>
                <a:gd name="connsiteY315" fmla="*/ 104394 h 1771650"/>
                <a:gd name="connsiteX316" fmla="*/ 1229582 w 1676400"/>
                <a:gd name="connsiteY316" fmla="*/ 97250 h 1771650"/>
                <a:gd name="connsiteX317" fmla="*/ 1230154 w 1676400"/>
                <a:gd name="connsiteY317" fmla="*/ 91440 h 1771650"/>
                <a:gd name="connsiteX318" fmla="*/ 1225868 w 1676400"/>
                <a:gd name="connsiteY318" fmla="*/ 79057 h 1771650"/>
                <a:gd name="connsiteX319" fmla="*/ 1229011 w 1676400"/>
                <a:gd name="connsiteY319" fmla="*/ 69913 h 1771650"/>
                <a:gd name="connsiteX320" fmla="*/ 1223772 w 1676400"/>
                <a:gd name="connsiteY320" fmla="*/ 64103 h 1771650"/>
                <a:gd name="connsiteX321" fmla="*/ 1223581 w 1676400"/>
                <a:gd name="connsiteY321" fmla="*/ 54197 h 1771650"/>
                <a:gd name="connsiteX322" fmla="*/ 1214342 w 1676400"/>
                <a:gd name="connsiteY322" fmla="*/ 50006 h 1771650"/>
                <a:gd name="connsiteX323" fmla="*/ 1203579 w 1676400"/>
                <a:gd name="connsiteY323" fmla="*/ 38290 h 1771650"/>
                <a:gd name="connsiteX324" fmla="*/ 1209008 w 1676400"/>
                <a:gd name="connsiteY324" fmla="*/ 32766 h 1771650"/>
                <a:gd name="connsiteX325" fmla="*/ 1223391 w 1676400"/>
                <a:gd name="connsiteY325" fmla="*/ 28575 h 1771650"/>
                <a:gd name="connsiteX326" fmla="*/ 1257205 w 1676400"/>
                <a:gd name="connsiteY326" fmla="*/ 39243 h 1771650"/>
                <a:gd name="connsiteX327" fmla="*/ 1278160 w 1676400"/>
                <a:gd name="connsiteY327" fmla="*/ 32671 h 1771650"/>
                <a:gd name="connsiteX328" fmla="*/ 1302353 w 1676400"/>
                <a:gd name="connsiteY328" fmla="*/ 36766 h 1771650"/>
                <a:gd name="connsiteX329" fmla="*/ 1337691 w 1676400"/>
                <a:gd name="connsiteY329" fmla="*/ 23336 h 1771650"/>
                <a:gd name="connsiteX330" fmla="*/ 1356741 w 1676400"/>
                <a:gd name="connsiteY330" fmla="*/ 11620 h 1771650"/>
                <a:gd name="connsiteX331" fmla="*/ 1366552 w 1676400"/>
                <a:gd name="connsiteY331" fmla="*/ 9525 h 1771650"/>
                <a:gd name="connsiteX332" fmla="*/ 1395222 w 1676400"/>
                <a:gd name="connsiteY332" fmla="*/ 20193 h 1771650"/>
                <a:gd name="connsiteX333" fmla="*/ 1399889 w 1676400"/>
                <a:gd name="connsiteY333" fmla="*/ 19240 h 1771650"/>
                <a:gd name="connsiteX334" fmla="*/ 1407414 w 1676400"/>
                <a:gd name="connsiteY334" fmla="*/ 22288 h 1771650"/>
                <a:gd name="connsiteX335" fmla="*/ 1413224 w 1676400"/>
                <a:gd name="connsiteY335" fmla="*/ 26289 h 1771650"/>
                <a:gd name="connsiteX336" fmla="*/ 1413224 w 1676400"/>
                <a:gd name="connsiteY336" fmla="*/ 34385 h 1771650"/>
                <a:gd name="connsiteX337" fmla="*/ 1419035 w 1676400"/>
                <a:gd name="connsiteY337" fmla="*/ 36671 h 1771650"/>
                <a:gd name="connsiteX338" fmla="*/ 1422178 w 1676400"/>
                <a:gd name="connsiteY338" fmla="*/ 43148 h 1771650"/>
                <a:gd name="connsiteX339" fmla="*/ 1427988 w 1676400"/>
                <a:gd name="connsiteY339" fmla="*/ 47244 h 1771650"/>
                <a:gd name="connsiteX340" fmla="*/ 1436180 w 1676400"/>
                <a:gd name="connsiteY340" fmla="*/ 48006 h 1771650"/>
                <a:gd name="connsiteX341" fmla="*/ 1441704 w 1676400"/>
                <a:gd name="connsiteY341" fmla="*/ 44386 h 1771650"/>
                <a:gd name="connsiteX342" fmla="*/ 1458087 w 1676400"/>
                <a:gd name="connsiteY342" fmla="*/ 53721 h 1771650"/>
                <a:gd name="connsiteX343" fmla="*/ 1467802 w 1676400"/>
                <a:gd name="connsiteY343" fmla="*/ 48006 h 1771650"/>
                <a:gd name="connsiteX344" fmla="*/ 1470755 w 1676400"/>
                <a:gd name="connsiteY344" fmla="*/ 53530 h 1771650"/>
                <a:gd name="connsiteX345" fmla="*/ 1482471 w 1676400"/>
                <a:gd name="connsiteY345" fmla="*/ 54197 h 1771650"/>
                <a:gd name="connsiteX346" fmla="*/ 1490567 w 1676400"/>
                <a:gd name="connsiteY346" fmla="*/ 58198 h 1771650"/>
                <a:gd name="connsiteX347" fmla="*/ 1496663 w 1676400"/>
                <a:gd name="connsiteY347" fmla="*/ 64198 h 1771650"/>
                <a:gd name="connsiteX348" fmla="*/ 1518761 w 1676400"/>
                <a:gd name="connsiteY348" fmla="*/ 75343 h 1771650"/>
                <a:gd name="connsiteX349" fmla="*/ 1524095 w 1676400"/>
                <a:gd name="connsiteY349" fmla="*/ 82105 h 1771650"/>
                <a:gd name="connsiteX350" fmla="*/ 1523048 w 1676400"/>
                <a:gd name="connsiteY350" fmla="*/ 92583 h 1771650"/>
                <a:gd name="connsiteX351" fmla="*/ 1529620 w 1676400"/>
                <a:gd name="connsiteY351" fmla="*/ 95917 h 1771650"/>
                <a:gd name="connsiteX352" fmla="*/ 1537240 w 1676400"/>
                <a:gd name="connsiteY352" fmla="*/ 106966 h 1771650"/>
                <a:gd name="connsiteX353" fmla="*/ 1534477 w 1676400"/>
                <a:gd name="connsiteY353" fmla="*/ 118015 h 1771650"/>
                <a:gd name="connsiteX354" fmla="*/ 1524190 w 1676400"/>
                <a:gd name="connsiteY354" fmla="*/ 133921 h 1771650"/>
                <a:gd name="connsiteX355" fmla="*/ 1519619 w 1676400"/>
                <a:gd name="connsiteY355" fmla="*/ 164973 h 1771650"/>
                <a:gd name="connsiteX356" fmla="*/ 1513046 w 1676400"/>
                <a:gd name="connsiteY356" fmla="*/ 172212 h 1771650"/>
                <a:gd name="connsiteX357" fmla="*/ 1512856 w 1676400"/>
                <a:gd name="connsiteY357" fmla="*/ 177165 h 1771650"/>
                <a:gd name="connsiteX358" fmla="*/ 1502188 w 1676400"/>
                <a:gd name="connsiteY358" fmla="*/ 180880 h 1771650"/>
                <a:gd name="connsiteX359" fmla="*/ 1493806 w 1676400"/>
                <a:gd name="connsiteY359" fmla="*/ 179356 h 1771650"/>
                <a:gd name="connsiteX360" fmla="*/ 1485329 w 1676400"/>
                <a:gd name="connsiteY360" fmla="*/ 185356 h 1771650"/>
                <a:gd name="connsiteX361" fmla="*/ 1498473 w 1676400"/>
                <a:gd name="connsiteY361" fmla="*/ 193262 h 1771650"/>
                <a:gd name="connsiteX362" fmla="*/ 1519238 w 1676400"/>
                <a:gd name="connsiteY362" fmla="*/ 211836 h 1771650"/>
                <a:gd name="connsiteX363" fmla="*/ 1532287 w 1676400"/>
                <a:gd name="connsiteY363" fmla="*/ 211645 h 1771650"/>
                <a:gd name="connsiteX364" fmla="*/ 1537526 w 1676400"/>
                <a:gd name="connsiteY364" fmla="*/ 215075 h 1771650"/>
                <a:gd name="connsiteX365" fmla="*/ 1549527 w 1676400"/>
                <a:gd name="connsiteY365" fmla="*/ 215741 h 1771650"/>
                <a:gd name="connsiteX366" fmla="*/ 1586294 w 1676400"/>
                <a:gd name="connsiteY366" fmla="*/ 230314 h 1771650"/>
                <a:gd name="connsiteX367" fmla="*/ 1582484 w 1676400"/>
                <a:gd name="connsiteY367" fmla="*/ 246316 h 1771650"/>
                <a:gd name="connsiteX368" fmla="*/ 1592294 w 1676400"/>
                <a:gd name="connsiteY368" fmla="*/ 239839 h 1771650"/>
                <a:gd name="connsiteX369" fmla="*/ 1600962 w 1676400"/>
                <a:gd name="connsiteY369" fmla="*/ 237934 h 1771650"/>
                <a:gd name="connsiteX370" fmla="*/ 1600105 w 1676400"/>
                <a:gd name="connsiteY370" fmla="*/ 246697 h 1771650"/>
                <a:gd name="connsiteX371" fmla="*/ 1606391 w 1676400"/>
                <a:gd name="connsiteY371" fmla="*/ 246793 h 1771650"/>
                <a:gd name="connsiteX372" fmla="*/ 1606010 w 1676400"/>
                <a:gd name="connsiteY372" fmla="*/ 255841 h 1771650"/>
                <a:gd name="connsiteX373" fmla="*/ 1597819 w 1676400"/>
                <a:gd name="connsiteY373" fmla="*/ 260699 h 1771650"/>
                <a:gd name="connsiteX374" fmla="*/ 1598390 w 1676400"/>
                <a:gd name="connsiteY374" fmla="*/ 267367 h 1771650"/>
                <a:gd name="connsiteX375" fmla="*/ 1588960 w 1676400"/>
                <a:gd name="connsiteY375" fmla="*/ 269081 h 1771650"/>
                <a:gd name="connsiteX376" fmla="*/ 1589818 w 1676400"/>
                <a:gd name="connsiteY376" fmla="*/ 273463 h 1771650"/>
                <a:gd name="connsiteX377" fmla="*/ 1593723 w 1676400"/>
                <a:gd name="connsiteY377" fmla="*/ 274891 h 1771650"/>
                <a:gd name="connsiteX378" fmla="*/ 1588865 w 1676400"/>
                <a:gd name="connsiteY378" fmla="*/ 281273 h 1771650"/>
                <a:gd name="connsiteX379" fmla="*/ 1595056 w 1676400"/>
                <a:gd name="connsiteY379" fmla="*/ 297561 h 1771650"/>
                <a:gd name="connsiteX380" fmla="*/ 1607153 w 1676400"/>
                <a:gd name="connsiteY380" fmla="*/ 297371 h 1771650"/>
                <a:gd name="connsiteX381" fmla="*/ 1616297 w 1676400"/>
                <a:gd name="connsiteY381" fmla="*/ 301371 h 1771650"/>
                <a:gd name="connsiteX382" fmla="*/ 1617440 w 1676400"/>
                <a:gd name="connsiteY382" fmla="*/ 304800 h 1771650"/>
                <a:gd name="connsiteX383" fmla="*/ 1643825 w 1676400"/>
                <a:gd name="connsiteY383" fmla="*/ 302514 h 1771650"/>
                <a:gd name="connsiteX384" fmla="*/ 1658398 w 1676400"/>
                <a:gd name="connsiteY384" fmla="*/ 304895 h 1771650"/>
                <a:gd name="connsiteX385" fmla="*/ 1669923 w 1676400"/>
                <a:gd name="connsiteY385" fmla="*/ 315182 h 1771650"/>
                <a:gd name="connsiteX386" fmla="*/ 1669923 w 1676400"/>
                <a:gd name="connsiteY386" fmla="*/ 320516 h 1771650"/>
                <a:gd name="connsiteX387" fmla="*/ 1640681 w 1676400"/>
                <a:gd name="connsiteY387" fmla="*/ 324231 h 1771650"/>
                <a:gd name="connsiteX388" fmla="*/ 1639443 w 1676400"/>
                <a:gd name="connsiteY388" fmla="*/ 338614 h 1771650"/>
                <a:gd name="connsiteX389" fmla="*/ 1637633 w 1676400"/>
                <a:gd name="connsiteY389" fmla="*/ 338614 h 1771650"/>
                <a:gd name="connsiteX390" fmla="*/ 1637252 w 1676400"/>
                <a:gd name="connsiteY390" fmla="*/ 343948 h 1771650"/>
                <a:gd name="connsiteX391" fmla="*/ 1634871 w 1676400"/>
                <a:gd name="connsiteY391" fmla="*/ 344138 h 1771650"/>
                <a:gd name="connsiteX392" fmla="*/ 1636300 w 1676400"/>
                <a:gd name="connsiteY392" fmla="*/ 359092 h 1771650"/>
                <a:gd name="connsiteX393" fmla="*/ 1632014 w 1676400"/>
                <a:gd name="connsiteY393" fmla="*/ 361283 h 1771650"/>
                <a:gd name="connsiteX394" fmla="*/ 1636490 w 1676400"/>
                <a:gd name="connsiteY394" fmla="*/ 379381 h 1771650"/>
                <a:gd name="connsiteX395" fmla="*/ 1624489 w 1676400"/>
                <a:gd name="connsiteY395" fmla="*/ 389287 h 1771650"/>
                <a:gd name="connsiteX396" fmla="*/ 1622869 w 1676400"/>
                <a:gd name="connsiteY396" fmla="*/ 397573 h 1771650"/>
                <a:gd name="connsiteX397" fmla="*/ 1614202 w 1676400"/>
                <a:gd name="connsiteY397" fmla="*/ 401383 h 1771650"/>
                <a:gd name="connsiteX398" fmla="*/ 1615059 w 1676400"/>
                <a:gd name="connsiteY398" fmla="*/ 409385 h 1771650"/>
                <a:gd name="connsiteX399" fmla="*/ 1611344 w 1676400"/>
                <a:gd name="connsiteY399" fmla="*/ 425101 h 1771650"/>
                <a:gd name="connsiteX400" fmla="*/ 1599248 w 1676400"/>
                <a:gd name="connsiteY400" fmla="*/ 425291 h 1771650"/>
                <a:gd name="connsiteX401" fmla="*/ 1603724 w 1676400"/>
                <a:gd name="connsiteY401" fmla="*/ 431959 h 1771650"/>
                <a:gd name="connsiteX402" fmla="*/ 1616964 w 1676400"/>
                <a:gd name="connsiteY402" fmla="*/ 435007 h 1771650"/>
                <a:gd name="connsiteX403" fmla="*/ 1626965 w 1676400"/>
                <a:gd name="connsiteY403" fmla="*/ 443103 h 1771650"/>
                <a:gd name="connsiteX404" fmla="*/ 1613059 w 1676400"/>
                <a:gd name="connsiteY404" fmla="*/ 465106 h 1771650"/>
                <a:gd name="connsiteX405" fmla="*/ 1616869 w 1676400"/>
                <a:gd name="connsiteY405" fmla="*/ 475488 h 1771650"/>
                <a:gd name="connsiteX406" fmla="*/ 1614773 w 1676400"/>
                <a:gd name="connsiteY406" fmla="*/ 484441 h 1771650"/>
                <a:gd name="connsiteX407" fmla="*/ 1606106 w 1676400"/>
                <a:gd name="connsiteY407" fmla="*/ 490728 h 1771650"/>
                <a:gd name="connsiteX408" fmla="*/ 1604010 w 1676400"/>
                <a:gd name="connsiteY408" fmla="*/ 498253 h 1771650"/>
                <a:gd name="connsiteX409" fmla="*/ 1589437 w 1676400"/>
                <a:gd name="connsiteY409" fmla="*/ 498158 h 1771650"/>
                <a:gd name="connsiteX410" fmla="*/ 1587151 w 1676400"/>
                <a:gd name="connsiteY410" fmla="*/ 505301 h 1771650"/>
                <a:gd name="connsiteX411" fmla="*/ 1583531 w 1676400"/>
                <a:gd name="connsiteY411" fmla="*/ 527018 h 1771650"/>
                <a:gd name="connsiteX412" fmla="*/ 1587341 w 1676400"/>
                <a:gd name="connsiteY412" fmla="*/ 527018 h 1771650"/>
                <a:gd name="connsiteX413" fmla="*/ 1590865 w 1676400"/>
                <a:gd name="connsiteY413" fmla="*/ 540163 h 1771650"/>
                <a:gd name="connsiteX414" fmla="*/ 1587722 w 1676400"/>
                <a:gd name="connsiteY414" fmla="*/ 540258 h 1771650"/>
                <a:gd name="connsiteX415" fmla="*/ 1586865 w 1676400"/>
                <a:gd name="connsiteY415" fmla="*/ 544259 h 1771650"/>
                <a:gd name="connsiteX416" fmla="*/ 1580864 w 1676400"/>
                <a:gd name="connsiteY416" fmla="*/ 543973 h 1771650"/>
                <a:gd name="connsiteX417" fmla="*/ 1586008 w 1676400"/>
                <a:gd name="connsiteY417" fmla="*/ 557403 h 1771650"/>
                <a:gd name="connsiteX418" fmla="*/ 1582960 w 1676400"/>
                <a:gd name="connsiteY418" fmla="*/ 558641 h 1771650"/>
                <a:gd name="connsiteX419" fmla="*/ 1585055 w 1676400"/>
                <a:gd name="connsiteY419" fmla="*/ 572357 h 1771650"/>
                <a:gd name="connsiteX420" fmla="*/ 1590865 w 1676400"/>
                <a:gd name="connsiteY420" fmla="*/ 572167 h 1771650"/>
                <a:gd name="connsiteX421" fmla="*/ 1592009 w 1676400"/>
                <a:gd name="connsiteY421" fmla="*/ 577787 h 1771650"/>
                <a:gd name="connsiteX422" fmla="*/ 1572959 w 1676400"/>
                <a:gd name="connsiteY422" fmla="*/ 586073 h 1771650"/>
                <a:gd name="connsiteX423" fmla="*/ 1566863 w 1676400"/>
                <a:gd name="connsiteY423" fmla="*/ 592265 h 1771650"/>
                <a:gd name="connsiteX424" fmla="*/ 1567910 w 1676400"/>
                <a:gd name="connsiteY424" fmla="*/ 601790 h 1771650"/>
                <a:gd name="connsiteX425" fmla="*/ 1573054 w 1676400"/>
                <a:gd name="connsiteY425" fmla="*/ 608838 h 1771650"/>
                <a:gd name="connsiteX426" fmla="*/ 1577816 w 1676400"/>
                <a:gd name="connsiteY426" fmla="*/ 607981 h 1771650"/>
                <a:gd name="connsiteX427" fmla="*/ 1592580 w 1676400"/>
                <a:gd name="connsiteY427" fmla="*/ 615410 h 1771650"/>
                <a:gd name="connsiteX428" fmla="*/ 1597438 w 1676400"/>
                <a:gd name="connsiteY428" fmla="*/ 623506 h 1771650"/>
                <a:gd name="connsiteX429" fmla="*/ 1594104 w 1676400"/>
                <a:gd name="connsiteY429" fmla="*/ 625792 h 1771650"/>
                <a:gd name="connsiteX430" fmla="*/ 1600676 w 1676400"/>
                <a:gd name="connsiteY430" fmla="*/ 634365 h 1771650"/>
                <a:gd name="connsiteX431" fmla="*/ 1597438 w 1676400"/>
                <a:gd name="connsiteY431" fmla="*/ 637699 h 1771650"/>
                <a:gd name="connsiteX432" fmla="*/ 1612678 w 1676400"/>
                <a:gd name="connsiteY432" fmla="*/ 660464 h 1771650"/>
                <a:gd name="connsiteX433" fmla="*/ 1623060 w 1676400"/>
                <a:gd name="connsiteY433" fmla="*/ 671227 h 1771650"/>
                <a:gd name="connsiteX434" fmla="*/ 1624013 w 1676400"/>
                <a:gd name="connsiteY434" fmla="*/ 682181 h 1771650"/>
                <a:gd name="connsiteX435" fmla="*/ 1618107 w 1676400"/>
                <a:gd name="connsiteY435" fmla="*/ 687419 h 1771650"/>
                <a:gd name="connsiteX436" fmla="*/ 1590199 w 1676400"/>
                <a:gd name="connsiteY436" fmla="*/ 694277 h 1771650"/>
                <a:gd name="connsiteX437" fmla="*/ 1580674 w 1676400"/>
                <a:gd name="connsiteY437" fmla="*/ 705898 h 1771650"/>
                <a:gd name="connsiteX438" fmla="*/ 1573625 w 1676400"/>
                <a:gd name="connsiteY438" fmla="*/ 710184 h 1771650"/>
                <a:gd name="connsiteX439" fmla="*/ 1557623 w 1676400"/>
                <a:gd name="connsiteY439" fmla="*/ 712089 h 1771650"/>
                <a:gd name="connsiteX440" fmla="*/ 1551718 w 1676400"/>
                <a:gd name="connsiteY440" fmla="*/ 715327 h 1771650"/>
                <a:gd name="connsiteX441" fmla="*/ 1541145 w 1676400"/>
                <a:gd name="connsiteY441" fmla="*/ 713042 h 1771650"/>
                <a:gd name="connsiteX442" fmla="*/ 1539050 w 1676400"/>
                <a:gd name="connsiteY442" fmla="*/ 722090 h 1771650"/>
                <a:gd name="connsiteX443" fmla="*/ 1548860 w 1676400"/>
                <a:gd name="connsiteY443" fmla="*/ 723043 h 1771650"/>
                <a:gd name="connsiteX444" fmla="*/ 1550289 w 1676400"/>
                <a:gd name="connsiteY444" fmla="*/ 726186 h 1771650"/>
                <a:gd name="connsiteX445" fmla="*/ 1557814 w 1676400"/>
                <a:gd name="connsiteY445" fmla="*/ 723995 h 1771650"/>
                <a:gd name="connsiteX446" fmla="*/ 1573149 w 1676400"/>
                <a:gd name="connsiteY446" fmla="*/ 724471 h 1771650"/>
                <a:gd name="connsiteX447" fmla="*/ 1573244 w 1676400"/>
                <a:gd name="connsiteY447" fmla="*/ 726662 h 1771650"/>
                <a:gd name="connsiteX448" fmla="*/ 1577626 w 1676400"/>
                <a:gd name="connsiteY448" fmla="*/ 726948 h 1771650"/>
                <a:gd name="connsiteX449" fmla="*/ 1578673 w 1676400"/>
                <a:gd name="connsiteY449" fmla="*/ 742760 h 1771650"/>
                <a:gd name="connsiteX450" fmla="*/ 1565624 w 1676400"/>
                <a:gd name="connsiteY450" fmla="*/ 741902 h 1771650"/>
                <a:gd name="connsiteX451" fmla="*/ 1569339 w 1676400"/>
                <a:gd name="connsiteY451" fmla="*/ 753427 h 1771650"/>
                <a:gd name="connsiteX452" fmla="*/ 1580960 w 1676400"/>
                <a:gd name="connsiteY452" fmla="*/ 764191 h 1771650"/>
                <a:gd name="connsiteX453" fmla="*/ 1562005 w 1676400"/>
                <a:gd name="connsiteY453" fmla="*/ 754761 h 1771650"/>
                <a:gd name="connsiteX454" fmla="*/ 1545622 w 1676400"/>
                <a:gd name="connsiteY454" fmla="*/ 752094 h 1771650"/>
                <a:gd name="connsiteX455" fmla="*/ 1535811 w 1676400"/>
                <a:gd name="connsiteY455" fmla="*/ 745903 h 1771650"/>
                <a:gd name="connsiteX456" fmla="*/ 1536097 w 1676400"/>
                <a:gd name="connsiteY456" fmla="*/ 763429 h 1771650"/>
                <a:gd name="connsiteX457" fmla="*/ 1533144 w 1676400"/>
                <a:gd name="connsiteY457" fmla="*/ 762762 h 1771650"/>
                <a:gd name="connsiteX458" fmla="*/ 1533239 w 1676400"/>
                <a:gd name="connsiteY458" fmla="*/ 771906 h 1771650"/>
                <a:gd name="connsiteX459" fmla="*/ 1518190 w 1676400"/>
                <a:gd name="connsiteY459" fmla="*/ 768477 h 1771650"/>
                <a:gd name="connsiteX460" fmla="*/ 1517999 w 1676400"/>
                <a:gd name="connsiteY460" fmla="*/ 770192 h 1771650"/>
                <a:gd name="connsiteX461" fmla="*/ 1517904 w 1676400"/>
                <a:gd name="connsiteY461" fmla="*/ 780479 h 1771650"/>
                <a:gd name="connsiteX462" fmla="*/ 1559433 w 1676400"/>
                <a:gd name="connsiteY462" fmla="*/ 792861 h 1771650"/>
                <a:gd name="connsiteX463" fmla="*/ 1560671 w 1676400"/>
                <a:gd name="connsiteY463" fmla="*/ 801815 h 1771650"/>
                <a:gd name="connsiteX464" fmla="*/ 1555718 w 1676400"/>
                <a:gd name="connsiteY464" fmla="*/ 805910 h 1771650"/>
                <a:gd name="connsiteX465" fmla="*/ 1556956 w 1676400"/>
                <a:gd name="connsiteY465" fmla="*/ 813625 h 1771650"/>
                <a:gd name="connsiteX466" fmla="*/ 1561052 w 1676400"/>
                <a:gd name="connsiteY466" fmla="*/ 813340 h 1771650"/>
                <a:gd name="connsiteX467" fmla="*/ 1561624 w 1676400"/>
                <a:gd name="connsiteY467" fmla="*/ 815912 h 1771650"/>
                <a:gd name="connsiteX468" fmla="*/ 1556385 w 1676400"/>
                <a:gd name="connsiteY468" fmla="*/ 817531 h 1771650"/>
                <a:gd name="connsiteX469" fmla="*/ 1561624 w 1676400"/>
                <a:gd name="connsiteY469" fmla="*/ 832294 h 1771650"/>
                <a:gd name="connsiteX470" fmla="*/ 1565815 w 1676400"/>
                <a:gd name="connsiteY470" fmla="*/ 830294 h 1771650"/>
                <a:gd name="connsiteX471" fmla="*/ 1566101 w 1676400"/>
                <a:gd name="connsiteY471" fmla="*/ 832675 h 1771650"/>
                <a:gd name="connsiteX472" fmla="*/ 1563815 w 1676400"/>
                <a:gd name="connsiteY472" fmla="*/ 845248 h 1771650"/>
                <a:gd name="connsiteX473" fmla="*/ 1558195 w 1676400"/>
                <a:gd name="connsiteY473" fmla="*/ 852106 h 1771650"/>
                <a:gd name="connsiteX474" fmla="*/ 1555718 w 1676400"/>
                <a:gd name="connsiteY474" fmla="*/ 876967 h 1771650"/>
                <a:gd name="connsiteX475" fmla="*/ 1558861 w 1676400"/>
                <a:gd name="connsiteY475" fmla="*/ 879824 h 1771650"/>
                <a:gd name="connsiteX476" fmla="*/ 1567244 w 1676400"/>
                <a:gd name="connsiteY476" fmla="*/ 878205 h 1771650"/>
                <a:gd name="connsiteX477" fmla="*/ 1576673 w 1676400"/>
                <a:gd name="connsiteY477" fmla="*/ 871156 h 1771650"/>
                <a:gd name="connsiteX478" fmla="*/ 1581531 w 1676400"/>
                <a:gd name="connsiteY478" fmla="*/ 875062 h 1771650"/>
                <a:gd name="connsiteX479" fmla="*/ 1594580 w 1676400"/>
                <a:gd name="connsiteY479" fmla="*/ 909923 h 1771650"/>
                <a:gd name="connsiteX480" fmla="*/ 1596485 w 1676400"/>
                <a:gd name="connsiteY480" fmla="*/ 931736 h 1771650"/>
                <a:gd name="connsiteX481" fmla="*/ 1619345 w 1676400"/>
                <a:gd name="connsiteY481" fmla="*/ 957263 h 1771650"/>
                <a:gd name="connsiteX482" fmla="*/ 1627537 w 1676400"/>
                <a:gd name="connsiteY482" fmla="*/ 963263 h 1771650"/>
                <a:gd name="connsiteX483" fmla="*/ 1635823 w 1676400"/>
                <a:gd name="connsiteY483" fmla="*/ 965740 h 1771650"/>
                <a:gd name="connsiteX484" fmla="*/ 1637348 w 1676400"/>
                <a:gd name="connsiteY484" fmla="*/ 971455 h 1771650"/>
                <a:gd name="connsiteX485" fmla="*/ 1639252 w 1676400"/>
                <a:gd name="connsiteY485" fmla="*/ 979456 h 1771650"/>
                <a:gd name="connsiteX486" fmla="*/ 1633442 w 1676400"/>
                <a:gd name="connsiteY486" fmla="*/ 998791 h 1771650"/>
                <a:gd name="connsiteX487" fmla="*/ 1612773 w 1676400"/>
                <a:gd name="connsiteY487" fmla="*/ 1026128 h 1771650"/>
                <a:gd name="connsiteX488" fmla="*/ 1577054 w 1676400"/>
                <a:gd name="connsiteY488" fmla="*/ 1051274 h 1771650"/>
                <a:gd name="connsiteX489" fmla="*/ 1566386 w 1676400"/>
                <a:gd name="connsiteY489" fmla="*/ 1054703 h 1771650"/>
                <a:gd name="connsiteX490" fmla="*/ 1555814 w 1676400"/>
                <a:gd name="connsiteY490" fmla="*/ 1064133 h 1771650"/>
                <a:gd name="connsiteX491" fmla="*/ 1535621 w 1676400"/>
                <a:gd name="connsiteY491" fmla="*/ 1072515 h 1771650"/>
                <a:gd name="connsiteX492" fmla="*/ 1533811 w 1676400"/>
                <a:gd name="connsiteY492" fmla="*/ 1087184 h 1771650"/>
                <a:gd name="connsiteX493" fmla="*/ 1534954 w 1676400"/>
                <a:gd name="connsiteY493" fmla="*/ 1097852 h 1771650"/>
                <a:gd name="connsiteX494" fmla="*/ 1502378 w 1676400"/>
                <a:gd name="connsiteY494" fmla="*/ 1100423 h 1771650"/>
                <a:gd name="connsiteX495" fmla="*/ 1475804 w 1676400"/>
                <a:gd name="connsiteY495" fmla="*/ 1098137 h 1771650"/>
                <a:gd name="connsiteX496" fmla="*/ 1471136 w 1676400"/>
                <a:gd name="connsiteY496" fmla="*/ 1100899 h 1771650"/>
                <a:gd name="connsiteX497" fmla="*/ 1468755 w 1676400"/>
                <a:gd name="connsiteY497" fmla="*/ 1113949 h 1771650"/>
                <a:gd name="connsiteX498" fmla="*/ 1470946 w 1676400"/>
                <a:gd name="connsiteY498" fmla="*/ 1117759 h 1771650"/>
                <a:gd name="connsiteX499" fmla="*/ 1470089 w 1676400"/>
                <a:gd name="connsiteY499" fmla="*/ 1127474 h 1771650"/>
                <a:gd name="connsiteX500" fmla="*/ 1476947 w 1676400"/>
                <a:gd name="connsiteY500" fmla="*/ 1128427 h 1771650"/>
                <a:gd name="connsiteX501" fmla="*/ 1477709 w 1676400"/>
                <a:gd name="connsiteY501" fmla="*/ 1142810 h 1771650"/>
                <a:gd name="connsiteX502" fmla="*/ 1479614 w 1676400"/>
                <a:gd name="connsiteY502" fmla="*/ 1144715 h 1771650"/>
                <a:gd name="connsiteX503" fmla="*/ 1482852 w 1676400"/>
                <a:gd name="connsiteY503" fmla="*/ 1143381 h 1771650"/>
                <a:gd name="connsiteX504" fmla="*/ 1485805 w 1676400"/>
                <a:gd name="connsiteY504" fmla="*/ 1148048 h 1771650"/>
                <a:gd name="connsiteX505" fmla="*/ 1485900 w 1676400"/>
                <a:gd name="connsiteY505" fmla="*/ 1154620 h 1771650"/>
                <a:gd name="connsiteX506" fmla="*/ 1502664 w 1676400"/>
                <a:gd name="connsiteY506" fmla="*/ 1143381 h 1771650"/>
                <a:gd name="connsiteX507" fmla="*/ 1499997 w 1676400"/>
                <a:gd name="connsiteY507" fmla="*/ 1154240 h 1771650"/>
                <a:gd name="connsiteX508" fmla="*/ 1507046 w 1676400"/>
                <a:gd name="connsiteY508" fmla="*/ 1165098 h 1771650"/>
                <a:gd name="connsiteX509" fmla="*/ 1515713 w 1676400"/>
                <a:gd name="connsiteY509" fmla="*/ 1168241 h 1771650"/>
                <a:gd name="connsiteX510" fmla="*/ 1511236 w 1676400"/>
                <a:gd name="connsiteY510" fmla="*/ 1171575 h 1771650"/>
                <a:gd name="connsiteX511" fmla="*/ 1512094 w 1676400"/>
                <a:gd name="connsiteY511" fmla="*/ 1174052 h 1771650"/>
                <a:gd name="connsiteX512" fmla="*/ 1528572 w 1676400"/>
                <a:gd name="connsiteY512" fmla="*/ 1169765 h 1771650"/>
                <a:gd name="connsiteX513" fmla="*/ 1524762 w 1676400"/>
                <a:gd name="connsiteY513" fmla="*/ 1198626 h 1771650"/>
                <a:gd name="connsiteX514" fmla="*/ 1519809 w 1676400"/>
                <a:gd name="connsiteY514" fmla="*/ 1200150 h 1771650"/>
                <a:gd name="connsiteX515" fmla="*/ 1509808 w 1676400"/>
                <a:gd name="connsiteY515" fmla="*/ 1212152 h 1771650"/>
                <a:gd name="connsiteX516" fmla="*/ 1497902 w 1676400"/>
                <a:gd name="connsiteY516" fmla="*/ 1211485 h 1771650"/>
                <a:gd name="connsiteX517" fmla="*/ 1465802 w 1676400"/>
                <a:gd name="connsiteY517" fmla="*/ 1220629 h 1771650"/>
                <a:gd name="connsiteX518" fmla="*/ 1419225 w 1676400"/>
                <a:gd name="connsiteY518" fmla="*/ 1223677 h 1771650"/>
                <a:gd name="connsiteX519" fmla="*/ 1400651 w 1676400"/>
                <a:gd name="connsiteY519" fmla="*/ 1240822 h 1771650"/>
                <a:gd name="connsiteX520" fmla="*/ 1308926 w 1676400"/>
                <a:gd name="connsiteY520" fmla="*/ 1300544 h 1771650"/>
                <a:gd name="connsiteX521" fmla="*/ 1296543 w 1676400"/>
                <a:gd name="connsiteY521" fmla="*/ 1323785 h 1771650"/>
                <a:gd name="connsiteX522" fmla="*/ 1302258 w 1676400"/>
                <a:gd name="connsiteY522" fmla="*/ 1337977 h 1771650"/>
                <a:gd name="connsiteX523" fmla="*/ 1289304 w 1676400"/>
                <a:gd name="connsiteY523" fmla="*/ 1339024 h 1771650"/>
                <a:gd name="connsiteX524" fmla="*/ 1274635 w 1676400"/>
                <a:gd name="connsiteY524" fmla="*/ 1335405 h 1771650"/>
                <a:gd name="connsiteX525" fmla="*/ 1252347 w 1676400"/>
                <a:gd name="connsiteY525" fmla="*/ 1343692 h 1771650"/>
                <a:gd name="connsiteX526" fmla="*/ 1240631 w 1676400"/>
                <a:gd name="connsiteY526" fmla="*/ 1361027 h 1771650"/>
                <a:gd name="connsiteX527" fmla="*/ 1237774 w 1676400"/>
                <a:gd name="connsiteY527" fmla="*/ 1369790 h 1771650"/>
                <a:gd name="connsiteX528" fmla="*/ 1206056 w 1676400"/>
                <a:gd name="connsiteY528" fmla="*/ 1364552 h 1771650"/>
                <a:gd name="connsiteX529" fmla="*/ 1192625 w 1676400"/>
                <a:gd name="connsiteY529" fmla="*/ 1387602 h 1771650"/>
                <a:gd name="connsiteX530" fmla="*/ 1189196 w 1676400"/>
                <a:gd name="connsiteY530" fmla="*/ 1416558 h 1771650"/>
                <a:gd name="connsiteX531" fmla="*/ 1213676 w 1676400"/>
                <a:gd name="connsiteY531" fmla="*/ 1432274 h 1771650"/>
                <a:gd name="connsiteX532" fmla="*/ 1215676 w 1676400"/>
                <a:gd name="connsiteY532" fmla="*/ 1423892 h 1771650"/>
                <a:gd name="connsiteX533" fmla="*/ 1219581 w 1676400"/>
                <a:gd name="connsiteY533" fmla="*/ 1425131 h 1771650"/>
                <a:gd name="connsiteX534" fmla="*/ 1238726 w 1676400"/>
                <a:gd name="connsiteY534" fmla="*/ 1443038 h 1771650"/>
                <a:gd name="connsiteX535" fmla="*/ 1237393 w 1676400"/>
                <a:gd name="connsiteY535" fmla="*/ 1454849 h 1771650"/>
                <a:gd name="connsiteX536" fmla="*/ 1241108 w 1676400"/>
                <a:gd name="connsiteY536" fmla="*/ 1479709 h 1771650"/>
                <a:gd name="connsiteX537" fmla="*/ 1233678 w 1676400"/>
                <a:gd name="connsiteY537" fmla="*/ 1480185 h 1771650"/>
                <a:gd name="connsiteX538" fmla="*/ 1235011 w 1676400"/>
                <a:gd name="connsiteY538" fmla="*/ 1487519 h 1771650"/>
                <a:gd name="connsiteX539" fmla="*/ 1240631 w 1676400"/>
                <a:gd name="connsiteY539" fmla="*/ 1486662 h 1771650"/>
                <a:gd name="connsiteX540" fmla="*/ 1244156 w 1676400"/>
                <a:gd name="connsiteY540" fmla="*/ 1506855 h 1771650"/>
                <a:gd name="connsiteX541" fmla="*/ 1215771 w 1676400"/>
                <a:gd name="connsiteY541" fmla="*/ 1504474 h 1771650"/>
                <a:gd name="connsiteX542" fmla="*/ 1213294 w 1676400"/>
                <a:gd name="connsiteY542" fmla="*/ 1490663 h 1771650"/>
                <a:gd name="connsiteX543" fmla="*/ 1187291 w 1676400"/>
                <a:gd name="connsiteY543" fmla="*/ 1499330 h 1771650"/>
                <a:gd name="connsiteX544" fmla="*/ 1163193 w 1676400"/>
                <a:gd name="connsiteY544" fmla="*/ 1513523 h 1771650"/>
                <a:gd name="connsiteX545" fmla="*/ 1146905 w 1676400"/>
                <a:gd name="connsiteY545" fmla="*/ 1532001 h 1771650"/>
                <a:gd name="connsiteX546" fmla="*/ 1133189 w 1676400"/>
                <a:gd name="connsiteY546" fmla="*/ 1543145 h 1771650"/>
                <a:gd name="connsiteX547" fmla="*/ 1133570 w 1676400"/>
                <a:gd name="connsiteY547" fmla="*/ 1552099 h 1771650"/>
                <a:gd name="connsiteX548" fmla="*/ 1119569 w 1676400"/>
                <a:gd name="connsiteY548" fmla="*/ 1557147 h 1771650"/>
                <a:gd name="connsiteX549" fmla="*/ 1120235 w 1676400"/>
                <a:gd name="connsiteY549" fmla="*/ 1561719 h 1771650"/>
                <a:gd name="connsiteX550" fmla="*/ 1089184 w 1676400"/>
                <a:gd name="connsiteY550" fmla="*/ 1584007 h 1771650"/>
                <a:gd name="connsiteX551" fmla="*/ 1090613 w 1676400"/>
                <a:gd name="connsiteY551" fmla="*/ 1591628 h 1771650"/>
                <a:gd name="connsiteX552" fmla="*/ 1085183 w 1676400"/>
                <a:gd name="connsiteY552" fmla="*/ 1594390 h 1771650"/>
                <a:gd name="connsiteX553" fmla="*/ 1084707 w 1676400"/>
                <a:gd name="connsiteY553" fmla="*/ 1598676 h 1771650"/>
                <a:gd name="connsiteX554" fmla="*/ 1091375 w 1676400"/>
                <a:gd name="connsiteY554" fmla="*/ 1600486 h 1771650"/>
                <a:gd name="connsiteX555" fmla="*/ 1091756 w 1676400"/>
                <a:gd name="connsiteY555" fmla="*/ 1607534 h 1771650"/>
                <a:gd name="connsiteX556" fmla="*/ 1089660 w 1676400"/>
                <a:gd name="connsiteY556" fmla="*/ 1607820 h 1771650"/>
                <a:gd name="connsiteX557" fmla="*/ 1094042 w 1676400"/>
                <a:gd name="connsiteY557" fmla="*/ 1620012 h 1771650"/>
                <a:gd name="connsiteX558" fmla="*/ 1089851 w 1676400"/>
                <a:gd name="connsiteY558" fmla="*/ 1621917 h 1771650"/>
                <a:gd name="connsiteX559" fmla="*/ 1094042 w 1676400"/>
                <a:gd name="connsiteY559" fmla="*/ 1644872 h 1771650"/>
                <a:gd name="connsiteX560" fmla="*/ 1079849 w 1676400"/>
                <a:gd name="connsiteY560" fmla="*/ 1650778 h 1771650"/>
                <a:gd name="connsiteX561" fmla="*/ 1083088 w 1676400"/>
                <a:gd name="connsiteY561" fmla="*/ 1660017 h 1771650"/>
                <a:gd name="connsiteX562" fmla="*/ 1078897 w 1676400"/>
                <a:gd name="connsiteY562" fmla="*/ 1694688 h 1771650"/>
                <a:gd name="connsiteX563" fmla="*/ 1083183 w 1676400"/>
                <a:gd name="connsiteY563" fmla="*/ 1711262 h 1771650"/>
                <a:gd name="connsiteX564" fmla="*/ 1049179 w 1676400"/>
                <a:gd name="connsiteY564" fmla="*/ 1723453 h 1771650"/>
                <a:gd name="connsiteX565" fmla="*/ 1038797 w 1676400"/>
                <a:gd name="connsiteY565" fmla="*/ 1720977 h 1771650"/>
                <a:gd name="connsiteX566" fmla="*/ 1040511 w 1676400"/>
                <a:gd name="connsiteY566" fmla="*/ 1703451 h 1771650"/>
                <a:gd name="connsiteX567" fmla="*/ 1030129 w 1676400"/>
                <a:gd name="connsiteY567" fmla="*/ 1699832 h 1771650"/>
                <a:gd name="connsiteX568" fmla="*/ 1030224 w 1676400"/>
                <a:gd name="connsiteY568" fmla="*/ 1697355 h 1771650"/>
                <a:gd name="connsiteX569" fmla="*/ 1019842 w 1676400"/>
                <a:gd name="connsiteY569" fmla="*/ 1698689 h 1771650"/>
                <a:gd name="connsiteX570" fmla="*/ 1019747 w 1676400"/>
                <a:gd name="connsiteY570" fmla="*/ 1682687 h 1771650"/>
                <a:gd name="connsiteX571" fmla="*/ 1004602 w 1676400"/>
                <a:gd name="connsiteY571" fmla="*/ 1684687 h 1771650"/>
                <a:gd name="connsiteX572" fmla="*/ 1004316 w 1676400"/>
                <a:gd name="connsiteY572" fmla="*/ 1676019 h 1771650"/>
                <a:gd name="connsiteX573" fmla="*/ 994601 w 1676400"/>
                <a:gd name="connsiteY573" fmla="*/ 1679353 h 1771650"/>
                <a:gd name="connsiteX574" fmla="*/ 993267 w 1676400"/>
                <a:gd name="connsiteY574" fmla="*/ 1674209 h 1771650"/>
                <a:gd name="connsiteX575" fmla="*/ 990028 w 1676400"/>
                <a:gd name="connsiteY575" fmla="*/ 1675924 h 1771650"/>
                <a:gd name="connsiteX576" fmla="*/ 988505 w 1676400"/>
                <a:gd name="connsiteY576" fmla="*/ 1672590 h 1771650"/>
                <a:gd name="connsiteX577" fmla="*/ 986123 w 1676400"/>
                <a:gd name="connsiteY577" fmla="*/ 1672876 h 1771650"/>
                <a:gd name="connsiteX578" fmla="*/ 985837 w 1676400"/>
                <a:gd name="connsiteY578" fmla="*/ 1669542 h 1771650"/>
                <a:gd name="connsiteX579" fmla="*/ 994982 w 1676400"/>
                <a:gd name="connsiteY579" fmla="*/ 1668304 h 1771650"/>
                <a:gd name="connsiteX580" fmla="*/ 1005935 w 1676400"/>
                <a:gd name="connsiteY580" fmla="*/ 1660207 h 1771650"/>
                <a:gd name="connsiteX581" fmla="*/ 1005268 w 1676400"/>
                <a:gd name="connsiteY581" fmla="*/ 1656398 h 1771650"/>
                <a:gd name="connsiteX582" fmla="*/ 1009269 w 1676400"/>
                <a:gd name="connsiteY582" fmla="*/ 1653921 h 1771650"/>
                <a:gd name="connsiteX583" fmla="*/ 1008031 w 1676400"/>
                <a:gd name="connsiteY583" fmla="*/ 1651540 h 1771650"/>
                <a:gd name="connsiteX584" fmla="*/ 997744 w 1676400"/>
                <a:gd name="connsiteY584" fmla="*/ 1649159 h 1771650"/>
                <a:gd name="connsiteX585" fmla="*/ 978980 w 1676400"/>
                <a:gd name="connsiteY585" fmla="*/ 1652778 h 1771650"/>
                <a:gd name="connsiteX586" fmla="*/ 974884 w 1676400"/>
                <a:gd name="connsiteY586" fmla="*/ 1656016 h 1771650"/>
                <a:gd name="connsiteX587" fmla="*/ 969931 w 1676400"/>
                <a:gd name="connsiteY587" fmla="*/ 1652397 h 1771650"/>
                <a:gd name="connsiteX588" fmla="*/ 960025 w 1676400"/>
                <a:gd name="connsiteY588" fmla="*/ 1634299 h 1771650"/>
                <a:gd name="connsiteX589" fmla="*/ 955453 w 1676400"/>
                <a:gd name="connsiteY589" fmla="*/ 1632871 h 1771650"/>
                <a:gd name="connsiteX590" fmla="*/ 959168 w 1676400"/>
                <a:gd name="connsiteY590" fmla="*/ 1625537 h 1771650"/>
                <a:gd name="connsiteX591" fmla="*/ 957739 w 1676400"/>
                <a:gd name="connsiteY591" fmla="*/ 1614011 h 1771650"/>
                <a:gd name="connsiteX592" fmla="*/ 934974 w 1676400"/>
                <a:gd name="connsiteY592" fmla="*/ 1625822 h 1771650"/>
                <a:gd name="connsiteX593" fmla="*/ 921925 w 1676400"/>
                <a:gd name="connsiteY593" fmla="*/ 1627251 h 1771650"/>
                <a:gd name="connsiteX594" fmla="*/ 903827 w 1676400"/>
                <a:gd name="connsiteY594" fmla="*/ 1622203 h 1771650"/>
                <a:gd name="connsiteX595" fmla="*/ 909637 w 1676400"/>
                <a:gd name="connsiteY595" fmla="*/ 1604963 h 1771650"/>
                <a:gd name="connsiteX596" fmla="*/ 915257 w 1676400"/>
                <a:gd name="connsiteY596" fmla="*/ 1598200 h 1771650"/>
                <a:gd name="connsiteX597" fmla="*/ 911352 w 1676400"/>
                <a:gd name="connsiteY597" fmla="*/ 1589532 h 1771650"/>
                <a:gd name="connsiteX598" fmla="*/ 902589 w 1676400"/>
                <a:gd name="connsiteY598" fmla="*/ 1598105 h 1771650"/>
                <a:gd name="connsiteX599" fmla="*/ 882587 w 1676400"/>
                <a:gd name="connsiteY599" fmla="*/ 1597628 h 1771650"/>
                <a:gd name="connsiteX600" fmla="*/ 873157 w 1676400"/>
                <a:gd name="connsiteY600" fmla="*/ 1600105 h 1771650"/>
                <a:gd name="connsiteX601" fmla="*/ 868394 w 1676400"/>
                <a:gd name="connsiteY601" fmla="*/ 1604201 h 1771650"/>
                <a:gd name="connsiteX602" fmla="*/ 851630 w 1676400"/>
                <a:gd name="connsiteY602" fmla="*/ 1595247 h 1771650"/>
                <a:gd name="connsiteX603" fmla="*/ 848582 w 1676400"/>
                <a:gd name="connsiteY603" fmla="*/ 1587437 h 1771650"/>
                <a:gd name="connsiteX604" fmla="*/ 853440 w 1676400"/>
                <a:gd name="connsiteY604" fmla="*/ 1584674 h 1771650"/>
                <a:gd name="connsiteX605" fmla="*/ 843343 w 1676400"/>
                <a:gd name="connsiteY605" fmla="*/ 1583245 h 1771650"/>
                <a:gd name="connsiteX606" fmla="*/ 843915 w 1676400"/>
                <a:gd name="connsiteY606" fmla="*/ 1585055 h 1771650"/>
                <a:gd name="connsiteX607" fmla="*/ 836390 w 1676400"/>
                <a:gd name="connsiteY607" fmla="*/ 1589246 h 1771650"/>
                <a:gd name="connsiteX608" fmla="*/ 822389 w 1676400"/>
                <a:gd name="connsiteY608" fmla="*/ 1584770 h 1771650"/>
                <a:gd name="connsiteX609" fmla="*/ 804196 w 1676400"/>
                <a:gd name="connsiteY609" fmla="*/ 1598200 h 1771650"/>
                <a:gd name="connsiteX610" fmla="*/ 799719 w 1676400"/>
                <a:gd name="connsiteY610" fmla="*/ 1606582 h 1771650"/>
                <a:gd name="connsiteX611" fmla="*/ 786765 w 1676400"/>
                <a:gd name="connsiteY611" fmla="*/ 1602486 h 1771650"/>
                <a:gd name="connsiteX612" fmla="*/ 789908 w 1676400"/>
                <a:gd name="connsiteY612" fmla="*/ 1604963 h 1771650"/>
                <a:gd name="connsiteX613" fmla="*/ 788099 w 1676400"/>
                <a:gd name="connsiteY613" fmla="*/ 1609916 h 1771650"/>
                <a:gd name="connsiteX614" fmla="*/ 780478 w 1676400"/>
                <a:gd name="connsiteY614" fmla="*/ 1606582 h 1771650"/>
                <a:gd name="connsiteX615" fmla="*/ 780764 w 1676400"/>
                <a:gd name="connsiteY615" fmla="*/ 1605344 h 1771650"/>
                <a:gd name="connsiteX616" fmla="*/ 780193 w 1676400"/>
                <a:gd name="connsiteY616" fmla="*/ 1604963 h 1771650"/>
                <a:gd name="connsiteX617" fmla="*/ 774954 w 1676400"/>
                <a:gd name="connsiteY617" fmla="*/ 1605534 h 1771650"/>
                <a:gd name="connsiteX618" fmla="*/ 768001 w 1676400"/>
                <a:gd name="connsiteY618" fmla="*/ 1604486 h 1771650"/>
                <a:gd name="connsiteX619" fmla="*/ 769334 w 1676400"/>
                <a:gd name="connsiteY619" fmla="*/ 1603915 h 1771650"/>
                <a:gd name="connsiteX620" fmla="*/ 775049 w 1676400"/>
                <a:gd name="connsiteY620" fmla="*/ 1605344 h 1771650"/>
                <a:gd name="connsiteX621" fmla="*/ 777145 w 1676400"/>
                <a:gd name="connsiteY621" fmla="*/ 1604486 h 1771650"/>
                <a:gd name="connsiteX622" fmla="*/ 780288 w 1676400"/>
                <a:gd name="connsiteY622" fmla="*/ 1604677 h 1771650"/>
                <a:gd name="connsiteX623" fmla="*/ 780764 w 1676400"/>
                <a:gd name="connsiteY623" fmla="*/ 1605248 h 1771650"/>
                <a:gd name="connsiteX624" fmla="*/ 782193 w 1676400"/>
                <a:gd name="connsiteY624" fmla="*/ 1600105 h 1771650"/>
                <a:gd name="connsiteX625" fmla="*/ 778288 w 1676400"/>
                <a:gd name="connsiteY625" fmla="*/ 1597247 h 1771650"/>
                <a:gd name="connsiteX626" fmla="*/ 774573 w 1676400"/>
                <a:gd name="connsiteY626" fmla="*/ 1602010 h 1771650"/>
                <a:gd name="connsiteX627" fmla="*/ 761333 w 1676400"/>
                <a:gd name="connsiteY627" fmla="*/ 1605058 h 1771650"/>
                <a:gd name="connsiteX628" fmla="*/ 760381 w 1676400"/>
                <a:gd name="connsiteY628" fmla="*/ 1616012 h 1771650"/>
                <a:gd name="connsiteX629" fmla="*/ 756857 w 1676400"/>
                <a:gd name="connsiteY629" fmla="*/ 1617631 h 1771650"/>
                <a:gd name="connsiteX630" fmla="*/ 756190 w 1676400"/>
                <a:gd name="connsiteY630" fmla="*/ 1622774 h 1771650"/>
                <a:gd name="connsiteX631" fmla="*/ 759619 w 1676400"/>
                <a:gd name="connsiteY631" fmla="*/ 1634014 h 1771650"/>
                <a:gd name="connsiteX632" fmla="*/ 757714 w 1676400"/>
                <a:gd name="connsiteY632" fmla="*/ 1637633 h 1771650"/>
                <a:gd name="connsiteX633" fmla="*/ 760285 w 1676400"/>
                <a:gd name="connsiteY633" fmla="*/ 1638681 h 1771650"/>
                <a:gd name="connsiteX634" fmla="*/ 756666 w 1676400"/>
                <a:gd name="connsiteY634" fmla="*/ 1642205 h 1771650"/>
                <a:gd name="connsiteX635" fmla="*/ 749903 w 1676400"/>
                <a:gd name="connsiteY635" fmla="*/ 1642301 h 1771650"/>
                <a:gd name="connsiteX636" fmla="*/ 739807 w 1676400"/>
                <a:gd name="connsiteY636" fmla="*/ 1634204 h 1771650"/>
                <a:gd name="connsiteX637" fmla="*/ 732472 w 1676400"/>
                <a:gd name="connsiteY637" fmla="*/ 1641920 h 1771650"/>
                <a:gd name="connsiteX638" fmla="*/ 733044 w 1676400"/>
                <a:gd name="connsiteY638" fmla="*/ 1663160 h 1771650"/>
                <a:gd name="connsiteX639" fmla="*/ 737807 w 1676400"/>
                <a:gd name="connsiteY639" fmla="*/ 1661541 h 1771650"/>
                <a:gd name="connsiteX640" fmla="*/ 744474 w 1676400"/>
                <a:gd name="connsiteY640" fmla="*/ 1663256 h 1771650"/>
                <a:gd name="connsiteX641" fmla="*/ 748093 w 1676400"/>
                <a:gd name="connsiteY641" fmla="*/ 1678686 h 1771650"/>
                <a:gd name="connsiteX642" fmla="*/ 760666 w 1676400"/>
                <a:gd name="connsiteY642" fmla="*/ 1676781 h 1771650"/>
                <a:gd name="connsiteX643" fmla="*/ 763905 w 1676400"/>
                <a:gd name="connsiteY643" fmla="*/ 1681448 h 1771650"/>
                <a:gd name="connsiteX644" fmla="*/ 761619 w 1676400"/>
                <a:gd name="connsiteY644" fmla="*/ 1685544 h 1771650"/>
                <a:gd name="connsiteX645" fmla="*/ 754856 w 1676400"/>
                <a:gd name="connsiteY645" fmla="*/ 1683830 h 1771650"/>
                <a:gd name="connsiteX646" fmla="*/ 754570 w 1676400"/>
                <a:gd name="connsiteY646" fmla="*/ 1688782 h 1771650"/>
                <a:gd name="connsiteX647" fmla="*/ 765334 w 1676400"/>
                <a:gd name="connsiteY647" fmla="*/ 1693450 h 1771650"/>
                <a:gd name="connsiteX648" fmla="*/ 762572 w 1676400"/>
                <a:gd name="connsiteY648" fmla="*/ 1699927 h 1771650"/>
                <a:gd name="connsiteX649" fmla="*/ 770191 w 1676400"/>
                <a:gd name="connsiteY649" fmla="*/ 1700879 h 1771650"/>
                <a:gd name="connsiteX650" fmla="*/ 774764 w 1676400"/>
                <a:gd name="connsiteY650" fmla="*/ 1705737 h 1771650"/>
                <a:gd name="connsiteX651" fmla="*/ 773335 w 1676400"/>
                <a:gd name="connsiteY651" fmla="*/ 1707737 h 1771650"/>
                <a:gd name="connsiteX652" fmla="*/ 793242 w 1676400"/>
                <a:gd name="connsiteY652" fmla="*/ 1723835 h 1771650"/>
                <a:gd name="connsiteX653" fmla="*/ 777526 w 1676400"/>
                <a:gd name="connsiteY653" fmla="*/ 1723453 h 1771650"/>
                <a:gd name="connsiteX654" fmla="*/ 777335 w 1676400"/>
                <a:gd name="connsiteY654" fmla="*/ 1726882 h 1771650"/>
                <a:gd name="connsiteX655" fmla="*/ 779812 w 1676400"/>
                <a:gd name="connsiteY655" fmla="*/ 1730121 h 1771650"/>
                <a:gd name="connsiteX656" fmla="*/ 778574 w 1676400"/>
                <a:gd name="connsiteY656" fmla="*/ 1731740 h 1771650"/>
                <a:gd name="connsiteX657" fmla="*/ 796862 w 1676400"/>
                <a:gd name="connsiteY657" fmla="*/ 1737455 h 1771650"/>
                <a:gd name="connsiteX658" fmla="*/ 792670 w 1676400"/>
                <a:gd name="connsiteY658" fmla="*/ 1741646 h 1771650"/>
                <a:gd name="connsiteX659" fmla="*/ 787527 w 1676400"/>
                <a:gd name="connsiteY659" fmla="*/ 1742313 h 1771650"/>
                <a:gd name="connsiteX660" fmla="*/ 786193 w 1676400"/>
                <a:gd name="connsiteY660" fmla="*/ 1740027 h 1771650"/>
                <a:gd name="connsiteX661" fmla="*/ 791051 w 1676400"/>
                <a:gd name="connsiteY661" fmla="*/ 1740313 h 1771650"/>
                <a:gd name="connsiteX662" fmla="*/ 793718 w 1676400"/>
                <a:gd name="connsiteY662" fmla="*/ 1737265 h 1771650"/>
                <a:gd name="connsiteX663" fmla="*/ 785146 w 1676400"/>
                <a:gd name="connsiteY663" fmla="*/ 1735265 h 1771650"/>
                <a:gd name="connsiteX664" fmla="*/ 785051 w 1676400"/>
                <a:gd name="connsiteY664" fmla="*/ 1741170 h 1771650"/>
                <a:gd name="connsiteX665" fmla="*/ 780383 w 1676400"/>
                <a:gd name="connsiteY665" fmla="*/ 1741837 h 1771650"/>
                <a:gd name="connsiteX666" fmla="*/ 779240 w 1676400"/>
                <a:gd name="connsiteY666" fmla="*/ 1744694 h 1771650"/>
                <a:gd name="connsiteX667" fmla="*/ 794957 w 1676400"/>
                <a:gd name="connsiteY667" fmla="*/ 1759172 h 1771650"/>
                <a:gd name="connsiteX668" fmla="*/ 791337 w 1676400"/>
                <a:gd name="connsiteY668" fmla="*/ 1763363 h 1771650"/>
                <a:gd name="connsiteX669" fmla="*/ 1511808 w 1676400"/>
                <a:gd name="connsiteY669" fmla="*/ 781145 h 1771650"/>
                <a:gd name="connsiteX670" fmla="*/ 1509617 w 1676400"/>
                <a:gd name="connsiteY670" fmla="*/ 761714 h 1771650"/>
                <a:gd name="connsiteX671" fmla="*/ 1492568 w 1676400"/>
                <a:gd name="connsiteY671" fmla="*/ 769144 h 1771650"/>
                <a:gd name="connsiteX672" fmla="*/ 1493139 w 1676400"/>
                <a:gd name="connsiteY672" fmla="*/ 778954 h 1771650"/>
                <a:gd name="connsiteX673" fmla="*/ 1496377 w 1676400"/>
                <a:gd name="connsiteY673" fmla="*/ 781336 h 1771650"/>
                <a:gd name="connsiteX674" fmla="*/ 1511808 w 1676400"/>
                <a:gd name="connsiteY674" fmla="*/ 781145 h 177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</a:cxnLst>
              <a:rect l="l" t="t" r="r" b="b"/>
              <a:pathLst>
                <a:path w="1676400" h="1771650">
                  <a:moveTo>
                    <a:pt x="791337" y="1763363"/>
                  </a:moveTo>
                  <a:lnTo>
                    <a:pt x="764381" y="1757267"/>
                  </a:lnTo>
                  <a:lnTo>
                    <a:pt x="761143" y="1747933"/>
                  </a:lnTo>
                  <a:lnTo>
                    <a:pt x="765810" y="1744504"/>
                  </a:lnTo>
                  <a:lnTo>
                    <a:pt x="764381" y="1736979"/>
                  </a:lnTo>
                  <a:lnTo>
                    <a:pt x="749808" y="1722025"/>
                  </a:lnTo>
                  <a:lnTo>
                    <a:pt x="739902" y="1705832"/>
                  </a:lnTo>
                  <a:lnTo>
                    <a:pt x="724472" y="1693640"/>
                  </a:lnTo>
                  <a:lnTo>
                    <a:pt x="715423" y="1690402"/>
                  </a:lnTo>
                  <a:lnTo>
                    <a:pt x="711613" y="1684020"/>
                  </a:lnTo>
                  <a:lnTo>
                    <a:pt x="688181" y="1673352"/>
                  </a:lnTo>
                  <a:lnTo>
                    <a:pt x="675608" y="1671161"/>
                  </a:lnTo>
                  <a:lnTo>
                    <a:pt x="666941" y="1689354"/>
                  </a:lnTo>
                  <a:lnTo>
                    <a:pt x="634937" y="1698689"/>
                  </a:lnTo>
                  <a:lnTo>
                    <a:pt x="634460" y="1693926"/>
                  </a:lnTo>
                  <a:lnTo>
                    <a:pt x="630841" y="1691545"/>
                  </a:lnTo>
                  <a:lnTo>
                    <a:pt x="618935" y="1671542"/>
                  </a:lnTo>
                  <a:lnTo>
                    <a:pt x="618839" y="1658779"/>
                  </a:lnTo>
                  <a:lnTo>
                    <a:pt x="615505" y="1653635"/>
                  </a:lnTo>
                  <a:lnTo>
                    <a:pt x="623030" y="1648111"/>
                  </a:lnTo>
                  <a:lnTo>
                    <a:pt x="607409" y="1640586"/>
                  </a:lnTo>
                  <a:lnTo>
                    <a:pt x="605504" y="1643253"/>
                  </a:lnTo>
                  <a:lnTo>
                    <a:pt x="601028" y="1641920"/>
                  </a:lnTo>
                  <a:lnTo>
                    <a:pt x="599408" y="1648016"/>
                  </a:lnTo>
                  <a:lnTo>
                    <a:pt x="578739" y="1643729"/>
                  </a:lnTo>
                  <a:lnTo>
                    <a:pt x="571310" y="1645539"/>
                  </a:lnTo>
                  <a:lnTo>
                    <a:pt x="564833" y="1647920"/>
                  </a:lnTo>
                  <a:lnTo>
                    <a:pt x="558355" y="1654302"/>
                  </a:lnTo>
                  <a:lnTo>
                    <a:pt x="535114" y="1661255"/>
                  </a:lnTo>
                  <a:lnTo>
                    <a:pt x="530924" y="1654588"/>
                  </a:lnTo>
                  <a:lnTo>
                    <a:pt x="530162" y="1642872"/>
                  </a:lnTo>
                  <a:lnTo>
                    <a:pt x="519494" y="1638395"/>
                  </a:lnTo>
                  <a:lnTo>
                    <a:pt x="515302" y="1633347"/>
                  </a:lnTo>
                  <a:lnTo>
                    <a:pt x="496538" y="1635252"/>
                  </a:lnTo>
                  <a:lnTo>
                    <a:pt x="491014" y="1639919"/>
                  </a:lnTo>
                  <a:lnTo>
                    <a:pt x="480727" y="1634585"/>
                  </a:lnTo>
                  <a:lnTo>
                    <a:pt x="476631" y="1629823"/>
                  </a:lnTo>
                  <a:lnTo>
                    <a:pt x="475012" y="1614297"/>
                  </a:lnTo>
                  <a:lnTo>
                    <a:pt x="472059" y="1612678"/>
                  </a:lnTo>
                  <a:lnTo>
                    <a:pt x="466915" y="1611820"/>
                  </a:lnTo>
                  <a:lnTo>
                    <a:pt x="459581" y="1620679"/>
                  </a:lnTo>
                  <a:lnTo>
                    <a:pt x="447008" y="1626013"/>
                  </a:lnTo>
                  <a:lnTo>
                    <a:pt x="442627" y="1623441"/>
                  </a:lnTo>
                  <a:lnTo>
                    <a:pt x="435007" y="1626489"/>
                  </a:lnTo>
                  <a:lnTo>
                    <a:pt x="425005" y="1623060"/>
                  </a:lnTo>
                  <a:lnTo>
                    <a:pt x="411956" y="1612392"/>
                  </a:lnTo>
                  <a:lnTo>
                    <a:pt x="409384" y="1607058"/>
                  </a:lnTo>
                  <a:lnTo>
                    <a:pt x="410242" y="1597724"/>
                  </a:lnTo>
                  <a:lnTo>
                    <a:pt x="417004" y="1581912"/>
                  </a:lnTo>
                  <a:lnTo>
                    <a:pt x="418719" y="1564100"/>
                  </a:lnTo>
                  <a:lnTo>
                    <a:pt x="421672" y="1557242"/>
                  </a:lnTo>
                  <a:lnTo>
                    <a:pt x="425958" y="1551813"/>
                  </a:lnTo>
                  <a:lnTo>
                    <a:pt x="440246" y="1543241"/>
                  </a:lnTo>
                  <a:lnTo>
                    <a:pt x="428149" y="1538478"/>
                  </a:lnTo>
                  <a:lnTo>
                    <a:pt x="413671" y="1539526"/>
                  </a:lnTo>
                  <a:lnTo>
                    <a:pt x="406051" y="1531525"/>
                  </a:lnTo>
                  <a:lnTo>
                    <a:pt x="413385" y="1526857"/>
                  </a:lnTo>
                  <a:lnTo>
                    <a:pt x="409384" y="1517809"/>
                  </a:lnTo>
                  <a:lnTo>
                    <a:pt x="398621" y="1509522"/>
                  </a:lnTo>
                  <a:lnTo>
                    <a:pt x="397288" y="1503807"/>
                  </a:lnTo>
                  <a:lnTo>
                    <a:pt x="393859" y="1501426"/>
                  </a:lnTo>
                  <a:lnTo>
                    <a:pt x="376142" y="1497997"/>
                  </a:lnTo>
                  <a:lnTo>
                    <a:pt x="373094" y="1493139"/>
                  </a:lnTo>
                  <a:lnTo>
                    <a:pt x="363093" y="1492663"/>
                  </a:lnTo>
                  <a:lnTo>
                    <a:pt x="355092" y="1504378"/>
                  </a:lnTo>
                  <a:lnTo>
                    <a:pt x="352711" y="1497520"/>
                  </a:lnTo>
                  <a:lnTo>
                    <a:pt x="359092" y="1490472"/>
                  </a:lnTo>
                  <a:lnTo>
                    <a:pt x="360997" y="1476185"/>
                  </a:lnTo>
                  <a:lnTo>
                    <a:pt x="358616" y="1472374"/>
                  </a:lnTo>
                  <a:lnTo>
                    <a:pt x="352806" y="1473327"/>
                  </a:lnTo>
                  <a:lnTo>
                    <a:pt x="354235" y="1464755"/>
                  </a:lnTo>
                  <a:lnTo>
                    <a:pt x="350329" y="1456658"/>
                  </a:lnTo>
                  <a:lnTo>
                    <a:pt x="351091" y="1450753"/>
                  </a:lnTo>
                  <a:lnTo>
                    <a:pt x="360521" y="1447705"/>
                  </a:lnTo>
                  <a:lnTo>
                    <a:pt x="367094" y="1437132"/>
                  </a:lnTo>
                  <a:lnTo>
                    <a:pt x="372237" y="1441323"/>
                  </a:lnTo>
                  <a:lnTo>
                    <a:pt x="380333" y="1435703"/>
                  </a:lnTo>
                  <a:lnTo>
                    <a:pt x="387763" y="1410748"/>
                  </a:lnTo>
                  <a:lnTo>
                    <a:pt x="386810" y="1400175"/>
                  </a:lnTo>
                  <a:lnTo>
                    <a:pt x="369475" y="1386649"/>
                  </a:lnTo>
                  <a:lnTo>
                    <a:pt x="363569" y="1393031"/>
                  </a:lnTo>
                  <a:lnTo>
                    <a:pt x="357664" y="1393127"/>
                  </a:lnTo>
                  <a:lnTo>
                    <a:pt x="334804" y="1381411"/>
                  </a:lnTo>
                  <a:lnTo>
                    <a:pt x="304705" y="1393412"/>
                  </a:lnTo>
                  <a:lnTo>
                    <a:pt x="303276" y="1389316"/>
                  </a:lnTo>
                  <a:lnTo>
                    <a:pt x="294227" y="1385507"/>
                  </a:lnTo>
                  <a:lnTo>
                    <a:pt x="294418" y="1381411"/>
                  </a:lnTo>
                  <a:lnTo>
                    <a:pt x="285845" y="1378839"/>
                  </a:lnTo>
                  <a:lnTo>
                    <a:pt x="279749" y="1381030"/>
                  </a:lnTo>
                  <a:lnTo>
                    <a:pt x="277654" y="1371886"/>
                  </a:lnTo>
                  <a:lnTo>
                    <a:pt x="256603" y="1370076"/>
                  </a:lnTo>
                  <a:lnTo>
                    <a:pt x="234601" y="1354645"/>
                  </a:lnTo>
                  <a:lnTo>
                    <a:pt x="210598" y="1367504"/>
                  </a:lnTo>
                  <a:lnTo>
                    <a:pt x="199834" y="1361123"/>
                  </a:lnTo>
                  <a:lnTo>
                    <a:pt x="176403" y="1371505"/>
                  </a:lnTo>
                  <a:lnTo>
                    <a:pt x="163258" y="1364552"/>
                  </a:lnTo>
                  <a:lnTo>
                    <a:pt x="148495" y="1366647"/>
                  </a:lnTo>
                  <a:lnTo>
                    <a:pt x="160306" y="1333310"/>
                  </a:lnTo>
                  <a:lnTo>
                    <a:pt x="157353" y="1327976"/>
                  </a:lnTo>
                  <a:lnTo>
                    <a:pt x="142875" y="1321022"/>
                  </a:lnTo>
                  <a:lnTo>
                    <a:pt x="140017" y="1299686"/>
                  </a:lnTo>
                  <a:lnTo>
                    <a:pt x="111728" y="1278541"/>
                  </a:lnTo>
                  <a:lnTo>
                    <a:pt x="98965" y="1280922"/>
                  </a:lnTo>
                  <a:lnTo>
                    <a:pt x="76676" y="1290447"/>
                  </a:lnTo>
                  <a:lnTo>
                    <a:pt x="59626" y="1278255"/>
                  </a:lnTo>
                  <a:lnTo>
                    <a:pt x="53149" y="1266253"/>
                  </a:lnTo>
                  <a:lnTo>
                    <a:pt x="82391" y="1223677"/>
                  </a:lnTo>
                  <a:lnTo>
                    <a:pt x="82296" y="1218914"/>
                  </a:lnTo>
                  <a:lnTo>
                    <a:pt x="76295" y="1209961"/>
                  </a:lnTo>
                  <a:lnTo>
                    <a:pt x="79343" y="1196721"/>
                  </a:lnTo>
                  <a:lnTo>
                    <a:pt x="75724" y="1187958"/>
                  </a:lnTo>
                  <a:lnTo>
                    <a:pt x="77819" y="1185101"/>
                  </a:lnTo>
                  <a:lnTo>
                    <a:pt x="68199" y="1175671"/>
                  </a:lnTo>
                  <a:lnTo>
                    <a:pt x="69818" y="1162431"/>
                  </a:lnTo>
                  <a:lnTo>
                    <a:pt x="66580" y="1150334"/>
                  </a:lnTo>
                  <a:lnTo>
                    <a:pt x="61722" y="1145857"/>
                  </a:lnTo>
                  <a:lnTo>
                    <a:pt x="54864" y="1147001"/>
                  </a:lnTo>
                  <a:lnTo>
                    <a:pt x="53626" y="1143000"/>
                  </a:lnTo>
                  <a:lnTo>
                    <a:pt x="37528" y="1137380"/>
                  </a:lnTo>
                  <a:lnTo>
                    <a:pt x="28194" y="1127474"/>
                  </a:lnTo>
                  <a:lnTo>
                    <a:pt x="31909" y="1122998"/>
                  </a:lnTo>
                  <a:lnTo>
                    <a:pt x="31337" y="1116235"/>
                  </a:lnTo>
                  <a:lnTo>
                    <a:pt x="36481" y="1102043"/>
                  </a:lnTo>
                  <a:lnTo>
                    <a:pt x="28765" y="1093375"/>
                  </a:lnTo>
                  <a:lnTo>
                    <a:pt x="30289" y="1079945"/>
                  </a:lnTo>
                  <a:lnTo>
                    <a:pt x="22669" y="1071182"/>
                  </a:lnTo>
                  <a:lnTo>
                    <a:pt x="16097" y="1069467"/>
                  </a:lnTo>
                  <a:lnTo>
                    <a:pt x="16954" y="1044226"/>
                  </a:lnTo>
                  <a:lnTo>
                    <a:pt x="9525" y="1010031"/>
                  </a:lnTo>
                  <a:lnTo>
                    <a:pt x="15716" y="988219"/>
                  </a:lnTo>
                  <a:lnTo>
                    <a:pt x="23241" y="986409"/>
                  </a:lnTo>
                  <a:lnTo>
                    <a:pt x="23146" y="974217"/>
                  </a:lnTo>
                  <a:lnTo>
                    <a:pt x="61341" y="959072"/>
                  </a:lnTo>
                  <a:lnTo>
                    <a:pt x="74485" y="944785"/>
                  </a:lnTo>
                  <a:lnTo>
                    <a:pt x="90964" y="912971"/>
                  </a:lnTo>
                  <a:lnTo>
                    <a:pt x="97917" y="905065"/>
                  </a:lnTo>
                  <a:lnTo>
                    <a:pt x="112490" y="899255"/>
                  </a:lnTo>
                  <a:lnTo>
                    <a:pt x="124396" y="886396"/>
                  </a:lnTo>
                  <a:lnTo>
                    <a:pt x="122968" y="884873"/>
                  </a:lnTo>
                  <a:lnTo>
                    <a:pt x="164497" y="872109"/>
                  </a:lnTo>
                  <a:lnTo>
                    <a:pt x="182785" y="872395"/>
                  </a:lnTo>
                  <a:lnTo>
                    <a:pt x="188214" y="856393"/>
                  </a:lnTo>
                  <a:lnTo>
                    <a:pt x="199358" y="847820"/>
                  </a:lnTo>
                  <a:lnTo>
                    <a:pt x="216789" y="848582"/>
                  </a:lnTo>
                  <a:lnTo>
                    <a:pt x="219456" y="841343"/>
                  </a:lnTo>
                  <a:lnTo>
                    <a:pt x="217741" y="830866"/>
                  </a:lnTo>
                  <a:lnTo>
                    <a:pt x="231267" y="827627"/>
                  </a:lnTo>
                  <a:lnTo>
                    <a:pt x="236410" y="815721"/>
                  </a:lnTo>
                  <a:lnTo>
                    <a:pt x="235553" y="807720"/>
                  </a:lnTo>
                  <a:lnTo>
                    <a:pt x="240506" y="788003"/>
                  </a:lnTo>
                  <a:lnTo>
                    <a:pt x="238411" y="777526"/>
                  </a:lnTo>
                  <a:lnTo>
                    <a:pt x="240506" y="773906"/>
                  </a:lnTo>
                  <a:lnTo>
                    <a:pt x="262033" y="777240"/>
                  </a:lnTo>
                  <a:lnTo>
                    <a:pt x="261842" y="780860"/>
                  </a:lnTo>
                  <a:lnTo>
                    <a:pt x="280130" y="781621"/>
                  </a:lnTo>
                  <a:lnTo>
                    <a:pt x="307276" y="773335"/>
                  </a:lnTo>
                  <a:lnTo>
                    <a:pt x="317468" y="776764"/>
                  </a:lnTo>
                  <a:lnTo>
                    <a:pt x="330136" y="761905"/>
                  </a:lnTo>
                  <a:lnTo>
                    <a:pt x="326803" y="752665"/>
                  </a:lnTo>
                  <a:lnTo>
                    <a:pt x="332327" y="741140"/>
                  </a:lnTo>
                  <a:lnTo>
                    <a:pt x="350901" y="735330"/>
                  </a:lnTo>
                  <a:lnTo>
                    <a:pt x="355092" y="725615"/>
                  </a:lnTo>
                  <a:lnTo>
                    <a:pt x="351187" y="719423"/>
                  </a:lnTo>
                  <a:lnTo>
                    <a:pt x="346138" y="720757"/>
                  </a:lnTo>
                  <a:lnTo>
                    <a:pt x="344233" y="714280"/>
                  </a:lnTo>
                  <a:lnTo>
                    <a:pt x="348424" y="710279"/>
                  </a:lnTo>
                  <a:lnTo>
                    <a:pt x="338899" y="705517"/>
                  </a:lnTo>
                  <a:lnTo>
                    <a:pt x="340042" y="703802"/>
                  </a:lnTo>
                  <a:lnTo>
                    <a:pt x="352139" y="709327"/>
                  </a:lnTo>
                  <a:lnTo>
                    <a:pt x="366141" y="707898"/>
                  </a:lnTo>
                  <a:lnTo>
                    <a:pt x="374047" y="709994"/>
                  </a:lnTo>
                  <a:lnTo>
                    <a:pt x="380428" y="721519"/>
                  </a:lnTo>
                  <a:lnTo>
                    <a:pt x="375952" y="739902"/>
                  </a:lnTo>
                  <a:lnTo>
                    <a:pt x="379000" y="745331"/>
                  </a:lnTo>
                  <a:lnTo>
                    <a:pt x="389668" y="748379"/>
                  </a:lnTo>
                  <a:lnTo>
                    <a:pt x="392239" y="752380"/>
                  </a:lnTo>
                  <a:lnTo>
                    <a:pt x="389953" y="776192"/>
                  </a:lnTo>
                  <a:lnTo>
                    <a:pt x="404622" y="781812"/>
                  </a:lnTo>
                  <a:lnTo>
                    <a:pt x="411956" y="782098"/>
                  </a:lnTo>
                  <a:lnTo>
                    <a:pt x="418624" y="776954"/>
                  </a:lnTo>
                  <a:lnTo>
                    <a:pt x="429673" y="754856"/>
                  </a:lnTo>
                  <a:lnTo>
                    <a:pt x="428530" y="716185"/>
                  </a:lnTo>
                  <a:lnTo>
                    <a:pt x="431387" y="710946"/>
                  </a:lnTo>
                  <a:lnTo>
                    <a:pt x="460534" y="706279"/>
                  </a:lnTo>
                  <a:lnTo>
                    <a:pt x="480727" y="714756"/>
                  </a:lnTo>
                  <a:lnTo>
                    <a:pt x="498348" y="713423"/>
                  </a:lnTo>
                  <a:lnTo>
                    <a:pt x="497681" y="715327"/>
                  </a:lnTo>
                  <a:lnTo>
                    <a:pt x="509778" y="720185"/>
                  </a:lnTo>
                  <a:lnTo>
                    <a:pt x="513683" y="727139"/>
                  </a:lnTo>
                  <a:lnTo>
                    <a:pt x="525018" y="724948"/>
                  </a:lnTo>
                  <a:lnTo>
                    <a:pt x="525304" y="727139"/>
                  </a:lnTo>
                  <a:lnTo>
                    <a:pt x="531590" y="728663"/>
                  </a:lnTo>
                  <a:lnTo>
                    <a:pt x="542735" y="710565"/>
                  </a:lnTo>
                  <a:lnTo>
                    <a:pt x="552545" y="711613"/>
                  </a:lnTo>
                  <a:lnTo>
                    <a:pt x="559403" y="707517"/>
                  </a:lnTo>
                  <a:lnTo>
                    <a:pt x="567595" y="712756"/>
                  </a:lnTo>
                  <a:lnTo>
                    <a:pt x="572072" y="704850"/>
                  </a:lnTo>
                  <a:lnTo>
                    <a:pt x="574929" y="706279"/>
                  </a:lnTo>
                  <a:lnTo>
                    <a:pt x="572834" y="710660"/>
                  </a:lnTo>
                  <a:lnTo>
                    <a:pt x="578168" y="712089"/>
                  </a:lnTo>
                  <a:lnTo>
                    <a:pt x="584359" y="719519"/>
                  </a:lnTo>
                  <a:lnTo>
                    <a:pt x="583120" y="721138"/>
                  </a:lnTo>
                  <a:lnTo>
                    <a:pt x="597599" y="730758"/>
                  </a:lnTo>
                  <a:lnTo>
                    <a:pt x="605504" y="732663"/>
                  </a:lnTo>
                  <a:lnTo>
                    <a:pt x="627412" y="728186"/>
                  </a:lnTo>
                  <a:lnTo>
                    <a:pt x="633412" y="722281"/>
                  </a:lnTo>
                  <a:lnTo>
                    <a:pt x="596837" y="698468"/>
                  </a:lnTo>
                  <a:lnTo>
                    <a:pt x="592836" y="687324"/>
                  </a:lnTo>
                  <a:lnTo>
                    <a:pt x="600170" y="685705"/>
                  </a:lnTo>
                  <a:lnTo>
                    <a:pt x="593122" y="673989"/>
                  </a:lnTo>
                  <a:lnTo>
                    <a:pt x="599408" y="665321"/>
                  </a:lnTo>
                  <a:lnTo>
                    <a:pt x="614743" y="658559"/>
                  </a:lnTo>
                  <a:lnTo>
                    <a:pt x="621983" y="658844"/>
                  </a:lnTo>
                  <a:lnTo>
                    <a:pt x="625316" y="653129"/>
                  </a:lnTo>
                  <a:lnTo>
                    <a:pt x="636080" y="668465"/>
                  </a:lnTo>
                  <a:lnTo>
                    <a:pt x="640366" y="661225"/>
                  </a:lnTo>
                  <a:lnTo>
                    <a:pt x="639509" y="657035"/>
                  </a:lnTo>
                  <a:lnTo>
                    <a:pt x="643414" y="655034"/>
                  </a:lnTo>
                  <a:lnTo>
                    <a:pt x="668845" y="665321"/>
                  </a:lnTo>
                  <a:lnTo>
                    <a:pt x="685800" y="656368"/>
                  </a:lnTo>
                  <a:lnTo>
                    <a:pt x="687038" y="645795"/>
                  </a:lnTo>
                  <a:lnTo>
                    <a:pt x="699230" y="616934"/>
                  </a:lnTo>
                  <a:lnTo>
                    <a:pt x="693896" y="613791"/>
                  </a:lnTo>
                  <a:lnTo>
                    <a:pt x="693039" y="606362"/>
                  </a:lnTo>
                  <a:lnTo>
                    <a:pt x="699421" y="603599"/>
                  </a:lnTo>
                  <a:lnTo>
                    <a:pt x="706945" y="591217"/>
                  </a:lnTo>
                  <a:lnTo>
                    <a:pt x="716470" y="587312"/>
                  </a:lnTo>
                  <a:lnTo>
                    <a:pt x="715899" y="574167"/>
                  </a:lnTo>
                  <a:lnTo>
                    <a:pt x="705612" y="571976"/>
                  </a:lnTo>
                  <a:lnTo>
                    <a:pt x="696944" y="565214"/>
                  </a:lnTo>
                  <a:lnTo>
                    <a:pt x="694563" y="553307"/>
                  </a:lnTo>
                  <a:lnTo>
                    <a:pt x="710089" y="542735"/>
                  </a:lnTo>
                  <a:lnTo>
                    <a:pt x="717042" y="522351"/>
                  </a:lnTo>
                  <a:lnTo>
                    <a:pt x="726948" y="515017"/>
                  </a:lnTo>
                  <a:lnTo>
                    <a:pt x="725710" y="506825"/>
                  </a:lnTo>
                  <a:lnTo>
                    <a:pt x="737235" y="502920"/>
                  </a:lnTo>
                  <a:lnTo>
                    <a:pt x="757047" y="481679"/>
                  </a:lnTo>
                  <a:lnTo>
                    <a:pt x="767905" y="477774"/>
                  </a:lnTo>
                  <a:lnTo>
                    <a:pt x="785146" y="500825"/>
                  </a:lnTo>
                  <a:lnTo>
                    <a:pt x="783431" y="501872"/>
                  </a:lnTo>
                  <a:lnTo>
                    <a:pt x="792766" y="508444"/>
                  </a:lnTo>
                  <a:lnTo>
                    <a:pt x="788289" y="514160"/>
                  </a:lnTo>
                  <a:lnTo>
                    <a:pt x="793433" y="516350"/>
                  </a:lnTo>
                  <a:lnTo>
                    <a:pt x="796957" y="512921"/>
                  </a:lnTo>
                  <a:lnTo>
                    <a:pt x="799052" y="514731"/>
                  </a:lnTo>
                  <a:lnTo>
                    <a:pt x="792956" y="520256"/>
                  </a:lnTo>
                  <a:lnTo>
                    <a:pt x="798576" y="521494"/>
                  </a:lnTo>
                  <a:lnTo>
                    <a:pt x="795242" y="539782"/>
                  </a:lnTo>
                  <a:lnTo>
                    <a:pt x="799624" y="552355"/>
                  </a:lnTo>
                  <a:lnTo>
                    <a:pt x="810959" y="543687"/>
                  </a:lnTo>
                  <a:lnTo>
                    <a:pt x="819626" y="547973"/>
                  </a:lnTo>
                  <a:lnTo>
                    <a:pt x="822484" y="536162"/>
                  </a:lnTo>
                  <a:lnTo>
                    <a:pt x="825722" y="535210"/>
                  </a:lnTo>
                  <a:lnTo>
                    <a:pt x="828008" y="539306"/>
                  </a:lnTo>
                  <a:lnTo>
                    <a:pt x="832485" y="537305"/>
                  </a:lnTo>
                  <a:lnTo>
                    <a:pt x="834962" y="545021"/>
                  </a:lnTo>
                  <a:lnTo>
                    <a:pt x="838486" y="543877"/>
                  </a:lnTo>
                  <a:lnTo>
                    <a:pt x="843343" y="548164"/>
                  </a:lnTo>
                  <a:lnTo>
                    <a:pt x="849059" y="545687"/>
                  </a:lnTo>
                  <a:lnTo>
                    <a:pt x="846201" y="537591"/>
                  </a:lnTo>
                  <a:lnTo>
                    <a:pt x="854107" y="528352"/>
                  </a:lnTo>
                  <a:lnTo>
                    <a:pt x="855535" y="518731"/>
                  </a:lnTo>
                  <a:lnTo>
                    <a:pt x="871442" y="513112"/>
                  </a:lnTo>
                  <a:lnTo>
                    <a:pt x="873824" y="491014"/>
                  </a:lnTo>
                  <a:lnTo>
                    <a:pt x="894016" y="490442"/>
                  </a:lnTo>
                  <a:lnTo>
                    <a:pt x="894302" y="487108"/>
                  </a:lnTo>
                  <a:lnTo>
                    <a:pt x="923353" y="481012"/>
                  </a:lnTo>
                  <a:lnTo>
                    <a:pt x="928973" y="474535"/>
                  </a:lnTo>
                  <a:lnTo>
                    <a:pt x="949357" y="470440"/>
                  </a:lnTo>
                  <a:lnTo>
                    <a:pt x="952405" y="467963"/>
                  </a:lnTo>
                  <a:lnTo>
                    <a:pt x="947166" y="460248"/>
                  </a:lnTo>
                  <a:lnTo>
                    <a:pt x="950690" y="456724"/>
                  </a:lnTo>
                  <a:lnTo>
                    <a:pt x="961739" y="456248"/>
                  </a:lnTo>
                  <a:lnTo>
                    <a:pt x="962882" y="452247"/>
                  </a:lnTo>
                  <a:lnTo>
                    <a:pt x="972979" y="448818"/>
                  </a:lnTo>
                  <a:lnTo>
                    <a:pt x="980503" y="442627"/>
                  </a:lnTo>
                  <a:lnTo>
                    <a:pt x="990314" y="443484"/>
                  </a:lnTo>
                  <a:lnTo>
                    <a:pt x="999268" y="449866"/>
                  </a:lnTo>
                  <a:lnTo>
                    <a:pt x="1010984" y="447675"/>
                  </a:lnTo>
                  <a:lnTo>
                    <a:pt x="1013841" y="444627"/>
                  </a:lnTo>
                  <a:lnTo>
                    <a:pt x="1022604" y="444437"/>
                  </a:lnTo>
                  <a:lnTo>
                    <a:pt x="1026414" y="435959"/>
                  </a:lnTo>
                  <a:lnTo>
                    <a:pt x="1020128" y="424529"/>
                  </a:lnTo>
                  <a:lnTo>
                    <a:pt x="1021270" y="397192"/>
                  </a:lnTo>
                  <a:lnTo>
                    <a:pt x="1027271" y="381381"/>
                  </a:lnTo>
                  <a:lnTo>
                    <a:pt x="1036701" y="372904"/>
                  </a:lnTo>
                  <a:lnTo>
                    <a:pt x="1043654" y="351758"/>
                  </a:lnTo>
                  <a:lnTo>
                    <a:pt x="1059561" y="349472"/>
                  </a:lnTo>
                  <a:lnTo>
                    <a:pt x="1070705" y="356235"/>
                  </a:lnTo>
                  <a:lnTo>
                    <a:pt x="1103185" y="340519"/>
                  </a:lnTo>
                  <a:lnTo>
                    <a:pt x="1135380" y="331660"/>
                  </a:lnTo>
                  <a:lnTo>
                    <a:pt x="1140523" y="312325"/>
                  </a:lnTo>
                  <a:lnTo>
                    <a:pt x="1137666" y="300895"/>
                  </a:lnTo>
                  <a:lnTo>
                    <a:pt x="1149668" y="290227"/>
                  </a:lnTo>
                  <a:lnTo>
                    <a:pt x="1149286" y="276892"/>
                  </a:lnTo>
                  <a:lnTo>
                    <a:pt x="1162717" y="262128"/>
                  </a:lnTo>
                  <a:lnTo>
                    <a:pt x="1184243" y="250317"/>
                  </a:lnTo>
                  <a:lnTo>
                    <a:pt x="1186148" y="240125"/>
                  </a:lnTo>
                  <a:lnTo>
                    <a:pt x="1199293" y="232696"/>
                  </a:lnTo>
                  <a:lnTo>
                    <a:pt x="1203293" y="226885"/>
                  </a:lnTo>
                  <a:lnTo>
                    <a:pt x="1204246" y="214884"/>
                  </a:lnTo>
                  <a:lnTo>
                    <a:pt x="1198531" y="212788"/>
                  </a:lnTo>
                  <a:lnTo>
                    <a:pt x="1204627" y="197072"/>
                  </a:lnTo>
                  <a:lnTo>
                    <a:pt x="1212914" y="186309"/>
                  </a:lnTo>
                  <a:lnTo>
                    <a:pt x="1213390" y="180213"/>
                  </a:lnTo>
                  <a:lnTo>
                    <a:pt x="1201960" y="177451"/>
                  </a:lnTo>
                  <a:lnTo>
                    <a:pt x="1191292" y="170497"/>
                  </a:lnTo>
                  <a:lnTo>
                    <a:pt x="1197007" y="166497"/>
                  </a:lnTo>
                  <a:lnTo>
                    <a:pt x="1201388" y="166973"/>
                  </a:lnTo>
                  <a:lnTo>
                    <a:pt x="1218248" y="160210"/>
                  </a:lnTo>
                  <a:lnTo>
                    <a:pt x="1224344" y="145828"/>
                  </a:lnTo>
                  <a:lnTo>
                    <a:pt x="1228915" y="144113"/>
                  </a:lnTo>
                  <a:lnTo>
                    <a:pt x="1230630" y="136017"/>
                  </a:lnTo>
                  <a:lnTo>
                    <a:pt x="1231011" y="114871"/>
                  </a:lnTo>
                  <a:lnTo>
                    <a:pt x="1225582" y="104775"/>
                  </a:lnTo>
                  <a:lnTo>
                    <a:pt x="1228344" y="104394"/>
                  </a:lnTo>
                  <a:lnTo>
                    <a:pt x="1229582" y="97250"/>
                  </a:lnTo>
                  <a:lnTo>
                    <a:pt x="1230154" y="91440"/>
                  </a:lnTo>
                  <a:lnTo>
                    <a:pt x="1225868" y="79057"/>
                  </a:lnTo>
                  <a:lnTo>
                    <a:pt x="1229011" y="69913"/>
                  </a:lnTo>
                  <a:lnTo>
                    <a:pt x="1223772" y="64103"/>
                  </a:lnTo>
                  <a:lnTo>
                    <a:pt x="1223581" y="54197"/>
                  </a:lnTo>
                  <a:lnTo>
                    <a:pt x="1214342" y="50006"/>
                  </a:lnTo>
                  <a:lnTo>
                    <a:pt x="1203579" y="38290"/>
                  </a:lnTo>
                  <a:lnTo>
                    <a:pt x="1209008" y="32766"/>
                  </a:lnTo>
                  <a:lnTo>
                    <a:pt x="1223391" y="28575"/>
                  </a:lnTo>
                  <a:lnTo>
                    <a:pt x="1257205" y="39243"/>
                  </a:lnTo>
                  <a:lnTo>
                    <a:pt x="1278160" y="32671"/>
                  </a:lnTo>
                  <a:lnTo>
                    <a:pt x="1302353" y="36766"/>
                  </a:lnTo>
                  <a:lnTo>
                    <a:pt x="1337691" y="23336"/>
                  </a:lnTo>
                  <a:lnTo>
                    <a:pt x="1356741" y="11620"/>
                  </a:lnTo>
                  <a:lnTo>
                    <a:pt x="1366552" y="9525"/>
                  </a:lnTo>
                  <a:lnTo>
                    <a:pt x="1395222" y="20193"/>
                  </a:lnTo>
                  <a:lnTo>
                    <a:pt x="1399889" y="19240"/>
                  </a:lnTo>
                  <a:lnTo>
                    <a:pt x="1407414" y="22288"/>
                  </a:lnTo>
                  <a:lnTo>
                    <a:pt x="1413224" y="26289"/>
                  </a:lnTo>
                  <a:lnTo>
                    <a:pt x="1413224" y="34385"/>
                  </a:lnTo>
                  <a:lnTo>
                    <a:pt x="1419035" y="36671"/>
                  </a:lnTo>
                  <a:lnTo>
                    <a:pt x="1422178" y="43148"/>
                  </a:lnTo>
                  <a:lnTo>
                    <a:pt x="1427988" y="47244"/>
                  </a:lnTo>
                  <a:lnTo>
                    <a:pt x="1436180" y="48006"/>
                  </a:lnTo>
                  <a:lnTo>
                    <a:pt x="1441704" y="44386"/>
                  </a:lnTo>
                  <a:lnTo>
                    <a:pt x="1458087" y="53721"/>
                  </a:lnTo>
                  <a:lnTo>
                    <a:pt x="1467802" y="48006"/>
                  </a:lnTo>
                  <a:lnTo>
                    <a:pt x="1470755" y="53530"/>
                  </a:lnTo>
                  <a:lnTo>
                    <a:pt x="1482471" y="54197"/>
                  </a:lnTo>
                  <a:lnTo>
                    <a:pt x="1490567" y="58198"/>
                  </a:lnTo>
                  <a:lnTo>
                    <a:pt x="1496663" y="64198"/>
                  </a:lnTo>
                  <a:lnTo>
                    <a:pt x="1518761" y="75343"/>
                  </a:lnTo>
                  <a:lnTo>
                    <a:pt x="1524095" y="82105"/>
                  </a:lnTo>
                  <a:lnTo>
                    <a:pt x="1523048" y="92583"/>
                  </a:lnTo>
                  <a:lnTo>
                    <a:pt x="1529620" y="95917"/>
                  </a:lnTo>
                  <a:lnTo>
                    <a:pt x="1537240" y="106966"/>
                  </a:lnTo>
                  <a:lnTo>
                    <a:pt x="1534477" y="118015"/>
                  </a:lnTo>
                  <a:lnTo>
                    <a:pt x="1524190" y="133921"/>
                  </a:lnTo>
                  <a:lnTo>
                    <a:pt x="1519619" y="164973"/>
                  </a:lnTo>
                  <a:lnTo>
                    <a:pt x="1513046" y="172212"/>
                  </a:lnTo>
                  <a:lnTo>
                    <a:pt x="1512856" y="177165"/>
                  </a:lnTo>
                  <a:lnTo>
                    <a:pt x="1502188" y="180880"/>
                  </a:lnTo>
                  <a:lnTo>
                    <a:pt x="1493806" y="179356"/>
                  </a:lnTo>
                  <a:lnTo>
                    <a:pt x="1485329" y="185356"/>
                  </a:lnTo>
                  <a:lnTo>
                    <a:pt x="1498473" y="193262"/>
                  </a:lnTo>
                  <a:lnTo>
                    <a:pt x="1519238" y="211836"/>
                  </a:lnTo>
                  <a:lnTo>
                    <a:pt x="1532287" y="211645"/>
                  </a:lnTo>
                  <a:lnTo>
                    <a:pt x="1537526" y="215075"/>
                  </a:lnTo>
                  <a:lnTo>
                    <a:pt x="1549527" y="215741"/>
                  </a:lnTo>
                  <a:lnTo>
                    <a:pt x="1586294" y="230314"/>
                  </a:lnTo>
                  <a:lnTo>
                    <a:pt x="1582484" y="246316"/>
                  </a:lnTo>
                  <a:lnTo>
                    <a:pt x="1592294" y="239839"/>
                  </a:lnTo>
                  <a:lnTo>
                    <a:pt x="1600962" y="237934"/>
                  </a:lnTo>
                  <a:lnTo>
                    <a:pt x="1600105" y="246697"/>
                  </a:lnTo>
                  <a:lnTo>
                    <a:pt x="1606391" y="246793"/>
                  </a:lnTo>
                  <a:lnTo>
                    <a:pt x="1606010" y="255841"/>
                  </a:lnTo>
                  <a:lnTo>
                    <a:pt x="1597819" y="260699"/>
                  </a:lnTo>
                  <a:lnTo>
                    <a:pt x="1598390" y="267367"/>
                  </a:lnTo>
                  <a:lnTo>
                    <a:pt x="1588960" y="269081"/>
                  </a:lnTo>
                  <a:lnTo>
                    <a:pt x="1589818" y="273463"/>
                  </a:lnTo>
                  <a:lnTo>
                    <a:pt x="1593723" y="274891"/>
                  </a:lnTo>
                  <a:lnTo>
                    <a:pt x="1588865" y="281273"/>
                  </a:lnTo>
                  <a:lnTo>
                    <a:pt x="1595056" y="297561"/>
                  </a:lnTo>
                  <a:lnTo>
                    <a:pt x="1607153" y="297371"/>
                  </a:lnTo>
                  <a:lnTo>
                    <a:pt x="1616297" y="301371"/>
                  </a:lnTo>
                  <a:lnTo>
                    <a:pt x="1617440" y="304800"/>
                  </a:lnTo>
                  <a:lnTo>
                    <a:pt x="1643825" y="302514"/>
                  </a:lnTo>
                  <a:lnTo>
                    <a:pt x="1658398" y="304895"/>
                  </a:lnTo>
                  <a:lnTo>
                    <a:pt x="1669923" y="315182"/>
                  </a:lnTo>
                  <a:lnTo>
                    <a:pt x="1669923" y="320516"/>
                  </a:lnTo>
                  <a:lnTo>
                    <a:pt x="1640681" y="324231"/>
                  </a:lnTo>
                  <a:lnTo>
                    <a:pt x="1639443" y="338614"/>
                  </a:lnTo>
                  <a:lnTo>
                    <a:pt x="1637633" y="338614"/>
                  </a:lnTo>
                  <a:lnTo>
                    <a:pt x="1637252" y="343948"/>
                  </a:lnTo>
                  <a:lnTo>
                    <a:pt x="1634871" y="344138"/>
                  </a:lnTo>
                  <a:lnTo>
                    <a:pt x="1636300" y="359092"/>
                  </a:lnTo>
                  <a:lnTo>
                    <a:pt x="1632014" y="361283"/>
                  </a:lnTo>
                  <a:lnTo>
                    <a:pt x="1636490" y="379381"/>
                  </a:lnTo>
                  <a:lnTo>
                    <a:pt x="1624489" y="389287"/>
                  </a:lnTo>
                  <a:lnTo>
                    <a:pt x="1622869" y="397573"/>
                  </a:lnTo>
                  <a:lnTo>
                    <a:pt x="1614202" y="401383"/>
                  </a:lnTo>
                  <a:lnTo>
                    <a:pt x="1615059" y="409385"/>
                  </a:lnTo>
                  <a:lnTo>
                    <a:pt x="1611344" y="425101"/>
                  </a:lnTo>
                  <a:lnTo>
                    <a:pt x="1599248" y="425291"/>
                  </a:lnTo>
                  <a:lnTo>
                    <a:pt x="1603724" y="431959"/>
                  </a:lnTo>
                  <a:lnTo>
                    <a:pt x="1616964" y="435007"/>
                  </a:lnTo>
                  <a:lnTo>
                    <a:pt x="1626965" y="443103"/>
                  </a:lnTo>
                  <a:lnTo>
                    <a:pt x="1613059" y="465106"/>
                  </a:lnTo>
                  <a:lnTo>
                    <a:pt x="1616869" y="475488"/>
                  </a:lnTo>
                  <a:lnTo>
                    <a:pt x="1614773" y="484441"/>
                  </a:lnTo>
                  <a:lnTo>
                    <a:pt x="1606106" y="490728"/>
                  </a:lnTo>
                  <a:lnTo>
                    <a:pt x="1604010" y="498253"/>
                  </a:lnTo>
                  <a:lnTo>
                    <a:pt x="1589437" y="498158"/>
                  </a:lnTo>
                  <a:lnTo>
                    <a:pt x="1587151" y="505301"/>
                  </a:lnTo>
                  <a:lnTo>
                    <a:pt x="1583531" y="527018"/>
                  </a:lnTo>
                  <a:lnTo>
                    <a:pt x="1587341" y="527018"/>
                  </a:lnTo>
                  <a:lnTo>
                    <a:pt x="1590865" y="540163"/>
                  </a:lnTo>
                  <a:lnTo>
                    <a:pt x="1587722" y="540258"/>
                  </a:lnTo>
                  <a:lnTo>
                    <a:pt x="1586865" y="544259"/>
                  </a:lnTo>
                  <a:lnTo>
                    <a:pt x="1580864" y="543973"/>
                  </a:lnTo>
                  <a:lnTo>
                    <a:pt x="1586008" y="557403"/>
                  </a:lnTo>
                  <a:lnTo>
                    <a:pt x="1582960" y="558641"/>
                  </a:lnTo>
                  <a:lnTo>
                    <a:pt x="1585055" y="572357"/>
                  </a:lnTo>
                  <a:lnTo>
                    <a:pt x="1590865" y="572167"/>
                  </a:lnTo>
                  <a:lnTo>
                    <a:pt x="1592009" y="577787"/>
                  </a:lnTo>
                  <a:lnTo>
                    <a:pt x="1572959" y="586073"/>
                  </a:lnTo>
                  <a:lnTo>
                    <a:pt x="1566863" y="592265"/>
                  </a:lnTo>
                  <a:lnTo>
                    <a:pt x="1567910" y="601790"/>
                  </a:lnTo>
                  <a:lnTo>
                    <a:pt x="1573054" y="608838"/>
                  </a:lnTo>
                  <a:lnTo>
                    <a:pt x="1577816" y="607981"/>
                  </a:lnTo>
                  <a:lnTo>
                    <a:pt x="1592580" y="615410"/>
                  </a:lnTo>
                  <a:lnTo>
                    <a:pt x="1597438" y="623506"/>
                  </a:lnTo>
                  <a:lnTo>
                    <a:pt x="1594104" y="625792"/>
                  </a:lnTo>
                  <a:lnTo>
                    <a:pt x="1600676" y="634365"/>
                  </a:lnTo>
                  <a:lnTo>
                    <a:pt x="1597438" y="637699"/>
                  </a:lnTo>
                  <a:lnTo>
                    <a:pt x="1612678" y="660464"/>
                  </a:lnTo>
                  <a:lnTo>
                    <a:pt x="1623060" y="671227"/>
                  </a:lnTo>
                  <a:lnTo>
                    <a:pt x="1624013" y="682181"/>
                  </a:lnTo>
                  <a:lnTo>
                    <a:pt x="1618107" y="687419"/>
                  </a:lnTo>
                  <a:lnTo>
                    <a:pt x="1590199" y="694277"/>
                  </a:lnTo>
                  <a:lnTo>
                    <a:pt x="1580674" y="705898"/>
                  </a:lnTo>
                  <a:lnTo>
                    <a:pt x="1573625" y="710184"/>
                  </a:lnTo>
                  <a:lnTo>
                    <a:pt x="1557623" y="712089"/>
                  </a:lnTo>
                  <a:lnTo>
                    <a:pt x="1551718" y="715327"/>
                  </a:lnTo>
                  <a:lnTo>
                    <a:pt x="1541145" y="713042"/>
                  </a:lnTo>
                  <a:lnTo>
                    <a:pt x="1539050" y="722090"/>
                  </a:lnTo>
                  <a:lnTo>
                    <a:pt x="1548860" y="723043"/>
                  </a:lnTo>
                  <a:lnTo>
                    <a:pt x="1550289" y="726186"/>
                  </a:lnTo>
                  <a:lnTo>
                    <a:pt x="1557814" y="723995"/>
                  </a:lnTo>
                  <a:lnTo>
                    <a:pt x="1573149" y="724471"/>
                  </a:lnTo>
                  <a:lnTo>
                    <a:pt x="1573244" y="726662"/>
                  </a:lnTo>
                  <a:lnTo>
                    <a:pt x="1577626" y="726948"/>
                  </a:lnTo>
                  <a:lnTo>
                    <a:pt x="1578673" y="742760"/>
                  </a:lnTo>
                  <a:lnTo>
                    <a:pt x="1565624" y="741902"/>
                  </a:lnTo>
                  <a:lnTo>
                    <a:pt x="1569339" y="753427"/>
                  </a:lnTo>
                  <a:lnTo>
                    <a:pt x="1580960" y="764191"/>
                  </a:lnTo>
                  <a:lnTo>
                    <a:pt x="1562005" y="754761"/>
                  </a:lnTo>
                  <a:lnTo>
                    <a:pt x="1545622" y="752094"/>
                  </a:lnTo>
                  <a:lnTo>
                    <a:pt x="1535811" y="745903"/>
                  </a:lnTo>
                  <a:lnTo>
                    <a:pt x="1536097" y="763429"/>
                  </a:lnTo>
                  <a:lnTo>
                    <a:pt x="1533144" y="762762"/>
                  </a:lnTo>
                  <a:lnTo>
                    <a:pt x="1533239" y="771906"/>
                  </a:lnTo>
                  <a:lnTo>
                    <a:pt x="1518190" y="768477"/>
                  </a:lnTo>
                  <a:lnTo>
                    <a:pt x="1517999" y="770192"/>
                  </a:lnTo>
                  <a:lnTo>
                    <a:pt x="1517904" y="780479"/>
                  </a:lnTo>
                  <a:lnTo>
                    <a:pt x="1559433" y="792861"/>
                  </a:lnTo>
                  <a:lnTo>
                    <a:pt x="1560671" y="801815"/>
                  </a:lnTo>
                  <a:lnTo>
                    <a:pt x="1555718" y="805910"/>
                  </a:lnTo>
                  <a:lnTo>
                    <a:pt x="1556956" y="813625"/>
                  </a:lnTo>
                  <a:lnTo>
                    <a:pt x="1561052" y="813340"/>
                  </a:lnTo>
                  <a:lnTo>
                    <a:pt x="1561624" y="815912"/>
                  </a:lnTo>
                  <a:lnTo>
                    <a:pt x="1556385" y="817531"/>
                  </a:lnTo>
                  <a:lnTo>
                    <a:pt x="1561624" y="832294"/>
                  </a:lnTo>
                  <a:lnTo>
                    <a:pt x="1565815" y="830294"/>
                  </a:lnTo>
                  <a:lnTo>
                    <a:pt x="1566101" y="832675"/>
                  </a:lnTo>
                  <a:lnTo>
                    <a:pt x="1563815" y="845248"/>
                  </a:lnTo>
                  <a:lnTo>
                    <a:pt x="1558195" y="852106"/>
                  </a:lnTo>
                  <a:lnTo>
                    <a:pt x="1555718" y="876967"/>
                  </a:lnTo>
                  <a:lnTo>
                    <a:pt x="1558861" y="879824"/>
                  </a:lnTo>
                  <a:lnTo>
                    <a:pt x="1567244" y="878205"/>
                  </a:lnTo>
                  <a:lnTo>
                    <a:pt x="1576673" y="871156"/>
                  </a:lnTo>
                  <a:lnTo>
                    <a:pt x="1581531" y="875062"/>
                  </a:lnTo>
                  <a:lnTo>
                    <a:pt x="1594580" y="909923"/>
                  </a:lnTo>
                  <a:lnTo>
                    <a:pt x="1596485" y="931736"/>
                  </a:lnTo>
                  <a:lnTo>
                    <a:pt x="1619345" y="957263"/>
                  </a:lnTo>
                  <a:lnTo>
                    <a:pt x="1627537" y="963263"/>
                  </a:lnTo>
                  <a:lnTo>
                    <a:pt x="1635823" y="965740"/>
                  </a:lnTo>
                  <a:lnTo>
                    <a:pt x="1637348" y="971455"/>
                  </a:lnTo>
                  <a:lnTo>
                    <a:pt x="1639252" y="979456"/>
                  </a:lnTo>
                  <a:lnTo>
                    <a:pt x="1633442" y="998791"/>
                  </a:lnTo>
                  <a:lnTo>
                    <a:pt x="1612773" y="1026128"/>
                  </a:lnTo>
                  <a:lnTo>
                    <a:pt x="1577054" y="1051274"/>
                  </a:lnTo>
                  <a:lnTo>
                    <a:pt x="1566386" y="1054703"/>
                  </a:lnTo>
                  <a:lnTo>
                    <a:pt x="1555814" y="1064133"/>
                  </a:lnTo>
                  <a:lnTo>
                    <a:pt x="1535621" y="1072515"/>
                  </a:lnTo>
                  <a:lnTo>
                    <a:pt x="1533811" y="1087184"/>
                  </a:lnTo>
                  <a:lnTo>
                    <a:pt x="1534954" y="1097852"/>
                  </a:lnTo>
                  <a:lnTo>
                    <a:pt x="1502378" y="1100423"/>
                  </a:lnTo>
                  <a:lnTo>
                    <a:pt x="1475804" y="1098137"/>
                  </a:lnTo>
                  <a:lnTo>
                    <a:pt x="1471136" y="1100899"/>
                  </a:lnTo>
                  <a:lnTo>
                    <a:pt x="1468755" y="1113949"/>
                  </a:lnTo>
                  <a:lnTo>
                    <a:pt x="1470946" y="1117759"/>
                  </a:lnTo>
                  <a:lnTo>
                    <a:pt x="1470089" y="1127474"/>
                  </a:lnTo>
                  <a:lnTo>
                    <a:pt x="1476947" y="1128427"/>
                  </a:lnTo>
                  <a:lnTo>
                    <a:pt x="1477709" y="1142810"/>
                  </a:lnTo>
                  <a:lnTo>
                    <a:pt x="1479614" y="1144715"/>
                  </a:lnTo>
                  <a:lnTo>
                    <a:pt x="1482852" y="1143381"/>
                  </a:lnTo>
                  <a:lnTo>
                    <a:pt x="1485805" y="1148048"/>
                  </a:lnTo>
                  <a:lnTo>
                    <a:pt x="1485900" y="1154620"/>
                  </a:lnTo>
                  <a:lnTo>
                    <a:pt x="1502664" y="1143381"/>
                  </a:lnTo>
                  <a:lnTo>
                    <a:pt x="1499997" y="1154240"/>
                  </a:lnTo>
                  <a:lnTo>
                    <a:pt x="1507046" y="1165098"/>
                  </a:lnTo>
                  <a:lnTo>
                    <a:pt x="1515713" y="1168241"/>
                  </a:lnTo>
                  <a:lnTo>
                    <a:pt x="1511236" y="1171575"/>
                  </a:lnTo>
                  <a:lnTo>
                    <a:pt x="1512094" y="1174052"/>
                  </a:lnTo>
                  <a:lnTo>
                    <a:pt x="1528572" y="1169765"/>
                  </a:lnTo>
                  <a:lnTo>
                    <a:pt x="1524762" y="1198626"/>
                  </a:lnTo>
                  <a:lnTo>
                    <a:pt x="1519809" y="1200150"/>
                  </a:lnTo>
                  <a:lnTo>
                    <a:pt x="1509808" y="1212152"/>
                  </a:lnTo>
                  <a:lnTo>
                    <a:pt x="1497902" y="1211485"/>
                  </a:lnTo>
                  <a:lnTo>
                    <a:pt x="1465802" y="1220629"/>
                  </a:lnTo>
                  <a:lnTo>
                    <a:pt x="1419225" y="1223677"/>
                  </a:lnTo>
                  <a:lnTo>
                    <a:pt x="1400651" y="1240822"/>
                  </a:lnTo>
                  <a:lnTo>
                    <a:pt x="1308926" y="1300544"/>
                  </a:lnTo>
                  <a:lnTo>
                    <a:pt x="1296543" y="1323785"/>
                  </a:lnTo>
                  <a:lnTo>
                    <a:pt x="1302258" y="1337977"/>
                  </a:lnTo>
                  <a:lnTo>
                    <a:pt x="1289304" y="1339024"/>
                  </a:lnTo>
                  <a:lnTo>
                    <a:pt x="1274635" y="1335405"/>
                  </a:lnTo>
                  <a:lnTo>
                    <a:pt x="1252347" y="1343692"/>
                  </a:lnTo>
                  <a:lnTo>
                    <a:pt x="1240631" y="1361027"/>
                  </a:lnTo>
                  <a:lnTo>
                    <a:pt x="1237774" y="1369790"/>
                  </a:lnTo>
                  <a:lnTo>
                    <a:pt x="1206056" y="1364552"/>
                  </a:lnTo>
                  <a:lnTo>
                    <a:pt x="1192625" y="1387602"/>
                  </a:lnTo>
                  <a:lnTo>
                    <a:pt x="1189196" y="1416558"/>
                  </a:lnTo>
                  <a:lnTo>
                    <a:pt x="1213676" y="1432274"/>
                  </a:lnTo>
                  <a:lnTo>
                    <a:pt x="1215676" y="1423892"/>
                  </a:lnTo>
                  <a:lnTo>
                    <a:pt x="1219581" y="1425131"/>
                  </a:lnTo>
                  <a:lnTo>
                    <a:pt x="1238726" y="1443038"/>
                  </a:lnTo>
                  <a:lnTo>
                    <a:pt x="1237393" y="1454849"/>
                  </a:lnTo>
                  <a:lnTo>
                    <a:pt x="1241108" y="1479709"/>
                  </a:lnTo>
                  <a:lnTo>
                    <a:pt x="1233678" y="1480185"/>
                  </a:lnTo>
                  <a:lnTo>
                    <a:pt x="1235011" y="1487519"/>
                  </a:lnTo>
                  <a:lnTo>
                    <a:pt x="1240631" y="1486662"/>
                  </a:lnTo>
                  <a:lnTo>
                    <a:pt x="1244156" y="1506855"/>
                  </a:lnTo>
                  <a:lnTo>
                    <a:pt x="1215771" y="1504474"/>
                  </a:lnTo>
                  <a:lnTo>
                    <a:pt x="1213294" y="1490663"/>
                  </a:lnTo>
                  <a:lnTo>
                    <a:pt x="1187291" y="1499330"/>
                  </a:lnTo>
                  <a:lnTo>
                    <a:pt x="1163193" y="1513523"/>
                  </a:lnTo>
                  <a:lnTo>
                    <a:pt x="1146905" y="1532001"/>
                  </a:lnTo>
                  <a:lnTo>
                    <a:pt x="1133189" y="1543145"/>
                  </a:lnTo>
                  <a:lnTo>
                    <a:pt x="1133570" y="1552099"/>
                  </a:lnTo>
                  <a:lnTo>
                    <a:pt x="1119569" y="1557147"/>
                  </a:lnTo>
                  <a:lnTo>
                    <a:pt x="1120235" y="1561719"/>
                  </a:lnTo>
                  <a:lnTo>
                    <a:pt x="1089184" y="1584007"/>
                  </a:lnTo>
                  <a:lnTo>
                    <a:pt x="1090613" y="1591628"/>
                  </a:lnTo>
                  <a:lnTo>
                    <a:pt x="1085183" y="1594390"/>
                  </a:lnTo>
                  <a:lnTo>
                    <a:pt x="1084707" y="1598676"/>
                  </a:lnTo>
                  <a:lnTo>
                    <a:pt x="1091375" y="1600486"/>
                  </a:lnTo>
                  <a:lnTo>
                    <a:pt x="1091756" y="1607534"/>
                  </a:lnTo>
                  <a:lnTo>
                    <a:pt x="1089660" y="1607820"/>
                  </a:lnTo>
                  <a:lnTo>
                    <a:pt x="1094042" y="1620012"/>
                  </a:lnTo>
                  <a:lnTo>
                    <a:pt x="1089851" y="1621917"/>
                  </a:lnTo>
                  <a:lnTo>
                    <a:pt x="1094042" y="1644872"/>
                  </a:lnTo>
                  <a:lnTo>
                    <a:pt x="1079849" y="1650778"/>
                  </a:lnTo>
                  <a:lnTo>
                    <a:pt x="1083088" y="1660017"/>
                  </a:lnTo>
                  <a:lnTo>
                    <a:pt x="1078897" y="1694688"/>
                  </a:lnTo>
                  <a:lnTo>
                    <a:pt x="1083183" y="1711262"/>
                  </a:lnTo>
                  <a:lnTo>
                    <a:pt x="1049179" y="1723453"/>
                  </a:lnTo>
                  <a:lnTo>
                    <a:pt x="1038797" y="1720977"/>
                  </a:lnTo>
                  <a:lnTo>
                    <a:pt x="1040511" y="1703451"/>
                  </a:lnTo>
                  <a:lnTo>
                    <a:pt x="1030129" y="1699832"/>
                  </a:lnTo>
                  <a:lnTo>
                    <a:pt x="1030224" y="1697355"/>
                  </a:lnTo>
                  <a:lnTo>
                    <a:pt x="1019842" y="1698689"/>
                  </a:lnTo>
                  <a:lnTo>
                    <a:pt x="1019747" y="1682687"/>
                  </a:lnTo>
                  <a:lnTo>
                    <a:pt x="1004602" y="1684687"/>
                  </a:lnTo>
                  <a:lnTo>
                    <a:pt x="1004316" y="1676019"/>
                  </a:lnTo>
                  <a:lnTo>
                    <a:pt x="994601" y="1679353"/>
                  </a:lnTo>
                  <a:lnTo>
                    <a:pt x="993267" y="1674209"/>
                  </a:lnTo>
                  <a:lnTo>
                    <a:pt x="990028" y="1675924"/>
                  </a:lnTo>
                  <a:lnTo>
                    <a:pt x="988505" y="1672590"/>
                  </a:lnTo>
                  <a:lnTo>
                    <a:pt x="986123" y="1672876"/>
                  </a:lnTo>
                  <a:lnTo>
                    <a:pt x="985837" y="1669542"/>
                  </a:lnTo>
                  <a:lnTo>
                    <a:pt x="994982" y="1668304"/>
                  </a:lnTo>
                  <a:lnTo>
                    <a:pt x="1005935" y="1660207"/>
                  </a:lnTo>
                  <a:lnTo>
                    <a:pt x="1005268" y="1656398"/>
                  </a:lnTo>
                  <a:lnTo>
                    <a:pt x="1009269" y="1653921"/>
                  </a:lnTo>
                  <a:lnTo>
                    <a:pt x="1008031" y="1651540"/>
                  </a:lnTo>
                  <a:lnTo>
                    <a:pt x="997744" y="1649159"/>
                  </a:lnTo>
                  <a:lnTo>
                    <a:pt x="978980" y="1652778"/>
                  </a:lnTo>
                  <a:lnTo>
                    <a:pt x="974884" y="1656016"/>
                  </a:lnTo>
                  <a:lnTo>
                    <a:pt x="969931" y="1652397"/>
                  </a:lnTo>
                  <a:lnTo>
                    <a:pt x="960025" y="1634299"/>
                  </a:lnTo>
                  <a:lnTo>
                    <a:pt x="955453" y="1632871"/>
                  </a:lnTo>
                  <a:lnTo>
                    <a:pt x="959168" y="1625537"/>
                  </a:lnTo>
                  <a:lnTo>
                    <a:pt x="957739" y="1614011"/>
                  </a:lnTo>
                  <a:lnTo>
                    <a:pt x="934974" y="1625822"/>
                  </a:lnTo>
                  <a:lnTo>
                    <a:pt x="921925" y="1627251"/>
                  </a:lnTo>
                  <a:lnTo>
                    <a:pt x="903827" y="1622203"/>
                  </a:lnTo>
                  <a:lnTo>
                    <a:pt x="909637" y="1604963"/>
                  </a:lnTo>
                  <a:lnTo>
                    <a:pt x="915257" y="1598200"/>
                  </a:lnTo>
                  <a:lnTo>
                    <a:pt x="911352" y="1589532"/>
                  </a:lnTo>
                  <a:lnTo>
                    <a:pt x="902589" y="1598105"/>
                  </a:lnTo>
                  <a:lnTo>
                    <a:pt x="882587" y="1597628"/>
                  </a:lnTo>
                  <a:lnTo>
                    <a:pt x="873157" y="1600105"/>
                  </a:lnTo>
                  <a:lnTo>
                    <a:pt x="868394" y="1604201"/>
                  </a:lnTo>
                  <a:lnTo>
                    <a:pt x="851630" y="1595247"/>
                  </a:lnTo>
                  <a:lnTo>
                    <a:pt x="848582" y="1587437"/>
                  </a:lnTo>
                  <a:lnTo>
                    <a:pt x="853440" y="1584674"/>
                  </a:lnTo>
                  <a:lnTo>
                    <a:pt x="843343" y="1583245"/>
                  </a:lnTo>
                  <a:lnTo>
                    <a:pt x="843915" y="1585055"/>
                  </a:lnTo>
                  <a:lnTo>
                    <a:pt x="836390" y="1589246"/>
                  </a:lnTo>
                  <a:lnTo>
                    <a:pt x="822389" y="1584770"/>
                  </a:lnTo>
                  <a:lnTo>
                    <a:pt x="804196" y="1598200"/>
                  </a:lnTo>
                  <a:lnTo>
                    <a:pt x="799719" y="1606582"/>
                  </a:lnTo>
                  <a:lnTo>
                    <a:pt x="786765" y="1602486"/>
                  </a:lnTo>
                  <a:lnTo>
                    <a:pt x="789908" y="1604963"/>
                  </a:lnTo>
                  <a:lnTo>
                    <a:pt x="788099" y="1609916"/>
                  </a:lnTo>
                  <a:lnTo>
                    <a:pt x="780478" y="1606582"/>
                  </a:lnTo>
                  <a:lnTo>
                    <a:pt x="780764" y="1605344"/>
                  </a:lnTo>
                  <a:lnTo>
                    <a:pt x="780193" y="1604963"/>
                  </a:lnTo>
                  <a:lnTo>
                    <a:pt x="774954" y="1605534"/>
                  </a:lnTo>
                  <a:lnTo>
                    <a:pt x="768001" y="1604486"/>
                  </a:lnTo>
                  <a:lnTo>
                    <a:pt x="769334" y="1603915"/>
                  </a:lnTo>
                  <a:lnTo>
                    <a:pt x="775049" y="1605344"/>
                  </a:lnTo>
                  <a:lnTo>
                    <a:pt x="777145" y="1604486"/>
                  </a:lnTo>
                  <a:lnTo>
                    <a:pt x="780288" y="1604677"/>
                  </a:lnTo>
                  <a:lnTo>
                    <a:pt x="780764" y="1605248"/>
                  </a:lnTo>
                  <a:lnTo>
                    <a:pt x="782193" y="1600105"/>
                  </a:lnTo>
                  <a:lnTo>
                    <a:pt x="778288" y="1597247"/>
                  </a:lnTo>
                  <a:lnTo>
                    <a:pt x="774573" y="1602010"/>
                  </a:lnTo>
                  <a:lnTo>
                    <a:pt x="761333" y="1605058"/>
                  </a:lnTo>
                  <a:lnTo>
                    <a:pt x="760381" y="1616012"/>
                  </a:lnTo>
                  <a:lnTo>
                    <a:pt x="756857" y="1617631"/>
                  </a:lnTo>
                  <a:lnTo>
                    <a:pt x="756190" y="1622774"/>
                  </a:lnTo>
                  <a:lnTo>
                    <a:pt x="759619" y="1634014"/>
                  </a:lnTo>
                  <a:lnTo>
                    <a:pt x="757714" y="1637633"/>
                  </a:lnTo>
                  <a:lnTo>
                    <a:pt x="760285" y="1638681"/>
                  </a:lnTo>
                  <a:lnTo>
                    <a:pt x="756666" y="1642205"/>
                  </a:lnTo>
                  <a:lnTo>
                    <a:pt x="749903" y="1642301"/>
                  </a:lnTo>
                  <a:lnTo>
                    <a:pt x="739807" y="1634204"/>
                  </a:lnTo>
                  <a:lnTo>
                    <a:pt x="732472" y="1641920"/>
                  </a:lnTo>
                  <a:lnTo>
                    <a:pt x="733044" y="1663160"/>
                  </a:lnTo>
                  <a:lnTo>
                    <a:pt x="737807" y="1661541"/>
                  </a:lnTo>
                  <a:lnTo>
                    <a:pt x="744474" y="1663256"/>
                  </a:lnTo>
                  <a:lnTo>
                    <a:pt x="748093" y="1678686"/>
                  </a:lnTo>
                  <a:lnTo>
                    <a:pt x="760666" y="1676781"/>
                  </a:lnTo>
                  <a:lnTo>
                    <a:pt x="763905" y="1681448"/>
                  </a:lnTo>
                  <a:lnTo>
                    <a:pt x="761619" y="1685544"/>
                  </a:lnTo>
                  <a:lnTo>
                    <a:pt x="754856" y="1683830"/>
                  </a:lnTo>
                  <a:lnTo>
                    <a:pt x="754570" y="1688782"/>
                  </a:lnTo>
                  <a:lnTo>
                    <a:pt x="765334" y="1693450"/>
                  </a:lnTo>
                  <a:lnTo>
                    <a:pt x="762572" y="1699927"/>
                  </a:lnTo>
                  <a:lnTo>
                    <a:pt x="770191" y="1700879"/>
                  </a:lnTo>
                  <a:lnTo>
                    <a:pt x="774764" y="1705737"/>
                  </a:lnTo>
                  <a:lnTo>
                    <a:pt x="773335" y="1707737"/>
                  </a:lnTo>
                  <a:lnTo>
                    <a:pt x="793242" y="1723835"/>
                  </a:lnTo>
                  <a:lnTo>
                    <a:pt x="777526" y="1723453"/>
                  </a:lnTo>
                  <a:lnTo>
                    <a:pt x="777335" y="1726882"/>
                  </a:lnTo>
                  <a:lnTo>
                    <a:pt x="779812" y="1730121"/>
                  </a:lnTo>
                  <a:lnTo>
                    <a:pt x="778574" y="1731740"/>
                  </a:lnTo>
                  <a:lnTo>
                    <a:pt x="796862" y="1737455"/>
                  </a:lnTo>
                  <a:lnTo>
                    <a:pt x="792670" y="1741646"/>
                  </a:lnTo>
                  <a:lnTo>
                    <a:pt x="787527" y="1742313"/>
                  </a:lnTo>
                  <a:lnTo>
                    <a:pt x="786193" y="1740027"/>
                  </a:lnTo>
                  <a:lnTo>
                    <a:pt x="791051" y="1740313"/>
                  </a:lnTo>
                  <a:lnTo>
                    <a:pt x="793718" y="1737265"/>
                  </a:lnTo>
                  <a:lnTo>
                    <a:pt x="785146" y="1735265"/>
                  </a:lnTo>
                  <a:lnTo>
                    <a:pt x="785051" y="1741170"/>
                  </a:lnTo>
                  <a:lnTo>
                    <a:pt x="780383" y="1741837"/>
                  </a:lnTo>
                  <a:lnTo>
                    <a:pt x="779240" y="1744694"/>
                  </a:lnTo>
                  <a:lnTo>
                    <a:pt x="794957" y="1759172"/>
                  </a:lnTo>
                  <a:lnTo>
                    <a:pt x="791337" y="1763363"/>
                  </a:lnTo>
                  <a:close/>
                  <a:moveTo>
                    <a:pt x="1511808" y="781145"/>
                  </a:moveTo>
                  <a:lnTo>
                    <a:pt x="1509617" y="761714"/>
                  </a:lnTo>
                  <a:lnTo>
                    <a:pt x="1492568" y="769144"/>
                  </a:lnTo>
                  <a:lnTo>
                    <a:pt x="1493139" y="778954"/>
                  </a:lnTo>
                  <a:lnTo>
                    <a:pt x="1496377" y="781336"/>
                  </a:lnTo>
                  <a:lnTo>
                    <a:pt x="1511808" y="78114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1" name="Freihandform: Form 200">
              <a:extLst>
                <a:ext uri="{FF2B5EF4-FFF2-40B4-BE49-F238E27FC236}">
                  <a16:creationId xmlns:a16="http://schemas.microsoft.com/office/drawing/2014/main" id="{A28A8D86-D9CE-4993-854D-4FF60F774AF0}"/>
                </a:ext>
              </a:extLst>
            </p:cNvPr>
            <p:cNvSpPr/>
            <p:nvPr/>
          </p:nvSpPr>
          <p:spPr>
            <a:xfrm>
              <a:off x="1529922" y="2005064"/>
              <a:ext cx="886050" cy="712800"/>
            </a:xfrm>
            <a:custGeom>
              <a:avLst/>
              <a:gdLst>
                <a:gd name="connsiteX0" fmla="*/ 1561052 w 1704975"/>
                <a:gd name="connsiteY0" fmla="*/ 465201 h 1371600"/>
                <a:gd name="connsiteX1" fmla="*/ 1564005 w 1704975"/>
                <a:gd name="connsiteY1" fmla="*/ 467296 h 1371600"/>
                <a:gd name="connsiteX2" fmla="*/ 1559052 w 1704975"/>
                <a:gd name="connsiteY2" fmla="*/ 465487 h 1371600"/>
                <a:gd name="connsiteX3" fmla="*/ 1561052 w 1704975"/>
                <a:gd name="connsiteY3" fmla="*/ 465201 h 1371600"/>
                <a:gd name="connsiteX4" fmla="*/ 11430 w 1704975"/>
                <a:gd name="connsiteY4" fmla="*/ 1307878 h 1371600"/>
                <a:gd name="connsiteX5" fmla="*/ 9525 w 1704975"/>
                <a:gd name="connsiteY5" fmla="*/ 1301782 h 1371600"/>
                <a:gd name="connsiteX6" fmla="*/ 30004 w 1704975"/>
                <a:gd name="connsiteY6" fmla="*/ 1296543 h 1371600"/>
                <a:gd name="connsiteX7" fmla="*/ 28670 w 1704975"/>
                <a:gd name="connsiteY7" fmla="*/ 1276255 h 1371600"/>
                <a:gd name="connsiteX8" fmla="*/ 34290 w 1704975"/>
                <a:gd name="connsiteY8" fmla="*/ 1275778 h 1371600"/>
                <a:gd name="connsiteX9" fmla="*/ 31718 w 1704975"/>
                <a:gd name="connsiteY9" fmla="*/ 1255871 h 1371600"/>
                <a:gd name="connsiteX10" fmla="*/ 34290 w 1704975"/>
                <a:gd name="connsiteY10" fmla="*/ 1255014 h 1371600"/>
                <a:gd name="connsiteX11" fmla="*/ 27051 w 1704975"/>
                <a:gd name="connsiteY11" fmla="*/ 1227392 h 1371600"/>
                <a:gd name="connsiteX12" fmla="*/ 32766 w 1704975"/>
                <a:gd name="connsiteY12" fmla="*/ 1221105 h 1371600"/>
                <a:gd name="connsiteX13" fmla="*/ 27146 w 1704975"/>
                <a:gd name="connsiteY13" fmla="*/ 1210627 h 1371600"/>
                <a:gd name="connsiteX14" fmla="*/ 29813 w 1704975"/>
                <a:gd name="connsiteY14" fmla="*/ 1209389 h 1371600"/>
                <a:gd name="connsiteX15" fmla="*/ 30385 w 1704975"/>
                <a:gd name="connsiteY15" fmla="*/ 1197483 h 1371600"/>
                <a:gd name="connsiteX16" fmla="*/ 27241 w 1704975"/>
                <a:gd name="connsiteY16" fmla="*/ 1193197 h 1371600"/>
                <a:gd name="connsiteX17" fmla="*/ 35338 w 1704975"/>
                <a:gd name="connsiteY17" fmla="*/ 1187863 h 1371600"/>
                <a:gd name="connsiteX18" fmla="*/ 33242 w 1704975"/>
                <a:gd name="connsiteY18" fmla="*/ 1184910 h 1371600"/>
                <a:gd name="connsiteX19" fmla="*/ 34480 w 1704975"/>
                <a:gd name="connsiteY19" fmla="*/ 1175480 h 1371600"/>
                <a:gd name="connsiteX20" fmla="*/ 27527 w 1704975"/>
                <a:gd name="connsiteY20" fmla="*/ 1178909 h 1371600"/>
                <a:gd name="connsiteX21" fmla="*/ 21812 w 1704975"/>
                <a:gd name="connsiteY21" fmla="*/ 1168718 h 1371600"/>
                <a:gd name="connsiteX22" fmla="*/ 18383 w 1704975"/>
                <a:gd name="connsiteY22" fmla="*/ 1168527 h 1371600"/>
                <a:gd name="connsiteX23" fmla="*/ 14097 w 1704975"/>
                <a:gd name="connsiteY23" fmla="*/ 1158716 h 1371600"/>
                <a:gd name="connsiteX24" fmla="*/ 22383 w 1704975"/>
                <a:gd name="connsiteY24" fmla="*/ 1155287 h 1371600"/>
                <a:gd name="connsiteX25" fmla="*/ 21907 w 1704975"/>
                <a:gd name="connsiteY25" fmla="*/ 1150049 h 1371600"/>
                <a:gd name="connsiteX26" fmla="*/ 47530 w 1704975"/>
                <a:gd name="connsiteY26" fmla="*/ 1145286 h 1371600"/>
                <a:gd name="connsiteX27" fmla="*/ 76009 w 1704975"/>
                <a:gd name="connsiteY27" fmla="*/ 1133570 h 1371600"/>
                <a:gd name="connsiteX28" fmla="*/ 76962 w 1704975"/>
                <a:gd name="connsiteY28" fmla="*/ 1125569 h 1371600"/>
                <a:gd name="connsiteX29" fmla="*/ 79153 w 1704975"/>
                <a:gd name="connsiteY29" fmla="*/ 1125093 h 1371600"/>
                <a:gd name="connsiteX30" fmla="*/ 77533 w 1704975"/>
                <a:gd name="connsiteY30" fmla="*/ 1114806 h 1371600"/>
                <a:gd name="connsiteX31" fmla="*/ 83344 w 1704975"/>
                <a:gd name="connsiteY31" fmla="*/ 1110806 h 1371600"/>
                <a:gd name="connsiteX32" fmla="*/ 70675 w 1704975"/>
                <a:gd name="connsiteY32" fmla="*/ 1054418 h 1371600"/>
                <a:gd name="connsiteX33" fmla="*/ 61531 w 1704975"/>
                <a:gd name="connsiteY33" fmla="*/ 1058132 h 1371600"/>
                <a:gd name="connsiteX34" fmla="*/ 54292 w 1704975"/>
                <a:gd name="connsiteY34" fmla="*/ 1039749 h 1371600"/>
                <a:gd name="connsiteX35" fmla="*/ 60865 w 1704975"/>
                <a:gd name="connsiteY35" fmla="*/ 1033367 h 1371600"/>
                <a:gd name="connsiteX36" fmla="*/ 53245 w 1704975"/>
                <a:gd name="connsiteY36" fmla="*/ 1023461 h 1371600"/>
                <a:gd name="connsiteX37" fmla="*/ 55721 w 1704975"/>
                <a:gd name="connsiteY37" fmla="*/ 1022699 h 1371600"/>
                <a:gd name="connsiteX38" fmla="*/ 54102 w 1704975"/>
                <a:gd name="connsiteY38" fmla="*/ 1018127 h 1371600"/>
                <a:gd name="connsiteX39" fmla="*/ 51340 w 1704975"/>
                <a:gd name="connsiteY39" fmla="*/ 1018794 h 1371600"/>
                <a:gd name="connsiteX40" fmla="*/ 50292 w 1704975"/>
                <a:gd name="connsiteY40" fmla="*/ 996220 h 1371600"/>
                <a:gd name="connsiteX41" fmla="*/ 58007 w 1704975"/>
                <a:gd name="connsiteY41" fmla="*/ 994982 h 1371600"/>
                <a:gd name="connsiteX42" fmla="*/ 61531 w 1704975"/>
                <a:gd name="connsiteY42" fmla="*/ 987647 h 1371600"/>
                <a:gd name="connsiteX43" fmla="*/ 42577 w 1704975"/>
                <a:gd name="connsiteY43" fmla="*/ 903732 h 1371600"/>
                <a:gd name="connsiteX44" fmla="*/ 47149 w 1704975"/>
                <a:gd name="connsiteY44" fmla="*/ 902113 h 1371600"/>
                <a:gd name="connsiteX45" fmla="*/ 38671 w 1704975"/>
                <a:gd name="connsiteY45" fmla="*/ 876014 h 1371600"/>
                <a:gd name="connsiteX46" fmla="*/ 62579 w 1704975"/>
                <a:gd name="connsiteY46" fmla="*/ 865727 h 1371600"/>
                <a:gd name="connsiteX47" fmla="*/ 69723 w 1704975"/>
                <a:gd name="connsiteY47" fmla="*/ 874300 h 1371600"/>
                <a:gd name="connsiteX48" fmla="*/ 80772 w 1704975"/>
                <a:gd name="connsiteY48" fmla="*/ 872490 h 1371600"/>
                <a:gd name="connsiteX49" fmla="*/ 82677 w 1704975"/>
                <a:gd name="connsiteY49" fmla="*/ 869918 h 1371600"/>
                <a:gd name="connsiteX50" fmla="*/ 79057 w 1704975"/>
                <a:gd name="connsiteY50" fmla="*/ 871538 h 1371600"/>
                <a:gd name="connsiteX51" fmla="*/ 75914 w 1704975"/>
                <a:gd name="connsiteY51" fmla="*/ 865442 h 1371600"/>
                <a:gd name="connsiteX52" fmla="*/ 100965 w 1704975"/>
                <a:gd name="connsiteY52" fmla="*/ 850392 h 1371600"/>
                <a:gd name="connsiteX53" fmla="*/ 100489 w 1704975"/>
                <a:gd name="connsiteY53" fmla="*/ 837819 h 1371600"/>
                <a:gd name="connsiteX54" fmla="*/ 115443 w 1704975"/>
                <a:gd name="connsiteY54" fmla="*/ 843725 h 1371600"/>
                <a:gd name="connsiteX55" fmla="*/ 130778 w 1704975"/>
                <a:gd name="connsiteY55" fmla="*/ 840581 h 1371600"/>
                <a:gd name="connsiteX56" fmla="*/ 118967 w 1704975"/>
                <a:gd name="connsiteY56" fmla="*/ 810482 h 1371600"/>
                <a:gd name="connsiteX57" fmla="*/ 119062 w 1704975"/>
                <a:gd name="connsiteY57" fmla="*/ 802005 h 1371600"/>
                <a:gd name="connsiteX58" fmla="*/ 138970 w 1704975"/>
                <a:gd name="connsiteY58" fmla="*/ 804863 h 1371600"/>
                <a:gd name="connsiteX59" fmla="*/ 137922 w 1704975"/>
                <a:gd name="connsiteY59" fmla="*/ 791623 h 1371600"/>
                <a:gd name="connsiteX60" fmla="*/ 147256 w 1704975"/>
                <a:gd name="connsiteY60" fmla="*/ 792480 h 1371600"/>
                <a:gd name="connsiteX61" fmla="*/ 150114 w 1704975"/>
                <a:gd name="connsiteY61" fmla="*/ 785241 h 1371600"/>
                <a:gd name="connsiteX62" fmla="*/ 150781 w 1704975"/>
                <a:gd name="connsiteY62" fmla="*/ 777812 h 1371600"/>
                <a:gd name="connsiteX63" fmla="*/ 141065 w 1704975"/>
                <a:gd name="connsiteY63" fmla="*/ 777621 h 1371600"/>
                <a:gd name="connsiteX64" fmla="*/ 140303 w 1704975"/>
                <a:gd name="connsiteY64" fmla="*/ 766572 h 1371600"/>
                <a:gd name="connsiteX65" fmla="*/ 120300 w 1704975"/>
                <a:gd name="connsiteY65" fmla="*/ 763619 h 1371600"/>
                <a:gd name="connsiteX66" fmla="*/ 121444 w 1704975"/>
                <a:gd name="connsiteY66" fmla="*/ 713994 h 1371600"/>
                <a:gd name="connsiteX67" fmla="*/ 124587 w 1704975"/>
                <a:gd name="connsiteY67" fmla="*/ 713232 h 1371600"/>
                <a:gd name="connsiteX68" fmla="*/ 122206 w 1704975"/>
                <a:gd name="connsiteY68" fmla="*/ 704088 h 1371600"/>
                <a:gd name="connsiteX69" fmla="*/ 124587 w 1704975"/>
                <a:gd name="connsiteY69" fmla="*/ 700373 h 1371600"/>
                <a:gd name="connsiteX70" fmla="*/ 111633 w 1704975"/>
                <a:gd name="connsiteY70" fmla="*/ 661225 h 1371600"/>
                <a:gd name="connsiteX71" fmla="*/ 109252 w 1704975"/>
                <a:gd name="connsiteY71" fmla="*/ 645890 h 1371600"/>
                <a:gd name="connsiteX72" fmla="*/ 110204 w 1704975"/>
                <a:gd name="connsiteY72" fmla="*/ 643414 h 1371600"/>
                <a:gd name="connsiteX73" fmla="*/ 115729 w 1704975"/>
                <a:gd name="connsiteY73" fmla="*/ 642557 h 1371600"/>
                <a:gd name="connsiteX74" fmla="*/ 110014 w 1704975"/>
                <a:gd name="connsiteY74" fmla="*/ 642652 h 1371600"/>
                <a:gd name="connsiteX75" fmla="*/ 128016 w 1704975"/>
                <a:gd name="connsiteY75" fmla="*/ 639413 h 1371600"/>
                <a:gd name="connsiteX76" fmla="*/ 150495 w 1704975"/>
                <a:gd name="connsiteY76" fmla="*/ 629412 h 1371600"/>
                <a:gd name="connsiteX77" fmla="*/ 148875 w 1704975"/>
                <a:gd name="connsiteY77" fmla="*/ 619601 h 1371600"/>
                <a:gd name="connsiteX78" fmla="*/ 136303 w 1704975"/>
                <a:gd name="connsiteY78" fmla="*/ 614839 h 1371600"/>
                <a:gd name="connsiteX79" fmla="*/ 141351 w 1704975"/>
                <a:gd name="connsiteY79" fmla="*/ 582454 h 1371600"/>
                <a:gd name="connsiteX80" fmla="*/ 140494 w 1704975"/>
                <a:gd name="connsiteY80" fmla="*/ 565309 h 1371600"/>
                <a:gd name="connsiteX81" fmla="*/ 152686 w 1704975"/>
                <a:gd name="connsiteY81" fmla="*/ 566833 h 1371600"/>
                <a:gd name="connsiteX82" fmla="*/ 154686 w 1704975"/>
                <a:gd name="connsiteY82" fmla="*/ 529304 h 1371600"/>
                <a:gd name="connsiteX83" fmla="*/ 187071 w 1704975"/>
                <a:gd name="connsiteY83" fmla="*/ 527685 h 1371600"/>
                <a:gd name="connsiteX84" fmla="*/ 207454 w 1704975"/>
                <a:gd name="connsiteY84" fmla="*/ 534353 h 1371600"/>
                <a:gd name="connsiteX85" fmla="*/ 241078 w 1704975"/>
                <a:gd name="connsiteY85" fmla="*/ 529971 h 1371600"/>
                <a:gd name="connsiteX86" fmla="*/ 251460 w 1704975"/>
                <a:gd name="connsiteY86" fmla="*/ 525209 h 1371600"/>
                <a:gd name="connsiteX87" fmla="*/ 261556 w 1704975"/>
                <a:gd name="connsiteY87" fmla="*/ 524542 h 1371600"/>
                <a:gd name="connsiteX88" fmla="*/ 263271 w 1704975"/>
                <a:gd name="connsiteY88" fmla="*/ 534638 h 1371600"/>
                <a:gd name="connsiteX89" fmla="*/ 268796 w 1704975"/>
                <a:gd name="connsiteY89" fmla="*/ 536353 h 1371600"/>
                <a:gd name="connsiteX90" fmla="*/ 280606 w 1704975"/>
                <a:gd name="connsiteY90" fmla="*/ 549592 h 1371600"/>
                <a:gd name="connsiteX91" fmla="*/ 292703 w 1704975"/>
                <a:gd name="connsiteY91" fmla="*/ 550640 h 1371600"/>
                <a:gd name="connsiteX92" fmla="*/ 291846 w 1704975"/>
                <a:gd name="connsiteY92" fmla="*/ 513016 h 1371600"/>
                <a:gd name="connsiteX93" fmla="*/ 296132 w 1704975"/>
                <a:gd name="connsiteY93" fmla="*/ 478631 h 1371600"/>
                <a:gd name="connsiteX94" fmla="*/ 298609 w 1704975"/>
                <a:gd name="connsiteY94" fmla="*/ 479393 h 1371600"/>
                <a:gd name="connsiteX95" fmla="*/ 300228 w 1704975"/>
                <a:gd name="connsiteY95" fmla="*/ 470059 h 1371600"/>
                <a:gd name="connsiteX96" fmla="*/ 305467 w 1704975"/>
                <a:gd name="connsiteY96" fmla="*/ 470821 h 1371600"/>
                <a:gd name="connsiteX97" fmla="*/ 307657 w 1704975"/>
                <a:gd name="connsiteY97" fmla="*/ 463010 h 1371600"/>
                <a:gd name="connsiteX98" fmla="*/ 309562 w 1704975"/>
                <a:gd name="connsiteY98" fmla="*/ 463105 h 1371600"/>
                <a:gd name="connsiteX99" fmla="*/ 310324 w 1704975"/>
                <a:gd name="connsiteY99" fmla="*/ 454057 h 1371600"/>
                <a:gd name="connsiteX100" fmla="*/ 327469 w 1704975"/>
                <a:gd name="connsiteY100" fmla="*/ 455200 h 1371600"/>
                <a:gd name="connsiteX101" fmla="*/ 328136 w 1704975"/>
                <a:gd name="connsiteY101" fmla="*/ 449866 h 1371600"/>
                <a:gd name="connsiteX102" fmla="*/ 334423 w 1704975"/>
                <a:gd name="connsiteY102" fmla="*/ 450342 h 1371600"/>
                <a:gd name="connsiteX103" fmla="*/ 330613 w 1704975"/>
                <a:gd name="connsiteY103" fmla="*/ 473012 h 1371600"/>
                <a:gd name="connsiteX104" fmla="*/ 336613 w 1704975"/>
                <a:gd name="connsiteY104" fmla="*/ 474535 h 1371600"/>
                <a:gd name="connsiteX105" fmla="*/ 337566 w 1704975"/>
                <a:gd name="connsiteY105" fmla="*/ 450247 h 1371600"/>
                <a:gd name="connsiteX106" fmla="*/ 353092 w 1704975"/>
                <a:gd name="connsiteY106" fmla="*/ 450533 h 1371600"/>
                <a:gd name="connsiteX107" fmla="*/ 367189 w 1704975"/>
                <a:gd name="connsiteY107" fmla="*/ 455581 h 1371600"/>
                <a:gd name="connsiteX108" fmla="*/ 370046 w 1704975"/>
                <a:gd name="connsiteY108" fmla="*/ 439579 h 1371600"/>
                <a:gd name="connsiteX109" fmla="*/ 365569 w 1704975"/>
                <a:gd name="connsiteY109" fmla="*/ 433864 h 1371600"/>
                <a:gd name="connsiteX110" fmla="*/ 370713 w 1704975"/>
                <a:gd name="connsiteY110" fmla="*/ 434054 h 1371600"/>
                <a:gd name="connsiteX111" fmla="*/ 375190 w 1704975"/>
                <a:gd name="connsiteY111" fmla="*/ 401860 h 1371600"/>
                <a:gd name="connsiteX112" fmla="*/ 389382 w 1704975"/>
                <a:gd name="connsiteY112" fmla="*/ 405289 h 1371600"/>
                <a:gd name="connsiteX113" fmla="*/ 385477 w 1704975"/>
                <a:gd name="connsiteY113" fmla="*/ 387096 h 1371600"/>
                <a:gd name="connsiteX114" fmla="*/ 385096 w 1704975"/>
                <a:gd name="connsiteY114" fmla="*/ 368237 h 1371600"/>
                <a:gd name="connsiteX115" fmla="*/ 381476 w 1704975"/>
                <a:gd name="connsiteY115" fmla="*/ 348139 h 1371600"/>
                <a:gd name="connsiteX116" fmla="*/ 374428 w 1704975"/>
                <a:gd name="connsiteY116" fmla="*/ 349187 h 1371600"/>
                <a:gd name="connsiteX117" fmla="*/ 373189 w 1704975"/>
                <a:gd name="connsiteY117" fmla="*/ 340424 h 1371600"/>
                <a:gd name="connsiteX118" fmla="*/ 354997 w 1704975"/>
                <a:gd name="connsiteY118" fmla="*/ 345281 h 1371600"/>
                <a:gd name="connsiteX119" fmla="*/ 355854 w 1704975"/>
                <a:gd name="connsiteY119" fmla="*/ 336899 h 1371600"/>
                <a:gd name="connsiteX120" fmla="*/ 344614 w 1704975"/>
                <a:gd name="connsiteY120" fmla="*/ 338614 h 1371600"/>
                <a:gd name="connsiteX121" fmla="*/ 343662 w 1704975"/>
                <a:gd name="connsiteY121" fmla="*/ 328708 h 1371600"/>
                <a:gd name="connsiteX122" fmla="*/ 347091 w 1704975"/>
                <a:gd name="connsiteY122" fmla="*/ 322326 h 1371600"/>
                <a:gd name="connsiteX123" fmla="*/ 342043 w 1704975"/>
                <a:gd name="connsiteY123" fmla="*/ 322421 h 1371600"/>
                <a:gd name="connsiteX124" fmla="*/ 340709 w 1704975"/>
                <a:gd name="connsiteY124" fmla="*/ 314706 h 1371600"/>
                <a:gd name="connsiteX125" fmla="*/ 341471 w 1704975"/>
                <a:gd name="connsiteY125" fmla="*/ 309848 h 1371600"/>
                <a:gd name="connsiteX126" fmla="*/ 344996 w 1704975"/>
                <a:gd name="connsiteY126" fmla="*/ 309848 h 1371600"/>
                <a:gd name="connsiteX127" fmla="*/ 344710 w 1704975"/>
                <a:gd name="connsiteY127" fmla="*/ 305276 h 1371600"/>
                <a:gd name="connsiteX128" fmla="*/ 346424 w 1704975"/>
                <a:gd name="connsiteY128" fmla="*/ 305371 h 1371600"/>
                <a:gd name="connsiteX129" fmla="*/ 345853 w 1704975"/>
                <a:gd name="connsiteY129" fmla="*/ 286607 h 1371600"/>
                <a:gd name="connsiteX130" fmla="*/ 351091 w 1704975"/>
                <a:gd name="connsiteY130" fmla="*/ 282988 h 1371600"/>
                <a:gd name="connsiteX131" fmla="*/ 351758 w 1704975"/>
                <a:gd name="connsiteY131" fmla="*/ 276987 h 1371600"/>
                <a:gd name="connsiteX132" fmla="*/ 356235 w 1704975"/>
                <a:gd name="connsiteY132" fmla="*/ 276320 h 1371600"/>
                <a:gd name="connsiteX133" fmla="*/ 357664 w 1704975"/>
                <a:gd name="connsiteY133" fmla="*/ 269176 h 1371600"/>
                <a:gd name="connsiteX134" fmla="*/ 368808 w 1704975"/>
                <a:gd name="connsiteY134" fmla="*/ 258318 h 1371600"/>
                <a:gd name="connsiteX135" fmla="*/ 408146 w 1704975"/>
                <a:gd name="connsiteY135" fmla="*/ 249650 h 1371600"/>
                <a:gd name="connsiteX136" fmla="*/ 406432 w 1704975"/>
                <a:gd name="connsiteY136" fmla="*/ 234696 h 1371600"/>
                <a:gd name="connsiteX137" fmla="*/ 432625 w 1704975"/>
                <a:gd name="connsiteY137" fmla="*/ 238316 h 1371600"/>
                <a:gd name="connsiteX138" fmla="*/ 434816 w 1704975"/>
                <a:gd name="connsiteY138" fmla="*/ 227743 h 1371600"/>
                <a:gd name="connsiteX139" fmla="*/ 439198 w 1704975"/>
                <a:gd name="connsiteY139" fmla="*/ 227457 h 1371600"/>
                <a:gd name="connsiteX140" fmla="*/ 440150 w 1704975"/>
                <a:gd name="connsiteY140" fmla="*/ 207359 h 1371600"/>
                <a:gd name="connsiteX141" fmla="*/ 441960 w 1704975"/>
                <a:gd name="connsiteY141" fmla="*/ 207359 h 1371600"/>
                <a:gd name="connsiteX142" fmla="*/ 442436 w 1704975"/>
                <a:gd name="connsiteY142" fmla="*/ 203263 h 1371600"/>
                <a:gd name="connsiteX143" fmla="*/ 445484 w 1704975"/>
                <a:gd name="connsiteY143" fmla="*/ 203263 h 1371600"/>
                <a:gd name="connsiteX144" fmla="*/ 446246 w 1704975"/>
                <a:gd name="connsiteY144" fmla="*/ 194596 h 1371600"/>
                <a:gd name="connsiteX145" fmla="*/ 449294 w 1704975"/>
                <a:gd name="connsiteY145" fmla="*/ 194405 h 1371600"/>
                <a:gd name="connsiteX146" fmla="*/ 449008 w 1704975"/>
                <a:gd name="connsiteY146" fmla="*/ 187166 h 1371600"/>
                <a:gd name="connsiteX147" fmla="*/ 454628 w 1704975"/>
                <a:gd name="connsiteY147" fmla="*/ 186214 h 1371600"/>
                <a:gd name="connsiteX148" fmla="*/ 454438 w 1704975"/>
                <a:gd name="connsiteY148" fmla="*/ 178975 h 1371600"/>
                <a:gd name="connsiteX149" fmla="*/ 459581 w 1704975"/>
                <a:gd name="connsiteY149" fmla="*/ 177355 h 1371600"/>
                <a:gd name="connsiteX150" fmla="*/ 455390 w 1704975"/>
                <a:gd name="connsiteY150" fmla="*/ 167830 h 1371600"/>
                <a:gd name="connsiteX151" fmla="*/ 449771 w 1704975"/>
                <a:gd name="connsiteY151" fmla="*/ 169164 h 1371600"/>
                <a:gd name="connsiteX152" fmla="*/ 440150 w 1704975"/>
                <a:gd name="connsiteY152" fmla="*/ 153733 h 1371600"/>
                <a:gd name="connsiteX153" fmla="*/ 457771 w 1704975"/>
                <a:gd name="connsiteY153" fmla="*/ 145447 h 1371600"/>
                <a:gd name="connsiteX154" fmla="*/ 478155 w 1704975"/>
                <a:gd name="connsiteY154" fmla="*/ 142304 h 1371600"/>
                <a:gd name="connsiteX155" fmla="*/ 478536 w 1704975"/>
                <a:gd name="connsiteY155" fmla="*/ 146209 h 1371600"/>
                <a:gd name="connsiteX156" fmla="*/ 499872 w 1704975"/>
                <a:gd name="connsiteY156" fmla="*/ 144780 h 1371600"/>
                <a:gd name="connsiteX157" fmla="*/ 504539 w 1704975"/>
                <a:gd name="connsiteY157" fmla="*/ 142399 h 1371600"/>
                <a:gd name="connsiteX158" fmla="*/ 503587 w 1704975"/>
                <a:gd name="connsiteY158" fmla="*/ 133541 h 1371600"/>
                <a:gd name="connsiteX159" fmla="*/ 506635 w 1704975"/>
                <a:gd name="connsiteY159" fmla="*/ 133064 h 1371600"/>
                <a:gd name="connsiteX160" fmla="*/ 505301 w 1704975"/>
                <a:gd name="connsiteY160" fmla="*/ 127349 h 1371600"/>
                <a:gd name="connsiteX161" fmla="*/ 533400 w 1704975"/>
                <a:gd name="connsiteY161" fmla="*/ 117062 h 1371600"/>
                <a:gd name="connsiteX162" fmla="*/ 540544 w 1704975"/>
                <a:gd name="connsiteY162" fmla="*/ 119062 h 1371600"/>
                <a:gd name="connsiteX163" fmla="*/ 538353 w 1704975"/>
                <a:gd name="connsiteY163" fmla="*/ 116395 h 1371600"/>
                <a:gd name="connsiteX164" fmla="*/ 530828 w 1704975"/>
                <a:gd name="connsiteY164" fmla="*/ 116776 h 1371600"/>
                <a:gd name="connsiteX165" fmla="*/ 529685 w 1704975"/>
                <a:gd name="connsiteY165" fmla="*/ 111442 h 1371600"/>
                <a:gd name="connsiteX166" fmla="*/ 523208 w 1704975"/>
                <a:gd name="connsiteY166" fmla="*/ 109823 h 1371600"/>
                <a:gd name="connsiteX167" fmla="*/ 518922 w 1704975"/>
                <a:gd name="connsiteY167" fmla="*/ 81439 h 1371600"/>
                <a:gd name="connsiteX168" fmla="*/ 512540 w 1704975"/>
                <a:gd name="connsiteY168" fmla="*/ 76581 h 1371600"/>
                <a:gd name="connsiteX169" fmla="*/ 525208 w 1704975"/>
                <a:gd name="connsiteY169" fmla="*/ 65722 h 1371600"/>
                <a:gd name="connsiteX170" fmla="*/ 515112 w 1704975"/>
                <a:gd name="connsiteY170" fmla="*/ 63341 h 1371600"/>
                <a:gd name="connsiteX171" fmla="*/ 502539 w 1704975"/>
                <a:gd name="connsiteY171" fmla="*/ 52483 h 1371600"/>
                <a:gd name="connsiteX172" fmla="*/ 520160 w 1704975"/>
                <a:gd name="connsiteY172" fmla="*/ 47244 h 1371600"/>
                <a:gd name="connsiteX173" fmla="*/ 540448 w 1704975"/>
                <a:gd name="connsiteY173" fmla="*/ 34290 h 1371600"/>
                <a:gd name="connsiteX174" fmla="*/ 538829 w 1704975"/>
                <a:gd name="connsiteY174" fmla="*/ 9525 h 1371600"/>
                <a:gd name="connsiteX175" fmla="*/ 556546 w 1704975"/>
                <a:gd name="connsiteY175" fmla="*/ 12573 h 1371600"/>
                <a:gd name="connsiteX176" fmla="*/ 561594 w 1704975"/>
                <a:gd name="connsiteY176" fmla="*/ 16192 h 1371600"/>
                <a:gd name="connsiteX177" fmla="*/ 564166 w 1704975"/>
                <a:gd name="connsiteY177" fmla="*/ 22479 h 1371600"/>
                <a:gd name="connsiteX178" fmla="*/ 573405 w 1704975"/>
                <a:gd name="connsiteY178" fmla="*/ 22955 h 1371600"/>
                <a:gd name="connsiteX179" fmla="*/ 575119 w 1704975"/>
                <a:gd name="connsiteY179" fmla="*/ 26099 h 1371600"/>
                <a:gd name="connsiteX180" fmla="*/ 592836 w 1704975"/>
                <a:gd name="connsiteY180" fmla="*/ 30385 h 1371600"/>
                <a:gd name="connsiteX181" fmla="*/ 610171 w 1704975"/>
                <a:gd name="connsiteY181" fmla="*/ 39243 h 1371600"/>
                <a:gd name="connsiteX182" fmla="*/ 623602 w 1704975"/>
                <a:gd name="connsiteY182" fmla="*/ 50578 h 1371600"/>
                <a:gd name="connsiteX183" fmla="*/ 634460 w 1704975"/>
                <a:gd name="connsiteY183" fmla="*/ 47911 h 1371600"/>
                <a:gd name="connsiteX184" fmla="*/ 635698 w 1704975"/>
                <a:gd name="connsiteY184" fmla="*/ 53530 h 1371600"/>
                <a:gd name="connsiteX185" fmla="*/ 645033 w 1704975"/>
                <a:gd name="connsiteY185" fmla="*/ 56864 h 1371600"/>
                <a:gd name="connsiteX186" fmla="*/ 646271 w 1704975"/>
                <a:gd name="connsiteY186" fmla="*/ 65246 h 1371600"/>
                <a:gd name="connsiteX187" fmla="*/ 628745 w 1704975"/>
                <a:gd name="connsiteY187" fmla="*/ 63151 h 1371600"/>
                <a:gd name="connsiteX188" fmla="*/ 629602 w 1704975"/>
                <a:gd name="connsiteY188" fmla="*/ 78295 h 1371600"/>
                <a:gd name="connsiteX189" fmla="*/ 624935 w 1704975"/>
                <a:gd name="connsiteY189" fmla="*/ 100108 h 1371600"/>
                <a:gd name="connsiteX190" fmla="*/ 632841 w 1704975"/>
                <a:gd name="connsiteY190" fmla="*/ 102775 h 1371600"/>
                <a:gd name="connsiteX191" fmla="*/ 638175 w 1704975"/>
                <a:gd name="connsiteY191" fmla="*/ 101822 h 1371600"/>
                <a:gd name="connsiteX192" fmla="*/ 642747 w 1704975"/>
                <a:gd name="connsiteY192" fmla="*/ 100489 h 1371600"/>
                <a:gd name="connsiteX193" fmla="*/ 643699 w 1704975"/>
                <a:gd name="connsiteY193" fmla="*/ 96012 h 1371600"/>
                <a:gd name="connsiteX194" fmla="*/ 661892 w 1704975"/>
                <a:gd name="connsiteY194" fmla="*/ 100679 h 1371600"/>
                <a:gd name="connsiteX195" fmla="*/ 665512 w 1704975"/>
                <a:gd name="connsiteY195" fmla="*/ 125920 h 1371600"/>
                <a:gd name="connsiteX196" fmla="*/ 676370 w 1704975"/>
                <a:gd name="connsiteY196" fmla="*/ 123254 h 1371600"/>
                <a:gd name="connsiteX197" fmla="*/ 678847 w 1704975"/>
                <a:gd name="connsiteY197" fmla="*/ 129349 h 1371600"/>
                <a:gd name="connsiteX198" fmla="*/ 682371 w 1704975"/>
                <a:gd name="connsiteY198" fmla="*/ 157448 h 1371600"/>
                <a:gd name="connsiteX199" fmla="*/ 707803 w 1704975"/>
                <a:gd name="connsiteY199" fmla="*/ 154305 h 1371600"/>
                <a:gd name="connsiteX200" fmla="*/ 708279 w 1704975"/>
                <a:gd name="connsiteY200" fmla="*/ 161639 h 1371600"/>
                <a:gd name="connsiteX201" fmla="*/ 742379 w 1704975"/>
                <a:gd name="connsiteY201" fmla="*/ 159639 h 1371600"/>
                <a:gd name="connsiteX202" fmla="*/ 743236 w 1704975"/>
                <a:gd name="connsiteY202" fmla="*/ 173069 h 1371600"/>
                <a:gd name="connsiteX203" fmla="*/ 759714 w 1704975"/>
                <a:gd name="connsiteY203" fmla="*/ 168592 h 1371600"/>
                <a:gd name="connsiteX204" fmla="*/ 758380 w 1704975"/>
                <a:gd name="connsiteY204" fmla="*/ 170212 h 1371600"/>
                <a:gd name="connsiteX205" fmla="*/ 765619 w 1704975"/>
                <a:gd name="connsiteY205" fmla="*/ 176689 h 1371600"/>
                <a:gd name="connsiteX206" fmla="*/ 777716 w 1704975"/>
                <a:gd name="connsiteY206" fmla="*/ 163449 h 1371600"/>
                <a:gd name="connsiteX207" fmla="*/ 776573 w 1704975"/>
                <a:gd name="connsiteY207" fmla="*/ 166021 h 1371600"/>
                <a:gd name="connsiteX208" fmla="*/ 783812 w 1704975"/>
                <a:gd name="connsiteY208" fmla="*/ 168688 h 1371600"/>
                <a:gd name="connsiteX209" fmla="*/ 785527 w 1704975"/>
                <a:gd name="connsiteY209" fmla="*/ 180499 h 1371600"/>
                <a:gd name="connsiteX210" fmla="*/ 788098 w 1704975"/>
                <a:gd name="connsiteY210" fmla="*/ 183356 h 1371600"/>
                <a:gd name="connsiteX211" fmla="*/ 781240 w 1704975"/>
                <a:gd name="connsiteY211" fmla="*/ 178213 h 1371600"/>
                <a:gd name="connsiteX212" fmla="*/ 776764 w 1704975"/>
                <a:gd name="connsiteY212" fmla="*/ 182689 h 1371600"/>
                <a:gd name="connsiteX213" fmla="*/ 777049 w 1704975"/>
                <a:gd name="connsiteY213" fmla="*/ 186023 h 1371600"/>
                <a:gd name="connsiteX214" fmla="*/ 796957 w 1704975"/>
                <a:gd name="connsiteY214" fmla="*/ 211550 h 1371600"/>
                <a:gd name="connsiteX215" fmla="*/ 800100 w 1704975"/>
                <a:gd name="connsiteY215" fmla="*/ 210693 h 1371600"/>
                <a:gd name="connsiteX216" fmla="*/ 792956 w 1704975"/>
                <a:gd name="connsiteY216" fmla="*/ 240506 h 1371600"/>
                <a:gd name="connsiteX217" fmla="*/ 794861 w 1704975"/>
                <a:gd name="connsiteY217" fmla="*/ 244030 h 1371600"/>
                <a:gd name="connsiteX218" fmla="*/ 791337 w 1704975"/>
                <a:gd name="connsiteY218" fmla="*/ 246126 h 1371600"/>
                <a:gd name="connsiteX219" fmla="*/ 793432 w 1704975"/>
                <a:gd name="connsiteY219" fmla="*/ 247650 h 1371600"/>
                <a:gd name="connsiteX220" fmla="*/ 791337 w 1704975"/>
                <a:gd name="connsiteY220" fmla="*/ 249936 h 1371600"/>
                <a:gd name="connsiteX221" fmla="*/ 784669 w 1704975"/>
                <a:gd name="connsiteY221" fmla="*/ 251841 h 1371600"/>
                <a:gd name="connsiteX222" fmla="*/ 787908 w 1704975"/>
                <a:gd name="connsiteY222" fmla="*/ 256032 h 1371600"/>
                <a:gd name="connsiteX223" fmla="*/ 784765 w 1704975"/>
                <a:gd name="connsiteY223" fmla="*/ 265366 h 1371600"/>
                <a:gd name="connsiteX224" fmla="*/ 776288 w 1704975"/>
                <a:gd name="connsiteY224" fmla="*/ 263080 h 1371600"/>
                <a:gd name="connsiteX225" fmla="*/ 778764 w 1704975"/>
                <a:gd name="connsiteY225" fmla="*/ 271653 h 1371600"/>
                <a:gd name="connsiteX226" fmla="*/ 771620 w 1704975"/>
                <a:gd name="connsiteY226" fmla="*/ 275463 h 1371600"/>
                <a:gd name="connsiteX227" fmla="*/ 774382 w 1704975"/>
                <a:gd name="connsiteY227" fmla="*/ 278130 h 1371600"/>
                <a:gd name="connsiteX228" fmla="*/ 769048 w 1704975"/>
                <a:gd name="connsiteY228" fmla="*/ 290989 h 1371600"/>
                <a:gd name="connsiteX229" fmla="*/ 786955 w 1704975"/>
                <a:gd name="connsiteY229" fmla="*/ 297180 h 1371600"/>
                <a:gd name="connsiteX230" fmla="*/ 797147 w 1704975"/>
                <a:gd name="connsiteY230" fmla="*/ 303562 h 1371600"/>
                <a:gd name="connsiteX231" fmla="*/ 802386 w 1704975"/>
                <a:gd name="connsiteY231" fmla="*/ 291084 h 1371600"/>
                <a:gd name="connsiteX232" fmla="*/ 805339 w 1704975"/>
                <a:gd name="connsiteY232" fmla="*/ 292037 h 1371600"/>
                <a:gd name="connsiteX233" fmla="*/ 802672 w 1704975"/>
                <a:gd name="connsiteY233" fmla="*/ 298704 h 1371600"/>
                <a:gd name="connsiteX234" fmla="*/ 818007 w 1704975"/>
                <a:gd name="connsiteY234" fmla="*/ 305657 h 1371600"/>
                <a:gd name="connsiteX235" fmla="*/ 815816 w 1704975"/>
                <a:gd name="connsiteY235" fmla="*/ 309658 h 1371600"/>
                <a:gd name="connsiteX236" fmla="*/ 863346 w 1704975"/>
                <a:gd name="connsiteY236" fmla="*/ 323755 h 1371600"/>
                <a:gd name="connsiteX237" fmla="*/ 860393 w 1704975"/>
                <a:gd name="connsiteY237" fmla="*/ 334518 h 1371600"/>
                <a:gd name="connsiteX238" fmla="*/ 869061 w 1704975"/>
                <a:gd name="connsiteY238" fmla="*/ 336423 h 1371600"/>
                <a:gd name="connsiteX239" fmla="*/ 870109 w 1704975"/>
                <a:gd name="connsiteY239" fmla="*/ 331660 h 1371600"/>
                <a:gd name="connsiteX240" fmla="*/ 943642 w 1704975"/>
                <a:gd name="connsiteY240" fmla="*/ 354044 h 1371600"/>
                <a:gd name="connsiteX241" fmla="*/ 939355 w 1704975"/>
                <a:gd name="connsiteY241" fmla="*/ 375380 h 1371600"/>
                <a:gd name="connsiteX242" fmla="*/ 960501 w 1704975"/>
                <a:gd name="connsiteY242" fmla="*/ 380047 h 1371600"/>
                <a:gd name="connsiteX243" fmla="*/ 962787 w 1704975"/>
                <a:gd name="connsiteY243" fmla="*/ 357759 h 1371600"/>
                <a:gd name="connsiteX244" fmla="*/ 975455 w 1704975"/>
                <a:gd name="connsiteY244" fmla="*/ 359092 h 1371600"/>
                <a:gd name="connsiteX245" fmla="*/ 993838 w 1704975"/>
                <a:gd name="connsiteY245" fmla="*/ 327088 h 1371600"/>
                <a:gd name="connsiteX246" fmla="*/ 1011079 w 1704975"/>
                <a:gd name="connsiteY246" fmla="*/ 337566 h 1371600"/>
                <a:gd name="connsiteX247" fmla="*/ 1019461 w 1704975"/>
                <a:gd name="connsiteY247" fmla="*/ 337661 h 1371600"/>
                <a:gd name="connsiteX248" fmla="*/ 1024318 w 1704975"/>
                <a:gd name="connsiteY248" fmla="*/ 329755 h 1371600"/>
                <a:gd name="connsiteX249" fmla="*/ 1019461 w 1704975"/>
                <a:gd name="connsiteY249" fmla="*/ 322612 h 1371600"/>
                <a:gd name="connsiteX250" fmla="*/ 1044035 w 1704975"/>
                <a:gd name="connsiteY250" fmla="*/ 289370 h 1371600"/>
                <a:gd name="connsiteX251" fmla="*/ 1036320 w 1704975"/>
                <a:gd name="connsiteY251" fmla="*/ 284035 h 1371600"/>
                <a:gd name="connsiteX252" fmla="*/ 1041368 w 1704975"/>
                <a:gd name="connsiteY252" fmla="*/ 278987 h 1371600"/>
                <a:gd name="connsiteX253" fmla="*/ 1048226 w 1704975"/>
                <a:gd name="connsiteY253" fmla="*/ 281273 h 1371600"/>
                <a:gd name="connsiteX254" fmla="*/ 1054037 w 1704975"/>
                <a:gd name="connsiteY254" fmla="*/ 279273 h 1371600"/>
                <a:gd name="connsiteX255" fmla="*/ 1044512 w 1704975"/>
                <a:gd name="connsiteY255" fmla="*/ 264700 h 1371600"/>
                <a:gd name="connsiteX256" fmla="*/ 1054513 w 1704975"/>
                <a:gd name="connsiteY256" fmla="*/ 246316 h 1371600"/>
                <a:gd name="connsiteX257" fmla="*/ 1063752 w 1704975"/>
                <a:gd name="connsiteY257" fmla="*/ 250222 h 1371600"/>
                <a:gd name="connsiteX258" fmla="*/ 1065181 w 1704975"/>
                <a:gd name="connsiteY258" fmla="*/ 258223 h 1371600"/>
                <a:gd name="connsiteX259" fmla="*/ 1075277 w 1704975"/>
                <a:gd name="connsiteY259" fmla="*/ 259366 h 1371600"/>
                <a:gd name="connsiteX260" fmla="*/ 1076611 w 1704975"/>
                <a:gd name="connsiteY260" fmla="*/ 262985 h 1371600"/>
                <a:gd name="connsiteX261" fmla="*/ 1083183 w 1704975"/>
                <a:gd name="connsiteY261" fmla="*/ 264985 h 1371600"/>
                <a:gd name="connsiteX262" fmla="*/ 1088136 w 1704975"/>
                <a:gd name="connsiteY262" fmla="*/ 274987 h 1371600"/>
                <a:gd name="connsiteX263" fmla="*/ 1120521 w 1704975"/>
                <a:gd name="connsiteY263" fmla="*/ 294132 h 1371600"/>
                <a:gd name="connsiteX264" fmla="*/ 1115854 w 1704975"/>
                <a:gd name="connsiteY264" fmla="*/ 302038 h 1371600"/>
                <a:gd name="connsiteX265" fmla="*/ 1124998 w 1704975"/>
                <a:gd name="connsiteY265" fmla="*/ 306324 h 1371600"/>
                <a:gd name="connsiteX266" fmla="*/ 1131570 w 1704975"/>
                <a:gd name="connsiteY266" fmla="*/ 306324 h 1371600"/>
                <a:gd name="connsiteX267" fmla="*/ 1149096 w 1704975"/>
                <a:gd name="connsiteY267" fmla="*/ 324993 h 1371600"/>
                <a:gd name="connsiteX268" fmla="*/ 1165765 w 1704975"/>
                <a:gd name="connsiteY268" fmla="*/ 332422 h 1371600"/>
                <a:gd name="connsiteX269" fmla="*/ 1179005 w 1704975"/>
                <a:gd name="connsiteY269" fmla="*/ 332327 h 1371600"/>
                <a:gd name="connsiteX270" fmla="*/ 1185863 w 1704975"/>
                <a:gd name="connsiteY270" fmla="*/ 329184 h 1371600"/>
                <a:gd name="connsiteX271" fmla="*/ 1197007 w 1704975"/>
                <a:gd name="connsiteY271" fmla="*/ 310420 h 1371600"/>
                <a:gd name="connsiteX272" fmla="*/ 1217581 w 1704975"/>
                <a:gd name="connsiteY272" fmla="*/ 297847 h 1371600"/>
                <a:gd name="connsiteX273" fmla="*/ 1230535 w 1704975"/>
                <a:gd name="connsiteY273" fmla="*/ 271939 h 1371600"/>
                <a:gd name="connsiteX274" fmla="*/ 1241298 w 1704975"/>
                <a:gd name="connsiteY274" fmla="*/ 262033 h 1371600"/>
                <a:gd name="connsiteX275" fmla="*/ 1247775 w 1704975"/>
                <a:gd name="connsiteY275" fmla="*/ 244126 h 1371600"/>
                <a:gd name="connsiteX276" fmla="*/ 1242727 w 1704975"/>
                <a:gd name="connsiteY276" fmla="*/ 232505 h 1371600"/>
                <a:gd name="connsiteX277" fmla="*/ 1249966 w 1704975"/>
                <a:gd name="connsiteY277" fmla="*/ 211741 h 1371600"/>
                <a:gd name="connsiteX278" fmla="*/ 1238726 w 1704975"/>
                <a:gd name="connsiteY278" fmla="*/ 215741 h 1371600"/>
                <a:gd name="connsiteX279" fmla="*/ 1230249 w 1704975"/>
                <a:gd name="connsiteY279" fmla="*/ 215265 h 1371600"/>
                <a:gd name="connsiteX280" fmla="*/ 1234916 w 1704975"/>
                <a:gd name="connsiteY280" fmla="*/ 204025 h 1371600"/>
                <a:gd name="connsiteX281" fmla="*/ 1228915 w 1704975"/>
                <a:gd name="connsiteY281" fmla="*/ 202978 h 1371600"/>
                <a:gd name="connsiteX282" fmla="*/ 1221676 w 1704975"/>
                <a:gd name="connsiteY282" fmla="*/ 215741 h 1371600"/>
                <a:gd name="connsiteX283" fmla="*/ 1207103 w 1704975"/>
                <a:gd name="connsiteY283" fmla="*/ 219932 h 1371600"/>
                <a:gd name="connsiteX284" fmla="*/ 1205579 w 1704975"/>
                <a:gd name="connsiteY284" fmla="*/ 214884 h 1371600"/>
                <a:gd name="connsiteX285" fmla="*/ 1199102 w 1704975"/>
                <a:gd name="connsiteY285" fmla="*/ 217265 h 1371600"/>
                <a:gd name="connsiteX286" fmla="*/ 1188244 w 1704975"/>
                <a:gd name="connsiteY286" fmla="*/ 212026 h 1371600"/>
                <a:gd name="connsiteX287" fmla="*/ 1188053 w 1704975"/>
                <a:gd name="connsiteY287" fmla="*/ 206692 h 1371600"/>
                <a:gd name="connsiteX288" fmla="*/ 1195102 w 1704975"/>
                <a:gd name="connsiteY288" fmla="*/ 202597 h 1371600"/>
                <a:gd name="connsiteX289" fmla="*/ 1211104 w 1704975"/>
                <a:gd name="connsiteY289" fmla="*/ 201263 h 1371600"/>
                <a:gd name="connsiteX290" fmla="*/ 1210342 w 1704975"/>
                <a:gd name="connsiteY290" fmla="*/ 186309 h 1371600"/>
                <a:gd name="connsiteX291" fmla="*/ 1202626 w 1704975"/>
                <a:gd name="connsiteY291" fmla="*/ 177070 h 1371600"/>
                <a:gd name="connsiteX292" fmla="*/ 1201007 w 1704975"/>
                <a:gd name="connsiteY292" fmla="*/ 168402 h 1371600"/>
                <a:gd name="connsiteX293" fmla="*/ 1191577 w 1704975"/>
                <a:gd name="connsiteY293" fmla="*/ 158020 h 1371600"/>
                <a:gd name="connsiteX294" fmla="*/ 1192435 w 1704975"/>
                <a:gd name="connsiteY294" fmla="*/ 155638 h 1371600"/>
                <a:gd name="connsiteX295" fmla="*/ 1200055 w 1704975"/>
                <a:gd name="connsiteY295" fmla="*/ 149828 h 1371600"/>
                <a:gd name="connsiteX296" fmla="*/ 1207198 w 1704975"/>
                <a:gd name="connsiteY296" fmla="*/ 136398 h 1371600"/>
                <a:gd name="connsiteX297" fmla="*/ 1214247 w 1704975"/>
                <a:gd name="connsiteY297" fmla="*/ 133636 h 1371600"/>
                <a:gd name="connsiteX298" fmla="*/ 1228344 w 1704975"/>
                <a:gd name="connsiteY298" fmla="*/ 120777 h 1371600"/>
                <a:gd name="connsiteX299" fmla="*/ 1244060 w 1704975"/>
                <a:gd name="connsiteY299" fmla="*/ 137350 h 1371600"/>
                <a:gd name="connsiteX300" fmla="*/ 1260253 w 1704975"/>
                <a:gd name="connsiteY300" fmla="*/ 131350 h 1371600"/>
                <a:gd name="connsiteX301" fmla="*/ 1265206 w 1704975"/>
                <a:gd name="connsiteY301" fmla="*/ 138398 h 1371600"/>
                <a:gd name="connsiteX302" fmla="*/ 1272730 w 1704975"/>
                <a:gd name="connsiteY302" fmla="*/ 137636 h 1371600"/>
                <a:gd name="connsiteX303" fmla="*/ 1277017 w 1704975"/>
                <a:gd name="connsiteY303" fmla="*/ 146590 h 1371600"/>
                <a:gd name="connsiteX304" fmla="*/ 1273492 w 1704975"/>
                <a:gd name="connsiteY304" fmla="*/ 153543 h 1371600"/>
                <a:gd name="connsiteX305" fmla="*/ 1265491 w 1704975"/>
                <a:gd name="connsiteY305" fmla="*/ 159353 h 1371600"/>
                <a:gd name="connsiteX306" fmla="*/ 1244155 w 1704975"/>
                <a:gd name="connsiteY306" fmla="*/ 165925 h 1371600"/>
                <a:gd name="connsiteX307" fmla="*/ 1239298 w 1704975"/>
                <a:gd name="connsiteY307" fmla="*/ 174784 h 1371600"/>
                <a:gd name="connsiteX308" fmla="*/ 1257872 w 1704975"/>
                <a:gd name="connsiteY308" fmla="*/ 201739 h 1371600"/>
                <a:gd name="connsiteX309" fmla="*/ 1265206 w 1704975"/>
                <a:gd name="connsiteY309" fmla="*/ 197549 h 1371600"/>
                <a:gd name="connsiteX310" fmla="*/ 1273588 w 1704975"/>
                <a:gd name="connsiteY310" fmla="*/ 207645 h 1371600"/>
                <a:gd name="connsiteX311" fmla="*/ 1291304 w 1704975"/>
                <a:gd name="connsiteY311" fmla="*/ 198120 h 1371600"/>
                <a:gd name="connsiteX312" fmla="*/ 1302544 w 1704975"/>
                <a:gd name="connsiteY312" fmla="*/ 197739 h 1371600"/>
                <a:gd name="connsiteX313" fmla="*/ 1315974 w 1704975"/>
                <a:gd name="connsiteY313" fmla="*/ 202311 h 1371600"/>
                <a:gd name="connsiteX314" fmla="*/ 1314450 w 1704975"/>
                <a:gd name="connsiteY314" fmla="*/ 217741 h 1371600"/>
                <a:gd name="connsiteX315" fmla="*/ 1317498 w 1704975"/>
                <a:gd name="connsiteY315" fmla="*/ 219742 h 1371600"/>
                <a:gd name="connsiteX316" fmla="*/ 1316641 w 1704975"/>
                <a:gd name="connsiteY316" fmla="*/ 226314 h 1371600"/>
                <a:gd name="connsiteX317" fmla="*/ 1336453 w 1704975"/>
                <a:gd name="connsiteY317" fmla="*/ 226504 h 1371600"/>
                <a:gd name="connsiteX318" fmla="*/ 1338263 w 1704975"/>
                <a:gd name="connsiteY318" fmla="*/ 235267 h 1371600"/>
                <a:gd name="connsiteX319" fmla="*/ 1336643 w 1704975"/>
                <a:gd name="connsiteY319" fmla="*/ 250317 h 1371600"/>
                <a:gd name="connsiteX320" fmla="*/ 1329499 w 1704975"/>
                <a:gd name="connsiteY320" fmla="*/ 259175 h 1371600"/>
                <a:gd name="connsiteX321" fmla="*/ 1313879 w 1704975"/>
                <a:gd name="connsiteY321" fmla="*/ 266509 h 1371600"/>
                <a:gd name="connsiteX322" fmla="*/ 1316450 w 1704975"/>
                <a:gd name="connsiteY322" fmla="*/ 270129 h 1371600"/>
                <a:gd name="connsiteX323" fmla="*/ 1329499 w 1704975"/>
                <a:gd name="connsiteY323" fmla="*/ 279559 h 1371600"/>
                <a:gd name="connsiteX324" fmla="*/ 1333786 w 1704975"/>
                <a:gd name="connsiteY324" fmla="*/ 273939 h 1371600"/>
                <a:gd name="connsiteX325" fmla="*/ 1343501 w 1704975"/>
                <a:gd name="connsiteY325" fmla="*/ 271177 h 1371600"/>
                <a:gd name="connsiteX326" fmla="*/ 1343215 w 1704975"/>
                <a:gd name="connsiteY326" fmla="*/ 266795 h 1371600"/>
                <a:gd name="connsiteX327" fmla="*/ 1355503 w 1704975"/>
                <a:gd name="connsiteY327" fmla="*/ 276892 h 1371600"/>
                <a:gd name="connsiteX328" fmla="*/ 1364551 w 1704975"/>
                <a:gd name="connsiteY328" fmla="*/ 275654 h 1371600"/>
                <a:gd name="connsiteX329" fmla="*/ 1370552 w 1704975"/>
                <a:gd name="connsiteY329" fmla="*/ 279083 h 1371600"/>
                <a:gd name="connsiteX330" fmla="*/ 1375886 w 1704975"/>
                <a:gd name="connsiteY330" fmla="*/ 277654 h 1371600"/>
                <a:gd name="connsiteX331" fmla="*/ 1376648 w 1704975"/>
                <a:gd name="connsiteY331" fmla="*/ 280225 h 1371600"/>
                <a:gd name="connsiteX332" fmla="*/ 1384649 w 1704975"/>
                <a:gd name="connsiteY332" fmla="*/ 280035 h 1371600"/>
                <a:gd name="connsiteX333" fmla="*/ 1388555 w 1704975"/>
                <a:gd name="connsiteY333" fmla="*/ 275177 h 1371600"/>
                <a:gd name="connsiteX334" fmla="*/ 1390364 w 1704975"/>
                <a:gd name="connsiteY334" fmla="*/ 279083 h 1371600"/>
                <a:gd name="connsiteX335" fmla="*/ 1395222 w 1704975"/>
                <a:gd name="connsiteY335" fmla="*/ 273939 h 1371600"/>
                <a:gd name="connsiteX336" fmla="*/ 1400747 w 1704975"/>
                <a:gd name="connsiteY336" fmla="*/ 284035 h 1371600"/>
                <a:gd name="connsiteX337" fmla="*/ 1399604 w 1704975"/>
                <a:gd name="connsiteY337" fmla="*/ 289370 h 1371600"/>
                <a:gd name="connsiteX338" fmla="*/ 1405033 w 1704975"/>
                <a:gd name="connsiteY338" fmla="*/ 292703 h 1371600"/>
                <a:gd name="connsiteX339" fmla="*/ 1425892 w 1704975"/>
                <a:gd name="connsiteY339" fmla="*/ 287083 h 1371600"/>
                <a:gd name="connsiteX340" fmla="*/ 1423225 w 1704975"/>
                <a:gd name="connsiteY340" fmla="*/ 302704 h 1371600"/>
                <a:gd name="connsiteX341" fmla="*/ 1417510 w 1704975"/>
                <a:gd name="connsiteY341" fmla="*/ 313849 h 1371600"/>
                <a:gd name="connsiteX342" fmla="*/ 1413034 w 1704975"/>
                <a:gd name="connsiteY342" fmla="*/ 316611 h 1371600"/>
                <a:gd name="connsiteX343" fmla="*/ 1402080 w 1704975"/>
                <a:gd name="connsiteY343" fmla="*/ 321088 h 1371600"/>
                <a:gd name="connsiteX344" fmla="*/ 1394650 w 1704975"/>
                <a:gd name="connsiteY344" fmla="*/ 338709 h 1371600"/>
                <a:gd name="connsiteX345" fmla="*/ 1384744 w 1704975"/>
                <a:gd name="connsiteY345" fmla="*/ 346234 h 1371600"/>
                <a:gd name="connsiteX346" fmla="*/ 1391983 w 1704975"/>
                <a:gd name="connsiteY346" fmla="*/ 355283 h 1371600"/>
                <a:gd name="connsiteX347" fmla="*/ 1387792 w 1704975"/>
                <a:gd name="connsiteY347" fmla="*/ 359759 h 1371600"/>
                <a:gd name="connsiteX348" fmla="*/ 1385983 w 1704975"/>
                <a:gd name="connsiteY348" fmla="*/ 368903 h 1371600"/>
                <a:gd name="connsiteX349" fmla="*/ 1374839 w 1704975"/>
                <a:gd name="connsiteY349" fmla="*/ 384715 h 1371600"/>
                <a:gd name="connsiteX350" fmla="*/ 1368742 w 1704975"/>
                <a:gd name="connsiteY350" fmla="*/ 384715 h 1371600"/>
                <a:gd name="connsiteX351" fmla="*/ 1367695 w 1704975"/>
                <a:gd name="connsiteY351" fmla="*/ 391096 h 1371600"/>
                <a:gd name="connsiteX352" fmla="*/ 1363027 w 1704975"/>
                <a:gd name="connsiteY352" fmla="*/ 395002 h 1371600"/>
                <a:gd name="connsiteX353" fmla="*/ 1361980 w 1704975"/>
                <a:gd name="connsiteY353" fmla="*/ 412909 h 1371600"/>
                <a:gd name="connsiteX354" fmla="*/ 1357313 w 1704975"/>
                <a:gd name="connsiteY354" fmla="*/ 424910 h 1371600"/>
                <a:gd name="connsiteX355" fmla="*/ 1365409 w 1704975"/>
                <a:gd name="connsiteY355" fmla="*/ 426149 h 1371600"/>
                <a:gd name="connsiteX356" fmla="*/ 1376077 w 1704975"/>
                <a:gd name="connsiteY356" fmla="*/ 433007 h 1371600"/>
                <a:gd name="connsiteX357" fmla="*/ 1410557 w 1704975"/>
                <a:gd name="connsiteY357" fmla="*/ 433387 h 1371600"/>
                <a:gd name="connsiteX358" fmla="*/ 1427988 w 1704975"/>
                <a:gd name="connsiteY358" fmla="*/ 439769 h 1371600"/>
                <a:gd name="connsiteX359" fmla="*/ 1422654 w 1704975"/>
                <a:gd name="connsiteY359" fmla="*/ 447580 h 1371600"/>
                <a:gd name="connsiteX360" fmla="*/ 1430274 w 1704975"/>
                <a:gd name="connsiteY360" fmla="*/ 447675 h 1371600"/>
                <a:gd name="connsiteX361" fmla="*/ 1426559 w 1704975"/>
                <a:gd name="connsiteY361" fmla="*/ 452628 h 1371600"/>
                <a:gd name="connsiteX362" fmla="*/ 1425607 w 1704975"/>
                <a:gd name="connsiteY362" fmla="*/ 459391 h 1371600"/>
                <a:gd name="connsiteX363" fmla="*/ 1429702 w 1704975"/>
                <a:gd name="connsiteY363" fmla="*/ 469106 h 1371600"/>
                <a:gd name="connsiteX364" fmla="*/ 1421892 w 1704975"/>
                <a:gd name="connsiteY364" fmla="*/ 476631 h 1371600"/>
                <a:gd name="connsiteX365" fmla="*/ 1427512 w 1704975"/>
                <a:gd name="connsiteY365" fmla="*/ 483584 h 1371600"/>
                <a:gd name="connsiteX366" fmla="*/ 1431512 w 1704975"/>
                <a:gd name="connsiteY366" fmla="*/ 500825 h 1371600"/>
                <a:gd name="connsiteX367" fmla="*/ 1444180 w 1704975"/>
                <a:gd name="connsiteY367" fmla="*/ 498253 h 1371600"/>
                <a:gd name="connsiteX368" fmla="*/ 1450848 w 1704975"/>
                <a:gd name="connsiteY368" fmla="*/ 487680 h 1371600"/>
                <a:gd name="connsiteX369" fmla="*/ 1455896 w 1704975"/>
                <a:gd name="connsiteY369" fmla="*/ 487204 h 1371600"/>
                <a:gd name="connsiteX370" fmla="*/ 1460278 w 1704975"/>
                <a:gd name="connsiteY370" fmla="*/ 489109 h 1371600"/>
                <a:gd name="connsiteX371" fmla="*/ 1457801 w 1704975"/>
                <a:gd name="connsiteY371" fmla="*/ 498538 h 1371600"/>
                <a:gd name="connsiteX372" fmla="*/ 1472374 w 1704975"/>
                <a:gd name="connsiteY372" fmla="*/ 501967 h 1371600"/>
                <a:gd name="connsiteX373" fmla="*/ 1472660 w 1704975"/>
                <a:gd name="connsiteY373" fmla="*/ 498729 h 1371600"/>
                <a:gd name="connsiteX374" fmla="*/ 1477899 w 1704975"/>
                <a:gd name="connsiteY374" fmla="*/ 498062 h 1371600"/>
                <a:gd name="connsiteX375" fmla="*/ 1469898 w 1704975"/>
                <a:gd name="connsiteY375" fmla="*/ 481679 h 1371600"/>
                <a:gd name="connsiteX376" fmla="*/ 1494377 w 1704975"/>
                <a:gd name="connsiteY376" fmla="*/ 477964 h 1371600"/>
                <a:gd name="connsiteX377" fmla="*/ 1532287 w 1704975"/>
                <a:gd name="connsiteY377" fmla="*/ 457962 h 1371600"/>
                <a:gd name="connsiteX378" fmla="*/ 1539049 w 1704975"/>
                <a:gd name="connsiteY378" fmla="*/ 459010 h 1371600"/>
                <a:gd name="connsiteX379" fmla="*/ 1577149 w 1704975"/>
                <a:gd name="connsiteY379" fmla="*/ 473392 h 1371600"/>
                <a:gd name="connsiteX380" fmla="*/ 1580769 w 1704975"/>
                <a:gd name="connsiteY380" fmla="*/ 472630 h 1371600"/>
                <a:gd name="connsiteX381" fmla="*/ 1577912 w 1704975"/>
                <a:gd name="connsiteY381" fmla="*/ 491204 h 1371600"/>
                <a:gd name="connsiteX382" fmla="*/ 1581436 w 1704975"/>
                <a:gd name="connsiteY382" fmla="*/ 500443 h 1371600"/>
                <a:gd name="connsiteX383" fmla="*/ 1584007 w 1704975"/>
                <a:gd name="connsiteY383" fmla="*/ 500348 h 1371600"/>
                <a:gd name="connsiteX384" fmla="*/ 1586008 w 1704975"/>
                <a:gd name="connsiteY384" fmla="*/ 513588 h 1371600"/>
                <a:gd name="connsiteX385" fmla="*/ 1590580 w 1704975"/>
                <a:gd name="connsiteY385" fmla="*/ 513302 h 1371600"/>
                <a:gd name="connsiteX386" fmla="*/ 1592199 w 1704975"/>
                <a:gd name="connsiteY386" fmla="*/ 523494 h 1371600"/>
                <a:gd name="connsiteX387" fmla="*/ 1588960 w 1704975"/>
                <a:gd name="connsiteY387" fmla="*/ 525113 h 1371600"/>
                <a:gd name="connsiteX388" fmla="*/ 1592866 w 1704975"/>
                <a:gd name="connsiteY388" fmla="*/ 535591 h 1371600"/>
                <a:gd name="connsiteX389" fmla="*/ 1590675 w 1704975"/>
                <a:gd name="connsiteY389" fmla="*/ 538639 h 1371600"/>
                <a:gd name="connsiteX390" fmla="*/ 1594580 w 1704975"/>
                <a:gd name="connsiteY390" fmla="*/ 538353 h 1371600"/>
                <a:gd name="connsiteX391" fmla="*/ 1601819 w 1704975"/>
                <a:gd name="connsiteY391" fmla="*/ 544449 h 1371600"/>
                <a:gd name="connsiteX392" fmla="*/ 1607439 w 1704975"/>
                <a:gd name="connsiteY392" fmla="*/ 530066 h 1371600"/>
                <a:gd name="connsiteX393" fmla="*/ 1644587 w 1704975"/>
                <a:gd name="connsiteY393" fmla="*/ 540829 h 1371600"/>
                <a:gd name="connsiteX394" fmla="*/ 1648587 w 1704975"/>
                <a:gd name="connsiteY394" fmla="*/ 552164 h 1371600"/>
                <a:gd name="connsiteX395" fmla="*/ 1646968 w 1704975"/>
                <a:gd name="connsiteY395" fmla="*/ 562166 h 1371600"/>
                <a:gd name="connsiteX396" fmla="*/ 1649539 w 1704975"/>
                <a:gd name="connsiteY396" fmla="*/ 573024 h 1371600"/>
                <a:gd name="connsiteX397" fmla="*/ 1648777 w 1704975"/>
                <a:gd name="connsiteY397" fmla="*/ 580454 h 1371600"/>
                <a:gd name="connsiteX398" fmla="*/ 1640681 w 1704975"/>
                <a:gd name="connsiteY398" fmla="*/ 593693 h 1371600"/>
                <a:gd name="connsiteX399" fmla="*/ 1649539 w 1704975"/>
                <a:gd name="connsiteY399" fmla="*/ 593598 h 1371600"/>
                <a:gd name="connsiteX400" fmla="*/ 1654207 w 1704975"/>
                <a:gd name="connsiteY400" fmla="*/ 610171 h 1371600"/>
                <a:gd name="connsiteX401" fmla="*/ 1656016 w 1704975"/>
                <a:gd name="connsiteY401" fmla="*/ 619411 h 1371600"/>
                <a:gd name="connsiteX402" fmla="*/ 1652778 w 1704975"/>
                <a:gd name="connsiteY402" fmla="*/ 638366 h 1371600"/>
                <a:gd name="connsiteX403" fmla="*/ 1694116 w 1704975"/>
                <a:gd name="connsiteY403" fmla="*/ 644938 h 1371600"/>
                <a:gd name="connsiteX404" fmla="*/ 1692307 w 1704975"/>
                <a:gd name="connsiteY404" fmla="*/ 657606 h 1371600"/>
                <a:gd name="connsiteX405" fmla="*/ 1664780 w 1704975"/>
                <a:gd name="connsiteY405" fmla="*/ 657034 h 1371600"/>
                <a:gd name="connsiteX406" fmla="*/ 1665732 w 1704975"/>
                <a:gd name="connsiteY406" fmla="*/ 667988 h 1371600"/>
                <a:gd name="connsiteX407" fmla="*/ 1661827 w 1704975"/>
                <a:gd name="connsiteY407" fmla="*/ 672275 h 1371600"/>
                <a:gd name="connsiteX408" fmla="*/ 1662208 w 1704975"/>
                <a:gd name="connsiteY408" fmla="*/ 676751 h 1371600"/>
                <a:gd name="connsiteX409" fmla="*/ 1674209 w 1704975"/>
                <a:gd name="connsiteY409" fmla="*/ 680752 h 1371600"/>
                <a:gd name="connsiteX410" fmla="*/ 1678210 w 1704975"/>
                <a:gd name="connsiteY410" fmla="*/ 690086 h 1371600"/>
                <a:gd name="connsiteX411" fmla="*/ 1671447 w 1704975"/>
                <a:gd name="connsiteY411" fmla="*/ 709993 h 1371600"/>
                <a:gd name="connsiteX412" fmla="*/ 1667542 w 1704975"/>
                <a:gd name="connsiteY412" fmla="*/ 717899 h 1371600"/>
                <a:gd name="connsiteX413" fmla="*/ 1665446 w 1704975"/>
                <a:gd name="connsiteY413" fmla="*/ 717233 h 1371600"/>
                <a:gd name="connsiteX414" fmla="*/ 1659636 w 1704975"/>
                <a:gd name="connsiteY414" fmla="*/ 733044 h 1371600"/>
                <a:gd name="connsiteX415" fmla="*/ 1648587 w 1704975"/>
                <a:gd name="connsiteY415" fmla="*/ 730853 h 1371600"/>
                <a:gd name="connsiteX416" fmla="*/ 1647539 w 1704975"/>
                <a:gd name="connsiteY416" fmla="*/ 735425 h 1371600"/>
                <a:gd name="connsiteX417" fmla="*/ 1643729 w 1704975"/>
                <a:gd name="connsiteY417" fmla="*/ 733711 h 1371600"/>
                <a:gd name="connsiteX418" fmla="*/ 1643824 w 1704975"/>
                <a:gd name="connsiteY418" fmla="*/ 735425 h 1371600"/>
                <a:gd name="connsiteX419" fmla="*/ 1602676 w 1704975"/>
                <a:gd name="connsiteY419" fmla="*/ 740950 h 1371600"/>
                <a:gd name="connsiteX420" fmla="*/ 1605629 w 1704975"/>
                <a:gd name="connsiteY420" fmla="*/ 747713 h 1371600"/>
                <a:gd name="connsiteX421" fmla="*/ 1608582 w 1704975"/>
                <a:gd name="connsiteY421" fmla="*/ 746950 h 1371600"/>
                <a:gd name="connsiteX422" fmla="*/ 1610201 w 1704975"/>
                <a:gd name="connsiteY422" fmla="*/ 756761 h 1371600"/>
                <a:gd name="connsiteX423" fmla="*/ 1611916 w 1704975"/>
                <a:gd name="connsiteY423" fmla="*/ 756190 h 1371600"/>
                <a:gd name="connsiteX424" fmla="*/ 1619059 w 1704975"/>
                <a:gd name="connsiteY424" fmla="*/ 772287 h 1371600"/>
                <a:gd name="connsiteX425" fmla="*/ 1625441 w 1704975"/>
                <a:gd name="connsiteY425" fmla="*/ 779812 h 1371600"/>
                <a:gd name="connsiteX426" fmla="*/ 1629442 w 1704975"/>
                <a:gd name="connsiteY426" fmla="*/ 810959 h 1371600"/>
                <a:gd name="connsiteX427" fmla="*/ 1638872 w 1704975"/>
                <a:gd name="connsiteY427" fmla="*/ 810768 h 1371600"/>
                <a:gd name="connsiteX428" fmla="*/ 1638109 w 1704975"/>
                <a:gd name="connsiteY428" fmla="*/ 826579 h 1371600"/>
                <a:gd name="connsiteX429" fmla="*/ 1645253 w 1704975"/>
                <a:gd name="connsiteY429" fmla="*/ 823436 h 1371600"/>
                <a:gd name="connsiteX430" fmla="*/ 1645920 w 1704975"/>
                <a:gd name="connsiteY430" fmla="*/ 835438 h 1371600"/>
                <a:gd name="connsiteX431" fmla="*/ 1641824 w 1704975"/>
                <a:gd name="connsiteY431" fmla="*/ 862965 h 1371600"/>
                <a:gd name="connsiteX432" fmla="*/ 1646872 w 1704975"/>
                <a:gd name="connsiteY432" fmla="*/ 862393 h 1371600"/>
                <a:gd name="connsiteX433" fmla="*/ 1642015 w 1704975"/>
                <a:gd name="connsiteY433" fmla="*/ 887825 h 1371600"/>
                <a:gd name="connsiteX434" fmla="*/ 1659064 w 1704975"/>
                <a:gd name="connsiteY434" fmla="*/ 896588 h 1371600"/>
                <a:gd name="connsiteX435" fmla="*/ 1658779 w 1704975"/>
                <a:gd name="connsiteY435" fmla="*/ 899160 h 1371600"/>
                <a:gd name="connsiteX436" fmla="*/ 1663637 w 1704975"/>
                <a:gd name="connsiteY436" fmla="*/ 899636 h 1371600"/>
                <a:gd name="connsiteX437" fmla="*/ 1663446 w 1704975"/>
                <a:gd name="connsiteY437" fmla="*/ 901732 h 1371600"/>
                <a:gd name="connsiteX438" fmla="*/ 1681829 w 1704975"/>
                <a:gd name="connsiteY438" fmla="*/ 908304 h 1371600"/>
                <a:gd name="connsiteX439" fmla="*/ 1698784 w 1704975"/>
                <a:gd name="connsiteY439" fmla="*/ 906399 h 1371600"/>
                <a:gd name="connsiteX440" fmla="*/ 1700308 w 1704975"/>
                <a:gd name="connsiteY440" fmla="*/ 915638 h 1371600"/>
                <a:gd name="connsiteX441" fmla="*/ 1686497 w 1704975"/>
                <a:gd name="connsiteY441" fmla="*/ 919353 h 1371600"/>
                <a:gd name="connsiteX442" fmla="*/ 1689735 w 1704975"/>
                <a:gd name="connsiteY442" fmla="*/ 941737 h 1371600"/>
                <a:gd name="connsiteX443" fmla="*/ 1624108 w 1704975"/>
                <a:gd name="connsiteY443" fmla="*/ 957453 h 1371600"/>
                <a:gd name="connsiteX444" fmla="*/ 1596866 w 1704975"/>
                <a:gd name="connsiteY444" fmla="*/ 976789 h 1371600"/>
                <a:gd name="connsiteX445" fmla="*/ 1565624 w 1704975"/>
                <a:gd name="connsiteY445" fmla="*/ 990409 h 1371600"/>
                <a:gd name="connsiteX446" fmla="*/ 1564291 w 1704975"/>
                <a:gd name="connsiteY446" fmla="*/ 985838 h 1371600"/>
                <a:gd name="connsiteX447" fmla="*/ 1560195 w 1704975"/>
                <a:gd name="connsiteY447" fmla="*/ 983933 h 1371600"/>
                <a:gd name="connsiteX448" fmla="*/ 1553718 w 1704975"/>
                <a:gd name="connsiteY448" fmla="*/ 981456 h 1371600"/>
                <a:gd name="connsiteX449" fmla="*/ 1546955 w 1704975"/>
                <a:gd name="connsiteY449" fmla="*/ 982504 h 1371600"/>
                <a:gd name="connsiteX450" fmla="*/ 1548384 w 1704975"/>
                <a:gd name="connsiteY450" fmla="*/ 959263 h 1371600"/>
                <a:gd name="connsiteX451" fmla="*/ 1551051 w 1704975"/>
                <a:gd name="connsiteY451" fmla="*/ 959072 h 1371600"/>
                <a:gd name="connsiteX452" fmla="*/ 1549146 w 1704975"/>
                <a:gd name="connsiteY452" fmla="*/ 930974 h 1371600"/>
                <a:gd name="connsiteX453" fmla="*/ 1522190 w 1704975"/>
                <a:gd name="connsiteY453" fmla="*/ 932402 h 1371600"/>
                <a:gd name="connsiteX454" fmla="*/ 1518285 w 1704975"/>
                <a:gd name="connsiteY454" fmla="*/ 927735 h 1371600"/>
                <a:gd name="connsiteX455" fmla="*/ 1514951 w 1704975"/>
                <a:gd name="connsiteY455" fmla="*/ 929450 h 1371600"/>
                <a:gd name="connsiteX456" fmla="*/ 1508189 w 1704975"/>
                <a:gd name="connsiteY456" fmla="*/ 909447 h 1371600"/>
                <a:gd name="connsiteX457" fmla="*/ 1504188 w 1704975"/>
                <a:gd name="connsiteY457" fmla="*/ 909923 h 1371600"/>
                <a:gd name="connsiteX458" fmla="*/ 1504283 w 1704975"/>
                <a:gd name="connsiteY458" fmla="*/ 907447 h 1371600"/>
                <a:gd name="connsiteX459" fmla="*/ 1492472 w 1704975"/>
                <a:gd name="connsiteY459" fmla="*/ 906971 h 1371600"/>
                <a:gd name="connsiteX460" fmla="*/ 1491139 w 1704975"/>
                <a:gd name="connsiteY460" fmla="*/ 916305 h 1371600"/>
                <a:gd name="connsiteX461" fmla="*/ 1485614 w 1704975"/>
                <a:gd name="connsiteY461" fmla="*/ 915353 h 1371600"/>
                <a:gd name="connsiteX462" fmla="*/ 1482090 w 1704975"/>
                <a:gd name="connsiteY462" fmla="*/ 941356 h 1371600"/>
                <a:gd name="connsiteX463" fmla="*/ 1483519 w 1704975"/>
                <a:gd name="connsiteY463" fmla="*/ 950214 h 1371600"/>
                <a:gd name="connsiteX464" fmla="*/ 1468469 w 1704975"/>
                <a:gd name="connsiteY464" fmla="*/ 955929 h 1371600"/>
                <a:gd name="connsiteX465" fmla="*/ 1469231 w 1704975"/>
                <a:gd name="connsiteY465" fmla="*/ 961739 h 1371600"/>
                <a:gd name="connsiteX466" fmla="*/ 1450753 w 1704975"/>
                <a:gd name="connsiteY466" fmla="*/ 966978 h 1371600"/>
                <a:gd name="connsiteX467" fmla="*/ 1446371 w 1704975"/>
                <a:gd name="connsiteY467" fmla="*/ 954881 h 1371600"/>
                <a:gd name="connsiteX468" fmla="*/ 1420939 w 1704975"/>
                <a:gd name="connsiteY468" fmla="*/ 962311 h 1371600"/>
                <a:gd name="connsiteX469" fmla="*/ 1414367 w 1704975"/>
                <a:gd name="connsiteY469" fmla="*/ 947071 h 1371600"/>
                <a:gd name="connsiteX470" fmla="*/ 1409129 w 1704975"/>
                <a:gd name="connsiteY470" fmla="*/ 948880 h 1371600"/>
                <a:gd name="connsiteX471" fmla="*/ 1394746 w 1704975"/>
                <a:gd name="connsiteY471" fmla="*/ 943070 h 1371600"/>
                <a:gd name="connsiteX472" fmla="*/ 1393984 w 1704975"/>
                <a:gd name="connsiteY472" fmla="*/ 946309 h 1371600"/>
                <a:gd name="connsiteX473" fmla="*/ 1347597 w 1704975"/>
                <a:gd name="connsiteY473" fmla="*/ 956120 h 1371600"/>
                <a:gd name="connsiteX474" fmla="*/ 1348264 w 1704975"/>
                <a:gd name="connsiteY474" fmla="*/ 959263 h 1371600"/>
                <a:gd name="connsiteX475" fmla="*/ 1333690 w 1704975"/>
                <a:gd name="connsiteY475" fmla="*/ 957453 h 1371600"/>
                <a:gd name="connsiteX476" fmla="*/ 1333500 w 1704975"/>
                <a:gd name="connsiteY476" fmla="*/ 955738 h 1371600"/>
                <a:gd name="connsiteX477" fmla="*/ 1323308 w 1704975"/>
                <a:gd name="connsiteY477" fmla="*/ 956024 h 1371600"/>
                <a:gd name="connsiteX478" fmla="*/ 1293876 w 1704975"/>
                <a:gd name="connsiteY478" fmla="*/ 962120 h 1371600"/>
                <a:gd name="connsiteX479" fmla="*/ 1273969 w 1704975"/>
                <a:gd name="connsiteY479" fmla="*/ 963835 h 1371600"/>
                <a:gd name="connsiteX480" fmla="*/ 1273397 w 1704975"/>
                <a:gd name="connsiteY480" fmla="*/ 961834 h 1371600"/>
                <a:gd name="connsiteX481" fmla="*/ 1254538 w 1704975"/>
                <a:gd name="connsiteY481" fmla="*/ 965168 h 1371600"/>
                <a:gd name="connsiteX482" fmla="*/ 1254823 w 1704975"/>
                <a:gd name="connsiteY482" fmla="*/ 961739 h 1371600"/>
                <a:gd name="connsiteX483" fmla="*/ 1248823 w 1704975"/>
                <a:gd name="connsiteY483" fmla="*/ 961549 h 1371600"/>
                <a:gd name="connsiteX484" fmla="*/ 1233488 w 1704975"/>
                <a:gd name="connsiteY484" fmla="*/ 966025 h 1371600"/>
                <a:gd name="connsiteX485" fmla="*/ 1233392 w 1704975"/>
                <a:gd name="connsiteY485" fmla="*/ 958691 h 1371600"/>
                <a:gd name="connsiteX486" fmla="*/ 1227106 w 1704975"/>
                <a:gd name="connsiteY486" fmla="*/ 959644 h 1371600"/>
                <a:gd name="connsiteX487" fmla="*/ 1228344 w 1704975"/>
                <a:gd name="connsiteY487" fmla="*/ 954214 h 1371600"/>
                <a:gd name="connsiteX488" fmla="*/ 1211485 w 1704975"/>
                <a:gd name="connsiteY488" fmla="*/ 954976 h 1371600"/>
                <a:gd name="connsiteX489" fmla="*/ 1203389 w 1704975"/>
                <a:gd name="connsiteY489" fmla="*/ 952309 h 1371600"/>
                <a:gd name="connsiteX490" fmla="*/ 1196245 w 1704975"/>
                <a:gd name="connsiteY490" fmla="*/ 954500 h 1371600"/>
                <a:gd name="connsiteX491" fmla="*/ 1195388 w 1704975"/>
                <a:gd name="connsiteY491" fmla="*/ 951738 h 1371600"/>
                <a:gd name="connsiteX492" fmla="*/ 1176338 w 1704975"/>
                <a:gd name="connsiteY492" fmla="*/ 954405 h 1371600"/>
                <a:gd name="connsiteX493" fmla="*/ 1175956 w 1704975"/>
                <a:gd name="connsiteY493" fmla="*/ 950690 h 1371600"/>
                <a:gd name="connsiteX494" fmla="*/ 1161002 w 1704975"/>
                <a:gd name="connsiteY494" fmla="*/ 954310 h 1371600"/>
                <a:gd name="connsiteX495" fmla="*/ 1156525 w 1704975"/>
                <a:gd name="connsiteY495" fmla="*/ 951071 h 1371600"/>
                <a:gd name="connsiteX496" fmla="*/ 1150430 w 1704975"/>
                <a:gd name="connsiteY496" fmla="*/ 951167 h 1371600"/>
                <a:gd name="connsiteX497" fmla="*/ 1148048 w 1704975"/>
                <a:gd name="connsiteY497" fmla="*/ 942022 h 1371600"/>
                <a:gd name="connsiteX498" fmla="*/ 1133475 w 1704975"/>
                <a:gd name="connsiteY498" fmla="*/ 942975 h 1371600"/>
                <a:gd name="connsiteX499" fmla="*/ 1131760 w 1704975"/>
                <a:gd name="connsiteY499" fmla="*/ 951071 h 1371600"/>
                <a:gd name="connsiteX500" fmla="*/ 1124712 w 1704975"/>
                <a:gd name="connsiteY500" fmla="*/ 953548 h 1371600"/>
                <a:gd name="connsiteX501" fmla="*/ 1085374 w 1704975"/>
                <a:gd name="connsiteY501" fmla="*/ 954881 h 1371600"/>
                <a:gd name="connsiteX502" fmla="*/ 1083755 w 1704975"/>
                <a:gd name="connsiteY502" fmla="*/ 945928 h 1371600"/>
                <a:gd name="connsiteX503" fmla="*/ 1070039 w 1704975"/>
                <a:gd name="connsiteY503" fmla="*/ 948118 h 1371600"/>
                <a:gd name="connsiteX504" fmla="*/ 1065181 w 1704975"/>
                <a:gd name="connsiteY504" fmla="*/ 931926 h 1371600"/>
                <a:gd name="connsiteX505" fmla="*/ 1033272 w 1704975"/>
                <a:gd name="connsiteY505" fmla="*/ 940879 h 1371600"/>
                <a:gd name="connsiteX506" fmla="*/ 985552 w 1704975"/>
                <a:gd name="connsiteY506" fmla="*/ 947928 h 1371600"/>
                <a:gd name="connsiteX507" fmla="*/ 942784 w 1704975"/>
                <a:gd name="connsiteY507" fmla="*/ 943737 h 1371600"/>
                <a:gd name="connsiteX508" fmla="*/ 915067 w 1704975"/>
                <a:gd name="connsiteY508" fmla="*/ 946499 h 1371600"/>
                <a:gd name="connsiteX509" fmla="*/ 916686 w 1704975"/>
                <a:gd name="connsiteY509" fmla="*/ 959358 h 1371600"/>
                <a:gd name="connsiteX510" fmla="*/ 913066 w 1704975"/>
                <a:gd name="connsiteY510" fmla="*/ 959739 h 1371600"/>
                <a:gd name="connsiteX511" fmla="*/ 914686 w 1704975"/>
                <a:gd name="connsiteY511" fmla="*/ 965359 h 1371600"/>
                <a:gd name="connsiteX512" fmla="*/ 905542 w 1704975"/>
                <a:gd name="connsiteY512" fmla="*/ 990886 h 1371600"/>
                <a:gd name="connsiteX513" fmla="*/ 911066 w 1704975"/>
                <a:gd name="connsiteY513" fmla="*/ 1020794 h 1371600"/>
                <a:gd name="connsiteX514" fmla="*/ 905923 w 1704975"/>
                <a:gd name="connsiteY514" fmla="*/ 1023652 h 1371600"/>
                <a:gd name="connsiteX515" fmla="*/ 905065 w 1704975"/>
                <a:gd name="connsiteY515" fmla="*/ 1054894 h 1371600"/>
                <a:gd name="connsiteX516" fmla="*/ 906875 w 1704975"/>
                <a:gd name="connsiteY516" fmla="*/ 1055180 h 1371600"/>
                <a:gd name="connsiteX517" fmla="*/ 913162 w 1704975"/>
                <a:gd name="connsiteY517" fmla="*/ 1097090 h 1371600"/>
                <a:gd name="connsiteX518" fmla="*/ 913924 w 1704975"/>
                <a:gd name="connsiteY518" fmla="*/ 1099566 h 1371600"/>
                <a:gd name="connsiteX519" fmla="*/ 916210 w 1704975"/>
                <a:gd name="connsiteY519" fmla="*/ 1097375 h 1371600"/>
                <a:gd name="connsiteX520" fmla="*/ 918115 w 1704975"/>
                <a:gd name="connsiteY520" fmla="*/ 1109282 h 1371600"/>
                <a:gd name="connsiteX521" fmla="*/ 932879 w 1704975"/>
                <a:gd name="connsiteY521" fmla="*/ 1114520 h 1371600"/>
                <a:gd name="connsiteX522" fmla="*/ 930497 w 1704975"/>
                <a:gd name="connsiteY522" fmla="*/ 1131284 h 1371600"/>
                <a:gd name="connsiteX523" fmla="*/ 922591 w 1704975"/>
                <a:gd name="connsiteY523" fmla="*/ 1152620 h 1371600"/>
                <a:gd name="connsiteX524" fmla="*/ 926878 w 1704975"/>
                <a:gd name="connsiteY524" fmla="*/ 1156621 h 1371600"/>
                <a:gd name="connsiteX525" fmla="*/ 926116 w 1704975"/>
                <a:gd name="connsiteY525" fmla="*/ 1164050 h 1371600"/>
                <a:gd name="connsiteX526" fmla="*/ 924115 w 1704975"/>
                <a:gd name="connsiteY526" fmla="*/ 1164622 h 1371600"/>
                <a:gd name="connsiteX527" fmla="*/ 928116 w 1704975"/>
                <a:gd name="connsiteY527" fmla="*/ 1176052 h 1371600"/>
                <a:gd name="connsiteX528" fmla="*/ 939927 w 1704975"/>
                <a:gd name="connsiteY528" fmla="*/ 1194530 h 1371600"/>
                <a:gd name="connsiteX529" fmla="*/ 943070 w 1704975"/>
                <a:gd name="connsiteY529" fmla="*/ 1206722 h 1371600"/>
                <a:gd name="connsiteX530" fmla="*/ 949833 w 1704975"/>
                <a:gd name="connsiteY530" fmla="*/ 1206246 h 1371600"/>
                <a:gd name="connsiteX531" fmla="*/ 951929 w 1704975"/>
                <a:gd name="connsiteY531" fmla="*/ 1203865 h 1371600"/>
                <a:gd name="connsiteX532" fmla="*/ 953929 w 1704975"/>
                <a:gd name="connsiteY532" fmla="*/ 1208723 h 1371600"/>
                <a:gd name="connsiteX533" fmla="*/ 955167 w 1704975"/>
                <a:gd name="connsiteY533" fmla="*/ 1227582 h 1371600"/>
                <a:gd name="connsiteX534" fmla="*/ 947928 w 1704975"/>
                <a:gd name="connsiteY534" fmla="*/ 1227868 h 1371600"/>
                <a:gd name="connsiteX535" fmla="*/ 947071 w 1704975"/>
                <a:gd name="connsiteY535" fmla="*/ 1246156 h 1371600"/>
                <a:gd name="connsiteX536" fmla="*/ 980504 w 1704975"/>
                <a:gd name="connsiteY536" fmla="*/ 1255967 h 1371600"/>
                <a:gd name="connsiteX537" fmla="*/ 981456 w 1704975"/>
                <a:gd name="connsiteY537" fmla="*/ 1264444 h 1371600"/>
                <a:gd name="connsiteX538" fmla="*/ 955262 w 1704975"/>
                <a:gd name="connsiteY538" fmla="*/ 1280255 h 1371600"/>
                <a:gd name="connsiteX539" fmla="*/ 953548 w 1704975"/>
                <a:gd name="connsiteY539" fmla="*/ 1272445 h 1371600"/>
                <a:gd name="connsiteX540" fmla="*/ 948023 w 1704975"/>
                <a:gd name="connsiteY540" fmla="*/ 1273016 h 1371600"/>
                <a:gd name="connsiteX541" fmla="*/ 945928 w 1704975"/>
                <a:gd name="connsiteY541" fmla="*/ 1263491 h 1371600"/>
                <a:gd name="connsiteX542" fmla="*/ 944118 w 1704975"/>
                <a:gd name="connsiteY542" fmla="*/ 1264063 h 1371600"/>
                <a:gd name="connsiteX543" fmla="*/ 944404 w 1704975"/>
                <a:gd name="connsiteY543" fmla="*/ 1265968 h 1371600"/>
                <a:gd name="connsiteX544" fmla="*/ 934402 w 1704975"/>
                <a:gd name="connsiteY544" fmla="*/ 1270254 h 1371600"/>
                <a:gd name="connsiteX545" fmla="*/ 937736 w 1704975"/>
                <a:gd name="connsiteY545" fmla="*/ 1279493 h 1371600"/>
                <a:gd name="connsiteX546" fmla="*/ 934879 w 1704975"/>
                <a:gd name="connsiteY546" fmla="*/ 1280065 h 1371600"/>
                <a:gd name="connsiteX547" fmla="*/ 935355 w 1704975"/>
                <a:gd name="connsiteY547" fmla="*/ 1285875 h 1371600"/>
                <a:gd name="connsiteX548" fmla="*/ 924973 w 1704975"/>
                <a:gd name="connsiteY548" fmla="*/ 1286827 h 1371600"/>
                <a:gd name="connsiteX549" fmla="*/ 923734 w 1704975"/>
                <a:gd name="connsiteY549" fmla="*/ 1292924 h 1371600"/>
                <a:gd name="connsiteX550" fmla="*/ 882301 w 1704975"/>
                <a:gd name="connsiteY550" fmla="*/ 1298829 h 1371600"/>
                <a:gd name="connsiteX551" fmla="*/ 864775 w 1704975"/>
                <a:gd name="connsiteY551" fmla="*/ 1289114 h 1371600"/>
                <a:gd name="connsiteX552" fmla="*/ 853630 w 1704975"/>
                <a:gd name="connsiteY552" fmla="*/ 1320641 h 1371600"/>
                <a:gd name="connsiteX553" fmla="*/ 851916 w 1704975"/>
                <a:gd name="connsiteY553" fmla="*/ 1325785 h 1371600"/>
                <a:gd name="connsiteX554" fmla="*/ 807529 w 1704975"/>
                <a:gd name="connsiteY554" fmla="*/ 1328166 h 1371600"/>
                <a:gd name="connsiteX555" fmla="*/ 783050 w 1704975"/>
                <a:gd name="connsiteY555" fmla="*/ 1325309 h 1371600"/>
                <a:gd name="connsiteX556" fmla="*/ 792385 w 1704975"/>
                <a:gd name="connsiteY556" fmla="*/ 1329785 h 1371600"/>
                <a:gd name="connsiteX557" fmla="*/ 796576 w 1704975"/>
                <a:gd name="connsiteY557" fmla="*/ 1337024 h 1371600"/>
                <a:gd name="connsiteX558" fmla="*/ 769144 w 1704975"/>
                <a:gd name="connsiteY558" fmla="*/ 1342644 h 1371600"/>
                <a:gd name="connsiteX559" fmla="*/ 770858 w 1704975"/>
                <a:gd name="connsiteY559" fmla="*/ 1356932 h 1371600"/>
                <a:gd name="connsiteX560" fmla="*/ 726186 w 1704975"/>
                <a:gd name="connsiteY560" fmla="*/ 1365980 h 1371600"/>
                <a:gd name="connsiteX561" fmla="*/ 720662 w 1704975"/>
                <a:gd name="connsiteY561" fmla="*/ 1350455 h 1371600"/>
                <a:gd name="connsiteX562" fmla="*/ 728281 w 1704975"/>
                <a:gd name="connsiteY562" fmla="*/ 1348454 h 1371600"/>
                <a:gd name="connsiteX563" fmla="*/ 727043 w 1704975"/>
                <a:gd name="connsiteY563" fmla="*/ 1344549 h 1371600"/>
                <a:gd name="connsiteX564" fmla="*/ 734377 w 1704975"/>
                <a:gd name="connsiteY564" fmla="*/ 1342358 h 1371600"/>
                <a:gd name="connsiteX565" fmla="*/ 727424 w 1704975"/>
                <a:gd name="connsiteY565" fmla="*/ 1307497 h 1371600"/>
                <a:gd name="connsiteX566" fmla="*/ 715804 w 1704975"/>
                <a:gd name="connsiteY566" fmla="*/ 1305401 h 1371600"/>
                <a:gd name="connsiteX567" fmla="*/ 693801 w 1704975"/>
                <a:gd name="connsiteY567" fmla="*/ 1273683 h 1371600"/>
                <a:gd name="connsiteX568" fmla="*/ 690658 w 1704975"/>
                <a:gd name="connsiteY568" fmla="*/ 1270730 h 1371600"/>
                <a:gd name="connsiteX569" fmla="*/ 688562 w 1704975"/>
                <a:gd name="connsiteY569" fmla="*/ 1272635 h 1371600"/>
                <a:gd name="connsiteX570" fmla="*/ 686943 w 1704975"/>
                <a:gd name="connsiteY570" fmla="*/ 1271111 h 1371600"/>
                <a:gd name="connsiteX571" fmla="*/ 677894 w 1704975"/>
                <a:gd name="connsiteY571" fmla="*/ 1257300 h 1371600"/>
                <a:gd name="connsiteX572" fmla="*/ 662464 w 1704975"/>
                <a:gd name="connsiteY572" fmla="*/ 1259967 h 1371600"/>
                <a:gd name="connsiteX573" fmla="*/ 657606 w 1704975"/>
                <a:gd name="connsiteY573" fmla="*/ 1221105 h 1371600"/>
                <a:gd name="connsiteX574" fmla="*/ 650272 w 1704975"/>
                <a:gd name="connsiteY574" fmla="*/ 1190053 h 1371600"/>
                <a:gd name="connsiteX575" fmla="*/ 650557 w 1704975"/>
                <a:gd name="connsiteY575" fmla="*/ 1179005 h 1371600"/>
                <a:gd name="connsiteX576" fmla="*/ 637699 w 1704975"/>
                <a:gd name="connsiteY576" fmla="*/ 1181386 h 1371600"/>
                <a:gd name="connsiteX577" fmla="*/ 637889 w 1704975"/>
                <a:gd name="connsiteY577" fmla="*/ 1183576 h 1371600"/>
                <a:gd name="connsiteX578" fmla="*/ 623697 w 1704975"/>
                <a:gd name="connsiteY578" fmla="*/ 1184815 h 1371600"/>
                <a:gd name="connsiteX579" fmla="*/ 637699 w 1704975"/>
                <a:gd name="connsiteY579" fmla="*/ 1146810 h 1371600"/>
                <a:gd name="connsiteX580" fmla="*/ 625792 w 1704975"/>
                <a:gd name="connsiteY580" fmla="*/ 1143952 h 1371600"/>
                <a:gd name="connsiteX581" fmla="*/ 626745 w 1704975"/>
                <a:gd name="connsiteY581" fmla="*/ 1132427 h 1371600"/>
                <a:gd name="connsiteX582" fmla="*/ 632269 w 1704975"/>
                <a:gd name="connsiteY582" fmla="*/ 1123759 h 1371600"/>
                <a:gd name="connsiteX583" fmla="*/ 614077 w 1704975"/>
                <a:gd name="connsiteY583" fmla="*/ 1126522 h 1371600"/>
                <a:gd name="connsiteX584" fmla="*/ 604456 w 1704975"/>
                <a:gd name="connsiteY584" fmla="*/ 1124141 h 1371600"/>
                <a:gd name="connsiteX585" fmla="*/ 595693 w 1704975"/>
                <a:gd name="connsiteY585" fmla="*/ 1108996 h 1371600"/>
                <a:gd name="connsiteX586" fmla="*/ 597789 w 1704975"/>
                <a:gd name="connsiteY586" fmla="*/ 1098042 h 1371600"/>
                <a:gd name="connsiteX587" fmla="*/ 603885 w 1704975"/>
                <a:gd name="connsiteY587" fmla="*/ 1088231 h 1371600"/>
                <a:gd name="connsiteX588" fmla="*/ 579787 w 1704975"/>
                <a:gd name="connsiteY588" fmla="*/ 1084517 h 1371600"/>
                <a:gd name="connsiteX589" fmla="*/ 580358 w 1704975"/>
                <a:gd name="connsiteY589" fmla="*/ 1080230 h 1371600"/>
                <a:gd name="connsiteX590" fmla="*/ 575119 w 1704975"/>
                <a:gd name="connsiteY590" fmla="*/ 1079944 h 1371600"/>
                <a:gd name="connsiteX591" fmla="*/ 574738 w 1704975"/>
                <a:gd name="connsiteY591" fmla="*/ 1072515 h 1371600"/>
                <a:gd name="connsiteX592" fmla="*/ 561499 w 1704975"/>
                <a:gd name="connsiteY592" fmla="*/ 1072229 h 1371600"/>
                <a:gd name="connsiteX593" fmla="*/ 562165 w 1704975"/>
                <a:gd name="connsiteY593" fmla="*/ 1063847 h 1371600"/>
                <a:gd name="connsiteX594" fmla="*/ 507587 w 1704975"/>
                <a:gd name="connsiteY594" fmla="*/ 1074706 h 1371600"/>
                <a:gd name="connsiteX595" fmla="*/ 506730 w 1704975"/>
                <a:gd name="connsiteY595" fmla="*/ 1064514 h 1371600"/>
                <a:gd name="connsiteX596" fmla="*/ 499205 w 1704975"/>
                <a:gd name="connsiteY596" fmla="*/ 1064514 h 1371600"/>
                <a:gd name="connsiteX597" fmla="*/ 493014 w 1704975"/>
                <a:gd name="connsiteY597" fmla="*/ 1128712 h 1371600"/>
                <a:gd name="connsiteX598" fmla="*/ 483870 w 1704975"/>
                <a:gd name="connsiteY598" fmla="*/ 1125665 h 1371600"/>
                <a:gd name="connsiteX599" fmla="*/ 483298 w 1704975"/>
                <a:gd name="connsiteY599" fmla="*/ 1135285 h 1371600"/>
                <a:gd name="connsiteX600" fmla="*/ 480631 w 1704975"/>
                <a:gd name="connsiteY600" fmla="*/ 1135951 h 1371600"/>
                <a:gd name="connsiteX601" fmla="*/ 480250 w 1704975"/>
                <a:gd name="connsiteY601" fmla="*/ 1138904 h 1371600"/>
                <a:gd name="connsiteX602" fmla="*/ 473583 w 1704975"/>
                <a:gd name="connsiteY602" fmla="*/ 1138618 h 1371600"/>
                <a:gd name="connsiteX603" fmla="*/ 473773 w 1704975"/>
                <a:gd name="connsiteY603" fmla="*/ 1131951 h 1371600"/>
                <a:gd name="connsiteX604" fmla="*/ 468344 w 1704975"/>
                <a:gd name="connsiteY604" fmla="*/ 1126998 h 1371600"/>
                <a:gd name="connsiteX605" fmla="*/ 459105 w 1704975"/>
                <a:gd name="connsiteY605" fmla="*/ 1124712 h 1371600"/>
                <a:gd name="connsiteX606" fmla="*/ 453580 w 1704975"/>
                <a:gd name="connsiteY606" fmla="*/ 1120235 h 1371600"/>
                <a:gd name="connsiteX607" fmla="*/ 446532 w 1704975"/>
                <a:gd name="connsiteY607" fmla="*/ 1120521 h 1371600"/>
                <a:gd name="connsiteX608" fmla="*/ 446532 w 1704975"/>
                <a:gd name="connsiteY608" fmla="*/ 1123759 h 1371600"/>
                <a:gd name="connsiteX609" fmla="*/ 443579 w 1704975"/>
                <a:gd name="connsiteY609" fmla="*/ 1124902 h 1371600"/>
                <a:gd name="connsiteX610" fmla="*/ 443960 w 1704975"/>
                <a:gd name="connsiteY610" fmla="*/ 1138714 h 1371600"/>
                <a:gd name="connsiteX611" fmla="*/ 440817 w 1704975"/>
                <a:gd name="connsiteY611" fmla="*/ 1144905 h 1371600"/>
                <a:gd name="connsiteX612" fmla="*/ 435673 w 1704975"/>
                <a:gd name="connsiteY612" fmla="*/ 1151668 h 1371600"/>
                <a:gd name="connsiteX613" fmla="*/ 425672 w 1704975"/>
                <a:gd name="connsiteY613" fmla="*/ 1156049 h 1371600"/>
                <a:gd name="connsiteX614" fmla="*/ 413004 w 1704975"/>
                <a:gd name="connsiteY614" fmla="*/ 1153859 h 1371600"/>
                <a:gd name="connsiteX615" fmla="*/ 410623 w 1704975"/>
                <a:gd name="connsiteY615" fmla="*/ 1149477 h 1371600"/>
                <a:gd name="connsiteX616" fmla="*/ 404717 w 1704975"/>
                <a:gd name="connsiteY616" fmla="*/ 1152430 h 1371600"/>
                <a:gd name="connsiteX617" fmla="*/ 377571 w 1704975"/>
                <a:gd name="connsiteY617" fmla="*/ 1152334 h 1371600"/>
                <a:gd name="connsiteX618" fmla="*/ 369189 w 1704975"/>
                <a:gd name="connsiteY618" fmla="*/ 1157478 h 1371600"/>
                <a:gd name="connsiteX619" fmla="*/ 360902 w 1704975"/>
                <a:gd name="connsiteY619" fmla="*/ 1158621 h 1371600"/>
                <a:gd name="connsiteX620" fmla="*/ 355378 w 1704975"/>
                <a:gd name="connsiteY620" fmla="*/ 1118902 h 1371600"/>
                <a:gd name="connsiteX621" fmla="*/ 315658 w 1704975"/>
                <a:gd name="connsiteY621" fmla="*/ 1135094 h 1371600"/>
                <a:gd name="connsiteX622" fmla="*/ 318040 w 1704975"/>
                <a:gd name="connsiteY622" fmla="*/ 1144429 h 1371600"/>
                <a:gd name="connsiteX623" fmla="*/ 313372 w 1704975"/>
                <a:gd name="connsiteY623" fmla="*/ 1146048 h 1371600"/>
                <a:gd name="connsiteX624" fmla="*/ 316230 w 1704975"/>
                <a:gd name="connsiteY624" fmla="*/ 1156716 h 1371600"/>
                <a:gd name="connsiteX625" fmla="*/ 320516 w 1704975"/>
                <a:gd name="connsiteY625" fmla="*/ 1155573 h 1371600"/>
                <a:gd name="connsiteX626" fmla="*/ 322326 w 1704975"/>
                <a:gd name="connsiteY626" fmla="*/ 1172909 h 1371600"/>
                <a:gd name="connsiteX627" fmla="*/ 327184 w 1704975"/>
                <a:gd name="connsiteY627" fmla="*/ 1172147 h 1371600"/>
                <a:gd name="connsiteX628" fmla="*/ 330613 w 1704975"/>
                <a:gd name="connsiteY628" fmla="*/ 1190816 h 1371600"/>
                <a:gd name="connsiteX629" fmla="*/ 340423 w 1704975"/>
                <a:gd name="connsiteY629" fmla="*/ 1189006 h 1371600"/>
                <a:gd name="connsiteX630" fmla="*/ 346424 w 1704975"/>
                <a:gd name="connsiteY630" fmla="*/ 1227773 h 1371600"/>
                <a:gd name="connsiteX631" fmla="*/ 332899 w 1704975"/>
                <a:gd name="connsiteY631" fmla="*/ 1230440 h 1371600"/>
                <a:gd name="connsiteX632" fmla="*/ 330137 w 1704975"/>
                <a:gd name="connsiteY632" fmla="*/ 1232154 h 1371600"/>
                <a:gd name="connsiteX633" fmla="*/ 330898 w 1704975"/>
                <a:gd name="connsiteY633" fmla="*/ 1236440 h 1371600"/>
                <a:gd name="connsiteX634" fmla="*/ 307181 w 1704975"/>
                <a:gd name="connsiteY634" fmla="*/ 1238345 h 1371600"/>
                <a:gd name="connsiteX635" fmla="*/ 306229 w 1704975"/>
                <a:gd name="connsiteY635" fmla="*/ 1241203 h 1371600"/>
                <a:gd name="connsiteX636" fmla="*/ 298228 w 1704975"/>
                <a:gd name="connsiteY636" fmla="*/ 1240822 h 1371600"/>
                <a:gd name="connsiteX637" fmla="*/ 298704 w 1704975"/>
                <a:gd name="connsiteY637" fmla="*/ 1242536 h 1371600"/>
                <a:gd name="connsiteX638" fmla="*/ 294037 w 1704975"/>
                <a:gd name="connsiteY638" fmla="*/ 1243870 h 1371600"/>
                <a:gd name="connsiteX639" fmla="*/ 290227 w 1704975"/>
                <a:gd name="connsiteY639" fmla="*/ 1242441 h 1371600"/>
                <a:gd name="connsiteX640" fmla="*/ 291560 w 1704975"/>
                <a:gd name="connsiteY640" fmla="*/ 1248061 h 1371600"/>
                <a:gd name="connsiteX641" fmla="*/ 287941 w 1704975"/>
                <a:gd name="connsiteY641" fmla="*/ 1251585 h 1371600"/>
                <a:gd name="connsiteX642" fmla="*/ 283845 w 1704975"/>
                <a:gd name="connsiteY642" fmla="*/ 1248918 h 1371600"/>
                <a:gd name="connsiteX643" fmla="*/ 279940 w 1704975"/>
                <a:gd name="connsiteY643" fmla="*/ 1250347 h 1371600"/>
                <a:gd name="connsiteX644" fmla="*/ 281178 w 1704975"/>
                <a:gd name="connsiteY644" fmla="*/ 1252918 h 1371600"/>
                <a:gd name="connsiteX645" fmla="*/ 264604 w 1704975"/>
                <a:gd name="connsiteY645" fmla="*/ 1259681 h 1371600"/>
                <a:gd name="connsiteX646" fmla="*/ 265366 w 1704975"/>
                <a:gd name="connsiteY646" fmla="*/ 1263110 h 1371600"/>
                <a:gd name="connsiteX647" fmla="*/ 244316 w 1704975"/>
                <a:gd name="connsiteY647" fmla="*/ 1264920 h 1371600"/>
                <a:gd name="connsiteX648" fmla="*/ 243840 w 1704975"/>
                <a:gd name="connsiteY648" fmla="*/ 1269301 h 1371600"/>
                <a:gd name="connsiteX649" fmla="*/ 237077 w 1704975"/>
                <a:gd name="connsiteY649" fmla="*/ 1269016 h 1371600"/>
                <a:gd name="connsiteX650" fmla="*/ 237172 w 1704975"/>
                <a:gd name="connsiteY650" fmla="*/ 1273969 h 1371600"/>
                <a:gd name="connsiteX651" fmla="*/ 226409 w 1704975"/>
                <a:gd name="connsiteY651" fmla="*/ 1282351 h 1371600"/>
                <a:gd name="connsiteX652" fmla="*/ 206978 w 1704975"/>
                <a:gd name="connsiteY652" fmla="*/ 1283113 h 1371600"/>
                <a:gd name="connsiteX653" fmla="*/ 200692 w 1704975"/>
                <a:gd name="connsiteY653" fmla="*/ 1285684 h 1371600"/>
                <a:gd name="connsiteX654" fmla="*/ 199454 w 1704975"/>
                <a:gd name="connsiteY654" fmla="*/ 1297591 h 1371600"/>
                <a:gd name="connsiteX655" fmla="*/ 192976 w 1704975"/>
                <a:gd name="connsiteY655" fmla="*/ 1299686 h 1371600"/>
                <a:gd name="connsiteX656" fmla="*/ 195643 w 1704975"/>
                <a:gd name="connsiteY656" fmla="*/ 1307116 h 1371600"/>
                <a:gd name="connsiteX657" fmla="*/ 190976 w 1704975"/>
                <a:gd name="connsiteY657" fmla="*/ 1309307 h 1371600"/>
                <a:gd name="connsiteX658" fmla="*/ 192881 w 1704975"/>
                <a:gd name="connsiteY658" fmla="*/ 1314069 h 1371600"/>
                <a:gd name="connsiteX659" fmla="*/ 187738 w 1704975"/>
                <a:gd name="connsiteY659" fmla="*/ 1315593 h 1371600"/>
                <a:gd name="connsiteX660" fmla="*/ 195739 w 1704975"/>
                <a:gd name="connsiteY660" fmla="*/ 1341787 h 1371600"/>
                <a:gd name="connsiteX661" fmla="*/ 188404 w 1704975"/>
                <a:gd name="connsiteY661" fmla="*/ 1345120 h 1371600"/>
                <a:gd name="connsiteX662" fmla="*/ 179927 w 1704975"/>
                <a:gd name="connsiteY662" fmla="*/ 1357408 h 1371600"/>
                <a:gd name="connsiteX663" fmla="*/ 179832 w 1704975"/>
                <a:gd name="connsiteY663" fmla="*/ 1353693 h 1371600"/>
                <a:gd name="connsiteX664" fmla="*/ 172879 w 1704975"/>
                <a:gd name="connsiteY664" fmla="*/ 1356741 h 1371600"/>
                <a:gd name="connsiteX665" fmla="*/ 170783 w 1704975"/>
                <a:gd name="connsiteY665" fmla="*/ 1352264 h 1371600"/>
                <a:gd name="connsiteX666" fmla="*/ 148780 w 1704975"/>
                <a:gd name="connsiteY666" fmla="*/ 1354645 h 1371600"/>
                <a:gd name="connsiteX667" fmla="*/ 141160 w 1704975"/>
                <a:gd name="connsiteY667" fmla="*/ 1341310 h 1371600"/>
                <a:gd name="connsiteX668" fmla="*/ 143923 w 1704975"/>
                <a:gd name="connsiteY668" fmla="*/ 1335310 h 1371600"/>
                <a:gd name="connsiteX669" fmla="*/ 142970 w 1704975"/>
                <a:gd name="connsiteY669" fmla="*/ 1329023 h 1371600"/>
                <a:gd name="connsiteX670" fmla="*/ 126397 w 1704975"/>
                <a:gd name="connsiteY670" fmla="*/ 1329976 h 1371600"/>
                <a:gd name="connsiteX671" fmla="*/ 108966 w 1704975"/>
                <a:gd name="connsiteY671" fmla="*/ 1312069 h 1371600"/>
                <a:gd name="connsiteX672" fmla="*/ 101822 w 1704975"/>
                <a:gd name="connsiteY672" fmla="*/ 1315784 h 1371600"/>
                <a:gd name="connsiteX673" fmla="*/ 90487 w 1704975"/>
                <a:gd name="connsiteY673" fmla="*/ 1316831 h 1371600"/>
                <a:gd name="connsiteX674" fmla="*/ 64675 w 1704975"/>
                <a:gd name="connsiteY674" fmla="*/ 1313021 h 1371600"/>
                <a:gd name="connsiteX675" fmla="*/ 62103 w 1704975"/>
                <a:gd name="connsiteY675" fmla="*/ 1304068 h 1371600"/>
                <a:gd name="connsiteX676" fmla="*/ 48482 w 1704975"/>
                <a:gd name="connsiteY676" fmla="*/ 1300543 h 1371600"/>
                <a:gd name="connsiteX677" fmla="*/ 27337 w 1704975"/>
                <a:gd name="connsiteY677" fmla="*/ 1302068 h 1371600"/>
                <a:gd name="connsiteX678" fmla="*/ 11430 w 1704975"/>
                <a:gd name="connsiteY678" fmla="*/ 1307878 h 1371600"/>
                <a:gd name="connsiteX679" fmla="*/ 1570672 w 1704975"/>
                <a:gd name="connsiteY679" fmla="*/ 510540 h 1371600"/>
                <a:gd name="connsiteX680" fmla="*/ 1564957 w 1704975"/>
                <a:gd name="connsiteY680" fmla="*/ 511683 h 1371600"/>
                <a:gd name="connsiteX681" fmla="*/ 1565243 w 1704975"/>
                <a:gd name="connsiteY681" fmla="*/ 516446 h 1371600"/>
                <a:gd name="connsiteX682" fmla="*/ 1570196 w 1704975"/>
                <a:gd name="connsiteY682" fmla="*/ 516255 h 1371600"/>
                <a:gd name="connsiteX683" fmla="*/ 1570672 w 1704975"/>
                <a:gd name="connsiteY683" fmla="*/ 510540 h 1371600"/>
                <a:gd name="connsiteX684" fmla="*/ 1570291 w 1704975"/>
                <a:gd name="connsiteY684" fmla="*/ 516350 h 1371600"/>
                <a:gd name="connsiteX685" fmla="*/ 1573054 w 1704975"/>
                <a:gd name="connsiteY685" fmla="*/ 517588 h 1371600"/>
                <a:gd name="connsiteX686" fmla="*/ 1574768 w 1704975"/>
                <a:gd name="connsiteY686" fmla="*/ 516922 h 1371600"/>
                <a:gd name="connsiteX687" fmla="*/ 1575435 w 1704975"/>
                <a:gd name="connsiteY687" fmla="*/ 517588 h 1371600"/>
                <a:gd name="connsiteX688" fmla="*/ 1576388 w 1704975"/>
                <a:gd name="connsiteY688" fmla="*/ 516826 h 1371600"/>
                <a:gd name="connsiteX689" fmla="*/ 1577435 w 1704975"/>
                <a:gd name="connsiteY689" fmla="*/ 517112 h 1371600"/>
                <a:gd name="connsiteX690" fmla="*/ 1578769 w 1704975"/>
                <a:gd name="connsiteY690" fmla="*/ 516541 h 1371600"/>
                <a:gd name="connsiteX691" fmla="*/ 1576578 w 1704975"/>
                <a:gd name="connsiteY691" fmla="*/ 514445 h 1371600"/>
                <a:gd name="connsiteX692" fmla="*/ 1570291 w 1704975"/>
                <a:gd name="connsiteY692" fmla="*/ 516350 h 1371600"/>
                <a:gd name="connsiteX693" fmla="*/ 1582864 w 1704975"/>
                <a:gd name="connsiteY693" fmla="*/ 514159 h 1371600"/>
                <a:gd name="connsiteX694" fmla="*/ 1581626 w 1704975"/>
                <a:gd name="connsiteY694" fmla="*/ 514350 h 1371600"/>
                <a:gd name="connsiteX695" fmla="*/ 1581150 w 1704975"/>
                <a:gd name="connsiteY695" fmla="*/ 515683 h 1371600"/>
                <a:gd name="connsiteX696" fmla="*/ 1580007 w 1704975"/>
                <a:gd name="connsiteY696" fmla="*/ 515398 h 1371600"/>
                <a:gd name="connsiteX697" fmla="*/ 1579435 w 1704975"/>
                <a:gd name="connsiteY697" fmla="*/ 516160 h 1371600"/>
                <a:gd name="connsiteX698" fmla="*/ 1578388 w 1704975"/>
                <a:gd name="connsiteY698" fmla="*/ 516826 h 1371600"/>
                <a:gd name="connsiteX699" fmla="*/ 1577149 w 1704975"/>
                <a:gd name="connsiteY699" fmla="*/ 517112 h 1371600"/>
                <a:gd name="connsiteX700" fmla="*/ 1576292 w 1704975"/>
                <a:gd name="connsiteY700" fmla="*/ 516922 h 1371600"/>
                <a:gd name="connsiteX701" fmla="*/ 1575816 w 1704975"/>
                <a:gd name="connsiteY701" fmla="*/ 517398 h 1371600"/>
                <a:gd name="connsiteX702" fmla="*/ 1581340 w 1704975"/>
                <a:gd name="connsiteY702" fmla="*/ 535114 h 1371600"/>
                <a:gd name="connsiteX703" fmla="*/ 1587246 w 1704975"/>
                <a:gd name="connsiteY703" fmla="*/ 526256 h 1371600"/>
                <a:gd name="connsiteX704" fmla="*/ 1585436 w 1704975"/>
                <a:gd name="connsiteY704" fmla="*/ 514826 h 1371600"/>
                <a:gd name="connsiteX705" fmla="*/ 1582864 w 1704975"/>
                <a:gd name="connsiteY705" fmla="*/ 514159 h 1371600"/>
                <a:gd name="connsiteX706" fmla="*/ 622649 w 1704975"/>
                <a:gd name="connsiteY706" fmla="*/ 106013 h 1371600"/>
                <a:gd name="connsiteX707" fmla="*/ 618649 w 1704975"/>
                <a:gd name="connsiteY707" fmla="*/ 114395 h 1371600"/>
                <a:gd name="connsiteX708" fmla="*/ 618077 w 1704975"/>
                <a:gd name="connsiteY708" fmla="*/ 123825 h 1371600"/>
                <a:gd name="connsiteX709" fmla="*/ 630746 w 1704975"/>
                <a:gd name="connsiteY709" fmla="*/ 124111 h 1371600"/>
                <a:gd name="connsiteX710" fmla="*/ 627412 w 1704975"/>
                <a:gd name="connsiteY710" fmla="*/ 104966 h 1371600"/>
                <a:gd name="connsiteX711" fmla="*/ 622649 w 1704975"/>
                <a:gd name="connsiteY711" fmla="*/ 106013 h 1371600"/>
                <a:gd name="connsiteX712" fmla="*/ 622744 w 1704975"/>
                <a:gd name="connsiteY712" fmla="*/ 105823 h 1371600"/>
                <a:gd name="connsiteX713" fmla="*/ 627412 w 1704975"/>
                <a:gd name="connsiteY713" fmla="*/ 104775 h 1371600"/>
                <a:gd name="connsiteX714" fmla="*/ 626840 w 1704975"/>
                <a:gd name="connsiteY714" fmla="*/ 101251 h 1371600"/>
                <a:gd name="connsiteX715" fmla="*/ 624745 w 1704975"/>
                <a:gd name="connsiteY715" fmla="*/ 100584 h 1371600"/>
                <a:gd name="connsiteX716" fmla="*/ 622744 w 1704975"/>
                <a:gd name="connsiteY716" fmla="*/ 105823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</a:cxnLst>
              <a:rect l="l" t="t" r="r" b="b"/>
              <a:pathLst>
                <a:path w="1704975" h="1371600">
                  <a:moveTo>
                    <a:pt x="1561052" y="465201"/>
                  </a:moveTo>
                  <a:lnTo>
                    <a:pt x="1564005" y="467296"/>
                  </a:lnTo>
                  <a:lnTo>
                    <a:pt x="1559052" y="465487"/>
                  </a:lnTo>
                  <a:lnTo>
                    <a:pt x="1561052" y="465201"/>
                  </a:lnTo>
                  <a:close/>
                  <a:moveTo>
                    <a:pt x="11430" y="1307878"/>
                  </a:moveTo>
                  <a:lnTo>
                    <a:pt x="9525" y="1301782"/>
                  </a:lnTo>
                  <a:lnTo>
                    <a:pt x="30004" y="1296543"/>
                  </a:lnTo>
                  <a:lnTo>
                    <a:pt x="28670" y="1276255"/>
                  </a:lnTo>
                  <a:lnTo>
                    <a:pt x="34290" y="1275778"/>
                  </a:lnTo>
                  <a:lnTo>
                    <a:pt x="31718" y="1255871"/>
                  </a:lnTo>
                  <a:lnTo>
                    <a:pt x="34290" y="1255014"/>
                  </a:lnTo>
                  <a:lnTo>
                    <a:pt x="27051" y="1227392"/>
                  </a:lnTo>
                  <a:lnTo>
                    <a:pt x="32766" y="1221105"/>
                  </a:lnTo>
                  <a:lnTo>
                    <a:pt x="27146" y="1210627"/>
                  </a:lnTo>
                  <a:lnTo>
                    <a:pt x="29813" y="1209389"/>
                  </a:lnTo>
                  <a:lnTo>
                    <a:pt x="30385" y="1197483"/>
                  </a:lnTo>
                  <a:lnTo>
                    <a:pt x="27241" y="1193197"/>
                  </a:lnTo>
                  <a:lnTo>
                    <a:pt x="35338" y="1187863"/>
                  </a:lnTo>
                  <a:lnTo>
                    <a:pt x="33242" y="1184910"/>
                  </a:lnTo>
                  <a:lnTo>
                    <a:pt x="34480" y="1175480"/>
                  </a:lnTo>
                  <a:lnTo>
                    <a:pt x="27527" y="1178909"/>
                  </a:lnTo>
                  <a:lnTo>
                    <a:pt x="21812" y="1168718"/>
                  </a:lnTo>
                  <a:lnTo>
                    <a:pt x="18383" y="1168527"/>
                  </a:lnTo>
                  <a:lnTo>
                    <a:pt x="14097" y="1158716"/>
                  </a:lnTo>
                  <a:lnTo>
                    <a:pt x="22383" y="1155287"/>
                  </a:lnTo>
                  <a:lnTo>
                    <a:pt x="21907" y="1150049"/>
                  </a:lnTo>
                  <a:lnTo>
                    <a:pt x="47530" y="1145286"/>
                  </a:lnTo>
                  <a:lnTo>
                    <a:pt x="76009" y="1133570"/>
                  </a:lnTo>
                  <a:lnTo>
                    <a:pt x="76962" y="1125569"/>
                  </a:lnTo>
                  <a:lnTo>
                    <a:pt x="79153" y="1125093"/>
                  </a:lnTo>
                  <a:lnTo>
                    <a:pt x="77533" y="1114806"/>
                  </a:lnTo>
                  <a:lnTo>
                    <a:pt x="83344" y="1110806"/>
                  </a:lnTo>
                  <a:lnTo>
                    <a:pt x="70675" y="1054418"/>
                  </a:lnTo>
                  <a:lnTo>
                    <a:pt x="61531" y="1058132"/>
                  </a:lnTo>
                  <a:lnTo>
                    <a:pt x="54292" y="1039749"/>
                  </a:lnTo>
                  <a:lnTo>
                    <a:pt x="60865" y="1033367"/>
                  </a:lnTo>
                  <a:lnTo>
                    <a:pt x="53245" y="1023461"/>
                  </a:lnTo>
                  <a:lnTo>
                    <a:pt x="55721" y="1022699"/>
                  </a:lnTo>
                  <a:lnTo>
                    <a:pt x="54102" y="1018127"/>
                  </a:lnTo>
                  <a:lnTo>
                    <a:pt x="51340" y="1018794"/>
                  </a:lnTo>
                  <a:lnTo>
                    <a:pt x="50292" y="996220"/>
                  </a:lnTo>
                  <a:lnTo>
                    <a:pt x="58007" y="994982"/>
                  </a:lnTo>
                  <a:lnTo>
                    <a:pt x="61531" y="987647"/>
                  </a:lnTo>
                  <a:lnTo>
                    <a:pt x="42577" y="903732"/>
                  </a:lnTo>
                  <a:lnTo>
                    <a:pt x="47149" y="902113"/>
                  </a:lnTo>
                  <a:lnTo>
                    <a:pt x="38671" y="876014"/>
                  </a:lnTo>
                  <a:lnTo>
                    <a:pt x="62579" y="865727"/>
                  </a:lnTo>
                  <a:lnTo>
                    <a:pt x="69723" y="874300"/>
                  </a:lnTo>
                  <a:lnTo>
                    <a:pt x="80772" y="872490"/>
                  </a:lnTo>
                  <a:lnTo>
                    <a:pt x="82677" y="869918"/>
                  </a:lnTo>
                  <a:lnTo>
                    <a:pt x="79057" y="871538"/>
                  </a:lnTo>
                  <a:lnTo>
                    <a:pt x="75914" y="865442"/>
                  </a:lnTo>
                  <a:lnTo>
                    <a:pt x="100965" y="850392"/>
                  </a:lnTo>
                  <a:lnTo>
                    <a:pt x="100489" y="837819"/>
                  </a:lnTo>
                  <a:lnTo>
                    <a:pt x="115443" y="843725"/>
                  </a:lnTo>
                  <a:lnTo>
                    <a:pt x="130778" y="840581"/>
                  </a:lnTo>
                  <a:lnTo>
                    <a:pt x="118967" y="810482"/>
                  </a:lnTo>
                  <a:lnTo>
                    <a:pt x="119062" y="802005"/>
                  </a:lnTo>
                  <a:lnTo>
                    <a:pt x="138970" y="804863"/>
                  </a:lnTo>
                  <a:lnTo>
                    <a:pt x="137922" y="791623"/>
                  </a:lnTo>
                  <a:lnTo>
                    <a:pt x="147256" y="792480"/>
                  </a:lnTo>
                  <a:lnTo>
                    <a:pt x="150114" y="785241"/>
                  </a:lnTo>
                  <a:lnTo>
                    <a:pt x="150781" y="777812"/>
                  </a:lnTo>
                  <a:lnTo>
                    <a:pt x="141065" y="777621"/>
                  </a:lnTo>
                  <a:lnTo>
                    <a:pt x="140303" y="766572"/>
                  </a:lnTo>
                  <a:lnTo>
                    <a:pt x="120300" y="763619"/>
                  </a:lnTo>
                  <a:lnTo>
                    <a:pt x="121444" y="713994"/>
                  </a:lnTo>
                  <a:lnTo>
                    <a:pt x="124587" y="713232"/>
                  </a:lnTo>
                  <a:lnTo>
                    <a:pt x="122206" y="704088"/>
                  </a:lnTo>
                  <a:lnTo>
                    <a:pt x="124587" y="700373"/>
                  </a:lnTo>
                  <a:lnTo>
                    <a:pt x="111633" y="661225"/>
                  </a:lnTo>
                  <a:lnTo>
                    <a:pt x="109252" y="645890"/>
                  </a:lnTo>
                  <a:lnTo>
                    <a:pt x="110204" y="643414"/>
                  </a:lnTo>
                  <a:lnTo>
                    <a:pt x="115729" y="642557"/>
                  </a:lnTo>
                  <a:lnTo>
                    <a:pt x="110014" y="642652"/>
                  </a:lnTo>
                  <a:lnTo>
                    <a:pt x="128016" y="639413"/>
                  </a:lnTo>
                  <a:lnTo>
                    <a:pt x="150495" y="629412"/>
                  </a:lnTo>
                  <a:lnTo>
                    <a:pt x="148875" y="619601"/>
                  </a:lnTo>
                  <a:lnTo>
                    <a:pt x="136303" y="614839"/>
                  </a:lnTo>
                  <a:lnTo>
                    <a:pt x="141351" y="582454"/>
                  </a:lnTo>
                  <a:lnTo>
                    <a:pt x="140494" y="565309"/>
                  </a:lnTo>
                  <a:lnTo>
                    <a:pt x="152686" y="566833"/>
                  </a:lnTo>
                  <a:lnTo>
                    <a:pt x="154686" y="529304"/>
                  </a:lnTo>
                  <a:lnTo>
                    <a:pt x="187071" y="527685"/>
                  </a:lnTo>
                  <a:lnTo>
                    <a:pt x="207454" y="534353"/>
                  </a:lnTo>
                  <a:lnTo>
                    <a:pt x="241078" y="529971"/>
                  </a:lnTo>
                  <a:lnTo>
                    <a:pt x="251460" y="525209"/>
                  </a:lnTo>
                  <a:lnTo>
                    <a:pt x="261556" y="524542"/>
                  </a:lnTo>
                  <a:lnTo>
                    <a:pt x="263271" y="534638"/>
                  </a:lnTo>
                  <a:lnTo>
                    <a:pt x="268796" y="536353"/>
                  </a:lnTo>
                  <a:lnTo>
                    <a:pt x="280606" y="549592"/>
                  </a:lnTo>
                  <a:lnTo>
                    <a:pt x="292703" y="550640"/>
                  </a:lnTo>
                  <a:lnTo>
                    <a:pt x="291846" y="513016"/>
                  </a:lnTo>
                  <a:lnTo>
                    <a:pt x="296132" y="478631"/>
                  </a:lnTo>
                  <a:lnTo>
                    <a:pt x="298609" y="479393"/>
                  </a:lnTo>
                  <a:lnTo>
                    <a:pt x="300228" y="470059"/>
                  </a:lnTo>
                  <a:lnTo>
                    <a:pt x="305467" y="470821"/>
                  </a:lnTo>
                  <a:lnTo>
                    <a:pt x="307657" y="463010"/>
                  </a:lnTo>
                  <a:lnTo>
                    <a:pt x="309562" y="463105"/>
                  </a:lnTo>
                  <a:lnTo>
                    <a:pt x="310324" y="454057"/>
                  </a:lnTo>
                  <a:lnTo>
                    <a:pt x="327469" y="455200"/>
                  </a:lnTo>
                  <a:lnTo>
                    <a:pt x="328136" y="449866"/>
                  </a:lnTo>
                  <a:lnTo>
                    <a:pt x="334423" y="450342"/>
                  </a:lnTo>
                  <a:lnTo>
                    <a:pt x="330613" y="473012"/>
                  </a:lnTo>
                  <a:lnTo>
                    <a:pt x="336613" y="474535"/>
                  </a:lnTo>
                  <a:lnTo>
                    <a:pt x="337566" y="450247"/>
                  </a:lnTo>
                  <a:lnTo>
                    <a:pt x="353092" y="450533"/>
                  </a:lnTo>
                  <a:lnTo>
                    <a:pt x="367189" y="455581"/>
                  </a:lnTo>
                  <a:lnTo>
                    <a:pt x="370046" y="439579"/>
                  </a:lnTo>
                  <a:lnTo>
                    <a:pt x="365569" y="433864"/>
                  </a:lnTo>
                  <a:lnTo>
                    <a:pt x="370713" y="434054"/>
                  </a:lnTo>
                  <a:lnTo>
                    <a:pt x="375190" y="401860"/>
                  </a:lnTo>
                  <a:lnTo>
                    <a:pt x="389382" y="405289"/>
                  </a:lnTo>
                  <a:lnTo>
                    <a:pt x="385477" y="387096"/>
                  </a:lnTo>
                  <a:lnTo>
                    <a:pt x="385096" y="368237"/>
                  </a:lnTo>
                  <a:lnTo>
                    <a:pt x="381476" y="348139"/>
                  </a:lnTo>
                  <a:lnTo>
                    <a:pt x="374428" y="349187"/>
                  </a:lnTo>
                  <a:lnTo>
                    <a:pt x="373189" y="340424"/>
                  </a:lnTo>
                  <a:lnTo>
                    <a:pt x="354997" y="345281"/>
                  </a:lnTo>
                  <a:lnTo>
                    <a:pt x="355854" y="336899"/>
                  </a:lnTo>
                  <a:lnTo>
                    <a:pt x="344614" y="338614"/>
                  </a:lnTo>
                  <a:lnTo>
                    <a:pt x="343662" y="328708"/>
                  </a:lnTo>
                  <a:lnTo>
                    <a:pt x="347091" y="322326"/>
                  </a:lnTo>
                  <a:lnTo>
                    <a:pt x="342043" y="322421"/>
                  </a:lnTo>
                  <a:lnTo>
                    <a:pt x="340709" y="314706"/>
                  </a:lnTo>
                  <a:lnTo>
                    <a:pt x="341471" y="309848"/>
                  </a:lnTo>
                  <a:lnTo>
                    <a:pt x="344996" y="309848"/>
                  </a:lnTo>
                  <a:lnTo>
                    <a:pt x="344710" y="305276"/>
                  </a:lnTo>
                  <a:lnTo>
                    <a:pt x="346424" y="305371"/>
                  </a:lnTo>
                  <a:lnTo>
                    <a:pt x="345853" y="286607"/>
                  </a:lnTo>
                  <a:lnTo>
                    <a:pt x="351091" y="282988"/>
                  </a:lnTo>
                  <a:lnTo>
                    <a:pt x="351758" y="276987"/>
                  </a:lnTo>
                  <a:lnTo>
                    <a:pt x="356235" y="276320"/>
                  </a:lnTo>
                  <a:lnTo>
                    <a:pt x="357664" y="269176"/>
                  </a:lnTo>
                  <a:lnTo>
                    <a:pt x="368808" y="258318"/>
                  </a:lnTo>
                  <a:lnTo>
                    <a:pt x="408146" y="249650"/>
                  </a:lnTo>
                  <a:lnTo>
                    <a:pt x="406432" y="234696"/>
                  </a:lnTo>
                  <a:lnTo>
                    <a:pt x="432625" y="238316"/>
                  </a:lnTo>
                  <a:lnTo>
                    <a:pt x="434816" y="227743"/>
                  </a:lnTo>
                  <a:lnTo>
                    <a:pt x="439198" y="227457"/>
                  </a:lnTo>
                  <a:lnTo>
                    <a:pt x="440150" y="207359"/>
                  </a:lnTo>
                  <a:lnTo>
                    <a:pt x="441960" y="207359"/>
                  </a:lnTo>
                  <a:lnTo>
                    <a:pt x="442436" y="203263"/>
                  </a:lnTo>
                  <a:lnTo>
                    <a:pt x="445484" y="203263"/>
                  </a:lnTo>
                  <a:lnTo>
                    <a:pt x="446246" y="194596"/>
                  </a:lnTo>
                  <a:lnTo>
                    <a:pt x="449294" y="194405"/>
                  </a:lnTo>
                  <a:lnTo>
                    <a:pt x="449008" y="187166"/>
                  </a:lnTo>
                  <a:lnTo>
                    <a:pt x="454628" y="186214"/>
                  </a:lnTo>
                  <a:lnTo>
                    <a:pt x="454438" y="178975"/>
                  </a:lnTo>
                  <a:lnTo>
                    <a:pt x="459581" y="177355"/>
                  </a:lnTo>
                  <a:lnTo>
                    <a:pt x="455390" y="167830"/>
                  </a:lnTo>
                  <a:lnTo>
                    <a:pt x="449771" y="169164"/>
                  </a:lnTo>
                  <a:lnTo>
                    <a:pt x="440150" y="153733"/>
                  </a:lnTo>
                  <a:lnTo>
                    <a:pt x="457771" y="145447"/>
                  </a:lnTo>
                  <a:lnTo>
                    <a:pt x="478155" y="142304"/>
                  </a:lnTo>
                  <a:lnTo>
                    <a:pt x="478536" y="146209"/>
                  </a:lnTo>
                  <a:lnTo>
                    <a:pt x="499872" y="144780"/>
                  </a:lnTo>
                  <a:lnTo>
                    <a:pt x="504539" y="142399"/>
                  </a:lnTo>
                  <a:lnTo>
                    <a:pt x="503587" y="133541"/>
                  </a:lnTo>
                  <a:lnTo>
                    <a:pt x="506635" y="133064"/>
                  </a:lnTo>
                  <a:lnTo>
                    <a:pt x="505301" y="127349"/>
                  </a:lnTo>
                  <a:lnTo>
                    <a:pt x="533400" y="117062"/>
                  </a:lnTo>
                  <a:lnTo>
                    <a:pt x="540544" y="119062"/>
                  </a:lnTo>
                  <a:lnTo>
                    <a:pt x="538353" y="116395"/>
                  </a:lnTo>
                  <a:lnTo>
                    <a:pt x="530828" y="116776"/>
                  </a:lnTo>
                  <a:lnTo>
                    <a:pt x="529685" y="111442"/>
                  </a:lnTo>
                  <a:lnTo>
                    <a:pt x="523208" y="109823"/>
                  </a:lnTo>
                  <a:lnTo>
                    <a:pt x="518922" y="81439"/>
                  </a:lnTo>
                  <a:lnTo>
                    <a:pt x="512540" y="76581"/>
                  </a:lnTo>
                  <a:lnTo>
                    <a:pt x="525208" y="65722"/>
                  </a:lnTo>
                  <a:lnTo>
                    <a:pt x="515112" y="63341"/>
                  </a:lnTo>
                  <a:lnTo>
                    <a:pt x="502539" y="52483"/>
                  </a:lnTo>
                  <a:lnTo>
                    <a:pt x="520160" y="47244"/>
                  </a:lnTo>
                  <a:lnTo>
                    <a:pt x="540448" y="34290"/>
                  </a:lnTo>
                  <a:lnTo>
                    <a:pt x="538829" y="9525"/>
                  </a:lnTo>
                  <a:lnTo>
                    <a:pt x="556546" y="12573"/>
                  </a:lnTo>
                  <a:lnTo>
                    <a:pt x="561594" y="16192"/>
                  </a:lnTo>
                  <a:lnTo>
                    <a:pt x="564166" y="22479"/>
                  </a:lnTo>
                  <a:lnTo>
                    <a:pt x="573405" y="22955"/>
                  </a:lnTo>
                  <a:lnTo>
                    <a:pt x="575119" y="26099"/>
                  </a:lnTo>
                  <a:lnTo>
                    <a:pt x="592836" y="30385"/>
                  </a:lnTo>
                  <a:lnTo>
                    <a:pt x="610171" y="39243"/>
                  </a:lnTo>
                  <a:lnTo>
                    <a:pt x="623602" y="50578"/>
                  </a:lnTo>
                  <a:lnTo>
                    <a:pt x="634460" y="47911"/>
                  </a:lnTo>
                  <a:lnTo>
                    <a:pt x="635698" y="53530"/>
                  </a:lnTo>
                  <a:lnTo>
                    <a:pt x="645033" y="56864"/>
                  </a:lnTo>
                  <a:lnTo>
                    <a:pt x="646271" y="65246"/>
                  </a:lnTo>
                  <a:lnTo>
                    <a:pt x="628745" y="63151"/>
                  </a:lnTo>
                  <a:lnTo>
                    <a:pt x="629602" y="78295"/>
                  </a:lnTo>
                  <a:lnTo>
                    <a:pt x="624935" y="100108"/>
                  </a:lnTo>
                  <a:lnTo>
                    <a:pt x="632841" y="102775"/>
                  </a:lnTo>
                  <a:lnTo>
                    <a:pt x="638175" y="101822"/>
                  </a:lnTo>
                  <a:lnTo>
                    <a:pt x="642747" y="100489"/>
                  </a:lnTo>
                  <a:lnTo>
                    <a:pt x="643699" y="96012"/>
                  </a:lnTo>
                  <a:lnTo>
                    <a:pt x="661892" y="100679"/>
                  </a:lnTo>
                  <a:lnTo>
                    <a:pt x="665512" y="125920"/>
                  </a:lnTo>
                  <a:lnTo>
                    <a:pt x="676370" y="123254"/>
                  </a:lnTo>
                  <a:lnTo>
                    <a:pt x="678847" y="129349"/>
                  </a:lnTo>
                  <a:lnTo>
                    <a:pt x="682371" y="157448"/>
                  </a:lnTo>
                  <a:lnTo>
                    <a:pt x="707803" y="154305"/>
                  </a:lnTo>
                  <a:lnTo>
                    <a:pt x="708279" y="161639"/>
                  </a:lnTo>
                  <a:lnTo>
                    <a:pt x="742379" y="159639"/>
                  </a:lnTo>
                  <a:lnTo>
                    <a:pt x="743236" y="173069"/>
                  </a:lnTo>
                  <a:lnTo>
                    <a:pt x="759714" y="168592"/>
                  </a:lnTo>
                  <a:lnTo>
                    <a:pt x="758380" y="170212"/>
                  </a:lnTo>
                  <a:lnTo>
                    <a:pt x="765619" y="176689"/>
                  </a:lnTo>
                  <a:lnTo>
                    <a:pt x="777716" y="163449"/>
                  </a:lnTo>
                  <a:lnTo>
                    <a:pt x="776573" y="166021"/>
                  </a:lnTo>
                  <a:lnTo>
                    <a:pt x="783812" y="168688"/>
                  </a:lnTo>
                  <a:lnTo>
                    <a:pt x="785527" y="180499"/>
                  </a:lnTo>
                  <a:lnTo>
                    <a:pt x="788098" y="183356"/>
                  </a:lnTo>
                  <a:lnTo>
                    <a:pt x="781240" y="178213"/>
                  </a:lnTo>
                  <a:lnTo>
                    <a:pt x="776764" y="182689"/>
                  </a:lnTo>
                  <a:lnTo>
                    <a:pt x="777049" y="186023"/>
                  </a:lnTo>
                  <a:lnTo>
                    <a:pt x="796957" y="211550"/>
                  </a:lnTo>
                  <a:lnTo>
                    <a:pt x="800100" y="210693"/>
                  </a:lnTo>
                  <a:lnTo>
                    <a:pt x="792956" y="240506"/>
                  </a:lnTo>
                  <a:lnTo>
                    <a:pt x="794861" y="244030"/>
                  </a:lnTo>
                  <a:lnTo>
                    <a:pt x="791337" y="246126"/>
                  </a:lnTo>
                  <a:lnTo>
                    <a:pt x="793432" y="247650"/>
                  </a:lnTo>
                  <a:lnTo>
                    <a:pt x="791337" y="249936"/>
                  </a:lnTo>
                  <a:lnTo>
                    <a:pt x="784669" y="251841"/>
                  </a:lnTo>
                  <a:lnTo>
                    <a:pt x="787908" y="256032"/>
                  </a:lnTo>
                  <a:lnTo>
                    <a:pt x="784765" y="265366"/>
                  </a:lnTo>
                  <a:lnTo>
                    <a:pt x="776288" y="263080"/>
                  </a:lnTo>
                  <a:lnTo>
                    <a:pt x="778764" y="271653"/>
                  </a:lnTo>
                  <a:lnTo>
                    <a:pt x="771620" y="275463"/>
                  </a:lnTo>
                  <a:lnTo>
                    <a:pt x="774382" y="278130"/>
                  </a:lnTo>
                  <a:lnTo>
                    <a:pt x="769048" y="290989"/>
                  </a:lnTo>
                  <a:lnTo>
                    <a:pt x="786955" y="297180"/>
                  </a:lnTo>
                  <a:lnTo>
                    <a:pt x="797147" y="303562"/>
                  </a:lnTo>
                  <a:lnTo>
                    <a:pt x="802386" y="291084"/>
                  </a:lnTo>
                  <a:lnTo>
                    <a:pt x="805339" y="292037"/>
                  </a:lnTo>
                  <a:lnTo>
                    <a:pt x="802672" y="298704"/>
                  </a:lnTo>
                  <a:lnTo>
                    <a:pt x="818007" y="305657"/>
                  </a:lnTo>
                  <a:lnTo>
                    <a:pt x="815816" y="309658"/>
                  </a:lnTo>
                  <a:lnTo>
                    <a:pt x="863346" y="323755"/>
                  </a:lnTo>
                  <a:lnTo>
                    <a:pt x="860393" y="334518"/>
                  </a:lnTo>
                  <a:lnTo>
                    <a:pt x="869061" y="336423"/>
                  </a:lnTo>
                  <a:lnTo>
                    <a:pt x="870109" y="331660"/>
                  </a:lnTo>
                  <a:lnTo>
                    <a:pt x="943642" y="354044"/>
                  </a:lnTo>
                  <a:lnTo>
                    <a:pt x="939355" y="375380"/>
                  </a:lnTo>
                  <a:lnTo>
                    <a:pt x="960501" y="380047"/>
                  </a:lnTo>
                  <a:lnTo>
                    <a:pt x="962787" y="357759"/>
                  </a:lnTo>
                  <a:lnTo>
                    <a:pt x="975455" y="359092"/>
                  </a:lnTo>
                  <a:lnTo>
                    <a:pt x="993838" y="327088"/>
                  </a:lnTo>
                  <a:lnTo>
                    <a:pt x="1011079" y="337566"/>
                  </a:lnTo>
                  <a:lnTo>
                    <a:pt x="1019461" y="337661"/>
                  </a:lnTo>
                  <a:lnTo>
                    <a:pt x="1024318" y="329755"/>
                  </a:lnTo>
                  <a:lnTo>
                    <a:pt x="1019461" y="322612"/>
                  </a:lnTo>
                  <a:lnTo>
                    <a:pt x="1044035" y="289370"/>
                  </a:lnTo>
                  <a:lnTo>
                    <a:pt x="1036320" y="284035"/>
                  </a:lnTo>
                  <a:lnTo>
                    <a:pt x="1041368" y="278987"/>
                  </a:lnTo>
                  <a:lnTo>
                    <a:pt x="1048226" y="281273"/>
                  </a:lnTo>
                  <a:lnTo>
                    <a:pt x="1054037" y="279273"/>
                  </a:lnTo>
                  <a:lnTo>
                    <a:pt x="1044512" y="264700"/>
                  </a:lnTo>
                  <a:lnTo>
                    <a:pt x="1054513" y="246316"/>
                  </a:lnTo>
                  <a:lnTo>
                    <a:pt x="1063752" y="250222"/>
                  </a:lnTo>
                  <a:lnTo>
                    <a:pt x="1065181" y="258223"/>
                  </a:lnTo>
                  <a:lnTo>
                    <a:pt x="1075277" y="259366"/>
                  </a:lnTo>
                  <a:lnTo>
                    <a:pt x="1076611" y="262985"/>
                  </a:lnTo>
                  <a:lnTo>
                    <a:pt x="1083183" y="264985"/>
                  </a:lnTo>
                  <a:lnTo>
                    <a:pt x="1088136" y="274987"/>
                  </a:lnTo>
                  <a:lnTo>
                    <a:pt x="1120521" y="294132"/>
                  </a:lnTo>
                  <a:lnTo>
                    <a:pt x="1115854" y="302038"/>
                  </a:lnTo>
                  <a:lnTo>
                    <a:pt x="1124998" y="306324"/>
                  </a:lnTo>
                  <a:lnTo>
                    <a:pt x="1131570" y="306324"/>
                  </a:lnTo>
                  <a:lnTo>
                    <a:pt x="1149096" y="324993"/>
                  </a:lnTo>
                  <a:lnTo>
                    <a:pt x="1165765" y="332422"/>
                  </a:lnTo>
                  <a:lnTo>
                    <a:pt x="1179005" y="332327"/>
                  </a:lnTo>
                  <a:lnTo>
                    <a:pt x="1185863" y="329184"/>
                  </a:lnTo>
                  <a:lnTo>
                    <a:pt x="1197007" y="310420"/>
                  </a:lnTo>
                  <a:lnTo>
                    <a:pt x="1217581" y="297847"/>
                  </a:lnTo>
                  <a:lnTo>
                    <a:pt x="1230535" y="271939"/>
                  </a:lnTo>
                  <a:lnTo>
                    <a:pt x="1241298" y="262033"/>
                  </a:lnTo>
                  <a:lnTo>
                    <a:pt x="1247775" y="244126"/>
                  </a:lnTo>
                  <a:lnTo>
                    <a:pt x="1242727" y="232505"/>
                  </a:lnTo>
                  <a:lnTo>
                    <a:pt x="1249966" y="211741"/>
                  </a:lnTo>
                  <a:lnTo>
                    <a:pt x="1238726" y="215741"/>
                  </a:lnTo>
                  <a:lnTo>
                    <a:pt x="1230249" y="215265"/>
                  </a:lnTo>
                  <a:lnTo>
                    <a:pt x="1234916" y="204025"/>
                  </a:lnTo>
                  <a:lnTo>
                    <a:pt x="1228915" y="202978"/>
                  </a:lnTo>
                  <a:lnTo>
                    <a:pt x="1221676" y="215741"/>
                  </a:lnTo>
                  <a:lnTo>
                    <a:pt x="1207103" y="219932"/>
                  </a:lnTo>
                  <a:lnTo>
                    <a:pt x="1205579" y="214884"/>
                  </a:lnTo>
                  <a:lnTo>
                    <a:pt x="1199102" y="217265"/>
                  </a:lnTo>
                  <a:lnTo>
                    <a:pt x="1188244" y="212026"/>
                  </a:lnTo>
                  <a:lnTo>
                    <a:pt x="1188053" y="206692"/>
                  </a:lnTo>
                  <a:lnTo>
                    <a:pt x="1195102" y="202597"/>
                  </a:lnTo>
                  <a:lnTo>
                    <a:pt x="1211104" y="201263"/>
                  </a:lnTo>
                  <a:lnTo>
                    <a:pt x="1210342" y="186309"/>
                  </a:lnTo>
                  <a:lnTo>
                    <a:pt x="1202626" y="177070"/>
                  </a:lnTo>
                  <a:lnTo>
                    <a:pt x="1201007" y="168402"/>
                  </a:lnTo>
                  <a:lnTo>
                    <a:pt x="1191577" y="158020"/>
                  </a:lnTo>
                  <a:lnTo>
                    <a:pt x="1192435" y="155638"/>
                  </a:lnTo>
                  <a:lnTo>
                    <a:pt x="1200055" y="149828"/>
                  </a:lnTo>
                  <a:lnTo>
                    <a:pt x="1207198" y="136398"/>
                  </a:lnTo>
                  <a:lnTo>
                    <a:pt x="1214247" y="133636"/>
                  </a:lnTo>
                  <a:lnTo>
                    <a:pt x="1228344" y="120777"/>
                  </a:lnTo>
                  <a:lnTo>
                    <a:pt x="1244060" y="137350"/>
                  </a:lnTo>
                  <a:lnTo>
                    <a:pt x="1260253" y="131350"/>
                  </a:lnTo>
                  <a:lnTo>
                    <a:pt x="1265206" y="138398"/>
                  </a:lnTo>
                  <a:lnTo>
                    <a:pt x="1272730" y="137636"/>
                  </a:lnTo>
                  <a:lnTo>
                    <a:pt x="1277017" y="146590"/>
                  </a:lnTo>
                  <a:lnTo>
                    <a:pt x="1273492" y="153543"/>
                  </a:lnTo>
                  <a:lnTo>
                    <a:pt x="1265491" y="159353"/>
                  </a:lnTo>
                  <a:lnTo>
                    <a:pt x="1244155" y="165925"/>
                  </a:lnTo>
                  <a:lnTo>
                    <a:pt x="1239298" y="174784"/>
                  </a:lnTo>
                  <a:lnTo>
                    <a:pt x="1257872" y="201739"/>
                  </a:lnTo>
                  <a:lnTo>
                    <a:pt x="1265206" y="197549"/>
                  </a:lnTo>
                  <a:lnTo>
                    <a:pt x="1273588" y="207645"/>
                  </a:lnTo>
                  <a:lnTo>
                    <a:pt x="1291304" y="198120"/>
                  </a:lnTo>
                  <a:lnTo>
                    <a:pt x="1302544" y="197739"/>
                  </a:lnTo>
                  <a:lnTo>
                    <a:pt x="1315974" y="202311"/>
                  </a:lnTo>
                  <a:lnTo>
                    <a:pt x="1314450" y="217741"/>
                  </a:lnTo>
                  <a:lnTo>
                    <a:pt x="1317498" y="219742"/>
                  </a:lnTo>
                  <a:lnTo>
                    <a:pt x="1316641" y="226314"/>
                  </a:lnTo>
                  <a:lnTo>
                    <a:pt x="1336453" y="226504"/>
                  </a:lnTo>
                  <a:lnTo>
                    <a:pt x="1338263" y="235267"/>
                  </a:lnTo>
                  <a:lnTo>
                    <a:pt x="1336643" y="250317"/>
                  </a:lnTo>
                  <a:lnTo>
                    <a:pt x="1329499" y="259175"/>
                  </a:lnTo>
                  <a:lnTo>
                    <a:pt x="1313879" y="266509"/>
                  </a:lnTo>
                  <a:lnTo>
                    <a:pt x="1316450" y="270129"/>
                  </a:lnTo>
                  <a:lnTo>
                    <a:pt x="1329499" y="279559"/>
                  </a:lnTo>
                  <a:lnTo>
                    <a:pt x="1333786" y="273939"/>
                  </a:lnTo>
                  <a:lnTo>
                    <a:pt x="1343501" y="271177"/>
                  </a:lnTo>
                  <a:lnTo>
                    <a:pt x="1343215" y="266795"/>
                  </a:lnTo>
                  <a:lnTo>
                    <a:pt x="1355503" y="276892"/>
                  </a:lnTo>
                  <a:lnTo>
                    <a:pt x="1364551" y="275654"/>
                  </a:lnTo>
                  <a:lnTo>
                    <a:pt x="1370552" y="279083"/>
                  </a:lnTo>
                  <a:lnTo>
                    <a:pt x="1375886" y="277654"/>
                  </a:lnTo>
                  <a:lnTo>
                    <a:pt x="1376648" y="280225"/>
                  </a:lnTo>
                  <a:lnTo>
                    <a:pt x="1384649" y="280035"/>
                  </a:lnTo>
                  <a:lnTo>
                    <a:pt x="1388555" y="275177"/>
                  </a:lnTo>
                  <a:lnTo>
                    <a:pt x="1390364" y="279083"/>
                  </a:lnTo>
                  <a:lnTo>
                    <a:pt x="1395222" y="273939"/>
                  </a:lnTo>
                  <a:lnTo>
                    <a:pt x="1400747" y="284035"/>
                  </a:lnTo>
                  <a:lnTo>
                    <a:pt x="1399604" y="289370"/>
                  </a:lnTo>
                  <a:lnTo>
                    <a:pt x="1405033" y="292703"/>
                  </a:lnTo>
                  <a:lnTo>
                    <a:pt x="1425892" y="287083"/>
                  </a:lnTo>
                  <a:lnTo>
                    <a:pt x="1423225" y="302704"/>
                  </a:lnTo>
                  <a:lnTo>
                    <a:pt x="1417510" y="313849"/>
                  </a:lnTo>
                  <a:lnTo>
                    <a:pt x="1413034" y="316611"/>
                  </a:lnTo>
                  <a:lnTo>
                    <a:pt x="1402080" y="321088"/>
                  </a:lnTo>
                  <a:lnTo>
                    <a:pt x="1394650" y="338709"/>
                  </a:lnTo>
                  <a:lnTo>
                    <a:pt x="1384744" y="346234"/>
                  </a:lnTo>
                  <a:lnTo>
                    <a:pt x="1391983" y="355283"/>
                  </a:lnTo>
                  <a:lnTo>
                    <a:pt x="1387792" y="359759"/>
                  </a:lnTo>
                  <a:lnTo>
                    <a:pt x="1385983" y="368903"/>
                  </a:lnTo>
                  <a:lnTo>
                    <a:pt x="1374839" y="384715"/>
                  </a:lnTo>
                  <a:lnTo>
                    <a:pt x="1368742" y="384715"/>
                  </a:lnTo>
                  <a:lnTo>
                    <a:pt x="1367695" y="391096"/>
                  </a:lnTo>
                  <a:lnTo>
                    <a:pt x="1363027" y="395002"/>
                  </a:lnTo>
                  <a:lnTo>
                    <a:pt x="1361980" y="412909"/>
                  </a:lnTo>
                  <a:lnTo>
                    <a:pt x="1357313" y="424910"/>
                  </a:lnTo>
                  <a:lnTo>
                    <a:pt x="1365409" y="426149"/>
                  </a:lnTo>
                  <a:lnTo>
                    <a:pt x="1376077" y="433007"/>
                  </a:lnTo>
                  <a:lnTo>
                    <a:pt x="1410557" y="433387"/>
                  </a:lnTo>
                  <a:lnTo>
                    <a:pt x="1427988" y="439769"/>
                  </a:lnTo>
                  <a:lnTo>
                    <a:pt x="1422654" y="447580"/>
                  </a:lnTo>
                  <a:lnTo>
                    <a:pt x="1430274" y="447675"/>
                  </a:lnTo>
                  <a:lnTo>
                    <a:pt x="1426559" y="452628"/>
                  </a:lnTo>
                  <a:lnTo>
                    <a:pt x="1425607" y="459391"/>
                  </a:lnTo>
                  <a:lnTo>
                    <a:pt x="1429702" y="469106"/>
                  </a:lnTo>
                  <a:lnTo>
                    <a:pt x="1421892" y="476631"/>
                  </a:lnTo>
                  <a:lnTo>
                    <a:pt x="1427512" y="483584"/>
                  </a:lnTo>
                  <a:lnTo>
                    <a:pt x="1431512" y="500825"/>
                  </a:lnTo>
                  <a:lnTo>
                    <a:pt x="1444180" y="498253"/>
                  </a:lnTo>
                  <a:lnTo>
                    <a:pt x="1450848" y="487680"/>
                  </a:lnTo>
                  <a:lnTo>
                    <a:pt x="1455896" y="487204"/>
                  </a:lnTo>
                  <a:lnTo>
                    <a:pt x="1460278" y="489109"/>
                  </a:lnTo>
                  <a:lnTo>
                    <a:pt x="1457801" y="498538"/>
                  </a:lnTo>
                  <a:lnTo>
                    <a:pt x="1472374" y="501967"/>
                  </a:lnTo>
                  <a:lnTo>
                    <a:pt x="1472660" y="498729"/>
                  </a:lnTo>
                  <a:lnTo>
                    <a:pt x="1477899" y="498062"/>
                  </a:lnTo>
                  <a:lnTo>
                    <a:pt x="1469898" y="481679"/>
                  </a:lnTo>
                  <a:lnTo>
                    <a:pt x="1494377" y="477964"/>
                  </a:lnTo>
                  <a:lnTo>
                    <a:pt x="1532287" y="457962"/>
                  </a:lnTo>
                  <a:lnTo>
                    <a:pt x="1539049" y="459010"/>
                  </a:lnTo>
                  <a:lnTo>
                    <a:pt x="1577149" y="473392"/>
                  </a:lnTo>
                  <a:lnTo>
                    <a:pt x="1580769" y="472630"/>
                  </a:lnTo>
                  <a:lnTo>
                    <a:pt x="1577912" y="491204"/>
                  </a:lnTo>
                  <a:lnTo>
                    <a:pt x="1581436" y="500443"/>
                  </a:lnTo>
                  <a:lnTo>
                    <a:pt x="1584007" y="500348"/>
                  </a:lnTo>
                  <a:lnTo>
                    <a:pt x="1586008" y="513588"/>
                  </a:lnTo>
                  <a:lnTo>
                    <a:pt x="1590580" y="513302"/>
                  </a:lnTo>
                  <a:lnTo>
                    <a:pt x="1592199" y="523494"/>
                  </a:lnTo>
                  <a:lnTo>
                    <a:pt x="1588960" y="525113"/>
                  </a:lnTo>
                  <a:lnTo>
                    <a:pt x="1592866" y="535591"/>
                  </a:lnTo>
                  <a:lnTo>
                    <a:pt x="1590675" y="538639"/>
                  </a:lnTo>
                  <a:lnTo>
                    <a:pt x="1594580" y="538353"/>
                  </a:lnTo>
                  <a:lnTo>
                    <a:pt x="1601819" y="544449"/>
                  </a:lnTo>
                  <a:lnTo>
                    <a:pt x="1607439" y="530066"/>
                  </a:lnTo>
                  <a:lnTo>
                    <a:pt x="1644587" y="540829"/>
                  </a:lnTo>
                  <a:lnTo>
                    <a:pt x="1648587" y="552164"/>
                  </a:lnTo>
                  <a:lnTo>
                    <a:pt x="1646968" y="562166"/>
                  </a:lnTo>
                  <a:lnTo>
                    <a:pt x="1649539" y="573024"/>
                  </a:lnTo>
                  <a:lnTo>
                    <a:pt x="1648777" y="580454"/>
                  </a:lnTo>
                  <a:lnTo>
                    <a:pt x="1640681" y="593693"/>
                  </a:lnTo>
                  <a:lnTo>
                    <a:pt x="1649539" y="593598"/>
                  </a:lnTo>
                  <a:lnTo>
                    <a:pt x="1654207" y="610171"/>
                  </a:lnTo>
                  <a:lnTo>
                    <a:pt x="1656016" y="619411"/>
                  </a:lnTo>
                  <a:lnTo>
                    <a:pt x="1652778" y="638366"/>
                  </a:lnTo>
                  <a:lnTo>
                    <a:pt x="1694116" y="644938"/>
                  </a:lnTo>
                  <a:lnTo>
                    <a:pt x="1692307" y="657606"/>
                  </a:lnTo>
                  <a:lnTo>
                    <a:pt x="1664780" y="657034"/>
                  </a:lnTo>
                  <a:lnTo>
                    <a:pt x="1665732" y="667988"/>
                  </a:lnTo>
                  <a:lnTo>
                    <a:pt x="1661827" y="672275"/>
                  </a:lnTo>
                  <a:lnTo>
                    <a:pt x="1662208" y="676751"/>
                  </a:lnTo>
                  <a:lnTo>
                    <a:pt x="1674209" y="680752"/>
                  </a:lnTo>
                  <a:lnTo>
                    <a:pt x="1678210" y="690086"/>
                  </a:lnTo>
                  <a:lnTo>
                    <a:pt x="1671447" y="709993"/>
                  </a:lnTo>
                  <a:lnTo>
                    <a:pt x="1667542" y="717899"/>
                  </a:lnTo>
                  <a:lnTo>
                    <a:pt x="1665446" y="717233"/>
                  </a:lnTo>
                  <a:lnTo>
                    <a:pt x="1659636" y="733044"/>
                  </a:lnTo>
                  <a:lnTo>
                    <a:pt x="1648587" y="730853"/>
                  </a:lnTo>
                  <a:lnTo>
                    <a:pt x="1647539" y="735425"/>
                  </a:lnTo>
                  <a:lnTo>
                    <a:pt x="1643729" y="733711"/>
                  </a:lnTo>
                  <a:lnTo>
                    <a:pt x="1643824" y="735425"/>
                  </a:lnTo>
                  <a:lnTo>
                    <a:pt x="1602676" y="740950"/>
                  </a:lnTo>
                  <a:lnTo>
                    <a:pt x="1605629" y="747713"/>
                  </a:lnTo>
                  <a:lnTo>
                    <a:pt x="1608582" y="746950"/>
                  </a:lnTo>
                  <a:lnTo>
                    <a:pt x="1610201" y="756761"/>
                  </a:lnTo>
                  <a:lnTo>
                    <a:pt x="1611916" y="756190"/>
                  </a:lnTo>
                  <a:lnTo>
                    <a:pt x="1619059" y="772287"/>
                  </a:lnTo>
                  <a:lnTo>
                    <a:pt x="1625441" y="779812"/>
                  </a:lnTo>
                  <a:lnTo>
                    <a:pt x="1629442" y="810959"/>
                  </a:lnTo>
                  <a:lnTo>
                    <a:pt x="1638872" y="810768"/>
                  </a:lnTo>
                  <a:lnTo>
                    <a:pt x="1638109" y="826579"/>
                  </a:lnTo>
                  <a:lnTo>
                    <a:pt x="1645253" y="823436"/>
                  </a:lnTo>
                  <a:lnTo>
                    <a:pt x="1645920" y="835438"/>
                  </a:lnTo>
                  <a:lnTo>
                    <a:pt x="1641824" y="862965"/>
                  </a:lnTo>
                  <a:lnTo>
                    <a:pt x="1646872" y="862393"/>
                  </a:lnTo>
                  <a:lnTo>
                    <a:pt x="1642015" y="887825"/>
                  </a:lnTo>
                  <a:lnTo>
                    <a:pt x="1659064" y="896588"/>
                  </a:lnTo>
                  <a:lnTo>
                    <a:pt x="1658779" y="899160"/>
                  </a:lnTo>
                  <a:lnTo>
                    <a:pt x="1663637" y="899636"/>
                  </a:lnTo>
                  <a:lnTo>
                    <a:pt x="1663446" y="901732"/>
                  </a:lnTo>
                  <a:lnTo>
                    <a:pt x="1681829" y="908304"/>
                  </a:lnTo>
                  <a:lnTo>
                    <a:pt x="1698784" y="906399"/>
                  </a:lnTo>
                  <a:lnTo>
                    <a:pt x="1700308" y="915638"/>
                  </a:lnTo>
                  <a:lnTo>
                    <a:pt x="1686497" y="919353"/>
                  </a:lnTo>
                  <a:lnTo>
                    <a:pt x="1689735" y="941737"/>
                  </a:lnTo>
                  <a:lnTo>
                    <a:pt x="1624108" y="957453"/>
                  </a:lnTo>
                  <a:lnTo>
                    <a:pt x="1596866" y="976789"/>
                  </a:lnTo>
                  <a:lnTo>
                    <a:pt x="1565624" y="990409"/>
                  </a:lnTo>
                  <a:lnTo>
                    <a:pt x="1564291" y="985838"/>
                  </a:lnTo>
                  <a:lnTo>
                    <a:pt x="1560195" y="983933"/>
                  </a:lnTo>
                  <a:lnTo>
                    <a:pt x="1553718" y="981456"/>
                  </a:lnTo>
                  <a:lnTo>
                    <a:pt x="1546955" y="982504"/>
                  </a:lnTo>
                  <a:lnTo>
                    <a:pt x="1548384" y="959263"/>
                  </a:lnTo>
                  <a:lnTo>
                    <a:pt x="1551051" y="959072"/>
                  </a:lnTo>
                  <a:lnTo>
                    <a:pt x="1549146" y="930974"/>
                  </a:lnTo>
                  <a:lnTo>
                    <a:pt x="1522190" y="932402"/>
                  </a:lnTo>
                  <a:lnTo>
                    <a:pt x="1518285" y="927735"/>
                  </a:lnTo>
                  <a:lnTo>
                    <a:pt x="1514951" y="929450"/>
                  </a:lnTo>
                  <a:lnTo>
                    <a:pt x="1508189" y="909447"/>
                  </a:lnTo>
                  <a:lnTo>
                    <a:pt x="1504188" y="909923"/>
                  </a:lnTo>
                  <a:lnTo>
                    <a:pt x="1504283" y="907447"/>
                  </a:lnTo>
                  <a:lnTo>
                    <a:pt x="1492472" y="906971"/>
                  </a:lnTo>
                  <a:lnTo>
                    <a:pt x="1491139" y="916305"/>
                  </a:lnTo>
                  <a:lnTo>
                    <a:pt x="1485614" y="915353"/>
                  </a:lnTo>
                  <a:lnTo>
                    <a:pt x="1482090" y="941356"/>
                  </a:lnTo>
                  <a:lnTo>
                    <a:pt x="1483519" y="950214"/>
                  </a:lnTo>
                  <a:lnTo>
                    <a:pt x="1468469" y="955929"/>
                  </a:lnTo>
                  <a:lnTo>
                    <a:pt x="1469231" y="961739"/>
                  </a:lnTo>
                  <a:lnTo>
                    <a:pt x="1450753" y="966978"/>
                  </a:lnTo>
                  <a:lnTo>
                    <a:pt x="1446371" y="954881"/>
                  </a:lnTo>
                  <a:lnTo>
                    <a:pt x="1420939" y="962311"/>
                  </a:lnTo>
                  <a:lnTo>
                    <a:pt x="1414367" y="947071"/>
                  </a:lnTo>
                  <a:lnTo>
                    <a:pt x="1409129" y="948880"/>
                  </a:lnTo>
                  <a:lnTo>
                    <a:pt x="1394746" y="943070"/>
                  </a:lnTo>
                  <a:lnTo>
                    <a:pt x="1393984" y="946309"/>
                  </a:lnTo>
                  <a:lnTo>
                    <a:pt x="1347597" y="956120"/>
                  </a:lnTo>
                  <a:lnTo>
                    <a:pt x="1348264" y="959263"/>
                  </a:lnTo>
                  <a:lnTo>
                    <a:pt x="1333690" y="957453"/>
                  </a:lnTo>
                  <a:lnTo>
                    <a:pt x="1333500" y="955738"/>
                  </a:lnTo>
                  <a:lnTo>
                    <a:pt x="1323308" y="956024"/>
                  </a:lnTo>
                  <a:lnTo>
                    <a:pt x="1293876" y="962120"/>
                  </a:lnTo>
                  <a:lnTo>
                    <a:pt x="1273969" y="963835"/>
                  </a:lnTo>
                  <a:lnTo>
                    <a:pt x="1273397" y="961834"/>
                  </a:lnTo>
                  <a:lnTo>
                    <a:pt x="1254538" y="965168"/>
                  </a:lnTo>
                  <a:lnTo>
                    <a:pt x="1254823" y="961739"/>
                  </a:lnTo>
                  <a:lnTo>
                    <a:pt x="1248823" y="961549"/>
                  </a:lnTo>
                  <a:lnTo>
                    <a:pt x="1233488" y="966025"/>
                  </a:lnTo>
                  <a:lnTo>
                    <a:pt x="1233392" y="958691"/>
                  </a:lnTo>
                  <a:lnTo>
                    <a:pt x="1227106" y="959644"/>
                  </a:lnTo>
                  <a:lnTo>
                    <a:pt x="1228344" y="954214"/>
                  </a:lnTo>
                  <a:lnTo>
                    <a:pt x="1211485" y="954976"/>
                  </a:lnTo>
                  <a:lnTo>
                    <a:pt x="1203389" y="952309"/>
                  </a:lnTo>
                  <a:lnTo>
                    <a:pt x="1196245" y="954500"/>
                  </a:lnTo>
                  <a:lnTo>
                    <a:pt x="1195388" y="951738"/>
                  </a:lnTo>
                  <a:lnTo>
                    <a:pt x="1176338" y="954405"/>
                  </a:lnTo>
                  <a:lnTo>
                    <a:pt x="1175956" y="950690"/>
                  </a:lnTo>
                  <a:lnTo>
                    <a:pt x="1161002" y="954310"/>
                  </a:lnTo>
                  <a:lnTo>
                    <a:pt x="1156525" y="951071"/>
                  </a:lnTo>
                  <a:lnTo>
                    <a:pt x="1150430" y="951167"/>
                  </a:lnTo>
                  <a:lnTo>
                    <a:pt x="1148048" y="942022"/>
                  </a:lnTo>
                  <a:lnTo>
                    <a:pt x="1133475" y="942975"/>
                  </a:lnTo>
                  <a:lnTo>
                    <a:pt x="1131760" y="951071"/>
                  </a:lnTo>
                  <a:lnTo>
                    <a:pt x="1124712" y="953548"/>
                  </a:lnTo>
                  <a:lnTo>
                    <a:pt x="1085374" y="954881"/>
                  </a:lnTo>
                  <a:lnTo>
                    <a:pt x="1083755" y="945928"/>
                  </a:lnTo>
                  <a:lnTo>
                    <a:pt x="1070039" y="948118"/>
                  </a:lnTo>
                  <a:lnTo>
                    <a:pt x="1065181" y="931926"/>
                  </a:lnTo>
                  <a:lnTo>
                    <a:pt x="1033272" y="940879"/>
                  </a:lnTo>
                  <a:lnTo>
                    <a:pt x="985552" y="947928"/>
                  </a:lnTo>
                  <a:lnTo>
                    <a:pt x="942784" y="943737"/>
                  </a:lnTo>
                  <a:lnTo>
                    <a:pt x="915067" y="946499"/>
                  </a:lnTo>
                  <a:lnTo>
                    <a:pt x="916686" y="959358"/>
                  </a:lnTo>
                  <a:lnTo>
                    <a:pt x="913066" y="959739"/>
                  </a:lnTo>
                  <a:lnTo>
                    <a:pt x="914686" y="965359"/>
                  </a:lnTo>
                  <a:lnTo>
                    <a:pt x="905542" y="990886"/>
                  </a:lnTo>
                  <a:lnTo>
                    <a:pt x="911066" y="1020794"/>
                  </a:lnTo>
                  <a:lnTo>
                    <a:pt x="905923" y="1023652"/>
                  </a:lnTo>
                  <a:lnTo>
                    <a:pt x="905065" y="1054894"/>
                  </a:lnTo>
                  <a:lnTo>
                    <a:pt x="906875" y="1055180"/>
                  </a:lnTo>
                  <a:lnTo>
                    <a:pt x="913162" y="1097090"/>
                  </a:lnTo>
                  <a:lnTo>
                    <a:pt x="913924" y="1099566"/>
                  </a:lnTo>
                  <a:lnTo>
                    <a:pt x="916210" y="1097375"/>
                  </a:lnTo>
                  <a:lnTo>
                    <a:pt x="918115" y="1109282"/>
                  </a:lnTo>
                  <a:lnTo>
                    <a:pt x="932879" y="1114520"/>
                  </a:lnTo>
                  <a:lnTo>
                    <a:pt x="930497" y="1131284"/>
                  </a:lnTo>
                  <a:lnTo>
                    <a:pt x="922591" y="1152620"/>
                  </a:lnTo>
                  <a:lnTo>
                    <a:pt x="926878" y="1156621"/>
                  </a:lnTo>
                  <a:lnTo>
                    <a:pt x="926116" y="1164050"/>
                  </a:lnTo>
                  <a:lnTo>
                    <a:pt x="924115" y="1164622"/>
                  </a:lnTo>
                  <a:lnTo>
                    <a:pt x="928116" y="1176052"/>
                  </a:lnTo>
                  <a:lnTo>
                    <a:pt x="939927" y="1194530"/>
                  </a:lnTo>
                  <a:lnTo>
                    <a:pt x="943070" y="1206722"/>
                  </a:lnTo>
                  <a:lnTo>
                    <a:pt x="949833" y="1206246"/>
                  </a:lnTo>
                  <a:lnTo>
                    <a:pt x="951929" y="1203865"/>
                  </a:lnTo>
                  <a:lnTo>
                    <a:pt x="953929" y="1208723"/>
                  </a:lnTo>
                  <a:lnTo>
                    <a:pt x="955167" y="1227582"/>
                  </a:lnTo>
                  <a:lnTo>
                    <a:pt x="947928" y="1227868"/>
                  </a:lnTo>
                  <a:lnTo>
                    <a:pt x="947071" y="1246156"/>
                  </a:lnTo>
                  <a:lnTo>
                    <a:pt x="980504" y="1255967"/>
                  </a:lnTo>
                  <a:lnTo>
                    <a:pt x="981456" y="1264444"/>
                  </a:lnTo>
                  <a:lnTo>
                    <a:pt x="955262" y="1280255"/>
                  </a:lnTo>
                  <a:lnTo>
                    <a:pt x="953548" y="1272445"/>
                  </a:lnTo>
                  <a:lnTo>
                    <a:pt x="948023" y="1273016"/>
                  </a:lnTo>
                  <a:lnTo>
                    <a:pt x="945928" y="1263491"/>
                  </a:lnTo>
                  <a:lnTo>
                    <a:pt x="944118" y="1264063"/>
                  </a:lnTo>
                  <a:lnTo>
                    <a:pt x="944404" y="1265968"/>
                  </a:lnTo>
                  <a:lnTo>
                    <a:pt x="934402" y="1270254"/>
                  </a:lnTo>
                  <a:lnTo>
                    <a:pt x="937736" y="1279493"/>
                  </a:lnTo>
                  <a:lnTo>
                    <a:pt x="934879" y="1280065"/>
                  </a:lnTo>
                  <a:lnTo>
                    <a:pt x="935355" y="1285875"/>
                  </a:lnTo>
                  <a:lnTo>
                    <a:pt x="924973" y="1286827"/>
                  </a:lnTo>
                  <a:lnTo>
                    <a:pt x="923734" y="1292924"/>
                  </a:lnTo>
                  <a:lnTo>
                    <a:pt x="882301" y="1298829"/>
                  </a:lnTo>
                  <a:lnTo>
                    <a:pt x="864775" y="1289114"/>
                  </a:lnTo>
                  <a:lnTo>
                    <a:pt x="853630" y="1320641"/>
                  </a:lnTo>
                  <a:lnTo>
                    <a:pt x="851916" y="1325785"/>
                  </a:lnTo>
                  <a:lnTo>
                    <a:pt x="807529" y="1328166"/>
                  </a:lnTo>
                  <a:lnTo>
                    <a:pt x="783050" y="1325309"/>
                  </a:lnTo>
                  <a:lnTo>
                    <a:pt x="792385" y="1329785"/>
                  </a:lnTo>
                  <a:lnTo>
                    <a:pt x="796576" y="1337024"/>
                  </a:lnTo>
                  <a:lnTo>
                    <a:pt x="769144" y="1342644"/>
                  </a:lnTo>
                  <a:lnTo>
                    <a:pt x="770858" y="1356932"/>
                  </a:lnTo>
                  <a:lnTo>
                    <a:pt x="726186" y="1365980"/>
                  </a:lnTo>
                  <a:lnTo>
                    <a:pt x="720662" y="1350455"/>
                  </a:lnTo>
                  <a:lnTo>
                    <a:pt x="728281" y="1348454"/>
                  </a:lnTo>
                  <a:lnTo>
                    <a:pt x="727043" y="1344549"/>
                  </a:lnTo>
                  <a:lnTo>
                    <a:pt x="734377" y="1342358"/>
                  </a:lnTo>
                  <a:lnTo>
                    <a:pt x="727424" y="1307497"/>
                  </a:lnTo>
                  <a:lnTo>
                    <a:pt x="715804" y="1305401"/>
                  </a:lnTo>
                  <a:lnTo>
                    <a:pt x="693801" y="1273683"/>
                  </a:lnTo>
                  <a:lnTo>
                    <a:pt x="690658" y="1270730"/>
                  </a:lnTo>
                  <a:lnTo>
                    <a:pt x="688562" y="1272635"/>
                  </a:lnTo>
                  <a:lnTo>
                    <a:pt x="686943" y="1271111"/>
                  </a:lnTo>
                  <a:lnTo>
                    <a:pt x="677894" y="1257300"/>
                  </a:lnTo>
                  <a:lnTo>
                    <a:pt x="662464" y="1259967"/>
                  </a:lnTo>
                  <a:lnTo>
                    <a:pt x="657606" y="1221105"/>
                  </a:lnTo>
                  <a:lnTo>
                    <a:pt x="650272" y="1190053"/>
                  </a:lnTo>
                  <a:lnTo>
                    <a:pt x="650557" y="1179005"/>
                  </a:lnTo>
                  <a:lnTo>
                    <a:pt x="637699" y="1181386"/>
                  </a:lnTo>
                  <a:lnTo>
                    <a:pt x="637889" y="1183576"/>
                  </a:lnTo>
                  <a:lnTo>
                    <a:pt x="623697" y="1184815"/>
                  </a:lnTo>
                  <a:lnTo>
                    <a:pt x="637699" y="1146810"/>
                  </a:lnTo>
                  <a:lnTo>
                    <a:pt x="625792" y="1143952"/>
                  </a:lnTo>
                  <a:lnTo>
                    <a:pt x="626745" y="1132427"/>
                  </a:lnTo>
                  <a:lnTo>
                    <a:pt x="632269" y="1123759"/>
                  </a:lnTo>
                  <a:lnTo>
                    <a:pt x="614077" y="1126522"/>
                  </a:lnTo>
                  <a:lnTo>
                    <a:pt x="604456" y="1124141"/>
                  </a:lnTo>
                  <a:lnTo>
                    <a:pt x="595693" y="1108996"/>
                  </a:lnTo>
                  <a:lnTo>
                    <a:pt x="597789" y="1098042"/>
                  </a:lnTo>
                  <a:lnTo>
                    <a:pt x="603885" y="1088231"/>
                  </a:lnTo>
                  <a:lnTo>
                    <a:pt x="579787" y="1084517"/>
                  </a:lnTo>
                  <a:lnTo>
                    <a:pt x="580358" y="1080230"/>
                  </a:lnTo>
                  <a:lnTo>
                    <a:pt x="575119" y="1079944"/>
                  </a:lnTo>
                  <a:lnTo>
                    <a:pt x="574738" y="1072515"/>
                  </a:lnTo>
                  <a:lnTo>
                    <a:pt x="561499" y="1072229"/>
                  </a:lnTo>
                  <a:lnTo>
                    <a:pt x="562165" y="1063847"/>
                  </a:lnTo>
                  <a:lnTo>
                    <a:pt x="507587" y="1074706"/>
                  </a:lnTo>
                  <a:lnTo>
                    <a:pt x="506730" y="1064514"/>
                  </a:lnTo>
                  <a:lnTo>
                    <a:pt x="499205" y="1064514"/>
                  </a:lnTo>
                  <a:lnTo>
                    <a:pt x="493014" y="1128712"/>
                  </a:lnTo>
                  <a:lnTo>
                    <a:pt x="483870" y="1125665"/>
                  </a:lnTo>
                  <a:lnTo>
                    <a:pt x="483298" y="1135285"/>
                  </a:lnTo>
                  <a:lnTo>
                    <a:pt x="480631" y="1135951"/>
                  </a:lnTo>
                  <a:lnTo>
                    <a:pt x="480250" y="1138904"/>
                  </a:lnTo>
                  <a:lnTo>
                    <a:pt x="473583" y="1138618"/>
                  </a:lnTo>
                  <a:lnTo>
                    <a:pt x="473773" y="1131951"/>
                  </a:lnTo>
                  <a:lnTo>
                    <a:pt x="468344" y="1126998"/>
                  </a:lnTo>
                  <a:lnTo>
                    <a:pt x="459105" y="1124712"/>
                  </a:lnTo>
                  <a:lnTo>
                    <a:pt x="453580" y="1120235"/>
                  </a:lnTo>
                  <a:lnTo>
                    <a:pt x="446532" y="1120521"/>
                  </a:lnTo>
                  <a:lnTo>
                    <a:pt x="446532" y="1123759"/>
                  </a:lnTo>
                  <a:lnTo>
                    <a:pt x="443579" y="1124902"/>
                  </a:lnTo>
                  <a:lnTo>
                    <a:pt x="443960" y="1138714"/>
                  </a:lnTo>
                  <a:lnTo>
                    <a:pt x="440817" y="1144905"/>
                  </a:lnTo>
                  <a:lnTo>
                    <a:pt x="435673" y="1151668"/>
                  </a:lnTo>
                  <a:lnTo>
                    <a:pt x="425672" y="1156049"/>
                  </a:lnTo>
                  <a:lnTo>
                    <a:pt x="413004" y="1153859"/>
                  </a:lnTo>
                  <a:lnTo>
                    <a:pt x="410623" y="1149477"/>
                  </a:lnTo>
                  <a:lnTo>
                    <a:pt x="404717" y="1152430"/>
                  </a:lnTo>
                  <a:lnTo>
                    <a:pt x="377571" y="1152334"/>
                  </a:lnTo>
                  <a:lnTo>
                    <a:pt x="369189" y="1157478"/>
                  </a:lnTo>
                  <a:lnTo>
                    <a:pt x="360902" y="1158621"/>
                  </a:lnTo>
                  <a:lnTo>
                    <a:pt x="355378" y="1118902"/>
                  </a:lnTo>
                  <a:lnTo>
                    <a:pt x="315658" y="1135094"/>
                  </a:lnTo>
                  <a:lnTo>
                    <a:pt x="318040" y="1144429"/>
                  </a:lnTo>
                  <a:lnTo>
                    <a:pt x="313372" y="1146048"/>
                  </a:lnTo>
                  <a:lnTo>
                    <a:pt x="316230" y="1156716"/>
                  </a:lnTo>
                  <a:lnTo>
                    <a:pt x="320516" y="1155573"/>
                  </a:lnTo>
                  <a:lnTo>
                    <a:pt x="322326" y="1172909"/>
                  </a:lnTo>
                  <a:lnTo>
                    <a:pt x="327184" y="1172147"/>
                  </a:lnTo>
                  <a:lnTo>
                    <a:pt x="330613" y="1190816"/>
                  </a:lnTo>
                  <a:lnTo>
                    <a:pt x="340423" y="1189006"/>
                  </a:lnTo>
                  <a:lnTo>
                    <a:pt x="346424" y="1227773"/>
                  </a:lnTo>
                  <a:lnTo>
                    <a:pt x="332899" y="1230440"/>
                  </a:lnTo>
                  <a:lnTo>
                    <a:pt x="330137" y="1232154"/>
                  </a:lnTo>
                  <a:lnTo>
                    <a:pt x="330898" y="1236440"/>
                  </a:lnTo>
                  <a:lnTo>
                    <a:pt x="307181" y="1238345"/>
                  </a:lnTo>
                  <a:lnTo>
                    <a:pt x="306229" y="1241203"/>
                  </a:lnTo>
                  <a:lnTo>
                    <a:pt x="298228" y="1240822"/>
                  </a:lnTo>
                  <a:lnTo>
                    <a:pt x="298704" y="1242536"/>
                  </a:lnTo>
                  <a:lnTo>
                    <a:pt x="294037" y="1243870"/>
                  </a:lnTo>
                  <a:lnTo>
                    <a:pt x="290227" y="1242441"/>
                  </a:lnTo>
                  <a:lnTo>
                    <a:pt x="291560" y="1248061"/>
                  </a:lnTo>
                  <a:lnTo>
                    <a:pt x="287941" y="1251585"/>
                  </a:lnTo>
                  <a:lnTo>
                    <a:pt x="283845" y="1248918"/>
                  </a:lnTo>
                  <a:lnTo>
                    <a:pt x="279940" y="1250347"/>
                  </a:lnTo>
                  <a:lnTo>
                    <a:pt x="281178" y="1252918"/>
                  </a:lnTo>
                  <a:lnTo>
                    <a:pt x="264604" y="1259681"/>
                  </a:lnTo>
                  <a:lnTo>
                    <a:pt x="265366" y="1263110"/>
                  </a:lnTo>
                  <a:lnTo>
                    <a:pt x="244316" y="1264920"/>
                  </a:lnTo>
                  <a:lnTo>
                    <a:pt x="243840" y="1269301"/>
                  </a:lnTo>
                  <a:lnTo>
                    <a:pt x="237077" y="1269016"/>
                  </a:lnTo>
                  <a:lnTo>
                    <a:pt x="237172" y="1273969"/>
                  </a:lnTo>
                  <a:lnTo>
                    <a:pt x="226409" y="1282351"/>
                  </a:lnTo>
                  <a:lnTo>
                    <a:pt x="206978" y="1283113"/>
                  </a:lnTo>
                  <a:lnTo>
                    <a:pt x="200692" y="1285684"/>
                  </a:lnTo>
                  <a:lnTo>
                    <a:pt x="199454" y="1297591"/>
                  </a:lnTo>
                  <a:lnTo>
                    <a:pt x="192976" y="1299686"/>
                  </a:lnTo>
                  <a:lnTo>
                    <a:pt x="195643" y="1307116"/>
                  </a:lnTo>
                  <a:lnTo>
                    <a:pt x="190976" y="1309307"/>
                  </a:lnTo>
                  <a:lnTo>
                    <a:pt x="192881" y="1314069"/>
                  </a:lnTo>
                  <a:lnTo>
                    <a:pt x="187738" y="1315593"/>
                  </a:lnTo>
                  <a:lnTo>
                    <a:pt x="195739" y="1341787"/>
                  </a:lnTo>
                  <a:lnTo>
                    <a:pt x="188404" y="1345120"/>
                  </a:lnTo>
                  <a:lnTo>
                    <a:pt x="179927" y="1357408"/>
                  </a:lnTo>
                  <a:lnTo>
                    <a:pt x="179832" y="1353693"/>
                  </a:lnTo>
                  <a:lnTo>
                    <a:pt x="172879" y="1356741"/>
                  </a:lnTo>
                  <a:lnTo>
                    <a:pt x="170783" y="1352264"/>
                  </a:lnTo>
                  <a:lnTo>
                    <a:pt x="148780" y="1354645"/>
                  </a:lnTo>
                  <a:lnTo>
                    <a:pt x="141160" y="1341310"/>
                  </a:lnTo>
                  <a:lnTo>
                    <a:pt x="143923" y="1335310"/>
                  </a:lnTo>
                  <a:lnTo>
                    <a:pt x="142970" y="1329023"/>
                  </a:lnTo>
                  <a:lnTo>
                    <a:pt x="126397" y="1329976"/>
                  </a:lnTo>
                  <a:lnTo>
                    <a:pt x="108966" y="1312069"/>
                  </a:lnTo>
                  <a:lnTo>
                    <a:pt x="101822" y="1315784"/>
                  </a:lnTo>
                  <a:lnTo>
                    <a:pt x="90487" y="1316831"/>
                  </a:lnTo>
                  <a:lnTo>
                    <a:pt x="64675" y="1313021"/>
                  </a:lnTo>
                  <a:lnTo>
                    <a:pt x="62103" y="1304068"/>
                  </a:lnTo>
                  <a:lnTo>
                    <a:pt x="48482" y="1300543"/>
                  </a:lnTo>
                  <a:lnTo>
                    <a:pt x="27337" y="1302068"/>
                  </a:lnTo>
                  <a:lnTo>
                    <a:pt x="11430" y="1307878"/>
                  </a:lnTo>
                  <a:close/>
                  <a:moveTo>
                    <a:pt x="1570672" y="510540"/>
                  </a:moveTo>
                  <a:lnTo>
                    <a:pt x="1564957" y="511683"/>
                  </a:lnTo>
                  <a:lnTo>
                    <a:pt x="1565243" y="516446"/>
                  </a:lnTo>
                  <a:lnTo>
                    <a:pt x="1570196" y="516255"/>
                  </a:lnTo>
                  <a:lnTo>
                    <a:pt x="1570672" y="510540"/>
                  </a:lnTo>
                  <a:close/>
                  <a:moveTo>
                    <a:pt x="1570291" y="516350"/>
                  </a:moveTo>
                  <a:lnTo>
                    <a:pt x="1573054" y="517588"/>
                  </a:lnTo>
                  <a:lnTo>
                    <a:pt x="1574768" y="516922"/>
                  </a:lnTo>
                  <a:lnTo>
                    <a:pt x="1575435" y="517588"/>
                  </a:lnTo>
                  <a:lnTo>
                    <a:pt x="1576388" y="516826"/>
                  </a:lnTo>
                  <a:lnTo>
                    <a:pt x="1577435" y="517112"/>
                  </a:lnTo>
                  <a:lnTo>
                    <a:pt x="1578769" y="516541"/>
                  </a:lnTo>
                  <a:lnTo>
                    <a:pt x="1576578" y="514445"/>
                  </a:lnTo>
                  <a:lnTo>
                    <a:pt x="1570291" y="516350"/>
                  </a:lnTo>
                  <a:close/>
                  <a:moveTo>
                    <a:pt x="1582864" y="514159"/>
                  </a:moveTo>
                  <a:lnTo>
                    <a:pt x="1581626" y="514350"/>
                  </a:lnTo>
                  <a:lnTo>
                    <a:pt x="1581150" y="515683"/>
                  </a:lnTo>
                  <a:lnTo>
                    <a:pt x="1580007" y="515398"/>
                  </a:lnTo>
                  <a:lnTo>
                    <a:pt x="1579435" y="516160"/>
                  </a:lnTo>
                  <a:lnTo>
                    <a:pt x="1578388" y="516826"/>
                  </a:lnTo>
                  <a:lnTo>
                    <a:pt x="1577149" y="517112"/>
                  </a:lnTo>
                  <a:lnTo>
                    <a:pt x="1576292" y="516922"/>
                  </a:lnTo>
                  <a:lnTo>
                    <a:pt x="1575816" y="517398"/>
                  </a:lnTo>
                  <a:lnTo>
                    <a:pt x="1581340" y="535114"/>
                  </a:lnTo>
                  <a:lnTo>
                    <a:pt x="1587246" y="526256"/>
                  </a:lnTo>
                  <a:lnTo>
                    <a:pt x="1585436" y="514826"/>
                  </a:lnTo>
                  <a:lnTo>
                    <a:pt x="1582864" y="514159"/>
                  </a:lnTo>
                  <a:close/>
                  <a:moveTo>
                    <a:pt x="622649" y="106013"/>
                  </a:moveTo>
                  <a:lnTo>
                    <a:pt x="618649" y="114395"/>
                  </a:lnTo>
                  <a:lnTo>
                    <a:pt x="618077" y="123825"/>
                  </a:lnTo>
                  <a:lnTo>
                    <a:pt x="630746" y="124111"/>
                  </a:lnTo>
                  <a:lnTo>
                    <a:pt x="627412" y="104966"/>
                  </a:lnTo>
                  <a:lnTo>
                    <a:pt x="622649" y="106013"/>
                  </a:lnTo>
                  <a:close/>
                  <a:moveTo>
                    <a:pt x="622744" y="105823"/>
                  </a:moveTo>
                  <a:lnTo>
                    <a:pt x="627412" y="104775"/>
                  </a:lnTo>
                  <a:lnTo>
                    <a:pt x="626840" y="101251"/>
                  </a:lnTo>
                  <a:lnTo>
                    <a:pt x="624745" y="100584"/>
                  </a:lnTo>
                  <a:lnTo>
                    <a:pt x="622744" y="1058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2" name="Freihandform: Form 201">
              <a:extLst>
                <a:ext uri="{FF2B5EF4-FFF2-40B4-BE49-F238E27FC236}">
                  <a16:creationId xmlns:a16="http://schemas.microsoft.com/office/drawing/2014/main" id="{6DC6DAFC-5A6B-4821-8CF6-F91632DC1531}"/>
                </a:ext>
              </a:extLst>
            </p:cNvPr>
            <p:cNvSpPr/>
            <p:nvPr/>
          </p:nvSpPr>
          <p:spPr>
            <a:xfrm>
              <a:off x="882165" y="2492589"/>
              <a:ext cx="806850" cy="900900"/>
            </a:xfrm>
            <a:custGeom>
              <a:avLst/>
              <a:gdLst>
                <a:gd name="connsiteX0" fmla="*/ 39815 w 1552575"/>
                <a:gd name="connsiteY0" fmla="*/ 1163764 h 1733550"/>
                <a:gd name="connsiteX1" fmla="*/ 21336 w 1552575"/>
                <a:gd name="connsiteY1" fmla="*/ 1144238 h 1733550"/>
                <a:gd name="connsiteX2" fmla="*/ 13335 w 1552575"/>
                <a:gd name="connsiteY2" fmla="*/ 1118902 h 1733550"/>
                <a:gd name="connsiteX3" fmla="*/ 13621 w 1552575"/>
                <a:gd name="connsiteY3" fmla="*/ 1112425 h 1733550"/>
                <a:gd name="connsiteX4" fmla="*/ 9525 w 1552575"/>
                <a:gd name="connsiteY4" fmla="*/ 1105757 h 1733550"/>
                <a:gd name="connsiteX5" fmla="*/ 22289 w 1552575"/>
                <a:gd name="connsiteY5" fmla="*/ 1093756 h 1733550"/>
                <a:gd name="connsiteX6" fmla="*/ 25051 w 1552575"/>
                <a:gd name="connsiteY6" fmla="*/ 1072610 h 1733550"/>
                <a:gd name="connsiteX7" fmla="*/ 39529 w 1552575"/>
                <a:gd name="connsiteY7" fmla="*/ 1051370 h 1733550"/>
                <a:gd name="connsiteX8" fmla="*/ 44863 w 1552575"/>
                <a:gd name="connsiteY8" fmla="*/ 1027747 h 1733550"/>
                <a:gd name="connsiteX9" fmla="*/ 57626 w 1552575"/>
                <a:gd name="connsiteY9" fmla="*/ 1001173 h 1733550"/>
                <a:gd name="connsiteX10" fmla="*/ 68675 w 1552575"/>
                <a:gd name="connsiteY10" fmla="*/ 991838 h 1733550"/>
                <a:gd name="connsiteX11" fmla="*/ 72199 w 1552575"/>
                <a:gd name="connsiteY11" fmla="*/ 985838 h 1733550"/>
                <a:gd name="connsiteX12" fmla="*/ 93821 w 1552575"/>
                <a:gd name="connsiteY12" fmla="*/ 979551 h 1733550"/>
                <a:gd name="connsiteX13" fmla="*/ 102394 w 1552575"/>
                <a:gd name="connsiteY13" fmla="*/ 973646 h 1733550"/>
                <a:gd name="connsiteX14" fmla="*/ 101156 w 1552575"/>
                <a:gd name="connsiteY14" fmla="*/ 964406 h 1733550"/>
                <a:gd name="connsiteX15" fmla="*/ 96012 w 1552575"/>
                <a:gd name="connsiteY15" fmla="*/ 956786 h 1733550"/>
                <a:gd name="connsiteX16" fmla="*/ 100584 w 1552575"/>
                <a:gd name="connsiteY16" fmla="*/ 943070 h 1733550"/>
                <a:gd name="connsiteX17" fmla="*/ 102775 w 1552575"/>
                <a:gd name="connsiteY17" fmla="*/ 942404 h 1733550"/>
                <a:gd name="connsiteX18" fmla="*/ 102013 w 1552575"/>
                <a:gd name="connsiteY18" fmla="*/ 932497 h 1733550"/>
                <a:gd name="connsiteX19" fmla="*/ 104394 w 1552575"/>
                <a:gd name="connsiteY19" fmla="*/ 928973 h 1733550"/>
                <a:gd name="connsiteX20" fmla="*/ 101727 w 1552575"/>
                <a:gd name="connsiteY20" fmla="*/ 922211 h 1733550"/>
                <a:gd name="connsiteX21" fmla="*/ 106585 w 1552575"/>
                <a:gd name="connsiteY21" fmla="*/ 915638 h 1733550"/>
                <a:gd name="connsiteX22" fmla="*/ 110109 w 1552575"/>
                <a:gd name="connsiteY22" fmla="*/ 917448 h 1733550"/>
                <a:gd name="connsiteX23" fmla="*/ 116205 w 1552575"/>
                <a:gd name="connsiteY23" fmla="*/ 911733 h 1733550"/>
                <a:gd name="connsiteX24" fmla="*/ 119158 w 1552575"/>
                <a:gd name="connsiteY24" fmla="*/ 903637 h 1733550"/>
                <a:gd name="connsiteX25" fmla="*/ 147733 w 1552575"/>
                <a:gd name="connsiteY25" fmla="*/ 901922 h 1733550"/>
                <a:gd name="connsiteX26" fmla="*/ 148400 w 1552575"/>
                <a:gd name="connsiteY26" fmla="*/ 896588 h 1733550"/>
                <a:gd name="connsiteX27" fmla="*/ 156591 w 1552575"/>
                <a:gd name="connsiteY27" fmla="*/ 896303 h 1733550"/>
                <a:gd name="connsiteX28" fmla="*/ 168688 w 1552575"/>
                <a:gd name="connsiteY28" fmla="*/ 890302 h 1733550"/>
                <a:gd name="connsiteX29" fmla="*/ 179546 w 1552575"/>
                <a:gd name="connsiteY29" fmla="*/ 894112 h 1733550"/>
                <a:gd name="connsiteX30" fmla="*/ 201263 w 1552575"/>
                <a:gd name="connsiteY30" fmla="*/ 892588 h 1733550"/>
                <a:gd name="connsiteX31" fmla="*/ 212122 w 1552575"/>
                <a:gd name="connsiteY31" fmla="*/ 887254 h 1733550"/>
                <a:gd name="connsiteX32" fmla="*/ 221933 w 1552575"/>
                <a:gd name="connsiteY32" fmla="*/ 865537 h 1733550"/>
                <a:gd name="connsiteX33" fmla="*/ 223171 w 1552575"/>
                <a:gd name="connsiteY33" fmla="*/ 893540 h 1733550"/>
                <a:gd name="connsiteX34" fmla="*/ 226124 w 1552575"/>
                <a:gd name="connsiteY34" fmla="*/ 896017 h 1733550"/>
                <a:gd name="connsiteX35" fmla="*/ 231458 w 1552575"/>
                <a:gd name="connsiteY35" fmla="*/ 895255 h 1733550"/>
                <a:gd name="connsiteX36" fmla="*/ 227266 w 1552575"/>
                <a:gd name="connsiteY36" fmla="*/ 903446 h 1733550"/>
                <a:gd name="connsiteX37" fmla="*/ 227552 w 1552575"/>
                <a:gd name="connsiteY37" fmla="*/ 918496 h 1733550"/>
                <a:gd name="connsiteX38" fmla="*/ 221170 w 1552575"/>
                <a:gd name="connsiteY38" fmla="*/ 941261 h 1733550"/>
                <a:gd name="connsiteX39" fmla="*/ 225266 w 1552575"/>
                <a:gd name="connsiteY39" fmla="*/ 951643 h 1733550"/>
                <a:gd name="connsiteX40" fmla="*/ 238506 w 1552575"/>
                <a:gd name="connsiteY40" fmla="*/ 960406 h 1733550"/>
                <a:gd name="connsiteX41" fmla="*/ 242792 w 1552575"/>
                <a:gd name="connsiteY41" fmla="*/ 966788 h 1733550"/>
                <a:gd name="connsiteX42" fmla="*/ 256985 w 1552575"/>
                <a:gd name="connsiteY42" fmla="*/ 953453 h 1733550"/>
                <a:gd name="connsiteX43" fmla="*/ 262414 w 1552575"/>
                <a:gd name="connsiteY43" fmla="*/ 961454 h 1733550"/>
                <a:gd name="connsiteX44" fmla="*/ 266795 w 1552575"/>
                <a:gd name="connsiteY44" fmla="*/ 957548 h 1733550"/>
                <a:gd name="connsiteX45" fmla="*/ 270605 w 1552575"/>
                <a:gd name="connsiteY45" fmla="*/ 947738 h 1733550"/>
                <a:gd name="connsiteX46" fmla="*/ 270510 w 1552575"/>
                <a:gd name="connsiteY46" fmla="*/ 938213 h 1733550"/>
                <a:gd name="connsiteX47" fmla="*/ 263652 w 1552575"/>
                <a:gd name="connsiteY47" fmla="*/ 924401 h 1733550"/>
                <a:gd name="connsiteX48" fmla="*/ 265557 w 1552575"/>
                <a:gd name="connsiteY48" fmla="*/ 911257 h 1733550"/>
                <a:gd name="connsiteX49" fmla="*/ 262604 w 1552575"/>
                <a:gd name="connsiteY49" fmla="*/ 904684 h 1733550"/>
                <a:gd name="connsiteX50" fmla="*/ 233172 w 1552575"/>
                <a:gd name="connsiteY50" fmla="*/ 893159 h 1733550"/>
                <a:gd name="connsiteX51" fmla="*/ 234887 w 1552575"/>
                <a:gd name="connsiteY51" fmla="*/ 880872 h 1733550"/>
                <a:gd name="connsiteX52" fmla="*/ 231267 w 1552575"/>
                <a:gd name="connsiteY52" fmla="*/ 855250 h 1733550"/>
                <a:gd name="connsiteX53" fmla="*/ 257651 w 1552575"/>
                <a:gd name="connsiteY53" fmla="*/ 842867 h 1733550"/>
                <a:gd name="connsiteX54" fmla="*/ 249555 w 1552575"/>
                <a:gd name="connsiteY54" fmla="*/ 834199 h 1733550"/>
                <a:gd name="connsiteX55" fmla="*/ 251841 w 1552575"/>
                <a:gd name="connsiteY55" fmla="*/ 815435 h 1733550"/>
                <a:gd name="connsiteX56" fmla="*/ 257366 w 1552575"/>
                <a:gd name="connsiteY56" fmla="*/ 804863 h 1733550"/>
                <a:gd name="connsiteX57" fmla="*/ 265938 w 1552575"/>
                <a:gd name="connsiteY57" fmla="*/ 797242 h 1733550"/>
                <a:gd name="connsiteX58" fmla="*/ 273653 w 1552575"/>
                <a:gd name="connsiteY58" fmla="*/ 799909 h 1733550"/>
                <a:gd name="connsiteX59" fmla="*/ 280130 w 1552575"/>
                <a:gd name="connsiteY59" fmla="*/ 789813 h 1733550"/>
                <a:gd name="connsiteX60" fmla="*/ 284131 w 1552575"/>
                <a:gd name="connsiteY60" fmla="*/ 777430 h 1733550"/>
                <a:gd name="connsiteX61" fmla="*/ 274796 w 1552575"/>
                <a:gd name="connsiteY61" fmla="*/ 776192 h 1733550"/>
                <a:gd name="connsiteX62" fmla="*/ 273558 w 1552575"/>
                <a:gd name="connsiteY62" fmla="*/ 755237 h 1733550"/>
                <a:gd name="connsiteX63" fmla="*/ 268796 w 1552575"/>
                <a:gd name="connsiteY63" fmla="*/ 744379 h 1733550"/>
                <a:gd name="connsiteX64" fmla="*/ 269367 w 1552575"/>
                <a:gd name="connsiteY64" fmla="*/ 728853 h 1733550"/>
                <a:gd name="connsiteX65" fmla="*/ 272891 w 1552575"/>
                <a:gd name="connsiteY65" fmla="*/ 729710 h 1733550"/>
                <a:gd name="connsiteX66" fmla="*/ 284512 w 1552575"/>
                <a:gd name="connsiteY66" fmla="*/ 702373 h 1733550"/>
                <a:gd name="connsiteX67" fmla="*/ 291656 w 1552575"/>
                <a:gd name="connsiteY67" fmla="*/ 705612 h 1733550"/>
                <a:gd name="connsiteX68" fmla="*/ 296323 w 1552575"/>
                <a:gd name="connsiteY68" fmla="*/ 694182 h 1733550"/>
                <a:gd name="connsiteX69" fmla="*/ 299180 w 1552575"/>
                <a:gd name="connsiteY69" fmla="*/ 695039 h 1733550"/>
                <a:gd name="connsiteX70" fmla="*/ 302704 w 1552575"/>
                <a:gd name="connsiteY70" fmla="*/ 684086 h 1733550"/>
                <a:gd name="connsiteX71" fmla="*/ 309658 w 1552575"/>
                <a:gd name="connsiteY71" fmla="*/ 680561 h 1733550"/>
                <a:gd name="connsiteX72" fmla="*/ 305848 w 1552575"/>
                <a:gd name="connsiteY72" fmla="*/ 674465 h 1733550"/>
                <a:gd name="connsiteX73" fmla="*/ 326803 w 1552575"/>
                <a:gd name="connsiteY73" fmla="*/ 653224 h 1733550"/>
                <a:gd name="connsiteX74" fmla="*/ 324612 w 1552575"/>
                <a:gd name="connsiteY74" fmla="*/ 648462 h 1733550"/>
                <a:gd name="connsiteX75" fmla="*/ 313277 w 1552575"/>
                <a:gd name="connsiteY75" fmla="*/ 653605 h 1733550"/>
                <a:gd name="connsiteX76" fmla="*/ 297847 w 1552575"/>
                <a:gd name="connsiteY76" fmla="*/ 656177 h 1733550"/>
                <a:gd name="connsiteX77" fmla="*/ 283274 w 1552575"/>
                <a:gd name="connsiteY77" fmla="*/ 656272 h 1733550"/>
                <a:gd name="connsiteX78" fmla="*/ 282702 w 1552575"/>
                <a:gd name="connsiteY78" fmla="*/ 652653 h 1733550"/>
                <a:gd name="connsiteX79" fmla="*/ 272796 w 1552575"/>
                <a:gd name="connsiteY79" fmla="*/ 652653 h 1733550"/>
                <a:gd name="connsiteX80" fmla="*/ 272606 w 1552575"/>
                <a:gd name="connsiteY80" fmla="*/ 649605 h 1733550"/>
                <a:gd name="connsiteX81" fmla="*/ 262509 w 1552575"/>
                <a:gd name="connsiteY81" fmla="*/ 650176 h 1733550"/>
                <a:gd name="connsiteX82" fmla="*/ 261747 w 1552575"/>
                <a:gd name="connsiteY82" fmla="*/ 653224 h 1733550"/>
                <a:gd name="connsiteX83" fmla="*/ 253556 w 1552575"/>
                <a:gd name="connsiteY83" fmla="*/ 647414 h 1733550"/>
                <a:gd name="connsiteX84" fmla="*/ 252317 w 1552575"/>
                <a:gd name="connsiteY84" fmla="*/ 648653 h 1733550"/>
                <a:gd name="connsiteX85" fmla="*/ 244221 w 1552575"/>
                <a:gd name="connsiteY85" fmla="*/ 639889 h 1733550"/>
                <a:gd name="connsiteX86" fmla="*/ 237744 w 1552575"/>
                <a:gd name="connsiteY86" fmla="*/ 640461 h 1733550"/>
                <a:gd name="connsiteX87" fmla="*/ 232696 w 1552575"/>
                <a:gd name="connsiteY87" fmla="*/ 631603 h 1733550"/>
                <a:gd name="connsiteX88" fmla="*/ 232600 w 1552575"/>
                <a:gd name="connsiteY88" fmla="*/ 626554 h 1733550"/>
                <a:gd name="connsiteX89" fmla="*/ 238030 w 1552575"/>
                <a:gd name="connsiteY89" fmla="*/ 623697 h 1733550"/>
                <a:gd name="connsiteX90" fmla="*/ 232886 w 1552575"/>
                <a:gd name="connsiteY90" fmla="*/ 610171 h 1733550"/>
                <a:gd name="connsiteX91" fmla="*/ 224885 w 1552575"/>
                <a:gd name="connsiteY91" fmla="*/ 614172 h 1733550"/>
                <a:gd name="connsiteX92" fmla="*/ 215360 w 1552575"/>
                <a:gd name="connsiteY92" fmla="*/ 601313 h 1733550"/>
                <a:gd name="connsiteX93" fmla="*/ 220028 w 1552575"/>
                <a:gd name="connsiteY93" fmla="*/ 598075 h 1733550"/>
                <a:gd name="connsiteX94" fmla="*/ 218504 w 1552575"/>
                <a:gd name="connsiteY94" fmla="*/ 580549 h 1733550"/>
                <a:gd name="connsiteX95" fmla="*/ 225743 w 1552575"/>
                <a:gd name="connsiteY95" fmla="*/ 576929 h 1733550"/>
                <a:gd name="connsiteX96" fmla="*/ 219170 w 1552575"/>
                <a:gd name="connsiteY96" fmla="*/ 564356 h 1733550"/>
                <a:gd name="connsiteX97" fmla="*/ 213836 w 1552575"/>
                <a:gd name="connsiteY97" fmla="*/ 562261 h 1733550"/>
                <a:gd name="connsiteX98" fmla="*/ 211836 w 1552575"/>
                <a:gd name="connsiteY98" fmla="*/ 553783 h 1733550"/>
                <a:gd name="connsiteX99" fmla="*/ 216599 w 1552575"/>
                <a:gd name="connsiteY99" fmla="*/ 534162 h 1733550"/>
                <a:gd name="connsiteX100" fmla="*/ 242316 w 1552575"/>
                <a:gd name="connsiteY100" fmla="*/ 534543 h 1733550"/>
                <a:gd name="connsiteX101" fmla="*/ 253175 w 1552575"/>
                <a:gd name="connsiteY101" fmla="*/ 532352 h 1733550"/>
                <a:gd name="connsiteX102" fmla="*/ 254222 w 1552575"/>
                <a:gd name="connsiteY102" fmla="*/ 537877 h 1733550"/>
                <a:gd name="connsiteX103" fmla="*/ 258890 w 1552575"/>
                <a:gd name="connsiteY103" fmla="*/ 540067 h 1733550"/>
                <a:gd name="connsiteX104" fmla="*/ 267843 w 1552575"/>
                <a:gd name="connsiteY104" fmla="*/ 533686 h 1733550"/>
                <a:gd name="connsiteX105" fmla="*/ 290322 w 1552575"/>
                <a:gd name="connsiteY105" fmla="*/ 524351 h 1733550"/>
                <a:gd name="connsiteX106" fmla="*/ 285655 w 1552575"/>
                <a:gd name="connsiteY106" fmla="*/ 511778 h 1733550"/>
                <a:gd name="connsiteX107" fmla="*/ 292608 w 1552575"/>
                <a:gd name="connsiteY107" fmla="*/ 509587 h 1733550"/>
                <a:gd name="connsiteX108" fmla="*/ 292132 w 1552575"/>
                <a:gd name="connsiteY108" fmla="*/ 507397 h 1733550"/>
                <a:gd name="connsiteX109" fmla="*/ 310039 w 1552575"/>
                <a:gd name="connsiteY109" fmla="*/ 494062 h 1733550"/>
                <a:gd name="connsiteX110" fmla="*/ 312515 w 1552575"/>
                <a:gd name="connsiteY110" fmla="*/ 493109 h 1733550"/>
                <a:gd name="connsiteX111" fmla="*/ 312991 w 1552575"/>
                <a:gd name="connsiteY111" fmla="*/ 499681 h 1733550"/>
                <a:gd name="connsiteX112" fmla="*/ 325088 w 1552575"/>
                <a:gd name="connsiteY112" fmla="*/ 499491 h 1733550"/>
                <a:gd name="connsiteX113" fmla="*/ 324136 w 1552575"/>
                <a:gd name="connsiteY113" fmla="*/ 488156 h 1733550"/>
                <a:gd name="connsiteX114" fmla="*/ 326327 w 1552575"/>
                <a:gd name="connsiteY114" fmla="*/ 486632 h 1733550"/>
                <a:gd name="connsiteX115" fmla="*/ 348329 w 1552575"/>
                <a:gd name="connsiteY115" fmla="*/ 483489 h 1733550"/>
                <a:gd name="connsiteX116" fmla="*/ 385667 w 1552575"/>
                <a:gd name="connsiteY116" fmla="*/ 466154 h 1733550"/>
                <a:gd name="connsiteX117" fmla="*/ 394525 w 1552575"/>
                <a:gd name="connsiteY117" fmla="*/ 457867 h 1733550"/>
                <a:gd name="connsiteX118" fmla="*/ 398431 w 1552575"/>
                <a:gd name="connsiteY118" fmla="*/ 462248 h 1733550"/>
                <a:gd name="connsiteX119" fmla="*/ 415957 w 1552575"/>
                <a:gd name="connsiteY119" fmla="*/ 448913 h 1733550"/>
                <a:gd name="connsiteX120" fmla="*/ 436150 w 1552575"/>
                <a:gd name="connsiteY120" fmla="*/ 441674 h 1733550"/>
                <a:gd name="connsiteX121" fmla="*/ 440817 w 1552575"/>
                <a:gd name="connsiteY121" fmla="*/ 424148 h 1733550"/>
                <a:gd name="connsiteX122" fmla="*/ 443579 w 1552575"/>
                <a:gd name="connsiteY122" fmla="*/ 423767 h 1733550"/>
                <a:gd name="connsiteX123" fmla="*/ 442627 w 1552575"/>
                <a:gd name="connsiteY123" fmla="*/ 413861 h 1733550"/>
                <a:gd name="connsiteX124" fmla="*/ 457200 w 1552575"/>
                <a:gd name="connsiteY124" fmla="*/ 406241 h 1733550"/>
                <a:gd name="connsiteX125" fmla="*/ 485585 w 1552575"/>
                <a:gd name="connsiteY125" fmla="*/ 402146 h 1733550"/>
                <a:gd name="connsiteX126" fmla="*/ 486728 w 1552575"/>
                <a:gd name="connsiteY126" fmla="*/ 411385 h 1733550"/>
                <a:gd name="connsiteX127" fmla="*/ 488061 w 1552575"/>
                <a:gd name="connsiteY127" fmla="*/ 403003 h 1733550"/>
                <a:gd name="connsiteX128" fmla="*/ 502158 w 1552575"/>
                <a:gd name="connsiteY128" fmla="*/ 407098 h 1733550"/>
                <a:gd name="connsiteX129" fmla="*/ 503491 w 1552575"/>
                <a:gd name="connsiteY129" fmla="*/ 403288 h 1733550"/>
                <a:gd name="connsiteX130" fmla="*/ 507587 w 1552575"/>
                <a:gd name="connsiteY130" fmla="*/ 402050 h 1733550"/>
                <a:gd name="connsiteX131" fmla="*/ 519398 w 1552575"/>
                <a:gd name="connsiteY131" fmla="*/ 402336 h 1733550"/>
                <a:gd name="connsiteX132" fmla="*/ 523589 w 1552575"/>
                <a:gd name="connsiteY132" fmla="*/ 394430 h 1733550"/>
                <a:gd name="connsiteX133" fmla="*/ 536924 w 1552575"/>
                <a:gd name="connsiteY133" fmla="*/ 394906 h 1733550"/>
                <a:gd name="connsiteX134" fmla="*/ 531495 w 1552575"/>
                <a:gd name="connsiteY134" fmla="*/ 392049 h 1733550"/>
                <a:gd name="connsiteX135" fmla="*/ 532257 w 1552575"/>
                <a:gd name="connsiteY135" fmla="*/ 387667 h 1733550"/>
                <a:gd name="connsiteX136" fmla="*/ 549402 w 1552575"/>
                <a:gd name="connsiteY136" fmla="*/ 373094 h 1733550"/>
                <a:gd name="connsiteX137" fmla="*/ 549497 w 1552575"/>
                <a:gd name="connsiteY137" fmla="*/ 363379 h 1733550"/>
                <a:gd name="connsiteX138" fmla="*/ 576929 w 1552575"/>
                <a:gd name="connsiteY138" fmla="*/ 331851 h 1733550"/>
                <a:gd name="connsiteX139" fmla="*/ 584168 w 1552575"/>
                <a:gd name="connsiteY139" fmla="*/ 335089 h 1733550"/>
                <a:gd name="connsiteX140" fmla="*/ 582644 w 1552575"/>
                <a:gd name="connsiteY140" fmla="*/ 329184 h 1733550"/>
                <a:gd name="connsiteX141" fmla="*/ 588264 w 1552575"/>
                <a:gd name="connsiteY141" fmla="*/ 328231 h 1733550"/>
                <a:gd name="connsiteX142" fmla="*/ 590836 w 1552575"/>
                <a:gd name="connsiteY142" fmla="*/ 335947 h 1733550"/>
                <a:gd name="connsiteX143" fmla="*/ 593122 w 1552575"/>
                <a:gd name="connsiteY143" fmla="*/ 335375 h 1733550"/>
                <a:gd name="connsiteX144" fmla="*/ 600456 w 1552575"/>
                <a:gd name="connsiteY144" fmla="*/ 343090 h 1733550"/>
                <a:gd name="connsiteX145" fmla="*/ 603980 w 1552575"/>
                <a:gd name="connsiteY145" fmla="*/ 341471 h 1733550"/>
                <a:gd name="connsiteX146" fmla="*/ 597884 w 1552575"/>
                <a:gd name="connsiteY146" fmla="*/ 356330 h 1733550"/>
                <a:gd name="connsiteX147" fmla="*/ 604075 w 1552575"/>
                <a:gd name="connsiteY147" fmla="*/ 361379 h 1733550"/>
                <a:gd name="connsiteX148" fmla="*/ 617601 w 1552575"/>
                <a:gd name="connsiteY148" fmla="*/ 360997 h 1733550"/>
                <a:gd name="connsiteX149" fmla="*/ 619125 w 1552575"/>
                <a:gd name="connsiteY149" fmla="*/ 358045 h 1733550"/>
                <a:gd name="connsiteX150" fmla="*/ 631603 w 1552575"/>
                <a:gd name="connsiteY150" fmla="*/ 353282 h 1733550"/>
                <a:gd name="connsiteX151" fmla="*/ 634651 w 1552575"/>
                <a:gd name="connsiteY151" fmla="*/ 359854 h 1733550"/>
                <a:gd name="connsiteX152" fmla="*/ 645604 w 1552575"/>
                <a:gd name="connsiteY152" fmla="*/ 359188 h 1733550"/>
                <a:gd name="connsiteX153" fmla="*/ 654272 w 1552575"/>
                <a:gd name="connsiteY153" fmla="*/ 356806 h 1733550"/>
                <a:gd name="connsiteX154" fmla="*/ 653320 w 1552575"/>
                <a:gd name="connsiteY154" fmla="*/ 354044 h 1733550"/>
                <a:gd name="connsiteX155" fmla="*/ 658178 w 1552575"/>
                <a:gd name="connsiteY155" fmla="*/ 352330 h 1733550"/>
                <a:gd name="connsiteX156" fmla="*/ 652272 w 1552575"/>
                <a:gd name="connsiteY156" fmla="*/ 338614 h 1733550"/>
                <a:gd name="connsiteX157" fmla="*/ 655606 w 1552575"/>
                <a:gd name="connsiteY157" fmla="*/ 334137 h 1733550"/>
                <a:gd name="connsiteX158" fmla="*/ 683324 w 1552575"/>
                <a:gd name="connsiteY158" fmla="*/ 328041 h 1733550"/>
                <a:gd name="connsiteX159" fmla="*/ 680275 w 1552575"/>
                <a:gd name="connsiteY159" fmla="*/ 318611 h 1733550"/>
                <a:gd name="connsiteX160" fmla="*/ 689134 w 1552575"/>
                <a:gd name="connsiteY160" fmla="*/ 314611 h 1733550"/>
                <a:gd name="connsiteX161" fmla="*/ 690848 w 1552575"/>
                <a:gd name="connsiteY161" fmla="*/ 319278 h 1733550"/>
                <a:gd name="connsiteX162" fmla="*/ 705421 w 1552575"/>
                <a:gd name="connsiteY162" fmla="*/ 314706 h 1733550"/>
                <a:gd name="connsiteX163" fmla="*/ 715518 w 1552575"/>
                <a:gd name="connsiteY163" fmla="*/ 330898 h 1733550"/>
                <a:gd name="connsiteX164" fmla="*/ 727424 w 1552575"/>
                <a:gd name="connsiteY164" fmla="*/ 332899 h 1733550"/>
                <a:gd name="connsiteX165" fmla="*/ 757047 w 1552575"/>
                <a:gd name="connsiteY165" fmla="*/ 328898 h 1733550"/>
                <a:gd name="connsiteX166" fmla="*/ 763334 w 1552575"/>
                <a:gd name="connsiteY166" fmla="*/ 320897 h 1733550"/>
                <a:gd name="connsiteX167" fmla="*/ 799624 w 1552575"/>
                <a:gd name="connsiteY167" fmla="*/ 296989 h 1733550"/>
                <a:gd name="connsiteX168" fmla="*/ 800576 w 1552575"/>
                <a:gd name="connsiteY168" fmla="*/ 292894 h 1733550"/>
                <a:gd name="connsiteX169" fmla="*/ 811625 w 1552575"/>
                <a:gd name="connsiteY169" fmla="*/ 288893 h 1733550"/>
                <a:gd name="connsiteX170" fmla="*/ 808577 w 1552575"/>
                <a:gd name="connsiteY170" fmla="*/ 280416 h 1733550"/>
                <a:gd name="connsiteX171" fmla="*/ 834676 w 1552575"/>
                <a:gd name="connsiteY171" fmla="*/ 268129 h 1733550"/>
                <a:gd name="connsiteX172" fmla="*/ 836104 w 1552575"/>
                <a:gd name="connsiteY172" fmla="*/ 271558 h 1733550"/>
                <a:gd name="connsiteX173" fmla="*/ 838771 w 1552575"/>
                <a:gd name="connsiteY173" fmla="*/ 269843 h 1733550"/>
                <a:gd name="connsiteX174" fmla="*/ 841820 w 1552575"/>
                <a:gd name="connsiteY174" fmla="*/ 266319 h 1733550"/>
                <a:gd name="connsiteX175" fmla="*/ 838200 w 1552575"/>
                <a:gd name="connsiteY175" fmla="*/ 262795 h 1733550"/>
                <a:gd name="connsiteX176" fmla="*/ 840105 w 1552575"/>
                <a:gd name="connsiteY176" fmla="*/ 260318 h 1733550"/>
                <a:gd name="connsiteX177" fmla="*/ 835247 w 1552575"/>
                <a:gd name="connsiteY177" fmla="*/ 246793 h 1733550"/>
                <a:gd name="connsiteX178" fmla="*/ 837343 w 1552575"/>
                <a:gd name="connsiteY178" fmla="*/ 245840 h 1733550"/>
                <a:gd name="connsiteX179" fmla="*/ 826961 w 1552575"/>
                <a:gd name="connsiteY179" fmla="*/ 216598 h 1733550"/>
                <a:gd name="connsiteX180" fmla="*/ 814102 w 1552575"/>
                <a:gd name="connsiteY180" fmla="*/ 193167 h 1733550"/>
                <a:gd name="connsiteX181" fmla="*/ 822389 w 1552575"/>
                <a:gd name="connsiteY181" fmla="*/ 186309 h 1733550"/>
                <a:gd name="connsiteX182" fmla="*/ 819817 w 1552575"/>
                <a:gd name="connsiteY182" fmla="*/ 179546 h 1733550"/>
                <a:gd name="connsiteX183" fmla="*/ 824103 w 1552575"/>
                <a:gd name="connsiteY183" fmla="*/ 175927 h 1733550"/>
                <a:gd name="connsiteX184" fmla="*/ 817436 w 1552575"/>
                <a:gd name="connsiteY184" fmla="*/ 166687 h 1733550"/>
                <a:gd name="connsiteX185" fmla="*/ 809149 w 1552575"/>
                <a:gd name="connsiteY185" fmla="*/ 170974 h 1733550"/>
                <a:gd name="connsiteX186" fmla="*/ 799433 w 1552575"/>
                <a:gd name="connsiteY186" fmla="*/ 152400 h 1733550"/>
                <a:gd name="connsiteX187" fmla="*/ 793909 w 1552575"/>
                <a:gd name="connsiteY187" fmla="*/ 155734 h 1733550"/>
                <a:gd name="connsiteX188" fmla="*/ 792099 w 1552575"/>
                <a:gd name="connsiteY188" fmla="*/ 149828 h 1733550"/>
                <a:gd name="connsiteX189" fmla="*/ 795242 w 1552575"/>
                <a:gd name="connsiteY189" fmla="*/ 148495 h 1733550"/>
                <a:gd name="connsiteX190" fmla="*/ 794385 w 1552575"/>
                <a:gd name="connsiteY190" fmla="*/ 143351 h 1733550"/>
                <a:gd name="connsiteX191" fmla="*/ 820579 w 1552575"/>
                <a:gd name="connsiteY191" fmla="*/ 118300 h 1733550"/>
                <a:gd name="connsiteX192" fmla="*/ 814007 w 1552575"/>
                <a:gd name="connsiteY192" fmla="*/ 84391 h 1733550"/>
                <a:gd name="connsiteX193" fmla="*/ 820198 w 1552575"/>
                <a:gd name="connsiteY193" fmla="*/ 82010 h 1733550"/>
                <a:gd name="connsiteX194" fmla="*/ 824675 w 1552575"/>
                <a:gd name="connsiteY194" fmla="*/ 75152 h 1733550"/>
                <a:gd name="connsiteX195" fmla="*/ 822579 w 1552575"/>
                <a:gd name="connsiteY195" fmla="*/ 69628 h 1733550"/>
                <a:gd name="connsiteX196" fmla="*/ 812483 w 1552575"/>
                <a:gd name="connsiteY196" fmla="*/ 70485 h 1733550"/>
                <a:gd name="connsiteX197" fmla="*/ 822674 w 1552575"/>
                <a:gd name="connsiteY197" fmla="*/ 55054 h 1733550"/>
                <a:gd name="connsiteX198" fmla="*/ 832009 w 1552575"/>
                <a:gd name="connsiteY198" fmla="*/ 48101 h 1733550"/>
                <a:gd name="connsiteX199" fmla="*/ 849535 w 1552575"/>
                <a:gd name="connsiteY199" fmla="*/ 44196 h 1733550"/>
                <a:gd name="connsiteX200" fmla="*/ 862870 w 1552575"/>
                <a:gd name="connsiteY200" fmla="*/ 34290 h 1733550"/>
                <a:gd name="connsiteX201" fmla="*/ 870680 w 1552575"/>
                <a:gd name="connsiteY201" fmla="*/ 32385 h 1733550"/>
                <a:gd name="connsiteX202" fmla="*/ 885444 w 1552575"/>
                <a:gd name="connsiteY202" fmla="*/ 14192 h 1733550"/>
                <a:gd name="connsiteX203" fmla="*/ 893540 w 1552575"/>
                <a:gd name="connsiteY203" fmla="*/ 9525 h 1733550"/>
                <a:gd name="connsiteX204" fmla="*/ 908590 w 1552575"/>
                <a:gd name="connsiteY204" fmla="*/ 11906 h 1733550"/>
                <a:gd name="connsiteX205" fmla="*/ 926402 w 1552575"/>
                <a:gd name="connsiteY205" fmla="*/ 10477 h 1733550"/>
                <a:gd name="connsiteX206" fmla="*/ 950404 w 1552575"/>
                <a:gd name="connsiteY206" fmla="*/ 19621 h 1733550"/>
                <a:gd name="connsiteX207" fmla="*/ 960215 w 1552575"/>
                <a:gd name="connsiteY207" fmla="*/ 28289 h 1733550"/>
                <a:gd name="connsiteX208" fmla="*/ 957358 w 1552575"/>
                <a:gd name="connsiteY208" fmla="*/ 34766 h 1733550"/>
                <a:gd name="connsiteX209" fmla="*/ 966502 w 1552575"/>
                <a:gd name="connsiteY209" fmla="*/ 37433 h 1733550"/>
                <a:gd name="connsiteX210" fmla="*/ 978122 w 1552575"/>
                <a:gd name="connsiteY210" fmla="*/ 35528 h 1733550"/>
                <a:gd name="connsiteX211" fmla="*/ 986885 w 1552575"/>
                <a:gd name="connsiteY211" fmla="*/ 56007 h 1733550"/>
                <a:gd name="connsiteX212" fmla="*/ 990029 w 1552575"/>
                <a:gd name="connsiteY212" fmla="*/ 54197 h 1733550"/>
                <a:gd name="connsiteX213" fmla="*/ 998887 w 1552575"/>
                <a:gd name="connsiteY213" fmla="*/ 89059 h 1733550"/>
                <a:gd name="connsiteX214" fmla="*/ 1013079 w 1552575"/>
                <a:gd name="connsiteY214" fmla="*/ 84201 h 1733550"/>
                <a:gd name="connsiteX215" fmla="*/ 1032701 w 1552575"/>
                <a:gd name="connsiteY215" fmla="*/ 82677 h 1733550"/>
                <a:gd name="connsiteX216" fmla="*/ 1054132 w 1552575"/>
                <a:gd name="connsiteY216" fmla="*/ 74581 h 1733550"/>
                <a:gd name="connsiteX217" fmla="*/ 1105948 w 1552575"/>
                <a:gd name="connsiteY217" fmla="*/ 64770 h 1733550"/>
                <a:gd name="connsiteX218" fmla="*/ 1182243 w 1552575"/>
                <a:gd name="connsiteY218" fmla="*/ 77914 h 1733550"/>
                <a:gd name="connsiteX219" fmla="*/ 1241679 w 1552575"/>
                <a:gd name="connsiteY219" fmla="*/ 66770 h 1733550"/>
                <a:gd name="connsiteX220" fmla="*/ 1266158 w 1552575"/>
                <a:gd name="connsiteY220" fmla="*/ 65341 h 1733550"/>
                <a:gd name="connsiteX221" fmla="*/ 1296734 w 1552575"/>
                <a:gd name="connsiteY221" fmla="*/ 58102 h 1733550"/>
                <a:gd name="connsiteX222" fmla="*/ 1297781 w 1552575"/>
                <a:gd name="connsiteY222" fmla="*/ 80677 h 1733550"/>
                <a:gd name="connsiteX223" fmla="*/ 1300544 w 1552575"/>
                <a:gd name="connsiteY223" fmla="*/ 80010 h 1733550"/>
                <a:gd name="connsiteX224" fmla="*/ 1302163 w 1552575"/>
                <a:gd name="connsiteY224" fmla="*/ 84582 h 1733550"/>
                <a:gd name="connsiteX225" fmla="*/ 1299686 w 1552575"/>
                <a:gd name="connsiteY225" fmla="*/ 85344 h 1733550"/>
                <a:gd name="connsiteX226" fmla="*/ 1307306 w 1552575"/>
                <a:gd name="connsiteY226" fmla="*/ 95250 h 1733550"/>
                <a:gd name="connsiteX227" fmla="*/ 1300734 w 1552575"/>
                <a:gd name="connsiteY227" fmla="*/ 101632 h 1733550"/>
                <a:gd name="connsiteX228" fmla="*/ 1307973 w 1552575"/>
                <a:gd name="connsiteY228" fmla="*/ 120015 h 1733550"/>
                <a:gd name="connsiteX229" fmla="*/ 1317117 w 1552575"/>
                <a:gd name="connsiteY229" fmla="*/ 116300 h 1733550"/>
                <a:gd name="connsiteX230" fmla="*/ 1329785 w 1552575"/>
                <a:gd name="connsiteY230" fmla="*/ 172688 h 1733550"/>
                <a:gd name="connsiteX231" fmla="*/ 1323975 w 1552575"/>
                <a:gd name="connsiteY231" fmla="*/ 176689 h 1733550"/>
                <a:gd name="connsiteX232" fmla="*/ 1325594 w 1552575"/>
                <a:gd name="connsiteY232" fmla="*/ 186976 h 1733550"/>
                <a:gd name="connsiteX233" fmla="*/ 1323404 w 1552575"/>
                <a:gd name="connsiteY233" fmla="*/ 187452 h 1733550"/>
                <a:gd name="connsiteX234" fmla="*/ 1322451 w 1552575"/>
                <a:gd name="connsiteY234" fmla="*/ 195453 h 1733550"/>
                <a:gd name="connsiteX235" fmla="*/ 1293971 w 1552575"/>
                <a:gd name="connsiteY235" fmla="*/ 207169 h 1733550"/>
                <a:gd name="connsiteX236" fmla="*/ 1268349 w 1552575"/>
                <a:gd name="connsiteY236" fmla="*/ 211931 h 1733550"/>
                <a:gd name="connsiteX237" fmla="*/ 1268825 w 1552575"/>
                <a:gd name="connsiteY237" fmla="*/ 217170 h 1733550"/>
                <a:gd name="connsiteX238" fmla="*/ 1260539 w 1552575"/>
                <a:gd name="connsiteY238" fmla="*/ 220599 h 1733550"/>
                <a:gd name="connsiteX239" fmla="*/ 1264825 w 1552575"/>
                <a:gd name="connsiteY239" fmla="*/ 230410 h 1733550"/>
                <a:gd name="connsiteX240" fmla="*/ 1268254 w 1552575"/>
                <a:gd name="connsiteY240" fmla="*/ 230600 h 1733550"/>
                <a:gd name="connsiteX241" fmla="*/ 1273969 w 1552575"/>
                <a:gd name="connsiteY241" fmla="*/ 240792 h 1733550"/>
                <a:gd name="connsiteX242" fmla="*/ 1280922 w 1552575"/>
                <a:gd name="connsiteY242" fmla="*/ 237363 h 1733550"/>
                <a:gd name="connsiteX243" fmla="*/ 1279684 w 1552575"/>
                <a:gd name="connsiteY243" fmla="*/ 246793 h 1733550"/>
                <a:gd name="connsiteX244" fmla="*/ 1281779 w 1552575"/>
                <a:gd name="connsiteY244" fmla="*/ 249745 h 1733550"/>
                <a:gd name="connsiteX245" fmla="*/ 1273683 w 1552575"/>
                <a:gd name="connsiteY245" fmla="*/ 255079 h 1733550"/>
                <a:gd name="connsiteX246" fmla="*/ 1276826 w 1552575"/>
                <a:gd name="connsiteY246" fmla="*/ 259366 h 1733550"/>
                <a:gd name="connsiteX247" fmla="*/ 1276255 w 1552575"/>
                <a:gd name="connsiteY247" fmla="*/ 271272 h 1733550"/>
                <a:gd name="connsiteX248" fmla="*/ 1273588 w 1552575"/>
                <a:gd name="connsiteY248" fmla="*/ 272510 h 1733550"/>
                <a:gd name="connsiteX249" fmla="*/ 1279208 w 1552575"/>
                <a:gd name="connsiteY249" fmla="*/ 282988 h 1733550"/>
                <a:gd name="connsiteX250" fmla="*/ 1273493 w 1552575"/>
                <a:gd name="connsiteY250" fmla="*/ 289274 h 1733550"/>
                <a:gd name="connsiteX251" fmla="*/ 1280731 w 1552575"/>
                <a:gd name="connsiteY251" fmla="*/ 316897 h 1733550"/>
                <a:gd name="connsiteX252" fmla="*/ 1278160 w 1552575"/>
                <a:gd name="connsiteY252" fmla="*/ 317754 h 1733550"/>
                <a:gd name="connsiteX253" fmla="*/ 1280731 w 1552575"/>
                <a:gd name="connsiteY253" fmla="*/ 337661 h 1733550"/>
                <a:gd name="connsiteX254" fmla="*/ 1275112 w 1552575"/>
                <a:gd name="connsiteY254" fmla="*/ 338137 h 1733550"/>
                <a:gd name="connsiteX255" fmla="*/ 1276445 w 1552575"/>
                <a:gd name="connsiteY255" fmla="*/ 358426 h 1733550"/>
                <a:gd name="connsiteX256" fmla="*/ 1255967 w 1552575"/>
                <a:gd name="connsiteY256" fmla="*/ 363664 h 1733550"/>
                <a:gd name="connsiteX257" fmla="*/ 1257872 w 1552575"/>
                <a:gd name="connsiteY257" fmla="*/ 369761 h 1733550"/>
                <a:gd name="connsiteX258" fmla="*/ 1236917 w 1552575"/>
                <a:gd name="connsiteY258" fmla="*/ 374237 h 1733550"/>
                <a:gd name="connsiteX259" fmla="*/ 1244727 w 1552575"/>
                <a:gd name="connsiteY259" fmla="*/ 428244 h 1733550"/>
                <a:gd name="connsiteX260" fmla="*/ 1260539 w 1552575"/>
                <a:gd name="connsiteY260" fmla="*/ 479203 h 1733550"/>
                <a:gd name="connsiteX261" fmla="*/ 1263777 w 1552575"/>
                <a:gd name="connsiteY261" fmla="*/ 482822 h 1733550"/>
                <a:gd name="connsiteX262" fmla="*/ 1267873 w 1552575"/>
                <a:gd name="connsiteY262" fmla="*/ 480631 h 1733550"/>
                <a:gd name="connsiteX263" fmla="*/ 1270064 w 1552575"/>
                <a:gd name="connsiteY263" fmla="*/ 484537 h 1733550"/>
                <a:gd name="connsiteX264" fmla="*/ 1282922 w 1552575"/>
                <a:gd name="connsiteY264" fmla="*/ 480917 h 1733550"/>
                <a:gd name="connsiteX265" fmla="*/ 1284732 w 1552575"/>
                <a:gd name="connsiteY265" fmla="*/ 484727 h 1733550"/>
                <a:gd name="connsiteX266" fmla="*/ 1306639 w 1552575"/>
                <a:gd name="connsiteY266" fmla="*/ 479584 h 1733550"/>
                <a:gd name="connsiteX267" fmla="*/ 1307878 w 1552575"/>
                <a:gd name="connsiteY267" fmla="*/ 483108 h 1733550"/>
                <a:gd name="connsiteX268" fmla="*/ 1317308 w 1552575"/>
                <a:gd name="connsiteY268" fmla="*/ 481584 h 1733550"/>
                <a:gd name="connsiteX269" fmla="*/ 1320165 w 1552575"/>
                <a:gd name="connsiteY269" fmla="*/ 486632 h 1733550"/>
                <a:gd name="connsiteX270" fmla="*/ 1323499 w 1552575"/>
                <a:gd name="connsiteY270" fmla="*/ 485870 h 1733550"/>
                <a:gd name="connsiteX271" fmla="*/ 1341692 w 1552575"/>
                <a:gd name="connsiteY271" fmla="*/ 526542 h 1733550"/>
                <a:gd name="connsiteX272" fmla="*/ 1324737 w 1552575"/>
                <a:gd name="connsiteY272" fmla="*/ 538067 h 1733550"/>
                <a:gd name="connsiteX273" fmla="*/ 1308259 w 1552575"/>
                <a:gd name="connsiteY273" fmla="*/ 561213 h 1733550"/>
                <a:gd name="connsiteX274" fmla="*/ 1291304 w 1552575"/>
                <a:gd name="connsiteY274" fmla="*/ 572929 h 1733550"/>
                <a:gd name="connsiteX275" fmla="*/ 1264825 w 1552575"/>
                <a:gd name="connsiteY275" fmla="*/ 583787 h 1733550"/>
                <a:gd name="connsiteX276" fmla="*/ 1275017 w 1552575"/>
                <a:gd name="connsiteY276" fmla="*/ 622649 h 1733550"/>
                <a:gd name="connsiteX277" fmla="*/ 1270921 w 1552575"/>
                <a:gd name="connsiteY277" fmla="*/ 623221 h 1733550"/>
                <a:gd name="connsiteX278" fmla="*/ 1270064 w 1552575"/>
                <a:gd name="connsiteY278" fmla="*/ 638937 h 1733550"/>
                <a:gd name="connsiteX279" fmla="*/ 1291304 w 1552575"/>
                <a:gd name="connsiteY279" fmla="*/ 636461 h 1733550"/>
                <a:gd name="connsiteX280" fmla="*/ 1292638 w 1552575"/>
                <a:gd name="connsiteY280" fmla="*/ 659701 h 1733550"/>
                <a:gd name="connsiteX281" fmla="*/ 1301877 w 1552575"/>
                <a:gd name="connsiteY281" fmla="*/ 661702 h 1733550"/>
                <a:gd name="connsiteX282" fmla="*/ 1305306 w 1552575"/>
                <a:gd name="connsiteY282" fmla="*/ 645033 h 1733550"/>
                <a:gd name="connsiteX283" fmla="*/ 1320832 w 1552575"/>
                <a:gd name="connsiteY283" fmla="*/ 653034 h 1733550"/>
                <a:gd name="connsiteX284" fmla="*/ 1349312 w 1552575"/>
                <a:gd name="connsiteY284" fmla="*/ 654748 h 1733550"/>
                <a:gd name="connsiteX285" fmla="*/ 1356836 w 1552575"/>
                <a:gd name="connsiteY285" fmla="*/ 691039 h 1733550"/>
                <a:gd name="connsiteX286" fmla="*/ 1359980 w 1552575"/>
                <a:gd name="connsiteY286" fmla="*/ 723709 h 1733550"/>
                <a:gd name="connsiteX287" fmla="*/ 1366171 w 1552575"/>
                <a:gd name="connsiteY287" fmla="*/ 722757 h 1733550"/>
                <a:gd name="connsiteX288" fmla="*/ 1369695 w 1552575"/>
                <a:gd name="connsiteY288" fmla="*/ 737997 h 1733550"/>
                <a:gd name="connsiteX289" fmla="*/ 1401699 w 1552575"/>
                <a:gd name="connsiteY289" fmla="*/ 737045 h 1733550"/>
                <a:gd name="connsiteX290" fmla="*/ 1415225 w 1552575"/>
                <a:gd name="connsiteY290" fmla="*/ 732187 h 1733550"/>
                <a:gd name="connsiteX291" fmla="*/ 1416748 w 1552575"/>
                <a:gd name="connsiteY291" fmla="*/ 739045 h 1733550"/>
                <a:gd name="connsiteX292" fmla="*/ 1446086 w 1552575"/>
                <a:gd name="connsiteY292" fmla="*/ 728377 h 1733550"/>
                <a:gd name="connsiteX293" fmla="*/ 1444085 w 1552575"/>
                <a:gd name="connsiteY293" fmla="*/ 719995 h 1733550"/>
                <a:gd name="connsiteX294" fmla="*/ 1447895 w 1552575"/>
                <a:gd name="connsiteY294" fmla="*/ 718947 h 1733550"/>
                <a:gd name="connsiteX295" fmla="*/ 1447229 w 1552575"/>
                <a:gd name="connsiteY295" fmla="*/ 715613 h 1733550"/>
                <a:gd name="connsiteX296" fmla="*/ 1472946 w 1552575"/>
                <a:gd name="connsiteY296" fmla="*/ 710374 h 1733550"/>
                <a:gd name="connsiteX297" fmla="*/ 1481804 w 1552575"/>
                <a:gd name="connsiteY297" fmla="*/ 719042 h 1733550"/>
                <a:gd name="connsiteX298" fmla="*/ 1482947 w 1552575"/>
                <a:gd name="connsiteY298" fmla="*/ 725233 h 1733550"/>
                <a:gd name="connsiteX299" fmla="*/ 1494187 w 1552575"/>
                <a:gd name="connsiteY299" fmla="*/ 726091 h 1733550"/>
                <a:gd name="connsiteX300" fmla="*/ 1494472 w 1552575"/>
                <a:gd name="connsiteY300" fmla="*/ 729996 h 1733550"/>
                <a:gd name="connsiteX301" fmla="*/ 1497997 w 1552575"/>
                <a:gd name="connsiteY301" fmla="*/ 730091 h 1733550"/>
                <a:gd name="connsiteX302" fmla="*/ 1497902 w 1552575"/>
                <a:gd name="connsiteY302" fmla="*/ 732091 h 1733550"/>
                <a:gd name="connsiteX303" fmla="*/ 1506855 w 1552575"/>
                <a:gd name="connsiteY303" fmla="*/ 731329 h 1733550"/>
                <a:gd name="connsiteX304" fmla="*/ 1513046 w 1552575"/>
                <a:gd name="connsiteY304" fmla="*/ 750094 h 1733550"/>
                <a:gd name="connsiteX305" fmla="*/ 1518380 w 1552575"/>
                <a:gd name="connsiteY305" fmla="*/ 748474 h 1733550"/>
                <a:gd name="connsiteX306" fmla="*/ 1520190 w 1552575"/>
                <a:gd name="connsiteY306" fmla="*/ 754475 h 1733550"/>
                <a:gd name="connsiteX307" fmla="*/ 1524000 w 1552575"/>
                <a:gd name="connsiteY307" fmla="*/ 753523 h 1733550"/>
                <a:gd name="connsiteX308" fmla="*/ 1526286 w 1552575"/>
                <a:gd name="connsiteY308" fmla="*/ 759619 h 1733550"/>
                <a:gd name="connsiteX309" fmla="*/ 1522000 w 1552575"/>
                <a:gd name="connsiteY309" fmla="*/ 763524 h 1733550"/>
                <a:gd name="connsiteX310" fmla="*/ 1522952 w 1552575"/>
                <a:gd name="connsiteY310" fmla="*/ 766286 h 1733550"/>
                <a:gd name="connsiteX311" fmla="*/ 1530382 w 1552575"/>
                <a:gd name="connsiteY311" fmla="*/ 763810 h 1733550"/>
                <a:gd name="connsiteX312" fmla="*/ 1536192 w 1552575"/>
                <a:gd name="connsiteY312" fmla="*/ 786289 h 1733550"/>
                <a:gd name="connsiteX313" fmla="*/ 1538954 w 1552575"/>
                <a:gd name="connsiteY313" fmla="*/ 785813 h 1733550"/>
                <a:gd name="connsiteX314" fmla="*/ 1542574 w 1552575"/>
                <a:gd name="connsiteY314" fmla="*/ 803148 h 1733550"/>
                <a:gd name="connsiteX315" fmla="*/ 1541336 w 1552575"/>
                <a:gd name="connsiteY315" fmla="*/ 811911 h 1733550"/>
                <a:gd name="connsiteX316" fmla="*/ 1545527 w 1552575"/>
                <a:gd name="connsiteY316" fmla="*/ 811721 h 1733550"/>
                <a:gd name="connsiteX317" fmla="*/ 1547336 w 1552575"/>
                <a:gd name="connsiteY317" fmla="*/ 818864 h 1733550"/>
                <a:gd name="connsiteX318" fmla="*/ 1536097 w 1552575"/>
                <a:gd name="connsiteY318" fmla="*/ 829246 h 1733550"/>
                <a:gd name="connsiteX319" fmla="*/ 1521714 w 1552575"/>
                <a:gd name="connsiteY319" fmla="*/ 836009 h 1733550"/>
                <a:gd name="connsiteX320" fmla="*/ 1522762 w 1552575"/>
                <a:gd name="connsiteY320" fmla="*/ 838200 h 1733550"/>
                <a:gd name="connsiteX321" fmla="*/ 1501521 w 1552575"/>
                <a:gd name="connsiteY321" fmla="*/ 854107 h 1733550"/>
                <a:gd name="connsiteX322" fmla="*/ 1489234 w 1552575"/>
                <a:gd name="connsiteY322" fmla="*/ 857821 h 1733550"/>
                <a:gd name="connsiteX323" fmla="*/ 1485614 w 1552575"/>
                <a:gd name="connsiteY323" fmla="*/ 860012 h 1733550"/>
                <a:gd name="connsiteX324" fmla="*/ 1486281 w 1552575"/>
                <a:gd name="connsiteY324" fmla="*/ 863251 h 1733550"/>
                <a:gd name="connsiteX325" fmla="*/ 1459325 w 1552575"/>
                <a:gd name="connsiteY325" fmla="*/ 872776 h 1733550"/>
                <a:gd name="connsiteX326" fmla="*/ 1461992 w 1552575"/>
                <a:gd name="connsiteY326" fmla="*/ 897064 h 1733550"/>
                <a:gd name="connsiteX327" fmla="*/ 1464088 w 1552575"/>
                <a:gd name="connsiteY327" fmla="*/ 896588 h 1733550"/>
                <a:gd name="connsiteX328" fmla="*/ 1465136 w 1552575"/>
                <a:gd name="connsiteY328" fmla="*/ 905256 h 1733550"/>
                <a:gd name="connsiteX329" fmla="*/ 1468469 w 1552575"/>
                <a:gd name="connsiteY329" fmla="*/ 905542 h 1733550"/>
                <a:gd name="connsiteX330" fmla="*/ 1472851 w 1552575"/>
                <a:gd name="connsiteY330" fmla="*/ 936688 h 1733550"/>
                <a:gd name="connsiteX331" fmla="*/ 1469898 w 1552575"/>
                <a:gd name="connsiteY331" fmla="*/ 937165 h 1733550"/>
                <a:gd name="connsiteX332" fmla="*/ 1471708 w 1552575"/>
                <a:gd name="connsiteY332" fmla="*/ 945166 h 1733550"/>
                <a:gd name="connsiteX333" fmla="*/ 1462754 w 1552575"/>
                <a:gd name="connsiteY333" fmla="*/ 946595 h 1733550"/>
                <a:gd name="connsiteX334" fmla="*/ 1440180 w 1552575"/>
                <a:gd name="connsiteY334" fmla="*/ 944499 h 1733550"/>
                <a:gd name="connsiteX335" fmla="*/ 1441609 w 1552575"/>
                <a:gd name="connsiteY335" fmla="*/ 932974 h 1733550"/>
                <a:gd name="connsiteX336" fmla="*/ 1433608 w 1552575"/>
                <a:gd name="connsiteY336" fmla="*/ 934783 h 1733550"/>
                <a:gd name="connsiteX337" fmla="*/ 1432560 w 1552575"/>
                <a:gd name="connsiteY337" fmla="*/ 937355 h 1733550"/>
                <a:gd name="connsiteX338" fmla="*/ 1413986 w 1552575"/>
                <a:gd name="connsiteY338" fmla="*/ 936879 h 1733550"/>
                <a:gd name="connsiteX339" fmla="*/ 1409986 w 1552575"/>
                <a:gd name="connsiteY339" fmla="*/ 926306 h 1733550"/>
                <a:gd name="connsiteX340" fmla="*/ 1401604 w 1552575"/>
                <a:gd name="connsiteY340" fmla="*/ 929449 h 1733550"/>
                <a:gd name="connsiteX341" fmla="*/ 1397508 w 1552575"/>
                <a:gd name="connsiteY341" fmla="*/ 919448 h 1733550"/>
                <a:gd name="connsiteX342" fmla="*/ 1389412 w 1552575"/>
                <a:gd name="connsiteY342" fmla="*/ 922496 h 1733550"/>
                <a:gd name="connsiteX343" fmla="*/ 1383221 w 1552575"/>
                <a:gd name="connsiteY343" fmla="*/ 912400 h 1733550"/>
                <a:gd name="connsiteX344" fmla="*/ 1379125 w 1552575"/>
                <a:gd name="connsiteY344" fmla="*/ 922211 h 1733550"/>
                <a:gd name="connsiteX345" fmla="*/ 1366552 w 1552575"/>
                <a:gd name="connsiteY345" fmla="*/ 938022 h 1733550"/>
                <a:gd name="connsiteX346" fmla="*/ 1369695 w 1552575"/>
                <a:gd name="connsiteY346" fmla="*/ 946213 h 1733550"/>
                <a:gd name="connsiteX347" fmla="*/ 1359027 w 1552575"/>
                <a:gd name="connsiteY347" fmla="*/ 959548 h 1733550"/>
                <a:gd name="connsiteX348" fmla="*/ 1354741 w 1552575"/>
                <a:gd name="connsiteY348" fmla="*/ 962787 h 1733550"/>
                <a:gd name="connsiteX349" fmla="*/ 1348454 w 1552575"/>
                <a:gd name="connsiteY349" fmla="*/ 954596 h 1733550"/>
                <a:gd name="connsiteX350" fmla="*/ 1338358 w 1552575"/>
                <a:gd name="connsiteY350" fmla="*/ 953929 h 1733550"/>
                <a:gd name="connsiteX351" fmla="*/ 1336453 w 1552575"/>
                <a:gd name="connsiteY351" fmla="*/ 978789 h 1733550"/>
                <a:gd name="connsiteX352" fmla="*/ 1339310 w 1552575"/>
                <a:gd name="connsiteY352" fmla="*/ 979265 h 1733550"/>
                <a:gd name="connsiteX353" fmla="*/ 1337501 w 1552575"/>
                <a:gd name="connsiteY353" fmla="*/ 982313 h 1733550"/>
                <a:gd name="connsiteX354" fmla="*/ 1314545 w 1552575"/>
                <a:gd name="connsiteY354" fmla="*/ 997839 h 1733550"/>
                <a:gd name="connsiteX355" fmla="*/ 1308640 w 1552575"/>
                <a:gd name="connsiteY355" fmla="*/ 1013460 h 1733550"/>
                <a:gd name="connsiteX356" fmla="*/ 1304068 w 1552575"/>
                <a:gd name="connsiteY356" fmla="*/ 1015270 h 1733550"/>
                <a:gd name="connsiteX357" fmla="*/ 1294447 w 1552575"/>
                <a:gd name="connsiteY357" fmla="*/ 1030510 h 1733550"/>
                <a:gd name="connsiteX358" fmla="*/ 1292447 w 1552575"/>
                <a:gd name="connsiteY358" fmla="*/ 1035558 h 1733550"/>
                <a:gd name="connsiteX359" fmla="*/ 1295876 w 1552575"/>
                <a:gd name="connsiteY359" fmla="*/ 1039558 h 1733550"/>
                <a:gd name="connsiteX360" fmla="*/ 1290352 w 1552575"/>
                <a:gd name="connsiteY360" fmla="*/ 1054227 h 1733550"/>
                <a:gd name="connsiteX361" fmla="*/ 1287685 w 1552575"/>
                <a:gd name="connsiteY361" fmla="*/ 1072515 h 1733550"/>
                <a:gd name="connsiteX362" fmla="*/ 1281017 w 1552575"/>
                <a:gd name="connsiteY362" fmla="*/ 1072039 h 1733550"/>
                <a:gd name="connsiteX363" fmla="*/ 1283303 w 1552575"/>
                <a:gd name="connsiteY363" fmla="*/ 1078039 h 1733550"/>
                <a:gd name="connsiteX364" fmla="*/ 1279112 w 1552575"/>
                <a:gd name="connsiteY364" fmla="*/ 1097566 h 1733550"/>
                <a:gd name="connsiteX365" fmla="*/ 1284256 w 1552575"/>
                <a:gd name="connsiteY365" fmla="*/ 1108139 h 1733550"/>
                <a:gd name="connsiteX366" fmla="*/ 1252823 w 1552575"/>
                <a:gd name="connsiteY366" fmla="*/ 1094899 h 1733550"/>
                <a:gd name="connsiteX367" fmla="*/ 1247585 w 1552575"/>
                <a:gd name="connsiteY367" fmla="*/ 1105662 h 1733550"/>
                <a:gd name="connsiteX368" fmla="*/ 1235107 w 1552575"/>
                <a:gd name="connsiteY368" fmla="*/ 1100899 h 1733550"/>
                <a:gd name="connsiteX369" fmla="*/ 1231297 w 1552575"/>
                <a:gd name="connsiteY369" fmla="*/ 1110520 h 1733550"/>
                <a:gd name="connsiteX370" fmla="*/ 1215580 w 1552575"/>
                <a:gd name="connsiteY370" fmla="*/ 1122902 h 1733550"/>
                <a:gd name="connsiteX371" fmla="*/ 1209389 w 1552575"/>
                <a:gd name="connsiteY371" fmla="*/ 1137666 h 1733550"/>
                <a:gd name="connsiteX372" fmla="*/ 1209199 w 1552575"/>
                <a:gd name="connsiteY372" fmla="*/ 1141095 h 1733550"/>
                <a:gd name="connsiteX373" fmla="*/ 1212723 w 1552575"/>
                <a:gd name="connsiteY373" fmla="*/ 1141095 h 1733550"/>
                <a:gd name="connsiteX374" fmla="*/ 1211104 w 1552575"/>
                <a:gd name="connsiteY374" fmla="*/ 1149667 h 1733550"/>
                <a:gd name="connsiteX375" fmla="*/ 1208342 w 1552575"/>
                <a:gd name="connsiteY375" fmla="*/ 1149763 h 1733550"/>
                <a:gd name="connsiteX376" fmla="*/ 1207580 w 1552575"/>
                <a:gd name="connsiteY376" fmla="*/ 1153382 h 1733550"/>
                <a:gd name="connsiteX377" fmla="*/ 1192149 w 1552575"/>
                <a:gd name="connsiteY377" fmla="*/ 1149572 h 1733550"/>
                <a:gd name="connsiteX378" fmla="*/ 1187577 w 1552575"/>
                <a:gd name="connsiteY378" fmla="*/ 1164812 h 1733550"/>
                <a:gd name="connsiteX379" fmla="*/ 1161860 w 1552575"/>
                <a:gd name="connsiteY379" fmla="*/ 1164050 h 1733550"/>
                <a:gd name="connsiteX380" fmla="*/ 1160812 w 1552575"/>
                <a:gd name="connsiteY380" fmla="*/ 1177195 h 1733550"/>
                <a:gd name="connsiteX381" fmla="*/ 1214247 w 1552575"/>
                <a:gd name="connsiteY381" fmla="*/ 1181767 h 1733550"/>
                <a:gd name="connsiteX382" fmla="*/ 1235393 w 1552575"/>
                <a:gd name="connsiteY382" fmla="*/ 1187482 h 1733550"/>
                <a:gd name="connsiteX383" fmla="*/ 1234916 w 1552575"/>
                <a:gd name="connsiteY383" fmla="*/ 1189863 h 1733550"/>
                <a:gd name="connsiteX384" fmla="*/ 1263491 w 1552575"/>
                <a:gd name="connsiteY384" fmla="*/ 1187387 h 1733550"/>
                <a:gd name="connsiteX385" fmla="*/ 1266158 w 1552575"/>
                <a:gd name="connsiteY385" fmla="*/ 1191101 h 1733550"/>
                <a:gd name="connsiteX386" fmla="*/ 1260253 w 1552575"/>
                <a:gd name="connsiteY386" fmla="*/ 1195578 h 1733550"/>
                <a:gd name="connsiteX387" fmla="*/ 1268921 w 1552575"/>
                <a:gd name="connsiteY387" fmla="*/ 1197769 h 1733550"/>
                <a:gd name="connsiteX388" fmla="*/ 1268539 w 1552575"/>
                <a:gd name="connsiteY388" fmla="*/ 1206627 h 1733550"/>
                <a:gd name="connsiteX389" fmla="*/ 1258253 w 1552575"/>
                <a:gd name="connsiteY389" fmla="*/ 1219009 h 1733550"/>
                <a:gd name="connsiteX390" fmla="*/ 1255871 w 1552575"/>
                <a:gd name="connsiteY390" fmla="*/ 1239774 h 1733550"/>
                <a:gd name="connsiteX391" fmla="*/ 1249680 w 1552575"/>
                <a:gd name="connsiteY391" fmla="*/ 1252823 h 1733550"/>
                <a:gd name="connsiteX392" fmla="*/ 1232059 w 1552575"/>
                <a:gd name="connsiteY392" fmla="*/ 1254823 h 1733550"/>
                <a:gd name="connsiteX393" fmla="*/ 1223201 w 1552575"/>
                <a:gd name="connsiteY393" fmla="*/ 1260157 h 1733550"/>
                <a:gd name="connsiteX394" fmla="*/ 1209199 w 1552575"/>
                <a:gd name="connsiteY394" fmla="*/ 1263110 h 1733550"/>
                <a:gd name="connsiteX395" fmla="*/ 1171099 w 1552575"/>
                <a:gd name="connsiteY395" fmla="*/ 1255966 h 1733550"/>
                <a:gd name="connsiteX396" fmla="*/ 1157002 w 1552575"/>
                <a:gd name="connsiteY396" fmla="*/ 1255966 h 1733550"/>
                <a:gd name="connsiteX397" fmla="*/ 1159383 w 1552575"/>
                <a:gd name="connsiteY397" fmla="*/ 1258443 h 1733550"/>
                <a:gd name="connsiteX398" fmla="*/ 1159097 w 1552575"/>
                <a:gd name="connsiteY398" fmla="*/ 1269587 h 1733550"/>
                <a:gd name="connsiteX399" fmla="*/ 1164812 w 1552575"/>
                <a:gd name="connsiteY399" fmla="*/ 1276255 h 1733550"/>
                <a:gd name="connsiteX400" fmla="*/ 1166051 w 1552575"/>
                <a:gd name="connsiteY400" fmla="*/ 1296067 h 1733550"/>
                <a:gd name="connsiteX401" fmla="*/ 1195578 w 1552575"/>
                <a:gd name="connsiteY401" fmla="*/ 1297305 h 1733550"/>
                <a:gd name="connsiteX402" fmla="*/ 1191006 w 1552575"/>
                <a:gd name="connsiteY402" fmla="*/ 1288066 h 1733550"/>
                <a:gd name="connsiteX403" fmla="*/ 1198150 w 1552575"/>
                <a:gd name="connsiteY403" fmla="*/ 1295590 h 1733550"/>
                <a:gd name="connsiteX404" fmla="*/ 1201674 w 1552575"/>
                <a:gd name="connsiteY404" fmla="*/ 1295686 h 1733550"/>
                <a:gd name="connsiteX405" fmla="*/ 1203293 w 1552575"/>
                <a:gd name="connsiteY405" fmla="*/ 1305020 h 1733550"/>
                <a:gd name="connsiteX406" fmla="*/ 1207675 w 1552575"/>
                <a:gd name="connsiteY406" fmla="*/ 1302734 h 1733550"/>
                <a:gd name="connsiteX407" fmla="*/ 1213295 w 1552575"/>
                <a:gd name="connsiteY407" fmla="*/ 1311783 h 1733550"/>
                <a:gd name="connsiteX408" fmla="*/ 1213295 w 1552575"/>
                <a:gd name="connsiteY408" fmla="*/ 1325880 h 1733550"/>
                <a:gd name="connsiteX409" fmla="*/ 1210723 w 1552575"/>
                <a:gd name="connsiteY409" fmla="*/ 1331881 h 1733550"/>
                <a:gd name="connsiteX410" fmla="*/ 1205960 w 1552575"/>
                <a:gd name="connsiteY410" fmla="*/ 1332738 h 1733550"/>
                <a:gd name="connsiteX411" fmla="*/ 1207961 w 1552575"/>
                <a:gd name="connsiteY411" fmla="*/ 1344073 h 1733550"/>
                <a:gd name="connsiteX412" fmla="*/ 1200436 w 1552575"/>
                <a:gd name="connsiteY412" fmla="*/ 1345025 h 1733550"/>
                <a:gd name="connsiteX413" fmla="*/ 1200150 w 1552575"/>
                <a:gd name="connsiteY413" fmla="*/ 1350740 h 1733550"/>
                <a:gd name="connsiteX414" fmla="*/ 1194149 w 1552575"/>
                <a:gd name="connsiteY414" fmla="*/ 1349407 h 1733550"/>
                <a:gd name="connsiteX415" fmla="*/ 1193102 w 1552575"/>
                <a:gd name="connsiteY415" fmla="*/ 1357979 h 1733550"/>
                <a:gd name="connsiteX416" fmla="*/ 1188530 w 1552575"/>
                <a:gd name="connsiteY416" fmla="*/ 1356836 h 1733550"/>
                <a:gd name="connsiteX417" fmla="*/ 1182053 w 1552575"/>
                <a:gd name="connsiteY417" fmla="*/ 1363504 h 1733550"/>
                <a:gd name="connsiteX418" fmla="*/ 1188053 w 1552575"/>
                <a:gd name="connsiteY418" fmla="*/ 1369409 h 1733550"/>
                <a:gd name="connsiteX419" fmla="*/ 1179386 w 1552575"/>
                <a:gd name="connsiteY419" fmla="*/ 1378363 h 1733550"/>
                <a:gd name="connsiteX420" fmla="*/ 1177195 w 1552575"/>
                <a:gd name="connsiteY420" fmla="*/ 1377220 h 1733550"/>
                <a:gd name="connsiteX421" fmla="*/ 1181767 w 1552575"/>
                <a:gd name="connsiteY421" fmla="*/ 1384268 h 1733550"/>
                <a:gd name="connsiteX422" fmla="*/ 1175766 w 1552575"/>
                <a:gd name="connsiteY422" fmla="*/ 1387888 h 1733550"/>
                <a:gd name="connsiteX423" fmla="*/ 1181481 w 1552575"/>
                <a:gd name="connsiteY423" fmla="*/ 1396460 h 1733550"/>
                <a:gd name="connsiteX424" fmla="*/ 1177195 w 1552575"/>
                <a:gd name="connsiteY424" fmla="*/ 1397032 h 1733550"/>
                <a:gd name="connsiteX425" fmla="*/ 1175290 w 1552575"/>
                <a:gd name="connsiteY425" fmla="*/ 1400080 h 1733550"/>
                <a:gd name="connsiteX426" fmla="*/ 1188339 w 1552575"/>
                <a:gd name="connsiteY426" fmla="*/ 1412462 h 1733550"/>
                <a:gd name="connsiteX427" fmla="*/ 1182434 w 1552575"/>
                <a:gd name="connsiteY427" fmla="*/ 1417320 h 1733550"/>
                <a:gd name="connsiteX428" fmla="*/ 1187482 w 1552575"/>
                <a:gd name="connsiteY428" fmla="*/ 1424464 h 1733550"/>
                <a:gd name="connsiteX429" fmla="*/ 1183958 w 1552575"/>
                <a:gd name="connsiteY429" fmla="*/ 1426273 h 1733550"/>
                <a:gd name="connsiteX430" fmla="*/ 1179671 w 1552575"/>
                <a:gd name="connsiteY430" fmla="*/ 1419511 h 1733550"/>
                <a:gd name="connsiteX431" fmla="*/ 1170718 w 1552575"/>
                <a:gd name="connsiteY431" fmla="*/ 1426464 h 1733550"/>
                <a:gd name="connsiteX432" fmla="*/ 1180814 w 1552575"/>
                <a:gd name="connsiteY432" fmla="*/ 1440275 h 1733550"/>
                <a:gd name="connsiteX433" fmla="*/ 1156335 w 1552575"/>
                <a:gd name="connsiteY433" fmla="*/ 1461802 h 1733550"/>
                <a:gd name="connsiteX434" fmla="*/ 1159859 w 1552575"/>
                <a:gd name="connsiteY434" fmla="*/ 1466279 h 1733550"/>
                <a:gd name="connsiteX435" fmla="*/ 1152620 w 1552575"/>
                <a:gd name="connsiteY435" fmla="*/ 1473708 h 1733550"/>
                <a:gd name="connsiteX436" fmla="*/ 1154049 w 1552575"/>
                <a:gd name="connsiteY436" fmla="*/ 1475708 h 1733550"/>
                <a:gd name="connsiteX437" fmla="*/ 1143095 w 1552575"/>
                <a:gd name="connsiteY437" fmla="*/ 1481614 h 1733550"/>
                <a:gd name="connsiteX438" fmla="*/ 1149382 w 1552575"/>
                <a:gd name="connsiteY438" fmla="*/ 1484376 h 1733550"/>
                <a:gd name="connsiteX439" fmla="*/ 1146334 w 1552575"/>
                <a:gd name="connsiteY439" fmla="*/ 1487805 h 1733550"/>
                <a:gd name="connsiteX440" fmla="*/ 1132237 w 1552575"/>
                <a:gd name="connsiteY440" fmla="*/ 1488091 h 1733550"/>
                <a:gd name="connsiteX441" fmla="*/ 1129665 w 1552575"/>
                <a:gd name="connsiteY441" fmla="*/ 1498949 h 1733550"/>
                <a:gd name="connsiteX442" fmla="*/ 1125760 w 1552575"/>
                <a:gd name="connsiteY442" fmla="*/ 1494187 h 1733550"/>
                <a:gd name="connsiteX443" fmla="*/ 1124617 w 1552575"/>
                <a:gd name="connsiteY443" fmla="*/ 1496758 h 1733550"/>
                <a:gd name="connsiteX444" fmla="*/ 1121473 w 1552575"/>
                <a:gd name="connsiteY444" fmla="*/ 1496187 h 1733550"/>
                <a:gd name="connsiteX445" fmla="*/ 1120140 w 1552575"/>
                <a:gd name="connsiteY445" fmla="*/ 1502283 h 1733550"/>
                <a:gd name="connsiteX446" fmla="*/ 1112044 w 1552575"/>
                <a:gd name="connsiteY446" fmla="*/ 1501045 h 1733550"/>
                <a:gd name="connsiteX447" fmla="*/ 1108805 w 1552575"/>
                <a:gd name="connsiteY447" fmla="*/ 1494568 h 1733550"/>
                <a:gd name="connsiteX448" fmla="*/ 1106614 w 1552575"/>
                <a:gd name="connsiteY448" fmla="*/ 1497806 h 1733550"/>
                <a:gd name="connsiteX449" fmla="*/ 1104233 w 1552575"/>
                <a:gd name="connsiteY449" fmla="*/ 1495711 h 1733550"/>
                <a:gd name="connsiteX450" fmla="*/ 1095947 w 1552575"/>
                <a:gd name="connsiteY450" fmla="*/ 1496568 h 1733550"/>
                <a:gd name="connsiteX451" fmla="*/ 1092232 w 1552575"/>
                <a:gd name="connsiteY451" fmla="*/ 1492663 h 1733550"/>
                <a:gd name="connsiteX452" fmla="*/ 1083278 w 1552575"/>
                <a:gd name="connsiteY452" fmla="*/ 1496663 h 1733550"/>
                <a:gd name="connsiteX453" fmla="*/ 1083088 w 1552575"/>
                <a:gd name="connsiteY453" fmla="*/ 1494472 h 1733550"/>
                <a:gd name="connsiteX454" fmla="*/ 1063847 w 1552575"/>
                <a:gd name="connsiteY454" fmla="*/ 1489043 h 1733550"/>
                <a:gd name="connsiteX455" fmla="*/ 1059180 w 1552575"/>
                <a:gd name="connsiteY455" fmla="*/ 1491234 h 1733550"/>
                <a:gd name="connsiteX456" fmla="*/ 1051941 w 1552575"/>
                <a:gd name="connsiteY456" fmla="*/ 1489043 h 1733550"/>
                <a:gd name="connsiteX457" fmla="*/ 1048988 w 1552575"/>
                <a:gd name="connsiteY457" fmla="*/ 1489234 h 1733550"/>
                <a:gd name="connsiteX458" fmla="*/ 1048036 w 1552575"/>
                <a:gd name="connsiteY458" fmla="*/ 1493615 h 1733550"/>
                <a:gd name="connsiteX459" fmla="*/ 1044702 w 1552575"/>
                <a:gd name="connsiteY459" fmla="*/ 1491520 h 1733550"/>
                <a:gd name="connsiteX460" fmla="*/ 1037463 w 1552575"/>
                <a:gd name="connsiteY460" fmla="*/ 1496949 h 1733550"/>
                <a:gd name="connsiteX461" fmla="*/ 1041845 w 1552575"/>
                <a:gd name="connsiteY461" fmla="*/ 1502569 h 1733550"/>
                <a:gd name="connsiteX462" fmla="*/ 1039654 w 1552575"/>
                <a:gd name="connsiteY462" fmla="*/ 1503997 h 1733550"/>
                <a:gd name="connsiteX463" fmla="*/ 1036892 w 1552575"/>
                <a:gd name="connsiteY463" fmla="*/ 1499711 h 1733550"/>
                <a:gd name="connsiteX464" fmla="*/ 1032796 w 1552575"/>
                <a:gd name="connsiteY464" fmla="*/ 1499045 h 1733550"/>
                <a:gd name="connsiteX465" fmla="*/ 1033081 w 1552575"/>
                <a:gd name="connsiteY465" fmla="*/ 1501902 h 1733550"/>
                <a:gd name="connsiteX466" fmla="*/ 1029843 w 1552575"/>
                <a:gd name="connsiteY466" fmla="*/ 1500188 h 1733550"/>
                <a:gd name="connsiteX467" fmla="*/ 1026986 w 1552575"/>
                <a:gd name="connsiteY467" fmla="*/ 1504093 h 1733550"/>
                <a:gd name="connsiteX468" fmla="*/ 1012412 w 1552575"/>
                <a:gd name="connsiteY468" fmla="*/ 1544764 h 1733550"/>
                <a:gd name="connsiteX469" fmla="*/ 1014889 w 1552575"/>
                <a:gd name="connsiteY469" fmla="*/ 1556956 h 1733550"/>
                <a:gd name="connsiteX470" fmla="*/ 1006412 w 1552575"/>
                <a:gd name="connsiteY470" fmla="*/ 1558385 h 1733550"/>
                <a:gd name="connsiteX471" fmla="*/ 1000792 w 1552575"/>
                <a:gd name="connsiteY471" fmla="*/ 1593342 h 1733550"/>
                <a:gd name="connsiteX472" fmla="*/ 994600 w 1552575"/>
                <a:gd name="connsiteY472" fmla="*/ 1603153 h 1733550"/>
                <a:gd name="connsiteX473" fmla="*/ 1002030 w 1552575"/>
                <a:gd name="connsiteY473" fmla="*/ 1617631 h 1733550"/>
                <a:gd name="connsiteX474" fmla="*/ 1004221 w 1552575"/>
                <a:gd name="connsiteY474" fmla="*/ 1631251 h 1733550"/>
                <a:gd name="connsiteX475" fmla="*/ 1002697 w 1552575"/>
                <a:gd name="connsiteY475" fmla="*/ 1636966 h 1733550"/>
                <a:gd name="connsiteX476" fmla="*/ 987552 w 1552575"/>
                <a:gd name="connsiteY476" fmla="*/ 1647444 h 1733550"/>
                <a:gd name="connsiteX477" fmla="*/ 989838 w 1552575"/>
                <a:gd name="connsiteY477" fmla="*/ 1649825 h 1733550"/>
                <a:gd name="connsiteX478" fmla="*/ 998315 w 1552575"/>
                <a:gd name="connsiteY478" fmla="*/ 1647920 h 1733550"/>
                <a:gd name="connsiteX479" fmla="*/ 982694 w 1552575"/>
                <a:gd name="connsiteY479" fmla="*/ 1690021 h 1733550"/>
                <a:gd name="connsiteX480" fmla="*/ 986695 w 1552575"/>
                <a:gd name="connsiteY480" fmla="*/ 1713262 h 1733550"/>
                <a:gd name="connsiteX481" fmla="*/ 982313 w 1552575"/>
                <a:gd name="connsiteY481" fmla="*/ 1716310 h 1733550"/>
                <a:gd name="connsiteX482" fmla="*/ 957548 w 1552575"/>
                <a:gd name="connsiteY482" fmla="*/ 1684687 h 1733550"/>
                <a:gd name="connsiteX483" fmla="*/ 945928 w 1552575"/>
                <a:gd name="connsiteY483" fmla="*/ 1679734 h 1733550"/>
                <a:gd name="connsiteX484" fmla="*/ 948785 w 1552575"/>
                <a:gd name="connsiteY484" fmla="*/ 1672685 h 1733550"/>
                <a:gd name="connsiteX485" fmla="*/ 946309 w 1552575"/>
                <a:gd name="connsiteY485" fmla="*/ 1667161 h 1733550"/>
                <a:gd name="connsiteX486" fmla="*/ 932212 w 1552575"/>
                <a:gd name="connsiteY486" fmla="*/ 1669828 h 1733550"/>
                <a:gd name="connsiteX487" fmla="*/ 921734 w 1552575"/>
                <a:gd name="connsiteY487" fmla="*/ 1665827 h 1733550"/>
                <a:gd name="connsiteX488" fmla="*/ 919067 w 1552575"/>
                <a:gd name="connsiteY488" fmla="*/ 1661827 h 1733550"/>
                <a:gd name="connsiteX489" fmla="*/ 921163 w 1552575"/>
                <a:gd name="connsiteY489" fmla="*/ 1656016 h 1733550"/>
                <a:gd name="connsiteX490" fmla="*/ 916972 w 1552575"/>
                <a:gd name="connsiteY490" fmla="*/ 1655350 h 1733550"/>
                <a:gd name="connsiteX491" fmla="*/ 913162 w 1552575"/>
                <a:gd name="connsiteY491" fmla="*/ 1646396 h 1733550"/>
                <a:gd name="connsiteX492" fmla="*/ 908114 w 1552575"/>
                <a:gd name="connsiteY492" fmla="*/ 1642015 h 1733550"/>
                <a:gd name="connsiteX493" fmla="*/ 905732 w 1552575"/>
                <a:gd name="connsiteY493" fmla="*/ 1632966 h 1733550"/>
                <a:gd name="connsiteX494" fmla="*/ 901732 w 1552575"/>
                <a:gd name="connsiteY494" fmla="*/ 1630871 h 1733550"/>
                <a:gd name="connsiteX495" fmla="*/ 891540 w 1552575"/>
                <a:gd name="connsiteY495" fmla="*/ 1641443 h 1733550"/>
                <a:gd name="connsiteX496" fmla="*/ 876491 w 1552575"/>
                <a:gd name="connsiteY496" fmla="*/ 1673352 h 1733550"/>
                <a:gd name="connsiteX497" fmla="*/ 879253 w 1552575"/>
                <a:gd name="connsiteY497" fmla="*/ 1672780 h 1733550"/>
                <a:gd name="connsiteX498" fmla="*/ 863156 w 1552575"/>
                <a:gd name="connsiteY498" fmla="*/ 1695164 h 1733550"/>
                <a:gd name="connsiteX499" fmla="*/ 865251 w 1552575"/>
                <a:gd name="connsiteY499" fmla="*/ 1708595 h 1733550"/>
                <a:gd name="connsiteX500" fmla="*/ 863346 w 1552575"/>
                <a:gd name="connsiteY500" fmla="*/ 1714976 h 1733550"/>
                <a:gd name="connsiteX501" fmla="*/ 852773 w 1552575"/>
                <a:gd name="connsiteY501" fmla="*/ 1726597 h 1733550"/>
                <a:gd name="connsiteX502" fmla="*/ 834390 w 1552575"/>
                <a:gd name="connsiteY502" fmla="*/ 1730883 h 1733550"/>
                <a:gd name="connsiteX503" fmla="*/ 799529 w 1552575"/>
                <a:gd name="connsiteY503" fmla="*/ 1728788 h 1733550"/>
                <a:gd name="connsiteX504" fmla="*/ 784479 w 1552575"/>
                <a:gd name="connsiteY504" fmla="*/ 1722691 h 1733550"/>
                <a:gd name="connsiteX505" fmla="*/ 775811 w 1552575"/>
                <a:gd name="connsiteY505" fmla="*/ 1713547 h 1733550"/>
                <a:gd name="connsiteX506" fmla="*/ 756380 w 1552575"/>
                <a:gd name="connsiteY506" fmla="*/ 1700498 h 1733550"/>
                <a:gd name="connsiteX507" fmla="*/ 718947 w 1552575"/>
                <a:gd name="connsiteY507" fmla="*/ 1699450 h 1733550"/>
                <a:gd name="connsiteX508" fmla="*/ 716090 w 1552575"/>
                <a:gd name="connsiteY508" fmla="*/ 1710690 h 1733550"/>
                <a:gd name="connsiteX509" fmla="*/ 705707 w 1552575"/>
                <a:gd name="connsiteY509" fmla="*/ 1723454 h 1733550"/>
                <a:gd name="connsiteX510" fmla="*/ 704945 w 1552575"/>
                <a:gd name="connsiteY510" fmla="*/ 1732312 h 1733550"/>
                <a:gd name="connsiteX511" fmla="*/ 692563 w 1552575"/>
                <a:gd name="connsiteY511" fmla="*/ 1714976 h 1733550"/>
                <a:gd name="connsiteX512" fmla="*/ 686848 w 1552575"/>
                <a:gd name="connsiteY512" fmla="*/ 1691545 h 1733550"/>
                <a:gd name="connsiteX513" fmla="*/ 680180 w 1552575"/>
                <a:gd name="connsiteY513" fmla="*/ 1681448 h 1733550"/>
                <a:gd name="connsiteX514" fmla="*/ 671894 w 1552575"/>
                <a:gd name="connsiteY514" fmla="*/ 1677257 h 1733550"/>
                <a:gd name="connsiteX515" fmla="*/ 648462 w 1552575"/>
                <a:gd name="connsiteY515" fmla="*/ 1674019 h 1733550"/>
                <a:gd name="connsiteX516" fmla="*/ 626269 w 1552575"/>
                <a:gd name="connsiteY516" fmla="*/ 1651635 h 1733550"/>
                <a:gd name="connsiteX517" fmla="*/ 611410 w 1552575"/>
                <a:gd name="connsiteY517" fmla="*/ 1642586 h 1733550"/>
                <a:gd name="connsiteX518" fmla="*/ 601694 w 1552575"/>
                <a:gd name="connsiteY518" fmla="*/ 1638586 h 1733550"/>
                <a:gd name="connsiteX519" fmla="*/ 592074 w 1552575"/>
                <a:gd name="connsiteY519" fmla="*/ 1638490 h 1733550"/>
                <a:gd name="connsiteX520" fmla="*/ 560451 w 1552575"/>
                <a:gd name="connsiteY520" fmla="*/ 1645920 h 1733550"/>
                <a:gd name="connsiteX521" fmla="*/ 524923 w 1552575"/>
                <a:gd name="connsiteY521" fmla="*/ 1647730 h 1733550"/>
                <a:gd name="connsiteX522" fmla="*/ 496824 w 1552575"/>
                <a:gd name="connsiteY522" fmla="*/ 1626775 h 1733550"/>
                <a:gd name="connsiteX523" fmla="*/ 491109 w 1552575"/>
                <a:gd name="connsiteY523" fmla="*/ 1605820 h 1733550"/>
                <a:gd name="connsiteX524" fmla="*/ 476345 w 1552575"/>
                <a:gd name="connsiteY524" fmla="*/ 1577435 h 1733550"/>
                <a:gd name="connsiteX525" fmla="*/ 474916 w 1552575"/>
                <a:gd name="connsiteY525" fmla="*/ 1568101 h 1733550"/>
                <a:gd name="connsiteX526" fmla="*/ 465582 w 1552575"/>
                <a:gd name="connsiteY526" fmla="*/ 1562100 h 1733550"/>
                <a:gd name="connsiteX527" fmla="*/ 462534 w 1552575"/>
                <a:gd name="connsiteY527" fmla="*/ 1542288 h 1733550"/>
                <a:gd name="connsiteX528" fmla="*/ 463391 w 1552575"/>
                <a:gd name="connsiteY528" fmla="*/ 1527715 h 1733550"/>
                <a:gd name="connsiteX529" fmla="*/ 460534 w 1552575"/>
                <a:gd name="connsiteY529" fmla="*/ 1518380 h 1733550"/>
                <a:gd name="connsiteX530" fmla="*/ 470630 w 1552575"/>
                <a:gd name="connsiteY530" fmla="*/ 1492567 h 1733550"/>
                <a:gd name="connsiteX531" fmla="*/ 464344 w 1552575"/>
                <a:gd name="connsiteY531" fmla="*/ 1481614 h 1733550"/>
                <a:gd name="connsiteX532" fmla="*/ 464153 w 1552575"/>
                <a:gd name="connsiteY532" fmla="*/ 1463802 h 1733550"/>
                <a:gd name="connsiteX533" fmla="*/ 457581 w 1552575"/>
                <a:gd name="connsiteY533" fmla="*/ 1451705 h 1733550"/>
                <a:gd name="connsiteX534" fmla="*/ 445961 w 1552575"/>
                <a:gd name="connsiteY534" fmla="*/ 1439513 h 1733550"/>
                <a:gd name="connsiteX535" fmla="*/ 418148 w 1552575"/>
                <a:gd name="connsiteY535" fmla="*/ 1442275 h 1733550"/>
                <a:gd name="connsiteX536" fmla="*/ 407289 w 1552575"/>
                <a:gd name="connsiteY536" fmla="*/ 1439799 h 1733550"/>
                <a:gd name="connsiteX537" fmla="*/ 399860 w 1552575"/>
                <a:gd name="connsiteY537" fmla="*/ 1447514 h 1733550"/>
                <a:gd name="connsiteX538" fmla="*/ 390620 w 1552575"/>
                <a:gd name="connsiteY538" fmla="*/ 1449514 h 1733550"/>
                <a:gd name="connsiteX539" fmla="*/ 388620 w 1552575"/>
                <a:gd name="connsiteY539" fmla="*/ 1431893 h 1733550"/>
                <a:gd name="connsiteX540" fmla="*/ 392811 w 1552575"/>
                <a:gd name="connsiteY540" fmla="*/ 1422845 h 1733550"/>
                <a:gd name="connsiteX541" fmla="*/ 391954 w 1552575"/>
                <a:gd name="connsiteY541" fmla="*/ 1416939 h 1733550"/>
                <a:gd name="connsiteX542" fmla="*/ 399383 w 1552575"/>
                <a:gd name="connsiteY542" fmla="*/ 1407033 h 1733550"/>
                <a:gd name="connsiteX543" fmla="*/ 394525 w 1552575"/>
                <a:gd name="connsiteY543" fmla="*/ 1392269 h 1733550"/>
                <a:gd name="connsiteX544" fmla="*/ 395859 w 1552575"/>
                <a:gd name="connsiteY544" fmla="*/ 1381601 h 1733550"/>
                <a:gd name="connsiteX545" fmla="*/ 405956 w 1552575"/>
                <a:gd name="connsiteY545" fmla="*/ 1370933 h 1733550"/>
                <a:gd name="connsiteX546" fmla="*/ 409480 w 1552575"/>
                <a:gd name="connsiteY546" fmla="*/ 1359503 h 1733550"/>
                <a:gd name="connsiteX547" fmla="*/ 406432 w 1552575"/>
                <a:gd name="connsiteY547" fmla="*/ 1343882 h 1733550"/>
                <a:gd name="connsiteX548" fmla="*/ 402812 w 1552575"/>
                <a:gd name="connsiteY548" fmla="*/ 1342072 h 1733550"/>
                <a:gd name="connsiteX549" fmla="*/ 397954 w 1552575"/>
                <a:gd name="connsiteY549" fmla="*/ 1327690 h 1733550"/>
                <a:gd name="connsiteX550" fmla="*/ 399860 w 1552575"/>
                <a:gd name="connsiteY550" fmla="*/ 1300448 h 1733550"/>
                <a:gd name="connsiteX551" fmla="*/ 394525 w 1552575"/>
                <a:gd name="connsiteY551" fmla="*/ 1290256 h 1733550"/>
                <a:gd name="connsiteX552" fmla="*/ 393859 w 1552575"/>
                <a:gd name="connsiteY552" fmla="*/ 1269682 h 1733550"/>
                <a:gd name="connsiteX553" fmla="*/ 385667 w 1552575"/>
                <a:gd name="connsiteY553" fmla="*/ 1255205 h 1733550"/>
                <a:gd name="connsiteX554" fmla="*/ 370808 w 1552575"/>
                <a:gd name="connsiteY554" fmla="*/ 1253680 h 1733550"/>
                <a:gd name="connsiteX555" fmla="*/ 351663 w 1552575"/>
                <a:gd name="connsiteY555" fmla="*/ 1229582 h 1733550"/>
                <a:gd name="connsiteX556" fmla="*/ 331756 w 1552575"/>
                <a:gd name="connsiteY556" fmla="*/ 1224820 h 1733550"/>
                <a:gd name="connsiteX557" fmla="*/ 324803 w 1552575"/>
                <a:gd name="connsiteY557" fmla="*/ 1215485 h 1733550"/>
                <a:gd name="connsiteX558" fmla="*/ 315563 w 1552575"/>
                <a:gd name="connsiteY558" fmla="*/ 1217581 h 1733550"/>
                <a:gd name="connsiteX559" fmla="*/ 312611 w 1552575"/>
                <a:gd name="connsiteY559" fmla="*/ 1223200 h 1733550"/>
                <a:gd name="connsiteX560" fmla="*/ 313468 w 1552575"/>
                <a:gd name="connsiteY560" fmla="*/ 1232345 h 1733550"/>
                <a:gd name="connsiteX561" fmla="*/ 282226 w 1552575"/>
                <a:gd name="connsiteY561" fmla="*/ 1231011 h 1733550"/>
                <a:gd name="connsiteX562" fmla="*/ 266700 w 1552575"/>
                <a:gd name="connsiteY562" fmla="*/ 1218057 h 1733550"/>
                <a:gd name="connsiteX563" fmla="*/ 252794 w 1552575"/>
                <a:gd name="connsiteY563" fmla="*/ 1198055 h 1733550"/>
                <a:gd name="connsiteX564" fmla="*/ 188119 w 1552575"/>
                <a:gd name="connsiteY564" fmla="*/ 1156716 h 1733550"/>
                <a:gd name="connsiteX565" fmla="*/ 169926 w 1552575"/>
                <a:gd name="connsiteY565" fmla="*/ 1161574 h 1733550"/>
                <a:gd name="connsiteX566" fmla="*/ 166402 w 1552575"/>
                <a:gd name="connsiteY566" fmla="*/ 1164336 h 1733550"/>
                <a:gd name="connsiteX567" fmla="*/ 161354 w 1552575"/>
                <a:gd name="connsiteY567" fmla="*/ 1176719 h 1733550"/>
                <a:gd name="connsiteX568" fmla="*/ 154972 w 1552575"/>
                <a:gd name="connsiteY568" fmla="*/ 1180529 h 1733550"/>
                <a:gd name="connsiteX569" fmla="*/ 130969 w 1552575"/>
                <a:gd name="connsiteY569" fmla="*/ 1181290 h 1733550"/>
                <a:gd name="connsiteX570" fmla="*/ 112490 w 1552575"/>
                <a:gd name="connsiteY570" fmla="*/ 1174718 h 1733550"/>
                <a:gd name="connsiteX571" fmla="*/ 110109 w 1552575"/>
                <a:gd name="connsiteY571" fmla="*/ 1185481 h 1733550"/>
                <a:gd name="connsiteX572" fmla="*/ 85916 w 1552575"/>
                <a:gd name="connsiteY572" fmla="*/ 1194530 h 1733550"/>
                <a:gd name="connsiteX573" fmla="*/ 78867 w 1552575"/>
                <a:gd name="connsiteY573" fmla="*/ 1194149 h 1733550"/>
                <a:gd name="connsiteX574" fmla="*/ 67151 w 1552575"/>
                <a:gd name="connsiteY574" fmla="*/ 1182338 h 1733550"/>
                <a:gd name="connsiteX575" fmla="*/ 60293 w 1552575"/>
                <a:gd name="connsiteY575" fmla="*/ 1181005 h 1733550"/>
                <a:gd name="connsiteX576" fmla="*/ 50387 w 1552575"/>
                <a:gd name="connsiteY576" fmla="*/ 1166146 h 1733550"/>
                <a:gd name="connsiteX577" fmla="*/ 39815 w 1552575"/>
                <a:gd name="connsiteY577" fmla="*/ 1163764 h 1733550"/>
                <a:gd name="connsiteX578" fmla="*/ 423196 w 1552575"/>
                <a:gd name="connsiteY578" fmla="*/ 1256538 h 1733550"/>
                <a:gd name="connsiteX579" fmla="*/ 427482 w 1552575"/>
                <a:gd name="connsiteY579" fmla="*/ 1255490 h 1733550"/>
                <a:gd name="connsiteX580" fmla="*/ 428339 w 1552575"/>
                <a:gd name="connsiteY580" fmla="*/ 1251871 h 1733550"/>
                <a:gd name="connsiteX581" fmla="*/ 423196 w 1552575"/>
                <a:gd name="connsiteY581" fmla="*/ 1256538 h 1733550"/>
                <a:gd name="connsiteX582" fmla="*/ 369284 w 1552575"/>
                <a:gd name="connsiteY582" fmla="*/ 1220724 h 1733550"/>
                <a:gd name="connsiteX583" fmla="*/ 362712 w 1552575"/>
                <a:gd name="connsiteY583" fmla="*/ 1215485 h 1733550"/>
                <a:gd name="connsiteX584" fmla="*/ 360426 w 1552575"/>
                <a:gd name="connsiteY584" fmla="*/ 1215199 h 1733550"/>
                <a:gd name="connsiteX585" fmla="*/ 364522 w 1552575"/>
                <a:gd name="connsiteY585" fmla="*/ 1217676 h 1733550"/>
                <a:gd name="connsiteX586" fmla="*/ 363569 w 1552575"/>
                <a:gd name="connsiteY586" fmla="*/ 1221962 h 1733550"/>
                <a:gd name="connsiteX587" fmla="*/ 368522 w 1552575"/>
                <a:gd name="connsiteY587" fmla="*/ 1225010 h 1733550"/>
                <a:gd name="connsiteX588" fmla="*/ 369284 w 1552575"/>
                <a:gd name="connsiteY588" fmla="*/ 1220724 h 1733550"/>
                <a:gd name="connsiteX589" fmla="*/ 330994 w 1552575"/>
                <a:gd name="connsiteY589" fmla="*/ 1220629 h 1733550"/>
                <a:gd name="connsiteX590" fmla="*/ 338804 w 1552575"/>
                <a:gd name="connsiteY590" fmla="*/ 1217866 h 1733550"/>
                <a:gd name="connsiteX591" fmla="*/ 338519 w 1552575"/>
                <a:gd name="connsiteY591" fmla="*/ 1215199 h 1733550"/>
                <a:gd name="connsiteX592" fmla="*/ 333375 w 1552575"/>
                <a:gd name="connsiteY592" fmla="*/ 1216914 h 1733550"/>
                <a:gd name="connsiteX593" fmla="*/ 330994 w 1552575"/>
                <a:gd name="connsiteY593" fmla="*/ 1220629 h 173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</a:cxnLst>
              <a:rect l="l" t="t" r="r" b="b"/>
              <a:pathLst>
                <a:path w="1552575" h="1733550">
                  <a:moveTo>
                    <a:pt x="39815" y="1163764"/>
                  </a:moveTo>
                  <a:lnTo>
                    <a:pt x="21336" y="1144238"/>
                  </a:lnTo>
                  <a:lnTo>
                    <a:pt x="13335" y="1118902"/>
                  </a:lnTo>
                  <a:lnTo>
                    <a:pt x="13621" y="1112425"/>
                  </a:lnTo>
                  <a:lnTo>
                    <a:pt x="9525" y="1105757"/>
                  </a:lnTo>
                  <a:lnTo>
                    <a:pt x="22289" y="1093756"/>
                  </a:lnTo>
                  <a:lnTo>
                    <a:pt x="25051" y="1072610"/>
                  </a:lnTo>
                  <a:lnTo>
                    <a:pt x="39529" y="1051370"/>
                  </a:lnTo>
                  <a:lnTo>
                    <a:pt x="44863" y="1027747"/>
                  </a:lnTo>
                  <a:lnTo>
                    <a:pt x="57626" y="1001173"/>
                  </a:lnTo>
                  <a:lnTo>
                    <a:pt x="68675" y="991838"/>
                  </a:lnTo>
                  <a:lnTo>
                    <a:pt x="72199" y="985838"/>
                  </a:lnTo>
                  <a:lnTo>
                    <a:pt x="93821" y="979551"/>
                  </a:lnTo>
                  <a:lnTo>
                    <a:pt x="102394" y="973646"/>
                  </a:lnTo>
                  <a:lnTo>
                    <a:pt x="101156" y="964406"/>
                  </a:lnTo>
                  <a:lnTo>
                    <a:pt x="96012" y="956786"/>
                  </a:lnTo>
                  <a:lnTo>
                    <a:pt x="100584" y="943070"/>
                  </a:lnTo>
                  <a:lnTo>
                    <a:pt x="102775" y="942404"/>
                  </a:lnTo>
                  <a:lnTo>
                    <a:pt x="102013" y="932497"/>
                  </a:lnTo>
                  <a:lnTo>
                    <a:pt x="104394" y="928973"/>
                  </a:lnTo>
                  <a:lnTo>
                    <a:pt x="101727" y="922211"/>
                  </a:lnTo>
                  <a:lnTo>
                    <a:pt x="106585" y="915638"/>
                  </a:lnTo>
                  <a:lnTo>
                    <a:pt x="110109" y="917448"/>
                  </a:lnTo>
                  <a:lnTo>
                    <a:pt x="116205" y="911733"/>
                  </a:lnTo>
                  <a:lnTo>
                    <a:pt x="119158" y="903637"/>
                  </a:lnTo>
                  <a:lnTo>
                    <a:pt x="147733" y="901922"/>
                  </a:lnTo>
                  <a:lnTo>
                    <a:pt x="148400" y="896588"/>
                  </a:lnTo>
                  <a:lnTo>
                    <a:pt x="156591" y="896303"/>
                  </a:lnTo>
                  <a:lnTo>
                    <a:pt x="168688" y="890302"/>
                  </a:lnTo>
                  <a:lnTo>
                    <a:pt x="179546" y="894112"/>
                  </a:lnTo>
                  <a:lnTo>
                    <a:pt x="201263" y="892588"/>
                  </a:lnTo>
                  <a:lnTo>
                    <a:pt x="212122" y="887254"/>
                  </a:lnTo>
                  <a:lnTo>
                    <a:pt x="221933" y="865537"/>
                  </a:lnTo>
                  <a:lnTo>
                    <a:pt x="223171" y="893540"/>
                  </a:lnTo>
                  <a:lnTo>
                    <a:pt x="226124" y="896017"/>
                  </a:lnTo>
                  <a:lnTo>
                    <a:pt x="231458" y="895255"/>
                  </a:lnTo>
                  <a:lnTo>
                    <a:pt x="227266" y="903446"/>
                  </a:lnTo>
                  <a:lnTo>
                    <a:pt x="227552" y="918496"/>
                  </a:lnTo>
                  <a:lnTo>
                    <a:pt x="221170" y="941261"/>
                  </a:lnTo>
                  <a:lnTo>
                    <a:pt x="225266" y="951643"/>
                  </a:lnTo>
                  <a:lnTo>
                    <a:pt x="238506" y="960406"/>
                  </a:lnTo>
                  <a:lnTo>
                    <a:pt x="242792" y="966788"/>
                  </a:lnTo>
                  <a:lnTo>
                    <a:pt x="256985" y="953453"/>
                  </a:lnTo>
                  <a:lnTo>
                    <a:pt x="262414" y="961454"/>
                  </a:lnTo>
                  <a:lnTo>
                    <a:pt x="266795" y="957548"/>
                  </a:lnTo>
                  <a:lnTo>
                    <a:pt x="270605" y="947738"/>
                  </a:lnTo>
                  <a:lnTo>
                    <a:pt x="270510" y="938213"/>
                  </a:lnTo>
                  <a:lnTo>
                    <a:pt x="263652" y="924401"/>
                  </a:lnTo>
                  <a:lnTo>
                    <a:pt x="265557" y="911257"/>
                  </a:lnTo>
                  <a:lnTo>
                    <a:pt x="262604" y="904684"/>
                  </a:lnTo>
                  <a:lnTo>
                    <a:pt x="233172" y="893159"/>
                  </a:lnTo>
                  <a:lnTo>
                    <a:pt x="234887" y="880872"/>
                  </a:lnTo>
                  <a:lnTo>
                    <a:pt x="231267" y="855250"/>
                  </a:lnTo>
                  <a:lnTo>
                    <a:pt x="257651" y="842867"/>
                  </a:lnTo>
                  <a:lnTo>
                    <a:pt x="249555" y="834199"/>
                  </a:lnTo>
                  <a:lnTo>
                    <a:pt x="251841" y="815435"/>
                  </a:lnTo>
                  <a:lnTo>
                    <a:pt x="257366" y="804863"/>
                  </a:lnTo>
                  <a:lnTo>
                    <a:pt x="265938" y="797242"/>
                  </a:lnTo>
                  <a:lnTo>
                    <a:pt x="273653" y="799909"/>
                  </a:lnTo>
                  <a:lnTo>
                    <a:pt x="280130" y="789813"/>
                  </a:lnTo>
                  <a:lnTo>
                    <a:pt x="284131" y="777430"/>
                  </a:lnTo>
                  <a:lnTo>
                    <a:pt x="274796" y="776192"/>
                  </a:lnTo>
                  <a:lnTo>
                    <a:pt x="273558" y="755237"/>
                  </a:lnTo>
                  <a:lnTo>
                    <a:pt x="268796" y="744379"/>
                  </a:lnTo>
                  <a:lnTo>
                    <a:pt x="269367" y="728853"/>
                  </a:lnTo>
                  <a:lnTo>
                    <a:pt x="272891" y="729710"/>
                  </a:lnTo>
                  <a:lnTo>
                    <a:pt x="284512" y="702373"/>
                  </a:lnTo>
                  <a:lnTo>
                    <a:pt x="291656" y="705612"/>
                  </a:lnTo>
                  <a:lnTo>
                    <a:pt x="296323" y="694182"/>
                  </a:lnTo>
                  <a:lnTo>
                    <a:pt x="299180" y="695039"/>
                  </a:lnTo>
                  <a:lnTo>
                    <a:pt x="302704" y="684086"/>
                  </a:lnTo>
                  <a:lnTo>
                    <a:pt x="309658" y="680561"/>
                  </a:lnTo>
                  <a:lnTo>
                    <a:pt x="305848" y="674465"/>
                  </a:lnTo>
                  <a:lnTo>
                    <a:pt x="326803" y="653224"/>
                  </a:lnTo>
                  <a:lnTo>
                    <a:pt x="324612" y="648462"/>
                  </a:lnTo>
                  <a:lnTo>
                    <a:pt x="313277" y="653605"/>
                  </a:lnTo>
                  <a:lnTo>
                    <a:pt x="297847" y="656177"/>
                  </a:lnTo>
                  <a:lnTo>
                    <a:pt x="283274" y="656272"/>
                  </a:lnTo>
                  <a:lnTo>
                    <a:pt x="282702" y="652653"/>
                  </a:lnTo>
                  <a:lnTo>
                    <a:pt x="272796" y="652653"/>
                  </a:lnTo>
                  <a:lnTo>
                    <a:pt x="272606" y="649605"/>
                  </a:lnTo>
                  <a:lnTo>
                    <a:pt x="262509" y="650176"/>
                  </a:lnTo>
                  <a:lnTo>
                    <a:pt x="261747" y="653224"/>
                  </a:lnTo>
                  <a:lnTo>
                    <a:pt x="253556" y="647414"/>
                  </a:lnTo>
                  <a:lnTo>
                    <a:pt x="252317" y="648653"/>
                  </a:lnTo>
                  <a:lnTo>
                    <a:pt x="244221" y="639889"/>
                  </a:lnTo>
                  <a:lnTo>
                    <a:pt x="237744" y="640461"/>
                  </a:lnTo>
                  <a:lnTo>
                    <a:pt x="232696" y="631603"/>
                  </a:lnTo>
                  <a:lnTo>
                    <a:pt x="232600" y="626554"/>
                  </a:lnTo>
                  <a:lnTo>
                    <a:pt x="238030" y="623697"/>
                  </a:lnTo>
                  <a:lnTo>
                    <a:pt x="232886" y="610171"/>
                  </a:lnTo>
                  <a:lnTo>
                    <a:pt x="224885" y="614172"/>
                  </a:lnTo>
                  <a:lnTo>
                    <a:pt x="215360" y="601313"/>
                  </a:lnTo>
                  <a:lnTo>
                    <a:pt x="220028" y="598075"/>
                  </a:lnTo>
                  <a:lnTo>
                    <a:pt x="218504" y="580549"/>
                  </a:lnTo>
                  <a:lnTo>
                    <a:pt x="225743" y="576929"/>
                  </a:lnTo>
                  <a:lnTo>
                    <a:pt x="219170" y="564356"/>
                  </a:lnTo>
                  <a:lnTo>
                    <a:pt x="213836" y="562261"/>
                  </a:lnTo>
                  <a:lnTo>
                    <a:pt x="211836" y="553783"/>
                  </a:lnTo>
                  <a:lnTo>
                    <a:pt x="216599" y="534162"/>
                  </a:lnTo>
                  <a:lnTo>
                    <a:pt x="242316" y="534543"/>
                  </a:lnTo>
                  <a:lnTo>
                    <a:pt x="253175" y="532352"/>
                  </a:lnTo>
                  <a:lnTo>
                    <a:pt x="254222" y="537877"/>
                  </a:lnTo>
                  <a:lnTo>
                    <a:pt x="258890" y="540067"/>
                  </a:lnTo>
                  <a:lnTo>
                    <a:pt x="267843" y="533686"/>
                  </a:lnTo>
                  <a:lnTo>
                    <a:pt x="290322" y="524351"/>
                  </a:lnTo>
                  <a:lnTo>
                    <a:pt x="285655" y="511778"/>
                  </a:lnTo>
                  <a:lnTo>
                    <a:pt x="292608" y="509587"/>
                  </a:lnTo>
                  <a:lnTo>
                    <a:pt x="292132" y="507397"/>
                  </a:lnTo>
                  <a:lnTo>
                    <a:pt x="310039" y="494062"/>
                  </a:lnTo>
                  <a:lnTo>
                    <a:pt x="312515" y="493109"/>
                  </a:lnTo>
                  <a:lnTo>
                    <a:pt x="312991" y="499681"/>
                  </a:lnTo>
                  <a:lnTo>
                    <a:pt x="325088" y="499491"/>
                  </a:lnTo>
                  <a:lnTo>
                    <a:pt x="324136" y="488156"/>
                  </a:lnTo>
                  <a:lnTo>
                    <a:pt x="326327" y="486632"/>
                  </a:lnTo>
                  <a:lnTo>
                    <a:pt x="348329" y="483489"/>
                  </a:lnTo>
                  <a:lnTo>
                    <a:pt x="385667" y="466154"/>
                  </a:lnTo>
                  <a:lnTo>
                    <a:pt x="394525" y="457867"/>
                  </a:lnTo>
                  <a:lnTo>
                    <a:pt x="398431" y="462248"/>
                  </a:lnTo>
                  <a:lnTo>
                    <a:pt x="415957" y="448913"/>
                  </a:lnTo>
                  <a:lnTo>
                    <a:pt x="436150" y="441674"/>
                  </a:lnTo>
                  <a:lnTo>
                    <a:pt x="440817" y="424148"/>
                  </a:lnTo>
                  <a:lnTo>
                    <a:pt x="443579" y="423767"/>
                  </a:lnTo>
                  <a:lnTo>
                    <a:pt x="442627" y="413861"/>
                  </a:lnTo>
                  <a:lnTo>
                    <a:pt x="457200" y="406241"/>
                  </a:lnTo>
                  <a:lnTo>
                    <a:pt x="485585" y="402146"/>
                  </a:lnTo>
                  <a:lnTo>
                    <a:pt x="486728" y="411385"/>
                  </a:lnTo>
                  <a:lnTo>
                    <a:pt x="488061" y="403003"/>
                  </a:lnTo>
                  <a:lnTo>
                    <a:pt x="502158" y="407098"/>
                  </a:lnTo>
                  <a:lnTo>
                    <a:pt x="503491" y="403288"/>
                  </a:lnTo>
                  <a:lnTo>
                    <a:pt x="507587" y="402050"/>
                  </a:lnTo>
                  <a:lnTo>
                    <a:pt x="519398" y="402336"/>
                  </a:lnTo>
                  <a:lnTo>
                    <a:pt x="523589" y="394430"/>
                  </a:lnTo>
                  <a:lnTo>
                    <a:pt x="536924" y="394906"/>
                  </a:lnTo>
                  <a:lnTo>
                    <a:pt x="531495" y="392049"/>
                  </a:lnTo>
                  <a:lnTo>
                    <a:pt x="532257" y="387667"/>
                  </a:lnTo>
                  <a:lnTo>
                    <a:pt x="549402" y="373094"/>
                  </a:lnTo>
                  <a:lnTo>
                    <a:pt x="549497" y="363379"/>
                  </a:lnTo>
                  <a:lnTo>
                    <a:pt x="576929" y="331851"/>
                  </a:lnTo>
                  <a:lnTo>
                    <a:pt x="584168" y="335089"/>
                  </a:lnTo>
                  <a:lnTo>
                    <a:pt x="582644" y="329184"/>
                  </a:lnTo>
                  <a:lnTo>
                    <a:pt x="588264" y="328231"/>
                  </a:lnTo>
                  <a:lnTo>
                    <a:pt x="590836" y="335947"/>
                  </a:lnTo>
                  <a:lnTo>
                    <a:pt x="593122" y="335375"/>
                  </a:lnTo>
                  <a:lnTo>
                    <a:pt x="600456" y="343090"/>
                  </a:lnTo>
                  <a:lnTo>
                    <a:pt x="603980" y="341471"/>
                  </a:lnTo>
                  <a:lnTo>
                    <a:pt x="597884" y="356330"/>
                  </a:lnTo>
                  <a:lnTo>
                    <a:pt x="604075" y="361379"/>
                  </a:lnTo>
                  <a:lnTo>
                    <a:pt x="617601" y="360997"/>
                  </a:lnTo>
                  <a:lnTo>
                    <a:pt x="619125" y="358045"/>
                  </a:lnTo>
                  <a:lnTo>
                    <a:pt x="631603" y="353282"/>
                  </a:lnTo>
                  <a:lnTo>
                    <a:pt x="634651" y="359854"/>
                  </a:lnTo>
                  <a:lnTo>
                    <a:pt x="645604" y="359188"/>
                  </a:lnTo>
                  <a:lnTo>
                    <a:pt x="654272" y="356806"/>
                  </a:lnTo>
                  <a:lnTo>
                    <a:pt x="653320" y="354044"/>
                  </a:lnTo>
                  <a:lnTo>
                    <a:pt x="658178" y="352330"/>
                  </a:lnTo>
                  <a:lnTo>
                    <a:pt x="652272" y="338614"/>
                  </a:lnTo>
                  <a:lnTo>
                    <a:pt x="655606" y="334137"/>
                  </a:lnTo>
                  <a:lnTo>
                    <a:pt x="683324" y="328041"/>
                  </a:lnTo>
                  <a:lnTo>
                    <a:pt x="680275" y="318611"/>
                  </a:lnTo>
                  <a:lnTo>
                    <a:pt x="689134" y="314611"/>
                  </a:lnTo>
                  <a:lnTo>
                    <a:pt x="690848" y="319278"/>
                  </a:lnTo>
                  <a:lnTo>
                    <a:pt x="705421" y="314706"/>
                  </a:lnTo>
                  <a:lnTo>
                    <a:pt x="715518" y="330898"/>
                  </a:lnTo>
                  <a:lnTo>
                    <a:pt x="727424" y="332899"/>
                  </a:lnTo>
                  <a:lnTo>
                    <a:pt x="757047" y="328898"/>
                  </a:lnTo>
                  <a:lnTo>
                    <a:pt x="763334" y="320897"/>
                  </a:lnTo>
                  <a:lnTo>
                    <a:pt x="799624" y="296989"/>
                  </a:lnTo>
                  <a:lnTo>
                    <a:pt x="800576" y="292894"/>
                  </a:lnTo>
                  <a:lnTo>
                    <a:pt x="811625" y="288893"/>
                  </a:lnTo>
                  <a:lnTo>
                    <a:pt x="808577" y="280416"/>
                  </a:lnTo>
                  <a:lnTo>
                    <a:pt x="834676" y="268129"/>
                  </a:lnTo>
                  <a:lnTo>
                    <a:pt x="836104" y="271558"/>
                  </a:lnTo>
                  <a:lnTo>
                    <a:pt x="838771" y="269843"/>
                  </a:lnTo>
                  <a:lnTo>
                    <a:pt x="841820" y="266319"/>
                  </a:lnTo>
                  <a:lnTo>
                    <a:pt x="838200" y="262795"/>
                  </a:lnTo>
                  <a:lnTo>
                    <a:pt x="840105" y="260318"/>
                  </a:lnTo>
                  <a:lnTo>
                    <a:pt x="835247" y="246793"/>
                  </a:lnTo>
                  <a:lnTo>
                    <a:pt x="837343" y="245840"/>
                  </a:lnTo>
                  <a:lnTo>
                    <a:pt x="826961" y="216598"/>
                  </a:lnTo>
                  <a:lnTo>
                    <a:pt x="814102" y="193167"/>
                  </a:lnTo>
                  <a:lnTo>
                    <a:pt x="822389" y="186309"/>
                  </a:lnTo>
                  <a:lnTo>
                    <a:pt x="819817" y="179546"/>
                  </a:lnTo>
                  <a:lnTo>
                    <a:pt x="824103" y="175927"/>
                  </a:lnTo>
                  <a:lnTo>
                    <a:pt x="817436" y="166687"/>
                  </a:lnTo>
                  <a:lnTo>
                    <a:pt x="809149" y="170974"/>
                  </a:lnTo>
                  <a:lnTo>
                    <a:pt x="799433" y="152400"/>
                  </a:lnTo>
                  <a:lnTo>
                    <a:pt x="793909" y="155734"/>
                  </a:lnTo>
                  <a:lnTo>
                    <a:pt x="792099" y="149828"/>
                  </a:lnTo>
                  <a:lnTo>
                    <a:pt x="795242" y="148495"/>
                  </a:lnTo>
                  <a:lnTo>
                    <a:pt x="794385" y="143351"/>
                  </a:lnTo>
                  <a:lnTo>
                    <a:pt x="820579" y="118300"/>
                  </a:lnTo>
                  <a:lnTo>
                    <a:pt x="814007" y="84391"/>
                  </a:lnTo>
                  <a:lnTo>
                    <a:pt x="820198" y="82010"/>
                  </a:lnTo>
                  <a:lnTo>
                    <a:pt x="824675" y="75152"/>
                  </a:lnTo>
                  <a:lnTo>
                    <a:pt x="822579" y="69628"/>
                  </a:lnTo>
                  <a:lnTo>
                    <a:pt x="812483" y="70485"/>
                  </a:lnTo>
                  <a:lnTo>
                    <a:pt x="822674" y="55054"/>
                  </a:lnTo>
                  <a:lnTo>
                    <a:pt x="832009" y="48101"/>
                  </a:lnTo>
                  <a:lnTo>
                    <a:pt x="849535" y="44196"/>
                  </a:lnTo>
                  <a:lnTo>
                    <a:pt x="862870" y="34290"/>
                  </a:lnTo>
                  <a:lnTo>
                    <a:pt x="870680" y="32385"/>
                  </a:lnTo>
                  <a:lnTo>
                    <a:pt x="885444" y="14192"/>
                  </a:lnTo>
                  <a:lnTo>
                    <a:pt x="893540" y="9525"/>
                  </a:lnTo>
                  <a:lnTo>
                    <a:pt x="908590" y="11906"/>
                  </a:lnTo>
                  <a:lnTo>
                    <a:pt x="926402" y="10477"/>
                  </a:lnTo>
                  <a:lnTo>
                    <a:pt x="950404" y="19621"/>
                  </a:lnTo>
                  <a:lnTo>
                    <a:pt x="960215" y="28289"/>
                  </a:lnTo>
                  <a:lnTo>
                    <a:pt x="957358" y="34766"/>
                  </a:lnTo>
                  <a:lnTo>
                    <a:pt x="966502" y="37433"/>
                  </a:lnTo>
                  <a:lnTo>
                    <a:pt x="978122" y="35528"/>
                  </a:lnTo>
                  <a:lnTo>
                    <a:pt x="986885" y="56007"/>
                  </a:lnTo>
                  <a:lnTo>
                    <a:pt x="990029" y="54197"/>
                  </a:lnTo>
                  <a:lnTo>
                    <a:pt x="998887" y="89059"/>
                  </a:lnTo>
                  <a:lnTo>
                    <a:pt x="1013079" y="84201"/>
                  </a:lnTo>
                  <a:lnTo>
                    <a:pt x="1032701" y="82677"/>
                  </a:lnTo>
                  <a:lnTo>
                    <a:pt x="1054132" y="74581"/>
                  </a:lnTo>
                  <a:lnTo>
                    <a:pt x="1105948" y="64770"/>
                  </a:lnTo>
                  <a:lnTo>
                    <a:pt x="1182243" y="77914"/>
                  </a:lnTo>
                  <a:lnTo>
                    <a:pt x="1241679" y="66770"/>
                  </a:lnTo>
                  <a:lnTo>
                    <a:pt x="1266158" y="65341"/>
                  </a:lnTo>
                  <a:lnTo>
                    <a:pt x="1296734" y="58102"/>
                  </a:lnTo>
                  <a:lnTo>
                    <a:pt x="1297781" y="80677"/>
                  </a:lnTo>
                  <a:lnTo>
                    <a:pt x="1300544" y="80010"/>
                  </a:lnTo>
                  <a:lnTo>
                    <a:pt x="1302163" y="84582"/>
                  </a:lnTo>
                  <a:lnTo>
                    <a:pt x="1299686" y="85344"/>
                  </a:lnTo>
                  <a:lnTo>
                    <a:pt x="1307306" y="95250"/>
                  </a:lnTo>
                  <a:lnTo>
                    <a:pt x="1300734" y="101632"/>
                  </a:lnTo>
                  <a:lnTo>
                    <a:pt x="1307973" y="120015"/>
                  </a:lnTo>
                  <a:lnTo>
                    <a:pt x="1317117" y="116300"/>
                  </a:lnTo>
                  <a:lnTo>
                    <a:pt x="1329785" y="172688"/>
                  </a:lnTo>
                  <a:lnTo>
                    <a:pt x="1323975" y="176689"/>
                  </a:lnTo>
                  <a:lnTo>
                    <a:pt x="1325594" y="186976"/>
                  </a:lnTo>
                  <a:lnTo>
                    <a:pt x="1323404" y="187452"/>
                  </a:lnTo>
                  <a:lnTo>
                    <a:pt x="1322451" y="195453"/>
                  </a:lnTo>
                  <a:lnTo>
                    <a:pt x="1293971" y="207169"/>
                  </a:lnTo>
                  <a:lnTo>
                    <a:pt x="1268349" y="211931"/>
                  </a:lnTo>
                  <a:lnTo>
                    <a:pt x="1268825" y="217170"/>
                  </a:lnTo>
                  <a:lnTo>
                    <a:pt x="1260539" y="220599"/>
                  </a:lnTo>
                  <a:lnTo>
                    <a:pt x="1264825" y="230410"/>
                  </a:lnTo>
                  <a:lnTo>
                    <a:pt x="1268254" y="230600"/>
                  </a:lnTo>
                  <a:lnTo>
                    <a:pt x="1273969" y="240792"/>
                  </a:lnTo>
                  <a:lnTo>
                    <a:pt x="1280922" y="237363"/>
                  </a:lnTo>
                  <a:lnTo>
                    <a:pt x="1279684" y="246793"/>
                  </a:lnTo>
                  <a:lnTo>
                    <a:pt x="1281779" y="249745"/>
                  </a:lnTo>
                  <a:lnTo>
                    <a:pt x="1273683" y="255079"/>
                  </a:lnTo>
                  <a:lnTo>
                    <a:pt x="1276826" y="259366"/>
                  </a:lnTo>
                  <a:lnTo>
                    <a:pt x="1276255" y="271272"/>
                  </a:lnTo>
                  <a:lnTo>
                    <a:pt x="1273588" y="272510"/>
                  </a:lnTo>
                  <a:lnTo>
                    <a:pt x="1279208" y="282988"/>
                  </a:lnTo>
                  <a:lnTo>
                    <a:pt x="1273493" y="289274"/>
                  </a:lnTo>
                  <a:lnTo>
                    <a:pt x="1280731" y="316897"/>
                  </a:lnTo>
                  <a:lnTo>
                    <a:pt x="1278160" y="317754"/>
                  </a:lnTo>
                  <a:lnTo>
                    <a:pt x="1280731" y="337661"/>
                  </a:lnTo>
                  <a:lnTo>
                    <a:pt x="1275112" y="338137"/>
                  </a:lnTo>
                  <a:lnTo>
                    <a:pt x="1276445" y="358426"/>
                  </a:lnTo>
                  <a:lnTo>
                    <a:pt x="1255967" y="363664"/>
                  </a:lnTo>
                  <a:lnTo>
                    <a:pt x="1257872" y="369761"/>
                  </a:lnTo>
                  <a:lnTo>
                    <a:pt x="1236917" y="374237"/>
                  </a:lnTo>
                  <a:lnTo>
                    <a:pt x="1244727" y="428244"/>
                  </a:lnTo>
                  <a:lnTo>
                    <a:pt x="1260539" y="479203"/>
                  </a:lnTo>
                  <a:lnTo>
                    <a:pt x="1263777" y="482822"/>
                  </a:lnTo>
                  <a:lnTo>
                    <a:pt x="1267873" y="480631"/>
                  </a:lnTo>
                  <a:lnTo>
                    <a:pt x="1270064" y="484537"/>
                  </a:lnTo>
                  <a:lnTo>
                    <a:pt x="1282922" y="480917"/>
                  </a:lnTo>
                  <a:lnTo>
                    <a:pt x="1284732" y="484727"/>
                  </a:lnTo>
                  <a:lnTo>
                    <a:pt x="1306639" y="479584"/>
                  </a:lnTo>
                  <a:lnTo>
                    <a:pt x="1307878" y="483108"/>
                  </a:lnTo>
                  <a:lnTo>
                    <a:pt x="1317308" y="481584"/>
                  </a:lnTo>
                  <a:lnTo>
                    <a:pt x="1320165" y="486632"/>
                  </a:lnTo>
                  <a:lnTo>
                    <a:pt x="1323499" y="485870"/>
                  </a:lnTo>
                  <a:lnTo>
                    <a:pt x="1341692" y="526542"/>
                  </a:lnTo>
                  <a:lnTo>
                    <a:pt x="1324737" y="538067"/>
                  </a:lnTo>
                  <a:lnTo>
                    <a:pt x="1308259" y="561213"/>
                  </a:lnTo>
                  <a:lnTo>
                    <a:pt x="1291304" y="572929"/>
                  </a:lnTo>
                  <a:lnTo>
                    <a:pt x="1264825" y="583787"/>
                  </a:lnTo>
                  <a:lnTo>
                    <a:pt x="1275017" y="622649"/>
                  </a:lnTo>
                  <a:lnTo>
                    <a:pt x="1270921" y="623221"/>
                  </a:lnTo>
                  <a:lnTo>
                    <a:pt x="1270064" y="638937"/>
                  </a:lnTo>
                  <a:lnTo>
                    <a:pt x="1291304" y="636461"/>
                  </a:lnTo>
                  <a:lnTo>
                    <a:pt x="1292638" y="659701"/>
                  </a:lnTo>
                  <a:lnTo>
                    <a:pt x="1301877" y="661702"/>
                  </a:lnTo>
                  <a:lnTo>
                    <a:pt x="1305306" y="645033"/>
                  </a:lnTo>
                  <a:lnTo>
                    <a:pt x="1320832" y="653034"/>
                  </a:lnTo>
                  <a:lnTo>
                    <a:pt x="1349312" y="654748"/>
                  </a:lnTo>
                  <a:lnTo>
                    <a:pt x="1356836" y="691039"/>
                  </a:lnTo>
                  <a:lnTo>
                    <a:pt x="1359980" y="723709"/>
                  </a:lnTo>
                  <a:lnTo>
                    <a:pt x="1366171" y="722757"/>
                  </a:lnTo>
                  <a:lnTo>
                    <a:pt x="1369695" y="737997"/>
                  </a:lnTo>
                  <a:lnTo>
                    <a:pt x="1401699" y="737045"/>
                  </a:lnTo>
                  <a:lnTo>
                    <a:pt x="1415225" y="732187"/>
                  </a:lnTo>
                  <a:lnTo>
                    <a:pt x="1416748" y="739045"/>
                  </a:lnTo>
                  <a:lnTo>
                    <a:pt x="1446086" y="728377"/>
                  </a:lnTo>
                  <a:lnTo>
                    <a:pt x="1444085" y="719995"/>
                  </a:lnTo>
                  <a:lnTo>
                    <a:pt x="1447895" y="718947"/>
                  </a:lnTo>
                  <a:lnTo>
                    <a:pt x="1447229" y="715613"/>
                  </a:lnTo>
                  <a:lnTo>
                    <a:pt x="1472946" y="710374"/>
                  </a:lnTo>
                  <a:lnTo>
                    <a:pt x="1481804" y="719042"/>
                  </a:lnTo>
                  <a:lnTo>
                    <a:pt x="1482947" y="725233"/>
                  </a:lnTo>
                  <a:lnTo>
                    <a:pt x="1494187" y="726091"/>
                  </a:lnTo>
                  <a:lnTo>
                    <a:pt x="1494472" y="729996"/>
                  </a:lnTo>
                  <a:lnTo>
                    <a:pt x="1497997" y="730091"/>
                  </a:lnTo>
                  <a:lnTo>
                    <a:pt x="1497902" y="732091"/>
                  </a:lnTo>
                  <a:lnTo>
                    <a:pt x="1506855" y="731329"/>
                  </a:lnTo>
                  <a:lnTo>
                    <a:pt x="1513046" y="750094"/>
                  </a:lnTo>
                  <a:lnTo>
                    <a:pt x="1518380" y="748474"/>
                  </a:lnTo>
                  <a:lnTo>
                    <a:pt x="1520190" y="754475"/>
                  </a:lnTo>
                  <a:lnTo>
                    <a:pt x="1524000" y="753523"/>
                  </a:lnTo>
                  <a:lnTo>
                    <a:pt x="1526286" y="759619"/>
                  </a:lnTo>
                  <a:lnTo>
                    <a:pt x="1522000" y="763524"/>
                  </a:lnTo>
                  <a:lnTo>
                    <a:pt x="1522952" y="766286"/>
                  </a:lnTo>
                  <a:lnTo>
                    <a:pt x="1530382" y="763810"/>
                  </a:lnTo>
                  <a:lnTo>
                    <a:pt x="1536192" y="786289"/>
                  </a:lnTo>
                  <a:lnTo>
                    <a:pt x="1538954" y="785813"/>
                  </a:lnTo>
                  <a:lnTo>
                    <a:pt x="1542574" y="803148"/>
                  </a:lnTo>
                  <a:lnTo>
                    <a:pt x="1541336" y="811911"/>
                  </a:lnTo>
                  <a:lnTo>
                    <a:pt x="1545527" y="811721"/>
                  </a:lnTo>
                  <a:lnTo>
                    <a:pt x="1547336" y="818864"/>
                  </a:lnTo>
                  <a:lnTo>
                    <a:pt x="1536097" y="829246"/>
                  </a:lnTo>
                  <a:lnTo>
                    <a:pt x="1521714" y="836009"/>
                  </a:lnTo>
                  <a:lnTo>
                    <a:pt x="1522762" y="838200"/>
                  </a:lnTo>
                  <a:lnTo>
                    <a:pt x="1501521" y="854107"/>
                  </a:lnTo>
                  <a:lnTo>
                    <a:pt x="1489234" y="857821"/>
                  </a:lnTo>
                  <a:lnTo>
                    <a:pt x="1485614" y="860012"/>
                  </a:lnTo>
                  <a:lnTo>
                    <a:pt x="1486281" y="863251"/>
                  </a:lnTo>
                  <a:lnTo>
                    <a:pt x="1459325" y="872776"/>
                  </a:lnTo>
                  <a:lnTo>
                    <a:pt x="1461992" y="897064"/>
                  </a:lnTo>
                  <a:lnTo>
                    <a:pt x="1464088" y="896588"/>
                  </a:lnTo>
                  <a:lnTo>
                    <a:pt x="1465136" y="905256"/>
                  </a:lnTo>
                  <a:lnTo>
                    <a:pt x="1468469" y="905542"/>
                  </a:lnTo>
                  <a:lnTo>
                    <a:pt x="1472851" y="936688"/>
                  </a:lnTo>
                  <a:lnTo>
                    <a:pt x="1469898" y="937165"/>
                  </a:lnTo>
                  <a:lnTo>
                    <a:pt x="1471708" y="945166"/>
                  </a:lnTo>
                  <a:lnTo>
                    <a:pt x="1462754" y="946595"/>
                  </a:lnTo>
                  <a:lnTo>
                    <a:pt x="1440180" y="944499"/>
                  </a:lnTo>
                  <a:lnTo>
                    <a:pt x="1441609" y="932974"/>
                  </a:lnTo>
                  <a:lnTo>
                    <a:pt x="1433608" y="934783"/>
                  </a:lnTo>
                  <a:lnTo>
                    <a:pt x="1432560" y="937355"/>
                  </a:lnTo>
                  <a:lnTo>
                    <a:pt x="1413986" y="936879"/>
                  </a:lnTo>
                  <a:lnTo>
                    <a:pt x="1409986" y="926306"/>
                  </a:lnTo>
                  <a:lnTo>
                    <a:pt x="1401604" y="929449"/>
                  </a:lnTo>
                  <a:lnTo>
                    <a:pt x="1397508" y="919448"/>
                  </a:lnTo>
                  <a:lnTo>
                    <a:pt x="1389412" y="922496"/>
                  </a:lnTo>
                  <a:lnTo>
                    <a:pt x="1383221" y="912400"/>
                  </a:lnTo>
                  <a:lnTo>
                    <a:pt x="1379125" y="922211"/>
                  </a:lnTo>
                  <a:lnTo>
                    <a:pt x="1366552" y="938022"/>
                  </a:lnTo>
                  <a:lnTo>
                    <a:pt x="1369695" y="946213"/>
                  </a:lnTo>
                  <a:lnTo>
                    <a:pt x="1359027" y="959548"/>
                  </a:lnTo>
                  <a:lnTo>
                    <a:pt x="1354741" y="962787"/>
                  </a:lnTo>
                  <a:lnTo>
                    <a:pt x="1348454" y="954596"/>
                  </a:lnTo>
                  <a:lnTo>
                    <a:pt x="1338358" y="953929"/>
                  </a:lnTo>
                  <a:lnTo>
                    <a:pt x="1336453" y="978789"/>
                  </a:lnTo>
                  <a:lnTo>
                    <a:pt x="1339310" y="979265"/>
                  </a:lnTo>
                  <a:lnTo>
                    <a:pt x="1337501" y="982313"/>
                  </a:lnTo>
                  <a:lnTo>
                    <a:pt x="1314545" y="997839"/>
                  </a:lnTo>
                  <a:lnTo>
                    <a:pt x="1308640" y="1013460"/>
                  </a:lnTo>
                  <a:lnTo>
                    <a:pt x="1304068" y="1015270"/>
                  </a:lnTo>
                  <a:lnTo>
                    <a:pt x="1294447" y="1030510"/>
                  </a:lnTo>
                  <a:lnTo>
                    <a:pt x="1292447" y="1035558"/>
                  </a:lnTo>
                  <a:lnTo>
                    <a:pt x="1295876" y="1039558"/>
                  </a:lnTo>
                  <a:lnTo>
                    <a:pt x="1290352" y="1054227"/>
                  </a:lnTo>
                  <a:lnTo>
                    <a:pt x="1287685" y="1072515"/>
                  </a:lnTo>
                  <a:lnTo>
                    <a:pt x="1281017" y="1072039"/>
                  </a:lnTo>
                  <a:lnTo>
                    <a:pt x="1283303" y="1078039"/>
                  </a:lnTo>
                  <a:lnTo>
                    <a:pt x="1279112" y="1097566"/>
                  </a:lnTo>
                  <a:lnTo>
                    <a:pt x="1284256" y="1108139"/>
                  </a:lnTo>
                  <a:lnTo>
                    <a:pt x="1252823" y="1094899"/>
                  </a:lnTo>
                  <a:lnTo>
                    <a:pt x="1247585" y="1105662"/>
                  </a:lnTo>
                  <a:lnTo>
                    <a:pt x="1235107" y="1100899"/>
                  </a:lnTo>
                  <a:lnTo>
                    <a:pt x="1231297" y="1110520"/>
                  </a:lnTo>
                  <a:lnTo>
                    <a:pt x="1215580" y="1122902"/>
                  </a:lnTo>
                  <a:lnTo>
                    <a:pt x="1209389" y="1137666"/>
                  </a:lnTo>
                  <a:lnTo>
                    <a:pt x="1209199" y="1141095"/>
                  </a:lnTo>
                  <a:lnTo>
                    <a:pt x="1212723" y="1141095"/>
                  </a:lnTo>
                  <a:lnTo>
                    <a:pt x="1211104" y="1149667"/>
                  </a:lnTo>
                  <a:lnTo>
                    <a:pt x="1208342" y="1149763"/>
                  </a:lnTo>
                  <a:lnTo>
                    <a:pt x="1207580" y="1153382"/>
                  </a:lnTo>
                  <a:lnTo>
                    <a:pt x="1192149" y="1149572"/>
                  </a:lnTo>
                  <a:lnTo>
                    <a:pt x="1187577" y="1164812"/>
                  </a:lnTo>
                  <a:lnTo>
                    <a:pt x="1161860" y="1164050"/>
                  </a:lnTo>
                  <a:lnTo>
                    <a:pt x="1160812" y="1177195"/>
                  </a:lnTo>
                  <a:lnTo>
                    <a:pt x="1214247" y="1181767"/>
                  </a:lnTo>
                  <a:lnTo>
                    <a:pt x="1235393" y="1187482"/>
                  </a:lnTo>
                  <a:lnTo>
                    <a:pt x="1234916" y="1189863"/>
                  </a:lnTo>
                  <a:lnTo>
                    <a:pt x="1263491" y="1187387"/>
                  </a:lnTo>
                  <a:lnTo>
                    <a:pt x="1266158" y="1191101"/>
                  </a:lnTo>
                  <a:lnTo>
                    <a:pt x="1260253" y="1195578"/>
                  </a:lnTo>
                  <a:lnTo>
                    <a:pt x="1268921" y="1197769"/>
                  </a:lnTo>
                  <a:lnTo>
                    <a:pt x="1268539" y="1206627"/>
                  </a:lnTo>
                  <a:lnTo>
                    <a:pt x="1258253" y="1219009"/>
                  </a:lnTo>
                  <a:lnTo>
                    <a:pt x="1255871" y="1239774"/>
                  </a:lnTo>
                  <a:lnTo>
                    <a:pt x="1249680" y="1252823"/>
                  </a:lnTo>
                  <a:lnTo>
                    <a:pt x="1232059" y="1254823"/>
                  </a:lnTo>
                  <a:lnTo>
                    <a:pt x="1223201" y="1260157"/>
                  </a:lnTo>
                  <a:lnTo>
                    <a:pt x="1209199" y="1263110"/>
                  </a:lnTo>
                  <a:lnTo>
                    <a:pt x="1171099" y="1255966"/>
                  </a:lnTo>
                  <a:lnTo>
                    <a:pt x="1157002" y="1255966"/>
                  </a:lnTo>
                  <a:lnTo>
                    <a:pt x="1159383" y="1258443"/>
                  </a:lnTo>
                  <a:lnTo>
                    <a:pt x="1159097" y="1269587"/>
                  </a:lnTo>
                  <a:lnTo>
                    <a:pt x="1164812" y="1276255"/>
                  </a:lnTo>
                  <a:lnTo>
                    <a:pt x="1166051" y="1296067"/>
                  </a:lnTo>
                  <a:lnTo>
                    <a:pt x="1195578" y="1297305"/>
                  </a:lnTo>
                  <a:lnTo>
                    <a:pt x="1191006" y="1288066"/>
                  </a:lnTo>
                  <a:lnTo>
                    <a:pt x="1198150" y="1295590"/>
                  </a:lnTo>
                  <a:lnTo>
                    <a:pt x="1201674" y="1295686"/>
                  </a:lnTo>
                  <a:lnTo>
                    <a:pt x="1203293" y="1305020"/>
                  </a:lnTo>
                  <a:lnTo>
                    <a:pt x="1207675" y="1302734"/>
                  </a:lnTo>
                  <a:lnTo>
                    <a:pt x="1213295" y="1311783"/>
                  </a:lnTo>
                  <a:lnTo>
                    <a:pt x="1213295" y="1325880"/>
                  </a:lnTo>
                  <a:lnTo>
                    <a:pt x="1210723" y="1331881"/>
                  </a:lnTo>
                  <a:lnTo>
                    <a:pt x="1205960" y="1332738"/>
                  </a:lnTo>
                  <a:lnTo>
                    <a:pt x="1207961" y="1344073"/>
                  </a:lnTo>
                  <a:lnTo>
                    <a:pt x="1200436" y="1345025"/>
                  </a:lnTo>
                  <a:lnTo>
                    <a:pt x="1200150" y="1350740"/>
                  </a:lnTo>
                  <a:lnTo>
                    <a:pt x="1194149" y="1349407"/>
                  </a:lnTo>
                  <a:lnTo>
                    <a:pt x="1193102" y="1357979"/>
                  </a:lnTo>
                  <a:lnTo>
                    <a:pt x="1188530" y="1356836"/>
                  </a:lnTo>
                  <a:lnTo>
                    <a:pt x="1182053" y="1363504"/>
                  </a:lnTo>
                  <a:lnTo>
                    <a:pt x="1188053" y="1369409"/>
                  </a:lnTo>
                  <a:lnTo>
                    <a:pt x="1179386" y="1378363"/>
                  </a:lnTo>
                  <a:lnTo>
                    <a:pt x="1177195" y="1377220"/>
                  </a:lnTo>
                  <a:lnTo>
                    <a:pt x="1181767" y="1384268"/>
                  </a:lnTo>
                  <a:lnTo>
                    <a:pt x="1175766" y="1387888"/>
                  </a:lnTo>
                  <a:lnTo>
                    <a:pt x="1181481" y="1396460"/>
                  </a:lnTo>
                  <a:lnTo>
                    <a:pt x="1177195" y="1397032"/>
                  </a:lnTo>
                  <a:lnTo>
                    <a:pt x="1175290" y="1400080"/>
                  </a:lnTo>
                  <a:lnTo>
                    <a:pt x="1188339" y="1412462"/>
                  </a:lnTo>
                  <a:lnTo>
                    <a:pt x="1182434" y="1417320"/>
                  </a:lnTo>
                  <a:lnTo>
                    <a:pt x="1187482" y="1424464"/>
                  </a:lnTo>
                  <a:lnTo>
                    <a:pt x="1183958" y="1426273"/>
                  </a:lnTo>
                  <a:lnTo>
                    <a:pt x="1179671" y="1419511"/>
                  </a:lnTo>
                  <a:lnTo>
                    <a:pt x="1170718" y="1426464"/>
                  </a:lnTo>
                  <a:lnTo>
                    <a:pt x="1180814" y="1440275"/>
                  </a:lnTo>
                  <a:lnTo>
                    <a:pt x="1156335" y="1461802"/>
                  </a:lnTo>
                  <a:lnTo>
                    <a:pt x="1159859" y="1466279"/>
                  </a:lnTo>
                  <a:lnTo>
                    <a:pt x="1152620" y="1473708"/>
                  </a:lnTo>
                  <a:lnTo>
                    <a:pt x="1154049" y="1475708"/>
                  </a:lnTo>
                  <a:lnTo>
                    <a:pt x="1143095" y="1481614"/>
                  </a:lnTo>
                  <a:lnTo>
                    <a:pt x="1149382" y="1484376"/>
                  </a:lnTo>
                  <a:lnTo>
                    <a:pt x="1146334" y="1487805"/>
                  </a:lnTo>
                  <a:lnTo>
                    <a:pt x="1132237" y="1488091"/>
                  </a:lnTo>
                  <a:lnTo>
                    <a:pt x="1129665" y="1498949"/>
                  </a:lnTo>
                  <a:lnTo>
                    <a:pt x="1125760" y="1494187"/>
                  </a:lnTo>
                  <a:lnTo>
                    <a:pt x="1124617" y="1496758"/>
                  </a:lnTo>
                  <a:lnTo>
                    <a:pt x="1121473" y="1496187"/>
                  </a:lnTo>
                  <a:lnTo>
                    <a:pt x="1120140" y="1502283"/>
                  </a:lnTo>
                  <a:lnTo>
                    <a:pt x="1112044" y="1501045"/>
                  </a:lnTo>
                  <a:lnTo>
                    <a:pt x="1108805" y="1494568"/>
                  </a:lnTo>
                  <a:lnTo>
                    <a:pt x="1106614" y="1497806"/>
                  </a:lnTo>
                  <a:lnTo>
                    <a:pt x="1104233" y="1495711"/>
                  </a:lnTo>
                  <a:lnTo>
                    <a:pt x="1095947" y="1496568"/>
                  </a:lnTo>
                  <a:lnTo>
                    <a:pt x="1092232" y="1492663"/>
                  </a:lnTo>
                  <a:lnTo>
                    <a:pt x="1083278" y="1496663"/>
                  </a:lnTo>
                  <a:lnTo>
                    <a:pt x="1083088" y="1494472"/>
                  </a:lnTo>
                  <a:lnTo>
                    <a:pt x="1063847" y="1489043"/>
                  </a:lnTo>
                  <a:lnTo>
                    <a:pt x="1059180" y="1491234"/>
                  </a:lnTo>
                  <a:lnTo>
                    <a:pt x="1051941" y="1489043"/>
                  </a:lnTo>
                  <a:lnTo>
                    <a:pt x="1048988" y="1489234"/>
                  </a:lnTo>
                  <a:lnTo>
                    <a:pt x="1048036" y="1493615"/>
                  </a:lnTo>
                  <a:lnTo>
                    <a:pt x="1044702" y="1491520"/>
                  </a:lnTo>
                  <a:lnTo>
                    <a:pt x="1037463" y="1496949"/>
                  </a:lnTo>
                  <a:lnTo>
                    <a:pt x="1041845" y="1502569"/>
                  </a:lnTo>
                  <a:lnTo>
                    <a:pt x="1039654" y="1503997"/>
                  </a:lnTo>
                  <a:lnTo>
                    <a:pt x="1036892" y="1499711"/>
                  </a:lnTo>
                  <a:lnTo>
                    <a:pt x="1032796" y="1499045"/>
                  </a:lnTo>
                  <a:lnTo>
                    <a:pt x="1033081" y="1501902"/>
                  </a:lnTo>
                  <a:lnTo>
                    <a:pt x="1029843" y="1500188"/>
                  </a:lnTo>
                  <a:lnTo>
                    <a:pt x="1026986" y="1504093"/>
                  </a:lnTo>
                  <a:lnTo>
                    <a:pt x="1012412" y="1544764"/>
                  </a:lnTo>
                  <a:lnTo>
                    <a:pt x="1014889" y="1556956"/>
                  </a:lnTo>
                  <a:lnTo>
                    <a:pt x="1006412" y="1558385"/>
                  </a:lnTo>
                  <a:lnTo>
                    <a:pt x="1000792" y="1593342"/>
                  </a:lnTo>
                  <a:lnTo>
                    <a:pt x="994600" y="1603153"/>
                  </a:lnTo>
                  <a:lnTo>
                    <a:pt x="1002030" y="1617631"/>
                  </a:lnTo>
                  <a:lnTo>
                    <a:pt x="1004221" y="1631251"/>
                  </a:lnTo>
                  <a:lnTo>
                    <a:pt x="1002697" y="1636966"/>
                  </a:lnTo>
                  <a:lnTo>
                    <a:pt x="987552" y="1647444"/>
                  </a:lnTo>
                  <a:lnTo>
                    <a:pt x="989838" y="1649825"/>
                  </a:lnTo>
                  <a:lnTo>
                    <a:pt x="998315" y="1647920"/>
                  </a:lnTo>
                  <a:lnTo>
                    <a:pt x="982694" y="1690021"/>
                  </a:lnTo>
                  <a:lnTo>
                    <a:pt x="986695" y="1713262"/>
                  </a:lnTo>
                  <a:lnTo>
                    <a:pt x="982313" y="1716310"/>
                  </a:lnTo>
                  <a:lnTo>
                    <a:pt x="957548" y="1684687"/>
                  </a:lnTo>
                  <a:lnTo>
                    <a:pt x="945928" y="1679734"/>
                  </a:lnTo>
                  <a:lnTo>
                    <a:pt x="948785" y="1672685"/>
                  </a:lnTo>
                  <a:lnTo>
                    <a:pt x="946309" y="1667161"/>
                  </a:lnTo>
                  <a:lnTo>
                    <a:pt x="932212" y="1669828"/>
                  </a:lnTo>
                  <a:lnTo>
                    <a:pt x="921734" y="1665827"/>
                  </a:lnTo>
                  <a:lnTo>
                    <a:pt x="919067" y="1661827"/>
                  </a:lnTo>
                  <a:lnTo>
                    <a:pt x="921163" y="1656016"/>
                  </a:lnTo>
                  <a:lnTo>
                    <a:pt x="916972" y="1655350"/>
                  </a:lnTo>
                  <a:lnTo>
                    <a:pt x="913162" y="1646396"/>
                  </a:lnTo>
                  <a:lnTo>
                    <a:pt x="908114" y="1642015"/>
                  </a:lnTo>
                  <a:lnTo>
                    <a:pt x="905732" y="1632966"/>
                  </a:lnTo>
                  <a:lnTo>
                    <a:pt x="901732" y="1630871"/>
                  </a:lnTo>
                  <a:lnTo>
                    <a:pt x="891540" y="1641443"/>
                  </a:lnTo>
                  <a:lnTo>
                    <a:pt x="876491" y="1673352"/>
                  </a:lnTo>
                  <a:lnTo>
                    <a:pt x="879253" y="1672780"/>
                  </a:lnTo>
                  <a:lnTo>
                    <a:pt x="863156" y="1695164"/>
                  </a:lnTo>
                  <a:lnTo>
                    <a:pt x="865251" y="1708595"/>
                  </a:lnTo>
                  <a:lnTo>
                    <a:pt x="863346" y="1714976"/>
                  </a:lnTo>
                  <a:lnTo>
                    <a:pt x="852773" y="1726597"/>
                  </a:lnTo>
                  <a:lnTo>
                    <a:pt x="834390" y="1730883"/>
                  </a:lnTo>
                  <a:lnTo>
                    <a:pt x="799529" y="1728788"/>
                  </a:lnTo>
                  <a:lnTo>
                    <a:pt x="784479" y="1722691"/>
                  </a:lnTo>
                  <a:lnTo>
                    <a:pt x="775811" y="1713547"/>
                  </a:lnTo>
                  <a:lnTo>
                    <a:pt x="756380" y="1700498"/>
                  </a:lnTo>
                  <a:lnTo>
                    <a:pt x="718947" y="1699450"/>
                  </a:lnTo>
                  <a:lnTo>
                    <a:pt x="716090" y="1710690"/>
                  </a:lnTo>
                  <a:lnTo>
                    <a:pt x="705707" y="1723454"/>
                  </a:lnTo>
                  <a:lnTo>
                    <a:pt x="704945" y="1732312"/>
                  </a:lnTo>
                  <a:lnTo>
                    <a:pt x="692563" y="1714976"/>
                  </a:lnTo>
                  <a:lnTo>
                    <a:pt x="686848" y="1691545"/>
                  </a:lnTo>
                  <a:lnTo>
                    <a:pt x="680180" y="1681448"/>
                  </a:lnTo>
                  <a:lnTo>
                    <a:pt x="671894" y="1677257"/>
                  </a:lnTo>
                  <a:lnTo>
                    <a:pt x="648462" y="1674019"/>
                  </a:lnTo>
                  <a:lnTo>
                    <a:pt x="626269" y="1651635"/>
                  </a:lnTo>
                  <a:lnTo>
                    <a:pt x="611410" y="1642586"/>
                  </a:lnTo>
                  <a:lnTo>
                    <a:pt x="601694" y="1638586"/>
                  </a:lnTo>
                  <a:lnTo>
                    <a:pt x="592074" y="1638490"/>
                  </a:lnTo>
                  <a:lnTo>
                    <a:pt x="560451" y="1645920"/>
                  </a:lnTo>
                  <a:lnTo>
                    <a:pt x="524923" y="1647730"/>
                  </a:lnTo>
                  <a:lnTo>
                    <a:pt x="496824" y="1626775"/>
                  </a:lnTo>
                  <a:lnTo>
                    <a:pt x="491109" y="1605820"/>
                  </a:lnTo>
                  <a:lnTo>
                    <a:pt x="476345" y="1577435"/>
                  </a:lnTo>
                  <a:lnTo>
                    <a:pt x="474916" y="1568101"/>
                  </a:lnTo>
                  <a:lnTo>
                    <a:pt x="465582" y="1562100"/>
                  </a:lnTo>
                  <a:lnTo>
                    <a:pt x="462534" y="1542288"/>
                  </a:lnTo>
                  <a:lnTo>
                    <a:pt x="463391" y="1527715"/>
                  </a:lnTo>
                  <a:lnTo>
                    <a:pt x="460534" y="1518380"/>
                  </a:lnTo>
                  <a:lnTo>
                    <a:pt x="470630" y="1492567"/>
                  </a:lnTo>
                  <a:lnTo>
                    <a:pt x="464344" y="1481614"/>
                  </a:lnTo>
                  <a:lnTo>
                    <a:pt x="464153" y="1463802"/>
                  </a:lnTo>
                  <a:lnTo>
                    <a:pt x="457581" y="1451705"/>
                  </a:lnTo>
                  <a:lnTo>
                    <a:pt x="445961" y="1439513"/>
                  </a:lnTo>
                  <a:lnTo>
                    <a:pt x="418148" y="1442275"/>
                  </a:lnTo>
                  <a:lnTo>
                    <a:pt x="407289" y="1439799"/>
                  </a:lnTo>
                  <a:lnTo>
                    <a:pt x="399860" y="1447514"/>
                  </a:lnTo>
                  <a:lnTo>
                    <a:pt x="390620" y="1449514"/>
                  </a:lnTo>
                  <a:lnTo>
                    <a:pt x="388620" y="1431893"/>
                  </a:lnTo>
                  <a:lnTo>
                    <a:pt x="392811" y="1422845"/>
                  </a:lnTo>
                  <a:lnTo>
                    <a:pt x="391954" y="1416939"/>
                  </a:lnTo>
                  <a:lnTo>
                    <a:pt x="399383" y="1407033"/>
                  </a:lnTo>
                  <a:lnTo>
                    <a:pt x="394525" y="1392269"/>
                  </a:lnTo>
                  <a:lnTo>
                    <a:pt x="395859" y="1381601"/>
                  </a:lnTo>
                  <a:lnTo>
                    <a:pt x="405956" y="1370933"/>
                  </a:lnTo>
                  <a:lnTo>
                    <a:pt x="409480" y="1359503"/>
                  </a:lnTo>
                  <a:lnTo>
                    <a:pt x="406432" y="1343882"/>
                  </a:lnTo>
                  <a:lnTo>
                    <a:pt x="402812" y="1342072"/>
                  </a:lnTo>
                  <a:lnTo>
                    <a:pt x="397954" y="1327690"/>
                  </a:lnTo>
                  <a:lnTo>
                    <a:pt x="399860" y="1300448"/>
                  </a:lnTo>
                  <a:lnTo>
                    <a:pt x="394525" y="1290256"/>
                  </a:lnTo>
                  <a:lnTo>
                    <a:pt x="393859" y="1269682"/>
                  </a:lnTo>
                  <a:lnTo>
                    <a:pt x="385667" y="1255205"/>
                  </a:lnTo>
                  <a:lnTo>
                    <a:pt x="370808" y="1253680"/>
                  </a:lnTo>
                  <a:lnTo>
                    <a:pt x="351663" y="1229582"/>
                  </a:lnTo>
                  <a:lnTo>
                    <a:pt x="331756" y="1224820"/>
                  </a:lnTo>
                  <a:lnTo>
                    <a:pt x="324803" y="1215485"/>
                  </a:lnTo>
                  <a:lnTo>
                    <a:pt x="315563" y="1217581"/>
                  </a:lnTo>
                  <a:lnTo>
                    <a:pt x="312611" y="1223200"/>
                  </a:lnTo>
                  <a:lnTo>
                    <a:pt x="313468" y="1232345"/>
                  </a:lnTo>
                  <a:lnTo>
                    <a:pt x="282226" y="1231011"/>
                  </a:lnTo>
                  <a:lnTo>
                    <a:pt x="266700" y="1218057"/>
                  </a:lnTo>
                  <a:lnTo>
                    <a:pt x="252794" y="1198055"/>
                  </a:lnTo>
                  <a:lnTo>
                    <a:pt x="188119" y="1156716"/>
                  </a:lnTo>
                  <a:lnTo>
                    <a:pt x="169926" y="1161574"/>
                  </a:lnTo>
                  <a:lnTo>
                    <a:pt x="166402" y="1164336"/>
                  </a:lnTo>
                  <a:lnTo>
                    <a:pt x="161354" y="1176719"/>
                  </a:lnTo>
                  <a:lnTo>
                    <a:pt x="154972" y="1180529"/>
                  </a:lnTo>
                  <a:lnTo>
                    <a:pt x="130969" y="1181290"/>
                  </a:lnTo>
                  <a:lnTo>
                    <a:pt x="112490" y="1174718"/>
                  </a:lnTo>
                  <a:lnTo>
                    <a:pt x="110109" y="1185481"/>
                  </a:lnTo>
                  <a:lnTo>
                    <a:pt x="85916" y="1194530"/>
                  </a:lnTo>
                  <a:lnTo>
                    <a:pt x="78867" y="1194149"/>
                  </a:lnTo>
                  <a:lnTo>
                    <a:pt x="67151" y="1182338"/>
                  </a:lnTo>
                  <a:lnTo>
                    <a:pt x="60293" y="1181005"/>
                  </a:lnTo>
                  <a:lnTo>
                    <a:pt x="50387" y="1166146"/>
                  </a:lnTo>
                  <a:lnTo>
                    <a:pt x="39815" y="1163764"/>
                  </a:lnTo>
                  <a:close/>
                  <a:moveTo>
                    <a:pt x="423196" y="1256538"/>
                  </a:moveTo>
                  <a:lnTo>
                    <a:pt x="427482" y="1255490"/>
                  </a:lnTo>
                  <a:lnTo>
                    <a:pt x="428339" y="1251871"/>
                  </a:lnTo>
                  <a:lnTo>
                    <a:pt x="423196" y="1256538"/>
                  </a:lnTo>
                  <a:close/>
                  <a:moveTo>
                    <a:pt x="369284" y="1220724"/>
                  </a:moveTo>
                  <a:lnTo>
                    <a:pt x="362712" y="1215485"/>
                  </a:lnTo>
                  <a:lnTo>
                    <a:pt x="360426" y="1215199"/>
                  </a:lnTo>
                  <a:lnTo>
                    <a:pt x="364522" y="1217676"/>
                  </a:lnTo>
                  <a:lnTo>
                    <a:pt x="363569" y="1221962"/>
                  </a:lnTo>
                  <a:lnTo>
                    <a:pt x="368522" y="1225010"/>
                  </a:lnTo>
                  <a:lnTo>
                    <a:pt x="369284" y="1220724"/>
                  </a:lnTo>
                  <a:close/>
                  <a:moveTo>
                    <a:pt x="330994" y="1220629"/>
                  </a:moveTo>
                  <a:lnTo>
                    <a:pt x="338804" y="1217866"/>
                  </a:lnTo>
                  <a:lnTo>
                    <a:pt x="338519" y="1215199"/>
                  </a:lnTo>
                  <a:lnTo>
                    <a:pt x="333375" y="1216914"/>
                  </a:lnTo>
                  <a:lnTo>
                    <a:pt x="330994" y="12206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3" name="Freihandform: Form 202">
              <a:extLst>
                <a:ext uri="{FF2B5EF4-FFF2-40B4-BE49-F238E27FC236}">
                  <a16:creationId xmlns:a16="http://schemas.microsoft.com/office/drawing/2014/main" id="{F7BFC9C6-AF7B-4059-9FA6-D5E5EC25F6B3}"/>
                </a:ext>
              </a:extLst>
            </p:cNvPr>
            <p:cNvSpPr/>
            <p:nvPr/>
          </p:nvSpPr>
          <p:spPr>
            <a:xfrm>
              <a:off x="971859" y="3608864"/>
              <a:ext cx="851400" cy="935550"/>
            </a:xfrm>
            <a:custGeom>
              <a:avLst/>
              <a:gdLst>
                <a:gd name="connsiteX0" fmla="*/ 1304639 w 1638300"/>
                <a:gd name="connsiteY0" fmla="*/ 213551 h 1800225"/>
                <a:gd name="connsiteX1" fmla="*/ 1310926 w 1638300"/>
                <a:gd name="connsiteY1" fmla="*/ 203073 h 1800225"/>
                <a:gd name="connsiteX2" fmla="*/ 1319403 w 1638300"/>
                <a:gd name="connsiteY2" fmla="*/ 204026 h 1800225"/>
                <a:gd name="connsiteX3" fmla="*/ 1317879 w 1638300"/>
                <a:gd name="connsiteY3" fmla="*/ 217170 h 1800225"/>
                <a:gd name="connsiteX4" fmla="*/ 1310830 w 1638300"/>
                <a:gd name="connsiteY4" fmla="*/ 212979 h 1800225"/>
                <a:gd name="connsiteX5" fmla="*/ 1310450 w 1638300"/>
                <a:gd name="connsiteY5" fmla="*/ 215932 h 1800225"/>
                <a:gd name="connsiteX6" fmla="*/ 1307497 w 1638300"/>
                <a:gd name="connsiteY6" fmla="*/ 216218 h 1800225"/>
                <a:gd name="connsiteX7" fmla="*/ 1304639 w 1638300"/>
                <a:gd name="connsiteY7" fmla="*/ 213551 h 1800225"/>
                <a:gd name="connsiteX8" fmla="*/ 9525 w 1638300"/>
                <a:gd name="connsiteY8" fmla="*/ 955263 h 1800225"/>
                <a:gd name="connsiteX9" fmla="*/ 18859 w 1638300"/>
                <a:gd name="connsiteY9" fmla="*/ 949262 h 1800225"/>
                <a:gd name="connsiteX10" fmla="*/ 28861 w 1638300"/>
                <a:gd name="connsiteY10" fmla="*/ 958215 h 1800225"/>
                <a:gd name="connsiteX11" fmla="*/ 38290 w 1638300"/>
                <a:gd name="connsiteY11" fmla="*/ 962692 h 1800225"/>
                <a:gd name="connsiteX12" fmla="*/ 38195 w 1638300"/>
                <a:gd name="connsiteY12" fmla="*/ 937451 h 1800225"/>
                <a:gd name="connsiteX13" fmla="*/ 49530 w 1638300"/>
                <a:gd name="connsiteY13" fmla="*/ 928878 h 1800225"/>
                <a:gd name="connsiteX14" fmla="*/ 67818 w 1638300"/>
                <a:gd name="connsiteY14" fmla="*/ 926021 h 1800225"/>
                <a:gd name="connsiteX15" fmla="*/ 68580 w 1638300"/>
                <a:gd name="connsiteY15" fmla="*/ 903827 h 1800225"/>
                <a:gd name="connsiteX16" fmla="*/ 80867 w 1638300"/>
                <a:gd name="connsiteY16" fmla="*/ 898970 h 1800225"/>
                <a:gd name="connsiteX17" fmla="*/ 97536 w 1638300"/>
                <a:gd name="connsiteY17" fmla="*/ 884111 h 1800225"/>
                <a:gd name="connsiteX18" fmla="*/ 94107 w 1638300"/>
                <a:gd name="connsiteY18" fmla="*/ 882968 h 1800225"/>
                <a:gd name="connsiteX19" fmla="*/ 101346 w 1638300"/>
                <a:gd name="connsiteY19" fmla="*/ 871442 h 1800225"/>
                <a:gd name="connsiteX20" fmla="*/ 93345 w 1638300"/>
                <a:gd name="connsiteY20" fmla="*/ 863346 h 1800225"/>
                <a:gd name="connsiteX21" fmla="*/ 92488 w 1638300"/>
                <a:gd name="connsiteY21" fmla="*/ 856393 h 1800225"/>
                <a:gd name="connsiteX22" fmla="*/ 94583 w 1638300"/>
                <a:gd name="connsiteY22" fmla="*/ 851154 h 1800225"/>
                <a:gd name="connsiteX23" fmla="*/ 93059 w 1638300"/>
                <a:gd name="connsiteY23" fmla="*/ 846297 h 1800225"/>
                <a:gd name="connsiteX24" fmla="*/ 95726 w 1638300"/>
                <a:gd name="connsiteY24" fmla="*/ 845344 h 1800225"/>
                <a:gd name="connsiteX25" fmla="*/ 94869 w 1638300"/>
                <a:gd name="connsiteY25" fmla="*/ 842106 h 1800225"/>
                <a:gd name="connsiteX26" fmla="*/ 98203 w 1638300"/>
                <a:gd name="connsiteY26" fmla="*/ 840963 h 1800225"/>
                <a:gd name="connsiteX27" fmla="*/ 99060 w 1638300"/>
                <a:gd name="connsiteY27" fmla="*/ 836200 h 1800225"/>
                <a:gd name="connsiteX28" fmla="*/ 81058 w 1638300"/>
                <a:gd name="connsiteY28" fmla="*/ 840105 h 1800225"/>
                <a:gd name="connsiteX29" fmla="*/ 85439 w 1638300"/>
                <a:gd name="connsiteY29" fmla="*/ 826104 h 1800225"/>
                <a:gd name="connsiteX30" fmla="*/ 79629 w 1638300"/>
                <a:gd name="connsiteY30" fmla="*/ 823913 h 1800225"/>
                <a:gd name="connsiteX31" fmla="*/ 79629 w 1638300"/>
                <a:gd name="connsiteY31" fmla="*/ 815245 h 1800225"/>
                <a:gd name="connsiteX32" fmla="*/ 84487 w 1638300"/>
                <a:gd name="connsiteY32" fmla="*/ 814483 h 1800225"/>
                <a:gd name="connsiteX33" fmla="*/ 97250 w 1638300"/>
                <a:gd name="connsiteY33" fmla="*/ 797147 h 1800225"/>
                <a:gd name="connsiteX34" fmla="*/ 105251 w 1638300"/>
                <a:gd name="connsiteY34" fmla="*/ 762571 h 1800225"/>
                <a:gd name="connsiteX35" fmla="*/ 111157 w 1638300"/>
                <a:gd name="connsiteY35" fmla="*/ 753904 h 1800225"/>
                <a:gd name="connsiteX36" fmla="*/ 110966 w 1638300"/>
                <a:gd name="connsiteY36" fmla="*/ 748855 h 1800225"/>
                <a:gd name="connsiteX37" fmla="*/ 114205 w 1638300"/>
                <a:gd name="connsiteY37" fmla="*/ 749618 h 1800225"/>
                <a:gd name="connsiteX38" fmla="*/ 124015 w 1638300"/>
                <a:gd name="connsiteY38" fmla="*/ 742760 h 1800225"/>
                <a:gd name="connsiteX39" fmla="*/ 132112 w 1638300"/>
                <a:gd name="connsiteY39" fmla="*/ 749522 h 1800225"/>
                <a:gd name="connsiteX40" fmla="*/ 148018 w 1638300"/>
                <a:gd name="connsiteY40" fmla="*/ 749237 h 1800225"/>
                <a:gd name="connsiteX41" fmla="*/ 148971 w 1638300"/>
                <a:gd name="connsiteY41" fmla="*/ 740473 h 1800225"/>
                <a:gd name="connsiteX42" fmla="*/ 153638 w 1638300"/>
                <a:gd name="connsiteY42" fmla="*/ 732568 h 1800225"/>
                <a:gd name="connsiteX43" fmla="*/ 165830 w 1638300"/>
                <a:gd name="connsiteY43" fmla="*/ 725710 h 1800225"/>
                <a:gd name="connsiteX44" fmla="*/ 176498 w 1638300"/>
                <a:gd name="connsiteY44" fmla="*/ 734568 h 1800225"/>
                <a:gd name="connsiteX45" fmla="*/ 171640 w 1638300"/>
                <a:gd name="connsiteY45" fmla="*/ 745331 h 1800225"/>
                <a:gd name="connsiteX46" fmla="*/ 172593 w 1638300"/>
                <a:gd name="connsiteY46" fmla="*/ 754571 h 1800225"/>
                <a:gd name="connsiteX47" fmla="*/ 168021 w 1638300"/>
                <a:gd name="connsiteY47" fmla="*/ 765810 h 1800225"/>
                <a:gd name="connsiteX48" fmla="*/ 179927 w 1638300"/>
                <a:gd name="connsiteY48" fmla="*/ 778097 h 1800225"/>
                <a:gd name="connsiteX49" fmla="*/ 208883 w 1638300"/>
                <a:gd name="connsiteY49" fmla="*/ 788670 h 1800225"/>
                <a:gd name="connsiteX50" fmla="*/ 222218 w 1638300"/>
                <a:gd name="connsiteY50" fmla="*/ 802005 h 1800225"/>
                <a:gd name="connsiteX51" fmla="*/ 236410 w 1638300"/>
                <a:gd name="connsiteY51" fmla="*/ 806577 h 1800225"/>
                <a:gd name="connsiteX52" fmla="*/ 258318 w 1638300"/>
                <a:gd name="connsiteY52" fmla="*/ 802863 h 1800225"/>
                <a:gd name="connsiteX53" fmla="*/ 289084 w 1638300"/>
                <a:gd name="connsiteY53" fmla="*/ 801529 h 1800225"/>
                <a:gd name="connsiteX54" fmla="*/ 289369 w 1638300"/>
                <a:gd name="connsiteY54" fmla="*/ 803243 h 1800225"/>
                <a:gd name="connsiteX55" fmla="*/ 300418 w 1638300"/>
                <a:gd name="connsiteY55" fmla="*/ 796290 h 1800225"/>
                <a:gd name="connsiteX56" fmla="*/ 313087 w 1638300"/>
                <a:gd name="connsiteY56" fmla="*/ 795052 h 1800225"/>
                <a:gd name="connsiteX57" fmla="*/ 314134 w 1638300"/>
                <a:gd name="connsiteY57" fmla="*/ 790194 h 1800225"/>
                <a:gd name="connsiteX58" fmla="*/ 327946 w 1638300"/>
                <a:gd name="connsiteY58" fmla="*/ 785241 h 1800225"/>
                <a:gd name="connsiteX59" fmla="*/ 331279 w 1638300"/>
                <a:gd name="connsiteY59" fmla="*/ 792289 h 1800225"/>
                <a:gd name="connsiteX60" fmla="*/ 334327 w 1638300"/>
                <a:gd name="connsiteY60" fmla="*/ 791528 h 1800225"/>
                <a:gd name="connsiteX61" fmla="*/ 341662 w 1638300"/>
                <a:gd name="connsiteY61" fmla="*/ 795528 h 1800225"/>
                <a:gd name="connsiteX62" fmla="*/ 349472 w 1638300"/>
                <a:gd name="connsiteY62" fmla="*/ 803243 h 1800225"/>
                <a:gd name="connsiteX63" fmla="*/ 356235 w 1638300"/>
                <a:gd name="connsiteY63" fmla="*/ 795433 h 1800225"/>
                <a:gd name="connsiteX64" fmla="*/ 354521 w 1638300"/>
                <a:gd name="connsiteY64" fmla="*/ 793147 h 1800225"/>
                <a:gd name="connsiteX65" fmla="*/ 357378 w 1638300"/>
                <a:gd name="connsiteY65" fmla="*/ 790099 h 1800225"/>
                <a:gd name="connsiteX66" fmla="*/ 374142 w 1638300"/>
                <a:gd name="connsiteY66" fmla="*/ 781145 h 1800225"/>
                <a:gd name="connsiteX67" fmla="*/ 372523 w 1638300"/>
                <a:gd name="connsiteY67" fmla="*/ 776192 h 1800225"/>
                <a:gd name="connsiteX68" fmla="*/ 376523 w 1638300"/>
                <a:gd name="connsiteY68" fmla="*/ 774764 h 1800225"/>
                <a:gd name="connsiteX69" fmla="*/ 380238 w 1638300"/>
                <a:gd name="connsiteY69" fmla="*/ 764191 h 1800225"/>
                <a:gd name="connsiteX70" fmla="*/ 374904 w 1638300"/>
                <a:gd name="connsiteY70" fmla="*/ 762286 h 1800225"/>
                <a:gd name="connsiteX71" fmla="*/ 375761 w 1638300"/>
                <a:gd name="connsiteY71" fmla="*/ 756381 h 1800225"/>
                <a:gd name="connsiteX72" fmla="*/ 370427 w 1638300"/>
                <a:gd name="connsiteY72" fmla="*/ 756476 h 1800225"/>
                <a:gd name="connsiteX73" fmla="*/ 369951 w 1638300"/>
                <a:gd name="connsiteY73" fmla="*/ 759619 h 1800225"/>
                <a:gd name="connsiteX74" fmla="*/ 362426 w 1638300"/>
                <a:gd name="connsiteY74" fmla="*/ 752951 h 1800225"/>
                <a:gd name="connsiteX75" fmla="*/ 370332 w 1638300"/>
                <a:gd name="connsiteY75" fmla="*/ 736759 h 1800225"/>
                <a:gd name="connsiteX76" fmla="*/ 357283 w 1638300"/>
                <a:gd name="connsiteY76" fmla="*/ 732663 h 1800225"/>
                <a:gd name="connsiteX77" fmla="*/ 359473 w 1638300"/>
                <a:gd name="connsiteY77" fmla="*/ 727139 h 1800225"/>
                <a:gd name="connsiteX78" fmla="*/ 348710 w 1638300"/>
                <a:gd name="connsiteY78" fmla="*/ 720376 h 1800225"/>
                <a:gd name="connsiteX79" fmla="*/ 339090 w 1638300"/>
                <a:gd name="connsiteY79" fmla="*/ 709232 h 1800225"/>
                <a:gd name="connsiteX80" fmla="*/ 347567 w 1638300"/>
                <a:gd name="connsiteY80" fmla="*/ 706850 h 1800225"/>
                <a:gd name="connsiteX81" fmla="*/ 344138 w 1638300"/>
                <a:gd name="connsiteY81" fmla="*/ 699897 h 1800225"/>
                <a:gd name="connsiteX82" fmla="*/ 345472 w 1638300"/>
                <a:gd name="connsiteY82" fmla="*/ 698088 h 1800225"/>
                <a:gd name="connsiteX83" fmla="*/ 341185 w 1638300"/>
                <a:gd name="connsiteY83" fmla="*/ 697802 h 1800225"/>
                <a:gd name="connsiteX84" fmla="*/ 346996 w 1638300"/>
                <a:gd name="connsiteY84" fmla="*/ 690563 h 1800225"/>
                <a:gd name="connsiteX85" fmla="*/ 343948 w 1638300"/>
                <a:gd name="connsiteY85" fmla="*/ 691134 h 1800225"/>
                <a:gd name="connsiteX86" fmla="*/ 343471 w 1638300"/>
                <a:gd name="connsiteY86" fmla="*/ 685705 h 1800225"/>
                <a:gd name="connsiteX87" fmla="*/ 340614 w 1638300"/>
                <a:gd name="connsiteY87" fmla="*/ 685229 h 1800225"/>
                <a:gd name="connsiteX88" fmla="*/ 340423 w 1638300"/>
                <a:gd name="connsiteY88" fmla="*/ 680466 h 1800225"/>
                <a:gd name="connsiteX89" fmla="*/ 336804 w 1638300"/>
                <a:gd name="connsiteY89" fmla="*/ 679228 h 1800225"/>
                <a:gd name="connsiteX90" fmla="*/ 331470 w 1638300"/>
                <a:gd name="connsiteY90" fmla="*/ 666465 h 1800225"/>
                <a:gd name="connsiteX91" fmla="*/ 332613 w 1638300"/>
                <a:gd name="connsiteY91" fmla="*/ 659797 h 1800225"/>
                <a:gd name="connsiteX92" fmla="*/ 339185 w 1638300"/>
                <a:gd name="connsiteY92" fmla="*/ 653987 h 1800225"/>
                <a:gd name="connsiteX93" fmla="*/ 333470 w 1638300"/>
                <a:gd name="connsiteY93" fmla="*/ 651129 h 1800225"/>
                <a:gd name="connsiteX94" fmla="*/ 342138 w 1638300"/>
                <a:gd name="connsiteY94" fmla="*/ 640747 h 1800225"/>
                <a:gd name="connsiteX95" fmla="*/ 333661 w 1638300"/>
                <a:gd name="connsiteY95" fmla="*/ 633413 h 1800225"/>
                <a:gd name="connsiteX96" fmla="*/ 329660 w 1638300"/>
                <a:gd name="connsiteY96" fmla="*/ 635889 h 1800225"/>
                <a:gd name="connsiteX97" fmla="*/ 324231 w 1638300"/>
                <a:gd name="connsiteY97" fmla="*/ 624745 h 1800225"/>
                <a:gd name="connsiteX98" fmla="*/ 321754 w 1638300"/>
                <a:gd name="connsiteY98" fmla="*/ 625412 h 1800225"/>
                <a:gd name="connsiteX99" fmla="*/ 319468 w 1638300"/>
                <a:gd name="connsiteY99" fmla="*/ 619696 h 1800225"/>
                <a:gd name="connsiteX100" fmla="*/ 309562 w 1638300"/>
                <a:gd name="connsiteY100" fmla="*/ 610267 h 1800225"/>
                <a:gd name="connsiteX101" fmla="*/ 302514 w 1638300"/>
                <a:gd name="connsiteY101" fmla="*/ 589693 h 1800225"/>
                <a:gd name="connsiteX102" fmla="*/ 291751 w 1638300"/>
                <a:gd name="connsiteY102" fmla="*/ 572834 h 1800225"/>
                <a:gd name="connsiteX103" fmla="*/ 281559 w 1638300"/>
                <a:gd name="connsiteY103" fmla="*/ 538449 h 1800225"/>
                <a:gd name="connsiteX104" fmla="*/ 286607 w 1638300"/>
                <a:gd name="connsiteY104" fmla="*/ 536163 h 1800225"/>
                <a:gd name="connsiteX105" fmla="*/ 295942 w 1638300"/>
                <a:gd name="connsiteY105" fmla="*/ 538734 h 1800225"/>
                <a:gd name="connsiteX106" fmla="*/ 313182 w 1638300"/>
                <a:gd name="connsiteY106" fmla="*/ 527495 h 1800225"/>
                <a:gd name="connsiteX107" fmla="*/ 317373 w 1638300"/>
                <a:gd name="connsiteY107" fmla="*/ 522541 h 1800225"/>
                <a:gd name="connsiteX108" fmla="*/ 320040 w 1638300"/>
                <a:gd name="connsiteY108" fmla="*/ 510445 h 1800225"/>
                <a:gd name="connsiteX109" fmla="*/ 329565 w 1638300"/>
                <a:gd name="connsiteY109" fmla="*/ 505396 h 1800225"/>
                <a:gd name="connsiteX110" fmla="*/ 330803 w 1638300"/>
                <a:gd name="connsiteY110" fmla="*/ 493014 h 1800225"/>
                <a:gd name="connsiteX111" fmla="*/ 335756 w 1638300"/>
                <a:gd name="connsiteY111" fmla="*/ 488538 h 1800225"/>
                <a:gd name="connsiteX112" fmla="*/ 328898 w 1638300"/>
                <a:gd name="connsiteY112" fmla="*/ 476345 h 1800225"/>
                <a:gd name="connsiteX113" fmla="*/ 331089 w 1638300"/>
                <a:gd name="connsiteY113" fmla="*/ 471583 h 1800225"/>
                <a:gd name="connsiteX114" fmla="*/ 327946 w 1638300"/>
                <a:gd name="connsiteY114" fmla="*/ 464534 h 1800225"/>
                <a:gd name="connsiteX115" fmla="*/ 348329 w 1638300"/>
                <a:gd name="connsiteY115" fmla="*/ 466440 h 1800225"/>
                <a:gd name="connsiteX116" fmla="*/ 362998 w 1638300"/>
                <a:gd name="connsiteY116" fmla="*/ 459772 h 1800225"/>
                <a:gd name="connsiteX117" fmla="*/ 361474 w 1638300"/>
                <a:gd name="connsiteY117" fmla="*/ 454057 h 1800225"/>
                <a:gd name="connsiteX118" fmla="*/ 353758 w 1638300"/>
                <a:gd name="connsiteY118" fmla="*/ 451485 h 1800225"/>
                <a:gd name="connsiteX119" fmla="*/ 348425 w 1638300"/>
                <a:gd name="connsiteY119" fmla="*/ 433387 h 1800225"/>
                <a:gd name="connsiteX120" fmla="*/ 350139 w 1638300"/>
                <a:gd name="connsiteY120" fmla="*/ 423672 h 1800225"/>
                <a:gd name="connsiteX121" fmla="*/ 361283 w 1638300"/>
                <a:gd name="connsiteY121" fmla="*/ 417005 h 1800225"/>
                <a:gd name="connsiteX122" fmla="*/ 364807 w 1638300"/>
                <a:gd name="connsiteY122" fmla="*/ 407194 h 1800225"/>
                <a:gd name="connsiteX123" fmla="*/ 363855 w 1638300"/>
                <a:gd name="connsiteY123" fmla="*/ 398145 h 1800225"/>
                <a:gd name="connsiteX124" fmla="*/ 357854 w 1638300"/>
                <a:gd name="connsiteY124" fmla="*/ 392811 h 1800225"/>
                <a:gd name="connsiteX125" fmla="*/ 359283 w 1638300"/>
                <a:gd name="connsiteY125" fmla="*/ 386429 h 1800225"/>
                <a:gd name="connsiteX126" fmla="*/ 355092 w 1638300"/>
                <a:gd name="connsiteY126" fmla="*/ 385762 h 1800225"/>
                <a:gd name="connsiteX127" fmla="*/ 356902 w 1638300"/>
                <a:gd name="connsiteY127" fmla="*/ 364522 h 1800225"/>
                <a:gd name="connsiteX128" fmla="*/ 325279 w 1638300"/>
                <a:gd name="connsiteY128" fmla="*/ 359664 h 1800225"/>
                <a:gd name="connsiteX129" fmla="*/ 324326 w 1638300"/>
                <a:gd name="connsiteY129" fmla="*/ 367189 h 1800225"/>
                <a:gd name="connsiteX130" fmla="*/ 334423 w 1638300"/>
                <a:gd name="connsiteY130" fmla="*/ 368808 h 1800225"/>
                <a:gd name="connsiteX131" fmla="*/ 330708 w 1638300"/>
                <a:gd name="connsiteY131" fmla="*/ 373856 h 1800225"/>
                <a:gd name="connsiteX132" fmla="*/ 322231 w 1638300"/>
                <a:gd name="connsiteY132" fmla="*/ 378047 h 1800225"/>
                <a:gd name="connsiteX133" fmla="*/ 316611 w 1638300"/>
                <a:gd name="connsiteY133" fmla="*/ 374428 h 1800225"/>
                <a:gd name="connsiteX134" fmla="*/ 321088 w 1638300"/>
                <a:gd name="connsiteY134" fmla="*/ 349377 h 1800225"/>
                <a:gd name="connsiteX135" fmla="*/ 318135 w 1638300"/>
                <a:gd name="connsiteY135" fmla="*/ 347662 h 1800225"/>
                <a:gd name="connsiteX136" fmla="*/ 318802 w 1638300"/>
                <a:gd name="connsiteY136" fmla="*/ 342138 h 1800225"/>
                <a:gd name="connsiteX137" fmla="*/ 314801 w 1638300"/>
                <a:gd name="connsiteY137" fmla="*/ 336709 h 1800225"/>
                <a:gd name="connsiteX138" fmla="*/ 301466 w 1638300"/>
                <a:gd name="connsiteY138" fmla="*/ 329184 h 1800225"/>
                <a:gd name="connsiteX139" fmla="*/ 294227 w 1638300"/>
                <a:gd name="connsiteY139" fmla="*/ 336137 h 1800225"/>
                <a:gd name="connsiteX140" fmla="*/ 288512 w 1638300"/>
                <a:gd name="connsiteY140" fmla="*/ 332042 h 1800225"/>
                <a:gd name="connsiteX141" fmla="*/ 286988 w 1638300"/>
                <a:gd name="connsiteY141" fmla="*/ 334423 h 1800225"/>
                <a:gd name="connsiteX142" fmla="*/ 279463 w 1638300"/>
                <a:gd name="connsiteY142" fmla="*/ 331184 h 1800225"/>
                <a:gd name="connsiteX143" fmla="*/ 271653 w 1638300"/>
                <a:gd name="connsiteY143" fmla="*/ 339185 h 1800225"/>
                <a:gd name="connsiteX144" fmla="*/ 264033 w 1638300"/>
                <a:gd name="connsiteY144" fmla="*/ 332137 h 1800225"/>
                <a:gd name="connsiteX145" fmla="*/ 255365 w 1638300"/>
                <a:gd name="connsiteY145" fmla="*/ 335566 h 1800225"/>
                <a:gd name="connsiteX146" fmla="*/ 251269 w 1638300"/>
                <a:gd name="connsiteY146" fmla="*/ 328899 h 1800225"/>
                <a:gd name="connsiteX147" fmla="*/ 257937 w 1638300"/>
                <a:gd name="connsiteY147" fmla="*/ 319564 h 1800225"/>
                <a:gd name="connsiteX148" fmla="*/ 240411 w 1638300"/>
                <a:gd name="connsiteY148" fmla="*/ 312896 h 1800225"/>
                <a:gd name="connsiteX149" fmla="*/ 236696 w 1638300"/>
                <a:gd name="connsiteY149" fmla="*/ 308801 h 1800225"/>
                <a:gd name="connsiteX150" fmla="*/ 226123 w 1638300"/>
                <a:gd name="connsiteY150" fmla="*/ 312230 h 1800225"/>
                <a:gd name="connsiteX151" fmla="*/ 206692 w 1638300"/>
                <a:gd name="connsiteY151" fmla="*/ 311658 h 1800225"/>
                <a:gd name="connsiteX152" fmla="*/ 208597 w 1638300"/>
                <a:gd name="connsiteY152" fmla="*/ 294989 h 1800225"/>
                <a:gd name="connsiteX153" fmla="*/ 237839 w 1638300"/>
                <a:gd name="connsiteY153" fmla="*/ 268796 h 1800225"/>
                <a:gd name="connsiteX154" fmla="*/ 270129 w 1638300"/>
                <a:gd name="connsiteY154" fmla="*/ 245078 h 1800225"/>
                <a:gd name="connsiteX155" fmla="*/ 267938 w 1638300"/>
                <a:gd name="connsiteY155" fmla="*/ 239554 h 1800225"/>
                <a:gd name="connsiteX156" fmla="*/ 270605 w 1638300"/>
                <a:gd name="connsiteY156" fmla="*/ 233649 h 1800225"/>
                <a:gd name="connsiteX157" fmla="*/ 265938 w 1638300"/>
                <a:gd name="connsiteY157" fmla="*/ 230029 h 1800225"/>
                <a:gd name="connsiteX158" fmla="*/ 273939 w 1638300"/>
                <a:gd name="connsiteY158" fmla="*/ 224314 h 1800225"/>
                <a:gd name="connsiteX159" fmla="*/ 267462 w 1638300"/>
                <a:gd name="connsiteY159" fmla="*/ 215551 h 1800225"/>
                <a:gd name="connsiteX160" fmla="*/ 264985 w 1638300"/>
                <a:gd name="connsiteY160" fmla="*/ 202502 h 1800225"/>
                <a:gd name="connsiteX161" fmla="*/ 279082 w 1638300"/>
                <a:gd name="connsiteY161" fmla="*/ 193072 h 1800225"/>
                <a:gd name="connsiteX162" fmla="*/ 289179 w 1638300"/>
                <a:gd name="connsiteY162" fmla="*/ 195929 h 1800225"/>
                <a:gd name="connsiteX163" fmla="*/ 298609 w 1638300"/>
                <a:gd name="connsiteY163" fmla="*/ 206693 h 1800225"/>
                <a:gd name="connsiteX164" fmla="*/ 305276 w 1638300"/>
                <a:gd name="connsiteY164" fmla="*/ 206502 h 1800225"/>
                <a:gd name="connsiteX165" fmla="*/ 305276 w 1638300"/>
                <a:gd name="connsiteY165" fmla="*/ 209836 h 1800225"/>
                <a:gd name="connsiteX166" fmla="*/ 314611 w 1638300"/>
                <a:gd name="connsiteY166" fmla="*/ 210217 h 1800225"/>
                <a:gd name="connsiteX167" fmla="*/ 314611 w 1638300"/>
                <a:gd name="connsiteY167" fmla="*/ 237839 h 1800225"/>
                <a:gd name="connsiteX168" fmla="*/ 326612 w 1638300"/>
                <a:gd name="connsiteY168" fmla="*/ 237077 h 1800225"/>
                <a:gd name="connsiteX169" fmla="*/ 333470 w 1638300"/>
                <a:gd name="connsiteY169" fmla="*/ 198311 h 1800225"/>
                <a:gd name="connsiteX170" fmla="*/ 339090 w 1638300"/>
                <a:gd name="connsiteY170" fmla="*/ 195072 h 1800225"/>
                <a:gd name="connsiteX171" fmla="*/ 349186 w 1638300"/>
                <a:gd name="connsiteY171" fmla="*/ 180880 h 1800225"/>
                <a:gd name="connsiteX172" fmla="*/ 350139 w 1638300"/>
                <a:gd name="connsiteY172" fmla="*/ 168593 h 1800225"/>
                <a:gd name="connsiteX173" fmla="*/ 359473 w 1638300"/>
                <a:gd name="connsiteY173" fmla="*/ 154115 h 1800225"/>
                <a:gd name="connsiteX174" fmla="*/ 369475 w 1638300"/>
                <a:gd name="connsiteY174" fmla="*/ 153257 h 1800225"/>
                <a:gd name="connsiteX175" fmla="*/ 368427 w 1638300"/>
                <a:gd name="connsiteY175" fmla="*/ 155162 h 1800225"/>
                <a:gd name="connsiteX176" fmla="*/ 399478 w 1638300"/>
                <a:gd name="connsiteY176" fmla="*/ 151543 h 1800225"/>
                <a:gd name="connsiteX177" fmla="*/ 409670 w 1638300"/>
                <a:gd name="connsiteY177" fmla="*/ 143542 h 1800225"/>
                <a:gd name="connsiteX178" fmla="*/ 425291 w 1638300"/>
                <a:gd name="connsiteY178" fmla="*/ 143923 h 1800225"/>
                <a:gd name="connsiteX179" fmla="*/ 431006 w 1638300"/>
                <a:gd name="connsiteY179" fmla="*/ 148685 h 1800225"/>
                <a:gd name="connsiteX180" fmla="*/ 435673 w 1638300"/>
                <a:gd name="connsiteY180" fmla="*/ 158591 h 1800225"/>
                <a:gd name="connsiteX181" fmla="*/ 433864 w 1638300"/>
                <a:gd name="connsiteY181" fmla="*/ 171260 h 1800225"/>
                <a:gd name="connsiteX182" fmla="*/ 447199 w 1638300"/>
                <a:gd name="connsiteY182" fmla="*/ 166021 h 1800225"/>
                <a:gd name="connsiteX183" fmla="*/ 449199 w 1638300"/>
                <a:gd name="connsiteY183" fmla="*/ 173260 h 1800225"/>
                <a:gd name="connsiteX184" fmla="*/ 465010 w 1638300"/>
                <a:gd name="connsiteY184" fmla="*/ 169641 h 1800225"/>
                <a:gd name="connsiteX185" fmla="*/ 489394 w 1638300"/>
                <a:gd name="connsiteY185" fmla="*/ 173641 h 1800225"/>
                <a:gd name="connsiteX186" fmla="*/ 527590 w 1638300"/>
                <a:gd name="connsiteY186" fmla="*/ 191072 h 1800225"/>
                <a:gd name="connsiteX187" fmla="*/ 537496 w 1638300"/>
                <a:gd name="connsiteY187" fmla="*/ 205169 h 1800225"/>
                <a:gd name="connsiteX188" fmla="*/ 559594 w 1638300"/>
                <a:gd name="connsiteY188" fmla="*/ 210884 h 1800225"/>
                <a:gd name="connsiteX189" fmla="*/ 560356 w 1638300"/>
                <a:gd name="connsiteY189" fmla="*/ 213551 h 1800225"/>
                <a:gd name="connsiteX190" fmla="*/ 552640 w 1638300"/>
                <a:gd name="connsiteY190" fmla="*/ 226124 h 1800225"/>
                <a:gd name="connsiteX191" fmla="*/ 551783 w 1638300"/>
                <a:gd name="connsiteY191" fmla="*/ 243269 h 1800225"/>
                <a:gd name="connsiteX192" fmla="*/ 566928 w 1638300"/>
                <a:gd name="connsiteY192" fmla="*/ 247460 h 1800225"/>
                <a:gd name="connsiteX193" fmla="*/ 570547 w 1638300"/>
                <a:gd name="connsiteY193" fmla="*/ 255461 h 1800225"/>
                <a:gd name="connsiteX194" fmla="*/ 576358 w 1638300"/>
                <a:gd name="connsiteY194" fmla="*/ 247269 h 1800225"/>
                <a:gd name="connsiteX195" fmla="*/ 589026 w 1638300"/>
                <a:gd name="connsiteY195" fmla="*/ 239744 h 1800225"/>
                <a:gd name="connsiteX196" fmla="*/ 606742 w 1638300"/>
                <a:gd name="connsiteY196" fmla="*/ 245269 h 1800225"/>
                <a:gd name="connsiteX197" fmla="*/ 614839 w 1638300"/>
                <a:gd name="connsiteY197" fmla="*/ 231553 h 1800225"/>
                <a:gd name="connsiteX198" fmla="*/ 625030 w 1638300"/>
                <a:gd name="connsiteY198" fmla="*/ 222504 h 1800225"/>
                <a:gd name="connsiteX199" fmla="*/ 640556 w 1638300"/>
                <a:gd name="connsiteY199" fmla="*/ 223552 h 1800225"/>
                <a:gd name="connsiteX200" fmla="*/ 659511 w 1638300"/>
                <a:gd name="connsiteY200" fmla="*/ 217646 h 1800225"/>
                <a:gd name="connsiteX201" fmla="*/ 673132 w 1638300"/>
                <a:gd name="connsiteY201" fmla="*/ 208502 h 1800225"/>
                <a:gd name="connsiteX202" fmla="*/ 661416 w 1638300"/>
                <a:gd name="connsiteY202" fmla="*/ 209741 h 1800225"/>
                <a:gd name="connsiteX203" fmla="*/ 653510 w 1638300"/>
                <a:gd name="connsiteY203" fmla="*/ 193167 h 1800225"/>
                <a:gd name="connsiteX204" fmla="*/ 655415 w 1638300"/>
                <a:gd name="connsiteY204" fmla="*/ 174403 h 1800225"/>
                <a:gd name="connsiteX205" fmla="*/ 665417 w 1638300"/>
                <a:gd name="connsiteY205" fmla="*/ 158210 h 1800225"/>
                <a:gd name="connsiteX206" fmla="*/ 669322 w 1638300"/>
                <a:gd name="connsiteY206" fmla="*/ 156972 h 1800225"/>
                <a:gd name="connsiteX207" fmla="*/ 674751 w 1638300"/>
                <a:gd name="connsiteY207" fmla="*/ 166402 h 1800225"/>
                <a:gd name="connsiteX208" fmla="*/ 679609 w 1638300"/>
                <a:gd name="connsiteY208" fmla="*/ 167831 h 1800225"/>
                <a:gd name="connsiteX209" fmla="*/ 674275 w 1638300"/>
                <a:gd name="connsiteY209" fmla="*/ 181261 h 1800225"/>
                <a:gd name="connsiteX210" fmla="*/ 672560 w 1638300"/>
                <a:gd name="connsiteY210" fmla="*/ 195739 h 1800225"/>
                <a:gd name="connsiteX211" fmla="*/ 678085 w 1638300"/>
                <a:gd name="connsiteY211" fmla="*/ 197263 h 1800225"/>
                <a:gd name="connsiteX212" fmla="*/ 680371 w 1638300"/>
                <a:gd name="connsiteY212" fmla="*/ 187547 h 1800225"/>
                <a:gd name="connsiteX213" fmla="*/ 686371 w 1638300"/>
                <a:gd name="connsiteY213" fmla="*/ 189071 h 1800225"/>
                <a:gd name="connsiteX214" fmla="*/ 700945 w 1638300"/>
                <a:gd name="connsiteY214" fmla="*/ 185452 h 1800225"/>
                <a:gd name="connsiteX215" fmla="*/ 707422 w 1638300"/>
                <a:gd name="connsiteY215" fmla="*/ 186595 h 1800225"/>
                <a:gd name="connsiteX216" fmla="*/ 708279 w 1638300"/>
                <a:gd name="connsiteY216" fmla="*/ 169831 h 1800225"/>
                <a:gd name="connsiteX217" fmla="*/ 714470 w 1638300"/>
                <a:gd name="connsiteY217" fmla="*/ 163449 h 1800225"/>
                <a:gd name="connsiteX218" fmla="*/ 723709 w 1638300"/>
                <a:gd name="connsiteY218" fmla="*/ 167640 h 1800225"/>
                <a:gd name="connsiteX219" fmla="*/ 733615 w 1638300"/>
                <a:gd name="connsiteY219" fmla="*/ 165449 h 1800225"/>
                <a:gd name="connsiteX220" fmla="*/ 736092 w 1638300"/>
                <a:gd name="connsiteY220" fmla="*/ 156782 h 1800225"/>
                <a:gd name="connsiteX221" fmla="*/ 728091 w 1638300"/>
                <a:gd name="connsiteY221" fmla="*/ 146114 h 1800225"/>
                <a:gd name="connsiteX222" fmla="*/ 727805 w 1638300"/>
                <a:gd name="connsiteY222" fmla="*/ 133160 h 1800225"/>
                <a:gd name="connsiteX223" fmla="*/ 735139 w 1638300"/>
                <a:gd name="connsiteY223" fmla="*/ 122301 h 1800225"/>
                <a:gd name="connsiteX224" fmla="*/ 753142 w 1638300"/>
                <a:gd name="connsiteY224" fmla="*/ 111919 h 1800225"/>
                <a:gd name="connsiteX225" fmla="*/ 753427 w 1638300"/>
                <a:gd name="connsiteY225" fmla="*/ 107633 h 1800225"/>
                <a:gd name="connsiteX226" fmla="*/ 761714 w 1638300"/>
                <a:gd name="connsiteY226" fmla="*/ 96869 h 1800225"/>
                <a:gd name="connsiteX227" fmla="*/ 763714 w 1638300"/>
                <a:gd name="connsiteY227" fmla="*/ 88964 h 1800225"/>
                <a:gd name="connsiteX228" fmla="*/ 762095 w 1638300"/>
                <a:gd name="connsiteY228" fmla="*/ 78677 h 1800225"/>
                <a:gd name="connsiteX229" fmla="*/ 766000 w 1638300"/>
                <a:gd name="connsiteY229" fmla="*/ 70961 h 1800225"/>
                <a:gd name="connsiteX230" fmla="*/ 779240 w 1638300"/>
                <a:gd name="connsiteY230" fmla="*/ 61912 h 1800225"/>
                <a:gd name="connsiteX231" fmla="*/ 790003 w 1638300"/>
                <a:gd name="connsiteY231" fmla="*/ 36957 h 1800225"/>
                <a:gd name="connsiteX232" fmla="*/ 788479 w 1638300"/>
                <a:gd name="connsiteY232" fmla="*/ 31147 h 1800225"/>
                <a:gd name="connsiteX233" fmla="*/ 794290 w 1638300"/>
                <a:gd name="connsiteY233" fmla="*/ 22193 h 1800225"/>
                <a:gd name="connsiteX234" fmla="*/ 789242 w 1638300"/>
                <a:gd name="connsiteY234" fmla="*/ 12383 h 1800225"/>
                <a:gd name="connsiteX235" fmla="*/ 797433 w 1638300"/>
                <a:gd name="connsiteY235" fmla="*/ 9525 h 1800225"/>
                <a:gd name="connsiteX236" fmla="*/ 803338 w 1638300"/>
                <a:gd name="connsiteY236" fmla="*/ 10763 h 1800225"/>
                <a:gd name="connsiteX237" fmla="*/ 806958 w 1638300"/>
                <a:gd name="connsiteY237" fmla="*/ 17526 h 1800225"/>
                <a:gd name="connsiteX238" fmla="*/ 812101 w 1638300"/>
                <a:gd name="connsiteY238" fmla="*/ 20003 h 1800225"/>
                <a:gd name="connsiteX239" fmla="*/ 826389 w 1638300"/>
                <a:gd name="connsiteY239" fmla="*/ 20860 h 1800225"/>
                <a:gd name="connsiteX240" fmla="*/ 838867 w 1638300"/>
                <a:gd name="connsiteY240" fmla="*/ 15907 h 1800225"/>
                <a:gd name="connsiteX241" fmla="*/ 859631 w 1638300"/>
                <a:gd name="connsiteY241" fmla="*/ 15621 h 1800225"/>
                <a:gd name="connsiteX242" fmla="*/ 862679 w 1638300"/>
                <a:gd name="connsiteY242" fmla="*/ 19526 h 1800225"/>
                <a:gd name="connsiteX243" fmla="*/ 865060 w 1638300"/>
                <a:gd name="connsiteY243" fmla="*/ 50673 h 1800225"/>
                <a:gd name="connsiteX244" fmla="*/ 871157 w 1638300"/>
                <a:gd name="connsiteY244" fmla="*/ 59436 h 1800225"/>
                <a:gd name="connsiteX245" fmla="*/ 883253 w 1638300"/>
                <a:gd name="connsiteY245" fmla="*/ 66294 h 1800225"/>
                <a:gd name="connsiteX246" fmla="*/ 883825 w 1638300"/>
                <a:gd name="connsiteY246" fmla="*/ 73628 h 1800225"/>
                <a:gd name="connsiteX247" fmla="*/ 877729 w 1638300"/>
                <a:gd name="connsiteY247" fmla="*/ 89249 h 1800225"/>
                <a:gd name="connsiteX248" fmla="*/ 880396 w 1638300"/>
                <a:gd name="connsiteY248" fmla="*/ 94679 h 1800225"/>
                <a:gd name="connsiteX249" fmla="*/ 891730 w 1638300"/>
                <a:gd name="connsiteY249" fmla="*/ 108585 h 1800225"/>
                <a:gd name="connsiteX250" fmla="*/ 900493 w 1638300"/>
                <a:gd name="connsiteY250" fmla="*/ 115062 h 1800225"/>
                <a:gd name="connsiteX251" fmla="*/ 902017 w 1638300"/>
                <a:gd name="connsiteY251" fmla="*/ 122968 h 1800225"/>
                <a:gd name="connsiteX252" fmla="*/ 918591 w 1638300"/>
                <a:gd name="connsiteY252" fmla="*/ 122206 h 1800225"/>
                <a:gd name="connsiteX253" fmla="*/ 918400 w 1638300"/>
                <a:gd name="connsiteY253" fmla="*/ 133445 h 1800225"/>
                <a:gd name="connsiteX254" fmla="*/ 928497 w 1638300"/>
                <a:gd name="connsiteY254" fmla="*/ 139541 h 1800225"/>
                <a:gd name="connsiteX255" fmla="*/ 927640 w 1638300"/>
                <a:gd name="connsiteY255" fmla="*/ 143732 h 1800225"/>
                <a:gd name="connsiteX256" fmla="*/ 932307 w 1638300"/>
                <a:gd name="connsiteY256" fmla="*/ 149352 h 1800225"/>
                <a:gd name="connsiteX257" fmla="*/ 955929 w 1638300"/>
                <a:gd name="connsiteY257" fmla="*/ 162687 h 1800225"/>
                <a:gd name="connsiteX258" fmla="*/ 964883 w 1638300"/>
                <a:gd name="connsiteY258" fmla="*/ 161544 h 1800225"/>
                <a:gd name="connsiteX259" fmla="*/ 971074 w 1638300"/>
                <a:gd name="connsiteY259" fmla="*/ 164402 h 1800225"/>
                <a:gd name="connsiteX260" fmla="*/ 977836 w 1638300"/>
                <a:gd name="connsiteY260" fmla="*/ 170688 h 1800225"/>
                <a:gd name="connsiteX261" fmla="*/ 981075 w 1638300"/>
                <a:gd name="connsiteY261" fmla="*/ 183166 h 1800225"/>
                <a:gd name="connsiteX262" fmla="*/ 991076 w 1638300"/>
                <a:gd name="connsiteY262" fmla="*/ 177927 h 1800225"/>
                <a:gd name="connsiteX263" fmla="*/ 992124 w 1638300"/>
                <a:gd name="connsiteY263" fmla="*/ 174784 h 1800225"/>
                <a:gd name="connsiteX264" fmla="*/ 990028 w 1638300"/>
                <a:gd name="connsiteY264" fmla="*/ 175165 h 1800225"/>
                <a:gd name="connsiteX265" fmla="*/ 989552 w 1638300"/>
                <a:gd name="connsiteY265" fmla="*/ 170307 h 1800225"/>
                <a:gd name="connsiteX266" fmla="*/ 1006792 w 1638300"/>
                <a:gd name="connsiteY266" fmla="*/ 155829 h 1800225"/>
                <a:gd name="connsiteX267" fmla="*/ 1007745 w 1638300"/>
                <a:gd name="connsiteY267" fmla="*/ 157353 h 1800225"/>
                <a:gd name="connsiteX268" fmla="*/ 1019842 w 1638300"/>
                <a:gd name="connsiteY268" fmla="*/ 154591 h 1800225"/>
                <a:gd name="connsiteX269" fmla="*/ 1033843 w 1638300"/>
                <a:gd name="connsiteY269" fmla="*/ 160973 h 1800225"/>
                <a:gd name="connsiteX270" fmla="*/ 1037558 w 1638300"/>
                <a:gd name="connsiteY270" fmla="*/ 155543 h 1800225"/>
                <a:gd name="connsiteX271" fmla="*/ 1034986 w 1638300"/>
                <a:gd name="connsiteY271" fmla="*/ 175260 h 1800225"/>
                <a:gd name="connsiteX272" fmla="*/ 1030415 w 1638300"/>
                <a:gd name="connsiteY272" fmla="*/ 185737 h 1800225"/>
                <a:gd name="connsiteX273" fmla="*/ 1031748 w 1638300"/>
                <a:gd name="connsiteY273" fmla="*/ 193358 h 1800225"/>
                <a:gd name="connsiteX274" fmla="*/ 1038892 w 1638300"/>
                <a:gd name="connsiteY274" fmla="*/ 202978 h 1800225"/>
                <a:gd name="connsiteX275" fmla="*/ 1055465 w 1638300"/>
                <a:gd name="connsiteY275" fmla="*/ 217456 h 1800225"/>
                <a:gd name="connsiteX276" fmla="*/ 1058513 w 1638300"/>
                <a:gd name="connsiteY276" fmla="*/ 235458 h 1800225"/>
                <a:gd name="connsiteX277" fmla="*/ 1061942 w 1638300"/>
                <a:gd name="connsiteY277" fmla="*/ 234315 h 1800225"/>
                <a:gd name="connsiteX278" fmla="*/ 1072991 w 1638300"/>
                <a:gd name="connsiteY278" fmla="*/ 211741 h 1800225"/>
                <a:gd name="connsiteX279" fmla="*/ 1069562 w 1638300"/>
                <a:gd name="connsiteY279" fmla="*/ 199549 h 1800225"/>
                <a:gd name="connsiteX280" fmla="*/ 1071277 w 1638300"/>
                <a:gd name="connsiteY280" fmla="*/ 185547 h 1800225"/>
                <a:gd name="connsiteX281" fmla="*/ 1083469 w 1638300"/>
                <a:gd name="connsiteY281" fmla="*/ 163544 h 1800225"/>
                <a:gd name="connsiteX282" fmla="*/ 1089851 w 1638300"/>
                <a:gd name="connsiteY282" fmla="*/ 164878 h 1800225"/>
                <a:gd name="connsiteX283" fmla="*/ 1089469 w 1638300"/>
                <a:gd name="connsiteY283" fmla="*/ 179356 h 1800225"/>
                <a:gd name="connsiteX284" fmla="*/ 1097185 w 1638300"/>
                <a:gd name="connsiteY284" fmla="*/ 182594 h 1800225"/>
                <a:gd name="connsiteX285" fmla="*/ 1097661 w 1638300"/>
                <a:gd name="connsiteY285" fmla="*/ 191167 h 1800225"/>
                <a:gd name="connsiteX286" fmla="*/ 1116711 w 1638300"/>
                <a:gd name="connsiteY286" fmla="*/ 183356 h 1800225"/>
                <a:gd name="connsiteX287" fmla="*/ 1117949 w 1638300"/>
                <a:gd name="connsiteY287" fmla="*/ 191929 h 1800225"/>
                <a:gd name="connsiteX288" fmla="*/ 1120997 w 1638300"/>
                <a:gd name="connsiteY288" fmla="*/ 191357 h 1800225"/>
                <a:gd name="connsiteX289" fmla="*/ 1123569 w 1638300"/>
                <a:gd name="connsiteY289" fmla="*/ 194977 h 1800225"/>
                <a:gd name="connsiteX290" fmla="*/ 1120997 w 1638300"/>
                <a:gd name="connsiteY290" fmla="*/ 200787 h 1800225"/>
                <a:gd name="connsiteX291" fmla="*/ 1124331 w 1638300"/>
                <a:gd name="connsiteY291" fmla="*/ 210788 h 1800225"/>
                <a:gd name="connsiteX292" fmla="*/ 1121283 w 1638300"/>
                <a:gd name="connsiteY292" fmla="*/ 214503 h 1800225"/>
                <a:gd name="connsiteX293" fmla="*/ 1115377 w 1638300"/>
                <a:gd name="connsiteY293" fmla="*/ 215741 h 1800225"/>
                <a:gd name="connsiteX294" fmla="*/ 1116235 w 1638300"/>
                <a:gd name="connsiteY294" fmla="*/ 218504 h 1800225"/>
                <a:gd name="connsiteX295" fmla="*/ 1107662 w 1638300"/>
                <a:gd name="connsiteY295" fmla="*/ 216599 h 1800225"/>
                <a:gd name="connsiteX296" fmla="*/ 1106329 w 1638300"/>
                <a:gd name="connsiteY296" fmla="*/ 220599 h 1800225"/>
                <a:gd name="connsiteX297" fmla="*/ 1131570 w 1638300"/>
                <a:gd name="connsiteY297" fmla="*/ 231172 h 1800225"/>
                <a:gd name="connsiteX298" fmla="*/ 1134046 w 1638300"/>
                <a:gd name="connsiteY298" fmla="*/ 216313 h 1800225"/>
                <a:gd name="connsiteX299" fmla="*/ 1141571 w 1638300"/>
                <a:gd name="connsiteY299" fmla="*/ 218599 h 1800225"/>
                <a:gd name="connsiteX300" fmla="*/ 1151287 w 1638300"/>
                <a:gd name="connsiteY300" fmla="*/ 196406 h 1800225"/>
                <a:gd name="connsiteX301" fmla="*/ 1145762 w 1638300"/>
                <a:gd name="connsiteY301" fmla="*/ 190214 h 1800225"/>
                <a:gd name="connsiteX302" fmla="*/ 1143191 w 1638300"/>
                <a:gd name="connsiteY302" fmla="*/ 192977 h 1800225"/>
                <a:gd name="connsiteX303" fmla="*/ 1144619 w 1638300"/>
                <a:gd name="connsiteY303" fmla="*/ 195167 h 1800225"/>
                <a:gd name="connsiteX304" fmla="*/ 1134713 w 1638300"/>
                <a:gd name="connsiteY304" fmla="*/ 191929 h 1800225"/>
                <a:gd name="connsiteX305" fmla="*/ 1135856 w 1638300"/>
                <a:gd name="connsiteY305" fmla="*/ 185452 h 1800225"/>
                <a:gd name="connsiteX306" fmla="*/ 1147096 w 1638300"/>
                <a:gd name="connsiteY306" fmla="*/ 180499 h 1800225"/>
                <a:gd name="connsiteX307" fmla="*/ 1151573 w 1638300"/>
                <a:gd name="connsiteY307" fmla="*/ 181547 h 1800225"/>
                <a:gd name="connsiteX308" fmla="*/ 1155763 w 1638300"/>
                <a:gd name="connsiteY308" fmla="*/ 173641 h 1800225"/>
                <a:gd name="connsiteX309" fmla="*/ 1162907 w 1638300"/>
                <a:gd name="connsiteY309" fmla="*/ 176308 h 1800225"/>
                <a:gd name="connsiteX310" fmla="*/ 1160812 w 1638300"/>
                <a:gd name="connsiteY310" fmla="*/ 174022 h 1800225"/>
                <a:gd name="connsiteX311" fmla="*/ 1162621 w 1638300"/>
                <a:gd name="connsiteY311" fmla="*/ 174403 h 1800225"/>
                <a:gd name="connsiteX312" fmla="*/ 1173385 w 1638300"/>
                <a:gd name="connsiteY312" fmla="*/ 159734 h 1800225"/>
                <a:gd name="connsiteX313" fmla="*/ 1175099 w 1638300"/>
                <a:gd name="connsiteY313" fmla="*/ 138303 h 1800225"/>
                <a:gd name="connsiteX314" fmla="*/ 1183291 w 1638300"/>
                <a:gd name="connsiteY314" fmla="*/ 125444 h 1800225"/>
                <a:gd name="connsiteX315" fmla="*/ 1179767 w 1638300"/>
                <a:gd name="connsiteY315" fmla="*/ 118491 h 1800225"/>
                <a:gd name="connsiteX316" fmla="*/ 1177195 w 1638300"/>
                <a:gd name="connsiteY316" fmla="*/ 104966 h 1800225"/>
                <a:gd name="connsiteX317" fmla="*/ 1179195 w 1638300"/>
                <a:gd name="connsiteY317" fmla="*/ 102203 h 1800225"/>
                <a:gd name="connsiteX318" fmla="*/ 1174337 w 1638300"/>
                <a:gd name="connsiteY318" fmla="*/ 84011 h 1800225"/>
                <a:gd name="connsiteX319" fmla="*/ 1188053 w 1638300"/>
                <a:gd name="connsiteY319" fmla="*/ 65627 h 1800225"/>
                <a:gd name="connsiteX320" fmla="*/ 1190053 w 1638300"/>
                <a:gd name="connsiteY320" fmla="*/ 58960 h 1800225"/>
                <a:gd name="connsiteX321" fmla="*/ 1207484 w 1638300"/>
                <a:gd name="connsiteY321" fmla="*/ 41910 h 1800225"/>
                <a:gd name="connsiteX322" fmla="*/ 1214818 w 1638300"/>
                <a:gd name="connsiteY322" fmla="*/ 28004 h 1800225"/>
                <a:gd name="connsiteX323" fmla="*/ 1221295 w 1638300"/>
                <a:gd name="connsiteY323" fmla="*/ 27623 h 1800225"/>
                <a:gd name="connsiteX324" fmla="*/ 1224248 w 1638300"/>
                <a:gd name="connsiteY324" fmla="*/ 28766 h 1800225"/>
                <a:gd name="connsiteX325" fmla="*/ 1225677 w 1638300"/>
                <a:gd name="connsiteY325" fmla="*/ 39434 h 1800225"/>
                <a:gd name="connsiteX326" fmla="*/ 1230535 w 1638300"/>
                <a:gd name="connsiteY326" fmla="*/ 43720 h 1800225"/>
                <a:gd name="connsiteX327" fmla="*/ 1229487 w 1638300"/>
                <a:gd name="connsiteY327" fmla="*/ 47149 h 1800225"/>
                <a:gd name="connsiteX328" fmla="*/ 1233678 w 1638300"/>
                <a:gd name="connsiteY328" fmla="*/ 60770 h 1800225"/>
                <a:gd name="connsiteX329" fmla="*/ 1238726 w 1638300"/>
                <a:gd name="connsiteY329" fmla="*/ 63437 h 1800225"/>
                <a:gd name="connsiteX330" fmla="*/ 1242536 w 1638300"/>
                <a:gd name="connsiteY330" fmla="*/ 71724 h 1800225"/>
                <a:gd name="connsiteX331" fmla="*/ 1251966 w 1638300"/>
                <a:gd name="connsiteY331" fmla="*/ 70961 h 1800225"/>
                <a:gd name="connsiteX332" fmla="*/ 1254347 w 1638300"/>
                <a:gd name="connsiteY332" fmla="*/ 75057 h 1800225"/>
                <a:gd name="connsiteX333" fmla="*/ 1252633 w 1638300"/>
                <a:gd name="connsiteY333" fmla="*/ 93726 h 1800225"/>
                <a:gd name="connsiteX334" fmla="*/ 1259300 w 1638300"/>
                <a:gd name="connsiteY334" fmla="*/ 103156 h 1800225"/>
                <a:gd name="connsiteX335" fmla="*/ 1277207 w 1638300"/>
                <a:gd name="connsiteY335" fmla="*/ 106966 h 1800225"/>
                <a:gd name="connsiteX336" fmla="*/ 1287209 w 1638300"/>
                <a:gd name="connsiteY336" fmla="*/ 104680 h 1800225"/>
                <a:gd name="connsiteX337" fmla="*/ 1291876 w 1638300"/>
                <a:gd name="connsiteY337" fmla="*/ 106394 h 1800225"/>
                <a:gd name="connsiteX338" fmla="*/ 1299210 w 1638300"/>
                <a:gd name="connsiteY338" fmla="*/ 115253 h 1800225"/>
                <a:gd name="connsiteX339" fmla="*/ 1294448 w 1638300"/>
                <a:gd name="connsiteY339" fmla="*/ 120301 h 1800225"/>
                <a:gd name="connsiteX340" fmla="*/ 1289590 w 1638300"/>
                <a:gd name="connsiteY340" fmla="*/ 115538 h 1800225"/>
                <a:gd name="connsiteX341" fmla="*/ 1283684 w 1638300"/>
                <a:gd name="connsiteY341" fmla="*/ 117539 h 1800225"/>
                <a:gd name="connsiteX342" fmla="*/ 1270921 w 1638300"/>
                <a:gd name="connsiteY342" fmla="*/ 146590 h 1800225"/>
                <a:gd name="connsiteX343" fmla="*/ 1270159 w 1638300"/>
                <a:gd name="connsiteY343" fmla="*/ 161449 h 1800225"/>
                <a:gd name="connsiteX344" fmla="*/ 1265873 w 1638300"/>
                <a:gd name="connsiteY344" fmla="*/ 166497 h 1800225"/>
                <a:gd name="connsiteX345" fmla="*/ 1262062 w 1638300"/>
                <a:gd name="connsiteY345" fmla="*/ 177641 h 1800225"/>
                <a:gd name="connsiteX346" fmla="*/ 1279112 w 1638300"/>
                <a:gd name="connsiteY346" fmla="*/ 194977 h 1800225"/>
                <a:gd name="connsiteX347" fmla="*/ 1279969 w 1638300"/>
                <a:gd name="connsiteY347" fmla="*/ 198787 h 1800225"/>
                <a:gd name="connsiteX348" fmla="*/ 1285399 w 1638300"/>
                <a:gd name="connsiteY348" fmla="*/ 198120 h 1800225"/>
                <a:gd name="connsiteX349" fmla="*/ 1290066 w 1638300"/>
                <a:gd name="connsiteY349" fmla="*/ 192977 h 1800225"/>
                <a:gd name="connsiteX350" fmla="*/ 1287685 w 1638300"/>
                <a:gd name="connsiteY350" fmla="*/ 191262 h 1800225"/>
                <a:gd name="connsiteX351" fmla="*/ 1281970 w 1638300"/>
                <a:gd name="connsiteY351" fmla="*/ 195262 h 1800225"/>
                <a:gd name="connsiteX352" fmla="*/ 1264253 w 1638300"/>
                <a:gd name="connsiteY352" fmla="*/ 177165 h 1800225"/>
                <a:gd name="connsiteX353" fmla="*/ 1273302 w 1638300"/>
                <a:gd name="connsiteY353" fmla="*/ 162306 h 1800225"/>
                <a:gd name="connsiteX354" fmla="*/ 1273111 w 1638300"/>
                <a:gd name="connsiteY354" fmla="*/ 146780 h 1800225"/>
                <a:gd name="connsiteX355" fmla="*/ 1283684 w 1638300"/>
                <a:gd name="connsiteY355" fmla="*/ 125540 h 1800225"/>
                <a:gd name="connsiteX356" fmla="*/ 1286256 w 1638300"/>
                <a:gd name="connsiteY356" fmla="*/ 128397 h 1800225"/>
                <a:gd name="connsiteX357" fmla="*/ 1284827 w 1638300"/>
                <a:gd name="connsiteY357" fmla="*/ 144780 h 1800225"/>
                <a:gd name="connsiteX358" fmla="*/ 1290066 w 1638300"/>
                <a:gd name="connsiteY358" fmla="*/ 144304 h 1800225"/>
                <a:gd name="connsiteX359" fmla="*/ 1290161 w 1638300"/>
                <a:gd name="connsiteY359" fmla="*/ 141351 h 1800225"/>
                <a:gd name="connsiteX360" fmla="*/ 1297115 w 1638300"/>
                <a:gd name="connsiteY360" fmla="*/ 155829 h 1800225"/>
                <a:gd name="connsiteX361" fmla="*/ 1302734 w 1638300"/>
                <a:gd name="connsiteY361" fmla="*/ 156305 h 1800225"/>
                <a:gd name="connsiteX362" fmla="*/ 1305973 w 1638300"/>
                <a:gd name="connsiteY362" fmla="*/ 152210 h 1800225"/>
                <a:gd name="connsiteX363" fmla="*/ 1309116 w 1638300"/>
                <a:gd name="connsiteY363" fmla="*/ 157734 h 1800225"/>
                <a:gd name="connsiteX364" fmla="*/ 1319022 w 1638300"/>
                <a:gd name="connsiteY364" fmla="*/ 160592 h 1800225"/>
                <a:gd name="connsiteX365" fmla="*/ 1315974 w 1638300"/>
                <a:gd name="connsiteY365" fmla="*/ 165830 h 1800225"/>
                <a:gd name="connsiteX366" fmla="*/ 1321022 w 1638300"/>
                <a:gd name="connsiteY366" fmla="*/ 165640 h 1800225"/>
                <a:gd name="connsiteX367" fmla="*/ 1320546 w 1638300"/>
                <a:gd name="connsiteY367" fmla="*/ 168402 h 1800225"/>
                <a:gd name="connsiteX368" fmla="*/ 1323213 w 1638300"/>
                <a:gd name="connsiteY368" fmla="*/ 169926 h 1800225"/>
                <a:gd name="connsiteX369" fmla="*/ 1313783 w 1638300"/>
                <a:gd name="connsiteY369" fmla="*/ 176975 h 1800225"/>
                <a:gd name="connsiteX370" fmla="*/ 1310164 w 1638300"/>
                <a:gd name="connsiteY370" fmla="*/ 174689 h 1800225"/>
                <a:gd name="connsiteX371" fmla="*/ 1315021 w 1638300"/>
                <a:gd name="connsiteY371" fmla="*/ 167450 h 1800225"/>
                <a:gd name="connsiteX372" fmla="*/ 1309592 w 1638300"/>
                <a:gd name="connsiteY372" fmla="*/ 163830 h 1800225"/>
                <a:gd name="connsiteX373" fmla="*/ 1312164 w 1638300"/>
                <a:gd name="connsiteY373" fmla="*/ 167640 h 1800225"/>
                <a:gd name="connsiteX374" fmla="*/ 1304830 w 1638300"/>
                <a:gd name="connsiteY374" fmla="*/ 174689 h 1800225"/>
                <a:gd name="connsiteX375" fmla="*/ 1308449 w 1638300"/>
                <a:gd name="connsiteY375" fmla="*/ 176212 h 1800225"/>
                <a:gd name="connsiteX376" fmla="*/ 1307497 w 1638300"/>
                <a:gd name="connsiteY376" fmla="*/ 178308 h 1800225"/>
                <a:gd name="connsiteX377" fmla="*/ 1313402 w 1638300"/>
                <a:gd name="connsiteY377" fmla="*/ 184595 h 1800225"/>
                <a:gd name="connsiteX378" fmla="*/ 1311974 w 1638300"/>
                <a:gd name="connsiteY378" fmla="*/ 186119 h 1800225"/>
                <a:gd name="connsiteX379" fmla="*/ 1318832 w 1638300"/>
                <a:gd name="connsiteY379" fmla="*/ 188024 h 1800225"/>
                <a:gd name="connsiteX380" fmla="*/ 1322260 w 1638300"/>
                <a:gd name="connsiteY380" fmla="*/ 183452 h 1800225"/>
                <a:gd name="connsiteX381" fmla="*/ 1319975 w 1638300"/>
                <a:gd name="connsiteY381" fmla="*/ 189167 h 1800225"/>
                <a:gd name="connsiteX382" fmla="*/ 1326737 w 1638300"/>
                <a:gd name="connsiteY382" fmla="*/ 195358 h 1800225"/>
                <a:gd name="connsiteX383" fmla="*/ 1317879 w 1638300"/>
                <a:gd name="connsiteY383" fmla="*/ 199073 h 1800225"/>
                <a:gd name="connsiteX384" fmla="*/ 1313212 w 1638300"/>
                <a:gd name="connsiteY384" fmla="*/ 195644 h 1800225"/>
                <a:gd name="connsiteX385" fmla="*/ 1305782 w 1638300"/>
                <a:gd name="connsiteY385" fmla="*/ 196215 h 1800225"/>
                <a:gd name="connsiteX386" fmla="*/ 1302639 w 1638300"/>
                <a:gd name="connsiteY386" fmla="*/ 212217 h 1800225"/>
                <a:gd name="connsiteX387" fmla="*/ 1304639 w 1638300"/>
                <a:gd name="connsiteY387" fmla="*/ 213551 h 1800225"/>
                <a:gd name="connsiteX388" fmla="*/ 1303687 w 1638300"/>
                <a:gd name="connsiteY388" fmla="*/ 217361 h 1800225"/>
                <a:gd name="connsiteX389" fmla="*/ 1316641 w 1638300"/>
                <a:gd name="connsiteY389" fmla="*/ 221933 h 1800225"/>
                <a:gd name="connsiteX390" fmla="*/ 1321499 w 1638300"/>
                <a:gd name="connsiteY390" fmla="*/ 212789 h 1800225"/>
                <a:gd name="connsiteX391" fmla="*/ 1327118 w 1638300"/>
                <a:gd name="connsiteY391" fmla="*/ 214884 h 1800225"/>
                <a:gd name="connsiteX392" fmla="*/ 1328166 w 1638300"/>
                <a:gd name="connsiteY392" fmla="*/ 209741 h 1800225"/>
                <a:gd name="connsiteX393" fmla="*/ 1327880 w 1638300"/>
                <a:gd name="connsiteY393" fmla="*/ 214312 h 1800225"/>
                <a:gd name="connsiteX394" fmla="*/ 1325309 w 1638300"/>
                <a:gd name="connsiteY394" fmla="*/ 218789 h 1800225"/>
                <a:gd name="connsiteX395" fmla="*/ 1326166 w 1638300"/>
                <a:gd name="connsiteY395" fmla="*/ 240506 h 1800225"/>
                <a:gd name="connsiteX396" fmla="*/ 1346454 w 1638300"/>
                <a:gd name="connsiteY396" fmla="*/ 278321 h 1800225"/>
                <a:gd name="connsiteX397" fmla="*/ 1353979 w 1638300"/>
                <a:gd name="connsiteY397" fmla="*/ 287465 h 1800225"/>
                <a:gd name="connsiteX398" fmla="*/ 1354360 w 1638300"/>
                <a:gd name="connsiteY398" fmla="*/ 291751 h 1800225"/>
                <a:gd name="connsiteX399" fmla="*/ 1371886 w 1638300"/>
                <a:gd name="connsiteY399" fmla="*/ 286607 h 1800225"/>
                <a:gd name="connsiteX400" fmla="*/ 1401127 w 1638300"/>
                <a:gd name="connsiteY400" fmla="*/ 271558 h 1800225"/>
                <a:gd name="connsiteX401" fmla="*/ 1419987 w 1638300"/>
                <a:gd name="connsiteY401" fmla="*/ 268129 h 1800225"/>
                <a:gd name="connsiteX402" fmla="*/ 1428559 w 1638300"/>
                <a:gd name="connsiteY402" fmla="*/ 269272 h 1800225"/>
                <a:gd name="connsiteX403" fmla="*/ 1427988 w 1638300"/>
                <a:gd name="connsiteY403" fmla="*/ 276892 h 1800225"/>
                <a:gd name="connsiteX404" fmla="*/ 1422559 w 1638300"/>
                <a:gd name="connsiteY404" fmla="*/ 281654 h 1800225"/>
                <a:gd name="connsiteX405" fmla="*/ 1424178 w 1638300"/>
                <a:gd name="connsiteY405" fmla="*/ 284988 h 1800225"/>
                <a:gd name="connsiteX406" fmla="*/ 1426654 w 1638300"/>
                <a:gd name="connsiteY406" fmla="*/ 284702 h 1800225"/>
                <a:gd name="connsiteX407" fmla="*/ 1427702 w 1638300"/>
                <a:gd name="connsiteY407" fmla="*/ 295561 h 1800225"/>
                <a:gd name="connsiteX408" fmla="*/ 1427702 w 1638300"/>
                <a:gd name="connsiteY408" fmla="*/ 303562 h 1800225"/>
                <a:gd name="connsiteX409" fmla="*/ 1423797 w 1638300"/>
                <a:gd name="connsiteY409" fmla="*/ 307943 h 1800225"/>
                <a:gd name="connsiteX410" fmla="*/ 1428083 w 1638300"/>
                <a:gd name="connsiteY410" fmla="*/ 306800 h 1800225"/>
                <a:gd name="connsiteX411" fmla="*/ 1427607 w 1638300"/>
                <a:gd name="connsiteY411" fmla="*/ 328232 h 1800225"/>
                <a:gd name="connsiteX412" fmla="*/ 1423035 w 1638300"/>
                <a:gd name="connsiteY412" fmla="*/ 330708 h 1800225"/>
                <a:gd name="connsiteX413" fmla="*/ 1429798 w 1638300"/>
                <a:gd name="connsiteY413" fmla="*/ 333566 h 1800225"/>
                <a:gd name="connsiteX414" fmla="*/ 1428464 w 1638300"/>
                <a:gd name="connsiteY414" fmla="*/ 330613 h 1800225"/>
                <a:gd name="connsiteX415" fmla="*/ 1436465 w 1638300"/>
                <a:gd name="connsiteY415" fmla="*/ 341091 h 1800225"/>
                <a:gd name="connsiteX416" fmla="*/ 1447514 w 1638300"/>
                <a:gd name="connsiteY416" fmla="*/ 345377 h 1800225"/>
                <a:gd name="connsiteX417" fmla="*/ 1461611 w 1638300"/>
                <a:gd name="connsiteY417" fmla="*/ 341852 h 1800225"/>
                <a:gd name="connsiteX418" fmla="*/ 1472565 w 1638300"/>
                <a:gd name="connsiteY418" fmla="*/ 335471 h 1800225"/>
                <a:gd name="connsiteX419" fmla="*/ 1487138 w 1638300"/>
                <a:gd name="connsiteY419" fmla="*/ 340805 h 1800225"/>
                <a:gd name="connsiteX420" fmla="*/ 1482661 w 1638300"/>
                <a:gd name="connsiteY420" fmla="*/ 354425 h 1800225"/>
                <a:gd name="connsiteX421" fmla="*/ 1484852 w 1638300"/>
                <a:gd name="connsiteY421" fmla="*/ 362331 h 1800225"/>
                <a:gd name="connsiteX422" fmla="*/ 1480566 w 1638300"/>
                <a:gd name="connsiteY422" fmla="*/ 373094 h 1800225"/>
                <a:gd name="connsiteX423" fmla="*/ 1486091 w 1638300"/>
                <a:gd name="connsiteY423" fmla="*/ 368903 h 1800225"/>
                <a:gd name="connsiteX424" fmla="*/ 1491139 w 1638300"/>
                <a:gd name="connsiteY424" fmla="*/ 375857 h 1800225"/>
                <a:gd name="connsiteX425" fmla="*/ 1497520 w 1638300"/>
                <a:gd name="connsiteY425" fmla="*/ 372428 h 1800225"/>
                <a:gd name="connsiteX426" fmla="*/ 1501807 w 1638300"/>
                <a:gd name="connsiteY426" fmla="*/ 376524 h 1800225"/>
                <a:gd name="connsiteX427" fmla="*/ 1497997 w 1638300"/>
                <a:gd name="connsiteY427" fmla="*/ 379381 h 1800225"/>
                <a:gd name="connsiteX428" fmla="*/ 1507045 w 1638300"/>
                <a:gd name="connsiteY428" fmla="*/ 410337 h 1800225"/>
                <a:gd name="connsiteX429" fmla="*/ 1524191 w 1638300"/>
                <a:gd name="connsiteY429" fmla="*/ 415576 h 1800225"/>
                <a:gd name="connsiteX430" fmla="*/ 1518190 w 1638300"/>
                <a:gd name="connsiteY430" fmla="*/ 429292 h 1800225"/>
                <a:gd name="connsiteX431" fmla="*/ 1520857 w 1638300"/>
                <a:gd name="connsiteY431" fmla="*/ 429959 h 1800225"/>
                <a:gd name="connsiteX432" fmla="*/ 1520285 w 1638300"/>
                <a:gd name="connsiteY432" fmla="*/ 431959 h 1800225"/>
                <a:gd name="connsiteX433" fmla="*/ 1501235 w 1638300"/>
                <a:gd name="connsiteY433" fmla="*/ 455009 h 1800225"/>
                <a:gd name="connsiteX434" fmla="*/ 1488091 w 1638300"/>
                <a:gd name="connsiteY434" fmla="*/ 462629 h 1800225"/>
                <a:gd name="connsiteX435" fmla="*/ 1477232 w 1638300"/>
                <a:gd name="connsiteY435" fmla="*/ 473107 h 1800225"/>
                <a:gd name="connsiteX436" fmla="*/ 1458182 w 1638300"/>
                <a:gd name="connsiteY436" fmla="*/ 483775 h 1800225"/>
                <a:gd name="connsiteX437" fmla="*/ 1453420 w 1638300"/>
                <a:gd name="connsiteY437" fmla="*/ 495967 h 1800225"/>
                <a:gd name="connsiteX438" fmla="*/ 1457801 w 1638300"/>
                <a:gd name="connsiteY438" fmla="*/ 510159 h 1800225"/>
                <a:gd name="connsiteX439" fmla="*/ 1472660 w 1638300"/>
                <a:gd name="connsiteY439" fmla="*/ 514160 h 1800225"/>
                <a:gd name="connsiteX440" fmla="*/ 1480376 w 1638300"/>
                <a:gd name="connsiteY440" fmla="*/ 510730 h 1800225"/>
                <a:gd name="connsiteX441" fmla="*/ 1488662 w 1638300"/>
                <a:gd name="connsiteY441" fmla="*/ 515398 h 1800225"/>
                <a:gd name="connsiteX442" fmla="*/ 1487234 w 1638300"/>
                <a:gd name="connsiteY442" fmla="*/ 525209 h 1800225"/>
                <a:gd name="connsiteX443" fmla="*/ 1489138 w 1638300"/>
                <a:gd name="connsiteY443" fmla="*/ 529400 h 1800225"/>
                <a:gd name="connsiteX444" fmla="*/ 1484281 w 1638300"/>
                <a:gd name="connsiteY444" fmla="*/ 537782 h 1800225"/>
                <a:gd name="connsiteX445" fmla="*/ 1490472 w 1638300"/>
                <a:gd name="connsiteY445" fmla="*/ 548069 h 1800225"/>
                <a:gd name="connsiteX446" fmla="*/ 1490091 w 1638300"/>
                <a:gd name="connsiteY446" fmla="*/ 555213 h 1800225"/>
                <a:gd name="connsiteX447" fmla="*/ 1485995 w 1638300"/>
                <a:gd name="connsiteY447" fmla="*/ 560070 h 1800225"/>
                <a:gd name="connsiteX448" fmla="*/ 1490948 w 1638300"/>
                <a:gd name="connsiteY448" fmla="*/ 569976 h 1800225"/>
                <a:gd name="connsiteX449" fmla="*/ 1490567 w 1638300"/>
                <a:gd name="connsiteY449" fmla="*/ 584168 h 1800225"/>
                <a:gd name="connsiteX450" fmla="*/ 1502378 w 1638300"/>
                <a:gd name="connsiteY450" fmla="*/ 593313 h 1800225"/>
                <a:gd name="connsiteX451" fmla="*/ 1512760 w 1638300"/>
                <a:gd name="connsiteY451" fmla="*/ 595217 h 1800225"/>
                <a:gd name="connsiteX452" fmla="*/ 1526953 w 1638300"/>
                <a:gd name="connsiteY452" fmla="*/ 589026 h 1800225"/>
                <a:gd name="connsiteX453" fmla="*/ 1544860 w 1638300"/>
                <a:gd name="connsiteY453" fmla="*/ 594360 h 1800225"/>
                <a:gd name="connsiteX454" fmla="*/ 1564481 w 1638300"/>
                <a:gd name="connsiteY454" fmla="*/ 580644 h 1800225"/>
                <a:gd name="connsiteX455" fmla="*/ 1571720 w 1638300"/>
                <a:gd name="connsiteY455" fmla="*/ 582168 h 1800225"/>
                <a:gd name="connsiteX456" fmla="*/ 1590675 w 1638300"/>
                <a:gd name="connsiteY456" fmla="*/ 597122 h 1800225"/>
                <a:gd name="connsiteX457" fmla="*/ 1607629 w 1638300"/>
                <a:gd name="connsiteY457" fmla="*/ 598837 h 1800225"/>
                <a:gd name="connsiteX458" fmla="*/ 1627918 w 1638300"/>
                <a:gd name="connsiteY458" fmla="*/ 605885 h 1800225"/>
                <a:gd name="connsiteX459" fmla="*/ 1634490 w 1638300"/>
                <a:gd name="connsiteY459" fmla="*/ 604838 h 1800225"/>
                <a:gd name="connsiteX460" fmla="*/ 1632013 w 1638300"/>
                <a:gd name="connsiteY460" fmla="*/ 611981 h 1800225"/>
                <a:gd name="connsiteX461" fmla="*/ 1635347 w 1638300"/>
                <a:gd name="connsiteY461" fmla="*/ 620268 h 1800225"/>
                <a:gd name="connsiteX462" fmla="*/ 1636014 w 1638300"/>
                <a:gd name="connsiteY462" fmla="*/ 632460 h 1800225"/>
                <a:gd name="connsiteX463" fmla="*/ 1628489 w 1638300"/>
                <a:gd name="connsiteY463" fmla="*/ 653605 h 1800225"/>
                <a:gd name="connsiteX464" fmla="*/ 1618298 w 1638300"/>
                <a:gd name="connsiteY464" fmla="*/ 654558 h 1800225"/>
                <a:gd name="connsiteX465" fmla="*/ 1602962 w 1638300"/>
                <a:gd name="connsiteY465" fmla="*/ 675608 h 1800225"/>
                <a:gd name="connsiteX466" fmla="*/ 1590484 w 1638300"/>
                <a:gd name="connsiteY466" fmla="*/ 683609 h 1800225"/>
                <a:gd name="connsiteX467" fmla="*/ 1584103 w 1638300"/>
                <a:gd name="connsiteY467" fmla="*/ 691420 h 1800225"/>
                <a:gd name="connsiteX468" fmla="*/ 1573911 w 1638300"/>
                <a:gd name="connsiteY468" fmla="*/ 695992 h 1800225"/>
                <a:gd name="connsiteX469" fmla="*/ 1568291 w 1638300"/>
                <a:gd name="connsiteY469" fmla="*/ 708184 h 1800225"/>
                <a:gd name="connsiteX470" fmla="*/ 1556099 w 1638300"/>
                <a:gd name="connsiteY470" fmla="*/ 718566 h 1800225"/>
                <a:gd name="connsiteX471" fmla="*/ 1536668 w 1638300"/>
                <a:gd name="connsiteY471" fmla="*/ 724853 h 1800225"/>
                <a:gd name="connsiteX472" fmla="*/ 1540193 w 1638300"/>
                <a:gd name="connsiteY472" fmla="*/ 731425 h 1800225"/>
                <a:gd name="connsiteX473" fmla="*/ 1524571 w 1638300"/>
                <a:gd name="connsiteY473" fmla="*/ 752380 h 1800225"/>
                <a:gd name="connsiteX474" fmla="*/ 1515523 w 1638300"/>
                <a:gd name="connsiteY474" fmla="*/ 759333 h 1800225"/>
                <a:gd name="connsiteX475" fmla="*/ 1508188 w 1638300"/>
                <a:gd name="connsiteY475" fmla="*/ 776192 h 1800225"/>
                <a:gd name="connsiteX476" fmla="*/ 1503998 w 1638300"/>
                <a:gd name="connsiteY476" fmla="*/ 776859 h 1800225"/>
                <a:gd name="connsiteX477" fmla="*/ 1495996 w 1638300"/>
                <a:gd name="connsiteY477" fmla="*/ 786384 h 1800225"/>
                <a:gd name="connsiteX478" fmla="*/ 1487615 w 1638300"/>
                <a:gd name="connsiteY478" fmla="*/ 786384 h 1800225"/>
                <a:gd name="connsiteX479" fmla="*/ 1472279 w 1638300"/>
                <a:gd name="connsiteY479" fmla="*/ 802005 h 1800225"/>
                <a:gd name="connsiteX480" fmla="*/ 1468184 w 1638300"/>
                <a:gd name="connsiteY480" fmla="*/ 799338 h 1800225"/>
                <a:gd name="connsiteX481" fmla="*/ 1456373 w 1638300"/>
                <a:gd name="connsiteY481" fmla="*/ 809435 h 1800225"/>
                <a:gd name="connsiteX482" fmla="*/ 1444180 w 1638300"/>
                <a:gd name="connsiteY482" fmla="*/ 825913 h 1800225"/>
                <a:gd name="connsiteX483" fmla="*/ 1443990 w 1638300"/>
                <a:gd name="connsiteY483" fmla="*/ 828485 h 1800225"/>
                <a:gd name="connsiteX484" fmla="*/ 1446467 w 1638300"/>
                <a:gd name="connsiteY484" fmla="*/ 828866 h 1800225"/>
                <a:gd name="connsiteX485" fmla="*/ 1445324 w 1638300"/>
                <a:gd name="connsiteY485" fmla="*/ 834962 h 1800225"/>
                <a:gd name="connsiteX486" fmla="*/ 1441609 w 1638300"/>
                <a:gd name="connsiteY486" fmla="*/ 830009 h 1800225"/>
                <a:gd name="connsiteX487" fmla="*/ 1441228 w 1638300"/>
                <a:gd name="connsiteY487" fmla="*/ 833724 h 1800225"/>
                <a:gd name="connsiteX488" fmla="*/ 1430845 w 1638300"/>
                <a:gd name="connsiteY488" fmla="*/ 833628 h 1800225"/>
                <a:gd name="connsiteX489" fmla="*/ 1424940 w 1638300"/>
                <a:gd name="connsiteY489" fmla="*/ 839534 h 1800225"/>
                <a:gd name="connsiteX490" fmla="*/ 1425321 w 1638300"/>
                <a:gd name="connsiteY490" fmla="*/ 845534 h 1800225"/>
                <a:gd name="connsiteX491" fmla="*/ 1423321 w 1638300"/>
                <a:gd name="connsiteY491" fmla="*/ 846297 h 1800225"/>
                <a:gd name="connsiteX492" fmla="*/ 1419701 w 1638300"/>
                <a:gd name="connsiteY492" fmla="*/ 861156 h 1800225"/>
                <a:gd name="connsiteX493" fmla="*/ 1415605 w 1638300"/>
                <a:gd name="connsiteY493" fmla="*/ 859536 h 1800225"/>
                <a:gd name="connsiteX494" fmla="*/ 1408652 w 1638300"/>
                <a:gd name="connsiteY494" fmla="*/ 862584 h 1800225"/>
                <a:gd name="connsiteX495" fmla="*/ 1401318 w 1638300"/>
                <a:gd name="connsiteY495" fmla="*/ 857726 h 1800225"/>
                <a:gd name="connsiteX496" fmla="*/ 1398365 w 1638300"/>
                <a:gd name="connsiteY496" fmla="*/ 859346 h 1800225"/>
                <a:gd name="connsiteX497" fmla="*/ 1396841 w 1638300"/>
                <a:gd name="connsiteY497" fmla="*/ 856488 h 1800225"/>
                <a:gd name="connsiteX498" fmla="*/ 1387793 w 1638300"/>
                <a:gd name="connsiteY498" fmla="*/ 860679 h 1800225"/>
                <a:gd name="connsiteX499" fmla="*/ 1383316 w 1638300"/>
                <a:gd name="connsiteY499" fmla="*/ 870395 h 1800225"/>
                <a:gd name="connsiteX500" fmla="*/ 1372934 w 1638300"/>
                <a:gd name="connsiteY500" fmla="*/ 863537 h 1800225"/>
                <a:gd name="connsiteX501" fmla="*/ 1369885 w 1638300"/>
                <a:gd name="connsiteY501" fmla="*/ 866585 h 1800225"/>
                <a:gd name="connsiteX502" fmla="*/ 1365885 w 1638300"/>
                <a:gd name="connsiteY502" fmla="*/ 866204 h 1800225"/>
                <a:gd name="connsiteX503" fmla="*/ 1363694 w 1638300"/>
                <a:gd name="connsiteY503" fmla="*/ 869728 h 1800225"/>
                <a:gd name="connsiteX504" fmla="*/ 1371314 w 1638300"/>
                <a:gd name="connsiteY504" fmla="*/ 883063 h 1800225"/>
                <a:gd name="connsiteX505" fmla="*/ 1369981 w 1638300"/>
                <a:gd name="connsiteY505" fmla="*/ 892302 h 1800225"/>
                <a:gd name="connsiteX506" fmla="*/ 1376458 w 1638300"/>
                <a:gd name="connsiteY506" fmla="*/ 892302 h 1800225"/>
                <a:gd name="connsiteX507" fmla="*/ 1387507 w 1638300"/>
                <a:gd name="connsiteY507" fmla="*/ 907732 h 1800225"/>
                <a:gd name="connsiteX508" fmla="*/ 1394174 w 1638300"/>
                <a:gd name="connsiteY508" fmla="*/ 902970 h 1800225"/>
                <a:gd name="connsiteX509" fmla="*/ 1395222 w 1638300"/>
                <a:gd name="connsiteY509" fmla="*/ 906018 h 1800225"/>
                <a:gd name="connsiteX510" fmla="*/ 1401604 w 1638300"/>
                <a:gd name="connsiteY510" fmla="*/ 904875 h 1800225"/>
                <a:gd name="connsiteX511" fmla="*/ 1403794 w 1638300"/>
                <a:gd name="connsiteY511" fmla="*/ 912114 h 1800225"/>
                <a:gd name="connsiteX512" fmla="*/ 1409033 w 1638300"/>
                <a:gd name="connsiteY512" fmla="*/ 910590 h 1800225"/>
                <a:gd name="connsiteX513" fmla="*/ 1409509 w 1638300"/>
                <a:gd name="connsiteY513" fmla="*/ 912876 h 1800225"/>
                <a:gd name="connsiteX514" fmla="*/ 1404557 w 1638300"/>
                <a:gd name="connsiteY514" fmla="*/ 924401 h 1800225"/>
                <a:gd name="connsiteX515" fmla="*/ 1414462 w 1638300"/>
                <a:gd name="connsiteY515" fmla="*/ 931164 h 1800225"/>
                <a:gd name="connsiteX516" fmla="*/ 1421035 w 1638300"/>
                <a:gd name="connsiteY516" fmla="*/ 929735 h 1800225"/>
                <a:gd name="connsiteX517" fmla="*/ 1419987 w 1638300"/>
                <a:gd name="connsiteY517" fmla="*/ 946785 h 1800225"/>
                <a:gd name="connsiteX518" fmla="*/ 1416082 w 1638300"/>
                <a:gd name="connsiteY518" fmla="*/ 946785 h 1800225"/>
                <a:gd name="connsiteX519" fmla="*/ 1413510 w 1638300"/>
                <a:gd name="connsiteY519" fmla="*/ 965359 h 1800225"/>
                <a:gd name="connsiteX520" fmla="*/ 1418939 w 1638300"/>
                <a:gd name="connsiteY520" fmla="*/ 968883 h 1800225"/>
                <a:gd name="connsiteX521" fmla="*/ 1391793 w 1638300"/>
                <a:gd name="connsiteY521" fmla="*/ 983552 h 1800225"/>
                <a:gd name="connsiteX522" fmla="*/ 1386840 w 1638300"/>
                <a:gd name="connsiteY522" fmla="*/ 989457 h 1800225"/>
                <a:gd name="connsiteX523" fmla="*/ 1387411 w 1638300"/>
                <a:gd name="connsiteY523" fmla="*/ 992791 h 1800225"/>
                <a:gd name="connsiteX524" fmla="*/ 1377886 w 1638300"/>
                <a:gd name="connsiteY524" fmla="*/ 989076 h 1800225"/>
                <a:gd name="connsiteX525" fmla="*/ 1360265 w 1638300"/>
                <a:gd name="connsiteY525" fmla="*/ 967740 h 1800225"/>
                <a:gd name="connsiteX526" fmla="*/ 1348645 w 1638300"/>
                <a:gd name="connsiteY526" fmla="*/ 966121 h 1800225"/>
                <a:gd name="connsiteX527" fmla="*/ 1311974 w 1638300"/>
                <a:gd name="connsiteY527" fmla="*/ 982789 h 1800225"/>
                <a:gd name="connsiteX528" fmla="*/ 1290733 w 1638300"/>
                <a:gd name="connsiteY528" fmla="*/ 999744 h 1800225"/>
                <a:gd name="connsiteX529" fmla="*/ 1281779 w 1638300"/>
                <a:gd name="connsiteY529" fmla="*/ 990695 h 1800225"/>
                <a:gd name="connsiteX530" fmla="*/ 1272254 w 1638300"/>
                <a:gd name="connsiteY530" fmla="*/ 999077 h 1800225"/>
                <a:gd name="connsiteX531" fmla="*/ 1255681 w 1638300"/>
                <a:gd name="connsiteY531" fmla="*/ 1003268 h 1800225"/>
                <a:gd name="connsiteX532" fmla="*/ 1239584 w 1638300"/>
                <a:gd name="connsiteY532" fmla="*/ 1022699 h 1800225"/>
                <a:gd name="connsiteX533" fmla="*/ 1234250 w 1638300"/>
                <a:gd name="connsiteY533" fmla="*/ 1019080 h 1800225"/>
                <a:gd name="connsiteX534" fmla="*/ 1220629 w 1638300"/>
                <a:gd name="connsiteY534" fmla="*/ 988695 h 1800225"/>
                <a:gd name="connsiteX535" fmla="*/ 1215485 w 1638300"/>
                <a:gd name="connsiteY535" fmla="*/ 986409 h 1800225"/>
                <a:gd name="connsiteX536" fmla="*/ 1222724 w 1638300"/>
                <a:gd name="connsiteY536" fmla="*/ 974598 h 1800225"/>
                <a:gd name="connsiteX537" fmla="*/ 1221581 w 1638300"/>
                <a:gd name="connsiteY537" fmla="*/ 969264 h 1800225"/>
                <a:gd name="connsiteX538" fmla="*/ 1203960 w 1638300"/>
                <a:gd name="connsiteY538" fmla="*/ 966121 h 1800225"/>
                <a:gd name="connsiteX539" fmla="*/ 1197007 w 1638300"/>
                <a:gd name="connsiteY539" fmla="*/ 968121 h 1800225"/>
                <a:gd name="connsiteX540" fmla="*/ 1190339 w 1638300"/>
                <a:gd name="connsiteY540" fmla="*/ 952405 h 1800225"/>
                <a:gd name="connsiteX541" fmla="*/ 1182815 w 1638300"/>
                <a:gd name="connsiteY541" fmla="*/ 952405 h 1800225"/>
                <a:gd name="connsiteX542" fmla="*/ 1169479 w 1638300"/>
                <a:gd name="connsiteY542" fmla="*/ 961835 h 1800225"/>
                <a:gd name="connsiteX543" fmla="*/ 1164241 w 1638300"/>
                <a:gd name="connsiteY543" fmla="*/ 972598 h 1800225"/>
                <a:gd name="connsiteX544" fmla="*/ 1163574 w 1638300"/>
                <a:gd name="connsiteY544" fmla="*/ 985171 h 1800225"/>
                <a:gd name="connsiteX545" fmla="*/ 1148048 w 1638300"/>
                <a:gd name="connsiteY545" fmla="*/ 992981 h 1800225"/>
                <a:gd name="connsiteX546" fmla="*/ 1121283 w 1638300"/>
                <a:gd name="connsiteY546" fmla="*/ 990886 h 1800225"/>
                <a:gd name="connsiteX547" fmla="*/ 1118044 w 1638300"/>
                <a:gd name="connsiteY547" fmla="*/ 981646 h 1800225"/>
                <a:gd name="connsiteX548" fmla="*/ 1078897 w 1638300"/>
                <a:gd name="connsiteY548" fmla="*/ 979265 h 1800225"/>
                <a:gd name="connsiteX549" fmla="*/ 1064228 w 1638300"/>
                <a:gd name="connsiteY549" fmla="*/ 972979 h 1800225"/>
                <a:gd name="connsiteX550" fmla="*/ 1045559 w 1638300"/>
                <a:gd name="connsiteY550" fmla="*/ 993553 h 1800225"/>
                <a:gd name="connsiteX551" fmla="*/ 1036510 w 1638300"/>
                <a:gd name="connsiteY551" fmla="*/ 1007840 h 1800225"/>
                <a:gd name="connsiteX552" fmla="*/ 1026985 w 1638300"/>
                <a:gd name="connsiteY552" fmla="*/ 1002888 h 1800225"/>
                <a:gd name="connsiteX553" fmla="*/ 1015936 w 1638300"/>
                <a:gd name="connsiteY553" fmla="*/ 1012413 h 1800225"/>
                <a:gd name="connsiteX554" fmla="*/ 1010888 w 1638300"/>
                <a:gd name="connsiteY554" fmla="*/ 1011460 h 1800225"/>
                <a:gd name="connsiteX555" fmla="*/ 1010031 w 1638300"/>
                <a:gd name="connsiteY555" fmla="*/ 1019175 h 1800225"/>
                <a:gd name="connsiteX556" fmla="*/ 993553 w 1638300"/>
                <a:gd name="connsiteY556" fmla="*/ 1033463 h 1800225"/>
                <a:gd name="connsiteX557" fmla="*/ 985075 w 1638300"/>
                <a:gd name="connsiteY557" fmla="*/ 1034415 h 1800225"/>
                <a:gd name="connsiteX558" fmla="*/ 975550 w 1638300"/>
                <a:gd name="connsiteY558" fmla="*/ 1028700 h 1800225"/>
                <a:gd name="connsiteX559" fmla="*/ 975360 w 1638300"/>
                <a:gd name="connsiteY559" fmla="*/ 1025080 h 1800225"/>
                <a:gd name="connsiteX560" fmla="*/ 967168 w 1638300"/>
                <a:gd name="connsiteY560" fmla="*/ 1025843 h 1800225"/>
                <a:gd name="connsiteX561" fmla="*/ 954024 w 1638300"/>
                <a:gd name="connsiteY561" fmla="*/ 1021652 h 1800225"/>
                <a:gd name="connsiteX562" fmla="*/ 940403 w 1638300"/>
                <a:gd name="connsiteY562" fmla="*/ 1008698 h 1800225"/>
                <a:gd name="connsiteX563" fmla="*/ 926973 w 1638300"/>
                <a:gd name="connsiteY563" fmla="*/ 1028129 h 1800225"/>
                <a:gd name="connsiteX564" fmla="*/ 909637 w 1638300"/>
                <a:gd name="connsiteY564" fmla="*/ 1066895 h 1800225"/>
                <a:gd name="connsiteX565" fmla="*/ 890207 w 1638300"/>
                <a:gd name="connsiteY565" fmla="*/ 1073468 h 1800225"/>
                <a:gd name="connsiteX566" fmla="*/ 885634 w 1638300"/>
                <a:gd name="connsiteY566" fmla="*/ 1068705 h 1800225"/>
                <a:gd name="connsiteX567" fmla="*/ 880682 w 1638300"/>
                <a:gd name="connsiteY567" fmla="*/ 1075087 h 1800225"/>
                <a:gd name="connsiteX568" fmla="*/ 879729 w 1638300"/>
                <a:gd name="connsiteY568" fmla="*/ 1077754 h 1800225"/>
                <a:gd name="connsiteX569" fmla="*/ 884873 w 1638300"/>
                <a:gd name="connsiteY569" fmla="*/ 1079088 h 1800225"/>
                <a:gd name="connsiteX570" fmla="*/ 877634 w 1638300"/>
                <a:gd name="connsiteY570" fmla="*/ 1083469 h 1800225"/>
                <a:gd name="connsiteX571" fmla="*/ 873061 w 1638300"/>
                <a:gd name="connsiteY571" fmla="*/ 1108901 h 1800225"/>
                <a:gd name="connsiteX572" fmla="*/ 857631 w 1638300"/>
                <a:gd name="connsiteY572" fmla="*/ 1128046 h 1800225"/>
                <a:gd name="connsiteX573" fmla="*/ 842296 w 1638300"/>
                <a:gd name="connsiteY573" fmla="*/ 1129475 h 1800225"/>
                <a:gd name="connsiteX574" fmla="*/ 812578 w 1638300"/>
                <a:gd name="connsiteY574" fmla="*/ 1107948 h 1800225"/>
                <a:gd name="connsiteX575" fmla="*/ 805339 w 1638300"/>
                <a:gd name="connsiteY575" fmla="*/ 1110710 h 1800225"/>
                <a:gd name="connsiteX576" fmla="*/ 803910 w 1638300"/>
                <a:gd name="connsiteY576" fmla="*/ 1107948 h 1800225"/>
                <a:gd name="connsiteX577" fmla="*/ 795718 w 1638300"/>
                <a:gd name="connsiteY577" fmla="*/ 1107091 h 1800225"/>
                <a:gd name="connsiteX578" fmla="*/ 783241 w 1638300"/>
                <a:gd name="connsiteY578" fmla="*/ 1110901 h 1800225"/>
                <a:gd name="connsiteX579" fmla="*/ 747713 w 1638300"/>
                <a:gd name="connsiteY579" fmla="*/ 1106234 h 1800225"/>
                <a:gd name="connsiteX580" fmla="*/ 746950 w 1638300"/>
                <a:gd name="connsiteY580" fmla="*/ 1113949 h 1800225"/>
                <a:gd name="connsiteX581" fmla="*/ 753237 w 1638300"/>
                <a:gd name="connsiteY581" fmla="*/ 1121855 h 1800225"/>
                <a:gd name="connsiteX582" fmla="*/ 752094 w 1638300"/>
                <a:gd name="connsiteY582" fmla="*/ 1132904 h 1800225"/>
                <a:gd name="connsiteX583" fmla="*/ 755428 w 1638300"/>
                <a:gd name="connsiteY583" fmla="*/ 1141857 h 1800225"/>
                <a:gd name="connsiteX584" fmla="*/ 740188 w 1638300"/>
                <a:gd name="connsiteY584" fmla="*/ 1146239 h 1800225"/>
                <a:gd name="connsiteX585" fmla="*/ 742474 w 1638300"/>
                <a:gd name="connsiteY585" fmla="*/ 1170051 h 1800225"/>
                <a:gd name="connsiteX586" fmla="*/ 745426 w 1638300"/>
                <a:gd name="connsiteY586" fmla="*/ 1170241 h 1800225"/>
                <a:gd name="connsiteX587" fmla="*/ 746284 w 1638300"/>
                <a:gd name="connsiteY587" fmla="*/ 1181958 h 1800225"/>
                <a:gd name="connsiteX588" fmla="*/ 752856 w 1638300"/>
                <a:gd name="connsiteY588" fmla="*/ 1176242 h 1800225"/>
                <a:gd name="connsiteX589" fmla="*/ 758857 w 1638300"/>
                <a:gd name="connsiteY589" fmla="*/ 1174814 h 1800225"/>
                <a:gd name="connsiteX590" fmla="*/ 759047 w 1638300"/>
                <a:gd name="connsiteY590" fmla="*/ 1170147 h 1800225"/>
                <a:gd name="connsiteX591" fmla="*/ 762667 w 1638300"/>
                <a:gd name="connsiteY591" fmla="*/ 1166908 h 1800225"/>
                <a:gd name="connsiteX592" fmla="*/ 773525 w 1638300"/>
                <a:gd name="connsiteY592" fmla="*/ 1170241 h 1800225"/>
                <a:gd name="connsiteX593" fmla="*/ 786289 w 1638300"/>
                <a:gd name="connsiteY593" fmla="*/ 1169575 h 1800225"/>
                <a:gd name="connsiteX594" fmla="*/ 786765 w 1638300"/>
                <a:gd name="connsiteY594" fmla="*/ 1174052 h 1800225"/>
                <a:gd name="connsiteX595" fmla="*/ 780955 w 1638300"/>
                <a:gd name="connsiteY595" fmla="*/ 1178243 h 1800225"/>
                <a:gd name="connsiteX596" fmla="*/ 788860 w 1638300"/>
                <a:gd name="connsiteY596" fmla="*/ 1187672 h 1800225"/>
                <a:gd name="connsiteX597" fmla="*/ 784098 w 1638300"/>
                <a:gd name="connsiteY597" fmla="*/ 1189768 h 1800225"/>
                <a:gd name="connsiteX598" fmla="*/ 785622 w 1638300"/>
                <a:gd name="connsiteY598" fmla="*/ 1194531 h 1800225"/>
                <a:gd name="connsiteX599" fmla="*/ 783050 w 1638300"/>
                <a:gd name="connsiteY599" fmla="*/ 1193388 h 1800225"/>
                <a:gd name="connsiteX600" fmla="*/ 782955 w 1638300"/>
                <a:gd name="connsiteY600" fmla="*/ 1204532 h 1800225"/>
                <a:gd name="connsiteX601" fmla="*/ 786575 w 1638300"/>
                <a:gd name="connsiteY601" fmla="*/ 1216343 h 1800225"/>
                <a:gd name="connsiteX602" fmla="*/ 776383 w 1638300"/>
                <a:gd name="connsiteY602" fmla="*/ 1228249 h 1800225"/>
                <a:gd name="connsiteX603" fmla="*/ 772096 w 1638300"/>
                <a:gd name="connsiteY603" fmla="*/ 1227391 h 1800225"/>
                <a:gd name="connsiteX604" fmla="*/ 772573 w 1638300"/>
                <a:gd name="connsiteY604" fmla="*/ 1231392 h 1800225"/>
                <a:gd name="connsiteX605" fmla="*/ 764000 w 1638300"/>
                <a:gd name="connsiteY605" fmla="*/ 1237965 h 1800225"/>
                <a:gd name="connsiteX606" fmla="*/ 750094 w 1638300"/>
                <a:gd name="connsiteY606" fmla="*/ 1239393 h 1800225"/>
                <a:gd name="connsiteX607" fmla="*/ 754094 w 1638300"/>
                <a:gd name="connsiteY607" fmla="*/ 1261206 h 1800225"/>
                <a:gd name="connsiteX608" fmla="*/ 748475 w 1638300"/>
                <a:gd name="connsiteY608" fmla="*/ 1273588 h 1800225"/>
                <a:gd name="connsiteX609" fmla="*/ 753999 w 1638300"/>
                <a:gd name="connsiteY609" fmla="*/ 1292067 h 1800225"/>
                <a:gd name="connsiteX610" fmla="*/ 764000 w 1638300"/>
                <a:gd name="connsiteY610" fmla="*/ 1295876 h 1800225"/>
                <a:gd name="connsiteX611" fmla="*/ 765715 w 1638300"/>
                <a:gd name="connsiteY611" fmla="*/ 1301687 h 1800225"/>
                <a:gd name="connsiteX612" fmla="*/ 770668 w 1638300"/>
                <a:gd name="connsiteY612" fmla="*/ 1303782 h 1800225"/>
                <a:gd name="connsiteX613" fmla="*/ 785908 w 1638300"/>
                <a:gd name="connsiteY613" fmla="*/ 1301782 h 1800225"/>
                <a:gd name="connsiteX614" fmla="*/ 812292 w 1638300"/>
                <a:gd name="connsiteY614" fmla="*/ 1319499 h 1800225"/>
                <a:gd name="connsiteX615" fmla="*/ 816292 w 1638300"/>
                <a:gd name="connsiteY615" fmla="*/ 1314545 h 1800225"/>
                <a:gd name="connsiteX616" fmla="*/ 826103 w 1638300"/>
                <a:gd name="connsiteY616" fmla="*/ 1311593 h 1800225"/>
                <a:gd name="connsiteX617" fmla="*/ 833342 w 1638300"/>
                <a:gd name="connsiteY617" fmla="*/ 1323785 h 1800225"/>
                <a:gd name="connsiteX618" fmla="*/ 841248 w 1638300"/>
                <a:gd name="connsiteY618" fmla="*/ 1328833 h 1800225"/>
                <a:gd name="connsiteX619" fmla="*/ 844867 w 1638300"/>
                <a:gd name="connsiteY619" fmla="*/ 1334072 h 1800225"/>
                <a:gd name="connsiteX620" fmla="*/ 843248 w 1638300"/>
                <a:gd name="connsiteY620" fmla="*/ 1335881 h 1800225"/>
                <a:gd name="connsiteX621" fmla="*/ 851725 w 1638300"/>
                <a:gd name="connsiteY621" fmla="*/ 1338644 h 1800225"/>
                <a:gd name="connsiteX622" fmla="*/ 855821 w 1638300"/>
                <a:gd name="connsiteY622" fmla="*/ 1350740 h 1800225"/>
                <a:gd name="connsiteX623" fmla="*/ 864394 w 1638300"/>
                <a:gd name="connsiteY623" fmla="*/ 1358742 h 1800225"/>
                <a:gd name="connsiteX624" fmla="*/ 867156 w 1638300"/>
                <a:gd name="connsiteY624" fmla="*/ 1357789 h 1800225"/>
                <a:gd name="connsiteX625" fmla="*/ 877443 w 1638300"/>
                <a:gd name="connsiteY625" fmla="*/ 1364647 h 1800225"/>
                <a:gd name="connsiteX626" fmla="*/ 885539 w 1638300"/>
                <a:gd name="connsiteY626" fmla="*/ 1386554 h 1800225"/>
                <a:gd name="connsiteX627" fmla="*/ 902017 w 1638300"/>
                <a:gd name="connsiteY627" fmla="*/ 1400080 h 1800225"/>
                <a:gd name="connsiteX628" fmla="*/ 905446 w 1638300"/>
                <a:gd name="connsiteY628" fmla="*/ 1409033 h 1800225"/>
                <a:gd name="connsiteX629" fmla="*/ 911066 w 1638300"/>
                <a:gd name="connsiteY629" fmla="*/ 1410081 h 1800225"/>
                <a:gd name="connsiteX630" fmla="*/ 917638 w 1638300"/>
                <a:gd name="connsiteY630" fmla="*/ 1406843 h 1800225"/>
                <a:gd name="connsiteX631" fmla="*/ 920305 w 1638300"/>
                <a:gd name="connsiteY631" fmla="*/ 1402080 h 1800225"/>
                <a:gd name="connsiteX632" fmla="*/ 934784 w 1638300"/>
                <a:gd name="connsiteY632" fmla="*/ 1402556 h 1800225"/>
                <a:gd name="connsiteX633" fmla="*/ 944404 w 1638300"/>
                <a:gd name="connsiteY633" fmla="*/ 1400080 h 1800225"/>
                <a:gd name="connsiteX634" fmla="*/ 953834 w 1638300"/>
                <a:gd name="connsiteY634" fmla="*/ 1404557 h 1800225"/>
                <a:gd name="connsiteX635" fmla="*/ 970598 w 1638300"/>
                <a:gd name="connsiteY635" fmla="*/ 1399127 h 1800225"/>
                <a:gd name="connsiteX636" fmla="*/ 970598 w 1638300"/>
                <a:gd name="connsiteY636" fmla="*/ 1397222 h 1800225"/>
                <a:gd name="connsiteX637" fmla="*/ 974122 w 1638300"/>
                <a:gd name="connsiteY637" fmla="*/ 1397413 h 1800225"/>
                <a:gd name="connsiteX638" fmla="*/ 976408 w 1638300"/>
                <a:gd name="connsiteY638" fmla="*/ 1403985 h 1800225"/>
                <a:gd name="connsiteX639" fmla="*/ 981932 w 1638300"/>
                <a:gd name="connsiteY639" fmla="*/ 1408462 h 1800225"/>
                <a:gd name="connsiteX640" fmla="*/ 997363 w 1638300"/>
                <a:gd name="connsiteY640" fmla="*/ 1411605 h 1800225"/>
                <a:gd name="connsiteX641" fmla="*/ 1002030 w 1638300"/>
                <a:gd name="connsiteY641" fmla="*/ 1416844 h 1800225"/>
                <a:gd name="connsiteX642" fmla="*/ 1002697 w 1638300"/>
                <a:gd name="connsiteY642" fmla="*/ 1425321 h 1800225"/>
                <a:gd name="connsiteX643" fmla="*/ 995743 w 1638300"/>
                <a:gd name="connsiteY643" fmla="*/ 1441609 h 1800225"/>
                <a:gd name="connsiteX644" fmla="*/ 999839 w 1638300"/>
                <a:gd name="connsiteY644" fmla="*/ 1445133 h 1800225"/>
                <a:gd name="connsiteX645" fmla="*/ 996029 w 1638300"/>
                <a:gd name="connsiteY645" fmla="*/ 1449896 h 1800225"/>
                <a:gd name="connsiteX646" fmla="*/ 1003268 w 1638300"/>
                <a:gd name="connsiteY646" fmla="*/ 1464945 h 1800225"/>
                <a:gd name="connsiteX647" fmla="*/ 1011460 w 1638300"/>
                <a:gd name="connsiteY647" fmla="*/ 1467993 h 1800225"/>
                <a:gd name="connsiteX648" fmla="*/ 1022033 w 1638300"/>
                <a:gd name="connsiteY648" fmla="*/ 1464850 h 1800225"/>
                <a:gd name="connsiteX649" fmla="*/ 1023842 w 1638300"/>
                <a:gd name="connsiteY649" fmla="*/ 1473613 h 1800225"/>
                <a:gd name="connsiteX650" fmla="*/ 1032415 w 1638300"/>
                <a:gd name="connsiteY650" fmla="*/ 1467517 h 1800225"/>
                <a:gd name="connsiteX651" fmla="*/ 1038701 w 1638300"/>
                <a:gd name="connsiteY651" fmla="*/ 1473422 h 1800225"/>
                <a:gd name="connsiteX652" fmla="*/ 1047559 w 1638300"/>
                <a:gd name="connsiteY652" fmla="*/ 1474851 h 1800225"/>
                <a:gd name="connsiteX653" fmla="*/ 1065276 w 1638300"/>
                <a:gd name="connsiteY653" fmla="*/ 1470470 h 1800225"/>
                <a:gd name="connsiteX654" fmla="*/ 1074801 w 1638300"/>
                <a:gd name="connsiteY654" fmla="*/ 1476375 h 1800225"/>
                <a:gd name="connsiteX655" fmla="*/ 1082040 w 1638300"/>
                <a:gd name="connsiteY655" fmla="*/ 1489139 h 1800225"/>
                <a:gd name="connsiteX656" fmla="*/ 1089755 w 1638300"/>
                <a:gd name="connsiteY656" fmla="*/ 1490853 h 1800225"/>
                <a:gd name="connsiteX657" fmla="*/ 1095470 w 1638300"/>
                <a:gd name="connsiteY657" fmla="*/ 1489901 h 1800225"/>
                <a:gd name="connsiteX658" fmla="*/ 1116806 w 1638300"/>
                <a:gd name="connsiteY658" fmla="*/ 1477899 h 1800225"/>
                <a:gd name="connsiteX659" fmla="*/ 1118330 w 1638300"/>
                <a:gd name="connsiteY659" fmla="*/ 1474851 h 1800225"/>
                <a:gd name="connsiteX660" fmla="*/ 1122045 w 1638300"/>
                <a:gd name="connsiteY660" fmla="*/ 1476851 h 1800225"/>
                <a:gd name="connsiteX661" fmla="*/ 1118330 w 1638300"/>
                <a:gd name="connsiteY661" fmla="*/ 1503807 h 1800225"/>
                <a:gd name="connsiteX662" fmla="*/ 1123093 w 1638300"/>
                <a:gd name="connsiteY662" fmla="*/ 1514094 h 1800225"/>
                <a:gd name="connsiteX663" fmla="*/ 1135856 w 1638300"/>
                <a:gd name="connsiteY663" fmla="*/ 1526572 h 1800225"/>
                <a:gd name="connsiteX664" fmla="*/ 1136999 w 1638300"/>
                <a:gd name="connsiteY664" fmla="*/ 1534954 h 1800225"/>
                <a:gd name="connsiteX665" fmla="*/ 1134332 w 1638300"/>
                <a:gd name="connsiteY665" fmla="*/ 1548860 h 1800225"/>
                <a:gd name="connsiteX666" fmla="*/ 1136237 w 1638300"/>
                <a:gd name="connsiteY666" fmla="*/ 1568196 h 1800225"/>
                <a:gd name="connsiteX667" fmla="*/ 1139571 w 1638300"/>
                <a:gd name="connsiteY667" fmla="*/ 1575816 h 1800225"/>
                <a:gd name="connsiteX668" fmla="*/ 1138904 w 1638300"/>
                <a:gd name="connsiteY668" fmla="*/ 1584103 h 1800225"/>
                <a:gd name="connsiteX669" fmla="*/ 1134427 w 1638300"/>
                <a:gd name="connsiteY669" fmla="*/ 1587532 h 1800225"/>
                <a:gd name="connsiteX670" fmla="*/ 1128427 w 1638300"/>
                <a:gd name="connsiteY670" fmla="*/ 1602296 h 1800225"/>
                <a:gd name="connsiteX671" fmla="*/ 1128236 w 1638300"/>
                <a:gd name="connsiteY671" fmla="*/ 1611630 h 1800225"/>
                <a:gd name="connsiteX672" fmla="*/ 1122426 w 1638300"/>
                <a:gd name="connsiteY672" fmla="*/ 1617631 h 1800225"/>
                <a:gd name="connsiteX673" fmla="*/ 1095566 w 1638300"/>
                <a:gd name="connsiteY673" fmla="*/ 1625727 h 1800225"/>
                <a:gd name="connsiteX674" fmla="*/ 1095661 w 1638300"/>
                <a:gd name="connsiteY674" fmla="*/ 1637538 h 1800225"/>
                <a:gd name="connsiteX675" fmla="*/ 1087279 w 1638300"/>
                <a:gd name="connsiteY675" fmla="*/ 1640205 h 1800225"/>
                <a:gd name="connsiteX676" fmla="*/ 1082897 w 1638300"/>
                <a:gd name="connsiteY676" fmla="*/ 1639062 h 1800225"/>
                <a:gd name="connsiteX677" fmla="*/ 1073753 w 1638300"/>
                <a:gd name="connsiteY677" fmla="*/ 1644682 h 1800225"/>
                <a:gd name="connsiteX678" fmla="*/ 1063847 w 1638300"/>
                <a:gd name="connsiteY678" fmla="*/ 1646397 h 1800225"/>
                <a:gd name="connsiteX679" fmla="*/ 1054036 w 1638300"/>
                <a:gd name="connsiteY679" fmla="*/ 1644301 h 1800225"/>
                <a:gd name="connsiteX680" fmla="*/ 1042607 w 1638300"/>
                <a:gd name="connsiteY680" fmla="*/ 1637919 h 1800225"/>
                <a:gd name="connsiteX681" fmla="*/ 1016317 w 1638300"/>
                <a:gd name="connsiteY681" fmla="*/ 1635538 h 1800225"/>
                <a:gd name="connsiteX682" fmla="*/ 1017556 w 1638300"/>
                <a:gd name="connsiteY682" fmla="*/ 1629918 h 1800225"/>
                <a:gd name="connsiteX683" fmla="*/ 1014127 w 1638300"/>
                <a:gd name="connsiteY683" fmla="*/ 1629537 h 1800225"/>
                <a:gd name="connsiteX684" fmla="*/ 1011841 w 1638300"/>
                <a:gd name="connsiteY684" fmla="*/ 1620870 h 1800225"/>
                <a:gd name="connsiteX685" fmla="*/ 1014698 w 1638300"/>
                <a:gd name="connsiteY685" fmla="*/ 1617536 h 1800225"/>
                <a:gd name="connsiteX686" fmla="*/ 1010221 w 1638300"/>
                <a:gd name="connsiteY686" fmla="*/ 1614774 h 1800225"/>
                <a:gd name="connsiteX687" fmla="*/ 1007459 w 1638300"/>
                <a:gd name="connsiteY687" fmla="*/ 1605249 h 1800225"/>
                <a:gd name="connsiteX688" fmla="*/ 995743 w 1638300"/>
                <a:gd name="connsiteY688" fmla="*/ 1586770 h 1800225"/>
                <a:gd name="connsiteX689" fmla="*/ 975074 w 1638300"/>
                <a:gd name="connsiteY689" fmla="*/ 1593056 h 1800225"/>
                <a:gd name="connsiteX690" fmla="*/ 966311 w 1638300"/>
                <a:gd name="connsiteY690" fmla="*/ 1589532 h 1800225"/>
                <a:gd name="connsiteX691" fmla="*/ 944594 w 1638300"/>
                <a:gd name="connsiteY691" fmla="*/ 1589532 h 1800225"/>
                <a:gd name="connsiteX692" fmla="*/ 952691 w 1638300"/>
                <a:gd name="connsiteY692" fmla="*/ 1600962 h 1800225"/>
                <a:gd name="connsiteX693" fmla="*/ 941165 w 1638300"/>
                <a:gd name="connsiteY693" fmla="*/ 1607725 h 1800225"/>
                <a:gd name="connsiteX694" fmla="*/ 935260 w 1638300"/>
                <a:gd name="connsiteY694" fmla="*/ 1618679 h 1800225"/>
                <a:gd name="connsiteX695" fmla="*/ 928878 w 1638300"/>
                <a:gd name="connsiteY695" fmla="*/ 1623632 h 1800225"/>
                <a:gd name="connsiteX696" fmla="*/ 924973 w 1638300"/>
                <a:gd name="connsiteY696" fmla="*/ 1622489 h 1800225"/>
                <a:gd name="connsiteX697" fmla="*/ 922973 w 1638300"/>
                <a:gd name="connsiteY697" fmla="*/ 1628585 h 1800225"/>
                <a:gd name="connsiteX698" fmla="*/ 917543 w 1638300"/>
                <a:gd name="connsiteY698" fmla="*/ 1629537 h 1800225"/>
                <a:gd name="connsiteX699" fmla="*/ 910304 w 1638300"/>
                <a:gd name="connsiteY699" fmla="*/ 1635823 h 1800225"/>
                <a:gd name="connsiteX700" fmla="*/ 902113 w 1638300"/>
                <a:gd name="connsiteY700" fmla="*/ 1630585 h 1800225"/>
                <a:gd name="connsiteX701" fmla="*/ 895731 w 1638300"/>
                <a:gd name="connsiteY701" fmla="*/ 1634395 h 1800225"/>
                <a:gd name="connsiteX702" fmla="*/ 880777 w 1638300"/>
                <a:gd name="connsiteY702" fmla="*/ 1629156 h 1800225"/>
                <a:gd name="connsiteX703" fmla="*/ 873061 w 1638300"/>
                <a:gd name="connsiteY703" fmla="*/ 1632966 h 1800225"/>
                <a:gd name="connsiteX704" fmla="*/ 865537 w 1638300"/>
                <a:gd name="connsiteY704" fmla="*/ 1631918 h 1800225"/>
                <a:gd name="connsiteX705" fmla="*/ 863060 w 1638300"/>
                <a:gd name="connsiteY705" fmla="*/ 1629251 h 1800225"/>
                <a:gd name="connsiteX706" fmla="*/ 859917 w 1638300"/>
                <a:gd name="connsiteY706" fmla="*/ 1631632 h 1800225"/>
                <a:gd name="connsiteX707" fmla="*/ 855821 w 1638300"/>
                <a:gd name="connsiteY707" fmla="*/ 1630871 h 1800225"/>
                <a:gd name="connsiteX708" fmla="*/ 852297 w 1638300"/>
                <a:gd name="connsiteY708" fmla="*/ 1623346 h 1800225"/>
                <a:gd name="connsiteX709" fmla="*/ 845534 w 1638300"/>
                <a:gd name="connsiteY709" fmla="*/ 1624203 h 1800225"/>
                <a:gd name="connsiteX710" fmla="*/ 844867 w 1638300"/>
                <a:gd name="connsiteY710" fmla="*/ 1620012 h 1800225"/>
                <a:gd name="connsiteX711" fmla="*/ 847630 w 1638300"/>
                <a:gd name="connsiteY711" fmla="*/ 1619917 h 1800225"/>
                <a:gd name="connsiteX712" fmla="*/ 851821 w 1638300"/>
                <a:gd name="connsiteY712" fmla="*/ 1607534 h 1800225"/>
                <a:gd name="connsiteX713" fmla="*/ 831818 w 1638300"/>
                <a:gd name="connsiteY713" fmla="*/ 1596295 h 1800225"/>
                <a:gd name="connsiteX714" fmla="*/ 806291 w 1638300"/>
                <a:gd name="connsiteY714" fmla="*/ 1590580 h 1800225"/>
                <a:gd name="connsiteX715" fmla="*/ 791813 w 1638300"/>
                <a:gd name="connsiteY715" fmla="*/ 1605629 h 1800225"/>
                <a:gd name="connsiteX716" fmla="*/ 791242 w 1638300"/>
                <a:gd name="connsiteY716" fmla="*/ 1609916 h 1800225"/>
                <a:gd name="connsiteX717" fmla="*/ 801243 w 1638300"/>
                <a:gd name="connsiteY717" fmla="*/ 1621822 h 1800225"/>
                <a:gd name="connsiteX718" fmla="*/ 800005 w 1638300"/>
                <a:gd name="connsiteY718" fmla="*/ 1630585 h 1800225"/>
                <a:gd name="connsiteX719" fmla="*/ 795052 w 1638300"/>
                <a:gd name="connsiteY719" fmla="*/ 1631156 h 1800225"/>
                <a:gd name="connsiteX720" fmla="*/ 795909 w 1638300"/>
                <a:gd name="connsiteY720" fmla="*/ 1633538 h 1800225"/>
                <a:gd name="connsiteX721" fmla="*/ 792385 w 1638300"/>
                <a:gd name="connsiteY721" fmla="*/ 1633919 h 1800225"/>
                <a:gd name="connsiteX722" fmla="*/ 792671 w 1638300"/>
                <a:gd name="connsiteY722" fmla="*/ 1637443 h 1800225"/>
                <a:gd name="connsiteX723" fmla="*/ 789813 w 1638300"/>
                <a:gd name="connsiteY723" fmla="*/ 1637252 h 1800225"/>
                <a:gd name="connsiteX724" fmla="*/ 795814 w 1638300"/>
                <a:gd name="connsiteY724" fmla="*/ 1647730 h 1800225"/>
                <a:gd name="connsiteX725" fmla="*/ 793813 w 1638300"/>
                <a:gd name="connsiteY725" fmla="*/ 1682115 h 1800225"/>
                <a:gd name="connsiteX726" fmla="*/ 800671 w 1638300"/>
                <a:gd name="connsiteY726" fmla="*/ 1683734 h 1800225"/>
                <a:gd name="connsiteX727" fmla="*/ 799433 w 1638300"/>
                <a:gd name="connsiteY727" fmla="*/ 1717739 h 1800225"/>
                <a:gd name="connsiteX728" fmla="*/ 807244 w 1638300"/>
                <a:gd name="connsiteY728" fmla="*/ 1758982 h 1800225"/>
                <a:gd name="connsiteX729" fmla="*/ 803434 w 1638300"/>
                <a:gd name="connsiteY729" fmla="*/ 1767174 h 1800225"/>
                <a:gd name="connsiteX730" fmla="*/ 789432 w 1638300"/>
                <a:gd name="connsiteY730" fmla="*/ 1782413 h 1800225"/>
                <a:gd name="connsiteX731" fmla="*/ 787241 w 1638300"/>
                <a:gd name="connsiteY731" fmla="*/ 1792700 h 1800225"/>
                <a:gd name="connsiteX732" fmla="*/ 769715 w 1638300"/>
                <a:gd name="connsiteY732" fmla="*/ 1796796 h 1800225"/>
                <a:gd name="connsiteX733" fmla="*/ 759238 w 1638300"/>
                <a:gd name="connsiteY733" fmla="*/ 1779461 h 1800225"/>
                <a:gd name="connsiteX734" fmla="*/ 747427 w 1638300"/>
                <a:gd name="connsiteY734" fmla="*/ 1772412 h 1800225"/>
                <a:gd name="connsiteX735" fmla="*/ 734473 w 1638300"/>
                <a:gd name="connsiteY735" fmla="*/ 1769364 h 1800225"/>
                <a:gd name="connsiteX736" fmla="*/ 728663 w 1638300"/>
                <a:gd name="connsiteY736" fmla="*/ 1770983 h 1800225"/>
                <a:gd name="connsiteX737" fmla="*/ 724376 w 1638300"/>
                <a:gd name="connsiteY737" fmla="*/ 1763839 h 1800225"/>
                <a:gd name="connsiteX738" fmla="*/ 720757 w 1638300"/>
                <a:gd name="connsiteY738" fmla="*/ 1762887 h 1800225"/>
                <a:gd name="connsiteX739" fmla="*/ 708565 w 1638300"/>
                <a:gd name="connsiteY739" fmla="*/ 1766411 h 1800225"/>
                <a:gd name="connsiteX740" fmla="*/ 693801 w 1638300"/>
                <a:gd name="connsiteY740" fmla="*/ 1742885 h 1800225"/>
                <a:gd name="connsiteX741" fmla="*/ 684752 w 1638300"/>
                <a:gd name="connsiteY741" fmla="*/ 1735170 h 1800225"/>
                <a:gd name="connsiteX742" fmla="*/ 679323 w 1638300"/>
                <a:gd name="connsiteY742" fmla="*/ 1720596 h 1800225"/>
                <a:gd name="connsiteX743" fmla="*/ 682657 w 1638300"/>
                <a:gd name="connsiteY743" fmla="*/ 1705642 h 1800225"/>
                <a:gd name="connsiteX744" fmla="*/ 666083 w 1638300"/>
                <a:gd name="connsiteY744" fmla="*/ 1715453 h 1800225"/>
                <a:gd name="connsiteX745" fmla="*/ 647795 w 1638300"/>
                <a:gd name="connsiteY745" fmla="*/ 1718215 h 1800225"/>
                <a:gd name="connsiteX746" fmla="*/ 643700 w 1638300"/>
                <a:gd name="connsiteY746" fmla="*/ 1724883 h 1800225"/>
                <a:gd name="connsiteX747" fmla="*/ 635603 w 1638300"/>
                <a:gd name="connsiteY747" fmla="*/ 1727264 h 1800225"/>
                <a:gd name="connsiteX748" fmla="*/ 617029 w 1638300"/>
                <a:gd name="connsiteY748" fmla="*/ 1724692 h 1800225"/>
                <a:gd name="connsiteX749" fmla="*/ 609886 w 1638300"/>
                <a:gd name="connsiteY749" fmla="*/ 1718596 h 1800225"/>
                <a:gd name="connsiteX750" fmla="*/ 601694 w 1638300"/>
                <a:gd name="connsiteY750" fmla="*/ 1717072 h 1800225"/>
                <a:gd name="connsiteX751" fmla="*/ 613791 w 1638300"/>
                <a:gd name="connsiteY751" fmla="*/ 1702880 h 1800225"/>
                <a:gd name="connsiteX752" fmla="*/ 611981 w 1638300"/>
                <a:gd name="connsiteY752" fmla="*/ 1694022 h 1800225"/>
                <a:gd name="connsiteX753" fmla="*/ 606647 w 1638300"/>
                <a:gd name="connsiteY753" fmla="*/ 1688402 h 1800225"/>
                <a:gd name="connsiteX754" fmla="*/ 606552 w 1638300"/>
                <a:gd name="connsiteY754" fmla="*/ 1682782 h 1800225"/>
                <a:gd name="connsiteX755" fmla="*/ 570833 w 1638300"/>
                <a:gd name="connsiteY755" fmla="*/ 1703356 h 1800225"/>
                <a:gd name="connsiteX756" fmla="*/ 562451 w 1638300"/>
                <a:gd name="connsiteY756" fmla="*/ 1705737 h 1800225"/>
                <a:gd name="connsiteX757" fmla="*/ 545497 w 1638300"/>
                <a:gd name="connsiteY757" fmla="*/ 1719644 h 1800225"/>
                <a:gd name="connsiteX758" fmla="*/ 540353 w 1638300"/>
                <a:gd name="connsiteY758" fmla="*/ 1721072 h 1800225"/>
                <a:gd name="connsiteX759" fmla="*/ 474345 w 1638300"/>
                <a:gd name="connsiteY759" fmla="*/ 1717643 h 1800225"/>
                <a:gd name="connsiteX760" fmla="*/ 473297 w 1638300"/>
                <a:gd name="connsiteY760" fmla="*/ 1711071 h 1800225"/>
                <a:gd name="connsiteX761" fmla="*/ 462629 w 1638300"/>
                <a:gd name="connsiteY761" fmla="*/ 1690497 h 1800225"/>
                <a:gd name="connsiteX762" fmla="*/ 460819 w 1638300"/>
                <a:gd name="connsiteY762" fmla="*/ 1674400 h 1800225"/>
                <a:gd name="connsiteX763" fmla="*/ 449104 w 1638300"/>
                <a:gd name="connsiteY763" fmla="*/ 1644682 h 1800225"/>
                <a:gd name="connsiteX764" fmla="*/ 431006 w 1638300"/>
                <a:gd name="connsiteY764" fmla="*/ 1623156 h 1800225"/>
                <a:gd name="connsiteX765" fmla="*/ 448818 w 1638300"/>
                <a:gd name="connsiteY765" fmla="*/ 1624299 h 1800225"/>
                <a:gd name="connsiteX766" fmla="*/ 468916 w 1638300"/>
                <a:gd name="connsiteY766" fmla="*/ 1610963 h 1800225"/>
                <a:gd name="connsiteX767" fmla="*/ 470630 w 1638300"/>
                <a:gd name="connsiteY767" fmla="*/ 1606963 h 1800225"/>
                <a:gd name="connsiteX768" fmla="*/ 470440 w 1638300"/>
                <a:gd name="connsiteY768" fmla="*/ 1600200 h 1800225"/>
                <a:gd name="connsiteX769" fmla="*/ 461962 w 1638300"/>
                <a:gd name="connsiteY769" fmla="*/ 1600772 h 1800225"/>
                <a:gd name="connsiteX770" fmla="*/ 455581 w 1638300"/>
                <a:gd name="connsiteY770" fmla="*/ 1592104 h 1800225"/>
                <a:gd name="connsiteX771" fmla="*/ 454438 w 1638300"/>
                <a:gd name="connsiteY771" fmla="*/ 1573435 h 1800225"/>
                <a:gd name="connsiteX772" fmla="*/ 450818 w 1638300"/>
                <a:gd name="connsiteY772" fmla="*/ 1566291 h 1800225"/>
                <a:gd name="connsiteX773" fmla="*/ 442055 w 1638300"/>
                <a:gd name="connsiteY773" fmla="*/ 1557624 h 1800225"/>
                <a:gd name="connsiteX774" fmla="*/ 434150 w 1638300"/>
                <a:gd name="connsiteY774" fmla="*/ 1555909 h 1800225"/>
                <a:gd name="connsiteX775" fmla="*/ 431863 w 1638300"/>
                <a:gd name="connsiteY775" fmla="*/ 1551432 h 1800225"/>
                <a:gd name="connsiteX776" fmla="*/ 435007 w 1638300"/>
                <a:gd name="connsiteY776" fmla="*/ 1535811 h 1800225"/>
                <a:gd name="connsiteX777" fmla="*/ 443103 w 1638300"/>
                <a:gd name="connsiteY777" fmla="*/ 1529429 h 1800225"/>
                <a:gd name="connsiteX778" fmla="*/ 444151 w 1638300"/>
                <a:gd name="connsiteY778" fmla="*/ 1518095 h 1800225"/>
                <a:gd name="connsiteX779" fmla="*/ 456819 w 1638300"/>
                <a:gd name="connsiteY779" fmla="*/ 1509999 h 1800225"/>
                <a:gd name="connsiteX780" fmla="*/ 448246 w 1638300"/>
                <a:gd name="connsiteY780" fmla="*/ 1514856 h 1800225"/>
                <a:gd name="connsiteX781" fmla="*/ 425672 w 1638300"/>
                <a:gd name="connsiteY781" fmla="*/ 1519238 h 1800225"/>
                <a:gd name="connsiteX782" fmla="*/ 418528 w 1638300"/>
                <a:gd name="connsiteY782" fmla="*/ 1523619 h 1800225"/>
                <a:gd name="connsiteX783" fmla="*/ 411194 w 1638300"/>
                <a:gd name="connsiteY783" fmla="*/ 1512284 h 1800225"/>
                <a:gd name="connsiteX784" fmla="*/ 416433 w 1638300"/>
                <a:gd name="connsiteY784" fmla="*/ 1501997 h 1800225"/>
                <a:gd name="connsiteX785" fmla="*/ 417385 w 1638300"/>
                <a:gd name="connsiteY785" fmla="*/ 1485805 h 1800225"/>
                <a:gd name="connsiteX786" fmla="*/ 426529 w 1638300"/>
                <a:gd name="connsiteY786" fmla="*/ 1473613 h 1800225"/>
                <a:gd name="connsiteX787" fmla="*/ 439198 w 1638300"/>
                <a:gd name="connsiteY787" fmla="*/ 1464279 h 1800225"/>
                <a:gd name="connsiteX788" fmla="*/ 437578 w 1638300"/>
                <a:gd name="connsiteY788" fmla="*/ 1457040 h 1800225"/>
                <a:gd name="connsiteX789" fmla="*/ 429863 w 1638300"/>
                <a:gd name="connsiteY789" fmla="*/ 1458563 h 1800225"/>
                <a:gd name="connsiteX790" fmla="*/ 426529 w 1638300"/>
                <a:gd name="connsiteY790" fmla="*/ 1445229 h 1800225"/>
                <a:gd name="connsiteX791" fmla="*/ 428149 w 1638300"/>
                <a:gd name="connsiteY791" fmla="*/ 1436561 h 1800225"/>
                <a:gd name="connsiteX792" fmla="*/ 439960 w 1638300"/>
                <a:gd name="connsiteY792" fmla="*/ 1432179 h 1800225"/>
                <a:gd name="connsiteX793" fmla="*/ 439579 w 1638300"/>
                <a:gd name="connsiteY793" fmla="*/ 1428845 h 1800225"/>
                <a:gd name="connsiteX794" fmla="*/ 448246 w 1638300"/>
                <a:gd name="connsiteY794" fmla="*/ 1419225 h 1800225"/>
                <a:gd name="connsiteX795" fmla="*/ 423386 w 1638300"/>
                <a:gd name="connsiteY795" fmla="*/ 1360265 h 1800225"/>
                <a:gd name="connsiteX796" fmla="*/ 414433 w 1638300"/>
                <a:gd name="connsiteY796" fmla="*/ 1361790 h 1800225"/>
                <a:gd name="connsiteX797" fmla="*/ 411671 w 1638300"/>
                <a:gd name="connsiteY797" fmla="*/ 1354550 h 1800225"/>
                <a:gd name="connsiteX798" fmla="*/ 411099 w 1638300"/>
                <a:gd name="connsiteY798" fmla="*/ 1341215 h 1800225"/>
                <a:gd name="connsiteX799" fmla="*/ 417290 w 1638300"/>
                <a:gd name="connsiteY799" fmla="*/ 1330833 h 1800225"/>
                <a:gd name="connsiteX800" fmla="*/ 415195 w 1638300"/>
                <a:gd name="connsiteY800" fmla="*/ 1322070 h 1800225"/>
                <a:gd name="connsiteX801" fmla="*/ 410527 w 1638300"/>
                <a:gd name="connsiteY801" fmla="*/ 1317307 h 1800225"/>
                <a:gd name="connsiteX802" fmla="*/ 420052 w 1638300"/>
                <a:gd name="connsiteY802" fmla="*/ 1305306 h 1800225"/>
                <a:gd name="connsiteX803" fmla="*/ 419290 w 1638300"/>
                <a:gd name="connsiteY803" fmla="*/ 1291304 h 1800225"/>
                <a:gd name="connsiteX804" fmla="*/ 434340 w 1638300"/>
                <a:gd name="connsiteY804" fmla="*/ 1242536 h 1800225"/>
                <a:gd name="connsiteX805" fmla="*/ 419195 w 1638300"/>
                <a:gd name="connsiteY805" fmla="*/ 1247966 h 1800225"/>
                <a:gd name="connsiteX806" fmla="*/ 400240 w 1638300"/>
                <a:gd name="connsiteY806" fmla="*/ 1242632 h 1800225"/>
                <a:gd name="connsiteX807" fmla="*/ 384143 w 1638300"/>
                <a:gd name="connsiteY807" fmla="*/ 1250156 h 1800225"/>
                <a:gd name="connsiteX808" fmla="*/ 378904 w 1638300"/>
                <a:gd name="connsiteY808" fmla="*/ 1242251 h 1800225"/>
                <a:gd name="connsiteX809" fmla="*/ 372999 w 1638300"/>
                <a:gd name="connsiteY809" fmla="*/ 1243679 h 1800225"/>
                <a:gd name="connsiteX810" fmla="*/ 368998 w 1638300"/>
                <a:gd name="connsiteY810" fmla="*/ 1236440 h 1800225"/>
                <a:gd name="connsiteX811" fmla="*/ 363855 w 1638300"/>
                <a:gd name="connsiteY811" fmla="*/ 1237965 h 1800225"/>
                <a:gd name="connsiteX812" fmla="*/ 359569 w 1638300"/>
                <a:gd name="connsiteY812" fmla="*/ 1232345 h 1800225"/>
                <a:gd name="connsiteX813" fmla="*/ 355473 w 1638300"/>
                <a:gd name="connsiteY813" fmla="*/ 1232345 h 1800225"/>
                <a:gd name="connsiteX814" fmla="*/ 349853 w 1638300"/>
                <a:gd name="connsiteY814" fmla="*/ 1227963 h 1800225"/>
                <a:gd name="connsiteX815" fmla="*/ 333375 w 1638300"/>
                <a:gd name="connsiteY815" fmla="*/ 1227297 h 1800225"/>
                <a:gd name="connsiteX816" fmla="*/ 324231 w 1638300"/>
                <a:gd name="connsiteY816" fmla="*/ 1230439 h 1800225"/>
                <a:gd name="connsiteX817" fmla="*/ 313372 w 1638300"/>
                <a:gd name="connsiteY817" fmla="*/ 1222439 h 1800225"/>
                <a:gd name="connsiteX818" fmla="*/ 304609 w 1638300"/>
                <a:gd name="connsiteY818" fmla="*/ 1213771 h 1800225"/>
                <a:gd name="connsiteX819" fmla="*/ 292036 w 1638300"/>
                <a:gd name="connsiteY819" fmla="*/ 1193578 h 1800225"/>
                <a:gd name="connsiteX820" fmla="*/ 289750 w 1638300"/>
                <a:gd name="connsiteY820" fmla="*/ 1178052 h 1800225"/>
                <a:gd name="connsiteX821" fmla="*/ 293941 w 1638300"/>
                <a:gd name="connsiteY821" fmla="*/ 1175766 h 1800225"/>
                <a:gd name="connsiteX822" fmla="*/ 292513 w 1638300"/>
                <a:gd name="connsiteY822" fmla="*/ 1169384 h 1800225"/>
                <a:gd name="connsiteX823" fmla="*/ 303752 w 1638300"/>
                <a:gd name="connsiteY823" fmla="*/ 1154239 h 1800225"/>
                <a:gd name="connsiteX824" fmla="*/ 301466 w 1638300"/>
                <a:gd name="connsiteY824" fmla="*/ 1146906 h 1800225"/>
                <a:gd name="connsiteX825" fmla="*/ 294322 w 1638300"/>
                <a:gd name="connsiteY825" fmla="*/ 1135666 h 1800225"/>
                <a:gd name="connsiteX826" fmla="*/ 273939 w 1638300"/>
                <a:gd name="connsiteY826" fmla="*/ 1114140 h 1800225"/>
                <a:gd name="connsiteX827" fmla="*/ 270510 w 1638300"/>
                <a:gd name="connsiteY827" fmla="*/ 1118045 h 1800225"/>
                <a:gd name="connsiteX828" fmla="*/ 253555 w 1638300"/>
                <a:gd name="connsiteY828" fmla="*/ 1122712 h 1800225"/>
                <a:gd name="connsiteX829" fmla="*/ 246697 w 1638300"/>
                <a:gd name="connsiteY829" fmla="*/ 1109949 h 1800225"/>
                <a:gd name="connsiteX830" fmla="*/ 244030 w 1638300"/>
                <a:gd name="connsiteY830" fmla="*/ 1108615 h 1800225"/>
                <a:gd name="connsiteX831" fmla="*/ 238887 w 1638300"/>
                <a:gd name="connsiteY831" fmla="*/ 1111092 h 1800225"/>
                <a:gd name="connsiteX832" fmla="*/ 230791 w 1638300"/>
                <a:gd name="connsiteY832" fmla="*/ 1122998 h 1800225"/>
                <a:gd name="connsiteX833" fmla="*/ 234982 w 1638300"/>
                <a:gd name="connsiteY833" fmla="*/ 1130332 h 1800225"/>
                <a:gd name="connsiteX834" fmla="*/ 230505 w 1638300"/>
                <a:gd name="connsiteY834" fmla="*/ 1130713 h 1800225"/>
                <a:gd name="connsiteX835" fmla="*/ 224409 w 1638300"/>
                <a:gd name="connsiteY835" fmla="*/ 1126998 h 1800225"/>
                <a:gd name="connsiteX836" fmla="*/ 222313 w 1638300"/>
                <a:gd name="connsiteY836" fmla="*/ 1132618 h 1800225"/>
                <a:gd name="connsiteX837" fmla="*/ 224790 w 1638300"/>
                <a:gd name="connsiteY837" fmla="*/ 1139667 h 1800225"/>
                <a:gd name="connsiteX838" fmla="*/ 216694 w 1638300"/>
                <a:gd name="connsiteY838" fmla="*/ 1151573 h 1800225"/>
                <a:gd name="connsiteX839" fmla="*/ 217646 w 1638300"/>
                <a:gd name="connsiteY839" fmla="*/ 1156716 h 1800225"/>
                <a:gd name="connsiteX840" fmla="*/ 202120 w 1638300"/>
                <a:gd name="connsiteY840" fmla="*/ 1159383 h 1800225"/>
                <a:gd name="connsiteX841" fmla="*/ 202692 w 1638300"/>
                <a:gd name="connsiteY841" fmla="*/ 1164146 h 1800225"/>
                <a:gd name="connsiteX842" fmla="*/ 197929 w 1638300"/>
                <a:gd name="connsiteY842" fmla="*/ 1164431 h 1800225"/>
                <a:gd name="connsiteX843" fmla="*/ 195358 w 1638300"/>
                <a:gd name="connsiteY843" fmla="*/ 1177480 h 1800225"/>
                <a:gd name="connsiteX844" fmla="*/ 192405 w 1638300"/>
                <a:gd name="connsiteY844" fmla="*/ 1178243 h 1800225"/>
                <a:gd name="connsiteX845" fmla="*/ 190690 w 1638300"/>
                <a:gd name="connsiteY845" fmla="*/ 1173289 h 1800225"/>
                <a:gd name="connsiteX846" fmla="*/ 190976 w 1638300"/>
                <a:gd name="connsiteY846" fmla="*/ 1160812 h 1800225"/>
                <a:gd name="connsiteX847" fmla="*/ 186595 w 1638300"/>
                <a:gd name="connsiteY847" fmla="*/ 1160622 h 1800225"/>
                <a:gd name="connsiteX848" fmla="*/ 186023 w 1638300"/>
                <a:gd name="connsiteY848" fmla="*/ 1135380 h 1800225"/>
                <a:gd name="connsiteX849" fmla="*/ 170593 w 1638300"/>
                <a:gd name="connsiteY849" fmla="*/ 1146143 h 1800225"/>
                <a:gd name="connsiteX850" fmla="*/ 171736 w 1638300"/>
                <a:gd name="connsiteY850" fmla="*/ 1150620 h 1800225"/>
                <a:gd name="connsiteX851" fmla="*/ 166783 w 1638300"/>
                <a:gd name="connsiteY851" fmla="*/ 1155764 h 1800225"/>
                <a:gd name="connsiteX852" fmla="*/ 168116 w 1638300"/>
                <a:gd name="connsiteY852" fmla="*/ 1159383 h 1800225"/>
                <a:gd name="connsiteX853" fmla="*/ 161163 w 1638300"/>
                <a:gd name="connsiteY853" fmla="*/ 1164907 h 1800225"/>
                <a:gd name="connsiteX854" fmla="*/ 159258 w 1638300"/>
                <a:gd name="connsiteY854" fmla="*/ 1160716 h 1800225"/>
                <a:gd name="connsiteX855" fmla="*/ 155353 w 1638300"/>
                <a:gd name="connsiteY855" fmla="*/ 1162431 h 1800225"/>
                <a:gd name="connsiteX856" fmla="*/ 157067 w 1638300"/>
                <a:gd name="connsiteY856" fmla="*/ 1160526 h 1800225"/>
                <a:gd name="connsiteX857" fmla="*/ 154591 w 1638300"/>
                <a:gd name="connsiteY857" fmla="*/ 1153478 h 1800225"/>
                <a:gd name="connsiteX858" fmla="*/ 150114 w 1638300"/>
                <a:gd name="connsiteY858" fmla="*/ 1155859 h 1800225"/>
                <a:gd name="connsiteX859" fmla="*/ 148018 w 1638300"/>
                <a:gd name="connsiteY859" fmla="*/ 1145381 h 1800225"/>
                <a:gd name="connsiteX860" fmla="*/ 141827 w 1638300"/>
                <a:gd name="connsiteY860" fmla="*/ 1151287 h 1800225"/>
                <a:gd name="connsiteX861" fmla="*/ 132969 w 1638300"/>
                <a:gd name="connsiteY861" fmla="*/ 1153287 h 1800225"/>
                <a:gd name="connsiteX862" fmla="*/ 133255 w 1638300"/>
                <a:gd name="connsiteY862" fmla="*/ 1157764 h 1800225"/>
                <a:gd name="connsiteX863" fmla="*/ 128587 w 1638300"/>
                <a:gd name="connsiteY863" fmla="*/ 1160431 h 1800225"/>
                <a:gd name="connsiteX864" fmla="*/ 128111 w 1638300"/>
                <a:gd name="connsiteY864" fmla="*/ 1154145 h 1800225"/>
                <a:gd name="connsiteX865" fmla="*/ 125635 w 1638300"/>
                <a:gd name="connsiteY865" fmla="*/ 1154145 h 1800225"/>
                <a:gd name="connsiteX866" fmla="*/ 125825 w 1638300"/>
                <a:gd name="connsiteY866" fmla="*/ 1142619 h 1800225"/>
                <a:gd name="connsiteX867" fmla="*/ 119443 w 1638300"/>
                <a:gd name="connsiteY867" fmla="*/ 1132237 h 1800225"/>
                <a:gd name="connsiteX868" fmla="*/ 121348 w 1638300"/>
                <a:gd name="connsiteY868" fmla="*/ 1129094 h 1800225"/>
                <a:gd name="connsiteX869" fmla="*/ 112204 w 1638300"/>
                <a:gd name="connsiteY869" fmla="*/ 1122522 h 1800225"/>
                <a:gd name="connsiteX870" fmla="*/ 124968 w 1638300"/>
                <a:gd name="connsiteY870" fmla="*/ 1120997 h 1800225"/>
                <a:gd name="connsiteX871" fmla="*/ 126682 w 1638300"/>
                <a:gd name="connsiteY871" fmla="*/ 1125760 h 1800225"/>
                <a:gd name="connsiteX872" fmla="*/ 129730 w 1638300"/>
                <a:gd name="connsiteY872" fmla="*/ 1125950 h 1800225"/>
                <a:gd name="connsiteX873" fmla="*/ 122396 w 1638300"/>
                <a:gd name="connsiteY873" fmla="*/ 1130046 h 1800225"/>
                <a:gd name="connsiteX874" fmla="*/ 130302 w 1638300"/>
                <a:gd name="connsiteY874" fmla="*/ 1126331 h 1800225"/>
                <a:gd name="connsiteX875" fmla="*/ 129254 w 1638300"/>
                <a:gd name="connsiteY875" fmla="*/ 1117092 h 1800225"/>
                <a:gd name="connsiteX876" fmla="*/ 139732 w 1638300"/>
                <a:gd name="connsiteY876" fmla="*/ 1111568 h 1800225"/>
                <a:gd name="connsiteX877" fmla="*/ 136398 w 1638300"/>
                <a:gd name="connsiteY877" fmla="*/ 1112234 h 1800225"/>
                <a:gd name="connsiteX878" fmla="*/ 133731 w 1638300"/>
                <a:gd name="connsiteY878" fmla="*/ 1107186 h 1800225"/>
                <a:gd name="connsiteX879" fmla="*/ 138303 w 1638300"/>
                <a:gd name="connsiteY879" fmla="*/ 1103662 h 1800225"/>
                <a:gd name="connsiteX880" fmla="*/ 134302 w 1638300"/>
                <a:gd name="connsiteY880" fmla="*/ 1094994 h 1800225"/>
                <a:gd name="connsiteX881" fmla="*/ 123920 w 1638300"/>
                <a:gd name="connsiteY881" fmla="*/ 1097471 h 1800225"/>
                <a:gd name="connsiteX882" fmla="*/ 116110 w 1638300"/>
                <a:gd name="connsiteY882" fmla="*/ 1074801 h 1800225"/>
                <a:gd name="connsiteX883" fmla="*/ 125825 w 1638300"/>
                <a:gd name="connsiteY883" fmla="*/ 1071944 h 1800225"/>
                <a:gd name="connsiteX884" fmla="*/ 125063 w 1638300"/>
                <a:gd name="connsiteY884" fmla="*/ 1070420 h 1800225"/>
                <a:gd name="connsiteX885" fmla="*/ 115443 w 1638300"/>
                <a:gd name="connsiteY885" fmla="*/ 1073182 h 1800225"/>
                <a:gd name="connsiteX886" fmla="*/ 114205 w 1638300"/>
                <a:gd name="connsiteY886" fmla="*/ 1069943 h 1800225"/>
                <a:gd name="connsiteX887" fmla="*/ 101155 w 1638300"/>
                <a:gd name="connsiteY887" fmla="*/ 1074325 h 1800225"/>
                <a:gd name="connsiteX888" fmla="*/ 96488 w 1638300"/>
                <a:gd name="connsiteY888" fmla="*/ 1079849 h 1800225"/>
                <a:gd name="connsiteX889" fmla="*/ 85249 w 1638300"/>
                <a:gd name="connsiteY889" fmla="*/ 1078325 h 1800225"/>
                <a:gd name="connsiteX890" fmla="*/ 75628 w 1638300"/>
                <a:gd name="connsiteY890" fmla="*/ 1082421 h 1800225"/>
                <a:gd name="connsiteX891" fmla="*/ 74676 w 1638300"/>
                <a:gd name="connsiteY891" fmla="*/ 1078230 h 1800225"/>
                <a:gd name="connsiteX892" fmla="*/ 71247 w 1638300"/>
                <a:gd name="connsiteY892" fmla="*/ 1078611 h 1800225"/>
                <a:gd name="connsiteX893" fmla="*/ 64579 w 1638300"/>
                <a:gd name="connsiteY893" fmla="*/ 1066038 h 1800225"/>
                <a:gd name="connsiteX894" fmla="*/ 57626 w 1638300"/>
                <a:gd name="connsiteY894" fmla="*/ 1060704 h 1800225"/>
                <a:gd name="connsiteX895" fmla="*/ 56388 w 1638300"/>
                <a:gd name="connsiteY895" fmla="*/ 1065466 h 1800225"/>
                <a:gd name="connsiteX896" fmla="*/ 53626 w 1638300"/>
                <a:gd name="connsiteY896" fmla="*/ 1061752 h 1800225"/>
                <a:gd name="connsiteX897" fmla="*/ 48387 w 1638300"/>
                <a:gd name="connsiteY897" fmla="*/ 1067276 h 1800225"/>
                <a:gd name="connsiteX898" fmla="*/ 42958 w 1638300"/>
                <a:gd name="connsiteY898" fmla="*/ 1052799 h 1800225"/>
                <a:gd name="connsiteX899" fmla="*/ 36195 w 1638300"/>
                <a:gd name="connsiteY899" fmla="*/ 1048417 h 1800225"/>
                <a:gd name="connsiteX900" fmla="*/ 38481 w 1638300"/>
                <a:gd name="connsiteY900" fmla="*/ 1043654 h 1800225"/>
                <a:gd name="connsiteX901" fmla="*/ 32671 w 1638300"/>
                <a:gd name="connsiteY901" fmla="*/ 1038035 h 1800225"/>
                <a:gd name="connsiteX902" fmla="*/ 36576 w 1638300"/>
                <a:gd name="connsiteY902" fmla="*/ 1017080 h 1800225"/>
                <a:gd name="connsiteX903" fmla="*/ 29527 w 1638300"/>
                <a:gd name="connsiteY903" fmla="*/ 1017080 h 1800225"/>
                <a:gd name="connsiteX904" fmla="*/ 21622 w 1638300"/>
                <a:gd name="connsiteY904" fmla="*/ 998125 h 1800225"/>
                <a:gd name="connsiteX905" fmla="*/ 16288 w 1638300"/>
                <a:gd name="connsiteY905" fmla="*/ 995553 h 1800225"/>
                <a:gd name="connsiteX906" fmla="*/ 18383 w 1638300"/>
                <a:gd name="connsiteY906" fmla="*/ 987171 h 1800225"/>
                <a:gd name="connsiteX907" fmla="*/ 23717 w 1638300"/>
                <a:gd name="connsiteY907" fmla="*/ 980027 h 1800225"/>
                <a:gd name="connsiteX908" fmla="*/ 17716 w 1638300"/>
                <a:gd name="connsiteY908" fmla="*/ 956977 h 1800225"/>
                <a:gd name="connsiteX909" fmla="*/ 13811 w 1638300"/>
                <a:gd name="connsiteY909" fmla="*/ 958405 h 1800225"/>
                <a:gd name="connsiteX910" fmla="*/ 9525 w 1638300"/>
                <a:gd name="connsiteY910" fmla="*/ 955263 h 1800225"/>
                <a:gd name="connsiteX911" fmla="*/ 1130236 w 1638300"/>
                <a:gd name="connsiteY911" fmla="*/ 233362 h 1800225"/>
                <a:gd name="connsiteX912" fmla="*/ 1134046 w 1638300"/>
                <a:gd name="connsiteY912" fmla="*/ 239459 h 1800225"/>
                <a:gd name="connsiteX913" fmla="*/ 1141000 w 1638300"/>
                <a:gd name="connsiteY913" fmla="*/ 237173 h 1800225"/>
                <a:gd name="connsiteX914" fmla="*/ 1144238 w 1638300"/>
                <a:gd name="connsiteY914" fmla="*/ 243174 h 1800225"/>
                <a:gd name="connsiteX915" fmla="*/ 1145381 w 1638300"/>
                <a:gd name="connsiteY915" fmla="*/ 241459 h 1800225"/>
                <a:gd name="connsiteX916" fmla="*/ 1149382 w 1638300"/>
                <a:gd name="connsiteY916" fmla="*/ 245269 h 1800225"/>
                <a:gd name="connsiteX917" fmla="*/ 1145762 w 1638300"/>
                <a:gd name="connsiteY917" fmla="*/ 239363 h 1800225"/>
                <a:gd name="connsiteX918" fmla="*/ 1135951 w 1638300"/>
                <a:gd name="connsiteY918" fmla="*/ 231934 h 1800225"/>
                <a:gd name="connsiteX919" fmla="*/ 1130236 w 1638300"/>
                <a:gd name="connsiteY919" fmla="*/ 23336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</a:cxnLst>
              <a:rect l="l" t="t" r="r" b="b"/>
              <a:pathLst>
                <a:path w="1638300" h="1800225">
                  <a:moveTo>
                    <a:pt x="1304639" y="213551"/>
                  </a:moveTo>
                  <a:lnTo>
                    <a:pt x="1310926" y="203073"/>
                  </a:lnTo>
                  <a:lnTo>
                    <a:pt x="1319403" y="204026"/>
                  </a:lnTo>
                  <a:lnTo>
                    <a:pt x="1317879" y="217170"/>
                  </a:lnTo>
                  <a:lnTo>
                    <a:pt x="1310830" y="212979"/>
                  </a:lnTo>
                  <a:lnTo>
                    <a:pt x="1310450" y="215932"/>
                  </a:lnTo>
                  <a:lnTo>
                    <a:pt x="1307497" y="216218"/>
                  </a:lnTo>
                  <a:lnTo>
                    <a:pt x="1304639" y="213551"/>
                  </a:lnTo>
                  <a:close/>
                  <a:moveTo>
                    <a:pt x="9525" y="955263"/>
                  </a:moveTo>
                  <a:lnTo>
                    <a:pt x="18859" y="949262"/>
                  </a:lnTo>
                  <a:lnTo>
                    <a:pt x="28861" y="958215"/>
                  </a:lnTo>
                  <a:lnTo>
                    <a:pt x="38290" y="962692"/>
                  </a:lnTo>
                  <a:lnTo>
                    <a:pt x="38195" y="937451"/>
                  </a:lnTo>
                  <a:lnTo>
                    <a:pt x="49530" y="928878"/>
                  </a:lnTo>
                  <a:lnTo>
                    <a:pt x="67818" y="926021"/>
                  </a:lnTo>
                  <a:lnTo>
                    <a:pt x="68580" y="903827"/>
                  </a:lnTo>
                  <a:lnTo>
                    <a:pt x="80867" y="898970"/>
                  </a:lnTo>
                  <a:lnTo>
                    <a:pt x="97536" y="884111"/>
                  </a:lnTo>
                  <a:lnTo>
                    <a:pt x="94107" y="882968"/>
                  </a:lnTo>
                  <a:lnTo>
                    <a:pt x="101346" y="871442"/>
                  </a:lnTo>
                  <a:lnTo>
                    <a:pt x="93345" y="863346"/>
                  </a:lnTo>
                  <a:lnTo>
                    <a:pt x="92488" y="856393"/>
                  </a:lnTo>
                  <a:lnTo>
                    <a:pt x="94583" y="851154"/>
                  </a:lnTo>
                  <a:lnTo>
                    <a:pt x="93059" y="846297"/>
                  </a:lnTo>
                  <a:lnTo>
                    <a:pt x="95726" y="845344"/>
                  </a:lnTo>
                  <a:lnTo>
                    <a:pt x="94869" y="842106"/>
                  </a:lnTo>
                  <a:lnTo>
                    <a:pt x="98203" y="840963"/>
                  </a:lnTo>
                  <a:lnTo>
                    <a:pt x="99060" y="836200"/>
                  </a:lnTo>
                  <a:lnTo>
                    <a:pt x="81058" y="840105"/>
                  </a:lnTo>
                  <a:lnTo>
                    <a:pt x="85439" y="826104"/>
                  </a:lnTo>
                  <a:lnTo>
                    <a:pt x="79629" y="823913"/>
                  </a:lnTo>
                  <a:lnTo>
                    <a:pt x="79629" y="815245"/>
                  </a:lnTo>
                  <a:lnTo>
                    <a:pt x="84487" y="814483"/>
                  </a:lnTo>
                  <a:lnTo>
                    <a:pt x="97250" y="797147"/>
                  </a:lnTo>
                  <a:lnTo>
                    <a:pt x="105251" y="762571"/>
                  </a:lnTo>
                  <a:lnTo>
                    <a:pt x="111157" y="753904"/>
                  </a:lnTo>
                  <a:lnTo>
                    <a:pt x="110966" y="748855"/>
                  </a:lnTo>
                  <a:lnTo>
                    <a:pt x="114205" y="749618"/>
                  </a:lnTo>
                  <a:lnTo>
                    <a:pt x="124015" y="742760"/>
                  </a:lnTo>
                  <a:lnTo>
                    <a:pt x="132112" y="749522"/>
                  </a:lnTo>
                  <a:lnTo>
                    <a:pt x="148018" y="749237"/>
                  </a:lnTo>
                  <a:lnTo>
                    <a:pt x="148971" y="740473"/>
                  </a:lnTo>
                  <a:lnTo>
                    <a:pt x="153638" y="732568"/>
                  </a:lnTo>
                  <a:lnTo>
                    <a:pt x="165830" y="725710"/>
                  </a:lnTo>
                  <a:lnTo>
                    <a:pt x="176498" y="734568"/>
                  </a:lnTo>
                  <a:lnTo>
                    <a:pt x="171640" y="745331"/>
                  </a:lnTo>
                  <a:lnTo>
                    <a:pt x="172593" y="754571"/>
                  </a:lnTo>
                  <a:lnTo>
                    <a:pt x="168021" y="765810"/>
                  </a:lnTo>
                  <a:lnTo>
                    <a:pt x="179927" y="778097"/>
                  </a:lnTo>
                  <a:lnTo>
                    <a:pt x="208883" y="788670"/>
                  </a:lnTo>
                  <a:lnTo>
                    <a:pt x="222218" y="802005"/>
                  </a:lnTo>
                  <a:lnTo>
                    <a:pt x="236410" y="806577"/>
                  </a:lnTo>
                  <a:lnTo>
                    <a:pt x="258318" y="802863"/>
                  </a:lnTo>
                  <a:lnTo>
                    <a:pt x="289084" y="801529"/>
                  </a:lnTo>
                  <a:lnTo>
                    <a:pt x="289369" y="803243"/>
                  </a:lnTo>
                  <a:lnTo>
                    <a:pt x="300418" y="796290"/>
                  </a:lnTo>
                  <a:lnTo>
                    <a:pt x="313087" y="795052"/>
                  </a:lnTo>
                  <a:lnTo>
                    <a:pt x="314134" y="790194"/>
                  </a:lnTo>
                  <a:lnTo>
                    <a:pt x="327946" y="785241"/>
                  </a:lnTo>
                  <a:lnTo>
                    <a:pt x="331279" y="792289"/>
                  </a:lnTo>
                  <a:lnTo>
                    <a:pt x="334327" y="791528"/>
                  </a:lnTo>
                  <a:lnTo>
                    <a:pt x="341662" y="795528"/>
                  </a:lnTo>
                  <a:lnTo>
                    <a:pt x="349472" y="803243"/>
                  </a:lnTo>
                  <a:lnTo>
                    <a:pt x="356235" y="795433"/>
                  </a:lnTo>
                  <a:lnTo>
                    <a:pt x="354521" y="793147"/>
                  </a:lnTo>
                  <a:lnTo>
                    <a:pt x="357378" y="790099"/>
                  </a:lnTo>
                  <a:lnTo>
                    <a:pt x="374142" y="781145"/>
                  </a:lnTo>
                  <a:lnTo>
                    <a:pt x="372523" y="776192"/>
                  </a:lnTo>
                  <a:lnTo>
                    <a:pt x="376523" y="774764"/>
                  </a:lnTo>
                  <a:lnTo>
                    <a:pt x="380238" y="764191"/>
                  </a:lnTo>
                  <a:lnTo>
                    <a:pt x="374904" y="762286"/>
                  </a:lnTo>
                  <a:lnTo>
                    <a:pt x="375761" y="756381"/>
                  </a:lnTo>
                  <a:lnTo>
                    <a:pt x="370427" y="756476"/>
                  </a:lnTo>
                  <a:lnTo>
                    <a:pt x="369951" y="759619"/>
                  </a:lnTo>
                  <a:lnTo>
                    <a:pt x="362426" y="752951"/>
                  </a:lnTo>
                  <a:lnTo>
                    <a:pt x="370332" y="736759"/>
                  </a:lnTo>
                  <a:lnTo>
                    <a:pt x="357283" y="732663"/>
                  </a:lnTo>
                  <a:lnTo>
                    <a:pt x="359473" y="727139"/>
                  </a:lnTo>
                  <a:lnTo>
                    <a:pt x="348710" y="720376"/>
                  </a:lnTo>
                  <a:lnTo>
                    <a:pt x="339090" y="709232"/>
                  </a:lnTo>
                  <a:lnTo>
                    <a:pt x="347567" y="706850"/>
                  </a:lnTo>
                  <a:lnTo>
                    <a:pt x="344138" y="699897"/>
                  </a:lnTo>
                  <a:lnTo>
                    <a:pt x="345472" y="698088"/>
                  </a:lnTo>
                  <a:lnTo>
                    <a:pt x="341185" y="697802"/>
                  </a:lnTo>
                  <a:lnTo>
                    <a:pt x="346996" y="690563"/>
                  </a:lnTo>
                  <a:lnTo>
                    <a:pt x="343948" y="691134"/>
                  </a:lnTo>
                  <a:lnTo>
                    <a:pt x="343471" y="685705"/>
                  </a:lnTo>
                  <a:lnTo>
                    <a:pt x="340614" y="685229"/>
                  </a:lnTo>
                  <a:lnTo>
                    <a:pt x="340423" y="680466"/>
                  </a:lnTo>
                  <a:lnTo>
                    <a:pt x="336804" y="679228"/>
                  </a:lnTo>
                  <a:lnTo>
                    <a:pt x="331470" y="666465"/>
                  </a:lnTo>
                  <a:lnTo>
                    <a:pt x="332613" y="659797"/>
                  </a:lnTo>
                  <a:lnTo>
                    <a:pt x="339185" y="653987"/>
                  </a:lnTo>
                  <a:lnTo>
                    <a:pt x="333470" y="651129"/>
                  </a:lnTo>
                  <a:lnTo>
                    <a:pt x="342138" y="640747"/>
                  </a:lnTo>
                  <a:lnTo>
                    <a:pt x="333661" y="633413"/>
                  </a:lnTo>
                  <a:lnTo>
                    <a:pt x="329660" y="635889"/>
                  </a:lnTo>
                  <a:lnTo>
                    <a:pt x="324231" y="624745"/>
                  </a:lnTo>
                  <a:lnTo>
                    <a:pt x="321754" y="625412"/>
                  </a:lnTo>
                  <a:lnTo>
                    <a:pt x="319468" y="619696"/>
                  </a:lnTo>
                  <a:lnTo>
                    <a:pt x="309562" y="610267"/>
                  </a:lnTo>
                  <a:lnTo>
                    <a:pt x="302514" y="589693"/>
                  </a:lnTo>
                  <a:lnTo>
                    <a:pt x="291751" y="572834"/>
                  </a:lnTo>
                  <a:lnTo>
                    <a:pt x="281559" y="538449"/>
                  </a:lnTo>
                  <a:lnTo>
                    <a:pt x="286607" y="536163"/>
                  </a:lnTo>
                  <a:lnTo>
                    <a:pt x="295942" y="538734"/>
                  </a:lnTo>
                  <a:lnTo>
                    <a:pt x="313182" y="527495"/>
                  </a:lnTo>
                  <a:lnTo>
                    <a:pt x="317373" y="522541"/>
                  </a:lnTo>
                  <a:lnTo>
                    <a:pt x="320040" y="510445"/>
                  </a:lnTo>
                  <a:lnTo>
                    <a:pt x="329565" y="505396"/>
                  </a:lnTo>
                  <a:lnTo>
                    <a:pt x="330803" y="493014"/>
                  </a:lnTo>
                  <a:lnTo>
                    <a:pt x="335756" y="488538"/>
                  </a:lnTo>
                  <a:lnTo>
                    <a:pt x="328898" y="476345"/>
                  </a:lnTo>
                  <a:lnTo>
                    <a:pt x="331089" y="471583"/>
                  </a:lnTo>
                  <a:lnTo>
                    <a:pt x="327946" y="464534"/>
                  </a:lnTo>
                  <a:lnTo>
                    <a:pt x="348329" y="466440"/>
                  </a:lnTo>
                  <a:lnTo>
                    <a:pt x="362998" y="459772"/>
                  </a:lnTo>
                  <a:lnTo>
                    <a:pt x="361474" y="454057"/>
                  </a:lnTo>
                  <a:lnTo>
                    <a:pt x="353758" y="451485"/>
                  </a:lnTo>
                  <a:lnTo>
                    <a:pt x="348425" y="433387"/>
                  </a:lnTo>
                  <a:lnTo>
                    <a:pt x="350139" y="423672"/>
                  </a:lnTo>
                  <a:lnTo>
                    <a:pt x="361283" y="417005"/>
                  </a:lnTo>
                  <a:lnTo>
                    <a:pt x="364807" y="407194"/>
                  </a:lnTo>
                  <a:lnTo>
                    <a:pt x="363855" y="398145"/>
                  </a:lnTo>
                  <a:lnTo>
                    <a:pt x="357854" y="392811"/>
                  </a:lnTo>
                  <a:lnTo>
                    <a:pt x="359283" y="386429"/>
                  </a:lnTo>
                  <a:lnTo>
                    <a:pt x="355092" y="385762"/>
                  </a:lnTo>
                  <a:lnTo>
                    <a:pt x="356902" y="364522"/>
                  </a:lnTo>
                  <a:lnTo>
                    <a:pt x="325279" y="359664"/>
                  </a:lnTo>
                  <a:lnTo>
                    <a:pt x="324326" y="367189"/>
                  </a:lnTo>
                  <a:lnTo>
                    <a:pt x="334423" y="368808"/>
                  </a:lnTo>
                  <a:lnTo>
                    <a:pt x="330708" y="373856"/>
                  </a:lnTo>
                  <a:lnTo>
                    <a:pt x="322231" y="378047"/>
                  </a:lnTo>
                  <a:lnTo>
                    <a:pt x="316611" y="374428"/>
                  </a:lnTo>
                  <a:lnTo>
                    <a:pt x="321088" y="349377"/>
                  </a:lnTo>
                  <a:lnTo>
                    <a:pt x="318135" y="347662"/>
                  </a:lnTo>
                  <a:lnTo>
                    <a:pt x="318802" y="342138"/>
                  </a:lnTo>
                  <a:lnTo>
                    <a:pt x="314801" y="336709"/>
                  </a:lnTo>
                  <a:lnTo>
                    <a:pt x="301466" y="329184"/>
                  </a:lnTo>
                  <a:lnTo>
                    <a:pt x="294227" y="336137"/>
                  </a:lnTo>
                  <a:lnTo>
                    <a:pt x="288512" y="332042"/>
                  </a:lnTo>
                  <a:lnTo>
                    <a:pt x="286988" y="334423"/>
                  </a:lnTo>
                  <a:lnTo>
                    <a:pt x="279463" y="331184"/>
                  </a:lnTo>
                  <a:lnTo>
                    <a:pt x="271653" y="339185"/>
                  </a:lnTo>
                  <a:lnTo>
                    <a:pt x="264033" y="332137"/>
                  </a:lnTo>
                  <a:lnTo>
                    <a:pt x="255365" y="335566"/>
                  </a:lnTo>
                  <a:lnTo>
                    <a:pt x="251269" y="328899"/>
                  </a:lnTo>
                  <a:lnTo>
                    <a:pt x="257937" y="319564"/>
                  </a:lnTo>
                  <a:lnTo>
                    <a:pt x="240411" y="312896"/>
                  </a:lnTo>
                  <a:lnTo>
                    <a:pt x="236696" y="308801"/>
                  </a:lnTo>
                  <a:lnTo>
                    <a:pt x="226123" y="312230"/>
                  </a:lnTo>
                  <a:lnTo>
                    <a:pt x="206692" y="311658"/>
                  </a:lnTo>
                  <a:lnTo>
                    <a:pt x="208597" y="294989"/>
                  </a:lnTo>
                  <a:lnTo>
                    <a:pt x="237839" y="268796"/>
                  </a:lnTo>
                  <a:lnTo>
                    <a:pt x="270129" y="245078"/>
                  </a:lnTo>
                  <a:lnTo>
                    <a:pt x="267938" y="239554"/>
                  </a:lnTo>
                  <a:lnTo>
                    <a:pt x="270605" y="233649"/>
                  </a:lnTo>
                  <a:lnTo>
                    <a:pt x="265938" y="230029"/>
                  </a:lnTo>
                  <a:lnTo>
                    <a:pt x="273939" y="224314"/>
                  </a:lnTo>
                  <a:lnTo>
                    <a:pt x="267462" y="215551"/>
                  </a:lnTo>
                  <a:lnTo>
                    <a:pt x="264985" y="202502"/>
                  </a:lnTo>
                  <a:lnTo>
                    <a:pt x="279082" y="193072"/>
                  </a:lnTo>
                  <a:lnTo>
                    <a:pt x="289179" y="195929"/>
                  </a:lnTo>
                  <a:lnTo>
                    <a:pt x="298609" y="206693"/>
                  </a:lnTo>
                  <a:lnTo>
                    <a:pt x="305276" y="206502"/>
                  </a:lnTo>
                  <a:lnTo>
                    <a:pt x="305276" y="209836"/>
                  </a:lnTo>
                  <a:lnTo>
                    <a:pt x="314611" y="210217"/>
                  </a:lnTo>
                  <a:lnTo>
                    <a:pt x="314611" y="237839"/>
                  </a:lnTo>
                  <a:lnTo>
                    <a:pt x="326612" y="237077"/>
                  </a:lnTo>
                  <a:lnTo>
                    <a:pt x="333470" y="198311"/>
                  </a:lnTo>
                  <a:lnTo>
                    <a:pt x="339090" y="195072"/>
                  </a:lnTo>
                  <a:lnTo>
                    <a:pt x="349186" y="180880"/>
                  </a:lnTo>
                  <a:lnTo>
                    <a:pt x="350139" y="168593"/>
                  </a:lnTo>
                  <a:lnTo>
                    <a:pt x="359473" y="154115"/>
                  </a:lnTo>
                  <a:lnTo>
                    <a:pt x="369475" y="153257"/>
                  </a:lnTo>
                  <a:lnTo>
                    <a:pt x="368427" y="155162"/>
                  </a:lnTo>
                  <a:lnTo>
                    <a:pt x="399478" y="151543"/>
                  </a:lnTo>
                  <a:lnTo>
                    <a:pt x="409670" y="143542"/>
                  </a:lnTo>
                  <a:lnTo>
                    <a:pt x="425291" y="143923"/>
                  </a:lnTo>
                  <a:lnTo>
                    <a:pt x="431006" y="148685"/>
                  </a:lnTo>
                  <a:lnTo>
                    <a:pt x="435673" y="158591"/>
                  </a:lnTo>
                  <a:lnTo>
                    <a:pt x="433864" y="171260"/>
                  </a:lnTo>
                  <a:lnTo>
                    <a:pt x="447199" y="166021"/>
                  </a:lnTo>
                  <a:lnTo>
                    <a:pt x="449199" y="173260"/>
                  </a:lnTo>
                  <a:lnTo>
                    <a:pt x="465010" y="169641"/>
                  </a:lnTo>
                  <a:lnTo>
                    <a:pt x="489394" y="173641"/>
                  </a:lnTo>
                  <a:lnTo>
                    <a:pt x="527590" y="191072"/>
                  </a:lnTo>
                  <a:lnTo>
                    <a:pt x="537496" y="205169"/>
                  </a:lnTo>
                  <a:lnTo>
                    <a:pt x="559594" y="210884"/>
                  </a:lnTo>
                  <a:lnTo>
                    <a:pt x="560356" y="213551"/>
                  </a:lnTo>
                  <a:lnTo>
                    <a:pt x="552640" y="226124"/>
                  </a:lnTo>
                  <a:lnTo>
                    <a:pt x="551783" y="243269"/>
                  </a:lnTo>
                  <a:lnTo>
                    <a:pt x="566928" y="247460"/>
                  </a:lnTo>
                  <a:lnTo>
                    <a:pt x="570547" y="255461"/>
                  </a:lnTo>
                  <a:lnTo>
                    <a:pt x="576358" y="247269"/>
                  </a:lnTo>
                  <a:lnTo>
                    <a:pt x="589026" y="239744"/>
                  </a:lnTo>
                  <a:lnTo>
                    <a:pt x="606742" y="245269"/>
                  </a:lnTo>
                  <a:lnTo>
                    <a:pt x="614839" y="231553"/>
                  </a:lnTo>
                  <a:lnTo>
                    <a:pt x="625030" y="222504"/>
                  </a:lnTo>
                  <a:lnTo>
                    <a:pt x="640556" y="223552"/>
                  </a:lnTo>
                  <a:lnTo>
                    <a:pt x="659511" y="217646"/>
                  </a:lnTo>
                  <a:lnTo>
                    <a:pt x="673132" y="208502"/>
                  </a:lnTo>
                  <a:lnTo>
                    <a:pt x="661416" y="209741"/>
                  </a:lnTo>
                  <a:lnTo>
                    <a:pt x="653510" y="193167"/>
                  </a:lnTo>
                  <a:lnTo>
                    <a:pt x="655415" y="174403"/>
                  </a:lnTo>
                  <a:lnTo>
                    <a:pt x="665417" y="158210"/>
                  </a:lnTo>
                  <a:lnTo>
                    <a:pt x="669322" y="156972"/>
                  </a:lnTo>
                  <a:lnTo>
                    <a:pt x="674751" y="166402"/>
                  </a:lnTo>
                  <a:lnTo>
                    <a:pt x="679609" y="167831"/>
                  </a:lnTo>
                  <a:lnTo>
                    <a:pt x="674275" y="181261"/>
                  </a:lnTo>
                  <a:lnTo>
                    <a:pt x="672560" y="195739"/>
                  </a:lnTo>
                  <a:lnTo>
                    <a:pt x="678085" y="197263"/>
                  </a:lnTo>
                  <a:lnTo>
                    <a:pt x="680371" y="187547"/>
                  </a:lnTo>
                  <a:lnTo>
                    <a:pt x="686371" y="189071"/>
                  </a:lnTo>
                  <a:lnTo>
                    <a:pt x="700945" y="185452"/>
                  </a:lnTo>
                  <a:lnTo>
                    <a:pt x="707422" y="186595"/>
                  </a:lnTo>
                  <a:lnTo>
                    <a:pt x="708279" y="169831"/>
                  </a:lnTo>
                  <a:lnTo>
                    <a:pt x="714470" y="163449"/>
                  </a:lnTo>
                  <a:lnTo>
                    <a:pt x="723709" y="167640"/>
                  </a:lnTo>
                  <a:lnTo>
                    <a:pt x="733615" y="165449"/>
                  </a:lnTo>
                  <a:lnTo>
                    <a:pt x="736092" y="156782"/>
                  </a:lnTo>
                  <a:lnTo>
                    <a:pt x="728091" y="146114"/>
                  </a:lnTo>
                  <a:lnTo>
                    <a:pt x="727805" y="133160"/>
                  </a:lnTo>
                  <a:lnTo>
                    <a:pt x="735139" y="122301"/>
                  </a:lnTo>
                  <a:lnTo>
                    <a:pt x="753142" y="111919"/>
                  </a:lnTo>
                  <a:lnTo>
                    <a:pt x="753427" y="107633"/>
                  </a:lnTo>
                  <a:lnTo>
                    <a:pt x="761714" y="96869"/>
                  </a:lnTo>
                  <a:lnTo>
                    <a:pt x="763714" y="88964"/>
                  </a:lnTo>
                  <a:lnTo>
                    <a:pt x="762095" y="78677"/>
                  </a:lnTo>
                  <a:lnTo>
                    <a:pt x="766000" y="70961"/>
                  </a:lnTo>
                  <a:lnTo>
                    <a:pt x="779240" y="61912"/>
                  </a:lnTo>
                  <a:lnTo>
                    <a:pt x="790003" y="36957"/>
                  </a:lnTo>
                  <a:lnTo>
                    <a:pt x="788479" y="31147"/>
                  </a:lnTo>
                  <a:lnTo>
                    <a:pt x="794290" y="22193"/>
                  </a:lnTo>
                  <a:lnTo>
                    <a:pt x="789242" y="12383"/>
                  </a:lnTo>
                  <a:lnTo>
                    <a:pt x="797433" y="9525"/>
                  </a:lnTo>
                  <a:lnTo>
                    <a:pt x="803338" y="10763"/>
                  </a:lnTo>
                  <a:lnTo>
                    <a:pt x="806958" y="17526"/>
                  </a:lnTo>
                  <a:lnTo>
                    <a:pt x="812101" y="20003"/>
                  </a:lnTo>
                  <a:lnTo>
                    <a:pt x="826389" y="20860"/>
                  </a:lnTo>
                  <a:lnTo>
                    <a:pt x="838867" y="15907"/>
                  </a:lnTo>
                  <a:lnTo>
                    <a:pt x="859631" y="15621"/>
                  </a:lnTo>
                  <a:lnTo>
                    <a:pt x="862679" y="19526"/>
                  </a:lnTo>
                  <a:lnTo>
                    <a:pt x="865060" y="50673"/>
                  </a:lnTo>
                  <a:lnTo>
                    <a:pt x="871157" y="59436"/>
                  </a:lnTo>
                  <a:lnTo>
                    <a:pt x="883253" y="66294"/>
                  </a:lnTo>
                  <a:lnTo>
                    <a:pt x="883825" y="73628"/>
                  </a:lnTo>
                  <a:lnTo>
                    <a:pt x="877729" y="89249"/>
                  </a:lnTo>
                  <a:lnTo>
                    <a:pt x="880396" y="94679"/>
                  </a:lnTo>
                  <a:lnTo>
                    <a:pt x="891730" y="108585"/>
                  </a:lnTo>
                  <a:lnTo>
                    <a:pt x="900493" y="115062"/>
                  </a:lnTo>
                  <a:lnTo>
                    <a:pt x="902017" y="122968"/>
                  </a:lnTo>
                  <a:lnTo>
                    <a:pt x="918591" y="122206"/>
                  </a:lnTo>
                  <a:lnTo>
                    <a:pt x="918400" y="133445"/>
                  </a:lnTo>
                  <a:lnTo>
                    <a:pt x="928497" y="139541"/>
                  </a:lnTo>
                  <a:lnTo>
                    <a:pt x="927640" y="143732"/>
                  </a:lnTo>
                  <a:lnTo>
                    <a:pt x="932307" y="149352"/>
                  </a:lnTo>
                  <a:lnTo>
                    <a:pt x="955929" y="162687"/>
                  </a:lnTo>
                  <a:lnTo>
                    <a:pt x="964883" y="161544"/>
                  </a:lnTo>
                  <a:lnTo>
                    <a:pt x="971074" y="164402"/>
                  </a:lnTo>
                  <a:lnTo>
                    <a:pt x="977836" y="170688"/>
                  </a:lnTo>
                  <a:lnTo>
                    <a:pt x="981075" y="183166"/>
                  </a:lnTo>
                  <a:lnTo>
                    <a:pt x="991076" y="177927"/>
                  </a:lnTo>
                  <a:lnTo>
                    <a:pt x="992124" y="174784"/>
                  </a:lnTo>
                  <a:lnTo>
                    <a:pt x="990028" y="175165"/>
                  </a:lnTo>
                  <a:lnTo>
                    <a:pt x="989552" y="170307"/>
                  </a:lnTo>
                  <a:lnTo>
                    <a:pt x="1006792" y="155829"/>
                  </a:lnTo>
                  <a:lnTo>
                    <a:pt x="1007745" y="157353"/>
                  </a:lnTo>
                  <a:lnTo>
                    <a:pt x="1019842" y="154591"/>
                  </a:lnTo>
                  <a:lnTo>
                    <a:pt x="1033843" y="160973"/>
                  </a:lnTo>
                  <a:lnTo>
                    <a:pt x="1037558" y="155543"/>
                  </a:lnTo>
                  <a:lnTo>
                    <a:pt x="1034986" y="175260"/>
                  </a:lnTo>
                  <a:lnTo>
                    <a:pt x="1030415" y="185737"/>
                  </a:lnTo>
                  <a:lnTo>
                    <a:pt x="1031748" y="193358"/>
                  </a:lnTo>
                  <a:lnTo>
                    <a:pt x="1038892" y="202978"/>
                  </a:lnTo>
                  <a:lnTo>
                    <a:pt x="1055465" y="217456"/>
                  </a:lnTo>
                  <a:lnTo>
                    <a:pt x="1058513" y="235458"/>
                  </a:lnTo>
                  <a:lnTo>
                    <a:pt x="1061942" y="234315"/>
                  </a:lnTo>
                  <a:lnTo>
                    <a:pt x="1072991" y="211741"/>
                  </a:lnTo>
                  <a:lnTo>
                    <a:pt x="1069562" y="199549"/>
                  </a:lnTo>
                  <a:lnTo>
                    <a:pt x="1071277" y="185547"/>
                  </a:lnTo>
                  <a:lnTo>
                    <a:pt x="1083469" y="163544"/>
                  </a:lnTo>
                  <a:lnTo>
                    <a:pt x="1089851" y="164878"/>
                  </a:lnTo>
                  <a:lnTo>
                    <a:pt x="1089469" y="179356"/>
                  </a:lnTo>
                  <a:lnTo>
                    <a:pt x="1097185" y="182594"/>
                  </a:lnTo>
                  <a:lnTo>
                    <a:pt x="1097661" y="191167"/>
                  </a:lnTo>
                  <a:lnTo>
                    <a:pt x="1116711" y="183356"/>
                  </a:lnTo>
                  <a:lnTo>
                    <a:pt x="1117949" y="191929"/>
                  </a:lnTo>
                  <a:lnTo>
                    <a:pt x="1120997" y="191357"/>
                  </a:lnTo>
                  <a:lnTo>
                    <a:pt x="1123569" y="194977"/>
                  </a:lnTo>
                  <a:lnTo>
                    <a:pt x="1120997" y="200787"/>
                  </a:lnTo>
                  <a:lnTo>
                    <a:pt x="1124331" y="210788"/>
                  </a:lnTo>
                  <a:lnTo>
                    <a:pt x="1121283" y="214503"/>
                  </a:lnTo>
                  <a:lnTo>
                    <a:pt x="1115377" y="215741"/>
                  </a:lnTo>
                  <a:lnTo>
                    <a:pt x="1116235" y="218504"/>
                  </a:lnTo>
                  <a:lnTo>
                    <a:pt x="1107662" y="216599"/>
                  </a:lnTo>
                  <a:lnTo>
                    <a:pt x="1106329" y="220599"/>
                  </a:lnTo>
                  <a:lnTo>
                    <a:pt x="1131570" y="231172"/>
                  </a:lnTo>
                  <a:lnTo>
                    <a:pt x="1134046" y="216313"/>
                  </a:lnTo>
                  <a:lnTo>
                    <a:pt x="1141571" y="218599"/>
                  </a:lnTo>
                  <a:lnTo>
                    <a:pt x="1151287" y="196406"/>
                  </a:lnTo>
                  <a:lnTo>
                    <a:pt x="1145762" y="190214"/>
                  </a:lnTo>
                  <a:lnTo>
                    <a:pt x="1143191" y="192977"/>
                  </a:lnTo>
                  <a:lnTo>
                    <a:pt x="1144619" y="195167"/>
                  </a:lnTo>
                  <a:lnTo>
                    <a:pt x="1134713" y="191929"/>
                  </a:lnTo>
                  <a:lnTo>
                    <a:pt x="1135856" y="185452"/>
                  </a:lnTo>
                  <a:lnTo>
                    <a:pt x="1147096" y="180499"/>
                  </a:lnTo>
                  <a:lnTo>
                    <a:pt x="1151573" y="181547"/>
                  </a:lnTo>
                  <a:lnTo>
                    <a:pt x="1155763" y="173641"/>
                  </a:lnTo>
                  <a:lnTo>
                    <a:pt x="1162907" y="176308"/>
                  </a:lnTo>
                  <a:lnTo>
                    <a:pt x="1160812" y="174022"/>
                  </a:lnTo>
                  <a:lnTo>
                    <a:pt x="1162621" y="174403"/>
                  </a:lnTo>
                  <a:lnTo>
                    <a:pt x="1173385" y="159734"/>
                  </a:lnTo>
                  <a:lnTo>
                    <a:pt x="1175099" y="138303"/>
                  </a:lnTo>
                  <a:lnTo>
                    <a:pt x="1183291" y="125444"/>
                  </a:lnTo>
                  <a:lnTo>
                    <a:pt x="1179767" y="118491"/>
                  </a:lnTo>
                  <a:lnTo>
                    <a:pt x="1177195" y="104966"/>
                  </a:lnTo>
                  <a:lnTo>
                    <a:pt x="1179195" y="102203"/>
                  </a:lnTo>
                  <a:lnTo>
                    <a:pt x="1174337" y="84011"/>
                  </a:lnTo>
                  <a:lnTo>
                    <a:pt x="1188053" y="65627"/>
                  </a:lnTo>
                  <a:lnTo>
                    <a:pt x="1190053" y="58960"/>
                  </a:lnTo>
                  <a:lnTo>
                    <a:pt x="1207484" y="41910"/>
                  </a:lnTo>
                  <a:lnTo>
                    <a:pt x="1214818" y="28004"/>
                  </a:lnTo>
                  <a:lnTo>
                    <a:pt x="1221295" y="27623"/>
                  </a:lnTo>
                  <a:lnTo>
                    <a:pt x="1224248" y="28766"/>
                  </a:lnTo>
                  <a:lnTo>
                    <a:pt x="1225677" y="39434"/>
                  </a:lnTo>
                  <a:lnTo>
                    <a:pt x="1230535" y="43720"/>
                  </a:lnTo>
                  <a:lnTo>
                    <a:pt x="1229487" y="47149"/>
                  </a:lnTo>
                  <a:lnTo>
                    <a:pt x="1233678" y="60770"/>
                  </a:lnTo>
                  <a:lnTo>
                    <a:pt x="1238726" y="63437"/>
                  </a:lnTo>
                  <a:lnTo>
                    <a:pt x="1242536" y="71724"/>
                  </a:lnTo>
                  <a:lnTo>
                    <a:pt x="1251966" y="70961"/>
                  </a:lnTo>
                  <a:lnTo>
                    <a:pt x="1254347" y="75057"/>
                  </a:lnTo>
                  <a:lnTo>
                    <a:pt x="1252633" y="93726"/>
                  </a:lnTo>
                  <a:lnTo>
                    <a:pt x="1259300" y="103156"/>
                  </a:lnTo>
                  <a:lnTo>
                    <a:pt x="1277207" y="106966"/>
                  </a:lnTo>
                  <a:lnTo>
                    <a:pt x="1287209" y="104680"/>
                  </a:lnTo>
                  <a:lnTo>
                    <a:pt x="1291876" y="106394"/>
                  </a:lnTo>
                  <a:lnTo>
                    <a:pt x="1299210" y="115253"/>
                  </a:lnTo>
                  <a:lnTo>
                    <a:pt x="1294448" y="120301"/>
                  </a:lnTo>
                  <a:lnTo>
                    <a:pt x="1289590" y="115538"/>
                  </a:lnTo>
                  <a:lnTo>
                    <a:pt x="1283684" y="117539"/>
                  </a:lnTo>
                  <a:lnTo>
                    <a:pt x="1270921" y="146590"/>
                  </a:lnTo>
                  <a:lnTo>
                    <a:pt x="1270159" y="161449"/>
                  </a:lnTo>
                  <a:lnTo>
                    <a:pt x="1265873" y="166497"/>
                  </a:lnTo>
                  <a:lnTo>
                    <a:pt x="1262062" y="177641"/>
                  </a:lnTo>
                  <a:lnTo>
                    <a:pt x="1279112" y="194977"/>
                  </a:lnTo>
                  <a:lnTo>
                    <a:pt x="1279969" y="198787"/>
                  </a:lnTo>
                  <a:lnTo>
                    <a:pt x="1285399" y="198120"/>
                  </a:lnTo>
                  <a:lnTo>
                    <a:pt x="1290066" y="192977"/>
                  </a:lnTo>
                  <a:lnTo>
                    <a:pt x="1287685" y="191262"/>
                  </a:lnTo>
                  <a:lnTo>
                    <a:pt x="1281970" y="195262"/>
                  </a:lnTo>
                  <a:lnTo>
                    <a:pt x="1264253" y="177165"/>
                  </a:lnTo>
                  <a:lnTo>
                    <a:pt x="1273302" y="162306"/>
                  </a:lnTo>
                  <a:lnTo>
                    <a:pt x="1273111" y="146780"/>
                  </a:lnTo>
                  <a:lnTo>
                    <a:pt x="1283684" y="125540"/>
                  </a:lnTo>
                  <a:lnTo>
                    <a:pt x="1286256" y="128397"/>
                  </a:lnTo>
                  <a:lnTo>
                    <a:pt x="1284827" y="144780"/>
                  </a:lnTo>
                  <a:lnTo>
                    <a:pt x="1290066" y="144304"/>
                  </a:lnTo>
                  <a:lnTo>
                    <a:pt x="1290161" y="141351"/>
                  </a:lnTo>
                  <a:lnTo>
                    <a:pt x="1297115" y="155829"/>
                  </a:lnTo>
                  <a:lnTo>
                    <a:pt x="1302734" y="156305"/>
                  </a:lnTo>
                  <a:lnTo>
                    <a:pt x="1305973" y="152210"/>
                  </a:lnTo>
                  <a:lnTo>
                    <a:pt x="1309116" y="157734"/>
                  </a:lnTo>
                  <a:lnTo>
                    <a:pt x="1319022" y="160592"/>
                  </a:lnTo>
                  <a:lnTo>
                    <a:pt x="1315974" y="165830"/>
                  </a:lnTo>
                  <a:lnTo>
                    <a:pt x="1321022" y="165640"/>
                  </a:lnTo>
                  <a:lnTo>
                    <a:pt x="1320546" y="168402"/>
                  </a:lnTo>
                  <a:lnTo>
                    <a:pt x="1323213" y="169926"/>
                  </a:lnTo>
                  <a:lnTo>
                    <a:pt x="1313783" y="176975"/>
                  </a:lnTo>
                  <a:lnTo>
                    <a:pt x="1310164" y="174689"/>
                  </a:lnTo>
                  <a:lnTo>
                    <a:pt x="1315021" y="167450"/>
                  </a:lnTo>
                  <a:lnTo>
                    <a:pt x="1309592" y="163830"/>
                  </a:lnTo>
                  <a:lnTo>
                    <a:pt x="1312164" y="167640"/>
                  </a:lnTo>
                  <a:lnTo>
                    <a:pt x="1304830" y="174689"/>
                  </a:lnTo>
                  <a:lnTo>
                    <a:pt x="1308449" y="176212"/>
                  </a:lnTo>
                  <a:lnTo>
                    <a:pt x="1307497" y="178308"/>
                  </a:lnTo>
                  <a:lnTo>
                    <a:pt x="1313402" y="184595"/>
                  </a:lnTo>
                  <a:lnTo>
                    <a:pt x="1311974" y="186119"/>
                  </a:lnTo>
                  <a:lnTo>
                    <a:pt x="1318832" y="188024"/>
                  </a:lnTo>
                  <a:lnTo>
                    <a:pt x="1322260" y="183452"/>
                  </a:lnTo>
                  <a:lnTo>
                    <a:pt x="1319975" y="189167"/>
                  </a:lnTo>
                  <a:lnTo>
                    <a:pt x="1326737" y="195358"/>
                  </a:lnTo>
                  <a:lnTo>
                    <a:pt x="1317879" y="199073"/>
                  </a:lnTo>
                  <a:lnTo>
                    <a:pt x="1313212" y="195644"/>
                  </a:lnTo>
                  <a:lnTo>
                    <a:pt x="1305782" y="196215"/>
                  </a:lnTo>
                  <a:lnTo>
                    <a:pt x="1302639" y="212217"/>
                  </a:lnTo>
                  <a:lnTo>
                    <a:pt x="1304639" y="213551"/>
                  </a:lnTo>
                  <a:lnTo>
                    <a:pt x="1303687" y="217361"/>
                  </a:lnTo>
                  <a:lnTo>
                    <a:pt x="1316641" y="221933"/>
                  </a:lnTo>
                  <a:lnTo>
                    <a:pt x="1321499" y="212789"/>
                  </a:lnTo>
                  <a:lnTo>
                    <a:pt x="1327118" y="214884"/>
                  </a:lnTo>
                  <a:lnTo>
                    <a:pt x="1328166" y="209741"/>
                  </a:lnTo>
                  <a:lnTo>
                    <a:pt x="1327880" y="214312"/>
                  </a:lnTo>
                  <a:lnTo>
                    <a:pt x="1325309" y="218789"/>
                  </a:lnTo>
                  <a:lnTo>
                    <a:pt x="1326166" y="240506"/>
                  </a:lnTo>
                  <a:lnTo>
                    <a:pt x="1346454" y="278321"/>
                  </a:lnTo>
                  <a:lnTo>
                    <a:pt x="1353979" y="287465"/>
                  </a:lnTo>
                  <a:lnTo>
                    <a:pt x="1354360" y="291751"/>
                  </a:lnTo>
                  <a:lnTo>
                    <a:pt x="1371886" y="286607"/>
                  </a:lnTo>
                  <a:lnTo>
                    <a:pt x="1401127" y="271558"/>
                  </a:lnTo>
                  <a:lnTo>
                    <a:pt x="1419987" y="268129"/>
                  </a:lnTo>
                  <a:lnTo>
                    <a:pt x="1428559" y="269272"/>
                  </a:lnTo>
                  <a:lnTo>
                    <a:pt x="1427988" y="276892"/>
                  </a:lnTo>
                  <a:lnTo>
                    <a:pt x="1422559" y="281654"/>
                  </a:lnTo>
                  <a:lnTo>
                    <a:pt x="1424178" y="284988"/>
                  </a:lnTo>
                  <a:lnTo>
                    <a:pt x="1426654" y="284702"/>
                  </a:lnTo>
                  <a:lnTo>
                    <a:pt x="1427702" y="295561"/>
                  </a:lnTo>
                  <a:lnTo>
                    <a:pt x="1427702" y="303562"/>
                  </a:lnTo>
                  <a:lnTo>
                    <a:pt x="1423797" y="307943"/>
                  </a:lnTo>
                  <a:lnTo>
                    <a:pt x="1428083" y="306800"/>
                  </a:lnTo>
                  <a:lnTo>
                    <a:pt x="1427607" y="328232"/>
                  </a:lnTo>
                  <a:lnTo>
                    <a:pt x="1423035" y="330708"/>
                  </a:lnTo>
                  <a:lnTo>
                    <a:pt x="1429798" y="333566"/>
                  </a:lnTo>
                  <a:lnTo>
                    <a:pt x="1428464" y="330613"/>
                  </a:lnTo>
                  <a:lnTo>
                    <a:pt x="1436465" y="341091"/>
                  </a:lnTo>
                  <a:lnTo>
                    <a:pt x="1447514" y="345377"/>
                  </a:lnTo>
                  <a:lnTo>
                    <a:pt x="1461611" y="341852"/>
                  </a:lnTo>
                  <a:lnTo>
                    <a:pt x="1472565" y="335471"/>
                  </a:lnTo>
                  <a:lnTo>
                    <a:pt x="1487138" y="340805"/>
                  </a:lnTo>
                  <a:lnTo>
                    <a:pt x="1482661" y="354425"/>
                  </a:lnTo>
                  <a:lnTo>
                    <a:pt x="1484852" y="362331"/>
                  </a:lnTo>
                  <a:lnTo>
                    <a:pt x="1480566" y="373094"/>
                  </a:lnTo>
                  <a:lnTo>
                    <a:pt x="1486091" y="368903"/>
                  </a:lnTo>
                  <a:lnTo>
                    <a:pt x="1491139" y="375857"/>
                  </a:lnTo>
                  <a:lnTo>
                    <a:pt x="1497520" y="372428"/>
                  </a:lnTo>
                  <a:lnTo>
                    <a:pt x="1501807" y="376524"/>
                  </a:lnTo>
                  <a:lnTo>
                    <a:pt x="1497997" y="379381"/>
                  </a:lnTo>
                  <a:lnTo>
                    <a:pt x="1507045" y="410337"/>
                  </a:lnTo>
                  <a:lnTo>
                    <a:pt x="1524191" y="415576"/>
                  </a:lnTo>
                  <a:lnTo>
                    <a:pt x="1518190" y="429292"/>
                  </a:lnTo>
                  <a:lnTo>
                    <a:pt x="1520857" y="429959"/>
                  </a:lnTo>
                  <a:lnTo>
                    <a:pt x="1520285" y="431959"/>
                  </a:lnTo>
                  <a:lnTo>
                    <a:pt x="1501235" y="455009"/>
                  </a:lnTo>
                  <a:lnTo>
                    <a:pt x="1488091" y="462629"/>
                  </a:lnTo>
                  <a:lnTo>
                    <a:pt x="1477232" y="473107"/>
                  </a:lnTo>
                  <a:lnTo>
                    <a:pt x="1458182" y="483775"/>
                  </a:lnTo>
                  <a:lnTo>
                    <a:pt x="1453420" y="495967"/>
                  </a:lnTo>
                  <a:lnTo>
                    <a:pt x="1457801" y="510159"/>
                  </a:lnTo>
                  <a:lnTo>
                    <a:pt x="1472660" y="514160"/>
                  </a:lnTo>
                  <a:lnTo>
                    <a:pt x="1480376" y="510730"/>
                  </a:lnTo>
                  <a:lnTo>
                    <a:pt x="1488662" y="515398"/>
                  </a:lnTo>
                  <a:lnTo>
                    <a:pt x="1487234" y="525209"/>
                  </a:lnTo>
                  <a:lnTo>
                    <a:pt x="1489138" y="529400"/>
                  </a:lnTo>
                  <a:lnTo>
                    <a:pt x="1484281" y="537782"/>
                  </a:lnTo>
                  <a:lnTo>
                    <a:pt x="1490472" y="548069"/>
                  </a:lnTo>
                  <a:lnTo>
                    <a:pt x="1490091" y="555213"/>
                  </a:lnTo>
                  <a:lnTo>
                    <a:pt x="1485995" y="560070"/>
                  </a:lnTo>
                  <a:lnTo>
                    <a:pt x="1490948" y="569976"/>
                  </a:lnTo>
                  <a:lnTo>
                    <a:pt x="1490567" y="584168"/>
                  </a:lnTo>
                  <a:lnTo>
                    <a:pt x="1502378" y="593313"/>
                  </a:lnTo>
                  <a:lnTo>
                    <a:pt x="1512760" y="595217"/>
                  </a:lnTo>
                  <a:lnTo>
                    <a:pt x="1526953" y="589026"/>
                  </a:lnTo>
                  <a:lnTo>
                    <a:pt x="1544860" y="594360"/>
                  </a:lnTo>
                  <a:lnTo>
                    <a:pt x="1564481" y="580644"/>
                  </a:lnTo>
                  <a:lnTo>
                    <a:pt x="1571720" y="582168"/>
                  </a:lnTo>
                  <a:lnTo>
                    <a:pt x="1590675" y="597122"/>
                  </a:lnTo>
                  <a:lnTo>
                    <a:pt x="1607629" y="598837"/>
                  </a:lnTo>
                  <a:lnTo>
                    <a:pt x="1627918" y="605885"/>
                  </a:lnTo>
                  <a:lnTo>
                    <a:pt x="1634490" y="604838"/>
                  </a:lnTo>
                  <a:lnTo>
                    <a:pt x="1632013" y="611981"/>
                  </a:lnTo>
                  <a:lnTo>
                    <a:pt x="1635347" y="620268"/>
                  </a:lnTo>
                  <a:lnTo>
                    <a:pt x="1636014" y="632460"/>
                  </a:lnTo>
                  <a:lnTo>
                    <a:pt x="1628489" y="653605"/>
                  </a:lnTo>
                  <a:lnTo>
                    <a:pt x="1618298" y="654558"/>
                  </a:lnTo>
                  <a:lnTo>
                    <a:pt x="1602962" y="675608"/>
                  </a:lnTo>
                  <a:lnTo>
                    <a:pt x="1590484" y="683609"/>
                  </a:lnTo>
                  <a:lnTo>
                    <a:pt x="1584103" y="691420"/>
                  </a:lnTo>
                  <a:lnTo>
                    <a:pt x="1573911" y="695992"/>
                  </a:lnTo>
                  <a:lnTo>
                    <a:pt x="1568291" y="708184"/>
                  </a:lnTo>
                  <a:lnTo>
                    <a:pt x="1556099" y="718566"/>
                  </a:lnTo>
                  <a:lnTo>
                    <a:pt x="1536668" y="724853"/>
                  </a:lnTo>
                  <a:lnTo>
                    <a:pt x="1540193" y="731425"/>
                  </a:lnTo>
                  <a:lnTo>
                    <a:pt x="1524571" y="752380"/>
                  </a:lnTo>
                  <a:lnTo>
                    <a:pt x="1515523" y="759333"/>
                  </a:lnTo>
                  <a:lnTo>
                    <a:pt x="1508188" y="776192"/>
                  </a:lnTo>
                  <a:lnTo>
                    <a:pt x="1503998" y="776859"/>
                  </a:lnTo>
                  <a:lnTo>
                    <a:pt x="1495996" y="786384"/>
                  </a:lnTo>
                  <a:lnTo>
                    <a:pt x="1487615" y="786384"/>
                  </a:lnTo>
                  <a:lnTo>
                    <a:pt x="1472279" y="802005"/>
                  </a:lnTo>
                  <a:lnTo>
                    <a:pt x="1468184" y="799338"/>
                  </a:lnTo>
                  <a:lnTo>
                    <a:pt x="1456373" y="809435"/>
                  </a:lnTo>
                  <a:lnTo>
                    <a:pt x="1444180" y="825913"/>
                  </a:lnTo>
                  <a:lnTo>
                    <a:pt x="1443990" y="828485"/>
                  </a:lnTo>
                  <a:lnTo>
                    <a:pt x="1446467" y="828866"/>
                  </a:lnTo>
                  <a:lnTo>
                    <a:pt x="1445324" y="834962"/>
                  </a:lnTo>
                  <a:lnTo>
                    <a:pt x="1441609" y="830009"/>
                  </a:lnTo>
                  <a:lnTo>
                    <a:pt x="1441228" y="833724"/>
                  </a:lnTo>
                  <a:lnTo>
                    <a:pt x="1430845" y="833628"/>
                  </a:lnTo>
                  <a:lnTo>
                    <a:pt x="1424940" y="839534"/>
                  </a:lnTo>
                  <a:lnTo>
                    <a:pt x="1425321" y="845534"/>
                  </a:lnTo>
                  <a:lnTo>
                    <a:pt x="1423321" y="846297"/>
                  </a:lnTo>
                  <a:lnTo>
                    <a:pt x="1419701" y="861156"/>
                  </a:lnTo>
                  <a:lnTo>
                    <a:pt x="1415605" y="859536"/>
                  </a:lnTo>
                  <a:lnTo>
                    <a:pt x="1408652" y="862584"/>
                  </a:lnTo>
                  <a:lnTo>
                    <a:pt x="1401318" y="857726"/>
                  </a:lnTo>
                  <a:lnTo>
                    <a:pt x="1398365" y="859346"/>
                  </a:lnTo>
                  <a:lnTo>
                    <a:pt x="1396841" y="856488"/>
                  </a:lnTo>
                  <a:lnTo>
                    <a:pt x="1387793" y="860679"/>
                  </a:lnTo>
                  <a:lnTo>
                    <a:pt x="1383316" y="870395"/>
                  </a:lnTo>
                  <a:lnTo>
                    <a:pt x="1372934" y="863537"/>
                  </a:lnTo>
                  <a:lnTo>
                    <a:pt x="1369885" y="866585"/>
                  </a:lnTo>
                  <a:lnTo>
                    <a:pt x="1365885" y="866204"/>
                  </a:lnTo>
                  <a:lnTo>
                    <a:pt x="1363694" y="869728"/>
                  </a:lnTo>
                  <a:lnTo>
                    <a:pt x="1371314" y="883063"/>
                  </a:lnTo>
                  <a:lnTo>
                    <a:pt x="1369981" y="892302"/>
                  </a:lnTo>
                  <a:lnTo>
                    <a:pt x="1376458" y="892302"/>
                  </a:lnTo>
                  <a:lnTo>
                    <a:pt x="1387507" y="907732"/>
                  </a:lnTo>
                  <a:lnTo>
                    <a:pt x="1394174" y="902970"/>
                  </a:lnTo>
                  <a:lnTo>
                    <a:pt x="1395222" y="906018"/>
                  </a:lnTo>
                  <a:lnTo>
                    <a:pt x="1401604" y="904875"/>
                  </a:lnTo>
                  <a:lnTo>
                    <a:pt x="1403794" y="912114"/>
                  </a:lnTo>
                  <a:lnTo>
                    <a:pt x="1409033" y="910590"/>
                  </a:lnTo>
                  <a:lnTo>
                    <a:pt x="1409509" y="912876"/>
                  </a:lnTo>
                  <a:lnTo>
                    <a:pt x="1404557" y="924401"/>
                  </a:lnTo>
                  <a:lnTo>
                    <a:pt x="1414462" y="931164"/>
                  </a:lnTo>
                  <a:lnTo>
                    <a:pt x="1421035" y="929735"/>
                  </a:lnTo>
                  <a:lnTo>
                    <a:pt x="1419987" y="946785"/>
                  </a:lnTo>
                  <a:lnTo>
                    <a:pt x="1416082" y="946785"/>
                  </a:lnTo>
                  <a:lnTo>
                    <a:pt x="1413510" y="965359"/>
                  </a:lnTo>
                  <a:lnTo>
                    <a:pt x="1418939" y="968883"/>
                  </a:lnTo>
                  <a:lnTo>
                    <a:pt x="1391793" y="983552"/>
                  </a:lnTo>
                  <a:lnTo>
                    <a:pt x="1386840" y="989457"/>
                  </a:lnTo>
                  <a:lnTo>
                    <a:pt x="1387411" y="992791"/>
                  </a:lnTo>
                  <a:lnTo>
                    <a:pt x="1377886" y="989076"/>
                  </a:lnTo>
                  <a:lnTo>
                    <a:pt x="1360265" y="967740"/>
                  </a:lnTo>
                  <a:lnTo>
                    <a:pt x="1348645" y="966121"/>
                  </a:lnTo>
                  <a:lnTo>
                    <a:pt x="1311974" y="982789"/>
                  </a:lnTo>
                  <a:lnTo>
                    <a:pt x="1290733" y="999744"/>
                  </a:lnTo>
                  <a:lnTo>
                    <a:pt x="1281779" y="990695"/>
                  </a:lnTo>
                  <a:lnTo>
                    <a:pt x="1272254" y="999077"/>
                  </a:lnTo>
                  <a:lnTo>
                    <a:pt x="1255681" y="1003268"/>
                  </a:lnTo>
                  <a:lnTo>
                    <a:pt x="1239584" y="1022699"/>
                  </a:lnTo>
                  <a:lnTo>
                    <a:pt x="1234250" y="1019080"/>
                  </a:lnTo>
                  <a:lnTo>
                    <a:pt x="1220629" y="988695"/>
                  </a:lnTo>
                  <a:lnTo>
                    <a:pt x="1215485" y="986409"/>
                  </a:lnTo>
                  <a:lnTo>
                    <a:pt x="1222724" y="974598"/>
                  </a:lnTo>
                  <a:lnTo>
                    <a:pt x="1221581" y="969264"/>
                  </a:lnTo>
                  <a:lnTo>
                    <a:pt x="1203960" y="966121"/>
                  </a:lnTo>
                  <a:lnTo>
                    <a:pt x="1197007" y="968121"/>
                  </a:lnTo>
                  <a:lnTo>
                    <a:pt x="1190339" y="952405"/>
                  </a:lnTo>
                  <a:lnTo>
                    <a:pt x="1182815" y="952405"/>
                  </a:lnTo>
                  <a:lnTo>
                    <a:pt x="1169479" y="961835"/>
                  </a:lnTo>
                  <a:lnTo>
                    <a:pt x="1164241" y="972598"/>
                  </a:lnTo>
                  <a:lnTo>
                    <a:pt x="1163574" y="985171"/>
                  </a:lnTo>
                  <a:lnTo>
                    <a:pt x="1148048" y="992981"/>
                  </a:lnTo>
                  <a:lnTo>
                    <a:pt x="1121283" y="990886"/>
                  </a:lnTo>
                  <a:lnTo>
                    <a:pt x="1118044" y="981646"/>
                  </a:lnTo>
                  <a:lnTo>
                    <a:pt x="1078897" y="979265"/>
                  </a:lnTo>
                  <a:lnTo>
                    <a:pt x="1064228" y="972979"/>
                  </a:lnTo>
                  <a:lnTo>
                    <a:pt x="1045559" y="993553"/>
                  </a:lnTo>
                  <a:lnTo>
                    <a:pt x="1036510" y="1007840"/>
                  </a:lnTo>
                  <a:lnTo>
                    <a:pt x="1026985" y="1002888"/>
                  </a:lnTo>
                  <a:lnTo>
                    <a:pt x="1015936" y="1012413"/>
                  </a:lnTo>
                  <a:lnTo>
                    <a:pt x="1010888" y="1011460"/>
                  </a:lnTo>
                  <a:lnTo>
                    <a:pt x="1010031" y="1019175"/>
                  </a:lnTo>
                  <a:lnTo>
                    <a:pt x="993553" y="1033463"/>
                  </a:lnTo>
                  <a:lnTo>
                    <a:pt x="985075" y="1034415"/>
                  </a:lnTo>
                  <a:lnTo>
                    <a:pt x="975550" y="1028700"/>
                  </a:lnTo>
                  <a:lnTo>
                    <a:pt x="975360" y="1025080"/>
                  </a:lnTo>
                  <a:lnTo>
                    <a:pt x="967168" y="1025843"/>
                  </a:lnTo>
                  <a:lnTo>
                    <a:pt x="954024" y="1021652"/>
                  </a:lnTo>
                  <a:lnTo>
                    <a:pt x="940403" y="1008698"/>
                  </a:lnTo>
                  <a:lnTo>
                    <a:pt x="926973" y="1028129"/>
                  </a:lnTo>
                  <a:lnTo>
                    <a:pt x="909637" y="1066895"/>
                  </a:lnTo>
                  <a:lnTo>
                    <a:pt x="890207" y="1073468"/>
                  </a:lnTo>
                  <a:lnTo>
                    <a:pt x="885634" y="1068705"/>
                  </a:lnTo>
                  <a:lnTo>
                    <a:pt x="880682" y="1075087"/>
                  </a:lnTo>
                  <a:lnTo>
                    <a:pt x="879729" y="1077754"/>
                  </a:lnTo>
                  <a:lnTo>
                    <a:pt x="884873" y="1079088"/>
                  </a:lnTo>
                  <a:lnTo>
                    <a:pt x="877634" y="1083469"/>
                  </a:lnTo>
                  <a:lnTo>
                    <a:pt x="873061" y="1108901"/>
                  </a:lnTo>
                  <a:lnTo>
                    <a:pt x="857631" y="1128046"/>
                  </a:lnTo>
                  <a:lnTo>
                    <a:pt x="842296" y="1129475"/>
                  </a:lnTo>
                  <a:lnTo>
                    <a:pt x="812578" y="1107948"/>
                  </a:lnTo>
                  <a:lnTo>
                    <a:pt x="805339" y="1110710"/>
                  </a:lnTo>
                  <a:lnTo>
                    <a:pt x="803910" y="1107948"/>
                  </a:lnTo>
                  <a:lnTo>
                    <a:pt x="795718" y="1107091"/>
                  </a:lnTo>
                  <a:lnTo>
                    <a:pt x="783241" y="1110901"/>
                  </a:lnTo>
                  <a:lnTo>
                    <a:pt x="747713" y="1106234"/>
                  </a:lnTo>
                  <a:lnTo>
                    <a:pt x="746950" y="1113949"/>
                  </a:lnTo>
                  <a:lnTo>
                    <a:pt x="753237" y="1121855"/>
                  </a:lnTo>
                  <a:lnTo>
                    <a:pt x="752094" y="1132904"/>
                  </a:lnTo>
                  <a:lnTo>
                    <a:pt x="755428" y="1141857"/>
                  </a:lnTo>
                  <a:lnTo>
                    <a:pt x="740188" y="1146239"/>
                  </a:lnTo>
                  <a:lnTo>
                    <a:pt x="742474" y="1170051"/>
                  </a:lnTo>
                  <a:lnTo>
                    <a:pt x="745426" y="1170241"/>
                  </a:lnTo>
                  <a:lnTo>
                    <a:pt x="746284" y="1181958"/>
                  </a:lnTo>
                  <a:lnTo>
                    <a:pt x="752856" y="1176242"/>
                  </a:lnTo>
                  <a:lnTo>
                    <a:pt x="758857" y="1174814"/>
                  </a:lnTo>
                  <a:lnTo>
                    <a:pt x="759047" y="1170147"/>
                  </a:lnTo>
                  <a:lnTo>
                    <a:pt x="762667" y="1166908"/>
                  </a:lnTo>
                  <a:lnTo>
                    <a:pt x="773525" y="1170241"/>
                  </a:lnTo>
                  <a:lnTo>
                    <a:pt x="786289" y="1169575"/>
                  </a:lnTo>
                  <a:lnTo>
                    <a:pt x="786765" y="1174052"/>
                  </a:lnTo>
                  <a:lnTo>
                    <a:pt x="780955" y="1178243"/>
                  </a:lnTo>
                  <a:lnTo>
                    <a:pt x="788860" y="1187672"/>
                  </a:lnTo>
                  <a:lnTo>
                    <a:pt x="784098" y="1189768"/>
                  </a:lnTo>
                  <a:lnTo>
                    <a:pt x="785622" y="1194531"/>
                  </a:lnTo>
                  <a:lnTo>
                    <a:pt x="783050" y="1193388"/>
                  </a:lnTo>
                  <a:lnTo>
                    <a:pt x="782955" y="1204532"/>
                  </a:lnTo>
                  <a:lnTo>
                    <a:pt x="786575" y="1216343"/>
                  </a:lnTo>
                  <a:lnTo>
                    <a:pt x="776383" y="1228249"/>
                  </a:lnTo>
                  <a:lnTo>
                    <a:pt x="772096" y="1227391"/>
                  </a:lnTo>
                  <a:lnTo>
                    <a:pt x="772573" y="1231392"/>
                  </a:lnTo>
                  <a:lnTo>
                    <a:pt x="764000" y="1237965"/>
                  </a:lnTo>
                  <a:lnTo>
                    <a:pt x="750094" y="1239393"/>
                  </a:lnTo>
                  <a:lnTo>
                    <a:pt x="754094" y="1261206"/>
                  </a:lnTo>
                  <a:lnTo>
                    <a:pt x="748475" y="1273588"/>
                  </a:lnTo>
                  <a:lnTo>
                    <a:pt x="753999" y="1292067"/>
                  </a:lnTo>
                  <a:lnTo>
                    <a:pt x="764000" y="1295876"/>
                  </a:lnTo>
                  <a:lnTo>
                    <a:pt x="765715" y="1301687"/>
                  </a:lnTo>
                  <a:lnTo>
                    <a:pt x="770668" y="1303782"/>
                  </a:lnTo>
                  <a:lnTo>
                    <a:pt x="785908" y="1301782"/>
                  </a:lnTo>
                  <a:lnTo>
                    <a:pt x="812292" y="1319499"/>
                  </a:lnTo>
                  <a:lnTo>
                    <a:pt x="816292" y="1314545"/>
                  </a:lnTo>
                  <a:lnTo>
                    <a:pt x="826103" y="1311593"/>
                  </a:lnTo>
                  <a:lnTo>
                    <a:pt x="833342" y="1323785"/>
                  </a:lnTo>
                  <a:lnTo>
                    <a:pt x="841248" y="1328833"/>
                  </a:lnTo>
                  <a:lnTo>
                    <a:pt x="844867" y="1334072"/>
                  </a:lnTo>
                  <a:lnTo>
                    <a:pt x="843248" y="1335881"/>
                  </a:lnTo>
                  <a:lnTo>
                    <a:pt x="851725" y="1338644"/>
                  </a:lnTo>
                  <a:lnTo>
                    <a:pt x="855821" y="1350740"/>
                  </a:lnTo>
                  <a:lnTo>
                    <a:pt x="864394" y="1358742"/>
                  </a:lnTo>
                  <a:lnTo>
                    <a:pt x="867156" y="1357789"/>
                  </a:lnTo>
                  <a:lnTo>
                    <a:pt x="877443" y="1364647"/>
                  </a:lnTo>
                  <a:lnTo>
                    <a:pt x="885539" y="1386554"/>
                  </a:lnTo>
                  <a:lnTo>
                    <a:pt x="902017" y="1400080"/>
                  </a:lnTo>
                  <a:lnTo>
                    <a:pt x="905446" y="1409033"/>
                  </a:lnTo>
                  <a:lnTo>
                    <a:pt x="911066" y="1410081"/>
                  </a:lnTo>
                  <a:lnTo>
                    <a:pt x="917638" y="1406843"/>
                  </a:lnTo>
                  <a:lnTo>
                    <a:pt x="920305" y="1402080"/>
                  </a:lnTo>
                  <a:lnTo>
                    <a:pt x="934784" y="1402556"/>
                  </a:lnTo>
                  <a:lnTo>
                    <a:pt x="944404" y="1400080"/>
                  </a:lnTo>
                  <a:lnTo>
                    <a:pt x="953834" y="1404557"/>
                  </a:lnTo>
                  <a:lnTo>
                    <a:pt x="970598" y="1399127"/>
                  </a:lnTo>
                  <a:lnTo>
                    <a:pt x="970598" y="1397222"/>
                  </a:lnTo>
                  <a:lnTo>
                    <a:pt x="974122" y="1397413"/>
                  </a:lnTo>
                  <a:lnTo>
                    <a:pt x="976408" y="1403985"/>
                  </a:lnTo>
                  <a:lnTo>
                    <a:pt x="981932" y="1408462"/>
                  </a:lnTo>
                  <a:lnTo>
                    <a:pt x="997363" y="1411605"/>
                  </a:lnTo>
                  <a:lnTo>
                    <a:pt x="1002030" y="1416844"/>
                  </a:lnTo>
                  <a:lnTo>
                    <a:pt x="1002697" y="1425321"/>
                  </a:lnTo>
                  <a:lnTo>
                    <a:pt x="995743" y="1441609"/>
                  </a:lnTo>
                  <a:lnTo>
                    <a:pt x="999839" y="1445133"/>
                  </a:lnTo>
                  <a:lnTo>
                    <a:pt x="996029" y="1449896"/>
                  </a:lnTo>
                  <a:lnTo>
                    <a:pt x="1003268" y="1464945"/>
                  </a:lnTo>
                  <a:lnTo>
                    <a:pt x="1011460" y="1467993"/>
                  </a:lnTo>
                  <a:lnTo>
                    <a:pt x="1022033" y="1464850"/>
                  </a:lnTo>
                  <a:lnTo>
                    <a:pt x="1023842" y="1473613"/>
                  </a:lnTo>
                  <a:lnTo>
                    <a:pt x="1032415" y="1467517"/>
                  </a:lnTo>
                  <a:lnTo>
                    <a:pt x="1038701" y="1473422"/>
                  </a:lnTo>
                  <a:lnTo>
                    <a:pt x="1047559" y="1474851"/>
                  </a:lnTo>
                  <a:lnTo>
                    <a:pt x="1065276" y="1470470"/>
                  </a:lnTo>
                  <a:lnTo>
                    <a:pt x="1074801" y="1476375"/>
                  </a:lnTo>
                  <a:lnTo>
                    <a:pt x="1082040" y="1489139"/>
                  </a:lnTo>
                  <a:lnTo>
                    <a:pt x="1089755" y="1490853"/>
                  </a:lnTo>
                  <a:lnTo>
                    <a:pt x="1095470" y="1489901"/>
                  </a:lnTo>
                  <a:lnTo>
                    <a:pt x="1116806" y="1477899"/>
                  </a:lnTo>
                  <a:lnTo>
                    <a:pt x="1118330" y="1474851"/>
                  </a:lnTo>
                  <a:lnTo>
                    <a:pt x="1122045" y="1476851"/>
                  </a:lnTo>
                  <a:lnTo>
                    <a:pt x="1118330" y="1503807"/>
                  </a:lnTo>
                  <a:lnTo>
                    <a:pt x="1123093" y="1514094"/>
                  </a:lnTo>
                  <a:lnTo>
                    <a:pt x="1135856" y="1526572"/>
                  </a:lnTo>
                  <a:lnTo>
                    <a:pt x="1136999" y="1534954"/>
                  </a:lnTo>
                  <a:lnTo>
                    <a:pt x="1134332" y="1548860"/>
                  </a:lnTo>
                  <a:lnTo>
                    <a:pt x="1136237" y="1568196"/>
                  </a:lnTo>
                  <a:lnTo>
                    <a:pt x="1139571" y="1575816"/>
                  </a:lnTo>
                  <a:lnTo>
                    <a:pt x="1138904" y="1584103"/>
                  </a:lnTo>
                  <a:lnTo>
                    <a:pt x="1134427" y="1587532"/>
                  </a:lnTo>
                  <a:lnTo>
                    <a:pt x="1128427" y="1602296"/>
                  </a:lnTo>
                  <a:lnTo>
                    <a:pt x="1128236" y="1611630"/>
                  </a:lnTo>
                  <a:lnTo>
                    <a:pt x="1122426" y="1617631"/>
                  </a:lnTo>
                  <a:lnTo>
                    <a:pt x="1095566" y="1625727"/>
                  </a:lnTo>
                  <a:lnTo>
                    <a:pt x="1095661" y="1637538"/>
                  </a:lnTo>
                  <a:lnTo>
                    <a:pt x="1087279" y="1640205"/>
                  </a:lnTo>
                  <a:lnTo>
                    <a:pt x="1082897" y="1639062"/>
                  </a:lnTo>
                  <a:lnTo>
                    <a:pt x="1073753" y="1644682"/>
                  </a:lnTo>
                  <a:lnTo>
                    <a:pt x="1063847" y="1646397"/>
                  </a:lnTo>
                  <a:lnTo>
                    <a:pt x="1054036" y="1644301"/>
                  </a:lnTo>
                  <a:lnTo>
                    <a:pt x="1042607" y="1637919"/>
                  </a:lnTo>
                  <a:lnTo>
                    <a:pt x="1016317" y="1635538"/>
                  </a:lnTo>
                  <a:lnTo>
                    <a:pt x="1017556" y="1629918"/>
                  </a:lnTo>
                  <a:lnTo>
                    <a:pt x="1014127" y="1629537"/>
                  </a:lnTo>
                  <a:lnTo>
                    <a:pt x="1011841" y="1620870"/>
                  </a:lnTo>
                  <a:lnTo>
                    <a:pt x="1014698" y="1617536"/>
                  </a:lnTo>
                  <a:lnTo>
                    <a:pt x="1010221" y="1614774"/>
                  </a:lnTo>
                  <a:lnTo>
                    <a:pt x="1007459" y="1605249"/>
                  </a:lnTo>
                  <a:lnTo>
                    <a:pt x="995743" y="1586770"/>
                  </a:lnTo>
                  <a:lnTo>
                    <a:pt x="975074" y="1593056"/>
                  </a:lnTo>
                  <a:lnTo>
                    <a:pt x="966311" y="1589532"/>
                  </a:lnTo>
                  <a:lnTo>
                    <a:pt x="944594" y="1589532"/>
                  </a:lnTo>
                  <a:lnTo>
                    <a:pt x="952691" y="1600962"/>
                  </a:lnTo>
                  <a:lnTo>
                    <a:pt x="941165" y="1607725"/>
                  </a:lnTo>
                  <a:lnTo>
                    <a:pt x="935260" y="1618679"/>
                  </a:lnTo>
                  <a:lnTo>
                    <a:pt x="928878" y="1623632"/>
                  </a:lnTo>
                  <a:lnTo>
                    <a:pt x="924973" y="1622489"/>
                  </a:lnTo>
                  <a:lnTo>
                    <a:pt x="922973" y="1628585"/>
                  </a:lnTo>
                  <a:lnTo>
                    <a:pt x="917543" y="1629537"/>
                  </a:lnTo>
                  <a:lnTo>
                    <a:pt x="910304" y="1635823"/>
                  </a:lnTo>
                  <a:lnTo>
                    <a:pt x="902113" y="1630585"/>
                  </a:lnTo>
                  <a:lnTo>
                    <a:pt x="895731" y="1634395"/>
                  </a:lnTo>
                  <a:lnTo>
                    <a:pt x="880777" y="1629156"/>
                  </a:lnTo>
                  <a:lnTo>
                    <a:pt x="873061" y="1632966"/>
                  </a:lnTo>
                  <a:lnTo>
                    <a:pt x="865537" y="1631918"/>
                  </a:lnTo>
                  <a:lnTo>
                    <a:pt x="863060" y="1629251"/>
                  </a:lnTo>
                  <a:lnTo>
                    <a:pt x="859917" y="1631632"/>
                  </a:lnTo>
                  <a:lnTo>
                    <a:pt x="855821" y="1630871"/>
                  </a:lnTo>
                  <a:lnTo>
                    <a:pt x="852297" y="1623346"/>
                  </a:lnTo>
                  <a:lnTo>
                    <a:pt x="845534" y="1624203"/>
                  </a:lnTo>
                  <a:lnTo>
                    <a:pt x="844867" y="1620012"/>
                  </a:lnTo>
                  <a:lnTo>
                    <a:pt x="847630" y="1619917"/>
                  </a:lnTo>
                  <a:lnTo>
                    <a:pt x="851821" y="1607534"/>
                  </a:lnTo>
                  <a:lnTo>
                    <a:pt x="831818" y="1596295"/>
                  </a:lnTo>
                  <a:lnTo>
                    <a:pt x="806291" y="1590580"/>
                  </a:lnTo>
                  <a:lnTo>
                    <a:pt x="791813" y="1605629"/>
                  </a:lnTo>
                  <a:lnTo>
                    <a:pt x="791242" y="1609916"/>
                  </a:lnTo>
                  <a:lnTo>
                    <a:pt x="801243" y="1621822"/>
                  </a:lnTo>
                  <a:lnTo>
                    <a:pt x="800005" y="1630585"/>
                  </a:lnTo>
                  <a:lnTo>
                    <a:pt x="795052" y="1631156"/>
                  </a:lnTo>
                  <a:lnTo>
                    <a:pt x="795909" y="1633538"/>
                  </a:lnTo>
                  <a:lnTo>
                    <a:pt x="792385" y="1633919"/>
                  </a:lnTo>
                  <a:lnTo>
                    <a:pt x="792671" y="1637443"/>
                  </a:lnTo>
                  <a:lnTo>
                    <a:pt x="789813" y="1637252"/>
                  </a:lnTo>
                  <a:lnTo>
                    <a:pt x="795814" y="1647730"/>
                  </a:lnTo>
                  <a:lnTo>
                    <a:pt x="793813" y="1682115"/>
                  </a:lnTo>
                  <a:lnTo>
                    <a:pt x="800671" y="1683734"/>
                  </a:lnTo>
                  <a:lnTo>
                    <a:pt x="799433" y="1717739"/>
                  </a:lnTo>
                  <a:lnTo>
                    <a:pt x="807244" y="1758982"/>
                  </a:lnTo>
                  <a:lnTo>
                    <a:pt x="803434" y="1767174"/>
                  </a:lnTo>
                  <a:lnTo>
                    <a:pt x="789432" y="1782413"/>
                  </a:lnTo>
                  <a:lnTo>
                    <a:pt x="787241" y="1792700"/>
                  </a:lnTo>
                  <a:lnTo>
                    <a:pt x="769715" y="1796796"/>
                  </a:lnTo>
                  <a:lnTo>
                    <a:pt x="759238" y="1779461"/>
                  </a:lnTo>
                  <a:lnTo>
                    <a:pt x="747427" y="1772412"/>
                  </a:lnTo>
                  <a:lnTo>
                    <a:pt x="734473" y="1769364"/>
                  </a:lnTo>
                  <a:lnTo>
                    <a:pt x="728663" y="1770983"/>
                  </a:lnTo>
                  <a:lnTo>
                    <a:pt x="724376" y="1763839"/>
                  </a:lnTo>
                  <a:lnTo>
                    <a:pt x="720757" y="1762887"/>
                  </a:lnTo>
                  <a:lnTo>
                    <a:pt x="708565" y="1766411"/>
                  </a:lnTo>
                  <a:lnTo>
                    <a:pt x="693801" y="1742885"/>
                  </a:lnTo>
                  <a:lnTo>
                    <a:pt x="684752" y="1735170"/>
                  </a:lnTo>
                  <a:lnTo>
                    <a:pt x="679323" y="1720596"/>
                  </a:lnTo>
                  <a:lnTo>
                    <a:pt x="682657" y="1705642"/>
                  </a:lnTo>
                  <a:lnTo>
                    <a:pt x="666083" y="1715453"/>
                  </a:lnTo>
                  <a:lnTo>
                    <a:pt x="647795" y="1718215"/>
                  </a:lnTo>
                  <a:lnTo>
                    <a:pt x="643700" y="1724883"/>
                  </a:lnTo>
                  <a:lnTo>
                    <a:pt x="635603" y="1727264"/>
                  </a:lnTo>
                  <a:lnTo>
                    <a:pt x="617029" y="1724692"/>
                  </a:lnTo>
                  <a:lnTo>
                    <a:pt x="609886" y="1718596"/>
                  </a:lnTo>
                  <a:lnTo>
                    <a:pt x="601694" y="1717072"/>
                  </a:lnTo>
                  <a:lnTo>
                    <a:pt x="613791" y="1702880"/>
                  </a:lnTo>
                  <a:lnTo>
                    <a:pt x="611981" y="1694022"/>
                  </a:lnTo>
                  <a:lnTo>
                    <a:pt x="606647" y="1688402"/>
                  </a:lnTo>
                  <a:lnTo>
                    <a:pt x="606552" y="1682782"/>
                  </a:lnTo>
                  <a:lnTo>
                    <a:pt x="570833" y="1703356"/>
                  </a:lnTo>
                  <a:lnTo>
                    <a:pt x="562451" y="1705737"/>
                  </a:lnTo>
                  <a:lnTo>
                    <a:pt x="545497" y="1719644"/>
                  </a:lnTo>
                  <a:lnTo>
                    <a:pt x="540353" y="1721072"/>
                  </a:lnTo>
                  <a:lnTo>
                    <a:pt x="474345" y="1717643"/>
                  </a:lnTo>
                  <a:lnTo>
                    <a:pt x="473297" y="1711071"/>
                  </a:lnTo>
                  <a:lnTo>
                    <a:pt x="462629" y="1690497"/>
                  </a:lnTo>
                  <a:lnTo>
                    <a:pt x="460819" y="1674400"/>
                  </a:lnTo>
                  <a:lnTo>
                    <a:pt x="449104" y="1644682"/>
                  </a:lnTo>
                  <a:lnTo>
                    <a:pt x="431006" y="1623156"/>
                  </a:lnTo>
                  <a:lnTo>
                    <a:pt x="448818" y="1624299"/>
                  </a:lnTo>
                  <a:lnTo>
                    <a:pt x="468916" y="1610963"/>
                  </a:lnTo>
                  <a:lnTo>
                    <a:pt x="470630" y="1606963"/>
                  </a:lnTo>
                  <a:lnTo>
                    <a:pt x="470440" y="1600200"/>
                  </a:lnTo>
                  <a:lnTo>
                    <a:pt x="461962" y="1600772"/>
                  </a:lnTo>
                  <a:lnTo>
                    <a:pt x="455581" y="1592104"/>
                  </a:lnTo>
                  <a:lnTo>
                    <a:pt x="454438" y="1573435"/>
                  </a:lnTo>
                  <a:lnTo>
                    <a:pt x="450818" y="1566291"/>
                  </a:lnTo>
                  <a:lnTo>
                    <a:pt x="442055" y="1557624"/>
                  </a:lnTo>
                  <a:lnTo>
                    <a:pt x="434150" y="1555909"/>
                  </a:lnTo>
                  <a:lnTo>
                    <a:pt x="431863" y="1551432"/>
                  </a:lnTo>
                  <a:lnTo>
                    <a:pt x="435007" y="1535811"/>
                  </a:lnTo>
                  <a:lnTo>
                    <a:pt x="443103" y="1529429"/>
                  </a:lnTo>
                  <a:lnTo>
                    <a:pt x="444151" y="1518095"/>
                  </a:lnTo>
                  <a:lnTo>
                    <a:pt x="456819" y="1509999"/>
                  </a:lnTo>
                  <a:lnTo>
                    <a:pt x="448246" y="1514856"/>
                  </a:lnTo>
                  <a:lnTo>
                    <a:pt x="425672" y="1519238"/>
                  </a:lnTo>
                  <a:lnTo>
                    <a:pt x="418528" y="1523619"/>
                  </a:lnTo>
                  <a:lnTo>
                    <a:pt x="411194" y="1512284"/>
                  </a:lnTo>
                  <a:lnTo>
                    <a:pt x="416433" y="1501997"/>
                  </a:lnTo>
                  <a:lnTo>
                    <a:pt x="417385" y="1485805"/>
                  </a:lnTo>
                  <a:lnTo>
                    <a:pt x="426529" y="1473613"/>
                  </a:lnTo>
                  <a:lnTo>
                    <a:pt x="439198" y="1464279"/>
                  </a:lnTo>
                  <a:lnTo>
                    <a:pt x="437578" y="1457040"/>
                  </a:lnTo>
                  <a:lnTo>
                    <a:pt x="429863" y="1458563"/>
                  </a:lnTo>
                  <a:lnTo>
                    <a:pt x="426529" y="1445229"/>
                  </a:lnTo>
                  <a:lnTo>
                    <a:pt x="428149" y="1436561"/>
                  </a:lnTo>
                  <a:lnTo>
                    <a:pt x="439960" y="1432179"/>
                  </a:lnTo>
                  <a:lnTo>
                    <a:pt x="439579" y="1428845"/>
                  </a:lnTo>
                  <a:lnTo>
                    <a:pt x="448246" y="1419225"/>
                  </a:lnTo>
                  <a:lnTo>
                    <a:pt x="423386" y="1360265"/>
                  </a:lnTo>
                  <a:lnTo>
                    <a:pt x="414433" y="1361790"/>
                  </a:lnTo>
                  <a:lnTo>
                    <a:pt x="411671" y="1354550"/>
                  </a:lnTo>
                  <a:lnTo>
                    <a:pt x="411099" y="1341215"/>
                  </a:lnTo>
                  <a:lnTo>
                    <a:pt x="417290" y="1330833"/>
                  </a:lnTo>
                  <a:lnTo>
                    <a:pt x="415195" y="1322070"/>
                  </a:lnTo>
                  <a:lnTo>
                    <a:pt x="410527" y="1317307"/>
                  </a:lnTo>
                  <a:lnTo>
                    <a:pt x="420052" y="1305306"/>
                  </a:lnTo>
                  <a:lnTo>
                    <a:pt x="419290" y="1291304"/>
                  </a:lnTo>
                  <a:lnTo>
                    <a:pt x="434340" y="1242536"/>
                  </a:lnTo>
                  <a:lnTo>
                    <a:pt x="419195" y="1247966"/>
                  </a:lnTo>
                  <a:lnTo>
                    <a:pt x="400240" y="1242632"/>
                  </a:lnTo>
                  <a:lnTo>
                    <a:pt x="384143" y="1250156"/>
                  </a:lnTo>
                  <a:lnTo>
                    <a:pt x="378904" y="1242251"/>
                  </a:lnTo>
                  <a:lnTo>
                    <a:pt x="372999" y="1243679"/>
                  </a:lnTo>
                  <a:lnTo>
                    <a:pt x="368998" y="1236440"/>
                  </a:lnTo>
                  <a:lnTo>
                    <a:pt x="363855" y="1237965"/>
                  </a:lnTo>
                  <a:lnTo>
                    <a:pt x="359569" y="1232345"/>
                  </a:lnTo>
                  <a:lnTo>
                    <a:pt x="355473" y="1232345"/>
                  </a:lnTo>
                  <a:lnTo>
                    <a:pt x="349853" y="1227963"/>
                  </a:lnTo>
                  <a:lnTo>
                    <a:pt x="333375" y="1227297"/>
                  </a:lnTo>
                  <a:lnTo>
                    <a:pt x="324231" y="1230439"/>
                  </a:lnTo>
                  <a:lnTo>
                    <a:pt x="313372" y="1222439"/>
                  </a:lnTo>
                  <a:lnTo>
                    <a:pt x="304609" y="1213771"/>
                  </a:lnTo>
                  <a:lnTo>
                    <a:pt x="292036" y="1193578"/>
                  </a:lnTo>
                  <a:lnTo>
                    <a:pt x="289750" y="1178052"/>
                  </a:lnTo>
                  <a:lnTo>
                    <a:pt x="293941" y="1175766"/>
                  </a:lnTo>
                  <a:lnTo>
                    <a:pt x="292513" y="1169384"/>
                  </a:lnTo>
                  <a:lnTo>
                    <a:pt x="303752" y="1154239"/>
                  </a:lnTo>
                  <a:lnTo>
                    <a:pt x="301466" y="1146906"/>
                  </a:lnTo>
                  <a:lnTo>
                    <a:pt x="294322" y="1135666"/>
                  </a:lnTo>
                  <a:lnTo>
                    <a:pt x="273939" y="1114140"/>
                  </a:lnTo>
                  <a:lnTo>
                    <a:pt x="270510" y="1118045"/>
                  </a:lnTo>
                  <a:lnTo>
                    <a:pt x="253555" y="1122712"/>
                  </a:lnTo>
                  <a:lnTo>
                    <a:pt x="246697" y="1109949"/>
                  </a:lnTo>
                  <a:lnTo>
                    <a:pt x="244030" y="1108615"/>
                  </a:lnTo>
                  <a:lnTo>
                    <a:pt x="238887" y="1111092"/>
                  </a:lnTo>
                  <a:lnTo>
                    <a:pt x="230791" y="1122998"/>
                  </a:lnTo>
                  <a:lnTo>
                    <a:pt x="234982" y="1130332"/>
                  </a:lnTo>
                  <a:lnTo>
                    <a:pt x="230505" y="1130713"/>
                  </a:lnTo>
                  <a:lnTo>
                    <a:pt x="224409" y="1126998"/>
                  </a:lnTo>
                  <a:lnTo>
                    <a:pt x="222313" y="1132618"/>
                  </a:lnTo>
                  <a:lnTo>
                    <a:pt x="224790" y="1139667"/>
                  </a:lnTo>
                  <a:lnTo>
                    <a:pt x="216694" y="1151573"/>
                  </a:lnTo>
                  <a:lnTo>
                    <a:pt x="217646" y="1156716"/>
                  </a:lnTo>
                  <a:lnTo>
                    <a:pt x="202120" y="1159383"/>
                  </a:lnTo>
                  <a:lnTo>
                    <a:pt x="202692" y="1164146"/>
                  </a:lnTo>
                  <a:lnTo>
                    <a:pt x="197929" y="1164431"/>
                  </a:lnTo>
                  <a:lnTo>
                    <a:pt x="195358" y="1177480"/>
                  </a:lnTo>
                  <a:lnTo>
                    <a:pt x="192405" y="1178243"/>
                  </a:lnTo>
                  <a:lnTo>
                    <a:pt x="190690" y="1173289"/>
                  </a:lnTo>
                  <a:lnTo>
                    <a:pt x="190976" y="1160812"/>
                  </a:lnTo>
                  <a:lnTo>
                    <a:pt x="186595" y="1160622"/>
                  </a:lnTo>
                  <a:lnTo>
                    <a:pt x="186023" y="1135380"/>
                  </a:lnTo>
                  <a:lnTo>
                    <a:pt x="170593" y="1146143"/>
                  </a:lnTo>
                  <a:lnTo>
                    <a:pt x="171736" y="1150620"/>
                  </a:lnTo>
                  <a:lnTo>
                    <a:pt x="166783" y="1155764"/>
                  </a:lnTo>
                  <a:lnTo>
                    <a:pt x="168116" y="1159383"/>
                  </a:lnTo>
                  <a:lnTo>
                    <a:pt x="161163" y="1164907"/>
                  </a:lnTo>
                  <a:lnTo>
                    <a:pt x="159258" y="1160716"/>
                  </a:lnTo>
                  <a:lnTo>
                    <a:pt x="155353" y="1162431"/>
                  </a:lnTo>
                  <a:lnTo>
                    <a:pt x="157067" y="1160526"/>
                  </a:lnTo>
                  <a:lnTo>
                    <a:pt x="154591" y="1153478"/>
                  </a:lnTo>
                  <a:lnTo>
                    <a:pt x="150114" y="1155859"/>
                  </a:lnTo>
                  <a:lnTo>
                    <a:pt x="148018" y="1145381"/>
                  </a:lnTo>
                  <a:lnTo>
                    <a:pt x="141827" y="1151287"/>
                  </a:lnTo>
                  <a:lnTo>
                    <a:pt x="132969" y="1153287"/>
                  </a:lnTo>
                  <a:lnTo>
                    <a:pt x="133255" y="1157764"/>
                  </a:lnTo>
                  <a:lnTo>
                    <a:pt x="128587" y="1160431"/>
                  </a:lnTo>
                  <a:lnTo>
                    <a:pt x="128111" y="1154145"/>
                  </a:lnTo>
                  <a:lnTo>
                    <a:pt x="125635" y="1154145"/>
                  </a:lnTo>
                  <a:lnTo>
                    <a:pt x="125825" y="1142619"/>
                  </a:lnTo>
                  <a:lnTo>
                    <a:pt x="119443" y="1132237"/>
                  </a:lnTo>
                  <a:lnTo>
                    <a:pt x="121348" y="1129094"/>
                  </a:lnTo>
                  <a:lnTo>
                    <a:pt x="112204" y="1122522"/>
                  </a:lnTo>
                  <a:lnTo>
                    <a:pt x="124968" y="1120997"/>
                  </a:lnTo>
                  <a:lnTo>
                    <a:pt x="126682" y="1125760"/>
                  </a:lnTo>
                  <a:lnTo>
                    <a:pt x="129730" y="1125950"/>
                  </a:lnTo>
                  <a:lnTo>
                    <a:pt x="122396" y="1130046"/>
                  </a:lnTo>
                  <a:lnTo>
                    <a:pt x="130302" y="1126331"/>
                  </a:lnTo>
                  <a:lnTo>
                    <a:pt x="129254" y="1117092"/>
                  </a:lnTo>
                  <a:lnTo>
                    <a:pt x="139732" y="1111568"/>
                  </a:lnTo>
                  <a:lnTo>
                    <a:pt x="136398" y="1112234"/>
                  </a:lnTo>
                  <a:lnTo>
                    <a:pt x="133731" y="1107186"/>
                  </a:lnTo>
                  <a:lnTo>
                    <a:pt x="138303" y="1103662"/>
                  </a:lnTo>
                  <a:lnTo>
                    <a:pt x="134302" y="1094994"/>
                  </a:lnTo>
                  <a:lnTo>
                    <a:pt x="123920" y="1097471"/>
                  </a:lnTo>
                  <a:lnTo>
                    <a:pt x="116110" y="1074801"/>
                  </a:lnTo>
                  <a:lnTo>
                    <a:pt x="125825" y="1071944"/>
                  </a:lnTo>
                  <a:lnTo>
                    <a:pt x="125063" y="1070420"/>
                  </a:lnTo>
                  <a:lnTo>
                    <a:pt x="115443" y="1073182"/>
                  </a:lnTo>
                  <a:lnTo>
                    <a:pt x="114205" y="1069943"/>
                  </a:lnTo>
                  <a:lnTo>
                    <a:pt x="101155" y="1074325"/>
                  </a:lnTo>
                  <a:lnTo>
                    <a:pt x="96488" y="1079849"/>
                  </a:lnTo>
                  <a:lnTo>
                    <a:pt x="85249" y="1078325"/>
                  </a:lnTo>
                  <a:lnTo>
                    <a:pt x="75628" y="1082421"/>
                  </a:lnTo>
                  <a:lnTo>
                    <a:pt x="74676" y="1078230"/>
                  </a:lnTo>
                  <a:lnTo>
                    <a:pt x="71247" y="1078611"/>
                  </a:lnTo>
                  <a:lnTo>
                    <a:pt x="64579" y="1066038"/>
                  </a:lnTo>
                  <a:lnTo>
                    <a:pt x="57626" y="1060704"/>
                  </a:lnTo>
                  <a:lnTo>
                    <a:pt x="56388" y="1065466"/>
                  </a:lnTo>
                  <a:lnTo>
                    <a:pt x="53626" y="1061752"/>
                  </a:lnTo>
                  <a:lnTo>
                    <a:pt x="48387" y="1067276"/>
                  </a:lnTo>
                  <a:lnTo>
                    <a:pt x="42958" y="1052799"/>
                  </a:lnTo>
                  <a:lnTo>
                    <a:pt x="36195" y="1048417"/>
                  </a:lnTo>
                  <a:lnTo>
                    <a:pt x="38481" y="1043654"/>
                  </a:lnTo>
                  <a:lnTo>
                    <a:pt x="32671" y="1038035"/>
                  </a:lnTo>
                  <a:lnTo>
                    <a:pt x="36576" y="1017080"/>
                  </a:lnTo>
                  <a:lnTo>
                    <a:pt x="29527" y="1017080"/>
                  </a:lnTo>
                  <a:lnTo>
                    <a:pt x="21622" y="998125"/>
                  </a:lnTo>
                  <a:lnTo>
                    <a:pt x="16288" y="995553"/>
                  </a:lnTo>
                  <a:lnTo>
                    <a:pt x="18383" y="987171"/>
                  </a:lnTo>
                  <a:lnTo>
                    <a:pt x="23717" y="980027"/>
                  </a:lnTo>
                  <a:lnTo>
                    <a:pt x="17716" y="956977"/>
                  </a:lnTo>
                  <a:lnTo>
                    <a:pt x="13811" y="958405"/>
                  </a:lnTo>
                  <a:lnTo>
                    <a:pt x="9525" y="955263"/>
                  </a:lnTo>
                  <a:close/>
                  <a:moveTo>
                    <a:pt x="1130236" y="233362"/>
                  </a:moveTo>
                  <a:lnTo>
                    <a:pt x="1134046" y="239459"/>
                  </a:lnTo>
                  <a:lnTo>
                    <a:pt x="1141000" y="237173"/>
                  </a:lnTo>
                  <a:lnTo>
                    <a:pt x="1144238" y="243174"/>
                  </a:lnTo>
                  <a:lnTo>
                    <a:pt x="1145381" y="241459"/>
                  </a:lnTo>
                  <a:lnTo>
                    <a:pt x="1149382" y="245269"/>
                  </a:lnTo>
                  <a:lnTo>
                    <a:pt x="1145762" y="239363"/>
                  </a:lnTo>
                  <a:lnTo>
                    <a:pt x="1135951" y="231934"/>
                  </a:lnTo>
                  <a:lnTo>
                    <a:pt x="1130236" y="2333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grpSp>
          <p:nvGrpSpPr>
            <p:cNvPr id="204" name="Gruppieren 203">
              <a:extLst>
                <a:ext uri="{FF2B5EF4-FFF2-40B4-BE49-F238E27FC236}">
                  <a16:creationId xmlns:a16="http://schemas.microsoft.com/office/drawing/2014/main" id="{CAA83278-6EBB-423A-9D92-D80D8129CB83}"/>
                </a:ext>
              </a:extLst>
            </p:cNvPr>
            <p:cNvGrpSpPr/>
            <p:nvPr/>
          </p:nvGrpSpPr>
          <p:grpSpPr>
            <a:xfrm>
              <a:off x="2467216" y="4207963"/>
              <a:ext cx="1220066" cy="426802"/>
              <a:chOff x="667040" y="5742260"/>
              <a:chExt cx="1220066" cy="426802"/>
            </a:xfrm>
          </p:grpSpPr>
          <p:grpSp>
            <p:nvGrpSpPr>
              <p:cNvPr id="347" name="Gruppieren 346">
                <a:extLst>
                  <a:ext uri="{FF2B5EF4-FFF2-40B4-BE49-F238E27FC236}">
                    <a16:creationId xmlns:a16="http://schemas.microsoft.com/office/drawing/2014/main" id="{EC32AB2E-BA34-42AD-A31E-47F84983FD09}"/>
                  </a:ext>
                </a:extLst>
              </p:cNvPr>
              <p:cNvGrpSpPr/>
              <p:nvPr/>
            </p:nvGrpSpPr>
            <p:grpSpPr>
              <a:xfrm>
                <a:off x="667040" y="5742260"/>
                <a:ext cx="1220066" cy="426802"/>
                <a:chOff x="-2458693" y="5096274"/>
                <a:chExt cx="1220066" cy="426802"/>
              </a:xfrm>
            </p:grpSpPr>
            <p:sp>
              <p:nvSpPr>
                <p:cNvPr id="349" name="Freihandform 305">
                  <a:extLst>
                    <a:ext uri="{FF2B5EF4-FFF2-40B4-BE49-F238E27FC236}">
                      <a16:creationId xmlns:a16="http://schemas.microsoft.com/office/drawing/2014/main" id="{7051A413-F024-43DB-ABAE-A3F98341495C}"/>
                    </a:ext>
                  </a:extLst>
                </p:cNvPr>
                <p:cNvSpPr/>
                <p:nvPr/>
              </p:nvSpPr>
              <p:spPr>
                <a:xfrm>
                  <a:off x="-2121859" y="5310645"/>
                  <a:ext cx="883232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Kreisfreie Stadt</a:t>
                  </a:r>
                </a:p>
              </p:txBody>
            </p:sp>
            <p:sp>
              <p:nvSpPr>
                <p:cNvPr id="350" name="Freihandform 262">
                  <a:extLst>
                    <a:ext uri="{FF2B5EF4-FFF2-40B4-BE49-F238E27FC236}">
                      <a16:creationId xmlns:a16="http://schemas.microsoft.com/office/drawing/2014/main" id="{5BEDE157-0824-4C7B-BA09-0F3492006F4E}"/>
                    </a:ext>
                  </a:extLst>
                </p:cNvPr>
                <p:cNvSpPr/>
                <p:nvPr/>
              </p:nvSpPr>
              <p:spPr>
                <a:xfrm>
                  <a:off x="-2113123" y="5096274"/>
                  <a:ext cx="729215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Kreisgrenze</a:t>
                  </a:r>
                  <a:endParaRPr lang="de-DE" sz="700" b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Microsoft YaHei" pitchFamily="2"/>
                    <a:cs typeface="Mangal" pitchFamily="2"/>
                  </a:endParaRPr>
                </a:p>
              </p:txBody>
            </p:sp>
            <p:sp>
              <p:nvSpPr>
                <p:cNvPr id="351" name="Gerader Verbinder 304">
                  <a:extLst>
                    <a:ext uri="{FF2B5EF4-FFF2-40B4-BE49-F238E27FC236}">
                      <a16:creationId xmlns:a16="http://schemas.microsoft.com/office/drawing/2014/main" id="{E207CFDF-4C1C-4FAC-AAC4-A9563BB0993A}"/>
                    </a:ext>
                  </a:extLst>
                </p:cNvPr>
                <p:cNvSpPr/>
                <p:nvPr/>
              </p:nvSpPr>
              <p:spPr>
                <a:xfrm>
                  <a:off x="-2458693" y="5192754"/>
                  <a:ext cx="304560" cy="36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0"/>
                    <a:gd name="f8" fmla="abs f3"/>
                    <a:gd name="f9" fmla="abs f4"/>
                    <a:gd name="f10" fmla="abs f5"/>
                    <a:gd name="f11" fmla="*/ f7 f0 1"/>
                    <a:gd name="f12" fmla="?: f8 f3 1"/>
                    <a:gd name="f13" fmla="?: f9 f4 1"/>
                    <a:gd name="f14" fmla="?: f10 f5 1"/>
                    <a:gd name="f15" fmla="*/ f11 1 f2"/>
                    <a:gd name="f16" fmla="*/ f12 1 21600"/>
                    <a:gd name="f17" fmla="*/ f13 1 21600"/>
                    <a:gd name="f18" fmla="*/ 21600 f12 1"/>
                    <a:gd name="f19" fmla="*/ 21600 f13 1"/>
                    <a:gd name="f20" fmla="+- f15 0 f1"/>
                    <a:gd name="f21" fmla="min f17 f16"/>
                    <a:gd name="f22" fmla="*/ f18 1 f14"/>
                    <a:gd name="f23" fmla="*/ f19 1 f14"/>
                    <a:gd name="f24" fmla="val f22"/>
                    <a:gd name="f25" fmla="val f23"/>
                    <a:gd name="f26" fmla="*/ f6 f21 1"/>
                    <a:gd name="f27" fmla="*/ f24 f21 1"/>
                    <a:gd name="f28" fmla="*/ f25 f2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0">
                      <a:pos x="f26" y="f26"/>
                    </a:cxn>
                    <a:cxn ang="f20">
                      <a:pos x="f27" y="f28"/>
                    </a:cxn>
                  </a:cxnLst>
                  <a:rect l="f26" t="f26" r="f27" b="f28"/>
                  <a:pathLst>
                    <a:path>
                      <a:moveTo>
                        <a:pt x="f26" y="f26"/>
                      </a:moveTo>
                      <a:lnTo>
                        <a:pt x="f27" y="f28"/>
                      </a:lnTo>
                    </a:path>
                  </a:pathLst>
                </a:custGeom>
                <a:noFill/>
                <a:ln w="9360" cap="sq">
                  <a:solidFill>
                    <a:schemeClr val="tx1"/>
                  </a:solidFill>
                  <a:prstDash val="solid"/>
                  <a:miter/>
                </a:ln>
              </p:spPr>
              <p:txBody>
                <a:bodyPr vert="horz" wrap="none" lIns="90000" tIns="46800" rIns="90000" bIns="46800" anchor="ctr" anchorCtr="0" compatLnSpc="0">
                  <a:noAutofit/>
                </a:bodyPr>
                <a:lstStyle/>
                <a:p>
                  <a:pPr marL="0" marR="0" lvl="0" indent="0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</a:pPr>
                  <a:endParaRPr lang="de-DE" sz="1800" b="0" i="0" u="none" strike="noStrike" kern="1200" cap="none" dirty="0">
                    <a:ln>
                      <a:noFill/>
                    </a:ln>
                    <a:latin typeface="Liberation Sans" pitchFamily="18"/>
                    <a:ea typeface="Microsoft YaHei" pitchFamily="2"/>
                    <a:cs typeface="Mangal" pitchFamily="2"/>
                  </a:endParaRPr>
                </a:p>
              </p:txBody>
            </p:sp>
          </p:grpSp>
          <p:sp>
            <p:nvSpPr>
              <p:cNvPr id="348" name="Freihandform: Form 347">
                <a:extLst>
                  <a:ext uri="{FF2B5EF4-FFF2-40B4-BE49-F238E27FC236}">
                    <a16:creationId xmlns:a16="http://schemas.microsoft.com/office/drawing/2014/main" id="{8FA34726-BA3C-4AE1-9249-876D6DD8AD56}"/>
                  </a:ext>
                </a:extLst>
              </p:cNvPr>
              <p:cNvSpPr/>
              <p:nvPr/>
            </p:nvSpPr>
            <p:spPr>
              <a:xfrm>
                <a:off x="738939" y="5986838"/>
                <a:ext cx="160653" cy="152016"/>
              </a:xfrm>
              <a:custGeom>
                <a:avLst/>
                <a:gdLst>
                  <a:gd name="connsiteX0" fmla="*/ 174597 w 636190"/>
                  <a:gd name="connsiteY0" fmla="*/ 588011 h 601986"/>
                  <a:gd name="connsiteX1" fmla="*/ 174384 w 636190"/>
                  <a:gd name="connsiteY1" fmla="*/ 587006 h 601986"/>
                  <a:gd name="connsiteX2" fmla="*/ 173865 w 636190"/>
                  <a:gd name="connsiteY2" fmla="*/ 584734 h 601986"/>
                  <a:gd name="connsiteX3" fmla="*/ 173386 w 636190"/>
                  <a:gd name="connsiteY3" fmla="*/ 582634 h 601986"/>
                  <a:gd name="connsiteX4" fmla="*/ 172729 w 636190"/>
                  <a:gd name="connsiteY4" fmla="*/ 579747 h 601986"/>
                  <a:gd name="connsiteX5" fmla="*/ 172845 w 636190"/>
                  <a:gd name="connsiteY5" fmla="*/ 579707 h 601986"/>
                  <a:gd name="connsiteX6" fmla="*/ 173427 w 636190"/>
                  <a:gd name="connsiteY6" fmla="*/ 579173 h 601986"/>
                  <a:gd name="connsiteX7" fmla="*/ 172189 w 636190"/>
                  <a:gd name="connsiteY7" fmla="*/ 570369 h 601986"/>
                  <a:gd name="connsiteX8" fmla="*/ 172154 w 636190"/>
                  <a:gd name="connsiteY8" fmla="*/ 570143 h 601986"/>
                  <a:gd name="connsiteX9" fmla="*/ 171464 w 636190"/>
                  <a:gd name="connsiteY9" fmla="*/ 565573 h 601986"/>
                  <a:gd name="connsiteX10" fmla="*/ 171135 w 636190"/>
                  <a:gd name="connsiteY10" fmla="*/ 565553 h 601986"/>
                  <a:gd name="connsiteX11" fmla="*/ 169049 w 636190"/>
                  <a:gd name="connsiteY11" fmla="*/ 565389 h 601986"/>
                  <a:gd name="connsiteX12" fmla="*/ 169021 w 636190"/>
                  <a:gd name="connsiteY12" fmla="*/ 565149 h 601986"/>
                  <a:gd name="connsiteX13" fmla="*/ 168317 w 636190"/>
                  <a:gd name="connsiteY13" fmla="*/ 559136 h 601986"/>
                  <a:gd name="connsiteX14" fmla="*/ 166826 w 636190"/>
                  <a:gd name="connsiteY14" fmla="*/ 559533 h 601986"/>
                  <a:gd name="connsiteX15" fmla="*/ 166237 w 636190"/>
                  <a:gd name="connsiteY15" fmla="*/ 554717 h 601986"/>
                  <a:gd name="connsiteX16" fmla="*/ 166217 w 636190"/>
                  <a:gd name="connsiteY16" fmla="*/ 554204 h 601986"/>
                  <a:gd name="connsiteX17" fmla="*/ 165594 w 636190"/>
                  <a:gd name="connsiteY17" fmla="*/ 549265 h 601986"/>
                  <a:gd name="connsiteX18" fmla="*/ 165485 w 636190"/>
                  <a:gd name="connsiteY18" fmla="*/ 546796 h 601986"/>
                  <a:gd name="connsiteX19" fmla="*/ 165382 w 636190"/>
                  <a:gd name="connsiteY19" fmla="*/ 545715 h 601986"/>
                  <a:gd name="connsiteX20" fmla="*/ 165204 w 636190"/>
                  <a:gd name="connsiteY20" fmla="*/ 544141 h 601986"/>
                  <a:gd name="connsiteX21" fmla="*/ 164985 w 636190"/>
                  <a:gd name="connsiteY21" fmla="*/ 542506 h 601986"/>
                  <a:gd name="connsiteX22" fmla="*/ 164855 w 636190"/>
                  <a:gd name="connsiteY22" fmla="*/ 542069 h 601986"/>
                  <a:gd name="connsiteX23" fmla="*/ 164938 w 636190"/>
                  <a:gd name="connsiteY23" fmla="*/ 542048 h 601986"/>
                  <a:gd name="connsiteX24" fmla="*/ 170410 w 636190"/>
                  <a:gd name="connsiteY24" fmla="*/ 539743 h 601986"/>
                  <a:gd name="connsiteX25" fmla="*/ 170807 w 636190"/>
                  <a:gd name="connsiteY25" fmla="*/ 539538 h 601986"/>
                  <a:gd name="connsiteX26" fmla="*/ 173146 w 636190"/>
                  <a:gd name="connsiteY26" fmla="*/ 538313 h 601986"/>
                  <a:gd name="connsiteX27" fmla="*/ 173427 w 636190"/>
                  <a:gd name="connsiteY27" fmla="*/ 538176 h 601986"/>
                  <a:gd name="connsiteX28" fmla="*/ 175417 w 636190"/>
                  <a:gd name="connsiteY28" fmla="*/ 537280 h 601986"/>
                  <a:gd name="connsiteX29" fmla="*/ 177230 w 636190"/>
                  <a:gd name="connsiteY29" fmla="*/ 536623 h 601986"/>
                  <a:gd name="connsiteX30" fmla="*/ 177470 w 636190"/>
                  <a:gd name="connsiteY30" fmla="*/ 537000 h 601986"/>
                  <a:gd name="connsiteX31" fmla="*/ 184263 w 636190"/>
                  <a:gd name="connsiteY31" fmla="*/ 535180 h 601986"/>
                  <a:gd name="connsiteX32" fmla="*/ 183777 w 636190"/>
                  <a:gd name="connsiteY32" fmla="*/ 533374 h 601986"/>
                  <a:gd name="connsiteX33" fmla="*/ 183955 w 636190"/>
                  <a:gd name="connsiteY33" fmla="*/ 533333 h 601986"/>
                  <a:gd name="connsiteX34" fmla="*/ 183791 w 636190"/>
                  <a:gd name="connsiteY34" fmla="*/ 532895 h 601986"/>
                  <a:gd name="connsiteX35" fmla="*/ 186568 w 636190"/>
                  <a:gd name="connsiteY35" fmla="*/ 532054 h 601986"/>
                  <a:gd name="connsiteX36" fmla="*/ 186390 w 636190"/>
                  <a:gd name="connsiteY36" fmla="*/ 531301 h 601986"/>
                  <a:gd name="connsiteX37" fmla="*/ 195174 w 636190"/>
                  <a:gd name="connsiteY37" fmla="*/ 528654 h 601986"/>
                  <a:gd name="connsiteX38" fmla="*/ 194941 w 636190"/>
                  <a:gd name="connsiteY38" fmla="*/ 528066 h 601986"/>
                  <a:gd name="connsiteX39" fmla="*/ 195126 w 636190"/>
                  <a:gd name="connsiteY39" fmla="*/ 527970 h 601986"/>
                  <a:gd name="connsiteX40" fmla="*/ 197650 w 636190"/>
                  <a:gd name="connsiteY40" fmla="*/ 526670 h 601986"/>
                  <a:gd name="connsiteX41" fmla="*/ 199066 w 636190"/>
                  <a:gd name="connsiteY41" fmla="*/ 525781 h 601986"/>
                  <a:gd name="connsiteX42" fmla="*/ 200174 w 636190"/>
                  <a:gd name="connsiteY42" fmla="*/ 524666 h 601986"/>
                  <a:gd name="connsiteX43" fmla="*/ 201631 w 636190"/>
                  <a:gd name="connsiteY43" fmla="*/ 523373 h 601986"/>
                  <a:gd name="connsiteX44" fmla="*/ 203164 w 636190"/>
                  <a:gd name="connsiteY44" fmla="*/ 522230 h 601986"/>
                  <a:gd name="connsiteX45" fmla="*/ 204600 w 636190"/>
                  <a:gd name="connsiteY45" fmla="*/ 521026 h 601986"/>
                  <a:gd name="connsiteX46" fmla="*/ 206037 w 636190"/>
                  <a:gd name="connsiteY46" fmla="*/ 519836 h 601986"/>
                  <a:gd name="connsiteX47" fmla="*/ 208520 w 636190"/>
                  <a:gd name="connsiteY47" fmla="*/ 518393 h 601986"/>
                  <a:gd name="connsiteX48" fmla="*/ 210456 w 636190"/>
                  <a:gd name="connsiteY48" fmla="*/ 517202 h 601986"/>
                  <a:gd name="connsiteX49" fmla="*/ 209697 w 636190"/>
                  <a:gd name="connsiteY49" fmla="*/ 515602 h 601986"/>
                  <a:gd name="connsiteX50" fmla="*/ 211393 w 636190"/>
                  <a:gd name="connsiteY50" fmla="*/ 514788 h 601986"/>
                  <a:gd name="connsiteX51" fmla="*/ 213219 w 636190"/>
                  <a:gd name="connsiteY51" fmla="*/ 514138 h 601986"/>
                  <a:gd name="connsiteX52" fmla="*/ 215730 w 636190"/>
                  <a:gd name="connsiteY52" fmla="*/ 513433 h 601986"/>
                  <a:gd name="connsiteX53" fmla="*/ 215675 w 636190"/>
                  <a:gd name="connsiteY53" fmla="*/ 512564 h 601986"/>
                  <a:gd name="connsiteX54" fmla="*/ 215586 w 636190"/>
                  <a:gd name="connsiteY54" fmla="*/ 511798 h 601986"/>
                  <a:gd name="connsiteX55" fmla="*/ 215573 w 636190"/>
                  <a:gd name="connsiteY55" fmla="*/ 511655 h 601986"/>
                  <a:gd name="connsiteX56" fmla="*/ 216743 w 636190"/>
                  <a:gd name="connsiteY56" fmla="*/ 511791 h 601986"/>
                  <a:gd name="connsiteX57" fmla="*/ 217304 w 636190"/>
                  <a:gd name="connsiteY57" fmla="*/ 511791 h 601986"/>
                  <a:gd name="connsiteX58" fmla="*/ 217960 w 636190"/>
                  <a:gd name="connsiteY58" fmla="*/ 511661 h 601986"/>
                  <a:gd name="connsiteX59" fmla="*/ 218514 w 636190"/>
                  <a:gd name="connsiteY59" fmla="*/ 511463 h 601986"/>
                  <a:gd name="connsiteX60" fmla="*/ 219055 w 636190"/>
                  <a:gd name="connsiteY60" fmla="*/ 511251 h 601986"/>
                  <a:gd name="connsiteX61" fmla="*/ 220026 w 636190"/>
                  <a:gd name="connsiteY61" fmla="*/ 510779 h 601986"/>
                  <a:gd name="connsiteX62" fmla="*/ 221962 w 636190"/>
                  <a:gd name="connsiteY62" fmla="*/ 509076 h 601986"/>
                  <a:gd name="connsiteX63" fmla="*/ 226409 w 636190"/>
                  <a:gd name="connsiteY63" fmla="*/ 504752 h 601986"/>
                  <a:gd name="connsiteX64" fmla="*/ 226511 w 636190"/>
                  <a:gd name="connsiteY64" fmla="*/ 504650 h 601986"/>
                  <a:gd name="connsiteX65" fmla="*/ 228119 w 636190"/>
                  <a:gd name="connsiteY65" fmla="*/ 503288 h 601986"/>
                  <a:gd name="connsiteX66" fmla="*/ 228009 w 636190"/>
                  <a:gd name="connsiteY66" fmla="*/ 502960 h 601986"/>
                  <a:gd name="connsiteX67" fmla="*/ 227695 w 636190"/>
                  <a:gd name="connsiteY67" fmla="*/ 501982 h 601986"/>
                  <a:gd name="connsiteX68" fmla="*/ 227599 w 636190"/>
                  <a:gd name="connsiteY68" fmla="*/ 501640 h 601986"/>
                  <a:gd name="connsiteX69" fmla="*/ 227394 w 636190"/>
                  <a:gd name="connsiteY69" fmla="*/ 500983 h 601986"/>
                  <a:gd name="connsiteX70" fmla="*/ 226826 w 636190"/>
                  <a:gd name="connsiteY70" fmla="*/ 498151 h 601986"/>
                  <a:gd name="connsiteX71" fmla="*/ 223795 w 636190"/>
                  <a:gd name="connsiteY71" fmla="*/ 498288 h 601986"/>
                  <a:gd name="connsiteX72" fmla="*/ 224192 w 636190"/>
                  <a:gd name="connsiteY72" fmla="*/ 497015 h 601986"/>
                  <a:gd name="connsiteX73" fmla="*/ 224500 w 636190"/>
                  <a:gd name="connsiteY73" fmla="*/ 495989 h 601986"/>
                  <a:gd name="connsiteX74" fmla="*/ 224541 w 636190"/>
                  <a:gd name="connsiteY74" fmla="*/ 494252 h 601986"/>
                  <a:gd name="connsiteX75" fmla="*/ 224664 w 636190"/>
                  <a:gd name="connsiteY75" fmla="*/ 491981 h 601986"/>
                  <a:gd name="connsiteX76" fmla="*/ 224480 w 636190"/>
                  <a:gd name="connsiteY76" fmla="*/ 490113 h 601986"/>
                  <a:gd name="connsiteX77" fmla="*/ 224124 w 636190"/>
                  <a:gd name="connsiteY77" fmla="*/ 486788 h 601986"/>
                  <a:gd name="connsiteX78" fmla="*/ 222975 w 636190"/>
                  <a:gd name="connsiteY78" fmla="*/ 482677 h 601986"/>
                  <a:gd name="connsiteX79" fmla="*/ 222845 w 636190"/>
                  <a:gd name="connsiteY79" fmla="*/ 482226 h 601986"/>
                  <a:gd name="connsiteX80" fmla="*/ 222270 w 636190"/>
                  <a:gd name="connsiteY80" fmla="*/ 480146 h 601986"/>
                  <a:gd name="connsiteX81" fmla="*/ 222092 w 636190"/>
                  <a:gd name="connsiteY81" fmla="*/ 479537 h 601986"/>
                  <a:gd name="connsiteX82" fmla="*/ 220088 w 636190"/>
                  <a:gd name="connsiteY82" fmla="*/ 479913 h 601986"/>
                  <a:gd name="connsiteX83" fmla="*/ 219616 w 636190"/>
                  <a:gd name="connsiteY83" fmla="*/ 478203 h 601986"/>
                  <a:gd name="connsiteX84" fmla="*/ 219041 w 636190"/>
                  <a:gd name="connsiteY84" fmla="*/ 476151 h 601986"/>
                  <a:gd name="connsiteX85" fmla="*/ 218528 w 636190"/>
                  <a:gd name="connsiteY85" fmla="*/ 473982 h 601986"/>
                  <a:gd name="connsiteX86" fmla="*/ 215908 w 636190"/>
                  <a:gd name="connsiteY86" fmla="*/ 463708 h 601986"/>
                  <a:gd name="connsiteX87" fmla="*/ 210586 w 636190"/>
                  <a:gd name="connsiteY87" fmla="*/ 465486 h 601986"/>
                  <a:gd name="connsiteX88" fmla="*/ 210278 w 636190"/>
                  <a:gd name="connsiteY88" fmla="*/ 464563 h 601986"/>
                  <a:gd name="connsiteX89" fmla="*/ 209909 w 636190"/>
                  <a:gd name="connsiteY89" fmla="*/ 463516 h 601986"/>
                  <a:gd name="connsiteX90" fmla="*/ 211988 w 636190"/>
                  <a:gd name="connsiteY90" fmla="*/ 461615 h 601986"/>
                  <a:gd name="connsiteX91" fmla="*/ 212994 w 636190"/>
                  <a:gd name="connsiteY91" fmla="*/ 460739 h 601986"/>
                  <a:gd name="connsiteX92" fmla="*/ 211318 w 636190"/>
                  <a:gd name="connsiteY92" fmla="*/ 456340 h 601986"/>
                  <a:gd name="connsiteX93" fmla="*/ 209833 w 636190"/>
                  <a:gd name="connsiteY93" fmla="*/ 456710 h 601986"/>
                  <a:gd name="connsiteX94" fmla="*/ 208595 w 636190"/>
                  <a:gd name="connsiteY94" fmla="*/ 456997 h 601986"/>
                  <a:gd name="connsiteX95" fmla="*/ 208219 w 636190"/>
                  <a:gd name="connsiteY95" fmla="*/ 455629 h 601986"/>
                  <a:gd name="connsiteX96" fmla="*/ 207740 w 636190"/>
                  <a:gd name="connsiteY96" fmla="*/ 454069 h 601986"/>
                  <a:gd name="connsiteX97" fmla="*/ 207337 w 636190"/>
                  <a:gd name="connsiteY97" fmla="*/ 452721 h 601986"/>
                  <a:gd name="connsiteX98" fmla="*/ 203471 w 636190"/>
                  <a:gd name="connsiteY98" fmla="*/ 453891 h 601986"/>
                  <a:gd name="connsiteX99" fmla="*/ 202616 w 636190"/>
                  <a:gd name="connsiteY99" fmla="*/ 451237 h 601986"/>
                  <a:gd name="connsiteX100" fmla="*/ 201686 w 636190"/>
                  <a:gd name="connsiteY100" fmla="*/ 448405 h 601986"/>
                  <a:gd name="connsiteX101" fmla="*/ 200749 w 636190"/>
                  <a:gd name="connsiteY101" fmla="*/ 445546 h 601986"/>
                  <a:gd name="connsiteX102" fmla="*/ 199866 w 636190"/>
                  <a:gd name="connsiteY102" fmla="*/ 442960 h 601986"/>
                  <a:gd name="connsiteX103" fmla="*/ 199025 w 636190"/>
                  <a:gd name="connsiteY103" fmla="*/ 440367 h 601986"/>
                  <a:gd name="connsiteX104" fmla="*/ 198868 w 636190"/>
                  <a:gd name="connsiteY104" fmla="*/ 440388 h 601986"/>
                  <a:gd name="connsiteX105" fmla="*/ 195536 w 636190"/>
                  <a:gd name="connsiteY105" fmla="*/ 440750 h 601986"/>
                  <a:gd name="connsiteX106" fmla="*/ 192622 w 636190"/>
                  <a:gd name="connsiteY106" fmla="*/ 440914 h 601986"/>
                  <a:gd name="connsiteX107" fmla="*/ 192649 w 636190"/>
                  <a:gd name="connsiteY107" fmla="*/ 439505 h 601986"/>
                  <a:gd name="connsiteX108" fmla="*/ 190146 w 636190"/>
                  <a:gd name="connsiteY108" fmla="*/ 439437 h 601986"/>
                  <a:gd name="connsiteX109" fmla="*/ 190016 w 636190"/>
                  <a:gd name="connsiteY109" fmla="*/ 437685 h 601986"/>
                  <a:gd name="connsiteX110" fmla="*/ 189927 w 636190"/>
                  <a:gd name="connsiteY110" fmla="*/ 436591 h 601986"/>
                  <a:gd name="connsiteX111" fmla="*/ 185836 w 636190"/>
                  <a:gd name="connsiteY111" fmla="*/ 437084 h 601986"/>
                  <a:gd name="connsiteX112" fmla="*/ 185597 w 636190"/>
                  <a:gd name="connsiteY112" fmla="*/ 435490 h 601986"/>
                  <a:gd name="connsiteX113" fmla="*/ 181855 w 636190"/>
                  <a:gd name="connsiteY113" fmla="*/ 436003 h 601986"/>
                  <a:gd name="connsiteX114" fmla="*/ 181335 w 636190"/>
                  <a:gd name="connsiteY114" fmla="*/ 433396 h 601986"/>
                  <a:gd name="connsiteX115" fmla="*/ 181164 w 636190"/>
                  <a:gd name="connsiteY115" fmla="*/ 432274 h 601986"/>
                  <a:gd name="connsiteX116" fmla="*/ 181123 w 636190"/>
                  <a:gd name="connsiteY116" fmla="*/ 432042 h 601986"/>
                  <a:gd name="connsiteX117" fmla="*/ 181054 w 636190"/>
                  <a:gd name="connsiteY117" fmla="*/ 431549 h 601986"/>
                  <a:gd name="connsiteX118" fmla="*/ 178599 w 636190"/>
                  <a:gd name="connsiteY118" fmla="*/ 430660 h 601986"/>
                  <a:gd name="connsiteX119" fmla="*/ 177394 w 636190"/>
                  <a:gd name="connsiteY119" fmla="*/ 428868 h 601986"/>
                  <a:gd name="connsiteX120" fmla="*/ 177285 w 636190"/>
                  <a:gd name="connsiteY120" fmla="*/ 428717 h 601986"/>
                  <a:gd name="connsiteX121" fmla="*/ 176088 w 636190"/>
                  <a:gd name="connsiteY121" fmla="*/ 426932 h 601986"/>
                  <a:gd name="connsiteX122" fmla="*/ 175397 w 636190"/>
                  <a:gd name="connsiteY122" fmla="*/ 426166 h 601986"/>
                  <a:gd name="connsiteX123" fmla="*/ 174658 w 636190"/>
                  <a:gd name="connsiteY123" fmla="*/ 425331 h 601986"/>
                  <a:gd name="connsiteX124" fmla="*/ 173577 w 636190"/>
                  <a:gd name="connsiteY124" fmla="*/ 425659 h 601986"/>
                  <a:gd name="connsiteX125" fmla="*/ 172141 w 636190"/>
                  <a:gd name="connsiteY125" fmla="*/ 426056 h 601986"/>
                  <a:gd name="connsiteX126" fmla="*/ 170957 w 636190"/>
                  <a:gd name="connsiteY126" fmla="*/ 426323 h 601986"/>
                  <a:gd name="connsiteX127" fmla="*/ 168228 w 636190"/>
                  <a:gd name="connsiteY127" fmla="*/ 427021 h 601986"/>
                  <a:gd name="connsiteX128" fmla="*/ 166018 w 636190"/>
                  <a:gd name="connsiteY128" fmla="*/ 427465 h 601986"/>
                  <a:gd name="connsiteX129" fmla="*/ 163200 w 636190"/>
                  <a:gd name="connsiteY129" fmla="*/ 427972 h 601986"/>
                  <a:gd name="connsiteX130" fmla="*/ 156195 w 636190"/>
                  <a:gd name="connsiteY130" fmla="*/ 429073 h 601986"/>
                  <a:gd name="connsiteX131" fmla="*/ 156667 w 636190"/>
                  <a:gd name="connsiteY131" fmla="*/ 431467 h 601986"/>
                  <a:gd name="connsiteX132" fmla="*/ 155251 w 636190"/>
                  <a:gd name="connsiteY132" fmla="*/ 431857 h 601986"/>
                  <a:gd name="connsiteX133" fmla="*/ 153951 w 636190"/>
                  <a:gd name="connsiteY133" fmla="*/ 432226 h 601986"/>
                  <a:gd name="connsiteX134" fmla="*/ 155367 w 636190"/>
                  <a:gd name="connsiteY134" fmla="*/ 438246 h 601986"/>
                  <a:gd name="connsiteX135" fmla="*/ 151085 w 636190"/>
                  <a:gd name="connsiteY135" fmla="*/ 439744 h 601986"/>
                  <a:gd name="connsiteX136" fmla="*/ 151181 w 636190"/>
                  <a:gd name="connsiteY136" fmla="*/ 440039 h 601986"/>
                  <a:gd name="connsiteX137" fmla="*/ 144702 w 636190"/>
                  <a:gd name="connsiteY137" fmla="*/ 442139 h 601986"/>
                  <a:gd name="connsiteX138" fmla="*/ 144826 w 636190"/>
                  <a:gd name="connsiteY138" fmla="*/ 442754 h 601986"/>
                  <a:gd name="connsiteX139" fmla="*/ 142055 w 636190"/>
                  <a:gd name="connsiteY139" fmla="*/ 443658 h 601986"/>
                  <a:gd name="connsiteX140" fmla="*/ 138724 w 636190"/>
                  <a:gd name="connsiteY140" fmla="*/ 444670 h 601986"/>
                  <a:gd name="connsiteX141" fmla="*/ 134277 w 636190"/>
                  <a:gd name="connsiteY141" fmla="*/ 445915 h 601986"/>
                  <a:gd name="connsiteX142" fmla="*/ 133217 w 636190"/>
                  <a:gd name="connsiteY142" fmla="*/ 441003 h 601986"/>
                  <a:gd name="connsiteX143" fmla="*/ 126540 w 636190"/>
                  <a:gd name="connsiteY143" fmla="*/ 443883 h 601986"/>
                  <a:gd name="connsiteX144" fmla="*/ 123469 w 636190"/>
                  <a:gd name="connsiteY144" fmla="*/ 444485 h 601986"/>
                  <a:gd name="connsiteX145" fmla="*/ 122723 w 636190"/>
                  <a:gd name="connsiteY145" fmla="*/ 444335 h 601986"/>
                  <a:gd name="connsiteX146" fmla="*/ 118454 w 636190"/>
                  <a:gd name="connsiteY146" fmla="*/ 444492 h 601986"/>
                  <a:gd name="connsiteX147" fmla="*/ 116587 w 636190"/>
                  <a:gd name="connsiteY147" fmla="*/ 444725 h 601986"/>
                  <a:gd name="connsiteX148" fmla="*/ 116272 w 636190"/>
                  <a:gd name="connsiteY148" fmla="*/ 444697 h 601986"/>
                  <a:gd name="connsiteX149" fmla="*/ 115834 w 636190"/>
                  <a:gd name="connsiteY149" fmla="*/ 444684 h 601986"/>
                  <a:gd name="connsiteX150" fmla="*/ 114418 w 636190"/>
                  <a:gd name="connsiteY150" fmla="*/ 444451 h 601986"/>
                  <a:gd name="connsiteX151" fmla="*/ 113837 w 636190"/>
                  <a:gd name="connsiteY151" fmla="*/ 444410 h 601986"/>
                  <a:gd name="connsiteX152" fmla="*/ 112216 w 636190"/>
                  <a:gd name="connsiteY152" fmla="*/ 444437 h 601986"/>
                  <a:gd name="connsiteX153" fmla="*/ 111244 w 636190"/>
                  <a:gd name="connsiteY153" fmla="*/ 444506 h 601986"/>
                  <a:gd name="connsiteX154" fmla="*/ 109473 w 636190"/>
                  <a:gd name="connsiteY154" fmla="*/ 444684 h 601986"/>
                  <a:gd name="connsiteX155" fmla="*/ 108556 w 636190"/>
                  <a:gd name="connsiteY155" fmla="*/ 444786 h 601986"/>
                  <a:gd name="connsiteX156" fmla="*/ 108057 w 636190"/>
                  <a:gd name="connsiteY156" fmla="*/ 444855 h 601986"/>
                  <a:gd name="connsiteX157" fmla="*/ 104958 w 636190"/>
                  <a:gd name="connsiteY157" fmla="*/ 445416 h 601986"/>
                  <a:gd name="connsiteX158" fmla="*/ 103788 w 636190"/>
                  <a:gd name="connsiteY158" fmla="*/ 444355 h 601986"/>
                  <a:gd name="connsiteX159" fmla="*/ 100491 w 636190"/>
                  <a:gd name="connsiteY159" fmla="*/ 445156 h 601986"/>
                  <a:gd name="connsiteX160" fmla="*/ 98562 w 636190"/>
                  <a:gd name="connsiteY160" fmla="*/ 437015 h 601986"/>
                  <a:gd name="connsiteX161" fmla="*/ 98309 w 636190"/>
                  <a:gd name="connsiteY161" fmla="*/ 435797 h 601986"/>
                  <a:gd name="connsiteX162" fmla="*/ 98021 w 636190"/>
                  <a:gd name="connsiteY162" fmla="*/ 434251 h 601986"/>
                  <a:gd name="connsiteX163" fmla="*/ 95230 w 636190"/>
                  <a:gd name="connsiteY163" fmla="*/ 434621 h 601986"/>
                  <a:gd name="connsiteX164" fmla="*/ 93547 w 636190"/>
                  <a:gd name="connsiteY164" fmla="*/ 434929 h 601986"/>
                  <a:gd name="connsiteX165" fmla="*/ 93431 w 636190"/>
                  <a:gd name="connsiteY165" fmla="*/ 434334 h 601986"/>
                  <a:gd name="connsiteX166" fmla="*/ 93349 w 636190"/>
                  <a:gd name="connsiteY166" fmla="*/ 433773 h 601986"/>
                  <a:gd name="connsiteX167" fmla="*/ 93130 w 636190"/>
                  <a:gd name="connsiteY167" fmla="*/ 432452 h 601986"/>
                  <a:gd name="connsiteX168" fmla="*/ 92699 w 636190"/>
                  <a:gd name="connsiteY168" fmla="*/ 428013 h 601986"/>
                  <a:gd name="connsiteX169" fmla="*/ 92425 w 636190"/>
                  <a:gd name="connsiteY169" fmla="*/ 424209 h 601986"/>
                  <a:gd name="connsiteX170" fmla="*/ 92542 w 636190"/>
                  <a:gd name="connsiteY170" fmla="*/ 423546 h 601986"/>
                  <a:gd name="connsiteX171" fmla="*/ 91974 w 636190"/>
                  <a:gd name="connsiteY171" fmla="*/ 417998 h 601986"/>
                  <a:gd name="connsiteX172" fmla="*/ 91454 w 636190"/>
                  <a:gd name="connsiteY172" fmla="*/ 413141 h 601986"/>
                  <a:gd name="connsiteX173" fmla="*/ 91454 w 636190"/>
                  <a:gd name="connsiteY173" fmla="*/ 412901 h 601986"/>
                  <a:gd name="connsiteX174" fmla="*/ 91290 w 636190"/>
                  <a:gd name="connsiteY174" fmla="*/ 411424 h 601986"/>
                  <a:gd name="connsiteX175" fmla="*/ 89190 w 636190"/>
                  <a:gd name="connsiteY175" fmla="*/ 398673 h 601986"/>
                  <a:gd name="connsiteX176" fmla="*/ 89169 w 636190"/>
                  <a:gd name="connsiteY176" fmla="*/ 398508 h 601986"/>
                  <a:gd name="connsiteX177" fmla="*/ 88903 w 636190"/>
                  <a:gd name="connsiteY177" fmla="*/ 396880 h 601986"/>
                  <a:gd name="connsiteX178" fmla="*/ 88882 w 636190"/>
                  <a:gd name="connsiteY178" fmla="*/ 396586 h 601986"/>
                  <a:gd name="connsiteX179" fmla="*/ 88731 w 636190"/>
                  <a:gd name="connsiteY179" fmla="*/ 395902 h 601986"/>
                  <a:gd name="connsiteX180" fmla="*/ 88704 w 636190"/>
                  <a:gd name="connsiteY180" fmla="*/ 395786 h 601986"/>
                  <a:gd name="connsiteX181" fmla="*/ 88184 w 636190"/>
                  <a:gd name="connsiteY181" fmla="*/ 393522 h 601986"/>
                  <a:gd name="connsiteX182" fmla="*/ 87288 w 636190"/>
                  <a:gd name="connsiteY182" fmla="*/ 389595 h 601986"/>
                  <a:gd name="connsiteX183" fmla="*/ 86611 w 636190"/>
                  <a:gd name="connsiteY183" fmla="*/ 386462 h 601986"/>
                  <a:gd name="connsiteX184" fmla="*/ 85968 w 636190"/>
                  <a:gd name="connsiteY184" fmla="*/ 385463 h 601986"/>
                  <a:gd name="connsiteX185" fmla="*/ 85872 w 636190"/>
                  <a:gd name="connsiteY185" fmla="*/ 385333 h 601986"/>
                  <a:gd name="connsiteX186" fmla="*/ 85482 w 636190"/>
                  <a:gd name="connsiteY186" fmla="*/ 385313 h 601986"/>
                  <a:gd name="connsiteX187" fmla="*/ 76001 w 636190"/>
                  <a:gd name="connsiteY187" fmla="*/ 384786 h 601986"/>
                  <a:gd name="connsiteX188" fmla="*/ 71397 w 636190"/>
                  <a:gd name="connsiteY188" fmla="*/ 384505 h 601986"/>
                  <a:gd name="connsiteX189" fmla="*/ 66027 w 636190"/>
                  <a:gd name="connsiteY189" fmla="*/ 384204 h 601986"/>
                  <a:gd name="connsiteX190" fmla="*/ 65425 w 636190"/>
                  <a:gd name="connsiteY190" fmla="*/ 384115 h 601986"/>
                  <a:gd name="connsiteX191" fmla="*/ 64912 w 636190"/>
                  <a:gd name="connsiteY191" fmla="*/ 383931 h 601986"/>
                  <a:gd name="connsiteX192" fmla="*/ 64255 w 636190"/>
                  <a:gd name="connsiteY192" fmla="*/ 383643 h 601986"/>
                  <a:gd name="connsiteX193" fmla="*/ 54247 w 636190"/>
                  <a:gd name="connsiteY193" fmla="*/ 378349 h 601986"/>
                  <a:gd name="connsiteX194" fmla="*/ 54179 w 636190"/>
                  <a:gd name="connsiteY194" fmla="*/ 378465 h 601986"/>
                  <a:gd name="connsiteX195" fmla="*/ 53707 w 636190"/>
                  <a:gd name="connsiteY195" fmla="*/ 379655 h 601986"/>
                  <a:gd name="connsiteX196" fmla="*/ 53378 w 636190"/>
                  <a:gd name="connsiteY196" fmla="*/ 381003 h 601986"/>
                  <a:gd name="connsiteX197" fmla="*/ 52742 w 636190"/>
                  <a:gd name="connsiteY197" fmla="*/ 383985 h 601986"/>
                  <a:gd name="connsiteX198" fmla="*/ 51805 w 636190"/>
                  <a:gd name="connsiteY198" fmla="*/ 390361 h 601986"/>
                  <a:gd name="connsiteX199" fmla="*/ 49992 w 636190"/>
                  <a:gd name="connsiteY199" fmla="*/ 389958 h 601986"/>
                  <a:gd name="connsiteX200" fmla="*/ 48022 w 636190"/>
                  <a:gd name="connsiteY200" fmla="*/ 389520 h 601986"/>
                  <a:gd name="connsiteX201" fmla="*/ 45170 w 636190"/>
                  <a:gd name="connsiteY201" fmla="*/ 388883 h 601986"/>
                  <a:gd name="connsiteX202" fmla="*/ 45566 w 636190"/>
                  <a:gd name="connsiteY202" fmla="*/ 386708 h 601986"/>
                  <a:gd name="connsiteX203" fmla="*/ 45272 w 636190"/>
                  <a:gd name="connsiteY203" fmla="*/ 386729 h 601986"/>
                  <a:gd name="connsiteX204" fmla="*/ 45375 w 636190"/>
                  <a:gd name="connsiteY204" fmla="*/ 383404 h 601986"/>
                  <a:gd name="connsiteX205" fmla="*/ 45395 w 636190"/>
                  <a:gd name="connsiteY205" fmla="*/ 382912 h 601986"/>
                  <a:gd name="connsiteX206" fmla="*/ 45409 w 636190"/>
                  <a:gd name="connsiteY206" fmla="*/ 382836 h 601986"/>
                  <a:gd name="connsiteX207" fmla="*/ 45443 w 636190"/>
                  <a:gd name="connsiteY207" fmla="*/ 381277 h 601986"/>
                  <a:gd name="connsiteX208" fmla="*/ 45491 w 636190"/>
                  <a:gd name="connsiteY208" fmla="*/ 380175 h 601986"/>
                  <a:gd name="connsiteX209" fmla="*/ 45491 w 636190"/>
                  <a:gd name="connsiteY209" fmla="*/ 379731 h 601986"/>
                  <a:gd name="connsiteX210" fmla="*/ 45368 w 636190"/>
                  <a:gd name="connsiteY210" fmla="*/ 379491 h 601986"/>
                  <a:gd name="connsiteX211" fmla="*/ 45320 w 636190"/>
                  <a:gd name="connsiteY211" fmla="*/ 378116 h 601986"/>
                  <a:gd name="connsiteX212" fmla="*/ 45217 w 636190"/>
                  <a:gd name="connsiteY212" fmla="*/ 376933 h 601986"/>
                  <a:gd name="connsiteX213" fmla="*/ 44834 w 636190"/>
                  <a:gd name="connsiteY213" fmla="*/ 373341 h 601986"/>
                  <a:gd name="connsiteX214" fmla="*/ 44294 w 636190"/>
                  <a:gd name="connsiteY214" fmla="*/ 372370 h 601986"/>
                  <a:gd name="connsiteX215" fmla="*/ 44212 w 636190"/>
                  <a:gd name="connsiteY215" fmla="*/ 372240 h 601986"/>
                  <a:gd name="connsiteX216" fmla="*/ 28977 w 636190"/>
                  <a:gd name="connsiteY216" fmla="*/ 373991 h 601986"/>
                  <a:gd name="connsiteX217" fmla="*/ 28977 w 636190"/>
                  <a:gd name="connsiteY217" fmla="*/ 373889 h 601986"/>
                  <a:gd name="connsiteX218" fmla="*/ 29073 w 636190"/>
                  <a:gd name="connsiteY218" fmla="*/ 373683 h 601986"/>
                  <a:gd name="connsiteX219" fmla="*/ 29921 w 636190"/>
                  <a:gd name="connsiteY219" fmla="*/ 373588 h 601986"/>
                  <a:gd name="connsiteX220" fmla="*/ 29867 w 636190"/>
                  <a:gd name="connsiteY220" fmla="*/ 371638 h 601986"/>
                  <a:gd name="connsiteX221" fmla="*/ 29812 w 636190"/>
                  <a:gd name="connsiteY221" fmla="*/ 369565 h 601986"/>
                  <a:gd name="connsiteX222" fmla="*/ 29730 w 636190"/>
                  <a:gd name="connsiteY222" fmla="*/ 367233 h 601986"/>
                  <a:gd name="connsiteX223" fmla="*/ 29655 w 636190"/>
                  <a:gd name="connsiteY223" fmla="*/ 365030 h 601986"/>
                  <a:gd name="connsiteX224" fmla="*/ 29573 w 636190"/>
                  <a:gd name="connsiteY224" fmla="*/ 362711 h 601986"/>
                  <a:gd name="connsiteX225" fmla="*/ 32500 w 636190"/>
                  <a:gd name="connsiteY225" fmla="*/ 362314 h 601986"/>
                  <a:gd name="connsiteX226" fmla="*/ 32076 w 636190"/>
                  <a:gd name="connsiteY226" fmla="*/ 360098 h 601986"/>
                  <a:gd name="connsiteX227" fmla="*/ 31139 w 636190"/>
                  <a:gd name="connsiteY227" fmla="*/ 355371 h 601986"/>
                  <a:gd name="connsiteX228" fmla="*/ 30633 w 636190"/>
                  <a:gd name="connsiteY228" fmla="*/ 352901 h 601986"/>
                  <a:gd name="connsiteX229" fmla="*/ 28882 w 636190"/>
                  <a:gd name="connsiteY229" fmla="*/ 352853 h 601986"/>
                  <a:gd name="connsiteX230" fmla="*/ 28587 w 636190"/>
                  <a:gd name="connsiteY230" fmla="*/ 351382 h 601986"/>
                  <a:gd name="connsiteX231" fmla="*/ 28410 w 636190"/>
                  <a:gd name="connsiteY231" fmla="*/ 350500 h 601986"/>
                  <a:gd name="connsiteX232" fmla="*/ 28245 w 636190"/>
                  <a:gd name="connsiteY232" fmla="*/ 349693 h 601986"/>
                  <a:gd name="connsiteX233" fmla="*/ 27917 w 636190"/>
                  <a:gd name="connsiteY233" fmla="*/ 348085 h 601986"/>
                  <a:gd name="connsiteX234" fmla="*/ 27370 w 636190"/>
                  <a:gd name="connsiteY234" fmla="*/ 345301 h 601986"/>
                  <a:gd name="connsiteX235" fmla="*/ 26823 w 636190"/>
                  <a:gd name="connsiteY235" fmla="*/ 342572 h 601986"/>
                  <a:gd name="connsiteX236" fmla="*/ 26433 w 636190"/>
                  <a:gd name="connsiteY236" fmla="*/ 340581 h 601986"/>
                  <a:gd name="connsiteX237" fmla="*/ 26050 w 636190"/>
                  <a:gd name="connsiteY237" fmla="*/ 338672 h 601986"/>
                  <a:gd name="connsiteX238" fmla="*/ 25236 w 636190"/>
                  <a:gd name="connsiteY238" fmla="*/ 334588 h 601986"/>
                  <a:gd name="connsiteX239" fmla="*/ 25208 w 636190"/>
                  <a:gd name="connsiteY239" fmla="*/ 334479 h 601986"/>
                  <a:gd name="connsiteX240" fmla="*/ 25188 w 636190"/>
                  <a:gd name="connsiteY240" fmla="*/ 334342 h 601986"/>
                  <a:gd name="connsiteX241" fmla="*/ 29969 w 636190"/>
                  <a:gd name="connsiteY241" fmla="*/ 332735 h 601986"/>
                  <a:gd name="connsiteX242" fmla="*/ 34293 w 636190"/>
                  <a:gd name="connsiteY242" fmla="*/ 330874 h 601986"/>
                  <a:gd name="connsiteX243" fmla="*/ 39697 w 636190"/>
                  <a:gd name="connsiteY243" fmla="*/ 328534 h 601986"/>
                  <a:gd name="connsiteX244" fmla="*/ 44232 w 636190"/>
                  <a:gd name="connsiteY244" fmla="*/ 326571 h 601986"/>
                  <a:gd name="connsiteX245" fmla="*/ 44663 w 636190"/>
                  <a:gd name="connsiteY245" fmla="*/ 326332 h 601986"/>
                  <a:gd name="connsiteX246" fmla="*/ 45012 w 636190"/>
                  <a:gd name="connsiteY246" fmla="*/ 326065 h 601986"/>
                  <a:gd name="connsiteX247" fmla="*/ 50143 w 636190"/>
                  <a:gd name="connsiteY247" fmla="*/ 321625 h 601986"/>
                  <a:gd name="connsiteX248" fmla="*/ 50533 w 636190"/>
                  <a:gd name="connsiteY248" fmla="*/ 321310 h 601986"/>
                  <a:gd name="connsiteX249" fmla="*/ 50888 w 636190"/>
                  <a:gd name="connsiteY249" fmla="*/ 321091 h 601986"/>
                  <a:gd name="connsiteX250" fmla="*/ 56368 w 636190"/>
                  <a:gd name="connsiteY250" fmla="*/ 318143 h 601986"/>
                  <a:gd name="connsiteX251" fmla="*/ 56669 w 636190"/>
                  <a:gd name="connsiteY251" fmla="*/ 317870 h 601986"/>
                  <a:gd name="connsiteX252" fmla="*/ 61950 w 636190"/>
                  <a:gd name="connsiteY252" fmla="*/ 311077 h 601986"/>
                  <a:gd name="connsiteX253" fmla="*/ 62271 w 636190"/>
                  <a:gd name="connsiteY253" fmla="*/ 310632 h 601986"/>
                  <a:gd name="connsiteX254" fmla="*/ 67888 w 636190"/>
                  <a:gd name="connsiteY254" fmla="*/ 301958 h 601986"/>
                  <a:gd name="connsiteX255" fmla="*/ 68236 w 636190"/>
                  <a:gd name="connsiteY255" fmla="*/ 301479 h 601986"/>
                  <a:gd name="connsiteX256" fmla="*/ 68989 w 636190"/>
                  <a:gd name="connsiteY256" fmla="*/ 300836 h 601986"/>
                  <a:gd name="connsiteX257" fmla="*/ 73846 w 636190"/>
                  <a:gd name="connsiteY257" fmla="*/ 297621 h 601986"/>
                  <a:gd name="connsiteX258" fmla="*/ 80413 w 636190"/>
                  <a:gd name="connsiteY258" fmla="*/ 293195 h 601986"/>
                  <a:gd name="connsiteX259" fmla="*/ 80345 w 636190"/>
                  <a:gd name="connsiteY259" fmla="*/ 293065 h 601986"/>
                  <a:gd name="connsiteX260" fmla="*/ 79640 w 636190"/>
                  <a:gd name="connsiteY260" fmla="*/ 291663 h 601986"/>
                  <a:gd name="connsiteX261" fmla="*/ 78470 w 636190"/>
                  <a:gd name="connsiteY261" fmla="*/ 289392 h 601986"/>
                  <a:gd name="connsiteX262" fmla="*/ 77034 w 636190"/>
                  <a:gd name="connsiteY262" fmla="*/ 286689 h 601986"/>
                  <a:gd name="connsiteX263" fmla="*/ 76569 w 636190"/>
                  <a:gd name="connsiteY263" fmla="*/ 285855 h 601986"/>
                  <a:gd name="connsiteX264" fmla="*/ 76377 w 636190"/>
                  <a:gd name="connsiteY264" fmla="*/ 285581 h 601986"/>
                  <a:gd name="connsiteX265" fmla="*/ 75543 w 636190"/>
                  <a:gd name="connsiteY265" fmla="*/ 284384 h 601986"/>
                  <a:gd name="connsiteX266" fmla="*/ 75207 w 636190"/>
                  <a:gd name="connsiteY266" fmla="*/ 283563 h 601986"/>
                  <a:gd name="connsiteX267" fmla="*/ 74763 w 636190"/>
                  <a:gd name="connsiteY267" fmla="*/ 282489 h 601986"/>
                  <a:gd name="connsiteX268" fmla="*/ 74106 w 636190"/>
                  <a:gd name="connsiteY268" fmla="*/ 280964 h 601986"/>
                  <a:gd name="connsiteX269" fmla="*/ 73032 w 636190"/>
                  <a:gd name="connsiteY269" fmla="*/ 278405 h 601986"/>
                  <a:gd name="connsiteX270" fmla="*/ 73128 w 636190"/>
                  <a:gd name="connsiteY270" fmla="*/ 278378 h 601986"/>
                  <a:gd name="connsiteX271" fmla="*/ 73073 w 636190"/>
                  <a:gd name="connsiteY271" fmla="*/ 278262 h 601986"/>
                  <a:gd name="connsiteX272" fmla="*/ 73005 w 636190"/>
                  <a:gd name="connsiteY272" fmla="*/ 278282 h 601986"/>
                  <a:gd name="connsiteX273" fmla="*/ 69926 w 636190"/>
                  <a:gd name="connsiteY273" fmla="*/ 270990 h 601986"/>
                  <a:gd name="connsiteX274" fmla="*/ 68319 w 636190"/>
                  <a:gd name="connsiteY274" fmla="*/ 267180 h 601986"/>
                  <a:gd name="connsiteX275" fmla="*/ 67675 w 636190"/>
                  <a:gd name="connsiteY275" fmla="*/ 265421 h 601986"/>
                  <a:gd name="connsiteX276" fmla="*/ 67354 w 636190"/>
                  <a:gd name="connsiteY276" fmla="*/ 263951 h 601986"/>
                  <a:gd name="connsiteX277" fmla="*/ 67245 w 636190"/>
                  <a:gd name="connsiteY277" fmla="*/ 263971 h 601986"/>
                  <a:gd name="connsiteX278" fmla="*/ 64953 w 636190"/>
                  <a:gd name="connsiteY278" fmla="*/ 264498 h 601986"/>
                  <a:gd name="connsiteX279" fmla="*/ 64200 w 636190"/>
                  <a:gd name="connsiteY279" fmla="*/ 261967 h 601986"/>
                  <a:gd name="connsiteX280" fmla="*/ 63291 w 636190"/>
                  <a:gd name="connsiteY280" fmla="*/ 262186 h 601986"/>
                  <a:gd name="connsiteX281" fmla="*/ 62928 w 636190"/>
                  <a:gd name="connsiteY281" fmla="*/ 260913 h 601986"/>
                  <a:gd name="connsiteX282" fmla="*/ 60397 w 636190"/>
                  <a:gd name="connsiteY282" fmla="*/ 261167 h 601986"/>
                  <a:gd name="connsiteX283" fmla="*/ 58776 w 636190"/>
                  <a:gd name="connsiteY283" fmla="*/ 261420 h 601986"/>
                  <a:gd name="connsiteX284" fmla="*/ 56115 w 636190"/>
                  <a:gd name="connsiteY284" fmla="*/ 261987 h 601986"/>
                  <a:gd name="connsiteX285" fmla="*/ 55260 w 636190"/>
                  <a:gd name="connsiteY285" fmla="*/ 259477 h 601986"/>
                  <a:gd name="connsiteX286" fmla="*/ 55219 w 636190"/>
                  <a:gd name="connsiteY286" fmla="*/ 259491 h 601986"/>
                  <a:gd name="connsiteX287" fmla="*/ 55020 w 636190"/>
                  <a:gd name="connsiteY287" fmla="*/ 259525 h 601986"/>
                  <a:gd name="connsiteX288" fmla="*/ 48214 w 636190"/>
                  <a:gd name="connsiteY288" fmla="*/ 260790 h 601986"/>
                  <a:gd name="connsiteX289" fmla="*/ 46811 w 636190"/>
                  <a:gd name="connsiteY289" fmla="*/ 261037 h 601986"/>
                  <a:gd name="connsiteX290" fmla="*/ 42249 w 636190"/>
                  <a:gd name="connsiteY290" fmla="*/ 262336 h 601986"/>
                  <a:gd name="connsiteX291" fmla="*/ 39533 w 636190"/>
                  <a:gd name="connsiteY291" fmla="*/ 263178 h 601986"/>
                  <a:gd name="connsiteX292" fmla="*/ 38226 w 636190"/>
                  <a:gd name="connsiteY292" fmla="*/ 260428 h 601986"/>
                  <a:gd name="connsiteX293" fmla="*/ 35394 w 636190"/>
                  <a:gd name="connsiteY293" fmla="*/ 261481 h 601986"/>
                  <a:gd name="connsiteX294" fmla="*/ 33656 w 636190"/>
                  <a:gd name="connsiteY294" fmla="*/ 262213 h 601986"/>
                  <a:gd name="connsiteX295" fmla="*/ 33027 w 636190"/>
                  <a:gd name="connsiteY295" fmla="*/ 261023 h 601986"/>
                  <a:gd name="connsiteX296" fmla="*/ 28943 w 636190"/>
                  <a:gd name="connsiteY296" fmla="*/ 262993 h 601986"/>
                  <a:gd name="connsiteX297" fmla="*/ 27377 w 636190"/>
                  <a:gd name="connsiteY297" fmla="*/ 260216 h 601986"/>
                  <a:gd name="connsiteX298" fmla="*/ 24428 w 636190"/>
                  <a:gd name="connsiteY298" fmla="*/ 261775 h 601986"/>
                  <a:gd name="connsiteX299" fmla="*/ 22609 w 636190"/>
                  <a:gd name="connsiteY299" fmla="*/ 258902 h 601986"/>
                  <a:gd name="connsiteX300" fmla="*/ 22102 w 636190"/>
                  <a:gd name="connsiteY300" fmla="*/ 259169 h 601986"/>
                  <a:gd name="connsiteX301" fmla="*/ 20543 w 636190"/>
                  <a:gd name="connsiteY301" fmla="*/ 256200 h 601986"/>
                  <a:gd name="connsiteX302" fmla="*/ 19831 w 636190"/>
                  <a:gd name="connsiteY302" fmla="*/ 254305 h 601986"/>
                  <a:gd name="connsiteX303" fmla="*/ 18853 w 636190"/>
                  <a:gd name="connsiteY303" fmla="*/ 251316 h 601986"/>
                  <a:gd name="connsiteX304" fmla="*/ 17820 w 636190"/>
                  <a:gd name="connsiteY304" fmla="*/ 247608 h 601986"/>
                  <a:gd name="connsiteX305" fmla="*/ 17020 w 636190"/>
                  <a:gd name="connsiteY305" fmla="*/ 244290 h 601986"/>
                  <a:gd name="connsiteX306" fmla="*/ 16096 w 636190"/>
                  <a:gd name="connsiteY306" fmla="*/ 240070 h 601986"/>
                  <a:gd name="connsiteX307" fmla="*/ 15617 w 636190"/>
                  <a:gd name="connsiteY307" fmla="*/ 237887 h 601986"/>
                  <a:gd name="connsiteX308" fmla="*/ 15173 w 636190"/>
                  <a:gd name="connsiteY308" fmla="*/ 235917 h 601986"/>
                  <a:gd name="connsiteX309" fmla="*/ 14591 w 636190"/>
                  <a:gd name="connsiteY309" fmla="*/ 233564 h 601986"/>
                  <a:gd name="connsiteX310" fmla="*/ 13955 w 636190"/>
                  <a:gd name="connsiteY310" fmla="*/ 230575 h 601986"/>
                  <a:gd name="connsiteX311" fmla="*/ 12751 w 636190"/>
                  <a:gd name="connsiteY311" fmla="*/ 226805 h 601986"/>
                  <a:gd name="connsiteX312" fmla="*/ 12512 w 636190"/>
                  <a:gd name="connsiteY312" fmla="*/ 226190 h 601986"/>
                  <a:gd name="connsiteX313" fmla="*/ 12149 w 636190"/>
                  <a:gd name="connsiteY313" fmla="*/ 225424 h 601986"/>
                  <a:gd name="connsiteX314" fmla="*/ 10877 w 636190"/>
                  <a:gd name="connsiteY314" fmla="*/ 223077 h 601986"/>
                  <a:gd name="connsiteX315" fmla="*/ 10754 w 636190"/>
                  <a:gd name="connsiteY315" fmla="*/ 222591 h 601986"/>
                  <a:gd name="connsiteX316" fmla="*/ 10692 w 636190"/>
                  <a:gd name="connsiteY316" fmla="*/ 222304 h 601986"/>
                  <a:gd name="connsiteX317" fmla="*/ 9960 w 636190"/>
                  <a:gd name="connsiteY317" fmla="*/ 217516 h 601986"/>
                  <a:gd name="connsiteX318" fmla="*/ 9427 w 636190"/>
                  <a:gd name="connsiteY318" fmla="*/ 214410 h 601986"/>
                  <a:gd name="connsiteX319" fmla="*/ 8804 w 636190"/>
                  <a:gd name="connsiteY319" fmla="*/ 211181 h 601986"/>
                  <a:gd name="connsiteX320" fmla="*/ 8257 w 636190"/>
                  <a:gd name="connsiteY320" fmla="*/ 208417 h 601986"/>
                  <a:gd name="connsiteX321" fmla="*/ 8209 w 636190"/>
                  <a:gd name="connsiteY321" fmla="*/ 208103 h 601986"/>
                  <a:gd name="connsiteX322" fmla="*/ 7703 w 636190"/>
                  <a:gd name="connsiteY322" fmla="*/ 204415 h 601986"/>
                  <a:gd name="connsiteX323" fmla="*/ 7627 w 636190"/>
                  <a:gd name="connsiteY323" fmla="*/ 203383 h 601986"/>
                  <a:gd name="connsiteX324" fmla="*/ 7395 w 636190"/>
                  <a:gd name="connsiteY324" fmla="*/ 200256 h 601986"/>
                  <a:gd name="connsiteX325" fmla="*/ 6889 w 636190"/>
                  <a:gd name="connsiteY325" fmla="*/ 196145 h 601986"/>
                  <a:gd name="connsiteX326" fmla="*/ 6423 w 636190"/>
                  <a:gd name="connsiteY326" fmla="*/ 192923 h 601986"/>
                  <a:gd name="connsiteX327" fmla="*/ 5951 w 636190"/>
                  <a:gd name="connsiteY327" fmla="*/ 189667 h 601986"/>
                  <a:gd name="connsiteX328" fmla="*/ 5329 w 636190"/>
                  <a:gd name="connsiteY328" fmla="*/ 185282 h 601986"/>
                  <a:gd name="connsiteX329" fmla="*/ 5131 w 636190"/>
                  <a:gd name="connsiteY329" fmla="*/ 183756 h 601986"/>
                  <a:gd name="connsiteX330" fmla="*/ 10295 w 636190"/>
                  <a:gd name="connsiteY330" fmla="*/ 182498 h 601986"/>
                  <a:gd name="connsiteX331" fmla="*/ 13312 w 636190"/>
                  <a:gd name="connsiteY331" fmla="*/ 182101 h 601986"/>
                  <a:gd name="connsiteX332" fmla="*/ 15693 w 636190"/>
                  <a:gd name="connsiteY332" fmla="*/ 181574 h 601986"/>
                  <a:gd name="connsiteX333" fmla="*/ 20201 w 636190"/>
                  <a:gd name="connsiteY333" fmla="*/ 180500 h 601986"/>
                  <a:gd name="connsiteX334" fmla="*/ 23717 w 636190"/>
                  <a:gd name="connsiteY334" fmla="*/ 179160 h 601986"/>
                  <a:gd name="connsiteX335" fmla="*/ 25598 w 636190"/>
                  <a:gd name="connsiteY335" fmla="*/ 178421 h 601986"/>
                  <a:gd name="connsiteX336" fmla="*/ 28882 w 636190"/>
                  <a:gd name="connsiteY336" fmla="*/ 177463 h 601986"/>
                  <a:gd name="connsiteX337" fmla="*/ 31604 w 636190"/>
                  <a:gd name="connsiteY337" fmla="*/ 176348 h 601986"/>
                  <a:gd name="connsiteX338" fmla="*/ 33020 w 636190"/>
                  <a:gd name="connsiteY338" fmla="*/ 176122 h 601986"/>
                  <a:gd name="connsiteX339" fmla="*/ 38000 w 636190"/>
                  <a:gd name="connsiteY339" fmla="*/ 175910 h 601986"/>
                  <a:gd name="connsiteX340" fmla="*/ 39854 w 636190"/>
                  <a:gd name="connsiteY340" fmla="*/ 176184 h 601986"/>
                  <a:gd name="connsiteX341" fmla="*/ 42508 w 636190"/>
                  <a:gd name="connsiteY341" fmla="*/ 175609 h 601986"/>
                  <a:gd name="connsiteX342" fmla="*/ 45826 w 636190"/>
                  <a:gd name="connsiteY342" fmla="*/ 175260 h 601986"/>
                  <a:gd name="connsiteX343" fmla="*/ 46804 w 636190"/>
                  <a:gd name="connsiteY343" fmla="*/ 175226 h 601986"/>
                  <a:gd name="connsiteX344" fmla="*/ 48631 w 636190"/>
                  <a:gd name="connsiteY344" fmla="*/ 175746 h 601986"/>
                  <a:gd name="connsiteX345" fmla="*/ 51340 w 636190"/>
                  <a:gd name="connsiteY345" fmla="*/ 176553 h 601986"/>
                  <a:gd name="connsiteX346" fmla="*/ 52024 w 636190"/>
                  <a:gd name="connsiteY346" fmla="*/ 176820 h 601986"/>
                  <a:gd name="connsiteX347" fmla="*/ 54110 w 636190"/>
                  <a:gd name="connsiteY347" fmla="*/ 177326 h 601986"/>
                  <a:gd name="connsiteX348" fmla="*/ 55184 w 636190"/>
                  <a:gd name="connsiteY348" fmla="*/ 177429 h 601986"/>
                  <a:gd name="connsiteX349" fmla="*/ 56573 w 636190"/>
                  <a:gd name="connsiteY349" fmla="*/ 177771 h 601986"/>
                  <a:gd name="connsiteX350" fmla="*/ 56559 w 636190"/>
                  <a:gd name="connsiteY350" fmla="*/ 178879 h 601986"/>
                  <a:gd name="connsiteX351" fmla="*/ 56744 w 636190"/>
                  <a:gd name="connsiteY351" fmla="*/ 180165 h 601986"/>
                  <a:gd name="connsiteX352" fmla="*/ 57763 w 636190"/>
                  <a:gd name="connsiteY352" fmla="*/ 183182 h 601986"/>
                  <a:gd name="connsiteX353" fmla="*/ 58119 w 636190"/>
                  <a:gd name="connsiteY353" fmla="*/ 184023 h 601986"/>
                  <a:gd name="connsiteX354" fmla="*/ 58420 w 636190"/>
                  <a:gd name="connsiteY354" fmla="*/ 184215 h 601986"/>
                  <a:gd name="connsiteX355" fmla="*/ 59200 w 636190"/>
                  <a:gd name="connsiteY355" fmla="*/ 184078 h 601986"/>
                  <a:gd name="connsiteX356" fmla="*/ 60479 w 636190"/>
                  <a:gd name="connsiteY356" fmla="*/ 183900 h 601986"/>
                  <a:gd name="connsiteX357" fmla="*/ 61491 w 636190"/>
                  <a:gd name="connsiteY357" fmla="*/ 184591 h 601986"/>
                  <a:gd name="connsiteX358" fmla="*/ 62114 w 636190"/>
                  <a:gd name="connsiteY358" fmla="*/ 184653 h 601986"/>
                  <a:gd name="connsiteX359" fmla="*/ 64064 w 636190"/>
                  <a:gd name="connsiteY359" fmla="*/ 184338 h 601986"/>
                  <a:gd name="connsiteX360" fmla="*/ 65863 w 636190"/>
                  <a:gd name="connsiteY360" fmla="*/ 184331 h 601986"/>
                  <a:gd name="connsiteX361" fmla="*/ 66855 w 636190"/>
                  <a:gd name="connsiteY361" fmla="*/ 184591 h 601986"/>
                  <a:gd name="connsiteX362" fmla="*/ 69413 w 636190"/>
                  <a:gd name="connsiteY362" fmla="*/ 185049 h 601986"/>
                  <a:gd name="connsiteX363" fmla="*/ 70891 w 636190"/>
                  <a:gd name="connsiteY363" fmla="*/ 184919 h 601986"/>
                  <a:gd name="connsiteX364" fmla="*/ 71424 w 636190"/>
                  <a:gd name="connsiteY364" fmla="*/ 184974 h 601986"/>
                  <a:gd name="connsiteX365" fmla="*/ 72286 w 636190"/>
                  <a:gd name="connsiteY365" fmla="*/ 185309 h 601986"/>
                  <a:gd name="connsiteX366" fmla="*/ 73634 w 636190"/>
                  <a:gd name="connsiteY366" fmla="*/ 185980 h 601986"/>
                  <a:gd name="connsiteX367" fmla="*/ 75098 w 636190"/>
                  <a:gd name="connsiteY367" fmla="*/ 186541 h 601986"/>
                  <a:gd name="connsiteX368" fmla="*/ 76042 w 636190"/>
                  <a:gd name="connsiteY368" fmla="*/ 186835 h 601986"/>
                  <a:gd name="connsiteX369" fmla="*/ 76999 w 636190"/>
                  <a:gd name="connsiteY369" fmla="*/ 186931 h 601986"/>
                  <a:gd name="connsiteX370" fmla="*/ 78251 w 636190"/>
                  <a:gd name="connsiteY370" fmla="*/ 186883 h 601986"/>
                  <a:gd name="connsiteX371" fmla="*/ 78778 w 636190"/>
                  <a:gd name="connsiteY371" fmla="*/ 186794 h 601986"/>
                  <a:gd name="connsiteX372" fmla="*/ 80481 w 636190"/>
                  <a:gd name="connsiteY372" fmla="*/ 185857 h 601986"/>
                  <a:gd name="connsiteX373" fmla="*/ 81193 w 636190"/>
                  <a:gd name="connsiteY373" fmla="*/ 185781 h 601986"/>
                  <a:gd name="connsiteX374" fmla="*/ 81986 w 636190"/>
                  <a:gd name="connsiteY374" fmla="*/ 185781 h 601986"/>
                  <a:gd name="connsiteX375" fmla="*/ 82718 w 636190"/>
                  <a:gd name="connsiteY375" fmla="*/ 185918 h 601986"/>
                  <a:gd name="connsiteX376" fmla="*/ 83649 w 636190"/>
                  <a:gd name="connsiteY376" fmla="*/ 186247 h 601986"/>
                  <a:gd name="connsiteX377" fmla="*/ 84381 w 636190"/>
                  <a:gd name="connsiteY377" fmla="*/ 186315 h 601986"/>
                  <a:gd name="connsiteX378" fmla="*/ 85120 w 636190"/>
                  <a:gd name="connsiteY378" fmla="*/ 186212 h 601986"/>
                  <a:gd name="connsiteX379" fmla="*/ 86358 w 636190"/>
                  <a:gd name="connsiteY379" fmla="*/ 185761 h 601986"/>
                  <a:gd name="connsiteX380" fmla="*/ 87206 w 636190"/>
                  <a:gd name="connsiteY380" fmla="*/ 185248 h 601986"/>
                  <a:gd name="connsiteX381" fmla="*/ 88246 w 636190"/>
                  <a:gd name="connsiteY381" fmla="*/ 184530 h 601986"/>
                  <a:gd name="connsiteX382" fmla="*/ 88868 w 636190"/>
                  <a:gd name="connsiteY382" fmla="*/ 184153 h 601986"/>
                  <a:gd name="connsiteX383" fmla="*/ 89381 w 636190"/>
                  <a:gd name="connsiteY383" fmla="*/ 183927 h 601986"/>
                  <a:gd name="connsiteX384" fmla="*/ 89669 w 636190"/>
                  <a:gd name="connsiteY384" fmla="*/ 183839 h 601986"/>
                  <a:gd name="connsiteX385" fmla="*/ 90236 w 636190"/>
                  <a:gd name="connsiteY385" fmla="*/ 183558 h 601986"/>
                  <a:gd name="connsiteX386" fmla="*/ 90209 w 636190"/>
                  <a:gd name="connsiteY386" fmla="*/ 183633 h 601986"/>
                  <a:gd name="connsiteX387" fmla="*/ 92952 w 636190"/>
                  <a:gd name="connsiteY387" fmla="*/ 185275 h 601986"/>
                  <a:gd name="connsiteX388" fmla="*/ 93746 w 636190"/>
                  <a:gd name="connsiteY388" fmla="*/ 186171 h 601986"/>
                  <a:gd name="connsiteX389" fmla="*/ 94744 w 636190"/>
                  <a:gd name="connsiteY389" fmla="*/ 187881 h 601986"/>
                  <a:gd name="connsiteX390" fmla="*/ 95900 w 636190"/>
                  <a:gd name="connsiteY390" fmla="*/ 190844 h 601986"/>
                  <a:gd name="connsiteX391" fmla="*/ 102782 w 636190"/>
                  <a:gd name="connsiteY391" fmla="*/ 196385 h 601986"/>
                  <a:gd name="connsiteX392" fmla="*/ 103740 w 636190"/>
                  <a:gd name="connsiteY392" fmla="*/ 196583 h 601986"/>
                  <a:gd name="connsiteX393" fmla="*/ 105984 w 636190"/>
                  <a:gd name="connsiteY393" fmla="*/ 196898 h 601986"/>
                  <a:gd name="connsiteX394" fmla="*/ 109336 w 636190"/>
                  <a:gd name="connsiteY394" fmla="*/ 196651 h 601986"/>
                  <a:gd name="connsiteX395" fmla="*/ 113823 w 636190"/>
                  <a:gd name="connsiteY395" fmla="*/ 195598 h 601986"/>
                  <a:gd name="connsiteX396" fmla="*/ 114692 w 636190"/>
                  <a:gd name="connsiteY396" fmla="*/ 195748 h 601986"/>
                  <a:gd name="connsiteX397" fmla="*/ 115246 w 636190"/>
                  <a:gd name="connsiteY397" fmla="*/ 196822 h 601986"/>
                  <a:gd name="connsiteX398" fmla="*/ 115404 w 636190"/>
                  <a:gd name="connsiteY398" fmla="*/ 198355 h 601986"/>
                  <a:gd name="connsiteX399" fmla="*/ 115369 w 636190"/>
                  <a:gd name="connsiteY399" fmla="*/ 200277 h 601986"/>
                  <a:gd name="connsiteX400" fmla="*/ 115301 w 636190"/>
                  <a:gd name="connsiteY400" fmla="*/ 200687 h 601986"/>
                  <a:gd name="connsiteX401" fmla="*/ 114672 w 636190"/>
                  <a:gd name="connsiteY401" fmla="*/ 202062 h 601986"/>
                  <a:gd name="connsiteX402" fmla="*/ 114070 w 636190"/>
                  <a:gd name="connsiteY402" fmla="*/ 203027 h 601986"/>
                  <a:gd name="connsiteX403" fmla="*/ 113851 w 636190"/>
                  <a:gd name="connsiteY403" fmla="*/ 203882 h 601986"/>
                  <a:gd name="connsiteX404" fmla="*/ 113591 w 636190"/>
                  <a:gd name="connsiteY404" fmla="*/ 204245 h 601986"/>
                  <a:gd name="connsiteX405" fmla="*/ 113358 w 636190"/>
                  <a:gd name="connsiteY405" fmla="*/ 204573 h 601986"/>
                  <a:gd name="connsiteX406" fmla="*/ 114925 w 636190"/>
                  <a:gd name="connsiteY406" fmla="*/ 208869 h 601986"/>
                  <a:gd name="connsiteX407" fmla="*/ 115315 w 636190"/>
                  <a:gd name="connsiteY407" fmla="*/ 209580 h 601986"/>
                  <a:gd name="connsiteX408" fmla="*/ 116211 w 636190"/>
                  <a:gd name="connsiteY408" fmla="*/ 211065 h 601986"/>
                  <a:gd name="connsiteX409" fmla="*/ 118817 w 636190"/>
                  <a:gd name="connsiteY409" fmla="*/ 214150 h 601986"/>
                  <a:gd name="connsiteX410" fmla="*/ 119754 w 636190"/>
                  <a:gd name="connsiteY410" fmla="*/ 213616 h 601986"/>
                  <a:gd name="connsiteX411" fmla="*/ 119946 w 636190"/>
                  <a:gd name="connsiteY411" fmla="*/ 213507 h 601986"/>
                  <a:gd name="connsiteX412" fmla="*/ 120240 w 636190"/>
                  <a:gd name="connsiteY412" fmla="*/ 214129 h 601986"/>
                  <a:gd name="connsiteX413" fmla="*/ 120513 w 636190"/>
                  <a:gd name="connsiteY413" fmla="*/ 214820 h 601986"/>
                  <a:gd name="connsiteX414" fmla="*/ 123681 w 636190"/>
                  <a:gd name="connsiteY414" fmla="*/ 213267 h 601986"/>
                  <a:gd name="connsiteX415" fmla="*/ 125042 w 636190"/>
                  <a:gd name="connsiteY415" fmla="*/ 212789 h 601986"/>
                  <a:gd name="connsiteX416" fmla="*/ 125514 w 636190"/>
                  <a:gd name="connsiteY416" fmla="*/ 212652 h 601986"/>
                  <a:gd name="connsiteX417" fmla="*/ 125630 w 636190"/>
                  <a:gd name="connsiteY417" fmla="*/ 212926 h 601986"/>
                  <a:gd name="connsiteX418" fmla="*/ 126239 w 636190"/>
                  <a:gd name="connsiteY418" fmla="*/ 213924 h 601986"/>
                  <a:gd name="connsiteX419" fmla="*/ 126356 w 636190"/>
                  <a:gd name="connsiteY419" fmla="*/ 214389 h 601986"/>
                  <a:gd name="connsiteX420" fmla="*/ 129858 w 636190"/>
                  <a:gd name="connsiteY420" fmla="*/ 213692 h 601986"/>
                  <a:gd name="connsiteX421" fmla="*/ 134619 w 636190"/>
                  <a:gd name="connsiteY421" fmla="*/ 212399 h 601986"/>
                  <a:gd name="connsiteX422" fmla="*/ 135365 w 636190"/>
                  <a:gd name="connsiteY422" fmla="*/ 213575 h 601986"/>
                  <a:gd name="connsiteX423" fmla="*/ 136172 w 636190"/>
                  <a:gd name="connsiteY423" fmla="*/ 215676 h 601986"/>
                  <a:gd name="connsiteX424" fmla="*/ 138300 w 636190"/>
                  <a:gd name="connsiteY424" fmla="*/ 214567 h 601986"/>
                  <a:gd name="connsiteX425" fmla="*/ 138833 w 636190"/>
                  <a:gd name="connsiteY425" fmla="*/ 214943 h 601986"/>
                  <a:gd name="connsiteX426" fmla="*/ 140126 w 636190"/>
                  <a:gd name="connsiteY426" fmla="*/ 214061 h 601986"/>
                  <a:gd name="connsiteX427" fmla="*/ 141152 w 636190"/>
                  <a:gd name="connsiteY427" fmla="*/ 213452 h 601986"/>
                  <a:gd name="connsiteX428" fmla="*/ 141823 w 636190"/>
                  <a:gd name="connsiteY428" fmla="*/ 214424 h 601986"/>
                  <a:gd name="connsiteX429" fmla="*/ 141727 w 636190"/>
                  <a:gd name="connsiteY429" fmla="*/ 215032 h 601986"/>
                  <a:gd name="connsiteX430" fmla="*/ 140995 w 636190"/>
                  <a:gd name="connsiteY430" fmla="*/ 215676 h 601986"/>
                  <a:gd name="connsiteX431" fmla="*/ 141241 w 636190"/>
                  <a:gd name="connsiteY431" fmla="*/ 216100 h 601986"/>
                  <a:gd name="connsiteX432" fmla="*/ 142979 w 636190"/>
                  <a:gd name="connsiteY432" fmla="*/ 215094 h 601986"/>
                  <a:gd name="connsiteX433" fmla="*/ 143820 w 636190"/>
                  <a:gd name="connsiteY433" fmla="*/ 214287 h 601986"/>
                  <a:gd name="connsiteX434" fmla="*/ 143143 w 636190"/>
                  <a:gd name="connsiteY434" fmla="*/ 213425 h 601986"/>
                  <a:gd name="connsiteX435" fmla="*/ 142814 w 636190"/>
                  <a:gd name="connsiteY435" fmla="*/ 212953 h 601986"/>
                  <a:gd name="connsiteX436" fmla="*/ 145804 w 636190"/>
                  <a:gd name="connsiteY436" fmla="*/ 208814 h 601986"/>
                  <a:gd name="connsiteX437" fmla="*/ 146207 w 636190"/>
                  <a:gd name="connsiteY437" fmla="*/ 208369 h 601986"/>
                  <a:gd name="connsiteX438" fmla="*/ 146981 w 636190"/>
                  <a:gd name="connsiteY438" fmla="*/ 207768 h 601986"/>
                  <a:gd name="connsiteX439" fmla="*/ 147370 w 636190"/>
                  <a:gd name="connsiteY439" fmla="*/ 207514 h 601986"/>
                  <a:gd name="connsiteX440" fmla="*/ 147275 w 636190"/>
                  <a:gd name="connsiteY440" fmla="*/ 207275 h 601986"/>
                  <a:gd name="connsiteX441" fmla="*/ 148034 w 636190"/>
                  <a:gd name="connsiteY441" fmla="*/ 206830 h 601986"/>
                  <a:gd name="connsiteX442" fmla="*/ 149067 w 636190"/>
                  <a:gd name="connsiteY442" fmla="*/ 206317 h 601986"/>
                  <a:gd name="connsiteX443" fmla="*/ 149279 w 636190"/>
                  <a:gd name="connsiteY443" fmla="*/ 206960 h 601986"/>
                  <a:gd name="connsiteX444" fmla="*/ 152604 w 636190"/>
                  <a:gd name="connsiteY444" fmla="*/ 204901 h 601986"/>
                  <a:gd name="connsiteX445" fmla="*/ 152015 w 636190"/>
                  <a:gd name="connsiteY445" fmla="*/ 201454 h 601986"/>
                  <a:gd name="connsiteX446" fmla="*/ 151605 w 636190"/>
                  <a:gd name="connsiteY446" fmla="*/ 200462 h 601986"/>
                  <a:gd name="connsiteX447" fmla="*/ 150182 w 636190"/>
                  <a:gd name="connsiteY447" fmla="*/ 195782 h 601986"/>
                  <a:gd name="connsiteX448" fmla="*/ 150079 w 636190"/>
                  <a:gd name="connsiteY448" fmla="*/ 195810 h 601986"/>
                  <a:gd name="connsiteX449" fmla="*/ 149142 w 636190"/>
                  <a:gd name="connsiteY449" fmla="*/ 196111 h 601986"/>
                  <a:gd name="connsiteX450" fmla="*/ 147343 w 636190"/>
                  <a:gd name="connsiteY450" fmla="*/ 191658 h 601986"/>
                  <a:gd name="connsiteX451" fmla="*/ 149108 w 636190"/>
                  <a:gd name="connsiteY451" fmla="*/ 190871 h 601986"/>
                  <a:gd name="connsiteX452" fmla="*/ 148089 w 636190"/>
                  <a:gd name="connsiteY452" fmla="*/ 188750 h 601986"/>
                  <a:gd name="connsiteX453" fmla="*/ 146830 w 636190"/>
                  <a:gd name="connsiteY453" fmla="*/ 186096 h 601986"/>
                  <a:gd name="connsiteX454" fmla="*/ 150449 w 636190"/>
                  <a:gd name="connsiteY454" fmla="*/ 185002 h 601986"/>
                  <a:gd name="connsiteX455" fmla="*/ 150503 w 636190"/>
                  <a:gd name="connsiteY455" fmla="*/ 184988 h 601986"/>
                  <a:gd name="connsiteX456" fmla="*/ 149279 w 636190"/>
                  <a:gd name="connsiteY456" fmla="*/ 181725 h 601986"/>
                  <a:gd name="connsiteX457" fmla="*/ 149224 w 636190"/>
                  <a:gd name="connsiteY457" fmla="*/ 181752 h 601986"/>
                  <a:gd name="connsiteX458" fmla="*/ 149149 w 636190"/>
                  <a:gd name="connsiteY458" fmla="*/ 181567 h 601986"/>
                  <a:gd name="connsiteX459" fmla="*/ 149744 w 636190"/>
                  <a:gd name="connsiteY459" fmla="*/ 181301 h 601986"/>
                  <a:gd name="connsiteX460" fmla="*/ 152193 w 636190"/>
                  <a:gd name="connsiteY460" fmla="*/ 180151 h 601986"/>
                  <a:gd name="connsiteX461" fmla="*/ 152522 w 636190"/>
                  <a:gd name="connsiteY461" fmla="*/ 179960 h 601986"/>
                  <a:gd name="connsiteX462" fmla="*/ 150613 w 636190"/>
                  <a:gd name="connsiteY462" fmla="*/ 174638 h 601986"/>
                  <a:gd name="connsiteX463" fmla="*/ 153862 w 636190"/>
                  <a:gd name="connsiteY463" fmla="*/ 173276 h 601986"/>
                  <a:gd name="connsiteX464" fmla="*/ 155135 w 636190"/>
                  <a:gd name="connsiteY464" fmla="*/ 173140 h 601986"/>
                  <a:gd name="connsiteX465" fmla="*/ 155230 w 636190"/>
                  <a:gd name="connsiteY465" fmla="*/ 173140 h 601986"/>
                  <a:gd name="connsiteX466" fmla="*/ 155559 w 636190"/>
                  <a:gd name="connsiteY466" fmla="*/ 168673 h 601986"/>
                  <a:gd name="connsiteX467" fmla="*/ 155607 w 636190"/>
                  <a:gd name="connsiteY467" fmla="*/ 167756 h 601986"/>
                  <a:gd name="connsiteX468" fmla="*/ 155634 w 636190"/>
                  <a:gd name="connsiteY468" fmla="*/ 167277 h 601986"/>
                  <a:gd name="connsiteX469" fmla="*/ 155867 w 636190"/>
                  <a:gd name="connsiteY469" fmla="*/ 165717 h 601986"/>
                  <a:gd name="connsiteX470" fmla="*/ 156202 w 636190"/>
                  <a:gd name="connsiteY470" fmla="*/ 164650 h 601986"/>
                  <a:gd name="connsiteX471" fmla="*/ 156127 w 636190"/>
                  <a:gd name="connsiteY471" fmla="*/ 164589 h 601986"/>
                  <a:gd name="connsiteX472" fmla="*/ 156373 w 636190"/>
                  <a:gd name="connsiteY472" fmla="*/ 164431 h 601986"/>
                  <a:gd name="connsiteX473" fmla="*/ 158001 w 636190"/>
                  <a:gd name="connsiteY473" fmla="*/ 163905 h 601986"/>
                  <a:gd name="connsiteX474" fmla="*/ 160272 w 636190"/>
                  <a:gd name="connsiteY474" fmla="*/ 162838 h 601986"/>
                  <a:gd name="connsiteX475" fmla="*/ 160621 w 636190"/>
                  <a:gd name="connsiteY475" fmla="*/ 162714 h 601986"/>
                  <a:gd name="connsiteX476" fmla="*/ 170048 w 636190"/>
                  <a:gd name="connsiteY476" fmla="*/ 162345 h 601986"/>
                  <a:gd name="connsiteX477" fmla="*/ 174617 w 636190"/>
                  <a:gd name="connsiteY477" fmla="*/ 162181 h 601986"/>
                  <a:gd name="connsiteX478" fmla="*/ 178079 w 636190"/>
                  <a:gd name="connsiteY478" fmla="*/ 159465 h 601986"/>
                  <a:gd name="connsiteX479" fmla="*/ 182313 w 636190"/>
                  <a:gd name="connsiteY479" fmla="*/ 156140 h 601986"/>
                  <a:gd name="connsiteX480" fmla="*/ 182423 w 636190"/>
                  <a:gd name="connsiteY480" fmla="*/ 155928 h 601986"/>
                  <a:gd name="connsiteX481" fmla="*/ 182292 w 636190"/>
                  <a:gd name="connsiteY481" fmla="*/ 152631 h 601986"/>
                  <a:gd name="connsiteX482" fmla="*/ 182429 w 636190"/>
                  <a:gd name="connsiteY482" fmla="*/ 152624 h 601986"/>
                  <a:gd name="connsiteX483" fmla="*/ 184796 w 636190"/>
                  <a:gd name="connsiteY483" fmla="*/ 152740 h 601986"/>
                  <a:gd name="connsiteX484" fmla="*/ 187026 w 636190"/>
                  <a:gd name="connsiteY484" fmla="*/ 152829 h 601986"/>
                  <a:gd name="connsiteX485" fmla="*/ 187095 w 636190"/>
                  <a:gd name="connsiteY485" fmla="*/ 152829 h 601986"/>
                  <a:gd name="connsiteX486" fmla="*/ 187485 w 636190"/>
                  <a:gd name="connsiteY486" fmla="*/ 151160 h 601986"/>
                  <a:gd name="connsiteX487" fmla="*/ 187676 w 636190"/>
                  <a:gd name="connsiteY487" fmla="*/ 150374 h 601986"/>
                  <a:gd name="connsiteX488" fmla="*/ 187471 w 636190"/>
                  <a:gd name="connsiteY488" fmla="*/ 149669 h 601986"/>
                  <a:gd name="connsiteX489" fmla="*/ 189345 w 636190"/>
                  <a:gd name="connsiteY489" fmla="*/ 148971 h 601986"/>
                  <a:gd name="connsiteX490" fmla="*/ 189667 w 636190"/>
                  <a:gd name="connsiteY490" fmla="*/ 149819 h 601986"/>
                  <a:gd name="connsiteX491" fmla="*/ 191664 w 636190"/>
                  <a:gd name="connsiteY491" fmla="*/ 149272 h 601986"/>
                  <a:gd name="connsiteX492" fmla="*/ 191917 w 636190"/>
                  <a:gd name="connsiteY492" fmla="*/ 149908 h 601986"/>
                  <a:gd name="connsiteX493" fmla="*/ 195618 w 636190"/>
                  <a:gd name="connsiteY493" fmla="*/ 149984 h 601986"/>
                  <a:gd name="connsiteX494" fmla="*/ 195796 w 636190"/>
                  <a:gd name="connsiteY494" fmla="*/ 149984 h 601986"/>
                  <a:gd name="connsiteX495" fmla="*/ 198197 w 636190"/>
                  <a:gd name="connsiteY495" fmla="*/ 149423 h 601986"/>
                  <a:gd name="connsiteX496" fmla="*/ 201994 w 636190"/>
                  <a:gd name="connsiteY496" fmla="*/ 148513 h 601986"/>
                  <a:gd name="connsiteX497" fmla="*/ 202603 w 636190"/>
                  <a:gd name="connsiteY497" fmla="*/ 148369 h 601986"/>
                  <a:gd name="connsiteX498" fmla="*/ 202049 w 636190"/>
                  <a:gd name="connsiteY498" fmla="*/ 145913 h 601986"/>
                  <a:gd name="connsiteX499" fmla="*/ 205914 w 636190"/>
                  <a:gd name="connsiteY499" fmla="*/ 144538 h 601986"/>
                  <a:gd name="connsiteX500" fmla="*/ 205879 w 636190"/>
                  <a:gd name="connsiteY500" fmla="*/ 143724 h 601986"/>
                  <a:gd name="connsiteX501" fmla="*/ 208992 w 636190"/>
                  <a:gd name="connsiteY501" fmla="*/ 142746 h 601986"/>
                  <a:gd name="connsiteX502" fmla="*/ 209204 w 636190"/>
                  <a:gd name="connsiteY502" fmla="*/ 142637 h 601986"/>
                  <a:gd name="connsiteX503" fmla="*/ 212235 w 636190"/>
                  <a:gd name="connsiteY503" fmla="*/ 141672 h 601986"/>
                  <a:gd name="connsiteX504" fmla="*/ 213952 w 636190"/>
                  <a:gd name="connsiteY504" fmla="*/ 141022 h 601986"/>
                  <a:gd name="connsiteX505" fmla="*/ 213404 w 636190"/>
                  <a:gd name="connsiteY505" fmla="*/ 139928 h 601986"/>
                  <a:gd name="connsiteX506" fmla="*/ 213049 w 636190"/>
                  <a:gd name="connsiteY506" fmla="*/ 139203 h 601986"/>
                  <a:gd name="connsiteX507" fmla="*/ 214875 w 636190"/>
                  <a:gd name="connsiteY507" fmla="*/ 138491 h 601986"/>
                  <a:gd name="connsiteX508" fmla="*/ 215874 w 636190"/>
                  <a:gd name="connsiteY508" fmla="*/ 138177 h 601986"/>
                  <a:gd name="connsiteX509" fmla="*/ 216031 w 636190"/>
                  <a:gd name="connsiteY509" fmla="*/ 138252 h 601986"/>
                  <a:gd name="connsiteX510" fmla="*/ 216120 w 636190"/>
                  <a:gd name="connsiteY510" fmla="*/ 138389 h 601986"/>
                  <a:gd name="connsiteX511" fmla="*/ 216530 w 636190"/>
                  <a:gd name="connsiteY511" fmla="*/ 138929 h 601986"/>
                  <a:gd name="connsiteX512" fmla="*/ 217693 w 636190"/>
                  <a:gd name="connsiteY512" fmla="*/ 140537 h 601986"/>
                  <a:gd name="connsiteX513" fmla="*/ 217899 w 636190"/>
                  <a:gd name="connsiteY513" fmla="*/ 140584 h 601986"/>
                  <a:gd name="connsiteX514" fmla="*/ 218822 w 636190"/>
                  <a:gd name="connsiteY514" fmla="*/ 140065 h 601986"/>
                  <a:gd name="connsiteX515" fmla="*/ 219239 w 636190"/>
                  <a:gd name="connsiteY515" fmla="*/ 139750 h 601986"/>
                  <a:gd name="connsiteX516" fmla="*/ 219787 w 636190"/>
                  <a:gd name="connsiteY516" fmla="*/ 139257 h 601986"/>
                  <a:gd name="connsiteX517" fmla="*/ 221387 w 636190"/>
                  <a:gd name="connsiteY517" fmla="*/ 137527 h 601986"/>
                  <a:gd name="connsiteX518" fmla="*/ 221408 w 636190"/>
                  <a:gd name="connsiteY518" fmla="*/ 137308 h 601986"/>
                  <a:gd name="connsiteX519" fmla="*/ 221018 w 636190"/>
                  <a:gd name="connsiteY519" fmla="*/ 136583 h 601986"/>
                  <a:gd name="connsiteX520" fmla="*/ 220922 w 636190"/>
                  <a:gd name="connsiteY520" fmla="*/ 136309 h 601986"/>
                  <a:gd name="connsiteX521" fmla="*/ 220888 w 636190"/>
                  <a:gd name="connsiteY521" fmla="*/ 136076 h 601986"/>
                  <a:gd name="connsiteX522" fmla="*/ 220929 w 636190"/>
                  <a:gd name="connsiteY522" fmla="*/ 136049 h 601986"/>
                  <a:gd name="connsiteX523" fmla="*/ 220861 w 636190"/>
                  <a:gd name="connsiteY523" fmla="*/ 135379 h 601986"/>
                  <a:gd name="connsiteX524" fmla="*/ 220861 w 636190"/>
                  <a:gd name="connsiteY524" fmla="*/ 134736 h 601986"/>
                  <a:gd name="connsiteX525" fmla="*/ 220532 w 636190"/>
                  <a:gd name="connsiteY525" fmla="*/ 133709 h 601986"/>
                  <a:gd name="connsiteX526" fmla="*/ 220423 w 636190"/>
                  <a:gd name="connsiteY526" fmla="*/ 133703 h 601986"/>
                  <a:gd name="connsiteX527" fmla="*/ 220416 w 636190"/>
                  <a:gd name="connsiteY527" fmla="*/ 133491 h 601986"/>
                  <a:gd name="connsiteX528" fmla="*/ 220505 w 636190"/>
                  <a:gd name="connsiteY528" fmla="*/ 133491 h 601986"/>
                  <a:gd name="connsiteX529" fmla="*/ 220683 w 636190"/>
                  <a:gd name="connsiteY529" fmla="*/ 133498 h 601986"/>
                  <a:gd name="connsiteX530" fmla="*/ 220772 w 636190"/>
                  <a:gd name="connsiteY530" fmla="*/ 133614 h 601986"/>
                  <a:gd name="connsiteX531" fmla="*/ 220785 w 636190"/>
                  <a:gd name="connsiteY531" fmla="*/ 133696 h 601986"/>
                  <a:gd name="connsiteX532" fmla="*/ 220881 w 636190"/>
                  <a:gd name="connsiteY532" fmla="*/ 133792 h 601986"/>
                  <a:gd name="connsiteX533" fmla="*/ 221011 w 636190"/>
                  <a:gd name="connsiteY533" fmla="*/ 133833 h 601986"/>
                  <a:gd name="connsiteX534" fmla="*/ 221141 w 636190"/>
                  <a:gd name="connsiteY534" fmla="*/ 133675 h 601986"/>
                  <a:gd name="connsiteX535" fmla="*/ 221319 w 636190"/>
                  <a:gd name="connsiteY535" fmla="*/ 133675 h 601986"/>
                  <a:gd name="connsiteX536" fmla="*/ 221476 w 636190"/>
                  <a:gd name="connsiteY536" fmla="*/ 133867 h 601986"/>
                  <a:gd name="connsiteX537" fmla="*/ 221730 w 636190"/>
                  <a:gd name="connsiteY537" fmla="*/ 133874 h 601986"/>
                  <a:gd name="connsiteX538" fmla="*/ 222003 w 636190"/>
                  <a:gd name="connsiteY538" fmla="*/ 133757 h 601986"/>
                  <a:gd name="connsiteX539" fmla="*/ 222202 w 636190"/>
                  <a:gd name="connsiteY539" fmla="*/ 133785 h 601986"/>
                  <a:gd name="connsiteX540" fmla="*/ 222359 w 636190"/>
                  <a:gd name="connsiteY540" fmla="*/ 133997 h 601986"/>
                  <a:gd name="connsiteX541" fmla="*/ 222503 w 636190"/>
                  <a:gd name="connsiteY541" fmla="*/ 134052 h 601986"/>
                  <a:gd name="connsiteX542" fmla="*/ 222803 w 636190"/>
                  <a:gd name="connsiteY542" fmla="*/ 134024 h 601986"/>
                  <a:gd name="connsiteX543" fmla="*/ 223016 w 636190"/>
                  <a:gd name="connsiteY543" fmla="*/ 134284 h 601986"/>
                  <a:gd name="connsiteX544" fmla="*/ 223125 w 636190"/>
                  <a:gd name="connsiteY544" fmla="*/ 134455 h 601986"/>
                  <a:gd name="connsiteX545" fmla="*/ 223193 w 636190"/>
                  <a:gd name="connsiteY545" fmla="*/ 134517 h 601986"/>
                  <a:gd name="connsiteX546" fmla="*/ 223330 w 636190"/>
                  <a:gd name="connsiteY546" fmla="*/ 134462 h 601986"/>
                  <a:gd name="connsiteX547" fmla="*/ 224151 w 636190"/>
                  <a:gd name="connsiteY547" fmla="*/ 133860 h 601986"/>
                  <a:gd name="connsiteX548" fmla="*/ 224329 w 636190"/>
                  <a:gd name="connsiteY548" fmla="*/ 133860 h 601986"/>
                  <a:gd name="connsiteX549" fmla="*/ 224739 w 636190"/>
                  <a:gd name="connsiteY549" fmla="*/ 134017 h 601986"/>
                  <a:gd name="connsiteX550" fmla="*/ 224863 w 636190"/>
                  <a:gd name="connsiteY550" fmla="*/ 133798 h 601986"/>
                  <a:gd name="connsiteX551" fmla="*/ 224952 w 636190"/>
                  <a:gd name="connsiteY551" fmla="*/ 133723 h 601986"/>
                  <a:gd name="connsiteX552" fmla="*/ 225109 w 636190"/>
                  <a:gd name="connsiteY552" fmla="*/ 133703 h 601986"/>
                  <a:gd name="connsiteX553" fmla="*/ 225471 w 636190"/>
                  <a:gd name="connsiteY553" fmla="*/ 133737 h 601986"/>
                  <a:gd name="connsiteX554" fmla="*/ 226491 w 636190"/>
                  <a:gd name="connsiteY554" fmla="*/ 133573 h 601986"/>
                  <a:gd name="connsiteX555" fmla="*/ 226285 w 636190"/>
                  <a:gd name="connsiteY555" fmla="*/ 133436 h 601986"/>
                  <a:gd name="connsiteX556" fmla="*/ 226203 w 636190"/>
                  <a:gd name="connsiteY556" fmla="*/ 133251 h 601986"/>
                  <a:gd name="connsiteX557" fmla="*/ 226121 w 636190"/>
                  <a:gd name="connsiteY557" fmla="*/ 132984 h 601986"/>
                  <a:gd name="connsiteX558" fmla="*/ 226073 w 636190"/>
                  <a:gd name="connsiteY558" fmla="*/ 132861 h 601986"/>
                  <a:gd name="connsiteX559" fmla="*/ 225964 w 636190"/>
                  <a:gd name="connsiteY559" fmla="*/ 132649 h 601986"/>
                  <a:gd name="connsiteX560" fmla="*/ 226176 w 636190"/>
                  <a:gd name="connsiteY560" fmla="*/ 132314 h 601986"/>
                  <a:gd name="connsiteX561" fmla="*/ 226292 w 636190"/>
                  <a:gd name="connsiteY561" fmla="*/ 132328 h 601986"/>
                  <a:gd name="connsiteX562" fmla="*/ 229870 w 636190"/>
                  <a:gd name="connsiteY562" fmla="*/ 132519 h 601986"/>
                  <a:gd name="connsiteX563" fmla="*/ 231950 w 636190"/>
                  <a:gd name="connsiteY563" fmla="*/ 132594 h 601986"/>
                  <a:gd name="connsiteX564" fmla="*/ 232059 w 636190"/>
                  <a:gd name="connsiteY564" fmla="*/ 132246 h 601986"/>
                  <a:gd name="connsiteX565" fmla="*/ 232599 w 636190"/>
                  <a:gd name="connsiteY565" fmla="*/ 130583 h 601986"/>
                  <a:gd name="connsiteX566" fmla="*/ 232900 w 636190"/>
                  <a:gd name="connsiteY566" fmla="*/ 130570 h 601986"/>
                  <a:gd name="connsiteX567" fmla="*/ 235069 w 636190"/>
                  <a:gd name="connsiteY567" fmla="*/ 130460 h 601986"/>
                  <a:gd name="connsiteX568" fmla="*/ 239433 w 636190"/>
                  <a:gd name="connsiteY568" fmla="*/ 130248 h 601986"/>
                  <a:gd name="connsiteX569" fmla="*/ 239536 w 636190"/>
                  <a:gd name="connsiteY569" fmla="*/ 131000 h 601986"/>
                  <a:gd name="connsiteX570" fmla="*/ 240692 w 636190"/>
                  <a:gd name="connsiteY570" fmla="*/ 130802 h 601986"/>
                  <a:gd name="connsiteX571" fmla="*/ 243401 w 636190"/>
                  <a:gd name="connsiteY571" fmla="*/ 130399 h 601986"/>
                  <a:gd name="connsiteX572" fmla="*/ 244256 w 636190"/>
                  <a:gd name="connsiteY572" fmla="*/ 130227 h 601986"/>
                  <a:gd name="connsiteX573" fmla="*/ 245214 w 636190"/>
                  <a:gd name="connsiteY573" fmla="*/ 130036 h 601986"/>
                  <a:gd name="connsiteX574" fmla="*/ 249414 w 636190"/>
                  <a:gd name="connsiteY574" fmla="*/ 129229 h 601986"/>
                  <a:gd name="connsiteX575" fmla="*/ 249626 w 636190"/>
                  <a:gd name="connsiteY575" fmla="*/ 129188 h 601986"/>
                  <a:gd name="connsiteX576" fmla="*/ 249065 w 636190"/>
                  <a:gd name="connsiteY576" fmla="*/ 126089 h 601986"/>
                  <a:gd name="connsiteX577" fmla="*/ 251158 w 636190"/>
                  <a:gd name="connsiteY577" fmla="*/ 125453 h 601986"/>
                  <a:gd name="connsiteX578" fmla="*/ 251049 w 636190"/>
                  <a:gd name="connsiteY578" fmla="*/ 124844 h 601986"/>
                  <a:gd name="connsiteX579" fmla="*/ 254196 w 636190"/>
                  <a:gd name="connsiteY579" fmla="*/ 123961 h 601986"/>
                  <a:gd name="connsiteX580" fmla="*/ 256132 w 636190"/>
                  <a:gd name="connsiteY580" fmla="*/ 123414 h 601986"/>
                  <a:gd name="connsiteX581" fmla="*/ 256330 w 636190"/>
                  <a:gd name="connsiteY581" fmla="*/ 123366 h 601986"/>
                  <a:gd name="connsiteX582" fmla="*/ 258492 w 636190"/>
                  <a:gd name="connsiteY582" fmla="*/ 122744 h 601986"/>
                  <a:gd name="connsiteX583" fmla="*/ 258546 w 636190"/>
                  <a:gd name="connsiteY583" fmla="*/ 123038 h 601986"/>
                  <a:gd name="connsiteX584" fmla="*/ 260804 w 636190"/>
                  <a:gd name="connsiteY584" fmla="*/ 122949 h 601986"/>
                  <a:gd name="connsiteX585" fmla="*/ 260763 w 636190"/>
                  <a:gd name="connsiteY585" fmla="*/ 121957 h 601986"/>
                  <a:gd name="connsiteX586" fmla="*/ 260462 w 636190"/>
                  <a:gd name="connsiteY586" fmla="*/ 118749 h 601986"/>
                  <a:gd name="connsiteX587" fmla="*/ 260065 w 636190"/>
                  <a:gd name="connsiteY587" fmla="*/ 115513 h 601986"/>
                  <a:gd name="connsiteX588" fmla="*/ 259470 w 636190"/>
                  <a:gd name="connsiteY588" fmla="*/ 111155 h 601986"/>
                  <a:gd name="connsiteX589" fmla="*/ 258533 w 636190"/>
                  <a:gd name="connsiteY589" fmla="*/ 103685 h 601986"/>
                  <a:gd name="connsiteX590" fmla="*/ 258259 w 636190"/>
                  <a:gd name="connsiteY590" fmla="*/ 101729 h 601986"/>
                  <a:gd name="connsiteX591" fmla="*/ 257849 w 636190"/>
                  <a:gd name="connsiteY591" fmla="*/ 99985 h 601986"/>
                  <a:gd name="connsiteX592" fmla="*/ 256487 w 636190"/>
                  <a:gd name="connsiteY592" fmla="*/ 95080 h 601986"/>
                  <a:gd name="connsiteX593" fmla="*/ 252869 w 636190"/>
                  <a:gd name="connsiteY593" fmla="*/ 95791 h 601986"/>
                  <a:gd name="connsiteX594" fmla="*/ 249414 w 636190"/>
                  <a:gd name="connsiteY594" fmla="*/ 96407 h 601986"/>
                  <a:gd name="connsiteX595" fmla="*/ 249394 w 636190"/>
                  <a:gd name="connsiteY595" fmla="*/ 96304 h 601986"/>
                  <a:gd name="connsiteX596" fmla="*/ 248634 w 636190"/>
                  <a:gd name="connsiteY596" fmla="*/ 91967 h 601986"/>
                  <a:gd name="connsiteX597" fmla="*/ 248244 w 636190"/>
                  <a:gd name="connsiteY597" fmla="*/ 89799 h 601986"/>
                  <a:gd name="connsiteX598" fmla="*/ 247054 w 636190"/>
                  <a:gd name="connsiteY598" fmla="*/ 83211 h 601986"/>
                  <a:gd name="connsiteX599" fmla="*/ 247034 w 636190"/>
                  <a:gd name="connsiteY599" fmla="*/ 83081 h 601986"/>
                  <a:gd name="connsiteX600" fmla="*/ 247013 w 636190"/>
                  <a:gd name="connsiteY600" fmla="*/ 82999 h 601986"/>
                  <a:gd name="connsiteX601" fmla="*/ 243545 w 636190"/>
                  <a:gd name="connsiteY601" fmla="*/ 83533 h 601986"/>
                  <a:gd name="connsiteX602" fmla="*/ 243504 w 636190"/>
                  <a:gd name="connsiteY602" fmla="*/ 83533 h 601986"/>
                  <a:gd name="connsiteX603" fmla="*/ 243497 w 636190"/>
                  <a:gd name="connsiteY603" fmla="*/ 83423 h 601986"/>
                  <a:gd name="connsiteX604" fmla="*/ 243305 w 636190"/>
                  <a:gd name="connsiteY604" fmla="*/ 80488 h 601986"/>
                  <a:gd name="connsiteX605" fmla="*/ 243271 w 636190"/>
                  <a:gd name="connsiteY605" fmla="*/ 80235 h 601986"/>
                  <a:gd name="connsiteX606" fmla="*/ 243251 w 636190"/>
                  <a:gd name="connsiteY606" fmla="*/ 79798 h 601986"/>
                  <a:gd name="connsiteX607" fmla="*/ 243230 w 636190"/>
                  <a:gd name="connsiteY607" fmla="*/ 79346 h 601986"/>
                  <a:gd name="connsiteX608" fmla="*/ 243223 w 636190"/>
                  <a:gd name="connsiteY608" fmla="*/ 79141 h 601986"/>
                  <a:gd name="connsiteX609" fmla="*/ 243182 w 636190"/>
                  <a:gd name="connsiteY609" fmla="*/ 78771 h 601986"/>
                  <a:gd name="connsiteX610" fmla="*/ 243155 w 636190"/>
                  <a:gd name="connsiteY610" fmla="*/ 78450 h 601986"/>
                  <a:gd name="connsiteX611" fmla="*/ 243018 w 636190"/>
                  <a:gd name="connsiteY611" fmla="*/ 77232 h 601986"/>
                  <a:gd name="connsiteX612" fmla="*/ 243004 w 636190"/>
                  <a:gd name="connsiteY612" fmla="*/ 76979 h 601986"/>
                  <a:gd name="connsiteX613" fmla="*/ 242902 w 636190"/>
                  <a:gd name="connsiteY613" fmla="*/ 76493 h 601986"/>
                  <a:gd name="connsiteX614" fmla="*/ 242861 w 636190"/>
                  <a:gd name="connsiteY614" fmla="*/ 75980 h 601986"/>
                  <a:gd name="connsiteX615" fmla="*/ 242833 w 636190"/>
                  <a:gd name="connsiteY615" fmla="*/ 75556 h 601986"/>
                  <a:gd name="connsiteX616" fmla="*/ 242792 w 636190"/>
                  <a:gd name="connsiteY616" fmla="*/ 75201 h 601986"/>
                  <a:gd name="connsiteX617" fmla="*/ 242751 w 636190"/>
                  <a:gd name="connsiteY617" fmla="*/ 74927 h 601986"/>
                  <a:gd name="connsiteX618" fmla="*/ 242601 w 636190"/>
                  <a:gd name="connsiteY618" fmla="*/ 74092 h 601986"/>
                  <a:gd name="connsiteX619" fmla="*/ 242519 w 636190"/>
                  <a:gd name="connsiteY619" fmla="*/ 73736 h 601986"/>
                  <a:gd name="connsiteX620" fmla="*/ 242505 w 636190"/>
                  <a:gd name="connsiteY620" fmla="*/ 73374 h 601986"/>
                  <a:gd name="connsiteX621" fmla="*/ 242491 w 636190"/>
                  <a:gd name="connsiteY621" fmla="*/ 73100 h 601986"/>
                  <a:gd name="connsiteX622" fmla="*/ 242477 w 636190"/>
                  <a:gd name="connsiteY622" fmla="*/ 72957 h 601986"/>
                  <a:gd name="connsiteX623" fmla="*/ 242437 w 636190"/>
                  <a:gd name="connsiteY623" fmla="*/ 72676 h 601986"/>
                  <a:gd name="connsiteX624" fmla="*/ 242416 w 636190"/>
                  <a:gd name="connsiteY624" fmla="*/ 72423 h 601986"/>
                  <a:gd name="connsiteX625" fmla="*/ 242361 w 636190"/>
                  <a:gd name="connsiteY625" fmla="*/ 72067 h 601986"/>
                  <a:gd name="connsiteX626" fmla="*/ 242313 w 636190"/>
                  <a:gd name="connsiteY626" fmla="*/ 71794 h 601986"/>
                  <a:gd name="connsiteX627" fmla="*/ 242245 w 636190"/>
                  <a:gd name="connsiteY627" fmla="*/ 71383 h 601986"/>
                  <a:gd name="connsiteX628" fmla="*/ 242190 w 636190"/>
                  <a:gd name="connsiteY628" fmla="*/ 71151 h 601986"/>
                  <a:gd name="connsiteX629" fmla="*/ 242163 w 636190"/>
                  <a:gd name="connsiteY629" fmla="*/ 71069 h 601986"/>
                  <a:gd name="connsiteX630" fmla="*/ 242088 w 636190"/>
                  <a:gd name="connsiteY630" fmla="*/ 70925 h 601986"/>
                  <a:gd name="connsiteX631" fmla="*/ 242040 w 636190"/>
                  <a:gd name="connsiteY631" fmla="*/ 70911 h 601986"/>
                  <a:gd name="connsiteX632" fmla="*/ 241917 w 636190"/>
                  <a:gd name="connsiteY632" fmla="*/ 70959 h 601986"/>
                  <a:gd name="connsiteX633" fmla="*/ 241075 w 636190"/>
                  <a:gd name="connsiteY633" fmla="*/ 71329 h 601986"/>
                  <a:gd name="connsiteX634" fmla="*/ 240692 w 636190"/>
                  <a:gd name="connsiteY634" fmla="*/ 71452 h 601986"/>
                  <a:gd name="connsiteX635" fmla="*/ 240507 w 636190"/>
                  <a:gd name="connsiteY635" fmla="*/ 71513 h 601986"/>
                  <a:gd name="connsiteX636" fmla="*/ 240336 w 636190"/>
                  <a:gd name="connsiteY636" fmla="*/ 71602 h 601986"/>
                  <a:gd name="connsiteX637" fmla="*/ 240022 w 636190"/>
                  <a:gd name="connsiteY637" fmla="*/ 71705 h 601986"/>
                  <a:gd name="connsiteX638" fmla="*/ 239796 w 636190"/>
                  <a:gd name="connsiteY638" fmla="*/ 71794 h 601986"/>
                  <a:gd name="connsiteX639" fmla="*/ 239659 w 636190"/>
                  <a:gd name="connsiteY639" fmla="*/ 71814 h 601986"/>
                  <a:gd name="connsiteX640" fmla="*/ 239502 w 636190"/>
                  <a:gd name="connsiteY640" fmla="*/ 71903 h 601986"/>
                  <a:gd name="connsiteX641" fmla="*/ 239324 w 636190"/>
                  <a:gd name="connsiteY641" fmla="*/ 71937 h 601986"/>
                  <a:gd name="connsiteX642" fmla="*/ 239139 w 636190"/>
                  <a:gd name="connsiteY642" fmla="*/ 71910 h 601986"/>
                  <a:gd name="connsiteX643" fmla="*/ 239091 w 636190"/>
                  <a:gd name="connsiteY643" fmla="*/ 71650 h 601986"/>
                  <a:gd name="connsiteX644" fmla="*/ 239057 w 636190"/>
                  <a:gd name="connsiteY644" fmla="*/ 71151 h 601986"/>
                  <a:gd name="connsiteX645" fmla="*/ 239044 w 636190"/>
                  <a:gd name="connsiteY645" fmla="*/ 70932 h 601986"/>
                  <a:gd name="connsiteX646" fmla="*/ 238968 w 636190"/>
                  <a:gd name="connsiteY646" fmla="*/ 70706 h 601986"/>
                  <a:gd name="connsiteX647" fmla="*/ 238893 w 636190"/>
                  <a:gd name="connsiteY647" fmla="*/ 70474 h 601986"/>
                  <a:gd name="connsiteX648" fmla="*/ 238825 w 636190"/>
                  <a:gd name="connsiteY648" fmla="*/ 70002 h 601986"/>
                  <a:gd name="connsiteX649" fmla="*/ 238783 w 636190"/>
                  <a:gd name="connsiteY649" fmla="*/ 69660 h 601986"/>
                  <a:gd name="connsiteX650" fmla="*/ 238578 w 636190"/>
                  <a:gd name="connsiteY650" fmla="*/ 68927 h 601986"/>
                  <a:gd name="connsiteX651" fmla="*/ 238441 w 636190"/>
                  <a:gd name="connsiteY651" fmla="*/ 68305 h 601986"/>
                  <a:gd name="connsiteX652" fmla="*/ 238264 w 636190"/>
                  <a:gd name="connsiteY652" fmla="*/ 67552 h 601986"/>
                  <a:gd name="connsiteX653" fmla="*/ 238216 w 636190"/>
                  <a:gd name="connsiteY653" fmla="*/ 67251 h 601986"/>
                  <a:gd name="connsiteX654" fmla="*/ 238113 w 636190"/>
                  <a:gd name="connsiteY654" fmla="*/ 66855 h 601986"/>
                  <a:gd name="connsiteX655" fmla="*/ 238058 w 636190"/>
                  <a:gd name="connsiteY655" fmla="*/ 66574 h 601986"/>
                  <a:gd name="connsiteX656" fmla="*/ 237744 w 636190"/>
                  <a:gd name="connsiteY656" fmla="*/ 66082 h 601986"/>
                  <a:gd name="connsiteX657" fmla="*/ 237381 w 636190"/>
                  <a:gd name="connsiteY657" fmla="*/ 65220 h 601986"/>
                  <a:gd name="connsiteX658" fmla="*/ 237299 w 636190"/>
                  <a:gd name="connsiteY658" fmla="*/ 64973 h 601986"/>
                  <a:gd name="connsiteX659" fmla="*/ 237183 w 636190"/>
                  <a:gd name="connsiteY659" fmla="*/ 64549 h 601986"/>
                  <a:gd name="connsiteX660" fmla="*/ 237107 w 636190"/>
                  <a:gd name="connsiteY660" fmla="*/ 64337 h 601986"/>
                  <a:gd name="connsiteX661" fmla="*/ 237087 w 636190"/>
                  <a:gd name="connsiteY661" fmla="*/ 64242 h 601986"/>
                  <a:gd name="connsiteX662" fmla="*/ 239132 w 636190"/>
                  <a:gd name="connsiteY662" fmla="*/ 63619 h 601986"/>
                  <a:gd name="connsiteX663" fmla="*/ 239645 w 636190"/>
                  <a:gd name="connsiteY663" fmla="*/ 63434 h 601986"/>
                  <a:gd name="connsiteX664" fmla="*/ 239864 w 636190"/>
                  <a:gd name="connsiteY664" fmla="*/ 63359 h 601986"/>
                  <a:gd name="connsiteX665" fmla="*/ 240056 w 636190"/>
                  <a:gd name="connsiteY665" fmla="*/ 63284 h 601986"/>
                  <a:gd name="connsiteX666" fmla="*/ 240343 w 636190"/>
                  <a:gd name="connsiteY666" fmla="*/ 63140 h 601986"/>
                  <a:gd name="connsiteX667" fmla="*/ 240391 w 636190"/>
                  <a:gd name="connsiteY667" fmla="*/ 63058 h 601986"/>
                  <a:gd name="connsiteX668" fmla="*/ 240384 w 636190"/>
                  <a:gd name="connsiteY668" fmla="*/ 63024 h 601986"/>
                  <a:gd name="connsiteX669" fmla="*/ 240220 w 636190"/>
                  <a:gd name="connsiteY669" fmla="*/ 62737 h 601986"/>
                  <a:gd name="connsiteX670" fmla="*/ 240104 w 636190"/>
                  <a:gd name="connsiteY670" fmla="*/ 62518 h 601986"/>
                  <a:gd name="connsiteX671" fmla="*/ 240028 w 636190"/>
                  <a:gd name="connsiteY671" fmla="*/ 62326 h 601986"/>
                  <a:gd name="connsiteX672" fmla="*/ 239981 w 636190"/>
                  <a:gd name="connsiteY672" fmla="*/ 62176 h 601986"/>
                  <a:gd name="connsiteX673" fmla="*/ 239488 w 636190"/>
                  <a:gd name="connsiteY673" fmla="*/ 60301 h 601986"/>
                  <a:gd name="connsiteX674" fmla="*/ 239413 w 636190"/>
                  <a:gd name="connsiteY674" fmla="*/ 59952 h 601986"/>
                  <a:gd name="connsiteX675" fmla="*/ 239365 w 636190"/>
                  <a:gd name="connsiteY675" fmla="*/ 59740 h 601986"/>
                  <a:gd name="connsiteX676" fmla="*/ 239317 w 636190"/>
                  <a:gd name="connsiteY676" fmla="*/ 59556 h 601986"/>
                  <a:gd name="connsiteX677" fmla="*/ 239255 w 636190"/>
                  <a:gd name="connsiteY677" fmla="*/ 59350 h 601986"/>
                  <a:gd name="connsiteX678" fmla="*/ 239132 w 636190"/>
                  <a:gd name="connsiteY678" fmla="*/ 58995 h 601986"/>
                  <a:gd name="connsiteX679" fmla="*/ 239030 w 636190"/>
                  <a:gd name="connsiteY679" fmla="*/ 58646 h 601986"/>
                  <a:gd name="connsiteX680" fmla="*/ 238982 w 636190"/>
                  <a:gd name="connsiteY680" fmla="*/ 58427 h 601986"/>
                  <a:gd name="connsiteX681" fmla="*/ 238968 w 636190"/>
                  <a:gd name="connsiteY681" fmla="*/ 58222 h 601986"/>
                  <a:gd name="connsiteX682" fmla="*/ 238934 w 636190"/>
                  <a:gd name="connsiteY682" fmla="*/ 57907 h 601986"/>
                  <a:gd name="connsiteX683" fmla="*/ 238886 w 636190"/>
                  <a:gd name="connsiteY683" fmla="*/ 57613 h 601986"/>
                  <a:gd name="connsiteX684" fmla="*/ 238866 w 636190"/>
                  <a:gd name="connsiteY684" fmla="*/ 57387 h 601986"/>
                  <a:gd name="connsiteX685" fmla="*/ 238831 w 636190"/>
                  <a:gd name="connsiteY685" fmla="*/ 57059 h 601986"/>
                  <a:gd name="connsiteX686" fmla="*/ 238770 w 636190"/>
                  <a:gd name="connsiteY686" fmla="*/ 56812 h 601986"/>
                  <a:gd name="connsiteX687" fmla="*/ 238736 w 636190"/>
                  <a:gd name="connsiteY687" fmla="*/ 56580 h 601986"/>
                  <a:gd name="connsiteX688" fmla="*/ 238715 w 636190"/>
                  <a:gd name="connsiteY688" fmla="*/ 56471 h 601986"/>
                  <a:gd name="connsiteX689" fmla="*/ 238729 w 636190"/>
                  <a:gd name="connsiteY689" fmla="*/ 56361 h 601986"/>
                  <a:gd name="connsiteX690" fmla="*/ 238838 w 636190"/>
                  <a:gd name="connsiteY690" fmla="*/ 56300 h 601986"/>
                  <a:gd name="connsiteX691" fmla="*/ 239433 w 636190"/>
                  <a:gd name="connsiteY691" fmla="*/ 56169 h 601986"/>
                  <a:gd name="connsiteX692" fmla="*/ 239420 w 636190"/>
                  <a:gd name="connsiteY692" fmla="*/ 56122 h 601986"/>
                  <a:gd name="connsiteX693" fmla="*/ 239474 w 636190"/>
                  <a:gd name="connsiteY693" fmla="*/ 56108 h 601986"/>
                  <a:gd name="connsiteX694" fmla="*/ 239433 w 636190"/>
                  <a:gd name="connsiteY694" fmla="*/ 55889 h 601986"/>
                  <a:gd name="connsiteX695" fmla="*/ 239563 w 636190"/>
                  <a:gd name="connsiteY695" fmla="*/ 55971 h 601986"/>
                  <a:gd name="connsiteX696" fmla="*/ 242101 w 636190"/>
                  <a:gd name="connsiteY696" fmla="*/ 55342 h 601986"/>
                  <a:gd name="connsiteX697" fmla="*/ 243517 w 636190"/>
                  <a:gd name="connsiteY697" fmla="*/ 54966 h 601986"/>
                  <a:gd name="connsiteX698" fmla="*/ 244632 w 636190"/>
                  <a:gd name="connsiteY698" fmla="*/ 54664 h 601986"/>
                  <a:gd name="connsiteX699" fmla="*/ 246178 w 636190"/>
                  <a:gd name="connsiteY699" fmla="*/ 53987 h 601986"/>
                  <a:gd name="connsiteX700" fmla="*/ 248935 w 636190"/>
                  <a:gd name="connsiteY700" fmla="*/ 52749 h 601986"/>
                  <a:gd name="connsiteX701" fmla="*/ 249763 w 636190"/>
                  <a:gd name="connsiteY701" fmla="*/ 52380 h 601986"/>
                  <a:gd name="connsiteX702" fmla="*/ 250235 w 636190"/>
                  <a:gd name="connsiteY702" fmla="*/ 52168 h 601986"/>
                  <a:gd name="connsiteX703" fmla="*/ 251453 w 636190"/>
                  <a:gd name="connsiteY703" fmla="*/ 51607 h 601986"/>
                  <a:gd name="connsiteX704" fmla="*/ 252294 w 636190"/>
                  <a:gd name="connsiteY704" fmla="*/ 51224 h 601986"/>
                  <a:gd name="connsiteX705" fmla="*/ 253984 w 636190"/>
                  <a:gd name="connsiteY705" fmla="*/ 50464 h 601986"/>
                  <a:gd name="connsiteX706" fmla="*/ 254305 w 636190"/>
                  <a:gd name="connsiteY706" fmla="*/ 50321 h 601986"/>
                  <a:gd name="connsiteX707" fmla="*/ 254688 w 636190"/>
                  <a:gd name="connsiteY707" fmla="*/ 50150 h 601986"/>
                  <a:gd name="connsiteX708" fmla="*/ 255064 w 636190"/>
                  <a:gd name="connsiteY708" fmla="*/ 49979 h 601986"/>
                  <a:gd name="connsiteX709" fmla="*/ 257165 w 636190"/>
                  <a:gd name="connsiteY709" fmla="*/ 49035 h 601986"/>
                  <a:gd name="connsiteX710" fmla="*/ 258594 w 636190"/>
                  <a:gd name="connsiteY710" fmla="*/ 48323 h 601986"/>
                  <a:gd name="connsiteX711" fmla="*/ 259935 w 636190"/>
                  <a:gd name="connsiteY711" fmla="*/ 47728 h 601986"/>
                  <a:gd name="connsiteX712" fmla="*/ 261399 w 636190"/>
                  <a:gd name="connsiteY712" fmla="*/ 47194 h 601986"/>
                  <a:gd name="connsiteX713" fmla="*/ 262001 w 636190"/>
                  <a:gd name="connsiteY713" fmla="*/ 46921 h 601986"/>
                  <a:gd name="connsiteX714" fmla="*/ 262562 w 636190"/>
                  <a:gd name="connsiteY714" fmla="*/ 46668 h 601986"/>
                  <a:gd name="connsiteX715" fmla="*/ 263397 w 636190"/>
                  <a:gd name="connsiteY715" fmla="*/ 46291 h 601986"/>
                  <a:gd name="connsiteX716" fmla="*/ 264204 w 636190"/>
                  <a:gd name="connsiteY716" fmla="*/ 45963 h 601986"/>
                  <a:gd name="connsiteX717" fmla="*/ 265367 w 636190"/>
                  <a:gd name="connsiteY717" fmla="*/ 45471 h 601986"/>
                  <a:gd name="connsiteX718" fmla="*/ 266249 w 636190"/>
                  <a:gd name="connsiteY718" fmla="*/ 45101 h 601986"/>
                  <a:gd name="connsiteX719" fmla="*/ 266988 w 636190"/>
                  <a:gd name="connsiteY719" fmla="*/ 44793 h 601986"/>
                  <a:gd name="connsiteX720" fmla="*/ 267241 w 636190"/>
                  <a:gd name="connsiteY720" fmla="*/ 44691 h 601986"/>
                  <a:gd name="connsiteX721" fmla="*/ 267262 w 636190"/>
                  <a:gd name="connsiteY721" fmla="*/ 44786 h 601986"/>
                  <a:gd name="connsiteX722" fmla="*/ 267357 w 636190"/>
                  <a:gd name="connsiteY722" fmla="*/ 44752 h 601986"/>
                  <a:gd name="connsiteX723" fmla="*/ 268041 w 636190"/>
                  <a:gd name="connsiteY723" fmla="*/ 48460 h 601986"/>
                  <a:gd name="connsiteX724" fmla="*/ 268390 w 636190"/>
                  <a:gd name="connsiteY724" fmla="*/ 50382 h 601986"/>
                  <a:gd name="connsiteX725" fmla="*/ 268767 w 636190"/>
                  <a:gd name="connsiteY725" fmla="*/ 52359 h 601986"/>
                  <a:gd name="connsiteX726" fmla="*/ 269375 w 636190"/>
                  <a:gd name="connsiteY726" fmla="*/ 57421 h 601986"/>
                  <a:gd name="connsiteX727" fmla="*/ 269724 w 636190"/>
                  <a:gd name="connsiteY727" fmla="*/ 60171 h 601986"/>
                  <a:gd name="connsiteX728" fmla="*/ 270100 w 636190"/>
                  <a:gd name="connsiteY728" fmla="*/ 63133 h 601986"/>
                  <a:gd name="connsiteX729" fmla="*/ 270128 w 636190"/>
                  <a:gd name="connsiteY729" fmla="*/ 63325 h 601986"/>
                  <a:gd name="connsiteX730" fmla="*/ 270148 w 636190"/>
                  <a:gd name="connsiteY730" fmla="*/ 63475 h 601986"/>
                  <a:gd name="connsiteX731" fmla="*/ 270559 w 636190"/>
                  <a:gd name="connsiteY731" fmla="*/ 66732 h 601986"/>
                  <a:gd name="connsiteX732" fmla="*/ 270887 w 636190"/>
                  <a:gd name="connsiteY732" fmla="*/ 70248 h 601986"/>
                  <a:gd name="connsiteX733" fmla="*/ 271209 w 636190"/>
                  <a:gd name="connsiteY733" fmla="*/ 73230 h 601986"/>
                  <a:gd name="connsiteX734" fmla="*/ 272317 w 636190"/>
                  <a:gd name="connsiteY734" fmla="*/ 73531 h 601986"/>
                  <a:gd name="connsiteX735" fmla="*/ 272700 w 636190"/>
                  <a:gd name="connsiteY735" fmla="*/ 73593 h 601986"/>
                  <a:gd name="connsiteX736" fmla="*/ 273411 w 636190"/>
                  <a:gd name="connsiteY736" fmla="*/ 73388 h 601986"/>
                  <a:gd name="connsiteX737" fmla="*/ 274780 w 636190"/>
                  <a:gd name="connsiteY737" fmla="*/ 73066 h 601986"/>
                  <a:gd name="connsiteX738" fmla="*/ 275094 w 636190"/>
                  <a:gd name="connsiteY738" fmla="*/ 72792 h 601986"/>
                  <a:gd name="connsiteX739" fmla="*/ 276045 w 636190"/>
                  <a:gd name="connsiteY739" fmla="*/ 72635 h 601986"/>
                  <a:gd name="connsiteX740" fmla="*/ 277133 w 636190"/>
                  <a:gd name="connsiteY740" fmla="*/ 72430 h 601986"/>
                  <a:gd name="connsiteX741" fmla="*/ 277824 w 636190"/>
                  <a:gd name="connsiteY741" fmla="*/ 72020 h 601986"/>
                  <a:gd name="connsiteX742" fmla="*/ 278398 w 636190"/>
                  <a:gd name="connsiteY742" fmla="*/ 71329 h 601986"/>
                  <a:gd name="connsiteX743" fmla="*/ 279821 w 636190"/>
                  <a:gd name="connsiteY743" fmla="*/ 69831 h 601986"/>
                  <a:gd name="connsiteX744" fmla="*/ 281928 w 636190"/>
                  <a:gd name="connsiteY744" fmla="*/ 69037 h 601986"/>
                  <a:gd name="connsiteX745" fmla="*/ 283187 w 636190"/>
                  <a:gd name="connsiteY745" fmla="*/ 68709 h 601986"/>
                  <a:gd name="connsiteX746" fmla="*/ 284630 w 636190"/>
                  <a:gd name="connsiteY746" fmla="*/ 69105 h 601986"/>
                  <a:gd name="connsiteX747" fmla="*/ 286361 w 636190"/>
                  <a:gd name="connsiteY747" fmla="*/ 69133 h 601986"/>
                  <a:gd name="connsiteX748" fmla="*/ 289569 w 636190"/>
                  <a:gd name="connsiteY748" fmla="*/ 68059 h 601986"/>
                  <a:gd name="connsiteX749" fmla="*/ 292696 w 636190"/>
                  <a:gd name="connsiteY749" fmla="*/ 68072 h 601986"/>
                  <a:gd name="connsiteX750" fmla="*/ 292860 w 636190"/>
                  <a:gd name="connsiteY750" fmla="*/ 68627 h 601986"/>
                  <a:gd name="connsiteX751" fmla="*/ 294659 w 636190"/>
                  <a:gd name="connsiteY751" fmla="*/ 68585 h 601986"/>
                  <a:gd name="connsiteX752" fmla="*/ 296266 w 636190"/>
                  <a:gd name="connsiteY752" fmla="*/ 68592 h 601986"/>
                  <a:gd name="connsiteX753" fmla="*/ 299338 w 636190"/>
                  <a:gd name="connsiteY753" fmla="*/ 68709 h 601986"/>
                  <a:gd name="connsiteX754" fmla="*/ 302225 w 636190"/>
                  <a:gd name="connsiteY754" fmla="*/ 68838 h 601986"/>
                  <a:gd name="connsiteX755" fmla="*/ 302635 w 636190"/>
                  <a:gd name="connsiteY755" fmla="*/ 68832 h 601986"/>
                  <a:gd name="connsiteX756" fmla="*/ 303128 w 636190"/>
                  <a:gd name="connsiteY756" fmla="*/ 68175 h 601986"/>
                  <a:gd name="connsiteX757" fmla="*/ 303545 w 636190"/>
                  <a:gd name="connsiteY757" fmla="*/ 67313 h 601986"/>
                  <a:gd name="connsiteX758" fmla="*/ 303620 w 636190"/>
                  <a:gd name="connsiteY758" fmla="*/ 67176 h 601986"/>
                  <a:gd name="connsiteX759" fmla="*/ 303695 w 636190"/>
                  <a:gd name="connsiteY759" fmla="*/ 67183 h 601986"/>
                  <a:gd name="connsiteX760" fmla="*/ 303648 w 636190"/>
                  <a:gd name="connsiteY760" fmla="*/ 67204 h 601986"/>
                  <a:gd name="connsiteX761" fmla="*/ 303634 w 636190"/>
                  <a:gd name="connsiteY761" fmla="*/ 67224 h 601986"/>
                  <a:gd name="connsiteX762" fmla="*/ 303607 w 636190"/>
                  <a:gd name="connsiteY762" fmla="*/ 67258 h 601986"/>
                  <a:gd name="connsiteX763" fmla="*/ 303607 w 636190"/>
                  <a:gd name="connsiteY763" fmla="*/ 67340 h 601986"/>
                  <a:gd name="connsiteX764" fmla="*/ 303798 w 636190"/>
                  <a:gd name="connsiteY764" fmla="*/ 67313 h 601986"/>
                  <a:gd name="connsiteX765" fmla="*/ 304277 w 636190"/>
                  <a:gd name="connsiteY765" fmla="*/ 67053 h 601986"/>
                  <a:gd name="connsiteX766" fmla="*/ 305112 w 636190"/>
                  <a:gd name="connsiteY766" fmla="*/ 66896 h 601986"/>
                  <a:gd name="connsiteX767" fmla="*/ 306172 w 636190"/>
                  <a:gd name="connsiteY767" fmla="*/ 66773 h 601986"/>
                  <a:gd name="connsiteX768" fmla="*/ 306918 w 636190"/>
                  <a:gd name="connsiteY768" fmla="*/ 66656 h 601986"/>
                  <a:gd name="connsiteX769" fmla="*/ 306883 w 636190"/>
                  <a:gd name="connsiteY769" fmla="*/ 67108 h 601986"/>
                  <a:gd name="connsiteX770" fmla="*/ 307355 w 636190"/>
                  <a:gd name="connsiteY770" fmla="*/ 67669 h 601986"/>
                  <a:gd name="connsiteX771" fmla="*/ 307807 w 636190"/>
                  <a:gd name="connsiteY771" fmla="*/ 68565 h 601986"/>
                  <a:gd name="connsiteX772" fmla="*/ 308053 w 636190"/>
                  <a:gd name="connsiteY772" fmla="*/ 69393 h 601986"/>
                  <a:gd name="connsiteX773" fmla="*/ 308101 w 636190"/>
                  <a:gd name="connsiteY773" fmla="*/ 69516 h 601986"/>
                  <a:gd name="connsiteX774" fmla="*/ 308593 w 636190"/>
                  <a:gd name="connsiteY774" fmla="*/ 69824 h 601986"/>
                  <a:gd name="connsiteX775" fmla="*/ 308860 w 636190"/>
                  <a:gd name="connsiteY775" fmla="*/ 69933 h 601986"/>
                  <a:gd name="connsiteX776" fmla="*/ 309278 w 636190"/>
                  <a:gd name="connsiteY776" fmla="*/ 69954 h 601986"/>
                  <a:gd name="connsiteX777" fmla="*/ 310379 w 636190"/>
                  <a:gd name="connsiteY777" fmla="*/ 70159 h 601986"/>
                  <a:gd name="connsiteX778" fmla="*/ 312199 w 636190"/>
                  <a:gd name="connsiteY778" fmla="*/ 70487 h 601986"/>
                  <a:gd name="connsiteX779" fmla="*/ 313977 w 636190"/>
                  <a:gd name="connsiteY779" fmla="*/ 70761 h 601986"/>
                  <a:gd name="connsiteX780" fmla="*/ 314641 w 636190"/>
                  <a:gd name="connsiteY780" fmla="*/ 70870 h 601986"/>
                  <a:gd name="connsiteX781" fmla="*/ 315338 w 636190"/>
                  <a:gd name="connsiteY781" fmla="*/ 71014 h 601986"/>
                  <a:gd name="connsiteX782" fmla="*/ 315858 w 636190"/>
                  <a:gd name="connsiteY782" fmla="*/ 71069 h 601986"/>
                  <a:gd name="connsiteX783" fmla="*/ 316043 w 636190"/>
                  <a:gd name="connsiteY783" fmla="*/ 71192 h 601986"/>
                  <a:gd name="connsiteX784" fmla="*/ 316125 w 636190"/>
                  <a:gd name="connsiteY784" fmla="*/ 71383 h 601986"/>
                  <a:gd name="connsiteX785" fmla="*/ 316139 w 636190"/>
                  <a:gd name="connsiteY785" fmla="*/ 71465 h 601986"/>
                  <a:gd name="connsiteX786" fmla="*/ 316166 w 636190"/>
                  <a:gd name="connsiteY786" fmla="*/ 71520 h 601986"/>
                  <a:gd name="connsiteX787" fmla="*/ 316529 w 636190"/>
                  <a:gd name="connsiteY787" fmla="*/ 71336 h 601986"/>
                  <a:gd name="connsiteX788" fmla="*/ 316686 w 636190"/>
                  <a:gd name="connsiteY788" fmla="*/ 71294 h 601986"/>
                  <a:gd name="connsiteX789" fmla="*/ 316802 w 636190"/>
                  <a:gd name="connsiteY789" fmla="*/ 71281 h 601986"/>
                  <a:gd name="connsiteX790" fmla="*/ 316919 w 636190"/>
                  <a:gd name="connsiteY790" fmla="*/ 71294 h 601986"/>
                  <a:gd name="connsiteX791" fmla="*/ 317076 w 636190"/>
                  <a:gd name="connsiteY791" fmla="*/ 71301 h 601986"/>
                  <a:gd name="connsiteX792" fmla="*/ 317452 w 636190"/>
                  <a:gd name="connsiteY792" fmla="*/ 71397 h 601986"/>
                  <a:gd name="connsiteX793" fmla="*/ 317548 w 636190"/>
                  <a:gd name="connsiteY793" fmla="*/ 71418 h 601986"/>
                  <a:gd name="connsiteX794" fmla="*/ 317623 w 636190"/>
                  <a:gd name="connsiteY794" fmla="*/ 71424 h 601986"/>
                  <a:gd name="connsiteX795" fmla="*/ 317712 w 636190"/>
                  <a:gd name="connsiteY795" fmla="*/ 71424 h 601986"/>
                  <a:gd name="connsiteX796" fmla="*/ 317869 w 636190"/>
                  <a:gd name="connsiteY796" fmla="*/ 71376 h 601986"/>
                  <a:gd name="connsiteX797" fmla="*/ 317986 w 636190"/>
                  <a:gd name="connsiteY797" fmla="*/ 71281 h 601986"/>
                  <a:gd name="connsiteX798" fmla="*/ 318123 w 636190"/>
                  <a:gd name="connsiteY798" fmla="*/ 71034 h 601986"/>
                  <a:gd name="connsiteX799" fmla="*/ 318143 w 636190"/>
                  <a:gd name="connsiteY799" fmla="*/ 71014 h 601986"/>
                  <a:gd name="connsiteX800" fmla="*/ 318177 w 636190"/>
                  <a:gd name="connsiteY800" fmla="*/ 70946 h 601986"/>
                  <a:gd name="connsiteX801" fmla="*/ 318225 w 636190"/>
                  <a:gd name="connsiteY801" fmla="*/ 70877 h 601986"/>
                  <a:gd name="connsiteX802" fmla="*/ 318280 w 636190"/>
                  <a:gd name="connsiteY802" fmla="*/ 70809 h 601986"/>
                  <a:gd name="connsiteX803" fmla="*/ 318328 w 636190"/>
                  <a:gd name="connsiteY803" fmla="*/ 70754 h 601986"/>
                  <a:gd name="connsiteX804" fmla="*/ 318383 w 636190"/>
                  <a:gd name="connsiteY804" fmla="*/ 70706 h 601986"/>
                  <a:gd name="connsiteX805" fmla="*/ 318506 w 636190"/>
                  <a:gd name="connsiteY805" fmla="*/ 70617 h 601986"/>
                  <a:gd name="connsiteX806" fmla="*/ 318622 w 636190"/>
                  <a:gd name="connsiteY806" fmla="*/ 70556 h 601986"/>
                  <a:gd name="connsiteX807" fmla="*/ 318998 w 636190"/>
                  <a:gd name="connsiteY807" fmla="*/ 70426 h 601986"/>
                  <a:gd name="connsiteX808" fmla="*/ 319039 w 636190"/>
                  <a:gd name="connsiteY808" fmla="*/ 70426 h 601986"/>
                  <a:gd name="connsiteX809" fmla="*/ 319080 w 636190"/>
                  <a:gd name="connsiteY809" fmla="*/ 70419 h 601986"/>
                  <a:gd name="connsiteX810" fmla="*/ 319115 w 636190"/>
                  <a:gd name="connsiteY810" fmla="*/ 70405 h 601986"/>
                  <a:gd name="connsiteX811" fmla="*/ 319149 w 636190"/>
                  <a:gd name="connsiteY811" fmla="*/ 70385 h 601986"/>
                  <a:gd name="connsiteX812" fmla="*/ 319176 w 636190"/>
                  <a:gd name="connsiteY812" fmla="*/ 70364 h 601986"/>
                  <a:gd name="connsiteX813" fmla="*/ 319203 w 636190"/>
                  <a:gd name="connsiteY813" fmla="*/ 70343 h 601986"/>
                  <a:gd name="connsiteX814" fmla="*/ 319258 w 636190"/>
                  <a:gd name="connsiteY814" fmla="*/ 70289 h 601986"/>
                  <a:gd name="connsiteX815" fmla="*/ 319272 w 636190"/>
                  <a:gd name="connsiteY815" fmla="*/ 70268 h 601986"/>
                  <a:gd name="connsiteX816" fmla="*/ 319292 w 636190"/>
                  <a:gd name="connsiteY816" fmla="*/ 70234 h 601986"/>
                  <a:gd name="connsiteX817" fmla="*/ 319313 w 636190"/>
                  <a:gd name="connsiteY817" fmla="*/ 70193 h 601986"/>
                  <a:gd name="connsiteX818" fmla="*/ 319327 w 636190"/>
                  <a:gd name="connsiteY818" fmla="*/ 70152 h 601986"/>
                  <a:gd name="connsiteX819" fmla="*/ 319340 w 636190"/>
                  <a:gd name="connsiteY819" fmla="*/ 70111 h 601986"/>
                  <a:gd name="connsiteX820" fmla="*/ 319354 w 636190"/>
                  <a:gd name="connsiteY820" fmla="*/ 70070 h 601986"/>
                  <a:gd name="connsiteX821" fmla="*/ 319361 w 636190"/>
                  <a:gd name="connsiteY821" fmla="*/ 70008 h 601986"/>
                  <a:gd name="connsiteX822" fmla="*/ 319354 w 636190"/>
                  <a:gd name="connsiteY822" fmla="*/ 69735 h 601986"/>
                  <a:gd name="connsiteX823" fmla="*/ 319354 w 636190"/>
                  <a:gd name="connsiteY823" fmla="*/ 69714 h 601986"/>
                  <a:gd name="connsiteX824" fmla="*/ 319368 w 636190"/>
                  <a:gd name="connsiteY824" fmla="*/ 69694 h 601986"/>
                  <a:gd name="connsiteX825" fmla="*/ 319381 w 636190"/>
                  <a:gd name="connsiteY825" fmla="*/ 69687 h 601986"/>
                  <a:gd name="connsiteX826" fmla="*/ 319416 w 636190"/>
                  <a:gd name="connsiteY826" fmla="*/ 69673 h 601986"/>
                  <a:gd name="connsiteX827" fmla="*/ 319436 w 636190"/>
                  <a:gd name="connsiteY827" fmla="*/ 69666 h 601986"/>
                  <a:gd name="connsiteX828" fmla="*/ 319498 w 636190"/>
                  <a:gd name="connsiteY828" fmla="*/ 69660 h 601986"/>
                  <a:gd name="connsiteX829" fmla="*/ 319525 w 636190"/>
                  <a:gd name="connsiteY829" fmla="*/ 69666 h 601986"/>
                  <a:gd name="connsiteX830" fmla="*/ 319552 w 636190"/>
                  <a:gd name="connsiteY830" fmla="*/ 69680 h 601986"/>
                  <a:gd name="connsiteX831" fmla="*/ 319587 w 636190"/>
                  <a:gd name="connsiteY831" fmla="*/ 69694 h 601986"/>
                  <a:gd name="connsiteX832" fmla="*/ 319648 w 636190"/>
                  <a:gd name="connsiteY832" fmla="*/ 69728 h 601986"/>
                  <a:gd name="connsiteX833" fmla="*/ 319710 w 636190"/>
                  <a:gd name="connsiteY833" fmla="*/ 69769 h 601986"/>
                  <a:gd name="connsiteX834" fmla="*/ 319792 w 636190"/>
                  <a:gd name="connsiteY834" fmla="*/ 69810 h 601986"/>
                  <a:gd name="connsiteX835" fmla="*/ 319894 w 636190"/>
                  <a:gd name="connsiteY835" fmla="*/ 69851 h 601986"/>
                  <a:gd name="connsiteX836" fmla="*/ 319949 w 636190"/>
                  <a:gd name="connsiteY836" fmla="*/ 69858 h 601986"/>
                  <a:gd name="connsiteX837" fmla="*/ 320011 w 636190"/>
                  <a:gd name="connsiteY837" fmla="*/ 69858 h 601986"/>
                  <a:gd name="connsiteX838" fmla="*/ 320079 w 636190"/>
                  <a:gd name="connsiteY838" fmla="*/ 69851 h 601986"/>
                  <a:gd name="connsiteX839" fmla="*/ 320113 w 636190"/>
                  <a:gd name="connsiteY839" fmla="*/ 69824 h 601986"/>
                  <a:gd name="connsiteX840" fmla="*/ 320148 w 636190"/>
                  <a:gd name="connsiteY840" fmla="*/ 69783 h 601986"/>
                  <a:gd name="connsiteX841" fmla="*/ 320209 w 636190"/>
                  <a:gd name="connsiteY841" fmla="*/ 69687 h 601986"/>
                  <a:gd name="connsiteX842" fmla="*/ 320236 w 636190"/>
                  <a:gd name="connsiteY842" fmla="*/ 69639 h 601986"/>
                  <a:gd name="connsiteX843" fmla="*/ 320250 w 636190"/>
                  <a:gd name="connsiteY843" fmla="*/ 69591 h 601986"/>
                  <a:gd name="connsiteX844" fmla="*/ 320271 w 636190"/>
                  <a:gd name="connsiteY844" fmla="*/ 69529 h 601986"/>
                  <a:gd name="connsiteX845" fmla="*/ 320305 w 636190"/>
                  <a:gd name="connsiteY845" fmla="*/ 69454 h 601986"/>
                  <a:gd name="connsiteX846" fmla="*/ 320353 w 636190"/>
                  <a:gd name="connsiteY846" fmla="*/ 69365 h 601986"/>
                  <a:gd name="connsiteX847" fmla="*/ 320435 w 636190"/>
                  <a:gd name="connsiteY847" fmla="*/ 69256 h 601986"/>
                  <a:gd name="connsiteX848" fmla="*/ 320462 w 636190"/>
                  <a:gd name="connsiteY848" fmla="*/ 69222 h 601986"/>
                  <a:gd name="connsiteX849" fmla="*/ 320489 w 636190"/>
                  <a:gd name="connsiteY849" fmla="*/ 69188 h 601986"/>
                  <a:gd name="connsiteX850" fmla="*/ 320524 w 636190"/>
                  <a:gd name="connsiteY850" fmla="*/ 69160 h 601986"/>
                  <a:gd name="connsiteX851" fmla="*/ 320551 w 636190"/>
                  <a:gd name="connsiteY851" fmla="*/ 69146 h 601986"/>
                  <a:gd name="connsiteX852" fmla="*/ 320599 w 636190"/>
                  <a:gd name="connsiteY852" fmla="*/ 69126 h 601986"/>
                  <a:gd name="connsiteX853" fmla="*/ 320647 w 636190"/>
                  <a:gd name="connsiteY853" fmla="*/ 69112 h 601986"/>
                  <a:gd name="connsiteX854" fmla="*/ 320688 w 636190"/>
                  <a:gd name="connsiteY854" fmla="*/ 69112 h 601986"/>
                  <a:gd name="connsiteX855" fmla="*/ 320750 w 636190"/>
                  <a:gd name="connsiteY855" fmla="*/ 69105 h 601986"/>
                  <a:gd name="connsiteX856" fmla="*/ 320825 w 636190"/>
                  <a:gd name="connsiteY856" fmla="*/ 69105 h 601986"/>
                  <a:gd name="connsiteX857" fmla="*/ 320879 w 636190"/>
                  <a:gd name="connsiteY857" fmla="*/ 69112 h 601986"/>
                  <a:gd name="connsiteX858" fmla="*/ 320927 w 636190"/>
                  <a:gd name="connsiteY858" fmla="*/ 69119 h 601986"/>
                  <a:gd name="connsiteX859" fmla="*/ 320975 w 636190"/>
                  <a:gd name="connsiteY859" fmla="*/ 69126 h 601986"/>
                  <a:gd name="connsiteX860" fmla="*/ 321023 w 636190"/>
                  <a:gd name="connsiteY860" fmla="*/ 69140 h 601986"/>
                  <a:gd name="connsiteX861" fmla="*/ 321331 w 636190"/>
                  <a:gd name="connsiteY861" fmla="*/ 69235 h 601986"/>
                  <a:gd name="connsiteX862" fmla="*/ 321393 w 636190"/>
                  <a:gd name="connsiteY862" fmla="*/ 69249 h 601986"/>
                  <a:gd name="connsiteX863" fmla="*/ 321440 w 636190"/>
                  <a:gd name="connsiteY863" fmla="*/ 69256 h 601986"/>
                  <a:gd name="connsiteX864" fmla="*/ 321488 w 636190"/>
                  <a:gd name="connsiteY864" fmla="*/ 69256 h 601986"/>
                  <a:gd name="connsiteX865" fmla="*/ 321543 w 636190"/>
                  <a:gd name="connsiteY865" fmla="*/ 69256 h 601986"/>
                  <a:gd name="connsiteX866" fmla="*/ 321591 w 636190"/>
                  <a:gd name="connsiteY866" fmla="*/ 69249 h 601986"/>
                  <a:gd name="connsiteX867" fmla="*/ 321646 w 636190"/>
                  <a:gd name="connsiteY867" fmla="*/ 69242 h 601986"/>
                  <a:gd name="connsiteX868" fmla="*/ 321748 w 636190"/>
                  <a:gd name="connsiteY868" fmla="*/ 69181 h 601986"/>
                  <a:gd name="connsiteX869" fmla="*/ 321837 w 636190"/>
                  <a:gd name="connsiteY869" fmla="*/ 69078 h 601986"/>
                  <a:gd name="connsiteX870" fmla="*/ 322029 w 636190"/>
                  <a:gd name="connsiteY870" fmla="*/ 68825 h 601986"/>
                  <a:gd name="connsiteX871" fmla="*/ 322063 w 636190"/>
                  <a:gd name="connsiteY871" fmla="*/ 68791 h 601986"/>
                  <a:gd name="connsiteX872" fmla="*/ 322097 w 636190"/>
                  <a:gd name="connsiteY872" fmla="*/ 68763 h 601986"/>
                  <a:gd name="connsiteX873" fmla="*/ 322138 w 636190"/>
                  <a:gd name="connsiteY873" fmla="*/ 68750 h 601986"/>
                  <a:gd name="connsiteX874" fmla="*/ 322179 w 636190"/>
                  <a:gd name="connsiteY874" fmla="*/ 68743 h 601986"/>
                  <a:gd name="connsiteX875" fmla="*/ 322227 w 636190"/>
                  <a:gd name="connsiteY875" fmla="*/ 68736 h 601986"/>
                  <a:gd name="connsiteX876" fmla="*/ 322268 w 636190"/>
                  <a:gd name="connsiteY876" fmla="*/ 68743 h 601986"/>
                  <a:gd name="connsiteX877" fmla="*/ 322295 w 636190"/>
                  <a:gd name="connsiteY877" fmla="*/ 68750 h 601986"/>
                  <a:gd name="connsiteX878" fmla="*/ 322364 w 636190"/>
                  <a:gd name="connsiteY878" fmla="*/ 68777 h 601986"/>
                  <a:gd name="connsiteX879" fmla="*/ 322487 w 636190"/>
                  <a:gd name="connsiteY879" fmla="*/ 68811 h 601986"/>
                  <a:gd name="connsiteX880" fmla="*/ 322528 w 636190"/>
                  <a:gd name="connsiteY880" fmla="*/ 68818 h 601986"/>
                  <a:gd name="connsiteX881" fmla="*/ 322555 w 636190"/>
                  <a:gd name="connsiteY881" fmla="*/ 68818 h 601986"/>
                  <a:gd name="connsiteX882" fmla="*/ 322590 w 636190"/>
                  <a:gd name="connsiteY882" fmla="*/ 68818 h 601986"/>
                  <a:gd name="connsiteX883" fmla="*/ 322624 w 636190"/>
                  <a:gd name="connsiteY883" fmla="*/ 68811 h 601986"/>
                  <a:gd name="connsiteX884" fmla="*/ 322685 w 636190"/>
                  <a:gd name="connsiteY884" fmla="*/ 68784 h 601986"/>
                  <a:gd name="connsiteX885" fmla="*/ 322747 w 636190"/>
                  <a:gd name="connsiteY885" fmla="*/ 68750 h 601986"/>
                  <a:gd name="connsiteX886" fmla="*/ 322795 w 636190"/>
                  <a:gd name="connsiteY886" fmla="*/ 68709 h 601986"/>
                  <a:gd name="connsiteX887" fmla="*/ 322850 w 636190"/>
                  <a:gd name="connsiteY887" fmla="*/ 68661 h 601986"/>
                  <a:gd name="connsiteX888" fmla="*/ 323075 w 636190"/>
                  <a:gd name="connsiteY888" fmla="*/ 68428 h 601986"/>
                  <a:gd name="connsiteX889" fmla="*/ 323110 w 636190"/>
                  <a:gd name="connsiteY889" fmla="*/ 68387 h 601986"/>
                  <a:gd name="connsiteX890" fmla="*/ 323157 w 636190"/>
                  <a:gd name="connsiteY890" fmla="*/ 68353 h 601986"/>
                  <a:gd name="connsiteX891" fmla="*/ 323205 w 636190"/>
                  <a:gd name="connsiteY891" fmla="*/ 68312 h 601986"/>
                  <a:gd name="connsiteX892" fmla="*/ 323246 w 636190"/>
                  <a:gd name="connsiteY892" fmla="*/ 68284 h 601986"/>
                  <a:gd name="connsiteX893" fmla="*/ 323315 w 636190"/>
                  <a:gd name="connsiteY893" fmla="*/ 68257 h 601986"/>
                  <a:gd name="connsiteX894" fmla="*/ 323363 w 636190"/>
                  <a:gd name="connsiteY894" fmla="*/ 68237 h 601986"/>
                  <a:gd name="connsiteX895" fmla="*/ 323417 w 636190"/>
                  <a:gd name="connsiteY895" fmla="*/ 68230 h 601986"/>
                  <a:gd name="connsiteX896" fmla="*/ 323472 w 636190"/>
                  <a:gd name="connsiteY896" fmla="*/ 68230 h 601986"/>
                  <a:gd name="connsiteX897" fmla="*/ 323513 w 636190"/>
                  <a:gd name="connsiteY897" fmla="*/ 68223 h 601986"/>
                  <a:gd name="connsiteX898" fmla="*/ 323568 w 636190"/>
                  <a:gd name="connsiteY898" fmla="*/ 68230 h 601986"/>
                  <a:gd name="connsiteX899" fmla="*/ 323698 w 636190"/>
                  <a:gd name="connsiteY899" fmla="*/ 68230 h 601986"/>
                  <a:gd name="connsiteX900" fmla="*/ 323848 w 636190"/>
                  <a:gd name="connsiteY900" fmla="*/ 68250 h 601986"/>
                  <a:gd name="connsiteX901" fmla="*/ 323896 w 636190"/>
                  <a:gd name="connsiteY901" fmla="*/ 68264 h 601986"/>
                  <a:gd name="connsiteX902" fmla="*/ 323992 w 636190"/>
                  <a:gd name="connsiteY902" fmla="*/ 68284 h 601986"/>
                  <a:gd name="connsiteX903" fmla="*/ 324040 w 636190"/>
                  <a:gd name="connsiteY903" fmla="*/ 68298 h 601986"/>
                  <a:gd name="connsiteX904" fmla="*/ 324136 w 636190"/>
                  <a:gd name="connsiteY904" fmla="*/ 68319 h 601986"/>
                  <a:gd name="connsiteX905" fmla="*/ 324197 w 636190"/>
                  <a:gd name="connsiteY905" fmla="*/ 68326 h 601986"/>
                  <a:gd name="connsiteX906" fmla="*/ 324272 w 636190"/>
                  <a:gd name="connsiteY906" fmla="*/ 68339 h 601986"/>
                  <a:gd name="connsiteX907" fmla="*/ 324361 w 636190"/>
                  <a:gd name="connsiteY907" fmla="*/ 68353 h 601986"/>
                  <a:gd name="connsiteX908" fmla="*/ 324450 w 636190"/>
                  <a:gd name="connsiteY908" fmla="*/ 68353 h 601986"/>
                  <a:gd name="connsiteX909" fmla="*/ 324539 w 636190"/>
                  <a:gd name="connsiteY909" fmla="*/ 68353 h 601986"/>
                  <a:gd name="connsiteX910" fmla="*/ 324628 w 636190"/>
                  <a:gd name="connsiteY910" fmla="*/ 68360 h 601986"/>
                  <a:gd name="connsiteX911" fmla="*/ 324724 w 636190"/>
                  <a:gd name="connsiteY911" fmla="*/ 68346 h 601986"/>
                  <a:gd name="connsiteX912" fmla="*/ 324813 w 636190"/>
                  <a:gd name="connsiteY912" fmla="*/ 68319 h 601986"/>
                  <a:gd name="connsiteX913" fmla="*/ 324902 w 636190"/>
                  <a:gd name="connsiteY913" fmla="*/ 68278 h 601986"/>
                  <a:gd name="connsiteX914" fmla="*/ 324950 w 636190"/>
                  <a:gd name="connsiteY914" fmla="*/ 68223 h 601986"/>
                  <a:gd name="connsiteX915" fmla="*/ 324998 w 636190"/>
                  <a:gd name="connsiteY915" fmla="*/ 68175 h 601986"/>
                  <a:gd name="connsiteX916" fmla="*/ 325039 w 636190"/>
                  <a:gd name="connsiteY916" fmla="*/ 68120 h 601986"/>
                  <a:gd name="connsiteX917" fmla="*/ 325312 w 636190"/>
                  <a:gd name="connsiteY917" fmla="*/ 67744 h 601986"/>
                  <a:gd name="connsiteX918" fmla="*/ 325497 w 636190"/>
                  <a:gd name="connsiteY918" fmla="*/ 67470 h 601986"/>
                  <a:gd name="connsiteX919" fmla="*/ 325593 w 636190"/>
                  <a:gd name="connsiteY919" fmla="*/ 67368 h 601986"/>
                  <a:gd name="connsiteX920" fmla="*/ 325723 w 636190"/>
                  <a:gd name="connsiteY920" fmla="*/ 67416 h 601986"/>
                  <a:gd name="connsiteX921" fmla="*/ 325873 w 636190"/>
                  <a:gd name="connsiteY921" fmla="*/ 67416 h 601986"/>
                  <a:gd name="connsiteX922" fmla="*/ 325990 w 636190"/>
                  <a:gd name="connsiteY922" fmla="*/ 67279 h 601986"/>
                  <a:gd name="connsiteX923" fmla="*/ 325969 w 636190"/>
                  <a:gd name="connsiteY923" fmla="*/ 67101 h 601986"/>
                  <a:gd name="connsiteX924" fmla="*/ 325887 w 636190"/>
                  <a:gd name="connsiteY924" fmla="*/ 66704 h 601986"/>
                  <a:gd name="connsiteX925" fmla="*/ 325928 w 636190"/>
                  <a:gd name="connsiteY925" fmla="*/ 66478 h 601986"/>
                  <a:gd name="connsiteX926" fmla="*/ 326017 w 636190"/>
                  <a:gd name="connsiteY926" fmla="*/ 66307 h 601986"/>
                  <a:gd name="connsiteX927" fmla="*/ 326167 w 636190"/>
                  <a:gd name="connsiteY927" fmla="*/ 66225 h 601986"/>
                  <a:gd name="connsiteX928" fmla="*/ 326297 w 636190"/>
                  <a:gd name="connsiteY928" fmla="*/ 66239 h 601986"/>
                  <a:gd name="connsiteX929" fmla="*/ 326578 w 636190"/>
                  <a:gd name="connsiteY929" fmla="*/ 66280 h 601986"/>
                  <a:gd name="connsiteX930" fmla="*/ 326824 w 636190"/>
                  <a:gd name="connsiteY930" fmla="*/ 66191 h 601986"/>
                  <a:gd name="connsiteX931" fmla="*/ 326920 w 636190"/>
                  <a:gd name="connsiteY931" fmla="*/ 66082 h 601986"/>
                  <a:gd name="connsiteX932" fmla="*/ 326988 w 636190"/>
                  <a:gd name="connsiteY932" fmla="*/ 65822 h 601986"/>
                  <a:gd name="connsiteX933" fmla="*/ 327029 w 636190"/>
                  <a:gd name="connsiteY933" fmla="*/ 65480 h 601986"/>
                  <a:gd name="connsiteX934" fmla="*/ 327111 w 636190"/>
                  <a:gd name="connsiteY934" fmla="*/ 65138 h 601986"/>
                  <a:gd name="connsiteX935" fmla="*/ 327207 w 636190"/>
                  <a:gd name="connsiteY935" fmla="*/ 64898 h 601986"/>
                  <a:gd name="connsiteX936" fmla="*/ 327337 w 636190"/>
                  <a:gd name="connsiteY936" fmla="*/ 64741 h 601986"/>
                  <a:gd name="connsiteX937" fmla="*/ 327488 w 636190"/>
                  <a:gd name="connsiteY937" fmla="*/ 64604 h 601986"/>
                  <a:gd name="connsiteX938" fmla="*/ 327789 w 636190"/>
                  <a:gd name="connsiteY938" fmla="*/ 64481 h 601986"/>
                  <a:gd name="connsiteX939" fmla="*/ 328007 w 636190"/>
                  <a:gd name="connsiteY939" fmla="*/ 64324 h 601986"/>
                  <a:gd name="connsiteX940" fmla="*/ 328151 w 636190"/>
                  <a:gd name="connsiteY940" fmla="*/ 64077 h 601986"/>
                  <a:gd name="connsiteX941" fmla="*/ 328302 w 636190"/>
                  <a:gd name="connsiteY941" fmla="*/ 63776 h 601986"/>
                  <a:gd name="connsiteX942" fmla="*/ 328452 w 636190"/>
                  <a:gd name="connsiteY942" fmla="*/ 63551 h 601986"/>
                  <a:gd name="connsiteX943" fmla="*/ 328596 w 636190"/>
                  <a:gd name="connsiteY943" fmla="*/ 63366 h 601986"/>
                  <a:gd name="connsiteX944" fmla="*/ 328760 w 636190"/>
                  <a:gd name="connsiteY944" fmla="*/ 63024 h 601986"/>
                  <a:gd name="connsiteX945" fmla="*/ 328869 w 636190"/>
                  <a:gd name="connsiteY945" fmla="*/ 62689 h 601986"/>
                  <a:gd name="connsiteX946" fmla="*/ 329040 w 636190"/>
                  <a:gd name="connsiteY946" fmla="*/ 62360 h 601986"/>
                  <a:gd name="connsiteX947" fmla="*/ 329266 w 636190"/>
                  <a:gd name="connsiteY947" fmla="*/ 62032 h 601986"/>
                  <a:gd name="connsiteX948" fmla="*/ 329506 w 636190"/>
                  <a:gd name="connsiteY948" fmla="*/ 61779 h 601986"/>
                  <a:gd name="connsiteX949" fmla="*/ 329663 w 636190"/>
                  <a:gd name="connsiteY949" fmla="*/ 61546 h 601986"/>
                  <a:gd name="connsiteX950" fmla="*/ 329759 w 636190"/>
                  <a:gd name="connsiteY950" fmla="*/ 61273 h 601986"/>
                  <a:gd name="connsiteX951" fmla="*/ 329868 w 636190"/>
                  <a:gd name="connsiteY951" fmla="*/ 61026 h 601986"/>
                  <a:gd name="connsiteX952" fmla="*/ 330032 w 636190"/>
                  <a:gd name="connsiteY952" fmla="*/ 60760 h 601986"/>
                  <a:gd name="connsiteX953" fmla="*/ 330272 w 636190"/>
                  <a:gd name="connsiteY953" fmla="*/ 60472 h 601986"/>
                  <a:gd name="connsiteX954" fmla="*/ 330409 w 636190"/>
                  <a:gd name="connsiteY954" fmla="*/ 60233 h 601986"/>
                  <a:gd name="connsiteX955" fmla="*/ 330498 w 636190"/>
                  <a:gd name="connsiteY955" fmla="*/ 59952 h 601986"/>
                  <a:gd name="connsiteX956" fmla="*/ 330545 w 636190"/>
                  <a:gd name="connsiteY956" fmla="*/ 59665 h 601986"/>
                  <a:gd name="connsiteX957" fmla="*/ 330634 w 636190"/>
                  <a:gd name="connsiteY957" fmla="*/ 59385 h 601986"/>
                  <a:gd name="connsiteX958" fmla="*/ 330764 w 636190"/>
                  <a:gd name="connsiteY958" fmla="*/ 59132 h 601986"/>
                  <a:gd name="connsiteX959" fmla="*/ 330833 w 636190"/>
                  <a:gd name="connsiteY959" fmla="*/ 58920 h 601986"/>
                  <a:gd name="connsiteX960" fmla="*/ 330840 w 636190"/>
                  <a:gd name="connsiteY960" fmla="*/ 58714 h 601986"/>
                  <a:gd name="connsiteX961" fmla="*/ 330785 w 636190"/>
                  <a:gd name="connsiteY961" fmla="*/ 58509 h 601986"/>
                  <a:gd name="connsiteX962" fmla="*/ 330614 w 636190"/>
                  <a:gd name="connsiteY962" fmla="*/ 58235 h 601986"/>
                  <a:gd name="connsiteX963" fmla="*/ 330539 w 636190"/>
                  <a:gd name="connsiteY963" fmla="*/ 58071 h 601986"/>
                  <a:gd name="connsiteX964" fmla="*/ 330539 w 636190"/>
                  <a:gd name="connsiteY964" fmla="*/ 57845 h 601986"/>
                  <a:gd name="connsiteX965" fmla="*/ 330607 w 636190"/>
                  <a:gd name="connsiteY965" fmla="*/ 57695 h 601986"/>
                  <a:gd name="connsiteX966" fmla="*/ 330710 w 636190"/>
                  <a:gd name="connsiteY966" fmla="*/ 57387 h 601986"/>
                  <a:gd name="connsiteX967" fmla="*/ 330737 w 636190"/>
                  <a:gd name="connsiteY967" fmla="*/ 57161 h 601986"/>
                  <a:gd name="connsiteX968" fmla="*/ 330737 w 636190"/>
                  <a:gd name="connsiteY968" fmla="*/ 56915 h 601986"/>
                  <a:gd name="connsiteX969" fmla="*/ 330662 w 636190"/>
                  <a:gd name="connsiteY969" fmla="*/ 56614 h 601986"/>
                  <a:gd name="connsiteX970" fmla="*/ 330689 w 636190"/>
                  <a:gd name="connsiteY970" fmla="*/ 56395 h 601986"/>
                  <a:gd name="connsiteX971" fmla="*/ 330922 w 636190"/>
                  <a:gd name="connsiteY971" fmla="*/ 55328 h 601986"/>
                  <a:gd name="connsiteX972" fmla="*/ 330956 w 636190"/>
                  <a:gd name="connsiteY972" fmla="*/ 55068 h 601986"/>
                  <a:gd name="connsiteX973" fmla="*/ 330983 w 636190"/>
                  <a:gd name="connsiteY973" fmla="*/ 54548 h 601986"/>
                  <a:gd name="connsiteX974" fmla="*/ 330928 w 636190"/>
                  <a:gd name="connsiteY974" fmla="*/ 54117 h 601986"/>
                  <a:gd name="connsiteX975" fmla="*/ 330846 w 636190"/>
                  <a:gd name="connsiteY975" fmla="*/ 53755 h 601986"/>
                  <a:gd name="connsiteX976" fmla="*/ 330771 w 636190"/>
                  <a:gd name="connsiteY976" fmla="*/ 53351 h 601986"/>
                  <a:gd name="connsiteX977" fmla="*/ 330778 w 636190"/>
                  <a:gd name="connsiteY977" fmla="*/ 53043 h 601986"/>
                  <a:gd name="connsiteX978" fmla="*/ 330928 w 636190"/>
                  <a:gd name="connsiteY978" fmla="*/ 52359 h 601986"/>
                  <a:gd name="connsiteX979" fmla="*/ 330956 w 636190"/>
                  <a:gd name="connsiteY979" fmla="*/ 52038 h 601986"/>
                  <a:gd name="connsiteX980" fmla="*/ 330853 w 636190"/>
                  <a:gd name="connsiteY980" fmla="*/ 51696 h 601986"/>
                  <a:gd name="connsiteX981" fmla="*/ 330778 w 636190"/>
                  <a:gd name="connsiteY981" fmla="*/ 51306 h 601986"/>
                  <a:gd name="connsiteX982" fmla="*/ 330710 w 636190"/>
                  <a:gd name="connsiteY982" fmla="*/ 50943 h 601986"/>
                  <a:gd name="connsiteX983" fmla="*/ 330669 w 636190"/>
                  <a:gd name="connsiteY983" fmla="*/ 50546 h 601986"/>
                  <a:gd name="connsiteX984" fmla="*/ 330641 w 636190"/>
                  <a:gd name="connsiteY984" fmla="*/ 50163 h 601986"/>
                  <a:gd name="connsiteX985" fmla="*/ 330655 w 636190"/>
                  <a:gd name="connsiteY985" fmla="*/ 49883 h 601986"/>
                  <a:gd name="connsiteX986" fmla="*/ 330682 w 636190"/>
                  <a:gd name="connsiteY986" fmla="*/ 49534 h 601986"/>
                  <a:gd name="connsiteX987" fmla="*/ 330621 w 636190"/>
                  <a:gd name="connsiteY987" fmla="*/ 49233 h 601986"/>
                  <a:gd name="connsiteX988" fmla="*/ 330580 w 636190"/>
                  <a:gd name="connsiteY988" fmla="*/ 49028 h 601986"/>
                  <a:gd name="connsiteX989" fmla="*/ 330682 w 636190"/>
                  <a:gd name="connsiteY989" fmla="*/ 48993 h 601986"/>
                  <a:gd name="connsiteX990" fmla="*/ 331633 w 636190"/>
                  <a:gd name="connsiteY990" fmla="*/ 48754 h 601986"/>
                  <a:gd name="connsiteX991" fmla="*/ 332345 w 636190"/>
                  <a:gd name="connsiteY991" fmla="*/ 48419 h 601986"/>
                  <a:gd name="connsiteX992" fmla="*/ 332659 w 636190"/>
                  <a:gd name="connsiteY992" fmla="*/ 48207 h 601986"/>
                  <a:gd name="connsiteX993" fmla="*/ 332721 w 636190"/>
                  <a:gd name="connsiteY993" fmla="*/ 47584 h 601986"/>
                  <a:gd name="connsiteX994" fmla="*/ 332926 w 636190"/>
                  <a:gd name="connsiteY994" fmla="*/ 46907 h 601986"/>
                  <a:gd name="connsiteX995" fmla="*/ 332741 w 636190"/>
                  <a:gd name="connsiteY995" fmla="*/ 46326 h 601986"/>
                  <a:gd name="connsiteX996" fmla="*/ 332721 w 636190"/>
                  <a:gd name="connsiteY996" fmla="*/ 45895 h 601986"/>
                  <a:gd name="connsiteX997" fmla="*/ 333364 w 636190"/>
                  <a:gd name="connsiteY997" fmla="*/ 45840 h 601986"/>
                  <a:gd name="connsiteX998" fmla="*/ 333973 w 636190"/>
                  <a:gd name="connsiteY998" fmla="*/ 45956 h 601986"/>
                  <a:gd name="connsiteX999" fmla="*/ 337126 w 636190"/>
                  <a:gd name="connsiteY999" fmla="*/ 45772 h 601986"/>
                  <a:gd name="connsiteX1000" fmla="*/ 337721 w 636190"/>
                  <a:gd name="connsiteY1000" fmla="*/ 45635 h 601986"/>
                  <a:gd name="connsiteX1001" fmla="*/ 338672 w 636190"/>
                  <a:gd name="connsiteY1001" fmla="*/ 46127 h 601986"/>
                  <a:gd name="connsiteX1002" fmla="*/ 339213 w 636190"/>
                  <a:gd name="connsiteY1002" fmla="*/ 46497 h 601986"/>
                  <a:gd name="connsiteX1003" fmla="*/ 340526 w 636190"/>
                  <a:gd name="connsiteY1003" fmla="*/ 47646 h 601986"/>
                  <a:gd name="connsiteX1004" fmla="*/ 341470 w 636190"/>
                  <a:gd name="connsiteY1004" fmla="*/ 48645 h 601986"/>
                  <a:gd name="connsiteX1005" fmla="*/ 341696 w 636190"/>
                  <a:gd name="connsiteY1005" fmla="*/ 48904 h 601986"/>
                  <a:gd name="connsiteX1006" fmla="*/ 341997 w 636190"/>
                  <a:gd name="connsiteY1006" fmla="*/ 48980 h 601986"/>
                  <a:gd name="connsiteX1007" fmla="*/ 343256 w 636190"/>
                  <a:gd name="connsiteY1007" fmla="*/ 49370 h 601986"/>
                  <a:gd name="connsiteX1008" fmla="*/ 345123 w 636190"/>
                  <a:gd name="connsiteY1008" fmla="*/ 49931 h 601986"/>
                  <a:gd name="connsiteX1009" fmla="*/ 346231 w 636190"/>
                  <a:gd name="connsiteY1009" fmla="*/ 50136 h 601986"/>
                  <a:gd name="connsiteX1010" fmla="*/ 347415 w 636190"/>
                  <a:gd name="connsiteY1010" fmla="*/ 50218 h 601986"/>
                  <a:gd name="connsiteX1011" fmla="*/ 348338 w 636190"/>
                  <a:gd name="connsiteY1011" fmla="*/ 50540 h 601986"/>
                  <a:gd name="connsiteX1012" fmla="*/ 348756 w 636190"/>
                  <a:gd name="connsiteY1012" fmla="*/ 51046 h 601986"/>
                  <a:gd name="connsiteX1013" fmla="*/ 349741 w 636190"/>
                  <a:gd name="connsiteY1013" fmla="*/ 51928 h 601986"/>
                  <a:gd name="connsiteX1014" fmla="*/ 349802 w 636190"/>
                  <a:gd name="connsiteY1014" fmla="*/ 52058 h 601986"/>
                  <a:gd name="connsiteX1015" fmla="*/ 349809 w 636190"/>
                  <a:gd name="connsiteY1015" fmla="*/ 52688 h 601986"/>
                  <a:gd name="connsiteX1016" fmla="*/ 350589 w 636190"/>
                  <a:gd name="connsiteY1016" fmla="*/ 53146 h 601986"/>
                  <a:gd name="connsiteX1017" fmla="*/ 351116 w 636190"/>
                  <a:gd name="connsiteY1017" fmla="*/ 53358 h 601986"/>
                  <a:gd name="connsiteX1018" fmla="*/ 351930 w 636190"/>
                  <a:gd name="connsiteY1018" fmla="*/ 53837 h 601986"/>
                  <a:gd name="connsiteX1019" fmla="*/ 352265 w 636190"/>
                  <a:gd name="connsiteY1019" fmla="*/ 54104 h 601986"/>
                  <a:gd name="connsiteX1020" fmla="*/ 352258 w 636190"/>
                  <a:gd name="connsiteY1020" fmla="*/ 54138 h 601986"/>
                  <a:gd name="connsiteX1021" fmla="*/ 352251 w 636190"/>
                  <a:gd name="connsiteY1021" fmla="*/ 54548 h 601986"/>
                  <a:gd name="connsiteX1022" fmla="*/ 352162 w 636190"/>
                  <a:gd name="connsiteY1022" fmla="*/ 55704 h 601986"/>
                  <a:gd name="connsiteX1023" fmla="*/ 352094 w 636190"/>
                  <a:gd name="connsiteY1023" fmla="*/ 56696 h 601986"/>
                  <a:gd name="connsiteX1024" fmla="*/ 352087 w 636190"/>
                  <a:gd name="connsiteY1024" fmla="*/ 58865 h 601986"/>
                  <a:gd name="connsiteX1025" fmla="*/ 354707 w 636190"/>
                  <a:gd name="connsiteY1025" fmla="*/ 58564 h 601986"/>
                  <a:gd name="connsiteX1026" fmla="*/ 354919 w 636190"/>
                  <a:gd name="connsiteY1026" fmla="*/ 58960 h 601986"/>
                  <a:gd name="connsiteX1027" fmla="*/ 355042 w 636190"/>
                  <a:gd name="connsiteY1027" fmla="*/ 58967 h 601986"/>
                  <a:gd name="connsiteX1028" fmla="*/ 355973 w 636190"/>
                  <a:gd name="connsiteY1028" fmla="*/ 59056 h 601986"/>
                  <a:gd name="connsiteX1029" fmla="*/ 356875 w 636190"/>
                  <a:gd name="connsiteY1029" fmla="*/ 59070 h 601986"/>
                  <a:gd name="connsiteX1030" fmla="*/ 357156 w 636190"/>
                  <a:gd name="connsiteY1030" fmla="*/ 56936 h 601986"/>
                  <a:gd name="connsiteX1031" fmla="*/ 359113 w 636190"/>
                  <a:gd name="connsiteY1031" fmla="*/ 56457 h 601986"/>
                  <a:gd name="connsiteX1032" fmla="*/ 359119 w 636190"/>
                  <a:gd name="connsiteY1032" fmla="*/ 56382 h 601986"/>
                  <a:gd name="connsiteX1033" fmla="*/ 359215 w 636190"/>
                  <a:gd name="connsiteY1033" fmla="*/ 54651 h 601986"/>
                  <a:gd name="connsiteX1034" fmla="*/ 359407 w 636190"/>
                  <a:gd name="connsiteY1034" fmla="*/ 51511 h 601986"/>
                  <a:gd name="connsiteX1035" fmla="*/ 359516 w 636190"/>
                  <a:gd name="connsiteY1035" fmla="*/ 49596 h 601986"/>
                  <a:gd name="connsiteX1036" fmla="*/ 361917 w 636190"/>
                  <a:gd name="connsiteY1036" fmla="*/ 50403 h 601986"/>
                  <a:gd name="connsiteX1037" fmla="*/ 364325 w 636190"/>
                  <a:gd name="connsiteY1037" fmla="*/ 51196 h 601986"/>
                  <a:gd name="connsiteX1038" fmla="*/ 366056 w 636190"/>
                  <a:gd name="connsiteY1038" fmla="*/ 51791 h 601986"/>
                  <a:gd name="connsiteX1039" fmla="*/ 366070 w 636190"/>
                  <a:gd name="connsiteY1039" fmla="*/ 51579 h 601986"/>
                  <a:gd name="connsiteX1040" fmla="*/ 366247 w 636190"/>
                  <a:gd name="connsiteY1040" fmla="*/ 48857 h 601986"/>
                  <a:gd name="connsiteX1041" fmla="*/ 366432 w 636190"/>
                  <a:gd name="connsiteY1041" fmla="*/ 45744 h 601986"/>
                  <a:gd name="connsiteX1042" fmla="*/ 366637 w 636190"/>
                  <a:gd name="connsiteY1042" fmla="*/ 42502 h 601986"/>
                  <a:gd name="connsiteX1043" fmla="*/ 366836 w 636190"/>
                  <a:gd name="connsiteY1043" fmla="*/ 39362 h 601986"/>
                  <a:gd name="connsiteX1044" fmla="*/ 367410 w 636190"/>
                  <a:gd name="connsiteY1044" fmla="*/ 39334 h 601986"/>
                  <a:gd name="connsiteX1045" fmla="*/ 367431 w 636190"/>
                  <a:gd name="connsiteY1045" fmla="*/ 38951 h 601986"/>
                  <a:gd name="connsiteX1046" fmla="*/ 367588 w 636190"/>
                  <a:gd name="connsiteY1046" fmla="*/ 36441 h 601986"/>
                  <a:gd name="connsiteX1047" fmla="*/ 367684 w 636190"/>
                  <a:gd name="connsiteY1047" fmla="*/ 34950 h 601986"/>
                  <a:gd name="connsiteX1048" fmla="*/ 367766 w 636190"/>
                  <a:gd name="connsiteY1048" fmla="*/ 33821 h 601986"/>
                  <a:gd name="connsiteX1049" fmla="*/ 368101 w 636190"/>
                  <a:gd name="connsiteY1049" fmla="*/ 28588 h 601986"/>
                  <a:gd name="connsiteX1050" fmla="*/ 368313 w 636190"/>
                  <a:gd name="connsiteY1050" fmla="*/ 25263 h 601986"/>
                  <a:gd name="connsiteX1051" fmla="*/ 368546 w 636190"/>
                  <a:gd name="connsiteY1051" fmla="*/ 21726 h 601986"/>
                  <a:gd name="connsiteX1052" fmla="*/ 368744 w 636190"/>
                  <a:gd name="connsiteY1052" fmla="*/ 18449 h 601986"/>
                  <a:gd name="connsiteX1053" fmla="*/ 369435 w 636190"/>
                  <a:gd name="connsiteY1053" fmla="*/ 13408 h 601986"/>
                  <a:gd name="connsiteX1054" fmla="*/ 369681 w 636190"/>
                  <a:gd name="connsiteY1054" fmla="*/ 11527 h 601986"/>
                  <a:gd name="connsiteX1055" fmla="*/ 369976 w 636190"/>
                  <a:gd name="connsiteY1055" fmla="*/ 9399 h 601986"/>
                  <a:gd name="connsiteX1056" fmla="*/ 370352 w 636190"/>
                  <a:gd name="connsiteY1056" fmla="*/ 6499 h 601986"/>
                  <a:gd name="connsiteX1057" fmla="*/ 370482 w 636190"/>
                  <a:gd name="connsiteY1057" fmla="*/ 5596 h 601986"/>
                  <a:gd name="connsiteX1058" fmla="*/ 370926 w 636190"/>
                  <a:gd name="connsiteY1058" fmla="*/ 5596 h 601986"/>
                  <a:gd name="connsiteX1059" fmla="*/ 375900 w 636190"/>
                  <a:gd name="connsiteY1059" fmla="*/ 5609 h 601986"/>
                  <a:gd name="connsiteX1060" fmla="*/ 376071 w 636190"/>
                  <a:gd name="connsiteY1060" fmla="*/ 8496 h 601986"/>
                  <a:gd name="connsiteX1061" fmla="*/ 376132 w 636190"/>
                  <a:gd name="connsiteY1061" fmla="*/ 9105 h 601986"/>
                  <a:gd name="connsiteX1062" fmla="*/ 376255 w 636190"/>
                  <a:gd name="connsiteY1062" fmla="*/ 10295 h 601986"/>
                  <a:gd name="connsiteX1063" fmla="*/ 376310 w 636190"/>
                  <a:gd name="connsiteY1063" fmla="*/ 10795 h 601986"/>
                  <a:gd name="connsiteX1064" fmla="*/ 376509 w 636190"/>
                  <a:gd name="connsiteY1064" fmla="*/ 12922 h 601986"/>
                  <a:gd name="connsiteX1065" fmla="*/ 376529 w 636190"/>
                  <a:gd name="connsiteY1065" fmla="*/ 12922 h 601986"/>
                  <a:gd name="connsiteX1066" fmla="*/ 376666 w 636190"/>
                  <a:gd name="connsiteY1066" fmla="*/ 12915 h 601986"/>
                  <a:gd name="connsiteX1067" fmla="*/ 378492 w 636190"/>
                  <a:gd name="connsiteY1067" fmla="*/ 12567 h 601986"/>
                  <a:gd name="connsiteX1068" fmla="*/ 380148 w 636190"/>
                  <a:gd name="connsiteY1068" fmla="*/ 12245 h 601986"/>
                  <a:gd name="connsiteX1069" fmla="*/ 383472 w 636190"/>
                  <a:gd name="connsiteY1069" fmla="*/ 11588 h 601986"/>
                  <a:gd name="connsiteX1070" fmla="*/ 384410 w 636190"/>
                  <a:gd name="connsiteY1070" fmla="*/ 11403 h 601986"/>
                  <a:gd name="connsiteX1071" fmla="*/ 386578 w 636190"/>
                  <a:gd name="connsiteY1071" fmla="*/ 10959 h 601986"/>
                  <a:gd name="connsiteX1072" fmla="*/ 389704 w 636190"/>
                  <a:gd name="connsiteY1072" fmla="*/ 10336 h 601986"/>
                  <a:gd name="connsiteX1073" fmla="*/ 391743 w 636190"/>
                  <a:gd name="connsiteY1073" fmla="*/ 9933 h 601986"/>
                  <a:gd name="connsiteX1074" fmla="*/ 407148 w 636190"/>
                  <a:gd name="connsiteY1074" fmla="*/ 6827 h 601986"/>
                  <a:gd name="connsiteX1075" fmla="*/ 408352 w 636190"/>
                  <a:gd name="connsiteY1075" fmla="*/ 6588 h 601986"/>
                  <a:gd name="connsiteX1076" fmla="*/ 414577 w 636190"/>
                  <a:gd name="connsiteY1076" fmla="*/ 5370 h 601986"/>
                  <a:gd name="connsiteX1077" fmla="*/ 415706 w 636190"/>
                  <a:gd name="connsiteY1077" fmla="*/ 5131 h 601986"/>
                  <a:gd name="connsiteX1078" fmla="*/ 415255 w 636190"/>
                  <a:gd name="connsiteY1078" fmla="*/ 11068 h 601986"/>
                  <a:gd name="connsiteX1079" fmla="*/ 415248 w 636190"/>
                  <a:gd name="connsiteY1079" fmla="*/ 11150 h 601986"/>
                  <a:gd name="connsiteX1080" fmla="*/ 420631 w 636190"/>
                  <a:gd name="connsiteY1080" fmla="*/ 11479 h 601986"/>
                  <a:gd name="connsiteX1081" fmla="*/ 423915 w 636190"/>
                  <a:gd name="connsiteY1081" fmla="*/ 11390 h 601986"/>
                  <a:gd name="connsiteX1082" fmla="*/ 424770 w 636190"/>
                  <a:gd name="connsiteY1082" fmla="*/ 11356 h 601986"/>
                  <a:gd name="connsiteX1083" fmla="*/ 424982 w 636190"/>
                  <a:gd name="connsiteY1083" fmla="*/ 14728 h 601986"/>
                  <a:gd name="connsiteX1084" fmla="*/ 425016 w 636190"/>
                  <a:gd name="connsiteY1084" fmla="*/ 16726 h 601986"/>
                  <a:gd name="connsiteX1085" fmla="*/ 426740 w 636190"/>
                  <a:gd name="connsiteY1085" fmla="*/ 16822 h 601986"/>
                  <a:gd name="connsiteX1086" fmla="*/ 428786 w 636190"/>
                  <a:gd name="connsiteY1086" fmla="*/ 16890 h 601986"/>
                  <a:gd name="connsiteX1087" fmla="*/ 428416 w 636190"/>
                  <a:gd name="connsiteY1087" fmla="*/ 20016 h 601986"/>
                  <a:gd name="connsiteX1088" fmla="*/ 431241 w 636190"/>
                  <a:gd name="connsiteY1088" fmla="*/ 20201 h 601986"/>
                  <a:gd name="connsiteX1089" fmla="*/ 434019 w 636190"/>
                  <a:gd name="connsiteY1089" fmla="*/ 20399 h 601986"/>
                  <a:gd name="connsiteX1090" fmla="*/ 433704 w 636190"/>
                  <a:gd name="connsiteY1090" fmla="*/ 21206 h 601986"/>
                  <a:gd name="connsiteX1091" fmla="*/ 433909 w 636190"/>
                  <a:gd name="connsiteY1091" fmla="*/ 21234 h 601986"/>
                  <a:gd name="connsiteX1092" fmla="*/ 435996 w 636190"/>
                  <a:gd name="connsiteY1092" fmla="*/ 21473 h 601986"/>
                  <a:gd name="connsiteX1093" fmla="*/ 438965 w 636190"/>
                  <a:gd name="connsiteY1093" fmla="*/ 21815 h 601986"/>
                  <a:gd name="connsiteX1094" fmla="*/ 441468 w 636190"/>
                  <a:gd name="connsiteY1094" fmla="*/ 22096 h 601986"/>
                  <a:gd name="connsiteX1095" fmla="*/ 444000 w 636190"/>
                  <a:gd name="connsiteY1095" fmla="*/ 22390 h 601986"/>
                  <a:gd name="connsiteX1096" fmla="*/ 445669 w 636190"/>
                  <a:gd name="connsiteY1096" fmla="*/ 22698 h 601986"/>
                  <a:gd name="connsiteX1097" fmla="*/ 444827 w 636190"/>
                  <a:gd name="connsiteY1097" fmla="*/ 26125 h 601986"/>
                  <a:gd name="connsiteX1098" fmla="*/ 441332 w 636190"/>
                  <a:gd name="connsiteY1098" fmla="*/ 29689 h 601986"/>
                  <a:gd name="connsiteX1099" fmla="*/ 439820 w 636190"/>
                  <a:gd name="connsiteY1099" fmla="*/ 37563 h 601986"/>
                  <a:gd name="connsiteX1100" fmla="*/ 441927 w 636190"/>
                  <a:gd name="connsiteY1100" fmla="*/ 42166 h 601986"/>
                  <a:gd name="connsiteX1101" fmla="*/ 446086 w 636190"/>
                  <a:gd name="connsiteY1101" fmla="*/ 48501 h 601986"/>
                  <a:gd name="connsiteX1102" fmla="*/ 453009 w 636190"/>
                  <a:gd name="connsiteY1102" fmla="*/ 50204 h 601986"/>
                  <a:gd name="connsiteX1103" fmla="*/ 463112 w 636190"/>
                  <a:gd name="connsiteY1103" fmla="*/ 49062 h 601986"/>
                  <a:gd name="connsiteX1104" fmla="*/ 466068 w 636190"/>
                  <a:gd name="connsiteY1104" fmla="*/ 48214 h 601986"/>
                  <a:gd name="connsiteX1105" fmla="*/ 466020 w 636190"/>
                  <a:gd name="connsiteY1105" fmla="*/ 48303 h 601986"/>
                  <a:gd name="connsiteX1106" fmla="*/ 466095 w 636190"/>
                  <a:gd name="connsiteY1106" fmla="*/ 49329 h 601986"/>
                  <a:gd name="connsiteX1107" fmla="*/ 465787 w 636190"/>
                  <a:gd name="connsiteY1107" fmla="*/ 49726 h 601986"/>
                  <a:gd name="connsiteX1108" fmla="*/ 465418 w 636190"/>
                  <a:gd name="connsiteY1108" fmla="*/ 50396 h 601986"/>
                  <a:gd name="connsiteX1109" fmla="*/ 464679 w 636190"/>
                  <a:gd name="connsiteY1109" fmla="*/ 52400 h 601986"/>
                  <a:gd name="connsiteX1110" fmla="*/ 463277 w 636190"/>
                  <a:gd name="connsiteY1110" fmla="*/ 53399 h 601986"/>
                  <a:gd name="connsiteX1111" fmla="*/ 462134 w 636190"/>
                  <a:gd name="connsiteY1111" fmla="*/ 54452 h 601986"/>
                  <a:gd name="connsiteX1112" fmla="*/ 462004 w 636190"/>
                  <a:gd name="connsiteY1112" fmla="*/ 56806 h 601986"/>
                  <a:gd name="connsiteX1113" fmla="*/ 461799 w 636190"/>
                  <a:gd name="connsiteY1113" fmla="*/ 58735 h 601986"/>
                  <a:gd name="connsiteX1114" fmla="*/ 461628 w 636190"/>
                  <a:gd name="connsiteY1114" fmla="*/ 60664 h 601986"/>
                  <a:gd name="connsiteX1115" fmla="*/ 461443 w 636190"/>
                  <a:gd name="connsiteY1115" fmla="*/ 62743 h 601986"/>
                  <a:gd name="connsiteX1116" fmla="*/ 464597 w 636190"/>
                  <a:gd name="connsiteY1116" fmla="*/ 63311 h 601986"/>
                  <a:gd name="connsiteX1117" fmla="*/ 464570 w 636190"/>
                  <a:gd name="connsiteY1117" fmla="*/ 63776 h 601986"/>
                  <a:gd name="connsiteX1118" fmla="*/ 469967 w 636190"/>
                  <a:gd name="connsiteY1118" fmla="*/ 64796 h 601986"/>
                  <a:gd name="connsiteX1119" fmla="*/ 469461 w 636190"/>
                  <a:gd name="connsiteY1119" fmla="*/ 66253 h 601986"/>
                  <a:gd name="connsiteX1120" fmla="*/ 468667 w 636190"/>
                  <a:gd name="connsiteY1120" fmla="*/ 68503 h 601986"/>
                  <a:gd name="connsiteX1121" fmla="*/ 467894 w 636190"/>
                  <a:gd name="connsiteY1121" fmla="*/ 70604 h 601986"/>
                  <a:gd name="connsiteX1122" fmla="*/ 465780 w 636190"/>
                  <a:gd name="connsiteY1122" fmla="*/ 75720 h 601986"/>
                  <a:gd name="connsiteX1123" fmla="*/ 465206 w 636190"/>
                  <a:gd name="connsiteY1123" fmla="*/ 77034 h 601986"/>
                  <a:gd name="connsiteX1124" fmla="*/ 465014 w 636190"/>
                  <a:gd name="connsiteY1124" fmla="*/ 77000 h 601986"/>
                  <a:gd name="connsiteX1125" fmla="*/ 464180 w 636190"/>
                  <a:gd name="connsiteY1125" fmla="*/ 79250 h 601986"/>
                  <a:gd name="connsiteX1126" fmla="*/ 463803 w 636190"/>
                  <a:gd name="connsiteY1126" fmla="*/ 80310 h 601986"/>
                  <a:gd name="connsiteX1127" fmla="*/ 463359 w 636190"/>
                  <a:gd name="connsiteY1127" fmla="*/ 81515 h 601986"/>
                  <a:gd name="connsiteX1128" fmla="*/ 462627 w 636190"/>
                  <a:gd name="connsiteY1128" fmla="*/ 83963 h 601986"/>
                  <a:gd name="connsiteX1129" fmla="*/ 462039 w 636190"/>
                  <a:gd name="connsiteY1129" fmla="*/ 85776 h 601986"/>
                  <a:gd name="connsiteX1130" fmla="*/ 461785 w 636190"/>
                  <a:gd name="connsiteY1130" fmla="*/ 86631 h 601986"/>
                  <a:gd name="connsiteX1131" fmla="*/ 461485 w 636190"/>
                  <a:gd name="connsiteY1131" fmla="*/ 87603 h 601986"/>
                  <a:gd name="connsiteX1132" fmla="*/ 460705 w 636190"/>
                  <a:gd name="connsiteY1132" fmla="*/ 89847 h 601986"/>
                  <a:gd name="connsiteX1133" fmla="*/ 460144 w 636190"/>
                  <a:gd name="connsiteY1133" fmla="*/ 91201 h 601986"/>
                  <a:gd name="connsiteX1134" fmla="*/ 460075 w 636190"/>
                  <a:gd name="connsiteY1134" fmla="*/ 91358 h 601986"/>
                  <a:gd name="connsiteX1135" fmla="*/ 459918 w 636190"/>
                  <a:gd name="connsiteY1135" fmla="*/ 92090 h 601986"/>
                  <a:gd name="connsiteX1136" fmla="*/ 461019 w 636190"/>
                  <a:gd name="connsiteY1136" fmla="*/ 91960 h 601986"/>
                  <a:gd name="connsiteX1137" fmla="*/ 465021 w 636190"/>
                  <a:gd name="connsiteY1137" fmla="*/ 91666 h 601986"/>
                  <a:gd name="connsiteX1138" fmla="*/ 467983 w 636190"/>
                  <a:gd name="connsiteY1138" fmla="*/ 91406 h 601986"/>
                  <a:gd name="connsiteX1139" fmla="*/ 470090 w 636190"/>
                  <a:gd name="connsiteY1139" fmla="*/ 91221 h 601986"/>
                  <a:gd name="connsiteX1140" fmla="*/ 470001 w 636190"/>
                  <a:gd name="connsiteY1140" fmla="*/ 89648 h 601986"/>
                  <a:gd name="connsiteX1141" fmla="*/ 473483 w 636190"/>
                  <a:gd name="connsiteY1141" fmla="*/ 89039 h 601986"/>
                  <a:gd name="connsiteX1142" fmla="*/ 475180 w 636190"/>
                  <a:gd name="connsiteY1142" fmla="*/ 88711 h 601986"/>
                  <a:gd name="connsiteX1143" fmla="*/ 479195 w 636190"/>
                  <a:gd name="connsiteY1143" fmla="*/ 87904 h 601986"/>
                  <a:gd name="connsiteX1144" fmla="*/ 479496 w 636190"/>
                  <a:gd name="connsiteY1144" fmla="*/ 90257 h 601986"/>
                  <a:gd name="connsiteX1145" fmla="*/ 479948 w 636190"/>
                  <a:gd name="connsiteY1145" fmla="*/ 91995 h 601986"/>
                  <a:gd name="connsiteX1146" fmla="*/ 478607 w 636190"/>
                  <a:gd name="connsiteY1146" fmla="*/ 92473 h 601986"/>
                  <a:gd name="connsiteX1147" fmla="*/ 479428 w 636190"/>
                  <a:gd name="connsiteY1147" fmla="*/ 95675 h 601986"/>
                  <a:gd name="connsiteX1148" fmla="*/ 479038 w 636190"/>
                  <a:gd name="connsiteY1148" fmla="*/ 95832 h 601986"/>
                  <a:gd name="connsiteX1149" fmla="*/ 479633 w 636190"/>
                  <a:gd name="connsiteY1149" fmla="*/ 97823 h 601986"/>
                  <a:gd name="connsiteX1150" fmla="*/ 480125 w 636190"/>
                  <a:gd name="connsiteY1150" fmla="*/ 99485 h 601986"/>
                  <a:gd name="connsiteX1151" fmla="*/ 480379 w 636190"/>
                  <a:gd name="connsiteY1151" fmla="*/ 102434 h 601986"/>
                  <a:gd name="connsiteX1152" fmla="*/ 480392 w 636190"/>
                  <a:gd name="connsiteY1152" fmla="*/ 102536 h 601986"/>
                  <a:gd name="connsiteX1153" fmla="*/ 480625 w 636190"/>
                  <a:gd name="connsiteY1153" fmla="*/ 103897 h 601986"/>
                  <a:gd name="connsiteX1154" fmla="*/ 480666 w 636190"/>
                  <a:gd name="connsiteY1154" fmla="*/ 104151 h 601986"/>
                  <a:gd name="connsiteX1155" fmla="*/ 480953 w 636190"/>
                  <a:gd name="connsiteY1155" fmla="*/ 105656 h 601986"/>
                  <a:gd name="connsiteX1156" fmla="*/ 481261 w 636190"/>
                  <a:gd name="connsiteY1156" fmla="*/ 106825 h 601986"/>
                  <a:gd name="connsiteX1157" fmla="*/ 481740 w 636190"/>
                  <a:gd name="connsiteY1157" fmla="*/ 108652 h 601986"/>
                  <a:gd name="connsiteX1158" fmla="*/ 481822 w 636190"/>
                  <a:gd name="connsiteY1158" fmla="*/ 108919 h 601986"/>
                  <a:gd name="connsiteX1159" fmla="*/ 482766 w 636190"/>
                  <a:gd name="connsiteY1159" fmla="*/ 111846 h 601986"/>
                  <a:gd name="connsiteX1160" fmla="*/ 482848 w 636190"/>
                  <a:gd name="connsiteY1160" fmla="*/ 112113 h 601986"/>
                  <a:gd name="connsiteX1161" fmla="*/ 483765 w 636190"/>
                  <a:gd name="connsiteY1161" fmla="*/ 115376 h 601986"/>
                  <a:gd name="connsiteX1162" fmla="*/ 483840 w 636190"/>
                  <a:gd name="connsiteY1162" fmla="*/ 115794 h 601986"/>
                  <a:gd name="connsiteX1163" fmla="*/ 484203 w 636190"/>
                  <a:gd name="connsiteY1163" fmla="*/ 117771 h 601986"/>
                  <a:gd name="connsiteX1164" fmla="*/ 484251 w 636190"/>
                  <a:gd name="connsiteY1164" fmla="*/ 118044 h 601986"/>
                  <a:gd name="connsiteX1165" fmla="*/ 484285 w 636190"/>
                  <a:gd name="connsiteY1165" fmla="*/ 118161 h 601986"/>
                  <a:gd name="connsiteX1166" fmla="*/ 484422 w 636190"/>
                  <a:gd name="connsiteY1166" fmla="*/ 118995 h 601986"/>
                  <a:gd name="connsiteX1167" fmla="*/ 484805 w 636190"/>
                  <a:gd name="connsiteY1167" fmla="*/ 121998 h 601986"/>
                  <a:gd name="connsiteX1168" fmla="*/ 485448 w 636190"/>
                  <a:gd name="connsiteY1168" fmla="*/ 128640 h 601986"/>
                  <a:gd name="connsiteX1169" fmla="*/ 485831 w 636190"/>
                  <a:gd name="connsiteY1169" fmla="*/ 131993 h 601986"/>
                  <a:gd name="connsiteX1170" fmla="*/ 486207 w 636190"/>
                  <a:gd name="connsiteY1170" fmla="*/ 135331 h 601986"/>
                  <a:gd name="connsiteX1171" fmla="*/ 486700 w 636190"/>
                  <a:gd name="connsiteY1171" fmla="*/ 138696 h 601986"/>
                  <a:gd name="connsiteX1172" fmla="*/ 486775 w 636190"/>
                  <a:gd name="connsiteY1172" fmla="*/ 139093 h 601986"/>
                  <a:gd name="connsiteX1173" fmla="*/ 487110 w 636190"/>
                  <a:gd name="connsiteY1173" fmla="*/ 142042 h 601986"/>
                  <a:gd name="connsiteX1174" fmla="*/ 487308 w 636190"/>
                  <a:gd name="connsiteY1174" fmla="*/ 143690 h 601986"/>
                  <a:gd name="connsiteX1175" fmla="*/ 487767 w 636190"/>
                  <a:gd name="connsiteY1175" fmla="*/ 146071 h 601986"/>
                  <a:gd name="connsiteX1176" fmla="*/ 488581 w 636190"/>
                  <a:gd name="connsiteY1176" fmla="*/ 146078 h 601986"/>
                  <a:gd name="connsiteX1177" fmla="*/ 489265 w 636190"/>
                  <a:gd name="connsiteY1177" fmla="*/ 145770 h 601986"/>
                  <a:gd name="connsiteX1178" fmla="*/ 489573 w 636190"/>
                  <a:gd name="connsiteY1178" fmla="*/ 146502 h 601986"/>
                  <a:gd name="connsiteX1179" fmla="*/ 491132 w 636190"/>
                  <a:gd name="connsiteY1179" fmla="*/ 145722 h 601986"/>
                  <a:gd name="connsiteX1180" fmla="*/ 493164 w 636190"/>
                  <a:gd name="connsiteY1180" fmla="*/ 145086 h 601986"/>
                  <a:gd name="connsiteX1181" fmla="*/ 494560 w 636190"/>
                  <a:gd name="connsiteY1181" fmla="*/ 144696 h 601986"/>
                  <a:gd name="connsiteX1182" fmla="*/ 495982 w 636190"/>
                  <a:gd name="connsiteY1182" fmla="*/ 144456 h 601986"/>
                  <a:gd name="connsiteX1183" fmla="*/ 497392 w 636190"/>
                  <a:gd name="connsiteY1183" fmla="*/ 144320 h 601986"/>
                  <a:gd name="connsiteX1184" fmla="*/ 498828 w 636190"/>
                  <a:gd name="connsiteY1184" fmla="*/ 144148 h 601986"/>
                  <a:gd name="connsiteX1185" fmla="*/ 498828 w 636190"/>
                  <a:gd name="connsiteY1185" fmla="*/ 144155 h 601986"/>
                  <a:gd name="connsiteX1186" fmla="*/ 501455 w 636190"/>
                  <a:gd name="connsiteY1186" fmla="*/ 147706 h 601986"/>
                  <a:gd name="connsiteX1187" fmla="*/ 504615 w 636190"/>
                  <a:gd name="connsiteY1187" fmla="*/ 152994 h 601986"/>
                  <a:gd name="connsiteX1188" fmla="*/ 505368 w 636190"/>
                  <a:gd name="connsiteY1188" fmla="*/ 154115 h 601986"/>
                  <a:gd name="connsiteX1189" fmla="*/ 506497 w 636190"/>
                  <a:gd name="connsiteY1189" fmla="*/ 155203 h 601986"/>
                  <a:gd name="connsiteX1190" fmla="*/ 508043 w 636190"/>
                  <a:gd name="connsiteY1190" fmla="*/ 153801 h 601986"/>
                  <a:gd name="connsiteX1191" fmla="*/ 509438 w 636190"/>
                  <a:gd name="connsiteY1191" fmla="*/ 155039 h 601986"/>
                  <a:gd name="connsiteX1192" fmla="*/ 510300 w 636190"/>
                  <a:gd name="connsiteY1192" fmla="*/ 155928 h 601986"/>
                  <a:gd name="connsiteX1193" fmla="*/ 510909 w 636190"/>
                  <a:gd name="connsiteY1193" fmla="*/ 156818 h 601986"/>
                  <a:gd name="connsiteX1194" fmla="*/ 510519 w 636190"/>
                  <a:gd name="connsiteY1194" fmla="*/ 157043 h 601986"/>
                  <a:gd name="connsiteX1195" fmla="*/ 511661 w 636190"/>
                  <a:gd name="connsiteY1195" fmla="*/ 158979 h 601986"/>
                  <a:gd name="connsiteX1196" fmla="*/ 513084 w 636190"/>
                  <a:gd name="connsiteY1196" fmla="*/ 161237 h 601986"/>
                  <a:gd name="connsiteX1197" fmla="*/ 514022 w 636190"/>
                  <a:gd name="connsiteY1197" fmla="*/ 162666 h 601986"/>
                  <a:gd name="connsiteX1198" fmla="*/ 514719 w 636190"/>
                  <a:gd name="connsiteY1198" fmla="*/ 163604 h 601986"/>
                  <a:gd name="connsiteX1199" fmla="*/ 515499 w 636190"/>
                  <a:gd name="connsiteY1199" fmla="*/ 164596 h 601986"/>
                  <a:gd name="connsiteX1200" fmla="*/ 516840 w 636190"/>
                  <a:gd name="connsiteY1200" fmla="*/ 166347 h 601986"/>
                  <a:gd name="connsiteX1201" fmla="*/ 518016 w 636190"/>
                  <a:gd name="connsiteY1201" fmla="*/ 167907 h 601986"/>
                  <a:gd name="connsiteX1202" fmla="*/ 518188 w 636190"/>
                  <a:gd name="connsiteY1202" fmla="*/ 168139 h 601986"/>
                  <a:gd name="connsiteX1203" fmla="*/ 520322 w 636190"/>
                  <a:gd name="connsiteY1203" fmla="*/ 170745 h 601986"/>
                  <a:gd name="connsiteX1204" fmla="*/ 521765 w 636190"/>
                  <a:gd name="connsiteY1204" fmla="*/ 172640 h 601986"/>
                  <a:gd name="connsiteX1205" fmla="*/ 522935 w 636190"/>
                  <a:gd name="connsiteY1205" fmla="*/ 174241 h 601986"/>
                  <a:gd name="connsiteX1206" fmla="*/ 524132 w 636190"/>
                  <a:gd name="connsiteY1206" fmla="*/ 175842 h 601986"/>
                  <a:gd name="connsiteX1207" fmla="*/ 525671 w 636190"/>
                  <a:gd name="connsiteY1207" fmla="*/ 178181 h 601986"/>
                  <a:gd name="connsiteX1208" fmla="*/ 525842 w 636190"/>
                  <a:gd name="connsiteY1208" fmla="*/ 178441 h 601986"/>
                  <a:gd name="connsiteX1209" fmla="*/ 525938 w 636190"/>
                  <a:gd name="connsiteY1209" fmla="*/ 178592 h 601986"/>
                  <a:gd name="connsiteX1210" fmla="*/ 526048 w 636190"/>
                  <a:gd name="connsiteY1210" fmla="*/ 178770 h 601986"/>
                  <a:gd name="connsiteX1211" fmla="*/ 530378 w 636190"/>
                  <a:gd name="connsiteY1211" fmla="*/ 179967 h 601986"/>
                  <a:gd name="connsiteX1212" fmla="*/ 531103 w 636190"/>
                  <a:gd name="connsiteY1212" fmla="*/ 180158 h 601986"/>
                  <a:gd name="connsiteX1213" fmla="*/ 532088 w 636190"/>
                  <a:gd name="connsiteY1213" fmla="*/ 180295 h 601986"/>
                  <a:gd name="connsiteX1214" fmla="*/ 532587 w 636190"/>
                  <a:gd name="connsiteY1214" fmla="*/ 180329 h 601986"/>
                  <a:gd name="connsiteX1215" fmla="*/ 533053 w 636190"/>
                  <a:gd name="connsiteY1215" fmla="*/ 180343 h 601986"/>
                  <a:gd name="connsiteX1216" fmla="*/ 533552 w 636190"/>
                  <a:gd name="connsiteY1216" fmla="*/ 180329 h 601986"/>
                  <a:gd name="connsiteX1217" fmla="*/ 534421 w 636190"/>
                  <a:gd name="connsiteY1217" fmla="*/ 180227 h 601986"/>
                  <a:gd name="connsiteX1218" fmla="*/ 534468 w 636190"/>
                  <a:gd name="connsiteY1218" fmla="*/ 180514 h 601986"/>
                  <a:gd name="connsiteX1219" fmla="*/ 534722 w 636190"/>
                  <a:gd name="connsiteY1219" fmla="*/ 181834 h 601986"/>
                  <a:gd name="connsiteX1220" fmla="*/ 535351 w 636190"/>
                  <a:gd name="connsiteY1220" fmla="*/ 184228 h 601986"/>
                  <a:gd name="connsiteX1221" fmla="*/ 535460 w 636190"/>
                  <a:gd name="connsiteY1221" fmla="*/ 184577 h 601986"/>
                  <a:gd name="connsiteX1222" fmla="*/ 536630 w 636190"/>
                  <a:gd name="connsiteY1222" fmla="*/ 188278 h 601986"/>
                  <a:gd name="connsiteX1223" fmla="*/ 537130 w 636190"/>
                  <a:gd name="connsiteY1223" fmla="*/ 190173 h 601986"/>
                  <a:gd name="connsiteX1224" fmla="*/ 537335 w 636190"/>
                  <a:gd name="connsiteY1224" fmla="*/ 191124 h 601986"/>
                  <a:gd name="connsiteX1225" fmla="*/ 537800 w 636190"/>
                  <a:gd name="connsiteY1225" fmla="*/ 193997 h 601986"/>
                  <a:gd name="connsiteX1226" fmla="*/ 538122 w 636190"/>
                  <a:gd name="connsiteY1226" fmla="*/ 197199 h 601986"/>
                  <a:gd name="connsiteX1227" fmla="*/ 538333 w 636190"/>
                  <a:gd name="connsiteY1227" fmla="*/ 199901 h 601986"/>
                  <a:gd name="connsiteX1228" fmla="*/ 538710 w 636190"/>
                  <a:gd name="connsiteY1228" fmla="*/ 201987 h 601986"/>
                  <a:gd name="connsiteX1229" fmla="*/ 539237 w 636190"/>
                  <a:gd name="connsiteY1229" fmla="*/ 204730 h 601986"/>
                  <a:gd name="connsiteX1230" fmla="*/ 539408 w 636190"/>
                  <a:gd name="connsiteY1230" fmla="*/ 205284 h 601986"/>
                  <a:gd name="connsiteX1231" fmla="*/ 534174 w 636190"/>
                  <a:gd name="connsiteY1231" fmla="*/ 206919 h 601986"/>
                  <a:gd name="connsiteX1232" fmla="*/ 535064 w 636190"/>
                  <a:gd name="connsiteY1232" fmla="*/ 209662 h 601986"/>
                  <a:gd name="connsiteX1233" fmla="*/ 534366 w 636190"/>
                  <a:gd name="connsiteY1233" fmla="*/ 209881 h 601986"/>
                  <a:gd name="connsiteX1234" fmla="*/ 534277 w 636190"/>
                  <a:gd name="connsiteY1234" fmla="*/ 209649 h 601986"/>
                  <a:gd name="connsiteX1235" fmla="*/ 529591 w 636190"/>
                  <a:gd name="connsiteY1235" fmla="*/ 211126 h 601986"/>
                  <a:gd name="connsiteX1236" fmla="*/ 530679 w 636190"/>
                  <a:gd name="connsiteY1236" fmla="*/ 214704 h 601986"/>
                  <a:gd name="connsiteX1237" fmla="*/ 531862 w 636190"/>
                  <a:gd name="connsiteY1237" fmla="*/ 217577 h 601986"/>
                  <a:gd name="connsiteX1238" fmla="*/ 532731 w 636190"/>
                  <a:gd name="connsiteY1238" fmla="*/ 219718 h 601986"/>
                  <a:gd name="connsiteX1239" fmla="*/ 533531 w 636190"/>
                  <a:gd name="connsiteY1239" fmla="*/ 222119 h 601986"/>
                  <a:gd name="connsiteX1240" fmla="*/ 533552 w 636190"/>
                  <a:gd name="connsiteY1240" fmla="*/ 222202 h 601986"/>
                  <a:gd name="connsiteX1241" fmla="*/ 533566 w 636190"/>
                  <a:gd name="connsiteY1241" fmla="*/ 222297 h 601986"/>
                  <a:gd name="connsiteX1242" fmla="*/ 534434 w 636190"/>
                  <a:gd name="connsiteY1242" fmla="*/ 222031 h 601986"/>
                  <a:gd name="connsiteX1243" fmla="*/ 537164 w 636190"/>
                  <a:gd name="connsiteY1243" fmla="*/ 221189 h 601986"/>
                  <a:gd name="connsiteX1244" fmla="*/ 539969 w 636190"/>
                  <a:gd name="connsiteY1244" fmla="*/ 220484 h 601986"/>
                  <a:gd name="connsiteX1245" fmla="*/ 542712 w 636190"/>
                  <a:gd name="connsiteY1245" fmla="*/ 220040 h 601986"/>
                  <a:gd name="connsiteX1246" fmla="*/ 545448 w 636190"/>
                  <a:gd name="connsiteY1246" fmla="*/ 219568 h 601986"/>
                  <a:gd name="connsiteX1247" fmla="*/ 548342 w 636190"/>
                  <a:gd name="connsiteY1247" fmla="*/ 219212 h 601986"/>
                  <a:gd name="connsiteX1248" fmla="*/ 550784 w 636190"/>
                  <a:gd name="connsiteY1248" fmla="*/ 218850 h 601986"/>
                  <a:gd name="connsiteX1249" fmla="*/ 553862 w 636190"/>
                  <a:gd name="connsiteY1249" fmla="*/ 217995 h 601986"/>
                  <a:gd name="connsiteX1250" fmla="*/ 557105 w 636190"/>
                  <a:gd name="connsiteY1250" fmla="*/ 217201 h 601986"/>
                  <a:gd name="connsiteX1251" fmla="*/ 564452 w 636190"/>
                  <a:gd name="connsiteY1251" fmla="*/ 215976 h 601986"/>
                  <a:gd name="connsiteX1252" fmla="*/ 565649 w 636190"/>
                  <a:gd name="connsiteY1252" fmla="*/ 215751 h 601986"/>
                  <a:gd name="connsiteX1253" fmla="*/ 565211 w 636190"/>
                  <a:gd name="connsiteY1253" fmla="*/ 212488 h 601986"/>
                  <a:gd name="connsiteX1254" fmla="*/ 564889 w 636190"/>
                  <a:gd name="connsiteY1254" fmla="*/ 209956 h 601986"/>
                  <a:gd name="connsiteX1255" fmla="*/ 564664 w 636190"/>
                  <a:gd name="connsiteY1255" fmla="*/ 207788 h 601986"/>
                  <a:gd name="connsiteX1256" fmla="*/ 564404 w 636190"/>
                  <a:gd name="connsiteY1256" fmla="*/ 205496 h 601986"/>
                  <a:gd name="connsiteX1257" fmla="*/ 575376 w 636190"/>
                  <a:gd name="connsiteY1257" fmla="*/ 203246 h 601986"/>
                  <a:gd name="connsiteX1258" fmla="*/ 576717 w 636190"/>
                  <a:gd name="connsiteY1258" fmla="*/ 202986 h 601986"/>
                  <a:gd name="connsiteX1259" fmla="*/ 578126 w 636190"/>
                  <a:gd name="connsiteY1259" fmla="*/ 202699 h 601986"/>
                  <a:gd name="connsiteX1260" fmla="*/ 583845 w 636190"/>
                  <a:gd name="connsiteY1260" fmla="*/ 201522 h 601986"/>
                  <a:gd name="connsiteX1261" fmla="*/ 584057 w 636190"/>
                  <a:gd name="connsiteY1261" fmla="*/ 201467 h 601986"/>
                  <a:gd name="connsiteX1262" fmla="*/ 583175 w 636190"/>
                  <a:gd name="connsiteY1262" fmla="*/ 199244 h 601986"/>
                  <a:gd name="connsiteX1263" fmla="*/ 583072 w 636190"/>
                  <a:gd name="connsiteY1263" fmla="*/ 198998 h 601986"/>
                  <a:gd name="connsiteX1264" fmla="*/ 582812 w 636190"/>
                  <a:gd name="connsiteY1264" fmla="*/ 198423 h 601986"/>
                  <a:gd name="connsiteX1265" fmla="*/ 582381 w 636190"/>
                  <a:gd name="connsiteY1265" fmla="*/ 197643 h 601986"/>
                  <a:gd name="connsiteX1266" fmla="*/ 582026 w 636190"/>
                  <a:gd name="connsiteY1266" fmla="*/ 197199 h 601986"/>
                  <a:gd name="connsiteX1267" fmla="*/ 581629 w 636190"/>
                  <a:gd name="connsiteY1267" fmla="*/ 196768 h 601986"/>
                  <a:gd name="connsiteX1268" fmla="*/ 581082 w 636190"/>
                  <a:gd name="connsiteY1268" fmla="*/ 196275 h 601986"/>
                  <a:gd name="connsiteX1269" fmla="*/ 580719 w 636190"/>
                  <a:gd name="connsiteY1269" fmla="*/ 196029 h 601986"/>
                  <a:gd name="connsiteX1270" fmla="*/ 580295 w 636190"/>
                  <a:gd name="connsiteY1270" fmla="*/ 195735 h 601986"/>
                  <a:gd name="connsiteX1271" fmla="*/ 579816 w 636190"/>
                  <a:gd name="connsiteY1271" fmla="*/ 195495 h 601986"/>
                  <a:gd name="connsiteX1272" fmla="*/ 579269 w 636190"/>
                  <a:gd name="connsiteY1272" fmla="*/ 195263 h 601986"/>
                  <a:gd name="connsiteX1273" fmla="*/ 578373 w 636190"/>
                  <a:gd name="connsiteY1273" fmla="*/ 194921 h 601986"/>
                  <a:gd name="connsiteX1274" fmla="*/ 577326 w 636190"/>
                  <a:gd name="connsiteY1274" fmla="*/ 194531 h 601986"/>
                  <a:gd name="connsiteX1275" fmla="*/ 576854 w 636190"/>
                  <a:gd name="connsiteY1275" fmla="*/ 194346 h 601986"/>
                  <a:gd name="connsiteX1276" fmla="*/ 575718 w 636190"/>
                  <a:gd name="connsiteY1276" fmla="*/ 193901 h 601986"/>
                  <a:gd name="connsiteX1277" fmla="*/ 574938 w 636190"/>
                  <a:gd name="connsiteY1277" fmla="*/ 193587 h 601986"/>
                  <a:gd name="connsiteX1278" fmla="*/ 574234 w 636190"/>
                  <a:gd name="connsiteY1278" fmla="*/ 193272 h 601986"/>
                  <a:gd name="connsiteX1279" fmla="*/ 574343 w 636190"/>
                  <a:gd name="connsiteY1279" fmla="*/ 193087 h 601986"/>
                  <a:gd name="connsiteX1280" fmla="*/ 574569 w 636190"/>
                  <a:gd name="connsiteY1280" fmla="*/ 193039 h 601986"/>
                  <a:gd name="connsiteX1281" fmla="*/ 574891 w 636190"/>
                  <a:gd name="connsiteY1281" fmla="*/ 193005 h 601986"/>
                  <a:gd name="connsiteX1282" fmla="*/ 576197 w 636190"/>
                  <a:gd name="connsiteY1282" fmla="*/ 192916 h 601986"/>
                  <a:gd name="connsiteX1283" fmla="*/ 578414 w 636190"/>
                  <a:gd name="connsiteY1283" fmla="*/ 192520 h 601986"/>
                  <a:gd name="connsiteX1284" fmla="*/ 578715 w 636190"/>
                  <a:gd name="connsiteY1284" fmla="*/ 192478 h 601986"/>
                  <a:gd name="connsiteX1285" fmla="*/ 579159 w 636190"/>
                  <a:gd name="connsiteY1285" fmla="*/ 192848 h 601986"/>
                  <a:gd name="connsiteX1286" fmla="*/ 580090 w 636190"/>
                  <a:gd name="connsiteY1286" fmla="*/ 193279 h 601986"/>
                  <a:gd name="connsiteX1287" fmla="*/ 582655 w 636190"/>
                  <a:gd name="connsiteY1287" fmla="*/ 193778 h 601986"/>
                  <a:gd name="connsiteX1288" fmla="*/ 585384 w 636190"/>
                  <a:gd name="connsiteY1288" fmla="*/ 194373 h 601986"/>
                  <a:gd name="connsiteX1289" fmla="*/ 588264 w 636190"/>
                  <a:gd name="connsiteY1289" fmla="*/ 194510 h 601986"/>
                  <a:gd name="connsiteX1290" fmla="*/ 589940 w 636190"/>
                  <a:gd name="connsiteY1290" fmla="*/ 194428 h 601986"/>
                  <a:gd name="connsiteX1291" fmla="*/ 591165 w 636190"/>
                  <a:gd name="connsiteY1291" fmla="*/ 194291 h 601986"/>
                  <a:gd name="connsiteX1292" fmla="*/ 591979 w 636190"/>
                  <a:gd name="connsiteY1292" fmla="*/ 195126 h 601986"/>
                  <a:gd name="connsiteX1293" fmla="*/ 593675 w 636190"/>
                  <a:gd name="connsiteY1293" fmla="*/ 194982 h 601986"/>
                  <a:gd name="connsiteX1294" fmla="*/ 596480 w 636190"/>
                  <a:gd name="connsiteY1294" fmla="*/ 194366 h 601986"/>
                  <a:gd name="connsiteX1295" fmla="*/ 599866 w 636190"/>
                  <a:gd name="connsiteY1295" fmla="*/ 194182 h 601986"/>
                  <a:gd name="connsiteX1296" fmla="*/ 601843 w 636190"/>
                  <a:gd name="connsiteY1296" fmla="*/ 194134 h 601986"/>
                  <a:gd name="connsiteX1297" fmla="*/ 603389 w 636190"/>
                  <a:gd name="connsiteY1297" fmla="*/ 194100 h 601986"/>
                  <a:gd name="connsiteX1298" fmla="*/ 609183 w 636190"/>
                  <a:gd name="connsiteY1298" fmla="*/ 194195 h 601986"/>
                  <a:gd name="connsiteX1299" fmla="*/ 612310 w 636190"/>
                  <a:gd name="connsiteY1299" fmla="*/ 194038 h 601986"/>
                  <a:gd name="connsiteX1300" fmla="*/ 615470 w 636190"/>
                  <a:gd name="connsiteY1300" fmla="*/ 193799 h 601986"/>
                  <a:gd name="connsiteX1301" fmla="*/ 616907 w 636190"/>
                  <a:gd name="connsiteY1301" fmla="*/ 193682 h 601986"/>
                  <a:gd name="connsiteX1302" fmla="*/ 623795 w 636190"/>
                  <a:gd name="connsiteY1302" fmla="*/ 193402 h 601986"/>
                  <a:gd name="connsiteX1303" fmla="*/ 624062 w 636190"/>
                  <a:gd name="connsiteY1303" fmla="*/ 192622 h 601986"/>
                  <a:gd name="connsiteX1304" fmla="*/ 624459 w 636190"/>
                  <a:gd name="connsiteY1304" fmla="*/ 191425 h 601986"/>
                  <a:gd name="connsiteX1305" fmla="*/ 624924 w 636190"/>
                  <a:gd name="connsiteY1305" fmla="*/ 190023 h 601986"/>
                  <a:gd name="connsiteX1306" fmla="*/ 625026 w 636190"/>
                  <a:gd name="connsiteY1306" fmla="*/ 189722 h 601986"/>
                  <a:gd name="connsiteX1307" fmla="*/ 626443 w 636190"/>
                  <a:gd name="connsiteY1307" fmla="*/ 189906 h 601986"/>
                  <a:gd name="connsiteX1308" fmla="*/ 629042 w 636190"/>
                  <a:gd name="connsiteY1308" fmla="*/ 190221 h 601986"/>
                  <a:gd name="connsiteX1309" fmla="*/ 631170 w 636190"/>
                  <a:gd name="connsiteY1309" fmla="*/ 190481 h 601986"/>
                  <a:gd name="connsiteX1310" fmla="*/ 631142 w 636190"/>
                  <a:gd name="connsiteY1310" fmla="*/ 190693 h 601986"/>
                  <a:gd name="connsiteX1311" fmla="*/ 630821 w 636190"/>
                  <a:gd name="connsiteY1311" fmla="*/ 193224 h 601986"/>
                  <a:gd name="connsiteX1312" fmla="*/ 630465 w 636190"/>
                  <a:gd name="connsiteY1312" fmla="*/ 196022 h 601986"/>
                  <a:gd name="connsiteX1313" fmla="*/ 629767 w 636190"/>
                  <a:gd name="connsiteY1313" fmla="*/ 201570 h 601986"/>
                  <a:gd name="connsiteX1314" fmla="*/ 629412 w 636190"/>
                  <a:gd name="connsiteY1314" fmla="*/ 204354 h 601986"/>
                  <a:gd name="connsiteX1315" fmla="*/ 629329 w 636190"/>
                  <a:gd name="connsiteY1315" fmla="*/ 205004 h 601986"/>
                  <a:gd name="connsiteX1316" fmla="*/ 629049 w 636190"/>
                  <a:gd name="connsiteY1316" fmla="*/ 207145 h 601986"/>
                  <a:gd name="connsiteX1317" fmla="*/ 628317 w 636190"/>
                  <a:gd name="connsiteY1317" fmla="*/ 212720 h 601986"/>
                  <a:gd name="connsiteX1318" fmla="*/ 627968 w 636190"/>
                  <a:gd name="connsiteY1318" fmla="*/ 215511 h 601986"/>
                  <a:gd name="connsiteX1319" fmla="*/ 627578 w 636190"/>
                  <a:gd name="connsiteY1319" fmla="*/ 218603 h 601986"/>
                  <a:gd name="connsiteX1320" fmla="*/ 626169 w 636190"/>
                  <a:gd name="connsiteY1320" fmla="*/ 218768 h 601986"/>
                  <a:gd name="connsiteX1321" fmla="*/ 623864 w 636190"/>
                  <a:gd name="connsiteY1321" fmla="*/ 219048 h 601986"/>
                  <a:gd name="connsiteX1322" fmla="*/ 621818 w 636190"/>
                  <a:gd name="connsiteY1322" fmla="*/ 218925 h 601986"/>
                  <a:gd name="connsiteX1323" fmla="*/ 621538 w 636190"/>
                  <a:gd name="connsiteY1323" fmla="*/ 218904 h 601986"/>
                  <a:gd name="connsiteX1324" fmla="*/ 621291 w 636190"/>
                  <a:gd name="connsiteY1324" fmla="*/ 218884 h 601986"/>
                  <a:gd name="connsiteX1325" fmla="*/ 619410 w 636190"/>
                  <a:gd name="connsiteY1325" fmla="*/ 218610 h 601986"/>
                  <a:gd name="connsiteX1326" fmla="*/ 616633 w 636190"/>
                  <a:gd name="connsiteY1326" fmla="*/ 218207 h 601986"/>
                  <a:gd name="connsiteX1327" fmla="*/ 614724 w 636190"/>
                  <a:gd name="connsiteY1327" fmla="*/ 217297 h 601986"/>
                  <a:gd name="connsiteX1328" fmla="*/ 614587 w 636190"/>
                  <a:gd name="connsiteY1328" fmla="*/ 217577 h 601986"/>
                  <a:gd name="connsiteX1329" fmla="*/ 614334 w 636190"/>
                  <a:gd name="connsiteY1329" fmla="*/ 217509 h 601986"/>
                  <a:gd name="connsiteX1330" fmla="*/ 614061 w 636190"/>
                  <a:gd name="connsiteY1330" fmla="*/ 217522 h 601986"/>
                  <a:gd name="connsiteX1331" fmla="*/ 613705 w 636190"/>
                  <a:gd name="connsiteY1331" fmla="*/ 217625 h 601986"/>
                  <a:gd name="connsiteX1332" fmla="*/ 613568 w 636190"/>
                  <a:gd name="connsiteY1332" fmla="*/ 217721 h 601986"/>
                  <a:gd name="connsiteX1333" fmla="*/ 613425 w 636190"/>
                  <a:gd name="connsiteY1333" fmla="*/ 217844 h 601986"/>
                  <a:gd name="connsiteX1334" fmla="*/ 613322 w 636190"/>
                  <a:gd name="connsiteY1334" fmla="*/ 217899 h 601986"/>
                  <a:gd name="connsiteX1335" fmla="*/ 613144 w 636190"/>
                  <a:gd name="connsiteY1335" fmla="*/ 218008 h 601986"/>
                  <a:gd name="connsiteX1336" fmla="*/ 612898 w 636190"/>
                  <a:gd name="connsiteY1336" fmla="*/ 218138 h 601986"/>
                  <a:gd name="connsiteX1337" fmla="*/ 612994 w 636190"/>
                  <a:gd name="connsiteY1337" fmla="*/ 226087 h 601986"/>
                  <a:gd name="connsiteX1338" fmla="*/ 613028 w 636190"/>
                  <a:gd name="connsiteY1338" fmla="*/ 228208 h 601986"/>
                  <a:gd name="connsiteX1339" fmla="*/ 613035 w 636190"/>
                  <a:gd name="connsiteY1339" fmla="*/ 228741 h 601986"/>
                  <a:gd name="connsiteX1340" fmla="*/ 613048 w 636190"/>
                  <a:gd name="connsiteY1340" fmla="*/ 229637 h 601986"/>
                  <a:gd name="connsiteX1341" fmla="*/ 613103 w 636190"/>
                  <a:gd name="connsiteY1341" fmla="*/ 233427 h 601986"/>
                  <a:gd name="connsiteX1342" fmla="*/ 613151 w 636190"/>
                  <a:gd name="connsiteY1342" fmla="*/ 236745 h 601986"/>
                  <a:gd name="connsiteX1343" fmla="*/ 612741 w 636190"/>
                  <a:gd name="connsiteY1343" fmla="*/ 236902 h 601986"/>
                  <a:gd name="connsiteX1344" fmla="*/ 612686 w 636190"/>
                  <a:gd name="connsiteY1344" fmla="*/ 237258 h 601986"/>
                  <a:gd name="connsiteX1345" fmla="*/ 612768 w 636190"/>
                  <a:gd name="connsiteY1345" fmla="*/ 240035 h 601986"/>
                  <a:gd name="connsiteX1346" fmla="*/ 613035 w 636190"/>
                  <a:gd name="connsiteY1346" fmla="*/ 240179 h 601986"/>
                  <a:gd name="connsiteX1347" fmla="*/ 614355 w 636190"/>
                  <a:gd name="connsiteY1347" fmla="*/ 240548 h 601986"/>
                  <a:gd name="connsiteX1348" fmla="*/ 615039 w 636190"/>
                  <a:gd name="connsiteY1348" fmla="*/ 240726 h 601986"/>
                  <a:gd name="connsiteX1349" fmla="*/ 615887 w 636190"/>
                  <a:gd name="connsiteY1349" fmla="*/ 240781 h 601986"/>
                  <a:gd name="connsiteX1350" fmla="*/ 616920 w 636190"/>
                  <a:gd name="connsiteY1350" fmla="*/ 240480 h 601986"/>
                  <a:gd name="connsiteX1351" fmla="*/ 617522 w 636190"/>
                  <a:gd name="connsiteY1351" fmla="*/ 240070 h 601986"/>
                  <a:gd name="connsiteX1352" fmla="*/ 618432 w 636190"/>
                  <a:gd name="connsiteY1352" fmla="*/ 239338 h 601986"/>
                  <a:gd name="connsiteX1353" fmla="*/ 618904 w 636190"/>
                  <a:gd name="connsiteY1353" fmla="*/ 239146 h 601986"/>
                  <a:gd name="connsiteX1354" fmla="*/ 618979 w 636190"/>
                  <a:gd name="connsiteY1354" fmla="*/ 239119 h 601986"/>
                  <a:gd name="connsiteX1355" fmla="*/ 619636 w 636190"/>
                  <a:gd name="connsiteY1355" fmla="*/ 240418 h 601986"/>
                  <a:gd name="connsiteX1356" fmla="*/ 620231 w 636190"/>
                  <a:gd name="connsiteY1356" fmla="*/ 241609 h 601986"/>
                  <a:gd name="connsiteX1357" fmla="*/ 620895 w 636190"/>
                  <a:gd name="connsiteY1357" fmla="*/ 243141 h 601986"/>
                  <a:gd name="connsiteX1358" fmla="*/ 621038 w 636190"/>
                  <a:gd name="connsiteY1358" fmla="*/ 243497 h 601986"/>
                  <a:gd name="connsiteX1359" fmla="*/ 621161 w 636190"/>
                  <a:gd name="connsiteY1359" fmla="*/ 243846 h 601986"/>
                  <a:gd name="connsiteX1360" fmla="*/ 621182 w 636190"/>
                  <a:gd name="connsiteY1360" fmla="*/ 243907 h 601986"/>
                  <a:gd name="connsiteX1361" fmla="*/ 621955 w 636190"/>
                  <a:gd name="connsiteY1361" fmla="*/ 246028 h 601986"/>
                  <a:gd name="connsiteX1362" fmla="*/ 622646 w 636190"/>
                  <a:gd name="connsiteY1362" fmla="*/ 245966 h 601986"/>
                  <a:gd name="connsiteX1363" fmla="*/ 622701 w 636190"/>
                  <a:gd name="connsiteY1363" fmla="*/ 246158 h 601986"/>
                  <a:gd name="connsiteX1364" fmla="*/ 623180 w 636190"/>
                  <a:gd name="connsiteY1364" fmla="*/ 247895 h 601986"/>
                  <a:gd name="connsiteX1365" fmla="*/ 623693 w 636190"/>
                  <a:gd name="connsiteY1365" fmla="*/ 249804 h 601986"/>
                  <a:gd name="connsiteX1366" fmla="*/ 624493 w 636190"/>
                  <a:gd name="connsiteY1366" fmla="*/ 252657 h 601986"/>
                  <a:gd name="connsiteX1367" fmla="*/ 624739 w 636190"/>
                  <a:gd name="connsiteY1367" fmla="*/ 253491 h 601986"/>
                  <a:gd name="connsiteX1368" fmla="*/ 625136 w 636190"/>
                  <a:gd name="connsiteY1368" fmla="*/ 254483 h 601986"/>
                  <a:gd name="connsiteX1369" fmla="*/ 625553 w 636190"/>
                  <a:gd name="connsiteY1369" fmla="*/ 255345 h 601986"/>
                  <a:gd name="connsiteX1370" fmla="*/ 625806 w 636190"/>
                  <a:gd name="connsiteY1370" fmla="*/ 255872 h 601986"/>
                  <a:gd name="connsiteX1371" fmla="*/ 628057 w 636190"/>
                  <a:gd name="connsiteY1371" fmla="*/ 259025 h 601986"/>
                  <a:gd name="connsiteX1372" fmla="*/ 628878 w 636190"/>
                  <a:gd name="connsiteY1372" fmla="*/ 260647 h 601986"/>
                  <a:gd name="connsiteX1373" fmla="*/ 630102 w 636190"/>
                  <a:gd name="connsiteY1373" fmla="*/ 263171 h 601986"/>
                  <a:gd name="connsiteX1374" fmla="*/ 631553 w 636190"/>
                  <a:gd name="connsiteY1374" fmla="*/ 266721 h 601986"/>
                  <a:gd name="connsiteX1375" fmla="*/ 632462 w 636190"/>
                  <a:gd name="connsiteY1375" fmla="*/ 268753 h 601986"/>
                  <a:gd name="connsiteX1376" fmla="*/ 633365 w 636190"/>
                  <a:gd name="connsiteY1376" fmla="*/ 270778 h 601986"/>
                  <a:gd name="connsiteX1377" fmla="*/ 634029 w 636190"/>
                  <a:gd name="connsiteY1377" fmla="*/ 272290 h 601986"/>
                  <a:gd name="connsiteX1378" fmla="*/ 635253 w 636190"/>
                  <a:gd name="connsiteY1378" fmla="*/ 275074 h 601986"/>
                  <a:gd name="connsiteX1379" fmla="*/ 636327 w 636190"/>
                  <a:gd name="connsiteY1379" fmla="*/ 277550 h 601986"/>
                  <a:gd name="connsiteX1380" fmla="*/ 636540 w 636190"/>
                  <a:gd name="connsiteY1380" fmla="*/ 278043 h 601986"/>
                  <a:gd name="connsiteX1381" fmla="*/ 636608 w 636190"/>
                  <a:gd name="connsiteY1381" fmla="*/ 278207 h 601986"/>
                  <a:gd name="connsiteX1382" fmla="*/ 636628 w 636190"/>
                  <a:gd name="connsiteY1382" fmla="*/ 278262 h 601986"/>
                  <a:gd name="connsiteX1383" fmla="*/ 636642 w 636190"/>
                  <a:gd name="connsiteY1383" fmla="*/ 278303 h 601986"/>
                  <a:gd name="connsiteX1384" fmla="*/ 636799 w 636190"/>
                  <a:gd name="connsiteY1384" fmla="*/ 278925 h 601986"/>
                  <a:gd name="connsiteX1385" fmla="*/ 636868 w 636190"/>
                  <a:gd name="connsiteY1385" fmla="*/ 279240 h 601986"/>
                  <a:gd name="connsiteX1386" fmla="*/ 636998 w 636190"/>
                  <a:gd name="connsiteY1386" fmla="*/ 279698 h 601986"/>
                  <a:gd name="connsiteX1387" fmla="*/ 637101 w 636190"/>
                  <a:gd name="connsiteY1387" fmla="*/ 280061 h 601986"/>
                  <a:gd name="connsiteX1388" fmla="*/ 637415 w 636190"/>
                  <a:gd name="connsiteY1388" fmla="*/ 281032 h 601986"/>
                  <a:gd name="connsiteX1389" fmla="*/ 637442 w 636190"/>
                  <a:gd name="connsiteY1389" fmla="*/ 281107 h 601986"/>
                  <a:gd name="connsiteX1390" fmla="*/ 629911 w 636190"/>
                  <a:gd name="connsiteY1390" fmla="*/ 282927 h 601986"/>
                  <a:gd name="connsiteX1391" fmla="*/ 631635 w 636190"/>
                  <a:gd name="connsiteY1391" fmla="*/ 289303 h 601986"/>
                  <a:gd name="connsiteX1392" fmla="*/ 626538 w 636190"/>
                  <a:gd name="connsiteY1392" fmla="*/ 290527 h 601986"/>
                  <a:gd name="connsiteX1393" fmla="*/ 626791 w 636190"/>
                  <a:gd name="connsiteY1393" fmla="*/ 290732 h 601986"/>
                  <a:gd name="connsiteX1394" fmla="*/ 627038 w 636190"/>
                  <a:gd name="connsiteY1394" fmla="*/ 290979 h 601986"/>
                  <a:gd name="connsiteX1395" fmla="*/ 627229 w 636190"/>
                  <a:gd name="connsiteY1395" fmla="*/ 291232 h 601986"/>
                  <a:gd name="connsiteX1396" fmla="*/ 627407 w 636190"/>
                  <a:gd name="connsiteY1396" fmla="*/ 291498 h 601986"/>
                  <a:gd name="connsiteX1397" fmla="*/ 627523 w 636190"/>
                  <a:gd name="connsiteY1397" fmla="*/ 291799 h 601986"/>
                  <a:gd name="connsiteX1398" fmla="*/ 627612 w 636190"/>
                  <a:gd name="connsiteY1398" fmla="*/ 292107 h 601986"/>
                  <a:gd name="connsiteX1399" fmla="*/ 627872 w 636190"/>
                  <a:gd name="connsiteY1399" fmla="*/ 293715 h 601986"/>
                  <a:gd name="connsiteX1400" fmla="*/ 628009 w 636190"/>
                  <a:gd name="connsiteY1400" fmla="*/ 294242 h 601986"/>
                  <a:gd name="connsiteX1401" fmla="*/ 628105 w 636190"/>
                  <a:gd name="connsiteY1401" fmla="*/ 294495 h 601986"/>
                  <a:gd name="connsiteX1402" fmla="*/ 628235 w 636190"/>
                  <a:gd name="connsiteY1402" fmla="*/ 294734 h 601986"/>
                  <a:gd name="connsiteX1403" fmla="*/ 628385 w 636190"/>
                  <a:gd name="connsiteY1403" fmla="*/ 294987 h 601986"/>
                  <a:gd name="connsiteX1404" fmla="*/ 621633 w 636190"/>
                  <a:gd name="connsiteY1404" fmla="*/ 296615 h 601986"/>
                  <a:gd name="connsiteX1405" fmla="*/ 622844 w 636190"/>
                  <a:gd name="connsiteY1405" fmla="*/ 301849 h 601986"/>
                  <a:gd name="connsiteX1406" fmla="*/ 623371 w 636190"/>
                  <a:gd name="connsiteY1406" fmla="*/ 303155 h 601986"/>
                  <a:gd name="connsiteX1407" fmla="*/ 623207 w 636190"/>
                  <a:gd name="connsiteY1407" fmla="*/ 303223 h 601986"/>
                  <a:gd name="connsiteX1408" fmla="*/ 623323 w 636190"/>
                  <a:gd name="connsiteY1408" fmla="*/ 303470 h 601986"/>
                  <a:gd name="connsiteX1409" fmla="*/ 617112 w 636190"/>
                  <a:gd name="connsiteY1409" fmla="*/ 305187 h 601986"/>
                  <a:gd name="connsiteX1410" fmla="*/ 617290 w 636190"/>
                  <a:gd name="connsiteY1410" fmla="*/ 306008 h 601986"/>
                  <a:gd name="connsiteX1411" fmla="*/ 617789 w 636190"/>
                  <a:gd name="connsiteY1411" fmla="*/ 307766 h 601986"/>
                  <a:gd name="connsiteX1412" fmla="*/ 616154 w 636190"/>
                  <a:gd name="connsiteY1412" fmla="*/ 308464 h 601986"/>
                  <a:gd name="connsiteX1413" fmla="*/ 612829 w 636190"/>
                  <a:gd name="connsiteY1413" fmla="*/ 309756 h 601986"/>
                  <a:gd name="connsiteX1414" fmla="*/ 611769 w 636190"/>
                  <a:gd name="connsiteY1414" fmla="*/ 310167 h 601986"/>
                  <a:gd name="connsiteX1415" fmla="*/ 610066 w 636190"/>
                  <a:gd name="connsiteY1415" fmla="*/ 310899 h 601986"/>
                  <a:gd name="connsiteX1416" fmla="*/ 607384 w 636190"/>
                  <a:gd name="connsiteY1416" fmla="*/ 312110 h 601986"/>
                  <a:gd name="connsiteX1417" fmla="*/ 605414 w 636190"/>
                  <a:gd name="connsiteY1417" fmla="*/ 308730 h 601986"/>
                  <a:gd name="connsiteX1418" fmla="*/ 603594 w 636190"/>
                  <a:gd name="connsiteY1418" fmla="*/ 309305 h 601986"/>
                  <a:gd name="connsiteX1419" fmla="*/ 603164 w 636190"/>
                  <a:gd name="connsiteY1419" fmla="*/ 308094 h 601986"/>
                  <a:gd name="connsiteX1420" fmla="*/ 601453 w 636190"/>
                  <a:gd name="connsiteY1420" fmla="*/ 308744 h 601986"/>
                  <a:gd name="connsiteX1421" fmla="*/ 597677 w 636190"/>
                  <a:gd name="connsiteY1421" fmla="*/ 309647 h 601986"/>
                  <a:gd name="connsiteX1422" fmla="*/ 599196 w 636190"/>
                  <a:gd name="connsiteY1422" fmla="*/ 314805 h 601986"/>
                  <a:gd name="connsiteX1423" fmla="*/ 600735 w 636190"/>
                  <a:gd name="connsiteY1423" fmla="*/ 319464 h 601986"/>
                  <a:gd name="connsiteX1424" fmla="*/ 600653 w 636190"/>
                  <a:gd name="connsiteY1424" fmla="*/ 319464 h 601986"/>
                  <a:gd name="connsiteX1425" fmla="*/ 598265 w 636190"/>
                  <a:gd name="connsiteY1425" fmla="*/ 319874 h 601986"/>
                  <a:gd name="connsiteX1426" fmla="*/ 594955 w 636190"/>
                  <a:gd name="connsiteY1426" fmla="*/ 320469 h 601986"/>
                  <a:gd name="connsiteX1427" fmla="*/ 591644 w 636190"/>
                  <a:gd name="connsiteY1427" fmla="*/ 321078 h 601986"/>
                  <a:gd name="connsiteX1428" fmla="*/ 591548 w 636190"/>
                  <a:gd name="connsiteY1428" fmla="*/ 321146 h 601986"/>
                  <a:gd name="connsiteX1429" fmla="*/ 590809 w 636190"/>
                  <a:gd name="connsiteY1429" fmla="*/ 321598 h 601986"/>
                  <a:gd name="connsiteX1430" fmla="*/ 589708 w 636190"/>
                  <a:gd name="connsiteY1430" fmla="*/ 322104 h 601986"/>
                  <a:gd name="connsiteX1431" fmla="*/ 587840 w 636190"/>
                  <a:gd name="connsiteY1431" fmla="*/ 323992 h 601986"/>
                  <a:gd name="connsiteX1432" fmla="*/ 586458 w 636190"/>
                  <a:gd name="connsiteY1432" fmla="*/ 325093 h 601986"/>
                  <a:gd name="connsiteX1433" fmla="*/ 586410 w 636190"/>
                  <a:gd name="connsiteY1433" fmla="*/ 325045 h 601986"/>
                  <a:gd name="connsiteX1434" fmla="*/ 585405 w 636190"/>
                  <a:gd name="connsiteY1434" fmla="*/ 324396 h 601986"/>
                  <a:gd name="connsiteX1435" fmla="*/ 584543 w 636190"/>
                  <a:gd name="connsiteY1435" fmla="*/ 324676 h 601986"/>
                  <a:gd name="connsiteX1436" fmla="*/ 583715 w 636190"/>
                  <a:gd name="connsiteY1436" fmla="*/ 324943 h 601986"/>
                  <a:gd name="connsiteX1437" fmla="*/ 582498 w 636190"/>
                  <a:gd name="connsiteY1437" fmla="*/ 325572 h 601986"/>
                  <a:gd name="connsiteX1438" fmla="*/ 580083 w 636190"/>
                  <a:gd name="connsiteY1438" fmla="*/ 326995 h 601986"/>
                  <a:gd name="connsiteX1439" fmla="*/ 578537 w 636190"/>
                  <a:gd name="connsiteY1439" fmla="*/ 327898 h 601986"/>
                  <a:gd name="connsiteX1440" fmla="*/ 576950 w 636190"/>
                  <a:gd name="connsiteY1440" fmla="*/ 328726 h 601986"/>
                  <a:gd name="connsiteX1441" fmla="*/ 576013 w 636190"/>
                  <a:gd name="connsiteY1441" fmla="*/ 326735 h 601986"/>
                  <a:gd name="connsiteX1442" fmla="*/ 572572 w 636190"/>
                  <a:gd name="connsiteY1442" fmla="*/ 328322 h 601986"/>
                  <a:gd name="connsiteX1443" fmla="*/ 570820 w 636190"/>
                  <a:gd name="connsiteY1443" fmla="*/ 329068 h 601986"/>
                  <a:gd name="connsiteX1444" fmla="*/ 568624 w 636190"/>
                  <a:gd name="connsiteY1444" fmla="*/ 329971 h 601986"/>
                  <a:gd name="connsiteX1445" fmla="*/ 567455 w 636190"/>
                  <a:gd name="connsiteY1445" fmla="*/ 330422 h 601986"/>
                  <a:gd name="connsiteX1446" fmla="*/ 565088 w 636190"/>
                  <a:gd name="connsiteY1446" fmla="*/ 331195 h 601986"/>
                  <a:gd name="connsiteX1447" fmla="*/ 563610 w 636190"/>
                  <a:gd name="connsiteY1447" fmla="*/ 331695 h 601986"/>
                  <a:gd name="connsiteX1448" fmla="*/ 561264 w 636190"/>
                  <a:gd name="connsiteY1448" fmla="*/ 332495 h 601986"/>
                  <a:gd name="connsiteX1449" fmla="*/ 561072 w 636190"/>
                  <a:gd name="connsiteY1449" fmla="*/ 332563 h 601986"/>
                  <a:gd name="connsiteX1450" fmla="*/ 560026 w 636190"/>
                  <a:gd name="connsiteY1450" fmla="*/ 333152 h 601986"/>
                  <a:gd name="connsiteX1451" fmla="*/ 559157 w 636190"/>
                  <a:gd name="connsiteY1451" fmla="*/ 333644 h 601986"/>
                  <a:gd name="connsiteX1452" fmla="*/ 557139 w 636190"/>
                  <a:gd name="connsiteY1452" fmla="*/ 334930 h 601986"/>
                  <a:gd name="connsiteX1453" fmla="*/ 558801 w 636190"/>
                  <a:gd name="connsiteY1453" fmla="*/ 336210 h 601986"/>
                  <a:gd name="connsiteX1454" fmla="*/ 560600 w 636190"/>
                  <a:gd name="connsiteY1454" fmla="*/ 337893 h 601986"/>
                  <a:gd name="connsiteX1455" fmla="*/ 562174 w 636190"/>
                  <a:gd name="connsiteY1455" fmla="*/ 341114 h 601986"/>
                  <a:gd name="connsiteX1456" fmla="*/ 560183 w 636190"/>
                  <a:gd name="connsiteY1456" fmla="*/ 342175 h 601986"/>
                  <a:gd name="connsiteX1457" fmla="*/ 561989 w 636190"/>
                  <a:gd name="connsiteY1457" fmla="*/ 345540 h 601986"/>
                  <a:gd name="connsiteX1458" fmla="*/ 559287 w 636190"/>
                  <a:gd name="connsiteY1458" fmla="*/ 347004 h 601986"/>
                  <a:gd name="connsiteX1459" fmla="*/ 559355 w 636190"/>
                  <a:gd name="connsiteY1459" fmla="*/ 347175 h 601986"/>
                  <a:gd name="connsiteX1460" fmla="*/ 561079 w 636190"/>
                  <a:gd name="connsiteY1460" fmla="*/ 351752 h 601986"/>
                  <a:gd name="connsiteX1461" fmla="*/ 563986 w 636190"/>
                  <a:gd name="connsiteY1461" fmla="*/ 359968 h 601986"/>
                  <a:gd name="connsiteX1462" fmla="*/ 563172 w 636190"/>
                  <a:gd name="connsiteY1462" fmla="*/ 360152 h 601986"/>
                  <a:gd name="connsiteX1463" fmla="*/ 563193 w 636190"/>
                  <a:gd name="connsiteY1463" fmla="*/ 360316 h 601986"/>
                  <a:gd name="connsiteX1464" fmla="*/ 563254 w 636190"/>
                  <a:gd name="connsiteY1464" fmla="*/ 360700 h 601986"/>
                  <a:gd name="connsiteX1465" fmla="*/ 563569 w 636190"/>
                  <a:gd name="connsiteY1465" fmla="*/ 362765 h 601986"/>
                  <a:gd name="connsiteX1466" fmla="*/ 563822 w 636190"/>
                  <a:gd name="connsiteY1466" fmla="*/ 364428 h 601986"/>
                  <a:gd name="connsiteX1467" fmla="*/ 558958 w 636190"/>
                  <a:gd name="connsiteY1467" fmla="*/ 365577 h 601986"/>
                  <a:gd name="connsiteX1468" fmla="*/ 558993 w 636190"/>
                  <a:gd name="connsiteY1468" fmla="*/ 365707 h 601986"/>
                  <a:gd name="connsiteX1469" fmla="*/ 559218 w 636190"/>
                  <a:gd name="connsiteY1469" fmla="*/ 366672 h 601986"/>
                  <a:gd name="connsiteX1470" fmla="*/ 559444 w 636190"/>
                  <a:gd name="connsiteY1470" fmla="*/ 367794 h 601986"/>
                  <a:gd name="connsiteX1471" fmla="*/ 559266 w 636190"/>
                  <a:gd name="connsiteY1471" fmla="*/ 367834 h 601986"/>
                  <a:gd name="connsiteX1472" fmla="*/ 559971 w 636190"/>
                  <a:gd name="connsiteY1472" fmla="*/ 372493 h 601986"/>
                  <a:gd name="connsiteX1473" fmla="*/ 560402 w 636190"/>
                  <a:gd name="connsiteY1473" fmla="*/ 375660 h 601986"/>
                  <a:gd name="connsiteX1474" fmla="*/ 560737 w 636190"/>
                  <a:gd name="connsiteY1474" fmla="*/ 378068 h 601986"/>
                  <a:gd name="connsiteX1475" fmla="*/ 561469 w 636190"/>
                  <a:gd name="connsiteY1475" fmla="*/ 382508 h 601986"/>
                  <a:gd name="connsiteX1476" fmla="*/ 561722 w 636190"/>
                  <a:gd name="connsiteY1476" fmla="*/ 384464 h 601986"/>
                  <a:gd name="connsiteX1477" fmla="*/ 561770 w 636190"/>
                  <a:gd name="connsiteY1477" fmla="*/ 384847 h 601986"/>
                  <a:gd name="connsiteX1478" fmla="*/ 561490 w 636190"/>
                  <a:gd name="connsiteY1478" fmla="*/ 384889 h 601986"/>
                  <a:gd name="connsiteX1479" fmla="*/ 561537 w 636190"/>
                  <a:gd name="connsiteY1479" fmla="*/ 385292 h 601986"/>
                  <a:gd name="connsiteX1480" fmla="*/ 560217 w 636190"/>
                  <a:gd name="connsiteY1480" fmla="*/ 385490 h 601986"/>
                  <a:gd name="connsiteX1481" fmla="*/ 560019 w 636190"/>
                  <a:gd name="connsiteY1481" fmla="*/ 385525 h 601986"/>
                  <a:gd name="connsiteX1482" fmla="*/ 560771 w 636190"/>
                  <a:gd name="connsiteY1482" fmla="*/ 392105 h 601986"/>
                  <a:gd name="connsiteX1483" fmla="*/ 560922 w 636190"/>
                  <a:gd name="connsiteY1483" fmla="*/ 393932 h 601986"/>
                  <a:gd name="connsiteX1484" fmla="*/ 561243 w 636190"/>
                  <a:gd name="connsiteY1484" fmla="*/ 397298 h 601986"/>
                  <a:gd name="connsiteX1485" fmla="*/ 561448 w 636190"/>
                  <a:gd name="connsiteY1485" fmla="*/ 398816 h 601986"/>
                  <a:gd name="connsiteX1486" fmla="*/ 561784 w 636190"/>
                  <a:gd name="connsiteY1486" fmla="*/ 400855 h 601986"/>
                  <a:gd name="connsiteX1487" fmla="*/ 562824 w 636190"/>
                  <a:gd name="connsiteY1487" fmla="*/ 404850 h 601986"/>
                  <a:gd name="connsiteX1488" fmla="*/ 563036 w 636190"/>
                  <a:gd name="connsiteY1488" fmla="*/ 405479 h 601986"/>
                  <a:gd name="connsiteX1489" fmla="*/ 564212 w 636190"/>
                  <a:gd name="connsiteY1489" fmla="*/ 408975 h 601986"/>
                  <a:gd name="connsiteX1490" fmla="*/ 564041 w 636190"/>
                  <a:gd name="connsiteY1490" fmla="*/ 409269 h 601986"/>
                  <a:gd name="connsiteX1491" fmla="*/ 566812 w 636190"/>
                  <a:gd name="connsiteY1491" fmla="*/ 410439 h 601986"/>
                  <a:gd name="connsiteX1492" fmla="*/ 568070 w 636190"/>
                  <a:gd name="connsiteY1492" fmla="*/ 411362 h 601986"/>
                  <a:gd name="connsiteX1493" fmla="*/ 569534 w 636190"/>
                  <a:gd name="connsiteY1493" fmla="*/ 413202 h 601986"/>
                  <a:gd name="connsiteX1494" fmla="*/ 571498 w 636190"/>
                  <a:gd name="connsiteY1494" fmla="*/ 415857 h 601986"/>
                  <a:gd name="connsiteX1495" fmla="*/ 571723 w 636190"/>
                  <a:gd name="connsiteY1495" fmla="*/ 416260 h 601986"/>
                  <a:gd name="connsiteX1496" fmla="*/ 572059 w 636190"/>
                  <a:gd name="connsiteY1496" fmla="*/ 416821 h 601986"/>
                  <a:gd name="connsiteX1497" fmla="*/ 573885 w 636190"/>
                  <a:gd name="connsiteY1497" fmla="*/ 415474 h 601986"/>
                  <a:gd name="connsiteX1498" fmla="*/ 574323 w 636190"/>
                  <a:gd name="connsiteY1498" fmla="*/ 416281 h 601986"/>
                  <a:gd name="connsiteX1499" fmla="*/ 575322 w 636190"/>
                  <a:gd name="connsiteY1499" fmla="*/ 418641 h 601986"/>
                  <a:gd name="connsiteX1500" fmla="*/ 575937 w 636190"/>
                  <a:gd name="connsiteY1500" fmla="*/ 421343 h 601986"/>
                  <a:gd name="connsiteX1501" fmla="*/ 576286 w 636190"/>
                  <a:gd name="connsiteY1501" fmla="*/ 423518 h 601986"/>
                  <a:gd name="connsiteX1502" fmla="*/ 576963 w 636190"/>
                  <a:gd name="connsiteY1502" fmla="*/ 426467 h 601986"/>
                  <a:gd name="connsiteX1503" fmla="*/ 578085 w 636190"/>
                  <a:gd name="connsiteY1503" fmla="*/ 428710 h 601986"/>
                  <a:gd name="connsiteX1504" fmla="*/ 579447 w 636190"/>
                  <a:gd name="connsiteY1504" fmla="*/ 432555 h 601986"/>
                  <a:gd name="connsiteX1505" fmla="*/ 579050 w 636190"/>
                  <a:gd name="connsiteY1505" fmla="*/ 435161 h 601986"/>
                  <a:gd name="connsiteX1506" fmla="*/ 581971 w 636190"/>
                  <a:gd name="connsiteY1506" fmla="*/ 435825 h 601986"/>
                  <a:gd name="connsiteX1507" fmla="*/ 583476 w 636190"/>
                  <a:gd name="connsiteY1507" fmla="*/ 436057 h 601986"/>
                  <a:gd name="connsiteX1508" fmla="*/ 585473 w 636190"/>
                  <a:gd name="connsiteY1508" fmla="*/ 436187 h 601986"/>
                  <a:gd name="connsiteX1509" fmla="*/ 586342 w 636190"/>
                  <a:gd name="connsiteY1509" fmla="*/ 437720 h 601986"/>
                  <a:gd name="connsiteX1510" fmla="*/ 586602 w 636190"/>
                  <a:gd name="connsiteY1510" fmla="*/ 438671 h 601986"/>
                  <a:gd name="connsiteX1511" fmla="*/ 586862 w 636190"/>
                  <a:gd name="connsiteY1511" fmla="*/ 439293 h 601986"/>
                  <a:gd name="connsiteX1512" fmla="*/ 587484 w 636190"/>
                  <a:gd name="connsiteY1512" fmla="*/ 440572 h 601986"/>
                  <a:gd name="connsiteX1513" fmla="*/ 588032 w 636190"/>
                  <a:gd name="connsiteY1513" fmla="*/ 441646 h 601986"/>
                  <a:gd name="connsiteX1514" fmla="*/ 588360 w 636190"/>
                  <a:gd name="connsiteY1514" fmla="*/ 442672 h 601986"/>
                  <a:gd name="connsiteX1515" fmla="*/ 588928 w 636190"/>
                  <a:gd name="connsiteY1515" fmla="*/ 443651 h 601986"/>
                  <a:gd name="connsiteX1516" fmla="*/ 589578 w 636190"/>
                  <a:gd name="connsiteY1516" fmla="*/ 445457 h 601986"/>
                  <a:gd name="connsiteX1517" fmla="*/ 590159 w 636190"/>
                  <a:gd name="connsiteY1517" fmla="*/ 447502 h 601986"/>
                  <a:gd name="connsiteX1518" fmla="*/ 590351 w 636190"/>
                  <a:gd name="connsiteY1518" fmla="*/ 448494 h 601986"/>
                  <a:gd name="connsiteX1519" fmla="*/ 590597 w 636190"/>
                  <a:gd name="connsiteY1519" fmla="*/ 450272 h 601986"/>
                  <a:gd name="connsiteX1520" fmla="*/ 590652 w 636190"/>
                  <a:gd name="connsiteY1520" fmla="*/ 451620 h 601986"/>
                  <a:gd name="connsiteX1521" fmla="*/ 590741 w 636190"/>
                  <a:gd name="connsiteY1521" fmla="*/ 453474 h 601986"/>
                  <a:gd name="connsiteX1522" fmla="*/ 590830 w 636190"/>
                  <a:gd name="connsiteY1522" fmla="*/ 454698 h 601986"/>
                  <a:gd name="connsiteX1523" fmla="*/ 591089 w 636190"/>
                  <a:gd name="connsiteY1523" fmla="*/ 455335 h 601986"/>
                  <a:gd name="connsiteX1524" fmla="*/ 592102 w 636190"/>
                  <a:gd name="connsiteY1524" fmla="*/ 455677 h 601986"/>
                  <a:gd name="connsiteX1525" fmla="*/ 592204 w 636190"/>
                  <a:gd name="connsiteY1525" fmla="*/ 455752 h 601986"/>
                  <a:gd name="connsiteX1526" fmla="*/ 592984 w 636190"/>
                  <a:gd name="connsiteY1526" fmla="*/ 456340 h 601986"/>
                  <a:gd name="connsiteX1527" fmla="*/ 593716 w 636190"/>
                  <a:gd name="connsiteY1527" fmla="*/ 456764 h 601986"/>
                  <a:gd name="connsiteX1528" fmla="*/ 594195 w 636190"/>
                  <a:gd name="connsiteY1528" fmla="*/ 457120 h 601986"/>
                  <a:gd name="connsiteX1529" fmla="*/ 594455 w 636190"/>
                  <a:gd name="connsiteY1529" fmla="*/ 457312 h 601986"/>
                  <a:gd name="connsiteX1530" fmla="*/ 595659 w 636190"/>
                  <a:gd name="connsiteY1530" fmla="*/ 458981 h 601986"/>
                  <a:gd name="connsiteX1531" fmla="*/ 596179 w 636190"/>
                  <a:gd name="connsiteY1531" fmla="*/ 462025 h 601986"/>
                  <a:gd name="connsiteX1532" fmla="*/ 596767 w 636190"/>
                  <a:gd name="connsiteY1532" fmla="*/ 463742 h 601986"/>
                  <a:gd name="connsiteX1533" fmla="*/ 598621 w 636190"/>
                  <a:gd name="connsiteY1533" fmla="*/ 467915 h 601986"/>
                  <a:gd name="connsiteX1534" fmla="*/ 598409 w 636190"/>
                  <a:gd name="connsiteY1534" fmla="*/ 468483 h 601986"/>
                  <a:gd name="connsiteX1535" fmla="*/ 598259 w 636190"/>
                  <a:gd name="connsiteY1535" fmla="*/ 470466 h 601986"/>
                  <a:gd name="connsiteX1536" fmla="*/ 598649 w 636190"/>
                  <a:gd name="connsiteY1536" fmla="*/ 471397 h 601986"/>
                  <a:gd name="connsiteX1537" fmla="*/ 599203 w 636190"/>
                  <a:gd name="connsiteY1537" fmla="*/ 472697 h 601986"/>
                  <a:gd name="connsiteX1538" fmla="*/ 599264 w 636190"/>
                  <a:gd name="connsiteY1538" fmla="*/ 474215 h 601986"/>
                  <a:gd name="connsiteX1539" fmla="*/ 599079 w 636190"/>
                  <a:gd name="connsiteY1539" fmla="*/ 475919 h 601986"/>
                  <a:gd name="connsiteX1540" fmla="*/ 598874 w 636190"/>
                  <a:gd name="connsiteY1540" fmla="*/ 477608 h 601986"/>
                  <a:gd name="connsiteX1541" fmla="*/ 598991 w 636190"/>
                  <a:gd name="connsiteY1541" fmla="*/ 479462 h 601986"/>
                  <a:gd name="connsiteX1542" fmla="*/ 599093 w 636190"/>
                  <a:gd name="connsiteY1542" fmla="*/ 481439 h 601986"/>
                  <a:gd name="connsiteX1543" fmla="*/ 599045 w 636190"/>
                  <a:gd name="connsiteY1543" fmla="*/ 481925 h 601986"/>
                  <a:gd name="connsiteX1544" fmla="*/ 599025 w 636190"/>
                  <a:gd name="connsiteY1544" fmla="*/ 482082 h 601986"/>
                  <a:gd name="connsiteX1545" fmla="*/ 597869 w 636190"/>
                  <a:gd name="connsiteY1545" fmla="*/ 481453 h 601986"/>
                  <a:gd name="connsiteX1546" fmla="*/ 596733 w 636190"/>
                  <a:gd name="connsiteY1546" fmla="*/ 483136 h 601986"/>
                  <a:gd name="connsiteX1547" fmla="*/ 596405 w 636190"/>
                  <a:gd name="connsiteY1547" fmla="*/ 483471 h 601986"/>
                  <a:gd name="connsiteX1548" fmla="*/ 595604 w 636190"/>
                  <a:gd name="connsiteY1548" fmla="*/ 483963 h 601986"/>
                  <a:gd name="connsiteX1549" fmla="*/ 595003 w 636190"/>
                  <a:gd name="connsiteY1549" fmla="*/ 484298 h 601986"/>
                  <a:gd name="connsiteX1550" fmla="*/ 593805 w 636190"/>
                  <a:gd name="connsiteY1550" fmla="*/ 484435 h 601986"/>
                  <a:gd name="connsiteX1551" fmla="*/ 593306 w 636190"/>
                  <a:gd name="connsiteY1551" fmla="*/ 484278 h 601986"/>
                  <a:gd name="connsiteX1552" fmla="*/ 592656 w 636190"/>
                  <a:gd name="connsiteY1552" fmla="*/ 483949 h 601986"/>
                  <a:gd name="connsiteX1553" fmla="*/ 591069 w 636190"/>
                  <a:gd name="connsiteY1553" fmla="*/ 483341 h 601986"/>
                  <a:gd name="connsiteX1554" fmla="*/ 588791 w 636190"/>
                  <a:gd name="connsiteY1554" fmla="*/ 483163 h 601986"/>
                  <a:gd name="connsiteX1555" fmla="*/ 585056 w 636190"/>
                  <a:gd name="connsiteY1555" fmla="*/ 481774 h 601986"/>
                  <a:gd name="connsiteX1556" fmla="*/ 584673 w 636190"/>
                  <a:gd name="connsiteY1556" fmla="*/ 481671 h 601986"/>
                  <a:gd name="connsiteX1557" fmla="*/ 583907 w 636190"/>
                  <a:gd name="connsiteY1557" fmla="*/ 482917 h 601986"/>
                  <a:gd name="connsiteX1558" fmla="*/ 582840 w 636190"/>
                  <a:gd name="connsiteY1558" fmla="*/ 482171 h 601986"/>
                  <a:gd name="connsiteX1559" fmla="*/ 582942 w 636190"/>
                  <a:gd name="connsiteY1559" fmla="*/ 482048 h 601986"/>
                  <a:gd name="connsiteX1560" fmla="*/ 579084 w 636190"/>
                  <a:gd name="connsiteY1560" fmla="*/ 479866 h 601986"/>
                  <a:gd name="connsiteX1561" fmla="*/ 576402 w 636190"/>
                  <a:gd name="connsiteY1561" fmla="*/ 478579 h 601986"/>
                  <a:gd name="connsiteX1562" fmla="*/ 575821 w 636190"/>
                  <a:gd name="connsiteY1562" fmla="*/ 478299 h 601986"/>
                  <a:gd name="connsiteX1563" fmla="*/ 575191 w 636190"/>
                  <a:gd name="connsiteY1563" fmla="*/ 478012 h 601986"/>
                  <a:gd name="connsiteX1564" fmla="*/ 574070 w 636190"/>
                  <a:gd name="connsiteY1564" fmla="*/ 477615 h 601986"/>
                  <a:gd name="connsiteX1565" fmla="*/ 573639 w 636190"/>
                  <a:gd name="connsiteY1565" fmla="*/ 477471 h 601986"/>
                  <a:gd name="connsiteX1566" fmla="*/ 571511 w 636190"/>
                  <a:gd name="connsiteY1566" fmla="*/ 476739 h 601986"/>
                  <a:gd name="connsiteX1567" fmla="*/ 568159 w 636190"/>
                  <a:gd name="connsiteY1567" fmla="*/ 472874 h 601986"/>
                  <a:gd name="connsiteX1568" fmla="*/ 567079 w 636190"/>
                  <a:gd name="connsiteY1568" fmla="*/ 472491 h 601986"/>
                  <a:gd name="connsiteX1569" fmla="*/ 567448 w 636190"/>
                  <a:gd name="connsiteY1569" fmla="*/ 472991 h 601986"/>
                  <a:gd name="connsiteX1570" fmla="*/ 568371 w 636190"/>
                  <a:gd name="connsiteY1570" fmla="*/ 474195 h 601986"/>
                  <a:gd name="connsiteX1571" fmla="*/ 570595 w 636190"/>
                  <a:gd name="connsiteY1571" fmla="*/ 476650 h 601986"/>
                  <a:gd name="connsiteX1572" fmla="*/ 571073 w 636190"/>
                  <a:gd name="connsiteY1572" fmla="*/ 477191 h 601986"/>
                  <a:gd name="connsiteX1573" fmla="*/ 569493 w 636190"/>
                  <a:gd name="connsiteY1573" fmla="*/ 478354 h 601986"/>
                  <a:gd name="connsiteX1574" fmla="*/ 569069 w 636190"/>
                  <a:gd name="connsiteY1574" fmla="*/ 478060 h 601986"/>
                  <a:gd name="connsiteX1575" fmla="*/ 566586 w 636190"/>
                  <a:gd name="connsiteY1575" fmla="*/ 476302 h 601986"/>
                  <a:gd name="connsiteX1576" fmla="*/ 566504 w 636190"/>
                  <a:gd name="connsiteY1576" fmla="*/ 476233 h 601986"/>
                  <a:gd name="connsiteX1577" fmla="*/ 566388 w 636190"/>
                  <a:gd name="connsiteY1577" fmla="*/ 476172 h 601986"/>
                  <a:gd name="connsiteX1578" fmla="*/ 564185 w 636190"/>
                  <a:gd name="connsiteY1578" fmla="*/ 475207 h 601986"/>
                  <a:gd name="connsiteX1579" fmla="*/ 562420 w 636190"/>
                  <a:gd name="connsiteY1579" fmla="*/ 474400 h 601986"/>
                  <a:gd name="connsiteX1580" fmla="*/ 559848 w 636190"/>
                  <a:gd name="connsiteY1580" fmla="*/ 474058 h 601986"/>
                  <a:gd name="connsiteX1581" fmla="*/ 559697 w 636190"/>
                  <a:gd name="connsiteY1581" fmla="*/ 473278 h 601986"/>
                  <a:gd name="connsiteX1582" fmla="*/ 558739 w 636190"/>
                  <a:gd name="connsiteY1582" fmla="*/ 472799 h 601986"/>
                  <a:gd name="connsiteX1583" fmla="*/ 558473 w 636190"/>
                  <a:gd name="connsiteY1583" fmla="*/ 472471 h 601986"/>
                  <a:gd name="connsiteX1584" fmla="*/ 558206 w 636190"/>
                  <a:gd name="connsiteY1584" fmla="*/ 472779 h 601986"/>
                  <a:gd name="connsiteX1585" fmla="*/ 556865 w 636190"/>
                  <a:gd name="connsiteY1585" fmla="*/ 473791 h 601986"/>
                  <a:gd name="connsiteX1586" fmla="*/ 555853 w 636190"/>
                  <a:gd name="connsiteY1586" fmla="*/ 474625 h 601986"/>
                  <a:gd name="connsiteX1587" fmla="*/ 554601 w 636190"/>
                  <a:gd name="connsiteY1587" fmla="*/ 475296 h 601986"/>
                  <a:gd name="connsiteX1588" fmla="*/ 554143 w 636190"/>
                  <a:gd name="connsiteY1588" fmla="*/ 475618 h 601986"/>
                  <a:gd name="connsiteX1589" fmla="*/ 553759 w 636190"/>
                  <a:gd name="connsiteY1589" fmla="*/ 475665 h 601986"/>
                  <a:gd name="connsiteX1590" fmla="*/ 553322 w 636190"/>
                  <a:gd name="connsiteY1590" fmla="*/ 474673 h 601986"/>
                  <a:gd name="connsiteX1591" fmla="*/ 551926 w 636190"/>
                  <a:gd name="connsiteY1591" fmla="*/ 474044 h 601986"/>
                  <a:gd name="connsiteX1592" fmla="*/ 551776 w 636190"/>
                  <a:gd name="connsiteY1592" fmla="*/ 473982 h 601986"/>
                  <a:gd name="connsiteX1593" fmla="*/ 551605 w 636190"/>
                  <a:gd name="connsiteY1593" fmla="*/ 473764 h 601986"/>
                  <a:gd name="connsiteX1594" fmla="*/ 551502 w 636190"/>
                  <a:gd name="connsiteY1594" fmla="*/ 473599 h 601986"/>
                  <a:gd name="connsiteX1595" fmla="*/ 551194 w 636190"/>
                  <a:gd name="connsiteY1595" fmla="*/ 473203 h 601986"/>
                  <a:gd name="connsiteX1596" fmla="*/ 550736 w 636190"/>
                  <a:gd name="connsiteY1596" fmla="*/ 472929 h 601986"/>
                  <a:gd name="connsiteX1597" fmla="*/ 550257 w 636190"/>
                  <a:gd name="connsiteY1597" fmla="*/ 472601 h 601986"/>
                  <a:gd name="connsiteX1598" fmla="*/ 550059 w 636190"/>
                  <a:gd name="connsiteY1598" fmla="*/ 472464 h 601986"/>
                  <a:gd name="connsiteX1599" fmla="*/ 549901 w 636190"/>
                  <a:gd name="connsiteY1599" fmla="*/ 472464 h 601986"/>
                  <a:gd name="connsiteX1600" fmla="*/ 549491 w 636190"/>
                  <a:gd name="connsiteY1600" fmla="*/ 472437 h 601986"/>
                  <a:gd name="connsiteX1601" fmla="*/ 549197 w 636190"/>
                  <a:gd name="connsiteY1601" fmla="*/ 472389 h 601986"/>
                  <a:gd name="connsiteX1602" fmla="*/ 548711 w 636190"/>
                  <a:gd name="connsiteY1602" fmla="*/ 472683 h 601986"/>
                  <a:gd name="connsiteX1603" fmla="*/ 548321 w 636190"/>
                  <a:gd name="connsiteY1603" fmla="*/ 472840 h 601986"/>
                  <a:gd name="connsiteX1604" fmla="*/ 547897 w 636190"/>
                  <a:gd name="connsiteY1604" fmla="*/ 472991 h 601986"/>
                  <a:gd name="connsiteX1605" fmla="*/ 547336 w 636190"/>
                  <a:gd name="connsiteY1605" fmla="*/ 473340 h 601986"/>
                  <a:gd name="connsiteX1606" fmla="*/ 546987 w 636190"/>
                  <a:gd name="connsiteY1606" fmla="*/ 473545 h 601986"/>
                  <a:gd name="connsiteX1607" fmla="*/ 546713 w 636190"/>
                  <a:gd name="connsiteY1607" fmla="*/ 473859 h 601986"/>
                  <a:gd name="connsiteX1608" fmla="*/ 546549 w 636190"/>
                  <a:gd name="connsiteY1608" fmla="*/ 474003 h 601986"/>
                  <a:gd name="connsiteX1609" fmla="*/ 546344 w 636190"/>
                  <a:gd name="connsiteY1609" fmla="*/ 474126 h 601986"/>
                  <a:gd name="connsiteX1610" fmla="*/ 545961 w 636190"/>
                  <a:gd name="connsiteY1610" fmla="*/ 474359 h 601986"/>
                  <a:gd name="connsiteX1611" fmla="*/ 545318 w 636190"/>
                  <a:gd name="connsiteY1611" fmla="*/ 474906 h 601986"/>
                  <a:gd name="connsiteX1612" fmla="*/ 544860 w 636190"/>
                  <a:gd name="connsiteY1612" fmla="*/ 475173 h 601986"/>
                  <a:gd name="connsiteX1613" fmla="*/ 544545 w 636190"/>
                  <a:gd name="connsiteY1613" fmla="*/ 475405 h 601986"/>
                  <a:gd name="connsiteX1614" fmla="*/ 543909 w 636190"/>
                  <a:gd name="connsiteY1614" fmla="*/ 475905 h 601986"/>
                  <a:gd name="connsiteX1615" fmla="*/ 543382 w 636190"/>
                  <a:gd name="connsiteY1615" fmla="*/ 476493 h 601986"/>
                  <a:gd name="connsiteX1616" fmla="*/ 542930 w 636190"/>
                  <a:gd name="connsiteY1616" fmla="*/ 477335 h 601986"/>
                  <a:gd name="connsiteX1617" fmla="*/ 542807 w 636190"/>
                  <a:gd name="connsiteY1617" fmla="*/ 477608 h 601986"/>
                  <a:gd name="connsiteX1618" fmla="*/ 542356 w 636190"/>
                  <a:gd name="connsiteY1618" fmla="*/ 478032 h 601986"/>
                  <a:gd name="connsiteX1619" fmla="*/ 542069 w 636190"/>
                  <a:gd name="connsiteY1619" fmla="*/ 477998 h 601986"/>
                  <a:gd name="connsiteX1620" fmla="*/ 541720 w 636190"/>
                  <a:gd name="connsiteY1620" fmla="*/ 477848 h 601986"/>
                  <a:gd name="connsiteX1621" fmla="*/ 541453 w 636190"/>
                  <a:gd name="connsiteY1621" fmla="*/ 477724 h 601986"/>
                  <a:gd name="connsiteX1622" fmla="*/ 540516 w 636190"/>
                  <a:gd name="connsiteY1622" fmla="*/ 477451 h 601986"/>
                  <a:gd name="connsiteX1623" fmla="*/ 539989 w 636190"/>
                  <a:gd name="connsiteY1623" fmla="*/ 477362 h 601986"/>
                  <a:gd name="connsiteX1624" fmla="*/ 539476 w 636190"/>
                  <a:gd name="connsiteY1624" fmla="*/ 477335 h 601986"/>
                  <a:gd name="connsiteX1625" fmla="*/ 538785 w 636190"/>
                  <a:gd name="connsiteY1625" fmla="*/ 477348 h 601986"/>
                  <a:gd name="connsiteX1626" fmla="*/ 538217 w 636190"/>
                  <a:gd name="connsiteY1626" fmla="*/ 477280 h 601986"/>
                  <a:gd name="connsiteX1627" fmla="*/ 538080 w 636190"/>
                  <a:gd name="connsiteY1627" fmla="*/ 477198 h 601986"/>
                  <a:gd name="connsiteX1628" fmla="*/ 537677 w 636190"/>
                  <a:gd name="connsiteY1628" fmla="*/ 476856 h 601986"/>
                  <a:gd name="connsiteX1629" fmla="*/ 537349 w 636190"/>
                  <a:gd name="connsiteY1629" fmla="*/ 476657 h 601986"/>
                  <a:gd name="connsiteX1630" fmla="*/ 536979 w 636190"/>
                  <a:gd name="connsiteY1630" fmla="*/ 476459 h 601986"/>
                  <a:gd name="connsiteX1631" fmla="*/ 536466 w 636190"/>
                  <a:gd name="connsiteY1631" fmla="*/ 476302 h 601986"/>
                  <a:gd name="connsiteX1632" fmla="*/ 535611 w 636190"/>
                  <a:gd name="connsiteY1632" fmla="*/ 476213 h 601986"/>
                  <a:gd name="connsiteX1633" fmla="*/ 534578 w 636190"/>
                  <a:gd name="connsiteY1633" fmla="*/ 476219 h 601986"/>
                  <a:gd name="connsiteX1634" fmla="*/ 534311 w 636190"/>
                  <a:gd name="connsiteY1634" fmla="*/ 476110 h 601986"/>
                  <a:gd name="connsiteX1635" fmla="*/ 534222 w 636190"/>
                  <a:gd name="connsiteY1635" fmla="*/ 480201 h 601986"/>
                  <a:gd name="connsiteX1636" fmla="*/ 533374 w 636190"/>
                  <a:gd name="connsiteY1636" fmla="*/ 483354 h 601986"/>
                  <a:gd name="connsiteX1637" fmla="*/ 529523 w 636190"/>
                  <a:gd name="connsiteY1637" fmla="*/ 481412 h 601986"/>
                  <a:gd name="connsiteX1638" fmla="*/ 528271 w 636190"/>
                  <a:gd name="connsiteY1638" fmla="*/ 480892 h 601986"/>
                  <a:gd name="connsiteX1639" fmla="*/ 527669 w 636190"/>
                  <a:gd name="connsiteY1639" fmla="*/ 480420 h 601986"/>
                  <a:gd name="connsiteX1640" fmla="*/ 526178 w 636190"/>
                  <a:gd name="connsiteY1640" fmla="*/ 478552 h 601986"/>
                  <a:gd name="connsiteX1641" fmla="*/ 524030 w 636190"/>
                  <a:gd name="connsiteY1641" fmla="*/ 476548 h 601986"/>
                  <a:gd name="connsiteX1642" fmla="*/ 522716 w 636190"/>
                  <a:gd name="connsiteY1642" fmla="*/ 475371 h 601986"/>
                  <a:gd name="connsiteX1643" fmla="*/ 521191 w 636190"/>
                  <a:gd name="connsiteY1643" fmla="*/ 473627 h 601986"/>
                  <a:gd name="connsiteX1644" fmla="*/ 520698 w 636190"/>
                  <a:gd name="connsiteY1644" fmla="*/ 473353 h 601986"/>
                  <a:gd name="connsiteX1645" fmla="*/ 519768 w 636190"/>
                  <a:gd name="connsiteY1645" fmla="*/ 472265 h 601986"/>
                  <a:gd name="connsiteX1646" fmla="*/ 518913 w 636190"/>
                  <a:gd name="connsiteY1646" fmla="*/ 470802 h 601986"/>
                  <a:gd name="connsiteX1647" fmla="*/ 518714 w 636190"/>
                  <a:gd name="connsiteY1647" fmla="*/ 469858 h 601986"/>
                  <a:gd name="connsiteX1648" fmla="*/ 517702 w 636190"/>
                  <a:gd name="connsiteY1648" fmla="*/ 469064 h 601986"/>
                  <a:gd name="connsiteX1649" fmla="*/ 517524 w 636190"/>
                  <a:gd name="connsiteY1649" fmla="*/ 468934 h 601986"/>
                  <a:gd name="connsiteX1650" fmla="*/ 517353 w 636190"/>
                  <a:gd name="connsiteY1650" fmla="*/ 469577 h 601986"/>
                  <a:gd name="connsiteX1651" fmla="*/ 515150 w 636190"/>
                  <a:gd name="connsiteY1651" fmla="*/ 471157 h 601986"/>
                  <a:gd name="connsiteX1652" fmla="*/ 515096 w 636190"/>
                  <a:gd name="connsiteY1652" fmla="*/ 471198 h 601986"/>
                  <a:gd name="connsiteX1653" fmla="*/ 513686 w 636190"/>
                  <a:gd name="connsiteY1653" fmla="*/ 472553 h 601986"/>
                  <a:gd name="connsiteX1654" fmla="*/ 511703 w 636190"/>
                  <a:gd name="connsiteY1654" fmla="*/ 475118 h 601986"/>
                  <a:gd name="connsiteX1655" fmla="*/ 509637 w 636190"/>
                  <a:gd name="connsiteY1655" fmla="*/ 477512 h 601986"/>
                  <a:gd name="connsiteX1656" fmla="*/ 508747 w 636190"/>
                  <a:gd name="connsiteY1656" fmla="*/ 479619 h 601986"/>
                  <a:gd name="connsiteX1657" fmla="*/ 508693 w 636190"/>
                  <a:gd name="connsiteY1657" fmla="*/ 481507 h 601986"/>
                  <a:gd name="connsiteX1658" fmla="*/ 510061 w 636190"/>
                  <a:gd name="connsiteY1658" fmla="*/ 486159 h 601986"/>
                  <a:gd name="connsiteX1659" fmla="*/ 509383 w 636190"/>
                  <a:gd name="connsiteY1659" fmla="*/ 486269 h 601986"/>
                  <a:gd name="connsiteX1660" fmla="*/ 510759 w 636190"/>
                  <a:gd name="connsiteY1660" fmla="*/ 489826 h 601986"/>
                  <a:gd name="connsiteX1661" fmla="*/ 510820 w 636190"/>
                  <a:gd name="connsiteY1661" fmla="*/ 492446 h 601986"/>
                  <a:gd name="connsiteX1662" fmla="*/ 510765 w 636190"/>
                  <a:gd name="connsiteY1662" fmla="*/ 495825 h 601986"/>
                  <a:gd name="connsiteX1663" fmla="*/ 510759 w 636190"/>
                  <a:gd name="connsiteY1663" fmla="*/ 498972 h 601986"/>
                  <a:gd name="connsiteX1664" fmla="*/ 511326 w 636190"/>
                  <a:gd name="connsiteY1664" fmla="*/ 503213 h 601986"/>
                  <a:gd name="connsiteX1665" fmla="*/ 511627 w 636190"/>
                  <a:gd name="connsiteY1665" fmla="*/ 504615 h 601986"/>
                  <a:gd name="connsiteX1666" fmla="*/ 512106 w 636190"/>
                  <a:gd name="connsiteY1666" fmla="*/ 506360 h 601986"/>
                  <a:gd name="connsiteX1667" fmla="*/ 513002 w 636190"/>
                  <a:gd name="connsiteY1667" fmla="*/ 509445 h 601986"/>
                  <a:gd name="connsiteX1668" fmla="*/ 513385 w 636190"/>
                  <a:gd name="connsiteY1668" fmla="*/ 512469 h 601986"/>
                  <a:gd name="connsiteX1669" fmla="*/ 514281 w 636190"/>
                  <a:gd name="connsiteY1669" fmla="*/ 515137 h 601986"/>
                  <a:gd name="connsiteX1670" fmla="*/ 516320 w 636190"/>
                  <a:gd name="connsiteY1670" fmla="*/ 520103 h 601986"/>
                  <a:gd name="connsiteX1671" fmla="*/ 516751 w 636190"/>
                  <a:gd name="connsiteY1671" fmla="*/ 521868 h 601986"/>
                  <a:gd name="connsiteX1672" fmla="*/ 516060 w 636190"/>
                  <a:gd name="connsiteY1672" fmla="*/ 521806 h 601986"/>
                  <a:gd name="connsiteX1673" fmla="*/ 514357 w 636190"/>
                  <a:gd name="connsiteY1673" fmla="*/ 521642 h 601986"/>
                  <a:gd name="connsiteX1674" fmla="*/ 512380 w 636190"/>
                  <a:gd name="connsiteY1674" fmla="*/ 521423 h 601986"/>
                  <a:gd name="connsiteX1675" fmla="*/ 510745 w 636190"/>
                  <a:gd name="connsiteY1675" fmla="*/ 521266 h 601986"/>
                  <a:gd name="connsiteX1676" fmla="*/ 509089 w 636190"/>
                  <a:gd name="connsiteY1676" fmla="*/ 521245 h 601986"/>
                  <a:gd name="connsiteX1677" fmla="*/ 507434 w 636190"/>
                  <a:gd name="connsiteY1677" fmla="*/ 521211 h 601986"/>
                  <a:gd name="connsiteX1678" fmla="*/ 505792 w 636190"/>
                  <a:gd name="connsiteY1678" fmla="*/ 521252 h 601986"/>
                  <a:gd name="connsiteX1679" fmla="*/ 504410 w 636190"/>
                  <a:gd name="connsiteY1679" fmla="*/ 521328 h 601986"/>
                  <a:gd name="connsiteX1680" fmla="*/ 503117 w 636190"/>
                  <a:gd name="connsiteY1680" fmla="*/ 521389 h 601986"/>
                  <a:gd name="connsiteX1681" fmla="*/ 501770 w 636190"/>
                  <a:gd name="connsiteY1681" fmla="*/ 521437 h 601986"/>
                  <a:gd name="connsiteX1682" fmla="*/ 500607 w 636190"/>
                  <a:gd name="connsiteY1682" fmla="*/ 521512 h 601986"/>
                  <a:gd name="connsiteX1683" fmla="*/ 499362 w 636190"/>
                  <a:gd name="connsiteY1683" fmla="*/ 521608 h 601986"/>
                  <a:gd name="connsiteX1684" fmla="*/ 497768 w 636190"/>
                  <a:gd name="connsiteY1684" fmla="*/ 521656 h 601986"/>
                  <a:gd name="connsiteX1685" fmla="*/ 496058 w 636190"/>
                  <a:gd name="connsiteY1685" fmla="*/ 521628 h 601986"/>
                  <a:gd name="connsiteX1686" fmla="*/ 494867 w 636190"/>
                  <a:gd name="connsiteY1686" fmla="*/ 521649 h 601986"/>
                  <a:gd name="connsiteX1687" fmla="*/ 493431 w 636190"/>
                  <a:gd name="connsiteY1687" fmla="*/ 521642 h 601986"/>
                  <a:gd name="connsiteX1688" fmla="*/ 492815 w 636190"/>
                  <a:gd name="connsiteY1688" fmla="*/ 521649 h 601986"/>
                  <a:gd name="connsiteX1689" fmla="*/ 490393 w 636190"/>
                  <a:gd name="connsiteY1689" fmla="*/ 522080 h 601986"/>
                  <a:gd name="connsiteX1690" fmla="*/ 488116 w 636190"/>
                  <a:gd name="connsiteY1690" fmla="*/ 522477 h 601986"/>
                  <a:gd name="connsiteX1691" fmla="*/ 485783 w 636190"/>
                  <a:gd name="connsiteY1691" fmla="*/ 522976 h 601986"/>
                  <a:gd name="connsiteX1692" fmla="*/ 483320 w 636190"/>
                  <a:gd name="connsiteY1692" fmla="*/ 523516 h 601986"/>
                  <a:gd name="connsiteX1693" fmla="*/ 481849 w 636190"/>
                  <a:gd name="connsiteY1693" fmla="*/ 524194 h 601986"/>
                  <a:gd name="connsiteX1694" fmla="*/ 479852 w 636190"/>
                  <a:gd name="connsiteY1694" fmla="*/ 525124 h 601986"/>
                  <a:gd name="connsiteX1695" fmla="*/ 478039 w 636190"/>
                  <a:gd name="connsiteY1695" fmla="*/ 525651 h 601986"/>
                  <a:gd name="connsiteX1696" fmla="*/ 476247 w 636190"/>
                  <a:gd name="connsiteY1696" fmla="*/ 526075 h 601986"/>
                  <a:gd name="connsiteX1697" fmla="*/ 473818 w 636190"/>
                  <a:gd name="connsiteY1697" fmla="*/ 526294 h 601986"/>
                  <a:gd name="connsiteX1698" fmla="*/ 469981 w 636190"/>
                  <a:gd name="connsiteY1698" fmla="*/ 526547 h 601986"/>
                  <a:gd name="connsiteX1699" fmla="*/ 469379 w 636190"/>
                  <a:gd name="connsiteY1699" fmla="*/ 526670 h 601986"/>
                  <a:gd name="connsiteX1700" fmla="*/ 467155 w 636190"/>
                  <a:gd name="connsiteY1700" fmla="*/ 526944 h 601986"/>
                  <a:gd name="connsiteX1701" fmla="*/ 464528 w 636190"/>
                  <a:gd name="connsiteY1701" fmla="*/ 527238 h 601986"/>
                  <a:gd name="connsiteX1702" fmla="*/ 462121 w 636190"/>
                  <a:gd name="connsiteY1702" fmla="*/ 527525 h 601986"/>
                  <a:gd name="connsiteX1703" fmla="*/ 460588 w 636190"/>
                  <a:gd name="connsiteY1703" fmla="*/ 527689 h 601986"/>
                  <a:gd name="connsiteX1704" fmla="*/ 457948 w 636190"/>
                  <a:gd name="connsiteY1704" fmla="*/ 527532 h 601986"/>
                  <a:gd name="connsiteX1705" fmla="*/ 453022 w 636190"/>
                  <a:gd name="connsiteY1705" fmla="*/ 527149 h 601986"/>
                  <a:gd name="connsiteX1706" fmla="*/ 452817 w 636190"/>
                  <a:gd name="connsiteY1706" fmla="*/ 527163 h 601986"/>
                  <a:gd name="connsiteX1707" fmla="*/ 451456 w 636190"/>
                  <a:gd name="connsiteY1707" fmla="*/ 527429 h 601986"/>
                  <a:gd name="connsiteX1708" fmla="*/ 449725 w 636190"/>
                  <a:gd name="connsiteY1708" fmla="*/ 527744 h 601986"/>
                  <a:gd name="connsiteX1709" fmla="*/ 447776 w 636190"/>
                  <a:gd name="connsiteY1709" fmla="*/ 528100 h 601986"/>
                  <a:gd name="connsiteX1710" fmla="*/ 447228 w 636190"/>
                  <a:gd name="connsiteY1710" fmla="*/ 528237 h 601986"/>
                  <a:gd name="connsiteX1711" fmla="*/ 446093 w 636190"/>
                  <a:gd name="connsiteY1711" fmla="*/ 528579 h 601986"/>
                  <a:gd name="connsiteX1712" fmla="*/ 444752 w 636190"/>
                  <a:gd name="connsiteY1712" fmla="*/ 528975 h 601986"/>
                  <a:gd name="connsiteX1713" fmla="*/ 444239 w 636190"/>
                  <a:gd name="connsiteY1713" fmla="*/ 529119 h 601986"/>
                  <a:gd name="connsiteX1714" fmla="*/ 443924 w 636190"/>
                  <a:gd name="connsiteY1714" fmla="*/ 529201 h 601986"/>
                  <a:gd name="connsiteX1715" fmla="*/ 441468 w 636190"/>
                  <a:gd name="connsiteY1715" fmla="*/ 529714 h 601986"/>
                  <a:gd name="connsiteX1716" fmla="*/ 437624 w 636190"/>
                  <a:gd name="connsiteY1716" fmla="*/ 530515 h 601986"/>
                  <a:gd name="connsiteX1717" fmla="*/ 436194 w 636190"/>
                  <a:gd name="connsiteY1717" fmla="*/ 530809 h 601986"/>
                  <a:gd name="connsiteX1718" fmla="*/ 434812 w 636190"/>
                  <a:gd name="connsiteY1718" fmla="*/ 531082 h 601986"/>
                  <a:gd name="connsiteX1719" fmla="*/ 431925 w 636190"/>
                  <a:gd name="connsiteY1719" fmla="*/ 531636 h 601986"/>
                  <a:gd name="connsiteX1720" fmla="*/ 430469 w 636190"/>
                  <a:gd name="connsiteY1720" fmla="*/ 531883 h 601986"/>
                  <a:gd name="connsiteX1721" fmla="*/ 428546 w 636190"/>
                  <a:gd name="connsiteY1721" fmla="*/ 532293 h 601986"/>
                  <a:gd name="connsiteX1722" fmla="*/ 426809 w 636190"/>
                  <a:gd name="connsiteY1722" fmla="*/ 532608 h 601986"/>
                  <a:gd name="connsiteX1723" fmla="*/ 424079 w 636190"/>
                  <a:gd name="connsiteY1723" fmla="*/ 532991 h 601986"/>
                  <a:gd name="connsiteX1724" fmla="*/ 423847 w 636190"/>
                  <a:gd name="connsiteY1724" fmla="*/ 533018 h 601986"/>
                  <a:gd name="connsiteX1725" fmla="*/ 421316 w 636190"/>
                  <a:gd name="connsiteY1725" fmla="*/ 533408 h 601986"/>
                  <a:gd name="connsiteX1726" fmla="*/ 420385 w 636190"/>
                  <a:gd name="connsiteY1726" fmla="*/ 533559 h 601986"/>
                  <a:gd name="connsiteX1727" fmla="*/ 420057 w 636190"/>
                  <a:gd name="connsiteY1727" fmla="*/ 533607 h 601986"/>
                  <a:gd name="connsiteX1728" fmla="*/ 418962 w 636190"/>
                  <a:gd name="connsiteY1728" fmla="*/ 533778 h 601986"/>
                  <a:gd name="connsiteX1729" fmla="*/ 415740 w 636190"/>
                  <a:gd name="connsiteY1729" fmla="*/ 534427 h 601986"/>
                  <a:gd name="connsiteX1730" fmla="*/ 414564 w 636190"/>
                  <a:gd name="connsiteY1730" fmla="*/ 534681 h 601986"/>
                  <a:gd name="connsiteX1731" fmla="*/ 414181 w 636190"/>
                  <a:gd name="connsiteY1731" fmla="*/ 534763 h 601986"/>
                  <a:gd name="connsiteX1732" fmla="*/ 413319 w 636190"/>
                  <a:gd name="connsiteY1732" fmla="*/ 534954 h 601986"/>
                  <a:gd name="connsiteX1733" fmla="*/ 411971 w 636190"/>
                  <a:gd name="connsiteY1733" fmla="*/ 535235 h 601986"/>
                  <a:gd name="connsiteX1734" fmla="*/ 411526 w 636190"/>
                  <a:gd name="connsiteY1734" fmla="*/ 535331 h 601986"/>
                  <a:gd name="connsiteX1735" fmla="*/ 410706 w 636190"/>
                  <a:gd name="connsiteY1735" fmla="*/ 535495 h 601986"/>
                  <a:gd name="connsiteX1736" fmla="*/ 408934 w 636190"/>
                  <a:gd name="connsiteY1736" fmla="*/ 535796 h 601986"/>
                  <a:gd name="connsiteX1737" fmla="*/ 408756 w 636190"/>
                  <a:gd name="connsiteY1737" fmla="*/ 535823 h 601986"/>
                  <a:gd name="connsiteX1738" fmla="*/ 406909 w 636190"/>
                  <a:gd name="connsiteY1738" fmla="*/ 535960 h 601986"/>
                  <a:gd name="connsiteX1739" fmla="*/ 403851 w 636190"/>
                  <a:gd name="connsiteY1739" fmla="*/ 536343 h 601986"/>
                  <a:gd name="connsiteX1740" fmla="*/ 401306 w 636190"/>
                  <a:gd name="connsiteY1740" fmla="*/ 536528 h 601986"/>
                  <a:gd name="connsiteX1741" fmla="*/ 399624 w 636190"/>
                  <a:gd name="connsiteY1741" fmla="*/ 536651 h 601986"/>
                  <a:gd name="connsiteX1742" fmla="*/ 396901 w 636190"/>
                  <a:gd name="connsiteY1742" fmla="*/ 536883 h 601986"/>
                  <a:gd name="connsiteX1743" fmla="*/ 395403 w 636190"/>
                  <a:gd name="connsiteY1743" fmla="*/ 537123 h 601986"/>
                  <a:gd name="connsiteX1744" fmla="*/ 393446 w 636190"/>
                  <a:gd name="connsiteY1744" fmla="*/ 537444 h 601986"/>
                  <a:gd name="connsiteX1745" fmla="*/ 390183 w 636190"/>
                  <a:gd name="connsiteY1745" fmla="*/ 537944 h 601986"/>
                  <a:gd name="connsiteX1746" fmla="*/ 386387 w 636190"/>
                  <a:gd name="connsiteY1746" fmla="*/ 538306 h 601986"/>
                  <a:gd name="connsiteX1747" fmla="*/ 382275 w 636190"/>
                  <a:gd name="connsiteY1747" fmla="*/ 538730 h 601986"/>
                  <a:gd name="connsiteX1748" fmla="*/ 380428 w 636190"/>
                  <a:gd name="connsiteY1748" fmla="*/ 538908 h 601986"/>
                  <a:gd name="connsiteX1749" fmla="*/ 376522 w 636190"/>
                  <a:gd name="connsiteY1749" fmla="*/ 539278 h 601986"/>
                  <a:gd name="connsiteX1750" fmla="*/ 375633 w 636190"/>
                  <a:gd name="connsiteY1750" fmla="*/ 539414 h 601986"/>
                  <a:gd name="connsiteX1751" fmla="*/ 374217 w 636190"/>
                  <a:gd name="connsiteY1751" fmla="*/ 539517 h 601986"/>
                  <a:gd name="connsiteX1752" fmla="*/ 370687 w 636190"/>
                  <a:gd name="connsiteY1752" fmla="*/ 540119 h 601986"/>
                  <a:gd name="connsiteX1753" fmla="*/ 369798 w 636190"/>
                  <a:gd name="connsiteY1753" fmla="*/ 540269 h 601986"/>
                  <a:gd name="connsiteX1754" fmla="*/ 363477 w 636190"/>
                  <a:gd name="connsiteY1754" fmla="*/ 541952 h 601986"/>
                  <a:gd name="connsiteX1755" fmla="*/ 357731 w 636190"/>
                  <a:gd name="connsiteY1755" fmla="*/ 543273 h 601986"/>
                  <a:gd name="connsiteX1756" fmla="*/ 355973 w 636190"/>
                  <a:gd name="connsiteY1756" fmla="*/ 543669 h 601986"/>
                  <a:gd name="connsiteX1757" fmla="*/ 351697 w 636190"/>
                  <a:gd name="connsiteY1757" fmla="*/ 544593 h 601986"/>
                  <a:gd name="connsiteX1758" fmla="*/ 346416 w 636190"/>
                  <a:gd name="connsiteY1758" fmla="*/ 545728 h 601986"/>
                  <a:gd name="connsiteX1759" fmla="*/ 340218 w 636190"/>
                  <a:gd name="connsiteY1759" fmla="*/ 547144 h 601986"/>
                  <a:gd name="connsiteX1760" fmla="*/ 339356 w 636190"/>
                  <a:gd name="connsiteY1760" fmla="*/ 547336 h 601986"/>
                  <a:gd name="connsiteX1761" fmla="*/ 338070 w 636190"/>
                  <a:gd name="connsiteY1761" fmla="*/ 547637 h 601986"/>
                  <a:gd name="connsiteX1762" fmla="*/ 336305 w 636190"/>
                  <a:gd name="connsiteY1762" fmla="*/ 547904 h 601986"/>
                  <a:gd name="connsiteX1763" fmla="*/ 333727 w 636190"/>
                  <a:gd name="connsiteY1763" fmla="*/ 548219 h 601986"/>
                  <a:gd name="connsiteX1764" fmla="*/ 330443 w 636190"/>
                  <a:gd name="connsiteY1764" fmla="*/ 548513 h 601986"/>
                  <a:gd name="connsiteX1765" fmla="*/ 327392 w 636190"/>
                  <a:gd name="connsiteY1765" fmla="*/ 548745 h 601986"/>
                  <a:gd name="connsiteX1766" fmla="*/ 325579 w 636190"/>
                  <a:gd name="connsiteY1766" fmla="*/ 548930 h 601986"/>
                  <a:gd name="connsiteX1767" fmla="*/ 322426 w 636190"/>
                  <a:gd name="connsiteY1767" fmla="*/ 549245 h 601986"/>
                  <a:gd name="connsiteX1768" fmla="*/ 320134 w 636190"/>
                  <a:gd name="connsiteY1768" fmla="*/ 549429 h 601986"/>
                  <a:gd name="connsiteX1769" fmla="*/ 319573 w 636190"/>
                  <a:gd name="connsiteY1769" fmla="*/ 549409 h 601986"/>
                  <a:gd name="connsiteX1770" fmla="*/ 318998 w 636190"/>
                  <a:gd name="connsiteY1770" fmla="*/ 549313 h 601986"/>
                  <a:gd name="connsiteX1771" fmla="*/ 317863 w 636190"/>
                  <a:gd name="connsiteY1771" fmla="*/ 549094 h 601986"/>
                  <a:gd name="connsiteX1772" fmla="*/ 318266 w 636190"/>
                  <a:gd name="connsiteY1772" fmla="*/ 551865 h 601986"/>
                  <a:gd name="connsiteX1773" fmla="*/ 315892 w 636190"/>
                  <a:gd name="connsiteY1773" fmla="*/ 553452 h 601986"/>
                  <a:gd name="connsiteX1774" fmla="*/ 314757 w 636190"/>
                  <a:gd name="connsiteY1774" fmla="*/ 554204 h 601986"/>
                  <a:gd name="connsiteX1775" fmla="*/ 313361 w 636190"/>
                  <a:gd name="connsiteY1775" fmla="*/ 555141 h 601986"/>
                  <a:gd name="connsiteX1776" fmla="*/ 310823 w 636190"/>
                  <a:gd name="connsiteY1776" fmla="*/ 556824 h 601986"/>
                  <a:gd name="connsiteX1777" fmla="*/ 310707 w 636190"/>
                  <a:gd name="connsiteY1777" fmla="*/ 556509 h 601986"/>
                  <a:gd name="connsiteX1778" fmla="*/ 309763 w 636190"/>
                  <a:gd name="connsiteY1778" fmla="*/ 554033 h 601986"/>
                  <a:gd name="connsiteX1779" fmla="*/ 309667 w 636190"/>
                  <a:gd name="connsiteY1779" fmla="*/ 553739 h 601986"/>
                  <a:gd name="connsiteX1780" fmla="*/ 308888 w 636190"/>
                  <a:gd name="connsiteY1780" fmla="*/ 551187 h 601986"/>
                  <a:gd name="connsiteX1781" fmla="*/ 308840 w 636190"/>
                  <a:gd name="connsiteY1781" fmla="*/ 551037 h 601986"/>
                  <a:gd name="connsiteX1782" fmla="*/ 308115 w 636190"/>
                  <a:gd name="connsiteY1782" fmla="*/ 548321 h 601986"/>
                  <a:gd name="connsiteX1783" fmla="*/ 307444 w 636190"/>
                  <a:gd name="connsiteY1783" fmla="*/ 545407 h 601986"/>
                  <a:gd name="connsiteX1784" fmla="*/ 304509 w 636190"/>
                  <a:gd name="connsiteY1784" fmla="*/ 545496 h 601986"/>
                  <a:gd name="connsiteX1785" fmla="*/ 303976 w 636190"/>
                  <a:gd name="connsiteY1785" fmla="*/ 543026 h 601986"/>
                  <a:gd name="connsiteX1786" fmla="*/ 301130 w 636190"/>
                  <a:gd name="connsiteY1786" fmla="*/ 543341 h 601986"/>
                  <a:gd name="connsiteX1787" fmla="*/ 298298 w 636190"/>
                  <a:gd name="connsiteY1787" fmla="*/ 543738 h 601986"/>
                  <a:gd name="connsiteX1788" fmla="*/ 298127 w 636190"/>
                  <a:gd name="connsiteY1788" fmla="*/ 542999 h 601986"/>
                  <a:gd name="connsiteX1789" fmla="*/ 295569 w 636190"/>
                  <a:gd name="connsiteY1789" fmla="*/ 543574 h 601986"/>
                  <a:gd name="connsiteX1790" fmla="*/ 292955 w 636190"/>
                  <a:gd name="connsiteY1790" fmla="*/ 544148 h 601986"/>
                  <a:gd name="connsiteX1791" fmla="*/ 293482 w 636190"/>
                  <a:gd name="connsiteY1791" fmla="*/ 546057 h 601986"/>
                  <a:gd name="connsiteX1792" fmla="*/ 289556 w 636190"/>
                  <a:gd name="connsiteY1792" fmla="*/ 547363 h 601986"/>
                  <a:gd name="connsiteX1793" fmla="*/ 285212 w 636190"/>
                  <a:gd name="connsiteY1793" fmla="*/ 548561 h 601986"/>
                  <a:gd name="connsiteX1794" fmla="*/ 282968 w 636190"/>
                  <a:gd name="connsiteY1794" fmla="*/ 549812 h 601986"/>
                  <a:gd name="connsiteX1795" fmla="*/ 280827 w 636190"/>
                  <a:gd name="connsiteY1795" fmla="*/ 551030 h 601986"/>
                  <a:gd name="connsiteX1796" fmla="*/ 280793 w 636190"/>
                  <a:gd name="connsiteY1796" fmla="*/ 551051 h 601986"/>
                  <a:gd name="connsiteX1797" fmla="*/ 279554 w 636190"/>
                  <a:gd name="connsiteY1797" fmla="*/ 552166 h 601986"/>
                  <a:gd name="connsiteX1798" fmla="*/ 277755 w 636190"/>
                  <a:gd name="connsiteY1798" fmla="*/ 552371 h 601986"/>
                  <a:gd name="connsiteX1799" fmla="*/ 275984 w 636190"/>
                  <a:gd name="connsiteY1799" fmla="*/ 552562 h 601986"/>
                  <a:gd name="connsiteX1800" fmla="*/ 273316 w 636190"/>
                  <a:gd name="connsiteY1800" fmla="*/ 552371 h 601986"/>
                  <a:gd name="connsiteX1801" fmla="*/ 271633 w 636190"/>
                  <a:gd name="connsiteY1801" fmla="*/ 552261 h 601986"/>
                  <a:gd name="connsiteX1802" fmla="*/ 271886 w 636190"/>
                  <a:gd name="connsiteY1802" fmla="*/ 553233 h 601986"/>
                  <a:gd name="connsiteX1803" fmla="*/ 269724 w 636190"/>
                  <a:gd name="connsiteY1803" fmla="*/ 553725 h 601986"/>
                  <a:gd name="connsiteX1804" fmla="*/ 267734 w 636190"/>
                  <a:gd name="connsiteY1804" fmla="*/ 554197 h 601986"/>
                  <a:gd name="connsiteX1805" fmla="*/ 265647 w 636190"/>
                  <a:gd name="connsiteY1805" fmla="*/ 554690 h 601986"/>
                  <a:gd name="connsiteX1806" fmla="*/ 260729 w 636190"/>
                  <a:gd name="connsiteY1806" fmla="*/ 555990 h 601986"/>
                  <a:gd name="connsiteX1807" fmla="*/ 260605 w 636190"/>
                  <a:gd name="connsiteY1807" fmla="*/ 556024 h 601986"/>
                  <a:gd name="connsiteX1808" fmla="*/ 260605 w 636190"/>
                  <a:gd name="connsiteY1808" fmla="*/ 556249 h 601986"/>
                  <a:gd name="connsiteX1809" fmla="*/ 260660 w 636190"/>
                  <a:gd name="connsiteY1809" fmla="*/ 558931 h 601986"/>
                  <a:gd name="connsiteX1810" fmla="*/ 260790 w 636190"/>
                  <a:gd name="connsiteY1810" fmla="*/ 560552 h 601986"/>
                  <a:gd name="connsiteX1811" fmla="*/ 260982 w 636190"/>
                  <a:gd name="connsiteY1811" fmla="*/ 562119 h 601986"/>
                  <a:gd name="connsiteX1812" fmla="*/ 261427 w 636190"/>
                  <a:gd name="connsiteY1812" fmla="*/ 564718 h 601986"/>
                  <a:gd name="connsiteX1813" fmla="*/ 261214 w 636190"/>
                  <a:gd name="connsiteY1813" fmla="*/ 564773 h 601986"/>
                  <a:gd name="connsiteX1814" fmla="*/ 259196 w 636190"/>
                  <a:gd name="connsiteY1814" fmla="*/ 565443 h 601986"/>
                  <a:gd name="connsiteX1815" fmla="*/ 259463 w 636190"/>
                  <a:gd name="connsiteY1815" fmla="*/ 566025 h 601986"/>
                  <a:gd name="connsiteX1816" fmla="*/ 258109 w 636190"/>
                  <a:gd name="connsiteY1816" fmla="*/ 566463 h 601986"/>
                  <a:gd name="connsiteX1817" fmla="*/ 258854 w 636190"/>
                  <a:gd name="connsiteY1817" fmla="*/ 568241 h 601986"/>
                  <a:gd name="connsiteX1818" fmla="*/ 258239 w 636190"/>
                  <a:gd name="connsiteY1818" fmla="*/ 568467 h 601986"/>
                  <a:gd name="connsiteX1819" fmla="*/ 259655 w 636190"/>
                  <a:gd name="connsiteY1819" fmla="*/ 571539 h 601986"/>
                  <a:gd name="connsiteX1820" fmla="*/ 255714 w 636190"/>
                  <a:gd name="connsiteY1820" fmla="*/ 572989 h 601986"/>
                  <a:gd name="connsiteX1821" fmla="*/ 256597 w 636190"/>
                  <a:gd name="connsiteY1821" fmla="*/ 574774 h 601986"/>
                  <a:gd name="connsiteX1822" fmla="*/ 250235 w 636190"/>
                  <a:gd name="connsiteY1822" fmla="*/ 577476 h 601986"/>
                  <a:gd name="connsiteX1823" fmla="*/ 247998 w 636190"/>
                  <a:gd name="connsiteY1823" fmla="*/ 578427 h 601986"/>
                  <a:gd name="connsiteX1824" fmla="*/ 245364 w 636190"/>
                  <a:gd name="connsiteY1824" fmla="*/ 579570 h 601986"/>
                  <a:gd name="connsiteX1825" fmla="*/ 246055 w 636190"/>
                  <a:gd name="connsiteY1825" fmla="*/ 580151 h 601986"/>
                  <a:gd name="connsiteX1826" fmla="*/ 244215 w 636190"/>
                  <a:gd name="connsiteY1826" fmla="*/ 582080 h 601986"/>
                  <a:gd name="connsiteX1827" fmla="*/ 242156 w 636190"/>
                  <a:gd name="connsiteY1827" fmla="*/ 584215 h 601986"/>
                  <a:gd name="connsiteX1828" fmla="*/ 243517 w 636190"/>
                  <a:gd name="connsiteY1828" fmla="*/ 585624 h 601986"/>
                  <a:gd name="connsiteX1829" fmla="*/ 244749 w 636190"/>
                  <a:gd name="connsiteY1829" fmla="*/ 587272 h 601986"/>
                  <a:gd name="connsiteX1830" fmla="*/ 245809 w 636190"/>
                  <a:gd name="connsiteY1830" fmla="*/ 588586 h 601986"/>
                  <a:gd name="connsiteX1831" fmla="*/ 245693 w 636190"/>
                  <a:gd name="connsiteY1831" fmla="*/ 588750 h 601986"/>
                  <a:gd name="connsiteX1832" fmla="*/ 248299 w 636190"/>
                  <a:gd name="connsiteY1832" fmla="*/ 591185 h 601986"/>
                  <a:gd name="connsiteX1833" fmla="*/ 248778 w 636190"/>
                  <a:gd name="connsiteY1833" fmla="*/ 592198 h 601986"/>
                  <a:gd name="connsiteX1834" fmla="*/ 249455 w 636190"/>
                  <a:gd name="connsiteY1834" fmla="*/ 593634 h 601986"/>
                  <a:gd name="connsiteX1835" fmla="*/ 250495 w 636190"/>
                  <a:gd name="connsiteY1835" fmla="*/ 594879 h 601986"/>
                  <a:gd name="connsiteX1836" fmla="*/ 251637 w 636190"/>
                  <a:gd name="connsiteY1836" fmla="*/ 595563 h 601986"/>
                  <a:gd name="connsiteX1837" fmla="*/ 251542 w 636190"/>
                  <a:gd name="connsiteY1837" fmla="*/ 595885 h 601986"/>
                  <a:gd name="connsiteX1838" fmla="*/ 251863 w 636190"/>
                  <a:gd name="connsiteY1838" fmla="*/ 596938 h 601986"/>
                  <a:gd name="connsiteX1839" fmla="*/ 251282 w 636190"/>
                  <a:gd name="connsiteY1839" fmla="*/ 597075 h 601986"/>
                  <a:gd name="connsiteX1840" fmla="*/ 251302 w 636190"/>
                  <a:gd name="connsiteY1840" fmla="*/ 597951 h 601986"/>
                  <a:gd name="connsiteX1841" fmla="*/ 248880 w 636190"/>
                  <a:gd name="connsiteY1841" fmla="*/ 597185 h 601986"/>
                  <a:gd name="connsiteX1842" fmla="*/ 247752 w 636190"/>
                  <a:gd name="connsiteY1842" fmla="*/ 596808 h 601986"/>
                  <a:gd name="connsiteX1843" fmla="*/ 246090 w 636190"/>
                  <a:gd name="connsiteY1843" fmla="*/ 596316 h 601986"/>
                  <a:gd name="connsiteX1844" fmla="*/ 243811 w 636190"/>
                  <a:gd name="connsiteY1844" fmla="*/ 595604 h 601986"/>
                  <a:gd name="connsiteX1845" fmla="*/ 239919 w 636190"/>
                  <a:gd name="connsiteY1845" fmla="*/ 594366 h 601986"/>
                  <a:gd name="connsiteX1846" fmla="*/ 239775 w 636190"/>
                  <a:gd name="connsiteY1846" fmla="*/ 594325 h 601986"/>
                  <a:gd name="connsiteX1847" fmla="*/ 239714 w 636190"/>
                  <a:gd name="connsiteY1847" fmla="*/ 594318 h 601986"/>
                  <a:gd name="connsiteX1848" fmla="*/ 239269 w 636190"/>
                  <a:gd name="connsiteY1848" fmla="*/ 592013 h 601986"/>
                  <a:gd name="connsiteX1849" fmla="*/ 237750 w 636190"/>
                  <a:gd name="connsiteY1849" fmla="*/ 592991 h 601986"/>
                  <a:gd name="connsiteX1850" fmla="*/ 231416 w 636190"/>
                  <a:gd name="connsiteY1850" fmla="*/ 593060 h 601986"/>
                  <a:gd name="connsiteX1851" fmla="*/ 228714 w 636190"/>
                  <a:gd name="connsiteY1851" fmla="*/ 593087 h 601986"/>
                  <a:gd name="connsiteX1852" fmla="*/ 229104 w 636190"/>
                  <a:gd name="connsiteY1852" fmla="*/ 598744 h 601986"/>
                  <a:gd name="connsiteX1853" fmla="*/ 225684 w 636190"/>
                  <a:gd name="connsiteY1853" fmla="*/ 598861 h 601986"/>
                  <a:gd name="connsiteX1854" fmla="*/ 225670 w 636190"/>
                  <a:gd name="connsiteY1854" fmla="*/ 598669 h 601986"/>
                  <a:gd name="connsiteX1855" fmla="*/ 225259 w 636190"/>
                  <a:gd name="connsiteY1855" fmla="*/ 598669 h 601986"/>
                  <a:gd name="connsiteX1856" fmla="*/ 225300 w 636190"/>
                  <a:gd name="connsiteY1856" fmla="*/ 597821 h 601986"/>
                  <a:gd name="connsiteX1857" fmla="*/ 224746 w 636190"/>
                  <a:gd name="connsiteY1857" fmla="*/ 597875 h 601986"/>
                  <a:gd name="connsiteX1858" fmla="*/ 223754 w 636190"/>
                  <a:gd name="connsiteY1858" fmla="*/ 587553 h 601986"/>
                  <a:gd name="connsiteX1859" fmla="*/ 223720 w 636190"/>
                  <a:gd name="connsiteY1859" fmla="*/ 587443 h 601986"/>
                  <a:gd name="connsiteX1860" fmla="*/ 222297 w 636190"/>
                  <a:gd name="connsiteY1860" fmla="*/ 587703 h 601986"/>
                  <a:gd name="connsiteX1861" fmla="*/ 221442 w 636190"/>
                  <a:gd name="connsiteY1861" fmla="*/ 587991 h 601986"/>
                  <a:gd name="connsiteX1862" fmla="*/ 220669 w 636190"/>
                  <a:gd name="connsiteY1862" fmla="*/ 588264 h 601986"/>
                  <a:gd name="connsiteX1863" fmla="*/ 218159 w 636190"/>
                  <a:gd name="connsiteY1863" fmla="*/ 589113 h 601986"/>
                  <a:gd name="connsiteX1864" fmla="*/ 216161 w 636190"/>
                  <a:gd name="connsiteY1864" fmla="*/ 589694 h 601986"/>
                  <a:gd name="connsiteX1865" fmla="*/ 215710 w 636190"/>
                  <a:gd name="connsiteY1865" fmla="*/ 589831 h 601986"/>
                  <a:gd name="connsiteX1866" fmla="*/ 214273 w 636190"/>
                  <a:gd name="connsiteY1866" fmla="*/ 590357 h 601986"/>
                  <a:gd name="connsiteX1867" fmla="*/ 212857 w 636190"/>
                  <a:gd name="connsiteY1867" fmla="*/ 590980 h 601986"/>
                  <a:gd name="connsiteX1868" fmla="*/ 210470 w 636190"/>
                  <a:gd name="connsiteY1868" fmla="*/ 592013 h 601986"/>
                  <a:gd name="connsiteX1869" fmla="*/ 205093 w 636190"/>
                  <a:gd name="connsiteY1869" fmla="*/ 594414 h 601986"/>
                  <a:gd name="connsiteX1870" fmla="*/ 203068 w 636190"/>
                  <a:gd name="connsiteY1870" fmla="*/ 595351 h 601986"/>
                  <a:gd name="connsiteX1871" fmla="*/ 200557 w 636190"/>
                  <a:gd name="connsiteY1871" fmla="*/ 596350 h 601986"/>
                  <a:gd name="connsiteX1872" fmla="*/ 198307 w 636190"/>
                  <a:gd name="connsiteY1872" fmla="*/ 596856 h 601986"/>
                  <a:gd name="connsiteX1873" fmla="*/ 197294 w 636190"/>
                  <a:gd name="connsiteY1873" fmla="*/ 597055 h 601986"/>
                  <a:gd name="connsiteX1874" fmla="*/ 197103 w 636190"/>
                  <a:gd name="connsiteY1874" fmla="*/ 596213 h 601986"/>
                  <a:gd name="connsiteX1875" fmla="*/ 196624 w 636190"/>
                  <a:gd name="connsiteY1875" fmla="*/ 594175 h 601986"/>
                  <a:gd name="connsiteX1876" fmla="*/ 196419 w 636190"/>
                  <a:gd name="connsiteY1876" fmla="*/ 593238 h 601986"/>
                  <a:gd name="connsiteX1877" fmla="*/ 196398 w 636190"/>
                  <a:gd name="connsiteY1877" fmla="*/ 593128 h 601986"/>
                  <a:gd name="connsiteX1878" fmla="*/ 196186 w 636190"/>
                  <a:gd name="connsiteY1878" fmla="*/ 592334 h 601986"/>
                  <a:gd name="connsiteX1879" fmla="*/ 196186 w 636190"/>
                  <a:gd name="connsiteY1879" fmla="*/ 592252 h 601986"/>
                  <a:gd name="connsiteX1880" fmla="*/ 188825 w 636190"/>
                  <a:gd name="connsiteY1880" fmla="*/ 592341 h 601986"/>
                  <a:gd name="connsiteX1881" fmla="*/ 182149 w 636190"/>
                  <a:gd name="connsiteY1881" fmla="*/ 590795 h 601986"/>
                  <a:gd name="connsiteX1882" fmla="*/ 181663 w 636190"/>
                  <a:gd name="connsiteY1882" fmla="*/ 590618 h 601986"/>
                  <a:gd name="connsiteX1883" fmla="*/ 174651 w 636190"/>
                  <a:gd name="connsiteY1883" fmla="*/ 588004 h 601986"/>
                  <a:gd name="connsiteX1884" fmla="*/ 174597 w 636190"/>
                  <a:gd name="connsiteY1884" fmla="*/ 588011 h 601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</a:cxnLst>
                <a:rect l="l" t="t" r="r" b="b"/>
                <a:pathLst>
                  <a:path w="636190" h="601986">
                    <a:moveTo>
                      <a:pt x="174597" y="588011"/>
                    </a:moveTo>
                    <a:lnTo>
                      <a:pt x="174384" y="587006"/>
                    </a:lnTo>
                    <a:lnTo>
                      <a:pt x="173865" y="584734"/>
                    </a:lnTo>
                    <a:lnTo>
                      <a:pt x="173386" y="582634"/>
                    </a:lnTo>
                    <a:lnTo>
                      <a:pt x="172729" y="579747"/>
                    </a:lnTo>
                    <a:lnTo>
                      <a:pt x="172845" y="579707"/>
                    </a:lnTo>
                    <a:lnTo>
                      <a:pt x="173427" y="579173"/>
                    </a:lnTo>
                    <a:lnTo>
                      <a:pt x="172189" y="570369"/>
                    </a:lnTo>
                    <a:lnTo>
                      <a:pt x="172154" y="570143"/>
                    </a:lnTo>
                    <a:lnTo>
                      <a:pt x="171464" y="565573"/>
                    </a:lnTo>
                    <a:lnTo>
                      <a:pt x="171135" y="565553"/>
                    </a:lnTo>
                    <a:lnTo>
                      <a:pt x="169049" y="565389"/>
                    </a:lnTo>
                    <a:lnTo>
                      <a:pt x="169021" y="565149"/>
                    </a:lnTo>
                    <a:lnTo>
                      <a:pt x="168317" y="559136"/>
                    </a:lnTo>
                    <a:lnTo>
                      <a:pt x="166826" y="559533"/>
                    </a:lnTo>
                    <a:lnTo>
                      <a:pt x="166237" y="554717"/>
                    </a:lnTo>
                    <a:lnTo>
                      <a:pt x="166217" y="554204"/>
                    </a:lnTo>
                    <a:lnTo>
                      <a:pt x="165594" y="549265"/>
                    </a:lnTo>
                    <a:lnTo>
                      <a:pt x="165485" y="546796"/>
                    </a:lnTo>
                    <a:lnTo>
                      <a:pt x="165382" y="545715"/>
                    </a:lnTo>
                    <a:lnTo>
                      <a:pt x="165204" y="544141"/>
                    </a:lnTo>
                    <a:lnTo>
                      <a:pt x="164985" y="542506"/>
                    </a:lnTo>
                    <a:lnTo>
                      <a:pt x="164855" y="542069"/>
                    </a:lnTo>
                    <a:lnTo>
                      <a:pt x="164938" y="542048"/>
                    </a:lnTo>
                    <a:lnTo>
                      <a:pt x="170410" y="539743"/>
                    </a:lnTo>
                    <a:lnTo>
                      <a:pt x="170807" y="539538"/>
                    </a:lnTo>
                    <a:lnTo>
                      <a:pt x="173146" y="538313"/>
                    </a:lnTo>
                    <a:lnTo>
                      <a:pt x="173427" y="538176"/>
                    </a:lnTo>
                    <a:lnTo>
                      <a:pt x="175417" y="537280"/>
                    </a:lnTo>
                    <a:lnTo>
                      <a:pt x="177230" y="536623"/>
                    </a:lnTo>
                    <a:lnTo>
                      <a:pt x="177470" y="537000"/>
                    </a:lnTo>
                    <a:lnTo>
                      <a:pt x="184263" y="535180"/>
                    </a:lnTo>
                    <a:lnTo>
                      <a:pt x="183777" y="533374"/>
                    </a:lnTo>
                    <a:lnTo>
                      <a:pt x="183955" y="533333"/>
                    </a:lnTo>
                    <a:lnTo>
                      <a:pt x="183791" y="532895"/>
                    </a:lnTo>
                    <a:lnTo>
                      <a:pt x="186568" y="532054"/>
                    </a:lnTo>
                    <a:lnTo>
                      <a:pt x="186390" y="531301"/>
                    </a:lnTo>
                    <a:lnTo>
                      <a:pt x="195174" y="528654"/>
                    </a:lnTo>
                    <a:lnTo>
                      <a:pt x="194941" y="528066"/>
                    </a:lnTo>
                    <a:lnTo>
                      <a:pt x="195126" y="527970"/>
                    </a:lnTo>
                    <a:lnTo>
                      <a:pt x="197650" y="526670"/>
                    </a:lnTo>
                    <a:lnTo>
                      <a:pt x="199066" y="525781"/>
                    </a:lnTo>
                    <a:lnTo>
                      <a:pt x="200174" y="524666"/>
                    </a:lnTo>
                    <a:lnTo>
                      <a:pt x="201631" y="523373"/>
                    </a:lnTo>
                    <a:lnTo>
                      <a:pt x="203164" y="522230"/>
                    </a:lnTo>
                    <a:lnTo>
                      <a:pt x="204600" y="521026"/>
                    </a:lnTo>
                    <a:lnTo>
                      <a:pt x="206037" y="519836"/>
                    </a:lnTo>
                    <a:lnTo>
                      <a:pt x="208520" y="518393"/>
                    </a:lnTo>
                    <a:lnTo>
                      <a:pt x="210456" y="517202"/>
                    </a:lnTo>
                    <a:lnTo>
                      <a:pt x="209697" y="515602"/>
                    </a:lnTo>
                    <a:lnTo>
                      <a:pt x="211393" y="514788"/>
                    </a:lnTo>
                    <a:lnTo>
                      <a:pt x="213219" y="514138"/>
                    </a:lnTo>
                    <a:lnTo>
                      <a:pt x="215730" y="513433"/>
                    </a:lnTo>
                    <a:lnTo>
                      <a:pt x="215675" y="512564"/>
                    </a:lnTo>
                    <a:lnTo>
                      <a:pt x="215586" y="511798"/>
                    </a:lnTo>
                    <a:lnTo>
                      <a:pt x="215573" y="511655"/>
                    </a:lnTo>
                    <a:lnTo>
                      <a:pt x="216743" y="511791"/>
                    </a:lnTo>
                    <a:lnTo>
                      <a:pt x="217304" y="511791"/>
                    </a:lnTo>
                    <a:lnTo>
                      <a:pt x="217960" y="511661"/>
                    </a:lnTo>
                    <a:lnTo>
                      <a:pt x="218514" y="511463"/>
                    </a:lnTo>
                    <a:lnTo>
                      <a:pt x="219055" y="511251"/>
                    </a:lnTo>
                    <a:lnTo>
                      <a:pt x="220026" y="510779"/>
                    </a:lnTo>
                    <a:lnTo>
                      <a:pt x="221962" y="509076"/>
                    </a:lnTo>
                    <a:lnTo>
                      <a:pt x="226409" y="504752"/>
                    </a:lnTo>
                    <a:lnTo>
                      <a:pt x="226511" y="504650"/>
                    </a:lnTo>
                    <a:lnTo>
                      <a:pt x="228119" y="503288"/>
                    </a:lnTo>
                    <a:lnTo>
                      <a:pt x="228009" y="502960"/>
                    </a:lnTo>
                    <a:lnTo>
                      <a:pt x="227695" y="501982"/>
                    </a:lnTo>
                    <a:lnTo>
                      <a:pt x="227599" y="501640"/>
                    </a:lnTo>
                    <a:lnTo>
                      <a:pt x="227394" y="500983"/>
                    </a:lnTo>
                    <a:lnTo>
                      <a:pt x="226826" y="498151"/>
                    </a:lnTo>
                    <a:lnTo>
                      <a:pt x="223795" y="498288"/>
                    </a:lnTo>
                    <a:lnTo>
                      <a:pt x="224192" y="497015"/>
                    </a:lnTo>
                    <a:lnTo>
                      <a:pt x="224500" y="495989"/>
                    </a:lnTo>
                    <a:lnTo>
                      <a:pt x="224541" y="494252"/>
                    </a:lnTo>
                    <a:lnTo>
                      <a:pt x="224664" y="491981"/>
                    </a:lnTo>
                    <a:lnTo>
                      <a:pt x="224480" y="490113"/>
                    </a:lnTo>
                    <a:lnTo>
                      <a:pt x="224124" y="486788"/>
                    </a:lnTo>
                    <a:lnTo>
                      <a:pt x="222975" y="482677"/>
                    </a:lnTo>
                    <a:lnTo>
                      <a:pt x="222845" y="482226"/>
                    </a:lnTo>
                    <a:lnTo>
                      <a:pt x="222270" y="480146"/>
                    </a:lnTo>
                    <a:lnTo>
                      <a:pt x="222092" y="479537"/>
                    </a:lnTo>
                    <a:lnTo>
                      <a:pt x="220088" y="479913"/>
                    </a:lnTo>
                    <a:lnTo>
                      <a:pt x="219616" y="478203"/>
                    </a:lnTo>
                    <a:lnTo>
                      <a:pt x="219041" y="476151"/>
                    </a:lnTo>
                    <a:lnTo>
                      <a:pt x="218528" y="473982"/>
                    </a:lnTo>
                    <a:lnTo>
                      <a:pt x="215908" y="463708"/>
                    </a:lnTo>
                    <a:lnTo>
                      <a:pt x="210586" y="465486"/>
                    </a:lnTo>
                    <a:lnTo>
                      <a:pt x="210278" y="464563"/>
                    </a:lnTo>
                    <a:lnTo>
                      <a:pt x="209909" y="463516"/>
                    </a:lnTo>
                    <a:lnTo>
                      <a:pt x="211988" y="461615"/>
                    </a:lnTo>
                    <a:lnTo>
                      <a:pt x="212994" y="460739"/>
                    </a:lnTo>
                    <a:lnTo>
                      <a:pt x="211318" y="456340"/>
                    </a:lnTo>
                    <a:lnTo>
                      <a:pt x="209833" y="456710"/>
                    </a:lnTo>
                    <a:lnTo>
                      <a:pt x="208595" y="456997"/>
                    </a:lnTo>
                    <a:lnTo>
                      <a:pt x="208219" y="455629"/>
                    </a:lnTo>
                    <a:lnTo>
                      <a:pt x="207740" y="454069"/>
                    </a:lnTo>
                    <a:lnTo>
                      <a:pt x="207337" y="452721"/>
                    </a:lnTo>
                    <a:lnTo>
                      <a:pt x="203471" y="453891"/>
                    </a:lnTo>
                    <a:lnTo>
                      <a:pt x="202616" y="451237"/>
                    </a:lnTo>
                    <a:lnTo>
                      <a:pt x="201686" y="448405"/>
                    </a:lnTo>
                    <a:lnTo>
                      <a:pt x="200749" y="445546"/>
                    </a:lnTo>
                    <a:lnTo>
                      <a:pt x="199866" y="442960"/>
                    </a:lnTo>
                    <a:lnTo>
                      <a:pt x="199025" y="440367"/>
                    </a:lnTo>
                    <a:lnTo>
                      <a:pt x="198868" y="440388"/>
                    </a:lnTo>
                    <a:lnTo>
                      <a:pt x="195536" y="440750"/>
                    </a:lnTo>
                    <a:lnTo>
                      <a:pt x="192622" y="440914"/>
                    </a:lnTo>
                    <a:lnTo>
                      <a:pt x="192649" y="439505"/>
                    </a:lnTo>
                    <a:lnTo>
                      <a:pt x="190146" y="439437"/>
                    </a:lnTo>
                    <a:lnTo>
                      <a:pt x="190016" y="437685"/>
                    </a:lnTo>
                    <a:lnTo>
                      <a:pt x="189927" y="436591"/>
                    </a:lnTo>
                    <a:lnTo>
                      <a:pt x="185836" y="437084"/>
                    </a:lnTo>
                    <a:lnTo>
                      <a:pt x="185597" y="435490"/>
                    </a:lnTo>
                    <a:lnTo>
                      <a:pt x="181855" y="436003"/>
                    </a:lnTo>
                    <a:lnTo>
                      <a:pt x="181335" y="433396"/>
                    </a:lnTo>
                    <a:lnTo>
                      <a:pt x="181164" y="432274"/>
                    </a:lnTo>
                    <a:lnTo>
                      <a:pt x="181123" y="432042"/>
                    </a:lnTo>
                    <a:lnTo>
                      <a:pt x="181054" y="431549"/>
                    </a:lnTo>
                    <a:lnTo>
                      <a:pt x="178599" y="430660"/>
                    </a:lnTo>
                    <a:lnTo>
                      <a:pt x="177394" y="428868"/>
                    </a:lnTo>
                    <a:lnTo>
                      <a:pt x="177285" y="428717"/>
                    </a:lnTo>
                    <a:lnTo>
                      <a:pt x="176088" y="426932"/>
                    </a:lnTo>
                    <a:lnTo>
                      <a:pt x="175397" y="426166"/>
                    </a:lnTo>
                    <a:lnTo>
                      <a:pt x="174658" y="425331"/>
                    </a:lnTo>
                    <a:lnTo>
                      <a:pt x="173577" y="425659"/>
                    </a:lnTo>
                    <a:lnTo>
                      <a:pt x="172141" y="426056"/>
                    </a:lnTo>
                    <a:lnTo>
                      <a:pt x="170957" y="426323"/>
                    </a:lnTo>
                    <a:lnTo>
                      <a:pt x="168228" y="427021"/>
                    </a:lnTo>
                    <a:lnTo>
                      <a:pt x="166018" y="427465"/>
                    </a:lnTo>
                    <a:lnTo>
                      <a:pt x="163200" y="427972"/>
                    </a:lnTo>
                    <a:lnTo>
                      <a:pt x="156195" y="429073"/>
                    </a:lnTo>
                    <a:lnTo>
                      <a:pt x="156667" y="431467"/>
                    </a:lnTo>
                    <a:lnTo>
                      <a:pt x="155251" y="431857"/>
                    </a:lnTo>
                    <a:lnTo>
                      <a:pt x="153951" y="432226"/>
                    </a:lnTo>
                    <a:lnTo>
                      <a:pt x="155367" y="438246"/>
                    </a:lnTo>
                    <a:lnTo>
                      <a:pt x="151085" y="439744"/>
                    </a:lnTo>
                    <a:lnTo>
                      <a:pt x="151181" y="440039"/>
                    </a:lnTo>
                    <a:lnTo>
                      <a:pt x="144702" y="442139"/>
                    </a:lnTo>
                    <a:lnTo>
                      <a:pt x="144826" y="442754"/>
                    </a:lnTo>
                    <a:lnTo>
                      <a:pt x="142055" y="443658"/>
                    </a:lnTo>
                    <a:lnTo>
                      <a:pt x="138724" y="444670"/>
                    </a:lnTo>
                    <a:lnTo>
                      <a:pt x="134277" y="445915"/>
                    </a:lnTo>
                    <a:lnTo>
                      <a:pt x="133217" y="441003"/>
                    </a:lnTo>
                    <a:lnTo>
                      <a:pt x="126540" y="443883"/>
                    </a:lnTo>
                    <a:lnTo>
                      <a:pt x="123469" y="444485"/>
                    </a:lnTo>
                    <a:lnTo>
                      <a:pt x="122723" y="444335"/>
                    </a:lnTo>
                    <a:lnTo>
                      <a:pt x="118454" y="444492"/>
                    </a:lnTo>
                    <a:lnTo>
                      <a:pt x="116587" y="444725"/>
                    </a:lnTo>
                    <a:lnTo>
                      <a:pt x="116272" y="444697"/>
                    </a:lnTo>
                    <a:lnTo>
                      <a:pt x="115834" y="444684"/>
                    </a:lnTo>
                    <a:lnTo>
                      <a:pt x="114418" y="444451"/>
                    </a:lnTo>
                    <a:lnTo>
                      <a:pt x="113837" y="444410"/>
                    </a:lnTo>
                    <a:lnTo>
                      <a:pt x="112216" y="444437"/>
                    </a:lnTo>
                    <a:lnTo>
                      <a:pt x="111244" y="444506"/>
                    </a:lnTo>
                    <a:lnTo>
                      <a:pt x="109473" y="444684"/>
                    </a:lnTo>
                    <a:lnTo>
                      <a:pt x="108556" y="444786"/>
                    </a:lnTo>
                    <a:lnTo>
                      <a:pt x="108057" y="444855"/>
                    </a:lnTo>
                    <a:lnTo>
                      <a:pt x="104958" y="445416"/>
                    </a:lnTo>
                    <a:lnTo>
                      <a:pt x="103788" y="444355"/>
                    </a:lnTo>
                    <a:lnTo>
                      <a:pt x="100491" y="445156"/>
                    </a:lnTo>
                    <a:lnTo>
                      <a:pt x="98562" y="437015"/>
                    </a:lnTo>
                    <a:lnTo>
                      <a:pt x="98309" y="435797"/>
                    </a:lnTo>
                    <a:lnTo>
                      <a:pt x="98021" y="434251"/>
                    </a:lnTo>
                    <a:lnTo>
                      <a:pt x="95230" y="434621"/>
                    </a:lnTo>
                    <a:lnTo>
                      <a:pt x="93547" y="434929"/>
                    </a:lnTo>
                    <a:lnTo>
                      <a:pt x="93431" y="434334"/>
                    </a:lnTo>
                    <a:lnTo>
                      <a:pt x="93349" y="433773"/>
                    </a:lnTo>
                    <a:lnTo>
                      <a:pt x="93130" y="432452"/>
                    </a:lnTo>
                    <a:lnTo>
                      <a:pt x="92699" y="428013"/>
                    </a:lnTo>
                    <a:lnTo>
                      <a:pt x="92425" y="424209"/>
                    </a:lnTo>
                    <a:lnTo>
                      <a:pt x="92542" y="423546"/>
                    </a:lnTo>
                    <a:lnTo>
                      <a:pt x="91974" y="417998"/>
                    </a:lnTo>
                    <a:lnTo>
                      <a:pt x="91454" y="413141"/>
                    </a:lnTo>
                    <a:lnTo>
                      <a:pt x="91454" y="412901"/>
                    </a:lnTo>
                    <a:lnTo>
                      <a:pt x="91290" y="411424"/>
                    </a:lnTo>
                    <a:lnTo>
                      <a:pt x="89190" y="398673"/>
                    </a:lnTo>
                    <a:lnTo>
                      <a:pt x="89169" y="398508"/>
                    </a:lnTo>
                    <a:lnTo>
                      <a:pt x="88903" y="396880"/>
                    </a:lnTo>
                    <a:lnTo>
                      <a:pt x="88882" y="396586"/>
                    </a:lnTo>
                    <a:lnTo>
                      <a:pt x="88731" y="395902"/>
                    </a:lnTo>
                    <a:lnTo>
                      <a:pt x="88704" y="395786"/>
                    </a:lnTo>
                    <a:lnTo>
                      <a:pt x="88184" y="393522"/>
                    </a:lnTo>
                    <a:lnTo>
                      <a:pt x="87288" y="389595"/>
                    </a:lnTo>
                    <a:lnTo>
                      <a:pt x="86611" y="386462"/>
                    </a:lnTo>
                    <a:lnTo>
                      <a:pt x="85968" y="385463"/>
                    </a:lnTo>
                    <a:lnTo>
                      <a:pt x="85872" y="385333"/>
                    </a:lnTo>
                    <a:lnTo>
                      <a:pt x="85482" y="385313"/>
                    </a:lnTo>
                    <a:lnTo>
                      <a:pt x="76001" y="384786"/>
                    </a:lnTo>
                    <a:lnTo>
                      <a:pt x="71397" y="384505"/>
                    </a:lnTo>
                    <a:lnTo>
                      <a:pt x="66027" y="384204"/>
                    </a:lnTo>
                    <a:lnTo>
                      <a:pt x="65425" y="384115"/>
                    </a:lnTo>
                    <a:lnTo>
                      <a:pt x="64912" y="383931"/>
                    </a:lnTo>
                    <a:lnTo>
                      <a:pt x="64255" y="383643"/>
                    </a:lnTo>
                    <a:lnTo>
                      <a:pt x="54247" y="378349"/>
                    </a:lnTo>
                    <a:lnTo>
                      <a:pt x="54179" y="378465"/>
                    </a:lnTo>
                    <a:lnTo>
                      <a:pt x="53707" y="379655"/>
                    </a:lnTo>
                    <a:lnTo>
                      <a:pt x="53378" y="381003"/>
                    </a:lnTo>
                    <a:lnTo>
                      <a:pt x="52742" y="383985"/>
                    </a:lnTo>
                    <a:lnTo>
                      <a:pt x="51805" y="390361"/>
                    </a:lnTo>
                    <a:lnTo>
                      <a:pt x="49992" y="389958"/>
                    </a:lnTo>
                    <a:lnTo>
                      <a:pt x="48022" y="389520"/>
                    </a:lnTo>
                    <a:lnTo>
                      <a:pt x="45170" y="388883"/>
                    </a:lnTo>
                    <a:lnTo>
                      <a:pt x="45566" y="386708"/>
                    </a:lnTo>
                    <a:lnTo>
                      <a:pt x="45272" y="386729"/>
                    </a:lnTo>
                    <a:lnTo>
                      <a:pt x="45375" y="383404"/>
                    </a:lnTo>
                    <a:lnTo>
                      <a:pt x="45395" y="382912"/>
                    </a:lnTo>
                    <a:lnTo>
                      <a:pt x="45409" y="382836"/>
                    </a:lnTo>
                    <a:lnTo>
                      <a:pt x="45443" y="381277"/>
                    </a:lnTo>
                    <a:lnTo>
                      <a:pt x="45491" y="380175"/>
                    </a:lnTo>
                    <a:lnTo>
                      <a:pt x="45491" y="379731"/>
                    </a:lnTo>
                    <a:lnTo>
                      <a:pt x="45368" y="379491"/>
                    </a:lnTo>
                    <a:lnTo>
                      <a:pt x="45320" y="378116"/>
                    </a:lnTo>
                    <a:lnTo>
                      <a:pt x="45217" y="376933"/>
                    </a:lnTo>
                    <a:lnTo>
                      <a:pt x="44834" y="373341"/>
                    </a:lnTo>
                    <a:lnTo>
                      <a:pt x="44294" y="372370"/>
                    </a:lnTo>
                    <a:lnTo>
                      <a:pt x="44212" y="372240"/>
                    </a:lnTo>
                    <a:lnTo>
                      <a:pt x="28977" y="373991"/>
                    </a:lnTo>
                    <a:lnTo>
                      <a:pt x="28977" y="373889"/>
                    </a:lnTo>
                    <a:lnTo>
                      <a:pt x="29073" y="373683"/>
                    </a:lnTo>
                    <a:lnTo>
                      <a:pt x="29921" y="373588"/>
                    </a:lnTo>
                    <a:lnTo>
                      <a:pt x="29867" y="371638"/>
                    </a:lnTo>
                    <a:lnTo>
                      <a:pt x="29812" y="369565"/>
                    </a:lnTo>
                    <a:lnTo>
                      <a:pt x="29730" y="367233"/>
                    </a:lnTo>
                    <a:lnTo>
                      <a:pt x="29655" y="365030"/>
                    </a:lnTo>
                    <a:lnTo>
                      <a:pt x="29573" y="362711"/>
                    </a:lnTo>
                    <a:lnTo>
                      <a:pt x="32500" y="362314"/>
                    </a:lnTo>
                    <a:lnTo>
                      <a:pt x="32076" y="360098"/>
                    </a:lnTo>
                    <a:lnTo>
                      <a:pt x="31139" y="355371"/>
                    </a:lnTo>
                    <a:lnTo>
                      <a:pt x="30633" y="352901"/>
                    </a:lnTo>
                    <a:lnTo>
                      <a:pt x="28882" y="352853"/>
                    </a:lnTo>
                    <a:lnTo>
                      <a:pt x="28587" y="351382"/>
                    </a:lnTo>
                    <a:lnTo>
                      <a:pt x="28410" y="350500"/>
                    </a:lnTo>
                    <a:lnTo>
                      <a:pt x="28245" y="349693"/>
                    </a:lnTo>
                    <a:lnTo>
                      <a:pt x="27917" y="348085"/>
                    </a:lnTo>
                    <a:lnTo>
                      <a:pt x="27370" y="345301"/>
                    </a:lnTo>
                    <a:lnTo>
                      <a:pt x="26823" y="342572"/>
                    </a:lnTo>
                    <a:lnTo>
                      <a:pt x="26433" y="340581"/>
                    </a:lnTo>
                    <a:lnTo>
                      <a:pt x="26050" y="338672"/>
                    </a:lnTo>
                    <a:lnTo>
                      <a:pt x="25236" y="334588"/>
                    </a:lnTo>
                    <a:lnTo>
                      <a:pt x="25208" y="334479"/>
                    </a:lnTo>
                    <a:lnTo>
                      <a:pt x="25188" y="334342"/>
                    </a:lnTo>
                    <a:lnTo>
                      <a:pt x="29969" y="332735"/>
                    </a:lnTo>
                    <a:lnTo>
                      <a:pt x="34293" y="330874"/>
                    </a:lnTo>
                    <a:lnTo>
                      <a:pt x="39697" y="328534"/>
                    </a:lnTo>
                    <a:lnTo>
                      <a:pt x="44232" y="326571"/>
                    </a:lnTo>
                    <a:lnTo>
                      <a:pt x="44663" y="326332"/>
                    </a:lnTo>
                    <a:lnTo>
                      <a:pt x="45012" y="326065"/>
                    </a:lnTo>
                    <a:lnTo>
                      <a:pt x="50143" y="321625"/>
                    </a:lnTo>
                    <a:lnTo>
                      <a:pt x="50533" y="321310"/>
                    </a:lnTo>
                    <a:lnTo>
                      <a:pt x="50888" y="321091"/>
                    </a:lnTo>
                    <a:lnTo>
                      <a:pt x="56368" y="318143"/>
                    </a:lnTo>
                    <a:lnTo>
                      <a:pt x="56669" y="317870"/>
                    </a:lnTo>
                    <a:lnTo>
                      <a:pt x="61950" y="311077"/>
                    </a:lnTo>
                    <a:lnTo>
                      <a:pt x="62271" y="310632"/>
                    </a:lnTo>
                    <a:lnTo>
                      <a:pt x="67888" y="301958"/>
                    </a:lnTo>
                    <a:lnTo>
                      <a:pt x="68236" y="301479"/>
                    </a:lnTo>
                    <a:lnTo>
                      <a:pt x="68989" y="300836"/>
                    </a:lnTo>
                    <a:lnTo>
                      <a:pt x="73846" y="297621"/>
                    </a:lnTo>
                    <a:lnTo>
                      <a:pt x="80413" y="293195"/>
                    </a:lnTo>
                    <a:lnTo>
                      <a:pt x="80345" y="293065"/>
                    </a:lnTo>
                    <a:lnTo>
                      <a:pt x="79640" y="291663"/>
                    </a:lnTo>
                    <a:lnTo>
                      <a:pt x="78470" y="289392"/>
                    </a:lnTo>
                    <a:lnTo>
                      <a:pt x="77034" y="286689"/>
                    </a:lnTo>
                    <a:lnTo>
                      <a:pt x="76569" y="285855"/>
                    </a:lnTo>
                    <a:lnTo>
                      <a:pt x="76377" y="285581"/>
                    </a:lnTo>
                    <a:lnTo>
                      <a:pt x="75543" y="284384"/>
                    </a:lnTo>
                    <a:lnTo>
                      <a:pt x="75207" y="283563"/>
                    </a:lnTo>
                    <a:lnTo>
                      <a:pt x="74763" y="282489"/>
                    </a:lnTo>
                    <a:lnTo>
                      <a:pt x="74106" y="280964"/>
                    </a:lnTo>
                    <a:lnTo>
                      <a:pt x="73032" y="278405"/>
                    </a:lnTo>
                    <a:lnTo>
                      <a:pt x="73128" y="278378"/>
                    </a:lnTo>
                    <a:lnTo>
                      <a:pt x="73073" y="278262"/>
                    </a:lnTo>
                    <a:lnTo>
                      <a:pt x="73005" y="278282"/>
                    </a:lnTo>
                    <a:lnTo>
                      <a:pt x="69926" y="270990"/>
                    </a:lnTo>
                    <a:lnTo>
                      <a:pt x="68319" y="267180"/>
                    </a:lnTo>
                    <a:lnTo>
                      <a:pt x="67675" y="265421"/>
                    </a:lnTo>
                    <a:lnTo>
                      <a:pt x="67354" y="263951"/>
                    </a:lnTo>
                    <a:lnTo>
                      <a:pt x="67245" y="263971"/>
                    </a:lnTo>
                    <a:lnTo>
                      <a:pt x="64953" y="264498"/>
                    </a:lnTo>
                    <a:lnTo>
                      <a:pt x="64200" y="261967"/>
                    </a:lnTo>
                    <a:lnTo>
                      <a:pt x="63291" y="262186"/>
                    </a:lnTo>
                    <a:lnTo>
                      <a:pt x="62928" y="260913"/>
                    </a:lnTo>
                    <a:lnTo>
                      <a:pt x="60397" y="261167"/>
                    </a:lnTo>
                    <a:lnTo>
                      <a:pt x="58776" y="261420"/>
                    </a:lnTo>
                    <a:lnTo>
                      <a:pt x="56115" y="261987"/>
                    </a:lnTo>
                    <a:lnTo>
                      <a:pt x="55260" y="259477"/>
                    </a:lnTo>
                    <a:lnTo>
                      <a:pt x="55219" y="259491"/>
                    </a:lnTo>
                    <a:lnTo>
                      <a:pt x="55020" y="259525"/>
                    </a:lnTo>
                    <a:lnTo>
                      <a:pt x="48214" y="260790"/>
                    </a:lnTo>
                    <a:lnTo>
                      <a:pt x="46811" y="261037"/>
                    </a:lnTo>
                    <a:lnTo>
                      <a:pt x="42249" y="262336"/>
                    </a:lnTo>
                    <a:lnTo>
                      <a:pt x="39533" y="263178"/>
                    </a:lnTo>
                    <a:lnTo>
                      <a:pt x="38226" y="260428"/>
                    </a:lnTo>
                    <a:lnTo>
                      <a:pt x="35394" y="261481"/>
                    </a:lnTo>
                    <a:lnTo>
                      <a:pt x="33656" y="262213"/>
                    </a:lnTo>
                    <a:lnTo>
                      <a:pt x="33027" y="261023"/>
                    </a:lnTo>
                    <a:lnTo>
                      <a:pt x="28943" y="262993"/>
                    </a:lnTo>
                    <a:lnTo>
                      <a:pt x="27377" y="260216"/>
                    </a:lnTo>
                    <a:lnTo>
                      <a:pt x="24428" y="261775"/>
                    </a:lnTo>
                    <a:lnTo>
                      <a:pt x="22609" y="258902"/>
                    </a:lnTo>
                    <a:lnTo>
                      <a:pt x="22102" y="259169"/>
                    </a:lnTo>
                    <a:lnTo>
                      <a:pt x="20543" y="256200"/>
                    </a:lnTo>
                    <a:lnTo>
                      <a:pt x="19831" y="254305"/>
                    </a:lnTo>
                    <a:lnTo>
                      <a:pt x="18853" y="251316"/>
                    </a:lnTo>
                    <a:lnTo>
                      <a:pt x="17820" y="247608"/>
                    </a:lnTo>
                    <a:lnTo>
                      <a:pt x="17020" y="244290"/>
                    </a:lnTo>
                    <a:lnTo>
                      <a:pt x="16096" y="240070"/>
                    </a:lnTo>
                    <a:lnTo>
                      <a:pt x="15617" y="237887"/>
                    </a:lnTo>
                    <a:lnTo>
                      <a:pt x="15173" y="235917"/>
                    </a:lnTo>
                    <a:lnTo>
                      <a:pt x="14591" y="233564"/>
                    </a:lnTo>
                    <a:lnTo>
                      <a:pt x="13955" y="230575"/>
                    </a:lnTo>
                    <a:lnTo>
                      <a:pt x="12751" y="226805"/>
                    </a:lnTo>
                    <a:lnTo>
                      <a:pt x="12512" y="226190"/>
                    </a:lnTo>
                    <a:lnTo>
                      <a:pt x="12149" y="225424"/>
                    </a:lnTo>
                    <a:lnTo>
                      <a:pt x="10877" y="223077"/>
                    </a:lnTo>
                    <a:lnTo>
                      <a:pt x="10754" y="222591"/>
                    </a:lnTo>
                    <a:lnTo>
                      <a:pt x="10692" y="222304"/>
                    </a:lnTo>
                    <a:lnTo>
                      <a:pt x="9960" y="217516"/>
                    </a:lnTo>
                    <a:lnTo>
                      <a:pt x="9427" y="214410"/>
                    </a:lnTo>
                    <a:lnTo>
                      <a:pt x="8804" y="211181"/>
                    </a:lnTo>
                    <a:lnTo>
                      <a:pt x="8257" y="208417"/>
                    </a:lnTo>
                    <a:lnTo>
                      <a:pt x="8209" y="208103"/>
                    </a:lnTo>
                    <a:lnTo>
                      <a:pt x="7703" y="204415"/>
                    </a:lnTo>
                    <a:lnTo>
                      <a:pt x="7627" y="203383"/>
                    </a:lnTo>
                    <a:lnTo>
                      <a:pt x="7395" y="200256"/>
                    </a:lnTo>
                    <a:lnTo>
                      <a:pt x="6889" y="196145"/>
                    </a:lnTo>
                    <a:lnTo>
                      <a:pt x="6423" y="192923"/>
                    </a:lnTo>
                    <a:lnTo>
                      <a:pt x="5951" y="189667"/>
                    </a:lnTo>
                    <a:lnTo>
                      <a:pt x="5329" y="185282"/>
                    </a:lnTo>
                    <a:lnTo>
                      <a:pt x="5131" y="183756"/>
                    </a:lnTo>
                    <a:lnTo>
                      <a:pt x="10295" y="182498"/>
                    </a:lnTo>
                    <a:lnTo>
                      <a:pt x="13312" y="182101"/>
                    </a:lnTo>
                    <a:lnTo>
                      <a:pt x="15693" y="181574"/>
                    </a:lnTo>
                    <a:lnTo>
                      <a:pt x="20201" y="180500"/>
                    </a:lnTo>
                    <a:lnTo>
                      <a:pt x="23717" y="179160"/>
                    </a:lnTo>
                    <a:lnTo>
                      <a:pt x="25598" y="178421"/>
                    </a:lnTo>
                    <a:lnTo>
                      <a:pt x="28882" y="177463"/>
                    </a:lnTo>
                    <a:lnTo>
                      <a:pt x="31604" y="176348"/>
                    </a:lnTo>
                    <a:lnTo>
                      <a:pt x="33020" y="176122"/>
                    </a:lnTo>
                    <a:lnTo>
                      <a:pt x="38000" y="175910"/>
                    </a:lnTo>
                    <a:lnTo>
                      <a:pt x="39854" y="176184"/>
                    </a:lnTo>
                    <a:lnTo>
                      <a:pt x="42508" y="175609"/>
                    </a:lnTo>
                    <a:lnTo>
                      <a:pt x="45826" y="175260"/>
                    </a:lnTo>
                    <a:lnTo>
                      <a:pt x="46804" y="175226"/>
                    </a:lnTo>
                    <a:lnTo>
                      <a:pt x="48631" y="175746"/>
                    </a:lnTo>
                    <a:lnTo>
                      <a:pt x="51340" y="176553"/>
                    </a:lnTo>
                    <a:lnTo>
                      <a:pt x="52024" y="176820"/>
                    </a:lnTo>
                    <a:lnTo>
                      <a:pt x="54110" y="177326"/>
                    </a:lnTo>
                    <a:lnTo>
                      <a:pt x="55184" y="177429"/>
                    </a:lnTo>
                    <a:lnTo>
                      <a:pt x="56573" y="177771"/>
                    </a:lnTo>
                    <a:lnTo>
                      <a:pt x="56559" y="178879"/>
                    </a:lnTo>
                    <a:lnTo>
                      <a:pt x="56744" y="180165"/>
                    </a:lnTo>
                    <a:lnTo>
                      <a:pt x="57763" y="183182"/>
                    </a:lnTo>
                    <a:lnTo>
                      <a:pt x="58119" y="184023"/>
                    </a:lnTo>
                    <a:lnTo>
                      <a:pt x="58420" y="184215"/>
                    </a:lnTo>
                    <a:lnTo>
                      <a:pt x="59200" y="184078"/>
                    </a:lnTo>
                    <a:lnTo>
                      <a:pt x="60479" y="183900"/>
                    </a:lnTo>
                    <a:lnTo>
                      <a:pt x="61491" y="184591"/>
                    </a:lnTo>
                    <a:lnTo>
                      <a:pt x="62114" y="184653"/>
                    </a:lnTo>
                    <a:lnTo>
                      <a:pt x="64064" y="184338"/>
                    </a:lnTo>
                    <a:lnTo>
                      <a:pt x="65863" y="184331"/>
                    </a:lnTo>
                    <a:lnTo>
                      <a:pt x="66855" y="184591"/>
                    </a:lnTo>
                    <a:lnTo>
                      <a:pt x="69413" y="185049"/>
                    </a:lnTo>
                    <a:lnTo>
                      <a:pt x="70891" y="184919"/>
                    </a:lnTo>
                    <a:lnTo>
                      <a:pt x="71424" y="184974"/>
                    </a:lnTo>
                    <a:lnTo>
                      <a:pt x="72286" y="185309"/>
                    </a:lnTo>
                    <a:lnTo>
                      <a:pt x="73634" y="185980"/>
                    </a:lnTo>
                    <a:lnTo>
                      <a:pt x="75098" y="186541"/>
                    </a:lnTo>
                    <a:lnTo>
                      <a:pt x="76042" y="186835"/>
                    </a:lnTo>
                    <a:lnTo>
                      <a:pt x="76999" y="186931"/>
                    </a:lnTo>
                    <a:lnTo>
                      <a:pt x="78251" y="186883"/>
                    </a:lnTo>
                    <a:lnTo>
                      <a:pt x="78778" y="186794"/>
                    </a:lnTo>
                    <a:lnTo>
                      <a:pt x="80481" y="185857"/>
                    </a:lnTo>
                    <a:lnTo>
                      <a:pt x="81193" y="185781"/>
                    </a:lnTo>
                    <a:lnTo>
                      <a:pt x="81986" y="185781"/>
                    </a:lnTo>
                    <a:lnTo>
                      <a:pt x="82718" y="185918"/>
                    </a:lnTo>
                    <a:lnTo>
                      <a:pt x="83649" y="186247"/>
                    </a:lnTo>
                    <a:lnTo>
                      <a:pt x="84381" y="186315"/>
                    </a:lnTo>
                    <a:lnTo>
                      <a:pt x="85120" y="186212"/>
                    </a:lnTo>
                    <a:lnTo>
                      <a:pt x="86358" y="185761"/>
                    </a:lnTo>
                    <a:lnTo>
                      <a:pt x="87206" y="185248"/>
                    </a:lnTo>
                    <a:lnTo>
                      <a:pt x="88246" y="184530"/>
                    </a:lnTo>
                    <a:lnTo>
                      <a:pt x="88868" y="184153"/>
                    </a:lnTo>
                    <a:lnTo>
                      <a:pt x="89381" y="183927"/>
                    </a:lnTo>
                    <a:lnTo>
                      <a:pt x="89669" y="183839"/>
                    </a:lnTo>
                    <a:lnTo>
                      <a:pt x="90236" y="183558"/>
                    </a:lnTo>
                    <a:lnTo>
                      <a:pt x="90209" y="183633"/>
                    </a:lnTo>
                    <a:lnTo>
                      <a:pt x="92952" y="185275"/>
                    </a:lnTo>
                    <a:lnTo>
                      <a:pt x="93746" y="186171"/>
                    </a:lnTo>
                    <a:lnTo>
                      <a:pt x="94744" y="187881"/>
                    </a:lnTo>
                    <a:lnTo>
                      <a:pt x="95900" y="190844"/>
                    </a:lnTo>
                    <a:lnTo>
                      <a:pt x="102782" y="196385"/>
                    </a:lnTo>
                    <a:lnTo>
                      <a:pt x="103740" y="196583"/>
                    </a:lnTo>
                    <a:lnTo>
                      <a:pt x="105984" y="196898"/>
                    </a:lnTo>
                    <a:lnTo>
                      <a:pt x="109336" y="196651"/>
                    </a:lnTo>
                    <a:lnTo>
                      <a:pt x="113823" y="195598"/>
                    </a:lnTo>
                    <a:lnTo>
                      <a:pt x="114692" y="195748"/>
                    </a:lnTo>
                    <a:lnTo>
                      <a:pt x="115246" y="196822"/>
                    </a:lnTo>
                    <a:lnTo>
                      <a:pt x="115404" y="198355"/>
                    </a:lnTo>
                    <a:lnTo>
                      <a:pt x="115369" y="200277"/>
                    </a:lnTo>
                    <a:lnTo>
                      <a:pt x="115301" y="200687"/>
                    </a:lnTo>
                    <a:lnTo>
                      <a:pt x="114672" y="202062"/>
                    </a:lnTo>
                    <a:lnTo>
                      <a:pt x="114070" y="203027"/>
                    </a:lnTo>
                    <a:lnTo>
                      <a:pt x="113851" y="203882"/>
                    </a:lnTo>
                    <a:lnTo>
                      <a:pt x="113591" y="204245"/>
                    </a:lnTo>
                    <a:lnTo>
                      <a:pt x="113358" y="204573"/>
                    </a:lnTo>
                    <a:lnTo>
                      <a:pt x="114925" y="208869"/>
                    </a:lnTo>
                    <a:lnTo>
                      <a:pt x="115315" y="209580"/>
                    </a:lnTo>
                    <a:lnTo>
                      <a:pt x="116211" y="211065"/>
                    </a:lnTo>
                    <a:lnTo>
                      <a:pt x="118817" y="214150"/>
                    </a:lnTo>
                    <a:lnTo>
                      <a:pt x="119754" y="213616"/>
                    </a:lnTo>
                    <a:lnTo>
                      <a:pt x="119946" y="213507"/>
                    </a:lnTo>
                    <a:lnTo>
                      <a:pt x="120240" y="214129"/>
                    </a:lnTo>
                    <a:lnTo>
                      <a:pt x="120513" y="214820"/>
                    </a:lnTo>
                    <a:lnTo>
                      <a:pt x="123681" y="213267"/>
                    </a:lnTo>
                    <a:lnTo>
                      <a:pt x="125042" y="212789"/>
                    </a:lnTo>
                    <a:lnTo>
                      <a:pt x="125514" y="212652"/>
                    </a:lnTo>
                    <a:lnTo>
                      <a:pt x="125630" y="212926"/>
                    </a:lnTo>
                    <a:lnTo>
                      <a:pt x="126239" y="213924"/>
                    </a:lnTo>
                    <a:lnTo>
                      <a:pt x="126356" y="214389"/>
                    </a:lnTo>
                    <a:lnTo>
                      <a:pt x="129858" y="213692"/>
                    </a:lnTo>
                    <a:lnTo>
                      <a:pt x="134619" y="212399"/>
                    </a:lnTo>
                    <a:lnTo>
                      <a:pt x="135365" y="213575"/>
                    </a:lnTo>
                    <a:lnTo>
                      <a:pt x="136172" y="215676"/>
                    </a:lnTo>
                    <a:lnTo>
                      <a:pt x="138300" y="214567"/>
                    </a:lnTo>
                    <a:lnTo>
                      <a:pt x="138833" y="214943"/>
                    </a:lnTo>
                    <a:lnTo>
                      <a:pt x="140126" y="214061"/>
                    </a:lnTo>
                    <a:lnTo>
                      <a:pt x="141152" y="213452"/>
                    </a:lnTo>
                    <a:lnTo>
                      <a:pt x="141823" y="214424"/>
                    </a:lnTo>
                    <a:lnTo>
                      <a:pt x="141727" y="215032"/>
                    </a:lnTo>
                    <a:lnTo>
                      <a:pt x="140995" y="215676"/>
                    </a:lnTo>
                    <a:lnTo>
                      <a:pt x="141241" y="216100"/>
                    </a:lnTo>
                    <a:lnTo>
                      <a:pt x="142979" y="215094"/>
                    </a:lnTo>
                    <a:lnTo>
                      <a:pt x="143820" y="214287"/>
                    </a:lnTo>
                    <a:lnTo>
                      <a:pt x="143143" y="213425"/>
                    </a:lnTo>
                    <a:lnTo>
                      <a:pt x="142814" y="212953"/>
                    </a:lnTo>
                    <a:lnTo>
                      <a:pt x="145804" y="208814"/>
                    </a:lnTo>
                    <a:lnTo>
                      <a:pt x="146207" y="208369"/>
                    </a:lnTo>
                    <a:lnTo>
                      <a:pt x="146981" y="207768"/>
                    </a:lnTo>
                    <a:lnTo>
                      <a:pt x="147370" y="207514"/>
                    </a:lnTo>
                    <a:lnTo>
                      <a:pt x="147275" y="207275"/>
                    </a:lnTo>
                    <a:lnTo>
                      <a:pt x="148034" y="206830"/>
                    </a:lnTo>
                    <a:lnTo>
                      <a:pt x="149067" y="206317"/>
                    </a:lnTo>
                    <a:lnTo>
                      <a:pt x="149279" y="206960"/>
                    </a:lnTo>
                    <a:lnTo>
                      <a:pt x="152604" y="204901"/>
                    </a:lnTo>
                    <a:lnTo>
                      <a:pt x="152015" y="201454"/>
                    </a:lnTo>
                    <a:lnTo>
                      <a:pt x="151605" y="200462"/>
                    </a:lnTo>
                    <a:lnTo>
                      <a:pt x="150182" y="195782"/>
                    </a:lnTo>
                    <a:lnTo>
                      <a:pt x="150079" y="195810"/>
                    </a:lnTo>
                    <a:lnTo>
                      <a:pt x="149142" y="196111"/>
                    </a:lnTo>
                    <a:lnTo>
                      <a:pt x="147343" y="191658"/>
                    </a:lnTo>
                    <a:lnTo>
                      <a:pt x="149108" y="190871"/>
                    </a:lnTo>
                    <a:lnTo>
                      <a:pt x="148089" y="188750"/>
                    </a:lnTo>
                    <a:lnTo>
                      <a:pt x="146830" y="186096"/>
                    </a:lnTo>
                    <a:lnTo>
                      <a:pt x="150449" y="185002"/>
                    </a:lnTo>
                    <a:lnTo>
                      <a:pt x="150503" y="184988"/>
                    </a:lnTo>
                    <a:lnTo>
                      <a:pt x="149279" y="181725"/>
                    </a:lnTo>
                    <a:lnTo>
                      <a:pt x="149224" y="181752"/>
                    </a:lnTo>
                    <a:lnTo>
                      <a:pt x="149149" y="181567"/>
                    </a:lnTo>
                    <a:lnTo>
                      <a:pt x="149744" y="181301"/>
                    </a:lnTo>
                    <a:lnTo>
                      <a:pt x="152193" y="180151"/>
                    </a:lnTo>
                    <a:lnTo>
                      <a:pt x="152522" y="179960"/>
                    </a:lnTo>
                    <a:lnTo>
                      <a:pt x="150613" y="174638"/>
                    </a:lnTo>
                    <a:lnTo>
                      <a:pt x="153862" y="173276"/>
                    </a:lnTo>
                    <a:lnTo>
                      <a:pt x="155135" y="173140"/>
                    </a:lnTo>
                    <a:lnTo>
                      <a:pt x="155230" y="173140"/>
                    </a:lnTo>
                    <a:lnTo>
                      <a:pt x="155559" y="168673"/>
                    </a:lnTo>
                    <a:lnTo>
                      <a:pt x="155607" y="167756"/>
                    </a:lnTo>
                    <a:lnTo>
                      <a:pt x="155634" y="167277"/>
                    </a:lnTo>
                    <a:lnTo>
                      <a:pt x="155867" y="165717"/>
                    </a:lnTo>
                    <a:lnTo>
                      <a:pt x="156202" y="164650"/>
                    </a:lnTo>
                    <a:lnTo>
                      <a:pt x="156127" y="164589"/>
                    </a:lnTo>
                    <a:lnTo>
                      <a:pt x="156373" y="164431"/>
                    </a:lnTo>
                    <a:lnTo>
                      <a:pt x="158001" y="163905"/>
                    </a:lnTo>
                    <a:lnTo>
                      <a:pt x="160272" y="162838"/>
                    </a:lnTo>
                    <a:lnTo>
                      <a:pt x="160621" y="162714"/>
                    </a:lnTo>
                    <a:lnTo>
                      <a:pt x="170048" y="162345"/>
                    </a:lnTo>
                    <a:lnTo>
                      <a:pt x="174617" y="162181"/>
                    </a:lnTo>
                    <a:lnTo>
                      <a:pt x="178079" y="159465"/>
                    </a:lnTo>
                    <a:lnTo>
                      <a:pt x="182313" y="156140"/>
                    </a:lnTo>
                    <a:lnTo>
                      <a:pt x="182423" y="155928"/>
                    </a:lnTo>
                    <a:lnTo>
                      <a:pt x="182292" y="152631"/>
                    </a:lnTo>
                    <a:lnTo>
                      <a:pt x="182429" y="152624"/>
                    </a:lnTo>
                    <a:lnTo>
                      <a:pt x="184796" y="152740"/>
                    </a:lnTo>
                    <a:lnTo>
                      <a:pt x="187026" y="152829"/>
                    </a:lnTo>
                    <a:lnTo>
                      <a:pt x="187095" y="152829"/>
                    </a:lnTo>
                    <a:lnTo>
                      <a:pt x="187485" y="151160"/>
                    </a:lnTo>
                    <a:lnTo>
                      <a:pt x="187676" y="150374"/>
                    </a:lnTo>
                    <a:lnTo>
                      <a:pt x="187471" y="149669"/>
                    </a:lnTo>
                    <a:lnTo>
                      <a:pt x="189345" y="148971"/>
                    </a:lnTo>
                    <a:lnTo>
                      <a:pt x="189667" y="149819"/>
                    </a:lnTo>
                    <a:lnTo>
                      <a:pt x="191664" y="149272"/>
                    </a:lnTo>
                    <a:lnTo>
                      <a:pt x="191917" y="149908"/>
                    </a:lnTo>
                    <a:lnTo>
                      <a:pt x="195618" y="149984"/>
                    </a:lnTo>
                    <a:lnTo>
                      <a:pt x="195796" y="149984"/>
                    </a:lnTo>
                    <a:lnTo>
                      <a:pt x="198197" y="149423"/>
                    </a:lnTo>
                    <a:lnTo>
                      <a:pt x="201994" y="148513"/>
                    </a:lnTo>
                    <a:lnTo>
                      <a:pt x="202603" y="148369"/>
                    </a:lnTo>
                    <a:lnTo>
                      <a:pt x="202049" y="145913"/>
                    </a:lnTo>
                    <a:lnTo>
                      <a:pt x="205914" y="144538"/>
                    </a:lnTo>
                    <a:lnTo>
                      <a:pt x="205879" y="143724"/>
                    </a:lnTo>
                    <a:lnTo>
                      <a:pt x="208992" y="142746"/>
                    </a:lnTo>
                    <a:lnTo>
                      <a:pt x="209204" y="142637"/>
                    </a:lnTo>
                    <a:lnTo>
                      <a:pt x="212235" y="141672"/>
                    </a:lnTo>
                    <a:lnTo>
                      <a:pt x="213952" y="141022"/>
                    </a:lnTo>
                    <a:lnTo>
                      <a:pt x="213404" y="139928"/>
                    </a:lnTo>
                    <a:lnTo>
                      <a:pt x="213049" y="139203"/>
                    </a:lnTo>
                    <a:lnTo>
                      <a:pt x="214875" y="138491"/>
                    </a:lnTo>
                    <a:lnTo>
                      <a:pt x="215874" y="138177"/>
                    </a:lnTo>
                    <a:lnTo>
                      <a:pt x="216031" y="138252"/>
                    </a:lnTo>
                    <a:lnTo>
                      <a:pt x="216120" y="138389"/>
                    </a:lnTo>
                    <a:lnTo>
                      <a:pt x="216530" y="138929"/>
                    </a:lnTo>
                    <a:lnTo>
                      <a:pt x="217693" y="140537"/>
                    </a:lnTo>
                    <a:lnTo>
                      <a:pt x="217899" y="140584"/>
                    </a:lnTo>
                    <a:lnTo>
                      <a:pt x="218822" y="140065"/>
                    </a:lnTo>
                    <a:lnTo>
                      <a:pt x="219239" y="139750"/>
                    </a:lnTo>
                    <a:lnTo>
                      <a:pt x="219787" y="139257"/>
                    </a:lnTo>
                    <a:lnTo>
                      <a:pt x="221387" y="137527"/>
                    </a:lnTo>
                    <a:lnTo>
                      <a:pt x="221408" y="137308"/>
                    </a:lnTo>
                    <a:lnTo>
                      <a:pt x="221018" y="136583"/>
                    </a:lnTo>
                    <a:lnTo>
                      <a:pt x="220922" y="136309"/>
                    </a:lnTo>
                    <a:lnTo>
                      <a:pt x="220888" y="136076"/>
                    </a:lnTo>
                    <a:lnTo>
                      <a:pt x="220929" y="136049"/>
                    </a:lnTo>
                    <a:lnTo>
                      <a:pt x="220861" y="135379"/>
                    </a:lnTo>
                    <a:lnTo>
                      <a:pt x="220861" y="134736"/>
                    </a:lnTo>
                    <a:lnTo>
                      <a:pt x="220532" y="133709"/>
                    </a:lnTo>
                    <a:lnTo>
                      <a:pt x="220423" y="133703"/>
                    </a:lnTo>
                    <a:lnTo>
                      <a:pt x="220416" y="133491"/>
                    </a:lnTo>
                    <a:lnTo>
                      <a:pt x="220505" y="133491"/>
                    </a:lnTo>
                    <a:lnTo>
                      <a:pt x="220683" y="133498"/>
                    </a:lnTo>
                    <a:lnTo>
                      <a:pt x="220772" y="133614"/>
                    </a:lnTo>
                    <a:lnTo>
                      <a:pt x="220785" y="133696"/>
                    </a:lnTo>
                    <a:lnTo>
                      <a:pt x="220881" y="133792"/>
                    </a:lnTo>
                    <a:lnTo>
                      <a:pt x="221011" y="133833"/>
                    </a:lnTo>
                    <a:lnTo>
                      <a:pt x="221141" y="133675"/>
                    </a:lnTo>
                    <a:lnTo>
                      <a:pt x="221319" y="133675"/>
                    </a:lnTo>
                    <a:lnTo>
                      <a:pt x="221476" y="133867"/>
                    </a:lnTo>
                    <a:lnTo>
                      <a:pt x="221730" y="133874"/>
                    </a:lnTo>
                    <a:lnTo>
                      <a:pt x="222003" y="133757"/>
                    </a:lnTo>
                    <a:lnTo>
                      <a:pt x="222202" y="133785"/>
                    </a:lnTo>
                    <a:lnTo>
                      <a:pt x="222359" y="133997"/>
                    </a:lnTo>
                    <a:lnTo>
                      <a:pt x="222503" y="134052"/>
                    </a:lnTo>
                    <a:lnTo>
                      <a:pt x="222803" y="134024"/>
                    </a:lnTo>
                    <a:lnTo>
                      <a:pt x="223016" y="134284"/>
                    </a:lnTo>
                    <a:lnTo>
                      <a:pt x="223125" y="134455"/>
                    </a:lnTo>
                    <a:lnTo>
                      <a:pt x="223193" y="134517"/>
                    </a:lnTo>
                    <a:lnTo>
                      <a:pt x="223330" y="134462"/>
                    </a:lnTo>
                    <a:lnTo>
                      <a:pt x="224151" y="133860"/>
                    </a:lnTo>
                    <a:lnTo>
                      <a:pt x="224329" y="133860"/>
                    </a:lnTo>
                    <a:lnTo>
                      <a:pt x="224739" y="134017"/>
                    </a:lnTo>
                    <a:lnTo>
                      <a:pt x="224863" y="133798"/>
                    </a:lnTo>
                    <a:lnTo>
                      <a:pt x="224952" y="133723"/>
                    </a:lnTo>
                    <a:lnTo>
                      <a:pt x="225109" y="133703"/>
                    </a:lnTo>
                    <a:lnTo>
                      <a:pt x="225471" y="133737"/>
                    </a:lnTo>
                    <a:lnTo>
                      <a:pt x="226491" y="133573"/>
                    </a:lnTo>
                    <a:lnTo>
                      <a:pt x="226285" y="133436"/>
                    </a:lnTo>
                    <a:lnTo>
                      <a:pt x="226203" y="133251"/>
                    </a:lnTo>
                    <a:lnTo>
                      <a:pt x="226121" y="132984"/>
                    </a:lnTo>
                    <a:lnTo>
                      <a:pt x="226073" y="132861"/>
                    </a:lnTo>
                    <a:lnTo>
                      <a:pt x="225964" y="132649"/>
                    </a:lnTo>
                    <a:lnTo>
                      <a:pt x="226176" y="132314"/>
                    </a:lnTo>
                    <a:lnTo>
                      <a:pt x="226292" y="132328"/>
                    </a:lnTo>
                    <a:lnTo>
                      <a:pt x="229870" y="132519"/>
                    </a:lnTo>
                    <a:lnTo>
                      <a:pt x="231950" y="132594"/>
                    </a:lnTo>
                    <a:lnTo>
                      <a:pt x="232059" y="132246"/>
                    </a:lnTo>
                    <a:lnTo>
                      <a:pt x="232599" y="130583"/>
                    </a:lnTo>
                    <a:lnTo>
                      <a:pt x="232900" y="130570"/>
                    </a:lnTo>
                    <a:lnTo>
                      <a:pt x="235069" y="130460"/>
                    </a:lnTo>
                    <a:lnTo>
                      <a:pt x="239433" y="130248"/>
                    </a:lnTo>
                    <a:lnTo>
                      <a:pt x="239536" y="131000"/>
                    </a:lnTo>
                    <a:lnTo>
                      <a:pt x="240692" y="130802"/>
                    </a:lnTo>
                    <a:lnTo>
                      <a:pt x="243401" y="130399"/>
                    </a:lnTo>
                    <a:lnTo>
                      <a:pt x="244256" y="130227"/>
                    </a:lnTo>
                    <a:lnTo>
                      <a:pt x="245214" y="130036"/>
                    </a:lnTo>
                    <a:lnTo>
                      <a:pt x="249414" y="129229"/>
                    </a:lnTo>
                    <a:lnTo>
                      <a:pt x="249626" y="129188"/>
                    </a:lnTo>
                    <a:lnTo>
                      <a:pt x="249065" y="126089"/>
                    </a:lnTo>
                    <a:lnTo>
                      <a:pt x="251158" y="125453"/>
                    </a:lnTo>
                    <a:lnTo>
                      <a:pt x="251049" y="124844"/>
                    </a:lnTo>
                    <a:lnTo>
                      <a:pt x="254196" y="123961"/>
                    </a:lnTo>
                    <a:lnTo>
                      <a:pt x="256132" y="123414"/>
                    </a:lnTo>
                    <a:lnTo>
                      <a:pt x="256330" y="123366"/>
                    </a:lnTo>
                    <a:lnTo>
                      <a:pt x="258492" y="122744"/>
                    </a:lnTo>
                    <a:lnTo>
                      <a:pt x="258546" y="123038"/>
                    </a:lnTo>
                    <a:lnTo>
                      <a:pt x="260804" y="122949"/>
                    </a:lnTo>
                    <a:lnTo>
                      <a:pt x="260763" y="121957"/>
                    </a:lnTo>
                    <a:lnTo>
                      <a:pt x="260462" y="118749"/>
                    </a:lnTo>
                    <a:lnTo>
                      <a:pt x="260065" y="115513"/>
                    </a:lnTo>
                    <a:lnTo>
                      <a:pt x="259470" y="111155"/>
                    </a:lnTo>
                    <a:lnTo>
                      <a:pt x="258533" y="103685"/>
                    </a:lnTo>
                    <a:lnTo>
                      <a:pt x="258259" y="101729"/>
                    </a:lnTo>
                    <a:lnTo>
                      <a:pt x="257849" y="99985"/>
                    </a:lnTo>
                    <a:lnTo>
                      <a:pt x="256487" y="95080"/>
                    </a:lnTo>
                    <a:lnTo>
                      <a:pt x="252869" y="95791"/>
                    </a:lnTo>
                    <a:lnTo>
                      <a:pt x="249414" y="96407"/>
                    </a:lnTo>
                    <a:lnTo>
                      <a:pt x="249394" y="96304"/>
                    </a:lnTo>
                    <a:lnTo>
                      <a:pt x="248634" y="91967"/>
                    </a:lnTo>
                    <a:lnTo>
                      <a:pt x="248244" y="89799"/>
                    </a:lnTo>
                    <a:lnTo>
                      <a:pt x="247054" y="83211"/>
                    </a:lnTo>
                    <a:lnTo>
                      <a:pt x="247034" y="83081"/>
                    </a:lnTo>
                    <a:lnTo>
                      <a:pt x="247013" y="82999"/>
                    </a:lnTo>
                    <a:lnTo>
                      <a:pt x="243545" y="83533"/>
                    </a:lnTo>
                    <a:lnTo>
                      <a:pt x="243504" y="83533"/>
                    </a:lnTo>
                    <a:lnTo>
                      <a:pt x="243497" y="83423"/>
                    </a:lnTo>
                    <a:lnTo>
                      <a:pt x="243305" y="80488"/>
                    </a:lnTo>
                    <a:lnTo>
                      <a:pt x="243271" y="80235"/>
                    </a:lnTo>
                    <a:lnTo>
                      <a:pt x="243251" y="79798"/>
                    </a:lnTo>
                    <a:lnTo>
                      <a:pt x="243230" y="79346"/>
                    </a:lnTo>
                    <a:lnTo>
                      <a:pt x="243223" y="79141"/>
                    </a:lnTo>
                    <a:lnTo>
                      <a:pt x="243182" y="78771"/>
                    </a:lnTo>
                    <a:lnTo>
                      <a:pt x="243155" y="78450"/>
                    </a:lnTo>
                    <a:lnTo>
                      <a:pt x="243018" y="77232"/>
                    </a:lnTo>
                    <a:lnTo>
                      <a:pt x="243004" y="76979"/>
                    </a:lnTo>
                    <a:lnTo>
                      <a:pt x="242902" y="76493"/>
                    </a:lnTo>
                    <a:lnTo>
                      <a:pt x="242861" y="75980"/>
                    </a:lnTo>
                    <a:lnTo>
                      <a:pt x="242833" y="75556"/>
                    </a:lnTo>
                    <a:lnTo>
                      <a:pt x="242792" y="75201"/>
                    </a:lnTo>
                    <a:lnTo>
                      <a:pt x="242751" y="74927"/>
                    </a:lnTo>
                    <a:lnTo>
                      <a:pt x="242601" y="74092"/>
                    </a:lnTo>
                    <a:lnTo>
                      <a:pt x="242519" y="73736"/>
                    </a:lnTo>
                    <a:lnTo>
                      <a:pt x="242505" y="73374"/>
                    </a:lnTo>
                    <a:lnTo>
                      <a:pt x="242491" y="73100"/>
                    </a:lnTo>
                    <a:lnTo>
                      <a:pt x="242477" y="72957"/>
                    </a:lnTo>
                    <a:lnTo>
                      <a:pt x="242437" y="72676"/>
                    </a:lnTo>
                    <a:lnTo>
                      <a:pt x="242416" y="72423"/>
                    </a:lnTo>
                    <a:lnTo>
                      <a:pt x="242361" y="72067"/>
                    </a:lnTo>
                    <a:lnTo>
                      <a:pt x="242313" y="71794"/>
                    </a:lnTo>
                    <a:lnTo>
                      <a:pt x="242245" y="71383"/>
                    </a:lnTo>
                    <a:lnTo>
                      <a:pt x="242190" y="71151"/>
                    </a:lnTo>
                    <a:lnTo>
                      <a:pt x="242163" y="71069"/>
                    </a:lnTo>
                    <a:lnTo>
                      <a:pt x="242088" y="70925"/>
                    </a:lnTo>
                    <a:lnTo>
                      <a:pt x="242040" y="70911"/>
                    </a:lnTo>
                    <a:lnTo>
                      <a:pt x="241917" y="70959"/>
                    </a:lnTo>
                    <a:lnTo>
                      <a:pt x="241075" y="71329"/>
                    </a:lnTo>
                    <a:lnTo>
                      <a:pt x="240692" y="71452"/>
                    </a:lnTo>
                    <a:lnTo>
                      <a:pt x="240507" y="71513"/>
                    </a:lnTo>
                    <a:lnTo>
                      <a:pt x="240336" y="71602"/>
                    </a:lnTo>
                    <a:lnTo>
                      <a:pt x="240022" y="71705"/>
                    </a:lnTo>
                    <a:lnTo>
                      <a:pt x="239796" y="71794"/>
                    </a:lnTo>
                    <a:lnTo>
                      <a:pt x="239659" y="71814"/>
                    </a:lnTo>
                    <a:lnTo>
                      <a:pt x="239502" y="71903"/>
                    </a:lnTo>
                    <a:lnTo>
                      <a:pt x="239324" y="71937"/>
                    </a:lnTo>
                    <a:lnTo>
                      <a:pt x="239139" y="71910"/>
                    </a:lnTo>
                    <a:lnTo>
                      <a:pt x="239091" y="71650"/>
                    </a:lnTo>
                    <a:lnTo>
                      <a:pt x="239057" y="71151"/>
                    </a:lnTo>
                    <a:lnTo>
                      <a:pt x="239044" y="70932"/>
                    </a:lnTo>
                    <a:lnTo>
                      <a:pt x="238968" y="70706"/>
                    </a:lnTo>
                    <a:lnTo>
                      <a:pt x="238893" y="70474"/>
                    </a:lnTo>
                    <a:lnTo>
                      <a:pt x="238825" y="70002"/>
                    </a:lnTo>
                    <a:lnTo>
                      <a:pt x="238783" y="69660"/>
                    </a:lnTo>
                    <a:lnTo>
                      <a:pt x="238578" y="68927"/>
                    </a:lnTo>
                    <a:lnTo>
                      <a:pt x="238441" y="68305"/>
                    </a:lnTo>
                    <a:lnTo>
                      <a:pt x="238264" y="67552"/>
                    </a:lnTo>
                    <a:lnTo>
                      <a:pt x="238216" y="67251"/>
                    </a:lnTo>
                    <a:lnTo>
                      <a:pt x="238113" y="66855"/>
                    </a:lnTo>
                    <a:lnTo>
                      <a:pt x="238058" y="66574"/>
                    </a:lnTo>
                    <a:lnTo>
                      <a:pt x="237744" y="66082"/>
                    </a:lnTo>
                    <a:lnTo>
                      <a:pt x="237381" y="65220"/>
                    </a:lnTo>
                    <a:lnTo>
                      <a:pt x="237299" y="64973"/>
                    </a:lnTo>
                    <a:lnTo>
                      <a:pt x="237183" y="64549"/>
                    </a:lnTo>
                    <a:lnTo>
                      <a:pt x="237107" y="64337"/>
                    </a:lnTo>
                    <a:lnTo>
                      <a:pt x="237087" y="64242"/>
                    </a:lnTo>
                    <a:lnTo>
                      <a:pt x="239132" y="63619"/>
                    </a:lnTo>
                    <a:lnTo>
                      <a:pt x="239645" y="63434"/>
                    </a:lnTo>
                    <a:lnTo>
                      <a:pt x="239864" y="63359"/>
                    </a:lnTo>
                    <a:lnTo>
                      <a:pt x="240056" y="63284"/>
                    </a:lnTo>
                    <a:lnTo>
                      <a:pt x="240343" y="63140"/>
                    </a:lnTo>
                    <a:lnTo>
                      <a:pt x="240391" y="63058"/>
                    </a:lnTo>
                    <a:lnTo>
                      <a:pt x="240384" y="63024"/>
                    </a:lnTo>
                    <a:lnTo>
                      <a:pt x="240220" y="62737"/>
                    </a:lnTo>
                    <a:lnTo>
                      <a:pt x="240104" y="62518"/>
                    </a:lnTo>
                    <a:lnTo>
                      <a:pt x="240028" y="62326"/>
                    </a:lnTo>
                    <a:lnTo>
                      <a:pt x="239981" y="62176"/>
                    </a:lnTo>
                    <a:lnTo>
                      <a:pt x="239488" y="60301"/>
                    </a:lnTo>
                    <a:lnTo>
                      <a:pt x="239413" y="59952"/>
                    </a:lnTo>
                    <a:lnTo>
                      <a:pt x="239365" y="59740"/>
                    </a:lnTo>
                    <a:lnTo>
                      <a:pt x="239317" y="59556"/>
                    </a:lnTo>
                    <a:lnTo>
                      <a:pt x="239255" y="59350"/>
                    </a:lnTo>
                    <a:lnTo>
                      <a:pt x="239132" y="58995"/>
                    </a:lnTo>
                    <a:lnTo>
                      <a:pt x="239030" y="58646"/>
                    </a:lnTo>
                    <a:lnTo>
                      <a:pt x="238982" y="58427"/>
                    </a:lnTo>
                    <a:lnTo>
                      <a:pt x="238968" y="58222"/>
                    </a:lnTo>
                    <a:lnTo>
                      <a:pt x="238934" y="57907"/>
                    </a:lnTo>
                    <a:lnTo>
                      <a:pt x="238886" y="57613"/>
                    </a:lnTo>
                    <a:lnTo>
                      <a:pt x="238866" y="57387"/>
                    </a:lnTo>
                    <a:lnTo>
                      <a:pt x="238831" y="57059"/>
                    </a:lnTo>
                    <a:lnTo>
                      <a:pt x="238770" y="56812"/>
                    </a:lnTo>
                    <a:lnTo>
                      <a:pt x="238736" y="56580"/>
                    </a:lnTo>
                    <a:lnTo>
                      <a:pt x="238715" y="56471"/>
                    </a:lnTo>
                    <a:lnTo>
                      <a:pt x="238729" y="56361"/>
                    </a:lnTo>
                    <a:lnTo>
                      <a:pt x="238838" y="56300"/>
                    </a:lnTo>
                    <a:lnTo>
                      <a:pt x="239433" y="56169"/>
                    </a:lnTo>
                    <a:lnTo>
                      <a:pt x="239420" y="56122"/>
                    </a:lnTo>
                    <a:lnTo>
                      <a:pt x="239474" y="56108"/>
                    </a:lnTo>
                    <a:lnTo>
                      <a:pt x="239433" y="55889"/>
                    </a:lnTo>
                    <a:lnTo>
                      <a:pt x="239563" y="55971"/>
                    </a:lnTo>
                    <a:lnTo>
                      <a:pt x="242101" y="55342"/>
                    </a:lnTo>
                    <a:lnTo>
                      <a:pt x="243517" y="54966"/>
                    </a:lnTo>
                    <a:lnTo>
                      <a:pt x="244632" y="54664"/>
                    </a:lnTo>
                    <a:lnTo>
                      <a:pt x="246178" y="53987"/>
                    </a:lnTo>
                    <a:lnTo>
                      <a:pt x="248935" y="52749"/>
                    </a:lnTo>
                    <a:lnTo>
                      <a:pt x="249763" y="52380"/>
                    </a:lnTo>
                    <a:lnTo>
                      <a:pt x="250235" y="52168"/>
                    </a:lnTo>
                    <a:lnTo>
                      <a:pt x="251453" y="51607"/>
                    </a:lnTo>
                    <a:lnTo>
                      <a:pt x="252294" y="51224"/>
                    </a:lnTo>
                    <a:lnTo>
                      <a:pt x="253984" y="50464"/>
                    </a:lnTo>
                    <a:lnTo>
                      <a:pt x="254305" y="50321"/>
                    </a:lnTo>
                    <a:lnTo>
                      <a:pt x="254688" y="50150"/>
                    </a:lnTo>
                    <a:lnTo>
                      <a:pt x="255064" y="49979"/>
                    </a:lnTo>
                    <a:lnTo>
                      <a:pt x="257165" y="49035"/>
                    </a:lnTo>
                    <a:lnTo>
                      <a:pt x="258594" y="48323"/>
                    </a:lnTo>
                    <a:lnTo>
                      <a:pt x="259935" y="47728"/>
                    </a:lnTo>
                    <a:lnTo>
                      <a:pt x="261399" y="47194"/>
                    </a:lnTo>
                    <a:lnTo>
                      <a:pt x="262001" y="46921"/>
                    </a:lnTo>
                    <a:lnTo>
                      <a:pt x="262562" y="46668"/>
                    </a:lnTo>
                    <a:lnTo>
                      <a:pt x="263397" y="46291"/>
                    </a:lnTo>
                    <a:lnTo>
                      <a:pt x="264204" y="45963"/>
                    </a:lnTo>
                    <a:lnTo>
                      <a:pt x="265367" y="45471"/>
                    </a:lnTo>
                    <a:lnTo>
                      <a:pt x="266249" y="45101"/>
                    </a:lnTo>
                    <a:lnTo>
                      <a:pt x="266988" y="44793"/>
                    </a:lnTo>
                    <a:lnTo>
                      <a:pt x="267241" y="44691"/>
                    </a:lnTo>
                    <a:lnTo>
                      <a:pt x="267262" y="44786"/>
                    </a:lnTo>
                    <a:lnTo>
                      <a:pt x="267357" y="44752"/>
                    </a:lnTo>
                    <a:lnTo>
                      <a:pt x="268041" y="48460"/>
                    </a:lnTo>
                    <a:lnTo>
                      <a:pt x="268390" y="50382"/>
                    </a:lnTo>
                    <a:lnTo>
                      <a:pt x="268767" y="52359"/>
                    </a:lnTo>
                    <a:lnTo>
                      <a:pt x="269375" y="57421"/>
                    </a:lnTo>
                    <a:lnTo>
                      <a:pt x="269724" y="60171"/>
                    </a:lnTo>
                    <a:lnTo>
                      <a:pt x="270100" y="63133"/>
                    </a:lnTo>
                    <a:lnTo>
                      <a:pt x="270128" y="63325"/>
                    </a:lnTo>
                    <a:lnTo>
                      <a:pt x="270148" y="63475"/>
                    </a:lnTo>
                    <a:lnTo>
                      <a:pt x="270559" y="66732"/>
                    </a:lnTo>
                    <a:lnTo>
                      <a:pt x="270887" y="70248"/>
                    </a:lnTo>
                    <a:lnTo>
                      <a:pt x="271209" y="73230"/>
                    </a:lnTo>
                    <a:lnTo>
                      <a:pt x="272317" y="73531"/>
                    </a:lnTo>
                    <a:lnTo>
                      <a:pt x="272700" y="73593"/>
                    </a:lnTo>
                    <a:lnTo>
                      <a:pt x="273411" y="73388"/>
                    </a:lnTo>
                    <a:lnTo>
                      <a:pt x="274780" y="73066"/>
                    </a:lnTo>
                    <a:lnTo>
                      <a:pt x="275094" y="72792"/>
                    </a:lnTo>
                    <a:lnTo>
                      <a:pt x="276045" y="72635"/>
                    </a:lnTo>
                    <a:lnTo>
                      <a:pt x="277133" y="72430"/>
                    </a:lnTo>
                    <a:lnTo>
                      <a:pt x="277824" y="72020"/>
                    </a:lnTo>
                    <a:lnTo>
                      <a:pt x="278398" y="71329"/>
                    </a:lnTo>
                    <a:lnTo>
                      <a:pt x="279821" y="69831"/>
                    </a:lnTo>
                    <a:lnTo>
                      <a:pt x="281928" y="69037"/>
                    </a:lnTo>
                    <a:lnTo>
                      <a:pt x="283187" y="68709"/>
                    </a:lnTo>
                    <a:lnTo>
                      <a:pt x="284630" y="69105"/>
                    </a:lnTo>
                    <a:lnTo>
                      <a:pt x="286361" y="69133"/>
                    </a:lnTo>
                    <a:lnTo>
                      <a:pt x="289569" y="68059"/>
                    </a:lnTo>
                    <a:lnTo>
                      <a:pt x="292696" y="68072"/>
                    </a:lnTo>
                    <a:lnTo>
                      <a:pt x="292860" y="68627"/>
                    </a:lnTo>
                    <a:lnTo>
                      <a:pt x="294659" y="68585"/>
                    </a:lnTo>
                    <a:lnTo>
                      <a:pt x="296266" y="68592"/>
                    </a:lnTo>
                    <a:lnTo>
                      <a:pt x="299338" y="68709"/>
                    </a:lnTo>
                    <a:lnTo>
                      <a:pt x="302225" y="68838"/>
                    </a:lnTo>
                    <a:lnTo>
                      <a:pt x="302635" y="68832"/>
                    </a:lnTo>
                    <a:lnTo>
                      <a:pt x="303128" y="68175"/>
                    </a:lnTo>
                    <a:lnTo>
                      <a:pt x="303545" y="67313"/>
                    </a:lnTo>
                    <a:lnTo>
                      <a:pt x="303620" y="67176"/>
                    </a:lnTo>
                    <a:lnTo>
                      <a:pt x="303695" y="67183"/>
                    </a:lnTo>
                    <a:lnTo>
                      <a:pt x="303648" y="67204"/>
                    </a:lnTo>
                    <a:lnTo>
                      <a:pt x="303634" y="67224"/>
                    </a:lnTo>
                    <a:lnTo>
                      <a:pt x="303607" y="67258"/>
                    </a:lnTo>
                    <a:lnTo>
                      <a:pt x="303607" y="67340"/>
                    </a:lnTo>
                    <a:lnTo>
                      <a:pt x="303798" y="67313"/>
                    </a:lnTo>
                    <a:lnTo>
                      <a:pt x="304277" y="67053"/>
                    </a:lnTo>
                    <a:lnTo>
                      <a:pt x="305112" y="66896"/>
                    </a:lnTo>
                    <a:lnTo>
                      <a:pt x="306172" y="66773"/>
                    </a:lnTo>
                    <a:lnTo>
                      <a:pt x="306918" y="66656"/>
                    </a:lnTo>
                    <a:lnTo>
                      <a:pt x="306883" y="67108"/>
                    </a:lnTo>
                    <a:lnTo>
                      <a:pt x="307355" y="67669"/>
                    </a:lnTo>
                    <a:lnTo>
                      <a:pt x="307807" y="68565"/>
                    </a:lnTo>
                    <a:lnTo>
                      <a:pt x="308053" y="69393"/>
                    </a:lnTo>
                    <a:lnTo>
                      <a:pt x="308101" y="69516"/>
                    </a:lnTo>
                    <a:lnTo>
                      <a:pt x="308593" y="69824"/>
                    </a:lnTo>
                    <a:lnTo>
                      <a:pt x="308860" y="69933"/>
                    </a:lnTo>
                    <a:lnTo>
                      <a:pt x="309278" y="69954"/>
                    </a:lnTo>
                    <a:lnTo>
                      <a:pt x="310379" y="70159"/>
                    </a:lnTo>
                    <a:lnTo>
                      <a:pt x="312199" y="70487"/>
                    </a:lnTo>
                    <a:lnTo>
                      <a:pt x="313977" y="70761"/>
                    </a:lnTo>
                    <a:lnTo>
                      <a:pt x="314641" y="70870"/>
                    </a:lnTo>
                    <a:lnTo>
                      <a:pt x="315338" y="71014"/>
                    </a:lnTo>
                    <a:lnTo>
                      <a:pt x="315858" y="71069"/>
                    </a:lnTo>
                    <a:lnTo>
                      <a:pt x="316043" y="71192"/>
                    </a:lnTo>
                    <a:lnTo>
                      <a:pt x="316125" y="71383"/>
                    </a:lnTo>
                    <a:lnTo>
                      <a:pt x="316139" y="71465"/>
                    </a:lnTo>
                    <a:lnTo>
                      <a:pt x="316166" y="71520"/>
                    </a:lnTo>
                    <a:lnTo>
                      <a:pt x="316529" y="71336"/>
                    </a:lnTo>
                    <a:lnTo>
                      <a:pt x="316686" y="71294"/>
                    </a:lnTo>
                    <a:lnTo>
                      <a:pt x="316802" y="71281"/>
                    </a:lnTo>
                    <a:lnTo>
                      <a:pt x="316919" y="71294"/>
                    </a:lnTo>
                    <a:lnTo>
                      <a:pt x="317076" y="71301"/>
                    </a:lnTo>
                    <a:lnTo>
                      <a:pt x="317452" y="71397"/>
                    </a:lnTo>
                    <a:lnTo>
                      <a:pt x="317548" y="71418"/>
                    </a:lnTo>
                    <a:lnTo>
                      <a:pt x="317623" y="71424"/>
                    </a:lnTo>
                    <a:lnTo>
                      <a:pt x="317712" y="71424"/>
                    </a:lnTo>
                    <a:lnTo>
                      <a:pt x="317869" y="71376"/>
                    </a:lnTo>
                    <a:lnTo>
                      <a:pt x="317986" y="71281"/>
                    </a:lnTo>
                    <a:lnTo>
                      <a:pt x="318123" y="71034"/>
                    </a:lnTo>
                    <a:lnTo>
                      <a:pt x="318143" y="71014"/>
                    </a:lnTo>
                    <a:lnTo>
                      <a:pt x="318177" y="70946"/>
                    </a:lnTo>
                    <a:lnTo>
                      <a:pt x="318225" y="70877"/>
                    </a:lnTo>
                    <a:lnTo>
                      <a:pt x="318280" y="70809"/>
                    </a:lnTo>
                    <a:lnTo>
                      <a:pt x="318328" y="70754"/>
                    </a:lnTo>
                    <a:lnTo>
                      <a:pt x="318383" y="70706"/>
                    </a:lnTo>
                    <a:lnTo>
                      <a:pt x="318506" y="70617"/>
                    </a:lnTo>
                    <a:lnTo>
                      <a:pt x="318622" y="70556"/>
                    </a:lnTo>
                    <a:lnTo>
                      <a:pt x="318998" y="70426"/>
                    </a:lnTo>
                    <a:lnTo>
                      <a:pt x="319039" y="70426"/>
                    </a:lnTo>
                    <a:lnTo>
                      <a:pt x="319080" y="70419"/>
                    </a:lnTo>
                    <a:lnTo>
                      <a:pt x="319115" y="70405"/>
                    </a:lnTo>
                    <a:lnTo>
                      <a:pt x="319149" y="70385"/>
                    </a:lnTo>
                    <a:lnTo>
                      <a:pt x="319176" y="70364"/>
                    </a:lnTo>
                    <a:lnTo>
                      <a:pt x="319203" y="70343"/>
                    </a:lnTo>
                    <a:lnTo>
                      <a:pt x="319258" y="70289"/>
                    </a:lnTo>
                    <a:lnTo>
                      <a:pt x="319272" y="70268"/>
                    </a:lnTo>
                    <a:lnTo>
                      <a:pt x="319292" y="70234"/>
                    </a:lnTo>
                    <a:lnTo>
                      <a:pt x="319313" y="70193"/>
                    </a:lnTo>
                    <a:lnTo>
                      <a:pt x="319327" y="70152"/>
                    </a:lnTo>
                    <a:lnTo>
                      <a:pt x="319340" y="70111"/>
                    </a:lnTo>
                    <a:lnTo>
                      <a:pt x="319354" y="70070"/>
                    </a:lnTo>
                    <a:lnTo>
                      <a:pt x="319361" y="70008"/>
                    </a:lnTo>
                    <a:lnTo>
                      <a:pt x="319354" y="69735"/>
                    </a:lnTo>
                    <a:lnTo>
                      <a:pt x="319354" y="69714"/>
                    </a:lnTo>
                    <a:lnTo>
                      <a:pt x="319368" y="69694"/>
                    </a:lnTo>
                    <a:lnTo>
                      <a:pt x="319381" y="69687"/>
                    </a:lnTo>
                    <a:lnTo>
                      <a:pt x="319416" y="69673"/>
                    </a:lnTo>
                    <a:lnTo>
                      <a:pt x="319436" y="69666"/>
                    </a:lnTo>
                    <a:lnTo>
                      <a:pt x="319498" y="69660"/>
                    </a:lnTo>
                    <a:lnTo>
                      <a:pt x="319525" y="69666"/>
                    </a:lnTo>
                    <a:lnTo>
                      <a:pt x="319552" y="69680"/>
                    </a:lnTo>
                    <a:lnTo>
                      <a:pt x="319587" y="69694"/>
                    </a:lnTo>
                    <a:lnTo>
                      <a:pt x="319648" y="69728"/>
                    </a:lnTo>
                    <a:lnTo>
                      <a:pt x="319710" y="69769"/>
                    </a:lnTo>
                    <a:lnTo>
                      <a:pt x="319792" y="69810"/>
                    </a:lnTo>
                    <a:lnTo>
                      <a:pt x="319894" y="69851"/>
                    </a:lnTo>
                    <a:lnTo>
                      <a:pt x="319949" y="69858"/>
                    </a:lnTo>
                    <a:lnTo>
                      <a:pt x="320011" y="69858"/>
                    </a:lnTo>
                    <a:lnTo>
                      <a:pt x="320079" y="69851"/>
                    </a:lnTo>
                    <a:lnTo>
                      <a:pt x="320113" y="69824"/>
                    </a:lnTo>
                    <a:lnTo>
                      <a:pt x="320148" y="69783"/>
                    </a:lnTo>
                    <a:lnTo>
                      <a:pt x="320209" y="69687"/>
                    </a:lnTo>
                    <a:lnTo>
                      <a:pt x="320236" y="69639"/>
                    </a:lnTo>
                    <a:lnTo>
                      <a:pt x="320250" y="69591"/>
                    </a:lnTo>
                    <a:lnTo>
                      <a:pt x="320271" y="69529"/>
                    </a:lnTo>
                    <a:lnTo>
                      <a:pt x="320305" y="69454"/>
                    </a:lnTo>
                    <a:lnTo>
                      <a:pt x="320353" y="69365"/>
                    </a:lnTo>
                    <a:lnTo>
                      <a:pt x="320435" y="69256"/>
                    </a:lnTo>
                    <a:lnTo>
                      <a:pt x="320462" y="69222"/>
                    </a:lnTo>
                    <a:lnTo>
                      <a:pt x="320489" y="69188"/>
                    </a:lnTo>
                    <a:lnTo>
                      <a:pt x="320524" y="69160"/>
                    </a:lnTo>
                    <a:lnTo>
                      <a:pt x="320551" y="69146"/>
                    </a:lnTo>
                    <a:lnTo>
                      <a:pt x="320599" y="69126"/>
                    </a:lnTo>
                    <a:lnTo>
                      <a:pt x="320647" y="69112"/>
                    </a:lnTo>
                    <a:lnTo>
                      <a:pt x="320688" y="69112"/>
                    </a:lnTo>
                    <a:lnTo>
                      <a:pt x="320750" y="69105"/>
                    </a:lnTo>
                    <a:lnTo>
                      <a:pt x="320825" y="69105"/>
                    </a:lnTo>
                    <a:lnTo>
                      <a:pt x="320879" y="69112"/>
                    </a:lnTo>
                    <a:lnTo>
                      <a:pt x="320927" y="69119"/>
                    </a:lnTo>
                    <a:lnTo>
                      <a:pt x="320975" y="69126"/>
                    </a:lnTo>
                    <a:lnTo>
                      <a:pt x="321023" y="69140"/>
                    </a:lnTo>
                    <a:lnTo>
                      <a:pt x="321331" y="69235"/>
                    </a:lnTo>
                    <a:lnTo>
                      <a:pt x="321393" y="69249"/>
                    </a:lnTo>
                    <a:lnTo>
                      <a:pt x="321440" y="69256"/>
                    </a:lnTo>
                    <a:lnTo>
                      <a:pt x="321488" y="69256"/>
                    </a:lnTo>
                    <a:lnTo>
                      <a:pt x="321543" y="69256"/>
                    </a:lnTo>
                    <a:lnTo>
                      <a:pt x="321591" y="69249"/>
                    </a:lnTo>
                    <a:lnTo>
                      <a:pt x="321646" y="69242"/>
                    </a:lnTo>
                    <a:lnTo>
                      <a:pt x="321748" y="69181"/>
                    </a:lnTo>
                    <a:lnTo>
                      <a:pt x="321837" y="69078"/>
                    </a:lnTo>
                    <a:lnTo>
                      <a:pt x="322029" y="68825"/>
                    </a:lnTo>
                    <a:lnTo>
                      <a:pt x="322063" y="68791"/>
                    </a:lnTo>
                    <a:lnTo>
                      <a:pt x="322097" y="68763"/>
                    </a:lnTo>
                    <a:lnTo>
                      <a:pt x="322138" y="68750"/>
                    </a:lnTo>
                    <a:lnTo>
                      <a:pt x="322179" y="68743"/>
                    </a:lnTo>
                    <a:lnTo>
                      <a:pt x="322227" y="68736"/>
                    </a:lnTo>
                    <a:lnTo>
                      <a:pt x="322268" y="68743"/>
                    </a:lnTo>
                    <a:lnTo>
                      <a:pt x="322295" y="68750"/>
                    </a:lnTo>
                    <a:lnTo>
                      <a:pt x="322364" y="68777"/>
                    </a:lnTo>
                    <a:lnTo>
                      <a:pt x="322487" y="68811"/>
                    </a:lnTo>
                    <a:lnTo>
                      <a:pt x="322528" y="68818"/>
                    </a:lnTo>
                    <a:lnTo>
                      <a:pt x="322555" y="68818"/>
                    </a:lnTo>
                    <a:lnTo>
                      <a:pt x="322590" y="68818"/>
                    </a:lnTo>
                    <a:lnTo>
                      <a:pt x="322624" y="68811"/>
                    </a:lnTo>
                    <a:lnTo>
                      <a:pt x="322685" y="68784"/>
                    </a:lnTo>
                    <a:lnTo>
                      <a:pt x="322747" y="68750"/>
                    </a:lnTo>
                    <a:lnTo>
                      <a:pt x="322795" y="68709"/>
                    </a:lnTo>
                    <a:lnTo>
                      <a:pt x="322850" y="68661"/>
                    </a:lnTo>
                    <a:lnTo>
                      <a:pt x="323075" y="68428"/>
                    </a:lnTo>
                    <a:lnTo>
                      <a:pt x="323110" y="68387"/>
                    </a:lnTo>
                    <a:lnTo>
                      <a:pt x="323157" y="68353"/>
                    </a:lnTo>
                    <a:lnTo>
                      <a:pt x="323205" y="68312"/>
                    </a:lnTo>
                    <a:lnTo>
                      <a:pt x="323246" y="68284"/>
                    </a:lnTo>
                    <a:lnTo>
                      <a:pt x="323315" y="68257"/>
                    </a:lnTo>
                    <a:lnTo>
                      <a:pt x="323363" y="68237"/>
                    </a:lnTo>
                    <a:lnTo>
                      <a:pt x="323417" y="68230"/>
                    </a:lnTo>
                    <a:lnTo>
                      <a:pt x="323472" y="68230"/>
                    </a:lnTo>
                    <a:lnTo>
                      <a:pt x="323513" y="68223"/>
                    </a:lnTo>
                    <a:lnTo>
                      <a:pt x="323568" y="68230"/>
                    </a:lnTo>
                    <a:lnTo>
                      <a:pt x="323698" y="68230"/>
                    </a:lnTo>
                    <a:lnTo>
                      <a:pt x="323848" y="68250"/>
                    </a:lnTo>
                    <a:lnTo>
                      <a:pt x="323896" y="68264"/>
                    </a:lnTo>
                    <a:lnTo>
                      <a:pt x="323992" y="68284"/>
                    </a:lnTo>
                    <a:lnTo>
                      <a:pt x="324040" y="68298"/>
                    </a:lnTo>
                    <a:lnTo>
                      <a:pt x="324136" y="68319"/>
                    </a:lnTo>
                    <a:lnTo>
                      <a:pt x="324197" y="68326"/>
                    </a:lnTo>
                    <a:lnTo>
                      <a:pt x="324272" y="68339"/>
                    </a:lnTo>
                    <a:lnTo>
                      <a:pt x="324361" y="68353"/>
                    </a:lnTo>
                    <a:lnTo>
                      <a:pt x="324450" y="68353"/>
                    </a:lnTo>
                    <a:lnTo>
                      <a:pt x="324539" y="68353"/>
                    </a:lnTo>
                    <a:lnTo>
                      <a:pt x="324628" y="68360"/>
                    </a:lnTo>
                    <a:lnTo>
                      <a:pt x="324724" y="68346"/>
                    </a:lnTo>
                    <a:lnTo>
                      <a:pt x="324813" y="68319"/>
                    </a:lnTo>
                    <a:lnTo>
                      <a:pt x="324902" y="68278"/>
                    </a:lnTo>
                    <a:lnTo>
                      <a:pt x="324950" y="68223"/>
                    </a:lnTo>
                    <a:lnTo>
                      <a:pt x="324998" y="68175"/>
                    </a:lnTo>
                    <a:lnTo>
                      <a:pt x="325039" y="68120"/>
                    </a:lnTo>
                    <a:lnTo>
                      <a:pt x="325312" y="67744"/>
                    </a:lnTo>
                    <a:lnTo>
                      <a:pt x="325497" y="67470"/>
                    </a:lnTo>
                    <a:lnTo>
                      <a:pt x="325593" y="67368"/>
                    </a:lnTo>
                    <a:lnTo>
                      <a:pt x="325723" y="67416"/>
                    </a:lnTo>
                    <a:lnTo>
                      <a:pt x="325873" y="67416"/>
                    </a:lnTo>
                    <a:lnTo>
                      <a:pt x="325990" y="67279"/>
                    </a:lnTo>
                    <a:lnTo>
                      <a:pt x="325969" y="67101"/>
                    </a:lnTo>
                    <a:lnTo>
                      <a:pt x="325887" y="66704"/>
                    </a:lnTo>
                    <a:lnTo>
                      <a:pt x="325928" y="66478"/>
                    </a:lnTo>
                    <a:lnTo>
                      <a:pt x="326017" y="66307"/>
                    </a:lnTo>
                    <a:lnTo>
                      <a:pt x="326167" y="66225"/>
                    </a:lnTo>
                    <a:lnTo>
                      <a:pt x="326297" y="66239"/>
                    </a:lnTo>
                    <a:lnTo>
                      <a:pt x="326578" y="66280"/>
                    </a:lnTo>
                    <a:lnTo>
                      <a:pt x="326824" y="66191"/>
                    </a:lnTo>
                    <a:lnTo>
                      <a:pt x="326920" y="66082"/>
                    </a:lnTo>
                    <a:lnTo>
                      <a:pt x="326988" y="65822"/>
                    </a:lnTo>
                    <a:lnTo>
                      <a:pt x="327029" y="65480"/>
                    </a:lnTo>
                    <a:lnTo>
                      <a:pt x="327111" y="65138"/>
                    </a:lnTo>
                    <a:lnTo>
                      <a:pt x="327207" y="64898"/>
                    </a:lnTo>
                    <a:lnTo>
                      <a:pt x="327337" y="64741"/>
                    </a:lnTo>
                    <a:lnTo>
                      <a:pt x="327488" y="64604"/>
                    </a:lnTo>
                    <a:lnTo>
                      <a:pt x="327789" y="64481"/>
                    </a:lnTo>
                    <a:lnTo>
                      <a:pt x="328007" y="64324"/>
                    </a:lnTo>
                    <a:lnTo>
                      <a:pt x="328151" y="64077"/>
                    </a:lnTo>
                    <a:lnTo>
                      <a:pt x="328302" y="63776"/>
                    </a:lnTo>
                    <a:lnTo>
                      <a:pt x="328452" y="63551"/>
                    </a:lnTo>
                    <a:lnTo>
                      <a:pt x="328596" y="63366"/>
                    </a:lnTo>
                    <a:lnTo>
                      <a:pt x="328760" y="63024"/>
                    </a:lnTo>
                    <a:lnTo>
                      <a:pt x="328869" y="62689"/>
                    </a:lnTo>
                    <a:lnTo>
                      <a:pt x="329040" y="62360"/>
                    </a:lnTo>
                    <a:lnTo>
                      <a:pt x="329266" y="62032"/>
                    </a:lnTo>
                    <a:lnTo>
                      <a:pt x="329506" y="61779"/>
                    </a:lnTo>
                    <a:lnTo>
                      <a:pt x="329663" y="61546"/>
                    </a:lnTo>
                    <a:lnTo>
                      <a:pt x="329759" y="61273"/>
                    </a:lnTo>
                    <a:lnTo>
                      <a:pt x="329868" y="61026"/>
                    </a:lnTo>
                    <a:lnTo>
                      <a:pt x="330032" y="60760"/>
                    </a:lnTo>
                    <a:lnTo>
                      <a:pt x="330272" y="60472"/>
                    </a:lnTo>
                    <a:lnTo>
                      <a:pt x="330409" y="60233"/>
                    </a:lnTo>
                    <a:lnTo>
                      <a:pt x="330498" y="59952"/>
                    </a:lnTo>
                    <a:lnTo>
                      <a:pt x="330545" y="59665"/>
                    </a:lnTo>
                    <a:lnTo>
                      <a:pt x="330634" y="59385"/>
                    </a:lnTo>
                    <a:lnTo>
                      <a:pt x="330764" y="59132"/>
                    </a:lnTo>
                    <a:lnTo>
                      <a:pt x="330833" y="58920"/>
                    </a:lnTo>
                    <a:lnTo>
                      <a:pt x="330840" y="58714"/>
                    </a:lnTo>
                    <a:lnTo>
                      <a:pt x="330785" y="58509"/>
                    </a:lnTo>
                    <a:lnTo>
                      <a:pt x="330614" y="58235"/>
                    </a:lnTo>
                    <a:lnTo>
                      <a:pt x="330539" y="58071"/>
                    </a:lnTo>
                    <a:lnTo>
                      <a:pt x="330539" y="57845"/>
                    </a:lnTo>
                    <a:lnTo>
                      <a:pt x="330607" y="57695"/>
                    </a:lnTo>
                    <a:lnTo>
                      <a:pt x="330710" y="57387"/>
                    </a:lnTo>
                    <a:lnTo>
                      <a:pt x="330737" y="57161"/>
                    </a:lnTo>
                    <a:lnTo>
                      <a:pt x="330737" y="56915"/>
                    </a:lnTo>
                    <a:lnTo>
                      <a:pt x="330662" y="56614"/>
                    </a:lnTo>
                    <a:lnTo>
                      <a:pt x="330689" y="56395"/>
                    </a:lnTo>
                    <a:lnTo>
                      <a:pt x="330922" y="55328"/>
                    </a:lnTo>
                    <a:lnTo>
                      <a:pt x="330956" y="55068"/>
                    </a:lnTo>
                    <a:lnTo>
                      <a:pt x="330983" y="54548"/>
                    </a:lnTo>
                    <a:lnTo>
                      <a:pt x="330928" y="54117"/>
                    </a:lnTo>
                    <a:lnTo>
                      <a:pt x="330846" y="53755"/>
                    </a:lnTo>
                    <a:lnTo>
                      <a:pt x="330771" y="53351"/>
                    </a:lnTo>
                    <a:lnTo>
                      <a:pt x="330778" y="53043"/>
                    </a:lnTo>
                    <a:lnTo>
                      <a:pt x="330928" y="52359"/>
                    </a:lnTo>
                    <a:lnTo>
                      <a:pt x="330956" y="52038"/>
                    </a:lnTo>
                    <a:lnTo>
                      <a:pt x="330853" y="51696"/>
                    </a:lnTo>
                    <a:lnTo>
                      <a:pt x="330778" y="51306"/>
                    </a:lnTo>
                    <a:lnTo>
                      <a:pt x="330710" y="50943"/>
                    </a:lnTo>
                    <a:lnTo>
                      <a:pt x="330669" y="50546"/>
                    </a:lnTo>
                    <a:lnTo>
                      <a:pt x="330641" y="50163"/>
                    </a:lnTo>
                    <a:lnTo>
                      <a:pt x="330655" y="49883"/>
                    </a:lnTo>
                    <a:lnTo>
                      <a:pt x="330682" y="49534"/>
                    </a:lnTo>
                    <a:lnTo>
                      <a:pt x="330621" y="49233"/>
                    </a:lnTo>
                    <a:lnTo>
                      <a:pt x="330580" y="49028"/>
                    </a:lnTo>
                    <a:lnTo>
                      <a:pt x="330682" y="48993"/>
                    </a:lnTo>
                    <a:lnTo>
                      <a:pt x="331633" y="48754"/>
                    </a:lnTo>
                    <a:lnTo>
                      <a:pt x="332345" y="48419"/>
                    </a:lnTo>
                    <a:lnTo>
                      <a:pt x="332659" y="48207"/>
                    </a:lnTo>
                    <a:lnTo>
                      <a:pt x="332721" y="47584"/>
                    </a:lnTo>
                    <a:lnTo>
                      <a:pt x="332926" y="46907"/>
                    </a:lnTo>
                    <a:lnTo>
                      <a:pt x="332741" y="46326"/>
                    </a:lnTo>
                    <a:lnTo>
                      <a:pt x="332721" y="45895"/>
                    </a:lnTo>
                    <a:lnTo>
                      <a:pt x="333364" y="45840"/>
                    </a:lnTo>
                    <a:lnTo>
                      <a:pt x="333973" y="45956"/>
                    </a:lnTo>
                    <a:lnTo>
                      <a:pt x="337126" y="45772"/>
                    </a:lnTo>
                    <a:lnTo>
                      <a:pt x="337721" y="45635"/>
                    </a:lnTo>
                    <a:lnTo>
                      <a:pt x="338672" y="46127"/>
                    </a:lnTo>
                    <a:lnTo>
                      <a:pt x="339213" y="46497"/>
                    </a:lnTo>
                    <a:lnTo>
                      <a:pt x="340526" y="47646"/>
                    </a:lnTo>
                    <a:lnTo>
                      <a:pt x="341470" y="48645"/>
                    </a:lnTo>
                    <a:lnTo>
                      <a:pt x="341696" y="48904"/>
                    </a:lnTo>
                    <a:lnTo>
                      <a:pt x="341997" y="48980"/>
                    </a:lnTo>
                    <a:lnTo>
                      <a:pt x="343256" y="49370"/>
                    </a:lnTo>
                    <a:lnTo>
                      <a:pt x="345123" y="49931"/>
                    </a:lnTo>
                    <a:lnTo>
                      <a:pt x="346231" y="50136"/>
                    </a:lnTo>
                    <a:lnTo>
                      <a:pt x="347415" y="50218"/>
                    </a:lnTo>
                    <a:lnTo>
                      <a:pt x="348338" y="50540"/>
                    </a:lnTo>
                    <a:lnTo>
                      <a:pt x="348756" y="51046"/>
                    </a:lnTo>
                    <a:lnTo>
                      <a:pt x="349741" y="51928"/>
                    </a:lnTo>
                    <a:lnTo>
                      <a:pt x="349802" y="52058"/>
                    </a:lnTo>
                    <a:lnTo>
                      <a:pt x="349809" y="52688"/>
                    </a:lnTo>
                    <a:lnTo>
                      <a:pt x="350589" y="53146"/>
                    </a:lnTo>
                    <a:lnTo>
                      <a:pt x="351116" y="53358"/>
                    </a:lnTo>
                    <a:lnTo>
                      <a:pt x="351930" y="53837"/>
                    </a:lnTo>
                    <a:lnTo>
                      <a:pt x="352265" y="54104"/>
                    </a:lnTo>
                    <a:lnTo>
                      <a:pt x="352258" y="54138"/>
                    </a:lnTo>
                    <a:lnTo>
                      <a:pt x="352251" y="54548"/>
                    </a:lnTo>
                    <a:lnTo>
                      <a:pt x="352162" y="55704"/>
                    </a:lnTo>
                    <a:lnTo>
                      <a:pt x="352094" y="56696"/>
                    </a:lnTo>
                    <a:lnTo>
                      <a:pt x="352087" y="58865"/>
                    </a:lnTo>
                    <a:lnTo>
                      <a:pt x="354707" y="58564"/>
                    </a:lnTo>
                    <a:lnTo>
                      <a:pt x="354919" y="58960"/>
                    </a:lnTo>
                    <a:lnTo>
                      <a:pt x="355042" y="58967"/>
                    </a:lnTo>
                    <a:lnTo>
                      <a:pt x="355973" y="59056"/>
                    </a:lnTo>
                    <a:lnTo>
                      <a:pt x="356875" y="59070"/>
                    </a:lnTo>
                    <a:lnTo>
                      <a:pt x="357156" y="56936"/>
                    </a:lnTo>
                    <a:lnTo>
                      <a:pt x="359113" y="56457"/>
                    </a:lnTo>
                    <a:lnTo>
                      <a:pt x="359119" y="56382"/>
                    </a:lnTo>
                    <a:lnTo>
                      <a:pt x="359215" y="54651"/>
                    </a:lnTo>
                    <a:lnTo>
                      <a:pt x="359407" y="51511"/>
                    </a:lnTo>
                    <a:lnTo>
                      <a:pt x="359516" y="49596"/>
                    </a:lnTo>
                    <a:lnTo>
                      <a:pt x="361917" y="50403"/>
                    </a:lnTo>
                    <a:lnTo>
                      <a:pt x="364325" y="51196"/>
                    </a:lnTo>
                    <a:lnTo>
                      <a:pt x="366056" y="51791"/>
                    </a:lnTo>
                    <a:lnTo>
                      <a:pt x="366070" y="51579"/>
                    </a:lnTo>
                    <a:lnTo>
                      <a:pt x="366247" y="48857"/>
                    </a:lnTo>
                    <a:lnTo>
                      <a:pt x="366432" y="45744"/>
                    </a:lnTo>
                    <a:lnTo>
                      <a:pt x="366637" y="42502"/>
                    </a:lnTo>
                    <a:lnTo>
                      <a:pt x="366836" y="39362"/>
                    </a:lnTo>
                    <a:lnTo>
                      <a:pt x="367410" y="39334"/>
                    </a:lnTo>
                    <a:lnTo>
                      <a:pt x="367431" y="38951"/>
                    </a:lnTo>
                    <a:lnTo>
                      <a:pt x="367588" y="36441"/>
                    </a:lnTo>
                    <a:lnTo>
                      <a:pt x="367684" y="34950"/>
                    </a:lnTo>
                    <a:lnTo>
                      <a:pt x="367766" y="33821"/>
                    </a:lnTo>
                    <a:lnTo>
                      <a:pt x="368101" y="28588"/>
                    </a:lnTo>
                    <a:lnTo>
                      <a:pt x="368313" y="25263"/>
                    </a:lnTo>
                    <a:lnTo>
                      <a:pt x="368546" y="21726"/>
                    </a:lnTo>
                    <a:lnTo>
                      <a:pt x="368744" y="18449"/>
                    </a:lnTo>
                    <a:lnTo>
                      <a:pt x="369435" y="13408"/>
                    </a:lnTo>
                    <a:lnTo>
                      <a:pt x="369681" y="11527"/>
                    </a:lnTo>
                    <a:lnTo>
                      <a:pt x="369976" y="9399"/>
                    </a:lnTo>
                    <a:lnTo>
                      <a:pt x="370352" y="6499"/>
                    </a:lnTo>
                    <a:lnTo>
                      <a:pt x="370482" y="5596"/>
                    </a:lnTo>
                    <a:lnTo>
                      <a:pt x="370926" y="5596"/>
                    </a:lnTo>
                    <a:lnTo>
                      <a:pt x="375900" y="5609"/>
                    </a:lnTo>
                    <a:lnTo>
                      <a:pt x="376071" y="8496"/>
                    </a:lnTo>
                    <a:lnTo>
                      <a:pt x="376132" y="9105"/>
                    </a:lnTo>
                    <a:lnTo>
                      <a:pt x="376255" y="10295"/>
                    </a:lnTo>
                    <a:lnTo>
                      <a:pt x="376310" y="10795"/>
                    </a:lnTo>
                    <a:lnTo>
                      <a:pt x="376509" y="12922"/>
                    </a:lnTo>
                    <a:lnTo>
                      <a:pt x="376529" y="12922"/>
                    </a:lnTo>
                    <a:lnTo>
                      <a:pt x="376666" y="12915"/>
                    </a:lnTo>
                    <a:lnTo>
                      <a:pt x="378492" y="12567"/>
                    </a:lnTo>
                    <a:lnTo>
                      <a:pt x="380148" y="12245"/>
                    </a:lnTo>
                    <a:lnTo>
                      <a:pt x="383472" y="11588"/>
                    </a:lnTo>
                    <a:lnTo>
                      <a:pt x="384410" y="11403"/>
                    </a:lnTo>
                    <a:lnTo>
                      <a:pt x="386578" y="10959"/>
                    </a:lnTo>
                    <a:lnTo>
                      <a:pt x="389704" y="10336"/>
                    </a:lnTo>
                    <a:lnTo>
                      <a:pt x="391743" y="9933"/>
                    </a:lnTo>
                    <a:lnTo>
                      <a:pt x="407148" y="6827"/>
                    </a:lnTo>
                    <a:lnTo>
                      <a:pt x="408352" y="6588"/>
                    </a:lnTo>
                    <a:lnTo>
                      <a:pt x="414577" y="5370"/>
                    </a:lnTo>
                    <a:lnTo>
                      <a:pt x="415706" y="5131"/>
                    </a:lnTo>
                    <a:lnTo>
                      <a:pt x="415255" y="11068"/>
                    </a:lnTo>
                    <a:lnTo>
                      <a:pt x="415248" y="11150"/>
                    </a:lnTo>
                    <a:lnTo>
                      <a:pt x="420631" y="11479"/>
                    </a:lnTo>
                    <a:lnTo>
                      <a:pt x="423915" y="11390"/>
                    </a:lnTo>
                    <a:lnTo>
                      <a:pt x="424770" y="11356"/>
                    </a:lnTo>
                    <a:lnTo>
                      <a:pt x="424982" y="14728"/>
                    </a:lnTo>
                    <a:lnTo>
                      <a:pt x="425016" y="16726"/>
                    </a:lnTo>
                    <a:lnTo>
                      <a:pt x="426740" y="16822"/>
                    </a:lnTo>
                    <a:lnTo>
                      <a:pt x="428786" y="16890"/>
                    </a:lnTo>
                    <a:lnTo>
                      <a:pt x="428416" y="20016"/>
                    </a:lnTo>
                    <a:lnTo>
                      <a:pt x="431241" y="20201"/>
                    </a:lnTo>
                    <a:lnTo>
                      <a:pt x="434019" y="20399"/>
                    </a:lnTo>
                    <a:lnTo>
                      <a:pt x="433704" y="21206"/>
                    </a:lnTo>
                    <a:lnTo>
                      <a:pt x="433909" y="21234"/>
                    </a:lnTo>
                    <a:lnTo>
                      <a:pt x="435996" y="21473"/>
                    </a:lnTo>
                    <a:lnTo>
                      <a:pt x="438965" y="21815"/>
                    </a:lnTo>
                    <a:lnTo>
                      <a:pt x="441468" y="22096"/>
                    </a:lnTo>
                    <a:lnTo>
                      <a:pt x="444000" y="22390"/>
                    </a:lnTo>
                    <a:lnTo>
                      <a:pt x="445669" y="22698"/>
                    </a:lnTo>
                    <a:lnTo>
                      <a:pt x="444827" y="26125"/>
                    </a:lnTo>
                    <a:lnTo>
                      <a:pt x="441332" y="29689"/>
                    </a:lnTo>
                    <a:lnTo>
                      <a:pt x="439820" y="37563"/>
                    </a:lnTo>
                    <a:lnTo>
                      <a:pt x="441927" y="42166"/>
                    </a:lnTo>
                    <a:lnTo>
                      <a:pt x="446086" y="48501"/>
                    </a:lnTo>
                    <a:lnTo>
                      <a:pt x="453009" y="50204"/>
                    </a:lnTo>
                    <a:lnTo>
                      <a:pt x="463112" y="49062"/>
                    </a:lnTo>
                    <a:lnTo>
                      <a:pt x="466068" y="48214"/>
                    </a:lnTo>
                    <a:lnTo>
                      <a:pt x="466020" y="48303"/>
                    </a:lnTo>
                    <a:lnTo>
                      <a:pt x="466095" y="49329"/>
                    </a:lnTo>
                    <a:lnTo>
                      <a:pt x="465787" y="49726"/>
                    </a:lnTo>
                    <a:lnTo>
                      <a:pt x="465418" y="50396"/>
                    </a:lnTo>
                    <a:lnTo>
                      <a:pt x="464679" y="52400"/>
                    </a:lnTo>
                    <a:lnTo>
                      <a:pt x="463277" y="53399"/>
                    </a:lnTo>
                    <a:lnTo>
                      <a:pt x="462134" y="54452"/>
                    </a:lnTo>
                    <a:lnTo>
                      <a:pt x="462004" y="56806"/>
                    </a:lnTo>
                    <a:lnTo>
                      <a:pt x="461799" y="58735"/>
                    </a:lnTo>
                    <a:lnTo>
                      <a:pt x="461628" y="60664"/>
                    </a:lnTo>
                    <a:lnTo>
                      <a:pt x="461443" y="62743"/>
                    </a:lnTo>
                    <a:lnTo>
                      <a:pt x="464597" y="63311"/>
                    </a:lnTo>
                    <a:lnTo>
                      <a:pt x="464570" y="63776"/>
                    </a:lnTo>
                    <a:lnTo>
                      <a:pt x="469967" y="64796"/>
                    </a:lnTo>
                    <a:lnTo>
                      <a:pt x="469461" y="66253"/>
                    </a:lnTo>
                    <a:lnTo>
                      <a:pt x="468667" y="68503"/>
                    </a:lnTo>
                    <a:lnTo>
                      <a:pt x="467894" y="70604"/>
                    </a:lnTo>
                    <a:lnTo>
                      <a:pt x="465780" y="75720"/>
                    </a:lnTo>
                    <a:lnTo>
                      <a:pt x="465206" y="77034"/>
                    </a:lnTo>
                    <a:lnTo>
                      <a:pt x="465014" y="77000"/>
                    </a:lnTo>
                    <a:lnTo>
                      <a:pt x="464180" y="79250"/>
                    </a:lnTo>
                    <a:lnTo>
                      <a:pt x="463803" y="80310"/>
                    </a:lnTo>
                    <a:lnTo>
                      <a:pt x="463359" y="81515"/>
                    </a:lnTo>
                    <a:lnTo>
                      <a:pt x="462627" y="83963"/>
                    </a:lnTo>
                    <a:lnTo>
                      <a:pt x="462039" y="85776"/>
                    </a:lnTo>
                    <a:lnTo>
                      <a:pt x="461785" y="86631"/>
                    </a:lnTo>
                    <a:lnTo>
                      <a:pt x="461485" y="87603"/>
                    </a:lnTo>
                    <a:lnTo>
                      <a:pt x="460705" y="89847"/>
                    </a:lnTo>
                    <a:lnTo>
                      <a:pt x="460144" y="91201"/>
                    </a:lnTo>
                    <a:lnTo>
                      <a:pt x="460075" y="91358"/>
                    </a:lnTo>
                    <a:lnTo>
                      <a:pt x="459918" y="92090"/>
                    </a:lnTo>
                    <a:lnTo>
                      <a:pt x="461019" y="91960"/>
                    </a:lnTo>
                    <a:lnTo>
                      <a:pt x="465021" y="91666"/>
                    </a:lnTo>
                    <a:lnTo>
                      <a:pt x="467983" y="91406"/>
                    </a:lnTo>
                    <a:lnTo>
                      <a:pt x="470090" y="91221"/>
                    </a:lnTo>
                    <a:lnTo>
                      <a:pt x="470001" y="89648"/>
                    </a:lnTo>
                    <a:lnTo>
                      <a:pt x="473483" y="89039"/>
                    </a:lnTo>
                    <a:lnTo>
                      <a:pt x="475180" y="88711"/>
                    </a:lnTo>
                    <a:lnTo>
                      <a:pt x="479195" y="87904"/>
                    </a:lnTo>
                    <a:lnTo>
                      <a:pt x="479496" y="90257"/>
                    </a:lnTo>
                    <a:lnTo>
                      <a:pt x="479948" y="91995"/>
                    </a:lnTo>
                    <a:lnTo>
                      <a:pt x="478607" y="92473"/>
                    </a:lnTo>
                    <a:lnTo>
                      <a:pt x="479428" y="95675"/>
                    </a:lnTo>
                    <a:lnTo>
                      <a:pt x="479038" y="95832"/>
                    </a:lnTo>
                    <a:lnTo>
                      <a:pt x="479633" y="97823"/>
                    </a:lnTo>
                    <a:lnTo>
                      <a:pt x="480125" y="99485"/>
                    </a:lnTo>
                    <a:lnTo>
                      <a:pt x="480379" y="102434"/>
                    </a:lnTo>
                    <a:lnTo>
                      <a:pt x="480392" y="102536"/>
                    </a:lnTo>
                    <a:lnTo>
                      <a:pt x="480625" y="103897"/>
                    </a:lnTo>
                    <a:lnTo>
                      <a:pt x="480666" y="104151"/>
                    </a:lnTo>
                    <a:lnTo>
                      <a:pt x="480953" y="105656"/>
                    </a:lnTo>
                    <a:lnTo>
                      <a:pt x="481261" y="106825"/>
                    </a:lnTo>
                    <a:lnTo>
                      <a:pt x="481740" y="108652"/>
                    </a:lnTo>
                    <a:lnTo>
                      <a:pt x="481822" y="108919"/>
                    </a:lnTo>
                    <a:lnTo>
                      <a:pt x="482766" y="111846"/>
                    </a:lnTo>
                    <a:lnTo>
                      <a:pt x="482848" y="112113"/>
                    </a:lnTo>
                    <a:lnTo>
                      <a:pt x="483765" y="115376"/>
                    </a:lnTo>
                    <a:lnTo>
                      <a:pt x="483840" y="115794"/>
                    </a:lnTo>
                    <a:lnTo>
                      <a:pt x="484203" y="117771"/>
                    </a:lnTo>
                    <a:lnTo>
                      <a:pt x="484251" y="118044"/>
                    </a:lnTo>
                    <a:lnTo>
                      <a:pt x="484285" y="118161"/>
                    </a:lnTo>
                    <a:lnTo>
                      <a:pt x="484422" y="118995"/>
                    </a:lnTo>
                    <a:lnTo>
                      <a:pt x="484805" y="121998"/>
                    </a:lnTo>
                    <a:lnTo>
                      <a:pt x="485448" y="128640"/>
                    </a:lnTo>
                    <a:lnTo>
                      <a:pt x="485831" y="131993"/>
                    </a:lnTo>
                    <a:lnTo>
                      <a:pt x="486207" y="135331"/>
                    </a:lnTo>
                    <a:lnTo>
                      <a:pt x="486700" y="138696"/>
                    </a:lnTo>
                    <a:lnTo>
                      <a:pt x="486775" y="139093"/>
                    </a:lnTo>
                    <a:lnTo>
                      <a:pt x="487110" y="142042"/>
                    </a:lnTo>
                    <a:lnTo>
                      <a:pt x="487308" y="143690"/>
                    </a:lnTo>
                    <a:lnTo>
                      <a:pt x="487767" y="146071"/>
                    </a:lnTo>
                    <a:lnTo>
                      <a:pt x="488581" y="146078"/>
                    </a:lnTo>
                    <a:lnTo>
                      <a:pt x="489265" y="145770"/>
                    </a:lnTo>
                    <a:lnTo>
                      <a:pt x="489573" y="146502"/>
                    </a:lnTo>
                    <a:lnTo>
                      <a:pt x="491132" y="145722"/>
                    </a:lnTo>
                    <a:lnTo>
                      <a:pt x="493164" y="145086"/>
                    </a:lnTo>
                    <a:lnTo>
                      <a:pt x="494560" y="144696"/>
                    </a:lnTo>
                    <a:lnTo>
                      <a:pt x="495982" y="144456"/>
                    </a:lnTo>
                    <a:lnTo>
                      <a:pt x="497392" y="144320"/>
                    </a:lnTo>
                    <a:lnTo>
                      <a:pt x="498828" y="144148"/>
                    </a:lnTo>
                    <a:lnTo>
                      <a:pt x="498828" y="144155"/>
                    </a:lnTo>
                    <a:lnTo>
                      <a:pt x="501455" y="147706"/>
                    </a:lnTo>
                    <a:lnTo>
                      <a:pt x="504615" y="152994"/>
                    </a:lnTo>
                    <a:lnTo>
                      <a:pt x="505368" y="154115"/>
                    </a:lnTo>
                    <a:lnTo>
                      <a:pt x="506497" y="155203"/>
                    </a:lnTo>
                    <a:lnTo>
                      <a:pt x="508043" y="153801"/>
                    </a:lnTo>
                    <a:lnTo>
                      <a:pt x="509438" y="155039"/>
                    </a:lnTo>
                    <a:lnTo>
                      <a:pt x="510300" y="155928"/>
                    </a:lnTo>
                    <a:lnTo>
                      <a:pt x="510909" y="156818"/>
                    </a:lnTo>
                    <a:lnTo>
                      <a:pt x="510519" y="157043"/>
                    </a:lnTo>
                    <a:lnTo>
                      <a:pt x="511661" y="158979"/>
                    </a:lnTo>
                    <a:lnTo>
                      <a:pt x="513084" y="161237"/>
                    </a:lnTo>
                    <a:lnTo>
                      <a:pt x="514022" y="162666"/>
                    </a:lnTo>
                    <a:lnTo>
                      <a:pt x="514719" y="163604"/>
                    </a:lnTo>
                    <a:lnTo>
                      <a:pt x="515499" y="164596"/>
                    </a:lnTo>
                    <a:lnTo>
                      <a:pt x="516840" y="166347"/>
                    </a:lnTo>
                    <a:lnTo>
                      <a:pt x="518016" y="167907"/>
                    </a:lnTo>
                    <a:lnTo>
                      <a:pt x="518188" y="168139"/>
                    </a:lnTo>
                    <a:lnTo>
                      <a:pt x="520322" y="170745"/>
                    </a:lnTo>
                    <a:lnTo>
                      <a:pt x="521765" y="172640"/>
                    </a:lnTo>
                    <a:lnTo>
                      <a:pt x="522935" y="174241"/>
                    </a:lnTo>
                    <a:lnTo>
                      <a:pt x="524132" y="175842"/>
                    </a:lnTo>
                    <a:lnTo>
                      <a:pt x="525671" y="178181"/>
                    </a:lnTo>
                    <a:lnTo>
                      <a:pt x="525842" y="178441"/>
                    </a:lnTo>
                    <a:lnTo>
                      <a:pt x="525938" y="178592"/>
                    </a:lnTo>
                    <a:lnTo>
                      <a:pt x="526048" y="178770"/>
                    </a:lnTo>
                    <a:lnTo>
                      <a:pt x="530378" y="179967"/>
                    </a:lnTo>
                    <a:lnTo>
                      <a:pt x="531103" y="180158"/>
                    </a:lnTo>
                    <a:lnTo>
                      <a:pt x="532088" y="180295"/>
                    </a:lnTo>
                    <a:lnTo>
                      <a:pt x="532587" y="180329"/>
                    </a:lnTo>
                    <a:lnTo>
                      <a:pt x="533053" y="180343"/>
                    </a:lnTo>
                    <a:lnTo>
                      <a:pt x="533552" y="180329"/>
                    </a:lnTo>
                    <a:lnTo>
                      <a:pt x="534421" y="180227"/>
                    </a:lnTo>
                    <a:lnTo>
                      <a:pt x="534468" y="180514"/>
                    </a:lnTo>
                    <a:lnTo>
                      <a:pt x="534722" y="181834"/>
                    </a:lnTo>
                    <a:lnTo>
                      <a:pt x="535351" y="184228"/>
                    </a:lnTo>
                    <a:lnTo>
                      <a:pt x="535460" y="184577"/>
                    </a:lnTo>
                    <a:lnTo>
                      <a:pt x="536630" y="188278"/>
                    </a:lnTo>
                    <a:lnTo>
                      <a:pt x="537130" y="190173"/>
                    </a:lnTo>
                    <a:lnTo>
                      <a:pt x="537335" y="191124"/>
                    </a:lnTo>
                    <a:lnTo>
                      <a:pt x="537800" y="193997"/>
                    </a:lnTo>
                    <a:lnTo>
                      <a:pt x="538122" y="197199"/>
                    </a:lnTo>
                    <a:lnTo>
                      <a:pt x="538333" y="199901"/>
                    </a:lnTo>
                    <a:lnTo>
                      <a:pt x="538710" y="201987"/>
                    </a:lnTo>
                    <a:lnTo>
                      <a:pt x="539237" y="204730"/>
                    </a:lnTo>
                    <a:lnTo>
                      <a:pt x="539408" y="205284"/>
                    </a:lnTo>
                    <a:lnTo>
                      <a:pt x="534174" y="206919"/>
                    </a:lnTo>
                    <a:lnTo>
                      <a:pt x="535064" y="209662"/>
                    </a:lnTo>
                    <a:lnTo>
                      <a:pt x="534366" y="209881"/>
                    </a:lnTo>
                    <a:lnTo>
                      <a:pt x="534277" y="209649"/>
                    </a:lnTo>
                    <a:lnTo>
                      <a:pt x="529591" y="211126"/>
                    </a:lnTo>
                    <a:lnTo>
                      <a:pt x="530679" y="214704"/>
                    </a:lnTo>
                    <a:lnTo>
                      <a:pt x="531862" y="217577"/>
                    </a:lnTo>
                    <a:lnTo>
                      <a:pt x="532731" y="219718"/>
                    </a:lnTo>
                    <a:lnTo>
                      <a:pt x="533531" y="222119"/>
                    </a:lnTo>
                    <a:lnTo>
                      <a:pt x="533552" y="222202"/>
                    </a:lnTo>
                    <a:lnTo>
                      <a:pt x="533566" y="222297"/>
                    </a:lnTo>
                    <a:lnTo>
                      <a:pt x="534434" y="222031"/>
                    </a:lnTo>
                    <a:lnTo>
                      <a:pt x="537164" y="221189"/>
                    </a:lnTo>
                    <a:lnTo>
                      <a:pt x="539969" y="220484"/>
                    </a:lnTo>
                    <a:lnTo>
                      <a:pt x="542712" y="220040"/>
                    </a:lnTo>
                    <a:lnTo>
                      <a:pt x="545448" y="219568"/>
                    </a:lnTo>
                    <a:lnTo>
                      <a:pt x="548342" y="219212"/>
                    </a:lnTo>
                    <a:lnTo>
                      <a:pt x="550784" y="218850"/>
                    </a:lnTo>
                    <a:lnTo>
                      <a:pt x="553862" y="217995"/>
                    </a:lnTo>
                    <a:lnTo>
                      <a:pt x="557105" y="217201"/>
                    </a:lnTo>
                    <a:lnTo>
                      <a:pt x="564452" y="215976"/>
                    </a:lnTo>
                    <a:lnTo>
                      <a:pt x="565649" y="215751"/>
                    </a:lnTo>
                    <a:lnTo>
                      <a:pt x="565211" y="212488"/>
                    </a:lnTo>
                    <a:lnTo>
                      <a:pt x="564889" y="209956"/>
                    </a:lnTo>
                    <a:lnTo>
                      <a:pt x="564664" y="207788"/>
                    </a:lnTo>
                    <a:lnTo>
                      <a:pt x="564404" y="205496"/>
                    </a:lnTo>
                    <a:lnTo>
                      <a:pt x="575376" y="203246"/>
                    </a:lnTo>
                    <a:lnTo>
                      <a:pt x="576717" y="202986"/>
                    </a:lnTo>
                    <a:lnTo>
                      <a:pt x="578126" y="202699"/>
                    </a:lnTo>
                    <a:lnTo>
                      <a:pt x="583845" y="201522"/>
                    </a:lnTo>
                    <a:lnTo>
                      <a:pt x="584057" y="201467"/>
                    </a:lnTo>
                    <a:lnTo>
                      <a:pt x="583175" y="199244"/>
                    </a:lnTo>
                    <a:lnTo>
                      <a:pt x="583072" y="198998"/>
                    </a:lnTo>
                    <a:lnTo>
                      <a:pt x="582812" y="198423"/>
                    </a:lnTo>
                    <a:lnTo>
                      <a:pt x="582381" y="197643"/>
                    </a:lnTo>
                    <a:lnTo>
                      <a:pt x="582026" y="197199"/>
                    </a:lnTo>
                    <a:lnTo>
                      <a:pt x="581629" y="196768"/>
                    </a:lnTo>
                    <a:lnTo>
                      <a:pt x="581082" y="196275"/>
                    </a:lnTo>
                    <a:lnTo>
                      <a:pt x="580719" y="196029"/>
                    </a:lnTo>
                    <a:lnTo>
                      <a:pt x="580295" y="195735"/>
                    </a:lnTo>
                    <a:lnTo>
                      <a:pt x="579816" y="195495"/>
                    </a:lnTo>
                    <a:lnTo>
                      <a:pt x="579269" y="195263"/>
                    </a:lnTo>
                    <a:lnTo>
                      <a:pt x="578373" y="194921"/>
                    </a:lnTo>
                    <a:lnTo>
                      <a:pt x="577326" y="194531"/>
                    </a:lnTo>
                    <a:lnTo>
                      <a:pt x="576854" y="194346"/>
                    </a:lnTo>
                    <a:lnTo>
                      <a:pt x="575718" y="193901"/>
                    </a:lnTo>
                    <a:lnTo>
                      <a:pt x="574938" y="193587"/>
                    </a:lnTo>
                    <a:lnTo>
                      <a:pt x="574234" y="193272"/>
                    </a:lnTo>
                    <a:lnTo>
                      <a:pt x="574343" y="193087"/>
                    </a:lnTo>
                    <a:lnTo>
                      <a:pt x="574569" y="193039"/>
                    </a:lnTo>
                    <a:lnTo>
                      <a:pt x="574891" y="193005"/>
                    </a:lnTo>
                    <a:lnTo>
                      <a:pt x="576197" y="192916"/>
                    </a:lnTo>
                    <a:lnTo>
                      <a:pt x="578414" y="192520"/>
                    </a:lnTo>
                    <a:lnTo>
                      <a:pt x="578715" y="192478"/>
                    </a:lnTo>
                    <a:lnTo>
                      <a:pt x="579159" y="192848"/>
                    </a:lnTo>
                    <a:lnTo>
                      <a:pt x="580090" y="193279"/>
                    </a:lnTo>
                    <a:lnTo>
                      <a:pt x="582655" y="193778"/>
                    </a:lnTo>
                    <a:lnTo>
                      <a:pt x="585384" y="194373"/>
                    </a:lnTo>
                    <a:lnTo>
                      <a:pt x="588264" y="194510"/>
                    </a:lnTo>
                    <a:lnTo>
                      <a:pt x="589940" y="194428"/>
                    </a:lnTo>
                    <a:lnTo>
                      <a:pt x="591165" y="194291"/>
                    </a:lnTo>
                    <a:lnTo>
                      <a:pt x="591979" y="195126"/>
                    </a:lnTo>
                    <a:lnTo>
                      <a:pt x="593675" y="194982"/>
                    </a:lnTo>
                    <a:lnTo>
                      <a:pt x="596480" y="194366"/>
                    </a:lnTo>
                    <a:lnTo>
                      <a:pt x="599866" y="194182"/>
                    </a:lnTo>
                    <a:lnTo>
                      <a:pt x="601843" y="194134"/>
                    </a:lnTo>
                    <a:lnTo>
                      <a:pt x="603389" y="194100"/>
                    </a:lnTo>
                    <a:lnTo>
                      <a:pt x="609183" y="194195"/>
                    </a:lnTo>
                    <a:lnTo>
                      <a:pt x="612310" y="194038"/>
                    </a:lnTo>
                    <a:lnTo>
                      <a:pt x="615470" y="193799"/>
                    </a:lnTo>
                    <a:lnTo>
                      <a:pt x="616907" y="193682"/>
                    </a:lnTo>
                    <a:lnTo>
                      <a:pt x="623795" y="193402"/>
                    </a:lnTo>
                    <a:lnTo>
                      <a:pt x="624062" y="192622"/>
                    </a:lnTo>
                    <a:lnTo>
                      <a:pt x="624459" y="191425"/>
                    </a:lnTo>
                    <a:lnTo>
                      <a:pt x="624924" y="190023"/>
                    </a:lnTo>
                    <a:lnTo>
                      <a:pt x="625026" y="189722"/>
                    </a:lnTo>
                    <a:lnTo>
                      <a:pt x="626443" y="189906"/>
                    </a:lnTo>
                    <a:lnTo>
                      <a:pt x="629042" y="190221"/>
                    </a:lnTo>
                    <a:lnTo>
                      <a:pt x="631170" y="190481"/>
                    </a:lnTo>
                    <a:lnTo>
                      <a:pt x="631142" y="190693"/>
                    </a:lnTo>
                    <a:lnTo>
                      <a:pt x="630821" y="193224"/>
                    </a:lnTo>
                    <a:lnTo>
                      <a:pt x="630465" y="196022"/>
                    </a:lnTo>
                    <a:lnTo>
                      <a:pt x="629767" y="201570"/>
                    </a:lnTo>
                    <a:lnTo>
                      <a:pt x="629412" y="204354"/>
                    </a:lnTo>
                    <a:lnTo>
                      <a:pt x="629329" y="205004"/>
                    </a:lnTo>
                    <a:lnTo>
                      <a:pt x="629049" y="207145"/>
                    </a:lnTo>
                    <a:lnTo>
                      <a:pt x="628317" y="212720"/>
                    </a:lnTo>
                    <a:lnTo>
                      <a:pt x="627968" y="215511"/>
                    </a:lnTo>
                    <a:lnTo>
                      <a:pt x="627578" y="218603"/>
                    </a:lnTo>
                    <a:lnTo>
                      <a:pt x="626169" y="218768"/>
                    </a:lnTo>
                    <a:lnTo>
                      <a:pt x="623864" y="219048"/>
                    </a:lnTo>
                    <a:lnTo>
                      <a:pt x="621818" y="218925"/>
                    </a:lnTo>
                    <a:lnTo>
                      <a:pt x="621538" y="218904"/>
                    </a:lnTo>
                    <a:lnTo>
                      <a:pt x="621291" y="218884"/>
                    </a:lnTo>
                    <a:lnTo>
                      <a:pt x="619410" y="218610"/>
                    </a:lnTo>
                    <a:lnTo>
                      <a:pt x="616633" y="218207"/>
                    </a:lnTo>
                    <a:lnTo>
                      <a:pt x="614724" y="217297"/>
                    </a:lnTo>
                    <a:lnTo>
                      <a:pt x="614587" y="217577"/>
                    </a:lnTo>
                    <a:lnTo>
                      <a:pt x="614334" y="217509"/>
                    </a:lnTo>
                    <a:lnTo>
                      <a:pt x="614061" y="217522"/>
                    </a:lnTo>
                    <a:lnTo>
                      <a:pt x="613705" y="217625"/>
                    </a:lnTo>
                    <a:lnTo>
                      <a:pt x="613568" y="217721"/>
                    </a:lnTo>
                    <a:lnTo>
                      <a:pt x="613425" y="217844"/>
                    </a:lnTo>
                    <a:lnTo>
                      <a:pt x="613322" y="217899"/>
                    </a:lnTo>
                    <a:lnTo>
                      <a:pt x="613144" y="218008"/>
                    </a:lnTo>
                    <a:lnTo>
                      <a:pt x="612898" y="218138"/>
                    </a:lnTo>
                    <a:lnTo>
                      <a:pt x="612994" y="226087"/>
                    </a:lnTo>
                    <a:lnTo>
                      <a:pt x="613028" y="228208"/>
                    </a:lnTo>
                    <a:lnTo>
                      <a:pt x="613035" y="228741"/>
                    </a:lnTo>
                    <a:lnTo>
                      <a:pt x="613048" y="229637"/>
                    </a:lnTo>
                    <a:lnTo>
                      <a:pt x="613103" y="233427"/>
                    </a:lnTo>
                    <a:lnTo>
                      <a:pt x="613151" y="236745"/>
                    </a:lnTo>
                    <a:lnTo>
                      <a:pt x="612741" y="236902"/>
                    </a:lnTo>
                    <a:lnTo>
                      <a:pt x="612686" y="237258"/>
                    </a:lnTo>
                    <a:lnTo>
                      <a:pt x="612768" y="240035"/>
                    </a:lnTo>
                    <a:lnTo>
                      <a:pt x="613035" y="240179"/>
                    </a:lnTo>
                    <a:lnTo>
                      <a:pt x="614355" y="240548"/>
                    </a:lnTo>
                    <a:lnTo>
                      <a:pt x="615039" y="240726"/>
                    </a:lnTo>
                    <a:lnTo>
                      <a:pt x="615887" y="240781"/>
                    </a:lnTo>
                    <a:lnTo>
                      <a:pt x="616920" y="240480"/>
                    </a:lnTo>
                    <a:lnTo>
                      <a:pt x="617522" y="240070"/>
                    </a:lnTo>
                    <a:lnTo>
                      <a:pt x="618432" y="239338"/>
                    </a:lnTo>
                    <a:lnTo>
                      <a:pt x="618904" y="239146"/>
                    </a:lnTo>
                    <a:lnTo>
                      <a:pt x="618979" y="239119"/>
                    </a:lnTo>
                    <a:lnTo>
                      <a:pt x="619636" y="240418"/>
                    </a:lnTo>
                    <a:lnTo>
                      <a:pt x="620231" y="241609"/>
                    </a:lnTo>
                    <a:lnTo>
                      <a:pt x="620895" y="243141"/>
                    </a:lnTo>
                    <a:lnTo>
                      <a:pt x="621038" y="243497"/>
                    </a:lnTo>
                    <a:lnTo>
                      <a:pt x="621161" y="243846"/>
                    </a:lnTo>
                    <a:lnTo>
                      <a:pt x="621182" y="243907"/>
                    </a:lnTo>
                    <a:lnTo>
                      <a:pt x="621955" y="246028"/>
                    </a:lnTo>
                    <a:lnTo>
                      <a:pt x="622646" y="245966"/>
                    </a:lnTo>
                    <a:lnTo>
                      <a:pt x="622701" y="246158"/>
                    </a:lnTo>
                    <a:lnTo>
                      <a:pt x="623180" y="247895"/>
                    </a:lnTo>
                    <a:lnTo>
                      <a:pt x="623693" y="249804"/>
                    </a:lnTo>
                    <a:lnTo>
                      <a:pt x="624493" y="252657"/>
                    </a:lnTo>
                    <a:lnTo>
                      <a:pt x="624739" y="253491"/>
                    </a:lnTo>
                    <a:lnTo>
                      <a:pt x="625136" y="254483"/>
                    </a:lnTo>
                    <a:lnTo>
                      <a:pt x="625553" y="255345"/>
                    </a:lnTo>
                    <a:lnTo>
                      <a:pt x="625806" y="255872"/>
                    </a:lnTo>
                    <a:lnTo>
                      <a:pt x="628057" y="259025"/>
                    </a:lnTo>
                    <a:lnTo>
                      <a:pt x="628878" y="260647"/>
                    </a:lnTo>
                    <a:lnTo>
                      <a:pt x="630102" y="263171"/>
                    </a:lnTo>
                    <a:lnTo>
                      <a:pt x="631553" y="266721"/>
                    </a:lnTo>
                    <a:lnTo>
                      <a:pt x="632462" y="268753"/>
                    </a:lnTo>
                    <a:lnTo>
                      <a:pt x="633365" y="270778"/>
                    </a:lnTo>
                    <a:lnTo>
                      <a:pt x="634029" y="272290"/>
                    </a:lnTo>
                    <a:lnTo>
                      <a:pt x="635253" y="275074"/>
                    </a:lnTo>
                    <a:lnTo>
                      <a:pt x="636327" y="277550"/>
                    </a:lnTo>
                    <a:lnTo>
                      <a:pt x="636540" y="278043"/>
                    </a:lnTo>
                    <a:lnTo>
                      <a:pt x="636608" y="278207"/>
                    </a:lnTo>
                    <a:lnTo>
                      <a:pt x="636628" y="278262"/>
                    </a:lnTo>
                    <a:lnTo>
                      <a:pt x="636642" y="278303"/>
                    </a:lnTo>
                    <a:lnTo>
                      <a:pt x="636799" y="278925"/>
                    </a:lnTo>
                    <a:lnTo>
                      <a:pt x="636868" y="279240"/>
                    </a:lnTo>
                    <a:lnTo>
                      <a:pt x="636998" y="279698"/>
                    </a:lnTo>
                    <a:lnTo>
                      <a:pt x="637101" y="280061"/>
                    </a:lnTo>
                    <a:lnTo>
                      <a:pt x="637415" y="281032"/>
                    </a:lnTo>
                    <a:lnTo>
                      <a:pt x="637442" y="281107"/>
                    </a:lnTo>
                    <a:lnTo>
                      <a:pt x="629911" y="282927"/>
                    </a:lnTo>
                    <a:lnTo>
                      <a:pt x="631635" y="289303"/>
                    </a:lnTo>
                    <a:lnTo>
                      <a:pt x="626538" y="290527"/>
                    </a:lnTo>
                    <a:lnTo>
                      <a:pt x="626791" y="290732"/>
                    </a:lnTo>
                    <a:lnTo>
                      <a:pt x="627038" y="290979"/>
                    </a:lnTo>
                    <a:lnTo>
                      <a:pt x="627229" y="291232"/>
                    </a:lnTo>
                    <a:lnTo>
                      <a:pt x="627407" y="291498"/>
                    </a:lnTo>
                    <a:lnTo>
                      <a:pt x="627523" y="291799"/>
                    </a:lnTo>
                    <a:lnTo>
                      <a:pt x="627612" y="292107"/>
                    </a:lnTo>
                    <a:lnTo>
                      <a:pt x="627872" y="293715"/>
                    </a:lnTo>
                    <a:lnTo>
                      <a:pt x="628009" y="294242"/>
                    </a:lnTo>
                    <a:lnTo>
                      <a:pt x="628105" y="294495"/>
                    </a:lnTo>
                    <a:lnTo>
                      <a:pt x="628235" y="294734"/>
                    </a:lnTo>
                    <a:lnTo>
                      <a:pt x="628385" y="294987"/>
                    </a:lnTo>
                    <a:lnTo>
                      <a:pt x="621633" y="296615"/>
                    </a:lnTo>
                    <a:lnTo>
                      <a:pt x="622844" y="301849"/>
                    </a:lnTo>
                    <a:lnTo>
                      <a:pt x="623371" y="303155"/>
                    </a:lnTo>
                    <a:lnTo>
                      <a:pt x="623207" y="303223"/>
                    </a:lnTo>
                    <a:lnTo>
                      <a:pt x="623323" y="303470"/>
                    </a:lnTo>
                    <a:lnTo>
                      <a:pt x="617112" y="305187"/>
                    </a:lnTo>
                    <a:lnTo>
                      <a:pt x="617290" y="306008"/>
                    </a:lnTo>
                    <a:lnTo>
                      <a:pt x="617789" y="307766"/>
                    </a:lnTo>
                    <a:lnTo>
                      <a:pt x="616154" y="308464"/>
                    </a:lnTo>
                    <a:lnTo>
                      <a:pt x="612829" y="309756"/>
                    </a:lnTo>
                    <a:lnTo>
                      <a:pt x="611769" y="310167"/>
                    </a:lnTo>
                    <a:lnTo>
                      <a:pt x="610066" y="310899"/>
                    </a:lnTo>
                    <a:lnTo>
                      <a:pt x="607384" y="312110"/>
                    </a:lnTo>
                    <a:lnTo>
                      <a:pt x="605414" y="308730"/>
                    </a:lnTo>
                    <a:lnTo>
                      <a:pt x="603594" y="309305"/>
                    </a:lnTo>
                    <a:lnTo>
                      <a:pt x="603164" y="308094"/>
                    </a:lnTo>
                    <a:lnTo>
                      <a:pt x="601453" y="308744"/>
                    </a:lnTo>
                    <a:lnTo>
                      <a:pt x="597677" y="309647"/>
                    </a:lnTo>
                    <a:lnTo>
                      <a:pt x="599196" y="314805"/>
                    </a:lnTo>
                    <a:lnTo>
                      <a:pt x="600735" y="319464"/>
                    </a:lnTo>
                    <a:lnTo>
                      <a:pt x="600653" y="319464"/>
                    </a:lnTo>
                    <a:lnTo>
                      <a:pt x="598265" y="319874"/>
                    </a:lnTo>
                    <a:lnTo>
                      <a:pt x="594955" y="320469"/>
                    </a:lnTo>
                    <a:lnTo>
                      <a:pt x="591644" y="321078"/>
                    </a:lnTo>
                    <a:lnTo>
                      <a:pt x="591548" y="321146"/>
                    </a:lnTo>
                    <a:lnTo>
                      <a:pt x="590809" y="321598"/>
                    </a:lnTo>
                    <a:lnTo>
                      <a:pt x="589708" y="322104"/>
                    </a:lnTo>
                    <a:lnTo>
                      <a:pt x="587840" y="323992"/>
                    </a:lnTo>
                    <a:lnTo>
                      <a:pt x="586458" y="325093"/>
                    </a:lnTo>
                    <a:lnTo>
                      <a:pt x="586410" y="325045"/>
                    </a:lnTo>
                    <a:lnTo>
                      <a:pt x="585405" y="324396"/>
                    </a:lnTo>
                    <a:lnTo>
                      <a:pt x="584543" y="324676"/>
                    </a:lnTo>
                    <a:lnTo>
                      <a:pt x="583715" y="324943"/>
                    </a:lnTo>
                    <a:lnTo>
                      <a:pt x="582498" y="325572"/>
                    </a:lnTo>
                    <a:lnTo>
                      <a:pt x="580083" y="326995"/>
                    </a:lnTo>
                    <a:lnTo>
                      <a:pt x="578537" y="327898"/>
                    </a:lnTo>
                    <a:lnTo>
                      <a:pt x="576950" y="328726"/>
                    </a:lnTo>
                    <a:lnTo>
                      <a:pt x="576013" y="326735"/>
                    </a:lnTo>
                    <a:lnTo>
                      <a:pt x="572572" y="328322"/>
                    </a:lnTo>
                    <a:lnTo>
                      <a:pt x="570820" y="329068"/>
                    </a:lnTo>
                    <a:lnTo>
                      <a:pt x="568624" y="329971"/>
                    </a:lnTo>
                    <a:lnTo>
                      <a:pt x="567455" y="330422"/>
                    </a:lnTo>
                    <a:lnTo>
                      <a:pt x="565088" y="331195"/>
                    </a:lnTo>
                    <a:lnTo>
                      <a:pt x="563610" y="331695"/>
                    </a:lnTo>
                    <a:lnTo>
                      <a:pt x="561264" y="332495"/>
                    </a:lnTo>
                    <a:lnTo>
                      <a:pt x="561072" y="332563"/>
                    </a:lnTo>
                    <a:lnTo>
                      <a:pt x="560026" y="333152"/>
                    </a:lnTo>
                    <a:lnTo>
                      <a:pt x="559157" y="333644"/>
                    </a:lnTo>
                    <a:lnTo>
                      <a:pt x="557139" y="334930"/>
                    </a:lnTo>
                    <a:lnTo>
                      <a:pt x="558801" y="336210"/>
                    </a:lnTo>
                    <a:lnTo>
                      <a:pt x="560600" y="337893"/>
                    </a:lnTo>
                    <a:lnTo>
                      <a:pt x="562174" y="341114"/>
                    </a:lnTo>
                    <a:lnTo>
                      <a:pt x="560183" y="342175"/>
                    </a:lnTo>
                    <a:lnTo>
                      <a:pt x="561989" y="345540"/>
                    </a:lnTo>
                    <a:lnTo>
                      <a:pt x="559287" y="347004"/>
                    </a:lnTo>
                    <a:lnTo>
                      <a:pt x="559355" y="347175"/>
                    </a:lnTo>
                    <a:lnTo>
                      <a:pt x="561079" y="351752"/>
                    </a:lnTo>
                    <a:lnTo>
                      <a:pt x="563986" y="359968"/>
                    </a:lnTo>
                    <a:lnTo>
                      <a:pt x="563172" y="360152"/>
                    </a:lnTo>
                    <a:lnTo>
                      <a:pt x="563193" y="360316"/>
                    </a:lnTo>
                    <a:lnTo>
                      <a:pt x="563254" y="360700"/>
                    </a:lnTo>
                    <a:lnTo>
                      <a:pt x="563569" y="362765"/>
                    </a:lnTo>
                    <a:lnTo>
                      <a:pt x="563822" y="364428"/>
                    </a:lnTo>
                    <a:lnTo>
                      <a:pt x="558958" y="365577"/>
                    </a:lnTo>
                    <a:lnTo>
                      <a:pt x="558993" y="365707"/>
                    </a:lnTo>
                    <a:lnTo>
                      <a:pt x="559218" y="366672"/>
                    </a:lnTo>
                    <a:lnTo>
                      <a:pt x="559444" y="367794"/>
                    </a:lnTo>
                    <a:lnTo>
                      <a:pt x="559266" y="367834"/>
                    </a:lnTo>
                    <a:lnTo>
                      <a:pt x="559971" y="372493"/>
                    </a:lnTo>
                    <a:lnTo>
                      <a:pt x="560402" y="375660"/>
                    </a:lnTo>
                    <a:lnTo>
                      <a:pt x="560737" y="378068"/>
                    </a:lnTo>
                    <a:lnTo>
                      <a:pt x="561469" y="382508"/>
                    </a:lnTo>
                    <a:lnTo>
                      <a:pt x="561722" y="384464"/>
                    </a:lnTo>
                    <a:lnTo>
                      <a:pt x="561770" y="384847"/>
                    </a:lnTo>
                    <a:lnTo>
                      <a:pt x="561490" y="384889"/>
                    </a:lnTo>
                    <a:lnTo>
                      <a:pt x="561537" y="385292"/>
                    </a:lnTo>
                    <a:lnTo>
                      <a:pt x="560217" y="385490"/>
                    </a:lnTo>
                    <a:lnTo>
                      <a:pt x="560019" y="385525"/>
                    </a:lnTo>
                    <a:lnTo>
                      <a:pt x="560771" y="392105"/>
                    </a:lnTo>
                    <a:lnTo>
                      <a:pt x="560922" y="393932"/>
                    </a:lnTo>
                    <a:lnTo>
                      <a:pt x="561243" y="397298"/>
                    </a:lnTo>
                    <a:lnTo>
                      <a:pt x="561448" y="398816"/>
                    </a:lnTo>
                    <a:lnTo>
                      <a:pt x="561784" y="400855"/>
                    </a:lnTo>
                    <a:lnTo>
                      <a:pt x="562824" y="404850"/>
                    </a:lnTo>
                    <a:lnTo>
                      <a:pt x="563036" y="405479"/>
                    </a:lnTo>
                    <a:lnTo>
                      <a:pt x="564212" y="408975"/>
                    </a:lnTo>
                    <a:lnTo>
                      <a:pt x="564041" y="409269"/>
                    </a:lnTo>
                    <a:lnTo>
                      <a:pt x="566812" y="410439"/>
                    </a:lnTo>
                    <a:lnTo>
                      <a:pt x="568070" y="411362"/>
                    </a:lnTo>
                    <a:lnTo>
                      <a:pt x="569534" y="413202"/>
                    </a:lnTo>
                    <a:lnTo>
                      <a:pt x="571498" y="415857"/>
                    </a:lnTo>
                    <a:lnTo>
                      <a:pt x="571723" y="416260"/>
                    </a:lnTo>
                    <a:lnTo>
                      <a:pt x="572059" y="416821"/>
                    </a:lnTo>
                    <a:lnTo>
                      <a:pt x="573885" y="415474"/>
                    </a:lnTo>
                    <a:lnTo>
                      <a:pt x="574323" y="416281"/>
                    </a:lnTo>
                    <a:lnTo>
                      <a:pt x="575322" y="418641"/>
                    </a:lnTo>
                    <a:lnTo>
                      <a:pt x="575937" y="421343"/>
                    </a:lnTo>
                    <a:lnTo>
                      <a:pt x="576286" y="423518"/>
                    </a:lnTo>
                    <a:lnTo>
                      <a:pt x="576963" y="426467"/>
                    </a:lnTo>
                    <a:lnTo>
                      <a:pt x="578085" y="428710"/>
                    </a:lnTo>
                    <a:lnTo>
                      <a:pt x="579447" y="432555"/>
                    </a:lnTo>
                    <a:lnTo>
                      <a:pt x="579050" y="435161"/>
                    </a:lnTo>
                    <a:lnTo>
                      <a:pt x="581971" y="435825"/>
                    </a:lnTo>
                    <a:lnTo>
                      <a:pt x="583476" y="436057"/>
                    </a:lnTo>
                    <a:lnTo>
                      <a:pt x="585473" y="436187"/>
                    </a:lnTo>
                    <a:lnTo>
                      <a:pt x="586342" y="437720"/>
                    </a:lnTo>
                    <a:lnTo>
                      <a:pt x="586602" y="438671"/>
                    </a:lnTo>
                    <a:lnTo>
                      <a:pt x="586862" y="439293"/>
                    </a:lnTo>
                    <a:lnTo>
                      <a:pt x="587484" y="440572"/>
                    </a:lnTo>
                    <a:lnTo>
                      <a:pt x="588032" y="441646"/>
                    </a:lnTo>
                    <a:lnTo>
                      <a:pt x="588360" y="442672"/>
                    </a:lnTo>
                    <a:lnTo>
                      <a:pt x="588928" y="443651"/>
                    </a:lnTo>
                    <a:lnTo>
                      <a:pt x="589578" y="445457"/>
                    </a:lnTo>
                    <a:lnTo>
                      <a:pt x="590159" y="447502"/>
                    </a:lnTo>
                    <a:lnTo>
                      <a:pt x="590351" y="448494"/>
                    </a:lnTo>
                    <a:lnTo>
                      <a:pt x="590597" y="450272"/>
                    </a:lnTo>
                    <a:lnTo>
                      <a:pt x="590652" y="451620"/>
                    </a:lnTo>
                    <a:lnTo>
                      <a:pt x="590741" y="453474"/>
                    </a:lnTo>
                    <a:lnTo>
                      <a:pt x="590830" y="454698"/>
                    </a:lnTo>
                    <a:lnTo>
                      <a:pt x="591089" y="455335"/>
                    </a:lnTo>
                    <a:lnTo>
                      <a:pt x="592102" y="455677"/>
                    </a:lnTo>
                    <a:lnTo>
                      <a:pt x="592204" y="455752"/>
                    </a:lnTo>
                    <a:lnTo>
                      <a:pt x="592984" y="456340"/>
                    </a:lnTo>
                    <a:lnTo>
                      <a:pt x="593716" y="456764"/>
                    </a:lnTo>
                    <a:lnTo>
                      <a:pt x="594195" y="457120"/>
                    </a:lnTo>
                    <a:lnTo>
                      <a:pt x="594455" y="457312"/>
                    </a:lnTo>
                    <a:lnTo>
                      <a:pt x="595659" y="458981"/>
                    </a:lnTo>
                    <a:lnTo>
                      <a:pt x="596179" y="462025"/>
                    </a:lnTo>
                    <a:lnTo>
                      <a:pt x="596767" y="463742"/>
                    </a:lnTo>
                    <a:lnTo>
                      <a:pt x="598621" y="467915"/>
                    </a:lnTo>
                    <a:lnTo>
                      <a:pt x="598409" y="468483"/>
                    </a:lnTo>
                    <a:lnTo>
                      <a:pt x="598259" y="470466"/>
                    </a:lnTo>
                    <a:lnTo>
                      <a:pt x="598649" y="471397"/>
                    </a:lnTo>
                    <a:lnTo>
                      <a:pt x="599203" y="472697"/>
                    </a:lnTo>
                    <a:lnTo>
                      <a:pt x="599264" y="474215"/>
                    </a:lnTo>
                    <a:lnTo>
                      <a:pt x="599079" y="475919"/>
                    </a:lnTo>
                    <a:lnTo>
                      <a:pt x="598874" y="477608"/>
                    </a:lnTo>
                    <a:lnTo>
                      <a:pt x="598991" y="479462"/>
                    </a:lnTo>
                    <a:lnTo>
                      <a:pt x="599093" y="481439"/>
                    </a:lnTo>
                    <a:lnTo>
                      <a:pt x="599045" y="481925"/>
                    </a:lnTo>
                    <a:lnTo>
                      <a:pt x="599025" y="482082"/>
                    </a:lnTo>
                    <a:lnTo>
                      <a:pt x="597869" y="481453"/>
                    </a:lnTo>
                    <a:lnTo>
                      <a:pt x="596733" y="483136"/>
                    </a:lnTo>
                    <a:lnTo>
                      <a:pt x="596405" y="483471"/>
                    </a:lnTo>
                    <a:lnTo>
                      <a:pt x="595604" y="483963"/>
                    </a:lnTo>
                    <a:lnTo>
                      <a:pt x="595003" y="484298"/>
                    </a:lnTo>
                    <a:lnTo>
                      <a:pt x="593805" y="484435"/>
                    </a:lnTo>
                    <a:lnTo>
                      <a:pt x="593306" y="484278"/>
                    </a:lnTo>
                    <a:lnTo>
                      <a:pt x="592656" y="483949"/>
                    </a:lnTo>
                    <a:lnTo>
                      <a:pt x="591069" y="483341"/>
                    </a:lnTo>
                    <a:lnTo>
                      <a:pt x="588791" y="483163"/>
                    </a:lnTo>
                    <a:lnTo>
                      <a:pt x="585056" y="481774"/>
                    </a:lnTo>
                    <a:lnTo>
                      <a:pt x="584673" y="481671"/>
                    </a:lnTo>
                    <a:lnTo>
                      <a:pt x="583907" y="482917"/>
                    </a:lnTo>
                    <a:lnTo>
                      <a:pt x="582840" y="482171"/>
                    </a:lnTo>
                    <a:lnTo>
                      <a:pt x="582942" y="482048"/>
                    </a:lnTo>
                    <a:lnTo>
                      <a:pt x="579084" y="479866"/>
                    </a:lnTo>
                    <a:lnTo>
                      <a:pt x="576402" y="478579"/>
                    </a:lnTo>
                    <a:lnTo>
                      <a:pt x="575821" y="478299"/>
                    </a:lnTo>
                    <a:lnTo>
                      <a:pt x="575191" y="478012"/>
                    </a:lnTo>
                    <a:lnTo>
                      <a:pt x="574070" y="477615"/>
                    </a:lnTo>
                    <a:lnTo>
                      <a:pt x="573639" y="477471"/>
                    </a:lnTo>
                    <a:lnTo>
                      <a:pt x="571511" y="476739"/>
                    </a:lnTo>
                    <a:lnTo>
                      <a:pt x="568159" y="472874"/>
                    </a:lnTo>
                    <a:lnTo>
                      <a:pt x="567079" y="472491"/>
                    </a:lnTo>
                    <a:lnTo>
                      <a:pt x="567448" y="472991"/>
                    </a:lnTo>
                    <a:lnTo>
                      <a:pt x="568371" y="474195"/>
                    </a:lnTo>
                    <a:lnTo>
                      <a:pt x="570595" y="476650"/>
                    </a:lnTo>
                    <a:lnTo>
                      <a:pt x="571073" y="477191"/>
                    </a:lnTo>
                    <a:lnTo>
                      <a:pt x="569493" y="478354"/>
                    </a:lnTo>
                    <a:lnTo>
                      <a:pt x="569069" y="478060"/>
                    </a:lnTo>
                    <a:lnTo>
                      <a:pt x="566586" y="476302"/>
                    </a:lnTo>
                    <a:lnTo>
                      <a:pt x="566504" y="476233"/>
                    </a:lnTo>
                    <a:lnTo>
                      <a:pt x="566388" y="476172"/>
                    </a:lnTo>
                    <a:lnTo>
                      <a:pt x="564185" y="475207"/>
                    </a:lnTo>
                    <a:lnTo>
                      <a:pt x="562420" y="474400"/>
                    </a:lnTo>
                    <a:lnTo>
                      <a:pt x="559848" y="474058"/>
                    </a:lnTo>
                    <a:lnTo>
                      <a:pt x="559697" y="473278"/>
                    </a:lnTo>
                    <a:lnTo>
                      <a:pt x="558739" y="472799"/>
                    </a:lnTo>
                    <a:lnTo>
                      <a:pt x="558473" y="472471"/>
                    </a:lnTo>
                    <a:lnTo>
                      <a:pt x="558206" y="472779"/>
                    </a:lnTo>
                    <a:lnTo>
                      <a:pt x="556865" y="473791"/>
                    </a:lnTo>
                    <a:lnTo>
                      <a:pt x="555853" y="474625"/>
                    </a:lnTo>
                    <a:lnTo>
                      <a:pt x="554601" y="475296"/>
                    </a:lnTo>
                    <a:lnTo>
                      <a:pt x="554143" y="475618"/>
                    </a:lnTo>
                    <a:lnTo>
                      <a:pt x="553759" y="475665"/>
                    </a:lnTo>
                    <a:lnTo>
                      <a:pt x="553322" y="474673"/>
                    </a:lnTo>
                    <a:lnTo>
                      <a:pt x="551926" y="474044"/>
                    </a:lnTo>
                    <a:lnTo>
                      <a:pt x="551776" y="473982"/>
                    </a:lnTo>
                    <a:lnTo>
                      <a:pt x="551605" y="473764"/>
                    </a:lnTo>
                    <a:lnTo>
                      <a:pt x="551502" y="473599"/>
                    </a:lnTo>
                    <a:lnTo>
                      <a:pt x="551194" y="473203"/>
                    </a:lnTo>
                    <a:lnTo>
                      <a:pt x="550736" y="472929"/>
                    </a:lnTo>
                    <a:lnTo>
                      <a:pt x="550257" y="472601"/>
                    </a:lnTo>
                    <a:lnTo>
                      <a:pt x="550059" y="472464"/>
                    </a:lnTo>
                    <a:lnTo>
                      <a:pt x="549901" y="472464"/>
                    </a:lnTo>
                    <a:lnTo>
                      <a:pt x="549491" y="472437"/>
                    </a:lnTo>
                    <a:lnTo>
                      <a:pt x="549197" y="472389"/>
                    </a:lnTo>
                    <a:lnTo>
                      <a:pt x="548711" y="472683"/>
                    </a:lnTo>
                    <a:lnTo>
                      <a:pt x="548321" y="472840"/>
                    </a:lnTo>
                    <a:lnTo>
                      <a:pt x="547897" y="472991"/>
                    </a:lnTo>
                    <a:lnTo>
                      <a:pt x="547336" y="473340"/>
                    </a:lnTo>
                    <a:lnTo>
                      <a:pt x="546987" y="473545"/>
                    </a:lnTo>
                    <a:lnTo>
                      <a:pt x="546713" y="473859"/>
                    </a:lnTo>
                    <a:lnTo>
                      <a:pt x="546549" y="474003"/>
                    </a:lnTo>
                    <a:lnTo>
                      <a:pt x="546344" y="474126"/>
                    </a:lnTo>
                    <a:lnTo>
                      <a:pt x="545961" y="474359"/>
                    </a:lnTo>
                    <a:lnTo>
                      <a:pt x="545318" y="474906"/>
                    </a:lnTo>
                    <a:lnTo>
                      <a:pt x="544860" y="475173"/>
                    </a:lnTo>
                    <a:lnTo>
                      <a:pt x="544545" y="475405"/>
                    </a:lnTo>
                    <a:lnTo>
                      <a:pt x="543909" y="475905"/>
                    </a:lnTo>
                    <a:lnTo>
                      <a:pt x="543382" y="476493"/>
                    </a:lnTo>
                    <a:lnTo>
                      <a:pt x="542930" y="477335"/>
                    </a:lnTo>
                    <a:lnTo>
                      <a:pt x="542807" y="477608"/>
                    </a:lnTo>
                    <a:lnTo>
                      <a:pt x="542356" y="478032"/>
                    </a:lnTo>
                    <a:lnTo>
                      <a:pt x="542069" y="477998"/>
                    </a:lnTo>
                    <a:lnTo>
                      <a:pt x="541720" y="477848"/>
                    </a:lnTo>
                    <a:lnTo>
                      <a:pt x="541453" y="477724"/>
                    </a:lnTo>
                    <a:lnTo>
                      <a:pt x="540516" y="477451"/>
                    </a:lnTo>
                    <a:lnTo>
                      <a:pt x="539989" y="477362"/>
                    </a:lnTo>
                    <a:lnTo>
                      <a:pt x="539476" y="477335"/>
                    </a:lnTo>
                    <a:lnTo>
                      <a:pt x="538785" y="477348"/>
                    </a:lnTo>
                    <a:lnTo>
                      <a:pt x="538217" y="477280"/>
                    </a:lnTo>
                    <a:lnTo>
                      <a:pt x="538080" y="477198"/>
                    </a:lnTo>
                    <a:lnTo>
                      <a:pt x="537677" y="476856"/>
                    </a:lnTo>
                    <a:lnTo>
                      <a:pt x="537349" y="476657"/>
                    </a:lnTo>
                    <a:lnTo>
                      <a:pt x="536979" y="476459"/>
                    </a:lnTo>
                    <a:lnTo>
                      <a:pt x="536466" y="476302"/>
                    </a:lnTo>
                    <a:lnTo>
                      <a:pt x="535611" y="476213"/>
                    </a:lnTo>
                    <a:lnTo>
                      <a:pt x="534578" y="476219"/>
                    </a:lnTo>
                    <a:lnTo>
                      <a:pt x="534311" y="476110"/>
                    </a:lnTo>
                    <a:lnTo>
                      <a:pt x="534222" y="480201"/>
                    </a:lnTo>
                    <a:lnTo>
                      <a:pt x="533374" y="483354"/>
                    </a:lnTo>
                    <a:lnTo>
                      <a:pt x="529523" y="481412"/>
                    </a:lnTo>
                    <a:lnTo>
                      <a:pt x="528271" y="480892"/>
                    </a:lnTo>
                    <a:lnTo>
                      <a:pt x="527669" y="480420"/>
                    </a:lnTo>
                    <a:lnTo>
                      <a:pt x="526178" y="478552"/>
                    </a:lnTo>
                    <a:lnTo>
                      <a:pt x="524030" y="476548"/>
                    </a:lnTo>
                    <a:lnTo>
                      <a:pt x="522716" y="475371"/>
                    </a:lnTo>
                    <a:lnTo>
                      <a:pt x="521191" y="473627"/>
                    </a:lnTo>
                    <a:lnTo>
                      <a:pt x="520698" y="473353"/>
                    </a:lnTo>
                    <a:lnTo>
                      <a:pt x="519768" y="472265"/>
                    </a:lnTo>
                    <a:lnTo>
                      <a:pt x="518913" y="470802"/>
                    </a:lnTo>
                    <a:lnTo>
                      <a:pt x="518714" y="469858"/>
                    </a:lnTo>
                    <a:lnTo>
                      <a:pt x="517702" y="469064"/>
                    </a:lnTo>
                    <a:lnTo>
                      <a:pt x="517524" y="468934"/>
                    </a:lnTo>
                    <a:lnTo>
                      <a:pt x="517353" y="469577"/>
                    </a:lnTo>
                    <a:lnTo>
                      <a:pt x="515150" y="471157"/>
                    </a:lnTo>
                    <a:lnTo>
                      <a:pt x="515096" y="471198"/>
                    </a:lnTo>
                    <a:lnTo>
                      <a:pt x="513686" y="472553"/>
                    </a:lnTo>
                    <a:lnTo>
                      <a:pt x="511703" y="475118"/>
                    </a:lnTo>
                    <a:lnTo>
                      <a:pt x="509637" y="477512"/>
                    </a:lnTo>
                    <a:lnTo>
                      <a:pt x="508747" y="479619"/>
                    </a:lnTo>
                    <a:lnTo>
                      <a:pt x="508693" y="481507"/>
                    </a:lnTo>
                    <a:lnTo>
                      <a:pt x="510061" y="486159"/>
                    </a:lnTo>
                    <a:lnTo>
                      <a:pt x="509383" y="486269"/>
                    </a:lnTo>
                    <a:lnTo>
                      <a:pt x="510759" y="489826"/>
                    </a:lnTo>
                    <a:lnTo>
                      <a:pt x="510820" y="492446"/>
                    </a:lnTo>
                    <a:lnTo>
                      <a:pt x="510765" y="495825"/>
                    </a:lnTo>
                    <a:lnTo>
                      <a:pt x="510759" y="498972"/>
                    </a:lnTo>
                    <a:lnTo>
                      <a:pt x="511326" y="503213"/>
                    </a:lnTo>
                    <a:lnTo>
                      <a:pt x="511627" y="504615"/>
                    </a:lnTo>
                    <a:lnTo>
                      <a:pt x="512106" y="506360"/>
                    </a:lnTo>
                    <a:lnTo>
                      <a:pt x="513002" y="509445"/>
                    </a:lnTo>
                    <a:lnTo>
                      <a:pt x="513385" y="512469"/>
                    </a:lnTo>
                    <a:lnTo>
                      <a:pt x="514281" y="515137"/>
                    </a:lnTo>
                    <a:lnTo>
                      <a:pt x="516320" y="520103"/>
                    </a:lnTo>
                    <a:lnTo>
                      <a:pt x="516751" y="521868"/>
                    </a:lnTo>
                    <a:lnTo>
                      <a:pt x="516060" y="521806"/>
                    </a:lnTo>
                    <a:lnTo>
                      <a:pt x="514357" y="521642"/>
                    </a:lnTo>
                    <a:lnTo>
                      <a:pt x="512380" y="521423"/>
                    </a:lnTo>
                    <a:lnTo>
                      <a:pt x="510745" y="521266"/>
                    </a:lnTo>
                    <a:lnTo>
                      <a:pt x="509089" y="521245"/>
                    </a:lnTo>
                    <a:lnTo>
                      <a:pt x="507434" y="521211"/>
                    </a:lnTo>
                    <a:lnTo>
                      <a:pt x="505792" y="521252"/>
                    </a:lnTo>
                    <a:lnTo>
                      <a:pt x="504410" y="521328"/>
                    </a:lnTo>
                    <a:lnTo>
                      <a:pt x="503117" y="521389"/>
                    </a:lnTo>
                    <a:lnTo>
                      <a:pt x="501770" y="521437"/>
                    </a:lnTo>
                    <a:lnTo>
                      <a:pt x="500607" y="521512"/>
                    </a:lnTo>
                    <a:lnTo>
                      <a:pt x="499362" y="521608"/>
                    </a:lnTo>
                    <a:lnTo>
                      <a:pt x="497768" y="521656"/>
                    </a:lnTo>
                    <a:lnTo>
                      <a:pt x="496058" y="521628"/>
                    </a:lnTo>
                    <a:lnTo>
                      <a:pt x="494867" y="521649"/>
                    </a:lnTo>
                    <a:lnTo>
                      <a:pt x="493431" y="521642"/>
                    </a:lnTo>
                    <a:lnTo>
                      <a:pt x="492815" y="521649"/>
                    </a:lnTo>
                    <a:lnTo>
                      <a:pt x="490393" y="522080"/>
                    </a:lnTo>
                    <a:lnTo>
                      <a:pt x="488116" y="522477"/>
                    </a:lnTo>
                    <a:lnTo>
                      <a:pt x="485783" y="522976"/>
                    </a:lnTo>
                    <a:lnTo>
                      <a:pt x="483320" y="523516"/>
                    </a:lnTo>
                    <a:lnTo>
                      <a:pt x="481849" y="524194"/>
                    </a:lnTo>
                    <a:lnTo>
                      <a:pt x="479852" y="525124"/>
                    </a:lnTo>
                    <a:lnTo>
                      <a:pt x="478039" y="525651"/>
                    </a:lnTo>
                    <a:lnTo>
                      <a:pt x="476247" y="526075"/>
                    </a:lnTo>
                    <a:lnTo>
                      <a:pt x="473818" y="526294"/>
                    </a:lnTo>
                    <a:lnTo>
                      <a:pt x="469981" y="526547"/>
                    </a:lnTo>
                    <a:lnTo>
                      <a:pt x="469379" y="526670"/>
                    </a:lnTo>
                    <a:lnTo>
                      <a:pt x="467155" y="526944"/>
                    </a:lnTo>
                    <a:lnTo>
                      <a:pt x="464528" y="527238"/>
                    </a:lnTo>
                    <a:lnTo>
                      <a:pt x="462121" y="527525"/>
                    </a:lnTo>
                    <a:lnTo>
                      <a:pt x="460588" y="527689"/>
                    </a:lnTo>
                    <a:lnTo>
                      <a:pt x="457948" y="527532"/>
                    </a:lnTo>
                    <a:lnTo>
                      <a:pt x="453022" y="527149"/>
                    </a:lnTo>
                    <a:lnTo>
                      <a:pt x="452817" y="527163"/>
                    </a:lnTo>
                    <a:lnTo>
                      <a:pt x="451456" y="527429"/>
                    </a:lnTo>
                    <a:lnTo>
                      <a:pt x="449725" y="527744"/>
                    </a:lnTo>
                    <a:lnTo>
                      <a:pt x="447776" y="528100"/>
                    </a:lnTo>
                    <a:lnTo>
                      <a:pt x="447228" y="528237"/>
                    </a:lnTo>
                    <a:lnTo>
                      <a:pt x="446093" y="528579"/>
                    </a:lnTo>
                    <a:lnTo>
                      <a:pt x="444752" y="528975"/>
                    </a:lnTo>
                    <a:lnTo>
                      <a:pt x="444239" y="529119"/>
                    </a:lnTo>
                    <a:lnTo>
                      <a:pt x="443924" y="529201"/>
                    </a:lnTo>
                    <a:lnTo>
                      <a:pt x="441468" y="529714"/>
                    </a:lnTo>
                    <a:lnTo>
                      <a:pt x="437624" y="530515"/>
                    </a:lnTo>
                    <a:lnTo>
                      <a:pt x="436194" y="530809"/>
                    </a:lnTo>
                    <a:lnTo>
                      <a:pt x="434812" y="531082"/>
                    </a:lnTo>
                    <a:lnTo>
                      <a:pt x="431925" y="531636"/>
                    </a:lnTo>
                    <a:lnTo>
                      <a:pt x="430469" y="531883"/>
                    </a:lnTo>
                    <a:lnTo>
                      <a:pt x="428546" y="532293"/>
                    </a:lnTo>
                    <a:lnTo>
                      <a:pt x="426809" y="532608"/>
                    </a:lnTo>
                    <a:lnTo>
                      <a:pt x="424079" y="532991"/>
                    </a:lnTo>
                    <a:lnTo>
                      <a:pt x="423847" y="533018"/>
                    </a:lnTo>
                    <a:lnTo>
                      <a:pt x="421316" y="533408"/>
                    </a:lnTo>
                    <a:lnTo>
                      <a:pt x="420385" y="533559"/>
                    </a:lnTo>
                    <a:lnTo>
                      <a:pt x="420057" y="533607"/>
                    </a:lnTo>
                    <a:lnTo>
                      <a:pt x="418962" y="533778"/>
                    </a:lnTo>
                    <a:lnTo>
                      <a:pt x="415740" y="534427"/>
                    </a:lnTo>
                    <a:lnTo>
                      <a:pt x="414564" y="534681"/>
                    </a:lnTo>
                    <a:lnTo>
                      <a:pt x="414181" y="534763"/>
                    </a:lnTo>
                    <a:lnTo>
                      <a:pt x="413319" y="534954"/>
                    </a:lnTo>
                    <a:lnTo>
                      <a:pt x="411971" y="535235"/>
                    </a:lnTo>
                    <a:lnTo>
                      <a:pt x="411526" y="535331"/>
                    </a:lnTo>
                    <a:lnTo>
                      <a:pt x="410706" y="535495"/>
                    </a:lnTo>
                    <a:lnTo>
                      <a:pt x="408934" y="535796"/>
                    </a:lnTo>
                    <a:lnTo>
                      <a:pt x="408756" y="535823"/>
                    </a:lnTo>
                    <a:lnTo>
                      <a:pt x="406909" y="535960"/>
                    </a:lnTo>
                    <a:lnTo>
                      <a:pt x="403851" y="536343"/>
                    </a:lnTo>
                    <a:lnTo>
                      <a:pt x="401306" y="536528"/>
                    </a:lnTo>
                    <a:lnTo>
                      <a:pt x="399624" y="536651"/>
                    </a:lnTo>
                    <a:lnTo>
                      <a:pt x="396901" y="536883"/>
                    </a:lnTo>
                    <a:lnTo>
                      <a:pt x="395403" y="537123"/>
                    </a:lnTo>
                    <a:lnTo>
                      <a:pt x="393446" y="537444"/>
                    </a:lnTo>
                    <a:lnTo>
                      <a:pt x="390183" y="537944"/>
                    </a:lnTo>
                    <a:lnTo>
                      <a:pt x="386387" y="538306"/>
                    </a:lnTo>
                    <a:lnTo>
                      <a:pt x="382275" y="538730"/>
                    </a:lnTo>
                    <a:lnTo>
                      <a:pt x="380428" y="538908"/>
                    </a:lnTo>
                    <a:lnTo>
                      <a:pt x="376522" y="539278"/>
                    </a:lnTo>
                    <a:lnTo>
                      <a:pt x="375633" y="539414"/>
                    </a:lnTo>
                    <a:lnTo>
                      <a:pt x="374217" y="539517"/>
                    </a:lnTo>
                    <a:lnTo>
                      <a:pt x="370687" y="540119"/>
                    </a:lnTo>
                    <a:lnTo>
                      <a:pt x="369798" y="540269"/>
                    </a:lnTo>
                    <a:lnTo>
                      <a:pt x="363477" y="541952"/>
                    </a:lnTo>
                    <a:lnTo>
                      <a:pt x="357731" y="543273"/>
                    </a:lnTo>
                    <a:lnTo>
                      <a:pt x="355973" y="543669"/>
                    </a:lnTo>
                    <a:lnTo>
                      <a:pt x="351697" y="544593"/>
                    </a:lnTo>
                    <a:lnTo>
                      <a:pt x="346416" y="545728"/>
                    </a:lnTo>
                    <a:lnTo>
                      <a:pt x="340218" y="547144"/>
                    </a:lnTo>
                    <a:lnTo>
                      <a:pt x="339356" y="547336"/>
                    </a:lnTo>
                    <a:lnTo>
                      <a:pt x="338070" y="547637"/>
                    </a:lnTo>
                    <a:lnTo>
                      <a:pt x="336305" y="547904"/>
                    </a:lnTo>
                    <a:lnTo>
                      <a:pt x="333727" y="548219"/>
                    </a:lnTo>
                    <a:lnTo>
                      <a:pt x="330443" y="548513"/>
                    </a:lnTo>
                    <a:lnTo>
                      <a:pt x="327392" y="548745"/>
                    </a:lnTo>
                    <a:lnTo>
                      <a:pt x="325579" y="548930"/>
                    </a:lnTo>
                    <a:lnTo>
                      <a:pt x="322426" y="549245"/>
                    </a:lnTo>
                    <a:lnTo>
                      <a:pt x="320134" y="549429"/>
                    </a:lnTo>
                    <a:lnTo>
                      <a:pt x="319573" y="549409"/>
                    </a:lnTo>
                    <a:lnTo>
                      <a:pt x="318998" y="549313"/>
                    </a:lnTo>
                    <a:lnTo>
                      <a:pt x="317863" y="549094"/>
                    </a:lnTo>
                    <a:lnTo>
                      <a:pt x="318266" y="551865"/>
                    </a:lnTo>
                    <a:lnTo>
                      <a:pt x="315892" y="553452"/>
                    </a:lnTo>
                    <a:lnTo>
                      <a:pt x="314757" y="554204"/>
                    </a:lnTo>
                    <a:lnTo>
                      <a:pt x="313361" y="555141"/>
                    </a:lnTo>
                    <a:lnTo>
                      <a:pt x="310823" y="556824"/>
                    </a:lnTo>
                    <a:lnTo>
                      <a:pt x="310707" y="556509"/>
                    </a:lnTo>
                    <a:lnTo>
                      <a:pt x="309763" y="554033"/>
                    </a:lnTo>
                    <a:lnTo>
                      <a:pt x="309667" y="553739"/>
                    </a:lnTo>
                    <a:lnTo>
                      <a:pt x="308888" y="551187"/>
                    </a:lnTo>
                    <a:lnTo>
                      <a:pt x="308840" y="551037"/>
                    </a:lnTo>
                    <a:lnTo>
                      <a:pt x="308115" y="548321"/>
                    </a:lnTo>
                    <a:lnTo>
                      <a:pt x="307444" y="545407"/>
                    </a:lnTo>
                    <a:lnTo>
                      <a:pt x="304509" y="545496"/>
                    </a:lnTo>
                    <a:lnTo>
                      <a:pt x="303976" y="543026"/>
                    </a:lnTo>
                    <a:lnTo>
                      <a:pt x="301130" y="543341"/>
                    </a:lnTo>
                    <a:lnTo>
                      <a:pt x="298298" y="543738"/>
                    </a:lnTo>
                    <a:lnTo>
                      <a:pt x="298127" y="542999"/>
                    </a:lnTo>
                    <a:lnTo>
                      <a:pt x="295569" y="543574"/>
                    </a:lnTo>
                    <a:lnTo>
                      <a:pt x="292955" y="544148"/>
                    </a:lnTo>
                    <a:lnTo>
                      <a:pt x="293482" y="546057"/>
                    </a:lnTo>
                    <a:lnTo>
                      <a:pt x="289556" y="547363"/>
                    </a:lnTo>
                    <a:lnTo>
                      <a:pt x="285212" y="548561"/>
                    </a:lnTo>
                    <a:lnTo>
                      <a:pt x="282968" y="549812"/>
                    </a:lnTo>
                    <a:lnTo>
                      <a:pt x="280827" y="551030"/>
                    </a:lnTo>
                    <a:lnTo>
                      <a:pt x="280793" y="551051"/>
                    </a:lnTo>
                    <a:lnTo>
                      <a:pt x="279554" y="552166"/>
                    </a:lnTo>
                    <a:lnTo>
                      <a:pt x="277755" y="552371"/>
                    </a:lnTo>
                    <a:lnTo>
                      <a:pt x="275984" y="552562"/>
                    </a:lnTo>
                    <a:lnTo>
                      <a:pt x="273316" y="552371"/>
                    </a:lnTo>
                    <a:lnTo>
                      <a:pt x="271633" y="552261"/>
                    </a:lnTo>
                    <a:lnTo>
                      <a:pt x="271886" y="553233"/>
                    </a:lnTo>
                    <a:lnTo>
                      <a:pt x="269724" y="553725"/>
                    </a:lnTo>
                    <a:lnTo>
                      <a:pt x="267734" y="554197"/>
                    </a:lnTo>
                    <a:lnTo>
                      <a:pt x="265647" y="554690"/>
                    </a:lnTo>
                    <a:lnTo>
                      <a:pt x="260729" y="555990"/>
                    </a:lnTo>
                    <a:lnTo>
                      <a:pt x="260605" y="556024"/>
                    </a:lnTo>
                    <a:lnTo>
                      <a:pt x="260605" y="556249"/>
                    </a:lnTo>
                    <a:lnTo>
                      <a:pt x="260660" y="558931"/>
                    </a:lnTo>
                    <a:lnTo>
                      <a:pt x="260790" y="560552"/>
                    </a:lnTo>
                    <a:lnTo>
                      <a:pt x="260982" y="562119"/>
                    </a:lnTo>
                    <a:lnTo>
                      <a:pt x="261427" y="564718"/>
                    </a:lnTo>
                    <a:lnTo>
                      <a:pt x="261214" y="564773"/>
                    </a:lnTo>
                    <a:lnTo>
                      <a:pt x="259196" y="565443"/>
                    </a:lnTo>
                    <a:lnTo>
                      <a:pt x="259463" y="566025"/>
                    </a:lnTo>
                    <a:lnTo>
                      <a:pt x="258109" y="566463"/>
                    </a:lnTo>
                    <a:lnTo>
                      <a:pt x="258854" y="568241"/>
                    </a:lnTo>
                    <a:lnTo>
                      <a:pt x="258239" y="568467"/>
                    </a:lnTo>
                    <a:lnTo>
                      <a:pt x="259655" y="571539"/>
                    </a:lnTo>
                    <a:lnTo>
                      <a:pt x="255714" y="572989"/>
                    </a:lnTo>
                    <a:lnTo>
                      <a:pt x="256597" y="574774"/>
                    </a:lnTo>
                    <a:lnTo>
                      <a:pt x="250235" y="577476"/>
                    </a:lnTo>
                    <a:lnTo>
                      <a:pt x="247998" y="578427"/>
                    </a:lnTo>
                    <a:lnTo>
                      <a:pt x="245364" y="579570"/>
                    </a:lnTo>
                    <a:lnTo>
                      <a:pt x="246055" y="580151"/>
                    </a:lnTo>
                    <a:lnTo>
                      <a:pt x="244215" y="582080"/>
                    </a:lnTo>
                    <a:lnTo>
                      <a:pt x="242156" y="584215"/>
                    </a:lnTo>
                    <a:lnTo>
                      <a:pt x="243517" y="585624"/>
                    </a:lnTo>
                    <a:lnTo>
                      <a:pt x="244749" y="587272"/>
                    </a:lnTo>
                    <a:lnTo>
                      <a:pt x="245809" y="588586"/>
                    </a:lnTo>
                    <a:lnTo>
                      <a:pt x="245693" y="588750"/>
                    </a:lnTo>
                    <a:lnTo>
                      <a:pt x="248299" y="591185"/>
                    </a:lnTo>
                    <a:lnTo>
                      <a:pt x="248778" y="592198"/>
                    </a:lnTo>
                    <a:lnTo>
                      <a:pt x="249455" y="593634"/>
                    </a:lnTo>
                    <a:lnTo>
                      <a:pt x="250495" y="594879"/>
                    </a:lnTo>
                    <a:lnTo>
                      <a:pt x="251637" y="595563"/>
                    </a:lnTo>
                    <a:lnTo>
                      <a:pt x="251542" y="595885"/>
                    </a:lnTo>
                    <a:lnTo>
                      <a:pt x="251863" y="596938"/>
                    </a:lnTo>
                    <a:lnTo>
                      <a:pt x="251282" y="597075"/>
                    </a:lnTo>
                    <a:lnTo>
                      <a:pt x="251302" y="597951"/>
                    </a:lnTo>
                    <a:lnTo>
                      <a:pt x="248880" y="597185"/>
                    </a:lnTo>
                    <a:lnTo>
                      <a:pt x="247752" y="596808"/>
                    </a:lnTo>
                    <a:lnTo>
                      <a:pt x="246090" y="596316"/>
                    </a:lnTo>
                    <a:lnTo>
                      <a:pt x="243811" y="595604"/>
                    </a:lnTo>
                    <a:lnTo>
                      <a:pt x="239919" y="594366"/>
                    </a:lnTo>
                    <a:lnTo>
                      <a:pt x="239775" y="594325"/>
                    </a:lnTo>
                    <a:lnTo>
                      <a:pt x="239714" y="594318"/>
                    </a:lnTo>
                    <a:lnTo>
                      <a:pt x="239269" y="592013"/>
                    </a:lnTo>
                    <a:lnTo>
                      <a:pt x="237750" y="592991"/>
                    </a:lnTo>
                    <a:lnTo>
                      <a:pt x="231416" y="593060"/>
                    </a:lnTo>
                    <a:lnTo>
                      <a:pt x="228714" y="593087"/>
                    </a:lnTo>
                    <a:lnTo>
                      <a:pt x="229104" y="598744"/>
                    </a:lnTo>
                    <a:lnTo>
                      <a:pt x="225684" y="598861"/>
                    </a:lnTo>
                    <a:lnTo>
                      <a:pt x="225670" y="598669"/>
                    </a:lnTo>
                    <a:lnTo>
                      <a:pt x="225259" y="598669"/>
                    </a:lnTo>
                    <a:lnTo>
                      <a:pt x="225300" y="597821"/>
                    </a:lnTo>
                    <a:lnTo>
                      <a:pt x="224746" y="597875"/>
                    </a:lnTo>
                    <a:lnTo>
                      <a:pt x="223754" y="587553"/>
                    </a:lnTo>
                    <a:lnTo>
                      <a:pt x="223720" y="587443"/>
                    </a:lnTo>
                    <a:lnTo>
                      <a:pt x="222297" y="587703"/>
                    </a:lnTo>
                    <a:lnTo>
                      <a:pt x="221442" y="587991"/>
                    </a:lnTo>
                    <a:lnTo>
                      <a:pt x="220669" y="588264"/>
                    </a:lnTo>
                    <a:lnTo>
                      <a:pt x="218159" y="589113"/>
                    </a:lnTo>
                    <a:lnTo>
                      <a:pt x="216161" y="589694"/>
                    </a:lnTo>
                    <a:lnTo>
                      <a:pt x="215710" y="589831"/>
                    </a:lnTo>
                    <a:lnTo>
                      <a:pt x="214273" y="590357"/>
                    </a:lnTo>
                    <a:lnTo>
                      <a:pt x="212857" y="590980"/>
                    </a:lnTo>
                    <a:lnTo>
                      <a:pt x="210470" y="592013"/>
                    </a:lnTo>
                    <a:lnTo>
                      <a:pt x="205093" y="594414"/>
                    </a:lnTo>
                    <a:lnTo>
                      <a:pt x="203068" y="595351"/>
                    </a:lnTo>
                    <a:lnTo>
                      <a:pt x="200557" y="596350"/>
                    </a:lnTo>
                    <a:lnTo>
                      <a:pt x="198307" y="596856"/>
                    </a:lnTo>
                    <a:lnTo>
                      <a:pt x="197294" y="597055"/>
                    </a:lnTo>
                    <a:lnTo>
                      <a:pt x="197103" y="596213"/>
                    </a:lnTo>
                    <a:lnTo>
                      <a:pt x="196624" y="594175"/>
                    </a:lnTo>
                    <a:lnTo>
                      <a:pt x="196419" y="593238"/>
                    </a:lnTo>
                    <a:lnTo>
                      <a:pt x="196398" y="593128"/>
                    </a:lnTo>
                    <a:lnTo>
                      <a:pt x="196186" y="592334"/>
                    </a:lnTo>
                    <a:lnTo>
                      <a:pt x="196186" y="592252"/>
                    </a:lnTo>
                    <a:lnTo>
                      <a:pt x="188825" y="592341"/>
                    </a:lnTo>
                    <a:lnTo>
                      <a:pt x="182149" y="590795"/>
                    </a:lnTo>
                    <a:lnTo>
                      <a:pt x="181663" y="590618"/>
                    </a:lnTo>
                    <a:lnTo>
                      <a:pt x="174651" y="588004"/>
                    </a:lnTo>
                    <a:lnTo>
                      <a:pt x="174597" y="58801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de-DE" dirty="0"/>
              </a:p>
            </p:txBody>
          </p:sp>
        </p:grpSp>
        <p:sp>
          <p:nvSpPr>
            <p:cNvPr id="205" name="Textfeld 204">
              <a:extLst>
                <a:ext uri="{FF2B5EF4-FFF2-40B4-BE49-F238E27FC236}">
                  <a16:creationId xmlns:a16="http://schemas.microsoft.com/office/drawing/2014/main" id="{0FC560EB-FA3B-41C6-9CFC-AF27A90DAB16}"/>
                </a:ext>
              </a:extLst>
            </p:cNvPr>
            <p:cNvSpPr txBox="1"/>
            <p:nvPr/>
          </p:nvSpPr>
          <p:spPr>
            <a:xfrm>
              <a:off x="2627494" y="1490425"/>
              <a:ext cx="87690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de-DE" sz="800" b="1" dirty="0"/>
                <a:t>A   </a:t>
              </a:r>
              <a:r>
                <a:rPr lang="de-DE" sz="800" dirty="0"/>
                <a:t>Erfurt</a:t>
              </a:r>
            </a:p>
            <a:p>
              <a:pPr algn="l"/>
              <a:r>
                <a:rPr lang="de-DE" sz="800" b="1" dirty="0"/>
                <a:t>B   </a:t>
              </a:r>
              <a:r>
                <a:rPr lang="de-DE" sz="800" dirty="0"/>
                <a:t>Weimar</a:t>
              </a:r>
            </a:p>
            <a:p>
              <a:pPr algn="l"/>
              <a:r>
                <a:rPr lang="de-DE" sz="800" b="1" dirty="0"/>
                <a:t>C   </a:t>
              </a:r>
              <a:r>
                <a:rPr lang="de-DE" sz="800" dirty="0"/>
                <a:t>Jena</a:t>
              </a:r>
            </a:p>
            <a:p>
              <a:pPr algn="l"/>
              <a:r>
                <a:rPr lang="de-DE" sz="800" b="1" dirty="0"/>
                <a:t>D  </a:t>
              </a:r>
              <a:r>
                <a:rPr lang="de-DE" sz="800" dirty="0"/>
                <a:t> Gera</a:t>
              </a:r>
            </a:p>
            <a:p>
              <a:pPr algn="l"/>
              <a:r>
                <a:rPr lang="de-DE" sz="800" b="1" dirty="0"/>
                <a:t>E  </a:t>
              </a:r>
              <a:r>
                <a:rPr lang="de-DE" sz="800" dirty="0"/>
                <a:t> Suhl</a:t>
              </a:r>
            </a:p>
          </p:txBody>
        </p:sp>
        <p:grpSp>
          <p:nvGrpSpPr>
            <p:cNvPr id="206" name="Gruppieren 205">
              <a:extLst>
                <a:ext uri="{FF2B5EF4-FFF2-40B4-BE49-F238E27FC236}">
                  <a16:creationId xmlns:a16="http://schemas.microsoft.com/office/drawing/2014/main" id="{CECBC3A1-7683-4BB9-8933-F29F60A44727}"/>
                </a:ext>
              </a:extLst>
            </p:cNvPr>
            <p:cNvGrpSpPr/>
            <p:nvPr/>
          </p:nvGrpSpPr>
          <p:grpSpPr>
            <a:xfrm>
              <a:off x="348318" y="1592197"/>
              <a:ext cx="3590971" cy="2415251"/>
              <a:chOff x="533445" y="1953120"/>
              <a:chExt cx="4804774" cy="3231641"/>
            </a:xfrm>
          </p:grpSpPr>
          <p:sp>
            <p:nvSpPr>
              <p:cNvPr id="207" name="Freihandform 324">
                <a:extLst>
                  <a:ext uri="{FF2B5EF4-FFF2-40B4-BE49-F238E27FC236}">
                    <a16:creationId xmlns:a16="http://schemas.microsoft.com/office/drawing/2014/main" id="{29A6690B-5957-429A-882E-C732D8ACF375}"/>
                  </a:ext>
                </a:extLst>
              </p:cNvPr>
              <p:cNvSpPr/>
              <p:nvPr/>
            </p:nvSpPr>
            <p:spPr>
              <a:xfrm>
                <a:off x="1516423" y="19531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Nord-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208" name="LK GTH">
                <a:extLst>
                  <a:ext uri="{FF2B5EF4-FFF2-40B4-BE49-F238E27FC236}">
                    <a16:creationId xmlns:a16="http://schemas.microsoft.com/office/drawing/2014/main" id="{ECFCBB53-12FF-493B-A3A0-3A118C6C5128}"/>
                  </a:ext>
                </a:extLst>
              </p:cNvPr>
              <p:cNvSpPr/>
              <p:nvPr/>
            </p:nvSpPr>
            <p:spPr>
              <a:xfrm>
                <a:off x="1482797" y="363318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Gotha</a:t>
                </a:r>
              </a:p>
            </p:txBody>
          </p:sp>
          <p:sp>
            <p:nvSpPr>
              <p:cNvPr id="209" name="Freihandform 324">
                <a:extLst>
                  <a:ext uri="{FF2B5EF4-FFF2-40B4-BE49-F238E27FC236}">
                    <a16:creationId xmlns:a16="http://schemas.microsoft.com/office/drawing/2014/main" id="{8B98FED8-A845-4B5E-9A6A-593418697648}"/>
                  </a:ext>
                </a:extLst>
              </p:cNvPr>
              <p:cNvSpPr/>
              <p:nvPr/>
            </p:nvSpPr>
            <p:spPr>
              <a:xfrm>
                <a:off x="533445" y="237983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Eichsfeld</a:t>
                </a:r>
              </a:p>
            </p:txBody>
          </p:sp>
          <p:sp>
            <p:nvSpPr>
              <p:cNvPr id="210" name="Freihandform 324">
                <a:extLst>
                  <a:ext uri="{FF2B5EF4-FFF2-40B4-BE49-F238E27FC236}">
                    <a16:creationId xmlns:a16="http://schemas.microsoft.com/office/drawing/2014/main" id="{CCE1056C-99EC-4CE6-AC93-F9637B982451}"/>
                  </a:ext>
                </a:extLst>
              </p:cNvPr>
              <p:cNvSpPr/>
              <p:nvPr/>
            </p:nvSpPr>
            <p:spPr>
              <a:xfrm>
                <a:off x="1740999" y="249055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Kyffhäuser-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11" name="Freihandform 324">
                <a:extLst>
                  <a:ext uri="{FF2B5EF4-FFF2-40B4-BE49-F238E27FC236}">
                    <a16:creationId xmlns:a16="http://schemas.microsoft.com/office/drawing/2014/main" id="{8823400E-5EEC-416A-881C-F62C27AE95BF}"/>
                  </a:ext>
                </a:extLst>
              </p:cNvPr>
              <p:cNvSpPr/>
              <p:nvPr/>
            </p:nvSpPr>
            <p:spPr>
              <a:xfrm>
                <a:off x="2377998" y="2895919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Sömmerda</a:t>
                </a:r>
              </a:p>
            </p:txBody>
          </p:sp>
          <p:sp>
            <p:nvSpPr>
              <p:cNvPr id="212" name="Freihandform 324">
                <a:extLst>
                  <a:ext uri="{FF2B5EF4-FFF2-40B4-BE49-F238E27FC236}">
                    <a16:creationId xmlns:a16="http://schemas.microsoft.com/office/drawing/2014/main" id="{9D189396-3ECA-4B47-B9B6-FC4FFA49E5D3}"/>
                  </a:ext>
                </a:extLst>
              </p:cNvPr>
              <p:cNvSpPr/>
              <p:nvPr/>
            </p:nvSpPr>
            <p:spPr>
              <a:xfrm>
                <a:off x="1152576" y="286472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Unstrut-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Hainich-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13" name="Freihandform 324">
                <a:extLst>
                  <a:ext uri="{FF2B5EF4-FFF2-40B4-BE49-F238E27FC236}">
                    <a16:creationId xmlns:a16="http://schemas.microsoft.com/office/drawing/2014/main" id="{755A9B81-463A-4B59-A614-BC1EF1BE797D}"/>
                  </a:ext>
                </a:extLst>
              </p:cNvPr>
              <p:cNvSpPr/>
              <p:nvPr/>
            </p:nvSpPr>
            <p:spPr>
              <a:xfrm>
                <a:off x="2077222" y="405369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Ilm-Kreis</a:t>
                </a:r>
              </a:p>
            </p:txBody>
          </p:sp>
          <p:sp>
            <p:nvSpPr>
              <p:cNvPr id="214" name="Freihandform 324">
                <a:extLst>
                  <a:ext uri="{FF2B5EF4-FFF2-40B4-BE49-F238E27FC236}">
                    <a16:creationId xmlns:a16="http://schemas.microsoft.com/office/drawing/2014/main" id="{691F0B11-2F24-4D24-A484-11FFCFDA4BD8}"/>
                  </a:ext>
                </a:extLst>
              </p:cNvPr>
              <p:cNvSpPr/>
              <p:nvPr/>
            </p:nvSpPr>
            <p:spPr>
              <a:xfrm>
                <a:off x="3504482" y="452895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Orla-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15" name="Freihandform 324">
                <a:extLst>
                  <a:ext uri="{FF2B5EF4-FFF2-40B4-BE49-F238E27FC236}">
                    <a16:creationId xmlns:a16="http://schemas.microsoft.com/office/drawing/2014/main" id="{671EAFE7-5D99-4824-9E32-4770A6C4096A}"/>
                  </a:ext>
                </a:extLst>
              </p:cNvPr>
              <p:cNvSpPr/>
              <p:nvPr/>
            </p:nvSpPr>
            <p:spPr>
              <a:xfrm>
                <a:off x="4139508" y="419910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Greiz</a:t>
                </a:r>
              </a:p>
            </p:txBody>
          </p:sp>
          <p:sp>
            <p:nvSpPr>
              <p:cNvPr id="216" name="Freihandform 324">
                <a:extLst>
                  <a:ext uri="{FF2B5EF4-FFF2-40B4-BE49-F238E27FC236}">
                    <a16:creationId xmlns:a16="http://schemas.microsoft.com/office/drawing/2014/main" id="{EDADBAD9-440E-48BC-BC09-70C1369B665A}"/>
                  </a:ext>
                </a:extLst>
              </p:cNvPr>
              <p:cNvSpPr/>
              <p:nvPr/>
            </p:nvSpPr>
            <p:spPr>
              <a:xfrm>
                <a:off x="4724486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Alten-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burger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62" name="Freihandform 324">
                <a:extLst>
                  <a:ext uri="{FF2B5EF4-FFF2-40B4-BE49-F238E27FC236}">
                    <a16:creationId xmlns:a16="http://schemas.microsoft.com/office/drawing/2014/main" id="{AAF0DDB4-B970-41FE-A569-2940B0A1C3DB}"/>
                  </a:ext>
                </a:extLst>
              </p:cNvPr>
              <p:cNvSpPr/>
              <p:nvPr/>
            </p:nvSpPr>
            <p:spPr>
              <a:xfrm>
                <a:off x="4134887" y="367214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D</a:t>
                </a:r>
              </a:p>
            </p:txBody>
          </p:sp>
          <p:sp>
            <p:nvSpPr>
              <p:cNvPr id="283" name="Freihandform 324">
                <a:extLst>
                  <a:ext uri="{FF2B5EF4-FFF2-40B4-BE49-F238E27FC236}">
                    <a16:creationId xmlns:a16="http://schemas.microsoft.com/office/drawing/2014/main" id="{1FBB2367-44ED-4D77-B353-740552C09418}"/>
                  </a:ext>
                </a:extLst>
              </p:cNvPr>
              <p:cNvSpPr/>
              <p:nvPr/>
            </p:nvSpPr>
            <p:spPr>
              <a:xfrm>
                <a:off x="3190313" y="35649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C</a:t>
                </a:r>
              </a:p>
            </p:txBody>
          </p:sp>
          <p:sp>
            <p:nvSpPr>
              <p:cNvPr id="284" name="Freihandform 324">
                <a:extLst>
                  <a:ext uri="{FF2B5EF4-FFF2-40B4-BE49-F238E27FC236}">
                    <a16:creationId xmlns:a16="http://schemas.microsoft.com/office/drawing/2014/main" id="{A5E5B7A6-B8FB-48C4-A347-68AE4E2945CF}"/>
                  </a:ext>
                </a:extLst>
              </p:cNvPr>
              <p:cNvSpPr/>
              <p:nvPr/>
            </p:nvSpPr>
            <p:spPr>
              <a:xfrm>
                <a:off x="1012600" y="4293203"/>
                <a:ext cx="613733" cy="4215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Schmalkalden-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Meiningen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85" name="Freihandform 324">
                <a:extLst>
                  <a:ext uri="{FF2B5EF4-FFF2-40B4-BE49-F238E27FC236}">
                    <a16:creationId xmlns:a16="http://schemas.microsoft.com/office/drawing/2014/main" id="{947433CC-D1A6-4C90-8BF0-DCA8CA87CC8A}"/>
                  </a:ext>
                </a:extLst>
              </p:cNvPr>
              <p:cNvSpPr/>
              <p:nvPr/>
            </p:nvSpPr>
            <p:spPr>
              <a:xfrm>
                <a:off x="670084" y="365793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Wartburg-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86" name="Freihandform 324">
                <a:extLst>
                  <a:ext uri="{FF2B5EF4-FFF2-40B4-BE49-F238E27FC236}">
                    <a16:creationId xmlns:a16="http://schemas.microsoft.com/office/drawing/2014/main" id="{81AB99D4-5CE4-4B9B-98D1-28C065A805F3}"/>
                  </a:ext>
                </a:extLst>
              </p:cNvPr>
              <p:cNvSpPr/>
              <p:nvPr/>
            </p:nvSpPr>
            <p:spPr>
              <a:xfrm>
                <a:off x="2654133" y="4323763"/>
                <a:ext cx="613733" cy="3837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Saalfeld-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Rudolstadt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87" name="Freihandform 324">
                <a:extLst>
                  <a:ext uri="{FF2B5EF4-FFF2-40B4-BE49-F238E27FC236}">
                    <a16:creationId xmlns:a16="http://schemas.microsoft.com/office/drawing/2014/main" id="{8D57A061-4EC6-4AE7-96F3-88C222A4DA3F}"/>
                  </a:ext>
                </a:extLst>
              </p:cNvPr>
              <p:cNvSpPr/>
              <p:nvPr/>
            </p:nvSpPr>
            <p:spPr>
              <a:xfrm>
                <a:off x="2681923" y="345053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</a:t>
                </a:r>
              </a:p>
            </p:txBody>
          </p:sp>
          <p:sp>
            <p:nvSpPr>
              <p:cNvPr id="338" name="Freihandform 324">
                <a:extLst>
                  <a:ext uri="{FF2B5EF4-FFF2-40B4-BE49-F238E27FC236}">
                    <a16:creationId xmlns:a16="http://schemas.microsoft.com/office/drawing/2014/main" id="{F303D722-99B3-48CF-8F7D-6CB37EDD07CA}"/>
                  </a:ext>
                </a:extLst>
              </p:cNvPr>
              <p:cNvSpPr/>
              <p:nvPr/>
            </p:nvSpPr>
            <p:spPr>
              <a:xfrm>
                <a:off x="2039203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</a:t>
                </a:r>
              </a:p>
            </p:txBody>
          </p:sp>
          <p:sp>
            <p:nvSpPr>
              <p:cNvPr id="339" name="Freihandform 324">
                <a:extLst>
                  <a:ext uri="{FF2B5EF4-FFF2-40B4-BE49-F238E27FC236}">
                    <a16:creationId xmlns:a16="http://schemas.microsoft.com/office/drawing/2014/main" id="{85A382C9-8165-4C40-8AFC-AFDF3FAC18A4}"/>
                  </a:ext>
                </a:extLst>
              </p:cNvPr>
              <p:cNvSpPr/>
              <p:nvPr/>
            </p:nvSpPr>
            <p:spPr>
              <a:xfrm>
                <a:off x="2845643" y="321668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Weimarer</a:t>
                </a:r>
              </a:p>
            </p:txBody>
          </p:sp>
          <p:sp>
            <p:nvSpPr>
              <p:cNvPr id="340" name="Freihandform 324">
                <a:extLst>
                  <a:ext uri="{FF2B5EF4-FFF2-40B4-BE49-F238E27FC236}">
                    <a16:creationId xmlns:a16="http://schemas.microsoft.com/office/drawing/2014/main" id="{0E98A9AB-92BE-423E-8221-03D10F679D1D}"/>
                  </a:ext>
                </a:extLst>
              </p:cNvPr>
              <p:cNvSpPr/>
              <p:nvPr/>
            </p:nvSpPr>
            <p:spPr>
              <a:xfrm>
                <a:off x="1877131" y="4490521"/>
                <a:ext cx="191288" cy="1577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square" lIns="0" tIns="0" rIns="0" bIns="0" anchor="ctr" anchorCtr="1" compatLnSpc="0">
                <a:sp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</a:t>
                </a:r>
              </a:p>
            </p:txBody>
          </p:sp>
          <p:sp>
            <p:nvSpPr>
              <p:cNvPr id="341" name="Freihandform 324">
                <a:extLst>
                  <a:ext uri="{FF2B5EF4-FFF2-40B4-BE49-F238E27FC236}">
                    <a16:creationId xmlns:a16="http://schemas.microsoft.com/office/drawing/2014/main" id="{CC0A8123-9CF4-4491-8904-F068EA0000A3}"/>
                  </a:ext>
                </a:extLst>
              </p:cNvPr>
              <p:cNvSpPr/>
              <p:nvPr/>
            </p:nvSpPr>
            <p:spPr>
              <a:xfrm>
                <a:off x="1634500" y="49490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Hildburg-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342" name="Freihandform 324">
                <a:extLst>
                  <a:ext uri="{FF2B5EF4-FFF2-40B4-BE49-F238E27FC236}">
                    <a16:creationId xmlns:a16="http://schemas.microsoft.com/office/drawing/2014/main" id="{726DBA9D-215D-4B73-B580-9DFA982C1F21}"/>
                  </a:ext>
                </a:extLst>
              </p:cNvPr>
              <p:cNvSpPr/>
              <p:nvPr/>
            </p:nvSpPr>
            <p:spPr>
              <a:xfrm>
                <a:off x="2358637" y="50217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Sonne-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berg</a:t>
                </a:r>
              </a:p>
            </p:txBody>
          </p:sp>
          <p:sp>
            <p:nvSpPr>
              <p:cNvPr id="343" name="Freihandform 324">
                <a:extLst>
                  <a:ext uri="{FF2B5EF4-FFF2-40B4-BE49-F238E27FC236}">
                    <a16:creationId xmlns:a16="http://schemas.microsoft.com/office/drawing/2014/main" id="{47E2116F-56D8-4763-A30F-5BC9E88D6483}"/>
                  </a:ext>
                </a:extLst>
              </p:cNvPr>
              <p:cNvSpPr/>
              <p:nvPr/>
            </p:nvSpPr>
            <p:spPr>
              <a:xfrm>
                <a:off x="3582023" y="3424148"/>
                <a:ext cx="613733" cy="10649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rtl="0" hangingPunct="1"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344" name="Freihandform 324">
                <a:extLst>
                  <a:ext uri="{FF2B5EF4-FFF2-40B4-BE49-F238E27FC236}">
                    <a16:creationId xmlns:a16="http://schemas.microsoft.com/office/drawing/2014/main" id="{1CE97E4B-707F-4841-8A70-174AB521137D}"/>
                  </a:ext>
                </a:extLst>
              </p:cNvPr>
              <p:cNvSpPr/>
              <p:nvPr/>
            </p:nvSpPr>
            <p:spPr>
              <a:xfrm>
                <a:off x="2624990" y="375574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345" name="Freihandform 324">
                <a:extLst>
                  <a:ext uri="{FF2B5EF4-FFF2-40B4-BE49-F238E27FC236}">
                    <a16:creationId xmlns:a16="http://schemas.microsoft.com/office/drawing/2014/main" id="{1DAFB868-2138-4FCF-9AEF-C2642825D980}"/>
                  </a:ext>
                </a:extLst>
              </p:cNvPr>
              <p:cNvSpPr/>
              <p:nvPr/>
            </p:nvSpPr>
            <p:spPr>
              <a:xfrm>
                <a:off x="3180304" y="3914344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346" name="Freihandform 324">
                <a:extLst>
                  <a:ext uri="{FF2B5EF4-FFF2-40B4-BE49-F238E27FC236}">
                    <a16:creationId xmlns:a16="http://schemas.microsoft.com/office/drawing/2014/main" id="{B24752E0-261F-402F-87A5-DFD9B5D3FCC0}"/>
                  </a:ext>
                </a:extLst>
              </p:cNvPr>
              <p:cNvSpPr/>
              <p:nvPr/>
            </p:nvSpPr>
            <p:spPr>
              <a:xfrm>
                <a:off x="3560948" y="3396926"/>
                <a:ext cx="613733" cy="57850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Holz-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land-</a:t>
                </a:r>
              </a:p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40584799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BEB4EF45-0A8F-403E-AA57-A623BD30A871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2435166" y="1469593"/>
            <a:ext cx="1762277" cy="469079"/>
          </a:xfrm>
          <a:prstGeom prst="rect">
            <a:avLst/>
          </a:prstGeom>
        </p:spPr>
        <p:txBody>
          <a:bodyPr/>
          <a:lstStyle/>
          <a:p>
            <a:r>
              <a:rPr lang="de-DE" sz="2000" dirty="0"/>
              <a:t>Sonneberg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286AD948-2992-467B-A2F5-FC874658E8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7293DE5-4FA4-45D0-8624-B605E6E6C49E}" type="slidenum">
              <a:rPr lang="de-DE" altLang="de-DE" smtClean="0"/>
              <a:pPr/>
              <a:t>12</a:t>
            </a:fld>
            <a:endParaRPr lang="de-DE" altLang="de-DE" dirty="0"/>
          </a:p>
        </p:txBody>
      </p:sp>
      <p:grpSp>
        <p:nvGrpSpPr>
          <p:cNvPr id="15" name="Gruppieren 14">
            <a:extLst>
              <a:ext uri="{FF2B5EF4-FFF2-40B4-BE49-F238E27FC236}">
                <a16:creationId xmlns:a16="http://schemas.microsoft.com/office/drawing/2014/main" id="{AB4A5566-8549-44B3-BEB3-6D8ACDA51F49}"/>
              </a:ext>
            </a:extLst>
          </p:cNvPr>
          <p:cNvGrpSpPr/>
          <p:nvPr/>
        </p:nvGrpSpPr>
        <p:grpSpPr>
          <a:xfrm>
            <a:off x="4572000" y="1368000"/>
            <a:ext cx="3888268" cy="5220000"/>
            <a:chOff x="4572000" y="1368000"/>
            <a:chExt cx="3888268" cy="5220000"/>
          </a:xfrm>
        </p:grpSpPr>
        <p:pic>
          <p:nvPicPr>
            <p:cNvPr id="81" name="Grafik 80">
              <a:extLst>
                <a:ext uri="{FF2B5EF4-FFF2-40B4-BE49-F238E27FC236}">
                  <a16:creationId xmlns:a16="http://schemas.microsoft.com/office/drawing/2014/main" id="{04E496BE-3BFB-4444-A01A-C76A58799D5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4572000" y="1368000"/>
              <a:ext cx="3888268" cy="5220000"/>
            </a:xfrm>
            <a:prstGeom prst="rect">
              <a:avLst/>
            </a:prstGeom>
          </p:spPr>
        </p:pic>
        <p:grpSp>
          <p:nvGrpSpPr>
            <p:cNvPr id="119" name="Gruppieren 118">
              <a:extLst>
                <a:ext uri="{FF2B5EF4-FFF2-40B4-BE49-F238E27FC236}">
                  <a16:creationId xmlns:a16="http://schemas.microsoft.com/office/drawing/2014/main" id="{F63A9E6A-4A00-4B6B-BEE7-9FBA86CB4AB4}"/>
                </a:ext>
              </a:extLst>
            </p:cNvPr>
            <p:cNvGrpSpPr/>
            <p:nvPr/>
          </p:nvGrpSpPr>
          <p:grpSpPr>
            <a:xfrm>
              <a:off x="4862475" y="2286802"/>
              <a:ext cx="3308107" cy="3483839"/>
              <a:chOff x="4862475" y="2286802"/>
              <a:chExt cx="3308107" cy="3483839"/>
            </a:xfrm>
          </p:grpSpPr>
          <p:sp>
            <p:nvSpPr>
              <p:cNvPr id="120" name="Textfeld 45">
                <a:extLst>
                  <a:ext uri="{FF2B5EF4-FFF2-40B4-BE49-F238E27FC236}">
                    <a16:creationId xmlns:a16="http://schemas.microsoft.com/office/drawing/2014/main" id="{82743158-509C-4241-A70B-4BDF02A1C10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59804" y="2286802"/>
                <a:ext cx="704850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Goldisthal</a:t>
                </a:r>
              </a:p>
            </p:txBody>
          </p:sp>
          <p:sp>
            <p:nvSpPr>
              <p:cNvPr id="121" name="Textfeld 71">
                <a:extLst>
                  <a:ext uri="{FF2B5EF4-FFF2-40B4-BE49-F238E27FC236}">
                    <a16:creationId xmlns:a16="http://schemas.microsoft.com/office/drawing/2014/main" id="{E7D3D296-5CAE-4BDF-AD08-35D560F5A13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68803" y="2430408"/>
                <a:ext cx="1287462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Neuhaus am Rennweg</a:t>
                </a:r>
              </a:p>
            </p:txBody>
          </p:sp>
          <p:sp>
            <p:nvSpPr>
              <p:cNvPr id="122" name="Textfeld 72">
                <a:extLst>
                  <a:ext uri="{FF2B5EF4-FFF2-40B4-BE49-F238E27FC236}">
                    <a16:creationId xmlns:a16="http://schemas.microsoft.com/office/drawing/2014/main" id="{85C87EDF-EDEF-4601-9FD4-08D8F4CEF4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55797" y="2853396"/>
                <a:ext cx="7064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Lauscha</a:t>
                </a:r>
              </a:p>
            </p:txBody>
          </p:sp>
          <p:sp>
            <p:nvSpPr>
              <p:cNvPr id="123" name="Textfeld 73">
                <a:extLst>
                  <a:ext uri="{FF2B5EF4-FFF2-40B4-BE49-F238E27FC236}">
                    <a16:creationId xmlns:a16="http://schemas.microsoft.com/office/drawing/2014/main" id="{664F7133-A0D3-4672-AFBE-6D83CC334FA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305579" y="2819259"/>
                <a:ext cx="704850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Sonneberg</a:t>
                </a:r>
              </a:p>
            </p:txBody>
          </p:sp>
          <p:sp>
            <p:nvSpPr>
              <p:cNvPr id="124" name="Textfeld 74">
                <a:extLst>
                  <a:ext uri="{FF2B5EF4-FFF2-40B4-BE49-F238E27FC236}">
                    <a16:creationId xmlns:a16="http://schemas.microsoft.com/office/drawing/2014/main" id="{FBCA115F-6713-4597-B823-451D696C4C7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951566" y="4751156"/>
                <a:ext cx="7064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Sonneberg</a:t>
                </a:r>
              </a:p>
            </p:txBody>
          </p:sp>
          <p:sp>
            <p:nvSpPr>
              <p:cNvPr id="125" name="Textfeld 75">
                <a:extLst>
                  <a:ext uri="{FF2B5EF4-FFF2-40B4-BE49-F238E27FC236}">
                    <a16:creationId xmlns:a16="http://schemas.microsoft.com/office/drawing/2014/main" id="{D2DDB16D-30F8-447B-81D9-DCE706418C8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16214" y="3601649"/>
                <a:ext cx="704850" cy="2143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Steinach</a:t>
                </a:r>
              </a:p>
            </p:txBody>
          </p:sp>
          <p:sp>
            <p:nvSpPr>
              <p:cNvPr id="126" name="Textfeld 76">
                <a:extLst>
                  <a:ext uri="{FF2B5EF4-FFF2-40B4-BE49-F238E27FC236}">
                    <a16:creationId xmlns:a16="http://schemas.microsoft.com/office/drawing/2014/main" id="{FF6C05F3-2F7D-4454-9D9C-C2EC1ACC8C1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19462" y="4258157"/>
                <a:ext cx="785813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Frankenblick</a:t>
                </a:r>
              </a:p>
            </p:txBody>
          </p:sp>
          <p:sp>
            <p:nvSpPr>
              <p:cNvPr id="128" name="Textfeld 78">
                <a:extLst>
                  <a:ext uri="{FF2B5EF4-FFF2-40B4-BE49-F238E27FC236}">
                    <a16:creationId xmlns:a16="http://schemas.microsoft.com/office/drawing/2014/main" id="{9B5FB4C5-6D0D-44A6-8770-554CE8D746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2475" y="4305311"/>
                <a:ext cx="70643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Schalkau</a:t>
                </a:r>
              </a:p>
            </p:txBody>
          </p:sp>
          <p:sp>
            <p:nvSpPr>
              <p:cNvPr id="129" name="Textfeld 79">
                <a:extLst>
                  <a:ext uri="{FF2B5EF4-FFF2-40B4-BE49-F238E27FC236}">
                    <a16:creationId xmlns:a16="http://schemas.microsoft.com/office/drawing/2014/main" id="{C8FED781-765F-405F-81A0-72DB6210DA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65732" y="5554741"/>
                <a:ext cx="704850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Föritztal</a:t>
                </a:r>
              </a:p>
            </p:txBody>
          </p:sp>
        </p:grpSp>
      </p:grpSp>
      <p:pic>
        <p:nvPicPr>
          <p:cNvPr id="6" name="Grafik 5">
            <a:extLst>
              <a:ext uri="{FF2B5EF4-FFF2-40B4-BE49-F238E27FC236}">
                <a16:creationId xmlns:a16="http://schemas.microsoft.com/office/drawing/2014/main" id="{F7809FE0-1EC3-4AAF-A3DB-45867746FB93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63078" y="1488132"/>
            <a:ext cx="353374" cy="432000"/>
          </a:xfrm>
          <a:prstGeom prst="rect">
            <a:avLst/>
          </a:prstGeom>
        </p:spPr>
      </p:pic>
      <p:grpSp>
        <p:nvGrpSpPr>
          <p:cNvPr id="130" name="Gruppieren 129">
            <a:extLst>
              <a:ext uri="{FF2B5EF4-FFF2-40B4-BE49-F238E27FC236}">
                <a16:creationId xmlns:a16="http://schemas.microsoft.com/office/drawing/2014/main" id="{F9FB1412-EBE7-488B-8F89-EDA83F86B8FF}"/>
              </a:ext>
            </a:extLst>
          </p:cNvPr>
          <p:cNvGrpSpPr/>
          <p:nvPr/>
        </p:nvGrpSpPr>
        <p:grpSpPr>
          <a:xfrm>
            <a:off x="443069" y="2251102"/>
            <a:ext cx="3956733" cy="3354183"/>
            <a:chOff x="139071" y="1280582"/>
            <a:chExt cx="3956733" cy="3354183"/>
          </a:xfrm>
        </p:grpSpPr>
        <p:sp>
          <p:nvSpPr>
            <p:cNvPr id="131" name="Freihandform: Form 130">
              <a:extLst>
                <a:ext uri="{FF2B5EF4-FFF2-40B4-BE49-F238E27FC236}">
                  <a16:creationId xmlns:a16="http://schemas.microsoft.com/office/drawing/2014/main" id="{9370CA78-0C88-40C0-95D3-566DE9AB4FBA}"/>
                </a:ext>
              </a:extLst>
            </p:cNvPr>
            <p:cNvSpPr/>
            <p:nvPr/>
          </p:nvSpPr>
          <p:spPr>
            <a:xfrm>
              <a:off x="977106" y="1764445"/>
              <a:ext cx="1410750" cy="529650"/>
            </a:xfrm>
            <a:custGeom>
              <a:avLst/>
              <a:gdLst>
                <a:gd name="connsiteX0" fmla="*/ 858202 w 2714625"/>
                <a:gd name="connsiteY0" fmla="*/ 940308 h 1019175"/>
                <a:gd name="connsiteX1" fmla="*/ 865918 w 2714625"/>
                <a:gd name="connsiteY1" fmla="*/ 938498 h 1019175"/>
                <a:gd name="connsiteX2" fmla="*/ 867346 w 2714625"/>
                <a:gd name="connsiteY2" fmla="*/ 944689 h 1019175"/>
                <a:gd name="connsiteX3" fmla="*/ 860203 w 2714625"/>
                <a:gd name="connsiteY3" fmla="*/ 946595 h 1019175"/>
                <a:gd name="connsiteX4" fmla="*/ 858202 w 2714625"/>
                <a:gd name="connsiteY4" fmla="*/ 940308 h 1019175"/>
                <a:gd name="connsiteX5" fmla="*/ 845534 w 2714625"/>
                <a:gd name="connsiteY5" fmla="*/ 946023 h 1019175"/>
                <a:gd name="connsiteX6" fmla="*/ 851344 w 2714625"/>
                <a:gd name="connsiteY6" fmla="*/ 943832 h 1019175"/>
                <a:gd name="connsiteX7" fmla="*/ 854011 w 2714625"/>
                <a:gd name="connsiteY7" fmla="*/ 952595 h 1019175"/>
                <a:gd name="connsiteX8" fmla="*/ 847725 w 2714625"/>
                <a:gd name="connsiteY8" fmla="*/ 952976 h 1019175"/>
                <a:gd name="connsiteX9" fmla="*/ 845534 w 2714625"/>
                <a:gd name="connsiteY9" fmla="*/ 946023 h 1019175"/>
                <a:gd name="connsiteX10" fmla="*/ 1686401 w 2714625"/>
                <a:gd name="connsiteY10" fmla="*/ 569024 h 1019175"/>
                <a:gd name="connsiteX11" fmla="*/ 1691164 w 2714625"/>
                <a:gd name="connsiteY11" fmla="*/ 567976 h 1019175"/>
                <a:gd name="connsiteX12" fmla="*/ 1694498 w 2714625"/>
                <a:gd name="connsiteY12" fmla="*/ 587121 h 1019175"/>
                <a:gd name="connsiteX13" fmla="*/ 1681829 w 2714625"/>
                <a:gd name="connsiteY13" fmla="*/ 586835 h 1019175"/>
                <a:gd name="connsiteX14" fmla="*/ 1682401 w 2714625"/>
                <a:gd name="connsiteY14" fmla="*/ 577405 h 1019175"/>
                <a:gd name="connsiteX15" fmla="*/ 1686401 w 2714625"/>
                <a:gd name="connsiteY15" fmla="*/ 569024 h 1019175"/>
                <a:gd name="connsiteX16" fmla="*/ 1686496 w 2714625"/>
                <a:gd name="connsiteY16" fmla="*/ 568833 h 1019175"/>
                <a:gd name="connsiteX17" fmla="*/ 1688497 w 2714625"/>
                <a:gd name="connsiteY17" fmla="*/ 563594 h 1019175"/>
                <a:gd name="connsiteX18" fmla="*/ 1690592 w 2714625"/>
                <a:gd name="connsiteY18" fmla="*/ 564261 h 1019175"/>
                <a:gd name="connsiteX19" fmla="*/ 1691164 w 2714625"/>
                <a:gd name="connsiteY19" fmla="*/ 567785 h 1019175"/>
                <a:gd name="connsiteX20" fmla="*/ 1686496 w 2714625"/>
                <a:gd name="connsiteY20" fmla="*/ 568833 h 1019175"/>
                <a:gd name="connsiteX21" fmla="*/ 1218438 w 2714625"/>
                <a:gd name="connsiteY21" fmla="*/ 992314 h 1019175"/>
                <a:gd name="connsiteX22" fmla="*/ 1143381 w 2714625"/>
                <a:gd name="connsiteY22" fmla="*/ 991934 h 1019175"/>
                <a:gd name="connsiteX23" fmla="*/ 1141667 w 2714625"/>
                <a:gd name="connsiteY23" fmla="*/ 940879 h 1019175"/>
                <a:gd name="connsiteX24" fmla="*/ 1108329 w 2714625"/>
                <a:gd name="connsiteY24" fmla="*/ 941832 h 1019175"/>
                <a:gd name="connsiteX25" fmla="*/ 1104709 w 2714625"/>
                <a:gd name="connsiteY25" fmla="*/ 942404 h 1019175"/>
                <a:gd name="connsiteX26" fmla="*/ 1104805 w 2714625"/>
                <a:gd name="connsiteY26" fmla="*/ 944689 h 1019175"/>
                <a:gd name="connsiteX27" fmla="*/ 1095375 w 2714625"/>
                <a:gd name="connsiteY27" fmla="*/ 945642 h 1019175"/>
                <a:gd name="connsiteX28" fmla="*/ 1090993 w 2714625"/>
                <a:gd name="connsiteY28" fmla="*/ 944023 h 1019175"/>
                <a:gd name="connsiteX29" fmla="*/ 1088231 w 2714625"/>
                <a:gd name="connsiteY29" fmla="*/ 933355 h 1019175"/>
                <a:gd name="connsiteX30" fmla="*/ 1070229 w 2714625"/>
                <a:gd name="connsiteY30" fmla="*/ 936117 h 1019175"/>
                <a:gd name="connsiteX31" fmla="*/ 1069562 w 2714625"/>
                <a:gd name="connsiteY31" fmla="*/ 930688 h 1019175"/>
                <a:gd name="connsiteX32" fmla="*/ 1066514 w 2714625"/>
                <a:gd name="connsiteY32" fmla="*/ 930878 h 1019175"/>
                <a:gd name="connsiteX33" fmla="*/ 1050989 w 2714625"/>
                <a:gd name="connsiteY33" fmla="*/ 937832 h 1019175"/>
                <a:gd name="connsiteX34" fmla="*/ 1050893 w 2714625"/>
                <a:gd name="connsiteY34" fmla="*/ 941070 h 1019175"/>
                <a:gd name="connsiteX35" fmla="*/ 1038892 w 2714625"/>
                <a:gd name="connsiteY35" fmla="*/ 944785 h 1019175"/>
                <a:gd name="connsiteX36" fmla="*/ 1030129 w 2714625"/>
                <a:gd name="connsiteY36" fmla="*/ 952500 h 1019175"/>
                <a:gd name="connsiteX37" fmla="*/ 1029271 w 2714625"/>
                <a:gd name="connsiteY37" fmla="*/ 932307 h 1019175"/>
                <a:gd name="connsiteX38" fmla="*/ 1019080 w 2714625"/>
                <a:gd name="connsiteY38" fmla="*/ 939070 h 1019175"/>
                <a:gd name="connsiteX39" fmla="*/ 1018889 w 2714625"/>
                <a:gd name="connsiteY39" fmla="*/ 935260 h 1019175"/>
                <a:gd name="connsiteX40" fmla="*/ 1001363 w 2714625"/>
                <a:gd name="connsiteY40" fmla="*/ 935450 h 1019175"/>
                <a:gd name="connsiteX41" fmla="*/ 1001173 w 2714625"/>
                <a:gd name="connsiteY41" fmla="*/ 929830 h 1019175"/>
                <a:gd name="connsiteX42" fmla="*/ 970502 w 2714625"/>
                <a:gd name="connsiteY42" fmla="*/ 929735 h 1019175"/>
                <a:gd name="connsiteX43" fmla="*/ 974026 w 2714625"/>
                <a:gd name="connsiteY43" fmla="*/ 924211 h 1019175"/>
                <a:gd name="connsiteX44" fmla="*/ 919162 w 2714625"/>
                <a:gd name="connsiteY44" fmla="*/ 926021 h 1019175"/>
                <a:gd name="connsiteX45" fmla="*/ 919162 w 2714625"/>
                <a:gd name="connsiteY45" fmla="*/ 928402 h 1019175"/>
                <a:gd name="connsiteX46" fmla="*/ 903732 w 2714625"/>
                <a:gd name="connsiteY46" fmla="*/ 930021 h 1019175"/>
                <a:gd name="connsiteX47" fmla="*/ 894778 w 2714625"/>
                <a:gd name="connsiteY47" fmla="*/ 934784 h 1019175"/>
                <a:gd name="connsiteX48" fmla="*/ 876205 w 2714625"/>
                <a:gd name="connsiteY48" fmla="*/ 934498 h 1019175"/>
                <a:gd name="connsiteX49" fmla="*/ 860679 w 2714625"/>
                <a:gd name="connsiteY49" fmla="*/ 938975 h 1019175"/>
                <a:gd name="connsiteX50" fmla="*/ 841343 w 2714625"/>
                <a:gd name="connsiteY50" fmla="*/ 947833 h 1019175"/>
                <a:gd name="connsiteX51" fmla="*/ 844106 w 2714625"/>
                <a:gd name="connsiteY51" fmla="*/ 964883 h 1019175"/>
                <a:gd name="connsiteX52" fmla="*/ 834771 w 2714625"/>
                <a:gd name="connsiteY52" fmla="*/ 965359 h 1019175"/>
                <a:gd name="connsiteX53" fmla="*/ 834676 w 2714625"/>
                <a:gd name="connsiteY53" fmla="*/ 971264 h 1019175"/>
                <a:gd name="connsiteX54" fmla="*/ 829437 w 2714625"/>
                <a:gd name="connsiteY54" fmla="*/ 972598 h 1019175"/>
                <a:gd name="connsiteX55" fmla="*/ 825151 w 2714625"/>
                <a:gd name="connsiteY55" fmla="*/ 958405 h 1019175"/>
                <a:gd name="connsiteX56" fmla="*/ 820484 w 2714625"/>
                <a:gd name="connsiteY56" fmla="*/ 958882 h 1019175"/>
                <a:gd name="connsiteX57" fmla="*/ 821817 w 2714625"/>
                <a:gd name="connsiteY57" fmla="*/ 968312 h 1019175"/>
                <a:gd name="connsiteX58" fmla="*/ 809911 w 2714625"/>
                <a:gd name="connsiteY58" fmla="*/ 967835 h 1019175"/>
                <a:gd name="connsiteX59" fmla="*/ 810577 w 2714625"/>
                <a:gd name="connsiteY59" fmla="*/ 975265 h 1019175"/>
                <a:gd name="connsiteX60" fmla="*/ 807815 w 2714625"/>
                <a:gd name="connsiteY60" fmla="*/ 975646 h 1019175"/>
                <a:gd name="connsiteX61" fmla="*/ 808196 w 2714625"/>
                <a:gd name="connsiteY61" fmla="*/ 980694 h 1019175"/>
                <a:gd name="connsiteX62" fmla="*/ 800005 w 2714625"/>
                <a:gd name="connsiteY62" fmla="*/ 980504 h 1019175"/>
                <a:gd name="connsiteX63" fmla="*/ 800386 w 2714625"/>
                <a:gd name="connsiteY63" fmla="*/ 994886 h 1019175"/>
                <a:gd name="connsiteX64" fmla="*/ 774668 w 2714625"/>
                <a:gd name="connsiteY64" fmla="*/ 1007364 h 1019175"/>
                <a:gd name="connsiteX65" fmla="*/ 773335 w 2714625"/>
                <a:gd name="connsiteY65" fmla="*/ 996505 h 1019175"/>
                <a:gd name="connsiteX66" fmla="*/ 775430 w 2714625"/>
                <a:gd name="connsiteY66" fmla="*/ 979742 h 1019175"/>
                <a:gd name="connsiteX67" fmla="*/ 769715 w 2714625"/>
                <a:gd name="connsiteY67" fmla="*/ 978313 h 1019175"/>
                <a:gd name="connsiteX68" fmla="*/ 771239 w 2714625"/>
                <a:gd name="connsiteY68" fmla="*/ 968121 h 1019175"/>
                <a:gd name="connsiteX69" fmla="*/ 772477 w 2714625"/>
                <a:gd name="connsiteY69" fmla="*/ 965168 h 1019175"/>
                <a:gd name="connsiteX70" fmla="*/ 782098 w 2714625"/>
                <a:gd name="connsiteY70" fmla="*/ 960120 h 1019175"/>
                <a:gd name="connsiteX71" fmla="*/ 778764 w 2714625"/>
                <a:gd name="connsiteY71" fmla="*/ 940213 h 1019175"/>
                <a:gd name="connsiteX72" fmla="*/ 771049 w 2714625"/>
                <a:gd name="connsiteY72" fmla="*/ 939260 h 1019175"/>
                <a:gd name="connsiteX73" fmla="*/ 769429 w 2714625"/>
                <a:gd name="connsiteY73" fmla="*/ 932117 h 1019175"/>
                <a:gd name="connsiteX74" fmla="*/ 753904 w 2714625"/>
                <a:gd name="connsiteY74" fmla="*/ 936784 h 1019175"/>
                <a:gd name="connsiteX75" fmla="*/ 753332 w 2714625"/>
                <a:gd name="connsiteY75" fmla="*/ 934498 h 1019175"/>
                <a:gd name="connsiteX76" fmla="*/ 743331 w 2714625"/>
                <a:gd name="connsiteY76" fmla="*/ 935069 h 1019175"/>
                <a:gd name="connsiteX77" fmla="*/ 743141 w 2714625"/>
                <a:gd name="connsiteY77" fmla="*/ 932879 h 1019175"/>
                <a:gd name="connsiteX78" fmla="*/ 735044 w 2714625"/>
                <a:gd name="connsiteY78" fmla="*/ 934784 h 1019175"/>
                <a:gd name="connsiteX79" fmla="*/ 735044 w 2714625"/>
                <a:gd name="connsiteY79" fmla="*/ 950214 h 1019175"/>
                <a:gd name="connsiteX80" fmla="*/ 723614 w 2714625"/>
                <a:gd name="connsiteY80" fmla="*/ 958977 h 1019175"/>
                <a:gd name="connsiteX81" fmla="*/ 708279 w 2714625"/>
                <a:gd name="connsiteY81" fmla="*/ 954119 h 1019175"/>
                <a:gd name="connsiteX82" fmla="*/ 705707 w 2714625"/>
                <a:gd name="connsiteY82" fmla="*/ 957358 h 1019175"/>
                <a:gd name="connsiteX83" fmla="*/ 702469 w 2714625"/>
                <a:gd name="connsiteY83" fmla="*/ 956120 h 1019175"/>
                <a:gd name="connsiteX84" fmla="*/ 700850 w 2714625"/>
                <a:gd name="connsiteY84" fmla="*/ 976027 h 1019175"/>
                <a:gd name="connsiteX85" fmla="*/ 678751 w 2714625"/>
                <a:gd name="connsiteY85" fmla="*/ 965740 h 1019175"/>
                <a:gd name="connsiteX86" fmla="*/ 667988 w 2714625"/>
                <a:gd name="connsiteY86" fmla="*/ 970693 h 1019175"/>
                <a:gd name="connsiteX87" fmla="*/ 655225 w 2714625"/>
                <a:gd name="connsiteY87" fmla="*/ 963644 h 1019175"/>
                <a:gd name="connsiteX88" fmla="*/ 632650 w 2714625"/>
                <a:gd name="connsiteY88" fmla="*/ 957929 h 1019175"/>
                <a:gd name="connsiteX89" fmla="*/ 641413 w 2714625"/>
                <a:gd name="connsiteY89" fmla="*/ 944594 h 1019175"/>
                <a:gd name="connsiteX90" fmla="*/ 625221 w 2714625"/>
                <a:gd name="connsiteY90" fmla="*/ 939070 h 1019175"/>
                <a:gd name="connsiteX91" fmla="*/ 626840 w 2714625"/>
                <a:gd name="connsiteY91" fmla="*/ 931926 h 1019175"/>
                <a:gd name="connsiteX92" fmla="*/ 616553 w 2714625"/>
                <a:gd name="connsiteY92" fmla="*/ 927735 h 1019175"/>
                <a:gd name="connsiteX93" fmla="*/ 616458 w 2714625"/>
                <a:gd name="connsiteY93" fmla="*/ 920591 h 1019175"/>
                <a:gd name="connsiteX94" fmla="*/ 612458 w 2714625"/>
                <a:gd name="connsiteY94" fmla="*/ 918782 h 1019175"/>
                <a:gd name="connsiteX95" fmla="*/ 616839 w 2714625"/>
                <a:gd name="connsiteY95" fmla="*/ 903065 h 1019175"/>
                <a:gd name="connsiteX96" fmla="*/ 616458 w 2714625"/>
                <a:gd name="connsiteY96" fmla="*/ 887730 h 1019175"/>
                <a:gd name="connsiteX97" fmla="*/ 614267 w 2714625"/>
                <a:gd name="connsiteY97" fmla="*/ 888397 h 1019175"/>
                <a:gd name="connsiteX98" fmla="*/ 593884 w 2714625"/>
                <a:gd name="connsiteY98" fmla="*/ 851440 h 1019175"/>
                <a:gd name="connsiteX99" fmla="*/ 595884 w 2714625"/>
                <a:gd name="connsiteY99" fmla="*/ 839914 h 1019175"/>
                <a:gd name="connsiteX100" fmla="*/ 593217 w 2714625"/>
                <a:gd name="connsiteY100" fmla="*/ 839438 h 1019175"/>
                <a:gd name="connsiteX101" fmla="*/ 592550 w 2714625"/>
                <a:gd name="connsiteY101" fmla="*/ 827532 h 1019175"/>
                <a:gd name="connsiteX102" fmla="*/ 587312 w 2714625"/>
                <a:gd name="connsiteY102" fmla="*/ 825437 h 1019175"/>
                <a:gd name="connsiteX103" fmla="*/ 587788 w 2714625"/>
                <a:gd name="connsiteY103" fmla="*/ 820579 h 1019175"/>
                <a:gd name="connsiteX104" fmla="*/ 589597 w 2714625"/>
                <a:gd name="connsiteY104" fmla="*/ 821055 h 1019175"/>
                <a:gd name="connsiteX105" fmla="*/ 586645 w 2714625"/>
                <a:gd name="connsiteY105" fmla="*/ 800291 h 1019175"/>
                <a:gd name="connsiteX106" fmla="*/ 580930 w 2714625"/>
                <a:gd name="connsiteY106" fmla="*/ 800576 h 1019175"/>
                <a:gd name="connsiteX107" fmla="*/ 579501 w 2714625"/>
                <a:gd name="connsiteY107" fmla="*/ 790956 h 1019175"/>
                <a:gd name="connsiteX108" fmla="*/ 576167 w 2714625"/>
                <a:gd name="connsiteY108" fmla="*/ 791718 h 1019175"/>
                <a:gd name="connsiteX109" fmla="*/ 574167 w 2714625"/>
                <a:gd name="connsiteY109" fmla="*/ 786098 h 1019175"/>
                <a:gd name="connsiteX110" fmla="*/ 566452 w 2714625"/>
                <a:gd name="connsiteY110" fmla="*/ 786860 h 1019175"/>
                <a:gd name="connsiteX111" fmla="*/ 557022 w 2714625"/>
                <a:gd name="connsiteY111" fmla="*/ 748379 h 1019175"/>
                <a:gd name="connsiteX112" fmla="*/ 555974 w 2714625"/>
                <a:gd name="connsiteY112" fmla="*/ 737902 h 1019175"/>
                <a:gd name="connsiteX113" fmla="*/ 559117 w 2714625"/>
                <a:gd name="connsiteY113" fmla="*/ 739330 h 1019175"/>
                <a:gd name="connsiteX114" fmla="*/ 557879 w 2714625"/>
                <a:gd name="connsiteY114" fmla="*/ 732758 h 1019175"/>
                <a:gd name="connsiteX115" fmla="*/ 549402 w 2714625"/>
                <a:gd name="connsiteY115" fmla="*/ 706850 h 1019175"/>
                <a:gd name="connsiteX116" fmla="*/ 542639 w 2714625"/>
                <a:gd name="connsiteY116" fmla="*/ 703136 h 1019175"/>
                <a:gd name="connsiteX117" fmla="*/ 540829 w 2714625"/>
                <a:gd name="connsiteY117" fmla="*/ 687229 h 1019175"/>
                <a:gd name="connsiteX118" fmla="*/ 523304 w 2714625"/>
                <a:gd name="connsiteY118" fmla="*/ 683609 h 1019175"/>
                <a:gd name="connsiteX119" fmla="*/ 523208 w 2714625"/>
                <a:gd name="connsiteY119" fmla="*/ 680847 h 1019175"/>
                <a:gd name="connsiteX120" fmla="*/ 517874 w 2714625"/>
                <a:gd name="connsiteY120" fmla="*/ 678561 h 1019175"/>
                <a:gd name="connsiteX121" fmla="*/ 518350 w 2714625"/>
                <a:gd name="connsiteY121" fmla="*/ 674561 h 1019175"/>
                <a:gd name="connsiteX122" fmla="*/ 503206 w 2714625"/>
                <a:gd name="connsiteY122" fmla="*/ 674846 h 1019175"/>
                <a:gd name="connsiteX123" fmla="*/ 488347 w 2714625"/>
                <a:gd name="connsiteY123" fmla="*/ 669036 h 1019175"/>
                <a:gd name="connsiteX124" fmla="*/ 487966 w 2714625"/>
                <a:gd name="connsiteY124" fmla="*/ 660273 h 1019175"/>
                <a:gd name="connsiteX125" fmla="*/ 483013 w 2714625"/>
                <a:gd name="connsiteY125" fmla="*/ 657701 h 1019175"/>
                <a:gd name="connsiteX126" fmla="*/ 480155 w 2714625"/>
                <a:gd name="connsiteY126" fmla="*/ 659035 h 1019175"/>
                <a:gd name="connsiteX127" fmla="*/ 478441 w 2714625"/>
                <a:gd name="connsiteY127" fmla="*/ 664654 h 1019175"/>
                <a:gd name="connsiteX128" fmla="*/ 473869 w 2714625"/>
                <a:gd name="connsiteY128" fmla="*/ 664845 h 1019175"/>
                <a:gd name="connsiteX129" fmla="*/ 450913 w 2714625"/>
                <a:gd name="connsiteY129" fmla="*/ 659416 h 1019175"/>
                <a:gd name="connsiteX130" fmla="*/ 446246 w 2714625"/>
                <a:gd name="connsiteY130" fmla="*/ 648176 h 1019175"/>
                <a:gd name="connsiteX131" fmla="*/ 439864 w 2714625"/>
                <a:gd name="connsiteY131" fmla="*/ 644652 h 1019175"/>
                <a:gd name="connsiteX132" fmla="*/ 430911 w 2714625"/>
                <a:gd name="connsiteY132" fmla="*/ 649700 h 1019175"/>
                <a:gd name="connsiteX133" fmla="*/ 423767 w 2714625"/>
                <a:gd name="connsiteY133" fmla="*/ 650558 h 1019175"/>
                <a:gd name="connsiteX134" fmla="*/ 413575 w 2714625"/>
                <a:gd name="connsiteY134" fmla="*/ 602456 h 1019175"/>
                <a:gd name="connsiteX135" fmla="*/ 408527 w 2714625"/>
                <a:gd name="connsiteY135" fmla="*/ 601694 h 1019175"/>
                <a:gd name="connsiteX136" fmla="*/ 409004 w 2714625"/>
                <a:gd name="connsiteY136" fmla="*/ 597122 h 1019175"/>
                <a:gd name="connsiteX137" fmla="*/ 397288 w 2714625"/>
                <a:gd name="connsiteY137" fmla="*/ 595598 h 1019175"/>
                <a:gd name="connsiteX138" fmla="*/ 398812 w 2714625"/>
                <a:gd name="connsiteY138" fmla="*/ 591121 h 1019175"/>
                <a:gd name="connsiteX139" fmla="*/ 390334 w 2714625"/>
                <a:gd name="connsiteY139" fmla="*/ 587597 h 1019175"/>
                <a:gd name="connsiteX140" fmla="*/ 394430 w 2714625"/>
                <a:gd name="connsiteY140" fmla="*/ 572071 h 1019175"/>
                <a:gd name="connsiteX141" fmla="*/ 365188 w 2714625"/>
                <a:gd name="connsiteY141" fmla="*/ 545211 h 1019175"/>
                <a:gd name="connsiteX142" fmla="*/ 365188 w 2714625"/>
                <a:gd name="connsiteY142" fmla="*/ 532543 h 1019175"/>
                <a:gd name="connsiteX143" fmla="*/ 356711 w 2714625"/>
                <a:gd name="connsiteY143" fmla="*/ 523494 h 1019175"/>
                <a:gd name="connsiteX144" fmla="*/ 339757 w 2714625"/>
                <a:gd name="connsiteY144" fmla="*/ 521494 h 1019175"/>
                <a:gd name="connsiteX145" fmla="*/ 338900 w 2714625"/>
                <a:gd name="connsiteY145" fmla="*/ 516636 h 1019175"/>
                <a:gd name="connsiteX146" fmla="*/ 314134 w 2714625"/>
                <a:gd name="connsiteY146" fmla="*/ 522351 h 1019175"/>
                <a:gd name="connsiteX147" fmla="*/ 283178 w 2714625"/>
                <a:gd name="connsiteY147" fmla="*/ 508825 h 1019175"/>
                <a:gd name="connsiteX148" fmla="*/ 270891 w 2714625"/>
                <a:gd name="connsiteY148" fmla="*/ 507587 h 1019175"/>
                <a:gd name="connsiteX149" fmla="*/ 254794 w 2714625"/>
                <a:gd name="connsiteY149" fmla="*/ 499682 h 1019175"/>
                <a:gd name="connsiteX150" fmla="*/ 246126 w 2714625"/>
                <a:gd name="connsiteY150" fmla="*/ 500062 h 1019175"/>
                <a:gd name="connsiteX151" fmla="*/ 242506 w 2714625"/>
                <a:gd name="connsiteY151" fmla="*/ 489204 h 1019175"/>
                <a:gd name="connsiteX152" fmla="*/ 223266 w 2714625"/>
                <a:gd name="connsiteY152" fmla="*/ 490918 h 1019175"/>
                <a:gd name="connsiteX153" fmla="*/ 218504 w 2714625"/>
                <a:gd name="connsiteY153" fmla="*/ 521208 h 1019175"/>
                <a:gd name="connsiteX154" fmla="*/ 214979 w 2714625"/>
                <a:gd name="connsiteY154" fmla="*/ 520255 h 1019175"/>
                <a:gd name="connsiteX155" fmla="*/ 214312 w 2714625"/>
                <a:gd name="connsiteY155" fmla="*/ 527304 h 1019175"/>
                <a:gd name="connsiteX156" fmla="*/ 204311 w 2714625"/>
                <a:gd name="connsiteY156" fmla="*/ 526447 h 1019175"/>
                <a:gd name="connsiteX157" fmla="*/ 200311 w 2714625"/>
                <a:gd name="connsiteY157" fmla="*/ 544068 h 1019175"/>
                <a:gd name="connsiteX158" fmla="*/ 186500 w 2714625"/>
                <a:gd name="connsiteY158" fmla="*/ 545878 h 1019175"/>
                <a:gd name="connsiteX159" fmla="*/ 186595 w 2714625"/>
                <a:gd name="connsiteY159" fmla="*/ 547973 h 1019175"/>
                <a:gd name="connsiteX160" fmla="*/ 182499 w 2714625"/>
                <a:gd name="connsiteY160" fmla="*/ 548830 h 1019175"/>
                <a:gd name="connsiteX161" fmla="*/ 181642 w 2714625"/>
                <a:gd name="connsiteY161" fmla="*/ 541401 h 1019175"/>
                <a:gd name="connsiteX162" fmla="*/ 174498 w 2714625"/>
                <a:gd name="connsiteY162" fmla="*/ 541020 h 1019175"/>
                <a:gd name="connsiteX163" fmla="*/ 175450 w 2714625"/>
                <a:gd name="connsiteY163" fmla="*/ 550736 h 1019175"/>
                <a:gd name="connsiteX164" fmla="*/ 153638 w 2714625"/>
                <a:gd name="connsiteY164" fmla="*/ 556070 h 1019175"/>
                <a:gd name="connsiteX165" fmla="*/ 152591 w 2714625"/>
                <a:gd name="connsiteY165" fmla="*/ 560737 h 1019175"/>
                <a:gd name="connsiteX166" fmla="*/ 150876 w 2714625"/>
                <a:gd name="connsiteY166" fmla="*/ 560261 h 1019175"/>
                <a:gd name="connsiteX167" fmla="*/ 148495 w 2714625"/>
                <a:gd name="connsiteY167" fmla="*/ 566452 h 1019175"/>
                <a:gd name="connsiteX168" fmla="*/ 145733 w 2714625"/>
                <a:gd name="connsiteY168" fmla="*/ 565785 h 1019175"/>
                <a:gd name="connsiteX169" fmla="*/ 141922 w 2714625"/>
                <a:gd name="connsiteY169" fmla="*/ 575596 h 1019175"/>
                <a:gd name="connsiteX170" fmla="*/ 136303 w 2714625"/>
                <a:gd name="connsiteY170" fmla="*/ 577691 h 1019175"/>
                <a:gd name="connsiteX171" fmla="*/ 133159 w 2714625"/>
                <a:gd name="connsiteY171" fmla="*/ 584740 h 1019175"/>
                <a:gd name="connsiteX172" fmla="*/ 121444 w 2714625"/>
                <a:gd name="connsiteY172" fmla="*/ 585502 h 1019175"/>
                <a:gd name="connsiteX173" fmla="*/ 67151 w 2714625"/>
                <a:gd name="connsiteY173" fmla="*/ 567785 h 1019175"/>
                <a:gd name="connsiteX174" fmla="*/ 61341 w 2714625"/>
                <a:gd name="connsiteY174" fmla="*/ 568738 h 1019175"/>
                <a:gd name="connsiteX175" fmla="*/ 44863 w 2714625"/>
                <a:gd name="connsiteY175" fmla="*/ 559879 h 1019175"/>
                <a:gd name="connsiteX176" fmla="*/ 52102 w 2714625"/>
                <a:gd name="connsiteY176" fmla="*/ 539496 h 1019175"/>
                <a:gd name="connsiteX177" fmla="*/ 52578 w 2714625"/>
                <a:gd name="connsiteY177" fmla="*/ 521113 h 1019175"/>
                <a:gd name="connsiteX178" fmla="*/ 61912 w 2714625"/>
                <a:gd name="connsiteY178" fmla="*/ 520637 h 1019175"/>
                <a:gd name="connsiteX179" fmla="*/ 71818 w 2714625"/>
                <a:gd name="connsiteY179" fmla="*/ 507111 h 1019175"/>
                <a:gd name="connsiteX180" fmla="*/ 75152 w 2714625"/>
                <a:gd name="connsiteY180" fmla="*/ 499872 h 1019175"/>
                <a:gd name="connsiteX181" fmla="*/ 75629 w 2714625"/>
                <a:gd name="connsiteY181" fmla="*/ 486442 h 1019175"/>
                <a:gd name="connsiteX182" fmla="*/ 59245 w 2714625"/>
                <a:gd name="connsiteY182" fmla="*/ 490442 h 1019175"/>
                <a:gd name="connsiteX183" fmla="*/ 58198 w 2714625"/>
                <a:gd name="connsiteY183" fmla="*/ 486537 h 1019175"/>
                <a:gd name="connsiteX184" fmla="*/ 50292 w 2714625"/>
                <a:gd name="connsiteY184" fmla="*/ 486823 h 1019175"/>
                <a:gd name="connsiteX185" fmla="*/ 49530 w 2714625"/>
                <a:gd name="connsiteY185" fmla="*/ 475774 h 1019175"/>
                <a:gd name="connsiteX186" fmla="*/ 52197 w 2714625"/>
                <a:gd name="connsiteY186" fmla="*/ 474631 h 1019175"/>
                <a:gd name="connsiteX187" fmla="*/ 49816 w 2714625"/>
                <a:gd name="connsiteY187" fmla="*/ 473583 h 1019175"/>
                <a:gd name="connsiteX188" fmla="*/ 50959 w 2714625"/>
                <a:gd name="connsiteY188" fmla="*/ 449199 h 1019175"/>
                <a:gd name="connsiteX189" fmla="*/ 54673 w 2714625"/>
                <a:gd name="connsiteY189" fmla="*/ 448818 h 1019175"/>
                <a:gd name="connsiteX190" fmla="*/ 55912 w 2714625"/>
                <a:gd name="connsiteY190" fmla="*/ 444913 h 1019175"/>
                <a:gd name="connsiteX191" fmla="*/ 50387 w 2714625"/>
                <a:gd name="connsiteY191" fmla="*/ 443198 h 1019175"/>
                <a:gd name="connsiteX192" fmla="*/ 45053 w 2714625"/>
                <a:gd name="connsiteY192" fmla="*/ 446627 h 1019175"/>
                <a:gd name="connsiteX193" fmla="*/ 35338 w 2714625"/>
                <a:gd name="connsiteY193" fmla="*/ 442341 h 1019175"/>
                <a:gd name="connsiteX194" fmla="*/ 34480 w 2714625"/>
                <a:gd name="connsiteY194" fmla="*/ 438912 h 1019175"/>
                <a:gd name="connsiteX195" fmla="*/ 24098 w 2714625"/>
                <a:gd name="connsiteY195" fmla="*/ 435483 h 1019175"/>
                <a:gd name="connsiteX196" fmla="*/ 20574 w 2714625"/>
                <a:gd name="connsiteY196" fmla="*/ 426625 h 1019175"/>
                <a:gd name="connsiteX197" fmla="*/ 9525 w 2714625"/>
                <a:gd name="connsiteY197" fmla="*/ 421100 h 1019175"/>
                <a:gd name="connsiteX198" fmla="*/ 11335 w 2714625"/>
                <a:gd name="connsiteY198" fmla="*/ 406432 h 1019175"/>
                <a:gd name="connsiteX199" fmla="*/ 31528 w 2714625"/>
                <a:gd name="connsiteY199" fmla="*/ 398050 h 1019175"/>
                <a:gd name="connsiteX200" fmla="*/ 42100 w 2714625"/>
                <a:gd name="connsiteY200" fmla="*/ 388620 h 1019175"/>
                <a:gd name="connsiteX201" fmla="*/ 52768 w 2714625"/>
                <a:gd name="connsiteY201" fmla="*/ 385191 h 1019175"/>
                <a:gd name="connsiteX202" fmla="*/ 88487 w 2714625"/>
                <a:gd name="connsiteY202" fmla="*/ 360045 h 1019175"/>
                <a:gd name="connsiteX203" fmla="*/ 109156 w 2714625"/>
                <a:gd name="connsiteY203" fmla="*/ 332708 h 1019175"/>
                <a:gd name="connsiteX204" fmla="*/ 114967 w 2714625"/>
                <a:gd name="connsiteY204" fmla="*/ 313372 h 1019175"/>
                <a:gd name="connsiteX205" fmla="*/ 113062 w 2714625"/>
                <a:gd name="connsiteY205" fmla="*/ 305371 h 1019175"/>
                <a:gd name="connsiteX206" fmla="*/ 121063 w 2714625"/>
                <a:gd name="connsiteY206" fmla="*/ 298609 h 1019175"/>
                <a:gd name="connsiteX207" fmla="*/ 124396 w 2714625"/>
                <a:gd name="connsiteY207" fmla="*/ 314896 h 1019175"/>
                <a:gd name="connsiteX208" fmla="*/ 129921 w 2714625"/>
                <a:gd name="connsiteY208" fmla="*/ 320040 h 1019175"/>
                <a:gd name="connsiteX209" fmla="*/ 130492 w 2714625"/>
                <a:gd name="connsiteY209" fmla="*/ 324707 h 1019175"/>
                <a:gd name="connsiteX210" fmla="*/ 132779 w 2714625"/>
                <a:gd name="connsiteY210" fmla="*/ 326517 h 1019175"/>
                <a:gd name="connsiteX211" fmla="*/ 145161 w 2714625"/>
                <a:gd name="connsiteY211" fmla="*/ 323279 h 1019175"/>
                <a:gd name="connsiteX212" fmla="*/ 149733 w 2714625"/>
                <a:gd name="connsiteY212" fmla="*/ 318802 h 1019175"/>
                <a:gd name="connsiteX213" fmla="*/ 152495 w 2714625"/>
                <a:gd name="connsiteY213" fmla="*/ 308991 h 1019175"/>
                <a:gd name="connsiteX214" fmla="*/ 156210 w 2714625"/>
                <a:gd name="connsiteY214" fmla="*/ 292989 h 1019175"/>
                <a:gd name="connsiteX215" fmla="*/ 153924 w 2714625"/>
                <a:gd name="connsiteY215" fmla="*/ 282797 h 1019175"/>
                <a:gd name="connsiteX216" fmla="*/ 156972 w 2714625"/>
                <a:gd name="connsiteY216" fmla="*/ 277749 h 1019175"/>
                <a:gd name="connsiteX217" fmla="*/ 180499 w 2714625"/>
                <a:gd name="connsiteY217" fmla="*/ 270986 h 1019175"/>
                <a:gd name="connsiteX218" fmla="*/ 186404 w 2714625"/>
                <a:gd name="connsiteY218" fmla="*/ 265748 h 1019175"/>
                <a:gd name="connsiteX219" fmla="*/ 188785 w 2714625"/>
                <a:gd name="connsiteY219" fmla="*/ 269938 h 1019175"/>
                <a:gd name="connsiteX220" fmla="*/ 191357 w 2714625"/>
                <a:gd name="connsiteY220" fmla="*/ 264890 h 1019175"/>
                <a:gd name="connsiteX221" fmla="*/ 188690 w 2714625"/>
                <a:gd name="connsiteY221" fmla="*/ 255270 h 1019175"/>
                <a:gd name="connsiteX222" fmla="*/ 190595 w 2714625"/>
                <a:gd name="connsiteY222" fmla="*/ 246888 h 1019175"/>
                <a:gd name="connsiteX223" fmla="*/ 177546 w 2714625"/>
                <a:gd name="connsiteY223" fmla="*/ 249174 h 1019175"/>
                <a:gd name="connsiteX224" fmla="*/ 190119 w 2714625"/>
                <a:gd name="connsiteY224" fmla="*/ 245650 h 1019175"/>
                <a:gd name="connsiteX225" fmla="*/ 187833 w 2714625"/>
                <a:gd name="connsiteY225" fmla="*/ 239363 h 1019175"/>
                <a:gd name="connsiteX226" fmla="*/ 188690 w 2714625"/>
                <a:gd name="connsiteY226" fmla="*/ 224885 h 1019175"/>
                <a:gd name="connsiteX227" fmla="*/ 184690 w 2714625"/>
                <a:gd name="connsiteY227" fmla="*/ 210788 h 1019175"/>
                <a:gd name="connsiteX228" fmla="*/ 189262 w 2714625"/>
                <a:gd name="connsiteY228" fmla="*/ 211169 h 1019175"/>
                <a:gd name="connsiteX229" fmla="*/ 195453 w 2714625"/>
                <a:gd name="connsiteY229" fmla="*/ 207454 h 1019175"/>
                <a:gd name="connsiteX230" fmla="*/ 194977 w 2714625"/>
                <a:gd name="connsiteY230" fmla="*/ 191167 h 1019175"/>
                <a:gd name="connsiteX231" fmla="*/ 200120 w 2714625"/>
                <a:gd name="connsiteY231" fmla="*/ 179927 h 1019175"/>
                <a:gd name="connsiteX232" fmla="*/ 207550 w 2714625"/>
                <a:gd name="connsiteY232" fmla="*/ 184880 h 1019175"/>
                <a:gd name="connsiteX233" fmla="*/ 225552 w 2714625"/>
                <a:gd name="connsiteY233" fmla="*/ 189071 h 1019175"/>
                <a:gd name="connsiteX234" fmla="*/ 232410 w 2714625"/>
                <a:gd name="connsiteY234" fmla="*/ 195739 h 1019175"/>
                <a:gd name="connsiteX235" fmla="*/ 244697 w 2714625"/>
                <a:gd name="connsiteY235" fmla="*/ 197453 h 1019175"/>
                <a:gd name="connsiteX236" fmla="*/ 256889 w 2714625"/>
                <a:gd name="connsiteY236" fmla="*/ 204025 h 1019175"/>
                <a:gd name="connsiteX237" fmla="*/ 297180 w 2714625"/>
                <a:gd name="connsiteY237" fmla="*/ 204025 h 1019175"/>
                <a:gd name="connsiteX238" fmla="*/ 302228 w 2714625"/>
                <a:gd name="connsiteY238" fmla="*/ 210693 h 1019175"/>
                <a:gd name="connsiteX239" fmla="*/ 296513 w 2714625"/>
                <a:gd name="connsiteY239" fmla="*/ 222694 h 1019175"/>
                <a:gd name="connsiteX240" fmla="*/ 301942 w 2714625"/>
                <a:gd name="connsiteY240" fmla="*/ 236791 h 1019175"/>
                <a:gd name="connsiteX241" fmla="*/ 322231 w 2714625"/>
                <a:gd name="connsiteY241" fmla="*/ 242506 h 1019175"/>
                <a:gd name="connsiteX242" fmla="*/ 335947 w 2714625"/>
                <a:gd name="connsiteY242" fmla="*/ 242887 h 1019175"/>
                <a:gd name="connsiteX243" fmla="*/ 353854 w 2714625"/>
                <a:gd name="connsiteY243" fmla="*/ 249364 h 1019175"/>
                <a:gd name="connsiteX244" fmla="*/ 360807 w 2714625"/>
                <a:gd name="connsiteY244" fmla="*/ 258223 h 1019175"/>
                <a:gd name="connsiteX245" fmla="*/ 363283 w 2714625"/>
                <a:gd name="connsiteY245" fmla="*/ 255270 h 1019175"/>
                <a:gd name="connsiteX246" fmla="*/ 360140 w 2714625"/>
                <a:gd name="connsiteY246" fmla="*/ 259556 h 1019175"/>
                <a:gd name="connsiteX247" fmla="*/ 349091 w 2714625"/>
                <a:gd name="connsiteY247" fmla="*/ 268224 h 1019175"/>
                <a:gd name="connsiteX248" fmla="*/ 334613 w 2714625"/>
                <a:gd name="connsiteY248" fmla="*/ 269558 h 1019175"/>
                <a:gd name="connsiteX249" fmla="*/ 330803 w 2714625"/>
                <a:gd name="connsiteY249" fmla="*/ 273844 h 1019175"/>
                <a:gd name="connsiteX250" fmla="*/ 348901 w 2714625"/>
                <a:gd name="connsiteY250" fmla="*/ 271558 h 1019175"/>
                <a:gd name="connsiteX251" fmla="*/ 369570 w 2714625"/>
                <a:gd name="connsiteY251" fmla="*/ 256985 h 1019175"/>
                <a:gd name="connsiteX252" fmla="*/ 373666 w 2714625"/>
                <a:gd name="connsiteY252" fmla="*/ 250508 h 1019175"/>
                <a:gd name="connsiteX253" fmla="*/ 382714 w 2714625"/>
                <a:gd name="connsiteY253" fmla="*/ 242506 h 1019175"/>
                <a:gd name="connsiteX254" fmla="*/ 394335 w 2714625"/>
                <a:gd name="connsiteY254" fmla="*/ 243554 h 1019175"/>
                <a:gd name="connsiteX255" fmla="*/ 395002 w 2714625"/>
                <a:gd name="connsiteY255" fmla="*/ 241459 h 1019175"/>
                <a:gd name="connsiteX256" fmla="*/ 399479 w 2714625"/>
                <a:gd name="connsiteY256" fmla="*/ 244602 h 1019175"/>
                <a:gd name="connsiteX257" fmla="*/ 393763 w 2714625"/>
                <a:gd name="connsiteY257" fmla="*/ 235172 h 1019175"/>
                <a:gd name="connsiteX258" fmla="*/ 393192 w 2714625"/>
                <a:gd name="connsiteY258" fmla="*/ 227171 h 1019175"/>
                <a:gd name="connsiteX259" fmla="*/ 383000 w 2714625"/>
                <a:gd name="connsiteY259" fmla="*/ 223075 h 1019175"/>
                <a:gd name="connsiteX260" fmla="*/ 376237 w 2714625"/>
                <a:gd name="connsiteY260" fmla="*/ 213169 h 1019175"/>
                <a:gd name="connsiteX261" fmla="*/ 376523 w 2714625"/>
                <a:gd name="connsiteY261" fmla="*/ 210598 h 1019175"/>
                <a:gd name="connsiteX262" fmla="*/ 391763 w 2714625"/>
                <a:gd name="connsiteY262" fmla="*/ 198501 h 1019175"/>
                <a:gd name="connsiteX263" fmla="*/ 397383 w 2714625"/>
                <a:gd name="connsiteY263" fmla="*/ 198787 h 1019175"/>
                <a:gd name="connsiteX264" fmla="*/ 403955 w 2714625"/>
                <a:gd name="connsiteY264" fmla="*/ 202883 h 1019175"/>
                <a:gd name="connsiteX265" fmla="*/ 413385 w 2714625"/>
                <a:gd name="connsiteY265" fmla="*/ 203168 h 1019175"/>
                <a:gd name="connsiteX266" fmla="*/ 436912 w 2714625"/>
                <a:gd name="connsiteY266" fmla="*/ 199454 h 1019175"/>
                <a:gd name="connsiteX267" fmla="*/ 440912 w 2714625"/>
                <a:gd name="connsiteY267" fmla="*/ 209740 h 1019175"/>
                <a:gd name="connsiteX268" fmla="*/ 468154 w 2714625"/>
                <a:gd name="connsiteY268" fmla="*/ 199644 h 1019175"/>
                <a:gd name="connsiteX269" fmla="*/ 471583 w 2714625"/>
                <a:gd name="connsiteY269" fmla="*/ 195739 h 1019175"/>
                <a:gd name="connsiteX270" fmla="*/ 482155 w 2714625"/>
                <a:gd name="connsiteY270" fmla="*/ 195834 h 1019175"/>
                <a:gd name="connsiteX271" fmla="*/ 492157 w 2714625"/>
                <a:gd name="connsiteY271" fmla="*/ 192119 h 1019175"/>
                <a:gd name="connsiteX272" fmla="*/ 511112 w 2714625"/>
                <a:gd name="connsiteY272" fmla="*/ 190214 h 1019175"/>
                <a:gd name="connsiteX273" fmla="*/ 551593 w 2714625"/>
                <a:gd name="connsiteY273" fmla="*/ 191548 h 1019175"/>
                <a:gd name="connsiteX274" fmla="*/ 562166 w 2714625"/>
                <a:gd name="connsiteY274" fmla="*/ 198882 h 1019175"/>
                <a:gd name="connsiteX275" fmla="*/ 560356 w 2714625"/>
                <a:gd name="connsiteY275" fmla="*/ 189547 h 1019175"/>
                <a:gd name="connsiteX276" fmla="*/ 577596 w 2714625"/>
                <a:gd name="connsiteY276" fmla="*/ 179260 h 1019175"/>
                <a:gd name="connsiteX277" fmla="*/ 604456 w 2714625"/>
                <a:gd name="connsiteY277" fmla="*/ 172783 h 1019175"/>
                <a:gd name="connsiteX278" fmla="*/ 617982 w 2714625"/>
                <a:gd name="connsiteY278" fmla="*/ 166497 h 1019175"/>
                <a:gd name="connsiteX279" fmla="*/ 639794 w 2714625"/>
                <a:gd name="connsiteY279" fmla="*/ 162877 h 1019175"/>
                <a:gd name="connsiteX280" fmla="*/ 641033 w 2714625"/>
                <a:gd name="connsiteY280" fmla="*/ 168592 h 1019175"/>
                <a:gd name="connsiteX281" fmla="*/ 646271 w 2714625"/>
                <a:gd name="connsiteY281" fmla="*/ 168402 h 1019175"/>
                <a:gd name="connsiteX282" fmla="*/ 642271 w 2714625"/>
                <a:gd name="connsiteY282" fmla="*/ 177737 h 1019175"/>
                <a:gd name="connsiteX283" fmla="*/ 645604 w 2714625"/>
                <a:gd name="connsiteY283" fmla="*/ 182213 h 1019175"/>
                <a:gd name="connsiteX284" fmla="*/ 654463 w 2714625"/>
                <a:gd name="connsiteY284" fmla="*/ 177546 h 1019175"/>
                <a:gd name="connsiteX285" fmla="*/ 663702 w 2714625"/>
                <a:gd name="connsiteY285" fmla="*/ 181642 h 1019175"/>
                <a:gd name="connsiteX286" fmla="*/ 672179 w 2714625"/>
                <a:gd name="connsiteY286" fmla="*/ 189929 h 1019175"/>
                <a:gd name="connsiteX287" fmla="*/ 689038 w 2714625"/>
                <a:gd name="connsiteY287" fmla="*/ 191548 h 1019175"/>
                <a:gd name="connsiteX288" fmla="*/ 705993 w 2714625"/>
                <a:gd name="connsiteY288" fmla="*/ 188690 h 1019175"/>
                <a:gd name="connsiteX289" fmla="*/ 700278 w 2714625"/>
                <a:gd name="connsiteY289" fmla="*/ 184690 h 1019175"/>
                <a:gd name="connsiteX290" fmla="*/ 706755 w 2714625"/>
                <a:gd name="connsiteY290" fmla="*/ 175355 h 1019175"/>
                <a:gd name="connsiteX291" fmla="*/ 715804 w 2714625"/>
                <a:gd name="connsiteY291" fmla="*/ 176784 h 1019175"/>
                <a:gd name="connsiteX292" fmla="*/ 719138 w 2714625"/>
                <a:gd name="connsiteY292" fmla="*/ 169735 h 1019175"/>
                <a:gd name="connsiteX293" fmla="*/ 727329 w 2714625"/>
                <a:gd name="connsiteY293" fmla="*/ 166402 h 1019175"/>
                <a:gd name="connsiteX294" fmla="*/ 728948 w 2714625"/>
                <a:gd name="connsiteY294" fmla="*/ 179260 h 1019175"/>
                <a:gd name="connsiteX295" fmla="*/ 734949 w 2714625"/>
                <a:gd name="connsiteY295" fmla="*/ 187928 h 1019175"/>
                <a:gd name="connsiteX296" fmla="*/ 733996 w 2714625"/>
                <a:gd name="connsiteY296" fmla="*/ 194215 h 1019175"/>
                <a:gd name="connsiteX297" fmla="*/ 736854 w 2714625"/>
                <a:gd name="connsiteY297" fmla="*/ 195453 h 1019175"/>
                <a:gd name="connsiteX298" fmla="*/ 736283 w 2714625"/>
                <a:gd name="connsiteY298" fmla="*/ 198977 h 1019175"/>
                <a:gd name="connsiteX299" fmla="*/ 752761 w 2714625"/>
                <a:gd name="connsiteY299" fmla="*/ 206978 h 1019175"/>
                <a:gd name="connsiteX300" fmla="*/ 762000 w 2714625"/>
                <a:gd name="connsiteY300" fmla="*/ 202787 h 1019175"/>
                <a:gd name="connsiteX301" fmla="*/ 764572 w 2714625"/>
                <a:gd name="connsiteY301" fmla="*/ 198596 h 1019175"/>
                <a:gd name="connsiteX302" fmla="*/ 780097 w 2714625"/>
                <a:gd name="connsiteY302" fmla="*/ 195453 h 1019175"/>
                <a:gd name="connsiteX303" fmla="*/ 782574 w 2714625"/>
                <a:gd name="connsiteY303" fmla="*/ 184594 h 1019175"/>
                <a:gd name="connsiteX304" fmla="*/ 797338 w 2714625"/>
                <a:gd name="connsiteY304" fmla="*/ 158401 h 1019175"/>
                <a:gd name="connsiteX305" fmla="*/ 792194 w 2714625"/>
                <a:gd name="connsiteY305" fmla="*/ 154114 h 1019175"/>
                <a:gd name="connsiteX306" fmla="*/ 793528 w 2714625"/>
                <a:gd name="connsiteY306" fmla="*/ 148495 h 1019175"/>
                <a:gd name="connsiteX307" fmla="*/ 807148 w 2714625"/>
                <a:gd name="connsiteY307" fmla="*/ 128397 h 1019175"/>
                <a:gd name="connsiteX308" fmla="*/ 812483 w 2714625"/>
                <a:gd name="connsiteY308" fmla="*/ 125539 h 1019175"/>
                <a:gd name="connsiteX309" fmla="*/ 814578 w 2714625"/>
                <a:gd name="connsiteY309" fmla="*/ 128683 h 1019175"/>
                <a:gd name="connsiteX310" fmla="*/ 817054 w 2714625"/>
                <a:gd name="connsiteY310" fmla="*/ 126397 h 1019175"/>
                <a:gd name="connsiteX311" fmla="*/ 819245 w 2714625"/>
                <a:gd name="connsiteY311" fmla="*/ 128492 h 1019175"/>
                <a:gd name="connsiteX312" fmla="*/ 823246 w 2714625"/>
                <a:gd name="connsiteY312" fmla="*/ 124301 h 1019175"/>
                <a:gd name="connsiteX313" fmla="*/ 832104 w 2714625"/>
                <a:gd name="connsiteY313" fmla="*/ 123730 h 1019175"/>
                <a:gd name="connsiteX314" fmla="*/ 862679 w 2714625"/>
                <a:gd name="connsiteY314" fmla="*/ 101822 h 1019175"/>
                <a:gd name="connsiteX315" fmla="*/ 876014 w 2714625"/>
                <a:gd name="connsiteY315" fmla="*/ 85630 h 1019175"/>
                <a:gd name="connsiteX316" fmla="*/ 878872 w 2714625"/>
                <a:gd name="connsiteY316" fmla="*/ 73628 h 1019175"/>
                <a:gd name="connsiteX317" fmla="*/ 909828 w 2714625"/>
                <a:gd name="connsiteY317" fmla="*/ 76771 h 1019175"/>
                <a:gd name="connsiteX318" fmla="*/ 910400 w 2714625"/>
                <a:gd name="connsiteY318" fmla="*/ 69152 h 1019175"/>
                <a:gd name="connsiteX319" fmla="*/ 932974 w 2714625"/>
                <a:gd name="connsiteY319" fmla="*/ 67913 h 1019175"/>
                <a:gd name="connsiteX320" fmla="*/ 934021 w 2714625"/>
                <a:gd name="connsiteY320" fmla="*/ 61246 h 1019175"/>
                <a:gd name="connsiteX321" fmla="*/ 948500 w 2714625"/>
                <a:gd name="connsiteY321" fmla="*/ 68866 h 1019175"/>
                <a:gd name="connsiteX322" fmla="*/ 962882 w 2714625"/>
                <a:gd name="connsiteY322" fmla="*/ 69628 h 1019175"/>
                <a:gd name="connsiteX323" fmla="*/ 972788 w 2714625"/>
                <a:gd name="connsiteY323" fmla="*/ 78772 h 1019175"/>
                <a:gd name="connsiteX324" fmla="*/ 980408 w 2714625"/>
                <a:gd name="connsiteY324" fmla="*/ 80581 h 1019175"/>
                <a:gd name="connsiteX325" fmla="*/ 1004697 w 2714625"/>
                <a:gd name="connsiteY325" fmla="*/ 109633 h 1019175"/>
                <a:gd name="connsiteX326" fmla="*/ 1025461 w 2714625"/>
                <a:gd name="connsiteY326" fmla="*/ 110395 h 1019175"/>
                <a:gd name="connsiteX327" fmla="*/ 1035653 w 2714625"/>
                <a:gd name="connsiteY327" fmla="*/ 108299 h 1019175"/>
                <a:gd name="connsiteX328" fmla="*/ 1050036 w 2714625"/>
                <a:gd name="connsiteY328" fmla="*/ 119062 h 1019175"/>
                <a:gd name="connsiteX329" fmla="*/ 1053751 w 2714625"/>
                <a:gd name="connsiteY329" fmla="*/ 117634 h 1019175"/>
                <a:gd name="connsiteX330" fmla="*/ 1073277 w 2714625"/>
                <a:gd name="connsiteY330" fmla="*/ 123539 h 1019175"/>
                <a:gd name="connsiteX331" fmla="*/ 1083469 w 2714625"/>
                <a:gd name="connsiteY331" fmla="*/ 121063 h 1019175"/>
                <a:gd name="connsiteX332" fmla="*/ 1087184 w 2714625"/>
                <a:gd name="connsiteY332" fmla="*/ 122968 h 1019175"/>
                <a:gd name="connsiteX333" fmla="*/ 1092136 w 2714625"/>
                <a:gd name="connsiteY333" fmla="*/ 141637 h 1019175"/>
                <a:gd name="connsiteX334" fmla="*/ 1123664 w 2714625"/>
                <a:gd name="connsiteY334" fmla="*/ 142304 h 1019175"/>
                <a:gd name="connsiteX335" fmla="*/ 1141571 w 2714625"/>
                <a:gd name="connsiteY335" fmla="*/ 146018 h 1019175"/>
                <a:gd name="connsiteX336" fmla="*/ 1149191 w 2714625"/>
                <a:gd name="connsiteY336" fmla="*/ 143065 h 1019175"/>
                <a:gd name="connsiteX337" fmla="*/ 1166717 w 2714625"/>
                <a:gd name="connsiteY337" fmla="*/ 146399 h 1019175"/>
                <a:gd name="connsiteX338" fmla="*/ 1169765 w 2714625"/>
                <a:gd name="connsiteY338" fmla="*/ 128873 h 1019175"/>
                <a:gd name="connsiteX339" fmla="*/ 1177861 w 2714625"/>
                <a:gd name="connsiteY339" fmla="*/ 132493 h 1019175"/>
                <a:gd name="connsiteX340" fmla="*/ 1182338 w 2714625"/>
                <a:gd name="connsiteY340" fmla="*/ 141256 h 1019175"/>
                <a:gd name="connsiteX341" fmla="*/ 1188244 w 2714625"/>
                <a:gd name="connsiteY341" fmla="*/ 134969 h 1019175"/>
                <a:gd name="connsiteX342" fmla="*/ 1192340 w 2714625"/>
                <a:gd name="connsiteY342" fmla="*/ 141922 h 1019175"/>
                <a:gd name="connsiteX343" fmla="*/ 1198531 w 2714625"/>
                <a:gd name="connsiteY343" fmla="*/ 135922 h 1019175"/>
                <a:gd name="connsiteX344" fmla="*/ 1215200 w 2714625"/>
                <a:gd name="connsiteY344" fmla="*/ 137731 h 1019175"/>
                <a:gd name="connsiteX345" fmla="*/ 1233487 w 2714625"/>
                <a:gd name="connsiteY345" fmla="*/ 124968 h 1019175"/>
                <a:gd name="connsiteX346" fmla="*/ 1262634 w 2714625"/>
                <a:gd name="connsiteY346" fmla="*/ 113824 h 1019175"/>
                <a:gd name="connsiteX347" fmla="*/ 1262253 w 2714625"/>
                <a:gd name="connsiteY347" fmla="*/ 101822 h 1019175"/>
                <a:gd name="connsiteX348" fmla="*/ 1274159 w 2714625"/>
                <a:gd name="connsiteY348" fmla="*/ 104108 h 1019175"/>
                <a:gd name="connsiteX349" fmla="*/ 1312069 w 2714625"/>
                <a:gd name="connsiteY349" fmla="*/ 72866 h 1019175"/>
                <a:gd name="connsiteX350" fmla="*/ 1340453 w 2714625"/>
                <a:gd name="connsiteY350" fmla="*/ 38290 h 1019175"/>
                <a:gd name="connsiteX351" fmla="*/ 1341692 w 2714625"/>
                <a:gd name="connsiteY351" fmla="*/ 26670 h 1019175"/>
                <a:gd name="connsiteX352" fmla="*/ 1343311 w 2714625"/>
                <a:gd name="connsiteY352" fmla="*/ 26956 h 1019175"/>
                <a:gd name="connsiteX353" fmla="*/ 1379125 w 2714625"/>
                <a:gd name="connsiteY353" fmla="*/ 32671 h 1019175"/>
                <a:gd name="connsiteX354" fmla="*/ 1389317 w 2714625"/>
                <a:gd name="connsiteY354" fmla="*/ 27337 h 1019175"/>
                <a:gd name="connsiteX355" fmla="*/ 1396936 w 2714625"/>
                <a:gd name="connsiteY355" fmla="*/ 18097 h 1019175"/>
                <a:gd name="connsiteX356" fmla="*/ 1420463 w 2714625"/>
                <a:gd name="connsiteY356" fmla="*/ 18193 h 1019175"/>
                <a:gd name="connsiteX357" fmla="*/ 1423797 w 2714625"/>
                <a:gd name="connsiteY357" fmla="*/ 15716 h 1019175"/>
                <a:gd name="connsiteX358" fmla="*/ 1427893 w 2714625"/>
                <a:gd name="connsiteY358" fmla="*/ 27718 h 1019175"/>
                <a:gd name="connsiteX359" fmla="*/ 1432179 w 2714625"/>
                <a:gd name="connsiteY359" fmla="*/ 27146 h 1019175"/>
                <a:gd name="connsiteX360" fmla="*/ 1433893 w 2714625"/>
                <a:gd name="connsiteY360" fmla="*/ 30480 h 1019175"/>
                <a:gd name="connsiteX361" fmla="*/ 1435418 w 2714625"/>
                <a:gd name="connsiteY361" fmla="*/ 39338 h 1019175"/>
                <a:gd name="connsiteX362" fmla="*/ 1424273 w 2714625"/>
                <a:gd name="connsiteY362" fmla="*/ 37814 h 1019175"/>
                <a:gd name="connsiteX363" fmla="*/ 1409986 w 2714625"/>
                <a:gd name="connsiteY363" fmla="*/ 40767 h 1019175"/>
                <a:gd name="connsiteX364" fmla="*/ 1407985 w 2714625"/>
                <a:gd name="connsiteY364" fmla="*/ 43624 h 1019175"/>
                <a:gd name="connsiteX365" fmla="*/ 1400175 w 2714625"/>
                <a:gd name="connsiteY365" fmla="*/ 39243 h 1019175"/>
                <a:gd name="connsiteX366" fmla="*/ 1391888 w 2714625"/>
                <a:gd name="connsiteY366" fmla="*/ 48387 h 1019175"/>
                <a:gd name="connsiteX367" fmla="*/ 1389412 w 2714625"/>
                <a:gd name="connsiteY367" fmla="*/ 55912 h 1019175"/>
                <a:gd name="connsiteX368" fmla="*/ 1384840 w 2714625"/>
                <a:gd name="connsiteY368" fmla="*/ 57340 h 1019175"/>
                <a:gd name="connsiteX369" fmla="*/ 1379220 w 2714625"/>
                <a:gd name="connsiteY369" fmla="*/ 64484 h 1019175"/>
                <a:gd name="connsiteX370" fmla="*/ 1390555 w 2714625"/>
                <a:gd name="connsiteY370" fmla="*/ 66199 h 1019175"/>
                <a:gd name="connsiteX371" fmla="*/ 1394746 w 2714625"/>
                <a:gd name="connsiteY371" fmla="*/ 64484 h 1019175"/>
                <a:gd name="connsiteX372" fmla="*/ 1421320 w 2714625"/>
                <a:gd name="connsiteY372" fmla="*/ 68961 h 1019175"/>
                <a:gd name="connsiteX373" fmla="*/ 1448371 w 2714625"/>
                <a:gd name="connsiteY373" fmla="*/ 66008 h 1019175"/>
                <a:gd name="connsiteX374" fmla="*/ 1454849 w 2714625"/>
                <a:gd name="connsiteY374" fmla="*/ 67532 h 1019175"/>
                <a:gd name="connsiteX375" fmla="*/ 1460659 w 2714625"/>
                <a:gd name="connsiteY375" fmla="*/ 61055 h 1019175"/>
                <a:gd name="connsiteX376" fmla="*/ 1468279 w 2714625"/>
                <a:gd name="connsiteY376" fmla="*/ 62960 h 1019175"/>
                <a:gd name="connsiteX377" fmla="*/ 1467517 w 2714625"/>
                <a:gd name="connsiteY377" fmla="*/ 55626 h 1019175"/>
                <a:gd name="connsiteX378" fmla="*/ 1471993 w 2714625"/>
                <a:gd name="connsiteY378" fmla="*/ 49339 h 1019175"/>
                <a:gd name="connsiteX379" fmla="*/ 1488662 w 2714625"/>
                <a:gd name="connsiteY379" fmla="*/ 44767 h 1019175"/>
                <a:gd name="connsiteX380" fmla="*/ 1499997 w 2714625"/>
                <a:gd name="connsiteY380" fmla="*/ 45339 h 1019175"/>
                <a:gd name="connsiteX381" fmla="*/ 1510665 w 2714625"/>
                <a:gd name="connsiteY381" fmla="*/ 35338 h 1019175"/>
                <a:gd name="connsiteX382" fmla="*/ 1513237 w 2714625"/>
                <a:gd name="connsiteY382" fmla="*/ 34862 h 1019175"/>
                <a:gd name="connsiteX383" fmla="*/ 1517237 w 2714625"/>
                <a:gd name="connsiteY383" fmla="*/ 39719 h 1019175"/>
                <a:gd name="connsiteX384" fmla="*/ 1521619 w 2714625"/>
                <a:gd name="connsiteY384" fmla="*/ 36100 h 1019175"/>
                <a:gd name="connsiteX385" fmla="*/ 1523048 w 2714625"/>
                <a:gd name="connsiteY385" fmla="*/ 42862 h 1019175"/>
                <a:gd name="connsiteX386" fmla="*/ 1527715 w 2714625"/>
                <a:gd name="connsiteY386" fmla="*/ 43624 h 1019175"/>
                <a:gd name="connsiteX387" fmla="*/ 1525334 w 2714625"/>
                <a:gd name="connsiteY387" fmla="*/ 46577 h 1019175"/>
                <a:gd name="connsiteX388" fmla="*/ 1528191 w 2714625"/>
                <a:gd name="connsiteY388" fmla="*/ 46768 h 1019175"/>
                <a:gd name="connsiteX389" fmla="*/ 1530382 w 2714625"/>
                <a:gd name="connsiteY389" fmla="*/ 43243 h 1019175"/>
                <a:gd name="connsiteX390" fmla="*/ 1540097 w 2714625"/>
                <a:gd name="connsiteY390" fmla="*/ 50578 h 1019175"/>
                <a:gd name="connsiteX391" fmla="*/ 1540764 w 2714625"/>
                <a:gd name="connsiteY391" fmla="*/ 47530 h 1019175"/>
                <a:gd name="connsiteX392" fmla="*/ 1527239 w 2714625"/>
                <a:gd name="connsiteY392" fmla="*/ 36195 h 1019175"/>
                <a:gd name="connsiteX393" fmla="*/ 1526095 w 2714625"/>
                <a:gd name="connsiteY393" fmla="*/ 29527 h 1019175"/>
                <a:gd name="connsiteX394" fmla="*/ 1528096 w 2714625"/>
                <a:gd name="connsiteY394" fmla="*/ 26194 h 1019175"/>
                <a:gd name="connsiteX395" fmla="*/ 1537335 w 2714625"/>
                <a:gd name="connsiteY395" fmla="*/ 23622 h 1019175"/>
                <a:gd name="connsiteX396" fmla="*/ 1536859 w 2714625"/>
                <a:gd name="connsiteY396" fmla="*/ 18097 h 1019175"/>
                <a:gd name="connsiteX397" fmla="*/ 1541621 w 2714625"/>
                <a:gd name="connsiteY397" fmla="*/ 13335 h 1019175"/>
                <a:gd name="connsiteX398" fmla="*/ 1549336 w 2714625"/>
                <a:gd name="connsiteY398" fmla="*/ 11811 h 1019175"/>
                <a:gd name="connsiteX399" fmla="*/ 1554861 w 2714625"/>
                <a:gd name="connsiteY399" fmla="*/ 20193 h 1019175"/>
                <a:gd name="connsiteX400" fmla="*/ 1557242 w 2714625"/>
                <a:gd name="connsiteY400" fmla="*/ 18002 h 1019175"/>
                <a:gd name="connsiteX401" fmla="*/ 1558576 w 2714625"/>
                <a:gd name="connsiteY401" fmla="*/ 20002 h 1019175"/>
                <a:gd name="connsiteX402" fmla="*/ 1567243 w 2714625"/>
                <a:gd name="connsiteY402" fmla="*/ 12478 h 1019175"/>
                <a:gd name="connsiteX403" fmla="*/ 1567529 w 2714625"/>
                <a:gd name="connsiteY403" fmla="*/ 9525 h 1019175"/>
                <a:gd name="connsiteX404" fmla="*/ 1595723 w 2714625"/>
                <a:gd name="connsiteY404" fmla="*/ 13335 h 1019175"/>
                <a:gd name="connsiteX405" fmla="*/ 1615154 w 2714625"/>
                <a:gd name="connsiteY405" fmla="*/ 23812 h 1019175"/>
                <a:gd name="connsiteX406" fmla="*/ 1614202 w 2714625"/>
                <a:gd name="connsiteY406" fmla="*/ 25813 h 1019175"/>
                <a:gd name="connsiteX407" fmla="*/ 1622298 w 2714625"/>
                <a:gd name="connsiteY407" fmla="*/ 28956 h 1019175"/>
                <a:gd name="connsiteX408" fmla="*/ 1623536 w 2714625"/>
                <a:gd name="connsiteY408" fmla="*/ 26765 h 1019175"/>
                <a:gd name="connsiteX409" fmla="*/ 1623632 w 2714625"/>
                <a:gd name="connsiteY409" fmla="*/ 29051 h 1019175"/>
                <a:gd name="connsiteX410" fmla="*/ 1632680 w 2714625"/>
                <a:gd name="connsiteY410" fmla="*/ 31242 h 1019175"/>
                <a:gd name="connsiteX411" fmla="*/ 1632966 w 2714625"/>
                <a:gd name="connsiteY411" fmla="*/ 35052 h 1019175"/>
                <a:gd name="connsiteX412" fmla="*/ 1637919 w 2714625"/>
                <a:gd name="connsiteY412" fmla="*/ 33814 h 1019175"/>
                <a:gd name="connsiteX413" fmla="*/ 1645634 w 2714625"/>
                <a:gd name="connsiteY413" fmla="*/ 39433 h 1019175"/>
                <a:gd name="connsiteX414" fmla="*/ 1652111 w 2714625"/>
                <a:gd name="connsiteY414" fmla="*/ 40481 h 1019175"/>
                <a:gd name="connsiteX415" fmla="*/ 1664208 w 2714625"/>
                <a:gd name="connsiteY415" fmla="*/ 48958 h 1019175"/>
                <a:gd name="connsiteX416" fmla="*/ 1662112 w 2714625"/>
                <a:gd name="connsiteY416" fmla="*/ 53245 h 1019175"/>
                <a:gd name="connsiteX417" fmla="*/ 1664779 w 2714625"/>
                <a:gd name="connsiteY417" fmla="*/ 54769 h 1019175"/>
                <a:gd name="connsiteX418" fmla="*/ 1671828 w 2714625"/>
                <a:gd name="connsiteY418" fmla="*/ 50101 h 1019175"/>
                <a:gd name="connsiteX419" fmla="*/ 1682020 w 2714625"/>
                <a:gd name="connsiteY419" fmla="*/ 50863 h 1019175"/>
                <a:gd name="connsiteX420" fmla="*/ 1684401 w 2714625"/>
                <a:gd name="connsiteY420" fmla="*/ 51721 h 1019175"/>
                <a:gd name="connsiteX421" fmla="*/ 1682020 w 2714625"/>
                <a:gd name="connsiteY421" fmla="*/ 61246 h 1019175"/>
                <a:gd name="connsiteX422" fmla="*/ 1707261 w 2714625"/>
                <a:gd name="connsiteY422" fmla="*/ 65722 h 1019175"/>
                <a:gd name="connsiteX423" fmla="*/ 1714691 w 2714625"/>
                <a:gd name="connsiteY423" fmla="*/ 71056 h 1019175"/>
                <a:gd name="connsiteX424" fmla="*/ 1720025 w 2714625"/>
                <a:gd name="connsiteY424" fmla="*/ 65818 h 1019175"/>
                <a:gd name="connsiteX425" fmla="*/ 1722596 w 2714625"/>
                <a:gd name="connsiteY425" fmla="*/ 67151 h 1019175"/>
                <a:gd name="connsiteX426" fmla="*/ 1725359 w 2714625"/>
                <a:gd name="connsiteY426" fmla="*/ 72199 h 1019175"/>
                <a:gd name="connsiteX427" fmla="*/ 1724311 w 2714625"/>
                <a:gd name="connsiteY427" fmla="*/ 77629 h 1019175"/>
                <a:gd name="connsiteX428" fmla="*/ 1717929 w 2714625"/>
                <a:gd name="connsiteY428" fmla="*/ 83629 h 1019175"/>
                <a:gd name="connsiteX429" fmla="*/ 1720120 w 2714625"/>
                <a:gd name="connsiteY429" fmla="*/ 86392 h 1019175"/>
                <a:gd name="connsiteX430" fmla="*/ 1731550 w 2714625"/>
                <a:gd name="connsiteY430" fmla="*/ 76486 h 1019175"/>
                <a:gd name="connsiteX431" fmla="*/ 1737741 w 2714625"/>
                <a:gd name="connsiteY431" fmla="*/ 79915 h 1019175"/>
                <a:gd name="connsiteX432" fmla="*/ 1744599 w 2714625"/>
                <a:gd name="connsiteY432" fmla="*/ 76962 h 1019175"/>
                <a:gd name="connsiteX433" fmla="*/ 1745551 w 2714625"/>
                <a:gd name="connsiteY433" fmla="*/ 74009 h 1019175"/>
                <a:gd name="connsiteX434" fmla="*/ 1749076 w 2714625"/>
                <a:gd name="connsiteY434" fmla="*/ 75152 h 1019175"/>
                <a:gd name="connsiteX435" fmla="*/ 1752791 w 2714625"/>
                <a:gd name="connsiteY435" fmla="*/ 92107 h 1019175"/>
                <a:gd name="connsiteX436" fmla="*/ 1747076 w 2714625"/>
                <a:gd name="connsiteY436" fmla="*/ 98965 h 1019175"/>
                <a:gd name="connsiteX437" fmla="*/ 1748314 w 2714625"/>
                <a:gd name="connsiteY437" fmla="*/ 100870 h 1019175"/>
                <a:gd name="connsiteX438" fmla="*/ 1761839 w 2714625"/>
                <a:gd name="connsiteY438" fmla="*/ 97536 h 1019175"/>
                <a:gd name="connsiteX439" fmla="*/ 1763173 w 2714625"/>
                <a:gd name="connsiteY439" fmla="*/ 114586 h 1019175"/>
                <a:gd name="connsiteX440" fmla="*/ 1772412 w 2714625"/>
                <a:gd name="connsiteY440" fmla="*/ 105156 h 1019175"/>
                <a:gd name="connsiteX441" fmla="*/ 1788890 w 2714625"/>
                <a:gd name="connsiteY441" fmla="*/ 111633 h 1019175"/>
                <a:gd name="connsiteX442" fmla="*/ 1788033 w 2714625"/>
                <a:gd name="connsiteY442" fmla="*/ 119443 h 1019175"/>
                <a:gd name="connsiteX443" fmla="*/ 1808702 w 2714625"/>
                <a:gd name="connsiteY443" fmla="*/ 113919 h 1019175"/>
                <a:gd name="connsiteX444" fmla="*/ 1818037 w 2714625"/>
                <a:gd name="connsiteY444" fmla="*/ 116014 h 1019175"/>
                <a:gd name="connsiteX445" fmla="*/ 1821180 w 2714625"/>
                <a:gd name="connsiteY445" fmla="*/ 123920 h 1019175"/>
                <a:gd name="connsiteX446" fmla="*/ 1833943 w 2714625"/>
                <a:gd name="connsiteY446" fmla="*/ 117348 h 1019175"/>
                <a:gd name="connsiteX447" fmla="*/ 1843564 w 2714625"/>
                <a:gd name="connsiteY447" fmla="*/ 118777 h 1019175"/>
                <a:gd name="connsiteX448" fmla="*/ 1846612 w 2714625"/>
                <a:gd name="connsiteY448" fmla="*/ 114967 h 1019175"/>
                <a:gd name="connsiteX449" fmla="*/ 1871662 w 2714625"/>
                <a:gd name="connsiteY449" fmla="*/ 108966 h 1019175"/>
                <a:gd name="connsiteX450" fmla="*/ 1871186 w 2714625"/>
                <a:gd name="connsiteY450" fmla="*/ 102584 h 1019175"/>
                <a:gd name="connsiteX451" fmla="*/ 1873472 w 2714625"/>
                <a:gd name="connsiteY451" fmla="*/ 102394 h 1019175"/>
                <a:gd name="connsiteX452" fmla="*/ 1903285 w 2714625"/>
                <a:gd name="connsiteY452" fmla="*/ 103441 h 1019175"/>
                <a:gd name="connsiteX453" fmla="*/ 1903571 w 2714625"/>
                <a:gd name="connsiteY453" fmla="*/ 116205 h 1019175"/>
                <a:gd name="connsiteX454" fmla="*/ 1925288 w 2714625"/>
                <a:gd name="connsiteY454" fmla="*/ 116110 h 1019175"/>
                <a:gd name="connsiteX455" fmla="*/ 1927384 w 2714625"/>
                <a:gd name="connsiteY455" fmla="*/ 115443 h 1019175"/>
                <a:gd name="connsiteX456" fmla="*/ 1929575 w 2714625"/>
                <a:gd name="connsiteY456" fmla="*/ 103060 h 1019175"/>
                <a:gd name="connsiteX457" fmla="*/ 1936337 w 2714625"/>
                <a:gd name="connsiteY457" fmla="*/ 104775 h 1019175"/>
                <a:gd name="connsiteX458" fmla="*/ 1939766 w 2714625"/>
                <a:gd name="connsiteY458" fmla="*/ 93726 h 1019175"/>
                <a:gd name="connsiteX459" fmla="*/ 1953387 w 2714625"/>
                <a:gd name="connsiteY459" fmla="*/ 102108 h 1019175"/>
                <a:gd name="connsiteX460" fmla="*/ 1954816 w 2714625"/>
                <a:gd name="connsiteY460" fmla="*/ 96679 h 1019175"/>
                <a:gd name="connsiteX461" fmla="*/ 1969294 w 2714625"/>
                <a:gd name="connsiteY461" fmla="*/ 97822 h 1019175"/>
                <a:gd name="connsiteX462" fmla="*/ 1968722 w 2714625"/>
                <a:gd name="connsiteY462" fmla="*/ 94107 h 1019175"/>
                <a:gd name="connsiteX463" fmla="*/ 1975485 w 2714625"/>
                <a:gd name="connsiteY463" fmla="*/ 92869 h 1019175"/>
                <a:gd name="connsiteX464" fmla="*/ 1973485 w 2714625"/>
                <a:gd name="connsiteY464" fmla="*/ 75438 h 1019175"/>
                <a:gd name="connsiteX465" fmla="*/ 2011680 w 2714625"/>
                <a:gd name="connsiteY465" fmla="*/ 67913 h 1019175"/>
                <a:gd name="connsiteX466" fmla="*/ 2020348 w 2714625"/>
                <a:gd name="connsiteY466" fmla="*/ 75057 h 1019175"/>
                <a:gd name="connsiteX467" fmla="*/ 2024825 w 2714625"/>
                <a:gd name="connsiteY467" fmla="*/ 85535 h 1019175"/>
                <a:gd name="connsiteX468" fmla="*/ 2032730 w 2714625"/>
                <a:gd name="connsiteY468" fmla="*/ 88392 h 1019175"/>
                <a:gd name="connsiteX469" fmla="*/ 2030349 w 2714625"/>
                <a:gd name="connsiteY469" fmla="*/ 101537 h 1019175"/>
                <a:gd name="connsiteX470" fmla="*/ 2049780 w 2714625"/>
                <a:gd name="connsiteY470" fmla="*/ 102679 h 1019175"/>
                <a:gd name="connsiteX471" fmla="*/ 2078831 w 2714625"/>
                <a:gd name="connsiteY471" fmla="*/ 99822 h 1019175"/>
                <a:gd name="connsiteX472" fmla="*/ 2074735 w 2714625"/>
                <a:gd name="connsiteY472" fmla="*/ 132588 h 1019175"/>
                <a:gd name="connsiteX473" fmla="*/ 2069687 w 2714625"/>
                <a:gd name="connsiteY473" fmla="*/ 136588 h 1019175"/>
                <a:gd name="connsiteX474" fmla="*/ 2081498 w 2714625"/>
                <a:gd name="connsiteY474" fmla="*/ 144304 h 1019175"/>
                <a:gd name="connsiteX475" fmla="*/ 2091404 w 2714625"/>
                <a:gd name="connsiteY475" fmla="*/ 120396 h 1019175"/>
                <a:gd name="connsiteX476" fmla="*/ 2149983 w 2714625"/>
                <a:gd name="connsiteY476" fmla="*/ 117634 h 1019175"/>
                <a:gd name="connsiteX477" fmla="*/ 2152269 w 2714625"/>
                <a:gd name="connsiteY477" fmla="*/ 100203 h 1019175"/>
                <a:gd name="connsiteX478" fmla="*/ 2176844 w 2714625"/>
                <a:gd name="connsiteY478" fmla="*/ 111538 h 1019175"/>
                <a:gd name="connsiteX479" fmla="*/ 2230469 w 2714625"/>
                <a:gd name="connsiteY479" fmla="*/ 92012 h 1019175"/>
                <a:gd name="connsiteX480" fmla="*/ 2236756 w 2714625"/>
                <a:gd name="connsiteY480" fmla="*/ 90583 h 1019175"/>
                <a:gd name="connsiteX481" fmla="*/ 2237994 w 2714625"/>
                <a:gd name="connsiteY481" fmla="*/ 93440 h 1019175"/>
                <a:gd name="connsiteX482" fmla="*/ 2246567 w 2714625"/>
                <a:gd name="connsiteY482" fmla="*/ 90392 h 1019175"/>
                <a:gd name="connsiteX483" fmla="*/ 2269236 w 2714625"/>
                <a:gd name="connsiteY483" fmla="*/ 79248 h 1019175"/>
                <a:gd name="connsiteX484" fmla="*/ 2276189 w 2714625"/>
                <a:gd name="connsiteY484" fmla="*/ 72485 h 1019175"/>
                <a:gd name="connsiteX485" fmla="*/ 2298954 w 2714625"/>
                <a:gd name="connsiteY485" fmla="*/ 116110 h 1019175"/>
                <a:gd name="connsiteX486" fmla="*/ 2305336 w 2714625"/>
                <a:gd name="connsiteY486" fmla="*/ 158210 h 1019175"/>
                <a:gd name="connsiteX487" fmla="*/ 2314766 w 2714625"/>
                <a:gd name="connsiteY487" fmla="*/ 161068 h 1019175"/>
                <a:gd name="connsiteX488" fmla="*/ 2331053 w 2714625"/>
                <a:gd name="connsiteY488" fmla="*/ 148495 h 1019175"/>
                <a:gd name="connsiteX489" fmla="*/ 2338007 w 2714625"/>
                <a:gd name="connsiteY489" fmla="*/ 161925 h 1019175"/>
                <a:gd name="connsiteX490" fmla="*/ 2337149 w 2714625"/>
                <a:gd name="connsiteY490" fmla="*/ 168307 h 1019175"/>
                <a:gd name="connsiteX491" fmla="*/ 2351627 w 2714625"/>
                <a:gd name="connsiteY491" fmla="*/ 182023 h 1019175"/>
                <a:gd name="connsiteX492" fmla="*/ 2358485 w 2714625"/>
                <a:gd name="connsiteY492" fmla="*/ 166402 h 1019175"/>
                <a:gd name="connsiteX493" fmla="*/ 2359057 w 2714625"/>
                <a:gd name="connsiteY493" fmla="*/ 168307 h 1019175"/>
                <a:gd name="connsiteX494" fmla="*/ 2376297 w 2714625"/>
                <a:gd name="connsiteY494" fmla="*/ 157639 h 1019175"/>
                <a:gd name="connsiteX495" fmla="*/ 2382965 w 2714625"/>
                <a:gd name="connsiteY495" fmla="*/ 182213 h 1019175"/>
                <a:gd name="connsiteX496" fmla="*/ 2389156 w 2714625"/>
                <a:gd name="connsiteY496" fmla="*/ 190405 h 1019175"/>
                <a:gd name="connsiteX497" fmla="*/ 2389918 w 2714625"/>
                <a:gd name="connsiteY497" fmla="*/ 186214 h 1019175"/>
                <a:gd name="connsiteX498" fmla="*/ 2399919 w 2714625"/>
                <a:gd name="connsiteY498" fmla="*/ 187357 h 1019175"/>
                <a:gd name="connsiteX499" fmla="*/ 2398776 w 2714625"/>
                <a:gd name="connsiteY499" fmla="*/ 176879 h 1019175"/>
                <a:gd name="connsiteX500" fmla="*/ 2408396 w 2714625"/>
                <a:gd name="connsiteY500" fmla="*/ 166211 h 1019175"/>
                <a:gd name="connsiteX501" fmla="*/ 2412397 w 2714625"/>
                <a:gd name="connsiteY501" fmla="*/ 177451 h 1019175"/>
                <a:gd name="connsiteX502" fmla="*/ 2418588 w 2714625"/>
                <a:gd name="connsiteY502" fmla="*/ 177927 h 1019175"/>
                <a:gd name="connsiteX503" fmla="*/ 2420017 w 2714625"/>
                <a:gd name="connsiteY503" fmla="*/ 173831 h 1019175"/>
                <a:gd name="connsiteX504" fmla="*/ 2434019 w 2714625"/>
                <a:gd name="connsiteY504" fmla="*/ 176022 h 1019175"/>
                <a:gd name="connsiteX505" fmla="*/ 2438876 w 2714625"/>
                <a:gd name="connsiteY505" fmla="*/ 169069 h 1019175"/>
                <a:gd name="connsiteX506" fmla="*/ 2460403 w 2714625"/>
                <a:gd name="connsiteY506" fmla="*/ 177927 h 1019175"/>
                <a:gd name="connsiteX507" fmla="*/ 2475928 w 2714625"/>
                <a:gd name="connsiteY507" fmla="*/ 180594 h 1019175"/>
                <a:gd name="connsiteX508" fmla="*/ 2477929 w 2714625"/>
                <a:gd name="connsiteY508" fmla="*/ 192310 h 1019175"/>
                <a:gd name="connsiteX509" fmla="*/ 2486025 w 2714625"/>
                <a:gd name="connsiteY509" fmla="*/ 192595 h 1019175"/>
                <a:gd name="connsiteX510" fmla="*/ 2488883 w 2714625"/>
                <a:gd name="connsiteY510" fmla="*/ 209740 h 1019175"/>
                <a:gd name="connsiteX511" fmla="*/ 2482882 w 2714625"/>
                <a:gd name="connsiteY511" fmla="*/ 228505 h 1019175"/>
                <a:gd name="connsiteX512" fmla="*/ 2471261 w 2714625"/>
                <a:gd name="connsiteY512" fmla="*/ 230219 h 1019175"/>
                <a:gd name="connsiteX513" fmla="*/ 2468785 w 2714625"/>
                <a:gd name="connsiteY513" fmla="*/ 239173 h 1019175"/>
                <a:gd name="connsiteX514" fmla="*/ 2471642 w 2714625"/>
                <a:gd name="connsiteY514" fmla="*/ 246221 h 1019175"/>
                <a:gd name="connsiteX515" fmla="*/ 2468023 w 2714625"/>
                <a:gd name="connsiteY515" fmla="*/ 251746 h 1019175"/>
                <a:gd name="connsiteX516" fmla="*/ 2473261 w 2714625"/>
                <a:gd name="connsiteY516" fmla="*/ 259556 h 1019175"/>
                <a:gd name="connsiteX517" fmla="*/ 2477357 w 2714625"/>
                <a:gd name="connsiteY517" fmla="*/ 260318 h 1019175"/>
                <a:gd name="connsiteX518" fmla="*/ 2473643 w 2714625"/>
                <a:gd name="connsiteY518" fmla="*/ 280987 h 1019175"/>
                <a:gd name="connsiteX519" fmla="*/ 2475071 w 2714625"/>
                <a:gd name="connsiteY519" fmla="*/ 285179 h 1019175"/>
                <a:gd name="connsiteX520" fmla="*/ 2479262 w 2714625"/>
                <a:gd name="connsiteY520" fmla="*/ 285655 h 1019175"/>
                <a:gd name="connsiteX521" fmla="*/ 2481739 w 2714625"/>
                <a:gd name="connsiteY521" fmla="*/ 292227 h 1019175"/>
                <a:gd name="connsiteX522" fmla="*/ 2478500 w 2714625"/>
                <a:gd name="connsiteY522" fmla="*/ 309562 h 1019175"/>
                <a:gd name="connsiteX523" fmla="*/ 2483644 w 2714625"/>
                <a:gd name="connsiteY523" fmla="*/ 309467 h 1019175"/>
                <a:gd name="connsiteX524" fmla="*/ 2490787 w 2714625"/>
                <a:gd name="connsiteY524" fmla="*/ 330137 h 1019175"/>
                <a:gd name="connsiteX525" fmla="*/ 2501836 w 2714625"/>
                <a:gd name="connsiteY525" fmla="*/ 329755 h 1019175"/>
                <a:gd name="connsiteX526" fmla="*/ 2498027 w 2714625"/>
                <a:gd name="connsiteY526" fmla="*/ 342614 h 1019175"/>
                <a:gd name="connsiteX527" fmla="*/ 2500979 w 2714625"/>
                <a:gd name="connsiteY527" fmla="*/ 345758 h 1019175"/>
                <a:gd name="connsiteX528" fmla="*/ 2498027 w 2714625"/>
                <a:gd name="connsiteY528" fmla="*/ 349567 h 1019175"/>
                <a:gd name="connsiteX529" fmla="*/ 2516981 w 2714625"/>
                <a:gd name="connsiteY529" fmla="*/ 360807 h 1019175"/>
                <a:gd name="connsiteX530" fmla="*/ 2513838 w 2714625"/>
                <a:gd name="connsiteY530" fmla="*/ 366332 h 1019175"/>
                <a:gd name="connsiteX531" fmla="*/ 2522792 w 2714625"/>
                <a:gd name="connsiteY531" fmla="*/ 369379 h 1019175"/>
                <a:gd name="connsiteX532" fmla="*/ 2530411 w 2714625"/>
                <a:gd name="connsiteY532" fmla="*/ 364141 h 1019175"/>
                <a:gd name="connsiteX533" fmla="*/ 2532793 w 2714625"/>
                <a:gd name="connsiteY533" fmla="*/ 357950 h 1019175"/>
                <a:gd name="connsiteX534" fmla="*/ 2564606 w 2714625"/>
                <a:gd name="connsiteY534" fmla="*/ 358521 h 1019175"/>
                <a:gd name="connsiteX535" fmla="*/ 2578036 w 2714625"/>
                <a:gd name="connsiteY535" fmla="*/ 356045 h 1019175"/>
                <a:gd name="connsiteX536" fmla="*/ 2577656 w 2714625"/>
                <a:gd name="connsiteY536" fmla="*/ 368617 h 1019175"/>
                <a:gd name="connsiteX537" fmla="*/ 2571464 w 2714625"/>
                <a:gd name="connsiteY537" fmla="*/ 384143 h 1019175"/>
                <a:gd name="connsiteX538" fmla="*/ 2554891 w 2714625"/>
                <a:gd name="connsiteY538" fmla="*/ 385096 h 1019175"/>
                <a:gd name="connsiteX539" fmla="*/ 2550700 w 2714625"/>
                <a:gd name="connsiteY539" fmla="*/ 402908 h 1019175"/>
                <a:gd name="connsiteX540" fmla="*/ 2565464 w 2714625"/>
                <a:gd name="connsiteY540" fmla="*/ 410623 h 1019175"/>
                <a:gd name="connsiteX541" fmla="*/ 2580608 w 2714625"/>
                <a:gd name="connsiteY541" fmla="*/ 424148 h 1019175"/>
                <a:gd name="connsiteX542" fmla="*/ 2572607 w 2714625"/>
                <a:gd name="connsiteY542" fmla="*/ 427196 h 1019175"/>
                <a:gd name="connsiteX543" fmla="*/ 2582704 w 2714625"/>
                <a:gd name="connsiteY543" fmla="*/ 439483 h 1019175"/>
                <a:gd name="connsiteX544" fmla="*/ 2596515 w 2714625"/>
                <a:gd name="connsiteY544" fmla="*/ 445675 h 1019175"/>
                <a:gd name="connsiteX545" fmla="*/ 2594896 w 2714625"/>
                <a:gd name="connsiteY545" fmla="*/ 451485 h 1019175"/>
                <a:gd name="connsiteX546" fmla="*/ 2602802 w 2714625"/>
                <a:gd name="connsiteY546" fmla="*/ 458153 h 1019175"/>
                <a:gd name="connsiteX547" fmla="*/ 2622709 w 2714625"/>
                <a:gd name="connsiteY547" fmla="*/ 462343 h 1019175"/>
                <a:gd name="connsiteX548" fmla="*/ 2631853 w 2714625"/>
                <a:gd name="connsiteY548" fmla="*/ 469678 h 1019175"/>
                <a:gd name="connsiteX549" fmla="*/ 2629662 w 2714625"/>
                <a:gd name="connsiteY549" fmla="*/ 486251 h 1019175"/>
                <a:gd name="connsiteX550" fmla="*/ 2640806 w 2714625"/>
                <a:gd name="connsiteY550" fmla="*/ 477298 h 1019175"/>
                <a:gd name="connsiteX551" fmla="*/ 2644807 w 2714625"/>
                <a:gd name="connsiteY551" fmla="*/ 481012 h 1019175"/>
                <a:gd name="connsiteX552" fmla="*/ 2642330 w 2714625"/>
                <a:gd name="connsiteY552" fmla="*/ 482917 h 1019175"/>
                <a:gd name="connsiteX553" fmla="*/ 2685098 w 2714625"/>
                <a:gd name="connsiteY553" fmla="*/ 515969 h 1019175"/>
                <a:gd name="connsiteX554" fmla="*/ 2710529 w 2714625"/>
                <a:gd name="connsiteY554" fmla="*/ 543401 h 1019175"/>
                <a:gd name="connsiteX555" fmla="*/ 2712339 w 2714625"/>
                <a:gd name="connsiteY555" fmla="*/ 555022 h 1019175"/>
                <a:gd name="connsiteX556" fmla="*/ 2702909 w 2714625"/>
                <a:gd name="connsiteY556" fmla="*/ 544449 h 1019175"/>
                <a:gd name="connsiteX557" fmla="*/ 2707767 w 2714625"/>
                <a:gd name="connsiteY557" fmla="*/ 559117 h 1019175"/>
                <a:gd name="connsiteX558" fmla="*/ 2692622 w 2714625"/>
                <a:gd name="connsiteY558" fmla="*/ 588359 h 1019175"/>
                <a:gd name="connsiteX559" fmla="*/ 2677287 w 2714625"/>
                <a:gd name="connsiteY559" fmla="*/ 579120 h 1019175"/>
                <a:gd name="connsiteX560" fmla="*/ 2670143 w 2714625"/>
                <a:gd name="connsiteY560" fmla="*/ 564166 h 1019175"/>
                <a:gd name="connsiteX561" fmla="*/ 2655951 w 2714625"/>
                <a:gd name="connsiteY561" fmla="*/ 597789 h 1019175"/>
                <a:gd name="connsiteX562" fmla="*/ 2656142 w 2714625"/>
                <a:gd name="connsiteY562" fmla="*/ 613124 h 1019175"/>
                <a:gd name="connsiteX563" fmla="*/ 2651760 w 2714625"/>
                <a:gd name="connsiteY563" fmla="*/ 620173 h 1019175"/>
                <a:gd name="connsiteX564" fmla="*/ 2656046 w 2714625"/>
                <a:gd name="connsiteY564" fmla="*/ 628555 h 1019175"/>
                <a:gd name="connsiteX565" fmla="*/ 2649093 w 2714625"/>
                <a:gd name="connsiteY565" fmla="*/ 622363 h 1019175"/>
                <a:gd name="connsiteX566" fmla="*/ 2660999 w 2714625"/>
                <a:gd name="connsiteY566" fmla="*/ 636937 h 1019175"/>
                <a:gd name="connsiteX567" fmla="*/ 2636520 w 2714625"/>
                <a:gd name="connsiteY567" fmla="*/ 664559 h 1019175"/>
                <a:gd name="connsiteX568" fmla="*/ 2622233 w 2714625"/>
                <a:gd name="connsiteY568" fmla="*/ 655511 h 1019175"/>
                <a:gd name="connsiteX569" fmla="*/ 2610326 w 2714625"/>
                <a:gd name="connsiteY569" fmla="*/ 675894 h 1019175"/>
                <a:gd name="connsiteX570" fmla="*/ 2622614 w 2714625"/>
                <a:gd name="connsiteY570" fmla="*/ 683609 h 1019175"/>
                <a:gd name="connsiteX571" fmla="*/ 2616136 w 2714625"/>
                <a:gd name="connsiteY571" fmla="*/ 697801 h 1019175"/>
                <a:gd name="connsiteX572" fmla="*/ 2618327 w 2714625"/>
                <a:gd name="connsiteY572" fmla="*/ 699040 h 1019175"/>
                <a:gd name="connsiteX573" fmla="*/ 2610993 w 2714625"/>
                <a:gd name="connsiteY573" fmla="*/ 711708 h 1019175"/>
                <a:gd name="connsiteX574" fmla="*/ 2608136 w 2714625"/>
                <a:gd name="connsiteY574" fmla="*/ 709993 h 1019175"/>
                <a:gd name="connsiteX575" fmla="*/ 2599277 w 2714625"/>
                <a:gd name="connsiteY575" fmla="*/ 724948 h 1019175"/>
                <a:gd name="connsiteX576" fmla="*/ 2602325 w 2714625"/>
                <a:gd name="connsiteY576" fmla="*/ 726758 h 1019175"/>
                <a:gd name="connsiteX577" fmla="*/ 2593848 w 2714625"/>
                <a:gd name="connsiteY577" fmla="*/ 739616 h 1019175"/>
                <a:gd name="connsiteX578" fmla="*/ 2587276 w 2714625"/>
                <a:gd name="connsiteY578" fmla="*/ 737330 h 1019175"/>
                <a:gd name="connsiteX579" fmla="*/ 2588324 w 2714625"/>
                <a:gd name="connsiteY579" fmla="*/ 733996 h 1019175"/>
                <a:gd name="connsiteX580" fmla="*/ 2583370 w 2714625"/>
                <a:gd name="connsiteY580" fmla="*/ 732663 h 1019175"/>
                <a:gd name="connsiteX581" fmla="*/ 2579179 w 2714625"/>
                <a:gd name="connsiteY581" fmla="*/ 735901 h 1019175"/>
                <a:gd name="connsiteX582" fmla="*/ 2563463 w 2714625"/>
                <a:gd name="connsiteY582" fmla="*/ 769906 h 1019175"/>
                <a:gd name="connsiteX583" fmla="*/ 2568035 w 2714625"/>
                <a:gd name="connsiteY583" fmla="*/ 774954 h 1019175"/>
                <a:gd name="connsiteX584" fmla="*/ 2550604 w 2714625"/>
                <a:gd name="connsiteY584" fmla="*/ 791623 h 1019175"/>
                <a:gd name="connsiteX585" fmla="*/ 2545747 w 2714625"/>
                <a:gd name="connsiteY585" fmla="*/ 802005 h 1019175"/>
                <a:gd name="connsiteX586" fmla="*/ 2537746 w 2714625"/>
                <a:gd name="connsiteY586" fmla="*/ 808482 h 1019175"/>
                <a:gd name="connsiteX587" fmla="*/ 2522411 w 2714625"/>
                <a:gd name="connsiteY587" fmla="*/ 813149 h 1019175"/>
                <a:gd name="connsiteX588" fmla="*/ 2513076 w 2714625"/>
                <a:gd name="connsiteY588" fmla="*/ 819150 h 1019175"/>
                <a:gd name="connsiteX589" fmla="*/ 2520315 w 2714625"/>
                <a:gd name="connsiteY589" fmla="*/ 792289 h 1019175"/>
                <a:gd name="connsiteX590" fmla="*/ 2478215 w 2714625"/>
                <a:gd name="connsiteY590" fmla="*/ 786955 h 1019175"/>
                <a:gd name="connsiteX591" fmla="*/ 2476786 w 2714625"/>
                <a:gd name="connsiteY591" fmla="*/ 779621 h 1019175"/>
                <a:gd name="connsiteX592" fmla="*/ 2481262 w 2714625"/>
                <a:gd name="connsiteY592" fmla="*/ 776859 h 1019175"/>
                <a:gd name="connsiteX593" fmla="*/ 2486978 w 2714625"/>
                <a:gd name="connsiteY593" fmla="*/ 765715 h 1019175"/>
                <a:gd name="connsiteX594" fmla="*/ 2489645 w 2714625"/>
                <a:gd name="connsiteY594" fmla="*/ 750094 h 1019175"/>
                <a:gd name="connsiteX595" fmla="*/ 2468785 w 2714625"/>
                <a:gd name="connsiteY595" fmla="*/ 755713 h 1019175"/>
                <a:gd name="connsiteX596" fmla="*/ 2463356 w 2714625"/>
                <a:gd name="connsiteY596" fmla="*/ 752380 h 1019175"/>
                <a:gd name="connsiteX597" fmla="*/ 2464499 w 2714625"/>
                <a:gd name="connsiteY597" fmla="*/ 747046 h 1019175"/>
                <a:gd name="connsiteX598" fmla="*/ 2458974 w 2714625"/>
                <a:gd name="connsiteY598" fmla="*/ 736949 h 1019175"/>
                <a:gd name="connsiteX599" fmla="*/ 2454116 w 2714625"/>
                <a:gd name="connsiteY599" fmla="*/ 742093 h 1019175"/>
                <a:gd name="connsiteX600" fmla="*/ 2452307 w 2714625"/>
                <a:gd name="connsiteY600" fmla="*/ 738188 h 1019175"/>
                <a:gd name="connsiteX601" fmla="*/ 2448401 w 2714625"/>
                <a:gd name="connsiteY601" fmla="*/ 743045 h 1019175"/>
                <a:gd name="connsiteX602" fmla="*/ 2440400 w 2714625"/>
                <a:gd name="connsiteY602" fmla="*/ 743236 h 1019175"/>
                <a:gd name="connsiteX603" fmla="*/ 2439638 w 2714625"/>
                <a:gd name="connsiteY603" fmla="*/ 740664 h 1019175"/>
                <a:gd name="connsiteX604" fmla="*/ 2434304 w 2714625"/>
                <a:gd name="connsiteY604" fmla="*/ 742093 h 1019175"/>
                <a:gd name="connsiteX605" fmla="*/ 2428303 w 2714625"/>
                <a:gd name="connsiteY605" fmla="*/ 738664 h 1019175"/>
                <a:gd name="connsiteX606" fmla="*/ 2419255 w 2714625"/>
                <a:gd name="connsiteY606" fmla="*/ 739902 h 1019175"/>
                <a:gd name="connsiteX607" fmla="*/ 2406968 w 2714625"/>
                <a:gd name="connsiteY607" fmla="*/ 729805 h 1019175"/>
                <a:gd name="connsiteX608" fmla="*/ 2407253 w 2714625"/>
                <a:gd name="connsiteY608" fmla="*/ 734187 h 1019175"/>
                <a:gd name="connsiteX609" fmla="*/ 2397538 w 2714625"/>
                <a:gd name="connsiteY609" fmla="*/ 736949 h 1019175"/>
                <a:gd name="connsiteX610" fmla="*/ 2393252 w 2714625"/>
                <a:gd name="connsiteY610" fmla="*/ 742569 h 1019175"/>
                <a:gd name="connsiteX611" fmla="*/ 2380202 w 2714625"/>
                <a:gd name="connsiteY611" fmla="*/ 733139 h 1019175"/>
                <a:gd name="connsiteX612" fmla="*/ 2377631 w 2714625"/>
                <a:gd name="connsiteY612" fmla="*/ 729520 h 1019175"/>
                <a:gd name="connsiteX613" fmla="*/ 2393252 w 2714625"/>
                <a:gd name="connsiteY613" fmla="*/ 722186 h 1019175"/>
                <a:gd name="connsiteX614" fmla="*/ 2400395 w 2714625"/>
                <a:gd name="connsiteY614" fmla="*/ 713327 h 1019175"/>
                <a:gd name="connsiteX615" fmla="*/ 2402015 w 2714625"/>
                <a:gd name="connsiteY615" fmla="*/ 698278 h 1019175"/>
                <a:gd name="connsiteX616" fmla="*/ 2400205 w 2714625"/>
                <a:gd name="connsiteY616" fmla="*/ 689515 h 1019175"/>
                <a:gd name="connsiteX617" fmla="*/ 2380393 w 2714625"/>
                <a:gd name="connsiteY617" fmla="*/ 689324 h 1019175"/>
                <a:gd name="connsiteX618" fmla="*/ 2381250 w 2714625"/>
                <a:gd name="connsiteY618" fmla="*/ 682752 h 1019175"/>
                <a:gd name="connsiteX619" fmla="*/ 2378202 w 2714625"/>
                <a:gd name="connsiteY619" fmla="*/ 680752 h 1019175"/>
                <a:gd name="connsiteX620" fmla="*/ 2379726 w 2714625"/>
                <a:gd name="connsiteY620" fmla="*/ 665321 h 1019175"/>
                <a:gd name="connsiteX621" fmla="*/ 2366296 w 2714625"/>
                <a:gd name="connsiteY621" fmla="*/ 660749 h 1019175"/>
                <a:gd name="connsiteX622" fmla="*/ 2355056 w 2714625"/>
                <a:gd name="connsiteY622" fmla="*/ 661130 h 1019175"/>
                <a:gd name="connsiteX623" fmla="*/ 2337340 w 2714625"/>
                <a:gd name="connsiteY623" fmla="*/ 670655 h 1019175"/>
                <a:gd name="connsiteX624" fmla="*/ 2328958 w 2714625"/>
                <a:gd name="connsiteY624" fmla="*/ 660559 h 1019175"/>
                <a:gd name="connsiteX625" fmla="*/ 2321624 w 2714625"/>
                <a:gd name="connsiteY625" fmla="*/ 664750 h 1019175"/>
                <a:gd name="connsiteX626" fmla="*/ 2303050 w 2714625"/>
                <a:gd name="connsiteY626" fmla="*/ 637794 h 1019175"/>
                <a:gd name="connsiteX627" fmla="*/ 2307908 w 2714625"/>
                <a:gd name="connsiteY627" fmla="*/ 628936 h 1019175"/>
                <a:gd name="connsiteX628" fmla="*/ 2329244 w 2714625"/>
                <a:gd name="connsiteY628" fmla="*/ 622363 h 1019175"/>
                <a:gd name="connsiteX629" fmla="*/ 2337245 w 2714625"/>
                <a:gd name="connsiteY629" fmla="*/ 616553 h 1019175"/>
                <a:gd name="connsiteX630" fmla="*/ 2340769 w 2714625"/>
                <a:gd name="connsiteY630" fmla="*/ 609600 h 1019175"/>
                <a:gd name="connsiteX631" fmla="*/ 2336483 w 2714625"/>
                <a:gd name="connsiteY631" fmla="*/ 600646 h 1019175"/>
                <a:gd name="connsiteX632" fmla="*/ 2328958 w 2714625"/>
                <a:gd name="connsiteY632" fmla="*/ 601409 h 1019175"/>
                <a:gd name="connsiteX633" fmla="*/ 2324005 w 2714625"/>
                <a:gd name="connsiteY633" fmla="*/ 594360 h 1019175"/>
                <a:gd name="connsiteX634" fmla="*/ 2307812 w 2714625"/>
                <a:gd name="connsiteY634" fmla="*/ 600361 h 1019175"/>
                <a:gd name="connsiteX635" fmla="*/ 2292096 w 2714625"/>
                <a:gd name="connsiteY635" fmla="*/ 583787 h 1019175"/>
                <a:gd name="connsiteX636" fmla="*/ 2277999 w 2714625"/>
                <a:gd name="connsiteY636" fmla="*/ 596646 h 1019175"/>
                <a:gd name="connsiteX637" fmla="*/ 2270951 w 2714625"/>
                <a:gd name="connsiteY637" fmla="*/ 599408 h 1019175"/>
                <a:gd name="connsiteX638" fmla="*/ 2263807 w 2714625"/>
                <a:gd name="connsiteY638" fmla="*/ 612838 h 1019175"/>
                <a:gd name="connsiteX639" fmla="*/ 2256187 w 2714625"/>
                <a:gd name="connsiteY639" fmla="*/ 618649 h 1019175"/>
                <a:gd name="connsiteX640" fmla="*/ 2255329 w 2714625"/>
                <a:gd name="connsiteY640" fmla="*/ 621030 h 1019175"/>
                <a:gd name="connsiteX641" fmla="*/ 2264759 w 2714625"/>
                <a:gd name="connsiteY641" fmla="*/ 631412 h 1019175"/>
                <a:gd name="connsiteX642" fmla="*/ 2266378 w 2714625"/>
                <a:gd name="connsiteY642" fmla="*/ 640080 h 1019175"/>
                <a:gd name="connsiteX643" fmla="*/ 2274094 w 2714625"/>
                <a:gd name="connsiteY643" fmla="*/ 649319 h 1019175"/>
                <a:gd name="connsiteX644" fmla="*/ 2274856 w 2714625"/>
                <a:gd name="connsiteY644" fmla="*/ 664274 h 1019175"/>
                <a:gd name="connsiteX645" fmla="*/ 2258854 w 2714625"/>
                <a:gd name="connsiteY645" fmla="*/ 665607 h 1019175"/>
                <a:gd name="connsiteX646" fmla="*/ 2251805 w 2714625"/>
                <a:gd name="connsiteY646" fmla="*/ 669703 h 1019175"/>
                <a:gd name="connsiteX647" fmla="*/ 2251996 w 2714625"/>
                <a:gd name="connsiteY647" fmla="*/ 675037 h 1019175"/>
                <a:gd name="connsiteX648" fmla="*/ 2262854 w 2714625"/>
                <a:gd name="connsiteY648" fmla="*/ 680275 h 1019175"/>
                <a:gd name="connsiteX649" fmla="*/ 2269331 w 2714625"/>
                <a:gd name="connsiteY649" fmla="*/ 677894 h 1019175"/>
                <a:gd name="connsiteX650" fmla="*/ 2270855 w 2714625"/>
                <a:gd name="connsiteY650" fmla="*/ 682942 h 1019175"/>
                <a:gd name="connsiteX651" fmla="*/ 2285428 w 2714625"/>
                <a:gd name="connsiteY651" fmla="*/ 678751 h 1019175"/>
                <a:gd name="connsiteX652" fmla="*/ 2292668 w 2714625"/>
                <a:gd name="connsiteY652" fmla="*/ 665988 h 1019175"/>
                <a:gd name="connsiteX653" fmla="*/ 2298668 w 2714625"/>
                <a:gd name="connsiteY653" fmla="*/ 667036 h 1019175"/>
                <a:gd name="connsiteX654" fmla="*/ 2294001 w 2714625"/>
                <a:gd name="connsiteY654" fmla="*/ 678275 h 1019175"/>
                <a:gd name="connsiteX655" fmla="*/ 2302478 w 2714625"/>
                <a:gd name="connsiteY655" fmla="*/ 678751 h 1019175"/>
                <a:gd name="connsiteX656" fmla="*/ 2313718 w 2714625"/>
                <a:gd name="connsiteY656" fmla="*/ 674751 h 1019175"/>
                <a:gd name="connsiteX657" fmla="*/ 2306479 w 2714625"/>
                <a:gd name="connsiteY657" fmla="*/ 695516 h 1019175"/>
                <a:gd name="connsiteX658" fmla="*/ 2311527 w 2714625"/>
                <a:gd name="connsiteY658" fmla="*/ 707136 h 1019175"/>
                <a:gd name="connsiteX659" fmla="*/ 2305050 w 2714625"/>
                <a:gd name="connsiteY659" fmla="*/ 725043 h 1019175"/>
                <a:gd name="connsiteX660" fmla="*/ 2294287 w 2714625"/>
                <a:gd name="connsiteY660" fmla="*/ 734949 h 1019175"/>
                <a:gd name="connsiteX661" fmla="*/ 2281333 w 2714625"/>
                <a:gd name="connsiteY661" fmla="*/ 760857 h 1019175"/>
                <a:gd name="connsiteX662" fmla="*/ 2260759 w 2714625"/>
                <a:gd name="connsiteY662" fmla="*/ 773430 h 1019175"/>
                <a:gd name="connsiteX663" fmla="*/ 2249615 w 2714625"/>
                <a:gd name="connsiteY663" fmla="*/ 792194 h 1019175"/>
                <a:gd name="connsiteX664" fmla="*/ 2242757 w 2714625"/>
                <a:gd name="connsiteY664" fmla="*/ 795338 h 1019175"/>
                <a:gd name="connsiteX665" fmla="*/ 2229517 w 2714625"/>
                <a:gd name="connsiteY665" fmla="*/ 795433 h 1019175"/>
                <a:gd name="connsiteX666" fmla="*/ 2212848 w 2714625"/>
                <a:gd name="connsiteY666" fmla="*/ 788003 h 1019175"/>
                <a:gd name="connsiteX667" fmla="*/ 2195322 w 2714625"/>
                <a:gd name="connsiteY667" fmla="*/ 769334 h 1019175"/>
                <a:gd name="connsiteX668" fmla="*/ 2188750 w 2714625"/>
                <a:gd name="connsiteY668" fmla="*/ 769334 h 1019175"/>
                <a:gd name="connsiteX669" fmla="*/ 2179606 w 2714625"/>
                <a:gd name="connsiteY669" fmla="*/ 765048 h 1019175"/>
                <a:gd name="connsiteX670" fmla="*/ 2184273 w 2714625"/>
                <a:gd name="connsiteY670" fmla="*/ 757142 h 1019175"/>
                <a:gd name="connsiteX671" fmla="*/ 2151888 w 2714625"/>
                <a:gd name="connsiteY671" fmla="*/ 737997 h 1019175"/>
                <a:gd name="connsiteX672" fmla="*/ 2146935 w 2714625"/>
                <a:gd name="connsiteY672" fmla="*/ 727996 h 1019175"/>
                <a:gd name="connsiteX673" fmla="*/ 2140363 w 2714625"/>
                <a:gd name="connsiteY673" fmla="*/ 725996 h 1019175"/>
                <a:gd name="connsiteX674" fmla="*/ 2139029 w 2714625"/>
                <a:gd name="connsiteY674" fmla="*/ 722376 h 1019175"/>
                <a:gd name="connsiteX675" fmla="*/ 2128933 w 2714625"/>
                <a:gd name="connsiteY675" fmla="*/ 721233 h 1019175"/>
                <a:gd name="connsiteX676" fmla="*/ 2127504 w 2714625"/>
                <a:gd name="connsiteY676" fmla="*/ 713232 h 1019175"/>
                <a:gd name="connsiteX677" fmla="*/ 2118265 w 2714625"/>
                <a:gd name="connsiteY677" fmla="*/ 709327 h 1019175"/>
                <a:gd name="connsiteX678" fmla="*/ 2108264 w 2714625"/>
                <a:gd name="connsiteY678" fmla="*/ 727710 h 1019175"/>
                <a:gd name="connsiteX679" fmla="*/ 2117789 w 2714625"/>
                <a:gd name="connsiteY679" fmla="*/ 742283 h 1019175"/>
                <a:gd name="connsiteX680" fmla="*/ 2111978 w 2714625"/>
                <a:gd name="connsiteY680" fmla="*/ 744284 h 1019175"/>
                <a:gd name="connsiteX681" fmla="*/ 2105120 w 2714625"/>
                <a:gd name="connsiteY681" fmla="*/ 741997 h 1019175"/>
                <a:gd name="connsiteX682" fmla="*/ 2100072 w 2714625"/>
                <a:gd name="connsiteY682" fmla="*/ 747046 h 1019175"/>
                <a:gd name="connsiteX683" fmla="*/ 2107787 w 2714625"/>
                <a:gd name="connsiteY683" fmla="*/ 752380 h 1019175"/>
                <a:gd name="connsiteX684" fmla="*/ 2083213 w 2714625"/>
                <a:gd name="connsiteY684" fmla="*/ 785622 h 1019175"/>
                <a:gd name="connsiteX685" fmla="*/ 2088070 w 2714625"/>
                <a:gd name="connsiteY685" fmla="*/ 792766 h 1019175"/>
                <a:gd name="connsiteX686" fmla="*/ 2083213 w 2714625"/>
                <a:gd name="connsiteY686" fmla="*/ 800671 h 1019175"/>
                <a:gd name="connsiteX687" fmla="*/ 2074831 w 2714625"/>
                <a:gd name="connsiteY687" fmla="*/ 800576 h 1019175"/>
                <a:gd name="connsiteX688" fmla="*/ 2057591 w 2714625"/>
                <a:gd name="connsiteY688" fmla="*/ 790099 h 1019175"/>
                <a:gd name="connsiteX689" fmla="*/ 2039207 w 2714625"/>
                <a:gd name="connsiteY689" fmla="*/ 822103 h 1019175"/>
                <a:gd name="connsiteX690" fmla="*/ 2026539 w 2714625"/>
                <a:gd name="connsiteY690" fmla="*/ 820769 h 1019175"/>
                <a:gd name="connsiteX691" fmla="*/ 2024253 w 2714625"/>
                <a:gd name="connsiteY691" fmla="*/ 843058 h 1019175"/>
                <a:gd name="connsiteX692" fmla="*/ 2003108 w 2714625"/>
                <a:gd name="connsiteY692" fmla="*/ 838391 h 1019175"/>
                <a:gd name="connsiteX693" fmla="*/ 2007394 w 2714625"/>
                <a:gd name="connsiteY693" fmla="*/ 817054 h 1019175"/>
                <a:gd name="connsiteX694" fmla="*/ 1933861 w 2714625"/>
                <a:gd name="connsiteY694" fmla="*/ 794671 h 1019175"/>
                <a:gd name="connsiteX695" fmla="*/ 1932813 w 2714625"/>
                <a:gd name="connsiteY695" fmla="*/ 799433 h 1019175"/>
                <a:gd name="connsiteX696" fmla="*/ 1924145 w 2714625"/>
                <a:gd name="connsiteY696" fmla="*/ 797528 h 1019175"/>
                <a:gd name="connsiteX697" fmla="*/ 1927098 w 2714625"/>
                <a:gd name="connsiteY697" fmla="*/ 786765 h 1019175"/>
                <a:gd name="connsiteX698" fmla="*/ 1879568 w 2714625"/>
                <a:gd name="connsiteY698" fmla="*/ 772668 h 1019175"/>
                <a:gd name="connsiteX699" fmla="*/ 1881759 w 2714625"/>
                <a:gd name="connsiteY699" fmla="*/ 768667 h 1019175"/>
                <a:gd name="connsiteX700" fmla="*/ 1866424 w 2714625"/>
                <a:gd name="connsiteY700" fmla="*/ 761714 h 1019175"/>
                <a:gd name="connsiteX701" fmla="*/ 1869091 w 2714625"/>
                <a:gd name="connsiteY701" fmla="*/ 755047 h 1019175"/>
                <a:gd name="connsiteX702" fmla="*/ 1866138 w 2714625"/>
                <a:gd name="connsiteY702" fmla="*/ 754094 h 1019175"/>
                <a:gd name="connsiteX703" fmla="*/ 1860899 w 2714625"/>
                <a:gd name="connsiteY703" fmla="*/ 766572 h 1019175"/>
                <a:gd name="connsiteX704" fmla="*/ 1850708 w 2714625"/>
                <a:gd name="connsiteY704" fmla="*/ 760190 h 1019175"/>
                <a:gd name="connsiteX705" fmla="*/ 1832801 w 2714625"/>
                <a:gd name="connsiteY705" fmla="*/ 753999 h 1019175"/>
                <a:gd name="connsiteX706" fmla="*/ 1838134 w 2714625"/>
                <a:gd name="connsiteY706" fmla="*/ 741140 h 1019175"/>
                <a:gd name="connsiteX707" fmla="*/ 1835372 w 2714625"/>
                <a:gd name="connsiteY707" fmla="*/ 738473 h 1019175"/>
                <a:gd name="connsiteX708" fmla="*/ 1842516 w 2714625"/>
                <a:gd name="connsiteY708" fmla="*/ 734663 h 1019175"/>
                <a:gd name="connsiteX709" fmla="*/ 1840040 w 2714625"/>
                <a:gd name="connsiteY709" fmla="*/ 726091 h 1019175"/>
                <a:gd name="connsiteX710" fmla="*/ 1848517 w 2714625"/>
                <a:gd name="connsiteY710" fmla="*/ 728377 h 1019175"/>
                <a:gd name="connsiteX711" fmla="*/ 1851660 w 2714625"/>
                <a:gd name="connsiteY711" fmla="*/ 719042 h 1019175"/>
                <a:gd name="connsiteX712" fmla="*/ 1848421 w 2714625"/>
                <a:gd name="connsiteY712" fmla="*/ 714851 h 1019175"/>
                <a:gd name="connsiteX713" fmla="*/ 1855089 w 2714625"/>
                <a:gd name="connsiteY713" fmla="*/ 712946 h 1019175"/>
                <a:gd name="connsiteX714" fmla="*/ 1857184 w 2714625"/>
                <a:gd name="connsiteY714" fmla="*/ 710660 h 1019175"/>
                <a:gd name="connsiteX715" fmla="*/ 1855089 w 2714625"/>
                <a:gd name="connsiteY715" fmla="*/ 709136 h 1019175"/>
                <a:gd name="connsiteX716" fmla="*/ 1858613 w 2714625"/>
                <a:gd name="connsiteY716" fmla="*/ 707041 h 1019175"/>
                <a:gd name="connsiteX717" fmla="*/ 1856708 w 2714625"/>
                <a:gd name="connsiteY717" fmla="*/ 703517 h 1019175"/>
                <a:gd name="connsiteX718" fmla="*/ 1863852 w 2714625"/>
                <a:gd name="connsiteY718" fmla="*/ 673703 h 1019175"/>
                <a:gd name="connsiteX719" fmla="*/ 1860709 w 2714625"/>
                <a:gd name="connsiteY719" fmla="*/ 674561 h 1019175"/>
                <a:gd name="connsiteX720" fmla="*/ 1840801 w 2714625"/>
                <a:gd name="connsiteY720" fmla="*/ 649034 h 1019175"/>
                <a:gd name="connsiteX721" fmla="*/ 1840516 w 2714625"/>
                <a:gd name="connsiteY721" fmla="*/ 645700 h 1019175"/>
                <a:gd name="connsiteX722" fmla="*/ 1844993 w 2714625"/>
                <a:gd name="connsiteY722" fmla="*/ 641223 h 1019175"/>
                <a:gd name="connsiteX723" fmla="*/ 1851851 w 2714625"/>
                <a:gd name="connsiteY723" fmla="*/ 646367 h 1019175"/>
                <a:gd name="connsiteX724" fmla="*/ 1849279 w 2714625"/>
                <a:gd name="connsiteY724" fmla="*/ 643509 h 1019175"/>
                <a:gd name="connsiteX725" fmla="*/ 1847564 w 2714625"/>
                <a:gd name="connsiteY725" fmla="*/ 631698 h 1019175"/>
                <a:gd name="connsiteX726" fmla="*/ 1840325 w 2714625"/>
                <a:gd name="connsiteY726" fmla="*/ 629031 h 1019175"/>
                <a:gd name="connsiteX727" fmla="*/ 1841468 w 2714625"/>
                <a:gd name="connsiteY727" fmla="*/ 626459 h 1019175"/>
                <a:gd name="connsiteX728" fmla="*/ 1829371 w 2714625"/>
                <a:gd name="connsiteY728" fmla="*/ 639699 h 1019175"/>
                <a:gd name="connsiteX729" fmla="*/ 1822133 w 2714625"/>
                <a:gd name="connsiteY729" fmla="*/ 633222 h 1019175"/>
                <a:gd name="connsiteX730" fmla="*/ 1823466 w 2714625"/>
                <a:gd name="connsiteY730" fmla="*/ 631603 h 1019175"/>
                <a:gd name="connsiteX731" fmla="*/ 1806988 w 2714625"/>
                <a:gd name="connsiteY731" fmla="*/ 636079 h 1019175"/>
                <a:gd name="connsiteX732" fmla="*/ 1806131 w 2714625"/>
                <a:gd name="connsiteY732" fmla="*/ 622649 h 1019175"/>
                <a:gd name="connsiteX733" fmla="*/ 1772031 w 2714625"/>
                <a:gd name="connsiteY733" fmla="*/ 624650 h 1019175"/>
                <a:gd name="connsiteX734" fmla="*/ 1771555 w 2714625"/>
                <a:gd name="connsiteY734" fmla="*/ 617315 h 1019175"/>
                <a:gd name="connsiteX735" fmla="*/ 1746123 w 2714625"/>
                <a:gd name="connsiteY735" fmla="*/ 620459 h 1019175"/>
                <a:gd name="connsiteX736" fmla="*/ 1742599 w 2714625"/>
                <a:gd name="connsiteY736" fmla="*/ 592360 h 1019175"/>
                <a:gd name="connsiteX737" fmla="*/ 1740122 w 2714625"/>
                <a:gd name="connsiteY737" fmla="*/ 586264 h 1019175"/>
                <a:gd name="connsiteX738" fmla="*/ 1729264 w 2714625"/>
                <a:gd name="connsiteY738" fmla="*/ 588931 h 1019175"/>
                <a:gd name="connsiteX739" fmla="*/ 1725644 w 2714625"/>
                <a:gd name="connsiteY739" fmla="*/ 563689 h 1019175"/>
                <a:gd name="connsiteX740" fmla="*/ 1707451 w 2714625"/>
                <a:gd name="connsiteY740" fmla="*/ 559022 h 1019175"/>
                <a:gd name="connsiteX741" fmla="*/ 1706499 w 2714625"/>
                <a:gd name="connsiteY741" fmla="*/ 563499 h 1019175"/>
                <a:gd name="connsiteX742" fmla="*/ 1701927 w 2714625"/>
                <a:gd name="connsiteY742" fmla="*/ 564833 h 1019175"/>
                <a:gd name="connsiteX743" fmla="*/ 1696593 w 2714625"/>
                <a:gd name="connsiteY743" fmla="*/ 565785 h 1019175"/>
                <a:gd name="connsiteX744" fmla="*/ 1688687 w 2714625"/>
                <a:gd name="connsiteY744" fmla="*/ 563118 h 1019175"/>
                <a:gd name="connsiteX745" fmla="*/ 1693354 w 2714625"/>
                <a:gd name="connsiteY745" fmla="*/ 541306 h 1019175"/>
                <a:gd name="connsiteX746" fmla="*/ 1692497 w 2714625"/>
                <a:gd name="connsiteY746" fmla="*/ 526161 h 1019175"/>
                <a:gd name="connsiteX747" fmla="*/ 1710023 w 2714625"/>
                <a:gd name="connsiteY747" fmla="*/ 528257 h 1019175"/>
                <a:gd name="connsiteX748" fmla="*/ 1708785 w 2714625"/>
                <a:gd name="connsiteY748" fmla="*/ 519875 h 1019175"/>
                <a:gd name="connsiteX749" fmla="*/ 1699451 w 2714625"/>
                <a:gd name="connsiteY749" fmla="*/ 516541 h 1019175"/>
                <a:gd name="connsiteX750" fmla="*/ 1698212 w 2714625"/>
                <a:gd name="connsiteY750" fmla="*/ 510921 h 1019175"/>
                <a:gd name="connsiteX751" fmla="*/ 1687354 w 2714625"/>
                <a:gd name="connsiteY751" fmla="*/ 513588 h 1019175"/>
                <a:gd name="connsiteX752" fmla="*/ 1673924 w 2714625"/>
                <a:gd name="connsiteY752" fmla="*/ 502253 h 1019175"/>
                <a:gd name="connsiteX753" fmla="*/ 1656588 w 2714625"/>
                <a:gd name="connsiteY753" fmla="*/ 493395 h 1019175"/>
                <a:gd name="connsiteX754" fmla="*/ 1638871 w 2714625"/>
                <a:gd name="connsiteY754" fmla="*/ 489109 h 1019175"/>
                <a:gd name="connsiteX755" fmla="*/ 1637157 w 2714625"/>
                <a:gd name="connsiteY755" fmla="*/ 485966 h 1019175"/>
                <a:gd name="connsiteX756" fmla="*/ 1627918 w 2714625"/>
                <a:gd name="connsiteY756" fmla="*/ 485489 h 1019175"/>
                <a:gd name="connsiteX757" fmla="*/ 1625346 w 2714625"/>
                <a:gd name="connsiteY757" fmla="*/ 479203 h 1019175"/>
                <a:gd name="connsiteX758" fmla="*/ 1620298 w 2714625"/>
                <a:gd name="connsiteY758" fmla="*/ 475583 h 1019175"/>
                <a:gd name="connsiteX759" fmla="*/ 1602581 w 2714625"/>
                <a:gd name="connsiteY759" fmla="*/ 472535 h 1019175"/>
                <a:gd name="connsiteX760" fmla="*/ 1604201 w 2714625"/>
                <a:gd name="connsiteY760" fmla="*/ 497300 h 1019175"/>
                <a:gd name="connsiteX761" fmla="*/ 1583912 w 2714625"/>
                <a:gd name="connsiteY761" fmla="*/ 510254 h 1019175"/>
                <a:gd name="connsiteX762" fmla="*/ 1566291 w 2714625"/>
                <a:gd name="connsiteY762" fmla="*/ 515493 h 1019175"/>
                <a:gd name="connsiteX763" fmla="*/ 1578864 w 2714625"/>
                <a:gd name="connsiteY763" fmla="*/ 526351 h 1019175"/>
                <a:gd name="connsiteX764" fmla="*/ 1588960 w 2714625"/>
                <a:gd name="connsiteY764" fmla="*/ 528733 h 1019175"/>
                <a:gd name="connsiteX765" fmla="*/ 1576292 w 2714625"/>
                <a:gd name="connsiteY765" fmla="*/ 539591 h 1019175"/>
                <a:gd name="connsiteX766" fmla="*/ 1582674 w 2714625"/>
                <a:gd name="connsiteY766" fmla="*/ 544449 h 1019175"/>
                <a:gd name="connsiteX767" fmla="*/ 1586960 w 2714625"/>
                <a:gd name="connsiteY767" fmla="*/ 572834 h 1019175"/>
                <a:gd name="connsiteX768" fmla="*/ 1593437 w 2714625"/>
                <a:gd name="connsiteY768" fmla="*/ 574453 h 1019175"/>
                <a:gd name="connsiteX769" fmla="*/ 1594580 w 2714625"/>
                <a:gd name="connsiteY769" fmla="*/ 579787 h 1019175"/>
                <a:gd name="connsiteX770" fmla="*/ 1602105 w 2714625"/>
                <a:gd name="connsiteY770" fmla="*/ 579406 h 1019175"/>
                <a:gd name="connsiteX771" fmla="*/ 1604296 w 2714625"/>
                <a:gd name="connsiteY771" fmla="*/ 582073 h 1019175"/>
                <a:gd name="connsiteX772" fmla="*/ 1597152 w 2714625"/>
                <a:gd name="connsiteY772" fmla="*/ 580072 h 1019175"/>
                <a:gd name="connsiteX773" fmla="*/ 1569053 w 2714625"/>
                <a:gd name="connsiteY773" fmla="*/ 590359 h 1019175"/>
                <a:gd name="connsiteX774" fmla="*/ 1570387 w 2714625"/>
                <a:gd name="connsiteY774" fmla="*/ 596075 h 1019175"/>
                <a:gd name="connsiteX775" fmla="*/ 1567339 w 2714625"/>
                <a:gd name="connsiteY775" fmla="*/ 596551 h 1019175"/>
                <a:gd name="connsiteX776" fmla="*/ 1568291 w 2714625"/>
                <a:gd name="connsiteY776" fmla="*/ 605409 h 1019175"/>
                <a:gd name="connsiteX777" fmla="*/ 1563624 w 2714625"/>
                <a:gd name="connsiteY777" fmla="*/ 607790 h 1019175"/>
                <a:gd name="connsiteX778" fmla="*/ 1542288 w 2714625"/>
                <a:gd name="connsiteY778" fmla="*/ 609219 h 1019175"/>
                <a:gd name="connsiteX779" fmla="*/ 1541907 w 2714625"/>
                <a:gd name="connsiteY779" fmla="*/ 605314 h 1019175"/>
                <a:gd name="connsiteX780" fmla="*/ 1521524 w 2714625"/>
                <a:gd name="connsiteY780" fmla="*/ 608457 h 1019175"/>
                <a:gd name="connsiteX781" fmla="*/ 1503902 w 2714625"/>
                <a:gd name="connsiteY781" fmla="*/ 616744 h 1019175"/>
                <a:gd name="connsiteX782" fmla="*/ 1513523 w 2714625"/>
                <a:gd name="connsiteY782" fmla="*/ 632174 h 1019175"/>
                <a:gd name="connsiteX783" fmla="*/ 1519142 w 2714625"/>
                <a:gd name="connsiteY783" fmla="*/ 630841 h 1019175"/>
                <a:gd name="connsiteX784" fmla="*/ 1523333 w 2714625"/>
                <a:gd name="connsiteY784" fmla="*/ 640366 h 1019175"/>
                <a:gd name="connsiteX785" fmla="*/ 1518190 w 2714625"/>
                <a:gd name="connsiteY785" fmla="*/ 641985 h 1019175"/>
                <a:gd name="connsiteX786" fmla="*/ 1518380 w 2714625"/>
                <a:gd name="connsiteY786" fmla="*/ 649224 h 1019175"/>
                <a:gd name="connsiteX787" fmla="*/ 1512760 w 2714625"/>
                <a:gd name="connsiteY787" fmla="*/ 650176 h 1019175"/>
                <a:gd name="connsiteX788" fmla="*/ 1513046 w 2714625"/>
                <a:gd name="connsiteY788" fmla="*/ 657416 h 1019175"/>
                <a:gd name="connsiteX789" fmla="*/ 1509998 w 2714625"/>
                <a:gd name="connsiteY789" fmla="*/ 657606 h 1019175"/>
                <a:gd name="connsiteX790" fmla="*/ 1509236 w 2714625"/>
                <a:gd name="connsiteY790" fmla="*/ 666274 h 1019175"/>
                <a:gd name="connsiteX791" fmla="*/ 1506188 w 2714625"/>
                <a:gd name="connsiteY791" fmla="*/ 666274 h 1019175"/>
                <a:gd name="connsiteX792" fmla="*/ 1505712 w 2714625"/>
                <a:gd name="connsiteY792" fmla="*/ 670370 h 1019175"/>
                <a:gd name="connsiteX793" fmla="*/ 1503902 w 2714625"/>
                <a:gd name="connsiteY793" fmla="*/ 670370 h 1019175"/>
                <a:gd name="connsiteX794" fmla="*/ 1502950 w 2714625"/>
                <a:gd name="connsiteY794" fmla="*/ 690467 h 1019175"/>
                <a:gd name="connsiteX795" fmla="*/ 1498568 w 2714625"/>
                <a:gd name="connsiteY795" fmla="*/ 690753 h 1019175"/>
                <a:gd name="connsiteX796" fmla="*/ 1496377 w 2714625"/>
                <a:gd name="connsiteY796" fmla="*/ 701326 h 1019175"/>
                <a:gd name="connsiteX797" fmla="*/ 1470184 w 2714625"/>
                <a:gd name="connsiteY797" fmla="*/ 697706 h 1019175"/>
                <a:gd name="connsiteX798" fmla="*/ 1471898 w 2714625"/>
                <a:gd name="connsiteY798" fmla="*/ 712661 h 1019175"/>
                <a:gd name="connsiteX799" fmla="*/ 1432560 w 2714625"/>
                <a:gd name="connsiteY799" fmla="*/ 721328 h 1019175"/>
                <a:gd name="connsiteX800" fmla="*/ 1421416 w 2714625"/>
                <a:gd name="connsiteY800" fmla="*/ 732187 h 1019175"/>
                <a:gd name="connsiteX801" fmla="*/ 1419987 w 2714625"/>
                <a:gd name="connsiteY801" fmla="*/ 739330 h 1019175"/>
                <a:gd name="connsiteX802" fmla="*/ 1415510 w 2714625"/>
                <a:gd name="connsiteY802" fmla="*/ 739997 h 1019175"/>
                <a:gd name="connsiteX803" fmla="*/ 1414843 w 2714625"/>
                <a:gd name="connsiteY803" fmla="*/ 745998 h 1019175"/>
                <a:gd name="connsiteX804" fmla="*/ 1409605 w 2714625"/>
                <a:gd name="connsiteY804" fmla="*/ 749617 h 1019175"/>
                <a:gd name="connsiteX805" fmla="*/ 1410176 w 2714625"/>
                <a:gd name="connsiteY805" fmla="*/ 768382 h 1019175"/>
                <a:gd name="connsiteX806" fmla="*/ 1408462 w 2714625"/>
                <a:gd name="connsiteY806" fmla="*/ 768287 h 1019175"/>
                <a:gd name="connsiteX807" fmla="*/ 1408748 w 2714625"/>
                <a:gd name="connsiteY807" fmla="*/ 772859 h 1019175"/>
                <a:gd name="connsiteX808" fmla="*/ 1405223 w 2714625"/>
                <a:gd name="connsiteY808" fmla="*/ 772859 h 1019175"/>
                <a:gd name="connsiteX809" fmla="*/ 1404461 w 2714625"/>
                <a:gd name="connsiteY809" fmla="*/ 777716 h 1019175"/>
                <a:gd name="connsiteX810" fmla="*/ 1405795 w 2714625"/>
                <a:gd name="connsiteY810" fmla="*/ 785432 h 1019175"/>
                <a:gd name="connsiteX811" fmla="*/ 1410843 w 2714625"/>
                <a:gd name="connsiteY811" fmla="*/ 785336 h 1019175"/>
                <a:gd name="connsiteX812" fmla="*/ 1407414 w 2714625"/>
                <a:gd name="connsiteY812" fmla="*/ 791718 h 1019175"/>
                <a:gd name="connsiteX813" fmla="*/ 1408367 w 2714625"/>
                <a:gd name="connsiteY813" fmla="*/ 801624 h 1019175"/>
                <a:gd name="connsiteX814" fmla="*/ 1419606 w 2714625"/>
                <a:gd name="connsiteY814" fmla="*/ 799909 h 1019175"/>
                <a:gd name="connsiteX815" fmla="*/ 1418749 w 2714625"/>
                <a:gd name="connsiteY815" fmla="*/ 808292 h 1019175"/>
                <a:gd name="connsiteX816" fmla="*/ 1436942 w 2714625"/>
                <a:gd name="connsiteY816" fmla="*/ 803434 h 1019175"/>
                <a:gd name="connsiteX817" fmla="*/ 1438180 w 2714625"/>
                <a:gd name="connsiteY817" fmla="*/ 812197 h 1019175"/>
                <a:gd name="connsiteX818" fmla="*/ 1445228 w 2714625"/>
                <a:gd name="connsiteY818" fmla="*/ 811149 h 1019175"/>
                <a:gd name="connsiteX819" fmla="*/ 1448848 w 2714625"/>
                <a:gd name="connsiteY819" fmla="*/ 831247 h 1019175"/>
                <a:gd name="connsiteX820" fmla="*/ 1449229 w 2714625"/>
                <a:gd name="connsiteY820" fmla="*/ 850106 h 1019175"/>
                <a:gd name="connsiteX821" fmla="*/ 1453134 w 2714625"/>
                <a:gd name="connsiteY821" fmla="*/ 868299 h 1019175"/>
                <a:gd name="connsiteX822" fmla="*/ 1438942 w 2714625"/>
                <a:gd name="connsiteY822" fmla="*/ 864870 h 1019175"/>
                <a:gd name="connsiteX823" fmla="*/ 1434465 w 2714625"/>
                <a:gd name="connsiteY823" fmla="*/ 897064 h 1019175"/>
                <a:gd name="connsiteX824" fmla="*/ 1429321 w 2714625"/>
                <a:gd name="connsiteY824" fmla="*/ 896874 h 1019175"/>
                <a:gd name="connsiteX825" fmla="*/ 1433798 w 2714625"/>
                <a:gd name="connsiteY825" fmla="*/ 902589 h 1019175"/>
                <a:gd name="connsiteX826" fmla="*/ 1430941 w 2714625"/>
                <a:gd name="connsiteY826" fmla="*/ 918591 h 1019175"/>
                <a:gd name="connsiteX827" fmla="*/ 1416844 w 2714625"/>
                <a:gd name="connsiteY827" fmla="*/ 913543 h 1019175"/>
                <a:gd name="connsiteX828" fmla="*/ 1401318 w 2714625"/>
                <a:gd name="connsiteY828" fmla="*/ 913257 h 1019175"/>
                <a:gd name="connsiteX829" fmla="*/ 1400366 w 2714625"/>
                <a:gd name="connsiteY829" fmla="*/ 937546 h 1019175"/>
                <a:gd name="connsiteX830" fmla="*/ 1394365 w 2714625"/>
                <a:gd name="connsiteY830" fmla="*/ 936022 h 1019175"/>
                <a:gd name="connsiteX831" fmla="*/ 1398175 w 2714625"/>
                <a:gd name="connsiteY831" fmla="*/ 913352 h 1019175"/>
                <a:gd name="connsiteX832" fmla="*/ 1391888 w 2714625"/>
                <a:gd name="connsiteY832" fmla="*/ 912876 h 1019175"/>
                <a:gd name="connsiteX833" fmla="*/ 1391221 w 2714625"/>
                <a:gd name="connsiteY833" fmla="*/ 918210 h 1019175"/>
                <a:gd name="connsiteX834" fmla="*/ 1374076 w 2714625"/>
                <a:gd name="connsiteY834" fmla="*/ 917067 h 1019175"/>
                <a:gd name="connsiteX835" fmla="*/ 1373315 w 2714625"/>
                <a:gd name="connsiteY835" fmla="*/ 926116 h 1019175"/>
                <a:gd name="connsiteX836" fmla="*/ 1371409 w 2714625"/>
                <a:gd name="connsiteY836" fmla="*/ 926021 h 1019175"/>
                <a:gd name="connsiteX837" fmla="*/ 1369219 w 2714625"/>
                <a:gd name="connsiteY837" fmla="*/ 933831 h 1019175"/>
                <a:gd name="connsiteX838" fmla="*/ 1363980 w 2714625"/>
                <a:gd name="connsiteY838" fmla="*/ 933069 h 1019175"/>
                <a:gd name="connsiteX839" fmla="*/ 1362361 w 2714625"/>
                <a:gd name="connsiteY839" fmla="*/ 942404 h 1019175"/>
                <a:gd name="connsiteX840" fmla="*/ 1359884 w 2714625"/>
                <a:gd name="connsiteY840" fmla="*/ 941642 h 1019175"/>
                <a:gd name="connsiteX841" fmla="*/ 1355598 w 2714625"/>
                <a:gd name="connsiteY841" fmla="*/ 976027 h 1019175"/>
                <a:gd name="connsiteX842" fmla="*/ 1356455 w 2714625"/>
                <a:gd name="connsiteY842" fmla="*/ 1013650 h 1019175"/>
                <a:gd name="connsiteX843" fmla="*/ 1344359 w 2714625"/>
                <a:gd name="connsiteY843" fmla="*/ 1012603 h 1019175"/>
                <a:gd name="connsiteX844" fmla="*/ 1332548 w 2714625"/>
                <a:gd name="connsiteY844" fmla="*/ 999363 h 1019175"/>
                <a:gd name="connsiteX845" fmla="*/ 1327023 w 2714625"/>
                <a:gd name="connsiteY845" fmla="*/ 997649 h 1019175"/>
                <a:gd name="connsiteX846" fmla="*/ 1325309 w 2714625"/>
                <a:gd name="connsiteY846" fmla="*/ 987552 h 1019175"/>
                <a:gd name="connsiteX847" fmla="*/ 1315212 w 2714625"/>
                <a:gd name="connsiteY847" fmla="*/ 988219 h 1019175"/>
                <a:gd name="connsiteX848" fmla="*/ 1304830 w 2714625"/>
                <a:gd name="connsiteY848" fmla="*/ 992981 h 1019175"/>
                <a:gd name="connsiteX849" fmla="*/ 1271207 w 2714625"/>
                <a:gd name="connsiteY849" fmla="*/ 997363 h 1019175"/>
                <a:gd name="connsiteX850" fmla="*/ 1250823 w 2714625"/>
                <a:gd name="connsiteY850" fmla="*/ 990695 h 1019175"/>
                <a:gd name="connsiteX851" fmla="*/ 1218438 w 2714625"/>
                <a:gd name="connsiteY851" fmla="*/ 992314 h 1019175"/>
                <a:gd name="connsiteX852" fmla="*/ 2537841 w 2714625"/>
                <a:gd name="connsiteY852" fmla="*/ 399097 h 1019175"/>
                <a:gd name="connsiteX853" fmla="*/ 2550224 w 2714625"/>
                <a:gd name="connsiteY853" fmla="*/ 403479 h 1019175"/>
                <a:gd name="connsiteX854" fmla="*/ 2554510 w 2714625"/>
                <a:gd name="connsiteY854" fmla="*/ 385382 h 1019175"/>
                <a:gd name="connsiteX855" fmla="*/ 2539936 w 2714625"/>
                <a:gd name="connsiteY855" fmla="*/ 394240 h 1019175"/>
                <a:gd name="connsiteX856" fmla="*/ 2537841 w 2714625"/>
                <a:gd name="connsiteY856" fmla="*/ 399097 h 10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</a:cxnLst>
              <a:rect l="l" t="t" r="r" b="b"/>
              <a:pathLst>
                <a:path w="2714625" h="1019175">
                  <a:moveTo>
                    <a:pt x="858202" y="940308"/>
                  </a:moveTo>
                  <a:lnTo>
                    <a:pt x="865918" y="938498"/>
                  </a:lnTo>
                  <a:lnTo>
                    <a:pt x="867346" y="944689"/>
                  </a:lnTo>
                  <a:lnTo>
                    <a:pt x="860203" y="946595"/>
                  </a:lnTo>
                  <a:lnTo>
                    <a:pt x="858202" y="940308"/>
                  </a:lnTo>
                  <a:close/>
                  <a:moveTo>
                    <a:pt x="845534" y="946023"/>
                  </a:moveTo>
                  <a:lnTo>
                    <a:pt x="851344" y="943832"/>
                  </a:lnTo>
                  <a:lnTo>
                    <a:pt x="854011" y="952595"/>
                  </a:lnTo>
                  <a:lnTo>
                    <a:pt x="847725" y="952976"/>
                  </a:lnTo>
                  <a:lnTo>
                    <a:pt x="845534" y="946023"/>
                  </a:lnTo>
                  <a:close/>
                  <a:moveTo>
                    <a:pt x="1686401" y="569024"/>
                  </a:moveTo>
                  <a:lnTo>
                    <a:pt x="1691164" y="567976"/>
                  </a:lnTo>
                  <a:lnTo>
                    <a:pt x="1694498" y="587121"/>
                  </a:lnTo>
                  <a:lnTo>
                    <a:pt x="1681829" y="586835"/>
                  </a:lnTo>
                  <a:lnTo>
                    <a:pt x="1682401" y="577405"/>
                  </a:lnTo>
                  <a:lnTo>
                    <a:pt x="1686401" y="569024"/>
                  </a:lnTo>
                  <a:close/>
                  <a:moveTo>
                    <a:pt x="1686496" y="568833"/>
                  </a:moveTo>
                  <a:lnTo>
                    <a:pt x="1688497" y="563594"/>
                  </a:lnTo>
                  <a:lnTo>
                    <a:pt x="1690592" y="564261"/>
                  </a:lnTo>
                  <a:lnTo>
                    <a:pt x="1691164" y="567785"/>
                  </a:lnTo>
                  <a:lnTo>
                    <a:pt x="1686496" y="568833"/>
                  </a:lnTo>
                  <a:close/>
                  <a:moveTo>
                    <a:pt x="1218438" y="992314"/>
                  </a:moveTo>
                  <a:lnTo>
                    <a:pt x="1143381" y="991934"/>
                  </a:lnTo>
                  <a:lnTo>
                    <a:pt x="1141667" y="940879"/>
                  </a:lnTo>
                  <a:lnTo>
                    <a:pt x="1108329" y="941832"/>
                  </a:lnTo>
                  <a:lnTo>
                    <a:pt x="1104709" y="942404"/>
                  </a:lnTo>
                  <a:lnTo>
                    <a:pt x="1104805" y="944689"/>
                  </a:lnTo>
                  <a:lnTo>
                    <a:pt x="1095375" y="945642"/>
                  </a:lnTo>
                  <a:lnTo>
                    <a:pt x="1090993" y="944023"/>
                  </a:lnTo>
                  <a:lnTo>
                    <a:pt x="1088231" y="933355"/>
                  </a:lnTo>
                  <a:lnTo>
                    <a:pt x="1070229" y="936117"/>
                  </a:lnTo>
                  <a:lnTo>
                    <a:pt x="1069562" y="930688"/>
                  </a:lnTo>
                  <a:lnTo>
                    <a:pt x="1066514" y="930878"/>
                  </a:lnTo>
                  <a:lnTo>
                    <a:pt x="1050989" y="937832"/>
                  </a:lnTo>
                  <a:lnTo>
                    <a:pt x="1050893" y="941070"/>
                  </a:lnTo>
                  <a:lnTo>
                    <a:pt x="1038892" y="944785"/>
                  </a:lnTo>
                  <a:lnTo>
                    <a:pt x="1030129" y="952500"/>
                  </a:lnTo>
                  <a:lnTo>
                    <a:pt x="1029271" y="932307"/>
                  </a:lnTo>
                  <a:lnTo>
                    <a:pt x="1019080" y="939070"/>
                  </a:lnTo>
                  <a:lnTo>
                    <a:pt x="1018889" y="935260"/>
                  </a:lnTo>
                  <a:lnTo>
                    <a:pt x="1001363" y="935450"/>
                  </a:lnTo>
                  <a:lnTo>
                    <a:pt x="1001173" y="929830"/>
                  </a:lnTo>
                  <a:lnTo>
                    <a:pt x="970502" y="929735"/>
                  </a:lnTo>
                  <a:lnTo>
                    <a:pt x="974026" y="924211"/>
                  </a:lnTo>
                  <a:lnTo>
                    <a:pt x="919162" y="926021"/>
                  </a:lnTo>
                  <a:lnTo>
                    <a:pt x="919162" y="928402"/>
                  </a:lnTo>
                  <a:lnTo>
                    <a:pt x="903732" y="930021"/>
                  </a:lnTo>
                  <a:lnTo>
                    <a:pt x="894778" y="934784"/>
                  </a:lnTo>
                  <a:lnTo>
                    <a:pt x="876205" y="934498"/>
                  </a:lnTo>
                  <a:lnTo>
                    <a:pt x="860679" y="938975"/>
                  </a:lnTo>
                  <a:lnTo>
                    <a:pt x="841343" y="947833"/>
                  </a:lnTo>
                  <a:lnTo>
                    <a:pt x="844106" y="964883"/>
                  </a:lnTo>
                  <a:lnTo>
                    <a:pt x="834771" y="965359"/>
                  </a:lnTo>
                  <a:lnTo>
                    <a:pt x="834676" y="971264"/>
                  </a:lnTo>
                  <a:lnTo>
                    <a:pt x="829437" y="972598"/>
                  </a:lnTo>
                  <a:lnTo>
                    <a:pt x="825151" y="958405"/>
                  </a:lnTo>
                  <a:lnTo>
                    <a:pt x="820484" y="958882"/>
                  </a:lnTo>
                  <a:lnTo>
                    <a:pt x="821817" y="968312"/>
                  </a:lnTo>
                  <a:lnTo>
                    <a:pt x="809911" y="967835"/>
                  </a:lnTo>
                  <a:lnTo>
                    <a:pt x="810577" y="975265"/>
                  </a:lnTo>
                  <a:lnTo>
                    <a:pt x="807815" y="975646"/>
                  </a:lnTo>
                  <a:lnTo>
                    <a:pt x="808196" y="980694"/>
                  </a:lnTo>
                  <a:lnTo>
                    <a:pt x="800005" y="980504"/>
                  </a:lnTo>
                  <a:lnTo>
                    <a:pt x="800386" y="994886"/>
                  </a:lnTo>
                  <a:lnTo>
                    <a:pt x="774668" y="1007364"/>
                  </a:lnTo>
                  <a:lnTo>
                    <a:pt x="773335" y="996505"/>
                  </a:lnTo>
                  <a:lnTo>
                    <a:pt x="775430" y="979742"/>
                  </a:lnTo>
                  <a:lnTo>
                    <a:pt x="769715" y="978313"/>
                  </a:lnTo>
                  <a:lnTo>
                    <a:pt x="771239" y="968121"/>
                  </a:lnTo>
                  <a:lnTo>
                    <a:pt x="772477" y="965168"/>
                  </a:lnTo>
                  <a:lnTo>
                    <a:pt x="782098" y="960120"/>
                  </a:lnTo>
                  <a:lnTo>
                    <a:pt x="778764" y="940213"/>
                  </a:lnTo>
                  <a:lnTo>
                    <a:pt x="771049" y="939260"/>
                  </a:lnTo>
                  <a:lnTo>
                    <a:pt x="769429" y="932117"/>
                  </a:lnTo>
                  <a:lnTo>
                    <a:pt x="753904" y="936784"/>
                  </a:lnTo>
                  <a:lnTo>
                    <a:pt x="753332" y="934498"/>
                  </a:lnTo>
                  <a:lnTo>
                    <a:pt x="743331" y="935069"/>
                  </a:lnTo>
                  <a:lnTo>
                    <a:pt x="743141" y="932879"/>
                  </a:lnTo>
                  <a:lnTo>
                    <a:pt x="735044" y="934784"/>
                  </a:lnTo>
                  <a:lnTo>
                    <a:pt x="735044" y="950214"/>
                  </a:lnTo>
                  <a:lnTo>
                    <a:pt x="723614" y="958977"/>
                  </a:lnTo>
                  <a:lnTo>
                    <a:pt x="708279" y="954119"/>
                  </a:lnTo>
                  <a:lnTo>
                    <a:pt x="705707" y="957358"/>
                  </a:lnTo>
                  <a:lnTo>
                    <a:pt x="702469" y="956120"/>
                  </a:lnTo>
                  <a:lnTo>
                    <a:pt x="700850" y="976027"/>
                  </a:lnTo>
                  <a:lnTo>
                    <a:pt x="678751" y="965740"/>
                  </a:lnTo>
                  <a:lnTo>
                    <a:pt x="667988" y="970693"/>
                  </a:lnTo>
                  <a:lnTo>
                    <a:pt x="655225" y="963644"/>
                  </a:lnTo>
                  <a:lnTo>
                    <a:pt x="632650" y="957929"/>
                  </a:lnTo>
                  <a:lnTo>
                    <a:pt x="641413" y="944594"/>
                  </a:lnTo>
                  <a:lnTo>
                    <a:pt x="625221" y="939070"/>
                  </a:lnTo>
                  <a:lnTo>
                    <a:pt x="626840" y="931926"/>
                  </a:lnTo>
                  <a:lnTo>
                    <a:pt x="616553" y="927735"/>
                  </a:lnTo>
                  <a:lnTo>
                    <a:pt x="616458" y="920591"/>
                  </a:lnTo>
                  <a:lnTo>
                    <a:pt x="612458" y="918782"/>
                  </a:lnTo>
                  <a:lnTo>
                    <a:pt x="616839" y="903065"/>
                  </a:lnTo>
                  <a:lnTo>
                    <a:pt x="616458" y="887730"/>
                  </a:lnTo>
                  <a:lnTo>
                    <a:pt x="614267" y="888397"/>
                  </a:lnTo>
                  <a:lnTo>
                    <a:pt x="593884" y="851440"/>
                  </a:lnTo>
                  <a:lnTo>
                    <a:pt x="595884" y="839914"/>
                  </a:lnTo>
                  <a:lnTo>
                    <a:pt x="593217" y="839438"/>
                  </a:lnTo>
                  <a:lnTo>
                    <a:pt x="592550" y="827532"/>
                  </a:lnTo>
                  <a:lnTo>
                    <a:pt x="587312" y="825437"/>
                  </a:lnTo>
                  <a:lnTo>
                    <a:pt x="587788" y="820579"/>
                  </a:lnTo>
                  <a:lnTo>
                    <a:pt x="589597" y="821055"/>
                  </a:lnTo>
                  <a:lnTo>
                    <a:pt x="586645" y="800291"/>
                  </a:lnTo>
                  <a:lnTo>
                    <a:pt x="580930" y="800576"/>
                  </a:lnTo>
                  <a:lnTo>
                    <a:pt x="579501" y="790956"/>
                  </a:lnTo>
                  <a:lnTo>
                    <a:pt x="576167" y="791718"/>
                  </a:lnTo>
                  <a:lnTo>
                    <a:pt x="574167" y="786098"/>
                  </a:lnTo>
                  <a:lnTo>
                    <a:pt x="566452" y="786860"/>
                  </a:lnTo>
                  <a:lnTo>
                    <a:pt x="557022" y="748379"/>
                  </a:lnTo>
                  <a:lnTo>
                    <a:pt x="555974" y="737902"/>
                  </a:lnTo>
                  <a:lnTo>
                    <a:pt x="559117" y="739330"/>
                  </a:lnTo>
                  <a:lnTo>
                    <a:pt x="557879" y="732758"/>
                  </a:lnTo>
                  <a:lnTo>
                    <a:pt x="549402" y="706850"/>
                  </a:lnTo>
                  <a:lnTo>
                    <a:pt x="542639" y="703136"/>
                  </a:lnTo>
                  <a:lnTo>
                    <a:pt x="540829" y="687229"/>
                  </a:lnTo>
                  <a:lnTo>
                    <a:pt x="523304" y="683609"/>
                  </a:lnTo>
                  <a:lnTo>
                    <a:pt x="523208" y="680847"/>
                  </a:lnTo>
                  <a:lnTo>
                    <a:pt x="517874" y="678561"/>
                  </a:lnTo>
                  <a:lnTo>
                    <a:pt x="518350" y="674561"/>
                  </a:lnTo>
                  <a:lnTo>
                    <a:pt x="503206" y="674846"/>
                  </a:lnTo>
                  <a:lnTo>
                    <a:pt x="488347" y="669036"/>
                  </a:lnTo>
                  <a:lnTo>
                    <a:pt x="487966" y="660273"/>
                  </a:lnTo>
                  <a:lnTo>
                    <a:pt x="483013" y="657701"/>
                  </a:lnTo>
                  <a:lnTo>
                    <a:pt x="480155" y="659035"/>
                  </a:lnTo>
                  <a:lnTo>
                    <a:pt x="478441" y="664654"/>
                  </a:lnTo>
                  <a:lnTo>
                    <a:pt x="473869" y="664845"/>
                  </a:lnTo>
                  <a:lnTo>
                    <a:pt x="450913" y="659416"/>
                  </a:lnTo>
                  <a:lnTo>
                    <a:pt x="446246" y="648176"/>
                  </a:lnTo>
                  <a:lnTo>
                    <a:pt x="439864" y="644652"/>
                  </a:lnTo>
                  <a:lnTo>
                    <a:pt x="430911" y="649700"/>
                  </a:lnTo>
                  <a:lnTo>
                    <a:pt x="423767" y="650558"/>
                  </a:lnTo>
                  <a:lnTo>
                    <a:pt x="413575" y="602456"/>
                  </a:lnTo>
                  <a:lnTo>
                    <a:pt x="408527" y="601694"/>
                  </a:lnTo>
                  <a:lnTo>
                    <a:pt x="409004" y="597122"/>
                  </a:lnTo>
                  <a:lnTo>
                    <a:pt x="397288" y="595598"/>
                  </a:lnTo>
                  <a:lnTo>
                    <a:pt x="398812" y="591121"/>
                  </a:lnTo>
                  <a:lnTo>
                    <a:pt x="390334" y="587597"/>
                  </a:lnTo>
                  <a:lnTo>
                    <a:pt x="394430" y="572071"/>
                  </a:lnTo>
                  <a:lnTo>
                    <a:pt x="365188" y="545211"/>
                  </a:lnTo>
                  <a:lnTo>
                    <a:pt x="365188" y="532543"/>
                  </a:lnTo>
                  <a:lnTo>
                    <a:pt x="356711" y="523494"/>
                  </a:lnTo>
                  <a:lnTo>
                    <a:pt x="339757" y="521494"/>
                  </a:lnTo>
                  <a:lnTo>
                    <a:pt x="338900" y="516636"/>
                  </a:lnTo>
                  <a:lnTo>
                    <a:pt x="314134" y="522351"/>
                  </a:lnTo>
                  <a:lnTo>
                    <a:pt x="283178" y="508825"/>
                  </a:lnTo>
                  <a:lnTo>
                    <a:pt x="270891" y="507587"/>
                  </a:lnTo>
                  <a:lnTo>
                    <a:pt x="254794" y="499682"/>
                  </a:lnTo>
                  <a:lnTo>
                    <a:pt x="246126" y="500062"/>
                  </a:lnTo>
                  <a:lnTo>
                    <a:pt x="242506" y="489204"/>
                  </a:lnTo>
                  <a:lnTo>
                    <a:pt x="223266" y="490918"/>
                  </a:lnTo>
                  <a:lnTo>
                    <a:pt x="218504" y="521208"/>
                  </a:lnTo>
                  <a:lnTo>
                    <a:pt x="214979" y="520255"/>
                  </a:lnTo>
                  <a:lnTo>
                    <a:pt x="214312" y="527304"/>
                  </a:lnTo>
                  <a:lnTo>
                    <a:pt x="204311" y="526447"/>
                  </a:lnTo>
                  <a:lnTo>
                    <a:pt x="200311" y="544068"/>
                  </a:lnTo>
                  <a:lnTo>
                    <a:pt x="186500" y="545878"/>
                  </a:lnTo>
                  <a:lnTo>
                    <a:pt x="186595" y="547973"/>
                  </a:lnTo>
                  <a:lnTo>
                    <a:pt x="182499" y="548830"/>
                  </a:lnTo>
                  <a:lnTo>
                    <a:pt x="181642" y="541401"/>
                  </a:lnTo>
                  <a:lnTo>
                    <a:pt x="174498" y="541020"/>
                  </a:lnTo>
                  <a:lnTo>
                    <a:pt x="175450" y="550736"/>
                  </a:lnTo>
                  <a:lnTo>
                    <a:pt x="153638" y="556070"/>
                  </a:lnTo>
                  <a:lnTo>
                    <a:pt x="152591" y="560737"/>
                  </a:lnTo>
                  <a:lnTo>
                    <a:pt x="150876" y="560261"/>
                  </a:lnTo>
                  <a:lnTo>
                    <a:pt x="148495" y="566452"/>
                  </a:lnTo>
                  <a:lnTo>
                    <a:pt x="145733" y="565785"/>
                  </a:lnTo>
                  <a:lnTo>
                    <a:pt x="141922" y="575596"/>
                  </a:lnTo>
                  <a:lnTo>
                    <a:pt x="136303" y="577691"/>
                  </a:lnTo>
                  <a:lnTo>
                    <a:pt x="133159" y="584740"/>
                  </a:lnTo>
                  <a:lnTo>
                    <a:pt x="121444" y="585502"/>
                  </a:lnTo>
                  <a:lnTo>
                    <a:pt x="67151" y="567785"/>
                  </a:lnTo>
                  <a:lnTo>
                    <a:pt x="61341" y="568738"/>
                  </a:lnTo>
                  <a:lnTo>
                    <a:pt x="44863" y="559879"/>
                  </a:lnTo>
                  <a:lnTo>
                    <a:pt x="52102" y="539496"/>
                  </a:lnTo>
                  <a:lnTo>
                    <a:pt x="52578" y="521113"/>
                  </a:lnTo>
                  <a:lnTo>
                    <a:pt x="61912" y="520637"/>
                  </a:lnTo>
                  <a:lnTo>
                    <a:pt x="71818" y="507111"/>
                  </a:lnTo>
                  <a:lnTo>
                    <a:pt x="75152" y="499872"/>
                  </a:lnTo>
                  <a:lnTo>
                    <a:pt x="75629" y="486442"/>
                  </a:lnTo>
                  <a:lnTo>
                    <a:pt x="59245" y="490442"/>
                  </a:lnTo>
                  <a:lnTo>
                    <a:pt x="58198" y="486537"/>
                  </a:lnTo>
                  <a:lnTo>
                    <a:pt x="50292" y="486823"/>
                  </a:lnTo>
                  <a:lnTo>
                    <a:pt x="49530" y="475774"/>
                  </a:lnTo>
                  <a:lnTo>
                    <a:pt x="52197" y="474631"/>
                  </a:lnTo>
                  <a:lnTo>
                    <a:pt x="49816" y="473583"/>
                  </a:lnTo>
                  <a:lnTo>
                    <a:pt x="50959" y="449199"/>
                  </a:lnTo>
                  <a:lnTo>
                    <a:pt x="54673" y="448818"/>
                  </a:lnTo>
                  <a:lnTo>
                    <a:pt x="55912" y="444913"/>
                  </a:lnTo>
                  <a:lnTo>
                    <a:pt x="50387" y="443198"/>
                  </a:lnTo>
                  <a:lnTo>
                    <a:pt x="45053" y="446627"/>
                  </a:lnTo>
                  <a:lnTo>
                    <a:pt x="35338" y="442341"/>
                  </a:lnTo>
                  <a:lnTo>
                    <a:pt x="34480" y="438912"/>
                  </a:lnTo>
                  <a:lnTo>
                    <a:pt x="24098" y="435483"/>
                  </a:lnTo>
                  <a:lnTo>
                    <a:pt x="20574" y="426625"/>
                  </a:lnTo>
                  <a:lnTo>
                    <a:pt x="9525" y="421100"/>
                  </a:lnTo>
                  <a:lnTo>
                    <a:pt x="11335" y="406432"/>
                  </a:lnTo>
                  <a:lnTo>
                    <a:pt x="31528" y="398050"/>
                  </a:lnTo>
                  <a:lnTo>
                    <a:pt x="42100" y="388620"/>
                  </a:lnTo>
                  <a:lnTo>
                    <a:pt x="52768" y="385191"/>
                  </a:lnTo>
                  <a:lnTo>
                    <a:pt x="88487" y="360045"/>
                  </a:lnTo>
                  <a:lnTo>
                    <a:pt x="109156" y="332708"/>
                  </a:lnTo>
                  <a:lnTo>
                    <a:pt x="114967" y="313372"/>
                  </a:lnTo>
                  <a:lnTo>
                    <a:pt x="113062" y="305371"/>
                  </a:lnTo>
                  <a:lnTo>
                    <a:pt x="121063" y="298609"/>
                  </a:lnTo>
                  <a:lnTo>
                    <a:pt x="124396" y="314896"/>
                  </a:lnTo>
                  <a:lnTo>
                    <a:pt x="129921" y="320040"/>
                  </a:lnTo>
                  <a:lnTo>
                    <a:pt x="130492" y="324707"/>
                  </a:lnTo>
                  <a:lnTo>
                    <a:pt x="132779" y="326517"/>
                  </a:lnTo>
                  <a:lnTo>
                    <a:pt x="145161" y="323279"/>
                  </a:lnTo>
                  <a:lnTo>
                    <a:pt x="149733" y="318802"/>
                  </a:lnTo>
                  <a:lnTo>
                    <a:pt x="152495" y="308991"/>
                  </a:lnTo>
                  <a:lnTo>
                    <a:pt x="156210" y="292989"/>
                  </a:lnTo>
                  <a:lnTo>
                    <a:pt x="153924" y="282797"/>
                  </a:lnTo>
                  <a:lnTo>
                    <a:pt x="156972" y="277749"/>
                  </a:lnTo>
                  <a:lnTo>
                    <a:pt x="180499" y="270986"/>
                  </a:lnTo>
                  <a:lnTo>
                    <a:pt x="186404" y="265748"/>
                  </a:lnTo>
                  <a:lnTo>
                    <a:pt x="188785" y="269938"/>
                  </a:lnTo>
                  <a:lnTo>
                    <a:pt x="191357" y="264890"/>
                  </a:lnTo>
                  <a:lnTo>
                    <a:pt x="188690" y="255270"/>
                  </a:lnTo>
                  <a:lnTo>
                    <a:pt x="190595" y="246888"/>
                  </a:lnTo>
                  <a:lnTo>
                    <a:pt x="177546" y="249174"/>
                  </a:lnTo>
                  <a:lnTo>
                    <a:pt x="190119" y="245650"/>
                  </a:lnTo>
                  <a:lnTo>
                    <a:pt x="187833" y="239363"/>
                  </a:lnTo>
                  <a:lnTo>
                    <a:pt x="188690" y="224885"/>
                  </a:lnTo>
                  <a:lnTo>
                    <a:pt x="184690" y="210788"/>
                  </a:lnTo>
                  <a:lnTo>
                    <a:pt x="189262" y="211169"/>
                  </a:lnTo>
                  <a:lnTo>
                    <a:pt x="195453" y="207454"/>
                  </a:lnTo>
                  <a:lnTo>
                    <a:pt x="194977" y="191167"/>
                  </a:lnTo>
                  <a:lnTo>
                    <a:pt x="200120" y="179927"/>
                  </a:lnTo>
                  <a:lnTo>
                    <a:pt x="207550" y="184880"/>
                  </a:lnTo>
                  <a:lnTo>
                    <a:pt x="225552" y="189071"/>
                  </a:lnTo>
                  <a:lnTo>
                    <a:pt x="232410" y="195739"/>
                  </a:lnTo>
                  <a:lnTo>
                    <a:pt x="244697" y="197453"/>
                  </a:lnTo>
                  <a:lnTo>
                    <a:pt x="256889" y="204025"/>
                  </a:lnTo>
                  <a:lnTo>
                    <a:pt x="297180" y="204025"/>
                  </a:lnTo>
                  <a:lnTo>
                    <a:pt x="302228" y="210693"/>
                  </a:lnTo>
                  <a:lnTo>
                    <a:pt x="296513" y="222694"/>
                  </a:lnTo>
                  <a:lnTo>
                    <a:pt x="301942" y="236791"/>
                  </a:lnTo>
                  <a:lnTo>
                    <a:pt x="322231" y="242506"/>
                  </a:lnTo>
                  <a:lnTo>
                    <a:pt x="335947" y="242887"/>
                  </a:lnTo>
                  <a:lnTo>
                    <a:pt x="353854" y="249364"/>
                  </a:lnTo>
                  <a:lnTo>
                    <a:pt x="360807" y="258223"/>
                  </a:lnTo>
                  <a:lnTo>
                    <a:pt x="363283" y="255270"/>
                  </a:lnTo>
                  <a:lnTo>
                    <a:pt x="360140" y="259556"/>
                  </a:lnTo>
                  <a:lnTo>
                    <a:pt x="349091" y="268224"/>
                  </a:lnTo>
                  <a:lnTo>
                    <a:pt x="334613" y="269558"/>
                  </a:lnTo>
                  <a:lnTo>
                    <a:pt x="330803" y="273844"/>
                  </a:lnTo>
                  <a:lnTo>
                    <a:pt x="348901" y="271558"/>
                  </a:lnTo>
                  <a:lnTo>
                    <a:pt x="369570" y="256985"/>
                  </a:lnTo>
                  <a:lnTo>
                    <a:pt x="373666" y="250508"/>
                  </a:lnTo>
                  <a:lnTo>
                    <a:pt x="382714" y="242506"/>
                  </a:lnTo>
                  <a:lnTo>
                    <a:pt x="394335" y="243554"/>
                  </a:lnTo>
                  <a:lnTo>
                    <a:pt x="395002" y="241459"/>
                  </a:lnTo>
                  <a:lnTo>
                    <a:pt x="399479" y="244602"/>
                  </a:lnTo>
                  <a:lnTo>
                    <a:pt x="393763" y="235172"/>
                  </a:lnTo>
                  <a:lnTo>
                    <a:pt x="393192" y="227171"/>
                  </a:lnTo>
                  <a:lnTo>
                    <a:pt x="383000" y="223075"/>
                  </a:lnTo>
                  <a:lnTo>
                    <a:pt x="376237" y="213169"/>
                  </a:lnTo>
                  <a:lnTo>
                    <a:pt x="376523" y="210598"/>
                  </a:lnTo>
                  <a:lnTo>
                    <a:pt x="391763" y="198501"/>
                  </a:lnTo>
                  <a:lnTo>
                    <a:pt x="397383" y="198787"/>
                  </a:lnTo>
                  <a:lnTo>
                    <a:pt x="403955" y="202883"/>
                  </a:lnTo>
                  <a:lnTo>
                    <a:pt x="413385" y="203168"/>
                  </a:lnTo>
                  <a:lnTo>
                    <a:pt x="436912" y="199454"/>
                  </a:lnTo>
                  <a:lnTo>
                    <a:pt x="440912" y="209740"/>
                  </a:lnTo>
                  <a:lnTo>
                    <a:pt x="468154" y="199644"/>
                  </a:lnTo>
                  <a:lnTo>
                    <a:pt x="471583" y="195739"/>
                  </a:lnTo>
                  <a:lnTo>
                    <a:pt x="482155" y="195834"/>
                  </a:lnTo>
                  <a:lnTo>
                    <a:pt x="492157" y="192119"/>
                  </a:lnTo>
                  <a:lnTo>
                    <a:pt x="511112" y="190214"/>
                  </a:lnTo>
                  <a:lnTo>
                    <a:pt x="551593" y="191548"/>
                  </a:lnTo>
                  <a:lnTo>
                    <a:pt x="562166" y="198882"/>
                  </a:lnTo>
                  <a:lnTo>
                    <a:pt x="560356" y="189547"/>
                  </a:lnTo>
                  <a:lnTo>
                    <a:pt x="577596" y="179260"/>
                  </a:lnTo>
                  <a:lnTo>
                    <a:pt x="604456" y="172783"/>
                  </a:lnTo>
                  <a:lnTo>
                    <a:pt x="617982" y="166497"/>
                  </a:lnTo>
                  <a:lnTo>
                    <a:pt x="639794" y="162877"/>
                  </a:lnTo>
                  <a:lnTo>
                    <a:pt x="641033" y="168592"/>
                  </a:lnTo>
                  <a:lnTo>
                    <a:pt x="646271" y="168402"/>
                  </a:lnTo>
                  <a:lnTo>
                    <a:pt x="642271" y="177737"/>
                  </a:lnTo>
                  <a:lnTo>
                    <a:pt x="645604" y="182213"/>
                  </a:lnTo>
                  <a:lnTo>
                    <a:pt x="654463" y="177546"/>
                  </a:lnTo>
                  <a:lnTo>
                    <a:pt x="663702" y="181642"/>
                  </a:lnTo>
                  <a:lnTo>
                    <a:pt x="672179" y="189929"/>
                  </a:lnTo>
                  <a:lnTo>
                    <a:pt x="689038" y="191548"/>
                  </a:lnTo>
                  <a:lnTo>
                    <a:pt x="705993" y="188690"/>
                  </a:lnTo>
                  <a:lnTo>
                    <a:pt x="700278" y="184690"/>
                  </a:lnTo>
                  <a:lnTo>
                    <a:pt x="706755" y="175355"/>
                  </a:lnTo>
                  <a:lnTo>
                    <a:pt x="715804" y="176784"/>
                  </a:lnTo>
                  <a:lnTo>
                    <a:pt x="719138" y="169735"/>
                  </a:lnTo>
                  <a:lnTo>
                    <a:pt x="727329" y="166402"/>
                  </a:lnTo>
                  <a:lnTo>
                    <a:pt x="728948" y="179260"/>
                  </a:lnTo>
                  <a:lnTo>
                    <a:pt x="734949" y="187928"/>
                  </a:lnTo>
                  <a:lnTo>
                    <a:pt x="733996" y="194215"/>
                  </a:lnTo>
                  <a:lnTo>
                    <a:pt x="736854" y="195453"/>
                  </a:lnTo>
                  <a:lnTo>
                    <a:pt x="736283" y="198977"/>
                  </a:lnTo>
                  <a:lnTo>
                    <a:pt x="752761" y="206978"/>
                  </a:lnTo>
                  <a:lnTo>
                    <a:pt x="762000" y="202787"/>
                  </a:lnTo>
                  <a:lnTo>
                    <a:pt x="764572" y="198596"/>
                  </a:lnTo>
                  <a:lnTo>
                    <a:pt x="780097" y="195453"/>
                  </a:lnTo>
                  <a:lnTo>
                    <a:pt x="782574" y="184594"/>
                  </a:lnTo>
                  <a:lnTo>
                    <a:pt x="797338" y="158401"/>
                  </a:lnTo>
                  <a:lnTo>
                    <a:pt x="792194" y="154114"/>
                  </a:lnTo>
                  <a:lnTo>
                    <a:pt x="793528" y="148495"/>
                  </a:lnTo>
                  <a:lnTo>
                    <a:pt x="807148" y="128397"/>
                  </a:lnTo>
                  <a:lnTo>
                    <a:pt x="812483" y="125539"/>
                  </a:lnTo>
                  <a:lnTo>
                    <a:pt x="814578" y="128683"/>
                  </a:lnTo>
                  <a:lnTo>
                    <a:pt x="817054" y="126397"/>
                  </a:lnTo>
                  <a:lnTo>
                    <a:pt x="819245" y="128492"/>
                  </a:lnTo>
                  <a:lnTo>
                    <a:pt x="823246" y="124301"/>
                  </a:lnTo>
                  <a:lnTo>
                    <a:pt x="832104" y="123730"/>
                  </a:lnTo>
                  <a:lnTo>
                    <a:pt x="862679" y="101822"/>
                  </a:lnTo>
                  <a:lnTo>
                    <a:pt x="876014" y="85630"/>
                  </a:lnTo>
                  <a:lnTo>
                    <a:pt x="878872" y="73628"/>
                  </a:lnTo>
                  <a:lnTo>
                    <a:pt x="909828" y="76771"/>
                  </a:lnTo>
                  <a:lnTo>
                    <a:pt x="910400" y="69152"/>
                  </a:lnTo>
                  <a:lnTo>
                    <a:pt x="932974" y="67913"/>
                  </a:lnTo>
                  <a:lnTo>
                    <a:pt x="934021" y="61246"/>
                  </a:lnTo>
                  <a:lnTo>
                    <a:pt x="948500" y="68866"/>
                  </a:lnTo>
                  <a:lnTo>
                    <a:pt x="962882" y="69628"/>
                  </a:lnTo>
                  <a:lnTo>
                    <a:pt x="972788" y="78772"/>
                  </a:lnTo>
                  <a:lnTo>
                    <a:pt x="980408" y="80581"/>
                  </a:lnTo>
                  <a:lnTo>
                    <a:pt x="1004697" y="109633"/>
                  </a:lnTo>
                  <a:lnTo>
                    <a:pt x="1025461" y="110395"/>
                  </a:lnTo>
                  <a:lnTo>
                    <a:pt x="1035653" y="108299"/>
                  </a:lnTo>
                  <a:lnTo>
                    <a:pt x="1050036" y="119062"/>
                  </a:lnTo>
                  <a:lnTo>
                    <a:pt x="1053751" y="117634"/>
                  </a:lnTo>
                  <a:lnTo>
                    <a:pt x="1073277" y="123539"/>
                  </a:lnTo>
                  <a:lnTo>
                    <a:pt x="1083469" y="121063"/>
                  </a:lnTo>
                  <a:lnTo>
                    <a:pt x="1087184" y="122968"/>
                  </a:lnTo>
                  <a:lnTo>
                    <a:pt x="1092136" y="141637"/>
                  </a:lnTo>
                  <a:lnTo>
                    <a:pt x="1123664" y="142304"/>
                  </a:lnTo>
                  <a:lnTo>
                    <a:pt x="1141571" y="146018"/>
                  </a:lnTo>
                  <a:lnTo>
                    <a:pt x="1149191" y="143065"/>
                  </a:lnTo>
                  <a:lnTo>
                    <a:pt x="1166717" y="146399"/>
                  </a:lnTo>
                  <a:lnTo>
                    <a:pt x="1169765" y="128873"/>
                  </a:lnTo>
                  <a:lnTo>
                    <a:pt x="1177861" y="132493"/>
                  </a:lnTo>
                  <a:lnTo>
                    <a:pt x="1182338" y="141256"/>
                  </a:lnTo>
                  <a:lnTo>
                    <a:pt x="1188244" y="134969"/>
                  </a:lnTo>
                  <a:lnTo>
                    <a:pt x="1192340" y="141922"/>
                  </a:lnTo>
                  <a:lnTo>
                    <a:pt x="1198531" y="135922"/>
                  </a:lnTo>
                  <a:lnTo>
                    <a:pt x="1215200" y="137731"/>
                  </a:lnTo>
                  <a:lnTo>
                    <a:pt x="1233487" y="124968"/>
                  </a:lnTo>
                  <a:lnTo>
                    <a:pt x="1262634" y="113824"/>
                  </a:lnTo>
                  <a:lnTo>
                    <a:pt x="1262253" y="101822"/>
                  </a:lnTo>
                  <a:lnTo>
                    <a:pt x="1274159" y="104108"/>
                  </a:lnTo>
                  <a:lnTo>
                    <a:pt x="1312069" y="72866"/>
                  </a:lnTo>
                  <a:lnTo>
                    <a:pt x="1340453" y="38290"/>
                  </a:lnTo>
                  <a:lnTo>
                    <a:pt x="1341692" y="26670"/>
                  </a:lnTo>
                  <a:lnTo>
                    <a:pt x="1343311" y="26956"/>
                  </a:lnTo>
                  <a:lnTo>
                    <a:pt x="1379125" y="32671"/>
                  </a:lnTo>
                  <a:lnTo>
                    <a:pt x="1389317" y="27337"/>
                  </a:lnTo>
                  <a:lnTo>
                    <a:pt x="1396936" y="18097"/>
                  </a:lnTo>
                  <a:lnTo>
                    <a:pt x="1420463" y="18193"/>
                  </a:lnTo>
                  <a:lnTo>
                    <a:pt x="1423797" y="15716"/>
                  </a:lnTo>
                  <a:lnTo>
                    <a:pt x="1427893" y="27718"/>
                  </a:lnTo>
                  <a:lnTo>
                    <a:pt x="1432179" y="27146"/>
                  </a:lnTo>
                  <a:lnTo>
                    <a:pt x="1433893" y="30480"/>
                  </a:lnTo>
                  <a:lnTo>
                    <a:pt x="1435418" y="39338"/>
                  </a:lnTo>
                  <a:lnTo>
                    <a:pt x="1424273" y="37814"/>
                  </a:lnTo>
                  <a:lnTo>
                    <a:pt x="1409986" y="40767"/>
                  </a:lnTo>
                  <a:lnTo>
                    <a:pt x="1407985" y="43624"/>
                  </a:lnTo>
                  <a:lnTo>
                    <a:pt x="1400175" y="39243"/>
                  </a:lnTo>
                  <a:lnTo>
                    <a:pt x="1391888" y="48387"/>
                  </a:lnTo>
                  <a:lnTo>
                    <a:pt x="1389412" y="55912"/>
                  </a:lnTo>
                  <a:lnTo>
                    <a:pt x="1384840" y="57340"/>
                  </a:lnTo>
                  <a:lnTo>
                    <a:pt x="1379220" y="64484"/>
                  </a:lnTo>
                  <a:lnTo>
                    <a:pt x="1390555" y="66199"/>
                  </a:lnTo>
                  <a:lnTo>
                    <a:pt x="1394746" y="64484"/>
                  </a:lnTo>
                  <a:lnTo>
                    <a:pt x="1421320" y="68961"/>
                  </a:lnTo>
                  <a:lnTo>
                    <a:pt x="1448371" y="66008"/>
                  </a:lnTo>
                  <a:lnTo>
                    <a:pt x="1454849" y="67532"/>
                  </a:lnTo>
                  <a:lnTo>
                    <a:pt x="1460659" y="61055"/>
                  </a:lnTo>
                  <a:lnTo>
                    <a:pt x="1468279" y="62960"/>
                  </a:lnTo>
                  <a:lnTo>
                    <a:pt x="1467517" y="55626"/>
                  </a:lnTo>
                  <a:lnTo>
                    <a:pt x="1471993" y="49339"/>
                  </a:lnTo>
                  <a:lnTo>
                    <a:pt x="1488662" y="44767"/>
                  </a:lnTo>
                  <a:lnTo>
                    <a:pt x="1499997" y="45339"/>
                  </a:lnTo>
                  <a:lnTo>
                    <a:pt x="1510665" y="35338"/>
                  </a:lnTo>
                  <a:lnTo>
                    <a:pt x="1513237" y="34862"/>
                  </a:lnTo>
                  <a:lnTo>
                    <a:pt x="1517237" y="39719"/>
                  </a:lnTo>
                  <a:lnTo>
                    <a:pt x="1521619" y="36100"/>
                  </a:lnTo>
                  <a:lnTo>
                    <a:pt x="1523048" y="42862"/>
                  </a:lnTo>
                  <a:lnTo>
                    <a:pt x="1527715" y="43624"/>
                  </a:lnTo>
                  <a:lnTo>
                    <a:pt x="1525334" y="46577"/>
                  </a:lnTo>
                  <a:lnTo>
                    <a:pt x="1528191" y="46768"/>
                  </a:lnTo>
                  <a:lnTo>
                    <a:pt x="1530382" y="43243"/>
                  </a:lnTo>
                  <a:lnTo>
                    <a:pt x="1540097" y="50578"/>
                  </a:lnTo>
                  <a:lnTo>
                    <a:pt x="1540764" y="47530"/>
                  </a:lnTo>
                  <a:lnTo>
                    <a:pt x="1527239" y="36195"/>
                  </a:lnTo>
                  <a:lnTo>
                    <a:pt x="1526095" y="29527"/>
                  </a:lnTo>
                  <a:lnTo>
                    <a:pt x="1528096" y="26194"/>
                  </a:lnTo>
                  <a:lnTo>
                    <a:pt x="1537335" y="23622"/>
                  </a:lnTo>
                  <a:lnTo>
                    <a:pt x="1536859" y="18097"/>
                  </a:lnTo>
                  <a:lnTo>
                    <a:pt x="1541621" y="13335"/>
                  </a:lnTo>
                  <a:lnTo>
                    <a:pt x="1549336" y="11811"/>
                  </a:lnTo>
                  <a:lnTo>
                    <a:pt x="1554861" y="20193"/>
                  </a:lnTo>
                  <a:lnTo>
                    <a:pt x="1557242" y="18002"/>
                  </a:lnTo>
                  <a:lnTo>
                    <a:pt x="1558576" y="20002"/>
                  </a:lnTo>
                  <a:lnTo>
                    <a:pt x="1567243" y="12478"/>
                  </a:lnTo>
                  <a:lnTo>
                    <a:pt x="1567529" y="9525"/>
                  </a:lnTo>
                  <a:lnTo>
                    <a:pt x="1595723" y="13335"/>
                  </a:lnTo>
                  <a:lnTo>
                    <a:pt x="1615154" y="23812"/>
                  </a:lnTo>
                  <a:lnTo>
                    <a:pt x="1614202" y="25813"/>
                  </a:lnTo>
                  <a:lnTo>
                    <a:pt x="1622298" y="28956"/>
                  </a:lnTo>
                  <a:lnTo>
                    <a:pt x="1623536" y="26765"/>
                  </a:lnTo>
                  <a:lnTo>
                    <a:pt x="1623632" y="29051"/>
                  </a:lnTo>
                  <a:lnTo>
                    <a:pt x="1632680" y="31242"/>
                  </a:lnTo>
                  <a:lnTo>
                    <a:pt x="1632966" y="35052"/>
                  </a:lnTo>
                  <a:lnTo>
                    <a:pt x="1637919" y="33814"/>
                  </a:lnTo>
                  <a:lnTo>
                    <a:pt x="1645634" y="39433"/>
                  </a:lnTo>
                  <a:lnTo>
                    <a:pt x="1652111" y="40481"/>
                  </a:lnTo>
                  <a:lnTo>
                    <a:pt x="1664208" y="48958"/>
                  </a:lnTo>
                  <a:lnTo>
                    <a:pt x="1662112" y="53245"/>
                  </a:lnTo>
                  <a:lnTo>
                    <a:pt x="1664779" y="54769"/>
                  </a:lnTo>
                  <a:lnTo>
                    <a:pt x="1671828" y="50101"/>
                  </a:lnTo>
                  <a:lnTo>
                    <a:pt x="1682020" y="50863"/>
                  </a:lnTo>
                  <a:lnTo>
                    <a:pt x="1684401" y="51721"/>
                  </a:lnTo>
                  <a:lnTo>
                    <a:pt x="1682020" y="61246"/>
                  </a:lnTo>
                  <a:lnTo>
                    <a:pt x="1707261" y="65722"/>
                  </a:lnTo>
                  <a:lnTo>
                    <a:pt x="1714691" y="71056"/>
                  </a:lnTo>
                  <a:lnTo>
                    <a:pt x="1720025" y="65818"/>
                  </a:lnTo>
                  <a:lnTo>
                    <a:pt x="1722596" y="67151"/>
                  </a:lnTo>
                  <a:lnTo>
                    <a:pt x="1725359" y="72199"/>
                  </a:lnTo>
                  <a:lnTo>
                    <a:pt x="1724311" y="77629"/>
                  </a:lnTo>
                  <a:lnTo>
                    <a:pt x="1717929" y="83629"/>
                  </a:lnTo>
                  <a:lnTo>
                    <a:pt x="1720120" y="86392"/>
                  </a:lnTo>
                  <a:lnTo>
                    <a:pt x="1731550" y="76486"/>
                  </a:lnTo>
                  <a:lnTo>
                    <a:pt x="1737741" y="79915"/>
                  </a:lnTo>
                  <a:lnTo>
                    <a:pt x="1744599" y="76962"/>
                  </a:lnTo>
                  <a:lnTo>
                    <a:pt x="1745551" y="74009"/>
                  </a:lnTo>
                  <a:lnTo>
                    <a:pt x="1749076" y="75152"/>
                  </a:lnTo>
                  <a:lnTo>
                    <a:pt x="1752791" y="92107"/>
                  </a:lnTo>
                  <a:lnTo>
                    <a:pt x="1747076" y="98965"/>
                  </a:lnTo>
                  <a:lnTo>
                    <a:pt x="1748314" y="100870"/>
                  </a:lnTo>
                  <a:lnTo>
                    <a:pt x="1761839" y="97536"/>
                  </a:lnTo>
                  <a:lnTo>
                    <a:pt x="1763173" y="114586"/>
                  </a:lnTo>
                  <a:lnTo>
                    <a:pt x="1772412" y="105156"/>
                  </a:lnTo>
                  <a:lnTo>
                    <a:pt x="1788890" y="111633"/>
                  </a:lnTo>
                  <a:lnTo>
                    <a:pt x="1788033" y="119443"/>
                  </a:lnTo>
                  <a:lnTo>
                    <a:pt x="1808702" y="113919"/>
                  </a:lnTo>
                  <a:lnTo>
                    <a:pt x="1818037" y="116014"/>
                  </a:lnTo>
                  <a:lnTo>
                    <a:pt x="1821180" y="123920"/>
                  </a:lnTo>
                  <a:lnTo>
                    <a:pt x="1833943" y="117348"/>
                  </a:lnTo>
                  <a:lnTo>
                    <a:pt x="1843564" y="118777"/>
                  </a:lnTo>
                  <a:lnTo>
                    <a:pt x="1846612" y="114967"/>
                  </a:lnTo>
                  <a:lnTo>
                    <a:pt x="1871662" y="108966"/>
                  </a:lnTo>
                  <a:lnTo>
                    <a:pt x="1871186" y="102584"/>
                  </a:lnTo>
                  <a:lnTo>
                    <a:pt x="1873472" y="102394"/>
                  </a:lnTo>
                  <a:lnTo>
                    <a:pt x="1903285" y="103441"/>
                  </a:lnTo>
                  <a:lnTo>
                    <a:pt x="1903571" y="116205"/>
                  </a:lnTo>
                  <a:lnTo>
                    <a:pt x="1925288" y="116110"/>
                  </a:lnTo>
                  <a:lnTo>
                    <a:pt x="1927384" y="115443"/>
                  </a:lnTo>
                  <a:lnTo>
                    <a:pt x="1929575" y="103060"/>
                  </a:lnTo>
                  <a:lnTo>
                    <a:pt x="1936337" y="104775"/>
                  </a:lnTo>
                  <a:lnTo>
                    <a:pt x="1939766" y="93726"/>
                  </a:lnTo>
                  <a:lnTo>
                    <a:pt x="1953387" y="102108"/>
                  </a:lnTo>
                  <a:lnTo>
                    <a:pt x="1954816" y="96679"/>
                  </a:lnTo>
                  <a:lnTo>
                    <a:pt x="1969294" y="97822"/>
                  </a:lnTo>
                  <a:lnTo>
                    <a:pt x="1968722" y="94107"/>
                  </a:lnTo>
                  <a:lnTo>
                    <a:pt x="1975485" y="92869"/>
                  </a:lnTo>
                  <a:lnTo>
                    <a:pt x="1973485" y="75438"/>
                  </a:lnTo>
                  <a:lnTo>
                    <a:pt x="2011680" y="67913"/>
                  </a:lnTo>
                  <a:lnTo>
                    <a:pt x="2020348" y="75057"/>
                  </a:lnTo>
                  <a:lnTo>
                    <a:pt x="2024825" y="85535"/>
                  </a:lnTo>
                  <a:lnTo>
                    <a:pt x="2032730" y="88392"/>
                  </a:lnTo>
                  <a:lnTo>
                    <a:pt x="2030349" y="101537"/>
                  </a:lnTo>
                  <a:lnTo>
                    <a:pt x="2049780" y="102679"/>
                  </a:lnTo>
                  <a:lnTo>
                    <a:pt x="2078831" y="99822"/>
                  </a:lnTo>
                  <a:lnTo>
                    <a:pt x="2074735" y="132588"/>
                  </a:lnTo>
                  <a:lnTo>
                    <a:pt x="2069687" y="136588"/>
                  </a:lnTo>
                  <a:lnTo>
                    <a:pt x="2081498" y="144304"/>
                  </a:lnTo>
                  <a:lnTo>
                    <a:pt x="2091404" y="120396"/>
                  </a:lnTo>
                  <a:lnTo>
                    <a:pt x="2149983" y="117634"/>
                  </a:lnTo>
                  <a:lnTo>
                    <a:pt x="2152269" y="100203"/>
                  </a:lnTo>
                  <a:lnTo>
                    <a:pt x="2176844" y="111538"/>
                  </a:lnTo>
                  <a:lnTo>
                    <a:pt x="2230469" y="92012"/>
                  </a:lnTo>
                  <a:lnTo>
                    <a:pt x="2236756" y="90583"/>
                  </a:lnTo>
                  <a:lnTo>
                    <a:pt x="2237994" y="93440"/>
                  </a:lnTo>
                  <a:lnTo>
                    <a:pt x="2246567" y="90392"/>
                  </a:lnTo>
                  <a:lnTo>
                    <a:pt x="2269236" y="79248"/>
                  </a:lnTo>
                  <a:lnTo>
                    <a:pt x="2276189" y="72485"/>
                  </a:lnTo>
                  <a:lnTo>
                    <a:pt x="2298954" y="116110"/>
                  </a:lnTo>
                  <a:lnTo>
                    <a:pt x="2305336" y="158210"/>
                  </a:lnTo>
                  <a:lnTo>
                    <a:pt x="2314766" y="161068"/>
                  </a:lnTo>
                  <a:lnTo>
                    <a:pt x="2331053" y="148495"/>
                  </a:lnTo>
                  <a:lnTo>
                    <a:pt x="2338007" y="161925"/>
                  </a:lnTo>
                  <a:lnTo>
                    <a:pt x="2337149" y="168307"/>
                  </a:lnTo>
                  <a:lnTo>
                    <a:pt x="2351627" y="182023"/>
                  </a:lnTo>
                  <a:lnTo>
                    <a:pt x="2358485" y="166402"/>
                  </a:lnTo>
                  <a:lnTo>
                    <a:pt x="2359057" y="168307"/>
                  </a:lnTo>
                  <a:lnTo>
                    <a:pt x="2376297" y="157639"/>
                  </a:lnTo>
                  <a:lnTo>
                    <a:pt x="2382965" y="182213"/>
                  </a:lnTo>
                  <a:lnTo>
                    <a:pt x="2389156" y="190405"/>
                  </a:lnTo>
                  <a:lnTo>
                    <a:pt x="2389918" y="186214"/>
                  </a:lnTo>
                  <a:lnTo>
                    <a:pt x="2399919" y="187357"/>
                  </a:lnTo>
                  <a:lnTo>
                    <a:pt x="2398776" y="176879"/>
                  </a:lnTo>
                  <a:lnTo>
                    <a:pt x="2408396" y="166211"/>
                  </a:lnTo>
                  <a:lnTo>
                    <a:pt x="2412397" y="177451"/>
                  </a:lnTo>
                  <a:lnTo>
                    <a:pt x="2418588" y="177927"/>
                  </a:lnTo>
                  <a:lnTo>
                    <a:pt x="2420017" y="173831"/>
                  </a:lnTo>
                  <a:lnTo>
                    <a:pt x="2434019" y="176022"/>
                  </a:lnTo>
                  <a:lnTo>
                    <a:pt x="2438876" y="169069"/>
                  </a:lnTo>
                  <a:lnTo>
                    <a:pt x="2460403" y="177927"/>
                  </a:lnTo>
                  <a:lnTo>
                    <a:pt x="2475928" y="180594"/>
                  </a:lnTo>
                  <a:lnTo>
                    <a:pt x="2477929" y="192310"/>
                  </a:lnTo>
                  <a:lnTo>
                    <a:pt x="2486025" y="192595"/>
                  </a:lnTo>
                  <a:lnTo>
                    <a:pt x="2488883" y="209740"/>
                  </a:lnTo>
                  <a:lnTo>
                    <a:pt x="2482882" y="228505"/>
                  </a:lnTo>
                  <a:lnTo>
                    <a:pt x="2471261" y="230219"/>
                  </a:lnTo>
                  <a:lnTo>
                    <a:pt x="2468785" y="239173"/>
                  </a:lnTo>
                  <a:lnTo>
                    <a:pt x="2471642" y="246221"/>
                  </a:lnTo>
                  <a:lnTo>
                    <a:pt x="2468023" y="251746"/>
                  </a:lnTo>
                  <a:lnTo>
                    <a:pt x="2473261" y="259556"/>
                  </a:lnTo>
                  <a:lnTo>
                    <a:pt x="2477357" y="260318"/>
                  </a:lnTo>
                  <a:lnTo>
                    <a:pt x="2473643" y="280987"/>
                  </a:lnTo>
                  <a:lnTo>
                    <a:pt x="2475071" y="285179"/>
                  </a:lnTo>
                  <a:lnTo>
                    <a:pt x="2479262" y="285655"/>
                  </a:lnTo>
                  <a:lnTo>
                    <a:pt x="2481739" y="292227"/>
                  </a:lnTo>
                  <a:lnTo>
                    <a:pt x="2478500" y="309562"/>
                  </a:lnTo>
                  <a:lnTo>
                    <a:pt x="2483644" y="309467"/>
                  </a:lnTo>
                  <a:lnTo>
                    <a:pt x="2490787" y="330137"/>
                  </a:lnTo>
                  <a:lnTo>
                    <a:pt x="2501836" y="329755"/>
                  </a:lnTo>
                  <a:lnTo>
                    <a:pt x="2498027" y="342614"/>
                  </a:lnTo>
                  <a:lnTo>
                    <a:pt x="2500979" y="345758"/>
                  </a:lnTo>
                  <a:lnTo>
                    <a:pt x="2498027" y="349567"/>
                  </a:lnTo>
                  <a:lnTo>
                    <a:pt x="2516981" y="360807"/>
                  </a:lnTo>
                  <a:lnTo>
                    <a:pt x="2513838" y="366332"/>
                  </a:lnTo>
                  <a:lnTo>
                    <a:pt x="2522792" y="369379"/>
                  </a:lnTo>
                  <a:lnTo>
                    <a:pt x="2530411" y="364141"/>
                  </a:lnTo>
                  <a:lnTo>
                    <a:pt x="2532793" y="357950"/>
                  </a:lnTo>
                  <a:lnTo>
                    <a:pt x="2564606" y="358521"/>
                  </a:lnTo>
                  <a:lnTo>
                    <a:pt x="2578036" y="356045"/>
                  </a:lnTo>
                  <a:lnTo>
                    <a:pt x="2577656" y="368617"/>
                  </a:lnTo>
                  <a:lnTo>
                    <a:pt x="2571464" y="384143"/>
                  </a:lnTo>
                  <a:lnTo>
                    <a:pt x="2554891" y="385096"/>
                  </a:lnTo>
                  <a:lnTo>
                    <a:pt x="2550700" y="402908"/>
                  </a:lnTo>
                  <a:lnTo>
                    <a:pt x="2565464" y="410623"/>
                  </a:lnTo>
                  <a:lnTo>
                    <a:pt x="2580608" y="424148"/>
                  </a:lnTo>
                  <a:lnTo>
                    <a:pt x="2572607" y="427196"/>
                  </a:lnTo>
                  <a:lnTo>
                    <a:pt x="2582704" y="439483"/>
                  </a:lnTo>
                  <a:lnTo>
                    <a:pt x="2596515" y="445675"/>
                  </a:lnTo>
                  <a:lnTo>
                    <a:pt x="2594896" y="451485"/>
                  </a:lnTo>
                  <a:lnTo>
                    <a:pt x="2602802" y="458153"/>
                  </a:lnTo>
                  <a:lnTo>
                    <a:pt x="2622709" y="462343"/>
                  </a:lnTo>
                  <a:lnTo>
                    <a:pt x="2631853" y="469678"/>
                  </a:lnTo>
                  <a:lnTo>
                    <a:pt x="2629662" y="486251"/>
                  </a:lnTo>
                  <a:lnTo>
                    <a:pt x="2640806" y="477298"/>
                  </a:lnTo>
                  <a:lnTo>
                    <a:pt x="2644807" y="481012"/>
                  </a:lnTo>
                  <a:lnTo>
                    <a:pt x="2642330" y="482917"/>
                  </a:lnTo>
                  <a:lnTo>
                    <a:pt x="2685098" y="515969"/>
                  </a:lnTo>
                  <a:lnTo>
                    <a:pt x="2710529" y="543401"/>
                  </a:lnTo>
                  <a:lnTo>
                    <a:pt x="2712339" y="555022"/>
                  </a:lnTo>
                  <a:lnTo>
                    <a:pt x="2702909" y="544449"/>
                  </a:lnTo>
                  <a:lnTo>
                    <a:pt x="2707767" y="559117"/>
                  </a:lnTo>
                  <a:lnTo>
                    <a:pt x="2692622" y="588359"/>
                  </a:lnTo>
                  <a:lnTo>
                    <a:pt x="2677287" y="579120"/>
                  </a:lnTo>
                  <a:lnTo>
                    <a:pt x="2670143" y="564166"/>
                  </a:lnTo>
                  <a:lnTo>
                    <a:pt x="2655951" y="597789"/>
                  </a:lnTo>
                  <a:lnTo>
                    <a:pt x="2656142" y="613124"/>
                  </a:lnTo>
                  <a:lnTo>
                    <a:pt x="2651760" y="620173"/>
                  </a:lnTo>
                  <a:lnTo>
                    <a:pt x="2656046" y="628555"/>
                  </a:lnTo>
                  <a:lnTo>
                    <a:pt x="2649093" y="622363"/>
                  </a:lnTo>
                  <a:lnTo>
                    <a:pt x="2660999" y="636937"/>
                  </a:lnTo>
                  <a:lnTo>
                    <a:pt x="2636520" y="664559"/>
                  </a:lnTo>
                  <a:lnTo>
                    <a:pt x="2622233" y="655511"/>
                  </a:lnTo>
                  <a:lnTo>
                    <a:pt x="2610326" y="675894"/>
                  </a:lnTo>
                  <a:lnTo>
                    <a:pt x="2622614" y="683609"/>
                  </a:lnTo>
                  <a:lnTo>
                    <a:pt x="2616136" y="697801"/>
                  </a:lnTo>
                  <a:lnTo>
                    <a:pt x="2618327" y="699040"/>
                  </a:lnTo>
                  <a:lnTo>
                    <a:pt x="2610993" y="711708"/>
                  </a:lnTo>
                  <a:lnTo>
                    <a:pt x="2608136" y="709993"/>
                  </a:lnTo>
                  <a:lnTo>
                    <a:pt x="2599277" y="724948"/>
                  </a:lnTo>
                  <a:lnTo>
                    <a:pt x="2602325" y="726758"/>
                  </a:lnTo>
                  <a:lnTo>
                    <a:pt x="2593848" y="739616"/>
                  </a:lnTo>
                  <a:lnTo>
                    <a:pt x="2587276" y="737330"/>
                  </a:lnTo>
                  <a:lnTo>
                    <a:pt x="2588324" y="733996"/>
                  </a:lnTo>
                  <a:lnTo>
                    <a:pt x="2583370" y="732663"/>
                  </a:lnTo>
                  <a:lnTo>
                    <a:pt x="2579179" y="735901"/>
                  </a:lnTo>
                  <a:lnTo>
                    <a:pt x="2563463" y="769906"/>
                  </a:lnTo>
                  <a:lnTo>
                    <a:pt x="2568035" y="774954"/>
                  </a:lnTo>
                  <a:lnTo>
                    <a:pt x="2550604" y="791623"/>
                  </a:lnTo>
                  <a:lnTo>
                    <a:pt x="2545747" y="802005"/>
                  </a:lnTo>
                  <a:lnTo>
                    <a:pt x="2537746" y="808482"/>
                  </a:lnTo>
                  <a:lnTo>
                    <a:pt x="2522411" y="813149"/>
                  </a:lnTo>
                  <a:lnTo>
                    <a:pt x="2513076" y="819150"/>
                  </a:lnTo>
                  <a:lnTo>
                    <a:pt x="2520315" y="792289"/>
                  </a:lnTo>
                  <a:lnTo>
                    <a:pt x="2478215" y="786955"/>
                  </a:lnTo>
                  <a:lnTo>
                    <a:pt x="2476786" y="779621"/>
                  </a:lnTo>
                  <a:lnTo>
                    <a:pt x="2481262" y="776859"/>
                  </a:lnTo>
                  <a:lnTo>
                    <a:pt x="2486978" y="765715"/>
                  </a:lnTo>
                  <a:lnTo>
                    <a:pt x="2489645" y="750094"/>
                  </a:lnTo>
                  <a:lnTo>
                    <a:pt x="2468785" y="755713"/>
                  </a:lnTo>
                  <a:lnTo>
                    <a:pt x="2463356" y="752380"/>
                  </a:lnTo>
                  <a:lnTo>
                    <a:pt x="2464499" y="747046"/>
                  </a:lnTo>
                  <a:lnTo>
                    <a:pt x="2458974" y="736949"/>
                  </a:lnTo>
                  <a:lnTo>
                    <a:pt x="2454116" y="742093"/>
                  </a:lnTo>
                  <a:lnTo>
                    <a:pt x="2452307" y="738188"/>
                  </a:lnTo>
                  <a:lnTo>
                    <a:pt x="2448401" y="743045"/>
                  </a:lnTo>
                  <a:lnTo>
                    <a:pt x="2440400" y="743236"/>
                  </a:lnTo>
                  <a:lnTo>
                    <a:pt x="2439638" y="740664"/>
                  </a:lnTo>
                  <a:lnTo>
                    <a:pt x="2434304" y="742093"/>
                  </a:lnTo>
                  <a:lnTo>
                    <a:pt x="2428303" y="738664"/>
                  </a:lnTo>
                  <a:lnTo>
                    <a:pt x="2419255" y="739902"/>
                  </a:lnTo>
                  <a:lnTo>
                    <a:pt x="2406968" y="729805"/>
                  </a:lnTo>
                  <a:lnTo>
                    <a:pt x="2407253" y="734187"/>
                  </a:lnTo>
                  <a:lnTo>
                    <a:pt x="2397538" y="736949"/>
                  </a:lnTo>
                  <a:lnTo>
                    <a:pt x="2393252" y="742569"/>
                  </a:lnTo>
                  <a:lnTo>
                    <a:pt x="2380202" y="733139"/>
                  </a:lnTo>
                  <a:lnTo>
                    <a:pt x="2377631" y="729520"/>
                  </a:lnTo>
                  <a:lnTo>
                    <a:pt x="2393252" y="722186"/>
                  </a:lnTo>
                  <a:lnTo>
                    <a:pt x="2400395" y="713327"/>
                  </a:lnTo>
                  <a:lnTo>
                    <a:pt x="2402015" y="698278"/>
                  </a:lnTo>
                  <a:lnTo>
                    <a:pt x="2400205" y="689515"/>
                  </a:lnTo>
                  <a:lnTo>
                    <a:pt x="2380393" y="689324"/>
                  </a:lnTo>
                  <a:lnTo>
                    <a:pt x="2381250" y="682752"/>
                  </a:lnTo>
                  <a:lnTo>
                    <a:pt x="2378202" y="680752"/>
                  </a:lnTo>
                  <a:lnTo>
                    <a:pt x="2379726" y="665321"/>
                  </a:lnTo>
                  <a:lnTo>
                    <a:pt x="2366296" y="660749"/>
                  </a:lnTo>
                  <a:lnTo>
                    <a:pt x="2355056" y="661130"/>
                  </a:lnTo>
                  <a:lnTo>
                    <a:pt x="2337340" y="670655"/>
                  </a:lnTo>
                  <a:lnTo>
                    <a:pt x="2328958" y="660559"/>
                  </a:lnTo>
                  <a:lnTo>
                    <a:pt x="2321624" y="664750"/>
                  </a:lnTo>
                  <a:lnTo>
                    <a:pt x="2303050" y="637794"/>
                  </a:lnTo>
                  <a:lnTo>
                    <a:pt x="2307908" y="628936"/>
                  </a:lnTo>
                  <a:lnTo>
                    <a:pt x="2329244" y="622363"/>
                  </a:lnTo>
                  <a:lnTo>
                    <a:pt x="2337245" y="616553"/>
                  </a:lnTo>
                  <a:lnTo>
                    <a:pt x="2340769" y="609600"/>
                  </a:lnTo>
                  <a:lnTo>
                    <a:pt x="2336483" y="600646"/>
                  </a:lnTo>
                  <a:lnTo>
                    <a:pt x="2328958" y="601409"/>
                  </a:lnTo>
                  <a:lnTo>
                    <a:pt x="2324005" y="594360"/>
                  </a:lnTo>
                  <a:lnTo>
                    <a:pt x="2307812" y="600361"/>
                  </a:lnTo>
                  <a:lnTo>
                    <a:pt x="2292096" y="583787"/>
                  </a:lnTo>
                  <a:lnTo>
                    <a:pt x="2277999" y="596646"/>
                  </a:lnTo>
                  <a:lnTo>
                    <a:pt x="2270951" y="599408"/>
                  </a:lnTo>
                  <a:lnTo>
                    <a:pt x="2263807" y="612838"/>
                  </a:lnTo>
                  <a:lnTo>
                    <a:pt x="2256187" y="618649"/>
                  </a:lnTo>
                  <a:lnTo>
                    <a:pt x="2255329" y="621030"/>
                  </a:lnTo>
                  <a:lnTo>
                    <a:pt x="2264759" y="631412"/>
                  </a:lnTo>
                  <a:lnTo>
                    <a:pt x="2266378" y="640080"/>
                  </a:lnTo>
                  <a:lnTo>
                    <a:pt x="2274094" y="649319"/>
                  </a:lnTo>
                  <a:lnTo>
                    <a:pt x="2274856" y="664274"/>
                  </a:lnTo>
                  <a:lnTo>
                    <a:pt x="2258854" y="665607"/>
                  </a:lnTo>
                  <a:lnTo>
                    <a:pt x="2251805" y="669703"/>
                  </a:lnTo>
                  <a:lnTo>
                    <a:pt x="2251996" y="675037"/>
                  </a:lnTo>
                  <a:lnTo>
                    <a:pt x="2262854" y="680275"/>
                  </a:lnTo>
                  <a:lnTo>
                    <a:pt x="2269331" y="677894"/>
                  </a:lnTo>
                  <a:lnTo>
                    <a:pt x="2270855" y="682942"/>
                  </a:lnTo>
                  <a:lnTo>
                    <a:pt x="2285428" y="678751"/>
                  </a:lnTo>
                  <a:lnTo>
                    <a:pt x="2292668" y="665988"/>
                  </a:lnTo>
                  <a:lnTo>
                    <a:pt x="2298668" y="667036"/>
                  </a:lnTo>
                  <a:lnTo>
                    <a:pt x="2294001" y="678275"/>
                  </a:lnTo>
                  <a:lnTo>
                    <a:pt x="2302478" y="678751"/>
                  </a:lnTo>
                  <a:lnTo>
                    <a:pt x="2313718" y="674751"/>
                  </a:lnTo>
                  <a:lnTo>
                    <a:pt x="2306479" y="695516"/>
                  </a:lnTo>
                  <a:lnTo>
                    <a:pt x="2311527" y="707136"/>
                  </a:lnTo>
                  <a:lnTo>
                    <a:pt x="2305050" y="725043"/>
                  </a:lnTo>
                  <a:lnTo>
                    <a:pt x="2294287" y="734949"/>
                  </a:lnTo>
                  <a:lnTo>
                    <a:pt x="2281333" y="760857"/>
                  </a:lnTo>
                  <a:lnTo>
                    <a:pt x="2260759" y="773430"/>
                  </a:lnTo>
                  <a:lnTo>
                    <a:pt x="2249615" y="792194"/>
                  </a:lnTo>
                  <a:lnTo>
                    <a:pt x="2242757" y="795338"/>
                  </a:lnTo>
                  <a:lnTo>
                    <a:pt x="2229517" y="795433"/>
                  </a:lnTo>
                  <a:lnTo>
                    <a:pt x="2212848" y="788003"/>
                  </a:lnTo>
                  <a:lnTo>
                    <a:pt x="2195322" y="769334"/>
                  </a:lnTo>
                  <a:lnTo>
                    <a:pt x="2188750" y="769334"/>
                  </a:lnTo>
                  <a:lnTo>
                    <a:pt x="2179606" y="765048"/>
                  </a:lnTo>
                  <a:lnTo>
                    <a:pt x="2184273" y="757142"/>
                  </a:lnTo>
                  <a:lnTo>
                    <a:pt x="2151888" y="737997"/>
                  </a:lnTo>
                  <a:lnTo>
                    <a:pt x="2146935" y="727996"/>
                  </a:lnTo>
                  <a:lnTo>
                    <a:pt x="2140363" y="725996"/>
                  </a:lnTo>
                  <a:lnTo>
                    <a:pt x="2139029" y="722376"/>
                  </a:lnTo>
                  <a:lnTo>
                    <a:pt x="2128933" y="721233"/>
                  </a:lnTo>
                  <a:lnTo>
                    <a:pt x="2127504" y="713232"/>
                  </a:lnTo>
                  <a:lnTo>
                    <a:pt x="2118265" y="709327"/>
                  </a:lnTo>
                  <a:lnTo>
                    <a:pt x="2108264" y="727710"/>
                  </a:lnTo>
                  <a:lnTo>
                    <a:pt x="2117789" y="742283"/>
                  </a:lnTo>
                  <a:lnTo>
                    <a:pt x="2111978" y="744284"/>
                  </a:lnTo>
                  <a:lnTo>
                    <a:pt x="2105120" y="741997"/>
                  </a:lnTo>
                  <a:lnTo>
                    <a:pt x="2100072" y="747046"/>
                  </a:lnTo>
                  <a:lnTo>
                    <a:pt x="2107787" y="752380"/>
                  </a:lnTo>
                  <a:lnTo>
                    <a:pt x="2083213" y="785622"/>
                  </a:lnTo>
                  <a:lnTo>
                    <a:pt x="2088070" y="792766"/>
                  </a:lnTo>
                  <a:lnTo>
                    <a:pt x="2083213" y="800671"/>
                  </a:lnTo>
                  <a:lnTo>
                    <a:pt x="2074831" y="800576"/>
                  </a:lnTo>
                  <a:lnTo>
                    <a:pt x="2057591" y="790099"/>
                  </a:lnTo>
                  <a:lnTo>
                    <a:pt x="2039207" y="822103"/>
                  </a:lnTo>
                  <a:lnTo>
                    <a:pt x="2026539" y="820769"/>
                  </a:lnTo>
                  <a:lnTo>
                    <a:pt x="2024253" y="843058"/>
                  </a:lnTo>
                  <a:lnTo>
                    <a:pt x="2003108" y="838391"/>
                  </a:lnTo>
                  <a:lnTo>
                    <a:pt x="2007394" y="817054"/>
                  </a:lnTo>
                  <a:lnTo>
                    <a:pt x="1933861" y="794671"/>
                  </a:lnTo>
                  <a:lnTo>
                    <a:pt x="1932813" y="799433"/>
                  </a:lnTo>
                  <a:lnTo>
                    <a:pt x="1924145" y="797528"/>
                  </a:lnTo>
                  <a:lnTo>
                    <a:pt x="1927098" y="786765"/>
                  </a:lnTo>
                  <a:lnTo>
                    <a:pt x="1879568" y="772668"/>
                  </a:lnTo>
                  <a:lnTo>
                    <a:pt x="1881759" y="768667"/>
                  </a:lnTo>
                  <a:lnTo>
                    <a:pt x="1866424" y="761714"/>
                  </a:lnTo>
                  <a:lnTo>
                    <a:pt x="1869091" y="755047"/>
                  </a:lnTo>
                  <a:lnTo>
                    <a:pt x="1866138" y="754094"/>
                  </a:lnTo>
                  <a:lnTo>
                    <a:pt x="1860899" y="766572"/>
                  </a:lnTo>
                  <a:lnTo>
                    <a:pt x="1850708" y="760190"/>
                  </a:lnTo>
                  <a:lnTo>
                    <a:pt x="1832801" y="753999"/>
                  </a:lnTo>
                  <a:lnTo>
                    <a:pt x="1838134" y="741140"/>
                  </a:lnTo>
                  <a:lnTo>
                    <a:pt x="1835372" y="738473"/>
                  </a:lnTo>
                  <a:lnTo>
                    <a:pt x="1842516" y="734663"/>
                  </a:lnTo>
                  <a:lnTo>
                    <a:pt x="1840040" y="726091"/>
                  </a:lnTo>
                  <a:lnTo>
                    <a:pt x="1848517" y="728377"/>
                  </a:lnTo>
                  <a:lnTo>
                    <a:pt x="1851660" y="719042"/>
                  </a:lnTo>
                  <a:lnTo>
                    <a:pt x="1848421" y="714851"/>
                  </a:lnTo>
                  <a:lnTo>
                    <a:pt x="1855089" y="712946"/>
                  </a:lnTo>
                  <a:lnTo>
                    <a:pt x="1857184" y="710660"/>
                  </a:lnTo>
                  <a:lnTo>
                    <a:pt x="1855089" y="709136"/>
                  </a:lnTo>
                  <a:lnTo>
                    <a:pt x="1858613" y="707041"/>
                  </a:lnTo>
                  <a:lnTo>
                    <a:pt x="1856708" y="703517"/>
                  </a:lnTo>
                  <a:lnTo>
                    <a:pt x="1863852" y="673703"/>
                  </a:lnTo>
                  <a:lnTo>
                    <a:pt x="1860709" y="674561"/>
                  </a:lnTo>
                  <a:lnTo>
                    <a:pt x="1840801" y="649034"/>
                  </a:lnTo>
                  <a:lnTo>
                    <a:pt x="1840516" y="645700"/>
                  </a:lnTo>
                  <a:lnTo>
                    <a:pt x="1844993" y="641223"/>
                  </a:lnTo>
                  <a:lnTo>
                    <a:pt x="1851851" y="646367"/>
                  </a:lnTo>
                  <a:lnTo>
                    <a:pt x="1849279" y="643509"/>
                  </a:lnTo>
                  <a:lnTo>
                    <a:pt x="1847564" y="631698"/>
                  </a:lnTo>
                  <a:lnTo>
                    <a:pt x="1840325" y="629031"/>
                  </a:lnTo>
                  <a:lnTo>
                    <a:pt x="1841468" y="626459"/>
                  </a:lnTo>
                  <a:lnTo>
                    <a:pt x="1829371" y="639699"/>
                  </a:lnTo>
                  <a:lnTo>
                    <a:pt x="1822133" y="633222"/>
                  </a:lnTo>
                  <a:lnTo>
                    <a:pt x="1823466" y="631603"/>
                  </a:lnTo>
                  <a:lnTo>
                    <a:pt x="1806988" y="636079"/>
                  </a:lnTo>
                  <a:lnTo>
                    <a:pt x="1806131" y="622649"/>
                  </a:lnTo>
                  <a:lnTo>
                    <a:pt x="1772031" y="624650"/>
                  </a:lnTo>
                  <a:lnTo>
                    <a:pt x="1771555" y="617315"/>
                  </a:lnTo>
                  <a:lnTo>
                    <a:pt x="1746123" y="620459"/>
                  </a:lnTo>
                  <a:lnTo>
                    <a:pt x="1742599" y="592360"/>
                  </a:lnTo>
                  <a:lnTo>
                    <a:pt x="1740122" y="586264"/>
                  </a:lnTo>
                  <a:lnTo>
                    <a:pt x="1729264" y="588931"/>
                  </a:lnTo>
                  <a:lnTo>
                    <a:pt x="1725644" y="563689"/>
                  </a:lnTo>
                  <a:lnTo>
                    <a:pt x="1707451" y="559022"/>
                  </a:lnTo>
                  <a:lnTo>
                    <a:pt x="1706499" y="563499"/>
                  </a:lnTo>
                  <a:lnTo>
                    <a:pt x="1701927" y="564833"/>
                  </a:lnTo>
                  <a:lnTo>
                    <a:pt x="1696593" y="565785"/>
                  </a:lnTo>
                  <a:lnTo>
                    <a:pt x="1688687" y="563118"/>
                  </a:lnTo>
                  <a:lnTo>
                    <a:pt x="1693354" y="541306"/>
                  </a:lnTo>
                  <a:lnTo>
                    <a:pt x="1692497" y="526161"/>
                  </a:lnTo>
                  <a:lnTo>
                    <a:pt x="1710023" y="528257"/>
                  </a:lnTo>
                  <a:lnTo>
                    <a:pt x="1708785" y="519875"/>
                  </a:lnTo>
                  <a:lnTo>
                    <a:pt x="1699451" y="516541"/>
                  </a:lnTo>
                  <a:lnTo>
                    <a:pt x="1698212" y="510921"/>
                  </a:lnTo>
                  <a:lnTo>
                    <a:pt x="1687354" y="513588"/>
                  </a:lnTo>
                  <a:lnTo>
                    <a:pt x="1673924" y="502253"/>
                  </a:lnTo>
                  <a:lnTo>
                    <a:pt x="1656588" y="493395"/>
                  </a:lnTo>
                  <a:lnTo>
                    <a:pt x="1638871" y="489109"/>
                  </a:lnTo>
                  <a:lnTo>
                    <a:pt x="1637157" y="485966"/>
                  </a:lnTo>
                  <a:lnTo>
                    <a:pt x="1627918" y="485489"/>
                  </a:lnTo>
                  <a:lnTo>
                    <a:pt x="1625346" y="479203"/>
                  </a:lnTo>
                  <a:lnTo>
                    <a:pt x="1620298" y="475583"/>
                  </a:lnTo>
                  <a:lnTo>
                    <a:pt x="1602581" y="472535"/>
                  </a:lnTo>
                  <a:lnTo>
                    <a:pt x="1604201" y="497300"/>
                  </a:lnTo>
                  <a:lnTo>
                    <a:pt x="1583912" y="510254"/>
                  </a:lnTo>
                  <a:lnTo>
                    <a:pt x="1566291" y="515493"/>
                  </a:lnTo>
                  <a:lnTo>
                    <a:pt x="1578864" y="526351"/>
                  </a:lnTo>
                  <a:lnTo>
                    <a:pt x="1588960" y="528733"/>
                  </a:lnTo>
                  <a:lnTo>
                    <a:pt x="1576292" y="539591"/>
                  </a:lnTo>
                  <a:lnTo>
                    <a:pt x="1582674" y="544449"/>
                  </a:lnTo>
                  <a:lnTo>
                    <a:pt x="1586960" y="572834"/>
                  </a:lnTo>
                  <a:lnTo>
                    <a:pt x="1593437" y="574453"/>
                  </a:lnTo>
                  <a:lnTo>
                    <a:pt x="1594580" y="579787"/>
                  </a:lnTo>
                  <a:lnTo>
                    <a:pt x="1602105" y="579406"/>
                  </a:lnTo>
                  <a:lnTo>
                    <a:pt x="1604296" y="582073"/>
                  </a:lnTo>
                  <a:lnTo>
                    <a:pt x="1597152" y="580072"/>
                  </a:lnTo>
                  <a:lnTo>
                    <a:pt x="1569053" y="590359"/>
                  </a:lnTo>
                  <a:lnTo>
                    <a:pt x="1570387" y="596075"/>
                  </a:lnTo>
                  <a:lnTo>
                    <a:pt x="1567339" y="596551"/>
                  </a:lnTo>
                  <a:lnTo>
                    <a:pt x="1568291" y="605409"/>
                  </a:lnTo>
                  <a:lnTo>
                    <a:pt x="1563624" y="607790"/>
                  </a:lnTo>
                  <a:lnTo>
                    <a:pt x="1542288" y="609219"/>
                  </a:lnTo>
                  <a:lnTo>
                    <a:pt x="1541907" y="605314"/>
                  </a:lnTo>
                  <a:lnTo>
                    <a:pt x="1521524" y="608457"/>
                  </a:lnTo>
                  <a:lnTo>
                    <a:pt x="1503902" y="616744"/>
                  </a:lnTo>
                  <a:lnTo>
                    <a:pt x="1513523" y="632174"/>
                  </a:lnTo>
                  <a:lnTo>
                    <a:pt x="1519142" y="630841"/>
                  </a:lnTo>
                  <a:lnTo>
                    <a:pt x="1523333" y="640366"/>
                  </a:lnTo>
                  <a:lnTo>
                    <a:pt x="1518190" y="641985"/>
                  </a:lnTo>
                  <a:lnTo>
                    <a:pt x="1518380" y="649224"/>
                  </a:lnTo>
                  <a:lnTo>
                    <a:pt x="1512760" y="650176"/>
                  </a:lnTo>
                  <a:lnTo>
                    <a:pt x="1513046" y="657416"/>
                  </a:lnTo>
                  <a:lnTo>
                    <a:pt x="1509998" y="657606"/>
                  </a:lnTo>
                  <a:lnTo>
                    <a:pt x="1509236" y="666274"/>
                  </a:lnTo>
                  <a:lnTo>
                    <a:pt x="1506188" y="666274"/>
                  </a:lnTo>
                  <a:lnTo>
                    <a:pt x="1505712" y="670370"/>
                  </a:lnTo>
                  <a:lnTo>
                    <a:pt x="1503902" y="670370"/>
                  </a:lnTo>
                  <a:lnTo>
                    <a:pt x="1502950" y="690467"/>
                  </a:lnTo>
                  <a:lnTo>
                    <a:pt x="1498568" y="690753"/>
                  </a:lnTo>
                  <a:lnTo>
                    <a:pt x="1496377" y="701326"/>
                  </a:lnTo>
                  <a:lnTo>
                    <a:pt x="1470184" y="697706"/>
                  </a:lnTo>
                  <a:lnTo>
                    <a:pt x="1471898" y="712661"/>
                  </a:lnTo>
                  <a:lnTo>
                    <a:pt x="1432560" y="721328"/>
                  </a:lnTo>
                  <a:lnTo>
                    <a:pt x="1421416" y="732187"/>
                  </a:lnTo>
                  <a:lnTo>
                    <a:pt x="1419987" y="739330"/>
                  </a:lnTo>
                  <a:lnTo>
                    <a:pt x="1415510" y="739997"/>
                  </a:lnTo>
                  <a:lnTo>
                    <a:pt x="1414843" y="745998"/>
                  </a:lnTo>
                  <a:lnTo>
                    <a:pt x="1409605" y="749617"/>
                  </a:lnTo>
                  <a:lnTo>
                    <a:pt x="1410176" y="768382"/>
                  </a:lnTo>
                  <a:lnTo>
                    <a:pt x="1408462" y="768287"/>
                  </a:lnTo>
                  <a:lnTo>
                    <a:pt x="1408748" y="772859"/>
                  </a:lnTo>
                  <a:lnTo>
                    <a:pt x="1405223" y="772859"/>
                  </a:lnTo>
                  <a:lnTo>
                    <a:pt x="1404461" y="777716"/>
                  </a:lnTo>
                  <a:lnTo>
                    <a:pt x="1405795" y="785432"/>
                  </a:lnTo>
                  <a:lnTo>
                    <a:pt x="1410843" y="785336"/>
                  </a:lnTo>
                  <a:lnTo>
                    <a:pt x="1407414" y="791718"/>
                  </a:lnTo>
                  <a:lnTo>
                    <a:pt x="1408367" y="801624"/>
                  </a:lnTo>
                  <a:lnTo>
                    <a:pt x="1419606" y="799909"/>
                  </a:lnTo>
                  <a:lnTo>
                    <a:pt x="1418749" y="808292"/>
                  </a:lnTo>
                  <a:lnTo>
                    <a:pt x="1436942" y="803434"/>
                  </a:lnTo>
                  <a:lnTo>
                    <a:pt x="1438180" y="812197"/>
                  </a:lnTo>
                  <a:lnTo>
                    <a:pt x="1445228" y="811149"/>
                  </a:lnTo>
                  <a:lnTo>
                    <a:pt x="1448848" y="831247"/>
                  </a:lnTo>
                  <a:lnTo>
                    <a:pt x="1449229" y="850106"/>
                  </a:lnTo>
                  <a:lnTo>
                    <a:pt x="1453134" y="868299"/>
                  </a:lnTo>
                  <a:lnTo>
                    <a:pt x="1438942" y="864870"/>
                  </a:lnTo>
                  <a:lnTo>
                    <a:pt x="1434465" y="897064"/>
                  </a:lnTo>
                  <a:lnTo>
                    <a:pt x="1429321" y="896874"/>
                  </a:lnTo>
                  <a:lnTo>
                    <a:pt x="1433798" y="902589"/>
                  </a:lnTo>
                  <a:lnTo>
                    <a:pt x="1430941" y="918591"/>
                  </a:lnTo>
                  <a:lnTo>
                    <a:pt x="1416844" y="913543"/>
                  </a:lnTo>
                  <a:lnTo>
                    <a:pt x="1401318" y="913257"/>
                  </a:lnTo>
                  <a:lnTo>
                    <a:pt x="1400366" y="937546"/>
                  </a:lnTo>
                  <a:lnTo>
                    <a:pt x="1394365" y="936022"/>
                  </a:lnTo>
                  <a:lnTo>
                    <a:pt x="1398175" y="913352"/>
                  </a:lnTo>
                  <a:lnTo>
                    <a:pt x="1391888" y="912876"/>
                  </a:lnTo>
                  <a:lnTo>
                    <a:pt x="1391221" y="918210"/>
                  </a:lnTo>
                  <a:lnTo>
                    <a:pt x="1374076" y="917067"/>
                  </a:lnTo>
                  <a:lnTo>
                    <a:pt x="1373315" y="926116"/>
                  </a:lnTo>
                  <a:lnTo>
                    <a:pt x="1371409" y="926021"/>
                  </a:lnTo>
                  <a:lnTo>
                    <a:pt x="1369219" y="933831"/>
                  </a:lnTo>
                  <a:lnTo>
                    <a:pt x="1363980" y="933069"/>
                  </a:lnTo>
                  <a:lnTo>
                    <a:pt x="1362361" y="942404"/>
                  </a:lnTo>
                  <a:lnTo>
                    <a:pt x="1359884" y="941642"/>
                  </a:lnTo>
                  <a:lnTo>
                    <a:pt x="1355598" y="976027"/>
                  </a:lnTo>
                  <a:lnTo>
                    <a:pt x="1356455" y="1013650"/>
                  </a:lnTo>
                  <a:lnTo>
                    <a:pt x="1344359" y="1012603"/>
                  </a:lnTo>
                  <a:lnTo>
                    <a:pt x="1332548" y="999363"/>
                  </a:lnTo>
                  <a:lnTo>
                    <a:pt x="1327023" y="997649"/>
                  </a:lnTo>
                  <a:lnTo>
                    <a:pt x="1325309" y="987552"/>
                  </a:lnTo>
                  <a:lnTo>
                    <a:pt x="1315212" y="988219"/>
                  </a:lnTo>
                  <a:lnTo>
                    <a:pt x="1304830" y="992981"/>
                  </a:lnTo>
                  <a:lnTo>
                    <a:pt x="1271207" y="997363"/>
                  </a:lnTo>
                  <a:lnTo>
                    <a:pt x="1250823" y="990695"/>
                  </a:lnTo>
                  <a:lnTo>
                    <a:pt x="1218438" y="992314"/>
                  </a:lnTo>
                  <a:close/>
                  <a:moveTo>
                    <a:pt x="2537841" y="399097"/>
                  </a:moveTo>
                  <a:lnTo>
                    <a:pt x="2550224" y="403479"/>
                  </a:lnTo>
                  <a:lnTo>
                    <a:pt x="2554510" y="385382"/>
                  </a:lnTo>
                  <a:lnTo>
                    <a:pt x="2539936" y="394240"/>
                  </a:lnTo>
                  <a:lnTo>
                    <a:pt x="2537841" y="39909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32" name="Freihandform: Form 131">
              <a:extLst>
                <a:ext uri="{FF2B5EF4-FFF2-40B4-BE49-F238E27FC236}">
                  <a16:creationId xmlns:a16="http://schemas.microsoft.com/office/drawing/2014/main" id="{B160E033-002D-41DA-A723-71B7249DF2B1}"/>
                </a:ext>
              </a:extLst>
            </p:cNvPr>
            <p:cNvSpPr/>
            <p:nvPr/>
          </p:nvSpPr>
          <p:spPr>
            <a:xfrm>
              <a:off x="369543" y="3088767"/>
              <a:ext cx="1029600" cy="1039500"/>
            </a:xfrm>
            <a:custGeom>
              <a:avLst/>
              <a:gdLst>
                <a:gd name="connsiteX0" fmla="*/ 478917 w 1981200"/>
                <a:gd name="connsiteY0" fmla="*/ 411480 h 2000250"/>
                <a:gd name="connsiteX1" fmla="*/ 475012 w 1981200"/>
                <a:gd name="connsiteY1" fmla="*/ 415385 h 2000250"/>
                <a:gd name="connsiteX2" fmla="*/ 472440 w 1981200"/>
                <a:gd name="connsiteY2" fmla="*/ 405003 h 2000250"/>
                <a:gd name="connsiteX3" fmla="*/ 477107 w 1981200"/>
                <a:gd name="connsiteY3" fmla="*/ 403574 h 2000250"/>
                <a:gd name="connsiteX4" fmla="*/ 478917 w 1981200"/>
                <a:gd name="connsiteY4" fmla="*/ 411480 h 2000250"/>
                <a:gd name="connsiteX5" fmla="*/ 1317403 w 1981200"/>
                <a:gd name="connsiteY5" fmla="*/ 73438 h 2000250"/>
                <a:gd name="connsiteX6" fmla="*/ 1319784 w 1981200"/>
                <a:gd name="connsiteY6" fmla="*/ 69723 h 2000250"/>
                <a:gd name="connsiteX7" fmla="*/ 1324928 w 1981200"/>
                <a:gd name="connsiteY7" fmla="*/ 68008 h 2000250"/>
                <a:gd name="connsiteX8" fmla="*/ 1325213 w 1981200"/>
                <a:gd name="connsiteY8" fmla="*/ 70675 h 2000250"/>
                <a:gd name="connsiteX9" fmla="*/ 1317403 w 1981200"/>
                <a:gd name="connsiteY9" fmla="*/ 73438 h 2000250"/>
                <a:gd name="connsiteX10" fmla="*/ 1409605 w 1981200"/>
                <a:gd name="connsiteY10" fmla="*/ 109347 h 2000250"/>
                <a:gd name="connsiteX11" fmla="*/ 1414748 w 1981200"/>
                <a:gd name="connsiteY11" fmla="*/ 104680 h 2000250"/>
                <a:gd name="connsiteX12" fmla="*/ 1413891 w 1981200"/>
                <a:gd name="connsiteY12" fmla="*/ 108299 h 2000250"/>
                <a:gd name="connsiteX13" fmla="*/ 1409605 w 1981200"/>
                <a:gd name="connsiteY13" fmla="*/ 109347 h 2000250"/>
                <a:gd name="connsiteX14" fmla="*/ 1355693 w 1981200"/>
                <a:gd name="connsiteY14" fmla="*/ 73533 h 2000250"/>
                <a:gd name="connsiteX15" fmla="*/ 1354931 w 1981200"/>
                <a:gd name="connsiteY15" fmla="*/ 77819 h 2000250"/>
                <a:gd name="connsiteX16" fmla="*/ 1349978 w 1981200"/>
                <a:gd name="connsiteY16" fmla="*/ 74771 h 2000250"/>
                <a:gd name="connsiteX17" fmla="*/ 1350931 w 1981200"/>
                <a:gd name="connsiteY17" fmla="*/ 70485 h 2000250"/>
                <a:gd name="connsiteX18" fmla="*/ 1346835 w 1981200"/>
                <a:gd name="connsiteY18" fmla="*/ 68008 h 2000250"/>
                <a:gd name="connsiteX19" fmla="*/ 1349121 w 1981200"/>
                <a:gd name="connsiteY19" fmla="*/ 68294 h 2000250"/>
                <a:gd name="connsiteX20" fmla="*/ 1355693 w 1981200"/>
                <a:gd name="connsiteY20" fmla="*/ 73533 h 2000250"/>
                <a:gd name="connsiteX21" fmla="*/ 1447991 w 1981200"/>
                <a:gd name="connsiteY21" fmla="*/ 1133570 h 2000250"/>
                <a:gd name="connsiteX22" fmla="*/ 1450943 w 1981200"/>
                <a:gd name="connsiteY22" fmla="*/ 1132713 h 2000250"/>
                <a:gd name="connsiteX23" fmla="*/ 1453134 w 1981200"/>
                <a:gd name="connsiteY23" fmla="*/ 1135666 h 2000250"/>
                <a:gd name="connsiteX24" fmla="*/ 1449896 w 1981200"/>
                <a:gd name="connsiteY24" fmla="*/ 1136999 h 2000250"/>
                <a:gd name="connsiteX25" fmla="*/ 1447991 w 1981200"/>
                <a:gd name="connsiteY25" fmla="*/ 1133570 h 2000250"/>
                <a:gd name="connsiteX26" fmla="*/ 1168527 w 1981200"/>
                <a:gd name="connsiteY26" fmla="*/ 1956054 h 2000250"/>
                <a:gd name="connsiteX27" fmla="*/ 1166622 w 1981200"/>
                <a:gd name="connsiteY27" fmla="*/ 1951768 h 2000250"/>
                <a:gd name="connsiteX28" fmla="*/ 1151382 w 1981200"/>
                <a:gd name="connsiteY28" fmla="*/ 1952815 h 2000250"/>
                <a:gd name="connsiteX29" fmla="*/ 1151001 w 1981200"/>
                <a:gd name="connsiteY29" fmla="*/ 1956720 h 2000250"/>
                <a:gd name="connsiteX30" fmla="*/ 1133761 w 1981200"/>
                <a:gd name="connsiteY30" fmla="*/ 1960435 h 2000250"/>
                <a:gd name="connsiteX31" fmla="*/ 1132332 w 1981200"/>
                <a:gd name="connsiteY31" fmla="*/ 1977866 h 2000250"/>
                <a:gd name="connsiteX32" fmla="*/ 1135285 w 1981200"/>
                <a:gd name="connsiteY32" fmla="*/ 1986153 h 2000250"/>
                <a:gd name="connsiteX33" fmla="*/ 1101947 w 1981200"/>
                <a:gd name="connsiteY33" fmla="*/ 1997774 h 2000250"/>
                <a:gd name="connsiteX34" fmla="*/ 1094518 w 1981200"/>
                <a:gd name="connsiteY34" fmla="*/ 1998726 h 2000250"/>
                <a:gd name="connsiteX35" fmla="*/ 1093565 w 1981200"/>
                <a:gd name="connsiteY35" fmla="*/ 1994059 h 2000250"/>
                <a:gd name="connsiteX36" fmla="*/ 1084040 w 1981200"/>
                <a:gd name="connsiteY36" fmla="*/ 1992154 h 2000250"/>
                <a:gd name="connsiteX37" fmla="*/ 1070229 w 1981200"/>
                <a:gd name="connsiteY37" fmla="*/ 1995678 h 2000250"/>
                <a:gd name="connsiteX38" fmla="*/ 1068133 w 1981200"/>
                <a:gd name="connsiteY38" fmla="*/ 1988249 h 2000250"/>
                <a:gd name="connsiteX39" fmla="*/ 1057751 w 1981200"/>
                <a:gd name="connsiteY39" fmla="*/ 1991296 h 2000250"/>
                <a:gd name="connsiteX40" fmla="*/ 1052703 w 1981200"/>
                <a:gd name="connsiteY40" fmla="*/ 1989772 h 2000250"/>
                <a:gd name="connsiteX41" fmla="*/ 1052513 w 1981200"/>
                <a:gd name="connsiteY41" fmla="*/ 1994820 h 2000250"/>
                <a:gd name="connsiteX42" fmla="*/ 1047274 w 1981200"/>
                <a:gd name="connsiteY42" fmla="*/ 1996154 h 2000250"/>
                <a:gd name="connsiteX43" fmla="*/ 1046893 w 1981200"/>
                <a:gd name="connsiteY43" fmla="*/ 1987296 h 2000250"/>
                <a:gd name="connsiteX44" fmla="*/ 1041654 w 1981200"/>
                <a:gd name="connsiteY44" fmla="*/ 1988249 h 2000250"/>
                <a:gd name="connsiteX45" fmla="*/ 1042892 w 1981200"/>
                <a:gd name="connsiteY45" fmla="*/ 1990535 h 2000250"/>
                <a:gd name="connsiteX46" fmla="*/ 1040416 w 1981200"/>
                <a:gd name="connsiteY46" fmla="*/ 1991487 h 2000250"/>
                <a:gd name="connsiteX47" fmla="*/ 1039273 w 1981200"/>
                <a:gd name="connsiteY47" fmla="*/ 1986058 h 2000250"/>
                <a:gd name="connsiteX48" fmla="*/ 1030510 w 1981200"/>
                <a:gd name="connsiteY48" fmla="*/ 1985105 h 2000250"/>
                <a:gd name="connsiteX49" fmla="*/ 1028414 w 1981200"/>
                <a:gd name="connsiteY49" fmla="*/ 1988725 h 2000250"/>
                <a:gd name="connsiteX50" fmla="*/ 1018984 w 1981200"/>
                <a:gd name="connsiteY50" fmla="*/ 1980628 h 2000250"/>
                <a:gd name="connsiteX51" fmla="*/ 1018223 w 1981200"/>
                <a:gd name="connsiteY51" fmla="*/ 1983486 h 2000250"/>
                <a:gd name="connsiteX52" fmla="*/ 1017841 w 1981200"/>
                <a:gd name="connsiteY52" fmla="*/ 1981295 h 2000250"/>
                <a:gd name="connsiteX53" fmla="*/ 1014698 w 1981200"/>
                <a:gd name="connsiteY53" fmla="*/ 1981200 h 2000250"/>
                <a:gd name="connsiteX54" fmla="*/ 1017841 w 1981200"/>
                <a:gd name="connsiteY54" fmla="*/ 1991011 h 2000250"/>
                <a:gd name="connsiteX55" fmla="*/ 1015079 w 1981200"/>
                <a:gd name="connsiteY55" fmla="*/ 1992725 h 2000250"/>
                <a:gd name="connsiteX56" fmla="*/ 1016794 w 1981200"/>
                <a:gd name="connsiteY56" fmla="*/ 1995202 h 2000250"/>
                <a:gd name="connsiteX57" fmla="*/ 1015174 w 1981200"/>
                <a:gd name="connsiteY57" fmla="*/ 1997012 h 2000250"/>
                <a:gd name="connsiteX58" fmla="*/ 1007840 w 1981200"/>
                <a:gd name="connsiteY58" fmla="*/ 1986439 h 2000250"/>
                <a:gd name="connsiteX59" fmla="*/ 1004507 w 1981200"/>
                <a:gd name="connsiteY59" fmla="*/ 1974437 h 2000250"/>
                <a:gd name="connsiteX60" fmla="*/ 1000030 w 1981200"/>
                <a:gd name="connsiteY60" fmla="*/ 1974914 h 2000250"/>
                <a:gd name="connsiteX61" fmla="*/ 1000887 w 1981200"/>
                <a:gd name="connsiteY61" fmla="*/ 1979009 h 2000250"/>
                <a:gd name="connsiteX62" fmla="*/ 997363 w 1981200"/>
                <a:gd name="connsiteY62" fmla="*/ 1979581 h 2000250"/>
                <a:gd name="connsiteX63" fmla="*/ 995648 w 1981200"/>
                <a:gd name="connsiteY63" fmla="*/ 1975580 h 2000250"/>
                <a:gd name="connsiteX64" fmla="*/ 993648 w 1981200"/>
                <a:gd name="connsiteY64" fmla="*/ 1975866 h 2000250"/>
                <a:gd name="connsiteX65" fmla="*/ 993267 w 1981200"/>
                <a:gd name="connsiteY65" fmla="*/ 1972913 h 2000250"/>
                <a:gd name="connsiteX66" fmla="*/ 995362 w 1981200"/>
                <a:gd name="connsiteY66" fmla="*/ 1972342 h 2000250"/>
                <a:gd name="connsiteX67" fmla="*/ 991838 w 1981200"/>
                <a:gd name="connsiteY67" fmla="*/ 1956720 h 2000250"/>
                <a:gd name="connsiteX68" fmla="*/ 985647 w 1981200"/>
                <a:gd name="connsiteY68" fmla="*/ 1956530 h 2000250"/>
                <a:gd name="connsiteX69" fmla="*/ 983742 w 1981200"/>
                <a:gd name="connsiteY69" fmla="*/ 1944719 h 2000250"/>
                <a:gd name="connsiteX70" fmla="*/ 987171 w 1981200"/>
                <a:gd name="connsiteY70" fmla="*/ 1942910 h 2000250"/>
                <a:gd name="connsiteX71" fmla="*/ 983552 w 1981200"/>
                <a:gd name="connsiteY71" fmla="*/ 1931575 h 2000250"/>
                <a:gd name="connsiteX72" fmla="*/ 999934 w 1981200"/>
                <a:gd name="connsiteY72" fmla="*/ 1926812 h 2000250"/>
                <a:gd name="connsiteX73" fmla="*/ 997553 w 1981200"/>
                <a:gd name="connsiteY73" fmla="*/ 1919383 h 2000250"/>
                <a:gd name="connsiteX74" fmla="*/ 1005554 w 1981200"/>
                <a:gd name="connsiteY74" fmla="*/ 1917097 h 2000250"/>
                <a:gd name="connsiteX75" fmla="*/ 1005173 w 1981200"/>
                <a:gd name="connsiteY75" fmla="*/ 1909762 h 2000250"/>
                <a:gd name="connsiteX76" fmla="*/ 1012412 w 1981200"/>
                <a:gd name="connsiteY76" fmla="*/ 1908524 h 2000250"/>
                <a:gd name="connsiteX77" fmla="*/ 1013365 w 1981200"/>
                <a:gd name="connsiteY77" fmla="*/ 1888331 h 2000250"/>
                <a:gd name="connsiteX78" fmla="*/ 1030224 w 1981200"/>
                <a:gd name="connsiteY78" fmla="*/ 1885474 h 2000250"/>
                <a:gd name="connsiteX79" fmla="*/ 1026795 w 1981200"/>
                <a:gd name="connsiteY79" fmla="*/ 1872329 h 2000250"/>
                <a:gd name="connsiteX80" fmla="*/ 1040511 w 1981200"/>
                <a:gd name="connsiteY80" fmla="*/ 1867471 h 2000250"/>
                <a:gd name="connsiteX81" fmla="*/ 1037463 w 1981200"/>
                <a:gd name="connsiteY81" fmla="*/ 1858328 h 2000250"/>
                <a:gd name="connsiteX82" fmla="*/ 1035463 w 1981200"/>
                <a:gd name="connsiteY82" fmla="*/ 1854232 h 2000250"/>
                <a:gd name="connsiteX83" fmla="*/ 1026890 w 1981200"/>
                <a:gd name="connsiteY83" fmla="*/ 1857851 h 2000250"/>
                <a:gd name="connsiteX84" fmla="*/ 1024319 w 1981200"/>
                <a:gd name="connsiteY84" fmla="*/ 1852898 h 2000250"/>
                <a:gd name="connsiteX85" fmla="*/ 1020699 w 1981200"/>
                <a:gd name="connsiteY85" fmla="*/ 1854327 h 2000250"/>
                <a:gd name="connsiteX86" fmla="*/ 1019461 w 1981200"/>
                <a:gd name="connsiteY86" fmla="*/ 1847945 h 2000250"/>
                <a:gd name="connsiteX87" fmla="*/ 1005078 w 1981200"/>
                <a:gd name="connsiteY87" fmla="*/ 1848993 h 2000250"/>
                <a:gd name="connsiteX88" fmla="*/ 1004792 w 1981200"/>
                <a:gd name="connsiteY88" fmla="*/ 1843087 h 2000250"/>
                <a:gd name="connsiteX89" fmla="*/ 987076 w 1981200"/>
                <a:gd name="connsiteY89" fmla="*/ 1844707 h 2000250"/>
                <a:gd name="connsiteX90" fmla="*/ 990124 w 1981200"/>
                <a:gd name="connsiteY90" fmla="*/ 1838896 h 2000250"/>
                <a:gd name="connsiteX91" fmla="*/ 968026 w 1981200"/>
                <a:gd name="connsiteY91" fmla="*/ 1840230 h 2000250"/>
                <a:gd name="connsiteX92" fmla="*/ 966407 w 1981200"/>
                <a:gd name="connsiteY92" fmla="*/ 1828419 h 2000250"/>
                <a:gd name="connsiteX93" fmla="*/ 944690 w 1981200"/>
                <a:gd name="connsiteY93" fmla="*/ 1831752 h 2000250"/>
                <a:gd name="connsiteX94" fmla="*/ 942784 w 1981200"/>
                <a:gd name="connsiteY94" fmla="*/ 1818799 h 2000250"/>
                <a:gd name="connsiteX95" fmla="*/ 950976 w 1981200"/>
                <a:gd name="connsiteY95" fmla="*/ 1817180 h 2000250"/>
                <a:gd name="connsiteX96" fmla="*/ 949262 w 1981200"/>
                <a:gd name="connsiteY96" fmla="*/ 1807845 h 2000250"/>
                <a:gd name="connsiteX97" fmla="*/ 959929 w 1981200"/>
                <a:gd name="connsiteY97" fmla="*/ 1808035 h 2000250"/>
                <a:gd name="connsiteX98" fmla="*/ 959644 w 1981200"/>
                <a:gd name="connsiteY98" fmla="*/ 1804035 h 2000250"/>
                <a:gd name="connsiteX99" fmla="*/ 972503 w 1981200"/>
                <a:gd name="connsiteY99" fmla="*/ 1802035 h 2000250"/>
                <a:gd name="connsiteX100" fmla="*/ 973645 w 1981200"/>
                <a:gd name="connsiteY100" fmla="*/ 1799082 h 2000250"/>
                <a:gd name="connsiteX101" fmla="*/ 958977 w 1981200"/>
                <a:gd name="connsiteY101" fmla="*/ 1793558 h 2000250"/>
                <a:gd name="connsiteX102" fmla="*/ 954215 w 1981200"/>
                <a:gd name="connsiteY102" fmla="*/ 1795367 h 2000250"/>
                <a:gd name="connsiteX103" fmla="*/ 953738 w 1981200"/>
                <a:gd name="connsiteY103" fmla="*/ 1799177 h 2000250"/>
                <a:gd name="connsiteX104" fmla="*/ 933259 w 1981200"/>
                <a:gd name="connsiteY104" fmla="*/ 1801939 h 2000250"/>
                <a:gd name="connsiteX105" fmla="*/ 930212 w 1981200"/>
                <a:gd name="connsiteY105" fmla="*/ 1792700 h 2000250"/>
                <a:gd name="connsiteX106" fmla="*/ 935545 w 1981200"/>
                <a:gd name="connsiteY106" fmla="*/ 1790319 h 2000250"/>
                <a:gd name="connsiteX107" fmla="*/ 932498 w 1981200"/>
                <a:gd name="connsiteY107" fmla="*/ 1784127 h 2000250"/>
                <a:gd name="connsiteX108" fmla="*/ 927735 w 1981200"/>
                <a:gd name="connsiteY108" fmla="*/ 1787557 h 2000250"/>
                <a:gd name="connsiteX109" fmla="*/ 924401 w 1981200"/>
                <a:gd name="connsiteY109" fmla="*/ 1778603 h 2000250"/>
                <a:gd name="connsiteX110" fmla="*/ 916495 w 1981200"/>
                <a:gd name="connsiteY110" fmla="*/ 1772888 h 2000250"/>
                <a:gd name="connsiteX111" fmla="*/ 918115 w 1981200"/>
                <a:gd name="connsiteY111" fmla="*/ 1765077 h 2000250"/>
                <a:gd name="connsiteX112" fmla="*/ 923544 w 1981200"/>
                <a:gd name="connsiteY112" fmla="*/ 1762982 h 2000250"/>
                <a:gd name="connsiteX113" fmla="*/ 914686 w 1981200"/>
                <a:gd name="connsiteY113" fmla="*/ 1758982 h 2000250"/>
                <a:gd name="connsiteX114" fmla="*/ 907447 w 1981200"/>
                <a:gd name="connsiteY114" fmla="*/ 1745266 h 2000250"/>
                <a:gd name="connsiteX115" fmla="*/ 906399 w 1981200"/>
                <a:gd name="connsiteY115" fmla="*/ 1733836 h 2000250"/>
                <a:gd name="connsiteX116" fmla="*/ 889730 w 1981200"/>
                <a:gd name="connsiteY116" fmla="*/ 1725168 h 2000250"/>
                <a:gd name="connsiteX117" fmla="*/ 877729 w 1981200"/>
                <a:gd name="connsiteY117" fmla="*/ 1706880 h 2000250"/>
                <a:gd name="connsiteX118" fmla="*/ 876967 w 1981200"/>
                <a:gd name="connsiteY118" fmla="*/ 1697164 h 2000250"/>
                <a:gd name="connsiteX119" fmla="*/ 863346 w 1981200"/>
                <a:gd name="connsiteY119" fmla="*/ 1696403 h 2000250"/>
                <a:gd name="connsiteX120" fmla="*/ 858583 w 1981200"/>
                <a:gd name="connsiteY120" fmla="*/ 1687830 h 2000250"/>
                <a:gd name="connsiteX121" fmla="*/ 846201 w 1981200"/>
                <a:gd name="connsiteY121" fmla="*/ 1685735 h 2000250"/>
                <a:gd name="connsiteX122" fmla="*/ 848011 w 1981200"/>
                <a:gd name="connsiteY122" fmla="*/ 1658493 h 2000250"/>
                <a:gd name="connsiteX123" fmla="*/ 854774 w 1981200"/>
                <a:gd name="connsiteY123" fmla="*/ 1644301 h 2000250"/>
                <a:gd name="connsiteX124" fmla="*/ 853249 w 1981200"/>
                <a:gd name="connsiteY124" fmla="*/ 1637061 h 2000250"/>
                <a:gd name="connsiteX125" fmla="*/ 859631 w 1981200"/>
                <a:gd name="connsiteY125" fmla="*/ 1610773 h 2000250"/>
                <a:gd name="connsiteX126" fmla="*/ 845820 w 1981200"/>
                <a:gd name="connsiteY126" fmla="*/ 1606582 h 2000250"/>
                <a:gd name="connsiteX127" fmla="*/ 837152 w 1981200"/>
                <a:gd name="connsiteY127" fmla="*/ 1596199 h 2000250"/>
                <a:gd name="connsiteX128" fmla="*/ 836581 w 1981200"/>
                <a:gd name="connsiteY128" fmla="*/ 1577816 h 2000250"/>
                <a:gd name="connsiteX129" fmla="*/ 829437 w 1981200"/>
                <a:gd name="connsiteY129" fmla="*/ 1570672 h 2000250"/>
                <a:gd name="connsiteX130" fmla="*/ 829342 w 1981200"/>
                <a:gd name="connsiteY130" fmla="*/ 1562481 h 2000250"/>
                <a:gd name="connsiteX131" fmla="*/ 816864 w 1981200"/>
                <a:gd name="connsiteY131" fmla="*/ 1561624 h 2000250"/>
                <a:gd name="connsiteX132" fmla="*/ 815245 w 1981200"/>
                <a:gd name="connsiteY132" fmla="*/ 1570196 h 2000250"/>
                <a:gd name="connsiteX133" fmla="*/ 802672 w 1981200"/>
                <a:gd name="connsiteY133" fmla="*/ 1570672 h 2000250"/>
                <a:gd name="connsiteX134" fmla="*/ 791146 w 1981200"/>
                <a:gd name="connsiteY134" fmla="*/ 1570292 h 2000250"/>
                <a:gd name="connsiteX135" fmla="*/ 771906 w 1981200"/>
                <a:gd name="connsiteY135" fmla="*/ 1563814 h 2000250"/>
                <a:gd name="connsiteX136" fmla="*/ 767620 w 1981200"/>
                <a:gd name="connsiteY136" fmla="*/ 1564958 h 2000250"/>
                <a:gd name="connsiteX137" fmla="*/ 762095 w 1981200"/>
                <a:gd name="connsiteY137" fmla="*/ 1572958 h 2000250"/>
                <a:gd name="connsiteX138" fmla="*/ 735806 w 1981200"/>
                <a:gd name="connsiteY138" fmla="*/ 1559052 h 2000250"/>
                <a:gd name="connsiteX139" fmla="*/ 721900 w 1981200"/>
                <a:gd name="connsiteY139" fmla="*/ 1556766 h 2000250"/>
                <a:gd name="connsiteX140" fmla="*/ 709708 w 1981200"/>
                <a:gd name="connsiteY140" fmla="*/ 1543717 h 2000250"/>
                <a:gd name="connsiteX141" fmla="*/ 701897 w 1981200"/>
                <a:gd name="connsiteY141" fmla="*/ 1540859 h 2000250"/>
                <a:gd name="connsiteX142" fmla="*/ 674846 w 1981200"/>
                <a:gd name="connsiteY142" fmla="*/ 1516951 h 2000250"/>
                <a:gd name="connsiteX143" fmla="*/ 663416 w 1981200"/>
                <a:gd name="connsiteY143" fmla="*/ 1517523 h 2000250"/>
                <a:gd name="connsiteX144" fmla="*/ 653129 w 1981200"/>
                <a:gd name="connsiteY144" fmla="*/ 1523238 h 2000250"/>
                <a:gd name="connsiteX145" fmla="*/ 634365 w 1981200"/>
                <a:gd name="connsiteY145" fmla="*/ 1503140 h 2000250"/>
                <a:gd name="connsiteX146" fmla="*/ 632174 w 1981200"/>
                <a:gd name="connsiteY146" fmla="*/ 1496663 h 2000250"/>
                <a:gd name="connsiteX147" fmla="*/ 622745 w 1981200"/>
                <a:gd name="connsiteY147" fmla="*/ 1485043 h 2000250"/>
                <a:gd name="connsiteX148" fmla="*/ 609695 w 1981200"/>
                <a:gd name="connsiteY148" fmla="*/ 1494186 h 2000250"/>
                <a:gd name="connsiteX149" fmla="*/ 600837 w 1981200"/>
                <a:gd name="connsiteY149" fmla="*/ 1486948 h 2000250"/>
                <a:gd name="connsiteX150" fmla="*/ 587216 w 1981200"/>
                <a:gd name="connsiteY150" fmla="*/ 1487329 h 2000250"/>
                <a:gd name="connsiteX151" fmla="*/ 587788 w 1981200"/>
                <a:gd name="connsiteY151" fmla="*/ 1477994 h 2000250"/>
                <a:gd name="connsiteX152" fmla="*/ 581406 w 1981200"/>
                <a:gd name="connsiteY152" fmla="*/ 1488091 h 2000250"/>
                <a:gd name="connsiteX153" fmla="*/ 565404 w 1981200"/>
                <a:gd name="connsiteY153" fmla="*/ 1492472 h 2000250"/>
                <a:gd name="connsiteX154" fmla="*/ 552545 w 1981200"/>
                <a:gd name="connsiteY154" fmla="*/ 1491234 h 2000250"/>
                <a:gd name="connsiteX155" fmla="*/ 549974 w 1981200"/>
                <a:gd name="connsiteY155" fmla="*/ 1494282 h 2000250"/>
                <a:gd name="connsiteX156" fmla="*/ 554260 w 1981200"/>
                <a:gd name="connsiteY156" fmla="*/ 1486376 h 2000250"/>
                <a:gd name="connsiteX157" fmla="*/ 552831 w 1981200"/>
                <a:gd name="connsiteY157" fmla="*/ 1479137 h 2000250"/>
                <a:gd name="connsiteX158" fmla="*/ 543973 w 1981200"/>
                <a:gd name="connsiteY158" fmla="*/ 1473899 h 2000250"/>
                <a:gd name="connsiteX159" fmla="*/ 537305 w 1981200"/>
                <a:gd name="connsiteY159" fmla="*/ 1463326 h 2000250"/>
                <a:gd name="connsiteX160" fmla="*/ 539401 w 1981200"/>
                <a:gd name="connsiteY160" fmla="*/ 1462278 h 2000250"/>
                <a:gd name="connsiteX161" fmla="*/ 543497 w 1981200"/>
                <a:gd name="connsiteY161" fmla="*/ 1443895 h 2000250"/>
                <a:gd name="connsiteX162" fmla="*/ 542163 w 1981200"/>
                <a:gd name="connsiteY162" fmla="*/ 1441133 h 2000250"/>
                <a:gd name="connsiteX163" fmla="*/ 547783 w 1981200"/>
                <a:gd name="connsiteY163" fmla="*/ 1428178 h 2000250"/>
                <a:gd name="connsiteX164" fmla="*/ 547497 w 1981200"/>
                <a:gd name="connsiteY164" fmla="*/ 1417130 h 2000250"/>
                <a:gd name="connsiteX165" fmla="*/ 553783 w 1981200"/>
                <a:gd name="connsiteY165" fmla="*/ 1407985 h 2000250"/>
                <a:gd name="connsiteX166" fmla="*/ 540449 w 1981200"/>
                <a:gd name="connsiteY166" fmla="*/ 1409414 h 2000250"/>
                <a:gd name="connsiteX167" fmla="*/ 533114 w 1981200"/>
                <a:gd name="connsiteY167" fmla="*/ 1413605 h 2000250"/>
                <a:gd name="connsiteX168" fmla="*/ 533019 w 1981200"/>
                <a:gd name="connsiteY168" fmla="*/ 1396841 h 2000250"/>
                <a:gd name="connsiteX169" fmla="*/ 522732 w 1981200"/>
                <a:gd name="connsiteY169" fmla="*/ 1374839 h 2000250"/>
                <a:gd name="connsiteX170" fmla="*/ 487204 w 1981200"/>
                <a:gd name="connsiteY170" fmla="*/ 1367980 h 2000250"/>
                <a:gd name="connsiteX171" fmla="*/ 485489 w 1981200"/>
                <a:gd name="connsiteY171" fmla="*/ 1359313 h 2000250"/>
                <a:gd name="connsiteX172" fmla="*/ 477869 w 1981200"/>
                <a:gd name="connsiteY172" fmla="*/ 1353979 h 2000250"/>
                <a:gd name="connsiteX173" fmla="*/ 475678 w 1981200"/>
                <a:gd name="connsiteY173" fmla="*/ 1348549 h 2000250"/>
                <a:gd name="connsiteX174" fmla="*/ 474250 w 1981200"/>
                <a:gd name="connsiteY174" fmla="*/ 1307211 h 2000250"/>
                <a:gd name="connsiteX175" fmla="*/ 461105 w 1981200"/>
                <a:gd name="connsiteY175" fmla="*/ 1313212 h 2000250"/>
                <a:gd name="connsiteX176" fmla="*/ 459105 w 1981200"/>
                <a:gd name="connsiteY176" fmla="*/ 1306925 h 2000250"/>
                <a:gd name="connsiteX177" fmla="*/ 451485 w 1981200"/>
                <a:gd name="connsiteY177" fmla="*/ 1305115 h 2000250"/>
                <a:gd name="connsiteX178" fmla="*/ 450151 w 1981200"/>
                <a:gd name="connsiteY178" fmla="*/ 1307878 h 2000250"/>
                <a:gd name="connsiteX179" fmla="*/ 445865 w 1981200"/>
                <a:gd name="connsiteY179" fmla="*/ 1306449 h 2000250"/>
                <a:gd name="connsiteX180" fmla="*/ 436531 w 1981200"/>
                <a:gd name="connsiteY180" fmla="*/ 1311973 h 2000250"/>
                <a:gd name="connsiteX181" fmla="*/ 428530 w 1981200"/>
                <a:gd name="connsiteY181" fmla="*/ 1310735 h 2000250"/>
                <a:gd name="connsiteX182" fmla="*/ 415290 w 1981200"/>
                <a:gd name="connsiteY182" fmla="*/ 1317307 h 2000250"/>
                <a:gd name="connsiteX183" fmla="*/ 402907 w 1981200"/>
                <a:gd name="connsiteY183" fmla="*/ 1319498 h 2000250"/>
                <a:gd name="connsiteX184" fmla="*/ 396049 w 1981200"/>
                <a:gd name="connsiteY184" fmla="*/ 1332833 h 2000250"/>
                <a:gd name="connsiteX185" fmla="*/ 393478 w 1981200"/>
                <a:gd name="connsiteY185" fmla="*/ 1346359 h 2000250"/>
                <a:gd name="connsiteX186" fmla="*/ 401193 w 1981200"/>
                <a:gd name="connsiteY186" fmla="*/ 1361694 h 2000250"/>
                <a:gd name="connsiteX187" fmla="*/ 373666 w 1981200"/>
                <a:gd name="connsiteY187" fmla="*/ 1341691 h 2000250"/>
                <a:gd name="connsiteX188" fmla="*/ 353187 w 1981200"/>
                <a:gd name="connsiteY188" fmla="*/ 1330547 h 2000250"/>
                <a:gd name="connsiteX189" fmla="*/ 331375 w 1981200"/>
                <a:gd name="connsiteY189" fmla="*/ 1329880 h 2000250"/>
                <a:gd name="connsiteX190" fmla="*/ 327565 w 1981200"/>
                <a:gd name="connsiteY190" fmla="*/ 1319498 h 2000250"/>
                <a:gd name="connsiteX191" fmla="*/ 318611 w 1981200"/>
                <a:gd name="connsiteY191" fmla="*/ 1330262 h 2000250"/>
                <a:gd name="connsiteX192" fmla="*/ 325850 w 1981200"/>
                <a:gd name="connsiteY192" fmla="*/ 1333976 h 2000250"/>
                <a:gd name="connsiteX193" fmla="*/ 316420 w 1981200"/>
                <a:gd name="connsiteY193" fmla="*/ 1347216 h 2000250"/>
                <a:gd name="connsiteX194" fmla="*/ 319183 w 1981200"/>
                <a:gd name="connsiteY194" fmla="*/ 1353883 h 2000250"/>
                <a:gd name="connsiteX195" fmla="*/ 317373 w 1981200"/>
                <a:gd name="connsiteY195" fmla="*/ 1357979 h 2000250"/>
                <a:gd name="connsiteX196" fmla="*/ 310420 w 1981200"/>
                <a:gd name="connsiteY196" fmla="*/ 1361789 h 2000250"/>
                <a:gd name="connsiteX197" fmla="*/ 295561 w 1981200"/>
                <a:gd name="connsiteY197" fmla="*/ 1360360 h 2000250"/>
                <a:gd name="connsiteX198" fmla="*/ 292703 w 1981200"/>
                <a:gd name="connsiteY198" fmla="*/ 1355598 h 2000250"/>
                <a:gd name="connsiteX199" fmla="*/ 290322 w 1981200"/>
                <a:gd name="connsiteY199" fmla="*/ 1361313 h 2000250"/>
                <a:gd name="connsiteX200" fmla="*/ 287464 w 1981200"/>
                <a:gd name="connsiteY200" fmla="*/ 1346454 h 2000250"/>
                <a:gd name="connsiteX201" fmla="*/ 279845 w 1981200"/>
                <a:gd name="connsiteY201" fmla="*/ 1343215 h 2000250"/>
                <a:gd name="connsiteX202" fmla="*/ 275844 w 1981200"/>
                <a:gd name="connsiteY202" fmla="*/ 1336262 h 2000250"/>
                <a:gd name="connsiteX203" fmla="*/ 271558 w 1981200"/>
                <a:gd name="connsiteY203" fmla="*/ 1335976 h 2000250"/>
                <a:gd name="connsiteX204" fmla="*/ 258128 w 1981200"/>
                <a:gd name="connsiteY204" fmla="*/ 1313307 h 2000250"/>
                <a:gd name="connsiteX205" fmla="*/ 244221 w 1981200"/>
                <a:gd name="connsiteY205" fmla="*/ 1305115 h 2000250"/>
                <a:gd name="connsiteX206" fmla="*/ 249745 w 1981200"/>
                <a:gd name="connsiteY206" fmla="*/ 1298353 h 2000250"/>
                <a:gd name="connsiteX207" fmla="*/ 248221 w 1981200"/>
                <a:gd name="connsiteY207" fmla="*/ 1296162 h 2000250"/>
                <a:gd name="connsiteX208" fmla="*/ 250126 w 1981200"/>
                <a:gd name="connsiteY208" fmla="*/ 1293400 h 2000250"/>
                <a:gd name="connsiteX209" fmla="*/ 254603 w 1981200"/>
                <a:gd name="connsiteY209" fmla="*/ 1291399 h 2000250"/>
                <a:gd name="connsiteX210" fmla="*/ 259937 w 1981200"/>
                <a:gd name="connsiteY210" fmla="*/ 1293971 h 2000250"/>
                <a:gd name="connsiteX211" fmla="*/ 262128 w 1981200"/>
                <a:gd name="connsiteY211" fmla="*/ 1288161 h 2000250"/>
                <a:gd name="connsiteX212" fmla="*/ 259366 w 1981200"/>
                <a:gd name="connsiteY212" fmla="*/ 1281303 h 2000250"/>
                <a:gd name="connsiteX213" fmla="*/ 243364 w 1981200"/>
                <a:gd name="connsiteY213" fmla="*/ 1267015 h 2000250"/>
                <a:gd name="connsiteX214" fmla="*/ 206311 w 1981200"/>
                <a:gd name="connsiteY214" fmla="*/ 1272254 h 2000250"/>
                <a:gd name="connsiteX215" fmla="*/ 185356 w 1981200"/>
                <a:gd name="connsiteY215" fmla="*/ 1296067 h 2000250"/>
                <a:gd name="connsiteX216" fmla="*/ 186214 w 1981200"/>
                <a:gd name="connsiteY216" fmla="*/ 1313593 h 2000250"/>
                <a:gd name="connsiteX217" fmla="*/ 182499 w 1981200"/>
                <a:gd name="connsiteY217" fmla="*/ 1322641 h 2000250"/>
                <a:gd name="connsiteX218" fmla="*/ 170402 w 1981200"/>
                <a:gd name="connsiteY218" fmla="*/ 1316450 h 2000250"/>
                <a:gd name="connsiteX219" fmla="*/ 171355 w 1981200"/>
                <a:gd name="connsiteY219" fmla="*/ 1339120 h 2000250"/>
                <a:gd name="connsiteX220" fmla="*/ 159353 w 1981200"/>
                <a:gd name="connsiteY220" fmla="*/ 1348930 h 2000250"/>
                <a:gd name="connsiteX221" fmla="*/ 157639 w 1981200"/>
                <a:gd name="connsiteY221" fmla="*/ 1352550 h 2000250"/>
                <a:gd name="connsiteX222" fmla="*/ 159829 w 1981200"/>
                <a:gd name="connsiteY222" fmla="*/ 1354360 h 2000250"/>
                <a:gd name="connsiteX223" fmla="*/ 145542 w 1981200"/>
                <a:gd name="connsiteY223" fmla="*/ 1361218 h 2000250"/>
                <a:gd name="connsiteX224" fmla="*/ 140208 w 1981200"/>
                <a:gd name="connsiteY224" fmla="*/ 1367218 h 2000250"/>
                <a:gd name="connsiteX225" fmla="*/ 122968 w 1981200"/>
                <a:gd name="connsiteY225" fmla="*/ 1371505 h 2000250"/>
                <a:gd name="connsiteX226" fmla="*/ 114681 w 1981200"/>
                <a:gd name="connsiteY226" fmla="*/ 1381506 h 2000250"/>
                <a:gd name="connsiteX227" fmla="*/ 113347 w 1981200"/>
                <a:gd name="connsiteY227" fmla="*/ 1392650 h 2000250"/>
                <a:gd name="connsiteX228" fmla="*/ 110109 w 1981200"/>
                <a:gd name="connsiteY228" fmla="*/ 1389126 h 2000250"/>
                <a:gd name="connsiteX229" fmla="*/ 104965 w 1981200"/>
                <a:gd name="connsiteY229" fmla="*/ 1396270 h 2000250"/>
                <a:gd name="connsiteX230" fmla="*/ 107632 w 1981200"/>
                <a:gd name="connsiteY230" fmla="*/ 1407414 h 2000250"/>
                <a:gd name="connsiteX231" fmla="*/ 100870 w 1981200"/>
                <a:gd name="connsiteY231" fmla="*/ 1419987 h 2000250"/>
                <a:gd name="connsiteX232" fmla="*/ 116491 w 1981200"/>
                <a:gd name="connsiteY232" fmla="*/ 1426559 h 2000250"/>
                <a:gd name="connsiteX233" fmla="*/ 116681 w 1981200"/>
                <a:gd name="connsiteY233" fmla="*/ 1429893 h 2000250"/>
                <a:gd name="connsiteX234" fmla="*/ 110395 w 1981200"/>
                <a:gd name="connsiteY234" fmla="*/ 1425512 h 2000250"/>
                <a:gd name="connsiteX235" fmla="*/ 109442 w 1981200"/>
                <a:gd name="connsiteY235" fmla="*/ 1427226 h 2000250"/>
                <a:gd name="connsiteX236" fmla="*/ 115062 w 1981200"/>
                <a:gd name="connsiteY236" fmla="*/ 1432751 h 2000250"/>
                <a:gd name="connsiteX237" fmla="*/ 95917 w 1981200"/>
                <a:gd name="connsiteY237" fmla="*/ 1424940 h 2000250"/>
                <a:gd name="connsiteX238" fmla="*/ 73533 w 1981200"/>
                <a:gd name="connsiteY238" fmla="*/ 1445990 h 2000250"/>
                <a:gd name="connsiteX239" fmla="*/ 55816 w 1981200"/>
                <a:gd name="connsiteY239" fmla="*/ 1467517 h 2000250"/>
                <a:gd name="connsiteX240" fmla="*/ 37624 w 1981200"/>
                <a:gd name="connsiteY240" fmla="*/ 1476946 h 2000250"/>
                <a:gd name="connsiteX241" fmla="*/ 26765 w 1981200"/>
                <a:gd name="connsiteY241" fmla="*/ 1479327 h 2000250"/>
                <a:gd name="connsiteX242" fmla="*/ 30289 w 1981200"/>
                <a:gd name="connsiteY242" fmla="*/ 1463230 h 2000250"/>
                <a:gd name="connsiteX243" fmla="*/ 29146 w 1981200"/>
                <a:gd name="connsiteY243" fmla="*/ 1450752 h 2000250"/>
                <a:gd name="connsiteX244" fmla="*/ 19812 w 1981200"/>
                <a:gd name="connsiteY244" fmla="*/ 1447324 h 2000250"/>
                <a:gd name="connsiteX245" fmla="*/ 20193 w 1981200"/>
                <a:gd name="connsiteY245" fmla="*/ 1428940 h 2000250"/>
                <a:gd name="connsiteX246" fmla="*/ 17907 w 1981200"/>
                <a:gd name="connsiteY246" fmla="*/ 1425797 h 2000250"/>
                <a:gd name="connsiteX247" fmla="*/ 21717 w 1981200"/>
                <a:gd name="connsiteY247" fmla="*/ 1409510 h 2000250"/>
                <a:gd name="connsiteX248" fmla="*/ 34671 w 1981200"/>
                <a:gd name="connsiteY248" fmla="*/ 1398365 h 2000250"/>
                <a:gd name="connsiteX249" fmla="*/ 43624 w 1981200"/>
                <a:gd name="connsiteY249" fmla="*/ 1380363 h 2000250"/>
                <a:gd name="connsiteX250" fmla="*/ 44577 w 1981200"/>
                <a:gd name="connsiteY250" fmla="*/ 1372648 h 2000250"/>
                <a:gd name="connsiteX251" fmla="*/ 41338 w 1981200"/>
                <a:gd name="connsiteY251" fmla="*/ 1367599 h 2000250"/>
                <a:gd name="connsiteX252" fmla="*/ 41529 w 1981200"/>
                <a:gd name="connsiteY252" fmla="*/ 1358837 h 2000250"/>
                <a:gd name="connsiteX253" fmla="*/ 44958 w 1981200"/>
                <a:gd name="connsiteY253" fmla="*/ 1346645 h 2000250"/>
                <a:gd name="connsiteX254" fmla="*/ 67342 w 1981200"/>
                <a:gd name="connsiteY254" fmla="*/ 1313402 h 2000250"/>
                <a:gd name="connsiteX255" fmla="*/ 80962 w 1981200"/>
                <a:gd name="connsiteY255" fmla="*/ 1304354 h 2000250"/>
                <a:gd name="connsiteX256" fmla="*/ 70866 w 1981200"/>
                <a:gd name="connsiteY256" fmla="*/ 1290542 h 2000250"/>
                <a:gd name="connsiteX257" fmla="*/ 58960 w 1981200"/>
                <a:gd name="connsiteY257" fmla="*/ 1288542 h 2000250"/>
                <a:gd name="connsiteX258" fmla="*/ 54388 w 1981200"/>
                <a:gd name="connsiteY258" fmla="*/ 1284446 h 2000250"/>
                <a:gd name="connsiteX259" fmla="*/ 49054 w 1981200"/>
                <a:gd name="connsiteY259" fmla="*/ 1265587 h 2000250"/>
                <a:gd name="connsiteX260" fmla="*/ 37243 w 1981200"/>
                <a:gd name="connsiteY260" fmla="*/ 1240441 h 2000250"/>
                <a:gd name="connsiteX261" fmla="*/ 33718 w 1981200"/>
                <a:gd name="connsiteY261" fmla="*/ 1224058 h 2000250"/>
                <a:gd name="connsiteX262" fmla="*/ 36195 w 1981200"/>
                <a:gd name="connsiteY262" fmla="*/ 1214628 h 2000250"/>
                <a:gd name="connsiteX263" fmla="*/ 35052 w 1981200"/>
                <a:gd name="connsiteY263" fmla="*/ 1202341 h 2000250"/>
                <a:gd name="connsiteX264" fmla="*/ 39433 w 1981200"/>
                <a:gd name="connsiteY264" fmla="*/ 1191006 h 2000250"/>
                <a:gd name="connsiteX265" fmla="*/ 46101 w 1981200"/>
                <a:gd name="connsiteY265" fmla="*/ 1183957 h 2000250"/>
                <a:gd name="connsiteX266" fmla="*/ 38957 w 1981200"/>
                <a:gd name="connsiteY266" fmla="*/ 1141381 h 2000250"/>
                <a:gd name="connsiteX267" fmla="*/ 42958 w 1981200"/>
                <a:gd name="connsiteY267" fmla="*/ 1135666 h 2000250"/>
                <a:gd name="connsiteX268" fmla="*/ 43243 w 1981200"/>
                <a:gd name="connsiteY268" fmla="*/ 1123950 h 2000250"/>
                <a:gd name="connsiteX269" fmla="*/ 34957 w 1981200"/>
                <a:gd name="connsiteY269" fmla="*/ 1109948 h 2000250"/>
                <a:gd name="connsiteX270" fmla="*/ 26765 w 1981200"/>
                <a:gd name="connsiteY270" fmla="*/ 1106710 h 2000250"/>
                <a:gd name="connsiteX271" fmla="*/ 19050 w 1981200"/>
                <a:gd name="connsiteY271" fmla="*/ 1097947 h 2000250"/>
                <a:gd name="connsiteX272" fmla="*/ 9620 w 1981200"/>
                <a:gd name="connsiteY272" fmla="*/ 1070705 h 2000250"/>
                <a:gd name="connsiteX273" fmla="*/ 9525 w 1981200"/>
                <a:gd name="connsiteY273" fmla="*/ 1062895 h 2000250"/>
                <a:gd name="connsiteX274" fmla="*/ 12192 w 1981200"/>
                <a:gd name="connsiteY274" fmla="*/ 1055275 h 2000250"/>
                <a:gd name="connsiteX275" fmla="*/ 13906 w 1981200"/>
                <a:gd name="connsiteY275" fmla="*/ 1055751 h 2000250"/>
                <a:gd name="connsiteX276" fmla="*/ 20764 w 1981200"/>
                <a:gd name="connsiteY276" fmla="*/ 1045369 h 2000250"/>
                <a:gd name="connsiteX277" fmla="*/ 29527 w 1981200"/>
                <a:gd name="connsiteY277" fmla="*/ 1042606 h 2000250"/>
                <a:gd name="connsiteX278" fmla="*/ 38481 w 1981200"/>
                <a:gd name="connsiteY278" fmla="*/ 1032796 h 2000250"/>
                <a:gd name="connsiteX279" fmla="*/ 31909 w 1981200"/>
                <a:gd name="connsiteY279" fmla="*/ 1024890 h 2000250"/>
                <a:gd name="connsiteX280" fmla="*/ 45053 w 1981200"/>
                <a:gd name="connsiteY280" fmla="*/ 1014031 h 2000250"/>
                <a:gd name="connsiteX281" fmla="*/ 58864 w 1981200"/>
                <a:gd name="connsiteY281" fmla="*/ 1013079 h 2000250"/>
                <a:gd name="connsiteX282" fmla="*/ 67437 w 1981200"/>
                <a:gd name="connsiteY282" fmla="*/ 1001173 h 2000250"/>
                <a:gd name="connsiteX283" fmla="*/ 90964 w 1981200"/>
                <a:gd name="connsiteY283" fmla="*/ 1007364 h 2000250"/>
                <a:gd name="connsiteX284" fmla="*/ 92964 w 1981200"/>
                <a:gd name="connsiteY284" fmla="*/ 1021556 h 2000250"/>
                <a:gd name="connsiteX285" fmla="*/ 107442 w 1981200"/>
                <a:gd name="connsiteY285" fmla="*/ 1030891 h 2000250"/>
                <a:gd name="connsiteX286" fmla="*/ 114109 w 1981200"/>
                <a:gd name="connsiteY286" fmla="*/ 1033081 h 2000250"/>
                <a:gd name="connsiteX287" fmla="*/ 116776 w 1981200"/>
                <a:gd name="connsiteY287" fmla="*/ 1027557 h 2000250"/>
                <a:gd name="connsiteX288" fmla="*/ 131254 w 1981200"/>
                <a:gd name="connsiteY288" fmla="*/ 1029271 h 2000250"/>
                <a:gd name="connsiteX289" fmla="*/ 132302 w 1981200"/>
                <a:gd name="connsiteY289" fmla="*/ 981170 h 2000250"/>
                <a:gd name="connsiteX290" fmla="*/ 135064 w 1981200"/>
                <a:gd name="connsiteY290" fmla="*/ 969454 h 2000250"/>
                <a:gd name="connsiteX291" fmla="*/ 122872 w 1981200"/>
                <a:gd name="connsiteY291" fmla="*/ 965740 h 2000250"/>
                <a:gd name="connsiteX292" fmla="*/ 125063 w 1981200"/>
                <a:gd name="connsiteY292" fmla="*/ 960691 h 2000250"/>
                <a:gd name="connsiteX293" fmla="*/ 117824 w 1981200"/>
                <a:gd name="connsiteY293" fmla="*/ 949738 h 2000250"/>
                <a:gd name="connsiteX294" fmla="*/ 104584 w 1981200"/>
                <a:gd name="connsiteY294" fmla="*/ 912685 h 2000250"/>
                <a:gd name="connsiteX295" fmla="*/ 97345 w 1981200"/>
                <a:gd name="connsiteY295" fmla="*/ 872490 h 2000250"/>
                <a:gd name="connsiteX296" fmla="*/ 89916 w 1981200"/>
                <a:gd name="connsiteY296" fmla="*/ 868299 h 2000250"/>
                <a:gd name="connsiteX297" fmla="*/ 90868 w 1981200"/>
                <a:gd name="connsiteY297" fmla="*/ 863537 h 2000250"/>
                <a:gd name="connsiteX298" fmla="*/ 87535 w 1981200"/>
                <a:gd name="connsiteY298" fmla="*/ 856107 h 2000250"/>
                <a:gd name="connsiteX299" fmla="*/ 90964 w 1981200"/>
                <a:gd name="connsiteY299" fmla="*/ 852202 h 2000250"/>
                <a:gd name="connsiteX300" fmla="*/ 77152 w 1981200"/>
                <a:gd name="connsiteY300" fmla="*/ 838962 h 2000250"/>
                <a:gd name="connsiteX301" fmla="*/ 72676 w 1981200"/>
                <a:gd name="connsiteY301" fmla="*/ 842296 h 2000250"/>
                <a:gd name="connsiteX302" fmla="*/ 76962 w 1981200"/>
                <a:gd name="connsiteY302" fmla="*/ 838771 h 2000250"/>
                <a:gd name="connsiteX303" fmla="*/ 72866 w 1981200"/>
                <a:gd name="connsiteY303" fmla="*/ 833533 h 2000250"/>
                <a:gd name="connsiteX304" fmla="*/ 72104 w 1981200"/>
                <a:gd name="connsiteY304" fmla="*/ 826103 h 2000250"/>
                <a:gd name="connsiteX305" fmla="*/ 68961 w 1981200"/>
                <a:gd name="connsiteY305" fmla="*/ 827627 h 2000250"/>
                <a:gd name="connsiteX306" fmla="*/ 68389 w 1981200"/>
                <a:gd name="connsiteY306" fmla="*/ 822388 h 2000250"/>
                <a:gd name="connsiteX307" fmla="*/ 60674 w 1981200"/>
                <a:gd name="connsiteY307" fmla="*/ 824674 h 2000250"/>
                <a:gd name="connsiteX308" fmla="*/ 60484 w 1981200"/>
                <a:gd name="connsiteY308" fmla="*/ 824293 h 2000250"/>
                <a:gd name="connsiteX309" fmla="*/ 62389 w 1981200"/>
                <a:gd name="connsiteY309" fmla="*/ 823817 h 2000250"/>
                <a:gd name="connsiteX310" fmla="*/ 55054 w 1981200"/>
                <a:gd name="connsiteY310" fmla="*/ 815816 h 2000250"/>
                <a:gd name="connsiteX311" fmla="*/ 59341 w 1981200"/>
                <a:gd name="connsiteY311" fmla="*/ 807053 h 2000250"/>
                <a:gd name="connsiteX312" fmla="*/ 70485 w 1981200"/>
                <a:gd name="connsiteY312" fmla="*/ 817054 h 2000250"/>
                <a:gd name="connsiteX313" fmla="*/ 89440 w 1981200"/>
                <a:gd name="connsiteY313" fmla="*/ 810482 h 2000250"/>
                <a:gd name="connsiteX314" fmla="*/ 91059 w 1981200"/>
                <a:gd name="connsiteY314" fmla="*/ 813054 h 2000250"/>
                <a:gd name="connsiteX315" fmla="*/ 100870 w 1981200"/>
                <a:gd name="connsiteY315" fmla="*/ 806482 h 2000250"/>
                <a:gd name="connsiteX316" fmla="*/ 105442 w 1981200"/>
                <a:gd name="connsiteY316" fmla="*/ 820198 h 2000250"/>
                <a:gd name="connsiteX317" fmla="*/ 120777 w 1981200"/>
                <a:gd name="connsiteY317" fmla="*/ 817816 h 2000250"/>
                <a:gd name="connsiteX318" fmla="*/ 121634 w 1981200"/>
                <a:gd name="connsiteY318" fmla="*/ 821341 h 2000250"/>
                <a:gd name="connsiteX319" fmla="*/ 127349 w 1981200"/>
                <a:gd name="connsiteY319" fmla="*/ 820674 h 2000250"/>
                <a:gd name="connsiteX320" fmla="*/ 143542 w 1981200"/>
                <a:gd name="connsiteY320" fmla="*/ 828961 h 2000250"/>
                <a:gd name="connsiteX321" fmla="*/ 134683 w 1981200"/>
                <a:gd name="connsiteY321" fmla="*/ 832580 h 2000250"/>
                <a:gd name="connsiteX322" fmla="*/ 129540 w 1981200"/>
                <a:gd name="connsiteY322" fmla="*/ 830008 h 2000250"/>
                <a:gd name="connsiteX323" fmla="*/ 117253 w 1981200"/>
                <a:gd name="connsiteY323" fmla="*/ 833056 h 2000250"/>
                <a:gd name="connsiteX324" fmla="*/ 117443 w 1981200"/>
                <a:gd name="connsiteY324" fmla="*/ 837724 h 2000250"/>
                <a:gd name="connsiteX325" fmla="*/ 111633 w 1981200"/>
                <a:gd name="connsiteY325" fmla="*/ 838390 h 2000250"/>
                <a:gd name="connsiteX326" fmla="*/ 111728 w 1981200"/>
                <a:gd name="connsiteY326" fmla="*/ 841343 h 2000250"/>
                <a:gd name="connsiteX327" fmla="*/ 107537 w 1981200"/>
                <a:gd name="connsiteY327" fmla="*/ 841343 h 2000250"/>
                <a:gd name="connsiteX328" fmla="*/ 106299 w 1981200"/>
                <a:gd name="connsiteY328" fmla="*/ 843534 h 2000250"/>
                <a:gd name="connsiteX329" fmla="*/ 98774 w 1981200"/>
                <a:gd name="connsiteY329" fmla="*/ 865632 h 2000250"/>
                <a:gd name="connsiteX330" fmla="*/ 101346 w 1981200"/>
                <a:gd name="connsiteY330" fmla="*/ 867251 h 2000250"/>
                <a:gd name="connsiteX331" fmla="*/ 100012 w 1981200"/>
                <a:gd name="connsiteY331" fmla="*/ 871918 h 2000250"/>
                <a:gd name="connsiteX332" fmla="*/ 106870 w 1981200"/>
                <a:gd name="connsiteY332" fmla="*/ 904875 h 2000250"/>
                <a:gd name="connsiteX333" fmla="*/ 111347 w 1981200"/>
                <a:gd name="connsiteY333" fmla="*/ 892016 h 2000250"/>
                <a:gd name="connsiteX334" fmla="*/ 120682 w 1981200"/>
                <a:gd name="connsiteY334" fmla="*/ 892016 h 2000250"/>
                <a:gd name="connsiteX335" fmla="*/ 129064 w 1981200"/>
                <a:gd name="connsiteY335" fmla="*/ 896493 h 2000250"/>
                <a:gd name="connsiteX336" fmla="*/ 140875 w 1981200"/>
                <a:gd name="connsiteY336" fmla="*/ 894493 h 2000250"/>
                <a:gd name="connsiteX337" fmla="*/ 139827 w 1981200"/>
                <a:gd name="connsiteY337" fmla="*/ 899160 h 2000250"/>
                <a:gd name="connsiteX338" fmla="*/ 146018 w 1981200"/>
                <a:gd name="connsiteY338" fmla="*/ 903256 h 2000250"/>
                <a:gd name="connsiteX339" fmla="*/ 152209 w 1981200"/>
                <a:gd name="connsiteY339" fmla="*/ 893540 h 2000250"/>
                <a:gd name="connsiteX340" fmla="*/ 154972 w 1981200"/>
                <a:gd name="connsiteY340" fmla="*/ 894397 h 2000250"/>
                <a:gd name="connsiteX341" fmla="*/ 158877 w 1981200"/>
                <a:gd name="connsiteY341" fmla="*/ 889921 h 2000250"/>
                <a:gd name="connsiteX342" fmla="*/ 166592 w 1981200"/>
                <a:gd name="connsiteY342" fmla="*/ 895540 h 2000250"/>
                <a:gd name="connsiteX343" fmla="*/ 173831 w 1981200"/>
                <a:gd name="connsiteY343" fmla="*/ 884777 h 2000250"/>
                <a:gd name="connsiteX344" fmla="*/ 173831 w 1981200"/>
                <a:gd name="connsiteY344" fmla="*/ 878491 h 2000250"/>
                <a:gd name="connsiteX345" fmla="*/ 182118 w 1981200"/>
                <a:gd name="connsiteY345" fmla="*/ 882682 h 2000250"/>
                <a:gd name="connsiteX346" fmla="*/ 176593 w 1981200"/>
                <a:gd name="connsiteY346" fmla="*/ 892778 h 2000250"/>
                <a:gd name="connsiteX347" fmla="*/ 170402 w 1981200"/>
                <a:gd name="connsiteY347" fmla="*/ 894302 h 2000250"/>
                <a:gd name="connsiteX348" fmla="*/ 171640 w 1981200"/>
                <a:gd name="connsiteY348" fmla="*/ 906018 h 2000250"/>
                <a:gd name="connsiteX349" fmla="*/ 187738 w 1981200"/>
                <a:gd name="connsiteY349" fmla="*/ 893921 h 2000250"/>
                <a:gd name="connsiteX350" fmla="*/ 187357 w 1981200"/>
                <a:gd name="connsiteY350" fmla="*/ 883539 h 2000250"/>
                <a:gd name="connsiteX351" fmla="*/ 183451 w 1981200"/>
                <a:gd name="connsiteY351" fmla="*/ 877443 h 2000250"/>
                <a:gd name="connsiteX352" fmla="*/ 188881 w 1981200"/>
                <a:gd name="connsiteY352" fmla="*/ 864203 h 2000250"/>
                <a:gd name="connsiteX353" fmla="*/ 200025 w 1981200"/>
                <a:gd name="connsiteY353" fmla="*/ 860298 h 2000250"/>
                <a:gd name="connsiteX354" fmla="*/ 204216 w 1981200"/>
                <a:gd name="connsiteY354" fmla="*/ 863917 h 2000250"/>
                <a:gd name="connsiteX355" fmla="*/ 213741 w 1981200"/>
                <a:gd name="connsiteY355" fmla="*/ 859250 h 2000250"/>
                <a:gd name="connsiteX356" fmla="*/ 215646 w 1981200"/>
                <a:gd name="connsiteY356" fmla="*/ 867251 h 2000250"/>
                <a:gd name="connsiteX357" fmla="*/ 220123 w 1981200"/>
                <a:gd name="connsiteY357" fmla="*/ 872966 h 2000250"/>
                <a:gd name="connsiteX358" fmla="*/ 227838 w 1981200"/>
                <a:gd name="connsiteY358" fmla="*/ 859726 h 2000250"/>
                <a:gd name="connsiteX359" fmla="*/ 224695 w 1981200"/>
                <a:gd name="connsiteY359" fmla="*/ 872014 h 2000250"/>
                <a:gd name="connsiteX360" fmla="*/ 235363 w 1981200"/>
                <a:gd name="connsiteY360" fmla="*/ 875252 h 2000250"/>
                <a:gd name="connsiteX361" fmla="*/ 240220 w 1981200"/>
                <a:gd name="connsiteY361" fmla="*/ 893445 h 2000250"/>
                <a:gd name="connsiteX362" fmla="*/ 241840 w 1981200"/>
                <a:gd name="connsiteY362" fmla="*/ 894779 h 2000250"/>
                <a:gd name="connsiteX363" fmla="*/ 246221 w 1981200"/>
                <a:gd name="connsiteY363" fmla="*/ 891254 h 2000250"/>
                <a:gd name="connsiteX364" fmla="*/ 251746 w 1981200"/>
                <a:gd name="connsiteY364" fmla="*/ 899636 h 2000250"/>
                <a:gd name="connsiteX365" fmla="*/ 248126 w 1981200"/>
                <a:gd name="connsiteY365" fmla="*/ 914781 h 2000250"/>
                <a:gd name="connsiteX366" fmla="*/ 250888 w 1981200"/>
                <a:gd name="connsiteY366" fmla="*/ 913257 h 2000250"/>
                <a:gd name="connsiteX367" fmla="*/ 253936 w 1981200"/>
                <a:gd name="connsiteY367" fmla="*/ 919258 h 2000250"/>
                <a:gd name="connsiteX368" fmla="*/ 254794 w 1981200"/>
                <a:gd name="connsiteY368" fmla="*/ 911257 h 2000250"/>
                <a:gd name="connsiteX369" fmla="*/ 256508 w 1981200"/>
                <a:gd name="connsiteY369" fmla="*/ 914305 h 2000250"/>
                <a:gd name="connsiteX370" fmla="*/ 268510 w 1981200"/>
                <a:gd name="connsiteY370" fmla="*/ 919829 h 2000250"/>
                <a:gd name="connsiteX371" fmla="*/ 271081 w 1981200"/>
                <a:gd name="connsiteY371" fmla="*/ 896874 h 2000250"/>
                <a:gd name="connsiteX372" fmla="*/ 261556 w 1981200"/>
                <a:gd name="connsiteY372" fmla="*/ 894207 h 2000250"/>
                <a:gd name="connsiteX373" fmla="*/ 264604 w 1981200"/>
                <a:gd name="connsiteY373" fmla="*/ 879634 h 2000250"/>
                <a:gd name="connsiteX374" fmla="*/ 281083 w 1981200"/>
                <a:gd name="connsiteY374" fmla="*/ 860679 h 2000250"/>
                <a:gd name="connsiteX375" fmla="*/ 296037 w 1981200"/>
                <a:gd name="connsiteY375" fmla="*/ 852297 h 2000250"/>
                <a:gd name="connsiteX376" fmla="*/ 296989 w 1981200"/>
                <a:gd name="connsiteY376" fmla="*/ 838295 h 2000250"/>
                <a:gd name="connsiteX377" fmla="*/ 315182 w 1981200"/>
                <a:gd name="connsiteY377" fmla="*/ 829628 h 2000250"/>
                <a:gd name="connsiteX378" fmla="*/ 338328 w 1981200"/>
                <a:gd name="connsiteY378" fmla="*/ 814102 h 2000250"/>
                <a:gd name="connsiteX379" fmla="*/ 349949 w 1981200"/>
                <a:gd name="connsiteY379" fmla="*/ 811816 h 2000250"/>
                <a:gd name="connsiteX380" fmla="*/ 354235 w 1981200"/>
                <a:gd name="connsiteY380" fmla="*/ 802767 h 2000250"/>
                <a:gd name="connsiteX381" fmla="*/ 361950 w 1981200"/>
                <a:gd name="connsiteY381" fmla="*/ 817816 h 2000250"/>
                <a:gd name="connsiteX382" fmla="*/ 369760 w 1981200"/>
                <a:gd name="connsiteY382" fmla="*/ 818102 h 2000250"/>
                <a:gd name="connsiteX383" fmla="*/ 371380 w 1981200"/>
                <a:gd name="connsiteY383" fmla="*/ 813340 h 2000250"/>
                <a:gd name="connsiteX384" fmla="*/ 362522 w 1981200"/>
                <a:gd name="connsiteY384" fmla="*/ 809720 h 2000250"/>
                <a:gd name="connsiteX385" fmla="*/ 363379 w 1981200"/>
                <a:gd name="connsiteY385" fmla="*/ 806387 h 2000250"/>
                <a:gd name="connsiteX386" fmla="*/ 367665 w 1981200"/>
                <a:gd name="connsiteY386" fmla="*/ 808101 h 2000250"/>
                <a:gd name="connsiteX387" fmla="*/ 364045 w 1981200"/>
                <a:gd name="connsiteY387" fmla="*/ 808863 h 2000250"/>
                <a:gd name="connsiteX388" fmla="*/ 370808 w 1981200"/>
                <a:gd name="connsiteY388" fmla="*/ 811816 h 2000250"/>
                <a:gd name="connsiteX389" fmla="*/ 376237 w 1981200"/>
                <a:gd name="connsiteY389" fmla="*/ 800290 h 2000250"/>
                <a:gd name="connsiteX390" fmla="*/ 381953 w 1981200"/>
                <a:gd name="connsiteY390" fmla="*/ 801433 h 2000250"/>
                <a:gd name="connsiteX391" fmla="*/ 382619 w 1981200"/>
                <a:gd name="connsiteY391" fmla="*/ 797719 h 2000250"/>
                <a:gd name="connsiteX392" fmla="*/ 385477 w 1981200"/>
                <a:gd name="connsiteY392" fmla="*/ 798385 h 2000250"/>
                <a:gd name="connsiteX393" fmla="*/ 387191 w 1981200"/>
                <a:gd name="connsiteY393" fmla="*/ 796004 h 2000250"/>
                <a:gd name="connsiteX394" fmla="*/ 389763 w 1981200"/>
                <a:gd name="connsiteY394" fmla="*/ 797814 h 2000250"/>
                <a:gd name="connsiteX395" fmla="*/ 385762 w 1981200"/>
                <a:gd name="connsiteY395" fmla="*/ 803338 h 2000250"/>
                <a:gd name="connsiteX396" fmla="*/ 388239 w 1981200"/>
                <a:gd name="connsiteY396" fmla="*/ 804386 h 2000250"/>
                <a:gd name="connsiteX397" fmla="*/ 389287 w 1981200"/>
                <a:gd name="connsiteY397" fmla="*/ 810006 h 2000250"/>
                <a:gd name="connsiteX398" fmla="*/ 396240 w 1981200"/>
                <a:gd name="connsiteY398" fmla="*/ 800481 h 2000250"/>
                <a:gd name="connsiteX399" fmla="*/ 397288 w 1981200"/>
                <a:gd name="connsiteY399" fmla="*/ 788860 h 2000250"/>
                <a:gd name="connsiteX400" fmla="*/ 410623 w 1981200"/>
                <a:gd name="connsiteY400" fmla="*/ 771620 h 2000250"/>
                <a:gd name="connsiteX401" fmla="*/ 422053 w 1981200"/>
                <a:gd name="connsiteY401" fmla="*/ 736949 h 2000250"/>
                <a:gd name="connsiteX402" fmla="*/ 434340 w 1981200"/>
                <a:gd name="connsiteY402" fmla="*/ 727329 h 2000250"/>
                <a:gd name="connsiteX403" fmla="*/ 426244 w 1981200"/>
                <a:gd name="connsiteY403" fmla="*/ 722852 h 2000250"/>
                <a:gd name="connsiteX404" fmla="*/ 420624 w 1981200"/>
                <a:gd name="connsiteY404" fmla="*/ 711041 h 2000250"/>
                <a:gd name="connsiteX405" fmla="*/ 409384 w 1981200"/>
                <a:gd name="connsiteY405" fmla="*/ 704564 h 2000250"/>
                <a:gd name="connsiteX406" fmla="*/ 411004 w 1981200"/>
                <a:gd name="connsiteY406" fmla="*/ 699992 h 2000250"/>
                <a:gd name="connsiteX407" fmla="*/ 419195 w 1981200"/>
                <a:gd name="connsiteY407" fmla="*/ 705326 h 2000250"/>
                <a:gd name="connsiteX408" fmla="*/ 436435 w 1981200"/>
                <a:gd name="connsiteY408" fmla="*/ 695706 h 2000250"/>
                <a:gd name="connsiteX409" fmla="*/ 429673 w 1981200"/>
                <a:gd name="connsiteY409" fmla="*/ 687324 h 2000250"/>
                <a:gd name="connsiteX410" fmla="*/ 417766 w 1981200"/>
                <a:gd name="connsiteY410" fmla="*/ 685038 h 2000250"/>
                <a:gd name="connsiteX411" fmla="*/ 416814 w 1981200"/>
                <a:gd name="connsiteY411" fmla="*/ 689134 h 2000250"/>
                <a:gd name="connsiteX412" fmla="*/ 408337 w 1981200"/>
                <a:gd name="connsiteY412" fmla="*/ 687991 h 2000250"/>
                <a:gd name="connsiteX413" fmla="*/ 407479 w 1981200"/>
                <a:gd name="connsiteY413" fmla="*/ 685229 h 2000250"/>
                <a:gd name="connsiteX414" fmla="*/ 408718 w 1981200"/>
                <a:gd name="connsiteY414" fmla="*/ 677989 h 2000250"/>
                <a:gd name="connsiteX415" fmla="*/ 414528 w 1981200"/>
                <a:gd name="connsiteY415" fmla="*/ 670655 h 2000250"/>
                <a:gd name="connsiteX416" fmla="*/ 415195 w 1981200"/>
                <a:gd name="connsiteY416" fmla="*/ 660845 h 2000250"/>
                <a:gd name="connsiteX417" fmla="*/ 403098 w 1981200"/>
                <a:gd name="connsiteY417" fmla="*/ 658558 h 2000250"/>
                <a:gd name="connsiteX418" fmla="*/ 408908 w 1981200"/>
                <a:gd name="connsiteY418" fmla="*/ 638365 h 2000250"/>
                <a:gd name="connsiteX419" fmla="*/ 400907 w 1981200"/>
                <a:gd name="connsiteY419" fmla="*/ 637889 h 2000250"/>
                <a:gd name="connsiteX420" fmla="*/ 401669 w 1981200"/>
                <a:gd name="connsiteY420" fmla="*/ 634651 h 2000250"/>
                <a:gd name="connsiteX421" fmla="*/ 398335 w 1981200"/>
                <a:gd name="connsiteY421" fmla="*/ 634651 h 2000250"/>
                <a:gd name="connsiteX422" fmla="*/ 397859 w 1981200"/>
                <a:gd name="connsiteY422" fmla="*/ 630269 h 2000250"/>
                <a:gd name="connsiteX423" fmla="*/ 407003 w 1981200"/>
                <a:gd name="connsiteY423" fmla="*/ 630460 h 2000250"/>
                <a:gd name="connsiteX424" fmla="*/ 406432 w 1981200"/>
                <a:gd name="connsiteY424" fmla="*/ 626554 h 2000250"/>
                <a:gd name="connsiteX425" fmla="*/ 413195 w 1981200"/>
                <a:gd name="connsiteY425" fmla="*/ 623221 h 2000250"/>
                <a:gd name="connsiteX426" fmla="*/ 407194 w 1981200"/>
                <a:gd name="connsiteY426" fmla="*/ 598360 h 2000250"/>
                <a:gd name="connsiteX427" fmla="*/ 437483 w 1981200"/>
                <a:gd name="connsiteY427" fmla="*/ 589026 h 2000250"/>
                <a:gd name="connsiteX428" fmla="*/ 442531 w 1981200"/>
                <a:gd name="connsiteY428" fmla="*/ 593979 h 2000250"/>
                <a:gd name="connsiteX429" fmla="*/ 468535 w 1981200"/>
                <a:gd name="connsiteY429" fmla="*/ 579406 h 2000250"/>
                <a:gd name="connsiteX430" fmla="*/ 493490 w 1981200"/>
                <a:gd name="connsiteY430" fmla="*/ 557022 h 2000250"/>
                <a:gd name="connsiteX431" fmla="*/ 510349 w 1981200"/>
                <a:gd name="connsiteY431" fmla="*/ 525875 h 2000250"/>
                <a:gd name="connsiteX432" fmla="*/ 511111 w 1981200"/>
                <a:gd name="connsiteY432" fmla="*/ 515493 h 2000250"/>
                <a:gd name="connsiteX433" fmla="*/ 521875 w 1981200"/>
                <a:gd name="connsiteY433" fmla="*/ 519874 h 2000250"/>
                <a:gd name="connsiteX434" fmla="*/ 500253 w 1981200"/>
                <a:gd name="connsiteY434" fmla="*/ 508730 h 2000250"/>
                <a:gd name="connsiteX435" fmla="*/ 495967 w 1981200"/>
                <a:gd name="connsiteY435" fmla="*/ 502634 h 2000250"/>
                <a:gd name="connsiteX436" fmla="*/ 484346 w 1981200"/>
                <a:gd name="connsiteY436" fmla="*/ 495395 h 2000250"/>
                <a:gd name="connsiteX437" fmla="*/ 500634 w 1981200"/>
                <a:gd name="connsiteY437" fmla="*/ 478060 h 2000250"/>
                <a:gd name="connsiteX438" fmla="*/ 508445 w 1981200"/>
                <a:gd name="connsiteY438" fmla="*/ 459772 h 2000250"/>
                <a:gd name="connsiteX439" fmla="*/ 499110 w 1981200"/>
                <a:gd name="connsiteY439" fmla="*/ 445960 h 2000250"/>
                <a:gd name="connsiteX440" fmla="*/ 487204 w 1981200"/>
                <a:gd name="connsiteY440" fmla="*/ 441865 h 2000250"/>
                <a:gd name="connsiteX441" fmla="*/ 483489 w 1981200"/>
                <a:gd name="connsiteY441" fmla="*/ 435578 h 2000250"/>
                <a:gd name="connsiteX442" fmla="*/ 481774 w 1981200"/>
                <a:gd name="connsiteY442" fmla="*/ 436340 h 2000250"/>
                <a:gd name="connsiteX443" fmla="*/ 475012 w 1981200"/>
                <a:gd name="connsiteY443" fmla="*/ 417290 h 2000250"/>
                <a:gd name="connsiteX444" fmla="*/ 478917 w 1981200"/>
                <a:gd name="connsiteY444" fmla="*/ 411480 h 2000250"/>
                <a:gd name="connsiteX445" fmla="*/ 477583 w 1981200"/>
                <a:gd name="connsiteY445" fmla="*/ 402050 h 2000250"/>
                <a:gd name="connsiteX446" fmla="*/ 466439 w 1981200"/>
                <a:gd name="connsiteY446" fmla="*/ 384429 h 2000250"/>
                <a:gd name="connsiteX447" fmla="*/ 457867 w 1981200"/>
                <a:gd name="connsiteY447" fmla="*/ 345948 h 2000250"/>
                <a:gd name="connsiteX448" fmla="*/ 454724 w 1981200"/>
                <a:gd name="connsiteY448" fmla="*/ 341185 h 2000250"/>
                <a:gd name="connsiteX449" fmla="*/ 449675 w 1981200"/>
                <a:gd name="connsiteY449" fmla="*/ 339376 h 2000250"/>
                <a:gd name="connsiteX450" fmla="*/ 454914 w 1981200"/>
                <a:gd name="connsiteY450" fmla="*/ 340900 h 2000250"/>
                <a:gd name="connsiteX451" fmla="*/ 458057 w 1981200"/>
                <a:gd name="connsiteY451" fmla="*/ 345472 h 2000250"/>
                <a:gd name="connsiteX452" fmla="*/ 460438 w 1981200"/>
                <a:gd name="connsiteY452" fmla="*/ 357092 h 2000250"/>
                <a:gd name="connsiteX453" fmla="*/ 463391 w 1981200"/>
                <a:gd name="connsiteY453" fmla="*/ 357568 h 2000250"/>
                <a:gd name="connsiteX454" fmla="*/ 465487 w 1981200"/>
                <a:gd name="connsiteY454" fmla="*/ 354425 h 2000250"/>
                <a:gd name="connsiteX455" fmla="*/ 487108 w 1981200"/>
                <a:gd name="connsiteY455" fmla="*/ 360426 h 2000250"/>
                <a:gd name="connsiteX456" fmla="*/ 489776 w 1981200"/>
                <a:gd name="connsiteY456" fmla="*/ 357568 h 2000250"/>
                <a:gd name="connsiteX457" fmla="*/ 503396 w 1981200"/>
                <a:gd name="connsiteY457" fmla="*/ 355473 h 2000250"/>
                <a:gd name="connsiteX458" fmla="*/ 503872 w 1981200"/>
                <a:gd name="connsiteY458" fmla="*/ 353473 h 2000250"/>
                <a:gd name="connsiteX459" fmla="*/ 511683 w 1981200"/>
                <a:gd name="connsiteY459" fmla="*/ 353758 h 2000250"/>
                <a:gd name="connsiteX460" fmla="*/ 511683 w 1981200"/>
                <a:gd name="connsiteY460" fmla="*/ 350901 h 2000250"/>
                <a:gd name="connsiteX461" fmla="*/ 524351 w 1981200"/>
                <a:gd name="connsiteY461" fmla="*/ 351377 h 2000250"/>
                <a:gd name="connsiteX462" fmla="*/ 526542 w 1981200"/>
                <a:gd name="connsiteY462" fmla="*/ 355949 h 2000250"/>
                <a:gd name="connsiteX463" fmla="*/ 518922 w 1981200"/>
                <a:gd name="connsiteY463" fmla="*/ 358426 h 2000250"/>
                <a:gd name="connsiteX464" fmla="*/ 541591 w 1981200"/>
                <a:gd name="connsiteY464" fmla="*/ 360045 h 2000250"/>
                <a:gd name="connsiteX465" fmla="*/ 536543 w 1981200"/>
                <a:gd name="connsiteY465" fmla="*/ 367379 h 2000250"/>
                <a:gd name="connsiteX466" fmla="*/ 536639 w 1981200"/>
                <a:gd name="connsiteY466" fmla="*/ 372046 h 2000250"/>
                <a:gd name="connsiteX467" fmla="*/ 544163 w 1981200"/>
                <a:gd name="connsiteY467" fmla="*/ 377762 h 2000250"/>
                <a:gd name="connsiteX468" fmla="*/ 549402 w 1981200"/>
                <a:gd name="connsiteY468" fmla="*/ 385953 h 2000250"/>
                <a:gd name="connsiteX469" fmla="*/ 551402 w 1981200"/>
                <a:gd name="connsiteY469" fmla="*/ 382810 h 2000250"/>
                <a:gd name="connsiteX470" fmla="*/ 553022 w 1981200"/>
                <a:gd name="connsiteY470" fmla="*/ 386048 h 2000250"/>
                <a:gd name="connsiteX471" fmla="*/ 560070 w 1981200"/>
                <a:gd name="connsiteY471" fmla="*/ 388429 h 2000250"/>
                <a:gd name="connsiteX472" fmla="*/ 564070 w 1981200"/>
                <a:gd name="connsiteY472" fmla="*/ 366808 h 2000250"/>
                <a:gd name="connsiteX473" fmla="*/ 565499 w 1981200"/>
                <a:gd name="connsiteY473" fmla="*/ 369475 h 2000250"/>
                <a:gd name="connsiteX474" fmla="*/ 562070 w 1981200"/>
                <a:gd name="connsiteY474" fmla="*/ 378238 h 2000250"/>
                <a:gd name="connsiteX475" fmla="*/ 564261 w 1981200"/>
                <a:gd name="connsiteY475" fmla="*/ 380238 h 2000250"/>
                <a:gd name="connsiteX476" fmla="*/ 566356 w 1981200"/>
                <a:gd name="connsiteY476" fmla="*/ 375475 h 2000250"/>
                <a:gd name="connsiteX477" fmla="*/ 573976 w 1981200"/>
                <a:gd name="connsiteY477" fmla="*/ 370237 h 2000250"/>
                <a:gd name="connsiteX478" fmla="*/ 565214 w 1981200"/>
                <a:gd name="connsiteY478" fmla="*/ 350139 h 2000250"/>
                <a:gd name="connsiteX479" fmla="*/ 568357 w 1981200"/>
                <a:gd name="connsiteY479" fmla="*/ 350996 h 2000250"/>
                <a:gd name="connsiteX480" fmla="*/ 582168 w 1981200"/>
                <a:gd name="connsiteY480" fmla="*/ 361855 h 2000250"/>
                <a:gd name="connsiteX481" fmla="*/ 574167 w 1981200"/>
                <a:gd name="connsiteY481" fmla="*/ 378904 h 2000250"/>
                <a:gd name="connsiteX482" fmla="*/ 572262 w 1981200"/>
                <a:gd name="connsiteY482" fmla="*/ 390906 h 2000250"/>
                <a:gd name="connsiteX483" fmla="*/ 583216 w 1981200"/>
                <a:gd name="connsiteY483" fmla="*/ 397383 h 2000250"/>
                <a:gd name="connsiteX484" fmla="*/ 597218 w 1981200"/>
                <a:gd name="connsiteY484" fmla="*/ 398431 h 2000250"/>
                <a:gd name="connsiteX485" fmla="*/ 606647 w 1981200"/>
                <a:gd name="connsiteY485" fmla="*/ 395954 h 2000250"/>
                <a:gd name="connsiteX486" fmla="*/ 622364 w 1981200"/>
                <a:gd name="connsiteY486" fmla="*/ 397859 h 2000250"/>
                <a:gd name="connsiteX487" fmla="*/ 623983 w 1981200"/>
                <a:gd name="connsiteY487" fmla="*/ 391478 h 2000250"/>
                <a:gd name="connsiteX488" fmla="*/ 634651 w 1981200"/>
                <a:gd name="connsiteY488" fmla="*/ 381571 h 2000250"/>
                <a:gd name="connsiteX489" fmla="*/ 640175 w 1981200"/>
                <a:gd name="connsiteY489" fmla="*/ 372523 h 2000250"/>
                <a:gd name="connsiteX490" fmla="*/ 665988 w 1981200"/>
                <a:gd name="connsiteY490" fmla="*/ 374523 h 2000250"/>
                <a:gd name="connsiteX491" fmla="*/ 675322 w 1981200"/>
                <a:gd name="connsiteY491" fmla="*/ 370522 h 2000250"/>
                <a:gd name="connsiteX492" fmla="*/ 674941 w 1981200"/>
                <a:gd name="connsiteY492" fmla="*/ 361569 h 2000250"/>
                <a:gd name="connsiteX493" fmla="*/ 682371 w 1981200"/>
                <a:gd name="connsiteY493" fmla="*/ 355663 h 2000250"/>
                <a:gd name="connsiteX494" fmla="*/ 686086 w 1981200"/>
                <a:gd name="connsiteY494" fmla="*/ 344233 h 2000250"/>
                <a:gd name="connsiteX495" fmla="*/ 690658 w 1981200"/>
                <a:gd name="connsiteY495" fmla="*/ 338137 h 2000250"/>
                <a:gd name="connsiteX496" fmla="*/ 700564 w 1981200"/>
                <a:gd name="connsiteY496" fmla="*/ 332137 h 2000250"/>
                <a:gd name="connsiteX497" fmla="*/ 702469 w 1981200"/>
                <a:gd name="connsiteY497" fmla="*/ 335566 h 2000250"/>
                <a:gd name="connsiteX498" fmla="*/ 714661 w 1981200"/>
                <a:gd name="connsiteY498" fmla="*/ 339947 h 2000250"/>
                <a:gd name="connsiteX499" fmla="*/ 724091 w 1981200"/>
                <a:gd name="connsiteY499" fmla="*/ 355378 h 2000250"/>
                <a:gd name="connsiteX500" fmla="*/ 731520 w 1981200"/>
                <a:gd name="connsiteY500" fmla="*/ 356902 h 2000250"/>
                <a:gd name="connsiteX501" fmla="*/ 732282 w 1981200"/>
                <a:gd name="connsiteY501" fmla="*/ 351949 h 2000250"/>
                <a:gd name="connsiteX502" fmla="*/ 738473 w 1981200"/>
                <a:gd name="connsiteY502" fmla="*/ 347758 h 2000250"/>
                <a:gd name="connsiteX503" fmla="*/ 729710 w 1981200"/>
                <a:gd name="connsiteY503" fmla="*/ 332518 h 2000250"/>
                <a:gd name="connsiteX504" fmla="*/ 729710 w 1981200"/>
                <a:gd name="connsiteY504" fmla="*/ 323755 h 2000250"/>
                <a:gd name="connsiteX505" fmla="*/ 723043 w 1981200"/>
                <a:gd name="connsiteY505" fmla="*/ 322612 h 2000250"/>
                <a:gd name="connsiteX506" fmla="*/ 732472 w 1981200"/>
                <a:gd name="connsiteY506" fmla="*/ 320040 h 2000250"/>
                <a:gd name="connsiteX507" fmla="*/ 733330 w 1981200"/>
                <a:gd name="connsiteY507" fmla="*/ 326993 h 2000250"/>
                <a:gd name="connsiteX508" fmla="*/ 736378 w 1981200"/>
                <a:gd name="connsiteY508" fmla="*/ 328231 h 2000250"/>
                <a:gd name="connsiteX509" fmla="*/ 738568 w 1981200"/>
                <a:gd name="connsiteY509" fmla="*/ 319183 h 2000250"/>
                <a:gd name="connsiteX510" fmla="*/ 742474 w 1981200"/>
                <a:gd name="connsiteY510" fmla="*/ 319183 h 2000250"/>
                <a:gd name="connsiteX511" fmla="*/ 742378 w 1981200"/>
                <a:gd name="connsiteY511" fmla="*/ 324707 h 2000250"/>
                <a:gd name="connsiteX512" fmla="*/ 753237 w 1981200"/>
                <a:gd name="connsiteY512" fmla="*/ 327088 h 2000250"/>
                <a:gd name="connsiteX513" fmla="*/ 760381 w 1981200"/>
                <a:gd name="connsiteY513" fmla="*/ 322516 h 2000250"/>
                <a:gd name="connsiteX514" fmla="*/ 753618 w 1981200"/>
                <a:gd name="connsiteY514" fmla="*/ 315373 h 2000250"/>
                <a:gd name="connsiteX515" fmla="*/ 796957 w 1981200"/>
                <a:gd name="connsiteY515" fmla="*/ 287560 h 2000250"/>
                <a:gd name="connsiteX516" fmla="*/ 811530 w 1981200"/>
                <a:gd name="connsiteY516" fmla="*/ 293846 h 2000250"/>
                <a:gd name="connsiteX517" fmla="*/ 821150 w 1981200"/>
                <a:gd name="connsiteY517" fmla="*/ 304800 h 2000250"/>
                <a:gd name="connsiteX518" fmla="*/ 822579 w 1981200"/>
                <a:gd name="connsiteY518" fmla="*/ 310229 h 2000250"/>
                <a:gd name="connsiteX519" fmla="*/ 836962 w 1981200"/>
                <a:gd name="connsiteY519" fmla="*/ 316135 h 2000250"/>
                <a:gd name="connsiteX520" fmla="*/ 840486 w 1981200"/>
                <a:gd name="connsiteY520" fmla="*/ 324517 h 2000250"/>
                <a:gd name="connsiteX521" fmla="*/ 852487 w 1981200"/>
                <a:gd name="connsiteY521" fmla="*/ 319754 h 2000250"/>
                <a:gd name="connsiteX522" fmla="*/ 860203 w 1981200"/>
                <a:gd name="connsiteY522" fmla="*/ 319659 h 2000250"/>
                <a:gd name="connsiteX523" fmla="*/ 868966 w 1981200"/>
                <a:gd name="connsiteY523" fmla="*/ 324421 h 2000250"/>
                <a:gd name="connsiteX524" fmla="*/ 871442 w 1981200"/>
                <a:gd name="connsiteY524" fmla="*/ 322707 h 2000250"/>
                <a:gd name="connsiteX525" fmla="*/ 877919 w 1981200"/>
                <a:gd name="connsiteY525" fmla="*/ 328612 h 2000250"/>
                <a:gd name="connsiteX526" fmla="*/ 884111 w 1981200"/>
                <a:gd name="connsiteY526" fmla="*/ 323088 h 2000250"/>
                <a:gd name="connsiteX527" fmla="*/ 893159 w 1981200"/>
                <a:gd name="connsiteY527" fmla="*/ 324803 h 2000250"/>
                <a:gd name="connsiteX528" fmla="*/ 898779 w 1981200"/>
                <a:gd name="connsiteY528" fmla="*/ 318992 h 2000250"/>
                <a:gd name="connsiteX529" fmla="*/ 898684 w 1981200"/>
                <a:gd name="connsiteY529" fmla="*/ 311182 h 2000250"/>
                <a:gd name="connsiteX530" fmla="*/ 900494 w 1981200"/>
                <a:gd name="connsiteY530" fmla="*/ 313563 h 2000250"/>
                <a:gd name="connsiteX531" fmla="*/ 923163 w 1981200"/>
                <a:gd name="connsiteY531" fmla="*/ 306229 h 2000250"/>
                <a:gd name="connsiteX532" fmla="*/ 926497 w 1981200"/>
                <a:gd name="connsiteY532" fmla="*/ 314801 h 2000250"/>
                <a:gd name="connsiteX533" fmla="*/ 931164 w 1981200"/>
                <a:gd name="connsiteY533" fmla="*/ 314801 h 2000250"/>
                <a:gd name="connsiteX534" fmla="*/ 926973 w 1981200"/>
                <a:gd name="connsiteY534" fmla="*/ 313849 h 2000250"/>
                <a:gd name="connsiteX535" fmla="*/ 925163 w 1981200"/>
                <a:gd name="connsiteY535" fmla="*/ 304800 h 2000250"/>
                <a:gd name="connsiteX536" fmla="*/ 927830 w 1981200"/>
                <a:gd name="connsiteY536" fmla="*/ 303371 h 2000250"/>
                <a:gd name="connsiteX537" fmla="*/ 930212 w 1981200"/>
                <a:gd name="connsiteY537" fmla="*/ 308134 h 2000250"/>
                <a:gd name="connsiteX538" fmla="*/ 931545 w 1981200"/>
                <a:gd name="connsiteY538" fmla="*/ 305943 h 2000250"/>
                <a:gd name="connsiteX539" fmla="*/ 940879 w 1981200"/>
                <a:gd name="connsiteY539" fmla="*/ 304705 h 2000250"/>
                <a:gd name="connsiteX540" fmla="*/ 942403 w 1981200"/>
                <a:gd name="connsiteY540" fmla="*/ 297466 h 2000250"/>
                <a:gd name="connsiteX541" fmla="*/ 939355 w 1981200"/>
                <a:gd name="connsiteY541" fmla="*/ 297466 h 2000250"/>
                <a:gd name="connsiteX542" fmla="*/ 939641 w 1981200"/>
                <a:gd name="connsiteY542" fmla="*/ 293846 h 2000250"/>
                <a:gd name="connsiteX543" fmla="*/ 953453 w 1981200"/>
                <a:gd name="connsiteY543" fmla="*/ 293084 h 2000250"/>
                <a:gd name="connsiteX544" fmla="*/ 947261 w 1981200"/>
                <a:gd name="connsiteY544" fmla="*/ 278892 h 2000250"/>
                <a:gd name="connsiteX545" fmla="*/ 940689 w 1981200"/>
                <a:gd name="connsiteY545" fmla="*/ 273558 h 2000250"/>
                <a:gd name="connsiteX546" fmla="*/ 940784 w 1981200"/>
                <a:gd name="connsiteY546" fmla="*/ 270986 h 2000250"/>
                <a:gd name="connsiteX547" fmla="*/ 938403 w 1981200"/>
                <a:gd name="connsiteY547" fmla="*/ 274415 h 2000250"/>
                <a:gd name="connsiteX548" fmla="*/ 930878 w 1981200"/>
                <a:gd name="connsiteY548" fmla="*/ 270224 h 2000250"/>
                <a:gd name="connsiteX549" fmla="*/ 935641 w 1981200"/>
                <a:gd name="connsiteY549" fmla="*/ 266129 h 2000250"/>
                <a:gd name="connsiteX550" fmla="*/ 939927 w 1981200"/>
                <a:gd name="connsiteY550" fmla="*/ 268033 h 2000250"/>
                <a:gd name="connsiteX551" fmla="*/ 939927 w 1981200"/>
                <a:gd name="connsiteY551" fmla="*/ 266319 h 2000250"/>
                <a:gd name="connsiteX552" fmla="*/ 932212 w 1981200"/>
                <a:gd name="connsiteY552" fmla="*/ 262699 h 2000250"/>
                <a:gd name="connsiteX553" fmla="*/ 926497 w 1981200"/>
                <a:gd name="connsiteY553" fmla="*/ 251841 h 2000250"/>
                <a:gd name="connsiteX554" fmla="*/ 936974 w 1981200"/>
                <a:gd name="connsiteY554" fmla="*/ 243459 h 2000250"/>
                <a:gd name="connsiteX555" fmla="*/ 939451 w 1981200"/>
                <a:gd name="connsiteY555" fmla="*/ 247745 h 2000250"/>
                <a:gd name="connsiteX556" fmla="*/ 950214 w 1981200"/>
                <a:gd name="connsiteY556" fmla="*/ 245173 h 2000250"/>
                <a:gd name="connsiteX557" fmla="*/ 945166 w 1981200"/>
                <a:gd name="connsiteY557" fmla="*/ 226695 h 2000250"/>
                <a:gd name="connsiteX558" fmla="*/ 952595 w 1981200"/>
                <a:gd name="connsiteY558" fmla="*/ 219170 h 2000250"/>
                <a:gd name="connsiteX559" fmla="*/ 968692 w 1981200"/>
                <a:gd name="connsiteY559" fmla="*/ 221361 h 2000250"/>
                <a:gd name="connsiteX560" fmla="*/ 969264 w 1981200"/>
                <a:gd name="connsiteY560" fmla="*/ 217360 h 2000250"/>
                <a:gd name="connsiteX561" fmla="*/ 954310 w 1981200"/>
                <a:gd name="connsiteY561" fmla="*/ 210979 h 2000250"/>
                <a:gd name="connsiteX562" fmla="*/ 940879 w 1981200"/>
                <a:gd name="connsiteY562" fmla="*/ 210312 h 2000250"/>
                <a:gd name="connsiteX563" fmla="*/ 938879 w 1981200"/>
                <a:gd name="connsiteY563" fmla="*/ 205549 h 2000250"/>
                <a:gd name="connsiteX564" fmla="*/ 968407 w 1981200"/>
                <a:gd name="connsiteY564" fmla="*/ 190214 h 2000250"/>
                <a:gd name="connsiteX565" fmla="*/ 975932 w 1981200"/>
                <a:gd name="connsiteY565" fmla="*/ 188785 h 2000250"/>
                <a:gd name="connsiteX566" fmla="*/ 978694 w 1981200"/>
                <a:gd name="connsiteY566" fmla="*/ 168783 h 2000250"/>
                <a:gd name="connsiteX567" fmla="*/ 974598 w 1981200"/>
                <a:gd name="connsiteY567" fmla="*/ 166497 h 2000250"/>
                <a:gd name="connsiteX568" fmla="*/ 982028 w 1981200"/>
                <a:gd name="connsiteY568" fmla="*/ 161544 h 2000250"/>
                <a:gd name="connsiteX569" fmla="*/ 1002792 w 1981200"/>
                <a:gd name="connsiteY569" fmla="*/ 163925 h 2000250"/>
                <a:gd name="connsiteX570" fmla="*/ 1006888 w 1981200"/>
                <a:gd name="connsiteY570" fmla="*/ 166402 h 2000250"/>
                <a:gd name="connsiteX571" fmla="*/ 1008888 w 1981200"/>
                <a:gd name="connsiteY571" fmla="*/ 162878 h 2000250"/>
                <a:gd name="connsiteX572" fmla="*/ 1008793 w 1981200"/>
                <a:gd name="connsiteY572" fmla="*/ 154591 h 2000250"/>
                <a:gd name="connsiteX573" fmla="*/ 1012127 w 1981200"/>
                <a:gd name="connsiteY573" fmla="*/ 146399 h 2000250"/>
                <a:gd name="connsiteX574" fmla="*/ 1009555 w 1981200"/>
                <a:gd name="connsiteY574" fmla="*/ 137160 h 2000250"/>
                <a:gd name="connsiteX575" fmla="*/ 1012031 w 1981200"/>
                <a:gd name="connsiteY575" fmla="*/ 123349 h 2000250"/>
                <a:gd name="connsiteX576" fmla="*/ 1008031 w 1981200"/>
                <a:gd name="connsiteY576" fmla="*/ 118586 h 2000250"/>
                <a:gd name="connsiteX577" fmla="*/ 1006792 w 1981200"/>
                <a:gd name="connsiteY577" fmla="*/ 110395 h 2000250"/>
                <a:gd name="connsiteX578" fmla="*/ 1009650 w 1981200"/>
                <a:gd name="connsiteY578" fmla="*/ 99441 h 2000250"/>
                <a:gd name="connsiteX579" fmla="*/ 1009459 w 1981200"/>
                <a:gd name="connsiteY579" fmla="*/ 77629 h 2000250"/>
                <a:gd name="connsiteX580" fmla="*/ 1021652 w 1981200"/>
                <a:gd name="connsiteY580" fmla="*/ 47530 h 2000250"/>
                <a:gd name="connsiteX581" fmla="*/ 1024509 w 1981200"/>
                <a:gd name="connsiteY581" fmla="*/ 33623 h 2000250"/>
                <a:gd name="connsiteX582" fmla="*/ 1023557 w 1981200"/>
                <a:gd name="connsiteY582" fmla="*/ 18479 h 2000250"/>
                <a:gd name="connsiteX583" fmla="*/ 1026224 w 1981200"/>
                <a:gd name="connsiteY583" fmla="*/ 16573 h 2000250"/>
                <a:gd name="connsiteX584" fmla="*/ 1036796 w 1981200"/>
                <a:gd name="connsiteY584" fmla="*/ 18955 h 2000250"/>
                <a:gd name="connsiteX585" fmla="*/ 1046702 w 1981200"/>
                <a:gd name="connsiteY585" fmla="*/ 33814 h 2000250"/>
                <a:gd name="connsiteX586" fmla="*/ 1053560 w 1981200"/>
                <a:gd name="connsiteY586" fmla="*/ 35147 h 2000250"/>
                <a:gd name="connsiteX587" fmla="*/ 1065276 w 1981200"/>
                <a:gd name="connsiteY587" fmla="*/ 46958 h 2000250"/>
                <a:gd name="connsiteX588" fmla="*/ 1072325 w 1981200"/>
                <a:gd name="connsiteY588" fmla="*/ 47339 h 2000250"/>
                <a:gd name="connsiteX589" fmla="*/ 1096518 w 1981200"/>
                <a:gd name="connsiteY589" fmla="*/ 38290 h 2000250"/>
                <a:gd name="connsiteX590" fmla="*/ 1098899 w 1981200"/>
                <a:gd name="connsiteY590" fmla="*/ 27527 h 2000250"/>
                <a:gd name="connsiteX591" fmla="*/ 1117378 w 1981200"/>
                <a:gd name="connsiteY591" fmla="*/ 34099 h 2000250"/>
                <a:gd name="connsiteX592" fmla="*/ 1141381 w 1981200"/>
                <a:gd name="connsiteY592" fmla="*/ 33337 h 2000250"/>
                <a:gd name="connsiteX593" fmla="*/ 1147763 w 1981200"/>
                <a:gd name="connsiteY593" fmla="*/ 29528 h 2000250"/>
                <a:gd name="connsiteX594" fmla="*/ 1152811 w 1981200"/>
                <a:gd name="connsiteY594" fmla="*/ 17145 h 2000250"/>
                <a:gd name="connsiteX595" fmla="*/ 1156335 w 1981200"/>
                <a:gd name="connsiteY595" fmla="*/ 14383 h 2000250"/>
                <a:gd name="connsiteX596" fmla="*/ 1174528 w 1981200"/>
                <a:gd name="connsiteY596" fmla="*/ 9525 h 2000250"/>
                <a:gd name="connsiteX597" fmla="*/ 1239203 w 1981200"/>
                <a:gd name="connsiteY597" fmla="*/ 50863 h 2000250"/>
                <a:gd name="connsiteX598" fmla="*/ 1253109 w 1981200"/>
                <a:gd name="connsiteY598" fmla="*/ 70866 h 2000250"/>
                <a:gd name="connsiteX599" fmla="*/ 1268635 w 1981200"/>
                <a:gd name="connsiteY599" fmla="*/ 83820 h 2000250"/>
                <a:gd name="connsiteX600" fmla="*/ 1299877 w 1981200"/>
                <a:gd name="connsiteY600" fmla="*/ 85154 h 2000250"/>
                <a:gd name="connsiteX601" fmla="*/ 1299020 w 1981200"/>
                <a:gd name="connsiteY601" fmla="*/ 76009 h 2000250"/>
                <a:gd name="connsiteX602" fmla="*/ 1301972 w 1981200"/>
                <a:gd name="connsiteY602" fmla="*/ 70390 h 2000250"/>
                <a:gd name="connsiteX603" fmla="*/ 1311212 w 1981200"/>
                <a:gd name="connsiteY603" fmla="*/ 68294 h 2000250"/>
                <a:gd name="connsiteX604" fmla="*/ 1318165 w 1981200"/>
                <a:gd name="connsiteY604" fmla="*/ 77629 h 2000250"/>
                <a:gd name="connsiteX605" fmla="*/ 1338072 w 1981200"/>
                <a:gd name="connsiteY605" fmla="*/ 82391 h 2000250"/>
                <a:gd name="connsiteX606" fmla="*/ 1357217 w 1981200"/>
                <a:gd name="connsiteY606" fmla="*/ 106489 h 2000250"/>
                <a:gd name="connsiteX607" fmla="*/ 1372076 w 1981200"/>
                <a:gd name="connsiteY607" fmla="*/ 108013 h 2000250"/>
                <a:gd name="connsiteX608" fmla="*/ 1380268 w 1981200"/>
                <a:gd name="connsiteY608" fmla="*/ 122491 h 2000250"/>
                <a:gd name="connsiteX609" fmla="*/ 1380934 w 1981200"/>
                <a:gd name="connsiteY609" fmla="*/ 143065 h 2000250"/>
                <a:gd name="connsiteX610" fmla="*/ 1386269 w 1981200"/>
                <a:gd name="connsiteY610" fmla="*/ 153257 h 2000250"/>
                <a:gd name="connsiteX611" fmla="*/ 1384363 w 1981200"/>
                <a:gd name="connsiteY611" fmla="*/ 180499 h 2000250"/>
                <a:gd name="connsiteX612" fmla="*/ 1389221 w 1981200"/>
                <a:gd name="connsiteY612" fmla="*/ 194881 h 2000250"/>
                <a:gd name="connsiteX613" fmla="*/ 1392841 w 1981200"/>
                <a:gd name="connsiteY613" fmla="*/ 196691 h 2000250"/>
                <a:gd name="connsiteX614" fmla="*/ 1395889 w 1981200"/>
                <a:gd name="connsiteY614" fmla="*/ 212312 h 2000250"/>
                <a:gd name="connsiteX615" fmla="*/ 1392365 w 1981200"/>
                <a:gd name="connsiteY615" fmla="*/ 223742 h 2000250"/>
                <a:gd name="connsiteX616" fmla="*/ 1382268 w 1981200"/>
                <a:gd name="connsiteY616" fmla="*/ 234410 h 2000250"/>
                <a:gd name="connsiteX617" fmla="*/ 1380934 w 1981200"/>
                <a:gd name="connsiteY617" fmla="*/ 245078 h 2000250"/>
                <a:gd name="connsiteX618" fmla="*/ 1385792 w 1981200"/>
                <a:gd name="connsiteY618" fmla="*/ 259842 h 2000250"/>
                <a:gd name="connsiteX619" fmla="*/ 1378363 w 1981200"/>
                <a:gd name="connsiteY619" fmla="*/ 269748 h 2000250"/>
                <a:gd name="connsiteX620" fmla="*/ 1379220 w 1981200"/>
                <a:gd name="connsiteY620" fmla="*/ 275654 h 2000250"/>
                <a:gd name="connsiteX621" fmla="*/ 1375029 w 1981200"/>
                <a:gd name="connsiteY621" fmla="*/ 284702 h 2000250"/>
                <a:gd name="connsiteX622" fmla="*/ 1377029 w 1981200"/>
                <a:gd name="connsiteY622" fmla="*/ 302323 h 2000250"/>
                <a:gd name="connsiteX623" fmla="*/ 1386269 w 1981200"/>
                <a:gd name="connsiteY623" fmla="*/ 300323 h 2000250"/>
                <a:gd name="connsiteX624" fmla="*/ 1393698 w 1981200"/>
                <a:gd name="connsiteY624" fmla="*/ 292608 h 2000250"/>
                <a:gd name="connsiteX625" fmla="*/ 1404557 w 1981200"/>
                <a:gd name="connsiteY625" fmla="*/ 295084 h 2000250"/>
                <a:gd name="connsiteX626" fmla="*/ 1432370 w 1981200"/>
                <a:gd name="connsiteY626" fmla="*/ 292322 h 2000250"/>
                <a:gd name="connsiteX627" fmla="*/ 1443990 w 1981200"/>
                <a:gd name="connsiteY627" fmla="*/ 304514 h 2000250"/>
                <a:gd name="connsiteX628" fmla="*/ 1450562 w 1981200"/>
                <a:gd name="connsiteY628" fmla="*/ 316611 h 2000250"/>
                <a:gd name="connsiteX629" fmla="*/ 1450753 w 1981200"/>
                <a:gd name="connsiteY629" fmla="*/ 334423 h 2000250"/>
                <a:gd name="connsiteX630" fmla="*/ 1457039 w 1981200"/>
                <a:gd name="connsiteY630" fmla="*/ 345376 h 2000250"/>
                <a:gd name="connsiteX631" fmla="*/ 1446943 w 1981200"/>
                <a:gd name="connsiteY631" fmla="*/ 371189 h 2000250"/>
                <a:gd name="connsiteX632" fmla="*/ 1449800 w 1981200"/>
                <a:gd name="connsiteY632" fmla="*/ 380524 h 2000250"/>
                <a:gd name="connsiteX633" fmla="*/ 1448943 w 1981200"/>
                <a:gd name="connsiteY633" fmla="*/ 395097 h 2000250"/>
                <a:gd name="connsiteX634" fmla="*/ 1451991 w 1981200"/>
                <a:gd name="connsiteY634" fmla="*/ 414909 h 2000250"/>
                <a:gd name="connsiteX635" fmla="*/ 1461325 w 1981200"/>
                <a:gd name="connsiteY635" fmla="*/ 420910 h 2000250"/>
                <a:gd name="connsiteX636" fmla="*/ 1462754 w 1981200"/>
                <a:gd name="connsiteY636" fmla="*/ 430244 h 2000250"/>
                <a:gd name="connsiteX637" fmla="*/ 1477518 w 1981200"/>
                <a:gd name="connsiteY637" fmla="*/ 458629 h 2000250"/>
                <a:gd name="connsiteX638" fmla="*/ 1483233 w 1981200"/>
                <a:gd name="connsiteY638" fmla="*/ 479584 h 2000250"/>
                <a:gd name="connsiteX639" fmla="*/ 1511332 w 1981200"/>
                <a:gd name="connsiteY639" fmla="*/ 500539 h 2000250"/>
                <a:gd name="connsiteX640" fmla="*/ 1546860 w 1981200"/>
                <a:gd name="connsiteY640" fmla="*/ 498729 h 2000250"/>
                <a:gd name="connsiteX641" fmla="*/ 1578483 w 1981200"/>
                <a:gd name="connsiteY641" fmla="*/ 491299 h 2000250"/>
                <a:gd name="connsiteX642" fmla="*/ 1588103 w 1981200"/>
                <a:gd name="connsiteY642" fmla="*/ 491395 h 2000250"/>
                <a:gd name="connsiteX643" fmla="*/ 1597819 w 1981200"/>
                <a:gd name="connsiteY643" fmla="*/ 495395 h 2000250"/>
                <a:gd name="connsiteX644" fmla="*/ 1612678 w 1981200"/>
                <a:gd name="connsiteY644" fmla="*/ 504444 h 2000250"/>
                <a:gd name="connsiteX645" fmla="*/ 1634871 w 1981200"/>
                <a:gd name="connsiteY645" fmla="*/ 526828 h 2000250"/>
                <a:gd name="connsiteX646" fmla="*/ 1658303 w 1981200"/>
                <a:gd name="connsiteY646" fmla="*/ 530066 h 2000250"/>
                <a:gd name="connsiteX647" fmla="*/ 1666589 w 1981200"/>
                <a:gd name="connsiteY647" fmla="*/ 534257 h 2000250"/>
                <a:gd name="connsiteX648" fmla="*/ 1673257 w 1981200"/>
                <a:gd name="connsiteY648" fmla="*/ 544354 h 2000250"/>
                <a:gd name="connsiteX649" fmla="*/ 1678972 w 1981200"/>
                <a:gd name="connsiteY649" fmla="*/ 567785 h 2000250"/>
                <a:gd name="connsiteX650" fmla="*/ 1691354 w 1981200"/>
                <a:gd name="connsiteY650" fmla="*/ 585121 h 2000250"/>
                <a:gd name="connsiteX651" fmla="*/ 1692116 w 1981200"/>
                <a:gd name="connsiteY651" fmla="*/ 576263 h 2000250"/>
                <a:gd name="connsiteX652" fmla="*/ 1702499 w 1981200"/>
                <a:gd name="connsiteY652" fmla="*/ 563499 h 2000250"/>
                <a:gd name="connsiteX653" fmla="*/ 1705356 w 1981200"/>
                <a:gd name="connsiteY653" fmla="*/ 552259 h 2000250"/>
                <a:gd name="connsiteX654" fmla="*/ 1742789 w 1981200"/>
                <a:gd name="connsiteY654" fmla="*/ 553307 h 2000250"/>
                <a:gd name="connsiteX655" fmla="*/ 1762220 w 1981200"/>
                <a:gd name="connsiteY655" fmla="*/ 566356 h 2000250"/>
                <a:gd name="connsiteX656" fmla="*/ 1770888 w 1981200"/>
                <a:gd name="connsiteY656" fmla="*/ 575500 h 2000250"/>
                <a:gd name="connsiteX657" fmla="*/ 1785938 w 1981200"/>
                <a:gd name="connsiteY657" fmla="*/ 581596 h 2000250"/>
                <a:gd name="connsiteX658" fmla="*/ 1820799 w 1981200"/>
                <a:gd name="connsiteY658" fmla="*/ 583692 h 2000250"/>
                <a:gd name="connsiteX659" fmla="*/ 1839182 w 1981200"/>
                <a:gd name="connsiteY659" fmla="*/ 579406 h 2000250"/>
                <a:gd name="connsiteX660" fmla="*/ 1849755 w 1981200"/>
                <a:gd name="connsiteY660" fmla="*/ 567785 h 2000250"/>
                <a:gd name="connsiteX661" fmla="*/ 1851660 w 1981200"/>
                <a:gd name="connsiteY661" fmla="*/ 561404 h 2000250"/>
                <a:gd name="connsiteX662" fmla="*/ 1849565 w 1981200"/>
                <a:gd name="connsiteY662" fmla="*/ 547973 h 2000250"/>
                <a:gd name="connsiteX663" fmla="*/ 1865662 w 1981200"/>
                <a:gd name="connsiteY663" fmla="*/ 525589 h 2000250"/>
                <a:gd name="connsiteX664" fmla="*/ 1862900 w 1981200"/>
                <a:gd name="connsiteY664" fmla="*/ 526161 h 2000250"/>
                <a:gd name="connsiteX665" fmla="*/ 1877949 w 1981200"/>
                <a:gd name="connsiteY665" fmla="*/ 494252 h 2000250"/>
                <a:gd name="connsiteX666" fmla="*/ 1888141 w 1981200"/>
                <a:gd name="connsiteY666" fmla="*/ 483679 h 2000250"/>
                <a:gd name="connsiteX667" fmla="*/ 1892141 w 1981200"/>
                <a:gd name="connsiteY667" fmla="*/ 485775 h 2000250"/>
                <a:gd name="connsiteX668" fmla="*/ 1894523 w 1981200"/>
                <a:gd name="connsiteY668" fmla="*/ 494824 h 2000250"/>
                <a:gd name="connsiteX669" fmla="*/ 1899571 w 1981200"/>
                <a:gd name="connsiteY669" fmla="*/ 499205 h 2000250"/>
                <a:gd name="connsiteX670" fmla="*/ 1903381 w 1981200"/>
                <a:gd name="connsiteY670" fmla="*/ 508159 h 2000250"/>
                <a:gd name="connsiteX671" fmla="*/ 1907572 w 1981200"/>
                <a:gd name="connsiteY671" fmla="*/ 508825 h 2000250"/>
                <a:gd name="connsiteX672" fmla="*/ 1905476 w 1981200"/>
                <a:gd name="connsiteY672" fmla="*/ 514636 h 2000250"/>
                <a:gd name="connsiteX673" fmla="*/ 1908143 w 1981200"/>
                <a:gd name="connsiteY673" fmla="*/ 518636 h 2000250"/>
                <a:gd name="connsiteX674" fmla="*/ 1918621 w 1981200"/>
                <a:gd name="connsiteY674" fmla="*/ 522637 h 2000250"/>
                <a:gd name="connsiteX675" fmla="*/ 1932718 w 1981200"/>
                <a:gd name="connsiteY675" fmla="*/ 519970 h 2000250"/>
                <a:gd name="connsiteX676" fmla="*/ 1935194 w 1981200"/>
                <a:gd name="connsiteY676" fmla="*/ 525494 h 2000250"/>
                <a:gd name="connsiteX677" fmla="*/ 1932337 w 1981200"/>
                <a:gd name="connsiteY677" fmla="*/ 532543 h 2000250"/>
                <a:gd name="connsiteX678" fmla="*/ 1943957 w 1981200"/>
                <a:gd name="connsiteY678" fmla="*/ 537496 h 2000250"/>
                <a:gd name="connsiteX679" fmla="*/ 1968722 w 1981200"/>
                <a:gd name="connsiteY679" fmla="*/ 569119 h 2000250"/>
                <a:gd name="connsiteX680" fmla="*/ 1973104 w 1981200"/>
                <a:gd name="connsiteY680" fmla="*/ 566071 h 2000250"/>
                <a:gd name="connsiteX681" fmla="*/ 1979295 w 1981200"/>
                <a:gd name="connsiteY681" fmla="*/ 579882 h 2000250"/>
                <a:gd name="connsiteX682" fmla="*/ 1976914 w 1981200"/>
                <a:gd name="connsiteY682" fmla="*/ 614553 h 2000250"/>
                <a:gd name="connsiteX683" fmla="*/ 1958912 w 1981200"/>
                <a:gd name="connsiteY683" fmla="*/ 623888 h 2000250"/>
                <a:gd name="connsiteX684" fmla="*/ 1953578 w 1981200"/>
                <a:gd name="connsiteY684" fmla="*/ 629793 h 2000250"/>
                <a:gd name="connsiteX685" fmla="*/ 1958340 w 1981200"/>
                <a:gd name="connsiteY685" fmla="*/ 637984 h 2000250"/>
                <a:gd name="connsiteX686" fmla="*/ 1953673 w 1981200"/>
                <a:gd name="connsiteY686" fmla="*/ 642080 h 2000250"/>
                <a:gd name="connsiteX687" fmla="*/ 1956435 w 1981200"/>
                <a:gd name="connsiteY687" fmla="*/ 645509 h 2000250"/>
                <a:gd name="connsiteX688" fmla="*/ 1952244 w 1981200"/>
                <a:gd name="connsiteY688" fmla="*/ 658082 h 2000250"/>
                <a:gd name="connsiteX689" fmla="*/ 1954149 w 1981200"/>
                <a:gd name="connsiteY689" fmla="*/ 660082 h 2000250"/>
                <a:gd name="connsiteX690" fmla="*/ 1952720 w 1981200"/>
                <a:gd name="connsiteY690" fmla="*/ 690753 h 2000250"/>
                <a:gd name="connsiteX691" fmla="*/ 1961864 w 1981200"/>
                <a:gd name="connsiteY691" fmla="*/ 699230 h 2000250"/>
                <a:gd name="connsiteX692" fmla="*/ 1977390 w 1981200"/>
                <a:gd name="connsiteY692" fmla="*/ 703421 h 2000250"/>
                <a:gd name="connsiteX693" fmla="*/ 1967103 w 1981200"/>
                <a:gd name="connsiteY693" fmla="*/ 713994 h 2000250"/>
                <a:gd name="connsiteX694" fmla="*/ 1966246 w 1981200"/>
                <a:gd name="connsiteY694" fmla="*/ 721900 h 2000250"/>
                <a:gd name="connsiteX695" fmla="*/ 1969770 w 1981200"/>
                <a:gd name="connsiteY695" fmla="*/ 738473 h 2000250"/>
                <a:gd name="connsiteX696" fmla="*/ 1967484 w 1981200"/>
                <a:gd name="connsiteY696" fmla="*/ 753904 h 2000250"/>
                <a:gd name="connsiteX697" fmla="*/ 1958245 w 1981200"/>
                <a:gd name="connsiteY697" fmla="*/ 770477 h 2000250"/>
                <a:gd name="connsiteX698" fmla="*/ 1959864 w 1981200"/>
                <a:gd name="connsiteY698" fmla="*/ 786003 h 2000250"/>
                <a:gd name="connsiteX699" fmla="*/ 1948434 w 1981200"/>
                <a:gd name="connsiteY699" fmla="*/ 799814 h 2000250"/>
                <a:gd name="connsiteX700" fmla="*/ 1937575 w 1981200"/>
                <a:gd name="connsiteY700" fmla="*/ 793337 h 2000250"/>
                <a:gd name="connsiteX701" fmla="*/ 1928432 w 1981200"/>
                <a:gd name="connsiteY701" fmla="*/ 798004 h 2000250"/>
                <a:gd name="connsiteX702" fmla="*/ 1927384 w 1981200"/>
                <a:gd name="connsiteY702" fmla="*/ 807053 h 2000250"/>
                <a:gd name="connsiteX703" fmla="*/ 1911477 w 1981200"/>
                <a:gd name="connsiteY703" fmla="*/ 808387 h 2000250"/>
                <a:gd name="connsiteX704" fmla="*/ 1868710 w 1981200"/>
                <a:gd name="connsiteY704" fmla="*/ 794195 h 2000250"/>
                <a:gd name="connsiteX705" fmla="*/ 1847755 w 1981200"/>
                <a:gd name="connsiteY705" fmla="*/ 801910 h 2000250"/>
                <a:gd name="connsiteX706" fmla="*/ 1831848 w 1981200"/>
                <a:gd name="connsiteY706" fmla="*/ 821436 h 2000250"/>
                <a:gd name="connsiteX707" fmla="*/ 1831372 w 1981200"/>
                <a:gd name="connsiteY707" fmla="*/ 837629 h 2000250"/>
                <a:gd name="connsiteX708" fmla="*/ 1819656 w 1981200"/>
                <a:gd name="connsiteY708" fmla="*/ 845058 h 2000250"/>
                <a:gd name="connsiteX709" fmla="*/ 1818608 w 1981200"/>
                <a:gd name="connsiteY709" fmla="*/ 852392 h 2000250"/>
                <a:gd name="connsiteX710" fmla="*/ 1825942 w 1981200"/>
                <a:gd name="connsiteY710" fmla="*/ 882015 h 2000250"/>
                <a:gd name="connsiteX711" fmla="*/ 1823180 w 1981200"/>
                <a:gd name="connsiteY711" fmla="*/ 892492 h 2000250"/>
                <a:gd name="connsiteX712" fmla="*/ 1827943 w 1981200"/>
                <a:gd name="connsiteY712" fmla="*/ 900970 h 2000250"/>
                <a:gd name="connsiteX713" fmla="*/ 1823847 w 1981200"/>
                <a:gd name="connsiteY713" fmla="*/ 926592 h 2000250"/>
                <a:gd name="connsiteX714" fmla="*/ 1825562 w 1981200"/>
                <a:gd name="connsiteY714" fmla="*/ 930878 h 2000250"/>
                <a:gd name="connsiteX715" fmla="*/ 1822609 w 1981200"/>
                <a:gd name="connsiteY715" fmla="*/ 933164 h 2000250"/>
                <a:gd name="connsiteX716" fmla="*/ 1815275 w 1981200"/>
                <a:gd name="connsiteY716" fmla="*/ 927163 h 2000250"/>
                <a:gd name="connsiteX717" fmla="*/ 1811083 w 1981200"/>
                <a:gd name="connsiteY717" fmla="*/ 930497 h 2000250"/>
                <a:gd name="connsiteX718" fmla="*/ 1810417 w 1981200"/>
                <a:gd name="connsiteY718" fmla="*/ 935926 h 2000250"/>
                <a:gd name="connsiteX719" fmla="*/ 1810798 w 1981200"/>
                <a:gd name="connsiteY719" fmla="*/ 937831 h 2000250"/>
                <a:gd name="connsiteX720" fmla="*/ 1816513 w 1981200"/>
                <a:gd name="connsiteY720" fmla="*/ 938498 h 2000250"/>
                <a:gd name="connsiteX721" fmla="*/ 1820513 w 1981200"/>
                <a:gd name="connsiteY721" fmla="*/ 947261 h 2000250"/>
                <a:gd name="connsiteX722" fmla="*/ 1825942 w 1981200"/>
                <a:gd name="connsiteY722" fmla="*/ 947547 h 2000250"/>
                <a:gd name="connsiteX723" fmla="*/ 1826895 w 1981200"/>
                <a:gd name="connsiteY723" fmla="*/ 954500 h 2000250"/>
                <a:gd name="connsiteX724" fmla="*/ 1825562 w 1981200"/>
                <a:gd name="connsiteY724" fmla="*/ 962120 h 2000250"/>
                <a:gd name="connsiteX725" fmla="*/ 1820418 w 1981200"/>
                <a:gd name="connsiteY725" fmla="*/ 954691 h 2000250"/>
                <a:gd name="connsiteX726" fmla="*/ 1815560 w 1981200"/>
                <a:gd name="connsiteY726" fmla="*/ 953357 h 2000250"/>
                <a:gd name="connsiteX727" fmla="*/ 1815560 w 1981200"/>
                <a:gd name="connsiteY727" fmla="*/ 958310 h 2000250"/>
                <a:gd name="connsiteX728" fmla="*/ 1810321 w 1981200"/>
                <a:gd name="connsiteY728" fmla="*/ 963168 h 2000250"/>
                <a:gd name="connsiteX729" fmla="*/ 1813655 w 1981200"/>
                <a:gd name="connsiteY729" fmla="*/ 964406 h 2000250"/>
                <a:gd name="connsiteX730" fmla="*/ 1815846 w 1981200"/>
                <a:gd name="connsiteY730" fmla="*/ 960406 h 2000250"/>
                <a:gd name="connsiteX731" fmla="*/ 1821466 w 1981200"/>
                <a:gd name="connsiteY731" fmla="*/ 961739 h 2000250"/>
                <a:gd name="connsiteX732" fmla="*/ 1824133 w 1981200"/>
                <a:gd name="connsiteY732" fmla="*/ 969550 h 2000250"/>
                <a:gd name="connsiteX733" fmla="*/ 1821180 w 1981200"/>
                <a:gd name="connsiteY733" fmla="*/ 970597 h 2000250"/>
                <a:gd name="connsiteX734" fmla="*/ 1809941 w 1981200"/>
                <a:gd name="connsiteY734" fmla="*/ 964978 h 2000250"/>
                <a:gd name="connsiteX735" fmla="*/ 1803845 w 1981200"/>
                <a:gd name="connsiteY735" fmla="*/ 967740 h 2000250"/>
                <a:gd name="connsiteX736" fmla="*/ 1801273 w 1981200"/>
                <a:gd name="connsiteY736" fmla="*/ 964597 h 2000250"/>
                <a:gd name="connsiteX737" fmla="*/ 1798415 w 1981200"/>
                <a:gd name="connsiteY737" fmla="*/ 977646 h 2000250"/>
                <a:gd name="connsiteX738" fmla="*/ 1795748 w 1981200"/>
                <a:gd name="connsiteY738" fmla="*/ 976027 h 2000250"/>
                <a:gd name="connsiteX739" fmla="*/ 1796034 w 1981200"/>
                <a:gd name="connsiteY739" fmla="*/ 971645 h 2000250"/>
                <a:gd name="connsiteX740" fmla="*/ 1788509 w 1981200"/>
                <a:gd name="connsiteY740" fmla="*/ 972217 h 2000250"/>
                <a:gd name="connsiteX741" fmla="*/ 1785747 w 1981200"/>
                <a:gd name="connsiteY741" fmla="*/ 967835 h 2000250"/>
                <a:gd name="connsiteX742" fmla="*/ 1773650 w 1981200"/>
                <a:gd name="connsiteY742" fmla="*/ 960787 h 2000250"/>
                <a:gd name="connsiteX743" fmla="*/ 1762601 w 1981200"/>
                <a:gd name="connsiteY743" fmla="*/ 958501 h 2000250"/>
                <a:gd name="connsiteX744" fmla="*/ 1764125 w 1981200"/>
                <a:gd name="connsiteY744" fmla="*/ 952976 h 2000250"/>
                <a:gd name="connsiteX745" fmla="*/ 1769936 w 1981200"/>
                <a:gd name="connsiteY745" fmla="*/ 952214 h 2000250"/>
                <a:gd name="connsiteX746" fmla="*/ 1779651 w 1981200"/>
                <a:gd name="connsiteY746" fmla="*/ 944213 h 2000250"/>
                <a:gd name="connsiteX747" fmla="*/ 1789176 w 1981200"/>
                <a:gd name="connsiteY747" fmla="*/ 949452 h 2000250"/>
                <a:gd name="connsiteX748" fmla="*/ 1796701 w 1981200"/>
                <a:gd name="connsiteY748" fmla="*/ 943737 h 2000250"/>
                <a:gd name="connsiteX749" fmla="*/ 1811465 w 1981200"/>
                <a:gd name="connsiteY749" fmla="*/ 944594 h 2000250"/>
                <a:gd name="connsiteX750" fmla="*/ 1788509 w 1981200"/>
                <a:gd name="connsiteY750" fmla="*/ 938213 h 2000250"/>
                <a:gd name="connsiteX751" fmla="*/ 1780127 w 1981200"/>
                <a:gd name="connsiteY751" fmla="*/ 939832 h 2000250"/>
                <a:gd name="connsiteX752" fmla="*/ 1777460 w 1981200"/>
                <a:gd name="connsiteY752" fmla="*/ 943832 h 2000250"/>
                <a:gd name="connsiteX753" fmla="*/ 1774698 w 1981200"/>
                <a:gd name="connsiteY753" fmla="*/ 943070 h 2000250"/>
                <a:gd name="connsiteX754" fmla="*/ 1769459 w 1981200"/>
                <a:gd name="connsiteY754" fmla="*/ 948976 h 2000250"/>
                <a:gd name="connsiteX755" fmla="*/ 1762220 w 1981200"/>
                <a:gd name="connsiteY755" fmla="*/ 949642 h 2000250"/>
                <a:gd name="connsiteX756" fmla="*/ 1761268 w 1981200"/>
                <a:gd name="connsiteY756" fmla="*/ 952309 h 2000250"/>
                <a:gd name="connsiteX757" fmla="*/ 1755743 w 1981200"/>
                <a:gd name="connsiteY757" fmla="*/ 951166 h 2000250"/>
                <a:gd name="connsiteX758" fmla="*/ 1754696 w 1981200"/>
                <a:gd name="connsiteY758" fmla="*/ 957834 h 2000250"/>
                <a:gd name="connsiteX759" fmla="*/ 1753743 w 1981200"/>
                <a:gd name="connsiteY759" fmla="*/ 946975 h 2000250"/>
                <a:gd name="connsiteX760" fmla="*/ 1742218 w 1981200"/>
                <a:gd name="connsiteY760" fmla="*/ 931450 h 2000250"/>
                <a:gd name="connsiteX761" fmla="*/ 1737074 w 1981200"/>
                <a:gd name="connsiteY761" fmla="*/ 929640 h 2000250"/>
                <a:gd name="connsiteX762" fmla="*/ 1732407 w 1981200"/>
                <a:gd name="connsiteY762" fmla="*/ 921734 h 2000250"/>
                <a:gd name="connsiteX763" fmla="*/ 1709547 w 1981200"/>
                <a:gd name="connsiteY763" fmla="*/ 911162 h 2000250"/>
                <a:gd name="connsiteX764" fmla="*/ 1704023 w 1981200"/>
                <a:gd name="connsiteY764" fmla="*/ 901922 h 2000250"/>
                <a:gd name="connsiteX765" fmla="*/ 1698593 w 1981200"/>
                <a:gd name="connsiteY765" fmla="*/ 899446 h 2000250"/>
                <a:gd name="connsiteX766" fmla="*/ 1699070 w 1981200"/>
                <a:gd name="connsiteY766" fmla="*/ 890873 h 2000250"/>
                <a:gd name="connsiteX767" fmla="*/ 1696307 w 1981200"/>
                <a:gd name="connsiteY767" fmla="*/ 886492 h 2000250"/>
                <a:gd name="connsiteX768" fmla="*/ 1685354 w 1981200"/>
                <a:gd name="connsiteY768" fmla="*/ 882872 h 2000250"/>
                <a:gd name="connsiteX769" fmla="*/ 1662779 w 1981200"/>
                <a:gd name="connsiteY769" fmla="*/ 898588 h 2000250"/>
                <a:gd name="connsiteX770" fmla="*/ 1652778 w 1981200"/>
                <a:gd name="connsiteY770" fmla="*/ 894588 h 2000250"/>
                <a:gd name="connsiteX771" fmla="*/ 1644777 w 1981200"/>
                <a:gd name="connsiteY771" fmla="*/ 906685 h 2000250"/>
                <a:gd name="connsiteX772" fmla="*/ 1635252 w 1981200"/>
                <a:gd name="connsiteY772" fmla="*/ 914400 h 2000250"/>
                <a:gd name="connsiteX773" fmla="*/ 1629728 w 1981200"/>
                <a:gd name="connsiteY773" fmla="*/ 927925 h 2000250"/>
                <a:gd name="connsiteX774" fmla="*/ 1631823 w 1981200"/>
                <a:gd name="connsiteY774" fmla="*/ 933355 h 2000250"/>
                <a:gd name="connsiteX775" fmla="*/ 1630299 w 1981200"/>
                <a:gd name="connsiteY775" fmla="*/ 940975 h 2000250"/>
                <a:gd name="connsiteX776" fmla="*/ 1638205 w 1981200"/>
                <a:gd name="connsiteY776" fmla="*/ 952976 h 2000250"/>
                <a:gd name="connsiteX777" fmla="*/ 1624584 w 1981200"/>
                <a:gd name="connsiteY777" fmla="*/ 970407 h 2000250"/>
                <a:gd name="connsiteX778" fmla="*/ 1606582 w 1981200"/>
                <a:gd name="connsiteY778" fmla="*/ 970979 h 2000250"/>
                <a:gd name="connsiteX779" fmla="*/ 1603438 w 1981200"/>
                <a:gd name="connsiteY779" fmla="*/ 968312 h 2000250"/>
                <a:gd name="connsiteX780" fmla="*/ 1603058 w 1981200"/>
                <a:gd name="connsiteY780" fmla="*/ 963835 h 2000250"/>
                <a:gd name="connsiteX781" fmla="*/ 1600009 w 1981200"/>
                <a:gd name="connsiteY781" fmla="*/ 962978 h 2000250"/>
                <a:gd name="connsiteX782" fmla="*/ 1585341 w 1981200"/>
                <a:gd name="connsiteY782" fmla="*/ 977741 h 2000250"/>
                <a:gd name="connsiteX783" fmla="*/ 1575054 w 1981200"/>
                <a:gd name="connsiteY783" fmla="*/ 983361 h 2000250"/>
                <a:gd name="connsiteX784" fmla="*/ 1570577 w 1981200"/>
                <a:gd name="connsiteY784" fmla="*/ 982313 h 2000250"/>
                <a:gd name="connsiteX785" fmla="*/ 1562291 w 1981200"/>
                <a:gd name="connsiteY785" fmla="*/ 973360 h 2000250"/>
                <a:gd name="connsiteX786" fmla="*/ 1561338 w 1981200"/>
                <a:gd name="connsiteY786" fmla="*/ 987838 h 2000250"/>
                <a:gd name="connsiteX787" fmla="*/ 1575530 w 1981200"/>
                <a:gd name="connsiteY787" fmla="*/ 1003363 h 2000250"/>
                <a:gd name="connsiteX788" fmla="*/ 1564386 w 1981200"/>
                <a:gd name="connsiteY788" fmla="*/ 1001458 h 2000250"/>
                <a:gd name="connsiteX789" fmla="*/ 1557147 w 1981200"/>
                <a:gd name="connsiteY789" fmla="*/ 1003078 h 2000250"/>
                <a:gd name="connsiteX790" fmla="*/ 1553432 w 1981200"/>
                <a:gd name="connsiteY790" fmla="*/ 1000887 h 2000250"/>
                <a:gd name="connsiteX791" fmla="*/ 1553623 w 1981200"/>
                <a:gd name="connsiteY791" fmla="*/ 1003459 h 2000250"/>
                <a:gd name="connsiteX792" fmla="*/ 1545050 w 1981200"/>
                <a:gd name="connsiteY792" fmla="*/ 1010317 h 2000250"/>
                <a:gd name="connsiteX793" fmla="*/ 1551051 w 1981200"/>
                <a:gd name="connsiteY793" fmla="*/ 1023175 h 2000250"/>
                <a:gd name="connsiteX794" fmla="*/ 1549527 w 1981200"/>
                <a:gd name="connsiteY794" fmla="*/ 1030796 h 2000250"/>
                <a:gd name="connsiteX795" fmla="*/ 1545146 w 1981200"/>
                <a:gd name="connsiteY795" fmla="*/ 1032986 h 2000250"/>
                <a:gd name="connsiteX796" fmla="*/ 1547622 w 1981200"/>
                <a:gd name="connsiteY796" fmla="*/ 1038701 h 2000250"/>
                <a:gd name="connsiteX797" fmla="*/ 1545622 w 1981200"/>
                <a:gd name="connsiteY797" fmla="*/ 1041654 h 2000250"/>
                <a:gd name="connsiteX798" fmla="*/ 1537907 w 1981200"/>
                <a:gd name="connsiteY798" fmla="*/ 1038320 h 2000250"/>
                <a:gd name="connsiteX799" fmla="*/ 1537145 w 1981200"/>
                <a:gd name="connsiteY799" fmla="*/ 1030796 h 2000250"/>
                <a:gd name="connsiteX800" fmla="*/ 1540383 w 1981200"/>
                <a:gd name="connsiteY800" fmla="*/ 1026604 h 2000250"/>
                <a:gd name="connsiteX801" fmla="*/ 1535430 w 1981200"/>
                <a:gd name="connsiteY801" fmla="*/ 1028129 h 2000250"/>
                <a:gd name="connsiteX802" fmla="*/ 1536002 w 1981200"/>
                <a:gd name="connsiteY802" fmla="*/ 1042702 h 2000250"/>
                <a:gd name="connsiteX803" fmla="*/ 1532668 w 1981200"/>
                <a:gd name="connsiteY803" fmla="*/ 1044797 h 2000250"/>
                <a:gd name="connsiteX804" fmla="*/ 1525810 w 1981200"/>
                <a:gd name="connsiteY804" fmla="*/ 1043273 h 2000250"/>
                <a:gd name="connsiteX805" fmla="*/ 1517999 w 1981200"/>
                <a:gd name="connsiteY805" fmla="*/ 1027366 h 2000250"/>
                <a:gd name="connsiteX806" fmla="*/ 1509998 w 1981200"/>
                <a:gd name="connsiteY806" fmla="*/ 1021175 h 2000250"/>
                <a:gd name="connsiteX807" fmla="*/ 1492853 w 1981200"/>
                <a:gd name="connsiteY807" fmla="*/ 1024985 h 2000250"/>
                <a:gd name="connsiteX808" fmla="*/ 1484376 w 1981200"/>
                <a:gd name="connsiteY808" fmla="*/ 1034224 h 2000250"/>
                <a:gd name="connsiteX809" fmla="*/ 1473613 w 1981200"/>
                <a:gd name="connsiteY809" fmla="*/ 1027081 h 2000250"/>
                <a:gd name="connsiteX810" fmla="*/ 1464850 w 1981200"/>
                <a:gd name="connsiteY810" fmla="*/ 1030033 h 2000250"/>
                <a:gd name="connsiteX811" fmla="*/ 1462183 w 1981200"/>
                <a:gd name="connsiteY811" fmla="*/ 1032986 h 2000250"/>
                <a:gd name="connsiteX812" fmla="*/ 1461135 w 1981200"/>
                <a:gd name="connsiteY812" fmla="*/ 1043178 h 2000250"/>
                <a:gd name="connsiteX813" fmla="*/ 1442371 w 1981200"/>
                <a:gd name="connsiteY813" fmla="*/ 1044226 h 2000250"/>
                <a:gd name="connsiteX814" fmla="*/ 1433513 w 1981200"/>
                <a:gd name="connsiteY814" fmla="*/ 1048512 h 2000250"/>
                <a:gd name="connsiteX815" fmla="*/ 1430750 w 1981200"/>
                <a:gd name="connsiteY815" fmla="*/ 1051655 h 2000250"/>
                <a:gd name="connsiteX816" fmla="*/ 1435989 w 1981200"/>
                <a:gd name="connsiteY816" fmla="*/ 1052703 h 2000250"/>
                <a:gd name="connsiteX817" fmla="*/ 1432560 w 1981200"/>
                <a:gd name="connsiteY817" fmla="*/ 1064800 h 2000250"/>
                <a:gd name="connsiteX818" fmla="*/ 1435608 w 1981200"/>
                <a:gd name="connsiteY818" fmla="*/ 1072991 h 2000250"/>
                <a:gd name="connsiteX819" fmla="*/ 1432941 w 1981200"/>
                <a:gd name="connsiteY819" fmla="*/ 1090803 h 2000250"/>
                <a:gd name="connsiteX820" fmla="*/ 1437418 w 1981200"/>
                <a:gd name="connsiteY820" fmla="*/ 1098899 h 2000250"/>
                <a:gd name="connsiteX821" fmla="*/ 1446276 w 1981200"/>
                <a:gd name="connsiteY821" fmla="*/ 1104138 h 2000250"/>
                <a:gd name="connsiteX822" fmla="*/ 1449324 w 1981200"/>
                <a:gd name="connsiteY822" fmla="*/ 1098995 h 2000250"/>
                <a:gd name="connsiteX823" fmla="*/ 1457706 w 1981200"/>
                <a:gd name="connsiteY823" fmla="*/ 1094613 h 2000250"/>
                <a:gd name="connsiteX824" fmla="*/ 1468946 w 1981200"/>
                <a:gd name="connsiteY824" fmla="*/ 1103471 h 2000250"/>
                <a:gd name="connsiteX825" fmla="*/ 1479042 w 1981200"/>
                <a:gd name="connsiteY825" fmla="*/ 1099947 h 2000250"/>
                <a:gd name="connsiteX826" fmla="*/ 1480185 w 1981200"/>
                <a:gd name="connsiteY826" fmla="*/ 1103185 h 2000250"/>
                <a:gd name="connsiteX827" fmla="*/ 1483233 w 1981200"/>
                <a:gd name="connsiteY827" fmla="*/ 1102042 h 2000250"/>
                <a:gd name="connsiteX828" fmla="*/ 1470470 w 1981200"/>
                <a:gd name="connsiteY828" fmla="*/ 1107757 h 2000250"/>
                <a:gd name="connsiteX829" fmla="*/ 1454849 w 1981200"/>
                <a:gd name="connsiteY829" fmla="*/ 1119378 h 2000250"/>
                <a:gd name="connsiteX830" fmla="*/ 1458278 w 1981200"/>
                <a:gd name="connsiteY830" fmla="*/ 1121759 h 2000250"/>
                <a:gd name="connsiteX831" fmla="*/ 1456182 w 1981200"/>
                <a:gd name="connsiteY831" fmla="*/ 1122997 h 2000250"/>
                <a:gd name="connsiteX832" fmla="*/ 1457611 w 1981200"/>
                <a:gd name="connsiteY832" fmla="*/ 1125664 h 2000250"/>
                <a:gd name="connsiteX833" fmla="*/ 1455039 w 1981200"/>
                <a:gd name="connsiteY833" fmla="*/ 1129093 h 2000250"/>
                <a:gd name="connsiteX834" fmla="*/ 1453134 w 1981200"/>
                <a:gd name="connsiteY834" fmla="*/ 1127950 h 2000250"/>
                <a:gd name="connsiteX835" fmla="*/ 1447419 w 1981200"/>
                <a:gd name="connsiteY835" fmla="*/ 1131475 h 2000250"/>
                <a:gd name="connsiteX836" fmla="*/ 1449419 w 1981200"/>
                <a:gd name="connsiteY836" fmla="*/ 1138714 h 2000250"/>
                <a:gd name="connsiteX837" fmla="*/ 1452372 w 1981200"/>
                <a:gd name="connsiteY837" fmla="*/ 1140428 h 2000250"/>
                <a:gd name="connsiteX838" fmla="*/ 1463992 w 1981200"/>
                <a:gd name="connsiteY838" fmla="*/ 1136904 h 2000250"/>
                <a:gd name="connsiteX839" fmla="*/ 1468660 w 1981200"/>
                <a:gd name="connsiteY839" fmla="*/ 1139571 h 2000250"/>
                <a:gd name="connsiteX840" fmla="*/ 1468565 w 1981200"/>
                <a:gd name="connsiteY840" fmla="*/ 1141857 h 2000250"/>
                <a:gd name="connsiteX841" fmla="*/ 1473517 w 1981200"/>
                <a:gd name="connsiteY841" fmla="*/ 1142047 h 2000250"/>
                <a:gd name="connsiteX842" fmla="*/ 1474661 w 1981200"/>
                <a:gd name="connsiteY842" fmla="*/ 1133856 h 2000250"/>
                <a:gd name="connsiteX843" fmla="*/ 1479233 w 1981200"/>
                <a:gd name="connsiteY843" fmla="*/ 1134428 h 2000250"/>
                <a:gd name="connsiteX844" fmla="*/ 1488662 w 1981200"/>
                <a:gd name="connsiteY844" fmla="*/ 1138904 h 2000250"/>
                <a:gd name="connsiteX845" fmla="*/ 1487710 w 1981200"/>
                <a:gd name="connsiteY845" fmla="*/ 1141476 h 2000250"/>
                <a:gd name="connsiteX846" fmla="*/ 1491044 w 1981200"/>
                <a:gd name="connsiteY846" fmla="*/ 1145000 h 2000250"/>
                <a:gd name="connsiteX847" fmla="*/ 1498378 w 1981200"/>
                <a:gd name="connsiteY847" fmla="*/ 1145191 h 2000250"/>
                <a:gd name="connsiteX848" fmla="*/ 1505998 w 1981200"/>
                <a:gd name="connsiteY848" fmla="*/ 1154621 h 2000250"/>
                <a:gd name="connsiteX849" fmla="*/ 1518475 w 1981200"/>
                <a:gd name="connsiteY849" fmla="*/ 1154906 h 2000250"/>
                <a:gd name="connsiteX850" fmla="*/ 1509141 w 1981200"/>
                <a:gd name="connsiteY850" fmla="*/ 1169384 h 2000250"/>
                <a:gd name="connsiteX851" fmla="*/ 1508188 w 1981200"/>
                <a:gd name="connsiteY851" fmla="*/ 1181672 h 2000250"/>
                <a:gd name="connsiteX852" fmla="*/ 1498092 w 1981200"/>
                <a:gd name="connsiteY852" fmla="*/ 1195864 h 2000250"/>
                <a:gd name="connsiteX853" fmla="*/ 1492472 w 1981200"/>
                <a:gd name="connsiteY853" fmla="*/ 1199102 h 2000250"/>
                <a:gd name="connsiteX854" fmla="*/ 1485614 w 1981200"/>
                <a:gd name="connsiteY854" fmla="*/ 1237869 h 2000250"/>
                <a:gd name="connsiteX855" fmla="*/ 1473613 w 1981200"/>
                <a:gd name="connsiteY855" fmla="*/ 1238631 h 2000250"/>
                <a:gd name="connsiteX856" fmla="*/ 1473613 w 1981200"/>
                <a:gd name="connsiteY856" fmla="*/ 1211008 h 2000250"/>
                <a:gd name="connsiteX857" fmla="*/ 1464278 w 1981200"/>
                <a:gd name="connsiteY857" fmla="*/ 1210628 h 2000250"/>
                <a:gd name="connsiteX858" fmla="*/ 1464278 w 1981200"/>
                <a:gd name="connsiteY858" fmla="*/ 1207294 h 2000250"/>
                <a:gd name="connsiteX859" fmla="*/ 1457611 w 1981200"/>
                <a:gd name="connsiteY859" fmla="*/ 1207484 h 2000250"/>
                <a:gd name="connsiteX860" fmla="*/ 1448181 w 1981200"/>
                <a:gd name="connsiteY860" fmla="*/ 1196721 h 2000250"/>
                <a:gd name="connsiteX861" fmla="*/ 1438084 w 1981200"/>
                <a:gd name="connsiteY861" fmla="*/ 1193864 h 2000250"/>
                <a:gd name="connsiteX862" fmla="*/ 1423988 w 1981200"/>
                <a:gd name="connsiteY862" fmla="*/ 1203293 h 2000250"/>
                <a:gd name="connsiteX863" fmla="*/ 1426464 w 1981200"/>
                <a:gd name="connsiteY863" fmla="*/ 1216342 h 2000250"/>
                <a:gd name="connsiteX864" fmla="*/ 1432941 w 1981200"/>
                <a:gd name="connsiteY864" fmla="*/ 1225105 h 2000250"/>
                <a:gd name="connsiteX865" fmla="*/ 1424940 w 1981200"/>
                <a:gd name="connsiteY865" fmla="*/ 1230821 h 2000250"/>
                <a:gd name="connsiteX866" fmla="*/ 1429607 w 1981200"/>
                <a:gd name="connsiteY866" fmla="*/ 1234440 h 2000250"/>
                <a:gd name="connsiteX867" fmla="*/ 1426940 w 1981200"/>
                <a:gd name="connsiteY867" fmla="*/ 1240346 h 2000250"/>
                <a:gd name="connsiteX868" fmla="*/ 1429131 w 1981200"/>
                <a:gd name="connsiteY868" fmla="*/ 1245870 h 2000250"/>
                <a:gd name="connsiteX869" fmla="*/ 1396841 w 1981200"/>
                <a:gd name="connsiteY869" fmla="*/ 1269587 h 2000250"/>
                <a:gd name="connsiteX870" fmla="*/ 1367600 w 1981200"/>
                <a:gd name="connsiteY870" fmla="*/ 1295781 h 2000250"/>
                <a:gd name="connsiteX871" fmla="*/ 1365695 w 1981200"/>
                <a:gd name="connsiteY871" fmla="*/ 1312450 h 2000250"/>
                <a:gd name="connsiteX872" fmla="*/ 1385125 w 1981200"/>
                <a:gd name="connsiteY872" fmla="*/ 1313021 h 2000250"/>
                <a:gd name="connsiteX873" fmla="*/ 1395698 w 1981200"/>
                <a:gd name="connsiteY873" fmla="*/ 1309592 h 2000250"/>
                <a:gd name="connsiteX874" fmla="*/ 1399413 w 1981200"/>
                <a:gd name="connsiteY874" fmla="*/ 1313688 h 2000250"/>
                <a:gd name="connsiteX875" fmla="*/ 1416939 w 1981200"/>
                <a:gd name="connsiteY875" fmla="*/ 1320355 h 2000250"/>
                <a:gd name="connsiteX876" fmla="*/ 1410271 w 1981200"/>
                <a:gd name="connsiteY876" fmla="*/ 1329690 h 2000250"/>
                <a:gd name="connsiteX877" fmla="*/ 1414367 w 1981200"/>
                <a:gd name="connsiteY877" fmla="*/ 1336357 h 2000250"/>
                <a:gd name="connsiteX878" fmla="*/ 1423035 w 1981200"/>
                <a:gd name="connsiteY878" fmla="*/ 1332929 h 2000250"/>
                <a:gd name="connsiteX879" fmla="*/ 1430655 w 1981200"/>
                <a:gd name="connsiteY879" fmla="*/ 1339977 h 2000250"/>
                <a:gd name="connsiteX880" fmla="*/ 1438466 w 1981200"/>
                <a:gd name="connsiteY880" fmla="*/ 1331976 h 2000250"/>
                <a:gd name="connsiteX881" fmla="*/ 1445990 w 1981200"/>
                <a:gd name="connsiteY881" fmla="*/ 1335214 h 2000250"/>
                <a:gd name="connsiteX882" fmla="*/ 1447514 w 1981200"/>
                <a:gd name="connsiteY882" fmla="*/ 1332833 h 2000250"/>
                <a:gd name="connsiteX883" fmla="*/ 1453229 w 1981200"/>
                <a:gd name="connsiteY883" fmla="*/ 1336929 h 2000250"/>
                <a:gd name="connsiteX884" fmla="*/ 1460468 w 1981200"/>
                <a:gd name="connsiteY884" fmla="*/ 1329976 h 2000250"/>
                <a:gd name="connsiteX885" fmla="*/ 1473803 w 1981200"/>
                <a:gd name="connsiteY885" fmla="*/ 1337500 h 2000250"/>
                <a:gd name="connsiteX886" fmla="*/ 1477804 w 1981200"/>
                <a:gd name="connsiteY886" fmla="*/ 1342930 h 2000250"/>
                <a:gd name="connsiteX887" fmla="*/ 1477137 w 1981200"/>
                <a:gd name="connsiteY887" fmla="*/ 1348454 h 2000250"/>
                <a:gd name="connsiteX888" fmla="*/ 1480090 w 1981200"/>
                <a:gd name="connsiteY888" fmla="*/ 1350169 h 2000250"/>
                <a:gd name="connsiteX889" fmla="*/ 1475613 w 1981200"/>
                <a:gd name="connsiteY889" fmla="*/ 1375220 h 2000250"/>
                <a:gd name="connsiteX890" fmla="*/ 1481233 w 1981200"/>
                <a:gd name="connsiteY890" fmla="*/ 1378839 h 2000250"/>
                <a:gd name="connsiteX891" fmla="*/ 1489710 w 1981200"/>
                <a:gd name="connsiteY891" fmla="*/ 1374648 h 2000250"/>
                <a:gd name="connsiteX892" fmla="*/ 1493425 w 1981200"/>
                <a:gd name="connsiteY892" fmla="*/ 1369600 h 2000250"/>
                <a:gd name="connsiteX893" fmla="*/ 1483328 w 1981200"/>
                <a:gd name="connsiteY893" fmla="*/ 1367980 h 2000250"/>
                <a:gd name="connsiteX894" fmla="*/ 1484281 w 1981200"/>
                <a:gd name="connsiteY894" fmla="*/ 1360456 h 2000250"/>
                <a:gd name="connsiteX895" fmla="*/ 1515904 w 1981200"/>
                <a:gd name="connsiteY895" fmla="*/ 1365314 h 2000250"/>
                <a:gd name="connsiteX896" fmla="*/ 1514094 w 1981200"/>
                <a:gd name="connsiteY896" fmla="*/ 1386554 h 2000250"/>
                <a:gd name="connsiteX897" fmla="*/ 1518285 w 1981200"/>
                <a:gd name="connsiteY897" fmla="*/ 1387221 h 2000250"/>
                <a:gd name="connsiteX898" fmla="*/ 1516856 w 1981200"/>
                <a:gd name="connsiteY898" fmla="*/ 1393603 h 2000250"/>
                <a:gd name="connsiteX899" fmla="*/ 1522857 w 1981200"/>
                <a:gd name="connsiteY899" fmla="*/ 1398936 h 2000250"/>
                <a:gd name="connsiteX900" fmla="*/ 1523809 w 1981200"/>
                <a:gd name="connsiteY900" fmla="*/ 1407985 h 2000250"/>
                <a:gd name="connsiteX901" fmla="*/ 1520285 w 1981200"/>
                <a:gd name="connsiteY901" fmla="*/ 1417796 h 2000250"/>
                <a:gd name="connsiteX902" fmla="*/ 1509141 w 1981200"/>
                <a:gd name="connsiteY902" fmla="*/ 1424464 h 2000250"/>
                <a:gd name="connsiteX903" fmla="*/ 1507427 w 1981200"/>
                <a:gd name="connsiteY903" fmla="*/ 1434179 h 2000250"/>
                <a:gd name="connsiteX904" fmla="*/ 1512761 w 1981200"/>
                <a:gd name="connsiteY904" fmla="*/ 1452277 h 2000250"/>
                <a:gd name="connsiteX905" fmla="*/ 1520476 w 1981200"/>
                <a:gd name="connsiteY905" fmla="*/ 1454849 h 2000250"/>
                <a:gd name="connsiteX906" fmla="*/ 1522000 w 1981200"/>
                <a:gd name="connsiteY906" fmla="*/ 1460564 h 2000250"/>
                <a:gd name="connsiteX907" fmla="*/ 1507331 w 1981200"/>
                <a:gd name="connsiteY907" fmla="*/ 1467231 h 2000250"/>
                <a:gd name="connsiteX908" fmla="*/ 1486948 w 1981200"/>
                <a:gd name="connsiteY908" fmla="*/ 1465326 h 2000250"/>
                <a:gd name="connsiteX909" fmla="*/ 1490091 w 1981200"/>
                <a:gd name="connsiteY909" fmla="*/ 1472374 h 2000250"/>
                <a:gd name="connsiteX910" fmla="*/ 1487900 w 1981200"/>
                <a:gd name="connsiteY910" fmla="*/ 1477137 h 2000250"/>
                <a:gd name="connsiteX911" fmla="*/ 1494758 w 1981200"/>
                <a:gd name="connsiteY911" fmla="*/ 1489329 h 2000250"/>
                <a:gd name="connsiteX912" fmla="*/ 1489805 w 1981200"/>
                <a:gd name="connsiteY912" fmla="*/ 1493806 h 2000250"/>
                <a:gd name="connsiteX913" fmla="*/ 1488567 w 1981200"/>
                <a:gd name="connsiteY913" fmla="*/ 1506188 h 2000250"/>
                <a:gd name="connsiteX914" fmla="*/ 1479042 w 1981200"/>
                <a:gd name="connsiteY914" fmla="*/ 1511237 h 2000250"/>
                <a:gd name="connsiteX915" fmla="*/ 1476375 w 1981200"/>
                <a:gd name="connsiteY915" fmla="*/ 1523333 h 2000250"/>
                <a:gd name="connsiteX916" fmla="*/ 1472184 w 1981200"/>
                <a:gd name="connsiteY916" fmla="*/ 1528286 h 2000250"/>
                <a:gd name="connsiteX917" fmla="*/ 1454944 w 1981200"/>
                <a:gd name="connsiteY917" fmla="*/ 1539526 h 2000250"/>
                <a:gd name="connsiteX918" fmla="*/ 1445609 w 1981200"/>
                <a:gd name="connsiteY918" fmla="*/ 1536954 h 2000250"/>
                <a:gd name="connsiteX919" fmla="*/ 1440561 w 1981200"/>
                <a:gd name="connsiteY919" fmla="*/ 1539240 h 2000250"/>
                <a:gd name="connsiteX920" fmla="*/ 1450753 w 1981200"/>
                <a:gd name="connsiteY920" fmla="*/ 1573625 h 2000250"/>
                <a:gd name="connsiteX921" fmla="*/ 1461516 w 1981200"/>
                <a:gd name="connsiteY921" fmla="*/ 1590485 h 2000250"/>
                <a:gd name="connsiteX922" fmla="*/ 1468565 w 1981200"/>
                <a:gd name="connsiteY922" fmla="*/ 1611058 h 2000250"/>
                <a:gd name="connsiteX923" fmla="*/ 1478471 w 1981200"/>
                <a:gd name="connsiteY923" fmla="*/ 1620488 h 2000250"/>
                <a:gd name="connsiteX924" fmla="*/ 1480757 w 1981200"/>
                <a:gd name="connsiteY924" fmla="*/ 1626203 h 2000250"/>
                <a:gd name="connsiteX925" fmla="*/ 1483233 w 1981200"/>
                <a:gd name="connsiteY925" fmla="*/ 1625537 h 2000250"/>
                <a:gd name="connsiteX926" fmla="*/ 1488662 w 1981200"/>
                <a:gd name="connsiteY926" fmla="*/ 1636681 h 2000250"/>
                <a:gd name="connsiteX927" fmla="*/ 1492663 w 1981200"/>
                <a:gd name="connsiteY927" fmla="*/ 1634204 h 2000250"/>
                <a:gd name="connsiteX928" fmla="*/ 1501140 w 1981200"/>
                <a:gd name="connsiteY928" fmla="*/ 1641539 h 2000250"/>
                <a:gd name="connsiteX929" fmla="*/ 1492472 w 1981200"/>
                <a:gd name="connsiteY929" fmla="*/ 1651920 h 2000250"/>
                <a:gd name="connsiteX930" fmla="*/ 1498187 w 1981200"/>
                <a:gd name="connsiteY930" fmla="*/ 1654778 h 2000250"/>
                <a:gd name="connsiteX931" fmla="*/ 1491615 w 1981200"/>
                <a:gd name="connsiteY931" fmla="*/ 1660589 h 2000250"/>
                <a:gd name="connsiteX932" fmla="*/ 1490472 w 1981200"/>
                <a:gd name="connsiteY932" fmla="*/ 1667256 h 2000250"/>
                <a:gd name="connsiteX933" fmla="*/ 1495806 w 1981200"/>
                <a:gd name="connsiteY933" fmla="*/ 1680019 h 2000250"/>
                <a:gd name="connsiteX934" fmla="*/ 1499425 w 1981200"/>
                <a:gd name="connsiteY934" fmla="*/ 1681258 h 2000250"/>
                <a:gd name="connsiteX935" fmla="*/ 1499616 w 1981200"/>
                <a:gd name="connsiteY935" fmla="*/ 1686020 h 2000250"/>
                <a:gd name="connsiteX936" fmla="*/ 1502474 w 1981200"/>
                <a:gd name="connsiteY936" fmla="*/ 1686496 h 2000250"/>
                <a:gd name="connsiteX937" fmla="*/ 1502950 w 1981200"/>
                <a:gd name="connsiteY937" fmla="*/ 1691926 h 2000250"/>
                <a:gd name="connsiteX938" fmla="*/ 1505998 w 1981200"/>
                <a:gd name="connsiteY938" fmla="*/ 1691354 h 2000250"/>
                <a:gd name="connsiteX939" fmla="*/ 1500188 w 1981200"/>
                <a:gd name="connsiteY939" fmla="*/ 1698593 h 2000250"/>
                <a:gd name="connsiteX940" fmla="*/ 1504474 w 1981200"/>
                <a:gd name="connsiteY940" fmla="*/ 1698879 h 2000250"/>
                <a:gd name="connsiteX941" fmla="*/ 1503140 w 1981200"/>
                <a:gd name="connsiteY941" fmla="*/ 1700689 h 2000250"/>
                <a:gd name="connsiteX942" fmla="*/ 1506569 w 1981200"/>
                <a:gd name="connsiteY942" fmla="*/ 1707642 h 2000250"/>
                <a:gd name="connsiteX943" fmla="*/ 1498092 w 1981200"/>
                <a:gd name="connsiteY943" fmla="*/ 1710023 h 2000250"/>
                <a:gd name="connsiteX944" fmla="*/ 1507712 w 1981200"/>
                <a:gd name="connsiteY944" fmla="*/ 1721167 h 2000250"/>
                <a:gd name="connsiteX945" fmla="*/ 1518475 w 1981200"/>
                <a:gd name="connsiteY945" fmla="*/ 1727930 h 2000250"/>
                <a:gd name="connsiteX946" fmla="*/ 1516285 w 1981200"/>
                <a:gd name="connsiteY946" fmla="*/ 1733455 h 2000250"/>
                <a:gd name="connsiteX947" fmla="*/ 1529334 w 1981200"/>
                <a:gd name="connsiteY947" fmla="*/ 1737551 h 2000250"/>
                <a:gd name="connsiteX948" fmla="*/ 1521428 w 1981200"/>
                <a:gd name="connsiteY948" fmla="*/ 1753743 h 2000250"/>
                <a:gd name="connsiteX949" fmla="*/ 1528953 w 1981200"/>
                <a:gd name="connsiteY949" fmla="*/ 1760410 h 2000250"/>
                <a:gd name="connsiteX950" fmla="*/ 1529429 w 1981200"/>
                <a:gd name="connsiteY950" fmla="*/ 1757267 h 2000250"/>
                <a:gd name="connsiteX951" fmla="*/ 1534763 w 1981200"/>
                <a:gd name="connsiteY951" fmla="*/ 1757172 h 2000250"/>
                <a:gd name="connsiteX952" fmla="*/ 1533906 w 1981200"/>
                <a:gd name="connsiteY952" fmla="*/ 1763078 h 2000250"/>
                <a:gd name="connsiteX953" fmla="*/ 1539240 w 1981200"/>
                <a:gd name="connsiteY953" fmla="*/ 1764983 h 2000250"/>
                <a:gd name="connsiteX954" fmla="*/ 1535525 w 1981200"/>
                <a:gd name="connsiteY954" fmla="*/ 1775555 h 2000250"/>
                <a:gd name="connsiteX955" fmla="*/ 1531525 w 1981200"/>
                <a:gd name="connsiteY955" fmla="*/ 1776984 h 2000250"/>
                <a:gd name="connsiteX956" fmla="*/ 1533144 w 1981200"/>
                <a:gd name="connsiteY956" fmla="*/ 1781937 h 2000250"/>
                <a:gd name="connsiteX957" fmla="*/ 1516380 w 1981200"/>
                <a:gd name="connsiteY957" fmla="*/ 1790890 h 2000250"/>
                <a:gd name="connsiteX958" fmla="*/ 1513523 w 1981200"/>
                <a:gd name="connsiteY958" fmla="*/ 1793939 h 2000250"/>
                <a:gd name="connsiteX959" fmla="*/ 1515237 w 1981200"/>
                <a:gd name="connsiteY959" fmla="*/ 1796224 h 2000250"/>
                <a:gd name="connsiteX960" fmla="*/ 1508474 w 1981200"/>
                <a:gd name="connsiteY960" fmla="*/ 1804035 h 2000250"/>
                <a:gd name="connsiteX961" fmla="*/ 1500664 w 1981200"/>
                <a:gd name="connsiteY961" fmla="*/ 1796320 h 2000250"/>
                <a:gd name="connsiteX962" fmla="*/ 1493329 w 1981200"/>
                <a:gd name="connsiteY962" fmla="*/ 1792319 h 2000250"/>
                <a:gd name="connsiteX963" fmla="*/ 1490282 w 1981200"/>
                <a:gd name="connsiteY963" fmla="*/ 1793081 h 2000250"/>
                <a:gd name="connsiteX964" fmla="*/ 1486948 w 1981200"/>
                <a:gd name="connsiteY964" fmla="*/ 1786033 h 2000250"/>
                <a:gd name="connsiteX965" fmla="*/ 1473137 w 1981200"/>
                <a:gd name="connsiteY965" fmla="*/ 1790986 h 2000250"/>
                <a:gd name="connsiteX966" fmla="*/ 1472089 w 1981200"/>
                <a:gd name="connsiteY966" fmla="*/ 1795844 h 2000250"/>
                <a:gd name="connsiteX967" fmla="*/ 1459421 w 1981200"/>
                <a:gd name="connsiteY967" fmla="*/ 1797082 h 2000250"/>
                <a:gd name="connsiteX968" fmla="*/ 1448371 w 1981200"/>
                <a:gd name="connsiteY968" fmla="*/ 1804035 h 2000250"/>
                <a:gd name="connsiteX969" fmla="*/ 1448086 w 1981200"/>
                <a:gd name="connsiteY969" fmla="*/ 1802321 h 2000250"/>
                <a:gd name="connsiteX970" fmla="*/ 1417320 w 1981200"/>
                <a:gd name="connsiteY970" fmla="*/ 1803654 h 2000250"/>
                <a:gd name="connsiteX971" fmla="*/ 1395413 w 1981200"/>
                <a:gd name="connsiteY971" fmla="*/ 1807368 h 2000250"/>
                <a:gd name="connsiteX972" fmla="*/ 1381220 w 1981200"/>
                <a:gd name="connsiteY972" fmla="*/ 1802797 h 2000250"/>
                <a:gd name="connsiteX973" fmla="*/ 1367885 w 1981200"/>
                <a:gd name="connsiteY973" fmla="*/ 1789461 h 2000250"/>
                <a:gd name="connsiteX974" fmla="*/ 1338929 w 1981200"/>
                <a:gd name="connsiteY974" fmla="*/ 1778889 h 2000250"/>
                <a:gd name="connsiteX975" fmla="*/ 1327023 w 1981200"/>
                <a:gd name="connsiteY975" fmla="*/ 1766602 h 2000250"/>
                <a:gd name="connsiteX976" fmla="*/ 1331595 w 1981200"/>
                <a:gd name="connsiteY976" fmla="*/ 1755362 h 2000250"/>
                <a:gd name="connsiteX977" fmla="*/ 1330642 w 1981200"/>
                <a:gd name="connsiteY977" fmla="*/ 1746123 h 2000250"/>
                <a:gd name="connsiteX978" fmla="*/ 1335500 w 1981200"/>
                <a:gd name="connsiteY978" fmla="*/ 1735360 h 2000250"/>
                <a:gd name="connsiteX979" fmla="*/ 1324832 w 1981200"/>
                <a:gd name="connsiteY979" fmla="*/ 1726501 h 2000250"/>
                <a:gd name="connsiteX980" fmla="*/ 1312640 w 1981200"/>
                <a:gd name="connsiteY980" fmla="*/ 1733360 h 2000250"/>
                <a:gd name="connsiteX981" fmla="*/ 1307973 w 1981200"/>
                <a:gd name="connsiteY981" fmla="*/ 1741265 h 2000250"/>
                <a:gd name="connsiteX982" fmla="*/ 1307021 w 1981200"/>
                <a:gd name="connsiteY982" fmla="*/ 1750028 h 2000250"/>
                <a:gd name="connsiteX983" fmla="*/ 1291114 w 1981200"/>
                <a:gd name="connsiteY983" fmla="*/ 1750314 h 2000250"/>
                <a:gd name="connsiteX984" fmla="*/ 1283017 w 1981200"/>
                <a:gd name="connsiteY984" fmla="*/ 1743551 h 2000250"/>
                <a:gd name="connsiteX985" fmla="*/ 1273207 w 1981200"/>
                <a:gd name="connsiteY985" fmla="*/ 1750409 h 2000250"/>
                <a:gd name="connsiteX986" fmla="*/ 1269968 w 1981200"/>
                <a:gd name="connsiteY986" fmla="*/ 1749647 h 2000250"/>
                <a:gd name="connsiteX987" fmla="*/ 1270159 w 1981200"/>
                <a:gd name="connsiteY987" fmla="*/ 1754696 h 2000250"/>
                <a:gd name="connsiteX988" fmla="*/ 1264253 w 1981200"/>
                <a:gd name="connsiteY988" fmla="*/ 1763363 h 2000250"/>
                <a:gd name="connsiteX989" fmla="*/ 1256252 w 1981200"/>
                <a:gd name="connsiteY989" fmla="*/ 1797939 h 2000250"/>
                <a:gd name="connsiteX990" fmla="*/ 1243489 w 1981200"/>
                <a:gd name="connsiteY990" fmla="*/ 1815274 h 2000250"/>
                <a:gd name="connsiteX991" fmla="*/ 1238631 w 1981200"/>
                <a:gd name="connsiteY991" fmla="*/ 1816037 h 2000250"/>
                <a:gd name="connsiteX992" fmla="*/ 1238631 w 1981200"/>
                <a:gd name="connsiteY992" fmla="*/ 1824704 h 2000250"/>
                <a:gd name="connsiteX993" fmla="*/ 1244441 w 1981200"/>
                <a:gd name="connsiteY993" fmla="*/ 1826895 h 2000250"/>
                <a:gd name="connsiteX994" fmla="*/ 1240060 w 1981200"/>
                <a:gd name="connsiteY994" fmla="*/ 1840897 h 2000250"/>
                <a:gd name="connsiteX995" fmla="*/ 1258062 w 1981200"/>
                <a:gd name="connsiteY995" fmla="*/ 1836992 h 2000250"/>
                <a:gd name="connsiteX996" fmla="*/ 1257205 w 1981200"/>
                <a:gd name="connsiteY996" fmla="*/ 1841754 h 2000250"/>
                <a:gd name="connsiteX997" fmla="*/ 1253871 w 1981200"/>
                <a:gd name="connsiteY997" fmla="*/ 1842897 h 2000250"/>
                <a:gd name="connsiteX998" fmla="*/ 1254728 w 1981200"/>
                <a:gd name="connsiteY998" fmla="*/ 1846135 h 2000250"/>
                <a:gd name="connsiteX999" fmla="*/ 1252061 w 1981200"/>
                <a:gd name="connsiteY999" fmla="*/ 1847088 h 2000250"/>
                <a:gd name="connsiteX1000" fmla="*/ 1253585 w 1981200"/>
                <a:gd name="connsiteY1000" fmla="*/ 1851945 h 2000250"/>
                <a:gd name="connsiteX1001" fmla="*/ 1251490 w 1981200"/>
                <a:gd name="connsiteY1001" fmla="*/ 1857185 h 2000250"/>
                <a:gd name="connsiteX1002" fmla="*/ 1252347 w 1981200"/>
                <a:gd name="connsiteY1002" fmla="*/ 1864138 h 2000250"/>
                <a:gd name="connsiteX1003" fmla="*/ 1260348 w 1981200"/>
                <a:gd name="connsiteY1003" fmla="*/ 1872234 h 2000250"/>
                <a:gd name="connsiteX1004" fmla="*/ 1253109 w 1981200"/>
                <a:gd name="connsiteY1004" fmla="*/ 1883759 h 2000250"/>
                <a:gd name="connsiteX1005" fmla="*/ 1256538 w 1981200"/>
                <a:gd name="connsiteY1005" fmla="*/ 1884902 h 2000250"/>
                <a:gd name="connsiteX1006" fmla="*/ 1239869 w 1981200"/>
                <a:gd name="connsiteY1006" fmla="*/ 1899761 h 2000250"/>
                <a:gd name="connsiteX1007" fmla="*/ 1227582 w 1981200"/>
                <a:gd name="connsiteY1007" fmla="*/ 1904619 h 2000250"/>
                <a:gd name="connsiteX1008" fmla="*/ 1226820 w 1981200"/>
                <a:gd name="connsiteY1008" fmla="*/ 1926812 h 2000250"/>
                <a:gd name="connsiteX1009" fmla="*/ 1208532 w 1981200"/>
                <a:gd name="connsiteY1009" fmla="*/ 1929670 h 2000250"/>
                <a:gd name="connsiteX1010" fmla="*/ 1197197 w 1981200"/>
                <a:gd name="connsiteY1010" fmla="*/ 1938242 h 2000250"/>
                <a:gd name="connsiteX1011" fmla="*/ 1197292 w 1981200"/>
                <a:gd name="connsiteY1011" fmla="*/ 1963483 h 2000250"/>
                <a:gd name="connsiteX1012" fmla="*/ 1187863 w 1981200"/>
                <a:gd name="connsiteY1012" fmla="*/ 1959007 h 2000250"/>
                <a:gd name="connsiteX1013" fmla="*/ 1177862 w 1981200"/>
                <a:gd name="connsiteY1013" fmla="*/ 1950053 h 2000250"/>
                <a:gd name="connsiteX1014" fmla="*/ 1168527 w 1981200"/>
                <a:gd name="connsiteY1014" fmla="*/ 1956054 h 2000250"/>
                <a:gd name="connsiteX1015" fmla="*/ 690753 w 1981200"/>
                <a:gd name="connsiteY1015" fmla="*/ 338899 h 2000250"/>
                <a:gd name="connsiteX1016" fmla="*/ 698278 w 1981200"/>
                <a:gd name="connsiteY1016" fmla="*/ 339090 h 2000250"/>
                <a:gd name="connsiteX1017" fmla="*/ 697420 w 1981200"/>
                <a:gd name="connsiteY1017" fmla="*/ 335566 h 2000250"/>
                <a:gd name="connsiteX1018" fmla="*/ 690753 w 1981200"/>
                <a:gd name="connsiteY1018" fmla="*/ 338899 h 2000250"/>
                <a:gd name="connsiteX1019" fmla="*/ 138684 w 1981200"/>
                <a:gd name="connsiteY1019" fmla="*/ 812387 h 2000250"/>
                <a:gd name="connsiteX1020" fmla="*/ 138208 w 1981200"/>
                <a:gd name="connsiteY1020" fmla="*/ 817531 h 2000250"/>
                <a:gd name="connsiteX1021" fmla="*/ 126301 w 1981200"/>
                <a:gd name="connsiteY1021" fmla="*/ 812768 h 2000250"/>
                <a:gd name="connsiteX1022" fmla="*/ 126968 w 1981200"/>
                <a:gd name="connsiteY1022" fmla="*/ 806863 h 2000250"/>
                <a:gd name="connsiteX1023" fmla="*/ 138684 w 1981200"/>
                <a:gd name="connsiteY1023" fmla="*/ 812387 h 200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</a:cxnLst>
              <a:rect l="l" t="t" r="r" b="b"/>
              <a:pathLst>
                <a:path w="1981200" h="2000250">
                  <a:moveTo>
                    <a:pt x="478917" y="411480"/>
                  </a:moveTo>
                  <a:lnTo>
                    <a:pt x="475012" y="415385"/>
                  </a:lnTo>
                  <a:lnTo>
                    <a:pt x="472440" y="405003"/>
                  </a:lnTo>
                  <a:lnTo>
                    <a:pt x="477107" y="403574"/>
                  </a:lnTo>
                  <a:lnTo>
                    <a:pt x="478917" y="411480"/>
                  </a:lnTo>
                  <a:close/>
                  <a:moveTo>
                    <a:pt x="1317403" y="73438"/>
                  </a:moveTo>
                  <a:lnTo>
                    <a:pt x="1319784" y="69723"/>
                  </a:lnTo>
                  <a:lnTo>
                    <a:pt x="1324928" y="68008"/>
                  </a:lnTo>
                  <a:lnTo>
                    <a:pt x="1325213" y="70675"/>
                  </a:lnTo>
                  <a:lnTo>
                    <a:pt x="1317403" y="73438"/>
                  </a:lnTo>
                  <a:close/>
                  <a:moveTo>
                    <a:pt x="1409605" y="109347"/>
                  </a:moveTo>
                  <a:lnTo>
                    <a:pt x="1414748" y="104680"/>
                  </a:lnTo>
                  <a:lnTo>
                    <a:pt x="1413891" y="108299"/>
                  </a:lnTo>
                  <a:lnTo>
                    <a:pt x="1409605" y="109347"/>
                  </a:lnTo>
                  <a:close/>
                  <a:moveTo>
                    <a:pt x="1355693" y="73533"/>
                  </a:moveTo>
                  <a:lnTo>
                    <a:pt x="1354931" y="77819"/>
                  </a:lnTo>
                  <a:lnTo>
                    <a:pt x="1349978" y="74771"/>
                  </a:lnTo>
                  <a:lnTo>
                    <a:pt x="1350931" y="70485"/>
                  </a:lnTo>
                  <a:lnTo>
                    <a:pt x="1346835" y="68008"/>
                  </a:lnTo>
                  <a:lnTo>
                    <a:pt x="1349121" y="68294"/>
                  </a:lnTo>
                  <a:lnTo>
                    <a:pt x="1355693" y="73533"/>
                  </a:lnTo>
                  <a:close/>
                  <a:moveTo>
                    <a:pt x="1447991" y="1133570"/>
                  </a:moveTo>
                  <a:lnTo>
                    <a:pt x="1450943" y="1132713"/>
                  </a:lnTo>
                  <a:lnTo>
                    <a:pt x="1453134" y="1135666"/>
                  </a:lnTo>
                  <a:lnTo>
                    <a:pt x="1449896" y="1136999"/>
                  </a:lnTo>
                  <a:lnTo>
                    <a:pt x="1447991" y="1133570"/>
                  </a:lnTo>
                  <a:close/>
                  <a:moveTo>
                    <a:pt x="1168527" y="1956054"/>
                  </a:moveTo>
                  <a:lnTo>
                    <a:pt x="1166622" y="1951768"/>
                  </a:lnTo>
                  <a:lnTo>
                    <a:pt x="1151382" y="1952815"/>
                  </a:lnTo>
                  <a:lnTo>
                    <a:pt x="1151001" y="1956720"/>
                  </a:lnTo>
                  <a:lnTo>
                    <a:pt x="1133761" y="1960435"/>
                  </a:lnTo>
                  <a:lnTo>
                    <a:pt x="1132332" y="1977866"/>
                  </a:lnTo>
                  <a:lnTo>
                    <a:pt x="1135285" y="1986153"/>
                  </a:lnTo>
                  <a:lnTo>
                    <a:pt x="1101947" y="1997774"/>
                  </a:lnTo>
                  <a:lnTo>
                    <a:pt x="1094518" y="1998726"/>
                  </a:lnTo>
                  <a:lnTo>
                    <a:pt x="1093565" y="1994059"/>
                  </a:lnTo>
                  <a:lnTo>
                    <a:pt x="1084040" y="1992154"/>
                  </a:lnTo>
                  <a:lnTo>
                    <a:pt x="1070229" y="1995678"/>
                  </a:lnTo>
                  <a:lnTo>
                    <a:pt x="1068133" y="1988249"/>
                  </a:lnTo>
                  <a:lnTo>
                    <a:pt x="1057751" y="1991296"/>
                  </a:lnTo>
                  <a:lnTo>
                    <a:pt x="1052703" y="1989772"/>
                  </a:lnTo>
                  <a:lnTo>
                    <a:pt x="1052513" y="1994820"/>
                  </a:lnTo>
                  <a:lnTo>
                    <a:pt x="1047274" y="1996154"/>
                  </a:lnTo>
                  <a:lnTo>
                    <a:pt x="1046893" y="1987296"/>
                  </a:lnTo>
                  <a:lnTo>
                    <a:pt x="1041654" y="1988249"/>
                  </a:lnTo>
                  <a:lnTo>
                    <a:pt x="1042892" y="1990535"/>
                  </a:lnTo>
                  <a:lnTo>
                    <a:pt x="1040416" y="1991487"/>
                  </a:lnTo>
                  <a:lnTo>
                    <a:pt x="1039273" y="1986058"/>
                  </a:lnTo>
                  <a:lnTo>
                    <a:pt x="1030510" y="1985105"/>
                  </a:lnTo>
                  <a:lnTo>
                    <a:pt x="1028414" y="1988725"/>
                  </a:lnTo>
                  <a:lnTo>
                    <a:pt x="1018984" y="1980628"/>
                  </a:lnTo>
                  <a:lnTo>
                    <a:pt x="1018223" y="1983486"/>
                  </a:lnTo>
                  <a:lnTo>
                    <a:pt x="1017841" y="1981295"/>
                  </a:lnTo>
                  <a:lnTo>
                    <a:pt x="1014698" y="1981200"/>
                  </a:lnTo>
                  <a:lnTo>
                    <a:pt x="1017841" y="1991011"/>
                  </a:lnTo>
                  <a:lnTo>
                    <a:pt x="1015079" y="1992725"/>
                  </a:lnTo>
                  <a:lnTo>
                    <a:pt x="1016794" y="1995202"/>
                  </a:lnTo>
                  <a:lnTo>
                    <a:pt x="1015174" y="1997012"/>
                  </a:lnTo>
                  <a:lnTo>
                    <a:pt x="1007840" y="1986439"/>
                  </a:lnTo>
                  <a:lnTo>
                    <a:pt x="1004507" y="1974437"/>
                  </a:lnTo>
                  <a:lnTo>
                    <a:pt x="1000030" y="1974914"/>
                  </a:lnTo>
                  <a:lnTo>
                    <a:pt x="1000887" y="1979009"/>
                  </a:lnTo>
                  <a:lnTo>
                    <a:pt x="997363" y="1979581"/>
                  </a:lnTo>
                  <a:lnTo>
                    <a:pt x="995648" y="1975580"/>
                  </a:lnTo>
                  <a:lnTo>
                    <a:pt x="993648" y="1975866"/>
                  </a:lnTo>
                  <a:lnTo>
                    <a:pt x="993267" y="1972913"/>
                  </a:lnTo>
                  <a:lnTo>
                    <a:pt x="995362" y="1972342"/>
                  </a:lnTo>
                  <a:lnTo>
                    <a:pt x="991838" y="1956720"/>
                  </a:lnTo>
                  <a:lnTo>
                    <a:pt x="985647" y="1956530"/>
                  </a:lnTo>
                  <a:lnTo>
                    <a:pt x="983742" y="1944719"/>
                  </a:lnTo>
                  <a:lnTo>
                    <a:pt x="987171" y="1942910"/>
                  </a:lnTo>
                  <a:lnTo>
                    <a:pt x="983552" y="1931575"/>
                  </a:lnTo>
                  <a:lnTo>
                    <a:pt x="999934" y="1926812"/>
                  </a:lnTo>
                  <a:lnTo>
                    <a:pt x="997553" y="1919383"/>
                  </a:lnTo>
                  <a:lnTo>
                    <a:pt x="1005554" y="1917097"/>
                  </a:lnTo>
                  <a:lnTo>
                    <a:pt x="1005173" y="1909762"/>
                  </a:lnTo>
                  <a:lnTo>
                    <a:pt x="1012412" y="1908524"/>
                  </a:lnTo>
                  <a:lnTo>
                    <a:pt x="1013365" y="1888331"/>
                  </a:lnTo>
                  <a:lnTo>
                    <a:pt x="1030224" y="1885474"/>
                  </a:lnTo>
                  <a:lnTo>
                    <a:pt x="1026795" y="1872329"/>
                  </a:lnTo>
                  <a:lnTo>
                    <a:pt x="1040511" y="1867471"/>
                  </a:lnTo>
                  <a:lnTo>
                    <a:pt x="1037463" y="1858328"/>
                  </a:lnTo>
                  <a:lnTo>
                    <a:pt x="1035463" y="1854232"/>
                  </a:lnTo>
                  <a:lnTo>
                    <a:pt x="1026890" y="1857851"/>
                  </a:lnTo>
                  <a:lnTo>
                    <a:pt x="1024319" y="1852898"/>
                  </a:lnTo>
                  <a:lnTo>
                    <a:pt x="1020699" y="1854327"/>
                  </a:lnTo>
                  <a:lnTo>
                    <a:pt x="1019461" y="1847945"/>
                  </a:lnTo>
                  <a:lnTo>
                    <a:pt x="1005078" y="1848993"/>
                  </a:lnTo>
                  <a:lnTo>
                    <a:pt x="1004792" y="1843087"/>
                  </a:lnTo>
                  <a:lnTo>
                    <a:pt x="987076" y="1844707"/>
                  </a:lnTo>
                  <a:lnTo>
                    <a:pt x="990124" y="1838896"/>
                  </a:lnTo>
                  <a:lnTo>
                    <a:pt x="968026" y="1840230"/>
                  </a:lnTo>
                  <a:lnTo>
                    <a:pt x="966407" y="1828419"/>
                  </a:lnTo>
                  <a:lnTo>
                    <a:pt x="944690" y="1831752"/>
                  </a:lnTo>
                  <a:lnTo>
                    <a:pt x="942784" y="1818799"/>
                  </a:lnTo>
                  <a:lnTo>
                    <a:pt x="950976" y="1817180"/>
                  </a:lnTo>
                  <a:lnTo>
                    <a:pt x="949262" y="1807845"/>
                  </a:lnTo>
                  <a:lnTo>
                    <a:pt x="959929" y="1808035"/>
                  </a:lnTo>
                  <a:lnTo>
                    <a:pt x="959644" y="1804035"/>
                  </a:lnTo>
                  <a:lnTo>
                    <a:pt x="972503" y="1802035"/>
                  </a:lnTo>
                  <a:lnTo>
                    <a:pt x="973645" y="1799082"/>
                  </a:lnTo>
                  <a:lnTo>
                    <a:pt x="958977" y="1793558"/>
                  </a:lnTo>
                  <a:lnTo>
                    <a:pt x="954215" y="1795367"/>
                  </a:lnTo>
                  <a:lnTo>
                    <a:pt x="953738" y="1799177"/>
                  </a:lnTo>
                  <a:lnTo>
                    <a:pt x="933259" y="1801939"/>
                  </a:lnTo>
                  <a:lnTo>
                    <a:pt x="930212" y="1792700"/>
                  </a:lnTo>
                  <a:lnTo>
                    <a:pt x="935545" y="1790319"/>
                  </a:lnTo>
                  <a:lnTo>
                    <a:pt x="932498" y="1784127"/>
                  </a:lnTo>
                  <a:lnTo>
                    <a:pt x="927735" y="1787557"/>
                  </a:lnTo>
                  <a:lnTo>
                    <a:pt x="924401" y="1778603"/>
                  </a:lnTo>
                  <a:lnTo>
                    <a:pt x="916495" y="1772888"/>
                  </a:lnTo>
                  <a:lnTo>
                    <a:pt x="918115" y="1765077"/>
                  </a:lnTo>
                  <a:lnTo>
                    <a:pt x="923544" y="1762982"/>
                  </a:lnTo>
                  <a:lnTo>
                    <a:pt x="914686" y="1758982"/>
                  </a:lnTo>
                  <a:lnTo>
                    <a:pt x="907447" y="1745266"/>
                  </a:lnTo>
                  <a:lnTo>
                    <a:pt x="906399" y="1733836"/>
                  </a:lnTo>
                  <a:lnTo>
                    <a:pt x="889730" y="1725168"/>
                  </a:lnTo>
                  <a:lnTo>
                    <a:pt x="877729" y="1706880"/>
                  </a:lnTo>
                  <a:lnTo>
                    <a:pt x="876967" y="1697164"/>
                  </a:lnTo>
                  <a:lnTo>
                    <a:pt x="863346" y="1696403"/>
                  </a:lnTo>
                  <a:lnTo>
                    <a:pt x="858583" y="1687830"/>
                  </a:lnTo>
                  <a:lnTo>
                    <a:pt x="846201" y="1685735"/>
                  </a:lnTo>
                  <a:lnTo>
                    <a:pt x="848011" y="1658493"/>
                  </a:lnTo>
                  <a:lnTo>
                    <a:pt x="854774" y="1644301"/>
                  </a:lnTo>
                  <a:lnTo>
                    <a:pt x="853249" y="1637061"/>
                  </a:lnTo>
                  <a:lnTo>
                    <a:pt x="859631" y="1610773"/>
                  </a:lnTo>
                  <a:lnTo>
                    <a:pt x="845820" y="1606582"/>
                  </a:lnTo>
                  <a:lnTo>
                    <a:pt x="837152" y="1596199"/>
                  </a:lnTo>
                  <a:lnTo>
                    <a:pt x="836581" y="1577816"/>
                  </a:lnTo>
                  <a:lnTo>
                    <a:pt x="829437" y="1570672"/>
                  </a:lnTo>
                  <a:lnTo>
                    <a:pt x="829342" y="1562481"/>
                  </a:lnTo>
                  <a:lnTo>
                    <a:pt x="816864" y="1561624"/>
                  </a:lnTo>
                  <a:lnTo>
                    <a:pt x="815245" y="1570196"/>
                  </a:lnTo>
                  <a:lnTo>
                    <a:pt x="802672" y="1570672"/>
                  </a:lnTo>
                  <a:lnTo>
                    <a:pt x="791146" y="1570292"/>
                  </a:lnTo>
                  <a:lnTo>
                    <a:pt x="771906" y="1563814"/>
                  </a:lnTo>
                  <a:lnTo>
                    <a:pt x="767620" y="1564958"/>
                  </a:lnTo>
                  <a:lnTo>
                    <a:pt x="762095" y="1572958"/>
                  </a:lnTo>
                  <a:lnTo>
                    <a:pt x="735806" y="1559052"/>
                  </a:lnTo>
                  <a:lnTo>
                    <a:pt x="721900" y="1556766"/>
                  </a:lnTo>
                  <a:lnTo>
                    <a:pt x="709708" y="1543717"/>
                  </a:lnTo>
                  <a:lnTo>
                    <a:pt x="701897" y="1540859"/>
                  </a:lnTo>
                  <a:lnTo>
                    <a:pt x="674846" y="1516951"/>
                  </a:lnTo>
                  <a:lnTo>
                    <a:pt x="663416" y="1517523"/>
                  </a:lnTo>
                  <a:lnTo>
                    <a:pt x="653129" y="1523238"/>
                  </a:lnTo>
                  <a:lnTo>
                    <a:pt x="634365" y="1503140"/>
                  </a:lnTo>
                  <a:lnTo>
                    <a:pt x="632174" y="1496663"/>
                  </a:lnTo>
                  <a:lnTo>
                    <a:pt x="622745" y="1485043"/>
                  </a:lnTo>
                  <a:lnTo>
                    <a:pt x="609695" y="1494186"/>
                  </a:lnTo>
                  <a:lnTo>
                    <a:pt x="600837" y="1486948"/>
                  </a:lnTo>
                  <a:lnTo>
                    <a:pt x="587216" y="1487329"/>
                  </a:lnTo>
                  <a:lnTo>
                    <a:pt x="587788" y="1477994"/>
                  </a:lnTo>
                  <a:lnTo>
                    <a:pt x="581406" y="1488091"/>
                  </a:lnTo>
                  <a:lnTo>
                    <a:pt x="565404" y="1492472"/>
                  </a:lnTo>
                  <a:lnTo>
                    <a:pt x="552545" y="1491234"/>
                  </a:lnTo>
                  <a:lnTo>
                    <a:pt x="549974" y="1494282"/>
                  </a:lnTo>
                  <a:lnTo>
                    <a:pt x="554260" y="1486376"/>
                  </a:lnTo>
                  <a:lnTo>
                    <a:pt x="552831" y="1479137"/>
                  </a:lnTo>
                  <a:lnTo>
                    <a:pt x="543973" y="1473899"/>
                  </a:lnTo>
                  <a:lnTo>
                    <a:pt x="537305" y="1463326"/>
                  </a:lnTo>
                  <a:lnTo>
                    <a:pt x="539401" y="1462278"/>
                  </a:lnTo>
                  <a:lnTo>
                    <a:pt x="543497" y="1443895"/>
                  </a:lnTo>
                  <a:lnTo>
                    <a:pt x="542163" y="1441133"/>
                  </a:lnTo>
                  <a:lnTo>
                    <a:pt x="547783" y="1428178"/>
                  </a:lnTo>
                  <a:lnTo>
                    <a:pt x="547497" y="1417130"/>
                  </a:lnTo>
                  <a:lnTo>
                    <a:pt x="553783" y="1407985"/>
                  </a:lnTo>
                  <a:lnTo>
                    <a:pt x="540449" y="1409414"/>
                  </a:lnTo>
                  <a:lnTo>
                    <a:pt x="533114" y="1413605"/>
                  </a:lnTo>
                  <a:lnTo>
                    <a:pt x="533019" y="1396841"/>
                  </a:lnTo>
                  <a:lnTo>
                    <a:pt x="522732" y="1374839"/>
                  </a:lnTo>
                  <a:lnTo>
                    <a:pt x="487204" y="1367980"/>
                  </a:lnTo>
                  <a:lnTo>
                    <a:pt x="485489" y="1359313"/>
                  </a:lnTo>
                  <a:lnTo>
                    <a:pt x="477869" y="1353979"/>
                  </a:lnTo>
                  <a:lnTo>
                    <a:pt x="475678" y="1348549"/>
                  </a:lnTo>
                  <a:lnTo>
                    <a:pt x="474250" y="1307211"/>
                  </a:lnTo>
                  <a:lnTo>
                    <a:pt x="461105" y="1313212"/>
                  </a:lnTo>
                  <a:lnTo>
                    <a:pt x="459105" y="1306925"/>
                  </a:lnTo>
                  <a:lnTo>
                    <a:pt x="451485" y="1305115"/>
                  </a:lnTo>
                  <a:lnTo>
                    <a:pt x="450151" y="1307878"/>
                  </a:lnTo>
                  <a:lnTo>
                    <a:pt x="445865" y="1306449"/>
                  </a:lnTo>
                  <a:lnTo>
                    <a:pt x="436531" y="1311973"/>
                  </a:lnTo>
                  <a:lnTo>
                    <a:pt x="428530" y="1310735"/>
                  </a:lnTo>
                  <a:lnTo>
                    <a:pt x="415290" y="1317307"/>
                  </a:lnTo>
                  <a:lnTo>
                    <a:pt x="402907" y="1319498"/>
                  </a:lnTo>
                  <a:lnTo>
                    <a:pt x="396049" y="1332833"/>
                  </a:lnTo>
                  <a:lnTo>
                    <a:pt x="393478" y="1346359"/>
                  </a:lnTo>
                  <a:lnTo>
                    <a:pt x="401193" y="1361694"/>
                  </a:lnTo>
                  <a:lnTo>
                    <a:pt x="373666" y="1341691"/>
                  </a:lnTo>
                  <a:lnTo>
                    <a:pt x="353187" y="1330547"/>
                  </a:lnTo>
                  <a:lnTo>
                    <a:pt x="331375" y="1329880"/>
                  </a:lnTo>
                  <a:lnTo>
                    <a:pt x="327565" y="1319498"/>
                  </a:lnTo>
                  <a:lnTo>
                    <a:pt x="318611" y="1330262"/>
                  </a:lnTo>
                  <a:lnTo>
                    <a:pt x="325850" y="1333976"/>
                  </a:lnTo>
                  <a:lnTo>
                    <a:pt x="316420" y="1347216"/>
                  </a:lnTo>
                  <a:lnTo>
                    <a:pt x="319183" y="1353883"/>
                  </a:lnTo>
                  <a:lnTo>
                    <a:pt x="317373" y="1357979"/>
                  </a:lnTo>
                  <a:lnTo>
                    <a:pt x="310420" y="1361789"/>
                  </a:lnTo>
                  <a:lnTo>
                    <a:pt x="295561" y="1360360"/>
                  </a:lnTo>
                  <a:lnTo>
                    <a:pt x="292703" y="1355598"/>
                  </a:lnTo>
                  <a:lnTo>
                    <a:pt x="290322" y="1361313"/>
                  </a:lnTo>
                  <a:lnTo>
                    <a:pt x="287464" y="1346454"/>
                  </a:lnTo>
                  <a:lnTo>
                    <a:pt x="279845" y="1343215"/>
                  </a:lnTo>
                  <a:lnTo>
                    <a:pt x="275844" y="1336262"/>
                  </a:lnTo>
                  <a:lnTo>
                    <a:pt x="271558" y="1335976"/>
                  </a:lnTo>
                  <a:lnTo>
                    <a:pt x="258128" y="1313307"/>
                  </a:lnTo>
                  <a:lnTo>
                    <a:pt x="244221" y="1305115"/>
                  </a:lnTo>
                  <a:lnTo>
                    <a:pt x="249745" y="1298353"/>
                  </a:lnTo>
                  <a:lnTo>
                    <a:pt x="248221" y="1296162"/>
                  </a:lnTo>
                  <a:lnTo>
                    <a:pt x="250126" y="1293400"/>
                  </a:lnTo>
                  <a:lnTo>
                    <a:pt x="254603" y="1291399"/>
                  </a:lnTo>
                  <a:lnTo>
                    <a:pt x="259937" y="1293971"/>
                  </a:lnTo>
                  <a:lnTo>
                    <a:pt x="262128" y="1288161"/>
                  </a:lnTo>
                  <a:lnTo>
                    <a:pt x="259366" y="1281303"/>
                  </a:lnTo>
                  <a:lnTo>
                    <a:pt x="243364" y="1267015"/>
                  </a:lnTo>
                  <a:lnTo>
                    <a:pt x="206311" y="1272254"/>
                  </a:lnTo>
                  <a:lnTo>
                    <a:pt x="185356" y="1296067"/>
                  </a:lnTo>
                  <a:lnTo>
                    <a:pt x="186214" y="1313593"/>
                  </a:lnTo>
                  <a:lnTo>
                    <a:pt x="182499" y="1322641"/>
                  </a:lnTo>
                  <a:lnTo>
                    <a:pt x="170402" y="1316450"/>
                  </a:lnTo>
                  <a:lnTo>
                    <a:pt x="171355" y="1339120"/>
                  </a:lnTo>
                  <a:lnTo>
                    <a:pt x="159353" y="1348930"/>
                  </a:lnTo>
                  <a:lnTo>
                    <a:pt x="157639" y="1352550"/>
                  </a:lnTo>
                  <a:lnTo>
                    <a:pt x="159829" y="1354360"/>
                  </a:lnTo>
                  <a:lnTo>
                    <a:pt x="145542" y="1361218"/>
                  </a:lnTo>
                  <a:lnTo>
                    <a:pt x="140208" y="1367218"/>
                  </a:lnTo>
                  <a:lnTo>
                    <a:pt x="122968" y="1371505"/>
                  </a:lnTo>
                  <a:lnTo>
                    <a:pt x="114681" y="1381506"/>
                  </a:lnTo>
                  <a:lnTo>
                    <a:pt x="113347" y="1392650"/>
                  </a:lnTo>
                  <a:lnTo>
                    <a:pt x="110109" y="1389126"/>
                  </a:lnTo>
                  <a:lnTo>
                    <a:pt x="104965" y="1396270"/>
                  </a:lnTo>
                  <a:lnTo>
                    <a:pt x="107632" y="1407414"/>
                  </a:lnTo>
                  <a:lnTo>
                    <a:pt x="100870" y="1419987"/>
                  </a:lnTo>
                  <a:lnTo>
                    <a:pt x="116491" y="1426559"/>
                  </a:lnTo>
                  <a:lnTo>
                    <a:pt x="116681" y="1429893"/>
                  </a:lnTo>
                  <a:lnTo>
                    <a:pt x="110395" y="1425512"/>
                  </a:lnTo>
                  <a:lnTo>
                    <a:pt x="109442" y="1427226"/>
                  </a:lnTo>
                  <a:lnTo>
                    <a:pt x="115062" y="1432751"/>
                  </a:lnTo>
                  <a:lnTo>
                    <a:pt x="95917" y="1424940"/>
                  </a:lnTo>
                  <a:lnTo>
                    <a:pt x="73533" y="1445990"/>
                  </a:lnTo>
                  <a:lnTo>
                    <a:pt x="55816" y="1467517"/>
                  </a:lnTo>
                  <a:lnTo>
                    <a:pt x="37624" y="1476946"/>
                  </a:lnTo>
                  <a:lnTo>
                    <a:pt x="26765" y="1479327"/>
                  </a:lnTo>
                  <a:lnTo>
                    <a:pt x="30289" y="1463230"/>
                  </a:lnTo>
                  <a:lnTo>
                    <a:pt x="29146" y="1450752"/>
                  </a:lnTo>
                  <a:lnTo>
                    <a:pt x="19812" y="1447324"/>
                  </a:lnTo>
                  <a:lnTo>
                    <a:pt x="20193" y="1428940"/>
                  </a:lnTo>
                  <a:lnTo>
                    <a:pt x="17907" y="1425797"/>
                  </a:lnTo>
                  <a:lnTo>
                    <a:pt x="21717" y="1409510"/>
                  </a:lnTo>
                  <a:lnTo>
                    <a:pt x="34671" y="1398365"/>
                  </a:lnTo>
                  <a:lnTo>
                    <a:pt x="43624" y="1380363"/>
                  </a:lnTo>
                  <a:lnTo>
                    <a:pt x="44577" y="1372648"/>
                  </a:lnTo>
                  <a:lnTo>
                    <a:pt x="41338" y="1367599"/>
                  </a:lnTo>
                  <a:lnTo>
                    <a:pt x="41529" y="1358837"/>
                  </a:lnTo>
                  <a:lnTo>
                    <a:pt x="44958" y="1346645"/>
                  </a:lnTo>
                  <a:lnTo>
                    <a:pt x="67342" y="1313402"/>
                  </a:lnTo>
                  <a:lnTo>
                    <a:pt x="80962" y="1304354"/>
                  </a:lnTo>
                  <a:lnTo>
                    <a:pt x="70866" y="1290542"/>
                  </a:lnTo>
                  <a:lnTo>
                    <a:pt x="58960" y="1288542"/>
                  </a:lnTo>
                  <a:lnTo>
                    <a:pt x="54388" y="1284446"/>
                  </a:lnTo>
                  <a:lnTo>
                    <a:pt x="49054" y="1265587"/>
                  </a:lnTo>
                  <a:lnTo>
                    <a:pt x="37243" y="1240441"/>
                  </a:lnTo>
                  <a:lnTo>
                    <a:pt x="33718" y="1224058"/>
                  </a:lnTo>
                  <a:lnTo>
                    <a:pt x="36195" y="1214628"/>
                  </a:lnTo>
                  <a:lnTo>
                    <a:pt x="35052" y="1202341"/>
                  </a:lnTo>
                  <a:lnTo>
                    <a:pt x="39433" y="1191006"/>
                  </a:lnTo>
                  <a:lnTo>
                    <a:pt x="46101" y="1183957"/>
                  </a:lnTo>
                  <a:lnTo>
                    <a:pt x="38957" y="1141381"/>
                  </a:lnTo>
                  <a:lnTo>
                    <a:pt x="42958" y="1135666"/>
                  </a:lnTo>
                  <a:lnTo>
                    <a:pt x="43243" y="1123950"/>
                  </a:lnTo>
                  <a:lnTo>
                    <a:pt x="34957" y="1109948"/>
                  </a:lnTo>
                  <a:lnTo>
                    <a:pt x="26765" y="1106710"/>
                  </a:lnTo>
                  <a:lnTo>
                    <a:pt x="19050" y="1097947"/>
                  </a:lnTo>
                  <a:lnTo>
                    <a:pt x="9620" y="1070705"/>
                  </a:lnTo>
                  <a:lnTo>
                    <a:pt x="9525" y="1062895"/>
                  </a:lnTo>
                  <a:lnTo>
                    <a:pt x="12192" y="1055275"/>
                  </a:lnTo>
                  <a:lnTo>
                    <a:pt x="13906" y="1055751"/>
                  </a:lnTo>
                  <a:lnTo>
                    <a:pt x="20764" y="1045369"/>
                  </a:lnTo>
                  <a:lnTo>
                    <a:pt x="29527" y="1042606"/>
                  </a:lnTo>
                  <a:lnTo>
                    <a:pt x="38481" y="1032796"/>
                  </a:lnTo>
                  <a:lnTo>
                    <a:pt x="31909" y="1024890"/>
                  </a:lnTo>
                  <a:lnTo>
                    <a:pt x="45053" y="1014031"/>
                  </a:lnTo>
                  <a:lnTo>
                    <a:pt x="58864" y="1013079"/>
                  </a:lnTo>
                  <a:lnTo>
                    <a:pt x="67437" y="1001173"/>
                  </a:lnTo>
                  <a:lnTo>
                    <a:pt x="90964" y="1007364"/>
                  </a:lnTo>
                  <a:lnTo>
                    <a:pt x="92964" y="1021556"/>
                  </a:lnTo>
                  <a:lnTo>
                    <a:pt x="107442" y="1030891"/>
                  </a:lnTo>
                  <a:lnTo>
                    <a:pt x="114109" y="1033081"/>
                  </a:lnTo>
                  <a:lnTo>
                    <a:pt x="116776" y="1027557"/>
                  </a:lnTo>
                  <a:lnTo>
                    <a:pt x="131254" y="1029271"/>
                  </a:lnTo>
                  <a:lnTo>
                    <a:pt x="132302" y="981170"/>
                  </a:lnTo>
                  <a:lnTo>
                    <a:pt x="135064" y="969454"/>
                  </a:lnTo>
                  <a:lnTo>
                    <a:pt x="122872" y="965740"/>
                  </a:lnTo>
                  <a:lnTo>
                    <a:pt x="125063" y="960691"/>
                  </a:lnTo>
                  <a:lnTo>
                    <a:pt x="117824" y="949738"/>
                  </a:lnTo>
                  <a:lnTo>
                    <a:pt x="104584" y="912685"/>
                  </a:lnTo>
                  <a:lnTo>
                    <a:pt x="97345" y="872490"/>
                  </a:lnTo>
                  <a:lnTo>
                    <a:pt x="89916" y="868299"/>
                  </a:lnTo>
                  <a:lnTo>
                    <a:pt x="90868" y="863537"/>
                  </a:lnTo>
                  <a:lnTo>
                    <a:pt x="87535" y="856107"/>
                  </a:lnTo>
                  <a:lnTo>
                    <a:pt x="90964" y="852202"/>
                  </a:lnTo>
                  <a:lnTo>
                    <a:pt x="77152" y="838962"/>
                  </a:lnTo>
                  <a:lnTo>
                    <a:pt x="72676" y="842296"/>
                  </a:lnTo>
                  <a:lnTo>
                    <a:pt x="76962" y="838771"/>
                  </a:lnTo>
                  <a:lnTo>
                    <a:pt x="72866" y="833533"/>
                  </a:lnTo>
                  <a:lnTo>
                    <a:pt x="72104" y="826103"/>
                  </a:lnTo>
                  <a:lnTo>
                    <a:pt x="68961" y="827627"/>
                  </a:lnTo>
                  <a:lnTo>
                    <a:pt x="68389" y="822388"/>
                  </a:lnTo>
                  <a:lnTo>
                    <a:pt x="60674" y="824674"/>
                  </a:lnTo>
                  <a:lnTo>
                    <a:pt x="60484" y="824293"/>
                  </a:lnTo>
                  <a:lnTo>
                    <a:pt x="62389" y="823817"/>
                  </a:lnTo>
                  <a:lnTo>
                    <a:pt x="55054" y="815816"/>
                  </a:lnTo>
                  <a:lnTo>
                    <a:pt x="59341" y="807053"/>
                  </a:lnTo>
                  <a:lnTo>
                    <a:pt x="70485" y="817054"/>
                  </a:lnTo>
                  <a:lnTo>
                    <a:pt x="89440" y="810482"/>
                  </a:lnTo>
                  <a:lnTo>
                    <a:pt x="91059" y="813054"/>
                  </a:lnTo>
                  <a:lnTo>
                    <a:pt x="100870" y="806482"/>
                  </a:lnTo>
                  <a:lnTo>
                    <a:pt x="105442" y="820198"/>
                  </a:lnTo>
                  <a:lnTo>
                    <a:pt x="120777" y="817816"/>
                  </a:lnTo>
                  <a:lnTo>
                    <a:pt x="121634" y="821341"/>
                  </a:lnTo>
                  <a:lnTo>
                    <a:pt x="127349" y="820674"/>
                  </a:lnTo>
                  <a:lnTo>
                    <a:pt x="143542" y="828961"/>
                  </a:lnTo>
                  <a:lnTo>
                    <a:pt x="134683" y="832580"/>
                  </a:lnTo>
                  <a:lnTo>
                    <a:pt x="129540" y="830008"/>
                  </a:lnTo>
                  <a:lnTo>
                    <a:pt x="117253" y="833056"/>
                  </a:lnTo>
                  <a:lnTo>
                    <a:pt x="117443" y="837724"/>
                  </a:lnTo>
                  <a:lnTo>
                    <a:pt x="111633" y="838390"/>
                  </a:lnTo>
                  <a:lnTo>
                    <a:pt x="111728" y="841343"/>
                  </a:lnTo>
                  <a:lnTo>
                    <a:pt x="107537" y="841343"/>
                  </a:lnTo>
                  <a:lnTo>
                    <a:pt x="106299" y="843534"/>
                  </a:lnTo>
                  <a:lnTo>
                    <a:pt x="98774" y="865632"/>
                  </a:lnTo>
                  <a:lnTo>
                    <a:pt x="101346" y="867251"/>
                  </a:lnTo>
                  <a:lnTo>
                    <a:pt x="100012" y="871918"/>
                  </a:lnTo>
                  <a:lnTo>
                    <a:pt x="106870" y="904875"/>
                  </a:lnTo>
                  <a:lnTo>
                    <a:pt x="111347" y="892016"/>
                  </a:lnTo>
                  <a:lnTo>
                    <a:pt x="120682" y="892016"/>
                  </a:lnTo>
                  <a:lnTo>
                    <a:pt x="129064" y="896493"/>
                  </a:lnTo>
                  <a:lnTo>
                    <a:pt x="140875" y="894493"/>
                  </a:lnTo>
                  <a:lnTo>
                    <a:pt x="139827" y="899160"/>
                  </a:lnTo>
                  <a:lnTo>
                    <a:pt x="146018" y="903256"/>
                  </a:lnTo>
                  <a:lnTo>
                    <a:pt x="152209" y="893540"/>
                  </a:lnTo>
                  <a:lnTo>
                    <a:pt x="154972" y="894397"/>
                  </a:lnTo>
                  <a:lnTo>
                    <a:pt x="158877" y="889921"/>
                  </a:lnTo>
                  <a:lnTo>
                    <a:pt x="166592" y="895540"/>
                  </a:lnTo>
                  <a:lnTo>
                    <a:pt x="173831" y="884777"/>
                  </a:lnTo>
                  <a:lnTo>
                    <a:pt x="173831" y="878491"/>
                  </a:lnTo>
                  <a:lnTo>
                    <a:pt x="182118" y="882682"/>
                  </a:lnTo>
                  <a:lnTo>
                    <a:pt x="176593" y="892778"/>
                  </a:lnTo>
                  <a:lnTo>
                    <a:pt x="170402" y="894302"/>
                  </a:lnTo>
                  <a:lnTo>
                    <a:pt x="171640" y="906018"/>
                  </a:lnTo>
                  <a:lnTo>
                    <a:pt x="187738" y="893921"/>
                  </a:lnTo>
                  <a:lnTo>
                    <a:pt x="187357" y="883539"/>
                  </a:lnTo>
                  <a:lnTo>
                    <a:pt x="183451" y="877443"/>
                  </a:lnTo>
                  <a:lnTo>
                    <a:pt x="188881" y="864203"/>
                  </a:lnTo>
                  <a:lnTo>
                    <a:pt x="200025" y="860298"/>
                  </a:lnTo>
                  <a:lnTo>
                    <a:pt x="204216" y="863917"/>
                  </a:lnTo>
                  <a:lnTo>
                    <a:pt x="213741" y="859250"/>
                  </a:lnTo>
                  <a:lnTo>
                    <a:pt x="215646" y="867251"/>
                  </a:lnTo>
                  <a:lnTo>
                    <a:pt x="220123" y="872966"/>
                  </a:lnTo>
                  <a:lnTo>
                    <a:pt x="227838" y="859726"/>
                  </a:lnTo>
                  <a:lnTo>
                    <a:pt x="224695" y="872014"/>
                  </a:lnTo>
                  <a:lnTo>
                    <a:pt x="235363" y="875252"/>
                  </a:lnTo>
                  <a:lnTo>
                    <a:pt x="240220" y="893445"/>
                  </a:lnTo>
                  <a:lnTo>
                    <a:pt x="241840" y="894779"/>
                  </a:lnTo>
                  <a:lnTo>
                    <a:pt x="246221" y="891254"/>
                  </a:lnTo>
                  <a:lnTo>
                    <a:pt x="251746" y="899636"/>
                  </a:lnTo>
                  <a:lnTo>
                    <a:pt x="248126" y="914781"/>
                  </a:lnTo>
                  <a:lnTo>
                    <a:pt x="250888" y="913257"/>
                  </a:lnTo>
                  <a:lnTo>
                    <a:pt x="253936" y="919258"/>
                  </a:lnTo>
                  <a:lnTo>
                    <a:pt x="254794" y="911257"/>
                  </a:lnTo>
                  <a:lnTo>
                    <a:pt x="256508" y="914305"/>
                  </a:lnTo>
                  <a:lnTo>
                    <a:pt x="268510" y="919829"/>
                  </a:lnTo>
                  <a:lnTo>
                    <a:pt x="271081" y="896874"/>
                  </a:lnTo>
                  <a:lnTo>
                    <a:pt x="261556" y="894207"/>
                  </a:lnTo>
                  <a:lnTo>
                    <a:pt x="264604" y="879634"/>
                  </a:lnTo>
                  <a:lnTo>
                    <a:pt x="281083" y="860679"/>
                  </a:lnTo>
                  <a:lnTo>
                    <a:pt x="296037" y="852297"/>
                  </a:lnTo>
                  <a:lnTo>
                    <a:pt x="296989" y="838295"/>
                  </a:lnTo>
                  <a:lnTo>
                    <a:pt x="315182" y="829628"/>
                  </a:lnTo>
                  <a:lnTo>
                    <a:pt x="338328" y="814102"/>
                  </a:lnTo>
                  <a:lnTo>
                    <a:pt x="349949" y="811816"/>
                  </a:lnTo>
                  <a:lnTo>
                    <a:pt x="354235" y="802767"/>
                  </a:lnTo>
                  <a:lnTo>
                    <a:pt x="361950" y="817816"/>
                  </a:lnTo>
                  <a:lnTo>
                    <a:pt x="369760" y="818102"/>
                  </a:lnTo>
                  <a:lnTo>
                    <a:pt x="371380" y="813340"/>
                  </a:lnTo>
                  <a:lnTo>
                    <a:pt x="362522" y="809720"/>
                  </a:lnTo>
                  <a:lnTo>
                    <a:pt x="363379" y="806387"/>
                  </a:lnTo>
                  <a:lnTo>
                    <a:pt x="367665" y="808101"/>
                  </a:lnTo>
                  <a:lnTo>
                    <a:pt x="364045" y="808863"/>
                  </a:lnTo>
                  <a:lnTo>
                    <a:pt x="370808" y="811816"/>
                  </a:lnTo>
                  <a:lnTo>
                    <a:pt x="376237" y="800290"/>
                  </a:lnTo>
                  <a:lnTo>
                    <a:pt x="381953" y="801433"/>
                  </a:lnTo>
                  <a:lnTo>
                    <a:pt x="382619" y="797719"/>
                  </a:lnTo>
                  <a:lnTo>
                    <a:pt x="385477" y="798385"/>
                  </a:lnTo>
                  <a:lnTo>
                    <a:pt x="387191" y="796004"/>
                  </a:lnTo>
                  <a:lnTo>
                    <a:pt x="389763" y="797814"/>
                  </a:lnTo>
                  <a:lnTo>
                    <a:pt x="385762" y="803338"/>
                  </a:lnTo>
                  <a:lnTo>
                    <a:pt x="388239" y="804386"/>
                  </a:lnTo>
                  <a:lnTo>
                    <a:pt x="389287" y="810006"/>
                  </a:lnTo>
                  <a:lnTo>
                    <a:pt x="396240" y="800481"/>
                  </a:lnTo>
                  <a:lnTo>
                    <a:pt x="397288" y="788860"/>
                  </a:lnTo>
                  <a:lnTo>
                    <a:pt x="410623" y="771620"/>
                  </a:lnTo>
                  <a:lnTo>
                    <a:pt x="422053" y="736949"/>
                  </a:lnTo>
                  <a:lnTo>
                    <a:pt x="434340" y="727329"/>
                  </a:lnTo>
                  <a:lnTo>
                    <a:pt x="426244" y="722852"/>
                  </a:lnTo>
                  <a:lnTo>
                    <a:pt x="420624" y="711041"/>
                  </a:lnTo>
                  <a:lnTo>
                    <a:pt x="409384" y="704564"/>
                  </a:lnTo>
                  <a:lnTo>
                    <a:pt x="411004" y="699992"/>
                  </a:lnTo>
                  <a:lnTo>
                    <a:pt x="419195" y="705326"/>
                  </a:lnTo>
                  <a:lnTo>
                    <a:pt x="436435" y="695706"/>
                  </a:lnTo>
                  <a:lnTo>
                    <a:pt x="429673" y="687324"/>
                  </a:lnTo>
                  <a:lnTo>
                    <a:pt x="417766" y="685038"/>
                  </a:lnTo>
                  <a:lnTo>
                    <a:pt x="416814" y="689134"/>
                  </a:lnTo>
                  <a:lnTo>
                    <a:pt x="408337" y="687991"/>
                  </a:lnTo>
                  <a:lnTo>
                    <a:pt x="407479" y="685229"/>
                  </a:lnTo>
                  <a:lnTo>
                    <a:pt x="408718" y="677989"/>
                  </a:lnTo>
                  <a:lnTo>
                    <a:pt x="414528" y="670655"/>
                  </a:lnTo>
                  <a:lnTo>
                    <a:pt x="415195" y="660845"/>
                  </a:lnTo>
                  <a:lnTo>
                    <a:pt x="403098" y="658558"/>
                  </a:lnTo>
                  <a:lnTo>
                    <a:pt x="408908" y="638365"/>
                  </a:lnTo>
                  <a:lnTo>
                    <a:pt x="400907" y="637889"/>
                  </a:lnTo>
                  <a:lnTo>
                    <a:pt x="401669" y="634651"/>
                  </a:lnTo>
                  <a:lnTo>
                    <a:pt x="398335" y="634651"/>
                  </a:lnTo>
                  <a:lnTo>
                    <a:pt x="397859" y="630269"/>
                  </a:lnTo>
                  <a:lnTo>
                    <a:pt x="407003" y="630460"/>
                  </a:lnTo>
                  <a:lnTo>
                    <a:pt x="406432" y="626554"/>
                  </a:lnTo>
                  <a:lnTo>
                    <a:pt x="413195" y="623221"/>
                  </a:lnTo>
                  <a:lnTo>
                    <a:pt x="407194" y="598360"/>
                  </a:lnTo>
                  <a:lnTo>
                    <a:pt x="437483" y="589026"/>
                  </a:lnTo>
                  <a:lnTo>
                    <a:pt x="442531" y="593979"/>
                  </a:lnTo>
                  <a:lnTo>
                    <a:pt x="468535" y="579406"/>
                  </a:lnTo>
                  <a:lnTo>
                    <a:pt x="493490" y="557022"/>
                  </a:lnTo>
                  <a:lnTo>
                    <a:pt x="510349" y="525875"/>
                  </a:lnTo>
                  <a:lnTo>
                    <a:pt x="511111" y="515493"/>
                  </a:lnTo>
                  <a:lnTo>
                    <a:pt x="521875" y="519874"/>
                  </a:lnTo>
                  <a:lnTo>
                    <a:pt x="500253" y="508730"/>
                  </a:lnTo>
                  <a:lnTo>
                    <a:pt x="495967" y="502634"/>
                  </a:lnTo>
                  <a:lnTo>
                    <a:pt x="484346" y="495395"/>
                  </a:lnTo>
                  <a:lnTo>
                    <a:pt x="500634" y="478060"/>
                  </a:lnTo>
                  <a:lnTo>
                    <a:pt x="508445" y="459772"/>
                  </a:lnTo>
                  <a:lnTo>
                    <a:pt x="499110" y="445960"/>
                  </a:lnTo>
                  <a:lnTo>
                    <a:pt x="487204" y="441865"/>
                  </a:lnTo>
                  <a:lnTo>
                    <a:pt x="483489" y="435578"/>
                  </a:lnTo>
                  <a:lnTo>
                    <a:pt x="481774" y="436340"/>
                  </a:lnTo>
                  <a:lnTo>
                    <a:pt x="475012" y="417290"/>
                  </a:lnTo>
                  <a:lnTo>
                    <a:pt x="478917" y="411480"/>
                  </a:lnTo>
                  <a:lnTo>
                    <a:pt x="477583" y="402050"/>
                  </a:lnTo>
                  <a:lnTo>
                    <a:pt x="466439" y="384429"/>
                  </a:lnTo>
                  <a:lnTo>
                    <a:pt x="457867" y="345948"/>
                  </a:lnTo>
                  <a:lnTo>
                    <a:pt x="454724" y="341185"/>
                  </a:lnTo>
                  <a:lnTo>
                    <a:pt x="449675" y="339376"/>
                  </a:lnTo>
                  <a:lnTo>
                    <a:pt x="454914" y="340900"/>
                  </a:lnTo>
                  <a:lnTo>
                    <a:pt x="458057" y="345472"/>
                  </a:lnTo>
                  <a:lnTo>
                    <a:pt x="460438" y="357092"/>
                  </a:lnTo>
                  <a:lnTo>
                    <a:pt x="463391" y="357568"/>
                  </a:lnTo>
                  <a:lnTo>
                    <a:pt x="465487" y="354425"/>
                  </a:lnTo>
                  <a:lnTo>
                    <a:pt x="487108" y="360426"/>
                  </a:lnTo>
                  <a:lnTo>
                    <a:pt x="489776" y="357568"/>
                  </a:lnTo>
                  <a:lnTo>
                    <a:pt x="503396" y="355473"/>
                  </a:lnTo>
                  <a:lnTo>
                    <a:pt x="503872" y="353473"/>
                  </a:lnTo>
                  <a:lnTo>
                    <a:pt x="511683" y="353758"/>
                  </a:lnTo>
                  <a:lnTo>
                    <a:pt x="511683" y="350901"/>
                  </a:lnTo>
                  <a:lnTo>
                    <a:pt x="524351" y="351377"/>
                  </a:lnTo>
                  <a:lnTo>
                    <a:pt x="526542" y="355949"/>
                  </a:lnTo>
                  <a:lnTo>
                    <a:pt x="518922" y="358426"/>
                  </a:lnTo>
                  <a:lnTo>
                    <a:pt x="541591" y="360045"/>
                  </a:lnTo>
                  <a:lnTo>
                    <a:pt x="536543" y="367379"/>
                  </a:lnTo>
                  <a:lnTo>
                    <a:pt x="536639" y="372046"/>
                  </a:lnTo>
                  <a:lnTo>
                    <a:pt x="544163" y="377762"/>
                  </a:lnTo>
                  <a:lnTo>
                    <a:pt x="549402" y="385953"/>
                  </a:lnTo>
                  <a:lnTo>
                    <a:pt x="551402" y="382810"/>
                  </a:lnTo>
                  <a:lnTo>
                    <a:pt x="553022" y="386048"/>
                  </a:lnTo>
                  <a:lnTo>
                    <a:pt x="560070" y="388429"/>
                  </a:lnTo>
                  <a:lnTo>
                    <a:pt x="564070" y="366808"/>
                  </a:lnTo>
                  <a:lnTo>
                    <a:pt x="565499" y="369475"/>
                  </a:lnTo>
                  <a:lnTo>
                    <a:pt x="562070" y="378238"/>
                  </a:lnTo>
                  <a:lnTo>
                    <a:pt x="564261" y="380238"/>
                  </a:lnTo>
                  <a:lnTo>
                    <a:pt x="566356" y="375475"/>
                  </a:lnTo>
                  <a:lnTo>
                    <a:pt x="573976" y="370237"/>
                  </a:lnTo>
                  <a:lnTo>
                    <a:pt x="565214" y="350139"/>
                  </a:lnTo>
                  <a:lnTo>
                    <a:pt x="568357" y="350996"/>
                  </a:lnTo>
                  <a:lnTo>
                    <a:pt x="582168" y="361855"/>
                  </a:lnTo>
                  <a:lnTo>
                    <a:pt x="574167" y="378904"/>
                  </a:lnTo>
                  <a:lnTo>
                    <a:pt x="572262" y="390906"/>
                  </a:lnTo>
                  <a:lnTo>
                    <a:pt x="583216" y="397383"/>
                  </a:lnTo>
                  <a:lnTo>
                    <a:pt x="597218" y="398431"/>
                  </a:lnTo>
                  <a:lnTo>
                    <a:pt x="606647" y="395954"/>
                  </a:lnTo>
                  <a:lnTo>
                    <a:pt x="622364" y="397859"/>
                  </a:lnTo>
                  <a:lnTo>
                    <a:pt x="623983" y="391478"/>
                  </a:lnTo>
                  <a:lnTo>
                    <a:pt x="634651" y="381571"/>
                  </a:lnTo>
                  <a:lnTo>
                    <a:pt x="640175" y="372523"/>
                  </a:lnTo>
                  <a:lnTo>
                    <a:pt x="665988" y="374523"/>
                  </a:lnTo>
                  <a:lnTo>
                    <a:pt x="675322" y="370522"/>
                  </a:lnTo>
                  <a:lnTo>
                    <a:pt x="674941" y="361569"/>
                  </a:lnTo>
                  <a:lnTo>
                    <a:pt x="682371" y="355663"/>
                  </a:lnTo>
                  <a:lnTo>
                    <a:pt x="686086" y="344233"/>
                  </a:lnTo>
                  <a:lnTo>
                    <a:pt x="690658" y="338137"/>
                  </a:lnTo>
                  <a:lnTo>
                    <a:pt x="700564" y="332137"/>
                  </a:lnTo>
                  <a:lnTo>
                    <a:pt x="702469" y="335566"/>
                  </a:lnTo>
                  <a:lnTo>
                    <a:pt x="714661" y="339947"/>
                  </a:lnTo>
                  <a:lnTo>
                    <a:pt x="724091" y="355378"/>
                  </a:lnTo>
                  <a:lnTo>
                    <a:pt x="731520" y="356902"/>
                  </a:lnTo>
                  <a:lnTo>
                    <a:pt x="732282" y="351949"/>
                  </a:lnTo>
                  <a:lnTo>
                    <a:pt x="738473" y="347758"/>
                  </a:lnTo>
                  <a:lnTo>
                    <a:pt x="729710" y="332518"/>
                  </a:lnTo>
                  <a:lnTo>
                    <a:pt x="729710" y="323755"/>
                  </a:lnTo>
                  <a:lnTo>
                    <a:pt x="723043" y="322612"/>
                  </a:lnTo>
                  <a:lnTo>
                    <a:pt x="732472" y="320040"/>
                  </a:lnTo>
                  <a:lnTo>
                    <a:pt x="733330" y="326993"/>
                  </a:lnTo>
                  <a:lnTo>
                    <a:pt x="736378" y="328231"/>
                  </a:lnTo>
                  <a:lnTo>
                    <a:pt x="738568" y="319183"/>
                  </a:lnTo>
                  <a:lnTo>
                    <a:pt x="742474" y="319183"/>
                  </a:lnTo>
                  <a:lnTo>
                    <a:pt x="742378" y="324707"/>
                  </a:lnTo>
                  <a:lnTo>
                    <a:pt x="753237" y="327088"/>
                  </a:lnTo>
                  <a:lnTo>
                    <a:pt x="760381" y="322516"/>
                  </a:lnTo>
                  <a:lnTo>
                    <a:pt x="753618" y="315373"/>
                  </a:lnTo>
                  <a:lnTo>
                    <a:pt x="796957" y="287560"/>
                  </a:lnTo>
                  <a:lnTo>
                    <a:pt x="811530" y="293846"/>
                  </a:lnTo>
                  <a:lnTo>
                    <a:pt x="821150" y="304800"/>
                  </a:lnTo>
                  <a:lnTo>
                    <a:pt x="822579" y="310229"/>
                  </a:lnTo>
                  <a:lnTo>
                    <a:pt x="836962" y="316135"/>
                  </a:lnTo>
                  <a:lnTo>
                    <a:pt x="840486" y="324517"/>
                  </a:lnTo>
                  <a:lnTo>
                    <a:pt x="852487" y="319754"/>
                  </a:lnTo>
                  <a:lnTo>
                    <a:pt x="860203" y="319659"/>
                  </a:lnTo>
                  <a:lnTo>
                    <a:pt x="868966" y="324421"/>
                  </a:lnTo>
                  <a:lnTo>
                    <a:pt x="871442" y="322707"/>
                  </a:lnTo>
                  <a:lnTo>
                    <a:pt x="877919" y="328612"/>
                  </a:lnTo>
                  <a:lnTo>
                    <a:pt x="884111" y="323088"/>
                  </a:lnTo>
                  <a:lnTo>
                    <a:pt x="893159" y="324803"/>
                  </a:lnTo>
                  <a:lnTo>
                    <a:pt x="898779" y="318992"/>
                  </a:lnTo>
                  <a:lnTo>
                    <a:pt x="898684" y="311182"/>
                  </a:lnTo>
                  <a:lnTo>
                    <a:pt x="900494" y="313563"/>
                  </a:lnTo>
                  <a:lnTo>
                    <a:pt x="923163" y="306229"/>
                  </a:lnTo>
                  <a:lnTo>
                    <a:pt x="926497" y="314801"/>
                  </a:lnTo>
                  <a:lnTo>
                    <a:pt x="931164" y="314801"/>
                  </a:lnTo>
                  <a:lnTo>
                    <a:pt x="926973" y="313849"/>
                  </a:lnTo>
                  <a:lnTo>
                    <a:pt x="925163" y="304800"/>
                  </a:lnTo>
                  <a:lnTo>
                    <a:pt x="927830" y="303371"/>
                  </a:lnTo>
                  <a:lnTo>
                    <a:pt x="930212" y="308134"/>
                  </a:lnTo>
                  <a:lnTo>
                    <a:pt x="931545" y="305943"/>
                  </a:lnTo>
                  <a:lnTo>
                    <a:pt x="940879" y="304705"/>
                  </a:lnTo>
                  <a:lnTo>
                    <a:pt x="942403" y="297466"/>
                  </a:lnTo>
                  <a:lnTo>
                    <a:pt x="939355" y="297466"/>
                  </a:lnTo>
                  <a:lnTo>
                    <a:pt x="939641" y="293846"/>
                  </a:lnTo>
                  <a:lnTo>
                    <a:pt x="953453" y="293084"/>
                  </a:lnTo>
                  <a:lnTo>
                    <a:pt x="947261" y="278892"/>
                  </a:lnTo>
                  <a:lnTo>
                    <a:pt x="940689" y="273558"/>
                  </a:lnTo>
                  <a:lnTo>
                    <a:pt x="940784" y="270986"/>
                  </a:lnTo>
                  <a:lnTo>
                    <a:pt x="938403" y="274415"/>
                  </a:lnTo>
                  <a:lnTo>
                    <a:pt x="930878" y="270224"/>
                  </a:lnTo>
                  <a:lnTo>
                    <a:pt x="935641" y="266129"/>
                  </a:lnTo>
                  <a:lnTo>
                    <a:pt x="939927" y="268033"/>
                  </a:lnTo>
                  <a:lnTo>
                    <a:pt x="939927" y="266319"/>
                  </a:lnTo>
                  <a:lnTo>
                    <a:pt x="932212" y="262699"/>
                  </a:lnTo>
                  <a:lnTo>
                    <a:pt x="926497" y="251841"/>
                  </a:lnTo>
                  <a:lnTo>
                    <a:pt x="936974" y="243459"/>
                  </a:lnTo>
                  <a:lnTo>
                    <a:pt x="939451" y="247745"/>
                  </a:lnTo>
                  <a:lnTo>
                    <a:pt x="950214" y="245173"/>
                  </a:lnTo>
                  <a:lnTo>
                    <a:pt x="945166" y="226695"/>
                  </a:lnTo>
                  <a:lnTo>
                    <a:pt x="952595" y="219170"/>
                  </a:lnTo>
                  <a:lnTo>
                    <a:pt x="968692" y="221361"/>
                  </a:lnTo>
                  <a:lnTo>
                    <a:pt x="969264" y="217360"/>
                  </a:lnTo>
                  <a:lnTo>
                    <a:pt x="954310" y="210979"/>
                  </a:lnTo>
                  <a:lnTo>
                    <a:pt x="940879" y="210312"/>
                  </a:lnTo>
                  <a:lnTo>
                    <a:pt x="938879" y="205549"/>
                  </a:lnTo>
                  <a:lnTo>
                    <a:pt x="968407" y="190214"/>
                  </a:lnTo>
                  <a:lnTo>
                    <a:pt x="975932" y="188785"/>
                  </a:lnTo>
                  <a:lnTo>
                    <a:pt x="978694" y="168783"/>
                  </a:lnTo>
                  <a:lnTo>
                    <a:pt x="974598" y="166497"/>
                  </a:lnTo>
                  <a:lnTo>
                    <a:pt x="982028" y="161544"/>
                  </a:lnTo>
                  <a:lnTo>
                    <a:pt x="1002792" y="163925"/>
                  </a:lnTo>
                  <a:lnTo>
                    <a:pt x="1006888" y="166402"/>
                  </a:lnTo>
                  <a:lnTo>
                    <a:pt x="1008888" y="162878"/>
                  </a:lnTo>
                  <a:lnTo>
                    <a:pt x="1008793" y="154591"/>
                  </a:lnTo>
                  <a:lnTo>
                    <a:pt x="1012127" y="146399"/>
                  </a:lnTo>
                  <a:lnTo>
                    <a:pt x="1009555" y="137160"/>
                  </a:lnTo>
                  <a:lnTo>
                    <a:pt x="1012031" y="123349"/>
                  </a:lnTo>
                  <a:lnTo>
                    <a:pt x="1008031" y="118586"/>
                  </a:lnTo>
                  <a:lnTo>
                    <a:pt x="1006792" y="110395"/>
                  </a:lnTo>
                  <a:lnTo>
                    <a:pt x="1009650" y="99441"/>
                  </a:lnTo>
                  <a:lnTo>
                    <a:pt x="1009459" y="77629"/>
                  </a:lnTo>
                  <a:lnTo>
                    <a:pt x="1021652" y="47530"/>
                  </a:lnTo>
                  <a:lnTo>
                    <a:pt x="1024509" y="33623"/>
                  </a:lnTo>
                  <a:lnTo>
                    <a:pt x="1023557" y="18479"/>
                  </a:lnTo>
                  <a:lnTo>
                    <a:pt x="1026224" y="16573"/>
                  </a:lnTo>
                  <a:lnTo>
                    <a:pt x="1036796" y="18955"/>
                  </a:lnTo>
                  <a:lnTo>
                    <a:pt x="1046702" y="33814"/>
                  </a:lnTo>
                  <a:lnTo>
                    <a:pt x="1053560" y="35147"/>
                  </a:lnTo>
                  <a:lnTo>
                    <a:pt x="1065276" y="46958"/>
                  </a:lnTo>
                  <a:lnTo>
                    <a:pt x="1072325" y="47339"/>
                  </a:lnTo>
                  <a:lnTo>
                    <a:pt x="1096518" y="38290"/>
                  </a:lnTo>
                  <a:lnTo>
                    <a:pt x="1098899" y="27527"/>
                  </a:lnTo>
                  <a:lnTo>
                    <a:pt x="1117378" y="34099"/>
                  </a:lnTo>
                  <a:lnTo>
                    <a:pt x="1141381" y="33337"/>
                  </a:lnTo>
                  <a:lnTo>
                    <a:pt x="1147763" y="29528"/>
                  </a:lnTo>
                  <a:lnTo>
                    <a:pt x="1152811" y="17145"/>
                  </a:lnTo>
                  <a:lnTo>
                    <a:pt x="1156335" y="14383"/>
                  </a:lnTo>
                  <a:lnTo>
                    <a:pt x="1174528" y="9525"/>
                  </a:lnTo>
                  <a:lnTo>
                    <a:pt x="1239203" y="50863"/>
                  </a:lnTo>
                  <a:lnTo>
                    <a:pt x="1253109" y="70866"/>
                  </a:lnTo>
                  <a:lnTo>
                    <a:pt x="1268635" y="83820"/>
                  </a:lnTo>
                  <a:lnTo>
                    <a:pt x="1299877" y="85154"/>
                  </a:lnTo>
                  <a:lnTo>
                    <a:pt x="1299020" y="76009"/>
                  </a:lnTo>
                  <a:lnTo>
                    <a:pt x="1301972" y="70390"/>
                  </a:lnTo>
                  <a:lnTo>
                    <a:pt x="1311212" y="68294"/>
                  </a:lnTo>
                  <a:lnTo>
                    <a:pt x="1318165" y="77629"/>
                  </a:lnTo>
                  <a:lnTo>
                    <a:pt x="1338072" y="82391"/>
                  </a:lnTo>
                  <a:lnTo>
                    <a:pt x="1357217" y="106489"/>
                  </a:lnTo>
                  <a:lnTo>
                    <a:pt x="1372076" y="108013"/>
                  </a:lnTo>
                  <a:lnTo>
                    <a:pt x="1380268" y="122491"/>
                  </a:lnTo>
                  <a:lnTo>
                    <a:pt x="1380934" y="143065"/>
                  </a:lnTo>
                  <a:lnTo>
                    <a:pt x="1386269" y="153257"/>
                  </a:lnTo>
                  <a:lnTo>
                    <a:pt x="1384363" y="180499"/>
                  </a:lnTo>
                  <a:lnTo>
                    <a:pt x="1389221" y="194881"/>
                  </a:lnTo>
                  <a:lnTo>
                    <a:pt x="1392841" y="196691"/>
                  </a:lnTo>
                  <a:lnTo>
                    <a:pt x="1395889" y="212312"/>
                  </a:lnTo>
                  <a:lnTo>
                    <a:pt x="1392365" y="223742"/>
                  </a:lnTo>
                  <a:lnTo>
                    <a:pt x="1382268" y="234410"/>
                  </a:lnTo>
                  <a:lnTo>
                    <a:pt x="1380934" y="245078"/>
                  </a:lnTo>
                  <a:lnTo>
                    <a:pt x="1385792" y="259842"/>
                  </a:lnTo>
                  <a:lnTo>
                    <a:pt x="1378363" y="269748"/>
                  </a:lnTo>
                  <a:lnTo>
                    <a:pt x="1379220" y="275654"/>
                  </a:lnTo>
                  <a:lnTo>
                    <a:pt x="1375029" y="284702"/>
                  </a:lnTo>
                  <a:lnTo>
                    <a:pt x="1377029" y="302323"/>
                  </a:lnTo>
                  <a:lnTo>
                    <a:pt x="1386269" y="300323"/>
                  </a:lnTo>
                  <a:lnTo>
                    <a:pt x="1393698" y="292608"/>
                  </a:lnTo>
                  <a:lnTo>
                    <a:pt x="1404557" y="295084"/>
                  </a:lnTo>
                  <a:lnTo>
                    <a:pt x="1432370" y="292322"/>
                  </a:lnTo>
                  <a:lnTo>
                    <a:pt x="1443990" y="304514"/>
                  </a:lnTo>
                  <a:lnTo>
                    <a:pt x="1450562" y="316611"/>
                  </a:lnTo>
                  <a:lnTo>
                    <a:pt x="1450753" y="334423"/>
                  </a:lnTo>
                  <a:lnTo>
                    <a:pt x="1457039" y="345376"/>
                  </a:lnTo>
                  <a:lnTo>
                    <a:pt x="1446943" y="371189"/>
                  </a:lnTo>
                  <a:lnTo>
                    <a:pt x="1449800" y="380524"/>
                  </a:lnTo>
                  <a:lnTo>
                    <a:pt x="1448943" y="395097"/>
                  </a:lnTo>
                  <a:lnTo>
                    <a:pt x="1451991" y="414909"/>
                  </a:lnTo>
                  <a:lnTo>
                    <a:pt x="1461325" y="420910"/>
                  </a:lnTo>
                  <a:lnTo>
                    <a:pt x="1462754" y="430244"/>
                  </a:lnTo>
                  <a:lnTo>
                    <a:pt x="1477518" y="458629"/>
                  </a:lnTo>
                  <a:lnTo>
                    <a:pt x="1483233" y="479584"/>
                  </a:lnTo>
                  <a:lnTo>
                    <a:pt x="1511332" y="500539"/>
                  </a:lnTo>
                  <a:lnTo>
                    <a:pt x="1546860" y="498729"/>
                  </a:lnTo>
                  <a:lnTo>
                    <a:pt x="1578483" y="491299"/>
                  </a:lnTo>
                  <a:lnTo>
                    <a:pt x="1588103" y="491395"/>
                  </a:lnTo>
                  <a:lnTo>
                    <a:pt x="1597819" y="495395"/>
                  </a:lnTo>
                  <a:lnTo>
                    <a:pt x="1612678" y="504444"/>
                  </a:lnTo>
                  <a:lnTo>
                    <a:pt x="1634871" y="526828"/>
                  </a:lnTo>
                  <a:lnTo>
                    <a:pt x="1658303" y="530066"/>
                  </a:lnTo>
                  <a:lnTo>
                    <a:pt x="1666589" y="534257"/>
                  </a:lnTo>
                  <a:lnTo>
                    <a:pt x="1673257" y="544354"/>
                  </a:lnTo>
                  <a:lnTo>
                    <a:pt x="1678972" y="567785"/>
                  </a:lnTo>
                  <a:lnTo>
                    <a:pt x="1691354" y="585121"/>
                  </a:lnTo>
                  <a:lnTo>
                    <a:pt x="1692116" y="576263"/>
                  </a:lnTo>
                  <a:lnTo>
                    <a:pt x="1702499" y="563499"/>
                  </a:lnTo>
                  <a:lnTo>
                    <a:pt x="1705356" y="552259"/>
                  </a:lnTo>
                  <a:lnTo>
                    <a:pt x="1742789" y="553307"/>
                  </a:lnTo>
                  <a:lnTo>
                    <a:pt x="1762220" y="566356"/>
                  </a:lnTo>
                  <a:lnTo>
                    <a:pt x="1770888" y="575500"/>
                  </a:lnTo>
                  <a:lnTo>
                    <a:pt x="1785938" y="581596"/>
                  </a:lnTo>
                  <a:lnTo>
                    <a:pt x="1820799" y="583692"/>
                  </a:lnTo>
                  <a:lnTo>
                    <a:pt x="1839182" y="579406"/>
                  </a:lnTo>
                  <a:lnTo>
                    <a:pt x="1849755" y="567785"/>
                  </a:lnTo>
                  <a:lnTo>
                    <a:pt x="1851660" y="561404"/>
                  </a:lnTo>
                  <a:lnTo>
                    <a:pt x="1849565" y="547973"/>
                  </a:lnTo>
                  <a:lnTo>
                    <a:pt x="1865662" y="525589"/>
                  </a:lnTo>
                  <a:lnTo>
                    <a:pt x="1862900" y="526161"/>
                  </a:lnTo>
                  <a:lnTo>
                    <a:pt x="1877949" y="494252"/>
                  </a:lnTo>
                  <a:lnTo>
                    <a:pt x="1888141" y="483679"/>
                  </a:lnTo>
                  <a:lnTo>
                    <a:pt x="1892141" y="485775"/>
                  </a:lnTo>
                  <a:lnTo>
                    <a:pt x="1894523" y="494824"/>
                  </a:lnTo>
                  <a:lnTo>
                    <a:pt x="1899571" y="499205"/>
                  </a:lnTo>
                  <a:lnTo>
                    <a:pt x="1903381" y="508159"/>
                  </a:lnTo>
                  <a:lnTo>
                    <a:pt x="1907572" y="508825"/>
                  </a:lnTo>
                  <a:lnTo>
                    <a:pt x="1905476" y="514636"/>
                  </a:lnTo>
                  <a:lnTo>
                    <a:pt x="1908143" y="518636"/>
                  </a:lnTo>
                  <a:lnTo>
                    <a:pt x="1918621" y="522637"/>
                  </a:lnTo>
                  <a:lnTo>
                    <a:pt x="1932718" y="519970"/>
                  </a:lnTo>
                  <a:lnTo>
                    <a:pt x="1935194" y="525494"/>
                  </a:lnTo>
                  <a:lnTo>
                    <a:pt x="1932337" y="532543"/>
                  </a:lnTo>
                  <a:lnTo>
                    <a:pt x="1943957" y="537496"/>
                  </a:lnTo>
                  <a:lnTo>
                    <a:pt x="1968722" y="569119"/>
                  </a:lnTo>
                  <a:lnTo>
                    <a:pt x="1973104" y="566071"/>
                  </a:lnTo>
                  <a:lnTo>
                    <a:pt x="1979295" y="579882"/>
                  </a:lnTo>
                  <a:lnTo>
                    <a:pt x="1976914" y="614553"/>
                  </a:lnTo>
                  <a:lnTo>
                    <a:pt x="1958912" y="623888"/>
                  </a:lnTo>
                  <a:lnTo>
                    <a:pt x="1953578" y="629793"/>
                  </a:lnTo>
                  <a:lnTo>
                    <a:pt x="1958340" y="637984"/>
                  </a:lnTo>
                  <a:lnTo>
                    <a:pt x="1953673" y="642080"/>
                  </a:lnTo>
                  <a:lnTo>
                    <a:pt x="1956435" y="645509"/>
                  </a:lnTo>
                  <a:lnTo>
                    <a:pt x="1952244" y="658082"/>
                  </a:lnTo>
                  <a:lnTo>
                    <a:pt x="1954149" y="660082"/>
                  </a:lnTo>
                  <a:lnTo>
                    <a:pt x="1952720" y="690753"/>
                  </a:lnTo>
                  <a:lnTo>
                    <a:pt x="1961864" y="699230"/>
                  </a:lnTo>
                  <a:lnTo>
                    <a:pt x="1977390" y="703421"/>
                  </a:lnTo>
                  <a:lnTo>
                    <a:pt x="1967103" y="713994"/>
                  </a:lnTo>
                  <a:lnTo>
                    <a:pt x="1966246" y="721900"/>
                  </a:lnTo>
                  <a:lnTo>
                    <a:pt x="1969770" y="738473"/>
                  </a:lnTo>
                  <a:lnTo>
                    <a:pt x="1967484" y="753904"/>
                  </a:lnTo>
                  <a:lnTo>
                    <a:pt x="1958245" y="770477"/>
                  </a:lnTo>
                  <a:lnTo>
                    <a:pt x="1959864" y="786003"/>
                  </a:lnTo>
                  <a:lnTo>
                    <a:pt x="1948434" y="799814"/>
                  </a:lnTo>
                  <a:lnTo>
                    <a:pt x="1937575" y="793337"/>
                  </a:lnTo>
                  <a:lnTo>
                    <a:pt x="1928432" y="798004"/>
                  </a:lnTo>
                  <a:lnTo>
                    <a:pt x="1927384" y="807053"/>
                  </a:lnTo>
                  <a:lnTo>
                    <a:pt x="1911477" y="808387"/>
                  </a:lnTo>
                  <a:lnTo>
                    <a:pt x="1868710" y="794195"/>
                  </a:lnTo>
                  <a:lnTo>
                    <a:pt x="1847755" y="801910"/>
                  </a:lnTo>
                  <a:lnTo>
                    <a:pt x="1831848" y="821436"/>
                  </a:lnTo>
                  <a:lnTo>
                    <a:pt x="1831372" y="837629"/>
                  </a:lnTo>
                  <a:lnTo>
                    <a:pt x="1819656" y="845058"/>
                  </a:lnTo>
                  <a:lnTo>
                    <a:pt x="1818608" y="852392"/>
                  </a:lnTo>
                  <a:lnTo>
                    <a:pt x="1825942" y="882015"/>
                  </a:lnTo>
                  <a:lnTo>
                    <a:pt x="1823180" y="892492"/>
                  </a:lnTo>
                  <a:lnTo>
                    <a:pt x="1827943" y="900970"/>
                  </a:lnTo>
                  <a:lnTo>
                    <a:pt x="1823847" y="926592"/>
                  </a:lnTo>
                  <a:lnTo>
                    <a:pt x="1825562" y="930878"/>
                  </a:lnTo>
                  <a:lnTo>
                    <a:pt x="1822609" y="933164"/>
                  </a:lnTo>
                  <a:lnTo>
                    <a:pt x="1815275" y="927163"/>
                  </a:lnTo>
                  <a:lnTo>
                    <a:pt x="1811083" y="930497"/>
                  </a:lnTo>
                  <a:lnTo>
                    <a:pt x="1810417" y="935926"/>
                  </a:lnTo>
                  <a:lnTo>
                    <a:pt x="1810798" y="937831"/>
                  </a:lnTo>
                  <a:lnTo>
                    <a:pt x="1816513" y="938498"/>
                  </a:lnTo>
                  <a:lnTo>
                    <a:pt x="1820513" y="947261"/>
                  </a:lnTo>
                  <a:lnTo>
                    <a:pt x="1825942" y="947547"/>
                  </a:lnTo>
                  <a:lnTo>
                    <a:pt x="1826895" y="954500"/>
                  </a:lnTo>
                  <a:lnTo>
                    <a:pt x="1825562" y="962120"/>
                  </a:lnTo>
                  <a:lnTo>
                    <a:pt x="1820418" y="954691"/>
                  </a:lnTo>
                  <a:lnTo>
                    <a:pt x="1815560" y="953357"/>
                  </a:lnTo>
                  <a:lnTo>
                    <a:pt x="1815560" y="958310"/>
                  </a:lnTo>
                  <a:lnTo>
                    <a:pt x="1810321" y="963168"/>
                  </a:lnTo>
                  <a:lnTo>
                    <a:pt x="1813655" y="964406"/>
                  </a:lnTo>
                  <a:lnTo>
                    <a:pt x="1815846" y="960406"/>
                  </a:lnTo>
                  <a:lnTo>
                    <a:pt x="1821466" y="961739"/>
                  </a:lnTo>
                  <a:lnTo>
                    <a:pt x="1824133" y="969550"/>
                  </a:lnTo>
                  <a:lnTo>
                    <a:pt x="1821180" y="970597"/>
                  </a:lnTo>
                  <a:lnTo>
                    <a:pt x="1809941" y="964978"/>
                  </a:lnTo>
                  <a:lnTo>
                    <a:pt x="1803845" y="967740"/>
                  </a:lnTo>
                  <a:lnTo>
                    <a:pt x="1801273" y="964597"/>
                  </a:lnTo>
                  <a:lnTo>
                    <a:pt x="1798415" y="977646"/>
                  </a:lnTo>
                  <a:lnTo>
                    <a:pt x="1795748" y="976027"/>
                  </a:lnTo>
                  <a:lnTo>
                    <a:pt x="1796034" y="971645"/>
                  </a:lnTo>
                  <a:lnTo>
                    <a:pt x="1788509" y="972217"/>
                  </a:lnTo>
                  <a:lnTo>
                    <a:pt x="1785747" y="967835"/>
                  </a:lnTo>
                  <a:lnTo>
                    <a:pt x="1773650" y="960787"/>
                  </a:lnTo>
                  <a:lnTo>
                    <a:pt x="1762601" y="958501"/>
                  </a:lnTo>
                  <a:lnTo>
                    <a:pt x="1764125" y="952976"/>
                  </a:lnTo>
                  <a:lnTo>
                    <a:pt x="1769936" y="952214"/>
                  </a:lnTo>
                  <a:lnTo>
                    <a:pt x="1779651" y="944213"/>
                  </a:lnTo>
                  <a:lnTo>
                    <a:pt x="1789176" y="949452"/>
                  </a:lnTo>
                  <a:lnTo>
                    <a:pt x="1796701" y="943737"/>
                  </a:lnTo>
                  <a:lnTo>
                    <a:pt x="1811465" y="944594"/>
                  </a:lnTo>
                  <a:lnTo>
                    <a:pt x="1788509" y="938213"/>
                  </a:lnTo>
                  <a:lnTo>
                    <a:pt x="1780127" y="939832"/>
                  </a:lnTo>
                  <a:lnTo>
                    <a:pt x="1777460" y="943832"/>
                  </a:lnTo>
                  <a:lnTo>
                    <a:pt x="1774698" y="943070"/>
                  </a:lnTo>
                  <a:lnTo>
                    <a:pt x="1769459" y="948976"/>
                  </a:lnTo>
                  <a:lnTo>
                    <a:pt x="1762220" y="949642"/>
                  </a:lnTo>
                  <a:lnTo>
                    <a:pt x="1761268" y="952309"/>
                  </a:lnTo>
                  <a:lnTo>
                    <a:pt x="1755743" y="951166"/>
                  </a:lnTo>
                  <a:lnTo>
                    <a:pt x="1754696" y="957834"/>
                  </a:lnTo>
                  <a:lnTo>
                    <a:pt x="1753743" y="946975"/>
                  </a:lnTo>
                  <a:lnTo>
                    <a:pt x="1742218" y="931450"/>
                  </a:lnTo>
                  <a:lnTo>
                    <a:pt x="1737074" y="929640"/>
                  </a:lnTo>
                  <a:lnTo>
                    <a:pt x="1732407" y="921734"/>
                  </a:lnTo>
                  <a:lnTo>
                    <a:pt x="1709547" y="911162"/>
                  </a:lnTo>
                  <a:lnTo>
                    <a:pt x="1704023" y="901922"/>
                  </a:lnTo>
                  <a:lnTo>
                    <a:pt x="1698593" y="899446"/>
                  </a:lnTo>
                  <a:lnTo>
                    <a:pt x="1699070" y="890873"/>
                  </a:lnTo>
                  <a:lnTo>
                    <a:pt x="1696307" y="886492"/>
                  </a:lnTo>
                  <a:lnTo>
                    <a:pt x="1685354" y="882872"/>
                  </a:lnTo>
                  <a:lnTo>
                    <a:pt x="1662779" y="898588"/>
                  </a:lnTo>
                  <a:lnTo>
                    <a:pt x="1652778" y="894588"/>
                  </a:lnTo>
                  <a:lnTo>
                    <a:pt x="1644777" y="906685"/>
                  </a:lnTo>
                  <a:lnTo>
                    <a:pt x="1635252" y="914400"/>
                  </a:lnTo>
                  <a:lnTo>
                    <a:pt x="1629728" y="927925"/>
                  </a:lnTo>
                  <a:lnTo>
                    <a:pt x="1631823" y="933355"/>
                  </a:lnTo>
                  <a:lnTo>
                    <a:pt x="1630299" y="940975"/>
                  </a:lnTo>
                  <a:lnTo>
                    <a:pt x="1638205" y="952976"/>
                  </a:lnTo>
                  <a:lnTo>
                    <a:pt x="1624584" y="970407"/>
                  </a:lnTo>
                  <a:lnTo>
                    <a:pt x="1606582" y="970979"/>
                  </a:lnTo>
                  <a:lnTo>
                    <a:pt x="1603438" y="968312"/>
                  </a:lnTo>
                  <a:lnTo>
                    <a:pt x="1603058" y="963835"/>
                  </a:lnTo>
                  <a:lnTo>
                    <a:pt x="1600009" y="962978"/>
                  </a:lnTo>
                  <a:lnTo>
                    <a:pt x="1585341" y="977741"/>
                  </a:lnTo>
                  <a:lnTo>
                    <a:pt x="1575054" y="983361"/>
                  </a:lnTo>
                  <a:lnTo>
                    <a:pt x="1570577" y="982313"/>
                  </a:lnTo>
                  <a:lnTo>
                    <a:pt x="1562291" y="973360"/>
                  </a:lnTo>
                  <a:lnTo>
                    <a:pt x="1561338" y="987838"/>
                  </a:lnTo>
                  <a:lnTo>
                    <a:pt x="1575530" y="1003363"/>
                  </a:lnTo>
                  <a:lnTo>
                    <a:pt x="1564386" y="1001458"/>
                  </a:lnTo>
                  <a:lnTo>
                    <a:pt x="1557147" y="1003078"/>
                  </a:lnTo>
                  <a:lnTo>
                    <a:pt x="1553432" y="1000887"/>
                  </a:lnTo>
                  <a:lnTo>
                    <a:pt x="1553623" y="1003459"/>
                  </a:lnTo>
                  <a:lnTo>
                    <a:pt x="1545050" y="1010317"/>
                  </a:lnTo>
                  <a:lnTo>
                    <a:pt x="1551051" y="1023175"/>
                  </a:lnTo>
                  <a:lnTo>
                    <a:pt x="1549527" y="1030796"/>
                  </a:lnTo>
                  <a:lnTo>
                    <a:pt x="1545146" y="1032986"/>
                  </a:lnTo>
                  <a:lnTo>
                    <a:pt x="1547622" y="1038701"/>
                  </a:lnTo>
                  <a:lnTo>
                    <a:pt x="1545622" y="1041654"/>
                  </a:lnTo>
                  <a:lnTo>
                    <a:pt x="1537907" y="1038320"/>
                  </a:lnTo>
                  <a:lnTo>
                    <a:pt x="1537145" y="1030796"/>
                  </a:lnTo>
                  <a:lnTo>
                    <a:pt x="1540383" y="1026604"/>
                  </a:lnTo>
                  <a:lnTo>
                    <a:pt x="1535430" y="1028129"/>
                  </a:lnTo>
                  <a:lnTo>
                    <a:pt x="1536002" y="1042702"/>
                  </a:lnTo>
                  <a:lnTo>
                    <a:pt x="1532668" y="1044797"/>
                  </a:lnTo>
                  <a:lnTo>
                    <a:pt x="1525810" y="1043273"/>
                  </a:lnTo>
                  <a:lnTo>
                    <a:pt x="1517999" y="1027366"/>
                  </a:lnTo>
                  <a:lnTo>
                    <a:pt x="1509998" y="1021175"/>
                  </a:lnTo>
                  <a:lnTo>
                    <a:pt x="1492853" y="1024985"/>
                  </a:lnTo>
                  <a:lnTo>
                    <a:pt x="1484376" y="1034224"/>
                  </a:lnTo>
                  <a:lnTo>
                    <a:pt x="1473613" y="1027081"/>
                  </a:lnTo>
                  <a:lnTo>
                    <a:pt x="1464850" y="1030033"/>
                  </a:lnTo>
                  <a:lnTo>
                    <a:pt x="1462183" y="1032986"/>
                  </a:lnTo>
                  <a:lnTo>
                    <a:pt x="1461135" y="1043178"/>
                  </a:lnTo>
                  <a:lnTo>
                    <a:pt x="1442371" y="1044226"/>
                  </a:lnTo>
                  <a:lnTo>
                    <a:pt x="1433513" y="1048512"/>
                  </a:lnTo>
                  <a:lnTo>
                    <a:pt x="1430750" y="1051655"/>
                  </a:lnTo>
                  <a:lnTo>
                    <a:pt x="1435989" y="1052703"/>
                  </a:lnTo>
                  <a:lnTo>
                    <a:pt x="1432560" y="1064800"/>
                  </a:lnTo>
                  <a:lnTo>
                    <a:pt x="1435608" y="1072991"/>
                  </a:lnTo>
                  <a:lnTo>
                    <a:pt x="1432941" y="1090803"/>
                  </a:lnTo>
                  <a:lnTo>
                    <a:pt x="1437418" y="1098899"/>
                  </a:lnTo>
                  <a:lnTo>
                    <a:pt x="1446276" y="1104138"/>
                  </a:lnTo>
                  <a:lnTo>
                    <a:pt x="1449324" y="1098995"/>
                  </a:lnTo>
                  <a:lnTo>
                    <a:pt x="1457706" y="1094613"/>
                  </a:lnTo>
                  <a:lnTo>
                    <a:pt x="1468946" y="1103471"/>
                  </a:lnTo>
                  <a:lnTo>
                    <a:pt x="1479042" y="1099947"/>
                  </a:lnTo>
                  <a:lnTo>
                    <a:pt x="1480185" y="1103185"/>
                  </a:lnTo>
                  <a:lnTo>
                    <a:pt x="1483233" y="1102042"/>
                  </a:lnTo>
                  <a:lnTo>
                    <a:pt x="1470470" y="1107757"/>
                  </a:lnTo>
                  <a:lnTo>
                    <a:pt x="1454849" y="1119378"/>
                  </a:lnTo>
                  <a:lnTo>
                    <a:pt x="1458278" y="1121759"/>
                  </a:lnTo>
                  <a:lnTo>
                    <a:pt x="1456182" y="1122997"/>
                  </a:lnTo>
                  <a:lnTo>
                    <a:pt x="1457611" y="1125664"/>
                  </a:lnTo>
                  <a:lnTo>
                    <a:pt x="1455039" y="1129093"/>
                  </a:lnTo>
                  <a:lnTo>
                    <a:pt x="1453134" y="1127950"/>
                  </a:lnTo>
                  <a:lnTo>
                    <a:pt x="1447419" y="1131475"/>
                  </a:lnTo>
                  <a:lnTo>
                    <a:pt x="1449419" y="1138714"/>
                  </a:lnTo>
                  <a:lnTo>
                    <a:pt x="1452372" y="1140428"/>
                  </a:lnTo>
                  <a:lnTo>
                    <a:pt x="1463992" y="1136904"/>
                  </a:lnTo>
                  <a:lnTo>
                    <a:pt x="1468660" y="1139571"/>
                  </a:lnTo>
                  <a:lnTo>
                    <a:pt x="1468565" y="1141857"/>
                  </a:lnTo>
                  <a:lnTo>
                    <a:pt x="1473517" y="1142047"/>
                  </a:lnTo>
                  <a:lnTo>
                    <a:pt x="1474661" y="1133856"/>
                  </a:lnTo>
                  <a:lnTo>
                    <a:pt x="1479233" y="1134428"/>
                  </a:lnTo>
                  <a:lnTo>
                    <a:pt x="1488662" y="1138904"/>
                  </a:lnTo>
                  <a:lnTo>
                    <a:pt x="1487710" y="1141476"/>
                  </a:lnTo>
                  <a:lnTo>
                    <a:pt x="1491044" y="1145000"/>
                  </a:lnTo>
                  <a:lnTo>
                    <a:pt x="1498378" y="1145191"/>
                  </a:lnTo>
                  <a:lnTo>
                    <a:pt x="1505998" y="1154621"/>
                  </a:lnTo>
                  <a:lnTo>
                    <a:pt x="1518475" y="1154906"/>
                  </a:lnTo>
                  <a:lnTo>
                    <a:pt x="1509141" y="1169384"/>
                  </a:lnTo>
                  <a:lnTo>
                    <a:pt x="1508188" y="1181672"/>
                  </a:lnTo>
                  <a:lnTo>
                    <a:pt x="1498092" y="1195864"/>
                  </a:lnTo>
                  <a:lnTo>
                    <a:pt x="1492472" y="1199102"/>
                  </a:lnTo>
                  <a:lnTo>
                    <a:pt x="1485614" y="1237869"/>
                  </a:lnTo>
                  <a:lnTo>
                    <a:pt x="1473613" y="1238631"/>
                  </a:lnTo>
                  <a:lnTo>
                    <a:pt x="1473613" y="1211008"/>
                  </a:lnTo>
                  <a:lnTo>
                    <a:pt x="1464278" y="1210628"/>
                  </a:lnTo>
                  <a:lnTo>
                    <a:pt x="1464278" y="1207294"/>
                  </a:lnTo>
                  <a:lnTo>
                    <a:pt x="1457611" y="1207484"/>
                  </a:lnTo>
                  <a:lnTo>
                    <a:pt x="1448181" y="1196721"/>
                  </a:lnTo>
                  <a:lnTo>
                    <a:pt x="1438084" y="1193864"/>
                  </a:lnTo>
                  <a:lnTo>
                    <a:pt x="1423988" y="1203293"/>
                  </a:lnTo>
                  <a:lnTo>
                    <a:pt x="1426464" y="1216342"/>
                  </a:lnTo>
                  <a:lnTo>
                    <a:pt x="1432941" y="1225105"/>
                  </a:lnTo>
                  <a:lnTo>
                    <a:pt x="1424940" y="1230821"/>
                  </a:lnTo>
                  <a:lnTo>
                    <a:pt x="1429607" y="1234440"/>
                  </a:lnTo>
                  <a:lnTo>
                    <a:pt x="1426940" y="1240346"/>
                  </a:lnTo>
                  <a:lnTo>
                    <a:pt x="1429131" y="1245870"/>
                  </a:lnTo>
                  <a:lnTo>
                    <a:pt x="1396841" y="1269587"/>
                  </a:lnTo>
                  <a:lnTo>
                    <a:pt x="1367600" y="1295781"/>
                  </a:lnTo>
                  <a:lnTo>
                    <a:pt x="1365695" y="1312450"/>
                  </a:lnTo>
                  <a:lnTo>
                    <a:pt x="1385125" y="1313021"/>
                  </a:lnTo>
                  <a:lnTo>
                    <a:pt x="1395698" y="1309592"/>
                  </a:lnTo>
                  <a:lnTo>
                    <a:pt x="1399413" y="1313688"/>
                  </a:lnTo>
                  <a:lnTo>
                    <a:pt x="1416939" y="1320355"/>
                  </a:lnTo>
                  <a:lnTo>
                    <a:pt x="1410271" y="1329690"/>
                  </a:lnTo>
                  <a:lnTo>
                    <a:pt x="1414367" y="1336357"/>
                  </a:lnTo>
                  <a:lnTo>
                    <a:pt x="1423035" y="1332929"/>
                  </a:lnTo>
                  <a:lnTo>
                    <a:pt x="1430655" y="1339977"/>
                  </a:lnTo>
                  <a:lnTo>
                    <a:pt x="1438466" y="1331976"/>
                  </a:lnTo>
                  <a:lnTo>
                    <a:pt x="1445990" y="1335214"/>
                  </a:lnTo>
                  <a:lnTo>
                    <a:pt x="1447514" y="1332833"/>
                  </a:lnTo>
                  <a:lnTo>
                    <a:pt x="1453229" y="1336929"/>
                  </a:lnTo>
                  <a:lnTo>
                    <a:pt x="1460468" y="1329976"/>
                  </a:lnTo>
                  <a:lnTo>
                    <a:pt x="1473803" y="1337500"/>
                  </a:lnTo>
                  <a:lnTo>
                    <a:pt x="1477804" y="1342930"/>
                  </a:lnTo>
                  <a:lnTo>
                    <a:pt x="1477137" y="1348454"/>
                  </a:lnTo>
                  <a:lnTo>
                    <a:pt x="1480090" y="1350169"/>
                  </a:lnTo>
                  <a:lnTo>
                    <a:pt x="1475613" y="1375220"/>
                  </a:lnTo>
                  <a:lnTo>
                    <a:pt x="1481233" y="1378839"/>
                  </a:lnTo>
                  <a:lnTo>
                    <a:pt x="1489710" y="1374648"/>
                  </a:lnTo>
                  <a:lnTo>
                    <a:pt x="1493425" y="1369600"/>
                  </a:lnTo>
                  <a:lnTo>
                    <a:pt x="1483328" y="1367980"/>
                  </a:lnTo>
                  <a:lnTo>
                    <a:pt x="1484281" y="1360456"/>
                  </a:lnTo>
                  <a:lnTo>
                    <a:pt x="1515904" y="1365314"/>
                  </a:lnTo>
                  <a:lnTo>
                    <a:pt x="1514094" y="1386554"/>
                  </a:lnTo>
                  <a:lnTo>
                    <a:pt x="1518285" y="1387221"/>
                  </a:lnTo>
                  <a:lnTo>
                    <a:pt x="1516856" y="1393603"/>
                  </a:lnTo>
                  <a:lnTo>
                    <a:pt x="1522857" y="1398936"/>
                  </a:lnTo>
                  <a:lnTo>
                    <a:pt x="1523809" y="1407985"/>
                  </a:lnTo>
                  <a:lnTo>
                    <a:pt x="1520285" y="1417796"/>
                  </a:lnTo>
                  <a:lnTo>
                    <a:pt x="1509141" y="1424464"/>
                  </a:lnTo>
                  <a:lnTo>
                    <a:pt x="1507427" y="1434179"/>
                  </a:lnTo>
                  <a:lnTo>
                    <a:pt x="1512761" y="1452277"/>
                  </a:lnTo>
                  <a:lnTo>
                    <a:pt x="1520476" y="1454849"/>
                  </a:lnTo>
                  <a:lnTo>
                    <a:pt x="1522000" y="1460564"/>
                  </a:lnTo>
                  <a:lnTo>
                    <a:pt x="1507331" y="1467231"/>
                  </a:lnTo>
                  <a:lnTo>
                    <a:pt x="1486948" y="1465326"/>
                  </a:lnTo>
                  <a:lnTo>
                    <a:pt x="1490091" y="1472374"/>
                  </a:lnTo>
                  <a:lnTo>
                    <a:pt x="1487900" y="1477137"/>
                  </a:lnTo>
                  <a:lnTo>
                    <a:pt x="1494758" y="1489329"/>
                  </a:lnTo>
                  <a:lnTo>
                    <a:pt x="1489805" y="1493806"/>
                  </a:lnTo>
                  <a:lnTo>
                    <a:pt x="1488567" y="1506188"/>
                  </a:lnTo>
                  <a:lnTo>
                    <a:pt x="1479042" y="1511237"/>
                  </a:lnTo>
                  <a:lnTo>
                    <a:pt x="1476375" y="1523333"/>
                  </a:lnTo>
                  <a:lnTo>
                    <a:pt x="1472184" y="1528286"/>
                  </a:lnTo>
                  <a:lnTo>
                    <a:pt x="1454944" y="1539526"/>
                  </a:lnTo>
                  <a:lnTo>
                    <a:pt x="1445609" y="1536954"/>
                  </a:lnTo>
                  <a:lnTo>
                    <a:pt x="1440561" y="1539240"/>
                  </a:lnTo>
                  <a:lnTo>
                    <a:pt x="1450753" y="1573625"/>
                  </a:lnTo>
                  <a:lnTo>
                    <a:pt x="1461516" y="1590485"/>
                  </a:lnTo>
                  <a:lnTo>
                    <a:pt x="1468565" y="1611058"/>
                  </a:lnTo>
                  <a:lnTo>
                    <a:pt x="1478471" y="1620488"/>
                  </a:lnTo>
                  <a:lnTo>
                    <a:pt x="1480757" y="1626203"/>
                  </a:lnTo>
                  <a:lnTo>
                    <a:pt x="1483233" y="1625537"/>
                  </a:lnTo>
                  <a:lnTo>
                    <a:pt x="1488662" y="1636681"/>
                  </a:lnTo>
                  <a:lnTo>
                    <a:pt x="1492663" y="1634204"/>
                  </a:lnTo>
                  <a:lnTo>
                    <a:pt x="1501140" y="1641539"/>
                  </a:lnTo>
                  <a:lnTo>
                    <a:pt x="1492472" y="1651920"/>
                  </a:lnTo>
                  <a:lnTo>
                    <a:pt x="1498187" y="1654778"/>
                  </a:lnTo>
                  <a:lnTo>
                    <a:pt x="1491615" y="1660589"/>
                  </a:lnTo>
                  <a:lnTo>
                    <a:pt x="1490472" y="1667256"/>
                  </a:lnTo>
                  <a:lnTo>
                    <a:pt x="1495806" y="1680019"/>
                  </a:lnTo>
                  <a:lnTo>
                    <a:pt x="1499425" y="1681258"/>
                  </a:lnTo>
                  <a:lnTo>
                    <a:pt x="1499616" y="1686020"/>
                  </a:lnTo>
                  <a:lnTo>
                    <a:pt x="1502474" y="1686496"/>
                  </a:lnTo>
                  <a:lnTo>
                    <a:pt x="1502950" y="1691926"/>
                  </a:lnTo>
                  <a:lnTo>
                    <a:pt x="1505998" y="1691354"/>
                  </a:lnTo>
                  <a:lnTo>
                    <a:pt x="1500188" y="1698593"/>
                  </a:lnTo>
                  <a:lnTo>
                    <a:pt x="1504474" y="1698879"/>
                  </a:lnTo>
                  <a:lnTo>
                    <a:pt x="1503140" y="1700689"/>
                  </a:lnTo>
                  <a:lnTo>
                    <a:pt x="1506569" y="1707642"/>
                  </a:lnTo>
                  <a:lnTo>
                    <a:pt x="1498092" y="1710023"/>
                  </a:lnTo>
                  <a:lnTo>
                    <a:pt x="1507712" y="1721167"/>
                  </a:lnTo>
                  <a:lnTo>
                    <a:pt x="1518475" y="1727930"/>
                  </a:lnTo>
                  <a:lnTo>
                    <a:pt x="1516285" y="1733455"/>
                  </a:lnTo>
                  <a:lnTo>
                    <a:pt x="1529334" y="1737551"/>
                  </a:lnTo>
                  <a:lnTo>
                    <a:pt x="1521428" y="1753743"/>
                  </a:lnTo>
                  <a:lnTo>
                    <a:pt x="1528953" y="1760410"/>
                  </a:lnTo>
                  <a:lnTo>
                    <a:pt x="1529429" y="1757267"/>
                  </a:lnTo>
                  <a:lnTo>
                    <a:pt x="1534763" y="1757172"/>
                  </a:lnTo>
                  <a:lnTo>
                    <a:pt x="1533906" y="1763078"/>
                  </a:lnTo>
                  <a:lnTo>
                    <a:pt x="1539240" y="1764983"/>
                  </a:lnTo>
                  <a:lnTo>
                    <a:pt x="1535525" y="1775555"/>
                  </a:lnTo>
                  <a:lnTo>
                    <a:pt x="1531525" y="1776984"/>
                  </a:lnTo>
                  <a:lnTo>
                    <a:pt x="1533144" y="1781937"/>
                  </a:lnTo>
                  <a:lnTo>
                    <a:pt x="1516380" y="1790890"/>
                  </a:lnTo>
                  <a:lnTo>
                    <a:pt x="1513523" y="1793939"/>
                  </a:lnTo>
                  <a:lnTo>
                    <a:pt x="1515237" y="1796224"/>
                  </a:lnTo>
                  <a:lnTo>
                    <a:pt x="1508474" y="1804035"/>
                  </a:lnTo>
                  <a:lnTo>
                    <a:pt x="1500664" y="1796320"/>
                  </a:lnTo>
                  <a:lnTo>
                    <a:pt x="1493329" y="1792319"/>
                  </a:lnTo>
                  <a:lnTo>
                    <a:pt x="1490282" y="1793081"/>
                  </a:lnTo>
                  <a:lnTo>
                    <a:pt x="1486948" y="1786033"/>
                  </a:lnTo>
                  <a:lnTo>
                    <a:pt x="1473137" y="1790986"/>
                  </a:lnTo>
                  <a:lnTo>
                    <a:pt x="1472089" y="1795844"/>
                  </a:lnTo>
                  <a:lnTo>
                    <a:pt x="1459421" y="1797082"/>
                  </a:lnTo>
                  <a:lnTo>
                    <a:pt x="1448371" y="1804035"/>
                  </a:lnTo>
                  <a:lnTo>
                    <a:pt x="1448086" y="1802321"/>
                  </a:lnTo>
                  <a:lnTo>
                    <a:pt x="1417320" y="1803654"/>
                  </a:lnTo>
                  <a:lnTo>
                    <a:pt x="1395413" y="1807368"/>
                  </a:lnTo>
                  <a:lnTo>
                    <a:pt x="1381220" y="1802797"/>
                  </a:lnTo>
                  <a:lnTo>
                    <a:pt x="1367885" y="1789461"/>
                  </a:lnTo>
                  <a:lnTo>
                    <a:pt x="1338929" y="1778889"/>
                  </a:lnTo>
                  <a:lnTo>
                    <a:pt x="1327023" y="1766602"/>
                  </a:lnTo>
                  <a:lnTo>
                    <a:pt x="1331595" y="1755362"/>
                  </a:lnTo>
                  <a:lnTo>
                    <a:pt x="1330642" y="1746123"/>
                  </a:lnTo>
                  <a:lnTo>
                    <a:pt x="1335500" y="1735360"/>
                  </a:lnTo>
                  <a:lnTo>
                    <a:pt x="1324832" y="1726501"/>
                  </a:lnTo>
                  <a:lnTo>
                    <a:pt x="1312640" y="1733360"/>
                  </a:lnTo>
                  <a:lnTo>
                    <a:pt x="1307973" y="1741265"/>
                  </a:lnTo>
                  <a:lnTo>
                    <a:pt x="1307021" y="1750028"/>
                  </a:lnTo>
                  <a:lnTo>
                    <a:pt x="1291114" y="1750314"/>
                  </a:lnTo>
                  <a:lnTo>
                    <a:pt x="1283017" y="1743551"/>
                  </a:lnTo>
                  <a:lnTo>
                    <a:pt x="1273207" y="1750409"/>
                  </a:lnTo>
                  <a:lnTo>
                    <a:pt x="1269968" y="1749647"/>
                  </a:lnTo>
                  <a:lnTo>
                    <a:pt x="1270159" y="1754696"/>
                  </a:lnTo>
                  <a:lnTo>
                    <a:pt x="1264253" y="1763363"/>
                  </a:lnTo>
                  <a:lnTo>
                    <a:pt x="1256252" y="1797939"/>
                  </a:lnTo>
                  <a:lnTo>
                    <a:pt x="1243489" y="1815274"/>
                  </a:lnTo>
                  <a:lnTo>
                    <a:pt x="1238631" y="1816037"/>
                  </a:lnTo>
                  <a:lnTo>
                    <a:pt x="1238631" y="1824704"/>
                  </a:lnTo>
                  <a:lnTo>
                    <a:pt x="1244441" y="1826895"/>
                  </a:lnTo>
                  <a:lnTo>
                    <a:pt x="1240060" y="1840897"/>
                  </a:lnTo>
                  <a:lnTo>
                    <a:pt x="1258062" y="1836992"/>
                  </a:lnTo>
                  <a:lnTo>
                    <a:pt x="1257205" y="1841754"/>
                  </a:lnTo>
                  <a:lnTo>
                    <a:pt x="1253871" y="1842897"/>
                  </a:lnTo>
                  <a:lnTo>
                    <a:pt x="1254728" y="1846135"/>
                  </a:lnTo>
                  <a:lnTo>
                    <a:pt x="1252061" y="1847088"/>
                  </a:lnTo>
                  <a:lnTo>
                    <a:pt x="1253585" y="1851945"/>
                  </a:lnTo>
                  <a:lnTo>
                    <a:pt x="1251490" y="1857185"/>
                  </a:lnTo>
                  <a:lnTo>
                    <a:pt x="1252347" y="1864138"/>
                  </a:lnTo>
                  <a:lnTo>
                    <a:pt x="1260348" y="1872234"/>
                  </a:lnTo>
                  <a:lnTo>
                    <a:pt x="1253109" y="1883759"/>
                  </a:lnTo>
                  <a:lnTo>
                    <a:pt x="1256538" y="1884902"/>
                  </a:lnTo>
                  <a:lnTo>
                    <a:pt x="1239869" y="1899761"/>
                  </a:lnTo>
                  <a:lnTo>
                    <a:pt x="1227582" y="1904619"/>
                  </a:lnTo>
                  <a:lnTo>
                    <a:pt x="1226820" y="1926812"/>
                  </a:lnTo>
                  <a:lnTo>
                    <a:pt x="1208532" y="1929670"/>
                  </a:lnTo>
                  <a:lnTo>
                    <a:pt x="1197197" y="1938242"/>
                  </a:lnTo>
                  <a:lnTo>
                    <a:pt x="1197292" y="1963483"/>
                  </a:lnTo>
                  <a:lnTo>
                    <a:pt x="1187863" y="1959007"/>
                  </a:lnTo>
                  <a:lnTo>
                    <a:pt x="1177862" y="1950053"/>
                  </a:lnTo>
                  <a:lnTo>
                    <a:pt x="1168527" y="1956054"/>
                  </a:lnTo>
                  <a:close/>
                  <a:moveTo>
                    <a:pt x="690753" y="338899"/>
                  </a:moveTo>
                  <a:lnTo>
                    <a:pt x="698278" y="339090"/>
                  </a:lnTo>
                  <a:lnTo>
                    <a:pt x="697420" y="335566"/>
                  </a:lnTo>
                  <a:lnTo>
                    <a:pt x="690753" y="338899"/>
                  </a:lnTo>
                  <a:close/>
                  <a:moveTo>
                    <a:pt x="138684" y="812387"/>
                  </a:moveTo>
                  <a:lnTo>
                    <a:pt x="138208" y="817531"/>
                  </a:lnTo>
                  <a:lnTo>
                    <a:pt x="126301" y="812768"/>
                  </a:lnTo>
                  <a:lnTo>
                    <a:pt x="126968" y="806863"/>
                  </a:lnTo>
                  <a:lnTo>
                    <a:pt x="138684" y="81238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33" name="Freihandform: Form 132">
              <a:extLst>
                <a:ext uri="{FF2B5EF4-FFF2-40B4-BE49-F238E27FC236}">
                  <a16:creationId xmlns:a16="http://schemas.microsoft.com/office/drawing/2014/main" id="{F24C3804-A1DC-4153-8E9B-6C34A490F172}"/>
                </a:ext>
              </a:extLst>
            </p:cNvPr>
            <p:cNvSpPr/>
            <p:nvPr/>
          </p:nvSpPr>
          <p:spPr>
            <a:xfrm>
              <a:off x="139071" y="2413439"/>
              <a:ext cx="1049400" cy="1197900"/>
            </a:xfrm>
            <a:custGeom>
              <a:avLst/>
              <a:gdLst>
                <a:gd name="connsiteX0" fmla="*/ 533400 w 2019300"/>
                <a:gd name="connsiteY0" fmla="*/ 2167795 h 2305050"/>
                <a:gd name="connsiteX1" fmla="*/ 526637 w 2019300"/>
                <a:gd name="connsiteY1" fmla="*/ 2160080 h 2305050"/>
                <a:gd name="connsiteX2" fmla="*/ 524447 w 2019300"/>
                <a:gd name="connsiteY2" fmla="*/ 2160842 h 2305050"/>
                <a:gd name="connsiteX3" fmla="*/ 507016 w 2019300"/>
                <a:gd name="connsiteY3" fmla="*/ 2136553 h 2305050"/>
                <a:gd name="connsiteX4" fmla="*/ 504158 w 2019300"/>
                <a:gd name="connsiteY4" fmla="*/ 2124170 h 2305050"/>
                <a:gd name="connsiteX5" fmla="*/ 511874 w 2019300"/>
                <a:gd name="connsiteY5" fmla="*/ 2121884 h 2305050"/>
                <a:gd name="connsiteX6" fmla="*/ 512445 w 2019300"/>
                <a:gd name="connsiteY6" fmla="*/ 2127123 h 2305050"/>
                <a:gd name="connsiteX7" fmla="*/ 515588 w 2019300"/>
                <a:gd name="connsiteY7" fmla="*/ 2125599 h 2305050"/>
                <a:gd name="connsiteX8" fmla="*/ 516350 w 2019300"/>
                <a:gd name="connsiteY8" fmla="*/ 2133028 h 2305050"/>
                <a:gd name="connsiteX9" fmla="*/ 520446 w 2019300"/>
                <a:gd name="connsiteY9" fmla="*/ 2138267 h 2305050"/>
                <a:gd name="connsiteX10" fmla="*/ 516160 w 2019300"/>
                <a:gd name="connsiteY10" fmla="*/ 2141792 h 2305050"/>
                <a:gd name="connsiteX11" fmla="*/ 520636 w 2019300"/>
                <a:gd name="connsiteY11" fmla="*/ 2138458 h 2305050"/>
                <a:gd name="connsiteX12" fmla="*/ 534448 w 2019300"/>
                <a:gd name="connsiteY12" fmla="*/ 2151698 h 2305050"/>
                <a:gd name="connsiteX13" fmla="*/ 531019 w 2019300"/>
                <a:gd name="connsiteY13" fmla="*/ 2155603 h 2305050"/>
                <a:gd name="connsiteX14" fmla="*/ 534352 w 2019300"/>
                <a:gd name="connsiteY14" fmla="*/ 2163032 h 2305050"/>
                <a:gd name="connsiteX15" fmla="*/ 533400 w 2019300"/>
                <a:gd name="connsiteY15" fmla="*/ 2167795 h 2305050"/>
                <a:gd name="connsiteX16" fmla="*/ 503968 w 2019300"/>
                <a:gd name="connsiteY16" fmla="*/ 2123789 h 2305050"/>
                <a:gd name="connsiteX17" fmla="*/ 495681 w 2019300"/>
                <a:gd name="connsiteY17" fmla="*/ 2119312 h 2305050"/>
                <a:gd name="connsiteX18" fmla="*/ 493776 w 2019300"/>
                <a:gd name="connsiteY18" fmla="*/ 2111026 h 2305050"/>
                <a:gd name="connsiteX19" fmla="*/ 496633 w 2019300"/>
                <a:gd name="connsiteY19" fmla="*/ 2108168 h 2305050"/>
                <a:gd name="connsiteX20" fmla="*/ 487013 w 2019300"/>
                <a:gd name="connsiteY20" fmla="*/ 2097024 h 2305050"/>
                <a:gd name="connsiteX21" fmla="*/ 434816 w 2019300"/>
                <a:gd name="connsiteY21" fmla="*/ 2089499 h 2305050"/>
                <a:gd name="connsiteX22" fmla="*/ 420433 w 2019300"/>
                <a:gd name="connsiteY22" fmla="*/ 2097119 h 2305050"/>
                <a:gd name="connsiteX23" fmla="*/ 406241 w 2019300"/>
                <a:gd name="connsiteY23" fmla="*/ 2100644 h 2305050"/>
                <a:gd name="connsiteX24" fmla="*/ 352901 w 2019300"/>
                <a:gd name="connsiteY24" fmla="*/ 2085880 h 2305050"/>
                <a:gd name="connsiteX25" fmla="*/ 312420 w 2019300"/>
                <a:gd name="connsiteY25" fmla="*/ 2099215 h 2305050"/>
                <a:gd name="connsiteX26" fmla="*/ 284321 w 2019300"/>
                <a:gd name="connsiteY26" fmla="*/ 2123408 h 2305050"/>
                <a:gd name="connsiteX27" fmla="*/ 277654 w 2019300"/>
                <a:gd name="connsiteY27" fmla="*/ 2121694 h 2305050"/>
                <a:gd name="connsiteX28" fmla="*/ 275177 w 2019300"/>
                <a:gd name="connsiteY28" fmla="*/ 2133600 h 2305050"/>
                <a:gd name="connsiteX29" fmla="*/ 268605 w 2019300"/>
                <a:gd name="connsiteY29" fmla="*/ 2133410 h 2305050"/>
                <a:gd name="connsiteX30" fmla="*/ 262795 w 2019300"/>
                <a:gd name="connsiteY30" fmla="*/ 2127123 h 2305050"/>
                <a:gd name="connsiteX31" fmla="*/ 245269 w 2019300"/>
                <a:gd name="connsiteY31" fmla="*/ 2131600 h 2305050"/>
                <a:gd name="connsiteX32" fmla="*/ 238506 w 2019300"/>
                <a:gd name="connsiteY32" fmla="*/ 2123313 h 2305050"/>
                <a:gd name="connsiteX33" fmla="*/ 230505 w 2019300"/>
                <a:gd name="connsiteY33" fmla="*/ 2132552 h 2305050"/>
                <a:gd name="connsiteX34" fmla="*/ 227552 w 2019300"/>
                <a:gd name="connsiteY34" fmla="*/ 2129504 h 2305050"/>
                <a:gd name="connsiteX35" fmla="*/ 214027 w 2019300"/>
                <a:gd name="connsiteY35" fmla="*/ 2134076 h 2305050"/>
                <a:gd name="connsiteX36" fmla="*/ 203454 w 2019300"/>
                <a:gd name="connsiteY36" fmla="*/ 2150078 h 2305050"/>
                <a:gd name="connsiteX37" fmla="*/ 212503 w 2019300"/>
                <a:gd name="connsiteY37" fmla="*/ 2158556 h 2305050"/>
                <a:gd name="connsiteX38" fmla="*/ 207073 w 2019300"/>
                <a:gd name="connsiteY38" fmla="*/ 2168843 h 2305050"/>
                <a:gd name="connsiteX39" fmla="*/ 209169 w 2019300"/>
                <a:gd name="connsiteY39" fmla="*/ 2177129 h 2305050"/>
                <a:gd name="connsiteX40" fmla="*/ 248888 w 2019300"/>
                <a:gd name="connsiteY40" fmla="*/ 2220373 h 2305050"/>
                <a:gd name="connsiteX41" fmla="*/ 262699 w 2019300"/>
                <a:gd name="connsiteY41" fmla="*/ 2240566 h 2305050"/>
                <a:gd name="connsiteX42" fmla="*/ 240220 w 2019300"/>
                <a:gd name="connsiteY42" fmla="*/ 2264950 h 2305050"/>
                <a:gd name="connsiteX43" fmla="*/ 242316 w 2019300"/>
                <a:gd name="connsiteY43" fmla="*/ 2275808 h 2305050"/>
                <a:gd name="connsiteX44" fmla="*/ 241268 w 2019300"/>
                <a:gd name="connsiteY44" fmla="*/ 2292858 h 2305050"/>
                <a:gd name="connsiteX45" fmla="*/ 226600 w 2019300"/>
                <a:gd name="connsiteY45" fmla="*/ 2293525 h 2305050"/>
                <a:gd name="connsiteX46" fmla="*/ 225361 w 2019300"/>
                <a:gd name="connsiteY46" fmla="*/ 2296763 h 2305050"/>
                <a:gd name="connsiteX47" fmla="*/ 220218 w 2019300"/>
                <a:gd name="connsiteY47" fmla="*/ 2293906 h 2305050"/>
                <a:gd name="connsiteX48" fmla="*/ 201358 w 2019300"/>
                <a:gd name="connsiteY48" fmla="*/ 2304383 h 2305050"/>
                <a:gd name="connsiteX49" fmla="*/ 194977 w 2019300"/>
                <a:gd name="connsiteY49" fmla="*/ 2299716 h 2305050"/>
                <a:gd name="connsiteX50" fmla="*/ 184309 w 2019300"/>
                <a:gd name="connsiteY50" fmla="*/ 2298097 h 2305050"/>
                <a:gd name="connsiteX51" fmla="*/ 185071 w 2019300"/>
                <a:gd name="connsiteY51" fmla="*/ 2296192 h 2305050"/>
                <a:gd name="connsiteX52" fmla="*/ 168688 w 2019300"/>
                <a:gd name="connsiteY52" fmla="*/ 2296192 h 2305050"/>
                <a:gd name="connsiteX53" fmla="*/ 162211 w 2019300"/>
                <a:gd name="connsiteY53" fmla="*/ 2292858 h 2305050"/>
                <a:gd name="connsiteX54" fmla="*/ 155734 w 2019300"/>
                <a:gd name="connsiteY54" fmla="*/ 2295335 h 2305050"/>
                <a:gd name="connsiteX55" fmla="*/ 147923 w 2019300"/>
                <a:gd name="connsiteY55" fmla="*/ 2291429 h 2305050"/>
                <a:gd name="connsiteX56" fmla="*/ 141827 w 2019300"/>
                <a:gd name="connsiteY56" fmla="*/ 2277809 h 2305050"/>
                <a:gd name="connsiteX57" fmla="*/ 135255 w 2019300"/>
                <a:gd name="connsiteY57" fmla="*/ 2271998 h 2305050"/>
                <a:gd name="connsiteX58" fmla="*/ 120110 w 2019300"/>
                <a:gd name="connsiteY58" fmla="*/ 2263616 h 2305050"/>
                <a:gd name="connsiteX59" fmla="*/ 101155 w 2019300"/>
                <a:gd name="connsiteY59" fmla="*/ 2263235 h 2305050"/>
                <a:gd name="connsiteX60" fmla="*/ 93916 w 2019300"/>
                <a:gd name="connsiteY60" fmla="*/ 2250091 h 2305050"/>
                <a:gd name="connsiteX61" fmla="*/ 89154 w 2019300"/>
                <a:gd name="connsiteY61" fmla="*/ 2246948 h 2305050"/>
                <a:gd name="connsiteX62" fmla="*/ 76390 w 2019300"/>
                <a:gd name="connsiteY62" fmla="*/ 2253996 h 2305050"/>
                <a:gd name="connsiteX63" fmla="*/ 71533 w 2019300"/>
                <a:gd name="connsiteY63" fmla="*/ 2263331 h 2305050"/>
                <a:gd name="connsiteX64" fmla="*/ 51530 w 2019300"/>
                <a:gd name="connsiteY64" fmla="*/ 2268950 h 2305050"/>
                <a:gd name="connsiteX65" fmla="*/ 40005 w 2019300"/>
                <a:gd name="connsiteY65" fmla="*/ 2275237 h 2305050"/>
                <a:gd name="connsiteX66" fmla="*/ 23527 w 2019300"/>
                <a:gd name="connsiteY66" fmla="*/ 2275237 h 2305050"/>
                <a:gd name="connsiteX67" fmla="*/ 14192 w 2019300"/>
                <a:gd name="connsiteY67" fmla="*/ 2271046 h 2305050"/>
                <a:gd name="connsiteX68" fmla="*/ 14668 w 2019300"/>
                <a:gd name="connsiteY68" fmla="*/ 2255806 h 2305050"/>
                <a:gd name="connsiteX69" fmla="*/ 10668 w 2019300"/>
                <a:gd name="connsiteY69" fmla="*/ 2254853 h 2305050"/>
                <a:gd name="connsiteX70" fmla="*/ 9525 w 2019300"/>
                <a:gd name="connsiteY70" fmla="*/ 2233994 h 2305050"/>
                <a:gd name="connsiteX71" fmla="*/ 12573 w 2019300"/>
                <a:gd name="connsiteY71" fmla="*/ 2236661 h 2305050"/>
                <a:gd name="connsiteX72" fmla="*/ 12763 w 2019300"/>
                <a:gd name="connsiteY72" fmla="*/ 2229136 h 2305050"/>
                <a:gd name="connsiteX73" fmla="*/ 25908 w 2019300"/>
                <a:gd name="connsiteY73" fmla="*/ 2213420 h 2305050"/>
                <a:gd name="connsiteX74" fmla="*/ 28670 w 2019300"/>
                <a:gd name="connsiteY74" fmla="*/ 2198561 h 2305050"/>
                <a:gd name="connsiteX75" fmla="*/ 32956 w 2019300"/>
                <a:gd name="connsiteY75" fmla="*/ 2193893 h 2305050"/>
                <a:gd name="connsiteX76" fmla="*/ 26098 w 2019300"/>
                <a:gd name="connsiteY76" fmla="*/ 2172653 h 2305050"/>
                <a:gd name="connsiteX77" fmla="*/ 24955 w 2019300"/>
                <a:gd name="connsiteY77" fmla="*/ 2155317 h 2305050"/>
                <a:gd name="connsiteX78" fmla="*/ 17907 w 2019300"/>
                <a:gd name="connsiteY78" fmla="*/ 2138744 h 2305050"/>
                <a:gd name="connsiteX79" fmla="*/ 14573 w 2019300"/>
                <a:gd name="connsiteY79" fmla="*/ 2136553 h 2305050"/>
                <a:gd name="connsiteX80" fmla="*/ 17812 w 2019300"/>
                <a:gd name="connsiteY80" fmla="*/ 2127790 h 2305050"/>
                <a:gd name="connsiteX81" fmla="*/ 22288 w 2019300"/>
                <a:gd name="connsiteY81" fmla="*/ 2124266 h 2305050"/>
                <a:gd name="connsiteX82" fmla="*/ 13525 w 2019300"/>
                <a:gd name="connsiteY82" fmla="*/ 2118551 h 2305050"/>
                <a:gd name="connsiteX83" fmla="*/ 22765 w 2019300"/>
                <a:gd name="connsiteY83" fmla="*/ 2114550 h 2305050"/>
                <a:gd name="connsiteX84" fmla="*/ 21050 w 2019300"/>
                <a:gd name="connsiteY84" fmla="*/ 2109026 h 2305050"/>
                <a:gd name="connsiteX85" fmla="*/ 23527 w 2019300"/>
                <a:gd name="connsiteY85" fmla="*/ 2108073 h 2305050"/>
                <a:gd name="connsiteX86" fmla="*/ 19526 w 2019300"/>
                <a:gd name="connsiteY86" fmla="*/ 2104263 h 2305050"/>
                <a:gd name="connsiteX87" fmla="*/ 26289 w 2019300"/>
                <a:gd name="connsiteY87" fmla="*/ 2102168 h 2305050"/>
                <a:gd name="connsiteX88" fmla="*/ 39338 w 2019300"/>
                <a:gd name="connsiteY88" fmla="*/ 2089309 h 2305050"/>
                <a:gd name="connsiteX89" fmla="*/ 50578 w 2019300"/>
                <a:gd name="connsiteY89" fmla="*/ 2063972 h 2305050"/>
                <a:gd name="connsiteX90" fmla="*/ 55435 w 2019300"/>
                <a:gd name="connsiteY90" fmla="*/ 2058067 h 2305050"/>
                <a:gd name="connsiteX91" fmla="*/ 69818 w 2019300"/>
                <a:gd name="connsiteY91" fmla="*/ 2065020 h 2305050"/>
                <a:gd name="connsiteX92" fmla="*/ 75914 w 2019300"/>
                <a:gd name="connsiteY92" fmla="*/ 2056924 h 2305050"/>
                <a:gd name="connsiteX93" fmla="*/ 81915 w 2019300"/>
                <a:gd name="connsiteY93" fmla="*/ 2058734 h 2305050"/>
                <a:gd name="connsiteX94" fmla="*/ 87439 w 2019300"/>
                <a:gd name="connsiteY94" fmla="*/ 2056543 h 2305050"/>
                <a:gd name="connsiteX95" fmla="*/ 105442 w 2019300"/>
                <a:gd name="connsiteY95" fmla="*/ 2038350 h 2305050"/>
                <a:gd name="connsiteX96" fmla="*/ 103251 w 2019300"/>
                <a:gd name="connsiteY96" fmla="*/ 2036159 h 2305050"/>
                <a:gd name="connsiteX97" fmla="*/ 103251 w 2019300"/>
                <a:gd name="connsiteY97" fmla="*/ 2028444 h 2305050"/>
                <a:gd name="connsiteX98" fmla="*/ 109061 w 2019300"/>
                <a:gd name="connsiteY98" fmla="*/ 2030635 h 2305050"/>
                <a:gd name="connsiteX99" fmla="*/ 111633 w 2019300"/>
                <a:gd name="connsiteY99" fmla="*/ 2014918 h 2305050"/>
                <a:gd name="connsiteX100" fmla="*/ 122872 w 2019300"/>
                <a:gd name="connsiteY100" fmla="*/ 2011109 h 2305050"/>
                <a:gd name="connsiteX101" fmla="*/ 123349 w 2019300"/>
                <a:gd name="connsiteY101" fmla="*/ 2015109 h 2305050"/>
                <a:gd name="connsiteX102" fmla="*/ 133731 w 2019300"/>
                <a:gd name="connsiteY102" fmla="*/ 2012347 h 2305050"/>
                <a:gd name="connsiteX103" fmla="*/ 132683 w 2019300"/>
                <a:gd name="connsiteY103" fmla="*/ 2008823 h 2305050"/>
                <a:gd name="connsiteX104" fmla="*/ 135922 w 2019300"/>
                <a:gd name="connsiteY104" fmla="*/ 2007680 h 2305050"/>
                <a:gd name="connsiteX105" fmla="*/ 134969 w 2019300"/>
                <a:gd name="connsiteY105" fmla="*/ 2005775 h 2305050"/>
                <a:gd name="connsiteX106" fmla="*/ 128873 w 2019300"/>
                <a:gd name="connsiteY106" fmla="*/ 2007870 h 2305050"/>
                <a:gd name="connsiteX107" fmla="*/ 125920 w 2019300"/>
                <a:gd name="connsiteY107" fmla="*/ 1999774 h 2305050"/>
                <a:gd name="connsiteX108" fmla="*/ 127921 w 2019300"/>
                <a:gd name="connsiteY108" fmla="*/ 1997393 h 2305050"/>
                <a:gd name="connsiteX109" fmla="*/ 120777 w 2019300"/>
                <a:gd name="connsiteY109" fmla="*/ 2000345 h 2305050"/>
                <a:gd name="connsiteX110" fmla="*/ 118681 w 2019300"/>
                <a:gd name="connsiteY110" fmla="*/ 1994059 h 2305050"/>
                <a:gd name="connsiteX111" fmla="*/ 111157 w 2019300"/>
                <a:gd name="connsiteY111" fmla="*/ 1990344 h 2305050"/>
                <a:gd name="connsiteX112" fmla="*/ 109537 w 2019300"/>
                <a:gd name="connsiteY112" fmla="*/ 1986629 h 2305050"/>
                <a:gd name="connsiteX113" fmla="*/ 94012 w 2019300"/>
                <a:gd name="connsiteY113" fmla="*/ 1983391 h 2305050"/>
                <a:gd name="connsiteX114" fmla="*/ 90392 w 2019300"/>
                <a:gd name="connsiteY114" fmla="*/ 1973961 h 2305050"/>
                <a:gd name="connsiteX115" fmla="*/ 101346 w 2019300"/>
                <a:gd name="connsiteY115" fmla="*/ 1949672 h 2305050"/>
                <a:gd name="connsiteX116" fmla="*/ 114967 w 2019300"/>
                <a:gd name="connsiteY116" fmla="*/ 1932718 h 2305050"/>
                <a:gd name="connsiteX117" fmla="*/ 153448 w 2019300"/>
                <a:gd name="connsiteY117" fmla="*/ 1891093 h 2305050"/>
                <a:gd name="connsiteX118" fmla="*/ 165640 w 2019300"/>
                <a:gd name="connsiteY118" fmla="*/ 1882711 h 2305050"/>
                <a:gd name="connsiteX119" fmla="*/ 162401 w 2019300"/>
                <a:gd name="connsiteY119" fmla="*/ 1873568 h 2305050"/>
                <a:gd name="connsiteX120" fmla="*/ 165925 w 2019300"/>
                <a:gd name="connsiteY120" fmla="*/ 1866519 h 2305050"/>
                <a:gd name="connsiteX121" fmla="*/ 165544 w 2019300"/>
                <a:gd name="connsiteY121" fmla="*/ 1859756 h 2305050"/>
                <a:gd name="connsiteX122" fmla="*/ 171926 w 2019300"/>
                <a:gd name="connsiteY122" fmla="*/ 1852708 h 2305050"/>
                <a:gd name="connsiteX123" fmla="*/ 167068 w 2019300"/>
                <a:gd name="connsiteY123" fmla="*/ 1851279 h 2305050"/>
                <a:gd name="connsiteX124" fmla="*/ 172688 w 2019300"/>
                <a:gd name="connsiteY124" fmla="*/ 1844993 h 2305050"/>
                <a:gd name="connsiteX125" fmla="*/ 167068 w 2019300"/>
                <a:gd name="connsiteY125" fmla="*/ 1839659 h 2305050"/>
                <a:gd name="connsiteX126" fmla="*/ 175927 w 2019300"/>
                <a:gd name="connsiteY126" fmla="*/ 1828800 h 2305050"/>
                <a:gd name="connsiteX127" fmla="*/ 175069 w 2019300"/>
                <a:gd name="connsiteY127" fmla="*/ 1822514 h 2305050"/>
                <a:gd name="connsiteX128" fmla="*/ 182118 w 2019300"/>
                <a:gd name="connsiteY128" fmla="*/ 1817084 h 2305050"/>
                <a:gd name="connsiteX129" fmla="*/ 178403 w 2019300"/>
                <a:gd name="connsiteY129" fmla="*/ 1806607 h 2305050"/>
                <a:gd name="connsiteX130" fmla="*/ 181642 w 2019300"/>
                <a:gd name="connsiteY130" fmla="*/ 1805654 h 2305050"/>
                <a:gd name="connsiteX131" fmla="*/ 180118 w 2019300"/>
                <a:gd name="connsiteY131" fmla="*/ 1799558 h 2305050"/>
                <a:gd name="connsiteX132" fmla="*/ 174022 w 2019300"/>
                <a:gd name="connsiteY132" fmla="*/ 1797844 h 2305050"/>
                <a:gd name="connsiteX133" fmla="*/ 179451 w 2019300"/>
                <a:gd name="connsiteY133" fmla="*/ 1780794 h 2305050"/>
                <a:gd name="connsiteX134" fmla="*/ 176689 w 2019300"/>
                <a:gd name="connsiteY134" fmla="*/ 1778222 h 2305050"/>
                <a:gd name="connsiteX135" fmla="*/ 175546 w 2019300"/>
                <a:gd name="connsiteY135" fmla="*/ 1758220 h 2305050"/>
                <a:gd name="connsiteX136" fmla="*/ 172593 w 2019300"/>
                <a:gd name="connsiteY136" fmla="*/ 1755743 h 2305050"/>
                <a:gd name="connsiteX137" fmla="*/ 175355 w 2019300"/>
                <a:gd name="connsiteY137" fmla="*/ 1744790 h 2305050"/>
                <a:gd name="connsiteX138" fmla="*/ 160877 w 2019300"/>
                <a:gd name="connsiteY138" fmla="*/ 1737265 h 2305050"/>
                <a:gd name="connsiteX139" fmla="*/ 157639 w 2019300"/>
                <a:gd name="connsiteY139" fmla="*/ 1739170 h 2305050"/>
                <a:gd name="connsiteX140" fmla="*/ 155448 w 2019300"/>
                <a:gd name="connsiteY140" fmla="*/ 1735741 h 2305050"/>
                <a:gd name="connsiteX141" fmla="*/ 150781 w 2019300"/>
                <a:gd name="connsiteY141" fmla="*/ 1741932 h 2305050"/>
                <a:gd name="connsiteX142" fmla="*/ 147066 w 2019300"/>
                <a:gd name="connsiteY142" fmla="*/ 1738979 h 2305050"/>
                <a:gd name="connsiteX143" fmla="*/ 139446 w 2019300"/>
                <a:gd name="connsiteY143" fmla="*/ 1743266 h 2305050"/>
                <a:gd name="connsiteX144" fmla="*/ 127540 w 2019300"/>
                <a:gd name="connsiteY144" fmla="*/ 1738122 h 2305050"/>
                <a:gd name="connsiteX145" fmla="*/ 121920 w 2019300"/>
                <a:gd name="connsiteY145" fmla="*/ 1730121 h 2305050"/>
                <a:gd name="connsiteX146" fmla="*/ 130873 w 2019300"/>
                <a:gd name="connsiteY146" fmla="*/ 1706785 h 2305050"/>
                <a:gd name="connsiteX147" fmla="*/ 138208 w 2019300"/>
                <a:gd name="connsiteY147" fmla="*/ 1696307 h 2305050"/>
                <a:gd name="connsiteX148" fmla="*/ 136398 w 2019300"/>
                <a:gd name="connsiteY148" fmla="*/ 1693545 h 2305050"/>
                <a:gd name="connsiteX149" fmla="*/ 145161 w 2019300"/>
                <a:gd name="connsiteY149" fmla="*/ 1685544 h 2305050"/>
                <a:gd name="connsiteX150" fmla="*/ 141160 w 2019300"/>
                <a:gd name="connsiteY150" fmla="*/ 1677067 h 2305050"/>
                <a:gd name="connsiteX151" fmla="*/ 142494 w 2019300"/>
                <a:gd name="connsiteY151" fmla="*/ 1669733 h 2305050"/>
                <a:gd name="connsiteX152" fmla="*/ 136493 w 2019300"/>
                <a:gd name="connsiteY152" fmla="*/ 1665923 h 2305050"/>
                <a:gd name="connsiteX153" fmla="*/ 146971 w 2019300"/>
                <a:gd name="connsiteY153" fmla="*/ 1652587 h 2305050"/>
                <a:gd name="connsiteX154" fmla="*/ 162592 w 2019300"/>
                <a:gd name="connsiteY154" fmla="*/ 1659541 h 2305050"/>
                <a:gd name="connsiteX155" fmla="*/ 169069 w 2019300"/>
                <a:gd name="connsiteY155" fmla="*/ 1665351 h 2305050"/>
                <a:gd name="connsiteX156" fmla="*/ 168973 w 2019300"/>
                <a:gd name="connsiteY156" fmla="*/ 1660589 h 2305050"/>
                <a:gd name="connsiteX157" fmla="*/ 171069 w 2019300"/>
                <a:gd name="connsiteY157" fmla="*/ 1659445 h 2305050"/>
                <a:gd name="connsiteX158" fmla="*/ 180118 w 2019300"/>
                <a:gd name="connsiteY158" fmla="*/ 1661065 h 2305050"/>
                <a:gd name="connsiteX159" fmla="*/ 182213 w 2019300"/>
                <a:gd name="connsiteY159" fmla="*/ 1653064 h 2305050"/>
                <a:gd name="connsiteX160" fmla="*/ 187738 w 2019300"/>
                <a:gd name="connsiteY160" fmla="*/ 1650778 h 2305050"/>
                <a:gd name="connsiteX161" fmla="*/ 189738 w 2019300"/>
                <a:gd name="connsiteY161" fmla="*/ 1643158 h 2305050"/>
                <a:gd name="connsiteX162" fmla="*/ 193072 w 2019300"/>
                <a:gd name="connsiteY162" fmla="*/ 1644968 h 2305050"/>
                <a:gd name="connsiteX163" fmla="*/ 193357 w 2019300"/>
                <a:gd name="connsiteY163" fmla="*/ 1643062 h 2305050"/>
                <a:gd name="connsiteX164" fmla="*/ 199358 w 2019300"/>
                <a:gd name="connsiteY164" fmla="*/ 1643062 h 2305050"/>
                <a:gd name="connsiteX165" fmla="*/ 196024 w 2019300"/>
                <a:gd name="connsiteY165" fmla="*/ 1658874 h 2305050"/>
                <a:gd name="connsiteX166" fmla="*/ 185833 w 2019300"/>
                <a:gd name="connsiteY166" fmla="*/ 1677638 h 2305050"/>
                <a:gd name="connsiteX167" fmla="*/ 195358 w 2019300"/>
                <a:gd name="connsiteY167" fmla="*/ 1676972 h 2305050"/>
                <a:gd name="connsiteX168" fmla="*/ 197834 w 2019300"/>
                <a:gd name="connsiteY168" fmla="*/ 1673447 h 2305050"/>
                <a:gd name="connsiteX169" fmla="*/ 201549 w 2019300"/>
                <a:gd name="connsiteY169" fmla="*/ 1676305 h 2305050"/>
                <a:gd name="connsiteX170" fmla="*/ 208788 w 2019300"/>
                <a:gd name="connsiteY170" fmla="*/ 1666208 h 2305050"/>
                <a:gd name="connsiteX171" fmla="*/ 206692 w 2019300"/>
                <a:gd name="connsiteY171" fmla="*/ 1647825 h 2305050"/>
                <a:gd name="connsiteX172" fmla="*/ 209550 w 2019300"/>
                <a:gd name="connsiteY172" fmla="*/ 1644586 h 2305050"/>
                <a:gd name="connsiteX173" fmla="*/ 212979 w 2019300"/>
                <a:gd name="connsiteY173" fmla="*/ 1645539 h 2305050"/>
                <a:gd name="connsiteX174" fmla="*/ 213550 w 2019300"/>
                <a:gd name="connsiteY174" fmla="*/ 1643062 h 2305050"/>
                <a:gd name="connsiteX175" fmla="*/ 205264 w 2019300"/>
                <a:gd name="connsiteY175" fmla="*/ 1641348 h 2305050"/>
                <a:gd name="connsiteX176" fmla="*/ 205645 w 2019300"/>
                <a:gd name="connsiteY176" fmla="*/ 1639443 h 2305050"/>
                <a:gd name="connsiteX177" fmla="*/ 201454 w 2019300"/>
                <a:gd name="connsiteY177" fmla="*/ 1640110 h 2305050"/>
                <a:gd name="connsiteX178" fmla="*/ 201358 w 2019300"/>
                <a:gd name="connsiteY178" fmla="*/ 1636585 h 2305050"/>
                <a:gd name="connsiteX179" fmla="*/ 209074 w 2019300"/>
                <a:gd name="connsiteY179" fmla="*/ 1623917 h 2305050"/>
                <a:gd name="connsiteX180" fmla="*/ 210693 w 2019300"/>
                <a:gd name="connsiteY180" fmla="*/ 1616488 h 2305050"/>
                <a:gd name="connsiteX181" fmla="*/ 215455 w 2019300"/>
                <a:gd name="connsiteY181" fmla="*/ 1613630 h 2305050"/>
                <a:gd name="connsiteX182" fmla="*/ 200501 w 2019300"/>
                <a:gd name="connsiteY182" fmla="*/ 1603819 h 2305050"/>
                <a:gd name="connsiteX183" fmla="*/ 197739 w 2019300"/>
                <a:gd name="connsiteY183" fmla="*/ 1591056 h 2305050"/>
                <a:gd name="connsiteX184" fmla="*/ 186309 w 2019300"/>
                <a:gd name="connsiteY184" fmla="*/ 1579531 h 2305050"/>
                <a:gd name="connsiteX185" fmla="*/ 184023 w 2019300"/>
                <a:gd name="connsiteY185" fmla="*/ 1564576 h 2305050"/>
                <a:gd name="connsiteX186" fmla="*/ 189833 w 2019300"/>
                <a:gd name="connsiteY186" fmla="*/ 1546479 h 2305050"/>
                <a:gd name="connsiteX187" fmla="*/ 210693 w 2019300"/>
                <a:gd name="connsiteY187" fmla="*/ 1518476 h 2305050"/>
                <a:gd name="connsiteX188" fmla="*/ 219742 w 2019300"/>
                <a:gd name="connsiteY188" fmla="*/ 1511236 h 2305050"/>
                <a:gd name="connsiteX189" fmla="*/ 214503 w 2019300"/>
                <a:gd name="connsiteY189" fmla="*/ 1504093 h 2305050"/>
                <a:gd name="connsiteX190" fmla="*/ 221742 w 2019300"/>
                <a:gd name="connsiteY190" fmla="*/ 1499235 h 2305050"/>
                <a:gd name="connsiteX191" fmla="*/ 218027 w 2019300"/>
                <a:gd name="connsiteY191" fmla="*/ 1489519 h 2305050"/>
                <a:gd name="connsiteX192" fmla="*/ 222790 w 2019300"/>
                <a:gd name="connsiteY192" fmla="*/ 1487043 h 2305050"/>
                <a:gd name="connsiteX193" fmla="*/ 221266 w 2019300"/>
                <a:gd name="connsiteY193" fmla="*/ 1484757 h 2305050"/>
                <a:gd name="connsiteX194" fmla="*/ 204406 w 2019300"/>
                <a:gd name="connsiteY194" fmla="*/ 1489139 h 2305050"/>
                <a:gd name="connsiteX195" fmla="*/ 201168 w 2019300"/>
                <a:gd name="connsiteY195" fmla="*/ 1483805 h 2305050"/>
                <a:gd name="connsiteX196" fmla="*/ 201358 w 2019300"/>
                <a:gd name="connsiteY196" fmla="*/ 1478280 h 2305050"/>
                <a:gd name="connsiteX197" fmla="*/ 207550 w 2019300"/>
                <a:gd name="connsiteY197" fmla="*/ 1467517 h 2305050"/>
                <a:gd name="connsiteX198" fmla="*/ 206978 w 2019300"/>
                <a:gd name="connsiteY198" fmla="*/ 1459706 h 2305050"/>
                <a:gd name="connsiteX199" fmla="*/ 234315 w 2019300"/>
                <a:gd name="connsiteY199" fmla="*/ 1446848 h 2305050"/>
                <a:gd name="connsiteX200" fmla="*/ 232981 w 2019300"/>
                <a:gd name="connsiteY200" fmla="*/ 1444181 h 2305050"/>
                <a:gd name="connsiteX201" fmla="*/ 246793 w 2019300"/>
                <a:gd name="connsiteY201" fmla="*/ 1435989 h 2305050"/>
                <a:gd name="connsiteX202" fmla="*/ 256508 w 2019300"/>
                <a:gd name="connsiteY202" fmla="*/ 1420559 h 2305050"/>
                <a:gd name="connsiteX203" fmla="*/ 273272 w 2019300"/>
                <a:gd name="connsiteY203" fmla="*/ 1406366 h 2305050"/>
                <a:gd name="connsiteX204" fmla="*/ 282797 w 2019300"/>
                <a:gd name="connsiteY204" fmla="*/ 1413986 h 2305050"/>
                <a:gd name="connsiteX205" fmla="*/ 288703 w 2019300"/>
                <a:gd name="connsiteY205" fmla="*/ 1415606 h 2305050"/>
                <a:gd name="connsiteX206" fmla="*/ 289560 w 2019300"/>
                <a:gd name="connsiteY206" fmla="*/ 1411129 h 2305050"/>
                <a:gd name="connsiteX207" fmla="*/ 294418 w 2019300"/>
                <a:gd name="connsiteY207" fmla="*/ 1412939 h 2305050"/>
                <a:gd name="connsiteX208" fmla="*/ 293275 w 2019300"/>
                <a:gd name="connsiteY208" fmla="*/ 1421416 h 2305050"/>
                <a:gd name="connsiteX209" fmla="*/ 296227 w 2019300"/>
                <a:gd name="connsiteY209" fmla="*/ 1421701 h 2305050"/>
                <a:gd name="connsiteX210" fmla="*/ 296037 w 2019300"/>
                <a:gd name="connsiteY210" fmla="*/ 1424178 h 2305050"/>
                <a:gd name="connsiteX211" fmla="*/ 305657 w 2019300"/>
                <a:gd name="connsiteY211" fmla="*/ 1424559 h 2305050"/>
                <a:gd name="connsiteX212" fmla="*/ 309753 w 2019300"/>
                <a:gd name="connsiteY212" fmla="*/ 1429417 h 2305050"/>
                <a:gd name="connsiteX213" fmla="*/ 309372 w 2019300"/>
                <a:gd name="connsiteY213" fmla="*/ 1425797 h 2305050"/>
                <a:gd name="connsiteX214" fmla="*/ 314134 w 2019300"/>
                <a:gd name="connsiteY214" fmla="*/ 1423987 h 2305050"/>
                <a:gd name="connsiteX215" fmla="*/ 325374 w 2019300"/>
                <a:gd name="connsiteY215" fmla="*/ 1439323 h 2305050"/>
                <a:gd name="connsiteX216" fmla="*/ 328327 w 2019300"/>
                <a:gd name="connsiteY216" fmla="*/ 1438561 h 2305050"/>
                <a:gd name="connsiteX217" fmla="*/ 332613 w 2019300"/>
                <a:gd name="connsiteY217" fmla="*/ 1434370 h 2305050"/>
                <a:gd name="connsiteX218" fmla="*/ 331089 w 2019300"/>
                <a:gd name="connsiteY218" fmla="*/ 1430845 h 2305050"/>
                <a:gd name="connsiteX219" fmla="*/ 342233 w 2019300"/>
                <a:gd name="connsiteY219" fmla="*/ 1425416 h 2305050"/>
                <a:gd name="connsiteX220" fmla="*/ 343186 w 2019300"/>
                <a:gd name="connsiteY220" fmla="*/ 1421511 h 2305050"/>
                <a:gd name="connsiteX221" fmla="*/ 340424 w 2019300"/>
                <a:gd name="connsiteY221" fmla="*/ 1419416 h 2305050"/>
                <a:gd name="connsiteX222" fmla="*/ 352044 w 2019300"/>
                <a:gd name="connsiteY222" fmla="*/ 1387697 h 2305050"/>
                <a:gd name="connsiteX223" fmla="*/ 361474 w 2019300"/>
                <a:gd name="connsiteY223" fmla="*/ 1399794 h 2305050"/>
                <a:gd name="connsiteX224" fmla="*/ 384429 w 2019300"/>
                <a:gd name="connsiteY224" fmla="*/ 1403509 h 2305050"/>
                <a:gd name="connsiteX225" fmla="*/ 401288 w 2019300"/>
                <a:gd name="connsiteY225" fmla="*/ 1416272 h 2305050"/>
                <a:gd name="connsiteX226" fmla="*/ 406051 w 2019300"/>
                <a:gd name="connsiteY226" fmla="*/ 1413034 h 2305050"/>
                <a:gd name="connsiteX227" fmla="*/ 416052 w 2019300"/>
                <a:gd name="connsiteY227" fmla="*/ 1391602 h 2305050"/>
                <a:gd name="connsiteX228" fmla="*/ 414052 w 2019300"/>
                <a:gd name="connsiteY228" fmla="*/ 1374648 h 2305050"/>
                <a:gd name="connsiteX229" fmla="*/ 409384 w 2019300"/>
                <a:gd name="connsiteY229" fmla="*/ 1372552 h 2305050"/>
                <a:gd name="connsiteX230" fmla="*/ 416528 w 2019300"/>
                <a:gd name="connsiteY230" fmla="*/ 1368552 h 2305050"/>
                <a:gd name="connsiteX231" fmla="*/ 431006 w 2019300"/>
                <a:gd name="connsiteY231" fmla="*/ 1365504 h 2305050"/>
                <a:gd name="connsiteX232" fmla="*/ 432911 w 2019300"/>
                <a:gd name="connsiteY232" fmla="*/ 1358170 h 2305050"/>
                <a:gd name="connsiteX233" fmla="*/ 430435 w 2019300"/>
                <a:gd name="connsiteY233" fmla="*/ 1356169 h 2305050"/>
                <a:gd name="connsiteX234" fmla="*/ 440531 w 2019300"/>
                <a:gd name="connsiteY234" fmla="*/ 1353788 h 2305050"/>
                <a:gd name="connsiteX235" fmla="*/ 435102 w 2019300"/>
                <a:gd name="connsiteY235" fmla="*/ 1345978 h 2305050"/>
                <a:gd name="connsiteX236" fmla="*/ 439579 w 2019300"/>
                <a:gd name="connsiteY236" fmla="*/ 1328452 h 2305050"/>
                <a:gd name="connsiteX237" fmla="*/ 438055 w 2019300"/>
                <a:gd name="connsiteY237" fmla="*/ 1326547 h 2305050"/>
                <a:gd name="connsiteX238" fmla="*/ 443008 w 2019300"/>
                <a:gd name="connsiteY238" fmla="*/ 1319308 h 2305050"/>
                <a:gd name="connsiteX239" fmla="*/ 433483 w 2019300"/>
                <a:gd name="connsiteY239" fmla="*/ 1317117 h 2305050"/>
                <a:gd name="connsiteX240" fmla="*/ 411385 w 2019300"/>
                <a:gd name="connsiteY240" fmla="*/ 1328737 h 2305050"/>
                <a:gd name="connsiteX241" fmla="*/ 400526 w 2019300"/>
                <a:gd name="connsiteY241" fmla="*/ 1342930 h 2305050"/>
                <a:gd name="connsiteX242" fmla="*/ 396907 w 2019300"/>
                <a:gd name="connsiteY242" fmla="*/ 1342549 h 2305050"/>
                <a:gd name="connsiteX243" fmla="*/ 393763 w 2019300"/>
                <a:gd name="connsiteY243" fmla="*/ 1324356 h 2305050"/>
                <a:gd name="connsiteX244" fmla="*/ 387667 w 2019300"/>
                <a:gd name="connsiteY244" fmla="*/ 1308830 h 2305050"/>
                <a:gd name="connsiteX245" fmla="*/ 386620 w 2019300"/>
                <a:gd name="connsiteY245" fmla="*/ 1296543 h 2305050"/>
                <a:gd name="connsiteX246" fmla="*/ 395192 w 2019300"/>
                <a:gd name="connsiteY246" fmla="*/ 1270349 h 2305050"/>
                <a:gd name="connsiteX247" fmla="*/ 401383 w 2019300"/>
                <a:gd name="connsiteY247" fmla="*/ 1258634 h 2305050"/>
                <a:gd name="connsiteX248" fmla="*/ 434435 w 2019300"/>
                <a:gd name="connsiteY248" fmla="*/ 1242632 h 2305050"/>
                <a:gd name="connsiteX249" fmla="*/ 443008 w 2019300"/>
                <a:gd name="connsiteY249" fmla="*/ 1228534 h 2305050"/>
                <a:gd name="connsiteX250" fmla="*/ 450913 w 2019300"/>
                <a:gd name="connsiteY250" fmla="*/ 1226915 h 2305050"/>
                <a:gd name="connsiteX251" fmla="*/ 462534 w 2019300"/>
                <a:gd name="connsiteY251" fmla="*/ 1215009 h 2305050"/>
                <a:gd name="connsiteX252" fmla="*/ 478346 w 2019300"/>
                <a:gd name="connsiteY252" fmla="*/ 1204532 h 2305050"/>
                <a:gd name="connsiteX253" fmla="*/ 488061 w 2019300"/>
                <a:gd name="connsiteY253" fmla="*/ 1201579 h 2305050"/>
                <a:gd name="connsiteX254" fmla="*/ 486632 w 2019300"/>
                <a:gd name="connsiteY254" fmla="*/ 1198245 h 2305050"/>
                <a:gd name="connsiteX255" fmla="*/ 493776 w 2019300"/>
                <a:gd name="connsiteY255" fmla="*/ 1194530 h 2305050"/>
                <a:gd name="connsiteX256" fmla="*/ 496538 w 2019300"/>
                <a:gd name="connsiteY256" fmla="*/ 1189958 h 2305050"/>
                <a:gd name="connsiteX257" fmla="*/ 490156 w 2019300"/>
                <a:gd name="connsiteY257" fmla="*/ 1187196 h 2305050"/>
                <a:gd name="connsiteX258" fmla="*/ 491776 w 2019300"/>
                <a:gd name="connsiteY258" fmla="*/ 1178624 h 2305050"/>
                <a:gd name="connsiteX259" fmla="*/ 499015 w 2019300"/>
                <a:gd name="connsiteY259" fmla="*/ 1178052 h 2305050"/>
                <a:gd name="connsiteX260" fmla="*/ 490061 w 2019300"/>
                <a:gd name="connsiteY260" fmla="*/ 1172909 h 2305050"/>
                <a:gd name="connsiteX261" fmla="*/ 493681 w 2019300"/>
                <a:gd name="connsiteY261" fmla="*/ 1169765 h 2305050"/>
                <a:gd name="connsiteX262" fmla="*/ 488632 w 2019300"/>
                <a:gd name="connsiteY262" fmla="*/ 1170242 h 2305050"/>
                <a:gd name="connsiteX263" fmla="*/ 495681 w 2019300"/>
                <a:gd name="connsiteY263" fmla="*/ 1158811 h 2305050"/>
                <a:gd name="connsiteX264" fmla="*/ 481679 w 2019300"/>
                <a:gd name="connsiteY264" fmla="*/ 1151858 h 2305050"/>
                <a:gd name="connsiteX265" fmla="*/ 479393 w 2019300"/>
                <a:gd name="connsiteY265" fmla="*/ 1146524 h 2305050"/>
                <a:gd name="connsiteX266" fmla="*/ 478631 w 2019300"/>
                <a:gd name="connsiteY266" fmla="*/ 1153097 h 2305050"/>
                <a:gd name="connsiteX267" fmla="*/ 482155 w 2019300"/>
                <a:gd name="connsiteY267" fmla="*/ 1155478 h 2305050"/>
                <a:gd name="connsiteX268" fmla="*/ 480631 w 2019300"/>
                <a:gd name="connsiteY268" fmla="*/ 1158716 h 2305050"/>
                <a:gd name="connsiteX269" fmla="*/ 470535 w 2019300"/>
                <a:gd name="connsiteY269" fmla="*/ 1154430 h 2305050"/>
                <a:gd name="connsiteX270" fmla="*/ 465868 w 2019300"/>
                <a:gd name="connsiteY270" fmla="*/ 1158050 h 2305050"/>
                <a:gd name="connsiteX271" fmla="*/ 467963 w 2019300"/>
                <a:gd name="connsiteY271" fmla="*/ 1163765 h 2305050"/>
                <a:gd name="connsiteX272" fmla="*/ 465010 w 2019300"/>
                <a:gd name="connsiteY272" fmla="*/ 1164812 h 2305050"/>
                <a:gd name="connsiteX273" fmla="*/ 456152 w 2019300"/>
                <a:gd name="connsiteY273" fmla="*/ 1153287 h 2305050"/>
                <a:gd name="connsiteX274" fmla="*/ 447008 w 2019300"/>
                <a:gd name="connsiteY274" fmla="*/ 1147096 h 2305050"/>
                <a:gd name="connsiteX275" fmla="*/ 460534 w 2019300"/>
                <a:gd name="connsiteY275" fmla="*/ 1136904 h 2305050"/>
                <a:gd name="connsiteX276" fmla="*/ 462344 w 2019300"/>
                <a:gd name="connsiteY276" fmla="*/ 1126045 h 2305050"/>
                <a:gd name="connsiteX277" fmla="*/ 474154 w 2019300"/>
                <a:gd name="connsiteY277" fmla="*/ 1121759 h 2305050"/>
                <a:gd name="connsiteX278" fmla="*/ 474154 w 2019300"/>
                <a:gd name="connsiteY278" fmla="*/ 1114997 h 2305050"/>
                <a:gd name="connsiteX279" fmla="*/ 465868 w 2019300"/>
                <a:gd name="connsiteY279" fmla="*/ 1113663 h 2305050"/>
                <a:gd name="connsiteX280" fmla="*/ 463582 w 2019300"/>
                <a:gd name="connsiteY280" fmla="*/ 1115663 h 2305050"/>
                <a:gd name="connsiteX281" fmla="*/ 450342 w 2019300"/>
                <a:gd name="connsiteY281" fmla="*/ 1108043 h 2305050"/>
                <a:gd name="connsiteX282" fmla="*/ 445389 w 2019300"/>
                <a:gd name="connsiteY282" fmla="*/ 1109186 h 2305050"/>
                <a:gd name="connsiteX283" fmla="*/ 446627 w 2019300"/>
                <a:gd name="connsiteY283" fmla="*/ 1106995 h 2305050"/>
                <a:gd name="connsiteX284" fmla="*/ 436054 w 2019300"/>
                <a:gd name="connsiteY284" fmla="*/ 1101090 h 2305050"/>
                <a:gd name="connsiteX285" fmla="*/ 441865 w 2019300"/>
                <a:gd name="connsiteY285" fmla="*/ 1096137 h 2305050"/>
                <a:gd name="connsiteX286" fmla="*/ 436531 w 2019300"/>
                <a:gd name="connsiteY286" fmla="*/ 1094518 h 2305050"/>
                <a:gd name="connsiteX287" fmla="*/ 433673 w 2019300"/>
                <a:gd name="connsiteY287" fmla="*/ 1088803 h 2305050"/>
                <a:gd name="connsiteX288" fmla="*/ 435388 w 2019300"/>
                <a:gd name="connsiteY288" fmla="*/ 1088041 h 2305050"/>
                <a:gd name="connsiteX289" fmla="*/ 426434 w 2019300"/>
                <a:gd name="connsiteY289" fmla="*/ 1078135 h 2305050"/>
                <a:gd name="connsiteX290" fmla="*/ 428720 w 2019300"/>
                <a:gd name="connsiteY290" fmla="*/ 1072420 h 2305050"/>
                <a:gd name="connsiteX291" fmla="*/ 411671 w 2019300"/>
                <a:gd name="connsiteY291" fmla="*/ 1072325 h 2305050"/>
                <a:gd name="connsiteX292" fmla="*/ 400907 w 2019300"/>
                <a:gd name="connsiteY292" fmla="*/ 1064038 h 2305050"/>
                <a:gd name="connsiteX293" fmla="*/ 401193 w 2019300"/>
                <a:gd name="connsiteY293" fmla="*/ 1054703 h 2305050"/>
                <a:gd name="connsiteX294" fmla="*/ 394335 w 2019300"/>
                <a:gd name="connsiteY294" fmla="*/ 1052893 h 2305050"/>
                <a:gd name="connsiteX295" fmla="*/ 393192 w 2019300"/>
                <a:gd name="connsiteY295" fmla="*/ 1050226 h 2305050"/>
                <a:gd name="connsiteX296" fmla="*/ 384620 w 2019300"/>
                <a:gd name="connsiteY296" fmla="*/ 1046893 h 2305050"/>
                <a:gd name="connsiteX297" fmla="*/ 385000 w 2019300"/>
                <a:gd name="connsiteY297" fmla="*/ 1044892 h 2305050"/>
                <a:gd name="connsiteX298" fmla="*/ 374237 w 2019300"/>
                <a:gd name="connsiteY298" fmla="*/ 1043750 h 2305050"/>
                <a:gd name="connsiteX299" fmla="*/ 370523 w 2019300"/>
                <a:gd name="connsiteY299" fmla="*/ 1027652 h 2305050"/>
                <a:gd name="connsiteX300" fmla="*/ 364807 w 2019300"/>
                <a:gd name="connsiteY300" fmla="*/ 1031272 h 2305050"/>
                <a:gd name="connsiteX301" fmla="*/ 355282 w 2019300"/>
                <a:gd name="connsiteY301" fmla="*/ 1030605 h 2305050"/>
                <a:gd name="connsiteX302" fmla="*/ 342138 w 2019300"/>
                <a:gd name="connsiteY302" fmla="*/ 1024509 h 2305050"/>
                <a:gd name="connsiteX303" fmla="*/ 338137 w 2019300"/>
                <a:gd name="connsiteY303" fmla="*/ 1029367 h 2305050"/>
                <a:gd name="connsiteX304" fmla="*/ 329660 w 2019300"/>
                <a:gd name="connsiteY304" fmla="*/ 1032224 h 2305050"/>
                <a:gd name="connsiteX305" fmla="*/ 295084 w 2019300"/>
                <a:gd name="connsiteY305" fmla="*/ 1072134 h 2305050"/>
                <a:gd name="connsiteX306" fmla="*/ 292513 w 2019300"/>
                <a:gd name="connsiteY306" fmla="*/ 1087184 h 2305050"/>
                <a:gd name="connsiteX307" fmla="*/ 284226 w 2019300"/>
                <a:gd name="connsiteY307" fmla="*/ 1093280 h 2305050"/>
                <a:gd name="connsiteX308" fmla="*/ 273463 w 2019300"/>
                <a:gd name="connsiteY308" fmla="*/ 1095375 h 2305050"/>
                <a:gd name="connsiteX309" fmla="*/ 254698 w 2019300"/>
                <a:gd name="connsiteY309" fmla="*/ 1087184 h 2305050"/>
                <a:gd name="connsiteX310" fmla="*/ 250507 w 2019300"/>
                <a:gd name="connsiteY310" fmla="*/ 1074801 h 2305050"/>
                <a:gd name="connsiteX311" fmla="*/ 245935 w 2019300"/>
                <a:gd name="connsiteY311" fmla="*/ 1070705 h 2305050"/>
                <a:gd name="connsiteX312" fmla="*/ 247745 w 2019300"/>
                <a:gd name="connsiteY312" fmla="*/ 1063276 h 2305050"/>
                <a:gd name="connsiteX313" fmla="*/ 258985 w 2019300"/>
                <a:gd name="connsiteY313" fmla="*/ 1046798 h 2305050"/>
                <a:gd name="connsiteX314" fmla="*/ 278701 w 2019300"/>
                <a:gd name="connsiteY314" fmla="*/ 1029272 h 2305050"/>
                <a:gd name="connsiteX315" fmla="*/ 282511 w 2019300"/>
                <a:gd name="connsiteY315" fmla="*/ 1032034 h 2305050"/>
                <a:gd name="connsiteX316" fmla="*/ 292798 w 2019300"/>
                <a:gd name="connsiteY316" fmla="*/ 1011460 h 2305050"/>
                <a:gd name="connsiteX317" fmla="*/ 289560 w 2019300"/>
                <a:gd name="connsiteY317" fmla="*/ 1009650 h 2305050"/>
                <a:gd name="connsiteX318" fmla="*/ 292036 w 2019300"/>
                <a:gd name="connsiteY318" fmla="*/ 996696 h 2305050"/>
                <a:gd name="connsiteX319" fmla="*/ 298228 w 2019300"/>
                <a:gd name="connsiteY319" fmla="*/ 997077 h 2305050"/>
                <a:gd name="connsiteX320" fmla="*/ 298323 w 2019300"/>
                <a:gd name="connsiteY320" fmla="*/ 990791 h 2305050"/>
                <a:gd name="connsiteX321" fmla="*/ 295180 w 2019300"/>
                <a:gd name="connsiteY321" fmla="*/ 991362 h 2305050"/>
                <a:gd name="connsiteX322" fmla="*/ 295846 w 2019300"/>
                <a:gd name="connsiteY322" fmla="*/ 986885 h 2305050"/>
                <a:gd name="connsiteX323" fmla="*/ 301657 w 2019300"/>
                <a:gd name="connsiteY323" fmla="*/ 981837 h 2305050"/>
                <a:gd name="connsiteX324" fmla="*/ 299942 w 2019300"/>
                <a:gd name="connsiteY324" fmla="*/ 975169 h 2305050"/>
                <a:gd name="connsiteX325" fmla="*/ 296418 w 2019300"/>
                <a:gd name="connsiteY325" fmla="*/ 976408 h 2305050"/>
                <a:gd name="connsiteX326" fmla="*/ 296037 w 2019300"/>
                <a:gd name="connsiteY326" fmla="*/ 973645 h 2305050"/>
                <a:gd name="connsiteX327" fmla="*/ 307276 w 2019300"/>
                <a:gd name="connsiteY327" fmla="*/ 971359 h 2305050"/>
                <a:gd name="connsiteX328" fmla="*/ 309658 w 2019300"/>
                <a:gd name="connsiteY328" fmla="*/ 969455 h 2305050"/>
                <a:gd name="connsiteX329" fmla="*/ 308991 w 2019300"/>
                <a:gd name="connsiteY329" fmla="*/ 966025 h 2305050"/>
                <a:gd name="connsiteX330" fmla="*/ 307086 w 2019300"/>
                <a:gd name="connsiteY330" fmla="*/ 963740 h 2305050"/>
                <a:gd name="connsiteX331" fmla="*/ 290227 w 2019300"/>
                <a:gd name="connsiteY331" fmla="*/ 976789 h 2305050"/>
                <a:gd name="connsiteX332" fmla="*/ 282511 w 2019300"/>
                <a:gd name="connsiteY332" fmla="*/ 979742 h 2305050"/>
                <a:gd name="connsiteX333" fmla="*/ 280797 w 2019300"/>
                <a:gd name="connsiteY333" fmla="*/ 977836 h 2305050"/>
                <a:gd name="connsiteX334" fmla="*/ 257080 w 2019300"/>
                <a:gd name="connsiteY334" fmla="*/ 980123 h 2305050"/>
                <a:gd name="connsiteX335" fmla="*/ 242697 w 2019300"/>
                <a:gd name="connsiteY335" fmla="*/ 971169 h 2305050"/>
                <a:gd name="connsiteX336" fmla="*/ 238506 w 2019300"/>
                <a:gd name="connsiteY336" fmla="*/ 971931 h 2305050"/>
                <a:gd name="connsiteX337" fmla="*/ 232029 w 2019300"/>
                <a:gd name="connsiteY337" fmla="*/ 979742 h 2305050"/>
                <a:gd name="connsiteX338" fmla="*/ 234886 w 2019300"/>
                <a:gd name="connsiteY338" fmla="*/ 989076 h 2305050"/>
                <a:gd name="connsiteX339" fmla="*/ 239839 w 2019300"/>
                <a:gd name="connsiteY339" fmla="*/ 989552 h 2305050"/>
                <a:gd name="connsiteX340" fmla="*/ 238887 w 2019300"/>
                <a:gd name="connsiteY340" fmla="*/ 993553 h 2305050"/>
                <a:gd name="connsiteX341" fmla="*/ 227362 w 2019300"/>
                <a:gd name="connsiteY341" fmla="*/ 1003744 h 2305050"/>
                <a:gd name="connsiteX342" fmla="*/ 224028 w 2019300"/>
                <a:gd name="connsiteY342" fmla="*/ 1014032 h 2305050"/>
                <a:gd name="connsiteX343" fmla="*/ 206788 w 2019300"/>
                <a:gd name="connsiteY343" fmla="*/ 1023747 h 2305050"/>
                <a:gd name="connsiteX344" fmla="*/ 194500 w 2019300"/>
                <a:gd name="connsiteY344" fmla="*/ 1013746 h 2305050"/>
                <a:gd name="connsiteX345" fmla="*/ 194024 w 2019300"/>
                <a:gd name="connsiteY345" fmla="*/ 1000601 h 2305050"/>
                <a:gd name="connsiteX346" fmla="*/ 200501 w 2019300"/>
                <a:gd name="connsiteY346" fmla="*/ 1002411 h 2305050"/>
                <a:gd name="connsiteX347" fmla="*/ 203644 w 2019300"/>
                <a:gd name="connsiteY347" fmla="*/ 998887 h 2305050"/>
                <a:gd name="connsiteX348" fmla="*/ 209550 w 2019300"/>
                <a:gd name="connsiteY348" fmla="*/ 987742 h 2305050"/>
                <a:gd name="connsiteX349" fmla="*/ 208312 w 2019300"/>
                <a:gd name="connsiteY349" fmla="*/ 980789 h 2305050"/>
                <a:gd name="connsiteX350" fmla="*/ 212788 w 2019300"/>
                <a:gd name="connsiteY350" fmla="*/ 972598 h 2305050"/>
                <a:gd name="connsiteX351" fmla="*/ 207835 w 2019300"/>
                <a:gd name="connsiteY351" fmla="*/ 960787 h 2305050"/>
                <a:gd name="connsiteX352" fmla="*/ 208693 w 2019300"/>
                <a:gd name="connsiteY352" fmla="*/ 957548 h 2305050"/>
                <a:gd name="connsiteX353" fmla="*/ 199739 w 2019300"/>
                <a:gd name="connsiteY353" fmla="*/ 952405 h 2305050"/>
                <a:gd name="connsiteX354" fmla="*/ 200311 w 2019300"/>
                <a:gd name="connsiteY354" fmla="*/ 943832 h 2305050"/>
                <a:gd name="connsiteX355" fmla="*/ 196786 w 2019300"/>
                <a:gd name="connsiteY355" fmla="*/ 943642 h 2305050"/>
                <a:gd name="connsiteX356" fmla="*/ 198215 w 2019300"/>
                <a:gd name="connsiteY356" fmla="*/ 940499 h 2305050"/>
                <a:gd name="connsiteX357" fmla="*/ 195358 w 2019300"/>
                <a:gd name="connsiteY357" fmla="*/ 941832 h 2305050"/>
                <a:gd name="connsiteX358" fmla="*/ 194310 w 2019300"/>
                <a:gd name="connsiteY358" fmla="*/ 926497 h 2305050"/>
                <a:gd name="connsiteX359" fmla="*/ 200120 w 2019300"/>
                <a:gd name="connsiteY359" fmla="*/ 925449 h 2305050"/>
                <a:gd name="connsiteX360" fmla="*/ 204025 w 2019300"/>
                <a:gd name="connsiteY360" fmla="*/ 928497 h 2305050"/>
                <a:gd name="connsiteX361" fmla="*/ 211074 w 2019300"/>
                <a:gd name="connsiteY361" fmla="*/ 928497 h 2305050"/>
                <a:gd name="connsiteX362" fmla="*/ 211264 w 2019300"/>
                <a:gd name="connsiteY362" fmla="*/ 931831 h 2305050"/>
                <a:gd name="connsiteX363" fmla="*/ 225076 w 2019300"/>
                <a:gd name="connsiteY363" fmla="*/ 931069 h 2305050"/>
                <a:gd name="connsiteX364" fmla="*/ 244316 w 2019300"/>
                <a:gd name="connsiteY364" fmla="*/ 939451 h 2305050"/>
                <a:gd name="connsiteX365" fmla="*/ 262699 w 2019300"/>
                <a:gd name="connsiteY365" fmla="*/ 930402 h 2305050"/>
                <a:gd name="connsiteX366" fmla="*/ 263271 w 2019300"/>
                <a:gd name="connsiteY366" fmla="*/ 936403 h 2305050"/>
                <a:gd name="connsiteX367" fmla="*/ 275368 w 2019300"/>
                <a:gd name="connsiteY367" fmla="*/ 938975 h 2305050"/>
                <a:gd name="connsiteX368" fmla="*/ 282130 w 2019300"/>
                <a:gd name="connsiteY368" fmla="*/ 948500 h 2305050"/>
                <a:gd name="connsiteX369" fmla="*/ 297180 w 2019300"/>
                <a:gd name="connsiteY369" fmla="*/ 937450 h 2305050"/>
                <a:gd name="connsiteX370" fmla="*/ 308705 w 2019300"/>
                <a:gd name="connsiteY370" fmla="*/ 940689 h 2305050"/>
                <a:gd name="connsiteX371" fmla="*/ 303085 w 2019300"/>
                <a:gd name="connsiteY371" fmla="*/ 931545 h 2305050"/>
                <a:gd name="connsiteX372" fmla="*/ 306324 w 2019300"/>
                <a:gd name="connsiteY372" fmla="*/ 929354 h 2305050"/>
                <a:gd name="connsiteX373" fmla="*/ 315563 w 2019300"/>
                <a:gd name="connsiteY373" fmla="*/ 941070 h 2305050"/>
                <a:gd name="connsiteX374" fmla="*/ 326993 w 2019300"/>
                <a:gd name="connsiteY374" fmla="*/ 946785 h 2305050"/>
                <a:gd name="connsiteX375" fmla="*/ 325946 w 2019300"/>
                <a:gd name="connsiteY375" fmla="*/ 951262 h 2305050"/>
                <a:gd name="connsiteX376" fmla="*/ 329755 w 2019300"/>
                <a:gd name="connsiteY376" fmla="*/ 958786 h 2305050"/>
                <a:gd name="connsiteX377" fmla="*/ 339185 w 2019300"/>
                <a:gd name="connsiteY377" fmla="*/ 949071 h 2305050"/>
                <a:gd name="connsiteX378" fmla="*/ 340804 w 2019300"/>
                <a:gd name="connsiteY378" fmla="*/ 941356 h 2305050"/>
                <a:gd name="connsiteX379" fmla="*/ 362617 w 2019300"/>
                <a:gd name="connsiteY379" fmla="*/ 965835 h 2305050"/>
                <a:gd name="connsiteX380" fmla="*/ 368713 w 2019300"/>
                <a:gd name="connsiteY380" fmla="*/ 966502 h 2305050"/>
                <a:gd name="connsiteX381" fmla="*/ 379762 w 2019300"/>
                <a:gd name="connsiteY381" fmla="*/ 955929 h 2305050"/>
                <a:gd name="connsiteX382" fmla="*/ 376142 w 2019300"/>
                <a:gd name="connsiteY382" fmla="*/ 945356 h 2305050"/>
                <a:gd name="connsiteX383" fmla="*/ 388334 w 2019300"/>
                <a:gd name="connsiteY383" fmla="*/ 938689 h 2305050"/>
                <a:gd name="connsiteX384" fmla="*/ 397002 w 2019300"/>
                <a:gd name="connsiteY384" fmla="*/ 938117 h 2305050"/>
                <a:gd name="connsiteX385" fmla="*/ 399002 w 2019300"/>
                <a:gd name="connsiteY385" fmla="*/ 926687 h 2305050"/>
                <a:gd name="connsiteX386" fmla="*/ 405765 w 2019300"/>
                <a:gd name="connsiteY386" fmla="*/ 928021 h 2305050"/>
                <a:gd name="connsiteX387" fmla="*/ 410432 w 2019300"/>
                <a:gd name="connsiteY387" fmla="*/ 939356 h 2305050"/>
                <a:gd name="connsiteX388" fmla="*/ 408051 w 2019300"/>
                <a:gd name="connsiteY388" fmla="*/ 942118 h 2305050"/>
                <a:gd name="connsiteX389" fmla="*/ 411766 w 2019300"/>
                <a:gd name="connsiteY389" fmla="*/ 947833 h 2305050"/>
                <a:gd name="connsiteX390" fmla="*/ 412432 w 2019300"/>
                <a:gd name="connsiteY390" fmla="*/ 955262 h 2305050"/>
                <a:gd name="connsiteX391" fmla="*/ 414909 w 2019300"/>
                <a:gd name="connsiteY391" fmla="*/ 954405 h 2305050"/>
                <a:gd name="connsiteX392" fmla="*/ 413956 w 2019300"/>
                <a:gd name="connsiteY392" fmla="*/ 950309 h 2305050"/>
                <a:gd name="connsiteX393" fmla="*/ 419386 w 2019300"/>
                <a:gd name="connsiteY393" fmla="*/ 947452 h 2305050"/>
                <a:gd name="connsiteX394" fmla="*/ 424625 w 2019300"/>
                <a:gd name="connsiteY394" fmla="*/ 946880 h 2305050"/>
                <a:gd name="connsiteX395" fmla="*/ 425958 w 2019300"/>
                <a:gd name="connsiteY395" fmla="*/ 950024 h 2305050"/>
                <a:gd name="connsiteX396" fmla="*/ 440055 w 2019300"/>
                <a:gd name="connsiteY396" fmla="*/ 946499 h 2305050"/>
                <a:gd name="connsiteX397" fmla="*/ 454342 w 2019300"/>
                <a:gd name="connsiteY397" fmla="*/ 946214 h 2305050"/>
                <a:gd name="connsiteX398" fmla="*/ 467201 w 2019300"/>
                <a:gd name="connsiteY398" fmla="*/ 949261 h 2305050"/>
                <a:gd name="connsiteX399" fmla="*/ 473297 w 2019300"/>
                <a:gd name="connsiteY399" fmla="*/ 945451 h 2305050"/>
                <a:gd name="connsiteX400" fmla="*/ 478346 w 2019300"/>
                <a:gd name="connsiteY400" fmla="*/ 945833 h 2305050"/>
                <a:gd name="connsiteX401" fmla="*/ 485108 w 2019300"/>
                <a:gd name="connsiteY401" fmla="*/ 941927 h 2305050"/>
                <a:gd name="connsiteX402" fmla="*/ 486156 w 2019300"/>
                <a:gd name="connsiteY402" fmla="*/ 936974 h 2305050"/>
                <a:gd name="connsiteX403" fmla="*/ 497300 w 2019300"/>
                <a:gd name="connsiteY403" fmla="*/ 933641 h 2305050"/>
                <a:gd name="connsiteX404" fmla="*/ 502349 w 2019300"/>
                <a:gd name="connsiteY404" fmla="*/ 927830 h 2305050"/>
                <a:gd name="connsiteX405" fmla="*/ 508825 w 2019300"/>
                <a:gd name="connsiteY405" fmla="*/ 917924 h 2305050"/>
                <a:gd name="connsiteX406" fmla="*/ 498824 w 2019300"/>
                <a:gd name="connsiteY406" fmla="*/ 906685 h 2305050"/>
                <a:gd name="connsiteX407" fmla="*/ 477774 w 2019300"/>
                <a:gd name="connsiteY407" fmla="*/ 913638 h 2305050"/>
                <a:gd name="connsiteX408" fmla="*/ 477107 w 2019300"/>
                <a:gd name="connsiteY408" fmla="*/ 915638 h 2305050"/>
                <a:gd name="connsiteX409" fmla="*/ 461677 w 2019300"/>
                <a:gd name="connsiteY409" fmla="*/ 916495 h 2305050"/>
                <a:gd name="connsiteX410" fmla="*/ 462344 w 2019300"/>
                <a:gd name="connsiteY410" fmla="*/ 909733 h 2305050"/>
                <a:gd name="connsiteX411" fmla="*/ 453676 w 2019300"/>
                <a:gd name="connsiteY411" fmla="*/ 910685 h 2305050"/>
                <a:gd name="connsiteX412" fmla="*/ 453200 w 2019300"/>
                <a:gd name="connsiteY412" fmla="*/ 905066 h 2305050"/>
                <a:gd name="connsiteX413" fmla="*/ 447580 w 2019300"/>
                <a:gd name="connsiteY413" fmla="*/ 905447 h 2305050"/>
                <a:gd name="connsiteX414" fmla="*/ 448818 w 2019300"/>
                <a:gd name="connsiteY414" fmla="*/ 898303 h 2305050"/>
                <a:gd name="connsiteX415" fmla="*/ 455962 w 2019300"/>
                <a:gd name="connsiteY415" fmla="*/ 895731 h 2305050"/>
                <a:gd name="connsiteX416" fmla="*/ 453580 w 2019300"/>
                <a:gd name="connsiteY416" fmla="*/ 889349 h 2305050"/>
                <a:gd name="connsiteX417" fmla="*/ 449961 w 2019300"/>
                <a:gd name="connsiteY417" fmla="*/ 889921 h 2305050"/>
                <a:gd name="connsiteX418" fmla="*/ 449199 w 2019300"/>
                <a:gd name="connsiteY418" fmla="*/ 887730 h 2305050"/>
                <a:gd name="connsiteX419" fmla="*/ 447675 w 2019300"/>
                <a:gd name="connsiteY419" fmla="*/ 871252 h 2305050"/>
                <a:gd name="connsiteX420" fmla="*/ 442722 w 2019300"/>
                <a:gd name="connsiteY420" fmla="*/ 865537 h 2305050"/>
                <a:gd name="connsiteX421" fmla="*/ 417290 w 2019300"/>
                <a:gd name="connsiteY421" fmla="*/ 859822 h 2305050"/>
                <a:gd name="connsiteX422" fmla="*/ 442341 w 2019300"/>
                <a:gd name="connsiteY422" fmla="*/ 823055 h 2305050"/>
                <a:gd name="connsiteX423" fmla="*/ 439483 w 2019300"/>
                <a:gd name="connsiteY423" fmla="*/ 817912 h 2305050"/>
                <a:gd name="connsiteX424" fmla="*/ 420814 w 2019300"/>
                <a:gd name="connsiteY424" fmla="*/ 805625 h 2305050"/>
                <a:gd name="connsiteX425" fmla="*/ 420052 w 2019300"/>
                <a:gd name="connsiteY425" fmla="*/ 796290 h 2305050"/>
                <a:gd name="connsiteX426" fmla="*/ 396430 w 2019300"/>
                <a:gd name="connsiteY426" fmla="*/ 786098 h 2305050"/>
                <a:gd name="connsiteX427" fmla="*/ 393668 w 2019300"/>
                <a:gd name="connsiteY427" fmla="*/ 777050 h 2305050"/>
                <a:gd name="connsiteX428" fmla="*/ 382048 w 2019300"/>
                <a:gd name="connsiteY428" fmla="*/ 767239 h 2305050"/>
                <a:gd name="connsiteX429" fmla="*/ 381572 w 2019300"/>
                <a:gd name="connsiteY429" fmla="*/ 762572 h 2305050"/>
                <a:gd name="connsiteX430" fmla="*/ 394145 w 2019300"/>
                <a:gd name="connsiteY430" fmla="*/ 747332 h 2305050"/>
                <a:gd name="connsiteX431" fmla="*/ 385953 w 2019300"/>
                <a:gd name="connsiteY431" fmla="*/ 709612 h 2305050"/>
                <a:gd name="connsiteX432" fmla="*/ 389287 w 2019300"/>
                <a:gd name="connsiteY432" fmla="*/ 702088 h 2305050"/>
                <a:gd name="connsiteX433" fmla="*/ 396430 w 2019300"/>
                <a:gd name="connsiteY433" fmla="*/ 697040 h 2305050"/>
                <a:gd name="connsiteX434" fmla="*/ 397383 w 2019300"/>
                <a:gd name="connsiteY434" fmla="*/ 688943 h 2305050"/>
                <a:gd name="connsiteX435" fmla="*/ 405860 w 2019300"/>
                <a:gd name="connsiteY435" fmla="*/ 669893 h 2305050"/>
                <a:gd name="connsiteX436" fmla="*/ 403098 w 2019300"/>
                <a:gd name="connsiteY436" fmla="*/ 654082 h 2305050"/>
                <a:gd name="connsiteX437" fmla="*/ 414433 w 2019300"/>
                <a:gd name="connsiteY437" fmla="*/ 637032 h 2305050"/>
                <a:gd name="connsiteX438" fmla="*/ 427958 w 2019300"/>
                <a:gd name="connsiteY438" fmla="*/ 628555 h 2305050"/>
                <a:gd name="connsiteX439" fmla="*/ 441960 w 2019300"/>
                <a:gd name="connsiteY439" fmla="*/ 626650 h 2305050"/>
                <a:gd name="connsiteX440" fmla="*/ 452247 w 2019300"/>
                <a:gd name="connsiteY440" fmla="*/ 630365 h 2305050"/>
                <a:gd name="connsiteX441" fmla="*/ 462915 w 2019300"/>
                <a:gd name="connsiteY441" fmla="*/ 625126 h 2305050"/>
                <a:gd name="connsiteX442" fmla="*/ 484537 w 2019300"/>
                <a:gd name="connsiteY442" fmla="*/ 626935 h 2305050"/>
                <a:gd name="connsiteX443" fmla="*/ 498538 w 2019300"/>
                <a:gd name="connsiteY443" fmla="*/ 633889 h 2305050"/>
                <a:gd name="connsiteX444" fmla="*/ 505111 w 2019300"/>
                <a:gd name="connsiteY444" fmla="*/ 641033 h 2305050"/>
                <a:gd name="connsiteX445" fmla="*/ 521589 w 2019300"/>
                <a:gd name="connsiteY445" fmla="*/ 633127 h 2305050"/>
                <a:gd name="connsiteX446" fmla="*/ 532067 w 2019300"/>
                <a:gd name="connsiteY446" fmla="*/ 632841 h 2305050"/>
                <a:gd name="connsiteX447" fmla="*/ 539401 w 2019300"/>
                <a:gd name="connsiteY447" fmla="*/ 636651 h 2305050"/>
                <a:gd name="connsiteX448" fmla="*/ 558737 w 2019300"/>
                <a:gd name="connsiteY448" fmla="*/ 638461 h 2305050"/>
                <a:gd name="connsiteX449" fmla="*/ 576929 w 2019300"/>
                <a:gd name="connsiteY449" fmla="*/ 646557 h 2305050"/>
                <a:gd name="connsiteX450" fmla="*/ 591217 w 2019300"/>
                <a:gd name="connsiteY450" fmla="*/ 649319 h 2305050"/>
                <a:gd name="connsiteX451" fmla="*/ 591026 w 2019300"/>
                <a:gd name="connsiteY451" fmla="*/ 651700 h 2305050"/>
                <a:gd name="connsiteX452" fmla="*/ 602933 w 2019300"/>
                <a:gd name="connsiteY452" fmla="*/ 654463 h 2305050"/>
                <a:gd name="connsiteX453" fmla="*/ 611029 w 2019300"/>
                <a:gd name="connsiteY453" fmla="*/ 665702 h 2305050"/>
                <a:gd name="connsiteX454" fmla="*/ 612172 w 2019300"/>
                <a:gd name="connsiteY454" fmla="*/ 657511 h 2305050"/>
                <a:gd name="connsiteX455" fmla="*/ 620077 w 2019300"/>
                <a:gd name="connsiteY455" fmla="*/ 651224 h 2305050"/>
                <a:gd name="connsiteX456" fmla="*/ 617411 w 2019300"/>
                <a:gd name="connsiteY456" fmla="*/ 643604 h 2305050"/>
                <a:gd name="connsiteX457" fmla="*/ 620173 w 2019300"/>
                <a:gd name="connsiteY457" fmla="*/ 639413 h 2305050"/>
                <a:gd name="connsiteX458" fmla="*/ 632936 w 2019300"/>
                <a:gd name="connsiteY458" fmla="*/ 635603 h 2305050"/>
                <a:gd name="connsiteX459" fmla="*/ 641985 w 2019300"/>
                <a:gd name="connsiteY459" fmla="*/ 627031 h 2305050"/>
                <a:gd name="connsiteX460" fmla="*/ 656749 w 2019300"/>
                <a:gd name="connsiteY460" fmla="*/ 625792 h 2305050"/>
                <a:gd name="connsiteX461" fmla="*/ 677799 w 2019300"/>
                <a:gd name="connsiteY461" fmla="*/ 637984 h 2305050"/>
                <a:gd name="connsiteX462" fmla="*/ 683133 w 2019300"/>
                <a:gd name="connsiteY462" fmla="*/ 651605 h 2305050"/>
                <a:gd name="connsiteX463" fmla="*/ 692277 w 2019300"/>
                <a:gd name="connsiteY463" fmla="*/ 658177 h 2305050"/>
                <a:gd name="connsiteX464" fmla="*/ 689419 w 2019300"/>
                <a:gd name="connsiteY464" fmla="*/ 663797 h 2305050"/>
                <a:gd name="connsiteX465" fmla="*/ 680561 w 2019300"/>
                <a:gd name="connsiteY465" fmla="*/ 665226 h 2305050"/>
                <a:gd name="connsiteX466" fmla="*/ 676846 w 2019300"/>
                <a:gd name="connsiteY466" fmla="*/ 670274 h 2305050"/>
                <a:gd name="connsiteX467" fmla="*/ 677513 w 2019300"/>
                <a:gd name="connsiteY467" fmla="*/ 679228 h 2305050"/>
                <a:gd name="connsiteX468" fmla="*/ 688943 w 2019300"/>
                <a:gd name="connsiteY468" fmla="*/ 684371 h 2305050"/>
                <a:gd name="connsiteX469" fmla="*/ 687991 w 2019300"/>
                <a:gd name="connsiteY469" fmla="*/ 692277 h 2305050"/>
                <a:gd name="connsiteX470" fmla="*/ 693706 w 2019300"/>
                <a:gd name="connsiteY470" fmla="*/ 692658 h 2305050"/>
                <a:gd name="connsiteX471" fmla="*/ 696754 w 2019300"/>
                <a:gd name="connsiteY471" fmla="*/ 699135 h 2305050"/>
                <a:gd name="connsiteX472" fmla="*/ 725138 w 2019300"/>
                <a:gd name="connsiteY472" fmla="*/ 707326 h 2305050"/>
                <a:gd name="connsiteX473" fmla="*/ 736759 w 2019300"/>
                <a:gd name="connsiteY473" fmla="*/ 705707 h 2305050"/>
                <a:gd name="connsiteX474" fmla="*/ 759333 w 2019300"/>
                <a:gd name="connsiteY474" fmla="*/ 694468 h 2305050"/>
                <a:gd name="connsiteX475" fmla="*/ 781621 w 2019300"/>
                <a:gd name="connsiteY475" fmla="*/ 688943 h 2305050"/>
                <a:gd name="connsiteX476" fmla="*/ 785813 w 2019300"/>
                <a:gd name="connsiteY476" fmla="*/ 681323 h 2305050"/>
                <a:gd name="connsiteX477" fmla="*/ 785717 w 2019300"/>
                <a:gd name="connsiteY477" fmla="*/ 671322 h 2305050"/>
                <a:gd name="connsiteX478" fmla="*/ 790861 w 2019300"/>
                <a:gd name="connsiteY478" fmla="*/ 667417 h 2305050"/>
                <a:gd name="connsiteX479" fmla="*/ 797242 w 2019300"/>
                <a:gd name="connsiteY479" fmla="*/ 669798 h 2305050"/>
                <a:gd name="connsiteX480" fmla="*/ 802862 w 2019300"/>
                <a:gd name="connsiteY480" fmla="*/ 676084 h 2305050"/>
                <a:gd name="connsiteX481" fmla="*/ 800957 w 2019300"/>
                <a:gd name="connsiteY481" fmla="*/ 679323 h 2305050"/>
                <a:gd name="connsiteX482" fmla="*/ 792480 w 2019300"/>
                <a:gd name="connsiteY482" fmla="*/ 683038 h 2305050"/>
                <a:gd name="connsiteX483" fmla="*/ 793718 w 2019300"/>
                <a:gd name="connsiteY483" fmla="*/ 692182 h 2305050"/>
                <a:gd name="connsiteX484" fmla="*/ 799148 w 2019300"/>
                <a:gd name="connsiteY484" fmla="*/ 693420 h 2305050"/>
                <a:gd name="connsiteX485" fmla="*/ 803053 w 2019300"/>
                <a:gd name="connsiteY485" fmla="*/ 684181 h 2305050"/>
                <a:gd name="connsiteX486" fmla="*/ 806387 w 2019300"/>
                <a:gd name="connsiteY486" fmla="*/ 683038 h 2305050"/>
                <a:gd name="connsiteX487" fmla="*/ 811530 w 2019300"/>
                <a:gd name="connsiteY487" fmla="*/ 687419 h 2305050"/>
                <a:gd name="connsiteX488" fmla="*/ 811816 w 2019300"/>
                <a:gd name="connsiteY488" fmla="*/ 694468 h 2305050"/>
                <a:gd name="connsiteX489" fmla="*/ 814578 w 2019300"/>
                <a:gd name="connsiteY489" fmla="*/ 694753 h 2305050"/>
                <a:gd name="connsiteX490" fmla="*/ 823531 w 2019300"/>
                <a:gd name="connsiteY490" fmla="*/ 683800 h 2305050"/>
                <a:gd name="connsiteX491" fmla="*/ 829913 w 2019300"/>
                <a:gd name="connsiteY491" fmla="*/ 685514 h 2305050"/>
                <a:gd name="connsiteX492" fmla="*/ 837724 w 2019300"/>
                <a:gd name="connsiteY492" fmla="*/ 679514 h 2305050"/>
                <a:gd name="connsiteX493" fmla="*/ 842772 w 2019300"/>
                <a:gd name="connsiteY493" fmla="*/ 679418 h 2305050"/>
                <a:gd name="connsiteX494" fmla="*/ 842963 w 2019300"/>
                <a:gd name="connsiteY494" fmla="*/ 677037 h 2305050"/>
                <a:gd name="connsiteX495" fmla="*/ 851630 w 2019300"/>
                <a:gd name="connsiteY495" fmla="*/ 678085 h 2305050"/>
                <a:gd name="connsiteX496" fmla="*/ 854297 w 2019300"/>
                <a:gd name="connsiteY496" fmla="*/ 667702 h 2305050"/>
                <a:gd name="connsiteX497" fmla="*/ 863346 w 2019300"/>
                <a:gd name="connsiteY497" fmla="*/ 667417 h 2305050"/>
                <a:gd name="connsiteX498" fmla="*/ 860965 w 2019300"/>
                <a:gd name="connsiteY498" fmla="*/ 657701 h 2305050"/>
                <a:gd name="connsiteX499" fmla="*/ 889540 w 2019300"/>
                <a:gd name="connsiteY499" fmla="*/ 644652 h 2305050"/>
                <a:gd name="connsiteX500" fmla="*/ 882206 w 2019300"/>
                <a:gd name="connsiteY500" fmla="*/ 637699 h 2305050"/>
                <a:gd name="connsiteX501" fmla="*/ 880872 w 2019300"/>
                <a:gd name="connsiteY501" fmla="*/ 627412 h 2305050"/>
                <a:gd name="connsiteX502" fmla="*/ 882872 w 2019300"/>
                <a:gd name="connsiteY502" fmla="*/ 625792 h 2305050"/>
                <a:gd name="connsiteX503" fmla="*/ 880586 w 2019300"/>
                <a:gd name="connsiteY503" fmla="*/ 625507 h 2305050"/>
                <a:gd name="connsiteX504" fmla="*/ 878586 w 2019300"/>
                <a:gd name="connsiteY504" fmla="*/ 615220 h 2305050"/>
                <a:gd name="connsiteX505" fmla="*/ 859060 w 2019300"/>
                <a:gd name="connsiteY505" fmla="*/ 607505 h 2305050"/>
                <a:gd name="connsiteX506" fmla="*/ 857917 w 2019300"/>
                <a:gd name="connsiteY506" fmla="*/ 598742 h 2305050"/>
                <a:gd name="connsiteX507" fmla="*/ 854297 w 2019300"/>
                <a:gd name="connsiteY507" fmla="*/ 595408 h 2305050"/>
                <a:gd name="connsiteX508" fmla="*/ 860298 w 2019300"/>
                <a:gd name="connsiteY508" fmla="*/ 585407 h 2305050"/>
                <a:gd name="connsiteX509" fmla="*/ 872395 w 2019300"/>
                <a:gd name="connsiteY509" fmla="*/ 588645 h 2305050"/>
                <a:gd name="connsiteX510" fmla="*/ 882967 w 2019300"/>
                <a:gd name="connsiteY510" fmla="*/ 595027 h 2305050"/>
                <a:gd name="connsiteX511" fmla="*/ 886206 w 2019300"/>
                <a:gd name="connsiteY511" fmla="*/ 588169 h 2305050"/>
                <a:gd name="connsiteX512" fmla="*/ 897065 w 2019300"/>
                <a:gd name="connsiteY512" fmla="*/ 593789 h 2305050"/>
                <a:gd name="connsiteX513" fmla="*/ 903732 w 2019300"/>
                <a:gd name="connsiteY513" fmla="*/ 585502 h 2305050"/>
                <a:gd name="connsiteX514" fmla="*/ 913543 w 2019300"/>
                <a:gd name="connsiteY514" fmla="*/ 565404 h 2305050"/>
                <a:gd name="connsiteX515" fmla="*/ 891159 w 2019300"/>
                <a:gd name="connsiteY515" fmla="*/ 549211 h 2305050"/>
                <a:gd name="connsiteX516" fmla="*/ 892683 w 2019300"/>
                <a:gd name="connsiteY516" fmla="*/ 547116 h 2305050"/>
                <a:gd name="connsiteX517" fmla="*/ 889254 w 2019300"/>
                <a:gd name="connsiteY517" fmla="*/ 543782 h 2305050"/>
                <a:gd name="connsiteX518" fmla="*/ 878300 w 2019300"/>
                <a:gd name="connsiteY518" fmla="*/ 541496 h 2305050"/>
                <a:gd name="connsiteX519" fmla="*/ 886396 w 2019300"/>
                <a:gd name="connsiteY519" fmla="*/ 531114 h 2305050"/>
                <a:gd name="connsiteX520" fmla="*/ 886777 w 2019300"/>
                <a:gd name="connsiteY520" fmla="*/ 524161 h 2305050"/>
                <a:gd name="connsiteX521" fmla="*/ 881348 w 2019300"/>
                <a:gd name="connsiteY521" fmla="*/ 524351 h 2305050"/>
                <a:gd name="connsiteX522" fmla="*/ 878300 w 2019300"/>
                <a:gd name="connsiteY522" fmla="*/ 514064 h 2305050"/>
                <a:gd name="connsiteX523" fmla="*/ 868490 w 2019300"/>
                <a:gd name="connsiteY523" fmla="*/ 508635 h 2305050"/>
                <a:gd name="connsiteX524" fmla="*/ 869633 w 2019300"/>
                <a:gd name="connsiteY524" fmla="*/ 501777 h 2305050"/>
                <a:gd name="connsiteX525" fmla="*/ 860298 w 2019300"/>
                <a:gd name="connsiteY525" fmla="*/ 498539 h 2305050"/>
                <a:gd name="connsiteX526" fmla="*/ 856869 w 2019300"/>
                <a:gd name="connsiteY526" fmla="*/ 492442 h 2305050"/>
                <a:gd name="connsiteX527" fmla="*/ 852488 w 2019300"/>
                <a:gd name="connsiteY527" fmla="*/ 493585 h 2305050"/>
                <a:gd name="connsiteX528" fmla="*/ 839343 w 2019300"/>
                <a:gd name="connsiteY528" fmla="*/ 486727 h 2305050"/>
                <a:gd name="connsiteX529" fmla="*/ 839819 w 2019300"/>
                <a:gd name="connsiteY529" fmla="*/ 483108 h 2305050"/>
                <a:gd name="connsiteX530" fmla="*/ 830009 w 2019300"/>
                <a:gd name="connsiteY530" fmla="*/ 478345 h 2305050"/>
                <a:gd name="connsiteX531" fmla="*/ 830390 w 2019300"/>
                <a:gd name="connsiteY531" fmla="*/ 463772 h 2305050"/>
                <a:gd name="connsiteX532" fmla="*/ 821627 w 2019300"/>
                <a:gd name="connsiteY532" fmla="*/ 468344 h 2305050"/>
                <a:gd name="connsiteX533" fmla="*/ 794480 w 2019300"/>
                <a:gd name="connsiteY533" fmla="*/ 463772 h 2305050"/>
                <a:gd name="connsiteX534" fmla="*/ 748379 w 2019300"/>
                <a:gd name="connsiteY534" fmla="*/ 439865 h 2305050"/>
                <a:gd name="connsiteX535" fmla="*/ 736187 w 2019300"/>
                <a:gd name="connsiteY535" fmla="*/ 437769 h 2305050"/>
                <a:gd name="connsiteX536" fmla="*/ 724471 w 2019300"/>
                <a:gd name="connsiteY536" fmla="*/ 439579 h 2305050"/>
                <a:gd name="connsiteX537" fmla="*/ 722567 w 2019300"/>
                <a:gd name="connsiteY537" fmla="*/ 432054 h 2305050"/>
                <a:gd name="connsiteX538" fmla="*/ 708660 w 2019300"/>
                <a:gd name="connsiteY538" fmla="*/ 424243 h 2305050"/>
                <a:gd name="connsiteX539" fmla="*/ 710184 w 2019300"/>
                <a:gd name="connsiteY539" fmla="*/ 416338 h 2305050"/>
                <a:gd name="connsiteX540" fmla="*/ 718756 w 2019300"/>
                <a:gd name="connsiteY540" fmla="*/ 416433 h 2305050"/>
                <a:gd name="connsiteX541" fmla="*/ 725424 w 2019300"/>
                <a:gd name="connsiteY541" fmla="*/ 411766 h 2305050"/>
                <a:gd name="connsiteX542" fmla="*/ 726281 w 2019300"/>
                <a:gd name="connsiteY542" fmla="*/ 403384 h 2305050"/>
                <a:gd name="connsiteX543" fmla="*/ 720376 w 2019300"/>
                <a:gd name="connsiteY543" fmla="*/ 398431 h 2305050"/>
                <a:gd name="connsiteX544" fmla="*/ 717994 w 2019300"/>
                <a:gd name="connsiteY544" fmla="*/ 392335 h 2305050"/>
                <a:gd name="connsiteX545" fmla="*/ 738092 w 2019300"/>
                <a:gd name="connsiteY545" fmla="*/ 376523 h 2305050"/>
                <a:gd name="connsiteX546" fmla="*/ 746188 w 2019300"/>
                <a:gd name="connsiteY546" fmla="*/ 377571 h 2305050"/>
                <a:gd name="connsiteX547" fmla="*/ 747903 w 2019300"/>
                <a:gd name="connsiteY547" fmla="*/ 372142 h 2305050"/>
                <a:gd name="connsiteX548" fmla="*/ 742093 w 2019300"/>
                <a:gd name="connsiteY548" fmla="*/ 370523 h 2305050"/>
                <a:gd name="connsiteX549" fmla="*/ 743712 w 2019300"/>
                <a:gd name="connsiteY549" fmla="*/ 363760 h 2305050"/>
                <a:gd name="connsiteX550" fmla="*/ 736187 w 2019300"/>
                <a:gd name="connsiteY550" fmla="*/ 362045 h 2305050"/>
                <a:gd name="connsiteX551" fmla="*/ 739616 w 2019300"/>
                <a:gd name="connsiteY551" fmla="*/ 355473 h 2305050"/>
                <a:gd name="connsiteX552" fmla="*/ 732949 w 2019300"/>
                <a:gd name="connsiteY552" fmla="*/ 351568 h 2305050"/>
                <a:gd name="connsiteX553" fmla="*/ 736854 w 2019300"/>
                <a:gd name="connsiteY553" fmla="*/ 346043 h 2305050"/>
                <a:gd name="connsiteX554" fmla="*/ 725424 w 2019300"/>
                <a:gd name="connsiteY554" fmla="*/ 336518 h 2305050"/>
                <a:gd name="connsiteX555" fmla="*/ 729710 w 2019300"/>
                <a:gd name="connsiteY555" fmla="*/ 326231 h 2305050"/>
                <a:gd name="connsiteX556" fmla="*/ 724090 w 2019300"/>
                <a:gd name="connsiteY556" fmla="*/ 322326 h 2305050"/>
                <a:gd name="connsiteX557" fmla="*/ 727900 w 2019300"/>
                <a:gd name="connsiteY557" fmla="*/ 315277 h 2305050"/>
                <a:gd name="connsiteX558" fmla="*/ 715709 w 2019300"/>
                <a:gd name="connsiteY558" fmla="*/ 309753 h 2305050"/>
                <a:gd name="connsiteX559" fmla="*/ 719328 w 2019300"/>
                <a:gd name="connsiteY559" fmla="*/ 309086 h 2305050"/>
                <a:gd name="connsiteX560" fmla="*/ 723614 w 2019300"/>
                <a:gd name="connsiteY560" fmla="*/ 299180 h 2305050"/>
                <a:gd name="connsiteX561" fmla="*/ 739902 w 2019300"/>
                <a:gd name="connsiteY561" fmla="*/ 286417 h 2305050"/>
                <a:gd name="connsiteX562" fmla="*/ 746569 w 2019300"/>
                <a:gd name="connsiteY562" fmla="*/ 276320 h 2305050"/>
                <a:gd name="connsiteX563" fmla="*/ 752380 w 2019300"/>
                <a:gd name="connsiteY563" fmla="*/ 257366 h 2305050"/>
                <a:gd name="connsiteX564" fmla="*/ 774763 w 2019300"/>
                <a:gd name="connsiteY564" fmla="*/ 246031 h 2305050"/>
                <a:gd name="connsiteX565" fmla="*/ 774192 w 2019300"/>
                <a:gd name="connsiteY565" fmla="*/ 241935 h 2305050"/>
                <a:gd name="connsiteX566" fmla="*/ 769620 w 2019300"/>
                <a:gd name="connsiteY566" fmla="*/ 238411 h 2305050"/>
                <a:gd name="connsiteX567" fmla="*/ 768953 w 2019300"/>
                <a:gd name="connsiteY567" fmla="*/ 228695 h 2305050"/>
                <a:gd name="connsiteX568" fmla="*/ 763429 w 2019300"/>
                <a:gd name="connsiteY568" fmla="*/ 223933 h 2305050"/>
                <a:gd name="connsiteX569" fmla="*/ 757619 w 2019300"/>
                <a:gd name="connsiteY569" fmla="*/ 225552 h 2305050"/>
                <a:gd name="connsiteX570" fmla="*/ 756285 w 2019300"/>
                <a:gd name="connsiteY570" fmla="*/ 223647 h 2305050"/>
                <a:gd name="connsiteX571" fmla="*/ 759809 w 2019300"/>
                <a:gd name="connsiteY571" fmla="*/ 208788 h 2305050"/>
                <a:gd name="connsiteX572" fmla="*/ 764191 w 2019300"/>
                <a:gd name="connsiteY572" fmla="*/ 206788 h 2305050"/>
                <a:gd name="connsiteX573" fmla="*/ 769906 w 2019300"/>
                <a:gd name="connsiteY573" fmla="*/ 209550 h 2305050"/>
                <a:gd name="connsiteX574" fmla="*/ 779431 w 2019300"/>
                <a:gd name="connsiteY574" fmla="*/ 209169 h 2305050"/>
                <a:gd name="connsiteX575" fmla="*/ 791337 w 2019300"/>
                <a:gd name="connsiteY575" fmla="*/ 220789 h 2305050"/>
                <a:gd name="connsiteX576" fmla="*/ 800862 w 2019300"/>
                <a:gd name="connsiteY576" fmla="*/ 214217 h 2305050"/>
                <a:gd name="connsiteX577" fmla="*/ 800862 w 2019300"/>
                <a:gd name="connsiteY577" fmla="*/ 200406 h 2305050"/>
                <a:gd name="connsiteX578" fmla="*/ 794671 w 2019300"/>
                <a:gd name="connsiteY578" fmla="*/ 194596 h 2305050"/>
                <a:gd name="connsiteX579" fmla="*/ 797623 w 2019300"/>
                <a:gd name="connsiteY579" fmla="*/ 170116 h 2305050"/>
                <a:gd name="connsiteX580" fmla="*/ 791527 w 2019300"/>
                <a:gd name="connsiteY580" fmla="*/ 167259 h 2305050"/>
                <a:gd name="connsiteX581" fmla="*/ 792671 w 2019300"/>
                <a:gd name="connsiteY581" fmla="*/ 163735 h 2305050"/>
                <a:gd name="connsiteX582" fmla="*/ 785813 w 2019300"/>
                <a:gd name="connsiteY582" fmla="*/ 161449 h 2305050"/>
                <a:gd name="connsiteX583" fmla="*/ 757904 w 2019300"/>
                <a:gd name="connsiteY583" fmla="*/ 159258 h 2305050"/>
                <a:gd name="connsiteX584" fmla="*/ 749332 w 2019300"/>
                <a:gd name="connsiteY584" fmla="*/ 163925 h 2305050"/>
                <a:gd name="connsiteX585" fmla="*/ 735997 w 2019300"/>
                <a:gd name="connsiteY585" fmla="*/ 165163 h 2305050"/>
                <a:gd name="connsiteX586" fmla="*/ 721138 w 2019300"/>
                <a:gd name="connsiteY586" fmla="*/ 144875 h 2305050"/>
                <a:gd name="connsiteX587" fmla="*/ 720185 w 2019300"/>
                <a:gd name="connsiteY587" fmla="*/ 132397 h 2305050"/>
                <a:gd name="connsiteX588" fmla="*/ 713613 w 2019300"/>
                <a:gd name="connsiteY588" fmla="*/ 137732 h 2305050"/>
                <a:gd name="connsiteX589" fmla="*/ 711803 w 2019300"/>
                <a:gd name="connsiteY589" fmla="*/ 135255 h 2305050"/>
                <a:gd name="connsiteX590" fmla="*/ 706946 w 2019300"/>
                <a:gd name="connsiteY590" fmla="*/ 139351 h 2305050"/>
                <a:gd name="connsiteX591" fmla="*/ 705802 w 2019300"/>
                <a:gd name="connsiteY591" fmla="*/ 135731 h 2305050"/>
                <a:gd name="connsiteX592" fmla="*/ 702373 w 2019300"/>
                <a:gd name="connsiteY592" fmla="*/ 137827 h 2305050"/>
                <a:gd name="connsiteX593" fmla="*/ 701231 w 2019300"/>
                <a:gd name="connsiteY593" fmla="*/ 124206 h 2305050"/>
                <a:gd name="connsiteX594" fmla="*/ 696944 w 2019300"/>
                <a:gd name="connsiteY594" fmla="*/ 124396 h 2305050"/>
                <a:gd name="connsiteX595" fmla="*/ 696754 w 2019300"/>
                <a:gd name="connsiteY595" fmla="*/ 121539 h 2305050"/>
                <a:gd name="connsiteX596" fmla="*/ 690372 w 2019300"/>
                <a:gd name="connsiteY596" fmla="*/ 116110 h 2305050"/>
                <a:gd name="connsiteX597" fmla="*/ 685610 w 2019300"/>
                <a:gd name="connsiteY597" fmla="*/ 100679 h 2305050"/>
                <a:gd name="connsiteX598" fmla="*/ 676656 w 2019300"/>
                <a:gd name="connsiteY598" fmla="*/ 92488 h 2305050"/>
                <a:gd name="connsiteX599" fmla="*/ 672084 w 2019300"/>
                <a:gd name="connsiteY599" fmla="*/ 96012 h 2305050"/>
                <a:gd name="connsiteX600" fmla="*/ 668846 w 2019300"/>
                <a:gd name="connsiteY600" fmla="*/ 91821 h 2305050"/>
                <a:gd name="connsiteX601" fmla="*/ 670179 w 2019300"/>
                <a:gd name="connsiteY601" fmla="*/ 88868 h 2305050"/>
                <a:gd name="connsiteX602" fmla="*/ 668846 w 2019300"/>
                <a:gd name="connsiteY602" fmla="*/ 90392 h 2305050"/>
                <a:gd name="connsiteX603" fmla="*/ 656177 w 2019300"/>
                <a:gd name="connsiteY603" fmla="*/ 84106 h 2305050"/>
                <a:gd name="connsiteX604" fmla="*/ 649986 w 2019300"/>
                <a:gd name="connsiteY604" fmla="*/ 86678 h 2305050"/>
                <a:gd name="connsiteX605" fmla="*/ 642080 w 2019300"/>
                <a:gd name="connsiteY605" fmla="*/ 72295 h 2305050"/>
                <a:gd name="connsiteX606" fmla="*/ 648938 w 2019300"/>
                <a:gd name="connsiteY606" fmla="*/ 72580 h 2305050"/>
                <a:gd name="connsiteX607" fmla="*/ 656558 w 2019300"/>
                <a:gd name="connsiteY607" fmla="*/ 67723 h 2305050"/>
                <a:gd name="connsiteX608" fmla="*/ 654844 w 2019300"/>
                <a:gd name="connsiteY608" fmla="*/ 65437 h 2305050"/>
                <a:gd name="connsiteX609" fmla="*/ 668084 w 2019300"/>
                <a:gd name="connsiteY609" fmla="*/ 55340 h 2305050"/>
                <a:gd name="connsiteX610" fmla="*/ 661988 w 2019300"/>
                <a:gd name="connsiteY610" fmla="*/ 44767 h 2305050"/>
                <a:gd name="connsiteX611" fmla="*/ 719138 w 2019300"/>
                <a:gd name="connsiteY611" fmla="*/ 51054 h 2305050"/>
                <a:gd name="connsiteX612" fmla="*/ 720566 w 2019300"/>
                <a:gd name="connsiteY612" fmla="*/ 47149 h 2305050"/>
                <a:gd name="connsiteX613" fmla="*/ 731806 w 2019300"/>
                <a:gd name="connsiteY613" fmla="*/ 38957 h 2305050"/>
                <a:gd name="connsiteX614" fmla="*/ 735330 w 2019300"/>
                <a:gd name="connsiteY614" fmla="*/ 32290 h 2305050"/>
                <a:gd name="connsiteX615" fmla="*/ 750475 w 2019300"/>
                <a:gd name="connsiteY615" fmla="*/ 36004 h 2305050"/>
                <a:gd name="connsiteX616" fmla="*/ 763048 w 2019300"/>
                <a:gd name="connsiteY616" fmla="*/ 23146 h 2305050"/>
                <a:gd name="connsiteX617" fmla="*/ 772382 w 2019300"/>
                <a:gd name="connsiteY617" fmla="*/ 18193 h 2305050"/>
                <a:gd name="connsiteX618" fmla="*/ 769048 w 2019300"/>
                <a:gd name="connsiteY618" fmla="*/ 9525 h 2305050"/>
                <a:gd name="connsiteX619" fmla="*/ 774002 w 2019300"/>
                <a:gd name="connsiteY619" fmla="*/ 10858 h 2305050"/>
                <a:gd name="connsiteX620" fmla="*/ 799814 w 2019300"/>
                <a:gd name="connsiteY620" fmla="*/ 36862 h 2305050"/>
                <a:gd name="connsiteX621" fmla="*/ 803148 w 2019300"/>
                <a:gd name="connsiteY621" fmla="*/ 62674 h 2305050"/>
                <a:gd name="connsiteX622" fmla="*/ 808196 w 2019300"/>
                <a:gd name="connsiteY622" fmla="*/ 62389 h 2305050"/>
                <a:gd name="connsiteX623" fmla="*/ 808863 w 2019300"/>
                <a:gd name="connsiteY623" fmla="*/ 65818 h 2305050"/>
                <a:gd name="connsiteX624" fmla="*/ 824865 w 2019300"/>
                <a:gd name="connsiteY624" fmla="*/ 64199 h 2305050"/>
                <a:gd name="connsiteX625" fmla="*/ 827627 w 2019300"/>
                <a:gd name="connsiteY625" fmla="*/ 76486 h 2305050"/>
                <a:gd name="connsiteX626" fmla="*/ 820579 w 2019300"/>
                <a:gd name="connsiteY626" fmla="*/ 78867 h 2305050"/>
                <a:gd name="connsiteX627" fmla="*/ 826579 w 2019300"/>
                <a:gd name="connsiteY627" fmla="*/ 102108 h 2305050"/>
                <a:gd name="connsiteX628" fmla="*/ 811244 w 2019300"/>
                <a:gd name="connsiteY628" fmla="*/ 107918 h 2305050"/>
                <a:gd name="connsiteX629" fmla="*/ 816197 w 2019300"/>
                <a:gd name="connsiteY629" fmla="*/ 114967 h 2305050"/>
                <a:gd name="connsiteX630" fmla="*/ 808577 w 2019300"/>
                <a:gd name="connsiteY630" fmla="*/ 119348 h 2305050"/>
                <a:gd name="connsiteX631" fmla="*/ 809720 w 2019300"/>
                <a:gd name="connsiteY631" fmla="*/ 123730 h 2305050"/>
                <a:gd name="connsiteX632" fmla="*/ 838200 w 2019300"/>
                <a:gd name="connsiteY632" fmla="*/ 147352 h 2305050"/>
                <a:gd name="connsiteX633" fmla="*/ 834962 w 2019300"/>
                <a:gd name="connsiteY633" fmla="*/ 156782 h 2305050"/>
                <a:gd name="connsiteX634" fmla="*/ 836295 w 2019300"/>
                <a:gd name="connsiteY634" fmla="*/ 169164 h 2305050"/>
                <a:gd name="connsiteX635" fmla="*/ 842391 w 2019300"/>
                <a:gd name="connsiteY635" fmla="*/ 178022 h 2305050"/>
                <a:gd name="connsiteX636" fmla="*/ 860869 w 2019300"/>
                <a:gd name="connsiteY636" fmla="*/ 189547 h 2305050"/>
                <a:gd name="connsiteX637" fmla="*/ 867727 w 2019300"/>
                <a:gd name="connsiteY637" fmla="*/ 185737 h 2305050"/>
                <a:gd name="connsiteX638" fmla="*/ 873347 w 2019300"/>
                <a:gd name="connsiteY638" fmla="*/ 176689 h 2305050"/>
                <a:gd name="connsiteX639" fmla="*/ 885730 w 2019300"/>
                <a:gd name="connsiteY639" fmla="*/ 170497 h 2305050"/>
                <a:gd name="connsiteX640" fmla="*/ 885730 w 2019300"/>
                <a:gd name="connsiteY640" fmla="*/ 163354 h 2305050"/>
                <a:gd name="connsiteX641" fmla="*/ 892588 w 2019300"/>
                <a:gd name="connsiteY641" fmla="*/ 163639 h 2305050"/>
                <a:gd name="connsiteX642" fmla="*/ 884777 w 2019300"/>
                <a:gd name="connsiteY642" fmla="*/ 145733 h 2305050"/>
                <a:gd name="connsiteX643" fmla="*/ 892492 w 2019300"/>
                <a:gd name="connsiteY643" fmla="*/ 142875 h 2305050"/>
                <a:gd name="connsiteX644" fmla="*/ 892778 w 2019300"/>
                <a:gd name="connsiteY644" fmla="*/ 129445 h 2305050"/>
                <a:gd name="connsiteX645" fmla="*/ 883063 w 2019300"/>
                <a:gd name="connsiteY645" fmla="*/ 127159 h 2305050"/>
                <a:gd name="connsiteX646" fmla="*/ 876110 w 2019300"/>
                <a:gd name="connsiteY646" fmla="*/ 99346 h 2305050"/>
                <a:gd name="connsiteX647" fmla="*/ 878396 w 2019300"/>
                <a:gd name="connsiteY647" fmla="*/ 89630 h 2305050"/>
                <a:gd name="connsiteX648" fmla="*/ 876014 w 2019300"/>
                <a:gd name="connsiteY648" fmla="*/ 88106 h 2305050"/>
                <a:gd name="connsiteX649" fmla="*/ 876300 w 2019300"/>
                <a:gd name="connsiteY649" fmla="*/ 81724 h 2305050"/>
                <a:gd name="connsiteX650" fmla="*/ 884396 w 2019300"/>
                <a:gd name="connsiteY650" fmla="*/ 76676 h 2305050"/>
                <a:gd name="connsiteX651" fmla="*/ 888683 w 2019300"/>
                <a:gd name="connsiteY651" fmla="*/ 68485 h 2305050"/>
                <a:gd name="connsiteX652" fmla="*/ 894017 w 2019300"/>
                <a:gd name="connsiteY652" fmla="*/ 66104 h 2305050"/>
                <a:gd name="connsiteX653" fmla="*/ 891826 w 2019300"/>
                <a:gd name="connsiteY653" fmla="*/ 62389 h 2305050"/>
                <a:gd name="connsiteX654" fmla="*/ 894874 w 2019300"/>
                <a:gd name="connsiteY654" fmla="*/ 58388 h 2305050"/>
                <a:gd name="connsiteX655" fmla="*/ 891731 w 2019300"/>
                <a:gd name="connsiteY655" fmla="*/ 54483 h 2305050"/>
                <a:gd name="connsiteX656" fmla="*/ 897922 w 2019300"/>
                <a:gd name="connsiteY656" fmla="*/ 49625 h 2305050"/>
                <a:gd name="connsiteX657" fmla="*/ 909638 w 2019300"/>
                <a:gd name="connsiteY657" fmla="*/ 47149 h 2305050"/>
                <a:gd name="connsiteX658" fmla="*/ 923449 w 2019300"/>
                <a:gd name="connsiteY658" fmla="*/ 35433 h 2305050"/>
                <a:gd name="connsiteX659" fmla="*/ 956691 w 2019300"/>
                <a:gd name="connsiteY659" fmla="*/ 40672 h 2305050"/>
                <a:gd name="connsiteX660" fmla="*/ 970217 w 2019300"/>
                <a:gd name="connsiteY660" fmla="*/ 45815 h 2305050"/>
                <a:gd name="connsiteX661" fmla="*/ 983266 w 2019300"/>
                <a:gd name="connsiteY661" fmla="*/ 42291 h 2305050"/>
                <a:gd name="connsiteX662" fmla="*/ 989838 w 2019300"/>
                <a:gd name="connsiteY662" fmla="*/ 35242 h 2305050"/>
                <a:gd name="connsiteX663" fmla="*/ 1014603 w 2019300"/>
                <a:gd name="connsiteY663" fmla="*/ 38195 h 2305050"/>
                <a:gd name="connsiteX664" fmla="*/ 1022128 w 2019300"/>
                <a:gd name="connsiteY664" fmla="*/ 35814 h 2305050"/>
                <a:gd name="connsiteX665" fmla="*/ 1021747 w 2019300"/>
                <a:gd name="connsiteY665" fmla="*/ 29051 h 2305050"/>
                <a:gd name="connsiteX666" fmla="*/ 1017461 w 2019300"/>
                <a:gd name="connsiteY666" fmla="*/ 21622 h 2305050"/>
                <a:gd name="connsiteX667" fmla="*/ 1033367 w 2019300"/>
                <a:gd name="connsiteY667" fmla="*/ 16383 h 2305050"/>
                <a:gd name="connsiteX668" fmla="*/ 1046893 w 2019300"/>
                <a:gd name="connsiteY668" fmla="*/ 18479 h 2305050"/>
                <a:gd name="connsiteX669" fmla="*/ 1049846 w 2019300"/>
                <a:gd name="connsiteY669" fmla="*/ 25146 h 2305050"/>
                <a:gd name="connsiteX670" fmla="*/ 1043178 w 2019300"/>
                <a:gd name="connsiteY670" fmla="*/ 28766 h 2305050"/>
                <a:gd name="connsiteX671" fmla="*/ 1046226 w 2019300"/>
                <a:gd name="connsiteY671" fmla="*/ 33623 h 2305050"/>
                <a:gd name="connsiteX672" fmla="*/ 1043845 w 2019300"/>
                <a:gd name="connsiteY672" fmla="*/ 37814 h 2305050"/>
                <a:gd name="connsiteX673" fmla="*/ 1045083 w 2019300"/>
                <a:gd name="connsiteY673" fmla="*/ 47149 h 2305050"/>
                <a:gd name="connsiteX674" fmla="*/ 1066133 w 2019300"/>
                <a:gd name="connsiteY674" fmla="*/ 43148 h 2305050"/>
                <a:gd name="connsiteX675" fmla="*/ 1087374 w 2019300"/>
                <a:gd name="connsiteY675" fmla="*/ 30575 h 2305050"/>
                <a:gd name="connsiteX676" fmla="*/ 1089279 w 2019300"/>
                <a:gd name="connsiteY676" fmla="*/ 33147 h 2305050"/>
                <a:gd name="connsiteX677" fmla="*/ 1089851 w 2019300"/>
                <a:gd name="connsiteY677" fmla="*/ 39148 h 2305050"/>
                <a:gd name="connsiteX678" fmla="*/ 1064705 w 2019300"/>
                <a:gd name="connsiteY678" fmla="*/ 65341 h 2305050"/>
                <a:gd name="connsiteX679" fmla="*/ 1064895 w 2019300"/>
                <a:gd name="connsiteY679" fmla="*/ 85439 h 2305050"/>
                <a:gd name="connsiteX680" fmla="*/ 1072039 w 2019300"/>
                <a:gd name="connsiteY680" fmla="*/ 78200 h 2305050"/>
                <a:gd name="connsiteX681" fmla="*/ 1088327 w 2019300"/>
                <a:gd name="connsiteY681" fmla="*/ 87249 h 2305050"/>
                <a:gd name="connsiteX682" fmla="*/ 1102805 w 2019300"/>
                <a:gd name="connsiteY682" fmla="*/ 81629 h 2305050"/>
                <a:gd name="connsiteX683" fmla="*/ 1104614 w 2019300"/>
                <a:gd name="connsiteY683" fmla="*/ 75343 h 2305050"/>
                <a:gd name="connsiteX684" fmla="*/ 1099566 w 2019300"/>
                <a:gd name="connsiteY684" fmla="*/ 56674 h 2305050"/>
                <a:gd name="connsiteX685" fmla="*/ 1099852 w 2019300"/>
                <a:gd name="connsiteY685" fmla="*/ 46006 h 2305050"/>
                <a:gd name="connsiteX686" fmla="*/ 1111568 w 2019300"/>
                <a:gd name="connsiteY686" fmla="*/ 38671 h 2305050"/>
                <a:gd name="connsiteX687" fmla="*/ 1115378 w 2019300"/>
                <a:gd name="connsiteY687" fmla="*/ 38957 h 2305050"/>
                <a:gd name="connsiteX688" fmla="*/ 1136142 w 2019300"/>
                <a:gd name="connsiteY688" fmla="*/ 24098 h 2305050"/>
                <a:gd name="connsiteX689" fmla="*/ 1149668 w 2019300"/>
                <a:gd name="connsiteY689" fmla="*/ 26860 h 2305050"/>
                <a:gd name="connsiteX690" fmla="*/ 1149572 w 2019300"/>
                <a:gd name="connsiteY690" fmla="*/ 35147 h 2305050"/>
                <a:gd name="connsiteX691" fmla="*/ 1157383 w 2019300"/>
                <a:gd name="connsiteY691" fmla="*/ 48196 h 2305050"/>
                <a:gd name="connsiteX692" fmla="*/ 1174814 w 2019300"/>
                <a:gd name="connsiteY692" fmla="*/ 59912 h 2305050"/>
                <a:gd name="connsiteX693" fmla="*/ 1185005 w 2019300"/>
                <a:gd name="connsiteY693" fmla="*/ 95631 h 2305050"/>
                <a:gd name="connsiteX694" fmla="*/ 1193959 w 2019300"/>
                <a:gd name="connsiteY694" fmla="*/ 102489 h 2305050"/>
                <a:gd name="connsiteX695" fmla="*/ 1209199 w 2019300"/>
                <a:gd name="connsiteY695" fmla="*/ 89440 h 2305050"/>
                <a:gd name="connsiteX696" fmla="*/ 1224534 w 2019300"/>
                <a:gd name="connsiteY696" fmla="*/ 90297 h 2305050"/>
                <a:gd name="connsiteX697" fmla="*/ 1226058 w 2019300"/>
                <a:gd name="connsiteY697" fmla="*/ 95631 h 2305050"/>
                <a:gd name="connsiteX698" fmla="*/ 1226534 w 2019300"/>
                <a:gd name="connsiteY698" fmla="*/ 85916 h 2305050"/>
                <a:gd name="connsiteX699" fmla="*/ 1227392 w 2019300"/>
                <a:gd name="connsiteY699" fmla="*/ 96107 h 2305050"/>
                <a:gd name="connsiteX700" fmla="*/ 1229773 w 2019300"/>
                <a:gd name="connsiteY700" fmla="*/ 94012 h 2305050"/>
                <a:gd name="connsiteX701" fmla="*/ 1228439 w 2019300"/>
                <a:gd name="connsiteY701" fmla="*/ 90678 h 2305050"/>
                <a:gd name="connsiteX702" fmla="*/ 1230916 w 2019300"/>
                <a:gd name="connsiteY702" fmla="*/ 91059 h 2305050"/>
                <a:gd name="connsiteX703" fmla="*/ 1228249 w 2019300"/>
                <a:gd name="connsiteY703" fmla="*/ 84963 h 2305050"/>
                <a:gd name="connsiteX704" fmla="*/ 1231011 w 2019300"/>
                <a:gd name="connsiteY704" fmla="*/ 86392 h 2305050"/>
                <a:gd name="connsiteX705" fmla="*/ 1240822 w 2019300"/>
                <a:gd name="connsiteY705" fmla="*/ 74962 h 2305050"/>
                <a:gd name="connsiteX706" fmla="*/ 1244727 w 2019300"/>
                <a:gd name="connsiteY706" fmla="*/ 73819 h 2305050"/>
                <a:gd name="connsiteX707" fmla="*/ 1254062 w 2019300"/>
                <a:gd name="connsiteY707" fmla="*/ 85534 h 2305050"/>
                <a:gd name="connsiteX708" fmla="*/ 1255490 w 2019300"/>
                <a:gd name="connsiteY708" fmla="*/ 98298 h 2305050"/>
                <a:gd name="connsiteX709" fmla="*/ 1265682 w 2019300"/>
                <a:gd name="connsiteY709" fmla="*/ 108013 h 2305050"/>
                <a:gd name="connsiteX710" fmla="*/ 1271588 w 2019300"/>
                <a:gd name="connsiteY710" fmla="*/ 131540 h 2305050"/>
                <a:gd name="connsiteX711" fmla="*/ 1278446 w 2019300"/>
                <a:gd name="connsiteY711" fmla="*/ 134207 h 2305050"/>
                <a:gd name="connsiteX712" fmla="*/ 1285875 w 2019300"/>
                <a:gd name="connsiteY712" fmla="*/ 128587 h 2305050"/>
                <a:gd name="connsiteX713" fmla="*/ 1297305 w 2019300"/>
                <a:gd name="connsiteY713" fmla="*/ 131540 h 2305050"/>
                <a:gd name="connsiteX714" fmla="*/ 1307783 w 2019300"/>
                <a:gd name="connsiteY714" fmla="*/ 127445 h 2305050"/>
                <a:gd name="connsiteX715" fmla="*/ 1313593 w 2019300"/>
                <a:gd name="connsiteY715" fmla="*/ 122206 h 2305050"/>
                <a:gd name="connsiteX716" fmla="*/ 1310068 w 2019300"/>
                <a:gd name="connsiteY716" fmla="*/ 132874 h 2305050"/>
                <a:gd name="connsiteX717" fmla="*/ 1320832 w 2019300"/>
                <a:gd name="connsiteY717" fmla="*/ 132683 h 2305050"/>
                <a:gd name="connsiteX718" fmla="*/ 1335310 w 2019300"/>
                <a:gd name="connsiteY718" fmla="*/ 154591 h 2305050"/>
                <a:gd name="connsiteX719" fmla="*/ 1330357 w 2019300"/>
                <a:gd name="connsiteY719" fmla="*/ 171259 h 2305050"/>
                <a:gd name="connsiteX720" fmla="*/ 1332738 w 2019300"/>
                <a:gd name="connsiteY720" fmla="*/ 180213 h 2305050"/>
                <a:gd name="connsiteX721" fmla="*/ 1327023 w 2019300"/>
                <a:gd name="connsiteY721" fmla="*/ 187547 h 2305050"/>
                <a:gd name="connsiteX722" fmla="*/ 1334643 w 2019300"/>
                <a:gd name="connsiteY722" fmla="*/ 189166 h 2305050"/>
                <a:gd name="connsiteX723" fmla="*/ 1332643 w 2019300"/>
                <a:gd name="connsiteY723" fmla="*/ 201835 h 2305050"/>
                <a:gd name="connsiteX724" fmla="*/ 1319593 w 2019300"/>
                <a:gd name="connsiteY724" fmla="*/ 211550 h 2305050"/>
                <a:gd name="connsiteX725" fmla="*/ 1324547 w 2019300"/>
                <a:gd name="connsiteY725" fmla="*/ 218027 h 2305050"/>
                <a:gd name="connsiteX726" fmla="*/ 1333119 w 2019300"/>
                <a:gd name="connsiteY726" fmla="*/ 213550 h 2305050"/>
                <a:gd name="connsiteX727" fmla="*/ 1337215 w 2019300"/>
                <a:gd name="connsiteY727" fmla="*/ 224123 h 2305050"/>
                <a:gd name="connsiteX728" fmla="*/ 1345216 w 2019300"/>
                <a:gd name="connsiteY728" fmla="*/ 227933 h 2305050"/>
                <a:gd name="connsiteX729" fmla="*/ 1343025 w 2019300"/>
                <a:gd name="connsiteY729" fmla="*/ 237172 h 2305050"/>
                <a:gd name="connsiteX730" fmla="*/ 1348168 w 2019300"/>
                <a:gd name="connsiteY730" fmla="*/ 239173 h 2305050"/>
                <a:gd name="connsiteX731" fmla="*/ 1363123 w 2019300"/>
                <a:gd name="connsiteY731" fmla="*/ 234029 h 2305050"/>
                <a:gd name="connsiteX732" fmla="*/ 1375124 w 2019300"/>
                <a:gd name="connsiteY732" fmla="*/ 234791 h 2305050"/>
                <a:gd name="connsiteX733" fmla="*/ 1384935 w 2019300"/>
                <a:gd name="connsiteY733" fmla="*/ 240792 h 2305050"/>
                <a:gd name="connsiteX734" fmla="*/ 1391222 w 2019300"/>
                <a:gd name="connsiteY734" fmla="*/ 250984 h 2305050"/>
                <a:gd name="connsiteX735" fmla="*/ 1396746 w 2019300"/>
                <a:gd name="connsiteY735" fmla="*/ 251936 h 2305050"/>
                <a:gd name="connsiteX736" fmla="*/ 1395127 w 2019300"/>
                <a:gd name="connsiteY736" fmla="*/ 262223 h 2305050"/>
                <a:gd name="connsiteX737" fmla="*/ 1401318 w 2019300"/>
                <a:gd name="connsiteY737" fmla="*/ 278130 h 2305050"/>
                <a:gd name="connsiteX738" fmla="*/ 1401032 w 2019300"/>
                <a:gd name="connsiteY738" fmla="*/ 284226 h 2305050"/>
                <a:gd name="connsiteX739" fmla="*/ 1398365 w 2019300"/>
                <a:gd name="connsiteY739" fmla="*/ 290132 h 2305050"/>
                <a:gd name="connsiteX740" fmla="*/ 1372743 w 2019300"/>
                <a:gd name="connsiteY740" fmla="*/ 306229 h 2305050"/>
                <a:gd name="connsiteX741" fmla="*/ 1370933 w 2019300"/>
                <a:gd name="connsiteY741" fmla="*/ 322802 h 2305050"/>
                <a:gd name="connsiteX742" fmla="*/ 1377315 w 2019300"/>
                <a:gd name="connsiteY742" fmla="*/ 324898 h 2305050"/>
                <a:gd name="connsiteX743" fmla="*/ 1380839 w 2019300"/>
                <a:gd name="connsiteY743" fmla="*/ 330041 h 2305050"/>
                <a:gd name="connsiteX744" fmla="*/ 1395984 w 2019300"/>
                <a:gd name="connsiteY744" fmla="*/ 328803 h 2305050"/>
                <a:gd name="connsiteX745" fmla="*/ 1414367 w 2019300"/>
                <a:gd name="connsiteY745" fmla="*/ 335661 h 2305050"/>
                <a:gd name="connsiteX746" fmla="*/ 1421035 w 2019300"/>
                <a:gd name="connsiteY746" fmla="*/ 345948 h 2305050"/>
                <a:gd name="connsiteX747" fmla="*/ 1429703 w 2019300"/>
                <a:gd name="connsiteY747" fmla="*/ 347567 h 2305050"/>
                <a:gd name="connsiteX748" fmla="*/ 1437894 w 2019300"/>
                <a:gd name="connsiteY748" fmla="*/ 353377 h 2305050"/>
                <a:gd name="connsiteX749" fmla="*/ 1435513 w 2019300"/>
                <a:gd name="connsiteY749" fmla="*/ 359283 h 2305050"/>
                <a:gd name="connsiteX750" fmla="*/ 1449419 w 2019300"/>
                <a:gd name="connsiteY750" fmla="*/ 357759 h 2305050"/>
                <a:gd name="connsiteX751" fmla="*/ 1445895 w 2019300"/>
                <a:gd name="connsiteY751" fmla="*/ 362902 h 2305050"/>
                <a:gd name="connsiteX752" fmla="*/ 1450467 w 2019300"/>
                <a:gd name="connsiteY752" fmla="*/ 371380 h 2305050"/>
                <a:gd name="connsiteX753" fmla="*/ 1482376 w 2019300"/>
                <a:gd name="connsiteY753" fmla="*/ 349663 h 2305050"/>
                <a:gd name="connsiteX754" fmla="*/ 1475232 w 2019300"/>
                <a:gd name="connsiteY754" fmla="*/ 362236 h 2305050"/>
                <a:gd name="connsiteX755" fmla="*/ 1475232 w 2019300"/>
                <a:gd name="connsiteY755" fmla="*/ 370523 h 2305050"/>
                <a:gd name="connsiteX756" fmla="*/ 1460087 w 2019300"/>
                <a:gd name="connsiteY756" fmla="*/ 375475 h 2305050"/>
                <a:gd name="connsiteX757" fmla="*/ 1454849 w 2019300"/>
                <a:gd name="connsiteY757" fmla="*/ 380143 h 2305050"/>
                <a:gd name="connsiteX758" fmla="*/ 1457611 w 2019300"/>
                <a:gd name="connsiteY758" fmla="*/ 382619 h 2305050"/>
                <a:gd name="connsiteX759" fmla="*/ 1461707 w 2019300"/>
                <a:gd name="connsiteY759" fmla="*/ 381191 h 2305050"/>
                <a:gd name="connsiteX760" fmla="*/ 1464659 w 2019300"/>
                <a:gd name="connsiteY760" fmla="*/ 385572 h 2305050"/>
                <a:gd name="connsiteX761" fmla="*/ 1473232 w 2019300"/>
                <a:gd name="connsiteY761" fmla="*/ 390239 h 2305050"/>
                <a:gd name="connsiteX762" fmla="*/ 1479423 w 2019300"/>
                <a:gd name="connsiteY762" fmla="*/ 399955 h 2305050"/>
                <a:gd name="connsiteX763" fmla="*/ 1479423 w 2019300"/>
                <a:gd name="connsiteY763" fmla="*/ 409003 h 2305050"/>
                <a:gd name="connsiteX764" fmla="*/ 1492568 w 2019300"/>
                <a:gd name="connsiteY764" fmla="*/ 422624 h 2305050"/>
                <a:gd name="connsiteX765" fmla="*/ 1506950 w 2019300"/>
                <a:gd name="connsiteY765" fmla="*/ 428434 h 2305050"/>
                <a:gd name="connsiteX766" fmla="*/ 1513999 w 2019300"/>
                <a:gd name="connsiteY766" fmla="*/ 426244 h 2305050"/>
                <a:gd name="connsiteX767" fmla="*/ 1508379 w 2019300"/>
                <a:gd name="connsiteY767" fmla="*/ 438150 h 2305050"/>
                <a:gd name="connsiteX768" fmla="*/ 1511141 w 2019300"/>
                <a:gd name="connsiteY768" fmla="*/ 442627 h 2305050"/>
                <a:gd name="connsiteX769" fmla="*/ 1509617 w 2019300"/>
                <a:gd name="connsiteY769" fmla="*/ 445675 h 2305050"/>
                <a:gd name="connsiteX770" fmla="*/ 1514951 w 2019300"/>
                <a:gd name="connsiteY770" fmla="*/ 449866 h 2305050"/>
                <a:gd name="connsiteX771" fmla="*/ 1520190 w 2019300"/>
                <a:gd name="connsiteY771" fmla="*/ 442912 h 2305050"/>
                <a:gd name="connsiteX772" fmla="*/ 1526286 w 2019300"/>
                <a:gd name="connsiteY772" fmla="*/ 442817 h 2305050"/>
                <a:gd name="connsiteX773" fmla="*/ 1540193 w 2019300"/>
                <a:gd name="connsiteY773" fmla="*/ 431864 h 2305050"/>
                <a:gd name="connsiteX774" fmla="*/ 1535716 w 2019300"/>
                <a:gd name="connsiteY774" fmla="*/ 418148 h 2305050"/>
                <a:gd name="connsiteX775" fmla="*/ 1546193 w 2019300"/>
                <a:gd name="connsiteY775" fmla="*/ 408241 h 2305050"/>
                <a:gd name="connsiteX776" fmla="*/ 1547432 w 2019300"/>
                <a:gd name="connsiteY776" fmla="*/ 401860 h 2305050"/>
                <a:gd name="connsiteX777" fmla="*/ 1553718 w 2019300"/>
                <a:gd name="connsiteY777" fmla="*/ 393097 h 2305050"/>
                <a:gd name="connsiteX778" fmla="*/ 1559052 w 2019300"/>
                <a:gd name="connsiteY778" fmla="*/ 390144 h 2305050"/>
                <a:gd name="connsiteX779" fmla="*/ 1554956 w 2019300"/>
                <a:gd name="connsiteY779" fmla="*/ 384429 h 2305050"/>
                <a:gd name="connsiteX780" fmla="*/ 1554194 w 2019300"/>
                <a:gd name="connsiteY780" fmla="*/ 378142 h 2305050"/>
                <a:gd name="connsiteX781" fmla="*/ 1541145 w 2019300"/>
                <a:gd name="connsiteY781" fmla="*/ 370237 h 2305050"/>
                <a:gd name="connsiteX782" fmla="*/ 1549527 w 2019300"/>
                <a:gd name="connsiteY782" fmla="*/ 362141 h 2305050"/>
                <a:gd name="connsiteX783" fmla="*/ 1553337 w 2019300"/>
                <a:gd name="connsiteY783" fmla="*/ 351949 h 2305050"/>
                <a:gd name="connsiteX784" fmla="*/ 1542859 w 2019300"/>
                <a:gd name="connsiteY784" fmla="*/ 350234 h 2305050"/>
                <a:gd name="connsiteX785" fmla="*/ 1527620 w 2019300"/>
                <a:gd name="connsiteY785" fmla="*/ 339471 h 2305050"/>
                <a:gd name="connsiteX786" fmla="*/ 1528001 w 2019300"/>
                <a:gd name="connsiteY786" fmla="*/ 327279 h 2305050"/>
                <a:gd name="connsiteX787" fmla="*/ 1554861 w 2019300"/>
                <a:gd name="connsiteY787" fmla="*/ 327946 h 2305050"/>
                <a:gd name="connsiteX788" fmla="*/ 1574578 w 2019300"/>
                <a:gd name="connsiteY788" fmla="*/ 332041 h 2305050"/>
                <a:gd name="connsiteX789" fmla="*/ 1598771 w 2019300"/>
                <a:gd name="connsiteY789" fmla="*/ 329184 h 2305050"/>
                <a:gd name="connsiteX790" fmla="*/ 1627442 w 2019300"/>
                <a:gd name="connsiteY790" fmla="*/ 311563 h 2305050"/>
                <a:gd name="connsiteX791" fmla="*/ 1643634 w 2019300"/>
                <a:gd name="connsiteY791" fmla="*/ 296513 h 2305050"/>
                <a:gd name="connsiteX792" fmla="*/ 1650683 w 2019300"/>
                <a:gd name="connsiteY792" fmla="*/ 306800 h 2305050"/>
                <a:gd name="connsiteX793" fmla="*/ 1656588 w 2019300"/>
                <a:gd name="connsiteY793" fmla="*/ 326041 h 2305050"/>
                <a:gd name="connsiteX794" fmla="*/ 1653445 w 2019300"/>
                <a:gd name="connsiteY794" fmla="*/ 327755 h 2305050"/>
                <a:gd name="connsiteX795" fmla="*/ 1655636 w 2019300"/>
                <a:gd name="connsiteY795" fmla="*/ 333756 h 2305050"/>
                <a:gd name="connsiteX796" fmla="*/ 1661732 w 2019300"/>
                <a:gd name="connsiteY796" fmla="*/ 335090 h 2305050"/>
                <a:gd name="connsiteX797" fmla="*/ 1697831 w 2019300"/>
                <a:gd name="connsiteY797" fmla="*/ 330422 h 2305050"/>
                <a:gd name="connsiteX798" fmla="*/ 1728216 w 2019300"/>
                <a:gd name="connsiteY798" fmla="*/ 320231 h 2305050"/>
                <a:gd name="connsiteX799" fmla="*/ 1734407 w 2019300"/>
                <a:gd name="connsiteY799" fmla="*/ 333184 h 2305050"/>
                <a:gd name="connsiteX800" fmla="*/ 1735931 w 2019300"/>
                <a:gd name="connsiteY800" fmla="*/ 332423 h 2305050"/>
                <a:gd name="connsiteX801" fmla="*/ 1746790 w 2019300"/>
                <a:gd name="connsiteY801" fmla="*/ 349186 h 2305050"/>
                <a:gd name="connsiteX802" fmla="*/ 1744789 w 2019300"/>
                <a:gd name="connsiteY802" fmla="*/ 351568 h 2305050"/>
                <a:gd name="connsiteX803" fmla="*/ 1752695 w 2019300"/>
                <a:gd name="connsiteY803" fmla="*/ 366332 h 2305050"/>
                <a:gd name="connsiteX804" fmla="*/ 1756315 w 2019300"/>
                <a:gd name="connsiteY804" fmla="*/ 388715 h 2305050"/>
                <a:gd name="connsiteX805" fmla="*/ 1783651 w 2019300"/>
                <a:gd name="connsiteY805" fmla="*/ 384048 h 2305050"/>
                <a:gd name="connsiteX806" fmla="*/ 1814893 w 2019300"/>
                <a:gd name="connsiteY806" fmla="*/ 397288 h 2305050"/>
                <a:gd name="connsiteX807" fmla="*/ 1837563 w 2019300"/>
                <a:gd name="connsiteY807" fmla="*/ 391192 h 2305050"/>
                <a:gd name="connsiteX808" fmla="*/ 1840801 w 2019300"/>
                <a:gd name="connsiteY808" fmla="*/ 396240 h 2305050"/>
                <a:gd name="connsiteX809" fmla="*/ 1900333 w 2019300"/>
                <a:gd name="connsiteY809" fmla="*/ 403289 h 2305050"/>
                <a:gd name="connsiteX810" fmla="*/ 1940528 w 2019300"/>
                <a:gd name="connsiteY810" fmla="*/ 411099 h 2305050"/>
                <a:gd name="connsiteX811" fmla="*/ 1941671 w 2019300"/>
                <a:gd name="connsiteY811" fmla="*/ 414147 h 2305050"/>
                <a:gd name="connsiteX812" fmla="*/ 1947767 w 2019300"/>
                <a:gd name="connsiteY812" fmla="*/ 412433 h 2305050"/>
                <a:gd name="connsiteX813" fmla="*/ 1949863 w 2019300"/>
                <a:gd name="connsiteY813" fmla="*/ 418909 h 2305050"/>
                <a:gd name="connsiteX814" fmla="*/ 1979771 w 2019300"/>
                <a:gd name="connsiteY814" fmla="*/ 410623 h 2305050"/>
                <a:gd name="connsiteX815" fmla="*/ 1980724 w 2019300"/>
                <a:gd name="connsiteY815" fmla="*/ 412718 h 2305050"/>
                <a:gd name="connsiteX816" fmla="*/ 2004155 w 2019300"/>
                <a:gd name="connsiteY816" fmla="*/ 400145 h 2305050"/>
                <a:gd name="connsiteX817" fmla="*/ 2010156 w 2019300"/>
                <a:gd name="connsiteY817" fmla="*/ 401288 h 2305050"/>
                <a:gd name="connsiteX818" fmla="*/ 2012537 w 2019300"/>
                <a:gd name="connsiteY818" fmla="*/ 410337 h 2305050"/>
                <a:gd name="connsiteX819" fmla="*/ 1987487 w 2019300"/>
                <a:gd name="connsiteY819" fmla="*/ 422148 h 2305050"/>
                <a:gd name="connsiteX820" fmla="*/ 1991201 w 2019300"/>
                <a:gd name="connsiteY820" fmla="*/ 431768 h 2305050"/>
                <a:gd name="connsiteX821" fmla="*/ 1987487 w 2019300"/>
                <a:gd name="connsiteY821" fmla="*/ 433102 h 2305050"/>
                <a:gd name="connsiteX822" fmla="*/ 1988915 w 2019300"/>
                <a:gd name="connsiteY822" fmla="*/ 436245 h 2305050"/>
                <a:gd name="connsiteX823" fmla="*/ 1977580 w 2019300"/>
                <a:gd name="connsiteY823" fmla="*/ 444151 h 2305050"/>
                <a:gd name="connsiteX824" fmla="*/ 1979105 w 2019300"/>
                <a:gd name="connsiteY824" fmla="*/ 456343 h 2305050"/>
                <a:gd name="connsiteX825" fmla="*/ 1995011 w 2019300"/>
                <a:gd name="connsiteY825" fmla="*/ 463867 h 2305050"/>
                <a:gd name="connsiteX826" fmla="*/ 2006822 w 2019300"/>
                <a:gd name="connsiteY826" fmla="*/ 484156 h 2305050"/>
                <a:gd name="connsiteX827" fmla="*/ 1979390 w 2019300"/>
                <a:gd name="connsiteY827" fmla="*/ 515683 h 2305050"/>
                <a:gd name="connsiteX828" fmla="*/ 1979295 w 2019300"/>
                <a:gd name="connsiteY828" fmla="*/ 525399 h 2305050"/>
                <a:gd name="connsiteX829" fmla="*/ 1962150 w 2019300"/>
                <a:gd name="connsiteY829" fmla="*/ 539972 h 2305050"/>
                <a:gd name="connsiteX830" fmla="*/ 1961388 w 2019300"/>
                <a:gd name="connsiteY830" fmla="*/ 544354 h 2305050"/>
                <a:gd name="connsiteX831" fmla="*/ 1966817 w 2019300"/>
                <a:gd name="connsiteY831" fmla="*/ 547211 h 2305050"/>
                <a:gd name="connsiteX832" fmla="*/ 1953482 w 2019300"/>
                <a:gd name="connsiteY832" fmla="*/ 546735 h 2305050"/>
                <a:gd name="connsiteX833" fmla="*/ 1949291 w 2019300"/>
                <a:gd name="connsiteY833" fmla="*/ 554641 h 2305050"/>
                <a:gd name="connsiteX834" fmla="*/ 1937480 w 2019300"/>
                <a:gd name="connsiteY834" fmla="*/ 554355 h 2305050"/>
                <a:gd name="connsiteX835" fmla="*/ 1933384 w 2019300"/>
                <a:gd name="connsiteY835" fmla="*/ 555593 h 2305050"/>
                <a:gd name="connsiteX836" fmla="*/ 1932051 w 2019300"/>
                <a:gd name="connsiteY836" fmla="*/ 559403 h 2305050"/>
                <a:gd name="connsiteX837" fmla="*/ 1917954 w 2019300"/>
                <a:gd name="connsiteY837" fmla="*/ 555308 h 2305050"/>
                <a:gd name="connsiteX838" fmla="*/ 1916621 w 2019300"/>
                <a:gd name="connsiteY838" fmla="*/ 563690 h 2305050"/>
                <a:gd name="connsiteX839" fmla="*/ 1915478 w 2019300"/>
                <a:gd name="connsiteY839" fmla="*/ 554450 h 2305050"/>
                <a:gd name="connsiteX840" fmla="*/ 1887093 w 2019300"/>
                <a:gd name="connsiteY840" fmla="*/ 558546 h 2305050"/>
                <a:gd name="connsiteX841" fmla="*/ 1872520 w 2019300"/>
                <a:gd name="connsiteY841" fmla="*/ 566166 h 2305050"/>
                <a:gd name="connsiteX842" fmla="*/ 1873472 w 2019300"/>
                <a:gd name="connsiteY842" fmla="*/ 576072 h 2305050"/>
                <a:gd name="connsiteX843" fmla="*/ 1870710 w 2019300"/>
                <a:gd name="connsiteY843" fmla="*/ 576453 h 2305050"/>
                <a:gd name="connsiteX844" fmla="*/ 1866043 w 2019300"/>
                <a:gd name="connsiteY844" fmla="*/ 593979 h 2305050"/>
                <a:gd name="connsiteX845" fmla="*/ 1845850 w 2019300"/>
                <a:gd name="connsiteY845" fmla="*/ 601218 h 2305050"/>
                <a:gd name="connsiteX846" fmla="*/ 1828324 w 2019300"/>
                <a:gd name="connsiteY846" fmla="*/ 614553 h 2305050"/>
                <a:gd name="connsiteX847" fmla="*/ 1824418 w 2019300"/>
                <a:gd name="connsiteY847" fmla="*/ 610172 h 2305050"/>
                <a:gd name="connsiteX848" fmla="*/ 1815560 w 2019300"/>
                <a:gd name="connsiteY848" fmla="*/ 618458 h 2305050"/>
                <a:gd name="connsiteX849" fmla="*/ 1778222 w 2019300"/>
                <a:gd name="connsiteY849" fmla="*/ 635794 h 2305050"/>
                <a:gd name="connsiteX850" fmla="*/ 1756220 w 2019300"/>
                <a:gd name="connsiteY850" fmla="*/ 638937 h 2305050"/>
                <a:gd name="connsiteX851" fmla="*/ 1754029 w 2019300"/>
                <a:gd name="connsiteY851" fmla="*/ 640461 h 2305050"/>
                <a:gd name="connsiteX852" fmla="*/ 1754981 w 2019300"/>
                <a:gd name="connsiteY852" fmla="*/ 651796 h 2305050"/>
                <a:gd name="connsiteX853" fmla="*/ 1742884 w 2019300"/>
                <a:gd name="connsiteY853" fmla="*/ 651986 h 2305050"/>
                <a:gd name="connsiteX854" fmla="*/ 1742408 w 2019300"/>
                <a:gd name="connsiteY854" fmla="*/ 645414 h 2305050"/>
                <a:gd name="connsiteX855" fmla="*/ 1739932 w 2019300"/>
                <a:gd name="connsiteY855" fmla="*/ 646367 h 2305050"/>
                <a:gd name="connsiteX856" fmla="*/ 1722025 w 2019300"/>
                <a:gd name="connsiteY856" fmla="*/ 659701 h 2305050"/>
                <a:gd name="connsiteX857" fmla="*/ 1722501 w 2019300"/>
                <a:gd name="connsiteY857" fmla="*/ 661892 h 2305050"/>
                <a:gd name="connsiteX858" fmla="*/ 1715548 w 2019300"/>
                <a:gd name="connsiteY858" fmla="*/ 664083 h 2305050"/>
                <a:gd name="connsiteX859" fmla="*/ 1720215 w 2019300"/>
                <a:gd name="connsiteY859" fmla="*/ 676656 h 2305050"/>
                <a:gd name="connsiteX860" fmla="*/ 1697736 w 2019300"/>
                <a:gd name="connsiteY860" fmla="*/ 685991 h 2305050"/>
                <a:gd name="connsiteX861" fmla="*/ 1688783 w 2019300"/>
                <a:gd name="connsiteY861" fmla="*/ 692372 h 2305050"/>
                <a:gd name="connsiteX862" fmla="*/ 1684115 w 2019300"/>
                <a:gd name="connsiteY862" fmla="*/ 690182 h 2305050"/>
                <a:gd name="connsiteX863" fmla="*/ 1683068 w 2019300"/>
                <a:gd name="connsiteY863" fmla="*/ 684657 h 2305050"/>
                <a:gd name="connsiteX864" fmla="*/ 1672209 w 2019300"/>
                <a:gd name="connsiteY864" fmla="*/ 686848 h 2305050"/>
                <a:gd name="connsiteX865" fmla="*/ 1646492 w 2019300"/>
                <a:gd name="connsiteY865" fmla="*/ 686467 h 2305050"/>
                <a:gd name="connsiteX866" fmla="*/ 1641729 w 2019300"/>
                <a:gd name="connsiteY866" fmla="*/ 706088 h 2305050"/>
                <a:gd name="connsiteX867" fmla="*/ 1643729 w 2019300"/>
                <a:gd name="connsiteY867" fmla="*/ 714566 h 2305050"/>
                <a:gd name="connsiteX868" fmla="*/ 1649063 w 2019300"/>
                <a:gd name="connsiteY868" fmla="*/ 716661 h 2305050"/>
                <a:gd name="connsiteX869" fmla="*/ 1655636 w 2019300"/>
                <a:gd name="connsiteY869" fmla="*/ 729234 h 2305050"/>
                <a:gd name="connsiteX870" fmla="*/ 1648397 w 2019300"/>
                <a:gd name="connsiteY870" fmla="*/ 732853 h 2305050"/>
                <a:gd name="connsiteX871" fmla="*/ 1649921 w 2019300"/>
                <a:gd name="connsiteY871" fmla="*/ 750380 h 2305050"/>
                <a:gd name="connsiteX872" fmla="*/ 1645253 w 2019300"/>
                <a:gd name="connsiteY872" fmla="*/ 753618 h 2305050"/>
                <a:gd name="connsiteX873" fmla="*/ 1654778 w 2019300"/>
                <a:gd name="connsiteY873" fmla="*/ 766477 h 2305050"/>
                <a:gd name="connsiteX874" fmla="*/ 1662779 w 2019300"/>
                <a:gd name="connsiteY874" fmla="*/ 762476 h 2305050"/>
                <a:gd name="connsiteX875" fmla="*/ 1667923 w 2019300"/>
                <a:gd name="connsiteY875" fmla="*/ 776002 h 2305050"/>
                <a:gd name="connsiteX876" fmla="*/ 1662493 w 2019300"/>
                <a:gd name="connsiteY876" fmla="*/ 778859 h 2305050"/>
                <a:gd name="connsiteX877" fmla="*/ 1662589 w 2019300"/>
                <a:gd name="connsiteY877" fmla="*/ 783908 h 2305050"/>
                <a:gd name="connsiteX878" fmla="*/ 1667637 w 2019300"/>
                <a:gd name="connsiteY878" fmla="*/ 792766 h 2305050"/>
                <a:gd name="connsiteX879" fmla="*/ 1674114 w 2019300"/>
                <a:gd name="connsiteY879" fmla="*/ 792194 h 2305050"/>
                <a:gd name="connsiteX880" fmla="*/ 1682210 w 2019300"/>
                <a:gd name="connsiteY880" fmla="*/ 800957 h 2305050"/>
                <a:gd name="connsiteX881" fmla="*/ 1683449 w 2019300"/>
                <a:gd name="connsiteY881" fmla="*/ 799719 h 2305050"/>
                <a:gd name="connsiteX882" fmla="*/ 1691640 w 2019300"/>
                <a:gd name="connsiteY882" fmla="*/ 805529 h 2305050"/>
                <a:gd name="connsiteX883" fmla="*/ 1692402 w 2019300"/>
                <a:gd name="connsiteY883" fmla="*/ 802481 h 2305050"/>
                <a:gd name="connsiteX884" fmla="*/ 1702499 w 2019300"/>
                <a:gd name="connsiteY884" fmla="*/ 801910 h 2305050"/>
                <a:gd name="connsiteX885" fmla="*/ 1702689 w 2019300"/>
                <a:gd name="connsiteY885" fmla="*/ 804958 h 2305050"/>
                <a:gd name="connsiteX886" fmla="*/ 1712595 w 2019300"/>
                <a:gd name="connsiteY886" fmla="*/ 804958 h 2305050"/>
                <a:gd name="connsiteX887" fmla="*/ 1713167 w 2019300"/>
                <a:gd name="connsiteY887" fmla="*/ 808577 h 2305050"/>
                <a:gd name="connsiteX888" fmla="*/ 1727740 w 2019300"/>
                <a:gd name="connsiteY888" fmla="*/ 808482 h 2305050"/>
                <a:gd name="connsiteX889" fmla="*/ 1743170 w 2019300"/>
                <a:gd name="connsiteY889" fmla="*/ 805910 h 2305050"/>
                <a:gd name="connsiteX890" fmla="*/ 1754505 w 2019300"/>
                <a:gd name="connsiteY890" fmla="*/ 800767 h 2305050"/>
                <a:gd name="connsiteX891" fmla="*/ 1756696 w 2019300"/>
                <a:gd name="connsiteY891" fmla="*/ 805529 h 2305050"/>
                <a:gd name="connsiteX892" fmla="*/ 1735741 w 2019300"/>
                <a:gd name="connsiteY892" fmla="*/ 826770 h 2305050"/>
                <a:gd name="connsiteX893" fmla="*/ 1739551 w 2019300"/>
                <a:gd name="connsiteY893" fmla="*/ 832866 h 2305050"/>
                <a:gd name="connsiteX894" fmla="*/ 1732597 w 2019300"/>
                <a:gd name="connsiteY894" fmla="*/ 836390 h 2305050"/>
                <a:gd name="connsiteX895" fmla="*/ 1729073 w 2019300"/>
                <a:gd name="connsiteY895" fmla="*/ 847344 h 2305050"/>
                <a:gd name="connsiteX896" fmla="*/ 1726216 w 2019300"/>
                <a:gd name="connsiteY896" fmla="*/ 846487 h 2305050"/>
                <a:gd name="connsiteX897" fmla="*/ 1721549 w 2019300"/>
                <a:gd name="connsiteY897" fmla="*/ 857917 h 2305050"/>
                <a:gd name="connsiteX898" fmla="*/ 1714405 w 2019300"/>
                <a:gd name="connsiteY898" fmla="*/ 854678 h 2305050"/>
                <a:gd name="connsiteX899" fmla="*/ 1702784 w 2019300"/>
                <a:gd name="connsiteY899" fmla="*/ 882015 h 2305050"/>
                <a:gd name="connsiteX900" fmla="*/ 1699260 w 2019300"/>
                <a:gd name="connsiteY900" fmla="*/ 881158 h 2305050"/>
                <a:gd name="connsiteX901" fmla="*/ 1698689 w 2019300"/>
                <a:gd name="connsiteY901" fmla="*/ 896684 h 2305050"/>
                <a:gd name="connsiteX902" fmla="*/ 1703451 w 2019300"/>
                <a:gd name="connsiteY902" fmla="*/ 907542 h 2305050"/>
                <a:gd name="connsiteX903" fmla="*/ 1704689 w 2019300"/>
                <a:gd name="connsiteY903" fmla="*/ 928497 h 2305050"/>
                <a:gd name="connsiteX904" fmla="*/ 1714024 w 2019300"/>
                <a:gd name="connsiteY904" fmla="*/ 929735 h 2305050"/>
                <a:gd name="connsiteX905" fmla="*/ 1710023 w 2019300"/>
                <a:gd name="connsiteY905" fmla="*/ 942118 h 2305050"/>
                <a:gd name="connsiteX906" fmla="*/ 1703546 w 2019300"/>
                <a:gd name="connsiteY906" fmla="*/ 952214 h 2305050"/>
                <a:gd name="connsiteX907" fmla="*/ 1695831 w 2019300"/>
                <a:gd name="connsiteY907" fmla="*/ 949547 h 2305050"/>
                <a:gd name="connsiteX908" fmla="*/ 1687259 w 2019300"/>
                <a:gd name="connsiteY908" fmla="*/ 957167 h 2305050"/>
                <a:gd name="connsiteX909" fmla="*/ 1681734 w 2019300"/>
                <a:gd name="connsiteY909" fmla="*/ 967740 h 2305050"/>
                <a:gd name="connsiteX910" fmla="*/ 1679448 w 2019300"/>
                <a:gd name="connsiteY910" fmla="*/ 986504 h 2305050"/>
                <a:gd name="connsiteX911" fmla="*/ 1687544 w 2019300"/>
                <a:gd name="connsiteY911" fmla="*/ 995172 h 2305050"/>
                <a:gd name="connsiteX912" fmla="*/ 1661160 w 2019300"/>
                <a:gd name="connsiteY912" fmla="*/ 1007555 h 2305050"/>
                <a:gd name="connsiteX913" fmla="*/ 1664780 w 2019300"/>
                <a:gd name="connsiteY913" fmla="*/ 1033177 h 2305050"/>
                <a:gd name="connsiteX914" fmla="*/ 1663065 w 2019300"/>
                <a:gd name="connsiteY914" fmla="*/ 1045464 h 2305050"/>
                <a:gd name="connsiteX915" fmla="*/ 1692497 w 2019300"/>
                <a:gd name="connsiteY915" fmla="*/ 1056989 h 2305050"/>
                <a:gd name="connsiteX916" fmla="*/ 1695450 w 2019300"/>
                <a:gd name="connsiteY916" fmla="*/ 1063561 h 2305050"/>
                <a:gd name="connsiteX917" fmla="*/ 1693545 w 2019300"/>
                <a:gd name="connsiteY917" fmla="*/ 1076706 h 2305050"/>
                <a:gd name="connsiteX918" fmla="*/ 1700403 w 2019300"/>
                <a:gd name="connsiteY918" fmla="*/ 1090517 h 2305050"/>
                <a:gd name="connsiteX919" fmla="*/ 1700498 w 2019300"/>
                <a:gd name="connsiteY919" fmla="*/ 1100042 h 2305050"/>
                <a:gd name="connsiteX920" fmla="*/ 1696688 w 2019300"/>
                <a:gd name="connsiteY920" fmla="*/ 1109853 h 2305050"/>
                <a:gd name="connsiteX921" fmla="*/ 1692307 w 2019300"/>
                <a:gd name="connsiteY921" fmla="*/ 1113758 h 2305050"/>
                <a:gd name="connsiteX922" fmla="*/ 1686878 w 2019300"/>
                <a:gd name="connsiteY922" fmla="*/ 1105757 h 2305050"/>
                <a:gd name="connsiteX923" fmla="*/ 1672685 w 2019300"/>
                <a:gd name="connsiteY923" fmla="*/ 1119092 h 2305050"/>
                <a:gd name="connsiteX924" fmla="*/ 1668399 w 2019300"/>
                <a:gd name="connsiteY924" fmla="*/ 1112710 h 2305050"/>
                <a:gd name="connsiteX925" fmla="*/ 1655159 w 2019300"/>
                <a:gd name="connsiteY925" fmla="*/ 1103948 h 2305050"/>
                <a:gd name="connsiteX926" fmla="*/ 1651064 w 2019300"/>
                <a:gd name="connsiteY926" fmla="*/ 1093565 h 2305050"/>
                <a:gd name="connsiteX927" fmla="*/ 1657445 w 2019300"/>
                <a:gd name="connsiteY927" fmla="*/ 1070801 h 2305050"/>
                <a:gd name="connsiteX928" fmla="*/ 1657159 w 2019300"/>
                <a:gd name="connsiteY928" fmla="*/ 1055751 h 2305050"/>
                <a:gd name="connsiteX929" fmla="*/ 1661351 w 2019300"/>
                <a:gd name="connsiteY929" fmla="*/ 1047559 h 2305050"/>
                <a:gd name="connsiteX930" fmla="*/ 1656017 w 2019300"/>
                <a:gd name="connsiteY930" fmla="*/ 1048322 h 2305050"/>
                <a:gd name="connsiteX931" fmla="*/ 1653064 w 2019300"/>
                <a:gd name="connsiteY931" fmla="*/ 1045845 h 2305050"/>
                <a:gd name="connsiteX932" fmla="*/ 1651826 w 2019300"/>
                <a:gd name="connsiteY932" fmla="*/ 1017842 h 2305050"/>
                <a:gd name="connsiteX933" fmla="*/ 1642015 w 2019300"/>
                <a:gd name="connsiteY933" fmla="*/ 1039559 h 2305050"/>
                <a:gd name="connsiteX934" fmla="*/ 1631156 w 2019300"/>
                <a:gd name="connsiteY934" fmla="*/ 1044892 h 2305050"/>
                <a:gd name="connsiteX935" fmla="*/ 1609439 w 2019300"/>
                <a:gd name="connsiteY935" fmla="*/ 1046417 h 2305050"/>
                <a:gd name="connsiteX936" fmla="*/ 1598581 w 2019300"/>
                <a:gd name="connsiteY936" fmla="*/ 1042607 h 2305050"/>
                <a:gd name="connsiteX937" fmla="*/ 1586484 w 2019300"/>
                <a:gd name="connsiteY937" fmla="*/ 1048607 h 2305050"/>
                <a:gd name="connsiteX938" fmla="*/ 1578293 w 2019300"/>
                <a:gd name="connsiteY938" fmla="*/ 1048893 h 2305050"/>
                <a:gd name="connsiteX939" fmla="*/ 1577626 w 2019300"/>
                <a:gd name="connsiteY939" fmla="*/ 1054227 h 2305050"/>
                <a:gd name="connsiteX940" fmla="*/ 1549051 w 2019300"/>
                <a:gd name="connsiteY940" fmla="*/ 1055942 h 2305050"/>
                <a:gd name="connsiteX941" fmla="*/ 1546098 w 2019300"/>
                <a:gd name="connsiteY941" fmla="*/ 1064038 h 2305050"/>
                <a:gd name="connsiteX942" fmla="*/ 1540002 w 2019300"/>
                <a:gd name="connsiteY942" fmla="*/ 1069753 h 2305050"/>
                <a:gd name="connsiteX943" fmla="*/ 1536478 w 2019300"/>
                <a:gd name="connsiteY943" fmla="*/ 1067943 h 2305050"/>
                <a:gd name="connsiteX944" fmla="*/ 1531620 w 2019300"/>
                <a:gd name="connsiteY944" fmla="*/ 1074515 h 2305050"/>
                <a:gd name="connsiteX945" fmla="*/ 1534287 w 2019300"/>
                <a:gd name="connsiteY945" fmla="*/ 1081278 h 2305050"/>
                <a:gd name="connsiteX946" fmla="*/ 1531906 w 2019300"/>
                <a:gd name="connsiteY946" fmla="*/ 1084802 h 2305050"/>
                <a:gd name="connsiteX947" fmla="*/ 1532668 w 2019300"/>
                <a:gd name="connsiteY947" fmla="*/ 1094708 h 2305050"/>
                <a:gd name="connsiteX948" fmla="*/ 1530477 w 2019300"/>
                <a:gd name="connsiteY948" fmla="*/ 1095375 h 2305050"/>
                <a:gd name="connsiteX949" fmla="*/ 1525905 w 2019300"/>
                <a:gd name="connsiteY949" fmla="*/ 1109091 h 2305050"/>
                <a:gd name="connsiteX950" fmla="*/ 1531049 w 2019300"/>
                <a:gd name="connsiteY950" fmla="*/ 1116711 h 2305050"/>
                <a:gd name="connsiteX951" fmla="*/ 1532287 w 2019300"/>
                <a:gd name="connsiteY951" fmla="*/ 1125950 h 2305050"/>
                <a:gd name="connsiteX952" fmla="*/ 1523714 w 2019300"/>
                <a:gd name="connsiteY952" fmla="*/ 1131856 h 2305050"/>
                <a:gd name="connsiteX953" fmla="*/ 1502093 w 2019300"/>
                <a:gd name="connsiteY953" fmla="*/ 1138142 h 2305050"/>
                <a:gd name="connsiteX954" fmla="*/ 1498568 w 2019300"/>
                <a:gd name="connsiteY954" fmla="*/ 1144143 h 2305050"/>
                <a:gd name="connsiteX955" fmla="*/ 1487519 w 2019300"/>
                <a:gd name="connsiteY955" fmla="*/ 1153477 h 2305050"/>
                <a:gd name="connsiteX956" fmla="*/ 1474756 w 2019300"/>
                <a:gd name="connsiteY956" fmla="*/ 1180052 h 2305050"/>
                <a:gd name="connsiteX957" fmla="*/ 1469422 w 2019300"/>
                <a:gd name="connsiteY957" fmla="*/ 1203674 h 2305050"/>
                <a:gd name="connsiteX958" fmla="*/ 1454944 w 2019300"/>
                <a:gd name="connsiteY958" fmla="*/ 1224915 h 2305050"/>
                <a:gd name="connsiteX959" fmla="*/ 1452182 w 2019300"/>
                <a:gd name="connsiteY959" fmla="*/ 1246060 h 2305050"/>
                <a:gd name="connsiteX960" fmla="*/ 1439418 w 2019300"/>
                <a:gd name="connsiteY960" fmla="*/ 1258062 h 2305050"/>
                <a:gd name="connsiteX961" fmla="*/ 1443514 w 2019300"/>
                <a:gd name="connsiteY961" fmla="*/ 1264730 h 2305050"/>
                <a:gd name="connsiteX962" fmla="*/ 1443228 w 2019300"/>
                <a:gd name="connsiteY962" fmla="*/ 1271207 h 2305050"/>
                <a:gd name="connsiteX963" fmla="*/ 1451229 w 2019300"/>
                <a:gd name="connsiteY963" fmla="*/ 1296543 h 2305050"/>
                <a:gd name="connsiteX964" fmla="*/ 1469708 w 2019300"/>
                <a:gd name="connsiteY964" fmla="*/ 1316069 h 2305050"/>
                <a:gd name="connsiteX965" fmla="*/ 1467041 w 2019300"/>
                <a:gd name="connsiteY965" fmla="*/ 1317974 h 2305050"/>
                <a:gd name="connsiteX966" fmla="*/ 1467993 w 2019300"/>
                <a:gd name="connsiteY966" fmla="*/ 1333119 h 2305050"/>
                <a:gd name="connsiteX967" fmla="*/ 1465136 w 2019300"/>
                <a:gd name="connsiteY967" fmla="*/ 1347026 h 2305050"/>
                <a:gd name="connsiteX968" fmla="*/ 1452943 w 2019300"/>
                <a:gd name="connsiteY968" fmla="*/ 1377125 h 2305050"/>
                <a:gd name="connsiteX969" fmla="*/ 1453134 w 2019300"/>
                <a:gd name="connsiteY969" fmla="*/ 1398937 h 2305050"/>
                <a:gd name="connsiteX970" fmla="*/ 1450276 w 2019300"/>
                <a:gd name="connsiteY970" fmla="*/ 1409891 h 2305050"/>
                <a:gd name="connsiteX971" fmla="*/ 1451515 w 2019300"/>
                <a:gd name="connsiteY971" fmla="*/ 1418082 h 2305050"/>
                <a:gd name="connsiteX972" fmla="*/ 1455515 w 2019300"/>
                <a:gd name="connsiteY972" fmla="*/ 1422844 h 2305050"/>
                <a:gd name="connsiteX973" fmla="*/ 1453039 w 2019300"/>
                <a:gd name="connsiteY973" fmla="*/ 1436656 h 2305050"/>
                <a:gd name="connsiteX974" fmla="*/ 1455611 w 2019300"/>
                <a:gd name="connsiteY974" fmla="*/ 1445895 h 2305050"/>
                <a:gd name="connsiteX975" fmla="*/ 1452277 w 2019300"/>
                <a:gd name="connsiteY975" fmla="*/ 1454086 h 2305050"/>
                <a:gd name="connsiteX976" fmla="*/ 1452372 w 2019300"/>
                <a:gd name="connsiteY976" fmla="*/ 1462373 h 2305050"/>
                <a:gd name="connsiteX977" fmla="*/ 1450372 w 2019300"/>
                <a:gd name="connsiteY977" fmla="*/ 1465898 h 2305050"/>
                <a:gd name="connsiteX978" fmla="*/ 1446276 w 2019300"/>
                <a:gd name="connsiteY978" fmla="*/ 1463421 h 2305050"/>
                <a:gd name="connsiteX979" fmla="*/ 1425512 w 2019300"/>
                <a:gd name="connsiteY979" fmla="*/ 1461040 h 2305050"/>
                <a:gd name="connsiteX980" fmla="*/ 1418082 w 2019300"/>
                <a:gd name="connsiteY980" fmla="*/ 1465993 h 2305050"/>
                <a:gd name="connsiteX981" fmla="*/ 1422178 w 2019300"/>
                <a:gd name="connsiteY981" fmla="*/ 1468279 h 2305050"/>
                <a:gd name="connsiteX982" fmla="*/ 1419416 w 2019300"/>
                <a:gd name="connsiteY982" fmla="*/ 1488281 h 2305050"/>
                <a:gd name="connsiteX983" fmla="*/ 1411891 w 2019300"/>
                <a:gd name="connsiteY983" fmla="*/ 1489710 h 2305050"/>
                <a:gd name="connsiteX984" fmla="*/ 1382363 w 2019300"/>
                <a:gd name="connsiteY984" fmla="*/ 1505045 h 2305050"/>
                <a:gd name="connsiteX985" fmla="*/ 1384364 w 2019300"/>
                <a:gd name="connsiteY985" fmla="*/ 1509808 h 2305050"/>
                <a:gd name="connsiteX986" fmla="*/ 1397794 w 2019300"/>
                <a:gd name="connsiteY986" fmla="*/ 1510475 h 2305050"/>
                <a:gd name="connsiteX987" fmla="*/ 1412748 w 2019300"/>
                <a:gd name="connsiteY987" fmla="*/ 1516856 h 2305050"/>
                <a:gd name="connsiteX988" fmla="*/ 1412176 w 2019300"/>
                <a:gd name="connsiteY988" fmla="*/ 1520857 h 2305050"/>
                <a:gd name="connsiteX989" fmla="*/ 1396079 w 2019300"/>
                <a:gd name="connsiteY989" fmla="*/ 1518666 h 2305050"/>
                <a:gd name="connsiteX990" fmla="*/ 1388650 w 2019300"/>
                <a:gd name="connsiteY990" fmla="*/ 1526191 h 2305050"/>
                <a:gd name="connsiteX991" fmla="*/ 1393698 w 2019300"/>
                <a:gd name="connsiteY991" fmla="*/ 1544669 h 2305050"/>
                <a:gd name="connsiteX992" fmla="*/ 1382935 w 2019300"/>
                <a:gd name="connsiteY992" fmla="*/ 1547241 h 2305050"/>
                <a:gd name="connsiteX993" fmla="*/ 1380458 w 2019300"/>
                <a:gd name="connsiteY993" fmla="*/ 1542955 h 2305050"/>
                <a:gd name="connsiteX994" fmla="*/ 1369981 w 2019300"/>
                <a:gd name="connsiteY994" fmla="*/ 1551337 h 2305050"/>
                <a:gd name="connsiteX995" fmla="*/ 1375696 w 2019300"/>
                <a:gd name="connsiteY995" fmla="*/ 1562195 h 2305050"/>
                <a:gd name="connsiteX996" fmla="*/ 1383411 w 2019300"/>
                <a:gd name="connsiteY996" fmla="*/ 1565815 h 2305050"/>
                <a:gd name="connsiteX997" fmla="*/ 1383411 w 2019300"/>
                <a:gd name="connsiteY997" fmla="*/ 1567529 h 2305050"/>
                <a:gd name="connsiteX998" fmla="*/ 1379125 w 2019300"/>
                <a:gd name="connsiteY998" fmla="*/ 1565624 h 2305050"/>
                <a:gd name="connsiteX999" fmla="*/ 1374362 w 2019300"/>
                <a:gd name="connsiteY999" fmla="*/ 1569720 h 2305050"/>
                <a:gd name="connsiteX1000" fmla="*/ 1381887 w 2019300"/>
                <a:gd name="connsiteY1000" fmla="*/ 1573911 h 2305050"/>
                <a:gd name="connsiteX1001" fmla="*/ 1384268 w 2019300"/>
                <a:gd name="connsiteY1001" fmla="*/ 1570482 h 2305050"/>
                <a:gd name="connsiteX1002" fmla="*/ 1384173 w 2019300"/>
                <a:gd name="connsiteY1002" fmla="*/ 1573054 h 2305050"/>
                <a:gd name="connsiteX1003" fmla="*/ 1390745 w 2019300"/>
                <a:gd name="connsiteY1003" fmla="*/ 1578388 h 2305050"/>
                <a:gd name="connsiteX1004" fmla="*/ 1396937 w 2019300"/>
                <a:gd name="connsiteY1004" fmla="*/ 1592580 h 2305050"/>
                <a:gd name="connsiteX1005" fmla="*/ 1383125 w 2019300"/>
                <a:gd name="connsiteY1005" fmla="*/ 1593342 h 2305050"/>
                <a:gd name="connsiteX1006" fmla="*/ 1382839 w 2019300"/>
                <a:gd name="connsiteY1006" fmla="*/ 1596961 h 2305050"/>
                <a:gd name="connsiteX1007" fmla="*/ 1385888 w 2019300"/>
                <a:gd name="connsiteY1007" fmla="*/ 1596961 h 2305050"/>
                <a:gd name="connsiteX1008" fmla="*/ 1384364 w 2019300"/>
                <a:gd name="connsiteY1008" fmla="*/ 1604201 h 2305050"/>
                <a:gd name="connsiteX1009" fmla="*/ 1375029 w 2019300"/>
                <a:gd name="connsiteY1009" fmla="*/ 1605439 h 2305050"/>
                <a:gd name="connsiteX1010" fmla="*/ 1373696 w 2019300"/>
                <a:gd name="connsiteY1010" fmla="*/ 1607630 h 2305050"/>
                <a:gd name="connsiteX1011" fmla="*/ 1371314 w 2019300"/>
                <a:gd name="connsiteY1011" fmla="*/ 1602867 h 2305050"/>
                <a:gd name="connsiteX1012" fmla="*/ 1368647 w 2019300"/>
                <a:gd name="connsiteY1012" fmla="*/ 1604296 h 2305050"/>
                <a:gd name="connsiteX1013" fmla="*/ 1370457 w 2019300"/>
                <a:gd name="connsiteY1013" fmla="*/ 1613344 h 2305050"/>
                <a:gd name="connsiteX1014" fmla="*/ 1374648 w 2019300"/>
                <a:gd name="connsiteY1014" fmla="*/ 1614297 h 2305050"/>
                <a:gd name="connsiteX1015" fmla="*/ 1369981 w 2019300"/>
                <a:gd name="connsiteY1015" fmla="*/ 1614297 h 2305050"/>
                <a:gd name="connsiteX1016" fmla="*/ 1366647 w 2019300"/>
                <a:gd name="connsiteY1016" fmla="*/ 1605725 h 2305050"/>
                <a:gd name="connsiteX1017" fmla="*/ 1343978 w 2019300"/>
                <a:gd name="connsiteY1017" fmla="*/ 1613059 h 2305050"/>
                <a:gd name="connsiteX1018" fmla="*/ 1342168 w 2019300"/>
                <a:gd name="connsiteY1018" fmla="*/ 1610677 h 2305050"/>
                <a:gd name="connsiteX1019" fmla="*/ 1342263 w 2019300"/>
                <a:gd name="connsiteY1019" fmla="*/ 1618488 h 2305050"/>
                <a:gd name="connsiteX1020" fmla="*/ 1336643 w 2019300"/>
                <a:gd name="connsiteY1020" fmla="*/ 1624298 h 2305050"/>
                <a:gd name="connsiteX1021" fmla="*/ 1327595 w 2019300"/>
                <a:gd name="connsiteY1021" fmla="*/ 1622584 h 2305050"/>
                <a:gd name="connsiteX1022" fmla="*/ 1321403 w 2019300"/>
                <a:gd name="connsiteY1022" fmla="*/ 1628108 h 2305050"/>
                <a:gd name="connsiteX1023" fmla="*/ 1314926 w 2019300"/>
                <a:gd name="connsiteY1023" fmla="*/ 1622203 h 2305050"/>
                <a:gd name="connsiteX1024" fmla="*/ 1312450 w 2019300"/>
                <a:gd name="connsiteY1024" fmla="*/ 1623917 h 2305050"/>
                <a:gd name="connsiteX1025" fmla="*/ 1303687 w 2019300"/>
                <a:gd name="connsiteY1025" fmla="*/ 1619155 h 2305050"/>
                <a:gd name="connsiteX1026" fmla="*/ 1295972 w 2019300"/>
                <a:gd name="connsiteY1026" fmla="*/ 1619250 h 2305050"/>
                <a:gd name="connsiteX1027" fmla="*/ 1283970 w 2019300"/>
                <a:gd name="connsiteY1027" fmla="*/ 1624012 h 2305050"/>
                <a:gd name="connsiteX1028" fmla="*/ 1280446 w 2019300"/>
                <a:gd name="connsiteY1028" fmla="*/ 1615631 h 2305050"/>
                <a:gd name="connsiteX1029" fmla="*/ 1266063 w 2019300"/>
                <a:gd name="connsiteY1029" fmla="*/ 1609725 h 2305050"/>
                <a:gd name="connsiteX1030" fmla="*/ 1264634 w 2019300"/>
                <a:gd name="connsiteY1030" fmla="*/ 1604296 h 2305050"/>
                <a:gd name="connsiteX1031" fmla="*/ 1255014 w 2019300"/>
                <a:gd name="connsiteY1031" fmla="*/ 1593342 h 2305050"/>
                <a:gd name="connsiteX1032" fmla="*/ 1240441 w 2019300"/>
                <a:gd name="connsiteY1032" fmla="*/ 1587056 h 2305050"/>
                <a:gd name="connsiteX1033" fmla="*/ 1197102 w 2019300"/>
                <a:gd name="connsiteY1033" fmla="*/ 1614868 h 2305050"/>
                <a:gd name="connsiteX1034" fmla="*/ 1203865 w 2019300"/>
                <a:gd name="connsiteY1034" fmla="*/ 1622012 h 2305050"/>
                <a:gd name="connsiteX1035" fmla="*/ 1196721 w 2019300"/>
                <a:gd name="connsiteY1035" fmla="*/ 1626584 h 2305050"/>
                <a:gd name="connsiteX1036" fmla="*/ 1185863 w 2019300"/>
                <a:gd name="connsiteY1036" fmla="*/ 1624203 h 2305050"/>
                <a:gd name="connsiteX1037" fmla="*/ 1185958 w 2019300"/>
                <a:gd name="connsiteY1037" fmla="*/ 1618678 h 2305050"/>
                <a:gd name="connsiteX1038" fmla="*/ 1182053 w 2019300"/>
                <a:gd name="connsiteY1038" fmla="*/ 1618678 h 2305050"/>
                <a:gd name="connsiteX1039" fmla="*/ 1179862 w 2019300"/>
                <a:gd name="connsiteY1039" fmla="*/ 1627727 h 2305050"/>
                <a:gd name="connsiteX1040" fmla="*/ 1176814 w 2019300"/>
                <a:gd name="connsiteY1040" fmla="*/ 1626489 h 2305050"/>
                <a:gd name="connsiteX1041" fmla="*/ 1175957 w 2019300"/>
                <a:gd name="connsiteY1041" fmla="*/ 1619536 h 2305050"/>
                <a:gd name="connsiteX1042" fmla="*/ 1166527 w 2019300"/>
                <a:gd name="connsiteY1042" fmla="*/ 1622108 h 2305050"/>
                <a:gd name="connsiteX1043" fmla="*/ 1173194 w 2019300"/>
                <a:gd name="connsiteY1043" fmla="*/ 1623251 h 2305050"/>
                <a:gd name="connsiteX1044" fmla="*/ 1173194 w 2019300"/>
                <a:gd name="connsiteY1044" fmla="*/ 1632014 h 2305050"/>
                <a:gd name="connsiteX1045" fmla="*/ 1181957 w 2019300"/>
                <a:gd name="connsiteY1045" fmla="*/ 1647253 h 2305050"/>
                <a:gd name="connsiteX1046" fmla="*/ 1175766 w 2019300"/>
                <a:gd name="connsiteY1046" fmla="*/ 1651444 h 2305050"/>
                <a:gd name="connsiteX1047" fmla="*/ 1175004 w 2019300"/>
                <a:gd name="connsiteY1047" fmla="*/ 1656398 h 2305050"/>
                <a:gd name="connsiteX1048" fmla="*/ 1167575 w 2019300"/>
                <a:gd name="connsiteY1048" fmla="*/ 1654874 h 2305050"/>
                <a:gd name="connsiteX1049" fmla="*/ 1158145 w 2019300"/>
                <a:gd name="connsiteY1049" fmla="*/ 1639443 h 2305050"/>
                <a:gd name="connsiteX1050" fmla="*/ 1145953 w 2019300"/>
                <a:gd name="connsiteY1050" fmla="*/ 1635061 h 2305050"/>
                <a:gd name="connsiteX1051" fmla="*/ 1144048 w 2019300"/>
                <a:gd name="connsiteY1051" fmla="*/ 1631633 h 2305050"/>
                <a:gd name="connsiteX1052" fmla="*/ 1134142 w 2019300"/>
                <a:gd name="connsiteY1052" fmla="*/ 1637633 h 2305050"/>
                <a:gd name="connsiteX1053" fmla="*/ 1129570 w 2019300"/>
                <a:gd name="connsiteY1053" fmla="*/ 1643729 h 2305050"/>
                <a:gd name="connsiteX1054" fmla="*/ 1125855 w 2019300"/>
                <a:gd name="connsiteY1054" fmla="*/ 1655159 h 2305050"/>
                <a:gd name="connsiteX1055" fmla="*/ 1118426 w 2019300"/>
                <a:gd name="connsiteY1055" fmla="*/ 1661065 h 2305050"/>
                <a:gd name="connsiteX1056" fmla="*/ 1118807 w 2019300"/>
                <a:gd name="connsiteY1056" fmla="*/ 1670018 h 2305050"/>
                <a:gd name="connsiteX1057" fmla="*/ 1109472 w 2019300"/>
                <a:gd name="connsiteY1057" fmla="*/ 1674019 h 2305050"/>
                <a:gd name="connsiteX1058" fmla="*/ 1083659 w 2019300"/>
                <a:gd name="connsiteY1058" fmla="*/ 1672018 h 2305050"/>
                <a:gd name="connsiteX1059" fmla="*/ 1078135 w 2019300"/>
                <a:gd name="connsiteY1059" fmla="*/ 1681067 h 2305050"/>
                <a:gd name="connsiteX1060" fmla="*/ 1067467 w 2019300"/>
                <a:gd name="connsiteY1060" fmla="*/ 1690973 h 2305050"/>
                <a:gd name="connsiteX1061" fmla="*/ 1065848 w 2019300"/>
                <a:gd name="connsiteY1061" fmla="*/ 1697355 h 2305050"/>
                <a:gd name="connsiteX1062" fmla="*/ 1050131 w 2019300"/>
                <a:gd name="connsiteY1062" fmla="*/ 1695450 h 2305050"/>
                <a:gd name="connsiteX1063" fmla="*/ 1040702 w 2019300"/>
                <a:gd name="connsiteY1063" fmla="*/ 1697926 h 2305050"/>
                <a:gd name="connsiteX1064" fmla="*/ 1026700 w 2019300"/>
                <a:gd name="connsiteY1064" fmla="*/ 1696879 h 2305050"/>
                <a:gd name="connsiteX1065" fmla="*/ 1015746 w 2019300"/>
                <a:gd name="connsiteY1065" fmla="*/ 1690402 h 2305050"/>
                <a:gd name="connsiteX1066" fmla="*/ 1017651 w 2019300"/>
                <a:gd name="connsiteY1066" fmla="*/ 1678400 h 2305050"/>
                <a:gd name="connsiteX1067" fmla="*/ 1025652 w 2019300"/>
                <a:gd name="connsiteY1067" fmla="*/ 1661351 h 2305050"/>
                <a:gd name="connsiteX1068" fmla="*/ 1011841 w 2019300"/>
                <a:gd name="connsiteY1068" fmla="*/ 1650492 h 2305050"/>
                <a:gd name="connsiteX1069" fmla="*/ 1008698 w 2019300"/>
                <a:gd name="connsiteY1069" fmla="*/ 1649635 h 2305050"/>
                <a:gd name="connsiteX1070" fmla="*/ 1017461 w 2019300"/>
                <a:gd name="connsiteY1070" fmla="*/ 1669733 h 2305050"/>
                <a:gd name="connsiteX1071" fmla="*/ 1009840 w 2019300"/>
                <a:gd name="connsiteY1071" fmla="*/ 1674971 h 2305050"/>
                <a:gd name="connsiteX1072" fmla="*/ 1007745 w 2019300"/>
                <a:gd name="connsiteY1072" fmla="*/ 1679734 h 2305050"/>
                <a:gd name="connsiteX1073" fmla="*/ 1005554 w 2019300"/>
                <a:gd name="connsiteY1073" fmla="*/ 1677734 h 2305050"/>
                <a:gd name="connsiteX1074" fmla="*/ 1008983 w 2019300"/>
                <a:gd name="connsiteY1074" fmla="*/ 1668970 h 2305050"/>
                <a:gd name="connsiteX1075" fmla="*/ 1007554 w 2019300"/>
                <a:gd name="connsiteY1075" fmla="*/ 1666303 h 2305050"/>
                <a:gd name="connsiteX1076" fmla="*/ 1003554 w 2019300"/>
                <a:gd name="connsiteY1076" fmla="*/ 1687925 h 2305050"/>
                <a:gd name="connsiteX1077" fmla="*/ 996506 w 2019300"/>
                <a:gd name="connsiteY1077" fmla="*/ 1685544 h 2305050"/>
                <a:gd name="connsiteX1078" fmla="*/ 994886 w 2019300"/>
                <a:gd name="connsiteY1078" fmla="*/ 1682306 h 2305050"/>
                <a:gd name="connsiteX1079" fmla="*/ 992886 w 2019300"/>
                <a:gd name="connsiteY1079" fmla="*/ 1685449 h 2305050"/>
                <a:gd name="connsiteX1080" fmla="*/ 987647 w 2019300"/>
                <a:gd name="connsiteY1080" fmla="*/ 1677257 h 2305050"/>
                <a:gd name="connsiteX1081" fmla="*/ 980123 w 2019300"/>
                <a:gd name="connsiteY1081" fmla="*/ 1671542 h 2305050"/>
                <a:gd name="connsiteX1082" fmla="*/ 980027 w 2019300"/>
                <a:gd name="connsiteY1082" fmla="*/ 1666875 h 2305050"/>
                <a:gd name="connsiteX1083" fmla="*/ 985075 w 2019300"/>
                <a:gd name="connsiteY1083" fmla="*/ 1659541 h 2305050"/>
                <a:gd name="connsiteX1084" fmla="*/ 962406 w 2019300"/>
                <a:gd name="connsiteY1084" fmla="*/ 1657922 h 2305050"/>
                <a:gd name="connsiteX1085" fmla="*/ 970026 w 2019300"/>
                <a:gd name="connsiteY1085" fmla="*/ 1655445 h 2305050"/>
                <a:gd name="connsiteX1086" fmla="*/ 967835 w 2019300"/>
                <a:gd name="connsiteY1086" fmla="*/ 1650873 h 2305050"/>
                <a:gd name="connsiteX1087" fmla="*/ 955167 w 2019300"/>
                <a:gd name="connsiteY1087" fmla="*/ 1650397 h 2305050"/>
                <a:gd name="connsiteX1088" fmla="*/ 955167 w 2019300"/>
                <a:gd name="connsiteY1088" fmla="*/ 1653254 h 2305050"/>
                <a:gd name="connsiteX1089" fmla="*/ 947356 w 2019300"/>
                <a:gd name="connsiteY1089" fmla="*/ 1652968 h 2305050"/>
                <a:gd name="connsiteX1090" fmla="*/ 946880 w 2019300"/>
                <a:gd name="connsiteY1090" fmla="*/ 1654969 h 2305050"/>
                <a:gd name="connsiteX1091" fmla="*/ 933260 w 2019300"/>
                <a:gd name="connsiteY1091" fmla="*/ 1657064 h 2305050"/>
                <a:gd name="connsiteX1092" fmla="*/ 930592 w 2019300"/>
                <a:gd name="connsiteY1092" fmla="*/ 1659922 h 2305050"/>
                <a:gd name="connsiteX1093" fmla="*/ 908971 w 2019300"/>
                <a:gd name="connsiteY1093" fmla="*/ 1653921 h 2305050"/>
                <a:gd name="connsiteX1094" fmla="*/ 906875 w 2019300"/>
                <a:gd name="connsiteY1094" fmla="*/ 1657064 h 2305050"/>
                <a:gd name="connsiteX1095" fmla="*/ 903923 w 2019300"/>
                <a:gd name="connsiteY1095" fmla="*/ 1656588 h 2305050"/>
                <a:gd name="connsiteX1096" fmla="*/ 901541 w 2019300"/>
                <a:gd name="connsiteY1096" fmla="*/ 1644968 h 2305050"/>
                <a:gd name="connsiteX1097" fmla="*/ 898398 w 2019300"/>
                <a:gd name="connsiteY1097" fmla="*/ 1640395 h 2305050"/>
                <a:gd name="connsiteX1098" fmla="*/ 893159 w 2019300"/>
                <a:gd name="connsiteY1098" fmla="*/ 1638872 h 2305050"/>
                <a:gd name="connsiteX1099" fmla="*/ 898208 w 2019300"/>
                <a:gd name="connsiteY1099" fmla="*/ 1640681 h 2305050"/>
                <a:gd name="connsiteX1100" fmla="*/ 901351 w 2019300"/>
                <a:gd name="connsiteY1100" fmla="*/ 1645444 h 2305050"/>
                <a:gd name="connsiteX1101" fmla="*/ 909923 w 2019300"/>
                <a:gd name="connsiteY1101" fmla="*/ 1683925 h 2305050"/>
                <a:gd name="connsiteX1102" fmla="*/ 921067 w 2019300"/>
                <a:gd name="connsiteY1102" fmla="*/ 1701546 h 2305050"/>
                <a:gd name="connsiteX1103" fmla="*/ 922401 w 2019300"/>
                <a:gd name="connsiteY1103" fmla="*/ 1710976 h 2305050"/>
                <a:gd name="connsiteX1104" fmla="*/ 918496 w 2019300"/>
                <a:gd name="connsiteY1104" fmla="*/ 1716786 h 2305050"/>
                <a:gd name="connsiteX1105" fmla="*/ 925259 w 2019300"/>
                <a:gd name="connsiteY1105" fmla="*/ 1735836 h 2305050"/>
                <a:gd name="connsiteX1106" fmla="*/ 926973 w 2019300"/>
                <a:gd name="connsiteY1106" fmla="*/ 1735074 h 2305050"/>
                <a:gd name="connsiteX1107" fmla="*/ 930688 w 2019300"/>
                <a:gd name="connsiteY1107" fmla="*/ 1741360 h 2305050"/>
                <a:gd name="connsiteX1108" fmla="*/ 942594 w 2019300"/>
                <a:gd name="connsiteY1108" fmla="*/ 1745456 h 2305050"/>
                <a:gd name="connsiteX1109" fmla="*/ 951929 w 2019300"/>
                <a:gd name="connsiteY1109" fmla="*/ 1759268 h 2305050"/>
                <a:gd name="connsiteX1110" fmla="*/ 944118 w 2019300"/>
                <a:gd name="connsiteY1110" fmla="*/ 1777556 h 2305050"/>
                <a:gd name="connsiteX1111" fmla="*/ 927830 w 2019300"/>
                <a:gd name="connsiteY1111" fmla="*/ 1794891 h 2305050"/>
                <a:gd name="connsiteX1112" fmla="*/ 939451 w 2019300"/>
                <a:gd name="connsiteY1112" fmla="*/ 1802130 h 2305050"/>
                <a:gd name="connsiteX1113" fmla="*/ 943737 w 2019300"/>
                <a:gd name="connsiteY1113" fmla="*/ 1808226 h 2305050"/>
                <a:gd name="connsiteX1114" fmla="*/ 965359 w 2019300"/>
                <a:gd name="connsiteY1114" fmla="*/ 1819370 h 2305050"/>
                <a:gd name="connsiteX1115" fmla="*/ 954596 w 2019300"/>
                <a:gd name="connsiteY1115" fmla="*/ 1814989 h 2305050"/>
                <a:gd name="connsiteX1116" fmla="*/ 953834 w 2019300"/>
                <a:gd name="connsiteY1116" fmla="*/ 1825371 h 2305050"/>
                <a:gd name="connsiteX1117" fmla="*/ 936974 w 2019300"/>
                <a:gd name="connsiteY1117" fmla="*/ 1856518 h 2305050"/>
                <a:gd name="connsiteX1118" fmla="*/ 912019 w 2019300"/>
                <a:gd name="connsiteY1118" fmla="*/ 1878901 h 2305050"/>
                <a:gd name="connsiteX1119" fmla="*/ 886015 w 2019300"/>
                <a:gd name="connsiteY1119" fmla="*/ 1893475 h 2305050"/>
                <a:gd name="connsiteX1120" fmla="*/ 880967 w 2019300"/>
                <a:gd name="connsiteY1120" fmla="*/ 1888522 h 2305050"/>
                <a:gd name="connsiteX1121" fmla="*/ 850678 w 2019300"/>
                <a:gd name="connsiteY1121" fmla="*/ 1897856 h 2305050"/>
                <a:gd name="connsiteX1122" fmla="*/ 856679 w 2019300"/>
                <a:gd name="connsiteY1122" fmla="*/ 1922717 h 2305050"/>
                <a:gd name="connsiteX1123" fmla="*/ 849916 w 2019300"/>
                <a:gd name="connsiteY1123" fmla="*/ 1926050 h 2305050"/>
                <a:gd name="connsiteX1124" fmla="*/ 850487 w 2019300"/>
                <a:gd name="connsiteY1124" fmla="*/ 1929956 h 2305050"/>
                <a:gd name="connsiteX1125" fmla="*/ 841343 w 2019300"/>
                <a:gd name="connsiteY1125" fmla="*/ 1929765 h 2305050"/>
                <a:gd name="connsiteX1126" fmla="*/ 841819 w 2019300"/>
                <a:gd name="connsiteY1126" fmla="*/ 1934147 h 2305050"/>
                <a:gd name="connsiteX1127" fmla="*/ 845153 w 2019300"/>
                <a:gd name="connsiteY1127" fmla="*/ 1934147 h 2305050"/>
                <a:gd name="connsiteX1128" fmla="*/ 844391 w 2019300"/>
                <a:gd name="connsiteY1128" fmla="*/ 1937385 h 2305050"/>
                <a:gd name="connsiteX1129" fmla="*/ 852392 w 2019300"/>
                <a:gd name="connsiteY1129" fmla="*/ 1937861 h 2305050"/>
                <a:gd name="connsiteX1130" fmla="*/ 846582 w 2019300"/>
                <a:gd name="connsiteY1130" fmla="*/ 1958054 h 2305050"/>
                <a:gd name="connsiteX1131" fmla="*/ 858679 w 2019300"/>
                <a:gd name="connsiteY1131" fmla="*/ 1960340 h 2305050"/>
                <a:gd name="connsiteX1132" fmla="*/ 858012 w 2019300"/>
                <a:gd name="connsiteY1132" fmla="*/ 1970151 h 2305050"/>
                <a:gd name="connsiteX1133" fmla="*/ 852202 w 2019300"/>
                <a:gd name="connsiteY1133" fmla="*/ 1977485 h 2305050"/>
                <a:gd name="connsiteX1134" fmla="*/ 850963 w 2019300"/>
                <a:gd name="connsiteY1134" fmla="*/ 1984724 h 2305050"/>
                <a:gd name="connsiteX1135" fmla="*/ 851821 w 2019300"/>
                <a:gd name="connsiteY1135" fmla="*/ 1987486 h 2305050"/>
                <a:gd name="connsiteX1136" fmla="*/ 860298 w 2019300"/>
                <a:gd name="connsiteY1136" fmla="*/ 1988630 h 2305050"/>
                <a:gd name="connsiteX1137" fmla="*/ 861250 w 2019300"/>
                <a:gd name="connsiteY1137" fmla="*/ 1984534 h 2305050"/>
                <a:gd name="connsiteX1138" fmla="*/ 873157 w 2019300"/>
                <a:gd name="connsiteY1138" fmla="*/ 1986820 h 2305050"/>
                <a:gd name="connsiteX1139" fmla="*/ 879919 w 2019300"/>
                <a:gd name="connsiteY1139" fmla="*/ 1995202 h 2305050"/>
                <a:gd name="connsiteX1140" fmla="*/ 862679 w 2019300"/>
                <a:gd name="connsiteY1140" fmla="*/ 2004822 h 2305050"/>
                <a:gd name="connsiteX1141" fmla="*/ 854488 w 2019300"/>
                <a:gd name="connsiteY1141" fmla="*/ 1999488 h 2305050"/>
                <a:gd name="connsiteX1142" fmla="*/ 852869 w 2019300"/>
                <a:gd name="connsiteY1142" fmla="*/ 2004060 h 2305050"/>
                <a:gd name="connsiteX1143" fmla="*/ 864108 w 2019300"/>
                <a:gd name="connsiteY1143" fmla="*/ 2010537 h 2305050"/>
                <a:gd name="connsiteX1144" fmla="*/ 869728 w 2019300"/>
                <a:gd name="connsiteY1144" fmla="*/ 2022348 h 2305050"/>
                <a:gd name="connsiteX1145" fmla="*/ 877824 w 2019300"/>
                <a:gd name="connsiteY1145" fmla="*/ 2026825 h 2305050"/>
                <a:gd name="connsiteX1146" fmla="*/ 865537 w 2019300"/>
                <a:gd name="connsiteY1146" fmla="*/ 2036445 h 2305050"/>
                <a:gd name="connsiteX1147" fmla="*/ 854107 w 2019300"/>
                <a:gd name="connsiteY1147" fmla="*/ 2071116 h 2305050"/>
                <a:gd name="connsiteX1148" fmla="*/ 840772 w 2019300"/>
                <a:gd name="connsiteY1148" fmla="*/ 2088356 h 2305050"/>
                <a:gd name="connsiteX1149" fmla="*/ 839724 w 2019300"/>
                <a:gd name="connsiteY1149" fmla="*/ 2099977 h 2305050"/>
                <a:gd name="connsiteX1150" fmla="*/ 832771 w 2019300"/>
                <a:gd name="connsiteY1150" fmla="*/ 2109502 h 2305050"/>
                <a:gd name="connsiteX1151" fmla="*/ 831723 w 2019300"/>
                <a:gd name="connsiteY1151" fmla="*/ 2103882 h 2305050"/>
                <a:gd name="connsiteX1152" fmla="*/ 829246 w 2019300"/>
                <a:gd name="connsiteY1152" fmla="*/ 2102834 h 2305050"/>
                <a:gd name="connsiteX1153" fmla="*/ 833247 w 2019300"/>
                <a:gd name="connsiteY1153" fmla="*/ 2097310 h 2305050"/>
                <a:gd name="connsiteX1154" fmla="*/ 830675 w 2019300"/>
                <a:gd name="connsiteY1154" fmla="*/ 2095500 h 2305050"/>
                <a:gd name="connsiteX1155" fmla="*/ 828961 w 2019300"/>
                <a:gd name="connsiteY1155" fmla="*/ 2097881 h 2305050"/>
                <a:gd name="connsiteX1156" fmla="*/ 826103 w 2019300"/>
                <a:gd name="connsiteY1156" fmla="*/ 2097215 h 2305050"/>
                <a:gd name="connsiteX1157" fmla="*/ 825437 w 2019300"/>
                <a:gd name="connsiteY1157" fmla="*/ 2100929 h 2305050"/>
                <a:gd name="connsiteX1158" fmla="*/ 819721 w 2019300"/>
                <a:gd name="connsiteY1158" fmla="*/ 2099786 h 2305050"/>
                <a:gd name="connsiteX1159" fmla="*/ 814292 w 2019300"/>
                <a:gd name="connsiteY1159" fmla="*/ 2111311 h 2305050"/>
                <a:gd name="connsiteX1160" fmla="*/ 807529 w 2019300"/>
                <a:gd name="connsiteY1160" fmla="*/ 2108359 h 2305050"/>
                <a:gd name="connsiteX1161" fmla="*/ 811149 w 2019300"/>
                <a:gd name="connsiteY1161" fmla="*/ 2107597 h 2305050"/>
                <a:gd name="connsiteX1162" fmla="*/ 806863 w 2019300"/>
                <a:gd name="connsiteY1162" fmla="*/ 2105882 h 2305050"/>
                <a:gd name="connsiteX1163" fmla="*/ 806006 w 2019300"/>
                <a:gd name="connsiteY1163" fmla="*/ 2109216 h 2305050"/>
                <a:gd name="connsiteX1164" fmla="*/ 814864 w 2019300"/>
                <a:gd name="connsiteY1164" fmla="*/ 2112836 h 2305050"/>
                <a:gd name="connsiteX1165" fmla="*/ 813244 w 2019300"/>
                <a:gd name="connsiteY1165" fmla="*/ 2117598 h 2305050"/>
                <a:gd name="connsiteX1166" fmla="*/ 805434 w 2019300"/>
                <a:gd name="connsiteY1166" fmla="*/ 2117312 h 2305050"/>
                <a:gd name="connsiteX1167" fmla="*/ 797719 w 2019300"/>
                <a:gd name="connsiteY1167" fmla="*/ 2102263 h 2305050"/>
                <a:gd name="connsiteX1168" fmla="*/ 793433 w 2019300"/>
                <a:gd name="connsiteY1168" fmla="*/ 2111311 h 2305050"/>
                <a:gd name="connsiteX1169" fmla="*/ 781812 w 2019300"/>
                <a:gd name="connsiteY1169" fmla="*/ 2113598 h 2305050"/>
                <a:gd name="connsiteX1170" fmla="*/ 758666 w 2019300"/>
                <a:gd name="connsiteY1170" fmla="*/ 2129123 h 2305050"/>
                <a:gd name="connsiteX1171" fmla="*/ 740473 w 2019300"/>
                <a:gd name="connsiteY1171" fmla="*/ 2137791 h 2305050"/>
                <a:gd name="connsiteX1172" fmla="*/ 739521 w 2019300"/>
                <a:gd name="connsiteY1172" fmla="*/ 2151793 h 2305050"/>
                <a:gd name="connsiteX1173" fmla="*/ 724567 w 2019300"/>
                <a:gd name="connsiteY1173" fmla="*/ 2160175 h 2305050"/>
                <a:gd name="connsiteX1174" fmla="*/ 708088 w 2019300"/>
                <a:gd name="connsiteY1174" fmla="*/ 2179130 h 2305050"/>
                <a:gd name="connsiteX1175" fmla="*/ 705040 w 2019300"/>
                <a:gd name="connsiteY1175" fmla="*/ 2193703 h 2305050"/>
                <a:gd name="connsiteX1176" fmla="*/ 714565 w 2019300"/>
                <a:gd name="connsiteY1176" fmla="*/ 2196370 h 2305050"/>
                <a:gd name="connsiteX1177" fmla="*/ 711994 w 2019300"/>
                <a:gd name="connsiteY1177" fmla="*/ 2219325 h 2305050"/>
                <a:gd name="connsiteX1178" fmla="*/ 699992 w 2019300"/>
                <a:gd name="connsiteY1178" fmla="*/ 2213801 h 2305050"/>
                <a:gd name="connsiteX1179" fmla="*/ 698278 w 2019300"/>
                <a:gd name="connsiteY1179" fmla="*/ 2210753 h 2305050"/>
                <a:gd name="connsiteX1180" fmla="*/ 697421 w 2019300"/>
                <a:gd name="connsiteY1180" fmla="*/ 2218753 h 2305050"/>
                <a:gd name="connsiteX1181" fmla="*/ 694373 w 2019300"/>
                <a:gd name="connsiteY1181" fmla="*/ 2212753 h 2305050"/>
                <a:gd name="connsiteX1182" fmla="*/ 691610 w 2019300"/>
                <a:gd name="connsiteY1182" fmla="*/ 2214277 h 2305050"/>
                <a:gd name="connsiteX1183" fmla="*/ 695230 w 2019300"/>
                <a:gd name="connsiteY1183" fmla="*/ 2199132 h 2305050"/>
                <a:gd name="connsiteX1184" fmla="*/ 689705 w 2019300"/>
                <a:gd name="connsiteY1184" fmla="*/ 2190750 h 2305050"/>
                <a:gd name="connsiteX1185" fmla="*/ 685324 w 2019300"/>
                <a:gd name="connsiteY1185" fmla="*/ 2194274 h 2305050"/>
                <a:gd name="connsiteX1186" fmla="*/ 683704 w 2019300"/>
                <a:gd name="connsiteY1186" fmla="*/ 2192941 h 2305050"/>
                <a:gd name="connsiteX1187" fmla="*/ 678847 w 2019300"/>
                <a:gd name="connsiteY1187" fmla="*/ 2174748 h 2305050"/>
                <a:gd name="connsiteX1188" fmla="*/ 668179 w 2019300"/>
                <a:gd name="connsiteY1188" fmla="*/ 2171510 h 2305050"/>
                <a:gd name="connsiteX1189" fmla="*/ 671322 w 2019300"/>
                <a:gd name="connsiteY1189" fmla="*/ 2159222 h 2305050"/>
                <a:gd name="connsiteX1190" fmla="*/ 663607 w 2019300"/>
                <a:gd name="connsiteY1190" fmla="*/ 2172462 h 2305050"/>
                <a:gd name="connsiteX1191" fmla="*/ 659130 w 2019300"/>
                <a:gd name="connsiteY1191" fmla="*/ 2166747 h 2305050"/>
                <a:gd name="connsiteX1192" fmla="*/ 657225 w 2019300"/>
                <a:gd name="connsiteY1192" fmla="*/ 2158746 h 2305050"/>
                <a:gd name="connsiteX1193" fmla="*/ 647700 w 2019300"/>
                <a:gd name="connsiteY1193" fmla="*/ 2163413 h 2305050"/>
                <a:gd name="connsiteX1194" fmla="*/ 643509 w 2019300"/>
                <a:gd name="connsiteY1194" fmla="*/ 2159794 h 2305050"/>
                <a:gd name="connsiteX1195" fmla="*/ 632365 w 2019300"/>
                <a:gd name="connsiteY1195" fmla="*/ 2163699 h 2305050"/>
                <a:gd name="connsiteX1196" fmla="*/ 626936 w 2019300"/>
                <a:gd name="connsiteY1196" fmla="*/ 2176939 h 2305050"/>
                <a:gd name="connsiteX1197" fmla="*/ 630841 w 2019300"/>
                <a:gd name="connsiteY1197" fmla="*/ 2183035 h 2305050"/>
                <a:gd name="connsiteX1198" fmla="*/ 631222 w 2019300"/>
                <a:gd name="connsiteY1198" fmla="*/ 2193417 h 2305050"/>
                <a:gd name="connsiteX1199" fmla="*/ 615125 w 2019300"/>
                <a:gd name="connsiteY1199" fmla="*/ 2205514 h 2305050"/>
                <a:gd name="connsiteX1200" fmla="*/ 613886 w 2019300"/>
                <a:gd name="connsiteY1200" fmla="*/ 2193798 h 2305050"/>
                <a:gd name="connsiteX1201" fmla="*/ 620077 w 2019300"/>
                <a:gd name="connsiteY1201" fmla="*/ 2192274 h 2305050"/>
                <a:gd name="connsiteX1202" fmla="*/ 625602 w 2019300"/>
                <a:gd name="connsiteY1202" fmla="*/ 2182178 h 2305050"/>
                <a:gd name="connsiteX1203" fmla="*/ 617315 w 2019300"/>
                <a:gd name="connsiteY1203" fmla="*/ 2177986 h 2305050"/>
                <a:gd name="connsiteX1204" fmla="*/ 617315 w 2019300"/>
                <a:gd name="connsiteY1204" fmla="*/ 2184273 h 2305050"/>
                <a:gd name="connsiteX1205" fmla="*/ 610076 w 2019300"/>
                <a:gd name="connsiteY1205" fmla="*/ 2195036 h 2305050"/>
                <a:gd name="connsiteX1206" fmla="*/ 602361 w 2019300"/>
                <a:gd name="connsiteY1206" fmla="*/ 2189417 h 2305050"/>
                <a:gd name="connsiteX1207" fmla="*/ 598456 w 2019300"/>
                <a:gd name="connsiteY1207" fmla="*/ 2193893 h 2305050"/>
                <a:gd name="connsiteX1208" fmla="*/ 595694 w 2019300"/>
                <a:gd name="connsiteY1208" fmla="*/ 2193036 h 2305050"/>
                <a:gd name="connsiteX1209" fmla="*/ 589502 w 2019300"/>
                <a:gd name="connsiteY1209" fmla="*/ 2202752 h 2305050"/>
                <a:gd name="connsiteX1210" fmla="*/ 583311 w 2019300"/>
                <a:gd name="connsiteY1210" fmla="*/ 2198656 h 2305050"/>
                <a:gd name="connsiteX1211" fmla="*/ 584359 w 2019300"/>
                <a:gd name="connsiteY1211" fmla="*/ 2193989 h 2305050"/>
                <a:gd name="connsiteX1212" fmla="*/ 572548 w 2019300"/>
                <a:gd name="connsiteY1212" fmla="*/ 2195989 h 2305050"/>
                <a:gd name="connsiteX1213" fmla="*/ 564166 w 2019300"/>
                <a:gd name="connsiteY1213" fmla="*/ 2191512 h 2305050"/>
                <a:gd name="connsiteX1214" fmla="*/ 554831 w 2019300"/>
                <a:gd name="connsiteY1214" fmla="*/ 2191512 h 2305050"/>
                <a:gd name="connsiteX1215" fmla="*/ 550354 w 2019300"/>
                <a:gd name="connsiteY1215" fmla="*/ 2204371 h 2305050"/>
                <a:gd name="connsiteX1216" fmla="*/ 543497 w 2019300"/>
                <a:gd name="connsiteY1216" fmla="*/ 2171414 h 2305050"/>
                <a:gd name="connsiteX1217" fmla="*/ 544830 w 2019300"/>
                <a:gd name="connsiteY1217" fmla="*/ 2166747 h 2305050"/>
                <a:gd name="connsiteX1218" fmla="*/ 542258 w 2019300"/>
                <a:gd name="connsiteY1218" fmla="*/ 2165128 h 2305050"/>
                <a:gd name="connsiteX1219" fmla="*/ 549783 w 2019300"/>
                <a:gd name="connsiteY1219" fmla="*/ 2143030 h 2305050"/>
                <a:gd name="connsiteX1220" fmla="*/ 551021 w 2019300"/>
                <a:gd name="connsiteY1220" fmla="*/ 2140839 h 2305050"/>
                <a:gd name="connsiteX1221" fmla="*/ 555212 w 2019300"/>
                <a:gd name="connsiteY1221" fmla="*/ 2140839 h 2305050"/>
                <a:gd name="connsiteX1222" fmla="*/ 555117 w 2019300"/>
                <a:gd name="connsiteY1222" fmla="*/ 2137886 h 2305050"/>
                <a:gd name="connsiteX1223" fmla="*/ 560927 w 2019300"/>
                <a:gd name="connsiteY1223" fmla="*/ 2137220 h 2305050"/>
                <a:gd name="connsiteX1224" fmla="*/ 560737 w 2019300"/>
                <a:gd name="connsiteY1224" fmla="*/ 2132552 h 2305050"/>
                <a:gd name="connsiteX1225" fmla="*/ 573024 w 2019300"/>
                <a:gd name="connsiteY1225" fmla="*/ 2129504 h 2305050"/>
                <a:gd name="connsiteX1226" fmla="*/ 578168 w 2019300"/>
                <a:gd name="connsiteY1226" fmla="*/ 2132076 h 2305050"/>
                <a:gd name="connsiteX1227" fmla="*/ 587026 w 2019300"/>
                <a:gd name="connsiteY1227" fmla="*/ 2128457 h 2305050"/>
                <a:gd name="connsiteX1228" fmla="*/ 570833 w 2019300"/>
                <a:gd name="connsiteY1228" fmla="*/ 2120170 h 2305050"/>
                <a:gd name="connsiteX1229" fmla="*/ 565118 w 2019300"/>
                <a:gd name="connsiteY1229" fmla="*/ 2120836 h 2305050"/>
                <a:gd name="connsiteX1230" fmla="*/ 564261 w 2019300"/>
                <a:gd name="connsiteY1230" fmla="*/ 2117312 h 2305050"/>
                <a:gd name="connsiteX1231" fmla="*/ 548926 w 2019300"/>
                <a:gd name="connsiteY1231" fmla="*/ 2119694 h 2305050"/>
                <a:gd name="connsiteX1232" fmla="*/ 544354 w 2019300"/>
                <a:gd name="connsiteY1232" fmla="*/ 2105978 h 2305050"/>
                <a:gd name="connsiteX1233" fmla="*/ 534543 w 2019300"/>
                <a:gd name="connsiteY1233" fmla="*/ 2112550 h 2305050"/>
                <a:gd name="connsiteX1234" fmla="*/ 532924 w 2019300"/>
                <a:gd name="connsiteY1234" fmla="*/ 2109978 h 2305050"/>
                <a:gd name="connsiteX1235" fmla="*/ 513969 w 2019300"/>
                <a:gd name="connsiteY1235" fmla="*/ 2116550 h 2305050"/>
                <a:gd name="connsiteX1236" fmla="*/ 502825 w 2019300"/>
                <a:gd name="connsiteY1236" fmla="*/ 2106549 h 2305050"/>
                <a:gd name="connsiteX1237" fmla="*/ 498538 w 2019300"/>
                <a:gd name="connsiteY1237" fmla="*/ 2115312 h 2305050"/>
                <a:gd name="connsiteX1238" fmla="*/ 505873 w 2019300"/>
                <a:gd name="connsiteY1238" fmla="*/ 2123313 h 2305050"/>
                <a:gd name="connsiteX1239" fmla="*/ 503968 w 2019300"/>
                <a:gd name="connsiteY1239" fmla="*/ 2123789 h 2305050"/>
                <a:gd name="connsiteX1240" fmla="*/ 922401 w 2019300"/>
                <a:gd name="connsiteY1240" fmla="*/ 1710976 h 2305050"/>
                <a:gd name="connsiteX1241" fmla="*/ 920591 w 2019300"/>
                <a:gd name="connsiteY1241" fmla="*/ 1703070 h 2305050"/>
                <a:gd name="connsiteX1242" fmla="*/ 915924 w 2019300"/>
                <a:gd name="connsiteY1242" fmla="*/ 1704499 h 2305050"/>
                <a:gd name="connsiteX1243" fmla="*/ 918496 w 2019300"/>
                <a:gd name="connsiteY1243" fmla="*/ 1714881 h 2305050"/>
                <a:gd name="connsiteX1244" fmla="*/ 922401 w 2019300"/>
                <a:gd name="connsiteY1244" fmla="*/ 1710976 h 2305050"/>
                <a:gd name="connsiteX1245" fmla="*/ 582168 w 2019300"/>
                <a:gd name="connsiteY1245" fmla="*/ 2111883 h 2305050"/>
                <a:gd name="connsiteX1246" fmla="*/ 570452 w 2019300"/>
                <a:gd name="connsiteY1246" fmla="*/ 2106359 h 2305050"/>
                <a:gd name="connsiteX1247" fmla="*/ 569786 w 2019300"/>
                <a:gd name="connsiteY1247" fmla="*/ 2112264 h 2305050"/>
                <a:gd name="connsiteX1248" fmla="*/ 581692 w 2019300"/>
                <a:gd name="connsiteY1248" fmla="*/ 2117027 h 2305050"/>
                <a:gd name="connsiteX1249" fmla="*/ 582168 w 2019300"/>
                <a:gd name="connsiteY1249" fmla="*/ 2111883 h 2305050"/>
                <a:gd name="connsiteX1250" fmla="*/ 1134237 w 2019300"/>
                <a:gd name="connsiteY1250" fmla="*/ 1638395 h 2305050"/>
                <a:gd name="connsiteX1251" fmla="*/ 1140905 w 2019300"/>
                <a:gd name="connsiteY1251" fmla="*/ 1635061 h 2305050"/>
                <a:gd name="connsiteX1252" fmla="*/ 1141762 w 2019300"/>
                <a:gd name="connsiteY1252" fmla="*/ 1638586 h 2305050"/>
                <a:gd name="connsiteX1253" fmla="*/ 1134237 w 2019300"/>
                <a:gd name="connsiteY1253" fmla="*/ 1638395 h 2305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</a:cxnLst>
              <a:rect l="l" t="t" r="r" b="b"/>
              <a:pathLst>
                <a:path w="2019300" h="2305050">
                  <a:moveTo>
                    <a:pt x="533400" y="2167795"/>
                  </a:moveTo>
                  <a:lnTo>
                    <a:pt x="526637" y="2160080"/>
                  </a:lnTo>
                  <a:lnTo>
                    <a:pt x="524447" y="2160842"/>
                  </a:lnTo>
                  <a:lnTo>
                    <a:pt x="507016" y="2136553"/>
                  </a:lnTo>
                  <a:lnTo>
                    <a:pt x="504158" y="2124170"/>
                  </a:lnTo>
                  <a:lnTo>
                    <a:pt x="511874" y="2121884"/>
                  </a:lnTo>
                  <a:lnTo>
                    <a:pt x="512445" y="2127123"/>
                  </a:lnTo>
                  <a:lnTo>
                    <a:pt x="515588" y="2125599"/>
                  </a:lnTo>
                  <a:lnTo>
                    <a:pt x="516350" y="2133028"/>
                  </a:lnTo>
                  <a:lnTo>
                    <a:pt x="520446" y="2138267"/>
                  </a:lnTo>
                  <a:lnTo>
                    <a:pt x="516160" y="2141792"/>
                  </a:lnTo>
                  <a:lnTo>
                    <a:pt x="520636" y="2138458"/>
                  </a:lnTo>
                  <a:lnTo>
                    <a:pt x="534448" y="2151698"/>
                  </a:lnTo>
                  <a:lnTo>
                    <a:pt x="531019" y="2155603"/>
                  </a:lnTo>
                  <a:lnTo>
                    <a:pt x="534352" y="2163032"/>
                  </a:lnTo>
                  <a:lnTo>
                    <a:pt x="533400" y="2167795"/>
                  </a:lnTo>
                  <a:close/>
                  <a:moveTo>
                    <a:pt x="503968" y="2123789"/>
                  </a:moveTo>
                  <a:lnTo>
                    <a:pt x="495681" y="2119312"/>
                  </a:lnTo>
                  <a:lnTo>
                    <a:pt x="493776" y="2111026"/>
                  </a:lnTo>
                  <a:lnTo>
                    <a:pt x="496633" y="2108168"/>
                  </a:lnTo>
                  <a:lnTo>
                    <a:pt x="487013" y="2097024"/>
                  </a:lnTo>
                  <a:lnTo>
                    <a:pt x="434816" y="2089499"/>
                  </a:lnTo>
                  <a:lnTo>
                    <a:pt x="420433" y="2097119"/>
                  </a:lnTo>
                  <a:lnTo>
                    <a:pt x="406241" y="2100644"/>
                  </a:lnTo>
                  <a:lnTo>
                    <a:pt x="352901" y="2085880"/>
                  </a:lnTo>
                  <a:lnTo>
                    <a:pt x="312420" y="2099215"/>
                  </a:lnTo>
                  <a:lnTo>
                    <a:pt x="284321" y="2123408"/>
                  </a:lnTo>
                  <a:lnTo>
                    <a:pt x="277654" y="2121694"/>
                  </a:lnTo>
                  <a:lnTo>
                    <a:pt x="275177" y="2133600"/>
                  </a:lnTo>
                  <a:lnTo>
                    <a:pt x="268605" y="2133410"/>
                  </a:lnTo>
                  <a:lnTo>
                    <a:pt x="262795" y="2127123"/>
                  </a:lnTo>
                  <a:lnTo>
                    <a:pt x="245269" y="2131600"/>
                  </a:lnTo>
                  <a:lnTo>
                    <a:pt x="238506" y="2123313"/>
                  </a:lnTo>
                  <a:lnTo>
                    <a:pt x="230505" y="2132552"/>
                  </a:lnTo>
                  <a:lnTo>
                    <a:pt x="227552" y="2129504"/>
                  </a:lnTo>
                  <a:lnTo>
                    <a:pt x="214027" y="2134076"/>
                  </a:lnTo>
                  <a:lnTo>
                    <a:pt x="203454" y="2150078"/>
                  </a:lnTo>
                  <a:lnTo>
                    <a:pt x="212503" y="2158556"/>
                  </a:lnTo>
                  <a:lnTo>
                    <a:pt x="207073" y="2168843"/>
                  </a:lnTo>
                  <a:lnTo>
                    <a:pt x="209169" y="2177129"/>
                  </a:lnTo>
                  <a:lnTo>
                    <a:pt x="248888" y="2220373"/>
                  </a:lnTo>
                  <a:lnTo>
                    <a:pt x="262699" y="2240566"/>
                  </a:lnTo>
                  <a:lnTo>
                    <a:pt x="240220" y="2264950"/>
                  </a:lnTo>
                  <a:lnTo>
                    <a:pt x="242316" y="2275808"/>
                  </a:lnTo>
                  <a:lnTo>
                    <a:pt x="241268" y="2292858"/>
                  </a:lnTo>
                  <a:lnTo>
                    <a:pt x="226600" y="2293525"/>
                  </a:lnTo>
                  <a:lnTo>
                    <a:pt x="225361" y="2296763"/>
                  </a:lnTo>
                  <a:lnTo>
                    <a:pt x="220218" y="2293906"/>
                  </a:lnTo>
                  <a:lnTo>
                    <a:pt x="201358" y="2304383"/>
                  </a:lnTo>
                  <a:lnTo>
                    <a:pt x="194977" y="2299716"/>
                  </a:lnTo>
                  <a:lnTo>
                    <a:pt x="184309" y="2298097"/>
                  </a:lnTo>
                  <a:lnTo>
                    <a:pt x="185071" y="2296192"/>
                  </a:lnTo>
                  <a:lnTo>
                    <a:pt x="168688" y="2296192"/>
                  </a:lnTo>
                  <a:lnTo>
                    <a:pt x="162211" y="2292858"/>
                  </a:lnTo>
                  <a:lnTo>
                    <a:pt x="155734" y="2295335"/>
                  </a:lnTo>
                  <a:lnTo>
                    <a:pt x="147923" y="2291429"/>
                  </a:lnTo>
                  <a:lnTo>
                    <a:pt x="141827" y="2277809"/>
                  </a:lnTo>
                  <a:lnTo>
                    <a:pt x="135255" y="2271998"/>
                  </a:lnTo>
                  <a:lnTo>
                    <a:pt x="120110" y="2263616"/>
                  </a:lnTo>
                  <a:lnTo>
                    <a:pt x="101155" y="2263235"/>
                  </a:lnTo>
                  <a:lnTo>
                    <a:pt x="93916" y="2250091"/>
                  </a:lnTo>
                  <a:lnTo>
                    <a:pt x="89154" y="2246948"/>
                  </a:lnTo>
                  <a:lnTo>
                    <a:pt x="76390" y="2253996"/>
                  </a:lnTo>
                  <a:lnTo>
                    <a:pt x="71533" y="2263331"/>
                  </a:lnTo>
                  <a:lnTo>
                    <a:pt x="51530" y="2268950"/>
                  </a:lnTo>
                  <a:lnTo>
                    <a:pt x="40005" y="2275237"/>
                  </a:lnTo>
                  <a:lnTo>
                    <a:pt x="23527" y="2275237"/>
                  </a:lnTo>
                  <a:lnTo>
                    <a:pt x="14192" y="2271046"/>
                  </a:lnTo>
                  <a:lnTo>
                    <a:pt x="14668" y="2255806"/>
                  </a:lnTo>
                  <a:lnTo>
                    <a:pt x="10668" y="2254853"/>
                  </a:lnTo>
                  <a:lnTo>
                    <a:pt x="9525" y="2233994"/>
                  </a:lnTo>
                  <a:lnTo>
                    <a:pt x="12573" y="2236661"/>
                  </a:lnTo>
                  <a:lnTo>
                    <a:pt x="12763" y="2229136"/>
                  </a:lnTo>
                  <a:lnTo>
                    <a:pt x="25908" y="2213420"/>
                  </a:lnTo>
                  <a:lnTo>
                    <a:pt x="28670" y="2198561"/>
                  </a:lnTo>
                  <a:lnTo>
                    <a:pt x="32956" y="2193893"/>
                  </a:lnTo>
                  <a:lnTo>
                    <a:pt x="26098" y="2172653"/>
                  </a:lnTo>
                  <a:lnTo>
                    <a:pt x="24955" y="2155317"/>
                  </a:lnTo>
                  <a:lnTo>
                    <a:pt x="17907" y="2138744"/>
                  </a:lnTo>
                  <a:lnTo>
                    <a:pt x="14573" y="2136553"/>
                  </a:lnTo>
                  <a:lnTo>
                    <a:pt x="17812" y="2127790"/>
                  </a:lnTo>
                  <a:lnTo>
                    <a:pt x="22288" y="2124266"/>
                  </a:lnTo>
                  <a:lnTo>
                    <a:pt x="13525" y="2118551"/>
                  </a:lnTo>
                  <a:lnTo>
                    <a:pt x="22765" y="2114550"/>
                  </a:lnTo>
                  <a:lnTo>
                    <a:pt x="21050" y="2109026"/>
                  </a:lnTo>
                  <a:lnTo>
                    <a:pt x="23527" y="2108073"/>
                  </a:lnTo>
                  <a:lnTo>
                    <a:pt x="19526" y="2104263"/>
                  </a:lnTo>
                  <a:lnTo>
                    <a:pt x="26289" y="2102168"/>
                  </a:lnTo>
                  <a:lnTo>
                    <a:pt x="39338" y="2089309"/>
                  </a:lnTo>
                  <a:lnTo>
                    <a:pt x="50578" y="2063972"/>
                  </a:lnTo>
                  <a:lnTo>
                    <a:pt x="55435" y="2058067"/>
                  </a:lnTo>
                  <a:lnTo>
                    <a:pt x="69818" y="2065020"/>
                  </a:lnTo>
                  <a:lnTo>
                    <a:pt x="75914" y="2056924"/>
                  </a:lnTo>
                  <a:lnTo>
                    <a:pt x="81915" y="2058734"/>
                  </a:lnTo>
                  <a:lnTo>
                    <a:pt x="87439" y="2056543"/>
                  </a:lnTo>
                  <a:lnTo>
                    <a:pt x="105442" y="2038350"/>
                  </a:lnTo>
                  <a:lnTo>
                    <a:pt x="103251" y="2036159"/>
                  </a:lnTo>
                  <a:lnTo>
                    <a:pt x="103251" y="2028444"/>
                  </a:lnTo>
                  <a:lnTo>
                    <a:pt x="109061" y="2030635"/>
                  </a:lnTo>
                  <a:lnTo>
                    <a:pt x="111633" y="2014918"/>
                  </a:lnTo>
                  <a:lnTo>
                    <a:pt x="122872" y="2011109"/>
                  </a:lnTo>
                  <a:lnTo>
                    <a:pt x="123349" y="2015109"/>
                  </a:lnTo>
                  <a:lnTo>
                    <a:pt x="133731" y="2012347"/>
                  </a:lnTo>
                  <a:lnTo>
                    <a:pt x="132683" y="2008823"/>
                  </a:lnTo>
                  <a:lnTo>
                    <a:pt x="135922" y="2007680"/>
                  </a:lnTo>
                  <a:lnTo>
                    <a:pt x="134969" y="2005775"/>
                  </a:lnTo>
                  <a:lnTo>
                    <a:pt x="128873" y="2007870"/>
                  </a:lnTo>
                  <a:lnTo>
                    <a:pt x="125920" y="1999774"/>
                  </a:lnTo>
                  <a:lnTo>
                    <a:pt x="127921" y="1997393"/>
                  </a:lnTo>
                  <a:lnTo>
                    <a:pt x="120777" y="2000345"/>
                  </a:lnTo>
                  <a:lnTo>
                    <a:pt x="118681" y="1994059"/>
                  </a:lnTo>
                  <a:lnTo>
                    <a:pt x="111157" y="1990344"/>
                  </a:lnTo>
                  <a:lnTo>
                    <a:pt x="109537" y="1986629"/>
                  </a:lnTo>
                  <a:lnTo>
                    <a:pt x="94012" y="1983391"/>
                  </a:lnTo>
                  <a:lnTo>
                    <a:pt x="90392" y="1973961"/>
                  </a:lnTo>
                  <a:lnTo>
                    <a:pt x="101346" y="1949672"/>
                  </a:lnTo>
                  <a:lnTo>
                    <a:pt x="114967" y="1932718"/>
                  </a:lnTo>
                  <a:lnTo>
                    <a:pt x="153448" y="1891093"/>
                  </a:lnTo>
                  <a:lnTo>
                    <a:pt x="165640" y="1882711"/>
                  </a:lnTo>
                  <a:lnTo>
                    <a:pt x="162401" y="1873568"/>
                  </a:lnTo>
                  <a:lnTo>
                    <a:pt x="165925" y="1866519"/>
                  </a:lnTo>
                  <a:lnTo>
                    <a:pt x="165544" y="1859756"/>
                  </a:lnTo>
                  <a:lnTo>
                    <a:pt x="171926" y="1852708"/>
                  </a:lnTo>
                  <a:lnTo>
                    <a:pt x="167068" y="1851279"/>
                  </a:lnTo>
                  <a:lnTo>
                    <a:pt x="172688" y="1844993"/>
                  </a:lnTo>
                  <a:lnTo>
                    <a:pt x="167068" y="1839659"/>
                  </a:lnTo>
                  <a:lnTo>
                    <a:pt x="175927" y="1828800"/>
                  </a:lnTo>
                  <a:lnTo>
                    <a:pt x="175069" y="1822514"/>
                  </a:lnTo>
                  <a:lnTo>
                    <a:pt x="182118" y="1817084"/>
                  </a:lnTo>
                  <a:lnTo>
                    <a:pt x="178403" y="1806607"/>
                  </a:lnTo>
                  <a:lnTo>
                    <a:pt x="181642" y="1805654"/>
                  </a:lnTo>
                  <a:lnTo>
                    <a:pt x="180118" y="1799558"/>
                  </a:lnTo>
                  <a:lnTo>
                    <a:pt x="174022" y="1797844"/>
                  </a:lnTo>
                  <a:lnTo>
                    <a:pt x="179451" y="1780794"/>
                  </a:lnTo>
                  <a:lnTo>
                    <a:pt x="176689" y="1778222"/>
                  </a:lnTo>
                  <a:lnTo>
                    <a:pt x="175546" y="1758220"/>
                  </a:lnTo>
                  <a:lnTo>
                    <a:pt x="172593" y="1755743"/>
                  </a:lnTo>
                  <a:lnTo>
                    <a:pt x="175355" y="1744790"/>
                  </a:lnTo>
                  <a:lnTo>
                    <a:pt x="160877" y="1737265"/>
                  </a:lnTo>
                  <a:lnTo>
                    <a:pt x="157639" y="1739170"/>
                  </a:lnTo>
                  <a:lnTo>
                    <a:pt x="155448" y="1735741"/>
                  </a:lnTo>
                  <a:lnTo>
                    <a:pt x="150781" y="1741932"/>
                  </a:lnTo>
                  <a:lnTo>
                    <a:pt x="147066" y="1738979"/>
                  </a:lnTo>
                  <a:lnTo>
                    <a:pt x="139446" y="1743266"/>
                  </a:lnTo>
                  <a:lnTo>
                    <a:pt x="127540" y="1738122"/>
                  </a:lnTo>
                  <a:lnTo>
                    <a:pt x="121920" y="1730121"/>
                  </a:lnTo>
                  <a:lnTo>
                    <a:pt x="130873" y="1706785"/>
                  </a:lnTo>
                  <a:lnTo>
                    <a:pt x="138208" y="1696307"/>
                  </a:lnTo>
                  <a:lnTo>
                    <a:pt x="136398" y="1693545"/>
                  </a:lnTo>
                  <a:lnTo>
                    <a:pt x="145161" y="1685544"/>
                  </a:lnTo>
                  <a:lnTo>
                    <a:pt x="141160" y="1677067"/>
                  </a:lnTo>
                  <a:lnTo>
                    <a:pt x="142494" y="1669733"/>
                  </a:lnTo>
                  <a:lnTo>
                    <a:pt x="136493" y="1665923"/>
                  </a:lnTo>
                  <a:lnTo>
                    <a:pt x="146971" y="1652587"/>
                  </a:lnTo>
                  <a:lnTo>
                    <a:pt x="162592" y="1659541"/>
                  </a:lnTo>
                  <a:lnTo>
                    <a:pt x="169069" y="1665351"/>
                  </a:lnTo>
                  <a:lnTo>
                    <a:pt x="168973" y="1660589"/>
                  </a:lnTo>
                  <a:lnTo>
                    <a:pt x="171069" y="1659445"/>
                  </a:lnTo>
                  <a:lnTo>
                    <a:pt x="180118" y="1661065"/>
                  </a:lnTo>
                  <a:lnTo>
                    <a:pt x="182213" y="1653064"/>
                  </a:lnTo>
                  <a:lnTo>
                    <a:pt x="187738" y="1650778"/>
                  </a:lnTo>
                  <a:lnTo>
                    <a:pt x="189738" y="1643158"/>
                  </a:lnTo>
                  <a:lnTo>
                    <a:pt x="193072" y="1644968"/>
                  </a:lnTo>
                  <a:lnTo>
                    <a:pt x="193357" y="1643062"/>
                  </a:lnTo>
                  <a:lnTo>
                    <a:pt x="199358" y="1643062"/>
                  </a:lnTo>
                  <a:lnTo>
                    <a:pt x="196024" y="1658874"/>
                  </a:lnTo>
                  <a:lnTo>
                    <a:pt x="185833" y="1677638"/>
                  </a:lnTo>
                  <a:lnTo>
                    <a:pt x="195358" y="1676972"/>
                  </a:lnTo>
                  <a:lnTo>
                    <a:pt x="197834" y="1673447"/>
                  </a:lnTo>
                  <a:lnTo>
                    <a:pt x="201549" y="1676305"/>
                  </a:lnTo>
                  <a:lnTo>
                    <a:pt x="208788" y="1666208"/>
                  </a:lnTo>
                  <a:lnTo>
                    <a:pt x="206692" y="1647825"/>
                  </a:lnTo>
                  <a:lnTo>
                    <a:pt x="209550" y="1644586"/>
                  </a:lnTo>
                  <a:lnTo>
                    <a:pt x="212979" y="1645539"/>
                  </a:lnTo>
                  <a:lnTo>
                    <a:pt x="213550" y="1643062"/>
                  </a:lnTo>
                  <a:lnTo>
                    <a:pt x="205264" y="1641348"/>
                  </a:lnTo>
                  <a:lnTo>
                    <a:pt x="205645" y="1639443"/>
                  </a:lnTo>
                  <a:lnTo>
                    <a:pt x="201454" y="1640110"/>
                  </a:lnTo>
                  <a:lnTo>
                    <a:pt x="201358" y="1636585"/>
                  </a:lnTo>
                  <a:lnTo>
                    <a:pt x="209074" y="1623917"/>
                  </a:lnTo>
                  <a:lnTo>
                    <a:pt x="210693" y="1616488"/>
                  </a:lnTo>
                  <a:lnTo>
                    <a:pt x="215455" y="1613630"/>
                  </a:lnTo>
                  <a:lnTo>
                    <a:pt x="200501" y="1603819"/>
                  </a:lnTo>
                  <a:lnTo>
                    <a:pt x="197739" y="1591056"/>
                  </a:lnTo>
                  <a:lnTo>
                    <a:pt x="186309" y="1579531"/>
                  </a:lnTo>
                  <a:lnTo>
                    <a:pt x="184023" y="1564576"/>
                  </a:lnTo>
                  <a:lnTo>
                    <a:pt x="189833" y="1546479"/>
                  </a:lnTo>
                  <a:lnTo>
                    <a:pt x="210693" y="1518476"/>
                  </a:lnTo>
                  <a:lnTo>
                    <a:pt x="219742" y="1511236"/>
                  </a:lnTo>
                  <a:lnTo>
                    <a:pt x="214503" y="1504093"/>
                  </a:lnTo>
                  <a:lnTo>
                    <a:pt x="221742" y="1499235"/>
                  </a:lnTo>
                  <a:lnTo>
                    <a:pt x="218027" y="1489519"/>
                  </a:lnTo>
                  <a:lnTo>
                    <a:pt x="222790" y="1487043"/>
                  </a:lnTo>
                  <a:lnTo>
                    <a:pt x="221266" y="1484757"/>
                  </a:lnTo>
                  <a:lnTo>
                    <a:pt x="204406" y="1489139"/>
                  </a:lnTo>
                  <a:lnTo>
                    <a:pt x="201168" y="1483805"/>
                  </a:lnTo>
                  <a:lnTo>
                    <a:pt x="201358" y="1478280"/>
                  </a:lnTo>
                  <a:lnTo>
                    <a:pt x="207550" y="1467517"/>
                  </a:lnTo>
                  <a:lnTo>
                    <a:pt x="206978" y="1459706"/>
                  </a:lnTo>
                  <a:lnTo>
                    <a:pt x="234315" y="1446848"/>
                  </a:lnTo>
                  <a:lnTo>
                    <a:pt x="232981" y="1444181"/>
                  </a:lnTo>
                  <a:lnTo>
                    <a:pt x="246793" y="1435989"/>
                  </a:lnTo>
                  <a:lnTo>
                    <a:pt x="256508" y="1420559"/>
                  </a:lnTo>
                  <a:lnTo>
                    <a:pt x="273272" y="1406366"/>
                  </a:lnTo>
                  <a:lnTo>
                    <a:pt x="282797" y="1413986"/>
                  </a:lnTo>
                  <a:lnTo>
                    <a:pt x="288703" y="1415606"/>
                  </a:lnTo>
                  <a:lnTo>
                    <a:pt x="289560" y="1411129"/>
                  </a:lnTo>
                  <a:lnTo>
                    <a:pt x="294418" y="1412939"/>
                  </a:lnTo>
                  <a:lnTo>
                    <a:pt x="293275" y="1421416"/>
                  </a:lnTo>
                  <a:lnTo>
                    <a:pt x="296227" y="1421701"/>
                  </a:lnTo>
                  <a:lnTo>
                    <a:pt x="296037" y="1424178"/>
                  </a:lnTo>
                  <a:lnTo>
                    <a:pt x="305657" y="1424559"/>
                  </a:lnTo>
                  <a:lnTo>
                    <a:pt x="309753" y="1429417"/>
                  </a:lnTo>
                  <a:lnTo>
                    <a:pt x="309372" y="1425797"/>
                  </a:lnTo>
                  <a:lnTo>
                    <a:pt x="314134" y="1423987"/>
                  </a:lnTo>
                  <a:lnTo>
                    <a:pt x="325374" y="1439323"/>
                  </a:lnTo>
                  <a:lnTo>
                    <a:pt x="328327" y="1438561"/>
                  </a:lnTo>
                  <a:lnTo>
                    <a:pt x="332613" y="1434370"/>
                  </a:lnTo>
                  <a:lnTo>
                    <a:pt x="331089" y="1430845"/>
                  </a:lnTo>
                  <a:lnTo>
                    <a:pt x="342233" y="1425416"/>
                  </a:lnTo>
                  <a:lnTo>
                    <a:pt x="343186" y="1421511"/>
                  </a:lnTo>
                  <a:lnTo>
                    <a:pt x="340424" y="1419416"/>
                  </a:lnTo>
                  <a:lnTo>
                    <a:pt x="352044" y="1387697"/>
                  </a:lnTo>
                  <a:lnTo>
                    <a:pt x="361474" y="1399794"/>
                  </a:lnTo>
                  <a:lnTo>
                    <a:pt x="384429" y="1403509"/>
                  </a:lnTo>
                  <a:lnTo>
                    <a:pt x="401288" y="1416272"/>
                  </a:lnTo>
                  <a:lnTo>
                    <a:pt x="406051" y="1413034"/>
                  </a:lnTo>
                  <a:lnTo>
                    <a:pt x="416052" y="1391602"/>
                  </a:lnTo>
                  <a:lnTo>
                    <a:pt x="414052" y="1374648"/>
                  </a:lnTo>
                  <a:lnTo>
                    <a:pt x="409384" y="1372552"/>
                  </a:lnTo>
                  <a:lnTo>
                    <a:pt x="416528" y="1368552"/>
                  </a:lnTo>
                  <a:lnTo>
                    <a:pt x="431006" y="1365504"/>
                  </a:lnTo>
                  <a:lnTo>
                    <a:pt x="432911" y="1358170"/>
                  </a:lnTo>
                  <a:lnTo>
                    <a:pt x="430435" y="1356169"/>
                  </a:lnTo>
                  <a:lnTo>
                    <a:pt x="440531" y="1353788"/>
                  </a:lnTo>
                  <a:lnTo>
                    <a:pt x="435102" y="1345978"/>
                  </a:lnTo>
                  <a:lnTo>
                    <a:pt x="439579" y="1328452"/>
                  </a:lnTo>
                  <a:lnTo>
                    <a:pt x="438055" y="1326547"/>
                  </a:lnTo>
                  <a:lnTo>
                    <a:pt x="443008" y="1319308"/>
                  </a:lnTo>
                  <a:lnTo>
                    <a:pt x="433483" y="1317117"/>
                  </a:lnTo>
                  <a:lnTo>
                    <a:pt x="411385" y="1328737"/>
                  </a:lnTo>
                  <a:lnTo>
                    <a:pt x="400526" y="1342930"/>
                  </a:lnTo>
                  <a:lnTo>
                    <a:pt x="396907" y="1342549"/>
                  </a:lnTo>
                  <a:lnTo>
                    <a:pt x="393763" y="1324356"/>
                  </a:lnTo>
                  <a:lnTo>
                    <a:pt x="387667" y="1308830"/>
                  </a:lnTo>
                  <a:lnTo>
                    <a:pt x="386620" y="1296543"/>
                  </a:lnTo>
                  <a:lnTo>
                    <a:pt x="395192" y="1270349"/>
                  </a:lnTo>
                  <a:lnTo>
                    <a:pt x="401383" y="1258634"/>
                  </a:lnTo>
                  <a:lnTo>
                    <a:pt x="434435" y="1242632"/>
                  </a:lnTo>
                  <a:lnTo>
                    <a:pt x="443008" y="1228534"/>
                  </a:lnTo>
                  <a:lnTo>
                    <a:pt x="450913" y="1226915"/>
                  </a:lnTo>
                  <a:lnTo>
                    <a:pt x="462534" y="1215009"/>
                  </a:lnTo>
                  <a:lnTo>
                    <a:pt x="478346" y="1204532"/>
                  </a:lnTo>
                  <a:lnTo>
                    <a:pt x="488061" y="1201579"/>
                  </a:lnTo>
                  <a:lnTo>
                    <a:pt x="486632" y="1198245"/>
                  </a:lnTo>
                  <a:lnTo>
                    <a:pt x="493776" y="1194530"/>
                  </a:lnTo>
                  <a:lnTo>
                    <a:pt x="496538" y="1189958"/>
                  </a:lnTo>
                  <a:lnTo>
                    <a:pt x="490156" y="1187196"/>
                  </a:lnTo>
                  <a:lnTo>
                    <a:pt x="491776" y="1178624"/>
                  </a:lnTo>
                  <a:lnTo>
                    <a:pt x="499015" y="1178052"/>
                  </a:lnTo>
                  <a:lnTo>
                    <a:pt x="490061" y="1172909"/>
                  </a:lnTo>
                  <a:lnTo>
                    <a:pt x="493681" y="1169765"/>
                  </a:lnTo>
                  <a:lnTo>
                    <a:pt x="488632" y="1170242"/>
                  </a:lnTo>
                  <a:lnTo>
                    <a:pt x="495681" y="1158811"/>
                  </a:lnTo>
                  <a:lnTo>
                    <a:pt x="481679" y="1151858"/>
                  </a:lnTo>
                  <a:lnTo>
                    <a:pt x="479393" y="1146524"/>
                  </a:lnTo>
                  <a:lnTo>
                    <a:pt x="478631" y="1153097"/>
                  </a:lnTo>
                  <a:lnTo>
                    <a:pt x="482155" y="1155478"/>
                  </a:lnTo>
                  <a:lnTo>
                    <a:pt x="480631" y="1158716"/>
                  </a:lnTo>
                  <a:lnTo>
                    <a:pt x="470535" y="1154430"/>
                  </a:lnTo>
                  <a:lnTo>
                    <a:pt x="465868" y="1158050"/>
                  </a:lnTo>
                  <a:lnTo>
                    <a:pt x="467963" y="1163765"/>
                  </a:lnTo>
                  <a:lnTo>
                    <a:pt x="465010" y="1164812"/>
                  </a:lnTo>
                  <a:lnTo>
                    <a:pt x="456152" y="1153287"/>
                  </a:lnTo>
                  <a:lnTo>
                    <a:pt x="447008" y="1147096"/>
                  </a:lnTo>
                  <a:lnTo>
                    <a:pt x="460534" y="1136904"/>
                  </a:lnTo>
                  <a:lnTo>
                    <a:pt x="462344" y="1126045"/>
                  </a:lnTo>
                  <a:lnTo>
                    <a:pt x="474154" y="1121759"/>
                  </a:lnTo>
                  <a:lnTo>
                    <a:pt x="474154" y="1114997"/>
                  </a:lnTo>
                  <a:lnTo>
                    <a:pt x="465868" y="1113663"/>
                  </a:lnTo>
                  <a:lnTo>
                    <a:pt x="463582" y="1115663"/>
                  </a:lnTo>
                  <a:lnTo>
                    <a:pt x="450342" y="1108043"/>
                  </a:lnTo>
                  <a:lnTo>
                    <a:pt x="445389" y="1109186"/>
                  </a:lnTo>
                  <a:lnTo>
                    <a:pt x="446627" y="1106995"/>
                  </a:lnTo>
                  <a:lnTo>
                    <a:pt x="436054" y="1101090"/>
                  </a:lnTo>
                  <a:lnTo>
                    <a:pt x="441865" y="1096137"/>
                  </a:lnTo>
                  <a:lnTo>
                    <a:pt x="436531" y="1094518"/>
                  </a:lnTo>
                  <a:lnTo>
                    <a:pt x="433673" y="1088803"/>
                  </a:lnTo>
                  <a:lnTo>
                    <a:pt x="435388" y="1088041"/>
                  </a:lnTo>
                  <a:lnTo>
                    <a:pt x="426434" y="1078135"/>
                  </a:lnTo>
                  <a:lnTo>
                    <a:pt x="428720" y="1072420"/>
                  </a:lnTo>
                  <a:lnTo>
                    <a:pt x="411671" y="1072325"/>
                  </a:lnTo>
                  <a:lnTo>
                    <a:pt x="400907" y="1064038"/>
                  </a:lnTo>
                  <a:lnTo>
                    <a:pt x="401193" y="1054703"/>
                  </a:lnTo>
                  <a:lnTo>
                    <a:pt x="394335" y="1052893"/>
                  </a:lnTo>
                  <a:lnTo>
                    <a:pt x="393192" y="1050226"/>
                  </a:lnTo>
                  <a:lnTo>
                    <a:pt x="384620" y="1046893"/>
                  </a:lnTo>
                  <a:lnTo>
                    <a:pt x="385000" y="1044892"/>
                  </a:lnTo>
                  <a:lnTo>
                    <a:pt x="374237" y="1043750"/>
                  </a:lnTo>
                  <a:lnTo>
                    <a:pt x="370523" y="1027652"/>
                  </a:lnTo>
                  <a:lnTo>
                    <a:pt x="364807" y="1031272"/>
                  </a:lnTo>
                  <a:lnTo>
                    <a:pt x="355282" y="1030605"/>
                  </a:lnTo>
                  <a:lnTo>
                    <a:pt x="342138" y="1024509"/>
                  </a:lnTo>
                  <a:lnTo>
                    <a:pt x="338137" y="1029367"/>
                  </a:lnTo>
                  <a:lnTo>
                    <a:pt x="329660" y="1032224"/>
                  </a:lnTo>
                  <a:lnTo>
                    <a:pt x="295084" y="1072134"/>
                  </a:lnTo>
                  <a:lnTo>
                    <a:pt x="292513" y="1087184"/>
                  </a:lnTo>
                  <a:lnTo>
                    <a:pt x="284226" y="1093280"/>
                  </a:lnTo>
                  <a:lnTo>
                    <a:pt x="273463" y="1095375"/>
                  </a:lnTo>
                  <a:lnTo>
                    <a:pt x="254698" y="1087184"/>
                  </a:lnTo>
                  <a:lnTo>
                    <a:pt x="250507" y="1074801"/>
                  </a:lnTo>
                  <a:lnTo>
                    <a:pt x="245935" y="1070705"/>
                  </a:lnTo>
                  <a:lnTo>
                    <a:pt x="247745" y="1063276"/>
                  </a:lnTo>
                  <a:lnTo>
                    <a:pt x="258985" y="1046798"/>
                  </a:lnTo>
                  <a:lnTo>
                    <a:pt x="278701" y="1029272"/>
                  </a:lnTo>
                  <a:lnTo>
                    <a:pt x="282511" y="1032034"/>
                  </a:lnTo>
                  <a:lnTo>
                    <a:pt x="292798" y="1011460"/>
                  </a:lnTo>
                  <a:lnTo>
                    <a:pt x="289560" y="1009650"/>
                  </a:lnTo>
                  <a:lnTo>
                    <a:pt x="292036" y="996696"/>
                  </a:lnTo>
                  <a:lnTo>
                    <a:pt x="298228" y="997077"/>
                  </a:lnTo>
                  <a:lnTo>
                    <a:pt x="298323" y="990791"/>
                  </a:lnTo>
                  <a:lnTo>
                    <a:pt x="295180" y="991362"/>
                  </a:lnTo>
                  <a:lnTo>
                    <a:pt x="295846" y="986885"/>
                  </a:lnTo>
                  <a:lnTo>
                    <a:pt x="301657" y="981837"/>
                  </a:lnTo>
                  <a:lnTo>
                    <a:pt x="299942" y="975169"/>
                  </a:lnTo>
                  <a:lnTo>
                    <a:pt x="296418" y="976408"/>
                  </a:lnTo>
                  <a:lnTo>
                    <a:pt x="296037" y="973645"/>
                  </a:lnTo>
                  <a:lnTo>
                    <a:pt x="307276" y="971359"/>
                  </a:lnTo>
                  <a:lnTo>
                    <a:pt x="309658" y="969455"/>
                  </a:lnTo>
                  <a:lnTo>
                    <a:pt x="308991" y="966025"/>
                  </a:lnTo>
                  <a:lnTo>
                    <a:pt x="307086" y="963740"/>
                  </a:lnTo>
                  <a:lnTo>
                    <a:pt x="290227" y="976789"/>
                  </a:lnTo>
                  <a:lnTo>
                    <a:pt x="282511" y="979742"/>
                  </a:lnTo>
                  <a:lnTo>
                    <a:pt x="280797" y="977836"/>
                  </a:lnTo>
                  <a:lnTo>
                    <a:pt x="257080" y="980123"/>
                  </a:lnTo>
                  <a:lnTo>
                    <a:pt x="242697" y="971169"/>
                  </a:lnTo>
                  <a:lnTo>
                    <a:pt x="238506" y="971931"/>
                  </a:lnTo>
                  <a:lnTo>
                    <a:pt x="232029" y="979742"/>
                  </a:lnTo>
                  <a:lnTo>
                    <a:pt x="234886" y="989076"/>
                  </a:lnTo>
                  <a:lnTo>
                    <a:pt x="239839" y="989552"/>
                  </a:lnTo>
                  <a:lnTo>
                    <a:pt x="238887" y="993553"/>
                  </a:lnTo>
                  <a:lnTo>
                    <a:pt x="227362" y="1003744"/>
                  </a:lnTo>
                  <a:lnTo>
                    <a:pt x="224028" y="1014032"/>
                  </a:lnTo>
                  <a:lnTo>
                    <a:pt x="206788" y="1023747"/>
                  </a:lnTo>
                  <a:lnTo>
                    <a:pt x="194500" y="1013746"/>
                  </a:lnTo>
                  <a:lnTo>
                    <a:pt x="194024" y="1000601"/>
                  </a:lnTo>
                  <a:lnTo>
                    <a:pt x="200501" y="1002411"/>
                  </a:lnTo>
                  <a:lnTo>
                    <a:pt x="203644" y="998887"/>
                  </a:lnTo>
                  <a:lnTo>
                    <a:pt x="209550" y="987742"/>
                  </a:lnTo>
                  <a:lnTo>
                    <a:pt x="208312" y="980789"/>
                  </a:lnTo>
                  <a:lnTo>
                    <a:pt x="212788" y="972598"/>
                  </a:lnTo>
                  <a:lnTo>
                    <a:pt x="207835" y="960787"/>
                  </a:lnTo>
                  <a:lnTo>
                    <a:pt x="208693" y="957548"/>
                  </a:lnTo>
                  <a:lnTo>
                    <a:pt x="199739" y="952405"/>
                  </a:lnTo>
                  <a:lnTo>
                    <a:pt x="200311" y="943832"/>
                  </a:lnTo>
                  <a:lnTo>
                    <a:pt x="196786" y="943642"/>
                  </a:lnTo>
                  <a:lnTo>
                    <a:pt x="198215" y="940499"/>
                  </a:lnTo>
                  <a:lnTo>
                    <a:pt x="195358" y="941832"/>
                  </a:lnTo>
                  <a:lnTo>
                    <a:pt x="194310" y="926497"/>
                  </a:lnTo>
                  <a:lnTo>
                    <a:pt x="200120" y="925449"/>
                  </a:lnTo>
                  <a:lnTo>
                    <a:pt x="204025" y="928497"/>
                  </a:lnTo>
                  <a:lnTo>
                    <a:pt x="211074" y="928497"/>
                  </a:lnTo>
                  <a:lnTo>
                    <a:pt x="211264" y="931831"/>
                  </a:lnTo>
                  <a:lnTo>
                    <a:pt x="225076" y="931069"/>
                  </a:lnTo>
                  <a:lnTo>
                    <a:pt x="244316" y="939451"/>
                  </a:lnTo>
                  <a:lnTo>
                    <a:pt x="262699" y="930402"/>
                  </a:lnTo>
                  <a:lnTo>
                    <a:pt x="263271" y="936403"/>
                  </a:lnTo>
                  <a:lnTo>
                    <a:pt x="275368" y="938975"/>
                  </a:lnTo>
                  <a:lnTo>
                    <a:pt x="282130" y="948500"/>
                  </a:lnTo>
                  <a:lnTo>
                    <a:pt x="297180" y="937450"/>
                  </a:lnTo>
                  <a:lnTo>
                    <a:pt x="308705" y="940689"/>
                  </a:lnTo>
                  <a:lnTo>
                    <a:pt x="303085" y="931545"/>
                  </a:lnTo>
                  <a:lnTo>
                    <a:pt x="306324" y="929354"/>
                  </a:lnTo>
                  <a:lnTo>
                    <a:pt x="315563" y="941070"/>
                  </a:lnTo>
                  <a:lnTo>
                    <a:pt x="326993" y="946785"/>
                  </a:lnTo>
                  <a:lnTo>
                    <a:pt x="325946" y="951262"/>
                  </a:lnTo>
                  <a:lnTo>
                    <a:pt x="329755" y="958786"/>
                  </a:lnTo>
                  <a:lnTo>
                    <a:pt x="339185" y="949071"/>
                  </a:lnTo>
                  <a:lnTo>
                    <a:pt x="340804" y="941356"/>
                  </a:lnTo>
                  <a:lnTo>
                    <a:pt x="362617" y="965835"/>
                  </a:lnTo>
                  <a:lnTo>
                    <a:pt x="368713" y="966502"/>
                  </a:lnTo>
                  <a:lnTo>
                    <a:pt x="379762" y="955929"/>
                  </a:lnTo>
                  <a:lnTo>
                    <a:pt x="376142" y="945356"/>
                  </a:lnTo>
                  <a:lnTo>
                    <a:pt x="388334" y="938689"/>
                  </a:lnTo>
                  <a:lnTo>
                    <a:pt x="397002" y="938117"/>
                  </a:lnTo>
                  <a:lnTo>
                    <a:pt x="399002" y="926687"/>
                  </a:lnTo>
                  <a:lnTo>
                    <a:pt x="405765" y="928021"/>
                  </a:lnTo>
                  <a:lnTo>
                    <a:pt x="410432" y="939356"/>
                  </a:lnTo>
                  <a:lnTo>
                    <a:pt x="408051" y="942118"/>
                  </a:lnTo>
                  <a:lnTo>
                    <a:pt x="411766" y="947833"/>
                  </a:lnTo>
                  <a:lnTo>
                    <a:pt x="412432" y="955262"/>
                  </a:lnTo>
                  <a:lnTo>
                    <a:pt x="414909" y="954405"/>
                  </a:lnTo>
                  <a:lnTo>
                    <a:pt x="413956" y="950309"/>
                  </a:lnTo>
                  <a:lnTo>
                    <a:pt x="419386" y="947452"/>
                  </a:lnTo>
                  <a:lnTo>
                    <a:pt x="424625" y="946880"/>
                  </a:lnTo>
                  <a:lnTo>
                    <a:pt x="425958" y="950024"/>
                  </a:lnTo>
                  <a:lnTo>
                    <a:pt x="440055" y="946499"/>
                  </a:lnTo>
                  <a:lnTo>
                    <a:pt x="454342" y="946214"/>
                  </a:lnTo>
                  <a:lnTo>
                    <a:pt x="467201" y="949261"/>
                  </a:lnTo>
                  <a:lnTo>
                    <a:pt x="473297" y="945451"/>
                  </a:lnTo>
                  <a:lnTo>
                    <a:pt x="478346" y="945833"/>
                  </a:lnTo>
                  <a:lnTo>
                    <a:pt x="485108" y="941927"/>
                  </a:lnTo>
                  <a:lnTo>
                    <a:pt x="486156" y="936974"/>
                  </a:lnTo>
                  <a:lnTo>
                    <a:pt x="497300" y="933641"/>
                  </a:lnTo>
                  <a:lnTo>
                    <a:pt x="502349" y="927830"/>
                  </a:lnTo>
                  <a:lnTo>
                    <a:pt x="508825" y="917924"/>
                  </a:lnTo>
                  <a:lnTo>
                    <a:pt x="498824" y="906685"/>
                  </a:lnTo>
                  <a:lnTo>
                    <a:pt x="477774" y="913638"/>
                  </a:lnTo>
                  <a:lnTo>
                    <a:pt x="477107" y="915638"/>
                  </a:lnTo>
                  <a:lnTo>
                    <a:pt x="461677" y="916495"/>
                  </a:lnTo>
                  <a:lnTo>
                    <a:pt x="462344" y="909733"/>
                  </a:lnTo>
                  <a:lnTo>
                    <a:pt x="453676" y="910685"/>
                  </a:lnTo>
                  <a:lnTo>
                    <a:pt x="453200" y="905066"/>
                  </a:lnTo>
                  <a:lnTo>
                    <a:pt x="447580" y="905447"/>
                  </a:lnTo>
                  <a:lnTo>
                    <a:pt x="448818" y="898303"/>
                  </a:lnTo>
                  <a:lnTo>
                    <a:pt x="455962" y="895731"/>
                  </a:lnTo>
                  <a:lnTo>
                    <a:pt x="453580" y="889349"/>
                  </a:lnTo>
                  <a:lnTo>
                    <a:pt x="449961" y="889921"/>
                  </a:lnTo>
                  <a:lnTo>
                    <a:pt x="449199" y="887730"/>
                  </a:lnTo>
                  <a:lnTo>
                    <a:pt x="447675" y="871252"/>
                  </a:lnTo>
                  <a:lnTo>
                    <a:pt x="442722" y="865537"/>
                  </a:lnTo>
                  <a:lnTo>
                    <a:pt x="417290" y="859822"/>
                  </a:lnTo>
                  <a:lnTo>
                    <a:pt x="442341" y="823055"/>
                  </a:lnTo>
                  <a:lnTo>
                    <a:pt x="439483" y="817912"/>
                  </a:lnTo>
                  <a:lnTo>
                    <a:pt x="420814" y="805625"/>
                  </a:lnTo>
                  <a:lnTo>
                    <a:pt x="420052" y="796290"/>
                  </a:lnTo>
                  <a:lnTo>
                    <a:pt x="396430" y="786098"/>
                  </a:lnTo>
                  <a:lnTo>
                    <a:pt x="393668" y="777050"/>
                  </a:lnTo>
                  <a:lnTo>
                    <a:pt x="382048" y="767239"/>
                  </a:lnTo>
                  <a:lnTo>
                    <a:pt x="381572" y="762572"/>
                  </a:lnTo>
                  <a:lnTo>
                    <a:pt x="394145" y="747332"/>
                  </a:lnTo>
                  <a:lnTo>
                    <a:pt x="385953" y="709612"/>
                  </a:lnTo>
                  <a:lnTo>
                    <a:pt x="389287" y="702088"/>
                  </a:lnTo>
                  <a:lnTo>
                    <a:pt x="396430" y="697040"/>
                  </a:lnTo>
                  <a:lnTo>
                    <a:pt x="397383" y="688943"/>
                  </a:lnTo>
                  <a:lnTo>
                    <a:pt x="405860" y="669893"/>
                  </a:lnTo>
                  <a:lnTo>
                    <a:pt x="403098" y="654082"/>
                  </a:lnTo>
                  <a:lnTo>
                    <a:pt x="414433" y="637032"/>
                  </a:lnTo>
                  <a:lnTo>
                    <a:pt x="427958" y="628555"/>
                  </a:lnTo>
                  <a:lnTo>
                    <a:pt x="441960" y="626650"/>
                  </a:lnTo>
                  <a:lnTo>
                    <a:pt x="452247" y="630365"/>
                  </a:lnTo>
                  <a:lnTo>
                    <a:pt x="462915" y="625126"/>
                  </a:lnTo>
                  <a:lnTo>
                    <a:pt x="484537" y="626935"/>
                  </a:lnTo>
                  <a:lnTo>
                    <a:pt x="498538" y="633889"/>
                  </a:lnTo>
                  <a:lnTo>
                    <a:pt x="505111" y="641033"/>
                  </a:lnTo>
                  <a:lnTo>
                    <a:pt x="521589" y="633127"/>
                  </a:lnTo>
                  <a:lnTo>
                    <a:pt x="532067" y="632841"/>
                  </a:lnTo>
                  <a:lnTo>
                    <a:pt x="539401" y="636651"/>
                  </a:lnTo>
                  <a:lnTo>
                    <a:pt x="558737" y="638461"/>
                  </a:lnTo>
                  <a:lnTo>
                    <a:pt x="576929" y="646557"/>
                  </a:lnTo>
                  <a:lnTo>
                    <a:pt x="591217" y="649319"/>
                  </a:lnTo>
                  <a:lnTo>
                    <a:pt x="591026" y="651700"/>
                  </a:lnTo>
                  <a:lnTo>
                    <a:pt x="602933" y="654463"/>
                  </a:lnTo>
                  <a:lnTo>
                    <a:pt x="611029" y="665702"/>
                  </a:lnTo>
                  <a:lnTo>
                    <a:pt x="612172" y="657511"/>
                  </a:lnTo>
                  <a:lnTo>
                    <a:pt x="620077" y="651224"/>
                  </a:lnTo>
                  <a:lnTo>
                    <a:pt x="617411" y="643604"/>
                  </a:lnTo>
                  <a:lnTo>
                    <a:pt x="620173" y="639413"/>
                  </a:lnTo>
                  <a:lnTo>
                    <a:pt x="632936" y="635603"/>
                  </a:lnTo>
                  <a:lnTo>
                    <a:pt x="641985" y="627031"/>
                  </a:lnTo>
                  <a:lnTo>
                    <a:pt x="656749" y="625792"/>
                  </a:lnTo>
                  <a:lnTo>
                    <a:pt x="677799" y="637984"/>
                  </a:lnTo>
                  <a:lnTo>
                    <a:pt x="683133" y="651605"/>
                  </a:lnTo>
                  <a:lnTo>
                    <a:pt x="692277" y="658177"/>
                  </a:lnTo>
                  <a:lnTo>
                    <a:pt x="689419" y="663797"/>
                  </a:lnTo>
                  <a:lnTo>
                    <a:pt x="680561" y="665226"/>
                  </a:lnTo>
                  <a:lnTo>
                    <a:pt x="676846" y="670274"/>
                  </a:lnTo>
                  <a:lnTo>
                    <a:pt x="677513" y="679228"/>
                  </a:lnTo>
                  <a:lnTo>
                    <a:pt x="688943" y="684371"/>
                  </a:lnTo>
                  <a:lnTo>
                    <a:pt x="687991" y="692277"/>
                  </a:lnTo>
                  <a:lnTo>
                    <a:pt x="693706" y="692658"/>
                  </a:lnTo>
                  <a:lnTo>
                    <a:pt x="696754" y="699135"/>
                  </a:lnTo>
                  <a:lnTo>
                    <a:pt x="725138" y="707326"/>
                  </a:lnTo>
                  <a:lnTo>
                    <a:pt x="736759" y="705707"/>
                  </a:lnTo>
                  <a:lnTo>
                    <a:pt x="759333" y="694468"/>
                  </a:lnTo>
                  <a:lnTo>
                    <a:pt x="781621" y="688943"/>
                  </a:lnTo>
                  <a:lnTo>
                    <a:pt x="785813" y="681323"/>
                  </a:lnTo>
                  <a:lnTo>
                    <a:pt x="785717" y="671322"/>
                  </a:lnTo>
                  <a:lnTo>
                    <a:pt x="790861" y="667417"/>
                  </a:lnTo>
                  <a:lnTo>
                    <a:pt x="797242" y="669798"/>
                  </a:lnTo>
                  <a:lnTo>
                    <a:pt x="802862" y="676084"/>
                  </a:lnTo>
                  <a:lnTo>
                    <a:pt x="800957" y="679323"/>
                  </a:lnTo>
                  <a:lnTo>
                    <a:pt x="792480" y="683038"/>
                  </a:lnTo>
                  <a:lnTo>
                    <a:pt x="793718" y="692182"/>
                  </a:lnTo>
                  <a:lnTo>
                    <a:pt x="799148" y="693420"/>
                  </a:lnTo>
                  <a:lnTo>
                    <a:pt x="803053" y="684181"/>
                  </a:lnTo>
                  <a:lnTo>
                    <a:pt x="806387" y="683038"/>
                  </a:lnTo>
                  <a:lnTo>
                    <a:pt x="811530" y="687419"/>
                  </a:lnTo>
                  <a:lnTo>
                    <a:pt x="811816" y="694468"/>
                  </a:lnTo>
                  <a:lnTo>
                    <a:pt x="814578" y="694753"/>
                  </a:lnTo>
                  <a:lnTo>
                    <a:pt x="823531" y="683800"/>
                  </a:lnTo>
                  <a:lnTo>
                    <a:pt x="829913" y="685514"/>
                  </a:lnTo>
                  <a:lnTo>
                    <a:pt x="837724" y="679514"/>
                  </a:lnTo>
                  <a:lnTo>
                    <a:pt x="842772" y="679418"/>
                  </a:lnTo>
                  <a:lnTo>
                    <a:pt x="842963" y="677037"/>
                  </a:lnTo>
                  <a:lnTo>
                    <a:pt x="851630" y="678085"/>
                  </a:lnTo>
                  <a:lnTo>
                    <a:pt x="854297" y="667702"/>
                  </a:lnTo>
                  <a:lnTo>
                    <a:pt x="863346" y="667417"/>
                  </a:lnTo>
                  <a:lnTo>
                    <a:pt x="860965" y="657701"/>
                  </a:lnTo>
                  <a:lnTo>
                    <a:pt x="889540" y="644652"/>
                  </a:lnTo>
                  <a:lnTo>
                    <a:pt x="882206" y="637699"/>
                  </a:lnTo>
                  <a:lnTo>
                    <a:pt x="880872" y="627412"/>
                  </a:lnTo>
                  <a:lnTo>
                    <a:pt x="882872" y="625792"/>
                  </a:lnTo>
                  <a:lnTo>
                    <a:pt x="880586" y="625507"/>
                  </a:lnTo>
                  <a:lnTo>
                    <a:pt x="878586" y="615220"/>
                  </a:lnTo>
                  <a:lnTo>
                    <a:pt x="859060" y="607505"/>
                  </a:lnTo>
                  <a:lnTo>
                    <a:pt x="857917" y="598742"/>
                  </a:lnTo>
                  <a:lnTo>
                    <a:pt x="854297" y="595408"/>
                  </a:lnTo>
                  <a:lnTo>
                    <a:pt x="860298" y="585407"/>
                  </a:lnTo>
                  <a:lnTo>
                    <a:pt x="872395" y="588645"/>
                  </a:lnTo>
                  <a:lnTo>
                    <a:pt x="882967" y="595027"/>
                  </a:lnTo>
                  <a:lnTo>
                    <a:pt x="886206" y="588169"/>
                  </a:lnTo>
                  <a:lnTo>
                    <a:pt x="897065" y="593789"/>
                  </a:lnTo>
                  <a:lnTo>
                    <a:pt x="903732" y="585502"/>
                  </a:lnTo>
                  <a:lnTo>
                    <a:pt x="913543" y="565404"/>
                  </a:lnTo>
                  <a:lnTo>
                    <a:pt x="891159" y="549211"/>
                  </a:lnTo>
                  <a:lnTo>
                    <a:pt x="892683" y="547116"/>
                  </a:lnTo>
                  <a:lnTo>
                    <a:pt x="889254" y="543782"/>
                  </a:lnTo>
                  <a:lnTo>
                    <a:pt x="878300" y="541496"/>
                  </a:lnTo>
                  <a:lnTo>
                    <a:pt x="886396" y="531114"/>
                  </a:lnTo>
                  <a:lnTo>
                    <a:pt x="886777" y="524161"/>
                  </a:lnTo>
                  <a:lnTo>
                    <a:pt x="881348" y="524351"/>
                  </a:lnTo>
                  <a:lnTo>
                    <a:pt x="878300" y="514064"/>
                  </a:lnTo>
                  <a:lnTo>
                    <a:pt x="868490" y="508635"/>
                  </a:lnTo>
                  <a:lnTo>
                    <a:pt x="869633" y="501777"/>
                  </a:lnTo>
                  <a:lnTo>
                    <a:pt x="860298" y="498539"/>
                  </a:lnTo>
                  <a:lnTo>
                    <a:pt x="856869" y="492442"/>
                  </a:lnTo>
                  <a:lnTo>
                    <a:pt x="852488" y="493585"/>
                  </a:lnTo>
                  <a:lnTo>
                    <a:pt x="839343" y="486727"/>
                  </a:lnTo>
                  <a:lnTo>
                    <a:pt x="839819" y="483108"/>
                  </a:lnTo>
                  <a:lnTo>
                    <a:pt x="830009" y="478345"/>
                  </a:lnTo>
                  <a:lnTo>
                    <a:pt x="830390" y="463772"/>
                  </a:lnTo>
                  <a:lnTo>
                    <a:pt x="821627" y="468344"/>
                  </a:lnTo>
                  <a:lnTo>
                    <a:pt x="794480" y="463772"/>
                  </a:lnTo>
                  <a:lnTo>
                    <a:pt x="748379" y="439865"/>
                  </a:lnTo>
                  <a:lnTo>
                    <a:pt x="736187" y="437769"/>
                  </a:lnTo>
                  <a:lnTo>
                    <a:pt x="724471" y="439579"/>
                  </a:lnTo>
                  <a:lnTo>
                    <a:pt x="722567" y="432054"/>
                  </a:lnTo>
                  <a:lnTo>
                    <a:pt x="708660" y="424243"/>
                  </a:lnTo>
                  <a:lnTo>
                    <a:pt x="710184" y="416338"/>
                  </a:lnTo>
                  <a:lnTo>
                    <a:pt x="718756" y="416433"/>
                  </a:lnTo>
                  <a:lnTo>
                    <a:pt x="725424" y="411766"/>
                  </a:lnTo>
                  <a:lnTo>
                    <a:pt x="726281" y="403384"/>
                  </a:lnTo>
                  <a:lnTo>
                    <a:pt x="720376" y="398431"/>
                  </a:lnTo>
                  <a:lnTo>
                    <a:pt x="717994" y="392335"/>
                  </a:lnTo>
                  <a:lnTo>
                    <a:pt x="738092" y="376523"/>
                  </a:lnTo>
                  <a:lnTo>
                    <a:pt x="746188" y="377571"/>
                  </a:lnTo>
                  <a:lnTo>
                    <a:pt x="747903" y="372142"/>
                  </a:lnTo>
                  <a:lnTo>
                    <a:pt x="742093" y="370523"/>
                  </a:lnTo>
                  <a:lnTo>
                    <a:pt x="743712" y="363760"/>
                  </a:lnTo>
                  <a:lnTo>
                    <a:pt x="736187" y="362045"/>
                  </a:lnTo>
                  <a:lnTo>
                    <a:pt x="739616" y="355473"/>
                  </a:lnTo>
                  <a:lnTo>
                    <a:pt x="732949" y="351568"/>
                  </a:lnTo>
                  <a:lnTo>
                    <a:pt x="736854" y="346043"/>
                  </a:lnTo>
                  <a:lnTo>
                    <a:pt x="725424" y="336518"/>
                  </a:lnTo>
                  <a:lnTo>
                    <a:pt x="729710" y="326231"/>
                  </a:lnTo>
                  <a:lnTo>
                    <a:pt x="724090" y="322326"/>
                  </a:lnTo>
                  <a:lnTo>
                    <a:pt x="727900" y="315277"/>
                  </a:lnTo>
                  <a:lnTo>
                    <a:pt x="715709" y="309753"/>
                  </a:lnTo>
                  <a:lnTo>
                    <a:pt x="719328" y="309086"/>
                  </a:lnTo>
                  <a:lnTo>
                    <a:pt x="723614" y="299180"/>
                  </a:lnTo>
                  <a:lnTo>
                    <a:pt x="739902" y="286417"/>
                  </a:lnTo>
                  <a:lnTo>
                    <a:pt x="746569" y="276320"/>
                  </a:lnTo>
                  <a:lnTo>
                    <a:pt x="752380" y="257366"/>
                  </a:lnTo>
                  <a:lnTo>
                    <a:pt x="774763" y="246031"/>
                  </a:lnTo>
                  <a:lnTo>
                    <a:pt x="774192" y="241935"/>
                  </a:lnTo>
                  <a:lnTo>
                    <a:pt x="769620" y="238411"/>
                  </a:lnTo>
                  <a:lnTo>
                    <a:pt x="768953" y="228695"/>
                  </a:lnTo>
                  <a:lnTo>
                    <a:pt x="763429" y="223933"/>
                  </a:lnTo>
                  <a:lnTo>
                    <a:pt x="757619" y="225552"/>
                  </a:lnTo>
                  <a:lnTo>
                    <a:pt x="756285" y="223647"/>
                  </a:lnTo>
                  <a:lnTo>
                    <a:pt x="759809" y="208788"/>
                  </a:lnTo>
                  <a:lnTo>
                    <a:pt x="764191" y="206788"/>
                  </a:lnTo>
                  <a:lnTo>
                    <a:pt x="769906" y="209550"/>
                  </a:lnTo>
                  <a:lnTo>
                    <a:pt x="779431" y="209169"/>
                  </a:lnTo>
                  <a:lnTo>
                    <a:pt x="791337" y="220789"/>
                  </a:lnTo>
                  <a:lnTo>
                    <a:pt x="800862" y="214217"/>
                  </a:lnTo>
                  <a:lnTo>
                    <a:pt x="800862" y="200406"/>
                  </a:lnTo>
                  <a:lnTo>
                    <a:pt x="794671" y="194596"/>
                  </a:lnTo>
                  <a:lnTo>
                    <a:pt x="797623" y="170116"/>
                  </a:lnTo>
                  <a:lnTo>
                    <a:pt x="791527" y="167259"/>
                  </a:lnTo>
                  <a:lnTo>
                    <a:pt x="792671" y="163735"/>
                  </a:lnTo>
                  <a:lnTo>
                    <a:pt x="785813" y="161449"/>
                  </a:lnTo>
                  <a:lnTo>
                    <a:pt x="757904" y="159258"/>
                  </a:lnTo>
                  <a:lnTo>
                    <a:pt x="749332" y="163925"/>
                  </a:lnTo>
                  <a:lnTo>
                    <a:pt x="735997" y="165163"/>
                  </a:lnTo>
                  <a:lnTo>
                    <a:pt x="721138" y="144875"/>
                  </a:lnTo>
                  <a:lnTo>
                    <a:pt x="720185" y="132397"/>
                  </a:lnTo>
                  <a:lnTo>
                    <a:pt x="713613" y="137732"/>
                  </a:lnTo>
                  <a:lnTo>
                    <a:pt x="711803" y="135255"/>
                  </a:lnTo>
                  <a:lnTo>
                    <a:pt x="706946" y="139351"/>
                  </a:lnTo>
                  <a:lnTo>
                    <a:pt x="705802" y="135731"/>
                  </a:lnTo>
                  <a:lnTo>
                    <a:pt x="702373" y="137827"/>
                  </a:lnTo>
                  <a:lnTo>
                    <a:pt x="701231" y="124206"/>
                  </a:lnTo>
                  <a:lnTo>
                    <a:pt x="696944" y="124396"/>
                  </a:lnTo>
                  <a:lnTo>
                    <a:pt x="696754" y="121539"/>
                  </a:lnTo>
                  <a:lnTo>
                    <a:pt x="690372" y="116110"/>
                  </a:lnTo>
                  <a:lnTo>
                    <a:pt x="685610" y="100679"/>
                  </a:lnTo>
                  <a:lnTo>
                    <a:pt x="676656" y="92488"/>
                  </a:lnTo>
                  <a:lnTo>
                    <a:pt x="672084" y="96012"/>
                  </a:lnTo>
                  <a:lnTo>
                    <a:pt x="668846" y="91821"/>
                  </a:lnTo>
                  <a:lnTo>
                    <a:pt x="670179" y="88868"/>
                  </a:lnTo>
                  <a:lnTo>
                    <a:pt x="668846" y="90392"/>
                  </a:lnTo>
                  <a:lnTo>
                    <a:pt x="656177" y="84106"/>
                  </a:lnTo>
                  <a:lnTo>
                    <a:pt x="649986" y="86678"/>
                  </a:lnTo>
                  <a:lnTo>
                    <a:pt x="642080" y="72295"/>
                  </a:lnTo>
                  <a:lnTo>
                    <a:pt x="648938" y="72580"/>
                  </a:lnTo>
                  <a:lnTo>
                    <a:pt x="656558" y="67723"/>
                  </a:lnTo>
                  <a:lnTo>
                    <a:pt x="654844" y="65437"/>
                  </a:lnTo>
                  <a:lnTo>
                    <a:pt x="668084" y="55340"/>
                  </a:lnTo>
                  <a:lnTo>
                    <a:pt x="661988" y="44767"/>
                  </a:lnTo>
                  <a:lnTo>
                    <a:pt x="719138" y="51054"/>
                  </a:lnTo>
                  <a:lnTo>
                    <a:pt x="720566" y="47149"/>
                  </a:lnTo>
                  <a:lnTo>
                    <a:pt x="731806" y="38957"/>
                  </a:lnTo>
                  <a:lnTo>
                    <a:pt x="735330" y="32290"/>
                  </a:lnTo>
                  <a:lnTo>
                    <a:pt x="750475" y="36004"/>
                  </a:lnTo>
                  <a:lnTo>
                    <a:pt x="763048" y="23146"/>
                  </a:lnTo>
                  <a:lnTo>
                    <a:pt x="772382" y="18193"/>
                  </a:lnTo>
                  <a:lnTo>
                    <a:pt x="769048" y="9525"/>
                  </a:lnTo>
                  <a:lnTo>
                    <a:pt x="774002" y="10858"/>
                  </a:lnTo>
                  <a:lnTo>
                    <a:pt x="799814" y="36862"/>
                  </a:lnTo>
                  <a:lnTo>
                    <a:pt x="803148" y="62674"/>
                  </a:lnTo>
                  <a:lnTo>
                    <a:pt x="808196" y="62389"/>
                  </a:lnTo>
                  <a:lnTo>
                    <a:pt x="808863" y="65818"/>
                  </a:lnTo>
                  <a:lnTo>
                    <a:pt x="824865" y="64199"/>
                  </a:lnTo>
                  <a:lnTo>
                    <a:pt x="827627" y="76486"/>
                  </a:lnTo>
                  <a:lnTo>
                    <a:pt x="820579" y="78867"/>
                  </a:lnTo>
                  <a:lnTo>
                    <a:pt x="826579" y="102108"/>
                  </a:lnTo>
                  <a:lnTo>
                    <a:pt x="811244" y="107918"/>
                  </a:lnTo>
                  <a:lnTo>
                    <a:pt x="816197" y="114967"/>
                  </a:lnTo>
                  <a:lnTo>
                    <a:pt x="808577" y="119348"/>
                  </a:lnTo>
                  <a:lnTo>
                    <a:pt x="809720" y="123730"/>
                  </a:lnTo>
                  <a:lnTo>
                    <a:pt x="838200" y="147352"/>
                  </a:lnTo>
                  <a:lnTo>
                    <a:pt x="834962" y="156782"/>
                  </a:lnTo>
                  <a:lnTo>
                    <a:pt x="836295" y="169164"/>
                  </a:lnTo>
                  <a:lnTo>
                    <a:pt x="842391" y="178022"/>
                  </a:lnTo>
                  <a:lnTo>
                    <a:pt x="860869" y="189547"/>
                  </a:lnTo>
                  <a:lnTo>
                    <a:pt x="867727" y="185737"/>
                  </a:lnTo>
                  <a:lnTo>
                    <a:pt x="873347" y="176689"/>
                  </a:lnTo>
                  <a:lnTo>
                    <a:pt x="885730" y="170497"/>
                  </a:lnTo>
                  <a:lnTo>
                    <a:pt x="885730" y="163354"/>
                  </a:lnTo>
                  <a:lnTo>
                    <a:pt x="892588" y="163639"/>
                  </a:lnTo>
                  <a:lnTo>
                    <a:pt x="884777" y="145733"/>
                  </a:lnTo>
                  <a:lnTo>
                    <a:pt x="892492" y="142875"/>
                  </a:lnTo>
                  <a:lnTo>
                    <a:pt x="892778" y="129445"/>
                  </a:lnTo>
                  <a:lnTo>
                    <a:pt x="883063" y="127159"/>
                  </a:lnTo>
                  <a:lnTo>
                    <a:pt x="876110" y="99346"/>
                  </a:lnTo>
                  <a:lnTo>
                    <a:pt x="878396" y="89630"/>
                  </a:lnTo>
                  <a:lnTo>
                    <a:pt x="876014" y="88106"/>
                  </a:lnTo>
                  <a:lnTo>
                    <a:pt x="876300" y="81724"/>
                  </a:lnTo>
                  <a:lnTo>
                    <a:pt x="884396" y="76676"/>
                  </a:lnTo>
                  <a:lnTo>
                    <a:pt x="888683" y="68485"/>
                  </a:lnTo>
                  <a:lnTo>
                    <a:pt x="894017" y="66104"/>
                  </a:lnTo>
                  <a:lnTo>
                    <a:pt x="891826" y="62389"/>
                  </a:lnTo>
                  <a:lnTo>
                    <a:pt x="894874" y="58388"/>
                  </a:lnTo>
                  <a:lnTo>
                    <a:pt x="891731" y="54483"/>
                  </a:lnTo>
                  <a:lnTo>
                    <a:pt x="897922" y="49625"/>
                  </a:lnTo>
                  <a:lnTo>
                    <a:pt x="909638" y="47149"/>
                  </a:lnTo>
                  <a:lnTo>
                    <a:pt x="923449" y="35433"/>
                  </a:lnTo>
                  <a:lnTo>
                    <a:pt x="956691" y="40672"/>
                  </a:lnTo>
                  <a:lnTo>
                    <a:pt x="970217" y="45815"/>
                  </a:lnTo>
                  <a:lnTo>
                    <a:pt x="983266" y="42291"/>
                  </a:lnTo>
                  <a:lnTo>
                    <a:pt x="989838" y="35242"/>
                  </a:lnTo>
                  <a:lnTo>
                    <a:pt x="1014603" y="38195"/>
                  </a:lnTo>
                  <a:lnTo>
                    <a:pt x="1022128" y="35814"/>
                  </a:lnTo>
                  <a:lnTo>
                    <a:pt x="1021747" y="29051"/>
                  </a:lnTo>
                  <a:lnTo>
                    <a:pt x="1017461" y="21622"/>
                  </a:lnTo>
                  <a:lnTo>
                    <a:pt x="1033367" y="16383"/>
                  </a:lnTo>
                  <a:lnTo>
                    <a:pt x="1046893" y="18479"/>
                  </a:lnTo>
                  <a:lnTo>
                    <a:pt x="1049846" y="25146"/>
                  </a:lnTo>
                  <a:lnTo>
                    <a:pt x="1043178" y="28766"/>
                  </a:lnTo>
                  <a:lnTo>
                    <a:pt x="1046226" y="33623"/>
                  </a:lnTo>
                  <a:lnTo>
                    <a:pt x="1043845" y="37814"/>
                  </a:lnTo>
                  <a:lnTo>
                    <a:pt x="1045083" y="47149"/>
                  </a:lnTo>
                  <a:lnTo>
                    <a:pt x="1066133" y="43148"/>
                  </a:lnTo>
                  <a:lnTo>
                    <a:pt x="1087374" y="30575"/>
                  </a:lnTo>
                  <a:lnTo>
                    <a:pt x="1089279" y="33147"/>
                  </a:lnTo>
                  <a:lnTo>
                    <a:pt x="1089851" y="39148"/>
                  </a:lnTo>
                  <a:lnTo>
                    <a:pt x="1064705" y="65341"/>
                  </a:lnTo>
                  <a:lnTo>
                    <a:pt x="1064895" y="85439"/>
                  </a:lnTo>
                  <a:lnTo>
                    <a:pt x="1072039" y="78200"/>
                  </a:lnTo>
                  <a:lnTo>
                    <a:pt x="1088327" y="87249"/>
                  </a:lnTo>
                  <a:lnTo>
                    <a:pt x="1102805" y="81629"/>
                  </a:lnTo>
                  <a:lnTo>
                    <a:pt x="1104614" y="75343"/>
                  </a:lnTo>
                  <a:lnTo>
                    <a:pt x="1099566" y="56674"/>
                  </a:lnTo>
                  <a:lnTo>
                    <a:pt x="1099852" y="46006"/>
                  </a:lnTo>
                  <a:lnTo>
                    <a:pt x="1111568" y="38671"/>
                  </a:lnTo>
                  <a:lnTo>
                    <a:pt x="1115378" y="38957"/>
                  </a:lnTo>
                  <a:lnTo>
                    <a:pt x="1136142" y="24098"/>
                  </a:lnTo>
                  <a:lnTo>
                    <a:pt x="1149668" y="26860"/>
                  </a:lnTo>
                  <a:lnTo>
                    <a:pt x="1149572" y="35147"/>
                  </a:lnTo>
                  <a:lnTo>
                    <a:pt x="1157383" y="48196"/>
                  </a:lnTo>
                  <a:lnTo>
                    <a:pt x="1174814" y="59912"/>
                  </a:lnTo>
                  <a:lnTo>
                    <a:pt x="1185005" y="95631"/>
                  </a:lnTo>
                  <a:lnTo>
                    <a:pt x="1193959" y="102489"/>
                  </a:lnTo>
                  <a:lnTo>
                    <a:pt x="1209199" y="89440"/>
                  </a:lnTo>
                  <a:lnTo>
                    <a:pt x="1224534" y="90297"/>
                  </a:lnTo>
                  <a:lnTo>
                    <a:pt x="1226058" y="95631"/>
                  </a:lnTo>
                  <a:lnTo>
                    <a:pt x="1226534" y="85916"/>
                  </a:lnTo>
                  <a:lnTo>
                    <a:pt x="1227392" y="96107"/>
                  </a:lnTo>
                  <a:lnTo>
                    <a:pt x="1229773" y="94012"/>
                  </a:lnTo>
                  <a:lnTo>
                    <a:pt x="1228439" y="90678"/>
                  </a:lnTo>
                  <a:lnTo>
                    <a:pt x="1230916" y="91059"/>
                  </a:lnTo>
                  <a:lnTo>
                    <a:pt x="1228249" y="84963"/>
                  </a:lnTo>
                  <a:lnTo>
                    <a:pt x="1231011" y="86392"/>
                  </a:lnTo>
                  <a:lnTo>
                    <a:pt x="1240822" y="74962"/>
                  </a:lnTo>
                  <a:lnTo>
                    <a:pt x="1244727" y="73819"/>
                  </a:lnTo>
                  <a:lnTo>
                    <a:pt x="1254062" y="85534"/>
                  </a:lnTo>
                  <a:lnTo>
                    <a:pt x="1255490" y="98298"/>
                  </a:lnTo>
                  <a:lnTo>
                    <a:pt x="1265682" y="108013"/>
                  </a:lnTo>
                  <a:lnTo>
                    <a:pt x="1271588" y="131540"/>
                  </a:lnTo>
                  <a:lnTo>
                    <a:pt x="1278446" y="134207"/>
                  </a:lnTo>
                  <a:lnTo>
                    <a:pt x="1285875" y="128587"/>
                  </a:lnTo>
                  <a:lnTo>
                    <a:pt x="1297305" y="131540"/>
                  </a:lnTo>
                  <a:lnTo>
                    <a:pt x="1307783" y="127445"/>
                  </a:lnTo>
                  <a:lnTo>
                    <a:pt x="1313593" y="122206"/>
                  </a:lnTo>
                  <a:lnTo>
                    <a:pt x="1310068" y="132874"/>
                  </a:lnTo>
                  <a:lnTo>
                    <a:pt x="1320832" y="132683"/>
                  </a:lnTo>
                  <a:lnTo>
                    <a:pt x="1335310" y="154591"/>
                  </a:lnTo>
                  <a:lnTo>
                    <a:pt x="1330357" y="171259"/>
                  </a:lnTo>
                  <a:lnTo>
                    <a:pt x="1332738" y="180213"/>
                  </a:lnTo>
                  <a:lnTo>
                    <a:pt x="1327023" y="187547"/>
                  </a:lnTo>
                  <a:lnTo>
                    <a:pt x="1334643" y="189166"/>
                  </a:lnTo>
                  <a:lnTo>
                    <a:pt x="1332643" y="201835"/>
                  </a:lnTo>
                  <a:lnTo>
                    <a:pt x="1319593" y="211550"/>
                  </a:lnTo>
                  <a:lnTo>
                    <a:pt x="1324547" y="218027"/>
                  </a:lnTo>
                  <a:lnTo>
                    <a:pt x="1333119" y="213550"/>
                  </a:lnTo>
                  <a:lnTo>
                    <a:pt x="1337215" y="224123"/>
                  </a:lnTo>
                  <a:lnTo>
                    <a:pt x="1345216" y="227933"/>
                  </a:lnTo>
                  <a:lnTo>
                    <a:pt x="1343025" y="237172"/>
                  </a:lnTo>
                  <a:lnTo>
                    <a:pt x="1348168" y="239173"/>
                  </a:lnTo>
                  <a:lnTo>
                    <a:pt x="1363123" y="234029"/>
                  </a:lnTo>
                  <a:lnTo>
                    <a:pt x="1375124" y="234791"/>
                  </a:lnTo>
                  <a:lnTo>
                    <a:pt x="1384935" y="240792"/>
                  </a:lnTo>
                  <a:lnTo>
                    <a:pt x="1391222" y="250984"/>
                  </a:lnTo>
                  <a:lnTo>
                    <a:pt x="1396746" y="251936"/>
                  </a:lnTo>
                  <a:lnTo>
                    <a:pt x="1395127" y="262223"/>
                  </a:lnTo>
                  <a:lnTo>
                    <a:pt x="1401318" y="278130"/>
                  </a:lnTo>
                  <a:lnTo>
                    <a:pt x="1401032" y="284226"/>
                  </a:lnTo>
                  <a:lnTo>
                    <a:pt x="1398365" y="290132"/>
                  </a:lnTo>
                  <a:lnTo>
                    <a:pt x="1372743" y="306229"/>
                  </a:lnTo>
                  <a:lnTo>
                    <a:pt x="1370933" y="322802"/>
                  </a:lnTo>
                  <a:lnTo>
                    <a:pt x="1377315" y="324898"/>
                  </a:lnTo>
                  <a:lnTo>
                    <a:pt x="1380839" y="330041"/>
                  </a:lnTo>
                  <a:lnTo>
                    <a:pt x="1395984" y="328803"/>
                  </a:lnTo>
                  <a:lnTo>
                    <a:pt x="1414367" y="335661"/>
                  </a:lnTo>
                  <a:lnTo>
                    <a:pt x="1421035" y="345948"/>
                  </a:lnTo>
                  <a:lnTo>
                    <a:pt x="1429703" y="347567"/>
                  </a:lnTo>
                  <a:lnTo>
                    <a:pt x="1437894" y="353377"/>
                  </a:lnTo>
                  <a:lnTo>
                    <a:pt x="1435513" y="359283"/>
                  </a:lnTo>
                  <a:lnTo>
                    <a:pt x="1449419" y="357759"/>
                  </a:lnTo>
                  <a:lnTo>
                    <a:pt x="1445895" y="362902"/>
                  </a:lnTo>
                  <a:lnTo>
                    <a:pt x="1450467" y="371380"/>
                  </a:lnTo>
                  <a:lnTo>
                    <a:pt x="1482376" y="349663"/>
                  </a:lnTo>
                  <a:lnTo>
                    <a:pt x="1475232" y="362236"/>
                  </a:lnTo>
                  <a:lnTo>
                    <a:pt x="1475232" y="370523"/>
                  </a:lnTo>
                  <a:lnTo>
                    <a:pt x="1460087" y="375475"/>
                  </a:lnTo>
                  <a:lnTo>
                    <a:pt x="1454849" y="380143"/>
                  </a:lnTo>
                  <a:lnTo>
                    <a:pt x="1457611" y="382619"/>
                  </a:lnTo>
                  <a:lnTo>
                    <a:pt x="1461707" y="381191"/>
                  </a:lnTo>
                  <a:lnTo>
                    <a:pt x="1464659" y="385572"/>
                  </a:lnTo>
                  <a:lnTo>
                    <a:pt x="1473232" y="390239"/>
                  </a:lnTo>
                  <a:lnTo>
                    <a:pt x="1479423" y="399955"/>
                  </a:lnTo>
                  <a:lnTo>
                    <a:pt x="1479423" y="409003"/>
                  </a:lnTo>
                  <a:lnTo>
                    <a:pt x="1492568" y="422624"/>
                  </a:lnTo>
                  <a:lnTo>
                    <a:pt x="1506950" y="428434"/>
                  </a:lnTo>
                  <a:lnTo>
                    <a:pt x="1513999" y="426244"/>
                  </a:lnTo>
                  <a:lnTo>
                    <a:pt x="1508379" y="438150"/>
                  </a:lnTo>
                  <a:lnTo>
                    <a:pt x="1511141" y="442627"/>
                  </a:lnTo>
                  <a:lnTo>
                    <a:pt x="1509617" y="445675"/>
                  </a:lnTo>
                  <a:lnTo>
                    <a:pt x="1514951" y="449866"/>
                  </a:lnTo>
                  <a:lnTo>
                    <a:pt x="1520190" y="442912"/>
                  </a:lnTo>
                  <a:lnTo>
                    <a:pt x="1526286" y="442817"/>
                  </a:lnTo>
                  <a:lnTo>
                    <a:pt x="1540193" y="431864"/>
                  </a:lnTo>
                  <a:lnTo>
                    <a:pt x="1535716" y="418148"/>
                  </a:lnTo>
                  <a:lnTo>
                    <a:pt x="1546193" y="408241"/>
                  </a:lnTo>
                  <a:lnTo>
                    <a:pt x="1547432" y="401860"/>
                  </a:lnTo>
                  <a:lnTo>
                    <a:pt x="1553718" y="393097"/>
                  </a:lnTo>
                  <a:lnTo>
                    <a:pt x="1559052" y="390144"/>
                  </a:lnTo>
                  <a:lnTo>
                    <a:pt x="1554956" y="384429"/>
                  </a:lnTo>
                  <a:lnTo>
                    <a:pt x="1554194" y="378142"/>
                  </a:lnTo>
                  <a:lnTo>
                    <a:pt x="1541145" y="370237"/>
                  </a:lnTo>
                  <a:lnTo>
                    <a:pt x="1549527" y="362141"/>
                  </a:lnTo>
                  <a:lnTo>
                    <a:pt x="1553337" y="351949"/>
                  </a:lnTo>
                  <a:lnTo>
                    <a:pt x="1542859" y="350234"/>
                  </a:lnTo>
                  <a:lnTo>
                    <a:pt x="1527620" y="339471"/>
                  </a:lnTo>
                  <a:lnTo>
                    <a:pt x="1528001" y="327279"/>
                  </a:lnTo>
                  <a:lnTo>
                    <a:pt x="1554861" y="327946"/>
                  </a:lnTo>
                  <a:lnTo>
                    <a:pt x="1574578" y="332041"/>
                  </a:lnTo>
                  <a:lnTo>
                    <a:pt x="1598771" y="329184"/>
                  </a:lnTo>
                  <a:lnTo>
                    <a:pt x="1627442" y="311563"/>
                  </a:lnTo>
                  <a:lnTo>
                    <a:pt x="1643634" y="296513"/>
                  </a:lnTo>
                  <a:lnTo>
                    <a:pt x="1650683" y="306800"/>
                  </a:lnTo>
                  <a:lnTo>
                    <a:pt x="1656588" y="326041"/>
                  </a:lnTo>
                  <a:lnTo>
                    <a:pt x="1653445" y="327755"/>
                  </a:lnTo>
                  <a:lnTo>
                    <a:pt x="1655636" y="333756"/>
                  </a:lnTo>
                  <a:lnTo>
                    <a:pt x="1661732" y="335090"/>
                  </a:lnTo>
                  <a:lnTo>
                    <a:pt x="1697831" y="330422"/>
                  </a:lnTo>
                  <a:lnTo>
                    <a:pt x="1728216" y="320231"/>
                  </a:lnTo>
                  <a:lnTo>
                    <a:pt x="1734407" y="333184"/>
                  </a:lnTo>
                  <a:lnTo>
                    <a:pt x="1735931" y="332423"/>
                  </a:lnTo>
                  <a:lnTo>
                    <a:pt x="1746790" y="349186"/>
                  </a:lnTo>
                  <a:lnTo>
                    <a:pt x="1744789" y="351568"/>
                  </a:lnTo>
                  <a:lnTo>
                    <a:pt x="1752695" y="366332"/>
                  </a:lnTo>
                  <a:lnTo>
                    <a:pt x="1756315" y="388715"/>
                  </a:lnTo>
                  <a:lnTo>
                    <a:pt x="1783651" y="384048"/>
                  </a:lnTo>
                  <a:lnTo>
                    <a:pt x="1814893" y="397288"/>
                  </a:lnTo>
                  <a:lnTo>
                    <a:pt x="1837563" y="391192"/>
                  </a:lnTo>
                  <a:lnTo>
                    <a:pt x="1840801" y="396240"/>
                  </a:lnTo>
                  <a:lnTo>
                    <a:pt x="1900333" y="403289"/>
                  </a:lnTo>
                  <a:lnTo>
                    <a:pt x="1940528" y="411099"/>
                  </a:lnTo>
                  <a:lnTo>
                    <a:pt x="1941671" y="414147"/>
                  </a:lnTo>
                  <a:lnTo>
                    <a:pt x="1947767" y="412433"/>
                  </a:lnTo>
                  <a:lnTo>
                    <a:pt x="1949863" y="418909"/>
                  </a:lnTo>
                  <a:lnTo>
                    <a:pt x="1979771" y="410623"/>
                  </a:lnTo>
                  <a:lnTo>
                    <a:pt x="1980724" y="412718"/>
                  </a:lnTo>
                  <a:lnTo>
                    <a:pt x="2004155" y="400145"/>
                  </a:lnTo>
                  <a:lnTo>
                    <a:pt x="2010156" y="401288"/>
                  </a:lnTo>
                  <a:lnTo>
                    <a:pt x="2012537" y="410337"/>
                  </a:lnTo>
                  <a:lnTo>
                    <a:pt x="1987487" y="422148"/>
                  </a:lnTo>
                  <a:lnTo>
                    <a:pt x="1991201" y="431768"/>
                  </a:lnTo>
                  <a:lnTo>
                    <a:pt x="1987487" y="433102"/>
                  </a:lnTo>
                  <a:lnTo>
                    <a:pt x="1988915" y="436245"/>
                  </a:lnTo>
                  <a:lnTo>
                    <a:pt x="1977580" y="444151"/>
                  </a:lnTo>
                  <a:lnTo>
                    <a:pt x="1979105" y="456343"/>
                  </a:lnTo>
                  <a:lnTo>
                    <a:pt x="1995011" y="463867"/>
                  </a:lnTo>
                  <a:lnTo>
                    <a:pt x="2006822" y="484156"/>
                  </a:lnTo>
                  <a:lnTo>
                    <a:pt x="1979390" y="515683"/>
                  </a:lnTo>
                  <a:lnTo>
                    <a:pt x="1979295" y="525399"/>
                  </a:lnTo>
                  <a:lnTo>
                    <a:pt x="1962150" y="539972"/>
                  </a:lnTo>
                  <a:lnTo>
                    <a:pt x="1961388" y="544354"/>
                  </a:lnTo>
                  <a:lnTo>
                    <a:pt x="1966817" y="547211"/>
                  </a:lnTo>
                  <a:lnTo>
                    <a:pt x="1953482" y="546735"/>
                  </a:lnTo>
                  <a:lnTo>
                    <a:pt x="1949291" y="554641"/>
                  </a:lnTo>
                  <a:lnTo>
                    <a:pt x="1937480" y="554355"/>
                  </a:lnTo>
                  <a:lnTo>
                    <a:pt x="1933384" y="555593"/>
                  </a:lnTo>
                  <a:lnTo>
                    <a:pt x="1932051" y="559403"/>
                  </a:lnTo>
                  <a:lnTo>
                    <a:pt x="1917954" y="555308"/>
                  </a:lnTo>
                  <a:lnTo>
                    <a:pt x="1916621" y="563690"/>
                  </a:lnTo>
                  <a:lnTo>
                    <a:pt x="1915478" y="554450"/>
                  </a:lnTo>
                  <a:lnTo>
                    <a:pt x="1887093" y="558546"/>
                  </a:lnTo>
                  <a:lnTo>
                    <a:pt x="1872520" y="566166"/>
                  </a:lnTo>
                  <a:lnTo>
                    <a:pt x="1873472" y="576072"/>
                  </a:lnTo>
                  <a:lnTo>
                    <a:pt x="1870710" y="576453"/>
                  </a:lnTo>
                  <a:lnTo>
                    <a:pt x="1866043" y="593979"/>
                  </a:lnTo>
                  <a:lnTo>
                    <a:pt x="1845850" y="601218"/>
                  </a:lnTo>
                  <a:lnTo>
                    <a:pt x="1828324" y="614553"/>
                  </a:lnTo>
                  <a:lnTo>
                    <a:pt x="1824418" y="610172"/>
                  </a:lnTo>
                  <a:lnTo>
                    <a:pt x="1815560" y="618458"/>
                  </a:lnTo>
                  <a:lnTo>
                    <a:pt x="1778222" y="635794"/>
                  </a:lnTo>
                  <a:lnTo>
                    <a:pt x="1756220" y="638937"/>
                  </a:lnTo>
                  <a:lnTo>
                    <a:pt x="1754029" y="640461"/>
                  </a:lnTo>
                  <a:lnTo>
                    <a:pt x="1754981" y="651796"/>
                  </a:lnTo>
                  <a:lnTo>
                    <a:pt x="1742884" y="651986"/>
                  </a:lnTo>
                  <a:lnTo>
                    <a:pt x="1742408" y="645414"/>
                  </a:lnTo>
                  <a:lnTo>
                    <a:pt x="1739932" y="646367"/>
                  </a:lnTo>
                  <a:lnTo>
                    <a:pt x="1722025" y="659701"/>
                  </a:lnTo>
                  <a:lnTo>
                    <a:pt x="1722501" y="661892"/>
                  </a:lnTo>
                  <a:lnTo>
                    <a:pt x="1715548" y="664083"/>
                  </a:lnTo>
                  <a:lnTo>
                    <a:pt x="1720215" y="676656"/>
                  </a:lnTo>
                  <a:lnTo>
                    <a:pt x="1697736" y="685991"/>
                  </a:lnTo>
                  <a:lnTo>
                    <a:pt x="1688783" y="692372"/>
                  </a:lnTo>
                  <a:lnTo>
                    <a:pt x="1684115" y="690182"/>
                  </a:lnTo>
                  <a:lnTo>
                    <a:pt x="1683068" y="684657"/>
                  </a:lnTo>
                  <a:lnTo>
                    <a:pt x="1672209" y="686848"/>
                  </a:lnTo>
                  <a:lnTo>
                    <a:pt x="1646492" y="686467"/>
                  </a:lnTo>
                  <a:lnTo>
                    <a:pt x="1641729" y="706088"/>
                  </a:lnTo>
                  <a:lnTo>
                    <a:pt x="1643729" y="714566"/>
                  </a:lnTo>
                  <a:lnTo>
                    <a:pt x="1649063" y="716661"/>
                  </a:lnTo>
                  <a:lnTo>
                    <a:pt x="1655636" y="729234"/>
                  </a:lnTo>
                  <a:lnTo>
                    <a:pt x="1648397" y="732853"/>
                  </a:lnTo>
                  <a:lnTo>
                    <a:pt x="1649921" y="750380"/>
                  </a:lnTo>
                  <a:lnTo>
                    <a:pt x="1645253" y="753618"/>
                  </a:lnTo>
                  <a:lnTo>
                    <a:pt x="1654778" y="766477"/>
                  </a:lnTo>
                  <a:lnTo>
                    <a:pt x="1662779" y="762476"/>
                  </a:lnTo>
                  <a:lnTo>
                    <a:pt x="1667923" y="776002"/>
                  </a:lnTo>
                  <a:lnTo>
                    <a:pt x="1662493" y="778859"/>
                  </a:lnTo>
                  <a:lnTo>
                    <a:pt x="1662589" y="783908"/>
                  </a:lnTo>
                  <a:lnTo>
                    <a:pt x="1667637" y="792766"/>
                  </a:lnTo>
                  <a:lnTo>
                    <a:pt x="1674114" y="792194"/>
                  </a:lnTo>
                  <a:lnTo>
                    <a:pt x="1682210" y="800957"/>
                  </a:lnTo>
                  <a:lnTo>
                    <a:pt x="1683449" y="799719"/>
                  </a:lnTo>
                  <a:lnTo>
                    <a:pt x="1691640" y="805529"/>
                  </a:lnTo>
                  <a:lnTo>
                    <a:pt x="1692402" y="802481"/>
                  </a:lnTo>
                  <a:lnTo>
                    <a:pt x="1702499" y="801910"/>
                  </a:lnTo>
                  <a:lnTo>
                    <a:pt x="1702689" y="804958"/>
                  </a:lnTo>
                  <a:lnTo>
                    <a:pt x="1712595" y="804958"/>
                  </a:lnTo>
                  <a:lnTo>
                    <a:pt x="1713167" y="808577"/>
                  </a:lnTo>
                  <a:lnTo>
                    <a:pt x="1727740" y="808482"/>
                  </a:lnTo>
                  <a:lnTo>
                    <a:pt x="1743170" y="805910"/>
                  </a:lnTo>
                  <a:lnTo>
                    <a:pt x="1754505" y="800767"/>
                  </a:lnTo>
                  <a:lnTo>
                    <a:pt x="1756696" y="805529"/>
                  </a:lnTo>
                  <a:lnTo>
                    <a:pt x="1735741" y="826770"/>
                  </a:lnTo>
                  <a:lnTo>
                    <a:pt x="1739551" y="832866"/>
                  </a:lnTo>
                  <a:lnTo>
                    <a:pt x="1732597" y="836390"/>
                  </a:lnTo>
                  <a:lnTo>
                    <a:pt x="1729073" y="847344"/>
                  </a:lnTo>
                  <a:lnTo>
                    <a:pt x="1726216" y="846487"/>
                  </a:lnTo>
                  <a:lnTo>
                    <a:pt x="1721549" y="857917"/>
                  </a:lnTo>
                  <a:lnTo>
                    <a:pt x="1714405" y="854678"/>
                  </a:lnTo>
                  <a:lnTo>
                    <a:pt x="1702784" y="882015"/>
                  </a:lnTo>
                  <a:lnTo>
                    <a:pt x="1699260" y="881158"/>
                  </a:lnTo>
                  <a:lnTo>
                    <a:pt x="1698689" y="896684"/>
                  </a:lnTo>
                  <a:lnTo>
                    <a:pt x="1703451" y="907542"/>
                  </a:lnTo>
                  <a:lnTo>
                    <a:pt x="1704689" y="928497"/>
                  </a:lnTo>
                  <a:lnTo>
                    <a:pt x="1714024" y="929735"/>
                  </a:lnTo>
                  <a:lnTo>
                    <a:pt x="1710023" y="942118"/>
                  </a:lnTo>
                  <a:lnTo>
                    <a:pt x="1703546" y="952214"/>
                  </a:lnTo>
                  <a:lnTo>
                    <a:pt x="1695831" y="949547"/>
                  </a:lnTo>
                  <a:lnTo>
                    <a:pt x="1687259" y="957167"/>
                  </a:lnTo>
                  <a:lnTo>
                    <a:pt x="1681734" y="967740"/>
                  </a:lnTo>
                  <a:lnTo>
                    <a:pt x="1679448" y="986504"/>
                  </a:lnTo>
                  <a:lnTo>
                    <a:pt x="1687544" y="995172"/>
                  </a:lnTo>
                  <a:lnTo>
                    <a:pt x="1661160" y="1007555"/>
                  </a:lnTo>
                  <a:lnTo>
                    <a:pt x="1664780" y="1033177"/>
                  </a:lnTo>
                  <a:lnTo>
                    <a:pt x="1663065" y="1045464"/>
                  </a:lnTo>
                  <a:lnTo>
                    <a:pt x="1692497" y="1056989"/>
                  </a:lnTo>
                  <a:lnTo>
                    <a:pt x="1695450" y="1063561"/>
                  </a:lnTo>
                  <a:lnTo>
                    <a:pt x="1693545" y="1076706"/>
                  </a:lnTo>
                  <a:lnTo>
                    <a:pt x="1700403" y="1090517"/>
                  </a:lnTo>
                  <a:lnTo>
                    <a:pt x="1700498" y="1100042"/>
                  </a:lnTo>
                  <a:lnTo>
                    <a:pt x="1696688" y="1109853"/>
                  </a:lnTo>
                  <a:lnTo>
                    <a:pt x="1692307" y="1113758"/>
                  </a:lnTo>
                  <a:lnTo>
                    <a:pt x="1686878" y="1105757"/>
                  </a:lnTo>
                  <a:lnTo>
                    <a:pt x="1672685" y="1119092"/>
                  </a:lnTo>
                  <a:lnTo>
                    <a:pt x="1668399" y="1112710"/>
                  </a:lnTo>
                  <a:lnTo>
                    <a:pt x="1655159" y="1103948"/>
                  </a:lnTo>
                  <a:lnTo>
                    <a:pt x="1651064" y="1093565"/>
                  </a:lnTo>
                  <a:lnTo>
                    <a:pt x="1657445" y="1070801"/>
                  </a:lnTo>
                  <a:lnTo>
                    <a:pt x="1657159" y="1055751"/>
                  </a:lnTo>
                  <a:lnTo>
                    <a:pt x="1661351" y="1047559"/>
                  </a:lnTo>
                  <a:lnTo>
                    <a:pt x="1656017" y="1048322"/>
                  </a:lnTo>
                  <a:lnTo>
                    <a:pt x="1653064" y="1045845"/>
                  </a:lnTo>
                  <a:lnTo>
                    <a:pt x="1651826" y="1017842"/>
                  </a:lnTo>
                  <a:lnTo>
                    <a:pt x="1642015" y="1039559"/>
                  </a:lnTo>
                  <a:lnTo>
                    <a:pt x="1631156" y="1044892"/>
                  </a:lnTo>
                  <a:lnTo>
                    <a:pt x="1609439" y="1046417"/>
                  </a:lnTo>
                  <a:lnTo>
                    <a:pt x="1598581" y="1042607"/>
                  </a:lnTo>
                  <a:lnTo>
                    <a:pt x="1586484" y="1048607"/>
                  </a:lnTo>
                  <a:lnTo>
                    <a:pt x="1578293" y="1048893"/>
                  </a:lnTo>
                  <a:lnTo>
                    <a:pt x="1577626" y="1054227"/>
                  </a:lnTo>
                  <a:lnTo>
                    <a:pt x="1549051" y="1055942"/>
                  </a:lnTo>
                  <a:lnTo>
                    <a:pt x="1546098" y="1064038"/>
                  </a:lnTo>
                  <a:lnTo>
                    <a:pt x="1540002" y="1069753"/>
                  </a:lnTo>
                  <a:lnTo>
                    <a:pt x="1536478" y="1067943"/>
                  </a:lnTo>
                  <a:lnTo>
                    <a:pt x="1531620" y="1074515"/>
                  </a:lnTo>
                  <a:lnTo>
                    <a:pt x="1534287" y="1081278"/>
                  </a:lnTo>
                  <a:lnTo>
                    <a:pt x="1531906" y="1084802"/>
                  </a:lnTo>
                  <a:lnTo>
                    <a:pt x="1532668" y="1094708"/>
                  </a:lnTo>
                  <a:lnTo>
                    <a:pt x="1530477" y="1095375"/>
                  </a:lnTo>
                  <a:lnTo>
                    <a:pt x="1525905" y="1109091"/>
                  </a:lnTo>
                  <a:lnTo>
                    <a:pt x="1531049" y="1116711"/>
                  </a:lnTo>
                  <a:lnTo>
                    <a:pt x="1532287" y="1125950"/>
                  </a:lnTo>
                  <a:lnTo>
                    <a:pt x="1523714" y="1131856"/>
                  </a:lnTo>
                  <a:lnTo>
                    <a:pt x="1502093" y="1138142"/>
                  </a:lnTo>
                  <a:lnTo>
                    <a:pt x="1498568" y="1144143"/>
                  </a:lnTo>
                  <a:lnTo>
                    <a:pt x="1487519" y="1153477"/>
                  </a:lnTo>
                  <a:lnTo>
                    <a:pt x="1474756" y="1180052"/>
                  </a:lnTo>
                  <a:lnTo>
                    <a:pt x="1469422" y="1203674"/>
                  </a:lnTo>
                  <a:lnTo>
                    <a:pt x="1454944" y="1224915"/>
                  </a:lnTo>
                  <a:lnTo>
                    <a:pt x="1452182" y="1246060"/>
                  </a:lnTo>
                  <a:lnTo>
                    <a:pt x="1439418" y="1258062"/>
                  </a:lnTo>
                  <a:lnTo>
                    <a:pt x="1443514" y="1264730"/>
                  </a:lnTo>
                  <a:lnTo>
                    <a:pt x="1443228" y="1271207"/>
                  </a:lnTo>
                  <a:lnTo>
                    <a:pt x="1451229" y="1296543"/>
                  </a:lnTo>
                  <a:lnTo>
                    <a:pt x="1469708" y="1316069"/>
                  </a:lnTo>
                  <a:lnTo>
                    <a:pt x="1467041" y="1317974"/>
                  </a:lnTo>
                  <a:lnTo>
                    <a:pt x="1467993" y="1333119"/>
                  </a:lnTo>
                  <a:lnTo>
                    <a:pt x="1465136" y="1347026"/>
                  </a:lnTo>
                  <a:lnTo>
                    <a:pt x="1452943" y="1377125"/>
                  </a:lnTo>
                  <a:lnTo>
                    <a:pt x="1453134" y="1398937"/>
                  </a:lnTo>
                  <a:lnTo>
                    <a:pt x="1450276" y="1409891"/>
                  </a:lnTo>
                  <a:lnTo>
                    <a:pt x="1451515" y="1418082"/>
                  </a:lnTo>
                  <a:lnTo>
                    <a:pt x="1455515" y="1422844"/>
                  </a:lnTo>
                  <a:lnTo>
                    <a:pt x="1453039" y="1436656"/>
                  </a:lnTo>
                  <a:lnTo>
                    <a:pt x="1455611" y="1445895"/>
                  </a:lnTo>
                  <a:lnTo>
                    <a:pt x="1452277" y="1454086"/>
                  </a:lnTo>
                  <a:lnTo>
                    <a:pt x="1452372" y="1462373"/>
                  </a:lnTo>
                  <a:lnTo>
                    <a:pt x="1450372" y="1465898"/>
                  </a:lnTo>
                  <a:lnTo>
                    <a:pt x="1446276" y="1463421"/>
                  </a:lnTo>
                  <a:lnTo>
                    <a:pt x="1425512" y="1461040"/>
                  </a:lnTo>
                  <a:lnTo>
                    <a:pt x="1418082" y="1465993"/>
                  </a:lnTo>
                  <a:lnTo>
                    <a:pt x="1422178" y="1468279"/>
                  </a:lnTo>
                  <a:lnTo>
                    <a:pt x="1419416" y="1488281"/>
                  </a:lnTo>
                  <a:lnTo>
                    <a:pt x="1411891" y="1489710"/>
                  </a:lnTo>
                  <a:lnTo>
                    <a:pt x="1382363" y="1505045"/>
                  </a:lnTo>
                  <a:lnTo>
                    <a:pt x="1384364" y="1509808"/>
                  </a:lnTo>
                  <a:lnTo>
                    <a:pt x="1397794" y="1510475"/>
                  </a:lnTo>
                  <a:lnTo>
                    <a:pt x="1412748" y="1516856"/>
                  </a:lnTo>
                  <a:lnTo>
                    <a:pt x="1412176" y="1520857"/>
                  </a:lnTo>
                  <a:lnTo>
                    <a:pt x="1396079" y="1518666"/>
                  </a:lnTo>
                  <a:lnTo>
                    <a:pt x="1388650" y="1526191"/>
                  </a:lnTo>
                  <a:lnTo>
                    <a:pt x="1393698" y="1544669"/>
                  </a:lnTo>
                  <a:lnTo>
                    <a:pt x="1382935" y="1547241"/>
                  </a:lnTo>
                  <a:lnTo>
                    <a:pt x="1380458" y="1542955"/>
                  </a:lnTo>
                  <a:lnTo>
                    <a:pt x="1369981" y="1551337"/>
                  </a:lnTo>
                  <a:lnTo>
                    <a:pt x="1375696" y="1562195"/>
                  </a:lnTo>
                  <a:lnTo>
                    <a:pt x="1383411" y="1565815"/>
                  </a:lnTo>
                  <a:lnTo>
                    <a:pt x="1383411" y="1567529"/>
                  </a:lnTo>
                  <a:lnTo>
                    <a:pt x="1379125" y="1565624"/>
                  </a:lnTo>
                  <a:lnTo>
                    <a:pt x="1374362" y="1569720"/>
                  </a:lnTo>
                  <a:lnTo>
                    <a:pt x="1381887" y="1573911"/>
                  </a:lnTo>
                  <a:lnTo>
                    <a:pt x="1384268" y="1570482"/>
                  </a:lnTo>
                  <a:lnTo>
                    <a:pt x="1384173" y="1573054"/>
                  </a:lnTo>
                  <a:lnTo>
                    <a:pt x="1390745" y="1578388"/>
                  </a:lnTo>
                  <a:lnTo>
                    <a:pt x="1396937" y="1592580"/>
                  </a:lnTo>
                  <a:lnTo>
                    <a:pt x="1383125" y="1593342"/>
                  </a:lnTo>
                  <a:lnTo>
                    <a:pt x="1382839" y="1596961"/>
                  </a:lnTo>
                  <a:lnTo>
                    <a:pt x="1385888" y="1596961"/>
                  </a:lnTo>
                  <a:lnTo>
                    <a:pt x="1384364" y="1604201"/>
                  </a:lnTo>
                  <a:lnTo>
                    <a:pt x="1375029" y="1605439"/>
                  </a:lnTo>
                  <a:lnTo>
                    <a:pt x="1373696" y="1607630"/>
                  </a:lnTo>
                  <a:lnTo>
                    <a:pt x="1371314" y="1602867"/>
                  </a:lnTo>
                  <a:lnTo>
                    <a:pt x="1368647" y="1604296"/>
                  </a:lnTo>
                  <a:lnTo>
                    <a:pt x="1370457" y="1613344"/>
                  </a:lnTo>
                  <a:lnTo>
                    <a:pt x="1374648" y="1614297"/>
                  </a:lnTo>
                  <a:lnTo>
                    <a:pt x="1369981" y="1614297"/>
                  </a:lnTo>
                  <a:lnTo>
                    <a:pt x="1366647" y="1605725"/>
                  </a:lnTo>
                  <a:lnTo>
                    <a:pt x="1343978" y="1613059"/>
                  </a:lnTo>
                  <a:lnTo>
                    <a:pt x="1342168" y="1610677"/>
                  </a:lnTo>
                  <a:lnTo>
                    <a:pt x="1342263" y="1618488"/>
                  </a:lnTo>
                  <a:lnTo>
                    <a:pt x="1336643" y="1624298"/>
                  </a:lnTo>
                  <a:lnTo>
                    <a:pt x="1327595" y="1622584"/>
                  </a:lnTo>
                  <a:lnTo>
                    <a:pt x="1321403" y="1628108"/>
                  </a:lnTo>
                  <a:lnTo>
                    <a:pt x="1314926" y="1622203"/>
                  </a:lnTo>
                  <a:lnTo>
                    <a:pt x="1312450" y="1623917"/>
                  </a:lnTo>
                  <a:lnTo>
                    <a:pt x="1303687" y="1619155"/>
                  </a:lnTo>
                  <a:lnTo>
                    <a:pt x="1295972" y="1619250"/>
                  </a:lnTo>
                  <a:lnTo>
                    <a:pt x="1283970" y="1624012"/>
                  </a:lnTo>
                  <a:lnTo>
                    <a:pt x="1280446" y="1615631"/>
                  </a:lnTo>
                  <a:lnTo>
                    <a:pt x="1266063" y="1609725"/>
                  </a:lnTo>
                  <a:lnTo>
                    <a:pt x="1264634" y="1604296"/>
                  </a:lnTo>
                  <a:lnTo>
                    <a:pt x="1255014" y="1593342"/>
                  </a:lnTo>
                  <a:lnTo>
                    <a:pt x="1240441" y="1587056"/>
                  </a:lnTo>
                  <a:lnTo>
                    <a:pt x="1197102" y="1614868"/>
                  </a:lnTo>
                  <a:lnTo>
                    <a:pt x="1203865" y="1622012"/>
                  </a:lnTo>
                  <a:lnTo>
                    <a:pt x="1196721" y="1626584"/>
                  </a:lnTo>
                  <a:lnTo>
                    <a:pt x="1185863" y="1624203"/>
                  </a:lnTo>
                  <a:lnTo>
                    <a:pt x="1185958" y="1618678"/>
                  </a:lnTo>
                  <a:lnTo>
                    <a:pt x="1182053" y="1618678"/>
                  </a:lnTo>
                  <a:lnTo>
                    <a:pt x="1179862" y="1627727"/>
                  </a:lnTo>
                  <a:lnTo>
                    <a:pt x="1176814" y="1626489"/>
                  </a:lnTo>
                  <a:lnTo>
                    <a:pt x="1175957" y="1619536"/>
                  </a:lnTo>
                  <a:lnTo>
                    <a:pt x="1166527" y="1622108"/>
                  </a:lnTo>
                  <a:lnTo>
                    <a:pt x="1173194" y="1623251"/>
                  </a:lnTo>
                  <a:lnTo>
                    <a:pt x="1173194" y="1632014"/>
                  </a:lnTo>
                  <a:lnTo>
                    <a:pt x="1181957" y="1647253"/>
                  </a:lnTo>
                  <a:lnTo>
                    <a:pt x="1175766" y="1651444"/>
                  </a:lnTo>
                  <a:lnTo>
                    <a:pt x="1175004" y="1656398"/>
                  </a:lnTo>
                  <a:lnTo>
                    <a:pt x="1167575" y="1654874"/>
                  </a:lnTo>
                  <a:lnTo>
                    <a:pt x="1158145" y="1639443"/>
                  </a:lnTo>
                  <a:lnTo>
                    <a:pt x="1145953" y="1635061"/>
                  </a:lnTo>
                  <a:lnTo>
                    <a:pt x="1144048" y="1631633"/>
                  </a:lnTo>
                  <a:lnTo>
                    <a:pt x="1134142" y="1637633"/>
                  </a:lnTo>
                  <a:lnTo>
                    <a:pt x="1129570" y="1643729"/>
                  </a:lnTo>
                  <a:lnTo>
                    <a:pt x="1125855" y="1655159"/>
                  </a:lnTo>
                  <a:lnTo>
                    <a:pt x="1118426" y="1661065"/>
                  </a:lnTo>
                  <a:lnTo>
                    <a:pt x="1118807" y="1670018"/>
                  </a:lnTo>
                  <a:lnTo>
                    <a:pt x="1109472" y="1674019"/>
                  </a:lnTo>
                  <a:lnTo>
                    <a:pt x="1083659" y="1672018"/>
                  </a:lnTo>
                  <a:lnTo>
                    <a:pt x="1078135" y="1681067"/>
                  </a:lnTo>
                  <a:lnTo>
                    <a:pt x="1067467" y="1690973"/>
                  </a:lnTo>
                  <a:lnTo>
                    <a:pt x="1065848" y="1697355"/>
                  </a:lnTo>
                  <a:lnTo>
                    <a:pt x="1050131" y="1695450"/>
                  </a:lnTo>
                  <a:lnTo>
                    <a:pt x="1040702" y="1697926"/>
                  </a:lnTo>
                  <a:lnTo>
                    <a:pt x="1026700" y="1696879"/>
                  </a:lnTo>
                  <a:lnTo>
                    <a:pt x="1015746" y="1690402"/>
                  </a:lnTo>
                  <a:lnTo>
                    <a:pt x="1017651" y="1678400"/>
                  </a:lnTo>
                  <a:lnTo>
                    <a:pt x="1025652" y="1661351"/>
                  </a:lnTo>
                  <a:lnTo>
                    <a:pt x="1011841" y="1650492"/>
                  </a:lnTo>
                  <a:lnTo>
                    <a:pt x="1008698" y="1649635"/>
                  </a:lnTo>
                  <a:lnTo>
                    <a:pt x="1017461" y="1669733"/>
                  </a:lnTo>
                  <a:lnTo>
                    <a:pt x="1009840" y="1674971"/>
                  </a:lnTo>
                  <a:lnTo>
                    <a:pt x="1007745" y="1679734"/>
                  </a:lnTo>
                  <a:lnTo>
                    <a:pt x="1005554" y="1677734"/>
                  </a:lnTo>
                  <a:lnTo>
                    <a:pt x="1008983" y="1668970"/>
                  </a:lnTo>
                  <a:lnTo>
                    <a:pt x="1007554" y="1666303"/>
                  </a:lnTo>
                  <a:lnTo>
                    <a:pt x="1003554" y="1687925"/>
                  </a:lnTo>
                  <a:lnTo>
                    <a:pt x="996506" y="1685544"/>
                  </a:lnTo>
                  <a:lnTo>
                    <a:pt x="994886" y="1682306"/>
                  </a:lnTo>
                  <a:lnTo>
                    <a:pt x="992886" y="1685449"/>
                  </a:lnTo>
                  <a:lnTo>
                    <a:pt x="987647" y="1677257"/>
                  </a:lnTo>
                  <a:lnTo>
                    <a:pt x="980123" y="1671542"/>
                  </a:lnTo>
                  <a:lnTo>
                    <a:pt x="980027" y="1666875"/>
                  </a:lnTo>
                  <a:lnTo>
                    <a:pt x="985075" y="1659541"/>
                  </a:lnTo>
                  <a:lnTo>
                    <a:pt x="962406" y="1657922"/>
                  </a:lnTo>
                  <a:lnTo>
                    <a:pt x="970026" y="1655445"/>
                  </a:lnTo>
                  <a:lnTo>
                    <a:pt x="967835" y="1650873"/>
                  </a:lnTo>
                  <a:lnTo>
                    <a:pt x="955167" y="1650397"/>
                  </a:lnTo>
                  <a:lnTo>
                    <a:pt x="955167" y="1653254"/>
                  </a:lnTo>
                  <a:lnTo>
                    <a:pt x="947356" y="1652968"/>
                  </a:lnTo>
                  <a:lnTo>
                    <a:pt x="946880" y="1654969"/>
                  </a:lnTo>
                  <a:lnTo>
                    <a:pt x="933260" y="1657064"/>
                  </a:lnTo>
                  <a:lnTo>
                    <a:pt x="930592" y="1659922"/>
                  </a:lnTo>
                  <a:lnTo>
                    <a:pt x="908971" y="1653921"/>
                  </a:lnTo>
                  <a:lnTo>
                    <a:pt x="906875" y="1657064"/>
                  </a:lnTo>
                  <a:lnTo>
                    <a:pt x="903923" y="1656588"/>
                  </a:lnTo>
                  <a:lnTo>
                    <a:pt x="901541" y="1644968"/>
                  </a:lnTo>
                  <a:lnTo>
                    <a:pt x="898398" y="1640395"/>
                  </a:lnTo>
                  <a:lnTo>
                    <a:pt x="893159" y="1638872"/>
                  </a:lnTo>
                  <a:lnTo>
                    <a:pt x="898208" y="1640681"/>
                  </a:lnTo>
                  <a:lnTo>
                    <a:pt x="901351" y="1645444"/>
                  </a:lnTo>
                  <a:lnTo>
                    <a:pt x="909923" y="1683925"/>
                  </a:lnTo>
                  <a:lnTo>
                    <a:pt x="921067" y="1701546"/>
                  </a:lnTo>
                  <a:lnTo>
                    <a:pt x="922401" y="1710976"/>
                  </a:lnTo>
                  <a:lnTo>
                    <a:pt x="918496" y="1716786"/>
                  </a:lnTo>
                  <a:lnTo>
                    <a:pt x="925259" y="1735836"/>
                  </a:lnTo>
                  <a:lnTo>
                    <a:pt x="926973" y="1735074"/>
                  </a:lnTo>
                  <a:lnTo>
                    <a:pt x="930688" y="1741360"/>
                  </a:lnTo>
                  <a:lnTo>
                    <a:pt x="942594" y="1745456"/>
                  </a:lnTo>
                  <a:lnTo>
                    <a:pt x="951929" y="1759268"/>
                  </a:lnTo>
                  <a:lnTo>
                    <a:pt x="944118" y="1777556"/>
                  </a:lnTo>
                  <a:lnTo>
                    <a:pt x="927830" y="1794891"/>
                  </a:lnTo>
                  <a:lnTo>
                    <a:pt x="939451" y="1802130"/>
                  </a:lnTo>
                  <a:lnTo>
                    <a:pt x="943737" y="1808226"/>
                  </a:lnTo>
                  <a:lnTo>
                    <a:pt x="965359" y="1819370"/>
                  </a:lnTo>
                  <a:lnTo>
                    <a:pt x="954596" y="1814989"/>
                  </a:lnTo>
                  <a:lnTo>
                    <a:pt x="953834" y="1825371"/>
                  </a:lnTo>
                  <a:lnTo>
                    <a:pt x="936974" y="1856518"/>
                  </a:lnTo>
                  <a:lnTo>
                    <a:pt x="912019" y="1878901"/>
                  </a:lnTo>
                  <a:lnTo>
                    <a:pt x="886015" y="1893475"/>
                  </a:lnTo>
                  <a:lnTo>
                    <a:pt x="880967" y="1888522"/>
                  </a:lnTo>
                  <a:lnTo>
                    <a:pt x="850678" y="1897856"/>
                  </a:lnTo>
                  <a:lnTo>
                    <a:pt x="856679" y="1922717"/>
                  </a:lnTo>
                  <a:lnTo>
                    <a:pt x="849916" y="1926050"/>
                  </a:lnTo>
                  <a:lnTo>
                    <a:pt x="850487" y="1929956"/>
                  </a:lnTo>
                  <a:lnTo>
                    <a:pt x="841343" y="1929765"/>
                  </a:lnTo>
                  <a:lnTo>
                    <a:pt x="841819" y="1934147"/>
                  </a:lnTo>
                  <a:lnTo>
                    <a:pt x="845153" y="1934147"/>
                  </a:lnTo>
                  <a:lnTo>
                    <a:pt x="844391" y="1937385"/>
                  </a:lnTo>
                  <a:lnTo>
                    <a:pt x="852392" y="1937861"/>
                  </a:lnTo>
                  <a:lnTo>
                    <a:pt x="846582" y="1958054"/>
                  </a:lnTo>
                  <a:lnTo>
                    <a:pt x="858679" y="1960340"/>
                  </a:lnTo>
                  <a:lnTo>
                    <a:pt x="858012" y="1970151"/>
                  </a:lnTo>
                  <a:lnTo>
                    <a:pt x="852202" y="1977485"/>
                  </a:lnTo>
                  <a:lnTo>
                    <a:pt x="850963" y="1984724"/>
                  </a:lnTo>
                  <a:lnTo>
                    <a:pt x="851821" y="1987486"/>
                  </a:lnTo>
                  <a:lnTo>
                    <a:pt x="860298" y="1988630"/>
                  </a:lnTo>
                  <a:lnTo>
                    <a:pt x="861250" y="1984534"/>
                  </a:lnTo>
                  <a:lnTo>
                    <a:pt x="873157" y="1986820"/>
                  </a:lnTo>
                  <a:lnTo>
                    <a:pt x="879919" y="1995202"/>
                  </a:lnTo>
                  <a:lnTo>
                    <a:pt x="862679" y="2004822"/>
                  </a:lnTo>
                  <a:lnTo>
                    <a:pt x="854488" y="1999488"/>
                  </a:lnTo>
                  <a:lnTo>
                    <a:pt x="852869" y="2004060"/>
                  </a:lnTo>
                  <a:lnTo>
                    <a:pt x="864108" y="2010537"/>
                  </a:lnTo>
                  <a:lnTo>
                    <a:pt x="869728" y="2022348"/>
                  </a:lnTo>
                  <a:lnTo>
                    <a:pt x="877824" y="2026825"/>
                  </a:lnTo>
                  <a:lnTo>
                    <a:pt x="865537" y="2036445"/>
                  </a:lnTo>
                  <a:lnTo>
                    <a:pt x="854107" y="2071116"/>
                  </a:lnTo>
                  <a:lnTo>
                    <a:pt x="840772" y="2088356"/>
                  </a:lnTo>
                  <a:lnTo>
                    <a:pt x="839724" y="2099977"/>
                  </a:lnTo>
                  <a:lnTo>
                    <a:pt x="832771" y="2109502"/>
                  </a:lnTo>
                  <a:lnTo>
                    <a:pt x="831723" y="2103882"/>
                  </a:lnTo>
                  <a:lnTo>
                    <a:pt x="829246" y="2102834"/>
                  </a:lnTo>
                  <a:lnTo>
                    <a:pt x="833247" y="2097310"/>
                  </a:lnTo>
                  <a:lnTo>
                    <a:pt x="830675" y="2095500"/>
                  </a:lnTo>
                  <a:lnTo>
                    <a:pt x="828961" y="2097881"/>
                  </a:lnTo>
                  <a:lnTo>
                    <a:pt x="826103" y="2097215"/>
                  </a:lnTo>
                  <a:lnTo>
                    <a:pt x="825437" y="2100929"/>
                  </a:lnTo>
                  <a:lnTo>
                    <a:pt x="819721" y="2099786"/>
                  </a:lnTo>
                  <a:lnTo>
                    <a:pt x="814292" y="2111311"/>
                  </a:lnTo>
                  <a:lnTo>
                    <a:pt x="807529" y="2108359"/>
                  </a:lnTo>
                  <a:lnTo>
                    <a:pt x="811149" y="2107597"/>
                  </a:lnTo>
                  <a:lnTo>
                    <a:pt x="806863" y="2105882"/>
                  </a:lnTo>
                  <a:lnTo>
                    <a:pt x="806006" y="2109216"/>
                  </a:lnTo>
                  <a:lnTo>
                    <a:pt x="814864" y="2112836"/>
                  </a:lnTo>
                  <a:lnTo>
                    <a:pt x="813244" y="2117598"/>
                  </a:lnTo>
                  <a:lnTo>
                    <a:pt x="805434" y="2117312"/>
                  </a:lnTo>
                  <a:lnTo>
                    <a:pt x="797719" y="2102263"/>
                  </a:lnTo>
                  <a:lnTo>
                    <a:pt x="793433" y="2111311"/>
                  </a:lnTo>
                  <a:lnTo>
                    <a:pt x="781812" y="2113598"/>
                  </a:lnTo>
                  <a:lnTo>
                    <a:pt x="758666" y="2129123"/>
                  </a:lnTo>
                  <a:lnTo>
                    <a:pt x="740473" y="2137791"/>
                  </a:lnTo>
                  <a:lnTo>
                    <a:pt x="739521" y="2151793"/>
                  </a:lnTo>
                  <a:lnTo>
                    <a:pt x="724567" y="2160175"/>
                  </a:lnTo>
                  <a:lnTo>
                    <a:pt x="708088" y="2179130"/>
                  </a:lnTo>
                  <a:lnTo>
                    <a:pt x="705040" y="2193703"/>
                  </a:lnTo>
                  <a:lnTo>
                    <a:pt x="714565" y="2196370"/>
                  </a:lnTo>
                  <a:lnTo>
                    <a:pt x="711994" y="2219325"/>
                  </a:lnTo>
                  <a:lnTo>
                    <a:pt x="699992" y="2213801"/>
                  </a:lnTo>
                  <a:lnTo>
                    <a:pt x="698278" y="2210753"/>
                  </a:lnTo>
                  <a:lnTo>
                    <a:pt x="697421" y="2218753"/>
                  </a:lnTo>
                  <a:lnTo>
                    <a:pt x="694373" y="2212753"/>
                  </a:lnTo>
                  <a:lnTo>
                    <a:pt x="691610" y="2214277"/>
                  </a:lnTo>
                  <a:lnTo>
                    <a:pt x="695230" y="2199132"/>
                  </a:lnTo>
                  <a:lnTo>
                    <a:pt x="689705" y="2190750"/>
                  </a:lnTo>
                  <a:lnTo>
                    <a:pt x="685324" y="2194274"/>
                  </a:lnTo>
                  <a:lnTo>
                    <a:pt x="683704" y="2192941"/>
                  </a:lnTo>
                  <a:lnTo>
                    <a:pt x="678847" y="2174748"/>
                  </a:lnTo>
                  <a:lnTo>
                    <a:pt x="668179" y="2171510"/>
                  </a:lnTo>
                  <a:lnTo>
                    <a:pt x="671322" y="2159222"/>
                  </a:lnTo>
                  <a:lnTo>
                    <a:pt x="663607" y="2172462"/>
                  </a:lnTo>
                  <a:lnTo>
                    <a:pt x="659130" y="2166747"/>
                  </a:lnTo>
                  <a:lnTo>
                    <a:pt x="657225" y="2158746"/>
                  </a:lnTo>
                  <a:lnTo>
                    <a:pt x="647700" y="2163413"/>
                  </a:lnTo>
                  <a:lnTo>
                    <a:pt x="643509" y="2159794"/>
                  </a:lnTo>
                  <a:lnTo>
                    <a:pt x="632365" y="2163699"/>
                  </a:lnTo>
                  <a:lnTo>
                    <a:pt x="626936" y="2176939"/>
                  </a:lnTo>
                  <a:lnTo>
                    <a:pt x="630841" y="2183035"/>
                  </a:lnTo>
                  <a:lnTo>
                    <a:pt x="631222" y="2193417"/>
                  </a:lnTo>
                  <a:lnTo>
                    <a:pt x="615125" y="2205514"/>
                  </a:lnTo>
                  <a:lnTo>
                    <a:pt x="613886" y="2193798"/>
                  </a:lnTo>
                  <a:lnTo>
                    <a:pt x="620077" y="2192274"/>
                  </a:lnTo>
                  <a:lnTo>
                    <a:pt x="625602" y="2182178"/>
                  </a:lnTo>
                  <a:lnTo>
                    <a:pt x="617315" y="2177986"/>
                  </a:lnTo>
                  <a:lnTo>
                    <a:pt x="617315" y="2184273"/>
                  </a:lnTo>
                  <a:lnTo>
                    <a:pt x="610076" y="2195036"/>
                  </a:lnTo>
                  <a:lnTo>
                    <a:pt x="602361" y="2189417"/>
                  </a:lnTo>
                  <a:lnTo>
                    <a:pt x="598456" y="2193893"/>
                  </a:lnTo>
                  <a:lnTo>
                    <a:pt x="595694" y="2193036"/>
                  </a:lnTo>
                  <a:lnTo>
                    <a:pt x="589502" y="2202752"/>
                  </a:lnTo>
                  <a:lnTo>
                    <a:pt x="583311" y="2198656"/>
                  </a:lnTo>
                  <a:lnTo>
                    <a:pt x="584359" y="2193989"/>
                  </a:lnTo>
                  <a:lnTo>
                    <a:pt x="572548" y="2195989"/>
                  </a:lnTo>
                  <a:lnTo>
                    <a:pt x="564166" y="2191512"/>
                  </a:lnTo>
                  <a:lnTo>
                    <a:pt x="554831" y="2191512"/>
                  </a:lnTo>
                  <a:lnTo>
                    <a:pt x="550354" y="2204371"/>
                  </a:lnTo>
                  <a:lnTo>
                    <a:pt x="543497" y="2171414"/>
                  </a:lnTo>
                  <a:lnTo>
                    <a:pt x="544830" y="2166747"/>
                  </a:lnTo>
                  <a:lnTo>
                    <a:pt x="542258" y="2165128"/>
                  </a:lnTo>
                  <a:lnTo>
                    <a:pt x="549783" y="2143030"/>
                  </a:lnTo>
                  <a:lnTo>
                    <a:pt x="551021" y="2140839"/>
                  </a:lnTo>
                  <a:lnTo>
                    <a:pt x="555212" y="2140839"/>
                  </a:lnTo>
                  <a:lnTo>
                    <a:pt x="555117" y="2137886"/>
                  </a:lnTo>
                  <a:lnTo>
                    <a:pt x="560927" y="2137220"/>
                  </a:lnTo>
                  <a:lnTo>
                    <a:pt x="560737" y="2132552"/>
                  </a:lnTo>
                  <a:lnTo>
                    <a:pt x="573024" y="2129504"/>
                  </a:lnTo>
                  <a:lnTo>
                    <a:pt x="578168" y="2132076"/>
                  </a:lnTo>
                  <a:lnTo>
                    <a:pt x="587026" y="2128457"/>
                  </a:lnTo>
                  <a:lnTo>
                    <a:pt x="570833" y="2120170"/>
                  </a:lnTo>
                  <a:lnTo>
                    <a:pt x="565118" y="2120836"/>
                  </a:lnTo>
                  <a:lnTo>
                    <a:pt x="564261" y="2117312"/>
                  </a:lnTo>
                  <a:lnTo>
                    <a:pt x="548926" y="2119694"/>
                  </a:lnTo>
                  <a:lnTo>
                    <a:pt x="544354" y="2105978"/>
                  </a:lnTo>
                  <a:lnTo>
                    <a:pt x="534543" y="2112550"/>
                  </a:lnTo>
                  <a:lnTo>
                    <a:pt x="532924" y="2109978"/>
                  </a:lnTo>
                  <a:lnTo>
                    <a:pt x="513969" y="2116550"/>
                  </a:lnTo>
                  <a:lnTo>
                    <a:pt x="502825" y="2106549"/>
                  </a:lnTo>
                  <a:lnTo>
                    <a:pt x="498538" y="2115312"/>
                  </a:lnTo>
                  <a:lnTo>
                    <a:pt x="505873" y="2123313"/>
                  </a:lnTo>
                  <a:lnTo>
                    <a:pt x="503968" y="2123789"/>
                  </a:lnTo>
                  <a:close/>
                  <a:moveTo>
                    <a:pt x="922401" y="1710976"/>
                  </a:moveTo>
                  <a:lnTo>
                    <a:pt x="920591" y="1703070"/>
                  </a:lnTo>
                  <a:lnTo>
                    <a:pt x="915924" y="1704499"/>
                  </a:lnTo>
                  <a:lnTo>
                    <a:pt x="918496" y="1714881"/>
                  </a:lnTo>
                  <a:lnTo>
                    <a:pt x="922401" y="1710976"/>
                  </a:lnTo>
                  <a:close/>
                  <a:moveTo>
                    <a:pt x="582168" y="2111883"/>
                  </a:moveTo>
                  <a:lnTo>
                    <a:pt x="570452" y="2106359"/>
                  </a:lnTo>
                  <a:lnTo>
                    <a:pt x="569786" y="2112264"/>
                  </a:lnTo>
                  <a:lnTo>
                    <a:pt x="581692" y="2117027"/>
                  </a:lnTo>
                  <a:lnTo>
                    <a:pt x="582168" y="2111883"/>
                  </a:lnTo>
                  <a:close/>
                  <a:moveTo>
                    <a:pt x="1134237" y="1638395"/>
                  </a:moveTo>
                  <a:lnTo>
                    <a:pt x="1140905" y="1635061"/>
                  </a:lnTo>
                  <a:lnTo>
                    <a:pt x="1141762" y="1638586"/>
                  </a:lnTo>
                  <a:lnTo>
                    <a:pt x="1134237" y="163839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34" name="Freihandform: Form 133">
              <a:extLst>
                <a:ext uri="{FF2B5EF4-FFF2-40B4-BE49-F238E27FC236}">
                  <a16:creationId xmlns:a16="http://schemas.microsoft.com/office/drawing/2014/main" id="{FDF59361-1D49-41DD-AAB7-139A8317CB88}"/>
                </a:ext>
              </a:extLst>
            </p:cNvPr>
            <p:cNvSpPr/>
            <p:nvPr/>
          </p:nvSpPr>
          <p:spPr>
            <a:xfrm>
              <a:off x="560662" y="1978334"/>
              <a:ext cx="1054350" cy="702900"/>
            </a:xfrm>
            <a:custGeom>
              <a:avLst/>
              <a:gdLst>
                <a:gd name="connsiteX0" fmla="*/ 1195578 w 2028825"/>
                <a:gd name="connsiteY0" fmla="*/ 1321403 h 1352550"/>
                <a:gd name="connsiteX1" fmla="*/ 1183767 w 2028825"/>
                <a:gd name="connsiteY1" fmla="*/ 1301115 h 1352550"/>
                <a:gd name="connsiteX2" fmla="*/ 1167860 w 2028825"/>
                <a:gd name="connsiteY2" fmla="*/ 1293590 h 1352550"/>
                <a:gd name="connsiteX3" fmla="*/ 1166336 w 2028825"/>
                <a:gd name="connsiteY3" fmla="*/ 1281398 h 1352550"/>
                <a:gd name="connsiteX4" fmla="*/ 1177671 w 2028825"/>
                <a:gd name="connsiteY4" fmla="*/ 1273493 h 1352550"/>
                <a:gd name="connsiteX5" fmla="*/ 1176242 w 2028825"/>
                <a:gd name="connsiteY5" fmla="*/ 1270349 h 1352550"/>
                <a:gd name="connsiteX6" fmla="*/ 1179957 w 2028825"/>
                <a:gd name="connsiteY6" fmla="*/ 1269016 h 1352550"/>
                <a:gd name="connsiteX7" fmla="*/ 1176242 w 2028825"/>
                <a:gd name="connsiteY7" fmla="*/ 1259395 h 1352550"/>
                <a:gd name="connsiteX8" fmla="*/ 1201293 w 2028825"/>
                <a:gd name="connsiteY8" fmla="*/ 1247584 h 1352550"/>
                <a:gd name="connsiteX9" fmla="*/ 1198912 w 2028825"/>
                <a:gd name="connsiteY9" fmla="*/ 1238536 h 1352550"/>
                <a:gd name="connsiteX10" fmla="*/ 1192911 w 2028825"/>
                <a:gd name="connsiteY10" fmla="*/ 1237393 h 1352550"/>
                <a:gd name="connsiteX11" fmla="*/ 1169480 w 2028825"/>
                <a:gd name="connsiteY11" fmla="*/ 1249966 h 1352550"/>
                <a:gd name="connsiteX12" fmla="*/ 1168527 w 2028825"/>
                <a:gd name="connsiteY12" fmla="*/ 1247870 h 1352550"/>
                <a:gd name="connsiteX13" fmla="*/ 1138619 w 2028825"/>
                <a:gd name="connsiteY13" fmla="*/ 1256157 h 1352550"/>
                <a:gd name="connsiteX14" fmla="*/ 1136523 w 2028825"/>
                <a:gd name="connsiteY14" fmla="*/ 1249680 h 1352550"/>
                <a:gd name="connsiteX15" fmla="*/ 1130427 w 2028825"/>
                <a:gd name="connsiteY15" fmla="*/ 1251394 h 1352550"/>
                <a:gd name="connsiteX16" fmla="*/ 1129284 w 2028825"/>
                <a:gd name="connsiteY16" fmla="*/ 1248346 h 1352550"/>
                <a:gd name="connsiteX17" fmla="*/ 1089089 w 2028825"/>
                <a:gd name="connsiteY17" fmla="*/ 1240536 h 1352550"/>
                <a:gd name="connsiteX18" fmla="*/ 1029557 w 2028825"/>
                <a:gd name="connsiteY18" fmla="*/ 1233487 h 1352550"/>
                <a:gd name="connsiteX19" fmla="*/ 1026319 w 2028825"/>
                <a:gd name="connsiteY19" fmla="*/ 1228439 h 1352550"/>
                <a:gd name="connsiteX20" fmla="*/ 1003649 w 2028825"/>
                <a:gd name="connsiteY20" fmla="*/ 1234535 h 1352550"/>
                <a:gd name="connsiteX21" fmla="*/ 972407 w 2028825"/>
                <a:gd name="connsiteY21" fmla="*/ 1221295 h 1352550"/>
                <a:gd name="connsiteX22" fmla="*/ 945071 w 2028825"/>
                <a:gd name="connsiteY22" fmla="*/ 1225963 h 1352550"/>
                <a:gd name="connsiteX23" fmla="*/ 941451 w 2028825"/>
                <a:gd name="connsiteY23" fmla="*/ 1203579 h 1352550"/>
                <a:gd name="connsiteX24" fmla="*/ 933545 w 2028825"/>
                <a:gd name="connsiteY24" fmla="*/ 1188815 h 1352550"/>
                <a:gd name="connsiteX25" fmla="*/ 935546 w 2028825"/>
                <a:gd name="connsiteY25" fmla="*/ 1186434 h 1352550"/>
                <a:gd name="connsiteX26" fmla="*/ 924687 w 2028825"/>
                <a:gd name="connsiteY26" fmla="*/ 1169670 h 1352550"/>
                <a:gd name="connsiteX27" fmla="*/ 923163 w 2028825"/>
                <a:gd name="connsiteY27" fmla="*/ 1170432 h 1352550"/>
                <a:gd name="connsiteX28" fmla="*/ 916972 w 2028825"/>
                <a:gd name="connsiteY28" fmla="*/ 1157478 h 1352550"/>
                <a:gd name="connsiteX29" fmla="*/ 886587 w 2028825"/>
                <a:gd name="connsiteY29" fmla="*/ 1167670 h 1352550"/>
                <a:gd name="connsiteX30" fmla="*/ 850487 w 2028825"/>
                <a:gd name="connsiteY30" fmla="*/ 1172337 h 1352550"/>
                <a:gd name="connsiteX31" fmla="*/ 844391 w 2028825"/>
                <a:gd name="connsiteY31" fmla="*/ 1171003 h 1352550"/>
                <a:gd name="connsiteX32" fmla="*/ 842200 w 2028825"/>
                <a:gd name="connsiteY32" fmla="*/ 1165003 h 1352550"/>
                <a:gd name="connsiteX33" fmla="*/ 845344 w 2028825"/>
                <a:gd name="connsiteY33" fmla="*/ 1163288 h 1352550"/>
                <a:gd name="connsiteX34" fmla="*/ 839438 w 2028825"/>
                <a:gd name="connsiteY34" fmla="*/ 1144048 h 1352550"/>
                <a:gd name="connsiteX35" fmla="*/ 832390 w 2028825"/>
                <a:gd name="connsiteY35" fmla="*/ 1133761 h 1352550"/>
                <a:gd name="connsiteX36" fmla="*/ 816197 w 2028825"/>
                <a:gd name="connsiteY36" fmla="*/ 1148810 h 1352550"/>
                <a:gd name="connsiteX37" fmla="*/ 787527 w 2028825"/>
                <a:gd name="connsiteY37" fmla="*/ 1166432 h 1352550"/>
                <a:gd name="connsiteX38" fmla="*/ 763334 w 2028825"/>
                <a:gd name="connsiteY38" fmla="*/ 1169289 h 1352550"/>
                <a:gd name="connsiteX39" fmla="*/ 743617 w 2028825"/>
                <a:gd name="connsiteY39" fmla="*/ 1165193 h 1352550"/>
                <a:gd name="connsiteX40" fmla="*/ 716756 w 2028825"/>
                <a:gd name="connsiteY40" fmla="*/ 1164526 h 1352550"/>
                <a:gd name="connsiteX41" fmla="*/ 716375 w 2028825"/>
                <a:gd name="connsiteY41" fmla="*/ 1176718 h 1352550"/>
                <a:gd name="connsiteX42" fmla="*/ 731615 w 2028825"/>
                <a:gd name="connsiteY42" fmla="*/ 1187482 h 1352550"/>
                <a:gd name="connsiteX43" fmla="*/ 742093 w 2028825"/>
                <a:gd name="connsiteY43" fmla="*/ 1189196 h 1352550"/>
                <a:gd name="connsiteX44" fmla="*/ 738283 w 2028825"/>
                <a:gd name="connsiteY44" fmla="*/ 1199388 h 1352550"/>
                <a:gd name="connsiteX45" fmla="*/ 729901 w 2028825"/>
                <a:gd name="connsiteY45" fmla="*/ 1207484 h 1352550"/>
                <a:gd name="connsiteX46" fmla="*/ 742950 w 2028825"/>
                <a:gd name="connsiteY46" fmla="*/ 1215390 h 1352550"/>
                <a:gd name="connsiteX47" fmla="*/ 743712 w 2028825"/>
                <a:gd name="connsiteY47" fmla="*/ 1221676 h 1352550"/>
                <a:gd name="connsiteX48" fmla="*/ 747808 w 2028825"/>
                <a:gd name="connsiteY48" fmla="*/ 1227392 h 1352550"/>
                <a:gd name="connsiteX49" fmla="*/ 742474 w 2028825"/>
                <a:gd name="connsiteY49" fmla="*/ 1230344 h 1352550"/>
                <a:gd name="connsiteX50" fmla="*/ 736187 w 2028825"/>
                <a:gd name="connsiteY50" fmla="*/ 1239107 h 1352550"/>
                <a:gd name="connsiteX51" fmla="*/ 734949 w 2028825"/>
                <a:gd name="connsiteY51" fmla="*/ 1245489 h 1352550"/>
                <a:gd name="connsiteX52" fmla="*/ 724471 w 2028825"/>
                <a:gd name="connsiteY52" fmla="*/ 1255395 h 1352550"/>
                <a:gd name="connsiteX53" fmla="*/ 728948 w 2028825"/>
                <a:gd name="connsiteY53" fmla="*/ 1269111 h 1352550"/>
                <a:gd name="connsiteX54" fmla="*/ 715042 w 2028825"/>
                <a:gd name="connsiteY54" fmla="*/ 1280065 h 1352550"/>
                <a:gd name="connsiteX55" fmla="*/ 708946 w 2028825"/>
                <a:gd name="connsiteY55" fmla="*/ 1280160 h 1352550"/>
                <a:gd name="connsiteX56" fmla="*/ 703707 w 2028825"/>
                <a:gd name="connsiteY56" fmla="*/ 1287113 h 1352550"/>
                <a:gd name="connsiteX57" fmla="*/ 698373 w 2028825"/>
                <a:gd name="connsiteY57" fmla="*/ 1282922 h 1352550"/>
                <a:gd name="connsiteX58" fmla="*/ 699897 w 2028825"/>
                <a:gd name="connsiteY58" fmla="*/ 1279874 h 1352550"/>
                <a:gd name="connsiteX59" fmla="*/ 697135 w 2028825"/>
                <a:gd name="connsiteY59" fmla="*/ 1275397 h 1352550"/>
                <a:gd name="connsiteX60" fmla="*/ 702754 w 2028825"/>
                <a:gd name="connsiteY60" fmla="*/ 1263491 h 1352550"/>
                <a:gd name="connsiteX61" fmla="*/ 695706 w 2028825"/>
                <a:gd name="connsiteY61" fmla="*/ 1265682 h 1352550"/>
                <a:gd name="connsiteX62" fmla="*/ 681323 w 2028825"/>
                <a:gd name="connsiteY62" fmla="*/ 1259872 h 1352550"/>
                <a:gd name="connsiteX63" fmla="*/ 668179 w 2028825"/>
                <a:gd name="connsiteY63" fmla="*/ 1246251 h 1352550"/>
                <a:gd name="connsiteX64" fmla="*/ 668179 w 2028825"/>
                <a:gd name="connsiteY64" fmla="*/ 1237202 h 1352550"/>
                <a:gd name="connsiteX65" fmla="*/ 661988 w 2028825"/>
                <a:gd name="connsiteY65" fmla="*/ 1227487 h 1352550"/>
                <a:gd name="connsiteX66" fmla="*/ 653415 w 2028825"/>
                <a:gd name="connsiteY66" fmla="*/ 1222819 h 1352550"/>
                <a:gd name="connsiteX67" fmla="*/ 650462 w 2028825"/>
                <a:gd name="connsiteY67" fmla="*/ 1218438 h 1352550"/>
                <a:gd name="connsiteX68" fmla="*/ 646367 w 2028825"/>
                <a:gd name="connsiteY68" fmla="*/ 1219867 h 1352550"/>
                <a:gd name="connsiteX69" fmla="*/ 643604 w 2028825"/>
                <a:gd name="connsiteY69" fmla="*/ 1217390 h 1352550"/>
                <a:gd name="connsiteX70" fmla="*/ 648843 w 2028825"/>
                <a:gd name="connsiteY70" fmla="*/ 1212723 h 1352550"/>
                <a:gd name="connsiteX71" fmla="*/ 663988 w 2028825"/>
                <a:gd name="connsiteY71" fmla="*/ 1207770 h 1352550"/>
                <a:gd name="connsiteX72" fmla="*/ 663988 w 2028825"/>
                <a:gd name="connsiteY72" fmla="*/ 1199483 h 1352550"/>
                <a:gd name="connsiteX73" fmla="*/ 671132 w 2028825"/>
                <a:gd name="connsiteY73" fmla="*/ 1186910 h 1352550"/>
                <a:gd name="connsiteX74" fmla="*/ 639223 w 2028825"/>
                <a:gd name="connsiteY74" fmla="*/ 1208627 h 1352550"/>
                <a:gd name="connsiteX75" fmla="*/ 634651 w 2028825"/>
                <a:gd name="connsiteY75" fmla="*/ 1200150 h 1352550"/>
                <a:gd name="connsiteX76" fmla="*/ 638175 w 2028825"/>
                <a:gd name="connsiteY76" fmla="*/ 1195007 h 1352550"/>
                <a:gd name="connsiteX77" fmla="*/ 624269 w 2028825"/>
                <a:gd name="connsiteY77" fmla="*/ 1196530 h 1352550"/>
                <a:gd name="connsiteX78" fmla="*/ 626650 w 2028825"/>
                <a:gd name="connsiteY78" fmla="*/ 1190625 h 1352550"/>
                <a:gd name="connsiteX79" fmla="*/ 618458 w 2028825"/>
                <a:gd name="connsiteY79" fmla="*/ 1184815 h 1352550"/>
                <a:gd name="connsiteX80" fmla="*/ 609791 w 2028825"/>
                <a:gd name="connsiteY80" fmla="*/ 1183195 h 1352550"/>
                <a:gd name="connsiteX81" fmla="*/ 603123 w 2028825"/>
                <a:gd name="connsiteY81" fmla="*/ 1172909 h 1352550"/>
                <a:gd name="connsiteX82" fmla="*/ 584740 w 2028825"/>
                <a:gd name="connsiteY82" fmla="*/ 1166051 h 1352550"/>
                <a:gd name="connsiteX83" fmla="*/ 569595 w 2028825"/>
                <a:gd name="connsiteY83" fmla="*/ 1167289 h 1352550"/>
                <a:gd name="connsiteX84" fmla="*/ 566071 w 2028825"/>
                <a:gd name="connsiteY84" fmla="*/ 1162145 h 1352550"/>
                <a:gd name="connsiteX85" fmla="*/ 559689 w 2028825"/>
                <a:gd name="connsiteY85" fmla="*/ 1160050 h 1352550"/>
                <a:gd name="connsiteX86" fmla="*/ 561499 w 2028825"/>
                <a:gd name="connsiteY86" fmla="*/ 1143476 h 1352550"/>
                <a:gd name="connsiteX87" fmla="*/ 587121 w 2028825"/>
                <a:gd name="connsiteY87" fmla="*/ 1127379 h 1352550"/>
                <a:gd name="connsiteX88" fmla="*/ 589788 w 2028825"/>
                <a:gd name="connsiteY88" fmla="*/ 1121474 h 1352550"/>
                <a:gd name="connsiteX89" fmla="*/ 590074 w 2028825"/>
                <a:gd name="connsiteY89" fmla="*/ 1115377 h 1352550"/>
                <a:gd name="connsiteX90" fmla="*/ 583883 w 2028825"/>
                <a:gd name="connsiteY90" fmla="*/ 1099471 h 1352550"/>
                <a:gd name="connsiteX91" fmla="*/ 585502 w 2028825"/>
                <a:gd name="connsiteY91" fmla="*/ 1089184 h 1352550"/>
                <a:gd name="connsiteX92" fmla="*/ 579977 w 2028825"/>
                <a:gd name="connsiteY92" fmla="*/ 1088231 h 1352550"/>
                <a:gd name="connsiteX93" fmla="*/ 573691 w 2028825"/>
                <a:gd name="connsiteY93" fmla="*/ 1078039 h 1352550"/>
                <a:gd name="connsiteX94" fmla="*/ 563880 w 2028825"/>
                <a:gd name="connsiteY94" fmla="*/ 1072039 h 1352550"/>
                <a:gd name="connsiteX95" fmla="*/ 551879 w 2028825"/>
                <a:gd name="connsiteY95" fmla="*/ 1071277 h 1352550"/>
                <a:gd name="connsiteX96" fmla="*/ 536924 w 2028825"/>
                <a:gd name="connsiteY96" fmla="*/ 1076420 h 1352550"/>
                <a:gd name="connsiteX97" fmla="*/ 531781 w 2028825"/>
                <a:gd name="connsiteY97" fmla="*/ 1074420 h 1352550"/>
                <a:gd name="connsiteX98" fmla="*/ 533971 w 2028825"/>
                <a:gd name="connsiteY98" fmla="*/ 1065181 h 1352550"/>
                <a:gd name="connsiteX99" fmla="*/ 525971 w 2028825"/>
                <a:gd name="connsiteY99" fmla="*/ 1061371 h 1352550"/>
                <a:gd name="connsiteX100" fmla="*/ 521875 w 2028825"/>
                <a:gd name="connsiteY100" fmla="*/ 1050798 h 1352550"/>
                <a:gd name="connsiteX101" fmla="*/ 513302 w 2028825"/>
                <a:gd name="connsiteY101" fmla="*/ 1055275 h 1352550"/>
                <a:gd name="connsiteX102" fmla="*/ 508349 w 2028825"/>
                <a:gd name="connsiteY102" fmla="*/ 1048798 h 1352550"/>
                <a:gd name="connsiteX103" fmla="*/ 521399 w 2028825"/>
                <a:gd name="connsiteY103" fmla="*/ 1039082 h 1352550"/>
                <a:gd name="connsiteX104" fmla="*/ 523399 w 2028825"/>
                <a:gd name="connsiteY104" fmla="*/ 1026414 h 1352550"/>
                <a:gd name="connsiteX105" fmla="*/ 515779 w 2028825"/>
                <a:gd name="connsiteY105" fmla="*/ 1024795 h 1352550"/>
                <a:gd name="connsiteX106" fmla="*/ 521494 w 2028825"/>
                <a:gd name="connsiteY106" fmla="*/ 1017460 h 1352550"/>
                <a:gd name="connsiteX107" fmla="*/ 519112 w 2028825"/>
                <a:gd name="connsiteY107" fmla="*/ 1008507 h 1352550"/>
                <a:gd name="connsiteX108" fmla="*/ 524066 w 2028825"/>
                <a:gd name="connsiteY108" fmla="*/ 991838 h 1352550"/>
                <a:gd name="connsiteX109" fmla="*/ 509587 w 2028825"/>
                <a:gd name="connsiteY109" fmla="*/ 969931 h 1352550"/>
                <a:gd name="connsiteX110" fmla="*/ 498824 w 2028825"/>
                <a:gd name="connsiteY110" fmla="*/ 970121 h 1352550"/>
                <a:gd name="connsiteX111" fmla="*/ 502349 w 2028825"/>
                <a:gd name="connsiteY111" fmla="*/ 959453 h 1352550"/>
                <a:gd name="connsiteX112" fmla="*/ 496538 w 2028825"/>
                <a:gd name="connsiteY112" fmla="*/ 964692 h 1352550"/>
                <a:gd name="connsiteX113" fmla="*/ 486061 w 2028825"/>
                <a:gd name="connsiteY113" fmla="*/ 968788 h 1352550"/>
                <a:gd name="connsiteX114" fmla="*/ 474631 w 2028825"/>
                <a:gd name="connsiteY114" fmla="*/ 965835 h 1352550"/>
                <a:gd name="connsiteX115" fmla="*/ 467201 w 2028825"/>
                <a:gd name="connsiteY115" fmla="*/ 971455 h 1352550"/>
                <a:gd name="connsiteX116" fmla="*/ 460343 w 2028825"/>
                <a:gd name="connsiteY116" fmla="*/ 968788 h 1352550"/>
                <a:gd name="connsiteX117" fmla="*/ 454438 w 2028825"/>
                <a:gd name="connsiteY117" fmla="*/ 945261 h 1352550"/>
                <a:gd name="connsiteX118" fmla="*/ 444246 w 2028825"/>
                <a:gd name="connsiteY118" fmla="*/ 935545 h 1352550"/>
                <a:gd name="connsiteX119" fmla="*/ 442817 w 2028825"/>
                <a:gd name="connsiteY119" fmla="*/ 922782 h 1352550"/>
                <a:gd name="connsiteX120" fmla="*/ 433483 w 2028825"/>
                <a:gd name="connsiteY120" fmla="*/ 911066 h 1352550"/>
                <a:gd name="connsiteX121" fmla="*/ 429578 w 2028825"/>
                <a:gd name="connsiteY121" fmla="*/ 912209 h 1352550"/>
                <a:gd name="connsiteX122" fmla="*/ 419767 w 2028825"/>
                <a:gd name="connsiteY122" fmla="*/ 923639 h 1352550"/>
                <a:gd name="connsiteX123" fmla="*/ 417004 w 2028825"/>
                <a:gd name="connsiteY123" fmla="*/ 922210 h 1352550"/>
                <a:gd name="connsiteX124" fmla="*/ 419671 w 2028825"/>
                <a:gd name="connsiteY124" fmla="*/ 928306 h 1352550"/>
                <a:gd name="connsiteX125" fmla="*/ 417195 w 2028825"/>
                <a:gd name="connsiteY125" fmla="*/ 927925 h 1352550"/>
                <a:gd name="connsiteX126" fmla="*/ 418529 w 2028825"/>
                <a:gd name="connsiteY126" fmla="*/ 931259 h 1352550"/>
                <a:gd name="connsiteX127" fmla="*/ 416147 w 2028825"/>
                <a:gd name="connsiteY127" fmla="*/ 933355 h 1352550"/>
                <a:gd name="connsiteX128" fmla="*/ 415290 w 2028825"/>
                <a:gd name="connsiteY128" fmla="*/ 923163 h 1352550"/>
                <a:gd name="connsiteX129" fmla="*/ 414814 w 2028825"/>
                <a:gd name="connsiteY129" fmla="*/ 932878 h 1352550"/>
                <a:gd name="connsiteX130" fmla="*/ 413290 w 2028825"/>
                <a:gd name="connsiteY130" fmla="*/ 927544 h 1352550"/>
                <a:gd name="connsiteX131" fmla="*/ 397954 w 2028825"/>
                <a:gd name="connsiteY131" fmla="*/ 926687 h 1352550"/>
                <a:gd name="connsiteX132" fmla="*/ 382714 w 2028825"/>
                <a:gd name="connsiteY132" fmla="*/ 939736 h 1352550"/>
                <a:gd name="connsiteX133" fmla="*/ 373761 w 2028825"/>
                <a:gd name="connsiteY133" fmla="*/ 932878 h 1352550"/>
                <a:gd name="connsiteX134" fmla="*/ 363569 w 2028825"/>
                <a:gd name="connsiteY134" fmla="*/ 897160 h 1352550"/>
                <a:gd name="connsiteX135" fmla="*/ 346139 w 2028825"/>
                <a:gd name="connsiteY135" fmla="*/ 885444 h 1352550"/>
                <a:gd name="connsiteX136" fmla="*/ 338328 w 2028825"/>
                <a:gd name="connsiteY136" fmla="*/ 872395 h 1352550"/>
                <a:gd name="connsiteX137" fmla="*/ 338423 w 2028825"/>
                <a:gd name="connsiteY137" fmla="*/ 864108 h 1352550"/>
                <a:gd name="connsiteX138" fmla="*/ 324898 w 2028825"/>
                <a:gd name="connsiteY138" fmla="*/ 861346 h 1352550"/>
                <a:gd name="connsiteX139" fmla="*/ 304133 w 2028825"/>
                <a:gd name="connsiteY139" fmla="*/ 876205 h 1352550"/>
                <a:gd name="connsiteX140" fmla="*/ 300323 w 2028825"/>
                <a:gd name="connsiteY140" fmla="*/ 875919 h 1352550"/>
                <a:gd name="connsiteX141" fmla="*/ 288608 w 2028825"/>
                <a:gd name="connsiteY141" fmla="*/ 883253 h 1352550"/>
                <a:gd name="connsiteX142" fmla="*/ 288322 w 2028825"/>
                <a:gd name="connsiteY142" fmla="*/ 893921 h 1352550"/>
                <a:gd name="connsiteX143" fmla="*/ 293370 w 2028825"/>
                <a:gd name="connsiteY143" fmla="*/ 912590 h 1352550"/>
                <a:gd name="connsiteX144" fmla="*/ 291560 w 2028825"/>
                <a:gd name="connsiteY144" fmla="*/ 918877 h 1352550"/>
                <a:gd name="connsiteX145" fmla="*/ 277082 w 2028825"/>
                <a:gd name="connsiteY145" fmla="*/ 924496 h 1352550"/>
                <a:gd name="connsiteX146" fmla="*/ 260795 w 2028825"/>
                <a:gd name="connsiteY146" fmla="*/ 915448 h 1352550"/>
                <a:gd name="connsiteX147" fmla="*/ 253651 w 2028825"/>
                <a:gd name="connsiteY147" fmla="*/ 922687 h 1352550"/>
                <a:gd name="connsiteX148" fmla="*/ 253460 w 2028825"/>
                <a:gd name="connsiteY148" fmla="*/ 902589 h 1352550"/>
                <a:gd name="connsiteX149" fmla="*/ 278606 w 2028825"/>
                <a:gd name="connsiteY149" fmla="*/ 876395 h 1352550"/>
                <a:gd name="connsiteX150" fmla="*/ 278035 w 2028825"/>
                <a:gd name="connsiteY150" fmla="*/ 870394 h 1352550"/>
                <a:gd name="connsiteX151" fmla="*/ 276130 w 2028825"/>
                <a:gd name="connsiteY151" fmla="*/ 867823 h 1352550"/>
                <a:gd name="connsiteX152" fmla="*/ 254889 w 2028825"/>
                <a:gd name="connsiteY152" fmla="*/ 880396 h 1352550"/>
                <a:gd name="connsiteX153" fmla="*/ 233839 w 2028825"/>
                <a:gd name="connsiteY153" fmla="*/ 884396 h 1352550"/>
                <a:gd name="connsiteX154" fmla="*/ 232600 w 2028825"/>
                <a:gd name="connsiteY154" fmla="*/ 875062 h 1352550"/>
                <a:gd name="connsiteX155" fmla="*/ 234982 w 2028825"/>
                <a:gd name="connsiteY155" fmla="*/ 870871 h 1352550"/>
                <a:gd name="connsiteX156" fmla="*/ 231934 w 2028825"/>
                <a:gd name="connsiteY156" fmla="*/ 866013 h 1352550"/>
                <a:gd name="connsiteX157" fmla="*/ 238601 w 2028825"/>
                <a:gd name="connsiteY157" fmla="*/ 862393 h 1352550"/>
                <a:gd name="connsiteX158" fmla="*/ 235649 w 2028825"/>
                <a:gd name="connsiteY158" fmla="*/ 855726 h 1352550"/>
                <a:gd name="connsiteX159" fmla="*/ 222123 w 2028825"/>
                <a:gd name="connsiteY159" fmla="*/ 853630 h 1352550"/>
                <a:gd name="connsiteX160" fmla="*/ 206216 w 2028825"/>
                <a:gd name="connsiteY160" fmla="*/ 858869 h 1352550"/>
                <a:gd name="connsiteX161" fmla="*/ 210502 w 2028825"/>
                <a:gd name="connsiteY161" fmla="*/ 866299 h 1352550"/>
                <a:gd name="connsiteX162" fmla="*/ 210883 w 2028825"/>
                <a:gd name="connsiteY162" fmla="*/ 873061 h 1352550"/>
                <a:gd name="connsiteX163" fmla="*/ 203359 w 2028825"/>
                <a:gd name="connsiteY163" fmla="*/ 875443 h 1352550"/>
                <a:gd name="connsiteX164" fmla="*/ 178594 w 2028825"/>
                <a:gd name="connsiteY164" fmla="*/ 872490 h 1352550"/>
                <a:gd name="connsiteX165" fmla="*/ 172022 w 2028825"/>
                <a:gd name="connsiteY165" fmla="*/ 879538 h 1352550"/>
                <a:gd name="connsiteX166" fmla="*/ 158972 w 2028825"/>
                <a:gd name="connsiteY166" fmla="*/ 883063 h 1352550"/>
                <a:gd name="connsiteX167" fmla="*/ 145447 w 2028825"/>
                <a:gd name="connsiteY167" fmla="*/ 877919 h 1352550"/>
                <a:gd name="connsiteX168" fmla="*/ 112204 w 2028825"/>
                <a:gd name="connsiteY168" fmla="*/ 872680 h 1352550"/>
                <a:gd name="connsiteX169" fmla="*/ 98393 w 2028825"/>
                <a:gd name="connsiteY169" fmla="*/ 884396 h 1352550"/>
                <a:gd name="connsiteX170" fmla="*/ 86677 w 2028825"/>
                <a:gd name="connsiteY170" fmla="*/ 886873 h 1352550"/>
                <a:gd name="connsiteX171" fmla="*/ 80486 w 2028825"/>
                <a:gd name="connsiteY171" fmla="*/ 891730 h 1352550"/>
                <a:gd name="connsiteX172" fmla="*/ 79248 w 2028825"/>
                <a:gd name="connsiteY172" fmla="*/ 887825 h 1352550"/>
                <a:gd name="connsiteX173" fmla="*/ 76676 w 2028825"/>
                <a:gd name="connsiteY173" fmla="*/ 891064 h 1352550"/>
                <a:gd name="connsiteX174" fmla="*/ 59150 w 2028825"/>
                <a:gd name="connsiteY174" fmla="*/ 873538 h 1352550"/>
                <a:gd name="connsiteX175" fmla="*/ 54769 w 2028825"/>
                <a:gd name="connsiteY175" fmla="*/ 863441 h 1352550"/>
                <a:gd name="connsiteX176" fmla="*/ 57722 w 2028825"/>
                <a:gd name="connsiteY176" fmla="*/ 855440 h 1352550"/>
                <a:gd name="connsiteX177" fmla="*/ 74485 w 2028825"/>
                <a:gd name="connsiteY177" fmla="*/ 840581 h 1352550"/>
                <a:gd name="connsiteX178" fmla="*/ 72390 w 2028825"/>
                <a:gd name="connsiteY178" fmla="*/ 798100 h 1352550"/>
                <a:gd name="connsiteX179" fmla="*/ 132493 w 2028825"/>
                <a:gd name="connsiteY179" fmla="*/ 755047 h 1352550"/>
                <a:gd name="connsiteX180" fmla="*/ 143447 w 2028825"/>
                <a:gd name="connsiteY180" fmla="*/ 734949 h 1352550"/>
                <a:gd name="connsiteX181" fmla="*/ 149543 w 2028825"/>
                <a:gd name="connsiteY181" fmla="*/ 716280 h 1352550"/>
                <a:gd name="connsiteX182" fmla="*/ 147923 w 2028825"/>
                <a:gd name="connsiteY182" fmla="*/ 704659 h 1352550"/>
                <a:gd name="connsiteX183" fmla="*/ 150304 w 2028825"/>
                <a:gd name="connsiteY183" fmla="*/ 701897 h 1352550"/>
                <a:gd name="connsiteX184" fmla="*/ 145256 w 2028825"/>
                <a:gd name="connsiteY184" fmla="*/ 698659 h 1352550"/>
                <a:gd name="connsiteX185" fmla="*/ 130207 w 2028825"/>
                <a:gd name="connsiteY185" fmla="*/ 696182 h 1352550"/>
                <a:gd name="connsiteX186" fmla="*/ 105537 w 2028825"/>
                <a:gd name="connsiteY186" fmla="*/ 706850 h 1352550"/>
                <a:gd name="connsiteX187" fmla="*/ 90964 w 2028825"/>
                <a:gd name="connsiteY187" fmla="*/ 701611 h 1352550"/>
                <a:gd name="connsiteX188" fmla="*/ 81629 w 2028825"/>
                <a:gd name="connsiteY188" fmla="*/ 686943 h 1352550"/>
                <a:gd name="connsiteX189" fmla="*/ 75152 w 2028825"/>
                <a:gd name="connsiteY189" fmla="*/ 689419 h 1352550"/>
                <a:gd name="connsiteX190" fmla="*/ 68389 w 2028825"/>
                <a:gd name="connsiteY190" fmla="*/ 685705 h 1352550"/>
                <a:gd name="connsiteX191" fmla="*/ 72009 w 2028825"/>
                <a:gd name="connsiteY191" fmla="*/ 681514 h 1352550"/>
                <a:gd name="connsiteX192" fmla="*/ 56293 w 2028825"/>
                <a:gd name="connsiteY192" fmla="*/ 667036 h 1352550"/>
                <a:gd name="connsiteX193" fmla="*/ 57436 w 2028825"/>
                <a:gd name="connsiteY193" fmla="*/ 664178 h 1352550"/>
                <a:gd name="connsiteX194" fmla="*/ 62103 w 2028825"/>
                <a:gd name="connsiteY194" fmla="*/ 663511 h 1352550"/>
                <a:gd name="connsiteX195" fmla="*/ 62198 w 2028825"/>
                <a:gd name="connsiteY195" fmla="*/ 657606 h 1352550"/>
                <a:gd name="connsiteX196" fmla="*/ 70771 w 2028825"/>
                <a:gd name="connsiteY196" fmla="*/ 659606 h 1352550"/>
                <a:gd name="connsiteX197" fmla="*/ 68104 w 2028825"/>
                <a:gd name="connsiteY197" fmla="*/ 662654 h 1352550"/>
                <a:gd name="connsiteX198" fmla="*/ 63246 w 2028825"/>
                <a:gd name="connsiteY198" fmla="*/ 662368 h 1352550"/>
                <a:gd name="connsiteX199" fmla="*/ 64579 w 2028825"/>
                <a:gd name="connsiteY199" fmla="*/ 664654 h 1352550"/>
                <a:gd name="connsiteX200" fmla="*/ 69723 w 2028825"/>
                <a:gd name="connsiteY200" fmla="*/ 663988 h 1352550"/>
                <a:gd name="connsiteX201" fmla="*/ 73914 w 2028825"/>
                <a:gd name="connsiteY201" fmla="*/ 659797 h 1352550"/>
                <a:gd name="connsiteX202" fmla="*/ 55626 w 2028825"/>
                <a:gd name="connsiteY202" fmla="*/ 654082 h 1352550"/>
                <a:gd name="connsiteX203" fmla="*/ 56864 w 2028825"/>
                <a:gd name="connsiteY203" fmla="*/ 652463 h 1352550"/>
                <a:gd name="connsiteX204" fmla="*/ 54388 w 2028825"/>
                <a:gd name="connsiteY204" fmla="*/ 649224 h 1352550"/>
                <a:gd name="connsiteX205" fmla="*/ 54578 w 2028825"/>
                <a:gd name="connsiteY205" fmla="*/ 645795 h 1352550"/>
                <a:gd name="connsiteX206" fmla="*/ 70295 w 2028825"/>
                <a:gd name="connsiteY206" fmla="*/ 646176 h 1352550"/>
                <a:gd name="connsiteX207" fmla="*/ 50387 w 2028825"/>
                <a:gd name="connsiteY207" fmla="*/ 630079 h 1352550"/>
                <a:gd name="connsiteX208" fmla="*/ 51816 w 2028825"/>
                <a:gd name="connsiteY208" fmla="*/ 628078 h 1352550"/>
                <a:gd name="connsiteX209" fmla="*/ 47244 w 2028825"/>
                <a:gd name="connsiteY209" fmla="*/ 623221 h 1352550"/>
                <a:gd name="connsiteX210" fmla="*/ 39624 w 2028825"/>
                <a:gd name="connsiteY210" fmla="*/ 622268 h 1352550"/>
                <a:gd name="connsiteX211" fmla="*/ 42386 w 2028825"/>
                <a:gd name="connsiteY211" fmla="*/ 615791 h 1352550"/>
                <a:gd name="connsiteX212" fmla="*/ 31623 w 2028825"/>
                <a:gd name="connsiteY212" fmla="*/ 611124 h 1352550"/>
                <a:gd name="connsiteX213" fmla="*/ 31909 w 2028825"/>
                <a:gd name="connsiteY213" fmla="*/ 606171 h 1352550"/>
                <a:gd name="connsiteX214" fmla="*/ 38672 w 2028825"/>
                <a:gd name="connsiteY214" fmla="*/ 607885 h 1352550"/>
                <a:gd name="connsiteX215" fmla="*/ 40958 w 2028825"/>
                <a:gd name="connsiteY215" fmla="*/ 603790 h 1352550"/>
                <a:gd name="connsiteX216" fmla="*/ 37719 w 2028825"/>
                <a:gd name="connsiteY216" fmla="*/ 599122 h 1352550"/>
                <a:gd name="connsiteX217" fmla="*/ 25146 w 2028825"/>
                <a:gd name="connsiteY217" fmla="*/ 601027 h 1352550"/>
                <a:gd name="connsiteX218" fmla="*/ 21526 w 2028825"/>
                <a:gd name="connsiteY218" fmla="*/ 585597 h 1352550"/>
                <a:gd name="connsiteX219" fmla="*/ 14859 w 2028825"/>
                <a:gd name="connsiteY219" fmla="*/ 583882 h 1352550"/>
                <a:gd name="connsiteX220" fmla="*/ 10097 w 2028825"/>
                <a:gd name="connsiteY220" fmla="*/ 585502 h 1352550"/>
                <a:gd name="connsiteX221" fmla="*/ 9525 w 2028825"/>
                <a:gd name="connsiteY221" fmla="*/ 564261 h 1352550"/>
                <a:gd name="connsiteX222" fmla="*/ 16859 w 2028825"/>
                <a:gd name="connsiteY222" fmla="*/ 556546 h 1352550"/>
                <a:gd name="connsiteX223" fmla="*/ 26956 w 2028825"/>
                <a:gd name="connsiteY223" fmla="*/ 564642 h 1352550"/>
                <a:gd name="connsiteX224" fmla="*/ 33718 w 2028825"/>
                <a:gd name="connsiteY224" fmla="*/ 564547 h 1352550"/>
                <a:gd name="connsiteX225" fmla="*/ 37338 w 2028825"/>
                <a:gd name="connsiteY225" fmla="*/ 561022 h 1352550"/>
                <a:gd name="connsiteX226" fmla="*/ 34766 w 2028825"/>
                <a:gd name="connsiteY226" fmla="*/ 559975 h 1352550"/>
                <a:gd name="connsiteX227" fmla="*/ 36671 w 2028825"/>
                <a:gd name="connsiteY227" fmla="*/ 556355 h 1352550"/>
                <a:gd name="connsiteX228" fmla="*/ 33242 w 2028825"/>
                <a:gd name="connsiteY228" fmla="*/ 545116 h 1352550"/>
                <a:gd name="connsiteX229" fmla="*/ 33909 w 2028825"/>
                <a:gd name="connsiteY229" fmla="*/ 539972 h 1352550"/>
                <a:gd name="connsiteX230" fmla="*/ 37433 w 2028825"/>
                <a:gd name="connsiteY230" fmla="*/ 538353 h 1352550"/>
                <a:gd name="connsiteX231" fmla="*/ 38386 w 2028825"/>
                <a:gd name="connsiteY231" fmla="*/ 527399 h 1352550"/>
                <a:gd name="connsiteX232" fmla="*/ 51625 w 2028825"/>
                <a:gd name="connsiteY232" fmla="*/ 524351 h 1352550"/>
                <a:gd name="connsiteX233" fmla="*/ 55340 w 2028825"/>
                <a:gd name="connsiteY233" fmla="*/ 519589 h 1352550"/>
                <a:gd name="connsiteX234" fmla="*/ 59245 w 2028825"/>
                <a:gd name="connsiteY234" fmla="*/ 522446 h 1352550"/>
                <a:gd name="connsiteX235" fmla="*/ 57817 w 2028825"/>
                <a:gd name="connsiteY235" fmla="*/ 527590 h 1352550"/>
                <a:gd name="connsiteX236" fmla="*/ 57341 w 2028825"/>
                <a:gd name="connsiteY236" fmla="*/ 527018 h 1352550"/>
                <a:gd name="connsiteX237" fmla="*/ 54197 w 2028825"/>
                <a:gd name="connsiteY237" fmla="*/ 526828 h 1352550"/>
                <a:gd name="connsiteX238" fmla="*/ 52102 w 2028825"/>
                <a:gd name="connsiteY238" fmla="*/ 527685 h 1352550"/>
                <a:gd name="connsiteX239" fmla="*/ 46387 w 2028825"/>
                <a:gd name="connsiteY239" fmla="*/ 526256 h 1352550"/>
                <a:gd name="connsiteX240" fmla="*/ 45053 w 2028825"/>
                <a:gd name="connsiteY240" fmla="*/ 526828 h 1352550"/>
                <a:gd name="connsiteX241" fmla="*/ 52006 w 2028825"/>
                <a:gd name="connsiteY241" fmla="*/ 527875 h 1352550"/>
                <a:gd name="connsiteX242" fmla="*/ 57245 w 2028825"/>
                <a:gd name="connsiteY242" fmla="*/ 527304 h 1352550"/>
                <a:gd name="connsiteX243" fmla="*/ 57817 w 2028825"/>
                <a:gd name="connsiteY243" fmla="*/ 527685 h 1352550"/>
                <a:gd name="connsiteX244" fmla="*/ 57531 w 2028825"/>
                <a:gd name="connsiteY244" fmla="*/ 528923 h 1352550"/>
                <a:gd name="connsiteX245" fmla="*/ 65151 w 2028825"/>
                <a:gd name="connsiteY245" fmla="*/ 532257 h 1352550"/>
                <a:gd name="connsiteX246" fmla="*/ 66961 w 2028825"/>
                <a:gd name="connsiteY246" fmla="*/ 527304 h 1352550"/>
                <a:gd name="connsiteX247" fmla="*/ 63818 w 2028825"/>
                <a:gd name="connsiteY247" fmla="*/ 524827 h 1352550"/>
                <a:gd name="connsiteX248" fmla="*/ 76772 w 2028825"/>
                <a:gd name="connsiteY248" fmla="*/ 528923 h 1352550"/>
                <a:gd name="connsiteX249" fmla="*/ 81248 w 2028825"/>
                <a:gd name="connsiteY249" fmla="*/ 520541 h 1352550"/>
                <a:gd name="connsiteX250" fmla="*/ 99441 w 2028825"/>
                <a:gd name="connsiteY250" fmla="*/ 507111 h 1352550"/>
                <a:gd name="connsiteX251" fmla="*/ 113443 w 2028825"/>
                <a:gd name="connsiteY251" fmla="*/ 511588 h 1352550"/>
                <a:gd name="connsiteX252" fmla="*/ 120968 w 2028825"/>
                <a:gd name="connsiteY252" fmla="*/ 507397 h 1352550"/>
                <a:gd name="connsiteX253" fmla="*/ 120396 w 2028825"/>
                <a:gd name="connsiteY253" fmla="*/ 505587 h 1352550"/>
                <a:gd name="connsiteX254" fmla="*/ 130493 w 2028825"/>
                <a:gd name="connsiteY254" fmla="*/ 507016 h 1352550"/>
                <a:gd name="connsiteX255" fmla="*/ 125635 w 2028825"/>
                <a:gd name="connsiteY255" fmla="*/ 509778 h 1352550"/>
                <a:gd name="connsiteX256" fmla="*/ 128683 w 2028825"/>
                <a:gd name="connsiteY256" fmla="*/ 517588 h 1352550"/>
                <a:gd name="connsiteX257" fmla="*/ 145447 w 2028825"/>
                <a:gd name="connsiteY257" fmla="*/ 526542 h 1352550"/>
                <a:gd name="connsiteX258" fmla="*/ 150209 w 2028825"/>
                <a:gd name="connsiteY258" fmla="*/ 522446 h 1352550"/>
                <a:gd name="connsiteX259" fmla="*/ 159639 w 2028825"/>
                <a:gd name="connsiteY259" fmla="*/ 519970 h 1352550"/>
                <a:gd name="connsiteX260" fmla="*/ 179641 w 2028825"/>
                <a:gd name="connsiteY260" fmla="*/ 520446 h 1352550"/>
                <a:gd name="connsiteX261" fmla="*/ 188404 w 2028825"/>
                <a:gd name="connsiteY261" fmla="*/ 511873 h 1352550"/>
                <a:gd name="connsiteX262" fmla="*/ 192310 w 2028825"/>
                <a:gd name="connsiteY262" fmla="*/ 520541 h 1352550"/>
                <a:gd name="connsiteX263" fmla="*/ 186690 w 2028825"/>
                <a:gd name="connsiteY263" fmla="*/ 527304 h 1352550"/>
                <a:gd name="connsiteX264" fmla="*/ 180880 w 2028825"/>
                <a:gd name="connsiteY264" fmla="*/ 544544 h 1352550"/>
                <a:gd name="connsiteX265" fmla="*/ 198977 w 2028825"/>
                <a:gd name="connsiteY265" fmla="*/ 549592 h 1352550"/>
                <a:gd name="connsiteX266" fmla="*/ 212027 w 2028825"/>
                <a:gd name="connsiteY266" fmla="*/ 548164 h 1352550"/>
                <a:gd name="connsiteX267" fmla="*/ 234791 w 2028825"/>
                <a:gd name="connsiteY267" fmla="*/ 536353 h 1352550"/>
                <a:gd name="connsiteX268" fmla="*/ 236220 w 2028825"/>
                <a:gd name="connsiteY268" fmla="*/ 547878 h 1352550"/>
                <a:gd name="connsiteX269" fmla="*/ 232505 w 2028825"/>
                <a:gd name="connsiteY269" fmla="*/ 555212 h 1352550"/>
                <a:gd name="connsiteX270" fmla="*/ 237077 w 2028825"/>
                <a:gd name="connsiteY270" fmla="*/ 556641 h 1352550"/>
                <a:gd name="connsiteX271" fmla="*/ 246983 w 2028825"/>
                <a:gd name="connsiteY271" fmla="*/ 574738 h 1352550"/>
                <a:gd name="connsiteX272" fmla="*/ 251936 w 2028825"/>
                <a:gd name="connsiteY272" fmla="*/ 578358 h 1352550"/>
                <a:gd name="connsiteX273" fmla="*/ 256032 w 2028825"/>
                <a:gd name="connsiteY273" fmla="*/ 575119 h 1352550"/>
                <a:gd name="connsiteX274" fmla="*/ 274796 w 2028825"/>
                <a:gd name="connsiteY274" fmla="*/ 571500 h 1352550"/>
                <a:gd name="connsiteX275" fmla="*/ 285083 w 2028825"/>
                <a:gd name="connsiteY275" fmla="*/ 573881 h 1352550"/>
                <a:gd name="connsiteX276" fmla="*/ 286322 w 2028825"/>
                <a:gd name="connsiteY276" fmla="*/ 576263 h 1352550"/>
                <a:gd name="connsiteX277" fmla="*/ 282321 w 2028825"/>
                <a:gd name="connsiteY277" fmla="*/ 578739 h 1352550"/>
                <a:gd name="connsiteX278" fmla="*/ 282988 w 2028825"/>
                <a:gd name="connsiteY278" fmla="*/ 582549 h 1352550"/>
                <a:gd name="connsiteX279" fmla="*/ 272034 w 2028825"/>
                <a:gd name="connsiteY279" fmla="*/ 590645 h 1352550"/>
                <a:gd name="connsiteX280" fmla="*/ 262890 w 2028825"/>
                <a:gd name="connsiteY280" fmla="*/ 591884 h 1352550"/>
                <a:gd name="connsiteX281" fmla="*/ 263176 w 2028825"/>
                <a:gd name="connsiteY281" fmla="*/ 595217 h 1352550"/>
                <a:gd name="connsiteX282" fmla="*/ 265557 w 2028825"/>
                <a:gd name="connsiteY282" fmla="*/ 594931 h 1352550"/>
                <a:gd name="connsiteX283" fmla="*/ 267081 w 2028825"/>
                <a:gd name="connsiteY283" fmla="*/ 598265 h 1352550"/>
                <a:gd name="connsiteX284" fmla="*/ 270320 w 2028825"/>
                <a:gd name="connsiteY284" fmla="*/ 596551 h 1352550"/>
                <a:gd name="connsiteX285" fmla="*/ 271653 w 2028825"/>
                <a:gd name="connsiteY285" fmla="*/ 601694 h 1352550"/>
                <a:gd name="connsiteX286" fmla="*/ 281369 w 2028825"/>
                <a:gd name="connsiteY286" fmla="*/ 598360 h 1352550"/>
                <a:gd name="connsiteX287" fmla="*/ 281654 w 2028825"/>
                <a:gd name="connsiteY287" fmla="*/ 607028 h 1352550"/>
                <a:gd name="connsiteX288" fmla="*/ 296799 w 2028825"/>
                <a:gd name="connsiteY288" fmla="*/ 605028 h 1352550"/>
                <a:gd name="connsiteX289" fmla="*/ 296894 w 2028825"/>
                <a:gd name="connsiteY289" fmla="*/ 621030 h 1352550"/>
                <a:gd name="connsiteX290" fmla="*/ 307277 w 2028825"/>
                <a:gd name="connsiteY290" fmla="*/ 619696 h 1352550"/>
                <a:gd name="connsiteX291" fmla="*/ 307181 w 2028825"/>
                <a:gd name="connsiteY291" fmla="*/ 622173 h 1352550"/>
                <a:gd name="connsiteX292" fmla="*/ 317564 w 2028825"/>
                <a:gd name="connsiteY292" fmla="*/ 625792 h 1352550"/>
                <a:gd name="connsiteX293" fmla="*/ 315849 w 2028825"/>
                <a:gd name="connsiteY293" fmla="*/ 643318 h 1352550"/>
                <a:gd name="connsiteX294" fmla="*/ 326231 w 2028825"/>
                <a:gd name="connsiteY294" fmla="*/ 645795 h 1352550"/>
                <a:gd name="connsiteX295" fmla="*/ 360235 w 2028825"/>
                <a:gd name="connsiteY295" fmla="*/ 633603 h 1352550"/>
                <a:gd name="connsiteX296" fmla="*/ 355949 w 2028825"/>
                <a:gd name="connsiteY296" fmla="*/ 617029 h 1352550"/>
                <a:gd name="connsiteX297" fmla="*/ 360140 w 2028825"/>
                <a:gd name="connsiteY297" fmla="*/ 582359 h 1352550"/>
                <a:gd name="connsiteX298" fmla="*/ 356902 w 2028825"/>
                <a:gd name="connsiteY298" fmla="*/ 573119 h 1352550"/>
                <a:gd name="connsiteX299" fmla="*/ 371094 w 2028825"/>
                <a:gd name="connsiteY299" fmla="*/ 567214 h 1352550"/>
                <a:gd name="connsiteX300" fmla="*/ 366903 w 2028825"/>
                <a:gd name="connsiteY300" fmla="*/ 544259 h 1352550"/>
                <a:gd name="connsiteX301" fmla="*/ 371094 w 2028825"/>
                <a:gd name="connsiteY301" fmla="*/ 542353 h 1352550"/>
                <a:gd name="connsiteX302" fmla="*/ 366712 w 2028825"/>
                <a:gd name="connsiteY302" fmla="*/ 530161 h 1352550"/>
                <a:gd name="connsiteX303" fmla="*/ 368808 w 2028825"/>
                <a:gd name="connsiteY303" fmla="*/ 529876 h 1352550"/>
                <a:gd name="connsiteX304" fmla="*/ 368427 w 2028825"/>
                <a:gd name="connsiteY304" fmla="*/ 522827 h 1352550"/>
                <a:gd name="connsiteX305" fmla="*/ 361760 w 2028825"/>
                <a:gd name="connsiteY305" fmla="*/ 521017 h 1352550"/>
                <a:gd name="connsiteX306" fmla="*/ 362236 w 2028825"/>
                <a:gd name="connsiteY306" fmla="*/ 516731 h 1352550"/>
                <a:gd name="connsiteX307" fmla="*/ 367665 w 2028825"/>
                <a:gd name="connsiteY307" fmla="*/ 513969 h 1352550"/>
                <a:gd name="connsiteX308" fmla="*/ 366236 w 2028825"/>
                <a:gd name="connsiteY308" fmla="*/ 506349 h 1352550"/>
                <a:gd name="connsiteX309" fmla="*/ 397288 w 2028825"/>
                <a:gd name="connsiteY309" fmla="*/ 484060 h 1352550"/>
                <a:gd name="connsiteX310" fmla="*/ 396621 w 2028825"/>
                <a:gd name="connsiteY310" fmla="*/ 479488 h 1352550"/>
                <a:gd name="connsiteX311" fmla="*/ 410623 w 2028825"/>
                <a:gd name="connsiteY311" fmla="*/ 474440 h 1352550"/>
                <a:gd name="connsiteX312" fmla="*/ 410242 w 2028825"/>
                <a:gd name="connsiteY312" fmla="*/ 465487 h 1352550"/>
                <a:gd name="connsiteX313" fmla="*/ 423958 w 2028825"/>
                <a:gd name="connsiteY313" fmla="*/ 454342 h 1352550"/>
                <a:gd name="connsiteX314" fmla="*/ 440246 w 2028825"/>
                <a:gd name="connsiteY314" fmla="*/ 435864 h 1352550"/>
                <a:gd name="connsiteX315" fmla="*/ 464344 w 2028825"/>
                <a:gd name="connsiteY315" fmla="*/ 421672 h 1352550"/>
                <a:gd name="connsiteX316" fmla="*/ 490347 w 2028825"/>
                <a:gd name="connsiteY316" fmla="*/ 413004 h 1352550"/>
                <a:gd name="connsiteX317" fmla="*/ 492824 w 2028825"/>
                <a:gd name="connsiteY317" fmla="*/ 426815 h 1352550"/>
                <a:gd name="connsiteX318" fmla="*/ 521208 w 2028825"/>
                <a:gd name="connsiteY318" fmla="*/ 429196 h 1352550"/>
                <a:gd name="connsiteX319" fmla="*/ 517684 w 2028825"/>
                <a:gd name="connsiteY319" fmla="*/ 409003 h 1352550"/>
                <a:gd name="connsiteX320" fmla="*/ 512064 w 2028825"/>
                <a:gd name="connsiteY320" fmla="*/ 409861 h 1352550"/>
                <a:gd name="connsiteX321" fmla="*/ 510730 w 2028825"/>
                <a:gd name="connsiteY321" fmla="*/ 402526 h 1352550"/>
                <a:gd name="connsiteX322" fmla="*/ 518160 w 2028825"/>
                <a:gd name="connsiteY322" fmla="*/ 402050 h 1352550"/>
                <a:gd name="connsiteX323" fmla="*/ 514445 w 2028825"/>
                <a:gd name="connsiteY323" fmla="*/ 377190 h 1352550"/>
                <a:gd name="connsiteX324" fmla="*/ 515779 w 2028825"/>
                <a:gd name="connsiteY324" fmla="*/ 365379 h 1352550"/>
                <a:gd name="connsiteX325" fmla="*/ 496633 w 2028825"/>
                <a:gd name="connsiteY325" fmla="*/ 347472 h 1352550"/>
                <a:gd name="connsiteX326" fmla="*/ 492728 w 2028825"/>
                <a:gd name="connsiteY326" fmla="*/ 346234 h 1352550"/>
                <a:gd name="connsiteX327" fmla="*/ 490728 w 2028825"/>
                <a:gd name="connsiteY327" fmla="*/ 354616 h 1352550"/>
                <a:gd name="connsiteX328" fmla="*/ 466249 w 2028825"/>
                <a:gd name="connsiteY328" fmla="*/ 338899 h 1352550"/>
                <a:gd name="connsiteX329" fmla="*/ 469678 w 2028825"/>
                <a:gd name="connsiteY329" fmla="*/ 309943 h 1352550"/>
                <a:gd name="connsiteX330" fmla="*/ 483108 w 2028825"/>
                <a:gd name="connsiteY330" fmla="*/ 286893 h 1352550"/>
                <a:gd name="connsiteX331" fmla="*/ 514826 w 2028825"/>
                <a:gd name="connsiteY331" fmla="*/ 292132 h 1352550"/>
                <a:gd name="connsiteX332" fmla="*/ 517684 w 2028825"/>
                <a:gd name="connsiteY332" fmla="*/ 283369 h 1352550"/>
                <a:gd name="connsiteX333" fmla="*/ 529400 w 2028825"/>
                <a:gd name="connsiteY333" fmla="*/ 266033 h 1352550"/>
                <a:gd name="connsiteX334" fmla="*/ 551688 w 2028825"/>
                <a:gd name="connsiteY334" fmla="*/ 257746 h 1352550"/>
                <a:gd name="connsiteX335" fmla="*/ 566357 w 2028825"/>
                <a:gd name="connsiteY335" fmla="*/ 261366 h 1352550"/>
                <a:gd name="connsiteX336" fmla="*/ 579311 w 2028825"/>
                <a:gd name="connsiteY336" fmla="*/ 260318 h 1352550"/>
                <a:gd name="connsiteX337" fmla="*/ 573596 w 2028825"/>
                <a:gd name="connsiteY337" fmla="*/ 246126 h 1352550"/>
                <a:gd name="connsiteX338" fmla="*/ 585978 w 2028825"/>
                <a:gd name="connsiteY338" fmla="*/ 222885 h 1352550"/>
                <a:gd name="connsiteX339" fmla="*/ 677704 w 2028825"/>
                <a:gd name="connsiteY339" fmla="*/ 163163 h 1352550"/>
                <a:gd name="connsiteX340" fmla="*/ 696278 w 2028825"/>
                <a:gd name="connsiteY340" fmla="*/ 146018 h 1352550"/>
                <a:gd name="connsiteX341" fmla="*/ 742855 w 2028825"/>
                <a:gd name="connsiteY341" fmla="*/ 142970 h 1352550"/>
                <a:gd name="connsiteX342" fmla="*/ 774954 w 2028825"/>
                <a:gd name="connsiteY342" fmla="*/ 133826 h 1352550"/>
                <a:gd name="connsiteX343" fmla="*/ 786860 w 2028825"/>
                <a:gd name="connsiteY343" fmla="*/ 134493 h 1352550"/>
                <a:gd name="connsiteX344" fmla="*/ 796862 w 2028825"/>
                <a:gd name="connsiteY344" fmla="*/ 122491 h 1352550"/>
                <a:gd name="connsiteX345" fmla="*/ 801815 w 2028825"/>
                <a:gd name="connsiteY345" fmla="*/ 120967 h 1352550"/>
                <a:gd name="connsiteX346" fmla="*/ 805625 w 2028825"/>
                <a:gd name="connsiteY346" fmla="*/ 92107 h 1352550"/>
                <a:gd name="connsiteX347" fmla="*/ 789146 w 2028825"/>
                <a:gd name="connsiteY347" fmla="*/ 96393 h 1352550"/>
                <a:gd name="connsiteX348" fmla="*/ 788289 w 2028825"/>
                <a:gd name="connsiteY348" fmla="*/ 93916 h 1352550"/>
                <a:gd name="connsiteX349" fmla="*/ 792766 w 2028825"/>
                <a:gd name="connsiteY349" fmla="*/ 90583 h 1352550"/>
                <a:gd name="connsiteX350" fmla="*/ 784098 w 2028825"/>
                <a:gd name="connsiteY350" fmla="*/ 87439 h 1352550"/>
                <a:gd name="connsiteX351" fmla="*/ 777050 w 2028825"/>
                <a:gd name="connsiteY351" fmla="*/ 76581 h 1352550"/>
                <a:gd name="connsiteX352" fmla="*/ 779717 w 2028825"/>
                <a:gd name="connsiteY352" fmla="*/ 65722 h 1352550"/>
                <a:gd name="connsiteX353" fmla="*/ 762953 w 2028825"/>
                <a:gd name="connsiteY353" fmla="*/ 76962 h 1352550"/>
                <a:gd name="connsiteX354" fmla="*/ 762857 w 2028825"/>
                <a:gd name="connsiteY354" fmla="*/ 70390 h 1352550"/>
                <a:gd name="connsiteX355" fmla="*/ 759904 w 2028825"/>
                <a:gd name="connsiteY355" fmla="*/ 65722 h 1352550"/>
                <a:gd name="connsiteX356" fmla="*/ 756666 w 2028825"/>
                <a:gd name="connsiteY356" fmla="*/ 67056 h 1352550"/>
                <a:gd name="connsiteX357" fmla="*/ 754761 w 2028825"/>
                <a:gd name="connsiteY357" fmla="*/ 65151 h 1352550"/>
                <a:gd name="connsiteX358" fmla="*/ 753999 w 2028825"/>
                <a:gd name="connsiteY358" fmla="*/ 50768 h 1352550"/>
                <a:gd name="connsiteX359" fmla="*/ 747141 w 2028825"/>
                <a:gd name="connsiteY359" fmla="*/ 49816 h 1352550"/>
                <a:gd name="connsiteX360" fmla="*/ 747998 w 2028825"/>
                <a:gd name="connsiteY360" fmla="*/ 40100 h 1352550"/>
                <a:gd name="connsiteX361" fmla="*/ 745808 w 2028825"/>
                <a:gd name="connsiteY361" fmla="*/ 36290 h 1352550"/>
                <a:gd name="connsiteX362" fmla="*/ 748189 w 2028825"/>
                <a:gd name="connsiteY362" fmla="*/ 23241 h 1352550"/>
                <a:gd name="connsiteX363" fmla="*/ 752856 w 2028825"/>
                <a:gd name="connsiteY363" fmla="*/ 20479 h 1352550"/>
                <a:gd name="connsiteX364" fmla="*/ 779431 w 2028825"/>
                <a:gd name="connsiteY364" fmla="*/ 22765 h 1352550"/>
                <a:gd name="connsiteX365" fmla="*/ 812006 w 2028825"/>
                <a:gd name="connsiteY365" fmla="*/ 20193 h 1352550"/>
                <a:gd name="connsiteX366" fmla="*/ 810863 w 2028825"/>
                <a:gd name="connsiteY366" fmla="*/ 9525 h 1352550"/>
                <a:gd name="connsiteX367" fmla="*/ 821912 w 2028825"/>
                <a:gd name="connsiteY367" fmla="*/ 15049 h 1352550"/>
                <a:gd name="connsiteX368" fmla="*/ 825437 w 2028825"/>
                <a:gd name="connsiteY368" fmla="*/ 23908 h 1352550"/>
                <a:gd name="connsiteX369" fmla="*/ 835819 w 2028825"/>
                <a:gd name="connsiteY369" fmla="*/ 27337 h 1352550"/>
                <a:gd name="connsiteX370" fmla="*/ 836676 w 2028825"/>
                <a:gd name="connsiteY370" fmla="*/ 30766 h 1352550"/>
                <a:gd name="connsiteX371" fmla="*/ 846392 w 2028825"/>
                <a:gd name="connsiteY371" fmla="*/ 35052 h 1352550"/>
                <a:gd name="connsiteX372" fmla="*/ 851725 w 2028825"/>
                <a:gd name="connsiteY372" fmla="*/ 31623 h 1352550"/>
                <a:gd name="connsiteX373" fmla="*/ 857250 w 2028825"/>
                <a:gd name="connsiteY373" fmla="*/ 33337 h 1352550"/>
                <a:gd name="connsiteX374" fmla="*/ 856012 w 2028825"/>
                <a:gd name="connsiteY374" fmla="*/ 37243 h 1352550"/>
                <a:gd name="connsiteX375" fmla="*/ 852297 w 2028825"/>
                <a:gd name="connsiteY375" fmla="*/ 37624 h 1352550"/>
                <a:gd name="connsiteX376" fmla="*/ 851154 w 2028825"/>
                <a:gd name="connsiteY376" fmla="*/ 62008 h 1352550"/>
                <a:gd name="connsiteX377" fmla="*/ 853535 w 2028825"/>
                <a:gd name="connsiteY377" fmla="*/ 63055 h 1352550"/>
                <a:gd name="connsiteX378" fmla="*/ 850868 w 2028825"/>
                <a:gd name="connsiteY378" fmla="*/ 64198 h 1352550"/>
                <a:gd name="connsiteX379" fmla="*/ 851630 w 2028825"/>
                <a:gd name="connsiteY379" fmla="*/ 75247 h 1352550"/>
                <a:gd name="connsiteX380" fmla="*/ 859536 w 2028825"/>
                <a:gd name="connsiteY380" fmla="*/ 74962 h 1352550"/>
                <a:gd name="connsiteX381" fmla="*/ 860584 w 2028825"/>
                <a:gd name="connsiteY381" fmla="*/ 78867 h 1352550"/>
                <a:gd name="connsiteX382" fmla="*/ 876967 w 2028825"/>
                <a:gd name="connsiteY382" fmla="*/ 74866 h 1352550"/>
                <a:gd name="connsiteX383" fmla="*/ 876491 w 2028825"/>
                <a:gd name="connsiteY383" fmla="*/ 88297 h 1352550"/>
                <a:gd name="connsiteX384" fmla="*/ 873157 w 2028825"/>
                <a:gd name="connsiteY384" fmla="*/ 95536 h 1352550"/>
                <a:gd name="connsiteX385" fmla="*/ 863251 w 2028825"/>
                <a:gd name="connsiteY385" fmla="*/ 109061 h 1352550"/>
                <a:gd name="connsiteX386" fmla="*/ 853916 w 2028825"/>
                <a:gd name="connsiteY386" fmla="*/ 109537 h 1352550"/>
                <a:gd name="connsiteX387" fmla="*/ 853440 w 2028825"/>
                <a:gd name="connsiteY387" fmla="*/ 127921 h 1352550"/>
                <a:gd name="connsiteX388" fmla="*/ 846201 w 2028825"/>
                <a:gd name="connsiteY388" fmla="*/ 148304 h 1352550"/>
                <a:gd name="connsiteX389" fmla="*/ 862679 w 2028825"/>
                <a:gd name="connsiteY389" fmla="*/ 157162 h 1352550"/>
                <a:gd name="connsiteX390" fmla="*/ 868490 w 2028825"/>
                <a:gd name="connsiteY390" fmla="*/ 156210 h 1352550"/>
                <a:gd name="connsiteX391" fmla="*/ 922782 w 2028825"/>
                <a:gd name="connsiteY391" fmla="*/ 173926 h 1352550"/>
                <a:gd name="connsiteX392" fmla="*/ 934498 w 2028825"/>
                <a:gd name="connsiteY392" fmla="*/ 173164 h 1352550"/>
                <a:gd name="connsiteX393" fmla="*/ 937641 w 2028825"/>
                <a:gd name="connsiteY393" fmla="*/ 166116 h 1352550"/>
                <a:gd name="connsiteX394" fmla="*/ 943261 w 2028825"/>
                <a:gd name="connsiteY394" fmla="*/ 164020 h 1352550"/>
                <a:gd name="connsiteX395" fmla="*/ 947071 w 2028825"/>
                <a:gd name="connsiteY395" fmla="*/ 154210 h 1352550"/>
                <a:gd name="connsiteX396" fmla="*/ 949833 w 2028825"/>
                <a:gd name="connsiteY396" fmla="*/ 154876 h 1352550"/>
                <a:gd name="connsiteX397" fmla="*/ 952214 w 2028825"/>
                <a:gd name="connsiteY397" fmla="*/ 148685 h 1352550"/>
                <a:gd name="connsiteX398" fmla="*/ 953929 w 2028825"/>
                <a:gd name="connsiteY398" fmla="*/ 149161 h 1352550"/>
                <a:gd name="connsiteX399" fmla="*/ 954976 w 2028825"/>
                <a:gd name="connsiteY399" fmla="*/ 144494 h 1352550"/>
                <a:gd name="connsiteX400" fmla="*/ 976789 w 2028825"/>
                <a:gd name="connsiteY400" fmla="*/ 139160 h 1352550"/>
                <a:gd name="connsiteX401" fmla="*/ 975836 w 2028825"/>
                <a:gd name="connsiteY401" fmla="*/ 129445 h 1352550"/>
                <a:gd name="connsiteX402" fmla="*/ 982980 w 2028825"/>
                <a:gd name="connsiteY402" fmla="*/ 129826 h 1352550"/>
                <a:gd name="connsiteX403" fmla="*/ 983837 w 2028825"/>
                <a:gd name="connsiteY403" fmla="*/ 137255 h 1352550"/>
                <a:gd name="connsiteX404" fmla="*/ 987933 w 2028825"/>
                <a:gd name="connsiteY404" fmla="*/ 136398 h 1352550"/>
                <a:gd name="connsiteX405" fmla="*/ 987838 w 2028825"/>
                <a:gd name="connsiteY405" fmla="*/ 134302 h 1352550"/>
                <a:gd name="connsiteX406" fmla="*/ 1001649 w 2028825"/>
                <a:gd name="connsiteY406" fmla="*/ 132493 h 1352550"/>
                <a:gd name="connsiteX407" fmla="*/ 1005650 w 2028825"/>
                <a:gd name="connsiteY407" fmla="*/ 114871 h 1352550"/>
                <a:gd name="connsiteX408" fmla="*/ 1015651 w 2028825"/>
                <a:gd name="connsiteY408" fmla="*/ 115729 h 1352550"/>
                <a:gd name="connsiteX409" fmla="*/ 1016317 w 2028825"/>
                <a:gd name="connsiteY409" fmla="*/ 108680 h 1352550"/>
                <a:gd name="connsiteX410" fmla="*/ 1019842 w 2028825"/>
                <a:gd name="connsiteY410" fmla="*/ 109633 h 1352550"/>
                <a:gd name="connsiteX411" fmla="*/ 1024604 w 2028825"/>
                <a:gd name="connsiteY411" fmla="*/ 79343 h 1352550"/>
                <a:gd name="connsiteX412" fmla="*/ 1043845 w 2028825"/>
                <a:gd name="connsiteY412" fmla="*/ 77629 h 1352550"/>
                <a:gd name="connsiteX413" fmla="*/ 1047464 w 2028825"/>
                <a:gd name="connsiteY413" fmla="*/ 88487 h 1352550"/>
                <a:gd name="connsiteX414" fmla="*/ 1056132 w 2028825"/>
                <a:gd name="connsiteY414" fmla="*/ 88106 h 1352550"/>
                <a:gd name="connsiteX415" fmla="*/ 1072229 w 2028825"/>
                <a:gd name="connsiteY415" fmla="*/ 96012 h 1352550"/>
                <a:gd name="connsiteX416" fmla="*/ 1084517 w 2028825"/>
                <a:gd name="connsiteY416" fmla="*/ 97250 h 1352550"/>
                <a:gd name="connsiteX417" fmla="*/ 1115473 w 2028825"/>
                <a:gd name="connsiteY417" fmla="*/ 110776 h 1352550"/>
                <a:gd name="connsiteX418" fmla="*/ 1140238 w 2028825"/>
                <a:gd name="connsiteY418" fmla="*/ 105061 h 1352550"/>
                <a:gd name="connsiteX419" fmla="*/ 1141095 w 2028825"/>
                <a:gd name="connsiteY419" fmla="*/ 109918 h 1352550"/>
                <a:gd name="connsiteX420" fmla="*/ 1158050 w 2028825"/>
                <a:gd name="connsiteY420" fmla="*/ 111919 h 1352550"/>
                <a:gd name="connsiteX421" fmla="*/ 1166527 w 2028825"/>
                <a:gd name="connsiteY421" fmla="*/ 120967 h 1352550"/>
                <a:gd name="connsiteX422" fmla="*/ 1166527 w 2028825"/>
                <a:gd name="connsiteY422" fmla="*/ 133636 h 1352550"/>
                <a:gd name="connsiteX423" fmla="*/ 1195769 w 2028825"/>
                <a:gd name="connsiteY423" fmla="*/ 160496 h 1352550"/>
                <a:gd name="connsiteX424" fmla="*/ 1191673 w 2028825"/>
                <a:gd name="connsiteY424" fmla="*/ 176022 h 1352550"/>
                <a:gd name="connsiteX425" fmla="*/ 1200150 w 2028825"/>
                <a:gd name="connsiteY425" fmla="*/ 179546 h 1352550"/>
                <a:gd name="connsiteX426" fmla="*/ 1198626 w 2028825"/>
                <a:gd name="connsiteY426" fmla="*/ 184023 h 1352550"/>
                <a:gd name="connsiteX427" fmla="*/ 1210342 w 2028825"/>
                <a:gd name="connsiteY427" fmla="*/ 185547 h 1352550"/>
                <a:gd name="connsiteX428" fmla="*/ 1209866 w 2028825"/>
                <a:gd name="connsiteY428" fmla="*/ 190119 h 1352550"/>
                <a:gd name="connsiteX429" fmla="*/ 1214914 w 2028825"/>
                <a:gd name="connsiteY429" fmla="*/ 190881 h 1352550"/>
                <a:gd name="connsiteX430" fmla="*/ 1225105 w 2028825"/>
                <a:gd name="connsiteY430" fmla="*/ 238982 h 1352550"/>
                <a:gd name="connsiteX431" fmla="*/ 1232249 w 2028825"/>
                <a:gd name="connsiteY431" fmla="*/ 238125 h 1352550"/>
                <a:gd name="connsiteX432" fmla="*/ 1241203 w 2028825"/>
                <a:gd name="connsiteY432" fmla="*/ 233077 h 1352550"/>
                <a:gd name="connsiteX433" fmla="*/ 1247584 w 2028825"/>
                <a:gd name="connsiteY433" fmla="*/ 236601 h 1352550"/>
                <a:gd name="connsiteX434" fmla="*/ 1252252 w 2028825"/>
                <a:gd name="connsiteY434" fmla="*/ 247840 h 1352550"/>
                <a:gd name="connsiteX435" fmla="*/ 1275207 w 2028825"/>
                <a:gd name="connsiteY435" fmla="*/ 253270 h 1352550"/>
                <a:gd name="connsiteX436" fmla="*/ 1279779 w 2028825"/>
                <a:gd name="connsiteY436" fmla="*/ 253079 h 1352550"/>
                <a:gd name="connsiteX437" fmla="*/ 1281494 w 2028825"/>
                <a:gd name="connsiteY437" fmla="*/ 247459 h 1352550"/>
                <a:gd name="connsiteX438" fmla="*/ 1284351 w 2028825"/>
                <a:gd name="connsiteY438" fmla="*/ 246126 h 1352550"/>
                <a:gd name="connsiteX439" fmla="*/ 1289304 w 2028825"/>
                <a:gd name="connsiteY439" fmla="*/ 248698 h 1352550"/>
                <a:gd name="connsiteX440" fmla="*/ 1289685 w 2028825"/>
                <a:gd name="connsiteY440" fmla="*/ 257461 h 1352550"/>
                <a:gd name="connsiteX441" fmla="*/ 1304544 w 2028825"/>
                <a:gd name="connsiteY441" fmla="*/ 263271 h 1352550"/>
                <a:gd name="connsiteX442" fmla="*/ 1319689 w 2028825"/>
                <a:gd name="connsiteY442" fmla="*/ 262985 h 1352550"/>
                <a:gd name="connsiteX443" fmla="*/ 1319213 w 2028825"/>
                <a:gd name="connsiteY443" fmla="*/ 266986 h 1352550"/>
                <a:gd name="connsiteX444" fmla="*/ 1324547 w 2028825"/>
                <a:gd name="connsiteY444" fmla="*/ 269272 h 1352550"/>
                <a:gd name="connsiteX445" fmla="*/ 1324642 w 2028825"/>
                <a:gd name="connsiteY445" fmla="*/ 272034 h 1352550"/>
                <a:gd name="connsiteX446" fmla="*/ 1342168 w 2028825"/>
                <a:gd name="connsiteY446" fmla="*/ 275653 h 1352550"/>
                <a:gd name="connsiteX447" fmla="*/ 1343978 w 2028825"/>
                <a:gd name="connsiteY447" fmla="*/ 291560 h 1352550"/>
                <a:gd name="connsiteX448" fmla="*/ 1350740 w 2028825"/>
                <a:gd name="connsiteY448" fmla="*/ 295275 h 1352550"/>
                <a:gd name="connsiteX449" fmla="*/ 1359218 w 2028825"/>
                <a:gd name="connsiteY449" fmla="*/ 321183 h 1352550"/>
                <a:gd name="connsiteX450" fmla="*/ 1360456 w 2028825"/>
                <a:gd name="connsiteY450" fmla="*/ 327755 h 1352550"/>
                <a:gd name="connsiteX451" fmla="*/ 1357313 w 2028825"/>
                <a:gd name="connsiteY451" fmla="*/ 326326 h 1352550"/>
                <a:gd name="connsiteX452" fmla="*/ 1358360 w 2028825"/>
                <a:gd name="connsiteY452" fmla="*/ 336804 h 1352550"/>
                <a:gd name="connsiteX453" fmla="*/ 1367790 w 2028825"/>
                <a:gd name="connsiteY453" fmla="*/ 375285 h 1352550"/>
                <a:gd name="connsiteX454" fmla="*/ 1375505 w 2028825"/>
                <a:gd name="connsiteY454" fmla="*/ 374523 h 1352550"/>
                <a:gd name="connsiteX455" fmla="*/ 1377505 w 2028825"/>
                <a:gd name="connsiteY455" fmla="*/ 380143 h 1352550"/>
                <a:gd name="connsiteX456" fmla="*/ 1380839 w 2028825"/>
                <a:gd name="connsiteY456" fmla="*/ 379381 h 1352550"/>
                <a:gd name="connsiteX457" fmla="*/ 1382268 w 2028825"/>
                <a:gd name="connsiteY457" fmla="*/ 389001 h 1352550"/>
                <a:gd name="connsiteX458" fmla="*/ 1387983 w 2028825"/>
                <a:gd name="connsiteY458" fmla="*/ 388715 h 1352550"/>
                <a:gd name="connsiteX459" fmla="*/ 1390936 w 2028825"/>
                <a:gd name="connsiteY459" fmla="*/ 409480 h 1352550"/>
                <a:gd name="connsiteX460" fmla="*/ 1389126 w 2028825"/>
                <a:gd name="connsiteY460" fmla="*/ 409003 h 1352550"/>
                <a:gd name="connsiteX461" fmla="*/ 1388650 w 2028825"/>
                <a:gd name="connsiteY461" fmla="*/ 413861 h 1352550"/>
                <a:gd name="connsiteX462" fmla="*/ 1393889 w 2028825"/>
                <a:gd name="connsiteY462" fmla="*/ 415957 h 1352550"/>
                <a:gd name="connsiteX463" fmla="*/ 1394555 w 2028825"/>
                <a:gd name="connsiteY463" fmla="*/ 427863 h 1352550"/>
                <a:gd name="connsiteX464" fmla="*/ 1397222 w 2028825"/>
                <a:gd name="connsiteY464" fmla="*/ 428339 h 1352550"/>
                <a:gd name="connsiteX465" fmla="*/ 1395222 w 2028825"/>
                <a:gd name="connsiteY465" fmla="*/ 439864 h 1352550"/>
                <a:gd name="connsiteX466" fmla="*/ 1415605 w 2028825"/>
                <a:gd name="connsiteY466" fmla="*/ 476821 h 1352550"/>
                <a:gd name="connsiteX467" fmla="*/ 1417796 w 2028825"/>
                <a:gd name="connsiteY467" fmla="*/ 476155 h 1352550"/>
                <a:gd name="connsiteX468" fmla="*/ 1418177 w 2028825"/>
                <a:gd name="connsiteY468" fmla="*/ 491490 h 1352550"/>
                <a:gd name="connsiteX469" fmla="*/ 1413796 w 2028825"/>
                <a:gd name="connsiteY469" fmla="*/ 507206 h 1352550"/>
                <a:gd name="connsiteX470" fmla="*/ 1417796 w 2028825"/>
                <a:gd name="connsiteY470" fmla="*/ 509016 h 1352550"/>
                <a:gd name="connsiteX471" fmla="*/ 1417892 w 2028825"/>
                <a:gd name="connsiteY471" fmla="*/ 516160 h 1352550"/>
                <a:gd name="connsiteX472" fmla="*/ 1428179 w 2028825"/>
                <a:gd name="connsiteY472" fmla="*/ 520351 h 1352550"/>
                <a:gd name="connsiteX473" fmla="*/ 1426559 w 2028825"/>
                <a:gd name="connsiteY473" fmla="*/ 527494 h 1352550"/>
                <a:gd name="connsiteX474" fmla="*/ 1442752 w 2028825"/>
                <a:gd name="connsiteY474" fmla="*/ 533019 h 1352550"/>
                <a:gd name="connsiteX475" fmla="*/ 1433989 w 2028825"/>
                <a:gd name="connsiteY475" fmla="*/ 546354 h 1352550"/>
                <a:gd name="connsiteX476" fmla="*/ 1456563 w 2028825"/>
                <a:gd name="connsiteY476" fmla="*/ 552069 h 1352550"/>
                <a:gd name="connsiteX477" fmla="*/ 1469326 w 2028825"/>
                <a:gd name="connsiteY477" fmla="*/ 559117 h 1352550"/>
                <a:gd name="connsiteX478" fmla="*/ 1480090 w 2028825"/>
                <a:gd name="connsiteY478" fmla="*/ 554164 h 1352550"/>
                <a:gd name="connsiteX479" fmla="*/ 1502188 w 2028825"/>
                <a:gd name="connsiteY479" fmla="*/ 564451 h 1352550"/>
                <a:gd name="connsiteX480" fmla="*/ 1503807 w 2028825"/>
                <a:gd name="connsiteY480" fmla="*/ 544544 h 1352550"/>
                <a:gd name="connsiteX481" fmla="*/ 1507046 w 2028825"/>
                <a:gd name="connsiteY481" fmla="*/ 545782 h 1352550"/>
                <a:gd name="connsiteX482" fmla="*/ 1509617 w 2028825"/>
                <a:gd name="connsiteY482" fmla="*/ 542544 h 1352550"/>
                <a:gd name="connsiteX483" fmla="*/ 1524953 w 2028825"/>
                <a:gd name="connsiteY483" fmla="*/ 547402 h 1352550"/>
                <a:gd name="connsiteX484" fmla="*/ 1536383 w 2028825"/>
                <a:gd name="connsiteY484" fmla="*/ 538639 h 1352550"/>
                <a:gd name="connsiteX485" fmla="*/ 1536383 w 2028825"/>
                <a:gd name="connsiteY485" fmla="*/ 523208 h 1352550"/>
                <a:gd name="connsiteX486" fmla="*/ 1544479 w 2028825"/>
                <a:gd name="connsiteY486" fmla="*/ 521303 h 1352550"/>
                <a:gd name="connsiteX487" fmla="*/ 1544669 w 2028825"/>
                <a:gd name="connsiteY487" fmla="*/ 523494 h 1352550"/>
                <a:gd name="connsiteX488" fmla="*/ 1554671 w 2028825"/>
                <a:gd name="connsiteY488" fmla="*/ 522922 h 1352550"/>
                <a:gd name="connsiteX489" fmla="*/ 1555242 w 2028825"/>
                <a:gd name="connsiteY489" fmla="*/ 525209 h 1352550"/>
                <a:gd name="connsiteX490" fmla="*/ 1570768 w 2028825"/>
                <a:gd name="connsiteY490" fmla="*/ 520541 h 1352550"/>
                <a:gd name="connsiteX491" fmla="*/ 1572387 w 2028825"/>
                <a:gd name="connsiteY491" fmla="*/ 527685 h 1352550"/>
                <a:gd name="connsiteX492" fmla="*/ 1580102 w 2028825"/>
                <a:gd name="connsiteY492" fmla="*/ 528638 h 1352550"/>
                <a:gd name="connsiteX493" fmla="*/ 1583436 w 2028825"/>
                <a:gd name="connsiteY493" fmla="*/ 548545 h 1352550"/>
                <a:gd name="connsiteX494" fmla="*/ 1573816 w 2028825"/>
                <a:gd name="connsiteY494" fmla="*/ 553593 h 1352550"/>
                <a:gd name="connsiteX495" fmla="*/ 1572578 w 2028825"/>
                <a:gd name="connsiteY495" fmla="*/ 556546 h 1352550"/>
                <a:gd name="connsiteX496" fmla="*/ 1571054 w 2028825"/>
                <a:gd name="connsiteY496" fmla="*/ 566738 h 1352550"/>
                <a:gd name="connsiteX497" fmla="*/ 1576769 w 2028825"/>
                <a:gd name="connsiteY497" fmla="*/ 568166 h 1352550"/>
                <a:gd name="connsiteX498" fmla="*/ 1574673 w 2028825"/>
                <a:gd name="connsiteY498" fmla="*/ 584930 h 1352550"/>
                <a:gd name="connsiteX499" fmla="*/ 1576007 w 2028825"/>
                <a:gd name="connsiteY499" fmla="*/ 595789 h 1352550"/>
                <a:gd name="connsiteX500" fmla="*/ 1601724 w 2028825"/>
                <a:gd name="connsiteY500" fmla="*/ 583311 h 1352550"/>
                <a:gd name="connsiteX501" fmla="*/ 1601343 w 2028825"/>
                <a:gd name="connsiteY501" fmla="*/ 568928 h 1352550"/>
                <a:gd name="connsiteX502" fmla="*/ 1609534 w 2028825"/>
                <a:gd name="connsiteY502" fmla="*/ 569119 h 1352550"/>
                <a:gd name="connsiteX503" fmla="*/ 1609154 w 2028825"/>
                <a:gd name="connsiteY503" fmla="*/ 564070 h 1352550"/>
                <a:gd name="connsiteX504" fmla="*/ 1611916 w 2028825"/>
                <a:gd name="connsiteY504" fmla="*/ 563689 h 1352550"/>
                <a:gd name="connsiteX505" fmla="*/ 1611249 w 2028825"/>
                <a:gd name="connsiteY505" fmla="*/ 556260 h 1352550"/>
                <a:gd name="connsiteX506" fmla="*/ 1623155 w 2028825"/>
                <a:gd name="connsiteY506" fmla="*/ 556736 h 1352550"/>
                <a:gd name="connsiteX507" fmla="*/ 1621822 w 2028825"/>
                <a:gd name="connsiteY507" fmla="*/ 547306 h 1352550"/>
                <a:gd name="connsiteX508" fmla="*/ 1626489 w 2028825"/>
                <a:gd name="connsiteY508" fmla="*/ 546830 h 1352550"/>
                <a:gd name="connsiteX509" fmla="*/ 1630775 w 2028825"/>
                <a:gd name="connsiteY509" fmla="*/ 561022 h 1352550"/>
                <a:gd name="connsiteX510" fmla="*/ 1636014 w 2028825"/>
                <a:gd name="connsiteY510" fmla="*/ 559689 h 1352550"/>
                <a:gd name="connsiteX511" fmla="*/ 1636109 w 2028825"/>
                <a:gd name="connsiteY511" fmla="*/ 553784 h 1352550"/>
                <a:gd name="connsiteX512" fmla="*/ 1645444 w 2028825"/>
                <a:gd name="connsiteY512" fmla="*/ 553307 h 1352550"/>
                <a:gd name="connsiteX513" fmla="*/ 1642682 w 2028825"/>
                <a:gd name="connsiteY513" fmla="*/ 536257 h 1352550"/>
                <a:gd name="connsiteX514" fmla="*/ 1662017 w 2028825"/>
                <a:gd name="connsiteY514" fmla="*/ 527399 h 1352550"/>
                <a:gd name="connsiteX515" fmla="*/ 1677543 w 2028825"/>
                <a:gd name="connsiteY515" fmla="*/ 522922 h 1352550"/>
                <a:gd name="connsiteX516" fmla="*/ 1696117 w 2028825"/>
                <a:gd name="connsiteY516" fmla="*/ 523208 h 1352550"/>
                <a:gd name="connsiteX517" fmla="*/ 1705070 w 2028825"/>
                <a:gd name="connsiteY517" fmla="*/ 518446 h 1352550"/>
                <a:gd name="connsiteX518" fmla="*/ 1720501 w 2028825"/>
                <a:gd name="connsiteY518" fmla="*/ 516826 h 1352550"/>
                <a:gd name="connsiteX519" fmla="*/ 1720501 w 2028825"/>
                <a:gd name="connsiteY519" fmla="*/ 514445 h 1352550"/>
                <a:gd name="connsiteX520" fmla="*/ 1775365 w 2028825"/>
                <a:gd name="connsiteY520" fmla="*/ 512635 h 1352550"/>
                <a:gd name="connsiteX521" fmla="*/ 1771841 w 2028825"/>
                <a:gd name="connsiteY521" fmla="*/ 518160 h 1352550"/>
                <a:gd name="connsiteX522" fmla="*/ 1802511 w 2028825"/>
                <a:gd name="connsiteY522" fmla="*/ 518255 h 1352550"/>
                <a:gd name="connsiteX523" fmla="*/ 1802701 w 2028825"/>
                <a:gd name="connsiteY523" fmla="*/ 523875 h 1352550"/>
                <a:gd name="connsiteX524" fmla="*/ 1820227 w 2028825"/>
                <a:gd name="connsiteY524" fmla="*/ 523684 h 1352550"/>
                <a:gd name="connsiteX525" fmla="*/ 1820418 w 2028825"/>
                <a:gd name="connsiteY525" fmla="*/ 527494 h 1352550"/>
                <a:gd name="connsiteX526" fmla="*/ 1830610 w 2028825"/>
                <a:gd name="connsiteY526" fmla="*/ 520732 h 1352550"/>
                <a:gd name="connsiteX527" fmla="*/ 1831467 w 2028825"/>
                <a:gd name="connsiteY527" fmla="*/ 540925 h 1352550"/>
                <a:gd name="connsiteX528" fmla="*/ 1840230 w 2028825"/>
                <a:gd name="connsiteY528" fmla="*/ 533209 h 1352550"/>
                <a:gd name="connsiteX529" fmla="*/ 1852232 w 2028825"/>
                <a:gd name="connsiteY529" fmla="*/ 529495 h 1352550"/>
                <a:gd name="connsiteX530" fmla="*/ 1852327 w 2028825"/>
                <a:gd name="connsiteY530" fmla="*/ 526256 h 1352550"/>
                <a:gd name="connsiteX531" fmla="*/ 1867852 w 2028825"/>
                <a:gd name="connsiteY531" fmla="*/ 519303 h 1352550"/>
                <a:gd name="connsiteX532" fmla="*/ 1870901 w 2028825"/>
                <a:gd name="connsiteY532" fmla="*/ 519112 h 1352550"/>
                <a:gd name="connsiteX533" fmla="*/ 1871567 w 2028825"/>
                <a:gd name="connsiteY533" fmla="*/ 524542 h 1352550"/>
                <a:gd name="connsiteX534" fmla="*/ 1889569 w 2028825"/>
                <a:gd name="connsiteY534" fmla="*/ 521779 h 1352550"/>
                <a:gd name="connsiteX535" fmla="*/ 1892332 w 2028825"/>
                <a:gd name="connsiteY535" fmla="*/ 532447 h 1352550"/>
                <a:gd name="connsiteX536" fmla="*/ 1896713 w 2028825"/>
                <a:gd name="connsiteY536" fmla="*/ 534067 h 1352550"/>
                <a:gd name="connsiteX537" fmla="*/ 1906143 w 2028825"/>
                <a:gd name="connsiteY537" fmla="*/ 533114 h 1352550"/>
                <a:gd name="connsiteX538" fmla="*/ 1906048 w 2028825"/>
                <a:gd name="connsiteY538" fmla="*/ 530828 h 1352550"/>
                <a:gd name="connsiteX539" fmla="*/ 1909667 w 2028825"/>
                <a:gd name="connsiteY539" fmla="*/ 530257 h 1352550"/>
                <a:gd name="connsiteX540" fmla="*/ 1943005 w 2028825"/>
                <a:gd name="connsiteY540" fmla="*/ 529304 h 1352550"/>
                <a:gd name="connsiteX541" fmla="*/ 1944719 w 2028825"/>
                <a:gd name="connsiteY541" fmla="*/ 580358 h 1352550"/>
                <a:gd name="connsiteX542" fmla="*/ 2019776 w 2028825"/>
                <a:gd name="connsiteY542" fmla="*/ 580739 h 1352550"/>
                <a:gd name="connsiteX543" fmla="*/ 2017776 w 2028825"/>
                <a:gd name="connsiteY543" fmla="*/ 618268 h 1352550"/>
                <a:gd name="connsiteX544" fmla="*/ 2005584 w 2028825"/>
                <a:gd name="connsiteY544" fmla="*/ 616744 h 1352550"/>
                <a:gd name="connsiteX545" fmla="*/ 2006441 w 2028825"/>
                <a:gd name="connsiteY545" fmla="*/ 633889 h 1352550"/>
                <a:gd name="connsiteX546" fmla="*/ 2001393 w 2028825"/>
                <a:gd name="connsiteY546" fmla="*/ 666274 h 1352550"/>
                <a:gd name="connsiteX547" fmla="*/ 2013966 w 2028825"/>
                <a:gd name="connsiteY547" fmla="*/ 671036 h 1352550"/>
                <a:gd name="connsiteX548" fmla="*/ 2015585 w 2028825"/>
                <a:gd name="connsiteY548" fmla="*/ 680847 h 1352550"/>
                <a:gd name="connsiteX549" fmla="*/ 1993106 w 2028825"/>
                <a:gd name="connsiteY549" fmla="*/ 690848 h 1352550"/>
                <a:gd name="connsiteX550" fmla="*/ 1975104 w 2028825"/>
                <a:gd name="connsiteY550" fmla="*/ 694087 h 1352550"/>
                <a:gd name="connsiteX551" fmla="*/ 1980819 w 2028825"/>
                <a:gd name="connsiteY551" fmla="*/ 693992 h 1352550"/>
                <a:gd name="connsiteX552" fmla="*/ 1975294 w 2028825"/>
                <a:gd name="connsiteY552" fmla="*/ 694849 h 1352550"/>
                <a:gd name="connsiteX553" fmla="*/ 1974342 w 2028825"/>
                <a:gd name="connsiteY553" fmla="*/ 697325 h 1352550"/>
                <a:gd name="connsiteX554" fmla="*/ 1976723 w 2028825"/>
                <a:gd name="connsiteY554" fmla="*/ 712660 h 1352550"/>
                <a:gd name="connsiteX555" fmla="*/ 1989677 w 2028825"/>
                <a:gd name="connsiteY555" fmla="*/ 751808 h 1352550"/>
                <a:gd name="connsiteX556" fmla="*/ 1987296 w 2028825"/>
                <a:gd name="connsiteY556" fmla="*/ 755523 h 1352550"/>
                <a:gd name="connsiteX557" fmla="*/ 1989677 w 2028825"/>
                <a:gd name="connsiteY557" fmla="*/ 764667 h 1352550"/>
                <a:gd name="connsiteX558" fmla="*/ 1986534 w 2028825"/>
                <a:gd name="connsiteY558" fmla="*/ 765429 h 1352550"/>
                <a:gd name="connsiteX559" fmla="*/ 1985391 w 2028825"/>
                <a:gd name="connsiteY559" fmla="*/ 815054 h 1352550"/>
                <a:gd name="connsiteX560" fmla="*/ 2005393 w 2028825"/>
                <a:gd name="connsiteY560" fmla="*/ 818007 h 1352550"/>
                <a:gd name="connsiteX561" fmla="*/ 2006156 w 2028825"/>
                <a:gd name="connsiteY561" fmla="*/ 829056 h 1352550"/>
                <a:gd name="connsiteX562" fmla="*/ 2015871 w 2028825"/>
                <a:gd name="connsiteY562" fmla="*/ 829246 h 1352550"/>
                <a:gd name="connsiteX563" fmla="*/ 2015204 w 2028825"/>
                <a:gd name="connsiteY563" fmla="*/ 836676 h 1352550"/>
                <a:gd name="connsiteX564" fmla="*/ 2012347 w 2028825"/>
                <a:gd name="connsiteY564" fmla="*/ 843915 h 1352550"/>
                <a:gd name="connsiteX565" fmla="*/ 2003012 w 2028825"/>
                <a:gd name="connsiteY565" fmla="*/ 843058 h 1352550"/>
                <a:gd name="connsiteX566" fmla="*/ 2004060 w 2028825"/>
                <a:gd name="connsiteY566" fmla="*/ 856297 h 1352550"/>
                <a:gd name="connsiteX567" fmla="*/ 1984153 w 2028825"/>
                <a:gd name="connsiteY567" fmla="*/ 853440 h 1352550"/>
                <a:gd name="connsiteX568" fmla="*/ 1984058 w 2028825"/>
                <a:gd name="connsiteY568" fmla="*/ 861917 h 1352550"/>
                <a:gd name="connsiteX569" fmla="*/ 1995868 w 2028825"/>
                <a:gd name="connsiteY569" fmla="*/ 892016 h 1352550"/>
                <a:gd name="connsiteX570" fmla="*/ 1980533 w 2028825"/>
                <a:gd name="connsiteY570" fmla="*/ 895159 h 1352550"/>
                <a:gd name="connsiteX571" fmla="*/ 1965579 w 2028825"/>
                <a:gd name="connsiteY571" fmla="*/ 889254 h 1352550"/>
                <a:gd name="connsiteX572" fmla="*/ 1966055 w 2028825"/>
                <a:gd name="connsiteY572" fmla="*/ 901827 h 1352550"/>
                <a:gd name="connsiteX573" fmla="*/ 1941005 w 2028825"/>
                <a:gd name="connsiteY573" fmla="*/ 916876 h 1352550"/>
                <a:gd name="connsiteX574" fmla="*/ 1944148 w 2028825"/>
                <a:gd name="connsiteY574" fmla="*/ 922972 h 1352550"/>
                <a:gd name="connsiteX575" fmla="*/ 1947767 w 2028825"/>
                <a:gd name="connsiteY575" fmla="*/ 921353 h 1352550"/>
                <a:gd name="connsiteX576" fmla="*/ 1945862 w 2028825"/>
                <a:gd name="connsiteY576" fmla="*/ 923925 h 1352550"/>
                <a:gd name="connsiteX577" fmla="*/ 1934813 w 2028825"/>
                <a:gd name="connsiteY577" fmla="*/ 925735 h 1352550"/>
                <a:gd name="connsiteX578" fmla="*/ 1927669 w 2028825"/>
                <a:gd name="connsiteY578" fmla="*/ 917162 h 1352550"/>
                <a:gd name="connsiteX579" fmla="*/ 1903762 w 2028825"/>
                <a:gd name="connsiteY579" fmla="*/ 927449 h 1352550"/>
                <a:gd name="connsiteX580" fmla="*/ 1912239 w 2028825"/>
                <a:gd name="connsiteY580" fmla="*/ 953548 h 1352550"/>
                <a:gd name="connsiteX581" fmla="*/ 1907667 w 2028825"/>
                <a:gd name="connsiteY581" fmla="*/ 955167 h 1352550"/>
                <a:gd name="connsiteX582" fmla="*/ 1926622 w 2028825"/>
                <a:gd name="connsiteY582" fmla="*/ 1039082 h 1352550"/>
                <a:gd name="connsiteX583" fmla="*/ 1923098 w 2028825"/>
                <a:gd name="connsiteY583" fmla="*/ 1046417 h 1352550"/>
                <a:gd name="connsiteX584" fmla="*/ 1915382 w 2028825"/>
                <a:gd name="connsiteY584" fmla="*/ 1047655 h 1352550"/>
                <a:gd name="connsiteX585" fmla="*/ 1884807 w 2028825"/>
                <a:gd name="connsiteY585" fmla="*/ 1054894 h 1352550"/>
                <a:gd name="connsiteX586" fmla="*/ 1860328 w 2028825"/>
                <a:gd name="connsiteY586" fmla="*/ 1056322 h 1352550"/>
                <a:gd name="connsiteX587" fmla="*/ 1800892 w 2028825"/>
                <a:gd name="connsiteY587" fmla="*/ 1067467 h 1352550"/>
                <a:gd name="connsiteX588" fmla="*/ 1724597 w 2028825"/>
                <a:gd name="connsiteY588" fmla="*/ 1054322 h 1352550"/>
                <a:gd name="connsiteX589" fmla="*/ 1672781 w 2028825"/>
                <a:gd name="connsiteY589" fmla="*/ 1064133 h 1352550"/>
                <a:gd name="connsiteX590" fmla="*/ 1651349 w 2028825"/>
                <a:gd name="connsiteY590" fmla="*/ 1072229 h 1352550"/>
                <a:gd name="connsiteX591" fmla="*/ 1631728 w 2028825"/>
                <a:gd name="connsiteY591" fmla="*/ 1073753 h 1352550"/>
                <a:gd name="connsiteX592" fmla="*/ 1617536 w 2028825"/>
                <a:gd name="connsiteY592" fmla="*/ 1078611 h 1352550"/>
                <a:gd name="connsiteX593" fmla="*/ 1608677 w 2028825"/>
                <a:gd name="connsiteY593" fmla="*/ 1043749 h 1352550"/>
                <a:gd name="connsiteX594" fmla="*/ 1605534 w 2028825"/>
                <a:gd name="connsiteY594" fmla="*/ 1045559 h 1352550"/>
                <a:gd name="connsiteX595" fmla="*/ 1596771 w 2028825"/>
                <a:gd name="connsiteY595" fmla="*/ 1025080 h 1352550"/>
                <a:gd name="connsiteX596" fmla="*/ 1585151 w 2028825"/>
                <a:gd name="connsiteY596" fmla="*/ 1026985 h 1352550"/>
                <a:gd name="connsiteX597" fmla="*/ 1576007 w 2028825"/>
                <a:gd name="connsiteY597" fmla="*/ 1024318 h 1352550"/>
                <a:gd name="connsiteX598" fmla="*/ 1578864 w 2028825"/>
                <a:gd name="connsiteY598" fmla="*/ 1017842 h 1352550"/>
                <a:gd name="connsiteX599" fmla="*/ 1569053 w 2028825"/>
                <a:gd name="connsiteY599" fmla="*/ 1009174 h 1352550"/>
                <a:gd name="connsiteX600" fmla="*/ 1545050 w 2028825"/>
                <a:gd name="connsiteY600" fmla="*/ 1000030 h 1352550"/>
                <a:gd name="connsiteX601" fmla="*/ 1527239 w 2028825"/>
                <a:gd name="connsiteY601" fmla="*/ 1001459 h 1352550"/>
                <a:gd name="connsiteX602" fmla="*/ 1512189 w 2028825"/>
                <a:gd name="connsiteY602" fmla="*/ 999077 h 1352550"/>
                <a:gd name="connsiteX603" fmla="*/ 1504093 w 2028825"/>
                <a:gd name="connsiteY603" fmla="*/ 1003744 h 1352550"/>
                <a:gd name="connsiteX604" fmla="*/ 1489329 w 2028825"/>
                <a:gd name="connsiteY604" fmla="*/ 1021937 h 1352550"/>
                <a:gd name="connsiteX605" fmla="*/ 1481519 w 2028825"/>
                <a:gd name="connsiteY605" fmla="*/ 1023842 h 1352550"/>
                <a:gd name="connsiteX606" fmla="*/ 1468184 w 2028825"/>
                <a:gd name="connsiteY606" fmla="*/ 1033748 h 1352550"/>
                <a:gd name="connsiteX607" fmla="*/ 1450658 w 2028825"/>
                <a:gd name="connsiteY607" fmla="*/ 1037653 h 1352550"/>
                <a:gd name="connsiteX608" fmla="*/ 1441323 w 2028825"/>
                <a:gd name="connsiteY608" fmla="*/ 1044607 h 1352550"/>
                <a:gd name="connsiteX609" fmla="*/ 1431131 w 2028825"/>
                <a:gd name="connsiteY609" fmla="*/ 1060037 h 1352550"/>
                <a:gd name="connsiteX610" fmla="*/ 1441228 w 2028825"/>
                <a:gd name="connsiteY610" fmla="*/ 1059180 h 1352550"/>
                <a:gd name="connsiteX611" fmla="*/ 1443323 w 2028825"/>
                <a:gd name="connsiteY611" fmla="*/ 1064705 h 1352550"/>
                <a:gd name="connsiteX612" fmla="*/ 1438847 w 2028825"/>
                <a:gd name="connsiteY612" fmla="*/ 1071563 h 1352550"/>
                <a:gd name="connsiteX613" fmla="*/ 1432655 w 2028825"/>
                <a:gd name="connsiteY613" fmla="*/ 1073944 h 1352550"/>
                <a:gd name="connsiteX614" fmla="*/ 1439228 w 2028825"/>
                <a:gd name="connsiteY614" fmla="*/ 1107853 h 1352550"/>
                <a:gd name="connsiteX615" fmla="*/ 1413034 w 2028825"/>
                <a:gd name="connsiteY615" fmla="*/ 1132903 h 1352550"/>
                <a:gd name="connsiteX616" fmla="*/ 1413891 w 2028825"/>
                <a:gd name="connsiteY616" fmla="*/ 1138047 h 1352550"/>
                <a:gd name="connsiteX617" fmla="*/ 1410748 w 2028825"/>
                <a:gd name="connsiteY617" fmla="*/ 1139380 h 1352550"/>
                <a:gd name="connsiteX618" fmla="*/ 1412558 w 2028825"/>
                <a:gd name="connsiteY618" fmla="*/ 1145286 h 1352550"/>
                <a:gd name="connsiteX619" fmla="*/ 1418082 w 2028825"/>
                <a:gd name="connsiteY619" fmla="*/ 1141952 h 1352550"/>
                <a:gd name="connsiteX620" fmla="*/ 1427798 w 2028825"/>
                <a:gd name="connsiteY620" fmla="*/ 1160526 h 1352550"/>
                <a:gd name="connsiteX621" fmla="*/ 1436084 w 2028825"/>
                <a:gd name="connsiteY621" fmla="*/ 1156240 h 1352550"/>
                <a:gd name="connsiteX622" fmla="*/ 1442752 w 2028825"/>
                <a:gd name="connsiteY622" fmla="*/ 1165479 h 1352550"/>
                <a:gd name="connsiteX623" fmla="*/ 1438466 w 2028825"/>
                <a:gd name="connsiteY623" fmla="*/ 1169099 h 1352550"/>
                <a:gd name="connsiteX624" fmla="*/ 1441037 w 2028825"/>
                <a:gd name="connsiteY624" fmla="*/ 1175861 h 1352550"/>
                <a:gd name="connsiteX625" fmla="*/ 1432751 w 2028825"/>
                <a:gd name="connsiteY625" fmla="*/ 1182719 h 1352550"/>
                <a:gd name="connsiteX626" fmla="*/ 1445609 w 2028825"/>
                <a:gd name="connsiteY626" fmla="*/ 1206151 h 1352550"/>
                <a:gd name="connsiteX627" fmla="*/ 1455992 w 2028825"/>
                <a:gd name="connsiteY627" fmla="*/ 1235393 h 1352550"/>
                <a:gd name="connsiteX628" fmla="*/ 1453896 w 2028825"/>
                <a:gd name="connsiteY628" fmla="*/ 1236345 h 1352550"/>
                <a:gd name="connsiteX629" fmla="*/ 1458754 w 2028825"/>
                <a:gd name="connsiteY629" fmla="*/ 1249870 h 1352550"/>
                <a:gd name="connsiteX630" fmla="*/ 1456849 w 2028825"/>
                <a:gd name="connsiteY630" fmla="*/ 1252347 h 1352550"/>
                <a:gd name="connsiteX631" fmla="*/ 1460468 w 2028825"/>
                <a:gd name="connsiteY631" fmla="*/ 1255871 h 1352550"/>
                <a:gd name="connsiteX632" fmla="*/ 1457420 w 2028825"/>
                <a:gd name="connsiteY632" fmla="*/ 1259395 h 1352550"/>
                <a:gd name="connsiteX633" fmla="*/ 1454753 w 2028825"/>
                <a:gd name="connsiteY633" fmla="*/ 1261110 h 1352550"/>
                <a:gd name="connsiteX634" fmla="*/ 1453325 w 2028825"/>
                <a:gd name="connsiteY634" fmla="*/ 1257681 h 1352550"/>
                <a:gd name="connsiteX635" fmla="*/ 1427226 w 2028825"/>
                <a:gd name="connsiteY635" fmla="*/ 1269968 h 1352550"/>
                <a:gd name="connsiteX636" fmla="*/ 1430274 w 2028825"/>
                <a:gd name="connsiteY636" fmla="*/ 1278445 h 1352550"/>
                <a:gd name="connsiteX637" fmla="*/ 1419225 w 2028825"/>
                <a:gd name="connsiteY637" fmla="*/ 1282446 h 1352550"/>
                <a:gd name="connsiteX638" fmla="*/ 1418273 w 2028825"/>
                <a:gd name="connsiteY638" fmla="*/ 1286542 h 1352550"/>
                <a:gd name="connsiteX639" fmla="*/ 1381982 w 2028825"/>
                <a:gd name="connsiteY639" fmla="*/ 1310450 h 1352550"/>
                <a:gd name="connsiteX640" fmla="*/ 1375696 w 2028825"/>
                <a:gd name="connsiteY640" fmla="*/ 1318451 h 1352550"/>
                <a:gd name="connsiteX641" fmla="*/ 1346073 w 2028825"/>
                <a:gd name="connsiteY641" fmla="*/ 1322451 h 1352550"/>
                <a:gd name="connsiteX642" fmla="*/ 1334167 w 2028825"/>
                <a:gd name="connsiteY642" fmla="*/ 1320451 h 1352550"/>
                <a:gd name="connsiteX643" fmla="*/ 1324070 w 2028825"/>
                <a:gd name="connsiteY643" fmla="*/ 1304258 h 1352550"/>
                <a:gd name="connsiteX644" fmla="*/ 1309497 w 2028825"/>
                <a:gd name="connsiteY644" fmla="*/ 1308830 h 1352550"/>
                <a:gd name="connsiteX645" fmla="*/ 1307783 w 2028825"/>
                <a:gd name="connsiteY645" fmla="*/ 1304163 h 1352550"/>
                <a:gd name="connsiteX646" fmla="*/ 1298924 w 2028825"/>
                <a:gd name="connsiteY646" fmla="*/ 1308163 h 1352550"/>
                <a:gd name="connsiteX647" fmla="*/ 1301972 w 2028825"/>
                <a:gd name="connsiteY647" fmla="*/ 1317593 h 1352550"/>
                <a:gd name="connsiteX648" fmla="*/ 1274255 w 2028825"/>
                <a:gd name="connsiteY648" fmla="*/ 1323689 h 1352550"/>
                <a:gd name="connsiteX649" fmla="*/ 1270921 w 2028825"/>
                <a:gd name="connsiteY649" fmla="*/ 1328166 h 1352550"/>
                <a:gd name="connsiteX650" fmla="*/ 1276826 w 2028825"/>
                <a:gd name="connsiteY650" fmla="*/ 1341882 h 1352550"/>
                <a:gd name="connsiteX651" fmla="*/ 1271969 w 2028825"/>
                <a:gd name="connsiteY651" fmla="*/ 1343596 h 1352550"/>
                <a:gd name="connsiteX652" fmla="*/ 1272921 w 2028825"/>
                <a:gd name="connsiteY652" fmla="*/ 1346359 h 1352550"/>
                <a:gd name="connsiteX653" fmla="*/ 1264253 w 2028825"/>
                <a:gd name="connsiteY653" fmla="*/ 1348740 h 1352550"/>
                <a:gd name="connsiteX654" fmla="*/ 1253300 w 2028825"/>
                <a:gd name="connsiteY654" fmla="*/ 1349407 h 1352550"/>
                <a:gd name="connsiteX655" fmla="*/ 1250251 w 2028825"/>
                <a:gd name="connsiteY655" fmla="*/ 1342834 h 1352550"/>
                <a:gd name="connsiteX656" fmla="*/ 1237774 w 2028825"/>
                <a:gd name="connsiteY656" fmla="*/ 1347597 h 1352550"/>
                <a:gd name="connsiteX657" fmla="*/ 1236250 w 2028825"/>
                <a:gd name="connsiteY657" fmla="*/ 1350550 h 1352550"/>
                <a:gd name="connsiteX658" fmla="*/ 1222724 w 2028825"/>
                <a:gd name="connsiteY658" fmla="*/ 1350931 h 1352550"/>
                <a:gd name="connsiteX659" fmla="*/ 1216533 w 2028825"/>
                <a:gd name="connsiteY659" fmla="*/ 1345883 h 1352550"/>
                <a:gd name="connsiteX660" fmla="*/ 1222629 w 2028825"/>
                <a:gd name="connsiteY660" fmla="*/ 1331024 h 1352550"/>
                <a:gd name="connsiteX661" fmla="*/ 1219105 w 2028825"/>
                <a:gd name="connsiteY661" fmla="*/ 1332643 h 1352550"/>
                <a:gd name="connsiteX662" fmla="*/ 1211771 w 2028825"/>
                <a:gd name="connsiteY662" fmla="*/ 1324927 h 1352550"/>
                <a:gd name="connsiteX663" fmla="*/ 1209484 w 2028825"/>
                <a:gd name="connsiteY663" fmla="*/ 1325499 h 1352550"/>
                <a:gd name="connsiteX664" fmla="*/ 1206913 w 2028825"/>
                <a:gd name="connsiteY664" fmla="*/ 1317784 h 1352550"/>
                <a:gd name="connsiteX665" fmla="*/ 1201293 w 2028825"/>
                <a:gd name="connsiteY665" fmla="*/ 1318736 h 1352550"/>
                <a:gd name="connsiteX666" fmla="*/ 1202817 w 2028825"/>
                <a:gd name="connsiteY666" fmla="*/ 1324642 h 1352550"/>
                <a:gd name="connsiteX667" fmla="*/ 1195578 w 2028825"/>
                <a:gd name="connsiteY667" fmla="*/ 1321403 h 1352550"/>
                <a:gd name="connsiteX668" fmla="*/ 1646873 w 2028825"/>
                <a:gd name="connsiteY668" fmla="*/ 534448 h 1352550"/>
                <a:gd name="connsiteX669" fmla="*/ 1649063 w 2028825"/>
                <a:gd name="connsiteY669" fmla="*/ 541401 h 1352550"/>
                <a:gd name="connsiteX670" fmla="*/ 1655350 w 2028825"/>
                <a:gd name="connsiteY670" fmla="*/ 541020 h 1352550"/>
                <a:gd name="connsiteX671" fmla="*/ 1652683 w 2028825"/>
                <a:gd name="connsiteY671" fmla="*/ 532257 h 1352550"/>
                <a:gd name="connsiteX672" fmla="*/ 1646873 w 2028825"/>
                <a:gd name="connsiteY672" fmla="*/ 534448 h 1352550"/>
                <a:gd name="connsiteX673" fmla="*/ 1659541 w 2028825"/>
                <a:gd name="connsiteY673" fmla="*/ 528733 h 1352550"/>
                <a:gd name="connsiteX674" fmla="*/ 1661541 w 2028825"/>
                <a:gd name="connsiteY674" fmla="*/ 535019 h 1352550"/>
                <a:gd name="connsiteX675" fmla="*/ 1668685 w 2028825"/>
                <a:gd name="connsiteY675" fmla="*/ 533114 h 1352550"/>
                <a:gd name="connsiteX676" fmla="*/ 1667256 w 2028825"/>
                <a:gd name="connsiteY676" fmla="*/ 526923 h 1352550"/>
                <a:gd name="connsiteX677" fmla="*/ 1659541 w 2028825"/>
                <a:gd name="connsiteY677" fmla="*/ 528733 h 135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</a:cxnLst>
              <a:rect l="l" t="t" r="r" b="b"/>
              <a:pathLst>
                <a:path w="2028825" h="1352550">
                  <a:moveTo>
                    <a:pt x="1195578" y="1321403"/>
                  </a:moveTo>
                  <a:lnTo>
                    <a:pt x="1183767" y="1301115"/>
                  </a:lnTo>
                  <a:lnTo>
                    <a:pt x="1167860" y="1293590"/>
                  </a:lnTo>
                  <a:lnTo>
                    <a:pt x="1166336" y="1281398"/>
                  </a:lnTo>
                  <a:lnTo>
                    <a:pt x="1177671" y="1273493"/>
                  </a:lnTo>
                  <a:lnTo>
                    <a:pt x="1176242" y="1270349"/>
                  </a:lnTo>
                  <a:lnTo>
                    <a:pt x="1179957" y="1269016"/>
                  </a:lnTo>
                  <a:lnTo>
                    <a:pt x="1176242" y="1259395"/>
                  </a:lnTo>
                  <a:lnTo>
                    <a:pt x="1201293" y="1247584"/>
                  </a:lnTo>
                  <a:lnTo>
                    <a:pt x="1198912" y="1238536"/>
                  </a:lnTo>
                  <a:lnTo>
                    <a:pt x="1192911" y="1237393"/>
                  </a:lnTo>
                  <a:lnTo>
                    <a:pt x="1169480" y="1249966"/>
                  </a:lnTo>
                  <a:lnTo>
                    <a:pt x="1168527" y="1247870"/>
                  </a:lnTo>
                  <a:lnTo>
                    <a:pt x="1138619" y="1256157"/>
                  </a:lnTo>
                  <a:lnTo>
                    <a:pt x="1136523" y="1249680"/>
                  </a:lnTo>
                  <a:lnTo>
                    <a:pt x="1130427" y="1251394"/>
                  </a:lnTo>
                  <a:lnTo>
                    <a:pt x="1129284" y="1248346"/>
                  </a:lnTo>
                  <a:lnTo>
                    <a:pt x="1089089" y="1240536"/>
                  </a:lnTo>
                  <a:lnTo>
                    <a:pt x="1029557" y="1233487"/>
                  </a:lnTo>
                  <a:lnTo>
                    <a:pt x="1026319" y="1228439"/>
                  </a:lnTo>
                  <a:lnTo>
                    <a:pt x="1003649" y="1234535"/>
                  </a:lnTo>
                  <a:lnTo>
                    <a:pt x="972407" y="1221295"/>
                  </a:lnTo>
                  <a:lnTo>
                    <a:pt x="945071" y="1225963"/>
                  </a:lnTo>
                  <a:lnTo>
                    <a:pt x="941451" y="1203579"/>
                  </a:lnTo>
                  <a:lnTo>
                    <a:pt x="933545" y="1188815"/>
                  </a:lnTo>
                  <a:lnTo>
                    <a:pt x="935546" y="1186434"/>
                  </a:lnTo>
                  <a:lnTo>
                    <a:pt x="924687" y="1169670"/>
                  </a:lnTo>
                  <a:lnTo>
                    <a:pt x="923163" y="1170432"/>
                  </a:lnTo>
                  <a:lnTo>
                    <a:pt x="916972" y="1157478"/>
                  </a:lnTo>
                  <a:lnTo>
                    <a:pt x="886587" y="1167670"/>
                  </a:lnTo>
                  <a:lnTo>
                    <a:pt x="850487" y="1172337"/>
                  </a:lnTo>
                  <a:lnTo>
                    <a:pt x="844391" y="1171003"/>
                  </a:lnTo>
                  <a:lnTo>
                    <a:pt x="842200" y="1165003"/>
                  </a:lnTo>
                  <a:lnTo>
                    <a:pt x="845344" y="1163288"/>
                  </a:lnTo>
                  <a:lnTo>
                    <a:pt x="839438" y="1144048"/>
                  </a:lnTo>
                  <a:lnTo>
                    <a:pt x="832390" y="1133761"/>
                  </a:lnTo>
                  <a:lnTo>
                    <a:pt x="816197" y="1148810"/>
                  </a:lnTo>
                  <a:lnTo>
                    <a:pt x="787527" y="1166432"/>
                  </a:lnTo>
                  <a:lnTo>
                    <a:pt x="763334" y="1169289"/>
                  </a:lnTo>
                  <a:lnTo>
                    <a:pt x="743617" y="1165193"/>
                  </a:lnTo>
                  <a:lnTo>
                    <a:pt x="716756" y="1164526"/>
                  </a:lnTo>
                  <a:lnTo>
                    <a:pt x="716375" y="1176718"/>
                  </a:lnTo>
                  <a:lnTo>
                    <a:pt x="731615" y="1187482"/>
                  </a:lnTo>
                  <a:lnTo>
                    <a:pt x="742093" y="1189196"/>
                  </a:lnTo>
                  <a:lnTo>
                    <a:pt x="738283" y="1199388"/>
                  </a:lnTo>
                  <a:lnTo>
                    <a:pt x="729901" y="1207484"/>
                  </a:lnTo>
                  <a:lnTo>
                    <a:pt x="742950" y="1215390"/>
                  </a:lnTo>
                  <a:lnTo>
                    <a:pt x="743712" y="1221676"/>
                  </a:lnTo>
                  <a:lnTo>
                    <a:pt x="747808" y="1227392"/>
                  </a:lnTo>
                  <a:lnTo>
                    <a:pt x="742474" y="1230344"/>
                  </a:lnTo>
                  <a:lnTo>
                    <a:pt x="736187" y="1239107"/>
                  </a:lnTo>
                  <a:lnTo>
                    <a:pt x="734949" y="1245489"/>
                  </a:lnTo>
                  <a:lnTo>
                    <a:pt x="724471" y="1255395"/>
                  </a:lnTo>
                  <a:lnTo>
                    <a:pt x="728948" y="1269111"/>
                  </a:lnTo>
                  <a:lnTo>
                    <a:pt x="715042" y="1280065"/>
                  </a:lnTo>
                  <a:lnTo>
                    <a:pt x="708946" y="1280160"/>
                  </a:lnTo>
                  <a:lnTo>
                    <a:pt x="703707" y="1287113"/>
                  </a:lnTo>
                  <a:lnTo>
                    <a:pt x="698373" y="1282922"/>
                  </a:lnTo>
                  <a:lnTo>
                    <a:pt x="699897" y="1279874"/>
                  </a:lnTo>
                  <a:lnTo>
                    <a:pt x="697135" y="1275397"/>
                  </a:lnTo>
                  <a:lnTo>
                    <a:pt x="702754" y="1263491"/>
                  </a:lnTo>
                  <a:lnTo>
                    <a:pt x="695706" y="1265682"/>
                  </a:lnTo>
                  <a:lnTo>
                    <a:pt x="681323" y="1259872"/>
                  </a:lnTo>
                  <a:lnTo>
                    <a:pt x="668179" y="1246251"/>
                  </a:lnTo>
                  <a:lnTo>
                    <a:pt x="668179" y="1237202"/>
                  </a:lnTo>
                  <a:lnTo>
                    <a:pt x="661988" y="1227487"/>
                  </a:lnTo>
                  <a:lnTo>
                    <a:pt x="653415" y="1222819"/>
                  </a:lnTo>
                  <a:lnTo>
                    <a:pt x="650462" y="1218438"/>
                  </a:lnTo>
                  <a:lnTo>
                    <a:pt x="646367" y="1219867"/>
                  </a:lnTo>
                  <a:lnTo>
                    <a:pt x="643604" y="1217390"/>
                  </a:lnTo>
                  <a:lnTo>
                    <a:pt x="648843" y="1212723"/>
                  </a:lnTo>
                  <a:lnTo>
                    <a:pt x="663988" y="1207770"/>
                  </a:lnTo>
                  <a:lnTo>
                    <a:pt x="663988" y="1199483"/>
                  </a:lnTo>
                  <a:lnTo>
                    <a:pt x="671132" y="1186910"/>
                  </a:lnTo>
                  <a:lnTo>
                    <a:pt x="639223" y="1208627"/>
                  </a:lnTo>
                  <a:lnTo>
                    <a:pt x="634651" y="1200150"/>
                  </a:lnTo>
                  <a:lnTo>
                    <a:pt x="638175" y="1195007"/>
                  </a:lnTo>
                  <a:lnTo>
                    <a:pt x="624269" y="1196530"/>
                  </a:lnTo>
                  <a:lnTo>
                    <a:pt x="626650" y="1190625"/>
                  </a:lnTo>
                  <a:lnTo>
                    <a:pt x="618458" y="1184815"/>
                  </a:lnTo>
                  <a:lnTo>
                    <a:pt x="609791" y="1183195"/>
                  </a:lnTo>
                  <a:lnTo>
                    <a:pt x="603123" y="1172909"/>
                  </a:lnTo>
                  <a:lnTo>
                    <a:pt x="584740" y="1166051"/>
                  </a:lnTo>
                  <a:lnTo>
                    <a:pt x="569595" y="1167289"/>
                  </a:lnTo>
                  <a:lnTo>
                    <a:pt x="566071" y="1162145"/>
                  </a:lnTo>
                  <a:lnTo>
                    <a:pt x="559689" y="1160050"/>
                  </a:lnTo>
                  <a:lnTo>
                    <a:pt x="561499" y="1143476"/>
                  </a:lnTo>
                  <a:lnTo>
                    <a:pt x="587121" y="1127379"/>
                  </a:lnTo>
                  <a:lnTo>
                    <a:pt x="589788" y="1121474"/>
                  </a:lnTo>
                  <a:lnTo>
                    <a:pt x="590074" y="1115377"/>
                  </a:lnTo>
                  <a:lnTo>
                    <a:pt x="583883" y="1099471"/>
                  </a:lnTo>
                  <a:lnTo>
                    <a:pt x="585502" y="1089184"/>
                  </a:lnTo>
                  <a:lnTo>
                    <a:pt x="579977" y="1088231"/>
                  </a:lnTo>
                  <a:lnTo>
                    <a:pt x="573691" y="1078039"/>
                  </a:lnTo>
                  <a:lnTo>
                    <a:pt x="563880" y="1072039"/>
                  </a:lnTo>
                  <a:lnTo>
                    <a:pt x="551879" y="1071277"/>
                  </a:lnTo>
                  <a:lnTo>
                    <a:pt x="536924" y="1076420"/>
                  </a:lnTo>
                  <a:lnTo>
                    <a:pt x="531781" y="1074420"/>
                  </a:lnTo>
                  <a:lnTo>
                    <a:pt x="533971" y="1065181"/>
                  </a:lnTo>
                  <a:lnTo>
                    <a:pt x="525971" y="1061371"/>
                  </a:lnTo>
                  <a:lnTo>
                    <a:pt x="521875" y="1050798"/>
                  </a:lnTo>
                  <a:lnTo>
                    <a:pt x="513302" y="1055275"/>
                  </a:lnTo>
                  <a:lnTo>
                    <a:pt x="508349" y="1048798"/>
                  </a:lnTo>
                  <a:lnTo>
                    <a:pt x="521399" y="1039082"/>
                  </a:lnTo>
                  <a:lnTo>
                    <a:pt x="523399" y="1026414"/>
                  </a:lnTo>
                  <a:lnTo>
                    <a:pt x="515779" y="1024795"/>
                  </a:lnTo>
                  <a:lnTo>
                    <a:pt x="521494" y="1017460"/>
                  </a:lnTo>
                  <a:lnTo>
                    <a:pt x="519112" y="1008507"/>
                  </a:lnTo>
                  <a:lnTo>
                    <a:pt x="524066" y="991838"/>
                  </a:lnTo>
                  <a:lnTo>
                    <a:pt x="509587" y="969931"/>
                  </a:lnTo>
                  <a:lnTo>
                    <a:pt x="498824" y="970121"/>
                  </a:lnTo>
                  <a:lnTo>
                    <a:pt x="502349" y="959453"/>
                  </a:lnTo>
                  <a:lnTo>
                    <a:pt x="496538" y="964692"/>
                  </a:lnTo>
                  <a:lnTo>
                    <a:pt x="486061" y="968788"/>
                  </a:lnTo>
                  <a:lnTo>
                    <a:pt x="474631" y="965835"/>
                  </a:lnTo>
                  <a:lnTo>
                    <a:pt x="467201" y="971455"/>
                  </a:lnTo>
                  <a:lnTo>
                    <a:pt x="460343" y="968788"/>
                  </a:lnTo>
                  <a:lnTo>
                    <a:pt x="454438" y="945261"/>
                  </a:lnTo>
                  <a:lnTo>
                    <a:pt x="444246" y="935545"/>
                  </a:lnTo>
                  <a:lnTo>
                    <a:pt x="442817" y="922782"/>
                  </a:lnTo>
                  <a:lnTo>
                    <a:pt x="433483" y="911066"/>
                  </a:lnTo>
                  <a:lnTo>
                    <a:pt x="429578" y="912209"/>
                  </a:lnTo>
                  <a:lnTo>
                    <a:pt x="419767" y="923639"/>
                  </a:lnTo>
                  <a:lnTo>
                    <a:pt x="417004" y="922210"/>
                  </a:lnTo>
                  <a:lnTo>
                    <a:pt x="419671" y="928306"/>
                  </a:lnTo>
                  <a:lnTo>
                    <a:pt x="417195" y="927925"/>
                  </a:lnTo>
                  <a:lnTo>
                    <a:pt x="418529" y="931259"/>
                  </a:lnTo>
                  <a:lnTo>
                    <a:pt x="416147" y="933355"/>
                  </a:lnTo>
                  <a:lnTo>
                    <a:pt x="415290" y="923163"/>
                  </a:lnTo>
                  <a:lnTo>
                    <a:pt x="414814" y="932878"/>
                  </a:lnTo>
                  <a:lnTo>
                    <a:pt x="413290" y="927544"/>
                  </a:lnTo>
                  <a:lnTo>
                    <a:pt x="397954" y="926687"/>
                  </a:lnTo>
                  <a:lnTo>
                    <a:pt x="382714" y="939736"/>
                  </a:lnTo>
                  <a:lnTo>
                    <a:pt x="373761" y="932878"/>
                  </a:lnTo>
                  <a:lnTo>
                    <a:pt x="363569" y="897160"/>
                  </a:lnTo>
                  <a:lnTo>
                    <a:pt x="346139" y="885444"/>
                  </a:lnTo>
                  <a:lnTo>
                    <a:pt x="338328" y="872395"/>
                  </a:lnTo>
                  <a:lnTo>
                    <a:pt x="338423" y="864108"/>
                  </a:lnTo>
                  <a:lnTo>
                    <a:pt x="324898" y="861346"/>
                  </a:lnTo>
                  <a:lnTo>
                    <a:pt x="304133" y="876205"/>
                  </a:lnTo>
                  <a:lnTo>
                    <a:pt x="300323" y="875919"/>
                  </a:lnTo>
                  <a:lnTo>
                    <a:pt x="288608" y="883253"/>
                  </a:lnTo>
                  <a:lnTo>
                    <a:pt x="288322" y="893921"/>
                  </a:lnTo>
                  <a:lnTo>
                    <a:pt x="293370" y="912590"/>
                  </a:lnTo>
                  <a:lnTo>
                    <a:pt x="291560" y="918877"/>
                  </a:lnTo>
                  <a:lnTo>
                    <a:pt x="277082" y="924496"/>
                  </a:lnTo>
                  <a:lnTo>
                    <a:pt x="260795" y="915448"/>
                  </a:lnTo>
                  <a:lnTo>
                    <a:pt x="253651" y="922687"/>
                  </a:lnTo>
                  <a:lnTo>
                    <a:pt x="253460" y="902589"/>
                  </a:lnTo>
                  <a:lnTo>
                    <a:pt x="278606" y="876395"/>
                  </a:lnTo>
                  <a:lnTo>
                    <a:pt x="278035" y="870394"/>
                  </a:lnTo>
                  <a:lnTo>
                    <a:pt x="276130" y="867823"/>
                  </a:lnTo>
                  <a:lnTo>
                    <a:pt x="254889" y="880396"/>
                  </a:lnTo>
                  <a:lnTo>
                    <a:pt x="233839" y="884396"/>
                  </a:lnTo>
                  <a:lnTo>
                    <a:pt x="232600" y="875062"/>
                  </a:lnTo>
                  <a:lnTo>
                    <a:pt x="234982" y="870871"/>
                  </a:lnTo>
                  <a:lnTo>
                    <a:pt x="231934" y="866013"/>
                  </a:lnTo>
                  <a:lnTo>
                    <a:pt x="238601" y="862393"/>
                  </a:lnTo>
                  <a:lnTo>
                    <a:pt x="235649" y="855726"/>
                  </a:lnTo>
                  <a:lnTo>
                    <a:pt x="222123" y="853630"/>
                  </a:lnTo>
                  <a:lnTo>
                    <a:pt x="206216" y="858869"/>
                  </a:lnTo>
                  <a:lnTo>
                    <a:pt x="210502" y="866299"/>
                  </a:lnTo>
                  <a:lnTo>
                    <a:pt x="210883" y="873061"/>
                  </a:lnTo>
                  <a:lnTo>
                    <a:pt x="203359" y="875443"/>
                  </a:lnTo>
                  <a:lnTo>
                    <a:pt x="178594" y="872490"/>
                  </a:lnTo>
                  <a:lnTo>
                    <a:pt x="172022" y="879538"/>
                  </a:lnTo>
                  <a:lnTo>
                    <a:pt x="158972" y="883063"/>
                  </a:lnTo>
                  <a:lnTo>
                    <a:pt x="145447" y="877919"/>
                  </a:lnTo>
                  <a:lnTo>
                    <a:pt x="112204" y="872680"/>
                  </a:lnTo>
                  <a:lnTo>
                    <a:pt x="98393" y="884396"/>
                  </a:lnTo>
                  <a:lnTo>
                    <a:pt x="86677" y="886873"/>
                  </a:lnTo>
                  <a:lnTo>
                    <a:pt x="80486" y="891730"/>
                  </a:lnTo>
                  <a:lnTo>
                    <a:pt x="79248" y="887825"/>
                  </a:lnTo>
                  <a:lnTo>
                    <a:pt x="76676" y="891064"/>
                  </a:lnTo>
                  <a:lnTo>
                    <a:pt x="59150" y="873538"/>
                  </a:lnTo>
                  <a:lnTo>
                    <a:pt x="54769" y="863441"/>
                  </a:lnTo>
                  <a:lnTo>
                    <a:pt x="57722" y="855440"/>
                  </a:lnTo>
                  <a:lnTo>
                    <a:pt x="74485" y="840581"/>
                  </a:lnTo>
                  <a:lnTo>
                    <a:pt x="72390" y="798100"/>
                  </a:lnTo>
                  <a:lnTo>
                    <a:pt x="132493" y="755047"/>
                  </a:lnTo>
                  <a:lnTo>
                    <a:pt x="143447" y="734949"/>
                  </a:lnTo>
                  <a:lnTo>
                    <a:pt x="149543" y="716280"/>
                  </a:lnTo>
                  <a:lnTo>
                    <a:pt x="147923" y="704659"/>
                  </a:lnTo>
                  <a:lnTo>
                    <a:pt x="150304" y="701897"/>
                  </a:lnTo>
                  <a:lnTo>
                    <a:pt x="145256" y="698659"/>
                  </a:lnTo>
                  <a:lnTo>
                    <a:pt x="130207" y="696182"/>
                  </a:lnTo>
                  <a:lnTo>
                    <a:pt x="105537" y="706850"/>
                  </a:lnTo>
                  <a:lnTo>
                    <a:pt x="90964" y="701611"/>
                  </a:lnTo>
                  <a:lnTo>
                    <a:pt x="81629" y="686943"/>
                  </a:lnTo>
                  <a:lnTo>
                    <a:pt x="75152" y="689419"/>
                  </a:lnTo>
                  <a:lnTo>
                    <a:pt x="68389" y="685705"/>
                  </a:lnTo>
                  <a:lnTo>
                    <a:pt x="72009" y="681514"/>
                  </a:lnTo>
                  <a:lnTo>
                    <a:pt x="56293" y="667036"/>
                  </a:lnTo>
                  <a:lnTo>
                    <a:pt x="57436" y="664178"/>
                  </a:lnTo>
                  <a:lnTo>
                    <a:pt x="62103" y="663511"/>
                  </a:lnTo>
                  <a:lnTo>
                    <a:pt x="62198" y="657606"/>
                  </a:lnTo>
                  <a:lnTo>
                    <a:pt x="70771" y="659606"/>
                  </a:lnTo>
                  <a:lnTo>
                    <a:pt x="68104" y="662654"/>
                  </a:lnTo>
                  <a:lnTo>
                    <a:pt x="63246" y="662368"/>
                  </a:lnTo>
                  <a:lnTo>
                    <a:pt x="64579" y="664654"/>
                  </a:lnTo>
                  <a:lnTo>
                    <a:pt x="69723" y="663988"/>
                  </a:lnTo>
                  <a:lnTo>
                    <a:pt x="73914" y="659797"/>
                  </a:lnTo>
                  <a:lnTo>
                    <a:pt x="55626" y="654082"/>
                  </a:lnTo>
                  <a:lnTo>
                    <a:pt x="56864" y="652463"/>
                  </a:lnTo>
                  <a:lnTo>
                    <a:pt x="54388" y="649224"/>
                  </a:lnTo>
                  <a:lnTo>
                    <a:pt x="54578" y="645795"/>
                  </a:lnTo>
                  <a:lnTo>
                    <a:pt x="70295" y="646176"/>
                  </a:lnTo>
                  <a:lnTo>
                    <a:pt x="50387" y="630079"/>
                  </a:lnTo>
                  <a:lnTo>
                    <a:pt x="51816" y="628078"/>
                  </a:lnTo>
                  <a:lnTo>
                    <a:pt x="47244" y="623221"/>
                  </a:lnTo>
                  <a:lnTo>
                    <a:pt x="39624" y="622268"/>
                  </a:lnTo>
                  <a:lnTo>
                    <a:pt x="42386" y="615791"/>
                  </a:lnTo>
                  <a:lnTo>
                    <a:pt x="31623" y="611124"/>
                  </a:lnTo>
                  <a:lnTo>
                    <a:pt x="31909" y="606171"/>
                  </a:lnTo>
                  <a:lnTo>
                    <a:pt x="38672" y="607885"/>
                  </a:lnTo>
                  <a:lnTo>
                    <a:pt x="40958" y="603790"/>
                  </a:lnTo>
                  <a:lnTo>
                    <a:pt x="37719" y="599122"/>
                  </a:lnTo>
                  <a:lnTo>
                    <a:pt x="25146" y="601027"/>
                  </a:lnTo>
                  <a:lnTo>
                    <a:pt x="21526" y="585597"/>
                  </a:lnTo>
                  <a:lnTo>
                    <a:pt x="14859" y="583882"/>
                  </a:lnTo>
                  <a:lnTo>
                    <a:pt x="10097" y="585502"/>
                  </a:lnTo>
                  <a:lnTo>
                    <a:pt x="9525" y="564261"/>
                  </a:lnTo>
                  <a:lnTo>
                    <a:pt x="16859" y="556546"/>
                  </a:lnTo>
                  <a:lnTo>
                    <a:pt x="26956" y="564642"/>
                  </a:lnTo>
                  <a:lnTo>
                    <a:pt x="33718" y="564547"/>
                  </a:lnTo>
                  <a:lnTo>
                    <a:pt x="37338" y="561022"/>
                  </a:lnTo>
                  <a:lnTo>
                    <a:pt x="34766" y="559975"/>
                  </a:lnTo>
                  <a:lnTo>
                    <a:pt x="36671" y="556355"/>
                  </a:lnTo>
                  <a:lnTo>
                    <a:pt x="33242" y="545116"/>
                  </a:lnTo>
                  <a:lnTo>
                    <a:pt x="33909" y="539972"/>
                  </a:lnTo>
                  <a:lnTo>
                    <a:pt x="37433" y="538353"/>
                  </a:lnTo>
                  <a:lnTo>
                    <a:pt x="38386" y="527399"/>
                  </a:lnTo>
                  <a:lnTo>
                    <a:pt x="51625" y="524351"/>
                  </a:lnTo>
                  <a:lnTo>
                    <a:pt x="55340" y="519589"/>
                  </a:lnTo>
                  <a:lnTo>
                    <a:pt x="59245" y="522446"/>
                  </a:lnTo>
                  <a:lnTo>
                    <a:pt x="57817" y="527590"/>
                  </a:lnTo>
                  <a:lnTo>
                    <a:pt x="57341" y="527018"/>
                  </a:lnTo>
                  <a:lnTo>
                    <a:pt x="54197" y="526828"/>
                  </a:lnTo>
                  <a:lnTo>
                    <a:pt x="52102" y="527685"/>
                  </a:lnTo>
                  <a:lnTo>
                    <a:pt x="46387" y="526256"/>
                  </a:lnTo>
                  <a:lnTo>
                    <a:pt x="45053" y="526828"/>
                  </a:lnTo>
                  <a:lnTo>
                    <a:pt x="52006" y="527875"/>
                  </a:lnTo>
                  <a:lnTo>
                    <a:pt x="57245" y="527304"/>
                  </a:lnTo>
                  <a:lnTo>
                    <a:pt x="57817" y="527685"/>
                  </a:lnTo>
                  <a:lnTo>
                    <a:pt x="57531" y="528923"/>
                  </a:lnTo>
                  <a:lnTo>
                    <a:pt x="65151" y="532257"/>
                  </a:lnTo>
                  <a:lnTo>
                    <a:pt x="66961" y="527304"/>
                  </a:lnTo>
                  <a:lnTo>
                    <a:pt x="63818" y="524827"/>
                  </a:lnTo>
                  <a:lnTo>
                    <a:pt x="76772" y="528923"/>
                  </a:lnTo>
                  <a:lnTo>
                    <a:pt x="81248" y="520541"/>
                  </a:lnTo>
                  <a:lnTo>
                    <a:pt x="99441" y="507111"/>
                  </a:lnTo>
                  <a:lnTo>
                    <a:pt x="113443" y="511588"/>
                  </a:lnTo>
                  <a:lnTo>
                    <a:pt x="120968" y="507397"/>
                  </a:lnTo>
                  <a:lnTo>
                    <a:pt x="120396" y="505587"/>
                  </a:lnTo>
                  <a:lnTo>
                    <a:pt x="130493" y="507016"/>
                  </a:lnTo>
                  <a:lnTo>
                    <a:pt x="125635" y="509778"/>
                  </a:lnTo>
                  <a:lnTo>
                    <a:pt x="128683" y="517588"/>
                  </a:lnTo>
                  <a:lnTo>
                    <a:pt x="145447" y="526542"/>
                  </a:lnTo>
                  <a:lnTo>
                    <a:pt x="150209" y="522446"/>
                  </a:lnTo>
                  <a:lnTo>
                    <a:pt x="159639" y="519970"/>
                  </a:lnTo>
                  <a:lnTo>
                    <a:pt x="179641" y="520446"/>
                  </a:lnTo>
                  <a:lnTo>
                    <a:pt x="188404" y="511873"/>
                  </a:lnTo>
                  <a:lnTo>
                    <a:pt x="192310" y="520541"/>
                  </a:lnTo>
                  <a:lnTo>
                    <a:pt x="186690" y="527304"/>
                  </a:lnTo>
                  <a:lnTo>
                    <a:pt x="180880" y="544544"/>
                  </a:lnTo>
                  <a:lnTo>
                    <a:pt x="198977" y="549592"/>
                  </a:lnTo>
                  <a:lnTo>
                    <a:pt x="212027" y="548164"/>
                  </a:lnTo>
                  <a:lnTo>
                    <a:pt x="234791" y="536353"/>
                  </a:lnTo>
                  <a:lnTo>
                    <a:pt x="236220" y="547878"/>
                  </a:lnTo>
                  <a:lnTo>
                    <a:pt x="232505" y="555212"/>
                  </a:lnTo>
                  <a:lnTo>
                    <a:pt x="237077" y="556641"/>
                  </a:lnTo>
                  <a:lnTo>
                    <a:pt x="246983" y="574738"/>
                  </a:lnTo>
                  <a:lnTo>
                    <a:pt x="251936" y="578358"/>
                  </a:lnTo>
                  <a:lnTo>
                    <a:pt x="256032" y="575119"/>
                  </a:lnTo>
                  <a:lnTo>
                    <a:pt x="274796" y="571500"/>
                  </a:lnTo>
                  <a:lnTo>
                    <a:pt x="285083" y="573881"/>
                  </a:lnTo>
                  <a:lnTo>
                    <a:pt x="286322" y="576263"/>
                  </a:lnTo>
                  <a:lnTo>
                    <a:pt x="282321" y="578739"/>
                  </a:lnTo>
                  <a:lnTo>
                    <a:pt x="282988" y="582549"/>
                  </a:lnTo>
                  <a:lnTo>
                    <a:pt x="272034" y="590645"/>
                  </a:lnTo>
                  <a:lnTo>
                    <a:pt x="262890" y="591884"/>
                  </a:lnTo>
                  <a:lnTo>
                    <a:pt x="263176" y="595217"/>
                  </a:lnTo>
                  <a:lnTo>
                    <a:pt x="265557" y="594931"/>
                  </a:lnTo>
                  <a:lnTo>
                    <a:pt x="267081" y="598265"/>
                  </a:lnTo>
                  <a:lnTo>
                    <a:pt x="270320" y="596551"/>
                  </a:lnTo>
                  <a:lnTo>
                    <a:pt x="271653" y="601694"/>
                  </a:lnTo>
                  <a:lnTo>
                    <a:pt x="281369" y="598360"/>
                  </a:lnTo>
                  <a:lnTo>
                    <a:pt x="281654" y="607028"/>
                  </a:lnTo>
                  <a:lnTo>
                    <a:pt x="296799" y="605028"/>
                  </a:lnTo>
                  <a:lnTo>
                    <a:pt x="296894" y="621030"/>
                  </a:lnTo>
                  <a:lnTo>
                    <a:pt x="307277" y="619696"/>
                  </a:lnTo>
                  <a:lnTo>
                    <a:pt x="307181" y="622173"/>
                  </a:lnTo>
                  <a:lnTo>
                    <a:pt x="317564" y="625792"/>
                  </a:lnTo>
                  <a:lnTo>
                    <a:pt x="315849" y="643318"/>
                  </a:lnTo>
                  <a:lnTo>
                    <a:pt x="326231" y="645795"/>
                  </a:lnTo>
                  <a:lnTo>
                    <a:pt x="360235" y="633603"/>
                  </a:lnTo>
                  <a:lnTo>
                    <a:pt x="355949" y="617029"/>
                  </a:lnTo>
                  <a:lnTo>
                    <a:pt x="360140" y="582359"/>
                  </a:lnTo>
                  <a:lnTo>
                    <a:pt x="356902" y="573119"/>
                  </a:lnTo>
                  <a:lnTo>
                    <a:pt x="371094" y="567214"/>
                  </a:lnTo>
                  <a:lnTo>
                    <a:pt x="366903" y="544259"/>
                  </a:lnTo>
                  <a:lnTo>
                    <a:pt x="371094" y="542353"/>
                  </a:lnTo>
                  <a:lnTo>
                    <a:pt x="366712" y="530161"/>
                  </a:lnTo>
                  <a:lnTo>
                    <a:pt x="368808" y="529876"/>
                  </a:lnTo>
                  <a:lnTo>
                    <a:pt x="368427" y="522827"/>
                  </a:lnTo>
                  <a:lnTo>
                    <a:pt x="361760" y="521017"/>
                  </a:lnTo>
                  <a:lnTo>
                    <a:pt x="362236" y="516731"/>
                  </a:lnTo>
                  <a:lnTo>
                    <a:pt x="367665" y="513969"/>
                  </a:lnTo>
                  <a:lnTo>
                    <a:pt x="366236" y="506349"/>
                  </a:lnTo>
                  <a:lnTo>
                    <a:pt x="397288" y="484060"/>
                  </a:lnTo>
                  <a:lnTo>
                    <a:pt x="396621" y="479488"/>
                  </a:lnTo>
                  <a:lnTo>
                    <a:pt x="410623" y="474440"/>
                  </a:lnTo>
                  <a:lnTo>
                    <a:pt x="410242" y="465487"/>
                  </a:lnTo>
                  <a:lnTo>
                    <a:pt x="423958" y="454342"/>
                  </a:lnTo>
                  <a:lnTo>
                    <a:pt x="440246" y="435864"/>
                  </a:lnTo>
                  <a:lnTo>
                    <a:pt x="464344" y="421672"/>
                  </a:lnTo>
                  <a:lnTo>
                    <a:pt x="490347" y="413004"/>
                  </a:lnTo>
                  <a:lnTo>
                    <a:pt x="492824" y="426815"/>
                  </a:lnTo>
                  <a:lnTo>
                    <a:pt x="521208" y="429196"/>
                  </a:lnTo>
                  <a:lnTo>
                    <a:pt x="517684" y="409003"/>
                  </a:lnTo>
                  <a:lnTo>
                    <a:pt x="512064" y="409861"/>
                  </a:lnTo>
                  <a:lnTo>
                    <a:pt x="510730" y="402526"/>
                  </a:lnTo>
                  <a:lnTo>
                    <a:pt x="518160" y="402050"/>
                  </a:lnTo>
                  <a:lnTo>
                    <a:pt x="514445" y="377190"/>
                  </a:lnTo>
                  <a:lnTo>
                    <a:pt x="515779" y="365379"/>
                  </a:lnTo>
                  <a:lnTo>
                    <a:pt x="496633" y="347472"/>
                  </a:lnTo>
                  <a:lnTo>
                    <a:pt x="492728" y="346234"/>
                  </a:lnTo>
                  <a:lnTo>
                    <a:pt x="490728" y="354616"/>
                  </a:lnTo>
                  <a:lnTo>
                    <a:pt x="466249" y="338899"/>
                  </a:lnTo>
                  <a:lnTo>
                    <a:pt x="469678" y="309943"/>
                  </a:lnTo>
                  <a:lnTo>
                    <a:pt x="483108" y="286893"/>
                  </a:lnTo>
                  <a:lnTo>
                    <a:pt x="514826" y="292132"/>
                  </a:lnTo>
                  <a:lnTo>
                    <a:pt x="517684" y="283369"/>
                  </a:lnTo>
                  <a:lnTo>
                    <a:pt x="529400" y="266033"/>
                  </a:lnTo>
                  <a:lnTo>
                    <a:pt x="551688" y="257746"/>
                  </a:lnTo>
                  <a:lnTo>
                    <a:pt x="566357" y="261366"/>
                  </a:lnTo>
                  <a:lnTo>
                    <a:pt x="579311" y="260318"/>
                  </a:lnTo>
                  <a:lnTo>
                    <a:pt x="573596" y="246126"/>
                  </a:lnTo>
                  <a:lnTo>
                    <a:pt x="585978" y="222885"/>
                  </a:lnTo>
                  <a:lnTo>
                    <a:pt x="677704" y="163163"/>
                  </a:lnTo>
                  <a:lnTo>
                    <a:pt x="696278" y="146018"/>
                  </a:lnTo>
                  <a:lnTo>
                    <a:pt x="742855" y="142970"/>
                  </a:lnTo>
                  <a:lnTo>
                    <a:pt x="774954" y="133826"/>
                  </a:lnTo>
                  <a:lnTo>
                    <a:pt x="786860" y="134493"/>
                  </a:lnTo>
                  <a:lnTo>
                    <a:pt x="796862" y="122491"/>
                  </a:lnTo>
                  <a:lnTo>
                    <a:pt x="801815" y="120967"/>
                  </a:lnTo>
                  <a:lnTo>
                    <a:pt x="805625" y="92107"/>
                  </a:lnTo>
                  <a:lnTo>
                    <a:pt x="789146" y="96393"/>
                  </a:lnTo>
                  <a:lnTo>
                    <a:pt x="788289" y="93916"/>
                  </a:lnTo>
                  <a:lnTo>
                    <a:pt x="792766" y="90583"/>
                  </a:lnTo>
                  <a:lnTo>
                    <a:pt x="784098" y="87439"/>
                  </a:lnTo>
                  <a:lnTo>
                    <a:pt x="777050" y="76581"/>
                  </a:lnTo>
                  <a:lnTo>
                    <a:pt x="779717" y="65722"/>
                  </a:lnTo>
                  <a:lnTo>
                    <a:pt x="762953" y="76962"/>
                  </a:lnTo>
                  <a:lnTo>
                    <a:pt x="762857" y="70390"/>
                  </a:lnTo>
                  <a:lnTo>
                    <a:pt x="759904" y="65722"/>
                  </a:lnTo>
                  <a:lnTo>
                    <a:pt x="756666" y="67056"/>
                  </a:lnTo>
                  <a:lnTo>
                    <a:pt x="754761" y="65151"/>
                  </a:lnTo>
                  <a:lnTo>
                    <a:pt x="753999" y="50768"/>
                  </a:lnTo>
                  <a:lnTo>
                    <a:pt x="747141" y="49816"/>
                  </a:lnTo>
                  <a:lnTo>
                    <a:pt x="747998" y="40100"/>
                  </a:lnTo>
                  <a:lnTo>
                    <a:pt x="745808" y="36290"/>
                  </a:lnTo>
                  <a:lnTo>
                    <a:pt x="748189" y="23241"/>
                  </a:lnTo>
                  <a:lnTo>
                    <a:pt x="752856" y="20479"/>
                  </a:lnTo>
                  <a:lnTo>
                    <a:pt x="779431" y="22765"/>
                  </a:lnTo>
                  <a:lnTo>
                    <a:pt x="812006" y="20193"/>
                  </a:lnTo>
                  <a:lnTo>
                    <a:pt x="810863" y="9525"/>
                  </a:lnTo>
                  <a:lnTo>
                    <a:pt x="821912" y="15049"/>
                  </a:lnTo>
                  <a:lnTo>
                    <a:pt x="825437" y="23908"/>
                  </a:lnTo>
                  <a:lnTo>
                    <a:pt x="835819" y="27337"/>
                  </a:lnTo>
                  <a:lnTo>
                    <a:pt x="836676" y="30766"/>
                  </a:lnTo>
                  <a:lnTo>
                    <a:pt x="846392" y="35052"/>
                  </a:lnTo>
                  <a:lnTo>
                    <a:pt x="851725" y="31623"/>
                  </a:lnTo>
                  <a:lnTo>
                    <a:pt x="857250" y="33337"/>
                  </a:lnTo>
                  <a:lnTo>
                    <a:pt x="856012" y="37243"/>
                  </a:lnTo>
                  <a:lnTo>
                    <a:pt x="852297" y="37624"/>
                  </a:lnTo>
                  <a:lnTo>
                    <a:pt x="851154" y="62008"/>
                  </a:lnTo>
                  <a:lnTo>
                    <a:pt x="853535" y="63055"/>
                  </a:lnTo>
                  <a:lnTo>
                    <a:pt x="850868" y="64198"/>
                  </a:lnTo>
                  <a:lnTo>
                    <a:pt x="851630" y="75247"/>
                  </a:lnTo>
                  <a:lnTo>
                    <a:pt x="859536" y="74962"/>
                  </a:lnTo>
                  <a:lnTo>
                    <a:pt x="860584" y="78867"/>
                  </a:lnTo>
                  <a:lnTo>
                    <a:pt x="876967" y="74866"/>
                  </a:lnTo>
                  <a:lnTo>
                    <a:pt x="876491" y="88297"/>
                  </a:lnTo>
                  <a:lnTo>
                    <a:pt x="873157" y="95536"/>
                  </a:lnTo>
                  <a:lnTo>
                    <a:pt x="863251" y="109061"/>
                  </a:lnTo>
                  <a:lnTo>
                    <a:pt x="853916" y="109537"/>
                  </a:lnTo>
                  <a:lnTo>
                    <a:pt x="853440" y="127921"/>
                  </a:lnTo>
                  <a:lnTo>
                    <a:pt x="846201" y="148304"/>
                  </a:lnTo>
                  <a:lnTo>
                    <a:pt x="862679" y="157162"/>
                  </a:lnTo>
                  <a:lnTo>
                    <a:pt x="868490" y="156210"/>
                  </a:lnTo>
                  <a:lnTo>
                    <a:pt x="922782" y="173926"/>
                  </a:lnTo>
                  <a:lnTo>
                    <a:pt x="934498" y="173164"/>
                  </a:lnTo>
                  <a:lnTo>
                    <a:pt x="937641" y="166116"/>
                  </a:lnTo>
                  <a:lnTo>
                    <a:pt x="943261" y="164020"/>
                  </a:lnTo>
                  <a:lnTo>
                    <a:pt x="947071" y="154210"/>
                  </a:lnTo>
                  <a:lnTo>
                    <a:pt x="949833" y="154876"/>
                  </a:lnTo>
                  <a:lnTo>
                    <a:pt x="952214" y="148685"/>
                  </a:lnTo>
                  <a:lnTo>
                    <a:pt x="953929" y="149161"/>
                  </a:lnTo>
                  <a:lnTo>
                    <a:pt x="954976" y="144494"/>
                  </a:lnTo>
                  <a:lnTo>
                    <a:pt x="976789" y="139160"/>
                  </a:lnTo>
                  <a:lnTo>
                    <a:pt x="975836" y="129445"/>
                  </a:lnTo>
                  <a:lnTo>
                    <a:pt x="982980" y="129826"/>
                  </a:lnTo>
                  <a:lnTo>
                    <a:pt x="983837" y="137255"/>
                  </a:lnTo>
                  <a:lnTo>
                    <a:pt x="987933" y="136398"/>
                  </a:lnTo>
                  <a:lnTo>
                    <a:pt x="987838" y="134302"/>
                  </a:lnTo>
                  <a:lnTo>
                    <a:pt x="1001649" y="132493"/>
                  </a:lnTo>
                  <a:lnTo>
                    <a:pt x="1005650" y="114871"/>
                  </a:lnTo>
                  <a:lnTo>
                    <a:pt x="1015651" y="115729"/>
                  </a:lnTo>
                  <a:lnTo>
                    <a:pt x="1016317" y="108680"/>
                  </a:lnTo>
                  <a:lnTo>
                    <a:pt x="1019842" y="109633"/>
                  </a:lnTo>
                  <a:lnTo>
                    <a:pt x="1024604" y="79343"/>
                  </a:lnTo>
                  <a:lnTo>
                    <a:pt x="1043845" y="77629"/>
                  </a:lnTo>
                  <a:lnTo>
                    <a:pt x="1047464" y="88487"/>
                  </a:lnTo>
                  <a:lnTo>
                    <a:pt x="1056132" y="88106"/>
                  </a:lnTo>
                  <a:lnTo>
                    <a:pt x="1072229" y="96012"/>
                  </a:lnTo>
                  <a:lnTo>
                    <a:pt x="1084517" y="97250"/>
                  </a:lnTo>
                  <a:lnTo>
                    <a:pt x="1115473" y="110776"/>
                  </a:lnTo>
                  <a:lnTo>
                    <a:pt x="1140238" y="105061"/>
                  </a:lnTo>
                  <a:lnTo>
                    <a:pt x="1141095" y="109918"/>
                  </a:lnTo>
                  <a:lnTo>
                    <a:pt x="1158050" y="111919"/>
                  </a:lnTo>
                  <a:lnTo>
                    <a:pt x="1166527" y="120967"/>
                  </a:lnTo>
                  <a:lnTo>
                    <a:pt x="1166527" y="133636"/>
                  </a:lnTo>
                  <a:lnTo>
                    <a:pt x="1195769" y="160496"/>
                  </a:lnTo>
                  <a:lnTo>
                    <a:pt x="1191673" y="176022"/>
                  </a:lnTo>
                  <a:lnTo>
                    <a:pt x="1200150" y="179546"/>
                  </a:lnTo>
                  <a:lnTo>
                    <a:pt x="1198626" y="184023"/>
                  </a:lnTo>
                  <a:lnTo>
                    <a:pt x="1210342" y="185547"/>
                  </a:lnTo>
                  <a:lnTo>
                    <a:pt x="1209866" y="190119"/>
                  </a:lnTo>
                  <a:lnTo>
                    <a:pt x="1214914" y="190881"/>
                  </a:lnTo>
                  <a:lnTo>
                    <a:pt x="1225105" y="238982"/>
                  </a:lnTo>
                  <a:lnTo>
                    <a:pt x="1232249" y="238125"/>
                  </a:lnTo>
                  <a:lnTo>
                    <a:pt x="1241203" y="233077"/>
                  </a:lnTo>
                  <a:lnTo>
                    <a:pt x="1247584" y="236601"/>
                  </a:lnTo>
                  <a:lnTo>
                    <a:pt x="1252252" y="247840"/>
                  </a:lnTo>
                  <a:lnTo>
                    <a:pt x="1275207" y="253270"/>
                  </a:lnTo>
                  <a:lnTo>
                    <a:pt x="1279779" y="253079"/>
                  </a:lnTo>
                  <a:lnTo>
                    <a:pt x="1281494" y="247459"/>
                  </a:lnTo>
                  <a:lnTo>
                    <a:pt x="1284351" y="246126"/>
                  </a:lnTo>
                  <a:lnTo>
                    <a:pt x="1289304" y="248698"/>
                  </a:lnTo>
                  <a:lnTo>
                    <a:pt x="1289685" y="257461"/>
                  </a:lnTo>
                  <a:lnTo>
                    <a:pt x="1304544" y="263271"/>
                  </a:lnTo>
                  <a:lnTo>
                    <a:pt x="1319689" y="262985"/>
                  </a:lnTo>
                  <a:lnTo>
                    <a:pt x="1319213" y="266986"/>
                  </a:lnTo>
                  <a:lnTo>
                    <a:pt x="1324547" y="269272"/>
                  </a:lnTo>
                  <a:lnTo>
                    <a:pt x="1324642" y="272034"/>
                  </a:lnTo>
                  <a:lnTo>
                    <a:pt x="1342168" y="275653"/>
                  </a:lnTo>
                  <a:lnTo>
                    <a:pt x="1343978" y="291560"/>
                  </a:lnTo>
                  <a:lnTo>
                    <a:pt x="1350740" y="295275"/>
                  </a:lnTo>
                  <a:lnTo>
                    <a:pt x="1359218" y="321183"/>
                  </a:lnTo>
                  <a:lnTo>
                    <a:pt x="1360456" y="327755"/>
                  </a:lnTo>
                  <a:lnTo>
                    <a:pt x="1357313" y="326326"/>
                  </a:lnTo>
                  <a:lnTo>
                    <a:pt x="1358360" y="336804"/>
                  </a:lnTo>
                  <a:lnTo>
                    <a:pt x="1367790" y="375285"/>
                  </a:lnTo>
                  <a:lnTo>
                    <a:pt x="1375505" y="374523"/>
                  </a:lnTo>
                  <a:lnTo>
                    <a:pt x="1377505" y="380143"/>
                  </a:lnTo>
                  <a:lnTo>
                    <a:pt x="1380839" y="379381"/>
                  </a:lnTo>
                  <a:lnTo>
                    <a:pt x="1382268" y="389001"/>
                  </a:lnTo>
                  <a:lnTo>
                    <a:pt x="1387983" y="388715"/>
                  </a:lnTo>
                  <a:lnTo>
                    <a:pt x="1390936" y="409480"/>
                  </a:lnTo>
                  <a:lnTo>
                    <a:pt x="1389126" y="409003"/>
                  </a:lnTo>
                  <a:lnTo>
                    <a:pt x="1388650" y="413861"/>
                  </a:lnTo>
                  <a:lnTo>
                    <a:pt x="1393889" y="415957"/>
                  </a:lnTo>
                  <a:lnTo>
                    <a:pt x="1394555" y="427863"/>
                  </a:lnTo>
                  <a:lnTo>
                    <a:pt x="1397222" y="428339"/>
                  </a:lnTo>
                  <a:lnTo>
                    <a:pt x="1395222" y="439864"/>
                  </a:lnTo>
                  <a:lnTo>
                    <a:pt x="1415605" y="476821"/>
                  </a:lnTo>
                  <a:lnTo>
                    <a:pt x="1417796" y="476155"/>
                  </a:lnTo>
                  <a:lnTo>
                    <a:pt x="1418177" y="491490"/>
                  </a:lnTo>
                  <a:lnTo>
                    <a:pt x="1413796" y="507206"/>
                  </a:lnTo>
                  <a:lnTo>
                    <a:pt x="1417796" y="509016"/>
                  </a:lnTo>
                  <a:lnTo>
                    <a:pt x="1417892" y="516160"/>
                  </a:lnTo>
                  <a:lnTo>
                    <a:pt x="1428179" y="520351"/>
                  </a:lnTo>
                  <a:lnTo>
                    <a:pt x="1426559" y="527494"/>
                  </a:lnTo>
                  <a:lnTo>
                    <a:pt x="1442752" y="533019"/>
                  </a:lnTo>
                  <a:lnTo>
                    <a:pt x="1433989" y="546354"/>
                  </a:lnTo>
                  <a:lnTo>
                    <a:pt x="1456563" y="552069"/>
                  </a:lnTo>
                  <a:lnTo>
                    <a:pt x="1469326" y="559117"/>
                  </a:lnTo>
                  <a:lnTo>
                    <a:pt x="1480090" y="554164"/>
                  </a:lnTo>
                  <a:lnTo>
                    <a:pt x="1502188" y="564451"/>
                  </a:lnTo>
                  <a:lnTo>
                    <a:pt x="1503807" y="544544"/>
                  </a:lnTo>
                  <a:lnTo>
                    <a:pt x="1507046" y="545782"/>
                  </a:lnTo>
                  <a:lnTo>
                    <a:pt x="1509617" y="542544"/>
                  </a:lnTo>
                  <a:lnTo>
                    <a:pt x="1524953" y="547402"/>
                  </a:lnTo>
                  <a:lnTo>
                    <a:pt x="1536383" y="538639"/>
                  </a:lnTo>
                  <a:lnTo>
                    <a:pt x="1536383" y="523208"/>
                  </a:lnTo>
                  <a:lnTo>
                    <a:pt x="1544479" y="521303"/>
                  </a:lnTo>
                  <a:lnTo>
                    <a:pt x="1544669" y="523494"/>
                  </a:lnTo>
                  <a:lnTo>
                    <a:pt x="1554671" y="522922"/>
                  </a:lnTo>
                  <a:lnTo>
                    <a:pt x="1555242" y="525209"/>
                  </a:lnTo>
                  <a:lnTo>
                    <a:pt x="1570768" y="520541"/>
                  </a:lnTo>
                  <a:lnTo>
                    <a:pt x="1572387" y="527685"/>
                  </a:lnTo>
                  <a:lnTo>
                    <a:pt x="1580102" y="528638"/>
                  </a:lnTo>
                  <a:lnTo>
                    <a:pt x="1583436" y="548545"/>
                  </a:lnTo>
                  <a:lnTo>
                    <a:pt x="1573816" y="553593"/>
                  </a:lnTo>
                  <a:lnTo>
                    <a:pt x="1572578" y="556546"/>
                  </a:lnTo>
                  <a:lnTo>
                    <a:pt x="1571054" y="566738"/>
                  </a:lnTo>
                  <a:lnTo>
                    <a:pt x="1576769" y="568166"/>
                  </a:lnTo>
                  <a:lnTo>
                    <a:pt x="1574673" y="584930"/>
                  </a:lnTo>
                  <a:lnTo>
                    <a:pt x="1576007" y="595789"/>
                  </a:lnTo>
                  <a:lnTo>
                    <a:pt x="1601724" y="583311"/>
                  </a:lnTo>
                  <a:lnTo>
                    <a:pt x="1601343" y="568928"/>
                  </a:lnTo>
                  <a:lnTo>
                    <a:pt x="1609534" y="569119"/>
                  </a:lnTo>
                  <a:lnTo>
                    <a:pt x="1609154" y="564070"/>
                  </a:lnTo>
                  <a:lnTo>
                    <a:pt x="1611916" y="563689"/>
                  </a:lnTo>
                  <a:lnTo>
                    <a:pt x="1611249" y="556260"/>
                  </a:lnTo>
                  <a:lnTo>
                    <a:pt x="1623155" y="556736"/>
                  </a:lnTo>
                  <a:lnTo>
                    <a:pt x="1621822" y="547306"/>
                  </a:lnTo>
                  <a:lnTo>
                    <a:pt x="1626489" y="546830"/>
                  </a:lnTo>
                  <a:lnTo>
                    <a:pt x="1630775" y="561022"/>
                  </a:lnTo>
                  <a:lnTo>
                    <a:pt x="1636014" y="559689"/>
                  </a:lnTo>
                  <a:lnTo>
                    <a:pt x="1636109" y="553784"/>
                  </a:lnTo>
                  <a:lnTo>
                    <a:pt x="1645444" y="553307"/>
                  </a:lnTo>
                  <a:lnTo>
                    <a:pt x="1642682" y="536257"/>
                  </a:lnTo>
                  <a:lnTo>
                    <a:pt x="1662017" y="527399"/>
                  </a:lnTo>
                  <a:lnTo>
                    <a:pt x="1677543" y="522922"/>
                  </a:lnTo>
                  <a:lnTo>
                    <a:pt x="1696117" y="523208"/>
                  </a:lnTo>
                  <a:lnTo>
                    <a:pt x="1705070" y="518446"/>
                  </a:lnTo>
                  <a:lnTo>
                    <a:pt x="1720501" y="516826"/>
                  </a:lnTo>
                  <a:lnTo>
                    <a:pt x="1720501" y="514445"/>
                  </a:lnTo>
                  <a:lnTo>
                    <a:pt x="1775365" y="512635"/>
                  </a:lnTo>
                  <a:lnTo>
                    <a:pt x="1771841" y="518160"/>
                  </a:lnTo>
                  <a:lnTo>
                    <a:pt x="1802511" y="518255"/>
                  </a:lnTo>
                  <a:lnTo>
                    <a:pt x="1802701" y="523875"/>
                  </a:lnTo>
                  <a:lnTo>
                    <a:pt x="1820227" y="523684"/>
                  </a:lnTo>
                  <a:lnTo>
                    <a:pt x="1820418" y="527494"/>
                  </a:lnTo>
                  <a:lnTo>
                    <a:pt x="1830610" y="520732"/>
                  </a:lnTo>
                  <a:lnTo>
                    <a:pt x="1831467" y="540925"/>
                  </a:lnTo>
                  <a:lnTo>
                    <a:pt x="1840230" y="533209"/>
                  </a:lnTo>
                  <a:lnTo>
                    <a:pt x="1852232" y="529495"/>
                  </a:lnTo>
                  <a:lnTo>
                    <a:pt x="1852327" y="526256"/>
                  </a:lnTo>
                  <a:lnTo>
                    <a:pt x="1867852" y="519303"/>
                  </a:lnTo>
                  <a:lnTo>
                    <a:pt x="1870901" y="519112"/>
                  </a:lnTo>
                  <a:lnTo>
                    <a:pt x="1871567" y="524542"/>
                  </a:lnTo>
                  <a:lnTo>
                    <a:pt x="1889569" y="521779"/>
                  </a:lnTo>
                  <a:lnTo>
                    <a:pt x="1892332" y="532447"/>
                  </a:lnTo>
                  <a:lnTo>
                    <a:pt x="1896713" y="534067"/>
                  </a:lnTo>
                  <a:lnTo>
                    <a:pt x="1906143" y="533114"/>
                  </a:lnTo>
                  <a:lnTo>
                    <a:pt x="1906048" y="530828"/>
                  </a:lnTo>
                  <a:lnTo>
                    <a:pt x="1909667" y="530257"/>
                  </a:lnTo>
                  <a:lnTo>
                    <a:pt x="1943005" y="529304"/>
                  </a:lnTo>
                  <a:lnTo>
                    <a:pt x="1944719" y="580358"/>
                  </a:lnTo>
                  <a:lnTo>
                    <a:pt x="2019776" y="580739"/>
                  </a:lnTo>
                  <a:lnTo>
                    <a:pt x="2017776" y="618268"/>
                  </a:lnTo>
                  <a:lnTo>
                    <a:pt x="2005584" y="616744"/>
                  </a:lnTo>
                  <a:lnTo>
                    <a:pt x="2006441" y="633889"/>
                  </a:lnTo>
                  <a:lnTo>
                    <a:pt x="2001393" y="666274"/>
                  </a:lnTo>
                  <a:lnTo>
                    <a:pt x="2013966" y="671036"/>
                  </a:lnTo>
                  <a:lnTo>
                    <a:pt x="2015585" y="680847"/>
                  </a:lnTo>
                  <a:lnTo>
                    <a:pt x="1993106" y="690848"/>
                  </a:lnTo>
                  <a:lnTo>
                    <a:pt x="1975104" y="694087"/>
                  </a:lnTo>
                  <a:lnTo>
                    <a:pt x="1980819" y="693992"/>
                  </a:lnTo>
                  <a:lnTo>
                    <a:pt x="1975294" y="694849"/>
                  </a:lnTo>
                  <a:lnTo>
                    <a:pt x="1974342" y="697325"/>
                  </a:lnTo>
                  <a:lnTo>
                    <a:pt x="1976723" y="712660"/>
                  </a:lnTo>
                  <a:lnTo>
                    <a:pt x="1989677" y="751808"/>
                  </a:lnTo>
                  <a:lnTo>
                    <a:pt x="1987296" y="755523"/>
                  </a:lnTo>
                  <a:lnTo>
                    <a:pt x="1989677" y="764667"/>
                  </a:lnTo>
                  <a:lnTo>
                    <a:pt x="1986534" y="765429"/>
                  </a:lnTo>
                  <a:lnTo>
                    <a:pt x="1985391" y="815054"/>
                  </a:lnTo>
                  <a:lnTo>
                    <a:pt x="2005393" y="818007"/>
                  </a:lnTo>
                  <a:lnTo>
                    <a:pt x="2006156" y="829056"/>
                  </a:lnTo>
                  <a:lnTo>
                    <a:pt x="2015871" y="829246"/>
                  </a:lnTo>
                  <a:lnTo>
                    <a:pt x="2015204" y="836676"/>
                  </a:lnTo>
                  <a:lnTo>
                    <a:pt x="2012347" y="843915"/>
                  </a:lnTo>
                  <a:lnTo>
                    <a:pt x="2003012" y="843058"/>
                  </a:lnTo>
                  <a:lnTo>
                    <a:pt x="2004060" y="856297"/>
                  </a:lnTo>
                  <a:lnTo>
                    <a:pt x="1984153" y="853440"/>
                  </a:lnTo>
                  <a:lnTo>
                    <a:pt x="1984058" y="861917"/>
                  </a:lnTo>
                  <a:lnTo>
                    <a:pt x="1995868" y="892016"/>
                  </a:lnTo>
                  <a:lnTo>
                    <a:pt x="1980533" y="895159"/>
                  </a:lnTo>
                  <a:lnTo>
                    <a:pt x="1965579" y="889254"/>
                  </a:lnTo>
                  <a:lnTo>
                    <a:pt x="1966055" y="901827"/>
                  </a:lnTo>
                  <a:lnTo>
                    <a:pt x="1941005" y="916876"/>
                  </a:lnTo>
                  <a:lnTo>
                    <a:pt x="1944148" y="922972"/>
                  </a:lnTo>
                  <a:lnTo>
                    <a:pt x="1947767" y="921353"/>
                  </a:lnTo>
                  <a:lnTo>
                    <a:pt x="1945862" y="923925"/>
                  </a:lnTo>
                  <a:lnTo>
                    <a:pt x="1934813" y="925735"/>
                  </a:lnTo>
                  <a:lnTo>
                    <a:pt x="1927669" y="917162"/>
                  </a:lnTo>
                  <a:lnTo>
                    <a:pt x="1903762" y="927449"/>
                  </a:lnTo>
                  <a:lnTo>
                    <a:pt x="1912239" y="953548"/>
                  </a:lnTo>
                  <a:lnTo>
                    <a:pt x="1907667" y="955167"/>
                  </a:lnTo>
                  <a:lnTo>
                    <a:pt x="1926622" y="1039082"/>
                  </a:lnTo>
                  <a:lnTo>
                    <a:pt x="1923098" y="1046417"/>
                  </a:lnTo>
                  <a:lnTo>
                    <a:pt x="1915382" y="1047655"/>
                  </a:lnTo>
                  <a:lnTo>
                    <a:pt x="1884807" y="1054894"/>
                  </a:lnTo>
                  <a:lnTo>
                    <a:pt x="1860328" y="1056322"/>
                  </a:lnTo>
                  <a:lnTo>
                    <a:pt x="1800892" y="1067467"/>
                  </a:lnTo>
                  <a:lnTo>
                    <a:pt x="1724597" y="1054322"/>
                  </a:lnTo>
                  <a:lnTo>
                    <a:pt x="1672781" y="1064133"/>
                  </a:lnTo>
                  <a:lnTo>
                    <a:pt x="1651349" y="1072229"/>
                  </a:lnTo>
                  <a:lnTo>
                    <a:pt x="1631728" y="1073753"/>
                  </a:lnTo>
                  <a:lnTo>
                    <a:pt x="1617536" y="1078611"/>
                  </a:lnTo>
                  <a:lnTo>
                    <a:pt x="1608677" y="1043749"/>
                  </a:lnTo>
                  <a:lnTo>
                    <a:pt x="1605534" y="1045559"/>
                  </a:lnTo>
                  <a:lnTo>
                    <a:pt x="1596771" y="1025080"/>
                  </a:lnTo>
                  <a:lnTo>
                    <a:pt x="1585151" y="1026985"/>
                  </a:lnTo>
                  <a:lnTo>
                    <a:pt x="1576007" y="1024318"/>
                  </a:lnTo>
                  <a:lnTo>
                    <a:pt x="1578864" y="1017842"/>
                  </a:lnTo>
                  <a:lnTo>
                    <a:pt x="1569053" y="1009174"/>
                  </a:lnTo>
                  <a:lnTo>
                    <a:pt x="1545050" y="1000030"/>
                  </a:lnTo>
                  <a:lnTo>
                    <a:pt x="1527239" y="1001459"/>
                  </a:lnTo>
                  <a:lnTo>
                    <a:pt x="1512189" y="999077"/>
                  </a:lnTo>
                  <a:lnTo>
                    <a:pt x="1504093" y="1003744"/>
                  </a:lnTo>
                  <a:lnTo>
                    <a:pt x="1489329" y="1021937"/>
                  </a:lnTo>
                  <a:lnTo>
                    <a:pt x="1481519" y="1023842"/>
                  </a:lnTo>
                  <a:lnTo>
                    <a:pt x="1468184" y="1033748"/>
                  </a:lnTo>
                  <a:lnTo>
                    <a:pt x="1450658" y="1037653"/>
                  </a:lnTo>
                  <a:lnTo>
                    <a:pt x="1441323" y="1044607"/>
                  </a:lnTo>
                  <a:lnTo>
                    <a:pt x="1431131" y="1060037"/>
                  </a:lnTo>
                  <a:lnTo>
                    <a:pt x="1441228" y="1059180"/>
                  </a:lnTo>
                  <a:lnTo>
                    <a:pt x="1443323" y="1064705"/>
                  </a:lnTo>
                  <a:lnTo>
                    <a:pt x="1438847" y="1071563"/>
                  </a:lnTo>
                  <a:lnTo>
                    <a:pt x="1432655" y="1073944"/>
                  </a:lnTo>
                  <a:lnTo>
                    <a:pt x="1439228" y="1107853"/>
                  </a:lnTo>
                  <a:lnTo>
                    <a:pt x="1413034" y="1132903"/>
                  </a:lnTo>
                  <a:lnTo>
                    <a:pt x="1413891" y="1138047"/>
                  </a:lnTo>
                  <a:lnTo>
                    <a:pt x="1410748" y="1139380"/>
                  </a:lnTo>
                  <a:lnTo>
                    <a:pt x="1412558" y="1145286"/>
                  </a:lnTo>
                  <a:lnTo>
                    <a:pt x="1418082" y="1141952"/>
                  </a:lnTo>
                  <a:lnTo>
                    <a:pt x="1427798" y="1160526"/>
                  </a:lnTo>
                  <a:lnTo>
                    <a:pt x="1436084" y="1156240"/>
                  </a:lnTo>
                  <a:lnTo>
                    <a:pt x="1442752" y="1165479"/>
                  </a:lnTo>
                  <a:lnTo>
                    <a:pt x="1438466" y="1169099"/>
                  </a:lnTo>
                  <a:lnTo>
                    <a:pt x="1441037" y="1175861"/>
                  </a:lnTo>
                  <a:lnTo>
                    <a:pt x="1432751" y="1182719"/>
                  </a:lnTo>
                  <a:lnTo>
                    <a:pt x="1445609" y="1206151"/>
                  </a:lnTo>
                  <a:lnTo>
                    <a:pt x="1455992" y="1235393"/>
                  </a:lnTo>
                  <a:lnTo>
                    <a:pt x="1453896" y="1236345"/>
                  </a:lnTo>
                  <a:lnTo>
                    <a:pt x="1458754" y="1249870"/>
                  </a:lnTo>
                  <a:lnTo>
                    <a:pt x="1456849" y="1252347"/>
                  </a:lnTo>
                  <a:lnTo>
                    <a:pt x="1460468" y="1255871"/>
                  </a:lnTo>
                  <a:lnTo>
                    <a:pt x="1457420" y="1259395"/>
                  </a:lnTo>
                  <a:lnTo>
                    <a:pt x="1454753" y="1261110"/>
                  </a:lnTo>
                  <a:lnTo>
                    <a:pt x="1453325" y="1257681"/>
                  </a:lnTo>
                  <a:lnTo>
                    <a:pt x="1427226" y="1269968"/>
                  </a:lnTo>
                  <a:lnTo>
                    <a:pt x="1430274" y="1278445"/>
                  </a:lnTo>
                  <a:lnTo>
                    <a:pt x="1419225" y="1282446"/>
                  </a:lnTo>
                  <a:lnTo>
                    <a:pt x="1418273" y="1286542"/>
                  </a:lnTo>
                  <a:lnTo>
                    <a:pt x="1381982" y="1310450"/>
                  </a:lnTo>
                  <a:lnTo>
                    <a:pt x="1375696" y="1318451"/>
                  </a:lnTo>
                  <a:lnTo>
                    <a:pt x="1346073" y="1322451"/>
                  </a:lnTo>
                  <a:lnTo>
                    <a:pt x="1334167" y="1320451"/>
                  </a:lnTo>
                  <a:lnTo>
                    <a:pt x="1324070" y="1304258"/>
                  </a:lnTo>
                  <a:lnTo>
                    <a:pt x="1309497" y="1308830"/>
                  </a:lnTo>
                  <a:lnTo>
                    <a:pt x="1307783" y="1304163"/>
                  </a:lnTo>
                  <a:lnTo>
                    <a:pt x="1298924" y="1308163"/>
                  </a:lnTo>
                  <a:lnTo>
                    <a:pt x="1301972" y="1317593"/>
                  </a:lnTo>
                  <a:lnTo>
                    <a:pt x="1274255" y="1323689"/>
                  </a:lnTo>
                  <a:lnTo>
                    <a:pt x="1270921" y="1328166"/>
                  </a:lnTo>
                  <a:lnTo>
                    <a:pt x="1276826" y="1341882"/>
                  </a:lnTo>
                  <a:lnTo>
                    <a:pt x="1271969" y="1343596"/>
                  </a:lnTo>
                  <a:lnTo>
                    <a:pt x="1272921" y="1346359"/>
                  </a:lnTo>
                  <a:lnTo>
                    <a:pt x="1264253" y="1348740"/>
                  </a:lnTo>
                  <a:lnTo>
                    <a:pt x="1253300" y="1349407"/>
                  </a:lnTo>
                  <a:lnTo>
                    <a:pt x="1250251" y="1342834"/>
                  </a:lnTo>
                  <a:lnTo>
                    <a:pt x="1237774" y="1347597"/>
                  </a:lnTo>
                  <a:lnTo>
                    <a:pt x="1236250" y="1350550"/>
                  </a:lnTo>
                  <a:lnTo>
                    <a:pt x="1222724" y="1350931"/>
                  </a:lnTo>
                  <a:lnTo>
                    <a:pt x="1216533" y="1345883"/>
                  </a:lnTo>
                  <a:lnTo>
                    <a:pt x="1222629" y="1331024"/>
                  </a:lnTo>
                  <a:lnTo>
                    <a:pt x="1219105" y="1332643"/>
                  </a:lnTo>
                  <a:lnTo>
                    <a:pt x="1211771" y="1324927"/>
                  </a:lnTo>
                  <a:lnTo>
                    <a:pt x="1209484" y="1325499"/>
                  </a:lnTo>
                  <a:lnTo>
                    <a:pt x="1206913" y="1317784"/>
                  </a:lnTo>
                  <a:lnTo>
                    <a:pt x="1201293" y="1318736"/>
                  </a:lnTo>
                  <a:lnTo>
                    <a:pt x="1202817" y="1324642"/>
                  </a:lnTo>
                  <a:lnTo>
                    <a:pt x="1195578" y="1321403"/>
                  </a:lnTo>
                  <a:close/>
                  <a:moveTo>
                    <a:pt x="1646873" y="534448"/>
                  </a:moveTo>
                  <a:lnTo>
                    <a:pt x="1649063" y="541401"/>
                  </a:lnTo>
                  <a:lnTo>
                    <a:pt x="1655350" y="541020"/>
                  </a:lnTo>
                  <a:lnTo>
                    <a:pt x="1652683" y="532257"/>
                  </a:lnTo>
                  <a:lnTo>
                    <a:pt x="1646873" y="534448"/>
                  </a:lnTo>
                  <a:close/>
                  <a:moveTo>
                    <a:pt x="1659541" y="528733"/>
                  </a:moveTo>
                  <a:lnTo>
                    <a:pt x="1661541" y="535019"/>
                  </a:lnTo>
                  <a:lnTo>
                    <a:pt x="1668685" y="533114"/>
                  </a:lnTo>
                  <a:lnTo>
                    <a:pt x="1667256" y="526923"/>
                  </a:lnTo>
                  <a:lnTo>
                    <a:pt x="1659541" y="5287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35" name="Freihandform: Form 134">
              <a:extLst>
                <a:ext uri="{FF2B5EF4-FFF2-40B4-BE49-F238E27FC236}">
                  <a16:creationId xmlns:a16="http://schemas.microsoft.com/office/drawing/2014/main" id="{C1EC6BA8-7E97-4705-8610-B2EE264CE380}"/>
                </a:ext>
              </a:extLst>
            </p:cNvPr>
            <p:cNvSpPr/>
            <p:nvPr/>
          </p:nvSpPr>
          <p:spPr>
            <a:xfrm>
              <a:off x="951910" y="1280582"/>
              <a:ext cx="727650" cy="658350"/>
            </a:xfrm>
            <a:custGeom>
              <a:avLst/>
              <a:gdLst>
                <a:gd name="connsiteX0" fmla="*/ 36004 w 1400175"/>
                <a:gd name="connsiteY0" fmla="*/ 1046131 h 1266825"/>
                <a:gd name="connsiteX1" fmla="*/ 20574 w 1400175"/>
                <a:gd name="connsiteY1" fmla="*/ 1046321 h 1266825"/>
                <a:gd name="connsiteX2" fmla="*/ 17335 w 1400175"/>
                <a:gd name="connsiteY2" fmla="*/ 1043940 h 1266825"/>
                <a:gd name="connsiteX3" fmla="*/ 16764 w 1400175"/>
                <a:gd name="connsiteY3" fmla="*/ 1034129 h 1266825"/>
                <a:gd name="connsiteX4" fmla="*/ 33814 w 1400175"/>
                <a:gd name="connsiteY4" fmla="*/ 1026700 h 1266825"/>
                <a:gd name="connsiteX5" fmla="*/ 36004 w 1400175"/>
                <a:gd name="connsiteY5" fmla="*/ 1046131 h 1266825"/>
                <a:gd name="connsiteX6" fmla="*/ 1118521 w 1400175"/>
                <a:gd name="connsiteY6" fmla="*/ 301752 h 1266825"/>
                <a:gd name="connsiteX7" fmla="*/ 1122140 w 1400175"/>
                <a:gd name="connsiteY7" fmla="*/ 304514 h 1266825"/>
                <a:gd name="connsiteX8" fmla="*/ 1120997 w 1400175"/>
                <a:gd name="connsiteY8" fmla="*/ 307372 h 1266825"/>
                <a:gd name="connsiteX9" fmla="*/ 1117378 w 1400175"/>
                <a:gd name="connsiteY9" fmla="*/ 305657 h 1266825"/>
                <a:gd name="connsiteX10" fmla="*/ 1118521 w 1400175"/>
                <a:gd name="connsiteY10" fmla="*/ 301752 h 1266825"/>
                <a:gd name="connsiteX11" fmla="*/ 1212533 w 1400175"/>
                <a:gd name="connsiteY11" fmla="*/ 145637 h 1266825"/>
                <a:gd name="connsiteX12" fmla="*/ 1215580 w 1400175"/>
                <a:gd name="connsiteY12" fmla="*/ 146685 h 1266825"/>
                <a:gd name="connsiteX13" fmla="*/ 1214342 w 1400175"/>
                <a:gd name="connsiteY13" fmla="*/ 154972 h 1266825"/>
                <a:gd name="connsiteX14" fmla="*/ 1208342 w 1400175"/>
                <a:gd name="connsiteY14" fmla="*/ 152209 h 1266825"/>
                <a:gd name="connsiteX15" fmla="*/ 1208627 w 1400175"/>
                <a:gd name="connsiteY15" fmla="*/ 148209 h 1266825"/>
                <a:gd name="connsiteX16" fmla="*/ 1206341 w 1400175"/>
                <a:gd name="connsiteY16" fmla="*/ 147066 h 1266825"/>
                <a:gd name="connsiteX17" fmla="*/ 1210437 w 1400175"/>
                <a:gd name="connsiteY17" fmla="*/ 144399 h 1266825"/>
                <a:gd name="connsiteX18" fmla="*/ 1212533 w 1400175"/>
                <a:gd name="connsiteY18" fmla="*/ 145637 h 1266825"/>
                <a:gd name="connsiteX19" fmla="*/ 161544 w 1400175"/>
                <a:gd name="connsiteY19" fmla="*/ 1236440 h 1266825"/>
                <a:gd name="connsiteX20" fmla="*/ 160020 w 1400175"/>
                <a:gd name="connsiteY20" fmla="*/ 1230725 h 1266825"/>
                <a:gd name="connsiteX21" fmla="*/ 151733 w 1400175"/>
                <a:gd name="connsiteY21" fmla="*/ 1228249 h 1266825"/>
                <a:gd name="connsiteX22" fmla="*/ 143542 w 1400175"/>
                <a:gd name="connsiteY22" fmla="*/ 1222248 h 1266825"/>
                <a:gd name="connsiteX23" fmla="*/ 120682 w 1400175"/>
                <a:gd name="connsiteY23" fmla="*/ 1196721 h 1266825"/>
                <a:gd name="connsiteX24" fmla="*/ 118777 w 1400175"/>
                <a:gd name="connsiteY24" fmla="*/ 1174909 h 1266825"/>
                <a:gd name="connsiteX25" fmla="*/ 105727 w 1400175"/>
                <a:gd name="connsiteY25" fmla="*/ 1140047 h 1266825"/>
                <a:gd name="connsiteX26" fmla="*/ 100870 w 1400175"/>
                <a:gd name="connsiteY26" fmla="*/ 1136142 h 1266825"/>
                <a:gd name="connsiteX27" fmla="*/ 91440 w 1400175"/>
                <a:gd name="connsiteY27" fmla="*/ 1143191 h 1266825"/>
                <a:gd name="connsiteX28" fmla="*/ 83058 w 1400175"/>
                <a:gd name="connsiteY28" fmla="*/ 1144810 h 1266825"/>
                <a:gd name="connsiteX29" fmla="*/ 79915 w 1400175"/>
                <a:gd name="connsiteY29" fmla="*/ 1141952 h 1266825"/>
                <a:gd name="connsiteX30" fmla="*/ 82391 w 1400175"/>
                <a:gd name="connsiteY30" fmla="*/ 1117092 h 1266825"/>
                <a:gd name="connsiteX31" fmla="*/ 88011 w 1400175"/>
                <a:gd name="connsiteY31" fmla="*/ 1110234 h 1266825"/>
                <a:gd name="connsiteX32" fmla="*/ 90297 w 1400175"/>
                <a:gd name="connsiteY32" fmla="*/ 1097661 h 1266825"/>
                <a:gd name="connsiteX33" fmla="*/ 90011 w 1400175"/>
                <a:gd name="connsiteY33" fmla="*/ 1095280 h 1266825"/>
                <a:gd name="connsiteX34" fmla="*/ 85820 w 1400175"/>
                <a:gd name="connsiteY34" fmla="*/ 1097280 h 1266825"/>
                <a:gd name="connsiteX35" fmla="*/ 80581 w 1400175"/>
                <a:gd name="connsiteY35" fmla="*/ 1082516 h 1266825"/>
                <a:gd name="connsiteX36" fmla="*/ 85820 w 1400175"/>
                <a:gd name="connsiteY36" fmla="*/ 1080897 h 1266825"/>
                <a:gd name="connsiteX37" fmla="*/ 85249 w 1400175"/>
                <a:gd name="connsiteY37" fmla="*/ 1078325 h 1266825"/>
                <a:gd name="connsiteX38" fmla="*/ 81153 w 1400175"/>
                <a:gd name="connsiteY38" fmla="*/ 1078611 h 1266825"/>
                <a:gd name="connsiteX39" fmla="*/ 79915 w 1400175"/>
                <a:gd name="connsiteY39" fmla="*/ 1070896 h 1266825"/>
                <a:gd name="connsiteX40" fmla="*/ 84868 w 1400175"/>
                <a:gd name="connsiteY40" fmla="*/ 1066800 h 1266825"/>
                <a:gd name="connsiteX41" fmla="*/ 83629 w 1400175"/>
                <a:gd name="connsiteY41" fmla="*/ 1057847 h 1266825"/>
                <a:gd name="connsiteX42" fmla="*/ 42100 w 1400175"/>
                <a:gd name="connsiteY42" fmla="*/ 1045464 h 1266825"/>
                <a:gd name="connsiteX43" fmla="*/ 42196 w 1400175"/>
                <a:gd name="connsiteY43" fmla="*/ 1035177 h 1266825"/>
                <a:gd name="connsiteX44" fmla="*/ 42386 w 1400175"/>
                <a:gd name="connsiteY44" fmla="*/ 1033463 h 1266825"/>
                <a:gd name="connsiteX45" fmla="*/ 57436 w 1400175"/>
                <a:gd name="connsiteY45" fmla="*/ 1036892 h 1266825"/>
                <a:gd name="connsiteX46" fmla="*/ 57340 w 1400175"/>
                <a:gd name="connsiteY46" fmla="*/ 1027748 h 1266825"/>
                <a:gd name="connsiteX47" fmla="*/ 60293 w 1400175"/>
                <a:gd name="connsiteY47" fmla="*/ 1028414 h 1266825"/>
                <a:gd name="connsiteX48" fmla="*/ 60007 w 1400175"/>
                <a:gd name="connsiteY48" fmla="*/ 1010888 h 1266825"/>
                <a:gd name="connsiteX49" fmla="*/ 69818 w 1400175"/>
                <a:gd name="connsiteY49" fmla="*/ 1017079 h 1266825"/>
                <a:gd name="connsiteX50" fmla="*/ 86201 w 1400175"/>
                <a:gd name="connsiteY50" fmla="*/ 1019746 h 1266825"/>
                <a:gd name="connsiteX51" fmla="*/ 105156 w 1400175"/>
                <a:gd name="connsiteY51" fmla="*/ 1029176 h 1266825"/>
                <a:gd name="connsiteX52" fmla="*/ 93535 w 1400175"/>
                <a:gd name="connsiteY52" fmla="*/ 1018413 h 1266825"/>
                <a:gd name="connsiteX53" fmla="*/ 89821 w 1400175"/>
                <a:gd name="connsiteY53" fmla="*/ 1006888 h 1266825"/>
                <a:gd name="connsiteX54" fmla="*/ 102870 w 1400175"/>
                <a:gd name="connsiteY54" fmla="*/ 1007745 h 1266825"/>
                <a:gd name="connsiteX55" fmla="*/ 101822 w 1400175"/>
                <a:gd name="connsiteY55" fmla="*/ 991934 h 1266825"/>
                <a:gd name="connsiteX56" fmla="*/ 97441 w 1400175"/>
                <a:gd name="connsiteY56" fmla="*/ 991648 h 1266825"/>
                <a:gd name="connsiteX57" fmla="*/ 97345 w 1400175"/>
                <a:gd name="connsiteY57" fmla="*/ 989457 h 1266825"/>
                <a:gd name="connsiteX58" fmla="*/ 82010 w 1400175"/>
                <a:gd name="connsiteY58" fmla="*/ 988981 h 1266825"/>
                <a:gd name="connsiteX59" fmla="*/ 74485 w 1400175"/>
                <a:gd name="connsiteY59" fmla="*/ 991171 h 1266825"/>
                <a:gd name="connsiteX60" fmla="*/ 73057 w 1400175"/>
                <a:gd name="connsiteY60" fmla="*/ 988028 h 1266825"/>
                <a:gd name="connsiteX61" fmla="*/ 63246 w 1400175"/>
                <a:gd name="connsiteY61" fmla="*/ 987076 h 1266825"/>
                <a:gd name="connsiteX62" fmla="*/ 65341 w 1400175"/>
                <a:gd name="connsiteY62" fmla="*/ 978027 h 1266825"/>
                <a:gd name="connsiteX63" fmla="*/ 75914 w 1400175"/>
                <a:gd name="connsiteY63" fmla="*/ 980313 h 1266825"/>
                <a:gd name="connsiteX64" fmla="*/ 81820 w 1400175"/>
                <a:gd name="connsiteY64" fmla="*/ 977075 h 1266825"/>
                <a:gd name="connsiteX65" fmla="*/ 97822 w 1400175"/>
                <a:gd name="connsiteY65" fmla="*/ 975169 h 1266825"/>
                <a:gd name="connsiteX66" fmla="*/ 104870 w 1400175"/>
                <a:gd name="connsiteY66" fmla="*/ 970883 h 1266825"/>
                <a:gd name="connsiteX67" fmla="*/ 114395 w 1400175"/>
                <a:gd name="connsiteY67" fmla="*/ 959263 h 1266825"/>
                <a:gd name="connsiteX68" fmla="*/ 142303 w 1400175"/>
                <a:gd name="connsiteY68" fmla="*/ 952405 h 1266825"/>
                <a:gd name="connsiteX69" fmla="*/ 148209 w 1400175"/>
                <a:gd name="connsiteY69" fmla="*/ 947166 h 1266825"/>
                <a:gd name="connsiteX70" fmla="*/ 147256 w 1400175"/>
                <a:gd name="connsiteY70" fmla="*/ 936212 h 1266825"/>
                <a:gd name="connsiteX71" fmla="*/ 136874 w 1400175"/>
                <a:gd name="connsiteY71" fmla="*/ 925449 h 1266825"/>
                <a:gd name="connsiteX72" fmla="*/ 121634 w 1400175"/>
                <a:gd name="connsiteY72" fmla="*/ 902684 h 1266825"/>
                <a:gd name="connsiteX73" fmla="*/ 124873 w 1400175"/>
                <a:gd name="connsiteY73" fmla="*/ 899350 h 1266825"/>
                <a:gd name="connsiteX74" fmla="*/ 118300 w 1400175"/>
                <a:gd name="connsiteY74" fmla="*/ 890778 h 1266825"/>
                <a:gd name="connsiteX75" fmla="*/ 121634 w 1400175"/>
                <a:gd name="connsiteY75" fmla="*/ 888492 h 1266825"/>
                <a:gd name="connsiteX76" fmla="*/ 116776 w 1400175"/>
                <a:gd name="connsiteY76" fmla="*/ 880396 h 1266825"/>
                <a:gd name="connsiteX77" fmla="*/ 102013 w 1400175"/>
                <a:gd name="connsiteY77" fmla="*/ 872966 h 1266825"/>
                <a:gd name="connsiteX78" fmla="*/ 97250 w 1400175"/>
                <a:gd name="connsiteY78" fmla="*/ 873823 h 1266825"/>
                <a:gd name="connsiteX79" fmla="*/ 92107 w 1400175"/>
                <a:gd name="connsiteY79" fmla="*/ 866775 h 1266825"/>
                <a:gd name="connsiteX80" fmla="*/ 91059 w 1400175"/>
                <a:gd name="connsiteY80" fmla="*/ 857250 h 1266825"/>
                <a:gd name="connsiteX81" fmla="*/ 97155 w 1400175"/>
                <a:gd name="connsiteY81" fmla="*/ 851059 h 1266825"/>
                <a:gd name="connsiteX82" fmla="*/ 116205 w 1400175"/>
                <a:gd name="connsiteY82" fmla="*/ 842772 h 1266825"/>
                <a:gd name="connsiteX83" fmla="*/ 115062 w 1400175"/>
                <a:gd name="connsiteY83" fmla="*/ 837152 h 1266825"/>
                <a:gd name="connsiteX84" fmla="*/ 109252 w 1400175"/>
                <a:gd name="connsiteY84" fmla="*/ 837343 h 1266825"/>
                <a:gd name="connsiteX85" fmla="*/ 107156 w 1400175"/>
                <a:gd name="connsiteY85" fmla="*/ 823627 h 1266825"/>
                <a:gd name="connsiteX86" fmla="*/ 110204 w 1400175"/>
                <a:gd name="connsiteY86" fmla="*/ 822388 h 1266825"/>
                <a:gd name="connsiteX87" fmla="*/ 105061 w 1400175"/>
                <a:gd name="connsiteY87" fmla="*/ 808958 h 1266825"/>
                <a:gd name="connsiteX88" fmla="*/ 111061 w 1400175"/>
                <a:gd name="connsiteY88" fmla="*/ 809244 h 1266825"/>
                <a:gd name="connsiteX89" fmla="*/ 111919 w 1400175"/>
                <a:gd name="connsiteY89" fmla="*/ 805244 h 1266825"/>
                <a:gd name="connsiteX90" fmla="*/ 115062 w 1400175"/>
                <a:gd name="connsiteY90" fmla="*/ 805148 h 1266825"/>
                <a:gd name="connsiteX91" fmla="*/ 111538 w 1400175"/>
                <a:gd name="connsiteY91" fmla="*/ 792004 h 1266825"/>
                <a:gd name="connsiteX92" fmla="*/ 107728 w 1400175"/>
                <a:gd name="connsiteY92" fmla="*/ 792004 h 1266825"/>
                <a:gd name="connsiteX93" fmla="*/ 111347 w 1400175"/>
                <a:gd name="connsiteY93" fmla="*/ 770287 h 1266825"/>
                <a:gd name="connsiteX94" fmla="*/ 113633 w 1400175"/>
                <a:gd name="connsiteY94" fmla="*/ 763143 h 1266825"/>
                <a:gd name="connsiteX95" fmla="*/ 128206 w 1400175"/>
                <a:gd name="connsiteY95" fmla="*/ 763238 h 1266825"/>
                <a:gd name="connsiteX96" fmla="*/ 130302 w 1400175"/>
                <a:gd name="connsiteY96" fmla="*/ 755713 h 1266825"/>
                <a:gd name="connsiteX97" fmla="*/ 138970 w 1400175"/>
                <a:gd name="connsiteY97" fmla="*/ 749427 h 1266825"/>
                <a:gd name="connsiteX98" fmla="*/ 141065 w 1400175"/>
                <a:gd name="connsiteY98" fmla="*/ 740473 h 1266825"/>
                <a:gd name="connsiteX99" fmla="*/ 137255 w 1400175"/>
                <a:gd name="connsiteY99" fmla="*/ 730091 h 1266825"/>
                <a:gd name="connsiteX100" fmla="*/ 151162 w 1400175"/>
                <a:gd name="connsiteY100" fmla="*/ 708088 h 1266825"/>
                <a:gd name="connsiteX101" fmla="*/ 141160 w 1400175"/>
                <a:gd name="connsiteY101" fmla="*/ 699992 h 1266825"/>
                <a:gd name="connsiteX102" fmla="*/ 127921 w 1400175"/>
                <a:gd name="connsiteY102" fmla="*/ 696944 h 1266825"/>
                <a:gd name="connsiteX103" fmla="*/ 123444 w 1400175"/>
                <a:gd name="connsiteY103" fmla="*/ 690277 h 1266825"/>
                <a:gd name="connsiteX104" fmla="*/ 135541 w 1400175"/>
                <a:gd name="connsiteY104" fmla="*/ 690086 h 1266825"/>
                <a:gd name="connsiteX105" fmla="*/ 139255 w 1400175"/>
                <a:gd name="connsiteY105" fmla="*/ 674370 h 1266825"/>
                <a:gd name="connsiteX106" fmla="*/ 138398 w 1400175"/>
                <a:gd name="connsiteY106" fmla="*/ 666369 h 1266825"/>
                <a:gd name="connsiteX107" fmla="*/ 147066 w 1400175"/>
                <a:gd name="connsiteY107" fmla="*/ 662559 h 1266825"/>
                <a:gd name="connsiteX108" fmla="*/ 148685 w 1400175"/>
                <a:gd name="connsiteY108" fmla="*/ 654272 h 1266825"/>
                <a:gd name="connsiteX109" fmla="*/ 160687 w 1400175"/>
                <a:gd name="connsiteY109" fmla="*/ 644366 h 1266825"/>
                <a:gd name="connsiteX110" fmla="*/ 156210 w 1400175"/>
                <a:gd name="connsiteY110" fmla="*/ 626269 h 1266825"/>
                <a:gd name="connsiteX111" fmla="*/ 160496 w 1400175"/>
                <a:gd name="connsiteY111" fmla="*/ 624078 h 1266825"/>
                <a:gd name="connsiteX112" fmla="*/ 159067 w 1400175"/>
                <a:gd name="connsiteY112" fmla="*/ 609124 h 1266825"/>
                <a:gd name="connsiteX113" fmla="*/ 161449 w 1400175"/>
                <a:gd name="connsiteY113" fmla="*/ 608933 h 1266825"/>
                <a:gd name="connsiteX114" fmla="*/ 161830 w 1400175"/>
                <a:gd name="connsiteY114" fmla="*/ 603599 h 1266825"/>
                <a:gd name="connsiteX115" fmla="*/ 163639 w 1400175"/>
                <a:gd name="connsiteY115" fmla="*/ 603599 h 1266825"/>
                <a:gd name="connsiteX116" fmla="*/ 164878 w 1400175"/>
                <a:gd name="connsiteY116" fmla="*/ 589217 h 1266825"/>
                <a:gd name="connsiteX117" fmla="*/ 194119 w 1400175"/>
                <a:gd name="connsiteY117" fmla="*/ 585502 h 1266825"/>
                <a:gd name="connsiteX118" fmla="*/ 194119 w 1400175"/>
                <a:gd name="connsiteY118" fmla="*/ 580168 h 1266825"/>
                <a:gd name="connsiteX119" fmla="*/ 182594 w 1400175"/>
                <a:gd name="connsiteY119" fmla="*/ 569881 h 1266825"/>
                <a:gd name="connsiteX120" fmla="*/ 168021 w 1400175"/>
                <a:gd name="connsiteY120" fmla="*/ 567500 h 1266825"/>
                <a:gd name="connsiteX121" fmla="*/ 141637 w 1400175"/>
                <a:gd name="connsiteY121" fmla="*/ 569786 h 1266825"/>
                <a:gd name="connsiteX122" fmla="*/ 140494 w 1400175"/>
                <a:gd name="connsiteY122" fmla="*/ 566356 h 1266825"/>
                <a:gd name="connsiteX123" fmla="*/ 131350 w 1400175"/>
                <a:gd name="connsiteY123" fmla="*/ 562356 h 1266825"/>
                <a:gd name="connsiteX124" fmla="*/ 119253 w 1400175"/>
                <a:gd name="connsiteY124" fmla="*/ 562547 h 1266825"/>
                <a:gd name="connsiteX125" fmla="*/ 113062 w 1400175"/>
                <a:gd name="connsiteY125" fmla="*/ 546259 h 1266825"/>
                <a:gd name="connsiteX126" fmla="*/ 117919 w 1400175"/>
                <a:gd name="connsiteY126" fmla="*/ 539877 h 1266825"/>
                <a:gd name="connsiteX127" fmla="*/ 114014 w 1400175"/>
                <a:gd name="connsiteY127" fmla="*/ 538448 h 1266825"/>
                <a:gd name="connsiteX128" fmla="*/ 113157 w 1400175"/>
                <a:gd name="connsiteY128" fmla="*/ 534067 h 1266825"/>
                <a:gd name="connsiteX129" fmla="*/ 122587 w 1400175"/>
                <a:gd name="connsiteY129" fmla="*/ 532352 h 1266825"/>
                <a:gd name="connsiteX130" fmla="*/ 122015 w 1400175"/>
                <a:gd name="connsiteY130" fmla="*/ 525685 h 1266825"/>
                <a:gd name="connsiteX131" fmla="*/ 130207 w 1400175"/>
                <a:gd name="connsiteY131" fmla="*/ 520827 h 1266825"/>
                <a:gd name="connsiteX132" fmla="*/ 130588 w 1400175"/>
                <a:gd name="connsiteY132" fmla="*/ 511778 h 1266825"/>
                <a:gd name="connsiteX133" fmla="*/ 124301 w 1400175"/>
                <a:gd name="connsiteY133" fmla="*/ 511683 h 1266825"/>
                <a:gd name="connsiteX134" fmla="*/ 125158 w 1400175"/>
                <a:gd name="connsiteY134" fmla="*/ 502920 h 1266825"/>
                <a:gd name="connsiteX135" fmla="*/ 116491 w 1400175"/>
                <a:gd name="connsiteY135" fmla="*/ 504825 h 1266825"/>
                <a:gd name="connsiteX136" fmla="*/ 106680 w 1400175"/>
                <a:gd name="connsiteY136" fmla="*/ 511302 h 1266825"/>
                <a:gd name="connsiteX137" fmla="*/ 110490 w 1400175"/>
                <a:gd name="connsiteY137" fmla="*/ 495300 h 1266825"/>
                <a:gd name="connsiteX138" fmla="*/ 73723 w 1400175"/>
                <a:gd name="connsiteY138" fmla="*/ 480727 h 1266825"/>
                <a:gd name="connsiteX139" fmla="*/ 61722 w 1400175"/>
                <a:gd name="connsiteY139" fmla="*/ 480060 h 1266825"/>
                <a:gd name="connsiteX140" fmla="*/ 56483 w 1400175"/>
                <a:gd name="connsiteY140" fmla="*/ 476631 h 1266825"/>
                <a:gd name="connsiteX141" fmla="*/ 43434 w 1400175"/>
                <a:gd name="connsiteY141" fmla="*/ 476822 h 1266825"/>
                <a:gd name="connsiteX142" fmla="*/ 22669 w 1400175"/>
                <a:gd name="connsiteY142" fmla="*/ 458248 h 1266825"/>
                <a:gd name="connsiteX143" fmla="*/ 9525 w 1400175"/>
                <a:gd name="connsiteY143" fmla="*/ 450342 h 1266825"/>
                <a:gd name="connsiteX144" fmla="*/ 18002 w 1400175"/>
                <a:gd name="connsiteY144" fmla="*/ 444341 h 1266825"/>
                <a:gd name="connsiteX145" fmla="*/ 26384 w 1400175"/>
                <a:gd name="connsiteY145" fmla="*/ 445865 h 1266825"/>
                <a:gd name="connsiteX146" fmla="*/ 37052 w 1400175"/>
                <a:gd name="connsiteY146" fmla="*/ 442150 h 1266825"/>
                <a:gd name="connsiteX147" fmla="*/ 37243 w 1400175"/>
                <a:gd name="connsiteY147" fmla="*/ 437198 h 1266825"/>
                <a:gd name="connsiteX148" fmla="*/ 43815 w 1400175"/>
                <a:gd name="connsiteY148" fmla="*/ 429958 h 1266825"/>
                <a:gd name="connsiteX149" fmla="*/ 48387 w 1400175"/>
                <a:gd name="connsiteY149" fmla="*/ 398907 h 1266825"/>
                <a:gd name="connsiteX150" fmla="*/ 58674 w 1400175"/>
                <a:gd name="connsiteY150" fmla="*/ 383000 h 1266825"/>
                <a:gd name="connsiteX151" fmla="*/ 61436 w 1400175"/>
                <a:gd name="connsiteY151" fmla="*/ 371951 h 1266825"/>
                <a:gd name="connsiteX152" fmla="*/ 53816 w 1400175"/>
                <a:gd name="connsiteY152" fmla="*/ 360902 h 1266825"/>
                <a:gd name="connsiteX153" fmla="*/ 47244 w 1400175"/>
                <a:gd name="connsiteY153" fmla="*/ 357569 h 1266825"/>
                <a:gd name="connsiteX154" fmla="*/ 48292 w 1400175"/>
                <a:gd name="connsiteY154" fmla="*/ 347091 h 1266825"/>
                <a:gd name="connsiteX155" fmla="*/ 70009 w 1400175"/>
                <a:gd name="connsiteY155" fmla="*/ 357473 h 1266825"/>
                <a:gd name="connsiteX156" fmla="*/ 85249 w 1400175"/>
                <a:gd name="connsiteY156" fmla="*/ 381762 h 1266825"/>
                <a:gd name="connsiteX157" fmla="*/ 92583 w 1400175"/>
                <a:gd name="connsiteY157" fmla="*/ 402336 h 1266825"/>
                <a:gd name="connsiteX158" fmla="*/ 99822 w 1400175"/>
                <a:gd name="connsiteY158" fmla="*/ 397478 h 1266825"/>
                <a:gd name="connsiteX159" fmla="*/ 103918 w 1400175"/>
                <a:gd name="connsiteY159" fmla="*/ 404717 h 1266825"/>
                <a:gd name="connsiteX160" fmla="*/ 109823 w 1400175"/>
                <a:gd name="connsiteY160" fmla="*/ 427673 h 1266825"/>
                <a:gd name="connsiteX161" fmla="*/ 135255 w 1400175"/>
                <a:gd name="connsiteY161" fmla="*/ 438817 h 1266825"/>
                <a:gd name="connsiteX162" fmla="*/ 144589 w 1400175"/>
                <a:gd name="connsiteY162" fmla="*/ 431578 h 1266825"/>
                <a:gd name="connsiteX163" fmla="*/ 150685 w 1400175"/>
                <a:gd name="connsiteY163" fmla="*/ 431578 h 1266825"/>
                <a:gd name="connsiteX164" fmla="*/ 166116 w 1400175"/>
                <a:gd name="connsiteY164" fmla="*/ 424910 h 1266825"/>
                <a:gd name="connsiteX165" fmla="*/ 174688 w 1400175"/>
                <a:gd name="connsiteY165" fmla="*/ 414337 h 1266825"/>
                <a:gd name="connsiteX166" fmla="*/ 205930 w 1400175"/>
                <a:gd name="connsiteY166" fmla="*/ 429387 h 1266825"/>
                <a:gd name="connsiteX167" fmla="*/ 243268 w 1400175"/>
                <a:gd name="connsiteY167" fmla="*/ 423196 h 1266825"/>
                <a:gd name="connsiteX168" fmla="*/ 260604 w 1400175"/>
                <a:gd name="connsiteY168" fmla="*/ 411194 h 1266825"/>
                <a:gd name="connsiteX169" fmla="*/ 272320 w 1400175"/>
                <a:gd name="connsiteY169" fmla="*/ 394145 h 1266825"/>
                <a:gd name="connsiteX170" fmla="*/ 289750 w 1400175"/>
                <a:gd name="connsiteY170" fmla="*/ 396335 h 1266825"/>
                <a:gd name="connsiteX171" fmla="*/ 291751 w 1400175"/>
                <a:gd name="connsiteY171" fmla="*/ 382524 h 1266825"/>
                <a:gd name="connsiteX172" fmla="*/ 309181 w 1400175"/>
                <a:gd name="connsiteY172" fmla="*/ 381381 h 1266825"/>
                <a:gd name="connsiteX173" fmla="*/ 314420 w 1400175"/>
                <a:gd name="connsiteY173" fmla="*/ 383953 h 1266825"/>
                <a:gd name="connsiteX174" fmla="*/ 314896 w 1400175"/>
                <a:gd name="connsiteY174" fmla="*/ 368617 h 1266825"/>
                <a:gd name="connsiteX175" fmla="*/ 321564 w 1400175"/>
                <a:gd name="connsiteY175" fmla="*/ 368903 h 1266825"/>
                <a:gd name="connsiteX176" fmla="*/ 322231 w 1400175"/>
                <a:gd name="connsiteY176" fmla="*/ 366141 h 1266825"/>
                <a:gd name="connsiteX177" fmla="*/ 326993 w 1400175"/>
                <a:gd name="connsiteY177" fmla="*/ 368808 h 1266825"/>
                <a:gd name="connsiteX178" fmla="*/ 331470 w 1400175"/>
                <a:gd name="connsiteY178" fmla="*/ 354616 h 1266825"/>
                <a:gd name="connsiteX179" fmla="*/ 332137 w 1400175"/>
                <a:gd name="connsiteY179" fmla="*/ 342519 h 1266825"/>
                <a:gd name="connsiteX180" fmla="*/ 341662 w 1400175"/>
                <a:gd name="connsiteY180" fmla="*/ 336995 h 1266825"/>
                <a:gd name="connsiteX181" fmla="*/ 354901 w 1400175"/>
                <a:gd name="connsiteY181" fmla="*/ 322516 h 1266825"/>
                <a:gd name="connsiteX182" fmla="*/ 362617 w 1400175"/>
                <a:gd name="connsiteY182" fmla="*/ 321278 h 1266825"/>
                <a:gd name="connsiteX183" fmla="*/ 384619 w 1400175"/>
                <a:gd name="connsiteY183" fmla="*/ 322516 h 1266825"/>
                <a:gd name="connsiteX184" fmla="*/ 410813 w 1400175"/>
                <a:gd name="connsiteY184" fmla="*/ 336518 h 1266825"/>
                <a:gd name="connsiteX185" fmla="*/ 408908 w 1400175"/>
                <a:gd name="connsiteY185" fmla="*/ 340042 h 1266825"/>
                <a:gd name="connsiteX186" fmla="*/ 421195 w 1400175"/>
                <a:gd name="connsiteY186" fmla="*/ 346329 h 1266825"/>
                <a:gd name="connsiteX187" fmla="*/ 427958 w 1400175"/>
                <a:gd name="connsiteY187" fmla="*/ 353473 h 1266825"/>
                <a:gd name="connsiteX188" fmla="*/ 421291 w 1400175"/>
                <a:gd name="connsiteY188" fmla="*/ 363950 h 1266825"/>
                <a:gd name="connsiteX189" fmla="*/ 423767 w 1400175"/>
                <a:gd name="connsiteY189" fmla="*/ 371380 h 1266825"/>
                <a:gd name="connsiteX190" fmla="*/ 431673 w 1400175"/>
                <a:gd name="connsiteY190" fmla="*/ 372332 h 1266825"/>
                <a:gd name="connsiteX191" fmla="*/ 441007 w 1400175"/>
                <a:gd name="connsiteY191" fmla="*/ 378047 h 1266825"/>
                <a:gd name="connsiteX192" fmla="*/ 445389 w 1400175"/>
                <a:gd name="connsiteY192" fmla="*/ 383286 h 1266825"/>
                <a:gd name="connsiteX193" fmla="*/ 445389 w 1400175"/>
                <a:gd name="connsiteY193" fmla="*/ 388810 h 1266825"/>
                <a:gd name="connsiteX194" fmla="*/ 452533 w 1400175"/>
                <a:gd name="connsiteY194" fmla="*/ 390049 h 1266825"/>
                <a:gd name="connsiteX195" fmla="*/ 451485 w 1400175"/>
                <a:gd name="connsiteY195" fmla="*/ 395002 h 1266825"/>
                <a:gd name="connsiteX196" fmla="*/ 459867 w 1400175"/>
                <a:gd name="connsiteY196" fmla="*/ 394811 h 1266825"/>
                <a:gd name="connsiteX197" fmla="*/ 460534 w 1400175"/>
                <a:gd name="connsiteY197" fmla="*/ 392621 h 1266825"/>
                <a:gd name="connsiteX198" fmla="*/ 469201 w 1400175"/>
                <a:gd name="connsiteY198" fmla="*/ 390334 h 1266825"/>
                <a:gd name="connsiteX199" fmla="*/ 476917 w 1400175"/>
                <a:gd name="connsiteY199" fmla="*/ 391477 h 1266825"/>
                <a:gd name="connsiteX200" fmla="*/ 474631 w 1400175"/>
                <a:gd name="connsiteY200" fmla="*/ 405575 h 1266825"/>
                <a:gd name="connsiteX201" fmla="*/ 478155 w 1400175"/>
                <a:gd name="connsiteY201" fmla="*/ 405955 h 1266825"/>
                <a:gd name="connsiteX202" fmla="*/ 477869 w 1400175"/>
                <a:gd name="connsiteY202" fmla="*/ 408623 h 1266825"/>
                <a:gd name="connsiteX203" fmla="*/ 492728 w 1400175"/>
                <a:gd name="connsiteY203" fmla="*/ 411766 h 1266825"/>
                <a:gd name="connsiteX204" fmla="*/ 495776 w 1400175"/>
                <a:gd name="connsiteY204" fmla="*/ 402241 h 1266825"/>
                <a:gd name="connsiteX205" fmla="*/ 500634 w 1400175"/>
                <a:gd name="connsiteY205" fmla="*/ 407860 h 1266825"/>
                <a:gd name="connsiteX206" fmla="*/ 507492 w 1400175"/>
                <a:gd name="connsiteY206" fmla="*/ 410623 h 1266825"/>
                <a:gd name="connsiteX207" fmla="*/ 512445 w 1400175"/>
                <a:gd name="connsiteY207" fmla="*/ 403098 h 1266825"/>
                <a:gd name="connsiteX208" fmla="*/ 512254 w 1400175"/>
                <a:gd name="connsiteY208" fmla="*/ 397669 h 1266825"/>
                <a:gd name="connsiteX209" fmla="*/ 516826 w 1400175"/>
                <a:gd name="connsiteY209" fmla="*/ 399859 h 1266825"/>
                <a:gd name="connsiteX210" fmla="*/ 517493 w 1400175"/>
                <a:gd name="connsiteY210" fmla="*/ 396621 h 1266825"/>
                <a:gd name="connsiteX211" fmla="*/ 514826 w 1400175"/>
                <a:gd name="connsiteY211" fmla="*/ 385572 h 1266825"/>
                <a:gd name="connsiteX212" fmla="*/ 512254 w 1400175"/>
                <a:gd name="connsiteY212" fmla="*/ 386429 h 1266825"/>
                <a:gd name="connsiteX213" fmla="*/ 510349 w 1400175"/>
                <a:gd name="connsiteY213" fmla="*/ 372904 h 1266825"/>
                <a:gd name="connsiteX214" fmla="*/ 521017 w 1400175"/>
                <a:gd name="connsiteY214" fmla="*/ 354806 h 1266825"/>
                <a:gd name="connsiteX215" fmla="*/ 521684 w 1400175"/>
                <a:gd name="connsiteY215" fmla="*/ 349663 h 1266825"/>
                <a:gd name="connsiteX216" fmla="*/ 529495 w 1400175"/>
                <a:gd name="connsiteY216" fmla="*/ 339757 h 1266825"/>
                <a:gd name="connsiteX217" fmla="*/ 530733 w 1400175"/>
                <a:gd name="connsiteY217" fmla="*/ 333089 h 1266825"/>
                <a:gd name="connsiteX218" fmla="*/ 528352 w 1400175"/>
                <a:gd name="connsiteY218" fmla="*/ 330136 h 1266825"/>
                <a:gd name="connsiteX219" fmla="*/ 530638 w 1400175"/>
                <a:gd name="connsiteY219" fmla="*/ 324898 h 1266825"/>
                <a:gd name="connsiteX220" fmla="*/ 524637 w 1400175"/>
                <a:gd name="connsiteY220" fmla="*/ 323088 h 1266825"/>
                <a:gd name="connsiteX221" fmla="*/ 525970 w 1400175"/>
                <a:gd name="connsiteY221" fmla="*/ 319469 h 1266825"/>
                <a:gd name="connsiteX222" fmla="*/ 521494 w 1400175"/>
                <a:gd name="connsiteY222" fmla="*/ 314515 h 1266825"/>
                <a:gd name="connsiteX223" fmla="*/ 487775 w 1400175"/>
                <a:gd name="connsiteY223" fmla="*/ 309372 h 1266825"/>
                <a:gd name="connsiteX224" fmla="*/ 480917 w 1400175"/>
                <a:gd name="connsiteY224" fmla="*/ 303943 h 1266825"/>
                <a:gd name="connsiteX225" fmla="*/ 470344 w 1400175"/>
                <a:gd name="connsiteY225" fmla="*/ 301466 h 1266825"/>
                <a:gd name="connsiteX226" fmla="*/ 469392 w 1400175"/>
                <a:gd name="connsiteY226" fmla="*/ 297847 h 1266825"/>
                <a:gd name="connsiteX227" fmla="*/ 462343 w 1400175"/>
                <a:gd name="connsiteY227" fmla="*/ 300609 h 1266825"/>
                <a:gd name="connsiteX228" fmla="*/ 454533 w 1400175"/>
                <a:gd name="connsiteY228" fmla="*/ 298990 h 1266825"/>
                <a:gd name="connsiteX229" fmla="*/ 454819 w 1400175"/>
                <a:gd name="connsiteY229" fmla="*/ 278416 h 1266825"/>
                <a:gd name="connsiteX230" fmla="*/ 448627 w 1400175"/>
                <a:gd name="connsiteY230" fmla="*/ 260699 h 1266825"/>
                <a:gd name="connsiteX231" fmla="*/ 443198 w 1400175"/>
                <a:gd name="connsiteY231" fmla="*/ 257461 h 1266825"/>
                <a:gd name="connsiteX232" fmla="*/ 439388 w 1400175"/>
                <a:gd name="connsiteY232" fmla="*/ 248793 h 1266825"/>
                <a:gd name="connsiteX233" fmla="*/ 441769 w 1400175"/>
                <a:gd name="connsiteY233" fmla="*/ 246983 h 1266825"/>
                <a:gd name="connsiteX234" fmla="*/ 438436 w 1400175"/>
                <a:gd name="connsiteY234" fmla="*/ 238792 h 1266825"/>
                <a:gd name="connsiteX235" fmla="*/ 441293 w 1400175"/>
                <a:gd name="connsiteY235" fmla="*/ 226219 h 1266825"/>
                <a:gd name="connsiteX236" fmla="*/ 434530 w 1400175"/>
                <a:gd name="connsiteY236" fmla="*/ 220408 h 1266825"/>
                <a:gd name="connsiteX237" fmla="*/ 435483 w 1400175"/>
                <a:gd name="connsiteY237" fmla="*/ 214789 h 1266825"/>
                <a:gd name="connsiteX238" fmla="*/ 444436 w 1400175"/>
                <a:gd name="connsiteY238" fmla="*/ 206978 h 1266825"/>
                <a:gd name="connsiteX239" fmla="*/ 443484 w 1400175"/>
                <a:gd name="connsiteY239" fmla="*/ 202787 h 1266825"/>
                <a:gd name="connsiteX240" fmla="*/ 438340 w 1400175"/>
                <a:gd name="connsiteY240" fmla="*/ 199358 h 1266825"/>
                <a:gd name="connsiteX241" fmla="*/ 439769 w 1400175"/>
                <a:gd name="connsiteY241" fmla="*/ 195643 h 1266825"/>
                <a:gd name="connsiteX242" fmla="*/ 458724 w 1400175"/>
                <a:gd name="connsiteY242" fmla="*/ 199453 h 1266825"/>
                <a:gd name="connsiteX243" fmla="*/ 470440 w 1400175"/>
                <a:gd name="connsiteY243" fmla="*/ 195739 h 1266825"/>
                <a:gd name="connsiteX244" fmla="*/ 481489 w 1400175"/>
                <a:gd name="connsiteY244" fmla="*/ 201835 h 1266825"/>
                <a:gd name="connsiteX245" fmla="*/ 478250 w 1400175"/>
                <a:gd name="connsiteY245" fmla="*/ 193167 h 1266825"/>
                <a:gd name="connsiteX246" fmla="*/ 465963 w 1400175"/>
                <a:gd name="connsiteY246" fmla="*/ 179832 h 1266825"/>
                <a:gd name="connsiteX247" fmla="*/ 464344 w 1400175"/>
                <a:gd name="connsiteY247" fmla="*/ 172879 h 1266825"/>
                <a:gd name="connsiteX248" fmla="*/ 455771 w 1400175"/>
                <a:gd name="connsiteY248" fmla="*/ 165449 h 1266825"/>
                <a:gd name="connsiteX249" fmla="*/ 453295 w 1400175"/>
                <a:gd name="connsiteY249" fmla="*/ 159734 h 1266825"/>
                <a:gd name="connsiteX250" fmla="*/ 455581 w 1400175"/>
                <a:gd name="connsiteY250" fmla="*/ 151924 h 1266825"/>
                <a:gd name="connsiteX251" fmla="*/ 451199 w 1400175"/>
                <a:gd name="connsiteY251" fmla="*/ 146971 h 1266825"/>
                <a:gd name="connsiteX252" fmla="*/ 456819 w 1400175"/>
                <a:gd name="connsiteY252" fmla="*/ 135541 h 1266825"/>
                <a:gd name="connsiteX253" fmla="*/ 461105 w 1400175"/>
                <a:gd name="connsiteY253" fmla="*/ 133064 h 1266825"/>
                <a:gd name="connsiteX254" fmla="*/ 472535 w 1400175"/>
                <a:gd name="connsiteY254" fmla="*/ 133540 h 1266825"/>
                <a:gd name="connsiteX255" fmla="*/ 500158 w 1400175"/>
                <a:gd name="connsiteY255" fmla="*/ 124587 h 1266825"/>
                <a:gd name="connsiteX256" fmla="*/ 506635 w 1400175"/>
                <a:gd name="connsiteY256" fmla="*/ 116776 h 1266825"/>
                <a:gd name="connsiteX257" fmla="*/ 543877 w 1400175"/>
                <a:gd name="connsiteY257" fmla="*/ 101251 h 1266825"/>
                <a:gd name="connsiteX258" fmla="*/ 561403 w 1400175"/>
                <a:gd name="connsiteY258" fmla="*/ 106108 h 1266825"/>
                <a:gd name="connsiteX259" fmla="*/ 570071 w 1400175"/>
                <a:gd name="connsiteY259" fmla="*/ 102965 h 1266825"/>
                <a:gd name="connsiteX260" fmla="*/ 566928 w 1400175"/>
                <a:gd name="connsiteY260" fmla="*/ 99155 h 1266825"/>
                <a:gd name="connsiteX261" fmla="*/ 557689 w 1400175"/>
                <a:gd name="connsiteY261" fmla="*/ 96107 h 1266825"/>
                <a:gd name="connsiteX262" fmla="*/ 553784 w 1400175"/>
                <a:gd name="connsiteY262" fmla="*/ 91154 h 1266825"/>
                <a:gd name="connsiteX263" fmla="*/ 549497 w 1400175"/>
                <a:gd name="connsiteY263" fmla="*/ 73057 h 1266825"/>
                <a:gd name="connsiteX264" fmla="*/ 553402 w 1400175"/>
                <a:gd name="connsiteY264" fmla="*/ 62008 h 1266825"/>
                <a:gd name="connsiteX265" fmla="*/ 570262 w 1400175"/>
                <a:gd name="connsiteY265" fmla="*/ 62770 h 1266825"/>
                <a:gd name="connsiteX266" fmla="*/ 584168 w 1400175"/>
                <a:gd name="connsiteY266" fmla="*/ 55816 h 1266825"/>
                <a:gd name="connsiteX267" fmla="*/ 593788 w 1400175"/>
                <a:gd name="connsiteY267" fmla="*/ 54197 h 1266825"/>
                <a:gd name="connsiteX268" fmla="*/ 611695 w 1400175"/>
                <a:gd name="connsiteY268" fmla="*/ 55626 h 1266825"/>
                <a:gd name="connsiteX269" fmla="*/ 620268 w 1400175"/>
                <a:gd name="connsiteY269" fmla="*/ 49530 h 1266825"/>
                <a:gd name="connsiteX270" fmla="*/ 643318 w 1400175"/>
                <a:gd name="connsiteY270" fmla="*/ 50768 h 1266825"/>
                <a:gd name="connsiteX271" fmla="*/ 686657 w 1400175"/>
                <a:gd name="connsiteY271" fmla="*/ 31242 h 1266825"/>
                <a:gd name="connsiteX272" fmla="*/ 702945 w 1400175"/>
                <a:gd name="connsiteY272" fmla="*/ 32575 h 1266825"/>
                <a:gd name="connsiteX273" fmla="*/ 715709 w 1400175"/>
                <a:gd name="connsiteY273" fmla="*/ 27337 h 1266825"/>
                <a:gd name="connsiteX274" fmla="*/ 720185 w 1400175"/>
                <a:gd name="connsiteY274" fmla="*/ 35719 h 1266825"/>
                <a:gd name="connsiteX275" fmla="*/ 749141 w 1400175"/>
                <a:gd name="connsiteY275" fmla="*/ 47339 h 1266825"/>
                <a:gd name="connsiteX276" fmla="*/ 760952 w 1400175"/>
                <a:gd name="connsiteY276" fmla="*/ 44863 h 1266825"/>
                <a:gd name="connsiteX277" fmla="*/ 767810 w 1400175"/>
                <a:gd name="connsiteY277" fmla="*/ 40672 h 1266825"/>
                <a:gd name="connsiteX278" fmla="*/ 764667 w 1400175"/>
                <a:gd name="connsiteY278" fmla="*/ 29718 h 1266825"/>
                <a:gd name="connsiteX279" fmla="*/ 778573 w 1400175"/>
                <a:gd name="connsiteY279" fmla="*/ 21526 h 1266825"/>
                <a:gd name="connsiteX280" fmla="*/ 784955 w 1400175"/>
                <a:gd name="connsiteY280" fmla="*/ 9525 h 1266825"/>
                <a:gd name="connsiteX281" fmla="*/ 802195 w 1400175"/>
                <a:gd name="connsiteY281" fmla="*/ 22288 h 1266825"/>
                <a:gd name="connsiteX282" fmla="*/ 801719 w 1400175"/>
                <a:gd name="connsiteY282" fmla="*/ 25432 h 1266825"/>
                <a:gd name="connsiteX283" fmla="*/ 804958 w 1400175"/>
                <a:gd name="connsiteY283" fmla="*/ 28384 h 1266825"/>
                <a:gd name="connsiteX284" fmla="*/ 835438 w 1400175"/>
                <a:gd name="connsiteY284" fmla="*/ 33909 h 1266825"/>
                <a:gd name="connsiteX285" fmla="*/ 846296 w 1400175"/>
                <a:gd name="connsiteY285" fmla="*/ 40957 h 1266825"/>
                <a:gd name="connsiteX286" fmla="*/ 901541 w 1400175"/>
                <a:gd name="connsiteY286" fmla="*/ 42958 h 1266825"/>
                <a:gd name="connsiteX287" fmla="*/ 917543 w 1400175"/>
                <a:gd name="connsiteY287" fmla="*/ 51054 h 1266825"/>
                <a:gd name="connsiteX288" fmla="*/ 925735 w 1400175"/>
                <a:gd name="connsiteY288" fmla="*/ 50101 h 1266825"/>
                <a:gd name="connsiteX289" fmla="*/ 924306 w 1400175"/>
                <a:gd name="connsiteY289" fmla="*/ 62960 h 1266825"/>
                <a:gd name="connsiteX290" fmla="*/ 933069 w 1400175"/>
                <a:gd name="connsiteY290" fmla="*/ 72866 h 1266825"/>
                <a:gd name="connsiteX291" fmla="*/ 936498 w 1400175"/>
                <a:gd name="connsiteY291" fmla="*/ 81629 h 1266825"/>
                <a:gd name="connsiteX292" fmla="*/ 933259 w 1400175"/>
                <a:gd name="connsiteY292" fmla="*/ 85439 h 1266825"/>
                <a:gd name="connsiteX293" fmla="*/ 936879 w 1400175"/>
                <a:gd name="connsiteY293" fmla="*/ 92773 h 1266825"/>
                <a:gd name="connsiteX294" fmla="*/ 933355 w 1400175"/>
                <a:gd name="connsiteY294" fmla="*/ 96583 h 1266825"/>
                <a:gd name="connsiteX295" fmla="*/ 937260 w 1400175"/>
                <a:gd name="connsiteY295" fmla="*/ 113252 h 1266825"/>
                <a:gd name="connsiteX296" fmla="*/ 952024 w 1400175"/>
                <a:gd name="connsiteY296" fmla="*/ 116110 h 1266825"/>
                <a:gd name="connsiteX297" fmla="*/ 959167 w 1400175"/>
                <a:gd name="connsiteY297" fmla="*/ 104584 h 1266825"/>
                <a:gd name="connsiteX298" fmla="*/ 964501 w 1400175"/>
                <a:gd name="connsiteY298" fmla="*/ 101536 h 1266825"/>
                <a:gd name="connsiteX299" fmla="*/ 971455 w 1400175"/>
                <a:gd name="connsiteY299" fmla="*/ 101346 h 1266825"/>
                <a:gd name="connsiteX300" fmla="*/ 972026 w 1400175"/>
                <a:gd name="connsiteY300" fmla="*/ 91440 h 1266825"/>
                <a:gd name="connsiteX301" fmla="*/ 976503 w 1400175"/>
                <a:gd name="connsiteY301" fmla="*/ 84106 h 1266825"/>
                <a:gd name="connsiteX302" fmla="*/ 989457 w 1400175"/>
                <a:gd name="connsiteY302" fmla="*/ 84487 h 1266825"/>
                <a:gd name="connsiteX303" fmla="*/ 997363 w 1400175"/>
                <a:gd name="connsiteY303" fmla="*/ 79915 h 1266825"/>
                <a:gd name="connsiteX304" fmla="*/ 1005364 w 1400175"/>
                <a:gd name="connsiteY304" fmla="*/ 83439 h 1266825"/>
                <a:gd name="connsiteX305" fmla="*/ 1012222 w 1400175"/>
                <a:gd name="connsiteY305" fmla="*/ 81724 h 1266825"/>
                <a:gd name="connsiteX306" fmla="*/ 1019842 w 1400175"/>
                <a:gd name="connsiteY306" fmla="*/ 84296 h 1266825"/>
                <a:gd name="connsiteX307" fmla="*/ 1026128 w 1400175"/>
                <a:gd name="connsiteY307" fmla="*/ 81915 h 1266825"/>
                <a:gd name="connsiteX308" fmla="*/ 1028986 w 1400175"/>
                <a:gd name="connsiteY308" fmla="*/ 77819 h 1266825"/>
                <a:gd name="connsiteX309" fmla="*/ 1046512 w 1400175"/>
                <a:gd name="connsiteY309" fmla="*/ 73533 h 1266825"/>
                <a:gd name="connsiteX310" fmla="*/ 1065181 w 1400175"/>
                <a:gd name="connsiteY310" fmla="*/ 86582 h 1266825"/>
                <a:gd name="connsiteX311" fmla="*/ 1072039 w 1400175"/>
                <a:gd name="connsiteY311" fmla="*/ 94964 h 1266825"/>
                <a:gd name="connsiteX312" fmla="*/ 1072229 w 1400175"/>
                <a:gd name="connsiteY312" fmla="*/ 100774 h 1266825"/>
                <a:gd name="connsiteX313" fmla="*/ 1089184 w 1400175"/>
                <a:gd name="connsiteY313" fmla="*/ 116776 h 1266825"/>
                <a:gd name="connsiteX314" fmla="*/ 1096423 w 1400175"/>
                <a:gd name="connsiteY314" fmla="*/ 120205 h 1266825"/>
                <a:gd name="connsiteX315" fmla="*/ 1095946 w 1400175"/>
                <a:gd name="connsiteY315" fmla="*/ 128302 h 1266825"/>
                <a:gd name="connsiteX316" fmla="*/ 1103567 w 1400175"/>
                <a:gd name="connsiteY316" fmla="*/ 137922 h 1266825"/>
                <a:gd name="connsiteX317" fmla="*/ 1106234 w 1400175"/>
                <a:gd name="connsiteY317" fmla="*/ 136684 h 1266825"/>
                <a:gd name="connsiteX318" fmla="*/ 1113282 w 1400175"/>
                <a:gd name="connsiteY318" fmla="*/ 139446 h 1266825"/>
                <a:gd name="connsiteX319" fmla="*/ 1109282 w 1400175"/>
                <a:gd name="connsiteY319" fmla="*/ 141732 h 1266825"/>
                <a:gd name="connsiteX320" fmla="*/ 1120902 w 1400175"/>
                <a:gd name="connsiteY320" fmla="*/ 152400 h 1266825"/>
                <a:gd name="connsiteX321" fmla="*/ 1122521 w 1400175"/>
                <a:gd name="connsiteY321" fmla="*/ 161639 h 1266825"/>
                <a:gd name="connsiteX322" fmla="*/ 1143857 w 1400175"/>
                <a:gd name="connsiteY322" fmla="*/ 168021 h 1266825"/>
                <a:gd name="connsiteX323" fmla="*/ 1149858 w 1400175"/>
                <a:gd name="connsiteY323" fmla="*/ 162115 h 1266825"/>
                <a:gd name="connsiteX324" fmla="*/ 1161478 w 1400175"/>
                <a:gd name="connsiteY324" fmla="*/ 163544 h 1266825"/>
                <a:gd name="connsiteX325" fmla="*/ 1194816 w 1400175"/>
                <a:gd name="connsiteY325" fmla="*/ 143351 h 1266825"/>
                <a:gd name="connsiteX326" fmla="*/ 1216819 w 1400175"/>
                <a:gd name="connsiteY326" fmla="*/ 136874 h 1266825"/>
                <a:gd name="connsiteX327" fmla="*/ 1217485 w 1400175"/>
                <a:gd name="connsiteY327" fmla="*/ 139827 h 1266825"/>
                <a:gd name="connsiteX328" fmla="*/ 1213866 w 1400175"/>
                <a:gd name="connsiteY328" fmla="*/ 141351 h 1266825"/>
                <a:gd name="connsiteX329" fmla="*/ 1202341 w 1400175"/>
                <a:gd name="connsiteY329" fmla="*/ 149828 h 1266825"/>
                <a:gd name="connsiteX330" fmla="*/ 1195292 w 1400175"/>
                <a:gd name="connsiteY330" fmla="*/ 162592 h 1266825"/>
                <a:gd name="connsiteX331" fmla="*/ 1195292 w 1400175"/>
                <a:gd name="connsiteY331" fmla="*/ 167164 h 1266825"/>
                <a:gd name="connsiteX332" fmla="*/ 1212056 w 1400175"/>
                <a:gd name="connsiteY332" fmla="*/ 173260 h 1266825"/>
                <a:gd name="connsiteX333" fmla="*/ 1224153 w 1400175"/>
                <a:gd name="connsiteY333" fmla="*/ 181070 h 1266825"/>
                <a:gd name="connsiteX334" fmla="*/ 1248537 w 1400175"/>
                <a:gd name="connsiteY334" fmla="*/ 184785 h 1266825"/>
                <a:gd name="connsiteX335" fmla="*/ 1256633 w 1400175"/>
                <a:gd name="connsiteY335" fmla="*/ 188976 h 1266825"/>
                <a:gd name="connsiteX336" fmla="*/ 1260919 w 1400175"/>
                <a:gd name="connsiteY336" fmla="*/ 194500 h 1266825"/>
                <a:gd name="connsiteX337" fmla="*/ 1262062 w 1400175"/>
                <a:gd name="connsiteY337" fmla="*/ 202025 h 1266825"/>
                <a:gd name="connsiteX338" fmla="*/ 1256824 w 1400175"/>
                <a:gd name="connsiteY338" fmla="*/ 214884 h 1266825"/>
                <a:gd name="connsiteX339" fmla="*/ 1258062 w 1400175"/>
                <a:gd name="connsiteY339" fmla="*/ 222599 h 1266825"/>
                <a:gd name="connsiteX340" fmla="*/ 1241488 w 1400175"/>
                <a:gd name="connsiteY340" fmla="*/ 240411 h 1266825"/>
                <a:gd name="connsiteX341" fmla="*/ 1243679 w 1400175"/>
                <a:gd name="connsiteY341" fmla="*/ 252127 h 1266825"/>
                <a:gd name="connsiteX342" fmla="*/ 1241679 w 1400175"/>
                <a:gd name="connsiteY342" fmla="*/ 248888 h 1266825"/>
                <a:gd name="connsiteX343" fmla="*/ 1227677 w 1400175"/>
                <a:gd name="connsiteY343" fmla="*/ 242221 h 1266825"/>
                <a:gd name="connsiteX344" fmla="*/ 1217676 w 1400175"/>
                <a:gd name="connsiteY344" fmla="*/ 241363 h 1266825"/>
                <a:gd name="connsiteX345" fmla="*/ 1200055 w 1400175"/>
                <a:gd name="connsiteY345" fmla="*/ 244602 h 1266825"/>
                <a:gd name="connsiteX346" fmla="*/ 1186625 w 1400175"/>
                <a:gd name="connsiteY346" fmla="*/ 240411 h 1266825"/>
                <a:gd name="connsiteX347" fmla="*/ 1179862 w 1400175"/>
                <a:gd name="connsiteY347" fmla="*/ 235077 h 1266825"/>
                <a:gd name="connsiteX348" fmla="*/ 1181195 w 1400175"/>
                <a:gd name="connsiteY348" fmla="*/ 238125 h 1266825"/>
                <a:gd name="connsiteX349" fmla="*/ 1176147 w 1400175"/>
                <a:gd name="connsiteY349" fmla="*/ 236220 h 1266825"/>
                <a:gd name="connsiteX350" fmla="*/ 1168622 w 1400175"/>
                <a:gd name="connsiteY350" fmla="*/ 240506 h 1266825"/>
                <a:gd name="connsiteX351" fmla="*/ 1151763 w 1400175"/>
                <a:gd name="connsiteY351" fmla="*/ 229648 h 1266825"/>
                <a:gd name="connsiteX352" fmla="*/ 1147667 w 1400175"/>
                <a:gd name="connsiteY352" fmla="*/ 216313 h 1266825"/>
                <a:gd name="connsiteX353" fmla="*/ 1147953 w 1400175"/>
                <a:gd name="connsiteY353" fmla="*/ 205359 h 1266825"/>
                <a:gd name="connsiteX354" fmla="*/ 1142428 w 1400175"/>
                <a:gd name="connsiteY354" fmla="*/ 211455 h 1266825"/>
                <a:gd name="connsiteX355" fmla="*/ 1142524 w 1400175"/>
                <a:gd name="connsiteY355" fmla="*/ 221932 h 1266825"/>
                <a:gd name="connsiteX356" fmla="*/ 1129475 w 1400175"/>
                <a:gd name="connsiteY356" fmla="*/ 229552 h 1266825"/>
                <a:gd name="connsiteX357" fmla="*/ 1132046 w 1400175"/>
                <a:gd name="connsiteY357" fmla="*/ 237172 h 1266825"/>
                <a:gd name="connsiteX358" fmla="*/ 1127188 w 1400175"/>
                <a:gd name="connsiteY358" fmla="*/ 258032 h 1266825"/>
                <a:gd name="connsiteX359" fmla="*/ 1128332 w 1400175"/>
                <a:gd name="connsiteY359" fmla="*/ 269462 h 1266825"/>
                <a:gd name="connsiteX360" fmla="*/ 1121474 w 1400175"/>
                <a:gd name="connsiteY360" fmla="*/ 280416 h 1266825"/>
                <a:gd name="connsiteX361" fmla="*/ 1122331 w 1400175"/>
                <a:gd name="connsiteY361" fmla="*/ 286226 h 1266825"/>
                <a:gd name="connsiteX362" fmla="*/ 1116901 w 1400175"/>
                <a:gd name="connsiteY362" fmla="*/ 305657 h 1266825"/>
                <a:gd name="connsiteX363" fmla="*/ 1119378 w 1400175"/>
                <a:gd name="connsiteY363" fmla="*/ 307372 h 1266825"/>
                <a:gd name="connsiteX364" fmla="*/ 1135380 w 1400175"/>
                <a:gd name="connsiteY364" fmla="*/ 310801 h 1266825"/>
                <a:gd name="connsiteX365" fmla="*/ 1139476 w 1400175"/>
                <a:gd name="connsiteY365" fmla="*/ 304609 h 1266825"/>
                <a:gd name="connsiteX366" fmla="*/ 1140428 w 1400175"/>
                <a:gd name="connsiteY366" fmla="*/ 309277 h 1266825"/>
                <a:gd name="connsiteX367" fmla="*/ 1146810 w 1400175"/>
                <a:gd name="connsiteY367" fmla="*/ 314230 h 1266825"/>
                <a:gd name="connsiteX368" fmla="*/ 1147667 w 1400175"/>
                <a:gd name="connsiteY368" fmla="*/ 324612 h 1266825"/>
                <a:gd name="connsiteX369" fmla="*/ 1143286 w 1400175"/>
                <a:gd name="connsiteY369" fmla="*/ 331184 h 1266825"/>
                <a:gd name="connsiteX370" fmla="*/ 1144810 w 1400175"/>
                <a:gd name="connsiteY370" fmla="*/ 339376 h 1266825"/>
                <a:gd name="connsiteX371" fmla="*/ 1151382 w 1400175"/>
                <a:gd name="connsiteY371" fmla="*/ 348425 h 1266825"/>
                <a:gd name="connsiteX372" fmla="*/ 1150620 w 1400175"/>
                <a:gd name="connsiteY372" fmla="*/ 354425 h 1266825"/>
                <a:gd name="connsiteX373" fmla="*/ 1165098 w 1400175"/>
                <a:gd name="connsiteY373" fmla="*/ 366141 h 1266825"/>
                <a:gd name="connsiteX374" fmla="*/ 1165003 w 1400175"/>
                <a:gd name="connsiteY374" fmla="*/ 381857 h 1266825"/>
                <a:gd name="connsiteX375" fmla="*/ 1157668 w 1400175"/>
                <a:gd name="connsiteY375" fmla="*/ 384715 h 1266825"/>
                <a:gd name="connsiteX376" fmla="*/ 1151668 w 1400175"/>
                <a:gd name="connsiteY376" fmla="*/ 398907 h 1266825"/>
                <a:gd name="connsiteX377" fmla="*/ 1155859 w 1400175"/>
                <a:gd name="connsiteY377" fmla="*/ 413671 h 1266825"/>
                <a:gd name="connsiteX378" fmla="*/ 1165098 w 1400175"/>
                <a:gd name="connsiteY378" fmla="*/ 425291 h 1266825"/>
                <a:gd name="connsiteX379" fmla="*/ 1179481 w 1400175"/>
                <a:gd name="connsiteY379" fmla="*/ 434340 h 1266825"/>
                <a:gd name="connsiteX380" fmla="*/ 1183195 w 1400175"/>
                <a:gd name="connsiteY380" fmla="*/ 421767 h 1266825"/>
                <a:gd name="connsiteX381" fmla="*/ 1193101 w 1400175"/>
                <a:gd name="connsiteY381" fmla="*/ 418148 h 1266825"/>
                <a:gd name="connsiteX382" fmla="*/ 1192054 w 1400175"/>
                <a:gd name="connsiteY382" fmla="*/ 410051 h 1266825"/>
                <a:gd name="connsiteX383" fmla="*/ 1193959 w 1400175"/>
                <a:gd name="connsiteY383" fmla="*/ 405955 h 1266825"/>
                <a:gd name="connsiteX384" fmla="*/ 1192911 w 1400175"/>
                <a:gd name="connsiteY384" fmla="*/ 411861 h 1266825"/>
                <a:gd name="connsiteX385" fmla="*/ 1200150 w 1400175"/>
                <a:gd name="connsiteY385" fmla="*/ 429292 h 1266825"/>
                <a:gd name="connsiteX386" fmla="*/ 1209199 w 1400175"/>
                <a:gd name="connsiteY386" fmla="*/ 437102 h 1266825"/>
                <a:gd name="connsiteX387" fmla="*/ 1207579 w 1400175"/>
                <a:gd name="connsiteY387" fmla="*/ 438912 h 1266825"/>
                <a:gd name="connsiteX388" fmla="*/ 1209770 w 1400175"/>
                <a:gd name="connsiteY388" fmla="*/ 440722 h 1266825"/>
                <a:gd name="connsiteX389" fmla="*/ 1215104 w 1400175"/>
                <a:gd name="connsiteY389" fmla="*/ 442912 h 1266825"/>
                <a:gd name="connsiteX390" fmla="*/ 1214057 w 1400175"/>
                <a:gd name="connsiteY390" fmla="*/ 440246 h 1266825"/>
                <a:gd name="connsiteX391" fmla="*/ 1231487 w 1400175"/>
                <a:gd name="connsiteY391" fmla="*/ 449199 h 1266825"/>
                <a:gd name="connsiteX392" fmla="*/ 1235011 w 1400175"/>
                <a:gd name="connsiteY392" fmla="*/ 447770 h 1266825"/>
                <a:gd name="connsiteX393" fmla="*/ 1242632 w 1400175"/>
                <a:gd name="connsiteY393" fmla="*/ 456057 h 1266825"/>
                <a:gd name="connsiteX394" fmla="*/ 1248061 w 1400175"/>
                <a:gd name="connsiteY394" fmla="*/ 457581 h 1266825"/>
                <a:gd name="connsiteX395" fmla="*/ 1254824 w 1400175"/>
                <a:gd name="connsiteY395" fmla="*/ 455485 h 1266825"/>
                <a:gd name="connsiteX396" fmla="*/ 1273969 w 1400175"/>
                <a:gd name="connsiteY396" fmla="*/ 461486 h 1266825"/>
                <a:gd name="connsiteX397" fmla="*/ 1285970 w 1400175"/>
                <a:gd name="connsiteY397" fmla="*/ 476250 h 1266825"/>
                <a:gd name="connsiteX398" fmla="*/ 1297115 w 1400175"/>
                <a:gd name="connsiteY398" fmla="*/ 481108 h 1266825"/>
                <a:gd name="connsiteX399" fmla="*/ 1297115 w 1400175"/>
                <a:gd name="connsiteY399" fmla="*/ 498253 h 1266825"/>
                <a:gd name="connsiteX400" fmla="*/ 1288923 w 1400175"/>
                <a:gd name="connsiteY400" fmla="*/ 496824 h 1266825"/>
                <a:gd name="connsiteX401" fmla="*/ 1287494 w 1400175"/>
                <a:gd name="connsiteY401" fmla="*/ 492157 h 1266825"/>
                <a:gd name="connsiteX402" fmla="*/ 1275207 w 1400175"/>
                <a:gd name="connsiteY402" fmla="*/ 490156 h 1266825"/>
                <a:gd name="connsiteX403" fmla="*/ 1259681 w 1400175"/>
                <a:gd name="connsiteY403" fmla="*/ 503301 h 1266825"/>
                <a:gd name="connsiteX404" fmla="*/ 1262348 w 1400175"/>
                <a:gd name="connsiteY404" fmla="*/ 504444 h 1266825"/>
                <a:gd name="connsiteX405" fmla="*/ 1260348 w 1400175"/>
                <a:gd name="connsiteY405" fmla="*/ 530924 h 1266825"/>
                <a:gd name="connsiteX406" fmla="*/ 1261967 w 1400175"/>
                <a:gd name="connsiteY406" fmla="*/ 531495 h 1266825"/>
                <a:gd name="connsiteX407" fmla="*/ 1258919 w 1400175"/>
                <a:gd name="connsiteY407" fmla="*/ 556165 h 1266825"/>
                <a:gd name="connsiteX408" fmla="*/ 1249204 w 1400175"/>
                <a:gd name="connsiteY408" fmla="*/ 552736 h 1266825"/>
                <a:gd name="connsiteX409" fmla="*/ 1246060 w 1400175"/>
                <a:gd name="connsiteY409" fmla="*/ 555022 h 1266825"/>
                <a:gd name="connsiteX410" fmla="*/ 1242727 w 1400175"/>
                <a:gd name="connsiteY410" fmla="*/ 552355 h 1266825"/>
                <a:gd name="connsiteX411" fmla="*/ 1241774 w 1400175"/>
                <a:gd name="connsiteY411" fmla="*/ 555498 h 1266825"/>
                <a:gd name="connsiteX412" fmla="*/ 1260919 w 1400175"/>
                <a:gd name="connsiteY412" fmla="*/ 562166 h 1266825"/>
                <a:gd name="connsiteX413" fmla="*/ 1254728 w 1400175"/>
                <a:gd name="connsiteY413" fmla="*/ 566738 h 1266825"/>
                <a:gd name="connsiteX414" fmla="*/ 1254824 w 1400175"/>
                <a:gd name="connsiteY414" fmla="*/ 570357 h 1266825"/>
                <a:gd name="connsiteX415" fmla="*/ 1258348 w 1400175"/>
                <a:gd name="connsiteY415" fmla="*/ 566928 h 1266825"/>
                <a:gd name="connsiteX416" fmla="*/ 1265587 w 1400175"/>
                <a:gd name="connsiteY416" fmla="*/ 566547 h 1266825"/>
                <a:gd name="connsiteX417" fmla="*/ 1264729 w 1400175"/>
                <a:gd name="connsiteY417" fmla="*/ 581597 h 1266825"/>
                <a:gd name="connsiteX418" fmla="*/ 1269206 w 1400175"/>
                <a:gd name="connsiteY418" fmla="*/ 585883 h 1266825"/>
                <a:gd name="connsiteX419" fmla="*/ 1267111 w 1400175"/>
                <a:gd name="connsiteY419" fmla="*/ 589883 h 1266825"/>
                <a:gd name="connsiteX420" fmla="*/ 1268635 w 1400175"/>
                <a:gd name="connsiteY420" fmla="*/ 592550 h 1266825"/>
                <a:gd name="connsiteX421" fmla="*/ 1285684 w 1400175"/>
                <a:gd name="connsiteY421" fmla="*/ 607409 h 1266825"/>
                <a:gd name="connsiteX422" fmla="*/ 1292352 w 1400175"/>
                <a:gd name="connsiteY422" fmla="*/ 616934 h 1266825"/>
                <a:gd name="connsiteX423" fmla="*/ 1293971 w 1400175"/>
                <a:gd name="connsiteY423" fmla="*/ 615791 h 1266825"/>
                <a:gd name="connsiteX424" fmla="*/ 1290161 w 1400175"/>
                <a:gd name="connsiteY424" fmla="*/ 619792 h 1266825"/>
                <a:gd name="connsiteX425" fmla="*/ 1294543 w 1400175"/>
                <a:gd name="connsiteY425" fmla="*/ 628364 h 1266825"/>
                <a:gd name="connsiteX426" fmla="*/ 1282732 w 1400175"/>
                <a:gd name="connsiteY426" fmla="*/ 633413 h 1266825"/>
                <a:gd name="connsiteX427" fmla="*/ 1279017 w 1400175"/>
                <a:gd name="connsiteY427" fmla="*/ 641985 h 1266825"/>
                <a:gd name="connsiteX428" fmla="*/ 1281112 w 1400175"/>
                <a:gd name="connsiteY428" fmla="*/ 640842 h 1266825"/>
                <a:gd name="connsiteX429" fmla="*/ 1285970 w 1400175"/>
                <a:gd name="connsiteY429" fmla="*/ 646938 h 1266825"/>
                <a:gd name="connsiteX430" fmla="*/ 1296829 w 1400175"/>
                <a:gd name="connsiteY430" fmla="*/ 649319 h 1266825"/>
                <a:gd name="connsiteX431" fmla="*/ 1301401 w 1400175"/>
                <a:gd name="connsiteY431" fmla="*/ 637985 h 1266825"/>
                <a:gd name="connsiteX432" fmla="*/ 1304449 w 1400175"/>
                <a:gd name="connsiteY432" fmla="*/ 638651 h 1266825"/>
                <a:gd name="connsiteX433" fmla="*/ 1307116 w 1400175"/>
                <a:gd name="connsiteY433" fmla="*/ 649700 h 1266825"/>
                <a:gd name="connsiteX434" fmla="*/ 1312259 w 1400175"/>
                <a:gd name="connsiteY434" fmla="*/ 648271 h 1266825"/>
                <a:gd name="connsiteX435" fmla="*/ 1318355 w 1400175"/>
                <a:gd name="connsiteY435" fmla="*/ 651605 h 1266825"/>
                <a:gd name="connsiteX436" fmla="*/ 1312926 w 1400175"/>
                <a:gd name="connsiteY436" fmla="*/ 657796 h 1266825"/>
                <a:gd name="connsiteX437" fmla="*/ 1312069 w 1400175"/>
                <a:gd name="connsiteY437" fmla="*/ 663988 h 1266825"/>
                <a:gd name="connsiteX438" fmla="*/ 1328833 w 1400175"/>
                <a:gd name="connsiteY438" fmla="*/ 672179 h 1266825"/>
                <a:gd name="connsiteX439" fmla="*/ 1352550 w 1400175"/>
                <a:gd name="connsiteY439" fmla="*/ 705993 h 1266825"/>
                <a:gd name="connsiteX440" fmla="*/ 1370362 w 1400175"/>
                <a:gd name="connsiteY440" fmla="*/ 719804 h 1266825"/>
                <a:gd name="connsiteX441" fmla="*/ 1366076 w 1400175"/>
                <a:gd name="connsiteY441" fmla="*/ 721804 h 1266825"/>
                <a:gd name="connsiteX442" fmla="*/ 1338929 w 1400175"/>
                <a:gd name="connsiteY442" fmla="*/ 767620 h 1266825"/>
                <a:gd name="connsiteX443" fmla="*/ 1347502 w 1400175"/>
                <a:gd name="connsiteY443" fmla="*/ 777716 h 1266825"/>
                <a:gd name="connsiteX444" fmla="*/ 1346740 w 1400175"/>
                <a:gd name="connsiteY444" fmla="*/ 788289 h 1266825"/>
                <a:gd name="connsiteX445" fmla="*/ 1341406 w 1400175"/>
                <a:gd name="connsiteY445" fmla="*/ 802481 h 1266825"/>
                <a:gd name="connsiteX446" fmla="*/ 1349407 w 1400175"/>
                <a:gd name="connsiteY446" fmla="*/ 802577 h 1266825"/>
                <a:gd name="connsiteX447" fmla="*/ 1346263 w 1400175"/>
                <a:gd name="connsiteY447" fmla="*/ 814292 h 1266825"/>
                <a:gd name="connsiteX448" fmla="*/ 1365409 w 1400175"/>
                <a:gd name="connsiteY448" fmla="*/ 823150 h 1266825"/>
                <a:gd name="connsiteX449" fmla="*/ 1362551 w 1400175"/>
                <a:gd name="connsiteY449" fmla="*/ 840677 h 1266825"/>
                <a:gd name="connsiteX450" fmla="*/ 1373315 w 1400175"/>
                <a:gd name="connsiteY450" fmla="*/ 844106 h 1266825"/>
                <a:gd name="connsiteX451" fmla="*/ 1373124 w 1400175"/>
                <a:gd name="connsiteY451" fmla="*/ 852773 h 1266825"/>
                <a:gd name="connsiteX452" fmla="*/ 1364456 w 1400175"/>
                <a:gd name="connsiteY452" fmla="*/ 864298 h 1266825"/>
                <a:gd name="connsiteX453" fmla="*/ 1358741 w 1400175"/>
                <a:gd name="connsiteY453" fmla="*/ 878872 h 1266825"/>
                <a:gd name="connsiteX454" fmla="*/ 1366171 w 1400175"/>
                <a:gd name="connsiteY454" fmla="*/ 881920 h 1266825"/>
                <a:gd name="connsiteX455" fmla="*/ 1365409 w 1400175"/>
                <a:gd name="connsiteY455" fmla="*/ 893254 h 1266825"/>
                <a:gd name="connsiteX456" fmla="*/ 1371314 w 1400175"/>
                <a:gd name="connsiteY456" fmla="*/ 892873 h 1266825"/>
                <a:gd name="connsiteX457" fmla="*/ 1360551 w 1400175"/>
                <a:gd name="connsiteY457" fmla="*/ 935831 h 1266825"/>
                <a:gd name="connsiteX458" fmla="*/ 1396555 w 1400175"/>
                <a:gd name="connsiteY458" fmla="*/ 936974 h 1266825"/>
                <a:gd name="connsiteX459" fmla="*/ 1393317 w 1400175"/>
                <a:gd name="connsiteY459" fmla="*/ 943546 h 1266825"/>
                <a:gd name="connsiteX460" fmla="*/ 1391793 w 1400175"/>
                <a:gd name="connsiteY460" fmla="*/ 958025 h 1266825"/>
                <a:gd name="connsiteX461" fmla="*/ 1390174 w 1400175"/>
                <a:gd name="connsiteY461" fmla="*/ 957739 h 1266825"/>
                <a:gd name="connsiteX462" fmla="*/ 1388935 w 1400175"/>
                <a:gd name="connsiteY462" fmla="*/ 969359 h 1266825"/>
                <a:gd name="connsiteX463" fmla="*/ 1360551 w 1400175"/>
                <a:gd name="connsiteY463" fmla="*/ 1003935 h 1266825"/>
                <a:gd name="connsiteX464" fmla="*/ 1322642 w 1400175"/>
                <a:gd name="connsiteY464" fmla="*/ 1035177 h 1266825"/>
                <a:gd name="connsiteX465" fmla="*/ 1310735 w 1400175"/>
                <a:gd name="connsiteY465" fmla="*/ 1032891 h 1266825"/>
                <a:gd name="connsiteX466" fmla="*/ 1311116 w 1400175"/>
                <a:gd name="connsiteY466" fmla="*/ 1044892 h 1266825"/>
                <a:gd name="connsiteX467" fmla="*/ 1281970 w 1400175"/>
                <a:gd name="connsiteY467" fmla="*/ 1056037 h 1266825"/>
                <a:gd name="connsiteX468" fmla="*/ 1263682 w 1400175"/>
                <a:gd name="connsiteY468" fmla="*/ 1068800 h 1266825"/>
                <a:gd name="connsiteX469" fmla="*/ 1247013 w 1400175"/>
                <a:gd name="connsiteY469" fmla="*/ 1066991 h 1266825"/>
                <a:gd name="connsiteX470" fmla="*/ 1240822 w 1400175"/>
                <a:gd name="connsiteY470" fmla="*/ 1072991 h 1266825"/>
                <a:gd name="connsiteX471" fmla="*/ 1236726 w 1400175"/>
                <a:gd name="connsiteY471" fmla="*/ 1066038 h 1266825"/>
                <a:gd name="connsiteX472" fmla="*/ 1230820 w 1400175"/>
                <a:gd name="connsiteY472" fmla="*/ 1072325 h 1266825"/>
                <a:gd name="connsiteX473" fmla="*/ 1226344 w 1400175"/>
                <a:gd name="connsiteY473" fmla="*/ 1063562 h 1266825"/>
                <a:gd name="connsiteX474" fmla="*/ 1218247 w 1400175"/>
                <a:gd name="connsiteY474" fmla="*/ 1059942 h 1266825"/>
                <a:gd name="connsiteX475" fmla="*/ 1215200 w 1400175"/>
                <a:gd name="connsiteY475" fmla="*/ 1077468 h 1266825"/>
                <a:gd name="connsiteX476" fmla="*/ 1197674 w 1400175"/>
                <a:gd name="connsiteY476" fmla="*/ 1074134 h 1266825"/>
                <a:gd name="connsiteX477" fmla="*/ 1190053 w 1400175"/>
                <a:gd name="connsiteY477" fmla="*/ 1077087 h 1266825"/>
                <a:gd name="connsiteX478" fmla="*/ 1172146 w 1400175"/>
                <a:gd name="connsiteY478" fmla="*/ 1073372 h 1266825"/>
                <a:gd name="connsiteX479" fmla="*/ 1140619 w 1400175"/>
                <a:gd name="connsiteY479" fmla="*/ 1072706 h 1266825"/>
                <a:gd name="connsiteX480" fmla="*/ 1135666 w 1400175"/>
                <a:gd name="connsiteY480" fmla="*/ 1054037 h 1266825"/>
                <a:gd name="connsiteX481" fmla="*/ 1131951 w 1400175"/>
                <a:gd name="connsiteY481" fmla="*/ 1052132 h 1266825"/>
                <a:gd name="connsiteX482" fmla="*/ 1121759 w 1400175"/>
                <a:gd name="connsiteY482" fmla="*/ 1054608 h 1266825"/>
                <a:gd name="connsiteX483" fmla="*/ 1102233 w 1400175"/>
                <a:gd name="connsiteY483" fmla="*/ 1048703 h 1266825"/>
                <a:gd name="connsiteX484" fmla="*/ 1098518 w 1400175"/>
                <a:gd name="connsiteY484" fmla="*/ 1050131 h 1266825"/>
                <a:gd name="connsiteX485" fmla="*/ 1084135 w 1400175"/>
                <a:gd name="connsiteY485" fmla="*/ 1039368 h 1266825"/>
                <a:gd name="connsiteX486" fmla="*/ 1073944 w 1400175"/>
                <a:gd name="connsiteY486" fmla="*/ 1041463 h 1266825"/>
                <a:gd name="connsiteX487" fmla="*/ 1053179 w 1400175"/>
                <a:gd name="connsiteY487" fmla="*/ 1040702 h 1266825"/>
                <a:gd name="connsiteX488" fmla="*/ 1028891 w 1400175"/>
                <a:gd name="connsiteY488" fmla="*/ 1011650 h 1266825"/>
                <a:gd name="connsiteX489" fmla="*/ 1021270 w 1400175"/>
                <a:gd name="connsiteY489" fmla="*/ 1009840 h 1266825"/>
                <a:gd name="connsiteX490" fmla="*/ 1011365 w 1400175"/>
                <a:gd name="connsiteY490" fmla="*/ 1000696 h 1266825"/>
                <a:gd name="connsiteX491" fmla="*/ 996982 w 1400175"/>
                <a:gd name="connsiteY491" fmla="*/ 999935 h 1266825"/>
                <a:gd name="connsiteX492" fmla="*/ 982504 w 1400175"/>
                <a:gd name="connsiteY492" fmla="*/ 992315 h 1266825"/>
                <a:gd name="connsiteX493" fmla="*/ 981456 w 1400175"/>
                <a:gd name="connsiteY493" fmla="*/ 998982 h 1266825"/>
                <a:gd name="connsiteX494" fmla="*/ 958882 w 1400175"/>
                <a:gd name="connsiteY494" fmla="*/ 1000220 h 1266825"/>
                <a:gd name="connsiteX495" fmla="*/ 958310 w 1400175"/>
                <a:gd name="connsiteY495" fmla="*/ 1007840 h 1266825"/>
                <a:gd name="connsiteX496" fmla="*/ 927354 w 1400175"/>
                <a:gd name="connsiteY496" fmla="*/ 1004697 h 1266825"/>
                <a:gd name="connsiteX497" fmla="*/ 924496 w 1400175"/>
                <a:gd name="connsiteY497" fmla="*/ 1016698 h 1266825"/>
                <a:gd name="connsiteX498" fmla="*/ 911161 w 1400175"/>
                <a:gd name="connsiteY498" fmla="*/ 1032891 h 1266825"/>
                <a:gd name="connsiteX499" fmla="*/ 880586 w 1400175"/>
                <a:gd name="connsiteY499" fmla="*/ 1054799 h 1266825"/>
                <a:gd name="connsiteX500" fmla="*/ 871728 w 1400175"/>
                <a:gd name="connsiteY500" fmla="*/ 1055370 h 1266825"/>
                <a:gd name="connsiteX501" fmla="*/ 867727 w 1400175"/>
                <a:gd name="connsiteY501" fmla="*/ 1059561 h 1266825"/>
                <a:gd name="connsiteX502" fmla="*/ 865537 w 1400175"/>
                <a:gd name="connsiteY502" fmla="*/ 1057466 h 1266825"/>
                <a:gd name="connsiteX503" fmla="*/ 863060 w 1400175"/>
                <a:gd name="connsiteY503" fmla="*/ 1059752 h 1266825"/>
                <a:gd name="connsiteX504" fmla="*/ 860965 w 1400175"/>
                <a:gd name="connsiteY504" fmla="*/ 1056608 h 1266825"/>
                <a:gd name="connsiteX505" fmla="*/ 855631 w 1400175"/>
                <a:gd name="connsiteY505" fmla="*/ 1059466 h 1266825"/>
                <a:gd name="connsiteX506" fmla="*/ 842010 w 1400175"/>
                <a:gd name="connsiteY506" fmla="*/ 1079564 h 1266825"/>
                <a:gd name="connsiteX507" fmla="*/ 840676 w 1400175"/>
                <a:gd name="connsiteY507" fmla="*/ 1085183 h 1266825"/>
                <a:gd name="connsiteX508" fmla="*/ 845820 w 1400175"/>
                <a:gd name="connsiteY508" fmla="*/ 1089470 h 1266825"/>
                <a:gd name="connsiteX509" fmla="*/ 831056 w 1400175"/>
                <a:gd name="connsiteY509" fmla="*/ 1115663 h 1266825"/>
                <a:gd name="connsiteX510" fmla="*/ 828580 w 1400175"/>
                <a:gd name="connsiteY510" fmla="*/ 1126522 h 1266825"/>
                <a:gd name="connsiteX511" fmla="*/ 813054 w 1400175"/>
                <a:gd name="connsiteY511" fmla="*/ 1129665 h 1266825"/>
                <a:gd name="connsiteX512" fmla="*/ 810482 w 1400175"/>
                <a:gd name="connsiteY512" fmla="*/ 1133856 h 1266825"/>
                <a:gd name="connsiteX513" fmla="*/ 801243 w 1400175"/>
                <a:gd name="connsiteY513" fmla="*/ 1138047 h 1266825"/>
                <a:gd name="connsiteX514" fmla="*/ 784765 w 1400175"/>
                <a:gd name="connsiteY514" fmla="*/ 1130046 h 1266825"/>
                <a:gd name="connsiteX515" fmla="*/ 785336 w 1400175"/>
                <a:gd name="connsiteY515" fmla="*/ 1126522 h 1266825"/>
                <a:gd name="connsiteX516" fmla="*/ 782479 w 1400175"/>
                <a:gd name="connsiteY516" fmla="*/ 1125284 h 1266825"/>
                <a:gd name="connsiteX517" fmla="*/ 783431 w 1400175"/>
                <a:gd name="connsiteY517" fmla="*/ 1118997 h 1266825"/>
                <a:gd name="connsiteX518" fmla="*/ 777430 w 1400175"/>
                <a:gd name="connsiteY518" fmla="*/ 1110329 h 1266825"/>
                <a:gd name="connsiteX519" fmla="*/ 775811 w 1400175"/>
                <a:gd name="connsiteY519" fmla="*/ 1097471 h 1266825"/>
                <a:gd name="connsiteX520" fmla="*/ 767620 w 1400175"/>
                <a:gd name="connsiteY520" fmla="*/ 1100804 h 1266825"/>
                <a:gd name="connsiteX521" fmla="*/ 764286 w 1400175"/>
                <a:gd name="connsiteY521" fmla="*/ 1107853 h 1266825"/>
                <a:gd name="connsiteX522" fmla="*/ 755237 w 1400175"/>
                <a:gd name="connsiteY522" fmla="*/ 1106424 h 1266825"/>
                <a:gd name="connsiteX523" fmla="*/ 748760 w 1400175"/>
                <a:gd name="connsiteY523" fmla="*/ 1115759 h 1266825"/>
                <a:gd name="connsiteX524" fmla="*/ 754475 w 1400175"/>
                <a:gd name="connsiteY524" fmla="*/ 1119759 h 1266825"/>
                <a:gd name="connsiteX525" fmla="*/ 737521 w 1400175"/>
                <a:gd name="connsiteY525" fmla="*/ 1122617 h 1266825"/>
                <a:gd name="connsiteX526" fmla="*/ 720661 w 1400175"/>
                <a:gd name="connsiteY526" fmla="*/ 1120997 h 1266825"/>
                <a:gd name="connsiteX527" fmla="*/ 712184 w 1400175"/>
                <a:gd name="connsiteY527" fmla="*/ 1112711 h 1266825"/>
                <a:gd name="connsiteX528" fmla="*/ 702945 w 1400175"/>
                <a:gd name="connsiteY528" fmla="*/ 1108615 h 1266825"/>
                <a:gd name="connsiteX529" fmla="*/ 694087 w 1400175"/>
                <a:gd name="connsiteY529" fmla="*/ 1113282 h 1266825"/>
                <a:gd name="connsiteX530" fmla="*/ 690753 w 1400175"/>
                <a:gd name="connsiteY530" fmla="*/ 1108805 h 1266825"/>
                <a:gd name="connsiteX531" fmla="*/ 694753 w 1400175"/>
                <a:gd name="connsiteY531" fmla="*/ 1099471 h 1266825"/>
                <a:gd name="connsiteX532" fmla="*/ 689515 w 1400175"/>
                <a:gd name="connsiteY532" fmla="*/ 1099661 h 1266825"/>
                <a:gd name="connsiteX533" fmla="*/ 688276 w 1400175"/>
                <a:gd name="connsiteY533" fmla="*/ 1093946 h 1266825"/>
                <a:gd name="connsiteX534" fmla="*/ 666464 w 1400175"/>
                <a:gd name="connsiteY534" fmla="*/ 1097566 h 1266825"/>
                <a:gd name="connsiteX535" fmla="*/ 652939 w 1400175"/>
                <a:gd name="connsiteY535" fmla="*/ 1103852 h 1266825"/>
                <a:gd name="connsiteX536" fmla="*/ 626078 w 1400175"/>
                <a:gd name="connsiteY536" fmla="*/ 1110329 h 1266825"/>
                <a:gd name="connsiteX537" fmla="*/ 608838 w 1400175"/>
                <a:gd name="connsiteY537" fmla="*/ 1120616 h 1266825"/>
                <a:gd name="connsiteX538" fmla="*/ 610648 w 1400175"/>
                <a:gd name="connsiteY538" fmla="*/ 1129951 h 1266825"/>
                <a:gd name="connsiteX539" fmla="*/ 600075 w 1400175"/>
                <a:gd name="connsiteY539" fmla="*/ 1122617 h 1266825"/>
                <a:gd name="connsiteX540" fmla="*/ 559594 w 1400175"/>
                <a:gd name="connsiteY540" fmla="*/ 1121283 h 1266825"/>
                <a:gd name="connsiteX541" fmla="*/ 540639 w 1400175"/>
                <a:gd name="connsiteY541" fmla="*/ 1123188 h 1266825"/>
                <a:gd name="connsiteX542" fmla="*/ 530638 w 1400175"/>
                <a:gd name="connsiteY542" fmla="*/ 1126903 h 1266825"/>
                <a:gd name="connsiteX543" fmla="*/ 520065 w 1400175"/>
                <a:gd name="connsiteY543" fmla="*/ 1126808 h 1266825"/>
                <a:gd name="connsiteX544" fmla="*/ 516636 w 1400175"/>
                <a:gd name="connsiteY544" fmla="*/ 1130713 h 1266825"/>
                <a:gd name="connsiteX545" fmla="*/ 489394 w 1400175"/>
                <a:gd name="connsiteY545" fmla="*/ 1140809 h 1266825"/>
                <a:gd name="connsiteX546" fmla="*/ 485394 w 1400175"/>
                <a:gd name="connsiteY546" fmla="*/ 1130522 h 1266825"/>
                <a:gd name="connsiteX547" fmla="*/ 461867 w 1400175"/>
                <a:gd name="connsiteY547" fmla="*/ 1134237 h 1266825"/>
                <a:gd name="connsiteX548" fmla="*/ 452437 w 1400175"/>
                <a:gd name="connsiteY548" fmla="*/ 1133951 h 1266825"/>
                <a:gd name="connsiteX549" fmla="*/ 445865 w 1400175"/>
                <a:gd name="connsiteY549" fmla="*/ 1129856 h 1266825"/>
                <a:gd name="connsiteX550" fmla="*/ 440245 w 1400175"/>
                <a:gd name="connsiteY550" fmla="*/ 1129570 h 1266825"/>
                <a:gd name="connsiteX551" fmla="*/ 425005 w 1400175"/>
                <a:gd name="connsiteY551" fmla="*/ 1141667 h 1266825"/>
                <a:gd name="connsiteX552" fmla="*/ 424720 w 1400175"/>
                <a:gd name="connsiteY552" fmla="*/ 1144238 h 1266825"/>
                <a:gd name="connsiteX553" fmla="*/ 431482 w 1400175"/>
                <a:gd name="connsiteY553" fmla="*/ 1154144 h 1266825"/>
                <a:gd name="connsiteX554" fmla="*/ 441674 w 1400175"/>
                <a:gd name="connsiteY554" fmla="*/ 1158240 h 1266825"/>
                <a:gd name="connsiteX555" fmla="*/ 442246 w 1400175"/>
                <a:gd name="connsiteY555" fmla="*/ 1166241 h 1266825"/>
                <a:gd name="connsiteX556" fmla="*/ 447961 w 1400175"/>
                <a:gd name="connsiteY556" fmla="*/ 1175671 h 1266825"/>
                <a:gd name="connsiteX557" fmla="*/ 443484 w 1400175"/>
                <a:gd name="connsiteY557" fmla="*/ 1172528 h 1266825"/>
                <a:gd name="connsiteX558" fmla="*/ 442817 w 1400175"/>
                <a:gd name="connsiteY558" fmla="*/ 1174623 h 1266825"/>
                <a:gd name="connsiteX559" fmla="*/ 431197 w 1400175"/>
                <a:gd name="connsiteY559" fmla="*/ 1173575 h 1266825"/>
                <a:gd name="connsiteX560" fmla="*/ 422148 w 1400175"/>
                <a:gd name="connsiteY560" fmla="*/ 1181576 h 1266825"/>
                <a:gd name="connsiteX561" fmla="*/ 418052 w 1400175"/>
                <a:gd name="connsiteY561" fmla="*/ 1188053 h 1266825"/>
                <a:gd name="connsiteX562" fmla="*/ 397383 w 1400175"/>
                <a:gd name="connsiteY562" fmla="*/ 1202627 h 1266825"/>
                <a:gd name="connsiteX563" fmla="*/ 379285 w 1400175"/>
                <a:gd name="connsiteY563" fmla="*/ 1204913 h 1266825"/>
                <a:gd name="connsiteX564" fmla="*/ 383095 w 1400175"/>
                <a:gd name="connsiteY564" fmla="*/ 1200626 h 1266825"/>
                <a:gd name="connsiteX565" fmla="*/ 397573 w 1400175"/>
                <a:gd name="connsiteY565" fmla="*/ 1199293 h 1266825"/>
                <a:gd name="connsiteX566" fmla="*/ 408622 w 1400175"/>
                <a:gd name="connsiteY566" fmla="*/ 1190625 h 1266825"/>
                <a:gd name="connsiteX567" fmla="*/ 411766 w 1400175"/>
                <a:gd name="connsiteY567" fmla="*/ 1186339 h 1266825"/>
                <a:gd name="connsiteX568" fmla="*/ 409289 w 1400175"/>
                <a:gd name="connsiteY568" fmla="*/ 1189292 h 1266825"/>
                <a:gd name="connsiteX569" fmla="*/ 402336 w 1400175"/>
                <a:gd name="connsiteY569" fmla="*/ 1180433 h 1266825"/>
                <a:gd name="connsiteX570" fmla="*/ 384429 w 1400175"/>
                <a:gd name="connsiteY570" fmla="*/ 1173956 h 1266825"/>
                <a:gd name="connsiteX571" fmla="*/ 370713 w 1400175"/>
                <a:gd name="connsiteY571" fmla="*/ 1173575 h 1266825"/>
                <a:gd name="connsiteX572" fmla="*/ 350425 w 1400175"/>
                <a:gd name="connsiteY572" fmla="*/ 1167860 h 1266825"/>
                <a:gd name="connsiteX573" fmla="*/ 344995 w 1400175"/>
                <a:gd name="connsiteY573" fmla="*/ 1153763 h 1266825"/>
                <a:gd name="connsiteX574" fmla="*/ 350710 w 1400175"/>
                <a:gd name="connsiteY574" fmla="*/ 1141762 h 1266825"/>
                <a:gd name="connsiteX575" fmla="*/ 345662 w 1400175"/>
                <a:gd name="connsiteY575" fmla="*/ 1135094 h 1266825"/>
                <a:gd name="connsiteX576" fmla="*/ 305371 w 1400175"/>
                <a:gd name="connsiteY576" fmla="*/ 1135094 h 1266825"/>
                <a:gd name="connsiteX577" fmla="*/ 293179 w 1400175"/>
                <a:gd name="connsiteY577" fmla="*/ 1128522 h 1266825"/>
                <a:gd name="connsiteX578" fmla="*/ 280892 w 1400175"/>
                <a:gd name="connsiteY578" fmla="*/ 1126808 h 1266825"/>
                <a:gd name="connsiteX579" fmla="*/ 274034 w 1400175"/>
                <a:gd name="connsiteY579" fmla="*/ 1120140 h 1266825"/>
                <a:gd name="connsiteX580" fmla="*/ 256032 w 1400175"/>
                <a:gd name="connsiteY580" fmla="*/ 1115949 h 1266825"/>
                <a:gd name="connsiteX581" fmla="*/ 248602 w 1400175"/>
                <a:gd name="connsiteY581" fmla="*/ 1110996 h 1266825"/>
                <a:gd name="connsiteX582" fmla="*/ 243459 w 1400175"/>
                <a:gd name="connsiteY582" fmla="*/ 1122236 h 1266825"/>
                <a:gd name="connsiteX583" fmla="*/ 243935 w 1400175"/>
                <a:gd name="connsiteY583" fmla="*/ 1138523 h 1266825"/>
                <a:gd name="connsiteX584" fmla="*/ 237744 w 1400175"/>
                <a:gd name="connsiteY584" fmla="*/ 1142238 h 1266825"/>
                <a:gd name="connsiteX585" fmla="*/ 233172 w 1400175"/>
                <a:gd name="connsiteY585" fmla="*/ 1141857 h 1266825"/>
                <a:gd name="connsiteX586" fmla="*/ 237172 w 1400175"/>
                <a:gd name="connsiteY586" fmla="*/ 1155954 h 1266825"/>
                <a:gd name="connsiteX587" fmla="*/ 236315 w 1400175"/>
                <a:gd name="connsiteY587" fmla="*/ 1170432 h 1266825"/>
                <a:gd name="connsiteX588" fmla="*/ 238601 w 1400175"/>
                <a:gd name="connsiteY588" fmla="*/ 1176719 h 1266825"/>
                <a:gd name="connsiteX589" fmla="*/ 226028 w 1400175"/>
                <a:gd name="connsiteY589" fmla="*/ 1180243 h 1266825"/>
                <a:gd name="connsiteX590" fmla="*/ 239077 w 1400175"/>
                <a:gd name="connsiteY590" fmla="*/ 1177957 h 1266825"/>
                <a:gd name="connsiteX591" fmla="*/ 237172 w 1400175"/>
                <a:gd name="connsiteY591" fmla="*/ 1186339 h 1266825"/>
                <a:gd name="connsiteX592" fmla="*/ 239839 w 1400175"/>
                <a:gd name="connsiteY592" fmla="*/ 1195959 h 1266825"/>
                <a:gd name="connsiteX593" fmla="*/ 237268 w 1400175"/>
                <a:gd name="connsiteY593" fmla="*/ 1201007 h 1266825"/>
                <a:gd name="connsiteX594" fmla="*/ 234886 w 1400175"/>
                <a:gd name="connsiteY594" fmla="*/ 1196816 h 1266825"/>
                <a:gd name="connsiteX595" fmla="*/ 228981 w 1400175"/>
                <a:gd name="connsiteY595" fmla="*/ 1202055 h 1266825"/>
                <a:gd name="connsiteX596" fmla="*/ 205454 w 1400175"/>
                <a:gd name="connsiteY596" fmla="*/ 1208818 h 1266825"/>
                <a:gd name="connsiteX597" fmla="*/ 202406 w 1400175"/>
                <a:gd name="connsiteY597" fmla="*/ 1213866 h 1266825"/>
                <a:gd name="connsiteX598" fmla="*/ 204692 w 1400175"/>
                <a:gd name="connsiteY598" fmla="*/ 1224058 h 1266825"/>
                <a:gd name="connsiteX599" fmla="*/ 200977 w 1400175"/>
                <a:gd name="connsiteY599" fmla="*/ 1240060 h 1266825"/>
                <a:gd name="connsiteX600" fmla="*/ 198215 w 1400175"/>
                <a:gd name="connsiteY600" fmla="*/ 1249871 h 1266825"/>
                <a:gd name="connsiteX601" fmla="*/ 193643 w 1400175"/>
                <a:gd name="connsiteY601" fmla="*/ 1254347 h 1266825"/>
                <a:gd name="connsiteX602" fmla="*/ 181261 w 1400175"/>
                <a:gd name="connsiteY602" fmla="*/ 1257586 h 1266825"/>
                <a:gd name="connsiteX603" fmla="*/ 178975 w 1400175"/>
                <a:gd name="connsiteY603" fmla="*/ 1255776 h 1266825"/>
                <a:gd name="connsiteX604" fmla="*/ 178403 w 1400175"/>
                <a:gd name="connsiteY604" fmla="*/ 1251109 h 1266825"/>
                <a:gd name="connsiteX605" fmla="*/ 172879 w 1400175"/>
                <a:gd name="connsiteY605" fmla="*/ 1245965 h 1266825"/>
                <a:gd name="connsiteX606" fmla="*/ 169545 w 1400175"/>
                <a:gd name="connsiteY606" fmla="*/ 1229678 h 1266825"/>
                <a:gd name="connsiteX607" fmla="*/ 161544 w 1400175"/>
                <a:gd name="connsiteY607" fmla="*/ 1236440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1400175" h="1266825">
                  <a:moveTo>
                    <a:pt x="36004" y="1046131"/>
                  </a:moveTo>
                  <a:lnTo>
                    <a:pt x="20574" y="1046321"/>
                  </a:lnTo>
                  <a:lnTo>
                    <a:pt x="17335" y="1043940"/>
                  </a:lnTo>
                  <a:lnTo>
                    <a:pt x="16764" y="1034129"/>
                  </a:lnTo>
                  <a:lnTo>
                    <a:pt x="33814" y="1026700"/>
                  </a:lnTo>
                  <a:lnTo>
                    <a:pt x="36004" y="1046131"/>
                  </a:lnTo>
                  <a:close/>
                  <a:moveTo>
                    <a:pt x="1118521" y="301752"/>
                  </a:moveTo>
                  <a:lnTo>
                    <a:pt x="1122140" y="304514"/>
                  </a:lnTo>
                  <a:lnTo>
                    <a:pt x="1120997" y="307372"/>
                  </a:lnTo>
                  <a:lnTo>
                    <a:pt x="1117378" y="305657"/>
                  </a:lnTo>
                  <a:lnTo>
                    <a:pt x="1118521" y="301752"/>
                  </a:lnTo>
                  <a:close/>
                  <a:moveTo>
                    <a:pt x="1212533" y="145637"/>
                  </a:moveTo>
                  <a:lnTo>
                    <a:pt x="1215580" y="146685"/>
                  </a:lnTo>
                  <a:lnTo>
                    <a:pt x="1214342" y="154972"/>
                  </a:lnTo>
                  <a:lnTo>
                    <a:pt x="1208342" y="152209"/>
                  </a:lnTo>
                  <a:lnTo>
                    <a:pt x="1208627" y="148209"/>
                  </a:lnTo>
                  <a:lnTo>
                    <a:pt x="1206341" y="147066"/>
                  </a:lnTo>
                  <a:lnTo>
                    <a:pt x="1210437" y="144399"/>
                  </a:lnTo>
                  <a:lnTo>
                    <a:pt x="1212533" y="145637"/>
                  </a:lnTo>
                  <a:close/>
                  <a:moveTo>
                    <a:pt x="161544" y="1236440"/>
                  </a:moveTo>
                  <a:lnTo>
                    <a:pt x="160020" y="1230725"/>
                  </a:lnTo>
                  <a:lnTo>
                    <a:pt x="151733" y="1228249"/>
                  </a:lnTo>
                  <a:lnTo>
                    <a:pt x="143542" y="1222248"/>
                  </a:lnTo>
                  <a:lnTo>
                    <a:pt x="120682" y="1196721"/>
                  </a:lnTo>
                  <a:lnTo>
                    <a:pt x="118777" y="1174909"/>
                  </a:lnTo>
                  <a:lnTo>
                    <a:pt x="105727" y="1140047"/>
                  </a:lnTo>
                  <a:lnTo>
                    <a:pt x="100870" y="1136142"/>
                  </a:lnTo>
                  <a:lnTo>
                    <a:pt x="91440" y="1143191"/>
                  </a:lnTo>
                  <a:lnTo>
                    <a:pt x="83058" y="1144810"/>
                  </a:lnTo>
                  <a:lnTo>
                    <a:pt x="79915" y="1141952"/>
                  </a:lnTo>
                  <a:lnTo>
                    <a:pt x="82391" y="1117092"/>
                  </a:lnTo>
                  <a:lnTo>
                    <a:pt x="88011" y="1110234"/>
                  </a:lnTo>
                  <a:lnTo>
                    <a:pt x="90297" y="1097661"/>
                  </a:lnTo>
                  <a:lnTo>
                    <a:pt x="90011" y="1095280"/>
                  </a:lnTo>
                  <a:lnTo>
                    <a:pt x="85820" y="1097280"/>
                  </a:lnTo>
                  <a:lnTo>
                    <a:pt x="80581" y="1082516"/>
                  </a:lnTo>
                  <a:lnTo>
                    <a:pt x="85820" y="1080897"/>
                  </a:lnTo>
                  <a:lnTo>
                    <a:pt x="85249" y="1078325"/>
                  </a:lnTo>
                  <a:lnTo>
                    <a:pt x="81153" y="1078611"/>
                  </a:lnTo>
                  <a:lnTo>
                    <a:pt x="79915" y="1070896"/>
                  </a:lnTo>
                  <a:lnTo>
                    <a:pt x="84868" y="1066800"/>
                  </a:lnTo>
                  <a:lnTo>
                    <a:pt x="83629" y="1057847"/>
                  </a:lnTo>
                  <a:lnTo>
                    <a:pt x="42100" y="1045464"/>
                  </a:lnTo>
                  <a:lnTo>
                    <a:pt x="42196" y="1035177"/>
                  </a:lnTo>
                  <a:lnTo>
                    <a:pt x="42386" y="1033463"/>
                  </a:lnTo>
                  <a:lnTo>
                    <a:pt x="57436" y="1036892"/>
                  </a:lnTo>
                  <a:lnTo>
                    <a:pt x="57340" y="1027748"/>
                  </a:lnTo>
                  <a:lnTo>
                    <a:pt x="60293" y="1028414"/>
                  </a:lnTo>
                  <a:lnTo>
                    <a:pt x="60007" y="1010888"/>
                  </a:lnTo>
                  <a:lnTo>
                    <a:pt x="69818" y="1017079"/>
                  </a:lnTo>
                  <a:lnTo>
                    <a:pt x="86201" y="1019746"/>
                  </a:lnTo>
                  <a:lnTo>
                    <a:pt x="105156" y="1029176"/>
                  </a:lnTo>
                  <a:lnTo>
                    <a:pt x="93535" y="1018413"/>
                  </a:lnTo>
                  <a:lnTo>
                    <a:pt x="89821" y="1006888"/>
                  </a:lnTo>
                  <a:lnTo>
                    <a:pt x="102870" y="1007745"/>
                  </a:lnTo>
                  <a:lnTo>
                    <a:pt x="101822" y="991934"/>
                  </a:lnTo>
                  <a:lnTo>
                    <a:pt x="97441" y="991648"/>
                  </a:lnTo>
                  <a:lnTo>
                    <a:pt x="97345" y="989457"/>
                  </a:lnTo>
                  <a:lnTo>
                    <a:pt x="82010" y="988981"/>
                  </a:lnTo>
                  <a:lnTo>
                    <a:pt x="74485" y="991171"/>
                  </a:lnTo>
                  <a:lnTo>
                    <a:pt x="73057" y="988028"/>
                  </a:lnTo>
                  <a:lnTo>
                    <a:pt x="63246" y="987076"/>
                  </a:lnTo>
                  <a:lnTo>
                    <a:pt x="65341" y="978027"/>
                  </a:lnTo>
                  <a:lnTo>
                    <a:pt x="75914" y="980313"/>
                  </a:lnTo>
                  <a:lnTo>
                    <a:pt x="81820" y="977075"/>
                  </a:lnTo>
                  <a:lnTo>
                    <a:pt x="97822" y="975169"/>
                  </a:lnTo>
                  <a:lnTo>
                    <a:pt x="104870" y="970883"/>
                  </a:lnTo>
                  <a:lnTo>
                    <a:pt x="114395" y="959263"/>
                  </a:lnTo>
                  <a:lnTo>
                    <a:pt x="142303" y="952405"/>
                  </a:lnTo>
                  <a:lnTo>
                    <a:pt x="148209" y="947166"/>
                  </a:lnTo>
                  <a:lnTo>
                    <a:pt x="147256" y="936212"/>
                  </a:lnTo>
                  <a:lnTo>
                    <a:pt x="136874" y="925449"/>
                  </a:lnTo>
                  <a:lnTo>
                    <a:pt x="121634" y="902684"/>
                  </a:lnTo>
                  <a:lnTo>
                    <a:pt x="124873" y="899350"/>
                  </a:lnTo>
                  <a:lnTo>
                    <a:pt x="118300" y="890778"/>
                  </a:lnTo>
                  <a:lnTo>
                    <a:pt x="121634" y="888492"/>
                  </a:lnTo>
                  <a:lnTo>
                    <a:pt x="116776" y="880396"/>
                  </a:lnTo>
                  <a:lnTo>
                    <a:pt x="102013" y="872966"/>
                  </a:lnTo>
                  <a:lnTo>
                    <a:pt x="97250" y="873823"/>
                  </a:lnTo>
                  <a:lnTo>
                    <a:pt x="92107" y="866775"/>
                  </a:lnTo>
                  <a:lnTo>
                    <a:pt x="91059" y="857250"/>
                  </a:lnTo>
                  <a:lnTo>
                    <a:pt x="97155" y="851059"/>
                  </a:lnTo>
                  <a:lnTo>
                    <a:pt x="116205" y="842772"/>
                  </a:lnTo>
                  <a:lnTo>
                    <a:pt x="115062" y="837152"/>
                  </a:lnTo>
                  <a:lnTo>
                    <a:pt x="109252" y="837343"/>
                  </a:lnTo>
                  <a:lnTo>
                    <a:pt x="107156" y="823627"/>
                  </a:lnTo>
                  <a:lnTo>
                    <a:pt x="110204" y="822388"/>
                  </a:lnTo>
                  <a:lnTo>
                    <a:pt x="105061" y="808958"/>
                  </a:lnTo>
                  <a:lnTo>
                    <a:pt x="111061" y="809244"/>
                  </a:lnTo>
                  <a:lnTo>
                    <a:pt x="111919" y="805244"/>
                  </a:lnTo>
                  <a:lnTo>
                    <a:pt x="115062" y="805148"/>
                  </a:lnTo>
                  <a:lnTo>
                    <a:pt x="111538" y="792004"/>
                  </a:lnTo>
                  <a:lnTo>
                    <a:pt x="107728" y="792004"/>
                  </a:lnTo>
                  <a:lnTo>
                    <a:pt x="111347" y="770287"/>
                  </a:lnTo>
                  <a:lnTo>
                    <a:pt x="113633" y="763143"/>
                  </a:lnTo>
                  <a:lnTo>
                    <a:pt x="128206" y="763238"/>
                  </a:lnTo>
                  <a:lnTo>
                    <a:pt x="130302" y="755713"/>
                  </a:lnTo>
                  <a:lnTo>
                    <a:pt x="138970" y="749427"/>
                  </a:lnTo>
                  <a:lnTo>
                    <a:pt x="141065" y="740473"/>
                  </a:lnTo>
                  <a:lnTo>
                    <a:pt x="137255" y="730091"/>
                  </a:lnTo>
                  <a:lnTo>
                    <a:pt x="151162" y="708088"/>
                  </a:lnTo>
                  <a:lnTo>
                    <a:pt x="141160" y="699992"/>
                  </a:lnTo>
                  <a:lnTo>
                    <a:pt x="127921" y="696944"/>
                  </a:lnTo>
                  <a:lnTo>
                    <a:pt x="123444" y="690277"/>
                  </a:lnTo>
                  <a:lnTo>
                    <a:pt x="135541" y="690086"/>
                  </a:lnTo>
                  <a:lnTo>
                    <a:pt x="139255" y="674370"/>
                  </a:lnTo>
                  <a:lnTo>
                    <a:pt x="138398" y="666369"/>
                  </a:lnTo>
                  <a:lnTo>
                    <a:pt x="147066" y="662559"/>
                  </a:lnTo>
                  <a:lnTo>
                    <a:pt x="148685" y="654272"/>
                  </a:lnTo>
                  <a:lnTo>
                    <a:pt x="160687" y="644366"/>
                  </a:lnTo>
                  <a:lnTo>
                    <a:pt x="156210" y="626269"/>
                  </a:lnTo>
                  <a:lnTo>
                    <a:pt x="160496" y="624078"/>
                  </a:lnTo>
                  <a:lnTo>
                    <a:pt x="159067" y="609124"/>
                  </a:lnTo>
                  <a:lnTo>
                    <a:pt x="161449" y="608933"/>
                  </a:lnTo>
                  <a:lnTo>
                    <a:pt x="161830" y="603599"/>
                  </a:lnTo>
                  <a:lnTo>
                    <a:pt x="163639" y="603599"/>
                  </a:lnTo>
                  <a:lnTo>
                    <a:pt x="164878" y="589217"/>
                  </a:lnTo>
                  <a:lnTo>
                    <a:pt x="194119" y="585502"/>
                  </a:lnTo>
                  <a:lnTo>
                    <a:pt x="194119" y="580168"/>
                  </a:lnTo>
                  <a:lnTo>
                    <a:pt x="182594" y="569881"/>
                  </a:lnTo>
                  <a:lnTo>
                    <a:pt x="168021" y="567500"/>
                  </a:lnTo>
                  <a:lnTo>
                    <a:pt x="141637" y="569786"/>
                  </a:lnTo>
                  <a:lnTo>
                    <a:pt x="140494" y="566356"/>
                  </a:lnTo>
                  <a:lnTo>
                    <a:pt x="131350" y="562356"/>
                  </a:lnTo>
                  <a:lnTo>
                    <a:pt x="119253" y="562547"/>
                  </a:lnTo>
                  <a:lnTo>
                    <a:pt x="113062" y="546259"/>
                  </a:lnTo>
                  <a:lnTo>
                    <a:pt x="117919" y="539877"/>
                  </a:lnTo>
                  <a:lnTo>
                    <a:pt x="114014" y="538448"/>
                  </a:lnTo>
                  <a:lnTo>
                    <a:pt x="113157" y="534067"/>
                  </a:lnTo>
                  <a:lnTo>
                    <a:pt x="122587" y="532352"/>
                  </a:lnTo>
                  <a:lnTo>
                    <a:pt x="122015" y="525685"/>
                  </a:lnTo>
                  <a:lnTo>
                    <a:pt x="130207" y="520827"/>
                  </a:lnTo>
                  <a:lnTo>
                    <a:pt x="130588" y="511778"/>
                  </a:lnTo>
                  <a:lnTo>
                    <a:pt x="124301" y="511683"/>
                  </a:lnTo>
                  <a:lnTo>
                    <a:pt x="125158" y="502920"/>
                  </a:lnTo>
                  <a:lnTo>
                    <a:pt x="116491" y="504825"/>
                  </a:lnTo>
                  <a:lnTo>
                    <a:pt x="106680" y="511302"/>
                  </a:lnTo>
                  <a:lnTo>
                    <a:pt x="110490" y="495300"/>
                  </a:lnTo>
                  <a:lnTo>
                    <a:pt x="73723" y="480727"/>
                  </a:lnTo>
                  <a:lnTo>
                    <a:pt x="61722" y="480060"/>
                  </a:lnTo>
                  <a:lnTo>
                    <a:pt x="56483" y="476631"/>
                  </a:lnTo>
                  <a:lnTo>
                    <a:pt x="43434" y="476822"/>
                  </a:lnTo>
                  <a:lnTo>
                    <a:pt x="22669" y="458248"/>
                  </a:lnTo>
                  <a:lnTo>
                    <a:pt x="9525" y="450342"/>
                  </a:lnTo>
                  <a:lnTo>
                    <a:pt x="18002" y="444341"/>
                  </a:lnTo>
                  <a:lnTo>
                    <a:pt x="26384" y="445865"/>
                  </a:lnTo>
                  <a:lnTo>
                    <a:pt x="37052" y="442150"/>
                  </a:lnTo>
                  <a:lnTo>
                    <a:pt x="37243" y="437198"/>
                  </a:lnTo>
                  <a:lnTo>
                    <a:pt x="43815" y="429958"/>
                  </a:lnTo>
                  <a:lnTo>
                    <a:pt x="48387" y="398907"/>
                  </a:lnTo>
                  <a:lnTo>
                    <a:pt x="58674" y="383000"/>
                  </a:lnTo>
                  <a:lnTo>
                    <a:pt x="61436" y="371951"/>
                  </a:lnTo>
                  <a:lnTo>
                    <a:pt x="53816" y="360902"/>
                  </a:lnTo>
                  <a:lnTo>
                    <a:pt x="47244" y="357569"/>
                  </a:lnTo>
                  <a:lnTo>
                    <a:pt x="48292" y="347091"/>
                  </a:lnTo>
                  <a:lnTo>
                    <a:pt x="70009" y="357473"/>
                  </a:lnTo>
                  <a:lnTo>
                    <a:pt x="85249" y="381762"/>
                  </a:lnTo>
                  <a:lnTo>
                    <a:pt x="92583" y="402336"/>
                  </a:lnTo>
                  <a:lnTo>
                    <a:pt x="99822" y="397478"/>
                  </a:lnTo>
                  <a:lnTo>
                    <a:pt x="103918" y="404717"/>
                  </a:lnTo>
                  <a:lnTo>
                    <a:pt x="109823" y="427673"/>
                  </a:lnTo>
                  <a:lnTo>
                    <a:pt x="135255" y="438817"/>
                  </a:lnTo>
                  <a:lnTo>
                    <a:pt x="144589" y="431578"/>
                  </a:lnTo>
                  <a:lnTo>
                    <a:pt x="150685" y="431578"/>
                  </a:lnTo>
                  <a:lnTo>
                    <a:pt x="166116" y="424910"/>
                  </a:lnTo>
                  <a:lnTo>
                    <a:pt x="174688" y="414337"/>
                  </a:lnTo>
                  <a:lnTo>
                    <a:pt x="205930" y="429387"/>
                  </a:lnTo>
                  <a:lnTo>
                    <a:pt x="243268" y="423196"/>
                  </a:lnTo>
                  <a:lnTo>
                    <a:pt x="260604" y="411194"/>
                  </a:lnTo>
                  <a:lnTo>
                    <a:pt x="272320" y="394145"/>
                  </a:lnTo>
                  <a:lnTo>
                    <a:pt x="289750" y="396335"/>
                  </a:lnTo>
                  <a:lnTo>
                    <a:pt x="291751" y="382524"/>
                  </a:lnTo>
                  <a:lnTo>
                    <a:pt x="309181" y="381381"/>
                  </a:lnTo>
                  <a:lnTo>
                    <a:pt x="314420" y="383953"/>
                  </a:lnTo>
                  <a:lnTo>
                    <a:pt x="314896" y="368617"/>
                  </a:lnTo>
                  <a:lnTo>
                    <a:pt x="321564" y="368903"/>
                  </a:lnTo>
                  <a:lnTo>
                    <a:pt x="322231" y="366141"/>
                  </a:lnTo>
                  <a:lnTo>
                    <a:pt x="326993" y="368808"/>
                  </a:lnTo>
                  <a:lnTo>
                    <a:pt x="331470" y="354616"/>
                  </a:lnTo>
                  <a:lnTo>
                    <a:pt x="332137" y="342519"/>
                  </a:lnTo>
                  <a:lnTo>
                    <a:pt x="341662" y="336995"/>
                  </a:lnTo>
                  <a:lnTo>
                    <a:pt x="354901" y="322516"/>
                  </a:lnTo>
                  <a:lnTo>
                    <a:pt x="362617" y="321278"/>
                  </a:lnTo>
                  <a:lnTo>
                    <a:pt x="384619" y="322516"/>
                  </a:lnTo>
                  <a:lnTo>
                    <a:pt x="410813" y="336518"/>
                  </a:lnTo>
                  <a:lnTo>
                    <a:pt x="408908" y="340042"/>
                  </a:lnTo>
                  <a:lnTo>
                    <a:pt x="421195" y="346329"/>
                  </a:lnTo>
                  <a:lnTo>
                    <a:pt x="427958" y="353473"/>
                  </a:lnTo>
                  <a:lnTo>
                    <a:pt x="421291" y="363950"/>
                  </a:lnTo>
                  <a:lnTo>
                    <a:pt x="423767" y="371380"/>
                  </a:lnTo>
                  <a:lnTo>
                    <a:pt x="431673" y="372332"/>
                  </a:lnTo>
                  <a:lnTo>
                    <a:pt x="441007" y="378047"/>
                  </a:lnTo>
                  <a:lnTo>
                    <a:pt x="445389" y="383286"/>
                  </a:lnTo>
                  <a:lnTo>
                    <a:pt x="445389" y="388810"/>
                  </a:lnTo>
                  <a:lnTo>
                    <a:pt x="452533" y="390049"/>
                  </a:lnTo>
                  <a:lnTo>
                    <a:pt x="451485" y="395002"/>
                  </a:lnTo>
                  <a:lnTo>
                    <a:pt x="459867" y="394811"/>
                  </a:lnTo>
                  <a:lnTo>
                    <a:pt x="460534" y="392621"/>
                  </a:lnTo>
                  <a:lnTo>
                    <a:pt x="469201" y="390334"/>
                  </a:lnTo>
                  <a:lnTo>
                    <a:pt x="476917" y="391477"/>
                  </a:lnTo>
                  <a:lnTo>
                    <a:pt x="474631" y="405575"/>
                  </a:lnTo>
                  <a:lnTo>
                    <a:pt x="478155" y="405955"/>
                  </a:lnTo>
                  <a:lnTo>
                    <a:pt x="477869" y="408623"/>
                  </a:lnTo>
                  <a:lnTo>
                    <a:pt x="492728" y="411766"/>
                  </a:lnTo>
                  <a:lnTo>
                    <a:pt x="495776" y="402241"/>
                  </a:lnTo>
                  <a:lnTo>
                    <a:pt x="500634" y="407860"/>
                  </a:lnTo>
                  <a:lnTo>
                    <a:pt x="507492" y="410623"/>
                  </a:lnTo>
                  <a:lnTo>
                    <a:pt x="512445" y="403098"/>
                  </a:lnTo>
                  <a:lnTo>
                    <a:pt x="512254" y="397669"/>
                  </a:lnTo>
                  <a:lnTo>
                    <a:pt x="516826" y="399859"/>
                  </a:lnTo>
                  <a:lnTo>
                    <a:pt x="517493" y="396621"/>
                  </a:lnTo>
                  <a:lnTo>
                    <a:pt x="514826" y="385572"/>
                  </a:lnTo>
                  <a:lnTo>
                    <a:pt x="512254" y="386429"/>
                  </a:lnTo>
                  <a:lnTo>
                    <a:pt x="510349" y="372904"/>
                  </a:lnTo>
                  <a:lnTo>
                    <a:pt x="521017" y="354806"/>
                  </a:lnTo>
                  <a:lnTo>
                    <a:pt x="521684" y="349663"/>
                  </a:lnTo>
                  <a:lnTo>
                    <a:pt x="529495" y="339757"/>
                  </a:lnTo>
                  <a:lnTo>
                    <a:pt x="530733" y="333089"/>
                  </a:lnTo>
                  <a:lnTo>
                    <a:pt x="528352" y="330136"/>
                  </a:lnTo>
                  <a:lnTo>
                    <a:pt x="530638" y="324898"/>
                  </a:lnTo>
                  <a:lnTo>
                    <a:pt x="524637" y="323088"/>
                  </a:lnTo>
                  <a:lnTo>
                    <a:pt x="525970" y="319469"/>
                  </a:lnTo>
                  <a:lnTo>
                    <a:pt x="521494" y="314515"/>
                  </a:lnTo>
                  <a:lnTo>
                    <a:pt x="487775" y="309372"/>
                  </a:lnTo>
                  <a:lnTo>
                    <a:pt x="480917" y="303943"/>
                  </a:lnTo>
                  <a:lnTo>
                    <a:pt x="470344" y="301466"/>
                  </a:lnTo>
                  <a:lnTo>
                    <a:pt x="469392" y="297847"/>
                  </a:lnTo>
                  <a:lnTo>
                    <a:pt x="462343" y="300609"/>
                  </a:lnTo>
                  <a:lnTo>
                    <a:pt x="454533" y="298990"/>
                  </a:lnTo>
                  <a:lnTo>
                    <a:pt x="454819" y="278416"/>
                  </a:lnTo>
                  <a:lnTo>
                    <a:pt x="448627" y="260699"/>
                  </a:lnTo>
                  <a:lnTo>
                    <a:pt x="443198" y="257461"/>
                  </a:lnTo>
                  <a:lnTo>
                    <a:pt x="439388" y="248793"/>
                  </a:lnTo>
                  <a:lnTo>
                    <a:pt x="441769" y="246983"/>
                  </a:lnTo>
                  <a:lnTo>
                    <a:pt x="438436" y="238792"/>
                  </a:lnTo>
                  <a:lnTo>
                    <a:pt x="441293" y="226219"/>
                  </a:lnTo>
                  <a:lnTo>
                    <a:pt x="434530" y="220408"/>
                  </a:lnTo>
                  <a:lnTo>
                    <a:pt x="435483" y="214789"/>
                  </a:lnTo>
                  <a:lnTo>
                    <a:pt x="444436" y="206978"/>
                  </a:lnTo>
                  <a:lnTo>
                    <a:pt x="443484" y="202787"/>
                  </a:lnTo>
                  <a:lnTo>
                    <a:pt x="438340" y="199358"/>
                  </a:lnTo>
                  <a:lnTo>
                    <a:pt x="439769" y="195643"/>
                  </a:lnTo>
                  <a:lnTo>
                    <a:pt x="458724" y="199453"/>
                  </a:lnTo>
                  <a:lnTo>
                    <a:pt x="470440" y="195739"/>
                  </a:lnTo>
                  <a:lnTo>
                    <a:pt x="481489" y="201835"/>
                  </a:lnTo>
                  <a:lnTo>
                    <a:pt x="478250" y="193167"/>
                  </a:lnTo>
                  <a:lnTo>
                    <a:pt x="465963" y="179832"/>
                  </a:lnTo>
                  <a:lnTo>
                    <a:pt x="464344" y="172879"/>
                  </a:lnTo>
                  <a:lnTo>
                    <a:pt x="455771" y="165449"/>
                  </a:lnTo>
                  <a:lnTo>
                    <a:pt x="453295" y="159734"/>
                  </a:lnTo>
                  <a:lnTo>
                    <a:pt x="455581" y="151924"/>
                  </a:lnTo>
                  <a:lnTo>
                    <a:pt x="451199" y="146971"/>
                  </a:lnTo>
                  <a:lnTo>
                    <a:pt x="456819" y="135541"/>
                  </a:lnTo>
                  <a:lnTo>
                    <a:pt x="461105" y="133064"/>
                  </a:lnTo>
                  <a:lnTo>
                    <a:pt x="472535" y="133540"/>
                  </a:lnTo>
                  <a:lnTo>
                    <a:pt x="500158" y="124587"/>
                  </a:lnTo>
                  <a:lnTo>
                    <a:pt x="506635" y="116776"/>
                  </a:lnTo>
                  <a:lnTo>
                    <a:pt x="543877" y="101251"/>
                  </a:lnTo>
                  <a:lnTo>
                    <a:pt x="561403" y="106108"/>
                  </a:lnTo>
                  <a:lnTo>
                    <a:pt x="570071" y="102965"/>
                  </a:lnTo>
                  <a:lnTo>
                    <a:pt x="566928" y="99155"/>
                  </a:lnTo>
                  <a:lnTo>
                    <a:pt x="557689" y="96107"/>
                  </a:lnTo>
                  <a:lnTo>
                    <a:pt x="553784" y="91154"/>
                  </a:lnTo>
                  <a:lnTo>
                    <a:pt x="549497" y="73057"/>
                  </a:lnTo>
                  <a:lnTo>
                    <a:pt x="553402" y="62008"/>
                  </a:lnTo>
                  <a:lnTo>
                    <a:pt x="570262" y="62770"/>
                  </a:lnTo>
                  <a:lnTo>
                    <a:pt x="584168" y="55816"/>
                  </a:lnTo>
                  <a:lnTo>
                    <a:pt x="593788" y="54197"/>
                  </a:lnTo>
                  <a:lnTo>
                    <a:pt x="611695" y="55626"/>
                  </a:lnTo>
                  <a:lnTo>
                    <a:pt x="620268" y="49530"/>
                  </a:lnTo>
                  <a:lnTo>
                    <a:pt x="643318" y="50768"/>
                  </a:lnTo>
                  <a:lnTo>
                    <a:pt x="686657" y="31242"/>
                  </a:lnTo>
                  <a:lnTo>
                    <a:pt x="702945" y="32575"/>
                  </a:lnTo>
                  <a:lnTo>
                    <a:pt x="715709" y="27337"/>
                  </a:lnTo>
                  <a:lnTo>
                    <a:pt x="720185" y="35719"/>
                  </a:lnTo>
                  <a:lnTo>
                    <a:pt x="749141" y="47339"/>
                  </a:lnTo>
                  <a:lnTo>
                    <a:pt x="760952" y="44863"/>
                  </a:lnTo>
                  <a:lnTo>
                    <a:pt x="767810" y="40672"/>
                  </a:lnTo>
                  <a:lnTo>
                    <a:pt x="764667" y="29718"/>
                  </a:lnTo>
                  <a:lnTo>
                    <a:pt x="778573" y="21526"/>
                  </a:lnTo>
                  <a:lnTo>
                    <a:pt x="784955" y="9525"/>
                  </a:lnTo>
                  <a:lnTo>
                    <a:pt x="802195" y="22288"/>
                  </a:lnTo>
                  <a:lnTo>
                    <a:pt x="801719" y="25432"/>
                  </a:lnTo>
                  <a:lnTo>
                    <a:pt x="804958" y="28384"/>
                  </a:lnTo>
                  <a:lnTo>
                    <a:pt x="835438" y="33909"/>
                  </a:lnTo>
                  <a:lnTo>
                    <a:pt x="846296" y="40957"/>
                  </a:lnTo>
                  <a:lnTo>
                    <a:pt x="901541" y="42958"/>
                  </a:lnTo>
                  <a:lnTo>
                    <a:pt x="917543" y="51054"/>
                  </a:lnTo>
                  <a:lnTo>
                    <a:pt x="925735" y="50101"/>
                  </a:lnTo>
                  <a:lnTo>
                    <a:pt x="924306" y="62960"/>
                  </a:lnTo>
                  <a:lnTo>
                    <a:pt x="933069" y="72866"/>
                  </a:lnTo>
                  <a:lnTo>
                    <a:pt x="936498" y="81629"/>
                  </a:lnTo>
                  <a:lnTo>
                    <a:pt x="933259" y="85439"/>
                  </a:lnTo>
                  <a:lnTo>
                    <a:pt x="936879" y="92773"/>
                  </a:lnTo>
                  <a:lnTo>
                    <a:pt x="933355" y="96583"/>
                  </a:lnTo>
                  <a:lnTo>
                    <a:pt x="937260" y="113252"/>
                  </a:lnTo>
                  <a:lnTo>
                    <a:pt x="952024" y="116110"/>
                  </a:lnTo>
                  <a:lnTo>
                    <a:pt x="959167" y="104584"/>
                  </a:lnTo>
                  <a:lnTo>
                    <a:pt x="964501" y="101536"/>
                  </a:lnTo>
                  <a:lnTo>
                    <a:pt x="971455" y="101346"/>
                  </a:lnTo>
                  <a:lnTo>
                    <a:pt x="972026" y="91440"/>
                  </a:lnTo>
                  <a:lnTo>
                    <a:pt x="976503" y="84106"/>
                  </a:lnTo>
                  <a:lnTo>
                    <a:pt x="989457" y="84487"/>
                  </a:lnTo>
                  <a:lnTo>
                    <a:pt x="997363" y="79915"/>
                  </a:lnTo>
                  <a:lnTo>
                    <a:pt x="1005364" y="83439"/>
                  </a:lnTo>
                  <a:lnTo>
                    <a:pt x="1012222" y="81724"/>
                  </a:lnTo>
                  <a:lnTo>
                    <a:pt x="1019842" y="84296"/>
                  </a:lnTo>
                  <a:lnTo>
                    <a:pt x="1026128" y="81915"/>
                  </a:lnTo>
                  <a:lnTo>
                    <a:pt x="1028986" y="77819"/>
                  </a:lnTo>
                  <a:lnTo>
                    <a:pt x="1046512" y="73533"/>
                  </a:lnTo>
                  <a:lnTo>
                    <a:pt x="1065181" y="86582"/>
                  </a:lnTo>
                  <a:lnTo>
                    <a:pt x="1072039" y="94964"/>
                  </a:lnTo>
                  <a:lnTo>
                    <a:pt x="1072229" y="100774"/>
                  </a:lnTo>
                  <a:lnTo>
                    <a:pt x="1089184" y="116776"/>
                  </a:lnTo>
                  <a:lnTo>
                    <a:pt x="1096423" y="120205"/>
                  </a:lnTo>
                  <a:lnTo>
                    <a:pt x="1095946" y="128302"/>
                  </a:lnTo>
                  <a:lnTo>
                    <a:pt x="1103567" y="137922"/>
                  </a:lnTo>
                  <a:lnTo>
                    <a:pt x="1106234" y="136684"/>
                  </a:lnTo>
                  <a:lnTo>
                    <a:pt x="1113282" y="139446"/>
                  </a:lnTo>
                  <a:lnTo>
                    <a:pt x="1109282" y="141732"/>
                  </a:lnTo>
                  <a:lnTo>
                    <a:pt x="1120902" y="152400"/>
                  </a:lnTo>
                  <a:lnTo>
                    <a:pt x="1122521" y="161639"/>
                  </a:lnTo>
                  <a:lnTo>
                    <a:pt x="1143857" y="168021"/>
                  </a:lnTo>
                  <a:lnTo>
                    <a:pt x="1149858" y="162115"/>
                  </a:lnTo>
                  <a:lnTo>
                    <a:pt x="1161478" y="163544"/>
                  </a:lnTo>
                  <a:lnTo>
                    <a:pt x="1194816" y="143351"/>
                  </a:lnTo>
                  <a:lnTo>
                    <a:pt x="1216819" y="136874"/>
                  </a:lnTo>
                  <a:lnTo>
                    <a:pt x="1217485" y="139827"/>
                  </a:lnTo>
                  <a:lnTo>
                    <a:pt x="1213866" y="141351"/>
                  </a:lnTo>
                  <a:lnTo>
                    <a:pt x="1202341" y="149828"/>
                  </a:lnTo>
                  <a:lnTo>
                    <a:pt x="1195292" y="162592"/>
                  </a:lnTo>
                  <a:lnTo>
                    <a:pt x="1195292" y="167164"/>
                  </a:lnTo>
                  <a:lnTo>
                    <a:pt x="1212056" y="173260"/>
                  </a:lnTo>
                  <a:lnTo>
                    <a:pt x="1224153" y="181070"/>
                  </a:lnTo>
                  <a:lnTo>
                    <a:pt x="1248537" y="184785"/>
                  </a:lnTo>
                  <a:lnTo>
                    <a:pt x="1256633" y="188976"/>
                  </a:lnTo>
                  <a:lnTo>
                    <a:pt x="1260919" y="194500"/>
                  </a:lnTo>
                  <a:lnTo>
                    <a:pt x="1262062" y="202025"/>
                  </a:lnTo>
                  <a:lnTo>
                    <a:pt x="1256824" y="214884"/>
                  </a:lnTo>
                  <a:lnTo>
                    <a:pt x="1258062" y="222599"/>
                  </a:lnTo>
                  <a:lnTo>
                    <a:pt x="1241488" y="240411"/>
                  </a:lnTo>
                  <a:lnTo>
                    <a:pt x="1243679" y="252127"/>
                  </a:lnTo>
                  <a:lnTo>
                    <a:pt x="1241679" y="248888"/>
                  </a:lnTo>
                  <a:lnTo>
                    <a:pt x="1227677" y="242221"/>
                  </a:lnTo>
                  <a:lnTo>
                    <a:pt x="1217676" y="241363"/>
                  </a:lnTo>
                  <a:lnTo>
                    <a:pt x="1200055" y="244602"/>
                  </a:lnTo>
                  <a:lnTo>
                    <a:pt x="1186625" y="240411"/>
                  </a:lnTo>
                  <a:lnTo>
                    <a:pt x="1179862" y="235077"/>
                  </a:lnTo>
                  <a:lnTo>
                    <a:pt x="1181195" y="238125"/>
                  </a:lnTo>
                  <a:lnTo>
                    <a:pt x="1176147" y="236220"/>
                  </a:lnTo>
                  <a:lnTo>
                    <a:pt x="1168622" y="240506"/>
                  </a:lnTo>
                  <a:lnTo>
                    <a:pt x="1151763" y="229648"/>
                  </a:lnTo>
                  <a:lnTo>
                    <a:pt x="1147667" y="216313"/>
                  </a:lnTo>
                  <a:lnTo>
                    <a:pt x="1147953" y="205359"/>
                  </a:lnTo>
                  <a:lnTo>
                    <a:pt x="1142428" y="211455"/>
                  </a:lnTo>
                  <a:lnTo>
                    <a:pt x="1142524" y="221932"/>
                  </a:lnTo>
                  <a:lnTo>
                    <a:pt x="1129475" y="229552"/>
                  </a:lnTo>
                  <a:lnTo>
                    <a:pt x="1132046" y="237172"/>
                  </a:lnTo>
                  <a:lnTo>
                    <a:pt x="1127188" y="258032"/>
                  </a:lnTo>
                  <a:lnTo>
                    <a:pt x="1128332" y="269462"/>
                  </a:lnTo>
                  <a:lnTo>
                    <a:pt x="1121474" y="280416"/>
                  </a:lnTo>
                  <a:lnTo>
                    <a:pt x="1122331" y="286226"/>
                  </a:lnTo>
                  <a:lnTo>
                    <a:pt x="1116901" y="305657"/>
                  </a:lnTo>
                  <a:lnTo>
                    <a:pt x="1119378" y="307372"/>
                  </a:lnTo>
                  <a:lnTo>
                    <a:pt x="1135380" y="310801"/>
                  </a:lnTo>
                  <a:lnTo>
                    <a:pt x="1139476" y="304609"/>
                  </a:lnTo>
                  <a:lnTo>
                    <a:pt x="1140428" y="309277"/>
                  </a:lnTo>
                  <a:lnTo>
                    <a:pt x="1146810" y="314230"/>
                  </a:lnTo>
                  <a:lnTo>
                    <a:pt x="1147667" y="324612"/>
                  </a:lnTo>
                  <a:lnTo>
                    <a:pt x="1143286" y="331184"/>
                  </a:lnTo>
                  <a:lnTo>
                    <a:pt x="1144810" y="339376"/>
                  </a:lnTo>
                  <a:lnTo>
                    <a:pt x="1151382" y="348425"/>
                  </a:lnTo>
                  <a:lnTo>
                    <a:pt x="1150620" y="354425"/>
                  </a:lnTo>
                  <a:lnTo>
                    <a:pt x="1165098" y="366141"/>
                  </a:lnTo>
                  <a:lnTo>
                    <a:pt x="1165003" y="381857"/>
                  </a:lnTo>
                  <a:lnTo>
                    <a:pt x="1157668" y="384715"/>
                  </a:lnTo>
                  <a:lnTo>
                    <a:pt x="1151668" y="398907"/>
                  </a:lnTo>
                  <a:lnTo>
                    <a:pt x="1155859" y="413671"/>
                  </a:lnTo>
                  <a:lnTo>
                    <a:pt x="1165098" y="425291"/>
                  </a:lnTo>
                  <a:lnTo>
                    <a:pt x="1179481" y="434340"/>
                  </a:lnTo>
                  <a:lnTo>
                    <a:pt x="1183195" y="421767"/>
                  </a:lnTo>
                  <a:lnTo>
                    <a:pt x="1193101" y="418148"/>
                  </a:lnTo>
                  <a:lnTo>
                    <a:pt x="1192054" y="410051"/>
                  </a:lnTo>
                  <a:lnTo>
                    <a:pt x="1193959" y="405955"/>
                  </a:lnTo>
                  <a:lnTo>
                    <a:pt x="1192911" y="411861"/>
                  </a:lnTo>
                  <a:lnTo>
                    <a:pt x="1200150" y="429292"/>
                  </a:lnTo>
                  <a:lnTo>
                    <a:pt x="1209199" y="437102"/>
                  </a:lnTo>
                  <a:lnTo>
                    <a:pt x="1207579" y="438912"/>
                  </a:lnTo>
                  <a:lnTo>
                    <a:pt x="1209770" y="440722"/>
                  </a:lnTo>
                  <a:lnTo>
                    <a:pt x="1215104" y="442912"/>
                  </a:lnTo>
                  <a:lnTo>
                    <a:pt x="1214057" y="440246"/>
                  </a:lnTo>
                  <a:lnTo>
                    <a:pt x="1231487" y="449199"/>
                  </a:lnTo>
                  <a:lnTo>
                    <a:pt x="1235011" y="447770"/>
                  </a:lnTo>
                  <a:lnTo>
                    <a:pt x="1242632" y="456057"/>
                  </a:lnTo>
                  <a:lnTo>
                    <a:pt x="1248061" y="457581"/>
                  </a:lnTo>
                  <a:lnTo>
                    <a:pt x="1254824" y="455485"/>
                  </a:lnTo>
                  <a:lnTo>
                    <a:pt x="1273969" y="461486"/>
                  </a:lnTo>
                  <a:lnTo>
                    <a:pt x="1285970" y="476250"/>
                  </a:lnTo>
                  <a:lnTo>
                    <a:pt x="1297115" y="481108"/>
                  </a:lnTo>
                  <a:lnTo>
                    <a:pt x="1297115" y="498253"/>
                  </a:lnTo>
                  <a:lnTo>
                    <a:pt x="1288923" y="496824"/>
                  </a:lnTo>
                  <a:lnTo>
                    <a:pt x="1287494" y="492157"/>
                  </a:lnTo>
                  <a:lnTo>
                    <a:pt x="1275207" y="490156"/>
                  </a:lnTo>
                  <a:lnTo>
                    <a:pt x="1259681" y="503301"/>
                  </a:lnTo>
                  <a:lnTo>
                    <a:pt x="1262348" y="504444"/>
                  </a:lnTo>
                  <a:lnTo>
                    <a:pt x="1260348" y="530924"/>
                  </a:lnTo>
                  <a:lnTo>
                    <a:pt x="1261967" y="531495"/>
                  </a:lnTo>
                  <a:lnTo>
                    <a:pt x="1258919" y="556165"/>
                  </a:lnTo>
                  <a:lnTo>
                    <a:pt x="1249204" y="552736"/>
                  </a:lnTo>
                  <a:lnTo>
                    <a:pt x="1246060" y="555022"/>
                  </a:lnTo>
                  <a:lnTo>
                    <a:pt x="1242727" y="552355"/>
                  </a:lnTo>
                  <a:lnTo>
                    <a:pt x="1241774" y="555498"/>
                  </a:lnTo>
                  <a:lnTo>
                    <a:pt x="1260919" y="562166"/>
                  </a:lnTo>
                  <a:lnTo>
                    <a:pt x="1254728" y="566738"/>
                  </a:lnTo>
                  <a:lnTo>
                    <a:pt x="1254824" y="570357"/>
                  </a:lnTo>
                  <a:lnTo>
                    <a:pt x="1258348" y="566928"/>
                  </a:lnTo>
                  <a:lnTo>
                    <a:pt x="1265587" y="566547"/>
                  </a:lnTo>
                  <a:lnTo>
                    <a:pt x="1264729" y="581597"/>
                  </a:lnTo>
                  <a:lnTo>
                    <a:pt x="1269206" y="585883"/>
                  </a:lnTo>
                  <a:lnTo>
                    <a:pt x="1267111" y="589883"/>
                  </a:lnTo>
                  <a:lnTo>
                    <a:pt x="1268635" y="592550"/>
                  </a:lnTo>
                  <a:lnTo>
                    <a:pt x="1285684" y="607409"/>
                  </a:lnTo>
                  <a:lnTo>
                    <a:pt x="1292352" y="616934"/>
                  </a:lnTo>
                  <a:lnTo>
                    <a:pt x="1293971" y="615791"/>
                  </a:lnTo>
                  <a:lnTo>
                    <a:pt x="1290161" y="619792"/>
                  </a:lnTo>
                  <a:lnTo>
                    <a:pt x="1294543" y="628364"/>
                  </a:lnTo>
                  <a:lnTo>
                    <a:pt x="1282732" y="633413"/>
                  </a:lnTo>
                  <a:lnTo>
                    <a:pt x="1279017" y="641985"/>
                  </a:lnTo>
                  <a:lnTo>
                    <a:pt x="1281112" y="640842"/>
                  </a:lnTo>
                  <a:lnTo>
                    <a:pt x="1285970" y="646938"/>
                  </a:lnTo>
                  <a:lnTo>
                    <a:pt x="1296829" y="649319"/>
                  </a:lnTo>
                  <a:lnTo>
                    <a:pt x="1301401" y="637985"/>
                  </a:lnTo>
                  <a:lnTo>
                    <a:pt x="1304449" y="638651"/>
                  </a:lnTo>
                  <a:lnTo>
                    <a:pt x="1307116" y="649700"/>
                  </a:lnTo>
                  <a:lnTo>
                    <a:pt x="1312259" y="648271"/>
                  </a:lnTo>
                  <a:lnTo>
                    <a:pt x="1318355" y="651605"/>
                  </a:lnTo>
                  <a:lnTo>
                    <a:pt x="1312926" y="657796"/>
                  </a:lnTo>
                  <a:lnTo>
                    <a:pt x="1312069" y="663988"/>
                  </a:lnTo>
                  <a:lnTo>
                    <a:pt x="1328833" y="672179"/>
                  </a:lnTo>
                  <a:lnTo>
                    <a:pt x="1352550" y="705993"/>
                  </a:lnTo>
                  <a:lnTo>
                    <a:pt x="1370362" y="719804"/>
                  </a:lnTo>
                  <a:lnTo>
                    <a:pt x="1366076" y="721804"/>
                  </a:lnTo>
                  <a:lnTo>
                    <a:pt x="1338929" y="767620"/>
                  </a:lnTo>
                  <a:lnTo>
                    <a:pt x="1347502" y="777716"/>
                  </a:lnTo>
                  <a:lnTo>
                    <a:pt x="1346740" y="788289"/>
                  </a:lnTo>
                  <a:lnTo>
                    <a:pt x="1341406" y="802481"/>
                  </a:lnTo>
                  <a:lnTo>
                    <a:pt x="1349407" y="802577"/>
                  </a:lnTo>
                  <a:lnTo>
                    <a:pt x="1346263" y="814292"/>
                  </a:lnTo>
                  <a:lnTo>
                    <a:pt x="1365409" y="823150"/>
                  </a:lnTo>
                  <a:lnTo>
                    <a:pt x="1362551" y="840677"/>
                  </a:lnTo>
                  <a:lnTo>
                    <a:pt x="1373315" y="844106"/>
                  </a:lnTo>
                  <a:lnTo>
                    <a:pt x="1373124" y="852773"/>
                  </a:lnTo>
                  <a:lnTo>
                    <a:pt x="1364456" y="864298"/>
                  </a:lnTo>
                  <a:lnTo>
                    <a:pt x="1358741" y="878872"/>
                  </a:lnTo>
                  <a:lnTo>
                    <a:pt x="1366171" y="881920"/>
                  </a:lnTo>
                  <a:lnTo>
                    <a:pt x="1365409" y="893254"/>
                  </a:lnTo>
                  <a:lnTo>
                    <a:pt x="1371314" y="892873"/>
                  </a:lnTo>
                  <a:lnTo>
                    <a:pt x="1360551" y="935831"/>
                  </a:lnTo>
                  <a:lnTo>
                    <a:pt x="1396555" y="936974"/>
                  </a:lnTo>
                  <a:lnTo>
                    <a:pt x="1393317" y="943546"/>
                  </a:lnTo>
                  <a:lnTo>
                    <a:pt x="1391793" y="958025"/>
                  </a:lnTo>
                  <a:lnTo>
                    <a:pt x="1390174" y="957739"/>
                  </a:lnTo>
                  <a:lnTo>
                    <a:pt x="1388935" y="969359"/>
                  </a:lnTo>
                  <a:lnTo>
                    <a:pt x="1360551" y="1003935"/>
                  </a:lnTo>
                  <a:lnTo>
                    <a:pt x="1322642" y="1035177"/>
                  </a:lnTo>
                  <a:lnTo>
                    <a:pt x="1310735" y="1032891"/>
                  </a:lnTo>
                  <a:lnTo>
                    <a:pt x="1311116" y="1044892"/>
                  </a:lnTo>
                  <a:lnTo>
                    <a:pt x="1281970" y="1056037"/>
                  </a:lnTo>
                  <a:lnTo>
                    <a:pt x="1263682" y="1068800"/>
                  </a:lnTo>
                  <a:lnTo>
                    <a:pt x="1247013" y="1066991"/>
                  </a:lnTo>
                  <a:lnTo>
                    <a:pt x="1240822" y="1072991"/>
                  </a:lnTo>
                  <a:lnTo>
                    <a:pt x="1236726" y="1066038"/>
                  </a:lnTo>
                  <a:lnTo>
                    <a:pt x="1230820" y="1072325"/>
                  </a:lnTo>
                  <a:lnTo>
                    <a:pt x="1226344" y="1063562"/>
                  </a:lnTo>
                  <a:lnTo>
                    <a:pt x="1218247" y="1059942"/>
                  </a:lnTo>
                  <a:lnTo>
                    <a:pt x="1215200" y="1077468"/>
                  </a:lnTo>
                  <a:lnTo>
                    <a:pt x="1197674" y="1074134"/>
                  </a:lnTo>
                  <a:lnTo>
                    <a:pt x="1190053" y="1077087"/>
                  </a:lnTo>
                  <a:lnTo>
                    <a:pt x="1172146" y="1073372"/>
                  </a:lnTo>
                  <a:lnTo>
                    <a:pt x="1140619" y="1072706"/>
                  </a:lnTo>
                  <a:lnTo>
                    <a:pt x="1135666" y="1054037"/>
                  </a:lnTo>
                  <a:lnTo>
                    <a:pt x="1131951" y="1052132"/>
                  </a:lnTo>
                  <a:lnTo>
                    <a:pt x="1121759" y="1054608"/>
                  </a:lnTo>
                  <a:lnTo>
                    <a:pt x="1102233" y="1048703"/>
                  </a:lnTo>
                  <a:lnTo>
                    <a:pt x="1098518" y="1050131"/>
                  </a:lnTo>
                  <a:lnTo>
                    <a:pt x="1084135" y="1039368"/>
                  </a:lnTo>
                  <a:lnTo>
                    <a:pt x="1073944" y="1041463"/>
                  </a:lnTo>
                  <a:lnTo>
                    <a:pt x="1053179" y="1040702"/>
                  </a:lnTo>
                  <a:lnTo>
                    <a:pt x="1028891" y="1011650"/>
                  </a:lnTo>
                  <a:lnTo>
                    <a:pt x="1021270" y="1009840"/>
                  </a:lnTo>
                  <a:lnTo>
                    <a:pt x="1011365" y="1000696"/>
                  </a:lnTo>
                  <a:lnTo>
                    <a:pt x="996982" y="999935"/>
                  </a:lnTo>
                  <a:lnTo>
                    <a:pt x="982504" y="992315"/>
                  </a:lnTo>
                  <a:lnTo>
                    <a:pt x="981456" y="998982"/>
                  </a:lnTo>
                  <a:lnTo>
                    <a:pt x="958882" y="1000220"/>
                  </a:lnTo>
                  <a:lnTo>
                    <a:pt x="958310" y="1007840"/>
                  </a:lnTo>
                  <a:lnTo>
                    <a:pt x="927354" y="1004697"/>
                  </a:lnTo>
                  <a:lnTo>
                    <a:pt x="924496" y="1016698"/>
                  </a:lnTo>
                  <a:lnTo>
                    <a:pt x="911161" y="1032891"/>
                  </a:lnTo>
                  <a:lnTo>
                    <a:pt x="880586" y="1054799"/>
                  </a:lnTo>
                  <a:lnTo>
                    <a:pt x="871728" y="1055370"/>
                  </a:lnTo>
                  <a:lnTo>
                    <a:pt x="867727" y="1059561"/>
                  </a:lnTo>
                  <a:lnTo>
                    <a:pt x="865537" y="1057466"/>
                  </a:lnTo>
                  <a:lnTo>
                    <a:pt x="863060" y="1059752"/>
                  </a:lnTo>
                  <a:lnTo>
                    <a:pt x="860965" y="1056608"/>
                  </a:lnTo>
                  <a:lnTo>
                    <a:pt x="855631" y="1059466"/>
                  </a:lnTo>
                  <a:lnTo>
                    <a:pt x="842010" y="1079564"/>
                  </a:lnTo>
                  <a:lnTo>
                    <a:pt x="840676" y="1085183"/>
                  </a:lnTo>
                  <a:lnTo>
                    <a:pt x="845820" y="1089470"/>
                  </a:lnTo>
                  <a:lnTo>
                    <a:pt x="831056" y="1115663"/>
                  </a:lnTo>
                  <a:lnTo>
                    <a:pt x="828580" y="1126522"/>
                  </a:lnTo>
                  <a:lnTo>
                    <a:pt x="813054" y="1129665"/>
                  </a:lnTo>
                  <a:lnTo>
                    <a:pt x="810482" y="1133856"/>
                  </a:lnTo>
                  <a:lnTo>
                    <a:pt x="801243" y="1138047"/>
                  </a:lnTo>
                  <a:lnTo>
                    <a:pt x="784765" y="1130046"/>
                  </a:lnTo>
                  <a:lnTo>
                    <a:pt x="785336" y="1126522"/>
                  </a:lnTo>
                  <a:lnTo>
                    <a:pt x="782479" y="1125284"/>
                  </a:lnTo>
                  <a:lnTo>
                    <a:pt x="783431" y="1118997"/>
                  </a:lnTo>
                  <a:lnTo>
                    <a:pt x="777430" y="1110329"/>
                  </a:lnTo>
                  <a:lnTo>
                    <a:pt x="775811" y="1097471"/>
                  </a:lnTo>
                  <a:lnTo>
                    <a:pt x="767620" y="1100804"/>
                  </a:lnTo>
                  <a:lnTo>
                    <a:pt x="764286" y="1107853"/>
                  </a:lnTo>
                  <a:lnTo>
                    <a:pt x="755237" y="1106424"/>
                  </a:lnTo>
                  <a:lnTo>
                    <a:pt x="748760" y="1115759"/>
                  </a:lnTo>
                  <a:lnTo>
                    <a:pt x="754475" y="1119759"/>
                  </a:lnTo>
                  <a:lnTo>
                    <a:pt x="737521" y="1122617"/>
                  </a:lnTo>
                  <a:lnTo>
                    <a:pt x="720661" y="1120997"/>
                  </a:lnTo>
                  <a:lnTo>
                    <a:pt x="712184" y="1112711"/>
                  </a:lnTo>
                  <a:lnTo>
                    <a:pt x="702945" y="1108615"/>
                  </a:lnTo>
                  <a:lnTo>
                    <a:pt x="694087" y="1113282"/>
                  </a:lnTo>
                  <a:lnTo>
                    <a:pt x="690753" y="1108805"/>
                  </a:lnTo>
                  <a:lnTo>
                    <a:pt x="694753" y="1099471"/>
                  </a:lnTo>
                  <a:lnTo>
                    <a:pt x="689515" y="1099661"/>
                  </a:lnTo>
                  <a:lnTo>
                    <a:pt x="688276" y="1093946"/>
                  </a:lnTo>
                  <a:lnTo>
                    <a:pt x="666464" y="1097566"/>
                  </a:lnTo>
                  <a:lnTo>
                    <a:pt x="652939" y="1103852"/>
                  </a:lnTo>
                  <a:lnTo>
                    <a:pt x="626078" y="1110329"/>
                  </a:lnTo>
                  <a:lnTo>
                    <a:pt x="608838" y="1120616"/>
                  </a:lnTo>
                  <a:lnTo>
                    <a:pt x="610648" y="1129951"/>
                  </a:lnTo>
                  <a:lnTo>
                    <a:pt x="600075" y="1122617"/>
                  </a:lnTo>
                  <a:lnTo>
                    <a:pt x="559594" y="1121283"/>
                  </a:lnTo>
                  <a:lnTo>
                    <a:pt x="540639" y="1123188"/>
                  </a:lnTo>
                  <a:lnTo>
                    <a:pt x="530638" y="1126903"/>
                  </a:lnTo>
                  <a:lnTo>
                    <a:pt x="520065" y="1126808"/>
                  </a:lnTo>
                  <a:lnTo>
                    <a:pt x="516636" y="1130713"/>
                  </a:lnTo>
                  <a:lnTo>
                    <a:pt x="489394" y="1140809"/>
                  </a:lnTo>
                  <a:lnTo>
                    <a:pt x="485394" y="1130522"/>
                  </a:lnTo>
                  <a:lnTo>
                    <a:pt x="461867" y="1134237"/>
                  </a:lnTo>
                  <a:lnTo>
                    <a:pt x="452437" y="1133951"/>
                  </a:lnTo>
                  <a:lnTo>
                    <a:pt x="445865" y="1129856"/>
                  </a:lnTo>
                  <a:lnTo>
                    <a:pt x="440245" y="1129570"/>
                  </a:lnTo>
                  <a:lnTo>
                    <a:pt x="425005" y="1141667"/>
                  </a:lnTo>
                  <a:lnTo>
                    <a:pt x="424720" y="1144238"/>
                  </a:lnTo>
                  <a:lnTo>
                    <a:pt x="431482" y="1154144"/>
                  </a:lnTo>
                  <a:lnTo>
                    <a:pt x="441674" y="1158240"/>
                  </a:lnTo>
                  <a:lnTo>
                    <a:pt x="442246" y="1166241"/>
                  </a:lnTo>
                  <a:lnTo>
                    <a:pt x="447961" y="1175671"/>
                  </a:lnTo>
                  <a:lnTo>
                    <a:pt x="443484" y="1172528"/>
                  </a:lnTo>
                  <a:lnTo>
                    <a:pt x="442817" y="1174623"/>
                  </a:lnTo>
                  <a:lnTo>
                    <a:pt x="431197" y="1173575"/>
                  </a:lnTo>
                  <a:lnTo>
                    <a:pt x="422148" y="1181576"/>
                  </a:lnTo>
                  <a:lnTo>
                    <a:pt x="418052" y="1188053"/>
                  </a:lnTo>
                  <a:lnTo>
                    <a:pt x="397383" y="1202627"/>
                  </a:lnTo>
                  <a:lnTo>
                    <a:pt x="379285" y="1204913"/>
                  </a:lnTo>
                  <a:lnTo>
                    <a:pt x="383095" y="1200626"/>
                  </a:lnTo>
                  <a:lnTo>
                    <a:pt x="397573" y="1199293"/>
                  </a:lnTo>
                  <a:lnTo>
                    <a:pt x="408622" y="1190625"/>
                  </a:lnTo>
                  <a:lnTo>
                    <a:pt x="411766" y="1186339"/>
                  </a:lnTo>
                  <a:lnTo>
                    <a:pt x="409289" y="1189292"/>
                  </a:lnTo>
                  <a:lnTo>
                    <a:pt x="402336" y="1180433"/>
                  </a:lnTo>
                  <a:lnTo>
                    <a:pt x="384429" y="1173956"/>
                  </a:lnTo>
                  <a:lnTo>
                    <a:pt x="370713" y="1173575"/>
                  </a:lnTo>
                  <a:lnTo>
                    <a:pt x="350425" y="1167860"/>
                  </a:lnTo>
                  <a:lnTo>
                    <a:pt x="344995" y="1153763"/>
                  </a:lnTo>
                  <a:lnTo>
                    <a:pt x="350710" y="1141762"/>
                  </a:lnTo>
                  <a:lnTo>
                    <a:pt x="345662" y="1135094"/>
                  </a:lnTo>
                  <a:lnTo>
                    <a:pt x="305371" y="1135094"/>
                  </a:lnTo>
                  <a:lnTo>
                    <a:pt x="293179" y="1128522"/>
                  </a:lnTo>
                  <a:lnTo>
                    <a:pt x="280892" y="1126808"/>
                  </a:lnTo>
                  <a:lnTo>
                    <a:pt x="274034" y="1120140"/>
                  </a:lnTo>
                  <a:lnTo>
                    <a:pt x="256032" y="1115949"/>
                  </a:lnTo>
                  <a:lnTo>
                    <a:pt x="248602" y="1110996"/>
                  </a:lnTo>
                  <a:lnTo>
                    <a:pt x="243459" y="1122236"/>
                  </a:lnTo>
                  <a:lnTo>
                    <a:pt x="243935" y="1138523"/>
                  </a:lnTo>
                  <a:lnTo>
                    <a:pt x="237744" y="1142238"/>
                  </a:lnTo>
                  <a:lnTo>
                    <a:pt x="233172" y="1141857"/>
                  </a:lnTo>
                  <a:lnTo>
                    <a:pt x="237172" y="1155954"/>
                  </a:lnTo>
                  <a:lnTo>
                    <a:pt x="236315" y="1170432"/>
                  </a:lnTo>
                  <a:lnTo>
                    <a:pt x="238601" y="1176719"/>
                  </a:lnTo>
                  <a:lnTo>
                    <a:pt x="226028" y="1180243"/>
                  </a:lnTo>
                  <a:lnTo>
                    <a:pt x="239077" y="1177957"/>
                  </a:lnTo>
                  <a:lnTo>
                    <a:pt x="237172" y="1186339"/>
                  </a:lnTo>
                  <a:lnTo>
                    <a:pt x="239839" y="1195959"/>
                  </a:lnTo>
                  <a:lnTo>
                    <a:pt x="237268" y="1201007"/>
                  </a:lnTo>
                  <a:lnTo>
                    <a:pt x="234886" y="1196816"/>
                  </a:lnTo>
                  <a:lnTo>
                    <a:pt x="228981" y="1202055"/>
                  </a:lnTo>
                  <a:lnTo>
                    <a:pt x="205454" y="1208818"/>
                  </a:lnTo>
                  <a:lnTo>
                    <a:pt x="202406" y="1213866"/>
                  </a:lnTo>
                  <a:lnTo>
                    <a:pt x="204692" y="1224058"/>
                  </a:lnTo>
                  <a:lnTo>
                    <a:pt x="200977" y="1240060"/>
                  </a:lnTo>
                  <a:lnTo>
                    <a:pt x="198215" y="1249871"/>
                  </a:lnTo>
                  <a:lnTo>
                    <a:pt x="193643" y="1254347"/>
                  </a:lnTo>
                  <a:lnTo>
                    <a:pt x="181261" y="1257586"/>
                  </a:lnTo>
                  <a:lnTo>
                    <a:pt x="178975" y="1255776"/>
                  </a:lnTo>
                  <a:lnTo>
                    <a:pt x="178403" y="1251109"/>
                  </a:lnTo>
                  <a:lnTo>
                    <a:pt x="172879" y="1245965"/>
                  </a:lnTo>
                  <a:lnTo>
                    <a:pt x="169545" y="1229678"/>
                  </a:lnTo>
                  <a:lnTo>
                    <a:pt x="161544" y="12364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36" name="Freihandform: Form 135">
              <a:extLst>
                <a:ext uri="{FF2B5EF4-FFF2-40B4-BE49-F238E27FC236}">
                  <a16:creationId xmlns:a16="http://schemas.microsoft.com/office/drawing/2014/main" id="{DF008474-861F-4E8E-9B39-56E2B6185503}"/>
                </a:ext>
              </a:extLst>
            </p:cNvPr>
            <p:cNvSpPr/>
            <p:nvPr/>
          </p:nvSpPr>
          <p:spPr>
            <a:xfrm>
              <a:off x="1884392" y="2438090"/>
              <a:ext cx="836550" cy="757350"/>
            </a:xfrm>
            <a:custGeom>
              <a:avLst/>
              <a:gdLst>
                <a:gd name="connsiteX0" fmla="*/ 340138 w 1609725"/>
                <a:gd name="connsiteY0" fmla="*/ 1414177 h 1457325"/>
                <a:gd name="connsiteX1" fmla="*/ 316897 w 1609725"/>
                <a:gd name="connsiteY1" fmla="*/ 1413320 h 1457325"/>
                <a:gd name="connsiteX2" fmla="*/ 299180 w 1609725"/>
                <a:gd name="connsiteY2" fmla="*/ 1406938 h 1457325"/>
                <a:gd name="connsiteX3" fmla="*/ 299942 w 1609725"/>
                <a:gd name="connsiteY3" fmla="*/ 1394365 h 1457325"/>
                <a:gd name="connsiteX4" fmla="*/ 281369 w 1609725"/>
                <a:gd name="connsiteY4" fmla="*/ 1401318 h 1457325"/>
                <a:gd name="connsiteX5" fmla="*/ 281559 w 1609725"/>
                <a:gd name="connsiteY5" fmla="*/ 1391031 h 1457325"/>
                <a:gd name="connsiteX6" fmla="*/ 273844 w 1609725"/>
                <a:gd name="connsiteY6" fmla="*/ 1392841 h 1457325"/>
                <a:gd name="connsiteX7" fmla="*/ 268034 w 1609725"/>
                <a:gd name="connsiteY7" fmla="*/ 1383792 h 1457325"/>
                <a:gd name="connsiteX8" fmla="*/ 270320 w 1609725"/>
                <a:gd name="connsiteY8" fmla="*/ 1381792 h 1457325"/>
                <a:gd name="connsiteX9" fmla="*/ 266414 w 1609725"/>
                <a:gd name="connsiteY9" fmla="*/ 1374648 h 1457325"/>
                <a:gd name="connsiteX10" fmla="*/ 267843 w 1609725"/>
                <a:gd name="connsiteY10" fmla="*/ 1363980 h 1457325"/>
                <a:gd name="connsiteX11" fmla="*/ 258889 w 1609725"/>
                <a:gd name="connsiteY11" fmla="*/ 1364266 h 1457325"/>
                <a:gd name="connsiteX12" fmla="*/ 268129 w 1609725"/>
                <a:gd name="connsiteY12" fmla="*/ 1362742 h 1457325"/>
                <a:gd name="connsiteX13" fmla="*/ 269843 w 1609725"/>
                <a:gd name="connsiteY13" fmla="*/ 1358455 h 1457325"/>
                <a:gd name="connsiteX14" fmla="*/ 255270 w 1609725"/>
                <a:gd name="connsiteY14" fmla="*/ 1357027 h 1457325"/>
                <a:gd name="connsiteX15" fmla="*/ 255651 w 1609725"/>
                <a:gd name="connsiteY15" fmla="*/ 1352645 h 1457325"/>
                <a:gd name="connsiteX16" fmla="*/ 243078 w 1609725"/>
                <a:gd name="connsiteY16" fmla="*/ 1355979 h 1457325"/>
                <a:gd name="connsiteX17" fmla="*/ 228505 w 1609725"/>
                <a:gd name="connsiteY17" fmla="*/ 1352169 h 1457325"/>
                <a:gd name="connsiteX18" fmla="*/ 225552 w 1609725"/>
                <a:gd name="connsiteY18" fmla="*/ 1359598 h 1457325"/>
                <a:gd name="connsiteX19" fmla="*/ 226886 w 1609725"/>
                <a:gd name="connsiteY19" fmla="*/ 1368266 h 1457325"/>
                <a:gd name="connsiteX20" fmla="*/ 221266 w 1609725"/>
                <a:gd name="connsiteY20" fmla="*/ 1370838 h 1457325"/>
                <a:gd name="connsiteX21" fmla="*/ 221552 w 1609725"/>
                <a:gd name="connsiteY21" fmla="*/ 1355408 h 1457325"/>
                <a:gd name="connsiteX22" fmla="*/ 217361 w 1609725"/>
                <a:gd name="connsiteY22" fmla="*/ 1347311 h 1457325"/>
                <a:gd name="connsiteX23" fmla="*/ 204883 w 1609725"/>
                <a:gd name="connsiteY23" fmla="*/ 1345692 h 1457325"/>
                <a:gd name="connsiteX24" fmla="*/ 203930 w 1609725"/>
                <a:gd name="connsiteY24" fmla="*/ 1341406 h 1457325"/>
                <a:gd name="connsiteX25" fmla="*/ 198596 w 1609725"/>
                <a:gd name="connsiteY25" fmla="*/ 1342549 h 1457325"/>
                <a:gd name="connsiteX26" fmla="*/ 197548 w 1609725"/>
                <a:gd name="connsiteY26" fmla="*/ 1338644 h 1457325"/>
                <a:gd name="connsiteX27" fmla="*/ 184118 w 1609725"/>
                <a:gd name="connsiteY27" fmla="*/ 1339787 h 1457325"/>
                <a:gd name="connsiteX28" fmla="*/ 184213 w 1609725"/>
                <a:gd name="connsiteY28" fmla="*/ 1334548 h 1457325"/>
                <a:gd name="connsiteX29" fmla="*/ 191929 w 1609725"/>
                <a:gd name="connsiteY29" fmla="*/ 1333500 h 1457325"/>
                <a:gd name="connsiteX30" fmla="*/ 189452 w 1609725"/>
                <a:gd name="connsiteY30" fmla="*/ 1329023 h 1457325"/>
                <a:gd name="connsiteX31" fmla="*/ 184690 w 1609725"/>
                <a:gd name="connsiteY31" fmla="*/ 1328928 h 1457325"/>
                <a:gd name="connsiteX32" fmla="*/ 184404 w 1609725"/>
                <a:gd name="connsiteY32" fmla="*/ 1325213 h 1457325"/>
                <a:gd name="connsiteX33" fmla="*/ 186500 w 1609725"/>
                <a:gd name="connsiteY33" fmla="*/ 1325023 h 1457325"/>
                <a:gd name="connsiteX34" fmla="*/ 184499 w 1609725"/>
                <a:gd name="connsiteY34" fmla="*/ 1308449 h 1457325"/>
                <a:gd name="connsiteX35" fmla="*/ 157067 w 1609725"/>
                <a:gd name="connsiteY35" fmla="*/ 1310069 h 1457325"/>
                <a:gd name="connsiteX36" fmla="*/ 152019 w 1609725"/>
                <a:gd name="connsiteY36" fmla="*/ 1294829 h 1457325"/>
                <a:gd name="connsiteX37" fmla="*/ 153543 w 1609725"/>
                <a:gd name="connsiteY37" fmla="*/ 1291400 h 1457325"/>
                <a:gd name="connsiteX38" fmla="*/ 170783 w 1609725"/>
                <a:gd name="connsiteY38" fmla="*/ 1278350 h 1457325"/>
                <a:gd name="connsiteX39" fmla="*/ 166687 w 1609725"/>
                <a:gd name="connsiteY39" fmla="*/ 1274350 h 1457325"/>
                <a:gd name="connsiteX40" fmla="*/ 174879 w 1609725"/>
                <a:gd name="connsiteY40" fmla="*/ 1271111 h 1457325"/>
                <a:gd name="connsiteX41" fmla="*/ 161068 w 1609725"/>
                <a:gd name="connsiteY41" fmla="*/ 1265682 h 1457325"/>
                <a:gd name="connsiteX42" fmla="*/ 153829 w 1609725"/>
                <a:gd name="connsiteY42" fmla="*/ 1241489 h 1457325"/>
                <a:gd name="connsiteX43" fmla="*/ 188023 w 1609725"/>
                <a:gd name="connsiteY43" fmla="*/ 1222343 h 1457325"/>
                <a:gd name="connsiteX44" fmla="*/ 197548 w 1609725"/>
                <a:gd name="connsiteY44" fmla="*/ 1210056 h 1457325"/>
                <a:gd name="connsiteX45" fmla="*/ 212979 w 1609725"/>
                <a:gd name="connsiteY45" fmla="*/ 1205960 h 1457325"/>
                <a:gd name="connsiteX46" fmla="*/ 207836 w 1609725"/>
                <a:gd name="connsiteY46" fmla="*/ 1182434 h 1457325"/>
                <a:gd name="connsiteX47" fmla="*/ 183261 w 1609725"/>
                <a:gd name="connsiteY47" fmla="*/ 1187005 h 1457325"/>
                <a:gd name="connsiteX48" fmla="*/ 177546 w 1609725"/>
                <a:gd name="connsiteY48" fmla="*/ 1176242 h 1457325"/>
                <a:gd name="connsiteX49" fmla="*/ 174022 w 1609725"/>
                <a:gd name="connsiteY49" fmla="*/ 1160240 h 1457325"/>
                <a:gd name="connsiteX50" fmla="*/ 160115 w 1609725"/>
                <a:gd name="connsiteY50" fmla="*/ 1159478 h 1457325"/>
                <a:gd name="connsiteX51" fmla="*/ 164878 w 1609725"/>
                <a:gd name="connsiteY51" fmla="*/ 1137761 h 1457325"/>
                <a:gd name="connsiteX52" fmla="*/ 174308 w 1609725"/>
                <a:gd name="connsiteY52" fmla="*/ 1121950 h 1457325"/>
                <a:gd name="connsiteX53" fmla="*/ 144685 w 1609725"/>
                <a:gd name="connsiteY53" fmla="*/ 1116139 h 1457325"/>
                <a:gd name="connsiteX54" fmla="*/ 121348 w 1609725"/>
                <a:gd name="connsiteY54" fmla="*/ 1117664 h 1457325"/>
                <a:gd name="connsiteX55" fmla="*/ 92869 w 1609725"/>
                <a:gd name="connsiteY55" fmla="*/ 1110996 h 1457325"/>
                <a:gd name="connsiteX56" fmla="*/ 88773 w 1609725"/>
                <a:gd name="connsiteY56" fmla="*/ 1116139 h 1457325"/>
                <a:gd name="connsiteX57" fmla="*/ 83248 w 1609725"/>
                <a:gd name="connsiteY57" fmla="*/ 1114711 h 1457325"/>
                <a:gd name="connsiteX58" fmla="*/ 75247 w 1609725"/>
                <a:gd name="connsiteY58" fmla="*/ 1083755 h 1457325"/>
                <a:gd name="connsiteX59" fmla="*/ 62675 w 1609725"/>
                <a:gd name="connsiteY59" fmla="*/ 1058323 h 1457325"/>
                <a:gd name="connsiteX60" fmla="*/ 75438 w 1609725"/>
                <a:gd name="connsiteY60" fmla="*/ 1051941 h 1457325"/>
                <a:gd name="connsiteX61" fmla="*/ 73533 w 1609725"/>
                <a:gd name="connsiteY61" fmla="*/ 1046226 h 1457325"/>
                <a:gd name="connsiteX62" fmla="*/ 89154 w 1609725"/>
                <a:gd name="connsiteY62" fmla="*/ 1013841 h 1457325"/>
                <a:gd name="connsiteX63" fmla="*/ 75152 w 1609725"/>
                <a:gd name="connsiteY63" fmla="*/ 998411 h 1457325"/>
                <a:gd name="connsiteX64" fmla="*/ 71247 w 1609725"/>
                <a:gd name="connsiteY64" fmla="*/ 989933 h 1457325"/>
                <a:gd name="connsiteX65" fmla="*/ 58103 w 1609725"/>
                <a:gd name="connsiteY65" fmla="*/ 1003840 h 1457325"/>
                <a:gd name="connsiteX66" fmla="*/ 33052 w 1609725"/>
                <a:gd name="connsiteY66" fmla="*/ 1018604 h 1457325"/>
                <a:gd name="connsiteX67" fmla="*/ 35623 w 1609725"/>
                <a:gd name="connsiteY67" fmla="*/ 998887 h 1457325"/>
                <a:gd name="connsiteX68" fmla="*/ 19812 w 1609725"/>
                <a:gd name="connsiteY68" fmla="*/ 949452 h 1457325"/>
                <a:gd name="connsiteX69" fmla="*/ 13145 w 1609725"/>
                <a:gd name="connsiteY69" fmla="*/ 923639 h 1457325"/>
                <a:gd name="connsiteX70" fmla="*/ 9525 w 1609725"/>
                <a:gd name="connsiteY70" fmla="*/ 893445 h 1457325"/>
                <a:gd name="connsiteX71" fmla="*/ 10859 w 1609725"/>
                <a:gd name="connsiteY71" fmla="*/ 887825 h 1457325"/>
                <a:gd name="connsiteX72" fmla="*/ 21812 w 1609725"/>
                <a:gd name="connsiteY72" fmla="*/ 875919 h 1457325"/>
                <a:gd name="connsiteX73" fmla="*/ 35909 w 1609725"/>
                <a:gd name="connsiteY73" fmla="*/ 891921 h 1457325"/>
                <a:gd name="connsiteX74" fmla="*/ 43910 w 1609725"/>
                <a:gd name="connsiteY74" fmla="*/ 896017 h 1457325"/>
                <a:gd name="connsiteX75" fmla="*/ 45148 w 1609725"/>
                <a:gd name="connsiteY75" fmla="*/ 885920 h 1457325"/>
                <a:gd name="connsiteX76" fmla="*/ 56388 w 1609725"/>
                <a:gd name="connsiteY76" fmla="*/ 888587 h 1457325"/>
                <a:gd name="connsiteX77" fmla="*/ 65913 w 1609725"/>
                <a:gd name="connsiteY77" fmla="*/ 880681 h 1457325"/>
                <a:gd name="connsiteX78" fmla="*/ 72295 w 1609725"/>
                <a:gd name="connsiteY78" fmla="*/ 885254 h 1457325"/>
                <a:gd name="connsiteX79" fmla="*/ 78867 w 1609725"/>
                <a:gd name="connsiteY79" fmla="*/ 880872 h 1457325"/>
                <a:gd name="connsiteX80" fmla="*/ 94202 w 1609725"/>
                <a:gd name="connsiteY80" fmla="*/ 889063 h 1457325"/>
                <a:gd name="connsiteX81" fmla="*/ 96393 w 1609725"/>
                <a:gd name="connsiteY81" fmla="*/ 887444 h 1457325"/>
                <a:gd name="connsiteX82" fmla="*/ 90773 w 1609725"/>
                <a:gd name="connsiteY82" fmla="*/ 880872 h 1457325"/>
                <a:gd name="connsiteX83" fmla="*/ 96964 w 1609725"/>
                <a:gd name="connsiteY83" fmla="*/ 886778 h 1457325"/>
                <a:gd name="connsiteX84" fmla="*/ 114205 w 1609725"/>
                <a:gd name="connsiteY84" fmla="*/ 895350 h 1457325"/>
                <a:gd name="connsiteX85" fmla="*/ 115348 w 1609725"/>
                <a:gd name="connsiteY85" fmla="*/ 893636 h 1457325"/>
                <a:gd name="connsiteX86" fmla="*/ 128016 w 1609725"/>
                <a:gd name="connsiteY86" fmla="*/ 897446 h 1457325"/>
                <a:gd name="connsiteX87" fmla="*/ 135255 w 1609725"/>
                <a:gd name="connsiteY87" fmla="*/ 894207 h 1457325"/>
                <a:gd name="connsiteX88" fmla="*/ 134779 w 1609725"/>
                <a:gd name="connsiteY88" fmla="*/ 874490 h 1457325"/>
                <a:gd name="connsiteX89" fmla="*/ 130588 w 1609725"/>
                <a:gd name="connsiteY89" fmla="*/ 862108 h 1457325"/>
                <a:gd name="connsiteX90" fmla="*/ 123920 w 1609725"/>
                <a:gd name="connsiteY90" fmla="*/ 856107 h 1457325"/>
                <a:gd name="connsiteX91" fmla="*/ 122968 w 1609725"/>
                <a:gd name="connsiteY91" fmla="*/ 846106 h 1457325"/>
                <a:gd name="connsiteX92" fmla="*/ 117634 w 1609725"/>
                <a:gd name="connsiteY92" fmla="*/ 832485 h 1457325"/>
                <a:gd name="connsiteX93" fmla="*/ 107442 w 1609725"/>
                <a:gd name="connsiteY93" fmla="*/ 828961 h 1457325"/>
                <a:gd name="connsiteX94" fmla="*/ 100298 w 1609725"/>
                <a:gd name="connsiteY94" fmla="*/ 801529 h 1457325"/>
                <a:gd name="connsiteX95" fmla="*/ 97727 w 1609725"/>
                <a:gd name="connsiteY95" fmla="*/ 803434 h 1457325"/>
                <a:gd name="connsiteX96" fmla="*/ 92202 w 1609725"/>
                <a:gd name="connsiteY96" fmla="*/ 795814 h 1457325"/>
                <a:gd name="connsiteX97" fmla="*/ 86582 w 1609725"/>
                <a:gd name="connsiteY97" fmla="*/ 792861 h 1457325"/>
                <a:gd name="connsiteX98" fmla="*/ 82677 w 1609725"/>
                <a:gd name="connsiteY98" fmla="*/ 776192 h 1457325"/>
                <a:gd name="connsiteX99" fmla="*/ 80962 w 1609725"/>
                <a:gd name="connsiteY99" fmla="*/ 759904 h 1457325"/>
                <a:gd name="connsiteX100" fmla="*/ 83439 w 1609725"/>
                <a:gd name="connsiteY100" fmla="*/ 758952 h 1457325"/>
                <a:gd name="connsiteX101" fmla="*/ 79534 w 1609725"/>
                <a:gd name="connsiteY101" fmla="*/ 732092 h 1457325"/>
                <a:gd name="connsiteX102" fmla="*/ 86296 w 1609725"/>
                <a:gd name="connsiteY102" fmla="*/ 730472 h 1457325"/>
                <a:gd name="connsiteX103" fmla="*/ 86487 w 1609725"/>
                <a:gd name="connsiteY103" fmla="*/ 724281 h 1457325"/>
                <a:gd name="connsiteX104" fmla="*/ 80010 w 1609725"/>
                <a:gd name="connsiteY104" fmla="*/ 706279 h 1457325"/>
                <a:gd name="connsiteX105" fmla="*/ 83725 w 1609725"/>
                <a:gd name="connsiteY105" fmla="*/ 704183 h 1457325"/>
                <a:gd name="connsiteX106" fmla="*/ 81248 w 1609725"/>
                <a:gd name="connsiteY106" fmla="*/ 699516 h 1457325"/>
                <a:gd name="connsiteX107" fmla="*/ 84011 w 1609725"/>
                <a:gd name="connsiteY107" fmla="*/ 698087 h 1457325"/>
                <a:gd name="connsiteX108" fmla="*/ 76962 w 1609725"/>
                <a:gd name="connsiteY108" fmla="*/ 689420 h 1457325"/>
                <a:gd name="connsiteX109" fmla="*/ 103251 w 1609725"/>
                <a:gd name="connsiteY109" fmla="*/ 678085 h 1457325"/>
                <a:gd name="connsiteX110" fmla="*/ 104585 w 1609725"/>
                <a:gd name="connsiteY110" fmla="*/ 680847 h 1457325"/>
                <a:gd name="connsiteX111" fmla="*/ 117824 w 1609725"/>
                <a:gd name="connsiteY111" fmla="*/ 675799 h 1457325"/>
                <a:gd name="connsiteX112" fmla="*/ 125063 w 1609725"/>
                <a:gd name="connsiteY112" fmla="*/ 670179 h 1457325"/>
                <a:gd name="connsiteX113" fmla="*/ 137636 w 1609725"/>
                <a:gd name="connsiteY113" fmla="*/ 667988 h 1457325"/>
                <a:gd name="connsiteX114" fmla="*/ 133445 w 1609725"/>
                <a:gd name="connsiteY114" fmla="*/ 654272 h 1457325"/>
                <a:gd name="connsiteX115" fmla="*/ 141065 w 1609725"/>
                <a:gd name="connsiteY115" fmla="*/ 652081 h 1457325"/>
                <a:gd name="connsiteX116" fmla="*/ 146971 w 1609725"/>
                <a:gd name="connsiteY116" fmla="*/ 657701 h 1457325"/>
                <a:gd name="connsiteX117" fmla="*/ 161449 w 1609725"/>
                <a:gd name="connsiteY117" fmla="*/ 651701 h 1457325"/>
                <a:gd name="connsiteX118" fmla="*/ 160496 w 1609725"/>
                <a:gd name="connsiteY118" fmla="*/ 648081 h 1457325"/>
                <a:gd name="connsiteX119" fmla="*/ 169164 w 1609725"/>
                <a:gd name="connsiteY119" fmla="*/ 645700 h 1457325"/>
                <a:gd name="connsiteX120" fmla="*/ 166783 w 1609725"/>
                <a:gd name="connsiteY120" fmla="*/ 636175 h 1457325"/>
                <a:gd name="connsiteX121" fmla="*/ 176212 w 1609725"/>
                <a:gd name="connsiteY121" fmla="*/ 633889 h 1457325"/>
                <a:gd name="connsiteX122" fmla="*/ 173641 w 1609725"/>
                <a:gd name="connsiteY122" fmla="*/ 627697 h 1457325"/>
                <a:gd name="connsiteX123" fmla="*/ 180689 w 1609725"/>
                <a:gd name="connsiteY123" fmla="*/ 625983 h 1457325"/>
                <a:gd name="connsiteX124" fmla="*/ 178308 w 1609725"/>
                <a:gd name="connsiteY124" fmla="*/ 617125 h 1457325"/>
                <a:gd name="connsiteX125" fmla="*/ 188786 w 1609725"/>
                <a:gd name="connsiteY125" fmla="*/ 614553 h 1457325"/>
                <a:gd name="connsiteX126" fmla="*/ 163068 w 1609725"/>
                <a:gd name="connsiteY126" fmla="*/ 556165 h 1457325"/>
                <a:gd name="connsiteX127" fmla="*/ 158782 w 1609725"/>
                <a:gd name="connsiteY127" fmla="*/ 558451 h 1457325"/>
                <a:gd name="connsiteX128" fmla="*/ 154400 w 1609725"/>
                <a:gd name="connsiteY128" fmla="*/ 557403 h 1457325"/>
                <a:gd name="connsiteX129" fmla="*/ 154591 w 1609725"/>
                <a:gd name="connsiteY129" fmla="*/ 526923 h 1457325"/>
                <a:gd name="connsiteX130" fmla="*/ 175070 w 1609725"/>
                <a:gd name="connsiteY130" fmla="*/ 527590 h 1457325"/>
                <a:gd name="connsiteX131" fmla="*/ 180022 w 1609725"/>
                <a:gd name="connsiteY131" fmla="*/ 488442 h 1457325"/>
                <a:gd name="connsiteX132" fmla="*/ 171545 w 1609725"/>
                <a:gd name="connsiteY132" fmla="*/ 487394 h 1457325"/>
                <a:gd name="connsiteX133" fmla="*/ 182689 w 1609725"/>
                <a:gd name="connsiteY133" fmla="*/ 455867 h 1457325"/>
                <a:gd name="connsiteX134" fmla="*/ 200215 w 1609725"/>
                <a:gd name="connsiteY134" fmla="*/ 465582 h 1457325"/>
                <a:gd name="connsiteX135" fmla="*/ 241649 w 1609725"/>
                <a:gd name="connsiteY135" fmla="*/ 459677 h 1457325"/>
                <a:gd name="connsiteX136" fmla="*/ 242887 w 1609725"/>
                <a:gd name="connsiteY136" fmla="*/ 453580 h 1457325"/>
                <a:gd name="connsiteX137" fmla="*/ 253270 w 1609725"/>
                <a:gd name="connsiteY137" fmla="*/ 452628 h 1457325"/>
                <a:gd name="connsiteX138" fmla="*/ 252794 w 1609725"/>
                <a:gd name="connsiteY138" fmla="*/ 446818 h 1457325"/>
                <a:gd name="connsiteX139" fmla="*/ 255651 w 1609725"/>
                <a:gd name="connsiteY139" fmla="*/ 446246 h 1457325"/>
                <a:gd name="connsiteX140" fmla="*/ 252317 w 1609725"/>
                <a:gd name="connsiteY140" fmla="*/ 437007 h 1457325"/>
                <a:gd name="connsiteX141" fmla="*/ 262319 w 1609725"/>
                <a:gd name="connsiteY141" fmla="*/ 432721 h 1457325"/>
                <a:gd name="connsiteX142" fmla="*/ 262033 w 1609725"/>
                <a:gd name="connsiteY142" fmla="*/ 430816 h 1457325"/>
                <a:gd name="connsiteX143" fmla="*/ 263843 w 1609725"/>
                <a:gd name="connsiteY143" fmla="*/ 430244 h 1457325"/>
                <a:gd name="connsiteX144" fmla="*/ 265938 w 1609725"/>
                <a:gd name="connsiteY144" fmla="*/ 439769 h 1457325"/>
                <a:gd name="connsiteX145" fmla="*/ 271462 w 1609725"/>
                <a:gd name="connsiteY145" fmla="*/ 439198 h 1457325"/>
                <a:gd name="connsiteX146" fmla="*/ 273177 w 1609725"/>
                <a:gd name="connsiteY146" fmla="*/ 447008 h 1457325"/>
                <a:gd name="connsiteX147" fmla="*/ 299371 w 1609725"/>
                <a:gd name="connsiteY147" fmla="*/ 431197 h 1457325"/>
                <a:gd name="connsiteX148" fmla="*/ 298418 w 1609725"/>
                <a:gd name="connsiteY148" fmla="*/ 422720 h 1457325"/>
                <a:gd name="connsiteX149" fmla="*/ 264986 w 1609725"/>
                <a:gd name="connsiteY149" fmla="*/ 412909 h 1457325"/>
                <a:gd name="connsiteX150" fmla="*/ 265843 w 1609725"/>
                <a:gd name="connsiteY150" fmla="*/ 394621 h 1457325"/>
                <a:gd name="connsiteX151" fmla="*/ 273082 w 1609725"/>
                <a:gd name="connsiteY151" fmla="*/ 394335 h 1457325"/>
                <a:gd name="connsiteX152" fmla="*/ 271844 w 1609725"/>
                <a:gd name="connsiteY152" fmla="*/ 375476 h 1457325"/>
                <a:gd name="connsiteX153" fmla="*/ 269843 w 1609725"/>
                <a:gd name="connsiteY153" fmla="*/ 370618 h 1457325"/>
                <a:gd name="connsiteX154" fmla="*/ 267748 w 1609725"/>
                <a:gd name="connsiteY154" fmla="*/ 372999 h 1457325"/>
                <a:gd name="connsiteX155" fmla="*/ 260985 w 1609725"/>
                <a:gd name="connsiteY155" fmla="*/ 373475 h 1457325"/>
                <a:gd name="connsiteX156" fmla="*/ 257842 w 1609725"/>
                <a:gd name="connsiteY156" fmla="*/ 361283 h 1457325"/>
                <a:gd name="connsiteX157" fmla="*/ 246031 w 1609725"/>
                <a:gd name="connsiteY157" fmla="*/ 342805 h 1457325"/>
                <a:gd name="connsiteX158" fmla="*/ 242030 w 1609725"/>
                <a:gd name="connsiteY158" fmla="*/ 331375 h 1457325"/>
                <a:gd name="connsiteX159" fmla="*/ 244030 w 1609725"/>
                <a:gd name="connsiteY159" fmla="*/ 330803 h 1457325"/>
                <a:gd name="connsiteX160" fmla="*/ 244793 w 1609725"/>
                <a:gd name="connsiteY160" fmla="*/ 323374 h 1457325"/>
                <a:gd name="connsiteX161" fmla="*/ 240506 w 1609725"/>
                <a:gd name="connsiteY161" fmla="*/ 319373 h 1457325"/>
                <a:gd name="connsiteX162" fmla="*/ 248412 w 1609725"/>
                <a:gd name="connsiteY162" fmla="*/ 298037 h 1457325"/>
                <a:gd name="connsiteX163" fmla="*/ 250793 w 1609725"/>
                <a:gd name="connsiteY163" fmla="*/ 281273 h 1457325"/>
                <a:gd name="connsiteX164" fmla="*/ 236029 w 1609725"/>
                <a:gd name="connsiteY164" fmla="*/ 276035 h 1457325"/>
                <a:gd name="connsiteX165" fmla="*/ 234125 w 1609725"/>
                <a:gd name="connsiteY165" fmla="*/ 264128 h 1457325"/>
                <a:gd name="connsiteX166" fmla="*/ 231838 w 1609725"/>
                <a:gd name="connsiteY166" fmla="*/ 266319 h 1457325"/>
                <a:gd name="connsiteX167" fmla="*/ 231077 w 1609725"/>
                <a:gd name="connsiteY167" fmla="*/ 263843 h 1457325"/>
                <a:gd name="connsiteX168" fmla="*/ 224790 w 1609725"/>
                <a:gd name="connsiteY168" fmla="*/ 221933 h 1457325"/>
                <a:gd name="connsiteX169" fmla="*/ 222980 w 1609725"/>
                <a:gd name="connsiteY169" fmla="*/ 221647 h 1457325"/>
                <a:gd name="connsiteX170" fmla="*/ 223837 w 1609725"/>
                <a:gd name="connsiteY170" fmla="*/ 190405 h 1457325"/>
                <a:gd name="connsiteX171" fmla="*/ 228981 w 1609725"/>
                <a:gd name="connsiteY171" fmla="*/ 187547 h 1457325"/>
                <a:gd name="connsiteX172" fmla="*/ 223456 w 1609725"/>
                <a:gd name="connsiteY172" fmla="*/ 157639 h 1457325"/>
                <a:gd name="connsiteX173" fmla="*/ 232601 w 1609725"/>
                <a:gd name="connsiteY173" fmla="*/ 132112 h 1457325"/>
                <a:gd name="connsiteX174" fmla="*/ 230981 w 1609725"/>
                <a:gd name="connsiteY174" fmla="*/ 126492 h 1457325"/>
                <a:gd name="connsiteX175" fmla="*/ 234601 w 1609725"/>
                <a:gd name="connsiteY175" fmla="*/ 126111 h 1457325"/>
                <a:gd name="connsiteX176" fmla="*/ 232981 w 1609725"/>
                <a:gd name="connsiteY176" fmla="*/ 113252 h 1457325"/>
                <a:gd name="connsiteX177" fmla="*/ 260699 w 1609725"/>
                <a:gd name="connsiteY177" fmla="*/ 110490 h 1457325"/>
                <a:gd name="connsiteX178" fmla="*/ 303467 w 1609725"/>
                <a:gd name="connsiteY178" fmla="*/ 114681 h 1457325"/>
                <a:gd name="connsiteX179" fmla="*/ 351187 w 1609725"/>
                <a:gd name="connsiteY179" fmla="*/ 107633 h 1457325"/>
                <a:gd name="connsiteX180" fmla="*/ 383096 w 1609725"/>
                <a:gd name="connsiteY180" fmla="*/ 98679 h 1457325"/>
                <a:gd name="connsiteX181" fmla="*/ 387953 w 1609725"/>
                <a:gd name="connsiteY181" fmla="*/ 114871 h 1457325"/>
                <a:gd name="connsiteX182" fmla="*/ 401669 w 1609725"/>
                <a:gd name="connsiteY182" fmla="*/ 112681 h 1457325"/>
                <a:gd name="connsiteX183" fmla="*/ 403288 w 1609725"/>
                <a:gd name="connsiteY183" fmla="*/ 121634 h 1457325"/>
                <a:gd name="connsiteX184" fmla="*/ 442627 w 1609725"/>
                <a:gd name="connsiteY184" fmla="*/ 120301 h 1457325"/>
                <a:gd name="connsiteX185" fmla="*/ 449675 w 1609725"/>
                <a:gd name="connsiteY185" fmla="*/ 117824 h 1457325"/>
                <a:gd name="connsiteX186" fmla="*/ 451390 w 1609725"/>
                <a:gd name="connsiteY186" fmla="*/ 109728 h 1457325"/>
                <a:gd name="connsiteX187" fmla="*/ 465963 w 1609725"/>
                <a:gd name="connsiteY187" fmla="*/ 108775 h 1457325"/>
                <a:gd name="connsiteX188" fmla="*/ 468344 w 1609725"/>
                <a:gd name="connsiteY188" fmla="*/ 117920 h 1457325"/>
                <a:gd name="connsiteX189" fmla="*/ 474440 w 1609725"/>
                <a:gd name="connsiteY189" fmla="*/ 117824 h 1457325"/>
                <a:gd name="connsiteX190" fmla="*/ 478917 w 1609725"/>
                <a:gd name="connsiteY190" fmla="*/ 121063 h 1457325"/>
                <a:gd name="connsiteX191" fmla="*/ 493871 w 1609725"/>
                <a:gd name="connsiteY191" fmla="*/ 117443 h 1457325"/>
                <a:gd name="connsiteX192" fmla="*/ 494252 w 1609725"/>
                <a:gd name="connsiteY192" fmla="*/ 121158 h 1457325"/>
                <a:gd name="connsiteX193" fmla="*/ 513302 w 1609725"/>
                <a:gd name="connsiteY193" fmla="*/ 118491 h 1457325"/>
                <a:gd name="connsiteX194" fmla="*/ 514160 w 1609725"/>
                <a:gd name="connsiteY194" fmla="*/ 121253 h 1457325"/>
                <a:gd name="connsiteX195" fmla="*/ 521303 w 1609725"/>
                <a:gd name="connsiteY195" fmla="*/ 119062 h 1457325"/>
                <a:gd name="connsiteX196" fmla="*/ 529400 w 1609725"/>
                <a:gd name="connsiteY196" fmla="*/ 121729 h 1457325"/>
                <a:gd name="connsiteX197" fmla="*/ 546259 w 1609725"/>
                <a:gd name="connsiteY197" fmla="*/ 120967 h 1457325"/>
                <a:gd name="connsiteX198" fmla="*/ 545021 w 1609725"/>
                <a:gd name="connsiteY198" fmla="*/ 126397 h 1457325"/>
                <a:gd name="connsiteX199" fmla="*/ 551307 w 1609725"/>
                <a:gd name="connsiteY199" fmla="*/ 125444 h 1457325"/>
                <a:gd name="connsiteX200" fmla="*/ 551402 w 1609725"/>
                <a:gd name="connsiteY200" fmla="*/ 132779 h 1457325"/>
                <a:gd name="connsiteX201" fmla="*/ 566738 w 1609725"/>
                <a:gd name="connsiteY201" fmla="*/ 128302 h 1457325"/>
                <a:gd name="connsiteX202" fmla="*/ 572738 w 1609725"/>
                <a:gd name="connsiteY202" fmla="*/ 128492 h 1457325"/>
                <a:gd name="connsiteX203" fmla="*/ 572453 w 1609725"/>
                <a:gd name="connsiteY203" fmla="*/ 131921 h 1457325"/>
                <a:gd name="connsiteX204" fmla="*/ 591312 w 1609725"/>
                <a:gd name="connsiteY204" fmla="*/ 128587 h 1457325"/>
                <a:gd name="connsiteX205" fmla="*/ 591884 w 1609725"/>
                <a:gd name="connsiteY205" fmla="*/ 130588 h 1457325"/>
                <a:gd name="connsiteX206" fmla="*/ 611791 w 1609725"/>
                <a:gd name="connsiteY206" fmla="*/ 128873 h 1457325"/>
                <a:gd name="connsiteX207" fmla="*/ 641223 w 1609725"/>
                <a:gd name="connsiteY207" fmla="*/ 122777 h 1457325"/>
                <a:gd name="connsiteX208" fmla="*/ 651415 w 1609725"/>
                <a:gd name="connsiteY208" fmla="*/ 122491 h 1457325"/>
                <a:gd name="connsiteX209" fmla="*/ 651605 w 1609725"/>
                <a:gd name="connsiteY209" fmla="*/ 124206 h 1457325"/>
                <a:gd name="connsiteX210" fmla="*/ 666179 w 1609725"/>
                <a:gd name="connsiteY210" fmla="*/ 126016 h 1457325"/>
                <a:gd name="connsiteX211" fmla="*/ 665512 w 1609725"/>
                <a:gd name="connsiteY211" fmla="*/ 122873 h 1457325"/>
                <a:gd name="connsiteX212" fmla="*/ 711898 w 1609725"/>
                <a:gd name="connsiteY212" fmla="*/ 113062 h 1457325"/>
                <a:gd name="connsiteX213" fmla="*/ 712661 w 1609725"/>
                <a:gd name="connsiteY213" fmla="*/ 109823 h 1457325"/>
                <a:gd name="connsiteX214" fmla="*/ 727043 w 1609725"/>
                <a:gd name="connsiteY214" fmla="*/ 115633 h 1457325"/>
                <a:gd name="connsiteX215" fmla="*/ 732282 w 1609725"/>
                <a:gd name="connsiteY215" fmla="*/ 113824 h 1457325"/>
                <a:gd name="connsiteX216" fmla="*/ 738854 w 1609725"/>
                <a:gd name="connsiteY216" fmla="*/ 129064 h 1457325"/>
                <a:gd name="connsiteX217" fmla="*/ 764286 w 1609725"/>
                <a:gd name="connsiteY217" fmla="*/ 121634 h 1457325"/>
                <a:gd name="connsiteX218" fmla="*/ 768668 w 1609725"/>
                <a:gd name="connsiteY218" fmla="*/ 133731 h 1457325"/>
                <a:gd name="connsiteX219" fmla="*/ 787146 w 1609725"/>
                <a:gd name="connsiteY219" fmla="*/ 128492 h 1457325"/>
                <a:gd name="connsiteX220" fmla="*/ 786384 w 1609725"/>
                <a:gd name="connsiteY220" fmla="*/ 122682 h 1457325"/>
                <a:gd name="connsiteX221" fmla="*/ 801434 w 1609725"/>
                <a:gd name="connsiteY221" fmla="*/ 116967 h 1457325"/>
                <a:gd name="connsiteX222" fmla="*/ 800005 w 1609725"/>
                <a:gd name="connsiteY222" fmla="*/ 108109 h 1457325"/>
                <a:gd name="connsiteX223" fmla="*/ 803529 w 1609725"/>
                <a:gd name="connsiteY223" fmla="*/ 82106 h 1457325"/>
                <a:gd name="connsiteX224" fmla="*/ 809054 w 1609725"/>
                <a:gd name="connsiteY224" fmla="*/ 83058 h 1457325"/>
                <a:gd name="connsiteX225" fmla="*/ 810387 w 1609725"/>
                <a:gd name="connsiteY225" fmla="*/ 73724 h 1457325"/>
                <a:gd name="connsiteX226" fmla="*/ 822198 w 1609725"/>
                <a:gd name="connsiteY226" fmla="*/ 74200 h 1457325"/>
                <a:gd name="connsiteX227" fmla="*/ 822103 w 1609725"/>
                <a:gd name="connsiteY227" fmla="*/ 76676 h 1457325"/>
                <a:gd name="connsiteX228" fmla="*/ 826103 w 1609725"/>
                <a:gd name="connsiteY228" fmla="*/ 76200 h 1457325"/>
                <a:gd name="connsiteX229" fmla="*/ 832866 w 1609725"/>
                <a:gd name="connsiteY229" fmla="*/ 96203 h 1457325"/>
                <a:gd name="connsiteX230" fmla="*/ 836200 w 1609725"/>
                <a:gd name="connsiteY230" fmla="*/ 94488 h 1457325"/>
                <a:gd name="connsiteX231" fmla="*/ 840105 w 1609725"/>
                <a:gd name="connsiteY231" fmla="*/ 99155 h 1457325"/>
                <a:gd name="connsiteX232" fmla="*/ 867061 w 1609725"/>
                <a:gd name="connsiteY232" fmla="*/ 97727 h 1457325"/>
                <a:gd name="connsiteX233" fmla="*/ 868966 w 1609725"/>
                <a:gd name="connsiteY233" fmla="*/ 125825 h 1457325"/>
                <a:gd name="connsiteX234" fmla="*/ 866299 w 1609725"/>
                <a:gd name="connsiteY234" fmla="*/ 126016 h 1457325"/>
                <a:gd name="connsiteX235" fmla="*/ 864870 w 1609725"/>
                <a:gd name="connsiteY235" fmla="*/ 149257 h 1457325"/>
                <a:gd name="connsiteX236" fmla="*/ 871633 w 1609725"/>
                <a:gd name="connsiteY236" fmla="*/ 148209 h 1457325"/>
                <a:gd name="connsiteX237" fmla="*/ 878110 w 1609725"/>
                <a:gd name="connsiteY237" fmla="*/ 150686 h 1457325"/>
                <a:gd name="connsiteX238" fmla="*/ 882205 w 1609725"/>
                <a:gd name="connsiteY238" fmla="*/ 152591 h 1457325"/>
                <a:gd name="connsiteX239" fmla="*/ 883539 w 1609725"/>
                <a:gd name="connsiteY239" fmla="*/ 157162 h 1457325"/>
                <a:gd name="connsiteX240" fmla="*/ 914781 w 1609725"/>
                <a:gd name="connsiteY240" fmla="*/ 143542 h 1457325"/>
                <a:gd name="connsiteX241" fmla="*/ 942022 w 1609725"/>
                <a:gd name="connsiteY241" fmla="*/ 124206 h 1457325"/>
                <a:gd name="connsiteX242" fmla="*/ 1007650 w 1609725"/>
                <a:gd name="connsiteY242" fmla="*/ 108490 h 1457325"/>
                <a:gd name="connsiteX243" fmla="*/ 1004411 w 1609725"/>
                <a:gd name="connsiteY243" fmla="*/ 86106 h 1457325"/>
                <a:gd name="connsiteX244" fmla="*/ 1018222 w 1609725"/>
                <a:gd name="connsiteY244" fmla="*/ 82391 h 1457325"/>
                <a:gd name="connsiteX245" fmla="*/ 1020699 w 1609725"/>
                <a:gd name="connsiteY245" fmla="*/ 96298 h 1457325"/>
                <a:gd name="connsiteX246" fmla="*/ 1074515 w 1609725"/>
                <a:gd name="connsiteY246" fmla="*/ 94393 h 1457325"/>
                <a:gd name="connsiteX247" fmla="*/ 1074515 w 1609725"/>
                <a:gd name="connsiteY247" fmla="*/ 87249 h 1457325"/>
                <a:gd name="connsiteX248" fmla="*/ 1089755 w 1609725"/>
                <a:gd name="connsiteY248" fmla="*/ 91726 h 1457325"/>
                <a:gd name="connsiteX249" fmla="*/ 1092898 w 1609725"/>
                <a:gd name="connsiteY249" fmla="*/ 70104 h 1457325"/>
                <a:gd name="connsiteX250" fmla="*/ 1124331 w 1609725"/>
                <a:gd name="connsiteY250" fmla="*/ 82201 h 1457325"/>
                <a:gd name="connsiteX251" fmla="*/ 1184910 w 1609725"/>
                <a:gd name="connsiteY251" fmla="*/ 90869 h 1457325"/>
                <a:gd name="connsiteX252" fmla="*/ 1188625 w 1609725"/>
                <a:gd name="connsiteY252" fmla="*/ 67342 h 1457325"/>
                <a:gd name="connsiteX253" fmla="*/ 1192911 w 1609725"/>
                <a:gd name="connsiteY253" fmla="*/ 68294 h 1457325"/>
                <a:gd name="connsiteX254" fmla="*/ 1194340 w 1609725"/>
                <a:gd name="connsiteY254" fmla="*/ 62770 h 1457325"/>
                <a:gd name="connsiteX255" fmla="*/ 1189577 w 1609725"/>
                <a:gd name="connsiteY255" fmla="*/ 60674 h 1457325"/>
                <a:gd name="connsiteX256" fmla="*/ 1190435 w 1609725"/>
                <a:gd name="connsiteY256" fmla="*/ 50959 h 1457325"/>
                <a:gd name="connsiteX257" fmla="*/ 1196054 w 1609725"/>
                <a:gd name="connsiteY257" fmla="*/ 52102 h 1457325"/>
                <a:gd name="connsiteX258" fmla="*/ 1196435 w 1609725"/>
                <a:gd name="connsiteY258" fmla="*/ 48863 h 1457325"/>
                <a:gd name="connsiteX259" fmla="*/ 1211104 w 1609725"/>
                <a:gd name="connsiteY259" fmla="*/ 51435 h 1457325"/>
                <a:gd name="connsiteX260" fmla="*/ 1208151 w 1609725"/>
                <a:gd name="connsiteY260" fmla="*/ 59817 h 1457325"/>
                <a:gd name="connsiteX261" fmla="*/ 1218724 w 1609725"/>
                <a:gd name="connsiteY261" fmla="*/ 61817 h 1457325"/>
                <a:gd name="connsiteX262" fmla="*/ 1224344 w 1609725"/>
                <a:gd name="connsiteY262" fmla="*/ 46958 h 1457325"/>
                <a:gd name="connsiteX263" fmla="*/ 1229963 w 1609725"/>
                <a:gd name="connsiteY263" fmla="*/ 50197 h 1457325"/>
                <a:gd name="connsiteX264" fmla="*/ 1244918 w 1609725"/>
                <a:gd name="connsiteY264" fmla="*/ 19431 h 1457325"/>
                <a:gd name="connsiteX265" fmla="*/ 1255490 w 1609725"/>
                <a:gd name="connsiteY265" fmla="*/ 11430 h 1457325"/>
                <a:gd name="connsiteX266" fmla="*/ 1254347 w 1609725"/>
                <a:gd name="connsiteY266" fmla="*/ 9525 h 1457325"/>
                <a:gd name="connsiteX267" fmla="*/ 1278827 w 1609725"/>
                <a:gd name="connsiteY267" fmla="*/ 14478 h 1457325"/>
                <a:gd name="connsiteX268" fmla="*/ 1298258 w 1609725"/>
                <a:gd name="connsiteY268" fmla="*/ 25146 h 1457325"/>
                <a:gd name="connsiteX269" fmla="*/ 1317593 w 1609725"/>
                <a:gd name="connsiteY269" fmla="*/ 26670 h 1457325"/>
                <a:gd name="connsiteX270" fmla="*/ 1333976 w 1609725"/>
                <a:gd name="connsiteY270" fmla="*/ 32385 h 1457325"/>
                <a:gd name="connsiteX271" fmla="*/ 1353312 w 1609725"/>
                <a:gd name="connsiteY271" fmla="*/ 45053 h 1457325"/>
                <a:gd name="connsiteX272" fmla="*/ 1350169 w 1609725"/>
                <a:gd name="connsiteY272" fmla="*/ 49054 h 1457325"/>
                <a:gd name="connsiteX273" fmla="*/ 1371219 w 1609725"/>
                <a:gd name="connsiteY273" fmla="*/ 58007 h 1457325"/>
                <a:gd name="connsiteX274" fmla="*/ 1384649 w 1609725"/>
                <a:gd name="connsiteY274" fmla="*/ 71152 h 1457325"/>
                <a:gd name="connsiteX275" fmla="*/ 1389983 w 1609725"/>
                <a:gd name="connsiteY275" fmla="*/ 73247 h 1457325"/>
                <a:gd name="connsiteX276" fmla="*/ 1386078 w 1609725"/>
                <a:gd name="connsiteY276" fmla="*/ 85154 h 1457325"/>
                <a:gd name="connsiteX277" fmla="*/ 1383221 w 1609725"/>
                <a:gd name="connsiteY277" fmla="*/ 86011 h 1457325"/>
                <a:gd name="connsiteX278" fmla="*/ 1381697 w 1609725"/>
                <a:gd name="connsiteY278" fmla="*/ 99155 h 1457325"/>
                <a:gd name="connsiteX279" fmla="*/ 1376553 w 1609725"/>
                <a:gd name="connsiteY279" fmla="*/ 104394 h 1457325"/>
                <a:gd name="connsiteX280" fmla="*/ 1381982 w 1609725"/>
                <a:gd name="connsiteY280" fmla="*/ 107347 h 1457325"/>
                <a:gd name="connsiteX281" fmla="*/ 1393317 w 1609725"/>
                <a:gd name="connsiteY281" fmla="*/ 106394 h 1457325"/>
                <a:gd name="connsiteX282" fmla="*/ 1389602 w 1609725"/>
                <a:gd name="connsiteY282" fmla="*/ 99822 h 1457325"/>
                <a:gd name="connsiteX283" fmla="*/ 1394936 w 1609725"/>
                <a:gd name="connsiteY283" fmla="*/ 94583 h 1457325"/>
                <a:gd name="connsiteX284" fmla="*/ 1393031 w 1609725"/>
                <a:gd name="connsiteY284" fmla="*/ 90678 h 1457325"/>
                <a:gd name="connsiteX285" fmla="*/ 1398461 w 1609725"/>
                <a:gd name="connsiteY285" fmla="*/ 78486 h 1457325"/>
                <a:gd name="connsiteX286" fmla="*/ 1409795 w 1609725"/>
                <a:gd name="connsiteY286" fmla="*/ 70295 h 1457325"/>
                <a:gd name="connsiteX287" fmla="*/ 1417225 w 1609725"/>
                <a:gd name="connsiteY287" fmla="*/ 70104 h 1457325"/>
                <a:gd name="connsiteX288" fmla="*/ 1422940 w 1609725"/>
                <a:gd name="connsiteY288" fmla="*/ 64294 h 1457325"/>
                <a:gd name="connsiteX289" fmla="*/ 1433131 w 1609725"/>
                <a:gd name="connsiteY289" fmla="*/ 61246 h 1457325"/>
                <a:gd name="connsiteX290" fmla="*/ 1429988 w 1609725"/>
                <a:gd name="connsiteY290" fmla="*/ 55054 h 1457325"/>
                <a:gd name="connsiteX291" fmla="*/ 1436942 w 1609725"/>
                <a:gd name="connsiteY291" fmla="*/ 45815 h 1457325"/>
                <a:gd name="connsiteX292" fmla="*/ 1439132 w 1609725"/>
                <a:gd name="connsiteY292" fmla="*/ 45339 h 1457325"/>
                <a:gd name="connsiteX293" fmla="*/ 1444562 w 1609725"/>
                <a:gd name="connsiteY293" fmla="*/ 51816 h 1457325"/>
                <a:gd name="connsiteX294" fmla="*/ 1451896 w 1609725"/>
                <a:gd name="connsiteY294" fmla="*/ 49625 h 1457325"/>
                <a:gd name="connsiteX295" fmla="*/ 1454277 w 1609725"/>
                <a:gd name="connsiteY295" fmla="*/ 46196 h 1457325"/>
                <a:gd name="connsiteX296" fmla="*/ 1464373 w 1609725"/>
                <a:gd name="connsiteY296" fmla="*/ 52102 h 1457325"/>
                <a:gd name="connsiteX297" fmla="*/ 1461611 w 1609725"/>
                <a:gd name="connsiteY297" fmla="*/ 61532 h 1457325"/>
                <a:gd name="connsiteX298" fmla="*/ 1478375 w 1609725"/>
                <a:gd name="connsiteY298" fmla="*/ 48292 h 1457325"/>
                <a:gd name="connsiteX299" fmla="*/ 1479328 w 1609725"/>
                <a:gd name="connsiteY299" fmla="*/ 50387 h 1457325"/>
                <a:gd name="connsiteX300" fmla="*/ 1489139 w 1609725"/>
                <a:gd name="connsiteY300" fmla="*/ 49625 h 1457325"/>
                <a:gd name="connsiteX301" fmla="*/ 1490281 w 1609725"/>
                <a:gd name="connsiteY301" fmla="*/ 46958 h 1457325"/>
                <a:gd name="connsiteX302" fmla="*/ 1504093 w 1609725"/>
                <a:gd name="connsiteY302" fmla="*/ 42196 h 1457325"/>
                <a:gd name="connsiteX303" fmla="*/ 1501330 w 1609725"/>
                <a:gd name="connsiteY303" fmla="*/ 49435 h 1457325"/>
                <a:gd name="connsiteX304" fmla="*/ 1507331 w 1609725"/>
                <a:gd name="connsiteY304" fmla="*/ 50959 h 1457325"/>
                <a:gd name="connsiteX305" fmla="*/ 1518952 w 1609725"/>
                <a:gd name="connsiteY305" fmla="*/ 44291 h 1457325"/>
                <a:gd name="connsiteX306" fmla="*/ 1522191 w 1609725"/>
                <a:gd name="connsiteY306" fmla="*/ 47816 h 1457325"/>
                <a:gd name="connsiteX307" fmla="*/ 1512856 w 1609725"/>
                <a:gd name="connsiteY307" fmla="*/ 54483 h 1457325"/>
                <a:gd name="connsiteX308" fmla="*/ 1527525 w 1609725"/>
                <a:gd name="connsiteY308" fmla="*/ 78105 h 1457325"/>
                <a:gd name="connsiteX309" fmla="*/ 1539335 w 1609725"/>
                <a:gd name="connsiteY309" fmla="*/ 70485 h 1457325"/>
                <a:gd name="connsiteX310" fmla="*/ 1556766 w 1609725"/>
                <a:gd name="connsiteY310" fmla="*/ 82963 h 1457325"/>
                <a:gd name="connsiteX311" fmla="*/ 1578292 w 1609725"/>
                <a:gd name="connsiteY311" fmla="*/ 93154 h 1457325"/>
                <a:gd name="connsiteX312" fmla="*/ 1580102 w 1609725"/>
                <a:gd name="connsiteY312" fmla="*/ 93726 h 1457325"/>
                <a:gd name="connsiteX313" fmla="*/ 1577054 w 1609725"/>
                <a:gd name="connsiteY313" fmla="*/ 84773 h 1457325"/>
                <a:gd name="connsiteX314" fmla="*/ 1583055 w 1609725"/>
                <a:gd name="connsiteY314" fmla="*/ 88583 h 1457325"/>
                <a:gd name="connsiteX315" fmla="*/ 1587056 w 1609725"/>
                <a:gd name="connsiteY315" fmla="*/ 87820 h 1457325"/>
                <a:gd name="connsiteX316" fmla="*/ 1589913 w 1609725"/>
                <a:gd name="connsiteY316" fmla="*/ 97727 h 1457325"/>
                <a:gd name="connsiteX317" fmla="*/ 1584579 w 1609725"/>
                <a:gd name="connsiteY317" fmla="*/ 98108 h 1457325"/>
                <a:gd name="connsiteX318" fmla="*/ 1586008 w 1609725"/>
                <a:gd name="connsiteY318" fmla="*/ 104299 h 1457325"/>
                <a:gd name="connsiteX319" fmla="*/ 1588389 w 1609725"/>
                <a:gd name="connsiteY319" fmla="*/ 108680 h 1457325"/>
                <a:gd name="connsiteX320" fmla="*/ 1594104 w 1609725"/>
                <a:gd name="connsiteY320" fmla="*/ 111157 h 1457325"/>
                <a:gd name="connsiteX321" fmla="*/ 1591628 w 1609725"/>
                <a:gd name="connsiteY321" fmla="*/ 117634 h 1457325"/>
                <a:gd name="connsiteX322" fmla="*/ 1601057 w 1609725"/>
                <a:gd name="connsiteY322" fmla="*/ 124778 h 1457325"/>
                <a:gd name="connsiteX323" fmla="*/ 1595914 w 1609725"/>
                <a:gd name="connsiteY323" fmla="*/ 131731 h 1457325"/>
                <a:gd name="connsiteX324" fmla="*/ 1599534 w 1609725"/>
                <a:gd name="connsiteY324" fmla="*/ 140970 h 1457325"/>
                <a:gd name="connsiteX325" fmla="*/ 1573435 w 1609725"/>
                <a:gd name="connsiteY325" fmla="*/ 153162 h 1457325"/>
                <a:gd name="connsiteX326" fmla="*/ 1565910 w 1609725"/>
                <a:gd name="connsiteY326" fmla="*/ 160782 h 1457325"/>
                <a:gd name="connsiteX327" fmla="*/ 1559909 w 1609725"/>
                <a:gd name="connsiteY327" fmla="*/ 158210 h 1457325"/>
                <a:gd name="connsiteX328" fmla="*/ 1559909 w 1609725"/>
                <a:gd name="connsiteY328" fmla="*/ 168783 h 1457325"/>
                <a:gd name="connsiteX329" fmla="*/ 1571054 w 1609725"/>
                <a:gd name="connsiteY329" fmla="*/ 170021 h 1457325"/>
                <a:gd name="connsiteX330" fmla="*/ 1569244 w 1609725"/>
                <a:gd name="connsiteY330" fmla="*/ 173927 h 1457325"/>
                <a:gd name="connsiteX331" fmla="*/ 1573244 w 1609725"/>
                <a:gd name="connsiteY331" fmla="*/ 176879 h 1457325"/>
                <a:gd name="connsiteX332" fmla="*/ 1567339 w 1609725"/>
                <a:gd name="connsiteY332" fmla="*/ 187357 h 1457325"/>
                <a:gd name="connsiteX333" fmla="*/ 1567910 w 1609725"/>
                <a:gd name="connsiteY333" fmla="*/ 190405 h 1457325"/>
                <a:gd name="connsiteX334" fmla="*/ 1577435 w 1609725"/>
                <a:gd name="connsiteY334" fmla="*/ 186976 h 1457325"/>
                <a:gd name="connsiteX335" fmla="*/ 1578198 w 1609725"/>
                <a:gd name="connsiteY335" fmla="*/ 189738 h 1457325"/>
                <a:gd name="connsiteX336" fmla="*/ 1575150 w 1609725"/>
                <a:gd name="connsiteY336" fmla="*/ 189262 h 1457325"/>
                <a:gd name="connsiteX337" fmla="*/ 1573911 w 1609725"/>
                <a:gd name="connsiteY337" fmla="*/ 193929 h 1457325"/>
                <a:gd name="connsiteX338" fmla="*/ 1579721 w 1609725"/>
                <a:gd name="connsiteY338" fmla="*/ 195072 h 1457325"/>
                <a:gd name="connsiteX339" fmla="*/ 1582483 w 1609725"/>
                <a:gd name="connsiteY339" fmla="*/ 198882 h 1457325"/>
                <a:gd name="connsiteX340" fmla="*/ 1576197 w 1609725"/>
                <a:gd name="connsiteY340" fmla="*/ 204407 h 1457325"/>
                <a:gd name="connsiteX341" fmla="*/ 1580007 w 1609725"/>
                <a:gd name="connsiteY341" fmla="*/ 208598 h 1457325"/>
                <a:gd name="connsiteX342" fmla="*/ 1579341 w 1609725"/>
                <a:gd name="connsiteY342" fmla="*/ 213170 h 1457325"/>
                <a:gd name="connsiteX343" fmla="*/ 1572101 w 1609725"/>
                <a:gd name="connsiteY343" fmla="*/ 220885 h 1457325"/>
                <a:gd name="connsiteX344" fmla="*/ 1574673 w 1609725"/>
                <a:gd name="connsiteY344" fmla="*/ 226695 h 1457325"/>
                <a:gd name="connsiteX345" fmla="*/ 1573244 w 1609725"/>
                <a:gd name="connsiteY345" fmla="*/ 232220 h 1457325"/>
                <a:gd name="connsiteX346" fmla="*/ 1579721 w 1609725"/>
                <a:gd name="connsiteY346" fmla="*/ 230124 h 1457325"/>
                <a:gd name="connsiteX347" fmla="*/ 1577245 w 1609725"/>
                <a:gd name="connsiteY347" fmla="*/ 231267 h 1457325"/>
                <a:gd name="connsiteX348" fmla="*/ 1579341 w 1609725"/>
                <a:gd name="connsiteY348" fmla="*/ 233839 h 1457325"/>
                <a:gd name="connsiteX349" fmla="*/ 1575054 w 1609725"/>
                <a:gd name="connsiteY349" fmla="*/ 236601 h 1457325"/>
                <a:gd name="connsiteX350" fmla="*/ 1583341 w 1609725"/>
                <a:gd name="connsiteY350" fmla="*/ 245745 h 1457325"/>
                <a:gd name="connsiteX351" fmla="*/ 1580960 w 1609725"/>
                <a:gd name="connsiteY351" fmla="*/ 246888 h 1457325"/>
                <a:gd name="connsiteX352" fmla="*/ 1582293 w 1609725"/>
                <a:gd name="connsiteY352" fmla="*/ 253746 h 1457325"/>
                <a:gd name="connsiteX353" fmla="*/ 1567624 w 1609725"/>
                <a:gd name="connsiteY353" fmla="*/ 253365 h 1457325"/>
                <a:gd name="connsiteX354" fmla="*/ 1567339 w 1609725"/>
                <a:gd name="connsiteY354" fmla="*/ 256794 h 1457325"/>
                <a:gd name="connsiteX355" fmla="*/ 1557433 w 1609725"/>
                <a:gd name="connsiteY355" fmla="*/ 254127 h 1457325"/>
                <a:gd name="connsiteX356" fmla="*/ 1554385 w 1609725"/>
                <a:gd name="connsiteY356" fmla="*/ 259747 h 1457325"/>
                <a:gd name="connsiteX357" fmla="*/ 1571149 w 1609725"/>
                <a:gd name="connsiteY357" fmla="*/ 283464 h 1457325"/>
                <a:gd name="connsiteX358" fmla="*/ 1578483 w 1609725"/>
                <a:gd name="connsiteY358" fmla="*/ 281369 h 1457325"/>
                <a:gd name="connsiteX359" fmla="*/ 1576864 w 1609725"/>
                <a:gd name="connsiteY359" fmla="*/ 300323 h 1457325"/>
                <a:gd name="connsiteX360" fmla="*/ 1557433 w 1609725"/>
                <a:gd name="connsiteY360" fmla="*/ 305467 h 1457325"/>
                <a:gd name="connsiteX361" fmla="*/ 1558481 w 1609725"/>
                <a:gd name="connsiteY361" fmla="*/ 309848 h 1457325"/>
                <a:gd name="connsiteX362" fmla="*/ 1550480 w 1609725"/>
                <a:gd name="connsiteY362" fmla="*/ 315278 h 1457325"/>
                <a:gd name="connsiteX363" fmla="*/ 1544288 w 1609725"/>
                <a:gd name="connsiteY363" fmla="*/ 324136 h 1457325"/>
                <a:gd name="connsiteX364" fmla="*/ 1546193 w 1609725"/>
                <a:gd name="connsiteY364" fmla="*/ 325469 h 1457325"/>
                <a:gd name="connsiteX365" fmla="*/ 1544383 w 1609725"/>
                <a:gd name="connsiteY365" fmla="*/ 332232 h 1457325"/>
                <a:gd name="connsiteX366" fmla="*/ 1531620 w 1609725"/>
                <a:gd name="connsiteY366" fmla="*/ 335947 h 1457325"/>
                <a:gd name="connsiteX367" fmla="*/ 1530096 w 1609725"/>
                <a:gd name="connsiteY367" fmla="*/ 344424 h 1457325"/>
                <a:gd name="connsiteX368" fmla="*/ 1541145 w 1609725"/>
                <a:gd name="connsiteY368" fmla="*/ 346043 h 1457325"/>
                <a:gd name="connsiteX369" fmla="*/ 1549241 w 1609725"/>
                <a:gd name="connsiteY369" fmla="*/ 364236 h 1457325"/>
                <a:gd name="connsiteX370" fmla="*/ 1535335 w 1609725"/>
                <a:gd name="connsiteY370" fmla="*/ 369665 h 1457325"/>
                <a:gd name="connsiteX371" fmla="*/ 1523047 w 1609725"/>
                <a:gd name="connsiteY371" fmla="*/ 391859 h 1457325"/>
                <a:gd name="connsiteX372" fmla="*/ 1518285 w 1609725"/>
                <a:gd name="connsiteY372" fmla="*/ 396050 h 1457325"/>
                <a:gd name="connsiteX373" fmla="*/ 1502664 w 1609725"/>
                <a:gd name="connsiteY373" fmla="*/ 401764 h 1457325"/>
                <a:gd name="connsiteX374" fmla="*/ 1504760 w 1609725"/>
                <a:gd name="connsiteY374" fmla="*/ 407289 h 1457325"/>
                <a:gd name="connsiteX375" fmla="*/ 1492568 w 1609725"/>
                <a:gd name="connsiteY375" fmla="*/ 413290 h 1457325"/>
                <a:gd name="connsiteX376" fmla="*/ 1487043 w 1609725"/>
                <a:gd name="connsiteY376" fmla="*/ 421291 h 1457325"/>
                <a:gd name="connsiteX377" fmla="*/ 1475042 w 1609725"/>
                <a:gd name="connsiteY377" fmla="*/ 421767 h 1457325"/>
                <a:gd name="connsiteX378" fmla="*/ 1471898 w 1609725"/>
                <a:gd name="connsiteY378" fmla="*/ 412147 h 1457325"/>
                <a:gd name="connsiteX379" fmla="*/ 1461040 w 1609725"/>
                <a:gd name="connsiteY379" fmla="*/ 416528 h 1457325"/>
                <a:gd name="connsiteX380" fmla="*/ 1444085 w 1609725"/>
                <a:gd name="connsiteY380" fmla="*/ 418814 h 1457325"/>
                <a:gd name="connsiteX381" fmla="*/ 1438370 w 1609725"/>
                <a:gd name="connsiteY381" fmla="*/ 406622 h 1457325"/>
                <a:gd name="connsiteX382" fmla="*/ 1423892 w 1609725"/>
                <a:gd name="connsiteY382" fmla="*/ 412147 h 1457325"/>
                <a:gd name="connsiteX383" fmla="*/ 1426464 w 1609725"/>
                <a:gd name="connsiteY383" fmla="*/ 417862 h 1457325"/>
                <a:gd name="connsiteX384" fmla="*/ 1422845 w 1609725"/>
                <a:gd name="connsiteY384" fmla="*/ 418338 h 1457325"/>
                <a:gd name="connsiteX385" fmla="*/ 1421225 w 1609725"/>
                <a:gd name="connsiteY385" fmla="*/ 413480 h 1457325"/>
                <a:gd name="connsiteX386" fmla="*/ 1417701 w 1609725"/>
                <a:gd name="connsiteY386" fmla="*/ 415290 h 1457325"/>
                <a:gd name="connsiteX387" fmla="*/ 1412558 w 1609725"/>
                <a:gd name="connsiteY387" fmla="*/ 403003 h 1457325"/>
                <a:gd name="connsiteX388" fmla="*/ 1401223 w 1609725"/>
                <a:gd name="connsiteY388" fmla="*/ 407956 h 1457325"/>
                <a:gd name="connsiteX389" fmla="*/ 1409319 w 1609725"/>
                <a:gd name="connsiteY389" fmla="*/ 438531 h 1457325"/>
                <a:gd name="connsiteX390" fmla="*/ 1384554 w 1609725"/>
                <a:gd name="connsiteY390" fmla="*/ 444151 h 1457325"/>
                <a:gd name="connsiteX391" fmla="*/ 1387126 w 1609725"/>
                <a:gd name="connsiteY391" fmla="*/ 459200 h 1457325"/>
                <a:gd name="connsiteX392" fmla="*/ 1376363 w 1609725"/>
                <a:gd name="connsiteY392" fmla="*/ 460438 h 1457325"/>
                <a:gd name="connsiteX393" fmla="*/ 1377601 w 1609725"/>
                <a:gd name="connsiteY393" fmla="*/ 465296 h 1457325"/>
                <a:gd name="connsiteX394" fmla="*/ 1348264 w 1609725"/>
                <a:gd name="connsiteY394" fmla="*/ 467296 h 1457325"/>
                <a:gd name="connsiteX395" fmla="*/ 1353598 w 1609725"/>
                <a:gd name="connsiteY395" fmla="*/ 473297 h 1457325"/>
                <a:gd name="connsiteX396" fmla="*/ 1361504 w 1609725"/>
                <a:gd name="connsiteY396" fmla="*/ 505682 h 1457325"/>
                <a:gd name="connsiteX397" fmla="*/ 1339215 w 1609725"/>
                <a:gd name="connsiteY397" fmla="*/ 511683 h 1457325"/>
                <a:gd name="connsiteX398" fmla="*/ 1301972 w 1609725"/>
                <a:gd name="connsiteY398" fmla="*/ 516827 h 1457325"/>
                <a:gd name="connsiteX399" fmla="*/ 1281208 w 1609725"/>
                <a:gd name="connsiteY399" fmla="*/ 524446 h 1457325"/>
                <a:gd name="connsiteX400" fmla="*/ 1286065 w 1609725"/>
                <a:gd name="connsiteY400" fmla="*/ 533210 h 1457325"/>
                <a:gd name="connsiteX401" fmla="*/ 1278064 w 1609725"/>
                <a:gd name="connsiteY401" fmla="*/ 544163 h 1457325"/>
                <a:gd name="connsiteX402" fmla="*/ 1271302 w 1609725"/>
                <a:gd name="connsiteY402" fmla="*/ 544735 h 1457325"/>
                <a:gd name="connsiteX403" fmla="*/ 1271778 w 1609725"/>
                <a:gd name="connsiteY403" fmla="*/ 549497 h 1457325"/>
                <a:gd name="connsiteX404" fmla="*/ 1217486 w 1609725"/>
                <a:gd name="connsiteY404" fmla="*/ 563689 h 1457325"/>
                <a:gd name="connsiteX405" fmla="*/ 1220629 w 1609725"/>
                <a:gd name="connsiteY405" fmla="*/ 572834 h 1457325"/>
                <a:gd name="connsiteX406" fmla="*/ 1206246 w 1609725"/>
                <a:gd name="connsiteY406" fmla="*/ 578072 h 1457325"/>
                <a:gd name="connsiteX407" fmla="*/ 1207484 w 1609725"/>
                <a:gd name="connsiteY407" fmla="*/ 581501 h 1457325"/>
                <a:gd name="connsiteX408" fmla="*/ 1204627 w 1609725"/>
                <a:gd name="connsiteY408" fmla="*/ 582739 h 1457325"/>
                <a:gd name="connsiteX409" fmla="*/ 1207008 w 1609725"/>
                <a:gd name="connsiteY409" fmla="*/ 589693 h 1457325"/>
                <a:gd name="connsiteX410" fmla="*/ 1187672 w 1609725"/>
                <a:gd name="connsiteY410" fmla="*/ 596551 h 1457325"/>
                <a:gd name="connsiteX411" fmla="*/ 1189482 w 1609725"/>
                <a:gd name="connsiteY411" fmla="*/ 600551 h 1457325"/>
                <a:gd name="connsiteX412" fmla="*/ 1165574 w 1609725"/>
                <a:gd name="connsiteY412" fmla="*/ 610362 h 1457325"/>
                <a:gd name="connsiteX413" fmla="*/ 1164527 w 1609725"/>
                <a:gd name="connsiteY413" fmla="*/ 608076 h 1457325"/>
                <a:gd name="connsiteX414" fmla="*/ 1156526 w 1609725"/>
                <a:gd name="connsiteY414" fmla="*/ 612743 h 1457325"/>
                <a:gd name="connsiteX415" fmla="*/ 1156430 w 1609725"/>
                <a:gd name="connsiteY415" fmla="*/ 617601 h 1457325"/>
                <a:gd name="connsiteX416" fmla="*/ 1146334 w 1609725"/>
                <a:gd name="connsiteY416" fmla="*/ 621983 h 1457325"/>
                <a:gd name="connsiteX417" fmla="*/ 1151858 w 1609725"/>
                <a:gd name="connsiteY417" fmla="*/ 640937 h 1457325"/>
                <a:gd name="connsiteX418" fmla="*/ 1144524 w 1609725"/>
                <a:gd name="connsiteY418" fmla="*/ 644271 h 1457325"/>
                <a:gd name="connsiteX419" fmla="*/ 1145572 w 1609725"/>
                <a:gd name="connsiteY419" fmla="*/ 646176 h 1457325"/>
                <a:gd name="connsiteX420" fmla="*/ 1143286 w 1609725"/>
                <a:gd name="connsiteY420" fmla="*/ 647414 h 1457325"/>
                <a:gd name="connsiteX421" fmla="*/ 1146810 w 1609725"/>
                <a:gd name="connsiteY421" fmla="*/ 654463 h 1457325"/>
                <a:gd name="connsiteX422" fmla="*/ 1141476 w 1609725"/>
                <a:gd name="connsiteY422" fmla="*/ 657225 h 1457325"/>
                <a:gd name="connsiteX423" fmla="*/ 1143857 w 1609725"/>
                <a:gd name="connsiteY423" fmla="*/ 663416 h 1457325"/>
                <a:gd name="connsiteX424" fmla="*/ 1105090 w 1609725"/>
                <a:gd name="connsiteY424" fmla="*/ 679609 h 1457325"/>
                <a:gd name="connsiteX425" fmla="*/ 1089374 w 1609725"/>
                <a:gd name="connsiteY425" fmla="*/ 681704 h 1457325"/>
                <a:gd name="connsiteX426" fmla="*/ 1089755 w 1609725"/>
                <a:gd name="connsiteY426" fmla="*/ 690467 h 1457325"/>
                <a:gd name="connsiteX427" fmla="*/ 1093184 w 1609725"/>
                <a:gd name="connsiteY427" fmla="*/ 690277 h 1457325"/>
                <a:gd name="connsiteX428" fmla="*/ 1094994 w 1609725"/>
                <a:gd name="connsiteY428" fmla="*/ 702564 h 1457325"/>
                <a:gd name="connsiteX429" fmla="*/ 1088041 w 1609725"/>
                <a:gd name="connsiteY429" fmla="*/ 703421 h 1457325"/>
                <a:gd name="connsiteX430" fmla="*/ 1089279 w 1609725"/>
                <a:gd name="connsiteY430" fmla="*/ 711327 h 1457325"/>
                <a:gd name="connsiteX431" fmla="*/ 1085850 w 1609725"/>
                <a:gd name="connsiteY431" fmla="*/ 711613 h 1457325"/>
                <a:gd name="connsiteX432" fmla="*/ 1083278 w 1609725"/>
                <a:gd name="connsiteY432" fmla="*/ 723233 h 1457325"/>
                <a:gd name="connsiteX433" fmla="*/ 1085088 w 1609725"/>
                <a:gd name="connsiteY433" fmla="*/ 740759 h 1457325"/>
                <a:gd name="connsiteX434" fmla="*/ 1081469 w 1609725"/>
                <a:gd name="connsiteY434" fmla="*/ 740950 h 1457325"/>
                <a:gd name="connsiteX435" fmla="*/ 1079659 w 1609725"/>
                <a:gd name="connsiteY435" fmla="*/ 745141 h 1457325"/>
                <a:gd name="connsiteX436" fmla="*/ 1088517 w 1609725"/>
                <a:gd name="connsiteY436" fmla="*/ 778669 h 1457325"/>
                <a:gd name="connsiteX437" fmla="*/ 1103947 w 1609725"/>
                <a:gd name="connsiteY437" fmla="*/ 774763 h 1457325"/>
                <a:gd name="connsiteX438" fmla="*/ 1119664 w 1609725"/>
                <a:gd name="connsiteY438" fmla="*/ 765810 h 1457325"/>
                <a:gd name="connsiteX439" fmla="*/ 1120807 w 1609725"/>
                <a:gd name="connsiteY439" fmla="*/ 768477 h 1457325"/>
                <a:gd name="connsiteX440" fmla="*/ 1138523 w 1609725"/>
                <a:gd name="connsiteY440" fmla="*/ 763429 h 1457325"/>
                <a:gd name="connsiteX441" fmla="*/ 1142429 w 1609725"/>
                <a:gd name="connsiteY441" fmla="*/ 771430 h 1457325"/>
                <a:gd name="connsiteX442" fmla="*/ 1173671 w 1609725"/>
                <a:gd name="connsiteY442" fmla="*/ 770572 h 1457325"/>
                <a:gd name="connsiteX443" fmla="*/ 1176338 w 1609725"/>
                <a:gd name="connsiteY443" fmla="*/ 773430 h 1457325"/>
                <a:gd name="connsiteX444" fmla="*/ 1175480 w 1609725"/>
                <a:gd name="connsiteY444" fmla="*/ 780860 h 1457325"/>
                <a:gd name="connsiteX445" fmla="*/ 1177671 w 1609725"/>
                <a:gd name="connsiteY445" fmla="*/ 784479 h 1457325"/>
                <a:gd name="connsiteX446" fmla="*/ 1188244 w 1609725"/>
                <a:gd name="connsiteY446" fmla="*/ 786955 h 1457325"/>
                <a:gd name="connsiteX447" fmla="*/ 1186148 w 1609725"/>
                <a:gd name="connsiteY447" fmla="*/ 786575 h 1457325"/>
                <a:gd name="connsiteX448" fmla="*/ 1184815 w 1609725"/>
                <a:gd name="connsiteY448" fmla="*/ 790480 h 1457325"/>
                <a:gd name="connsiteX449" fmla="*/ 1185386 w 1609725"/>
                <a:gd name="connsiteY449" fmla="*/ 796957 h 1457325"/>
                <a:gd name="connsiteX450" fmla="*/ 1181957 w 1609725"/>
                <a:gd name="connsiteY450" fmla="*/ 797147 h 1457325"/>
                <a:gd name="connsiteX451" fmla="*/ 1180910 w 1609725"/>
                <a:gd name="connsiteY451" fmla="*/ 800481 h 1457325"/>
                <a:gd name="connsiteX452" fmla="*/ 1172147 w 1609725"/>
                <a:gd name="connsiteY452" fmla="*/ 802577 h 1457325"/>
                <a:gd name="connsiteX453" fmla="*/ 1149001 w 1609725"/>
                <a:gd name="connsiteY453" fmla="*/ 796480 h 1457325"/>
                <a:gd name="connsiteX454" fmla="*/ 1137380 w 1609725"/>
                <a:gd name="connsiteY454" fmla="*/ 801529 h 1457325"/>
                <a:gd name="connsiteX455" fmla="*/ 1128236 w 1609725"/>
                <a:gd name="connsiteY455" fmla="*/ 801529 h 1457325"/>
                <a:gd name="connsiteX456" fmla="*/ 1130713 w 1609725"/>
                <a:gd name="connsiteY456" fmla="*/ 811721 h 1457325"/>
                <a:gd name="connsiteX457" fmla="*/ 1105472 w 1609725"/>
                <a:gd name="connsiteY457" fmla="*/ 814769 h 1457325"/>
                <a:gd name="connsiteX458" fmla="*/ 1106614 w 1609725"/>
                <a:gd name="connsiteY458" fmla="*/ 827056 h 1457325"/>
                <a:gd name="connsiteX459" fmla="*/ 1096328 w 1609725"/>
                <a:gd name="connsiteY459" fmla="*/ 830771 h 1457325"/>
                <a:gd name="connsiteX460" fmla="*/ 1104710 w 1609725"/>
                <a:gd name="connsiteY460" fmla="*/ 854678 h 1457325"/>
                <a:gd name="connsiteX461" fmla="*/ 1106043 w 1609725"/>
                <a:gd name="connsiteY461" fmla="*/ 872680 h 1457325"/>
                <a:gd name="connsiteX462" fmla="*/ 1100423 w 1609725"/>
                <a:gd name="connsiteY462" fmla="*/ 873919 h 1457325"/>
                <a:gd name="connsiteX463" fmla="*/ 1101662 w 1609725"/>
                <a:gd name="connsiteY463" fmla="*/ 880110 h 1457325"/>
                <a:gd name="connsiteX464" fmla="*/ 1114520 w 1609725"/>
                <a:gd name="connsiteY464" fmla="*/ 897446 h 1457325"/>
                <a:gd name="connsiteX465" fmla="*/ 1114615 w 1609725"/>
                <a:gd name="connsiteY465" fmla="*/ 905637 h 1457325"/>
                <a:gd name="connsiteX466" fmla="*/ 1108710 w 1609725"/>
                <a:gd name="connsiteY466" fmla="*/ 911638 h 1457325"/>
                <a:gd name="connsiteX467" fmla="*/ 1108710 w 1609725"/>
                <a:gd name="connsiteY467" fmla="*/ 925449 h 1457325"/>
                <a:gd name="connsiteX468" fmla="*/ 1100900 w 1609725"/>
                <a:gd name="connsiteY468" fmla="*/ 940689 h 1457325"/>
                <a:gd name="connsiteX469" fmla="*/ 1101757 w 1609725"/>
                <a:gd name="connsiteY469" fmla="*/ 946976 h 1457325"/>
                <a:gd name="connsiteX470" fmla="*/ 1078325 w 1609725"/>
                <a:gd name="connsiteY470" fmla="*/ 957358 h 1457325"/>
                <a:gd name="connsiteX471" fmla="*/ 1075658 w 1609725"/>
                <a:gd name="connsiteY471" fmla="*/ 962025 h 1457325"/>
                <a:gd name="connsiteX472" fmla="*/ 1063752 w 1609725"/>
                <a:gd name="connsiteY472" fmla="*/ 968121 h 1457325"/>
                <a:gd name="connsiteX473" fmla="*/ 1064038 w 1609725"/>
                <a:gd name="connsiteY473" fmla="*/ 981265 h 1457325"/>
                <a:gd name="connsiteX474" fmla="*/ 1070039 w 1609725"/>
                <a:gd name="connsiteY474" fmla="*/ 994220 h 1457325"/>
                <a:gd name="connsiteX475" fmla="*/ 1080040 w 1609725"/>
                <a:gd name="connsiteY475" fmla="*/ 991457 h 1457325"/>
                <a:gd name="connsiteX476" fmla="*/ 1077659 w 1609725"/>
                <a:gd name="connsiteY476" fmla="*/ 1007650 h 1457325"/>
                <a:gd name="connsiteX477" fmla="*/ 1074896 w 1609725"/>
                <a:gd name="connsiteY477" fmla="*/ 1012031 h 1457325"/>
                <a:gd name="connsiteX478" fmla="*/ 1085374 w 1609725"/>
                <a:gd name="connsiteY478" fmla="*/ 1014508 h 1457325"/>
                <a:gd name="connsiteX479" fmla="*/ 1072325 w 1609725"/>
                <a:gd name="connsiteY479" fmla="*/ 1030414 h 1457325"/>
                <a:gd name="connsiteX480" fmla="*/ 1059942 w 1609725"/>
                <a:gd name="connsiteY480" fmla="*/ 1056704 h 1457325"/>
                <a:gd name="connsiteX481" fmla="*/ 1051179 w 1609725"/>
                <a:gd name="connsiteY481" fmla="*/ 1051941 h 1457325"/>
                <a:gd name="connsiteX482" fmla="*/ 1045559 w 1609725"/>
                <a:gd name="connsiteY482" fmla="*/ 1061942 h 1457325"/>
                <a:gd name="connsiteX483" fmla="*/ 1041654 w 1609725"/>
                <a:gd name="connsiteY483" fmla="*/ 1059942 h 1457325"/>
                <a:gd name="connsiteX484" fmla="*/ 1039463 w 1609725"/>
                <a:gd name="connsiteY484" fmla="*/ 1063276 h 1457325"/>
                <a:gd name="connsiteX485" fmla="*/ 1018699 w 1609725"/>
                <a:gd name="connsiteY485" fmla="*/ 1061466 h 1457325"/>
                <a:gd name="connsiteX486" fmla="*/ 1014984 w 1609725"/>
                <a:gd name="connsiteY486" fmla="*/ 1073372 h 1457325"/>
                <a:gd name="connsiteX487" fmla="*/ 1012793 w 1609725"/>
                <a:gd name="connsiteY487" fmla="*/ 1073468 h 1457325"/>
                <a:gd name="connsiteX488" fmla="*/ 1010793 w 1609725"/>
                <a:gd name="connsiteY488" fmla="*/ 1068610 h 1457325"/>
                <a:gd name="connsiteX489" fmla="*/ 988219 w 1609725"/>
                <a:gd name="connsiteY489" fmla="*/ 1072229 h 1457325"/>
                <a:gd name="connsiteX490" fmla="*/ 987933 w 1609725"/>
                <a:gd name="connsiteY490" fmla="*/ 1099756 h 1457325"/>
                <a:gd name="connsiteX491" fmla="*/ 992029 w 1609725"/>
                <a:gd name="connsiteY491" fmla="*/ 1123379 h 1457325"/>
                <a:gd name="connsiteX492" fmla="*/ 990410 w 1609725"/>
                <a:gd name="connsiteY492" fmla="*/ 1124236 h 1457325"/>
                <a:gd name="connsiteX493" fmla="*/ 987743 w 1609725"/>
                <a:gd name="connsiteY493" fmla="*/ 1115568 h 1457325"/>
                <a:gd name="connsiteX494" fmla="*/ 979646 w 1609725"/>
                <a:gd name="connsiteY494" fmla="*/ 1117473 h 1457325"/>
                <a:gd name="connsiteX495" fmla="*/ 975170 w 1609725"/>
                <a:gd name="connsiteY495" fmla="*/ 1111568 h 1457325"/>
                <a:gd name="connsiteX496" fmla="*/ 978979 w 1609725"/>
                <a:gd name="connsiteY496" fmla="*/ 1106996 h 1457325"/>
                <a:gd name="connsiteX497" fmla="*/ 975360 w 1609725"/>
                <a:gd name="connsiteY497" fmla="*/ 1104043 h 1457325"/>
                <a:gd name="connsiteX498" fmla="*/ 968407 w 1609725"/>
                <a:gd name="connsiteY498" fmla="*/ 1109663 h 1457325"/>
                <a:gd name="connsiteX499" fmla="*/ 977360 w 1609725"/>
                <a:gd name="connsiteY499" fmla="*/ 1120616 h 1457325"/>
                <a:gd name="connsiteX500" fmla="*/ 974884 w 1609725"/>
                <a:gd name="connsiteY500" fmla="*/ 1123188 h 1457325"/>
                <a:gd name="connsiteX501" fmla="*/ 964025 w 1609725"/>
                <a:gd name="connsiteY501" fmla="*/ 1122236 h 1457325"/>
                <a:gd name="connsiteX502" fmla="*/ 945737 w 1609725"/>
                <a:gd name="connsiteY502" fmla="*/ 1127760 h 1457325"/>
                <a:gd name="connsiteX503" fmla="*/ 938975 w 1609725"/>
                <a:gd name="connsiteY503" fmla="*/ 1125569 h 1457325"/>
                <a:gd name="connsiteX504" fmla="*/ 928688 w 1609725"/>
                <a:gd name="connsiteY504" fmla="*/ 1131856 h 1457325"/>
                <a:gd name="connsiteX505" fmla="*/ 934688 w 1609725"/>
                <a:gd name="connsiteY505" fmla="*/ 1140714 h 1457325"/>
                <a:gd name="connsiteX506" fmla="*/ 936212 w 1609725"/>
                <a:gd name="connsiteY506" fmla="*/ 1151382 h 1457325"/>
                <a:gd name="connsiteX507" fmla="*/ 931545 w 1609725"/>
                <a:gd name="connsiteY507" fmla="*/ 1154430 h 1457325"/>
                <a:gd name="connsiteX508" fmla="*/ 935831 w 1609725"/>
                <a:gd name="connsiteY508" fmla="*/ 1163193 h 1457325"/>
                <a:gd name="connsiteX509" fmla="*/ 943928 w 1609725"/>
                <a:gd name="connsiteY509" fmla="*/ 1162431 h 1457325"/>
                <a:gd name="connsiteX510" fmla="*/ 946595 w 1609725"/>
                <a:gd name="connsiteY510" fmla="*/ 1172337 h 1457325"/>
                <a:gd name="connsiteX511" fmla="*/ 953738 w 1609725"/>
                <a:gd name="connsiteY511" fmla="*/ 1169765 h 1457325"/>
                <a:gd name="connsiteX512" fmla="*/ 956120 w 1609725"/>
                <a:gd name="connsiteY512" fmla="*/ 1179195 h 1457325"/>
                <a:gd name="connsiteX513" fmla="*/ 958025 w 1609725"/>
                <a:gd name="connsiteY513" fmla="*/ 1178433 h 1457325"/>
                <a:gd name="connsiteX514" fmla="*/ 960596 w 1609725"/>
                <a:gd name="connsiteY514" fmla="*/ 1188148 h 1457325"/>
                <a:gd name="connsiteX515" fmla="*/ 962120 w 1609725"/>
                <a:gd name="connsiteY515" fmla="*/ 1187387 h 1457325"/>
                <a:gd name="connsiteX516" fmla="*/ 969740 w 1609725"/>
                <a:gd name="connsiteY516" fmla="*/ 1207675 h 1457325"/>
                <a:gd name="connsiteX517" fmla="*/ 960501 w 1609725"/>
                <a:gd name="connsiteY517" fmla="*/ 1210723 h 1457325"/>
                <a:gd name="connsiteX518" fmla="*/ 969931 w 1609725"/>
                <a:gd name="connsiteY518" fmla="*/ 1237679 h 1457325"/>
                <a:gd name="connsiteX519" fmla="*/ 983456 w 1609725"/>
                <a:gd name="connsiteY519" fmla="*/ 1233297 h 1457325"/>
                <a:gd name="connsiteX520" fmla="*/ 984980 w 1609725"/>
                <a:gd name="connsiteY520" fmla="*/ 1239107 h 1457325"/>
                <a:gd name="connsiteX521" fmla="*/ 990600 w 1609725"/>
                <a:gd name="connsiteY521" fmla="*/ 1237583 h 1457325"/>
                <a:gd name="connsiteX522" fmla="*/ 991362 w 1609725"/>
                <a:gd name="connsiteY522" fmla="*/ 1246632 h 1457325"/>
                <a:gd name="connsiteX523" fmla="*/ 986600 w 1609725"/>
                <a:gd name="connsiteY523" fmla="*/ 1265206 h 1457325"/>
                <a:gd name="connsiteX524" fmla="*/ 984218 w 1609725"/>
                <a:gd name="connsiteY524" fmla="*/ 1265111 h 1457325"/>
                <a:gd name="connsiteX525" fmla="*/ 983361 w 1609725"/>
                <a:gd name="connsiteY525" fmla="*/ 1272826 h 1457325"/>
                <a:gd name="connsiteX526" fmla="*/ 986600 w 1609725"/>
                <a:gd name="connsiteY526" fmla="*/ 1273873 h 1457325"/>
                <a:gd name="connsiteX527" fmla="*/ 985266 w 1609725"/>
                <a:gd name="connsiteY527" fmla="*/ 1279303 h 1457325"/>
                <a:gd name="connsiteX528" fmla="*/ 977646 w 1609725"/>
                <a:gd name="connsiteY528" fmla="*/ 1277684 h 1457325"/>
                <a:gd name="connsiteX529" fmla="*/ 981075 w 1609725"/>
                <a:gd name="connsiteY529" fmla="*/ 1281017 h 1457325"/>
                <a:gd name="connsiteX530" fmla="*/ 977075 w 1609725"/>
                <a:gd name="connsiteY530" fmla="*/ 1290923 h 1457325"/>
                <a:gd name="connsiteX531" fmla="*/ 966406 w 1609725"/>
                <a:gd name="connsiteY531" fmla="*/ 1289590 h 1457325"/>
                <a:gd name="connsiteX532" fmla="*/ 941261 w 1609725"/>
                <a:gd name="connsiteY532" fmla="*/ 1273016 h 1457325"/>
                <a:gd name="connsiteX533" fmla="*/ 933545 w 1609725"/>
                <a:gd name="connsiteY533" fmla="*/ 1273683 h 1457325"/>
                <a:gd name="connsiteX534" fmla="*/ 927354 w 1609725"/>
                <a:gd name="connsiteY534" fmla="*/ 1279112 h 1457325"/>
                <a:gd name="connsiteX535" fmla="*/ 924306 w 1609725"/>
                <a:gd name="connsiteY535" fmla="*/ 1274064 h 1457325"/>
                <a:gd name="connsiteX536" fmla="*/ 913447 w 1609725"/>
                <a:gd name="connsiteY536" fmla="*/ 1279208 h 1457325"/>
                <a:gd name="connsiteX537" fmla="*/ 914971 w 1609725"/>
                <a:gd name="connsiteY537" fmla="*/ 1282732 h 1457325"/>
                <a:gd name="connsiteX538" fmla="*/ 910876 w 1609725"/>
                <a:gd name="connsiteY538" fmla="*/ 1284351 h 1457325"/>
                <a:gd name="connsiteX539" fmla="*/ 924401 w 1609725"/>
                <a:gd name="connsiteY539" fmla="*/ 1312926 h 1457325"/>
                <a:gd name="connsiteX540" fmla="*/ 912495 w 1609725"/>
                <a:gd name="connsiteY540" fmla="*/ 1328261 h 1457325"/>
                <a:gd name="connsiteX541" fmla="*/ 911733 w 1609725"/>
                <a:gd name="connsiteY541" fmla="*/ 1333024 h 1457325"/>
                <a:gd name="connsiteX542" fmla="*/ 917543 w 1609725"/>
                <a:gd name="connsiteY542" fmla="*/ 1340548 h 1457325"/>
                <a:gd name="connsiteX543" fmla="*/ 925068 w 1609725"/>
                <a:gd name="connsiteY543" fmla="*/ 1344739 h 1457325"/>
                <a:gd name="connsiteX544" fmla="*/ 914781 w 1609725"/>
                <a:gd name="connsiteY544" fmla="*/ 1342739 h 1457325"/>
                <a:gd name="connsiteX545" fmla="*/ 901446 w 1609725"/>
                <a:gd name="connsiteY545" fmla="*/ 1334929 h 1457325"/>
                <a:gd name="connsiteX546" fmla="*/ 893921 w 1609725"/>
                <a:gd name="connsiteY546" fmla="*/ 1379792 h 1457325"/>
                <a:gd name="connsiteX547" fmla="*/ 881348 w 1609725"/>
                <a:gd name="connsiteY547" fmla="*/ 1375601 h 1457325"/>
                <a:gd name="connsiteX548" fmla="*/ 873538 w 1609725"/>
                <a:gd name="connsiteY548" fmla="*/ 1383221 h 1457325"/>
                <a:gd name="connsiteX549" fmla="*/ 872585 w 1609725"/>
                <a:gd name="connsiteY549" fmla="*/ 1394555 h 1457325"/>
                <a:gd name="connsiteX550" fmla="*/ 870680 w 1609725"/>
                <a:gd name="connsiteY550" fmla="*/ 1390650 h 1457325"/>
                <a:gd name="connsiteX551" fmla="*/ 860679 w 1609725"/>
                <a:gd name="connsiteY551" fmla="*/ 1388364 h 1457325"/>
                <a:gd name="connsiteX552" fmla="*/ 847344 w 1609725"/>
                <a:gd name="connsiteY552" fmla="*/ 1395508 h 1457325"/>
                <a:gd name="connsiteX553" fmla="*/ 839248 w 1609725"/>
                <a:gd name="connsiteY553" fmla="*/ 1389602 h 1457325"/>
                <a:gd name="connsiteX554" fmla="*/ 836962 w 1609725"/>
                <a:gd name="connsiteY554" fmla="*/ 1398270 h 1457325"/>
                <a:gd name="connsiteX555" fmla="*/ 829818 w 1609725"/>
                <a:gd name="connsiteY555" fmla="*/ 1398556 h 1457325"/>
                <a:gd name="connsiteX556" fmla="*/ 829628 w 1609725"/>
                <a:gd name="connsiteY556" fmla="*/ 1405223 h 1457325"/>
                <a:gd name="connsiteX557" fmla="*/ 821150 w 1609725"/>
                <a:gd name="connsiteY557" fmla="*/ 1402271 h 1457325"/>
                <a:gd name="connsiteX558" fmla="*/ 820960 w 1609725"/>
                <a:gd name="connsiteY558" fmla="*/ 1398556 h 1457325"/>
                <a:gd name="connsiteX559" fmla="*/ 818483 w 1609725"/>
                <a:gd name="connsiteY559" fmla="*/ 1398175 h 1457325"/>
                <a:gd name="connsiteX560" fmla="*/ 817340 w 1609725"/>
                <a:gd name="connsiteY560" fmla="*/ 1401794 h 1457325"/>
                <a:gd name="connsiteX561" fmla="*/ 810482 w 1609725"/>
                <a:gd name="connsiteY561" fmla="*/ 1398746 h 1457325"/>
                <a:gd name="connsiteX562" fmla="*/ 804291 w 1609725"/>
                <a:gd name="connsiteY562" fmla="*/ 1403985 h 1457325"/>
                <a:gd name="connsiteX563" fmla="*/ 795719 w 1609725"/>
                <a:gd name="connsiteY563" fmla="*/ 1403604 h 1457325"/>
                <a:gd name="connsiteX564" fmla="*/ 791146 w 1609725"/>
                <a:gd name="connsiteY564" fmla="*/ 1401889 h 1457325"/>
                <a:gd name="connsiteX565" fmla="*/ 793337 w 1609725"/>
                <a:gd name="connsiteY565" fmla="*/ 1392174 h 1457325"/>
                <a:gd name="connsiteX566" fmla="*/ 802291 w 1609725"/>
                <a:gd name="connsiteY566" fmla="*/ 1389412 h 1457325"/>
                <a:gd name="connsiteX567" fmla="*/ 817912 w 1609725"/>
                <a:gd name="connsiteY567" fmla="*/ 1378268 h 1457325"/>
                <a:gd name="connsiteX568" fmla="*/ 811816 w 1609725"/>
                <a:gd name="connsiteY568" fmla="*/ 1372172 h 1457325"/>
                <a:gd name="connsiteX569" fmla="*/ 799243 w 1609725"/>
                <a:gd name="connsiteY569" fmla="*/ 1380077 h 1457325"/>
                <a:gd name="connsiteX570" fmla="*/ 798290 w 1609725"/>
                <a:gd name="connsiteY570" fmla="*/ 1377696 h 1457325"/>
                <a:gd name="connsiteX571" fmla="*/ 803053 w 1609725"/>
                <a:gd name="connsiteY571" fmla="*/ 1375601 h 1457325"/>
                <a:gd name="connsiteX572" fmla="*/ 799624 w 1609725"/>
                <a:gd name="connsiteY572" fmla="*/ 1368171 h 1457325"/>
                <a:gd name="connsiteX573" fmla="*/ 800862 w 1609725"/>
                <a:gd name="connsiteY573" fmla="*/ 1355598 h 1457325"/>
                <a:gd name="connsiteX574" fmla="*/ 792575 w 1609725"/>
                <a:gd name="connsiteY574" fmla="*/ 1352455 h 1457325"/>
                <a:gd name="connsiteX575" fmla="*/ 805148 w 1609725"/>
                <a:gd name="connsiteY575" fmla="*/ 1336929 h 1457325"/>
                <a:gd name="connsiteX576" fmla="*/ 798671 w 1609725"/>
                <a:gd name="connsiteY576" fmla="*/ 1335119 h 1457325"/>
                <a:gd name="connsiteX577" fmla="*/ 791337 w 1609725"/>
                <a:gd name="connsiteY577" fmla="*/ 1338453 h 1457325"/>
                <a:gd name="connsiteX578" fmla="*/ 773525 w 1609725"/>
                <a:gd name="connsiteY578" fmla="*/ 1339215 h 1457325"/>
                <a:gd name="connsiteX579" fmla="*/ 747331 w 1609725"/>
                <a:gd name="connsiteY579" fmla="*/ 1349502 h 1457325"/>
                <a:gd name="connsiteX580" fmla="*/ 723900 w 1609725"/>
                <a:gd name="connsiteY580" fmla="*/ 1352074 h 1457325"/>
                <a:gd name="connsiteX581" fmla="*/ 729996 w 1609725"/>
                <a:gd name="connsiteY581" fmla="*/ 1393793 h 1457325"/>
                <a:gd name="connsiteX582" fmla="*/ 726377 w 1609725"/>
                <a:gd name="connsiteY582" fmla="*/ 1407128 h 1457325"/>
                <a:gd name="connsiteX583" fmla="*/ 727138 w 1609725"/>
                <a:gd name="connsiteY583" fmla="*/ 1418939 h 1457325"/>
                <a:gd name="connsiteX584" fmla="*/ 718661 w 1609725"/>
                <a:gd name="connsiteY584" fmla="*/ 1426464 h 1457325"/>
                <a:gd name="connsiteX585" fmla="*/ 715518 w 1609725"/>
                <a:gd name="connsiteY585" fmla="*/ 1425416 h 1457325"/>
                <a:gd name="connsiteX586" fmla="*/ 713994 w 1609725"/>
                <a:gd name="connsiteY586" fmla="*/ 1428655 h 1457325"/>
                <a:gd name="connsiteX587" fmla="*/ 668179 w 1609725"/>
                <a:gd name="connsiteY587" fmla="*/ 1448276 h 1457325"/>
                <a:gd name="connsiteX588" fmla="*/ 664083 w 1609725"/>
                <a:gd name="connsiteY588" fmla="*/ 1449038 h 1457325"/>
                <a:gd name="connsiteX589" fmla="*/ 659702 w 1609725"/>
                <a:gd name="connsiteY589" fmla="*/ 1444657 h 1457325"/>
                <a:gd name="connsiteX590" fmla="*/ 650938 w 1609725"/>
                <a:gd name="connsiteY590" fmla="*/ 1445228 h 1457325"/>
                <a:gd name="connsiteX591" fmla="*/ 650558 w 1609725"/>
                <a:gd name="connsiteY591" fmla="*/ 1440847 h 1457325"/>
                <a:gd name="connsiteX592" fmla="*/ 640175 w 1609725"/>
                <a:gd name="connsiteY592" fmla="*/ 1440561 h 1457325"/>
                <a:gd name="connsiteX593" fmla="*/ 634270 w 1609725"/>
                <a:gd name="connsiteY593" fmla="*/ 1441704 h 1457325"/>
                <a:gd name="connsiteX594" fmla="*/ 634746 w 1609725"/>
                <a:gd name="connsiteY594" fmla="*/ 1444466 h 1457325"/>
                <a:gd name="connsiteX595" fmla="*/ 630746 w 1609725"/>
                <a:gd name="connsiteY595" fmla="*/ 1448657 h 1457325"/>
                <a:gd name="connsiteX596" fmla="*/ 621221 w 1609725"/>
                <a:gd name="connsiteY596" fmla="*/ 1445705 h 1457325"/>
                <a:gd name="connsiteX597" fmla="*/ 615505 w 1609725"/>
                <a:gd name="connsiteY597" fmla="*/ 1449134 h 1457325"/>
                <a:gd name="connsiteX598" fmla="*/ 610553 w 1609725"/>
                <a:gd name="connsiteY598" fmla="*/ 1437227 h 1457325"/>
                <a:gd name="connsiteX599" fmla="*/ 613029 w 1609725"/>
                <a:gd name="connsiteY599" fmla="*/ 1431608 h 1457325"/>
                <a:gd name="connsiteX600" fmla="*/ 607219 w 1609725"/>
                <a:gd name="connsiteY600" fmla="*/ 1410557 h 1457325"/>
                <a:gd name="connsiteX601" fmla="*/ 584740 w 1609725"/>
                <a:gd name="connsiteY601" fmla="*/ 1413891 h 1457325"/>
                <a:gd name="connsiteX602" fmla="*/ 583025 w 1609725"/>
                <a:gd name="connsiteY602" fmla="*/ 1409414 h 1457325"/>
                <a:gd name="connsiteX603" fmla="*/ 578453 w 1609725"/>
                <a:gd name="connsiteY603" fmla="*/ 1412367 h 1457325"/>
                <a:gd name="connsiteX604" fmla="*/ 575120 w 1609725"/>
                <a:gd name="connsiteY604" fmla="*/ 1403795 h 1457325"/>
                <a:gd name="connsiteX605" fmla="*/ 564452 w 1609725"/>
                <a:gd name="connsiteY605" fmla="*/ 1405985 h 1457325"/>
                <a:gd name="connsiteX606" fmla="*/ 554641 w 1609725"/>
                <a:gd name="connsiteY606" fmla="*/ 1371981 h 1457325"/>
                <a:gd name="connsiteX607" fmla="*/ 546640 w 1609725"/>
                <a:gd name="connsiteY607" fmla="*/ 1377887 h 1457325"/>
                <a:gd name="connsiteX608" fmla="*/ 538067 w 1609725"/>
                <a:gd name="connsiteY608" fmla="*/ 1380268 h 1457325"/>
                <a:gd name="connsiteX609" fmla="*/ 551212 w 1609725"/>
                <a:gd name="connsiteY609" fmla="*/ 1372838 h 1457325"/>
                <a:gd name="connsiteX610" fmla="*/ 521113 w 1609725"/>
                <a:gd name="connsiteY610" fmla="*/ 1380172 h 1457325"/>
                <a:gd name="connsiteX611" fmla="*/ 520065 w 1609725"/>
                <a:gd name="connsiteY611" fmla="*/ 1377220 h 1457325"/>
                <a:gd name="connsiteX612" fmla="*/ 523970 w 1609725"/>
                <a:gd name="connsiteY612" fmla="*/ 1375601 h 1457325"/>
                <a:gd name="connsiteX613" fmla="*/ 522922 w 1609725"/>
                <a:gd name="connsiteY613" fmla="*/ 1372267 h 1457325"/>
                <a:gd name="connsiteX614" fmla="*/ 529209 w 1609725"/>
                <a:gd name="connsiteY614" fmla="*/ 1368457 h 1457325"/>
                <a:gd name="connsiteX615" fmla="*/ 533210 w 1609725"/>
                <a:gd name="connsiteY615" fmla="*/ 1367600 h 1457325"/>
                <a:gd name="connsiteX616" fmla="*/ 535305 w 1609725"/>
                <a:gd name="connsiteY616" fmla="*/ 1373600 h 1457325"/>
                <a:gd name="connsiteX617" fmla="*/ 554831 w 1609725"/>
                <a:gd name="connsiteY617" fmla="*/ 1368647 h 1457325"/>
                <a:gd name="connsiteX618" fmla="*/ 552831 w 1609725"/>
                <a:gd name="connsiteY618" fmla="*/ 1362932 h 1457325"/>
                <a:gd name="connsiteX619" fmla="*/ 526256 w 1609725"/>
                <a:gd name="connsiteY619" fmla="*/ 1363218 h 1457325"/>
                <a:gd name="connsiteX620" fmla="*/ 525304 w 1609725"/>
                <a:gd name="connsiteY620" fmla="*/ 1354550 h 1457325"/>
                <a:gd name="connsiteX621" fmla="*/ 515779 w 1609725"/>
                <a:gd name="connsiteY621" fmla="*/ 1354360 h 1457325"/>
                <a:gd name="connsiteX622" fmla="*/ 512636 w 1609725"/>
                <a:gd name="connsiteY622" fmla="*/ 1349597 h 1457325"/>
                <a:gd name="connsiteX623" fmla="*/ 515493 w 1609725"/>
                <a:gd name="connsiteY623" fmla="*/ 1347788 h 1457325"/>
                <a:gd name="connsiteX624" fmla="*/ 499872 w 1609725"/>
                <a:gd name="connsiteY624" fmla="*/ 1335596 h 1457325"/>
                <a:gd name="connsiteX625" fmla="*/ 494252 w 1609725"/>
                <a:gd name="connsiteY625" fmla="*/ 1341596 h 1457325"/>
                <a:gd name="connsiteX626" fmla="*/ 483965 w 1609725"/>
                <a:gd name="connsiteY626" fmla="*/ 1343120 h 1457325"/>
                <a:gd name="connsiteX627" fmla="*/ 482727 w 1609725"/>
                <a:gd name="connsiteY627" fmla="*/ 1333690 h 1457325"/>
                <a:gd name="connsiteX628" fmla="*/ 487013 w 1609725"/>
                <a:gd name="connsiteY628" fmla="*/ 1314736 h 1457325"/>
                <a:gd name="connsiteX629" fmla="*/ 487299 w 1609725"/>
                <a:gd name="connsiteY629" fmla="*/ 1295686 h 1457325"/>
                <a:gd name="connsiteX630" fmla="*/ 484918 w 1609725"/>
                <a:gd name="connsiteY630" fmla="*/ 1294638 h 1457325"/>
                <a:gd name="connsiteX631" fmla="*/ 474345 w 1609725"/>
                <a:gd name="connsiteY631" fmla="*/ 1311688 h 1457325"/>
                <a:gd name="connsiteX632" fmla="*/ 456533 w 1609725"/>
                <a:gd name="connsiteY632" fmla="*/ 1286065 h 1457325"/>
                <a:gd name="connsiteX633" fmla="*/ 449675 w 1609725"/>
                <a:gd name="connsiteY633" fmla="*/ 1283208 h 1457325"/>
                <a:gd name="connsiteX634" fmla="*/ 448818 w 1609725"/>
                <a:gd name="connsiteY634" fmla="*/ 1274636 h 1457325"/>
                <a:gd name="connsiteX635" fmla="*/ 415862 w 1609725"/>
                <a:gd name="connsiteY635" fmla="*/ 1279684 h 1457325"/>
                <a:gd name="connsiteX636" fmla="*/ 415385 w 1609725"/>
                <a:gd name="connsiteY636" fmla="*/ 1294067 h 1457325"/>
                <a:gd name="connsiteX637" fmla="*/ 421577 w 1609725"/>
                <a:gd name="connsiteY637" fmla="*/ 1316069 h 1457325"/>
                <a:gd name="connsiteX638" fmla="*/ 419957 w 1609725"/>
                <a:gd name="connsiteY638" fmla="*/ 1321689 h 1457325"/>
                <a:gd name="connsiteX639" fmla="*/ 427482 w 1609725"/>
                <a:gd name="connsiteY639" fmla="*/ 1327976 h 1457325"/>
                <a:gd name="connsiteX640" fmla="*/ 431292 w 1609725"/>
                <a:gd name="connsiteY640" fmla="*/ 1350836 h 1457325"/>
                <a:gd name="connsiteX641" fmla="*/ 434626 w 1609725"/>
                <a:gd name="connsiteY641" fmla="*/ 1351502 h 1457325"/>
                <a:gd name="connsiteX642" fmla="*/ 436531 w 1609725"/>
                <a:gd name="connsiteY642" fmla="*/ 1362170 h 1457325"/>
                <a:gd name="connsiteX643" fmla="*/ 433292 w 1609725"/>
                <a:gd name="connsiteY643" fmla="*/ 1362456 h 1457325"/>
                <a:gd name="connsiteX644" fmla="*/ 428720 w 1609725"/>
                <a:gd name="connsiteY644" fmla="*/ 1370743 h 1457325"/>
                <a:gd name="connsiteX645" fmla="*/ 424434 w 1609725"/>
                <a:gd name="connsiteY645" fmla="*/ 1369314 h 1457325"/>
                <a:gd name="connsiteX646" fmla="*/ 423672 w 1609725"/>
                <a:gd name="connsiteY646" fmla="*/ 1376172 h 1457325"/>
                <a:gd name="connsiteX647" fmla="*/ 381571 w 1609725"/>
                <a:gd name="connsiteY647" fmla="*/ 1383030 h 1457325"/>
                <a:gd name="connsiteX648" fmla="*/ 360331 w 1609725"/>
                <a:gd name="connsiteY648" fmla="*/ 1390840 h 1457325"/>
                <a:gd name="connsiteX649" fmla="*/ 347472 w 1609725"/>
                <a:gd name="connsiteY649" fmla="*/ 1399985 h 1457325"/>
                <a:gd name="connsiteX650" fmla="*/ 340138 w 1609725"/>
                <a:gd name="connsiteY650" fmla="*/ 1414177 h 1457325"/>
                <a:gd name="connsiteX651" fmla="*/ 352330 w 1609725"/>
                <a:gd name="connsiteY651" fmla="*/ 468059 h 1457325"/>
                <a:gd name="connsiteX652" fmla="*/ 347567 w 1609725"/>
                <a:gd name="connsiteY652" fmla="*/ 478917 h 1457325"/>
                <a:gd name="connsiteX653" fmla="*/ 363474 w 1609725"/>
                <a:gd name="connsiteY653" fmla="*/ 489109 h 1457325"/>
                <a:gd name="connsiteX654" fmla="*/ 370808 w 1609725"/>
                <a:gd name="connsiteY654" fmla="*/ 486346 h 1457325"/>
                <a:gd name="connsiteX655" fmla="*/ 373094 w 1609725"/>
                <a:gd name="connsiteY655" fmla="*/ 492443 h 1457325"/>
                <a:gd name="connsiteX656" fmla="*/ 383667 w 1609725"/>
                <a:gd name="connsiteY656" fmla="*/ 498634 h 1457325"/>
                <a:gd name="connsiteX657" fmla="*/ 377666 w 1609725"/>
                <a:gd name="connsiteY657" fmla="*/ 507968 h 1457325"/>
                <a:gd name="connsiteX658" fmla="*/ 384620 w 1609725"/>
                <a:gd name="connsiteY658" fmla="*/ 518922 h 1457325"/>
                <a:gd name="connsiteX659" fmla="*/ 380905 w 1609725"/>
                <a:gd name="connsiteY659" fmla="*/ 528923 h 1457325"/>
                <a:gd name="connsiteX660" fmla="*/ 417481 w 1609725"/>
                <a:gd name="connsiteY660" fmla="*/ 539305 h 1457325"/>
                <a:gd name="connsiteX661" fmla="*/ 422720 w 1609725"/>
                <a:gd name="connsiteY661" fmla="*/ 539687 h 1457325"/>
                <a:gd name="connsiteX662" fmla="*/ 424625 w 1609725"/>
                <a:gd name="connsiteY662" fmla="*/ 535019 h 1457325"/>
                <a:gd name="connsiteX663" fmla="*/ 425863 w 1609725"/>
                <a:gd name="connsiteY663" fmla="*/ 538163 h 1457325"/>
                <a:gd name="connsiteX664" fmla="*/ 438436 w 1609725"/>
                <a:gd name="connsiteY664" fmla="*/ 543115 h 1457325"/>
                <a:gd name="connsiteX665" fmla="*/ 439388 w 1609725"/>
                <a:gd name="connsiteY665" fmla="*/ 567214 h 1457325"/>
                <a:gd name="connsiteX666" fmla="*/ 435578 w 1609725"/>
                <a:gd name="connsiteY666" fmla="*/ 592836 h 1457325"/>
                <a:gd name="connsiteX667" fmla="*/ 432721 w 1609725"/>
                <a:gd name="connsiteY667" fmla="*/ 593027 h 1457325"/>
                <a:gd name="connsiteX668" fmla="*/ 432054 w 1609725"/>
                <a:gd name="connsiteY668" fmla="*/ 599122 h 1457325"/>
                <a:gd name="connsiteX669" fmla="*/ 425863 w 1609725"/>
                <a:gd name="connsiteY669" fmla="*/ 598837 h 1457325"/>
                <a:gd name="connsiteX670" fmla="*/ 424148 w 1609725"/>
                <a:gd name="connsiteY670" fmla="*/ 612077 h 1457325"/>
                <a:gd name="connsiteX671" fmla="*/ 424244 w 1609725"/>
                <a:gd name="connsiteY671" fmla="*/ 616077 h 1457325"/>
                <a:gd name="connsiteX672" fmla="*/ 433578 w 1609725"/>
                <a:gd name="connsiteY672" fmla="*/ 626078 h 1457325"/>
                <a:gd name="connsiteX673" fmla="*/ 439484 w 1609725"/>
                <a:gd name="connsiteY673" fmla="*/ 644080 h 1457325"/>
                <a:gd name="connsiteX674" fmla="*/ 440436 w 1609725"/>
                <a:gd name="connsiteY674" fmla="*/ 663988 h 1457325"/>
                <a:gd name="connsiteX675" fmla="*/ 437007 w 1609725"/>
                <a:gd name="connsiteY675" fmla="*/ 671036 h 1457325"/>
                <a:gd name="connsiteX676" fmla="*/ 438436 w 1609725"/>
                <a:gd name="connsiteY676" fmla="*/ 680752 h 1457325"/>
                <a:gd name="connsiteX677" fmla="*/ 443579 w 1609725"/>
                <a:gd name="connsiteY677" fmla="*/ 699040 h 1457325"/>
                <a:gd name="connsiteX678" fmla="*/ 446532 w 1609725"/>
                <a:gd name="connsiteY678" fmla="*/ 697897 h 1457325"/>
                <a:gd name="connsiteX679" fmla="*/ 460915 w 1609725"/>
                <a:gd name="connsiteY679" fmla="*/ 736283 h 1457325"/>
                <a:gd name="connsiteX680" fmla="*/ 469106 w 1609725"/>
                <a:gd name="connsiteY680" fmla="*/ 750856 h 1457325"/>
                <a:gd name="connsiteX681" fmla="*/ 476917 w 1609725"/>
                <a:gd name="connsiteY681" fmla="*/ 782384 h 1457325"/>
                <a:gd name="connsiteX682" fmla="*/ 497491 w 1609725"/>
                <a:gd name="connsiteY682" fmla="*/ 790194 h 1457325"/>
                <a:gd name="connsiteX683" fmla="*/ 492062 w 1609725"/>
                <a:gd name="connsiteY683" fmla="*/ 796671 h 1457325"/>
                <a:gd name="connsiteX684" fmla="*/ 491776 w 1609725"/>
                <a:gd name="connsiteY684" fmla="*/ 802386 h 1457325"/>
                <a:gd name="connsiteX685" fmla="*/ 480631 w 1609725"/>
                <a:gd name="connsiteY685" fmla="*/ 801053 h 1457325"/>
                <a:gd name="connsiteX686" fmla="*/ 466439 w 1609725"/>
                <a:gd name="connsiteY686" fmla="*/ 805625 h 1457325"/>
                <a:gd name="connsiteX687" fmla="*/ 465011 w 1609725"/>
                <a:gd name="connsiteY687" fmla="*/ 817531 h 1457325"/>
                <a:gd name="connsiteX688" fmla="*/ 430149 w 1609725"/>
                <a:gd name="connsiteY688" fmla="*/ 815816 h 1457325"/>
                <a:gd name="connsiteX689" fmla="*/ 422624 w 1609725"/>
                <a:gd name="connsiteY689" fmla="*/ 816769 h 1457325"/>
                <a:gd name="connsiteX690" fmla="*/ 422910 w 1609725"/>
                <a:gd name="connsiteY690" fmla="*/ 819340 h 1457325"/>
                <a:gd name="connsiteX691" fmla="*/ 427101 w 1609725"/>
                <a:gd name="connsiteY691" fmla="*/ 818864 h 1457325"/>
                <a:gd name="connsiteX692" fmla="*/ 431006 w 1609725"/>
                <a:gd name="connsiteY692" fmla="*/ 830294 h 1457325"/>
                <a:gd name="connsiteX693" fmla="*/ 449675 w 1609725"/>
                <a:gd name="connsiteY693" fmla="*/ 822293 h 1457325"/>
                <a:gd name="connsiteX694" fmla="*/ 448532 w 1609725"/>
                <a:gd name="connsiteY694" fmla="*/ 840200 h 1457325"/>
                <a:gd name="connsiteX695" fmla="*/ 463201 w 1609725"/>
                <a:gd name="connsiteY695" fmla="*/ 839248 h 1457325"/>
                <a:gd name="connsiteX696" fmla="*/ 476536 w 1609725"/>
                <a:gd name="connsiteY696" fmla="*/ 864203 h 1457325"/>
                <a:gd name="connsiteX697" fmla="*/ 479584 w 1609725"/>
                <a:gd name="connsiteY697" fmla="*/ 876871 h 1457325"/>
                <a:gd name="connsiteX698" fmla="*/ 489395 w 1609725"/>
                <a:gd name="connsiteY698" fmla="*/ 874109 h 1457325"/>
                <a:gd name="connsiteX699" fmla="*/ 494062 w 1609725"/>
                <a:gd name="connsiteY699" fmla="*/ 868585 h 1457325"/>
                <a:gd name="connsiteX700" fmla="*/ 508349 w 1609725"/>
                <a:gd name="connsiteY700" fmla="*/ 876300 h 1457325"/>
                <a:gd name="connsiteX701" fmla="*/ 506730 w 1609725"/>
                <a:gd name="connsiteY701" fmla="*/ 889635 h 1457325"/>
                <a:gd name="connsiteX702" fmla="*/ 502920 w 1609725"/>
                <a:gd name="connsiteY702" fmla="*/ 895350 h 1457325"/>
                <a:gd name="connsiteX703" fmla="*/ 510064 w 1609725"/>
                <a:gd name="connsiteY703" fmla="*/ 906780 h 1457325"/>
                <a:gd name="connsiteX704" fmla="*/ 517398 w 1609725"/>
                <a:gd name="connsiteY704" fmla="*/ 909256 h 1457325"/>
                <a:gd name="connsiteX705" fmla="*/ 516636 w 1609725"/>
                <a:gd name="connsiteY705" fmla="*/ 911352 h 1457325"/>
                <a:gd name="connsiteX706" fmla="*/ 520446 w 1609725"/>
                <a:gd name="connsiteY706" fmla="*/ 914971 h 1457325"/>
                <a:gd name="connsiteX707" fmla="*/ 530066 w 1609725"/>
                <a:gd name="connsiteY707" fmla="*/ 910685 h 1457325"/>
                <a:gd name="connsiteX708" fmla="*/ 537591 w 1609725"/>
                <a:gd name="connsiteY708" fmla="*/ 916019 h 1457325"/>
                <a:gd name="connsiteX709" fmla="*/ 543211 w 1609725"/>
                <a:gd name="connsiteY709" fmla="*/ 914686 h 1457325"/>
                <a:gd name="connsiteX710" fmla="*/ 536448 w 1609725"/>
                <a:gd name="connsiteY710" fmla="*/ 909161 h 1457325"/>
                <a:gd name="connsiteX711" fmla="*/ 533876 w 1609725"/>
                <a:gd name="connsiteY711" fmla="*/ 898779 h 1457325"/>
                <a:gd name="connsiteX712" fmla="*/ 525875 w 1609725"/>
                <a:gd name="connsiteY712" fmla="*/ 893064 h 1457325"/>
                <a:gd name="connsiteX713" fmla="*/ 541401 w 1609725"/>
                <a:gd name="connsiteY713" fmla="*/ 898779 h 1457325"/>
                <a:gd name="connsiteX714" fmla="*/ 543878 w 1609725"/>
                <a:gd name="connsiteY714" fmla="*/ 910304 h 1457325"/>
                <a:gd name="connsiteX715" fmla="*/ 549307 w 1609725"/>
                <a:gd name="connsiteY715" fmla="*/ 913447 h 1457325"/>
                <a:gd name="connsiteX716" fmla="*/ 555212 w 1609725"/>
                <a:gd name="connsiteY716" fmla="*/ 905256 h 1457325"/>
                <a:gd name="connsiteX717" fmla="*/ 560927 w 1609725"/>
                <a:gd name="connsiteY717" fmla="*/ 906113 h 1457325"/>
                <a:gd name="connsiteX718" fmla="*/ 566738 w 1609725"/>
                <a:gd name="connsiteY718" fmla="*/ 902494 h 1457325"/>
                <a:gd name="connsiteX719" fmla="*/ 575024 w 1609725"/>
                <a:gd name="connsiteY719" fmla="*/ 906113 h 1457325"/>
                <a:gd name="connsiteX720" fmla="*/ 594741 w 1609725"/>
                <a:gd name="connsiteY720" fmla="*/ 907637 h 1457325"/>
                <a:gd name="connsiteX721" fmla="*/ 590931 w 1609725"/>
                <a:gd name="connsiteY721" fmla="*/ 902303 h 1457325"/>
                <a:gd name="connsiteX722" fmla="*/ 598361 w 1609725"/>
                <a:gd name="connsiteY722" fmla="*/ 892397 h 1457325"/>
                <a:gd name="connsiteX723" fmla="*/ 596455 w 1609725"/>
                <a:gd name="connsiteY723" fmla="*/ 888778 h 1457325"/>
                <a:gd name="connsiteX724" fmla="*/ 627126 w 1609725"/>
                <a:gd name="connsiteY724" fmla="*/ 870680 h 1457325"/>
                <a:gd name="connsiteX725" fmla="*/ 624173 w 1609725"/>
                <a:gd name="connsiteY725" fmla="*/ 865061 h 1457325"/>
                <a:gd name="connsiteX726" fmla="*/ 617792 w 1609725"/>
                <a:gd name="connsiteY726" fmla="*/ 860774 h 1457325"/>
                <a:gd name="connsiteX727" fmla="*/ 611219 w 1609725"/>
                <a:gd name="connsiteY727" fmla="*/ 837819 h 1457325"/>
                <a:gd name="connsiteX728" fmla="*/ 609600 w 1609725"/>
                <a:gd name="connsiteY728" fmla="*/ 822388 h 1457325"/>
                <a:gd name="connsiteX729" fmla="*/ 617220 w 1609725"/>
                <a:gd name="connsiteY729" fmla="*/ 821341 h 1457325"/>
                <a:gd name="connsiteX730" fmla="*/ 616934 w 1609725"/>
                <a:gd name="connsiteY730" fmla="*/ 818293 h 1457325"/>
                <a:gd name="connsiteX731" fmla="*/ 621221 w 1609725"/>
                <a:gd name="connsiteY731" fmla="*/ 817721 h 1457325"/>
                <a:gd name="connsiteX732" fmla="*/ 620363 w 1609725"/>
                <a:gd name="connsiteY732" fmla="*/ 808292 h 1457325"/>
                <a:gd name="connsiteX733" fmla="*/ 646462 w 1609725"/>
                <a:gd name="connsiteY733" fmla="*/ 801243 h 1457325"/>
                <a:gd name="connsiteX734" fmla="*/ 654558 w 1609725"/>
                <a:gd name="connsiteY734" fmla="*/ 804863 h 1457325"/>
                <a:gd name="connsiteX735" fmla="*/ 685610 w 1609725"/>
                <a:gd name="connsiteY735" fmla="*/ 805720 h 1457325"/>
                <a:gd name="connsiteX736" fmla="*/ 684181 w 1609725"/>
                <a:gd name="connsiteY736" fmla="*/ 824960 h 1457325"/>
                <a:gd name="connsiteX737" fmla="*/ 691705 w 1609725"/>
                <a:gd name="connsiteY737" fmla="*/ 823531 h 1457325"/>
                <a:gd name="connsiteX738" fmla="*/ 691134 w 1609725"/>
                <a:gd name="connsiteY738" fmla="*/ 818864 h 1457325"/>
                <a:gd name="connsiteX739" fmla="*/ 699040 w 1609725"/>
                <a:gd name="connsiteY739" fmla="*/ 819245 h 1457325"/>
                <a:gd name="connsiteX740" fmla="*/ 701135 w 1609725"/>
                <a:gd name="connsiteY740" fmla="*/ 810863 h 1457325"/>
                <a:gd name="connsiteX741" fmla="*/ 721043 w 1609725"/>
                <a:gd name="connsiteY741" fmla="*/ 810959 h 1457325"/>
                <a:gd name="connsiteX742" fmla="*/ 724090 w 1609725"/>
                <a:gd name="connsiteY742" fmla="*/ 800290 h 1457325"/>
                <a:gd name="connsiteX743" fmla="*/ 739045 w 1609725"/>
                <a:gd name="connsiteY743" fmla="*/ 783146 h 1457325"/>
                <a:gd name="connsiteX744" fmla="*/ 743045 w 1609725"/>
                <a:gd name="connsiteY744" fmla="*/ 787718 h 1457325"/>
                <a:gd name="connsiteX745" fmla="*/ 749046 w 1609725"/>
                <a:gd name="connsiteY745" fmla="*/ 780860 h 1457325"/>
                <a:gd name="connsiteX746" fmla="*/ 750570 w 1609725"/>
                <a:gd name="connsiteY746" fmla="*/ 783336 h 1457325"/>
                <a:gd name="connsiteX747" fmla="*/ 758571 w 1609725"/>
                <a:gd name="connsiteY747" fmla="*/ 784193 h 1457325"/>
                <a:gd name="connsiteX748" fmla="*/ 760381 w 1609725"/>
                <a:gd name="connsiteY748" fmla="*/ 775716 h 1457325"/>
                <a:gd name="connsiteX749" fmla="*/ 765620 w 1609725"/>
                <a:gd name="connsiteY749" fmla="*/ 780002 h 1457325"/>
                <a:gd name="connsiteX750" fmla="*/ 787337 w 1609725"/>
                <a:gd name="connsiteY750" fmla="*/ 747236 h 1457325"/>
                <a:gd name="connsiteX751" fmla="*/ 792956 w 1609725"/>
                <a:gd name="connsiteY751" fmla="*/ 742188 h 1457325"/>
                <a:gd name="connsiteX752" fmla="*/ 803434 w 1609725"/>
                <a:gd name="connsiteY752" fmla="*/ 742188 h 1457325"/>
                <a:gd name="connsiteX753" fmla="*/ 813245 w 1609725"/>
                <a:gd name="connsiteY753" fmla="*/ 702088 h 1457325"/>
                <a:gd name="connsiteX754" fmla="*/ 801624 w 1609725"/>
                <a:gd name="connsiteY754" fmla="*/ 700469 h 1457325"/>
                <a:gd name="connsiteX755" fmla="*/ 800386 w 1609725"/>
                <a:gd name="connsiteY755" fmla="*/ 689896 h 1457325"/>
                <a:gd name="connsiteX756" fmla="*/ 790194 w 1609725"/>
                <a:gd name="connsiteY756" fmla="*/ 687896 h 1457325"/>
                <a:gd name="connsiteX757" fmla="*/ 789718 w 1609725"/>
                <a:gd name="connsiteY757" fmla="*/ 691039 h 1457325"/>
                <a:gd name="connsiteX758" fmla="*/ 775716 w 1609725"/>
                <a:gd name="connsiteY758" fmla="*/ 691991 h 1457325"/>
                <a:gd name="connsiteX759" fmla="*/ 773621 w 1609725"/>
                <a:gd name="connsiteY759" fmla="*/ 671513 h 1457325"/>
                <a:gd name="connsiteX760" fmla="*/ 783622 w 1609725"/>
                <a:gd name="connsiteY760" fmla="*/ 668560 h 1457325"/>
                <a:gd name="connsiteX761" fmla="*/ 784003 w 1609725"/>
                <a:gd name="connsiteY761" fmla="*/ 649605 h 1457325"/>
                <a:gd name="connsiteX762" fmla="*/ 786098 w 1609725"/>
                <a:gd name="connsiteY762" fmla="*/ 650081 h 1457325"/>
                <a:gd name="connsiteX763" fmla="*/ 788003 w 1609725"/>
                <a:gd name="connsiteY763" fmla="*/ 629698 h 1457325"/>
                <a:gd name="connsiteX764" fmla="*/ 794766 w 1609725"/>
                <a:gd name="connsiteY764" fmla="*/ 619220 h 1457325"/>
                <a:gd name="connsiteX765" fmla="*/ 784098 w 1609725"/>
                <a:gd name="connsiteY765" fmla="*/ 589788 h 1457325"/>
                <a:gd name="connsiteX766" fmla="*/ 777335 w 1609725"/>
                <a:gd name="connsiteY766" fmla="*/ 591503 h 1457325"/>
                <a:gd name="connsiteX767" fmla="*/ 774287 w 1609725"/>
                <a:gd name="connsiteY767" fmla="*/ 583216 h 1457325"/>
                <a:gd name="connsiteX768" fmla="*/ 784860 w 1609725"/>
                <a:gd name="connsiteY768" fmla="*/ 565880 h 1457325"/>
                <a:gd name="connsiteX769" fmla="*/ 758952 w 1609725"/>
                <a:gd name="connsiteY769" fmla="*/ 577596 h 1457325"/>
                <a:gd name="connsiteX770" fmla="*/ 747808 w 1609725"/>
                <a:gd name="connsiteY770" fmla="*/ 588454 h 1457325"/>
                <a:gd name="connsiteX771" fmla="*/ 731711 w 1609725"/>
                <a:gd name="connsiteY771" fmla="*/ 596075 h 1457325"/>
                <a:gd name="connsiteX772" fmla="*/ 732568 w 1609725"/>
                <a:gd name="connsiteY772" fmla="*/ 600456 h 1457325"/>
                <a:gd name="connsiteX773" fmla="*/ 729139 w 1609725"/>
                <a:gd name="connsiteY773" fmla="*/ 600456 h 1457325"/>
                <a:gd name="connsiteX774" fmla="*/ 732758 w 1609725"/>
                <a:gd name="connsiteY774" fmla="*/ 614077 h 1457325"/>
                <a:gd name="connsiteX775" fmla="*/ 723043 w 1609725"/>
                <a:gd name="connsiteY775" fmla="*/ 618744 h 1457325"/>
                <a:gd name="connsiteX776" fmla="*/ 715423 w 1609725"/>
                <a:gd name="connsiteY776" fmla="*/ 612267 h 1457325"/>
                <a:gd name="connsiteX777" fmla="*/ 706564 w 1609725"/>
                <a:gd name="connsiteY777" fmla="*/ 591312 h 1457325"/>
                <a:gd name="connsiteX778" fmla="*/ 717328 w 1609725"/>
                <a:gd name="connsiteY778" fmla="*/ 582168 h 1457325"/>
                <a:gd name="connsiteX779" fmla="*/ 715613 w 1609725"/>
                <a:gd name="connsiteY779" fmla="*/ 571976 h 1457325"/>
                <a:gd name="connsiteX780" fmla="*/ 704374 w 1609725"/>
                <a:gd name="connsiteY780" fmla="*/ 565595 h 1457325"/>
                <a:gd name="connsiteX781" fmla="*/ 703326 w 1609725"/>
                <a:gd name="connsiteY781" fmla="*/ 567500 h 1457325"/>
                <a:gd name="connsiteX782" fmla="*/ 692848 w 1609725"/>
                <a:gd name="connsiteY782" fmla="*/ 563404 h 1457325"/>
                <a:gd name="connsiteX783" fmla="*/ 689801 w 1609725"/>
                <a:gd name="connsiteY783" fmla="*/ 567500 h 1457325"/>
                <a:gd name="connsiteX784" fmla="*/ 684467 w 1609725"/>
                <a:gd name="connsiteY784" fmla="*/ 563785 h 1457325"/>
                <a:gd name="connsiteX785" fmla="*/ 682562 w 1609725"/>
                <a:gd name="connsiteY785" fmla="*/ 555688 h 1457325"/>
                <a:gd name="connsiteX786" fmla="*/ 685514 w 1609725"/>
                <a:gd name="connsiteY786" fmla="*/ 551402 h 1457325"/>
                <a:gd name="connsiteX787" fmla="*/ 675989 w 1609725"/>
                <a:gd name="connsiteY787" fmla="*/ 553403 h 1457325"/>
                <a:gd name="connsiteX788" fmla="*/ 657701 w 1609725"/>
                <a:gd name="connsiteY788" fmla="*/ 518351 h 1457325"/>
                <a:gd name="connsiteX789" fmla="*/ 670941 w 1609725"/>
                <a:gd name="connsiteY789" fmla="*/ 504158 h 1457325"/>
                <a:gd name="connsiteX790" fmla="*/ 674275 w 1609725"/>
                <a:gd name="connsiteY790" fmla="*/ 502158 h 1457325"/>
                <a:gd name="connsiteX791" fmla="*/ 675322 w 1609725"/>
                <a:gd name="connsiteY791" fmla="*/ 504825 h 1457325"/>
                <a:gd name="connsiteX792" fmla="*/ 681800 w 1609725"/>
                <a:gd name="connsiteY792" fmla="*/ 501015 h 1457325"/>
                <a:gd name="connsiteX793" fmla="*/ 682085 w 1609725"/>
                <a:gd name="connsiteY793" fmla="*/ 494729 h 1457325"/>
                <a:gd name="connsiteX794" fmla="*/ 699230 w 1609725"/>
                <a:gd name="connsiteY794" fmla="*/ 489585 h 1457325"/>
                <a:gd name="connsiteX795" fmla="*/ 720662 w 1609725"/>
                <a:gd name="connsiteY795" fmla="*/ 477964 h 1457325"/>
                <a:gd name="connsiteX796" fmla="*/ 725329 w 1609725"/>
                <a:gd name="connsiteY796" fmla="*/ 472250 h 1457325"/>
                <a:gd name="connsiteX797" fmla="*/ 727043 w 1609725"/>
                <a:gd name="connsiteY797" fmla="*/ 463105 h 1457325"/>
                <a:gd name="connsiteX798" fmla="*/ 691991 w 1609725"/>
                <a:gd name="connsiteY798" fmla="*/ 470535 h 1457325"/>
                <a:gd name="connsiteX799" fmla="*/ 691991 w 1609725"/>
                <a:gd name="connsiteY799" fmla="*/ 467678 h 1457325"/>
                <a:gd name="connsiteX800" fmla="*/ 666845 w 1609725"/>
                <a:gd name="connsiteY800" fmla="*/ 458724 h 1457325"/>
                <a:gd name="connsiteX801" fmla="*/ 648748 w 1609725"/>
                <a:gd name="connsiteY801" fmla="*/ 466249 h 1457325"/>
                <a:gd name="connsiteX802" fmla="*/ 636175 w 1609725"/>
                <a:gd name="connsiteY802" fmla="*/ 466725 h 1457325"/>
                <a:gd name="connsiteX803" fmla="*/ 630936 w 1609725"/>
                <a:gd name="connsiteY803" fmla="*/ 464439 h 1457325"/>
                <a:gd name="connsiteX804" fmla="*/ 615601 w 1609725"/>
                <a:gd name="connsiteY804" fmla="*/ 469868 h 1457325"/>
                <a:gd name="connsiteX805" fmla="*/ 607886 w 1609725"/>
                <a:gd name="connsiteY805" fmla="*/ 454057 h 1457325"/>
                <a:gd name="connsiteX806" fmla="*/ 600646 w 1609725"/>
                <a:gd name="connsiteY806" fmla="*/ 445389 h 1457325"/>
                <a:gd name="connsiteX807" fmla="*/ 595122 w 1609725"/>
                <a:gd name="connsiteY807" fmla="*/ 444437 h 1457325"/>
                <a:gd name="connsiteX808" fmla="*/ 581596 w 1609725"/>
                <a:gd name="connsiteY808" fmla="*/ 461296 h 1457325"/>
                <a:gd name="connsiteX809" fmla="*/ 576739 w 1609725"/>
                <a:gd name="connsiteY809" fmla="*/ 451676 h 1457325"/>
                <a:gd name="connsiteX810" fmla="*/ 566261 w 1609725"/>
                <a:gd name="connsiteY810" fmla="*/ 441388 h 1457325"/>
                <a:gd name="connsiteX811" fmla="*/ 540639 w 1609725"/>
                <a:gd name="connsiteY811" fmla="*/ 465011 h 1457325"/>
                <a:gd name="connsiteX812" fmla="*/ 534067 w 1609725"/>
                <a:gd name="connsiteY812" fmla="*/ 475012 h 1457325"/>
                <a:gd name="connsiteX813" fmla="*/ 532447 w 1609725"/>
                <a:gd name="connsiteY813" fmla="*/ 469202 h 1457325"/>
                <a:gd name="connsiteX814" fmla="*/ 535591 w 1609725"/>
                <a:gd name="connsiteY814" fmla="*/ 467011 h 1457325"/>
                <a:gd name="connsiteX815" fmla="*/ 538353 w 1609725"/>
                <a:gd name="connsiteY815" fmla="*/ 456724 h 1457325"/>
                <a:gd name="connsiteX816" fmla="*/ 534543 w 1609725"/>
                <a:gd name="connsiteY816" fmla="*/ 443103 h 1457325"/>
                <a:gd name="connsiteX817" fmla="*/ 527590 w 1609725"/>
                <a:gd name="connsiteY817" fmla="*/ 447104 h 1457325"/>
                <a:gd name="connsiteX818" fmla="*/ 530162 w 1609725"/>
                <a:gd name="connsiteY818" fmla="*/ 461201 h 1457325"/>
                <a:gd name="connsiteX819" fmla="*/ 526828 w 1609725"/>
                <a:gd name="connsiteY819" fmla="*/ 448723 h 1457325"/>
                <a:gd name="connsiteX820" fmla="*/ 515684 w 1609725"/>
                <a:gd name="connsiteY820" fmla="*/ 455009 h 1457325"/>
                <a:gd name="connsiteX821" fmla="*/ 513588 w 1609725"/>
                <a:gd name="connsiteY821" fmla="*/ 448628 h 1457325"/>
                <a:gd name="connsiteX822" fmla="*/ 524542 w 1609725"/>
                <a:gd name="connsiteY822" fmla="*/ 439484 h 1457325"/>
                <a:gd name="connsiteX823" fmla="*/ 510730 w 1609725"/>
                <a:gd name="connsiteY823" fmla="*/ 421196 h 1457325"/>
                <a:gd name="connsiteX824" fmla="*/ 488823 w 1609725"/>
                <a:gd name="connsiteY824" fmla="*/ 416052 h 1457325"/>
                <a:gd name="connsiteX825" fmla="*/ 457390 w 1609725"/>
                <a:gd name="connsiteY825" fmla="*/ 447294 h 1457325"/>
                <a:gd name="connsiteX826" fmla="*/ 452342 w 1609725"/>
                <a:gd name="connsiteY826" fmla="*/ 445294 h 1457325"/>
                <a:gd name="connsiteX827" fmla="*/ 447770 w 1609725"/>
                <a:gd name="connsiteY827" fmla="*/ 447104 h 1457325"/>
                <a:gd name="connsiteX828" fmla="*/ 424910 w 1609725"/>
                <a:gd name="connsiteY828" fmla="*/ 419767 h 1457325"/>
                <a:gd name="connsiteX829" fmla="*/ 409861 w 1609725"/>
                <a:gd name="connsiteY829" fmla="*/ 415004 h 1457325"/>
                <a:gd name="connsiteX830" fmla="*/ 406241 w 1609725"/>
                <a:gd name="connsiteY830" fmla="*/ 421291 h 1457325"/>
                <a:gd name="connsiteX831" fmla="*/ 394049 w 1609725"/>
                <a:gd name="connsiteY831" fmla="*/ 419862 h 1457325"/>
                <a:gd name="connsiteX832" fmla="*/ 399860 w 1609725"/>
                <a:gd name="connsiteY832" fmla="*/ 417290 h 1457325"/>
                <a:gd name="connsiteX833" fmla="*/ 396812 w 1609725"/>
                <a:gd name="connsiteY833" fmla="*/ 409575 h 1457325"/>
                <a:gd name="connsiteX834" fmla="*/ 392906 w 1609725"/>
                <a:gd name="connsiteY834" fmla="*/ 411385 h 1457325"/>
                <a:gd name="connsiteX835" fmla="*/ 388525 w 1609725"/>
                <a:gd name="connsiteY835" fmla="*/ 401098 h 1457325"/>
                <a:gd name="connsiteX836" fmla="*/ 384620 w 1609725"/>
                <a:gd name="connsiteY836" fmla="*/ 402717 h 1457325"/>
                <a:gd name="connsiteX837" fmla="*/ 381762 w 1609725"/>
                <a:gd name="connsiteY837" fmla="*/ 436340 h 1457325"/>
                <a:gd name="connsiteX838" fmla="*/ 379190 w 1609725"/>
                <a:gd name="connsiteY838" fmla="*/ 441103 h 1457325"/>
                <a:gd name="connsiteX839" fmla="*/ 370808 w 1609725"/>
                <a:gd name="connsiteY839" fmla="*/ 434054 h 1457325"/>
                <a:gd name="connsiteX840" fmla="*/ 363950 w 1609725"/>
                <a:gd name="connsiteY840" fmla="*/ 455200 h 1457325"/>
                <a:gd name="connsiteX841" fmla="*/ 359950 w 1609725"/>
                <a:gd name="connsiteY841" fmla="*/ 454438 h 1457325"/>
                <a:gd name="connsiteX842" fmla="*/ 360997 w 1609725"/>
                <a:gd name="connsiteY842" fmla="*/ 463296 h 1457325"/>
                <a:gd name="connsiteX843" fmla="*/ 352330 w 1609725"/>
                <a:gd name="connsiteY843" fmla="*/ 468059 h 14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</a:cxnLst>
              <a:rect l="l" t="t" r="r" b="b"/>
              <a:pathLst>
                <a:path w="1609725" h="1457325">
                  <a:moveTo>
                    <a:pt x="340138" y="1414177"/>
                  </a:moveTo>
                  <a:lnTo>
                    <a:pt x="316897" y="1413320"/>
                  </a:lnTo>
                  <a:lnTo>
                    <a:pt x="299180" y="1406938"/>
                  </a:lnTo>
                  <a:lnTo>
                    <a:pt x="299942" y="1394365"/>
                  </a:lnTo>
                  <a:lnTo>
                    <a:pt x="281369" y="1401318"/>
                  </a:lnTo>
                  <a:lnTo>
                    <a:pt x="281559" y="1391031"/>
                  </a:lnTo>
                  <a:lnTo>
                    <a:pt x="273844" y="1392841"/>
                  </a:lnTo>
                  <a:lnTo>
                    <a:pt x="268034" y="1383792"/>
                  </a:lnTo>
                  <a:lnTo>
                    <a:pt x="270320" y="1381792"/>
                  </a:lnTo>
                  <a:lnTo>
                    <a:pt x="266414" y="1374648"/>
                  </a:lnTo>
                  <a:lnTo>
                    <a:pt x="267843" y="1363980"/>
                  </a:lnTo>
                  <a:lnTo>
                    <a:pt x="258889" y="1364266"/>
                  </a:lnTo>
                  <a:lnTo>
                    <a:pt x="268129" y="1362742"/>
                  </a:lnTo>
                  <a:lnTo>
                    <a:pt x="269843" y="1358455"/>
                  </a:lnTo>
                  <a:lnTo>
                    <a:pt x="255270" y="1357027"/>
                  </a:lnTo>
                  <a:lnTo>
                    <a:pt x="255651" y="1352645"/>
                  </a:lnTo>
                  <a:lnTo>
                    <a:pt x="243078" y="1355979"/>
                  </a:lnTo>
                  <a:lnTo>
                    <a:pt x="228505" y="1352169"/>
                  </a:lnTo>
                  <a:lnTo>
                    <a:pt x="225552" y="1359598"/>
                  </a:lnTo>
                  <a:lnTo>
                    <a:pt x="226886" y="1368266"/>
                  </a:lnTo>
                  <a:lnTo>
                    <a:pt x="221266" y="1370838"/>
                  </a:lnTo>
                  <a:lnTo>
                    <a:pt x="221552" y="1355408"/>
                  </a:lnTo>
                  <a:lnTo>
                    <a:pt x="217361" y="1347311"/>
                  </a:lnTo>
                  <a:lnTo>
                    <a:pt x="204883" y="1345692"/>
                  </a:lnTo>
                  <a:lnTo>
                    <a:pt x="203930" y="1341406"/>
                  </a:lnTo>
                  <a:lnTo>
                    <a:pt x="198596" y="1342549"/>
                  </a:lnTo>
                  <a:lnTo>
                    <a:pt x="197548" y="1338644"/>
                  </a:lnTo>
                  <a:lnTo>
                    <a:pt x="184118" y="1339787"/>
                  </a:lnTo>
                  <a:lnTo>
                    <a:pt x="184213" y="1334548"/>
                  </a:lnTo>
                  <a:lnTo>
                    <a:pt x="191929" y="1333500"/>
                  </a:lnTo>
                  <a:lnTo>
                    <a:pt x="189452" y="1329023"/>
                  </a:lnTo>
                  <a:lnTo>
                    <a:pt x="184690" y="1328928"/>
                  </a:lnTo>
                  <a:lnTo>
                    <a:pt x="184404" y="1325213"/>
                  </a:lnTo>
                  <a:lnTo>
                    <a:pt x="186500" y="1325023"/>
                  </a:lnTo>
                  <a:lnTo>
                    <a:pt x="184499" y="1308449"/>
                  </a:lnTo>
                  <a:lnTo>
                    <a:pt x="157067" y="1310069"/>
                  </a:lnTo>
                  <a:lnTo>
                    <a:pt x="152019" y="1294829"/>
                  </a:lnTo>
                  <a:lnTo>
                    <a:pt x="153543" y="1291400"/>
                  </a:lnTo>
                  <a:lnTo>
                    <a:pt x="170783" y="1278350"/>
                  </a:lnTo>
                  <a:lnTo>
                    <a:pt x="166687" y="1274350"/>
                  </a:lnTo>
                  <a:lnTo>
                    <a:pt x="174879" y="1271111"/>
                  </a:lnTo>
                  <a:lnTo>
                    <a:pt x="161068" y="1265682"/>
                  </a:lnTo>
                  <a:lnTo>
                    <a:pt x="153829" y="1241489"/>
                  </a:lnTo>
                  <a:lnTo>
                    <a:pt x="188023" y="1222343"/>
                  </a:lnTo>
                  <a:lnTo>
                    <a:pt x="197548" y="1210056"/>
                  </a:lnTo>
                  <a:lnTo>
                    <a:pt x="212979" y="1205960"/>
                  </a:lnTo>
                  <a:lnTo>
                    <a:pt x="207836" y="1182434"/>
                  </a:lnTo>
                  <a:lnTo>
                    <a:pt x="183261" y="1187005"/>
                  </a:lnTo>
                  <a:lnTo>
                    <a:pt x="177546" y="1176242"/>
                  </a:lnTo>
                  <a:lnTo>
                    <a:pt x="174022" y="1160240"/>
                  </a:lnTo>
                  <a:lnTo>
                    <a:pt x="160115" y="1159478"/>
                  </a:lnTo>
                  <a:lnTo>
                    <a:pt x="164878" y="1137761"/>
                  </a:lnTo>
                  <a:lnTo>
                    <a:pt x="174308" y="1121950"/>
                  </a:lnTo>
                  <a:lnTo>
                    <a:pt x="144685" y="1116139"/>
                  </a:lnTo>
                  <a:lnTo>
                    <a:pt x="121348" y="1117664"/>
                  </a:lnTo>
                  <a:lnTo>
                    <a:pt x="92869" y="1110996"/>
                  </a:lnTo>
                  <a:lnTo>
                    <a:pt x="88773" y="1116139"/>
                  </a:lnTo>
                  <a:lnTo>
                    <a:pt x="83248" y="1114711"/>
                  </a:lnTo>
                  <a:lnTo>
                    <a:pt x="75247" y="1083755"/>
                  </a:lnTo>
                  <a:lnTo>
                    <a:pt x="62675" y="1058323"/>
                  </a:lnTo>
                  <a:lnTo>
                    <a:pt x="75438" y="1051941"/>
                  </a:lnTo>
                  <a:lnTo>
                    <a:pt x="73533" y="1046226"/>
                  </a:lnTo>
                  <a:lnTo>
                    <a:pt x="89154" y="1013841"/>
                  </a:lnTo>
                  <a:lnTo>
                    <a:pt x="75152" y="998411"/>
                  </a:lnTo>
                  <a:lnTo>
                    <a:pt x="71247" y="989933"/>
                  </a:lnTo>
                  <a:lnTo>
                    <a:pt x="58103" y="1003840"/>
                  </a:lnTo>
                  <a:lnTo>
                    <a:pt x="33052" y="1018604"/>
                  </a:lnTo>
                  <a:lnTo>
                    <a:pt x="35623" y="998887"/>
                  </a:lnTo>
                  <a:lnTo>
                    <a:pt x="19812" y="949452"/>
                  </a:lnTo>
                  <a:lnTo>
                    <a:pt x="13145" y="923639"/>
                  </a:lnTo>
                  <a:lnTo>
                    <a:pt x="9525" y="893445"/>
                  </a:lnTo>
                  <a:lnTo>
                    <a:pt x="10859" y="887825"/>
                  </a:lnTo>
                  <a:lnTo>
                    <a:pt x="21812" y="875919"/>
                  </a:lnTo>
                  <a:lnTo>
                    <a:pt x="35909" y="891921"/>
                  </a:lnTo>
                  <a:lnTo>
                    <a:pt x="43910" y="896017"/>
                  </a:lnTo>
                  <a:lnTo>
                    <a:pt x="45148" y="885920"/>
                  </a:lnTo>
                  <a:lnTo>
                    <a:pt x="56388" y="888587"/>
                  </a:lnTo>
                  <a:lnTo>
                    <a:pt x="65913" y="880681"/>
                  </a:lnTo>
                  <a:lnTo>
                    <a:pt x="72295" y="885254"/>
                  </a:lnTo>
                  <a:lnTo>
                    <a:pt x="78867" y="880872"/>
                  </a:lnTo>
                  <a:lnTo>
                    <a:pt x="94202" y="889063"/>
                  </a:lnTo>
                  <a:lnTo>
                    <a:pt x="96393" y="887444"/>
                  </a:lnTo>
                  <a:lnTo>
                    <a:pt x="90773" y="880872"/>
                  </a:lnTo>
                  <a:lnTo>
                    <a:pt x="96964" y="886778"/>
                  </a:lnTo>
                  <a:lnTo>
                    <a:pt x="114205" y="895350"/>
                  </a:lnTo>
                  <a:lnTo>
                    <a:pt x="115348" y="893636"/>
                  </a:lnTo>
                  <a:lnTo>
                    <a:pt x="128016" y="897446"/>
                  </a:lnTo>
                  <a:lnTo>
                    <a:pt x="135255" y="894207"/>
                  </a:lnTo>
                  <a:lnTo>
                    <a:pt x="134779" y="874490"/>
                  </a:lnTo>
                  <a:lnTo>
                    <a:pt x="130588" y="862108"/>
                  </a:lnTo>
                  <a:lnTo>
                    <a:pt x="123920" y="856107"/>
                  </a:lnTo>
                  <a:lnTo>
                    <a:pt x="122968" y="846106"/>
                  </a:lnTo>
                  <a:lnTo>
                    <a:pt x="117634" y="832485"/>
                  </a:lnTo>
                  <a:lnTo>
                    <a:pt x="107442" y="828961"/>
                  </a:lnTo>
                  <a:lnTo>
                    <a:pt x="100298" y="801529"/>
                  </a:lnTo>
                  <a:lnTo>
                    <a:pt x="97727" y="803434"/>
                  </a:lnTo>
                  <a:lnTo>
                    <a:pt x="92202" y="795814"/>
                  </a:lnTo>
                  <a:lnTo>
                    <a:pt x="86582" y="792861"/>
                  </a:lnTo>
                  <a:lnTo>
                    <a:pt x="82677" y="776192"/>
                  </a:lnTo>
                  <a:lnTo>
                    <a:pt x="80962" y="759904"/>
                  </a:lnTo>
                  <a:lnTo>
                    <a:pt x="83439" y="758952"/>
                  </a:lnTo>
                  <a:lnTo>
                    <a:pt x="79534" y="732092"/>
                  </a:lnTo>
                  <a:lnTo>
                    <a:pt x="86296" y="730472"/>
                  </a:lnTo>
                  <a:lnTo>
                    <a:pt x="86487" y="724281"/>
                  </a:lnTo>
                  <a:lnTo>
                    <a:pt x="80010" y="706279"/>
                  </a:lnTo>
                  <a:lnTo>
                    <a:pt x="83725" y="704183"/>
                  </a:lnTo>
                  <a:lnTo>
                    <a:pt x="81248" y="699516"/>
                  </a:lnTo>
                  <a:lnTo>
                    <a:pt x="84011" y="698087"/>
                  </a:lnTo>
                  <a:lnTo>
                    <a:pt x="76962" y="689420"/>
                  </a:lnTo>
                  <a:lnTo>
                    <a:pt x="103251" y="678085"/>
                  </a:lnTo>
                  <a:lnTo>
                    <a:pt x="104585" y="680847"/>
                  </a:lnTo>
                  <a:lnTo>
                    <a:pt x="117824" y="675799"/>
                  </a:lnTo>
                  <a:lnTo>
                    <a:pt x="125063" y="670179"/>
                  </a:lnTo>
                  <a:lnTo>
                    <a:pt x="137636" y="667988"/>
                  </a:lnTo>
                  <a:lnTo>
                    <a:pt x="133445" y="654272"/>
                  </a:lnTo>
                  <a:lnTo>
                    <a:pt x="141065" y="652081"/>
                  </a:lnTo>
                  <a:lnTo>
                    <a:pt x="146971" y="657701"/>
                  </a:lnTo>
                  <a:lnTo>
                    <a:pt x="161449" y="651701"/>
                  </a:lnTo>
                  <a:lnTo>
                    <a:pt x="160496" y="648081"/>
                  </a:lnTo>
                  <a:lnTo>
                    <a:pt x="169164" y="645700"/>
                  </a:lnTo>
                  <a:lnTo>
                    <a:pt x="166783" y="636175"/>
                  </a:lnTo>
                  <a:lnTo>
                    <a:pt x="176212" y="633889"/>
                  </a:lnTo>
                  <a:lnTo>
                    <a:pt x="173641" y="627697"/>
                  </a:lnTo>
                  <a:lnTo>
                    <a:pt x="180689" y="625983"/>
                  </a:lnTo>
                  <a:lnTo>
                    <a:pt x="178308" y="617125"/>
                  </a:lnTo>
                  <a:lnTo>
                    <a:pt x="188786" y="614553"/>
                  </a:lnTo>
                  <a:lnTo>
                    <a:pt x="163068" y="556165"/>
                  </a:lnTo>
                  <a:lnTo>
                    <a:pt x="158782" y="558451"/>
                  </a:lnTo>
                  <a:lnTo>
                    <a:pt x="154400" y="557403"/>
                  </a:lnTo>
                  <a:lnTo>
                    <a:pt x="154591" y="526923"/>
                  </a:lnTo>
                  <a:lnTo>
                    <a:pt x="175070" y="527590"/>
                  </a:lnTo>
                  <a:lnTo>
                    <a:pt x="180022" y="488442"/>
                  </a:lnTo>
                  <a:lnTo>
                    <a:pt x="171545" y="487394"/>
                  </a:lnTo>
                  <a:lnTo>
                    <a:pt x="182689" y="455867"/>
                  </a:lnTo>
                  <a:lnTo>
                    <a:pt x="200215" y="465582"/>
                  </a:lnTo>
                  <a:lnTo>
                    <a:pt x="241649" y="459677"/>
                  </a:lnTo>
                  <a:lnTo>
                    <a:pt x="242887" y="453580"/>
                  </a:lnTo>
                  <a:lnTo>
                    <a:pt x="253270" y="452628"/>
                  </a:lnTo>
                  <a:lnTo>
                    <a:pt x="252794" y="446818"/>
                  </a:lnTo>
                  <a:lnTo>
                    <a:pt x="255651" y="446246"/>
                  </a:lnTo>
                  <a:lnTo>
                    <a:pt x="252317" y="437007"/>
                  </a:lnTo>
                  <a:lnTo>
                    <a:pt x="262319" y="432721"/>
                  </a:lnTo>
                  <a:lnTo>
                    <a:pt x="262033" y="430816"/>
                  </a:lnTo>
                  <a:lnTo>
                    <a:pt x="263843" y="430244"/>
                  </a:lnTo>
                  <a:lnTo>
                    <a:pt x="265938" y="439769"/>
                  </a:lnTo>
                  <a:lnTo>
                    <a:pt x="271462" y="439198"/>
                  </a:lnTo>
                  <a:lnTo>
                    <a:pt x="273177" y="447008"/>
                  </a:lnTo>
                  <a:lnTo>
                    <a:pt x="299371" y="431197"/>
                  </a:lnTo>
                  <a:lnTo>
                    <a:pt x="298418" y="422720"/>
                  </a:lnTo>
                  <a:lnTo>
                    <a:pt x="264986" y="412909"/>
                  </a:lnTo>
                  <a:lnTo>
                    <a:pt x="265843" y="394621"/>
                  </a:lnTo>
                  <a:lnTo>
                    <a:pt x="273082" y="394335"/>
                  </a:lnTo>
                  <a:lnTo>
                    <a:pt x="271844" y="375476"/>
                  </a:lnTo>
                  <a:lnTo>
                    <a:pt x="269843" y="370618"/>
                  </a:lnTo>
                  <a:lnTo>
                    <a:pt x="267748" y="372999"/>
                  </a:lnTo>
                  <a:lnTo>
                    <a:pt x="260985" y="373475"/>
                  </a:lnTo>
                  <a:lnTo>
                    <a:pt x="257842" y="361283"/>
                  </a:lnTo>
                  <a:lnTo>
                    <a:pt x="246031" y="342805"/>
                  </a:lnTo>
                  <a:lnTo>
                    <a:pt x="242030" y="331375"/>
                  </a:lnTo>
                  <a:lnTo>
                    <a:pt x="244030" y="330803"/>
                  </a:lnTo>
                  <a:lnTo>
                    <a:pt x="244793" y="323374"/>
                  </a:lnTo>
                  <a:lnTo>
                    <a:pt x="240506" y="319373"/>
                  </a:lnTo>
                  <a:lnTo>
                    <a:pt x="248412" y="298037"/>
                  </a:lnTo>
                  <a:lnTo>
                    <a:pt x="250793" y="281273"/>
                  </a:lnTo>
                  <a:lnTo>
                    <a:pt x="236029" y="276035"/>
                  </a:lnTo>
                  <a:lnTo>
                    <a:pt x="234125" y="264128"/>
                  </a:lnTo>
                  <a:lnTo>
                    <a:pt x="231838" y="266319"/>
                  </a:lnTo>
                  <a:lnTo>
                    <a:pt x="231077" y="263843"/>
                  </a:lnTo>
                  <a:lnTo>
                    <a:pt x="224790" y="221933"/>
                  </a:lnTo>
                  <a:lnTo>
                    <a:pt x="222980" y="221647"/>
                  </a:lnTo>
                  <a:lnTo>
                    <a:pt x="223837" y="190405"/>
                  </a:lnTo>
                  <a:lnTo>
                    <a:pt x="228981" y="187547"/>
                  </a:lnTo>
                  <a:lnTo>
                    <a:pt x="223456" y="157639"/>
                  </a:lnTo>
                  <a:lnTo>
                    <a:pt x="232601" y="132112"/>
                  </a:lnTo>
                  <a:lnTo>
                    <a:pt x="230981" y="126492"/>
                  </a:lnTo>
                  <a:lnTo>
                    <a:pt x="234601" y="126111"/>
                  </a:lnTo>
                  <a:lnTo>
                    <a:pt x="232981" y="113252"/>
                  </a:lnTo>
                  <a:lnTo>
                    <a:pt x="260699" y="110490"/>
                  </a:lnTo>
                  <a:lnTo>
                    <a:pt x="303467" y="114681"/>
                  </a:lnTo>
                  <a:lnTo>
                    <a:pt x="351187" y="107633"/>
                  </a:lnTo>
                  <a:lnTo>
                    <a:pt x="383096" y="98679"/>
                  </a:lnTo>
                  <a:lnTo>
                    <a:pt x="387953" y="114871"/>
                  </a:lnTo>
                  <a:lnTo>
                    <a:pt x="401669" y="112681"/>
                  </a:lnTo>
                  <a:lnTo>
                    <a:pt x="403288" y="121634"/>
                  </a:lnTo>
                  <a:lnTo>
                    <a:pt x="442627" y="120301"/>
                  </a:lnTo>
                  <a:lnTo>
                    <a:pt x="449675" y="117824"/>
                  </a:lnTo>
                  <a:lnTo>
                    <a:pt x="451390" y="109728"/>
                  </a:lnTo>
                  <a:lnTo>
                    <a:pt x="465963" y="108775"/>
                  </a:lnTo>
                  <a:lnTo>
                    <a:pt x="468344" y="117920"/>
                  </a:lnTo>
                  <a:lnTo>
                    <a:pt x="474440" y="117824"/>
                  </a:lnTo>
                  <a:lnTo>
                    <a:pt x="478917" y="121063"/>
                  </a:lnTo>
                  <a:lnTo>
                    <a:pt x="493871" y="117443"/>
                  </a:lnTo>
                  <a:lnTo>
                    <a:pt x="494252" y="121158"/>
                  </a:lnTo>
                  <a:lnTo>
                    <a:pt x="513302" y="118491"/>
                  </a:lnTo>
                  <a:lnTo>
                    <a:pt x="514160" y="121253"/>
                  </a:lnTo>
                  <a:lnTo>
                    <a:pt x="521303" y="119062"/>
                  </a:lnTo>
                  <a:lnTo>
                    <a:pt x="529400" y="121729"/>
                  </a:lnTo>
                  <a:lnTo>
                    <a:pt x="546259" y="120967"/>
                  </a:lnTo>
                  <a:lnTo>
                    <a:pt x="545021" y="126397"/>
                  </a:lnTo>
                  <a:lnTo>
                    <a:pt x="551307" y="125444"/>
                  </a:lnTo>
                  <a:lnTo>
                    <a:pt x="551402" y="132779"/>
                  </a:lnTo>
                  <a:lnTo>
                    <a:pt x="566738" y="128302"/>
                  </a:lnTo>
                  <a:lnTo>
                    <a:pt x="572738" y="128492"/>
                  </a:lnTo>
                  <a:lnTo>
                    <a:pt x="572453" y="131921"/>
                  </a:lnTo>
                  <a:lnTo>
                    <a:pt x="591312" y="128587"/>
                  </a:lnTo>
                  <a:lnTo>
                    <a:pt x="591884" y="130588"/>
                  </a:lnTo>
                  <a:lnTo>
                    <a:pt x="611791" y="128873"/>
                  </a:lnTo>
                  <a:lnTo>
                    <a:pt x="641223" y="122777"/>
                  </a:lnTo>
                  <a:lnTo>
                    <a:pt x="651415" y="122491"/>
                  </a:lnTo>
                  <a:lnTo>
                    <a:pt x="651605" y="124206"/>
                  </a:lnTo>
                  <a:lnTo>
                    <a:pt x="666179" y="126016"/>
                  </a:lnTo>
                  <a:lnTo>
                    <a:pt x="665512" y="122873"/>
                  </a:lnTo>
                  <a:lnTo>
                    <a:pt x="711898" y="113062"/>
                  </a:lnTo>
                  <a:lnTo>
                    <a:pt x="712661" y="109823"/>
                  </a:lnTo>
                  <a:lnTo>
                    <a:pt x="727043" y="115633"/>
                  </a:lnTo>
                  <a:lnTo>
                    <a:pt x="732282" y="113824"/>
                  </a:lnTo>
                  <a:lnTo>
                    <a:pt x="738854" y="129064"/>
                  </a:lnTo>
                  <a:lnTo>
                    <a:pt x="764286" y="121634"/>
                  </a:lnTo>
                  <a:lnTo>
                    <a:pt x="768668" y="133731"/>
                  </a:lnTo>
                  <a:lnTo>
                    <a:pt x="787146" y="128492"/>
                  </a:lnTo>
                  <a:lnTo>
                    <a:pt x="786384" y="122682"/>
                  </a:lnTo>
                  <a:lnTo>
                    <a:pt x="801434" y="116967"/>
                  </a:lnTo>
                  <a:lnTo>
                    <a:pt x="800005" y="108109"/>
                  </a:lnTo>
                  <a:lnTo>
                    <a:pt x="803529" y="82106"/>
                  </a:lnTo>
                  <a:lnTo>
                    <a:pt x="809054" y="83058"/>
                  </a:lnTo>
                  <a:lnTo>
                    <a:pt x="810387" y="73724"/>
                  </a:lnTo>
                  <a:lnTo>
                    <a:pt x="822198" y="74200"/>
                  </a:lnTo>
                  <a:lnTo>
                    <a:pt x="822103" y="76676"/>
                  </a:lnTo>
                  <a:lnTo>
                    <a:pt x="826103" y="76200"/>
                  </a:lnTo>
                  <a:lnTo>
                    <a:pt x="832866" y="96203"/>
                  </a:lnTo>
                  <a:lnTo>
                    <a:pt x="836200" y="94488"/>
                  </a:lnTo>
                  <a:lnTo>
                    <a:pt x="840105" y="99155"/>
                  </a:lnTo>
                  <a:lnTo>
                    <a:pt x="867061" y="97727"/>
                  </a:lnTo>
                  <a:lnTo>
                    <a:pt x="868966" y="125825"/>
                  </a:lnTo>
                  <a:lnTo>
                    <a:pt x="866299" y="126016"/>
                  </a:lnTo>
                  <a:lnTo>
                    <a:pt x="864870" y="149257"/>
                  </a:lnTo>
                  <a:lnTo>
                    <a:pt x="871633" y="148209"/>
                  </a:lnTo>
                  <a:lnTo>
                    <a:pt x="878110" y="150686"/>
                  </a:lnTo>
                  <a:lnTo>
                    <a:pt x="882205" y="152591"/>
                  </a:lnTo>
                  <a:lnTo>
                    <a:pt x="883539" y="157162"/>
                  </a:lnTo>
                  <a:lnTo>
                    <a:pt x="914781" y="143542"/>
                  </a:lnTo>
                  <a:lnTo>
                    <a:pt x="942022" y="124206"/>
                  </a:lnTo>
                  <a:lnTo>
                    <a:pt x="1007650" y="108490"/>
                  </a:lnTo>
                  <a:lnTo>
                    <a:pt x="1004411" y="86106"/>
                  </a:lnTo>
                  <a:lnTo>
                    <a:pt x="1018222" y="82391"/>
                  </a:lnTo>
                  <a:lnTo>
                    <a:pt x="1020699" y="96298"/>
                  </a:lnTo>
                  <a:lnTo>
                    <a:pt x="1074515" y="94393"/>
                  </a:lnTo>
                  <a:lnTo>
                    <a:pt x="1074515" y="87249"/>
                  </a:lnTo>
                  <a:lnTo>
                    <a:pt x="1089755" y="91726"/>
                  </a:lnTo>
                  <a:lnTo>
                    <a:pt x="1092898" y="70104"/>
                  </a:lnTo>
                  <a:lnTo>
                    <a:pt x="1124331" y="82201"/>
                  </a:lnTo>
                  <a:lnTo>
                    <a:pt x="1184910" y="90869"/>
                  </a:lnTo>
                  <a:lnTo>
                    <a:pt x="1188625" y="67342"/>
                  </a:lnTo>
                  <a:lnTo>
                    <a:pt x="1192911" y="68294"/>
                  </a:lnTo>
                  <a:lnTo>
                    <a:pt x="1194340" y="62770"/>
                  </a:lnTo>
                  <a:lnTo>
                    <a:pt x="1189577" y="60674"/>
                  </a:lnTo>
                  <a:lnTo>
                    <a:pt x="1190435" y="50959"/>
                  </a:lnTo>
                  <a:lnTo>
                    <a:pt x="1196054" y="52102"/>
                  </a:lnTo>
                  <a:lnTo>
                    <a:pt x="1196435" y="48863"/>
                  </a:lnTo>
                  <a:lnTo>
                    <a:pt x="1211104" y="51435"/>
                  </a:lnTo>
                  <a:lnTo>
                    <a:pt x="1208151" y="59817"/>
                  </a:lnTo>
                  <a:lnTo>
                    <a:pt x="1218724" y="61817"/>
                  </a:lnTo>
                  <a:lnTo>
                    <a:pt x="1224344" y="46958"/>
                  </a:lnTo>
                  <a:lnTo>
                    <a:pt x="1229963" y="50197"/>
                  </a:lnTo>
                  <a:lnTo>
                    <a:pt x="1244918" y="19431"/>
                  </a:lnTo>
                  <a:lnTo>
                    <a:pt x="1255490" y="11430"/>
                  </a:lnTo>
                  <a:lnTo>
                    <a:pt x="1254347" y="9525"/>
                  </a:lnTo>
                  <a:lnTo>
                    <a:pt x="1278827" y="14478"/>
                  </a:lnTo>
                  <a:lnTo>
                    <a:pt x="1298258" y="25146"/>
                  </a:lnTo>
                  <a:lnTo>
                    <a:pt x="1317593" y="26670"/>
                  </a:lnTo>
                  <a:lnTo>
                    <a:pt x="1333976" y="32385"/>
                  </a:lnTo>
                  <a:lnTo>
                    <a:pt x="1353312" y="45053"/>
                  </a:lnTo>
                  <a:lnTo>
                    <a:pt x="1350169" y="49054"/>
                  </a:lnTo>
                  <a:lnTo>
                    <a:pt x="1371219" y="58007"/>
                  </a:lnTo>
                  <a:lnTo>
                    <a:pt x="1384649" y="71152"/>
                  </a:lnTo>
                  <a:lnTo>
                    <a:pt x="1389983" y="73247"/>
                  </a:lnTo>
                  <a:lnTo>
                    <a:pt x="1386078" y="85154"/>
                  </a:lnTo>
                  <a:lnTo>
                    <a:pt x="1383221" y="86011"/>
                  </a:lnTo>
                  <a:lnTo>
                    <a:pt x="1381697" y="99155"/>
                  </a:lnTo>
                  <a:lnTo>
                    <a:pt x="1376553" y="104394"/>
                  </a:lnTo>
                  <a:lnTo>
                    <a:pt x="1381982" y="107347"/>
                  </a:lnTo>
                  <a:lnTo>
                    <a:pt x="1393317" y="106394"/>
                  </a:lnTo>
                  <a:lnTo>
                    <a:pt x="1389602" y="99822"/>
                  </a:lnTo>
                  <a:lnTo>
                    <a:pt x="1394936" y="94583"/>
                  </a:lnTo>
                  <a:lnTo>
                    <a:pt x="1393031" y="90678"/>
                  </a:lnTo>
                  <a:lnTo>
                    <a:pt x="1398461" y="78486"/>
                  </a:lnTo>
                  <a:lnTo>
                    <a:pt x="1409795" y="70295"/>
                  </a:lnTo>
                  <a:lnTo>
                    <a:pt x="1417225" y="70104"/>
                  </a:lnTo>
                  <a:lnTo>
                    <a:pt x="1422940" y="64294"/>
                  </a:lnTo>
                  <a:lnTo>
                    <a:pt x="1433131" y="61246"/>
                  </a:lnTo>
                  <a:lnTo>
                    <a:pt x="1429988" y="55054"/>
                  </a:lnTo>
                  <a:lnTo>
                    <a:pt x="1436942" y="45815"/>
                  </a:lnTo>
                  <a:lnTo>
                    <a:pt x="1439132" y="45339"/>
                  </a:lnTo>
                  <a:lnTo>
                    <a:pt x="1444562" y="51816"/>
                  </a:lnTo>
                  <a:lnTo>
                    <a:pt x="1451896" y="49625"/>
                  </a:lnTo>
                  <a:lnTo>
                    <a:pt x="1454277" y="46196"/>
                  </a:lnTo>
                  <a:lnTo>
                    <a:pt x="1464373" y="52102"/>
                  </a:lnTo>
                  <a:lnTo>
                    <a:pt x="1461611" y="61532"/>
                  </a:lnTo>
                  <a:lnTo>
                    <a:pt x="1478375" y="48292"/>
                  </a:lnTo>
                  <a:lnTo>
                    <a:pt x="1479328" y="50387"/>
                  </a:lnTo>
                  <a:lnTo>
                    <a:pt x="1489139" y="49625"/>
                  </a:lnTo>
                  <a:lnTo>
                    <a:pt x="1490281" y="46958"/>
                  </a:lnTo>
                  <a:lnTo>
                    <a:pt x="1504093" y="42196"/>
                  </a:lnTo>
                  <a:lnTo>
                    <a:pt x="1501330" y="49435"/>
                  </a:lnTo>
                  <a:lnTo>
                    <a:pt x="1507331" y="50959"/>
                  </a:lnTo>
                  <a:lnTo>
                    <a:pt x="1518952" y="44291"/>
                  </a:lnTo>
                  <a:lnTo>
                    <a:pt x="1522191" y="47816"/>
                  </a:lnTo>
                  <a:lnTo>
                    <a:pt x="1512856" y="54483"/>
                  </a:lnTo>
                  <a:lnTo>
                    <a:pt x="1527525" y="78105"/>
                  </a:lnTo>
                  <a:lnTo>
                    <a:pt x="1539335" y="70485"/>
                  </a:lnTo>
                  <a:lnTo>
                    <a:pt x="1556766" y="82963"/>
                  </a:lnTo>
                  <a:lnTo>
                    <a:pt x="1578292" y="93154"/>
                  </a:lnTo>
                  <a:lnTo>
                    <a:pt x="1580102" y="93726"/>
                  </a:lnTo>
                  <a:lnTo>
                    <a:pt x="1577054" y="84773"/>
                  </a:lnTo>
                  <a:lnTo>
                    <a:pt x="1583055" y="88583"/>
                  </a:lnTo>
                  <a:lnTo>
                    <a:pt x="1587056" y="87820"/>
                  </a:lnTo>
                  <a:lnTo>
                    <a:pt x="1589913" y="97727"/>
                  </a:lnTo>
                  <a:lnTo>
                    <a:pt x="1584579" y="98108"/>
                  </a:lnTo>
                  <a:lnTo>
                    <a:pt x="1586008" y="104299"/>
                  </a:lnTo>
                  <a:lnTo>
                    <a:pt x="1588389" y="108680"/>
                  </a:lnTo>
                  <a:lnTo>
                    <a:pt x="1594104" y="111157"/>
                  </a:lnTo>
                  <a:lnTo>
                    <a:pt x="1591628" y="117634"/>
                  </a:lnTo>
                  <a:lnTo>
                    <a:pt x="1601057" y="124778"/>
                  </a:lnTo>
                  <a:lnTo>
                    <a:pt x="1595914" y="131731"/>
                  </a:lnTo>
                  <a:lnTo>
                    <a:pt x="1599534" y="140970"/>
                  </a:lnTo>
                  <a:lnTo>
                    <a:pt x="1573435" y="153162"/>
                  </a:lnTo>
                  <a:lnTo>
                    <a:pt x="1565910" y="160782"/>
                  </a:lnTo>
                  <a:lnTo>
                    <a:pt x="1559909" y="158210"/>
                  </a:lnTo>
                  <a:lnTo>
                    <a:pt x="1559909" y="168783"/>
                  </a:lnTo>
                  <a:lnTo>
                    <a:pt x="1571054" y="170021"/>
                  </a:lnTo>
                  <a:lnTo>
                    <a:pt x="1569244" y="173927"/>
                  </a:lnTo>
                  <a:lnTo>
                    <a:pt x="1573244" y="176879"/>
                  </a:lnTo>
                  <a:lnTo>
                    <a:pt x="1567339" y="187357"/>
                  </a:lnTo>
                  <a:lnTo>
                    <a:pt x="1567910" y="190405"/>
                  </a:lnTo>
                  <a:lnTo>
                    <a:pt x="1577435" y="186976"/>
                  </a:lnTo>
                  <a:lnTo>
                    <a:pt x="1578198" y="189738"/>
                  </a:lnTo>
                  <a:lnTo>
                    <a:pt x="1575150" y="189262"/>
                  </a:lnTo>
                  <a:lnTo>
                    <a:pt x="1573911" y="193929"/>
                  </a:lnTo>
                  <a:lnTo>
                    <a:pt x="1579721" y="195072"/>
                  </a:lnTo>
                  <a:lnTo>
                    <a:pt x="1582483" y="198882"/>
                  </a:lnTo>
                  <a:lnTo>
                    <a:pt x="1576197" y="204407"/>
                  </a:lnTo>
                  <a:lnTo>
                    <a:pt x="1580007" y="208598"/>
                  </a:lnTo>
                  <a:lnTo>
                    <a:pt x="1579341" y="213170"/>
                  </a:lnTo>
                  <a:lnTo>
                    <a:pt x="1572101" y="220885"/>
                  </a:lnTo>
                  <a:lnTo>
                    <a:pt x="1574673" y="226695"/>
                  </a:lnTo>
                  <a:lnTo>
                    <a:pt x="1573244" y="232220"/>
                  </a:lnTo>
                  <a:lnTo>
                    <a:pt x="1579721" y="230124"/>
                  </a:lnTo>
                  <a:lnTo>
                    <a:pt x="1577245" y="231267"/>
                  </a:lnTo>
                  <a:lnTo>
                    <a:pt x="1579341" y="233839"/>
                  </a:lnTo>
                  <a:lnTo>
                    <a:pt x="1575054" y="236601"/>
                  </a:lnTo>
                  <a:lnTo>
                    <a:pt x="1583341" y="245745"/>
                  </a:lnTo>
                  <a:lnTo>
                    <a:pt x="1580960" y="246888"/>
                  </a:lnTo>
                  <a:lnTo>
                    <a:pt x="1582293" y="253746"/>
                  </a:lnTo>
                  <a:lnTo>
                    <a:pt x="1567624" y="253365"/>
                  </a:lnTo>
                  <a:lnTo>
                    <a:pt x="1567339" y="256794"/>
                  </a:lnTo>
                  <a:lnTo>
                    <a:pt x="1557433" y="254127"/>
                  </a:lnTo>
                  <a:lnTo>
                    <a:pt x="1554385" y="259747"/>
                  </a:lnTo>
                  <a:lnTo>
                    <a:pt x="1571149" y="283464"/>
                  </a:lnTo>
                  <a:lnTo>
                    <a:pt x="1578483" y="281369"/>
                  </a:lnTo>
                  <a:lnTo>
                    <a:pt x="1576864" y="300323"/>
                  </a:lnTo>
                  <a:lnTo>
                    <a:pt x="1557433" y="305467"/>
                  </a:lnTo>
                  <a:lnTo>
                    <a:pt x="1558481" y="309848"/>
                  </a:lnTo>
                  <a:lnTo>
                    <a:pt x="1550480" y="315278"/>
                  </a:lnTo>
                  <a:lnTo>
                    <a:pt x="1544288" y="324136"/>
                  </a:lnTo>
                  <a:lnTo>
                    <a:pt x="1546193" y="325469"/>
                  </a:lnTo>
                  <a:lnTo>
                    <a:pt x="1544383" y="332232"/>
                  </a:lnTo>
                  <a:lnTo>
                    <a:pt x="1531620" y="335947"/>
                  </a:lnTo>
                  <a:lnTo>
                    <a:pt x="1530096" y="344424"/>
                  </a:lnTo>
                  <a:lnTo>
                    <a:pt x="1541145" y="346043"/>
                  </a:lnTo>
                  <a:lnTo>
                    <a:pt x="1549241" y="364236"/>
                  </a:lnTo>
                  <a:lnTo>
                    <a:pt x="1535335" y="369665"/>
                  </a:lnTo>
                  <a:lnTo>
                    <a:pt x="1523047" y="391859"/>
                  </a:lnTo>
                  <a:lnTo>
                    <a:pt x="1518285" y="396050"/>
                  </a:lnTo>
                  <a:lnTo>
                    <a:pt x="1502664" y="401764"/>
                  </a:lnTo>
                  <a:lnTo>
                    <a:pt x="1504760" y="407289"/>
                  </a:lnTo>
                  <a:lnTo>
                    <a:pt x="1492568" y="413290"/>
                  </a:lnTo>
                  <a:lnTo>
                    <a:pt x="1487043" y="421291"/>
                  </a:lnTo>
                  <a:lnTo>
                    <a:pt x="1475042" y="421767"/>
                  </a:lnTo>
                  <a:lnTo>
                    <a:pt x="1471898" y="412147"/>
                  </a:lnTo>
                  <a:lnTo>
                    <a:pt x="1461040" y="416528"/>
                  </a:lnTo>
                  <a:lnTo>
                    <a:pt x="1444085" y="418814"/>
                  </a:lnTo>
                  <a:lnTo>
                    <a:pt x="1438370" y="406622"/>
                  </a:lnTo>
                  <a:lnTo>
                    <a:pt x="1423892" y="412147"/>
                  </a:lnTo>
                  <a:lnTo>
                    <a:pt x="1426464" y="417862"/>
                  </a:lnTo>
                  <a:lnTo>
                    <a:pt x="1422845" y="418338"/>
                  </a:lnTo>
                  <a:lnTo>
                    <a:pt x="1421225" y="413480"/>
                  </a:lnTo>
                  <a:lnTo>
                    <a:pt x="1417701" y="415290"/>
                  </a:lnTo>
                  <a:lnTo>
                    <a:pt x="1412558" y="403003"/>
                  </a:lnTo>
                  <a:lnTo>
                    <a:pt x="1401223" y="407956"/>
                  </a:lnTo>
                  <a:lnTo>
                    <a:pt x="1409319" y="438531"/>
                  </a:lnTo>
                  <a:lnTo>
                    <a:pt x="1384554" y="444151"/>
                  </a:lnTo>
                  <a:lnTo>
                    <a:pt x="1387126" y="459200"/>
                  </a:lnTo>
                  <a:lnTo>
                    <a:pt x="1376363" y="460438"/>
                  </a:lnTo>
                  <a:lnTo>
                    <a:pt x="1377601" y="465296"/>
                  </a:lnTo>
                  <a:lnTo>
                    <a:pt x="1348264" y="467296"/>
                  </a:lnTo>
                  <a:lnTo>
                    <a:pt x="1353598" y="473297"/>
                  </a:lnTo>
                  <a:lnTo>
                    <a:pt x="1361504" y="505682"/>
                  </a:lnTo>
                  <a:lnTo>
                    <a:pt x="1339215" y="511683"/>
                  </a:lnTo>
                  <a:lnTo>
                    <a:pt x="1301972" y="516827"/>
                  </a:lnTo>
                  <a:lnTo>
                    <a:pt x="1281208" y="524446"/>
                  </a:lnTo>
                  <a:lnTo>
                    <a:pt x="1286065" y="533210"/>
                  </a:lnTo>
                  <a:lnTo>
                    <a:pt x="1278064" y="544163"/>
                  </a:lnTo>
                  <a:lnTo>
                    <a:pt x="1271302" y="544735"/>
                  </a:lnTo>
                  <a:lnTo>
                    <a:pt x="1271778" y="549497"/>
                  </a:lnTo>
                  <a:lnTo>
                    <a:pt x="1217486" y="563689"/>
                  </a:lnTo>
                  <a:lnTo>
                    <a:pt x="1220629" y="572834"/>
                  </a:lnTo>
                  <a:lnTo>
                    <a:pt x="1206246" y="578072"/>
                  </a:lnTo>
                  <a:lnTo>
                    <a:pt x="1207484" y="581501"/>
                  </a:lnTo>
                  <a:lnTo>
                    <a:pt x="1204627" y="582739"/>
                  </a:lnTo>
                  <a:lnTo>
                    <a:pt x="1207008" y="589693"/>
                  </a:lnTo>
                  <a:lnTo>
                    <a:pt x="1187672" y="596551"/>
                  </a:lnTo>
                  <a:lnTo>
                    <a:pt x="1189482" y="600551"/>
                  </a:lnTo>
                  <a:lnTo>
                    <a:pt x="1165574" y="610362"/>
                  </a:lnTo>
                  <a:lnTo>
                    <a:pt x="1164527" y="608076"/>
                  </a:lnTo>
                  <a:lnTo>
                    <a:pt x="1156526" y="612743"/>
                  </a:lnTo>
                  <a:lnTo>
                    <a:pt x="1156430" y="617601"/>
                  </a:lnTo>
                  <a:lnTo>
                    <a:pt x="1146334" y="621983"/>
                  </a:lnTo>
                  <a:lnTo>
                    <a:pt x="1151858" y="640937"/>
                  </a:lnTo>
                  <a:lnTo>
                    <a:pt x="1144524" y="644271"/>
                  </a:lnTo>
                  <a:lnTo>
                    <a:pt x="1145572" y="646176"/>
                  </a:lnTo>
                  <a:lnTo>
                    <a:pt x="1143286" y="647414"/>
                  </a:lnTo>
                  <a:lnTo>
                    <a:pt x="1146810" y="654463"/>
                  </a:lnTo>
                  <a:lnTo>
                    <a:pt x="1141476" y="657225"/>
                  </a:lnTo>
                  <a:lnTo>
                    <a:pt x="1143857" y="663416"/>
                  </a:lnTo>
                  <a:lnTo>
                    <a:pt x="1105090" y="679609"/>
                  </a:lnTo>
                  <a:lnTo>
                    <a:pt x="1089374" y="681704"/>
                  </a:lnTo>
                  <a:lnTo>
                    <a:pt x="1089755" y="690467"/>
                  </a:lnTo>
                  <a:lnTo>
                    <a:pt x="1093184" y="690277"/>
                  </a:lnTo>
                  <a:lnTo>
                    <a:pt x="1094994" y="702564"/>
                  </a:lnTo>
                  <a:lnTo>
                    <a:pt x="1088041" y="703421"/>
                  </a:lnTo>
                  <a:lnTo>
                    <a:pt x="1089279" y="711327"/>
                  </a:lnTo>
                  <a:lnTo>
                    <a:pt x="1085850" y="711613"/>
                  </a:lnTo>
                  <a:lnTo>
                    <a:pt x="1083278" y="723233"/>
                  </a:lnTo>
                  <a:lnTo>
                    <a:pt x="1085088" y="740759"/>
                  </a:lnTo>
                  <a:lnTo>
                    <a:pt x="1081469" y="740950"/>
                  </a:lnTo>
                  <a:lnTo>
                    <a:pt x="1079659" y="745141"/>
                  </a:lnTo>
                  <a:lnTo>
                    <a:pt x="1088517" y="778669"/>
                  </a:lnTo>
                  <a:lnTo>
                    <a:pt x="1103947" y="774763"/>
                  </a:lnTo>
                  <a:lnTo>
                    <a:pt x="1119664" y="765810"/>
                  </a:lnTo>
                  <a:lnTo>
                    <a:pt x="1120807" y="768477"/>
                  </a:lnTo>
                  <a:lnTo>
                    <a:pt x="1138523" y="763429"/>
                  </a:lnTo>
                  <a:lnTo>
                    <a:pt x="1142429" y="771430"/>
                  </a:lnTo>
                  <a:lnTo>
                    <a:pt x="1173671" y="770572"/>
                  </a:lnTo>
                  <a:lnTo>
                    <a:pt x="1176338" y="773430"/>
                  </a:lnTo>
                  <a:lnTo>
                    <a:pt x="1175480" y="780860"/>
                  </a:lnTo>
                  <a:lnTo>
                    <a:pt x="1177671" y="784479"/>
                  </a:lnTo>
                  <a:lnTo>
                    <a:pt x="1188244" y="786955"/>
                  </a:lnTo>
                  <a:lnTo>
                    <a:pt x="1186148" y="786575"/>
                  </a:lnTo>
                  <a:lnTo>
                    <a:pt x="1184815" y="790480"/>
                  </a:lnTo>
                  <a:lnTo>
                    <a:pt x="1185386" y="796957"/>
                  </a:lnTo>
                  <a:lnTo>
                    <a:pt x="1181957" y="797147"/>
                  </a:lnTo>
                  <a:lnTo>
                    <a:pt x="1180910" y="800481"/>
                  </a:lnTo>
                  <a:lnTo>
                    <a:pt x="1172147" y="802577"/>
                  </a:lnTo>
                  <a:lnTo>
                    <a:pt x="1149001" y="796480"/>
                  </a:lnTo>
                  <a:lnTo>
                    <a:pt x="1137380" y="801529"/>
                  </a:lnTo>
                  <a:lnTo>
                    <a:pt x="1128236" y="801529"/>
                  </a:lnTo>
                  <a:lnTo>
                    <a:pt x="1130713" y="811721"/>
                  </a:lnTo>
                  <a:lnTo>
                    <a:pt x="1105472" y="814769"/>
                  </a:lnTo>
                  <a:lnTo>
                    <a:pt x="1106614" y="827056"/>
                  </a:lnTo>
                  <a:lnTo>
                    <a:pt x="1096328" y="830771"/>
                  </a:lnTo>
                  <a:lnTo>
                    <a:pt x="1104710" y="854678"/>
                  </a:lnTo>
                  <a:lnTo>
                    <a:pt x="1106043" y="872680"/>
                  </a:lnTo>
                  <a:lnTo>
                    <a:pt x="1100423" y="873919"/>
                  </a:lnTo>
                  <a:lnTo>
                    <a:pt x="1101662" y="880110"/>
                  </a:lnTo>
                  <a:lnTo>
                    <a:pt x="1114520" y="897446"/>
                  </a:lnTo>
                  <a:lnTo>
                    <a:pt x="1114615" y="905637"/>
                  </a:lnTo>
                  <a:lnTo>
                    <a:pt x="1108710" y="911638"/>
                  </a:lnTo>
                  <a:lnTo>
                    <a:pt x="1108710" y="925449"/>
                  </a:lnTo>
                  <a:lnTo>
                    <a:pt x="1100900" y="940689"/>
                  </a:lnTo>
                  <a:lnTo>
                    <a:pt x="1101757" y="946976"/>
                  </a:lnTo>
                  <a:lnTo>
                    <a:pt x="1078325" y="957358"/>
                  </a:lnTo>
                  <a:lnTo>
                    <a:pt x="1075658" y="962025"/>
                  </a:lnTo>
                  <a:lnTo>
                    <a:pt x="1063752" y="968121"/>
                  </a:lnTo>
                  <a:lnTo>
                    <a:pt x="1064038" y="981265"/>
                  </a:lnTo>
                  <a:lnTo>
                    <a:pt x="1070039" y="994220"/>
                  </a:lnTo>
                  <a:lnTo>
                    <a:pt x="1080040" y="991457"/>
                  </a:lnTo>
                  <a:lnTo>
                    <a:pt x="1077659" y="1007650"/>
                  </a:lnTo>
                  <a:lnTo>
                    <a:pt x="1074896" y="1012031"/>
                  </a:lnTo>
                  <a:lnTo>
                    <a:pt x="1085374" y="1014508"/>
                  </a:lnTo>
                  <a:lnTo>
                    <a:pt x="1072325" y="1030414"/>
                  </a:lnTo>
                  <a:lnTo>
                    <a:pt x="1059942" y="1056704"/>
                  </a:lnTo>
                  <a:lnTo>
                    <a:pt x="1051179" y="1051941"/>
                  </a:lnTo>
                  <a:lnTo>
                    <a:pt x="1045559" y="1061942"/>
                  </a:lnTo>
                  <a:lnTo>
                    <a:pt x="1041654" y="1059942"/>
                  </a:lnTo>
                  <a:lnTo>
                    <a:pt x="1039463" y="1063276"/>
                  </a:lnTo>
                  <a:lnTo>
                    <a:pt x="1018699" y="1061466"/>
                  </a:lnTo>
                  <a:lnTo>
                    <a:pt x="1014984" y="1073372"/>
                  </a:lnTo>
                  <a:lnTo>
                    <a:pt x="1012793" y="1073468"/>
                  </a:lnTo>
                  <a:lnTo>
                    <a:pt x="1010793" y="1068610"/>
                  </a:lnTo>
                  <a:lnTo>
                    <a:pt x="988219" y="1072229"/>
                  </a:lnTo>
                  <a:lnTo>
                    <a:pt x="987933" y="1099756"/>
                  </a:lnTo>
                  <a:lnTo>
                    <a:pt x="992029" y="1123379"/>
                  </a:lnTo>
                  <a:lnTo>
                    <a:pt x="990410" y="1124236"/>
                  </a:lnTo>
                  <a:lnTo>
                    <a:pt x="987743" y="1115568"/>
                  </a:lnTo>
                  <a:lnTo>
                    <a:pt x="979646" y="1117473"/>
                  </a:lnTo>
                  <a:lnTo>
                    <a:pt x="975170" y="1111568"/>
                  </a:lnTo>
                  <a:lnTo>
                    <a:pt x="978979" y="1106996"/>
                  </a:lnTo>
                  <a:lnTo>
                    <a:pt x="975360" y="1104043"/>
                  </a:lnTo>
                  <a:lnTo>
                    <a:pt x="968407" y="1109663"/>
                  </a:lnTo>
                  <a:lnTo>
                    <a:pt x="977360" y="1120616"/>
                  </a:lnTo>
                  <a:lnTo>
                    <a:pt x="974884" y="1123188"/>
                  </a:lnTo>
                  <a:lnTo>
                    <a:pt x="964025" y="1122236"/>
                  </a:lnTo>
                  <a:lnTo>
                    <a:pt x="945737" y="1127760"/>
                  </a:lnTo>
                  <a:lnTo>
                    <a:pt x="938975" y="1125569"/>
                  </a:lnTo>
                  <a:lnTo>
                    <a:pt x="928688" y="1131856"/>
                  </a:lnTo>
                  <a:lnTo>
                    <a:pt x="934688" y="1140714"/>
                  </a:lnTo>
                  <a:lnTo>
                    <a:pt x="936212" y="1151382"/>
                  </a:lnTo>
                  <a:lnTo>
                    <a:pt x="931545" y="1154430"/>
                  </a:lnTo>
                  <a:lnTo>
                    <a:pt x="935831" y="1163193"/>
                  </a:lnTo>
                  <a:lnTo>
                    <a:pt x="943928" y="1162431"/>
                  </a:lnTo>
                  <a:lnTo>
                    <a:pt x="946595" y="1172337"/>
                  </a:lnTo>
                  <a:lnTo>
                    <a:pt x="953738" y="1169765"/>
                  </a:lnTo>
                  <a:lnTo>
                    <a:pt x="956120" y="1179195"/>
                  </a:lnTo>
                  <a:lnTo>
                    <a:pt x="958025" y="1178433"/>
                  </a:lnTo>
                  <a:lnTo>
                    <a:pt x="960596" y="1188148"/>
                  </a:lnTo>
                  <a:lnTo>
                    <a:pt x="962120" y="1187387"/>
                  </a:lnTo>
                  <a:lnTo>
                    <a:pt x="969740" y="1207675"/>
                  </a:lnTo>
                  <a:lnTo>
                    <a:pt x="960501" y="1210723"/>
                  </a:lnTo>
                  <a:lnTo>
                    <a:pt x="969931" y="1237679"/>
                  </a:lnTo>
                  <a:lnTo>
                    <a:pt x="983456" y="1233297"/>
                  </a:lnTo>
                  <a:lnTo>
                    <a:pt x="984980" y="1239107"/>
                  </a:lnTo>
                  <a:lnTo>
                    <a:pt x="990600" y="1237583"/>
                  </a:lnTo>
                  <a:lnTo>
                    <a:pt x="991362" y="1246632"/>
                  </a:lnTo>
                  <a:lnTo>
                    <a:pt x="986600" y="1265206"/>
                  </a:lnTo>
                  <a:lnTo>
                    <a:pt x="984218" y="1265111"/>
                  </a:lnTo>
                  <a:lnTo>
                    <a:pt x="983361" y="1272826"/>
                  </a:lnTo>
                  <a:lnTo>
                    <a:pt x="986600" y="1273873"/>
                  </a:lnTo>
                  <a:lnTo>
                    <a:pt x="985266" y="1279303"/>
                  </a:lnTo>
                  <a:lnTo>
                    <a:pt x="977646" y="1277684"/>
                  </a:lnTo>
                  <a:lnTo>
                    <a:pt x="981075" y="1281017"/>
                  </a:lnTo>
                  <a:lnTo>
                    <a:pt x="977075" y="1290923"/>
                  </a:lnTo>
                  <a:lnTo>
                    <a:pt x="966406" y="1289590"/>
                  </a:lnTo>
                  <a:lnTo>
                    <a:pt x="941261" y="1273016"/>
                  </a:lnTo>
                  <a:lnTo>
                    <a:pt x="933545" y="1273683"/>
                  </a:lnTo>
                  <a:lnTo>
                    <a:pt x="927354" y="1279112"/>
                  </a:lnTo>
                  <a:lnTo>
                    <a:pt x="924306" y="1274064"/>
                  </a:lnTo>
                  <a:lnTo>
                    <a:pt x="913447" y="1279208"/>
                  </a:lnTo>
                  <a:lnTo>
                    <a:pt x="914971" y="1282732"/>
                  </a:lnTo>
                  <a:lnTo>
                    <a:pt x="910876" y="1284351"/>
                  </a:lnTo>
                  <a:lnTo>
                    <a:pt x="924401" y="1312926"/>
                  </a:lnTo>
                  <a:lnTo>
                    <a:pt x="912495" y="1328261"/>
                  </a:lnTo>
                  <a:lnTo>
                    <a:pt x="911733" y="1333024"/>
                  </a:lnTo>
                  <a:lnTo>
                    <a:pt x="917543" y="1340548"/>
                  </a:lnTo>
                  <a:lnTo>
                    <a:pt x="925068" y="1344739"/>
                  </a:lnTo>
                  <a:lnTo>
                    <a:pt x="914781" y="1342739"/>
                  </a:lnTo>
                  <a:lnTo>
                    <a:pt x="901446" y="1334929"/>
                  </a:lnTo>
                  <a:lnTo>
                    <a:pt x="893921" y="1379792"/>
                  </a:lnTo>
                  <a:lnTo>
                    <a:pt x="881348" y="1375601"/>
                  </a:lnTo>
                  <a:lnTo>
                    <a:pt x="873538" y="1383221"/>
                  </a:lnTo>
                  <a:lnTo>
                    <a:pt x="872585" y="1394555"/>
                  </a:lnTo>
                  <a:lnTo>
                    <a:pt x="870680" y="1390650"/>
                  </a:lnTo>
                  <a:lnTo>
                    <a:pt x="860679" y="1388364"/>
                  </a:lnTo>
                  <a:lnTo>
                    <a:pt x="847344" y="1395508"/>
                  </a:lnTo>
                  <a:lnTo>
                    <a:pt x="839248" y="1389602"/>
                  </a:lnTo>
                  <a:lnTo>
                    <a:pt x="836962" y="1398270"/>
                  </a:lnTo>
                  <a:lnTo>
                    <a:pt x="829818" y="1398556"/>
                  </a:lnTo>
                  <a:lnTo>
                    <a:pt x="829628" y="1405223"/>
                  </a:lnTo>
                  <a:lnTo>
                    <a:pt x="821150" y="1402271"/>
                  </a:lnTo>
                  <a:lnTo>
                    <a:pt x="820960" y="1398556"/>
                  </a:lnTo>
                  <a:lnTo>
                    <a:pt x="818483" y="1398175"/>
                  </a:lnTo>
                  <a:lnTo>
                    <a:pt x="817340" y="1401794"/>
                  </a:lnTo>
                  <a:lnTo>
                    <a:pt x="810482" y="1398746"/>
                  </a:lnTo>
                  <a:lnTo>
                    <a:pt x="804291" y="1403985"/>
                  </a:lnTo>
                  <a:lnTo>
                    <a:pt x="795719" y="1403604"/>
                  </a:lnTo>
                  <a:lnTo>
                    <a:pt x="791146" y="1401889"/>
                  </a:lnTo>
                  <a:lnTo>
                    <a:pt x="793337" y="1392174"/>
                  </a:lnTo>
                  <a:lnTo>
                    <a:pt x="802291" y="1389412"/>
                  </a:lnTo>
                  <a:lnTo>
                    <a:pt x="817912" y="1378268"/>
                  </a:lnTo>
                  <a:lnTo>
                    <a:pt x="811816" y="1372172"/>
                  </a:lnTo>
                  <a:lnTo>
                    <a:pt x="799243" y="1380077"/>
                  </a:lnTo>
                  <a:lnTo>
                    <a:pt x="798290" y="1377696"/>
                  </a:lnTo>
                  <a:lnTo>
                    <a:pt x="803053" y="1375601"/>
                  </a:lnTo>
                  <a:lnTo>
                    <a:pt x="799624" y="1368171"/>
                  </a:lnTo>
                  <a:lnTo>
                    <a:pt x="800862" y="1355598"/>
                  </a:lnTo>
                  <a:lnTo>
                    <a:pt x="792575" y="1352455"/>
                  </a:lnTo>
                  <a:lnTo>
                    <a:pt x="805148" y="1336929"/>
                  </a:lnTo>
                  <a:lnTo>
                    <a:pt x="798671" y="1335119"/>
                  </a:lnTo>
                  <a:lnTo>
                    <a:pt x="791337" y="1338453"/>
                  </a:lnTo>
                  <a:lnTo>
                    <a:pt x="773525" y="1339215"/>
                  </a:lnTo>
                  <a:lnTo>
                    <a:pt x="747331" y="1349502"/>
                  </a:lnTo>
                  <a:lnTo>
                    <a:pt x="723900" y="1352074"/>
                  </a:lnTo>
                  <a:lnTo>
                    <a:pt x="729996" y="1393793"/>
                  </a:lnTo>
                  <a:lnTo>
                    <a:pt x="726377" y="1407128"/>
                  </a:lnTo>
                  <a:lnTo>
                    <a:pt x="727138" y="1418939"/>
                  </a:lnTo>
                  <a:lnTo>
                    <a:pt x="718661" y="1426464"/>
                  </a:lnTo>
                  <a:lnTo>
                    <a:pt x="715518" y="1425416"/>
                  </a:lnTo>
                  <a:lnTo>
                    <a:pt x="713994" y="1428655"/>
                  </a:lnTo>
                  <a:lnTo>
                    <a:pt x="668179" y="1448276"/>
                  </a:lnTo>
                  <a:lnTo>
                    <a:pt x="664083" y="1449038"/>
                  </a:lnTo>
                  <a:lnTo>
                    <a:pt x="659702" y="1444657"/>
                  </a:lnTo>
                  <a:lnTo>
                    <a:pt x="650938" y="1445228"/>
                  </a:lnTo>
                  <a:lnTo>
                    <a:pt x="650558" y="1440847"/>
                  </a:lnTo>
                  <a:lnTo>
                    <a:pt x="640175" y="1440561"/>
                  </a:lnTo>
                  <a:lnTo>
                    <a:pt x="634270" y="1441704"/>
                  </a:lnTo>
                  <a:lnTo>
                    <a:pt x="634746" y="1444466"/>
                  </a:lnTo>
                  <a:lnTo>
                    <a:pt x="630746" y="1448657"/>
                  </a:lnTo>
                  <a:lnTo>
                    <a:pt x="621221" y="1445705"/>
                  </a:lnTo>
                  <a:lnTo>
                    <a:pt x="615505" y="1449134"/>
                  </a:lnTo>
                  <a:lnTo>
                    <a:pt x="610553" y="1437227"/>
                  </a:lnTo>
                  <a:lnTo>
                    <a:pt x="613029" y="1431608"/>
                  </a:lnTo>
                  <a:lnTo>
                    <a:pt x="607219" y="1410557"/>
                  </a:lnTo>
                  <a:lnTo>
                    <a:pt x="584740" y="1413891"/>
                  </a:lnTo>
                  <a:lnTo>
                    <a:pt x="583025" y="1409414"/>
                  </a:lnTo>
                  <a:lnTo>
                    <a:pt x="578453" y="1412367"/>
                  </a:lnTo>
                  <a:lnTo>
                    <a:pt x="575120" y="1403795"/>
                  </a:lnTo>
                  <a:lnTo>
                    <a:pt x="564452" y="1405985"/>
                  </a:lnTo>
                  <a:lnTo>
                    <a:pt x="554641" y="1371981"/>
                  </a:lnTo>
                  <a:lnTo>
                    <a:pt x="546640" y="1377887"/>
                  </a:lnTo>
                  <a:lnTo>
                    <a:pt x="538067" y="1380268"/>
                  </a:lnTo>
                  <a:lnTo>
                    <a:pt x="551212" y="1372838"/>
                  </a:lnTo>
                  <a:lnTo>
                    <a:pt x="521113" y="1380172"/>
                  </a:lnTo>
                  <a:lnTo>
                    <a:pt x="520065" y="1377220"/>
                  </a:lnTo>
                  <a:lnTo>
                    <a:pt x="523970" y="1375601"/>
                  </a:lnTo>
                  <a:lnTo>
                    <a:pt x="522922" y="1372267"/>
                  </a:lnTo>
                  <a:lnTo>
                    <a:pt x="529209" y="1368457"/>
                  </a:lnTo>
                  <a:lnTo>
                    <a:pt x="533210" y="1367600"/>
                  </a:lnTo>
                  <a:lnTo>
                    <a:pt x="535305" y="1373600"/>
                  </a:lnTo>
                  <a:lnTo>
                    <a:pt x="554831" y="1368647"/>
                  </a:lnTo>
                  <a:lnTo>
                    <a:pt x="552831" y="1362932"/>
                  </a:lnTo>
                  <a:lnTo>
                    <a:pt x="526256" y="1363218"/>
                  </a:lnTo>
                  <a:lnTo>
                    <a:pt x="525304" y="1354550"/>
                  </a:lnTo>
                  <a:lnTo>
                    <a:pt x="515779" y="1354360"/>
                  </a:lnTo>
                  <a:lnTo>
                    <a:pt x="512636" y="1349597"/>
                  </a:lnTo>
                  <a:lnTo>
                    <a:pt x="515493" y="1347788"/>
                  </a:lnTo>
                  <a:lnTo>
                    <a:pt x="499872" y="1335596"/>
                  </a:lnTo>
                  <a:lnTo>
                    <a:pt x="494252" y="1341596"/>
                  </a:lnTo>
                  <a:lnTo>
                    <a:pt x="483965" y="1343120"/>
                  </a:lnTo>
                  <a:lnTo>
                    <a:pt x="482727" y="1333690"/>
                  </a:lnTo>
                  <a:lnTo>
                    <a:pt x="487013" y="1314736"/>
                  </a:lnTo>
                  <a:lnTo>
                    <a:pt x="487299" y="1295686"/>
                  </a:lnTo>
                  <a:lnTo>
                    <a:pt x="484918" y="1294638"/>
                  </a:lnTo>
                  <a:lnTo>
                    <a:pt x="474345" y="1311688"/>
                  </a:lnTo>
                  <a:lnTo>
                    <a:pt x="456533" y="1286065"/>
                  </a:lnTo>
                  <a:lnTo>
                    <a:pt x="449675" y="1283208"/>
                  </a:lnTo>
                  <a:lnTo>
                    <a:pt x="448818" y="1274636"/>
                  </a:lnTo>
                  <a:lnTo>
                    <a:pt x="415862" y="1279684"/>
                  </a:lnTo>
                  <a:lnTo>
                    <a:pt x="415385" y="1294067"/>
                  </a:lnTo>
                  <a:lnTo>
                    <a:pt x="421577" y="1316069"/>
                  </a:lnTo>
                  <a:lnTo>
                    <a:pt x="419957" y="1321689"/>
                  </a:lnTo>
                  <a:lnTo>
                    <a:pt x="427482" y="1327976"/>
                  </a:lnTo>
                  <a:lnTo>
                    <a:pt x="431292" y="1350836"/>
                  </a:lnTo>
                  <a:lnTo>
                    <a:pt x="434626" y="1351502"/>
                  </a:lnTo>
                  <a:lnTo>
                    <a:pt x="436531" y="1362170"/>
                  </a:lnTo>
                  <a:lnTo>
                    <a:pt x="433292" y="1362456"/>
                  </a:lnTo>
                  <a:lnTo>
                    <a:pt x="428720" y="1370743"/>
                  </a:lnTo>
                  <a:lnTo>
                    <a:pt x="424434" y="1369314"/>
                  </a:lnTo>
                  <a:lnTo>
                    <a:pt x="423672" y="1376172"/>
                  </a:lnTo>
                  <a:lnTo>
                    <a:pt x="381571" y="1383030"/>
                  </a:lnTo>
                  <a:lnTo>
                    <a:pt x="360331" y="1390840"/>
                  </a:lnTo>
                  <a:lnTo>
                    <a:pt x="347472" y="1399985"/>
                  </a:lnTo>
                  <a:lnTo>
                    <a:pt x="340138" y="1414177"/>
                  </a:lnTo>
                  <a:close/>
                  <a:moveTo>
                    <a:pt x="352330" y="468059"/>
                  </a:moveTo>
                  <a:lnTo>
                    <a:pt x="347567" y="478917"/>
                  </a:lnTo>
                  <a:lnTo>
                    <a:pt x="363474" y="489109"/>
                  </a:lnTo>
                  <a:lnTo>
                    <a:pt x="370808" y="486346"/>
                  </a:lnTo>
                  <a:lnTo>
                    <a:pt x="373094" y="492443"/>
                  </a:lnTo>
                  <a:lnTo>
                    <a:pt x="383667" y="498634"/>
                  </a:lnTo>
                  <a:lnTo>
                    <a:pt x="377666" y="507968"/>
                  </a:lnTo>
                  <a:lnTo>
                    <a:pt x="384620" y="518922"/>
                  </a:lnTo>
                  <a:lnTo>
                    <a:pt x="380905" y="528923"/>
                  </a:lnTo>
                  <a:lnTo>
                    <a:pt x="417481" y="539305"/>
                  </a:lnTo>
                  <a:lnTo>
                    <a:pt x="422720" y="539687"/>
                  </a:lnTo>
                  <a:lnTo>
                    <a:pt x="424625" y="535019"/>
                  </a:lnTo>
                  <a:lnTo>
                    <a:pt x="425863" y="538163"/>
                  </a:lnTo>
                  <a:lnTo>
                    <a:pt x="438436" y="543115"/>
                  </a:lnTo>
                  <a:lnTo>
                    <a:pt x="439388" y="567214"/>
                  </a:lnTo>
                  <a:lnTo>
                    <a:pt x="435578" y="592836"/>
                  </a:lnTo>
                  <a:lnTo>
                    <a:pt x="432721" y="593027"/>
                  </a:lnTo>
                  <a:lnTo>
                    <a:pt x="432054" y="599122"/>
                  </a:lnTo>
                  <a:lnTo>
                    <a:pt x="425863" y="598837"/>
                  </a:lnTo>
                  <a:lnTo>
                    <a:pt x="424148" y="612077"/>
                  </a:lnTo>
                  <a:lnTo>
                    <a:pt x="424244" y="616077"/>
                  </a:lnTo>
                  <a:lnTo>
                    <a:pt x="433578" y="626078"/>
                  </a:lnTo>
                  <a:lnTo>
                    <a:pt x="439484" y="644080"/>
                  </a:lnTo>
                  <a:lnTo>
                    <a:pt x="440436" y="663988"/>
                  </a:lnTo>
                  <a:lnTo>
                    <a:pt x="437007" y="671036"/>
                  </a:lnTo>
                  <a:lnTo>
                    <a:pt x="438436" y="680752"/>
                  </a:lnTo>
                  <a:lnTo>
                    <a:pt x="443579" y="699040"/>
                  </a:lnTo>
                  <a:lnTo>
                    <a:pt x="446532" y="697897"/>
                  </a:lnTo>
                  <a:lnTo>
                    <a:pt x="460915" y="736283"/>
                  </a:lnTo>
                  <a:lnTo>
                    <a:pt x="469106" y="750856"/>
                  </a:lnTo>
                  <a:lnTo>
                    <a:pt x="476917" y="782384"/>
                  </a:lnTo>
                  <a:lnTo>
                    <a:pt x="497491" y="790194"/>
                  </a:lnTo>
                  <a:lnTo>
                    <a:pt x="492062" y="796671"/>
                  </a:lnTo>
                  <a:lnTo>
                    <a:pt x="491776" y="802386"/>
                  </a:lnTo>
                  <a:lnTo>
                    <a:pt x="480631" y="801053"/>
                  </a:lnTo>
                  <a:lnTo>
                    <a:pt x="466439" y="805625"/>
                  </a:lnTo>
                  <a:lnTo>
                    <a:pt x="465011" y="817531"/>
                  </a:lnTo>
                  <a:lnTo>
                    <a:pt x="430149" y="815816"/>
                  </a:lnTo>
                  <a:lnTo>
                    <a:pt x="422624" y="816769"/>
                  </a:lnTo>
                  <a:lnTo>
                    <a:pt x="422910" y="819340"/>
                  </a:lnTo>
                  <a:lnTo>
                    <a:pt x="427101" y="818864"/>
                  </a:lnTo>
                  <a:lnTo>
                    <a:pt x="431006" y="830294"/>
                  </a:lnTo>
                  <a:lnTo>
                    <a:pt x="449675" y="822293"/>
                  </a:lnTo>
                  <a:lnTo>
                    <a:pt x="448532" y="840200"/>
                  </a:lnTo>
                  <a:lnTo>
                    <a:pt x="463201" y="839248"/>
                  </a:lnTo>
                  <a:lnTo>
                    <a:pt x="476536" y="864203"/>
                  </a:lnTo>
                  <a:lnTo>
                    <a:pt x="479584" y="876871"/>
                  </a:lnTo>
                  <a:lnTo>
                    <a:pt x="489395" y="874109"/>
                  </a:lnTo>
                  <a:lnTo>
                    <a:pt x="494062" y="868585"/>
                  </a:lnTo>
                  <a:lnTo>
                    <a:pt x="508349" y="876300"/>
                  </a:lnTo>
                  <a:lnTo>
                    <a:pt x="506730" y="889635"/>
                  </a:lnTo>
                  <a:lnTo>
                    <a:pt x="502920" y="895350"/>
                  </a:lnTo>
                  <a:lnTo>
                    <a:pt x="510064" y="906780"/>
                  </a:lnTo>
                  <a:lnTo>
                    <a:pt x="517398" y="909256"/>
                  </a:lnTo>
                  <a:lnTo>
                    <a:pt x="516636" y="911352"/>
                  </a:lnTo>
                  <a:lnTo>
                    <a:pt x="520446" y="914971"/>
                  </a:lnTo>
                  <a:lnTo>
                    <a:pt x="530066" y="910685"/>
                  </a:lnTo>
                  <a:lnTo>
                    <a:pt x="537591" y="916019"/>
                  </a:lnTo>
                  <a:lnTo>
                    <a:pt x="543211" y="914686"/>
                  </a:lnTo>
                  <a:lnTo>
                    <a:pt x="536448" y="909161"/>
                  </a:lnTo>
                  <a:lnTo>
                    <a:pt x="533876" y="898779"/>
                  </a:lnTo>
                  <a:lnTo>
                    <a:pt x="525875" y="893064"/>
                  </a:lnTo>
                  <a:lnTo>
                    <a:pt x="541401" y="898779"/>
                  </a:lnTo>
                  <a:lnTo>
                    <a:pt x="543878" y="910304"/>
                  </a:lnTo>
                  <a:lnTo>
                    <a:pt x="549307" y="913447"/>
                  </a:lnTo>
                  <a:lnTo>
                    <a:pt x="555212" y="905256"/>
                  </a:lnTo>
                  <a:lnTo>
                    <a:pt x="560927" y="906113"/>
                  </a:lnTo>
                  <a:lnTo>
                    <a:pt x="566738" y="902494"/>
                  </a:lnTo>
                  <a:lnTo>
                    <a:pt x="575024" y="906113"/>
                  </a:lnTo>
                  <a:lnTo>
                    <a:pt x="594741" y="907637"/>
                  </a:lnTo>
                  <a:lnTo>
                    <a:pt x="590931" y="902303"/>
                  </a:lnTo>
                  <a:lnTo>
                    <a:pt x="598361" y="892397"/>
                  </a:lnTo>
                  <a:lnTo>
                    <a:pt x="596455" y="888778"/>
                  </a:lnTo>
                  <a:lnTo>
                    <a:pt x="627126" y="870680"/>
                  </a:lnTo>
                  <a:lnTo>
                    <a:pt x="624173" y="865061"/>
                  </a:lnTo>
                  <a:lnTo>
                    <a:pt x="617792" y="860774"/>
                  </a:lnTo>
                  <a:lnTo>
                    <a:pt x="611219" y="837819"/>
                  </a:lnTo>
                  <a:lnTo>
                    <a:pt x="609600" y="822388"/>
                  </a:lnTo>
                  <a:lnTo>
                    <a:pt x="617220" y="821341"/>
                  </a:lnTo>
                  <a:lnTo>
                    <a:pt x="616934" y="818293"/>
                  </a:lnTo>
                  <a:lnTo>
                    <a:pt x="621221" y="817721"/>
                  </a:lnTo>
                  <a:lnTo>
                    <a:pt x="620363" y="808292"/>
                  </a:lnTo>
                  <a:lnTo>
                    <a:pt x="646462" y="801243"/>
                  </a:lnTo>
                  <a:lnTo>
                    <a:pt x="654558" y="804863"/>
                  </a:lnTo>
                  <a:lnTo>
                    <a:pt x="685610" y="805720"/>
                  </a:lnTo>
                  <a:lnTo>
                    <a:pt x="684181" y="824960"/>
                  </a:lnTo>
                  <a:lnTo>
                    <a:pt x="691705" y="823531"/>
                  </a:lnTo>
                  <a:lnTo>
                    <a:pt x="691134" y="818864"/>
                  </a:lnTo>
                  <a:lnTo>
                    <a:pt x="699040" y="819245"/>
                  </a:lnTo>
                  <a:lnTo>
                    <a:pt x="701135" y="810863"/>
                  </a:lnTo>
                  <a:lnTo>
                    <a:pt x="721043" y="810959"/>
                  </a:lnTo>
                  <a:lnTo>
                    <a:pt x="724090" y="800290"/>
                  </a:lnTo>
                  <a:lnTo>
                    <a:pt x="739045" y="783146"/>
                  </a:lnTo>
                  <a:lnTo>
                    <a:pt x="743045" y="787718"/>
                  </a:lnTo>
                  <a:lnTo>
                    <a:pt x="749046" y="780860"/>
                  </a:lnTo>
                  <a:lnTo>
                    <a:pt x="750570" y="783336"/>
                  </a:lnTo>
                  <a:lnTo>
                    <a:pt x="758571" y="784193"/>
                  </a:lnTo>
                  <a:lnTo>
                    <a:pt x="760381" y="775716"/>
                  </a:lnTo>
                  <a:lnTo>
                    <a:pt x="765620" y="780002"/>
                  </a:lnTo>
                  <a:lnTo>
                    <a:pt x="787337" y="747236"/>
                  </a:lnTo>
                  <a:lnTo>
                    <a:pt x="792956" y="742188"/>
                  </a:lnTo>
                  <a:lnTo>
                    <a:pt x="803434" y="742188"/>
                  </a:lnTo>
                  <a:lnTo>
                    <a:pt x="813245" y="702088"/>
                  </a:lnTo>
                  <a:lnTo>
                    <a:pt x="801624" y="700469"/>
                  </a:lnTo>
                  <a:lnTo>
                    <a:pt x="800386" y="689896"/>
                  </a:lnTo>
                  <a:lnTo>
                    <a:pt x="790194" y="687896"/>
                  </a:lnTo>
                  <a:lnTo>
                    <a:pt x="789718" y="691039"/>
                  </a:lnTo>
                  <a:lnTo>
                    <a:pt x="775716" y="691991"/>
                  </a:lnTo>
                  <a:lnTo>
                    <a:pt x="773621" y="671513"/>
                  </a:lnTo>
                  <a:lnTo>
                    <a:pt x="783622" y="668560"/>
                  </a:lnTo>
                  <a:lnTo>
                    <a:pt x="784003" y="649605"/>
                  </a:lnTo>
                  <a:lnTo>
                    <a:pt x="786098" y="650081"/>
                  </a:lnTo>
                  <a:lnTo>
                    <a:pt x="788003" y="629698"/>
                  </a:lnTo>
                  <a:lnTo>
                    <a:pt x="794766" y="619220"/>
                  </a:lnTo>
                  <a:lnTo>
                    <a:pt x="784098" y="589788"/>
                  </a:lnTo>
                  <a:lnTo>
                    <a:pt x="777335" y="591503"/>
                  </a:lnTo>
                  <a:lnTo>
                    <a:pt x="774287" y="583216"/>
                  </a:lnTo>
                  <a:lnTo>
                    <a:pt x="784860" y="565880"/>
                  </a:lnTo>
                  <a:lnTo>
                    <a:pt x="758952" y="577596"/>
                  </a:lnTo>
                  <a:lnTo>
                    <a:pt x="747808" y="588454"/>
                  </a:lnTo>
                  <a:lnTo>
                    <a:pt x="731711" y="596075"/>
                  </a:lnTo>
                  <a:lnTo>
                    <a:pt x="732568" y="600456"/>
                  </a:lnTo>
                  <a:lnTo>
                    <a:pt x="729139" y="600456"/>
                  </a:lnTo>
                  <a:lnTo>
                    <a:pt x="732758" y="614077"/>
                  </a:lnTo>
                  <a:lnTo>
                    <a:pt x="723043" y="618744"/>
                  </a:lnTo>
                  <a:lnTo>
                    <a:pt x="715423" y="612267"/>
                  </a:lnTo>
                  <a:lnTo>
                    <a:pt x="706564" y="591312"/>
                  </a:lnTo>
                  <a:lnTo>
                    <a:pt x="717328" y="582168"/>
                  </a:lnTo>
                  <a:lnTo>
                    <a:pt x="715613" y="571976"/>
                  </a:lnTo>
                  <a:lnTo>
                    <a:pt x="704374" y="565595"/>
                  </a:lnTo>
                  <a:lnTo>
                    <a:pt x="703326" y="567500"/>
                  </a:lnTo>
                  <a:lnTo>
                    <a:pt x="692848" y="563404"/>
                  </a:lnTo>
                  <a:lnTo>
                    <a:pt x="689801" y="567500"/>
                  </a:lnTo>
                  <a:lnTo>
                    <a:pt x="684467" y="563785"/>
                  </a:lnTo>
                  <a:lnTo>
                    <a:pt x="682562" y="555688"/>
                  </a:lnTo>
                  <a:lnTo>
                    <a:pt x="685514" y="551402"/>
                  </a:lnTo>
                  <a:lnTo>
                    <a:pt x="675989" y="553403"/>
                  </a:lnTo>
                  <a:lnTo>
                    <a:pt x="657701" y="518351"/>
                  </a:lnTo>
                  <a:lnTo>
                    <a:pt x="670941" y="504158"/>
                  </a:lnTo>
                  <a:lnTo>
                    <a:pt x="674275" y="502158"/>
                  </a:lnTo>
                  <a:lnTo>
                    <a:pt x="675322" y="504825"/>
                  </a:lnTo>
                  <a:lnTo>
                    <a:pt x="681800" y="501015"/>
                  </a:lnTo>
                  <a:lnTo>
                    <a:pt x="682085" y="494729"/>
                  </a:lnTo>
                  <a:lnTo>
                    <a:pt x="699230" y="489585"/>
                  </a:lnTo>
                  <a:lnTo>
                    <a:pt x="720662" y="477964"/>
                  </a:lnTo>
                  <a:lnTo>
                    <a:pt x="725329" y="472250"/>
                  </a:lnTo>
                  <a:lnTo>
                    <a:pt x="727043" y="463105"/>
                  </a:lnTo>
                  <a:lnTo>
                    <a:pt x="691991" y="470535"/>
                  </a:lnTo>
                  <a:lnTo>
                    <a:pt x="691991" y="467678"/>
                  </a:lnTo>
                  <a:lnTo>
                    <a:pt x="666845" y="458724"/>
                  </a:lnTo>
                  <a:lnTo>
                    <a:pt x="648748" y="466249"/>
                  </a:lnTo>
                  <a:lnTo>
                    <a:pt x="636175" y="466725"/>
                  </a:lnTo>
                  <a:lnTo>
                    <a:pt x="630936" y="464439"/>
                  </a:lnTo>
                  <a:lnTo>
                    <a:pt x="615601" y="469868"/>
                  </a:lnTo>
                  <a:lnTo>
                    <a:pt x="607886" y="454057"/>
                  </a:lnTo>
                  <a:lnTo>
                    <a:pt x="600646" y="445389"/>
                  </a:lnTo>
                  <a:lnTo>
                    <a:pt x="595122" y="444437"/>
                  </a:lnTo>
                  <a:lnTo>
                    <a:pt x="581596" y="461296"/>
                  </a:lnTo>
                  <a:lnTo>
                    <a:pt x="576739" y="451676"/>
                  </a:lnTo>
                  <a:lnTo>
                    <a:pt x="566261" y="441388"/>
                  </a:lnTo>
                  <a:lnTo>
                    <a:pt x="540639" y="465011"/>
                  </a:lnTo>
                  <a:lnTo>
                    <a:pt x="534067" y="475012"/>
                  </a:lnTo>
                  <a:lnTo>
                    <a:pt x="532447" y="469202"/>
                  </a:lnTo>
                  <a:lnTo>
                    <a:pt x="535591" y="467011"/>
                  </a:lnTo>
                  <a:lnTo>
                    <a:pt x="538353" y="456724"/>
                  </a:lnTo>
                  <a:lnTo>
                    <a:pt x="534543" y="443103"/>
                  </a:lnTo>
                  <a:lnTo>
                    <a:pt x="527590" y="447104"/>
                  </a:lnTo>
                  <a:lnTo>
                    <a:pt x="530162" y="461201"/>
                  </a:lnTo>
                  <a:lnTo>
                    <a:pt x="526828" y="448723"/>
                  </a:lnTo>
                  <a:lnTo>
                    <a:pt x="515684" y="455009"/>
                  </a:lnTo>
                  <a:lnTo>
                    <a:pt x="513588" y="448628"/>
                  </a:lnTo>
                  <a:lnTo>
                    <a:pt x="524542" y="439484"/>
                  </a:lnTo>
                  <a:lnTo>
                    <a:pt x="510730" y="421196"/>
                  </a:lnTo>
                  <a:lnTo>
                    <a:pt x="488823" y="416052"/>
                  </a:lnTo>
                  <a:lnTo>
                    <a:pt x="457390" y="447294"/>
                  </a:lnTo>
                  <a:lnTo>
                    <a:pt x="452342" y="445294"/>
                  </a:lnTo>
                  <a:lnTo>
                    <a:pt x="447770" y="447104"/>
                  </a:lnTo>
                  <a:lnTo>
                    <a:pt x="424910" y="419767"/>
                  </a:lnTo>
                  <a:lnTo>
                    <a:pt x="409861" y="415004"/>
                  </a:lnTo>
                  <a:lnTo>
                    <a:pt x="406241" y="421291"/>
                  </a:lnTo>
                  <a:lnTo>
                    <a:pt x="394049" y="419862"/>
                  </a:lnTo>
                  <a:lnTo>
                    <a:pt x="399860" y="417290"/>
                  </a:lnTo>
                  <a:lnTo>
                    <a:pt x="396812" y="409575"/>
                  </a:lnTo>
                  <a:lnTo>
                    <a:pt x="392906" y="411385"/>
                  </a:lnTo>
                  <a:lnTo>
                    <a:pt x="388525" y="401098"/>
                  </a:lnTo>
                  <a:lnTo>
                    <a:pt x="384620" y="402717"/>
                  </a:lnTo>
                  <a:lnTo>
                    <a:pt x="381762" y="436340"/>
                  </a:lnTo>
                  <a:lnTo>
                    <a:pt x="379190" y="441103"/>
                  </a:lnTo>
                  <a:lnTo>
                    <a:pt x="370808" y="434054"/>
                  </a:lnTo>
                  <a:lnTo>
                    <a:pt x="363950" y="455200"/>
                  </a:lnTo>
                  <a:lnTo>
                    <a:pt x="359950" y="454438"/>
                  </a:lnTo>
                  <a:lnTo>
                    <a:pt x="360997" y="463296"/>
                  </a:lnTo>
                  <a:lnTo>
                    <a:pt x="352330" y="46805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37" name="Freihandform: Form 136">
              <a:extLst>
                <a:ext uri="{FF2B5EF4-FFF2-40B4-BE49-F238E27FC236}">
                  <a16:creationId xmlns:a16="http://schemas.microsoft.com/office/drawing/2014/main" id="{79AF3E97-3949-4CC7-9099-9B107362472A}"/>
                </a:ext>
              </a:extLst>
            </p:cNvPr>
            <p:cNvSpPr/>
            <p:nvPr/>
          </p:nvSpPr>
          <p:spPr>
            <a:xfrm>
              <a:off x="1379145" y="2926457"/>
              <a:ext cx="688050" cy="836550"/>
            </a:xfrm>
            <a:custGeom>
              <a:avLst/>
              <a:gdLst>
                <a:gd name="connsiteX0" fmla="*/ 644842 w 1323975"/>
                <a:gd name="connsiteY0" fmla="*/ 1582388 h 1609725"/>
                <a:gd name="connsiteX1" fmla="*/ 636270 w 1323975"/>
                <a:gd name="connsiteY1" fmla="*/ 1581245 h 1609725"/>
                <a:gd name="connsiteX2" fmla="*/ 617410 w 1323975"/>
                <a:gd name="connsiteY2" fmla="*/ 1584674 h 1609725"/>
                <a:gd name="connsiteX3" fmla="*/ 588169 w 1323975"/>
                <a:gd name="connsiteY3" fmla="*/ 1599724 h 1609725"/>
                <a:gd name="connsiteX4" fmla="*/ 570643 w 1323975"/>
                <a:gd name="connsiteY4" fmla="*/ 1604867 h 1609725"/>
                <a:gd name="connsiteX5" fmla="*/ 570262 w 1323975"/>
                <a:gd name="connsiteY5" fmla="*/ 1600581 h 1609725"/>
                <a:gd name="connsiteX6" fmla="*/ 562737 w 1323975"/>
                <a:gd name="connsiteY6" fmla="*/ 1591437 h 1609725"/>
                <a:gd name="connsiteX7" fmla="*/ 542449 w 1323975"/>
                <a:gd name="connsiteY7" fmla="*/ 1553623 h 1609725"/>
                <a:gd name="connsiteX8" fmla="*/ 541592 w 1323975"/>
                <a:gd name="connsiteY8" fmla="*/ 1531906 h 1609725"/>
                <a:gd name="connsiteX9" fmla="*/ 544163 w 1323975"/>
                <a:gd name="connsiteY9" fmla="*/ 1527429 h 1609725"/>
                <a:gd name="connsiteX10" fmla="*/ 544449 w 1323975"/>
                <a:gd name="connsiteY10" fmla="*/ 1522857 h 1609725"/>
                <a:gd name="connsiteX11" fmla="*/ 543401 w 1323975"/>
                <a:gd name="connsiteY11" fmla="*/ 1528001 h 1609725"/>
                <a:gd name="connsiteX12" fmla="*/ 537782 w 1323975"/>
                <a:gd name="connsiteY12" fmla="*/ 1525905 h 1609725"/>
                <a:gd name="connsiteX13" fmla="*/ 532924 w 1323975"/>
                <a:gd name="connsiteY13" fmla="*/ 1535049 h 1609725"/>
                <a:gd name="connsiteX14" fmla="*/ 519970 w 1323975"/>
                <a:gd name="connsiteY14" fmla="*/ 1530477 h 1609725"/>
                <a:gd name="connsiteX15" fmla="*/ 520922 w 1323975"/>
                <a:gd name="connsiteY15" fmla="*/ 1526667 h 1609725"/>
                <a:gd name="connsiteX16" fmla="*/ 518922 w 1323975"/>
                <a:gd name="connsiteY16" fmla="*/ 1525334 h 1609725"/>
                <a:gd name="connsiteX17" fmla="*/ 522065 w 1323975"/>
                <a:gd name="connsiteY17" fmla="*/ 1509331 h 1609725"/>
                <a:gd name="connsiteX18" fmla="*/ 529495 w 1323975"/>
                <a:gd name="connsiteY18" fmla="*/ 1508760 h 1609725"/>
                <a:gd name="connsiteX19" fmla="*/ 534162 w 1323975"/>
                <a:gd name="connsiteY19" fmla="*/ 1512189 h 1609725"/>
                <a:gd name="connsiteX20" fmla="*/ 543020 w 1323975"/>
                <a:gd name="connsiteY20" fmla="*/ 1508474 h 1609725"/>
                <a:gd name="connsiteX21" fmla="*/ 536258 w 1323975"/>
                <a:gd name="connsiteY21" fmla="*/ 1502283 h 1609725"/>
                <a:gd name="connsiteX22" fmla="*/ 538543 w 1323975"/>
                <a:gd name="connsiteY22" fmla="*/ 1496568 h 1609725"/>
                <a:gd name="connsiteX23" fmla="*/ 535115 w 1323975"/>
                <a:gd name="connsiteY23" fmla="*/ 1501140 h 1609725"/>
                <a:gd name="connsiteX24" fmla="*/ 528257 w 1323975"/>
                <a:gd name="connsiteY24" fmla="*/ 1499235 h 1609725"/>
                <a:gd name="connsiteX25" fmla="*/ 529685 w 1323975"/>
                <a:gd name="connsiteY25" fmla="*/ 1497711 h 1609725"/>
                <a:gd name="connsiteX26" fmla="*/ 523780 w 1323975"/>
                <a:gd name="connsiteY26" fmla="*/ 1491424 h 1609725"/>
                <a:gd name="connsiteX27" fmla="*/ 524732 w 1323975"/>
                <a:gd name="connsiteY27" fmla="*/ 1489329 h 1609725"/>
                <a:gd name="connsiteX28" fmla="*/ 521113 w 1323975"/>
                <a:gd name="connsiteY28" fmla="*/ 1487805 h 1609725"/>
                <a:gd name="connsiteX29" fmla="*/ 528447 w 1323975"/>
                <a:gd name="connsiteY29" fmla="*/ 1480756 h 1609725"/>
                <a:gd name="connsiteX30" fmla="*/ 525875 w 1323975"/>
                <a:gd name="connsiteY30" fmla="*/ 1476947 h 1609725"/>
                <a:gd name="connsiteX31" fmla="*/ 531304 w 1323975"/>
                <a:gd name="connsiteY31" fmla="*/ 1480566 h 1609725"/>
                <a:gd name="connsiteX32" fmla="*/ 526447 w 1323975"/>
                <a:gd name="connsiteY32" fmla="*/ 1487805 h 1609725"/>
                <a:gd name="connsiteX33" fmla="*/ 530066 w 1323975"/>
                <a:gd name="connsiteY33" fmla="*/ 1490091 h 1609725"/>
                <a:gd name="connsiteX34" fmla="*/ 539496 w 1323975"/>
                <a:gd name="connsiteY34" fmla="*/ 1483043 h 1609725"/>
                <a:gd name="connsiteX35" fmla="*/ 536829 w 1323975"/>
                <a:gd name="connsiteY35" fmla="*/ 1481519 h 1609725"/>
                <a:gd name="connsiteX36" fmla="*/ 537305 w 1323975"/>
                <a:gd name="connsiteY36" fmla="*/ 1478756 h 1609725"/>
                <a:gd name="connsiteX37" fmla="*/ 532257 w 1323975"/>
                <a:gd name="connsiteY37" fmla="*/ 1478947 h 1609725"/>
                <a:gd name="connsiteX38" fmla="*/ 535305 w 1323975"/>
                <a:gd name="connsiteY38" fmla="*/ 1473708 h 1609725"/>
                <a:gd name="connsiteX39" fmla="*/ 525399 w 1323975"/>
                <a:gd name="connsiteY39" fmla="*/ 1470851 h 1609725"/>
                <a:gd name="connsiteX40" fmla="*/ 522256 w 1323975"/>
                <a:gd name="connsiteY40" fmla="*/ 1465326 h 1609725"/>
                <a:gd name="connsiteX41" fmla="*/ 519017 w 1323975"/>
                <a:gd name="connsiteY41" fmla="*/ 1469422 h 1609725"/>
                <a:gd name="connsiteX42" fmla="*/ 513398 w 1323975"/>
                <a:gd name="connsiteY42" fmla="*/ 1468946 h 1609725"/>
                <a:gd name="connsiteX43" fmla="*/ 506444 w 1323975"/>
                <a:gd name="connsiteY43" fmla="*/ 1454468 h 1609725"/>
                <a:gd name="connsiteX44" fmla="*/ 506349 w 1323975"/>
                <a:gd name="connsiteY44" fmla="*/ 1457420 h 1609725"/>
                <a:gd name="connsiteX45" fmla="*/ 501110 w 1323975"/>
                <a:gd name="connsiteY45" fmla="*/ 1457897 h 1609725"/>
                <a:gd name="connsiteX46" fmla="*/ 502539 w 1323975"/>
                <a:gd name="connsiteY46" fmla="*/ 1441514 h 1609725"/>
                <a:gd name="connsiteX47" fmla="*/ 499967 w 1323975"/>
                <a:gd name="connsiteY47" fmla="*/ 1438656 h 1609725"/>
                <a:gd name="connsiteX48" fmla="*/ 489394 w 1323975"/>
                <a:gd name="connsiteY48" fmla="*/ 1459897 h 1609725"/>
                <a:gd name="connsiteX49" fmla="*/ 489585 w 1323975"/>
                <a:gd name="connsiteY49" fmla="*/ 1475422 h 1609725"/>
                <a:gd name="connsiteX50" fmla="*/ 480536 w 1323975"/>
                <a:gd name="connsiteY50" fmla="*/ 1490281 h 1609725"/>
                <a:gd name="connsiteX51" fmla="*/ 498253 w 1323975"/>
                <a:gd name="connsiteY51" fmla="*/ 1508379 h 1609725"/>
                <a:gd name="connsiteX52" fmla="*/ 503968 w 1323975"/>
                <a:gd name="connsiteY52" fmla="*/ 1504379 h 1609725"/>
                <a:gd name="connsiteX53" fmla="*/ 506349 w 1323975"/>
                <a:gd name="connsiteY53" fmla="*/ 1506093 h 1609725"/>
                <a:gd name="connsiteX54" fmla="*/ 501682 w 1323975"/>
                <a:gd name="connsiteY54" fmla="*/ 1511237 h 1609725"/>
                <a:gd name="connsiteX55" fmla="*/ 496252 w 1323975"/>
                <a:gd name="connsiteY55" fmla="*/ 1511903 h 1609725"/>
                <a:gd name="connsiteX56" fmla="*/ 495395 w 1323975"/>
                <a:gd name="connsiteY56" fmla="*/ 1508093 h 1609725"/>
                <a:gd name="connsiteX57" fmla="*/ 478345 w 1323975"/>
                <a:gd name="connsiteY57" fmla="*/ 1490758 h 1609725"/>
                <a:gd name="connsiteX58" fmla="*/ 482156 w 1323975"/>
                <a:gd name="connsiteY58" fmla="*/ 1479614 h 1609725"/>
                <a:gd name="connsiteX59" fmla="*/ 486442 w 1323975"/>
                <a:gd name="connsiteY59" fmla="*/ 1474565 h 1609725"/>
                <a:gd name="connsiteX60" fmla="*/ 487204 w 1323975"/>
                <a:gd name="connsiteY60" fmla="*/ 1459706 h 1609725"/>
                <a:gd name="connsiteX61" fmla="*/ 499967 w 1323975"/>
                <a:gd name="connsiteY61" fmla="*/ 1430655 h 1609725"/>
                <a:gd name="connsiteX62" fmla="*/ 505873 w 1323975"/>
                <a:gd name="connsiteY62" fmla="*/ 1428655 h 1609725"/>
                <a:gd name="connsiteX63" fmla="*/ 510731 w 1323975"/>
                <a:gd name="connsiteY63" fmla="*/ 1433417 h 1609725"/>
                <a:gd name="connsiteX64" fmla="*/ 515493 w 1323975"/>
                <a:gd name="connsiteY64" fmla="*/ 1428369 h 1609725"/>
                <a:gd name="connsiteX65" fmla="*/ 508159 w 1323975"/>
                <a:gd name="connsiteY65" fmla="*/ 1419511 h 1609725"/>
                <a:gd name="connsiteX66" fmla="*/ 503491 w 1323975"/>
                <a:gd name="connsiteY66" fmla="*/ 1417796 h 1609725"/>
                <a:gd name="connsiteX67" fmla="*/ 493490 w 1323975"/>
                <a:gd name="connsiteY67" fmla="*/ 1420082 h 1609725"/>
                <a:gd name="connsiteX68" fmla="*/ 475583 w 1323975"/>
                <a:gd name="connsiteY68" fmla="*/ 1416272 h 1609725"/>
                <a:gd name="connsiteX69" fmla="*/ 468916 w 1323975"/>
                <a:gd name="connsiteY69" fmla="*/ 1406843 h 1609725"/>
                <a:gd name="connsiteX70" fmla="*/ 470630 w 1323975"/>
                <a:gd name="connsiteY70" fmla="*/ 1388173 h 1609725"/>
                <a:gd name="connsiteX71" fmla="*/ 468249 w 1323975"/>
                <a:gd name="connsiteY71" fmla="*/ 1384078 h 1609725"/>
                <a:gd name="connsiteX72" fmla="*/ 458819 w 1323975"/>
                <a:gd name="connsiteY72" fmla="*/ 1384840 h 1609725"/>
                <a:gd name="connsiteX73" fmla="*/ 455009 w 1323975"/>
                <a:gd name="connsiteY73" fmla="*/ 1376553 h 1609725"/>
                <a:gd name="connsiteX74" fmla="*/ 449961 w 1323975"/>
                <a:gd name="connsiteY74" fmla="*/ 1373886 h 1609725"/>
                <a:gd name="connsiteX75" fmla="*/ 445770 w 1323975"/>
                <a:gd name="connsiteY75" fmla="*/ 1360265 h 1609725"/>
                <a:gd name="connsiteX76" fmla="*/ 446818 w 1323975"/>
                <a:gd name="connsiteY76" fmla="*/ 1356836 h 1609725"/>
                <a:gd name="connsiteX77" fmla="*/ 441960 w 1323975"/>
                <a:gd name="connsiteY77" fmla="*/ 1352550 h 1609725"/>
                <a:gd name="connsiteX78" fmla="*/ 440531 w 1323975"/>
                <a:gd name="connsiteY78" fmla="*/ 1341882 h 1609725"/>
                <a:gd name="connsiteX79" fmla="*/ 437578 w 1323975"/>
                <a:gd name="connsiteY79" fmla="*/ 1340739 h 1609725"/>
                <a:gd name="connsiteX80" fmla="*/ 431101 w 1323975"/>
                <a:gd name="connsiteY80" fmla="*/ 1341120 h 1609725"/>
                <a:gd name="connsiteX81" fmla="*/ 423767 w 1323975"/>
                <a:gd name="connsiteY81" fmla="*/ 1355027 h 1609725"/>
                <a:gd name="connsiteX82" fmla="*/ 406336 w 1323975"/>
                <a:gd name="connsiteY82" fmla="*/ 1372076 h 1609725"/>
                <a:gd name="connsiteX83" fmla="*/ 404336 w 1323975"/>
                <a:gd name="connsiteY83" fmla="*/ 1378744 h 1609725"/>
                <a:gd name="connsiteX84" fmla="*/ 390620 w 1323975"/>
                <a:gd name="connsiteY84" fmla="*/ 1397127 h 1609725"/>
                <a:gd name="connsiteX85" fmla="*/ 395478 w 1323975"/>
                <a:gd name="connsiteY85" fmla="*/ 1415320 h 1609725"/>
                <a:gd name="connsiteX86" fmla="*/ 393478 w 1323975"/>
                <a:gd name="connsiteY86" fmla="*/ 1418082 h 1609725"/>
                <a:gd name="connsiteX87" fmla="*/ 396050 w 1323975"/>
                <a:gd name="connsiteY87" fmla="*/ 1431607 h 1609725"/>
                <a:gd name="connsiteX88" fmla="*/ 399574 w 1323975"/>
                <a:gd name="connsiteY88" fmla="*/ 1438561 h 1609725"/>
                <a:gd name="connsiteX89" fmla="*/ 391382 w 1323975"/>
                <a:gd name="connsiteY89" fmla="*/ 1451420 h 1609725"/>
                <a:gd name="connsiteX90" fmla="*/ 389668 w 1323975"/>
                <a:gd name="connsiteY90" fmla="*/ 1472851 h 1609725"/>
                <a:gd name="connsiteX91" fmla="*/ 378904 w 1323975"/>
                <a:gd name="connsiteY91" fmla="*/ 1487519 h 1609725"/>
                <a:gd name="connsiteX92" fmla="*/ 377095 w 1323975"/>
                <a:gd name="connsiteY92" fmla="*/ 1487138 h 1609725"/>
                <a:gd name="connsiteX93" fmla="*/ 379190 w 1323975"/>
                <a:gd name="connsiteY93" fmla="*/ 1489424 h 1609725"/>
                <a:gd name="connsiteX94" fmla="*/ 372046 w 1323975"/>
                <a:gd name="connsiteY94" fmla="*/ 1486757 h 1609725"/>
                <a:gd name="connsiteX95" fmla="*/ 367856 w 1323975"/>
                <a:gd name="connsiteY95" fmla="*/ 1494663 h 1609725"/>
                <a:gd name="connsiteX96" fmla="*/ 363379 w 1323975"/>
                <a:gd name="connsiteY96" fmla="*/ 1493615 h 1609725"/>
                <a:gd name="connsiteX97" fmla="*/ 352139 w 1323975"/>
                <a:gd name="connsiteY97" fmla="*/ 1498568 h 1609725"/>
                <a:gd name="connsiteX98" fmla="*/ 350996 w 1323975"/>
                <a:gd name="connsiteY98" fmla="*/ 1505045 h 1609725"/>
                <a:gd name="connsiteX99" fmla="*/ 360902 w 1323975"/>
                <a:gd name="connsiteY99" fmla="*/ 1508284 h 1609725"/>
                <a:gd name="connsiteX100" fmla="*/ 359474 w 1323975"/>
                <a:gd name="connsiteY100" fmla="*/ 1506093 h 1609725"/>
                <a:gd name="connsiteX101" fmla="*/ 362045 w 1323975"/>
                <a:gd name="connsiteY101" fmla="*/ 1503331 h 1609725"/>
                <a:gd name="connsiteX102" fmla="*/ 367570 w 1323975"/>
                <a:gd name="connsiteY102" fmla="*/ 1509522 h 1609725"/>
                <a:gd name="connsiteX103" fmla="*/ 357854 w 1323975"/>
                <a:gd name="connsiteY103" fmla="*/ 1531715 h 1609725"/>
                <a:gd name="connsiteX104" fmla="*/ 350329 w 1323975"/>
                <a:gd name="connsiteY104" fmla="*/ 1529429 h 1609725"/>
                <a:gd name="connsiteX105" fmla="*/ 347853 w 1323975"/>
                <a:gd name="connsiteY105" fmla="*/ 1544288 h 1609725"/>
                <a:gd name="connsiteX106" fmla="*/ 322612 w 1323975"/>
                <a:gd name="connsiteY106" fmla="*/ 1533715 h 1609725"/>
                <a:gd name="connsiteX107" fmla="*/ 323945 w 1323975"/>
                <a:gd name="connsiteY107" fmla="*/ 1529715 h 1609725"/>
                <a:gd name="connsiteX108" fmla="*/ 332518 w 1323975"/>
                <a:gd name="connsiteY108" fmla="*/ 1531620 h 1609725"/>
                <a:gd name="connsiteX109" fmla="*/ 331660 w 1323975"/>
                <a:gd name="connsiteY109" fmla="*/ 1528858 h 1609725"/>
                <a:gd name="connsiteX110" fmla="*/ 337566 w 1323975"/>
                <a:gd name="connsiteY110" fmla="*/ 1527620 h 1609725"/>
                <a:gd name="connsiteX111" fmla="*/ 340614 w 1323975"/>
                <a:gd name="connsiteY111" fmla="*/ 1523905 h 1609725"/>
                <a:gd name="connsiteX112" fmla="*/ 337280 w 1323975"/>
                <a:gd name="connsiteY112" fmla="*/ 1513904 h 1609725"/>
                <a:gd name="connsiteX113" fmla="*/ 339852 w 1323975"/>
                <a:gd name="connsiteY113" fmla="*/ 1508093 h 1609725"/>
                <a:gd name="connsiteX114" fmla="*/ 337280 w 1323975"/>
                <a:gd name="connsiteY114" fmla="*/ 1504474 h 1609725"/>
                <a:gd name="connsiteX115" fmla="*/ 334232 w 1323975"/>
                <a:gd name="connsiteY115" fmla="*/ 1505045 h 1609725"/>
                <a:gd name="connsiteX116" fmla="*/ 332994 w 1323975"/>
                <a:gd name="connsiteY116" fmla="*/ 1496473 h 1609725"/>
                <a:gd name="connsiteX117" fmla="*/ 313944 w 1323975"/>
                <a:gd name="connsiteY117" fmla="*/ 1504283 h 1609725"/>
                <a:gd name="connsiteX118" fmla="*/ 313468 w 1323975"/>
                <a:gd name="connsiteY118" fmla="*/ 1495711 h 1609725"/>
                <a:gd name="connsiteX119" fmla="*/ 305752 w 1323975"/>
                <a:gd name="connsiteY119" fmla="*/ 1492472 h 1609725"/>
                <a:gd name="connsiteX120" fmla="*/ 306133 w 1323975"/>
                <a:gd name="connsiteY120" fmla="*/ 1477994 h 1609725"/>
                <a:gd name="connsiteX121" fmla="*/ 299752 w 1323975"/>
                <a:gd name="connsiteY121" fmla="*/ 1476661 h 1609725"/>
                <a:gd name="connsiteX122" fmla="*/ 287560 w 1323975"/>
                <a:gd name="connsiteY122" fmla="*/ 1498664 h 1609725"/>
                <a:gd name="connsiteX123" fmla="*/ 285845 w 1323975"/>
                <a:gd name="connsiteY123" fmla="*/ 1512665 h 1609725"/>
                <a:gd name="connsiteX124" fmla="*/ 289274 w 1323975"/>
                <a:gd name="connsiteY124" fmla="*/ 1524857 h 1609725"/>
                <a:gd name="connsiteX125" fmla="*/ 278225 w 1323975"/>
                <a:gd name="connsiteY125" fmla="*/ 1547431 h 1609725"/>
                <a:gd name="connsiteX126" fmla="*/ 274796 w 1323975"/>
                <a:gd name="connsiteY126" fmla="*/ 1548574 h 1609725"/>
                <a:gd name="connsiteX127" fmla="*/ 271748 w 1323975"/>
                <a:gd name="connsiteY127" fmla="*/ 1530572 h 1609725"/>
                <a:gd name="connsiteX128" fmla="*/ 255175 w 1323975"/>
                <a:gd name="connsiteY128" fmla="*/ 1516094 h 1609725"/>
                <a:gd name="connsiteX129" fmla="*/ 248031 w 1323975"/>
                <a:gd name="connsiteY129" fmla="*/ 1506474 h 1609725"/>
                <a:gd name="connsiteX130" fmla="*/ 246698 w 1323975"/>
                <a:gd name="connsiteY130" fmla="*/ 1498854 h 1609725"/>
                <a:gd name="connsiteX131" fmla="*/ 251269 w 1323975"/>
                <a:gd name="connsiteY131" fmla="*/ 1488377 h 1609725"/>
                <a:gd name="connsiteX132" fmla="*/ 253841 w 1323975"/>
                <a:gd name="connsiteY132" fmla="*/ 1468660 h 1609725"/>
                <a:gd name="connsiteX133" fmla="*/ 253936 w 1323975"/>
                <a:gd name="connsiteY133" fmla="*/ 1454277 h 1609725"/>
                <a:gd name="connsiteX134" fmla="*/ 247078 w 1323975"/>
                <a:gd name="connsiteY134" fmla="*/ 1436561 h 1609725"/>
                <a:gd name="connsiteX135" fmla="*/ 248602 w 1323975"/>
                <a:gd name="connsiteY135" fmla="*/ 1428464 h 1609725"/>
                <a:gd name="connsiteX136" fmla="*/ 252698 w 1323975"/>
                <a:gd name="connsiteY136" fmla="*/ 1418368 h 1609725"/>
                <a:gd name="connsiteX137" fmla="*/ 254699 w 1323975"/>
                <a:gd name="connsiteY137" fmla="*/ 1419035 h 1609725"/>
                <a:gd name="connsiteX138" fmla="*/ 254032 w 1323975"/>
                <a:gd name="connsiteY138" fmla="*/ 1414844 h 1609725"/>
                <a:gd name="connsiteX139" fmla="*/ 258794 w 1323975"/>
                <a:gd name="connsiteY139" fmla="*/ 1402271 h 1609725"/>
                <a:gd name="connsiteX140" fmla="*/ 270034 w 1323975"/>
                <a:gd name="connsiteY140" fmla="*/ 1401318 h 1609725"/>
                <a:gd name="connsiteX141" fmla="*/ 276130 w 1323975"/>
                <a:gd name="connsiteY141" fmla="*/ 1395889 h 1609725"/>
                <a:gd name="connsiteX142" fmla="*/ 281464 w 1323975"/>
                <a:gd name="connsiteY142" fmla="*/ 1395603 h 1609725"/>
                <a:gd name="connsiteX143" fmla="*/ 281464 w 1323975"/>
                <a:gd name="connsiteY143" fmla="*/ 1390079 h 1609725"/>
                <a:gd name="connsiteX144" fmla="*/ 278987 w 1323975"/>
                <a:gd name="connsiteY144" fmla="*/ 1388364 h 1609725"/>
                <a:gd name="connsiteX145" fmla="*/ 283940 w 1323975"/>
                <a:gd name="connsiteY145" fmla="*/ 1382554 h 1609725"/>
                <a:gd name="connsiteX146" fmla="*/ 279844 w 1323975"/>
                <a:gd name="connsiteY146" fmla="*/ 1380363 h 1609725"/>
                <a:gd name="connsiteX147" fmla="*/ 278035 w 1323975"/>
                <a:gd name="connsiteY147" fmla="*/ 1372172 h 1609725"/>
                <a:gd name="connsiteX148" fmla="*/ 289274 w 1323975"/>
                <a:gd name="connsiteY148" fmla="*/ 1367980 h 1609725"/>
                <a:gd name="connsiteX149" fmla="*/ 294132 w 1323975"/>
                <a:gd name="connsiteY149" fmla="*/ 1363123 h 1609725"/>
                <a:gd name="connsiteX150" fmla="*/ 290132 w 1323975"/>
                <a:gd name="connsiteY150" fmla="*/ 1354550 h 1609725"/>
                <a:gd name="connsiteX151" fmla="*/ 290798 w 1323975"/>
                <a:gd name="connsiteY151" fmla="*/ 1342072 h 1609725"/>
                <a:gd name="connsiteX152" fmla="*/ 288131 w 1323975"/>
                <a:gd name="connsiteY152" fmla="*/ 1334834 h 1609725"/>
                <a:gd name="connsiteX153" fmla="*/ 265557 w 1323975"/>
                <a:gd name="connsiteY153" fmla="*/ 1316831 h 1609725"/>
                <a:gd name="connsiteX154" fmla="*/ 254603 w 1323975"/>
                <a:gd name="connsiteY154" fmla="*/ 1304830 h 1609725"/>
                <a:gd name="connsiteX155" fmla="*/ 248126 w 1323975"/>
                <a:gd name="connsiteY155" fmla="*/ 1279589 h 1609725"/>
                <a:gd name="connsiteX156" fmla="*/ 240316 w 1323975"/>
                <a:gd name="connsiteY156" fmla="*/ 1274540 h 1609725"/>
                <a:gd name="connsiteX157" fmla="*/ 249650 w 1323975"/>
                <a:gd name="connsiteY157" fmla="*/ 1240441 h 1609725"/>
                <a:gd name="connsiteX158" fmla="*/ 257842 w 1323975"/>
                <a:gd name="connsiteY158" fmla="*/ 1233202 h 1609725"/>
                <a:gd name="connsiteX159" fmla="*/ 260033 w 1323975"/>
                <a:gd name="connsiteY159" fmla="*/ 1235964 h 1609725"/>
                <a:gd name="connsiteX160" fmla="*/ 262604 w 1323975"/>
                <a:gd name="connsiteY160" fmla="*/ 1233488 h 1609725"/>
                <a:gd name="connsiteX161" fmla="*/ 261842 w 1323975"/>
                <a:gd name="connsiteY161" fmla="*/ 1226058 h 1609725"/>
                <a:gd name="connsiteX162" fmla="*/ 254603 w 1323975"/>
                <a:gd name="connsiteY162" fmla="*/ 1226153 h 1609725"/>
                <a:gd name="connsiteX163" fmla="*/ 267176 w 1323975"/>
                <a:gd name="connsiteY163" fmla="*/ 1223963 h 1609725"/>
                <a:gd name="connsiteX164" fmla="*/ 268224 w 1323975"/>
                <a:gd name="connsiteY164" fmla="*/ 1217486 h 1609725"/>
                <a:gd name="connsiteX165" fmla="*/ 265366 w 1323975"/>
                <a:gd name="connsiteY165" fmla="*/ 1207008 h 1609725"/>
                <a:gd name="connsiteX166" fmla="*/ 272320 w 1323975"/>
                <a:gd name="connsiteY166" fmla="*/ 1201388 h 1609725"/>
                <a:gd name="connsiteX167" fmla="*/ 269462 w 1323975"/>
                <a:gd name="connsiteY167" fmla="*/ 1198721 h 1609725"/>
                <a:gd name="connsiteX168" fmla="*/ 267176 w 1323975"/>
                <a:gd name="connsiteY168" fmla="*/ 1202150 h 1609725"/>
                <a:gd name="connsiteX169" fmla="*/ 265557 w 1323975"/>
                <a:gd name="connsiteY169" fmla="*/ 1198721 h 1609725"/>
                <a:gd name="connsiteX170" fmla="*/ 270319 w 1323975"/>
                <a:gd name="connsiteY170" fmla="*/ 1196149 h 1609725"/>
                <a:gd name="connsiteX171" fmla="*/ 277463 w 1323975"/>
                <a:gd name="connsiteY171" fmla="*/ 1186434 h 1609725"/>
                <a:gd name="connsiteX172" fmla="*/ 261461 w 1323975"/>
                <a:gd name="connsiteY172" fmla="*/ 1186529 h 1609725"/>
                <a:gd name="connsiteX173" fmla="*/ 246602 w 1323975"/>
                <a:gd name="connsiteY173" fmla="*/ 1172909 h 1609725"/>
                <a:gd name="connsiteX174" fmla="*/ 248412 w 1323975"/>
                <a:gd name="connsiteY174" fmla="*/ 1168337 h 1609725"/>
                <a:gd name="connsiteX175" fmla="*/ 244316 w 1323975"/>
                <a:gd name="connsiteY175" fmla="*/ 1162812 h 1609725"/>
                <a:gd name="connsiteX176" fmla="*/ 247078 w 1323975"/>
                <a:gd name="connsiteY176" fmla="*/ 1155859 h 1609725"/>
                <a:gd name="connsiteX177" fmla="*/ 234410 w 1323975"/>
                <a:gd name="connsiteY177" fmla="*/ 1131284 h 1609725"/>
                <a:gd name="connsiteX178" fmla="*/ 226600 w 1323975"/>
                <a:gd name="connsiteY178" fmla="*/ 1126807 h 1609725"/>
                <a:gd name="connsiteX179" fmla="*/ 224885 w 1323975"/>
                <a:gd name="connsiteY179" fmla="*/ 1128236 h 1609725"/>
                <a:gd name="connsiteX180" fmla="*/ 217741 w 1323975"/>
                <a:gd name="connsiteY180" fmla="*/ 1125474 h 1609725"/>
                <a:gd name="connsiteX181" fmla="*/ 214789 w 1323975"/>
                <a:gd name="connsiteY181" fmla="*/ 1122331 h 1609725"/>
                <a:gd name="connsiteX182" fmla="*/ 218027 w 1323975"/>
                <a:gd name="connsiteY182" fmla="*/ 1117568 h 1609725"/>
                <a:gd name="connsiteX183" fmla="*/ 216313 w 1323975"/>
                <a:gd name="connsiteY183" fmla="*/ 1113472 h 1609725"/>
                <a:gd name="connsiteX184" fmla="*/ 207169 w 1323975"/>
                <a:gd name="connsiteY184" fmla="*/ 1111568 h 1609725"/>
                <a:gd name="connsiteX185" fmla="*/ 194310 w 1323975"/>
                <a:gd name="connsiteY185" fmla="*/ 1101947 h 1609725"/>
                <a:gd name="connsiteX186" fmla="*/ 209645 w 1323975"/>
                <a:gd name="connsiteY186" fmla="*/ 1088422 h 1609725"/>
                <a:gd name="connsiteX187" fmla="*/ 210502 w 1323975"/>
                <a:gd name="connsiteY187" fmla="*/ 1080135 h 1609725"/>
                <a:gd name="connsiteX188" fmla="*/ 195834 w 1323975"/>
                <a:gd name="connsiteY188" fmla="*/ 1060895 h 1609725"/>
                <a:gd name="connsiteX189" fmla="*/ 183070 w 1323975"/>
                <a:gd name="connsiteY189" fmla="*/ 1055465 h 1609725"/>
                <a:gd name="connsiteX190" fmla="*/ 175927 w 1323975"/>
                <a:gd name="connsiteY190" fmla="*/ 1044321 h 1609725"/>
                <a:gd name="connsiteX191" fmla="*/ 170974 w 1323975"/>
                <a:gd name="connsiteY191" fmla="*/ 1040892 h 1609725"/>
                <a:gd name="connsiteX192" fmla="*/ 166497 w 1323975"/>
                <a:gd name="connsiteY192" fmla="*/ 1032986 h 1609725"/>
                <a:gd name="connsiteX193" fmla="*/ 163830 w 1323975"/>
                <a:gd name="connsiteY193" fmla="*/ 1020318 h 1609725"/>
                <a:gd name="connsiteX194" fmla="*/ 161544 w 1323975"/>
                <a:gd name="connsiteY194" fmla="*/ 1020413 h 1609725"/>
                <a:gd name="connsiteX195" fmla="*/ 161353 w 1323975"/>
                <a:gd name="connsiteY195" fmla="*/ 1025557 h 1609725"/>
                <a:gd name="connsiteX196" fmla="*/ 151924 w 1323975"/>
                <a:gd name="connsiteY196" fmla="*/ 1038320 h 1609725"/>
                <a:gd name="connsiteX197" fmla="*/ 148590 w 1323975"/>
                <a:gd name="connsiteY197" fmla="*/ 1022985 h 1609725"/>
                <a:gd name="connsiteX198" fmla="*/ 146209 w 1323975"/>
                <a:gd name="connsiteY198" fmla="*/ 1020032 h 1609725"/>
                <a:gd name="connsiteX199" fmla="*/ 142494 w 1323975"/>
                <a:gd name="connsiteY199" fmla="*/ 1024604 h 1609725"/>
                <a:gd name="connsiteX200" fmla="*/ 138970 w 1323975"/>
                <a:gd name="connsiteY200" fmla="*/ 1021842 h 1609725"/>
                <a:gd name="connsiteX201" fmla="*/ 132874 w 1323975"/>
                <a:gd name="connsiteY201" fmla="*/ 1013746 h 1609725"/>
                <a:gd name="connsiteX202" fmla="*/ 133541 w 1323975"/>
                <a:gd name="connsiteY202" fmla="*/ 1008031 h 1609725"/>
                <a:gd name="connsiteX203" fmla="*/ 125444 w 1323975"/>
                <a:gd name="connsiteY203" fmla="*/ 1018699 h 1609725"/>
                <a:gd name="connsiteX204" fmla="*/ 108585 w 1323975"/>
                <a:gd name="connsiteY204" fmla="*/ 1027843 h 1609725"/>
                <a:gd name="connsiteX205" fmla="*/ 84963 w 1323975"/>
                <a:gd name="connsiteY205" fmla="*/ 1026223 h 1609725"/>
                <a:gd name="connsiteX206" fmla="*/ 67723 w 1323975"/>
                <a:gd name="connsiteY206" fmla="*/ 1028033 h 1609725"/>
                <a:gd name="connsiteX207" fmla="*/ 62293 w 1323975"/>
                <a:gd name="connsiteY207" fmla="*/ 1026223 h 1609725"/>
                <a:gd name="connsiteX208" fmla="*/ 51816 w 1323975"/>
                <a:gd name="connsiteY208" fmla="*/ 1014127 h 1609725"/>
                <a:gd name="connsiteX209" fmla="*/ 43053 w 1323975"/>
                <a:gd name="connsiteY209" fmla="*/ 1012603 h 1609725"/>
                <a:gd name="connsiteX210" fmla="*/ 34671 w 1323975"/>
                <a:gd name="connsiteY210" fmla="*/ 1015746 h 1609725"/>
                <a:gd name="connsiteX211" fmla="*/ 19145 w 1323975"/>
                <a:gd name="connsiteY211" fmla="*/ 1011555 h 1609725"/>
                <a:gd name="connsiteX212" fmla="*/ 10001 w 1323975"/>
                <a:gd name="connsiteY212" fmla="*/ 1003078 h 1609725"/>
                <a:gd name="connsiteX213" fmla="*/ 11430 w 1323975"/>
                <a:gd name="connsiteY213" fmla="*/ 972407 h 1609725"/>
                <a:gd name="connsiteX214" fmla="*/ 9525 w 1323975"/>
                <a:gd name="connsiteY214" fmla="*/ 970407 h 1609725"/>
                <a:gd name="connsiteX215" fmla="*/ 13716 w 1323975"/>
                <a:gd name="connsiteY215" fmla="*/ 957834 h 1609725"/>
                <a:gd name="connsiteX216" fmla="*/ 10954 w 1323975"/>
                <a:gd name="connsiteY216" fmla="*/ 954405 h 1609725"/>
                <a:gd name="connsiteX217" fmla="*/ 15621 w 1323975"/>
                <a:gd name="connsiteY217" fmla="*/ 950309 h 1609725"/>
                <a:gd name="connsiteX218" fmla="*/ 10858 w 1323975"/>
                <a:gd name="connsiteY218" fmla="*/ 942118 h 1609725"/>
                <a:gd name="connsiteX219" fmla="*/ 16192 w 1323975"/>
                <a:gd name="connsiteY219" fmla="*/ 936212 h 1609725"/>
                <a:gd name="connsiteX220" fmla="*/ 34195 w 1323975"/>
                <a:gd name="connsiteY220" fmla="*/ 926878 h 1609725"/>
                <a:gd name="connsiteX221" fmla="*/ 36576 w 1323975"/>
                <a:gd name="connsiteY221" fmla="*/ 892207 h 1609725"/>
                <a:gd name="connsiteX222" fmla="*/ 30385 w 1323975"/>
                <a:gd name="connsiteY222" fmla="*/ 878396 h 1609725"/>
                <a:gd name="connsiteX223" fmla="*/ 26384 w 1323975"/>
                <a:gd name="connsiteY223" fmla="*/ 855154 h 1609725"/>
                <a:gd name="connsiteX224" fmla="*/ 42005 w 1323975"/>
                <a:gd name="connsiteY224" fmla="*/ 813054 h 1609725"/>
                <a:gd name="connsiteX225" fmla="*/ 33528 w 1323975"/>
                <a:gd name="connsiteY225" fmla="*/ 814959 h 1609725"/>
                <a:gd name="connsiteX226" fmla="*/ 31242 w 1323975"/>
                <a:gd name="connsiteY226" fmla="*/ 812578 h 1609725"/>
                <a:gd name="connsiteX227" fmla="*/ 46387 w 1323975"/>
                <a:gd name="connsiteY227" fmla="*/ 802100 h 1609725"/>
                <a:gd name="connsiteX228" fmla="*/ 47911 w 1323975"/>
                <a:gd name="connsiteY228" fmla="*/ 796385 h 1609725"/>
                <a:gd name="connsiteX229" fmla="*/ 45720 w 1323975"/>
                <a:gd name="connsiteY229" fmla="*/ 782764 h 1609725"/>
                <a:gd name="connsiteX230" fmla="*/ 38290 w 1323975"/>
                <a:gd name="connsiteY230" fmla="*/ 768287 h 1609725"/>
                <a:gd name="connsiteX231" fmla="*/ 44482 w 1323975"/>
                <a:gd name="connsiteY231" fmla="*/ 758476 h 1609725"/>
                <a:gd name="connsiteX232" fmla="*/ 50101 w 1323975"/>
                <a:gd name="connsiteY232" fmla="*/ 723519 h 1609725"/>
                <a:gd name="connsiteX233" fmla="*/ 58579 w 1323975"/>
                <a:gd name="connsiteY233" fmla="*/ 722090 h 1609725"/>
                <a:gd name="connsiteX234" fmla="*/ 56102 w 1323975"/>
                <a:gd name="connsiteY234" fmla="*/ 709898 h 1609725"/>
                <a:gd name="connsiteX235" fmla="*/ 70675 w 1323975"/>
                <a:gd name="connsiteY235" fmla="*/ 669227 h 1609725"/>
                <a:gd name="connsiteX236" fmla="*/ 73533 w 1323975"/>
                <a:gd name="connsiteY236" fmla="*/ 665321 h 1609725"/>
                <a:gd name="connsiteX237" fmla="*/ 76771 w 1323975"/>
                <a:gd name="connsiteY237" fmla="*/ 667036 h 1609725"/>
                <a:gd name="connsiteX238" fmla="*/ 76486 w 1323975"/>
                <a:gd name="connsiteY238" fmla="*/ 664178 h 1609725"/>
                <a:gd name="connsiteX239" fmla="*/ 80582 w 1323975"/>
                <a:gd name="connsiteY239" fmla="*/ 664845 h 1609725"/>
                <a:gd name="connsiteX240" fmla="*/ 83344 w 1323975"/>
                <a:gd name="connsiteY240" fmla="*/ 669131 h 1609725"/>
                <a:gd name="connsiteX241" fmla="*/ 85534 w 1323975"/>
                <a:gd name="connsiteY241" fmla="*/ 667703 h 1609725"/>
                <a:gd name="connsiteX242" fmla="*/ 81153 w 1323975"/>
                <a:gd name="connsiteY242" fmla="*/ 662083 h 1609725"/>
                <a:gd name="connsiteX243" fmla="*/ 88392 w 1323975"/>
                <a:gd name="connsiteY243" fmla="*/ 656654 h 1609725"/>
                <a:gd name="connsiteX244" fmla="*/ 91726 w 1323975"/>
                <a:gd name="connsiteY244" fmla="*/ 658749 h 1609725"/>
                <a:gd name="connsiteX245" fmla="*/ 92678 w 1323975"/>
                <a:gd name="connsiteY245" fmla="*/ 654368 h 1609725"/>
                <a:gd name="connsiteX246" fmla="*/ 95631 w 1323975"/>
                <a:gd name="connsiteY246" fmla="*/ 654177 h 1609725"/>
                <a:gd name="connsiteX247" fmla="*/ 102870 w 1323975"/>
                <a:gd name="connsiteY247" fmla="*/ 656368 h 1609725"/>
                <a:gd name="connsiteX248" fmla="*/ 107537 w 1323975"/>
                <a:gd name="connsiteY248" fmla="*/ 654177 h 1609725"/>
                <a:gd name="connsiteX249" fmla="*/ 126778 w 1323975"/>
                <a:gd name="connsiteY249" fmla="*/ 659606 h 1609725"/>
                <a:gd name="connsiteX250" fmla="*/ 126968 w 1323975"/>
                <a:gd name="connsiteY250" fmla="*/ 661797 h 1609725"/>
                <a:gd name="connsiteX251" fmla="*/ 135922 w 1323975"/>
                <a:gd name="connsiteY251" fmla="*/ 657796 h 1609725"/>
                <a:gd name="connsiteX252" fmla="*/ 139636 w 1323975"/>
                <a:gd name="connsiteY252" fmla="*/ 661702 h 1609725"/>
                <a:gd name="connsiteX253" fmla="*/ 147923 w 1323975"/>
                <a:gd name="connsiteY253" fmla="*/ 660845 h 1609725"/>
                <a:gd name="connsiteX254" fmla="*/ 150304 w 1323975"/>
                <a:gd name="connsiteY254" fmla="*/ 662940 h 1609725"/>
                <a:gd name="connsiteX255" fmla="*/ 152495 w 1323975"/>
                <a:gd name="connsiteY255" fmla="*/ 659702 h 1609725"/>
                <a:gd name="connsiteX256" fmla="*/ 155734 w 1323975"/>
                <a:gd name="connsiteY256" fmla="*/ 666179 h 1609725"/>
                <a:gd name="connsiteX257" fmla="*/ 163830 w 1323975"/>
                <a:gd name="connsiteY257" fmla="*/ 667417 h 1609725"/>
                <a:gd name="connsiteX258" fmla="*/ 165163 w 1323975"/>
                <a:gd name="connsiteY258" fmla="*/ 661321 h 1609725"/>
                <a:gd name="connsiteX259" fmla="*/ 168307 w 1323975"/>
                <a:gd name="connsiteY259" fmla="*/ 661892 h 1609725"/>
                <a:gd name="connsiteX260" fmla="*/ 169450 w 1323975"/>
                <a:gd name="connsiteY260" fmla="*/ 659321 h 1609725"/>
                <a:gd name="connsiteX261" fmla="*/ 173355 w 1323975"/>
                <a:gd name="connsiteY261" fmla="*/ 664083 h 1609725"/>
                <a:gd name="connsiteX262" fmla="*/ 175927 w 1323975"/>
                <a:gd name="connsiteY262" fmla="*/ 653224 h 1609725"/>
                <a:gd name="connsiteX263" fmla="*/ 190024 w 1323975"/>
                <a:gd name="connsiteY263" fmla="*/ 652939 h 1609725"/>
                <a:gd name="connsiteX264" fmla="*/ 193072 w 1323975"/>
                <a:gd name="connsiteY264" fmla="*/ 649510 h 1609725"/>
                <a:gd name="connsiteX265" fmla="*/ 186785 w 1323975"/>
                <a:gd name="connsiteY265" fmla="*/ 646747 h 1609725"/>
                <a:gd name="connsiteX266" fmla="*/ 197739 w 1323975"/>
                <a:gd name="connsiteY266" fmla="*/ 640842 h 1609725"/>
                <a:gd name="connsiteX267" fmla="*/ 196310 w 1323975"/>
                <a:gd name="connsiteY267" fmla="*/ 638842 h 1609725"/>
                <a:gd name="connsiteX268" fmla="*/ 203549 w 1323975"/>
                <a:gd name="connsiteY268" fmla="*/ 631412 h 1609725"/>
                <a:gd name="connsiteX269" fmla="*/ 200025 w 1323975"/>
                <a:gd name="connsiteY269" fmla="*/ 626936 h 1609725"/>
                <a:gd name="connsiteX270" fmla="*/ 224504 w 1323975"/>
                <a:gd name="connsiteY270" fmla="*/ 605409 h 1609725"/>
                <a:gd name="connsiteX271" fmla="*/ 214408 w 1323975"/>
                <a:gd name="connsiteY271" fmla="*/ 591598 h 1609725"/>
                <a:gd name="connsiteX272" fmla="*/ 223361 w 1323975"/>
                <a:gd name="connsiteY272" fmla="*/ 584645 h 1609725"/>
                <a:gd name="connsiteX273" fmla="*/ 227648 w 1323975"/>
                <a:gd name="connsiteY273" fmla="*/ 591407 h 1609725"/>
                <a:gd name="connsiteX274" fmla="*/ 231172 w 1323975"/>
                <a:gd name="connsiteY274" fmla="*/ 589597 h 1609725"/>
                <a:gd name="connsiteX275" fmla="*/ 226124 w 1323975"/>
                <a:gd name="connsiteY275" fmla="*/ 582454 h 1609725"/>
                <a:gd name="connsiteX276" fmla="*/ 232029 w 1323975"/>
                <a:gd name="connsiteY276" fmla="*/ 577596 h 1609725"/>
                <a:gd name="connsiteX277" fmla="*/ 218980 w 1323975"/>
                <a:gd name="connsiteY277" fmla="*/ 565213 h 1609725"/>
                <a:gd name="connsiteX278" fmla="*/ 220885 w 1323975"/>
                <a:gd name="connsiteY278" fmla="*/ 562165 h 1609725"/>
                <a:gd name="connsiteX279" fmla="*/ 225171 w 1323975"/>
                <a:gd name="connsiteY279" fmla="*/ 561594 h 1609725"/>
                <a:gd name="connsiteX280" fmla="*/ 219456 w 1323975"/>
                <a:gd name="connsiteY280" fmla="*/ 553021 h 1609725"/>
                <a:gd name="connsiteX281" fmla="*/ 225457 w 1323975"/>
                <a:gd name="connsiteY281" fmla="*/ 549402 h 1609725"/>
                <a:gd name="connsiteX282" fmla="*/ 220885 w 1323975"/>
                <a:gd name="connsiteY282" fmla="*/ 542354 h 1609725"/>
                <a:gd name="connsiteX283" fmla="*/ 223075 w 1323975"/>
                <a:gd name="connsiteY283" fmla="*/ 543496 h 1609725"/>
                <a:gd name="connsiteX284" fmla="*/ 231743 w 1323975"/>
                <a:gd name="connsiteY284" fmla="*/ 534543 h 1609725"/>
                <a:gd name="connsiteX285" fmla="*/ 225742 w 1323975"/>
                <a:gd name="connsiteY285" fmla="*/ 528638 h 1609725"/>
                <a:gd name="connsiteX286" fmla="*/ 232219 w 1323975"/>
                <a:gd name="connsiteY286" fmla="*/ 521970 h 1609725"/>
                <a:gd name="connsiteX287" fmla="*/ 236791 w 1323975"/>
                <a:gd name="connsiteY287" fmla="*/ 523113 h 1609725"/>
                <a:gd name="connsiteX288" fmla="*/ 237839 w 1323975"/>
                <a:gd name="connsiteY288" fmla="*/ 514540 h 1609725"/>
                <a:gd name="connsiteX289" fmla="*/ 243840 w 1323975"/>
                <a:gd name="connsiteY289" fmla="*/ 515874 h 1609725"/>
                <a:gd name="connsiteX290" fmla="*/ 244126 w 1323975"/>
                <a:gd name="connsiteY290" fmla="*/ 510159 h 1609725"/>
                <a:gd name="connsiteX291" fmla="*/ 251650 w 1323975"/>
                <a:gd name="connsiteY291" fmla="*/ 509206 h 1609725"/>
                <a:gd name="connsiteX292" fmla="*/ 249650 w 1323975"/>
                <a:gd name="connsiteY292" fmla="*/ 497872 h 1609725"/>
                <a:gd name="connsiteX293" fmla="*/ 254413 w 1323975"/>
                <a:gd name="connsiteY293" fmla="*/ 497014 h 1609725"/>
                <a:gd name="connsiteX294" fmla="*/ 256984 w 1323975"/>
                <a:gd name="connsiteY294" fmla="*/ 491014 h 1609725"/>
                <a:gd name="connsiteX295" fmla="*/ 256984 w 1323975"/>
                <a:gd name="connsiteY295" fmla="*/ 476917 h 1609725"/>
                <a:gd name="connsiteX296" fmla="*/ 251365 w 1323975"/>
                <a:gd name="connsiteY296" fmla="*/ 467868 h 1609725"/>
                <a:gd name="connsiteX297" fmla="*/ 246983 w 1323975"/>
                <a:gd name="connsiteY297" fmla="*/ 470154 h 1609725"/>
                <a:gd name="connsiteX298" fmla="*/ 245364 w 1323975"/>
                <a:gd name="connsiteY298" fmla="*/ 460820 h 1609725"/>
                <a:gd name="connsiteX299" fmla="*/ 241840 w 1323975"/>
                <a:gd name="connsiteY299" fmla="*/ 460724 h 1609725"/>
                <a:gd name="connsiteX300" fmla="*/ 234696 w 1323975"/>
                <a:gd name="connsiteY300" fmla="*/ 453199 h 1609725"/>
                <a:gd name="connsiteX301" fmla="*/ 239268 w 1323975"/>
                <a:gd name="connsiteY301" fmla="*/ 462439 h 1609725"/>
                <a:gd name="connsiteX302" fmla="*/ 209741 w 1323975"/>
                <a:gd name="connsiteY302" fmla="*/ 461201 h 1609725"/>
                <a:gd name="connsiteX303" fmla="*/ 208502 w 1323975"/>
                <a:gd name="connsiteY303" fmla="*/ 441388 h 1609725"/>
                <a:gd name="connsiteX304" fmla="*/ 202787 w 1323975"/>
                <a:gd name="connsiteY304" fmla="*/ 434721 h 1609725"/>
                <a:gd name="connsiteX305" fmla="*/ 203073 w 1323975"/>
                <a:gd name="connsiteY305" fmla="*/ 423577 h 1609725"/>
                <a:gd name="connsiteX306" fmla="*/ 200692 w 1323975"/>
                <a:gd name="connsiteY306" fmla="*/ 421100 h 1609725"/>
                <a:gd name="connsiteX307" fmla="*/ 214789 w 1323975"/>
                <a:gd name="connsiteY307" fmla="*/ 421100 h 1609725"/>
                <a:gd name="connsiteX308" fmla="*/ 252889 w 1323975"/>
                <a:gd name="connsiteY308" fmla="*/ 428244 h 1609725"/>
                <a:gd name="connsiteX309" fmla="*/ 266891 w 1323975"/>
                <a:gd name="connsiteY309" fmla="*/ 425291 h 1609725"/>
                <a:gd name="connsiteX310" fmla="*/ 275749 w 1323975"/>
                <a:gd name="connsiteY310" fmla="*/ 419957 h 1609725"/>
                <a:gd name="connsiteX311" fmla="*/ 293370 w 1323975"/>
                <a:gd name="connsiteY311" fmla="*/ 417957 h 1609725"/>
                <a:gd name="connsiteX312" fmla="*/ 299561 w 1323975"/>
                <a:gd name="connsiteY312" fmla="*/ 404908 h 1609725"/>
                <a:gd name="connsiteX313" fmla="*/ 301942 w 1323975"/>
                <a:gd name="connsiteY313" fmla="*/ 384143 h 1609725"/>
                <a:gd name="connsiteX314" fmla="*/ 312229 w 1323975"/>
                <a:gd name="connsiteY314" fmla="*/ 371761 h 1609725"/>
                <a:gd name="connsiteX315" fmla="*/ 312610 w 1323975"/>
                <a:gd name="connsiteY315" fmla="*/ 362903 h 1609725"/>
                <a:gd name="connsiteX316" fmla="*/ 303943 w 1323975"/>
                <a:gd name="connsiteY316" fmla="*/ 360712 h 1609725"/>
                <a:gd name="connsiteX317" fmla="*/ 309848 w 1323975"/>
                <a:gd name="connsiteY317" fmla="*/ 356235 h 1609725"/>
                <a:gd name="connsiteX318" fmla="*/ 307181 w 1323975"/>
                <a:gd name="connsiteY318" fmla="*/ 352520 h 1609725"/>
                <a:gd name="connsiteX319" fmla="*/ 278606 w 1323975"/>
                <a:gd name="connsiteY319" fmla="*/ 354997 h 1609725"/>
                <a:gd name="connsiteX320" fmla="*/ 279083 w 1323975"/>
                <a:gd name="connsiteY320" fmla="*/ 352615 h 1609725"/>
                <a:gd name="connsiteX321" fmla="*/ 257937 w 1323975"/>
                <a:gd name="connsiteY321" fmla="*/ 346901 h 1609725"/>
                <a:gd name="connsiteX322" fmla="*/ 204502 w 1323975"/>
                <a:gd name="connsiteY322" fmla="*/ 342329 h 1609725"/>
                <a:gd name="connsiteX323" fmla="*/ 205550 w 1323975"/>
                <a:gd name="connsiteY323" fmla="*/ 329184 h 1609725"/>
                <a:gd name="connsiteX324" fmla="*/ 231267 w 1323975"/>
                <a:gd name="connsiteY324" fmla="*/ 329946 h 1609725"/>
                <a:gd name="connsiteX325" fmla="*/ 235839 w 1323975"/>
                <a:gd name="connsiteY325" fmla="*/ 314706 h 1609725"/>
                <a:gd name="connsiteX326" fmla="*/ 251269 w 1323975"/>
                <a:gd name="connsiteY326" fmla="*/ 318516 h 1609725"/>
                <a:gd name="connsiteX327" fmla="*/ 252032 w 1323975"/>
                <a:gd name="connsiteY327" fmla="*/ 314896 h 1609725"/>
                <a:gd name="connsiteX328" fmla="*/ 254794 w 1323975"/>
                <a:gd name="connsiteY328" fmla="*/ 314801 h 1609725"/>
                <a:gd name="connsiteX329" fmla="*/ 256413 w 1323975"/>
                <a:gd name="connsiteY329" fmla="*/ 306229 h 1609725"/>
                <a:gd name="connsiteX330" fmla="*/ 252889 w 1323975"/>
                <a:gd name="connsiteY330" fmla="*/ 306229 h 1609725"/>
                <a:gd name="connsiteX331" fmla="*/ 253079 w 1323975"/>
                <a:gd name="connsiteY331" fmla="*/ 302800 h 1609725"/>
                <a:gd name="connsiteX332" fmla="*/ 259270 w 1323975"/>
                <a:gd name="connsiteY332" fmla="*/ 288036 h 1609725"/>
                <a:gd name="connsiteX333" fmla="*/ 274987 w 1323975"/>
                <a:gd name="connsiteY333" fmla="*/ 275654 h 1609725"/>
                <a:gd name="connsiteX334" fmla="*/ 278797 w 1323975"/>
                <a:gd name="connsiteY334" fmla="*/ 266033 h 1609725"/>
                <a:gd name="connsiteX335" fmla="*/ 291275 w 1323975"/>
                <a:gd name="connsiteY335" fmla="*/ 270796 h 1609725"/>
                <a:gd name="connsiteX336" fmla="*/ 296513 w 1323975"/>
                <a:gd name="connsiteY336" fmla="*/ 260032 h 1609725"/>
                <a:gd name="connsiteX337" fmla="*/ 327946 w 1323975"/>
                <a:gd name="connsiteY337" fmla="*/ 273272 h 1609725"/>
                <a:gd name="connsiteX338" fmla="*/ 322802 w 1323975"/>
                <a:gd name="connsiteY338" fmla="*/ 262699 h 1609725"/>
                <a:gd name="connsiteX339" fmla="*/ 326993 w 1323975"/>
                <a:gd name="connsiteY339" fmla="*/ 243173 h 1609725"/>
                <a:gd name="connsiteX340" fmla="*/ 324707 w 1323975"/>
                <a:gd name="connsiteY340" fmla="*/ 237172 h 1609725"/>
                <a:gd name="connsiteX341" fmla="*/ 331375 w 1323975"/>
                <a:gd name="connsiteY341" fmla="*/ 237649 h 1609725"/>
                <a:gd name="connsiteX342" fmla="*/ 334042 w 1323975"/>
                <a:gd name="connsiteY342" fmla="*/ 219361 h 1609725"/>
                <a:gd name="connsiteX343" fmla="*/ 339566 w 1323975"/>
                <a:gd name="connsiteY343" fmla="*/ 204692 h 1609725"/>
                <a:gd name="connsiteX344" fmla="*/ 336137 w 1323975"/>
                <a:gd name="connsiteY344" fmla="*/ 200692 h 1609725"/>
                <a:gd name="connsiteX345" fmla="*/ 338137 w 1323975"/>
                <a:gd name="connsiteY345" fmla="*/ 195644 h 1609725"/>
                <a:gd name="connsiteX346" fmla="*/ 347758 w 1323975"/>
                <a:gd name="connsiteY346" fmla="*/ 180404 h 1609725"/>
                <a:gd name="connsiteX347" fmla="*/ 352330 w 1323975"/>
                <a:gd name="connsiteY347" fmla="*/ 178594 h 1609725"/>
                <a:gd name="connsiteX348" fmla="*/ 358235 w 1323975"/>
                <a:gd name="connsiteY348" fmla="*/ 162973 h 1609725"/>
                <a:gd name="connsiteX349" fmla="*/ 381191 w 1323975"/>
                <a:gd name="connsiteY349" fmla="*/ 147447 h 1609725"/>
                <a:gd name="connsiteX350" fmla="*/ 383000 w 1323975"/>
                <a:gd name="connsiteY350" fmla="*/ 144399 h 1609725"/>
                <a:gd name="connsiteX351" fmla="*/ 380143 w 1323975"/>
                <a:gd name="connsiteY351" fmla="*/ 143923 h 1609725"/>
                <a:gd name="connsiteX352" fmla="*/ 382048 w 1323975"/>
                <a:gd name="connsiteY352" fmla="*/ 119062 h 1609725"/>
                <a:gd name="connsiteX353" fmla="*/ 392144 w 1323975"/>
                <a:gd name="connsiteY353" fmla="*/ 119729 h 1609725"/>
                <a:gd name="connsiteX354" fmla="*/ 398431 w 1323975"/>
                <a:gd name="connsiteY354" fmla="*/ 127921 h 1609725"/>
                <a:gd name="connsiteX355" fmla="*/ 402717 w 1323975"/>
                <a:gd name="connsiteY355" fmla="*/ 124682 h 1609725"/>
                <a:gd name="connsiteX356" fmla="*/ 413385 w 1323975"/>
                <a:gd name="connsiteY356" fmla="*/ 111347 h 1609725"/>
                <a:gd name="connsiteX357" fmla="*/ 410242 w 1323975"/>
                <a:gd name="connsiteY357" fmla="*/ 103156 h 1609725"/>
                <a:gd name="connsiteX358" fmla="*/ 422815 w 1323975"/>
                <a:gd name="connsiteY358" fmla="*/ 87344 h 1609725"/>
                <a:gd name="connsiteX359" fmla="*/ 426910 w 1323975"/>
                <a:gd name="connsiteY359" fmla="*/ 77534 h 1609725"/>
                <a:gd name="connsiteX360" fmla="*/ 433102 w 1323975"/>
                <a:gd name="connsiteY360" fmla="*/ 87630 h 1609725"/>
                <a:gd name="connsiteX361" fmla="*/ 441198 w 1323975"/>
                <a:gd name="connsiteY361" fmla="*/ 84582 h 1609725"/>
                <a:gd name="connsiteX362" fmla="*/ 445294 w 1323975"/>
                <a:gd name="connsiteY362" fmla="*/ 94583 h 1609725"/>
                <a:gd name="connsiteX363" fmla="*/ 453676 w 1323975"/>
                <a:gd name="connsiteY363" fmla="*/ 91440 h 1609725"/>
                <a:gd name="connsiteX364" fmla="*/ 457676 w 1323975"/>
                <a:gd name="connsiteY364" fmla="*/ 102013 h 1609725"/>
                <a:gd name="connsiteX365" fmla="*/ 476250 w 1323975"/>
                <a:gd name="connsiteY365" fmla="*/ 102489 h 1609725"/>
                <a:gd name="connsiteX366" fmla="*/ 477298 w 1323975"/>
                <a:gd name="connsiteY366" fmla="*/ 99917 h 1609725"/>
                <a:gd name="connsiteX367" fmla="*/ 485299 w 1323975"/>
                <a:gd name="connsiteY367" fmla="*/ 98107 h 1609725"/>
                <a:gd name="connsiteX368" fmla="*/ 483870 w 1323975"/>
                <a:gd name="connsiteY368" fmla="*/ 109633 h 1609725"/>
                <a:gd name="connsiteX369" fmla="*/ 506444 w 1323975"/>
                <a:gd name="connsiteY369" fmla="*/ 111728 h 1609725"/>
                <a:gd name="connsiteX370" fmla="*/ 515398 w 1323975"/>
                <a:gd name="connsiteY370" fmla="*/ 110299 h 1609725"/>
                <a:gd name="connsiteX371" fmla="*/ 513588 w 1323975"/>
                <a:gd name="connsiteY371" fmla="*/ 102298 h 1609725"/>
                <a:gd name="connsiteX372" fmla="*/ 516541 w 1323975"/>
                <a:gd name="connsiteY372" fmla="*/ 101822 h 1609725"/>
                <a:gd name="connsiteX373" fmla="*/ 536353 w 1323975"/>
                <a:gd name="connsiteY373" fmla="*/ 107918 h 1609725"/>
                <a:gd name="connsiteX374" fmla="*/ 546544 w 1323975"/>
                <a:gd name="connsiteY374" fmla="*/ 107728 h 1609725"/>
                <a:gd name="connsiteX375" fmla="*/ 548164 w 1323975"/>
                <a:gd name="connsiteY375" fmla="*/ 114490 h 1609725"/>
                <a:gd name="connsiteX376" fmla="*/ 584930 w 1323975"/>
                <a:gd name="connsiteY376" fmla="*/ 101060 h 1609725"/>
                <a:gd name="connsiteX377" fmla="*/ 587692 w 1323975"/>
                <a:gd name="connsiteY377" fmla="*/ 116967 h 1609725"/>
                <a:gd name="connsiteX378" fmla="*/ 592455 w 1323975"/>
                <a:gd name="connsiteY378" fmla="*/ 116777 h 1609725"/>
                <a:gd name="connsiteX379" fmla="*/ 591884 w 1323975"/>
                <a:gd name="connsiteY379" fmla="*/ 108966 h 1609725"/>
                <a:gd name="connsiteX380" fmla="*/ 606552 w 1323975"/>
                <a:gd name="connsiteY380" fmla="*/ 107442 h 1609725"/>
                <a:gd name="connsiteX381" fmla="*/ 607219 w 1323975"/>
                <a:gd name="connsiteY381" fmla="*/ 110680 h 1609725"/>
                <a:gd name="connsiteX382" fmla="*/ 623316 w 1323975"/>
                <a:gd name="connsiteY382" fmla="*/ 115729 h 1609725"/>
                <a:gd name="connsiteX383" fmla="*/ 623792 w 1323975"/>
                <a:gd name="connsiteY383" fmla="*/ 112395 h 1609725"/>
                <a:gd name="connsiteX384" fmla="*/ 610648 w 1323975"/>
                <a:gd name="connsiteY384" fmla="*/ 96584 h 1609725"/>
                <a:gd name="connsiteX385" fmla="*/ 615029 w 1323975"/>
                <a:gd name="connsiteY385" fmla="*/ 90106 h 1609725"/>
                <a:gd name="connsiteX386" fmla="*/ 630745 w 1323975"/>
                <a:gd name="connsiteY386" fmla="*/ 83439 h 1609725"/>
                <a:gd name="connsiteX387" fmla="*/ 629507 w 1323975"/>
                <a:gd name="connsiteY387" fmla="*/ 80962 h 1609725"/>
                <a:gd name="connsiteX388" fmla="*/ 634936 w 1323975"/>
                <a:gd name="connsiteY388" fmla="*/ 78962 h 1609725"/>
                <a:gd name="connsiteX389" fmla="*/ 632841 w 1323975"/>
                <a:gd name="connsiteY389" fmla="*/ 71914 h 1609725"/>
                <a:gd name="connsiteX390" fmla="*/ 637413 w 1323975"/>
                <a:gd name="connsiteY390" fmla="*/ 69437 h 1609725"/>
                <a:gd name="connsiteX391" fmla="*/ 636270 w 1323975"/>
                <a:gd name="connsiteY391" fmla="*/ 57340 h 1609725"/>
                <a:gd name="connsiteX392" fmla="*/ 651605 w 1323975"/>
                <a:gd name="connsiteY392" fmla="*/ 52102 h 1609725"/>
                <a:gd name="connsiteX393" fmla="*/ 662654 w 1323975"/>
                <a:gd name="connsiteY393" fmla="*/ 52102 h 1609725"/>
                <a:gd name="connsiteX394" fmla="*/ 682085 w 1323975"/>
                <a:gd name="connsiteY394" fmla="*/ 43529 h 1609725"/>
                <a:gd name="connsiteX395" fmla="*/ 681323 w 1323975"/>
                <a:gd name="connsiteY395" fmla="*/ 40862 h 1609725"/>
                <a:gd name="connsiteX396" fmla="*/ 696659 w 1323975"/>
                <a:gd name="connsiteY396" fmla="*/ 39243 h 1609725"/>
                <a:gd name="connsiteX397" fmla="*/ 697420 w 1323975"/>
                <a:gd name="connsiteY397" fmla="*/ 42672 h 1609725"/>
                <a:gd name="connsiteX398" fmla="*/ 701516 w 1323975"/>
                <a:gd name="connsiteY398" fmla="*/ 42577 h 1609725"/>
                <a:gd name="connsiteX399" fmla="*/ 706184 w 1323975"/>
                <a:gd name="connsiteY399" fmla="*/ 58484 h 1609725"/>
                <a:gd name="connsiteX400" fmla="*/ 716566 w 1323975"/>
                <a:gd name="connsiteY400" fmla="*/ 51530 h 1609725"/>
                <a:gd name="connsiteX401" fmla="*/ 715994 w 1323975"/>
                <a:gd name="connsiteY401" fmla="*/ 47720 h 1609725"/>
                <a:gd name="connsiteX402" fmla="*/ 744188 w 1323975"/>
                <a:gd name="connsiteY402" fmla="*/ 45720 h 1609725"/>
                <a:gd name="connsiteX403" fmla="*/ 788384 w 1323975"/>
                <a:gd name="connsiteY403" fmla="*/ 35433 h 1609725"/>
                <a:gd name="connsiteX404" fmla="*/ 842867 w 1323975"/>
                <a:gd name="connsiteY404" fmla="*/ 29242 h 1609725"/>
                <a:gd name="connsiteX405" fmla="*/ 903923 w 1323975"/>
                <a:gd name="connsiteY405" fmla="*/ 17240 h 1609725"/>
                <a:gd name="connsiteX406" fmla="*/ 936593 w 1323975"/>
                <a:gd name="connsiteY406" fmla="*/ 15716 h 1609725"/>
                <a:gd name="connsiteX407" fmla="*/ 959644 w 1323975"/>
                <a:gd name="connsiteY407" fmla="*/ 9525 h 1609725"/>
                <a:gd name="connsiteX408" fmla="*/ 992029 w 1323975"/>
                <a:gd name="connsiteY408" fmla="*/ 9715 h 1609725"/>
                <a:gd name="connsiteX409" fmla="*/ 1007840 w 1323975"/>
                <a:gd name="connsiteY409" fmla="*/ 59150 h 1609725"/>
                <a:gd name="connsiteX410" fmla="*/ 1005268 w 1323975"/>
                <a:gd name="connsiteY410" fmla="*/ 78867 h 1609725"/>
                <a:gd name="connsiteX411" fmla="*/ 1030319 w 1323975"/>
                <a:gd name="connsiteY411" fmla="*/ 64103 h 1609725"/>
                <a:gd name="connsiteX412" fmla="*/ 1043464 w 1323975"/>
                <a:gd name="connsiteY412" fmla="*/ 50197 h 1609725"/>
                <a:gd name="connsiteX413" fmla="*/ 1047369 w 1323975"/>
                <a:gd name="connsiteY413" fmla="*/ 58674 h 1609725"/>
                <a:gd name="connsiteX414" fmla="*/ 1061371 w 1323975"/>
                <a:gd name="connsiteY414" fmla="*/ 74104 h 1609725"/>
                <a:gd name="connsiteX415" fmla="*/ 1045750 w 1323975"/>
                <a:gd name="connsiteY415" fmla="*/ 106489 h 1609725"/>
                <a:gd name="connsiteX416" fmla="*/ 1047655 w 1323975"/>
                <a:gd name="connsiteY416" fmla="*/ 112204 h 1609725"/>
                <a:gd name="connsiteX417" fmla="*/ 1034891 w 1323975"/>
                <a:gd name="connsiteY417" fmla="*/ 118586 h 1609725"/>
                <a:gd name="connsiteX418" fmla="*/ 1047464 w 1323975"/>
                <a:gd name="connsiteY418" fmla="*/ 144018 h 1609725"/>
                <a:gd name="connsiteX419" fmla="*/ 1055465 w 1323975"/>
                <a:gd name="connsiteY419" fmla="*/ 174974 h 1609725"/>
                <a:gd name="connsiteX420" fmla="*/ 1060990 w 1323975"/>
                <a:gd name="connsiteY420" fmla="*/ 176403 h 1609725"/>
                <a:gd name="connsiteX421" fmla="*/ 1065085 w 1323975"/>
                <a:gd name="connsiteY421" fmla="*/ 171260 h 1609725"/>
                <a:gd name="connsiteX422" fmla="*/ 1093565 w 1323975"/>
                <a:gd name="connsiteY422" fmla="*/ 177927 h 1609725"/>
                <a:gd name="connsiteX423" fmla="*/ 1116901 w 1323975"/>
                <a:gd name="connsiteY423" fmla="*/ 176403 h 1609725"/>
                <a:gd name="connsiteX424" fmla="*/ 1146524 w 1323975"/>
                <a:gd name="connsiteY424" fmla="*/ 182213 h 1609725"/>
                <a:gd name="connsiteX425" fmla="*/ 1137094 w 1323975"/>
                <a:gd name="connsiteY425" fmla="*/ 198025 h 1609725"/>
                <a:gd name="connsiteX426" fmla="*/ 1132332 w 1323975"/>
                <a:gd name="connsiteY426" fmla="*/ 219742 h 1609725"/>
                <a:gd name="connsiteX427" fmla="*/ 1146238 w 1323975"/>
                <a:gd name="connsiteY427" fmla="*/ 220504 h 1609725"/>
                <a:gd name="connsiteX428" fmla="*/ 1149763 w 1323975"/>
                <a:gd name="connsiteY428" fmla="*/ 236506 h 1609725"/>
                <a:gd name="connsiteX429" fmla="*/ 1155478 w 1323975"/>
                <a:gd name="connsiteY429" fmla="*/ 247269 h 1609725"/>
                <a:gd name="connsiteX430" fmla="*/ 1180052 w 1323975"/>
                <a:gd name="connsiteY430" fmla="*/ 242697 h 1609725"/>
                <a:gd name="connsiteX431" fmla="*/ 1185196 w 1323975"/>
                <a:gd name="connsiteY431" fmla="*/ 266224 h 1609725"/>
                <a:gd name="connsiteX432" fmla="*/ 1169765 w 1323975"/>
                <a:gd name="connsiteY432" fmla="*/ 270320 h 1609725"/>
                <a:gd name="connsiteX433" fmla="*/ 1160240 w 1323975"/>
                <a:gd name="connsiteY433" fmla="*/ 282607 h 1609725"/>
                <a:gd name="connsiteX434" fmla="*/ 1126045 w 1323975"/>
                <a:gd name="connsiteY434" fmla="*/ 301752 h 1609725"/>
                <a:gd name="connsiteX435" fmla="*/ 1133284 w 1323975"/>
                <a:gd name="connsiteY435" fmla="*/ 325946 h 1609725"/>
                <a:gd name="connsiteX436" fmla="*/ 1147096 w 1323975"/>
                <a:gd name="connsiteY436" fmla="*/ 331375 h 1609725"/>
                <a:gd name="connsiteX437" fmla="*/ 1138904 w 1323975"/>
                <a:gd name="connsiteY437" fmla="*/ 334613 h 1609725"/>
                <a:gd name="connsiteX438" fmla="*/ 1143000 w 1323975"/>
                <a:gd name="connsiteY438" fmla="*/ 338614 h 1609725"/>
                <a:gd name="connsiteX439" fmla="*/ 1125760 w 1323975"/>
                <a:gd name="connsiteY439" fmla="*/ 351663 h 1609725"/>
                <a:gd name="connsiteX440" fmla="*/ 1124236 w 1323975"/>
                <a:gd name="connsiteY440" fmla="*/ 355092 h 1609725"/>
                <a:gd name="connsiteX441" fmla="*/ 1129284 w 1323975"/>
                <a:gd name="connsiteY441" fmla="*/ 370332 h 1609725"/>
                <a:gd name="connsiteX442" fmla="*/ 1156716 w 1323975"/>
                <a:gd name="connsiteY442" fmla="*/ 368713 h 1609725"/>
                <a:gd name="connsiteX443" fmla="*/ 1158716 w 1323975"/>
                <a:gd name="connsiteY443" fmla="*/ 385286 h 1609725"/>
                <a:gd name="connsiteX444" fmla="*/ 1156621 w 1323975"/>
                <a:gd name="connsiteY444" fmla="*/ 385477 h 1609725"/>
                <a:gd name="connsiteX445" fmla="*/ 1156907 w 1323975"/>
                <a:gd name="connsiteY445" fmla="*/ 389191 h 1609725"/>
                <a:gd name="connsiteX446" fmla="*/ 1161669 w 1323975"/>
                <a:gd name="connsiteY446" fmla="*/ 389287 h 1609725"/>
                <a:gd name="connsiteX447" fmla="*/ 1164145 w 1323975"/>
                <a:gd name="connsiteY447" fmla="*/ 393763 h 1609725"/>
                <a:gd name="connsiteX448" fmla="*/ 1156430 w 1323975"/>
                <a:gd name="connsiteY448" fmla="*/ 394811 h 1609725"/>
                <a:gd name="connsiteX449" fmla="*/ 1156335 w 1323975"/>
                <a:gd name="connsiteY449" fmla="*/ 400050 h 1609725"/>
                <a:gd name="connsiteX450" fmla="*/ 1169765 w 1323975"/>
                <a:gd name="connsiteY450" fmla="*/ 398907 h 1609725"/>
                <a:gd name="connsiteX451" fmla="*/ 1170813 w 1323975"/>
                <a:gd name="connsiteY451" fmla="*/ 402812 h 1609725"/>
                <a:gd name="connsiteX452" fmla="*/ 1176147 w 1323975"/>
                <a:gd name="connsiteY452" fmla="*/ 401669 h 1609725"/>
                <a:gd name="connsiteX453" fmla="*/ 1177100 w 1323975"/>
                <a:gd name="connsiteY453" fmla="*/ 405955 h 1609725"/>
                <a:gd name="connsiteX454" fmla="*/ 1189577 w 1323975"/>
                <a:gd name="connsiteY454" fmla="*/ 407575 h 1609725"/>
                <a:gd name="connsiteX455" fmla="*/ 1193768 w 1323975"/>
                <a:gd name="connsiteY455" fmla="*/ 415671 h 1609725"/>
                <a:gd name="connsiteX456" fmla="*/ 1193483 w 1323975"/>
                <a:gd name="connsiteY456" fmla="*/ 431102 h 1609725"/>
                <a:gd name="connsiteX457" fmla="*/ 1199102 w 1323975"/>
                <a:gd name="connsiteY457" fmla="*/ 428530 h 1609725"/>
                <a:gd name="connsiteX458" fmla="*/ 1197769 w 1323975"/>
                <a:gd name="connsiteY458" fmla="*/ 419862 h 1609725"/>
                <a:gd name="connsiteX459" fmla="*/ 1200721 w 1323975"/>
                <a:gd name="connsiteY459" fmla="*/ 412432 h 1609725"/>
                <a:gd name="connsiteX460" fmla="*/ 1215295 w 1323975"/>
                <a:gd name="connsiteY460" fmla="*/ 416243 h 1609725"/>
                <a:gd name="connsiteX461" fmla="*/ 1227868 w 1323975"/>
                <a:gd name="connsiteY461" fmla="*/ 412909 h 1609725"/>
                <a:gd name="connsiteX462" fmla="*/ 1227487 w 1323975"/>
                <a:gd name="connsiteY462" fmla="*/ 417290 h 1609725"/>
                <a:gd name="connsiteX463" fmla="*/ 1242060 w 1323975"/>
                <a:gd name="connsiteY463" fmla="*/ 418719 h 1609725"/>
                <a:gd name="connsiteX464" fmla="*/ 1240345 w 1323975"/>
                <a:gd name="connsiteY464" fmla="*/ 423005 h 1609725"/>
                <a:gd name="connsiteX465" fmla="*/ 1231106 w 1323975"/>
                <a:gd name="connsiteY465" fmla="*/ 424529 h 1609725"/>
                <a:gd name="connsiteX466" fmla="*/ 1240060 w 1323975"/>
                <a:gd name="connsiteY466" fmla="*/ 424244 h 1609725"/>
                <a:gd name="connsiteX467" fmla="*/ 1238631 w 1323975"/>
                <a:gd name="connsiteY467" fmla="*/ 434912 h 1609725"/>
                <a:gd name="connsiteX468" fmla="*/ 1242536 w 1323975"/>
                <a:gd name="connsiteY468" fmla="*/ 442055 h 1609725"/>
                <a:gd name="connsiteX469" fmla="*/ 1240250 w 1323975"/>
                <a:gd name="connsiteY469" fmla="*/ 444055 h 1609725"/>
                <a:gd name="connsiteX470" fmla="*/ 1246060 w 1323975"/>
                <a:gd name="connsiteY470" fmla="*/ 453104 h 1609725"/>
                <a:gd name="connsiteX471" fmla="*/ 1253776 w 1323975"/>
                <a:gd name="connsiteY471" fmla="*/ 451295 h 1609725"/>
                <a:gd name="connsiteX472" fmla="*/ 1253585 w 1323975"/>
                <a:gd name="connsiteY472" fmla="*/ 461581 h 1609725"/>
                <a:gd name="connsiteX473" fmla="*/ 1272159 w 1323975"/>
                <a:gd name="connsiteY473" fmla="*/ 454628 h 1609725"/>
                <a:gd name="connsiteX474" fmla="*/ 1271397 w 1323975"/>
                <a:gd name="connsiteY474" fmla="*/ 467201 h 1609725"/>
                <a:gd name="connsiteX475" fmla="*/ 1289113 w 1323975"/>
                <a:gd name="connsiteY475" fmla="*/ 473583 h 1609725"/>
                <a:gd name="connsiteX476" fmla="*/ 1312354 w 1323975"/>
                <a:gd name="connsiteY476" fmla="*/ 474440 h 1609725"/>
                <a:gd name="connsiteX477" fmla="*/ 1316260 w 1323975"/>
                <a:gd name="connsiteY477" fmla="*/ 472821 h 1609725"/>
                <a:gd name="connsiteX478" fmla="*/ 1319022 w 1323975"/>
                <a:gd name="connsiteY478" fmla="*/ 491299 h 1609725"/>
                <a:gd name="connsiteX479" fmla="*/ 1316069 w 1323975"/>
                <a:gd name="connsiteY479" fmla="*/ 491776 h 1609725"/>
                <a:gd name="connsiteX480" fmla="*/ 1314831 w 1323975"/>
                <a:gd name="connsiteY480" fmla="*/ 487966 h 1609725"/>
                <a:gd name="connsiteX481" fmla="*/ 1306354 w 1323975"/>
                <a:gd name="connsiteY481" fmla="*/ 487966 h 1609725"/>
                <a:gd name="connsiteX482" fmla="*/ 1292161 w 1323975"/>
                <a:gd name="connsiteY482" fmla="*/ 492919 h 1609725"/>
                <a:gd name="connsiteX483" fmla="*/ 1278826 w 1323975"/>
                <a:gd name="connsiteY483" fmla="*/ 492157 h 1609725"/>
                <a:gd name="connsiteX484" fmla="*/ 1260634 w 1323975"/>
                <a:gd name="connsiteY484" fmla="*/ 488156 h 1609725"/>
                <a:gd name="connsiteX485" fmla="*/ 1258824 w 1323975"/>
                <a:gd name="connsiteY485" fmla="*/ 485013 h 1609725"/>
                <a:gd name="connsiteX486" fmla="*/ 1236535 w 1323975"/>
                <a:gd name="connsiteY486" fmla="*/ 484918 h 1609725"/>
                <a:gd name="connsiteX487" fmla="*/ 1232630 w 1323975"/>
                <a:gd name="connsiteY487" fmla="*/ 485489 h 1609725"/>
                <a:gd name="connsiteX488" fmla="*/ 1223391 w 1323975"/>
                <a:gd name="connsiteY488" fmla="*/ 495871 h 1609725"/>
                <a:gd name="connsiteX489" fmla="*/ 1228916 w 1323975"/>
                <a:gd name="connsiteY489" fmla="*/ 499301 h 1609725"/>
                <a:gd name="connsiteX490" fmla="*/ 1233202 w 1323975"/>
                <a:gd name="connsiteY490" fmla="*/ 507587 h 1609725"/>
                <a:gd name="connsiteX491" fmla="*/ 1251299 w 1323975"/>
                <a:gd name="connsiteY491" fmla="*/ 501205 h 1609725"/>
                <a:gd name="connsiteX492" fmla="*/ 1270254 w 1323975"/>
                <a:gd name="connsiteY492" fmla="*/ 509969 h 1609725"/>
                <a:gd name="connsiteX493" fmla="*/ 1282732 w 1323975"/>
                <a:gd name="connsiteY493" fmla="*/ 511778 h 1609725"/>
                <a:gd name="connsiteX494" fmla="*/ 1277017 w 1323975"/>
                <a:gd name="connsiteY494" fmla="*/ 512254 h 1609725"/>
                <a:gd name="connsiteX495" fmla="*/ 1276159 w 1323975"/>
                <a:gd name="connsiteY495" fmla="*/ 525399 h 1609725"/>
                <a:gd name="connsiteX496" fmla="*/ 1261777 w 1323975"/>
                <a:gd name="connsiteY496" fmla="*/ 523304 h 1609725"/>
                <a:gd name="connsiteX497" fmla="*/ 1248918 w 1323975"/>
                <a:gd name="connsiteY497" fmla="*/ 516541 h 1609725"/>
                <a:gd name="connsiteX498" fmla="*/ 1228630 w 1323975"/>
                <a:gd name="connsiteY498" fmla="*/ 531209 h 1609725"/>
                <a:gd name="connsiteX499" fmla="*/ 1233868 w 1323975"/>
                <a:gd name="connsiteY499" fmla="*/ 535019 h 1609725"/>
                <a:gd name="connsiteX500" fmla="*/ 1213485 w 1323975"/>
                <a:gd name="connsiteY500" fmla="*/ 557403 h 1609725"/>
                <a:gd name="connsiteX501" fmla="*/ 1222819 w 1323975"/>
                <a:gd name="connsiteY501" fmla="*/ 565118 h 1609725"/>
                <a:gd name="connsiteX502" fmla="*/ 1217009 w 1323975"/>
                <a:gd name="connsiteY502" fmla="*/ 569023 h 1609725"/>
                <a:gd name="connsiteX503" fmla="*/ 1214152 w 1323975"/>
                <a:gd name="connsiteY503" fmla="*/ 575120 h 1609725"/>
                <a:gd name="connsiteX504" fmla="*/ 1210532 w 1323975"/>
                <a:gd name="connsiteY504" fmla="*/ 594265 h 1609725"/>
                <a:gd name="connsiteX505" fmla="*/ 1205293 w 1323975"/>
                <a:gd name="connsiteY505" fmla="*/ 593407 h 1609725"/>
                <a:gd name="connsiteX506" fmla="*/ 1204341 w 1323975"/>
                <a:gd name="connsiteY506" fmla="*/ 602266 h 1609725"/>
                <a:gd name="connsiteX507" fmla="*/ 1198435 w 1323975"/>
                <a:gd name="connsiteY507" fmla="*/ 603409 h 1609725"/>
                <a:gd name="connsiteX508" fmla="*/ 1199483 w 1323975"/>
                <a:gd name="connsiteY508" fmla="*/ 615791 h 1609725"/>
                <a:gd name="connsiteX509" fmla="*/ 1187386 w 1323975"/>
                <a:gd name="connsiteY509" fmla="*/ 615887 h 1609725"/>
                <a:gd name="connsiteX510" fmla="*/ 1197674 w 1323975"/>
                <a:gd name="connsiteY510" fmla="*/ 651034 h 1609725"/>
                <a:gd name="connsiteX511" fmla="*/ 1204912 w 1323975"/>
                <a:gd name="connsiteY511" fmla="*/ 650367 h 1609725"/>
                <a:gd name="connsiteX512" fmla="*/ 1205770 w 1323975"/>
                <a:gd name="connsiteY512" fmla="*/ 653510 h 1609725"/>
                <a:gd name="connsiteX513" fmla="*/ 1211009 w 1323975"/>
                <a:gd name="connsiteY513" fmla="*/ 653129 h 1609725"/>
                <a:gd name="connsiteX514" fmla="*/ 1225677 w 1323975"/>
                <a:gd name="connsiteY514" fmla="*/ 689324 h 1609725"/>
                <a:gd name="connsiteX515" fmla="*/ 1233107 w 1323975"/>
                <a:gd name="connsiteY515" fmla="*/ 687324 h 1609725"/>
                <a:gd name="connsiteX516" fmla="*/ 1233583 w 1323975"/>
                <a:gd name="connsiteY516" fmla="*/ 692372 h 1609725"/>
                <a:gd name="connsiteX517" fmla="*/ 1225391 w 1323975"/>
                <a:gd name="connsiteY517" fmla="*/ 693039 h 1609725"/>
                <a:gd name="connsiteX518" fmla="*/ 1224058 w 1323975"/>
                <a:gd name="connsiteY518" fmla="*/ 709327 h 1609725"/>
                <a:gd name="connsiteX519" fmla="*/ 1228058 w 1323975"/>
                <a:gd name="connsiteY519" fmla="*/ 716566 h 1609725"/>
                <a:gd name="connsiteX520" fmla="*/ 1224248 w 1323975"/>
                <a:gd name="connsiteY520" fmla="*/ 718661 h 1609725"/>
                <a:gd name="connsiteX521" fmla="*/ 1227487 w 1323975"/>
                <a:gd name="connsiteY521" fmla="*/ 734473 h 1609725"/>
                <a:gd name="connsiteX522" fmla="*/ 1231963 w 1323975"/>
                <a:gd name="connsiteY522" fmla="*/ 740950 h 1609725"/>
                <a:gd name="connsiteX523" fmla="*/ 1233773 w 1323975"/>
                <a:gd name="connsiteY523" fmla="*/ 772478 h 1609725"/>
                <a:gd name="connsiteX524" fmla="*/ 1194816 w 1323975"/>
                <a:gd name="connsiteY524" fmla="*/ 786289 h 1609725"/>
                <a:gd name="connsiteX525" fmla="*/ 1196531 w 1323975"/>
                <a:gd name="connsiteY525" fmla="*/ 798671 h 1609725"/>
                <a:gd name="connsiteX526" fmla="*/ 1181291 w 1323975"/>
                <a:gd name="connsiteY526" fmla="*/ 804005 h 1609725"/>
                <a:gd name="connsiteX527" fmla="*/ 1172909 w 1323975"/>
                <a:gd name="connsiteY527" fmla="*/ 804577 h 1609725"/>
                <a:gd name="connsiteX528" fmla="*/ 1173194 w 1323975"/>
                <a:gd name="connsiteY528" fmla="*/ 797147 h 1609725"/>
                <a:gd name="connsiteX529" fmla="*/ 1162526 w 1323975"/>
                <a:gd name="connsiteY529" fmla="*/ 800481 h 1609725"/>
                <a:gd name="connsiteX530" fmla="*/ 1138904 w 1323975"/>
                <a:gd name="connsiteY530" fmla="*/ 799719 h 1609725"/>
                <a:gd name="connsiteX531" fmla="*/ 1137571 w 1323975"/>
                <a:gd name="connsiteY531" fmla="*/ 801910 h 1609725"/>
                <a:gd name="connsiteX532" fmla="*/ 1126141 w 1323975"/>
                <a:gd name="connsiteY532" fmla="*/ 785813 h 1609725"/>
                <a:gd name="connsiteX533" fmla="*/ 1124617 w 1323975"/>
                <a:gd name="connsiteY533" fmla="*/ 796385 h 1609725"/>
                <a:gd name="connsiteX534" fmla="*/ 1107281 w 1323975"/>
                <a:gd name="connsiteY534" fmla="*/ 804958 h 1609725"/>
                <a:gd name="connsiteX535" fmla="*/ 1094994 w 1323975"/>
                <a:gd name="connsiteY535" fmla="*/ 820960 h 1609725"/>
                <a:gd name="connsiteX536" fmla="*/ 1087184 w 1323975"/>
                <a:gd name="connsiteY536" fmla="*/ 841057 h 1609725"/>
                <a:gd name="connsiteX537" fmla="*/ 1097185 w 1323975"/>
                <a:gd name="connsiteY537" fmla="*/ 841629 h 1609725"/>
                <a:gd name="connsiteX538" fmla="*/ 1089088 w 1323975"/>
                <a:gd name="connsiteY538" fmla="*/ 849535 h 1609725"/>
                <a:gd name="connsiteX539" fmla="*/ 1079659 w 1323975"/>
                <a:gd name="connsiteY539" fmla="*/ 845248 h 1609725"/>
                <a:gd name="connsiteX540" fmla="*/ 1083088 w 1323975"/>
                <a:gd name="connsiteY540" fmla="*/ 835628 h 1609725"/>
                <a:gd name="connsiteX541" fmla="*/ 1090517 w 1323975"/>
                <a:gd name="connsiteY541" fmla="*/ 828389 h 1609725"/>
                <a:gd name="connsiteX542" fmla="*/ 1086231 w 1323975"/>
                <a:gd name="connsiteY542" fmla="*/ 825627 h 1609725"/>
                <a:gd name="connsiteX543" fmla="*/ 1089755 w 1323975"/>
                <a:gd name="connsiteY543" fmla="*/ 820103 h 1609725"/>
                <a:gd name="connsiteX544" fmla="*/ 1075753 w 1323975"/>
                <a:gd name="connsiteY544" fmla="*/ 816769 h 1609725"/>
                <a:gd name="connsiteX545" fmla="*/ 1043750 w 1323975"/>
                <a:gd name="connsiteY545" fmla="*/ 802577 h 1609725"/>
                <a:gd name="connsiteX546" fmla="*/ 1035177 w 1323975"/>
                <a:gd name="connsiteY546" fmla="*/ 794576 h 1609725"/>
                <a:gd name="connsiteX547" fmla="*/ 1028700 w 1323975"/>
                <a:gd name="connsiteY547" fmla="*/ 792671 h 1609725"/>
                <a:gd name="connsiteX548" fmla="*/ 1017175 w 1323975"/>
                <a:gd name="connsiteY548" fmla="*/ 794671 h 1609725"/>
                <a:gd name="connsiteX549" fmla="*/ 1014412 w 1323975"/>
                <a:gd name="connsiteY549" fmla="*/ 790575 h 1609725"/>
                <a:gd name="connsiteX550" fmla="*/ 1004030 w 1323975"/>
                <a:gd name="connsiteY550" fmla="*/ 796766 h 1609725"/>
                <a:gd name="connsiteX551" fmla="*/ 1000411 w 1323975"/>
                <a:gd name="connsiteY551" fmla="*/ 796004 h 1609725"/>
                <a:gd name="connsiteX552" fmla="*/ 984599 w 1323975"/>
                <a:gd name="connsiteY552" fmla="*/ 805148 h 1609725"/>
                <a:gd name="connsiteX553" fmla="*/ 979075 w 1323975"/>
                <a:gd name="connsiteY553" fmla="*/ 812482 h 1609725"/>
                <a:gd name="connsiteX554" fmla="*/ 980789 w 1323975"/>
                <a:gd name="connsiteY554" fmla="*/ 825246 h 1609725"/>
                <a:gd name="connsiteX555" fmla="*/ 986218 w 1323975"/>
                <a:gd name="connsiteY555" fmla="*/ 832485 h 1609725"/>
                <a:gd name="connsiteX556" fmla="*/ 984313 w 1323975"/>
                <a:gd name="connsiteY556" fmla="*/ 836200 h 1609725"/>
                <a:gd name="connsiteX557" fmla="*/ 986790 w 1323975"/>
                <a:gd name="connsiteY557" fmla="*/ 841820 h 1609725"/>
                <a:gd name="connsiteX558" fmla="*/ 984980 w 1323975"/>
                <a:gd name="connsiteY558" fmla="*/ 842581 h 1609725"/>
                <a:gd name="connsiteX559" fmla="*/ 988695 w 1323975"/>
                <a:gd name="connsiteY559" fmla="*/ 852869 h 1609725"/>
                <a:gd name="connsiteX560" fmla="*/ 983266 w 1323975"/>
                <a:gd name="connsiteY560" fmla="*/ 846201 h 1609725"/>
                <a:gd name="connsiteX561" fmla="*/ 977170 w 1323975"/>
                <a:gd name="connsiteY561" fmla="*/ 850487 h 1609725"/>
                <a:gd name="connsiteX562" fmla="*/ 978599 w 1323975"/>
                <a:gd name="connsiteY562" fmla="*/ 868775 h 1609725"/>
                <a:gd name="connsiteX563" fmla="*/ 969359 w 1323975"/>
                <a:gd name="connsiteY563" fmla="*/ 876586 h 1609725"/>
                <a:gd name="connsiteX564" fmla="*/ 966597 w 1323975"/>
                <a:gd name="connsiteY564" fmla="*/ 883158 h 1609725"/>
                <a:gd name="connsiteX565" fmla="*/ 966407 w 1323975"/>
                <a:gd name="connsiteY565" fmla="*/ 889540 h 1609725"/>
                <a:gd name="connsiteX566" fmla="*/ 971645 w 1323975"/>
                <a:gd name="connsiteY566" fmla="*/ 904685 h 1609725"/>
                <a:gd name="connsiteX567" fmla="*/ 968121 w 1323975"/>
                <a:gd name="connsiteY567" fmla="*/ 906494 h 1609725"/>
                <a:gd name="connsiteX568" fmla="*/ 969835 w 1323975"/>
                <a:gd name="connsiteY568" fmla="*/ 914114 h 1609725"/>
                <a:gd name="connsiteX569" fmla="*/ 967740 w 1323975"/>
                <a:gd name="connsiteY569" fmla="*/ 922687 h 1609725"/>
                <a:gd name="connsiteX570" fmla="*/ 977170 w 1323975"/>
                <a:gd name="connsiteY570" fmla="*/ 942880 h 1609725"/>
                <a:gd name="connsiteX571" fmla="*/ 975836 w 1323975"/>
                <a:gd name="connsiteY571" fmla="*/ 944309 h 1609725"/>
                <a:gd name="connsiteX572" fmla="*/ 959834 w 1323975"/>
                <a:gd name="connsiteY572" fmla="*/ 948214 h 1609725"/>
                <a:gd name="connsiteX573" fmla="*/ 949547 w 1323975"/>
                <a:gd name="connsiteY573" fmla="*/ 948119 h 1609725"/>
                <a:gd name="connsiteX574" fmla="*/ 930021 w 1323975"/>
                <a:gd name="connsiteY574" fmla="*/ 961072 h 1609725"/>
                <a:gd name="connsiteX575" fmla="*/ 913352 w 1323975"/>
                <a:gd name="connsiteY575" fmla="*/ 959739 h 1609725"/>
                <a:gd name="connsiteX576" fmla="*/ 916972 w 1323975"/>
                <a:gd name="connsiteY576" fmla="*/ 946880 h 1609725"/>
                <a:gd name="connsiteX577" fmla="*/ 910304 w 1323975"/>
                <a:gd name="connsiteY577" fmla="*/ 939737 h 1609725"/>
                <a:gd name="connsiteX578" fmla="*/ 910876 w 1323975"/>
                <a:gd name="connsiteY578" fmla="*/ 919734 h 1609725"/>
                <a:gd name="connsiteX579" fmla="*/ 916305 w 1323975"/>
                <a:gd name="connsiteY579" fmla="*/ 903065 h 1609725"/>
                <a:gd name="connsiteX580" fmla="*/ 913828 w 1323975"/>
                <a:gd name="connsiteY580" fmla="*/ 892969 h 1609725"/>
                <a:gd name="connsiteX581" fmla="*/ 914495 w 1323975"/>
                <a:gd name="connsiteY581" fmla="*/ 878967 h 1609725"/>
                <a:gd name="connsiteX582" fmla="*/ 918591 w 1323975"/>
                <a:gd name="connsiteY582" fmla="*/ 862013 h 1609725"/>
                <a:gd name="connsiteX583" fmla="*/ 906780 w 1323975"/>
                <a:gd name="connsiteY583" fmla="*/ 850487 h 1609725"/>
                <a:gd name="connsiteX584" fmla="*/ 880682 w 1323975"/>
                <a:gd name="connsiteY584" fmla="*/ 872585 h 1609725"/>
                <a:gd name="connsiteX585" fmla="*/ 881158 w 1323975"/>
                <a:gd name="connsiteY585" fmla="*/ 888778 h 1609725"/>
                <a:gd name="connsiteX586" fmla="*/ 889444 w 1323975"/>
                <a:gd name="connsiteY586" fmla="*/ 894112 h 1609725"/>
                <a:gd name="connsiteX587" fmla="*/ 896588 w 1323975"/>
                <a:gd name="connsiteY587" fmla="*/ 890683 h 1609725"/>
                <a:gd name="connsiteX588" fmla="*/ 898779 w 1323975"/>
                <a:gd name="connsiteY588" fmla="*/ 895160 h 1609725"/>
                <a:gd name="connsiteX589" fmla="*/ 889635 w 1323975"/>
                <a:gd name="connsiteY589" fmla="*/ 897827 h 1609725"/>
                <a:gd name="connsiteX590" fmla="*/ 886492 w 1323975"/>
                <a:gd name="connsiteY590" fmla="*/ 895826 h 1609725"/>
                <a:gd name="connsiteX591" fmla="*/ 882491 w 1323975"/>
                <a:gd name="connsiteY591" fmla="*/ 900970 h 1609725"/>
                <a:gd name="connsiteX592" fmla="*/ 875062 w 1323975"/>
                <a:gd name="connsiteY592" fmla="*/ 903827 h 1609725"/>
                <a:gd name="connsiteX593" fmla="*/ 859250 w 1323975"/>
                <a:gd name="connsiteY593" fmla="*/ 902113 h 1609725"/>
                <a:gd name="connsiteX594" fmla="*/ 857155 w 1323975"/>
                <a:gd name="connsiteY594" fmla="*/ 927259 h 1609725"/>
                <a:gd name="connsiteX595" fmla="*/ 865346 w 1323975"/>
                <a:gd name="connsiteY595" fmla="*/ 944975 h 1609725"/>
                <a:gd name="connsiteX596" fmla="*/ 874490 w 1323975"/>
                <a:gd name="connsiteY596" fmla="*/ 956405 h 1609725"/>
                <a:gd name="connsiteX597" fmla="*/ 871537 w 1323975"/>
                <a:gd name="connsiteY597" fmla="*/ 976313 h 1609725"/>
                <a:gd name="connsiteX598" fmla="*/ 873157 w 1323975"/>
                <a:gd name="connsiteY598" fmla="*/ 993934 h 1609725"/>
                <a:gd name="connsiteX599" fmla="*/ 857441 w 1323975"/>
                <a:gd name="connsiteY599" fmla="*/ 996887 h 1609725"/>
                <a:gd name="connsiteX600" fmla="*/ 838962 w 1323975"/>
                <a:gd name="connsiteY600" fmla="*/ 987076 h 1609725"/>
                <a:gd name="connsiteX601" fmla="*/ 816388 w 1323975"/>
                <a:gd name="connsiteY601" fmla="*/ 978503 h 1609725"/>
                <a:gd name="connsiteX602" fmla="*/ 808863 w 1323975"/>
                <a:gd name="connsiteY602" fmla="*/ 977932 h 1609725"/>
                <a:gd name="connsiteX603" fmla="*/ 807149 w 1323975"/>
                <a:gd name="connsiteY603" fmla="*/ 998601 h 1609725"/>
                <a:gd name="connsiteX604" fmla="*/ 794957 w 1323975"/>
                <a:gd name="connsiteY604" fmla="*/ 1003840 h 1609725"/>
                <a:gd name="connsiteX605" fmla="*/ 792670 w 1323975"/>
                <a:gd name="connsiteY605" fmla="*/ 996887 h 1609725"/>
                <a:gd name="connsiteX606" fmla="*/ 778288 w 1323975"/>
                <a:gd name="connsiteY606" fmla="*/ 998125 h 1609725"/>
                <a:gd name="connsiteX607" fmla="*/ 775335 w 1323975"/>
                <a:gd name="connsiteY607" fmla="*/ 988695 h 1609725"/>
                <a:gd name="connsiteX608" fmla="*/ 761333 w 1323975"/>
                <a:gd name="connsiteY608" fmla="*/ 987457 h 1609725"/>
                <a:gd name="connsiteX609" fmla="*/ 749427 w 1323975"/>
                <a:gd name="connsiteY609" fmla="*/ 980408 h 1609725"/>
                <a:gd name="connsiteX610" fmla="*/ 740759 w 1323975"/>
                <a:gd name="connsiteY610" fmla="*/ 994601 h 1609725"/>
                <a:gd name="connsiteX611" fmla="*/ 763715 w 1323975"/>
                <a:gd name="connsiteY611" fmla="*/ 1002697 h 1609725"/>
                <a:gd name="connsiteX612" fmla="*/ 762000 w 1323975"/>
                <a:gd name="connsiteY612" fmla="*/ 1007364 h 1609725"/>
                <a:gd name="connsiteX613" fmla="*/ 766858 w 1323975"/>
                <a:gd name="connsiteY613" fmla="*/ 1007173 h 1609725"/>
                <a:gd name="connsiteX614" fmla="*/ 768001 w 1323975"/>
                <a:gd name="connsiteY614" fmla="*/ 1011746 h 1609725"/>
                <a:gd name="connsiteX615" fmla="*/ 773811 w 1323975"/>
                <a:gd name="connsiteY615" fmla="*/ 1014889 h 1609725"/>
                <a:gd name="connsiteX616" fmla="*/ 772096 w 1323975"/>
                <a:gd name="connsiteY616" fmla="*/ 1017461 h 1609725"/>
                <a:gd name="connsiteX617" fmla="*/ 758761 w 1323975"/>
                <a:gd name="connsiteY617" fmla="*/ 1007364 h 1609725"/>
                <a:gd name="connsiteX618" fmla="*/ 756857 w 1323975"/>
                <a:gd name="connsiteY618" fmla="*/ 1013174 h 1609725"/>
                <a:gd name="connsiteX619" fmla="*/ 768572 w 1323975"/>
                <a:gd name="connsiteY619" fmla="*/ 1020889 h 1609725"/>
                <a:gd name="connsiteX620" fmla="*/ 783431 w 1323975"/>
                <a:gd name="connsiteY620" fmla="*/ 1042035 h 1609725"/>
                <a:gd name="connsiteX621" fmla="*/ 787241 w 1323975"/>
                <a:gd name="connsiteY621" fmla="*/ 1055370 h 1609725"/>
                <a:gd name="connsiteX622" fmla="*/ 784288 w 1323975"/>
                <a:gd name="connsiteY622" fmla="*/ 1074991 h 1609725"/>
                <a:gd name="connsiteX623" fmla="*/ 798004 w 1323975"/>
                <a:gd name="connsiteY623" fmla="*/ 1074991 h 1609725"/>
                <a:gd name="connsiteX624" fmla="*/ 798862 w 1323975"/>
                <a:gd name="connsiteY624" fmla="*/ 1064323 h 1609725"/>
                <a:gd name="connsiteX625" fmla="*/ 802195 w 1323975"/>
                <a:gd name="connsiteY625" fmla="*/ 1063085 h 1609725"/>
                <a:gd name="connsiteX626" fmla="*/ 810959 w 1323975"/>
                <a:gd name="connsiteY626" fmla="*/ 1049560 h 1609725"/>
                <a:gd name="connsiteX627" fmla="*/ 820674 w 1323975"/>
                <a:gd name="connsiteY627" fmla="*/ 1044893 h 1609725"/>
                <a:gd name="connsiteX628" fmla="*/ 828961 w 1323975"/>
                <a:gd name="connsiteY628" fmla="*/ 1030986 h 1609725"/>
                <a:gd name="connsiteX629" fmla="*/ 835342 w 1323975"/>
                <a:gd name="connsiteY629" fmla="*/ 1027081 h 1609725"/>
                <a:gd name="connsiteX630" fmla="*/ 853631 w 1323975"/>
                <a:gd name="connsiteY630" fmla="*/ 1034034 h 1609725"/>
                <a:gd name="connsiteX631" fmla="*/ 865156 w 1323975"/>
                <a:gd name="connsiteY631" fmla="*/ 1043559 h 1609725"/>
                <a:gd name="connsiteX632" fmla="*/ 878681 w 1323975"/>
                <a:gd name="connsiteY632" fmla="*/ 1040225 h 1609725"/>
                <a:gd name="connsiteX633" fmla="*/ 891731 w 1323975"/>
                <a:gd name="connsiteY633" fmla="*/ 1044702 h 1609725"/>
                <a:gd name="connsiteX634" fmla="*/ 878015 w 1323975"/>
                <a:gd name="connsiteY634" fmla="*/ 1053846 h 1609725"/>
                <a:gd name="connsiteX635" fmla="*/ 871633 w 1323975"/>
                <a:gd name="connsiteY635" fmla="*/ 1067943 h 1609725"/>
                <a:gd name="connsiteX636" fmla="*/ 872204 w 1323975"/>
                <a:gd name="connsiteY636" fmla="*/ 1086803 h 1609725"/>
                <a:gd name="connsiteX637" fmla="*/ 879062 w 1323975"/>
                <a:gd name="connsiteY637" fmla="*/ 1084993 h 1609725"/>
                <a:gd name="connsiteX638" fmla="*/ 881729 w 1323975"/>
                <a:gd name="connsiteY638" fmla="*/ 1090517 h 1609725"/>
                <a:gd name="connsiteX639" fmla="*/ 889444 w 1323975"/>
                <a:gd name="connsiteY639" fmla="*/ 1080706 h 1609725"/>
                <a:gd name="connsiteX640" fmla="*/ 900112 w 1323975"/>
                <a:gd name="connsiteY640" fmla="*/ 1086993 h 1609725"/>
                <a:gd name="connsiteX641" fmla="*/ 898017 w 1323975"/>
                <a:gd name="connsiteY641" fmla="*/ 1091184 h 1609725"/>
                <a:gd name="connsiteX642" fmla="*/ 900970 w 1323975"/>
                <a:gd name="connsiteY642" fmla="*/ 1098423 h 1609725"/>
                <a:gd name="connsiteX643" fmla="*/ 891921 w 1323975"/>
                <a:gd name="connsiteY643" fmla="*/ 1109281 h 1609725"/>
                <a:gd name="connsiteX644" fmla="*/ 898112 w 1323975"/>
                <a:gd name="connsiteY644" fmla="*/ 1109853 h 1609725"/>
                <a:gd name="connsiteX645" fmla="*/ 902779 w 1323975"/>
                <a:gd name="connsiteY645" fmla="*/ 1120807 h 1609725"/>
                <a:gd name="connsiteX646" fmla="*/ 887254 w 1323975"/>
                <a:gd name="connsiteY646" fmla="*/ 1136714 h 1609725"/>
                <a:gd name="connsiteX647" fmla="*/ 886587 w 1323975"/>
                <a:gd name="connsiteY647" fmla="*/ 1149096 h 1609725"/>
                <a:gd name="connsiteX648" fmla="*/ 878681 w 1323975"/>
                <a:gd name="connsiteY648" fmla="*/ 1155478 h 1609725"/>
                <a:gd name="connsiteX649" fmla="*/ 889921 w 1323975"/>
                <a:gd name="connsiteY649" fmla="*/ 1162526 h 1609725"/>
                <a:gd name="connsiteX650" fmla="*/ 881634 w 1323975"/>
                <a:gd name="connsiteY650" fmla="*/ 1176433 h 1609725"/>
                <a:gd name="connsiteX651" fmla="*/ 888397 w 1323975"/>
                <a:gd name="connsiteY651" fmla="*/ 1179481 h 1609725"/>
                <a:gd name="connsiteX652" fmla="*/ 886777 w 1323975"/>
                <a:gd name="connsiteY652" fmla="*/ 1185958 h 1609725"/>
                <a:gd name="connsiteX653" fmla="*/ 892588 w 1323975"/>
                <a:gd name="connsiteY653" fmla="*/ 1191578 h 1609725"/>
                <a:gd name="connsiteX654" fmla="*/ 887825 w 1323975"/>
                <a:gd name="connsiteY654" fmla="*/ 1197102 h 1609725"/>
                <a:gd name="connsiteX655" fmla="*/ 901256 w 1323975"/>
                <a:gd name="connsiteY655" fmla="*/ 1208818 h 1609725"/>
                <a:gd name="connsiteX656" fmla="*/ 897065 w 1323975"/>
                <a:gd name="connsiteY656" fmla="*/ 1212152 h 1609725"/>
                <a:gd name="connsiteX657" fmla="*/ 896779 w 1323975"/>
                <a:gd name="connsiteY657" fmla="*/ 1225487 h 1609725"/>
                <a:gd name="connsiteX658" fmla="*/ 892874 w 1323975"/>
                <a:gd name="connsiteY658" fmla="*/ 1236440 h 1609725"/>
                <a:gd name="connsiteX659" fmla="*/ 895064 w 1323975"/>
                <a:gd name="connsiteY659" fmla="*/ 1242060 h 1609725"/>
                <a:gd name="connsiteX660" fmla="*/ 882872 w 1323975"/>
                <a:gd name="connsiteY660" fmla="*/ 1248728 h 1609725"/>
                <a:gd name="connsiteX661" fmla="*/ 883825 w 1323975"/>
                <a:gd name="connsiteY661" fmla="*/ 1252823 h 1609725"/>
                <a:gd name="connsiteX662" fmla="*/ 894302 w 1323975"/>
                <a:gd name="connsiteY662" fmla="*/ 1254919 h 1609725"/>
                <a:gd name="connsiteX663" fmla="*/ 892874 w 1323975"/>
                <a:gd name="connsiteY663" fmla="*/ 1260348 h 1609725"/>
                <a:gd name="connsiteX664" fmla="*/ 895541 w 1323975"/>
                <a:gd name="connsiteY664" fmla="*/ 1263110 h 1609725"/>
                <a:gd name="connsiteX665" fmla="*/ 899922 w 1323975"/>
                <a:gd name="connsiteY665" fmla="*/ 1262729 h 1609725"/>
                <a:gd name="connsiteX666" fmla="*/ 898684 w 1323975"/>
                <a:gd name="connsiteY666" fmla="*/ 1266254 h 1609725"/>
                <a:gd name="connsiteX667" fmla="*/ 904399 w 1323975"/>
                <a:gd name="connsiteY667" fmla="*/ 1270635 h 1609725"/>
                <a:gd name="connsiteX668" fmla="*/ 904589 w 1323975"/>
                <a:gd name="connsiteY668" fmla="*/ 1275969 h 1609725"/>
                <a:gd name="connsiteX669" fmla="*/ 913352 w 1323975"/>
                <a:gd name="connsiteY669" fmla="*/ 1277969 h 1609725"/>
                <a:gd name="connsiteX670" fmla="*/ 918210 w 1323975"/>
                <a:gd name="connsiteY670" fmla="*/ 1283875 h 1609725"/>
                <a:gd name="connsiteX671" fmla="*/ 935831 w 1323975"/>
                <a:gd name="connsiteY671" fmla="*/ 1287018 h 1609725"/>
                <a:gd name="connsiteX672" fmla="*/ 942499 w 1323975"/>
                <a:gd name="connsiteY672" fmla="*/ 1304925 h 1609725"/>
                <a:gd name="connsiteX673" fmla="*/ 967073 w 1323975"/>
                <a:gd name="connsiteY673" fmla="*/ 1319498 h 1609725"/>
                <a:gd name="connsiteX674" fmla="*/ 975741 w 1323975"/>
                <a:gd name="connsiteY674" fmla="*/ 1338453 h 1609725"/>
                <a:gd name="connsiteX675" fmla="*/ 969264 w 1323975"/>
                <a:gd name="connsiteY675" fmla="*/ 1338548 h 1609725"/>
                <a:gd name="connsiteX676" fmla="*/ 968121 w 1323975"/>
                <a:gd name="connsiteY676" fmla="*/ 1353026 h 1609725"/>
                <a:gd name="connsiteX677" fmla="*/ 956596 w 1323975"/>
                <a:gd name="connsiteY677" fmla="*/ 1364171 h 1609725"/>
                <a:gd name="connsiteX678" fmla="*/ 953071 w 1323975"/>
                <a:gd name="connsiteY678" fmla="*/ 1363123 h 1609725"/>
                <a:gd name="connsiteX679" fmla="*/ 950881 w 1323975"/>
                <a:gd name="connsiteY679" fmla="*/ 1365790 h 1609725"/>
                <a:gd name="connsiteX680" fmla="*/ 948023 w 1323975"/>
                <a:gd name="connsiteY680" fmla="*/ 1377696 h 1609725"/>
                <a:gd name="connsiteX681" fmla="*/ 954976 w 1323975"/>
                <a:gd name="connsiteY681" fmla="*/ 1395794 h 1609725"/>
                <a:gd name="connsiteX682" fmla="*/ 953738 w 1323975"/>
                <a:gd name="connsiteY682" fmla="*/ 1403318 h 1609725"/>
                <a:gd name="connsiteX683" fmla="*/ 945166 w 1323975"/>
                <a:gd name="connsiteY683" fmla="*/ 1410653 h 1609725"/>
                <a:gd name="connsiteX684" fmla="*/ 933736 w 1323975"/>
                <a:gd name="connsiteY684" fmla="*/ 1403509 h 1609725"/>
                <a:gd name="connsiteX685" fmla="*/ 944785 w 1323975"/>
                <a:gd name="connsiteY685" fmla="*/ 1410843 h 1609725"/>
                <a:gd name="connsiteX686" fmla="*/ 935831 w 1323975"/>
                <a:gd name="connsiteY686" fmla="*/ 1420178 h 1609725"/>
                <a:gd name="connsiteX687" fmla="*/ 934974 w 1323975"/>
                <a:gd name="connsiteY687" fmla="*/ 1425321 h 1609725"/>
                <a:gd name="connsiteX688" fmla="*/ 942023 w 1323975"/>
                <a:gd name="connsiteY688" fmla="*/ 1435989 h 1609725"/>
                <a:gd name="connsiteX689" fmla="*/ 939832 w 1323975"/>
                <a:gd name="connsiteY689" fmla="*/ 1433989 h 1609725"/>
                <a:gd name="connsiteX690" fmla="*/ 943261 w 1323975"/>
                <a:gd name="connsiteY690" fmla="*/ 1444847 h 1609725"/>
                <a:gd name="connsiteX691" fmla="*/ 945166 w 1323975"/>
                <a:gd name="connsiteY691" fmla="*/ 1443990 h 1609725"/>
                <a:gd name="connsiteX692" fmla="*/ 939641 w 1323975"/>
                <a:gd name="connsiteY692" fmla="*/ 1447800 h 1609725"/>
                <a:gd name="connsiteX693" fmla="*/ 929164 w 1323975"/>
                <a:gd name="connsiteY693" fmla="*/ 1450467 h 1609725"/>
                <a:gd name="connsiteX694" fmla="*/ 927735 w 1323975"/>
                <a:gd name="connsiteY694" fmla="*/ 1453039 h 1609725"/>
                <a:gd name="connsiteX695" fmla="*/ 936688 w 1323975"/>
                <a:gd name="connsiteY695" fmla="*/ 1463230 h 1609725"/>
                <a:gd name="connsiteX696" fmla="*/ 939641 w 1323975"/>
                <a:gd name="connsiteY696" fmla="*/ 1458754 h 1609725"/>
                <a:gd name="connsiteX697" fmla="*/ 926306 w 1323975"/>
                <a:gd name="connsiteY697" fmla="*/ 1481804 h 1609725"/>
                <a:gd name="connsiteX698" fmla="*/ 921353 w 1323975"/>
                <a:gd name="connsiteY698" fmla="*/ 1504093 h 1609725"/>
                <a:gd name="connsiteX699" fmla="*/ 922687 w 1323975"/>
                <a:gd name="connsiteY699" fmla="*/ 1523238 h 1609725"/>
                <a:gd name="connsiteX700" fmla="*/ 915734 w 1323975"/>
                <a:gd name="connsiteY700" fmla="*/ 1530287 h 1609725"/>
                <a:gd name="connsiteX701" fmla="*/ 895255 w 1323975"/>
                <a:gd name="connsiteY701" fmla="*/ 1536859 h 1609725"/>
                <a:gd name="connsiteX702" fmla="*/ 885634 w 1323975"/>
                <a:gd name="connsiteY702" fmla="*/ 1548289 h 1609725"/>
                <a:gd name="connsiteX703" fmla="*/ 871347 w 1323975"/>
                <a:gd name="connsiteY703" fmla="*/ 1555242 h 1609725"/>
                <a:gd name="connsiteX704" fmla="*/ 872871 w 1323975"/>
                <a:gd name="connsiteY704" fmla="*/ 1556671 h 1609725"/>
                <a:gd name="connsiteX705" fmla="*/ 865918 w 1323975"/>
                <a:gd name="connsiteY705" fmla="*/ 1571625 h 1609725"/>
                <a:gd name="connsiteX706" fmla="*/ 867251 w 1323975"/>
                <a:gd name="connsiteY706" fmla="*/ 1573911 h 1609725"/>
                <a:gd name="connsiteX707" fmla="*/ 858298 w 1323975"/>
                <a:gd name="connsiteY707" fmla="*/ 1572387 h 1609725"/>
                <a:gd name="connsiteX708" fmla="*/ 857536 w 1323975"/>
                <a:gd name="connsiteY708" fmla="*/ 1574102 h 1609725"/>
                <a:gd name="connsiteX709" fmla="*/ 864965 w 1323975"/>
                <a:gd name="connsiteY709" fmla="*/ 1577721 h 1609725"/>
                <a:gd name="connsiteX710" fmla="*/ 869347 w 1323975"/>
                <a:gd name="connsiteY710" fmla="*/ 1590675 h 1609725"/>
                <a:gd name="connsiteX711" fmla="*/ 846201 w 1323975"/>
                <a:gd name="connsiteY711" fmla="*/ 1592104 h 1609725"/>
                <a:gd name="connsiteX712" fmla="*/ 845820 w 1323975"/>
                <a:gd name="connsiteY712" fmla="*/ 1589056 h 1609725"/>
                <a:gd name="connsiteX713" fmla="*/ 845534 w 1323975"/>
                <a:gd name="connsiteY713" fmla="*/ 1592485 h 1609725"/>
                <a:gd name="connsiteX714" fmla="*/ 834009 w 1323975"/>
                <a:gd name="connsiteY714" fmla="*/ 1578483 h 1609725"/>
                <a:gd name="connsiteX715" fmla="*/ 826484 w 1323975"/>
                <a:gd name="connsiteY715" fmla="*/ 1576578 h 1609725"/>
                <a:gd name="connsiteX716" fmla="*/ 825246 w 1323975"/>
                <a:gd name="connsiteY716" fmla="*/ 1579816 h 1609725"/>
                <a:gd name="connsiteX717" fmla="*/ 814959 w 1323975"/>
                <a:gd name="connsiteY717" fmla="*/ 1580102 h 1609725"/>
                <a:gd name="connsiteX718" fmla="*/ 818483 w 1323975"/>
                <a:gd name="connsiteY718" fmla="*/ 1578769 h 1609725"/>
                <a:gd name="connsiteX719" fmla="*/ 812959 w 1323975"/>
                <a:gd name="connsiteY719" fmla="*/ 1577340 h 1609725"/>
                <a:gd name="connsiteX720" fmla="*/ 793337 w 1323975"/>
                <a:gd name="connsiteY720" fmla="*/ 1588484 h 1609725"/>
                <a:gd name="connsiteX721" fmla="*/ 790766 w 1323975"/>
                <a:gd name="connsiteY721" fmla="*/ 1582579 h 1609725"/>
                <a:gd name="connsiteX722" fmla="*/ 781621 w 1323975"/>
                <a:gd name="connsiteY722" fmla="*/ 1577149 h 1609725"/>
                <a:gd name="connsiteX723" fmla="*/ 768953 w 1323975"/>
                <a:gd name="connsiteY723" fmla="*/ 1576388 h 1609725"/>
                <a:gd name="connsiteX724" fmla="*/ 765905 w 1323975"/>
                <a:gd name="connsiteY724" fmla="*/ 1566101 h 1609725"/>
                <a:gd name="connsiteX725" fmla="*/ 756857 w 1323975"/>
                <a:gd name="connsiteY725" fmla="*/ 1556956 h 1609725"/>
                <a:gd name="connsiteX726" fmla="*/ 759238 w 1323975"/>
                <a:gd name="connsiteY726" fmla="*/ 1567910 h 1609725"/>
                <a:gd name="connsiteX727" fmla="*/ 749999 w 1323975"/>
                <a:gd name="connsiteY727" fmla="*/ 1566672 h 1609725"/>
                <a:gd name="connsiteX728" fmla="*/ 743998 w 1323975"/>
                <a:gd name="connsiteY728" fmla="*/ 1573149 h 1609725"/>
                <a:gd name="connsiteX729" fmla="*/ 734949 w 1323975"/>
                <a:gd name="connsiteY729" fmla="*/ 1575245 h 1609725"/>
                <a:gd name="connsiteX730" fmla="*/ 727043 w 1323975"/>
                <a:gd name="connsiteY730" fmla="*/ 1586960 h 1609725"/>
                <a:gd name="connsiteX731" fmla="*/ 714280 w 1323975"/>
                <a:gd name="connsiteY731" fmla="*/ 1592961 h 1609725"/>
                <a:gd name="connsiteX732" fmla="*/ 706660 w 1323975"/>
                <a:gd name="connsiteY732" fmla="*/ 1602772 h 1609725"/>
                <a:gd name="connsiteX733" fmla="*/ 693325 w 1323975"/>
                <a:gd name="connsiteY733" fmla="*/ 1607534 h 1609725"/>
                <a:gd name="connsiteX734" fmla="*/ 685991 w 1323975"/>
                <a:gd name="connsiteY734" fmla="*/ 1606487 h 1609725"/>
                <a:gd name="connsiteX735" fmla="*/ 680085 w 1323975"/>
                <a:gd name="connsiteY735" fmla="*/ 1598295 h 1609725"/>
                <a:gd name="connsiteX736" fmla="*/ 644842 w 1323975"/>
                <a:gd name="connsiteY736" fmla="*/ 1582388 h 1609725"/>
                <a:gd name="connsiteX737" fmla="*/ 520922 w 1323975"/>
                <a:gd name="connsiteY737" fmla="*/ 1526667 h 1609725"/>
                <a:gd name="connsiteX738" fmla="*/ 523780 w 1323975"/>
                <a:gd name="connsiteY738" fmla="*/ 1529334 h 1609725"/>
                <a:gd name="connsiteX739" fmla="*/ 526733 w 1323975"/>
                <a:gd name="connsiteY739" fmla="*/ 1529048 h 1609725"/>
                <a:gd name="connsiteX740" fmla="*/ 527113 w 1323975"/>
                <a:gd name="connsiteY740" fmla="*/ 1526096 h 1609725"/>
                <a:gd name="connsiteX741" fmla="*/ 534162 w 1323975"/>
                <a:gd name="connsiteY741" fmla="*/ 1530287 h 1609725"/>
                <a:gd name="connsiteX742" fmla="*/ 535686 w 1323975"/>
                <a:gd name="connsiteY742" fmla="*/ 1517142 h 1609725"/>
                <a:gd name="connsiteX743" fmla="*/ 527209 w 1323975"/>
                <a:gd name="connsiteY743" fmla="*/ 1516189 h 1609725"/>
                <a:gd name="connsiteX744" fmla="*/ 520922 w 1323975"/>
                <a:gd name="connsiteY744" fmla="*/ 1526667 h 1609725"/>
                <a:gd name="connsiteX745" fmla="*/ 838486 w 1323975"/>
                <a:gd name="connsiteY745" fmla="*/ 1582484 h 1609725"/>
                <a:gd name="connsiteX746" fmla="*/ 843439 w 1323975"/>
                <a:gd name="connsiteY746" fmla="*/ 1584960 h 1609725"/>
                <a:gd name="connsiteX747" fmla="*/ 841248 w 1323975"/>
                <a:gd name="connsiteY747" fmla="*/ 1581055 h 1609725"/>
                <a:gd name="connsiteX748" fmla="*/ 838486 w 1323975"/>
                <a:gd name="connsiteY748" fmla="*/ 1582484 h 1609725"/>
                <a:gd name="connsiteX749" fmla="*/ 346519 w 1323975"/>
                <a:gd name="connsiteY749" fmla="*/ 1546479 h 1609725"/>
                <a:gd name="connsiteX750" fmla="*/ 352234 w 1323975"/>
                <a:gd name="connsiteY750" fmla="*/ 1545050 h 1609725"/>
                <a:gd name="connsiteX751" fmla="*/ 362045 w 1323975"/>
                <a:gd name="connsiteY751" fmla="*/ 1552480 h 1609725"/>
                <a:gd name="connsiteX752" fmla="*/ 365665 w 1323975"/>
                <a:gd name="connsiteY752" fmla="*/ 1558385 h 1609725"/>
                <a:gd name="connsiteX753" fmla="*/ 361664 w 1323975"/>
                <a:gd name="connsiteY753" fmla="*/ 1554575 h 1609725"/>
                <a:gd name="connsiteX754" fmla="*/ 360521 w 1323975"/>
                <a:gd name="connsiteY754" fmla="*/ 1556290 h 1609725"/>
                <a:gd name="connsiteX755" fmla="*/ 357283 w 1323975"/>
                <a:gd name="connsiteY755" fmla="*/ 1550289 h 1609725"/>
                <a:gd name="connsiteX756" fmla="*/ 350329 w 1323975"/>
                <a:gd name="connsiteY756" fmla="*/ 1552575 h 1609725"/>
                <a:gd name="connsiteX757" fmla="*/ 346519 w 1323975"/>
                <a:gd name="connsiteY757" fmla="*/ 1546479 h 160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</a:cxnLst>
              <a:rect l="l" t="t" r="r" b="b"/>
              <a:pathLst>
                <a:path w="1323975" h="1609725">
                  <a:moveTo>
                    <a:pt x="644842" y="1582388"/>
                  </a:moveTo>
                  <a:lnTo>
                    <a:pt x="636270" y="1581245"/>
                  </a:lnTo>
                  <a:lnTo>
                    <a:pt x="617410" y="1584674"/>
                  </a:lnTo>
                  <a:lnTo>
                    <a:pt x="588169" y="1599724"/>
                  </a:lnTo>
                  <a:lnTo>
                    <a:pt x="570643" y="1604867"/>
                  </a:lnTo>
                  <a:lnTo>
                    <a:pt x="570262" y="1600581"/>
                  </a:lnTo>
                  <a:lnTo>
                    <a:pt x="562737" y="1591437"/>
                  </a:lnTo>
                  <a:lnTo>
                    <a:pt x="542449" y="1553623"/>
                  </a:lnTo>
                  <a:lnTo>
                    <a:pt x="541592" y="1531906"/>
                  </a:lnTo>
                  <a:lnTo>
                    <a:pt x="544163" y="1527429"/>
                  </a:lnTo>
                  <a:lnTo>
                    <a:pt x="544449" y="1522857"/>
                  </a:lnTo>
                  <a:lnTo>
                    <a:pt x="543401" y="1528001"/>
                  </a:lnTo>
                  <a:lnTo>
                    <a:pt x="537782" y="1525905"/>
                  </a:lnTo>
                  <a:lnTo>
                    <a:pt x="532924" y="1535049"/>
                  </a:lnTo>
                  <a:lnTo>
                    <a:pt x="519970" y="1530477"/>
                  </a:lnTo>
                  <a:lnTo>
                    <a:pt x="520922" y="1526667"/>
                  </a:lnTo>
                  <a:lnTo>
                    <a:pt x="518922" y="1525334"/>
                  </a:lnTo>
                  <a:lnTo>
                    <a:pt x="522065" y="1509331"/>
                  </a:lnTo>
                  <a:lnTo>
                    <a:pt x="529495" y="1508760"/>
                  </a:lnTo>
                  <a:lnTo>
                    <a:pt x="534162" y="1512189"/>
                  </a:lnTo>
                  <a:lnTo>
                    <a:pt x="543020" y="1508474"/>
                  </a:lnTo>
                  <a:lnTo>
                    <a:pt x="536258" y="1502283"/>
                  </a:lnTo>
                  <a:lnTo>
                    <a:pt x="538543" y="1496568"/>
                  </a:lnTo>
                  <a:lnTo>
                    <a:pt x="535115" y="1501140"/>
                  </a:lnTo>
                  <a:lnTo>
                    <a:pt x="528257" y="1499235"/>
                  </a:lnTo>
                  <a:lnTo>
                    <a:pt x="529685" y="1497711"/>
                  </a:lnTo>
                  <a:lnTo>
                    <a:pt x="523780" y="1491424"/>
                  </a:lnTo>
                  <a:lnTo>
                    <a:pt x="524732" y="1489329"/>
                  </a:lnTo>
                  <a:lnTo>
                    <a:pt x="521113" y="1487805"/>
                  </a:lnTo>
                  <a:lnTo>
                    <a:pt x="528447" y="1480756"/>
                  </a:lnTo>
                  <a:lnTo>
                    <a:pt x="525875" y="1476947"/>
                  </a:lnTo>
                  <a:lnTo>
                    <a:pt x="531304" y="1480566"/>
                  </a:lnTo>
                  <a:lnTo>
                    <a:pt x="526447" y="1487805"/>
                  </a:lnTo>
                  <a:lnTo>
                    <a:pt x="530066" y="1490091"/>
                  </a:lnTo>
                  <a:lnTo>
                    <a:pt x="539496" y="1483043"/>
                  </a:lnTo>
                  <a:lnTo>
                    <a:pt x="536829" y="1481519"/>
                  </a:lnTo>
                  <a:lnTo>
                    <a:pt x="537305" y="1478756"/>
                  </a:lnTo>
                  <a:lnTo>
                    <a:pt x="532257" y="1478947"/>
                  </a:lnTo>
                  <a:lnTo>
                    <a:pt x="535305" y="1473708"/>
                  </a:lnTo>
                  <a:lnTo>
                    <a:pt x="525399" y="1470851"/>
                  </a:lnTo>
                  <a:lnTo>
                    <a:pt x="522256" y="1465326"/>
                  </a:lnTo>
                  <a:lnTo>
                    <a:pt x="519017" y="1469422"/>
                  </a:lnTo>
                  <a:lnTo>
                    <a:pt x="513398" y="1468946"/>
                  </a:lnTo>
                  <a:lnTo>
                    <a:pt x="506444" y="1454468"/>
                  </a:lnTo>
                  <a:lnTo>
                    <a:pt x="506349" y="1457420"/>
                  </a:lnTo>
                  <a:lnTo>
                    <a:pt x="501110" y="1457897"/>
                  </a:lnTo>
                  <a:lnTo>
                    <a:pt x="502539" y="1441514"/>
                  </a:lnTo>
                  <a:lnTo>
                    <a:pt x="499967" y="1438656"/>
                  </a:lnTo>
                  <a:lnTo>
                    <a:pt x="489394" y="1459897"/>
                  </a:lnTo>
                  <a:lnTo>
                    <a:pt x="489585" y="1475422"/>
                  </a:lnTo>
                  <a:lnTo>
                    <a:pt x="480536" y="1490281"/>
                  </a:lnTo>
                  <a:lnTo>
                    <a:pt x="498253" y="1508379"/>
                  </a:lnTo>
                  <a:lnTo>
                    <a:pt x="503968" y="1504379"/>
                  </a:lnTo>
                  <a:lnTo>
                    <a:pt x="506349" y="1506093"/>
                  </a:lnTo>
                  <a:lnTo>
                    <a:pt x="501682" y="1511237"/>
                  </a:lnTo>
                  <a:lnTo>
                    <a:pt x="496252" y="1511903"/>
                  </a:lnTo>
                  <a:lnTo>
                    <a:pt x="495395" y="1508093"/>
                  </a:lnTo>
                  <a:lnTo>
                    <a:pt x="478345" y="1490758"/>
                  </a:lnTo>
                  <a:lnTo>
                    <a:pt x="482156" y="1479614"/>
                  </a:lnTo>
                  <a:lnTo>
                    <a:pt x="486442" y="1474565"/>
                  </a:lnTo>
                  <a:lnTo>
                    <a:pt x="487204" y="1459706"/>
                  </a:lnTo>
                  <a:lnTo>
                    <a:pt x="499967" y="1430655"/>
                  </a:lnTo>
                  <a:lnTo>
                    <a:pt x="505873" y="1428655"/>
                  </a:lnTo>
                  <a:lnTo>
                    <a:pt x="510731" y="1433417"/>
                  </a:lnTo>
                  <a:lnTo>
                    <a:pt x="515493" y="1428369"/>
                  </a:lnTo>
                  <a:lnTo>
                    <a:pt x="508159" y="1419511"/>
                  </a:lnTo>
                  <a:lnTo>
                    <a:pt x="503491" y="1417796"/>
                  </a:lnTo>
                  <a:lnTo>
                    <a:pt x="493490" y="1420082"/>
                  </a:lnTo>
                  <a:lnTo>
                    <a:pt x="475583" y="1416272"/>
                  </a:lnTo>
                  <a:lnTo>
                    <a:pt x="468916" y="1406843"/>
                  </a:lnTo>
                  <a:lnTo>
                    <a:pt x="470630" y="1388173"/>
                  </a:lnTo>
                  <a:lnTo>
                    <a:pt x="468249" y="1384078"/>
                  </a:lnTo>
                  <a:lnTo>
                    <a:pt x="458819" y="1384840"/>
                  </a:lnTo>
                  <a:lnTo>
                    <a:pt x="455009" y="1376553"/>
                  </a:lnTo>
                  <a:lnTo>
                    <a:pt x="449961" y="1373886"/>
                  </a:lnTo>
                  <a:lnTo>
                    <a:pt x="445770" y="1360265"/>
                  </a:lnTo>
                  <a:lnTo>
                    <a:pt x="446818" y="1356836"/>
                  </a:lnTo>
                  <a:lnTo>
                    <a:pt x="441960" y="1352550"/>
                  </a:lnTo>
                  <a:lnTo>
                    <a:pt x="440531" y="1341882"/>
                  </a:lnTo>
                  <a:lnTo>
                    <a:pt x="437578" y="1340739"/>
                  </a:lnTo>
                  <a:lnTo>
                    <a:pt x="431101" y="1341120"/>
                  </a:lnTo>
                  <a:lnTo>
                    <a:pt x="423767" y="1355027"/>
                  </a:lnTo>
                  <a:lnTo>
                    <a:pt x="406336" y="1372076"/>
                  </a:lnTo>
                  <a:lnTo>
                    <a:pt x="404336" y="1378744"/>
                  </a:lnTo>
                  <a:lnTo>
                    <a:pt x="390620" y="1397127"/>
                  </a:lnTo>
                  <a:lnTo>
                    <a:pt x="395478" y="1415320"/>
                  </a:lnTo>
                  <a:lnTo>
                    <a:pt x="393478" y="1418082"/>
                  </a:lnTo>
                  <a:lnTo>
                    <a:pt x="396050" y="1431607"/>
                  </a:lnTo>
                  <a:lnTo>
                    <a:pt x="399574" y="1438561"/>
                  </a:lnTo>
                  <a:lnTo>
                    <a:pt x="391382" y="1451420"/>
                  </a:lnTo>
                  <a:lnTo>
                    <a:pt x="389668" y="1472851"/>
                  </a:lnTo>
                  <a:lnTo>
                    <a:pt x="378904" y="1487519"/>
                  </a:lnTo>
                  <a:lnTo>
                    <a:pt x="377095" y="1487138"/>
                  </a:lnTo>
                  <a:lnTo>
                    <a:pt x="379190" y="1489424"/>
                  </a:lnTo>
                  <a:lnTo>
                    <a:pt x="372046" y="1486757"/>
                  </a:lnTo>
                  <a:lnTo>
                    <a:pt x="367856" y="1494663"/>
                  </a:lnTo>
                  <a:lnTo>
                    <a:pt x="363379" y="1493615"/>
                  </a:lnTo>
                  <a:lnTo>
                    <a:pt x="352139" y="1498568"/>
                  </a:lnTo>
                  <a:lnTo>
                    <a:pt x="350996" y="1505045"/>
                  </a:lnTo>
                  <a:lnTo>
                    <a:pt x="360902" y="1508284"/>
                  </a:lnTo>
                  <a:lnTo>
                    <a:pt x="359474" y="1506093"/>
                  </a:lnTo>
                  <a:lnTo>
                    <a:pt x="362045" y="1503331"/>
                  </a:lnTo>
                  <a:lnTo>
                    <a:pt x="367570" y="1509522"/>
                  </a:lnTo>
                  <a:lnTo>
                    <a:pt x="357854" y="1531715"/>
                  </a:lnTo>
                  <a:lnTo>
                    <a:pt x="350329" y="1529429"/>
                  </a:lnTo>
                  <a:lnTo>
                    <a:pt x="347853" y="1544288"/>
                  </a:lnTo>
                  <a:lnTo>
                    <a:pt x="322612" y="1533715"/>
                  </a:lnTo>
                  <a:lnTo>
                    <a:pt x="323945" y="1529715"/>
                  </a:lnTo>
                  <a:lnTo>
                    <a:pt x="332518" y="1531620"/>
                  </a:lnTo>
                  <a:lnTo>
                    <a:pt x="331660" y="1528858"/>
                  </a:lnTo>
                  <a:lnTo>
                    <a:pt x="337566" y="1527620"/>
                  </a:lnTo>
                  <a:lnTo>
                    <a:pt x="340614" y="1523905"/>
                  </a:lnTo>
                  <a:lnTo>
                    <a:pt x="337280" y="1513904"/>
                  </a:lnTo>
                  <a:lnTo>
                    <a:pt x="339852" y="1508093"/>
                  </a:lnTo>
                  <a:lnTo>
                    <a:pt x="337280" y="1504474"/>
                  </a:lnTo>
                  <a:lnTo>
                    <a:pt x="334232" y="1505045"/>
                  </a:lnTo>
                  <a:lnTo>
                    <a:pt x="332994" y="1496473"/>
                  </a:lnTo>
                  <a:lnTo>
                    <a:pt x="313944" y="1504283"/>
                  </a:lnTo>
                  <a:lnTo>
                    <a:pt x="313468" y="1495711"/>
                  </a:lnTo>
                  <a:lnTo>
                    <a:pt x="305752" y="1492472"/>
                  </a:lnTo>
                  <a:lnTo>
                    <a:pt x="306133" y="1477994"/>
                  </a:lnTo>
                  <a:lnTo>
                    <a:pt x="299752" y="1476661"/>
                  </a:lnTo>
                  <a:lnTo>
                    <a:pt x="287560" y="1498664"/>
                  </a:lnTo>
                  <a:lnTo>
                    <a:pt x="285845" y="1512665"/>
                  </a:lnTo>
                  <a:lnTo>
                    <a:pt x="289274" y="1524857"/>
                  </a:lnTo>
                  <a:lnTo>
                    <a:pt x="278225" y="1547431"/>
                  </a:lnTo>
                  <a:lnTo>
                    <a:pt x="274796" y="1548574"/>
                  </a:lnTo>
                  <a:lnTo>
                    <a:pt x="271748" y="1530572"/>
                  </a:lnTo>
                  <a:lnTo>
                    <a:pt x="255175" y="1516094"/>
                  </a:lnTo>
                  <a:lnTo>
                    <a:pt x="248031" y="1506474"/>
                  </a:lnTo>
                  <a:lnTo>
                    <a:pt x="246698" y="1498854"/>
                  </a:lnTo>
                  <a:lnTo>
                    <a:pt x="251269" y="1488377"/>
                  </a:lnTo>
                  <a:lnTo>
                    <a:pt x="253841" y="1468660"/>
                  </a:lnTo>
                  <a:lnTo>
                    <a:pt x="253936" y="1454277"/>
                  </a:lnTo>
                  <a:lnTo>
                    <a:pt x="247078" y="1436561"/>
                  </a:lnTo>
                  <a:lnTo>
                    <a:pt x="248602" y="1428464"/>
                  </a:lnTo>
                  <a:lnTo>
                    <a:pt x="252698" y="1418368"/>
                  </a:lnTo>
                  <a:lnTo>
                    <a:pt x="254699" y="1419035"/>
                  </a:lnTo>
                  <a:lnTo>
                    <a:pt x="254032" y="1414844"/>
                  </a:lnTo>
                  <a:lnTo>
                    <a:pt x="258794" y="1402271"/>
                  </a:lnTo>
                  <a:lnTo>
                    <a:pt x="270034" y="1401318"/>
                  </a:lnTo>
                  <a:lnTo>
                    <a:pt x="276130" y="1395889"/>
                  </a:lnTo>
                  <a:lnTo>
                    <a:pt x="281464" y="1395603"/>
                  </a:lnTo>
                  <a:lnTo>
                    <a:pt x="281464" y="1390079"/>
                  </a:lnTo>
                  <a:lnTo>
                    <a:pt x="278987" y="1388364"/>
                  </a:lnTo>
                  <a:lnTo>
                    <a:pt x="283940" y="1382554"/>
                  </a:lnTo>
                  <a:lnTo>
                    <a:pt x="279844" y="1380363"/>
                  </a:lnTo>
                  <a:lnTo>
                    <a:pt x="278035" y="1372172"/>
                  </a:lnTo>
                  <a:lnTo>
                    <a:pt x="289274" y="1367980"/>
                  </a:lnTo>
                  <a:lnTo>
                    <a:pt x="294132" y="1363123"/>
                  </a:lnTo>
                  <a:lnTo>
                    <a:pt x="290132" y="1354550"/>
                  </a:lnTo>
                  <a:lnTo>
                    <a:pt x="290798" y="1342072"/>
                  </a:lnTo>
                  <a:lnTo>
                    <a:pt x="288131" y="1334834"/>
                  </a:lnTo>
                  <a:lnTo>
                    <a:pt x="265557" y="1316831"/>
                  </a:lnTo>
                  <a:lnTo>
                    <a:pt x="254603" y="1304830"/>
                  </a:lnTo>
                  <a:lnTo>
                    <a:pt x="248126" y="1279589"/>
                  </a:lnTo>
                  <a:lnTo>
                    <a:pt x="240316" y="1274540"/>
                  </a:lnTo>
                  <a:lnTo>
                    <a:pt x="249650" y="1240441"/>
                  </a:lnTo>
                  <a:lnTo>
                    <a:pt x="257842" y="1233202"/>
                  </a:lnTo>
                  <a:lnTo>
                    <a:pt x="260033" y="1235964"/>
                  </a:lnTo>
                  <a:lnTo>
                    <a:pt x="262604" y="1233488"/>
                  </a:lnTo>
                  <a:lnTo>
                    <a:pt x="261842" y="1226058"/>
                  </a:lnTo>
                  <a:lnTo>
                    <a:pt x="254603" y="1226153"/>
                  </a:lnTo>
                  <a:lnTo>
                    <a:pt x="267176" y="1223963"/>
                  </a:lnTo>
                  <a:lnTo>
                    <a:pt x="268224" y="1217486"/>
                  </a:lnTo>
                  <a:lnTo>
                    <a:pt x="265366" y="1207008"/>
                  </a:lnTo>
                  <a:lnTo>
                    <a:pt x="272320" y="1201388"/>
                  </a:lnTo>
                  <a:lnTo>
                    <a:pt x="269462" y="1198721"/>
                  </a:lnTo>
                  <a:lnTo>
                    <a:pt x="267176" y="1202150"/>
                  </a:lnTo>
                  <a:lnTo>
                    <a:pt x="265557" y="1198721"/>
                  </a:lnTo>
                  <a:lnTo>
                    <a:pt x="270319" y="1196149"/>
                  </a:lnTo>
                  <a:lnTo>
                    <a:pt x="277463" y="1186434"/>
                  </a:lnTo>
                  <a:lnTo>
                    <a:pt x="261461" y="1186529"/>
                  </a:lnTo>
                  <a:lnTo>
                    <a:pt x="246602" y="1172909"/>
                  </a:lnTo>
                  <a:lnTo>
                    <a:pt x="248412" y="1168337"/>
                  </a:lnTo>
                  <a:lnTo>
                    <a:pt x="244316" y="1162812"/>
                  </a:lnTo>
                  <a:lnTo>
                    <a:pt x="247078" y="1155859"/>
                  </a:lnTo>
                  <a:lnTo>
                    <a:pt x="234410" y="1131284"/>
                  </a:lnTo>
                  <a:lnTo>
                    <a:pt x="226600" y="1126807"/>
                  </a:lnTo>
                  <a:lnTo>
                    <a:pt x="224885" y="1128236"/>
                  </a:lnTo>
                  <a:lnTo>
                    <a:pt x="217741" y="1125474"/>
                  </a:lnTo>
                  <a:lnTo>
                    <a:pt x="214789" y="1122331"/>
                  </a:lnTo>
                  <a:lnTo>
                    <a:pt x="218027" y="1117568"/>
                  </a:lnTo>
                  <a:lnTo>
                    <a:pt x="216313" y="1113472"/>
                  </a:lnTo>
                  <a:lnTo>
                    <a:pt x="207169" y="1111568"/>
                  </a:lnTo>
                  <a:lnTo>
                    <a:pt x="194310" y="1101947"/>
                  </a:lnTo>
                  <a:lnTo>
                    <a:pt x="209645" y="1088422"/>
                  </a:lnTo>
                  <a:lnTo>
                    <a:pt x="210502" y="1080135"/>
                  </a:lnTo>
                  <a:lnTo>
                    <a:pt x="195834" y="1060895"/>
                  </a:lnTo>
                  <a:lnTo>
                    <a:pt x="183070" y="1055465"/>
                  </a:lnTo>
                  <a:lnTo>
                    <a:pt x="175927" y="1044321"/>
                  </a:lnTo>
                  <a:lnTo>
                    <a:pt x="170974" y="1040892"/>
                  </a:lnTo>
                  <a:lnTo>
                    <a:pt x="166497" y="1032986"/>
                  </a:lnTo>
                  <a:lnTo>
                    <a:pt x="163830" y="1020318"/>
                  </a:lnTo>
                  <a:lnTo>
                    <a:pt x="161544" y="1020413"/>
                  </a:lnTo>
                  <a:lnTo>
                    <a:pt x="161353" y="1025557"/>
                  </a:lnTo>
                  <a:lnTo>
                    <a:pt x="151924" y="1038320"/>
                  </a:lnTo>
                  <a:lnTo>
                    <a:pt x="148590" y="1022985"/>
                  </a:lnTo>
                  <a:lnTo>
                    <a:pt x="146209" y="1020032"/>
                  </a:lnTo>
                  <a:lnTo>
                    <a:pt x="142494" y="1024604"/>
                  </a:lnTo>
                  <a:lnTo>
                    <a:pt x="138970" y="1021842"/>
                  </a:lnTo>
                  <a:lnTo>
                    <a:pt x="132874" y="1013746"/>
                  </a:lnTo>
                  <a:lnTo>
                    <a:pt x="133541" y="1008031"/>
                  </a:lnTo>
                  <a:lnTo>
                    <a:pt x="125444" y="1018699"/>
                  </a:lnTo>
                  <a:lnTo>
                    <a:pt x="108585" y="1027843"/>
                  </a:lnTo>
                  <a:lnTo>
                    <a:pt x="84963" y="1026223"/>
                  </a:lnTo>
                  <a:lnTo>
                    <a:pt x="67723" y="1028033"/>
                  </a:lnTo>
                  <a:lnTo>
                    <a:pt x="62293" y="1026223"/>
                  </a:lnTo>
                  <a:lnTo>
                    <a:pt x="51816" y="1014127"/>
                  </a:lnTo>
                  <a:lnTo>
                    <a:pt x="43053" y="1012603"/>
                  </a:lnTo>
                  <a:lnTo>
                    <a:pt x="34671" y="1015746"/>
                  </a:lnTo>
                  <a:lnTo>
                    <a:pt x="19145" y="1011555"/>
                  </a:lnTo>
                  <a:lnTo>
                    <a:pt x="10001" y="1003078"/>
                  </a:lnTo>
                  <a:lnTo>
                    <a:pt x="11430" y="972407"/>
                  </a:lnTo>
                  <a:lnTo>
                    <a:pt x="9525" y="970407"/>
                  </a:lnTo>
                  <a:lnTo>
                    <a:pt x="13716" y="957834"/>
                  </a:lnTo>
                  <a:lnTo>
                    <a:pt x="10954" y="954405"/>
                  </a:lnTo>
                  <a:lnTo>
                    <a:pt x="15621" y="950309"/>
                  </a:lnTo>
                  <a:lnTo>
                    <a:pt x="10858" y="942118"/>
                  </a:lnTo>
                  <a:lnTo>
                    <a:pt x="16192" y="936212"/>
                  </a:lnTo>
                  <a:lnTo>
                    <a:pt x="34195" y="926878"/>
                  </a:lnTo>
                  <a:lnTo>
                    <a:pt x="36576" y="892207"/>
                  </a:lnTo>
                  <a:lnTo>
                    <a:pt x="30385" y="878396"/>
                  </a:lnTo>
                  <a:lnTo>
                    <a:pt x="26384" y="855154"/>
                  </a:lnTo>
                  <a:lnTo>
                    <a:pt x="42005" y="813054"/>
                  </a:lnTo>
                  <a:lnTo>
                    <a:pt x="33528" y="814959"/>
                  </a:lnTo>
                  <a:lnTo>
                    <a:pt x="31242" y="812578"/>
                  </a:lnTo>
                  <a:lnTo>
                    <a:pt x="46387" y="802100"/>
                  </a:lnTo>
                  <a:lnTo>
                    <a:pt x="47911" y="796385"/>
                  </a:lnTo>
                  <a:lnTo>
                    <a:pt x="45720" y="782764"/>
                  </a:lnTo>
                  <a:lnTo>
                    <a:pt x="38290" y="768287"/>
                  </a:lnTo>
                  <a:lnTo>
                    <a:pt x="44482" y="758476"/>
                  </a:lnTo>
                  <a:lnTo>
                    <a:pt x="50101" y="723519"/>
                  </a:lnTo>
                  <a:lnTo>
                    <a:pt x="58579" y="722090"/>
                  </a:lnTo>
                  <a:lnTo>
                    <a:pt x="56102" y="709898"/>
                  </a:lnTo>
                  <a:lnTo>
                    <a:pt x="70675" y="669227"/>
                  </a:lnTo>
                  <a:lnTo>
                    <a:pt x="73533" y="665321"/>
                  </a:lnTo>
                  <a:lnTo>
                    <a:pt x="76771" y="667036"/>
                  </a:lnTo>
                  <a:lnTo>
                    <a:pt x="76486" y="664178"/>
                  </a:lnTo>
                  <a:lnTo>
                    <a:pt x="80582" y="664845"/>
                  </a:lnTo>
                  <a:lnTo>
                    <a:pt x="83344" y="669131"/>
                  </a:lnTo>
                  <a:lnTo>
                    <a:pt x="85534" y="667703"/>
                  </a:lnTo>
                  <a:lnTo>
                    <a:pt x="81153" y="662083"/>
                  </a:lnTo>
                  <a:lnTo>
                    <a:pt x="88392" y="656654"/>
                  </a:lnTo>
                  <a:lnTo>
                    <a:pt x="91726" y="658749"/>
                  </a:lnTo>
                  <a:lnTo>
                    <a:pt x="92678" y="654368"/>
                  </a:lnTo>
                  <a:lnTo>
                    <a:pt x="95631" y="654177"/>
                  </a:lnTo>
                  <a:lnTo>
                    <a:pt x="102870" y="656368"/>
                  </a:lnTo>
                  <a:lnTo>
                    <a:pt x="107537" y="654177"/>
                  </a:lnTo>
                  <a:lnTo>
                    <a:pt x="126778" y="659606"/>
                  </a:lnTo>
                  <a:lnTo>
                    <a:pt x="126968" y="661797"/>
                  </a:lnTo>
                  <a:lnTo>
                    <a:pt x="135922" y="657796"/>
                  </a:lnTo>
                  <a:lnTo>
                    <a:pt x="139636" y="661702"/>
                  </a:lnTo>
                  <a:lnTo>
                    <a:pt x="147923" y="660845"/>
                  </a:lnTo>
                  <a:lnTo>
                    <a:pt x="150304" y="662940"/>
                  </a:lnTo>
                  <a:lnTo>
                    <a:pt x="152495" y="659702"/>
                  </a:lnTo>
                  <a:lnTo>
                    <a:pt x="155734" y="666179"/>
                  </a:lnTo>
                  <a:lnTo>
                    <a:pt x="163830" y="667417"/>
                  </a:lnTo>
                  <a:lnTo>
                    <a:pt x="165163" y="661321"/>
                  </a:lnTo>
                  <a:lnTo>
                    <a:pt x="168307" y="661892"/>
                  </a:lnTo>
                  <a:lnTo>
                    <a:pt x="169450" y="659321"/>
                  </a:lnTo>
                  <a:lnTo>
                    <a:pt x="173355" y="664083"/>
                  </a:lnTo>
                  <a:lnTo>
                    <a:pt x="175927" y="653224"/>
                  </a:lnTo>
                  <a:lnTo>
                    <a:pt x="190024" y="652939"/>
                  </a:lnTo>
                  <a:lnTo>
                    <a:pt x="193072" y="649510"/>
                  </a:lnTo>
                  <a:lnTo>
                    <a:pt x="186785" y="646747"/>
                  </a:lnTo>
                  <a:lnTo>
                    <a:pt x="197739" y="640842"/>
                  </a:lnTo>
                  <a:lnTo>
                    <a:pt x="196310" y="638842"/>
                  </a:lnTo>
                  <a:lnTo>
                    <a:pt x="203549" y="631412"/>
                  </a:lnTo>
                  <a:lnTo>
                    <a:pt x="200025" y="626936"/>
                  </a:lnTo>
                  <a:lnTo>
                    <a:pt x="224504" y="605409"/>
                  </a:lnTo>
                  <a:lnTo>
                    <a:pt x="214408" y="591598"/>
                  </a:lnTo>
                  <a:lnTo>
                    <a:pt x="223361" y="584645"/>
                  </a:lnTo>
                  <a:lnTo>
                    <a:pt x="227648" y="591407"/>
                  </a:lnTo>
                  <a:lnTo>
                    <a:pt x="231172" y="589597"/>
                  </a:lnTo>
                  <a:lnTo>
                    <a:pt x="226124" y="582454"/>
                  </a:lnTo>
                  <a:lnTo>
                    <a:pt x="232029" y="577596"/>
                  </a:lnTo>
                  <a:lnTo>
                    <a:pt x="218980" y="565213"/>
                  </a:lnTo>
                  <a:lnTo>
                    <a:pt x="220885" y="562165"/>
                  </a:lnTo>
                  <a:lnTo>
                    <a:pt x="225171" y="561594"/>
                  </a:lnTo>
                  <a:lnTo>
                    <a:pt x="219456" y="553021"/>
                  </a:lnTo>
                  <a:lnTo>
                    <a:pt x="225457" y="549402"/>
                  </a:lnTo>
                  <a:lnTo>
                    <a:pt x="220885" y="542354"/>
                  </a:lnTo>
                  <a:lnTo>
                    <a:pt x="223075" y="543496"/>
                  </a:lnTo>
                  <a:lnTo>
                    <a:pt x="231743" y="534543"/>
                  </a:lnTo>
                  <a:lnTo>
                    <a:pt x="225742" y="528638"/>
                  </a:lnTo>
                  <a:lnTo>
                    <a:pt x="232219" y="521970"/>
                  </a:lnTo>
                  <a:lnTo>
                    <a:pt x="236791" y="523113"/>
                  </a:lnTo>
                  <a:lnTo>
                    <a:pt x="237839" y="514540"/>
                  </a:lnTo>
                  <a:lnTo>
                    <a:pt x="243840" y="515874"/>
                  </a:lnTo>
                  <a:lnTo>
                    <a:pt x="244126" y="510159"/>
                  </a:lnTo>
                  <a:lnTo>
                    <a:pt x="251650" y="509206"/>
                  </a:lnTo>
                  <a:lnTo>
                    <a:pt x="249650" y="497872"/>
                  </a:lnTo>
                  <a:lnTo>
                    <a:pt x="254413" y="497014"/>
                  </a:lnTo>
                  <a:lnTo>
                    <a:pt x="256984" y="491014"/>
                  </a:lnTo>
                  <a:lnTo>
                    <a:pt x="256984" y="476917"/>
                  </a:lnTo>
                  <a:lnTo>
                    <a:pt x="251365" y="467868"/>
                  </a:lnTo>
                  <a:lnTo>
                    <a:pt x="246983" y="470154"/>
                  </a:lnTo>
                  <a:lnTo>
                    <a:pt x="245364" y="460820"/>
                  </a:lnTo>
                  <a:lnTo>
                    <a:pt x="241840" y="460724"/>
                  </a:lnTo>
                  <a:lnTo>
                    <a:pt x="234696" y="453199"/>
                  </a:lnTo>
                  <a:lnTo>
                    <a:pt x="239268" y="462439"/>
                  </a:lnTo>
                  <a:lnTo>
                    <a:pt x="209741" y="461201"/>
                  </a:lnTo>
                  <a:lnTo>
                    <a:pt x="208502" y="441388"/>
                  </a:lnTo>
                  <a:lnTo>
                    <a:pt x="202787" y="434721"/>
                  </a:lnTo>
                  <a:lnTo>
                    <a:pt x="203073" y="423577"/>
                  </a:lnTo>
                  <a:lnTo>
                    <a:pt x="200692" y="421100"/>
                  </a:lnTo>
                  <a:lnTo>
                    <a:pt x="214789" y="421100"/>
                  </a:lnTo>
                  <a:lnTo>
                    <a:pt x="252889" y="428244"/>
                  </a:lnTo>
                  <a:lnTo>
                    <a:pt x="266891" y="425291"/>
                  </a:lnTo>
                  <a:lnTo>
                    <a:pt x="275749" y="419957"/>
                  </a:lnTo>
                  <a:lnTo>
                    <a:pt x="293370" y="417957"/>
                  </a:lnTo>
                  <a:lnTo>
                    <a:pt x="299561" y="404908"/>
                  </a:lnTo>
                  <a:lnTo>
                    <a:pt x="301942" y="384143"/>
                  </a:lnTo>
                  <a:lnTo>
                    <a:pt x="312229" y="371761"/>
                  </a:lnTo>
                  <a:lnTo>
                    <a:pt x="312610" y="362903"/>
                  </a:lnTo>
                  <a:lnTo>
                    <a:pt x="303943" y="360712"/>
                  </a:lnTo>
                  <a:lnTo>
                    <a:pt x="309848" y="356235"/>
                  </a:lnTo>
                  <a:lnTo>
                    <a:pt x="307181" y="352520"/>
                  </a:lnTo>
                  <a:lnTo>
                    <a:pt x="278606" y="354997"/>
                  </a:lnTo>
                  <a:lnTo>
                    <a:pt x="279083" y="352615"/>
                  </a:lnTo>
                  <a:lnTo>
                    <a:pt x="257937" y="346901"/>
                  </a:lnTo>
                  <a:lnTo>
                    <a:pt x="204502" y="342329"/>
                  </a:lnTo>
                  <a:lnTo>
                    <a:pt x="205550" y="329184"/>
                  </a:lnTo>
                  <a:lnTo>
                    <a:pt x="231267" y="329946"/>
                  </a:lnTo>
                  <a:lnTo>
                    <a:pt x="235839" y="314706"/>
                  </a:lnTo>
                  <a:lnTo>
                    <a:pt x="251269" y="318516"/>
                  </a:lnTo>
                  <a:lnTo>
                    <a:pt x="252032" y="314896"/>
                  </a:lnTo>
                  <a:lnTo>
                    <a:pt x="254794" y="314801"/>
                  </a:lnTo>
                  <a:lnTo>
                    <a:pt x="256413" y="306229"/>
                  </a:lnTo>
                  <a:lnTo>
                    <a:pt x="252889" y="306229"/>
                  </a:lnTo>
                  <a:lnTo>
                    <a:pt x="253079" y="302800"/>
                  </a:lnTo>
                  <a:lnTo>
                    <a:pt x="259270" y="288036"/>
                  </a:lnTo>
                  <a:lnTo>
                    <a:pt x="274987" y="275654"/>
                  </a:lnTo>
                  <a:lnTo>
                    <a:pt x="278797" y="266033"/>
                  </a:lnTo>
                  <a:lnTo>
                    <a:pt x="291275" y="270796"/>
                  </a:lnTo>
                  <a:lnTo>
                    <a:pt x="296513" y="260032"/>
                  </a:lnTo>
                  <a:lnTo>
                    <a:pt x="327946" y="273272"/>
                  </a:lnTo>
                  <a:lnTo>
                    <a:pt x="322802" y="262699"/>
                  </a:lnTo>
                  <a:lnTo>
                    <a:pt x="326993" y="243173"/>
                  </a:lnTo>
                  <a:lnTo>
                    <a:pt x="324707" y="237172"/>
                  </a:lnTo>
                  <a:lnTo>
                    <a:pt x="331375" y="237649"/>
                  </a:lnTo>
                  <a:lnTo>
                    <a:pt x="334042" y="219361"/>
                  </a:lnTo>
                  <a:lnTo>
                    <a:pt x="339566" y="204692"/>
                  </a:lnTo>
                  <a:lnTo>
                    <a:pt x="336137" y="200692"/>
                  </a:lnTo>
                  <a:lnTo>
                    <a:pt x="338137" y="195644"/>
                  </a:lnTo>
                  <a:lnTo>
                    <a:pt x="347758" y="180404"/>
                  </a:lnTo>
                  <a:lnTo>
                    <a:pt x="352330" y="178594"/>
                  </a:lnTo>
                  <a:lnTo>
                    <a:pt x="358235" y="162973"/>
                  </a:lnTo>
                  <a:lnTo>
                    <a:pt x="381191" y="147447"/>
                  </a:lnTo>
                  <a:lnTo>
                    <a:pt x="383000" y="144399"/>
                  </a:lnTo>
                  <a:lnTo>
                    <a:pt x="380143" y="143923"/>
                  </a:lnTo>
                  <a:lnTo>
                    <a:pt x="382048" y="119062"/>
                  </a:lnTo>
                  <a:lnTo>
                    <a:pt x="392144" y="119729"/>
                  </a:lnTo>
                  <a:lnTo>
                    <a:pt x="398431" y="127921"/>
                  </a:lnTo>
                  <a:lnTo>
                    <a:pt x="402717" y="124682"/>
                  </a:lnTo>
                  <a:lnTo>
                    <a:pt x="413385" y="111347"/>
                  </a:lnTo>
                  <a:lnTo>
                    <a:pt x="410242" y="103156"/>
                  </a:lnTo>
                  <a:lnTo>
                    <a:pt x="422815" y="87344"/>
                  </a:lnTo>
                  <a:lnTo>
                    <a:pt x="426910" y="77534"/>
                  </a:lnTo>
                  <a:lnTo>
                    <a:pt x="433102" y="87630"/>
                  </a:lnTo>
                  <a:lnTo>
                    <a:pt x="441198" y="84582"/>
                  </a:lnTo>
                  <a:lnTo>
                    <a:pt x="445294" y="94583"/>
                  </a:lnTo>
                  <a:lnTo>
                    <a:pt x="453676" y="91440"/>
                  </a:lnTo>
                  <a:lnTo>
                    <a:pt x="457676" y="102013"/>
                  </a:lnTo>
                  <a:lnTo>
                    <a:pt x="476250" y="102489"/>
                  </a:lnTo>
                  <a:lnTo>
                    <a:pt x="477298" y="99917"/>
                  </a:lnTo>
                  <a:lnTo>
                    <a:pt x="485299" y="98107"/>
                  </a:lnTo>
                  <a:lnTo>
                    <a:pt x="483870" y="109633"/>
                  </a:lnTo>
                  <a:lnTo>
                    <a:pt x="506444" y="111728"/>
                  </a:lnTo>
                  <a:lnTo>
                    <a:pt x="515398" y="110299"/>
                  </a:lnTo>
                  <a:lnTo>
                    <a:pt x="513588" y="102298"/>
                  </a:lnTo>
                  <a:lnTo>
                    <a:pt x="516541" y="101822"/>
                  </a:lnTo>
                  <a:lnTo>
                    <a:pt x="536353" y="107918"/>
                  </a:lnTo>
                  <a:lnTo>
                    <a:pt x="546544" y="107728"/>
                  </a:lnTo>
                  <a:lnTo>
                    <a:pt x="548164" y="114490"/>
                  </a:lnTo>
                  <a:lnTo>
                    <a:pt x="584930" y="101060"/>
                  </a:lnTo>
                  <a:lnTo>
                    <a:pt x="587692" y="116967"/>
                  </a:lnTo>
                  <a:lnTo>
                    <a:pt x="592455" y="116777"/>
                  </a:lnTo>
                  <a:lnTo>
                    <a:pt x="591884" y="108966"/>
                  </a:lnTo>
                  <a:lnTo>
                    <a:pt x="606552" y="107442"/>
                  </a:lnTo>
                  <a:lnTo>
                    <a:pt x="607219" y="110680"/>
                  </a:lnTo>
                  <a:lnTo>
                    <a:pt x="623316" y="115729"/>
                  </a:lnTo>
                  <a:lnTo>
                    <a:pt x="623792" y="112395"/>
                  </a:lnTo>
                  <a:lnTo>
                    <a:pt x="610648" y="96584"/>
                  </a:lnTo>
                  <a:lnTo>
                    <a:pt x="615029" y="90106"/>
                  </a:lnTo>
                  <a:lnTo>
                    <a:pt x="630745" y="83439"/>
                  </a:lnTo>
                  <a:lnTo>
                    <a:pt x="629507" y="80962"/>
                  </a:lnTo>
                  <a:lnTo>
                    <a:pt x="634936" y="78962"/>
                  </a:lnTo>
                  <a:lnTo>
                    <a:pt x="632841" y="71914"/>
                  </a:lnTo>
                  <a:lnTo>
                    <a:pt x="637413" y="69437"/>
                  </a:lnTo>
                  <a:lnTo>
                    <a:pt x="636270" y="57340"/>
                  </a:lnTo>
                  <a:lnTo>
                    <a:pt x="651605" y="52102"/>
                  </a:lnTo>
                  <a:lnTo>
                    <a:pt x="662654" y="52102"/>
                  </a:lnTo>
                  <a:lnTo>
                    <a:pt x="682085" y="43529"/>
                  </a:lnTo>
                  <a:lnTo>
                    <a:pt x="681323" y="40862"/>
                  </a:lnTo>
                  <a:lnTo>
                    <a:pt x="696659" y="39243"/>
                  </a:lnTo>
                  <a:lnTo>
                    <a:pt x="697420" y="42672"/>
                  </a:lnTo>
                  <a:lnTo>
                    <a:pt x="701516" y="42577"/>
                  </a:lnTo>
                  <a:lnTo>
                    <a:pt x="706184" y="58484"/>
                  </a:lnTo>
                  <a:lnTo>
                    <a:pt x="716566" y="51530"/>
                  </a:lnTo>
                  <a:lnTo>
                    <a:pt x="715994" y="47720"/>
                  </a:lnTo>
                  <a:lnTo>
                    <a:pt x="744188" y="45720"/>
                  </a:lnTo>
                  <a:lnTo>
                    <a:pt x="788384" y="35433"/>
                  </a:lnTo>
                  <a:lnTo>
                    <a:pt x="842867" y="29242"/>
                  </a:lnTo>
                  <a:lnTo>
                    <a:pt x="903923" y="17240"/>
                  </a:lnTo>
                  <a:lnTo>
                    <a:pt x="936593" y="15716"/>
                  </a:lnTo>
                  <a:lnTo>
                    <a:pt x="959644" y="9525"/>
                  </a:lnTo>
                  <a:lnTo>
                    <a:pt x="992029" y="9715"/>
                  </a:lnTo>
                  <a:lnTo>
                    <a:pt x="1007840" y="59150"/>
                  </a:lnTo>
                  <a:lnTo>
                    <a:pt x="1005268" y="78867"/>
                  </a:lnTo>
                  <a:lnTo>
                    <a:pt x="1030319" y="64103"/>
                  </a:lnTo>
                  <a:lnTo>
                    <a:pt x="1043464" y="50197"/>
                  </a:lnTo>
                  <a:lnTo>
                    <a:pt x="1047369" y="58674"/>
                  </a:lnTo>
                  <a:lnTo>
                    <a:pt x="1061371" y="74104"/>
                  </a:lnTo>
                  <a:lnTo>
                    <a:pt x="1045750" y="106489"/>
                  </a:lnTo>
                  <a:lnTo>
                    <a:pt x="1047655" y="112204"/>
                  </a:lnTo>
                  <a:lnTo>
                    <a:pt x="1034891" y="118586"/>
                  </a:lnTo>
                  <a:lnTo>
                    <a:pt x="1047464" y="144018"/>
                  </a:lnTo>
                  <a:lnTo>
                    <a:pt x="1055465" y="174974"/>
                  </a:lnTo>
                  <a:lnTo>
                    <a:pt x="1060990" y="176403"/>
                  </a:lnTo>
                  <a:lnTo>
                    <a:pt x="1065085" y="171260"/>
                  </a:lnTo>
                  <a:lnTo>
                    <a:pt x="1093565" y="177927"/>
                  </a:lnTo>
                  <a:lnTo>
                    <a:pt x="1116901" y="176403"/>
                  </a:lnTo>
                  <a:lnTo>
                    <a:pt x="1146524" y="182213"/>
                  </a:lnTo>
                  <a:lnTo>
                    <a:pt x="1137094" y="198025"/>
                  </a:lnTo>
                  <a:lnTo>
                    <a:pt x="1132332" y="219742"/>
                  </a:lnTo>
                  <a:lnTo>
                    <a:pt x="1146238" y="220504"/>
                  </a:lnTo>
                  <a:lnTo>
                    <a:pt x="1149763" y="236506"/>
                  </a:lnTo>
                  <a:lnTo>
                    <a:pt x="1155478" y="247269"/>
                  </a:lnTo>
                  <a:lnTo>
                    <a:pt x="1180052" y="242697"/>
                  </a:lnTo>
                  <a:lnTo>
                    <a:pt x="1185196" y="266224"/>
                  </a:lnTo>
                  <a:lnTo>
                    <a:pt x="1169765" y="270320"/>
                  </a:lnTo>
                  <a:lnTo>
                    <a:pt x="1160240" y="282607"/>
                  </a:lnTo>
                  <a:lnTo>
                    <a:pt x="1126045" y="301752"/>
                  </a:lnTo>
                  <a:lnTo>
                    <a:pt x="1133284" y="325946"/>
                  </a:lnTo>
                  <a:lnTo>
                    <a:pt x="1147096" y="331375"/>
                  </a:lnTo>
                  <a:lnTo>
                    <a:pt x="1138904" y="334613"/>
                  </a:lnTo>
                  <a:lnTo>
                    <a:pt x="1143000" y="338614"/>
                  </a:lnTo>
                  <a:lnTo>
                    <a:pt x="1125760" y="351663"/>
                  </a:lnTo>
                  <a:lnTo>
                    <a:pt x="1124236" y="355092"/>
                  </a:lnTo>
                  <a:lnTo>
                    <a:pt x="1129284" y="370332"/>
                  </a:lnTo>
                  <a:lnTo>
                    <a:pt x="1156716" y="368713"/>
                  </a:lnTo>
                  <a:lnTo>
                    <a:pt x="1158716" y="385286"/>
                  </a:lnTo>
                  <a:lnTo>
                    <a:pt x="1156621" y="385477"/>
                  </a:lnTo>
                  <a:lnTo>
                    <a:pt x="1156907" y="389191"/>
                  </a:lnTo>
                  <a:lnTo>
                    <a:pt x="1161669" y="389287"/>
                  </a:lnTo>
                  <a:lnTo>
                    <a:pt x="1164145" y="393763"/>
                  </a:lnTo>
                  <a:lnTo>
                    <a:pt x="1156430" y="394811"/>
                  </a:lnTo>
                  <a:lnTo>
                    <a:pt x="1156335" y="400050"/>
                  </a:lnTo>
                  <a:lnTo>
                    <a:pt x="1169765" y="398907"/>
                  </a:lnTo>
                  <a:lnTo>
                    <a:pt x="1170813" y="402812"/>
                  </a:lnTo>
                  <a:lnTo>
                    <a:pt x="1176147" y="401669"/>
                  </a:lnTo>
                  <a:lnTo>
                    <a:pt x="1177100" y="405955"/>
                  </a:lnTo>
                  <a:lnTo>
                    <a:pt x="1189577" y="407575"/>
                  </a:lnTo>
                  <a:lnTo>
                    <a:pt x="1193768" y="415671"/>
                  </a:lnTo>
                  <a:lnTo>
                    <a:pt x="1193483" y="431102"/>
                  </a:lnTo>
                  <a:lnTo>
                    <a:pt x="1199102" y="428530"/>
                  </a:lnTo>
                  <a:lnTo>
                    <a:pt x="1197769" y="419862"/>
                  </a:lnTo>
                  <a:lnTo>
                    <a:pt x="1200721" y="412432"/>
                  </a:lnTo>
                  <a:lnTo>
                    <a:pt x="1215295" y="416243"/>
                  </a:lnTo>
                  <a:lnTo>
                    <a:pt x="1227868" y="412909"/>
                  </a:lnTo>
                  <a:lnTo>
                    <a:pt x="1227487" y="417290"/>
                  </a:lnTo>
                  <a:lnTo>
                    <a:pt x="1242060" y="418719"/>
                  </a:lnTo>
                  <a:lnTo>
                    <a:pt x="1240345" y="423005"/>
                  </a:lnTo>
                  <a:lnTo>
                    <a:pt x="1231106" y="424529"/>
                  </a:lnTo>
                  <a:lnTo>
                    <a:pt x="1240060" y="424244"/>
                  </a:lnTo>
                  <a:lnTo>
                    <a:pt x="1238631" y="434912"/>
                  </a:lnTo>
                  <a:lnTo>
                    <a:pt x="1242536" y="442055"/>
                  </a:lnTo>
                  <a:lnTo>
                    <a:pt x="1240250" y="444055"/>
                  </a:lnTo>
                  <a:lnTo>
                    <a:pt x="1246060" y="453104"/>
                  </a:lnTo>
                  <a:lnTo>
                    <a:pt x="1253776" y="451295"/>
                  </a:lnTo>
                  <a:lnTo>
                    <a:pt x="1253585" y="461581"/>
                  </a:lnTo>
                  <a:lnTo>
                    <a:pt x="1272159" y="454628"/>
                  </a:lnTo>
                  <a:lnTo>
                    <a:pt x="1271397" y="467201"/>
                  </a:lnTo>
                  <a:lnTo>
                    <a:pt x="1289113" y="473583"/>
                  </a:lnTo>
                  <a:lnTo>
                    <a:pt x="1312354" y="474440"/>
                  </a:lnTo>
                  <a:lnTo>
                    <a:pt x="1316260" y="472821"/>
                  </a:lnTo>
                  <a:lnTo>
                    <a:pt x="1319022" y="491299"/>
                  </a:lnTo>
                  <a:lnTo>
                    <a:pt x="1316069" y="491776"/>
                  </a:lnTo>
                  <a:lnTo>
                    <a:pt x="1314831" y="487966"/>
                  </a:lnTo>
                  <a:lnTo>
                    <a:pt x="1306354" y="487966"/>
                  </a:lnTo>
                  <a:lnTo>
                    <a:pt x="1292161" y="492919"/>
                  </a:lnTo>
                  <a:lnTo>
                    <a:pt x="1278826" y="492157"/>
                  </a:lnTo>
                  <a:lnTo>
                    <a:pt x="1260634" y="488156"/>
                  </a:lnTo>
                  <a:lnTo>
                    <a:pt x="1258824" y="485013"/>
                  </a:lnTo>
                  <a:lnTo>
                    <a:pt x="1236535" y="484918"/>
                  </a:lnTo>
                  <a:lnTo>
                    <a:pt x="1232630" y="485489"/>
                  </a:lnTo>
                  <a:lnTo>
                    <a:pt x="1223391" y="495871"/>
                  </a:lnTo>
                  <a:lnTo>
                    <a:pt x="1228916" y="499301"/>
                  </a:lnTo>
                  <a:lnTo>
                    <a:pt x="1233202" y="507587"/>
                  </a:lnTo>
                  <a:lnTo>
                    <a:pt x="1251299" y="501205"/>
                  </a:lnTo>
                  <a:lnTo>
                    <a:pt x="1270254" y="509969"/>
                  </a:lnTo>
                  <a:lnTo>
                    <a:pt x="1282732" y="511778"/>
                  </a:lnTo>
                  <a:lnTo>
                    <a:pt x="1277017" y="512254"/>
                  </a:lnTo>
                  <a:lnTo>
                    <a:pt x="1276159" y="525399"/>
                  </a:lnTo>
                  <a:lnTo>
                    <a:pt x="1261777" y="523304"/>
                  </a:lnTo>
                  <a:lnTo>
                    <a:pt x="1248918" y="516541"/>
                  </a:lnTo>
                  <a:lnTo>
                    <a:pt x="1228630" y="531209"/>
                  </a:lnTo>
                  <a:lnTo>
                    <a:pt x="1233868" y="535019"/>
                  </a:lnTo>
                  <a:lnTo>
                    <a:pt x="1213485" y="557403"/>
                  </a:lnTo>
                  <a:lnTo>
                    <a:pt x="1222819" y="565118"/>
                  </a:lnTo>
                  <a:lnTo>
                    <a:pt x="1217009" y="569023"/>
                  </a:lnTo>
                  <a:lnTo>
                    <a:pt x="1214152" y="575120"/>
                  </a:lnTo>
                  <a:lnTo>
                    <a:pt x="1210532" y="594265"/>
                  </a:lnTo>
                  <a:lnTo>
                    <a:pt x="1205293" y="593407"/>
                  </a:lnTo>
                  <a:lnTo>
                    <a:pt x="1204341" y="602266"/>
                  </a:lnTo>
                  <a:lnTo>
                    <a:pt x="1198435" y="603409"/>
                  </a:lnTo>
                  <a:lnTo>
                    <a:pt x="1199483" y="615791"/>
                  </a:lnTo>
                  <a:lnTo>
                    <a:pt x="1187386" y="615887"/>
                  </a:lnTo>
                  <a:lnTo>
                    <a:pt x="1197674" y="651034"/>
                  </a:lnTo>
                  <a:lnTo>
                    <a:pt x="1204912" y="650367"/>
                  </a:lnTo>
                  <a:lnTo>
                    <a:pt x="1205770" y="653510"/>
                  </a:lnTo>
                  <a:lnTo>
                    <a:pt x="1211009" y="653129"/>
                  </a:lnTo>
                  <a:lnTo>
                    <a:pt x="1225677" y="689324"/>
                  </a:lnTo>
                  <a:lnTo>
                    <a:pt x="1233107" y="687324"/>
                  </a:lnTo>
                  <a:lnTo>
                    <a:pt x="1233583" y="692372"/>
                  </a:lnTo>
                  <a:lnTo>
                    <a:pt x="1225391" y="693039"/>
                  </a:lnTo>
                  <a:lnTo>
                    <a:pt x="1224058" y="709327"/>
                  </a:lnTo>
                  <a:lnTo>
                    <a:pt x="1228058" y="716566"/>
                  </a:lnTo>
                  <a:lnTo>
                    <a:pt x="1224248" y="718661"/>
                  </a:lnTo>
                  <a:lnTo>
                    <a:pt x="1227487" y="734473"/>
                  </a:lnTo>
                  <a:lnTo>
                    <a:pt x="1231963" y="740950"/>
                  </a:lnTo>
                  <a:lnTo>
                    <a:pt x="1233773" y="772478"/>
                  </a:lnTo>
                  <a:lnTo>
                    <a:pt x="1194816" y="786289"/>
                  </a:lnTo>
                  <a:lnTo>
                    <a:pt x="1196531" y="798671"/>
                  </a:lnTo>
                  <a:lnTo>
                    <a:pt x="1181291" y="804005"/>
                  </a:lnTo>
                  <a:lnTo>
                    <a:pt x="1172909" y="804577"/>
                  </a:lnTo>
                  <a:lnTo>
                    <a:pt x="1173194" y="797147"/>
                  </a:lnTo>
                  <a:lnTo>
                    <a:pt x="1162526" y="800481"/>
                  </a:lnTo>
                  <a:lnTo>
                    <a:pt x="1138904" y="799719"/>
                  </a:lnTo>
                  <a:lnTo>
                    <a:pt x="1137571" y="801910"/>
                  </a:lnTo>
                  <a:lnTo>
                    <a:pt x="1126141" y="785813"/>
                  </a:lnTo>
                  <a:lnTo>
                    <a:pt x="1124617" y="796385"/>
                  </a:lnTo>
                  <a:lnTo>
                    <a:pt x="1107281" y="804958"/>
                  </a:lnTo>
                  <a:lnTo>
                    <a:pt x="1094994" y="820960"/>
                  </a:lnTo>
                  <a:lnTo>
                    <a:pt x="1087184" y="841057"/>
                  </a:lnTo>
                  <a:lnTo>
                    <a:pt x="1097185" y="841629"/>
                  </a:lnTo>
                  <a:lnTo>
                    <a:pt x="1089088" y="849535"/>
                  </a:lnTo>
                  <a:lnTo>
                    <a:pt x="1079659" y="845248"/>
                  </a:lnTo>
                  <a:lnTo>
                    <a:pt x="1083088" y="835628"/>
                  </a:lnTo>
                  <a:lnTo>
                    <a:pt x="1090517" y="828389"/>
                  </a:lnTo>
                  <a:lnTo>
                    <a:pt x="1086231" y="825627"/>
                  </a:lnTo>
                  <a:lnTo>
                    <a:pt x="1089755" y="820103"/>
                  </a:lnTo>
                  <a:lnTo>
                    <a:pt x="1075753" y="816769"/>
                  </a:lnTo>
                  <a:lnTo>
                    <a:pt x="1043750" y="802577"/>
                  </a:lnTo>
                  <a:lnTo>
                    <a:pt x="1035177" y="794576"/>
                  </a:lnTo>
                  <a:lnTo>
                    <a:pt x="1028700" y="792671"/>
                  </a:lnTo>
                  <a:lnTo>
                    <a:pt x="1017175" y="794671"/>
                  </a:lnTo>
                  <a:lnTo>
                    <a:pt x="1014412" y="790575"/>
                  </a:lnTo>
                  <a:lnTo>
                    <a:pt x="1004030" y="796766"/>
                  </a:lnTo>
                  <a:lnTo>
                    <a:pt x="1000411" y="796004"/>
                  </a:lnTo>
                  <a:lnTo>
                    <a:pt x="984599" y="805148"/>
                  </a:lnTo>
                  <a:lnTo>
                    <a:pt x="979075" y="812482"/>
                  </a:lnTo>
                  <a:lnTo>
                    <a:pt x="980789" y="825246"/>
                  </a:lnTo>
                  <a:lnTo>
                    <a:pt x="986218" y="832485"/>
                  </a:lnTo>
                  <a:lnTo>
                    <a:pt x="984313" y="836200"/>
                  </a:lnTo>
                  <a:lnTo>
                    <a:pt x="986790" y="841820"/>
                  </a:lnTo>
                  <a:lnTo>
                    <a:pt x="984980" y="842581"/>
                  </a:lnTo>
                  <a:lnTo>
                    <a:pt x="988695" y="852869"/>
                  </a:lnTo>
                  <a:lnTo>
                    <a:pt x="983266" y="846201"/>
                  </a:lnTo>
                  <a:lnTo>
                    <a:pt x="977170" y="850487"/>
                  </a:lnTo>
                  <a:lnTo>
                    <a:pt x="978599" y="868775"/>
                  </a:lnTo>
                  <a:lnTo>
                    <a:pt x="969359" y="876586"/>
                  </a:lnTo>
                  <a:lnTo>
                    <a:pt x="966597" y="883158"/>
                  </a:lnTo>
                  <a:lnTo>
                    <a:pt x="966407" y="889540"/>
                  </a:lnTo>
                  <a:lnTo>
                    <a:pt x="971645" y="904685"/>
                  </a:lnTo>
                  <a:lnTo>
                    <a:pt x="968121" y="906494"/>
                  </a:lnTo>
                  <a:lnTo>
                    <a:pt x="969835" y="914114"/>
                  </a:lnTo>
                  <a:lnTo>
                    <a:pt x="967740" y="922687"/>
                  </a:lnTo>
                  <a:lnTo>
                    <a:pt x="977170" y="942880"/>
                  </a:lnTo>
                  <a:lnTo>
                    <a:pt x="975836" y="944309"/>
                  </a:lnTo>
                  <a:lnTo>
                    <a:pt x="959834" y="948214"/>
                  </a:lnTo>
                  <a:lnTo>
                    <a:pt x="949547" y="948119"/>
                  </a:lnTo>
                  <a:lnTo>
                    <a:pt x="930021" y="961072"/>
                  </a:lnTo>
                  <a:lnTo>
                    <a:pt x="913352" y="959739"/>
                  </a:lnTo>
                  <a:lnTo>
                    <a:pt x="916972" y="946880"/>
                  </a:lnTo>
                  <a:lnTo>
                    <a:pt x="910304" y="939737"/>
                  </a:lnTo>
                  <a:lnTo>
                    <a:pt x="910876" y="919734"/>
                  </a:lnTo>
                  <a:lnTo>
                    <a:pt x="916305" y="903065"/>
                  </a:lnTo>
                  <a:lnTo>
                    <a:pt x="913828" y="892969"/>
                  </a:lnTo>
                  <a:lnTo>
                    <a:pt x="914495" y="878967"/>
                  </a:lnTo>
                  <a:lnTo>
                    <a:pt x="918591" y="862013"/>
                  </a:lnTo>
                  <a:lnTo>
                    <a:pt x="906780" y="850487"/>
                  </a:lnTo>
                  <a:lnTo>
                    <a:pt x="880682" y="872585"/>
                  </a:lnTo>
                  <a:lnTo>
                    <a:pt x="881158" y="888778"/>
                  </a:lnTo>
                  <a:lnTo>
                    <a:pt x="889444" y="894112"/>
                  </a:lnTo>
                  <a:lnTo>
                    <a:pt x="896588" y="890683"/>
                  </a:lnTo>
                  <a:lnTo>
                    <a:pt x="898779" y="895160"/>
                  </a:lnTo>
                  <a:lnTo>
                    <a:pt x="889635" y="897827"/>
                  </a:lnTo>
                  <a:lnTo>
                    <a:pt x="886492" y="895826"/>
                  </a:lnTo>
                  <a:lnTo>
                    <a:pt x="882491" y="900970"/>
                  </a:lnTo>
                  <a:lnTo>
                    <a:pt x="875062" y="903827"/>
                  </a:lnTo>
                  <a:lnTo>
                    <a:pt x="859250" y="902113"/>
                  </a:lnTo>
                  <a:lnTo>
                    <a:pt x="857155" y="927259"/>
                  </a:lnTo>
                  <a:lnTo>
                    <a:pt x="865346" y="944975"/>
                  </a:lnTo>
                  <a:lnTo>
                    <a:pt x="874490" y="956405"/>
                  </a:lnTo>
                  <a:lnTo>
                    <a:pt x="871537" y="976313"/>
                  </a:lnTo>
                  <a:lnTo>
                    <a:pt x="873157" y="993934"/>
                  </a:lnTo>
                  <a:lnTo>
                    <a:pt x="857441" y="996887"/>
                  </a:lnTo>
                  <a:lnTo>
                    <a:pt x="838962" y="987076"/>
                  </a:lnTo>
                  <a:lnTo>
                    <a:pt x="816388" y="978503"/>
                  </a:lnTo>
                  <a:lnTo>
                    <a:pt x="808863" y="977932"/>
                  </a:lnTo>
                  <a:lnTo>
                    <a:pt x="807149" y="998601"/>
                  </a:lnTo>
                  <a:lnTo>
                    <a:pt x="794957" y="1003840"/>
                  </a:lnTo>
                  <a:lnTo>
                    <a:pt x="792670" y="996887"/>
                  </a:lnTo>
                  <a:lnTo>
                    <a:pt x="778288" y="998125"/>
                  </a:lnTo>
                  <a:lnTo>
                    <a:pt x="775335" y="988695"/>
                  </a:lnTo>
                  <a:lnTo>
                    <a:pt x="761333" y="987457"/>
                  </a:lnTo>
                  <a:lnTo>
                    <a:pt x="749427" y="980408"/>
                  </a:lnTo>
                  <a:lnTo>
                    <a:pt x="740759" y="994601"/>
                  </a:lnTo>
                  <a:lnTo>
                    <a:pt x="763715" y="1002697"/>
                  </a:lnTo>
                  <a:lnTo>
                    <a:pt x="762000" y="1007364"/>
                  </a:lnTo>
                  <a:lnTo>
                    <a:pt x="766858" y="1007173"/>
                  </a:lnTo>
                  <a:lnTo>
                    <a:pt x="768001" y="1011746"/>
                  </a:lnTo>
                  <a:lnTo>
                    <a:pt x="773811" y="1014889"/>
                  </a:lnTo>
                  <a:lnTo>
                    <a:pt x="772096" y="1017461"/>
                  </a:lnTo>
                  <a:lnTo>
                    <a:pt x="758761" y="1007364"/>
                  </a:lnTo>
                  <a:lnTo>
                    <a:pt x="756857" y="1013174"/>
                  </a:lnTo>
                  <a:lnTo>
                    <a:pt x="768572" y="1020889"/>
                  </a:lnTo>
                  <a:lnTo>
                    <a:pt x="783431" y="1042035"/>
                  </a:lnTo>
                  <a:lnTo>
                    <a:pt x="787241" y="1055370"/>
                  </a:lnTo>
                  <a:lnTo>
                    <a:pt x="784288" y="1074991"/>
                  </a:lnTo>
                  <a:lnTo>
                    <a:pt x="798004" y="1074991"/>
                  </a:lnTo>
                  <a:lnTo>
                    <a:pt x="798862" y="1064323"/>
                  </a:lnTo>
                  <a:lnTo>
                    <a:pt x="802195" y="1063085"/>
                  </a:lnTo>
                  <a:lnTo>
                    <a:pt x="810959" y="1049560"/>
                  </a:lnTo>
                  <a:lnTo>
                    <a:pt x="820674" y="1044893"/>
                  </a:lnTo>
                  <a:lnTo>
                    <a:pt x="828961" y="1030986"/>
                  </a:lnTo>
                  <a:lnTo>
                    <a:pt x="835342" y="1027081"/>
                  </a:lnTo>
                  <a:lnTo>
                    <a:pt x="853631" y="1034034"/>
                  </a:lnTo>
                  <a:lnTo>
                    <a:pt x="865156" y="1043559"/>
                  </a:lnTo>
                  <a:lnTo>
                    <a:pt x="878681" y="1040225"/>
                  </a:lnTo>
                  <a:lnTo>
                    <a:pt x="891731" y="1044702"/>
                  </a:lnTo>
                  <a:lnTo>
                    <a:pt x="878015" y="1053846"/>
                  </a:lnTo>
                  <a:lnTo>
                    <a:pt x="871633" y="1067943"/>
                  </a:lnTo>
                  <a:lnTo>
                    <a:pt x="872204" y="1086803"/>
                  </a:lnTo>
                  <a:lnTo>
                    <a:pt x="879062" y="1084993"/>
                  </a:lnTo>
                  <a:lnTo>
                    <a:pt x="881729" y="1090517"/>
                  </a:lnTo>
                  <a:lnTo>
                    <a:pt x="889444" y="1080706"/>
                  </a:lnTo>
                  <a:lnTo>
                    <a:pt x="900112" y="1086993"/>
                  </a:lnTo>
                  <a:lnTo>
                    <a:pt x="898017" y="1091184"/>
                  </a:lnTo>
                  <a:lnTo>
                    <a:pt x="900970" y="1098423"/>
                  </a:lnTo>
                  <a:lnTo>
                    <a:pt x="891921" y="1109281"/>
                  </a:lnTo>
                  <a:lnTo>
                    <a:pt x="898112" y="1109853"/>
                  </a:lnTo>
                  <a:lnTo>
                    <a:pt x="902779" y="1120807"/>
                  </a:lnTo>
                  <a:lnTo>
                    <a:pt x="887254" y="1136714"/>
                  </a:lnTo>
                  <a:lnTo>
                    <a:pt x="886587" y="1149096"/>
                  </a:lnTo>
                  <a:lnTo>
                    <a:pt x="878681" y="1155478"/>
                  </a:lnTo>
                  <a:lnTo>
                    <a:pt x="889921" y="1162526"/>
                  </a:lnTo>
                  <a:lnTo>
                    <a:pt x="881634" y="1176433"/>
                  </a:lnTo>
                  <a:lnTo>
                    <a:pt x="888397" y="1179481"/>
                  </a:lnTo>
                  <a:lnTo>
                    <a:pt x="886777" y="1185958"/>
                  </a:lnTo>
                  <a:lnTo>
                    <a:pt x="892588" y="1191578"/>
                  </a:lnTo>
                  <a:lnTo>
                    <a:pt x="887825" y="1197102"/>
                  </a:lnTo>
                  <a:lnTo>
                    <a:pt x="901256" y="1208818"/>
                  </a:lnTo>
                  <a:lnTo>
                    <a:pt x="897065" y="1212152"/>
                  </a:lnTo>
                  <a:lnTo>
                    <a:pt x="896779" y="1225487"/>
                  </a:lnTo>
                  <a:lnTo>
                    <a:pt x="892874" y="1236440"/>
                  </a:lnTo>
                  <a:lnTo>
                    <a:pt x="895064" y="1242060"/>
                  </a:lnTo>
                  <a:lnTo>
                    <a:pt x="882872" y="1248728"/>
                  </a:lnTo>
                  <a:lnTo>
                    <a:pt x="883825" y="1252823"/>
                  </a:lnTo>
                  <a:lnTo>
                    <a:pt x="894302" y="1254919"/>
                  </a:lnTo>
                  <a:lnTo>
                    <a:pt x="892874" y="1260348"/>
                  </a:lnTo>
                  <a:lnTo>
                    <a:pt x="895541" y="1263110"/>
                  </a:lnTo>
                  <a:lnTo>
                    <a:pt x="899922" y="1262729"/>
                  </a:lnTo>
                  <a:lnTo>
                    <a:pt x="898684" y="1266254"/>
                  </a:lnTo>
                  <a:lnTo>
                    <a:pt x="904399" y="1270635"/>
                  </a:lnTo>
                  <a:lnTo>
                    <a:pt x="904589" y="1275969"/>
                  </a:lnTo>
                  <a:lnTo>
                    <a:pt x="913352" y="1277969"/>
                  </a:lnTo>
                  <a:lnTo>
                    <a:pt x="918210" y="1283875"/>
                  </a:lnTo>
                  <a:lnTo>
                    <a:pt x="935831" y="1287018"/>
                  </a:lnTo>
                  <a:lnTo>
                    <a:pt x="942499" y="1304925"/>
                  </a:lnTo>
                  <a:lnTo>
                    <a:pt x="967073" y="1319498"/>
                  </a:lnTo>
                  <a:lnTo>
                    <a:pt x="975741" y="1338453"/>
                  </a:lnTo>
                  <a:lnTo>
                    <a:pt x="969264" y="1338548"/>
                  </a:lnTo>
                  <a:lnTo>
                    <a:pt x="968121" y="1353026"/>
                  </a:lnTo>
                  <a:lnTo>
                    <a:pt x="956596" y="1364171"/>
                  </a:lnTo>
                  <a:lnTo>
                    <a:pt x="953071" y="1363123"/>
                  </a:lnTo>
                  <a:lnTo>
                    <a:pt x="950881" y="1365790"/>
                  </a:lnTo>
                  <a:lnTo>
                    <a:pt x="948023" y="1377696"/>
                  </a:lnTo>
                  <a:lnTo>
                    <a:pt x="954976" y="1395794"/>
                  </a:lnTo>
                  <a:lnTo>
                    <a:pt x="953738" y="1403318"/>
                  </a:lnTo>
                  <a:lnTo>
                    <a:pt x="945166" y="1410653"/>
                  </a:lnTo>
                  <a:lnTo>
                    <a:pt x="933736" y="1403509"/>
                  </a:lnTo>
                  <a:lnTo>
                    <a:pt x="944785" y="1410843"/>
                  </a:lnTo>
                  <a:lnTo>
                    <a:pt x="935831" y="1420178"/>
                  </a:lnTo>
                  <a:lnTo>
                    <a:pt x="934974" y="1425321"/>
                  </a:lnTo>
                  <a:lnTo>
                    <a:pt x="942023" y="1435989"/>
                  </a:lnTo>
                  <a:lnTo>
                    <a:pt x="939832" y="1433989"/>
                  </a:lnTo>
                  <a:lnTo>
                    <a:pt x="943261" y="1444847"/>
                  </a:lnTo>
                  <a:lnTo>
                    <a:pt x="945166" y="1443990"/>
                  </a:lnTo>
                  <a:lnTo>
                    <a:pt x="939641" y="1447800"/>
                  </a:lnTo>
                  <a:lnTo>
                    <a:pt x="929164" y="1450467"/>
                  </a:lnTo>
                  <a:lnTo>
                    <a:pt x="927735" y="1453039"/>
                  </a:lnTo>
                  <a:lnTo>
                    <a:pt x="936688" y="1463230"/>
                  </a:lnTo>
                  <a:lnTo>
                    <a:pt x="939641" y="1458754"/>
                  </a:lnTo>
                  <a:lnTo>
                    <a:pt x="926306" y="1481804"/>
                  </a:lnTo>
                  <a:lnTo>
                    <a:pt x="921353" y="1504093"/>
                  </a:lnTo>
                  <a:lnTo>
                    <a:pt x="922687" y="1523238"/>
                  </a:lnTo>
                  <a:lnTo>
                    <a:pt x="915734" y="1530287"/>
                  </a:lnTo>
                  <a:lnTo>
                    <a:pt x="895255" y="1536859"/>
                  </a:lnTo>
                  <a:lnTo>
                    <a:pt x="885634" y="1548289"/>
                  </a:lnTo>
                  <a:lnTo>
                    <a:pt x="871347" y="1555242"/>
                  </a:lnTo>
                  <a:lnTo>
                    <a:pt x="872871" y="1556671"/>
                  </a:lnTo>
                  <a:lnTo>
                    <a:pt x="865918" y="1571625"/>
                  </a:lnTo>
                  <a:lnTo>
                    <a:pt x="867251" y="1573911"/>
                  </a:lnTo>
                  <a:lnTo>
                    <a:pt x="858298" y="1572387"/>
                  </a:lnTo>
                  <a:lnTo>
                    <a:pt x="857536" y="1574102"/>
                  </a:lnTo>
                  <a:lnTo>
                    <a:pt x="864965" y="1577721"/>
                  </a:lnTo>
                  <a:lnTo>
                    <a:pt x="869347" y="1590675"/>
                  </a:lnTo>
                  <a:lnTo>
                    <a:pt x="846201" y="1592104"/>
                  </a:lnTo>
                  <a:lnTo>
                    <a:pt x="845820" y="1589056"/>
                  </a:lnTo>
                  <a:lnTo>
                    <a:pt x="845534" y="1592485"/>
                  </a:lnTo>
                  <a:lnTo>
                    <a:pt x="834009" y="1578483"/>
                  </a:lnTo>
                  <a:lnTo>
                    <a:pt x="826484" y="1576578"/>
                  </a:lnTo>
                  <a:lnTo>
                    <a:pt x="825246" y="1579816"/>
                  </a:lnTo>
                  <a:lnTo>
                    <a:pt x="814959" y="1580102"/>
                  </a:lnTo>
                  <a:lnTo>
                    <a:pt x="818483" y="1578769"/>
                  </a:lnTo>
                  <a:lnTo>
                    <a:pt x="812959" y="1577340"/>
                  </a:lnTo>
                  <a:lnTo>
                    <a:pt x="793337" y="1588484"/>
                  </a:lnTo>
                  <a:lnTo>
                    <a:pt x="790766" y="1582579"/>
                  </a:lnTo>
                  <a:lnTo>
                    <a:pt x="781621" y="1577149"/>
                  </a:lnTo>
                  <a:lnTo>
                    <a:pt x="768953" y="1576388"/>
                  </a:lnTo>
                  <a:lnTo>
                    <a:pt x="765905" y="1566101"/>
                  </a:lnTo>
                  <a:lnTo>
                    <a:pt x="756857" y="1556956"/>
                  </a:lnTo>
                  <a:lnTo>
                    <a:pt x="759238" y="1567910"/>
                  </a:lnTo>
                  <a:lnTo>
                    <a:pt x="749999" y="1566672"/>
                  </a:lnTo>
                  <a:lnTo>
                    <a:pt x="743998" y="1573149"/>
                  </a:lnTo>
                  <a:lnTo>
                    <a:pt x="734949" y="1575245"/>
                  </a:lnTo>
                  <a:lnTo>
                    <a:pt x="727043" y="1586960"/>
                  </a:lnTo>
                  <a:lnTo>
                    <a:pt x="714280" y="1592961"/>
                  </a:lnTo>
                  <a:lnTo>
                    <a:pt x="706660" y="1602772"/>
                  </a:lnTo>
                  <a:lnTo>
                    <a:pt x="693325" y="1607534"/>
                  </a:lnTo>
                  <a:lnTo>
                    <a:pt x="685991" y="1606487"/>
                  </a:lnTo>
                  <a:lnTo>
                    <a:pt x="680085" y="1598295"/>
                  </a:lnTo>
                  <a:lnTo>
                    <a:pt x="644842" y="1582388"/>
                  </a:lnTo>
                  <a:close/>
                  <a:moveTo>
                    <a:pt x="520922" y="1526667"/>
                  </a:moveTo>
                  <a:lnTo>
                    <a:pt x="523780" y="1529334"/>
                  </a:lnTo>
                  <a:lnTo>
                    <a:pt x="526733" y="1529048"/>
                  </a:lnTo>
                  <a:lnTo>
                    <a:pt x="527113" y="1526096"/>
                  </a:lnTo>
                  <a:lnTo>
                    <a:pt x="534162" y="1530287"/>
                  </a:lnTo>
                  <a:lnTo>
                    <a:pt x="535686" y="1517142"/>
                  </a:lnTo>
                  <a:lnTo>
                    <a:pt x="527209" y="1516189"/>
                  </a:lnTo>
                  <a:lnTo>
                    <a:pt x="520922" y="1526667"/>
                  </a:lnTo>
                  <a:close/>
                  <a:moveTo>
                    <a:pt x="838486" y="1582484"/>
                  </a:moveTo>
                  <a:lnTo>
                    <a:pt x="843439" y="1584960"/>
                  </a:lnTo>
                  <a:lnTo>
                    <a:pt x="841248" y="1581055"/>
                  </a:lnTo>
                  <a:lnTo>
                    <a:pt x="838486" y="1582484"/>
                  </a:lnTo>
                  <a:close/>
                  <a:moveTo>
                    <a:pt x="346519" y="1546479"/>
                  </a:moveTo>
                  <a:lnTo>
                    <a:pt x="352234" y="1545050"/>
                  </a:lnTo>
                  <a:lnTo>
                    <a:pt x="362045" y="1552480"/>
                  </a:lnTo>
                  <a:lnTo>
                    <a:pt x="365665" y="1558385"/>
                  </a:lnTo>
                  <a:lnTo>
                    <a:pt x="361664" y="1554575"/>
                  </a:lnTo>
                  <a:lnTo>
                    <a:pt x="360521" y="1556290"/>
                  </a:lnTo>
                  <a:lnTo>
                    <a:pt x="357283" y="1550289"/>
                  </a:lnTo>
                  <a:lnTo>
                    <a:pt x="350329" y="1552575"/>
                  </a:lnTo>
                  <a:lnTo>
                    <a:pt x="346519" y="15464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38" name="Freihandform: Form 137">
              <a:extLst>
                <a:ext uri="{FF2B5EF4-FFF2-40B4-BE49-F238E27FC236}">
                  <a16:creationId xmlns:a16="http://schemas.microsoft.com/office/drawing/2014/main" id="{8DBA7870-5FDB-4A07-8034-12664C6F9F27}"/>
                </a:ext>
              </a:extLst>
            </p:cNvPr>
            <p:cNvSpPr/>
            <p:nvPr/>
          </p:nvSpPr>
          <p:spPr>
            <a:xfrm>
              <a:off x="1706192" y="3095549"/>
              <a:ext cx="960300" cy="935550"/>
            </a:xfrm>
            <a:custGeom>
              <a:avLst/>
              <a:gdLst>
                <a:gd name="connsiteX0" fmla="*/ 844963 w 1847850"/>
                <a:gd name="connsiteY0" fmla="*/ 1549146 h 1800225"/>
                <a:gd name="connsiteX1" fmla="*/ 854583 w 1847850"/>
                <a:gd name="connsiteY1" fmla="*/ 1541050 h 1800225"/>
                <a:gd name="connsiteX2" fmla="*/ 859536 w 1847850"/>
                <a:gd name="connsiteY2" fmla="*/ 1529429 h 1800225"/>
                <a:gd name="connsiteX3" fmla="*/ 876395 w 1847850"/>
                <a:gd name="connsiteY3" fmla="*/ 1530191 h 1800225"/>
                <a:gd name="connsiteX4" fmla="*/ 885158 w 1847850"/>
                <a:gd name="connsiteY4" fmla="*/ 1525048 h 1800225"/>
                <a:gd name="connsiteX5" fmla="*/ 886206 w 1847850"/>
                <a:gd name="connsiteY5" fmla="*/ 1517714 h 1800225"/>
                <a:gd name="connsiteX6" fmla="*/ 888492 w 1847850"/>
                <a:gd name="connsiteY6" fmla="*/ 1517904 h 1800225"/>
                <a:gd name="connsiteX7" fmla="*/ 892969 w 1847850"/>
                <a:gd name="connsiteY7" fmla="*/ 1508951 h 1800225"/>
                <a:gd name="connsiteX8" fmla="*/ 888492 w 1847850"/>
                <a:gd name="connsiteY8" fmla="*/ 1505140 h 1800225"/>
                <a:gd name="connsiteX9" fmla="*/ 889826 w 1847850"/>
                <a:gd name="connsiteY9" fmla="*/ 1499235 h 1800225"/>
                <a:gd name="connsiteX10" fmla="*/ 897827 w 1847850"/>
                <a:gd name="connsiteY10" fmla="*/ 1492949 h 1800225"/>
                <a:gd name="connsiteX11" fmla="*/ 896874 w 1847850"/>
                <a:gd name="connsiteY11" fmla="*/ 1487900 h 1800225"/>
                <a:gd name="connsiteX12" fmla="*/ 892873 w 1847850"/>
                <a:gd name="connsiteY12" fmla="*/ 1484185 h 1800225"/>
                <a:gd name="connsiteX13" fmla="*/ 904875 w 1847850"/>
                <a:gd name="connsiteY13" fmla="*/ 1478185 h 1800225"/>
                <a:gd name="connsiteX14" fmla="*/ 898398 w 1847850"/>
                <a:gd name="connsiteY14" fmla="*/ 1479900 h 1800225"/>
                <a:gd name="connsiteX15" fmla="*/ 897541 w 1847850"/>
                <a:gd name="connsiteY15" fmla="*/ 1476565 h 1800225"/>
                <a:gd name="connsiteX16" fmla="*/ 885920 w 1847850"/>
                <a:gd name="connsiteY16" fmla="*/ 1480185 h 1800225"/>
                <a:gd name="connsiteX17" fmla="*/ 857821 w 1847850"/>
                <a:gd name="connsiteY17" fmla="*/ 1498854 h 1800225"/>
                <a:gd name="connsiteX18" fmla="*/ 847820 w 1847850"/>
                <a:gd name="connsiteY18" fmla="*/ 1501807 h 1800225"/>
                <a:gd name="connsiteX19" fmla="*/ 850297 w 1847850"/>
                <a:gd name="connsiteY19" fmla="*/ 1488662 h 1800225"/>
                <a:gd name="connsiteX20" fmla="*/ 864013 w 1847850"/>
                <a:gd name="connsiteY20" fmla="*/ 1476851 h 1800225"/>
                <a:gd name="connsiteX21" fmla="*/ 867442 w 1847850"/>
                <a:gd name="connsiteY21" fmla="*/ 1466564 h 1800225"/>
                <a:gd name="connsiteX22" fmla="*/ 863251 w 1847850"/>
                <a:gd name="connsiteY22" fmla="*/ 1461230 h 1800225"/>
                <a:gd name="connsiteX23" fmla="*/ 852106 w 1847850"/>
                <a:gd name="connsiteY23" fmla="*/ 1463707 h 1800225"/>
                <a:gd name="connsiteX24" fmla="*/ 844391 w 1847850"/>
                <a:gd name="connsiteY24" fmla="*/ 1462087 h 1800225"/>
                <a:gd name="connsiteX25" fmla="*/ 840296 w 1847850"/>
                <a:gd name="connsiteY25" fmla="*/ 1457801 h 1800225"/>
                <a:gd name="connsiteX26" fmla="*/ 842010 w 1847850"/>
                <a:gd name="connsiteY26" fmla="*/ 1455610 h 1800225"/>
                <a:gd name="connsiteX27" fmla="*/ 838581 w 1847850"/>
                <a:gd name="connsiteY27" fmla="*/ 1452658 h 1800225"/>
                <a:gd name="connsiteX28" fmla="*/ 840010 w 1847850"/>
                <a:gd name="connsiteY28" fmla="*/ 1450276 h 1800225"/>
                <a:gd name="connsiteX29" fmla="*/ 833152 w 1847850"/>
                <a:gd name="connsiteY29" fmla="*/ 1450658 h 1800225"/>
                <a:gd name="connsiteX30" fmla="*/ 828485 w 1847850"/>
                <a:gd name="connsiteY30" fmla="*/ 1453896 h 1800225"/>
                <a:gd name="connsiteX31" fmla="*/ 812959 w 1847850"/>
                <a:gd name="connsiteY31" fmla="*/ 1445990 h 1800225"/>
                <a:gd name="connsiteX32" fmla="*/ 804101 w 1847850"/>
                <a:gd name="connsiteY32" fmla="*/ 1447800 h 1800225"/>
                <a:gd name="connsiteX33" fmla="*/ 797147 w 1847850"/>
                <a:gd name="connsiteY33" fmla="*/ 1439894 h 1800225"/>
                <a:gd name="connsiteX34" fmla="*/ 791146 w 1847850"/>
                <a:gd name="connsiteY34" fmla="*/ 1442085 h 1800225"/>
                <a:gd name="connsiteX35" fmla="*/ 790289 w 1847850"/>
                <a:gd name="connsiteY35" fmla="*/ 1430846 h 1800225"/>
                <a:gd name="connsiteX36" fmla="*/ 781621 w 1847850"/>
                <a:gd name="connsiteY36" fmla="*/ 1432465 h 1800225"/>
                <a:gd name="connsiteX37" fmla="*/ 775240 w 1847850"/>
                <a:gd name="connsiteY37" fmla="*/ 1442752 h 1800225"/>
                <a:gd name="connsiteX38" fmla="*/ 760857 w 1847850"/>
                <a:gd name="connsiteY38" fmla="*/ 1433227 h 1800225"/>
                <a:gd name="connsiteX39" fmla="*/ 753618 w 1847850"/>
                <a:gd name="connsiteY39" fmla="*/ 1433036 h 1800225"/>
                <a:gd name="connsiteX40" fmla="*/ 749427 w 1847850"/>
                <a:gd name="connsiteY40" fmla="*/ 1419987 h 1800225"/>
                <a:gd name="connsiteX41" fmla="*/ 740283 w 1847850"/>
                <a:gd name="connsiteY41" fmla="*/ 1414748 h 1800225"/>
                <a:gd name="connsiteX42" fmla="*/ 722757 w 1847850"/>
                <a:gd name="connsiteY42" fmla="*/ 1398175 h 1800225"/>
                <a:gd name="connsiteX43" fmla="*/ 728091 w 1847850"/>
                <a:gd name="connsiteY43" fmla="*/ 1384173 h 1800225"/>
                <a:gd name="connsiteX44" fmla="*/ 725900 w 1847850"/>
                <a:gd name="connsiteY44" fmla="*/ 1384459 h 1800225"/>
                <a:gd name="connsiteX45" fmla="*/ 725234 w 1847850"/>
                <a:gd name="connsiteY45" fmla="*/ 1373124 h 1800225"/>
                <a:gd name="connsiteX46" fmla="*/ 729044 w 1847850"/>
                <a:gd name="connsiteY46" fmla="*/ 1372648 h 1800225"/>
                <a:gd name="connsiteX47" fmla="*/ 731425 w 1847850"/>
                <a:gd name="connsiteY47" fmla="*/ 1359694 h 1800225"/>
                <a:gd name="connsiteX48" fmla="*/ 736092 w 1847850"/>
                <a:gd name="connsiteY48" fmla="*/ 1353598 h 1800225"/>
                <a:gd name="connsiteX49" fmla="*/ 730282 w 1847850"/>
                <a:gd name="connsiteY49" fmla="*/ 1351026 h 1800225"/>
                <a:gd name="connsiteX50" fmla="*/ 729329 w 1847850"/>
                <a:gd name="connsiteY50" fmla="*/ 1344835 h 1800225"/>
                <a:gd name="connsiteX51" fmla="*/ 725138 w 1847850"/>
                <a:gd name="connsiteY51" fmla="*/ 1345692 h 1800225"/>
                <a:gd name="connsiteX52" fmla="*/ 723424 w 1847850"/>
                <a:gd name="connsiteY52" fmla="*/ 1351121 h 1800225"/>
                <a:gd name="connsiteX53" fmla="*/ 716185 w 1847850"/>
                <a:gd name="connsiteY53" fmla="*/ 1345978 h 1800225"/>
                <a:gd name="connsiteX54" fmla="*/ 717995 w 1847850"/>
                <a:gd name="connsiteY54" fmla="*/ 1340739 h 1800225"/>
                <a:gd name="connsiteX55" fmla="*/ 714565 w 1847850"/>
                <a:gd name="connsiteY55" fmla="*/ 1337786 h 1800225"/>
                <a:gd name="connsiteX56" fmla="*/ 712756 w 1847850"/>
                <a:gd name="connsiteY56" fmla="*/ 1340358 h 1800225"/>
                <a:gd name="connsiteX57" fmla="*/ 706088 w 1847850"/>
                <a:gd name="connsiteY57" fmla="*/ 1340263 h 1800225"/>
                <a:gd name="connsiteX58" fmla="*/ 705898 w 1847850"/>
                <a:gd name="connsiteY58" fmla="*/ 1337405 h 1800225"/>
                <a:gd name="connsiteX59" fmla="*/ 700564 w 1847850"/>
                <a:gd name="connsiteY59" fmla="*/ 1343501 h 1800225"/>
                <a:gd name="connsiteX60" fmla="*/ 695420 w 1847850"/>
                <a:gd name="connsiteY60" fmla="*/ 1345406 h 1800225"/>
                <a:gd name="connsiteX61" fmla="*/ 693706 w 1847850"/>
                <a:gd name="connsiteY61" fmla="*/ 1350836 h 1800225"/>
                <a:gd name="connsiteX62" fmla="*/ 685705 w 1847850"/>
                <a:gd name="connsiteY62" fmla="*/ 1355693 h 1800225"/>
                <a:gd name="connsiteX63" fmla="*/ 670941 w 1847850"/>
                <a:gd name="connsiteY63" fmla="*/ 1349502 h 1800225"/>
                <a:gd name="connsiteX64" fmla="*/ 672179 w 1847850"/>
                <a:gd name="connsiteY64" fmla="*/ 1347121 h 1800225"/>
                <a:gd name="connsiteX65" fmla="*/ 679609 w 1847850"/>
                <a:gd name="connsiteY65" fmla="*/ 1347502 h 1800225"/>
                <a:gd name="connsiteX66" fmla="*/ 688943 w 1847850"/>
                <a:gd name="connsiteY66" fmla="*/ 1344168 h 1800225"/>
                <a:gd name="connsiteX67" fmla="*/ 687896 w 1847850"/>
                <a:gd name="connsiteY67" fmla="*/ 1341691 h 1800225"/>
                <a:gd name="connsiteX68" fmla="*/ 691039 w 1847850"/>
                <a:gd name="connsiteY68" fmla="*/ 1339882 h 1800225"/>
                <a:gd name="connsiteX69" fmla="*/ 688943 w 1847850"/>
                <a:gd name="connsiteY69" fmla="*/ 1337691 h 1800225"/>
                <a:gd name="connsiteX70" fmla="*/ 683133 w 1847850"/>
                <a:gd name="connsiteY70" fmla="*/ 1340263 h 1800225"/>
                <a:gd name="connsiteX71" fmla="*/ 674465 w 1847850"/>
                <a:gd name="connsiteY71" fmla="*/ 1330833 h 1800225"/>
                <a:gd name="connsiteX72" fmla="*/ 668941 w 1847850"/>
                <a:gd name="connsiteY72" fmla="*/ 1335119 h 1800225"/>
                <a:gd name="connsiteX73" fmla="*/ 665702 w 1847850"/>
                <a:gd name="connsiteY73" fmla="*/ 1327595 h 1800225"/>
                <a:gd name="connsiteX74" fmla="*/ 668750 w 1847850"/>
                <a:gd name="connsiteY74" fmla="*/ 1318736 h 1800225"/>
                <a:gd name="connsiteX75" fmla="*/ 675322 w 1847850"/>
                <a:gd name="connsiteY75" fmla="*/ 1313402 h 1800225"/>
                <a:gd name="connsiteX76" fmla="*/ 669131 w 1847850"/>
                <a:gd name="connsiteY76" fmla="*/ 1317403 h 1800225"/>
                <a:gd name="connsiteX77" fmla="*/ 664750 w 1847850"/>
                <a:gd name="connsiteY77" fmla="*/ 1317212 h 1800225"/>
                <a:gd name="connsiteX78" fmla="*/ 672465 w 1847850"/>
                <a:gd name="connsiteY78" fmla="*/ 1298639 h 1800225"/>
                <a:gd name="connsiteX79" fmla="*/ 671227 w 1847850"/>
                <a:gd name="connsiteY79" fmla="*/ 1296257 h 1800225"/>
                <a:gd name="connsiteX80" fmla="*/ 652177 w 1847850"/>
                <a:gd name="connsiteY80" fmla="*/ 1289685 h 1800225"/>
                <a:gd name="connsiteX81" fmla="*/ 650938 w 1847850"/>
                <a:gd name="connsiteY81" fmla="*/ 1268825 h 1800225"/>
                <a:gd name="connsiteX82" fmla="*/ 654653 w 1847850"/>
                <a:gd name="connsiteY82" fmla="*/ 1266349 h 1800225"/>
                <a:gd name="connsiteX83" fmla="*/ 653701 w 1847850"/>
                <a:gd name="connsiteY83" fmla="*/ 1262634 h 1800225"/>
                <a:gd name="connsiteX84" fmla="*/ 665321 w 1847850"/>
                <a:gd name="connsiteY84" fmla="*/ 1262158 h 1800225"/>
                <a:gd name="connsiteX85" fmla="*/ 670179 w 1847850"/>
                <a:gd name="connsiteY85" fmla="*/ 1257110 h 1800225"/>
                <a:gd name="connsiteX86" fmla="*/ 687419 w 1847850"/>
                <a:gd name="connsiteY86" fmla="*/ 1249489 h 1800225"/>
                <a:gd name="connsiteX87" fmla="*/ 674275 w 1847850"/>
                <a:gd name="connsiteY87" fmla="*/ 1238345 h 1800225"/>
                <a:gd name="connsiteX88" fmla="*/ 663512 w 1847850"/>
                <a:gd name="connsiteY88" fmla="*/ 1233678 h 1800225"/>
                <a:gd name="connsiteX89" fmla="*/ 663321 w 1847850"/>
                <a:gd name="connsiteY89" fmla="*/ 1223391 h 1800225"/>
                <a:gd name="connsiteX90" fmla="*/ 661035 w 1847850"/>
                <a:gd name="connsiteY90" fmla="*/ 1220343 h 1800225"/>
                <a:gd name="connsiteX91" fmla="*/ 645033 w 1847850"/>
                <a:gd name="connsiteY91" fmla="*/ 1217771 h 1800225"/>
                <a:gd name="connsiteX92" fmla="*/ 640461 w 1847850"/>
                <a:gd name="connsiteY92" fmla="*/ 1219772 h 1800225"/>
                <a:gd name="connsiteX93" fmla="*/ 637794 w 1847850"/>
                <a:gd name="connsiteY93" fmla="*/ 1205389 h 1800225"/>
                <a:gd name="connsiteX94" fmla="*/ 633413 w 1847850"/>
                <a:gd name="connsiteY94" fmla="*/ 1198721 h 1800225"/>
                <a:gd name="connsiteX95" fmla="*/ 625602 w 1847850"/>
                <a:gd name="connsiteY95" fmla="*/ 1200626 h 1800225"/>
                <a:gd name="connsiteX96" fmla="*/ 619315 w 1847850"/>
                <a:gd name="connsiteY96" fmla="*/ 1198055 h 1800225"/>
                <a:gd name="connsiteX97" fmla="*/ 608933 w 1847850"/>
                <a:gd name="connsiteY97" fmla="*/ 1201293 h 1800225"/>
                <a:gd name="connsiteX98" fmla="*/ 593408 w 1847850"/>
                <a:gd name="connsiteY98" fmla="*/ 1196435 h 1800225"/>
                <a:gd name="connsiteX99" fmla="*/ 590645 w 1847850"/>
                <a:gd name="connsiteY99" fmla="*/ 1192530 h 1800225"/>
                <a:gd name="connsiteX100" fmla="*/ 593884 w 1847850"/>
                <a:gd name="connsiteY100" fmla="*/ 1185196 h 1800225"/>
                <a:gd name="connsiteX101" fmla="*/ 591503 w 1847850"/>
                <a:gd name="connsiteY101" fmla="*/ 1181957 h 1800225"/>
                <a:gd name="connsiteX102" fmla="*/ 580644 w 1847850"/>
                <a:gd name="connsiteY102" fmla="*/ 1185863 h 1800225"/>
                <a:gd name="connsiteX103" fmla="*/ 567214 w 1847850"/>
                <a:gd name="connsiteY103" fmla="*/ 1181957 h 1800225"/>
                <a:gd name="connsiteX104" fmla="*/ 554927 w 1847850"/>
                <a:gd name="connsiteY104" fmla="*/ 1210532 h 1800225"/>
                <a:gd name="connsiteX105" fmla="*/ 555308 w 1847850"/>
                <a:gd name="connsiteY105" fmla="*/ 1226248 h 1800225"/>
                <a:gd name="connsiteX106" fmla="*/ 548545 w 1847850"/>
                <a:gd name="connsiteY106" fmla="*/ 1252728 h 1800225"/>
                <a:gd name="connsiteX107" fmla="*/ 546735 w 1847850"/>
                <a:gd name="connsiteY107" fmla="*/ 1252252 h 1800225"/>
                <a:gd name="connsiteX108" fmla="*/ 544925 w 1847850"/>
                <a:gd name="connsiteY108" fmla="*/ 1257872 h 1800225"/>
                <a:gd name="connsiteX109" fmla="*/ 542544 w 1847850"/>
                <a:gd name="connsiteY109" fmla="*/ 1271111 h 1800225"/>
                <a:gd name="connsiteX110" fmla="*/ 536448 w 1847850"/>
                <a:gd name="connsiteY110" fmla="*/ 1278541 h 1800225"/>
                <a:gd name="connsiteX111" fmla="*/ 519684 w 1847850"/>
                <a:gd name="connsiteY111" fmla="*/ 1280446 h 1800225"/>
                <a:gd name="connsiteX112" fmla="*/ 500825 w 1847850"/>
                <a:gd name="connsiteY112" fmla="*/ 1292542 h 1800225"/>
                <a:gd name="connsiteX113" fmla="*/ 482155 w 1847850"/>
                <a:gd name="connsiteY113" fmla="*/ 1296733 h 1800225"/>
                <a:gd name="connsiteX114" fmla="*/ 475869 w 1847850"/>
                <a:gd name="connsiteY114" fmla="*/ 1295686 h 1800225"/>
                <a:gd name="connsiteX115" fmla="*/ 469963 w 1847850"/>
                <a:gd name="connsiteY115" fmla="*/ 1299210 h 1800225"/>
                <a:gd name="connsiteX116" fmla="*/ 468725 w 1847850"/>
                <a:gd name="connsiteY116" fmla="*/ 1315403 h 1800225"/>
                <a:gd name="connsiteX117" fmla="*/ 476917 w 1847850"/>
                <a:gd name="connsiteY117" fmla="*/ 1341215 h 1800225"/>
                <a:gd name="connsiteX118" fmla="*/ 469011 w 1847850"/>
                <a:gd name="connsiteY118" fmla="*/ 1336357 h 1800225"/>
                <a:gd name="connsiteX119" fmla="*/ 458629 w 1847850"/>
                <a:gd name="connsiteY119" fmla="*/ 1335596 h 1800225"/>
                <a:gd name="connsiteX120" fmla="*/ 449580 w 1847850"/>
                <a:gd name="connsiteY120" fmla="*/ 1338167 h 1800225"/>
                <a:gd name="connsiteX121" fmla="*/ 435578 w 1847850"/>
                <a:gd name="connsiteY121" fmla="*/ 1330166 h 1800225"/>
                <a:gd name="connsiteX122" fmla="*/ 426148 w 1847850"/>
                <a:gd name="connsiteY122" fmla="*/ 1321403 h 1800225"/>
                <a:gd name="connsiteX123" fmla="*/ 407479 w 1847850"/>
                <a:gd name="connsiteY123" fmla="*/ 1312831 h 1800225"/>
                <a:gd name="connsiteX124" fmla="*/ 403479 w 1847850"/>
                <a:gd name="connsiteY124" fmla="*/ 1313974 h 1800225"/>
                <a:gd name="connsiteX125" fmla="*/ 394430 w 1847850"/>
                <a:gd name="connsiteY125" fmla="*/ 1325689 h 1800225"/>
                <a:gd name="connsiteX126" fmla="*/ 378619 w 1847850"/>
                <a:gd name="connsiteY126" fmla="*/ 1337215 h 1800225"/>
                <a:gd name="connsiteX127" fmla="*/ 365474 w 1847850"/>
                <a:gd name="connsiteY127" fmla="*/ 1340834 h 1800225"/>
                <a:gd name="connsiteX128" fmla="*/ 360997 w 1847850"/>
                <a:gd name="connsiteY128" fmla="*/ 1339215 h 1800225"/>
                <a:gd name="connsiteX129" fmla="*/ 359569 w 1847850"/>
                <a:gd name="connsiteY129" fmla="*/ 1346073 h 1800225"/>
                <a:gd name="connsiteX130" fmla="*/ 361760 w 1847850"/>
                <a:gd name="connsiteY130" fmla="*/ 1355217 h 1800225"/>
                <a:gd name="connsiteX131" fmla="*/ 356330 w 1847850"/>
                <a:gd name="connsiteY131" fmla="*/ 1388840 h 1800225"/>
                <a:gd name="connsiteX132" fmla="*/ 364903 w 1847850"/>
                <a:gd name="connsiteY132" fmla="*/ 1403509 h 1800225"/>
                <a:gd name="connsiteX133" fmla="*/ 365570 w 1847850"/>
                <a:gd name="connsiteY133" fmla="*/ 1411129 h 1800225"/>
                <a:gd name="connsiteX134" fmla="*/ 361379 w 1847850"/>
                <a:gd name="connsiteY134" fmla="*/ 1418177 h 1800225"/>
                <a:gd name="connsiteX135" fmla="*/ 339376 w 1847850"/>
                <a:gd name="connsiteY135" fmla="*/ 1433512 h 1800225"/>
                <a:gd name="connsiteX136" fmla="*/ 317754 w 1847850"/>
                <a:gd name="connsiteY136" fmla="*/ 1429798 h 1800225"/>
                <a:gd name="connsiteX137" fmla="*/ 299847 w 1847850"/>
                <a:gd name="connsiteY137" fmla="*/ 1423226 h 1800225"/>
                <a:gd name="connsiteX138" fmla="*/ 290036 w 1847850"/>
                <a:gd name="connsiteY138" fmla="*/ 1413701 h 1800225"/>
                <a:gd name="connsiteX139" fmla="*/ 292798 w 1847850"/>
                <a:gd name="connsiteY139" fmla="*/ 1404461 h 1800225"/>
                <a:gd name="connsiteX140" fmla="*/ 292037 w 1847850"/>
                <a:gd name="connsiteY140" fmla="*/ 1396174 h 1800225"/>
                <a:gd name="connsiteX141" fmla="*/ 296894 w 1847850"/>
                <a:gd name="connsiteY141" fmla="*/ 1383221 h 1800225"/>
                <a:gd name="connsiteX142" fmla="*/ 293465 w 1847850"/>
                <a:gd name="connsiteY142" fmla="*/ 1371790 h 1800225"/>
                <a:gd name="connsiteX143" fmla="*/ 278606 w 1847850"/>
                <a:gd name="connsiteY143" fmla="*/ 1374077 h 1800225"/>
                <a:gd name="connsiteX144" fmla="*/ 268605 w 1847850"/>
                <a:gd name="connsiteY144" fmla="*/ 1372838 h 1800225"/>
                <a:gd name="connsiteX145" fmla="*/ 258699 w 1847850"/>
                <a:gd name="connsiteY145" fmla="*/ 1383030 h 1800225"/>
                <a:gd name="connsiteX146" fmla="*/ 254984 w 1847850"/>
                <a:gd name="connsiteY146" fmla="*/ 1383697 h 1800225"/>
                <a:gd name="connsiteX147" fmla="*/ 252317 w 1847850"/>
                <a:gd name="connsiteY147" fmla="*/ 1389507 h 1800225"/>
                <a:gd name="connsiteX148" fmla="*/ 244697 w 1847850"/>
                <a:gd name="connsiteY148" fmla="*/ 1383221 h 1800225"/>
                <a:gd name="connsiteX149" fmla="*/ 241268 w 1847850"/>
                <a:gd name="connsiteY149" fmla="*/ 1375791 h 1800225"/>
                <a:gd name="connsiteX150" fmla="*/ 226790 w 1847850"/>
                <a:gd name="connsiteY150" fmla="*/ 1375696 h 1800225"/>
                <a:gd name="connsiteX151" fmla="*/ 226314 w 1847850"/>
                <a:gd name="connsiteY151" fmla="*/ 1366933 h 1800225"/>
                <a:gd name="connsiteX152" fmla="*/ 209836 w 1847850"/>
                <a:gd name="connsiteY152" fmla="*/ 1364552 h 1800225"/>
                <a:gd name="connsiteX153" fmla="*/ 210312 w 1847850"/>
                <a:gd name="connsiteY153" fmla="*/ 1379982 h 1800225"/>
                <a:gd name="connsiteX154" fmla="*/ 203073 w 1847850"/>
                <a:gd name="connsiteY154" fmla="*/ 1374172 h 1800225"/>
                <a:gd name="connsiteX155" fmla="*/ 185356 w 1847850"/>
                <a:gd name="connsiteY155" fmla="*/ 1372648 h 1800225"/>
                <a:gd name="connsiteX156" fmla="*/ 183642 w 1847850"/>
                <a:gd name="connsiteY156" fmla="*/ 1368933 h 1800225"/>
                <a:gd name="connsiteX157" fmla="*/ 168307 w 1847850"/>
                <a:gd name="connsiteY157" fmla="*/ 1362170 h 1800225"/>
                <a:gd name="connsiteX158" fmla="*/ 147161 w 1847850"/>
                <a:gd name="connsiteY158" fmla="*/ 1362265 h 1800225"/>
                <a:gd name="connsiteX159" fmla="*/ 144018 w 1847850"/>
                <a:gd name="connsiteY159" fmla="*/ 1353407 h 1800225"/>
                <a:gd name="connsiteX160" fmla="*/ 140494 w 1847850"/>
                <a:gd name="connsiteY160" fmla="*/ 1352360 h 1800225"/>
                <a:gd name="connsiteX161" fmla="*/ 141256 w 1847850"/>
                <a:gd name="connsiteY161" fmla="*/ 1368171 h 1800225"/>
                <a:gd name="connsiteX162" fmla="*/ 126683 w 1847850"/>
                <a:gd name="connsiteY162" fmla="*/ 1378458 h 1800225"/>
                <a:gd name="connsiteX163" fmla="*/ 119348 w 1847850"/>
                <a:gd name="connsiteY163" fmla="*/ 1370076 h 1800225"/>
                <a:gd name="connsiteX164" fmla="*/ 119158 w 1847850"/>
                <a:gd name="connsiteY164" fmla="*/ 1363980 h 1800225"/>
                <a:gd name="connsiteX165" fmla="*/ 115253 w 1847850"/>
                <a:gd name="connsiteY165" fmla="*/ 1358932 h 1800225"/>
                <a:gd name="connsiteX166" fmla="*/ 111919 w 1847850"/>
                <a:gd name="connsiteY166" fmla="*/ 1355598 h 1800225"/>
                <a:gd name="connsiteX167" fmla="*/ 108490 w 1847850"/>
                <a:gd name="connsiteY167" fmla="*/ 1357979 h 1800225"/>
                <a:gd name="connsiteX168" fmla="*/ 106489 w 1847850"/>
                <a:gd name="connsiteY168" fmla="*/ 1356265 h 1800225"/>
                <a:gd name="connsiteX169" fmla="*/ 106680 w 1847850"/>
                <a:gd name="connsiteY169" fmla="*/ 1349121 h 1800225"/>
                <a:gd name="connsiteX170" fmla="*/ 84487 w 1847850"/>
                <a:gd name="connsiteY170" fmla="*/ 1360170 h 1800225"/>
                <a:gd name="connsiteX171" fmla="*/ 78105 w 1847850"/>
                <a:gd name="connsiteY171" fmla="*/ 1363599 h 1800225"/>
                <a:gd name="connsiteX172" fmla="*/ 73057 w 1847850"/>
                <a:gd name="connsiteY172" fmla="*/ 1356646 h 1800225"/>
                <a:gd name="connsiteX173" fmla="*/ 67532 w 1847850"/>
                <a:gd name="connsiteY173" fmla="*/ 1360837 h 1800225"/>
                <a:gd name="connsiteX174" fmla="*/ 71819 w 1847850"/>
                <a:gd name="connsiteY174" fmla="*/ 1350073 h 1800225"/>
                <a:gd name="connsiteX175" fmla="*/ 69628 w 1847850"/>
                <a:gd name="connsiteY175" fmla="*/ 1342168 h 1800225"/>
                <a:gd name="connsiteX176" fmla="*/ 74104 w 1847850"/>
                <a:gd name="connsiteY176" fmla="*/ 1328547 h 1800225"/>
                <a:gd name="connsiteX177" fmla="*/ 59531 w 1847850"/>
                <a:gd name="connsiteY177" fmla="*/ 1323213 h 1800225"/>
                <a:gd name="connsiteX178" fmla="*/ 48578 w 1847850"/>
                <a:gd name="connsiteY178" fmla="*/ 1329595 h 1800225"/>
                <a:gd name="connsiteX179" fmla="*/ 34480 w 1847850"/>
                <a:gd name="connsiteY179" fmla="*/ 1333119 h 1800225"/>
                <a:gd name="connsiteX180" fmla="*/ 23431 w 1847850"/>
                <a:gd name="connsiteY180" fmla="*/ 1328833 h 1800225"/>
                <a:gd name="connsiteX181" fmla="*/ 15430 w 1847850"/>
                <a:gd name="connsiteY181" fmla="*/ 1318355 h 1800225"/>
                <a:gd name="connsiteX182" fmla="*/ 16764 w 1847850"/>
                <a:gd name="connsiteY182" fmla="*/ 1321308 h 1800225"/>
                <a:gd name="connsiteX183" fmla="*/ 10001 w 1847850"/>
                <a:gd name="connsiteY183" fmla="*/ 1318450 h 1800225"/>
                <a:gd name="connsiteX184" fmla="*/ 14573 w 1847850"/>
                <a:gd name="connsiteY184" fmla="*/ 1315974 h 1800225"/>
                <a:gd name="connsiteX185" fmla="*/ 15050 w 1847850"/>
                <a:gd name="connsiteY185" fmla="*/ 1294543 h 1800225"/>
                <a:gd name="connsiteX186" fmla="*/ 10763 w 1847850"/>
                <a:gd name="connsiteY186" fmla="*/ 1295686 h 1800225"/>
                <a:gd name="connsiteX187" fmla="*/ 14669 w 1847850"/>
                <a:gd name="connsiteY187" fmla="*/ 1291304 h 1800225"/>
                <a:gd name="connsiteX188" fmla="*/ 14669 w 1847850"/>
                <a:gd name="connsiteY188" fmla="*/ 1283303 h 1800225"/>
                <a:gd name="connsiteX189" fmla="*/ 13621 w 1847850"/>
                <a:gd name="connsiteY189" fmla="*/ 1272445 h 1800225"/>
                <a:gd name="connsiteX190" fmla="*/ 11144 w 1847850"/>
                <a:gd name="connsiteY190" fmla="*/ 1272730 h 1800225"/>
                <a:gd name="connsiteX191" fmla="*/ 9525 w 1847850"/>
                <a:gd name="connsiteY191" fmla="*/ 1269397 h 1800225"/>
                <a:gd name="connsiteX192" fmla="*/ 14954 w 1847850"/>
                <a:gd name="connsiteY192" fmla="*/ 1264634 h 1800225"/>
                <a:gd name="connsiteX193" fmla="*/ 15526 w 1847850"/>
                <a:gd name="connsiteY193" fmla="*/ 1257014 h 1800225"/>
                <a:gd name="connsiteX194" fmla="*/ 50768 w 1847850"/>
                <a:gd name="connsiteY194" fmla="*/ 1272921 h 1800225"/>
                <a:gd name="connsiteX195" fmla="*/ 56674 w 1847850"/>
                <a:gd name="connsiteY195" fmla="*/ 1281113 h 1800225"/>
                <a:gd name="connsiteX196" fmla="*/ 64008 w 1847850"/>
                <a:gd name="connsiteY196" fmla="*/ 1282160 h 1800225"/>
                <a:gd name="connsiteX197" fmla="*/ 77343 w 1847850"/>
                <a:gd name="connsiteY197" fmla="*/ 1277398 h 1800225"/>
                <a:gd name="connsiteX198" fmla="*/ 84963 w 1847850"/>
                <a:gd name="connsiteY198" fmla="*/ 1267587 h 1800225"/>
                <a:gd name="connsiteX199" fmla="*/ 97727 w 1847850"/>
                <a:gd name="connsiteY199" fmla="*/ 1261586 h 1800225"/>
                <a:gd name="connsiteX200" fmla="*/ 105632 w 1847850"/>
                <a:gd name="connsiteY200" fmla="*/ 1249871 h 1800225"/>
                <a:gd name="connsiteX201" fmla="*/ 114681 w 1847850"/>
                <a:gd name="connsiteY201" fmla="*/ 1247775 h 1800225"/>
                <a:gd name="connsiteX202" fmla="*/ 120682 w 1847850"/>
                <a:gd name="connsiteY202" fmla="*/ 1241298 h 1800225"/>
                <a:gd name="connsiteX203" fmla="*/ 129921 w 1847850"/>
                <a:gd name="connsiteY203" fmla="*/ 1242536 h 1800225"/>
                <a:gd name="connsiteX204" fmla="*/ 127540 w 1847850"/>
                <a:gd name="connsiteY204" fmla="*/ 1231582 h 1800225"/>
                <a:gd name="connsiteX205" fmla="*/ 136588 w 1847850"/>
                <a:gd name="connsiteY205" fmla="*/ 1240727 h 1800225"/>
                <a:gd name="connsiteX206" fmla="*/ 139637 w 1847850"/>
                <a:gd name="connsiteY206" fmla="*/ 1251014 h 1800225"/>
                <a:gd name="connsiteX207" fmla="*/ 152305 w 1847850"/>
                <a:gd name="connsiteY207" fmla="*/ 1251775 h 1800225"/>
                <a:gd name="connsiteX208" fmla="*/ 161449 w 1847850"/>
                <a:gd name="connsiteY208" fmla="*/ 1257205 h 1800225"/>
                <a:gd name="connsiteX209" fmla="*/ 164020 w 1847850"/>
                <a:gd name="connsiteY209" fmla="*/ 1263110 h 1800225"/>
                <a:gd name="connsiteX210" fmla="*/ 183642 w 1847850"/>
                <a:gd name="connsiteY210" fmla="*/ 1251966 h 1800225"/>
                <a:gd name="connsiteX211" fmla="*/ 189167 w 1847850"/>
                <a:gd name="connsiteY211" fmla="*/ 1253395 h 1800225"/>
                <a:gd name="connsiteX212" fmla="*/ 185642 w 1847850"/>
                <a:gd name="connsiteY212" fmla="*/ 1254728 h 1800225"/>
                <a:gd name="connsiteX213" fmla="*/ 195929 w 1847850"/>
                <a:gd name="connsiteY213" fmla="*/ 1254442 h 1800225"/>
                <a:gd name="connsiteX214" fmla="*/ 197168 w 1847850"/>
                <a:gd name="connsiteY214" fmla="*/ 1251204 h 1800225"/>
                <a:gd name="connsiteX215" fmla="*/ 204692 w 1847850"/>
                <a:gd name="connsiteY215" fmla="*/ 1253109 h 1800225"/>
                <a:gd name="connsiteX216" fmla="*/ 216218 w 1847850"/>
                <a:gd name="connsiteY216" fmla="*/ 1267111 h 1800225"/>
                <a:gd name="connsiteX217" fmla="*/ 216503 w 1847850"/>
                <a:gd name="connsiteY217" fmla="*/ 1263682 h 1800225"/>
                <a:gd name="connsiteX218" fmla="*/ 216884 w 1847850"/>
                <a:gd name="connsiteY218" fmla="*/ 1266730 h 1800225"/>
                <a:gd name="connsiteX219" fmla="*/ 240030 w 1847850"/>
                <a:gd name="connsiteY219" fmla="*/ 1265301 h 1800225"/>
                <a:gd name="connsiteX220" fmla="*/ 235648 w 1847850"/>
                <a:gd name="connsiteY220" fmla="*/ 1252347 h 1800225"/>
                <a:gd name="connsiteX221" fmla="*/ 228219 w 1847850"/>
                <a:gd name="connsiteY221" fmla="*/ 1248728 h 1800225"/>
                <a:gd name="connsiteX222" fmla="*/ 228981 w 1847850"/>
                <a:gd name="connsiteY222" fmla="*/ 1247013 h 1800225"/>
                <a:gd name="connsiteX223" fmla="*/ 237935 w 1847850"/>
                <a:gd name="connsiteY223" fmla="*/ 1248537 h 1800225"/>
                <a:gd name="connsiteX224" fmla="*/ 236601 w 1847850"/>
                <a:gd name="connsiteY224" fmla="*/ 1246251 h 1800225"/>
                <a:gd name="connsiteX225" fmla="*/ 243554 w 1847850"/>
                <a:gd name="connsiteY225" fmla="*/ 1231297 h 1800225"/>
                <a:gd name="connsiteX226" fmla="*/ 242030 w 1847850"/>
                <a:gd name="connsiteY226" fmla="*/ 1229868 h 1800225"/>
                <a:gd name="connsiteX227" fmla="*/ 256318 w 1847850"/>
                <a:gd name="connsiteY227" fmla="*/ 1222915 h 1800225"/>
                <a:gd name="connsiteX228" fmla="*/ 265938 w 1847850"/>
                <a:gd name="connsiteY228" fmla="*/ 1211485 h 1800225"/>
                <a:gd name="connsiteX229" fmla="*/ 286417 w 1847850"/>
                <a:gd name="connsiteY229" fmla="*/ 1204913 h 1800225"/>
                <a:gd name="connsiteX230" fmla="*/ 293370 w 1847850"/>
                <a:gd name="connsiteY230" fmla="*/ 1197864 h 1800225"/>
                <a:gd name="connsiteX231" fmla="*/ 292037 w 1847850"/>
                <a:gd name="connsiteY231" fmla="*/ 1178719 h 1800225"/>
                <a:gd name="connsiteX232" fmla="*/ 296989 w 1847850"/>
                <a:gd name="connsiteY232" fmla="*/ 1156430 h 1800225"/>
                <a:gd name="connsiteX233" fmla="*/ 310325 w 1847850"/>
                <a:gd name="connsiteY233" fmla="*/ 1133380 h 1800225"/>
                <a:gd name="connsiteX234" fmla="*/ 307372 w 1847850"/>
                <a:gd name="connsiteY234" fmla="*/ 1137856 h 1800225"/>
                <a:gd name="connsiteX235" fmla="*/ 298418 w 1847850"/>
                <a:gd name="connsiteY235" fmla="*/ 1127665 h 1800225"/>
                <a:gd name="connsiteX236" fmla="*/ 299847 w 1847850"/>
                <a:gd name="connsiteY236" fmla="*/ 1125093 h 1800225"/>
                <a:gd name="connsiteX237" fmla="*/ 310325 w 1847850"/>
                <a:gd name="connsiteY237" fmla="*/ 1122426 h 1800225"/>
                <a:gd name="connsiteX238" fmla="*/ 315849 w 1847850"/>
                <a:gd name="connsiteY238" fmla="*/ 1118616 h 1800225"/>
                <a:gd name="connsiteX239" fmla="*/ 313944 w 1847850"/>
                <a:gd name="connsiteY239" fmla="*/ 1119473 h 1800225"/>
                <a:gd name="connsiteX240" fmla="*/ 310515 w 1847850"/>
                <a:gd name="connsiteY240" fmla="*/ 1108615 h 1800225"/>
                <a:gd name="connsiteX241" fmla="*/ 312706 w 1847850"/>
                <a:gd name="connsiteY241" fmla="*/ 1110615 h 1800225"/>
                <a:gd name="connsiteX242" fmla="*/ 305657 w 1847850"/>
                <a:gd name="connsiteY242" fmla="*/ 1099947 h 1800225"/>
                <a:gd name="connsiteX243" fmla="*/ 306514 w 1847850"/>
                <a:gd name="connsiteY243" fmla="*/ 1094804 h 1800225"/>
                <a:gd name="connsiteX244" fmla="*/ 315468 w 1847850"/>
                <a:gd name="connsiteY244" fmla="*/ 1085469 h 1800225"/>
                <a:gd name="connsiteX245" fmla="*/ 304419 w 1847850"/>
                <a:gd name="connsiteY245" fmla="*/ 1078135 h 1800225"/>
                <a:gd name="connsiteX246" fmla="*/ 315849 w 1847850"/>
                <a:gd name="connsiteY246" fmla="*/ 1085279 h 1800225"/>
                <a:gd name="connsiteX247" fmla="*/ 324421 w 1847850"/>
                <a:gd name="connsiteY247" fmla="*/ 1077944 h 1800225"/>
                <a:gd name="connsiteX248" fmla="*/ 325660 w 1847850"/>
                <a:gd name="connsiteY248" fmla="*/ 1070420 h 1800225"/>
                <a:gd name="connsiteX249" fmla="*/ 318706 w 1847850"/>
                <a:gd name="connsiteY249" fmla="*/ 1052322 h 1800225"/>
                <a:gd name="connsiteX250" fmla="*/ 321564 w 1847850"/>
                <a:gd name="connsiteY250" fmla="*/ 1040416 h 1800225"/>
                <a:gd name="connsiteX251" fmla="*/ 323755 w 1847850"/>
                <a:gd name="connsiteY251" fmla="*/ 1037749 h 1800225"/>
                <a:gd name="connsiteX252" fmla="*/ 327279 w 1847850"/>
                <a:gd name="connsiteY252" fmla="*/ 1038796 h 1800225"/>
                <a:gd name="connsiteX253" fmla="*/ 338804 w 1847850"/>
                <a:gd name="connsiteY253" fmla="*/ 1027652 h 1800225"/>
                <a:gd name="connsiteX254" fmla="*/ 339947 w 1847850"/>
                <a:gd name="connsiteY254" fmla="*/ 1013174 h 1800225"/>
                <a:gd name="connsiteX255" fmla="*/ 346424 w 1847850"/>
                <a:gd name="connsiteY255" fmla="*/ 1013079 h 1800225"/>
                <a:gd name="connsiteX256" fmla="*/ 337756 w 1847850"/>
                <a:gd name="connsiteY256" fmla="*/ 994124 h 1800225"/>
                <a:gd name="connsiteX257" fmla="*/ 313182 w 1847850"/>
                <a:gd name="connsiteY257" fmla="*/ 979551 h 1800225"/>
                <a:gd name="connsiteX258" fmla="*/ 306514 w 1847850"/>
                <a:gd name="connsiteY258" fmla="*/ 961644 h 1800225"/>
                <a:gd name="connsiteX259" fmla="*/ 288893 w 1847850"/>
                <a:gd name="connsiteY259" fmla="*/ 958501 h 1800225"/>
                <a:gd name="connsiteX260" fmla="*/ 284036 w 1847850"/>
                <a:gd name="connsiteY260" fmla="*/ 952595 h 1800225"/>
                <a:gd name="connsiteX261" fmla="*/ 275272 w 1847850"/>
                <a:gd name="connsiteY261" fmla="*/ 950595 h 1800225"/>
                <a:gd name="connsiteX262" fmla="*/ 275082 w 1847850"/>
                <a:gd name="connsiteY262" fmla="*/ 945261 h 1800225"/>
                <a:gd name="connsiteX263" fmla="*/ 269367 w 1847850"/>
                <a:gd name="connsiteY263" fmla="*/ 940879 h 1800225"/>
                <a:gd name="connsiteX264" fmla="*/ 270605 w 1847850"/>
                <a:gd name="connsiteY264" fmla="*/ 937355 h 1800225"/>
                <a:gd name="connsiteX265" fmla="*/ 266224 w 1847850"/>
                <a:gd name="connsiteY265" fmla="*/ 937736 h 1800225"/>
                <a:gd name="connsiteX266" fmla="*/ 263557 w 1847850"/>
                <a:gd name="connsiteY266" fmla="*/ 934974 h 1800225"/>
                <a:gd name="connsiteX267" fmla="*/ 264986 w 1847850"/>
                <a:gd name="connsiteY267" fmla="*/ 929545 h 1800225"/>
                <a:gd name="connsiteX268" fmla="*/ 254508 w 1847850"/>
                <a:gd name="connsiteY268" fmla="*/ 927449 h 1800225"/>
                <a:gd name="connsiteX269" fmla="*/ 253555 w 1847850"/>
                <a:gd name="connsiteY269" fmla="*/ 923354 h 1800225"/>
                <a:gd name="connsiteX270" fmla="*/ 265747 w 1847850"/>
                <a:gd name="connsiteY270" fmla="*/ 916686 h 1800225"/>
                <a:gd name="connsiteX271" fmla="*/ 263557 w 1847850"/>
                <a:gd name="connsiteY271" fmla="*/ 911066 h 1800225"/>
                <a:gd name="connsiteX272" fmla="*/ 267462 w 1847850"/>
                <a:gd name="connsiteY272" fmla="*/ 900113 h 1800225"/>
                <a:gd name="connsiteX273" fmla="*/ 267748 w 1847850"/>
                <a:gd name="connsiteY273" fmla="*/ 886778 h 1800225"/>
                <a:gd name="connsiteX274" fmla="*/ 271939 w 1847850"/>
                <a:gd name="connsiteY274" fmla="*/ 883444 h 1800225"/>
                <a:gd name="connsiteX275" fmla="*/ 258509 w 1847850"/>
                <a:gd name="connsiteY275" fmla="*/ 871728 h 1800225"/>
                <a:gd name="connsiteX276" fmla="*/ 263271 w 1847850"/>
                <a:gd name="connsiteY276" fmla="*/ 866204 h 1800225"/>
                <a:gd name="connsiteX277" fmla="*/ 257461 w 1847850"/>
                <a:gd name="connsiteY277" fmla="*/ 860584 h 1800225"/>
                <a:gd name="connsiteX278" fmla="*/ 259080 w 1847850"/>
                <a:gd name="connsiteY278" fmla="*/ 854107 h 1800225"/>
                <a:gd name="connsiteX279" fmla="*/ 252317 w 1847850"/>
                <a:gd name="connsiteY279" fmla="*/ 851059 h 1800225"/>
                <a:gd name="connsiteX280" fmla="*/ 260604 w 1847850"/>
                <a:gd name="connsiteY280" fmla="*/ 837152 h 1800225"/>
                <a:gd name="connsiteX281" fmla="*/ 249364 w 1847850"/>
                <a:gd name="connsiteY281" fmla="*/ 830104 h 1800225"/>
                <a:gd name="connsiteX282" fmla="*/ 257270 w 1847850"/>
                <a:gd name="connsiteY282" fmla="*/ 823722 h 1800225"/>
                <a:gd name="connsiteX283" fmla="*/ 257937 w 1847850"/>
                <a:gd name="connsiteY283" fmla="*/ 811339 h 1800225"/>
                <a:gd name="connsiteX284" fmla="*/ 273463 w 1847850"/>
                <a:gd name="connsiteY284" fmla="*/ 795433 h 1800225"/>
                <a:gd name="connsiteX285" fmla="*/ 268796 w 1847850"/>
                <a:gd name="connsiteY285" fmla="*/ 784479 h 1800225"/>
                <a:gd name="connsiteX286" fmla="*/ 262604 w 1847850"/>
                <a:gd name="connsiteY286" fmla="*/ 783907 h 1800225"/>
                <a:gd name="connsiteX287" fmla="*/ 271653 w 1847850"/>
                <a:gd name="connsiteY287" fmla="*/ 773049 h 1800225"/>
                <a:gd name="connsiteX288" fmla="*/ 268700 w 1847850"/>
                <a:gd name="connsiteY288" fmla="*/ 765810 h 1800225"/>
                <a:gd name="connsiteX289" fmla="*/ 270796 w 1847850"/>
                <a:gd name="connsiteY289" fmla="*/ 761619 h 1800225"/>
                <a:gd name="connsiteX290" fmla="*/ 260128 w 1847850"/>
                <a:gd name="connsiteY290" fmla="*/ 755332 h 1800225"/>
                <a:gd name="connsiteX291" fmla="*/ 252412 w 1847850"/>
                <a:gd name="connsiteY291" fmla="*/ 765143 h 1800225"/>
                <a:gd name="connsiteX292" fmla="*/ 249745 w 1847850"/>
                <a:gd name="connsiteY292" fmla="*/ 759619 h 1800225"/>
                <a:gd name="connsiteX293" fmla="*/ 242887 w 1847850"/>
                <a:gd name="connsiteY293" fmla="*/ 761429 h 1800225"/>
                <a:gd name="connsiteX294" fmla="*/ 242316 w 1847850"/>
                <a:gd name="connsiteY294" fmla="*/ 742569 h 1800225"/>
                <a:gd name="connsiteX295" fmla="*/ 248698 w 1847850"/>
                <a:gd name="connsiteY295" fmla="*/ 728472 h 1800225"/>
                <a:gd name="connsiteX296" fmla="*/ 262414 w 1847850"/>
                <a:gd name="connsiteY296" fmla="*/ 719328 h 1800225"/>
                <a:gd name="connsiteX297" fmla="*/ 249364 w 1847850"/>
                <a:gd name="connsiteY297" fmla="*/ 714851 h 1800225"/>
                <a:gd name="connsiteX298" fmla="*/ 235839 w 1847850"/>
                <a:gd name="connsiteY298" fmla="*/ 718185 h 1800225"/>
                <a:gd name="connsiteX299" fmla="*/ 224314 w 1847850"/>
                <a:gd name="connsiteY299" fmla="*/ 708660 h 1800225"/>
                <a:gd name="connsiteX300" fmla="*/ 206026 w 1847850"/>
                <a:gd name="connsiteY300" fmla="*/ 701707 h 1800225"/>
                <a:gd name="connsiteX301" fmla="*/ 199644 w 1847850"/>
                <a:gd name="connsiteY301" fmla="*/ 705612 h 1800225"/>
                <a:gd name="connsiteX302" fmla="*/ 191357 w 1847850"/>
                <a:gd name="connsiteY302" fmla="*/ 719519 h 1800225"/>
                <a:gd name="connsiteX303" fmla="*/ 181642 w 1847850"/>
                <a:gd name="connsiteY303" fmla="*/ 724186 h 1800225"/>
                <a:gd name="connsiteX304" fmla="*/ 172879 w 1847850"/>
                <a:gd name="connsiteY304" fmla="*/ 737711 h 1800225"/>
                <a:gd name="connsiteX305" fmla="*/ 169545 w 1847850"/>
                <a:gd name="connsiteY305" fmla="*/ 738949 h 1800225"/>
                <a:gd name="connsiteX306" fmla="*/ 168688 w 1847850"/>
                <a:gd name="connsiteY306" fmla="*/ 749617 h 1800225"/>
                <a:gd name="connsiteX307" fmla="*/ 154972 w 1847850"/>
                <a:gd name="connsiteY307" fmla="*/ 749617 h 1800225"/>
                <a:gd name="connsiteX308" fmla="*/ 157925 w 1847850"/>
                <a:gd name="connsiteY308" fmla="*/ 729996 h 1800225"/>
                <a:gd name="connsiteX309" fmla="*/ 154114 w 1847850"/>
                <a:gd name="connsiteY309" fmla="*/ 716661 h 1800225"/>
                <a:gd name="connsiteX310" fmla="*/ 139255 w 1847850"/>
                <a:gd name="connsiteY310" fmla="*/ 695515 h 1800225"/>
                <a:gd name="connsiteX311" fmla="*/ 127540 w 1847850"/>
                <a:gd name="connsiteY311" fmla="*/ 687800 h 1800225"/>
                <a:gd name="connsiteX312" fmla="*/ 129445 w 1847850"/>
                <a:gd name="connsiteY312" fmla="*/ 681990 h 1800225"/>
                <a:gd name="connsiteX313" fmla="*/ 142780 w 1847850"/>
                <a:gd name="connsiteY313" fmla="*/ 692087 h 1800225"/>
                <a:gd name="connsiteX314" fmla="*/ 144494 w 1847850"/>
                <a:gd name="connsiteY314" fmla="*/ 689515 h 1800225"/>
                <a:gd name="connsiteX315" fmla="*/ 138684 w 1847850"/>
                <a:gd name="connsiteY315" fmla="*/ 686371 h 1800225"/>
                <a:gd name="connsiteX316" fmla="*/ 137541 w 1847850"/>
                <a:gd name="connsiteY316" fmla="*/ 681799 h 1800225"/>
                <a:gd name="connsiteX317" fmla="*/ 132683 w 1847850"/>
                <a:gd name="connsiteY317" fmla="*/ 681990 h 1800225"/>
                <a:gd name="connsiteX318" fmla="*/ 134398 w 1847850"/>
                <a:gd name="connsiteY318" fmla="*/ 677323 h 1800225"/>
                <a:gd name="connsiteX319" fmla="*/ 111443 w 1847850"/>
                <a:gd name="connsiteY319" fmla="*/ 669227 h 1800225"/>
                <a:gd name="connsiteX320" fmla="*/ 120110 w 1847850"/>
                <a:gd name="connsiteY320" fmla="*/ 655034 h 1800225"/>
                <a:gd name="connsiteX321" fmla="*/ 132017 w 1847850"/>
                <a:gd name="connsiteY321" fmla="*/ 662083 h 1800225"/>
                <a:gd name="connsiteX322" fmla="*/ 146018 w 1847850"/>
                <a:gd name="connsiteY322" fmla="*/ 663321 h 1800225"/>
                <a:gd name="connsiteX323" fmla="*/ 148971 w 1847850"/>
                <a:gd name="connsiteY323" fmla="*/ 672751 h 1800225"/>
                <a:gd name="connsiteX324" fmla="*/ 163354 w 1847850"/>
                <a:gd name="connsiteY324" fmla="*/ 671513 h 1800225"/>
                <a:gd name="connsiteX325" fmla="*/ 165640 w 1847850"/>
                <a:gd name="connsiteY325" fmla="*/ 678466 h 1800225"/>
                <a:gd name="connsiteX326" fmla="*/ 177832 w 1847850"/>
                <a:gd name="connsiteY326" fmla="*/ 673227 h 1800225"/>
                <a:gd name="connsiteX327" fmla="*/ 179546 w 1847850"/>
                <a:gd name="connsiteY327" fmla="*/ 652558 h 1800225"/>
                <a:gd name="connsiteX328" fmla="*/ 187071 w 1847850"/>
                <a:gd name="connsiteY328" fmla="*/ 653129 h 1800225"/>
                <a:gd name="connsiteX329" fmla="*/ 209645 w 1847850"/>
                <a:gd name="connsiteY329" fmla="*/ 661702 h 1800225"/>
                <a:gd name="connsiteX330" fmla="*/ 228124 w 1847850"/>
                <a:gd name="connsiteY330" fmla="*/ 671513 h 1800225"/>
                <a:gd name="connsiteX331" fmla="*/ 243840 w 1847850"/>
                <a:gd name="connsiteY331" fmla="*/ 668560 h 1800225"/>
                <a:gd name="connsiteX332" fmla="*/ 242221 w 1847850"/>
                <a:gd name="connsiteY332" fmla="*/ 650938 h 1800225"/>
                <a:gd name="connsiteX333" fmla="*/ 245173 w 1847850"/>
                <a:gd name="connsiteY333" fmla="*/ 631031 h 1800225"/>
                <a:gd name="connsiteX334" fmla="*/ 236029 w 1847850"/>
                <a:gd name="connsiteY334" fmla="*/ 619601 h 1800225"/>
                <a:gd name="connsiteX335" fmla="*/ 227838 w 1847850"/>
                <a:gd name="connsiteY335" fmla="*/ 601885 h 1800225"/>
                <a:gd name="connsiteX336" fmla="*/ 229934 w 1847850"/>
                <a:gd name="connsiteY336" fmla="*/ 576739 h 1800225"/>
                <a:gd name="connsiteX337" fmla="*/ 245745 w 1847850"/>
                <a:gd name="connsiteY337" fmla="*/ 578453 h 1800225"/>
                <a:gd name="connsiteX338" fmla="*/ 253175 w 1847850"/>
                <a:gd name="connsiteY338" fmla="*/ 575596 h 1800225"/>
                <a:gd name="connsiteX339" fmla="*/ 257175 w 1847850"/>
                <a:gd name="connsiteY339" fmla="*/ 570452 h 1800225"/>
                <a:gd name="connsiteX340" fmla="*/ 260318 w 1847850"/>
                <a:gd name="connsiteY340" fmla="*/ 572453 h 1800225"/>
                <a:gd name="connsiteX341" fmla="*/ 269462 w 1847850"/>
                <a:gd name="connsiteY341" fmla="*/ 569786 h 1800225"/>
                <a:gd name="connsiteX342" fmla="*/ 267271 w 1847850"/>
                <a:gd name="connsiteY342" fmla="*/ 565309 h 1800225"/>
                <a:gd name="connsiteX343" fmla="*/ 260128 w 1847850"/>
                <a:gd name="connsiteY343" fmla="*/ 568738 h 1800225"/>
                <a:gd name="connsiteX344" fmla="*/ 251841 w 1847850"/>
                <a:gd name="connsiteY344" fmla="*/ 563404 h 1800225"/>
                <a:gd name="connsiteX345" fmla="*/ 251365 w 1847850"/>
                <a:gd name="connsiteY345" fmla="*/ 547211 h 1800225"/>
                <a:gd name="connsiteX346" fmla="*/ 277463 w 1847850"/>
                <a:gd name="connsiteY346" fmla="*/ 525113 h 1800225"/>
                <a:gd name="connsiteX347" fmla="*/ 289274 w 1847850"/>
                <a:gd name="connsiteY347" fmla="*/ 536638 h 1800225"/>
                <a:gd name="connsiteX348" fmla="*/ 285179 w 1847850"/>
                <a:gd name="connsiteY348" fmla="*/ 553593 h 1800225"/>
                <a:gd name="connsiteX349" fmla="*/ 284512 w 1847850"/>
                <a:gd name="connsiteY349" fmla="*/ 567595 h 1800225"/>
                <a:gd name="connsiteX350" fmla="*/ 286988 w 1847850"/>
                <a:gd name="connsiteY350" fmla="*/ 577691 h 1800225"/>
                <a:gd name="connsiteX351" fmla="*/ 281559 w 1847850"/>
                <a:gd name="connsiteY351" fmla="*/ 594360 h 1800225"/>
                <a:gd name="connsiteX352" fmla="*/ 280987 w 1847850"/>
                <a:gd name="connsiteY352" fmla="*/ 614363 h 1800225"/>
                <a:gd name="connsiteX353" fmla="*/ 287655 w 1847850"/>
                <a:gd name="connsiteY353" fmla="*/ 621506 h 1800225"/>
                <a:gd name="connsiteX354" fmla="*/ 284036 w 1847850"/>
                <a:gd name="connsiteY354" fmla="*/ 634365 h 1800225"/>
                <a:gd name="connsiteX355" fmla="*/ 300704 w 1847850"/>
                <a:gd name="connsiteY355" fmla="*/ 635698 h 1800225"/>
                <a:gd name="connsiteX356" fmla="*/ 320230 w 1847850"/>
                <a:gd name="connsiteY356" fmla="*/ 622745 h 1800225"/>
                <a:gd name="connsiteX357" fmla="*/ 330518 w 1847850"/>
                <a:gd name="connsiteY357" fmla="*/ 622840 h 1800225"/>
                <a:gd name="connsiteX358" fmla="*/ 346520 w 1847850"/>
                <a:gd name="connsiteY358" fmla="*/ 618935 h 1800225"/>
                <a:gd name="connsiteX359" fmla="*/ 347853 w 1847850"/>
                <a:gd name="connsiteY359" fmla="*/ 617506 h 1800225"/>
                <a:gd name="connsiteX360" fmla="*/ 338423 w 1847850"/>
                <a:gd name="connsiteY360" fmla="*/ 597313 h 1800225"/>
                <a:gd name="connsiteX361" fmla="*/ 340519 w 1847850"/>
                <a:gd name="connsiteY361" fmla="*/ 588740 h 1800225"/>
                <a:gd name="connsiteX362" fmla="*/ 338804 w 1847850"/>
                <a:gd name="connsiteY362" fmla="*/ 581120 h 1800225"/>
                <a:gd name="connsiteX363" fmla="*/ 342329 w 1847850"/>
                <a:gd name="connsiteY363" fmla="*/ 579311 h 1800225"/>
                <a:gd name="connsiteX364" fmla="*/ 337090 w 1847850"/>
                <a:gd name="connsiteY364" fmla="*/ 564166 h 1800225"/>
                <a:gd name="connsiteX365" fmla="*/ 337280 w 1847850"/>
                <a:gd name="connsiteY365" fmla="*/ 557784 h 1800225"/>
                <a:gd name="connsiteX366" fmla="*/ 340043 w 1847850"/>
                <a:gd name="connsiteY366" fmla="*/ 551212 h 1800225"/>
                <a:gd name="connsiteX367" fmla="*/ 349282 w 1847850"/>
                <a:gd name="connsiteY367" fmla="*/ 543401 h 1800225"/>
                <a:gd name="connsiteX368" fmla="*/ 347853 w 1847850"/>
                <a:gd name="connsiteY368" fmla="*/ 525113 h 1800225"/>
                <a:gd name="connsiteX369" fmla="*/ 353949 w 1847850"/>
                <a:gd name="connsiteY369" fmla="*/ 520827 h 1800225"/>
                <a:gd name="connsiteX370" fmla="*/ 359378 w 1847850"/>
                <a:gd name="connsiteY370" fmla="*/ 527495 h 1800225"/>
                <a:gd name="connsiteX371" fmla="*/ 355663 w 1847850"/>
                <a:gd name="connsiteY371" fmla="*/ 517207 h 1800225"/>
                <a:gd name="connsiteX372" fmla="*/ 357473 w 1847850"/>
                <a:gd name="connsiteY372" fmla="*/ 516446 h 1800225"/>
                <a:gd name="connsiteX373" fmla="*/ 354997 w 1847850"/>
                <a:gd name="connsiteY373" fmla="*/ 510826 h 1800225"/>
                <a:gd name="connsiteX374" fmla="*/ 356902 w 1847850"/>
                <a:gd name="connsiteY374" fmla="*/ 507111 h 1800225"/>
                <a:gd name="connsiteX375" fmla="*/ 351472 w 1847850"/>
                <a:gd name="connsiteY375" fmla="*/ 499872 h 1800225"/>
                <a:gd name="connsiteX376" fmla="*/ 349758 w 1847850"/>
                <a:gd name="connsiteY376" fmla="*/ 487108 h 1800225"/>
                <a:gd name="connsiteX377" fmla="*/ 355283 w 1847850"/>
                <a:gd name="connsiteY377" fmla="*/ 479774 h 1800225"/>
                <a:gd name="connsiteX378" fmla="*/ 371094 w 1847850"/>
                <a:gd name="connsiteY378" fmla="*/ 470630 h 1800225"/>
                <a:gd name="connsiteX379" fmla="*/ 374713 w 1847850"/>
                <a:gd name="connsiteY379" fmla="*/ 471392 h 1800225"/>
                <a:gd name="connsiteX380" fmla="*/ 385096 w 1847850"/>
                <a:gd name="connsiteY380" fmla="*/ 465201 h 1800225"/>
                <a:gd name="connsiteX381" fmla="*/ 387858 w 1847850"/>
                <a:gd name="connsiteY381" fmla="*/ 469297 h 1800225"/>
                <a:gd name="connsiteX382" fmla="*/ 399383 w 1847850"/>
                <a:gd name="connsiteY382" fmla="*/ 467296 h 1800225"/>
                <a:gd name="connsiteX383" fmla="*/ 405860 w 1847850"/>
                <a:gd name="connsiteY383" fmla="*/ 469202 h 1800225"/>
                <a:gd name="connsiteX384" fmla="*/ 414433 w 1847850"/>
                <a:gd name="connsiteY384" fmla="*/ 477203 h 1800225"/>
                <a:gd name="connsiteX385" fmla="*/ 446437 w 1847850"/>
                <a:gd name="connsiteY385" fmla="*/ 491395 h 1800225"/>
                <a:gd name="connsiteX386" fmla="*/ 460438 w 1847850"/>
                <a:gd name="connsiteY386" fmla="*/ 494729 h 1800225"/>
                <a:gd name="connsiteX387" fmla="*/ 456914 w 1847850"/>
                <a:gd name="connsiteY387" fmla="*/ 500253 h 1800225"/>
                <a:gd name="connsiteX388" fmla="*/ 461201 w 1847850"/>
                <a:gd name="connsiteY388" fmla="*/ 503015 h 1800225"/>
                <a:gd name="connsiteX389" fmla="*/ 453771 w 1847850"/>
                <a:gd name="connsiteY389" fmla="*/ 510254 h 1800225"/>
                <a:gd name="connsiteX390" fmla="*/ 450342 w 1847850"/>
                <a:gd name="connsiteY390" fmla="*/ 519874 h 1800225"/>
                <a:gd name="connsiteX391" fmla="*/ 459772 w 1847850"/>
                <a:gd name="connsiteY391" fmla="*/ 524161 h 1800225"/>
                <a:gd name="connsiteX392" fmla="*/ 467868 w 1847850"/>
                <a:gd name="connsiteY392" fmla="*/ 516255 h 1800225"/>
                <a:gd name="connsiteX393" fmla="*/ 457867 w 1847850"/>
                <a:gd name="connsiteY393" fmla="*/ 515683 h 1800225"/>
                <a:gd name="connsiteX394" fmla="*/ 465677 w 1847850"/>
                <a:gd name="connsiteY394" fmla="*/ 495586 h 1800225"/>
                <a:gd name="connsiteX395" fmla="*/ 477964 w 1847850"/>
                <a:gd name="connsiteY395" fmla="*/ 479584 h 1800225"/>
                <a:gd name="connsiteX396" fmla="*/ 495300 w 1847850"/>
                <a:gd name="connsiteY396" fmla="*/ 471011 h 1800225"/>
                <a:gd name="connsiteX397" fmla="*/ 496824 w 1847850"/>
                <a:gd name="connsiteY397" fmla="*/ 460438 h 1800225"/>
                <a:gd name="connsiteX398" fmla="*/ 508254 w 1847850"/>
                <a:gd name="connsiteY398" fmla="*/ 476536 h 1800225"/>
                <a:gd name="connsiteX399" fmla="*/ 509587 w 1847850"/>
                <a:gd name="connsiteY399" fmla="*/ 474345 h 1800225"/>
                <a:gd name="connsiteX400" fmla="*/ 533210 w 1847850"/>
                <a:gd name="connsiteY400" fmla="*/ 475107 h 1800225"/>
                <a:gd name="connsiteX401" fmla="*/ 543878 w 1847850"/>
                <a:gd name="connsiteY401" fmla="*/ 471773 h 1800225"/>
                <a:gd name="connsiteX402" fmla="*/ 543592 w 1847850"/>
                <a:gd name="connsiteY402" fmla="*/ 479203 h 1800225"/>
                <a:gd name="connsiteX403" fmla="*/ 551974 w 1847850"/>
                <a:gd name="connsiteY403" fmla="*/ 478631 h 1800225"/>
                <a:gd name="connsiteX404" fmla="*/ 567214 w 1847850"/>
                <a:gd name="connsiteY404" fmla="*/ 473297 h 1800225"/>
                <a:gd name="connsiteX405" fmla="*/ 565499 w 1847850"/>
                <a:gd name="connsiteY405" fmla="*/ 460915 h 1800225"/>
                <a:gd name="connsiteX406" fmla="*/ 604456 w 1847850"/>
                <a:gd name="connsiteY406" fmla="*/ 447104 h 1800225"/>
                <a:gd name="connsiteX407" fmla="*/ 602647 w 1847850"/>
                <a:gd name="connsiteY407" fmla="*/ 415576 h 1800225"/>
                <a:gd name="connsiteX408" fmla="*/ 598170 w 1847850"/>
                <a:gd name="connsiteY408" fmla="*/ 409099 h 1800225"/>
                <a:gd name="connsiteX409" fmla="*/ 594931 w 1847850"/>
                <a:gd name="connsiteY409" fmla="*/ 393287 h 1800225"/>
                <a:gd name="connsiteX410" fmla="*/ 598742 w 1847850"/>
                <a:gd name="connsiteY410" fmla="*/ 391192 h 1800225"/>
                <a:gd name="connsiteX411" fmla="*/ 594741 w 1847850"/>
                <a:gd name="connsiteY411" fmla="*/ 383953 h 1800225"/>
                <a:gd name="connsiteX412" fmla="*/ 596075 w 1847850"/>
                <a:gd name="connsiteY412" fmla="*/ 367665 h 1800225"/>
                <a:gd name="connsiteX413" fmla="*/ 604266 w 1847850"/>
                <a:gd name="connsiteY413" fmla="*/ 366998 h 1800225"/>
                <a:gd name="connsiteX414" fmla="*/ 603790 w 1847850"/>
                <a:gd name="connsiteY414" fmla="*/ 361950 h 1800225"/>
                <a:gd name="connsiteX415" fmla="*/ 596360 w 1847850"/>
                <a:gd name="connsiteY415" fmla="*/ 363950 h 1800225"/>
                <a:gd name="connsiteX416" fmla="*/ 581692 w 1847850"/>
                <a:gd name="connsiteY416" fmla="*/ 327755 h 1800225"/>
                <a:gd name="connsiteX417" fmla="*/ 576453 w 1847850"/>
                <a:gd name="connsiteY417" fmla="*/ 328136 h 1800225"/>
                <a:gd name="connsiteX418" fmla="*/ 575596 w 1847850"/>
                <a:gd name="connsiteY418" fmla="*/ 324993 h 1800225"/>
                <a:gd name="connsiteX419" fmla="*/ 568357 w 1847850"/>
                <a:gd name="connsiteY419" fmla="*/ 325660 h 1800225"/>
                <a:gd name="connsiteX420" fmla="*/ 558070 w 1847850"/>
                <a:gd name="connsiteY420" fmla="*/ 290512 h 1800225"/>
                <a:gd name="connsiteX421" fmla="*/ 570167 w 1847850"/>
                <a:gd name="connsiteY421" fmla="*/ 290417 h 1800225"/>
                <a:gd name="connsiteX422" fmla="*/ 569119 w 1847850"/>
                <a:gd name="connsiteY422" fmla="*/ 278035 h 1800225"/>
                <a:gd name="connsiteX423" fmla="*/ 575024 w 1847850"/>
                <a:gd name="connsiteY423" fmla="*/ 276892 h 1800225"/>
                <a:gd name="connsiteX424" fmla="*/ 575977 w 1847850"/>
                <a:gd name="connsiteY424" fmla="*/ 268033 h 1800225"/>
                <a:gd name="connsiteX425" fmla="*/ 581215 w 1847850"/>
                <a:gd name="connsiteY425" fmla="*/ 268891 h 1800225"/>
                <a:gd name="connsiteX426" fmla="*/ 584835 w 1847850"/>
                <a:gd name="connsiteY426" fmla="*/ 249745 h 1800225"/>
                <a:gd name="connsiteX427" fmla="*/ 587693 w 1847850"/>
                <a:gd name="connsiteY427" fmla="*/ 243649 h 1800225"/>
                <a:gd name="connsiteX428" fmla="*/ 593503 w 1847850"/>
                <a:gd name="connsiteY428" fmla="*/ 239744 h 1800225"/>
                <a:gd name="connsiteX429" fmla="*/ 584168 w 1847850"/>
                <a:gd name="connsiteY429" fmla="*/ 232029 h 1800225"/>
                <a:gd name="connsiteX430" fmla="*/ 604552 w 1847850"/>
                <a:gd name="connsiteY430" fmla="*/ 209645 h 1800225"/>
                <a:gd name="connsiteX431" fmla="*/ 599313 w 1847850"/>
                <a:gd name="connsiteY431" fmla="*/ 205835 h 1800225"/>
                <a:gd name="connsiteX432" fmla="*/ 619601 w 1847850"/>
                <a:gd name="connsiteY432" fmla="*/ 191167 h 1800225"/>
                <a:gd name="connsiteX433" fmla="*/ 632460 w 1847850"/>
                <a:gd name="connsiteY433" fmla="*/ 197929 h 1800225"/>
                <a:gd name="connsiteX434" fmla="*/ 646843 w 1847850"/>
                <a:gd name="connsiteY434" fmla="*/ 200025 h 1800225"/>
                <a:gd name="connsiteX435" fmla="*/ 647700 w 1847850"/>
                <a:gd name="connsiteY435" fmla="*/ 186880 h 1800225"/>
                <a:gd name="connsiteX436" fmla="*/ 653415 w 1847850"/>
                <a:gd name="connsiteY436" fmla="*/ 186404 h 1800225"/>
                <a:gd name="connsiteX437" fmla="*/ 640937 w 1847850"/>
                <a:gd name="connsiteY437" fmla="*/ 184595 h 1800225"/>
                <a:gd name="connsiteX438" fmla="*/ 621983 w 1847850"/>
                <a:gd name="connsiteY438" fmla="*/ 175831 h 1800225"/>
                <a:gd name="connsiteX439" fmla="*/ 603885 w 1847850"/>
                <a:gd name="connsiteY439" fmla="*/ 182213 h 1800225"/>
                <a:gd name="connsiteX440" fmla="*/ 599599 w 1847850"/>
                <a:gd name="connsiteY440" fmla="*/ 173927 h 1800225"/>
                <a:gd name="connsiteX441" fmla="*/ 594074 w 1847850"/>
                <a:gd name="connsiteY441" fmla="*/ 170497 h 1800225"/>
                <a:gd name="connsiteX442" fmla="*/ 603313 w 1847850"/>
                <a:gd name="connsiteY442" fmla="*/ 160115 h 1800225"/>
                <a:gd name="connsiteX443" fmla="*/ 607219 w 1847850"/>
                <a:gd name="connsiteY443" fmla="*/ 159544 h 1800225"/>
                <a:gd name="connsiteX444" fmla="*/ 629507 w 1847850"/>
                <a:gd name="connsiteY444" fmla="*/ 159639 h 1800225"/>
                <a:gd name="connsiteX445" fmla="*/ 631317 w 1847850"/>
                <a:gd name="connsiteY445" fmla="*/ 162782 h 1800225"/>
                <a:gd name="connsiteX446" fmla="*/ 649510 w 1847850"/>
                <a:gd name="connsiteY446" fmla="*/ 166783 h 1800225"/>
                <a:gd name="connsiteX447" fmla="*/ 662845 w 1847850"/>
                <a:gd name="connsiteY447" fmla="*/ 167545 h 1800225"/>
                <a:gd name="connsiteX448" fmla="*/ 677037 w 1847850"/>
                <a:gd name="connsiteY448" fmla="*/ 162592 h 1800225"/>
                <a:gd name="connsiteX449" fmla="*/ 685514 w 1847850"/>
                <a:gd name="connsiteY449" fmla="*/ 162592 h 1800225"/>
                <a:gd name="connsiteX450" fmla="*/ 686753 w 1847850"/>
                <a:gd name="connsiteY450" fmla="*/ 166402 h 1800225"/>
                <a:gd name="connsiteX451" fmla="*/ 689705 w 1847850"/>
                <a:gd name="connsiteY451" fmla="*/ 165925 h 1800225"/>
                <a:gd name="connsiteX452" fmla="*/ 686943 w 1847850"/>
                <a:gd name="connsiteY452" fmla="*/ 147447 h 1800225"/>
                <a:gd name="connsiteX453" fmla="*/ 683038 w 1847850"/>
                <a:gd name="connsiteY453" fmla="*/ 149066 h 1800225"/>
                <a:gd name="connsiteX454" fmla="*/ 690372 w 1847850"/>
                <a:gd name="connsiteY454" fmla="*/ 134874 h 1800225"/>
                <a:gd name="connsiteX455" fmla="*/ 703231 w 1847850"/>
                <a:gd name="connsiteY455" fmla="*/ 125730 h 1800225"/>
                <a:gd name="connsiteX456" fmla="*/ 724471 w 1847850"/>
                <a:gd name="connsiteY456" fmla="*/ 117920 h 1800225"/>
                <a:gd name="connsiteX457" fmla="*/ 766572 w 1847850"/>
                <a:gd name="connsiteY457" fmla="*/ 111062 h 1800225"/>
                <a:gd name="connsiteX458" fmla="*/ 767334 w 1847850"/>
                <a:gd name="connsiteY458" fmla="*/ 104204 h 1800225"/>
                <a:gd name="connsiteX459" fmla="*/ 771620 w 1847850"/>
                <a:gd name="connsiteY459" fmla="*/ 105632 h 1800225"/>
                <a:gd name="connsiteX460" fmla="*/ 776192 w 1847850"/>
                <a:gd name="connsiteY460" fmla="*/ 97345 h 1800225"/>
                <a:gd name="connsiteX461" fmla="*/ 779431 w 1847850"/>
                <a:gd name="connsiteY461" fmla="*/ 97060 h 1800225"/>
                <a:gd name="connsiteX462" fmla="*/ 777526 w 1847850"/>
                <a:gd name="connsiteY462" fmla="*/ 86392 h 1800225"/>
                <a:gd name="connsiteX463" fmla="*/ 774192 w 1847850"/>
                <a:gd name="connsiteY463" fmla="*/ 85725 h 1800225"/>
                <a:gd name="connsiteX464" fmla="*/ 770382 w 1847850"/>
                <a:gd name="connsiteY464" fmla="*/ 62865 h 1800225"/>
                <a:gd name="connsiteX465" fmla="*/ 762857 w 1847850"/>
                <a:gd name="connsiteY465" fmla="*/ 56579 h 1800225"/>
                <a:gd name="connsiteX466" fmla="*/ 764477 w 1847850"/>
                <a:gd name="connsiteY466" fmla="*/ 50959 h 1800225"/>
                <a:gd name="connsiteX467" fmla="*/ 758285 w 1847850"/>
                <a:gd name="connsiteY467" fmla="*/ 28956 h 1800225"/>
                <a:gd name="connsiteX468" fmla="*/ 758762 w 1847850"/>
                <a:gd name="connsiteY468" fmla="*/ 14573 h 1800225"/>
                <a:gd name="connsiteX469" fmla="*/ 791718 w 1847850"/>
                <a:gd name="connsiteY469" fmla="*/ 9525 h 1800225"/>
                <a:gd name="connsiteX470" fmla="*/ 792575 w 1847850"/>
                <a:gd name="connsiteY470" fmla="*/ 18097 h 1800225"/>
                <a:gd name="connsiteX471" fmla="*/ 799433 w 1847850"/>
                <a:gd name="connsiteY471" fmla="*/ 20955 h 1800225"/>
                <a:gd name="connsiteX472" fmla="*/ 817245 w 1847850"/>
                <a:gd name="connsiteY472" fmla="*/ 46577 h 1800225"/>
                <a:gd name="connsiteX473" fmla="*/ 827818 w 1847850"/>
                <a:gd name="connsiteY473" fmla="*/ 29528 h 1800225"/>
                <a:gd name="connsiteX474" fmla="*/ 830199 w 1847850"/>
                <a:gd name="connsiteY474" fmla="*/ 30575 h 1800225"/>
                <a:gd name="connsiteX475" fmla="*/ 829913 w 1847850"/>
                <a:gd name="connsiteY475" fmla="*/ 49625 h 1800225"/>
                <a:gd name="connsiteX476" fmla="*/ 825627 w 1847850"/>
                <a:gd name="connsiteY476" fmla="*/ 68580 h 1800225"/>
                <a:gd name="connsiteX477" fmla="*/ 826865 w 1847850"/>
                <a:gd name="connsiteY477" fmla="*/ 78010 h 1800225"/>
                <a:gd name="connsiteX478" fmla="*/ 837152 w 1847850"/>
                <a:gd name="connsiteY478" fmla="*/ 76486 h 1800225"/>
                <a:gd name="connsiteX479" fmla="*/ 842772 w 1847850"/>
                <a:gd name="connsiteY479" fmla="*/ 70485 h 1800225"/>
                <a:gd name="connsiteX480" fmla="*/ 858393 w 1847850"/>
                <a:gd name="connsiteY480" fmla="*/ 82677 h 1800225"/>
                <a:gd name="connsiteX481" fmla="*/ 855536 w 1847850"/>
                <a:gd name="connsiteY481" fmla="*/ 84487 h 1800225"/>
                <a:gd name="connsiteX482" fmla="*/ 858679 w 1847850"/>
                <a:gd name="connsiteY482" fmla="*/ 89249 h 1800225"/>
                <a:gd name="connsiteX483" fmla="*/ 868204 w 1847850"/>
                <a:gd name="connsiteY483" fmla="*/ 89440 h 1800225"/>
                <a:gd name="connsiteX484" fmla="*/ 869156 w 1847850"/>
                <a:gd name="connsiteY484" fmla="*/ 98107 h 1800225"/>
                <a:gd name="connsiteX485" fmla="*/ 895731 w 1847850"/>
                <a:gd name="connsiteY485" fmla="*/ 97822 h 1800225"/>
                <a:gd name="connsiteX486" fmla="*/ 897731 w 1847850"/>
                <a:gd name="connsiteY486" fmla="*/ 103537 h 1800225"/>
                <a:gd name="connsiteX487" fmla="*/ 878205 w 1847850"/>
                <a:gd name="connsiteY487" fmla="*/ 108490 h 1800225"/>
                <a:gd name="connsiteX488" fmla="*/ 876110 w 1847850"/>
                <a:gd name="connsiteY488" fmla="*/ 102489 h 1800225"/>
                <a:gd name="connsiteX489" fmla="*/ 872109 w 1847850"/>
                <a:gd name="connsiteY489" fmla="*/ 103346 h 1800225"/>
                <a:gd name="connsiteX490" fmla="*/ 865822 w 1847850"/>
                <a:gd name="connsiteY490" fmla="*/ 107156 h 1800225"/>
                <a:gd name="connsiteX491" fmla="*/ 866870 w 1847850"/>
                <a:gd name="connsiteY491" fmla="*/ 110490 h 1800225"/>
                <a:gd name="connsiteX492" fmla="*/ 862965 w 1847850"/>
                <a:gd name="connsiteY492" fmla="*/ 112109 h 1800225"/>
                <a:gd name="connsiteX493" fmla="*/ 864013 w 1847850"/>
                <a:gd name="connsiteY493" fmla="*/ 115062 h 1800225"/>
                <a:gd name="connsiteX494" fmla="*/ 894112 w 1847850"/>
                <a:gd name="connsiteY494" fmla="*/ 107728 h 1800225"/>
                <a:gd name="connsiteX495" fmla="*/ 880967 w 1847850"/>
                <a:gd name="connsiteY495" fmla="*/ 115157 h 1800225"/>
                <a:gd name="connsiteX496" fmla="*/ 889540 w 1847850"/>
                <a:gd name="connsiteY496" fmla="*/ 112776 h 1800225"/>
                <a:gd name="connsiteX497" fmla="*/ 897541 w 1847850"/>
                <a:gd name="connsiteY497" fmla="*/ 106870 h 1800225"/>
                <a:gd name="connsiteX498" fmla="*/ 907352 w 1847850"/>
                <a:gd name="connsiteY498" fmla="*/ 140875 h 1800225"/>
                <a:gd name="connsiteX499" fmla="*/ 918020 w 1847850"/>
                <a:gd name="connsiteY499" fmla="*/ 138684 h 1800225"/>
                <a:gd name="connsiteX500" fmla="*/ 921353 w 1847850"/>
                <a:gd name="connsiteY500" fmla="*/ 147256 h 1800225"/>
                <a:gd name="connsiteX501" fmla="*/ 925925 w 1847850"/>
                <a:gd name="connsiteY501" fmla="*/ 144304 h 1800225"/>
                <a:gd name="connsiteX502" fmla="*/ 927640 w 1847850"/>
                <a:gd name="connsiteY502" fmla="*/ 148780 h 1800225"/>
                <a:gd name="connsiteX503" fmla="*/ 950119 w 1847850"/>
                <a:gd name="connsiteY503" fmla="*/ 145447 h 1800225"/>
                <a:gd name="connsiteX504" fmla="*/ 955929 w 1847850"/>
                <a:gd name="connsiteY504" fmla="*/ 166497 h 1800225"/>
                <a:gd name="connsiteX505" fmla="*/ 953453 w 1847850"/>
                <a:gd name="connsiteY505" fmla="*/ 172117 h 1800225"/>
                <a:gd name="connsiteX506" fmla="*/ 958405 w 1847850"/>
                <a:gd name="connsiteY506" fmla="*/ 184023 h 1800225"/>
                <a:gd name="connsiteX507" fmla="*/ 964121 w 1847850"/>
                <a:gd name="connsiteY507" fmla="*/ 180594 h 1800225"/>
                <a:gd name="connsiteX508" fmla="*/ 973646 w 1847850"/>
                <a:gd name="connsiteY508" fmla="*/ 183547 h 1800225"/>
                <a:gd name="connsiteX509" fmla="*/ 977646 w 1847850"/>
                <a:gd name="connsiteY509" fmla="*/ 179356 h 1800225"/>
                <a:gd name="connsiteX510" fmla="*/ 977170 w 1847850"/>
                <a:gd name="connsiteY510" fmla="*/ 176594 h 1800225"/>
                <a:gd name="connsiteX511" fmla="*/ 983075 w 1847850"/>
                <a:gd name="connsiteY511" fmla="*/ 175450 h 1800225"/>
                <a:gd name="connsiteX512" fmla="*/ 993458 w 1847850"/>
                <a:gd name="connsiteY512" fmla="*/ 175736 h 1800225"/>
                <a:gd name="connsiteX513" fmla="*/ 993838 w 1847850"/>
                <a:gd name="connsiteY513" fmla="*/ 180118 h 1800225"/>
                <a:gd name="connsiteX514" fmla="*/ 1002602 w 1847850"/>
                <a:gd name="connsiteY514" fmla="*/ 179546 h 1800225"/>
                <a:gd name="connsiteX515" fmla="*/ 1006983 w 1847850"/>
                <a:gd name="connsiteY515" fmla="*/ 183928 h 1800225"/>
                <a:gd name="connsiteX516" fmla="*/ 1011079 w 1847850"/>
                <a:gd name="connsiteY516" fmla="*/ 183166 h 1800225"/>
                <a:gd name="connsiteX517" fmla="*/ 1056894 w 1847850"/>
                <a:gd name="connsiteY517" fmla="*/ 163544 h 1800225"/>
                <a:gd name="connsiteX518" fmla="*/ 1058418 w 1847850"/>
                <a:gd name="connsiteY518" fmla="*/ 160306 h 1800225"/>
                <a:gd name="connsiteX519" fmla="*/ 1061561 w 1847850"/>
                <a:gd name="connsiteY519" fmla="*/ 161354 h 1800225"/>
                <a:gd name="connsiteX520" fmla="*/ 1070039 w 1847850"/>
                <a:gd name="connsiteY520" fmla="*/ 153829 h 1800225"/>
                <a:gd name="connsiteX521" fmla="*/ 1069277 w 1847850"/>
                <a:gd name="connsiteY521" fmla="*/ 142018 h 1800225"/>
                <a:gd name="connsiteX522" fmla="*/ 1072896 w 1847850"/>
                <a:gd name="connsiteY522" fmla="*/ 128683 h 1800225"/>
                <a:gd name="connsiteX523" fmla="*/ 1066800 w 1847850"/>
                <a:gd name="connsiteY523" fmla="*/ 86963 h 1800225"/>
                <a:gd name="connsiteX524" fmla="*/ 1090231 w 1847850"/>
                <a:gd name="connsiteY524" fmla="*/ 84391 h 1800225"/>
                <a:gd name="connsiteX525" fmla="*/ 1116425 w 1847850"/>
                <a:gd name="connsiteY525" fmla="*/ 74104 h 1800225"/>
                <a:gd name="connsiteX526" fmla="*/ 1134237 w 1847850"/>
                <a:gd name="connsiteY526" fmla="*/ 73342 h 1800225"/>
                <a:gd name="connsiteX527" fmla="*/ 1141571 w 1847850"/>
                <a:gd name="connsiteY527" fmla="*/ 70009 h 1800225"/>
                <a:gd name="connsiteX528" fmla="*/ 1148048 w 1847850"/>
                <a:gd name="connsiteY528" fmla="*/ 71819 h 1800225"/>
                <a:gd name="connsiteX529" fmla="*/ 1135475 w 1847850"/>
                <a:gd name="connsiteY529" fmla="*/ 87344 h 1800225"/>
                <a:gd name="connsiteX530" fmla="*/ 1143762 w 1847850"/>
                <a:gd name="connsiteY530" fmla="*/ 90487 h 1800225"/>
                <a:gd name="connsiteX531" fmla="*/ 1142524 w 1847850"/>
                <a:gd name="connsiteY531" fmla="*/ 103061 h 1800225"/>
                <a:gd name="connsiteX532" fmla="*/ 1145953 w 1847850"/>
                <a:gd name="connsiteY532" fmla="*/ 110490 h 1800225"/>
                <a:gd name="connsiteX533" fmla="*/ 1141190 w 1847850"/>
                <a:gd name="connsiteY533" fmla="*/ 112586 h 1800225"/>
                <a:gd name="connsiteX534" fmla="*/ 1142143 w 1847850"/>
                <a:gd name="connsiteY534" fmla="*/ 114967 h 1800225"/>
                <a:gd name="connsiteX535" fmla="*/ 1154716 w 1847850"/>
                <a:gd name="connsiteY535" fmla="*/ 107061 h 1800225"/>
                <a:gd name="connsiteX536" fmla="*/ 1160812 w 1847850"/>
                <a:gd name="connsiteY536" fmla="*/ 113157 h 1800225"/>
                <a:gd name="connsiteX537" fmla="*/ 1145191 w 1847850"/>
                <a:gd name="connsiteY537" fmla="*/ 124301 h 1800225"/>
                <a:gd name="connsiteX538" fmla="*/ 1136237 w 1847850"/>
                <a:gd name="connsiteY538" fmla="*/ 127063 h 1800225"/>
                <a:gd name="connsiteX539" fmla="*/ 1134047 w 1847850"/>
                <a:gd name="connsiteY539" fmla="*/ 136779 h 1800225"/>
                <a:gd name="connsiteX540" fmla="*/ 1138619 w 1847850"/>
                <a:gd name="connsiteY540" fmla="*/ 138494 h 1800225"/>
                <a:gd name="connsiteX541" fmla="*/ 1147191 w 1847850"/>
                <a:gd name="connsiteY541" fmla="*/ 138874 h 1800225"/>
                <a:gd name="connsiteX542" fmla="*/ 1153382 w 1847850"/>
                <a:gd name="connsiteY542" fmla="*/ 133636 h 1800225"/>
                <a:gd name="connsiteX543" fmla="*/ 1160240 w 1847850"/>
                <a:gd name="connsiteY543" fmla="*/ 136684 h 1800225"/>
                <a:gd name="connsiteX544" fmla="*/ 1161383 w 1847850"/>
                <a:gd name="connsiteY544" fmla="*/ 133064 h 1800225"/>
                <a:gd name="connsiteX545" fmla="*/ 1163860 w 1847850"/>
                <a:gd name="connsiteY545" fmla="*/ 133445 h 1800225"/>
                <a:gd name="connsiteX546" fmla="*/ 1164050 w 1847850"/>
                <a:gd name="connsiteY546" fmla="*/ 137160 h 1800225"/>
                <a:gd name="connsiteX547" fmla="*/ 1172528 w 1847850"/>
                <a:gd name="connsiteY547" fmla="*/ 140113 h 1800225"/>
                <a:gd name="connsiteX548" fmla="*/ 1172718 w 1847850"/>
                <a:gd name="connsiteY548" fmla="*/ 133445 h 1800225"/>
                <a:gd name="connsiteX549" fmla="*/ 1179862 w 1847850"/>
                <a:gd name="connsiteY549" fmla="*/ 133160 h 1800225"/>
                <a:gd name="connsiteX550" fmla="*/ 1182148 w 1847850"/>
                <a:gd name="connsiteY550" fmla="*/ 124492 h 1800225"/>
                <a:gd name="connsiteX551" fmla="*/ 1190244 w 1847850"/>
                <a:gd name="connsiteY551" fmla="*/ 130397 h 1800225"/>
                <a:gd name="connsiteX552" fmla="*/ 1203579 w 1847850"/>
                <a:gd name="connsiteY552" fmla="*/ 123254 h 1800225"/>
                <a:gd name="connsiteX553" fmla="*/ 1213580 w 1847850"/>
                <a:gd name="connsiteY553" fmla="*/ 125539 h 1800225"/>
                <a:gd name="connsiteX554" fmla="*/ 1215485 w 1847850"/>
                <a:gd name="connsiteY554" fmla="*/ 129445 h 1800225"/>
                <a:gd name="connsiteX555" fmla="*/ 1216438 w 1847850"/>
                <a:gd name="connsiteY555" fmla="*/ 118110 h 1800225"/>
                <a:gd name="connsiteX556" fmla="*/ 1224248 w 1847850"/>
                <a:gd name="connsiteY556" fmla="*/ 110490 h 1800225"/>
                <a:gd name="connsiteX557" fmla="*/ 1236821 w 1847850"/>
                <a:gd name="connsiteY557" fmla="*/ 114681 h 1800225"/>
                <a:gd name="connsiteX558" fmla="*/ 1235297 w 1847850"/>
                <a:gd name="connsiteY558" fmla="*/ 128778 h 1800225"/>
                <a:gd name="connsiteX559" fmla="*/ 1227772 w 1847850"/>
                <a:gd name="connsiteY559" fmla="*/ 134303 h 1800225"/>
                <a:gd name="connsiteX560" fmla="*/ 1238060 w 1847850"/>
                <a:gd name="connsiteY560" fmla="*/ 142494 h 1800225"/>
                <a:gd name="connsiteX561" fmla="*/ 1248347 w 1847850"/>
                <a:gd name="connsiteY561" fmla="*/ 144399 h 1800225"/>
                <a:gd name="connsiteX562" fmla="*/ 1247965 w 1847850"/>
                <a:gd name="connsiteY562" fmla="*/ 157639 h 1800225"/>
                <a:gd name="connsiteX563" fmla="*/ 1258253 w 1847850"/>
                <a:gd name="connsiteY563" fmla="*/ 160401 h 1800225"/>
                <a:gd name="connsiteX564" fmla="*/ 1270635 w 1847850"/>
                <a:gd name="connsiteY564" fmla="*/ 170116 h 1800225"/>
                <a:gd name="connsiteX565" fmla="*/ 1271588 w 1847850"/>
                <a:gd name="connsiteY565" fmla="*/ 164497 h 1800225"/>
                <a:gd name="connsiteX566" fmla="*/ 1281970 w 1847850"/>
                <a:gd name="connsiteY566" fmla="*/ 164973 h 1800225"/>
                <a:gd name="connsiteX567" fmla="*/ 1286161 w 1847850"/>
                <a:gd name="connsiteY567" fmla="*/ 151447 h 1800225"/>
                <a:gd name="connsiteX568" fmla="*/ 1297305 w 1847850"/>
                <a:gd name="connsiteY568" fmla="*/ 142875 h 1800225"/>
                <a:gd name="connsiteX569" fmla="*/ 1300163 w 1847850"/>
                <a:gd name="connsiteY569" fmla="*/ 151257 h 1800225"/>
                <a:gd name="connsiteX570" fmla="*/ 1304449 w 1847850"/>
                <a:gd name="connsiteY570" fmla="*/ 148780 h 1800225"/>
                <a:gd name="connsiteX571" fmla="*/ 1306925 w 1847850"/>
                <a:gd name="connsiteY571" fmla="*/ 156400 h 1800225"/>
                <a:gd name="connsiteX572" fmla="*/ 1308735 w 1847850"/>
                <a:gd name="connsiteY572" fmla="*/ 151162 h 1800225"/>
                <a:gd name="connsiteX573" fmla="*/ 1314069 w 1847850"/>
                <a:gd name="connsiteY573" fmla="*/ 148685 h 1800225"/>
                <a:gd name="connsiteX574" fmla="*/ 1318355 w 1847850"/>
                <a:gd name="connsiteY574" fmla="*/ 152686 h 1800225"/>
                <a:gd name="connsiteX575" fmla="*/ 1319403 w 1847850"/>
                <a:gd name="connsiteY575" fmla="*/ 159734 h 1800225"/>
                <a:gd name="connsiteX576" fmla="*/ 1325689 w 1847850"/>
                <a:gd name="connsiteY576" fmla="*/ 164687 h 1800225"/>
                <a:gd name="connsiteX577" fmla="*/ 1326261 w 1847850"/>
                <a:gd name="connsiteY577" fmla="*/ 176689 h 1800225"/>
                <a:gd name="connsiteX578" fmla="*/ 1337786 w 1847850"/>
                <a:gd name="connsiteY578" fmla="*/ 177927 h 1800225"/>
                <a:gd name="connsiteX579" fmla="*/ 1336262 w 1847850"/>
                <a:gd name="connsiteY579" fmla="*/ 187642 h 1800225"/>
                <a:gd name="connsiteX580" fmla="*/ 1338358 w 1847850"/>
                <a:gd name="connsiteY580" fmla="*/ 192214 h 1800225"/>
                <a:gd name="connsiteX581" fmla="*/ 1345121 w 1847850"/>
                <a:gd name="connsiteY581" fmla="*/ 191929 h 1800225"/>
                <a:gd name="connsiteX582" fmla="*/ 1346930 w 1847850"/>
                <a:gd name="connsiteY582" fmla="*/ 194024 h 1800225"/>
                <a:gd name="connsiteX583" fmla="*/ 1341501 w 1847850"/>
                <a:gd name="connsiteY583" fmla="*/ 212217 h 1800225"/>
                <a:gd name="connsiteX584" fmla="*/ 1348454 w 1847850"/>
                <a:gd name="connsiteY584" fmla="*/ 207645 h 1800225"/>
                <a:gd name="connsiteX585" fmla="*/ 1349216 w 1847850"/>
                <a:gd name="connsiteY585" fmla="*/ 215455 h 1800225"/>
                <a:gd name="connsiteX586" fmla="*/ 1368266 w 1847850"/>
                <a:gd name="connsiteY586" fmla="*/ 218313 h 1800225"/>
                <a:gd name="connsiteX587" fmla="*/ 1376744 w 1847850"/>
                <a:gd name="connsiteY587" fmla="*/ 222218 h 1800225"/>
                <a:gd name="connsiteX588" fmla="*/ 1376363 w 1847850"/>
                <a:gd name="connsiteY588" fmla="*/ 226886 h 1800225"/>
                <a:gd name="connsiteX589" fmla="*/ 1393508 w 1847850"/>
                <a:gd name="connsiteY589" fmla="*/ 221266 h 1800225"/>
                <a:gd name="connsiteX590" fmla="*/ 1407605 w 1847850"/>
                <a:gd name="connsiteY590" fmla="*/ 227552 h 1800225"/>
                <a:gd name="connsiteX591" fmla="*/ 1415415 w 1847850"/>
                <a:gd name="connsiteY591" fmla="*/ 241268 h 1800225"/>
                <a:gd name="connsiteX592" fmla="*/ 1415510 w 1847850"/>
                <a:gd name="connsiteY592" fmla="*/ 271653 h 1800225"/>
                <a:gd name="connsiteX593" fmla="*/ 1417511 w 1847850"/>
                <a:gd name="connsiteY593" fmla="*/ 270796 h 1800225"/>
                <a:gd name="connsiteX594" fmla="*/ 1418939 w 1847850"/>
                <a:gd name="connsiteY594" fmla="*/ 279940 h 1800225"/>
                <a:gd name="connsiteX595" fmla="*/ 1420463 w 1847850"/>
                <a:gd name="connsiteY595" fmla="*/ 281940 h 1800225"/>
                <a:gd name="connsiteX596" fmla="*/ 1431227 w 1847850"/>
                <a:gd name="connsiteY596" fmla="*/ 280130 h 1800225"/>
                <a:gd name="connsiteX597" fmla="*/ 1431322 w 1847850"/>
                <a:gd name="connsiteY597" fmla="*/ 285083 h 1800225"/>
                <a:gd name="connsiteX598" fmla="*/ 1434560 w 1847850"/>
                <a:gd name="connsiteY598" fmla="*/ 284893 h 1800225"/>
                <a:gd name="connsiteX599" fmla="*/ 1434751 w 1847850"/>
                <a:gd name="connsiteY599" fmla="*/ 288798 h 1800225"/>
                <a:gd name="connsiteX600" fmla="*/ 1441514 w 1847850"/>
                <a:gd name="connsiteY600" fmla="*/ 289941 h 1800225"/>
                <a:gd name="connsiteX601" fmla="*/ 1440847 w 1847850"/>
                <a:gd name="connsiteY601" fmla="*/ 296894 h 1800225"/>
                <a:gd name="connsiteX602" fmla="*/ 1468946 w 1847850"/>
                <a:gd name="connsiteY602" fmla="*/ 296037 h 1800225"/>
                <a:gd name="connsiteX603" fmla="*/ 1478661 w 1847850"/>
                <a:gd name="connsiteY603" fmla="*/ 296989 h 1800225"/>
                <a:gd name="connsiteX604" fmla="*/ 1485329 w 1847850"/>
                <a:gd name="connsiteY604" fmla="*/ 301276 h 1800225"/>
                <a:gd name="connsiteX605" fmla="*/ 1489901 w 1847850"/>
                <a:gd name="connsiteY605" fmla="*/ 295085 h 1800225"/>
                <a:gd name="connsiteX606" fmla="*/ 1498664 w 1847850"/>
                <a:gd name="connsiteY606" fmla="*/ 297847 h 1800225"/>
                <a:gd name="connsiteX607" fmla="*/ 1505140 w 1847850"/>
                <a:gd name="connsiteY607" fmla="*/ 295275 h 1800225"/>
                <a:gd name="connsiteX608" fmla="*/ 1509141 w 1847850"/>
                <a:gd name="connsiteY608" fmla="*/ 289560 h 1800225"/>
                <a:gd name="connsiteX609" fmla="*/ 1509427 w 1847850"/>
                <a:gd name="connsiteY609" fmla="*/ 277654 h 1800225"/>
                <a:gd name="connsiteX610" fmla="*/ 1521143 w 1847850"/>
                <a:gd name="connsiteY610" fmla="*/ 282988 h 1800225"/>
                <a:gd name="connsiteX611" fmla="*/ 1533049 w 1847850"/>
                <a:gd name="connsiteY611" fmla="*/ 279940 h 1800225"/>
                <a:gd name="connsiteX612" fmla="*/ 1532763 w 1847850"/>
                <a:gd name="connsiteY612" fmla="*/ 286417 h 1800225"/>
                <a:gd name="connsiteX613" fmla="*/ 1540955 w 1847850"/>
                <a:gd name="connsiteY613" fmla="*/ 290322 h 1800225"/>
                <a:gd name="connsiteX614" fmla="*/ 1548479 w 1847850"/>
                <a:gd name="connsiteY614" fmla="*/ 299085 h 1800225"/>
                <a:gd name="connsiteX615" fmla="*/ 1546765 w 1847850"/>
                <a:gd name="connsiteY615" fmla="*/ 303276 h 1800225"/>
                <a:gd name="connsiteX616" fmla="*/ 1554766 w 1847850"/>
                <a:gd name="connsiteY616" fmla="*/ 299275 h 1800225"/>
                <a:gd name="connsiteX617" fmla="*/ 1563434 w 1847850"/>
                <a:gd name="connsiteY617" fmla="*/ 311467 h 1800225"/>
                <a:gd name="connsiteX618" fmla="*/ 1569244 w 1847850"/>
                <a:gd name="connsiteY618" fmla="*/ 327946 h 1800225"/>
                <a:gd name="connsiteX619" fmla="*/ 1567529 w 1847850"/>
                <a:gd name="connsiteY619" fmla="*/ 341281 h 1800225"/>
                <a:gd name="connsiteX620" fmla="*/ 1570577 w 1847850"/>
                <a:gd name="connsiteY620" fmla="*/ 346900 h 1800225"/>
                <a:gd name="connsiteX621" fmla="*/ 1574673 w 1847850"/>
                <a:gd name="connsiteY621" fmla="*/ 345091 h 1800225"/>
                <a:gd name="connsiteX622" fmla="*/ 1579245 w 1847850"/>
                <a:gd name="connsiteY622" fmla="*/ 350425 h 1800225"/>
                <a:gd name="connsiteX623" fmla="*/ 1574673 w 1847850"/>
                <a:gd name="connsiteY623" fmla="*/ 353949 h 1800225"/>
                <a:gd name="connsiteX624" fmla="*/ 1585151 w 1847850"/>
                <a:gd name="connsiteY624" fmla="*/ 364998 h 1800225"/>
                <a:gd name="connsiteX625" fmla="*/ 1592389 w 1847850"/>
                <a:gd name="connsiteY625" fmla="*/ 383572 h 1800225"/>
                <a:gd name="connsiteX626" fmla="*/ 1583912 w 1847850"/>
                <a:gd name="connsiteY626" fmla="*/ 387382 h 1800225"/>
                <a:gd name="connsiteX627" fmla="*/ 1564862 w 1847850"/>
                <a:gd name="connsiteY627" fmla="*/ 387667 h 1800225"/>
                <a:gd name="connsiteX628" fmla="*/ 1550003 w 1847850"/>
                <a:gd name="connsiteY628" fmla="*/ 392716 h 1800225"/>
                <a:gd name="connsiteX629" fmla="*/ 1540573 w 1847850"/>
                <a:gd name="connsiteY629" fmla="*/ 431197 h 1800225"/>
                <a:gd name="connsiteX630" fmla="*/ 1523047 w 1847850"/>
                <a:gd name="connsiteY630" fmla="*/ 445008 h 1800225"/>
                <a:gd name="connsiteX631" fmla="*/ 1521047 w 1847850"/>
                <a:gd name="connsiteY631" fmla="*/ 449485 h 1800225"/>
                <a:gd name="connsiteX632" fmla="*/ 1488853 w 1847850"/>
                <a:gd name="connsiteY632" fmla="*/ 430625 h 1800225"/>
                <a:gd name="connsiteX633" fmla="*/ 1472755 w 1847850"/>
                <a:gd name="connsiteY633" fmla="*/ 436150 h 1800225"/>
                <a:gd name="connsiteX634" fmla="*/ 1460659 w 1847850"/>
                <a:gd name="connsiteY634" fmla="*/ 445008 h 1800225"/>
                <a:gd name="connsiteX635" fmla="*/ 1450277 w 1847850"/>
                <a:gd name="connsiteY635" fmla="*/ 446532 h 1800225"/>
                <a:gd name="connsiteX636" fmla="*/ 1439418 w 1847850"/>
                <a:gd name="connsiteY636" fmla="*/ 452723 h 1800225"/>
                <a:gd name="connsiteX637" fmla="*/ 1419892 w 1847850"/>
                <a:gd name="connsiteY637" fmla="*/ 470345 h 1800225"/>
                <a:gd name="connsiteX638" fmla="*/ 1396270 w 1847850"/>
                <a:gd name="connsiteY638" fmla="*/ 499110 h 1800225"/>
                <a:gd name="connsiteX639" fmla="*/ 1391603 w 1847850"/>
                <a:gd name="connsiteY639" fmla="*/ 508540 h 1800225"/>
                <a:gd name="connsiteX640" fmla="*/ 1387412 w 1847850"/>
                <a:gd name="connsiteY640" fmla="*/ 504444 h 1800225"/>
                <a:gd name="connsiteX641" fmla="*/ 1386173 w 1847850"/>
                <a:gd name="connsiteY641" fmla="*/ 545878 h 1800225"/>
                <a:gd name="connsiteX642" fmla="*/ 1372743 w 1847850"/>
                <a:gd name="connsiteY642" fmla="*/ 569309 h 1800225"/>
                <a:gd name="connsiteX643" fmla="*/ 1355217 w 1847850"/>
                <a:gd name="connsiteY643" fmla="*/ 584073 h 1800225"/>
                <a:gd name="connsiteX644" fmla="*/ 1354836 w 1847850"/>
                <a:gd name="connsiteY644" fmla="*/ 590360 h 1800225"/>
                <a:gd name="connsiteX645" fmla="*/ 1360742 w 1847850"/>
                <a:gd name="connsiteY645" fmla="*/ 597884 h 1800225"/>
                <a:gd name="connsiteX646" fmla="*/ 1410557 w 1847850"/>
                <a:gd name="connsiteY646" fmla="*/ 585502 h 1800225"/>
                <a:gd name="connsiteX647" fmla="*/ 1423702 w 1847850"/>
                <a:gd name="connsiteY647" fmla="*/ 576548 h 1800225"/>
                <a:gd name="connsiteX648" fmla="*/ 1424464 w 1847850"/>
                <a:gd name="connsiteY648" fmla="*/ 584549 h 1800225"/>
                <a:gd name="connsiteX649" fmla="*/ 1418939 w 1847850"/>
                <a:gd name="connsiteY649" fmla="*/ 593312 h 1800225"/>
                <a:gd name="connsiteX650" fmla="*/ 1420749 w 1847850"/>
                <a:gd name="connsiteY650" fmla="*/ 601885 h 1800225"/>
                <a:gd name="connsiteX651" fmla="*/ 1419225 w 1847850"/>
                <a:gd name="connsiteY651" fmla="*/ 609314 h 1800225"/>
                <a:gd name="connsiteX652" fmla="*/ 1423702 w 1847850"/>
                <a:gd name="connsiteY652" fmla="*/ 625412 h 1800225"/>
                <a:gd name="connsiteX653" fmla="*/ 1444085 w 1847850"/>
                <a:gd name="connsiteY653" fmla="*/ 621030 h 1800225"/>
                <a:gd name="connsiteX654" fmla="*/ 1444657 w 1847850"/>
                <a:gd name="connsiteY654" fmla="*/ 631031 h 1800225"/>
                <a:gd name="connsiteX655" fmla="*/ 1449229 w 1847850"/>
                <a:gd name="connsiteY655" fmla="*/ 642842 h 1800225"/>
                <a:gd name="connsiteX656" fmla="*/ 1458278 w 1847850"/>
                <a:gd name="connsiteY656" fmla="*/ 647033 h 1800225"/>
                <a:gd name="connsiteX657" fmla="*/ 1461802 w 1847850"/>
                <a:gd name="connsiteY657" fmla="*/ 661892 h 1800225"/>
                <a:gd name="connsiteX658" fmla="*/ 1487519 w 1847850"/>
                <a:gd name="connsiteY658" fmla="*/ 708184 h 1800225"/>
                <a:gd name="connsiteX659" fmla="*/ 1466945 w 1847850"/>
                <a:gd name="connsiteY659" fmla="*/ 719804 h 1800225"/>
                <a:gd name="connsiteX660" fmla="*/ 1471231 w 1847850"/>
                <a:gd name="connsiteY660" fmla="*/ 726567 h 1800225"/>
                <a:gd name="connsiteX661" fmla="*/ 1459325 w 1847850"/>
                <a:gd name="connsiteY661" fmla="*/ 737330 h 1800225"/>
                <a:gd name="connsiteX662" fmla="*/ 1469041 w 1847850"/>
                <a:gd name="connsiteY662" fmla="*/ 752189 h 1800225"/>
                <a:gd name="connsiteX663" fmla="*/ 1472946 w 1847850"/>
                <a:gd name="connsiteY663" fmla="*/ 786098 h 1800225"/>
                <a:gd name="connsiteX664" fmla="*/ 1484567 w 1847850"/>
                <a:gd name="connsiteY664" fmla="*/ 783622 h 1800225"/>
                <a:gd name="connsiteX665" fmla="*/ 1493330 w 1847850"/>
                <a:gd name="connsiteY665" fmla="*/ 802386 h 1800225"/>
                <a:gd name="connsiteX666" fmla="*/ 1506474 w 1847850"/>
                <a:gd name="connsiteY666" fmla="*/ 799147 h 1800225"/>
                <a:gd name="connsiteX667" fmla="*/ 1506855 w 1847850"/>
                <a:gd name="connsiteY667" fmla="*/ 813340 h 1800225"/>
                <a:gd name="connsiteX668" fmla="*/ 1515332 w 1847850"/>
                <a:gd name="connsiteY668" fmla="*/ 811530 h 1800225"/>
                <a:gd name="connsiteX669" fmla="*/ 1519142 w 1847850"/>
                <a:gd name="connsiteY669" fmla="*/ 813911 h 1800225"/>
                <a:gd name="connsiteX670" fmla="*/ 1521047 w 1847850"/>
                <a:gd name="connsiteY670" fmla="*/ 830199 h 1800225"/>
                <a:gd name="connsiteX671" fmla="*/ 1508379 w 1847850"/>
                <a:gd name="connsiteY671" fmla="*/ 853630 h 1800225"/>
                <a:gd name="connsiteX672" fmla="*/ 1506760 w 1847850"/>
                <a:gd name="connsiteY672" fmla="*/ 871252 h 1800225"/>
                <a:gd name="connsiteX673" fmla="*/ 1524857 w 1847850"/>
                <a:gd name="connsiteY673" fmla="*/ 907352 h 1800225"/>
                <a:gd name="connsiteX674" fmla="*/ 1526191 w 1847850"/>
                <a:gd name="connsiteY674" fmla="*/ 922211 h 1800225"/>
                <a:gd name="connsiteX675" fmla="*/ 1533620 w 1847850"/>
                <a:gd name="connsiteY675" fmla="*/ 927925 h 1800225"/>
                <a:gd name="connsiteX676" fmla="*/ 1546098 w 1847850"/>
                <a:gd name="connsiteY676" fmla="*/ 923639 h 1800225"/>
                <a:gd name="connsiteX677" fmla="*/ 1567720 w 1847850"/>
                <a:gd name="connsiteY677" fmla="*/ 910209 h 1800225"/>
                <a:gd name="connsiteX678" fmla="*/ 1578769 w 1847850"/>
                <a:gd name="connsiteY678" fmla="*/ 910209 h 1800225"/>
                <a:gd name="connsiteX679" fmla="*/ 1583246 w 1847850"/>
                <a:gd name="connsiteY679" fmla="*/ 914400 h 1800225"/>
                <a:gd name="connsiteX680" fmla="*/ 1576864 w 1847850"/>
                <a:gd name="connsiteY680" fmla="*/ 927449 h 1800225"/>
                <a:gd name="connsiteX681" fmla="*/ 1554956 w 1847850"/>
                <a:gd name="connsiteY681" fmla="*/ 944785 h 1800225"/>
                <a:gd name="connsiteX682" fmla="*/ 1554671 w 1847850"/>
                <a:gd name="connsiteY682" fmla="*/ 960215 h 1800225"/>
                <a:gd name="connsiteX683" fmla="*/ 1560386 w 1847850"/>
                <a:gd name="connsiteY683" fmla="*/ 973264 h 1800225"/>
                <a:gd name="connsiteX684" fmla="*/ 1574197 w 1847850"/>
                <a:gd name="connsiteY684" fmla="*/ 978789 h 1800225"/>
                <a:gd name="connsiteX685" fmla="*/ 1596962 w 1847850"/>
                <a:gd name="connsiteY685" fmla="*/ 976598 h 1800225"/>
                <a:gd name="connsiteX686" fmla="*/ 1599724 w 1847850"/>
                <a:gd name="connsiteY686" fmla="*/ 972026 h 1800225"/>
                <a:gd name="connsiteX687" fmla="*/ 1599724 w 1847850"/>
                <a:gd name="connsiteY687" fmla="*/ 955072 h 1800225"/>
                <a:gd name="connsiteX688" fmla="*/ 1606772 w 1847850"/>
                <a:gd name="connsiteY688" fmla="*/ 949071 h 1800225"/>
                <a:gd name="connsiteX689" fmla="*/ 1610773 w 1847850"/>
                <a:gd name="connsiteY689" fmla="*/ 954310 h 1800225"/>
                <a:gd name="connsiteX690" fmla="*/ 1613345 w 1847850"/>
                <a:gd name="connsiteY690" fmla="*/ 969931 h 1800225"/>
                <a:gd name="connsiteX691" fmla="*/ 1616773 w 1847850"/>
                <a:gd name="connsiteY691" fmla="*/ 971836 h 1800225"/>
                <a:gd name="connsiteX692" fmla="*/ 1647063 w 1847850"/>
                <a:gd name="connsiteY692" fmla="*/ 958977 h 1800225"/>
                <a:gd name="connsiteX693" fmla="*/ 1656683 w 1847850"/>
                <a:gd name="connsiteY693" fmla="*/ 961168 h 1800225"/>
                <a:gd name="connsiteX694" fmla="*/ 1693736 w 1847850"/>
                <a:gd name="connsiteY694" fmla="*/ 1005173 h 1800225"/>
                <a:gd name="connsiteX695" fmla="*/ 1710785 w 1847850"/>
                <a:gd name="connsiteY695" fmla="*/ 1014603 h 1800225"/>
                <a:gd name="connsiteX696" fmla="*/ 1716500 w 1847850"/>
                <a:gd name="connsiteY696" fmla="*/ 1012412 h 1800225"/>
                <a:gd name="connsiteX697" fmla="*/ 1716786 w 1847850"/>
                <a:gd name="connsiteY697" fmla="*/ 1008126 h 1800225"/>
                <a:gd name="connsiteX698" fmla="*/ 1708214 w 1847850"/>
                <a:gd name="connsiteY698" fmla="*/ 1004983 h 1800225"/>
                <a:gd name="connsiteX699" fmla="*/ 1695450 w 1847850"/>
                <a:gd name="connsiteY699" fmla="*/ 988314 h 1800225"/>
                <a:gd name="connsiteX700" fmla="*/ 1696688 w 1847850"/>
                <a:gd name="connsiteY700" fmla="*/ 983361 h 1800225"/>
                <a:gd name="connsiteX701" fmla="*/ 1706975 w 1847850"/>
                <a:gd name="connsiteY701" fmla="*/ 975360 h 1800225"/>
                <a:gd name="connsiteX702" fmla="*/ 1714690 w 1847850"/>
                <a:gd name="connsiteY702" fmla="*/ 982123 h 1800225"/>
                <a:gd name="connsiteX703" fmla="*/ 1726978 w 1847850"/>
                <a:gd name="connsiteY703" fmla="*/ 1003935 h 1800225"/>
                <a:gd name="connsiteX704" fmla="*/ 1742599 w 1847850"/>
                <a:gd name="connsiteY704" fmla="*/ 1012317 h 1800225"/>
                <a:gd name="connsiteX705" fmla="*/ 1748409 w 1847850"/>
                <a:gd name="connsiteY705" fmla="*/ 1006697 h 1800225"/>
                <a:gd name="connsiteX706" fmla="*/ 1754314 w 1847850"/>
                <a:gd name="connsiteY706" fmla="*/ 981361 h 1800225"/>
                <a:gd name="connsiteX707" fmla="*/ 1758029 w 1847850"/>
                <a:gd name="connsiteY707" fmla="*/ 976503 h 1800225"/>
                <a:gd name="connsiteX708" fmla="*/ 1769840 w 1847850"/>
                <a:gd name="connsiteY708" fmla="*/ 973836 h 1800225"/>
                <a:gd name="connsiteX709" fmla="*/ 1781080 w 1847850"/>
                <a:gd name="connsiteY709" fmla="*/ 976408 h 1800225"/>
                <a:gd name="connsiteX710" fmla="*/ 1788605 w 1847850"/>
                <a:gd name="connsiteY710" fmla="*/ 981456 h 1800225"/>
                <a:gd name="connsiteX711" fmla="*/ 1798320 w 1847850"/>
                <a:gd name="connsiteY711" fmla="*/ 979741 h 1800225"/>
                <a:gd name="connsiteX712" fmla="*/ 1822037 w 1847850"/>
                <a:gd name="connsiteY712" fmla="*/ 947547 h 1800225"/>
                <a:gd name="connsiteX713" fmla="*/ 1837944 w 1847850"/>
                <a:gd name="connsiteY713" fmla="*/ 941070 h 1800225"/>
                <a:gd name="connsiteX714" fmla="*/ 1844230 w 1847850"/>
                <a:gd name="connsiteY714" fmla="*/ 943070 h 1800225"/>
                <a:gd name="connsiteX715" fmla="*/ 1845659 w 1847850"/>
                <a:gd name="connsiteY715" fmla="*/ 948404 h 1800225"/>
                <a:gd name="connsiteX716" fmla="*/ 1833467 w 1847850"/>
                <a:gd name="connsiteY716" fmla="*/ 965263 h 1800225"/>
                <a:gd name="connsiteX717" fmla="*/ 1830991 w 1847850"/>
                <a:gd name="connsiteY717" fmla="*/ 978503 h 1800225"/>
                <a:gd name="connsiteX718" fmla="*/ 1833658 w 1847850"/>
                <a:gd name="connsiteY718" fmla="*/ 988314 h 1800225"/>
                <a:gd name="connsiteX719" fmla="*/ 1845850 w 1847850"/>
                <a:gd name="connsiteY719" fmla="*/ 1001173 h 1800225"/>
                <a:gd name="connsiteX720" fmla="*/ 1847374 w 1847850"/>
                <a:gd name="connsiteY720" fmla="*/ 1009555 h 1800225"/>
                <a:gd name="connsiteX721" fmla="*/ 1845564 w 1847850"/>
                <a:gd name="connsiteY721" fmla="*/ 1029843 h 1800225"/>
                <a:gd name="connsiteX722" fmla="*/ 1840611 w 1847850"/>
                <a:gd name="connsiteY722" fmla="*/ 1036320 h 1800225"/>
                <a:gd name="connsiteX723" fmla="*/ 1829943 w 1847850"/>
                <a:gd name="connsiteY723" fmla="*/ 1043178 h 1800225"/>
                <a:gd name="connsiteX724" fmla="*/ 1826323 w 1847850"/>
                <a:gd name="connsiteY724" fmla="*/ 1050131 h 1800225"/>
                <a:gd name="connsiteX725" fmla="*/ 1825752 w 1847850"/>
                <a:gd name="connsiteY725" fmla="*/ 1062514 h 1800225"/>
                <a:gd name="connsiteX726" fmla="*/ 1819085 w 1847850"/>
                <a:gd name="connsiteY726" fmla="*/ 1068514 h 1800225"/>
                <a:gd name="connsiteX727" fmla="*/ 1797463 w 1847850"/>
                <a:gd name="connsiteY727" fmla="*/ 1066610 h 1800225"/>
                <a:gd name="connsiteX728" fmla="*/ 1793558 w 1847850"/>
                <a:gd name="connsiteY728" fmla="*/ 1076801 h 1800225"/>
                <a:gd name="connsiteX729" fmla="*/ 1783747 w 1847850"/>
                <a:gd name="connsiteY729" fmla="*/ 1076897 h 1800225"/>
                <a:gd name="connsiteX730" fmla="*/ 1779270 w 1847850"/>
                <a:gd name="connsiteY730" fmla="*/ 1093756 h 1800225"/>
                <a:gd name="connsiteX731" fmla="*/ 1780604 w 1847850"/>
                <a:gd name="connsiteY731" fmla="*/ 1095947 h 1800225"/>
                <a:gd name="connsiteX732" fmla="*/ 1776508 w 1847850"/>
                <a:gd name="connsiteY732" fmla="*/ 1101852 h 1800225"/>
                <a:gd name="connsiteX733" fmla="*/ 1773650 w 1847850"/>
                <a:gd name="connsiteY733" fmla="*/ 1123474 h 1800225"/>
                <a:gd name="connsiteX734" fmla="*/ 1752886 w 1847850"/>
                <a:gd name="connsiteY734" fmla="*/ 1140809 h 1800225"/>
                <a:gd name="connsiteX735" fmla="*/ 1745456 w 1847850"/>
                <a:gd name="connsiteY735" fmla="*/ 1156049 h 1800225"/>
                <a:gd name="connsiteX736" fmla="*/ 1742980 w 1847850"/>
                <a:gd name="connsiteY736" fmla="*/ 1153858 h 1800225"/>
                <a:gd name="connsiteX737" fmla="*/ 1712214 w 1847850"/>
                <a:gd name="connsiteY737" fmla="*/ 1175861 h 1800225"/>
                <a:gd name="connsiteX738" fmla="*/ 1700975 w 1847850"/>
                <a:gd name="connsiteY738" fmla="*/ 1180910 h 1800225"/>
                <a:gd name="connsiteX739" fmla="*/ 1685735 w 1847850"/>
                <a:gd name="connsiteY739" fmla="*/ 1194911 h 1800225"/>
                <a:gd name="connsiteX740" fmla="*/ 1688687 w 1847850"/>
                <a:gd name="connsiteY740" fmla="*/ 1205198 h 1800225"/>
                <a:gd name="connsiteX741" fmla="*/ 1683163 w 1847850"/>
                <a:gd name="connsiteY741" fmla="*/ 1208437 h 1800225"/>
                <a:gd name="connsiteX742" fmla="*/ 1691545 w 1847850"/>
                <a:gd name="connsiteY742" fmla="*/ 1216533 h 1800225"/>
                <a:gd name="connsiteX743" fmla="*/ 1690021 w 1847850"/>
                <a:gd name="connsiteY743" fmla="*/ 1220343 h 1800225"/>
                <a:gd name="connsiteX744" fmla="*/ 1678686 w 1847850"/>
                <a:gd name="connsiteY744" fmla="*/ 1225582 h 1800225"/>
                <a:gd name="connsiteX745" fmla="*/ 1677543 w 1847850"/>
                <a:gd name="connsiteY745" fmla="*/ 1223772 h 1800225"/>
                <a:gd name="connsiteX746" fmla="*/ 1661827 w 1847850"/>
                <a:gd name="connsiteY746" fmla="*/ 1229201 h 1800225"/>
                <a:gd name="connsiteX747" fmla="*/ 1655731 w 1847850"/>
                <a:gd name="connsiteY747" fmla="*/ 1220629 h 1800225"/>
                <a:gd name="connsiteX748" fmla="*/ 1653350 w 1847850"/>
                <a:gd name="connsiteY748" fmla="*/ 1211771 h 1800225"/>
                <a:gd name="connsiteX749" fmla="*/ 1661827 w 1847850"/>
                <a:gd name="connsiteY749" fmla="*/ 1207961 h 1800225"/>
                <a:gd name="connsiteX750" fmla="*/ 1664875 w 1847850"/>
                <a:gd name="connsiteY750" fmla="*/ 1205674 h 1800225"/>
                <a:gd name="connsiteX751" fmla="*/ 1663637 w 1847850"/>
                <a:gd name="connsiteY751" fmla="*/ 1204341 h 1800225"/>
                <a:gd name="connsiteX752" fmla="*/ 1651254 w 1847850"/>
                <a:gd name="connsiteY752" fmla="*/ 1206151 h 1800225"/>
                <a:gd name="connsiteX753" fmla="*/ 1644205 w 1847850"/>
                <a:gd name="connsiteY753" fmla="*/ 1193197 h 1800225"/>
                <a:gd name="connsiteX754" fmla="*/ 1637729 w 1847850"/>
                <a:gd name="connsiteY754" fmla="*/ 1187005 h 1800225"/>
                <a:gd name="connsiteX755" fmla="*/ 1636300 w 1847850"/>
                <a:gd name="connsiteY755" fmla="*/ 1189768 h 1800225"/>
                <a:gd name="connsiteX756" fmla="*/ 1618964 w 1847850"/>
                <a:gd name="connsiteY756" fmla="*/ 1191292 h 1800225"/>
                <a:gd name="connsiteX757" fmla="*/ 1612678 w 1847850"/>
                <a:gd name="connsiteY757" fmla="*/ 1190054 h 1800225"/>
                <a:gd name="connsiteX758" fmla="*/ 1611249 w 1847850"/>
                <a:gd name="connsiteY758" fmla="*/ 1186148 h 1800225"/>
                <a:gd name="connsiteX759" fmla="*/ 1564196 w 1847850"/>
                <a:gd name="connsiteY759" fmla="*/ 1197102 h 1800225"/>
                <a:gd name="connsiteX760" fmla="*/ 1549146 w 1847850"/>
                <a:gd name="connsiteY760" fmla="*/ 1209294 h 1800225"/>
                <a:gd name="connsiteX761" fmla="*/ 1552670 w 1847850"/>
                <a:gd name="connsiteY761" fmla="*/ 1224153 h 1800225"/>
                <a:gd name="connsiteX762" fmla="*/ 1565815 w 1847850"/>
                <a:gd name="connsiteY762" fmla="*/ 1228915 h 1800225"/>
                <a:gd name="connsiteX763" fmla="*/ 1566101 w 1847850"/>
                <a:gd name="connsiteY763" fmla="*/ 1231392 h 1800225"/>
                <a:gd name="connsiteX764" fmla="*/ 1562767 w 1847850"/>
                <a:gd name="connsiteY764" fmla="*/ 1243489 h 1800225"/>
                <a:gd name="connsiteX765" fmla="*/ 1544288 w 1847850"/>
                <a:gd name="connsiteY765" fmla="*/ 1255300 h 1800225"/>
                <a:gd name="connsiteX766" fmla="*/ 1526762 w 1847850"/>
                <a:gd name="connsiteY766" fmla="*/ 1262824 h 1800225"/>
                <a:gd name="connsiteX767" fmla="*/ 1523047 w 1847850"/>
                <a:gd name="connsiteY767" fmla="*/ 1258253 h 1800225"/>
                <a:gd name="connsiteX768" fmla="*/ 1511713 w 1847850"/>
                <a:gd name="connsiteY768" fmla="*/ 1261491 h 1800225"/>
                <a:gd name="connsiteX769" fmla="*/ 1507617 w 1847850"/>
                <a:gd name="connsiteY769" fmla="*/ 1257395 h 1800225"/>
                <a:gd name="connsiteX770" fmla="*/ 1499616 w 1847850"/>
                <a:gd name="connsiteY770" fmla="*/ 1258348 h 1800225"/>
                <a:gd name="connsiteX771" fmla="*/ 1489615 w 1847850"/>
                <a:gd name="connsiteY771" fmla="*/ 1253204 h 1800225"/>
                <a:gd name="connsiteX772" fmla="*/ 1469517 w 1847850"/>
                <a:gd name="connsiteY772" fmla="*/ 1254919 h 1800225"/>
                <a:gd name="connsiteX773" fmla="*/ 1460945 w 1847850"/>
                <a:gd name="connsiteY773" fmla="*/ 1248251 h 1800225"/>
                <a:gd name="connsiteX774" fmla="*/ 1450658 w 1847850"/>
                <a:gd name="connsiteY774" fmla="*/ 1257490 h 1800225"/>
                <a:gd name="connsiteX775" fmla="*/ 1453325 w 1847850"/>
                <a:gd name="connsiteY775" fmla="*/ 1261205 h 1800225"/>
                <a:gd name="connsiteX776" fmla="*/ 1448372 w 1847850"/>
                <a:gd name="connsiteY776" fmla="*/ 1263015 h 1800225"/>
                <a:gd name="connsiteX777" fmla="*/ 1449229 w 1847850"/>
                <a:gd name="connsiteY777" fmla="*/ 1275016 h 1800225"/>
                <a:gd name="connsiteX778" fmla="*/ 1463135 w 1847850"/>
                <a:gd name="connsiteY778" fmla="*/ 1281208 h 1800225"/>
                <a:gd name="connsiteX779" fmla="*/ 1466660 w 1847850"/>
                <a:gd name="connsiteY779" fmla="*/ 1285208 h 1800225"/>
                <a:gd name="connsiteX780" fmla="*/ 1462278 w 1847850"/>
                <a:gd name="connsiteY780" fmla="*/ 1290828 h 1800225"/>
                <a:gd name="connsiteX781" fmla="*/ 1467422 w 1847850"/>
                <a:gd name="connsiteY781" fmla="*/ 1292542 h 1800225"/>
                <a:gd name="connsiteX782" fmla="*/ 1462088 w 1847850"/>
                <a:gd name="connsiteY782" fmla="*/ 1300829 h 1800225"/>
                <a:gd name="connsiteX783" fmla="*/ 1457325 w 1847850"/>
                <a:gd name="connsiteY783" fmla="*/ 1319308 h 1800225"/>
                <a:gd name="connsiteX784" fmla="*/ 1437227 w 1847850"/>
                <a:gd name="connsiteY784" fmla="*/ 1331690 h 1800225"/>
                <a:gd name="connsiteX785" fmla="*/ 1442561 w 1847850"/>
                <a:gd name="connsiteY785" fmla="*/ 1338739 h 1800225"/>
                <a:gd name="connsiteX786" fmla="*/ 1440371 w 1847850"/>
                <a:gd name="connsiteY786" fmla="*/ 1338072 h 1800225"/>
                <a:gd name="connsiteX787" fmla="*/ 1437132 w 1847850"/>
                <a:gd name="connsiteY787" fmla="*/ 1349502 h 1800225"/>
                <a:gd name="connsiteX788" fmla="*/ 1442085 w 1847850"/>
                <a:gd name="connsiteY788" fmla="*/ 1361599 h 1800225"/>
                <a:gd name="connsiteX789" fmla="*/ 1440275 w 1847850"/>
                <a:gd name="connsiteY789" fmla="*/ 1382649 h 1800225"/>
                <a:gd name="connsiteX790" fmla="*/ 1442942 w 1847850"/>
                <a:gd name="connsiteY790" fmla="*/ 1392936 h 1800225"/>
                <a:gd name="connsiteX791" fmla="*/ 1452467 w 1847850"/>
                <a:gd name="connsiteY791" fmla="*/ 1401318 h 1800225"/>
                <a:gd name="connsiteX792" fmla="*/ 1451324 w 1847850"/>
                <a:gd name="connsiteY792" fmla="*/ 1409795 h 1800225"/>
                <a:gd name="connsiteX793" fmla="*/ 1456754 w 1847850"/>
                <a:gd name="connsiteY793" fmla="*/ 1428274 h 1800225"/>
                <a:gd name="connsiteX794" fmla="*/ 1470660 w 1847850"/>
                <a:gd name="connsiteY794" fmla="*/ 1448753 h 1800225"/>
                <a:gd name="connsiteX795" fmla="*/ 1472089 w 1847850"/>
                <a:gd name="connsiteY795" fmla="*/ 1455230 h 1800225"/>
                <a:gd name="connsiteX796" fmla="*/ 1477613 w 1847850"/>
                <a:gd name="connsiteY796" fmla="*/ 1459230 h 1800225"/>
                <a:gd name="connsiteX797" fmla="*/ 1476756 w 1847850"/>
                <a:gd name="connsiteY797" fmla="*/ 1465040 h 1800225"/>
                <a:gd name="connsiteX798" fmla="*/ 1480566 w 1847850"/>
                <a:gd name="connsiteY798" fmla="*/ 1469612 h 1800225"/>
                <a:gd name="connsiteX799" fmla="*/ 1484567 w 1847850"/>
                <a:gd name="connsiteY799" fmla="*/ 1488567 h 1800225"/>
                <a:gd name="connsiteX800" fmla="*/ 1492568 w 1847850"/>
                <a:gd name="connsiteY800" fmla="*/ 1501712 h 1800225"/>
                <a:gd name="connsiteX801" fmla="*/ 1488758 w 1847850"/>
                <a:gd name="connsiteY801" fmla="*/ 1510951 h 1800225"/>
                <a:gd name="connsiteX802" fmla="*/ 1486853 w 1847850"/>
                <a:gd name="connsiteY802" fmla="*/ 1511713 h 1800225"/>
                <a:gd name="connsiteX803" fmla="*/ 1489424 w 1847850"/>
                <a:gd name="connsiteY803" fmla="*/ 1505998 h 1800225"/>
                <a:gd name="connsiteX804" fmla="*/ 1487519 w 1847850"/>
                <a:gd name="connsiteY804" fmla="*/ 1503235 h 1800225"/>
                <a:gd name="connsiteX805" fmla="*/ 1479042 w 1847850"/>
                <a:gd name="connsiteY805" fmla="*/ 1510474 h 1800225"/>
                <a:gd name="connsiteX806" fmla="*/ 1470946 w 1847850"/>
                <a:gd name="connsiteY806" fmla="*/ 1523143 h 1800225"/>
                <a:gd name="connsiteX807" fmla="*/ 1466660 w 1847850"/>
                <a:gd name="connsiteY807" fmla="*/ 1523714 h 1800225"/>
                <a:gd name="connsiteX808" fmla="*/ 1466088 w 1847850"/>
                <a:gd name="connsiteY808" fmla="*/ 1528381 h 1800225"/>
                <a:gd name="connsiteX809" fmla="*/ 1445419 w 1847850"/>
                <a:gd name="connsiteY809" fmla="*/ 1544669 h 1800225"/>
                <a:gd name="connsiteX810" fmla="*/ 1449134 w 1847850"/>
                <a:gd name="connsiteY810" fmla="*/ 1547336 h 1800225"/>
                <a:gd name="connsiteX811" fmla="*/ 1447038 w 1847850"/>
                <a:gd name="connsiteY811" fmla="*/ 1550099 h 1800225"/>
                <a:gd name="connsiteX812" fmla="*/ 1451801 w 1847850"/>
                <a:gd name="connsiteY812" fmla="*/ 1554671 h 1800225"/>
                <a:gd name="connsiteX813" fmla="*/ 1444085 w 1847850"/>
                <a:gd name="connsiteY813" fmla="*/ 1564196 h 1800225"/>
                <a:gd name="connsiteX814" fmla="*/ 1458849 w 1847850"/>
                <a:gd name="connsiteY814" fmla="*/ 1556766 h 1800225"/>
                <a:gd name="connsiteX815" fmla="*/ 1465231 w 1847850"/>
                <a:gd name="connsiteY815" fmla="*/ 1559624 h 1800225"/>
                <a:gd name="connsiteX816" fmla="*/ 1468184 w 1847850"/>
                <a:gd name="connsiteY816" fmla="*/ 1557719 h 1800225"/>
                <a:gd name="connsiteX817" fmla="*/ 1471422 w 1847850"/>
                <a:gd name="connsiteY817" fmla="*/ 1562290 h 1800225"/>
                <a:gd name="connsiteX818" fmla="*/ 1468469 w 1847850"/>
                <a:gd name="connsiteY818" fmla="*/ 1565910 h 1800225"/>
                <a:gd name="connsiteX819" fmla="*/ 1474470 w 1847850"/>
                <a:gd name="connsiteY819" fmla="*/ 1566672 h 1800225"/>
                <a:gd name="connsiteX820" fmla="*/ 1475613 w 1847850"/>
                <a:gd name="connsiteY820" fmla="*/ 1569339 h 1800225"/>
                <a:gd name="connsiteX821" fmla="*/ 1468564 w 1847850"/>
                <a:gd name="connsiteY821" fmla="*/ 1586484 h 1800225"/>
                <a:gd name="connsiteX822" fmla="*/ 1463802 w 1847850"/>
                <a:gd name="connsiteY822" fmla="*/ 1585246 h 1800225"/>
                <a:gd name="connsiteX823" fmla="*/ 1461611 w 1847850"/>
                <a:gd name="connsiteY823" fmla="*/ 1589627 h 1800225"/>
                <a:gd name="connsiteX824" fmla="*/ 1466755 w 1847850"/>
                <a:gd name="connsiteY824" fmla="*/ 1594200 h 1800225"/>
                <a:gd name="connsiteX825" fmla="*/ 1469612 w 1847850"/>
                <a:gd name="connsiteY825" fmla="*/ 1594200 h 1800225"/>
                <a:gd name="connsiteX826" fmla="*/ 1471231 w 1847850"/>
                <a:gd name="connsiteY826" fmla="*/ 1590389 h 1800225"/>
                <a:gd name="connsiteX827" fmla="*/ 1480280 w 1847850"/>
                <a:gd name="connsiteY827" fmla="*/ 1593247 h 1800225"/>
                <a:gd name="connsiteX828" fmla="*/ 1475708 w 1847850"/>
                <a:gd name="connsiteY828" fmla="*/ 1609153 h 1800225"/>
                <a:gd name="connsiteX829" fmla="*/ 1470184 w 1847850"/>
                <a:gd name="connsiteY829" fmla="*/ 1609153 h 1800225"/>
                <a:gd name="connsiteX830" fmla="*/ 1448086 w 1847850"/>
                <a:gd name="connsiteY830" fmla="*/ 1621822 h 1800225"/>
                <a:gd name="connsiteX831" fmla="*/ 1446371 w 1847850"/>
                <a:gd name="connsiteY831" fmla="*/ 1620488 h 1800225"/>
                <a:gd name="connsiteX832" fmla="*/ 1443228 w 1847850"/>
                <a:gd name="connsiteY832" fmla="*/ 1627346 h 1800225"/>
                <a:gd name="connsiteX833" fmla="*/ 1446752 w 1847850"/>
                <a:gd name="connsiteY833" fmla="*/ 1625917 h 1800225"/>
                <a:gd name="connsiteX834" fmla="*/ 1451039 w 1847850"/>
                <a:gd name="connsiteY834" fmla="*/ 1634681 h 1800225"/>
                <a:gd name="connsiteX835" fmla="*/ 1449514 w 1847850"/>
                <a:gd name="connsiteY835" fmla="*/ 1641539 h 1800225"/>
                <a:gd name="connsiteX836" fmla="*/ 1441037 w 1847850"/>
                <a:gd name="connsiteY836" fmla="*/ 1643729 h 1800225"/>
                <a:gd name="connsiteX837" fmla="*/ 1441514 w 1847850"/>
                <a:gd name="connsiteY837" fmla="*/ 1656684 h 1800225"/>
                <a:gd name="connsiteX838" fmla="*/ 1453705 w 1847850"/>
                <a:gd name="connsiteY838" fmla="*/ 1668971 h 1800225"/>
                <a:gd name="connsiteX839" fmla="*/ 1457611 w 1847850"/>
                <a:gd name="connsiteY839" fmla="*/ 1683163 h 1800225"/>
                <a:gd name="connsiteX840" fmla="*/ 1461992 w 1847850"/>
                <a:gd name="connsiteY840" fmla="*/ 1685735 h 1800225"/>
                <a:gd name="connsiteX841" fmla="*/ 1474565 w 1847850"/>
                <a:gd name="connsiteY841" fmla="*/ 1686020 h 1800225"/>
                <a:gd name="connsiteX842" fmla="*/ 1469803 w 1847850"/>
                <a:gd name="connsiteY842" fmla="*/ 1691259 h 1800225"/>
                <a:gd name="connsiteX843" fmla="*/ 1469422 w 1847850"/>
                <a:gd name="connsiteY843" fmla="*/ 1695926 h 1800225"/>
                <a:gd name="connsiteX844" fmla="*/ 1456849 w 1847850"/>
                <a:gd name="connsiteY844" fmla="*/ 1709261 h 1800225"/>
                <a:gd name="connsiteX845" fmla="*/ 1460754 w 1847850"/>
                <a:gd name="connsiteY845" fmla="*/ 1730121 h 1800225"/>
                <a:gd name="connsiteX846" fmla="*/ 1452181 w 1847850"/>
                <a:gd name="connsiteY846" fmla="*/ 1739551 h 1800225"/>
                <a:gd name="connsiteX847" fmla="*/ 1433894 w 1847850"/>
                <a:gd name="connsiteY847" fmla="*/ 1731835 h 1800225"/>
                <a:gd name="connsiteX848" fmla="*/ 1433798 w 1847850"/>
                <a:gd name="connsiteY848" fmla="*/ 1740217 h 1800225"/>
                <a:gd name="connsiteX849" fmla="*/ 1420463 w 1847850"/>
                <a:gd name="connsiteY849" fmla="*/ 1741456 h 1800225"/>
                <a:gd name="connsiteX850" fmla="*/ 1407700 w 1847850"/>
                <a:gd name="connsiteY850" fmla="*/ 1736884 h 1800225"/>
                <a:gd name="connsiteX851" fmla="*/ 1401223 w 1847850"/>
                <a:gd name="connsiteY851" fmla="*/ 1738789 h 1800225"/>
                <a:gd name="connsiteX852" fmla="*/ 1397889 w 1847850"/>
                <a:gd name="connsiteY852" fmla="*/ 1740980 h 1800225"/>
                <a:gd name="connsiteX853" fmla="*/ 1394651 w 1847850"/>
                <a:gd name="connsiteY853" fmla="*/ 1754124 h 1800225"/>
                <a:gd name="connsiteX854" fmla="*/ 1387316 w 1847850"/>
                <a:gd name="connsiteY854" fmla="*/ 1759172 h 1800225"/>
                <a:gd name="connsiteX855" fmla="*/ 1363504 w 1847850"/>
                <a:gd name="connsiteY855" fmla="*/ 1766983 h 1800225"/>
                <a:gd name="connsiteX856" fmla="*/ 1350550 w 1847850"/>
                <a:gd name="connsiteY856" fmla="*/ 1777270 h 1800225"/>
                <a:gd name="connsiteX857" fmla="*/ 1347597 w 1847850"/>
                <a:gd name="connsiteY857" fmla="*/ 1791081 h 1800225"/>
                <a:gd name="connsiteX858" fmla="*/ 1345121 w 1847850"/>
                <a:gd name="connsiteY858" fmla="*/ 1785271 h 1800225"/>
                <a:gd name="connsiteX859" fmla="*/ 1349788 w 1847850"/>
                <a:gd name="connsiteY859" fmla="*/ 1773365 h 1800225"/>
                <a:gd name="connsiteX860" fmla="*/ 1364742 w 1847850"/>
                <a:gd name="connsiteY860" fmla="*/ 1756886 h 1800225"/>
                <a:gd name="connsiteX861" fmla="*/ 1367885 w 1847850"/>
                <a:gd name="connsiteY861" fmla="*/ 1744123 h 1800225"/>
                <a:gd name="connsiteX862" fmla="*/ 1352550 w 1847850"/>
                <a:gd name="connsiteY862" fmla="*/ 1732502 h 1800225"/>
                <a:gd name="connsiteX863" fmla="*/ 1337786 w 1847850"/>
                <a:gd name="connsiteY863" fmla="*/ 1713071 h 1800225"/>
                <a:gd name="connsiteX864" fmla="*/ 1314260 w 1847850"/>
                <a:gd name="connsiteY864" fmla="*/ 1706785 h 1800225"/>
                <a:gd name="connsiteX865" fmla="*/ 1303306 w 1847850"/>
                <a:gd name="connsiteY865" fmla="*/ 1706594 h 1800225"/>
                <a:gd name="connsiteX866" fmla="*/ 1280731 w 1847850"/>
                <a:gd name="connsiteY866" fmla="*/ 1694212 h 1800225"/>
                <a:gd name="connsiteX867" fmla="*/ 1275302 w 1847850"/>
                <a:gd name="connsiteY867" fmla="*/ 1675734 h 1800225"/>
                <a:gd name="connsiteX868" fmla="*/ 1275874 w 1847850"/>
                <a:gd name="connsiteY868" fmla="*/ 1645825 h 1800225"/>
                <a:gd name="connsiteX869" fmla="*/ 1285780 w 1847850"/>
                <a:gd name="connsiteY869" fmla="*/ 1621536 h 1800225"/>
                <a:gd name="connsiteX870" fmla="*/ 1286542 w 1847850"/>
                <a:gd name="connsiteY870" fmla="*/ 1611058 h 1800225"/>
                <a:gd name="connsiteX871" fmla="*/ 1281017 w 1847850"/>
                <a:gd name="connsiteY871" fmla="*/ 1603725 h 1800225"/>
                <a:gd name="connsiteX872" fmla="*/ 1269968 w 1847850"/>
                <a:gd name="connsiteY872" fmla="*/ 1599724 h 1800225"/>
                <a:gd name="connsiteX873" fmla="*/ 1263015 w 1847850"/>
                <a:gd name="connsiteY873" fmla="*/ 1587246 h 1800225"/>
                <a:gd name="connsiteX874" fmla="*/ 1267301 w 1847850"/>
                <a:gd name="connsiteY874" fmla="*/ 1578959 h 1800225"/>
                <a:gd name="connsiteX875" fmla="*/ 1272350 w 1847850"/>
                <a:gd name="connsiteY875" fmla="*/ 1575626 h 1800225"/>
                <a:gd name="connsiteX876" fmla="*/ 1276445 w 1847850"/>
                <a:gd name="connsiteY876" fmla="*/ 1564005 h 1800225"/>
                <a:gd name="connsiteX877" fmla="*/ 1275112 w 1847850"/>
                <a:gd name="connsiteY877" fmla="*/ 1538954 h 1800225"/>
                <a:gd name="connsiteX878" fmla="*/ 1267397 w 1847850"/>
                <a:gd name="connsiteY878" fmla="*/ 1528191 h 1800225"/>
                <a:gd name="connsiteX879" fmla="*/ 1281875 w 1847850"/>
                <a:gd name="connsiteY879" fmla="*/ 1522095 h 1800225"/>
                <a:gd name="connsiteX880" fmla="*/ 1289971 w 1847850"/>
                <a:gd name="connsiteY880" fmla="*/ 1515332 h 1800225"/>
                <a:gd name="connsiteX881" fmla="*/ 1282446 w 1847850"/>
                <a:gd name="connsiteY881" fmla="*/ 1514475 h 1800225"/>
                <a:gd name="connsiteX882" fmla="*/ 1276922 w 1847850"/>
                <a:gd name="connsiteY882" fmla="*/ 1509522 h 1800225"/>
                <a:gd name="connsiteX883" fmla="*/ 1279493 w 1847850"/>
                <a:gd name="connsiteY883" fmla="*/ 1496092 h 1800225"/>
                <a:gd name="connsiteX884" fmla="*/ 1273683 w 1847850"/>
                <a:gd name="connsiteY884" fmla="*/ 1494187 h 1800225"/>
                <a:gd name="connsiteX885" fmla="*/ 1271778 w 1847850"/>
                <a:gd name="connsiteY885" fmla="*/ 1478661 h 1800225"/>
                <a:gd name="connsiteX886" fmla="*/ 1268921 w 1847850"/>
                <a:gd name="connsiteY886" fmla="*/ 1477518 h 1800225"/>
                <a:gd name="connsiteX887" fmla="*/ 1270921 w 1847850"/>
                <a:gd name="connsiteY887" fmla="*/ 1471803 h 1800225"/>
                <a:gd name="connsiteX888" fmla="*/ 1289590 w 1847850"/>
                <a:gd name="connsiteY888" fmla="*/ 1479994 h 1800225"/>
                <a:gd name="connsiteX889" fmla="*/ 1315117 w 1847850"/>
                <a:gd name="connsiteY889" fmla="*/ 1481423 h 1800225"/>
                <a:gd name="connsiteX890" fmla="*/ 1327690 w 1847850"/>
                <a:gd name="connsiteY890" fmla="*/ 1457515 h 1800225"/>
                <a:gd name="connsiteX891" fmla="*/ 1329214 w 1847850"/>
                <a:gd name="connsiteY891" fmla="*/ 1445895 h 1800225"/>
                <a:gd name="connsiteX892" fmla="*/ 1318641 w 1847850"/>
                <a:gd name="connsiteY892" fmla="*/ 1433608 h 1800225"/>
                <a:gd name="connsiteX893" fmla="*/ 1310735 w 1847850"/>
                <a:gd name="connsiteY893" fmla="*/ 1430369 h 1800225"/>
                <a:gd name="connsiteX894" fmla="*/ 1307497 w 1847850"/>
                <a:gd name="connsiteY894" fmla="*/ 1413129 h 1800225"/>
                <a:gd name="connsiteX895" fmla="*/ 1299496 w 1847850"/>
                <a:gd name="connsiteY895" fmla="*/ 1405890 h 1800225"/>
                <a:gd name="connsiteX896" fmla="*/ 1297972 w 1847850"/>
                <a:gd name="connsiteY896" fmla="*/ 1397889 h 1800225"/>
                <a:gd name="connsiteX897" fmla="*/ 1288923 w 1847850"/>
                <a:gd name="connsiteY897" fmla="*/ 1386173 h 1800225"/>
                <a:gd name="connsiteX898" fmla="*/ 1277779 w 1847850"/>
                <a:gd name="connsiteY898" fmla="*/ 1378363 h 1800225"/>
                <a:gd name="connsiteX899" fmla="*/ 1250061 w 1847850"/>
                <a:gd name="connsiteY899" fmla="*/ 1381887 h 1800225"/>
                <a:gd name="connsiteX900" fmla="*/ 1238440 w 1847850"/>
                <a:gd name="connsiteY900" fmla="*/ 1386078 h 1800225"/>
                <a:gd name="connsiteX901" fmla="*/ 1205389 w 1847850"/>
                <a:gd name="connsiteY901" fmla="*/ 1379506 h 1800225"/>
                <a:gd name="connsiteX902" fmla="*/ 1199674 w 1847850"/>
                <a:gd name="connsiteY902" fmla="*/ 1373124 h 1800225"/>
                <a:gd name="connsiteX903" fmla="*/ 1202246 w 1847850"/>
                <a:gd name="connsiteY903" fmla="*/ 1365980 h 1800225"/>
                <a:gd name="connsiteX904" fmla="*/ 1196530 w 1847850"/>
                <a:gd name="connsiteY904" fmla="*/ 1367790 h 1800225"/>
                <a:gd name="connsiteX905" fmla="*/ 1184339 w 1847850"/>
                <a:gd name="connsiteY905" fmla="*/ 1379030 h 1800225"/>
                <a:gd name="connsiteX906" fmla="*/ 1183577 w 1847850"/>
                <a:gd name="connsiteY906" fmla="*/ 1382935 h 1800225"/>
                <a:gd name="connsiteX907" fmla="*/ 1179957 w 1847850"/>
                <a:gd name="connsiteY907" fmla="*/ 1384173 h 1800225"/>
                <a:gd name="connsiteX908" fmla="*/ 1169194 w 1847850"/>
                <a:gd name="connsiteY908" fmla="*/ 1378458 h 1800225"/>
                <a:gd name="connsiteX909" fmla="*/ 1154144 w 1847850"/>
                <a:gd name="connsiteY909" fmla="*/ 1361599 h 1800225"/>
                <a:gd name="connsiteX910" fmla="*/ 1146810 w 1847850"/>
                <a:gd name="connsiteY910" fmla="*/ 1359217 h 1800225"/>
                <a:gd name="connsiteX911" fmla="*/ 1142619 w 1847850"/>
                <a:gd name="connsiteY911" fmla="*/ 1354550 h 1800225"/>
                <a:gd name="connsiteX912" fmla="*/ 1140143 w 1847850"/>
                <a:gd name="connsiteY912" fmla="*/ 1355884 h 1800225"/>
                <a:gd name="connsiteX913" fmla="*/ 1129665 w 1847850"/>
                <a:gd name="connsiteY913" fmla="*/ 1352645 h 1800225"/>
                <a:gd name="connsiteX914" fmla="*/ 1116521 w 1847850"/>
                <a:gd name="connsiteY914" fmla="*/ 1362361 h 1800225"/>
                <a:gd name="connsiteX915" fmla="*/ 1107281 w 1847850"/>
                <a:gd name="connsiteY915" fmla="*/ 1364456 h 1800225"/>
                <a:gd name="connsiteX916" fmla="*/ 1101947 w 1847850"/>
                <a:gd name="connsiteY916" fmla="*/ 1362647 h 1800225"/>
                <a:gd name="connsiteX917" fmla="*/ 1096328 w 1847850"/>
                <a:gd name="connsiteY917" fmla="*/ 1367980 h 1800225"/>
                <a:gd name="connsiteX918" fmla="*/ 1073563 w 1847850"/>
                <a:gd name="connsiteY918" fmla="*/ 1365409 h 1800225"/>
                <a:gd name="connsiteX919" fmla="*/ 1069467 w 1847850"/>
                <a:gd name="connsiteY919" fmla="*/ 1368171 h 1800225"/>
                <a:gd name="connsiteX920" fmla="*/ 1065371 w 1847850"/>
                <a:gd name="connsiteY920" fmla="*/ 1362361 h 1800225"/>
                <a:gd name="connsiteX921" fmla="*/ 1056989 w 1847850"/>
                <a:gd name="connsiteY921" fmla="*/ 1367219 h 1800225"/>
                <a:gd name="connsiteX922" fmla="*/ 1055942 w 1847850"/>
                <a:gd name="connsiteY922" fmla="*/ 1374077 h 1800225"/>
                <a:gd name="connsiteX923" fmla="*/ 1065086 w 1847850"/>
                <a:gd name="connsiteY923" fmla="*/ 1387697 h 1800225"/>
                <a:gd name="connsiteX924" fmla="*/ 1067467 w 1847850"/>
                <a:gd name="connsiteY924" fmla="*/ 1405128 h 1800225"/>
                <a:gd name="connsiteX925" fmla="*/ 1060323 w 1847850"/>
                <a:gd name="connsiteY925" fmla="*/ 1407509 h 1800225"/>
                <a:gd name="connsiteX926" fmla="*/ 1057370 w 1847850"/>
                <a:gd name="connsiteY926" fmla="*/ 1411796 h 1800225"/>
                <a:gd name="connsiteX927" fmla="*/ 1050131 w 1847850"/>
                <a:gd name="connsiteY927" fmla="*/ 1409224 h 1800225"/>
                <a:gd name="connsiteX928" fmla="*/ 1035748 w 1847850"/>
                <a:gd name="connsiteY928" fmla="*/ 1414748 h 1800225"/>
                <a:gd name="connsiteX929" fmla="*/ 1007650 w 1847850"/>
                <a:gd name="connsiteY929" fmla="*/ 1412748 h 1800225"/>
                <a:gd name="connsiteX930" fmla="*/ 996696 w 1847850"/>
                <a:gd name="connsiteY930" fmla="*/ 1420368 h 1800225"/>
                <a:gd name="connsiteX931" fmla="*/ 996601 w 1847850"/>
                <a:gd name="connsiteY931" fmla="*/ 1433417 h 1800225"/>
                <a:gd name="connsiteX932" fmla="*/ 1002697 w 1847850"/>
                <a:gd name="connsiteY932" fmla="*/ 1445895 h 1800225"/>
                <a:gd name="connsiteX933" fmla="*/ 1001649 w 1847850"/>
                <a:gd name="connsiteY933" fmla="*/ 1457896 h 1800225"/>
                <a:gd name="connsiteX934" fmla="*/ 1008602 w 1847850"/>
                <a:gd name="connsiteY934" fmla="*/ 1464088 h 1800225"/>
                <a:gd name="connsiteX935" fmla="*/ 1008983 w 1847850"/>
                <a:gd name="connsiteY935" fmla="*/ 1468565 h 1800225"/>
                <a:gd name="connsiteX936" fmla="*/ 1008507 w 1847850"/>
                <a:gd name="connsiteY936" fmla="*/ 1482090 h 1800225"/>
                <a:gd name="connsiteX937" fmla="*/ 1003459 w 1847850"/>
                <a:gd name="connsiteY937" fmla="*/ 1487805 h 1800225"/>
                <a:gd name="connsiteX938" fmla="*/ 1005078 w 1847850"/>
                <a:gd name="connsiteY938" fmla="*/ 1496378 h 1800225"/>
                <a:gd name="connsiteX939" fmla="*/ 997744 w 1847850"/>
                <a:gd name="connsiteY939" fmla="*/ 1506093 h 1800225"/>
                <a:gd name="connsiteX940" fmla="*/ 975455 w 1847850"/>
                <a:gd name="connsiteY940" fmla="*/ 1504855 h 1800225"/>
                <a:gd name="connsiteX941" fmla="*/ 962120 w 1847850"/>
                <a:gd name="connsiteY941" fmla="*/ 1507998 h 1800225"/>
                <a:gd name="connsiteX942" fmla="*/ 953071 w 1847850"/>
                <a:gd name="connsiteY942" fmla="*/ 1506379 h 1800225"/>
                <a:gd name="connsiteX943" fmla="*/ 942404 w 1847850"/>
                <a:gd name="connsiteY943" fmla="*/ 1509998 h 1800225"/>
                <a:gd name="connsiteX944" fmla="*/ 939355 w 1847850"/>
                <a:gd name="connsiteY944" fmla="*/ 1514094 h 1800225"/>
                <a:gd name="connsiteX945" fmla="*/ 949452 w 1847850"/>
                <a:gd name="connsiteY945" fmla="*/ 1517333 h 1800225"/>
                <a:gd name="connsiteX946" fmla="*/ 944785 w 1847850"/>
                <a:gd name="connsiteY946" fmla="*/ 1528096 h 1800225"/>
                <a:gd name="connsiteX947" fmla="*/ 936022 w 1847850"/>
                <a:gd name="connsiteY947" fmla="*/ 1535240 h 1800225"/>
                <a:gd name="connsiteX948" fmla="*/ 938022 w 1847850"/>
                <a:gd name="connsiteY948" fmla="*/ 1537430 h 1800225"/>
                <a:gd name="connsiteX949" fmla="*/ 935260 w 1847850"/>
                <a:gd name="connsiteY949" fmla="*/ 1544193 h 1800225"/>
                <a:gd name="connsiteX950" fmla="*/ 930497 w 1847850"/>
                <a:gd name="connsiteY950" fmla="*/ 1539907 h 1800225"/>
                <a:gd name="connsiteX951" fmla="*/ 923830 w 1847850"/>
                <a:gd name="connsiteY951" fmla="*/ 1550575 h 1800225"/>
                <a:gd name="connsiteX952" fmla="*/ 919448 w 1847850"/>
                <a:gd name="connsiteY952" fmla="*/ 1568006 h 1800225"/>
                <a:gd name="connsiteX953" fmla="*/ 914781 w 1847850"/>
                <a:gd name="connsiteY953" fmla="*/ 1562195 h 1800225"/>
                <a:gd name="connsiteX954" fmla="*/ 919544 w 1847850"/>
                <a:gd name="connsiteY954" fmla="*/ 1551909 h 1800225"/>
                <a:gd name="connsiteX955" fmla="*/ 915067 w 1847850"/>
                <a:gd name="connsiteY955" fmla="*/ 1538287 h 1800225"/>
                <a:gd name="connsiteX956" fmla="*/ 915543 w 1847850"/>
                <a:gd name="connsiteY956" fmla="*/ 1531525 h 1800225"/>
                <a:gd name="connsiteX957" fmla="*/ 911066 w 1847850"/>
                <a:gd name="connsiteY957" fmla="*/ 1523143 h 1800225"/>
                <a:gd name="connsiteX958" fmla="*/ 894683 w 1847850"/>
                <a:gd name="connsiteY958" fmla="*/ 1527143 h 1800225"/>
                <a:gd name="connsiteX959" fmla="*/ 893350 w 1847850"/>
                <a:gd name="connsiteY959" fmla="*/ 1531620 h 1800225"/>
                <a:gd name="connsiteX960" fmla="*/ 892969 w 1847850"/>
                <a:gd name="connsiteY960" fmla="*/ 1528762 h 1800225"/>
                <a:gd name="connsiteX961" fmla="*/ 880491 w 1847850"/>
                <a:gd name="connsiteY961" fmla="*/ 1533906 h 1800225"/>
                <a:gd name="connsiteX962" fmla="*/ 883920 w 1847850"/>
                <a:gd name="connsiteY962" fmla="*/ 1541717 h 1800225"/>
                <a:gd name="connsiteX963" fmla="*/ 873538 w 1847850"/>
                <a:gd name="connsiteY963" fmla="*/ 1539621 h 1800225"/>
                <a:gd name="connsiteX964" fmla="*/ 870109 w 1847850"/>
                <a:gd name="connsiteY964" fmla="*/ 1535430 h 1800225"/>
                <a:gd name="connsiteX965" fmla="*/ 863346 w 1847850"/>
                <a:gd name="connsiteY965" fmla="*/ 1538383 h 1800225"/>
                <a:gd name="connsiteX966" fmla="*/ 848392 w 1847850"/>
                <a:gd name="connsiteY966" fmla="*/ 1553813 h 1800225"/>
                <a:gd name="connsiteX967" fmla="*/ 844963 w 1847850"/>
                <a:gd name="connsiteY967" fmla="*/ 1549146 h 1800225"/>
                <a:gd name="connsiteX968" fmla="*/ 209169 w 1847850"/>
                <a:gd name="connsiteY968" fmla="*/ 1257110 h 1800225"/>
                <a:gd name="connsiteX969" fmla="*/ 211931 w 1847850"/>
                <a:gd name="connsiteY969" fmla="*/ 1255681 h 1800225"/>
                <a:gd name="connsiteX970" fmla="*/ 214122 w 1847850"/>
                <a:gd name="connsiteY970" fmla="*/ 1259586 h 1800225"/>
                <a:gd name="connsiteX971" fmla="*/ 209169 w 1847850"/>
                <a:gd name="connsiteY971" fmla="*/ 1257110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</a:cxnLst>
              <a:rect l="l" t="t" r="r" b="b"/>
              <a:pathLst>
                <a:path w="1847850" h="1800225">
                  <a:moveTo>
                    <a:pt x="844963" y="1549146"/>
                  </a:moveTo>
                  <a:lnTo>
                    <a:pt x="854583" y="1541050"/>
                  </a:lnTo>
                  <a:lnTo>
                    <a:pt x="859536" y="1529429"/>
                  </a:lnTo>
                  <a:lnTo>
                    <a:pt x="876395" y="1530191"/>
                  </a:lnTo>
                  <a:lnTo>
                    <a:pt x="885158" y="1525048"/>
                  </a:lnTo>
                  <a:lnTo>
                    <a:pt x="886206" y="1517714"/>
                  </a:lnTo>
                  <a:lnTo>
                    <a:pt x="888492" y="1517904"/>
                  </a:lnTo>
                  <a:lnTo>
                    <a:pt x="892969" y="1508951"/>
                  </a:lnTo>
                  <a:lnTo>
                    <a:pt x="888492" y="1505140"/>
                  </a:lnTo>
                  <a:lnTo>
                    <a:pt x="889826" y="1499235"/>
                  </a:lnTo>
                  <a:lnTo>
                    <a:pt x="897827" y="1492949"/>
                  </a:lnTo>
                  <a:lnTo>
                    <a:pt x="896874" y="1487900"/>
                  </a:lnTo>
                  <a:lnTo>
                    <a:pt x="892873" y="1484185"/>
                  </a:lnTo>
                  <a:lnTo>
                    <a:pt x="904875" y="1478185"/>
                  </a:lnTo>
                  <a:lnTo>
                    <a:pt x="898398" y="1479900"/>
                  </a:lnTo>
                  <a:lnTo>
                    <a:pt x="897541" y="1476565"/>
                  </a:lnTo>
                  <a:lnTo>
                    <a:pt x="885920" y="1480185"/>
                  </a:lnTo>
                  <a:lnTo>
                    <a:pt x="857821" y="1498854"/>
                  </a:lnTo>
                  <a:lnTo>
                    <a:pt x="847820" y="1501807"/>
                  </a:lnTo>
                  <a:lnTo>
                    <a:pt x="850297" y="1488662"/>
                  </a:lnTo>
                  <a:lnTo>
                    <a:pt x="864013" y="1476851"/>
                  </a:lnTo>
                  <a:lnTo>
                    <a:pt x="867442" y="1466564"/>
                  </a:lnTo>
                  <a:lnTo>
                    <a:pt x="863251" y="1461230"/>
                  </a:lnTo>
                  <a:lnTo>
                    <a:pt x="852106" y="1463707"/>
                  </a:lnTo>
                  <a:lnTo>
                    <a:pt x="844391" y="1462087"/>
                  </a:lnTo>
                  <a:lnTo>
                    <a:pt x="840296" y="1457801"/>
                  </a:lnTo>
                  <a:lnTo>
                    <a:pt x="842010" y="1455610"/>
                  </a:lnTo>
                  <a:lnTo>
                    <a:pt x="838581" y="1452658"/>
                  </a:lnTo>
                  <a:lnTo>
                    <a:pt x="840010" y="1450276"/>
                  </a:lnTo>
                  <a:lnTo>
                    <a:pt x="833152" y="1450658"/>
                  </a:lnTo>
                  <a:lnTo>
                    <a:pt x="828485" y="1453896"/>
                  </a:lnTo>
                  <a:lnTo>
                    <a:pt x="812959" y="1445990"/>
                  </a:lnTo>
                  <a:lnTo>
                    <a:pt x="804101" y="1447800"/>
                  </a:lnTo>
                  <a:lnTo>
                    <a:pt x="797147" y="1439894"/>
                  </a:lnTo>
                  <a:lnTo>
                    <a:pt x="791146" y="1442085"/>
                  </a:lnTo>
                  <a:lnTo>
                    <a:pt x="790289" y="1430846"/>
                  </a:lnTo>
                  <a:lnTo>
                    <a:pt x="781621" y="1432465"/>
                  </a:lnTo>
                  <a:lnTo>
                    <a:pt x="775240" y="1442752"/>
                  </a:lnTo>
                  <a:lnTo>
                    <a:pt x="760857" y="1433227"/>
                  </a:lnTo>
                  <a:lnTo>
                    <a:pt x="753618" y="1433036"/>
                  </a:lnTo>
                  <a:lnTo>
                    <a:pt x="749427" y="1419987"/>
                  </a:lnTo>
                  <a:lnTo>
                    <a:pt x="740283" y="1414748"/>
                  </a:lnTo>
                  <a:lnTo>
                    <a:pt x="722757" y="1398175"/>
                  </a:lnTo>
                  <a:lnTo>
                    <a:pt x="728091" y="1384173"/>
                  </a:lnTo>
                  <a:lnTo>
                    <a:pt x="725900" y="1384459"/>
                  </a:lnTo>
                  <a:lnTo>
                    <a:pt x="725234" y="1373124"/>
                  </a:lnTo>
                  <a:lnTo>
                    <a:pt x="729044" y="1372648"/>
                  </a:lnTo>
                  <a:lnTo>
                    <a:pt x="731425" y="1359694"/>
                  </a:lnTo>
                  <a:lnTo>
                    <a:pt x="736092" y="1353598"/>
                  </a:lnTo>
                  <a:lnTo>
                    <a:pt x="730282" y="1351026"/>
                  </a:lnTo>
                  <a:lnTo>
                    <a:pt x="729329" y="1344835"/>
                  </a:lnTo>
                  <a:lnTo>
                    <a:pt x="725138" y="1345692"/>
                  </a:lnTo>
                  <a:lnTo>
                    <a:pt x="723424" y="1351121"/>
                  </a:lnTo>
                  <a:lnTo>
                    <a:pt x="716185" y="1345978"/>
                  </a:lnTo>
                  <a:lnTo>
                    <a:pt x="717995" y="1340739"/>
                  </a:lnTo>
                  <a:lnTo>
                    <a:pt x="714565" y="1337786"/>
                  </a:lnTo>
                  <a:lnTo>
                    <a:pt x="712756" y="1340358"/>
                  </a:lnTo>
                  <a:lnTo>
                    <a:pt x="706088" y="1340263"/>
                  </a:lnTo>
                  <a:lnTo>
                    <a:pt x="705898" y="1337405"/>
                  </a:lnTo>
                  <a:lnTo>
                    <a:pt x="700564" y="1343501"/>
                  </a:lnTo>
                  <a:lnTo>
                    <a:pt x="695420" y="1345406"/>
                  </a:lnTo>
                  <a:lnTo>
                    <a:pt x="693706" y="1350836"/>
                  </a:lnTo>
                  <a:lnTo>
                    <a:pt x="685705" y="1355693"/>
                  </a:lnTo>
                  <a:lnTo>
                    <a:pt x="670941" y="1349502"/>
                  </a:lnTo>
                  <a:lnTo>
                    <a:pt x="672179" y="1347121"/>
                  </a:lnTo>
                  <a:lnTo>
                    <a:pt x="679609" y="1347502"/>
                  </a:lnTo>
                  <a:lnTo>
                    <a:pt x="688943" y="1344168"/>
                  </a:lnTo>
                  <a:lnTo>
                    <a:pt x="687896" y="1341691"/>
                  </a:lnTo>
                  <a:lnTo>
                    <a:pt x="691039" y="1339882"/>
                  </a:lnTo>
                  <a:lnTo>
                    <a:pt x="688943" y="1337691"/>
                  </a:lnTo>
                  <a:lnTo>
                    <a:pt x="683133" y="1340263"/>
                  </a:lnTo>
                  <a:lnTo>
                    <a:pt x="674465" y="1330833"/>
                  </a:lnTo>
                  <a:lnTo>
                    <a:pt x="668941" y="1335119"/>
                  </a:lnTo>
                  <a:lnTo>
                    <a:pt x="665702" y="1327595"/>
                  </a:lnTo>
                  <a:lnTo>
                    <a:pt x="668750" y="1318736"/>
                  </a:lnTo>
                  <a:lnTo>
                    <a:pt x="675322" y="1313402"/>
                  </a:lnTo>
                  <a:lnTo>
                    <a:pt x="669131" y="1317403"/>
                  </a:lnTo>
                  <a:lnTo>
                    <a:pt x="664750" y="1317212"/>
                  </a:lnTo>
                  <a:lnTo>
                    <a:pt x="672465" y="1298639"/>
                  </a:lnTo>
                  <a:lnTo>
                    <a:pt x="671227" y="1296257"/>
                  </a:lnTo>
                  <a:lnTo>
                    <a:pt x="652177" y="1289685"/>
                  </a:lnTo>
                  <a:lnTo>
                    <a:pt x="650938" y="1268825"/>
                  </a:lnTo>
                  <a:lnTo>
                    <a:pt x="654653" y="1266349"/>
                  </a:lnTo>
                  <a:lnTo>
                    <a:pt x="653701" y="1262634"/>
                  </a:lnTo>
                  <a:lnTo>
                    <a:pt x="665321" y="1262158"/>
                  </a:lnTo>
                  <a:lnTo>
                    <a:pt x="670179" y="1257110"/>
                  </a:lnTo>
                  <a:lnTo>
                    <a:pt x="687419" y="1249489"/>
                  </a:lnTo>
                  <a:lnTo>
                    <a:pt x="674275" y="1238345"/>
                  </a:lnTo>
                  <a:lnTo>
                    <a:pt x="663512" y="1233678"/>
                  </a:lnTo>
                  <a:lnTo>
                    <a:pt x="663321" y="1223391"/>
                  </a:lnTo>
                  <a:lnTo>
                    <a:pt x="661035" y="1220343"/>
                  </a:lnTo>
                  <a:lnTo>
                    <a:pt x="645033" y="1217771"/>
                  </a:lnTo>
                  <a:lnTo>
                    <a:pt x="640461" y="1219772"/>
                  </a:lnTo>
                  <a:lnTo>
                    <a:pt x="637794" y="1205389"/>
                  </a:lnTo>
                  <a:lnTo>
                    <a:pt x="633413" y="1198721"/>
                  </a:lnTo>
                  <a:lnTo>
                    <a:pt x="625602" y="1200626"/>
                  </a:lnTo>
                  <a:lnTo>
                    <a:pt x="619315" y="1198055"/>
                  </a:lnTo>
                  <a:lnTo>
                    <a:pt x="608933" y="1201293"/>
                  </a:lnTo>
                  <a:lnTo>
                    <a:pt x="593408" y="1196435"/>
                  </a:lnTo>
                  <a:lnTo>
                    <a:pt x="590645" y="1192530"/>
                  </a:lnTo>
                  <a:lnTo>
                    <a:pt x="593884" y="1185196"/>
                  </a:lnTo>
                  <a:lnTo>
                    <a:pt x="591503" y="1181957"/>
                  </a:lnTo>
                  <a:lnTo>
                    <a:pt x="580644" y="1185863"/>
                  </a:lnTo>
                  <a:lnTo>
                    <a:pt x="567214" y="1181957"/>
                  </a:lnTo>
                  <a:lnTo>
                    <a:pt x="554927" y="1210532"/>
                  </a:lnTo>
                  <a:lnTo>
                    <a:pt x="555308" y="1226248"/>
                  </a:lnTo>
                  <a:lnTo>
                    <a:pt x="548545" y="1252728"/>
                  </a:lnTo>
                  <a:lnTo>
                    <a:pt x="546735" y="1252252"/>
                  </a:lnTo>
                  <a:lnTo>
                    <a:pt x="544925" y="1257872"/>
                  </a:lnTo>
                  <a:lnTo>
                    <a:pt x="542544" y="1271111"/>
                  </a:lnTo>
                  <a:lnTo>
                    <a:pt x="536448" y="1278541"/>
                  </a:lnTo>
                  <a:lnTo>
                    <a:pt x="519684" y="1280446"/>
                  </a:lnTo>
                  <a:lnTo>
                    <a:pt x="500825" y="1292542"/>
                  </a:lnTo>
                  <a:lnTo>
                    <a:pt x="482155" y="1296733"/>
                  </a:lnTo>
                  <a:lnTo>
                    <a:pt x="475869" y="1295686"/>
                  </a:lnTo>
                  <a:lnTo>
                    <a:pt x="469963" y="1299210"/>
                  </a:lnTo>
                  <a:lnTo>
                    <a:pt x="468725" y="1315403"/>
                  </a:lnTo>
                  <a:lnTo>
                    <a:pt x="476917" y="1341215"/>
                  </a:lnTo>
                  <a:lnTo>
                    <a:pt x="469011" y="1336357"/>
                  </a:lnTo>
                  <a:lnTo>
                    <a:pt x="458629" y="1335596"/>
                  </a:lnTo>
                  <a:lnTo>
                    <a:pt x="449580" y="1338167"/>
                  </a:lnTo>
                  <a:lnTo>
                    <a:pt x="435578" y="1330166"/>
                  </a:lnTo>
                  <a:lnTo>
                    <a:pt x="426148" y="1321403"/>
                  </a:lnTo>
                  <a:lnTo>
                    <a:pt x="407479" y="1312831"/>
                  </a:lnTo>
                  <a:lnTo>
                    <a:pt x="403479" y="1313974"/>
                  </a:lnTo>
                  <a:lnTo>
                    <a:pt x="394430" y="1325689"/>
                  </a:lnTo>
                  <a:lnTo>
                    <a:pt x="378619" y="1337215"/>
                  </a:lnTo>
                  <a:lnTo>
                    <a:pt x="365474" y="1340834"/>
                  </a:lnTo>
                  <a:lnTo>
                    <a:pt x="360997" y="1339215"/>
                  </a:lnTo>
                  <a:lnTo>
                    <a:pt x="359569" y="1346073"/>
                  </a:lnTo>
                  <a:lnTo>
                    <a:pt x="361760" y="1355217"/>
                  </a:lnTo>
                  <a:lnTo>
                    <a:pt x="356330" y="1388840"/>
                  </a:lnTo>
                  <a:lnTo>
                    <a:pt x="364903" y="1403509"/>
                  </a:lnTo>
                  <a:lnTo>
                    <a:pt x="365570" y="1411129"/>
                  </a:lnTo>
                  <a:lnTo>
                    <a:pt x="361379" y="1418177"/>
                  </a:lnTo>
                  <a:lnTo>
                    <a:pt x="339376" y="1433512"/>
                  </a:lnTo>
                  <a:lnTo>
                    <a:pt x="317754" y="1429798"/>
                  </a:lnTo>
                  <a:lnTo>
                    <a:pt x="299847" y="1423226"/>
                  </a:lnTo>
                  <a:lnTo>
                    <a:pt x="290036" y="1413701"/>
                  </a:lnTo>
                  <a:lnTo>
                    <a:pt x="292798" y="1404461"/>
                  </a:lnTo>
                  <a:lnTo>
                    <a:pt x="292037" y="1396174"/>
                  </a:lnTo>
                  <a:lnTo>
                    <a:pt x="296894" y="1383221"/>
                  </a:lnTo>
                  <a:lnTo>
                    <a:pt x="293465" y="1371790"/>
                  </a:lnTo>
                  <a:lnTo>
                    <a:pt x="278606" y="1374077"/>
                  </a:lnTo>
                  <a:lnTo>
                    <a:pt x="268605" y="1372838"/>
                  </a:lnTo>
                  <a:lnTo>
                    <a:pt x="258699" y="1383030"/>
                  </a:lnTo>
                  <a:lnTo>
                    <a:pt x="254984" y="1383697"/>
                  </a:lnTo>
                  <a:lnTo>
                    <a:pt x="252317" y="1389507"/>
                  </a:lnTo>
                  <a:lnTo>
                    <a:pt x="244697" y="1383221"/>
                  </a:lnTo>
                  <a:lnTo>
                    <a:pt x="241268" y="1375791"/>
                  </a:lnTo>
                  <a:lnTo>
                    <a:pt x="226790" y="1375696"/>
                  </a:lnTo>
                  <a:lnTo>
                    <a:pt x="226314" y="1366933"/>
                  </a:lnTo>
                  <a:lnTo>
                    <a:pt x="209836" y="1364552"/>
                  </a:lnTo>
                  <a:lnTo>
                    <a:pt x="210312" y="1379982"/>
                  </a:lnTo>
                  <a:lnTo>
                    <a:pt x="203073" y="1374172"/>
                  </a:lnTo>
                  <a:lnTo>
                    <a:pt x="185356" y="1372648"/>
                  </a:lnTo>
                  <a:lnTo>
                    <a:pt x="183642" y="1368933"/>
                  </a:lnTo>
                  <a:lnTo>
                    <a:pt x="168307" y="1362170"/>
                  </a:lnTo>
                  <a:lnTo>
                    <a:pt x="147161" y="1362265"/>
                  </a:lnTo>
                  <a:lnTo>
                    <a:pt x="144018" y="1353407"/>
                  </a:lnTo>
                  <a:lnTo>
                    <a:pt x="140494" y="1352360"/>
                  </a:lnTo>
                  <a:lnTo>
                    <a:pt x="141256" y="1368171"/>
                  </a:lnTo>
                  <a:lnTo>
                    <a:pt x="126683" y="1378458"/>
                  </a:lnTo>
                  <a:lnTo>
                    <a:pt x="119348" y="1370076"/>
                  </a:lnTo>
                  <a:lnTo>
                    <a:pt x="119158" y="1363980"/>
                  </a:lnTo>
                  <a:lnTo>
                    <a:pt x="115253" y="1358932"/>
                  </a:lnTo>
                  <a:lnTo>
                    <a:pt x="111919" y="1355598"/>
                  </a:lnTo>
                  <a:lnTo>
                    <a:pt x="108490" y="1357979"/>
                  </a:lnTo>
                  <a:lnTo>
                    <a:pt x="106489" y="1356265"/>
                  </a:lnTo>
                  <a:lnTo>
                    <a:pt x="106680" y="1349121"/>
                  </a:lnTo>
                  <a:lnTo>
                    <a:pt x="84487" y="1360170"/>
                  </a:lnTo>
                  <a:lnTo>
                    <a:pt x="78105" y="1363599"/>
                  </a:lnTo>
                  <a:lnTo>
                    <a:pt x="73057" y="1356646"/>
                  </a:lnTo>
                  <a:lnTo>
                    <a:pt x="67532" y="1360837"/>
                  </a:lnTo>
                  <a:lnTo>
                    <a:pt x="71819" y="1350073"/>
                  </a:lnTo>
                  <a:lnTo>
                    <a:pt x="69628" y="1342168"/>
                  </a:lnTo>
                  <a:lnTo>
                    <a:pt x="74104" y="1328547"/>
                  </a:lnTo>
                  <a:lnTo>
                    <a:pt x="59531" y="1323213"/>
                  </a:lnTo>
                  <a:lnTo>
                    <a:pt x="48578" y="1329595"/>
                  </a:lnTo>
                  <a:lnTo>
                    <a:pt x="34480" y="1333119"/>
                  </a:lnTo>
                  <a:lnTo>
                    <a:pt x="23431" y="1328833"/>
                  </a:lnTo>
                  <a:lnTo>
                    <a:pt x="15430" y="1318355"/>
                  </a:lnTo>
                  <a:lnTo>
                    <a:pt x="16764" y="1321308"/>
                  </a:lnTo>
                  <a:lnTo>
                    <a:pt x="10001" y="1318450"/>
                  </a:lnTo>
                  <a:lnTo>
                    <a:pt x="14573" y="1315974"/>
                  </a:lnTo>
                  <a:lnTo>
                    <a:pt x="15050" y="1294543"/>
                  </a:lnTo>
                  <a:lnTo>
                    <a:pt x="10763" y="1295686"/>
                  </a:lnTo>
                  <a:lnTo>
                    <a:pt x="14669" y="1291304"/>
                  </a:lnTo>
                  <a:lnTo>
                    <a:pt x="14669" y="1283303"/>
                  </a:lnTo>
                  <a:lnTo>
                    <a:pt x="13621" y="1272445"/>
                  </a:lnTo>
                  <a:lnTo>
                    <a:pt x="11144" y="1272730"/>
                  </a:lnTo>
                  <a:lnTo>
                    <a:pt x="9525" y="1269397"/>
                  </a:lnTo>
                  <a:lnTo>
                    <a:pt x="14954" y="1264634"/>
                  </a:lnTo>
                  <a:lnTo>
                    <a:pt x="15526" y="1257014"/>
                  </a:lnTo>
                  <a:lnTo>
                    <a:pt x="50768" y="1272921"/>
                  </a:lnTo>
                  <a:lnTo>
                    <a:pt x="56674" y="1281113"/>
                  </a:lnTo>
                  <a:lnTo>
                    <a:pt x="64008" y="1282160"/>
                  </a:lnTo>
                  <a:lnTo>
                    <a:pt x="77343" y="1277398"/>
                  </a:lnTo>
                  <a:lnTo>
                    <a:pt x="84963" y="1267587"/>
                  </a:lnTo>
                  <a:lnTo>
                    <a:pt x="97727" y="1261586"/>
                  </a:lnTo>
                  <a:lnTo>
                    <a:pt x="105632" y="1249871"/>
                  </a:lnTo>
                  <a:lnTo>
                    <a:pt x="114681" y="1247775"/>
                  </a:lnTo>
                  <a:lnTo>
                    <a:pt x="120682" y="1241298"/>
                  </a:lnTo>
                  <a:lnTo>
                    <a:pt x="129921" y="1242536"/>
                  </a:lnTo>
                  <a:lnTo>
                    <a:pt x="127540" y="1231582"/>
                  </a:lnTo>
                  <a:lnTo>
                    <a:pt x="136588" y="1240727"/>
                  </a:lnTo>
                  <a:lnTo>
                    <a:pt x="139637" y="1251014"/>
                  </a:lnTo>
                  <a:lnTo>
                    <a:pt x="152305" y="1251775"/>
                  </a:lnTo>
                  <a:lnTo>
                    <a:pt x="161449" y="1257205"/>
                  </a:lnTo>
                  <a:lnTo>
                    <a:pt x="164020" y="1263110"/>
                  </a:lnTo>
                  <a:lnTo>
                    <a:pt x="183642" y="1251966"/>
                  </a:lnTo>
                  <a:lnTo>
                    <a:pt x="189167" y="1253395"/>
                  </a:lnTo>
                  <a:lnTo>
                    <a:pt x="185642" y="1254728"/>
                  </a:lnTo>
                  <a:lnTo>
                    <a:pt x="195929" y="1254442"/>
                  </a:lnTo>
                  <a:lnTo>
                    <a:pt x="197168" y="1251204"/>
                  </a:lnTo>
                  <a:lnTo>
                    <a:pt x="204692" y="1253109"/>
                  </a:lnTo>
                  <a:lnTo>
                    <a:pt x="216218" y="1267111"/>
                  </a:lnTo>
                  <a:lnTo>
                    <a:pt x="216503" y="1263682"/>
                  </a:lnTo>
                  <a:lnTo>
                    <a:pt x="216884" y="1266730"/>
                  </a:lnTo>
                  <a:lnTo>
                    <a:pt x="240030" y="1265301"/>
                  </a:lnTo>
                  <a:lnTo>
                    <a:pt x="235648" y="1252347"/>
                  </a:lnTo>
                  <a:lnTo>
                    <a:pt x="228219" y="1248728"/>
                  </a:lnTo>
                  <a:lnTo>
                    <a:pt x="228981" y="1247013"/>
                  </a:lnTo>
                  <a:lnTo>
                    <a:pt x="237935" y="1248537"/>
                  </a:lnTo>
                  <a:lnTo>
                    <a:pt x="236601" y="1246251"/>
                  </a:lnTo>
                  <a:lnTo>
                    <a:pt x="243554" y="1231297"/>
                  </a:lnTo>
                  <a:lnTo>
                    <a:pt x="242030" y="1229868"/>
                  </a:lnTo>
                  <a:lnTo>
                    <a:pt x="256318" y="1222915"/>
                  </a:lnTo>
                  <a:lnTo>
                    <a:pt x="265938" y="1211485"/>
                  </a:lnTo>
                  <a:lnTo>
                    <a:pt x="286417" y="1204913"/>
                  </a:lnTo>
                  <a:lnTo>
                    <a:pt x="293370" y="1197864"/>
                  </a:lnTo>
                  <a:lnTo>
                    <a:pt x="292037" y="1178719"/>
                  </a:lnTo>
                  <a:lnTo>
                    <a:pt x="296989" y="1156430"/>
                  </a:lnTo>
                  <a:lnTo>
                    <a:pt x="310325" y="1133380"/>
                  </a:lnTo>
                  <a:lnTo>
                    <a:pt x="307372" y="1137856"/>
                  </a:lnTo>
                  <a:lnTo>
                    <a:pt x="298418" y="1127665"/>
                  </a:lnTo>
                  <a:lnTo>
                    <a:pt x="299847" y="1125093"/>
                  </a:lnTo>
                  <a:lnTo>
                    <a:pt x="310325" y="1122426"/>
                  </a:lnTo>
                  <a:lnTo>
                    <a:pt x="315849" y="1118616"/>
                  </a:lnTo>
                  <a:lnTo>
                    <a:pt x="313944" y="1119473"/>
                  </a:lnTo>
                  <a:lnTo>
                    <a:pt x="310515" y="1108615"/>
                  </a:lnTo>
                  <a:lnTo>
                    <a:pt x="312706" y="1110615"/>
                  </a:lnTo>
                  <a:lnTo>
                    <a:pt x="305657" y="1099947"/>
                  </a:lnTo>
                  <a:lnTo>
                    <a:pt x="306514" y="1094804"/>
                  </a:lnTo>
                  <a:lnTo>
                    <a:pt x="315468" y="1085469"/>
                  </a:lnTo>
                  <a:lnTo>
                    <a:pt x="304419" y="1078135"/>
                  </a:lnTo>
                  <a:lnTo>
                    <a:pt x="315849" y="1085279"/>
                  </a:lnTo>
                  <a:lnTo>
                    <a:pt x="324421" y="1077944"/>
                  </a:lnTo>
                  <a:lnTo>
                    <a:pt x="325660" y="1070420"/>
                  </a:lnTo>
                  <a:lnTo>
                    <a:pt x="318706" y="1052322"/>
                  </a:lnTo>
                  <a:lnTo>
                    <a:pt x="321564" y="1040416"/>
                  </a:lnTo>
                  <a:lnTo>
                    <a:pt x="323755" y="1037749"/>
                  </a:lnTo>
                  <a:lnTo>
                    <a:pt x="327279" y="1038796"/>
                  </a:lnTo>
                  <a:lnTo>
                    <a:pt x="338804" y="1027652"/>
                  </a:lnTo>
                  <a:lnTo>
                    <a:pt x="339947" y="1013174"/>
                  </a:lnTo>
                  <a:lnTo>
                    <a:pt x="346424" y="1013079"/>
                  </a:lnTo>
                  <a:lnTo>
                    <a:pt x="337756" y="994124"/>
                  </a:lnTo>
                  <a:lnTo>
                    <a:pt x="313182" y="979551"/>
                  </a:lnTo>
                  <a:lnTo>
                    <a:pt x="306514" y="961644"/>
                  </a:lnTo>
                  <a:lnTo>
                    <a:pt x="288893" y="958501"/>
                  </a:lnTo>
                  <a:lnTo>
                    <a:pt x="284036" y="952595"/>
                  </a:lnTo>
                  <a:lnTo>
                    <a:pt x="275272" y="950595"/>
                  </a:lnTo>
                  <a:lnTo>
                    <a:pt x="275082" y="945261"/>
                  </a:lnTo>
                  <a:lnTo>
                    <a:pt x="269367" y="940879"/>
                  </a:lnTo>
                  <a:lnTo>
                    <a:pt x="270605" y="937355"/>
                  </a:lnTo>
                  <a:lnTo>
                    <a:pt x="266224" y="937736"/>
                  </a:lnTo>
                  <a:lnTo>
                    <a:pt x="263557" y="934974"/>
                  </a:lnTo>
                  <a:lnTo>
                    <a:pt x="264986" y="929545"/>
                  </a:lnTo>
                  <a:lnTo>
                    <a:pt x="254508" y="927449"/>
                  </a:lnTo>
                  <a:lnTo>
                    <a:pt x="253555" y="923354"/>
                  </a:lnTo>
                  <a:lnTo>
                    <a:pt x="265747" y="916686"/>
                  </a:lnTo>
                  <a:lnTo>
                    <a:pt x="263557" y="911066"/>
                  </a:lnTo>
                  <a:lnTo>
                    <a:pt x="267462" y="900113"/>
                  </a:lnTo>
                  <a:lnTo>
                    <a:pt x="267748" y="886778"/>
                  </a:lnTo>
                  <a:lnTo>
                    <a:pt x="271939" y="883444"/>
                  </a:lnTo>
                  <a:lnTo>
                    <a:pt x="258509" y="871728"/>
                  </a:lnTo>
                  <a:lnTo>
                    <a:pt x="263271" y="866204"/>
                  </a:lnTo>
                  <a:lnTo>
                    <a:pt x="257461" y="860584"/>
                  </a:lnTo>
                  <a:lnTo>
                    <a:pt x="259080" y="854107"/>
                  </a:lnTo>
                  <a:lnTo>
                    <a:pt x="252317" y="851059"/>
                  </a:lnTo>
                  <a:lnTo>
                    <a:pt x="260604" y="837152"/>
                  </a:lnTo>
                  <a:lnTo>
                    <a:pt x="249364" y="830104"/>
                  </a:lnTo>
                  <a:lnTo>
                    <a:pt x="257270" y="823722"/>
                  </a:lnTo>
                  <a:lnTo>
                    <a:pt x="257937" y="811339"/>
                  </a:lnTo>
                  <a:lnTo>
                    <a:pt x="273463" y="795433"/>
                  </a:lnTo>
                  <a:lnTo>
                    <a:pt x="268796" y="784479"/>
                  </a:lnTo>
                  <a:lnTo>
                    <a:pt x="262604" y="783907"/>
                  </a:lnTo>
                  <a:lnTo>
                    <a:pt x="271653" y="773049"/>
                  </a:lnTo>
                  <a:lnTo>
                    <a:pt x="268700" y="765810"/>
                  </a:lnTo>
                  <a:lnTo>
                    <a:pt x="270796" y="761619"/>
                  </a:lnTo>
                  <a:lnTo>
                    <a:pt x="260128" y="755332"/>
                  </a:lnTo>
                  <a:lnTo>
                    <a:pt x="252412" y="765143"/>
                  </a:lnTo>
                  <a:lnTo>
                    <a:pt x="249745" y="759619"/>
                  </a:lnTo>
                  <a:lnTo>
                    <a:pt x="242887" y="761429"/>
                  </a:lnTo>
                  <a:lnTo>
                    <a:pt x="242316" y="742569"/>
                  </a:lnTo>
                  <a:lnTo>
                    <a:pt x="248698" y="728472"/>
                  </a:lnTo>
                  <a:lnTo>
                    <a:pt x="262414" y="719328"/>
                  </a:lnTo>
                  <a:lnTo>
                    <a:pt x="249364" y="714851"/>
                  </a:lnTo>
                  <a:lnTo>
                    <a:pt x="235839" y="718185"/>
                  </a:lnTo>
                  <a:lnTo>
                    <a:pt x="224314" y="708660"/>
                  </a:lnTo>
                  <a:lnTo>
                    <a:pt x="206026" y="701707"/>
                  </a:lnTo>
                  <a:lnTo>
                    <a:pt x="199644" y="705612"/>
                  </a:lnTo>
                  <a:lnTo>
                    <a:pt x="191357" y="719519"/>
                  </a:lnTo>
                  <a:lnTo>
                    <a:pt x="181642" y="724186"/>
                  </a:lnTo>
                  <a:lnTo>
                    <a:pt x="172879" y="737711"/>
                  </a:lnTo>
                  <a:lnTo>
                    <a:pt x="169545" y="738949"/>
                  </a:lnTo>
                  <a:lnTo>
                    <a:pt x="168688" y="749617"/>
                  </a:lnTo>
                  <a:lnTo>
                    <a:pt x="154972" y="749617"/>
                  </a:lnTo>
                  <a:lnTo>
                    <a:pt x="157925" y="729996"/>
                  </a:lnTo>
                  <a:lnTo>
                    <a:pt x="154114" y="716661"/>
                  </a:lnTo>
                  <a:lnTo>
                    <a:pt x="139255" y="695515"/>
                  </a:lnTo>
                  <a:lnTo>
                    <a:pt x="127540" y="687800"/>
                  </a:lnTo>
                  <a:lnTo>
                    <a:pt x="129445" y="681990"/>
                  </a:lnTo>
                  <a:lnTo>
                    <a:pt x="142780" y="692087"/>
                  </a:lnTo>
                  <a:lnTo>
                    <a:pt x="144494" y="689515"/>
                  </a:lnTo>
                  <a:lnTo>
                    <a:pt x="138684" y="686371"/>
                  </a:lnTo>
                  <a:lnTo>
                    <a:pt x="137541" y="681799"/>
                  </a:lnTo>
                  <a:lnTo>
                    <a:pt x="132683" y="681990"/>
                  </a:lnTo>
                  <a:lnTo>
                    <a:pt x="134398" y="677323"/>
                  </a:lnTo>
                  <a:lnTo>
                    <a:pt x="111443" y="669227"/>
                  </a:lnTo>
                  <a:lnTo>
                    <a:pt x="120110" y="655034"/>
                  </a:lnTo>
                  <a:lnTo>
                    <a:pt x="132017" y="662083"/>
                  </a:lnTo>
                  <a:lnTo>
                    <a:pt x="146018" y="663321"/>
                  </a:lnTo>
                  <a:lnTo>
                    <a:pt x="148971" y="672751"/>
                  </a:lnTo>
                  <a:lnTo>
                    <a:pt x="163354" y="671513"/>
                  </a:lnTo>
                  <a:lnTo>
                    <a:pt x="165640" y="678466"/>
                  </a:lnTo>
                  <a:lnTo>
                    <a:pt x="177832" y="673227"/>
                  </a:lnTo>
                  <a:lnTo>
                    <a:pt x="179546" y="652558"/>
                  </a:lnTo>
                  <a:lnTo>
                    <a:pt x="187071" y="653129"/>
                  </a:lnTo>
                  <a:lnTo>
                    <a:pt x="209645" y="661702"/>
                  </a:lnTo>
                  <a:lnTo>
                    <a:pt x="228124" y="671513"/>
                  </a:lnTo>
                  <a:lnTo>
                    <a:pt x="243840" y="668560"/>
                  </a:lnTo>
                  <a:lnTo>
                    <a:pt x="242221" y="650938"/>
                  </a:lnTo>
                  <a:lnTo>
                    <a:pt x="245173" y="631031"/>
                  </a:lnTo>
                  <a:lnTo>
                    <a:pt x="236029" y="619601"/>
                  </a:lnTo>
                  <a:lnTo>
                    <a:pt x="227838" y="601885"/>
                  </a:lnTo>
                  <a:lnTo>
                    <a:pt x="229934" y="576739"/>
                  </a:lnTo>
                  <a:lnTo>
                    <a:pt x="245745" y="578453"/>
                  </a:lnTo>
                  <a:lnTo>
                    <a:pt x="253175" y="575596"/>
                  </a:lnTo>
                  <a:lnTo>
                    <a:pt x="257175" y="570452"/>
                  </a:lnTo>
                  <a:lnTo>
                    <a:pt x="260318" y="572453"/>
                  </a:lnTo>
                  <a:lnTo>
                    <a:pt x="269462" y="569786"/>
                  </a:lnTo>
                  <a:lnTo>
                    <a:pt x="267271" y="565309"/>
                  </a:lnTo>
                  <a:lnTo>
                    <a:pt x="260128" y="568738"/>
                  </a:lnTo>
                  <a:lnTo>
                    <a:pt x="251841" y="563404"/>
                  </a:lnTo>
                  <a:lnTo>
                    <a:pt x="251365" y="547211"/>
                  </a:lnTo>
                  <a:lnTo>
                    <a:pt x="277463" y="525113"/>
                  </a:lnTo>
                  <a:lnTo>
                    <a:pt x="289274" y="536638"/>
                  </a:lnTo>
                  <a:lnTo>
                    <a:pt x="285179" y="553593"/>
                  </a:lnTo>
                  <a:lnTo>
                    <a:pt x="284512" y="567595"/>
                  </a:lnTo>
                  <a:lnTo>
                    <a:pt x="286988" y="577691"/>
                  </a:lnTo>
                  <a:lnTo>
                    <a:pt x="281559" y="594360"/>
                  </a:lnTo>
                  <a:lnTo>
                    <a:pt x="280987" y="614363"/>
                  </a:lnTo>
                  <a:lnTo>
                    <a:pt x="287655" y="621506"/>
                  </a:lnTo>
                  <a:lnTo>
                    <a:pt x="284036" y="634365"/>
                  </a:lnTo>
                  <a:lnTo>
                    <a:pt x="300704" y="635698"/>
                  </a:lnTo>
                  <a:lnTo>
                    <a:pt x="320230" y="622745"/>
                  </a:lnTo>
                  <a:lnTo>
                    <a:pt x="330518" y="622840"/>
                  </a:lnTo>
                  <a:lnTo>
                    <a:pt x="346520" y="618935"/>
                  </a:lnTo>
                  <a:lnTo>
                    <a:pt x="347853" y="617506"/>
                  </a:lnTo>
                  <a:lnTo>
                    <a:pt x="338423" y="597313"/>
                  </a:lnTo>
                  <a:lnTo>
                    <a:pt x="340519" y="588740"/>
                  </a:lnTo>
                  <a:lnTo>
                    <a:pt x="338804" y="581120"/>
                  </a:lnTo>
                  <a:lnTo>
                    <a:pt x="342329" y="579311"/>
                  </a:lnTo>
                  <a:lnTo>
                    <a:pt x="337090" y="564166"/>
                  </a:lnTo>
                  <a:lnTo>
                    <a:pt x="337280" y="557784"/>
                  </a:lnTo>
                  <a:lnTo>
                    <a:pt x="340043" y="551212"/>
                  </a:lnTo>
                  <a:lnTo>
                    <a:pt x="349282" y="543401"/>
                  </a:lnTo>
                  <a:lnTo>
                    <a:pt x="347853" y="525113"/>
                  </a:lnTo>
                  <a:lnTo>
                    <a:pt x="353949" y="520827"/>
                  </a:lnTo>
                  <a:lnTo>
                    <a:pt x="359378" y="527495"/>
                  </a:lnTo>
                  <a:lnTo>
                    <a:pt x="355663" y="517207"/>
                  </a:lnTo>
                  <a:lnTo>
                    <a:pt x="357473" y="516446"/>
                  </a:lnTo>
                  <a:lnTo>
                    <a:pt x="354997" y="510826"/>
                  </a:lnTo>
                  <a:lnTo>
                    <a:pt x="356902" y="507111"/>
                  </a:lnTo>
                  <a:lnTo>
                    <a:pt x="351472" y="499872"/>
                  </a:lnTo>
                  <a:lnTo>
                    <a:pt x="349758" y="487108"/>
                  </a:lnTo>
                  <a:lnTo>
                    <a:pt x="355283" y="479774"/>
                  </a:lnTo>
                  <a:lnTo>
                    <a:pt x="371094" y="470630"/>
                  </a:lnTo>
                  <a:lnTo>
                    <a:pt x="374713" y="471392"/>
                  </a:lnTo>
                  <a:lnTo>
                    <a:pt x="385096" y="465201"/>
                  </a:lnTo>
                  <a:lnTo>
                    <a:pt x="387858" y="469297"/>
                  </a:lnTo>
                  <a:lnTo>
                    <a:pt x="399383" y="467296"/>
                  </a:lnTo>
                  <a:lnTo>
                    <a:pt x="405860" y="469202"/>
                  </a:lnTo>
                  <a:lnTo>
                    <a:pt x="414433" y="477203"/>
                  </a:lnTo>
                  <a:lnTo>
                    <a:pt x="446437" y="491395"/>
                  </a:lnTo>
                  <a:lnTo>
                    <a:pt x="460438" y="494729"/>
                  </a:lnTo>
                  <a:lnTo>
                    <a:pt x="456914" y="500253"/>
                  </a:lnTo>
                  <a:lnTo>
                    <a:pt x="461201" y="503015"/>
                  </a:lnTo>
                  <a:lnTo>
                    <a:pt x="453771" y="510254"/>
                  </a:lnTo>
                  <a:lnTo>
                    <a:pt x="450342" y="519874"/>
                  </a:lnTo>
                  <a:lnTo>
                    <a:pt x="459772" y="524161"/>
                  </a:lnTo>
                  <a:lnTo>
                    <a:pt x="467868" y="516255"/>
                  </a:lnTo>
                  <a:lnTo>
                    <a:pt x="457867" y="515683"/>
                  </a:lnTo>
                  <a:lnTo>
                    <a:pt x="465677" y="495586"/>
                  </a:lnTo>
                  <a:lnTo>
                    <a:pt x="477964" y="479584"/>
                  </a:lnTo>
                  <a:lnTo>
                    <a:pt x="495300" y="471011"/>
                  </a:lnTo>
                  <a:lnTo>
                    <a:pt x="496824" y="460438"/>
                  </a:lnTo>
                  <a:lnTo>
                    <a:pt x="508254" y="476536"/>
                  </a:lnTo>
                  <a:lnTo>
                    <a:pt x="509587" y="474345"/>
                  </a:lnTo>
                  <a:lnTo>
                    <a:pt x="533210" y="475107"/>
                  </a:lnTo>
                  <a:lnTo>
                    <a:pt x="543878" y="471773"/>
                  </a:lnTo>
                  <a:lnTo>
                    <a:pt x="543592" y="479203"/>
                  </a:lnTo>
                  <a:lnTo>
                    <a:pt x="551974" y="478631"/>
                  </a:lnTo>
                  <a:lnTo>
                    <a:pt x="567214" y="473297"/>
                  </a:lnTo>
                  <a:lnTo>
                    <a:pt x="565499" y="460915"/>
                  </a:lnTo>
                  <a:lnTo>
                    <a:pt x="604456" y="447104"/>
                  </a:lnTo>
                  <a:lnTo>
                    <a:pt x="602647" y="415576"/>
                  </a:lnTo>
                  <a:lnTo>
                    <a:pt x="598170" y="409099"/>
                  </a:lnTo>
                  <a:lnTo>
                    <a:pt x="594931" y="393287"/>
                  </a:lnTo>
                  <a:lnTo>
                    <a:pt x="598742" y="391192"/>
                  </a:lnTo>
                  <a:lnTo>
                    <a:pt x="594741" y="383953"/>
                  </a:lnTo>
                  <a:lnTo>
                    <a:pt x="596075" y="367665"/>
                  </a:lnTo>
                  <a:lnTo>
                    <a:pt x="604266" y="366998"/>
                  </a:lnTo>
                  <a:lnTo>
                    <a:pt x="603790" y="361950"/>
                  </a:lnTo>
                  <a:lnTo>
                    <a:pt x="596360" y="363950"/>
                  </a:lnTo>
                  <a:lnTo>
                    <a:pt x="581692" y="327755"/>
                  </a:lnTo>
                  <a:lnTo>
                    <a:pt x="576453" y="328136"/>
                  </a:lnTo>
                  <a:lnTo>
                    <a:pt x="575596" y="324993"/>
                  </a:lnTo>
                  <a:lnTo>
                    <a:pt x="568357" y="325660"/>
                  </a:lnTo>
                  <a:lnTo>
                    <a:pt x="558070" y="290512"/>
                  </a:lnTo>
                  <a:lnTo>
                    <a:pt x="570167" y="290417"/>
                  </a:lnTo>
                  <a:lnTo>
                    <a:pt x="569119" y="278035"/>
                  </a:lnTo>
                  <a:lnTo>
                    <a:pt x="575024" y="276892"/>
                  </a:lnTo>
                  <a:lnTo>
                    <a:pt x="575977" y="268033"/>
                  </a:lnTo>
                  <a:lnTo>
                    <a:pt x="581215" y="268891"/>
                  </a:lnTo>
                  <a:lnTo>
                    <a:pt x="584835" y="249745"/>
                  </a:lnTo>
                  <a:lnTo>
                    <a:pt x="587693" y="243649"/>
                  </a:lnTo>
                  <a:lnTo>
                    <a:pt x="593503" y="239744"/>
                  </a:lnTo>
                  <a:lnTo>
                    <a:pt x="584168" y="232029"/>
                  </a:lnTo>
                  <a:lnTo>
                    <a:pt x="604552" y="209645"/>
                  </a:lnTo>
                  <a:lnTo>
                    <a:pt x="599313" y="205835"/>
                  </a:lnTo>
                  <a:lnTo>
                    <a:pt x="619601" y="191167"/>
                  </a:lnTo>
                  <a:lnTo>
                    <a:pt x="632460" y="197929"/>
                  </a:lnTo>
                  <a:lnTo>
                    <a:pt x="646843" y="200025"/>
                  </a:lnTo>
                  <a:lnTo>
                    <a:pt x="647700" y="186880"/>
                  </a:lnTo>
                  <a:lnTo>
                    <a:pt x="653415" y="186404"/>
                  </a:lnTo>
                  <a:lnTo>
                    <a:pt x="640937" y="184595"/>
                  </a:lnTo>
                  <a:lnTo>
                    <a:pt x="621983" y="175831"/>
                  </a:lnTo>
                  <a:lnTo>
                    <a:pt x="603885" y="182213"/>
                  </a:lnTo>
                  <a:lnTo>
                    <a:pt x="599599" y="173927"/>
                  </a:lnTo>
                  <a:lnTo>
                    <a:pt x="594074" y="170497"/>
                  </a:lnTo>
                  <a:lnTo>
                    <a:pt x="603313" y="160115"/>
                  </a:lnTo>
                  <a:lnTo>
                    <a:pt x="607219" y="159544"/>
                  </a:lnTo>
                  <a:lnTo>
                    <a:pt x="629507" y="159639"/>
                  </a:lnTo>
                  <a:lnTo>
                    <a:pt x="631317" y="162782"/>
                  </a:lnTo>
                  <a:lnTo>
                    <a:pt x="649510" y="166783"/>
                  </a:lnTo>
                  <a:lnTo>
                    <a:pt x="662845" y="167545"/>
                  </a:lnTo>
                  <a:lnTo>
                    <a:pt x="677037" y="162592"/>
                  </a:lnTo>
                  <a:lnTo>
                    <a:pt x="685514" y="162592"/>
                  </a:lnTo>
                  <a:lnTo>
                    <a:pt x="686753" y="166402"/>
                  </a:lnTo>
                  <a:lnTo>
                    <a:pt x="689705" y="165925"/>
                  </a:lnTo>
                  <a:lnTo>
                    <a:pt x="686943" y="147447"/>
                  </a:lnTo>
                  <a:lnTo>
                    <a:pt x="683038" y="149066"/>
                  </a:lnTo>
                  <a:lnTo>
                    <a:pt x="690372" y="134874"/>
                  </a:lnTo>
                  <a:lnTo>
                    <a:pt x="703231" y="125730"/>
                  </a:lnTo>
                  <a:lnTo>
                    <a:pt x="724471" y="117920"/>
                  </a:lnTo>
                  <a:lnTo>
                    <a:pt x="766572" y="111062"/>
                  </a:lnTo>
                  <a:lnTo>
                    <a:pt x="767334" y="104204"/>
                  </a:lnTo>
                  <a:lnTo>
                    <a:pt x="771620" y="105632"/>
                  </a:lnTo>
                  <a:lnTo>
                    <a:pt x="776192" y="97345"/>
                  </a:lnTo>
                  <a:lnTo>
                    <a:pt x="779431" y="97060"/>
                  </a:lnTo>
                  <a:lnTo>
                    <a:pt x="777526" y="86392"/>
                  </a:lnTo>
                  <a:lnTo>
                    <a:pt x="774192" y="85725"/>
                  </a:lnTo>
                  <a:lnTo>
                    <a:pt x="770382" y="62865"/>
                  </a:lnTo>
                  <a:lnTo>
                    <a:pt x="762857" y="56579"/>
                  </a:lnTo>
                  <a:lnTo>
                    <a:pt x="764477" y="50959"/>
                  </a:lnTo>
                  <a:lnTo>
                    <a:pt x="758285" y="28956"/>
                  </a:lnTo>
                  <a:lnTo>
                    <a:pt x="758762" y="14573"/>
                  </a:lnTo>
                  <a:lnTo>
                    <a:pt x="791718" y="9525"/>
                  </a:lnTo>
                  <a:lnTo>
                    <a:pt x="792575" y="18097"/>
                  </a:lnTo>
                  <a:lnTo>
                    <a:pt x="799433" y="20955"/>
                  </a:lnTo>
                  <a:lnTo>
                    <a:pt x="817245" y="46577"/>
                  </a:lnTo>
                  <a:lnTo>
                    <a:pt x="827818" y="29528"/>
                  </a:lnTo>
                  <a:lnTo>
                    <a:pt x="830199" y="30575"/>
                  </a:lnTo>
                  <a:lnTo>
                    <a:pt x="829913" y="49625"/>
                  </a:lnTo>
                  <a:lnTo>
                    <a:pt x="825627" y="68580"/>
                  </a:lnTo>
                  <a:lnTo>
                    <a:pt x="826865" y="78010"/>
                  </a:lnTo>
                  <a:lnTo>
                    <a:pt x="837152" y="76486"/>
                  </a:lnTo>
                  <a:lnTo>
                    <a:pt x="842772" y="70485"/>
                  </a:lnTo>
                  <a:lnTo>
                    <a:pt x="858393" y="82677"/>
                  </a:lnTo>
                  <a:lnTo>
                    <a:pt x="855536" y="84487"/>
                  </a:lnTo>
                  <a:lnTo>
                    <a:pt x="858679" y="89249"/>
                  </a:lnTo>
                  <a:lnTo>
                    <a:pt x="868204" y="89440"/>
                  </a:lnTo>
                  <a:lnTo>
                    <a:pt x="869156" y="98107"/>
                  </a:lnTo>
                  <a:lnTo>
                    <a:pt x="895731" y="97822"/>
                  </a:lnTo>
                  <a:lnTo>
                    <a:pt x="897731" y="103537"/>
                  </a:lnTo>
                  <a:lnTo>
                    <a:pt x="878205" y="108490"/>
                  </a:lnTo>
                  <a:lnTo>
                    <a:pt x="876110" y="102489"/>
                  </a:lnTo>
                  <a:lnTo>
                    <a:pt x="872109" y="103346"/>
                  </a:lnTo>
                  <a:lnTo>
                    <a:pt x="865822" y="107156"/>
                  </a:lnTo>
                  <a:lnTo>
                    <a:pt x="866870" y="110490"/>
                  </a:lnTo>
                  <a:lnTo>
                    <a:pt x="862965" y="112109"/>
                  </a:lnTo>
                  <a:lnTo>
                    <a:pt x="864013" y="115062"/>
                  </a:lnTo>
                  <a:lnTo>
                    <a:pt x="894112" y="107728"/>
                  </a:lnTo>
                  <a:lnTo>
                    <a:pt x="880967" y="115157"/>
                  </a:lnTo>
                  <a:lnTo>
                    <a:pt x="889540" y="112776"/>
                  </a:lnTo>
                  <a:lnTo>
                    <a:pt x="897541" y="106870"/>
                  </a:lnTo>
                  <a:lnTo>
                    <a:pt x="907352" y="140875"/>
                  </a:lnTo>
                  <a:lnTo>
                    <a:pt x="918020" y="138684"/>
                  </a:lnTo>
                  <a:lnTo>
                    <a:pt x="921353" y="147256"/>
                  </a:lnTo>
                  <a:lnTo>
                    <a:pt x="925925" y="144304"/>
                  </a:lnTo>
                  <a:lnTo>
                    <a:pt x="927640" y="148780"/>
                  </a:lnTo>
                  <a:lnTo>
                    <a:pt x="950119" y="145447"/>
                  </a:lnTo>
                  <a:lnTo>
                    <a:pt x="955929" y="166497"/>
                  </a:lnTo>
                  <a:lnTo>
                    <a:pt x="953453" y="172117"/>
                  </a:lnTo>
                  <a:lnTo>
                    <a:pt x="958405" y="184023"/>
                  </a:lnTo>
                  <a:lnTo>
                    <a:pt x="964121" y="180594"/>
                  </a:lnTo>
                  <a:lnTo>
                    <a:pt x="973646" y="183547"/>
                  </a:lnTo>
                  <a:lnTo>
                    <a:pt x="977646" y="179356"/>
                  </a:lnTo>
                  <a:lnTo>
                    <a:pt x="977170" y="176594"/>
                  </a:lnTo>
                  <a:lnTo>
                    <a:pt x="983075" y="175450"/>
                  </a:lnTo>
                  <a:lnTo>
                    <a:pt x="993458" y="175736"/>
                  </a:lnTo>
                  <a:lnTo>
                    <a:pt x="993838" y="180118"/>
                  </a:lnTo>
                  <a:lnTo>
                    <a:pt x="1002602" y="179546"/>
                  </a:lnTo>
                  <a:lnTo>
                    <a:pt x="1006983" y="183928"/>
                  </a:lnTo>
                  <a:lnTo>
                    <a:pt x="1011079" y="183166"/>
                  </a:lnTo>
                  <a:lnTo>
                    <a:pt x="1056894" y="163544"/>
                  </a:lnTo>
                  <a:lnTo>
                    <a:pt x="1058418" y="160306"/>
                  </a:lnTo>
                  <a:lnTo>
                    <a:pt x="1061561" y="161354"/>
                  </a:lnTo>
                  <a:lnTo>
                    <a:pt x="1070039" y="153829"/>
                  </a:lnTo>
                  <a:lnTo>
                    <a:pt x="1069277" y="142018"/>
                  </a:lnTo>
                  <a:lnTo>
                    <a:pt x="1072896" y="128683"/>
                  </a:lnTo>
                  <a:lnTo>
                    <a:pt x="1066800" y="86963"/>
                  </a:lnTo>
                  <a:lnTo>
                    <a:pt x="1090231" y="84391"/>
                  </a:lnTo>
                  <a:lnTo>
                    <a:pt x="1116425" y="74104"/>
                  </a:lnTo>
                  <a:lnTo>
                    <a:pt x="1134237" y="73342"/>
                  </a:lnTo>
                  <a:lnTo>
                    <a:pt x="1141571" y="70009"/>
                  </a:lnTo>
                  <a:lnTo>
                    <a:pt x="1148048" y="71819"/>
                  </a:lnTo>
                  <a:lnTo>
                    <a:pt x="1135475" y="87344"/>
                  </a:lnTo>
                  <a:lnTo>
                    <a:pt x="1143762" y="90487"/>
                  </a:lnTo>
                  <a:lnTo>
                    <a:pt x="1142524" y="103061"/>
                  </a:lnTo>
                  <a:lnTo>
                    <a:pt x="1145953" y="110490"/>
                  </a:lnTo>
                  <a:lnTo>
                    <a:pt x="1141190" y="112586"/>
                  </a:lnTo>
                  <a:lnTo>
                    <a:pt x="1142143" y="114967"/>
                  </a:lnTo>
                  <a:lnTo>
                    <a:pt x="1154716" y="107061"/>
                  </a:lnTo>
                  <a:lnTo>
                    <a:pt x="1160812" y="113157"/>
                  </a:lnTo>
                  <a:lnTo>
                    <a:pt x="1145191" y="124301"/>
                  </a:lnTo>
                  <a:lnTo>
                    <a:pt x="1136237" y="127063"/>
                  </a:lnTo>
                  <a:lnTo>
                    <a:pt x="1134047" y="136779"/>
                  </a:lnTo>
                  <a:lnTo>
                    <a:pt x="1138619" y="138494"/>
                  </a:lnTo>
                  <a:lnTo>
                    <a:pt x="1147191" y="138874"/>
                  </a:lnTo>
                  <a:lnTo>
                    <a:pt x="1153382" y="133636"/>
                  </a:lnTo>
                  <a:lnTo>
                    <a:pt x="1160240" y="136684"/>
                  </a:lnTo>
                  <a:lnTo>
                    <a:pt x="1161383" y="133064"/>
                  </a:lnTo>
                  <a:lnTo>
                    <a:pt x="1163860" y="133445"/>
                  </a:lnTo>
                  <a:lnTo>
                    <a:pt x="1164050" y="137160"/>
                  </a:lnTo>
                  <a:lnTo>
                    <a:pt x="1172528" y="140113"/>
                  </a:lnTo>
                  <a:lnTo>
                    <a:pt x="1172718" y="133445"/>
                  </a:lnTo>
                  <a:lnTo>
                    <a:pt x="1179862" y="133160"/>
                  </a:lnTo>
                  <a:lnTo>
                    <a:pt x="1182148" y="124492"/>
                  </a:lnTo>
                  <a:lnTo>
                    <a:pt x="1190244" y="130397"/>
                  </a:lnTo>
                  <a:lnTo>
                    <a:pt x="1203579" y="123254"/>
                  </a:lnTo>
                  <a:lnTo>
                    <a:pt x="1213580" y="125539"/>
                  </a:lnTo>
                  <a:lnTo>
                    <a:pt x="1215485" y="129445"/>
                  </a:lnTo>
                  <a:lnTo>
                    <a:pt x="1216438" y="118110"/>
                  </a:lnTo>
                  <a:lnTo>
                    <a:pt x="1224248" y="110490"/>
                  </a:lnTo>
                  <a:lnTo>
                    <a:pt x="1236821" y="114681"/>
                  </a:lnTo>
                  <a:lnTo>
                    <a:pt x="1235297" y="128778"/>
                  </a:lnTo>
                  <a:lnTo>
                    <a:pt x="1227772" y="134303"/>
                  </a:lnTo>
                  <a:lnTo>
                    <a:pt x="1238060" y="142494"/>
                  </a:lnTo>
                  <a:lnTo>
                    <a:pt x="1248347" y="144399"/>
                  </a:lnTo>
                  <a:lnTo>
                    <a:pt x="1247965" y="157639"/>
                  </a:lnTo>
                  <a:lnTo>
                    <a:pt x="1258253" y="160401"/>
                  </a:lnTo>
                  <a:lnTo>
                    <a:pt x="1270635" y="170116"/>
                  </a:lnTo>
                  <a:lnTo>
                    <a:pt x="1271588" y="164497"/>
                  </a:lnTo>
                  <a:lnTo>
                    <a:pt x="1281970" y="164973"/>
                  </a:lnTo>
                  <a:lnTo>
                    <a:pt x="1286161" y="151447"/>
                  </a:lnTo>
                  <a:lnTo>
                    <a:pt x="1297305" y="142875"/>
                  </a:lnTo>
                  <a:lnTo>
                    <a:pt x="1300163" y="151257"/>
                  </a:lnTo>
                  <a:lnTo>
                    <a:pt x="1304449" y="148780"/>
                  </a:lnTo>
                  <a:lnTo>
                    <a:pt x="1306925" y="156400"/>
                  </a:lnTo>
                  <a:lnTo>
                    <a:pt x="1308735" y="151162"/>
                  </a:lnTo>
                  <a:lnTo>
                    <a:pt x="1314069" y="148685"/>
                  </a:lnTo>
                  <a:lnTo>
                    <a:pt x="1318355" y="152686"/>
                  </a:lnTo>
                  <a:lnTo>
                    <a:pt x="1319403" y="159734"/>
                  </a:lnTo>
                  <a:lnTo>
                    <a:pt x="1325689" y="164687"/>
                  </a:lnTo>
                  <a:lnTo>
                    <a:pt x="1326261" y="176689"/>
                  </a:lnTo>
                  <a:lnTo>
                    <a:pt x="1337786" y="177927"/>
                  </a:lnTo>
                  <a:lnTo>
                    <a:pt x="1336262" y="187642"/>
                  </a:lnTo>
                  <a:lnTo>
                    <a:pt x="1338358" y="192214"/>
                  </a:lnTo>
                  <a:lnTo>
                    <a:pt x="1345121" y="191929"/>
                  </a:lnTo>
                  <a:lnTo>
                    <a:pt x="1346930" y="194024"/>
                  </a:lnTo>
                  <a:lnTo>
                    <a:pt x="1341501" y="212217"/>
                  </a:lnTo>
                  <a:lnTo>
                    <a:pt x="1348454" y="207645"/>
                  </a:lnTo>
                  <a:lnTo>
                    <a:pt x="1349216" y="215455"/>
                  </a:lnTo>
                  <a:lnTo>
                    <a:pt x="1368266" y="218313"/>
                  </a:lnTo>
                  <a:lnTo>
                    <a:pt x="1376744" y="222218"/>
                  </a:lnTo>
                  <a:lnTo>
                    <a:pt x="1376363" y="226886"/>
                  </a:lnTo>
                  <a:lnTo>
                    <a:pt x="1393508" y="221266"/>
                  </a:lnTo>
                  <a:lnTo>
                    <a:pt x="1407605" y="227552"/>
                  </a:lnTo>
                  <a:lnTo>
                    <a:pt x="1415415" y="241268"/>
                  </a:lnTo>
                  <a:lnTo>
                    <a:pt x="1415510" y="271653"/>
                  </a:lnTo>
                  <a:lnTo>
                    <a:pt x="1417511" y="270796"/>
                  </a:lnTo>
                  <a:lnTo>
                    <a:pt x="1418939" y="279940"/>
                  </a:lnTo>
                  <a:lnTo>
                    <a:pt x="1420463" y="281940"/>
                  </a:lnTo>
                  <a:lnTo>
                    <a:pt x="1431227" y="280130"/>
                  </a:lnTo>
                  <a:lnTo>
                    <a:pt x="1431322" y="285083"/>
                  </a:lnTo>
                  <a:lnTo>
                    <a:pt x="1434560" y="284893"/>
                  </a:lnTo>
                  <a:lnTo>
                    <a:pt x="1434751" y="288798"/>
                  </a:lnTo>
                  <a:lnTo>
                    <a:pt x="1441514" y="289941"/>
                  </a:lnTo>
                  <a:lnTo>
                    <a:pt x="1440847" y="296894"/>
                  </a:lnTo>
                  <a:lnTo>
                    <a:pt x="1468946" y="296037"/>
                  </a:lnTo>
                  <a:lnTo>
                    <a:pt x="1478661" y="296989"/>
                  </a:lnTo>
                  <a:lnTo>
                    <a:pt x="1485329" y="301276"/>
                  </a:lnTo>
                  <a:lnTo>
                    <a:pt x="1489901" y="295085"/>
                  </a:lnTo>
                  <a:lnTo>
                    <a:pt x="1498664" y="297847"/>
                  </a:lnTo>
                  <a:lnTo>
                    <a:pt x="1505140" y="295275"/>
                  </a:lnTo>
                  <a:lnTo>
                    <a:pt x="1509141" y="289560"/>
                  </a:lnTo>
                  <a:lnTo>
                    <a:pt x="1509427" y="277654"/>
                  </a:lnTo>
                  <a:lnTo>
                    <a:pt x="1521143" y="282988"/>
                  </a:lnTo>
                  <a:lnTo>
                    <a:pt x="1533049" y="279940"/>
                  </a:lnTo>
                  <a:lnTo>
                    <a:pt x="1532763" y="286417"/>
                  </a:lnTo>
                  <a:lnTo>
                    <a:pt x="1540955" y="290322"/>
                  </a:lnTo>
                  <a:lnTo>
                    <a:pt x="1548479" y="299085"/>
                  </a:lnTo>
                  <a:lnTo>
                    <a:pt x="1546765" y="303276"/>
                  </a:lnTo>
                  <a:lnTo>
                    <a:pt x="1554766" y="299275"/>
                  </a:lnTo>
                  <a:lnTo>
                    <a:pt x="1563434" y="311467"/>
                  </a:lnTo>
                  <a:lnTo>
                    <a:pt x="1569244" y="327946"/>
                  </a:lnTo>
                  <a:lnTo>
                    <a:pt x="1567529" y="341281"/>
                  </a:lnTo>
                  <a:lnTo>
                    <a:pt x="1570577" y="346900"/>
                  </a:lnTo>
                  <a:lnTo>
                    <a:pt x="1574673" y="345091"/>
                  </a:lnTo>
                  <a:lnTo>
                    <a:pt x="1579245" y="350425"/>
                  </a:lnTo>
                  <a:lnTo>
                    <a:pt x="1574673" y="353949"/>
                  </a:lnTo>
                  <a:lnTo>
                    <a:pt x="1585151" y="364998"/>
                  </a:lnTo>
                  <a:lnTo>
                    <a:pt x="1592389" y="383572"/>
                  </a:lnTo>
                  <a:lnTo>
                    <a:pt x="1583912" y="387382"/>
                  </a:lnTo>
                  <a:lnTo>
                    <a:pt x="1564862" y="387667"/>
                  </a:lnTo>
                  <a:lnTo>
                    <a:pt x="1550003" y="392716"/>
                  </a:lnTo>
                  <a:lnTo>
                    <a:pt x="1540573" y="431197"/>
                  </a:lnTo>
                  <a:lnTo>
                    <a:pt x="1523047" y="445008"/>
                  </a:lnTo>
                  <a:lnTo>
                    <a:pt x="1521047" y="449485"/>
                  </a:lnTo>
                  <a:lnTo>
                    <a:pt x="1488853" y="430625"/>
                  </a:lnTo>
                  <a:lnTo>
                    <a:pt x="1472755" y="436150"/>
                  </a:lnTo>
                  <a:lnTo>
                    <a:pt x="1460659" y="445008"/>
                  </a:lnTo>
                  <a:lnTo>
                    <a:pt x="1450277" y="446532"/>
                  </a:lnTo>
                  <a:lnTo>
                    <a:pt x="1439418" y="452723"/>
                  </a:lnTo>
                  <a:lnTo>
                    <a:pt x="1419892" y="470345"/>
                  </a:lnTo>
                  <a:lnTo>
                    <a:pt x="1396270" y="499110"/>
                  </a:lnTo>
                  <a:lnTo>
                    <a:pt x="1391603" y="508540"/>
                  </a:lnTo>
                  <a:lnTo>
                    <a:pt x="1387412" y="504444"/>
                  </a:lnTo>
                  <a:lnTo>
                    <a:pt x="1386173" y="545878"/>
                  </a:lnTo>
                  <a:lnTo>
                    <a:pt x="1372743" y="569309"/>
                  </a:lnTo>
                  <a:lnTo>
                    <a:pt x="1355217" y="584073"/>
                  </a:lnTo>
                  <a:lnTo>
                    <a:pt x="1354836" y="590360"/>
                  </a:lnTo>
                  <a:lnTo>
                    <a:pt x="1360742" y="597884"/>
                  </a:lnTo>
                  <a:lnTo>
                    <a:pt x="1410557" y="585502"/>
                  </a:lnTo>
                  <a:lnTo>
                    <a:pt x="1423702" y="576548"/>
                  </a:lnTo>
                  <a:lnTo>
                    <a:pt x="1424464" y="584549"/>
                  </a:lnTo>
                  <a:lnTo>
                    <a:pt x="1418939" y="593312"/>
                  </a:lnTo>
                  <a:lnTo>
                    <a:pt x="1420749" y="601885"/>
                  </a:lnTo>
                  <a:lnTo>
                    <a:pt x="1419225" y="609314"/>
                  </a:lnTo>
                  <a:lnTo>
                    <a:pt x="1423702" y="625412"/>
                  </a:lnTo>
                  <a:lnTo>
                    <a:pt x="1444085" y="621030"/>
                  </a:lnTo>
                  <a:lnTo>
                    <a:pt x="1444657" y="631031"/>
                  </a:lnTo>
                  <a:lnTo>
                    <a:pt x="1449229" y="642842"/>
                  </a:lnTo>
                  <a:lnTo>
                    <a:pt x="1458278" y="647033"/>
                  </a:lnTo>
                  <a:lnTo>
                    <a:pt x="1461802" y="661892"/>
                  </a:lnTo>
                  <a:lnTo>
                    <a:pt x="1487519" y="708184"/>
                  </a:lnTo>
                  <a:lnTo>
                    <a:pt x="1466945" y="719804"/>
                  </a:lnTo>
                  <a:lnTo>
                    <a:pt x="1471231" y="726567"/>
                  </a:lnTo>
                  <a:lnTo>
                    <a:pt x="1459325" y="737330"/>
                  </a:lnTo>
                  <a:lnTo>
                    <a:pt x="1469041" y="752189"/>
                  </a:lnTo>
                  <a:lnTo>
                    <a:pt x="1472946" y="786098"/>
                  </a:lnTo>
                  <a:lnTo>
                    <a:pt x="1484567" y="783622"/>
                  </a:lnTo>
                  <a:lnTo>
                    <a:pt x="1493330" y="802386"/>
                  </a:lnTo>
                  <a:lnTo>
                    <a:pt x="1506474" y="799147"/>
                  </a:lnTo>
                  <a:lnTo>
                    <a:pt x="1506855" y="813340"/>
                  </a:lnTo>
                  <a:lnTo>
                    <a:pt x="1515332" y="811530"/>
                  </a:lnTo>
                  <a:lnTo>
                    <a:pt x="1519142" y="813911"/>
                  </a:lnTo>
                  <a:lnTo>
                    <a:pt x="1521047" y="830199"/>
                  </a:lnTo>
                  <a:lnTo>
                    <a:pt x="1508379" y="853630"/>
                  </a:lnTo>
                  <a:lnTo>
                    <a:pt x="1506760" y="871252"/>
                  </a:lnTo>
                  <a:lnTo>
                    <a:pt x="1524857" y="907352"/>
                  </a:lnTo>
                  <a:lnTo>
                    <a:pt x="1526191" y="922211"/>
                  </a:lnTo>
                  <a:lnTo>
                    <a:pt x="1533620" y="927925"/>
                  </a:lnTo>
                  <a:lnTo>
                    <a:pt x="1546098" y="923639"/>
                  </a:lnTo>
                  <a:lnTo>
                    <a:pt x="1567720" y="910209"/>
                  </a:lnTo>
                  <a:lnTo>
                    <a:pt x="1578769" y="910209"/>
                  </a:lnTo>
                  <a:lnTo>
                    <a:pt x="1583246" y="914400"/>
                  </a:lnTo>
                  <a:lnTo>
                    <a:pt x="1576864" y="927449"/>
                  </a:lnTo>
                  <a:lnTo>
                    <a:pt x="1554956" y="944785"/>
                  </a:lnTo>
                  <a:lnTo>
                    <a:pt x="1554671" y="960215"/>
                  </a:lnTo>
                  <a:lnTo>
                    <a:pt x="1560386" y="973264"/>
                  </a:lnTo>
                  <a:lnTo>
                    <a:pt x="1574197" y="978789"/>
                  </a:lnTo>
                  <a:lnTo>
                    <a:pt x="1596962" y="976598"/>
                  </a:lnTo>
                  <a:lnTo>
                    <a:pt x="1599724" y="972026"/>
                  </a:lnTo>
                  <a:lnTo>
                    <a:pt x="1599724" y="955072"/>
                  </a:lnTo>
                  <a:lnTo>
                    <a:pt x="1606772" y="949071"/>
                  </a:lnTo>
                  <a:lnTo>
                    <a:pt x="1610773" y="954310"/>
                  </a:lnTo>
                  <a:lnTo>
                    <a:pt x="1613345" y="969931"/>
                  </a:lnTo>
                  <a:lnTo>
                    <a:pt x="1616773" y="971836"/>
                  </a:lnTo>
                  <a:lnTo>
                    <a:pt x="1647063" y="958977"/>
                  </a:lnTo>
                  <a:lnTo>
                    <a:pt x="1656683" y="961168"/>
                  </a:lnTo>
                  <a:lnTo>
                    <a:pt x="1693736" y="1005173"/>
                  </a:lnTo>
                  <a:lnTo>
                    <a:pt x="1710785" y="1014603"/>
                  </a:lnTo>
                  <a:lnTo>
                    <a:pt x="1716500" y="1012412"/>
                  </a:lnTo>
                  <a:lnTo>
                    <a:pt x="1716786" y="1008126"/>
                  </a:lnTo>
                  <a:lnTo>
                    <a:pt x="1708214" y="1004983"/>
                  </a:lnTo>
                  <a:lnTo>
                    <a:pt x="1695450" y="988314"/>
                  </a:lnTo>
                  <a:lnTo>
                    <a:pt x="1696688" y="983361"/>
                  </a:lnTo>
                  <a:lnTo>
                    <a:pt x="1706975" y="975360"/>
                  </a:lnTo>
                  <a:lnTo>
                    <a:pt x="1714690" y="982123"/>
                  </a:lnTo>
                  <a:lnTo>
                    <a:pt x="1726978" y="1003935"/>
                  </a:lnTo>
                  <a:lnTo>
                    <a:pt x="1742599" y="1012317"/>
                  </a:lnTo>
                  <a:lnTo>
                    <a:pt x="1748409" y="1006697"/>
                  </a:lnTo>
                  <a:lnTo>
                    <a:pt x="1754314" y="981361"/>
                  </a:lnTo>
                  <a:lnTo>
                    <a:pt x="1758029" y="976503"/>
                  </a:lnTo>
                  <a:lnTo>
                    <a:pt x="1769840" y="973836"/>
                  </a:lnTo>
                  <a:lnTo>
                    <a:pt x="1781080" y="976408"/>
                  </a:lnTo>
                  <a:lnTo>
                    <a:pt x="1788605" y="981456"/>
                  </a:lnTo>
                  <a:lnTo>
                    <a:pt x="1798320" y="979741"/>
                  </a:lnTo>
                  <a:lnTo>
                    <a:pt x="1822037" y="947547"/>
                  </a:lnTo>
                  <a:lnTo>
                    <a:pt x="1837944" y="941070"/>
                  </a:lnTo>
                  <a:lnTo>
                    <a:pt x="1844230" y="943070"/>
                  </a:lnTo>
                  <a:lnTo>
                    <a:pt x="1845659" y="948404"/>
                  </a:lnTo>
                  <a:lnTo>
                    <a:pt x="1833467" y="965263"/>
                  </a:lnTo>
                  <a:lnTo>
                    <a:pt x="1830991" y="978503"/>
                  </a:lnTo>
                  <a:lnTo>
                    <a:pt x="1833658" y="988314"/>
                  </a:lnTo>
                  <a:lnTo>
                    <a:pt x="1845850" y="1001173"/>
                  </a:lnTo>
                  <a:lnTo>
                    <a:pt x="1847374" y="1009555"/>
                  </a:lnTo>
                  <a:lnTo>
                    <a:pt x="1845564" y="1029843"/>
                  </a:lnTo>
                  <a:lnTo>
                    <a:pt x="1840611" y="1036320"/>
                  </a:lnTo>
                  <a:lnTo>
                    <a:pt x="1829943" y="1043178"/>
                  </a:lnTo>
                  <a:lnTo>
                    <a:pt x="1826323" y="1050131"/>
                  </a:lnTo>
                  <a:lnTo>
                    <a:pt x="1825752" y="1062514"/>
                  </a:lnTo>
                  <a:lnTo>
                    <a:pt x="1819085" y="1068514"/>
                  </a:lnTo>
                  <a:lnTo>
                    <a:pt x="1797463" y="1066610"/>
                  </a:lnTo>
                  <a:lnTo>
                    <a:pt x="1793558" y="1076801"/>
                  </a:lnTo>
                  <a:lnTo>
                    <a:pt x="1783747" y="1076897"/>
                  </a:lnTo>
                  <a:lnTo>
                    <a:pt x="1779270" y="1093756"/>
                  </a:lnTo>
                  <a:lnTo>
                    <a:pt x="1780604" y="1095947"/>
                  </a:lnTo>
                  <a:lnTo>
                    <a:pt x="1776508" y="1101852"/>
                  </a:lnTo>
                  <a:lnTo>
                    <a:pt x="1773650" y="1123474"/>
                  </a:lnTo>
                  <a:lnTo>
                    <a:pt x="1752886" y="1140809"/>
                  </a:lnTo>
                  <a:lnTo>
                    <a:pt x="1745456" y="1156049"/>
                  </a:lnTo>
                  <a:lnTo>
                    <a:pt x="1742980" y="1153858"/>
                  </a:lnTo>
                  <a:lnTo>
                    <a:pt x="1712214" y="1175861"/>
                  </a:lnTo>
                  <a:lnTo>
                    <a:pt x="1700975" y="1180910"/>
                  </a:lnTo>
                  <a:lnTo>
                    <a:pt x="1685735" y="1194911"/>
                  </a:lnTo>
                  <a:lnTo>
                    <a:pt x="1688687" y="1205198"/>
                  </a:lnTo>
                  <a:lnTo>
                    <a:pt x="1683163" y="1208437"/>
                  </a:lnTo>
                  <a:lnTo>
                    <a:pt x="1691545" y="1216533"/>
                  </a:lnTo>
                  <a:lnTo>
                    <a:pt x="1690021" y="1220343"/>
                  </a:lnTo>
                  <a:lnTo>
                    <a:pt x="1678686" y="1225582"/>
                  </a:lnTo>
                  <a:lnTo>
                    <a:pt x="1677543" y="1223772"/>
                  </a:lnTo>
                  <a:lnTo>
                    <a:pt x="1661827" y="1229201"/>
                  </a:lnTo>
                  <a:lnTo>
                    <a:pt x="1655731" y="1220629"/>
                  </a:lnTo>
                  <a:lnTo>
                    <a:pt x="1653350" y="1211771"/>
                  </a:lnTo>
                  <a:lnTo>
                    <a:pt x="1661827" y="1207961"/>
                  </a:lnTo>
                  <a:lnTo>
                    <a:pt x="1664875" y="1205674"/>
                  </a:lnTo>
                  <a:lnTo>
                    <a:pt x="1663637" y="1204341"/>
                  </a:lnTo>
                  <a:lnTo>
                    <a:pt x="1651254" y="1206151"/>
                  </a:lnTo>
                  <a:lnTo>
                    <a:pt x="1644205" y="1193197"/>
                  </a:lnTo>
                  <a:lnTo>
                    <a:pt x="1637729" y="1187005"/>
                  </a:lnTo>
                  <a:lnTo>
                    <a:pt x="1636300" y="1189768"/>
                  </a:lnTo>
                  <a:lnTo>
                    <a:pt x="1618964" y="1191292"/>
                  </a:lnTo>
                  <a:lnTo>
                    <a:pt x="1612678" y="1190054"/>
                  </a:lnTo>
                  <a:lnTo>
                    <a:pt x="1611249" y="1186148"/>
                  </a:lnTo>
                  <a:lnTo>
                    <a:pt x="1564196" y="1197102"/>
                  </a:lnTo>
                  <a:lnTo>
                    <a:pt x="1549146" y="1209294"/>
                  </a:lnTo>
                  <a:lnTo>
                    <a:pt x="1552670" y="1224153"/>
                  </a:lnTo>
                  <a:lnTo>
                    <a:pt x="1565815" y="1228915"/>
                  </a:lnTo>
                  <a:lnTo>
                    <a:pt x="1566101" y="1231392"/>
                  </a:lnTo>
                  <a:lnTo>
                    <a:pt x="1562767" y="1243489"/>
                  </a:lnTo>
                  <a:lnTo>
                    <a:pt x="1544288" y="1255300"/>
                  </a:lnTo>
                  <a:lnTo>
                    <a:pt x="1526762" y="1262824"/>
                  </a:lnTo>
                  <a:lnTo>
                    <a:pt x="1523047" y="1258253"/>
                  </a:lnTo>
                  <a:lnTo>
                    <a:pt x="1511713" y="1261491"/>
                  </a:lnTo>
                  <a:lnTo>
                    <a:pt x="1507617" y="1257395"/>
                  </a:lnTo>
                  <a:lnTo>
                    <a:pt x="1499616" y="1258348"/>
                  </a:lnTo>
                  <a:lnTo>
                    <a:pt x="1489615" y="1253204"/>
                  </a:lnTo>
                  <a:lnTo>
                    <a:pt x="1469517" y="1254919"/>
                  </a:lnTo>
                  <a:lnTo>
                    <a:pt x="1460945" y="1248251"/>
                  </a:lnTo>
                  <a:lnTo>
                    <a:pt x="1450658" y="1257490"/>
                  </a:lnTo>
                  <a:lnTo>
                    <a:pt x="1453325" y="1261205"/>
                  </a:lnTo>
                  <a:lnTo>
                    <a:pt x="1448372" y="1263015"/>
                  </a:lnTo>
                  <a:lnTo>
                    <a:pt x="1449229" y="1275016"/>
                  </a:lnTo>
                  <a:lnTo>
                    <a:pt x="1463135" y="1281208"/>
                  </a:lnTo>
                  <a:lnTo>
                    <a:pt x="1466660" y="1285208"/>
                  </a:lnTo>
                  <a:lnTo>
                    <a:pt x="1462278" y="1290828"/>
                  </a:lnTo>
                  <a:lnTo>
                    <a:pt x="1467422" y="1292542"/>
                  </a:lnTo>
                  <a:lnTo>
                    <a:pt x="1462088" y="1300829"/>
                  </a:lnTo>
                  <a:lnTo>
                    <a:pt x="1457325" y="1319308"/>
                  </a:lnTo>
                  <a:lnTo>
                    <a:pt x="1437227" y="1331690"/>
                  </a:lnTo>
                  <a:lnTo>
                    <a:pt x="1442561" y="1338739"/>
                  </a:lnTo>
                  <a:lnTo>
                    <a:pt x="1440371" y="1338072"/>
                  </a:lnTo>
                  <a:lnTo>
                    <a:pt x="1437132" y="1349502"/>
                  </a:lnTo>
                  <a:lnTo>
                    <a:pt x="1442085" y="1361599"/>
                  </a:lnTo>
                  <a:lnTo>
                    <a:pt x="1440275" y="1382649"/>
                  </a:lnTo>
                  <a:lnTo>
                    <a:pt x="1442942" y="1392936"/>
                  </a:lnTo>
                  <a:lnTo>
                    <a:pt x="1452467" y="1401318"/>
                  </a:lnTo>
                  <a:lnTo>
                    <a:pt x="1451324" y="1409795"/>
                  </a:lnTo>
                  <a:lnTo>
                    <a:pt x="1456754" y="1428274"/>
                  </a:lnTo>
                  <a:lnTo>
                    <a:pt x="1470660" y="1448753"/>
                  </a:lnTo>
                  <a:lnTo>
                    <a:pt x="1472089" y="1455230"/>
                  </a:lnTo>
                  <a:lnTo>
                    <a:pt x="1477613" y="1459230"/>
                  </a:lnTo>
                  <a:lnTo>
                    <a:pt x="1476756" y="1465040"/>
                  </a:lnTo>
                  <a:lnTo>
                    <a:pt x="1480566" y="1469612"/>
                  </a:lnTo>
                  <a:lnTo>
                    <a:pt x="1484567" y="1488567"/>
                  </a:lnTo>
                  <a:lnTo>
                    <a:pt x="1492568" y="1501712"/>
                  </a:lnTo>
                  <a:lnTo>
                    <a:pt x="1488758" y="1510951"/>
                  </a:lnTo>
                  <a:lnTo>
                    <a:pt x="1486853" y="1511713"/>
                  </a:lnTo>
                  <a:lnTo>
                    <a:pt x="1489424" y="1505998"/>
                  </a:lnTo>
                  <a:lnTo>
                    <a:pt x="1487519" y="1503235"/>
                  </a:lnTo>
                  <a:lnTo>
                    <a:pt x="1479042" y="1510474"/>
                  </a:lnTo>
                  <a:lnTo>
                    <a:pt x="1470946" y="1523143"/>
                  </a:lnTo>
                  <a:lnTo>
                    <a:pt x="1466660" y="1523714"/>
                  </a:lnTo>
                  <a:lnTo>
                    <a:pt x="1466088" y="1528381"/>
                  </a:lnTo>
                  <a:lnTo>
                    <a:pt x="1445419" y="1544669"/>
                  </a:lnTo>
                  <a:lnTo>
                    <a:pt x="1449134" y="1547336"/>
                  </a:lnTo>
                  <a:lnTo>
                    <a:pt x="1447038" y="1550099"/>
                  </a:lnTo>
                  <a:lnTo>
                    <a:pt x="1451801" y="1554671"/>
                  </a:lnTo>
                  <a:lnTo>
                    <a:pt x="1444085" y="1564196"/>
                  </a:lnTo>
                  <a:lnTo>
                    <a:pt x="1458849" y="1556766"/>
                  </a:lnTo>
                  <a:lnTo>
                    <a:pt x="1465231" y="1559624"/>
                  </a:lnTo>
                  <a:lnTo>
                    <a:pt x="1468184" y="1557719"/>
                  </a:lnTo>
                  <a:lnTo>
                    <a:pt x="1471422" y="1562290"/>
                  </a:lnTo>
                  <a:lnTo>
                    <a:pt x="1468469" y="1565910"/>
                  </a:lnTo>
                  <a:lnTo>
                    <a:pt x="1474470" y="1566672"/>
                  </a:lnTo>
                  <a:lnTo>
                    <a:pt x="1475613" y="1569339"/>
                  </a:lnTo>
                  <a:lnTo>
                    <a:pt x="1468564" y="1586484"/>
                  </a:lnTo>
                  <a:lnTo>
                    <a:pt x="1463802" y="1585246"/>
                  </a:lnTo>
                  <a:lnTo>
                    <a:pt x="1461611" y="1589627"/>
                  </a:lnTo>
                  <a:lnTo>
                    <a:pt x="1466755" y="1594200"/>
                  </a:lnTo>
                  <a:lnTo>
                    <a:pt x="1469612" y="1594200"/>
                  </a:lnTo>
                  <a:lnTo>
                    <a:pt x="1471231" y="1590389"/>
                  </a:lnTo>
                  <a:lnTo>
                    <a:pt x="1480280" y="1593247"/>
                  </a:lnTo>
                  <a:lnTo>
                    <a:pt x="1475708" y="1609153"/>
                  </a:lnTo>
                  <a:lnTo>
                    <a:pt x="1470184" y="1609153"/>
                  </a:lnTo>
                  <a:lnTo>
                    <a:pt x="1448086" y="1621822"/>
                  </a:lnTo>
                  <a:lnTo>
                    <a:pt x="1446371" y="1620488"/>
                  </a:lnTo>
                  <a:lnTo>
                    <a:pt x="1443228" y="1627346"/>
                  </a:lnTo>
                  <a:lnTo>
                    <a:pt x="1446752" y="1625917"/>
                  </a:lnTo>
                  <a:lnTo>
                    <a:pt x="1451039" y="1634681"/>
                  </a:lnTo>
                  <a:lnTo>
                    <a:pt x="1449514" y="1641539"/>
                  </a:lnTo>
                  <a:lnTo>
                    <a:pt x="1441037" y="1643729"/>
                  </a:lnTo>
                  <a:lnTo>
                    <a:pt x="1441514" y="1656684"/>
                  </a:lnTo>
                  <a:lnTo>
                    <a:pt x="1453705" y="1668971"/>
                  </a:lnTo>
                  <a:lnTo>
                    <a:pt x="1457611" y="1683163"/>
                  </a:lnTo>
                  <a:lnTo>
                    <a:pt x="1461992" y="1685735"/>
                  </a:lnTo>
                  <a:lnTo>
                    <a:pt x="1474565" y="1686020"/>
                  </a:lnTo>
                  <a:lnTo>
                    <a:pt x="1469803" y="1691259"/>
                  </a:lnTo>
                  <a:lnTo>
                    <a:pt x="1469422" y="1695926"/>
                  </a:lnTo>
                  <a:lnTo>
                    <a:pt x="1456849" y="1709261"/>
                  </a:lnTo>
                  <a:lnTo>
                    <a:pt x="1460754" y="1730121"/>
                  </a:lnTo>
                  <a:lnTo>
                    <a:pt x="1452181" y="1739551"/>
                  </a:lnTo>
                  <a:lnTo>
                    <a:pt x="1433894" y="1731835"/>
                  </a:lnTo>
                  <a:lnTo>
                    <a:pt x="1433798" y="1740217"/>
                  </a:lnTo>
                  <a:lnTo>
                    <a:pt x="1420463" y="1741456"/>
                  </a:lnTo>
                  <a:lnTo>
                    <a:pt x="1407700" y="1736884"/>
                  </a:lnTo>
                  <a:lnTo>
                    <a:pt x="1401223" y="1738789"/>
                  </a:lnTo>
                  <a:lnTo>
                    <a:pt x="1397889" y="1740980"/>
                  </a:lnTo>
                  <a:lnTo>
                    <a:pt x="1394651" y="1754124"/>
                  </a:lnTo>
                  <a:lnTo>
                    <a:pt x="1387316" y="1759172"/>
                  </a:lnTo>
                  <a:lnTo>
                    <a:pt x="1363504" y="1766983"/>
                  </a:lnTo>
                  <a:lnTo>
                    <a:pt x="1350550" y="1777270"/>
                  </a:lnTo>
                  <a:lnTo>
                    <a:pt x="1347597" y="1791081"/>
                  </a:lnTo>
                  <a:lnTo>
                    <a:pt x="1345121" y="1785271"/>
                  </a:lnTo>
                  <a:lnTo>
                    <a:pt x="1349788" y="1773365"/>
                  </a:lnTo>
                  <a:lnTo>
                    <a:pt x="1364742" y="1756886"/>
                  </a:lnTo>
                  <a:lnTo>
                    <a:pt x="1367885" y="1744123"/>
                  </a:lnTo>
                  <a:lnTo>
                    <a:pt x="1352550" y="1732502"/>
                  </a:lnTo>
                  <a:lnTo>
                    <a:pt x="1337786" y="1713071"/>
                  </a:lnTo>
                  <a:lnTo>
                    <a:pt x="1314260" y="1706785"/>
                  </a:lnTo>
                  <a:lnTo>
                    <a:pt x="1303306" y="1706594"/>
                  </a:lnTo>
                  <a:lnTo>
                    <a:pt x="1280731" y="1694212"/>
                  </a:lnTo>
                  <a:lnTo>
                    <a:pt x="1275302" y="1675734"/>
                  </a:lnTo>
                  <a:lnTo>
                    <a:pt x="1275874" y="1645825"/>
                  </a:lnTo>
                  <a:lnTo>
                    <a:pt x="1285780" y="1621536"/>
                  </a:lnTo>
                  <a:lnTo>
                    <a:pt x="1286542" y="1611058"/>
                  </a:lnTo>
                  <a:lnTo>
                    <a:pt x="1281017" y="1603725"/>
                  </a:lnTo>
                  <a:lnTo>
                    <a:pt x="1269968" y="1599724"/>
                  </a:lnTo>
                  <a:lnTo>
                    <a:pt x="1263015" y="1587246"/>
                  </a:lnTo>
                  <a:lnTo>
                    <a:pt x="1267301" y="1578959"/>
                  </a:lnTo>
                  <a:lnTo>
                    <a:pt x="1272350" y="1575626"/>
                  </a:lnTo>
                  <a:lnTo>
                    <a:pt x="1276445" y="1564005"/>
                  </a:lnTo>
                  <a:lnTo>
                    <a:pt x="1275112" y="1538954"/>
                  </a:lnTo>
                  <a:lnTo>
                    <a:pt x="1267397" y="1528191"/>
                  </a:lnTo>
                  <a:lnTo>
                    <a:pt x="1281875" y="1522095"/>
                  </a:lnTo>
                  <a:lnTo>
                    <a:pt x="1289971" y="1515332"/>
                  </a:lnTo>
                  <a:lnTo>
                    <a:pt x="1282446" y="1514475"/>
                  </a:lnTo>
                  <a:lnTo>
                    <a:pt x="1276922" y="1509522"/>
                  </a:lnTo>
                  <a:lnTo>
                    <a:pt x="1279493" y="1496092"/>
                  </a:lnTo>
                  <a:lnTo>
                    <a:pt x="1273683" y="1494187"/>
                  </a:lnTo>
                  <a:lnTo>
                    <a:pt x="1271778" y="1478661"/>
                  </a:lnTo>
                  <a:lnTo>
                    <a:pt x="1268921" y="1477518"/>
                  </a:lnTo>
                  <a:lnTo>
                    <a:pt x="1270921" y="1471803"/>
                  </a:lnTo>
                  <a:lnTo>
                    <a:pt x="1289590" y="1479994"/>
                  </a:lnTo>
                  <a:lnTo>
                    <a:pt x="1315117" y="1481423"/>
                  </a:lnTo>
                  <a:lnTo>
                    <a:pt x="1327690" y="1457515"/>
                  </a:lnTo>
                  <a:lnTo>
                    <a:pt x="1329214" y="1445895"/>
                  </a:lnTo>
                  <a:lnTo>
                    <a:pt x="1318641" y="1433608"/>
                  </a:lnTo>
                  <a:lnTo>
                    <a:pt x="1310735" y="1430369"/>
                  </a:lnTo>
                  <a:lnTo>
                    <a:pt x="1307497" y="1413129"/>
                  </a:lnTo>
                  <a:lnTo>
                    <a:pt x="1299496" y="1405890"/>
                  </a:lnTo>
                  <a:lnTo>
                    <a:pt x="1297972" y="1397889"/>
                  </a:lnTo>
                  <a:lnTo>
                    <a:pt x="1288923" y="1386173"/>
                  </a:lnTo>
                  <a:lnTo>
                    <a:pt x="1277779" y="1378363"/>
                  </a:lnTo>
                  <a:lnTo>
                    <a:pt x="1250061" y="1381887"/>
                  </a:lnTo>
                  <a:lnTo>
                    <a:pt x="1238440" y="1386078"/>
                  </a:lnTo>
                  <a:lnTo>
                    <a:pt x="1205389" y="1379506"/>
                  </a:lnTo>
                  <a:lnTo>
                    <a:pt x="1199674" y="1373124"/>
                  </a:lnTo>
                  <a:lnTo>
                    <a:pt x="1202246" y="1365980"/>
                  </a:lnTo>
                  <a:lnTo>
                    <a:pt x="1196530" y="1367790"/>
                  </a:lnTo>
                  <a:lnTo>
                    <a:pt x="1184339" y="1379030"/>
                  </a:lnTo>
                  <a:lnTo>
                    <a:pt x="1183577" y="1382935"/>
                  </a:lnTo>
                  <a:lnTo>
                    <a:pt x="1179957" y="1384173"/>
                  </a:lnTo>
                  <a:lnTo>
                    <a:pt x="1169194" y="1378458"/>
                  </a:lnTo>
                  <a:lnTo>
                    <a:pt x="1154144" y="1361599"/>
                  </a:lnTo>
                  <a:lnTo>
                    <a:pt x="1146810" y="1359217"/>
                  </a:lnTo>
                  <a:lnTo>
                    <a:pt x="1142619" y="1354550"/>
                  </a:lnTo>
                  <a:lnTo>
                    <a:pt x="1140143" y="1355884"/>
                  </a:lnTo>
                  <a:lnTo>
                    <a:pt x="1129665" y="1352645"/>
                  </a:lnTo>
                  <a:lnTo>
                    <a:pt x="1116521" y="1362361"/>
                  </a:lnTo>
                  <a:lnTo>
                    <a:pt x="1107281" y="1364456"/>
                  </a:lnTo>
                  <a:lnTo>
                    <a:pt x="1101947" y="1362647"/>
                  </a:lnTo>
                  <a:lnTo>
                    <a:pt x="1096328" y="1367980"/>
                  </a:lnTo>
                  <a:lnTo>
                    <a:pt x="1073563" y="1365409"/>
                  </a:lnTo>
                  <a:lnTo>
                    <a:pt x="1069467" y="1368171"/>
                  </a:lnTo>
                  <a:lnTo>
                    <a:pt x="1065371" y="1362361"/>
                  </a:lnTo>
                  <a:lnTo>
                    <a:pt x="1056989" y="1367219"/>
                  </a:lnTo>
                  <a:lnTo>
                    <a:pt x="1055942" y="1374077"/>
                  </a:lnTo>
                  <a:lnTo>
                    <a:pt x="1065086" y="1387697"/>
                  </a:lnTo>
                  <a:lnTo>
                    <a:pt x="1067467" y="1405128"/>
                  </a:lnTo>
                  <a:lnTo>
                    <a:pt x="1060323" y="1407509"/>
                  </a:lnTo>
                  <a:lnTo>
                    <a:pt x="1057370" y="1411796"/>
                  </a:lnTo>
                  <a:lnTo>
                    <a:pt x="1050131" y="1409224"/>
                  </a:lnTo>
                  <a:lnTo>
                    <a:pt x="1035748" y="1414748"/>
                  </a:lnTo>
                  <a:lnTo>
                    <a:pt x="1007650" y="1412748"/>
                  </a:lnTo>
                  <a:lnTo>
                    <a:pt x="996696" y="1420368"/>
                  </a:lnTo>
                  <a:lnTo>
                    <a:pt x="996601" y="1433417"/>
                  </a:lnTo>
                  <a:lnTo>
                    <a:pt x="1002697" y="1445895"/>
                  </a:lnTo>
                  <a:lnTo>
                    <a:pt x="1001649" y="1457896"/>
                  </a:lnTo>
                  <a:lnTo>
                    <a:pt x="1008602" y="1464088"/>
                  </a:lnTo>
                  <a:lnTo>
                    <a:pt x="1008983" y="1468565"/>
                  </a:lnTo>
                  <a:lnTo>
                    <a:pt x="1008507" y="1482090"/>
                  </a:lnTo>
                  <a:lnTo>
                    <a:pt x="1003459" y="1487805"/>
                  </a:lnTo>
                  <a:lnTo>
                    <a:pt x="1005078" y="1496378"/>
                  </a:lnTo>
                  <a:lnTo>
                    <a:pt x="997744" y="1506093"/>
                  </a:lnTo>
                  <a:lnTo>
                    <a:pt x="975455" y="1504855"/>
                  </a:lnTo>
                  <a:lnTo>
                    <a:pt x="962120" y="1507998"/>
                  </a:lnTo>
                  <a:lnTo>
                    <a:pt x="953071" y="1506379"/>
                  </a:lnTo>
                  <a:lnTo>
                    <a:pt x="942404" y="1509998"/>
                  </a:lnTo>
                  <a:lnTo>
                    <a:pt x="939355" y="1514094"/>
                  </a:lnTo>
                  <a:lnTo>
                    <a:pt x="949452" y="1517333"/>
                  </a:lnTo>
                  <a:lnTo>
                    <a:pt x="944785" y="1528096"/>
                  </a:lnTo>
                  <a:lnTo>
                    <a:pt x="936022" y="1535240"/>
                  </a:lnTo>
                  <a:lnTo>
                    <a:pt x="938022" y="1537430"/>
                  </a:lnTo>
                  <a:lnTo>
                    <a:pt x="935260" y="1544193"/>
                  </a:lnTo>
                  <a:lnTo>
                    <a:pt x="930497" y="1539907"/>
                  </a:lnTo>
                  <a:lnTo>
                    <a:pt x="923830" y="1550575"/>
                  </a:lnTo>
                  <a:lnTo>
                    <a:pt x="919448" y="1568006"/>
                  </a:lnTo>
                  <a:lnTo>
                    <a:pt x="914781" y="1562195"/>
                  </a:lnTo>
                  <a:lnTo>
                    <a:pt x="919544" y="1551909"/>
                  </a:lnTo>
                  <a:lnTo>
                    <a:pt x="915067" y="1538287"/>
                  </a:lnTo>
                  <a:lnTo>
                    <a:pt x="915543" y="1531525"/>
                  </a:lnTo>
                  <a:lnTo>
                    <a:pt x="911066" y="1523143"/>
                  </a:lnTo>
                  <a:lnTo>
                    <a:pt x="894683" y="1527143"/>
                  </a:lnTo>
                  <a:lnTo>
                    <a:pt x="893350" y="1531620"/>
                  </a:lnTo>
                  <a:lnTo>
                    <a:pt x="892969" y="1528762"/>
                  </a:lnTo>
                  <a:lnTo>
                    <a:pt x="880491" y="1533906"/>
                  </a:lnTo>
                  <a:lnTo>
                    <a:pt x="883920" y="1541717"/>
                  </a:lnTo>
                  <a:lnTo>
                    <a:pt x="873538" y="1539621"/>
                  </a:lnTo>
                  <a:lnTo>
                    <a:pt x="870109" y="1535430"/>
                  </a:lnTo>
                  <a:lnTo>
                    <a:pt x="863346" y="1538383"/>
                  </a:lnTo>
                  <a:lnTo>
                    <a:pt x="848392" y="1553813"/>
                  </a:lnTo>
                  <a:lnTo>
                    <a:pt x="844963" y="1549146"/>
                  </a:lnTo>
                  <a:close/>
                  <a:moveTo>
                    <a:pt x="209169" y="1257110"/>
                  </a:moveTo>
                  <a:lnTo>
                    <a:pt x="211931" y="1255681"/>
                  </a:lnTo>
                  <a:lnTo>
                    <a:pt x="214122" y="1259586"/>
                  </a:lnTo>
                  <a:lnTo>
                    <a:pt x="209169" y="12571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39" name="Freihandform: Form 138">
              <a:extLst>
                <a:ext uri="{FF2B5EF4-FFF2-40B4-BE49-F238E27FC236}">
                  <a16:creationId xmlns:a16="http://schemas.microsoft.com/office/drawing/2014/main" id="{E87CFCA7-5911-492C-96A4-157B7B864731}"/>
                </a:ext>
              </a:extLst>
            </p:cNvPr>
            <p:cNvSpPr/>
            <p:nvPr/>
          </p:nvSpPr>
          <p:spPr>
            <a:xfrm>
              <a:off x="1675600" y="3704845"/>
              <a:ext cx="509850" cy="678150"/>
            </a:xfrm>
            <a:custGeom>
              <a:avLst/>
              <a:gdLst>
                <a:gd name="connsiteX0" fmla="*/ 33242 w 981075"/>
                <a:gd name="connsiteY0" fmla="*/ 808101 h 1304925"/>
                <a:gd name="connsiteX1" fmla="*/ 32671 w 981075"/>
                <a:gd name="connsiteY1" fmla="*/ 804767 h 1304925"/>
                <a:gd name="connsiteX2" fmla="*/ 37624 w 981075"/>
                <a:gd name="connsiteY2" fmla="*/ 798862 h 1304925"/>
                <a:gd name="connsiteX3" fmla="*/ 64770 w 981075"/>
                <a:gd name="connsiteY3" fmla="*/ 784193 h 1304925"/>
                <a:gd name="connsiteX4" fmla="*/ 59341 w 981075"/>
                <a:gd name="connsiteY4" fmla="*/ 780669 h 1304925"/>
                <a:gd name="connsiteX5" fmla="*/ 61912 w 981075"/>
                <a:gd name="connsiteY5" fmla="*/ 762095 h 1304925"/>
                <a:gd name="connsiteX6" fmla="*/ 65818 w 981075"/>
                <a:gd name="connsiteY6" fmla="*/ 762095 h 1304925"/>
                <a:gd name="connsiteX7" fmla="*/ 66865 w 981075"/>
                <a:gd name="connsiteY7" fmla="*/ 745045 h 1304925"/>
                <a:gd name="connsiteX8" fmla="*/ 60293 w 981075"/>
                <a:gd name="connsiteY8" fmla="*/ 746474 h 1304925"/>
                <a:gd name="connsiteX9" fmla="*/ 50387 w 981075"/>
                <a:gd name="connsiteY9" fmla="*/ 739711 h 1304925"/>
                <a:gd name="connsiteX10" fmla="*/ 55340 w 981075"/>
                <a:gd name="connsiteY10" fmla="*/ 728186 h 1304925"/>
                <a:gd name="connsiteX11" fmla="*/ 54864 w 981075"/>
                <a:gd name="connsiteY11" fmla="*/ 725900 h 1304925"/>
                <a:gd name="connsiteX12" fmla="*/ 49625 w 981075"/>
                <a:gd name="connsiteY12" fmla="*/ 727424 h 1304925"/>
                <a:gd name="connsiteX13" fmla="*/ 47435 w 981075"/>
                <a:gd name="connsiteY13" fmla="*/ 720185 h 1304925"/>
                <a:gd name="connsiteX14" fmla="*/ 41053 w 981075"/>
                <a:gd name="connsiteY14" fmla="*/ 721328 h 1304925"/>
                <a:gd name="connsiteX15" fmla="*/ 40005 w 981075"/>
                <a:gd name="connsiteY15" fmla="*/ 718280 h 1304925"/>
                <a:gd name="connsiteX16" fmla="*/ 33337 w 981075"/>
                <a:gd name="connsiteY16" fmla="*/ 723043 h 1304925"/>
                <a:gd name="connsiteX17" fmla="*/ 22288 w 981075"/>
                <a:gd name="connsiteY17" fmla="*/ 707612 h 1304925"/>
                <a:gd name="connsiteX18" fmla="*/ 15812 w 981075"/>
                <a:gd name="connsiteY18" fmla="*/ 707612 h 1304925"/>
                <a:gd name="connsiteX19" fmla="*/ 17145 w 981075"/>
                <a:gd name="connsiteY19" fmla="*/ 698373 h 1304925"/>
                <a:gd name="connsiteX20" fmla="*/ 9525 w 981075"/>
                <a:gd name="connsiteY20" fmla="*/ 685038 h 1304925"/>
                <a:gd name="connsiteX21" fmla="*/ 11716 w 981075"/>
                <a:gd name="connsiteY21" fmla="*/ 681514 h 1304925"/>
                <a:gd name="connsiteX22" fmla="*/ 15716 w 981075"/>
                <a:gd name="connsiteY22" fmla="*/ 681895 h 1304925"/>
                <a:gd name="connsiteX23" fmla="*/ 18764 w 981075"/>
                <a:gd name="connsiteY23" fmla="*/ 678847 h 1304925"/>
                <a:gd name="connsiteX24" fmla="*/ 29146 w 981075"/>
                <a:gd name="connsiteY24" fmla="*/ 685705 h 1304925"/>
                <a:gd name="connsiteX25" fmla="*/ 33623 w 981075"/>
                <a:gd name="connsiteY25" fmla="*/ 675989 h 1304925"/>
                <a:gd name="connsiteX26" fmla="*/ 42672 w 981075"/>
                <a:gd name="connsiteY26" fmla="*/ 671799 h 1304925"/>
                <a:gd name="connsiteX27" fmla="*/ 44196 w 981075"/>
                <a:gd name="connsiteY27" fmla="*/ 674656 h 1304925"/>
                <a:gd name="connsiteX28" fmla="*/ 47149 w 981075"/>
                <a:gd name="connsiteY28" fmla="*/ 673036 h 1304925"/>
                <a:gd name="connsiteX29" fmla="*/ 54483 w 981075"/>
                <a:gd name="connsiteY29" fmla="*/ 677894 h 1304925"/>
                <a:gd name="connsiteX30" fmla="*/ 61436 w 981075"/>
                <a:gd name="connsiteY30" fmla="*/ 674846 h 1304925"/>
                <a:gd name="connsiteX31" fmla="*/ 65532 w 981075"/>
                <a:gd name="connsiteY31" fmla="*/ 676466 h 1304925"/>
                <a:gd name="connsiteX32" fmla="*/ 69152 w 981075"/>
                <a:gd name="connsiteY32" fmla="*/ 661607 h 1304925"/>
                <a:gd name="connsiteX33" fmla="*/ 71152 w 981075"/>
                <a:gd name="connsiteY33" fmla="*/ 660845 h 1304925"/>
                <a:gd name="connsiteX34" fmla="*/ 70771 w 981075"/>
                <a:gd name="connsiteY34" fmla="*/ 654844 h 1304925"/>
                <a:gd name="connsiteX35" fmla="*/ 76676 w 981075"/>
                <a:gd name="connsiteY35" fmla="*/ 648938 h 1304925"/>
                <a:gd name="connsiteX36" fmla="*/ 87058 w 981075"/>
                <a:gd name="connsiteY36" fmla="*/ 649034 h 1304925"/>
                <a:gd name="connsiteX37" fmla="*/ 87439 w 981075"/>
                <a:gd name="connsiteY37" fmla="*/ 645319 h 1304925"/>
                <a:gd name="connsiteX38" fmla="*/ 91154 w 981075"/>
                <a:gd name="connsiteY38" fmla="*/ 650272 h 1304925"/>
                <a:gd name="connsiteX39" fmla="*/ 92297 w 981075"/>
                <a:gd name="connsiteY39" fmla="*/ 644176 h 1304925"/>
                <a:gd name="connsiteX40" fmla="*/ 89821 w 981075"/>
                <a:gd name="connsiteY40" fmla="*/ 643795 h 1304925"/>
                <a:gd name="connsiteX41" fmla="*/ 90011 w 981075"/>
                <a:gd name="connsiteY41" fmla="*/ 641223 h 1304925"/>
                <a:gd name="connsiteX42" fmla="*/ 102203 w 981075"/>
                <a:gd name="connsiteY42" fmla="*/ 624745 h 1304925"/>
                <a:gd name="connsiteX43" fmla="*/ 114014 w 981075"/>
                <a:gd name="connsiteY43" fmla="*/ 614649 h 1304925"/>
                <a:gd name="connsiteX44" fmla="*/ 118110 w 981075"/>
                <a:gd name="connsiteY44" fmla="*/ 617315 h 1304925"/>
                <a:gd name="connsiteX45" fmla="*/ 133445 w 981075"/>
                <a:gd name="connsiteY45" fmla="*/ 601694 h 1304925"/>
                <a:gd name="connsiteX46" fmla="*/ 141827 w 981075"/>
                <a:gd name="connsiteY46" fmla="*/ 601694 h 1304925"/>
                <a:gd name="connsiteX47" fmla="*/ 149828 w 981075"/>
                <a:gd name="connsiteY47" fmla="*/ 592169 h 1304925"/>
                <a:gd name="connsiteX48" fmla="*/ 154019 w 981075"/>
                <a:gd name="connsiteY48" fmla="*/ 591502 h 1304925"/>
                <a:gd name="connsiteX49" fmla="*/ 161354 w 981075"/>
                <a:gd name="connsiteY49" fmla="*/ 574643 h 1304925"/>
                <a:gd name="connsiteX50" fmla="*/ 170402 w 981075"/>
                <a:gd name="connsiteY50" fmla="*/ 567690 h 1304925"/>
                <a:gd name="connsiteX51" fmla="*/ 186023 w 981075"/>
                <a:gd name="connsiteY51" fmla="*/ 546735 h 1304925"/>
                <a:gd name="connsiteX52" fmla="*/ 182499 w 981075"/>
                <a:gd name="connsiteY52" fmla="*/ 540163 h 1304925"/>
                <a:gd name="connsiteX53" fmla="*/ 201930 w 981075"/>
                <a:gd name="connsiteY53" fmla="*/ 533876 h 1304925"/>
                <a:gd name="connsiteX54" fmla="*/ 214122 w 981075"/>
                <a:gd name="connsiteY54" fmla="*/ 523494 h 1304925"/>
                <a:gd name="connsiteX55" fmla="*/ 219742 w 981075"/>
                <a:gd name="connsiteY55" fmla="*/ 511302 h 1304925"/>
                <a:gd name="connsiteX56" fmla="*/ 229933 w 981075"/>
                <a:gd name="connsiteY56" fmla="*/ 506730 h 1304925"/>
                <a:gd name="connsiteX57" fmla="*/ 236315 w 981075"/>
                <a:gd name="connsiteY57" fmla="*/ 498920 h 1304925"/>
                <a:gd name="connsiteX58" fmla="*/ 248793 w 981075"/>
                <a:gd name="connsiteY58" fmla="*/ 490918 h 1304925"/>
                <a:gd name="connsiteX59" fmla="*/ 264128 w 981075"/>
                <a:gd name="connsiteY59" fmla="*/ 469868 h 1304925"/>
                <a:gd name="connsiteX60" fmla="*/ 274320 w 981075"/>
                <a:gd name="connsiteY60" fmla="*/ 468916 h 1304925"/>
                <a:gd name="connsiteX61" fmla="*/ 281845 w 981075"/>
                <a:gd name="connsiteY61" fmla="*/ 447770 h 1304925"/>
                <a:gd name="connsiteX62" fmla="*/ 281178 w 981075"/>
                <a:gd name="connsiteY62" fmla="*/ 435578 h 1304925"/>
                <a:gd name="connsiteX63" fmla="*/ 277844 w 981075"/>
                <a:gd name="connsiteY63" fmla="*/ 427291 h 1304925"/>
                <a:gd name="connsiteX64" fmla="*/ 280321 w 981075"/>
                <a:gd name="connsiteY64" fmla="*/ 420148 h 1304925"/>
                <a:gd name="connsiteX65" fmla="*/ 273748 w 981075"/>
                <a:gd name="connsiteY65" fmla="*/ 421195 h 1304925"/>
                <a:gd name="connsiteX66" fmla="*/ 253460 w 981075"/>
                <a:gd name="connsiteY66" fmla="*/ 414147 h 1304925"/>
                <a:gd name="connsiteX67" fmla="*/ 236506 w 981075"/>
                <a:gd name="connsiteY67" fmla="*/ 412432 h 1304925"/>
                <a:gd name="connsiteX68" fmla="*/ 217551 w 981075"/>
                <a:gd name="connsiteY68" fmla="*/ 397478 h 1304925"/>
                <a:gd name="connsiteX69" fmla="*/ 210312 w 981075"/>
                <a:gd name="connsiteY69" fmla="*/ 395954 h 1304925"/>
                <a:gd name="connsiteX70" fmla="*/ 190690 w 981075"/>
                <a:gd name="connsiteY70" fmla="*/ 409670 h 1304925"/>
                <a:gd name="connsiteX71" fmla="*/ 172783 w 981075"/>
                <a:gd name="connsiteY71" fmla="*/ 404336 h 1304925"/>
                <a:gd name="connsiteX72" fmla="*/ 158591 w 981075"/>
                <a:gd name="connsiteY72" fmla="*/ 410527 h 1304925"/>
                <a:gd name="connsiteX73" fmla="*/ 148209 w 981075"/>
                <a:gd name="connsiteY73" fmla="*/ 408623 h 1304925"/>
                <a:gd name="connsiteX74" fmla="*/ 136398 w 981075"/>
                <a:gd name="connsiteY74" fmla="*/ 399479 h 1304925"/>
                <a:gd name="connsiteX75" fmla="*/ 136779 w 981075"/>
                <a:gd name="connsiteY75" fmla="*/ 385286 h 1304925"/>
                <a:gd name="connsiteX76" fmla="*/ 131826 w 981075"/>
                <a:gd name="connsiteY76" fmla="*/ 375380 h 1304925"/>
                <a:gd name="connsiteX77" fmla="*/ 135922 w 981075"/>
                <a:gd name="connsiteY77" fmla="*/ 370523 h 1304925"/>
                <a:gd name="connsiteX78" fmla="*/ 136303 w 981075"/>
                <a:gd name="connsiteY78" fmla="*/ 363379 h 1304925"/>
                <a:gd name="connsiteX79" fmla="*/ 130112 w 981075"/>
                <a:gd name="connsiteY79" fmla="*/ 353092 h 1304925"/>
                <a:gd name="connsiteX80" fmla="*/ 134969 w 981075"/>
                <a:gd name="connsiteY80" fmla="*/ 344710 h 1304925"/>
                <a:gd name="connsiteX81" fmla="*/ 133064 w 981075"/>
                <a:gd name="connsiteY81" fmla="*/ 340519 h 1304925"/>
                <a:gd name="connsiteX82" fmla="*/ 134493 w 981075"/>
                <a:gd name="connsiteY82" fmla="*/ 330708 h 1304925"/>
                <a:gd name="connsiteX83" fmla="*/ 126206 w 981075"/>
                <a:gd name="connsiteY83" fmla="*/ 326041 h 1304925"/>
                <a:gd name="connsiteX84" fmla="*/ 118491 w 981075"/>
                <a:gd name="connsiteY84" fmla="*/ 329470 h 1304925"/>
                <a:gd name="connsiteX85" fmla="*/ 103632 w 981075"/>
                <a:gd name="connsiteY85" fmla="*/ 325469 h 1304925"/>
                <a:gd name="connsiteX86" fmla="*/ 99250 w 981075"/>
                <a:gd name="connsiteY86" fmla="*/ 311277 h 1304925"/>
                <a:gd name="connsiteX87" fmla="*/ 104013 w 981075"/>
                <a:gd name="connsiteY87" fmla="*/ 299085 h 1304925"/>
                <a:gd name="connsiteX88" fmla="*/ 123063 w 981075"/>
                <a:gd name="connsiteY88" fmla="*/ 288417 h 1304925"/>
                <a:gd name="connsiteX89" fmla="*/ 133921 w 981075"/>
                <a:gd name="connsiteY89" fmla="*/ 277939 h 1304925"/>
                <a:gd name="connsiteX90" fmla="*/ 147066 w 981075"/>
                <a:gd name="connsiteY90" fmla="*/ 270320 h 1304925"/>
                <a:gd name="connsiteX91" fmla="*/ 166116 w 981075"/>
                <a:gd name="connsiteY91" fmla="*/ 247269 h 1304925"/>
                <a:gd name="connsiteX92" fmla="*/ 166687 w 981075"/>
                <a:gd name="connsiteY92" fmla="*/ 245269 h 1304925"/>
                <a:gd name="connsiteX93" fmla="*/ 164020 w 981075"/>
                <a:gd name="connsiteY93" fmla="*/ 244602 h 1304925"/>
                <a:gd name="connsiteX94" fmla="*/ 170021 w 981075"/>
                <a:gd name="connsiteY94" fmla="*/ 230886 h 1304925"/>
                <a:gd name="connsiteX95" fmla="*/ 152876 w 981075"/>
                <a:gd name="connsiteY95" fmla="*/ 225647 h 1304925"/>
                <a:gd name="connsiteX96" fmla="*/ 143828 w 981075"/>
                <a:gd name="connsiteY96" fmla="*/ 194691 h 1304925"/>
                <a:gd name="connsiteX97" fmla="*/ 147637 w 981075"/>
                <a:gd name="connsiteY97" fmla="*/ 191834 h 1304925"/>
                <a:gd name="connsiteX98" fmla="*/ 143351 w 981075"/>
                <a:gd name="connsiteY98" fmla="*/ 187738 h 1304925"/>
                <a:gd name="connsiteX99" fmla="*/ 165545 w 981075"/>
                <a:gd name="connsiteY99" fmla="*/ 176689 h 1304925"/>
                <a:gd name="connsiteX100" fmla="*/ 165354 w 981075"/>
                <a:gd name="connsiteY100" fmla="*/ 183832 h 1304925"/>
                <a:gd name="connsiteX101" fmla="*/ 167354 w 981075"/>
                <a:gd name="connsiteY101" fmla="*/ 185547 h 1304925"/>
                <a:gd name="connsiteX102" fmla="*/ 170783 w 981075"/>
                <a:gd name="connsiteY102" fmla="*/ 183166 h 1304925"/>
                <a:gd name="connsiteX103" fmla="*/ 174117 w 981075"/>
                <a:gd name="connsiteY103" fmla="*/ 186499 h 1304925"/>
                <a:gd name="connsiteX104" fmla="*/ 178022 w 981075"/>
                <a:gd name="connsiteY104" fmla="*/ 191548 h 1304925"/>
                <a:gd name="connsiteX105" fmla="*/ 178213 w 981075"/>
                <a:gd name="connsiteY105" fmla="*/ 197644 h 1304925"/>
                <a:gd name="connsiteX106" fmla="*/ 185547 w 981075"/>
                <a:gd name="connsiteY106" fmla="*/ 206026 h 1304925"/>
                <a:gd name="connsiteX107" fmla="*/ 200120 w 981075"/>
                <a:gd name="connsiteY107" fmla="*/ 195739 h 1304925"/>
                <a:gd name="connsiteX108" fmla="*/ 199358 w 981075"/>
                <a:gd name="connsiteY108" fmla="*/ 179927 h 1304925"/>
                <a:gd name="connsiteX109" fmla="*/ 202882 w 981075"/>
                <a:gd name="connsiteY109" fmla="*/ 180975 h 1304925"/>
                <a:gd name="connsiteX110" fmla="*/ 206026 w 981075"/>
                <a:gd name="connsiteY110" fmla="*/ 189833 h 1304925"/>
                <a:gd name="connsiteX111" fmla="*/ 227171 w 981075"/>
                <a:gd name="connsiteY111" fmla="*/ 189738 h 1304925"/>
                <a:gd name="connsiteX112" fmla="*/ 242506 w 981075"/>
                <a:gd name="connsiteY112" fmla="*/ 196501 h 1304925"/>
                <a:gd name="connsiteX113" fmla="*/ 244221 w 981075"/>
                <a:gd name="connsiteY113" fmla="*/ 200215 h 1304925"/>
                <a:gd name="connsiteX114" fmla="*/ 261937 w 981075"/>
                <a:gd name="connsiteY114" fmla="*/ 201739 h 1304925"/>
                <a:gd name="connsiteX115" fmla="*/ 269177 w 981075"/>
                <a:gd name="connsiteY115" fmla="*/ 207550 h 1304925"/>
                <a:gd name="connsiteX116" fmla="*/ 268700 w 981075"/>
                <a:gd name="connsiteY116" fmla="*/ 192119 h 1304925"/>
                <a:gd name="connsiteX117" fmla="*/ 285179 w 981075"/>
                <a:gd name="connsiteY117" fmla="*/ 194501 h 1304925"/>
                <a:gd name="connsiteX118" fmla="*/ 285655 w 981075"/>
                <a:gd name="connsiteY118" fmla="*/ 203263 h 1304925"/>
                <a:gd name="connsiteX119" fmla="*/ 300133 w 981075"/>
                <a:gd name="connsiteY119" fmla="*/ 203359 h 1304925"/>
                <a:gd name="connsiteX120" fmla="*/ 303562 w 981075"/>
                <a:gd name="connsiteY120" fmla="*/ 210788 h 1304925"/>
                <a:gd name="connsiteX121" fmla="*/ 311182 w 981075"/>
                <a:gd name="connsiteY121" fmla="*/ 217075 h 1304925"/>
                <a:gd name="connsiteX122" fmla="*/ 313849 w 981075"/>
                <a:gd name="connsiteY122" fmla="*/ 211264 h 1304925"/>
                <a:gd name="connsiteX123" fmla="*/ 317563 w 981075"/>
                <a:gd name="connsiteY123" fmla="*/ 210598 h 1304925"/>
                <a:gd name="connsiteX124" fmla="*/ 327470 w 981075"/>
                <a:gd name="connsiteY124" fmla="*/ 200406 h 1304925"/>
                <a:gd name="connsiteX125" fmla="*/ 337471 w 981075"/>
                <a:gd name="connsiteY125" fmla="*/ 201644 h 1304925"/>
                <a:gd name="connsiteX126" fmla="*/ 352330 w 981075"/>
                <a:gd name="connsiteY126" fmla="*/ 199358 h 1304925"/>
                <a:gd name="connsiteX127" fmla="*/ 355759 w 981075"/>
                <a:gd name="connsiteY127" fmla="*/ 210788 h 1304925"/>
                <a:gd name="connsiteX128" fmla="*/ 350901 w 981075"/>
                <a:gd name="connsiteY128" fmla="*/ 223742 h 1304925"/>
                <a:gd name="connsiteX129" fmla="*/ 351663 w 981075"/>
                <a:gd name="connsiteY129" fmla="*/ 232029 h 1304925"/>
                <a:gd name="connsiteX130" fmla="*/ 348901 w 981075"/>
                <a:gd name="connsiteY130" fmla="*/ 241268 h 1304925"/>
                <a:gd name="connsiteX131" fmla="*/ 358712 w 981075"/>
                <a:gd name="connsiteY131" fmla="*/ 250793 h 1304925"/>
                <a:gd name="connsiteX132" fmla="*/ 376619 w 981075"/>
                <a:gd name="connsiteY132" fmla="*/ 257366 h 1304925"/>
                <a:gd name="connsiteX133" fmla="*/ 398240 w 981075"/>
                <a:gd name="connsiteY133" fmla="*/ 261080 h 1304925"/>
                <a:gd name="connsiteX134" fmla="*/ 420243 w 981075"/>
                <a:gd name="connsiteY134" fmla="*/ 245745 h 1304925"/>
                <a:gd name="connsiteX135" fmla="*/ 424434 w 981075"/>
                <a:gd name="connsiteY135" fmla="*/ 238696 h 1304925"/>
                <a:gd name="connsiteX136" fmla="*/ 423767 w 981075"/>
                <a:gd name="connsiteY136" fmla="*/ 231077 h 1304925"/>
                <a:gd name="connsiteX137" fmla="*/ 415195 w 981075"/>
                <a:gd name="connsiteY137" fmla="*/ 216408 h 1304925"/>
                <a:gd name="connsiteX138" fmla="*/ 420624 w 981075"/>
                <a:gd name="connsiteY138" fmla="*/ 182785 h 1304925"/>
                <a:gd name="connsiteX139" fmla="*/ 418433 w 981075"/>
                <a:gd name="connsiteY139" fmla="*/ 173641 h 1304925"/>
                <a:gd name="connsiteX140" fmla="*/ 419862 w 981075"/>
                <a:gd name="connsiteY140" fmla="*/ 166783 h 1304925"/>
                <a:gd name="connsiteX141" fmla="*/ 424339 w 981075"/>
                <a:gd name="connsiteY141" fmla="*/ 168402 h 1304925"/>
                <a:gd name="connsiteX142" fmla="*/ 437483 w 981075"/>
                <a:gd name="connsiteY142" fmla="*/ 164782 h 1304925"/>
                <a:gd name="connsiteX143" fmla="*/ 453295 w 981075"/>
                <a:gd name="connsiteY143" fmla="*/ 153257 h 1304925"/>
                <a:gd name="connsiteX144" fmla="*/ 462344 w 981075"/>
                <a:gd name="connsiteY144" fmla="*/ 141541 h 1304925"/>
                <a:gd name="connsiteX145" fmla="*/ 466344 w 981075"/>
                <a:gd name="connsiteY145" fmla="*/ 140398 h 1304925"/>
                <a:gd name="connsiteX146" fmla="*/ 485013 w 981075"/>
                <a:gd name="connsiteY146" fmla="*/ 148971 h 1304925"/>
                <a:gd name="connsiteX147" fmla="*/ 494443 w 981075"/>
                <a:gd name="connsiteY147" fmla="*/ 157734 h 1304925"/>
                <a:gd name="connsiteX148" fmla="*/ 508445 w 981075"/>
                <a:gd name="connsiteY148" fmla="*/ 165735 h 1304925"/>
                <a:gd name="connsiteX149" fmla="*/ 517493 w 981075"/>
                <a:gd name="connsiteY149" fmla="*/ 163163 h 1304925"/>
                <a:gd name="connsiteX150" fmla="*/ 527875 w 981075"/>
                <a:gd name="connsiteY150" fmla="*/ 163925 h 1304925"/>
                <a:gd name="connsiteX151" fmla="*/ 535781 w 981075"/>
                <a:gd name="connsiteY151" fmla="*/ 168783 h 1304925"/>
                <a:gd name="connsiteX152" fmla="*/ 527590 w 981075"/>
                <a:gd name="connsiteY152" fmla="*/ 142970 h 1304925"/>
                <a:gd name="connsiteX153" fmla="*/ 528828 w 981075"/>
                <a:gd name="connsiteY153" fmla="*/ 126778 h 1304925"/>
                <a:gd name="connsiteX154" fmla="*/ 534733 w 981075"/>
                <a:gd name="connsiteY154" fmla="*/ 123254 h 1304925"/>
                <a:gd name="connsiteX155" fmla="*/ 541020 w 981075"/>
                <a:gd name="connsiteY155" fmla="*/ 124301 h 1304925"/>
                <a:gd name="connsiteX156" fmla="*/ 559689 w 981075"/>
                <a:gd name="connsiteY156" fmla="*/ 120110 h 1304925"/>
                <a:gd name="connsiteX157" fmla="*/ 578548 w 981075"/>
                <a:gd name="connsiteY157" fmla="*/ 108013 h 1304925"/>
                <a:gd name="connsiteX158" fmla="*/ 595313 w 981075"/>
                <a:gd name="connsiteY158" fmla="*/ 106109 h 1304925"/>
                <a:gd name="connsiteX159" fmla="*/ 601408 w 981075"/>
                <a:gd name="connsiteY159" fmla="*/ 98679 h 1304925"/>
                <a:gd name="connsiteX160" fmla="*/ 603790 w 981075"/>
                <a:gd name="connsiteY160" fmla="*/ 85439 h 1304925"/>
                <a:gd name="connsiteX161" fmla="*/ 605599 w 981075"/>
                <a:gd name="connsiteY161" fmla="*/ 79820 h 1304925"/>
                <a:gd name="connsiteX162" fmla="*/ 607409 w 981075"/>
                <a:gd name="connsiteY162" fmla="*/ 80296 h 1304925"/>
                <a:gd name="connsiteX163" fmla="*/ 614172 w 981075"/>
                <a:gd name="connsiteY163" fmla="*/ 53816 h 1304925"/>
                <a:gd name="connsiteX164" fmla="*/ 613791 w 981075"/>
                <a:gd name="connsiteY164" fmla="*/ 38100 h 1304925"/>
                <a:gd name="connsiteX165" fmla="*/ 626078 w 981075"/>
                <a:gd name="connsiteY165" fmla="*/ 9525 h 1304925"/>
                <a:gd name="connsiteX166" fmla="*/ 639508 w 981075"/>
                <a:gd name="connsiteY166" fmla="*/ 13430 h 1304925"/>
                <a:gd name="connsiteX167" fmla="*/ 650367 w 981075"/>
                <a:gd name="connsiteY167" fmla="*/ 9525 h 1304925"/>
                <a:gd name="connsiteX168" fmla="*/ 652748 w 981075"/>
                <a:gd name="connsiteY168" fmla="*/ 12763 h 1304925"/>
                <a:gd name="connsiteX169" fmla="*/ 649510 w 981075"/>
                <a:gd name="connsiteY169" fmla="*/ 20098 h 1304925"/>
                <a:gd name="connsiteX170" fmla="*/ 652272 w 981075"/>
                <a:gd name="connsiteY170" fmla="*/ 24003 h 1304925"/>
                <a:gd name="connsiteX171" fmla="*/ 667798 w 981075"/>
                <a:gd name="connsiteY171" fmla="*/ 28861 h 1304925"/>
                <a:gd name="connsiteX172" fmla="*/ 678180 w 981075"/>
                <a:gd name="connsiteY172" fmla="*/ 25622 h 1304925"/>
                <a:gd name="connsiteX173" fmla="*/ 684466 w 981075"/>
                <a:gd name="connsiteY173" fmla="*/ 28194 h 1304925"/>
                <a:gd name="connsiteX174" fmla="*/ 692277 w 981075"/>
                <a:gd name="connsiteY174" fmla="*/ 26289 h 1304925"/>
                <a:gd name="connsiteX175" fmla="*/ 696658 w 981075"/>
                <a:gd name="connsiteY175" fmla="*/ 32956 h 1304925"/>
                <a:gd name="connsiteX176" fmla="*/ 699325 w 981075"/>
                <a:gd name="connsiteY176" fmla="*/ 47339 h 1304925"/>
                <a:gd name="connsiteX177" fmla="*/ 703897 w 981075"/>
                <a:gd name="connsiteY177" fmla="*/ 45339 h 1304925"/>
                <a:gd name="connsiteX178" fmla="*/ 719899 w 981075"/>
                <a:gd name="connsiteY178" fmla="*/ 47911 h 1304925"/>
                <a:gd name="connsiteX179" fmla="*/ 722186 w 981075"/>
                <a:gd name="connsiteY179" fmla="*/ 50959 h 1304925"/>
                <a:gd name="connsiteX180" fmla="*/ 722376 w 981075"/>
                <a:gd name="connsiteY180" fmla="*/ 61246 h 1304925"/>
                <a:gd name="connsiteX181" fmla="*/ 733139 w 981075"/>
                <a:gd name="connsiteY181" fmla="*/ 65913 h 1304925"/>
                <a:gd name="connsiteX182" fmla="*/ 746284 w 981075"/>
                <a:gd name="connsiteY182" fmla="*/ 77057 h 1304925"/>
                <a:gd name="connsiteX183" fmla="*/ 729044 w 981075"/>
                <a:gd name="connsiteY183" fmla="*/ 84677 h 1304925"/>
                <a:gd name="connsiteX184" fmla="*/ 724186 w 981075"/>
                <a:gd name="connsiteY184" fmla="*/ 89726 h 1304925"/>
                <a:gd name="connsiteX185" fmla="*/ 712565 w 981075"/>
                <a:gd name="connsiteY185" fmla="*/ 90202 h 1304925"/>
                <a:gd name="connsiteX186" fmla="*/ 713518 w 981075"/>
                <a:gd name="connsiteY186" fmla="*/ 93916 h 1304925"/>
                <a:gd name="connsiteX187" fmla="*/ 709803 w 981075"/>
                <a:gd name="connsiteY187" fmla="*/ 96393 h 1304925"/>
                <a:gd name="connsiteX188" fmla="*/ 711041 w 981075"/>
                <a:gd name="connsiteY188" fmla="*/ 117253 h 1304925"/>
                <a:gd name="connsiteX189" fmla="*/ 730091 w 981075"/>
                <a:gd name="connsiteY189" fmla="*/ 123825 h 1304925"/>
                <a:gd name="connsiteX190" fmla="*/ 731329 w 981075"/>
                <a:gd name="connsiteY190" fmla="*/ 126206 h 1304925"/>
                <a:gd name="connsiteX191" fmla="*/ 723614 w 981075"/>
                <a:gd name="connsiteY191" fmla="*/ 144780 h 1304925"/>
                <a:gd name="connsiteX192" fmla="*/ 727996 w 981075"/>
                <a:gd name="connsiteY192" fmla="*/ 144970 h 1304925"/>
                <a:gd name="connsiteX193" fmla="*/ 734187 w 981075"/>
                <a:gd name="connsiteY193" fmla="*/ 140970 h 1304925"/>
                <a:gd name="connsiteX194" fmla="*/ 727615 w 981075"/>
                <a:gd name="connsiteY194" fmla="*/ 146304 h 1304925"/>
                <a:gd name="connsiteX195" fmla="*/ 724567 w 981075"/>
                <a:gd name="connsiteY195" fmla="*/ 155162 h 1304925"/>
                <a:gd name="connsiteX196" fmla="*/ 727805 w 981075"/>
                <a:gd name="connsiteY196" fmla="*/ 162687 h 1304925"/>
                <a:gd name="connsiteX197" fmla="*/ 733330 w 981075"/>
                <a:gd name="connsiteY197" fmla="*/ 158401 h 1304925"/>
                <a:gd name="connsiteX198" fmla="*/ 741997 w 981075"/>
                <a:gd name="connsiteY198" fmla="*/ 167830 h 1304925"/>
                <a:gd name="connsiteX199" fmla="*/ 747808 w 981075"/>
                <a:gd name="connsiteY199" fmla="*/ 165259 h 1304925"/>
                <a:gd name="connsiteX200" fmla="*/ 749903 w 981075"/>
                <a:gd name="connsiteY200" fmla="*/ 167449 h 1304925"/>
                <a:gd name="connsiteX201" fmla="*/ 746760 w 981075"/>
                <a:gd name="connsiteY201" fmla="*/ 169259 h 1304925"/>
                <a:gd name="connsiteX202" fmla="*/ 747808 w 981075"/>
                <a:gd name="connsiteY202" fmla="*/ 171736 h 1304925"/>
                <a:gd name="connsiteX203" fmla="*/ 738473 w 981075"/>
                <a:gd name="connsiteY203" fmla="*/ 175070 h 1304925"/>
                <a:gd name="connsiteX204" fmla="*/ 731044 w 981075"/>
                <a:gd name="connsiteY204" fmla="*/ 174688 h 1304925"/>
                <a:gd name="connsiteX205" fmla="*/ 729805 w 981075"/>
                <a:gd name="connsiteY205" fmla="*/ 177070 h 1304925"/>
                <a:gd name="connsiteX206" fmla="*/ 744569 w 981075"/>
                <a:gd name="connsiteY206" fmla="*/ 183261 h 1304925"/>
                <a:gd name="connsiteX207" fmla="*/ 752570 w 981075"/>
                <a:gd name="connsiteY207" fmla="*/ 178403 h 1304925"/>
                <a:gd name="connsiteX208" fmla="*/ 754285 w 981075"/>
                <a:gd name="connsiteY208" fmla="*/ 172974 h 1304925"/>
                <a:gd name="connsiteX209" fmla="*/ 759428 w 981075"/>
                <a:gd name="connsiteY209" fmla="*/ 171069 h 1304925"/>
                <a:gd name="connsiteX210" fmla="*/ 764762 w 981075"/>
                <a:gd name="connsiteY210" fmla="*/ 164973 h 1304925"/>
                <a:gd name="connsiteX211" fmla="*/ 764953 w 981075"/>
                <a:gd name="connsiteY211" fmla="*/ 167830 h 1304925"/>
                <a:gd name="connsiteX212" fmla="*/ 771620 w 981075"/>
                <a:gd name="connsiteY212" fmla="*/ 167926 h 1304925"/>
                <a:gd name="connsiteX213" fmla="*/ 773430 w 981075"/>
                <a:gd name="connsiteY213" fmla="*/ 165354 h 1304925"/>
                <a:gd name="connsiteX214" fmla="*/ 776859 w 981075"/>
                <a:gd name="connsiteY214" fmla="*/ 168307 h 1304925"/>
                <a:gd name="connsiteX215" fmla="*/ 775049 w 981075"/>
                <a:gd name="connsiteY215" fmla="*/ 173545 h 1304925"/>
                <a:gd name="connsiteX216" fmla="*/ 782288 w 981075"/>
                <a:gd name="connsiteY216" fmla="*/ 178689 h 1304925"/>
                <a:gd name="connsiteX217" fmla="*/ 784003 w 981075"/>
                <a:gd name="connsiteY217" fmla="*/ 173260 h 1304925"/>
                <a:gd name="connsiteX218" fmla="*/ 788194 w 981075"/>
                <a:gd name="connsiteY218" fmla="*/ 172403 h 1304925"/>
                <a:gd name="connsiteX219" fmla="*/ 789146 w 981075"/>
                <a:gd name="connsiteY219" fmla="*/ 178594 h 1304925"/>
                <a:gd name="connsiteX220" fmla="*/ 794956 w 981075"/>
                <a:gd name="connsiteY220" fmla="*/ 181165 h 1304925"/>
                <a:gd name="connsiteX221" fmla="*/ 790289 w 981075"/>
                <a:gd name="connsiteY221" fmla="*/ 187262 h 1304925"/>
                <a:gd name="connsiteX222" fmla="*/ 787908 w 981075"/>
                <a:gd name="connsiteY222" fmla="*/ 200215 h 1304925"/>
                <a:gd name="connsiteX223" fmla="*/ 784098 w 981075"/>
                <a:gd name="connsiteY223" fmla="*/ 200692 h 1304925"/>
                <a:gd name="connsiteX224" fmla="*/ 784765 w 981075"/>
                <a:gd name="connsiteY224" fmla="*/ 212027 h 1304925"/>
                <a:gd name="connsiteX225" fmla="*/ 786955 w 981075"/>
                <a:gd name="connsiteY225" fmla="*/ 211741 h 1304925"/>
                <a:gd name="connsiteX226" fmla="*/ 781621 w 981075"/>
                <a:gd name="connsiteY226" fmla="*/ 225743 h 1304925"/>
                <a:gd name="connsiteX227" fmla="*/ 799147 w 981075"/>
                <a:gd name="connsiteY227" fmla="*/ 242316 h 1304925"/>
                <a:gd name="connsiteX228" fmla="*/ 808291 w 981075"/>
                <a:gd name="connsiteY228" fmla="*/ 247555 h 1304925"/>
                <a:gd name="connsiteX229" fmla="*/ 812482 w 981075"/>
                <a:gd name="connsiteY229" fmla="*/ 260604 h 1304925"/>
                <a:gd name="connsiteX230" fmla="*/ 819721 w 981075"/>
                <a:gd name="connsiteY230" fmla="*/ 260795 h 1304925"/>
                <a:gd name="connsiteX231" fmla="*/ 834104 w 981075"/>
                <a:gd name="connsiteY231" fmla="*/ 270320 h 1304925"/>
                <a:gd name="connsiteX232" fmla="*/ 840486 w 981075"/>
                <a:gd name="connsiteY232" fmla="*/ 260032 h 1304925"/>
                <a:gd name="connsiteX233" fmla="*/ 849154 w 981075"/>
                <a:gd name="connsiteY233" fmla="*/ 258413 h 1304925"/>
                <a:gd name="connsiteX234" fmla="*/ 850011 w 981075"/>
                <a:gd name="connsiteY234" fmla="*/ 269653 h 1304925"/>
                <a:gd name="connsiteX235" fmla="*/ 856012 w 981075"/>
                <a:gd name="connsiteY235" fmla="*/ 267462 h 1304925"/>
                <a:gd name="connsiteX236" fmla="*/ 862965 w 981075"/>
                <a:gd name="connsiteY236" fmla="*/ 275367 h 1304925"/>
                <a:gd name="connsiteX237" fmla="*/ 871823 w 981075"/>
                <a:gd name="connsiteY237" fmla="*/ 273558 h 1304925"/>
                <a:gd name="connsiteX238" fmla="*/ 887349 w 981075"/>
                <a:gd name="connsiteY238" fmla="*/ 281464 h 1304925"/>
                <a:gd name="connsiteX239" fmla="*/ 892016 w 981075"/>
                <a:gd name="connsiteY239" fmla="*/ 278225 h 1304925"/>
                <a:gd name="connsiteX240" fmla="*/ 898874 w 981075"/>
                <a:gd name="connsiteY240" fmla="*/ 277844 h 1304925"/>
                <a:gd name="connsiteX241" fmla="*/ 897446 w 981075"/>
                <a:gd name="connsiteY241" fmla="*/ 280225 h 1304925"/>
                <a:gd name="connsiteX242" fmla="*/ 900874 w 981075"/>
                <a:gd name="connsiteY242" fmla="*/ 283178 h 1304925"/>
                <a:gd name="connsiteX243" fmla="*/ 899160 w 981075"/>
                <a:gd name="connsiteY243" fmla="*/ 285369 h 1304925"/>
                <a:gd name="connsiteX244" fmla="*/ 903256 w 981075"/>
                <a:gd name="connsiteY244" fmla="*/ 289655 h 1304925"/>
                <a:gd name="connsiteX245" fmla="*/ 910971 w 981075"/>
                <a:gd name="connsiteY245" fmla="*/ 291275 h 1304925"/>
                <a:gd name="connsiteX246" fmla="*/ 922115 w 981075"/>
                <a:gd name="connsiteY246" fmla="*/ 288798 h 1304925"/>
                <a:gd name="connsiteX247" fmla="*/ 926306 w 981075"/>
                <a:gd name="connsiteY247" fmla="*/ 294132 h 1304925"/>
                <a:gd name="connsiteX248" fmla="*/ 922877 w 981075"/>
                <a:gd name="connsiteY248" fmla="*/ 304419 h 1304925"/>
                <a:gd name="connsiteX249" fmla="*/ 909161 w 981075"/>
                <a:gd name="connsiteY249" fmla="*/ 316230 h 1304925"/>
                <a:gd name="connsiteX250" fmla="*/ 906685 w 981075"/>
                <a:gd name="connsiteY250" fmla="*/ 329375 h 1304925"/>
                <a:gd name="connsiteX251" fmla="*/ 916686 w 981075"/>
                <a:gd name="connsiteY251" fmla="*/ 326422 h 1304925"/>
                <a:gd name="connsiteX252" fmla="*/ 944785 w 981075"/>
                <a:gd name="connsiteY252" fmla="*/ 307753 h 1304925"/>
                <a:gd name="connsiteX253" fmla="*/ 956405 w 981075"/>
                <a:gd name="connsiteY253" fmla="*/ 304133 h 1304925"/>
                <a:gd name="connsiteX254" fmla="*/ 957263 w 981075"/>
                <a:gd name="connsiteY254" fmla="*/ 307467 h 1304925"/>
                <a:gd name="connsiteX255" fmla="*/ 963739 w 981075"/>
                <a:gd name="connsiteY255" fmla="*/ 305752 h 1304925"/>
                <a:gd name="connsiteX256" fmla="*/ 951738 w 981075"/>
                <a:gd name="connsiteY256" fmla="*/ 311753 h 1304925"/>
                <a:gd name="connsiteX257" fmla="*/ 955738 w 981075"/>
                <a:gd name="connsiteY257" fmla="*/ 315468 h 1304925"/>
                <a:gd name="connsiteX258" fmla="*/ 956691 w 981075"/>
                <a:gd name="connsiteY258" fmla="*/ 320516 h 1304925"/>
                <a:gd name="connsiteX259" fmla="*/ 948690 w 981075"/>
                <a:gd name="connsiteY259" fmla="*/ 326803 h 1304925"/>
                <a:gd name="connsiteX260" fmla="*/ 947356 w 981075"/>
                <a:gd name="connsiteY260" fmla="*/ 332708 h 1304925"/>
                <a:gd name="connsiteX261" fmla="*/ 951833 w 981075"/>
                <a:gd name="connsiteY261" fmla="*/ 336518 h 1304925"/>
                <a:gd name="connsiteX262" fmla="*/ 947356 w 981075"/>
                <a:gd name="connsiteY262" fmla="*/ 345472 h 1304925"/>
                <a:gd name="connsiteX263" fmla="*/ 945071 w 981075"/>
                <a:gd name="connsiteY263" fmla="*/ 345281 h 1304925"/>
                <a:gd name="connsiteX264" fmla="*/ 944023 w 981075"/>
                <a:gd name="connsiteY264" fmla="*/ 352616 h 1304925"/>
                <a:gd name="connsiteX265" fmla="*/ 935260 w 981075"/>
                <a:gd name="connsiteY265" fmla="*/ 357759 h 1304925"/>
                <a:gd name="connsiteX266" fmla="*/ 918400 w 981075"/>
                <a:gd name="connsiteY266" fmla="*/ 356997 h 1304925"/>
                <a:gd name="connsiteX267" fmla="*/ 913447 w 981075"/>
                <a:gd name="connsiteY267" fmla="*/ 368618 h 1304925"/>
                <a:gd name="connsiteX268" fmla="*/ 903827 w 981075"/>
                <a:gd name="connsiteY268" fmla="*/ 376714 h 1304925"/>
                <a:gd name="connsiteX269" fmla="*/ 902208 w 981075"/>
                <a:gd name="connsiteY269" fmla="*/ 373856 h 1304925"/>
                <a:gd name="connsiteX270" fmla="*/ 881539 w 981075"/>
                <a:gd name="connsiteY270" fmla="*/ 369284 h 1304925"/>
                <a:gd name="connsiteX271" fmla="*/ 865251 w 981075"/>
                <a:gd name="connsiteY271" fmla="*/ 374809 h 1304925"/>
                <a:gd name="connsiteX272" fmla="*/ 855250 w 981075"/>
                <a:gd name="connsiteY272" fmla="*/ 386905 h 1304925"/>
                <a:gd name="connsiteX273" fmla="*/ 855631 w 981075"/>
                <a:gd name="connsiteY273" fmla="*/ 397002 h 1304925"/>
                <a:gd name="connsiteX274" fmla="*/ 849630 w 981075"/>
                <a:gd name="connsiteY274" fmla="*/ 418814 h 1304925"/>
                <a:gd name="connsiteX275" fmla="*/ 856107 w 981075"/>
                <a:gd name="connsiteY275" fmla="*/ 431673 h 1304925"/>
                <a:gd name="connsiteX276" fmla="*/ 870680 w 981075"/>
                <a:gd name="connsiteY276" fmla="*/ 449866 h 1304925"/>
                <a:gd name="connsiteX277" fmla="*/ 871633 w 981075"/>
                <a:gd name="connsiteY277" fmla="*/ 461391 h 1304925"/>
                <a:gd name="connsiteX278" fmla="*/ 879348 w 981075"/>
                <a:gd name="connsiteY278" fmla="*/ 478155 h 1304925"/>
                <a:gd name="connsiteX279" fmla="*/ 877824 w 981075"/>
                <a:gd name="connsiteY279" fmla="*/ 482536 h 1304925"/>
                <a:gd name="connsiteX280" fmla="*/ 855154 w 981075"/>
                <a:gd name="connsiteY280" fmla="*/ 507302 h 1304925"/>
                <a:gd name="connsiteX281" fmla="*/ 855536 w 981075"/>
                <a:gd name="connsiteY281" fmla="*/ 511873 h 1304925"/>
                <a:gd name="connsiteX282" fmla="*/ 878396 w 981075"/>
                <a:gd name="connsiteY282" fmla="*/ 523208 h 1304925"/>
                <a:gd name="connsiteX283" fmla="*/ 886206 w 981075"/>
                <a:gd name="connsiteY283" fmla="*/ 532162 h 1304925"/>
                <a:gd name="connsiteX284" fmla="*/ 904875 w 981075"/>
                <a:gd name="connsiteY284" fmla="*/ 538163 h 1304925"/>
                <a:gd name="connsiteX285" fmla="*/ 905732 w 981075"/>
                <a:gd name="connsiteY285" fmla="*/ 545782 h 1304925"/>
                <a:gd name="connsiteX286" fmla="*/ 910590 w 981075"/>
                <a:gd name="connsiteY286" fmla="*/ 554927 h 1304925"/>
                <a:gd name="connsiteX287" fmla="*/ 908780 w 981075"/>
                <a:gd name="connsiteY287" fmla="*/ 559498 h 1304925"/>
                <a:gd name="connsiteX288" fmla="*/ 913543 w 981075"/>
                <a:gd name="connsiteY288" fmla="*/ 565404 h 1304925"/>
                <a:gd name="connsiteX289" fmla="*/ 912495 w 981075"/>
                <a:gd name="connsiteY289" fmla="*/ 568261 h 1304925"/>
                <a:gd name="connsiteX290" fmla="*/ 918115 w 981075"/>
                <a:gd name="connsiteY290" fmla="*/ 573214 h 1304925"/>
                <a:gd name="connsiteX291" fmla="*/ 918210 w 981075"/>
                <a:gd name="connsiteY291" fmla="*/ 577405 h 1304925"/>
                <a:gd name="connsiteX292" fmla="*/ 915543 w 981075"/>
                <a:gd name="connsiteY292" fmla="*/ 578930 h 1304925"/>
                <a:gd name="connsiteX293" fmla="*/ 919639 w 981075"/>
                <a:gd name="connsiteY293" fmla="*/ 590645 h 1304925"/>
                <a:gd name="connsiteX294" fmla="*/ 914686 w 981075"/>
                <a:gd name="connsiteY294" fmla="*/ 603218 h 1304925"/>
                <a:gd name="connsiteX295" fmla="*/ 917543 w 981075"/>
                <a:gd name="connsiteY295" fmla="*/ 613886 h 1304925"/>
                <a:gd name="connsiteX296" fmla="*/ 916114 w 981075"/>
                <a:gd name="connsiteY296" fmla="*/ 625221 h 1304925"/>
                <a:gd name="connsiteX297" fmla="*/ 922115 w 981075"/>
                <a:gd name="connsiteY297" fmla="*/ 631889 h 1304925"/>
                <a:gd name="connsiteX298" fmla="*/ 923639 w 981075"/>
                <a:gd name="connsiteY298" fmla="*/ 639223 h 1304925"/>
                <a:gd name="connsiteX299" fmla="*/ 916877 w 981075"/>
                <a:gd name="connsiteY299" fmla="*/ 650748 h 1304925"/>
                <a:gd name="connsiteX300" fmla="*/ 916400 w 981075"/>
                <a:gd name="connsiteY300" fmla="*/ 660559 h 1304925"/>
                <a:gd name="connsiteX301" fmla="*/ 911447 w 981075"/>
                <a:gd name="connsiteY301" fmla="*/ 669131 h 1304925"/>
                <a:gd name="connsiteX302" fmla="*/ 908304 w 981075"/>
                <a:gd name="connsiteY302" fmla="*/ 694468 h 1304925"/>
                <a:gd name="connsiteX303" fmla="*/ 901827 w 981075"/>
                <a:gd name="connsiteY303" fmla="*/ 704183 h 1304925"/>
                <a:gd name="connsiteX304" fmla="*/ 903161 w 981075"/>
                <a:gd name="connsiteY304" fmla="*/ 715899 h 1304925"/>
                <a:gd name="connsiteX305" fmla="*/ 895826 w 981075"/>
                <a:gd name="connsiteY305" fmla="*/ 724758 h 1304925"/>
                <a:gd name="connsiteX306" fmla="*/ 906875 w 981075"/>
                <a:gd name="connsiteY306" fmla="*/ 734283 h 1304925"/>
                <a:gd name="connsiteX307" fmla="*/ 915448 w 981075"/>
                <a:gd name="connsiteY307" fmla="*/ 735616 h 1304925"/>
                <a:gd name="connsiteX308" fmla="*/ 930878 w 981075"/>
                <a:gd name="connsiteY308" fmla="*/ 749046 h 1304925"/>
                <a:gd name="connsiteX309" fmla="*/ 919353 w 981075"/>
                <a:gd name="connsiteY309" fmla="*/ 753333 h 1304925"/>
                <a:gd name="connsiteX310" fmla="*/ 914400 w 981075"/>
                <a:gd name="connsiteY310" fmla="*/ 760190 h 1304925"/>
                <a:gd name="connsiteX311" fmla="*/ 913638 w 981075"/>
                <a:gd name="connsiteY311" fmla="*/ 779907 h 1304925"/>
                <a:gd name="connsiteX312" fmla="*/ 922020 w 981075"/>
                <a:gd name="connsiteY312" fmla="*/ 778097 h 1304925"/>
                <a:gd name="connsiteX313" fmla="*/ 936212 w 981075"/>
                <a:gd name="connsiteY313" fmla="*/ 785813 h 1304925"/>
                <a:gd name="connsiteX314" fmla="*/ 948785 w 981075"/>
                <a:gd name="connsiteY314" fmla="*/ 806863 h 1304925"/>
                <a:gd name="connsiteX315" fmla="*/ 951071 w 981075"/>
                <a:gd name="connsiteY315" fmla="*/ 829151 h 1304925"/>
                <a:gd name="connsiteX316" fmla="*/ 954596 w 981075"/>
                <a:gd name="connsiteY316" fmla="*/ 839534 h 1304925"/>
                <a:gd name="connsiteX317" fmla="*/ 961835 w 981075"/>
                <a:gd name="connsiteY317" fmla="*/ 846296 h 1304925"/>
                <a:gd name="connsiteX318" fmla="*/ 958024 w 981075"/>
                <a:gd name="connsiteY318" fmla="*/ 865251 h 1304925"/>
                <a:gd name="connsiteX319" fmla="*/ 972598 w 981075"/>
                <a:gd name="connsiteY319" fmla="*/ 892302 h 1304925"/>
                <a:gd name="connsiteX320" fmla="*/ 958882 w 981075"/>
                <a:gd name="connsiteY320" fmla="*/ 913543 h 1304925"/>
                <a:gd name="connsiteX321" fmla="*/ 937450 w 981075"/>
                <a:gd name="connsiteY321" fmla="*/ 918020 h 1304925"/>
                <a:gd name="connsiteX322" fmla="*/ 912971 w 981075"/>
                <a:gd name="connsiteY322" fmla="*/ 930307 h 1304925"/>
                <a:gd name="connsiteX323" fmla="*/ 914210 w 981075"/>
                <a:gd name="connsiteY323" fmla="*/ 934974 h 1304925"/>
                <a:gd name="connsiteX324" fmla="*/ 924401 w 981075"/>
                <a:gd name="connsiteY324" fmla="*/ 932021 h 1304925"/>
                <a:gd name="connsiteX325" fmla="*/ 956120 w 981075"/>
                <a:gd name="connsiteY325" fmla="*/ 999839 h 1304925"/>
                <a:gd name="connsiteX326" fmla="*/ 935831 w 981075"/>
                <a:gd name="connsiteY326" fmla="*/ 995743 h 1304925"/>
                <a:gd name="connsiteX327" fmla="*/ 931450 w 981075"/>
                <a:gd name="connsiteY327" fmla="*/ 997172 h 1304925"/>
                <a:gd name="connsiteX328" fmla="*/ 925354 w 981075"/>
                <a:gd name="connsiteY328" fmla="*/ 991076 h 1304925"/>
                <a:gd name="connsiteX329" fmla="*/ 912209 w 981075"/>
                <a:gd name="connsiteY329" fmla="*/ 992981 h 1304925"/>
                <a:gd name="connsiteX330" fmla="*/ 914971 w 981075"/>
                <a:gd name="connsiteY330" fmla="*/ 1002316 h 1304925"/>
                <a:gd name="connsiteX331" fmla="*/ 911733 w 981075"/>
                <a:gd name="connsiteY331" fmla="*/ 1027176 h 1304925"/>
                <a:gd name="connsiteX332" fmla="*/ 917353 w 981075"/>
                <a:gd name="connsiteY332" fmla="*/ 1048036 h 1304925"/>
                <a:gd name="connsiteX333" fmla="*/ 911066 w 981075"/>
                <a:gd name="connsiteY333" fmla="*/ 1053942 h 1304925"/>
                <a:gd name="connsiteX334" fmla="*/ 900970 w 981075"/>
                <a:gd name="connsiteY334" fmla="*/ 1057751 h 1304925"/>
                <a:gd name="connsiteX335" fmla="*/ 900684 w 981075"/>
                <a:gd name="connsiteY335" fmla="*/ 1061275 h 1304925"/>
                <a:gd name="connsiteX336" fmla="*/ 917353 w 981075"/>
                <a:gd name="connsiteY336" fmla="*/ 1079278 h 1304925"/>
                <a:gd name="connsiteX337" fmla="*/ 922115 w 981075"/>
                <a:gd name="connsiteY337" fmla="*/ 1098804 h 1304925"/>
                <a:gd name="connsiteX338" fmla="*/ 923925 w 981075"/>
                <a:gd name="connsiteY338" fmla="*/ 1102138 h 1304925"/>
                <a:gd name="connsiteX339" fmla="*/ 930402 w 981075"/>
                <a:gd name="connsiteY339" fmla="*/ 1104138 h 1304925"/>
                <a:gd name="connsiteX340" fmla="*/ 930402 w 981075"/>
                <a:gd name="connsiteY340" fmla="*/ 1114901 h 1304925"/>
                <a:gd name="connsiteX341" fmla="*/ 941546 w 981075"/>
                <a:gd name="connsiteY341" fmla="*/ 1126141 h 1304925"/>
                <a:gd name="connsiteX342" fmla="*/ 929449 w 981075"/>
                <a:gd name="connsiteY342" fmla="*/ 1145381 h 1304925"/>
                <a:gd name="connsiteX343" fmla="*/ 921067 w 981075"/>
                <a:gd name="connsiteY343" fmla="*/ 1146905 h 1304925"/>
                <a:gd name="connsiteX344" fmla="*/ 914495 w 981075"/>
                <a:gd name="connsiteY344" fmla="*/ 1157288 h 1304925"/>
                <a:gd name="connsiteX345" fmla="*/ 889635 w 981075"/>
                <a:gd name="connsiteY345" fmla="*/ 1162812 h 1304925"/>
                <a:gd name="connsiteX346" fmla="*/ 897541 w 981075"/>
                <a:gd name="connsiteY346" fmla="*/ 1172433 h 1304925"/>
                <a:gd name="connsiteX347" fmla="*/ 897160 w 981075"/>
                <a:gd name="connsiteY347" fmla="*/ 1180433 h 1304925"/>
                <a:gd name="connsiteX348" fmla="*/ 891826 w 981075"/>
                <a:gd name="connsiteY348" fmla="*/ 1186815 h 1304925"/>
                <a:gd name="connsiteX349" fmla="*/ 913829 w 981075"/>
                <a:gd name="connsiteY349" fmla="*/ 1201388 h 1304925"/>
                <a:gd name="connsiteX350" fmla="*/ 911733 w 981075"/>
                <a:gd name="connsiteY350" fmla="*/ 1205389 h 1304925"/>
                <a:gd name="connsiteX351" fmla="*/ 907828 w 981075"/>
                <a:gd name="connsiteY351" fmla="*/ 1203770 h 1304925"/>
                <a:gd name="connsiteX352" fmla="*/ 907352 w 981075"/>
                <a:gd name="connsiteY352" fmla="*/ 1208056 h 1304925"/>
                <a:gd name="connsiteX353" fmla="*/ 916877 w 981075"/>
                <a:gd name="connsiteY353" fmla="*/ 1213009 h 1304925"/>
                <a:gd name="connsiteX354" fmla="*/ 914210 w 981075"/>
                <a:gd name="connsiteY354" fmla="*/ 1220534 h 1304925"/>
                <a:gd name="connsiteX355" fmla="*/ 915924 w 981075"/>
                <a:gd name="connsiteY355" fmla="*/ 1250061 h 1304925"/>
                <a:gd name="connsiteX356" fmla="*/ 923354 w 981075"/>
                <a:gd name="connsiteY356" fmla="*/ 1267397 h 1304925"/>
                <a:gd name="connsiteX357" fmla="*/ 912781 w 981075"/>
                <a:gd name="connsiteY357" fmla="*/ 1271683 h 1304925"/>
                <a:gd name="connsiteX358" fmla="*/ 909447 w 981075"/>
                <a:gd name="connsiteY358" fmla="*/ 1278731 h 1304925"/>
                <a:gd name="connsiteX359" fmla="*/ 904970 w 981075"/>
                <a:gd name="connsiteY359" fmla="*/ 1281208 h 1304925"/>
                <a:gd name="connsiteX360" fmla="*/ 902494 w 981075"/>
                <a:gd name="connsiteY360" fmla="*/ 1292923 h 1304925"/>
                <a:gd name="connsiteX361" fmla="*/ 897160 w 981075"/>
                <a:gd name="connsiteY361" fmla="*/ 1297972 h 1304925"/>
                <a:gd name="connsiteX362" fmla="*/ 884872 w 981075"/>
                <a:gd name="connsiteY362" fmla="*/ 1302258 h 1304925"/>
                <a:gd name="connsiteX363" fmla="*/ 882396 w 981075"/>
                <a:gd name="connsiteY363" fmla="*/ 1294543 h 1304925"/>
                <a:gd name="connsiteX364" fmla="*/ 871919 w 981075"/>
                <a:gd name="connsiteY364" fmla="*/ 1289495 h 1304925"/>
                <a:gd name="connsiteX365" fmla="*/ 865156 w 981075"/>
                <a:gd name="connsiteY365" fmla="*/ 1282351 h 1304925"/>
                <a:gd name="connsiteX366" fmla="*/ 856202 w 981075"/>
                <a:gd name="connsiteY366" fmla="*/ 1279303 h 1304925"/>
                <a:gd name="connsiteX367" fmla="*/ 855250 w 981075"/>
                <a:gd name="connsiteY367" fmla="*/ 1273302 h 1304925"/>
                <a:gd name="connsiteX368" fmla="*/ 849154 w 981075"/>
                <a:gd name="connsiteY368" fmla="*/ 1266063 h 1304925"/>
                <a:gd name="connsiteX369" fmla="*/ 820579 w 981075"/>
                <a:gd name="connsiteY369" fmla="*/ 1260443 h 1304925"/>
                <a:gd name="connsiteX370" fmla="*/ 809244 w 981075"/>
                <a:gd name="connsiteY370" fmla="*/ 1246537 h 1304925"/>
                <a:gd name="connsiteX371" fmla="*/ 802481 w 981075"/>
                <a:gd name="connsiteY371" fmla="*/ 1241870 h 1304925"/>
                <a:gd name="connsiteX372" fmla="*/ 794195 w 981075"/>
                <a:gd name="connsiteY372" fmla="*/ 1239679 h 1304925"/>
                <a:gd name="connsiteX373" fmla="*/ 790480 w 981075"/>
                <a:gd name="connsiteY373" fmla="*/ 1244632 h 1304925"/>
                <a:gd name="connsiteX374" fmla="*/ 794480 w 981075"/>
                <a:gd name="connsiteY374" fmla="*/ 1230154 h 1304925"/>
                <a:gd name="connsiteX375" fmla="*/ 780288 w 981075"/>
                <a:gd name="connsiteY375" fmla="*/ 1227773 h 1304925"/>
                <a:gd name="connsiteX376" fmla="*/ 742093 w 981075"/>
                <a:gd name="connsiteY376" fmla="*/ 1198245 h 1304925"/>
                <a:gd name="connsiteX377" fmla="*/ 738188 w 981075"/>
                <a:gd name="connsiteY377" fmla="*/ 1204055 h 1304925"/>
                <a:gd name="connsiteX378" fmla="*/ 739521 w 981075"/>
                <a:gd name="connsiteY378" fmla="*/ 1208627 h 1304925"/>
                <a:gd name="connsiteX379" fmla="*/ 733996 w 981075"/>
                <a:gd name="connsiteY379" fmla="*/ 1214152 h 1304925"/>
                <a:gd name="connsiteX380" fmla="*/ 731615 w 981075"/>
                <a:gd name="connsiteY380" fmla="*/ 1229392 h 1304925"/>
                <a:gd name="connsiteX381" fmla="*/ 725519 w 981075"/>
                <a:gd name="connsiteY381" fmla="*/ 1235488 h 1304925"/>
                <a:gd name="connsiteX382" fmla="*/ 722376 w 981075"/>
                <a:gd name="connsiteY382" fmla="*/ 1243108 h 1304925"/>
                <a:gd name="connsiteX383" fmla="*/ 722376 w 981075"/>
                <a:gd name="connsiteY383" fmla="*/ 1258062 h 1304925"/>
                <a:gd name="connsiteX384" fmla="*/ 726377 w 981075"/>
                <a:gd name="connsiteY384" fmla="*/ 1260824 h 1304925"/>
                <a:gd name="connsiteX385" fmla="*/ 720566 w 981075"/>
                <a:gd name="connsiteY385" fmla="*/ 1272254 h 1304925"/>
                <a:gd name="connsiteX386" fmla="*/ 726186 w 981075"/>
                <a:gd name="connsiteY386" fmla="*/ 1275683 h 1304925"/>
                <a:gd name="connsiteX387" fmla="*/ 722566 w 981075"/>
                <a:gd name="connsiteY387" fmla="*/ 1289304 h 1304925"/>
                <a:gd name="connsiteX388" fmla="*/ 717518 w 981075"/>
                <a:gd name="connsiteY388" fmla="*/ 1296734 h 1304925"/>
                <a:gd name="connsiteX389" fmla="*/ 700849 w 981075"/>
                <a:gd name="connsiteY389" fmla="*/ 1291876 h 1304925"/>
                <a:gd name="connsiteX390" fmla="*/ 682942 w 981075"/>
                <a:gd name="connsiteY390" fmla="*/ 1298257 h 1304925"/>
                <a:gd name="connsiteX391" fmla="*/ 677132 w 981075"/>
                <a:gd name="connsiteY391" fmla="*/ 1291114 h 1304925"/>
                <a:gd name="connsiteX392" fmla="*/ 681323 w 981075"/>
                <a:gd name="connsiteY392" fmla="*/ 1284256 h 1304925"/>
                <a:gd name="connsiteX393" fmla="*/ 684086 w 981075"/>
                <a:gd name="connsiteY393" fmla="*/ 1270064 h 1304925"/>
                <a:gd name="connsiteX394" fmla="*/ 691420 w 981075"/>
                <a:gd name="connsiteY394" fmla="*/ 1274540 h 1304925"/>
                <a:gd name="connsiteX395" fmla="*/ 704564 w 981075"/>
                <a:gd name="connsiteY395" fmla="*/ 1245870 h 1304925"/>
                <a:gd name="connsiteX396" fmla="*/ 686181 w 981075"/>
                <a:gd name="connsiteY396" fmla="*/ 1245680 h 1304925"/>
                <a:gd name="connsiteX397" fmla="*/ 671989 w 981075"/>
                <a:gd name="connsiteY397" fmla="*/ 1236821 h 1304925"/>
                <a:gd name="connsiteX398" fmla="*/ 662178 w 981075"/>
                <a:gd name="connsiteY398" fmla="*/ 1236631 h 1304925"/>
                <a:gd name="connsiteX399" fmla="*/ 656558 w 981075"/>
                <a:gd name="connsiteY399" fmla="*/ 1240536 h 1304925"/>
                <a:gd name="connsiteX400" fmla="*/ 650462 w 981075"/>
                <a:gd name="connsiteY400" fmla="*/ 1239298 h 1304925"/>
                <a:gd name="connsiteX401" fmla="*/ 635127 w 981075"/>
                <a:gd name="connsiteY401" fmla="*/ 1225392 h 1304925"/>
                <a:gd name="connsiteX402" fmla="*/ 632460 w 981075"/>
                <a:gd name="connsiteY402" fmla="*/ 1213104 h 1304925"/>
                <a:gd name="connsiteX403" fmla="*/ 623411 w 981075"/>
                <a:gd name="connsiteY403" fmla="*/ 1226534 h 1304925"/>
                <a:gd name="connsiteX404" fmla="*/ 622078 w 981075"/>
                <a:gd name="connsiteY404" fmla="*/ 1237679 h 1304925"/>
                <a:gd name="connsiteX405" fmla="*/ 614172 w 981075"/>
                <a:gd name="connsiteY405" fmla="*/ 1226725 h 1304925"/>
                <a:gd name="connsiteX406" fmla="*/ 598741 w 981075"/>
                <a:gd name="connsiteY406" fmla="*/ 1232154 h 1304925"/>
                <a:gd name="connsiteX407" fmla="*/ 596455 w 981075"/>
                <a:gd name="connsiteY407" fmla="*/ 1230535 h 1304925"/>
                <a:gd name="connsiteX408" fmla="*/ 594836 w 981075"/>
                <a:gd name="connsiteY408" fmla="*/ 1225486 h 1304925"/>
                <a:gd name="connsiteX409" fmla="*/ 584073 w 981075"/>
                <a:gd name="connsiteY409" fmla="*/ 1213675 h 1304925"/>
                <a:gd name="connsiteX410" fmla="*/ 588931 w 981075"/>
                <a:gd name="connsiteY410" fmla="*/ 1208341 h 1304925"/>
                <a:gd name="connsiteX411" fmla="*/ 589216 w 981075"/>
                <a:gd name="connsiteY411" fmla="*/ 1196245 h 1304925"/>
                <a:gd name="connsiteX412" fmla="*/ 580358 w 981075"/>
                <a:gd name="connsiteY412" fmla="*/ 1197388 h 1304925"/>
                <a:gd name="connsiteX413" fmla="*/ 581215 w 981075"/>
                <a:gd name="connsiteY413" fmla="*/ 1187386 h 1304925"/>
                <a:gd name="connsiteX414" fmla="*/ 575024 w 981075"/>
                <a:gd name="connsiteY414" fmla="*/ 1170718 h 1304925"/>
                <a:gd name="connsiteX415" fmla="*/ 573214 w 981075"/>
                <a:gd name="connsiteY415" fmla="*/ 1168146 h 1304925"/>
                <a:gd name="connsiteX416" fmla="*/ 558451 w 981075"/>
                <a:gd name="connsiteY416" fmla="*/ 1166622 h 1304925"/>
                <a:gd name="connsiteX417" fmla="*/ 552831 w 981075"/>
                <a:gd name="connsiteY417" fmla="*/ 1141381 h 1304925"/>
                <a:gd name="connsiteX418" fmla="*/ 554260 w 981075"/>
                <a:gd name="connsiteY418" fmla="*/ 1128332 h 1304925"/>
                <a:gd name="connsiteX419" fmla="*/ 556736 w 981075"/>
                <a:gd name="connsiteY419" fmla="*/ 1116711 h 1304925"/>
                <a:gd name="connsiteX420" fmla="*/ 561499 w 981075"/>
                <a:gd name="connsiteY420" fmla="*/ 1111758 h 1304925"/>
                <a:gd name="connsiteX421" fmla="*/ 566356 w 981075"/>
                <a:gd name="connsiteY421" fmla="*/ 1112044 h 1304925"/>
                <a:gd name="connsiteX422" fmla="*/ 563023 w 981075"/>
                <a:gd name="connsiteY422" fmla="*/ 1108615 h 1304925"/>
                <a:gd name="connsiteX423" fmla="*/ 587978 w 981075"/>
                <a:gd name="connsiteY423" fmla="*/ 1083469 h 1304925"/>
                <a:gd name="connsiteX424" fmla="*/ 606838 w 981075"/>
                <a:gd name="connsiteY424" fmla="*/ 1074801 h 1304925"/>
                <a:gd name="connsiteX425" fmla="*/ 611410 w 981075"/>
                <a:gd name="connsiteY425" fmla="*/ 1065848 h 1304925"/>
                <a:gd name="connsiteX426" fmla="*/ 616744 w 981075"/>
                <a:gd name="connsiteY426" fmla="*/ 1067752 h 1304925"/>
                <a:gd name="connsiteX427" fmla="*/ 620268 w 981075"/>
                <a:gd name="connsiteY427" fmla="*/ 1062324 h 1304925"/>
                <a:gd name="connsiteX428" fmla="*/ 627412 w 981075"/>
                <a:gd name="connsiteY428" fmla="*/ 1062418 h 1304925"/>
                <a:gd name="connsiteX429" fmla="*/ 629888 w 981075"/>
                <a:gd name="connsiteY429" fmla="*/ 1055180 h 1304925"/>
                <a:gd name="connsiteX430" fmla="*/ 624935 w 981075"/>
                <a:gd name="connsiteY430" fmla="*/ 1050703 h 1304925"/>
                <a:gd name="connsiteX431" fmla="*/ 630555 w 981075"/>
                <a:gd name="connsiteY431" fmla="*/ 1034415 h 1304925"/>
                <a:gd name="connsiteX432" fmla="*/ 611886 w 981075"/>
                <a:gd name="connsiteY432" fmla="*/ 1015079 h 1304925"/>
                <a:gd name="connsiteX433" fmla="*/ 594074 w 981075"/>
                <a:gd name="connsiteY433" fmla="*/ 988505 h 1304925"/>
                <a:gd name="connsiteX434" fmla="*/ 588359 w 981075"/>
                <a:gd name="connsiteY434" fmla="*/ 987171 h 1304925"/>
                <a:gd name="connsiteX435" fmla="*/ 578072 w 981075"/>
                <a:gd name="connsiteY435" fmla="*/ 969645 h 1304925"/>
                <a:gd name="connsiteX436" fmla="*/ 563689 w 981075"/>
                <a:gd name="connsiteY436" fmla="*/ 953071 h 1304925"/>
                <a:gd name="connsiteX437" fmla="*/ 568071 w 981075"/>
                <a:gd name="connsiteY437" fmla="*/ 947166 h 1304925"/>
                <a:gd name="connsiteX438" fmla="*/ 566547 w 981075"/>
                <a:gd name="connsiteY438" fmla="*/ 939355 h 1304925"/>
                <a:gd name="connsiteX439" fmla="*/ 571214 w 981075"/>
                <a:gd name="connsiteY439" fmla="*/ 934688 h 1304925"/>
                <a:gd name="connsiteX440" fmla="*/ 561594 w 981075"/>
                <a:gd name="connsiteY440" fmla="*/ 936689 h 1304925"/>
                <a:gd name="connsiteX441" fmla="*/ 550640 w 981075"/>
                <a:gd name="connsiteY441" fmla="*/ 928974 h 1304925"/>
                <a:gd name="connsiteX442" fmla="*/ 536448 w 981075"/>
                <a:gd name="connsiteY442" fmla="*/ 924496 h 1304925"/>
                <a:gd name="connsiteX443" fmla="*/ 536257 w 981075"/>
                <a:gd name="connsiteY443" fmla="*/ 927545 h 1304925"/>
                <a:gd name="connsiteX444" fmla="*/ 532162 w 981075"/>
                <a:gd name="connsiteY444" fmla="*/ 927925 h 1304925"/>
                <a:gd name="connsiteX445" fmla="*/ 527685 w 981075"/>
                <a:gd name="connsiteY445" fmla="*/ 941927 h 1304925"/>
                <a:gd name="connsiteX446" fmla="*/ 528066 w 981075"/>
                <a:gd name="connsiteY446" fmla="*/ 949166 h 1304925"/>
                <a:gd name="connsiteX447" fmla="*/ 524161 w 981075"/>
                <a:gd name="connsiteY447" fmla="*/ 955262 h 1304925"/>
                <a:gd name="connsiteX448" fmla="*/ 516350 w 981075"/>
                <a:gd name="connsiteY448" fmla="*/ 958310 h 1304925"/>
                <a:gd name="connsiteX449" fmla="*/ 507682 w 981075"/>
                <a:gd name="connsiteY449" fmla="*/ 952976 h 1304925"/>
                <a:gd name="connsiteX450" fmla="*/ 502063 w 981075"/>
                <a:gd name="connsiteY450" fmla="*/ 940689 h 1304925"/>
                <a:gd name="connsiteX451" fmla="*/ 508540 w 981075"/>
                <a:gd name="connsiteY451" fmla="*/ 935927 h 1304925"/>
                <a:gd name="connsiteX452" fmla="*/ 515779 w 981075"/>
                <a:gd name="connsiteY452" fmla="*/ 913162 h 1304925"/>
                <a:gd name="connsiteX453" fmla="*/ 508159 w 981075"/>
                <a:gd name="connsiteY453" fmla="*/ 889730 h 1304925"/>
                <a:gd name="connsiteX454" fmla="*/ 503206 w 981075"/>
                <a:gd name="connsiteY454" fmla="*/ 886111 h 1304925"/>
                <a:gd name="connsiteX455" fmla="*/ 503587 w 981075"/>
                <a:gd name="connsiteY455" fmla="*/ 878777 h 1304925"/>
                <a:gd name="connsiteX456" fmla="*/ 498443 w 981075"/>
                <a:gd name="connsiteY456" fmla="*/ 877348 h 1304925"/>
                <a:gd name="connsiteX457" fmla="*/ 487108 w 981075"/>
                <a:gd name="connsiteY457" fmla="*/ 880682 h 1304925"/>
                <a:gd name="connsiteX458" fmla="*/ 481679 w 981075"/>
                <a:gd name="connsiteY458" fmla="*/ 878014 h 1304925"/>
                <a:gd name="connsiteX459" fmla="*/ 461010 w 981075"/>
                <a:gd name="connsiteY459" fmla="*/ 877634 h 1304925"/>
                <a:gd name="connsiteX460" fmla="*/ 452152 w 981075"/>
                <a:gd name="connsiteY460" fmla="*/ 882968 h 1304925"/>
                <a:gd name="connsiteX461" fmla="*/ 453009 w 981075"/>
                <a:gd name="connsiteY461" fmla="*/ 886206 h 1304925"/>
                <a:gd name="connsiteX462" fmla="*/ 432149 w 981075"/>
                <a:gd name="connsiteY462" fmla="*/ 885349 h 1304925"/>
                <a:gd name="connsiteX463" fmla="*/ 426529 w 981075"/>
                <a:gd name="connsiteY463" fmla="*/ 890301 h 1304925"/>
                <a:gd name="connsiteX464" fmla="*/ 427768 w 981075"/>
                <a:gd name="connsiteY464" fmla="*/ 898779 h 1304925"/>
                <a:gd name="connsiteX465" fmla="*/ 421577 w 981075"/>
                <a:gd name="connsiteY465" fmla="*/ 902303 h 1304925"/>
                <a:gd name="connsiteX466" fmla="*/ 420910 w 981075"/>
                <a:gd name="connsiteY466" fmla="*/ 908590 h 1304925"/>
                <a:gd name="connsiteX467" fmla="*/ 424434 w 981075"/>
                <a:gd name="connsiteY467" fmla="*/ 914781 h 1304925"/>
                <a:gd name="connsiteX468" fmla="*/ 415766 w 981075"/>
                <a:gd name="connsiteY468" fmla="*/ 925354 h 1304925"/>
                <a:gd name="connsiteX469" fmla="*/ 412147 w 981075"/>
                <a:gd name="connsiteY469" fmla="*/ 938784 h 1304925"/>
                <a:gd name="connsiteX470" fmla="*/ 423862 w 981075"/>
                <a:gd name="connsiteY470" fmla="*/ 944880 h 1304925"/>
                <a:gd name="connsiteX471" fmla="*/ 409861 w 981075"/>
                <a:gd name="connsiteY471" fmla="*/ 947833 h 1304925"/>
                <a:gd name="connsiteX472" fmla="*/ 388334 w 981075"/>
                <a:gd name="connsiteY472" fmla="*/ 939451 h 1304925"/>
                <a:gd name="connsiteX473" fmla="*/ 384715 w 981075"/>
                <a:gd name="connsiteY473" fmla="*/ 948118 h 1304925"/>
                <a:gd name="connsiteX474" fmla="*/ 371285 w 981075"/>
                <a:gd name="connsiteY474" fmla="*/ 952405 h 1304925"/>
                <a:gd name="connsiteX475" fmla="*/ 364046 w 981075"/>
                <a:gd name="connsiteY475" fmla="*/ 960120 h 1304925"/>
                <a:gd name="connsiteX476" fmla="*/ 349282 w 981075"/>
                <a:gd name="connsiteY476" fmla="*/ 959548 h 1304925"/>
                <a:gd name="connsiteX477" fmla="*/ 334423 w 981075"/>
                <a:gd name="connsiteY477" fmla="*/ 967359 h 1304925"/>
                <a:gd name="connsiteX478" fmla="*/ 312706 w 981075"/>
                <a:gd name="connsiteY478" fmla="*/ 974312 h 1304925"/>
                <a:gd name="connsiteX479" fmla="*/ 305276 w 981075"/>
                <a:gd name="connsiteY479" fmla="*/ 980694 h 1304925"/>
                <a:gd name="connsiteX480" fmla="*/ 300037 w 981075"/>
                <a:gd name="connsiteY480" fmla="*/ 972502 h 1304925"/>
                <a:gd name="connsiteX481" fmla="*/ 288131 w 981075"/>
                <a:gd name="connsiteY481" fmla="*/ 979170 h 1304925"/>
                <a:gd name="connsiteX482" fmla="*/ 282892 w 981075"/>
                <a:gd name="connsiteY482" fmla="*/ 964597 h 1304925"/>
                <a:gd name="connsiteX483" fmla="*/ 275082 w 981075"/>
                <a:gd name="connsiteY483" fmla="*/ 955643 h 1304925"/>
                <a:gd name="connsiteX484" fmla="*/ 268510 w 981075"/>
                <a:gd name="connsiteY484" fmla="*/ 953071 h 1304925"/>
                <a:gd name="connsiteX485" fmla="*/ 268319 w 981075"/>
                <a:gd name="connsiteY485" fmla="*/ 951262 h 1304925"/>
                <a:gd name="connsiteX486" fmla="*/ 275082 w 981075"/>
                <a:gd name="connsiteY486" fmla="*/ 952405 h 1304925"/>
                <a:gd name="connsiteX487" fmla="*/ 287274 w 981075"/>
                <a:gd name="connsiteY487" fmla="*/ 946404 h 1304925"/>
                <a:gd name="connsiteX488" fmla="*/ 305467 w 981075"/>
                <a:gd name="connsiteY488" fmla="*/ 947547 h 1304925"/>
                <a:gd name="connsiteX489" fmla="*/ 304990 w 981075"/>
                <a:gd name="connsiteY489" fmla="*/ 943261 h 1304925"/>
                <a:gd name="connsiteX490" fmla="*/ 281940 w 981075"/>
                <a:gd name="connsiteY490" fmla="*/ 940213 h 1304925"/>
                <a:gd name="connsiteX491" fmla="*/ 273939 w 981075"/>
                <a:gd name="connsiteY491" fmla="*/ 936784 h 1304925"/>
                <a:gd name="connsiteX492" fmla="*/ 272224 w 981075"/>
                <a:gd name="connsiteY492" fmla="*/ 941546 h 1304925"/>
                <a:gd name="connsiteX493" fmla="*/ 271558 w 981075"/>
                <a:gd name="connsiteY493" fmla="*/ 938213 h 1304925"/>
                <a:gd name="connsiteX494" fmla="*/ 276225 w 981075"/>
                <a:gd name="connsiteY494" fmla="*/ 933164 h 1304925"/>
                <a:gd name="connsiteX495" fmla="*/ 276320 w 981075"/>
                <a:gd name="connsiteY495" fmla="*/ 926878 h 1304925"/>
                <a:gd name="connsiteX496" fmla="*/ 285179 w 981075"/>
                <a:gd name="connsiteY496" fmla="*/ 921258 h 1304925"/>
                <a:gd name="connsiteX497" fmla="*/ 282988 w 981075"/>
                <a:gd name="connsiteY497" fmla="*/ 919639 h 1304925"/>
                <a:gd name="connsiteX498" fmla="*/ 283940 w 981075"/>
                <a:gd name="connsiteY498" fmla="*/ 915067 h 1304925"/>
                <a:gd name="connsiteX499" fmla="*/ 276606 w 981075"/>
                <a:gd name="connsiteY499" fmla="*/ 909351 h 1304925"/>
                <a:gd name="connsiteX500" fmla="*/ 274511 w 981075"/>
                <a:gd name="connsiteY500" fmla="*/ 914114 h 1304925"/>
                <a:gd name="connsiteX501" fmla="*/ 267748 w 981075"/>
                <a:gd name="connsiteY501" fmla="*/ 911543 h 1304925"/>
                <a:gd name="connsiteX502" fmla="*/ 262128 w 981075"/>
                <a:gd name="connsiteY502" fmla="*/ 913448 h 1304925"/>
                <a:gd name="connsiteX503" fmla="*/ 259556 w 981075"/>
                <a:gd name="connsiteY503" fmla="*/ 909733 h 1304925"/>
                <a:gd name="connsiteX504" fmla="*/ 251365 w 981075"/>
                <a:gd name="connsiteY504" fmla="*/ 913829 h 1304925"/>
                <a:gd name="connsiteX505" fmla="*/ 249745 w 981075"/>
                <a:gd name="connsiteY505" fmla="*/ 910114 h 1304925"/>
                <a:gd name="connsiteX506" fmla="*/ 245269 w 981075"/>
                <a:gd name="connsiteY506" fmla="*/ 910876 h 1304925"/>
                <a:gd name="connsiteX507" fmla="*/ 243459 w 981075"/>
                <a:gd name="connsiteY507" fmla="*/ 907066 h 1304925"/>
                <a:gd name="connsiteX508" fmla="*/ 239173 w 981075"/>
                <a:gd name="connsiteY508" fmla="*/ 906399 h 1304925"/>
                <a:gd name="connsiteX509" fmla="*/ 238030 w 981075"/>
                <a:gd name="connsiteY509" fmla="*/ 912686 h 1304925"/>
                <a:gd name="connsiteX510" fmla="*/ 226123 w 981075"/>
                <a:gd name="connsiteY510" fmla="*/ 903446 h 1304925"/>
                <a:gd name="connsiteX511" fmla="*/ 224219 w 981075"/>
                <a:gd name="connsiteY511" fmla="*/ 907542 h 1304925"/>
                <a:gd name="connsiteX512" fmla="*/ 206026 w 981075"/>
                <a:gd name="connsiteY512" fmla="*/ 894874 h 1304925"/>
                <a:gd name="connsiteX513" fmla="*/ 188500 w 981075"/>
                <a:gd name="connsiteY513" fmla="*/ 899160 h 1304925"/>
                <a:gd name="connsiteX514" fmla="*/ 178498 w 981075"/>
                <a:gd name="connsiteY514" fmla="*/ 893255 h 1304925"/>
                <a:gd name="connsiteX515" fmla="*/ 165163 w 981075"/>
                <a:gd name="connsiteY515" fmla="*/ 895064 h 1304925"/>
                <a:gd name="connsiteX516" fmla="*/ 164116 w 981075"/>
                <a:gd name="connsiteY516" fmla="*/ 897731 h 1304925"/>
                <a:gd name="connsiteX517" fmla="*/ 166973 w 981075"/>
                <a:gd name="connsiteY517" fmla="*/ 900399 h 1304925"/>
                <a:gd name="connsiteX518" fmla="*/ 164306 w 981075"/>
                <a:gd name="connsiteY518" fmla="*/ 903351 h 1304925"/>
                <a:gd name="connsiteX519" fmla="*/ 162687 w 981075"/>
                <a:gd name="connsiteY519" fmla="*/ 916495 h 1304925"/>
                <a:gd name="connsiteX520" fmla="*/ 165068 w 981075"/>
                <a:gd name="connsiteY520" fmla="*/ 918020 h 1304925"/>
                <a:gd name="connsiteX521" fmla="*/ 167640 w 981075"/>
                <a:gd name="connsiteY521" fmla="*/ 928783 h 1304925"/>
                <a:gd name="connsiteX522" fmla="*/ 165830 w 981075"/>
                <a:gd name="connsiteY522" fmla="*/ 938879 h 1304925"/>
                <a:gd name="connsiteX523" fmla="*/ 169069 w 981075"/>
                <a:gd name="connsiteY523" fmla="*/ 946214 h 1304925"/>
                <a:gd name="connsiteX524" fmla="*/ 178784 w 981075"/>
                <a:gd name="connsiteY524" fmla="*/ 944594 h 1304925"/>
                <a:gd name="connsiteX525" fmla="*/ 180213 w 981075"/>
                <a:gd name="connsiteY525" fmla="*/ 952214 h 1304925"/>
                <a:gd name="connsiteX526" fmla="*/ 183452 w 981075"/>
                <a:gd name="connsiteY526" fmla="*/ 952691 h 1304925"/>
                <a:gd name="connsiteX527" fmla="*/ 182785 w 981075"/>
                <a:gd name="connsiteY527" fmla="*/ 957739 h 1304925"/>
                <a:gd name="connsiteX528" fmla="*/ 174974 w 981075"/>
                <a:gd name="connsiteY528" fmla="*/ 975836 h 1304925"/>
                <a:gd name="connsiteX529" fmla="*/ 165163 w 981075"/>
                <a:gd name="connsiteY529" fmla="*/ 965454 h 1304925"/>
                <a:gd name="connsiteX530" fmla="*/ 158115 w 981075"/>
                <a:gd name="connsiteY530" fmla="*/ 971074 h 1304925"/>
                <a:gd name="connsiteX531" fmla="*/ 146495 w 981075"/>
                <a:gd name="connsiteY531" fmla="*/ 973836 h 1304925"/>
                <a:gd name="connsiteX532" fmla="*/ 137541 w 981075"/>
                <a:gd name="connsiteY532" fmla="*/ 960311 h 1304925"/>
                <a:gd name="connsiteX533" fmla="*/ 136684 w 981075"/>
                <a:gd name="connsiteY533" fmla="*/ 954024 h 1304925"/>
                <a:gd name="connsiteX534" fmla="*/ 110966 w 981075"/>
                <a:gd name="connsiteY534" fmla="*/ 929450 h 1304925"/>
                <a:gd name="connsiteX535" fmla="*/ 96298 w 981075"/>
                <a:gd name="connsiteY535" fmla="*/ 908971 h 1304925"/>
                <a:gd name="connsiteX536" fmla="*/ 80200 w 981075"/>
                <a:gd name="connsiteY536" fmla="*/ 895064 h 1304925"/>
                <a:gd name="connsiteX537" fmla="*/ 77153 w 981075"/>
                <a:gd name="connsiteY537" fmla="*/ 886968 h 1304925"/>
                <a:gd name="connsiteX538" fmla="*/ 71914 w 981075"/>
                <a:gd name="connsiteY538" fmla="*/ 889159 h 1304925"/>
                <a:gd name="connsiteX539" fmla="*/ 62389 w 981075"/>
                <a:gd name="connsiteY539" fmla="*/ 883920 h 1304925"/>
                <a:gd name="connsiteX540" fmla="*/ 79534 w 981075"/>
                <a:gd name="connsiteY540" fmla="*/ 869347 h 1304925"/>
                <a:gd name="connsiteX541" fmla="*/ 80772 w 981075"/>
                <a:gd name="connsiteY541" fmla="*/ 853345 h 1304925"/>
                <a:gd name="connsiteX542" fmla="*/ 78105 w 981075"/>
                <a:gd name="connsiteY542" fmla="*/ 846677 h 1304925"/>
                <a:gd name="connsiteX543" fmla="*/ 73723 w 981075"/>
                <a:gd name="connsiteY543" fmla="*/ 844201 h 1304925"/>
                <a:gd name="connsiteX544" fmla="*/ 70580 w 981075"/>
                <a:gd name="connsiteY544" fmla="*/ 854678 h 1304925"/>
                <a:gd name="connsiteX545" fmla="*/ 60960 w 981075"/>
                <a:gd name="connsiteY545" fmla="*/ 844296 h 1304925"/>
                <a:gd name="connsiteX546" fmla="*/ 39243 w 981075"/>
                <a:gd name="connsiteY546" fmla="*/ 828580 h 1304925"/>
                <a:gd name="connsiteX547" fmla="*/ 41720 w 981075"/>
                <a:gd name="connsiteY547" fmla="*/ 818864 h 1304925"/>
                <a:gd name="connsiteX548" fmla="*/ 33242 w 981075"/>
                <a:gd name="connsiteY548" fmla="*/ 808101 h 13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</a:cxnLst>
              <a:rect l="l" t="t" r="r" b="b"/>
              <a:pathLst>
                <a:path w="981075" h="1304925">
                  <a:moveTo>
                    <a:pt x="33242" y="808101"/>
                  </a:moveTo>
                  <a:lnTo>
                    <a:pt x="32671" y="804767"/>
                  </a:lnTo>
                  <a:lnTo>
                    <a:pt x="37624" y="798862"/>
                  </a:lnTo>
                  <a:lnTo>
                    <a:pt x="64770" y="784193"/>
                  </a:lnTo>
                  <a:lnTo>
                    <a:pt x="59341" y="780669"/>
                  </a:lnTo>
                  <a:lnTo>
                    <a:pt x="61912" y="762095"/>
                  </a:lnTo>
                  <a:lnTo>
                    <a:pt x="65818" y="762095"/>
                  </a:lnTo>
                  <a:lnTo>
                    <a:pt x="66865" y="745045"/>
                  </a:lnTo>
                  <a:lnTo>
                    <a:pt x="60293" y="746474"/>
                  </a:lnTo>
                  <a:lnTo>
                    <a:pt x="50387" y="739711"/>
                  </a:lnTo>
                  <a:lnTo>
                    <a:pt x="55340" y="728186"/>
                  </a:lnTo>
                  <a:lnTo>
                    <a:pt x="54864" y="725900"/>
                  </a:lnTo>
                  <a:lnTo>
                    <a:pt x="49625" y="727424"/>
                  </a:lnTo>
                  <a:lnTo>
                    <a:pt x="47435" y="720185"/>
                  </a:lnTo>
                  <a:lnTo>
                    <a:pt x="41053" y="721328"/>
                  </a:lnTo>
                  <a:lnTo>
                    <a:pt x="40005" y="718280"/>
                  </a:lnTo>
                  <a:lnTo>
                    <a:pt x="33337" y="723043"/>
                  </a:lnTo>
                  <a:lnTo>
                    <a:pt x="22288" y="707612"/>
                  </a:lnTo>
                  <a:lnTo>
                    <a:pt x="15812" y="707612"/>
                  </a:lnTo>
                  <a:lnTo>
                    <a:pt x="17145" y="698373"/>
                  </a:lnTo>
                  <a:lnTo>
                    <a:pt x="9525" y="685038"/>
                  </a:lnTo>
                  <a:lnTo>
                    <a:pt x="11716" y="681514"/>
                  </a:lnTo>
                  <a:lnTo>
                    <a:pt x="15716" y="681895"/>
                  </a:lnTo>
                  <a:lnTo>
                    <a:pt x="18764" y="678847"/>
                  </a:lnTo>
                  <a:lnTo>
                    <a:pt x="29146" y="685705"/>
                  </a:lnTo>
                  <a:lnTo>
                    <a:pt x="33623" y="675989"/>
                  </a:lnTo>
                  <a:lnTo>
                    <a:pt x="42672" y="671799"/>
                  </a:lnTo>
                  <a:lnTo>
                    <a:pt x="44196" y="674656"/>
                  </a:lnTo>
                  <a:lnTo>
                    <a:pt x="47149" y="673036"/>
                  </a:lnTo>
                  <a:lnTo>
                    <a:pt x="54483" y="677894"/>
                  </a:lnTo>
                  <a:lnTo>
                    <a:pt x="61436" y="674846"/>
                  </a:lnTo>
                  <a:lnTo>
                    <a:pt x="65532" y="676466"/>
                  </a:lnTo>
                  <a:lnTo>
                    <a:pt x="69152" y="661607"/>
                  </a:lnTo>
                  <a:lnTo>
                    <a:pt x="71152" y="660845"/>
                  </a:lnTo>
                  <a:lnTo>
                    <a:pt x="70771" y="654844"/>
                  </a:lnTo>
                  <a:lnTo>
                    <a:pt x="76676" y="648938"/>
                  </a:lnTo>
                  <a:lnTo>
                    <a:pt x="87058" y="649034"/>
                  </a:lnTo>
                  <a:lnTo>
                    <a:pt x="87439" y="645319"/>
                  </a:lnTo>
                  <a:lnTo>
                    <a:pt x="91154" y="650272"/>
                  </a:lnTo>
                  <a:lnTo>
                    <a:pt x="92297" y="644176"/>
                  </a:lnTo>
                  <a:lnTo>
                    <a:pt x="89821" y="643795"/>
                  </a:lnTo>
                  <a:lnTo>
                    <a:pt x="90011" y="641223"/>
                  </a:lnTo>
                  <a:lnTo>
                    <a:pt x="102203" y="624745"/>
                  </a:lnTo>
                  <a:lnTo>
                    <a:pt x="114014" y="614649"/>
                  </a:lnTo>
                  <a:lnTo>
                    <a:pt x="118110" y="617315"/>
                  </a:lnTo>
                  <a:lnTo>
                    <a:pt x="133445" y="601694"/>
                  </a:lnTo>
                  <a:lnTo>
                    <a:pt x="141827" y="601694"/>
                  </a:lnTo>
                  <a:lnTo>
                    <a:pt x="149828" y="592169"/>
                  </a:lnTo>
                  <a:lnTo>
                    <a:pt x="154019" y="591502"/>
                  </a:lnTo>
                  <a:lnTo>
                    <a:pt x="161354" y="574643"/>
                  </a:lnTo>
                  <a:lnTo>
                    <a:pt x="170402" y="567690"/>
                  </a:lnTo>
                  <a:lnTo>
                    <a:pt x="186023" y="546735"/>
                  </a:lnTo>
                  <a:lnTo>
                    <a:pt x="182499" y="540163"/>
                  </a:lnTo>
                  <a:lnTo>
                    <a:pt x="201930" y="533876"/>
                  </a:lnTo>
                  <a:lnTo>
                    <a:pt x="214122" y="523494"/>
                  </a:lnTo>
                  <a:lnTo>
                    <a:pt x="219742" y="511302"/>
                  </a:lnTo>
                  <a:lnTo>
                    <a:pt x="229933" y="506730"/>
                  </a:lnTo>
                  <a:lnTo>
                    <a:pt x="236315" y="498920"/>
                  </a:lnTo>
                  <a:lnTo>
                    <a:pt x="248793" y="490918"/>
                  </a:lnTo>
                  <a:lnTo>
                    <a:pt x="264128" y="469868"/>
                  </a:lnTo>
                  <a:lnTo>
                    <a:pt x="274320" y="468916"/>
                  </a:lnTo>
                  <a:lnTo>
                    <a:pt x="281845" y="447770"/>
                  </a:lnTo>
                  <a:lnTo>
                    <a:pt x="281178" y="435578"/>
                  </a:lnTo>
                  <a:lnTo>
                    <a:pt x="277844" y="427291"/>
                  </a:lnTo>
                  <a:lnTo>
                    <a:pt x="280321" y="420148"/>
                  </a:lnTo>
                  <a:lnTo>
                    <a:pt x="273748" y="421195"/>
                  </a:lnTo>
                  <a:lnTo>
                    <a:pt x="253460" y="414147"/>
                  </a:lnTo>
                  <a:lnTo>
                    <a:pt x="236506" y="412432"/>
                  </a:lnTo>
                  <a:lnTo>
                    <a:pt x="217551" y="397478"/>
                  </a:lnTo>
                  <a:lnTo>
                    <a:pt x="210312" y="395954"/>
                  </a:lnTo>
                  <a:lnTo>
                    <a:pt x="190690" y="409670"/>
                  </a:lnTo>
                  <a:lnTo>
                    <a:pt x="172783" y="404336"/>
                  </a:lnTo>
                  <a:lnTo>
                    <a:pt x="158591" y="410527"/>
                  </a:lnTo>
                  <a:lnTo>
                    <a:pt x="148209" y="408623"/>
                  </a:lnTo>
                  <a:lnTo>
                    <a:pt x="136398" y="399479"/>
                  </a:lnTo>
                  <a:lnTo>
                    <a:pt x="136779" y="385286"/>
                  </a:lnTo>
                  <a:lnTo>
                    <a:pt x="131826" y="375380"/>
                  </a:lnTo>
                  <a:lnTo>
                    <a:pt x="135922" y="370523"/>
                  </a:lnTo>
                  <a:lnTo>
                    <a:pt x="136303" y="363379"/>
                  </a:lnTo>
                  <a:lnTo>
                    <a:pt x="130112" y="353092"/>
                  </a:lnTo>
                  <a:lnTo>
                    <a:pt x="134969" y="344710"/>
                  </a:lnTo>
                  <a:lnTo>
                    <a:pt x="133064" y="340519"/>
                  </a:lnTo>
                  <a:lnTo>
                    <a:pt x="134493" y="330708"/>
                  </a:lnTo>
                  <a:lnTo>
                    <a:pt x="126206" y="326041"/>
                  </a:lnTo>
                  <a:lnTo>
                    <a:pt x="118491" y="329470"/>
                  </a:lnTo>
                  <a:lnTo>
                    <a:pt x="103632" y="325469"/>
                  </a:lnTo>
                  <a:lnTo>
                    <a:pt x="99250" y="311277"/>
                  </a:lnTo>
                  <a:lnTo>
                    <a:pt x="104013" y="299085"/>
                  </a:lnTo>
                  <a:lnTo>
                    <a:pt x="123063" y="288417"/>
                  </a:lnTo>
                  <a:lnTo>
                    <a:pt x="133921" y="277939"/>
                  </a:lnTo>
                  <a:lnTo>
                    <a:pt x="147066" y="270320"/>
                  </a:lnTo>
                  <a:lnTo>
                    <a:pt x="166116" y="247269"/>
                  </a:lnTo>
                  <a:lnTo>
                    <a:pt x="166687" y="245269"/>
                  </a:lnTo>
                  <a:lnTo>
                    <a:pt x="164020" y="244602"/>
                  </a:lnTo>
                  <a:lnTo>
                    <a:pt x="170021" y="230886"/>
                  </a:lnTo>
                  <a:lnTo>
                    <a:pt x="152876" y="225647"/>
                  </a:lnTo>
                  <a:lnTo>
                    <a:pt x="143828" y="194691"/>
                  </a:lnTo>
                  <a:lnTo>
                    <a:pt x="147637" y="191834"/>
                  </a:lnTo>
                  <a:lnTo>
                    <a:pt x="143351" y="187738"/>
                  </a:lnTo>
                  <a:lnTo>
                    <a:pt x="165545" y="176689"/>
                  </a:lnTo>
                  <a:lnTo>
                    <a:pt x="165354" y="183832"/>
                  </a:lnTo>
                  <a:lnTo>
                    <a:pt x="167354" y="185547"/>
                  </a:lnTo>
                  <a:lnTo>
                    <a:pt x="170783" y="183166"/>
                  </a:lnTo>
                  <a:lnTo>
                    <a:pt x="174117" y="186499"/>
                  </a:lnTo>
                  <a:lnTo>
                    <a:pt x="178022" y="191548"/>
                  </a:lnTo>
                  <a:lnTo>
                    <a:pt x="178213" y="197644"/>
                  </a:lnTo>
                  <a:lnTo>
                    <a:pt x="185547" y="206026"/>
                  </a:lnTo>
                  <a:lnTo>
                    <a:pt x="200120" y="195739"/>
                  </a:lnTo>
                  <a:lnTo>
                    <a:pt x="199358" y="179927"/>
                  </a:lnTo>
                  <a:lnTo>
                    <a:pt x="202882" y="180975"/>
                  </a:lnTo>
                  <a:lnTo>
                    <a:pt x="206026" y="189833"/>
                  </a:lnTo>
                  <a:lnTo>
                    <a:pt x="227171" y="189738"/>
                  </a:lnTo>
                  <a:lnTo>
                    <a:pt x="242506" y="196501"/>
                  </a:lnTo>
                  <a:lnTo>
                    <a:pt x="244221" y="200215"/>
                  </a:lnTo>
                  <a:lnTo>
                    <a:pt x="261937" y="201739"/>
                  </a:lnTo>
                  <a:lnTo>
                    <a:pt x="269177" y="207550"/>
                  </a:lnTo>
                  <a:lnTo>
                    <a:pt x="268700" y="192119"/>
                  </a:lnTo>
                  <a:lnTo>
                    <a:pt x="285179" y="194501"/>
                  </a:lnTo>
                  <a:lnTo>
                    <a:pt x="285655" y="203263"/>
                  </a:lnTo>
                  <a:lnTo>
                    <a:pt x="300133" y="203359"/>
                  </a:lnTo>
                  <a:lnTo>
                    <a:pt x="303562" y="210788"/>
                  </a:lnTo>
                  <a:lnTo>
                    <a:pt x="311182" y="217075"/>
                  </a:lnTo>
                  <a:lnTo>
                    <a:pt x="313849" y="211264"/>
                  </a:lnTo>
                  <a:lnTo>
                    <a:pt x="317563" y="210598"/>
                  </a:lnTo>
                  <a:lnTo>
                    <a:pt x="327470" y="200406"/>
                  </a:lnTo>
                  <a:lnTo>
                    <a:pt x="337471" y="201644"/>
                  </a:lnTo>
                  <a:lnTo>
                    <a:pt x="352330" y="199358"/>
                  </a:lnTo>
                  <a:lnTo>
                    <a:pt x="355759" y="210788"/>
                  </a:lnTo>
                  <a:lnTo>
                    <a:pt x="350901" y="223742"/>
                  </a:lnTo>
                  <a:lnTo>
                    <a:pt x="351663" y="232029"/>
                  </a:lnTo>
                  <a:lnTo>
                    <a:pt x="348901" y="241268"/>
                  </a:lnTo>
                  <a:lnTo>
                    <a:pt x="358712" y="250793"/>
                  </a:lnTo>
                  <a:lnTo>
                    <a:pt x="376619" y="257366"/>
                  </a:lnTo>
                  <a:lnTo>
                    <a:pt x="398240" y="261080"/>
                  </a:lnTo>
                  <a:lnTo>
                    <a:pt x="420243" y="245745"/>
                  </a:lnTo>
                  <a:lnTo>
                    <a:pt x="424434" y="238696"/>
                  </a:lnTo>
                  <a:lnTo>
                    <a:pt x="423767" y="231077"/>
                  </a:lnTo>
                  <a:lnTo>
                    <a:pt x="415195" y="216408"/>
                  </a:lnTo>
                  <a:lnTo>
                    <a:pt x="420624" y="182785"/>
                  </a:lnTo>
                  <a:lnTo>
                    <a:pt x="418433" y="173641"/>
                  </a:lnTo>
                  <a:lnTo>
                    <a:pt x="419862" y="166783"/>
                  </a:lnTo>
                  <a:lnTo>
                    <a:pt x="424339" y="168402"/>
                  </a:lnTo>
                  <a:lnTo>
                    <a:pt x="437483" y="164782"/>
                  </a:lnTo>
                  <a:lnTo>
                    <a:pt x="453295" y="153257"/>
                  </a:lnTo>
                  <a:lnTo>
                    <a:pt x="462344" y="141541"/>
                  </a:lnTo>
                  <a:lnTo>
                    <a:pt x="466344" y="140398"/>
                  </a:lnTo>
                  <a:lnTo>
                    <a:pt x="485013" y="148971"/>
                  </a:lnTo>
                  <a:lnTo>
                    <a:pt x="494443" y="157734"/>
                  </a:lnTo>
                  <a:lnTo>
                    <a:pt x="508445" y="165735"/>
                  </a:lnTo>
                  <a:lnTo>
                    <a:pt x="517493" y="163163"/>
                  </a:lnTo>
                  <a:lnTo>
                    <a:pt x="527875" y="163925"/>
                  </a:lnTo>
                  <a:lnTo>
                    <a:pt x="535781" y="168783"/>
                  </a:lnTo>
                  <a:lnTo>
                    <a:pt x="527590" y="142970"/>
                  </a:lnTo>
                  <a:lnTo>
                    <a:pt x="528828" y="126778"/>
                  </a:lnTo>
                  <a:lnTo>
                    <a:pt x="534733" y="123254"/>
                  </a:lnTo>
                  <a:lnTo>
                    <a:pt x="541020" y="124301"/>
                  </a:lnTo>
                  <a:lnTo>
                    <a:pt x="559689" y="120110"/>
                  </a:lnTo>
                  <a:lnTo>
                    <a:pt x="578548" y="108013"/>
                  </a:lnTo>
                  <a:lnTo>
                    <a:pt x="595313" y="106109"/>
                  </a:lnTo>
                  <a:lnTo>
                    <a:pt x="601408" y="98679"/>
                  </a:lnTo>
                  <a:lnTo>
                    <a:pt x="603790" y="85439"/>
                  </a:lnTo>
                  <a:lnTo>
                    <a:pt x="605599" y="79820"/>
                  </a:lnTo>
                  <a:lnTo>
                    <a:pt x="607409" y="80296"/>
                  </a:lnTo>
                  <a:lnTo>
                    <a:pt x="614172" y="53816"/>
                  </a:lnTo>
                  <a:lnTo>
                    <a:pt x="613791" y="38100"/>
                  </a:lnTo>
                  <a:lnTo>
                    <a:pt x="626078" y="9525"/>
                  </a:lnTo>
                  <a:lnTo>
                    <a:pt x="639508" y="13430"/>
                  </a:lnTo>
                  <a:lnTo>
                    <a:pt x="650367" y="9525"/>
                  </a:lnTo>
                  <a:lnTo>
                    <a:pt x="652748" y="12763"/>
                  </a:lnTo>
                  <a:lnTo>
                    <a:pt x="649510" y="20098"/>
                  </a:lnTo>
                  <a:lnTo>
                    <a:pt x="652272" y="24003"/>
                  </a:lnTo>
                  <a:lnTo>
                    <a:pt x="667798" y="28861"/>
                  </a:lnTo>
                  <a:lnTo>
                    <a:pt x="678180" y="25622"/>
                  </a:lnTo>
                  <a:lnTo>
                    <a:pt x="684466" y="28194"/>
                  </a:lnTo>
                  <a:lnTo>
                    <a:pt x="692277" y="26289"/>
                  </a:lnTo>
                  <a:lnTo>
                    <a:pt x="696658" y="32956"/>
                  </a:lnTo>
                  <a:lnTo>
                    <a:pt x="699325" y="47339"/>
                  </a:lnTo>
                  <a:lnTo>
                    <a:pt x="703897" y="45339"/>
                  </a:lnTo>
                  <a:lnTo>
                    <a:pt x="719899" y="47911"/>
                  </a:lnTo>
                  <a:lnTo>
                    <a:pt x="722186" y="50959"/>
                  </a:lnTo>
                  <a:lnTo>
                    <a:pt x="722376" y="61246"/>
                  </a:lnTo>
                  <a:lnTo>
                    <a:pt x="733139" y="65913"/>
                  </a:lnTo>
                  <a:lnTo>
                    <a:pt x="746284" y="77057"/>
                  </a:lnTo>
                  <a:lnTo>
                    <a:pt x="729044" y="84677"/>
                  </a:lnTo>
                  <a:lnTo>
                    <a:pt x="724186" y="89726"/>
                  </a:lnTo>
                  <a:lnTo>
                    <a:pt x="712565" y="90202"/>
                  </a:lnTo>
                  <a:lnTo>
                    <a:pt x="713518" y="93916"/>
                  </a:lnTo>
                  <a:lnTo>
                    <a:pt x="709803" y="96393"/>
                  </a:lnTo>
                  <a:lnTo>
                    <a:pt x="711041" y="117253"/>
                  </a:lnTo>
                  <a:lnTo>
                    <a:pt x="730091" y="123825"/>
                  </a:lnTo>
                  <a:lnTo>
                    <a:pt x="731329" y="126206"/>
                  </a:lnTo>
                  <a:lnTo>
                    <a:pt x="723614" y="144780"/>
                  </a:lnTo>
                  <a:lnTo>
                    <a:pt x="727996" y="144970"/>
                  </a:lnTo>
                  <a:lnTo>
                    <a:pt x="734187" y="140970"/>
                  </a:lnTo>
                  <a:lnTo>
                    <a:pt x="727615" y="146304"/>
                  </a:lnTo>
                  <a:lnTo>
                    <a:pt x="724567" y="155162"/>
                  </a:lnTo>
                  <a:lnTo>
                    <a:pt x="727805" y="162687"/>
                  </a:lnTo>
                  <a:lnTo>
                    <a:pt x="733330" y="158401"/>
                  </a:lnTo>
                  <a:lnTo>
                    <a:pt x="741997" y="167830"/>
                  </a:lnTo>
                  <a:lnTo>
                    <a:pt x="747808" y="165259"/>
                  </a:lnTo>
                  <a:lnTo>
                    <a:pt x="749903" y="167449"/>
                  </a:lnTo>
                  <a:lnTo>
                    <a:pt x="746760" y="169259"/>
                  </a:lnTo>
                  <a:lnTo>
                    <a:pt x="747808" y="171736"/>
                  </a:lnTo>
                  <a:lnTo>
                    <a:pt x="738473" y="175070"/>
                  </a:lnTo>
                  <a:lnTo>
                    <a:pt x="731044" y="174688"/>
                  </a:lnTo>
                  <a:lnTo>
                    <a:pt x="729805" y="177070"/>
                  </a:lnTo>
                  <a:lnTo>
                    <a:pt x="744569" y="183261"/>
                  </a:lnTo>
                  <a:lnTo>
                    <a:pt x="752570" y="178403"/>
                  </a:lnTo>
                  <a:lnTo>
                    <a:pt x="754285" y="172974"/>
                  </a:lnTo>
                  <a:lnTo>
                    <a:pt x="759428" y="171069"/>
                  </a:lnTo>
                  <a:lnTo>
                    <a:pt x="764762" y="164973"/>
                  </a:lnTo>
                  <a:lnTo>
                    <a:pt x="764953" y="167830"/>
                  </a:lnTo>
                  <a:lnTo>
                    <a:pt x="771620" y="167926"/>
                  </a:lnTo>
                  <a:lnTo>
                    <a:pt x="773430" y="165354"/>
                  </a:lnTo>
                  <a:lnTo>
                    <a:pt x="776859" y="168307"/>
                  </a:lnTo>
                  <a:lnTo>
                    <a:pt x="775049" y="173545"/>
                  </a:lnTo>
                  <a:lnTo>
                    <a:pt x="782288" y="178689"/>
                  </a:lnTo>
                  <a:lnTo>
                    <a:pt x="784003" y="173260"/>
                  </a:lnTo>
                  <a:lnTo>
                    <a:pt x="788194" y="172403"/>
                  </a:lnTo>
                  <a:lnTo>
                    <a:pt x="789146" y="178594"/>
                  </a:lnTo>
                  <a:lnTo>
                    <a:pt x="794956" y="181165"/>
                  </a:lnTo>
                  <a:lnTo>
                    <a:pt x="790289" y="187262"/>
                  </a:lnTo>
                  <a:lnTo>
                    <a:pt x="787908" y="200215"/>
                  </a:lnTo>
                  <a:lnTo>
                    <a:pt x="784098" y="200692"/>
                  </a:lnTo>
                  <a:lnTo>
                    <a:pt x="784765" y="212027"/>
                  </a:lnTo>
                  <a:lnTo>
                    <a:pt x="786955" y="211741"/>
                  </a:lnTo>
                  <a:lnTo>
                    <a:pt x="781621" y="225743"/>
                  </a:lnTo>
                  <a:lnTo>
                    <a:pt x="799147" y="242316"/>
                  </a:lnTo>
                  <a:lnTo>
                    <a:pt x="808291" y="247555"/>
                  </a:lnTo>
                  <a:lnTo>
                    <a:pt x="812482" y="260604"/>
                  </a:lnTo>
                  <a:lnTo>
                    <a:pt x="819721" y="260795"/>
                  </a:lnTo>
                  <a:lnTo>
                    <a:pt x="834104" y="270320"/>
                  </a:lnTo>
                  <a:lnTo>
                    <a:pt x="840486" y="260032"/>
                  </a:lnTo>
                  <a:lnTo>
                    <a:pt x="849154" y="258413"/>
                  </a:lnTo>
                  <a:lnTo>
                    <a:pt x="850011" y="269653"/>
                  </a:lnTo>
                  <a:lnTo>
                    <a:pt x="856012" y="267462"/>
                  </a:lnTo>
                  <a:lnTo>
                    <a:pt x="862965" y="275367"/>
                  </a:lnTo>
                  <a:lnTo>
                    <a:pt x="871823" y="273558"/>
                  </a:lnTo>
                  <a:lnTo>
                    <a:pt x="887349" y="281464"/>
                  </a:lnTo>
                  <a:lnTo>
                    <a:pt x="892016" y="278225"/>
                  </a:lnTo>
                  <a:lnTo>
                    <a:pt x="898874" y="277844"/>
                  </a:lnTo>
                  <a:lnTo>
                    <a:pt x="897446" y="280225"/>
                  </a:lnTo>
                  <a:lnTo>
                    <a:pt x="900874" y="283178"/>
                  </a:lnTo>
                  <a:lnTo>
                    <a:pt x="899160" y="285369"/>
                  </a:lnTo>
                  <a:lnTo>
                    <a:pt x="903256" y="289655"/>
                  </a:lnTo>
                  <a:lnTo>
                    <a:pt x="910971" y="291275"/>
                  </a:lnTo>
                  <a:lnTo>
                    <a:pt x="922115" y="288798"/>
                  </a:lnTo>
                  <a:lnTo>
                    <a:pt x="926306" y="294132"/>
                  </a:lnTo>
                  <a:lnTo>
                    <a:pt x="922877" y="304419"/>
                  </a:lnTo>
                  <a:lnTo>
                    <a:pt x="909161" y="316230"/>
                  </a:lnTo>
                  <a:lnTo>
                    <a:pt x="906685" y="329375"/>
                  </a:lnTo>
                  <a:lnTo>
                    <a:pt x="916686" y="326422"/>
                  </a:lnTo>
                  <a:lnTo>
                    <a:pt x="944785" y="307753"/>
                  </a:lnTo>
                  <a:lnTo>
                    <a:pt x="956405" y="304133"/>
                  </a:lnTo>
                  <a:lnTo>
                    <a:pt x="957263" y="307467"/>
                  </a:lnTo>
                  <a:lnTo>
                    <a:pt x="963739" y="305752"/>
                  </a:lnTo>
                  <a:lnTo>
                    <a:pt x="951738" y="311753"/>
                  </a:lnTo>
                  <a:lnTo>
                    <a:pt x="955738" y="315468"/>
                  </a:lnTo>
                  <a:lnTo>
                    <a:pt x="956691" y="320516"/>
                  </a:lnTo>
                  <a:lnTo>
                    <a:pt x="948690" y="326803"/>
                  </a:lnTo>
                  <a:lnTo>
                    <a:pt x="947356" y="332708"/>
                  </a:lnTo>
                  <a:lnTo>
                    <a:pt x="951833" y="336518"/>
                  </a:lnTo>
                  <a:lnTo>
                    <a:pt x="947356" y="345472"/>
                  </a:lnTo>
                  <a:lnTo>
                    <a:pt x="945071" y="345281"/>
                  </a:lnTo>
                  <a:lnTo>
                    <a:pt x="944023" y="352616"/>
                  </a:lnTo>
                  <a:lnTo>
                    <a:pt x="935260" y="357759"/>
                  </a:lnTo>
                  <a:lnTo>
                    <a:pt x="918400" y="356997"/>
                  </a:lnTo>
                  <a:lnTo>
                    <a:pt x="913447" y="368618"/>
                  </a:lnTo>
                  <a:lnTo>
                    <a:pt x="903827" y="376714"/>
                  </a:lnTo>
                  <a:lnTo>
                    <a:pt x="902208" y="373856"/>
                  </a:lnTo>
                  <a:lnTo>
                    <a:pt x="881539" y="369284"/>
                  </a:lnTo>
                  <a:lnTo>
                    <a:pt x="865251" y="374809"/>
                  </a:lnTo>
                  <a:lnTo>
                    <a:pt x="855250" y="386905"/>
                  </a:lnTo>
                  <a:lnTo>
                    <a:pt x="855631" y="397002"/>
                  </a:lnTo>
                  <a:lnTo>
                    <a:pt x="849630" y="418814"/>
                  </a:lnTo>
                  <a:lnTo>
                    <a:pt x="856107" y="431673"/>
                  </a:lnTo>
                  <a:lnTo>
                    <a:pt x="870680" y="449866"/>
                  </a:lnTo>
                  <a:lnTo>
                    <a:pt x="871633" y="461391"/>
                  </a:lnTo>
                  <a:lnTo>
                    <a:pt x="879348" y="478155"/>
                  </a:lnTo>
                  <a:lnTo>
                    <a:pt x="877824" y="482536"/>
                  </a:lnTo>
                  <a:lnTo>
                    <a:pt x="855154" y="507302"/>
                  </a:lnTo>
                  <a:lnTo>
                    <a:pt x="855536" y="511873"/>
                  </a:lnTo>
                  <a:lnTo>
                    <a:pt x="878396" y="523208"/>
                  </a:lnTo>
                  <a:lnTo>
                    <a:pt x="886206" y="532162"/>
                  </a:lnTo>
                  <a:lnTo>
                    <a:pt x="904875" y="538163"/>
                  </a:lnTo>
                  <a:lnTo>
                    <a:pt x="905732" y="545782"/>
                  </a:lnTo>
                  <a:lnTo>
                    <a:pt x="910590" y="554927"/>
                  </a:lnTo>
                  <a:lnTo>
                    <a:pt x="908780" y="559498"/>
                  </a:lnTo>
                  <a:lnTo>
                    <a:pt x="913543" y="565404"/>
                  </a:lnTo>
                  <a:lnTo>
                    <a:pt x="912495" y="568261"/>
                  </a:lnTo>
                  <a:lnTo>
                    <a:pt x="918115" y="573214"/>
                  </a:lnTo>
                  <a:lnTo>
                    <a:pt x="918210" y="577405"/>
                  </a:lnTo>
                  <a:lnTo>
                    <a:pt x="915543" y="578930"/>
                  </a:lnTo>
                  <a:lnTo>
                    <a:pt x="919639" y="590645"/>
                  </a:lnTo>
                  <a:lnTo>
                    <a:pt x="914686" y="603218"/>
                  </a:lnTo>
                  <a:lnTo>
                    <a:pt x="917543" y="613886"/>
                  </a:lnTo>
                  <a:lnTo>
                    <a:pt x="916114" y="625221"/>
                  </a:lnTo>
                  <a:lnTo>
                    <a:pt x="922115" y="631889"/>
                  </a:lnTo>
                  <a:lnTo>
                    <a:pt x="923639" y="639223"/>
                  </a:lnTo>
                  <a:lnTo>
                    <a:pt x="916877" y="650748"/>
                  </a:lnTo>
                  <a:lnTo>
                    <a:pt x="916400" y="660559"/>
                  </a:lnTo>
                  <a:lnTo>
                    <a:pt x="911447" y="669131"/>
                  </a:lnTo>
                  <a:lnTo>
                    <a:pt x="908304" y="694468"/>
                  </a:lnTo>
                  <a:lnTo>
                    <a:pt x="901827" y="704183"/>
                  </a:lnTo>
                  <a:lnTo>
                    <a:pt x="903161" y="715899"/>
                  </a:lnTo>
                  <a:lnTo>
                    <a:pt x="895826" y="724758"/>
                  </a:lnTo>
                  <a:lnTo>
                    <a:pt x="906875" y="734283"/>
                  </a:lnTo>
                  <a:lnTo>
                    <a:pt x="915448" y="735616"/>
                  </a:lnTo>
                  <a:lnTo>
                    <a:pt x="930878" y="749046"/>
                  </a:lnTo>
                  <a:lnTo>
                    <a:pt x="919353" y="753333"/>
                  </a:lnTo>
                  <a:lnTo>
                    <a:pt x="914400" y="760190"/>
                  </a:lnTo>
                  <a:lnTo>
                    <a:pt x="913638" y="779907"/>
                  </a:lnTo>
                  <a:lnTo>
                    <a:pt x="922020" y="778097"/>
                  </a:lnTo>
                  <a:lnTo>
                    <a:pt x="936212" y="785813"/>
                  </a:lnTo>
                  <a:lnTo>
                    <a:pt x="948785" y="806863"/>
                  </a:lnTo>
                  <a:lnTo>
                    <a:pt x="951071" y="829151"/>
                  </a:lnTo>
                  <a:lnTo>
                    <a:pt x="954596" y="839534"/>
                  </a:lnTo>
                  <a:lnTo>
                    <a:pt x="961835" y="846296"/>
                  </a:lnTo>
                  <a:lnTo>
                    <a:pt x="958024" y="865251"/>
                  </a:lnTo>
                  <a:lnTo>
                    <a:pt x="972598" y="892302"/>
                  </a:lnTo>
                  <a:lnTo>
                    <a:pt x="958882" y="913543"/>
                  </a:lnTo>
                  <a:lnTo>
                    <a:pt x="937450" y="918020"/>
                  </a:lnTo>
                  <a:lnTo>
                    <a:pt x="912971" y="930307"/>
                  </a:lnTo>
                  <a:lnTo>
                    <a:pt x="914210" y="934974"/>
                  </a:lnTo>
                  <a:lnTo>
                    <a:pt x="924401" y="932021"/>
                  </a:lnTo>
                  <a:lnTo>
                    <a:pt x="956120" y="999839"/>
                  </a:lnTo>
                  <a:lnTo>
                    <a:pt x="935831" y="995743"/>
                  </a:lnTo>
                  <a:lnTo>
                    <a:pt x="931450" y="997172"/>
                  </a:lnTo>
                  <a:lnTo>
                    <a:pt x="925354" y="991076"/>
                  </a:lnTo>
                  <a:lnTo>
                    <a:pt x="912209" y="992981"/>
                  </a:lnTo>
                  <a:lnTo>
                    <a:pt x="914971" y="1002316"/>
                  </a:lnTo>
                  <a:lnTo>
                    <a:pt x="911733" y="1027176"/>
                  </a:lnTo>
                  <a:lnTo>
                    <a:pt x="917353" y="1048036"/>
                  </a:lnTo>
                  <a:lnTo>
                    <a:pt x="911066" y="1053942"/>
                  </a:lnTo>
                  <a:lnTo>
                    <a:pt x="900970" y="1057751"/>
                  </a:lnTo>
                  <a:lnTo>
                    <a:pt x="900684" y="1061275"/>
                  </a:lnTo>
                  <a:lnTo>
                    <a:pt x="917353" y="1079278"/>
                  </a:lnTo>
                  <a:lnTo>
                    <a:pt x="922115" y="1098804"/>
                  </a:lnTo>
                  <a:lnTo>
                    <a:pt x="923925" y="1102138"/>
                  </a:lnTo>
                  <a:lnTo>
                    <a:pt x="930402" y="1104138"/>
                  </a:lnTo>
                  <a:lnTo>
                    <a:pt x="930402" y="1114901"/>
                  </a:lnTo>
                  <a:lnTo>
                    <a:pt x="941546" y="1126141"/>
                  </a:lnTo>
                  <a:lnTo>
                    <a:pt x="929449" y="1145381"/>
                  </a:lnTo>
                  <a:lnTo>
                    <a:pt x="921067" y="1146905"/>
                  </a:lnTo>
                  <a:lnTo>
                    <a:pt x="914495" y="1157288"/>
                  </a:lnTo>
                  <a:lnTo>
                    <a:pt x="889635" y="1162812"/>
                  </a:lnTo>
                  <a:lnTo>
                    <a:pt x="897541" y="1172433"/>
                  </a:lnTo>
                  <a:lnTo>
                    <a:pt x="897160" y="1180433"/>
                  </a:lnTo>
                  <a:lnTo>
                    <a:pt x="891826" y="1186815"/>
                  </a:lnTo>
                  <a:lnTo>
                    <a:pt x="913829" y="1201388"/>
                  </a:lnTo>
                  <a:lnTo>
                    <a:pt x="911733" y="1205389"/>
                  </a:lnTo>
                  <a:lnTo>
                    <a:pt x="907828" y="1203770"/>
                  </a:lnTo>
                  <a:lnTo>
                    <a:pt x="907352" y="1208056"/>
                  </a:lnTo>
                  <a:lnTo>
                    <a:pt x="916877" y="1213009"/>
                  </a:lnTo>
                  <a:lnTo>
                    <a:pt x="914210" y="1220534"/>
                  </a:lnTo>
                  <a:lnTo>
                    <a:pt x="915924" y="1250061"/>
                  </a:lnTo>
                  <a:lnTo>
                    <a:pt x="923354" y="1267397"/>
                  </a:lnTo>
                  <a:lnTo>
                    <a:pt x="912781" y="1271683"/>
                  </a:lnTo>
                  <a:lnTo>
                    <a:pt x="909447" y="1278731"/>
                  </a:lnTo>
                  <a:lnTo>
                    <a:pt x="904970" y="1281208"/>
                  </a:lnTo>
                  <a:lnTo>
                    <a:pt x="902494" y="1292923"/>
                  </a:lnTo>
                  <a:lnTo>
                    <a:pt x="897160" y="1297972"/>
                  </a:lnTo>
                  <a:lnTo>
                    <a:pt x="884872" y="1302258"/>
                  </a:lnTo>
                  <a:lnTo>
                    <a:pt x="882396" y="1294543"/>
                  </a:lnTo>
                  <a:lnTo>
                    <a:pt x="871919" y="1289495"/>
                  </a:lnTo>
                  <a:lnTo>
                    <a:pt x="865156" y="1282351"/>
                  </a:lnTo>
                  <a:lnTo>
                    <a:pt x="856202" y="1279303"/>
                  </a:lnTo>
                  <a:lnTo>
                    <a:pt x="855250" y="1273302"/>
                  </a:lnTo>
                  <a:lnTo>
                    <a:pt x="849154" y="1266063"/>
                  </a:lnTo>
                  <a:lnTo>
                    <a:pt x="820579" y="1260443"/>
                  </a:lnTo>
                  <a:lnTo>
                    <a:pt x="809244" y="1246537"/>
                  </a:lnTo>
                  <a:lnTo>
                    <a:pt x="802481" y="1241870"/>
                  </a:lnTo>
                  <a:lnTo>
                    <a:pt x="794195" y="1239679"/>
                  </a:lnTo>
                  <a:lnTo>
                    <a:pt x="790480" y="1244632"/>
                  </a:lnTo>
                  <a:lnTo>
                    <a:pt x="794480" y="1230154"/>
                  </a:lnTo>
                  <a:lnTo>
                    <a:pt x="780288" y="1227773"/>
                  </a:lnTo>
                  <a:lnTo>
                    <a:pt x="742093" y="1198245"/>
                  </a:lnTo>
                  <a:lnTo>
                    <a:pt x="738188" y="1204055"/>
                  </a:lnTo>
                  <a:lnTo>
                    <a:pt x="739521" y="1208627"/>
                  </a:lnTo>
                  <a:lnTo>
                    <a:pt x="733996" y="1214152"/>
                  </a:lnTo>
                  <a:lnTo>
                    <a:pt x="731615" y="1229392"/>
                  </a:lnTo>
                  <a:lnTo>
                    <a:pt x="725519" y="1235488"/>
                  </a:lnTo>
                  <a:lnTo>
                    <a:pt x="722376" y="1243108"/>
                  </a:lnTo>
                  <a:lnTo>
                    <a:pt x="722376" y="1258062"/>
                  </a:lnTo>
                  <a:lnTo>
                    <a:pt x="726377" y="1260824"/>
                  </a:lnTo>
                  <a:lnTo>
                    <a:pt x="720566" y="1272254"/>
                  </a:lnTo>
                  <a:lnTo>
                    <a:pt x="726186" y="1275683"/>
                  </a:lnTo>
                  <a:lnTo>
                    <a:pt x="722566" y="1289304"/>
                  </a:lnTo>
                  <a:lnTo>
                    <a:pt x="717518" y="1296734"/>
                  </a:lnTo>
                  <a:lnTo>
                    <a:pt x="700849" y="1291876"/>
                  </a:lnTo>
                  <a:lnTo>
                    <a:pt x="682942" y="1298257"/>
                  </a:lnTo>
                  <a:lnTo>
                    <a:pt x="677132" y="1291114"/>
                  </a:lnTo>
                  <a:lnTo>
                    <a:pt x="681323" y="1284256"/>
                  </a:lnTo>
                  <a:lnTo>
                    <a:pt x="684086" y="1270064"/>
                  </a:lnTo>
                  <a:lnTo>
                    <a:pt x="691420" y="1274540"/>
                  </a:lnTo>
                  <a:lnTo>
                    <a:pt x="704564" y="1245870"/>
                  </a:lnTo>
                  <a:lnTo>
                    <a:pt x="686181" y="1245680"/>
                  </a:lnTo>
                  <a:lnTo>
                    <a:pt x="671989" y="1236821"/>
                  </a:lnTo>
                  <a:lnTo>
                    <a:pt x="662178" y="1236631"/>
                  </a:lnTo>
                  <a:lnTo>
                    <a:pt x="656558" y="1240536"/>
                  </a:lnTo>
                  <a:lnTo>
                    <a:pt x="650462" y="1239298"/>
                  </a:lnTo>
                  <a:lnTo>
                    <a:pt x="635127" y="1225392"/>
                  </a:lnTo>
                  <a:lnTo>
                    <a:pt x="632460" y="1213104"/>
                  </a:lnTo>
                  <a:lnTo>
                    <a:pt x="623411" y="1226534"/>
                  </a:lnTo>
                  <a:lnTo>
                    <a:pt x="622078" y="1237679"/>
                  </a:lnTo>
                  <a:lnTo>
                    <a:pt x="614172" y="1226725"/>
                  </a:lnTo>
                  <a:lnTo>
                    <a:pt x="598741" y="1232154"/>
                  </a:lnTo>
                  <a:lnTo>
                    <a:pt x="596455" y="1230535"/>
                  </a:lnTo>
                  <a:lnTo>
                    <a:pt x="594836" y="1225486"/>
                  </a:lnTo>
                  <a:lnTo>
                    <a:pt x="584073" y="1213675"/>
                  </a:lnTo>
                  <a:lnTo>
                    <a:pt x="588931" y="1208341"/>
                  </a:lnTo>
                  <a:lnTo>
                    <a:pt x="589216" y="1196245"/>
                  </a:lnTo>
                  <a:lnTo>
                    <a:pt x="580358" y="1197388"/>
                  </a:lnTo>
                  <a:lnTo>
                    <a:pt x="581215" y="1187386"/>
                  </a:lnTo>
                  <a:lnTo>
                    <a:pt x="575024" y="1170718"/>
                  </a:lnTo>
                  <a:lnTo>
                    <a:pt x="573214" y="1168146"/>
                  </a:lnTo>
                  <a:lnTo>
                    <a:pt x="558451" y="1166622"/>
                  </a:lnTo>
                  <a:lnTo>
                    <a:pt x="552831" y="1141381"/>
                  </a:lnTo>
                  <a:lnTo>
                    <a:pt x="554260" y="1128332"/>
                  </a:lnTo>
                  <a:lnTo>
                    <a:pt x="556736" y="1116711"/>
                  </a:lnTo>
                  <a:lnTo>
                    <a:pt x="561499" y="1111758"/>
                  </a:lnTo>
                  <a:lnTo>
                    <a:pt x="566356" y="1112044"/>
                  </a:lnTo>
                  <a:lnTo>
                    <a:pt x="563023" y="1108615"/>
                  </a:lnTo>
                  <a:lnTo>
                    <a:pt x="587978" y="1083469"/>
                  </a:lnTo>
                  <a:lnTo>
                    <a:pt x="606838" y="1074801"/>
                  </a:lnTo>
                  <a:lnTo>
                    <a:pt x="611410" y="1065848"/>
                  </a:lnTo>
                  <a:lnTo>
                    <a:pt x="616744" y="1067752"/>
                  </a:lnTo>
                  <a:lnTo>
                    <a:pt x="620268" y="1062324"/>
                  </a:lnTo>
                  <a:lnTo>
                    <a:pt x="627412" y="1062418"/>
                  </a:lnTo>
                  <a:lnTo>
                    <a:pt x="629888" y="1055180"/>
                  </a:lnTo>
                  <a:lnTo>
                    <a:pt x="624935" y="1050703"/>
                  </a:lnTo>
                  <a:lnTo>
                    <a:pt x="630555" y="1034415"/>
                  </a:lnTo>
                  <a:lnTo>
                    <a:pt x="611886" y="1015079"/>
                  </a:lnTo>
                  <a:lnTo>
                    <a:pt x="594074" y="988505"/>
                  </a:lnTo>
                  <a:lnTo>
                    <a:pt x="588359" y="987171"/>
                  </a:lnTo>
                  <a:lnTo>
                    <a:pt x="578072" y="969645"/>
                  </a:lnTo>
                  <a:lnTo>
                    <a:pt x="563689" y="953071"/>
                  </a:lnTo>
                  <a:lnTo>
                    <a:pt x="568071" y="947166"/>
                  </a:lnTo>
                  <a:lnTo>
                    <a:pt x="566547" y="939355"/>
                  </a:lnTo>
                  <a:lnTo>
                    <a:pt x="571214" y="934688"/>
                  </a:lnTo>
                  <a:lnTo>
                    <a:pt x="561594" y="936689"/>
                  </a:lnTo>
                  <a:lnTo>
                    <a:pt x="550640" y="928974"/>
                  </a:lnTo>
                  <a:lnTo>
                    <a:pt x="536448" y="924496"/>
                  </a:lnTo>
                  <a:lnTo>
                    <a:pt x="536257" y="927545"/>
                  </a:lnTo>
                  <a:lnTo>
                    <a:pt x="532162" y="927925"/>
                  </a:lnTo>
                  <a:lnTo>
                    <a:pt x="527685" y="941927"/>
                  </a:lnTo>
                  <a:lnTo>
                    <a:pt x="528066" y="949166"/>
                  </a:lnTo>
                  <a:lnTo>
                    <a:pt x="524161" y="955262"/>
                  </a:lnTo>
                  <a:lnTo>
                    <a:pt x="516350" y="958310"/>
                  </a:lnTo>
                  <a:lnTo>
                    <a:pt x="507682" y="952976"/>
                  </a:lnTo>
                  <a:lnTo>
                    <a:pt x="502063" y="940689"/>
                  </a:lnTo>
                  <a:lnTo>
                    <a:pt x="508540" y="935927"/>
                  </a:lnTo>
                  <a:lnTo>
                    <a:pt x="515779" y="913162"/>
                  </a:lnTo>
                  <a:lnTo>
                    <a:pt x="508159" y="889730"/>
                  </a:lnTo>
                  <a:lnTo>
                    <a:pt x="503206" y="886111"/>
                  </a:lnTo>
                  <a:lnTo>
                    <a:pt x="503587" y="878777"/>
                  </a:lnTo>
                  <a:lnTo>
                    <a:pt x="498443" y="877348"/>
                  </a:lnTo>
                  <a:lnTo>
                    <a:pt x="487108" y="880682"/>
                  </a:lnTo>
                  <a:lnTo>
                    <a:pt x="481679" y="878014"/>
                  </a:lnTo>
                  <a:lnTo>
                    <a:pt x="461010" y="877634"/>
                  </a:lnTo>
                  <a:lnTo>
                    <a:pt x="452152" y="882968"/>
                  </a:lnTo>
                  <a:lnTo>
                    <a:pt x="453009" y="886206"/>
                  </a:lnTo>
                  <a:lnTo>
                    <a:pt x="432149" y="885349"/>
                  </a:lnTo>
                  <a:lnTo>
                    <a:pt x="426529" y="890301"/>
                  </a:lnTo>
                  <a:lnTo>
                    <a:pt x="427768" y="898779"/>
                  </a:lnTo>
                  <a:lnTo>
                    <a:pt x="421577" y="902303"/>
                  </a:lnTo>
                  <a:lnTo>
                    <a:pt x="420910" y="908590"/>
                  </a:lnTo>
                  <a:lnTo>
                    <a:pt x="424434" y="914781"/>
                  </a:lnTo>
                  <a:lnTo>
                    <a:pt x="415766" y="925354"/>
                  </a:lnTo>
                  <a:lnTo>
                    <a:pt x="412147" y="938784"/>
                  </a:lnTo>
                  <a:lnTo>
                    <a:pt x="423862" y="944880"/>
                  </a:lnTo>
                  <a:lnTo>
                    <a:pt x="409861" y="947833"/>
                  </a:lnTo>
                  <a:lnTo>
                    <a:pt x="388334" y="939451"/>
                  </a:lnTo>
                  <a:lnTo>
                    <a:pt x="384715" y="948118"/>
                  </a:lnTo>
                  <a:lnTo>
                    <a:pt x="371285" y="952405"/>
                  </a:lnTo>
                  <a:lnTo>
                    <a:pt x="364046" y="960120"/>
                  </a:lnTo>
                  <a:lnTo>
                    <a:pt x="349282" y="959548"/>
                  </a:lnTo>
                  <a:lnTo>
                    <a:pt x="334423" y="967359"/>
                  </a:lnTo>
                  <a:lnTo>
                    <a:pt x="312706" y="974312"/>
                  </a:lnTo>
                  <a:lnTo>
                    <a:pt x="305276" y="980694"/>
                  </a:lnTo>
                  <a:lnTo>
                    <a:pt x="300037" y="972502"/>
                  </a:lnTo>
                  <a:lnTo>
                    <a:pt x="288131" y="979170"/>
                  </a:lnTo>
                  <a:lnTo>
                    <a:pt x="282892" y="964597"/>
                  </a:lnTo>
                  <a:lnTo>
                    <a:pt x="275082" y="955643"/>
                  </a:lnTo>
                  <a:lnTo>
                    <a:pt x="268510" y="953071"/>
                  </a:lnTo>
                  <a:lnTo>
                    <a:pt x="268319" y="951262"/>
                  </a:lnTo>
                  <a:lnTo>
                    <a:pt x="275082" y="952405"/>
                  </a:lnTo>
                  <a:lnTo>
                    <a:pt x="287274" y="946404"/>
                  </a:lnTo>
                  <a:lnTo>
                    <a:pt x="305467" y="947547"/>
                  </a:lnTo>
                  <a:lnTo>
                    <a:pt x="304990" y="943261"/>
                  </a:lnTo>
                  <a:lnTo>
                    <a:pt x="281940" y="940213"/>
                  </a:lnTo>
                  <a:lnTo>
                    <a:pt x="273939" y="936784"/>
                  </a:lnTo>
                  <a:lnTo>
                    <a:pt x="272224" y="941546"/>
                  </a:lnTo>
                  <a:lnTo>
                    <a:pt x="271558" y="938213"/>
                  </a:lnTo>
                  <a:lnTo>
                    <a:pt x="276225" y="933164"/>
                  </a:lnTo>
                  <a:lnTo>
                    <a:pt x="276320" y="926878"/>
                  </a:lnTo>
                  <a:lnTo>
                    <a:pt x="285179" y="921258"/>
                  </a:lnTo>
                  <a:lnTo>
                    <a:pt x="282988" y="919639"/>
                  </a:lnTo>
                  <a:lnTo>
                    <a:pt x="283940" y="915067"/>
                  </a:lnTo>
                  <a:lnTo>
                    <a:pt x="276606" y="909351"/>
                  </a:lnTo>
                  <a:lnTo>
                    <a:pt x="274511" y="914114"/>
                  </a:lnTo>
                  <a:lnTo>
                    <a:pt x="267748" y="911543"/>
                  </a:lnTo>
                  <a:lnTo>
                    <a:pt x="262128" y="913448"/>
                  </a:lnTo>
                  <a:lnTo>
                    <a:pt x="259556" y="909733"/>
                  </a:lnTo>
                  <a:lnTo>
                    <a:pt x="251365" y="913829"/>
                  </a:lnTo>
                  <a:lnTo>
                    <a:pt x="249745" y="910114"/>
                  </a:lnTo>
                  <a:lnTo>
                    <a:pt x="245269" y="910876"/>
                  </a:lnTo>
                  <a:lnTo>
                    <a:pt x="243459" y="907066"/>
                  </a:lnTo>
                  <a:lnTo>
                    <a:pt x="239173" y="906399"/>
                  </a:lnTo>
                  <a:lnTo>
                    <a:pt x="238030" y="912686"/>
                  </a:lnTo>
                  <a:lnTo>
                    <a:pt x="226123" y="903446"/>
                  </a:lnTo>
                  <a:lnTo>
                    <a:pt x="224219" y="907542"/>
                  </a:lnTo>
                  <a:lnTo>
                    <a:pt x="206026" y="894874"/>
                  </a:lnTo>
                  <a:lnTo>
                    <a:pt x="188500" y="899160"/>
                  </a:lnTo>
                  <a:lnTo>
                    <a:pt x="178498" y="893255"/>
                  </a:lnTo>
                  <a:lnTo>
                    <a:pt x="165163" y="895064"/>
                  </a:lnTo>
                  <a:lnTo>
                    <a:pt x="164116" y="897731"/>
                  </a:lnTo>
                  <a:lnTo>
                    <a:pt x="166973" y="900399"/>
                  </a:lnTo>
                  <a:lnTo>
                    <a:pt x="164306" y="903351"/>
                  </a:lnTo>
                  <a:lnTo>
                    <a:pt x="162687" y="916495"/>
                  </a:lnTo>
                  <a:lnTo>
                    <a:pt x="165068" y="918020"/>
                  </a:lnTo>
                  <a:lnTo>
                    <a:pt x="167640" y="928783"/>
                  </a:lnTo>
                  <a:lnTo>
                    <a:pt x="165830" y="938879"/>
                  </a:lnTo>
                  <a:lnTo>
                    <a:pt x="169069" y="946214"/>
                  </a:lnTo>
                  <a:lnTo>
                    <a:pt x="178784" y="944594"/>
                  </a:lnTo>
                  <a:lnTo>
                    <a:pt x="180213" y="952214"/>
                  </a:lnTo>
                  <a:lnTo>
                    <a:pt x="183452" y="952691"/>
                  </a:lnTo>
                  <a:lnTo>
                    <a:pt x="182785" y="957739"/>
                  </a:lnTo>
                  <a:lnTo>
                    <a:pt x="174974" y="975836"/>
                  </a:lnTo>
                  <a:lnTo>
                    <a:pt x="165163" y="965454"/>
                  </a:lnTo>
                  <a:lnTo>
                    <a:pt x="158115" y="971074"/>
                  </a:lnTo>
                  <a:lnTo>
                    <a:pt x="146495" y="973836"/>
                  </a:lnTo>
                  <a:lnTo>
                    <a:pt x="137541" y="960311"/>
                  </a:lnTo>
                  <a:lnTo>
                    <a:pt x="136684" y="954024"/>
                  </a:lnTo>
                  <a:lnTo>
                    <a:pt x="110966" y="929450"/>
                  </a:lnTo>
                  <a:lnTo>
                    <a:pt x="96298" y="908971"/>
                  </a:lnTo>
                  <a:lnTo>
                    <a:pt x="80200" y="895064"/>
                  </a:lnTo>
                  <a:lnTo>
                    <a:pt x="77153" y="886968"/>
                  </a:lnTo>
                  <a:lnTo>
                    <a:pt x="71914" y="889159"/>
                  </a:lnTo>
                  <a:lnTo>
                    <a:pt x="62389" y="883920"/>
                  </a:lnTo>
                  <a:lnTo>
                    <a:pt x="79534" y="869347"/>
                  </a:lnTo>
                  <a:lnTo>
                    <a:pt x="80772" y="853345"/>
                  </a:lnTo>
                  <a:lnTo>
                    <a:pt x="78105" y="846677"/>
                  </a:lnTo>
                  <a:lnTo>
                    <a:pt x="73723" y="844201"/>
                  </a:lnTo>
                  <a:lnTo>
                    <a:pt x="70580" y="854678"/>
                  </a:lnTo>
                  <a:lnTo>
                    <a:pt x="60960" y="844296"/>
                  </a:lnTo>
                  <a:lnTo>
                    <a:pt x="39243" y="828580"/>
                  </a:lnTo>
                  <a:lnTo>
                    <a:pt x="41720" y="818864"/>
                  </a:lnTo>
                  <a:lnTo>
                    <a:pt x="33242" y="808101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0" name="Freihandform: Form 139">
              <a:extLst>
                <a:ext uri="{FF2B5EF4-FFF2-40B4-BE49-F238E27FC236}">
                  <a16:creationId xmlns:a16="http://schemas.microsoft.com/office/drawing/2014/main" id="{C89DD2D0-0FFD-451A-9EEE-89536406D426}"/>
                </a:ext>
              </a:extLst>
            </p:cNvPr>
            <p:cNvSpPr/>
            <p:nvPr/>
          </p:nvSpPr>
          <p:spPr>
            <a:xfrm>
              <a:off x="2339296" y="2505955"/>
              <a:ext cx="851400" cy="782100"/>
            </a:xfrm>
            <a:custGeom>
              <a:avLst/>
              <a:gdLst>
                <a:gd name="connsiteX0" fmla="*/ 332137 w 1638300"/>
                <a:gd name="connsiteY0" fmla="*/ 450914 h 1504950"/>
                <a:gd name="connsiteX1" fmla="*/ 330899 w 1638300"/>
                <a:gd name="connsiteY1" fmla="*/ 447484 h 1504950"/>
                <a:gd name="connsiteX2" fmla="*/ 345281 w 1638300"/>
                <a:gd name="connsiteY2" fmla="*/ 442246 h 1504950"/>
                <a:gd name="connsiteX3" fmla="*/ 342138 w 1638300"/>
                <a:gd name="connsiteY3" fmla="*/ 433102 h 1504950"/>
                <a:gd name="connsiteX4" fmla="*/ 396430 w 1638300"/>
                <a:gd name="connsiteY4" fmla="*/ 418909 h 1504950"/>
                <a:gd name="connsiteX5" fmla="*/ 395954 w 1638300"/>
                <a:gd name="connsiteY5" fmla="*/ 414147 h 1504950"/>
                <a:gd name="connsiteX6" fmla="*/ 402717 w 1638300"/>
                <a:gd name="connsiteY6" fmla="*/ 413575 h 1504950"/>
                <a:gd name="connsiteX7" fmla="*/ 410718 w 1638300"/>
                <a:gd name="connsiteY7" fmla="*/ 402622 h 1504950"/>
                <a:gd name="connsiteX8" fmla="*/ 405860 w 1638300"/>
                <a:gd name="connsiteY8" fmla="*/ 393859 h 1504950"/>
                <a:gd name="connsiteX9" fmla="*/ 426625 w 1638300"/>
                <a:gd name="connsiteY9" fmla="*/ 386239 h 1504950"/>
                <a:gd name="connsiteX10" fmla="*/ 463868 w 1638300"/>
                <a:gd name="connsiteY10" fmla="*/ 381095 h 1504950"/>
                <a:gd name="connsiteX11" fmla="*/ 486156 w 1638300"/>
                <a:gd name="connsiteY11" fmla="*/ 375094 h 1504950"/>
                <a:gd name="connsiteX12" fmla="*/ 478250 w 1638300"/>
                <a:gd name="connsiteY12" fmla="*/ 342709 h 1504950"/>
                <a:gd name="connsiteX13" fmla="*/ 472916 w 1638300"/>
                <a:gd name="connsiteY13" fmla="*/ 336709 h 1504950"/>
                <a:gd name="connsiteX14" fmla="*/ 502253 w 1638300"/>
                <a:gd name="connsiteY14" fmla="*/ 334708 h 1504950"/>
                <a:gd name="connsiteX15" fmla="*/ 501015 w 1638300"/>
                <a:gd name="connsiteY15" fmla="*/ 329851 h 1504950"/>
                <a:gd name="connsiteX16" fmla="*/ 511778 w 1638300"/>
                <a:gd name="connsiteY16" fmla="*/ 328612 h 1504950"/>
                <a:gd name="connsiteX17" fmla="*/ 509207 w 1638300"/>
                <a:gd name="connsiteY17" fmla="*/ 313563 h 1504950"/>
                <a:gd name="connsiteX18" fmla="*/ 533971 w 1638300"/>
                <a:gd name="connsiteY18" fmla="*/ 307943 h 1504950"/>
                <a:gd name="connsiteX19" fmla="*/ 525875 w 1638300"/>
                <a:gd name="connsiteY19" fmla="*/ 277368 h 1504950"/>
                <a:gd name="connsiteX20" fmla="*/ 537210 w 1638300"/>
                <a:gd name="connsiteY20" fmla="*/ 272415 h 1504950"/>
                <a:gd name="connsiteX21" fmla="*/ 542354 w 1638300"/>
                <a:gd name="connsiteY21" fmla="*/ 284702 h 1504950"/>
                <a:gd name="connsiteX22" fmla="*/ 545878 w 1638300"/>
                <a:gd name="connsiteY22" fmla="*/ 282892 h 1504950"/>
                <a:gd name="connsiteX23" fmla="*/ 547497 w 1638300"/>
                <a:gd name="connsiteY23" fmla="*/ 287750 h 1504950"/>
                <a:gd name="connsiteX24" fmla="*/ 551117 w 1638300"/>
                <a:gd name="connsiteY24" fmla="*/ 287274 h 1504950"/>
                <a:gd name="connsiteX25" fmla="*/ 548545 w 1638300"/>
                <a:gd name="connsiteY25" fmla="*/ 281559 h 1504950"/>
                <a:gd name="connsiteX26" fmla="*/ 563023 w 1638300"/>
                <a:gd name="connsiteY26" fmla="*/ 276034 h 1504950"/>
                <a:gd name="connsiteX27" fmla="*/ 568738 w 1638300"/>
                <a:gd name="connsiteY27" fmla="*/ 288226 h 1504950"/>
                <a:gd name="connsiteX28" fmla="*/ 585692 w 1638300"/>
                <a:gd name="connsiteY28" fmla="*/ 285941 h 1504950"/>
                <a:gd name="connsiteX29" fmla="*/ 596551 w 1638300"/>
                <a:gd name="connsiteY29" fmla="*/ 281559 h 1504950"/>
                <a:gd name="connsiteX30" fmla="*/ 599694 w 1638300"/>
                <a:gd name="connsiteY30" fmla="*/ 291179 h 1504950"/>
                <a:gd name="connsiteX31" fmla="*/ 611696 w 1638300"/>
                <a:gd name="connsiteY31" fmla="*/ 290703 h 1504950"/>
                <a:gd name="connsiteX32" fmla="*/ 617220 w 1638300"/>
                <a:gd name="connsiteY32" fmla="*/ 282702 h 1504950"/>
                <a:gd name="connsiteX33" fmla="*/ 629412 w 1638300"/>
                <a:gd name="connsiteY33" fmla="*/ 276701 h 1504950"/>
                <a:gd name="connsiteX34" fmla="*/ 627317 w 1638300"/>
                <a:gd name="connsiteY34" fmla="*/ 271177 h 1504950"/>
                <a:gd name="connsiteX35" fmla="*/ 642938 w 1638300"/>
                <a:gd name="connsiteY35" fmla="*/ 265462 h 1504950"/>
                <a:gd name="connsiteX36" fmla="*/ 647700 w 1638300"/>
                <a:gd name="connsiteY36" fmla="*/ 261271 h 1504950"/>
                <a:gd name="connsiteX37" fmla="*/ 659988 w 1638300"/>
                <a:gd name="connsiteY37" fmla="*/ 239077 h 1504950"/>
                <a:gd name="connsiteX38" fmla="*/ 673894 w 1638300"/>
                <a:gd name="connsiteY38" fmla="*/ 233648 h 1504950"/>
                <a:gd name="connsiteX39" fmla="*/ 665798 w 1638300"/>
                <a:gd name="connsiteY39" fmla="*/ 215456 h 1504950"/>
                <a:gd name="connsiteX40" fmla="*/ 654748 w 1638300"/>
                <a:gd name="connsiteY40" fmla="*/ 213836 h 1504950"/>
                <a:gd name="connsiteX41" fmla="*/ 656273 w 1638300"/>
                <a:gd name="connsiteY41" fmla="*/ 205359 h 1504950"/>
                <a:gd name="connsiteX42" fmla="*/ 669036 w 1638300"/>
                <a:gd name="connsiteY42" fmla="*/ 201644 h 1504950"/>
                <a:gd name="connsiteX43" fmla="*/ 670846 w 1638300"/>
                <a:gd name="connsiteY43" fmla="*/ 194882 h 1504950"/>
                <a:gd name="connsiteX44" fmla="*/ 668941 w 1638300"/>
                <a:gd name="connsiteY44" fmla="*/ 193548 h 1504950"/>
                <a:gd name="connsiteX45" fmla="*/ 675132 w 1638300"/>
                <a:gd name="connsiteY45" fmla="*/ 184690 h 1504950"/>
                <a:gd name="connsiteX46" fmla="*/ 683133 w 1638300"/>
                <a:gd name="connsiteY46" fmla="*/ 179260 h 1504950"/>
                <a:gd name="connsiteX47" fmla="*/ 682085 w 1638300"/>
                <a:gd name="connsiteY47" fmla="*/ 174879 h 1504950"/>
                <a:gd name="connsiteX48" fmla="*/ 701516 w 1638300"/>
                <a:gd name="connsiteY48" fmla="*/ 169735 h 1504950"/>
                <a:gd name="connsiteX49" fmla="*/ 703136 w 1638300"/>
                <a:gd name="connsiteY49" fmla="*/ 150781 h 1504950"/>
                <a:gd name="connsiteX50" fmla="*/ 695801 w 1638300"/>
                <a:gd name="connsiteY50" fmla="*/ 152876 h 1504950"/>
                <a:gd name="connsiteX51" fmla="*/ 679038 w 1638300"/>
                <a:gd name="connsiteY51" fmla="*/ 129159 h 1504950"/>
                <a:gd name="connsiteX52" fmla="*/ 682085 w 1638300"/>
                <a:gd name="connsiteY52" fmla="*/ 123539 h 1504950"/>
                <a:gd name="connsiteX53" fmla="*/ 691991 w 1638300"/>
                <a:gd name="connsiteY53" fmla="*/ 126206 h 1504950"/>
                <a:gd name="connsiteX54" fmla="*/ 692277 w 1638300"/>
                <a:gd name="connsiteY54" fmla="*/ 122777 h 1504950"/>
                <a:gd name="connsiteX55" fmla="*/ 706946 w 1638300"/>
                <a:gd name="connsiteY55" fmla="*/ 123158 h 1504950"/>
                <a:gd name="connsiteX56" fmla="*/ 705612 w 1638300"/>
                <a:gd name="connsiteY56" fmla="*/ 116300 h 1504950"/>
                <a:gd name="connsiteX57" fmla="*/ 707993 w 1638300"/>
                <a:gd name="connsiteY57" fmla="*/ 115157 h 1504950"/>
                <a:gd name="connsiteX58" fmla="*/ 699707 w 1638300"/>
                <a:gd name="connsiteY58" fmla="*/ 106013 h 1504950"/>
                <a:gd name="connsiteX59" fmla="*/ 703993 w 1638300"/>
                <a:gd name="connsiteY59" fmla="*/ 103251 h 1504950"/>
                <a:gd name="connsiteX60" fmla="*/ 701897 w 1638300"/>
                <a:gd name="connsiteY60" fmla="*/ 100679 h 1504950"/>
                <a:gd name="connsiteX61" fmla="*/ 704374 w 1638300"/>
                <a:gd name="connsiteY61" fmla="*/ 99536 h 1504950"/>
                <a:gd name="connsiteX62" fmla="*/ 697897 w 1638300"/>
                <a:gd name="connsiteY62" fmla="*/ 101632 h 1504950"/>
                <a:gd name="connsiteX63" fmla="*/ 699325 w 1638300"/>
                <a:gd name="connsiteY63" fmla="*/ 96107 h 1504950"/>
                <a:gd name="connsiteX64" fmla="*/ 696754 w 1638300"/>
                <a:gd name="connsiteY64" fmla="*/ 90297 h 1504950"/>
                <a:gd name="connsiteX65" fmla="*/ 703993 w 1638300"/>
                <a:gd name="connsiteY65" fmla="*/ 82582 h 1504950"/>
                <a:gd name="connsiteX66" fmla="*/ 704659 w 1638300"/>
                <a:gd name="connsiteY66" fmla="*/ 78010 h 1504950"/>
                <a:gd name="connsiteX67" fmla="*/ 700850 w 1638300"/>
                <a:gd name="connsiteY67" fmla="*/ 73819 h 1504950"/>
                <a:gd name="connsiteX68" fmla="*/ 707136 w 1638300"/>
                <a:gd name="connsiteY68" fmla="*/ 68294 h 1504950"/>
                <a:gd name="connsiteX69" fmla="*/ 704374 w 1638300"/>
                <a:gd name="connsiteY69" fmla="*/ 64484 h 1504950"/>
                <a:gd name="connsiteX70" fmla="*/ 698564 w 1638300"/>
                <a:gd name="connsiteY70" fmla="*/ 63341 h 1504950"/>
                <a:gd name="connsiteX71" fmla="*/ 699802 w 1638300"/>
                <a:gd name="connsiteY71" fmla="*/ 58674 h 1504950"/>
                <a:gd name="connsiteX72" fmla="*/ 702850 w 1638300"/>
                <a:gd name="connsiteY72" fmla="*/ 59150 h 1504950"/>
                <a:gd name="connsiteX73" fmla="*/ 702088 w 1638300"/>
                <a:gd name="connsiteY73" fmla="*/ 56388 h 1504950"/>
                <a:gd name="connsiteX74" fmla="*/ 692563 w 1638300"/>
                <a:gd name="connsiteY74" fmla="*/ 59817 h 1504950"/>
                <a:gd name="connsiteX75" fmla="*/ 691991 w 1638300"/>
                <a:gd name="connsiteY75" fmla="*/ 56769 h 1504950"/>
                <a:gd name="connsiteX76" fmla="*/ 697897 w 1638300"/>
                <a:gd name="connsiteY76" fmla="*/ 46291 h 1504950"/>
                <a:gd name="connsiteX77" fmla="*/ 693897 w 1638300"/>
                <a:gd name="connsiteY77" fmla="*/ 43339 h 1504950"/>
                <a:gd name="connsiteX78" fmla="*/ 695706 w 1638300"/>
                <a:gd name="connsiteY78" fmla="*/ 39433 h 1504950"/>
                <a:gd name="connsiteX79" fmla="*/ 684562 w 1638300"/>
                <a:gd name="connsiteY79" fmla="*/ 38195 h 1504950"/>
                <a:gd name="connsiteX80" fmla="*/ 684562 w 1638300"/>
                <a:gd name="connsiteY80" fmla="*/ 27622 h 1504950"/>
                <a:gd name="connsiteX81" fmla="*/ 690563 w 1638300"/>
                <a:gd name="connsiteY81" fmla="*/ 30194 h 1504950"/>
                <a:gd name="connsiteX82" fmla="*/ 698088 w 1638300"/>
                <a:gd name="connsiteY82" fmla="*/ 22574 h 1504950"/>
                <a:gd name="connsiteX83" fmla="*/ 724186 w 1638300"/>
                <a:gd name="connsiteY83" fmla="*/ 10382 h 1504950"/>
                <a:gd name="connsiteX84" fmla="*/ 730377 w 1638300"/>
                <a:gd name="connsiteY84" fmla="*/ 9525 h 1504950"/>
                <a:gd name="connsiteX85" fmla="*/ 732377 w 1638300"/>
                <a:gd name="connsiteY85" fmla="*/ 17812 h 1504950"/>
                <a:gd name="connsiteX86" fmla="*/ 738474 w 1638300"/>
                <a:gd name="connsiteY86" fmla="*/ 18288 h 1504950"/>
                <a:gd name="connsiteX87" fmla="*/ 735521 w 1638300"/>
                <a:gd name="connsiteY87" fmla="*/ 22098 h 1504950"/>
                <a:gd name="connsiteX88" fmla="*/ 731234 w 1638300"/>
                <a:gd name="connsiteY88" fmla="*/ 19241 h 1504950"/>
                <a:gd name="connsiteX89" fmla="*/ 727234 w 1638300"/>
                <a:gd name="connsiteY89" fmla="*/ 24384 h 1504950"/>
                <a:gd name="connsiteX90" fmla="*/ 732949 w 1638300"/>
                <a:gd name="connsiteY90" fmla="*/ 32766 h 1504950"/>
                <a:gd name="connsiteX91" fmla="*/ 736282 w 1638300"/>
                <a:gd name="connsiteY91" fmla="*/ 46291 h 1504950"/>
                <a:gd name="connsiteX92" fmla="*/ 739521 w 1638300"/>
                <a:gd name="connsiteY92" fmla="*/ 48863 h 1504950"/>
                <a:gd name="connsiteX93" fmla="*/ 734568 w 1638300"/>
                <a:gd name="connsiteY93" fmla="*/ 57626 h 1504950"/>
                <a:gd name="connsiteX94" fmla="*/ 738092 w 1638300"/>
                <a:gd name="connsiteY94" fmla="*/ 62293 h 1504950"/>
                <a:gd name="connsiteX95" fmla="*/ 735616 w 1638300"/>
                <a:gd name="connsiteY95" fmla="*/ 64960 h 1504950"/>
                <a:gd name="connsiteX96" fmla="*/ 741712 w 1638300"/>
                <a:gd name="connsiteY96" fmla="*/ 69533 h 1504950"/>
                <a:gd name="connsiteX97" fmla="*/ 737711 w 1638300"/>
                <a:gd name="connsiteY97" fmla="*/ 75914 h 1504950"/>
                <a:gd name="connsiteX98" fmla="*/ 740473 w 1638300"/>
                <a:gd name="connsiteY98" fmla="*/ 88773 h 1504950"/>
                <a:gd name="connsiteX99" fmla="*/ 761619 w 1638300"/>
                <a:gd name="connsiteY99" fmla="*/ 93440 h 1504950"/>
                <a:gd name="connsiteX100" fmla="*/ 767049 w 1638300"/>
                <a:gd name="connsiteY100" fmla="*/ 92202 h 1504950"/>
                <a:gd name="connsiteX101" fmla="*/ 772001 w 1638300"/>
                <a:gd name="connsiteY101" fmla="*/ 83725 h 1504950"/>
                <a:gd name="connsiteX102" fmla="*/ 792766 w 1638300"/>
                <a:gd name="connsiteY102" fmla="*/ 79724 h 1504950"/>
                <a:gd name="connsiteX103" fmla="*/ 794671 w 1638300"/>
                <a:gd name="connsiteY103" fmla="*/ 79819 h 1504950"/>
                <a:gd name="connsiteX104" fmla="*/ 797243 w 1638300"/>
                <a:gd name="connsiteY104" fmla="*/ 88964 h 1504950"/>
                <a:gd name="connsiteX105" fmla="*/ 802481 w 1638300"/>
                <a:gd name="connsiteY105" fmla="*/ 92011 h 1504950"/>
                <a:gd name="connsiteX106" fmla="*/ 812578 w 1638300"/>
                <a:gd name="connsiteY106" fmla="*/ 90583 h 1504950"/>
                <a:gd name="connsiteX107" fmla="*/ 817912 w 1638300"/>
                <a:gd name="connsiteY107" fmla="*/ 86487 h 1504950"/>
                <a:gd name="connsiteX108" fmla="*/ 821627 w 1638300"/>
                <a:gd name="connsiteY108" fmla="*/ 91726 h 1504950"/>
                <a:gd name="connsiteX109" fmla="*/ 825532 w 1638300"/>
                <a:gd name="connsiteY109" fmla="*/ 89154 h 1504950"/>
                <a:gd name="connsiteX110" fmla="*/ 838771 w 1638300"/>
                <a:gd name="connsiteY110" fmla="*/ 107823 h 1504950"/>
                <a:gd name="connsiteX111" fmla="*/ 840963 w 1638300"/>
                <a:gd name="connsiteY111" fmla="*/ 114871 h 1504950"/>
                <a:gd name="connsiteX112" fmla="*/ 846868 w 1638300"/>
                <a:gd name="connsiteY112" fmla="*/ 113062 h 1504950"/>
                <a:gd name="connsiteX113" fmla="*/ 850297 w 1638300"/>
                <a:gd name="connsiteY113" fmla="*/ 117634 h 1504950"/>
                <a:gd name="connsiteX114" fmla="*/ 864394 w 1638300"/>
                <a:gd name="connsiteY114" fmla="*/ 119348 h 1504950"/>
                <a:gd name="connsiteX115" fmla="*/ 883920 w 1638300"/>
                <a:gd name="connsiteY115" fmla="*/ 132493 h 1504950"/>
                <a:gd name="connsiteX116" fmla="*/ 885349 w 1638300"/>
                <a:gd name="connsiteY116" fmla="*/ 136208 h 1504950"/>
                <a:gd name="connsiteX117" fmla="*/ 872109 w 1638300"/>
                <a:gd name="connsiteY117" fmla="*/ 150400 h 1504950"/>
                <a:gd name="connsiteX118" fmla="*/ 864584 w 1638300"/>
                <a:gd name="connsiteY118" fmla="*/ 150590 h 1504950"/>
                <a:gd name="connsiteX119" fmla="*/ 866870 w 1638300"/>
                <a:gd name="connsiteY119" fmla="*/ 160306 h 1504950"/>
                <a:gd name="connsiteX120" fmla="*/ 879634 w 1638300"/>
                <a:gd name="connsiteY120" fmla="*/ 158210 h 1504950"/>
                <a:gd name="connsiteX121" fmla="*/ 883063 w 1638300"/>
                <a:gd name="connsiteY121" fmla="*/ 173450 h 1504950"/>
                <a:gd name="connsiteX122" fmla="*/ 890683 w 1638300"/>
                <a:gd name="connsiteY122" fmla="*/ 172688 h 1504950"/>
                <a:gd name="connsiteX123" fmla="*/ 904875 w 1638300"/>
                <a:gd name="connsiteY123" fmla="*/ 176117 h 1504950"/>
                <a:gd name="connsiteX124" fmla="*/ 904875 w 1638300"/>
                <a:gd name="connsiteY124" fmla="*/ 197072 h 1504950"/>
                <a:gd name="connsiteX125" fmla="*/ 920782 w 1638300"/>
                <a:gd name="connsiteY125" fmla="*/ 192881 h 1504950"/>
                <a:gd name="connsiteX126" fmla="*/ 922306 w 1638300"/>
                <a:gd name="connsiteY126" fmla="*/ 195643 h 1504950"/>
                <a:gd name="connsiteX127" fmla="*/ 932022 w 1638300"/>
                <a:gd name="connsiteY127" fmla="*/ 187928 h 1504950"/>
                <a:gd name="connsiteX128" fmla="*/ 938499 w 1638300"/>
                <a:gd name="connsiteY128" fmla="*/ 186023 h 1504950"/>
                <a:gd name="connsiteX129" fmla="*/ 934308 w 1638300"/>
                <a:gd name="connsiteY129" fmla="*/ 182118 h 1504950"/>
                <a:gd name="connsiteX130" fmla="*/ 933355 w 1638300"/>
                <a:gd name="connsiteY130" fmla="*/ 167926 h 1504950"/>
                <a:gd name="connsiteX131" fmla="*/ 937260 w 1638300"/>
                <a:gd name="connsiteY131" fmla="*/ 165449 h 1504950"/>
                <a:gd name="connsiteX132" fmla="*/ 937546 w 1638300"/>
                <a:gd name="connsiteY132" fmla="*/ 161734 h 1504950"/>
                <a:gd name="connsiteX133" fmla="*/ 939927 w 1638300"/>
                <a:gd name="connsiteY133" fmla="*/ 161734 h 1504950"/>
                <a:gd name="connsiteX134" fmla="*/ 942880 w 1638300"/>
                <a:gd name="connsiteY134" fmla="*/ 151638 h 1504950"/>
                <a:gd name="connsiteX135" fmla="*/ 977265 w 1638300"/>
                <a:gd name="connsiteY135" fmla="*/ 151924 h 1504950"/>
                <a:gd name="connsiteX136" fmla="*/ 977837 w 1638300"/>
                <a:gd name="connsiteY136" fmla="*/ 162306 h 1504950"/>
                <a:gd name="connsiteX137" fmla="*/ 985552 w 1638300"/>
                <a:gd name="connsiteY137" fmla="*/ 158210 h 1504950"/>
                <a:gd name="connsiteX138" fmla="*/ 992410 w 1638300"/>
                <a:gd name="connsiteY138" fmla="*/ 162020 h 1504950"/>
                <a:gd name="connsiteX139" fmla="*/ 1007078 w 1638300"/>
                <a:gd name="connsiteY139" fmla="*/ 160877 h 1504950"/>
                <a:gd name="connsiteX140" fmla="*/ 1009936 w 1638300"/>
                <a:gd name="connsiteY140" fmla="*/ 169735 h 1504950"/>
                <a:gd name="connsiteX141" fmla="*/ 1021556 w 1638300"/>
                <a:gd name="connsiteY141" fmla="*/ 167735 h 1504950"/>
                <a:gd name="connsiteX142" fmla="*/ 1025271 w 1638300"/>
                <a:gd name="connsiteY142" fmla="*/ 180213 h 1504950"/>
                <a:gd name="connsiteX143" fmla="*/ 1051846 w 1638300"/>
                <a:gd name="connsiteY143" fmla="*/ 173926 h 1504950"/>
                <a:gd name="connsiteX144" fmla="*/ 1070896 w 1638300"/>
                <a:gd name="connsiteY144" fmla="*/ 164973 h 1504950"/>
                <a:gd name="connsiteX145" fmla="*/ 1078897 w 1638300"/>
                <a:gd name="connsiteY145" fmla="*/ 158210 h 1504950"/>
                <a:gd name="connsiteX146" fmla="*/ 1108329 w 1638300"/>
                <a:gd name="connsiteY146" fmla="*/ 148590 h 1504950"/>
                <a:gd name="connsiteX147" fmla="*/ 1122236 w 1638300"/>
                <a:gd name="connsiteY147" fmla="*/ 147352 h 1504950"/>
                <a:gd name="connsiteX148" fmla="*/ 1131665 w 1638300"/>
                <a:gd name="connsiteY148" fmla="*/ 149257 h 1504950"/>
                <a:gd name="connsiteX149" fmla="*/ 1142238 w 1638300"/>
                <a:gd name="connsiteY149" fmla="*/ 144590 h 1504950"/>
                <a:gd name="connsiteX150" fmla="*/ 1156145 w 1638300"/>
                <a:gd name="connsiteY150" fmla="*/ 148685 h 1504950"/>
                <a:gd name="connsiteX151" fmla="*/ 1166146 w 1638300"/>
                <a:gd name="connsiteY151" fmla="*/ 144685 h 1504950"/>
                <a:gd name="connsiteX152" fmla="*/ 1177195 w 1638300"/>
                <a:gd name="connsiteY152" fmla="*/ 136112 h 1504950"/>
                <a:gd name="connsiteX153" fmla="*/ 1181672 w 1638300"/>
                <a:gd name="connsiteY153" fmla="*/ 147447 h 1504950"/>
                <a:gd name="connsiteX154" fmla="*/ 1185958 w 1638300"/>
                <a:gd name="connsiteY154" fmla="*/ 150495 h 1504950"/>
                <a:gd name="connsiteX155" fmla="*/ 1189863 w 1638300"/>
                <a:gd name="connsiteY155" fmla="*/ 148685 h 1504950"/>
                <a:gd name="connsiteX156" fmla="*/ 1190149 w 1638300"/>
                <a:gd name="connsiteY156" fmla="*/ 144970 h 1504950"/>
                <a:gd name="connsiteX157" fmla="*/ 1202150 w 1638300"/>
                <a:gd name="connsiteY157" fmla="*/ 144113 h 1504950"/>
                <a:gd name="connsiteX158" fmla="*/ 1198436 w 1638300"/>
                <a:gd name="connsiteY158" fmla="*/ 136493 h 1504950"/>
                <a:gd name="connsiteX159" fmla="*/ 1207103 w 1638300"/>
                <a:gd name="connsiteY159" fmla="*/ 129731 h 1504950"/>
                <a:gd name="connsiteX160" fmla="*/ 1208913 w 1638300"/>
                <a:gd name="connsiteY160" fmla="*/ 131064 h 1504950"/>
                <a:gd name="connsiteX161" fmla="*/ 1207580 w 1638300"/>
                <a:gd name="connsiteY161" fmla="*/ 127444 h 1504950"/>
                <a:gd name="connsiteX162" fmla="*/ 1219009 w 1638300"/>
                <a:gd name="connsiteY162" fmla="*/ 122396 h 1504950"/>
                <a:gd name="connsiteX163" fmla="*/ 1223486 w 1638300"/>
                <a:gd name="connsiteY163" fmla="*/ 123158 h 1504950"/>
                <a:gd name="connsiteX164" fmla="*/ 1225201 w 1638300"/>
                <a:gd name="connsiteY164" fmla="*/ 120301 h 1504950"/>
                <a:gd name="connsiteX165" fmla="*/ 1226439 w 1638300"/>
                <a:gd name="connsiteY165" fmla="*/ 125540 h 1504950"/>
                <a:gd name="connsiteX166" fmla="*/ 1233869 w 1638300"/>
                <a:gd name="connsiteY166" fmla="*/ 125063 h 1504950"/>
                <a:gd name="connsiteX167" fmla="*/ 1237583 w 1638300"/>
                <a:gd name="connsiteY167" fmla="*/ 128111 h 1504950"/>
                <a:gd name="connsiteX168" fmla="*/ 1241679 w 1638300"/>
                <a:gd name="connsiteY168" fmla="*/ 125825 h 1504950"/>
                <a:gd name="connsiteX169" fmla="*/ 1244727 w 1638300"/>
                <a:gd name="connsiteY169" fmla="*/ 128873 h 1504950"/>
                <a:gd name="connsiteX170" fmla="*/ 1244822 w 1638300"/>
                <a:gd name="connsiteY170" fmla="*/ 126301 h 1504950"/>
                <a:gd name="connsiteX171" fmla="*/ 1253680 w 1638300"/>
                <a:gd name="connsiteY171" fmla="*/ 126683 h 1504950"/>
                <a:gd name="connsiteX172" fmla="*/ 1258634 w 1638300"/>
                <a:gd name="connsiteY172" fmla="*/ 129349 h 1504950"/>
                <a:gd name="connsiteX173" fmla="*/ 1260824 w 1638300"/>
                <a:gd name="connsiteY173" fmla="*/ 138017 h 1504950"/>
                <a:gd name="connsiteX174" fmla="*/ 1277684 w 1638300"/>
                <a:gd name="connsiteY174" fmla="*/ 149161 h 1504950"/>
                <a:gd name="connsiteX175" fmla="*/ 1272064 w 1638300"/>
                <a:gd name="connsiteY175" fmla="*/ 158020 h 1504950"/>
                <a:gd name="connsiteX176" fmla="*/ 1278541 w 1638300"/>
                <a:gd name="connsiteY176" fmla="*/ 172021 h 1504950"/>
                <a:gd name="connsiteX177" fmla="*/ 1280636 w 1638300"/>
                <a:gd name="connsiteY177" fmla="*/ 173450 h 1504950"/>
                <a:gd name="connsiteX178" fmla="*/ 1285304 w 1638300"/>
                <a:gd name="connsiteY178" fmla="*/ 169545 h 1504950"/>
                <a:gd name="connsiteX179" fmla="*/ 1287113 w 1638300"/>
                <a:gd name="connsiteY179" fmla="*/ 173260 h 1504950"/>
                <a:gd name="connsiteX180" fmla="*/ 1298067 w 1638300"/>
                <a:gd name="connsiteY180" fmla="*/ 176593 h 1504950"/>
                <a:gd name="connsiteX181" fmla="*/ 1301496 w 1638300"/>
                <a:gd name="connsiteY181" fmla="*/ 174022 h 1504950"/>
                <a:gd name="connsiteX182" fmla="*/ 1297019 w 1638300"/>
                <a:gd name="connsiteY182" fmla="*/ 166878 h 1504950"/>
                <a:gd name="connsiteX183" fmla="*/ 1302639 w 1638300"/>
                <a:gd name="connsiteY183" fmla="*/ 175355 h 1504950"/>
                <a:gd name="connsiteX184" fmla="*/ 1310830 w 1638300"/>
                <a:gd name="connsiteY184" fmla="*/ 169545 h 1504950"/>
                <a:gd name="connsiteX185" fmla="*/ 1317974 w 1638300"/>
                <a:gd name="connsiteY185" fmla="*/ 173260 h 1504950"/>
                <a:gd name="connsiteX186" fmla="*/ 1315117 w 1638300"/>
                <a:gd name="connsiteY186" fmla="*/ 183833 h 1504950"/>
                <a:gd name="connsiteX187" fmla="*/ 1316736 w 1638300"/>
                <a:gd name="connsiteY187" fmla="*/ 189643 h 1504950"/>
                <a:gd name="connsiteX188" fmla="*/ 1320832 w 1638300"/>
                <a:gd name="connsiteY188" fmla="*/ 191833 h 1504950"/>
                <a:gd name="connsiteX189" fmla="*/ 1320927 w 1638300"/>
                <a:gd name="connsiteY189" fmla="*/ 195548 h 1504950"/>
                <a:gd name="connsiteX190" fmla="*/ 1324166 w 1638300"/>
                <a:gd name="connsiteY190" fmla="*/ 194691 h 1504950"/>
                <a:gd name="connsiteX191" fmla="*/ 1327881 w 1638300"/>
                <a:gd name="connsiteY191" fmla="*/ 197358 h 1504950"/>
                <a:gd name="connsiteX192" fmla="*/ 1331690 w 1638300"/>
                <a:gd name="connsiteY192" fmla="*/ 204121 h 1504950"/>
                <a:gd name="connsiteX193" fmla="*/ 1325118 w 1638300"/>
                <a:gd name="connsiteY193" fmla="*/ 210788 h 1504950"/>
                <a:gd name="connsiteX194" fmla="*/ 1330452 w 1638300"/>
                <a:gd name="connsiteY194" fmla="*/ 219456 h 1504950"/>
                <a:gd name="connsiteX195" fmla="*/ 1324451 w 1638300"/>
                <a:gd name="connsiteY195" fmla="*/ 221170 h 1504950"/>
                <a:gd name="connsiteX196" fmla="*/ 1329785 w 1638300"/>
                <a:gd name="connsiteY196" fmla="*/ 230410 h 1504950"/>
                <a:gd name="connsiteX197" fmla="*/ 1321403 w 1638300"/>
                <a:gd name="connsiteY197" fmla="*/ 238696 h 1504950"/>
                <a:gd name="connsiteX198" fmla="*/ 1322927 w 1638300"/>
                <a:gd name="connsiteY198" fmla="*/ 244602 h 1504950"/>
                <a:gd name="connsiteX199" fmla="*/ 1332548 w 1638300"/>
                <a:gd name="connsiteY199" fmla="*/ 249745 h 1504950"/>
                <a:gd name="connsiteX200" fmla="*/ 1350073 w 1638300"/>
                <a:gd name="connsiteY200" fmla="*/ 251841 h 1504950"/>
                <a:gd name="connsiteX201" fmla="*/ 1366361 w 1638300"/>
                <a:gd name="connsiteY201" fmla="*/ 246221 h 1504950"/>
                <a:gd name="connsiteX202" fmla="*/ 1380173 w 1638300"/>
                <a:gd name="connsiteY202" fmla="*/ 236887 h 1504950"/>
                <a:gd name="connsiteX203" fmla="*/ 1382268 w 1638300"/>
                <a:gd name="connsiteY203" fmla="*/ 231743 h 1504950"/>
                <a:gd name="connsiteX204" fmla="*/ 1389602 w 1638300"/>
                <a:gd name="connsiteY204" fmla="*/ 237268 h 1504950"/>
                <a:gd name="connsiteX205" fmla="*/ 1408176 w 1638300"/>
                <a:gd name="connsiteY205" fmla="*/ 222123 h 1504950"/>
                <a:gd name="connsiteX206" fmla="*/ 1421225 w 1638300"/>
                <a:gd name="connsiteY206" fmla="*/ 238887 h 1504950"/>
                <a:gd name="connsiteX207" fmla="*/ 1439513 w 1638300"/>
                <a:gd name="connsiteY207" fmla="*/ 250984 h 1504950"/>
                <a:gd name="connsiteX208" fmla="*/ 1441799 w 1638300"/>
                <a:gd name="connsiteY208" fmla="*/ 261271 h 1504950"/>
                <a:gd name="connsiteX209" fmla="*/ 1453515 w 1638300"/>
                <a:gd name="connsiteY209" fmla="*/ 272701 h 1504950"/>
                <a:gd name="connsiteX210" fmla="*/ 1458183 w 1638300"/>
                <a:gd name="connsiteY210" fmla="*/ 275082 h 1504950"/>
                <a:gd name="connsiteX211" fmla="*/ 1458944 w 1638300"/>
                <a:gd name="connsiteY211" fmla="*/ 269843 h 1504950"/>
                <a:gd name="connsiteX212" fmla="*/ 1463421 w 1638300"/>
                <a:gd name="connsiteY212" fmla="*/ 271653 h 1504950"/>
                <a:gd name="connsiteX213" fmla="*/ 1463517 w 1638300"/>
                <a:gd name="connsiteY213" fmla="*/ 266033 h 1504950"/>
                <a:gd name="connsiteX214" fmla="*/ 1470660 w 1638300"/>
                <a:gd name="connsiteY214" fmla="*/ 272510 h 1504950"/>
                <a:gd name="connsiteX215" fmla="*/ 1469707 w 1638300"/>
                <a:gd name="connsiteY215" fmla="*/ 278130 h 1504950"/>
                <a:gd name="connsiteX216" fmla="*/ 1478375 w 1638300"/>
                <a:gd name="connsiteY216" fmla="*/ 278892 h 1504950"/>
                <a:gd name="connsiteX217" fmla="*/ 1479042 w 1638300"/>
                <a:gd name="connsiteY217" fmla="*/ 274987 h 1504950"/>
                <a:gd name="connsiteX218" fmla="*/ 1479328 w 1638300"/>
                <a:gd name="connsiteY218" fmla="*/ 281273 h 1504950"/>
                <a:gd name="connsiteX219" fmla="*/ 1484662 w 1638300"/>
                <a:gd name="connsiteY219" fmla="*/ 286321 h 1504950"/>
                <a:gd name="connsiteX220" fmla="*/ 1488377 w 1638300"/>
                <a:gd name="connsiteY220" fmla="*/ 284416 h 1504950"/>
                <a:gd name="connsiteX221" fmla="*/ 1488757 w 1638300"/>
                <a:gd name="connsiteY221" fmla="*/ 280797 h 1504950"/>
                <a:gd name="connsiteX222" fmla="*/ 1503998 w 1638300"/>
                <a:gd name="connsiteY222" fmla="*/ 288608 h 1504950"/>
                <a:gd name="connsiteX223" fmla="*/ 1503902 w 1638300"/>
                <a:gd name="connsiteY223" fmla="*/ 292703 h 1504950"/>
                <a:gd name="connsiteX224" fmla="*/ 1512856 w 1638300"/>
                <a:gd name="connsiteY224" fmla="*/ 299942 h 1504950"/>
                <a:gd name="connsiteX225" fmla="*/ 1513618 w 1638300"/>
                <a:gd name="connsiteY225" fmla="*/ 305086 h 1504950"/>
                <a:gd name="connsiteX226" fmla="*/ 1504283 w 1638300"/>
                <a:gd name="connsiteY226" fmla="*/ 306705 h 1504950"/>
                <a:gd name="connsiteX227" fmla="*/ 1499616 w 1638300"/>
                <a:gd name="connsiteY227" fmla="*/ 316801 h 1504950"/>
                <a:gd name="connsiteX228" fmla="*/ 1500092 w 1638300"/>
                <a:gd name="connsiteY228" fmla="*/ 322707 h 1504950"/>
                <a:gd name="connsiteX229" fmla="*/ 1501617 w 1638300"/>
                <a:gd name="connsiteY229" fmla="*/ 330994 h 1504950"/>
                <a:gd name="connsiteX230" fmla="*/ 1510855 w 1638300"/>
                <a:gd name="connsiteY230" fmla="*/ 342995 h 1504950"/>
                <a:gd name="connsiteX231" fmla="*/ 1504855 w 1638300"/>
                <a:gd name="connsiteY231" fmla="*/ 358997 h 1504950"/>
                <a:gd name="connsiteX232" fmla="*/ 1498188 w 1638300"/>
                <a:gd name="connsiteY232" fmla="*/ 357854 h 1504950"/>
                <a:gd name="connsiteX233" fmla="*/ 1483805 w 1638300"/>
                <a:gd name="connsiteY233" fmla="*/ 364808 h 1504950"/>
                <a:gd name="connsiteX234" fmla="*/ 1483043 w 1638300"/>
                <a:gd name="connsiteY234" fmla="*/ 370808 h 1504950"/>
                <a:gd name="connsiteX235" fmla="*/ 1488663 w 1638300"/>
                <a:gd name="connsiteY235" fmla="*/ 384715 h 1504950"/>
                <a:gd name="connsiteX236" fmla="*/ 1495997 w 1638300"/>
                <a:gd name="connsiteY236" fmla="*/ 384143 h 1504950"/>
                <a:gd name="connsiteX237" fmla="*/ 1501521 w 1638300"/>
                <a:gd name="connsiteY237" fmla="*/ 402622 h 1504950"/>
                <a:gd name="connsiteX238" fmla="*/ 1515618 w 1638300"/>
                <a:gd name="connsiteY238" fmla="*/ 395954 h 1504950"/>
                <a:gd name="connsiteX239" fmla="*/ 1518285 w 1638300"/>
                <a:gd name="connsiteY239" fmla="*/ 399574 h 1504950"/>
                <a:gd name="connsiteX240" fmla="*/ 1542383 w 1638300"/>
                <a:gd name="connsiteY240" fmla="*/ 394335 h 1504950"/>
                <a:gd name="connsiteX241" fmla="*/ 1558385 w 1638300"/>
                <a:gd name="connsiteY241" fmla="*/ 386525 h 1504950"/>
                <a:gd name="connsiteX242" fmla="*/ 1564577 w 1638300"/>
                <a:gd name="connsiteY242" fmla="*/ 388049 h 1504950"/>
                <a:gd name="connsiteX243" fmla="*/ 1568672 w 1638300"/>
                <a:gd name="connsiteY243" fmla="*/ 407384 h 1504950"/>
                <a:gd name="connsiteX244" fmla="*/ 1588961 w 1638300"/>
                <a:gd name="connsiteY244" fmla="*/ 395478 h 1504950"/>
                <a:gd name="connsiteX245" fmla="*/ 1592580 w 1638300"/>
                <a:gd name="connsiteY245" fmla="*/ 400907 h 1504950"/>
                <a:gd name="connsiteX246" fmla="*/ 1590390 w 1638300"/>
                <a:gd name="connsiteY246" fmla="*/ 409480 h 1504950"/>
                <a:gd name="connsiteX247" fmla="*/ 1592104 w 1638300"/>
                <a:gd name="connsiteY247" fmla="*/ 416433 h 1504950"/>
                <a:gd name="connsiteX248" fmla="*/ 1589818 w 1638300"/>
                <a:gd name="connsiteY248" fmla="*/ 417195 h 1504950"/>
                <a:gd name="connsiteX249" fmla="*/ 1595342 w 1638300"/>
                <a:gd name="connsiteY249" fmla="*/ 426244 h 1504950"/>
                <a:gd name="connsiteX250" fmla="*/ 1614011 w 1638300"/>
                <a:gd name="connsiteY250" fmla="*/ 426149 h 1504950"/>
                <a:gd name="connsiteX251" fmla="*/ 1613249 w 1638300"/>
                <a:gd name="connsiteY251" fmla="*/ 433007 h 1504950"/>
                <a:gd name="connsiteX252" fmla="*/ 1620679 w 1638300"/>
                <a:gd name="connsiteY252" fmla="*/ 445865 h 1504950"/>
                <a:gd name="connsiteX253" fmla="*/ 1620774 w 1638300"/>
                <a:gd name="connsiteY253" fmla="*/ 457200 h 1504950"/>
                <a:gd name="connsiteX254" fmla="*/ 1613916 w 1638300"/>
                <a:gd name="connsiteY254" fmla="*/ 458248 h 1504950"/>
                <a:gd name="connsiteX255" fmla="*/ 1613631 w 1638300"/>
                <a:gd name="connsiteY255" fmla="*/ 460629 h 1504950"/>
                <a:gd name="connsiteX256" fmla="*/ 1602772 w 1638300"/>
                <a:gd name="connsiteY256" fmla="*/ 467963 h 1504950"/>
                <a:gd name="connsiteX257" fmla="*/ 1604106 w 1638300"/>
                <a:gd name="connsiteY257" fmla="*/ 485394 h 1504950"/>
                <a:gd name="connsiteX258" fmla="*/ 1613059 w 1638300"/>
                <a:gd name="connsiteY258" fmla="*/ 486156 h 1504950"/>
                <a:gd name="connsiteX259" fmla="*/ 1613916 w 1638300"/>
                <a:gd name="connsiteY259" fmla="*/ 492252 h 1504950"/>
                <a:gd name="connsiteX260" fmla="*/ 1626203 w 1638300"/>
                <a:gd name="connsiteY260" fmla="*/ 485870 h 1504950"/>
                <a:gd name="connsiteX261" fmla="*/ 1631823 w 1638300"/>
                <a:gd name="connsiteY261" fmla="*/ 489490 h 1504950"/>
                <a:gd name="connsiteX262" fmla="*/ 1621727 w 1638300"/>
                <a:gd name="connsiteY262" fmla="*/ 494824 h 1504950"/>
                <a:gd name="connsiteX263" fmla="*/ 1628490 w 1638300"/>
                <a:gd name="connsiteY263" fmla="*/ 518636 h 1504950"/>
                <a:gd name="connsiteX264" fmla="*/ 1623822 w 1638300"/>
                <a:gd name="connsiteY264" fmla="*/ 525113 h 1504950"/>
                <a:gd name="connsiteX265" fmla="*/ 1629918 w 1638300"/>
                <a:gd name="connsiteY265" fmla="*/ 549402 h 1504950"/>
                <a:gd name="connsiteX266" fmla="*/ 1625251 w 1638300"/>
                <a:gd name="connsiteY266" fmla="*/ 562451 h 1504950"/>
                <a:gd name="connsiteX267" fmla="*/ 1632109 w 1638300"/>
                <a:gd name="connsiteY267" fmla="*/ 564261 h 1504950"/>
                <a:gd name="connsiteX268" fmla="*/ 1636681 w 1638300"/>
                <a:gd name="connsiteY268" fmla="*/ 580739 h 1504950"/>
                <a:gd name="connsiteX269" fmla="*/ 1610392 w 1638300"/>
                <a:gd name="connsiteY269" fmla="*/ 578453 h 1504950"/>
                <a:gd name="connsiteX270" fmla="*/ 1606582 w 1638300"/>
                <a:gd name="connsiteY270" fmla="*/ 585121 h 1504950"/>
                <a:gd name="connsiteX271" fmla="*/ 1598200 w 1638300"/>
                <a:gd name="connsiteY271" fmla="*/ 579882 h 1504950"/>
                <a:gd name="connsiteX272" fmla="*/ 1590675 w 1638300"/>
                <a:gd name="connsiteY272" fmla="*/ 580930 h 1504950"/>
                <a:gd name="connsiteX273" fmla="*/ 1590294 w 1638300"/>
                <a:gd name="connsiteY273" fmla="*/ 578072 h 1504950"/>
                <a:gd name="connsiteX274" fmla="*/ 1570863 w 1638300"/>
                <a:gd name="connsiteY274" fmla="*/ 573786 h 1504950"/>
                <a:gd name="connsiteX275" fmla="*/ 1555528 w 1638300"/>
                <a:gd name="connsiteY275" fmla="*/ 564547 h 1504950"/>
                <a:gd name="connsiteX276" fmla="*/ 1551337 w 1638300"/>
                <a:gd name="connsiteY276" fmla="*/ 550354 h 1504950"/>
                <a:gd name="connsiteX277" fmla="*/ 1545907 w 1638300"/>
                <a:gd name="connsiteY277" fmla="*/ 548735 h 1504950"/>
                <a:gd name="connsiteX278" fmla="*/ 1547717 w 1638300"/>
                <a:gd name="connsiteY278" fmla="*/ 555498 h 1504950"/>
                <a:gd name="connsiteX279" fmla="*/ 1545336 w 1638300"/>
                <a:gd name="connsiteY279" fmla="*/ 556165 h 1504950"/>
                <a:gd name="connsiteX280" fmla="*/ 1542479 w 1638300"/>
                <a:gd name="connsiteY280" fmla="*/ 545497 h 1504950"/>
                <a:gd name="connsiteX281" fmla="*/ 1535621 w 1638300"/>
                <a:gd name="connsiteY281" fmla="*/ 548068 h 1504950"/>
                <a:gd name="connsiteX282" fmla="*/ 1534287 w 1638300"/>
                <a:gd name="connsiteY282" fmla="*/ 540734 h 1504950"/>
                <a:gd name="connsiteX283" fmla="*/ 1537621 w 1638300"/>
                <a:gd name="connsiteY283" fmla="*/ 559689 h 1504950"/>
                <a:gd name="connsiteX284" fmla="*/ 1521714 w 1638300"/>
                <a:gd name="connsiteY284" fmla="*/ 564928 h 1504950"/>
                <a:gd name="connsiteX285" fmla="*/ 1518761 w 1638300"/>
                <a:gd name="connsiteY285" fmla="*/ 570357 h 1504950"/>
                <a:gd name="connsiteX286" fmla="*/ 1488853 w 1638300"/>
                <a:gd name="connsiteY286" fmla="*/ 590836 h 1504950"/>
                <a:gd name="connsiteX287" fmla="*/ 1479995 w 1638300"/>
                <a:gd name="connsiteY287" fmla="*/ 589121 h 1504950"/>
                <a:gd name="connsiteX288" fmla="*/ 1481042 w 1638300"/>
                <a:gd name="connsiteY288" fmla="*/ 592169 h 1504950"/>
                <a:gd name="connsiteX289" fmla="*/ 1477709 w 1638300"/>
                <a:gd name="connsiteY289" fmla="*/ 591407 h 1504950"/>
                <a:gd name="connsiteX290" fmla="*/ 1465993 w 1638300"/>
                <a:gd name="connsiteY290" fmla="*/ 598360 h 1504950"/>
                <a:gd name="connsiteX291" fmla="*/ 1468850 w 1638300"/>
                <a:gd name="connsiteY291" fmla="*/ 605409 h 1504950"/>
                <a:gd name="connsiteX292" fmla="*/ 1465707 w 1638300"/>
                <a:gd name="connsiteY292" fmla="*/ 606742 h 1504950"/>
                <a:gd name="connsiteX293" fmla="*/ 1461897 w 1638300"/>
                <a:gd name="connsiteY293" fmla="*/ 602742 h 1504950"/>
                <a:gd name="connsiteX294" fmla="*/ 1470565 w 1638300"/>
                <a:gd name="connsiteY294" fmla="*/ 630650 h 1504950"/>
                <a:gd name="connsiteX295" fmla="*/ 1475613 w 1638300"/>
                <a:gd name="connsiteY295" fmla="*/ 629126 h 1504950"/>
                <a:gd name="connsiteX296" fmla="*/ 1479232 w 1638300"/>
                <a:gd name="connsiteY296" fmla="*/ 634460 h 1504950"/>
                <a:gd name="connsiteX297" fmla="*/ 1483995 w 1638300"/>
                <a:gd name="connsiteY297" fmla="*/ 630841 h 1504950"/>
                <a:gd name="connsiteX298" fmla="*/ 1491520 w 1638300"/>
                <a:gd name="connsiteY298" fmla="*/ 645795 h 1504950"/>
                <a:gd name="connsiteX299" fmla="*/ 1484186 w 1638300"/>
                <a:gd name="connsiteY299" fmla="*/ 648176 h 1504950"/>
                <a:gd name="connsiteX300" fmla="*/ 1488757 w 1638300"/>
                <a:gd name="connsiteY300" fmla="*/ 657416 h 1504950"/>
                <a:gd name="connsiteX301" fmla="*/ 1481995 w 1638300"/>
                <a:gd name="connsiteY301" fmla="*/ 660559 h 1504950"/>
                <a:gd name="connsiteX302" fmla="*/ 1471041 w 1638300"/>
                <a:gd name="connsiteY302" fmla="*/ 661225 h 1504950"/>
                <a:gd name="connsiteX303" fmla="*/ 1480661 w 1638300"/>
                <a:gd name="connsiteY303" fmla="*/ 681800 h 1504950"/>
                <a:gd name="connsiteX304" fmla="*/ 1456563 w 1638300"/>
                <a:gd name="connsiteY304" fmla="*/ 682181 h 1504950"/>
                <a:gd name="connsiteX305" fmla="*/ 1441514 w 1638300"/>
                <a:gd name="connsiteY305" fmla="*/ 689039 h 1504950"/>
                <a:gd name="connsiteX306" fmla="*/ 1446276 w 1638300"/>
                <a:gd name="connsiteY306" fmla="*/ 707898 h 1504950"/>
                <a:gd name="connsiteX307" fmla="*/ 1454753 w 1638300"/>
                <a:gd name="connsiteY307" fmla="*/ 727329 h 1504950"/>
                <a:gd name="connsiteX308" fmla="*/ 1447324 w 1638300"/>
                <a:gd name="connsiteY308" fmla="*/ 725710 h 1504950"/>
                <a:gd name="connsiteX309" fmla="*/ 1439609 w 1638300"/>
                <a:gd name="connsiteY309" fmla="*/ 729520 h 1504950"/>
                <a:gd name="connsiteX310" fmla="*/ 1373505 w 1638300"/>
                <a:gd name="connsiteY310" fmla="*/ 737997 h 1504950"/>
                <a:gd name="connsiteX311" fmla="*/ 1375791 w 1638300"/>
                <a:gd name="connsiteY311" fmla="*/ 745617 h 1504950"/>
                <a:gd name="connsiteX312" fmla="*/ 1371315 w 1638300"/>
                <a:gd name="connsiteY312" fmla="*/ 747808 h 1504950"/>
                <a:gd name="connsiteX313" fmla="*/ 1376839 w 1638300"/>
                <a:gd name="connsiteY313" fmla="*/ 746569 h 1504950"/>
                <a:gd name="connsiteX314" fmla="*/ 1380458 w 1638300"/>
                <a:gd name="connsiteY314" fmla="*/ 756666 h 1504950"/>
                <a:gd name="connsiteX315" fmla="*/ 1377887 w 1638300"/>
                <a:gd name="connsiteY315" fmla="*/ 763905 h 1504950"/>
                <a:gd name="connsiteX316" fmla="*/ 1359980 w 1638300"/>
                <a:gd name="connsiteY316" fmla="*/ 772096 h 1504950"/>
                <a:gd name="connsiteX317" fmla="*/ 1351598 w 1638300"/>
                <a:gd name="connsiteY317" fmla="*/ 780574 h 1504950"/>
                <a:gd name="connsiteX318" fmla="*/ 1361694 w 1638300"/>
                <a:gd name="connsiteY318" fmla="*/ 815435 h 1504950"/>
                <a:gd name="connsiteX319" fmla="*/ 1361504 w 1638300"/>
                <a:gd name="connsiteY319" fmla="*/ 833152 h 1504950"/>
                <a:gd name="connsiteX320" fmla="*/ 1364075 w 1638300"/>
                <a:gd name="connsiteY320" fmla="*/ 833914 h 1504950"/>
                <a:gd name="connsiteX321" fmla="*/ 1360647 w 1638300"/>
                <a:gd name="connsiteY321" fmla="*/ 833723 h 1504950"/>
                <a:gd name="connsiteX322" fmla="*/ 1346645 w 1638300"/>
                <a:gd name="connsiteY322" fmla="*/ 825627 h 1504950"/>
                <a:gd name="connsiteX323" fmla="*/ 1331309 w 1638300"/>
                <a:gd name="connsiteY323" fmla="*/ 826579 h 1504950"/>
                <a:gd name="connsiteX324" fmla="*/ 1329880 w 1638300"/>
                <a:gd name="connsiteY324" fmla="*/ 820007 h 1504950"/>
                <a:gd name="connsiteX325" fmla="*/ 1319213 w 1638300"/>
                <a:gd name="connsiteY325" fmla="*/ 822389 h 1504950"/>
                <a:gd name="connsiteX326" fmla="*/ 1303877 w 1638300"/>
                <a:gd name="connsiteY326" fmla="*/ 807529 h 1504950"/>
                <a:gd name="connsiteX327" fmla="*/ 1309307 w 1638300"/>
                <a:gd name="connsiteY327" fmla="*/ 821722 h 1504950"/>
                <a:gd name="connsiteX328" fmla="*/ 1264158 w 1638300"/>
                <a:gd name="connsiteY328" fmla="*/ 834961 h 1504950"/>
                <a:gd name="connsiteX329" fmla="*/ 1270254 w 1638300"/>
                <a:gd name="connsiteY329" fmla="*/ 838867 h 1504950"/>
                <a:gd name="connsiteX330" fmla="*/ 1265397 w 1638300"/>
                <a:gd name="connsiteY330" fmla="*/ 848677 h 1504950"/>
                <a:gd name="connsiteX331" fmla="*/ 1255681 w 1638300"/>
                <a:gd name="connsiteY331" fmla="*/ 859536 h 1504950"/>
                <a:gd name="connsiteX332" fmla="*/ 1241489 w 1638300"/>
                <a:gd name="connsiteY332" fmla="*/ 890778 h 1504950"/>
                <a:gd name="connsiteX333" fmla="*/ 1249966 w 1638300"/>
                <a:gd name="connsiteY333" fmla="*/ 895731 h 1504950"/>
                <a:gd name="connsiteX334" fmla="*/ 1277588 w 1638300"/>
                <a:gd name="connsiteY334" fmla="*/ 893350 h 1504950"/>
                <a:gd name="connsiteX335" fmla="*/ 1294733 w 1638300"/>
                <a:gd name="connsiteY335" fmla="*/ 898208 h 1504950"/>
                <a:gd name="connsiteX336" fmla="*/ 1290638 w 1638300"/>
                <a:gd name="connsiteY336" fmla="*/ 913257 h 1504950"/>
                <a:gd name="connsiteX337" fmla="*/ 1304449 w 1638300"/>
                <a:gd name="connsiteY337" fmla="*/ 936784 h 1504950"/>
                <a:gd name="connsiteX338" fmla="*/ 1317593 w 1638300"/>
                <a:gd name="connsiteY338" fmla="*/ 950500 h 1504950"/>
                <a:gd name="connsiteX339" fmla="*/ 1313402 w 1638300"/>
                <a:gd name="connsiteY339" fmla="*/ 962977 h 1504950"/>
                <a:gd name="connsiteX340" fmla="*/ 1333976 w 1638300"/>
                <a:gd name="connsiteY340" fmla="*/ 964597 h 1504950"/>
                <a:gd name="connsiteX341" fmla="*/ 1334738 w 1638300"/>
                <a:gd name="connsiteY341" fmla="*/ 967359 h 1504950"/>
                <a:gd name="connsiteX342" fmla="*/ 1367124 w 1638300"/>
                <a:gd name="connsiteY342" fmla="*/ 963930 h 1504950"/>
                <a:gd name="connsiteX343" fmla="*/ 1367219 w 1638300"/>
                <a:gd name="connsiteY343" fmla="*/ 966692 h 1504950"/>
                <a:gd name="connsiteX344" fmla="*/ 1376363 w 1638300"/>
                <a:gd name="connsiteY344" fmla="*/ 966978 h 1504950"/>
                <a:gd name="connsiteX345" fmla="*/ 1376458 w 1638300"/>
                <a:gd name="connsiteY345" fmla="*/ 971169 h 1504950"/>
                <a:gd name="connsiteX346" fmla="*/ 1373410 w 1638300"/>
                <a:gd name="connsiteY346" fmla="*/ 973455 h 1504950"/>
                <a:gd name="connsiteX347" fmla="*/ 1377601 w 1638300"/>
                <a:gd name="connsiteY347" fmla="*/ 977170 h 1504950"/>
                <a:gd name="connsiteX348" fmla="*/ 1356265 w 1638300"/>
                <a:gd name="connsiteY348" fmla="*/ 984314 h 1504950"/>
                <a:gd name="connsiteX349" fmla="*/ 1359313 w 1638300"/>
                <a:gd name="connsiteY349" fmla="*/ 992886 h 1504950"/>
                <a:gd name="connsiteX350" fmla="*/ 1354264 w 1638300"/>
                <a:gd name="connsiteY350" fmla="*/ 992791 h 1504950"/>
                <a:gd name="connsiteX351" fmla="*/ 1358551 w 1638300"/>
                <a:gd name="connsiteY351" fmla="*/ 1001649 h 1504950"/>
                <a:gd name="connsiteX352" fmla="*/ 1359027 w 1638300"/>
                <a:gd name="connsiteY352" fmla="*/ 1008983 h 1504950"/>
                <a:gd name="connsiteX353" fmla="*/ 1337977 w 1638300"/>
                <a:gd name="connsiteY353" fmla="*/ 1007650 h 1504950"/>
                <a:gd name="connsiteX354" fmla="*/ 1333500 w 1638300"/>
                <a:gd name="connsiteY354" fmla="*/ 1009459 h 1504950"/>
                <a:gd name="connsiteX355" fmla="*/ 1332262 w 1638300"/>
                <a:gd name="connsiteY355" fmla="*/ 1012793 h 1504950"/>
                <a:gd name="connsiteX356" fmla="*/ 1326071 w 1638300"/>
                <a:gd name="connsiteY356" fmla="*/ 1014222 h 1504950"/>
                <a:gd name="connsiteX357" fmla="*/ 1323213 w 1638300"/>
                <a:gd name="connsiteY357" fmla="*/ 1013936 h 1504950"/>
                <a:gd name="connsiteX358" fmla="*/ 1318832 w 1638300"/>
                <a:gd name="connsiteY358" fmla="*/ 1007650 h 1504950"/>
                <a:gd name="connsiteX359" fmla="*/ 1305497 w 1638300"/>
                <a:gd name="connsiteY359" fmla="*/ 1006126 h 1504950"/>
                <a:gd name="connsiteX360" fmla="*/ 1300353 w 1638300"/>
                <a:gd name="connsiteY360" fmla="*/ 1047750 h 1504950"/>
                <a:gd name="connsiteX361" fmla="*/ 1295019 w 1638300"/>
                <a:gd name="connsiteY361" fmla="*/ 1047559 h 1504950"/>
                <a:gd name="connsiteX362" fmla="*/ 1296543 w 1638300"/>
                <a:gd name="connsiteY362" fmla="*/ 1053560 h 1504950"/>
                <a:gd name="connsiteX363" fmla="*/ 1299020 w 1638300"/>
                <a:gd name="connsiteY363" fmla="*/ 1052322 h 1504950"/>
                <a:gd name="connsiteX364" fmla="*/ 1299306 w 1638300"/>
                <a:gd name="connsiteY364" fmla="*/ 1055084 h 1504950"/>
                <a:gd name="connsiteX365" fmla="*/ 1301687 w 1638300"/>
                <a:gd name="connsiteY365" fmla="*/ 1054418 h 1504950"/>
                <a:gd name="connsiteX366" fmla="*/ 1302925 w 1638300"/>
                <a:gd name="connsiteY366" fmla="*/ 1056989 h 1504950"/>
                <a:gd name="connsiteX367" fmla="*/ 1299400 w 1638300"/>
                <a:gd name="connsiteY367" fmla="*/ 1084707 h 1504950"/>
                <a:gd name="connsiteX368" fmla="*/ 1317498 w 1638300"/>
                <a:gd name="connsiteY368" fmla="*/ 1083278 h 1504950"/>
                <a:gd name="connsiteX369" fmla="*/ 1314926 w 1638300"/>
                <a:gd name="connsiteY369" fmla="*/ 1090708 h 1504950"/>
                <a:gd name="connsiteX370" fmla="*/ 1327690 w 1638300"/>
                <a:gd name="connsiteY370" fmla="*/ 1096327 h 1504950"/>
                <a:gd name="connsiteX371" fmla="*/ 1336167 w 1638300"/>
                <a:gd name="connsiteY371" fmla="*/ 1102709 h 1504950"/>
                <a:gd name="connsiteX372" fmla="*/ 1348169 w 1638300"/>
                <a:gd name="connsiteY372" fmla="*/ 1119092 h 1504950"/>
                <a:gd name="connsiteX373" fmla="*/ 1352074 w 1638300"/>
                <a:gd name="connsiteY373" fmla="*/ 1118235 h 1504950"/>
                <a:gd name="connsiteX374" fmla="*/ 1349121 w 1638300"/>
                <a:gd name="connsiteY374" fmla="*/ 1147096 h 1504950"/>
                <a:gd name="connsiteX375" fmla="*/ 1339692 w 1638300"/>
                <a:gd name="connsiteY375" fmla="*/ 1175576 h 1504950"/>
                <a:gd name="connsiteX376" fmla="*/ 1331786 w 1638300"/>
                <a:gd name="connsiteY376" fmla="*/ 1185672 h 1504950"/>
                <a:gd name="connsiteX377" fmla="*/ 1328166 w 1638300"/>
                <a:gd name="connsiteY377" fmla="*/ 1200531 h 1504950"/>
                <a:gd name="connsiteX378" fmla="*/ 1319308 w 1638300"/>
                <a:gd name="connsiteY378" fmla="*/ 1205675 h 1504950"/>
                <a:gd name="connsiteX379" fmla="*/ 1310545 w 1638300"/>
                <a:gd name="connsiteY379" fmla="*/ 1216438 h 1504950"/>
                <a:gd name="connsiteX380" fmla="*/ 1310450 w 1638300"/>
                <a:gd name="connsiteY380" fmla="*/ 1228344 h 1504950"/>
                <a:gd name="connsiteX381" fmla="*/ 1293209 w 1638300"/>
                <a:gd name="connsiteY381" fmla="*/ 1227963 h 1504950"/>
                <a:gd name="connsiteX382" fmla="*/ 1245965 w 1638300"/>
                <a:gd name="connsiteY382" fmla="*/ 1216438 h 1504950"/>
                <a:gd name="connsiteX383" fmla="*/ 1218438 w 1638300"/>
                <a:gd name="connsiteY383" fmla="*/ 1227868 h 1504950"/>
                <a:gd name="connsiteX384" fmla="*/ 1216914 w 1638300"/>
                <a:gd name="connsiteY384" fmla="*/ 1237488 h 1504950"/>
                <a:gd name="connsiteX385" fmla="*/ 1223867 w 1638300"/>
                <a:gd name="connsiteY385" fmla="*/ 1244536 h 1504950"/>
                <a:gd name="connsiteX386" fmla="*/ 1227582 w 1638300"/>
                <a:gd name="connsiteY386" fmla="*/ 1269968 h 1504950"/>
                <a:gd name="connsiteX387" fmla="*/ 1233011 w 1638300"/>
                <a:gd name="connsiteY387" fmla="*/ 1282732 h 1504950"/>
                <a:gd name="connsiteX388" fmla="*/ 1240536 w 1638300"/>
                <a:gd name="connsiteY388" fmla="*/ 1291114 h 1504950"/>
                <a:gd name="connsiteX389" fmla="*/ 1220914 w 1638300"/>
                <a:gd name="connsiteY389" fmla="*/ 1299782 h 1504950"/>
                <a:gd name="connsiteX390" fmla="*/ 1216247 w 1638300"/>
                <a:gd name="connsiteY390" fmla="*/ 1297115 h 1504950"/>
                <a:gd name="connsiteX391" fmla="*/ 1203103 w 1638300"/>
                <a:gd name="connsiteY391" fmla="*/ 1308735 h 1504950"/>
                <a:gd name="connsiteX392" fmla="*/ 1167384 w 1638300"/>
                <a:gd name="connsiteY392" fmla="*/ 1306925 h 1504950"/>
                <a:gd name="connsiteX393" fmla="*/ 1145667 w 1638300"/>
                <a:gd name="connsiteY393" fmla="*/ 1308544 h 1504950"/>
                <a:gd name="connsiteX394" fmla="*/ 1139667 w 1638300"/>
                <a:gd name="connsiteY394" fmla="*/ 1305211 h 1504950"/>
                <a:gd name="connsiteX395" fmla="*/ 1139571 w 1638300"/>
                <a:gd name="connsiteY395" fmla="*/ 1286542 h 1504950"/>
                <a:gd name="connsiteX396" fmla="*/ 1136714 w 1638300"/>
                <a:gd name="connsiteY396" fmla="*/ 1287209 h 1504950"/>
                <a:gd name="connsiteX397" fmla="*/ 1139190 w 1638300"/>
                <a:gd name="connsiteY397" fmla="*/ 1277684 h 1504950"/>
                <a:gd name="connsiteX398" fmla="*/ 1129760 w 1638300"/>
                <a:gd name="connsiteY398" fmla="*/ 1265968 h 1504950"/>
                <a:gd name="connsiteX399" fmla="*/ 1128617 w 1638300"/>
                <a:gd name="connsiteY399" fmla="*/ 1257776 h 1504950"/>
                <a:gd name="connsiteX400" fmla="*/ 1122616 w 1638300"/>
                <a:gd name="connsiteY400" fmla="*/ 1246251 h 1504950"/>
                <a:gd name="connsiteX401" fmla="*/ 1116711 w 1638300"/>
                <a:gd name="connsiteY401" fmla="*/ 1251014 h 1504950"/>
                <a:gd name="connsiteX402" fmla="*/ 1125093 w 1638300"/>
                <a:gd name="connsiteY402" fmla="*/ 1258634 h 1504950"/>
                <a:gd name="connsiteX403" fmla="*/ 1125664 w 1638300"/>
                <a:gd name="connsiteY403" fmla="*/ 1267111 h 1504950"/>
                <a:gd name="connsiteX404" fmla="*/ 1103662 w 1638300"/>
                <a:gd name="connsiteY404" fmla="*/ 1278065 h 1504950"/>
                <a:gd name="connsiteX405" fmla="*/ 1082707 w 1638300"/>
                <a:gd name="connsiteY405" fmla="*/ 1295305 h 1504950"/>
                <a:gd name="connsiteX406" fmla="*/ 1062419 w 1638300"/>
                <a:gd name="connsiteY406" fmla="*/ 1301401 h 1504950"/>
                <a:gd name="connsiteX407" fmla="*/ 1056418 w 1638300"/>
                <a:gd name="connsiteY407" fmla="*/ 1305973 h 1504950"/>
                <a:gd name="connsiteX408" fmla="*/ 1049274 w 1638300"/>
                <a:gd name="connsiteY408" fmla="*/ 1296257 h 1504950"/>
                <a:gd name="connsiteX409" fmla="*/ 1014508 w 1638300"/>
                <a:gd name="connsiteY409" fmla="*/ 1305306 h 1504950"/>
                <a:gd name="connsiteX410" fmla="*/ 1000983 w 1638300"/>
                <a:gd name="connsiteY410" fmla="*/ 1315021 h 1504950"/>
                <a:gd name="connsiteX411" fmla="*/ 981456 w 1638300"/>
                <a:gd name="connsiteY411" fmla="*/ 1315974 h 1504950"/>
                <a:gd name="connsiteX412" fmla="*/ 961358 w 1638300"/>
                <a:gd name="connsiteY412" fmla="*/ 1329500 h 1504950"/>
                <a:gd name="connsiteX413" fmla="*/ 931164 w 1638300"/>
                <a:gd name="connsiteY413" fmla="*/ 1328737 h 1504950"/>
                <a:gd name="connsiteX414" fmla="*/ 918496 w 1638300"/>
                <a:gd name="connsiteY414" fmla="*/ 1320736 h 1504950"/>
                <a:gd name="connsiteX415" fmla="*/ 913638 w 1638300"/>
                <a:gd name="connsiteY415" fmla="*/ 1309402 h 1504950"/>
                <a:gd name="connsiteX416" fmla="*/ 898113 w 1638300"/>
                <a:gd name="connsiteY416" fmla="*/ 1289114 h 1504950"/>
                <a:gd name="connsiteX417" fmla="*/ 900875 w 1638300"/>
                <a:gd name="connsiteY417" fmla="*/ 1273302 h 1504950"/>
                <a:gd name="connsiteX418" fmla="*/ 895255 w 1638300"/>
                <a:gd name="connsiteY418" fmla="*/ 1260443 h 1504950"/>
                <a:gd name="connsiteX419" fmla="*/ 877634 w 1638300"/>
                <a:gd name="connsiteY419" fmla="*/ 1257300 h 1504950"/>
                <a:gd name="connsiteX420" fmla="*/ 866299 w 1638300"/>
                <a:gd name="connsiteY420" fmla="*/ 1259015 h 1504950"/>
                <a:gd name="connsiteX421" fmla="*/ 849154 w 1638300"/>
                <a:gd name="connsiteY421" fmla="*/ 1263872 h 1504950"/>
                <a:gd name="connsiteX422" fmla="*/ 838295 w 1638300"/>
                <a:gd name="connsiteY422" fmla="*/ 1271111 h 1504950"/>
                <a:gd name="connsiteX423" fmla="*/ 825722 w 1638300"/>
                <a:gd name="connsiteY423" fmla="*/ 1281779 h 1504950"/>
                <a:gd name="connsiteX424" fmla="*/ 815816 w 1638300"/>
                <a:gd name="connsiteY424" fmla="*/ 1295686 h 1504950"/>
                <a:gd name="connsiteX425" fmla="*/ 817912 w 1638300"/>
                <a:gd name="connsiteY425" fmla="*/ 1312354 h 1504950"/>
                <a:gd name="connsiteX426" fmla="*/ 828199 w 1638300"/>
                <a:gd name="connsiteY426" fmla="*/ 1319593 h 1504950"/>
                <a:gd name="connsiteX427" fmla="*/ 837343 w 1638300"/>
                <a:gd name="connsiteY427" fmla="*/ 1320736 h 1504950"/>
                <a:gd name="connsiteX428" fmla="*/ 838200 w 1638300"/>
                <a:gd name="connsiteY428" fmla="*/ 1328261 h 1504950"/>
                <a:gd name="connsiteX429" fmla="*/ 848201 w 1638300"/>
                <a:gd name="connsiteY429" fmla="*/ 1334834 h 1504950"/>
                <a:gd name="connsiteX430" fmla="*/ 844296 w 1638300"/>
                <a:gd name="connsiteY430" fmla="*/ 1335500 h 1504950"/>
                <a:gd name="connsiteX431" fmla="*/ 840010 w 1638300"/>
                <a:gd name="connsiteY431" fmla="*/ 1342834 h 1504950"/>
                <a:gd name="connsiteX432" fmla="*/ 846677 w 1638300"/>
                <a:gd name="connsiteY432" fmla="*/ 1352550 h 1504950"/>
                <a:gd name="connsiteX433" fmla="*/ 840963 w 1638300"/>
                <a:gd name="connsiteY433" fmla="*/ 1362170 h 1504950"/>
                <a:gd name="connsiteX434" fmla="*/ 836295 w 1638300"/>
                <a:gd name="connsiteY434" fmla="*/ 1382554 h 1504950"/>
                <a:gd name="connsiteX435" fmla="*/ 834295 w 1638300"/>
                <a:gd name="connsiteY435" fmla="*/ 1385030 h 1504950"/>
                <a:gd name="connsiteX436" fmla="*/ 823341 w 1638300"/>
                <a:gd name="connsiteY436" fmla="*/ 1383316 h 1504950"/>
                <a:gd name="connsiteX437" fmla="*/ 817531 w 1638300"/>
                <a:gd name="connsiteY437" fmla="*/ 1396175 h 1504950"/>
                <a:gd name="connsiteX438" fmla="*/ 809149 w 1638300"/>
                <a:gd name="connsiteY438" fmla="*/ 1405700 h 1504950"/>
                <a:gd name="connsiteX439" fmla="*/ 807339 w 1638300"/>
                <a:gd name="connsiteY439" fmla="*/ 1413891 h 1504950"/>
                <a:gd name="connsiteX440" fmla="*/ 794957 w 1638300"/>
                <a:gd name="connsiteY440" fmla="*/ 1415891 h 1504950"/>
                <a:gd name="connsiteX441" fmla="*/ 776859 w 1638300"/>
                <a:gd name="connsiteY441" fmla="*/ 1413986 h 1504950"/>
                <a:gd name="connsiteX442" fmla="*/ 749903 w 1638300"/>
                <a:gd name="connsiteY442" fmla="*/ 1423607 h 1504950"/>
                <a:gd name="connsiteX443" fmla="*/ 750284 w 1638300"/>
                <a:gd name="connsiteY443" fmla="*/ 1427893 h 1504950"/>
                <a:gd name="connsiteX444" fmla="*/ 724186 w 1638300"/>
                <a:gd name="connsiteY444" fmla="*/ 1422273 h 1504950"/>
                <a:gd name="connsiteX445" fmla="*/ 687610 w 1638300"/>
                <a:gd name="connsiteY445" fmla="*/ 1422654 h 1504950"/>
                <a:gd name="connsiteX446" fmla="*/ 671227 w 1638300"/>
                <a:gd name="connsiteY446" fmla="*/ 1427702 h 1504950"/>
                <a:gd name="connsiteX447" fmla="*/ 642176 w 1638300"/>
                <a:gd name="connsiteY447" fmla="*/ 1427512 h 1504950"/>
                <a:gd name="connsiteX448" fmla="*/ 655034 w 1638300"/>
                <a:gd name="connsiteY448" fmla="*/ 1443990 h 1504950"/>
                <a:gd name="connsiteX449" fmla="*/ 648271 w 1638300"/>
                <a:gd name="connsiteY449" fmla="*/ 1449229 h 1504950"/>
                <a:gd name="connsiteX450" fmla="*/ 644271 w 1638300"/>
                <a:gd name="connsiteY450" fmla="*/ 1457611 h 1504950"/>
                <a:gd name="connsiteX451" fmla="*/ 638842 w 1638300"/>
                <a:gd name="connsiteY451" fmla="*/ 1462468 h 1504950"/>
                <a:gd name="connsiteX452" fmla="*/ 621792 w 1638300"/>
                <a:gd name="connsiteY452" fmla="*/ 1449800 h 1504950"/>
                <a:gd name="connsiteX453" fmla="*/ 614267 w 1638300"/>
                <a:gd name="connsiteY453" fmla="*/ 1438656 h 1504950"/>
                <a:gd name="connsiteX454" fmla="*/ 601028 w 1638300"/>
                <a:gd name="connsiteY454" fmla="*/ 1448657 h 1504950"/>
                <a:gd name="connsiteX455" fmla="*/ 586740 w 1638300"/>
                <a:gd name="connsiteY455" fmla="*/ 1452467 h 1504950"/>
                <a:gd name="connsiteX456" fmla="*/ 571500 w 1638300"/>
                <a:gd name="connsiteY456" fmla="*/ 1451324 h 1504950"/>
                <a:gd name="connsiteX457" fmla="*/ 562356 w 1638300"/>
                <a:gd name="connsiteY457" fmla="*/ 1446943 h 1504950"/>
                <a:gd name="connsiteX458" fmla="*/ 540163 w 1638300"/>
                <a:gd name="connsiteY458" fmla="*/ 1462754 h 1504950"/>
                <a:gd name="connsiteX459" fmla="*/ 536353 w 1638300"/>
                <a:gd name="connsiteY459" fmla="*/ 1479614 h 1504950"/>
                <a:gd name="connsiteX460" fmla="*/ 523589 w 1638300"/>
                <a:gd name="connsiteY460" fmla="*/ 1495996 h 1504950"/>
                <a:gd name="connsiteX461" fmla="*/ 505016 w 1638300"/>
                <a:gd name="connsiteY461" fmla="*/ 1486376 h 1504950"/>
                <a:gd name="connsiteX462" fmla="*/ 503968 w 1638300"/>
                <a:gd name="connsiteY462" fmla="*/ 1480947 h 1504950"/>
                <a:gd name="connsiteX463" fmla="*/ 500253 w 1638300"/>
                <a:gd name="connsiteY463" fmla="*/ 1477613 h 1504950"/>
                <a:gd name="connsiteX464" fmla="*/ 484823 w 1638300"/>
                <a:gd name="connsiteY464" fmla="*/ 1475803 h 1504950"/>
                <a:gd name="connsiteX465" fmla="*/ 471487 w 1638300"/>
                <a:gd name="connsiteY465" fmla="*/ 1480947 h 1504950"/>
                <a:gd name="connsiteX466" fmla="*/ 461010 w 1638300"/>
                <a:gd name="connsiteY466" fmla="*/ 1464469 h 1504950"/>
                <a:gd name="connsiteX467" fmla="*/ 455200 w 1638300"/>
                <a:gd name="connsiteY467" fmla="*/ 1466659 h 1504950"/>
                <a:gd name="connsiteX468" fmla="*/ 441388 w 1638300"/>
                <a:gd name="connsiteY468" fmla="*/ 1464850 h 1504950"/>
                <a:gd name="connsiteX469" fmla="*/ 419291 w 1638300"/>
                <a:gd name="connsiteY469" fmla="*/ 1468279 h 1504950"/>
                <a:gd name="connsiteX470" fmla="*/ 387763 w 1638300"/>
                <a:gd name="connsiteY470" fmla="*/ 1477804 h 1504950"/>
                <a:gd name="connsiteX471" fmla="*/ 385572 w 1638300"/>
                <a:gd name="connsiteY471" fmla="*/ 1474089 h 1504950"/>
                <a:gd name="connsiteX472" fmla="*/ 360998 w 1638300"/>
                <a:gd name="connsiteY472" fmla="*/ 1484948 h 1504950"/>
                <a:gd name="connsiteX473" fmla="*/ 356426 w 1638300"/>
                <a:gd name="connsiteY473" fmla="*/ 1479614 h 1504950"/>
                <a:gd name="connsiteX474" fmla="*/ 352330 w 1638300"/>
                <a:gd name="connsiteY474" fmla="*/ 1481423 h 1504950"/>
                <a:gd name="connsiteX475" fmla="*/ 349282 w 1638300"/>
                <a:gd name="connsiteY475" fmla="*/ 1475803 h 1504950"/>
                <a:gd name="connsiteX476" fmla="*/ 350996 w 1638300"/>
                <a:gd name="connsiteY476" fmla="*/ 1462468 h 1504950"/>
                <a:gd name="connsiteX477" fmla="*/ 345186 w 1638300"/>
                <a:gd name="connsiteY477" fmla="*/ 1445990 h 1504950"/>
                <a:gd name="connsiteX478" fmla="*/ 336518 w 1638300"/>
                <a:gd name="connsiteY478" fmla="*/ 1433798 h 1504950"/>
                <a:gd name="connsiteX479" fmla="*/ 328517 w 1638300"/>
                <a:gd name="connsiteY479" fmla="*/ 1437799 h 1504950"/>
                <a:gd name="connsiteX480" fmla="*/ 330232 w 1638300"/>
                <a:gd name="connsiteY480" fmla="*/ 1433608 h 1504950"/>
                <a:gd name="connsiteX481" fmla="*/ 322707 w 1638300"/>
                <a:gd name="connsiteY481" fmla="*/ 1424845 h 1504950"/>
                <a:gd name="connsiteX482" fmla="*/ 314516 w 1638300"/>
                <a:gd name="connsiteY482" fmla="*/ 1420940 h 1504950"/>
                <a:gd name="connsiteX483" fmla="*/ 314801 w 1638300"/>
                <a:gd name="connsiteY483" fmla="*/ 1414462 h 1504950"/>
                <a:gd name="connsiteX484" fmla="*/ 302895 w 1638300"/>
                <a:gd name="connsiteY484" fmla="*/ 1417510 h 1504950"/>
                <a:gd name="connsiteX485" fmla="*/ 291179 w 1638300"/>
                <a:gd name="connsiteY485" fmla="*/ 1412176 h 1504950"/>
                <a:gd name="connsiteX486" fmla="*/ 290894 w 1638300"/>
                <a:gd name="connsiteY486" fmla="*/ 1424083 h 1504950"/>
                <a:gd name="connsiteX487" fmla="*/ 286893 w 1638300"/>
                <a:gd name="connsiteY487" fmla="*/ 1429798 h 1504950"/>
                <a:gd name="connsiteX488" fmla="*/ 280416 w 1638300"/>
                <a:gd name="connsiteY488" fmla="*/ 1432369 h 1504950"/>
                <a:gd name="connsiteX489" fmla="*/ 271653 w 1638300"/>
                <a:gd name="connsiteY489" fmla="*/ 1429607 h 1504950"/>
                <a:gd name="connsiteX490" fmla="*/ 267081 w 1638300"/>
                <a:gd name="connsiteY490" fmla="*/ 1435799 h 1504950"/>
                <a:gd name="connsiteX491" fmla="*/ 260413 w 1638300"/>
                <a:gd name="connsiteY491" fmla="*/ 1431512 h 1504950"/>
                <a:gd name="connsiteX492" fmla="*/ 250698 w 1638300"/>
                <a:gd name="connsiteY492" fmla="*/ 1430560 h 1504950"/>
                <a:gd name="connsiteX493" fmla="*/ 222599 w 1638300"/>
                <a:gd name="connsiteY493" fmla="*/ 1431417 h 1504950"/>
                <a:gd name="connsiteX494" fmla="*/ 223266 w 1638300"/>
                <a:gd name="connsiteY494" fmla="*/ 1424464 h 1504950"/>
                <a:gd name="connsiteX495" fmla="*/ 216503 w 1638300"/>
                <a:gd name="connsiteY495" fmla="*/ 1423321 h 1504950"/>
                <a:gd name="connsiteX496" fmla="*/ 216313 w 1638300"/>
                <a:gd name="connsiteY496" fmla="*/ 1419416 h 1504950"/>
                <a:gd name="connsiteX497" fmla="*/ 213074 w 1638300"/>
                <a:gd name="connsiteY497" fmla="*/ 1419606 h 1504950"/>
                <a:gd name="connsiteX498" fmla="*/ 212979 w 1638300"/>
                <a:gd name="connsiteY498" fmla="*/ 1414653 h 1504950"/>
                <a:gd name="connsiteX499" fmla="*/ 202216 w 1638300"/>
                <a:gd name="connsiteY499" fmla="*/ 1416463 h 1504950"/>
                <a:gd name="connsiteX500" fmla="*/ 200692 w 1638300"/>
                <a:gd name="connsiteY500" fmla="*/ 1414462 h 1504950"/>
                <a:gd name="connsiteX501" fmla="*/ 199263 w 1638300"/>
                <a:gd name="connsiteY501" fmla="*/ 1405318 h 1504950"/>
                <a:gd name="connsiteX502" fmla="*/ 197263 w 1638300"/>
                <a:gd name="connsiteY502" fmla="*/ 1406176 h 1504950"/>
                <a:gd name="connsiteX503" fmla="*/ 197168 w 1638300"/>
                <a:gd name="connsiteY503" fmla="*/ 1375791 h 1504950"/>
                <a:gd name="connsiteX504" fmla="*/ 189357 w 1638300"/>
                <a:gd name="connsiteY504" fmla="*/ 1362075 h 1504950"/>
                <a:gd name="connsiteX505" fmla="*/ 175260 w 1638300"/>
                <a:gd name="connsiteY505" fmla="*/ 1355789 h 1504950"/>
                <a:gd name="connsiteX506" fmla="*/ 158115 w 1638300"/>
                <a:gd name="connsiteY506" fmla="*/ 1361408 h 1504950"/>
                <a:gd name="connsiteX507" fmla="*/ 158496 w 1638300"/>
                <a:gd name="connsiteY507" fmla="*/ 1356741 h 1504950"/>
                <a:gd name="connsiteX508" fmla="*/ 150019 w 1638300"/>
                <a:gd name="connsiteY508" fmla="*/ 1352836 h 1504950"/>
                <a:gd name="connsiteX509" fmla="*/ 130969 w 1638300"/>
                <a:gd name="connsiteY509" fmla="*/ 1349978 h 1504950"/>
                <a:gd name="connsiteX510" fmla="*/ 130207 w 1638300"/>
                <a:gd name="connsiteY510" fmla="*/ 1342168 h 1504950"/>
                <a:gd name="connsiteX511" fmla="*/ 123254 w 1638300"/>
                <a:gd name="connsiteY511" fmla="*/ 1346740 h 1504950"/>
                <a:gd name="connsiteX512" fmla="*/ 128683 w 1638300"/>
                <a:gd name="connsiteY512" fmla="*/ 1328547 h 1504950"/>
                <a:gd name="connsiteX513" fmla="*/ 126873 w 1638300"/>
                <a:gd name="connsiteY513" fmla="*/ 1326451 h 1504950"/>
                <a:gd name="connsiteX514" fmla="*/ 120110 w 1638300"/>
                <a:gd name="connsiteY514" fmla="*/ 1326737 h 1504950"/>
                <a:gd name="connsiteX515" fmla="*/ 118015 w 1638300"/>
                <a:gd name="connsiteY515" fmla="*/ 1322165 h 1504950"/>
                <a:gd name="connsiteX516" fmla="*/ 119539 w 1638300"/>
                <a:gd name="connsiteY516" fmla="*/ 1312450 h 1504950"/>
                <a:gd name="connsiteX517" fmla="*/ 108013 w 1638300"/>
                <a:gd name="connsiteY517" fmla="*/ 1311211 h 1504950"/>
                <a:gd name="connsiteX518" fmla="*/ 107442 w 1638300"/>
                <a:gd name="connsiteY518" fmla="*/ 1299210 h 1504950"/>
                <a:gd name="connsiteX519" fmla="*/ 101155 w 1638300"/>
                <a:gd name="connsiteY519" fmla="*/ 1294257 h 1504950"/>
                <a:gd name="connsiteX520" fmla="*/ 100108 w 1638300"/>
                <a:gd name="connsiteY520" fmla="*/ 1287209 h 1504950"/>
                <a:gd name="connsiteX521" fmla="*/ 95821 w 1638300"/>
                <a:gd name="connsiteY521" fmla="*/ 1283208 h 1504950"/>
                <a:gd name="connsiteX522" fmla="*/ 90487 w 1638300"/>
                <a:gd name="connsiteY522" fmla="*/ 1285684 h 1504950"/>
                <a:gd name="connsiteX523" fmla="*/ 88678 w 1638300"/>
                <a:gd name="connsiteY523" fmla="*/ 1290923 h 1504950"/>
                <a:gd name="connsiteX524" fmla="*/ 86201 w 1638300"/>
                <a:gd name="connsiteY524" fmla="*/ 1283303 h 1504950"/>
                <a:gd name="connsiteX525" fmla="*/ 81915 w 1638300"/>
                <a:gd name="connsiteY525" fmla="*/ 1285780 h 1504950"/>
                <a:gd name="connsiteX526" fmla="*/ 79058 w 1638300"/>
                <a:gd name="connsiteY526" fmla="*/ 1277398 h 1504950"/>
                <a:gd name="connsiteX527" fmla="*/ 67913 w 1638300"/>
                <a:gd name="connsiteY527" fmla="*/ 1285970 h 1504950"/>
                <a:gd name="connsiteX528" fmla="*/ 63722 w 1638300"/>
                <a:gd name="connsiteY528" fmla="*/ 1299496 h 1504950"/>
                <a:gd name="connsiteX529" fmla="*/ 53340 w 1638300"/>
                <a:gd name="connsiteY529" fmla="*/ 1299019 h 1504950"/>
                <a:gd name="connsiteX530" fmla="*/ 52387 w 1638300"/>
                <a:gd name="connsiteY530" fmla="*/ 1304639 h 1504950"/>
                <a:gd name="connsiteX531" fmla="*/ 40005 w 1638300"/>
                <a:gd name="connsiteY531" fmla="*/ 1294924 h 1504950"/>
                <a:gd name="connsiteX532" fmla="*/ 29718 w 1638300"/>
                <a:gd name="connsiteY532" fmla="*/ 1292161 h 1504950"/>
                <a:gd name="connsiteX533" fmla="*/ 30099 w 1638300"/>
                <a:gd name="connsiteY533" fmla="*/ 1278922 h 1504950"/>
                <a:gd name="connsiteX534" fmla="*/ 19812 w 1638300"/>
                <a:gd name="connsiteY534" fmla="*/ 1277017 h 1504950"/>
                <a:gd name="connsiteX535" fmla="*/ 9525 w 1638300"/>
                <a:gd name="connsiteY535" fmla="*/ 1268825 h 1504950"/>
                <a:gd name="connsiteX536" fmla="*/ 17050 w 1638300"/>
                <a:gd name="connsiteY536" fmla="*/ 1263301 h 1504950"/>
                <a:gd name="connsiteX537" fmla="*/ 18574 w 1638300"/>
                <a:gd name="connsiteY537" fmla="*/ 1249204 h 1504950"/>
                <a:gd name="connsiteX538" fmla="*/ 26099 w 1638300"/>
                <a:gd name="connsiteY538" fmla="*/ 1204341 h 1504950"/>
                <a:gd name="connsiteX539" fmla="*/ 39434 w 1638300"/>
                <a:gd name="connsiteY539" fmla="*/ 1212151 h 1504950"/>
                <a:gd name="connsiteX540" fmla="*/ 49720 w 1638300"/>
                <a:gd name="connsiteY540" fmla="*/ 1214152 h 1504950"/>
                <a:gd name="connsiteX541" fmla="*/ 42196 w 1638300"/>
                <a:gd name="connsiteY541" fmla="*/ 1209961 h 1504950"/>
                <a:gd name="connsiteX542" fmla="*/ 36386 w 1638300"/>
                <a:gd name="connsiteY542" fmla="*/ 1202436 h 1504950"/>
                <a:gd name="connsiteX543" fmla="*/ 37148 w 1638300"/>
                <a:gd name="connsiteY543" fmla="*/ 1197674 h 1504950"/>
                <a:gd name="connsiteX544" fmla="*/ 49054 w 1638300"/>
                <a:gd name="connsiteY544" fmla="*/ 1182338 h 1504950"/>
                <a:gd name="connsiteX545" fmla="*/ 35528 w 1638300"/>
                <a:gd name="connsiteY545" fmla="*/ 1153763 h 1504950"/>
                <a:gd name="connsiteX546" fmla="*/ 39624 w 1638300"/>
                <a:gd name="connsiteY546" fmla="*/ 1152144 h 1504950"/>
                <a:gd name="connsiteX547" fmla="*/ 38100 w 1638300"/>
                <a:gd name="connsiteY547" fmla="*/ 1148620 h 1504950"/>
                <a:gd name="connsiteX548" fmla="*/ 48959 w 1638300"/>
                <a:gd name="connsiteY548" fmla="*/ 1143476 h 1504950"/>
                <a:gd name="connsiteX549" fmla="*/ 52007 w 1638300"/>
                <a:gd name="connsiteY549" fmla="*/ 1148525 h 1504950"/>
                <a:gd name="connsiteX550" fmla="*/ 58198 w 1638300"/>
                <a:gd name="connsiteY550" fmla="*/ 1143095 h 1504950"/>
                <a:gd name="connsiteX551" fmla="*/ 65913 w 1638300"/>
                <a:gd name="connsiteY551" fmla="*/ 1142428 h 1504950"/>
                <a:gd name="connsiteX552" fmla="*/ 91059 w 1638300"/>
                <a:gd name="connsiteY552" fmla="*/ 1159002 h 1504950"/>
                <a:gd name="connsiteX553" fmla="*/ 101727 w 1638300"/>
                <a:gd name="connsiteY553" fmla="*/ 1160335 h 1504950"/>
                <a:gd name="connsiteX554" fmla="*/ 105728 w 1638300"/>
                <a:gd name="connsiteY554" fmla="*/ 1150429 h 1504950"/>
                <a:gd name="connsiteX555" fmla="*/ 102299 w 1638300"/>
                <a:gd name="connsiteY555" fmla="*/ 1147096 h 1504950"/>
                <a:gd name="connsiteX556" fmla="*/ 109919 w 1638300"/>
                <a:gd name="connsiteY556" fmla="*/ 1148715 h 1504950"/>
                <a:gd name="connsiteX557" fmla="*/ 111252 w 1638300"/>
                <a:gd name="connsiteY557" fmla="*/ 1143286 h 1504950"/>
                <a:gd name="connsiteX558" fmla="*/ 108013 w 1638300"/>
                <a:gd name="connsiteY558" fmla="*/ 1142238 h 1504950"/>
                <a:gd name="connsiteX559" fmla="*/ 108871 w 1638300"/>
                <a:gd name="connsiteY559" fmla="*/ 1134523 h 1504950"/>
                <a:gd name="connsiteX560" fmla="*/ 111252 w 1638300"/>
                <a:gd name="connsiteY560" fmla="*/ 1134618 h 1504950"/>
                <a:gd name="connsiteX561" fmla="*/ 116015 w 1638300"/>
                <a:gd name="connsiteY561" fmla="*/ 1116044 h 1504950"/>
                <a:gd name="connsiteX562" fmla="*/ 115253 w 1638300"/>
                <a:gd name="connsiteY562" fmla="*/ 1106995 h 1504950"/>
                <a:gd name="connsiteX563" fmla="*/ 109633 w 1638300"/>
                <a:gd name="connsiteY563" fmla="*/ 1108519 h 1504950"/>
                <a:gd name="connsiteX564" fmla="*/ 108109 w 1638300"/>
                <a:gd name="connsiteY564" fmla="*/ 1102709 h 1504950"/>
                <a:gd name="connsiteX565" fmla="*/ 94583 w 1638300"/>
                <a:gd name="connsiteY565" fmla="*/ 1107091 h 1504950"/>
                <a:gd name="connsiteX566" fmla="*/ 85154 w 1638300"/>
                <a:gd name="connsiteY566" fmla="*/ 1080135 h 1504950"/>
                <a:gd name="connsiteX567" fmla="*/ 94393 w 1638300"/>
                <a:gd name="connsiteY567" fmla="*/ 1077087 h 1504950"/>
                <a:gd name="connsiteX568" fmla="*/ 86773 w 1638300"/>
                <a:gd name="connsiteY568" fmla="*/ 1056799 h 1504950"/>
                <a:gd name="connsiteX569" fmla="*/ 85249 w 1638300"/>
                <a:gd name="connsiteY569" fmla="*/ 1057561 h 1504950"/>
                <a:gd name="connsiteX570" fmla="*/ 82677 w 1638300"/>
                <a:gd name="connsiteY570" fmla="*/ 1047845 h 1504950"/>
                <a:gd name="connsiteX571" fmla="*/ 80772 w 1638300"/>
                <a:gd name="connsiteY571" fmla="*/ 1048607 h 1504950"/>
                <a:gd name="connsiteX572" fmla="*/ 78391 w 1638300"/>
                <a:gd name="connsiteY572" fmla="*/ 1039177 h 1504950"/>
                <a:gd name="connsiteX573" fmla="*/ 71247 w 1638300"/>
                <a:gd name="connsiteY573" fmla="*/ 1041749 h 1504950"/>
                <a:gd name="connsiteX574" fmla="*/ 68580 w 1638300"/>
                <a:gd name="connsiteY574" fmla="*/ 1031843 h 1504950"/>
                <a:gd name="connsiteX575" fmla="*/ 60484 w 1638300"/>
                <a:gd name="connsiteY575" fmla="*/ 1032605 h 1504950"/>
                <a:gd name="connsiteX576" fmla="*/ 56198 w 1638300"/>
                <a:gd name="connsiteY576" fmla="*/ 1023842 h 1504950"/>
                <a:gd name="connsiteX577" fmla="*/ 60865 w 1638300"/>
                <a:gd name="connsiteY577" fmla="*/ 1020794 h 1504950"/>
                <a:gd name="connsiteX578" fmla="*/ 59341 w 1638300"/>
                <a:gd name="connsiteY578" fmla="*/ 1010126 h 1504950"/>
                <a:gd name="connsiteX579" fmla="*/ 53340 w 1638300"/>
                <a:gd name="connsiteY579" fmla="*/ 1001268 h 1504950"/>
                <a:gd name="connsiteX580" fmla="*/ 63627 w 1638300"/>
                <a:gd name="connsiteY580" fmla="*/ 994982 h 1504950"/>
                <a:gd name="connsiteX581" fmla="*/ 70390 w 1638300"/>
                <a:gd name="connsiteY581" fmla="*/ 997172 h 1504950"/>
                <a:gd name="connsiteX582" fmla="*/ 88678 w 1638300"/>
                <a:gd name="connsiteY582" fmla="*/ 991648 h 1504950"/>
                <a:gd name="connsiteX583" fmla="*/ 99536 w 1638300"/>
                <a:gd name="connsiteY583" fmla="*/ 992600 h 1504950"/>
                <a:gd name="connsiteX584" fmla="*/ 102013 w 1638300"/>
                <a:gd name="connsiteY584" fmla="*/ 990028 h 1504950"/>
                <a:gd name="connsiteX585" fmla="*/ 93059 w 1638300"/>
                <a:gd name="connsiteY585" fmla="*/ 979075 h 1504950"/>
                <a:gd name="connsiteX586" fmla="*/ 100012 w 1638300"/>
                <a:gd name="connsiteY586" fmla="*/ 973455 h 1504950"/>
                <a:gd name="connsiteX587" fmla="*/ 103632 w 1638300"/>
                <a:gd name="connsiteY587" fmla="*/ 976408 h 1504950"/>
                <a:gd name="connsiteX588" fmla="*/ 99822 w 1638300"/>
                <a:gd name="connsiteY588" fmla="*/ 980980 h 1504950"/>
                <a:gd name="connsiteX589" fmla="*/ 104299 w 1638300"/>
                <a:gd name="connsiteY589" fmla="*/ 986885 h 1504950"/>
                <a:gd name="connsiteX590" fmla="*/ 112395 w 1638300"/>
                <a:gd name="connsiteY590" fmla="*/ 984980 h 1504950"/>
                <a:gd name="connsiteX591" fmla="*/ 115062 w 1638300"/>
                <a:gd name="connsiteY591" fmla="*/ 993648 h 1504950"/>
                <a:gd name="connsiteX592" fmla="*/ 116681 w 1638300"/>
                <a:gd name="connsiteY592" fmla="*/ 992791 h 1504950"/>
                <a:gd name="connsiteX593" fmla="*/ 112586 w 1638300"/>
                <a:gd name="connsiteY593" fmla="*/ 969169 h 1504950"/>
                <a:gd name="connsiteX594" fmla="*/ 112871 w 1638300"/>
                <a:gd name="connsiteY594" fmla="*/ 941642 h 1504950"/>
                <a:gd name="connsiteX595" fmla="*/ 135445 w 1638300"/>
                <a:gd name="connsiteY595" fmla="*/ 938022 h 1504950"/>
                <a:gd name="connsiteX596" fmla="*/ 137446 w 1638300"/>
                <a:gd name="connsiteY596" fmla="*/ 942880 h 1504950"/>
                <a:gd name="connsiteX597" fmla="*/ 139637 w 1638300"/>
                <a:gd name="connsiteY597" fmla="*/ 942784 h 1504950"/>
                <a:gd name="connsiteX598" fmla="*/ 143351 w 1638300"/>
                <a:gd name="connsiteY598" fmla="*/ 930878 h 1504950"/>
                <a:gd name="connsiteX599" fmla="*/ 164116 w 1638300"/>
                <a:gd name="connsiteY599" fmla="*/ 932688 h 1504950"/>
                <a:gd name="connsiteX600" fmla="*/ 166307 w 1638300"/>
                <a:gd name="connsiteY600" fmla="*/ 929354 h 1504950"/>
                <a:gd name="connsiteX601" fmla="*/ 170212 w 1638300"/>
                <a:gd name="connsiteY601" fmla="*/ 931354 h 1504950"/>
                <a:gd name="connsiteX602" fmla="*/ 175832 w 1638300"/>
                <a:gd name="connsiteY602" fmla="*/ 921353 h 1504950"/>
                <a:gd name="connsiteX603" fmla="*/ 184595 w 1638300"/>
                <a:gd name="connsiteY603" fmla="*/ 926116 h 1504950"/>
                <a:gd name="connsiteX604" fmla="*/ 196977 w 1638300"/>
                <a:gd name="connsiteY604" fmla="*/ 899827 h 1504950"/>
                <a:gd name="connsiteX605" fmla="*/ 210026 w 1638300"/>
                <a:gd name="connsiteY605" fmla="*/ 883920 h 1504950"/>
                <a:gd name="connsiteX606" fmla="*/ 199549 w 1638300"/>
                <a:gd name="connsiteY606" fmla="*/ 881443 h 1504950"/>
                <a:gd name="connsiteX607" fmla="*/ 202311 w 1638300"/>
                <a:gd name="connsiteY607" fmla="*/ 877062 h 1504950"/>
                <a:gd name="connsiteX608" fmla="*/ 204692 w 1638300"/>
                <a:gd name="connsiteY608" fmla="*/ 860869 h 1504950"/>
                <a:gd name="connsiteX609" fmla="*/ 194691 w 1638300"/>
                <a:gd name="connsiteY609" fmla="*/ 863632 h 1504950"/>
                <a:gd name="connsiteX610" fmla="*/ 188690 w 1638300"/>
                <a:gd name="connsiteY610" fmla="*/ 850678 h 1504950"/>
                <a:gd name="connsiteX611" fmla="*/ 188404 w 1638300"/>
                <a:gd name="connsiteY611" fmla="*/ 837533 h 1504950"/>
                <a:gd name="connsiteX612" fmla="*/ 200311 w 1638300"/>
                <a:gd name="connsiteY612" fmla="*/ 831437 h 1504950"/>
                <a:gd name="connsiteX613" fmla="*/ 202978 w 1638300"/>
                <a:gd name="connsiteY613" fmla="*/ 826770 h 1504950"/>
                <a:gd name="connsiteX614" fmla="*/ 226409 w 1638300"/>
                <a:gd name="connsiteY614" fmla="*/ 816388 h 1504950"/>
                <a:gd name="connsiteX615" fmla="*/ 232791 w 1638300"/>
                <a:gd name="connsiteY615" fmla="*/ 811244 h 1504950"/>
                <a:gd name="connsiteX616" fmla="*/ 243554 w 1638300"/>
                <a:gd name="connsiteY616" fmla="*/ 812578 h 1504950"/>
                <a:gd name="connsiteX617" fmla="*/ 246602 w 1638300"/>
                <a:gd name="connsiteY617" fmla="*/ 813721 h 1504950"/>
                <a:gd name="connsiteX618" fmla="*/ 246031 w 1638300"/>
                <a:gd name="connsiteY618" fmla="*/ 816864 h 1504950"/>
                <a:gd name="connsiteX619" fmla="*/ 252127 w 1638300"/>
                <a:gd name="connsiteY619" fmla="*/ 824293 h 1504950"/>
                <a:gd name="connsiteX620" fmla="*/ 272605 w 1638300"/>
                <a:gd name="connsiteY620" fmla="*/ 814959 h 1504950"/>
                <a:gd name="connsiteX621" fmla="*/ 276606 w 1638300"/>
                <a:gd name="connsiteY621" fmla="*/ 820674 h 1504950"/>
                <a:gd name="connsiteX622" fmla="*/ 278797 w 1638300"/>
                <a:gd name="connsiteY622" fmla="*/ 820293 h 1504950"/>
                <a:gd name="connsiteX623" fmla="*/ 277749 w 1638300"/>
                <a:gd name="connsiteY623" fmla="*/ 822960 h 1504950"/>
                <a:gd name="connsiteX624" fmla="*/ 286893 w 1638300"/>
                <a:gd name="connsiteY624" fmla="*/ 829437 h 1504950"/>
                <a:gd name="connsiteX625" fmla="*/ 311849 w 1638300"/>
                <a:gd name="connsiteY625" fmla="*/ 833057 h 1504950"/>
                <a:gd name="connsiteX626" fmla="*/ 326517 w 1638300"/>
                <a:gd name="connsiteY626" fmla="*/ 830866 h 1504950"/>
                <a:gd name="connsiteX627" fmla="*/ 327279 w 1638300"/>
                <a:gd name="connsiteY627" fmla="*/ 845915 h 1504950"/>
                <a:gd name="connsiteX628" fmla="*/ 331089 w 1638300"/>
                <a:gd name="connsiteY628" fmla="*/ 847439 h 1504950"/>
                <a:gd name="connsiteX629" fmla="*/ 326898 w 1638300"/>
                <a:gd name="connsiteY629" fmla="*/ 855631 h 1504950"/>
                <a:gd name="connsiteX630" fmla="*/ 339471 w 1638300"/>
                <a:gd name="connsiteY630" fmla="*/ 857821 h 1504950"/>
                <a:gd name="connsiteX631" fmla="*/ 347758 w 1638300"/>
                <a:gd name="connsiteY631" fmla="*/ 853059 h 1504950"/>
                <a:gd name="connsiteX632" fmla="*/ 354997 w 1638300"/>
                <a:gd name="connsiteY632" fmla="*/ 855250 h 1504950"/>
                <a:gd name="connsiteX633" fmla="*/ 365093 w 1638300"/>
                <a:gd name="connsiteY633" fmla="*/ 849725 h 1504950"/>
                <a:gd name="connsiteX634" fmla="*/ 367379 w 1638300"/>
                <a:gd name="connsiteY634" fmla="*/ 856012 h 1504950"/>
                <a:gd name="connsiteX635" fmla="*/ 359378 w 1638300"/>
                <a:gd name="connsiteY635" fmla="*/ 867156 h 1504950"/>
                <a:gd name="connsiteX636" fmla="*/ 366998 w 1638300"/>
                <a:gd name="connsiteY636" fmla="*/ 872490 h 1504950"/>
                <a:gd name="connsiteX637" fmla="*/ 365570 w 1638300"/>
                <a:gd name="connsiteY637" fmla="*/ 874014 h 1504950"/>
                <a:gd name="connsiteX638" fmla="*/ 377857 w 1638300"/>
                <a:gd name="connsiteY638" fmla="*/ 878110 h 1504950"/>
                <a:gd name="connsiteX639" fmla="*/ 378714 w 1638300"/>
                <a:gd name="connsiteY639" fmla="*/ 884777 h 1504950"/>
                <a:gd name="connsiteX640" fmla="*/ 385096 w 1638300"/>
                <a:gd name="connsiteY640" fmla="*/ 885063 h 1504950"/>
                <a:gd name="connsiteX641" fmla="*/ 382715 w 1638300"/>
                <a:gd name="connsiteY641" fmla="*/ 888397 h 1504950"/>
                <a:gd name="connsiteX642" fmla="*/ 386144 w 1638300"/>
                <a:gd name="connsiteY642" fmla="*/ 895350 h 1504950"/>
                <a:gd name="connsiteX643" fmla="*/ 380048 w 1638300"/>
                <a:gd name="connsiteY643" fmla="*/ 904875 h 1504950"/>
                <a:gd name="connsiteX644" fmla="*/ 379857 w 1638300"/>
                <a:gd name="connsiteY644" fmla="*/ 912590 h 1504950"/>
                <a:gd name="connsiteX645" fmla="*/ 388334 w 1638300"/>
                <a:gd name="connsiteY645" fmla="*/ 922592 h 1504950"/>
                <a:gd name="connsiteX646" fmla="*/ 395002 w 1638300"/>
                <a:gd name="connsiteY646" fmla="*/ 947166 h 1504950"/>
                <a:gd name="connsiteX647" fmla="*/ 387763 w 1638300"/>
                <a:gd name="connsiteY647" fmla="*/ 946214 h 1504950"/>
                <a:gd name="connsiteX648" fmla="*/ 385382 w 1638300"/>
                <a:gd name="connsiteY648" fmla="*/ 949166 h 1504950"/>
                <a:gd name="connsiteX649" fmla="*/ 385286 w 1638300"/>
                <a:gd name="connsiteY649" fmla="*/ 958120 h 1504950"/>
                <a:gd name="connsiteX650" fmla="*/ 376809 w 1638300"/>
                <a:gd name="connsiteY650" fmla="*/ 959358 h 1504950"/>
                <a:gd name="connsiteX651" fmla="*/ 368903 w 1638300"/>
                <a:gd name="connsiteY651" fmla="*/ 966121 h 1504950"/>
                <a:gd name="connsiteX652" fmla="*/ 363379 w 1638300"/>
                <a:gd name="connsiteY652" fmla="*/ 965549 h 1504950"/>
                <a:gd name="connsiteX653" fmla="*/ 355759 w 1638300"/>
                <a:gd name="connsiteY653" fmla="*/ 973074 h 1504950"/>
                <a:gd name="connsiteX654" fmla="*/ 321945 w 1638300"/>
                <a:gd name="connsiteY654" fmla="*/ 973931 h 1504950"/>
                <a:gd name="connsiteX655" fmla="*/ 315182 w 1638300"/>
                <a:gd name="connsiteY655" fmla="*/ 966787 h 1504950"/>
                <a:gd name="connsiteX656" fmla="*/ 301085 w 1638300"/>
                <a:gd name="connsiteY656" fmla="*/ 970598 h 1504950"/>
                <a:gd name="connsiteX657" fmla="*/ 304991 w 1638300"/>
                <a:gd name="connsiteY657" fmla="*/ 986600 h 1504950"/>
                <a:gd name="connsiteX658" fmla="*/ 293465 w 1638300"/>
                <a:gd name="connsiteY658" fmla="*/ 998410 h 1504950"/>
                <a:gd name="connsiteX659" fmla="*/ 298037 w 1638300"/>
                <a:gd name="connsiteY659" fmla="*/ 1003744 h 1504950"/>
                <a:gd name="connsiteX660" fmla="*/ 298990 w 1638300"/>
                <a:gd name="connsiteY660" fmla="*/ 1001173 h 1504950"/>
                <a:gd name="connsiteX661" fmla="*/ 303848 w 1638300"/>
                <a:gd name="connsiteY661" fmla="*/ 1000506 h 1504950"/>
                <a:gd name="connsiteX662" fmla="*/ 318707 w 1638300"/>
                <a:gd name="connsiteY662" fmla="*/ 1000887 h 1504950"/>
                <a:gd name="connsiteX663" fmla="*/ 318326 w 1638300"/>
                <a:gd name="connsiteY663" fmla="*/ 1002697 h 1504950"/>
                <a:gd name="connsiteX664" fmla="*/ 330041 w 1638300"/>
                <a:gd name="connsiteY664" fmla="*/ 1004983 h 1504950"/>
                <a:gd name="connsiteX665" fmla="*/ 330232 w 1638300"/>
                <a:gd name="connsiteY665" fmla="*/ 1002983 h 1504950"/>
                <a:gd name="connsiteX666" fmla="*/ 338519 w 1638300"/>
                <a:gd name="connsiteY666" fmla="*/ 1001744 h 1504950"/>
                <a:gd name="connsiteX667" fmla="*/ 337090 w 1638300"/>
                <a:gd name="connsiteY667" fmla="*/ 1006126 h 1504950"/>
                <a:gd name="connsiteX668" fmla="*/ 351568 w 1638300"/>
                <a:gd name="connsiteY668" fmla="*/ 1010507 h 1504950"/>
                <a:gd name="connsiteX669" fmla="*/ 351854 w 1638300"/>
                <a:gd name="connsiteY669" fmla="*/ 1013936 h 1504950"/>
                <a:gd name="connsiteX670" fmla="*/ 358140 w 1638300"/>
                <a:gd name="connsiteY670" fmla="*/ 1013174 h 1504950"/>
                <a:gd name="connsiteX671" fmla="*/ 359759 w 1638300"/>
                <a:gd name="connsiteY671" fmla="*/ 1016317 h 1504950"/>
                <a:gd name="connsiteX672" fmla="*/ 365855 w 1638300"/>
                <a:gd name="connsiteY672" fmla="*/ 1014889 h 1504950"/>
                <a:gd name="connsiteX673" fmla="*/ 366617 w 1638300"/>
                <a:gd name="connsiteY673" fmla="*/ 1017746 h 1504950"/>
                <a:gd name="connsiteX674" fmla="*/ 383953 w 1638300"/>
                <a:gd name="connsiteY674" fmla="*/ 1012793 h 1504950"/>
                <a:gd name="connsiteX675" fmla="*/ 385858 w 1638300"/>
                <a:gd name="connsiteY675" fmla="*/ 1020699 h 1504950"/>
                <a:gd name="connsiteX676" fmla="*/ 393763 w 1638300"/>
                <a:gd name="connsiteY676" fmla="*/ 1026414 h 1504950"/>
                <a:gd name="connsiteX677" fmla="*/ 501301 w 1638300"/>
                <a:gd name="connsiteY677" fmla="*/ 1002411 h 1504950"/>
                <a:gd name="connsiteX678" fmla="*/ 528542 w 1638300"/>
                <a:gd name="connsiteY678" fmla="*/ 989076 h 1504950"/>
                <a:gd name="connsiteX679" fmla="*/ 530733 w 1638300"/>
                <a:gd name="connsiteY679" fmla="*/ 987076 h 1504950"/>
                <a:gd name="connsiteX680" fmla="*/ 513779 w 1638300"/>
                <a:gd name="connsiteY680" fmla="*/ 963168 h 1504950"/>
                <a:gd name="connsiteX681" fmla="*/ 515398 w 1638300"/>
                <a:gd name="connsiteY681" fmla="*/ 949166 h 1504950"/>
                <a:gd name="connsiteX682" fmla="*/ 524351 w 1638300"/>
                <a:gd name="connsiteY682" fmla="*/ 952024 h 1504950"/>
                <a:gd name="connsiteX683" fmla="*/ 524542 w 1638300"/>
                <a:gd name="connsiteY683" fmla="*/ 948500 h 1504950"/>
                <a:gd name="connsiteX684" fmla="*/ 516065 w 1638300"/>
                <a:gd name="connsiteY684" fmla="*/ 944404 h 1504950"/>
                <a:gd name="connsiteX685" fmla="*/ 517588 w 1638300"/>
                <a:gd name="connsiteY685" fmla="*/ 938879 h 1504950"/>
                <a:gd name="connsiteX686" fmla="*/ 537972 w 1638300"/>
                <a:gd name="connsiteY686" fmla="*/ 939356 h 1504950"/>
                <a:gd name="connsiteX687" fmla="*/ 552736 w 1638300"/>
                <a:gd name="connsiteY687" fmla="*/ 933545 h 1504950"/>
                <a:gd name="connsiteX688" fmla="*/ 556546 w 1638300"/>
                <a:gd name="connsiteY688" fmla="*/ 926211 h 1504950"/>
                <a:gd name="connsiteX689" fmla="*/ 577120 w 1638300"/>
                <a:gd name="connsiteY689" fmla="*/ 929640 h 1504950"/>
                <a:gd name="connsiteX690" fmla="*/ 597122 w 1638300"/>
                <a:gd name="connsiteY690" fmla="*/ 936212 h 1504950"/>
                <a:gd name="connsiteX691" fmla="*/ 595408 w 1638300"/>
                <a:gd name="connsiteY691" fmla="*/ 921829 h 1504950"/>
                <a:gd name="connsiteX692" fmla="*/ 607409 w 1638300"/>
                <a:gd name="connsiteY692" fmla="*/ 918972 h 1504950"/>
                <a:gd name="connsiteX693" fmla="*/ 611791 w 1638300"/>
                <a:gd name="connsiteY693" fmla="*/ 913448 h 1504950"/>
                <a:gd name="connsiteX694" fmla="*/ 613124 w 1638300"/>
                <a:gd name="connsiteY694" fmla="*/ 916972 h 1504950"/>
                <a:gd name="connsiteX695" fmla="*/ 617506 w 1638300"/>
                <a:gd name="connsiteY695" fmla="*/ 905827 h 1504950"/>
                <a:gd name="connsiteX696" fmla="*/ 622459 w 1638300"/>
                <a:gd name="connsiteY696" fmla="*/ 901636 h 1504950"/>
                <a:gd name="connsiteX697" fmla="*/ 621316 w 1638300"/>
                <a:gd name="connsiteY697" fmla="*/ 905923 h 1504950"/>
                <a:gd name="connsiteX698" fmla="*/ 626174 w 1638300"/>
                <a:gd name="connsiteY698" fmla="*/ 910400 h 1504950"/>
                <a:gd name="connsiteX699" fmla="*/ 630269 w 1638300"/>
                <a:gd name="connsiteY699" fmla="*/ 906590 h 1504950"/>
                <a:gd name="connsiteX700" fmla="*/ 634555 w 1638300"/>
                <a:gd name="connsiteY700" fmla="*/ 909447 h 1504950"/>
                <a:gd name="connsiteX701" fmla="*/ 629984 w 1638300"/>
                <a:gd name="connsiteY701" fmla="*/ 916400 h 1504950"/>
                <a:gd name="connsiteX702" fmla="*/ 634651 w 1638300"/>
                <a:gd name="connsiteY702" fmla="*/ 915829 h 1504950"/>
                <a:gd name="connsiteX703" fmla="*/ 636079 w 1638300"/>
                <a:gd name="connsiteY703" fmla="*/ 919067 h 1504950"/>
                <a:gd name="connsiteX704" fmla="*/ 640842 w 1638300"/>
                <a:gd name="connsiteY704" fmla="*/ 912876 h 1504950"/>
                <a:gd name="connsiteX705" fmla="*/ 643319 w 1638300"/>
                <a:gd name="connsiteY705" fmla="*/ 912685 h 1504950"/>
                <a:gd name="connsiteX706" fmla="*/ 645890 w 1638300"/>
                <a:gd name="connsiteY706" fmla="*/ 918019 h 1504950"/>
                <a:gd name="connsiteX707" fmla="*/ 653510 w 1638300"/>
                <a:gd name="connsiteY707" fmla="*/ 912400 h 1504950"/>
                <a:gd name="connsiteX708" fmla="*/ 667608 w 1638300"/>
                <a:gd name="connsiteY708" fmla="*/ 907447 h 1504950"/>
                <a:gd name="connsiteX709" fmla="*/ 663893 w 1638300"/>
                <a:gd name="connsiteY709" fmla="*/ 899827 h 1504950"/>
                <a:gd name="connsiteX710" fmla="*/ 656082 w 1638300"/>
                <a:gd name="connsiteY710" fmla="*/ 863251 h 1504950"/>
                <a:gd name="connsiteX711" fmla="*/ 638556 w 1638300"/>
                <a:gd name="connsiteY711" fmla="*/ 862775 h 1504950"/>
                <a:gd name="connsiteX712" fmla="*/ 625602 w 1638300"/>
                <a:gd name="connsiteY712" fmla="*/ 865537 h 1504950"/>
                <a:gd name="connsiteX713" fmla="*/ 615315 w 1638300"/>
                <a:gd name="connsiteY713" fmla="*/ 836485 h 1504950"/>
                <a:gd name="connsiteX714" fmla="*/ 617315 w 1638300"/>
                <a:gd name="connsiteY714" fmla="*/ 822579 h 1504950"/>
                <a:gd name="connsiteX715" fmla="*/ 629984 w 1638300"/>
                <a:gd name="connsiteY715" fmla="*/ 817626 h 1504950"/>
                <a:gd name="connsiteX716" fmla="*/ 640271 w 1638300"/>
                <a:gd name="connsiteY716" fmla="*/ 800481 h 1504950"/>
                <a:gd name="connsiteX717" fmla="*/ 646272 w 1638300"/>
                <a:gd name="connsiteY717" fmla="*/ 794957 h 1504950"/>
                <a:gd name="connsiteX718" fmla="*/ 643319 w 1638300"/>
                <a:gd name="connsiteY718" fmla="*/ 783526 h 1504950"/>
                <a:gd name="connsiteX719" fmla="*/ 646557 w 1638300"/>
                <a:gd name="connsiteY719" fmla="*/ 777716 h 1504950"/>
                <a:gd name="connsiteX720" fmla="*/ 671799 w 1638300"/>
                <a:gd name="connsiteY720" fmla="*/ 775144 h 1504950"/>
                <a:gd name="connsiteX721" fmla="*/ 660749 w 1638300"/>
                <a:gd name="connsiteY721" fmla="*/ 763810 h 1504950"/>
                <a:gd name="connsiteX722" fmla="*/ 672465 w 1638300"/>
                <a:gd name="connsiteY722" fmla="*/ 755904 h 1504950"/>
                <a:gd name="connsiteX723" fmla="*/ 673132 w 1638300"/>
                <a:gd name="connsiteY723" fmla="*/ 750284 h 1504950"/>
                <a:gd name="connsiteX724" fmla="*/ 666083 w 1638300"/>
                <a:gd name="connsiteY724" fmla="*/ 751427 h 1504950"/>
                <a:gd name="connsiteX725" fmla="*/ 665036 w 1638300"/>
                <a:gd name="connsiteY725" fmla="*/ 748284 h 1504950"/>
                <a:gd name="connsiteX726" fmla="*/ 659511 w 1638300"/>
                <a:gd name="connsiteY726" fmla="*/ 749522 h 1504950"/>
                <a:gd name="connsiteX727" fmla="*/ 657892 w 1638300"/>
                <a:gd name="connsiteY727" fmla="*/ 746569 h 1504950"/>
                <a:gd name="connsiteX728" fmla="*/ 668941 w 1638300"/>
                <a:gd name="connsiteY728" fmla="*/ 738950 h 1504950"/>
                <a:gd name="connsiteX729" fmla="*/ 679609 w 1638300"/>
                <a:gd name="connsiteY729" fmla="*/ 735997 h 1504950"/>
                <a:gd name="connsiteX730" fmla="*/ 678656 w 1638300"/>
                <a:gd name="connsiteY730" fmla="*/ 720281 h 1504950"/>
                <a:gd name="connsiteX731" fmla="*/ 668846 w 1638300"/>
                <a:gd name="connsiteY731" fmla="*/ 676370 h 1504950"/>
                <a:gd name="connsiteX732" fmla="*/ 669131 w 1638300"/>
                <a:gd name="connsiteY732" fmla="*/ 660844 h 1504950"/>
                <a:gd name="connsiteX733" fmla="*/ 662750 w 1638300"/>
                <a:gd name="connsiteY733" fmla="*/ 658940 h 1504950"/>
                <a:gd name="connsiteX734" fmla="*/ 664464 w 1638300"/>
                <a:gd name="connsiteY734" fmla="*/ 652367 h 1504950"/>
                <a:gd name="connsiteX735" fmla="*/ 670084 w 1638300"/>
                <a:gd name="connsiteY735" fmla="*/ 646081 h 1504950"/>
                <a:gd name="connsiteX736" fmla="*/ 673227 w 1638300"/>
                <a:gd name="connsiteY736" fmla="*/ 624173 h 1504950"/>
                <a:gd name="connsiteX737" fmla="*/ 682466 w 1638300"/>
                <a:gd name="connsiteY737" fmla="*/ 605409 h 1504950"/>
                <a:gd name="connsiteX738" fmla="*/ 674561 w 1638300"/>
                <a:gd name="connsiteY738" fmla="*/ 597408 h 1504950"/>
                <a:gd name="connsiteX739" fmla="*/ 673608 w 1638300"/>
                <a:gd name="connsiteY739" fmla="*/ 593122 h 1504950"/>
                <a:gd name="connsiteX740" fmla="*/ 665322 w 1638300"/>
                <a:gd name="connsiteY740" fmla="*/ 593122 h 1504950"/>
                <a:gd name="connsiteX741" fmla="*/ 667893 w 1638300"/>
                <a:gd name="connsiteY741" fmla="*/ 586931 h 1504950"/>
                <a:gd name="connsiteX742" fmla="*/ 663512 w 1638300"/>
                <a:gd name="connsiteY742" fmla="*/ 586550 h 1504950"/>
                <a:gd name="connsiteX743" fmla="*/ 666179 w 1638300"/>
                <a:gd name="connsiteY743" fmla="*/ 582930 h 1504950"/>
                <a:gd name="connsiteX744" fmla="*/ 665226 w 1638300"/>
                <a:gd name="connsiteY744" fmla="*/ 578834 h 1504950"/>
                <a:gd name="connsiteX745" fmla="*/ 659892 w 1638300"/>
                <a:gd name="connsiteY745" fmla="*/ 574262 h 1504950"/>
                <a:gd name="connsiteX746" fmla="*/ 653987 w 1638300"/>
                <a:gd name="connsiteY746" fmla="*/ 576167 h 1504950"/>
                <a:gd name="connsiteX747" fmla="*/ 647795 w 1638300"/>
                <a:gd name="connsiteY747" fmla="*/ 565309 h 1504950"/>
                <a:gd name="connsiteX748" fmla="*/ 638842 w 1638300"/>
                <a:gd name="connsiteY748" fmla="*/ 561023 h 1504950"/>
                <a:gd name="connsiteX749" fmla="*/ 633032 w 1638300"/>
                <a:gd name="connsiteY749" fmla="*/ 561880 h 1504950"/>
                <a:gd name="connsiteX750" fmla="*/ 627888 w 1638300"/>
                <a:gd name="connsiteY750" fmla="*/ 557212 h 1504950"/>
                <a:gd name="connsiteX751" fmla="*/ 623221 w 1638300"/>
                <a:gd name="connsiteY751" fmla="*/ 556927 h 1504950"/>
                <a:gd name="connsiteX752" fmla="*/ 616649 w 1638300"/>
                <a:gd name="connsiteY752" fmla="*/ 559879 h 1504950"/>
                <a:gd name="connsiteX753" fmla="*/ 614934 w 1638300"/>
                <a:gd name="connsiteY753" fmla="*/ 563499 h 1504950"/>
                <a:gd name="connsiteX754" fmla="*/ 608648 w 1638300"/>
                <a:gd name="connsiteY754" fmla="*/ 564642 h 1504950"/>
                <a:gd name="connsiteX755" fmla="*/ 608648 w 1638300"/>
                <a:gd name="connsiteY755" fmla="*/ 560927 h 1504950"/>
                <a:gd name="connsiteX756" fmla="*/ 618363 w 1638300"/>
                <a:gd name="connsiteY756" fmla="*/ 557212 h 1504950"/>
                <a:gd name="connsiteX757" fmla="*/ 624173 w 1638300"/>
                <a:gd name="connsiteY757" fmla="*/ 549688 h 1504950"/>
                <a:gd name="connsiteX758" fmla="*/ 615887 w 1638300"/>
                <a:gd name="connsiteY758" fmla="*/ 533114 h 1504950"/>
                <a:gd name="connsiteX759" fmla="*/ 610838 w 1638300"/>
                <a:gd name="connsiteY759" fmla="*/ 528637 h 1504950"/>
                <a:gd name="connsiteX760" fmla="*/ 608076 w 1638300"/>
                <a:gd name="connsiteY760" fmla="*/ 527114 h 1504950"/>
                <a:gd name="connsiteX761" fmla="*/ 604933 w 1638300"/>
                <a:gd name="connsiteY761" fmla="*/ 542639 h 1504950"/>
                <a:gd name="connsiteX762" fmla="*/ 599123 w 1638300"/>
                <a:gd name="connsiteY762" fmla="*/ 548068 h 1504950"/>
                <a:gd name="connsiteX763" fmla="*/ 581406 w 1638300"/>
                <a:gd name="connsiteY763" fmla="*/ 533876 h 1504950"/>
                <a:gd name="connsiteX764" fmla="*/ 578168 w 1638300"/>
                <a:gd name="connsiteY764" fmla="*/ 534638 h 1504950"/>
                <a:gd name="connsiteX765" fmla="*/ 571595 w 1638300"/>
                <a:gd name="connsiteY765" fmla="*/ 542734 h 1504950"/>
                <a:gd name="connsiteX766" fmla="*/ 576072 w 1638300"/>
                <a:gd name="connsiteY766" fmla="*/ 531304 h 1504950"/>
                <a:gd name="connsiteX767" fmla="*/ 525209 w 1638300"/>
                <a:gd name="connsiteY767" fmla="*/ 497586 h 1504950"/>
                <a:gd name="connsiteX768" fmla="*/ 520637 w 1638300"/>
                <a:gd name="connsiteY768" fmla="*/ 503491 h 1504950"/>
                <a:gd name="connsiteX769" fmla="*/ 521684 w 1638300"/>
                <a:gd name="connsiteY769" fmla="*/ 505301 h 1504950"/>
                <a:gd name="connsiteX770" fmla="*/ 500253 w 1638300"/>
                <a:gd name="connsiteY770" fmla="*/ 515493 h 1504950"/>
                <a:gd name="connsiteX771" fmla="*/ 491014 w 1638300"/>
                <a:gd name="connsiteY771" fmla="*/ 523018 h 1504950"/>
                <a:gd name="connsiteX772" fmla="*/ 489871 w 1638300"/>
                <a:gd name="connsiteY772" fmla="*/ 521208 h 1504950"/>
                <a:gd name="connsiteX773" fmla="*/ 475012 w 1638300"/>
                <a:gd name="connsiteY773" fmla="*/ 527399 h 1504950"/>
                <a:gd name="connsiteX774" fmla="*/ 466058 w 1638300"/>
                <a:gd name="connsiteY774" fmla="*/ 526637 h 1504950"/>
                <a:gd name="connsiteX775" fmla="*/ 459010 w 1638300"/>
                <a:gd name="connsiteY775" fmla="*/ 507492 h 1504950"/>
                <a:gd name="connsiteX776" fmla="*/ 446723 w 1638300"/>
                <a:gd name="connsiteY776" fmla="*/ 517493 h 1504950"/>
                <a:gd name="connsiteX777" fmla="*/ 438912 w 1638300"/>
                <a:gd name="connsiteY777" fmla="*/ 519875 h 1504950"/>
                <a:gd name="connsiteX778" fmla="*/ 436721 w 1638300"/>
                <a:gd name="connsiteY778" fmla="*/ 516826 h 1504950"/>
                <a:gd name="connsiteX779" fmla="*/ 425482 w 1638300"/>
                <a:gd name="connsiteY779" fmla="*/ 517208 h 1504950"/>
                <a:gd name="connsiteX780" fmla="*/ 428911 w 1638300"/>
                <a:gd name="connsiteY780" fmla="*/ 527114 h 1504950"/>
                <a:gd name="connsiteX781" fmla="*/ 399383 w 1638300"/>
                <a:gd name="connsiteY781" fmla="*/ 540925 h 1504950"/>
                <a:gd name="connsiteX782" fmla="*/ 388715 w 1638300"/>
                <a:gd name="connsiteY782" fmla="*/ 549402 h 1504950"/>
                <a:gd name="connsiteX783" fmla="*/ 379381 w 1638300"/>
                <a:gd name="connsiteY783" fmla="*/ 532733 h 1504950"/>
                <a:gd name="connsiteX784" fmla="*/ 374809 w 1638300"/>
                <a:gd name="connsiteY784" fmla="*/ 534638 h 1504950"/>
                <a:gd name="connsiteX785" fmla="*/ 369665 w 1638300"/>
                <a:gd name="connsiteY785" fmla="*/ 526256 h 1504950"/>
                <a:gd name="connsiteX786" fmla="*/ 366712 w 1638300"/>
                <a:gd name="connsiteY786" fmla="*/ 526351 h 1504950"/>
                <a:gd name="connsiteX787" fmla="*/ 332137 w 1638300"/>
                <a:gd name="connsiteY787" fmla="*/ 450914 h 1504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</a:cxnLst>
              <a:rect l="l" t="t" r="r" b="b"/>
              <a:pathLst>
                <a:path w="1638300" h="1504950">
                  <a:moveTo>
                    <a:pt x="332137" y="450914"/>
                  </a:moveTo>
                  <a:lnTo>
                    <a:pt x="330899" y="447484"/>
                  </a:lnTo>
                  <a:lnTo>
                    <a:pt x="345281" y="442246"/>
                  </a:lnTo>
                  <a:lnTo>
                    <a:pt x="342138" y="433102"/>
                  </a:lnTo>
                  <a:lnTo>
                    <a:pt x="396430" y="418909"/>
                  </a:lnTo>
                  <a:lnTo>
                    <a:pt x="395954" y="414147"/>
                  </a:lnTo>
                  <a:lnTo>
                    <a:pt x="402717" y="413575"/>
                  </a:lnTo>
                  <a:lnTo>
                    <a:pt x="410718" y="402622"/>
                  </a:lnTo>
                  <a:lnTo>
                    <a:pt x="405860" y="393859"/>
                  </a:lnTo>
                  <a:lnTo>
                    <a:pt x="426625" y="386239"/>
                  </a:lnTo>
                  <a:lnTo>
                    <a:pt x="463868" y="381095"/>
                  </a:lnTo>
                  <a:lnTo>
                    <a:pt x="486156" y="375094"/>
                  </a:lnTo>
                  <a:lnTo>
                    <a:pt x="478250" y="342709"/>
                  </a:lnTo>
                  <a:lnTo>
                    <a:pt x="472916" y="336709"/>
                  </a:lnTo>
                  <a:lnTo>
                    <a:pt x="502253" y="334708"/>
                  </a:lnTo>
                  <a:lnTo>
                    <a:pt x="501015" y="329851"/>
                  </a:lnTo>
                  <a:lnTo>
                    <a:pt x="511778" y="328612"/>
                  </a:lnTo>
                  <a:lnTo>
                    <a:pt x="509207" y="313563"/>
                  </a:lnTo>
                  <a:lnTo>
                    <a:pt x="533971" y="307943"/>
                  </a:lnTo>
                  <a:lnTo>
                    <a:pt x="525875" y="277368"/>
                  </a:lnTo>
                  <a:lnTo>
                    <a:pt x="537210" y="272415"/>
                  </a:lnTo>
                  <a:lnTo>
                    <a:pt x="542354" y="284702"/>
                  </a:lnTo>
                  <a:lnTo>
                    <a:pt x="545878" y="282892"/>
                  </a:lnTo>
                  <a:lnTo>
                    <a:pt x="547497" y="287750"/>
                  </a:lnTo>
                  <a:lnTo>
                    <a:pt x="551117" y="287274"/>
                  </a:lnTo>
                  <a:lnTo>
                    <a:pt x="548545" y="281559"/>
                  </a:lnTo>
                  <a:lnTo>
                    <a:pt x="563023" y="276034"/>
                  </a:lnTo>
                  <a:lnTo>
                    <a:pt x="568738" y="288226"/>
                  </a:lnTo>
                  <a:lnTo>
                    <a:pt x="585692" y="285941"/>
                  </a:lnTo>
                  <a:lnTo>
                    <a:pt x="596551" y="281559"/>
                  </a:lnTo>
                  <a:lnTo>
                    <a:pt x="599694" y="291179"/>
                  </a:lnTo>
                  <a:lnTo>
                    <a:pt x="611696" y="290703"/>
                  </a:lnTo>
                  <a:lnTo>
                    <a:pt x="617220" y="282702"/>
                  </a:lnTo>
                  <a:lnTo>
                    <a:pt x="629412" y="276701"/>
                  </a:lnTo>
                  <a:lnTo>
                    <a:pt x="627317" y="271177"/>
                  </a:lnTo>
                  <a:lnTo>
                    <a:pt x="642938" y="265462"/>
                  </a:lnTo>
                  <a:lnTo>
                    <a:pt x="647700" y="261271"/>
                  </a:lnTo>
                  <a:lnTo>
                    <a:pt x="659988" y="239077"/>
                  </a:lnTo>
                  <a:lnTo>
                    <a:pt x="673894" y="233648"/>
                  </a:lnTo>
                  <a:lnTo>
                    <a:pt x="665798" y="215456"/>
                  </a:lnTo>
                  <a:lnTo>
                    <a:pt x="654748" y="213836"/>
                  </a:lnTo>
                  <a:lnTo>
                    <a:pt x="656273" y="205359"/>
                  </a:lnTo>
                  <a:lnTo>
                    <a:pt x="669036" y="201644"/>
                  </a:lnTo>
                  <a:lnTo>
                    <a:pt x="670846" y="194882"/>
                  </a:lnTo>
                  <a:lnTo>
                    <a:pt x="668941" y="193548"/>
                  </a:lnTo>
                  <a:lnTo>
                    <a:pt x="675132" y="184690"/>
                  </a:lnTo>
                  <a:lnTo>
                    <a:pt x="683133" y="179260"/>
                  </a:lnTo>
                  <a:lnTo>
                    <a:pt x="682085" y="174879"/>
                  </a:lnTo>
                  <a:lnTo>
                    <a:pt x="701516" y="169735"/>
                  </a:lnTo>
                  <a:lnTo>
                    <a:pt x="703136" y="150781"/>
                  </a:lnTo>
                  <a:lnTo>
                    <a:pt x="695801" y="152876"/>
                  </a:lnTo>
                  <a:lnTo>
                    <a:pt x="679038" y="129159"/>
                  </a:lnTo>
                  <a:lnTo>
                    <a:pt x="682085" y="123539"/>
                  </a:lnTo>
                  <a:lnTo>
                    <a:pt x="691991" y="126206"/>
                  </a:lnTo>
                  <a:lnTo>
                    <a:pt x="692277" y="122777"/>
                  </a:lnTo>
                  <a:lnTo>
                    <a:pt x="706946" y="123158"/>
                  </a:lnTo>
                  <a:lnTo>
                    <a:pt x="705612" y="116300"/>
                  </a:lnTo>
                  <a:lnTo>
                    <a:pt x="707993" y="115157"/>
                  </a:lnTo>
                  <a:lnTo>
                    <a:pt x="699707" y="106013"/>
                  </a:lnTo>
                  <a:lnTo>
                    <a:pt x="703993" y="103251"/>
                  </a:lnTo>
                  <a:lnTo>
                    <a:pt x="701897" y="100679"/>
                  </a:lnTo>
                  <a:lnTo>
                    <a:pt x="704374" y="99536"/>
                  </a:lnTo>
                  <a:lnTo>
                    <a:pt x="697897" y="101632"/>
                  </a:lnTo>
                  <a:lnTo>
                    <a:pt x="699325" y="96107"/>
                  </a:lnTo>
                  <a:lnTo>
                    <a:pt x="696754" y="90297"/>
                  </a:lnTo>
                  <a:lnTo>
                    <a:pt x="703993" y="82582"/>
                  </a:lnTo>
                  <a:lnTo>
                    <a:pt x="704659" y="78010"/>
                  </a:lnTo>
                  <a:lnTo>
                    <a:pt x="700850" y="73819"/>
                  </a:lnTo>
                  <a:lnTo>
                    <a:pt x="707136" y="68294"/>
                  </a:lnTo>
                  <a:lnTo>
                    <a:pt x="704374" y="64484"/>
                  </a:lnTo>
                  <a:lnTo>
                    <a:pt x="698564" y="63341"/>
                  </a:lnTo>
                  <a:lnTo>
                    <a:pt x="699802" y="58674"/>
                  </a:lnTo>
                  <a:lnTo>
                    <a:pt x="702850" y="59150"/>
                  </a:lnTo>
                  <a:lnTo>
                    <a:pt x="702088" y="56388"/>
                  </a:lnTo>
                  <a:lnTo>
                    <a:pt x="692563" y="59817"/>
                  </a:lnTo>
                  <a:lnTo>
                    <a:pt x="691991" y="56769"/>
                  </a:lnTo>
                  <a:lnTo>
                    <a:pt x="697897" y="46291"/>
                  </a:lnTo>
                  <a:lnTo>
                    <a:pt x="693897" y="43339"/>
                  </a:lnTo>
                  <a:lnTo>
                    <a:pt x="695706" y="39433"/>
                  </a:lnTo>
                  <a:lnTo>
                    <a:pt x="684562" y="38195"/>
                  </a:lnTo>
                  <a:lnTo>
                    <a:pt x="684562" y="27622"/>
                  </a:lnTo>
                  <a:lnTo>
                    <a:pt x="690563" y="30194"/>
                  </a:lnTo>
                  <a:lnTo>
                    <a:pt x="698088" y="22574"/>
                  </a:lnTo>
                  <a:lnTo>
                    <a:pt x="724186" y="10382"/>
                  </a:lnTo>
                  <a:lnTo>
                    <a:pt x="730377" y="9525"/>
                  </a:lnTo>
                  <a:lnTo>
                    <a:pt x="732377" y="17812"/>
                  </a:lnTo>
                  <a:lnTo>
                    <a:pt x="738474" y="18288"/>
                  </a:lnTo>
                  <a:lnTo>
                    <a:pt x="735521" y="22098"/>
                  </a:lnTo>
                  <a:lnTo>
                    <a:pt x="731234" y="19241"/>
                  </a:lnTo>
                  <a:lnTo>
                    <a:pt x="727234" y="24384"/>
                  </a:lnTo>
                  <a:lnTo>
                    <a:pt x="732949" y="32766"/>
                  </a:lnTo>
                  <a:lnTo>
                    <a:pt x="736282" y="46291"/>
                  </a:lnTo>
                  <a:lnTo>
                    <a:pt x="739521" y="48863"/>
                  </a:lnTo>
                  <a:lnTo>
                    <a:pt x="734568" y="57626"/>
                  </a:lnTo>
                  <a:lnTo>
                    <a:pt x="738092" y="62293"/>
                  </a:lnTo>
                  <a:lnTo>
                    <a:pt x="735616" y="64960"/>
                  </a:lnTo>
                  <a:lnTo>
                    <a:pt x="741712" y="69533"/>
                  </a:lnTo>
                  <a:lnTo>
                    <a:pt x="737711" y="75914"/>
                  </a:lnTo>
                  <a:lnTo>
                    <a:pt x="740473" y="88773"/>
                  </a:lnTo>
                  <a:lnTo>
                    <a:pt x="761619" y="93440"/>
                  </a:lnTo>
                  <a:lnTo>
                    <a:pt x="767049" y="92202"/>
                  </a:lnTo>
                  <a:lnTo>
                    <a:pt x="772001" y="83725"/>
                  </a:lnTo>
                  <a:lnTo>
                    <a:pt x="792766" y="79724"/>
                  </a:lnTo>
                  <a:lnTo>
                    <a:pt x="794671" y="79819"/>
                  </a:lnTo>
                  <a:lnTo>
                    <a:pt x="797243" y="88964"/>
                  </a:lnTo>
                  <a:lnTo>
                    <a:pt x="802481" y="92011"/>
                  </a:lnTo>
                  <a:lnTo>
                    <a:pt x="812578" y="90583"/>
                  </a:lnTo>
                  <a:lnTo>
                    <a:pt x="817912" y="86487"/>
                  </a:lnTo>
                  <a:lnTo>
                    <a:pt x="821627" y="91726"/>
                  </a:lnTo>
                  <a:lnTo>
                    <a:pt x="825532" y="89154"/>
                  </a:lnTo>
                  <a:lnTo>
                    <a:pt x="838771" y="107823"/>
                  </a:lnTo>
                  <a:lnTo>
                    <a:pt x="840963" y="114871"/>
                  </a:lnTo>
                  <a:lnTo>
                    <a:pt x="846868" y="113062"/>
                  </a:lnTo>
                  <a:lnTo>
                    <a:pt x="850297" y="117634"/>
                  </a:lnTo>
                  <a:lnTo>
                    <a:pt x="864394" y="119348"/>
                  </a:lnTo>
                  <a:lnTo>
                    <a:pt x="883920" y="132493"/>
                  </a:lnTo>
                  <a:lnTo>
                    <a:pt x="885349" y="136208"/>
                  </a:lnTo>
                  <a:lnTo>
                    <a:pt x="872109" y="150400"/>
                  </a:lnTo>
                  <a:lnTo>
                    <a:pt x="864584" y="150590"/>
                  </a:lnTo>
                  <a:lnTo>
                    <a:pt x="866870" y="160306"/>
                  </a:lnTo>
                  <a:lnTo>
                    <a:pt x="879634" y="158210"/>
                  </a:lnTo>
                  <a:lnTo>
                    <a:pt x="883063" y="173450"/>
                  </a:lnTo>
                  <a:lnTo>
                    <a:pt x="890683" y="172688"/>
                  </a:lnTo>
                  <a:lnTo>
                    <a:pt x="904875" y="176117"/>
                  </a:lnTo>
                  <a:lnTo>
                    <a:pt x="904875" y="197072"/>
                  </a:lnTo>
                  <a:lnTo>
                    <a:pt x="920782" y="192881"/>
                  </a:lnTo>
                  <a:lnTo>
                    <a:pt x="922306" y="195643"/>
                  </a:lnTo>
                  <a:lnTo>
                    <a:pt x="932022" y="187928"/>
                  </a:lnTo>
                  <a:lnTo>
                    <a:pt x="938499" y="186023"/>
                  </a:lnTo>
                  <a:lnTo>
                    <a:pt x="934308" y="182118"/>
                  </a:lnTo>
                  <a:lnTo>
                    <a:pt x="933355" y="167926"/>
                  </a:lnTo>
                  <a:lnTo>
                    <a:pt x="937260" y="165449"/>
                  </a:lnTo>
                  <a:lnTo>
                    <a:pt x="937546" y="161734"/>
                  </a:lnTo>
                  <a:lnTo>
                    <a:pt x="939927" y="161734"/>
                  </a:lnTo>
                  <a:lnTo>
                    <a:pt x="942880" y="151638"/>
                  </a:lnTo>
                  <a:lnTo>
                    <a:pt x="977265" y="151924"/>
                  </a:lnTo>
                  <a:lnTo>
                    <a:pt x="977837" y="162306"/>
                  </a:lnTo>
                  <a:lnTo>
                    <a:pt x="985552" y="158210"/>
                  </a:lnTo>
                  <a:lnTo>
                    <a:pt x="992410" y="162020"/>
                  </a:lnTo>
                  <a:lnTo>
                    <a:pt x="1007078" y="160877"/>
                  </a:lnTo>
                  <a:lnTo>
                    <a:pt x="1009936" y="169735"/>
                  </a:lnTo>
                  <a:lnTo>
                    <a:pt x="1021556" y="167735"/>
                  </a:lnTo>
                  <a:lnTo>
                    <a:pt x="1025271" y="180213"/>
                  </a:lnTo>
                  <a:lnTo>
                    <a:pt x="1051846" y="173926"/>
                  </a:lnTo>
                  <a:lnTo>
                    <a:pt x="1070896" y="164973"/>
                  </a:lnTo>
                  <a:lnTo>
                    <a:pt x="1078897" y="158210"/>
                  </a:lnTo>
                  <a:lnTo>
                    <a:pt x="1108329" y="148590"/>
                  </a:lnTo>
                  <a:lnTo>
                    <a:pt x="1122236" y="147352"/>
                  </a:lnTo>
                  <a:lnTo>
                    <a:pt x="1131665" y="149257"/>
                  </a:lnTo>
                  <a:lnTo>
                    <a:pt x="1142238" y="144590"/>
                  </a:lnTo>
                  <a:lnTo>
                    <a:pt x="1156145" y="148685"/>
                  </a:lnTo>
                  <a:lnTo>
                    <a:pt x="1166146" y="144685"/>
                  </a:lnTo>
                  <a:lnTo>
                    <a:pt x="1177195" y="136112"/>
                  </a:lnTo>
                  <a:lnTo>
                    <a:pt x="1181672" y="147447"/>
                  </a:lnTo>
                  <a:lnTo>
                    <a:pt x="1185958" y="150495"/>
                  </a:lnTo>
                  <a:lnTo>
                    <a:pt x="1189863" y="148685"/>
                  </a:lnTo>
                  <a:lnTo>
                    <a:pt x="1190149" y="144970"/>
                  </a:lnTo>
                  <a:lnTo>
                    <a:pt x="1202150" y="144113"/>
                  </a:lnTo>
                  <a:lnTo>
                    <a:pt x="1198436" y="136493"/>
                  </a:lnTo>
                  <a:lnTo>
                    <a:pt x="1207103" y="129731"/>
                  </a:lnTo>
                  <a:lnTo>
                    <a:pt x="1208913" y="131064"/>
                  </a:lnTo>
                  <a:lnTo>
                    <a:pt x="1207580" y="127444"/>
                  </a:lnTo>
                  <a:lnTo>
                    <a:pt x="1219009" y="122396"/>
                  </a:lnTo>
                  <a:lnTo>
                    <a:pt x="1223486" y="123158"/>
                  </a:lnTo>
                  <a:lnTo>
                    <a:pt x="1225201" y="120301"/>
                  </a:lnTo>
                  <a:lnTo>
                    <a:pt x="1226439" y="125540"/>
                  </a:lnTo>
                  <a:lnTo>
                    <a:pt x="1233869" y="125063"/>
                  </a:lnTo>
                  <a:lnTo>
                    <a:pt x="1237583" y="128111"/>
                  </a:lnTo>
                  <a:lnTo>
                    <a:pt x="1241679" y="125825"/>
                  </a:lnTo>
                  <a:lnTo>
                    <a:pt x="1244727" y="128873"/>
                  </a:lnTo>
                  <a:lnTo>
                    <a:pt x="1244822" y="126301"/>
                  </a:lnTo>
                  <a:lnTo>
                    <a:pt x="1253680" y="126683"/>
                  </a:lnTo>
                  <a:lnTo>
                    <a:pt x="1258634" y="129349"/>
                  </a:lnTo>
                  <a:lnTo>
                    <a:pt x="1260824" y="138017"/>
                  </a:lnTo>
                  <a:lnTo>
                    <a:pt x="1277684" y="149161"/>
                  </a:lnTo>
                  <a:lnTo>
                    <a:pt x="1272064" y="158020"/>
                  </a:lnTo>
                  <a:lnTo>
                    <a:pt x="1278541" y="172021"/>
                  </a:lnTo>
                  <a:lnTo>
                    <a:pt x="1280636" y="173450"/>
                  </a:lnTo>
                  <a:lnTo>
                    <a:pt x="1285304" y="169545"/>
                  </a:lnTo>
                  <a:lnTo>
                    <a:pt x="1287113" y="173260"/>
                  </a:lnTo>
                  <a:lnTo>
                    <a:pt x="1298067" y="176593"/>
                  </a:lnTo>
                  <a:lnTo>
                    <a:pt x="1301496" y="174022"/>
                  </a:lnTo>
                  <a:lnTo>
                    <a:pt x="1297019" y="166878"/>
                  </a:lnTo>
                  <a:lnTo>
                    <a:pt x="1302639" y="175355"/>
                  </a:lnTo>
                  <a:lnTo>
                    <a:pt x="1310830" y="169545"/>
                  </a:lnTo>
                  <a:lnTo>
                    <a:pt x="1317974" y="173260"/>
                  </a:lnTo>
                  <a:lnTo>
                    <a:pt x="1315117" y="183833"/>
                  </a:lnTo>
                  <a:lnTo>
                    <a:pt x="1316736" y="189643"/>
                  </a:lnTo>
                  <a:lnTo>
                    <a:pt x="1320832" y="191833"/>
                  </a:lnTo>
                  <a:lnTo>
                    <a:pt x="1320927" y="195548"/>
                  </a:lnTo>
                  <a:lnTo>
                    <a:pt x="1324166" y="194691"/>
                  </a:lnTo>
                  <a:lnTo>
                    <a:pt x="1327881" y="197358"/>
                  </a:lnTo>
                  <a:lnTo>
                    <a:pt x="1331690" y="204121"/>
                  </a:lnTo>
                  <a:lnTo>
                    <a:pt x="1325118" y="210788"/>
                  </a:lnTo>
                  <a:lnTo>
                    <a:pt x="1330452" y="219456"/>
                  </a:lnTo>
                  <a:lnTo>
                    <a:pt x="1324451" y="221170"/>
                  </a:lnTo>
                  <a:lnTo>
                    <a:pt x="1329785" y="230410"/>
                  </a:lnTo>
                  <a:lnTo>
                    <a:pt x="1321403" y="238696"/>
                  </a:lnTo>
                  <a:lnTo>
                    <a:pt x="1322927" y="244602"/>
                  </a:lnTo>
                  <a:lnTo>
                    <a:pt x="1332548" y="249745"/>
                  </a:lnTo>
                  <a:lnTo>
                    <a:pt x="1350073" y="251841"/>
                  </a:lnTo>
                  <a:lnTo>
                    <a:pt x="1366361" y="246221"/>
                  </a:lnTo>
                  <a:lnTo>
                    <a:pt x="1380173" y="236887"/>
                  </a:lnTo>
                  <a:lnTo>
                    <a:pt x="1382268" y="231743"/>
                  </a:lnTo>
                  <a:lnTo>
                    <a:pt x="1389602" y="237268"/>
                  </a:lnTo>
                  <a:lnTo>
                    <a:pt x="1408176" y="222123"/>
                  </a:lnTo>
                  <a:lnTo>
                    <a:pt x="1421225" y="238887"/>
                  </a:lnTo>
                  <a:lnTo>
                    <a:pt x="1439513" y="250984"/>
                  </a:lnTo>
                  <a:lnTo>
                    <a:pt x="1441799" y="261271"/>
                  </a:lnTo>
                  <a:lnTo>
                    <a:pt x="1453515" y="272701"/>
                  </a:lnTo>
                  <a:lnTo>
                    <a:pt x="1458183" y="275082"/>
                  </a:lnTo>
                  <a:lnTo>
                    <a:pt x="1458944" y="269843"/>
                  </a:lnTo>
                  <a:lnTo>
                    <a:pt x="1463421" y="271653"/>
                  </a:lnTo>
                  <a:lnTo>
                    <a:pt x="1463517" y="266033"/>
                  </a:lnTo>
                  <a:lnTo>
                    <a:pt x="1470660" y="272510"/>
                  </a:lnTo>
                  <a:lnTo>
                    <a:pt x="1469707" y="278130"/>
                  </a:lnTo>
                  <a:lnTo>
                    <a:pt x="1478375" y="278892"/>
                  </a:lnTo>
                  <a:lnTo>
                    <a:pt x="1479042" y="274987"/>
                  </a:lnTo>
                  <a:lnTo>
                    <a:pt x="1479328" y="281273"/>
                  </a:lnTo>
                  <a:lnTo>
                    <a:pt x="1484662" y="286321"/>
                  </a:lnTo>
                  <a:lnTo>
                    <a:pt x="1488377" y="284416"/>
                  </a:lnTo>
                  <a:lnTo>
                    <a:pt x="1488757" y="280797"/>
                  </a:lnTo>
                  <a:lnTo>
                    <a:pt x="1503998" y="288608"/>
                  </a:lnTo>
                  <a:lnTo>
                    <a:pt x="1503902" y="292703"/>
                  </a:lnTo>
                  <a:lnTo>
                    <a:pt x="1512856" y="299942"/>
                  </a:lnTo>
                  <a:lnTo>
                    <a:pt x="1513618" y="305086"/>
                  </a:lnTo>
                  <a:lnTo>
                    <a:pt x="1504283" y="306705"/>
                  </a:lnTo>
                  <a:lnTo>
                    <a:pt x="1499616" y="316801"/>
                  </a:lnTo>
                  <a:lnTo>
                    <a:pt x="1500092" y="322707"/>
                  </a:lnTo>
                  <a:lnTo>
                    <a:pt x="1501617" y="330994"/>
                  </a:lnTo>
                  <a:lnTo>
                    <a:pt x="1510855" y="342995"/>
                  </a:lnTo>
                  <a:lnTo>
                    <a:pt x="1504855" y="358997"/>
                  </a:lnTo>
                  <a:lnTo>
                    <a:pt x="1498188" y="357854"/>
                  </a:lnTo>
                  <a:lnTo>
                    <a:pt x="1483805" y="364808"/>
                  </a:lnTo>
                  <a:lnTo>
                    <a:pt x="1483043" y="370808"/>
                  </a:lnTo>
                  <a:lnTo>
                    <a:pt x="1488663" y="384715"/>
                  </a:lnTo>
                  <a:lnTo>
                    <a:pt x="1495997" y="384143"/>
                  </a:lnTo>
                  <a:lnTo>
                    <a:pt x="1501521" y="402622"/>
                  </a:lnTo>
                  <a:lnTo>
                    <a:pt x="1515618" y="395954"/>
                  </a:lnTo>
                  <a:lnTo>
                    <a:pt x="1518285" y="399574"/>
                  </a:lnTo>
                  <a:lnTo>
                    <a:pt x="1542383" y="394335"/>
                  </a:lnTo>
                  <a:lnTo>
                    <a:pt x="1558385" y="386525"/>
                  </a:lnTo>
                  <a:lnTo>
                    <a:pt x="1564577" y="388049"/>
                  </a:lnTo>
                  <a:lnTo>
                    <a:pt x="1568672" y="407384"/>
                  </a:lnTo>
                  <a:lnTo>
                    <a:pt x="1588961" y="395478"/>
                  </a:lnTo>
                  <a:lnTo>
                    <a:pt x="1592580" y="400907"/>
                  </a:lnTo>
                  <a:lnTo>
                    <a:pt x="1590390" y="409480"/>
                  </a:lnTo>
                  <a:lnTo>
                    <a:pt x="1592104" y="416433"/>
                  </a:lnTo>
                  <a:lnTo>
                    <a:pt x="1589818" y="417195"/>
                  </a:lnTo>
                  <a:lnTo>
                    <a:pt x="1595342" y="426244"/>
                  </a:lnTo>
                  <a:lnTo>
                    <a:pt x="1614011" y="426149"/>
                  </a:lnTo>
                  <a:lnTo>
                    <a:pt x="1613249" y="433007"/>
                  </a:lnTo>
                  <a:lnTo>
                    <a:pt x="1620679" y="445865"/>
                  </a:lnTo>
                  <a:lnTo>
                    <a:pt x="1620774" y="457200"/>
                  </a:lnTo>
                  <a:lnTo>
                    <a:pt x="1613916" y="458248"/>
                  </a:lnTo>
                  <a:lnTo>
                    <a:pt x="1613631" y="460629"/>
                  </a:lnTo>
                  <a:lnTo>
                    <a:pt x="1602772" y="467963"/>
                  </a:lnTo>
                  <a:lnTo>
                    <a:pt x="1604106" y="485394"/>
                  </a:lnTo>
                  <a:lnTo>
                    <a:pt x="1613059" y="486156"/>
                  </a:lnTo>
                  <a:lnTo>
                    <a:pt x="1613916" y="492252"/>
                  </a:lnTo>
                  <a:lnTo>
                    <a:pt x="1626203" y="485870"/>
                  </a:lnTo>
                  <a:lnTo>
                    <a:pt x="1631823" y="489490"/>
                  </a:lnTo>
                  <a:lnTo>
                    <a:pt x="1621727" y="494824"/>
                  </a:lnTo>
                  <a:lnTo>
                    <a:pt x="1628490" y="518636"/>
                  </a:lnTo>
                  <a:lnTo>
                    <a:pt x="1623822" y="525113"/>
                  </a:lnTo>
                  <a:lnTo>
                    <a:pt x="1629918" y="549402"/>
                  </a:lnTo>
                  <a:lnTo>
                    <a:pt x="1625251" y="562451"/>
                  </a:lnTo>
                  <a:lnTo>
                    <a:pt x="1632109" y="564261"/>
                  </a:lnTo>
                  <a:lnTo>
                    <a:pt x="1636681" y="580739"/>
                  </a:lnTo>
                  <a:lnTo>
                    <a:pt x="1610392" y="578453"/>
                  </a:lnTo>
                  <a:lnTo>
                    <a:pt x="1606582" y="585121"/>
                  </a:lnTo>
                  <a:lnTo>
                    <a:pt x="1598200" y="579882"/>
                  </a:lnTo>
                  <a:lnTo>
                    <a:pt x="1590675" y="580930"/>
                  </a:lnTo>
                  <a:lnTo>
                    <a:pt x="1590294" y="578072"/>
                  </a:lnTo>
                  <a:lnTo>
                    <a:pt x="1570863" y="573786"/>
                  </a:lnTo>
                  <a:lnTo>
                    <a:pt x="1555528" y="564547"/>
                  </a:lnTo>
                  <a:lnTo>
                    <a:pt x="1551337" y="550354"/>
                  </a:lnTo>
                  <a:lnTo>
                    <a:pt x="1545907" y="548735"/>
                  </a:lnTo>
                  <a:lnTo>
                    <a:pt x="1547717" y="555498"/>
                  </a:lnTo>
                  <a:lnTo>
                    <a:pt x="1545336" y="556165"/>
                  </a:lnTo>
                  <a:lnTo>
                    <a:pt x="1542479" y="545497"/>
                  </a:lnTo>
                  <a:lnTo>
                    <a:pt x="1535621" y="548068"/>
                  </a:lnTo>
                  <a:lnTo>
                    <a:pt x="1534287" y="540734"/>
                  </a:lnTo>
                  <a:lnTo>
                    <a:pt x="1537621" y="559689"/>
                  </a:lnTo>
                  <a:lnTo>
                    <a:pt x="1521714" y="564928"/>
                  </a:lnTo>
                  <a:lnTo>
                    <a:pt x="1518761" y="570357"/>
                  </a:lnTo>
                  <a:lnTo>
                    <a:pt x="1488853" y="590836"/>
                  </a:lnTo>
                  <a:lnTo>
                    <a:pt x="1479995" y="589121"/>
                  </a:lnTo>
                  <a:lnTo>
                    <a:pt x="1481042" y="592169"/>
                  </a:lnTo>
                  <a:lnTo>
                    <a:pt x="1477709" y="591407"/>
                  </a:lnTo>
                  <a:lnTo>
                    <a:pt x="1465993" y="598360"/>
                  </a:lnTo>
                  <a:lnTo>
                    <a:pt x="1468850" y="605409"/>
                  </a:lnTo>
                  <a:lnTo>
                    <a:pt x="1465707" y="606742"/>
                  </a:lnTo>
                  <a:lnTo>
                    <a:pt x="1461897" y="602742"/>
                  </a:lnTo>
                  <a:lnTo>
                    <a:pt x="1470565" y="630650"/>
                  </a:lnTo>
                  <a:lnTo>
                    <a:pt x="1475613" y="629126"/>
                  </a:lnTo>
                  <a:lnTo>
                    <a:pt x="1479232" y="634460"/>
                  </a:lnTo>
                  <a:lnTo>
                    <a:pt x="1483995" y="630841"/>
                  </a:lnTo>
                  <a:lnTo>
                    <a:pt x="1491520" y="645795"/>
                  </a:lnTo>
                  <a:lnTo>
                    <a:pt x="1484186" y="648176"/>
                  </a:lnTo>
                  <a:lnTo>
                    <a:pt x="1488757" y="657416"/>
                  </a:lnTo>
                  <a:lnTo>
                    <a:pt x="1481995" y="660559"/>
                  </a:lnTo>
                  <a:lnTo>
                    <a:pt x="1471041" y="661225"/>
                  </a:lnTo>
                  <a:lnTo>
                    <a:pt x="1480661" y="681800"/>
                  </a:lnTo>
                  <a:lnTo>
                    <a:pt x="1456563" y="682181"/>
                  </a:lnTo>
                  <a:lnTo>
                    <a:pt x="1441514" y="689039"/>
                  </a:lnTo>
                  <a:lnTo>
                    <a:pt x="1446276" y="707898"/>
                  </a:lnTo>
                  <a:lnTo>
                    <a:pt x="1454753" y="727329"/>
                  </a:lnTo>
                  <a:lnTo>
                    <a:pt x="1447324" y="725710"/>
                  </a:lnTo>
                  <a:lnTo>
                    <a:pt x="1439609" y="729520"/>
                  </a:lnTo>
                  <a:lnTo>
                    <a:pt x="1373505" y="737997"/>
                  </a:lnTo>
                  <a:lnTo>
                    <a:pt x="1375791" y="745617"/>
                  </a:lnTo>
                  <a:lnTo>
                    <a:pt x="1371315" y="747808"/>
                  </a:lnTo>
                  <a:lnTo>
                    <a:pt x="1376839" y="746569"/>
                  </a:lnTo>
                  <a:lnTo>
                    <a:pt x="1380458" y="756666"/>
                  </a:lnTo>
                  <a:lnTo>
                    <a:pt x="1377887" y="763905"/>
                  </a:lnTo>
                  <a:lnTo>
                    <a:pt x="1359980" y="772096"/>
                  </a:lnTo>
                  <a:lnTo>
                    <a:pt x="1351598" y="780574"/>
                  </a:lnTo>
                  <a:lnTo>
                    <a:pt x="1361694" y="815435"/>
                  </a:lnTo>
                  <a:lnTo>
                    <a:pt x="1361504" y="833152"/>
                  </a:lnTo>
                  <a:lnTo>
                    <a:pt x="1364075" y="833914"/>
                  </a:lnTo>
                  <a:lnTo>
                    <a:pt x="1360647" y="833723"/>
                  </a:lnTo>
                  <a:lnTo>
                    <a:pt x="1346645" y="825627"/>
                  </a:lnTo>
                  <a:lnTo>
                    <a:pt x="1331309" y="826579"/>
                  </a:lnTo>
                  <a:lnTo>
                    <a:pt x="1329880" y="820007"/>
                  </a:lnTo>
                  <a:lnTo>
                    <a:pt x="1319213" y="822389"/>
                  </a:lnTo>
                  <a:lnTo>
                    <a:pt x="1303877" y="807529"/>
                  </a:lnTo>
                  <a:lnTo>
                    <a:pt x="1309307" y="821722"/>
                  </a:lnTo>
                  <a:lnTo>
                    <a:pt x="1264158" y="834961"/>
                  </a:lnTo>
                  <a:lnTo>
                    <a:pt x="1270254" y="838867"/>
                  </a:lnTo>
                  <a:lnTo>
                    <a:pt x="1265397" y="848677"/>
                  </a:lnTo>
                  <a:lnTo>
                    <a:pt x="1255681" y="859536"/>
                  </a:lnTo>
                  <a:lnTo>
                    <a:pt x="1241489" y="890778"/>
                  </a:lnTo>
                  <a:lnTo>
                    <a:pt x="1249966" y="895731"/>
                  </a:lnTo>
                  <a:lnTo>
                    <a:pt x="1277588" y="893350"/>
                  </a:lnTo>
                  <a:lnTo>
                    <a:pt x="1294733" y="898208"/>
                  </a:lnTo>
                  <a:lnTo>
                    <a:pt x="1290638" y="913257"/>
                  </a:lnTo>
                  <a:lnTo>
                    <a:pt x="1304449" y="936784"/>
                  </a:lnTo>
                  <a:lnTo>
                    <a:pt x="1317593" y="950500"/>
                  </a:lnTo>
                  <a:lnTo>
                    <a:pt x="1313402" y="962977"/>
                  </a:lnTo>
                  <a:lnTo>
                    <a:pt x="1333976" y="964597"/>
                  </a:lnTo>
                  <a:lnTo>
                    <a:pt x="1334738" y="967359"/>
                  </a:lnTo>
                  <a:lnTo>
                    <a:pt x="1367124" y="963930"/>
                  </a:lnTo>
                  <a:lnTo>
                    <a:pt x="1367219" y="966692"/>
                  </a:lnTo>
                  <a:lnTo>
                    <a:pt x="1376363" y="966978"/>
                  </a:lnTo>
                  <a:lnTo>
                    <a:pt x="1376458" y="971169"/>
                  </a:lnTo>
                  <a:lnTo>
                    <a:pt x="1373410" y="973455"/>
                  </a:lnTo>
                  <a:lnTo>
                    <a:pt x="1377601" y="977170"/>
                  </a:lnTo>
                  <a:lnTo>
                    <a:pt x="1356265" y="984314"/>
                  </a:lnTo>
                  <a:lnTo>
                    <a:pt x="1359313" y="992886"/>
                  </a:lnTo>
                  <a:lnTo>
                    <a:pt x="1354264" y="992791"/>
                  </a:lnTo>
                  <a:lnTo>
                    <a:pt x="1358551" y="1001649"/>
                  </a:lnTo>
                  <a:lnTo>
                    <a:pt x="1359027" y="1008983"/>
                  </a:lnTo>
                  <a:lnTo>
                    <a:pt x="1337977" y="1007650"/>
                  </a:lnTo>
                  <a:lnTo>
                    <a:pt x="1333500" y="1009459"/>
                  </a:lnTo>
                  <a:lnTo>
                    <a:pt x="1332262" y="1012793"/>
                  </a:lnTo>
                  <a:lnTo>
                    <a:pt x="1326071" y="1014222"/>
                  </a:lnTo>
                  <a:lnTo>
                    <a:pt x="1323213" y="1013936"/>
                  </a:lnTo>
                  <a:lnTo>
                    <a:pt x="1318832" y="1007650"/>
                  </a:lnTo>
                  <a:lnTo>
                    <a:pt x="1305497" y="1006126"/>
                  </a:lnTo>
                  <a:lnTo>
                    <a:pt x="1300353" y="1047750"/>
                  </a:lnTo>
                  <a:lnTo>
                    <a:pt x="1295019" y="1047559"/>
                  </a:lnTo>
                  <a:lnTo>
                    <a:pt x="1296543" y="1053560"/>
                  </a:lnTo>
                  <a:lnTo>
                    <a:pt x="1299020" y="1052322"/>
                  </a:lnTo>
                  <a:lnTo>
                    <a:pt x="1299306" y="1055084"/>
                  </a:lnTo>
                  <a:lnTo>
                    <a:pt x="1301687" y="1054418"/>
                  </a:lnTo>
                  <a:lnTo>
                    <a:pt x="1302925" y="1056989"/>
                  </a:lnTo>
                  <a:lnTo>
                    <a:pt x="1299400" y="1084707"/>
                  </a:lnTo>
                  <a:lnTo>
                    <a:pt x="1317498" y="1083278"/>
                  </a:lnTo>
                  <a:lnTo>
                    <a:pt x="1314926" y="1090708"/>
                  </a:lnTo>
                  <a:lnTo>
                    <a:pt x="1327690" y="1096327"/>
                  </a:lnTo>
                  <a:lnTo>
                    <a:pt x="1336167" y="1102709"/>
                  </a:lnTo>
                  <a:lnTo>
                    <a:pt x="1348169" y="1119092"/>
                  </a:lnTo>
                  <a:lnTo>
                    <a:pt x="1352074" y="1118235"/>
                  </a:lnTo>
                  <a:lnTo>
                    <a:pt x="1349121" y="1147096"/>
                  </a:lnTo>
                  <a:lnTo>
                    <a:pt x="1339692" y="1175576"/>
                  </a:lnTo>
                  <a:lnTo>
                    <a:pt x="1331786" y="1185672"/>
                  </a:lnTo>
                  <a:lnTo>
                    <a:pt x="1328166" y="1200531"/>
                  </a:lnTo>
                  <a:lnTo>
                    <a:pt x="1319308" y="1205675"/>
                  </a:lnTo>
                  <a:lnTo>
                    <a:pt x="1310545" y="1216438"/>
                  </a:lnTo>
                  <a:lnTo>
                    <a:pt x="1310450" y="1228344"/>
                  </a:lnTo>
                  <a:lnTo>
                    <a:pt x="1293209" y="1227963"/>
                  </a:lnTo>
                  <a:lnTo>
                    <a:pt x="1245965" y="1216438"/>
                  </a:lnTo>
                  <a:lnTo>
                    <a:pt x="1218438" y="1227868"/>
                  </a:lnTo>
                  <a:lnTo>
                    <a:pt x="1216914" y="1237488"/>
                  </a:lnTo>
                  <a:lnTo>
                    <a:pt x="1223867" y="1244536"/>
                  </a:lnTo>
                  <a:lnTo>
                    <a:pt x="1227582" y="1269968"/>
                  </a:lnTo>
                  <a:lnTo>
                    <a:pt x="1233011" y="1282732"/>
                  </a:lnTo>
                  <a:lnTo>
                    <a:pt x="1240536" y="1291114"/>
                  </a:lnTo>
                  <a:lnTo>
                    <a:pt x="1220914" y="1299782"/>
                  </a:lnTo>
                  <a:lnTo>
                    <a:pt x="1216247" y="1297115"/>
                  </a:lnTo>
                  <a:lnTo>
                    <a:pt x="1203103" y="1308735"/>
                  </a:lnTo>
                  <a:lnTo>
                    <a:pt x="1167384" y="1306925"/>
                  </a:lnTo>
                  <a:lnTo>
                    <a:pt x="1145667" y="1308544"/>
                  </a:lnTo>
                  <a:lnTo>
                    <a:pt x="1139667" y="1305211"/>
                  </a:lnTo>
                  <a:lnTo>
                    <a:pt x="1139571" y="1286542"/>
                  </a:lnTo>
                  <a:lnTo>
                    <a:pt x="1136714" y="1287209"/>
                  </a:lnTo>
                  <a:lnTo>
                    <a:pt x="1139190" y="1277684"/>
                  </a:lnTo>
                  <a:lnTo>
                    <a:pt x="1129760" y="1265968"/>
                  </a:lnTo>
                  <a:lnTo>
                    <a:pt x="1128617" y="1257776"/>
                  </a:lnTo>
                  <a:lnTo>
                    <a:pt x="1122616" y="1246251"/>
                  </a:lnTo>
                  <a:lnTo>
                    <a:pt x="1116711" y="1251014"/>
                  </a:lnTo>
                  <a:lnTo>
                    <a:pt x="1125093" y="1258634"/>
                  </a:lnTo>
                  <a:lnTo>
                    <a:pt x="1125664" y="1267111"/>
                  </a:lnTo>
                  <a:lnTo>
                    <a:pt x="1103662" y="1278065"/>
                  </a:lnTo>
                  <a:lnTo>
                    <a:pt x="1082707" y="1295305"/>
                  </a:lnTo>
                  <a:lnTo>
                    <a:pt x="1062419" y="1301401"/>
                  </a:lnTo>
                  <a:lnTo>
                    <a:pt x="1056418" y="1305973"/>
                  </a:lnTo>
                  <a:lnTo>
                    <a:pt x="1049274" y="1296257"/>
                  </a:lnTo>
                  <a:lnTo>
                    <a:pt x="1014508" y="1305306"/>
                  </a:lnTo>
                  <a:lnTo>
                    <a:pt x="1000983" y="1315021"/>
                  </a:lnTo>
                  <a:lnTo>
                    <a:pt x="981456" y="1315974"/>
                  </a:lnTo>
                  <a:lnTo>
                    <a:pt x="961358" y="1329500"/>
                  </a:lnTo>
                  <a:lnTo>
                    <a:pt x="931164" y="1328737"/>
                  </a:lnTo>
                  <a:lnTo>
                    <a:pt x="918496" y="1320736"/>
                  </a:lnTo>
                  <a:lnTo>
                    <a:pt x="913638" y="1309402"/>
                  </a:lnTo>
                  <a:lnTo>
                    <a:pt x="898113" y="1289114"/>
                  </a:lnTo>
                  <a:lnTo>
                    <a:pt x="900875" y="1273302"/>
                  </a:lnTo>
                  <a:lnTo>
                    <a:pt x="895255" y="1260443"/>
                  </a:lnTo>
                  <a:lnTo>
                    <a:pt x="877634" y="1257300"/>
                  </a:lnTo>
                  <a:lnTo>
                    <a:pt x="866299" y="1259015"/>
                  </a:lnTo>
                  <a:lnTo>
                    <a:pt x="849154" y="1263872"/>
                  </a:lnTo>
                  <a:lnTo>
                    <a:pt x="838295" y="1271111"/>
                  </a:lnTo>
                  <a:lnTo>
                    <a:pt x="825722" y="1281779"/>
                  </a:lnTo>
                  <a:lnTo>
                    <a:pt x="815816" y="1295686"/>
                  </a:lnTo>
                  <a:lnTo>
                    <a:pt x="817912" y="1312354"/>
                  </a:lnTo>
                  <a:lnTo>
                    <a:pt x="828199" y="1319593"/>
                  </a:lnTo>
                  <a:lnTo>
                    <a:pt x="837343" y="1320736"/>
                  </a:lnTo>
                  <a:lnTo>
                    <a:pt x="838200" y="1328261"/>
                  </a:lnTo>
                  <a:lnTo>
                    <a:pt x="848201" y="1334834"/>
                  </a:lnTo>
                  <a:lnTo>
                    <a:pt x="844296" y="1335500"/>
                  </a:lnTo>
                  <a:lnTo>
                    <a:pt x="840010" y="1342834"/>
                  </a:lnTo>
                  <a:lnTo>
                    <a:pt x="846677" y="1352550"/>
                  </a:lnTo>
                  <a:lnTo>
                    <a:pt x="840963" y="1362170"/>
                  </a:lnTo>
                  <a:lnTo>
                    <a:pt x="836295" y="1382554"/>
                  </a:lnTo>
                  <a:lnTo>
                    <a:pt x="834295" y="1385030"/>
                  </a:lnTo>
                  <a:lnTo>
                    <a:pt x="823341" y="1383316"/>
                  </a:lnTo>
                  <a:lnTo>
                    <a:pt x="817531" y="1396175"/>
                  </a:lnTo>
                  <a:lnTo>
                    <a:pt x="809149" y="1405700"/>
                  </a:lnTo>
                  <a:lnTo>
                    <a:pt x="807339" y="1413891"/>
                  </a:lnTo>
                  <a:lnTo>
                    <a:pt x="794957" y="1415891"/>
                  </a:lnTo>
                  <a:lnTo>
                    <a:pt x="776859" y="1413986"/>
                  </a:lnTo>
                  <a:lnTo>
                    <a:pt x="749903" y="1423607"/>
                  </a:lnTo>
                  <a:lnTo>
                    <a:pt x="750284" y="1427893"/>
                  </a:lnTo>
                  <a:lnTo>
                    <a:pt x="724186" y="1422273"/>
                  </a:lnTo>
                  <a:lnTo>
                    <a:pt x="687610" y="1422654"/>
                  </a:lnTo>
                  <a:lnTo>
                    <a:pt x="671227" y="1427702"/>
                  </a:lnTo>
                  <a:lnTo>
                    <a:pt x="642176" y="1427512"/>
                  </a:lnTo>
                  <a:lnTo>
                    <a:pt x="655034" y="1443990"/>
                  </a:lnTo>
                  <a:lnTo>
                    <a:pt x="648271" y="1449229"/>
                  </a:lnTo>
                  <a:lnTo>
                    <a:pt x="644271" y="1457611"/>
                  </a:lnTo>
                  <a:lnTo>
                    <a:pt x="638842" y="1462468"/>
                  </a:lnTo>
                  <a:lnTo>
                    <a:pt x="621792" y="1449800"/>
                  </a:lnTo>
                  <a:lnTo>
                    <a:pt x="614267" y="1438656"/>
                  </a:lnTo>
                  <a:lnTo>
                    <a:pt x="601028" y="1448657"/>
                  </a:lnTo>
                  <a:lnTo>
                    <a:pt x="586740" y="1452467"/>
                  </a:lnTo>
                  <a:lnTo>
                    <a:pt x="571500" y="1451324"/>
                  </a:lnTo>
                  <a:lnTo>
                    <a:pt x="562356" y="1446943"/>
                  </a:lnTo>
                  <a:lnTo>
                    <a:pt x="540163" y="1462754"/>
                  </a:lnTo>
                  <a:lnTo>
                    <a:pt x="536353" y="1479614"/>
                  </a:lnTo>
                  <a:lnTo>
                    <a:pt x="523589" y="1495996"/>
                  </a:lnTo>
                  <a:lnTo>
                    <a:pt x="505016" y="1486376"/>
                  </a:lnTo>
                  <a:lnTo>
                    <a:pt x="503968" y="1480947"/>
                  </a:lnTo>
                  <a:lnTo>
                    <a:pt x="500253" y="1477613"/>
                  </a:lnTo>
                  <a:lnTo>
                    <a:pt x="484823" y="1475803"/>
                  </a:lnTo>
                  <a:lnTo>
                    <a:pt x="471487" y="1480947"/>
                  </a:lnTo>
                  <a:lnTo>
                    <a:pt x="461010" y="1464469"/>
                  </a:lnTo>
                  <a:lnTo>
                    <a:pt x="455200" y="1466659"/>
                  </a:lnTo>
                  <a:lnTo>
                    <a:pt x="441388" y="1464850"/>
                  </a:lnTo>
                  <a:lnTo>
                    <a:pt x="419291" y="1468279"/>
                  </a:lnTo>
                  <a:lnTo>
                    <a:pt x="387763" y="1477804"/>
                  </a:lnTo>
                  <a:lnTo>
                    <a:pt x="385572" y="1474089"/>
                  </a:lnTo>
                  <a:lnTo>
                    <a:pt x="360998" y="1484948"/>
                  </a:lnTo>
                  <a:lnTo>
                    <a:pt x="356426" y="1479614"/>
                  </a:lnTo>
                  <a:lnTo>
                    <a:pt x="352330" y="1481423"/>
                  </a:lnTo>
                  <a:lnTo>
                    <a:pt x="349282" y="1475803"/>
                  </a:lnTo>
                  <a:lnTo>
                    <a:pt x="350996" y="1462468"/>
                  </a:lnTo>
                  <a:lnTo>
                    <a:pt x="345186" y="1445990"/>
                  </a:lnTo>
                  <a:lnTo>
                    <a:pt x="336518" y="1433798"/>
                  </a:lnTo>
                  <a:lnTo>
                    <a:pt x="328517" y="1437799"/>
                  </a:lnTo>
                  <a:lnTo>
                    <a:pt x="330232" y="1433608"/>
                  </a:lnTo>
                  <a:lnTo>
                    <a:pt x="322707" y="1424845"/>
                  </a:lnTo>
                  <a:lnTo>
                    <a:pt x="314516" y="1420940"/>
                  </a:lnTo>
                  <a:lnTo>
                    <a:pt x="314801" y="1414462"/>
                  </a:lnTo>
                  <a:lnTo>
                    <a:pt x="302895" y="1417510"/>
                  </a:lnTo>
                  <a:lnTo>
                    <a:pt x="291179" y="1412176"/>
                  </a:lnTo>
                  <a:lnTo>
                    <a:pt x="290894" y="1424083"/>
                  </a:lnTo>
                  <a:lnTo>
                    <a:pt x="286893" y="1429798"/>
                  </a:lnTo>
                  <a:lnTo>
                    <a:pt x="280416" y="1432369"/>
                  </a:lnTo>
                  <a:lnTo>
                    <a:pt x="271653" y="1429607"/>
                  </a:lnTo>
                  <a:lnTo>
                    <a:pt x="267081" y="1435799"/>
                  </a:lnTo>
                  <a:lnTo>
                    <a:pt x="260413" y="1431512"/>
                  </a:lnTo>
                  <a:lnTo>
                    <a:pt x="250698" y="1430560"/>
                  </a:lnTo>
                  <a:lnTo>
                    <a:pt x="222599" y="1431417"/>
                  </a:lnTo>
                  <a:lnTo>
                    <a:pt x="223266" y="1424464"/>
                  </a:lnTo>
                  <a:lnTo>
                    <a:pt x="216503" y="1423321"/>
                  </a:lnTo>
                  <a:lnTo>
                    <a:pt x="216313" y="1419416"/>
                  </a:lnTo>
                  <a:lnTo>
                    <a:pt x="213074" y="1419606"/>
                  </a:lnTo>
                  <a:lnTo>
                    <a:pt x="212979" y="1414653"/>
                  </a:lnTo>
                  <a:lnTo>
                    <a:pt x="202216" y="1416463"/>
                  </a:lnTo>
                  <a:lnTo>
                    <a:pt x="200692" y="1414462"/>
                  </a:lnTo>
                  <a:lnTo>
                    <a:pt x="199263" y="1405318"/>
                  </a:lnTo>
                  <a:lnTo>
                    <a:pt x="197263" y="1406176"/>
                  </a:lnTo>
                  <a:lnTo>
                    <a:pt x="197168" y="1375791"/>
                  </a:lnTo>
                  <a:lnTo>
                    <a:pt x="189357" y="1362075"/>
                  </a:lnTo>
                  <a:lnTo>
                    <a:pt x="175260" y="1355789"/>
                  </a:lnTo>
                  <a:lnTo>
                    <a:pt x="158115" y="1361408"/>
                  </a:lnTo>
                  <a:lnTo>
                    <a:pt x="158496" y="1356741"/>
                  </a:lnTo>
                  <a:lnTo>
                    <a:pt x="150019" y="1352836"/>
                  </a:lnTo>
                  <a:lnTo>
                    <a:pt x="130969" y="1349978"/>
                  </a:lnTo>
                  <a:lnTo>
                    <a:pt x="130207" y="1342168"/>
                  </a:lnTo>
                  <a:lnTo>
                    <a:pt x="123254" y="1346740"/>
                  </a:lnTo>
                  <a:lnTo>
                    <a:pt x="128683" y="1328547"/>
                  </a:lnTo>
                  <a:lnTo>
                    <a:pt x="126873" y="1326451"/>
                  </a:lnTo>
                  <a:lnTo>
                    <a:pt x="120110" y="1326737"/>
                  </a:lnTo>
                  <a:lnTo>
                    <a:pt x="118015" y="1322165"/>
                  </a:lnTo>
                  <a:lnTo>
                    <a:pt x="119539" y="1312450"/>
                  </a:lnTo>
                  <a:lnTo>
                    <a:pt x="108013" y="1311211"/>
                  </a:lnTo>
                  <a:lnTo>
                    <a:pt x="107442" y="1299210"/>
                  </a:lnTo>
                  <a:lnTo>
                    <a:pt x="101155" y="1294257"/>
                  </a:lnTo>
                  <a:lnTo>
                    <a:pt x="100108" y="1287209"/>
                  </a:lnTo>
                  <a:lnTo>
                    <a:pt x="95821" y="1283208"/>
                  </a:lnTo>
                  <a:lnTo>
                    <a:pt x="90487" y="1285684"/>
                  </a:lnTo>
                  <a:lnTo>
                    <a:pt x="88678" y="1290923"/>
                  </a:lnTo>
                  <a:lnTo>
                    <a:pt x="86201" y="1283303"/>
                  </a:lnTo>
                  <a:lnTo>
                    <a:pt x="81915" y="1285780"/>
                  </a:lnTo>
                  <a:lnTo>
                    <a:pt x="79058" y="1277398"/>
                  </a:lnTo>
                  <a:lnTo>
                    <a:pt x="67913" y="1285970"/>
                  </a:lnTo>
                  <a:lnTo>
                    <a:pt x="63722" y="1299496"/>
                  </a:lnTo>
                  <a:lnTo>
                    <a:pt x="53340" y="1299019"/>
                  </a:lnTo>
                  <a:lnTo>
                    <a:pt x="52387" y="1304639"/>
                  </a:lnTo>
                  <a:lnTo>
                    <a:pt x="40005" y="1294924"/>
                  </a:lnTo>
                  <a:lnTo>
                    <a:pt x="29718" y="1292161"/>
                  </a:lnTo>
                  <a:lnTo>
                    <a:pt x="30099" y="1278922"/>
                  </a:lnTo>
                  <a:lnTo>
                    <a:pt x="19812" y="1277017"/>
                  </a:lnTo>
                  <a:lnTo>
                    <a:pt x="9525" y="1268825"/>
                  </a:lnTo>
                  <a:lnTo>
                    <a:pt x="17050" y="1263301"/>
                  </a:lnTo>
                  <a:lnTo>
                    <a:pt x="18574" y="1249204"/>
                  </a:lnTo>
                  <a:lnTo>
                    <a:pt x="26099" y="1204341"/>
                  </a:lnTo>
                  <a:lnTo>
                    <a:pt x="39434" y="1212151"/>
                  </a:lnTo>
                  <a:lnTo>
                    <a:pt x="49720" y="1214152"/>
                  </a:lnTo>
                  <a:lnTo>
                    <a:pt x="42196" y="1209961"/>
                  </a:lnTo>
                  <a:lnTo>
                    <a:pt x="36386" y="1202436"/>
                  </a:lnTo>
                  <a:lnTo>
                    <a:pt x="37148" y="1197674"/>
                  </a:lnTo>
                  <a:lnTo>
                    <a:pt x="49054" y="1182338"/>
                  </a:lnTo>
                  <a:lnTo>
                    <a:pt x="35528" y="1153763"/>
                  </a:lnTo>
                  <a:lnTo>
                    <a:pt x="39624" y="1152144"/>
                  </a:lnTo>
                  <a:lnTo>
                    <a:pt x="38100" y="1148620"/>
                  </a:lnTo>
                  <a:lnTo>
                    <a:pt x="48959" y="1143476"/>
                  </a:lnTo>
                  <a:lnTo>
                    <a:pt x="52007" y="1148525"/>
                  </a:lnTo>
                  <a:lnTo>
                    <a:pt x="58198" y="1143095"/>
                  </a:lnTo>
                  <a:lnTo>
                    <a:pt x="65913" y="1142428"/>
                  </a:lnTo>
                  <a:lnTo>
                    <a:pt x="91059" y="1159002"/>
                  </a:lnTo>
                  <a:lnTo>
                    <a:pt x="101727" y="1160335"/>
                  </a:lnTo>
                  <a:lnTo>
                    <a:pt x="105728" y="1150429"/>
                  </a:lnTo>
                  <a:lnTo>
                    <a:pt x="102299" y="1147096"/>
                  </a:lnTo>
                  <a:lnTo>
                    <a:pt x="109919" y="1148715"/>
                  </a:lnTo>
                  <a:lnTo>
                    <a:pt x="111252" y="1143286"/>
                  </a:lnTo>
                  <a:lnTo>
                    <a:pt x="108013" y="1142238"/>
                  </a:lnTo>
                  <a:lnTo>
                    <a:pt x="108871" y="1134523"/>
                  </a:lnTo>
                  <a:lnTo>
                    <a:pt x="111252" y="1134618"/>
                  </a:lnTo>
                  <a:lnTo>
                    <a:pt x="116015" y="1116044"/>
                  </a:lnTo>
                  <a:lnTo>
                    <a:pt x="115253" y="1106995"/>
                  </a:lnTo>
                  <a:lnTo>
                    <a:pt x="109633" y="1108519"/>
                  </a:lnTo>
                  <a:lnTo>
                    <a:pt x="108109" y="1102709"/>
                  </a:lnTo>
                  <a:lnTo>
                    <a:pt x="94583" y="1107091"/>
                  </a:lnTo>
                  <a:lnTo>
                    <a:pt x="85154" y="1080135"/>
                  </a:lnTo>
                  <a:lnTo>
                    <a:pt x="94393" y="1077087"/>
                  </a:lnTo>
                  <a:lnTo>
                    <a:pt x="86773" y="1056799"/>
                  </a:lnTo>
                  <a:lnTo>
                    <a:pt x="85249" y="1057561"/>
                  </a:lnTo>
                  <a:lnTo>
                    <a:pt x="82677" y="1047845"/>
                  </a:lnTo>
                  <a:lnTo>
                    <a:pt x="80772" y="1048607"/>
                  </a:lnTo>
                  <a:lnTo>
                    <a:pt x="78391" y="1039177"/>
                  </a:lnTo>
                  <a:lnTo>
                    <a:pt x="71247" y="1041749"/>
                  </a:lnTo>
                  <a:lnTo>
                    <a:pt x="68580" y="1031843"/>
                  </a:lnTo>
                  <a:lnTo>
                    <a:pt x="60484" y="1032605"/>
                  </a:lnTo>
                  <a:lnTo>
                    <a:pt x="56198" y="1023842"/>
                  </a:lnTo>
                  <a:lnTo>
                    <a:pt x="60865" y="1020794"/>
                  </a:lnTo>
                  <a:lnTo>
                    <a:pt x="59341" y="1010126"/>
                  </a:lnTo>
                  <a:lnTo>
                    <a:pt x="53340" y="1001268"/>
                  </a:lnTo>
                  <a:lnTo>
                    <a:pt x="63627" y="994982"/>
                  </a:lnTo>
                  <a:lnTo>
                    <a:pt x="70390" y="997172"/>
                  </a:lnTo>
                  <a:lnTo>
                    <a:pt x="88678" y="991648"/>
                  </a:lnTo>
                  <a:lnTo>
                    <a:pt x="99536" y="992600"/>
                  </a:lnTo>
                  <a:lnTo>
                    <a:pt x="102013" y="990028"/>
                  </a:lnTo>
                  <a:lnTo>
                    <a:pt x="93059" y="979075"/>
                  </a:lnTo>
                  <a:lnTo>
                    <a:pt x="100012" y="973455"/>
                  </a:lnTo>
                  <a:lnTo>
                    <a:pt x="103632" y="976408"/>
                  </a:lnTo>
                  <a:lnTo>
                    <a:pt x="99822" y="980980"/>
                  </a:lnTo>
                  <a:lnTo>
                    <a:pt x="104299" y="986885"/>
                  </a:lnTo>
                  <a:lnTo>
                    <a:pt x="112395" y="984980"/>
                  </a:lnTo>
                  <a:lnTo>
                    <a:pt x="115062" y="993648"/>
                  </a:lnTo>
                  <a:lnTo>
                    <a:pt x="116681" y="992791"/>
                  </a:lnTo>
                  <a:lnTo>
                    <a:pt x="112586" y="969169"/>
                  </a:lnTo>
                  <a:lnTo>
                    <a:pt x="112871" y="941642"/>
                  </a:lnTo>
                  <a:lnTo>
                    <a:pt x="135445" y="938022"/>
                  </a:lnTo>
                  <a:lnTo>
                    <a:pt x="137446" y="942880"/>
                  </a:lnTo>
                  <a:lnTo>
                    <a:pt x="139637" y="942784"/>
                  </a:lnTo>
                  <a:lnTo>
                    <a:pt x="143351" y="930878"/>
                  </a:lnTo>
                  <a:lnTo>
                    <a:pt x="164116" y="932688"/>
                  </a:lnTo>
                  <a:lnTo>
                    <a:pt x="166307" y="929354"/>
                  </a:lnTo>
                  <a:lnTo>
                    <a:pt x="170212" y="931354"/>
                  </a:lnTo>
                  <a:lnTo>
                    <a:pt x="175832" y="921353"/>
                  </a:lnTo>
                  <a:lnTo>
                    <a:pt x="184595" y="926116"/>
                  </a:lnTo>
                  <a:lnTo>
                    <a:pt x="196977" y="899827"/>
                  </a:lnTo>
                  <a:lnTo>
                    <a:pt x="210026" y="883920"/>
                  </a:lnTo>
                  <a:lnTo>
                    <a:pt x="199549" y="881443"/>
                  </a:lnTo>
                  <a:lnTo>
                    <a:pt x="202311" y="877062"/>
                  </a:lnTo>
                  <a:lnTo>
                    <a:pt x="204692" y="860869"/>
                  </a:lnTo>
                  <a:lnTo>
                    <a:pt x="194691" y="863632"/>
                  </a:lnTo>
                  <a:lnTo>
                    <a:pt x="188690" y="850678"/>
                  </a:lnTo>
                  <a:lnTo>
                    <a:pt x="188404" y="837533"/>
                  </a:lnTo>
                  <a:lnTo>
                    <a:pt x="200311" y="831437"/>
                  </a:lnTo>
                  <a:lnTo>
                    <a:pt x="202978" y="826770"/>
                  </a:lnTo>
                  <a:lnTo>
                    <a:pt x="226409" y="816388"/>
                  </a:lnTo>
                  <a:lnTo>
                    <a:pt x="232791" y="811244"/>
                  </a:lnTo>
                  <a:lnTo>
                    <a:pt x="243554" y="812578"/>
                  </a:lnTo>
                  <a:lnTo>
                    <a:pt x="246602" y="813721"/>
                  </a:lnTo>
                  <a:lnTo>
                    <a:pt x="246031" y="816864"/>
                  </a:lnTo>
                  <a:lnTo>
                    <a:pt x="252127" y="824293"/>
                  </a:lnTo>
                  <a:lnTo>
                    <a:pt x="272605" y="814959"/>
                  </a:lnTo>
                  <a:lnTo>
                    <a:pt x="276606" y="820674"/>
                  </a:lnTo>
                  <a:lnTo>
                    <a:pt x="278797" y="820293"/>
                  </a:lnTo>
                  <a:lnTo>
                    <a:pt x="277749" y="822960"/>
                  </a:lnTo>
                  <a:lnTo>
                    <a:pt x="286893" y="829437"/>
                  </a:lnTo>
                  <a:lnTo>
                    <a:pt x="311849" y="833057"/>
                  </a:lnTo>
                  <a:lnTo>
                    <a:pt x="326517" y="830866"/>
                  </a:lnTo>
                  <a:lnTo>
                    <a:pt x="327279" y="845915"/>
                  </a:lnTo>
                  <a:lnTo>
                    <a:pt x="331089" y="847439"/>
                  </a:lnTo>
                  <a:lnTo>
                    <a:pt x="326898" y="855631"/>
                  </a:lnTo>
                  <a:lnTo>
                    <a:pt x="339471" y="857821"/>
                  </a:lnTo>
                  <a:lnTo>
                    <a:pt x="347758" y="853059"/>
                  </a:lnTo>
                  <a:lnTo>
                    <a:pt x="354997" y="855250"/>
                  </a:lnTo>
                  <a:lnTo>
                    <a:pt x="365093" y="849725"/>
                  </a:lnTo>
                  <a:lnTo>
                    <a:pt x="367379" y="856012"/>
                  </a:lnTo>
                  <a:lnTo>
                    <a:pt x="359378" y="867156"/>
                  </a:lnTo>
                  <a:lnTo>
                    <a:pt x="366998" y="872490"/>
                  </a:lnTo>
                  <a:lnTo>
                    <a:pt x="365570" y="874014"/>
                  </a:lnTo>
                  <a:lnTo>
                    <a:pt x="377857" y="878110"/>
                  </a:lnTo>
                  <a:lnTo>
                    <a:pt x="378714" y="884777"/>
                  </a:lnTo>
                  <a:lnTo>
                    <a:pt x="385096" y="885063"/>
                  </a:lnTo>
                  <a:lnTo>
                    <a:pt x="382715" y="888397"/>
                  </a:lnTo>
                  <a:lnTo>
                    <a:pt x="386144" y="895350"/>
                  </a:lnTo>
                  <a:lnTo>
                    <a:pt x="380048" y="904875"/>
                  </a:lnTo>
                  <a:lnTo>
                    <a:pt x="379857" y="912590"/>
                  </a:lnTo>
                  <a:lnTo>
                    <a:pt x="388334" y="922592"/>
                  </a:lnTo>
                  <a:lnTo>
                    <a:pt x="395002" y="947166"/>
                  </a:lnTo>
                  <a:lnTo>
                    <a:pt x="387763" y="946214"/>
                  </a:lnTo>
                  <a:lnTo>
                    <a:pt x="385382" y="949166"/>
                  </a:lnTo>
                  <a:lnTo>
                    <a:pt x="385286" y="958120"/>
                  </a:lnTo>
                  <a:lnTo>
                    <a:pt x="376809" y="959358"/>
                  </a:lnTo>
                  <a:lnTo>
                    <a:pt x="368903" y="966121"/>
                  </a:lnTo>
                  <a:lnTo>
                    <a:pt x="363379" y="965549"/>
                  </a:lnTo>
                  <a:lnTo>
                    <a:pt x="355759" y="973074"/>
                  </a:lnTo>
                  <a:lnTo>
                    <a:pt x="321945" y="973931"/>
                  </a:lnTo>
                  <a:lnTo>
                    <a:pt x="315182" y="966787"/>
                  </a:lnTo>
                  <a:lnTo>
                    <a:pt x="301085" y="970598"/>
                  </a:lnTo>
                  <a:lnTo>
                    <a:pt x="304991" y="986600"/>
                  </a:lnTo>
                  <a:lnTo>
                    <a:pt x="293465" y="998410"/>
                  </a:lnTo>
                  <a:lnTo>
                    <a:pt x="298037" y="1003744"/>
                  </a:lnTo>
                  <a:lnTo>
                    <a:pt x="298990" y="1001173"/>
                  </a:lnTo>
                  <a:lnTo>
                    <a:pt x="303848" y="1000506"/>
                  </a:lnTo>
                  <a:lnTo>
                    <a:pt x="318707" y="1000887"/>
                  </a:lnTo>
                  <a:lnTo>
                    <a:pt x="318326" y="1002697"/>
                  </a:lnTo>
                  <a:lnTo>
                    <a:pt x="330041" y="1004983"/>
                  </a:lnTo>
                  <a:lnTo>
                    <a:pt x="330232" y="1002983"/>
                  </a:lnTo>
                  <a:lnTo>
                    <a:pt x="338519" y="1001744"/>
                  </a:lnTo>
                  <a:lnTo>
                    <a:pt x="337090" y="1006126"/>
                  </a:lnTo>
                  <a:lnTo>
                    <a:pt x="351568" y="1010507"/>
                  </a:lnTo>
                  <a:lnTo>
                    <a:pt x="351854" y="1013936"/>
                  </a:lnTo>
                  <a:lnTo>
                    <a:pt x="358140" y="1013174"/>
                  </a:lnTo>
                  <a:lnTo>
                    <a:pt x="359759" y="1016317"/>
                  </a:lnTo>
                  <a:lnTo>
                    <a:pt x="365855" y="1014889"/>
                  </a:lnTo>
                  <a:lnTo>
                    <a:pt x="366617" y="1017746"/>
                  </a:lnTo>
                  <a:lnTo>
                    <a:pt x="383953" y="1012793"/>
                  </a:lnTo>
                  <a:lnTo>
                    <a:pt x="385858" y="1020699"/>
                  </a:lnTo>
                  <a:lnTo>
                    <a:pt x="393763" y="1026414"/>
                  </a:lnTo>
                  <a:lnTo>
                    <a:pt x="501301" y="1002411"/>
                  </a:lnTo>
                  <a:lnTo>
                    <a:pt x="528542" y="989076"/>
                  </a:lnTo>
                  <a:lnTo>
                    <a:pt x="530733" y="987076"/>
                  </a:lnTo>
                  <a:lnTo>
                    <a:pt x="513779" y="963168"/>
                  </a:lnTo>
                  <a:lnTo>
                    <a:pt x="515398" y="949166"/>
                  </a:lnTo>
                  <a:lnTo>
                    <a:pt x="524351" y="952024"/>
                  </a:lnTo>
                  <a:lnTo>
                    <a:pt x="524542" y="948500"/>
                  </a:lnTo>
                  <a:lnTo>
                    <a:pt x="516065" y="944404"/>
                  </a:lnTo>
                  <a:lnTo>
                    <a:pt x="517588" y="938879"/>
                  </a:lnTo>
                  <a:lnTo>
                    <a:pt x="537972" y="939356"/>
                  </a:lnTo>
                  <a:lnTo>
                    <a:pt x="552736" y="933545"/>
                  </a:lnTo>
                  <a:lnTo>
                    <a:pt x="556546" y="926211"/>
                  </a:lnTo>
                  <a:lnTo>
                    <a:pt x="577120" y="929640"/>
                  </a:lnTo>
                  <a:lnTo>
                    <a:pt x="597122" y="936212"/>
                  </a:lnTo>
                  <a:lnTo>
                    <a:pt x="595408" y="921829"/>
                  </a:lnTo>
                  <a:lnTo>
                    <a:pt x="607409" y="918972"/>
                  </a:lnTo>
                  <a:lnTo>
                    <a:pt x="611791" y="913448"/>
                  </a:lnTo>
                  <a:lnTo>
                    <a:pt x="613124" y="916972"/>
                  </a:lnTo>
                  <a:lnTo>
                    <a:pt x="617506" y="905827"/>
                  </a:lnTo>
                  <a:lnTo>
                    <a:pt x="622459" y="901636"/>
                  </a:lnTo>
                  <a:lnTo>
                    <a:pt x="621316" y="905923"/>
                  </a:lnTo>
                  <a:lnTo>
                    <a:pt x="626174" y="910400"/>
                  </a:lnTo>
                  <a:lnTo>
                    <a:pt x="630269" y="906590"/>
                  </a:lnTo>
                  <a:lnTo>
                    <a:pt x="634555" y="909447"/>
                  </a:lnTo>
                  <a:lnTo>
                    <a:pt x="629984" y="916400"/>
                  </a:lnTo>
                  <a:lnTo>
                    <a:pt x="634651" y="915829"/>
                  </a:lnTo>
                  <a:lnTo>
                    <a:pt x="636079" y="919067"/>
                  </a:lnTo>
                  <a:lnTo>
                    <a:pt x="640842" y="912876"/>
                  </a:lnTo>
                  <a:lnTo>
                    <a:pt x="643319" y="912685"/>
                  </a:lnTo>
                  <a:lnTo>
                    <a:pt x="645890" y="918019"/>
                  </a:lnTo>
                  <a:lnTo>
                    <a:pt x="653510" y="912400"/>
                  </a:lnTo>
                  <a:lnTo>
                    <a:pt x="667608" y="907447"/>
                  </a:lnTo>
                  <a:lnTo>
                    <a:pt x="663893" y="899827"/>
                  </a:lnTo>
                  <a:lnTo>
                    <a:pt x="656082" y="863251"/>
                  </a:lnTo>
                  <a:lnTo>
                    <a:pt x="638556" y="862775"/>
                  </a:lnTo>
                  <a:lnTo>
                    <a:pt x="625602" y="865537"/>
                  </a:lnTo>
                  <a:lnTo>
                    <a:pt x="615315" y="836485"/>
                  </a:lnTo>
                  <a:lnTo>
                    <a:pt x="617315" y="822579"/>
                  </a:lnTo>
                  <a:lnTo>
                    <a:pt x="629984" y="817626"/>
                  </a:lnTo>
                  <a:lnTo>
                    <a:pt x="640271" y="800481"/>
                  </a:lnTo>
                  <a:lnTo>
                    <a:pt x="646272" y="794957"/>
                  </a:lnTo>
                  <a:lnTo>
                    <a:pt x="643319" y="783526"/>
                  </a:lnTo>
                  <a:lnTo>
                    <a:pt x="646557" y="777716"/>
                  </a:lnTo>
                  <a:lnTo>
                    <a:pt x="671799" y="775144"/>
                  </a:lnTo>
                  <a:lnTo>
                    <a:pt x="660749" y="763810"/>
                  </a:lnTo>
                  <a:lnTo>
                    <a:pt x="672465" y="755904"/>
                  </a:lnTo>
                  <a:lnTo>
                    <a:pt x="673132" y="750284"/>
                  </a:lnTo>
                  <a:lnTo>
                    <a:pt x="666083" y="751427"/>
                  </a:lnTo>
                  <a:lnTo>
                    <a:pt x="665036" y="748284"/>
                  </a:lnTo>
                  <a:lnTo>
                    <a:pt x="659511" y="749522"/>
                  </a:lnTo>
                  <a:lnTo>
                    <a:pt x="657892" y="746569"/>
                  </a:lnTo>
                  <a:lnTo>
                    <a:pt x="668941" y="738950"/>
                  </a:lnTo>
                  <a:lnTo>
                    <a:pt x="679609" y="735997"/>
                  </a:lnTo>
                  <a:lnTo>
                    <a:pt x="678656" y="720281"/>
                  </a:lnTo>
                  <a:lnTo>
                    <a:pt x="668846" y="676370"/>
                  </a:lnTo>
                  <a:lnTo>
                    <a:pt x="669131" y="660844"/>
                  </a:lnTo>
                  <a:lnTo>
                    <a:pt x="662750" y="658940"/>
                  </a:lnTo>
                  <a:lnTo>
                    <a:pt x="664464" y="652367"/>
                  </a:lnTo>
                  <a:lnTo>
                    <a:pt x="670084" y="646081"/>
                  </a:lnTo>
                  <a:lnTo>
                    <a:pt x="673227" y="624173"/>
                  </a:lnTo>
                  <a:lnTo>
                    <a:pt x="682466" y="605409"/>
                  </a:lnTo>
                  <a:lnTo>
                    <a:pt x="674561" y="597408"/>
                  </a:lnTo>
                  <a:lnTo>
                    <a:pt x="673608" y="593122"/>
                  </a:lnTo>
                  <a:lnTo>
                    <a:pt x="665322" y="593122"/>
                  </a:lnTo>
                  <a:lnTo>
                    <a:pt x="667893" y="586931"/>
                  </a:lnTo>
                  <a:lnTo>
                    <a:pt x="663512" y="586550"/>
                  </a:lnTo>
                  <a:lnTo>
                    <a:pt x="666179" y="582930"/>
                  </a:lnTo>
                  <a:lnTo>
                    <a:pt x="665226" y="578834"/>
                  </a:lnTo>
                  <a:lnTo>
                    <a:pt x="659892" y="574262"/>
                  </a:lnTo>
                  <a:lnTo>
                    <a:pt x="653987" y="576167"/>
                  </a:lnTo>
                  <a:lnTo>
                    <a:pt x="647795" y="565309"/>
                  </a:lnTo>
                  <a:lnTo>
                    <a:pt x="638842" y="561023"/>
                  </a:lnTo>
                  <a:lnTo>
                    <a:pt x="633032" y="561880"/>
                  </a:lnTo>
                  <a:lnTo>
                    <a:pt x="627888" y="557212"/>
                  </a:lnTo>
                  <a:lnTo>
                    <a:pt x="623221" y="556927"/>
                  </a:lnTo>
                  <a:lnTo>
                    <a:pt x="616649" y="559879"/>
                  </a:lnTo>
                  <a:lnTo>
                    <a:pt x="614934" y="563499"/>
                  </a:lnTo>
                  <a:lnTo>
                    <a:pt x="608648" y="564642"/>
                  </a:lnTo>
                  <a:lnTo>
                    <a:pt x="608648" y="560927"/>
                  </a:lnTo>
                  <a:lnTo>
                    <a:pt x="618363" y="557212"/>
                  </a:lnTo>
                  <a:lnTo>
                    <a:pt x="624173" y="549688"/>
                  </a:lnTo>
                  <a:lnTo>
                    <a:pt x="615887" y="533114"/>
                  </a:lnTo>
                  <a:lnTo>
                    <a:pt x="610838" y="528637"/>
                  </a:lnTo>
                  <a:lnTo>
                    <a:pt x="608076" y="527114"/>
                  </a:lnTo>
                  <a:lnTo>
                    <a:pt x="604933" y="542639"/>
                  </a:lnTo>
                  <a:lnTo>
                    <a:pt x="599123" y="548068"/>
                  </a:lnTo>
                  <a:lnTo>
                    <a:pt x="581406" y="533876"/>
                  </a:lnTo>
                  <a:lnTo>
                    <a:pt x="578168" y="534638"/>
                  </a:lnTo>
                  <a:lnTo>
                    <a:pt x="571595" y="542734"/>
                  </a:lnTo>
                  <a:lnTo>
                    <a:pt x="576072" y="531304"/>
                  </a:lnTo>
                  <a:lnTo>
                    <a:pt x="525209" y="497586"/>
                  </a:lnTo>
                  <a:lnTo>
                    <a:pt x="520637" y="503491"/>
                  </a:lnTo>
                  <a:lnTo>
                    <a:pt x="521684" y="505301"/>
                  </a:lnTo>
                  <a:lnTo>
                    <a:pt x="500253" y="515493"/>
                  </a:lnTo>
                  <a:lnTo>
                    <a:pt x="491014" y="523018"/>
                  </a:lnTo>
                  <a:lnTo>
                    <a:pt x="489871" y="521208"/>
                  </a:lnTo>
                  <a:lnTo>
                    <a:pt x="475012" y="527399"/>
                  </a:lnTo>
                  <a:lnTo>
                    <a:pt x="466058" y="526637"/>
                  </a:lnTo>
                  <a:lnTo>
                    <a:pt x="459010" y="507492"/>
                  </a:lnTo>
                  <a:lnTo>
                    <a:pt x="446723" y="517493"/>
                  </a:lnTo>
                  <a:lnTo>
                    <a:pt x="438912" y="519875"/>
                  </a:lnTo>
                  <a:lnTo>
                    <a:pt x="436721" y="516826"/>
                  </a:lnTo>
                  <a:lnTo>
                    <a:pt x="425482" y="517208"/>
                  </a:lnTo>
                  <a:lnTo>
                    <a:pt x="428911" y="527114"/>
                  </a:lnTo>
                  <a:lnTo>
                    <a:pt x="399383" y="540925"/>
                  </a:lnTo>
                  <a:lnTo>
                    <a:pt x="388715" y="549402"/>
                  </a:lnTo>
                  <a:lnTo>
                    <a:pt x="379381" y="532733"/>
                  </a:lnTo>
                  <a:lnTo>
                    <a:pt x="374809" y="534638"/>
                  </a:lnTo>
                  <a:lnTo>
                    <a:pt x="369665" y="526256"/>
                  </a:lnTo>
                  <a:lnTo>
                    <a:pt x="366712" y="526351"/>
                  </a:lnTo>
                  <a:lnTo>
                    <a:pt x="332137" y="45091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1" name="Freihandform: Form 140">
              <a:extLst>
                <a:ext uri="{FF2B5EF4-FFF2-40B4-BE49-F238E27FC236}">
                  <a16:creationId xmlns:a16="http://schemas.microsoft.com/office/drawing/2014/main" id="{2BF01055-2291-4EAE-90AC-BAA5AAC2D31E}"/>
                </a:ext>
              </a:extLst>
            </p:cNvPr>
            <p:cNvSpPr/>
            <p:nvPr/>
          </p:nvSpPr>
          <p:spPr>
            <a:xfrm>
              <a:off x="2405330" y="3148663"/>
              <a:ext cx="747450" cy="980100"/>
            </a:xfrm>
            <a:custGeom>
              <a:avLst/>
              <a:gdLst>
                <a:gd name="connsiteX0" fmla="*/ 106870 w 1438275"/>
                <a:gd name="connsiteY0" fmla="*/ 1637347 h 1885950"/>
                <a:gd name="connsiteX1" fmla="*/ 115443 w 1438275"/>
                <a:gd name="connsiteY1" fmla="*/ 1627918 h 1885950"/>
                <a:gd name="connsiteX2" fmla="*/ 111538 w 1438275"/>
                <a:gd name="connsiteY2" fmla="*/ 1607058 h 1885950"/>
                <a:gd name="connsiteX3" fmla="*/ 124111 w 1438275"/>
                <a:gd name="connsiteY3" fmla="*/ 1593723 h 1885950"/>
                <a:gd name="connsiteX4" fmla="*/ 124492 w 1438275"/>
                <a:gd name="connsiteY4" fmla="*/ 1589055 h 1885950"/>
                <a:gd name="connsiteX5" fmla="*/ 129254 w 1438275"/>
                <a:gd name="connsiteY5" fmla="*/ 1583817 h 1885950"/>
                <a:gd name="connsiteX6" fmla="*/ 116681 w 1438275"/>
                <a:gd name="connsiteY6" fmla="*/ 1583531 h 1885950"/>
                <a:gd name="connsiteX7" fmla="*/ 112300 w 1438275"/>
                <a:gd name="connsiteY7" fmla="*/ 1580959 h 1885950"/>
                <a:gd name="connsiteX8" fmla="*/ 108395 w 1438275"/>
                <a:gd name="connsiteY8" fmla="*/ 1566767 h 1885950"/>
                <a:gd name="connsiteX9" fmla="*/ 96203 w 1438275"/>
                <a:gd name="connsiteY9" fmla="*/ 1554480 h 1885950"/>
                <a:gd name="connsiteX10" fmla="*/ 95726 w 1438275"/>
                <a:gd name="connsiteY10" fmla="*/ 1541526 h 1885950"/>
                <a:gd name="connsiteX11" fmla="*/ 104204 w 1438275"/>
                <a:gd name="connsiteY11" fmla="*/ 1539335 h 1885950"/>
                <a:gd name="connsiteX12" fmla="*/ 105728 w 1438275"/>
                <a:gd name="connsiteY12" fmla="*/ 1532477 h 1885950"/>
                <a:gd name="connsiteX13" fmla="*/ 101441 w 1438275"/>
                <a:gd name="connsiteY13" fmla="*/ 1523714 h 1885950"/>
                <a:gd name="connsiteX14" fmla="*/ 97917 w 1438275"/>
                <a:gd name="connsiteY14" fmla="*/ 1525143 h 1885950"/>
                <a:gd name="connsiteX15" fmla="*/ 101060 w 1438275"/>
                <a:gd name="connsiteY15" fmla="*/ 1518285 h 1885950"/>
                <a:gd name="connsiteX16" fmla="*/ 102775 w 1438275"/>
                <a:gd name="connsiteY16" fmla="*/ 1519618 h 1885950"/>
                <a:gd name="connsiteX17" fmla="*/ 124873 w 1438275"/>
                <a:gd name="connsiteY17" fmla="*/ 1506950 h 1885950"/>
                <a:gd name="connsiteX18" fmla="*/ 130397 w 1438275"/>
                <a:gd name="connsiteY18" fmla="*/ 1506950 h 1885950"/>
                <a:gd name="connsiteX19" fmla="*/ 134969 w 1438275"/>
                <a:gd name="connsiteY19" fmla="*/ 1491043 h 1885950"/>
                <a:gd name="connsiteX20" fmla="*/ 125920 w 1438275"/>
                <a:gd name="connsiteY20" fmla="*/ 1488186 h 1885950"/>
                <a:gd name="connsiteX21" fmla="*/ 124301 w 1438275"/>
                <a:gd name="connsiteY21" fmla="*/ 1491996 h 1885950"/>
                <a:gd name="connsiteX22" fmla="*/ 121444 w 1438275"/>
                <a:gd name="connsiteY22" fmla="*/ 1491996 h 1885950"/>
                <a:gd name="connsiteX23" fmla="*/ 116300 w 1438275"/>
                <a:gd name="connsiteY23" fmla="*/ 1487424 h 1885950"/>
                <a:gd name="connsiteX24" fmla="*/ 118491 w 1438275"/>
                <a:gd name="connsiteY24" fmla="*/ 1483043 h 1885950"/>
                <a:gd name="connsiteX25" fmla="*/ 123254 w 1438275"/>
                <a:gd name="connsiteY25" fmla="*/ 1484280 h 1885950"/>
                <a:gd name="connsiteX26" fmla="*/ 130302 w 1438275"/>
                <a:gd name="connsiteY26" fmla="*/ 1467135 h 1885950"/>
                <a:gd name="connsiteX27" fmla="*/ 129159 w 1438275"/>
                <a:gd name="connsiteY27" fmla="*/ 1464469 h 1885950"/>
                <a:gd name="connsiteX28" fmla="*/ 123158 w 1438275"/>
                <a:gd name="connsiteY28" fmla="*/ 1463707 h 1885950"/>
                <a:gd name="connsiteX29" fmla="*/ 126111 w 1438275"/>
                <a:gd name="connsiteY29" fmla="*/ 1460087 h 1885950"/>
                <a:gd name="connsiteX30" fmla="*/ 122873 w 1438275"/>
                <a:gd name="connsiteY30" fmla="*/ 1455515 h 1885950"/>
                <a:gd name="connsiteX31" fmla="*/ 119920 w 1438275"/>
                <a:gd name="connsiteY31" fmla="*/ 1457420 h 1885950"/>
                <a:gd name="connsiteX32" fmla="*/ 113538 w 1438275"/>
                <a:gd name="connsiteY32" fmla="*/ 1454562 h 1885950"/>
                <a:gd name="connsiteX33" fmla="*/ 98774 w 1438275"/>
                <a:gd name="connsiteY33" fmla="*/ 1461992 h 1885950"/>
                <a:gd name="connsiteX34" fmla="*/ 106490 w 1438275"/>
                <a:gd name="connsiteY34" fmla="*/ 1452467 h 1885950"/>
                <a:gd name="connsiteX35" fmla="*/ 101727 w 1438275"/>
                <a:gd name="connsiteY35" fmla="*/ 1447895 h 1885950"/>
                <a:gd name="connsiteX36" fmla="*/ 103823 w 1438275"/>
                <a:gd name="connsiteY36" fmla="*/ 1445133 h 1885950"/>
                <a:gd name="connsiteX37" fmla="*/ 100108 w 1438275"/>
                <a:gd name="connsiteY37" fmla="*/ 1442466 h 1885950"/>
                <a:gd name="connsiteX38" fmla="*/ 120777 w 1438275"/>
                <a:gd name="connsiteY38" fmla="*/ 1426178 h 1885950"/>
                <a:gd name="connsiteX39" fmla="*/ 121349 w 1438275"/>
                <a:gd name="connsiteY39" fmla="*/ 1421511 h 1885950"/>
                <a:gd name="connsiteX40" fmla="*/ 125635 w 1438275"/>
                <a:gd name="connsiteY40" fmla="*/ 1420939 h 1885950"/>
                <a:gd name="connsiteX41" fmla="*/ 133731 w 1438275"/>
                <a:gd name="connsiteY41" fmla="*/ 1408271 h 1885950"/>
                <a:gd name="connsiteX42" fmla="*/ 142208 w 1438275"/>
                <a:gd name="connsiteY42" fmla="*/ 1401032 h 1885950"/>
                <a:gd name="connsiteX43" fmla="*/ 144113 w 1438275"/>
                <a:gd name="connsiteY43" fmla="*/ 1403795 h 1885950"/>
                <a:gd name="connsiteX44" fmla="*/ 141542 w 1438275"/>
                <a:gd name="connsiteY44" fmla="*/ 1409509 h 1885950"/>
                <a:gd name="connsiteX45" fmla="*/ 143447 w 1438275"/>
                <a:gd name="connsiteY45" fmla="*/ 1408747 h 1885950"/>
                <a:gd name="connsiteX46" fmla="*/ 147257 w 1438275"/>
                <a:gd name="connsiteY46" fmla="*/ 1399508 h 1885950"/>
                <a:gd name="connsiteX47" fmla="*/ 139256 w 1438275"/>
                <a:gd name="connsiteY47" fmla="*/ 1386364 h 1885950"/>
                <a:gd name="connsiteX48" fmla="*/ 135255 w 1438275"/>
                <a:gd name="connsiteY48" fmla="*/ 1367409 h 1885950"/>
                <a:gd name="connsiteX49" fmla="*/ 131445 w 1438275"/>
                <a:gd name="connsiteY49" fmla="*/ 1362837 h 1885950"/>
                <a:gd name="connsiteX50" fmla="*/ 132302 w 1438275"/>
                <a:gd name="connsiteY50" fmla="*/ 1357027 h 1885950"/>
                <a:gd name="connsiteX51" fmla="*/ 126778 w 1438275"/>
                <a:gd name="connsiteY51" fmla="*/ 1353026 h 1885950"/>
                <a:gd name="connsiteX52" fmla="*/ 125349 w 1438275"/>
                <a:gd name="connsiteY52" fmla="*/ 1346549 h 1885950"/>
                <a:gd name="connsiteX53" fmla="*/ 111443 w 1438275"/>
                <a:gd name="connsiteY53" fmla="*/ 1326070 h 1885950"/>
                <a:gd name="connsiteX54" fmla="*/ 106013 w 1438275"/>
                <a:gd name="connsiteY54" fmla="*/ 1307592 h 1885950"/>
                <a:gd name="connsiteX55" fmla="*/ 107156 w 1438275"/>
                <a:gd name="connsiteY55" fmla="*/ 1299115 h 1885950"/>
                <a:gd name="connsiteX56" fmla="*/ 97631 w 1438275"/>
                <a:gd name="connsiteY56" fmla="*/ 1290733 h 1885950"/>
                <a:gd name="connsiteX57" fmla="*/ 94964 w 1438275"/>
                <a:gd name="connsiteY57" fmla="*/ 1280446 h 1885950"/>
                <a:gd name="connsiteX58" fmla="*/ 96774 w 1438275"/>
                <a:gd name="connsiteY58" fmla="*/ 1259395 h 1885950"/>
                <a:gd name="connsiteX59" fmla="*/ 91821 w 1438275"/>
                <a:gd name="connsiteY59" fmla="*/ 1247299 h 1885950"/>
                <a:gd name="connsiteX60" fmla="*/ 95060 w 1438275"/>
                <a:gd name="connsiteY60" fmla="*/ 1235869 h 1885950"/>
                <a:gd name="connsiteX61" fmla="*/ 97250 w 1438275"/>
                <a:gd name="connsiteY61" fmla="*/ 1236535 h 1885950"/>
                <a:gd name="connsiteX62" fmla="*/ 91916 w 1438275"/>
                <a:gd name="connsiteY62" fmla="*/ 1229487 h 1885950"/>
                <a:gd name="connsiteX63" fmla="*/ 112014 w 1438275"/>
                <a:gd name="connsiteY63" fmla="*/ 1217105 h 1885950"/>
                <a:gd name="connsiteX64" fmla="*/ 116777 w 1438275"/>
                <a:gd name="connsiteY64" fmla="*/ 1198626 h 1885950"/>
                <a:gd name="connsiteX65" fmla="*/ 122111 w 1438275"/>
                <a:gd name="connsiteY65" fmla="*/ 1190339 h 1885950"/>
                <a:gd name="connsiteX66" fmla="*/ 116967 w 1438275"/>
                <a:gd name="connsiteY66" fmla="*/ 1188625 h 1885950"/>
                <a:gd name="connsiteX67" fmla="*/ 121349 w 1438275"/>
                <a:gd name="connsiteY67" fmla="*/ 1183005 h 1885950"/>
                <a:gd name="connsiteX68" fmla="*/ 117824 w 1438275"/>
                <a:gd name="connsiteY68" fmla="*/ 1179005 h 1885950"/>
                <a:gd name="connsiteX69" fmla="*/ 103918 w 1438275"/>
                <a:gd name="connsiteY69" fmla="*/ 1172813 h 1885950"/>
                <a:gd name="connsiteX70" fmla="*/ 103061 w 1438275"/>
                <a:gd name="connsiteY70" fmla="*/ 1160812 h 1885950"/>
                <a:gd name="connsiteX71" fmla="*/ 108014 w 1438275"/>
                <a:gd name="connsiteY71" fmla="*/ 1159002 h 1885950"/>
                <a:gd name="connsiteX72" fmla="*/ 105347 w 1438275"/>
                <a:gd name="connsiteY72" fmla="*/ 1155287 h 1885950"/>
                <a:gd name="connsiteX73" fmla="*/ 115634 w 1438275"/>
                <a:gd name="connsiteY73" fmla="*/ 1146048 h 1885950"/>
                <a:gd name="connsiteX74" fmla="*/ 124206 w 1438275"/>
                <a:gd name="connsiteY74" fmla="*/ 1152715 h 1885950"/>
                <a:gd name="connsiteX75" fmla="*/ 144304 w 1438275"/>
                <a:gd name="connsiteY75" fmla="*/ 1151001 h 1885950"/>
                <a:gd name="connsiteX76" fmla="*/ 154305 w 1438275"/>
                <a:gd name="connsiteY76" fmla="*/ 1156144 h 1885950"/>
                <a:gd name="connsiteX77" fmla="*/ 162306 w 1438275"/>
                <a:gd name="connsiteY77" fmla="*/ 1155192 h 1885950"/>
                <a:gd name="connsiteX78" fmla="*/ 166402 w 1438275"/>
                <a:gd name="connsiteY78" fmla="*/ 1159288 h 1885950"/>
                <a:gd name="connsiteX79" fmla="*/ 177737 w 1438275"/>
                <a:gd name="connsiteY79" fmla="*/ 1156049 h 1885950"/>
                <a:gd name="connsiteX80" fmla="*/ 181451 w 1438275"/>
                <a:gd name="connsiteY80" fmla="*/ 1160621 h 1885950"/>
                <a:gd name="connsiteX81" fmla="*/ 198977 w 1438275"/>
                <a:gd name="connsiteY81" fmla="*/ 1153097 h 1885950"/>
                <a:gd name="connsiteX82" fmla="*/ 217456 w 1438275"/>
                <a:gd name="connsiteY82" fmla="*/ 1141285 h 1885950"/>
                <a:gd name="connsiteX83" fmla="*/ 220790 w 1438275"/>
                <a:gd name="connsiteY83" fmla="*/ 1129189 h 1885950"/>
                <a:gd name="connsiteX84" fmla="*/ 220504 w 1438275"/>
                <a:gd name="connsiteY84" fmla="*/ 1126712 h 1885950"/>
                <a:gd name="connsiteX85" fmla="*/ 207359 w 1438275"/>
                <a:gd name="connsiteY85" fmla="*/ 1121950 h 1885950"/>
                <a:gd name="connsiteX86" fmla="*/ 203835 w 1438275"/>
                <a:gd name="connsiteY86" fmla="*/ 1107091 h 1885950"/>
                <a:gd name="connsiteX87" fmla="*/ 218885 w 1438275"/>
                <a:gd name="connsiteY87" fmla="*/ 1094899 h 1885950"/>
                <a:gd name="connsiteX88" fmla="*/ 265938 w 1438275"/>
                <a:gd name="connsiteY88" fmla="*/ 1083945 h 1885950"/>
                <a:gd name="connsiteX89" fmla="*/ 267367 w 1438275"/>
                <a:gd name="connsiteY89" fmla="*/ 1087850 h 1885950"/>
                <a:gd name="connsiteX90" fmla="*/ 273653 w 1438275"/>
                <a:gd name="connsiteY90" fmla="*/ 1089089 h 1885950"/>
                <a:gd name="connsiteX91" fmla="*/ 290989 w 1438275"/>
                <a:gd name="connsiteY91" fmla="*/ 1087564 h 1885950"/>
                <a:gd name="connsiteX92" fmla="*/ 292418 w 1438275"/>
                <a:gd name="connsiteY92" fmla="*/ 1084802 h 1885950"/>
                <a:gd name="connsiteX93" fmla="*/ 298895 w 1438275"/>
                <a:gd name="connsiteY93" fmla="*/ 1090993 h 1885950"/>
                <a:gd name="connsiteX94" fmla="*/ 305943 w 1438275"/>
                <a:gd name="connsiteY94" fmla="*/ 1103947 h 1885950"/>
                <a:gd name="connsiteX95" fmla="*/ 318326 w 1438275"/>
                <a:gd name="connsiteY95" fmla="*/ 1102138 h 1885950"/>
                <a:gd name="connsiteX96" fmla="*/ 319564 w 1438275"/>
                <a:gd name="connsiteY96" fmla="*/ 1103471 h 1885950"/>
                <a:gd name="connsiteX97" fmla="*/ 316516 w 1438275"/>
                <a:gd name="connsiteY97" fmla="*/ 1105757 h 1885950"/>
                <a:gd name="connsiteX98" fmla="*/ 308039 w 1438275"/>
                <a:gd name="connsiteY98" fmla="*/ 1109567 h 1885950"/>
                <a:gd name="connsiteX99" fmla="*/ 310420 w 1438275"/>
                <a:gd name="connsiteY99" fmla="*/ 1118425 h 1885950"/>
                <a:gd name="connsiteX100" fmla="*/ 316516 w 1438275"/>
                <a:gd name="connsiteY100" fmla="*/ 1126998 h 1885950"/>
                <a:gd name="connsiteX101" fmla="*/ 332232 w 1438275"/>
                <a:gd name="connsiteY101" fmla="*/ 1121569 h 1885950"/>
                <a:gd name="connsiteX102" fmla="*/ 333375 w 1438275"/>
                <a:gd name="connsiteY102" fmla="*/ 1123378 h 1885950"/>
                <a:gd name="connsiteX103" fmla="*/ 344710 w 1438275"/>
                <a:gd name="connsiteY103" fmla="*/ 1118140 h 1885950"/>
                <a:gd name="connsiteX104" fmla="*/ 346234 w 1438275"/>
                <a:gd name="connsiteY104" fmla="*/ 1114330 h 1885950"/>
                <a:gd name="connsiteX105" fmla="*/ 337852 w 1438275"/>
                <a:gd name="connsiteY105" fmla="*/ 1106233 h 1885950"/>
                <a:gd name="connsiteX106" fmla="*/ 343376 w 1438275"/>
                <a:gd name="connsiteY106" fmla="*/ 1102995 h 1885950"/>
                <a:gd name="connsiteX107" fmla="*/ 340424 w 1438275"/>
                <a:gd name="connsiteY107" fmla="*/ 1092708 h 1885950"/>
                <a:gd name="connsiteX108" fmla="*/ 355664 w 1438275"/>
                <a:gd name="connsiteY108" fmla="*/ 1078706 h 1885950"/>
                <a:gd name="connsiteX109" fmla="*/ 366903 w 1438275"/>
                <a:gd name="connsiteY109" fmla="*/ 1073658 h 1885950"/>
                <a:gd name="connsiteX110" fmla="*/ 397669 w 1438275"/>
                <a:gd name="connsiteY110" fmla="*/ 1051655 h 1885950"/>
                <a:gd name="connsiteX111" fmla="*/ 400145 w 1438275"/>
                <a:gd name="connsiteY111" fmla="*/ 1053846 h 1885950"/>
                <a:gd name="connsiteX112" fmla="*/ 407575 w 1438275"/>
                <a:gd name="connsiteY112" fmla="*/ 1038606 h 1885950"/>
                <a:gd name="connsiteX113" fmla="*/ 428339 w 1438275"/>
                <a:gd name="connsiteY113" fmla="*/ 1021270 h 1885950"/>
                <a:gd name="connsiteX114" fmla="*/ 431197 w 1438275"/>
                <a:gd name="connsiteY114" fmla="*/ 999649 h 1885950"/>
                <a:gd name="connsiteX115" fmla="*/ 435293 w 1438275"/>
                <a:gd name="connsiteY115" fmla="*/ 993743 h 1885950"/>
                <a:gd name="connsiteX116" fmla="*/ 433959 w 1438275"/>
                <a:gd name="connsiteY116" fmla="*/ 991552 h 1885950"/>
                <a:gd name="connsiteX117" fmla="*/ 438436 w 1438275"/>
                <a:gd name="connsiteY117" fmla="*/ 974693 h 1885950"/>
                <a:gd name="connsiteX118" fmla="*/ 448247 w 1438275"/>
                <a:gd name="connsiteY118" fmla="*/ 974598 h 1885950"/>
                <a:gd name="connsiteX119" fmla="*/ 452152 w 1438275"/>
                <a:gd name="connsiteY119" fmla="*/ 964406 h 1885950"/>
                <a:gd name="connsiteX120" fmla="*/ 473774 w 1438275"/>
                <a:gd name="connsiteY120" fmla="*/ 966311 h 1885950"/>
                <a:gd name="connsiteX121" fmla="*/ 480441 w 1438275"/>
                <a:gd name="connsiteY121" fmla="*/ 960310 h 1885950"/>
                <a:gd name="connsiteX122" fmla="*/ 481012 w 1438275"/>
                <a:gd name="connsiteY122" fmla="*/ 947928 h 1885950"/>
                <a:gd name="connsiteX123" fmla="*/ 484632 w 1438275"/>
                <a:gd name="connsiteY123" fmla="*/ 940975 h 1885950"/>
                <a:gd name="connsiteX124" fmla="*/ 495300 w 1438275"/>
                <a:gd name="connsiteY124" fmla="*/ 934117 h 1885950"/>
                <a:gd name="connsiteX125" fmla="*/ 500253 w 1438275"/>
                <a:gd name="connsiteY125" fmla="*/ 927640 h 1885950"/>
                <a:gd name="connsiteX126" fmla="*/ 502063 w 1438275"/>
                <a:gd name="connsiteY126" fmla="*/ 907351 h 1885950"/>
                <a:gd name="connsiteX127" fmla="*/ 500539 w 1438275"/>
                <a:gd name="connsiteY127" fmla="*/ 898969 h 1885950"/>
                <a:gd name="connsiteX128" fmla="*/ 488347 w 1438275"/>
                <a:gd name="connsiteY128" fmla="*/ 886111 h 1885950"/>
                <a:gd name="connsiteX129" fmla="*/ 485680 w 1438275"/>
                <a:gd name="connsiteY129" fmla="*/ 876300 h 1885950"/>
                <a:gd name="connsiteX130" fmla="*/ 488156 w 1438275"/>
                <a:gd name="connsiteY130" fmla="*/ 863060 h 1885950"/>
                <a:gd name="connsiteX131" fmla="*/ 500348 w 1438275"/>
                <a:gd name="connsiteY131" fmla="*/ 846201 h 1885950"/>
                <a:gd name="connsiteX132" fmla="*/ 498920 w 1438275"/>
                <a:gd name="connsiteY132" fmla="*/ 840867 h 1885950"/>
                <a:gd name="connsiteX133" fmla="*/ 492633 w 1438275"/>
                <a:gd name="connsiteY133" fmla="*/ 838867 h 1885950"/>
                <a:gd name="connsiteX134" fmla="*/ 476726 w 1438275"/>
                <a:gd name="connsiteY134" fmla="*/ 845344 h 1885950"/>
                <a:gd name="connsiteX135" fmla="*/ 453009 w 1438275"/>
                <a:gd name="connsiteY135" fmla="*/ 877538 h 1885950"/>
                <a:gd name="connsiteX136" fmla="*/ 443294 w 1438275"/>
                <a:gd name="connsiteY136" fmla="*/ 879253 h 1885950"/>
                <a:gd name="connsiteX137" fmla="*/ 435769 w 1438275"/>
                <a:gd name="connsiteY137" fmla="*/ 874204 h 1885950"/>
                <a:gd name="connsiteX138" fmla="*/ 424529 w 1438275"/>
                <a:gd name="connsiteY138" fmla="*/ 871633 h 1885950"/>
                <a:gd name="connsiteX139" fmla="*/ 412718 w 1438275"/>
                <a:gd name="connsiteY139" fmla="*/ 874300 h 1885950"/>
                <a:gd name="connsiteX140" fmla="*/ 409004 w 1438275"/>
                <a:gd name="connsiteY140" fmla="*/ 879157 h 1885950"/>
                <a:gd name="connsiteX141" fmla="*/ 403098 w 1438275"/>
                <a:gd name="connsiteY141" fmla="*/ 904494 h 1885950"/>
                <a:gd name="connsiteX142" fmla="*/ 397288 w 1438275"/>
                <a:gd name="connsiteY142" fmla="*/ 910114 h 1885950"/>
                <a:gd name="connsiteX143" fmla="*/ 381667 w 1438275"/>
                <a:gd name="connsiteY143" fmla="*/ 901732 h 1885950"/>
                <a:gd name="connsiteX144" fmla="*/ 369379 w 1438275"/>
                <a:gd name="connsiteY144" fmla="*/ 879919 h 1885950"/>
                <a:gd name="connsiteX145" fmla="*/ 361664 w 1438275"/>
                <a:gd name="connsiteY145" fmla="*/ 873157 h 1885950"/>
                <a:gd name="connsiteX146" fmla="*/ 351377 w 1438275"/>
                <a:gd name="connsiteY146" fmla="*/ 881158 h 1885950"/>
                <a:gd name="connsiteX147" fmla="*/ 350139 w 1438275"/>
                <a:gd name="connsiteY147" fmla="*/ 886111 h 1885950"/>
                <a:gd name="connsiteX148" fmla="*/ 362903 w 1438275"/>
                <a:gd name="connsiteY148" fmla="*/ 902779 h 1885950"/>
                <a:gd name="connsiteX149" fmla="*/ 371475 w 1438275"/>
                <a:gd name="connsiteY149" fmla="*/ 905923 h 1885950"/>
                <a:gd name="connsiteX150" fmla="*/ 371189 w 1438275"/>
                <a:gd name="connsiteY150" fmla="*/ 910209 h 1885950"/>
                <a:gd name="connsiteX151" fmla="*/ 365474 w 1438275"/>
                <a:gd name="connsiteY151" fmla="*/ 912400 h 1885950"/>
                <a:gd name="connsiteX152" fmla="*/ 348425 w 1438275"/>
                <a:gd name="connsiteY152" fmla="*/ 902970 h 1885950"/>
                <a:gd name="connsiteX153" fmla="*/ 311372 w 1438275"/>
                <a:gd name="connsiteY153" fmla="*/ 858964 h 1885950"/>
                <a:gd name="connsiteX154" fmla="*/ 301752 w 1438275"/>
                <a:gd name="connsiteY154" fmla="*/ 856774 h 1885950"/>
                <a:gd name="connsiteX155" fmla="*/ 271462 w 1438275"/>
                <a:gd name="connsiteY155" fmla="*/ 869632 h 1885950"/>
                <a:gd name="connsiteX156" fmla="*/ 268034 w 1438275"/>
                <a:gd name="connsiteY156" fmla="*/ 867727 h 1885950"/>
                <a:gd name="connsiteX157" fmla="*/ 265462 w 1438275"/>
                <a:gd name="connsiteY157" fmla="*/ 852106 h 1885950"/>
                <a:gd name="connsiteX158" fmla="*/ 261461 w 1438275"/>
                <a:gd name="connsiteY158" fmla="*/ 846868 h 1885950"/>
                <a:gd name="connsiteX159" fmla="*/ 254413 w 1438275"/>
                <a:gd name="connsiteY159" fmla="*/ 852868 h 1885950"/>
                <a:gd name="connsiteX160" fmla="*/ 254413 w 1438275"/>
                <a:gd name="connsiteY160" fmla="*/ 869823 h 1885950"/>
                <a:gd name="connsiteX161" fmla="*/ 251651 w 1438275"/>
                <a:gd name="connsiteY161" fmla="*/ 874395 h 1885950"/>
                <a:gd name="connsiteX162" fmla="*/ 228886 w 1438275"/>
                <a:gd name="connsiteY162" fmla="*/ 876586 h 1885950"/>
                <a:gd name="connsiteX163" fmla="*/ 215075 w 1438275"/>
                <a:gd name="connsiteY163" fmla="*/ 871061 h 1885950"/>
                <a:gd name="connsiteX164" fmla="*/ 209360 w 1438275"/>
                <a:gd name="connsiteY164" fmla="*/ 858012 h 1885950"/>
                <a:gd name="connsiteX165" fmla="*/ 209645 w 1438275"/>
                <a:gd name="connsiteY165" fmla="*/ 842581 h 1885950"/>
                <a:gd name="connsiteX166" fmla="*/ 231553 w 1438275"/>
                <a:gd name="connsiteY166" fmla="*/ 825246 h 1885950"/>
                <a:gd name="connsiteX167" fmla="*/ 237935 w 1438275"/>
                <a:gd name="connsiteY167" fmla="*/ 812197 h 1885950"/>
                <a:gd name="connsiteX168" fmla="*/ 233458 w 1438275"/>
                <a:gd name="connsiteY168" fmla="*/ 808006 h 1885950"/>
                <a:gd name="connsiteX169" fmla="*/ 222409 w 1438275"/>
                <a:gd name="connsiteY169" fmla="*/ 808006 h 1885950"/>
                <a:gd name="connsiteX170" fmla="*/ 200787 w 1438275"/>
                <a:gd name="connsiteY170" fmla="*/ 821436 h 1885950"/>
                <a:gd name="connsiteX171" fmla="*/ 188309 w 1438275"/>
                <a:gd name="connsiteY171" fmla="*/ 825722 h 1885950"/>
                <a:gd name="connsiteX172" fmla="*/ 180880 w 1438275"/>
                <a:gd name="connsiteY172" fmla="*/ 820007 h 1885950"/>
                <a:gd name="connsiteX173" fmla="*/ 179546 w 1438275"/>
                <a:gd name="connsiteY173" fmla="*/ 805148 h 1885950"/>
                <a:gd name="connsiteX174" fmla="*/ 161449 w 1438275"/>
                <a:gd name="connsiteY174" fmla="*/ 769048 h 1885950"/>
                <a:gd name="connsiteX175" fmla="*/ 163068 w 1438275"/>
                <a:gd name="connsiteY175" fmla="*/ 751427 h 1885950"/>
                <a:gd name="connsiteX176" fmla="*/ 175736 w 1438275"/>
                <a:gd name="connsiteY176" fmla="*/ 727996 h 1885950"/>
                <a:gd name="connsiteX177" fmla="*/ 173831 w 1438275"/>
                <a:gd name="connsiteY177" fmla="*/ 711708 h 1885950"/>
                <a:gd name="connsiteX178" fmla="*/ 170021 w 1438275"/>
                <a:gd name="connsiteY178" fmla="*/ 709326 h 1885950"/>
                <a:gd name="connsiteX179" fmla="*/ 161544 w 1438275"/>
                <a:gd name="connsiteY179" fmla="*/ 711136 h 1885950"/>
                <a:gd name="connsiteX180" fmla="*/ 161163 w 1438275"/>
                <a:gd name="connsiteY180" fmla="*/ 696944 h 1885950"/>
                <a:gd name="connsiteX181" fmla="*/ 148019 w 1438275"/>
                <a:gd name="connsiteY181" fmla="*/ 700183 h 1885950"/>
                <a:gd name="connsiteX182" fmla="*/ 139256 w 1438275"/>
                <a:gd name="connsiteY182" fmla="*/ 681418 h 1885950"/>
                <a:gd name="connsiteX183" fmla="*/ 127635 w 1438275"/>
                <a:gd name="connsiteY183" fmla="*/ 683895 h 1885950"/>
                <a:gd name="connsiteX184" fmla="*/ 123730 w 1438275"/>
                <a:gd name="connsiteY184" fmla="*/ 649986 h 1885950"/>
                <a:gd name="connsiteX185" fmla="*/ 114014 w 1438275"/>
                <a:gd name="connsiteY185" fmla="*/ 635127 h 1885950"/>
                <a:gd name="connsiteX186" fmla="*/ 125920 w 1438275"/>
                <a:gd name="connsiteY186" fmla="*/ 624364 h 1885950"/>
                <a:gd name="connsiteX187" fmla="*/ 121634 w 1438275"/>
                <a:gd name="connsiteY187" fmla="*/ 617601 h 1885950"/>
                <a:gd name="connsiteX188" fmla="*/ 142208 w 1438275"/>
                <a:gd name="connsiteY188" fmla="*/ 605980 h 1885950"/>
                <a:gd name="connsiteX189" fmla="*/ 116491 w 1438275"/>
                <a:gd name="connsiteY189" fmla="*/ 559689 h 1885950"/>
                <a:gd name="connsiteX190" fmla="*/ 112967 w 1438275"/>
                <a:gd name="connsiteY190" fmla="*/ 544830 h 1885950"/>
                <a:gd name="connsiteX191" fmla="*/ 103918 w 1438275"/>
                <a:gd name="connsiteY191" fmla="*/ 540639 h 1885950"/>
                <a:gd name="connsiteX192" fmla="*/ 99346 w 1438275"/>
                <a:gd name="connsiteY192" fmla="*/ 528828 h 1885950"/>
                <a:gd name="connsiteX193" fmla="*/ 98774 w 1438275"/>
                <a:gd name="connsiteY193" fmla="*/ 518826 h 1885950"/>
                <a:gd name="connsiteX194" fmla="*/ 78391 w 1438275"/>
                <a:gd name="connsiteY194" fmla="*/ 523208 h 1885950"/>
                <a:gd name="connsiteX195" fmla="*/ 73914 w 1438275"/>
                <a:gd name="connsiteY195" fmla="*/ 507111 h 1885950"/>
                <a:gd name="connsiteX196" fmla="*/ 75438 w 1438275"/>
                <a:gd name="connsiteY196" fmla="*/ 499681 h 1885950"/>
                <a:gd name="connsiteX197" fmla="*/ 73628 w 1438275"/>
                <a:gd name="connsiteY197" fmla="*/ 491109 h 1885950"/>
                <a:gd name="connsiteX198" fmla="*/ 79153 w 1438275"/>
                <a:gd name="connsiteY198" fmla="*/ 482346 h 1885950"/>
                <a:gd name="connsiteX199" fmla="*/ 78391 w 1438275"/>
                <a:gd name="connsiteY199" fmla="*/ 474345 h 1885950"/>
                <a:gd name="connsiteX200" fmla="*/ 65246 w 1438275"/>
                <a:gd name="connsiteY200" fmla="*/ 483298 h 1885950"/>
                <a:gd name="connsiteX201" fmla="*/ 15431 w 1438275"/>
                <a:gd name="connsiteY201" fmla="*/ 495681 h 1885950"/>
                <a:gd name="connsiteX202" fmla="*/ 9525 w 1438275"/>
                <a:gd name="connsiteY202" fmla="*/ 488156 h 1885950"/>
                <a:gd name="connsiteX203" fmla="*/ 9906 w 1438275"/>
                <a:gd name="connsiteY203" fmla="*/ 481870 h 1885950"/>
                <a:gd name="connsiteX204" fmla="*/ 27432 w 1438275"/>
                <a:gd name="connsiteY204" fmla="*/ 467106 h 1885950"/>
                <a:gd name="connsiteX205" fmla="*/ 40862 w 1438275"/>
                <a:gd name="connsiteY205" fmla="*/ 443674 h 1885950"/>
                <a:gd name="connsiteX206" fmla="*/ 42101 w 1438275"/>
                <a:gd name="connsiteY206" fmla="*/ 402241 h 1885950"/>
                <a:gd name="connsiteX207" fmla="*/ 46292 w 1438275"/>
                <a:gd name="connsiteY207" fmla="*/ 406336 h 1885950"/>
                <a:gd name="connsiteX208" fmla="*/ 50959 w 1438275"/>
                <a:gd name="connsiteY208" fmla="*/ 396907 h 1885950"/>
                <a:gd name="connsiteX209" fmla="*/ 74581 w 1438275"/>
                <a:gd name="connsiteY209" fmla="*/ 368141 h 1885950"/>
                <a:gd name="connsiteX210" fmla="*/ 94107 w 1438275"/>
                <a:gd name="connsiteY210" fmla="*/ 350520 h 1885950"/>
                <a:gd name="connsiteX211" fmla="*/ 104966 w 1438275"/>
                <a:gd name="connsiteY211" fmla="*/ 344329 h 1885950"/>
                <a:gd name="connsiteX212" fmla="*/ 115348 w 1438275"/>
                <a:gd name="connsiteY212" fmla="*/ 342805 h 1885950"/>
                <a:gd name="connsiteX213" fmla="*/ 127445 w 1438275"/>
                <a:gd name="connsiteY213" fmla="*/ 333946 h 1885950"/>
                <a:gd name="connsiteX214" fmla="*/ 143542 w 1438275"/>
                <a:gd name="connsiteY214" fmla="*/ 328422 h 1885950"/>
                <a:gd name="connsiteX215" fmla="*/ 175736 w 1438275"/>
                <a:gd name="connsiteY215" fmla="*/ 347281 h 1885950"/>
                <a:gd name="connsiteX216" fmla="*/ 177737 w 1438275"/>
                <a:gd name="connsiteY216" fmla="*/ 342805 h 1885950"/>
                <a:gd name="connsiteX217" fmla="*/ 195262 w 1438275"/>
                <a:gd name="connsiteY217" fmla="*/ 328993 h 1885950"/>
                <a:gd name="connsiteX218" fmla="*/ 204692 w 1438275"/>
                <a:gd name="connsiteY218" fmla="*/ 290512 h 1885950"/>
                <a:gd name="connsiteX219" fmla="*/ 219551 w 1438275"/>
                <a:gd name="connsiteY219" fmla="*/ 285464 h 1885950"/>
                <a:gd name="connsiteX220" fmla="*/ 238601 w 1438275"/>
                <a:gd name="connsiteY220" fmla="*/ 285178 h 1885950"/>
                <a:gd name="connsiteX221" fmla="*/ 247079 w 1438275"/>
                <a:gd name="connsiteY221" fmla="*/ 281368 h 1885950"/>
                <a:gd name="connsiteX222" fmla="*/ 239840 w 1438275"/>
                <a:gd name="connsiteY222" fmla="*/ 262795 h 1885950"/>
                <a:gd name="connsiteX223" fmla="*/ 229362 w 1438275"/>
                <a:gd name="connsiteY223" fmla="*/ 251746 h 1885950"/>
                <a:gd name="connsiteX224" fmla="*/ 233934 w 1438275"/>
                <a:gd name="connsiteY224" fmla="*/ 248221 h 1885950"/>
                <a:gd name="connsiteX225" fmla="*/ 258509 w 1438275"/>
                <a:gd name="connsiteY225" fmla="*/ 237363 h 1885950"/>
                <a:gd name="connsiteX226" fmla="*/ 260699 w 1438275"/>
                <a:gd name="connsiteY226" fmla="*/ 241078 h 1885950"/>
                <a:gd name="connsiteX227" fmla="*/ 292227 w 1438275"/>
                <a:gd name="connsiteY227" fmla="*/ 231553 h 1885950"/>
                <a:gd name="connsiteX228" fmla="*/ 314325 w 1438275"/>
                <a:gd name="connsiteY228" fmla="*/ 228124 h 1885950"/>
                <a:gd name="connsiteX229" fmla="*/ 328136 w 1438275"/>
                <a:gd name="connsiteY229" fmla="*/ 229933 h 1885950"/>
                <a:gd name="connsiteX230" fmla="*/ 333947 w 1438275"/>
                <a:gd name="connsiteY230" fmla="*/ 227742 h 1885950"/>
                <a:gd name="connsiteX231" fmla="*/ 344424 w 1438275"/>
                <a:gd name="connsiteY231" fmla="*/ 244221 h 1885950"/>
                <a:gd name="connsiteX232" fmla="*/ 357759 w 1438275"/>
                <a:gd name="connsiteY232" fmla="*/ 239077 h 1885950"/>
                <a:gd name="connsiteX233" fmla="*/ 373190 w 1438275"/>
                <a:gd name="connsiteY233" fmla="*/ 240887 h 1885950"/>
                <a:gd name="connsiteX234" fmla="*/ 376904 w 1438275"/>
                <a:gd name="connsiteY234" fmla="*/ 244221 h 1885950"/>
                <a:gd name="connsiteX235" fmla="*/ 377952 w 1438275"/>
                <a:gd name="connsiteY235" fmla="*/ 249650 h 1885950"/>
                <a:gd name="connsiteX236" fmla="*/ 396526 w 1438275"/>
                <a:gd name="connsiteY236" fmla="*/ 259270 h 1885950"/>
                <a:gd name="connsiteX237" fmla="*/ 409289 w 1438275"/>
                <a:gd name="connsiteY237" fmla="*/ 242887 h 1885950"/>
                <a:gd name="connsiteX238" fmla="*/ 413099 w 1438275"/>
                <a:gd name="connsiteY238" fmla="*/ 226028 h 1885950"/>
                <a:gd name="connsiteX239" fmla="*/ 435293 w 1438275"/>
                <a:gd name="connsiteY239" fmla="*/ 210217 h 1885950"/>
                <a:gd name="connsiteX240" fmla="*/ 444437 w 1438275"/>
                <a:gd name="connsiteY240" fmla="*/ 214598 h 1885950"/>
                <a:gd name="connsiteX241" fmla="*/ 459677 w 1438275"/>
                <a:gd name="connsiteY241" fmla="*/ 215741 h 1885950"/>
                <a:gd name="connsiteX242" fmla="*/ 473964 w 1438275"/>
                <a:gd name="connsiteY242" fmla="*/ 211931 h 1885950"/>
                <a:gd name="connsiteX243" fmla="*/ 487204 w 1438275"/>
                <a:gd name="connsiteY243" fmla="*/ 201930 h 1885950"/>
                <a:gd name="connsiteX244" fmla="*/ 494729 w 1438275"/>
                <a:gd name="connsiteY244" fmla="*/ 213074 h 1885950"/>
                <a:gd name="connsiteX245" fmla="*/ 511778 w 1438275"/>
                <a:gd name="connsiteY245" fmla="*/ 225742 h 1885950"/>
                <a:gd name="connsiteX246" fmla="*/ 517208 w 1438275"/>
                <a:gd name="connsiteY246" fmla="*/ 220884 h 1885950"/>
                <a:gd name="connsiteX247" fmla="*/ 521208 w 1438275"/>
                <a:gd name="connsiteY247" fmla="*/ 212503 h 1885950"/>
                <a:gd name="connsiteX248" fmla="*/ 527971 w 1438275"/>
                <a:gd name="connsiteY248" fmla="*/ 207264 h 1885950"/>
                <a:gd name="connsiteX249" fmla="*/ 515112 w 1438275"/>
                <a:gd name="connsiteY249" fmla="*/ 190786 h 1885950"/>
                <a:gd name="connsiteX250" fmla="*/ 544164 w 1438275"/>
                <a:gd name="connsiteY250" fmla="*/ 190976 h 1885950"/>
                <a:gd name="connsiteX251" fmla="*/ 560546 w 1438275"/>
                <a:gd name="connsiteY251" fmla="*/ 185928 h 1885950"/>
                <a:gd name="connsiteX252" fmla="*/ 597123 w 1438275"/>
                <a:gd name="connsiteY252" fmla="*/ 185547 h 1885950"/>
                <a:gd name="connsiteX253" fmla="*/ 623221 w 1438275"/>
                <a:gd name="connsiteY253" fmla="*/ 191167 h 1885950"/>
                <a:gd name="connsiteX254" fmla="*/ 622840 w 1438275"/>
                <a:gd name="connsiteY254" fmla="*/ 186880 h 1885950"/>
                <a:gd name="connsiteX255" fmla="*/ 649796 w 1438275"/>
                <a:gd name="connsiteY255" fmla="*/ 177260 h 1885950"/>
                <a:gd name="connsiteX256" fmla="*/ 667893 w 1438275"/>
                <a:gd name="connsiteY256" fmla="*/ 179165 h 1885950"/>
                <a:gd name="connsiteX257" fmla="*/ 680276 w 1438275"/>
                <a:gd name="connsiteY257" fmla="*/ 177165 h 1885950"/>
                <a:gd name="connsiteX258" fmla="*/ 682085 w 1438275"/>
                <a:gd name="connsiteY258" fmla="*/ 168973 h 1885950"/>
                <a:gd name="connsiteX259" fmla="*/ 690467 w 1438275"/>
                <a:gd name="connsiteY259" fmla="*/ 159448 h 1885950"/>
                <a:gd name="connsiteX260" fmla="*/ 696278 w 1438275"/>
                <a:gd name="connsiteY260" fmla="*/ 146590 h 1885950"/>
                <a:gd name="connsiteX261" fmla="*/ 707232 w 1438275"/>
                <a:gd name="connsiteY261" fmla="*/ 148304 h 1885950"/>
                <a:gd name="connsiteX262" fmla="*/ 709231 w 1438275"/>
                <a:gd name="connsiteY262" fmla="*/ 145828 h 1885950"/>
                <a:gd name="connsiteX263" fmla="*/ 713899 w 1438275"/>
                <a:gd name="connsiteY263" fmla="*/ 125444 h 1885950"/>
                <a:gd name="connsiteX264" fmla="*/ 719614 w 1438275"/>
                <a:gd name="connsiteY264" fmla="*/ 115824 h 1885950"/>
                <a:gd name="connsiteX265" fmla="*/ 712946 w 1438275"/>
                <a:gd name="connsiteY265" fmla="*/ 106108 h 1885950"/>
                <a:gd name="connsiteX266" fmla="*/ 717233 w 1438275"/>
                <a:gd name="connsiteY266" fmla="*/ 98774 h 1885950"/>
                <a:gd name="connsiteX267" fmla="*/ 721138 w 1438275"/>
                <a:gd name="connsiteY267" fmla="*/ 98107 h 1885950"/>
                <a:gd name="connsiteX268" fmla="*/ 711137 w 1438275"/>
                <a:gd name="connsiteY268" fmla="*/ 91535 h 1885950"/>
                <a:gd name="connsiteX269" fmla="*/ 710280 w 1438275"/>
                <a:gd name="connsiteY269" fmla="*/ 84010 h 1885950"/>
                <a:gd name="connsiteX270" fmla="*/ 701135 w 1438275"/>
                <a:gd name="connsiteY270" fmla="*/ 82867 h 1885950"/>
                <a:gd name="connsiteX271" fmla="*/ 690848 w 1438275"/>
                <a:gd name="connsiteY271" fmla="*/ 75628 h 1885950"/>
                <a:gd name="connsiteX272" fmla="*/ 688753 w 1438275"/>
                <a:gd name="connsiteY272" fmla="*/ 58959 h 1885950"/>
                <a:gd name="connsiteX273" fmla="*/ 698659 w 1438275"/>
                <a:gd name="connsiteY273" fmla="*/ 45053 h 1885950"/>
                <a:gd name="connsiteX274" fmla="*/ 711232 w 1438275"/>
                <a:gd name="connsiteY274" fmla="*/ 34385 h 1885950"/>
                <a:gd name="connsiteX275" fmla="*/ 722091 w 1438275"/>
                <a:gd name="connsiteY275" fmla="*/ 27146 h 1885950"/>
                <a:gd name="connsiteX276" fmla="*/ 739235 w 1438275"/>
                <a:gd name="connsiteY276" fmla="*/ 22288 h 1885950"/>
                <a:gd name="connsiteX277" fmla="*/ 750570 w 1438275"/>
                <a:gd name="connsiteY277" fmla="*/ 20574 h 1885950"/>
                <a:gd name="connsiteX278" fmla="*/ 768191 w 1438275"/>
                <a:gd name="connsiteY278" fmla="*/ 23717 h 1885950"/>
                <a:gd name="connsiteX279" fmla="*/ 773811 w 1438275"/>
                <a:gd name="connsiteY279" fmla="*/ 36576 h 1885950"/>
                <a:gd name="connsiteX280" fmla="*/ 771049 w 1438275"/>
                <a:gd name="connsiteY280" fmla="*/ 52387 h 1885950"/>
                <a:gd name="connsiteX281" fmla="*/ 786574 w 1438275"/>
                <a:gd name="connsiteY281" fmla="*/ 72675 h 1885950"/>
                <a:gd name="connsiteX282" fmla="*/ 791432 w 1438275"/>
                <a:gd name="connsiteY282" fmla="*/ 84010 h 1885950"/>
                <a:gd name="connsiteX283" fmla="*/ 804101 w 1438275"/>
                <a:gd name="connsiteY283" fmla="*/ 92011 h 1885950"/>
                <a:gd name="connsiteX284" fmla="*/ 834295 w 1438275"/>
                <a:gd name="connsiteY284" fmla="*/ 92773 h 1885950"/>
                <a:gd name="connsiteX285" fmla="*/ 854393 w 1438275"/>
                <a:gd name="connsiteY285" fmla="*/ 79248 h 1885950"/>
                <a:gd name="connsiteX286" fmla="*/ 873919 w 1438275"/>
                <a:gd name="connsiteY286" fmla="*/ 78295 h 1885950"/>
                <a:gd name="connsiteX287" fmla="*/ 887444 w 1438275"/>
                <a:gd name="connsiteY287" fmla="*/ 68580 h 1885950"/>
                <a:gd name="connsiteX288" fmla="*/ 922211 w 1438275"/>
                <a:gd name="connsiteY288" fmla="*/ 59531 h 1885950"/>
                <a:gd name="connsiteX289" fmla="*/ 929355 w 1438275"/>
                <a:gd name="connsiteY289" fmla="*/ 69247 h 1885950"/>
                <a:gd name="connsiteX290" fmla="*/ 935355 w 1438275"/>
                <a:gd name="connsiteY290" fmla="*/ 64675 h 1885950"/>
                <a:gd name="connsiteX291" fmla="*/ 955643 w 1438275"/>
                <a:gd name="connsiteY291" fmla="*/ 58579 h 1885950"/>
                <a:gd name="connsiteX292" fmla="*/ 976598 w 1438275"/>
                <a:gd name="connsiteY292" fmla="*/ 41338 h 1885950"/>
                <a:gd name="connsiteX293" fmla="*/ 998601 w 1438275"/>
                <a:gd name="connsiteY293" fmla="*/ 30384 h 1885950"/>
                <a:gd name="connsiteX294" fmla="*/ 998029 w 1438275"/>
                <a:gd name="connsiteY294" fmla="*/ 21907 h 1885950"/>
                <a:gd name="connsiteX295" fmla="*/ 989647 w 1438275"/>
                <a:gd name="connsiteY295" fmla="*/ 14287 h 1885950"/>
                <a:gd name="connsiteX296" fmla="*/ 995553 w 1438275"/>
                <a:gd name="connsiteY296" fmla="*/ 9525 h 1885950"/>
                <a:gd name="connsiteX297" fmla="*/ 1001554 w 1438275"/>
                <a:gd name="connsiteY297" fmla="*/ 21050 h 1885950"/>
                <a:gd name="connsiteX298" fmla="*/ 1002697 w 1438275"/>
                <a:gd name="connsiteY298" fmla="*/ 29242 h 1885950"/>
                <a:gd name="connsiteX299" fmla="*/ 1012127 w 1438275"/>
                <a:gd name="connsiteY299" fmla="*/ 40957 h 1885950"/>
                <a:gd name="connsiteX300" fmla="*/ 1009650 w 1438275"/>
                <a:gd name="connsiteY300" fmla="*/ 50482 h 1885950"/>
                <a:gd name="connsiteX301" fmla="*/ 1012508 w 1438275"/>
                <a:gd name="connsiteY301" fmla="*/ 49816 h 1885950"/>
                <a:gd name="connsiteX302" fmla="*/ 1012603 w 1438275"/>
                <a:gd name="connsiteY302" fmla="*/ 68484 h 1885950"/>
                <a:gd name="connsiteX303" fmla="*/ 1018604 w 1438275"/>
                <a:gd name="connsiteY303" fmla="*/ 71818 h 1885950"/>
                <a:gd name="connsiteX304" fmla="*/ 1040321 w 1438275"/>
                <a:gd name="connsiteY304" fmla="*/ 70199 h 1885950"/>
                <a:gd name="connsiteX305" fmla="*/ 1076039 w 1438275"/>
                <a:gd name="connsiteY305" fmla="*/ 72009 h 1885950"/>
                <a:gd name="connsiteX306" fmla="*/ 1089184 w 1438275"/>
                <a:gd name="connsiteY306" fmla="*/ 60388 h 1885950"/>
                <a:gd name="connsiteX307" fmla="*/ 1093851 w 1438275"/>
                <a:gd name="connsiteY307" fmla="*/ 63055 h 1885950"/>
                <a:gd name="connsiteX308" fmla="*/ 1113472 w 1438275"/>
                <a:gd name="connsiteY308" fmla="*/ 54388 h 1885950"/>
                <a:gd name="connsiteX309" fmla="*/ 1128141 w 1438275"/>
                <a:gd name="connsiteY309" fmla="*/ 63532 h 1885950"/>
                <a:gd name="connsiteX310" fmla="*/ 1114997 w 1438275"/>
                <a:gd name="connsiteY310" fmla="*/ 79057 h 1885950"/>
                <a:gd name="connsiteX311" fmla="*/ 1134523 w 1438275"/>
                <a:gd name="connsiteY311" fmla="*/ 88392 h 1885950"/>
                <a:gd name="connsiteX312" fmla="*/ 1138333 w 1438275"/>
                <a:gd name="connsiteY312" fmla="*/ 88011 h 1885950"/>
                <a:gd name="connsiteX313" fmla="*/ 1140905 w 1438275"/>
                <a:gd name="connsiteY313" fmla="*/ 82582 h 1885950"/>
                <a:gd name="connsiteX314" fmla="*/ 1137000 w 1438275"/>
                <a:gd name="connsiteY314" fmla="*/ 70866 h 1885950"/>
                <a:gd name="connsiteX315" fmla="*/ 1130808 w 1438275"/>
                <a:gd name="connsiteY315" fmla="*/ 64294 h 1885950"/>
                <a:gd name="connsiteX316" fmla="*/ 1137190 w 1438275"/>
                <a:gd name="connsiteY316" fmla="*/ 54578 h 1885950"/>
                <a:gd name="connsiteX317" fmla="*/ 1140905 w 1438275"/>
                <a:gd name="connsiteY317" fmla="*/ 59150 h 1885950"/>
                <a:gd name="connsiteX318" fmla="*/ 1139381 w 1438275"/>
                <a:gd name="connsiteY318" fmla="*/ 64103 h 1885950"/>
                <a:gd name="connsiteX319" fmla="*/ 1142429 w 1438275"/>
                <a:gd name="connsiteY319" fmla="*/ 63817 h 1885950"/>
                <a:gd name="connsiteX320" fmla="*/ 1143667 w 1438275"/>
                <a:gd name="connsiteY320" fmla="*/ 66484 h 1885950"/>
                <a:gd name="connsiteX321" fmla="*/ 1153192 w 1438275"/>
                <a:gd name="connsiteY321" fmla="*/ 68484 h 1885950"/>
                <a:gd name="connsiteX322" fmla="*/ 1156906 w 1438275"/>
                <a:gd name="connsiteY322" fmla="*/ 65437 h 1885950"/>
                <a:gd name="connsiteX323" fmla="*/ 1169289 w 1438275"/>
                <a:gd name="connsiteY323" fmla="*/ 71628 h 1885950"/>
                <a:gd name="connsiteX324" fmla="*/ 1177957 w 1438275"/>
                <a:gd name="connsiteY324" fmla="*/ 66199 h 1885950"/>
                <a:gd name="connsiteX325" fmla="*/ 1185863 w 1438275"/>
                <a:gd name="connsiteY325" fmla="*/ 67437 h 1885950"/>
                <a:gd name="connsiteX326" fmla="*/ 1190911 w 1438275"/>
                <a:gd name="connsiteY326" fmla="*/ 60960 h 1885950"/>
                <a:gd name="connsiteX327" fmla="*/ 1192816 w 1438275"/>
                <a:gd name="connsiteY327" fmla="*/ 52578 h 1885950"/>
                <a:gd name="connsiteX328" fmla="*/ 1197769 w 1438275"/>
                <a:gd name="connsiteY328" fmla="*/ 50578 h 1885950"/>
                <a:gd name="connsiteX329" fmla="*/ 1203579 w 1438275"/>
                <a:gd name="connsiteY329" fmla="*/ 67246 h 1885950"/>
                <a:gd name="connsiteX330" fmla="*/ 1209771 w 1438275"/>
                <a:gd name="connsiteY330" fmla="*/ 76295 h 1885950"/>
                <a:gd name="connsiteX331" fmla="*/ 1215676 w 1438275"/>
                <a:gd name="connsiteY331" fmla="*/ 76486 h 1885950"/>
                <a:gd name="connsiteX332" fmla="*/ 1223677 w 1438275"/>
                <a:gd name="connsiteY332" fmla="*/ 101536 h 1885950"/>
                <a:gd name="connsiteX333" fmla="*/ 1228154 w 1438275"/>
                <a:gd name="connsiteY333" fmla="*/ 99060 h 1885950"/>
                <a:gd name="connsiteX334" fmla="*/ 1233678 w 1438275"/>
                <a:gd name="connsiteY334" fmla="*/ 101441 h 1885950"/>
                <a:gd name="connsiteX335" fmla="*/ 1241775 w 1438275"/>
                <a:gd name="connsiteY335" fmla="*/ 99155 h 1885950"/>
                <a:gd name="connsiteX336" fmla="*/ 1243870 w 1438275"/>
                <a:gd name="connsiteY336" fmla="*/ 118396 h 1885950"/>
                <a:gd name="connsiteX337" fmla="*/ 1259300 w 1438275"/>
                <a:gd name="connsiteY337" fmla="*/ 114205 h 1885950"/>
                <a:gd name="connsiteX338" fmla="*/ 1270350 w 1438275"/>
                <a:gd name="connsiteY338" fmla="*/ 122301 h 1885950"/>
                <a:gd name="connsiteX339" fmla="*/ 1280351 w 1438275"/>
                <a:gd name="connsiteY339" fmla="*/ 123920 h 1885950"/>
                <a:gd name="connsiteX340" fmla="*/ 1278922 w 1438275"/>
                <a:gd name="connsiteY340" fmla="*/ 115633 h 1885950"/>
                <a:gd name="connsiteX341" fmla="*/ 1296067 w 1438275"/>
                <a:gd name="connsiteY341" fmla="*/ 108871 h 1885950"/>
                <a:gd name="connsiteX342" fmla="*/ 1303592 w 1438275"/>
                <a:gd name="connsiteY342" fmla="*/ 121539 h 1885950"/>
                <a:gd name="connsiteX343" fmla="*/ 1304735 w 1438275"/>
                <a:gd name="connsiteY343" fmla="*/ 130111 h 1885950"/>
                <a:gd name="connsiteX344" fmla="*/ 1315498 w 1438275"/>
                <a:gd name="connsiteY344" fmla="*/ 126301 h 1885950"/>
                <a:gd name="connsiteX345" fmla="*/ 1324261 w 1438275"/>
                <a:gd name="connsiteY345" fmla="*/ 137541 h 1885950"/>
                <a:gd name="connsiteX346" fmla="*/ 1329881 w 1438275"/>
                <a:gd name="connsiteY346" fmla="*/ 139350 h 1885950"/>
                <a:gd name="connsiteX347" fmla="*/ 1324547 w 1438275"/>
                <a:gd name="connsiteY347" fmla="*/ 145447 h 1885950"/>
                <a:gd name="connsiteX348" fmla="*/ 1328547 w 1438275"/>
                <a:gd name="connsiteY348" fmla="*/ 156400 h 1885950"/>
                <a:gd name="connsiteX349" fmla="*/ 1320641 w 1438275"/>
                <a:gd name="connsiteY349" fmla="*/ 158877 h 1885950"/>
                <a:gd name="connsiteX350" fmla="*/ 1323309 w 1438275"/>
                <a:gd name="connsiteY350" fmla="*/ 169735 h 1885950"/>
                <a:gd name="connsiteX351" fmla="*/ 1321594 w 1438275"/>
                <a:gd name="connsiteY351" fmla="*/ 174022 h 1885950"/>
                <a:gd name="connsiteX352" fmla="*/ 1288447 w 1438275"/>
                <a:gd name="connsiteY352" fmla="*/ 176403 h 1885950"/>
                <a:gd name="connsiteX353" fmla="*/ 1266444 w 1438275"/>
                <a:gd name="connsiteY353" fmla="*/ 186023 h 1885950"/>
                <a:gd name="connsiteX354" fmla="*/ 1271683 w 1438275"/>
                <a:gd name="connsiteY354" fmla="*/ 199644 h 1885950"/>
                <a:gd name="connsiteX355" fmla="*/ 1268921 w 1438275"/>
                <a:gd name="connsiteY355" fmla="*/ 202597 h 1885950"/>
                <a:gd name="connsiteX356" fmla="*/ 1272921 w 1438275"/>
                <a:gd name="connsiteY356" fmla="*/ 205073 h 1885950"/>
                <a:gd name="connsiteX357" fmla="*/ 1260729 w 1438275"/>
                <a:gd name="connsiteY357" fmla="*/ 216884 h 1885950"/>
                <a:gd name="connsiteX358" fmla="*/ 1268730 w 1438275"/>
                <a:gd name="connsiteY358" fmla="*/ 224409 h 1885950"/>
                <a:gd name="connsiteX359" fmla="*/ 1249775 w 1438275"/>
                <a:gd name="connsiteY359" fmla="*/ 232315 h 1885950"/>
                <a:gd name="connsiteX360" fmla="*/ 1224153 w 1438275"/>
                <a:gd name="connsiteY360" fmla="*/ 232886 h 1885950"/>
                <a:gd name="connsiteX361" fmla="*/ 1201769 w 1438275"/>
                <a:gd name="connsiteY361" fmla="*/ 253365 h 1885950"/>
                <a:gd name="connsiteX362" fmla="*/ 1200722 w 1438275"/>
                <a:gd name="connsiteY362" fmla="*/ 258127 h 1885950"/>
                <a:gd name="connsiteX363" fmla="*/ 1205198 w 1438275"/>
                <a:gd name="connsiteY363" fmla="*/ 256794 h 1885950"/>
                <a:gd name="connsiteX364" fmla="*/ 1208532 w 1438275"/>
                <a:gd name="connsiteY364" fmla="*/ 264033 h 1885950"/>
                <a:gd name="connsiteX365" fmla="*/ 1211008 w 1438275"/>
                <a:gd name="connsiteY365" fmla="*/ 277273 h 1885950"/>
                <a:gd name="connsiteX366" fmla="*/ 1210437 w 1438275"/>
                <a:gd name="connsiteY366" fmla="*/ 293084 h 1885950"/>
                <a:gd name="connsiteX367" fmla="*/ 1225963 w 1438275"/>
                <a:gd name="connsiteY367" fmla="*/ 297084 h 1885950"/>
                <a:gd name="connsiteX368" fmla="*/ 1223581 w 1438275"/>
                <a:gd name="connsiteY368" fmla="*/ 311182 h 1885950"/>
                <a:gd name="connsiteX369" fmla="*/ 1216533 w 1438275"/>
                <a:gd name="connsiteY369" fmla="*/ 316420 h 1885950"/>
                <a:gd name="connsiteX370" fmla="*/ 1210342 w 1438275"/>
                <a:gd name="connsiteY370" fmla="*/ 316706 h 1885950"/>
                <a:gd name="connsiteX371" fmla="*/ 1207484 w 1438275"/>
                <a:gd name="connsiteY371" fmla="*/ 308419 h 1885950"/>
                <a:gd name="connsiteX372" fmla="*/ 1197864 w 1438275"/>
                <a:gd name="connsiteY372" fmla="*/ 306324 h 1885950"/>
                <a:gd name="connsiteX373" fmla="*/ 1195006 w 1438275"/>
                <a:gd name="connsiteY373" fmla="*/ 297656 h 1885950"/>
                <a:gd name="connsiteX374" fmla="*/ 1189101 w 1438275"/>
                <a:gd name="connsiteY374" fmla="*/ 297751 h 1885950"/>
                <a:gd name="connsiteX375" fmla="*/ 1185958 w 1438275"/>
                <a:gd name="connsiteY375" fmla="*/ 312039 h 1885950"/>
                <a:gd name="connsiteX376" fmla="*/ 1176528 w 1438275"/>
                <a:gd name="connsiteY376" fmla="*/ 309562 h 1885950"/>
                <a:gd name="connsiteX377" fmla="*/ 1176242 w 1438275"/>
                <a:gd name="connsiteY377" fmla="*/ 311944 h 1885950"/>
                <a:gd name="connsiteX378" fmla="*/ 1169384 w 1438275"/>
                <a:gd name="connsiteY378" fmla="*/ 313182 h 1885950"/>
                <a:gd name="connsiteX379" fmla="*/ 1170337 w 1438275"/>
                <a:gd name="connsiteY379" fmla="*/ 327850 h 1885950"/>
                <a:gd name="connsiteX380" fmla="*/ 1161860 w 1438275"/>
                <a:gd name="connsiteY380" fmla="*/ 327184 h 1885950"/>
                <a:gd name="connsiteX381" fmla="*/ 1164432 w 1438275"/>
                <a:gd name="connsiteY381" fmla="*/ 314801 h 1885950"/>
                <a:gd name="connsiteX382" fmla="*/ 1157192 w 1438275"/>
                <a:gd name="connsiteY382" fmla="*/ 314992 h 1885950"/>
                <a:gd name="connsiteX383" fmla="*/ 1154430 w 1438275"/>
                <a:gd name="connsiteY383" fmla="*/ 323374 h 1885950"/>
                <a:gd name="connsiteX384" fmla="*/ 1156621 w 1438275"/>
                <a:gd name="connsiteY384" fmla="*/ 324612 h 1885950"/>
                <a:gd name="connsiteX385" fmla="*/ 1156240 w 1438275"/>
                <a:gd name="connsiteY385" fmla="*/ 350615 h 1885950"/>
                <a:gd name="connsiteX386" fmla="*/ 1143857 w 1438275"/>
                <a:gd name="connsiteY386" fmla="*/ 355854 h 1885950"/>
                <a:gd name="connsiteX387" fmla="*/ 1141857 w 1438275"/>
                <a:gd name="connsiteY387" fmla="*/ 365760 h 1885950"/>
                <a:gd name="connsiteX388" fmla="*/ 1136618 w 1438275"/>
                <a:gd name="connsiteY388" fmla="*/ 364617 h 1885950"/>
                <a:gd name="connsiteX389" fmla="*/ 1136142 w 1438275"/>
                <a:gd name="connsiteY389" fmla="*/ 357473 h 1885950"/>
                <a:gd name="connsiteX390" fmla="*/ 1133571 w 1438275"/>
                <a:gd name="connsiteY390" fmla="*/ 373761 h 1885950"/>
                <a:gd name="connsiteX391" fmla="*/ 1136618 w 1438275"/>
                <a:gd name="connsiteY391" fmla="*/ 375380 h 1885950"/>
                <a:gd name="connsiteX392" fmla="*/ 1136333 w 1438275"/>
                <a:gd name="connsiteY392" fmla="*/ 380047 h 1885950"/>
                <a:gd name="connsiteX393" fmla="*/ 1131856 w 1438275"/>
                <a:gd name="connsiteY393" fmla="*/ 380333 h 1885950"/>
                <a:gd name="connsiteX394" fmla="*/ 1131856 w 1438275"/>
                <a:gd name="connsiteY394" fmla="*/ 386048 h 1885950"/>
                <a:gd name="connsiteX395" fmla="*/ 1127284 w 1438275"/>
                <a:gd name="connsiteY395" fmla="*/ 386524 h 1885950"/>
                <a:gd name="connsiteX396" fmla="*/ 1126808 w 1438275"/>
                <a:gd name="connsiteY396" fmla="*/ 391954 h 1885950"/>
                <a:gd name="connsiteX397" fmla="*/ 1132237 w 1438275"/>
                <a:gd name="connsiteY397" fmla="*/ 393763 h 1885950"/>
                <a:gd name="connsiteX398" fmla="*/ 1129760 w 1438275"/>
                <a:gd name="connsiteY398" fmla="*/ 399383 h 1885950"/>
                <a:gd name="connsiteX399" fmla="*/ 1135952 w 1438275"/>
                <a:gd name="connsiteY399" fmla="*/ 401098 h 1885950"/>
                <a:gd name="connsiteX400" fmla="*/ 1132999 w 1438275"/>
                <a:gd name="connsiteY400" fmla="*/ 424529 h 1885950"/>
                <a:gd name="connsiteX401" fmla="*/ 1141381 w 1438275"/>
                <a:gd name="connsiteY401" fmla="*/ 445198 h 1885950"/>
                <a:gd name="connsiteX402" fmla="*/ 1145191 w 1438275"/>
                <a:gd name="connsiteY402" fmla="*/ 447103 h 1885950"/>
                <a:gd name="connsiteX403" fmla="*/ 1141952 w 1438275"/>
                <a:gd name="connsiteY403" fmla="*/ 449294 h 1885950"/>
                <a:gd name="connsiteX404" fmla="*/ 1148810 w 1438275"/>
                <a:gd name="connsiteY404" fmla="*/ 456438 h 1885950"/>
                <a:gd name="connsiteX405" fmla="*/ 1145667 w 1438275"/>
                <a:gd name="connsiteY405" fmla="*/ 462534 h 1885950"/>
                <a:gd name="connsiteX406" fmla="*/ 1147572 w 1438275"/>
                <a:gd name="connsiteY406" fmla="*/ 463963 h 1885950"/>
                <a:gd name="connsiteX407" fmla="*/ 1133380 w 1438275"/>
                <a:gd name="connsiteY407" fmla="*/ 472154 h 1885950"/>
                <a:gd name="connsiteX408" fmla="*/ 1133380 w 1438275"/>
                <a:gd name="connsiteY408" fmla="*/ 477202 h 1885950"/>
                <a:gd name="connsiteX409" fmla="*/ 1137666 w 1438275"/>
                <a:gd name="connsiteY409" fmla="*/ 476821 h 1885950"/>
                <a:gd name="connsiteX410" fmla="*/ 1133571 w 1438275"/>
                <a:gd name="connsiteY410" fmla="*/ 478917 h 1885950"/>
                <a:gd name="connsiteX411" fmla="*/ 1133665 w 1438275"/>
                <a:gd name="connsiteY411" fmla="*/ 487013 h 1885950"/>
                <a:gd name="connsiteX412" fmla="*/ 1140048 w 1438275"/>
                <a:gd name="connsiteY412" fmla="*/ 501491 h 1885950"/>
                <a:gd name="connsiteX413" fmla="*/ 1157478 w 1438275"/>
                <a:gd name="connsiteY413" fmla="*/ 522541 h 1885950"/>
                <a:gd name="connsiteX414" fmla="*/ 1145953 w 1438275"/>
                <a:gd name="connsiteY414" fmla="*/ 532447 h 1885950"/>
                <a:gd name="connsiteX415" fmla="*/ 1144333 w 1438275"/>
                <a:gd name="connsiteY415" fmla="*/ 538734 h 1885950"/>
                <a:gd name="connsiteX416" fmla="*/ 1146239 w 1438275"/>
                <a:gd name="connsiteY416" fmla="*/ 548830 h 1885950"/>
                <a:gd name="connsiteX417" fmla="*/ 1141191 w 1438275"/>
                <a:gd name="connsiteY417" fmla="*/ 555498 h 1885950"/>
                <a:gd name="connsiteX418" fmla="*/ 1136523 w 1438275"/>
                <a:gd name="connsiteY418" fmla="*/ 557308 h 1885950"/>
                <a:gd name="connsiteX419" fmla="*/ 1132618 w 1438275"/>
                <a:gd name="connsiteY419" fmla="*/ 584168 h 1885950"/>
                <a:gd name="connsiteX420" fmla="*/ 1138047 w 1438275"/>
                <a:gd name="connsiteY420" fmla="*/ 601408 h 1885950"/>
                <a:gd name="connsiteX421" fmla="*/ 1155192 w 1438275"/>
                <a:gd name="connsiteY421" fmla="*/ 595217 h 1885950"/>
                <a:gd name="connsiteX422" fmla="*/ 1156621 w 1438275"/>
                <a:gd name="connsiteY422" fmla="*/ 598265 h 1885950"/>
                <a:gd name="connsiteX423" fmla="*/ 1164717 w 1438275"/>
                <a:gd name="connsiteY423" fmla="*/ 594455 h 1885950"/>
                <a:gd name="connsiteX424" fmla="*/ 1191292 w 1438275"/>
                <a:gd name="connsiteY424" fmla="*/ 590645 h 1885950"/>
                <a:gd name="connsiteX425" fmla="*/ 1202246 w 1438275"/>
                <a:gd name="connsiteY425" fmla="*/ 634174 h 1885950"/>
                <a:gd name="connsiteX426" fmla="*/ 1199388 w 1438275"/>
                <a:gd name="connsiteY426" fmla="*/ 640461 h 1885950"/>
                <a:gd name="connsiteX427" fmla="*/ 1202627 w 1438275"/>
                <a:gd name="connsiteY427" fmla="*/ 654558 h 1885950"/>
                <a:gd name="connsiteX428" fmla="*/ 1193578 w 1438275"/>
                <a:gd name="connsiteY428" fmla="*/ 661416 h 1885950"/>
                <a:gd name="connsiteX429" fmla="*/ 1196055 w 1438275"/>
                <a:gd name="connsiteY429" fmla="*/ 665702 h 1885950"/>
                <a:gd name="connsiteX430" fmla="*/ 1184720 w 1438275"/>
                <a:gd name="connsiteY430" fmla="*/ 664083 h 1885950"/>
                <a:gd name="connsiteX431" fmla="*/ 1187482 w 1438275"/>
                <a:gd name="connsiteY431" fmla="*/ 671322 h 1885950"/>
                <a:gd name="connsiteX432" fmla="*/ 1179195 w 1438275"/>
                <a:gd name="connsiteY432" fmla="*/ 676275 h 1885950"/>
                <a:gd name="connsiteX433" fmla="*/ 1183958 w 1438275"/>
                <a:gd name="connsiteY433" fmla="*/ 681038 h 1885950"/>
                <a:gd name="connsiteX434" fmla="*/ 1178814 w 1438275"/>
                <a:gd name="connsiteY434" fmla="*/ 687514 h 1885950"/>
                <a:gd name="connsiteX435" fmla="*/ 1182433 w 1438275"/>
                <a:gd name="connsiteY435" fmla="*/ 692753 h 1885950"/>
                <a:gd name="connsiteX436" fmla="*/ 1184529 w 1438275"/>
                <a:gd name="connsiteY436" fmla="*/ 691229 h 1885950"/>
                <a:gd name="connsiteX437" fmla="*/ 1198341 w 1438275"/>
                <a:gd name="connsiteY437" fmla="*/ 718090 h 1885950"/>
                <a:gd name="connsiteX438" fmla="*/ 1194530 w 1438275"/>
                <a:gd name="connsiteY438" fmla="*/ 719614 h 1885950"/>
                <a:gd name="connsiteX439" fmla="*/ 1192816 w 1438275"/>
                <a:gd name="connsiteY439" fmla="*/ 715042 h 1885950"/>
                <a:gd name="connsiteX440" fmla="*/ 1189577 w 1438275"/>
                <a:gd name="connsiteY440" fmla="*/ 717137 h 1885950"/>
                <a:gd name="connsiteX441" fmla="*/ 1188339 w 1438275"/>
                <a:gd name="connsiteY441" fmla="*/ 714946 h 1885950"/>
                <a:gd name="connsiteX442" fmla="*/ 1178528 w 1438275"/>
                <a:gd name="connsiteY442" fmla="*/ 724186 h 1885950"/>
                <a:gd name="connsiteX443" fmla="*/ 1177005 w 1438275"/>
                <a:gd name="connsiteY443" fmla="*/ 733615 h 1885950"/>
                <a:gd name="connsiteX444" fmla="*/ 1184910 w 1438275"/>
                <a:gd name="connsiteY444" fmla="*/ 729710 h 1885950"/>
                <a:gd name="connsiteX445" fmla="*/ 1185958 w 1438275"/>
                <a:gd name="connsiteY445" fmla="*/ 739616 h 1885950"/>
                <a:gd name="connsiteX446" fmla="*/ 1194626 w 1438275"/>
                <a:gd name="connsiteY446" fmla="*/ 738568 h 1885950"/>
                <a:gd name="connsiteX447" fmla="*/ 1195769 w 1438275"/>
                <a:gd name="connsiteY447" fmla="*/ 742950 h 1885950"/>
                <a:gd name="connsiteX448" fmla="*/ 1190244 w 1438275"/>
                <a:gd name="connsiteY448" fmla="*/ 745903 h 1885950"/>
                <a:gd name="connsiteX449" fmla="*/ 1190815 w 1438275"/>
                <a:gd name="connsiteY449" fmla="*/ 750760 h 1885950"/>
                <a:gd name="connsiteX450" fmla="*/ 1204437 w 1438275"/>
                <a:gd name="connsiteY450" fmla="*/ 749713 h 1885950"/>
                <a:gd name="connsiteX451" fmla="*/ 1203484 w 1438275"/>
                <a:gd name="connsiteY451" fmla="*/ 756666 h 1885950"/>
                <a:gd name="connsiteX452" fmla="*/ 1197388 w 1438275"/>
                <a:gd name="connsiteY452" fmla="*/ 763524 h 1885950"/>
                <a:gd name="connsiteX453" fmla="*/ 1212533 w 1438275"/>
                <a:gd name="connsiteY453" fmla="*/ 784860 h 1885950"/>
                <a:gd name="connsiteX454" fmla="*/ 1215866 w 1438275"/>
                <a:gd name="connsiteY454" fmla="*/ 794004 h 1885950"/>
                <a:gd name="connsiteX455" fmla="*/ 1223105 w 1438275"/>
                <a:gd name="connsiteY455" fmla="*/ 792194 h 1885950"/>
                <a:gd name="connsiteX456" fmla="*/ 1225106 w 1438275"/>
                <a:gd name="connsiteY456" fmla="*/ 795909 h 1885950"/>
                <a:gd name="connsiteX457" fmla="*/ 1229201 w 1438275"/>
                <a:gd name="connsiteY457" fmla="*/ 794099 h 1885950"/>
                <a:gd name="connsiteX458" fmla="*/ 1239203 w 1438275"/>
                <a:gd name="connsiteY458" fmla="*/ 785431 h 1885950"/>
                <a:gd name="connsiteX459" fmla="*/ 1240727 w 1438275"/>
                <a:gd name="connsiteY459" fmla="*/ 780955 h 1885950"/>
                <a:gd name="connsiteX460" fmla="*/ 1242537 w 1438275"/>
                <a:gd name="connsiteY460" fmla="*/ 786384 h 1885950"/>
                <a:gd name="connsiteX461" fmla="*/ 1226630 w 1438275"/>
                <a:gd name="connsiteY461" fmla="*/ 801624 h 1885950"/>
                <a:gd name="connsiteX462" fmla="*/ 1226725 w 1438275"/>
                <a:gd name="connsiteY462" fmla="*/ 805053 h 1885950"/>
                <a:gd name="connsiteX463" fmla="*/ 1230725 w 1438275"/>
                <a:gd name="connsiteY463" fmla="*/ 807053 h 1885950"/>
                <a:gd name="connsiteX464" fmla="*/ 1228725 w 1438275"/>
                <a:gd name="connsiteY464" fmla="*/ 813149 h 1885950"/>
                <a:gd name="connsiteX465" fmla="*/ 1232345 w 1438275"/>
                <a:gd name="connsiteY465" fmla="*/ 817340 h 1885950"/>
                <a:gd name="connsiteX466" fmla="*/ 1243108 w 1438275"/>
                <a:gd name="connsiteY466" fmla="*/ 809434 h 1885950"/>
                <a:gd name="connsiteX467" fmla="*/ 1244441 w 1438275"/>
                <a:gd name="connsiteY467" fmla="*/ 811149 h 1885950"/>
                <a:gd name="connsiteX468" fmla="*/ 1234631 w 1438275"/>
                <a:gd name="connsiteY468" fmla="*/ 820864 h 1885950"/>
                <a:gd name="connsiteX469" fmla="*/ 1241108 w 1438275"/>
                <a:gd name="connsiteY469" fmla="*/ 830389 h 1885950"/>
                <a:gd name="connsiteX470" fmla="*/ 1248537 w 1438275"/>
                <a:gd name="connsiteY470" fmla="*/ 836009 h 1885950"/>
                <a:gd name="connsiteX471" fmla="*/ 1258919 w 1438275"/>
                <a:gd name="connsiteY471" fmla="*/ 819817 h 1885950"/>
                <a:gd name="connsiteX472" fmla="*/ 1261967 w 1438275"/>
                <a:gd name="connsiteY472" fmla="*/ 822769 h 1885950"/>
                <a:gd name="connsiteX473" fmla="*/ 1261205 w 1438275"/>
                <a:gd name="connsiteY473" fmla="*/ 825627 h 1885950"/>
                <a:gd name="connsiteX474" fmla="*/ 1253490 w 1438275"/>
                <a:gd name="connsiteY474" fmla="*/ 838486 h 1885950"/>
                <a:gd name="connsiteX475" fmla="*/ 1256919 w 1438275"/>
                <a:gd name="connsiteY475" fmla="*/ 841724 h 1885950"/>
                <a:gd name="connsiteX476" fmla="*/ 1259015 w 1438275"/>
                <a:gd name="connsiteY476" fmla="*/ 839248 h 1885950"/>
                <a:gd name="connsiteX477" fmla="*/ 1264825 w 1438275"/>
                <a:gd name="connsiteY477" fmla="*/ 838867 h 1885950"/>
                <a:gd name="connsiteX478" fmla="*/ 1270730 w 1438275"/>
                <a:gd name="connsiteY478" fmla="*/ 851154 h 1885950"/>
                <a:gd name="connsiteX479" fmla="*/ 1275017 w 1438275"/>
                <a:gd name="connsiteY479" fmla="*/ 850201 h 1885950"/>
                <a:gd name="connsiteX480" fmla="*/ 1284256 w 1438275"/>
                <a:gd name="connsiteY480" fmla="*/ 856869 h 1885950"/>
                <a:gd name="connsiteX481" fmla="*/ 1288828 w 1438275"/>
                <a:gd name="connsiteY481" fmla="*/ 855059 h 1885950"/>
                <a:gd name="connsiteX482" fmla="*/ 1305115 w 1438275"/>
                <a:gd name="connsiteY482" fmla="*/ 835342 h 1885950"/>
                <a:gd name="connsiteX483" fmla="*/ 1312641 w 1438275"/>
                <a:gd name="connsiteY483" fmla="*/ 837057 h 1885950"/>
                <a:gd name="connsiteX484" fmla="*/ 1316641 w 1438275"/>
                <a:gd name="connsiteY484" fmla="*/ 840867 h 1885950"/>
                <a:gd name="connsiteX485" fmla="*/ 1323022 w 1438275"/>
                <a:gd name="connsiteY485" fmla="*/ 840105 h 1885950"/>
                <a:gd name="connsiteX486" fmla="*/ 1330548 w 1438275"/>
                <a:gd name="connsiteY486" fmla="*/ 843058 h 1885950"/>
                <a:gd name="connsiteX487" fmla="*/ 1335215 w 1438275"/>
                <a:gd name="connsiteY487" fmla="*/ 846487 h 1885950"/>
                <a:gd name="connsiteX488" fmla="*/ 1342072 w 1438275"/>
                <a:gd name="connsiteY488" fmla="*/ 859631 h 1885950"/>
                <a:gd name="connsiteX489" fmla="*/ 1340644 w 1438275"/>
                <a:gd name="connsiteY489" fmla="*/ 863536 h 1885950"/>
                <a:gd name="connsiteX490" fmla="*/ 1347312 w 1438275"/>
                <a:gd name="connsiteY490" fmla="*/ 881824 h 1885950"/>
                <a:gd name="connsiteX491" fmla="*/ 1358456 w 1438275"/>
                <a:gd name="connsiteY491" fmla="*/ 887539 h 1885950"/>
                <a:gd name="connsiteX492" fmla="*/ 1360266 w 1438275"/>
                <a:gd name="connsiteY492" fmla="*/ 898874 h 1885950"/>
                <a:gd name="connsiteX493" fmla="*/ 1358741 w 1438275"/>
                <a:gd name="connsiteY493" fmla="*/ 901255 h 1885950"/>
                <a:gd name="connsiteX494" fmla="*/ 1349121 w 1438275"/>
                <a:gd name="connsiteY494" fmla="*/ 902017 h 1885950"/>
                <a:gd name="connsiteX495" fmla="*/ 1336929 w 1438275"/>
                <a:gd name="connsiteY495" fmla="*/ 917162 h 1885950"/>
                <a:gd name="connsiteX496" fmla="*/ 1320070 w 1438275"/>
                <a:gd name="connsiteY496" fmla="*/ 917448 h 1885950"/>
                <a:gd name="connsiteX497" fmla="*/ 1305115 w 1438275"/>
                <a:gd name="connsiteY497" fmla="*/ 925068 h 1885950"/>
                <a:gd name="connsiteX498" fmla="*/ 1310355 w 1438275"/>
                <a:gd name="connsiteY498" fmla="*/ 940022 h 1885950"/>
                <a:gd name="connsiteX499" fmla="*/ 1323594 w 1438275"/>
                <a:gd name="connsiteY499" fmla="*/ 956691 h 1885950"/>
                <a:gd name="connsiteX500" fmla="*/ 1325594 w 1438275"/>
                <a:gd name="connsiteY500" fmla="*/ 968502 h 1885950"/>
                <a:gd name="connsiteX501" fmla="*/ 1319403 w 1438275"/>
                <a:gd name="connsiteY501" fmla="*/ 969645 h 1885950"/>
                <a:gd name="connsiteX502" fmla="*/ 1323499 w 1438275"/>
                <a:gd name="connsiteY502" fmla="*/ 980503 h 1885950"/>
                <a:gd name="connsiteX503" fmla="*/ 1335596 w 1438275"/>
                <a:gd name="connsiteY503" fmla="*/ 998220 h 1885950"/>
                <a:gd name="connsiteX504" fmla="*/ 1316832 w 1438275"/>
                <a:gd name="connsiteY504" fmla="*/ 1012126 h 1885950"/>
                <a:gd name="connsiteX505" fmla="*/ 1319784 w 1438275"/>
                <a:gd name="connsiteY505" fmla="*/ 1018984 h 1885950"/>
                <a:gd name="connsiteX506" fmla="*/ 1311974 w 1438275"/>
                <a:gd name="connsiteY506" fmla="*/ 1021937 h 1885950"/>
                <a:gd name="connsiteX507" fmla="*/ 1306830 w 1438275"/>
                <a:gd name="connsiteY507" fmla="*/ 1032796 h 1885950"/>
                <a:gd name="connsiteX508" fmla="*/ 1308830 w 1438275"/>
                <a:gd name="connsiteY508" fmla="*/ 1036891 h 1885950"/>
                <a:gd name="connsiteX509" fmla="*/ 1305021 w 1438275"/>
                <a:gd name="connsiteY509" fmla="*/ 1041463 h 1885950"/>
                <a:gd name="connsiteX510" fmla="*/ 1305401 w 1438275"/>
                <a:gd name="connsiteY510" fmla="*/ 1047940 h 1885950"/>
                <a:gd name="connsiteX511" fmla="*/ 1310640 w 1438275"/>
                <a:gd name="connsiteY511" fmla="*/ 1048988 h 1885950"/>
                <a:gd name="connsiteX512" fmla="*/ 1309306 w 1438275"/>
                <a:gd name="connsiteY512" fmla="*/ 1044607 h 1885950"/>
                <a:gd name="connsiteX513" fmla="*/ 1313117 w 1438275"/>
                <a:gd name="connsiteY513" fmla="*/ 1046035 h 1885950"/>
                <a:gd name="connsiteX514" fmla="*/ 1317117 w 1438275"/>
                <a:gd name="connsiteY514" fmla="*/ 1043940 h 1885950"/>
                <a:gd name="connsiteX515" fmla="*/ 1318355 w 1438275"/>
                <a:gd name="connsiteY515" fmla="*/ 1045940 h 1885950"/>
                <a:gd name="connsiteX516" fmla="*/ 1316069 w 1438275"/>
                <a:gd name="connsiteY516" fmla="*/ 1048702 h 1885950"/>
                <a:gd name="connsiteX517" fmla="*/ 1302353 w 1438275"/>
                <a:gd name="connsiteY517" fmla="*/ 1055275 h 1885950"/>
                <a:gd name="connsiteX518" fmla="*/ 1295305 w 1438275"/>
                <a:gd name="connsiteY518" fmla="*/ 1045464 h 1885950"/>
                <a:gd name="connsiteX519" fmla="*/ 1295686 w 1438275"/>
                <a:gd name="connsiteY519" fmla="*/ 1041844 h 1885950"/>
                <a:gd name="connsiteX520" fmla="*/ 1298162 w 1438275"/>
                <a:gd name="connsiteY520" fmla="*/ 1044511 h 1885950"/>
                <a:gd name="connsiteX521" fmla="*/ 1298734 w 1438275"/>
                <a:gd name="connsiteY521" fmla="*/ 1035272 h 1885950"/>
                <a:gd name="connsiteX522" fmla="*/ 1293019 w 1438275"/>
                <a:gd name="connsiteY522" fmla="*/ 1034320 h 1885950"/>
                <a:gd name="connsiteX523" fmla="*/ 1292448 w 1438275"/>
                <a:gd name="connsiteY523" fmla="*/ 1041559 h 1885950"/>
                <a:gd name="connsiteX524" fmla="*/ 1284351 w 1438275"/>
                <a:gd name="connsiteY524" fmla="*/ 1048417 h 1885950"/>
                <a:gd name="connsiteX525" fmla="*/ 1284066 w 1438275"/>
                <a:gd name="connsiteY525" fmla="*/ 1058989 h 1885950"/>
                <a:gd name="connsiteX526" fmla="*/ 1281494 w 1438275"/>
                <a:gd name="connsiteY526" fmla="*/ 1056322 h 1885950"/>
                <a:gd name="connsiteX527" fmla="*/ 1272826 w 1438275"/>
                <a:gd name="connsiteY527" fmla="*/ 1061942 h 1885950"/>
                <a:gd name="connsiteX528" fmla="*/ 1268158 w 1438275"/>
                <a:gd name="connsiteY528" fmla="*/ 1061942 h 1885950"/>
                <a:gd name="connsiteX529" fmla="*/ 1262824 w 1438275"/>
                <a:gd name="connsiteY529" fmla="*/ 1054608 h 1885950"/>
                <a:gd name="connsiteX530" fmla="*/ 1247109 w 1438275"/>
                <a:gd name="connsiteY530" fmla="*/ 1066990 h 1885950"/>
                <a:gd name="connsiteX531" fmla="*/ 1244823 w 1438275"/>
                <a:gd name="connsiteY531" fmla="*/ 1065466 h 1885950"/>
                <a:gd name="connsiteX532" fmla="*/ 1239393 w 1438275"/>
                <a:gd name="connsiteY532" fmla="*/ 1069657 h 1885950"/>
                <a:gd name="connsiteX533" fmla="*/ 1219676 w 1438275"/>
                <a:gd name="connsiteY533" fmla="*/ 1073563 h 1885950"/>
                <a:gd name="connsiteX534" fmla="*/ 1214914 w 1438275"/>
                <a:gd name="connsiteY534" fmla="*/ 1071467 h 1885950"/>
                <a:gd name="connsiteX535" fmla="*/ 1212628 w 1438275"/>
                <a:gd name="connsiteY535" fmla="*/ 1073848 h 1885950"/>
                <a:gd name="connsiteX536" fmla="*/ 1203960 w 1438275"/>
                <a:gd name="connsiteY536" fmla="*/ 1074801 h 1885950"/>
                <a:gd name="connsiteX537" fmla="*/ 1195006 w 1438275"/>
                <a:gd name="connsiteY537" fmla="*/ 1085278 h 1885950"/>
                <a:gd name="connsiteX538" fmla="*/ 1191864 w 1438275"/>
                <a:gd name="connsiteY538" fmla="*/ 1103471 h 1885950"/>
                <a:gd name="connsiteX539" fmla="*/ 1180147 w 1438275"/>
                <a:gd name="connsiteY539" fmla="*/ 1110901 h 1885950"/>
                <a:gd name="connsiteX540" fmla="*/ 1177290 w 1438275"/>
                <a:gd name="connsiteY540" fmla="*/ 1119568 h 1885950"/>
                <a:gd name="connsiteX541" fmla="*/ 1168051 w 1438275"/>
                <a:gd name="connsiteY541" fmla="*/ 1129189 h 1885950"/>
                <a:gd name="connsiteX542" fmla="*/ 1191673 w 1438275"/>
                <a:gd name="connsiteY542" fmla="*/ 1177385 h 1885950"/>
                <a:gd name="connsiteX543" fmla="*/ 1199293 w 1438275"/>
                <a:gd name="connsiteY543" fmla="*/ 1207103 h 1885950"/>
                <a:gd name="connsiteX544" fmla="*/ 1208627 w 1438275"/>
                <a:gd name="connsiteY544" fmla="*/ 1225391 h 1885950"/>
                <a:gd name="connsiteX545" fmla="*/ 1214056 w 1438275"/>
                <a:gd name="connsiteY545" fmla="*/ 1230725 h 1885950"/>
                <a:gd name="connsiteX546" fmla="*/ 1229106 w 1438275"/>
                <a:gd name="connsiteY546" fmla="*/ 1221200 h 1885950"/>
                <a:gd name="connsiteX547" fmla="*/ 1233773 w 1438275"/>
                <a:gd name="connsiteY547" fmla="*/ 1221105 h 1885950"/>
                <a:gd name="connsiteX548" fmla="*/ 1241393 w 1438275"/>
                <a:gd name="connsiteY548" fmla="*/ 1228249 h 1885950"/>
                <a:gd name="connsiteX549" fmla="*/ 1248918 w 1438275"/>
                <a:gd name="connsiteY549" fmla="*/ 1231106 h 1885950"/>
                <a:gd name="connsiteX550" fmla="*/ 1277303 w 1438275"/>
                <a:gd name="connsiteY550" fmla="*/ 1225582 h 1885950"/>
                <a:gd name="connsiteX551" fmla="*/ 1282065 w 1438275"/>
                <a:gd name="connsiteY551" fmla="*/ 1226915 h 1885950"/>
                <a:gd name="connsiteX552" fmla="*/ 1292257 w 1438275"/>
                <a:gd name="connsiteY552" fmla="*/ 1221486 h 1885950"/>
                <a:gd name="connsiteX553" fmla="*/ 1293971 w 1438275"/>
                <a:gd name="connsiteY553" fmla="*/ 1223963 h 1885950"/>
                <a:gd name="connsiteX554" fmla="*/ 1301687 w 1438275"/>
                <a:gd name="connsiteY554" fmla="*/ 1224820 h 1885950"/>
                <a:gd name="connsiteX555" fmla="*/ 1303877 w 1438275"/>
                <a:gd name="connsiteY555" fmla="*/ 1215961 h 1885950"/>
                <a:gd name="connsiteX556" fmla="*/ 1299687 w 1438275"/>
                <a:gd name="connsiteY556" fmla="*/ 1209294 h 1885950"/>
                <a:gd name="connsiteX557" fmla="*/ 1296639 w 1438275"/>
                <a:gd name="connsiteY557" fmla="*/ 1209389 h 1885950"/>
                <a:gd name="connsiteX558" fmla="*/ 1295972 w 1438275"/>
                <a:gd name="connsiteY558" fmla="*/ 1202626 h 1885950"/>
                <a:gd name="connsiteX559" fmla="*/ 1291876 w 1438275"/>
                <a:gd name="connsiteY559" fmla="*/ 1200817 h 1885950"/>
                <a:gd name="connsiteX560" fmla="*/ 1293495 w 1438275"/>
                <a:gd name="connsiteY560" fmla="*/ 1189863 h 1885950"/>
                <a:gd name="connsiteX561" fmla="*/ 1297496 w 1438275"/>
                <a:gd name="connsiteY561" fmla="*/ 1185386 h 1885950"/>
                <a:gd name="connsiteX562" fmla="*/ 1301687 w 1438275"/>
                <a:gd name="connsiteY562" fmla="*/ 1200626 h 1885950"/>
                <a:gd name="connsiteX563" fmla="*/ 1308830 w 1438275"/>
                <a:gd name="connsiteY563" fmla="*/ 1197578 h 1885950"/>
                <a:gd name="connsiteX564" fmla="*/ 1319594 w 1438275"/>
                <a:gd name="connsiteY564" fmla="*/ 1182624 h 1885950"/>
                <a:gd name="connsiteX565" fmla="*/ 1329309 w 1438275"/>
                <a:gd name="connsiteY565" fmla="*/ 1196626 h 1885950"/>
                <a:gd name="connsiteX566" fmla="*/ 1336167 w 1438275"/>
                <a:gd name="connsiteY566" fmla="*/ 1195197 h 1885950"/>
                <a:gd name="connsiteX567" fmla="*/ 1341406 w 1438275"/>
                <a:gd name="connsiteY567" fmla="*/ 1203103 h 1885950"/>
                <a:gd name="connsiteX568" fmla="*/ 1337787 w 1438275"/>
                <a:gd name="connsiteY568" fmla="*/ 1210342 h 1885950"/>
                <a:gd name="connsiteX569" fmla="*/ 1340358 w 1438275"/>
                <a:gd name="connsiteY569" fmla="*/ 1213675 h 1885950"/>
                <a:gd name="connsiteX570" fmla="*/ 1336262 w 1438275"/>
                <a:gd name="connsiteY570" fmla="*/ 1216533 h 1885950"/>
                <a:gd name="connsiteX571" fmla="*/ 1340930 w 1438275"/>
                <a:gd name="connsiteY571" fmla="*/ 1218057 h 1885950"/>
                <a:gd name="connsiteX572" fmla="*/ 1340453 w 1438275"/>
                <a:gd name="connsiteY572" fmla="*/ 1225105 h 1885950"/>
                <a:gd name="connsiteX573" fmla="*/ 1337787 w 1438275"/>
                <a:gd name="connsiteY573" fmla="*/ 1237869 h 1885950"/>
                <a:gd name="connsiteX574" fmla="*/ 1334453 w 1438275"/>
                <a:gd name="connsiteY574" fmla="*/ 1239869 h 1885950"/>
                <a:gd name="connsiteX575" fmla="*/ 1340168 w 1438275"/>
                <a:gd name="connsiteY575" fmla="*/ 1257300 h 1885950"/>
                <a:gd name="connsiteX576" fmla="*/ 1349502 w 1438275"/>
                <a:gd name="connsiteY576" fmla="*/ 1271588 h 1885950"/>
                <a:gd name="connsiteX577" fmla="*/ 1362742 w 1438275"/>
                <a:gd name="connsiteY577" fmla="*/ 1283018 h 1885950"/>
                <a:gd name="connsiteX578" fmla="*/ 1370267 w 1438275"/>
                <a:gd name="connsiteY578" fmla="*/ 1274255 h 1885950"/>
                <a:gd name="connsiteX579" fmla="*/ 1376458 w 1438275"/>
                <a:gd name="connsiteY579" fmla="*/ 1279684 h 1885950"/>
                <a:gd name="connsiteX580" fmla="*/ 1387698 w 1438275"/>
                <a:gd name="connsiteY580" fmla="*/ 1300924 h 1885950"/>
                <a:gd name="connsiteX581" fmla="*/ 1426274 w 1438275"/>
                <a:gd name="connsiteY581" fmla="*/ 1336262 h 1885950"/>
                <a:gd name="connsiteX582" fmla="*/ 1434274 w 1438275"/>
                <a:gd name="connsiteY582" fmla="*/ 1350454 h 1885950"/>
                <a:gd name="connsiteX583" fmla="*/ 1433798 w 1438275"/>
                <a:gd name="connsiteY583" fmla="*/ 1355121 h 1885950"/>
                <a:gd name="connsiteX584" fmla="*/ 1431512 w 1438275"/>
                <a:gd name="connsiteY584" fmla="*/ 1355121 h 1885950"/>
                <a:gd name="connsiteX585" fmla="*/ 1434560 w 1438275"/>
                <a:gd name="connsiteY585" fmla="*/ 1363980 h 1885950"/>
                <a:gd name="connsiteX586" fmla="*/ 1427512 w 1438275"/>
                <a:gd name="connsiteY586" fmla="*/ 1366171 h 1885950"/>
                <a:gd name="connsiteX587" fmla="*/ 1429036 w 1438275"/>
                <a:gd name="connsiteY587" fmla="*/ 1371505 h 1885950"/>
                <a:gd name="connsiteX588" fmla="*/ 1419321 w 1438275"/>
                <a:gd name="connsiteY588" fmla="*/ 1386554 h 1885950"/>
                <a:gd name="connsiteX589" fmla="*/ 1408462 w 1438275"/>
                <a:gd name="connsiteY589" fmla="*/ 1382935 h 1885950"/>
                <a:gd name="connsiteX590" fmla="*/ 1407414 w 1438275"/>
                <a:gd name="connsiteY590" fmla="*/ 1385030 h 1885950"/>
                <a:gd name="connsiteX591" fmla="*/ 1399699 w 1438275"/>
                <a:gd name="connsiteY591" fmla="*/ 1382077 h 1885950"/>
                <a:gd name="connsiteX592" fmla="*/ 1391412 w 1438275"/>
                <a:gd name="connsiteY592" fmla="*/ 1384459 h 1885950"/>
                <a:gd name="connsiteX593" fmla="*/ 1385126 w 1438275"/>
                <a:gd name="connsiteY593" fmla="*/ 1383125 h 1885950"/>
                <a:gd name="connsiteX594" fmla="*/ 1383316 w 1438275"/>
                <a:gd name="connsiteY594" fmla="*/ 1387602 h 1885950"/>
                <a:gd name="connsiteX595" fmla="*/ 1380268 w 1438275"/>
                <a:gd name="connsiteY595" fmla="*/ 1388269 h 1885950"/>
                <a:gd name="connsiteX596" fmla="*/ 1379506 w 1438275"/>
                <a:gd name="connsiteY596" fmla="*/ 1395603 h 1885950"/>
                <a:gd name="connsiteX597" fmla="*/ 1376934 w 1438275"/>
                <a:gd name="connsiteY597" fmla="*/ 1395984 h 1885950"/>
                <a:gd name="connsiteX598" fmla="*/ 1378173 w 1438275"/>
                <a:gd name="connsiteY598" fmla="*/ 1406461 h 1885950"/>
                <a:gd name="connsiteX599" fmla="*/ 1362171 w 1438275"/>
                <a:gd name="connsiteY599" fmla="*/ 1418558 h 1885950"/>
                <a:gd name="connsiteX600" fmla="*/ 1368076 w 1438275"/>
                <a:gd name="connsiteY600" fmla="*/ 1424749 h 1885950"/>
                <a:gd name="connsiteX601" fmla="*/ 1372839 w 1438275"/>
                <a:gd name="connsiteY601" fmla="*/ 1422845 h 1885950"/>
                <a:gd name="connsiteX602" fmla="*/ 1372743 w 1438275"/>
                <a:gd name="connsiteY602" fmla="*/ 1418844 h 1885950"/>
                <a:gd name="connsiteX603" fmla="*/ 1376553 w 1438275"/>
                <a:gd name="connsiteY603" fmla="*/ 1416748 h 1885950"/>
                <a:gd name="connsiteX604" fmla="*/ 1381982 w 1438275"/>
                <a:gd name="connsiteY604" fmla="*/ 1420368 h 1885950"/>
                <a:gd name="connsiteX605" fmla="*/ 1382173 w 1438275"/>
                <a:gd name="connsiteY605" fmla="*/ 1425321 h 1885950"/>
                <a:gd name="connsiteX606" fmla="*/ 1372553 w 1438275"/>
                <a:gd name="connsiteY606" fmla="*/ 1432465 h 1885950"/>
                <a:gd name="connsiteX607" fmla="*/ 1373124 w 1438275"/>
                <a:gd name="connsiteY607" fmla="*/ 1437608 h 1885950"/>
                <a:gd name="connsiteX608" fmla="*/ 1375505 w 1438275"/>
                <a:gd name="connsiteY608" fmla="*/ 1436561 h 1885950"/>
                <a:gd name="connsiteX609" fmla="*/ 1379506 w 1438275"/>
                <a:gd name="connsiteY609" fmla="*/ 1441895 h 1885950"/>
                <a:gd name="connsiteX610" fmla="*/ 1378934 w 1438275"/>
                <a:gd name="connsiteY610" fmla="*/ 1449134 h 1885950"/>
                <a:gd name="connsiteX611" fmla="*/ 1390269 w 1438275"/>
                <a:gd name="connsiteY611" fmla="*/ 1449895 h 1885950"/>
                <a:gd name="connsiteX612" fmla="*/ 1388745 w 1438275"/>
                <a:gd name="connsiteY612" fmla="*/ 1446943 h 1885950"/>
                <a:gd name="connsiteX613" fmla="*/ 1393603 w 1438275"/>
                <a:gd name="connsiteY613" fmla="*/ 1444847 h 1885950"/>
                <a:gd name="connsiteX614" fmla="*/ 1394460 w 1438275"/>
                <a:gd name="connsiteY614" fmla="*/ 1450943 h 1885950"/>
                <a:gd name="connsiteX615" fmla="*/ 1389602 w 1438275"/>
                <a:gd name="connsiteY615" fmla="*/ 1457039 h 1885950"/>
                <a:gd name="connsiteX616" fmla="*/ 1390746 w 1438275"/>
                <a:gd name="connsiteY616" fmla="*/ 1458753 h 1885950"/>
                <a:gd name="connsiteX617" fmla="*/ 1387126 w 1438275"/>
                <a:gd name="connsiteY617" fmla="*/ 1459135 h 1885950"/>
                <a:gd name="connsiteX618" fmla="*/ 1382554 w 1438275"/>
                <a:gd name="connsiteY618" fmla="*/ 1465993 h 1885950"/>
                <a:gd name="connsiteX619" fmla="*/ 1378744 w 1438275"/>
                <a:gd name="connsiteY619" fmla="*/ 1467135 h 1885950"/>
                <a:gd name="connsiteX620" fmla="*/ 1379030 w 1438275"/>
                <a:gd name="connsiteY620" fmla="*/ 1469517 h 1885950"/>
                <a:gd name="connsiteX621" fmla="*/ 1385316 w 1438275"/>
                <a:gd name="connsiteY621" fmla="*/ 1471803 h 1885950"/>
                <a:gd name="connsiteX622" fmla="*/ 1394270 w 1438275"/>
                <a:gd name="connsiteY622" fmla="*/ 1482090 h 1885950"/>
                <a:gd name="connsiteX623" fmla="*/ 1396080 w 1438275"/>
                <a:gd name="connsiteY623" fmla="*/ 1480280 h 1885950"/>
                <a:gd name="connsiteX624" fmla="*/ 1404842 w 1438275"/>
                <a:gd name="connsiteY624" fmla="*/ 1486090 h 1885950"/>
                <a:gd name="connsiteX625" fmla="*/ 1400747 w 1438275"/>
                <a:gd name="connsiteY625" fmla="*/ 1492948 h 1885950"/>
                <a:gd name="connsiteX626" fmla="*/ 1393032 w 1438275"/>
                <a:gd name="connsiteY626" fmla="*/ 1489615 h 1885950"/>
                <a:gd name="connsiteX627" fmla="*/ 1392555 w 1438275"/>
                <a:gd name="connsiteY627" fmla="*/ 1493615 h 1885950"/>
                <a:gd name="connsiteX628" fmla="*/ 1378744 w 1438275"/>
                <a:gd name="connsiteY628" fmla="*/ 1484757 h 1885950"/>
                <a:gd name="connsiteX629" fmla="*/ 1367981 w 1438275"/>
                <a:gd name="connsiteY629" fmla="*/ 1470660 h 1885950"/>
                <a:gd name="connsiteX630" fmla="*/ 1364933 w 1438275"/>
                <a:gd name="connsiteY630" fmla="*/ 1473422 h 1885950"/>
                <a:gd name="connsiteX631" fmla="*/ 1360551 w 1438275"/>
                <a:gd name="connsiteY631" fmla="*/ 1472946 h 1885950"/>
                <a:gd name="connsiteX632" fmla="*/ 1358456 w 1438275"/>
                <a:gd name="connsiteY632" fmla="*/ 1470946 h 1885950"/>
                <a:gd name="connsiteX633" fmla="*/ 1360646 w 1438275"/>
                <a:gd name="connsiteY633" fmla="*/ 1468184 h 1885950"/>
                <a:gd name="connsiteX634" fmla="*/ 1348740 w 1438275"/>
                <a:gd name="connsiteY634" fmla="*/ 1451515 h 1885950"/>
                <a:gd name="connsiteX635" fmla="*/ 1345121 w 1438275"/>
                <a:gd name="connsiteY635" fmla="*/ 1452658 h 1885950"/>
                <a:gd name="connsiteX636" fmla="*/ 1341787 w 1438275"/>
                <a:gd name="connsiteY636" fmla="*/ 1469231 h 1885950"/>
                <a:gd name="connsiteX637" fmla="*/ 1338930 w 1438275"/>
                <a:gd name="connsiteY637" fmla="*/ 1472565 h 1885950"/>
                <a:gd name="connsiteX638" fmla="*/ 1333596 w 1438275"/>
                <a:gd name="connsiteY638" fmla="*/ 1470184 h 1885950"/>
                <a:gd name="connsiteX639" fmla="*/ 1325404 w 1438275"/>
                <a:gd name="connsiteY639" fmla="*/ 1473994 h 1885950"/>
                <a:gd name="connsiteX640" fmla="*/ 1317022 w 1438275"/>
                <a:gd name="connsiteY640" fmla="*/ 1469803 h 1885950"/>
                <a:gd name="connsiteX641" fmla="*/ 1319594 w 1438275"/>
                <a:gd name="connsiteY641" fmla="*/ 1479328 h 1885950"/>
                <a:gd name="connsiteX642" fmla="*/ 1313402 w 1438275"/>
                <a:gd name="connsiteY642" fmla="*/ 1496092 h 1885950"/>
                <a:gd name="connsiteX643" fmla="*/ 1288257 w 1438275"/>
                <a:gd name="connsiteY643" fmla="*/ 1502854 h 1885950"/>
                <a:gd name="connsiteX644" fmla="*/ 1278446 w 1438275"/>
                <a:gd name="connsiteY644" fmla="*/ 1498282 h 1885950"/>
                <a:gd name="connsiteX645" fmla="*/ 1276731 w 1438275"/>
                <a:gd name="connsiteY645" fmla="*/ 1494758 h 1885950"/>
                <a:gd name="connsiteX646" fmla="*/ 1273016 w 1438275"/>
                <a:gd name="connsiteY646" fmla="*/ 1498378 h 1885950"/>
                <a:gd name="connsiteX647" fmla="*/ 1271016 w 1438275"/>
                <a:gd name="connsiteY647" fmla="*/ 1508570 h 1885950"/>
                <a:gd name="connsiteX648" fmla="*/ 1266635 w 1438275"/>
                <a:gd name="connsiteY648" fmla="*/ 1507427 h 1885950"/>
                <a:gd name="connsiteX649" fmla="*/ 1266159 w 1438275"/>
                <a:gd name="connsiteY649" fmla="*/ 1511046 h 1885950"/>
                <a:gd name="connsiteX650" fmla="*/ 1262920 w 1438275"/>
                <a:gd name="connsiteY650" fmla="*/ 1508760 h 1885950"/>
                <a:gd name="connsiteX651" fmla="*/ 1248156 w 1438275"/>
                <a:gd name="connsiteY651" fmla="*/ 1518571 h 1885950"/>
                <a:gd name="connsiteX652" fmla="*/ 1247680 w 1438275"/>
                <a:gd name="connsiteY652" fmla="*/ 1543717 h 1885950"/>
                <a:gd name="connsiteX653" fmla="*/ 1243489 w 1438275"/>
                <a:gd name="connsiteY653" fmla="*/ 1548479 h 1885950"/>
                <a:gd name="connsiteX654" fmla="*/ 1236821 w 1438275"/>
                <a:gd name="connsiteY654" fmla="*/ 1542955 h 1885950"/>
                <a:gd name="connsiteX655" fmla="*/ 1228154 w 1438275"/>
                <a:gd name="connsiteY655" fmla="*/ 1548955 h 1885950"/>
                <a:gd name="connsiteX656" fmla="*/ 1232154 w 1438275"/>
                <a:gd name="connsiteY656" fmla="*/ 1550575 h 1885950"/>
                <a:gd name="connsiteX657" fmla="*/ 1234821 w 1438275"/>
                <a:gd name="connsiteY657" fmla="*/ 1558099 h 1885950"/>
                <a:gd name="connsiteX658" fmla="*/ 1241965 w 1438275"/>
                <a:gd name="connsiteY658" fmla="*/ 1561433 h 1885950"/>
                <a:gd name="connsiteX659" fmla="*/ 1244727 w 1438275"/>
                <a:gd name="connsiteY659" fmla="*/ 1559337 h 1885950"/>
                <a:gd name="connsiteX660" fmla="*/ 1257396 w 1438275"/>
                <a:gd name="connsiteY660" fmla="*/ 1572959 h 1885950"/>
                <a:gd name="connsiteX661" fmla="*/ 1257205 w 1438275"/>
                <a:gd name="connsiteY661" fmla="*/ 1577340 h 1885950"/>
                <a:gd name="connsiteX662" fmla="*/ 1263682 w 1438275"/>
                <a:gd name="connsiteY662" fmla="*/ 1581055 h 1885950"/>
                <a:gd name="connsiteX663" fmla="*/ 1275207 w 1438275"/>
                <a:gd name="connsiteY663" fmla="*/ 1573053 h 1885950"/>
                <a:gd name="connsiteX664" fmla="*/ 1279398 w 1438275"/>
                <a:gd name="connsiteY664" fmla="*/ 1578673 h 1885950"/>
                <a:gd name="connsiteX665" fmla="*/ 1276540 w 1438275"/>
                <a:gd name="connsiteY665" fmla="*/ 1581435 h 1885950"/>
                <a:gd name="connsiteX666" fmla="*/ 1276540 w 1438275"/>
                <a:gd name="connsiteY666" fmla="*/ 1587151 h 1885950"/>
                <a:gd name="connsiteX667" fmla="*/ 1279589 w 1438275"/>
                <a:gd name="connsiteY667" fmla="*/ 1579245 h 1885950"/>
                <a:gd name="connsiteX668" fmla="*/ 1283113 w 1438275"/>
                <a:gd name="connsiteY668" fmla="*/ 1581245 h 1885950"/>
                <a:gd name="connsiteX669" fmla="*/ 1287208 w 1438275"/>
                <a:gd name="connsiteY669" fmla="*/ 1573816 h 1885950"/>
                <a:gd name="connsiteX670" fmla="*/ 1289114 w 1438275"/>
                <a:gd name="connsiteY670" fmla="*/ 1581340 h 1885950"/>
                <a:gd name="connsiteX671" fmla="*/ 1296543 w 1438275"/>
                <a:gd name="connsiteY671" fmla="*/ 1576768 h 1885950"/>
                <a:gd name="connsiteX672" fmla="*/ 1299781 w 1438275"/>
                <a:gd name="connsiteY672" fmla="*/ 1582674 h 1885950"/>
                <a:gd name="connsiteX673" fmla="*/ 1307592 w 1438275"/>
                <a:gd name="connsiteY673" fmla="*/ 1583721 h 1885950"/>
                <a:gd name="connsiteX674" fmla="*/ 1309116 w 1438275"/>
                <a:gd name="connsiteY674" fmla="*/ 1587341 h 1885950"/>
                <a:gd name="connsiteX675" fmla="*/ 1327976 w 1438275"/>
                <a:gd name="connsiteY675" fmla="*/ 1589913 h 1885950"/>
                <a:gd name="connsiteX676" fmla="*/ 1340930 w 1438275"/>
                <a:gd name="connsiteY676" fmla="*/ 1586389 h 1885950"/>
                <a:gd name="connsiteX677" fmla="*/ 1343025 w 1438275"/>
                <a:gd name="connsiteY677" fmla="*/ 1592580 h 1885950"/>
                <a:gd name="connsiteX678" fmla="*/ 1339691 w 1438275"/>
                <a:gd name="connsiteY678" fmla="*/ 1606201 h 1885950"/>
                <a:gd name="connsiteX679" fmla="*/ 1333405 w 1438275"/>
                <a:gd name="connsiteY679" fmla="*/ 1615630 h 1885950"/>
                <a:gd name="connsiteX680" fmla="*/ 1330928 w 1438275"/>
                <a:gd name="connsiteY680" fmla="*/ 1614678 h 1885950"/>
                <a:gd name="connsiteX681" fmla="*/ 1328833 w 1438275"/>
                <a:gd name="connsiteY681" fmla="*/ 1620488 h 1885950"/>
                <a:gd name="connsiteX682" fmla="*/ 1321784 w 1438275"/>
                <a:gd name="connsiteY682" fmla="*/ 1624774 h 1885950"/>
                <a:gd name="connsiteX683" fmla="*/ 1318641 w 1438275"/>
                <a:gd name="connsiteY683" fmla="*/ 1623536 h 1885950"/>
                <a:gd name="connsiteX684" fmla="*/ 1305592 w 1438275"/>
                <a:gd name="connsiteY684" fmla="*/ 1628489 h 1885950"/>
                <a:gd name="connsiteX685" fmla="*/ 1283589 w 1438275"/>
                <a:gd name="connsiteY685" fmla="*/ 1646111 h 1885950"/>
                <a:gd name="connsiteX686" fmla="*/ 1284256 w 1438275"/>
                <a:gd name="connsiteY686" fmla="*/ 1658112 h 1885950"/>
                <a:gd name="connsiteX687" fmla="*/ 1280446 w 1438275"/>
                <a:gd name="connsiteY687" fmla="*/ 1655826 h 1885950"/>
                <a:gd name="connsiteX688" fmla="*/ 1276922 w 1438275"/>
                <a:gd name="connsiteY688" fmla="*/ 1658112 h 1885950"/>
                <a:gd name="connsiteX689" fmla="*/ 1274541 w 1438275"/>
                <a:gd name="connsiteY689" fmla="*/ 1656779 h 1885950"/>
                <a:gd name="connsiteX690" fmla="*/ 1271397 w 1438275"/>
                <a:gd name="connsiteY690" fmla="*/ 1658112 h 1885950"/>
                <a:gd name="connsiteX691" fmla="*/ 1271969 w 1438275"/>
                <a:gd name="connsiteY691" fmla="*/ 1661065 h 1885950"/>
                <a:gd name="connsiteX692" fmla="*/ 1240727 w 1438275"/>
                <a:gd name="connsiteY692" fmla="*/ 1666399 h 1885950"/>
                <a:gd name="connsiteX693" fmla="*/ 1229487 w 1438275"/>
                <a:gd name="connsiteY693" fmla="*/ 1664208 h 1885950"/>
                <a:gd name="connsiteX694" fmla="*/ 1215390 w 1438275"/>
                <a:gd name="connsiteY694" fmla="*/ 1672018 h 1885950"/>
                <a:gd name="connsiteX695" fmla="*/ 1212818 w 1438275"/>
                <a:gd name="connsiteY695" fmla="*/ 1675352 h 1885950"/>
                <a:gd name="connsiteX696" fmla="*/ 1214533 w 1438275"/>
                <a:gd name="connsiteY696" fmla="*/ 1678781 h 1885950"/>
                <a:gd name="connsiteX697" fmla="*/ 1210056 w 1438275"/>
                <a:gd name="connsiteY697" fmla="*/ 1680591 h 1885950"/>
                <a:gd name="connsiteX698" fmla="*/ 1207199 w 1438275"/>
                <a:gd name="connsiteY698" fmla="*/ 1692402 h 1885950"/>
                <a:gd name="connsiteX699" fmla="*/ 1200817 w 1438275"/>
                <a:gd name="connsiteY699" fmla="*/ 1700879 h 1885950"/>
                <a:gd name="connsiteX700" fmla="*/ 1193578 w 1438275"/>
                <a:gd name="connsiteY700" fmla="*/ 1707832 h 1885950"/>
                <a:gd name="connsiteX701" fmla="*/ 1180910 w 1438275"/>
                <a:gd name="connsiteY701" fmla="*/ 1713357 h 1885950"/>
                <a:gd name="connsiteX702" fmla="*/ 1177481 w 1438275"/>
                <a:gd name="connsiteY702" fmla="*/ 1732693 h 1885950"/>
                <a:gd name="connsiteX703" fmla="*/ 1170242 w 1438275"/>
                <a:gd name="connsiteY703" fmla="*/ 1734312 h 1885950"/>
                <a:gd name="connsiteX704" fmla="*/ 1169289 w 1438275"/>
                <a:gd name="connsiteY704" fmla="*/ 1732597 h 1885950"/>
                <a:gd name="connsiteX705" fmla="*/ 1165193 w 1438275"/>
                <a:gd name="connsiteY705" fmla="*/ 1736979 h 1885950"/>
                <a:gd name="connsiteX706" fmla="*/ 1153192 w 1438275"/>
                <a:gd name="connsiteY706" fmla="*/ 1740312 h 1885950"/>
                <a:gd name="connsiteX707" fmla="*/ 1147477 w 1438275"/>
                <a:gd name="connsiteY707" fmla="*/ 1738408 h 1885950"/>
                <a:gd name="connsiteX708" fmla="*/ 1147572 w 1438275"/>
                <a:gd name="connsiteY708" fmla="*/ 1734312 h 1885950"/>
                <a:gd name="connsiteX709" fmla="*/ 1144905 w 1438275"/>
                <a:gd name="connsiteY709" fmla="*/ 1734026 h 1885950"/>
                <a:gd name="connsiteX710" fmla="*/ 1141857 w 1438275"/>
                <a:gd name="connsiteY710" fmla="*/ 1728978 h 1885950"/>
                <a:gd name="connsiteX711" fmla="*/ 1138714 w 1438275"/>
                <a:gd name="connsiteY711" fmla="*/ 1729264 h 1885950"/>
                <a:gd name="connsiteX712" fmla="*/ 1124236 w 1438275"/>
                <a:gd name="connsiteY712" fmla="*/ 1737741 h 1885950"/>
                <a:gd name="connsiteX713" fmla="*/ 1116330 w 1438275"/>
                <a:gd name="connsiteY713" fmla="*/ 1746218 h 1885950"/>
                <a:gd name="connsiteX714" fmla="*/ 1104614 w 1438275"/>
                <a:gd name="connsiteY714" fmla="*/ 1751076 h 1885950"/>
                <a:gd name="connsiteX715" fmla="*/ 1100709 w 1438275"/>
                <a:gd name="connsiteY715" fmla="*/ 1757267 h 1885950"/>
                <a:gd name="connsiteX716" fmla="*/ 1093756 w 1438275"/>
                <a:gd name="connsiteY716" fmla="*/ 1758315 h 1885950"/>
                <a:gd name="connsiteX717" fmla="*/ 1091470 w 1438275"/>
                <a:gd name="connsiteY717" fmla="*/ 1767364 h 1885950"/>
                <a:gd name="connsiteX718" fmla="*/ 1087089 w 1438275"/>
                <a:gd name="connsiteY718" fmla="*/ 1760505 h 1885950"/>
                <a:gd name="connsiteX719" fmla="*/ 1083564 w 1438275"/>
                <a:gd name="connsiteY719" fmla="*/ 1760505 h 1885950"/>
                <a:gd name="connsiteX720" fmla="*/ 1068133 w 1438275"/>
                <a:gd name="connsiteY720" fmla="*/ 1775079 h 1885950"/>
                <a:gd name="connsiteX721" fmla="*/ 1064133 w 1438275"/>
                <a:gd name="connsiteY721" fmla="*/ 1784413 h 1885950"/>
                <a:gd name="connsiteX722" fmla="*/ 1059180 w 1438275"/>
                <a:gd name="connsiteY722" fmla="*/ 1784985 h 1885950"/>
                <a:gd name="connsiteX723" fmla="*/ 1048131 w 1438275"/>
                <a:gd name="connsiteY723" fmla="*/ 1779651 h 1885950"/>
                <a:gd name="connsiteX724" fmla="*/ 1045369 w 1438275"/>
                <a:gd name="connsiteY724" fmla="*/ 1766697 h 1885950"/>
                <a:gd name="connsiteX725" fmla="*/ 1047083 w 1438275"/>
                <a:gd name="connsiteY725" fmla="*/ 1760505 h 1885950"/>
                <a:gd name="connsiteX726" fmla="*/ 1055751 w 1438275"/>
                <a:gd name="connsiteY726" fmla="*/ 1750409 h 1885950"/>
                <a:gd name="connsiteX727" fmla="*/ 1070229 w 1438275"/>
                <a:gd name="connsiteY727" fmla="*/ 1741075 h 1885950"/>
                <a:gd name="connsiteX728" fmla="*/ 1070896 w 1438275"/>
                <a:gd name="connsiteY728" fmla="*/ 1737931 h 1885950"/>
                <a:gd name="connsiteX729" fmla="*/ 1063466 w 1438275"/>
                <a:gd name="connsiteY729" fmla="*/ 1722691 h 1885950"/>
                <a:gd name="connsiteX730" fmla="*/ 1059942 w 1438275"/>
                <a:gd name="connsiteY730" fmla="*/ 1721929 h 1885950"/>
                <a:gd name="connsiteX731" fmla="*/ 1058037 w 1438275"/>
                <a:gd name="connsiteY731" fmla="*/ 1726787 h 1885950"/>
                <a:gd name="connsiteX732" fmla="*/ 1041083 w 1438275"/>
                <a:gd name="connsiteY732" fmla="*/ 1738979 h 1885950"/>
                <a:gd name="connsiteX733" fmla="*/ 1029462 w 1438275"/>
                <a:gd name="connsiteY733" fmla="*/ 1728311 h 1885950"/>
                <a:gd name="connsiteX734" fmla="*/ 1016508 w 1438275"/>
                <a:gd name="connsiteY734" fmla="*/ 1709166 h 1885950"/>
                <a:gd name="connsiteX735" fmla="*/ 1008793 w 1438275"/>
                <a:gd name="connsiteY735" fmla="*/ 1703261 h 1885950"/>
                <a:gd name="connsiteX736" fmla="*/ 999554 w 1438275"/>
                <a:gd name="connsiteY736" fmla="*/ 1687163 h 1885950"/>
                <a:gd name="connsiteX737" fmla="*/ 988124 w 1438275"/>
                <a:gd name="connsiteY737" fmla="*/ 1679924 h 1885950"/>
                <a:gd name="connsiteX738" fmla="*/ 985076 w 1438275"/>
                <a:gd name="connsiteY738" fmla="*/ 1669352 h 1885950"/>
                <a:gd name="connsiteX739" fmla="*/ 971169 w 1438275"/>
                <a:gd name="connsiteY739" fmla="*/ 1664018 h 1885950"/>
                <a:gd name="connsiteX740" fmla="*/ 962597 w 1438275"/>
                <a:gd name="connsiteY740" fmla="*/ 1669828 h 1885950"/>
                <a:gd name="connsiteX741" fmla="*/ 963358 w 1438275"/>
                <a:gd name="connsiteY741" fmla="*/ 1674400 h 1885950"/>
                <a:gd name="connsiteX742" fmla="*/ 960882 w 1438275"/>
                <a:gd name="connsiteY742" fmla="*/ 1677734 h 1885950"/>
                <a:gd name="connsiteX743" fmla="*/ 953548 w 1438275"/>
                <a:gd name="connsiteY743" fmla="*/ 1678781 h 1885950"/>
                <a:gd name="connsiteX744" fmla="*/ 945928 w 1438275"/>
                <a:gd name="connsiteY744" fmla="*/ 1676019 h 1885950"/>
                <a:gd name="connsiteX745" fmla="*/ 935927 w 1438275"/>
                <a:gd name="connsiteY745" fmla="*/ 1663636 h 1885950"/>
                <a:gd name="connsiteX746" fmla="*/ 920496 w 1438275"/>
                <a:gd name="connsiteY746" fmla="*/ 1677734 h 1885950"/>
                <a:gd name="connsiteX747" fmla="*/ 918972 w 1438275"/>
                <a:gd name="connsiteY747" fmla="*/ 1693164 h 1885950"/>
                <a:gd name="connsiteX748" fmla="*/ 913924 w 1438275"/>
                <a:gd name="connsiteY748" fmla="*/ 1697450 h 1885950"/>
                <a:gd name="connsiteX749" fmla="*/ 895350 w 1438275"/>
                <a:gd name="connsiteY749" fmla="*/ 1687259 h 1885950"/>
                <a:gd name="connsiteX750" fmla="*/ 865632 w 1438275"/>
                <a:gd name="connsiteY750" fmla="*/ 1678400 h 1885950"/>
                <a:gd name="connsiteX751" fmla="*/ 858869 w 1438275"/>
                <a:gd name="connsiteY751" fmla="*/ 1679924 h 1885950"/>
                <a:gd name="connsiteX752" fmla="*/ 854583 w 1438275"/>
                <a:gd name="connsiteY752" fmla="*/ 1686592 h 1885950"/>
                <a:gd name="connsiteX753" fmla="*/ 855059 w 1438275"/>
                <a:gd name="connsiteY753" fmla="*/ 1690306 h 1885950"/>
                <a:gd name="connsiteX754" fmla="*/ 890016 w 1438275"/>
                <a:gd name="connsiteY754" fmla="*/ 1717834 h 1885950"/>
                <a:gd name="connsiteX755" fmla="*/ 890397 w 1438275"/>
                <a:gd name="connsiteY755" fmla="*/ 1720691 h 1885950"/>
                <a:gd name="connsiteX756" fmla="*/ 885063 w 1438275"/>
                <a:gd name="connsiteY756" fmla="*/ 1725073 h 1885950"/>
                <a:gd name="connsiteX757" fmla="*/ 870490 w 1438275"/>
                <a:gd name="connsiteY757" fmla="*/ 1724120 h 1885950"/>
                <a:gd name="connsiteX758" fmla="*/ 842010 w 1438275"/>
                <a:gd name="connsiteY758" fmla="*/ 1712309 h 1885950"/>
                <a:gd name="connsiteX759" fmla="*/ 841248 w 1438275"/>
                <a:gd name="connsiteY759" fmla="*/ 1704784 h 1885950"/>
                <a:gd name="connsiteX760" fmla="*/ 838010 w 1438275"/>
                <a:gd name="connsiteY760" fmla="*/ 1703451 h 1885950"/>
                <a:gd name="connsiteX761" fmla="*/ 822103 w 1438275"/>
                <a:gd name="connsiteY761" fmla="*/ 1711071 h 1885950"/>
                <a:gd name="connsiteX762" fmla="*/ 791814 w 1438275"/>
                <a:gd name="connsiteY762" fmla="*/ 1748885 h 1885950"/>
                <a:gd name="connsiteX763" fmla="*/ 784098 w 1438275"/>
                <a:gd name="connsiteY763" fmla="*/ 1752790 h 1885950"/>
                <a:gd name="connsiteX764" fmla="*/ 769334 w 1438275"/>
                <a:gd name="connsiteY764" fmla="*/ 1752314 h 1885950"/>
                <a:gd name="connsiteX765" fmla="*/ 763429 w 1438275"/>
                <a:gd name="connsiteY765" fmla="*/ 1754600 h 1885950"/>
                <a:gd name="connsiteX766" fmla="*/ 755237 w 1438275"/>
                <a:gd name="connsiteY766" fmla="*/ 1766983 h 1885950"/>
                <a:gd name="connsiteX767" fmla="*/ 752475 w 1438275"/>
                <a:gd name="connsiteY767" fmla="*/ 1764411 h 1885950"/>
                <a:gd name="connsiteX768" fmla="*/ 747427 w 1438275"/>
                <a:gd name="connsiteY768" fmla="*/ 1744027 h 1885950"/>
                <a:gd name="connsiteX769" fmla="*/ 740569 w 1438275"/>
                <a:gd name="connsiteY769" fmla="*/ 1736598 h 1885950"/>
                <a:gd name="connsiteX770" fmla="*/ 736092 w 1438275"/>
                <a:gd name="connsiteY770" fmla="*/ 1736121 h 1885950"/>
                <a:gd name="connsiteX771" fmla="*/ 709994 w 1438275"/>
                <a:gd name="connsiteY771" fmla="*/ 1753743 h 1885950"/>
                <a:gd name="connsiteX772" fmla="*/ 703612 w 1438275"/>
                <a:gd name="connsiteY772" fmla="*/ 1770983 h 1885950"/>
                <a:gd name="connsiteX773" fmla="*/ 696564 w 1438275"/>
                <a:gd name="connsiteY773" fmla="*/ 1773174 h 1885950"/>
                <a:gd name="connsiteX774" fmla="*/ 692182 w 1438275"/>
                <a:gd name="connsiteY774" fmla="*/ 1777936 h 1885950"/>
                <a:gd name="connsiteX775" fmla="*/ 682562 w 1438275"/>
                <a:gd name="connsiteY775" fmla="*/ 1777079 h 1885950"/>
                <a:gd name="connsiteX776" fmla="*/ 673132 w 1438275"/>
                <a:gd name="connsiteY776" fmla="*/ 1786033 h 1885950"/>
                <a:gd name="connsiteX777" fmla="*/ 668465 w 1438275"/>
                <a:gd name="connsiteY777" fmla="*/ 1786414 h 1885950"/>
                <a:gd name="connsiteX778" fmla="*/ 661512 w 1438275"/>
                <a:gd name="connsiteY778" fmla="*/ 1780413 h 1885950"/>
                <a:gd name="connsiteX779" fmla="*/ 642366 w 1438275"/>
                <a:gd name="connsiteY779" fmla="*/ 1780318 h 1885950"/>
                <a:gd name="connsiteX780" fmla="*/ 631127 w 1438275"/>
                <a:gd name="connsiteY780" fmla="*/ 1784128 h 1885950"/>
                <a:gd name="connsiteX781" fmla="*/ 621697 w 1438275"/>
                <a:gd name="connsiteY781" fmla="*/ 1782985 h 1885950"/>
                <a:gd name="connsiteX782" fmla="*/ 606076 w 1438275"/>
                <a:gd name="connsiteY782" fmla="*/ 1791367 h 1885950"/>
                <a:gd name="connsiteX783" fmla="*/ 595503 w 1438275"/>
                <a:gd name="connsiteY783" fmla="*/ 1789462 h 1885950"/>
                <a:gd name="connsiteX784" fmla="*/ 575881 w 1438275"/>
                <a:gd name="connsiteY784" fmla="*/ 1791748 h 1885950"/>
                <a:gd name="connsiteX785" fmla="*/ 559499 w 1438275"/>
                <a:gd name="connsiteY785" fmla="*/ 1800606 h 1885950"/>
                <a:gd name="connsiteX786" fmla="*/ 551212 w 1438275"/>
                <a:gd name="connsiteY786" fmla="*/ 1800510 h 1885950"/>
                <a:gd name="connsiteX787" fmla="*/ 545402 w 1438275"/>
                <a:gd name="connsiteY787" fmla="*/ 1804702 h 1885950"/>
                <a:gd name="connsiteX788" fmla="*/ 540449 w 1438275"/>
                <a:gd name="connsiteY788" fmla="*/ 1804511 h 1885950"/>
                <a:gd name="connsiteX789" fmla="*/ 530543 w 1438275"/>
                <a:gd name="connsiteY789" fmla="*/ 1812607 h 1885950"/>
                <a:gd name="connsiteX790" fmla="*/ 517874 w 1438275"/>
                <a:gd name="connsiteY790" fmla="*/ 1809083 h 1885950"/>
                <a:gd name="connsiteX791" fmla="*/ 512445 w 1438275"/>
                <a:gd name="connsiteY791" fmla="*/ 1817751 h 1885950"/>
                <a:gd name="connsiteX792" fmla="*/ 503968 w 1438275"/>
                <a:gd name="connsiteY792" fmla="*/ 1818322 h 1885950"/>
                <a:gd name="connsiteX793" fmla="*/ 490919 w 1438275"/>
                <a:gd name="connsiteY793" fmla="*/ 1811178 h 1885950"/>
                <a:gd name="connsiteX794" fmla="*/ 484346 w 1438275"/>
                <a:gd name="connsiteY794" fmla="*/ 1799844 h 1885950"/>
                <a:gd name="connsiteX795" fmla="*/ 480441 w 1438275"/>
                <a:gd name="connsiteY795" fmla="*/ 1798891 h 1885950"/>
                <a:gd name="connsiteX796" fmla="*/ 476917 w 1438275"/>
                <a:gd name="connsiteY796" fmla="*/ 1793271 h 1885950"/>
                <a:gd name="connsiteX797" fmla="*/ 466820 w 1438275"/>
                <a:gd name="connsiteY797" fmla="*/ 1789080 h 1885950"/>
                <a:gd name="connsiteX798" fmla="*/ 454628 w 1438275"/>
                <a:gd name="connsiteY798" fmla="*/ 1768887 h 1885950"/>
                <a:gd name="connsiteX799" fmla="*/ 445008 w 1438275"/>
                <a:gd name="connsiteY799" fmla="*/ 1768887 h 1885950"/>
                <a:gd name="connsiteX800" fmla="*/ 441770 w 1438275"/>
                <a:gd name="connsiteY800" fmla="*/ 1762887 h 1885950"/>
                <a:gd name="connsiteX801" fmla="*/ 422815 w 1438275"/>
                <a:gd name="connsiteY801" fmla="*/ 1752695 h 1885950"/>
                <a:gd name="connsiteX802" fmla="*/ 409194 w 1438275"/>
                <a:gd name="connsiteY802" fmla="*/ 1755648 h 1885950"/>
                <a:gd name="connsiteX803" fmla="*/ 397193 w 1438275"/>
                <a:gd name="connsiteY803" fmla="*/ 1765745 h 1885950"/>
                <a:gd name="connsiteX804" fmla="*/ 388525 w 1438275"/>
                <a:gd name="connsiteY804" fmla="*/ 1769078 h 1885950"/>
                <a:gd name="connsiteX805" fmla="*/ 364808 w 1438275"/>
                <a:gd name="connsiteY805" fmla="*/ 1764887 h 1885950"/>
                <a:gd name="connsiteX806" fmla="*/ 357664 w 1438275"/>
                <a:gd name="connsiteY806" fmla="*/ 1769459 h 1885950"/>
                <a:gd name="connsiteX807" fmla="*/ 349091 w 1438275"/>
                <a:gd name="connsiteY807" fmla="*/ 1783461 h 1885950"/>
                <a:gd name="connsiteX808" fmla="*/ 347758 w 1438275"/>
                <a:gd name="connsiteY808" fmla="*/ 1809464 h 1885950"/>
                <a:gd name="connsiteX809" fmla="*/ 342900 w 1438275"/>
                <a:gd name="connsiteY809" fmla="*/ 1816894 h 1885950"/>
                <a:gd name="connsiteX810" fmla="*/ 344329 w 1438275"/>
                <a:gd name="connsiteY810" fmla="*/ 1822037 h 1885950"/>
                <a:gd name="connsiteX811" fmla="*/ 329375 w 1438275"/>
                <a:gd name="connsiteY811" fmla="*/ 1837277 h 1885950"/>
                <a:gd name="connsiteX812" fmla="*/ 324041 w 1438275"/>
                <a:gd name="connsiteY812" fmla="*/ 1839944 h 1885950"/>
                <a:gd name="connsiteX813" fmla="*/ 317373 w 1438275"/>
                <a:gd name="connsiteY813" fmla="*/ 1839087 h 1885950"/>
                <a:gd name="connsiteX814" fmla="*/ 310515 w 1438275"/>
                <a:gd name="connsiteY814" fmla="*/ 1843278 h 1885950"/>
                <a:gd name="connsiteX815" fmla="*/ 301943 w 1438275"/>
                <a:gd name="connsiteY815" fmla="*/ 1837849 h 1885950"/>
                <a:gd name="connsiteX816" fmla="*/ 292132 w 1438275"/>
                <a:gd name="connsiteY816" fmla="*/ 1836515 h 1885950"/>
                <a:gd name="connsiteX817" fmla="*/ 282035 w 1438275"/>
                <a:gd name="connsiteY817" fmla="*/ 1844135 h 1885950"/>
                <a:gd name="connsiteX818" fmla="*/ 259461 w 1438275"/>
                <a:gd name="connsiteY818" fmla="*/ 1851755 h 1885950"/>
                <a:gd name="connsiteX819" fmla="*/ 259270 w 1438275"/>
                <a:gd name="connsiteY819" fmla="*/ 1858899 h 1885950"/>
                <a:gd name="connsiteX820" fmla="*/ 250984 w 1438275"/>
                <a:gd name="connsiteY820" fmla="*/ 1860518 h 1885950"/>
                <a:gd name="connsiteX821" fmla="*/ 241649 w 1438275"/>
                <a:gd name="connsiteY821" fmla="*/ 1874329 h 1885950"/>
                <a:gd name="connsiteX822" fmla="*/ 221170 w 1438275"/>
                <a:gd name="connsiteY822" fmla="*/ 1883759 h 1885950"/>
                <a:gd name="connsiteX823" fmla="*/ 217361 w 1438275"/>
                <a:gd name="connsiteY823" fmla="*/ 1870424 h 1885950"/>
                <a:gd name="connsiteX824" fmla="*/ 221361 w 1438275"/>
                <a:gd name="connsiteY824" fmla="*/ 1852993 h 1885950"/>
                <a:gd name="connsiteX825" fmla="*/ 219647 w 1438275"/>
                <a:gd name="connsiteY825" fmla="*/ 1834324 h 1885950"/>
                <a:gd name="connsiteX826" fmla="*/ 213646 w 1438275"/>
                <a:gd name="connsiteY826" fmla="*/ 1815560 h 1885950"/>
                <a:gd name="connsiteX827" fmla="*/ 213455 w 1438275"/>
                <a:gd name="connsiteY827" fmla="*/ 1788700 h 1885950"/>
                <a:gd name="connsiteX828" fmla="*/ 210788 w 1438275"/>
                <a:gd name="connsiteY828" fmla="*/ 1786890 h 1885950"/>
                <a:gd name="connsiteX829" fmla="*/ 210693 w 1438275"/>
                <a:gd name="connsiteY829" fmla="*/ 1790509 h 1885950"/>
                <a:gd name="connsiteX830" fmla="*/ 178784 w 1438275"/>
                <a:gd name="connsiteY830" fmla="*/ 1787652 h 1885950"/>
                <a:gd name="connsiteX831" fmla="*/ 171260 w 1438275"/>
                <a:gd name="connsiteY831" fmla="*/ 1775174 h 1885950"/>
                <a:gd name="connsiteX832" fmla="*/ 156210 w 1438275"/>
                <a:gd name="connsiteY832" fmla="*/ 1774698 h 1885950"/>
                <a:gd name="connsiteX833" fmla="*/ 146685 w 1438275"/>
                <a:gd name="connsiteY833" fmla="*/ 1777651 h 1885950"/>
                <a:gd name="connsiteX834" fmla="*/ 132588 w 1438275"/>
                <a:gd name="connsiteY834" fmla="*/ 1791367 h 1885950"/>
                <a:gd name="connsiteX835" fmla="*/ 120587 w 1438275"/>
                <a:gd name="connsiteY835" fmla="*/ 1785461 h 1885950"/>
                <a:gd name="connsiteX836" fmla="*/ 101156 w 1438275"/>
                <a:gd name="connsiteY836" fmla="*/ 1770507 h 1885950"/>
                <a:gd name="connsiteX837" fmla="*/ 104489 w 1438275"/>
                <a:gd name="connsiteY837" fmla="*/ 1756124 h 1885950"/>
                <a:gd name="connsiteX838" fmla="*/ 103727 w 1438275"/>
                <a:gd name="connsiteY838" fmla="*/ 1743170 h 1885950"/>
                <a:gd name="connsiteX839" fmla="*/ 120491 w 1438275"/>
                <a:gd name="connsiteY839" fmla="*/ 1727359 h 1885950"/>
                <a:gd name="connsiteX840" fmla="*/ 127445 w 1438275"/>
                <a:gd name="connsiteY840" fmla="*/ 1703737 h 1885950"/>
                <a:gd name="connsiteX841" fmla="*/ 125444 w 1438275"/>
                <a:gd name="connsiteY841" fmla="*/ 1696593 h 1885950"/>
                <a:gd name="connsiteX842" fmla="*/ 117348 w 1438275"/>
                <a:gd name="connsiteY842" fmla="*/ 1689449 h 1885950"/>
                <a:gd name="connsiteX843" fmla="*/ 105061 w 1438275"/>
                <a:gd name="connsiteY843" fmla="*/ 1665255 h 1885950"/>
                <a:gd name="connsiteX844" fmla="*/ 104108 w 1438275"/>
                <a:gd name="connsiteY844" fmla="*/ 1660493 h 1885950"/>
                <a:gd name="connsiteX845" fmla="*/ 110395 w 1438275"/>
                <a:gd name="connsiteY845" fmla="*/ 1645253 h 1885950"/>
                <a:gd name="connsiteX846" fmla="*/ 106870 w 1438275"/>
                <a:gd name="connsiteY846" fmla="*/ 1637347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</a:cxnLst>
              <a:rect l="l" t="t" r="r" b="b"/>
              <a:pathLst>
                <a:path w="1438275" h="1885950">
                  <a:moveTo>
                    <a:pt x="106870" y="1637347"/>
                  </a:moveTo>
                  <a:lnTo>
                    <a:pt x="115443" y="1627918"/>
                  </a:lnTo>
                  <a:lnTo>
                    <a:pt x="111538" y="1607058"/>
                  </a:lnTo>
                  <a:lnTo>
                    <a:pt x="124111" y="1593723"/>
                  </a:lnTo>
                  <a:lnTo>
                    <a:pt x="124492" y="1589055"/>
                  </a:lnTo>
                  <a:lnTo>
                    <a:pt x="129254" y="1583817"/>
                  </a:lnTo>
                  <a:lnTo>
                    <a:pt x="116681" y="1583531"/>
                  </a:lnTo>
                  <a:lnTo>
                    <a:pt x="112300" y="1580959"/>
                  </a:lnTo>
                  <a:lnTo>
                    <a:pt x="108395" y="1566767"/>
                  </a:lnTo>
                  <a:lnTo>
                    <a:pt x="96203" y="1554480"/>
                  </a:lnTo>
                  <a:lnTo>
                    <a:pt x="95726" y="1541526"/>
                  </a:lnTo>
                  <a:lnTo>
                    <a:pt x="104204" y="1539335"/>
                  </a:lnTo>
                  <a:lnTo>
                    <a:pt x="105728" y="1532477"/>
                  </a:lnTo>
                  <a:lnTo>
                    <a:pt x="101441" y="1523714"/>
                  </a:lnTo>
                  <a:lnTo>
                    <a:pt x="97917" y="1525143"/>
                  </a:lnTo>
                  <a:lnTo>
                    <a:pt x="101060" y="1518285"/>
                  </a:lnTo>
                  <a:lnTo>
                    <a:pt x="102775" y="1519618"/>
                  </a:lnTo>
                  <a:lnTo>
                    <a:pt x="124873" y="1506950"/>
                  </a:lnTo>
                  <a:lnTo>
                    <a:pt x="130397" y="1506950"/>
                  </a:lnTo>
                  <a:lnTo>
                    <a:pt x="134969" y="1491043"/>
                  </a:lnTo>
                  <a:lnTo>
                    <a:pt x="125920" y="1488186"/>
                  </a:lnTo>
                  <a:lnTo>
                    <a:pt x="124301" y="1491996"/>
                  </a:lnTo>
                  <a:lnTo>
                    <a:pt x="121444" y="1491996"/>
                  </a:lnTo>
                  <a:lnTo>
                    <a:pt x="116300" y="1487424"/>
                  </a:lnTo>
                  <a:lnTo>
                    <a:pt x="118491" y="1483043"/>
                  </a:lnTo>
                  <a:lnTo>
                    <a:pt x="123254" y="1484280"/>
                  </a:lnTo>
                  <a:lnTo>
                    <a:pt x="130302" y="1467135"/>
                  </a:lnTo>
                  <a:lnTo>
                    <a:pt x="129159" y="1464469"/>
                  </a:lnTo>
                  <a:lnTo>
                    <a:pt x="123158" y="1463707"/>
                  </a:lnTo>
                  <a:lnTo>
                    <a:pt x="126111" y="1460087"/>
                  </a:lnTo>
                  <a:lnTo>
                    <a:pt x="122873" y="1455515"/>
                  </a:lnTo>
                  <a:lnTo>
                    <a:pt x="119920" y="1457420"/>
                  </a:lnTo>
                  <a:lnTo>
                    <a:pt x="113538" y="1454562"/>
                  </a:lnTo>
                  <a:lnTo>
                    <a:pt x="98774" y="1461992"/>
                  </a:lnTo>
                  <a:lnTo>
                    <a:pt x="106490" y="1452467"/>
                  </a:lnTo>
                  <a:lnTo>
                    <a:pt x="101727" y="1447895"/>
                  </a:lnTo>
                  <a:lnTo>
                    <a:pt x="103823" y="1445133"/>
                  </a:lnTo>
                  <a:lnTo>
                    <a:pt x="100108" y="1442466"/>
                  </a:lnTo>
                  <a:lnTo>
                    <a:pt x="120777" y="1426178"/>
                  </a:lnTo>
                  <a:lnTo>
                    <a:pt x="121349" y="1421511"/>
                  </a:lnTo>
                  <a:lnTo>
                    <a:pt x="125635" y="1420939"/>
                  </a:lnTo>
                  <a:lnTo>
                    <a:pt x="133731" y="1408271"/>
                  </a:lnTo>
                  <a:lnTo>
                    <a:pt x="142208" y="1401032"/>
                  </a:lnTo>
                  <a:lnTo>
                    <a:pt x="144113" y="1403795"/>
                  </a:lnTo>
                  <a:lnTo>
                    <a:pt x="141542" y="1409509"/>
                  </a:lnTo>
                  <a:lnTo>
                    <a:pt x="143447" y="1408747"/>
                  </a:lnTo>
                  <a:lnTo>
                    <a:pt x="147257" y="1399508"/>
                  </a:lnTo>
                  <a:lnTo>
                    <a:pt x="139256" y="1386364"/>
                  </a:lnTo>
                  <a:lnTo>
                    <a:pt x="135255" y="1367409"/>
                  </a:lnTo>
                  <a:lnTo>
                    <a:pt x="131445" y="1362837"/>
                  </a:lnTo>
                  <a:lnTo>
                    <a:pt x="132302" y="1357027"/>
                  </a:lnTo>
                  <a:lnTo>
                    <a:pt x="126778" y="1353026"/>
                  </a:lnTo>
                  <a:lnTo>
                    <a:pt x="125349" y="1346549"/>
                  </a:lnTo>
                  <a:lnTo>
                    <a:pt x="111443" y="1326070"/>
                  </a:lnTo>
                  <a:lnTo>
                    <a:pt x="106013" y="1307592"/>
                  </a:lnTo>
                  <a:lnTo>
                    <a:pt x="107156" y="1299115"/>
                  </a:lnTo>
                  <a:lnTo>
                    <a:pt x="97631" y="1290733"/>
                  </a:lnTo>
                  <a:lnTo>
                    <a:pt x="94964" y="1280446"/>
                  </a:lnTo>
                  <a:lnTo>
                    <a:pt x="96774" y="1259395"/>
                  </a:lnTo>
                  <a:lnTo>
                    <a:pt x="91821" y="1247299"/>
                  </a:lnTo>
                  <a:lnTo>
                    <a:pt x="95060" y="1235869"/>
                  </a:lnTo>
                  <a:lnTo>
                    <a:pt x="97250" y="1236535"/>
                  </a:lnTo>
                  <a:lnTo>
                    <a:pt x="91916" y="1229487"/>
                  </a:lnTo>
                  <a:lnTo>
                    <a:pt x="112014" y="1217105"/>
                  </a:lnTo>
                  <a:lnTo>
                    <a:pt x="116777" y="1198626"/>
                  </a:lnTo>
                  <a:lnTo>
                    <a:pt x="122111" y="1190339"/>
                  </a:lnTo>
                  <a:lnTo>
                    <a:pt x="116967" y="1188625"/>
                  </a:lnTo>
                  <a:lnTo>
                    <a:pt x="121349" y="1183005"/>
                  </a:lnTo>
                  <a:lnTo>
                    <a:pt x="117824" y="1179005"/>
                  </a:lnTo>
                  <a:lnTo>
                    <a:pt x="103918" y="1172813"/>
                  </a:lnTo>
                  <a:lnTo>
                    <a:pt x="103061" y="1160812"/>
                  </a:lnTo>
                  <a:lnTo>
                    <a:pt x="108014" y="1159002"/>
                  </a:lnTo>
                  <a:lnTo>
                    <a:pt x="105347" y="1155287"/>
                  </a:lnTo>
                  <a:lnTo>
                    <a:pt x="115634" y="1146048"/>
                  </a:lnTo>
                  <a:lnTo>
                    <a:pt x="124206" y="1152715"/>
                  </a:lnTo>
                  <a:lnTo>
                    <a:pt x="144304" y="1151001"/>
                  </a:lnTo>
                  <a:lnTo>
                    <a:pt x="154305" y="1156144"/>
                  </a:lnTo>
                  <a:lnTo>
                    <a:pt x="162306" y="1155192"/>
                  </a:lnTo>
                  <a:lnTo>
                    <a:pt x="166402" y="1159288"/>
                  </a:lnTo>
                  <a:lnTo>
                    <a:pt x="177737" y="1156049"/>
                  </a:lnTo>
                  <a:lnTo>
                    <a:pt x="181451" y="1160621"/>
                  </a:lnTo>
                  <a:lnTo>
                    <a:pt x="198977" y="1153097"/>
                  </a:lnTo>
                  <a:lnTo>
                    <a:pt x="217456" y="1141285"/>
                  </a:lnTo>
                  <a:lnTo>
                    <a:pt x="220790" y="1129189"/>
                  </a:lnTo>
                  <a:lnTo>
                    <a:pt x="220504" y="1126712"/>
                  </a:lnTo>
                  <a:lnTo>
                    <a:pt x="207359" y="1121950"/>
                  </a:lnTo>
                  <a:lnTo>
                    <a:pt x="203835" y="1107091"/>
                  </a:lnTo>
                  <a:lnTo>
                    <a:pt x="218885" y="1094899"/>
                  </a:lnTo>
                  <a:lnTo>
                    <a:pt x="265938" y="1083945"/>
                  </a:lnTo>
                  <a:lnTo>
                    <a:pt x="267367" y="1087850"/>
                  </a:lnTo>
                  <a:lnTo>
                    <a:pt x="273653" y="1089089"/>
                  </a:lnTo>
                  <a:lnTo>
                    <a:pt x="290989" y="1087564"/>
                  </a:lnTo>
                  <a:lnTo>
                    <a:pt x="292418" y="1084802"/>
                  </a:lnTo>
                  <a:lnTo>
                    <a:pt x="298895" y="1090993"/>
                  </a:lnTo>
                  <a:lnTo>
                    <a:pt x="305943" y="1103947"/>
                  </a:lnTo>
                  <a:lnTo>
                    <a:pt x="318326" y="1102138"/>
                  </a:lnTo>
                  <a:lnTo>
                    <a:pt x="319564" y="1103471"/>
                  </a:lnTo>
                  <a:lnTo>
                    <a:pt x="316516" y="1105757"/>
                  </a:lnTo>
                  <a:lnTo>
                    <a:pt x="308039" y="1109567"/>
                  </a:lnTo>
                  <a:lnTo>
                    <a:pt x="310420" y="1118425"/>
                  </a:lnTo>
                  <a:lnTo>
                    <a:pt x="316516" y="1126998"/>
                  </a:lnTo>
                  <a:lnTo>
                    <a:pt x="332232" y="1121569"/>
                  </a:lnTo>
                  <a:lnTo>
                    <a:pt x="333375" y="1123378"/>
                  </a:lnTo>
                  <a:lnTo>
                    <a:pt x="344710" y="1118140"/>
                  </a:lnTo>
                  <a:lnTo>
                    <a:pt x="346234" y="1114330"/>
                  </a:lnTo>
                  <a:lnTo>
                    <a:pt x="337852" y="1106233"/>
                  </a:lnTo>
                  <a:lnTo>
                    <a:pt x="343376" y="1102995"/>
                  </a:lnTo>
                  <a:lnTo>
                    <a:pt x="340424" y="1092708"/>
                  </a:lnTo>
                  <a:lnTo>
                    <a:pt x="355664" y="1078706"/>
                  </a:lnTo>
                  <a:lnTo>
                    <a:pt x="366903" y="1073658"/>
                  </a:lnTo>
                  <a:lnTo>
                    <a:pt x="397669" y="1051655"/>
                  </a:lnTo>
                  <a:lnTo>
                    <a:pt x="400145" y="1053846"/>
                  </a:lnTo>
                  <a:lnTo>
                    <a:pt x="407575" y="1038606"/>
                  </a:lnTo>
                  <a:lnTo>
                    <a:pt x="428339" y="1021270"/>
                  </a:lnTo>
                  <a:lnTo>
                    <a:pt x="431197" y="999649"/>
                  </a:lnTo>
                  <a:lnTo>
                    <a:pt x="435293" y="993743"/>
                  </a:lnTo>
                  <a:lnTo>
                    <a:pt x="433959" y="991552"/>
                  </a:lnTo>
                  <a:lnTo>
                    <a:pt x="438436" y="974693"/>
                  </a:lnTo>
                  <a:lnTo>
                    <a:pt x="448247" y="974598"/>
                  </a:lnTo>
                  <a:lnTo>
                    <a:pt x="452152" y="964406"/>
                  </a:lnTo>
                  <a:lnTo>
                    <a:pt x="473774" y="966311"/>
                  </a:lnTo>
                  <a:lnTo>
                    <a:pt x="480441" y="960310"/>
                  </a:lnTo>
                  <a:lnTo>
                    <a:pt x="481012" y="947928"/>
                  </a:lnTo>
                  <a:lnTo>
                    <a:pt x="484632" y="940975"/>
                  </a:lnTo>
                  <a:lnTo>
                    <a:pt x="495300" y="934117"/>
                  </a:lnTo>
                  <a:lnTo>
                    <a:pt x="500253" y="927640"/>
                  </a:lnTo>
                  <a:lnTo>
                    <a:pt x="502063" y="907351"/>
                  </a:lnTo>
                  <a:lnTo>
                    <a:pt x="500539" y="898969"/>
                  </a:lnTo>
                  <a:lnTo>
                    <a:pt x="488347" y="886111"/>
                  </a:lnTo>
                  <a:lnTo>
                    <a:pt x="485680" y="876300"/>
                  </a:lnTo>
                  <a:lnTo>
                    <a:pt x="488156" y="863060"/>
                  </a:lnTo>
                  <a:lnTo>
                    <a:pt x="500348" y="846201"/>
                  </a:lnTo>
                  <a:lnTo>
                    <a:pt x="498920" y="840867"/>
                  </a:lnTo>
                  <a:lnTo>
                    <a:pt x="492633" y="838867"/>
                  </a:lnTo>
                  <a:lnTo>
                    <a:pt x="476726" y="845344"/>
                  </a:lnTo>
                  <a:lnTo>
                    <a:pt x="453009" y="877538"/>
                  </a:lnTo>
                  <a:lnTo>
                    <a:pt x="443294" y="879253"/>
                  </a:lnTo>
                  <a:lnTo>
                    <a:pt x="435769" y="874204"/>
                  </a:lnTo>
                  <a:lnTo>
                    <a:pt x="424529" y="871633"/>
                  </a:lnTo>
                  <a:lnTo>
                    <a:pt x="412718" y="874300"/>
                  </a:lnTo>
                  <a:lnTo>
                    <a:pt x="409004" y="879157"/>
                  </a:lnTo>
                  <a:lnTo>
                    <a:pt x="403098" y="904494"/>
                  </a:lnTo>
                  <a:lnTo>
                    <a:pt x="397288" y="910114"/>
                  </a:lnTo>
                  <a:lnTo>
                    <a:pt x="381667" y="901732"/>
                  </a:lnTo>
                  <a:lnTo>
                    <a:pt x="369379" y="879919"/>
                  </a:lnTo>
                  <a:lnTo>
                    <a:pt x="361664" y="873157"/>
                  </a:lnTo>
                  <a:lnTo>
                    <a:pt x="351377" y="881158"/>
                  </a:lnTo>
                  <a:lnTo>
                    <a:pt x="350139" y="886111"/>
                  </a:lnTo>
                  <a:lnTo>
                    <a:pt x="362903" y="902779"/>
                  </a:lnTo>
                  <a:lnTo>
                    <a:pt x="371475" y="905923"/>
                  </a:lnTo>
                  <a:lnTo>
                    <a:pt x="371189" y="910209"/>
                  </a:lnTo>
                  <a:lnTo>
                    <a:pt x="365474" y="912400"/>
                  </a:lnTo>
                  <a:lnTo>
                    <a:pt x="348425" y="902970"/>
                  </a:lnTo>
                  <a:lnTo>
                    <a:pt x="311372" y="858964"/>
                  </a:lnTo>
                  <a:lnTo>
                    <a:pt x="301752" y="856774"/>
                  </a:lnTo>
                  <a:lnTo>
                    <a:pt x="271462" y="869632"/>
                  </a:lnTo>
                  <a:lnTo>
                    <a:pt x="268034" y="867727"/>
                  </a:lnTo>
                  <a:lnTo>
                    <a:pt x="265462" y="852106"/>
                  </a:lnTo>
                  <a:lnTo>
                    <a:pt x="261461" y="846868"/>
                  </a:lnTo>
                  <a:lnTo>
                    <a:pt x="254413" y="852868"/>
                  </a:lnTo>
                  <a:lnTo>
                    <a:pt x="254413" y="869823"/>
                  </a:lnTo>
                  <a:lnTo>
                    <a:pt x="251651" y="874395"/>
                  </a:lnTo>
                  <a:lnTo>
                    <a:pt x="228886" y="876586"/>
                  </a:lnTo>
                  <a:lnTo>
                    <a:pt x="215075" y="871061"/>
                  </a:lnTo>
                  <a:lnTo>
                    <a:pt x="209360" y="858012"/>
                  </a:lnTo>
                  <a:lnTo>
                    <a:pt x="209645" y="842581"/>
                  </a:lnTo>
                  <a:lnTo>
                    <a:pt x="231553" y="825246"/>
                  </a:lnTo>
                  <a:lnTo>
                    <a:pt x="237935" y="812197"/>
                  </a:lnTo>
                  <a:lnTo>
                    <a:pt x="233458" y="808006"/>
                  </a:lnTo>
                  <a:lnTo>
                    <a:pt x="222409" y="808006"/>
                  </a:lnTo>
                  <a:lnTo>
                    <a:pt x="200787" y="821436"/>
                  </a:lnTo>
                  <a:lnTo>
                    <a:pt x="188309" y="825722"/>
                  </a:lnTo>
                  <a:lnTo>
                    <a:pt x="180880" y="820007"/>
                  </a:lnTo>
                  <a:lnTo>
                    <a:pt x="179546" y="805148"/>
                  </a:lnTo>
                  <a:lnTo>
                    <a:pt x="161449" y="769048"/>
                  </a:lnTo>
                  <a:lnTo>
                    <a:pt x="163068" y="751427"/>
                  </a:lnTo>
                  <a:lnTo>
                    <a:pt x="175736" y="727996"/>
                  </a:lnTo>
                  <a:lnTo>
                    <a:pt x="173831" y="711708"/>
                  </a:lnTo>
                  <a:lnTo>
                    <a:pt x="170021" y="709326"/>
                  </a:lnTo>
                  <a:lnTo>
                    <a:pt x="161544" y="711136"/>
                  </a:lnTo>
                  <a:lnTo>
                    <a:pt x="161163" y="696944"/>
                  </a:lnTo>
                  <a:lnTo>
                    <a:pt x="148019" y="700183"/>
                  </a:lnTo>
                  <a:lnTo>
                    <a:pt x="139256" y="681418"/>
                  </a:lnTo>
                  <a:lnTo>
                    <a:pt x="127635" y="683895"/>
                  </a:lnTo>
                  <a:lnTo>
                    <a:pt x="123730" y="649986"/>
                  </a:lnTo>
                  <a:lnTo>
                    <a:pt x="114014" y="635127"/>
                  </a:lnTo>
                  <a:lnTo>
                    <a:pt x="125920" y="624364"/>
                  </a:lnTo>
                  <a:lnTo>
                    <a:pt x="121634" y="617601"/>
                  </a:lnTo>
                  <a:lnTo>
                    <a:pt x="142208" y="605980"/>
                  </a:lnTo>
                  <a:lnTo>
                    <a:pt x="116491" y="559689"/>
                  </a:lnTo>
                  <a:lnTo>
                    <a:pt x="112967" y="544830"/>
                  </a:lnTo>
                  <a:lnTo>
                    <a:pt x="103918" y="540639"/>
                  </a:lnTo>
                  <a:lnTo>
                    <a:pt x="99346" y="528828"/>
                  </a:lnTo>
                  <a:lnTo>
                    <a:pt x="98774" y="518826"/>
                  </a:lnTo>
                  <a:lnTo>
                    <a:pt x="78391" y="523208"/>
                  </a:lnTo>
                  <a:lnTo>
                    <a:pt x="73914" y="507111"/>
                  </a:lnTo>
                  <a:lnTo>
                    <a:pt x="75438" y="499681"/>
                  </a:lnTo>
                  <a:lnTo>
                    <a:pt x="73628" y="491109"/>
                  </a:lnTo>
                  <a:lnTo>
                    <a:pt x="79153" y="482346"/>
                  </a:lnTo>
                  <a:lnTo>
                    <a:pt x="78391" y="474345"/>
                  </a:lnTo>
                  <a:lnTo>
                    <a:pt x="65246" y="483298"/>
                  </a:lnTo>
                  <a:lnTo>
                    <a:pt x="15431" y="495681"/>
                  </a:lnTo>
                  <a:lnTo>
                    <a:pt x="9525" y="488156"/>
                  </a:lnTo>
                  <a:lnTo>
                    <a:pt x="9906" y="481870"/>
                  </a:lnTo>
                  <a:lnTo>
                    <a:pt x="27432" y="467106"/>
                  </a:lnTo>
                  <a:lnTo>
                    <a:pt x="40862" y="443674"/>
                  </a:lnTo>
                  <a:lnTo>
                    <a:pt x="42101" y="402241"/>
                  </a:lnTo>
                  <a:lnTo>
                    <a:pt x="46292" y="406336"/>
                  </a:lnTo>
                  <a:lnTo>
                    <a:pt x="50959" y="396907"/>
                  </a:lnTo>
                  <a:lnTo>
                    <a:pt x="74581" y="368141"/>
                  </a:lnTo>
                  <a:lnTo>
                    <a:pt x="94107" y="350520"/>
                  </a:lnTo>
                  <a:lnTo>
                    <a:pt x="104966" y="344329"/>
                  </a:lnTo>
                  <a:lnTo>
                    <a:pt x="115348" y="342805"/>
                  </a:lnTo>
                  <a:lnTo>
                    <a:pt x="127445" y="333946"/>
                  </a:lnTo>
                  <a:lnTo>
                    <a:pt x="143542" y="328422"/>
                  </a:lnTo>
                  <a:lnTo>
                    <a:pt x="175736" y="347281"/>
                  </a:lnTo>
                  <a:lnTo>
                    <a:pt x="177737" y="342805"/>
                  </a:lnTo>
                  <a:lnTo>
                    <a:pt x="195262" y="328993"/>
                  </a:lnTo>
                  <a:lnTo>
                    <a:pt x="204692" y="290512"/>
                  </a:lnTo>
                  <a:lnTo>
                    <a:pt x="219551" y="285464"/>
                  </a:lnTo>
                  <a:lnTo>
                    <a:pt x="238601" y="285178"/>
                  </a:lnTo>
                  <a:lnTo>
                    <a:pt x="247079" y="281368"/>
                  </a:lnTo>
                  <a:lnTo>
                    <a:pt x="239840" y="262795"/>
                  </a:lnTo>
                  <a:lnTo>
                    <a:pt x="229362" y="251746"/>
                  </a:lnTo>
                  <a:lnTo>
                    <a:pt x="233934" y="248221"/>
                  </a:lnTo>
                  <a:lnTo>
                    <a:pt x="258509" y="237363"/>
                  </a:lnTo>
                  <a:lnTo>
                    <a:pt x="260699" y="241078"/>
                  </a:lnTo>
                  <a:lnTo>
                    <a:pt x="292227" y="231553"/>
                  </a:lnTo>
                  <a:lnTo>
                    <a:pt x="314325" y="228124"/>
                  </a:lnTo>
                  <a:lnTo>
                    <a:pt x="328136" y="229933"/>
                  </a:lnTo>
                  <a:lnTo>
                    <a:pt x="333947" y="227742"/>
                  </a:lnTo>
                  <a:lnTo>
                    <a:pt x="344424" y="244221"/>
                  </a:lnTo>
                  <a:lnTo>
                    <a:pt x="357759" y="239077"/>
                  </a:lnTo>
                  <a:lnTo>
                    <a:pt x="373190" y="240887"/>
                  </a:lnTo>
                  <a:lnTo>
                    <a:pt x="376904" y="244221"/>
                  </a:lnTo>
                  <a:lnTo>
                    <a:pt x="377952" y="249650"/>
                  </a:lnTo>
                  <a:lnTo>
                    <a:pt x="396526" y="259270"/>
                  </a:lnTo>
                  <a:lnTo>
                    <a:pt x="409289" y="242887"/>
                  </a:lnTo>
                  <a:lnTo>
                    <a:pt x="413099" y="226028"/>
                  </a:lnTo>
                  <a:lnTo>
                    <a:pt x="435293" y="210217"/>
                  </a:lnTo>
                  <a:lnTo>
                    <a:pt x="444437" y="214598"/>
                  </a:lnTo>
                  <a:lnTo>
                    <a:pt x="459677" y="215741"/>
                  </a:lnTo>
                  <a:lnTo>
                    <a:pt x="473964" y="211931"/>
                  </a:lnTo>
                  <a:lnTo>
                    <a:pt x="487204" y="201930"/>
                  </a:lnTo>
                  <a:lnTo>
                    <a:pt x="494729" y="213074"/>
                  </a:lnTo>
                  <a:lnTo>
                    <a:pt x="511778" y="225742"/>
                  </a:lnTo>
                  <a:lnTo>
                    <a:pt x="517208" y="220884"/>
                  </a:lnTo>
                  <a:lnTo>
                    <a:pt x="521208" y="212503"/>
                  </a:lnTo>
                  <a:lnTo>
                    <a:pt x="527971" y="207264"/>
                  </a:lnTo>
                  <a:lnTo>
                    <a:pt x="515112" y="190786"/>
                  </a:lnTo>
                  <a:lnTo>
                    <a:pt x="544164" y="190976"/>
                  </a:lnTo>
                  <a:lnTo>
                    <a:pt x="560546" y="185928"/>
                  </a:lnTo>
                  <a:lnTo>
                    <a:pt x="597123" y="185547"/>
                  </a:lnTo>
                  <a:lnTo>
                    <a:pt x="623221" y="191167"/>
                  </a:lnTo>
                  <a:lnTo>
                    <a:pt x="622840" y="186880"/>
                  </a:lnTo>
                  <a:lnTo>
                    <a:pt x="649796" y="177260"/>
                  </a:lnTo>
                  <a:lnTo>
                    <a:pt x="667893" y="179165"/>
                  </a:lnTo>
                  <a:lnTo>
                    <a:pt x="680276" y="177165"/>
                  </a:lnTo>
                  <a:lnTo>
                    <a:pt x="682085" y="168973"/>
                  </a:lnTo>
                  <a:lnTo>
                    <a:pt x="690467" y="159448"/>
                  </a:lnTo>
                  <a:lnTo>
                    <a:pt x="696278" y="146590"/>
                  </a:lnTo>
                  <a:lnTo>
                    <a:pt x="707232" y="148304"/>
                  </a:lnTo>
                  <a:lnTo>
                    <a:pt x="709231" y="145828"/>
                  </a:lnTo>
                  <a:lnTo>
                    <a:pt x="713899" y="125444"/>
                  </a:lnTo>
                  <a:lnTo>
                    <a:pt x="719614" y="115824"/>
                  </a:lnTo>
                  <a:lnTo>
                    <a:pt x="712946" y="106108"/>
                  </a:lnTo>
                  <a:lnTo>
                    <a:pt x="717233" y="98774"/>
                  </a:lnTo>
                  <a:lnTo>
                    <a:pt x="721138" y="98107"/>
                  </a:lnTo>
                  <a:lnTo>
                    <a:pt x="711137" y="91535"/>
                  </a:lnTo>
                  <a:lnTo>
                    <a:pt x="710280" y="84010"/>
                  </a:lnTo>
                  <a:lnTo>
                    <a:pt x="701135" y="82867"/>
                  </a:lnTo>
                  <a:lnTo>
                    <a:pt x="690848" y="75628"/>
                  </a:lnTo>
                  <a:lnTo>
                    <a:pt x="688753" y="58959"/>
                  </a:lnTo>
                  <a:lnTo>
                    <a:pt x="698659" y="45053"/>
                  </a:lnTo>
                  <a:lnTo>
                    <a:pt x="711232" y="34385"/>
                  </a:lnTo>
                  <a:lnTo>
                    <a:pt x="722091" y="27146"/>
                  </a:lnTo>
                  <a:lnTo>
                    <a:pt x="739235" y="22288"/>
                  </a:lnTo>
                  <a:lnTo>
                    <a:pt x="750570" y="20574"/>
                  </a:lnTo>
                  <a:lnTo>
                    <a:pt x="768191" y="23717"/>
                  </a:lnTo>
                  <a:lnTo>
                    <a:pt x="773811" y="36576"/>
                  </a:lnTo>
                  <a:lnTo>
                    <a:pt x="771049" y="52387"/>
                  </a:lnTo>
                  <a:lnTo>
                    <a:pt x="786574" y="72675"/>
                  </a:lnTo>
                  <a:lnTo>
                    <a:pt x="791432" y="84010"/>
                  </a:lnTo>
                  <a:lnTo>
                    <a:pt x="804101" y="92011"/>
                  </a:lnTo>
                  <a:lnTo>
                    <a:pt x="834295" y="92773"/>
                  </a:lnTo>
                  <a:lnTo>
                    <a:pt x="854393" y="79248"/>
                  </a:lnTo>
                  <a:lnTo>
                    <a:pt x="873919" y="78295"/>
                  </a:lnTo>
                  <a:lnTo>
                    <a:pt x="887444" y="68580"/>
                  </a:lnTo>
                  <a:lnTo>
                    <a:pt x="922211" y="59531"/>
                  </a:lnTo>
                  <a:lnTo>
                    <a:pt x="929355" y="69247"/>
                  </a:lnTo>
                  <a:lnTo>
                    <a:pt x="935355" y="64675"/>
                  </a:lnTo>
                  <a:lnTo>
                    <a:pt x="955643" y="58579"/>
                  </a:lnTo>
                  <a:lnTo>
                    <a:pt x="976598" y="41338"/>
                  </a:lnTo>
                  <a:lnTo>
                    <a:pt x="998601" y="30384"/>
                  </a:lnTo>
                  <a:lnTo>
                    <a:pt x="998029" y="21907"/>
                  </a:lnTo>
                  <a:lnTo>
                    <a:pt x="989647" y="14287"/>
                  </a:lnTo>
                  <a:lnTo>
                    <a:pt x="995553" y="9525"/>
                  </a:lnTo>
                  <a:lnTo>
                    <a:pt x="1001554" y="21050"/>
                  </a:lnTo>
                  <a:lnTo>
                    <a:pt x="1002697" y="29242"/>
                  </a:lnTo>
                  <a:lnTo>
                    <a:pt x="1012127" y="40957"/>
                  </a:lnTo>
                  <a:lnTo>
                    <a:pt x="1009650" y="50482"/>
                  </a:lnTo>
                  <a:lnTo>
                    <a:pt x="1012508" y="49816"/>
                  </a:lnTo>
                  <a:lnTo>
                    <a:pt x="1012603" y="68484"/>
                  </a:lnTo>
                  <a:lnTo>
                    <a:pt x="1018604" y="71818"/>
                  </a:lnTo>
                  <a:lnTo>
                    <a:pt x="1040321" y="70199"/>
                  </a:lnTo>
                  <a:lnTo>
                    <a:pt x="1076039" y="72009"/>
                  </a:lnTo>
                  <a:lnTo>
                    <a:pt x="1089184" y="60388"/>
                  </a:lnTo>
                  <a:lnTo>
                    <a:pt x="1093851" y="63055"/>
                  </a:lnTo>
                  <a:lnTo>
                    <a:pt x="1113472" y="54388"/>
                  </a:lnTo>
                  <a:lnTo>
                    <a:pt x="1128141" y="63532"/>
                  </a:lnTo>
                  <a:lnTo>
                    <a:pt x="1114997" y="79057"/>
                  </a:lnTo>
                  <a:lnTo>
                    <a:pt x="1134523" y="88392"/>
                  </a:lnTo>
                  <a:lnTo>
                    <a:pt x="1138333" y="88011"/>
                  </a:lnTo>
                  <a:lnTo>
                    <a:pt x="1140905" y="82582"/>
                  </a:lnTo>
                  <a:lnTo>
                    <a:pt x="1137000" y="70866"/>
                  </a:lnTo>
                  <a:lnTo>
                    <a:pt x="1130808" y="64294"/>
                  </a:lnTo>
                  <a:lnTo>
                    <a:pt x="1137190" y="54578"/>
                  </a:lnTo>
                  <a:lnTo>
                    <a:pt x="1140905" y="59150"/>
                  </a:lnTo>
                  <a:lnTo>
                    <a:pt x="1139381" y="64103"/>
                  </a:lnTo>
                  <a:lnTo>
                    <a:pt x="1142429" y="63817"/>
                  </a:lnTo>
                  <a:lnTo>
                    <a:pt x="1143667" y="66484"/>
                  </a:lnTo>
                  <a:lnTo>
                    <a:pt x="1153192" y="68484"/>
                  </a:lnTo>
                  <a:lnTo>
                    <a:pt x="1156906" y="65437"/>
                  </a:lnTo>
                  <a:lnTo>
                    <a:pt x="1169289" y="71628"/>
                  </a:lnTo>
                  <a:lnTo>
                    <a:pt x="1177957" y="66199"/>
                  </a:lnTo>
                  <a:lnTo>
                    <a:pt x="1185863" y="67437"/>
                  </a:lnTo>
                  <a:lnTo>
                    <a:pt x="1190911" y="60960"/>
                  </a:lnTo>
                  <a:lnTo>
                    <a:pt x="1192816" y="52578"/>
                  </a:lnTo>
                  <a:lnTo>
                    <a:pt x="1197769" y="50578"/>
                  </a:lnTo>
                  <a:lnTo>
                    <a:pt x="1203579" y="67246"/>
                  </a:lnTo>
                  <a:lnTo>
                    <a:pt x="1209771" y="76295"/>
                  </a:lnTo>
                  <a:lnTo>
                    <a:pt x="1215676" y="76486"/>
                  </a:lnTo>
                  <a:lnTo>
                    <a:pt x="1223677" y="101536"/>
                  </a:lnTo>
                  <a:lnTo>
                    <a:pt x="1228154" y="99060"/>
                  </a:lnTo>
                  <a:lnTo>
                    <a:pt x="1233678" y="101441"/>
                  </a:lnTo>
                  <a:lnTo>
                    <a:pt x="1241775" y="99155"/>
                  </a:lnTo>
                  <a:lnTo>
                    <a:pt x="1243870" y="118396"/>
                  </a:lnTo>
                  <a:lnTo>
                    <a:pt x="1259300" y="114205"/>
                  </a:lnTo>
                  <a:lnTo>
                    <a:pt x="1270350" y="122301"/>
                  </a:lnTo>
                  <a:lnTo>
                    <a:pt x="1280351" y="123920"/>
                  </a:lnTo>
                  <a:lnTo>
                    <a:pt x="1278922" y="115633"/>
                  </a:lnTo>
                  <a:lnTo>
                    <a:pt x="1296067" y="108871"/>
                  </a:lnTo>
                  <a:lnTo>
                    <a:pt x="1303592" y="121539"/>
                  </a:lnTo>
                  <a:lnTo>
                    <a:pt x="1304735" y="130111"/>
                  </a:lnTo>
                  <a:lnTo>
                    <a:pt x="1315498" y="126301"/>
                  </a:lnTo>
                  <a:lnTo>
                    <a:pt x="1324261" y="137541"/>
                  </a:lnTo>
                  <a:lnTo>
                    <a:pt x="1329881" y="139350"/>
                  </a:lnTo>
                  <a:lnTo>
                    <a:pt x="1324547" y="145447"/>
                  </a:lnTo>
                  <a:lnTo>
                    <a:pt x="1328547" y="156400"/>
                  </a:lnTo>
                  <a:lnTo>
                    <a:pt x="1320641" y="158877"/>
                  </a:lnTo>
                  <a:lnTo>
                    <a:pt x="1323309" y="169735"/>
                  </a:lnTo>
                  <a:lnTo>
                    <a:pt x="1321594" y="174022"/>
                  </a:lnTo>
                  <a:lnTo>
                    <a:pt x="1288447" y="176403"/>
                  </a:lnTo>
                  <a:lnTo>
                    <a:pt x="1266444" y="186023"/>
                  </a:lnTo>
                  <a:lnTo>
                    <a:pt x="1271683" y="199644"/>
                  </a:lnTo>
                  <a:lnTo>
                    <a:pt x="1268921" y="202597"/>
                  </a:lnTo>
                  <a:lnTo>
                    <a:pt x="1272921" y="205073"/>
                  </a:lnTo>
                  <a:lnTo>
                    <a:pt x="1260729" y="216884"/>
                  </a:lnTo>
                  <a:lnTo>
                    <a:pt x="1268730" y="224409"/>
                  </a:lnTo>
                  <a:lnTo>
                    <a:pt x="1249775" y="232315"/>
                  </a:lnTo>
                  <a:lnTo>
                    <a:pt x="1224153" y="232886"/>
                  </a:lnTo>
                  <a:lnTo>
                    <a:pt x="1201769" y="253365"/>
                  </a:lnTo>
                  <a:lnTo>
                    <a:pt x="1200722" y="258127"/>
                  </a:lnTo>
                  <a:lnTo>
                    <a:pt x="1205198" y="256794"/>
                  </a:lnTo>
                  <a:lnTo>
                    <a:pt x="1208532" y="264033"/>
                  </a:lnTo>
                  <a:lnTo>
                    <a:pt x="1211008" y="277273"/>
                  </a:lnTo>
                  <a:lnTo>
                    <a:pt x="1210437" y="293084"/>
                  </a:lnTo>
                  <a:lnTo>
                    <a:pt x="1225963" y="297084"/>
                  </a:lnTo>
                  <a:lnTo>
                    <a:pt x="1223581" y="311182"/>
                  </a:lnTo>
                  <a:lnTo>
                    <a:pt x="1216533" y="316420"/>
                  </a:lnTo>
                  <a:lnTo>
                    <a:pt x="1210342" y="316706"/>
                  </a:lnTo>
                  <a:lnTo>
                    <a:pt x="1207484" y="308419"/>
                  </a:lnTo>
                  <a:lnTo>
                    <a:pt x="1197864" y="306324"/>
                  </a:lnTo>
                  <a:lnTo>
                    <a:pt x="1195006" y="297656"/>
                  </a:lnTo>
                  <a:lnTo>
                    <a:pt x="1189101" y="297751"/>
                  </a:lnTo>
                  <a:lnTo>
                    <a:pt x="1185958" y="312039"/>
                  </a:lnTo>
                  <a:lnTo>
                    <a:pt x="1176528" y="309562"/>
                  </a:lnTo>
                  <a:lnTo>
                    <a:pt x="1176242" y="311944"/>
                  </a:lnTo>
                  <a:lnTo>
                    <a:pt x="1169384" y="313182"/>
                  </a:lnTo>
                  <a:lnTo>
                    <a:pt x="1170337" y="327850"/>
                  </a:lnTo>
                  <a:lnTo>
                    <a:pt x="1161860" y="327184"/>
                  </a:lnTo>
                  <a:lnTo>
                    <a:pt x="1164432" y="314801"/>
                  </a:lnTo>
                  <a:lnTo>
                    <a:pt x="1157192" y="314992"/>
                  </a:lnTo>
                  <a:lnTo>
                    <a:pt x="1154430" y="323374"/>
                  </a:lnTo>
                  <a:lnTo>
                    <a:pt x="1156621" y="324612"/>
                  </a:lnTo>
                  <a:lnTo>
                    <a:pt x="1156240" y="350615"/>
                  </a:lnTo>
                  <a:lnTo>
                    <a:pt x="1143857" y="355854"/>
                  </a:lnTo>
                  <a:lnTo>
                    <a:pt x="1141857" y="365760"/>
                  </a:lnTo>
                  <a:lnTo>
                    <a:pt x="1136618" y="364617"/>
                  </a:lnTo>
                  <a:lnTo>
                    <a:pt x="1136142" y="357473"/>
                  </a:lnTo>
                  <a:lnTo>
                    <a:pt x="1133571" y="373761"/>
                  </a:lnTo>
                  <a:lnTo>
                    <a:pt x="1136618" y="375380"/>
                  </a:lnTo>
                  <a:lnTo>
                    <a:pt x="1136333" y="380047"/>
                  </a:lnTo>
                  <a:lnTo>
                    <a:pt x="1131856" y="380333"/>
                  </a:lnTo>
                  <a:lnTo>
                    <a:pt x="1131856" y="386048"/>
                  </a:lnTo>
                  <a:lnTo>
                    <a:pt x="1127284" y="386524"/>
                  </a:lnTo>
                  <a:lnTo>
                    <a:pt x="1126808" y="391954"/>
                  </a:lnTo>
                  <a:lnTo>
                    <a:pt x="1132237" y="393763"/>
                  </a:lnTo>
                  <a:lnTo>
                    <a:pt x="1129760" y="399383"/>
                  </a:lnTo>
                  <a:lnTo>
                    <a:pt x="1135952" y="401098"/>
                  </a:lnTo>
                  <a:lnTo>
                    <a:pt x="1132999" y="424529"/>
                  </a:lnTo>
                  <a:lnTo>
                    <a:pt x="1141381" y="445198"/>
                  </a:lnTo>
                  <a:lnTo>
                    <a:pt x="1145191" y="447103"/>
                  </a:lnTo>
                  <a:lnTo>
                    <a:pt x="1141952" y="449294"/>
                  </a:lnTo>
                  <a:lnTo>
                    <a:pt x="1148810" y="456438"/>
                  </a:lnTo>
                  <a:lnTo>
                    <a:pt x="1145667" y="462534"/>
                  </a:lnTo>
                  <a:lnTo>
                    <a:pt x="1147572" y="463963"/>
                  </a:lnTo>
                  <a:lnTo>
                    <a:pt x="1133380" y="472154"/>
                  </a:lnTo>
                  <a:lnTo>
                    <a:pt x="1133380" y="477202"/>
                  </a:lnTo>
                  <a:lnTo>
                    <a:pt x="1137666" y="476821"/>
                  </a:lnTo>
                  <a:lnTo>
                    <a:pt x="1133571" y="478917"/>
                  </a:lnTo>
                  <a:lnTo>
                    <a:pt x="1133665" y="487013"/>
                  </a:lnTo>
                  <a:lnTo>
                    <a:pt x="1140048" y="501491"/>
                  </a:lnTo>
                  <a:lnTo>
                    <a:pt x="1157478" y="522541"/>
                  </a:lnTo>
                  <a:lnTo>
                    <a:pt x="1145953" y="532447"/>
                  </a:lnTo>
                  <a:lnTo>
                    <a:pt x="1144333" y="538734"/>
                  </a:lnTo>
                  <a:lnTo>
                    <a:pt x="1146239" y="548830"/>
                  </a:lnTo>
                  <a:lnTo>
                    <a:pt x="1141191" y="555498"/>
                  </a:lnTo>
                  <a:lnTo>
                    <a:pt x="1136523" y="557308"/>
                  </a:lnTo>
                  <a:lnTo>
                    <a:pt x="1132618" y="584168"/>
                  </a:lnTo>
                  <a:lnTo>
                    <a:pt x="1138047" y="601408"/>
                  </a:lnTo>
                  <a:lnTo>
                    <a:pt x="1155192" y="595217"/>
                  </a:lnTo>
                  <a:lnTo>
                    <a:pt x="1156621" y="598265"/>
                  </a:lnTo>
                  <a:lnTo>
                    <a:pt x="1164717" y="594455"/>
                  </a:lnTo>
                  <a:lnTo>
                    <a:pt x="1191292" y="590645"/>
                  </a:lnTo>
                  <a:lnTo>
                    <a:pt x="1202246" y="634174"/>
                  </a:lnTo>
                  <a:lnTo>
                    <a:pt x="1199388" y="640461"/>
                  </a:lnTo>
                  <a:lnTo>
                    <a:pt x="1202627" y="654558"/>
                  </a:lnTo>
                  <a:lnTo>
                    <a:pt x="1193578" y="661416"/>
                  </a:lnTo>
                  <a:lnTo>
                    <a:pt x="1196055" y="665702"/>
                  </a:lnTo>
                  <a:lnTo>
                    <a:pt x="1184720" y="664083"/>
                  </a:lnTo>
                  <a:lnTo>
                    <a:pt x="1187482" y="671322"/>
                  </a:lnTo>
                  <a:lnTo>
                    <a:pt x="1179195" y="676275"/>
                  </a:lnTo>
                  <a:lnTo>
                    <a:pt x="1183958" y="681038"/>
                  </a:lnTo>
                  <a:lnTo>
                    <a:pt x="1178814" y="687514"/>
                  </a:lnTo>
                  <a:lnTo>
                    <a:pt x="1182433" y="692753"/>
                  </a:lnTo>
                  <a:lnTo>
                    <a:pt x="1184529" y="691229"/>
                  </a:lnTo>
                  <a:lnTo>
                    <a:pt x="1198341" y="718090"/>
                  </a:lnTo>
                  <a:lnTo>
                    <a:pt x="1194530" y="719614"/>
                  </a:lnTo>
                  <a:lnTo>
                    <a:pt x="1192816" y="715042"/>
                  </a:lnTo>
                  <a:lnTo>
                    <a:pt x="1189577" y="717137"/>
                  </a:lnTo>
                  <a:lnTo>
                    <a:pt x="1188339" y="714946"/>
                  </a:lnTo>
                  <a:lnTo>
                    <a:pt x="1178528" y="724186"/>
                  </a:lnTo>
                  <a:lnTo>
                    <a:pt x="1177005" y="733615"/>
                  </a:lnTo>
                  <a:lnTo>
                    <a:pt x="1184910" y="729710"/>
                  </a:lnTo>
                  <a:lnTo>
                    <a:pt x="1185958" y="739616"/>
                  </a:lnTo>
                  <a:lnTo>
                    <a:pt x="1194626" y="738568"/>
                  </a:lnTo>
                  <a:lnTo>
                    <a:pt x="1195769" y="742950"/>
                  </a:lnTo>
                  <a:lnTo>
                    <a:pt x="1190244" y="745903"/>
                  </a:lnTo>
                  <a:lnTo>
                    <a:pt x="1190815" y="750760"/>
                  </a:lnTo>
                  <a:lnTo>
                    <a:pt x="1204437" y="749713"/>
                  </a:lnTo>
                  <a:lnTo>
                    <a:pt x="1203484" y="756666"/>
                  </a:lnTo>
                  <a:lnTo>
                    <a:pt x="1197388" y="763524"/>
                  </a:lnTo>
                  <a:lnTo>
                    <a:pt x="1212533" y="784860"/>
                  </a:lnTo>
                  <a:lnTo>
                    <a:pt x="1215866" y="794004"/>
                  </a:lnTo>
                  <a:lnTo>
                    <a:pt x="1223105" y="792194"/>
                  </a:lnTo>
                  <a:lnTo>
                    <a:pt x="1225106" y="795909"/>
                  </a:lnTo>
                  <a:lnTo>
                    <a:pt x="1229201" y="794099"/>
                  </a:lnTo>
                  <a:lnTo>
                    <a:pt x="1239203" y="785431"/>
                  </a:lnTo>
                  <a:lnTo>
                    <a:pt x="1240727" y="780955"/>
                  </a:lnTo>
                  <a:lnTo>
                    <a:pt x="1242537" y="786384"/>
                  </a:lnTo>
                  <a:lnTo>
                    <a:pt x="1226630" y="801624"/>
                  </a:lnTo>
                  <a:lnTo>
                    <a:pt x="1226725" y="805053"/>
                  </a:lnTo>
                  <a:lnTo>
                    <a:pt x="1230725" y="807053"/>
                  </a:lnTo>
                  <a:lnTo>
                    <a:pt x="1228725" y="813149"/>
                  </a:lnTo>
                  <a:lnTo>
                    <a:pt x="1232345" y="817340"/>
                  </a:lnTo>
                  <a:lnTo>
                    <a:pt x="1243108" y="809434"/>
                  </a:lnTo>
                  <a:lnTo>
                    <a:pt x="1244441" y="811149"/>
                  </a:lnTo>
                  <a:lnTo>
                    <a:pt x="1234631" y="820864"/>
                  </a:lnTo>
                  <a:lnTo>
                    <a:pt x="1241108" y="830389"/>
                  </a:lnTo>
                  <a:lnTo>
                    <a:pt x="1248537" y="836009"/>
                  </a:lnTo>
                  <a:lnTo>
                    <a:pt x="1258919" y="819817"/>
                  </a:lnTo>
                  <a:lnTo>
                    <a:pt x="1261967" y="822769"/>
                  </a:lnTo>
                  <a:lnTo>
                    <a:pt x="1261205" y="825627"/>
                  </a:lnTo>
                  <a:lnTo>
                    <a:pt x="1253490" y="838486"/>
                  </a:lnTo>
                  <a:lnTo>
                    <a:pt x="1256919" y="841724"/>
                  </a:lnTo>
                  <a:lnTo>
                    <a:pt x="1259015" y="839248"/>
                  </a:lnTo>
                  <a:lnTo>
                    <a:pt x="1264825" y="838867"/>
                  </a:lnTo>
                  <a:lnTo>
                    <a:pt x="1270730" y="851154"/>
                  </a:lnTo>
                  <a:lnTo>
                    <a:pt x="1275017" y="850201"/>
                  </a:lnTo>
                  <a:lnTo>
                    <a:pt x="1284256" y="856869"/>
                  </a:lnTo>
                  <a:lnTo>
                    <a:pt x="1288828" y="855059"/>
                  </a:lnTo>
                  <a:lnTo>
                    <a:pt x="1305115" y="835342"/>
                  </a:lnTo>
                  <a:lnTo>
                    <a:pt x="1312641" y="837057"/>
                  </a:lnTo>
                  <a:lnTo>
                    <a:pt x="1316641" y="840867"/>
                  </a:lnTo>
                  <a:lnTo>
                    <a:pt x="1323022" y="840105"/>
                  </a:lnTo>
                  <a:lnTo>
                    <a:pt x="1330548" y="843058"/>
                  </a:lnTo>
                  <a:lnTo>
                    <a:pt x="1335215" y="846487"/>
                  </a:lnTo>
                  <a:lnTo>
                    <a:pt x="1342072" y="859631"/>
                  </a:lnTo>
                  <a:lnTo>
                    <a:pt x="1340644" y="863536"/>
                  </a:lnTo>
                  <a:lnTo>
                    <a:pt x="1347312" y="881824"/>
                  </a:lnTo>
                  <a:lnTo>
                    <a:pt x="1358456" y="887539"/>
                  </a:lnTo>
                  <a:lnTo>
                    <a:pt x="1360266" y="898874"/>
                  </a:lnTo>
                  <a:lnTo>
                    <a:pt x="1358741" y="901255"/>
                  </a:lnTo>
                  <a:lnTo>
                    <a:pt x="1349121" y="902017"/>
                  </a:lnTo>
                  <a:lnTo>
                    <a:pt x="1336929" y="917162"/>
                  </a:lnTo>
                  <a:lnTo>
                    <a:pt x="1320070" y="917448"/>
                  </a:lnTo>
                  <a:lnTo>
                    <a:pt x="1305115" y="925068"/>
                  </a:lnTo>
                  <a:lnTo>
                    <a:pt x="1310355" y="940022"/>
                  </a:lnTo>
                  <a:lnTo>
                    <a:pt x="1323594" y="956691"/>
                  </a:lnTo>
                  <a:lnTo>
                    <a:pt x="1325594" y="968502"/>
                  </a:lnTo>
                  <a:lnTo>
                    <a:pt x="1319403" y="969645"/>
                  </a:lnTo>
                  <a:lnTo>
                    <a:pt x="1323499" y="980503"/>
                  </a:lnTo>
                  <a:lnTo>
                    <a:pt x="1335596" y="998220"/>
                  </a:lnTo>
                  <a:lnTo>
                    <a:pt x="1316832" y="1012126"/>
                  </a:lnTo>
                  <a:lnTo>
                    <a:pt x="1319784" y="1018984"/>
                  </a:lnTo>
                  <a:lnTo>
                    <a:pt x="1311974" y="1021937"/>
                  </a:lnTo>
                  <a:lnTo>
                    <a:pt x="1306830" y="1032796"/>
                  </a:lnTo>
                  <a:lnTo>
                    <a:pt x="1308830" y="1036891"/>
                  </a:lnTo>
                  <a:lnTo>
                    <a:pt x="1305021" y="1041463"/>
                  </a:lnTo>
                  <a:lnTo>
                    <a:pt x="1305401" y="1047940"/>
                  </a:lnTo>
                  <a:lnTo>
                    <a:pt x="1310640" y="1048988"/>
                  </a:lnTo>
                  <a:lnTo>
                    <a:pt x="1309306" y="1044607"/>
                  </a:lnTo>
                  <a:lnTo>
                    <a:pt x="1313117" y="1046035"/>
                  </a:lnTo>
                  <a:lnTo>
                    <a:pt x="1317117" y="1043940"/>
                  </a:lnTo>
                  <a:lnTo>
                    <a:pt x="1318355" y="1045940"/>
                  </a:lnTo>
                  <a:lnTo>
                    <a:pt x="1316069" y="1048702"/>
                  </a:lnTo>
                  <a:lnTo>
                    <a:pt x="1302353" y="1055275"/>
                  </a:lnTo>
                  <a:lnTo>
                    <a:pt x="1295305" y="1045464"/>
                  </a:lnTo>
                  <a:lnTo>
                    <a:pt x="1295686" y="1041844"/>
                  </a:lnTo>
                  <a:lnTo>
                    <a:pt x="1298162" y="1044511"/>
                  </a:lnTo>
                  <a:lnTo>
                    <a:pt x="1298734" y="1035272"/>
                  </a:lnTo>
                  <a:lnTo>
                    <a:pt x="1293019" y="1034320"/>
                  </a:lnTo>
                  <a:lnTo>
                    <a:pt x="1292448" y="1041559"/>
                  </a:lnTo>
                  <a:lnTo>
                    <a:pt x="1284351" y="1048417"/>
                  </a:lnTo>
                  <a:lnTo>
                    <a:pt x="1284066" y="1058989"/>
                  </a:lnTo>
                  <a:lnTo>
                    <a:pt x="1281494" y="1056322"/>
                  </a:lnTo>
                  <a:lnTo>
                    <a:pt x="1272826" y="1061942"/>
                  </a:lnTo>
                  <a:lnTo>
                    <a:pt x="1268158" y="1061942"/>
                  </a:lnTo>
                  <a:lnTo>
                    <a:pt x="1262824" y="1054608"/>
                  </a:lnTo>
                  <a:lnTo>
                    <a:pt x="1247109" y="1066990"/>
                  </a:lnTo>
                  <a:lnTo>
                    <a:pt x="1244823" y="1065466"/>
                  </a:lnTo>
                  <a:lnTo>
                    <a:pt x="1239393" y="1069657"/>
                  </a:lnTo>
                  <a:lnTo>
                    <a:pt x="1219676" y="1073563"/>
                  </a:lnTo>
                  <a:lnTo>
                    <a:pt x="1214914" y="1071467"/>
                  </a:lnTo>
                  <a:lnTo>
                    <a:pt x="1212628" y="1073848"/>
                  </a:lnTo>
                  <a:lnTo>
                    <a:pt x="1203960" y="1074801"/>
                  </a:lnTo>
                  <a:lnTo>
                    <a:pt x="1195006" y="1085278"/>
                  </a:lnTo>
                  <a:lnTo>
                    <a:pt x="1191864" y="1103471"/>
                  </a:lnTo>
                  <a:lnTo>
                    <a:pt x="1180147" y="1110901"/>
                  </a:lnTo>
                  <a:lnTo>
                    <a:pt x="1177290" y="1119568"/>
                  </a:lnTo>
                  <a:lnTo>
                    <a:pt x="1168051" y="1129189"/>
                  </a:lnTo>
                  <a:lnTo>
                    <a:pt x="1191673" y="1177385"/>
                  </a:lnTo>
                  <a:lnTo>
                    <a:pt x="1199293" y="1207103"/>
                  </a:lnTo>
                  <a:lnTo>
                    <a:pt x="1208627" y="1225391"/>
                  </a:lnTo>
                  <a:lnTo>
                    <a:pt x="1214056" y="1230725"/>
                  </a:lnTo>
                  <a:lnTo>
                    <a:pt x="1229106" y="1221200"/>
                  </a:lnTo>
                  <a:lnTo>
                    <a:pt x="1233773" y="1221105"/>
                  </a:lnTo>
                  <a:lnTo>
                    <a:pt x="1241393" y="1228249"/>
                  </a:lnTo>
                  <a:lnTo>
                    <a:pt x="1248918" y="1231106"/>
                  </a:lnTo>
                  <a:lnTo>
                    <a:pt x="1277303" y="1225582"/>
                  </a:lnTo>
                  <a:lnTo>
                    <a:pt x="1282065" y="1226915"/>
                  </a:lnTo>
                  <a:lnTo>
                    <a:pt x="1292257" y="1221486"/>
                  </a:lnTo>
                  <a:lnTo>
                    <a:pt x="1293971" y="1223963"/>
                  </a:lnTo>
                  <a:lnTo>
                    <a:pt x="1301687" y="1224820"/>
                  </a:lnTo>
                  <a:lnTo>
                    <a:pt x="1303877" y="1215961"/>
                  </a:lnTo>
                  <a:lnTo>
                    <a:pt x="1299687" y="1209294"/>
                  </a:lnTo>
                  <a:lnTo>
                    <a:pt x="1296639" y="1209389"/>
                  </a:lnTo>
                  <a:lnTo>
                    <a:pt x="1295972" y="1202626"/>
                  </a:lnTo>
                  <a:lnTo>
                    <a:pt x="1291876" y="1200817"/>
                  </a:lnTo>
                  <a:lnTo>
                    <a:pt x="1293495" y="1189863"/>
                  </a:lnTo>
                  <a:lnTo>
                    <a:pt x="1297496" y="1185386"/>
                  </a:lnTo>
                  <a:lnTo>
                    <a:pt x="1301687" y="1200626"/>
                  </a:lnTo>
                  <a:lnTo>
                    <a:pt x="1308830" y="1197578"/>
                  </a:lnTo>
                  <a:lnTo>
                    <a:pt x="1319594" y="1182624"/>
                  </a:lnTo>
                  <a:lnTo>
                    <a:pt x="1329309" y="1196626"/>
                  </a:lnTo>
                  <a:lnTo>
                    <a:pt x="1336167" y="1195197"/>
                  </a:lnTo>
                  <a:lnTo>
                    <a:pt x="1341406" y="1203103"/>
                  </a:lnTo>
                  <a:lnTo>
                    <a:pt x="1337787" y="1210342"/>
                  </a:lnTo>
                  <a:lnTo>
                    <a:pt x="1340358" y="1213675"/>
                  </a:lnTo>
                  <a:lnTo>
                    <a:pt x="1336262" y="1216533"/>
                  </a:lnTo>
                  <a:lnTo>
                    <a:pt x="1340930" y="1218057"/>
                  </a:lnTo>
                  <a:lnTo>
                    <a:pt x="1340453" y="1225105"/>
                  </a:lnTo>
                  <a:lnTo>
                    <a:pt x="1337787" y="1237869"/>
                  </a:lnTo>
                  <a:lnTo>
                    <a:pt x="1334453" y="1239869"/>
                  </a:lnTo>
                  <a:lnTo>
                    <a:pt x="1340168" y="1257300"/>
                  </a:lnTo>
                  <a:lnTo>
                    <a:pt x="1349502" y="1271588"/>
                  </a:lnTo>
                  <a:lnTo>
                    <a:pt x="1362742" y="1283018"/>
                  </a:lnTo>
                  <a:lnTo>
                    <a:pt x="1370267" y="1274255"/>
                  </a:lnTo>
                  <a:lnTo>
                    <a:pt x="1376458" y="1279684"/>
                  </a:lnTo>
                  <a:lnTo>
                    <a:pt x="1387698" y="1300924"/>
                  </a:lnTo>
                  <a:lnTo>
                    <a:pt x="1426274" y="1336262"/>
                  </a:lnTo>
                  <a:lnTo>
                    <a:pt x="1434274" y="1350454"/>
                  </a:lnTo>
                  <a:lnTo>
                    <a:pt x="1433798" y="1355121"/>
                  </a:lnTo>
                  <a:lnTo>
                    <a:pt x="1431512" y="1355121"/>
                  </a:lnTo>
                  <a:lnTo>
                    <a:pt x="1434560" y="1363980"/>
                  </a:lnTo>
                  <a:lnTo>
                    <a:pt x="1427512" y="1366171"/>
                  </a:lnTo>
                  <a:lnTo>
                    <a:pt x="1429036" y="1371505"/>
                  </a:lnTo>
                  <a:lnTo>
                    <a:pt x="1419321" y="1386554"/>
                  </a:lnTo>
                  <a:lnTo>
                    <a:pt x="1408462" y="1382935"/>
                  </a:lnTo>
                  <a:lnTo>
                    <a:pt x="1407414" y="1385030"/>
                  </a:lnTo>
                  <a:lnTo>
                    <a:pt x="1399699" y="1382077"/>
                  </a:lnTo>
                  <a:lnTo>
                    <a:pt x="1391412" y="1384459"/>
                  </a:lnTo>
                  <a:lnTo>
                    <a:pt x="1385126" y="1383125"/>
                  </a:lnTo>
                  <a:lnTo>
                    <a:pt x="1383316" y="1387602"/>
                  </a:lnTo>
                  <a:lnTo>
                    <a:pt x="1380268" y="1388269"/>
                  </a:lnTo>
                  <a:lnTo>
                    <a:pt x="1379506" y="1395603"/>
                  </a:lnTo>
                  <a:lnTo>
                    <a:pt x="1376934" y="1395984"/>
                  </a:lnTo>
                  <a:lnTo>
                    <a:pt x="1378173" y="1406461"/>
                  </a:lnTo>
                  <a:lnTo>
                    <a:pt x="1362171" y="1418558"/>
                  </a:lnTo>
                  <a:lnTo>
                    <a:pt x="1368076" y="1424749"/>
                  </a:lnTo>
                  <a:lnTo>
                    <a:pt x="1372839" y="1422845"/>
                  </a:lnTo>
                  <a:lnTo>
                    <a:pt x="1372743" y="1418844"/>
                  </a:lnTo>
                  <a:lnTo>
                    <a:pt x="1376553" y="1416748"/>
                  </a:lnTo>
                  <a:lnTo>
                    <a:pt x="1381982" y="1420368"/>
                  </a:lnTo>
                  <a:lnTo>
                    <a:pt x="1382173" y="1425321"/>
                  </a:lnTo>
                  <a:lnTo>
                    <a:pt x="1372553" y="1432465"/>
                  </a:lnTo>
                  <a:lnTo>
                    <a:pt x="1373124" y="1437608"/>
                  </a:lnTo>
                  <a:lnTo>
                    <a:pt x="1375505" y="1436561"/>
                  </a:lnTo>
                  <a:lnTo>
                    <a:pt x="1379506" y="1441895"/>
                  </a:lnTo>
                  <a:lnTo>
                    <a:pt x="1378934" y="1449134"/>
                  </a:lnTo>
                  <a:lnTo>
                    <a:pt x="1390269" y="1449895"/>
                  </a:lnTo>
                  <a:lnTo>
                    <a:pt x="1388745" y="1446943"/>
                  </a:lnTo>
                  <a:lnTo>
                    <a:pt x="1393603" y="1444847"/>
                  </a:lnTo>
                  <a:lnTo>
                    <a:pt x="1394460" y="1450943"/>
                  </a:lnTo>
                  <a:lnTo>
                    <a:pt x="1389602" y="1457039"/>
                  </a:lnTo>
                  <a:lnTo>
                    <a:pt x="1390746" y="1458753"/>
                  </a:lnTo>
                  <a:lnTo>
                    <a:pt x="1387126" y="1459135"/>
                  </a:lnTo>
                  <a:lnTo>
                    <a:pt x="1382554" y="1465993"/>
                  </a:lnTo>
                  <a:lnTo>
                    <a:pt x="1378744" y="1467135"/>
                  </a:lnTo>
                  <a:lnTo>
                    <a:pt x="1379030" y="1469517"/>
                  </a:lnTo>
                  <a:lnTo>
                    <a:pt x="1385316" y="1471803"/>
                  </a:lnTo>
                  <a:lnTo>
                    <a:pt x="1394270" y="1482090"/>
                  </a:lnTo>
                  <a:lnTo>
                    <a:pt x="1396080" y="1480280"/>
                  </a:lnTo>
                  <a:lnTo>
                    <a:pt x="1404842" y="1486090"/>
                  </a:lnTo>
                  <a:lnTo>
                    <a:pt x="1400747" y="1492948"/>
                  </a:lnTo>
                  <a:lnTo>
                    <a:pt x="1393032" y="1489615"/>
                  </a:lnTo>
                  <a:lnTo>
                    <a:pt x="1392555" y="1493615"/>
                  </a:lnTo>
                  <a:lnTo>
                    <a:pt x="1378744" y="1484757"/>
                  </a:lnTo>
                  <a:lnTo>
                    <a:pt x="1367981" y="1470660"/>
                  </a:lnTo>
                  <a:lnTo>
                    <a:pt x="1364933" y="1473422"/>
                  </a:lnTo>
                  <a:lnTo>
                    <a:pt x="1360551" y="1472946"/>
                  </a:lnTo>
                  <a:lnTo>
                    <a:pt x="1358456" y="1470946"/>
                  </a:lnTo>
                  <a:lnTo>
                    <a:pt x="1360646" y="1468184"/>
                  </a:lnTo>
                  <a:lnTo>
                    <a:pt x="1348740" y="1451515"/>
                  </a:lnTo>
                  <a:lnTo>
                    <a:pt x="1345121" y="1452658"/>
                  </a:lnTo>
                  <a:lnTo>
                    <a:pt x="1341787" y="1469231"/>
                  </a:lnTo>
                  <a:lnTo>
                    <a:pt x="1338930" y="1472565"/>
                  </a:lnTo>
                  <a:lnTo>
                    <a:pt x="1333596" y="1470184"/>
                  </a:lnTo>
                  <a:lnTo>
                    <a:pt x="1325404" y="1473994"/>
                  </a:lnTo>
                  <a:lnTo>
                    <a:pt x="1317022" y="1469803"/>
                  </a:lnTo>
                  <a:lnTo>
                    <a:pt x="1319594" y="1479328"/>
                  </a:lnTo>
                  <a:lnTo>
                    <a:pt x="1313402" y="1496092"/>
                  </a:lnTo>
                  <a:lnTo>
                    <a:pt x="1288257" y="1502854"/>
                  </a:lnTo>
                  <a:lnTo>
                    <a:pt x="1278446" y="1498282"/>
                  </a:lnTo>
                  <a:lnTo>
                    <a:pt x="1276731" y="1494758"/>
                  </a:lnTo>
                  <a:lnTo>
                    <a:pt x="1273016" y="1498378"/>
                  </a:lnTo>
                  <a:lnTo>
                    <a:pt x="1271016" y="1508570"/>
                  </a:lnTo>
                  <a:lnTo>
                    <a:pt x="1266635" y="1507427"/>
                  </a:lnTo>
                  <a:lnTo>
                    <a:pt x="1266159" y="1511046"/>
                  </a:lnTo>
                  <a:lnTo>
                    <a:pt x="1262920" y="1508760"/>
                  </a:lnTo>
                  <a:lnTo>
                    <a:pt x="1248156" y="1518571"/>
                  </a:lnTo>
                  <a:lnTo>
                    <a:pt x="1247680" y="1543717"/>
                  </a:lnTo>
                  <a:lnTo>
                    <a:pt x="1243489" y="1548479"/>
                  </a:lnTo>
                  <a:lnTo>
                    <a:pt x="1236821" y="1542955"/>
                  </a:lnTo>
                  <a:lnTo>
                    <a:pt x="1228154" y="1548955"/>
                  </a:lnTo>
                  <a:lnTo>
                    <a:pt x="1232154" y="1550575"/>
                  </a:lnTo>
                  <a:lnTo>
                    <a:pt x="1234821" y="1558099"/>
                  </a:lnTo>
                  <a:lnTo>
                    <a:pt x="1241965" y="1561433"/>
                  </a:lnTo>
                  <a:lnTo>
                    <a:pt x="1244727" y="1559337"/>
                  </a:lnTo>
                  <a:lnTo>
                    <a:pt x="1257396" y="1572959"/>
                  </a:lnTo>
                  <a:lnTo>
                    <a:pt x="1257205" y="1577340"/>
                  </a:lnTo>
                  <a:lnTo>
                    <a:pt x="1263682" y="1581055"/>
                  </a:lnTo>
                  <a:lnTo>
                    <a:pt x="1275207" y="1573053"/>
                  </a:lnTo>
                  <a:lnTo>
                    <a:pt x="1279398" y="1578673"/>
                  </a:lnTo>
                  <a:lnTo>
                    <a:pt x="1276540" y="1581435"/>
                  </a:lnTo>
                  <a:lnTo>
                    <a:pt x="1276540" y="1587151"/>
                  </a:lnTo>
                  <a:lnTo>
                    <a:pt x="1279589" y="1579245"/>
                  </a:lnTo>
                  <a:lnTo>
                    <a:pt x="1283113" y="1581245"/>
                  </a:lnTo>
                  <a:lnTo>
                    <a:pt x="1287208" y="1573816"/>
                  </a:lnTo>
                  <a:lnTo>
                    <a:pt x="1289114" y="1581340"/>
                  </a:lnTo>
                  <a:lnTo>
                    <a:pt x="1296543" y="1576768"/>
                  </a:lnTo>
                  <a:lnTo>
                    <a:pt x="1299781" y="1582674"/>
                  </a:lnTo>
                  <a:lnTo>
                    <a:pt x="1307592" y="1583721"/>
                  </a:lnTo>
                  <a:lnTo>
                    <a:pt x="1309116" y="1587341"/>
                  </a:lnTo>
                  <a:lnTo>
                    <a:pt x="1327976" y="1589913"/>
                  </a:lnTo>
                  <a:lnTo>
                    <a:pt x="1340930" y="1586389"/>
                  </a:lnTo>
                  <a:lnTo>
                    <a:pt x="1343025" y="1592580"/>
                  </a:lnTo>
                  <a:lnTo>
                    <a:pt x="1339691" y="1606201"/>
                  </a:lnTo>
                  <a:lnTo>
                    <a:pt x="1333405" y="1615630"/>
                  </a:lnTo>
                  <a:lnTo>
                    <a:pt x="1330928" y="1614678"/>
                  </a:lnTo>
                  <a:lnTo>
                    <a:pt x="1328833" y="1620488"/>
                  </a:lnTo>
                  <a:lnTo>
                    <a:pt x="1321784" y="1624774"/>
                  </a:lnTo>
                  <a:lnTo>
                    <a:pt x="1318641" y="1623536"/>
                  </a:lnTo>
                  <a:lnTo>
                    <a:pt x="1305592" y="1628489"/>
                  </a:lnTo>
                  <a:lnTo>
                    <a:pt x="1283589" y="1646111"/>
                  </a:lnTo>
                  <a:lnTo>
                    <a:pt x="1284256" y="1658112"/>
                  </a:lnTo>
                  <a:lnTo>
                    <a:pt x="1280446" y="1655826"/>
                  </a:lnTo>
                  <a:lnTo>
                    <a:pt x="1276922" y="1658112"/>
                  </a:lnTo>
                  <a:lnTo>
                    <a:pt x="1274541" y="1656779"/>
                  </a:lnTo>
                  <a:lnTo>
                    <a:pt x="1271397" y="1658112"/>
                  </a:lnTo>
                  <a:lnTo>
                    <a:pt x="1271969" y="1661065"/>
                  </a:lnTo>
                  <a:lnTo>
                    <a:pt x="1240727" y="1666399"/>
                  </a:lnTo>
                  <a:lnTo>
                    <a:pt x="1229487" y="1664208"/>
                  </a:lnTo>
                  <a:lnTo>
                    <a:pt x="1215390" y="1672018"/>
                  </a:lnTo>
                  <a:lnTo>
                    <a:pt x="1212818" y="1675352"/>
                  </a:lnTo>
                  <a:lnTo>
                    <a:pt x="1214533" y="1678781"/>
                  </a:lnTo>
                  <a:lnTo>
                    <a:pt x="1210056" y="1680591"/>
                  </a:lnTo>
                  <a:lnTo>
                    <a:pt x="1207199" y="1692402"/>
                  </a:lnTo>
                  <a:lnTo>
                    <a:pt x="1200817" y="1700879"/>
                  </a:lnTo>
                  <a:lnTo>
                    <a:pt x="1193578" y="1707832"/>
                  </a:lnTo>
                  <a:lnTo>
                    <a:pt x="1180910" y="1713357"/>
                  </a:lnTo>
                  <a:lnTo>
                    <a:pt x="1177481" y="1732693"/>
                  </a:lnTo>
                  <a:lnTo>
                    <a:pt x="1170242" y="1734312"/>
                  </a:lnTo>
                  <a:lnTo>
                    <a:pt x="1169289" y="1732597"/>
                  </a:lnTo>
                  <a:lnTo>
                    <a:pt x="1165193" y="1736979"/>
                  </a:lnTo>
                  <a:lnTo>
                    <a:pt x="1153192" y="1740312"/>
                  </a:lnTo>
                  <a:lnTo>
                    <a:pt x="1147477" y="1738408"/>
                  </a:lnTo>
                  <a:lnTo>
                    <a:pt x="1147572" y="1734312"/>
                  </a:lnTo>
                  <a:lnTo>
                    <a:pt x="1144905" y="1734026"/>
                  </a:lnTo>
                  <a:lnTo>
                    <a:pt x="1141857" y="1728978"/>
                  </a:lnTo>
                  <a:lnTo>
                    <a:pt x="1138714" y="1729264"/>
                  </a:lnTo>
                  <a:lnTo>
                    <a:pt x="1124236" y="1737741"/>
                  </a:lnTo>
                  <a:lnTo>
                    <a:pt x="1116330" y="1746218"/>
                  </a:lnTo>
                  <a:lnTo>
                    <a:pt x="1104614" y="1751076"/>
                  </a:lnTo>
                  <a:lnTo>
                    <a:pt x="1100709" y="1757267"/>
                  </a:lnTo>
                  <a:lnTo>
                    <a:pt x="1093756" y="1758315"/>
                  </a:lnTo>
                  <a:lnTo>
                    <a:pt x="1091470" y="1767364"/>
                  </a:lnTo>
                  <a:lnTo>
                    <a:pt x="1087089" y="1760505"/>
                  </a:lnTo>
                  <a:lnTo>
                    <a:pt x="1083564" y="1760505"/>
                  </a:lnTo>
                  <a:lnTo>
                    <a:pt x="1068133" y="1775079"/>
                  </a:lnTo>
                  <a:lnTo>
                    <a:pt x="1064133" y="1784413"/>
                  </a:lnTo>
                  <a:lnTo>
                    <a:pt x="1059180" y="1784985"/>
                  </a:lnTo>
                  <a:lnTo>
                    <a:pt x="1048131" y="1779651"/>
                  </a:lnTo>
                  <a:lnTo>
                    <a:pt x="1045369" y="1766697"/>
                  </a:lnTo>
                  <a:lnTo>
                    <a:pt x="1047083" y="1760505"/>
                  </a:lnTo>
                  <a:lnTo>
                    <a:pt x="1055751" y="1750409"/>
                  </a:lnTo>
                  <a:lnTo>
                    <a:pt x="1070229" y="1741075"/>
                  </a:lnTo>
                  <a:lnTo>
                    <a:pt x="1070896" y="1737931"/>
                  </a:lnTo>
                  <a:lnTo>
                    <a:pt x="1063466" y="1722691"/>
                  </a:lnTo>
                  <a:lnTo>
                    <a:pt x="1059942" y="1721929"/>
                  </a:lnTo>
                  <a:lnTo>
                    <a:pt x="1058037" y="1726787"/>
                  </a:lnTo>
                  <a:lnTo>
                    <a:pt x="1041083" y="1738979"/>
                  </a:lnTo>
                  <a:lnTo>
                    <a:pt x="1029462" y="1728311"/>
                  </a:lnTo>
                  <a:lnTo>
                    <a:pt x="1016508" y="1709166"/>
                  </a:lnTo>
                  <a:lnTo>
                    <a:pt x="1008793" y="1703261"/>
                  </a:lnTo>
                  <a:lnTo>
                    <a:pt x="999554" y="1687163"/>
                  </a:lnTo>
                  <a:lnTo>
                    <a:pt x="988124" y="1679924"/>
                  </a:lnTo>
                  <a:lnTo>
                    <a:pt x="985076" y="1669352"/>
                  </a:lnTo>
                  <a:lnTo>
                    <a:pt x="971169" y="1664018"/>
                  </a:lnTo>
                  <a:lnTo>
                    <a:pt x="962597" y="1669828"/>
                  </a:lnTo>
                  <a:lnTo>
                    <a:pt x="963358" y="1674400"/>
                  </a:lnTo>
                  <a:lnTo>
                    <a:pt x="960882" y="1677734"/>
                  </a:lnTo>
                  <a:lnTo>
                    <a:pt x="953548" y="1678781"/>
                  </a:lnTo>
                  <a:lnTo>
                    <a:pt x="945928" y="1676019"/>
                  </a:lnTo>
                  <a:lnTo>
                    <a:pt x="935927" y="1663636"/>
                  </a:lnTo>
                  <a:lnTo>
                    <a:pt x="920496" y="1677734"/>
                  </a:lnTo>
                  <a:lnTo>
                    <a:pt x="918972" y="1693164"/>
                  </a:lnTo>
                  <a:lnTo>
                    <a:pt x="913924" y="1697450"/>
                  </a:lnTo>
                  <a:lnTo>
                    <a:pt x="895350" y="1687259"/>
                  </a:lnTo>
                  <a:lnTo>
                    <a:pt x="865632" y="1678400"/>
                  </a:lnTo>
                  <a:lnTo>
                    <a:pt x="858869" y="1679924"/>
                  </a:lnTo>
                  <a:lnTo>
                    <a:pt x="854583" y="1686592"/>
                  </a:lnTo>
                  <a:lnTo>
                    <a:pt x="855059" y="1690306"/>
                  </a:lnTo>
                  <a:lnTo>
                    <a:pt x="890016" y="1717834"/>
                  </a:lnTo>
                  <a:lnTo>
                    <a:pt x="890397" y="1720691"/>
                  </a:lnTo>
                  <a:lnTo>
                    <a:pt x="885063" y="1725073"/>
                  </a:lnTo>
                  <a:lnTo>
                    <a:pt x="870490" y="1724120"/>
                  </a:lnTo>
                  <a:lnTo>
                    <a:pt x="842010" y="1712309"/>
                  </a:lnTo>
                  <a:lnTo>
                    <a:pt x="841248" y="1704784"/>
                  </a:lnTo>
                  <a:lnTo>
                    <a:pt x="838010" y="1703451"/>
                  </a:lnTo>
                  <a:lnTo>
                    <a:pt x="822103" y="1711071"/>
                  </a:lnTo>
                  <a:lnTo>
                    <a:pt x="791814" y="1748885"/>
                  </a:lnTo>
                  <a:lnTo>
                    <a:pt x="784098" y="1752790"/>
                  </a:lnTo>
                  <a:lnTo>
                    <a:pt x="769334" y="1752314"/>
                  </a:lnTo>
                  <a:lnTo>
                    <a:pt x="763429" y="1754600"/>
                  </a:lnTo>
                  <a:lnTo>
                    <a:pt x="755237" y="1766983"/>
                  </a:lnTo>
                  <a:lnTo>
                    <a:pt x="752475" y="1764411"/>
                  </a:lnTo>
                  <a:lnTo>
                    <a:pt x="747427" y="1744027"/>
                  </a:lnTo>
                  <a:lnTo>
                    <a:pt x="740569" y="1736598"/>
                  </a:lnTo>
                  <a:lnTo>
                    <a:pt x="736092" y="1736121"/>
                  </a:lnTo>
                  <a:lnTo>
                    <a:pt x="709994" y="1753743"/>
                  </a:lnTo>
                  <a:lnTo>
                    <a:pt x="703612" y="1770983"/>
                  </a:lnTo>
                  <a:lnTo>
                    <a:pt x="696564" y="1773174"/>
                  </a:lnTo>
                  <a:lnTo>
                    <a:pt x="692182" y="1777936"/>
                  </a:lnTo>
                  <a:lnTo>
                    <a:pt x="682562" y="1777079"/>
                  </a:lnTo>
                  <a:lnTo>
                    <a:pt x="673132" y="1786033"/>
                  </a:lnTo>
                  <a:lnTo>
                    <a:pt x="668465" y="1786414"/>
                  </a:lnTo>
                  <a:lnTo>
                    <a:pt x="661512" y="1780413"/>
                  </a:lnTo>
                  <a:lnTo>
                    <a:pt x="642366" y="1780318"/>
                  </a:lnTo>
                  <a:lnTo>
                    <a:pt x="631127" y="1784128"/>
                  </a:lnTo>
                  <a:lnTo>
                    <a:pt x="621697" y="1782985"/>
                  </a:lnTo>
                  <a:lnTo>
                    <a:pt x="606076" y="1791367"/>
                  </a:lnTo>
                  <a:lnTo>
                    <a:pt x="595503" y="1789462"/>
                  </a:lnTo>
                  <a:lnTo>
                    <a:pt x="575881" y="1791748"/>
                  </a:lnTo>
                  <a:lnTo>
                    <a:pt x="559499" y="1800606"/>
                  </a:lnTo>
                  <a:lnTo>
                    <a:pt x="551212" y="1800510"/>
                  </a:lnTo>
                  <a:lnTo>
                    <a:pt x="545402" y="1804702"/>
                  </a:lnTo>
                  <a:lnTo>
                    <a:pt x="540449" y="1804511"/>
                  </a:lnTo>
                  <a:lnTo>
                    <a:pt x="530543" y="1812607"/>
                  </a:lnTo>
                  <a:lnTo>
                    <a:pt x="517874" y="1809083"/>
                  </a:lnTo>
                  <a:lnTo>
                    <a:pt x="512445" y="1817751"/>
                  </a:lnTo>
                  <a:lnTo>
                    <a:pt x="503968" y="1818322"/>
                  </a:lnTo>
                  <a:lnTo>
                    <a:pt x="490919" y="1811178"/>
                  </a:lnTo>
                  <a:lnTo>
                    <a:pt x="484346" y="1799844"/>
                  </a:lnTo>
                  <a:lnTo>
                    <a:pt x="480441" y="1798891"/>
                  </a:lnTo>
                  <a:lnTo>
                    <a:pt x="476917" y="1793271"/>
                  </a:lnTo>
                  <a:lnTo>
                    <a:pt x="466820" y="1789080"/>
                  </a:lnTo>
                  <a:lnTo>
                    <a:pt x="454628" y="1768887"/>
                  </a:lnTo>
                  <a:lnTo>
                    <a:pt x="445008" y="1768887"/>
                  </a:lnTo>
                  <a:lnTo>
                    <a:pt x="441770" y="1762887"/>
                  </a:lnTo>
                  <a:lnTo>
                    <a:pt x="422815" y="1752695"/>
                  </a:lnTo>
                  <a:lnTo>
                    <a:pt x="409194" y="1755648"/>
                  </a:lnTo>
                  <a:lnTo>
                    <a:pt x="397193" y="1765745"/>
                  </a:lnTo>
                  <a:lnTo>
                    <a:pt x="388525" y="1769078"/>
                  </a:lnTo>
                  <a:lnTo>
                    <a:pt x="364808" y="1764887"/>
                  </a:lnTo>
                  <a:lnTo>
                    <a:pt x="357664" y="1769459"/>
                  </a:lnTo>
                  <a:lnTo>
                    <a:pt x="349091" y="1783461"/>
                  </a:lnTo>
                  <a:lnTo>
                    <a:pt x="347758" y="1809464"/>
                  </a:lnTo>
                  <a:lnTo>
                    <a:pt x="342900" y="1816894"/>
                  </a:lnTo>
                  <a:lnTo>
                    <a:pt x="344329" y="1822037"/>
                  </a:lnTo>
                  <a:lnTo>
                    <a:pt x="329375" y="1837277"/>
                  </a:lnTo>
                  <a:lnTo>
                    <a:pt x="324041" y="1839944"/>
                  </a:lnTo>
                  <a:lnTo>
                    <a:pt x="317373" y="1839087"/>
                  </a:lnTo>
                  <a:lnTo>
                    <a:pt x="310515" y="1843278"/>
                  </a:lnTo>
                  <a:lnTo>
                    <a:pt x="301943" y="1837849"/>
                  </a:lnTo>
                  <a:lnTo>
                    <a:pt x="292132" y="1836515"/>
                  </a:lnTo>
                  <a:lnTo>
                    <a:pt x="282035" y="1844135"/>
                  </a:lnTo>
                  <a:lnTo>
                    <a:pt x="259461" y="1851755"/>
                  </a:lnTo>
                  <a:lnTo>
                    <a:pt x="259270" y="1858899"/>
                  </a:lnTo>
                  <a:lnTo>
                    <a:pt x="250984" y="1860518"/>
                  </a:lnTo>
                  <a:lnTo>
                    <a:pt x="241649" y="1874329"/>
                  </a:lnTo>
                  <a:lnTo>
                    <a:pt x="221170" y="1883759"/>
                  </a:lnTo>
                  <a:lnTo>
                    <a:pt x="217361" y="1870424"/>
                  </a:lnTo>
                  <a:lnTo>
                    <a:pt x="221361" y="1852993"/>
                  </a:lnTo>
                  <a:lnTo>
                    <a:pt x="219647" y="1834324"/>
                  </a:lnTo>
                  <a:lnTo>
                    <a:pt x="213646" y="1815560"/>
                  </a:lnTo>
                  <a:lnTo>
                    <a:pt x="213455" y="1788700"/>
                  </a:lnTo>
                  <a:lnTo>
                    <a:pt x="210788" y="1786890"/>
                  </a:lnTo>
                  <a:lnTo>
                    <a:pt x="210693" y="1790509"/>
                  </a:lnTo>
                  <a:lnTo>
                    <a:pt x="178784" y="1787652"/>
                  </a:lnTo>
                  <a:lnTo>
                    <a:pt x="171260" y="1775174"/>
                  </a:lnTo>
                  <a:lnTo>
                    <a:pt x="156210" y="1774698"/>
                  </a:lnTo>
                  <a:lnTo>
                    <a:pt x="146685" y="1777651"/>
                  </a:lnTo>
                  <a:lnTo>
                    <a:pt x="132588" y="1791367"/>
                  </a:lnTo>
                  <a:lnTo>
                    <a:pt x="120587" y="1785461"/>
                  </a:lnTo>
                  <a:lnTo>
                    <a:pt x="101156" y="1770507"/>
                  </a:lnTo>
                  <a:lnTo>
                    <a:pt x="104489" y="1756124"/>
                  </a:lnTo>
                  <a:lnTo>
                    <a:pt x="103727" y="1743170"/>
                  </a:lnTo>
                  <a:lnTo>
                    <a:pt x="120491" y="1727359"/>
                  </a:lnTo>
                  <a:lnTo>
                    <a:pt x="127445" y="1703737"/>
                  </a:lnTo>
                  <a:lnTo>
                    <a:pt x="125444" y="1696593"/>
                  </a:lnTo>
                  <a:lnTo>
                    <a:pt x="117348" y="1689449"/>
                  </a:lnTo>
                  <a:lnTo>
                    <a:pt x="105061" y="1665255"/>
                  </a:lnTo>
                  <a:lnTo>
                    <a:pt x="104108" y="1660493"/>
                  </a:lnTo>
                  <a:lnTo>
                    <a:pt x="110395" y="1645253"/>
                  </a:lnTo>
                  <a:lnTo>
                    <a:pt x="106870" y="1637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2" name="Freihandform: Form 141">
              <a:extLst>
                <a:ext uri="{FF2B5EF4-FFF2-40B4-BE49-F238E27FC236}">
                  <a16:creationId xmlns:a16="http://schemas.microsoft.com/office/drawing/2014/main" id="{49A32BE0-4287-499D-A33B-DE3FB7D8667B}"/>
                </a:ext>
              </a:extLst>
            </p:cNvPr>
            <p:cNvSpPr/>
            <p:nvPr/>
          </p:nvSpPr>
          <p:spPr>
            <a:xfrm>
              <a:off x="3457254" y="2433487"/>
              <a:ext cx="638550" cy="673200"/>
            </a:xfrm>
            <a:custGeom>
              <a:avLst/>
              <a:gdLst>
                <a:gd name="connsiteX0" fmla="*/ 139065 w 1228725"/>
                <a:gd name="connsiteY0" fmla="*/ 1254347 h 1295400"/>
                <a:gd name="connsiteX1" fmla="*/ 138779 w 1228725"/>
                <a:gd name="connsiteY1" fmla="*/ 1239869 h 1295400"/>
                <a:gd name="connsiteX2" fmla="*/ 143160 w 1228725"/>
                <a:gd name="connsiteY2" fmla="*/ 1234916 h 1295400"/>
                <a:gd name="connsiteX3" fmla="*/ 137826 w 1228725"/>
                <a:gd name="connsiteY3" fmla="*/ 1226439 h 1295400"/>
                <a:gd name="connsiteX4" fmla="*/ 141637 w 1228725"/>
                <a:gd name="connsiteY4" fmla="*/ 1222248 h 1295400"/>
                <a:gd name="connsiteX5" fmla="*/ 140970 w 1228725"/>
                <a:gd name="connsiteY5" fmla="*/ 1215104 h 1295400"/>
                <a:gd name="connsiteX6" fmla="*/ 138112 w 1228725"/>
                <a:gd name="connsiteY6" fmla="*/ 1207198 h 1295400"/>
                <a:gd name="connsiteX7" fmla="*/ 130397 w 1228725"/>
                <a:gd name="connsiteY7" fmla="*/ 1202912 h 1295400"/>
                <a:gd name="connsiteX8" fmla="*/ 132112 w 1228725"/>
                <a:gd name="connsiteY8" fmla="*/ 1199483 h 1295400"/>
                <a:gd name="connsiteX9" fmla="*/ 129444 w 1228725"/>
                <a:gd name="connsiteY9" fmla="*/ 1195292 h 1295400"/>
                <a:gd name="connsiteX10" fmla="*/ 133540 w 1228725"/>
                <a:gd name="connsiteY10" fmla="*/ 1192054 h 1295400"/>
                <a:gd name="connsiteX11" fmla="*/ 133635 w 1228725"/>
                <a:gd name="connsiteY11" fmla="*/ 1186910 h 1295400"/>
                <a:gd name="connsiteX12" fmla="*/ 139636 w 1228725"/>
                <a:gd name="connsiteY12" fmla="*/ 1177576 h 1295400"/>
                <a:gd name="connsiteX13" fmla="*/ 129159 w 1228725"/>
                <a:gd name="connsiteY13" fmla="*/ 1160050 h 1295400"/>
                <a:gd name="connsiteX14" fmla="*/ 125825 w 1228725"/>
                <a:gd name="connsiteY14" fmla="*/ 1151191 h 1295400"/>
                <a:gd name="connsiteX15" fmla="*/ 127635 w 1228725"/>
                <a:gd name="connsiteY15" fmla="*/ 1150144 h 1295400"/>
                <a:gd name="connsiteX16" fmla="*/ 123158 w 1228725"/>
                <a:gd name="connsiteY16" fmla="*/ 1142047 h 1295400"/>
                <a:gd name="connsiteX17" fmla="*/ 133350 w 1228725"/>
                <a:gd name="connsiteY17" fmla="*/ 1119664 h 1295400"/>
                <a:gd name="connsiteX18" fmla="*/ 149542 w 1228725"/>
                <a:gd name="connsiteY18" fmla="*/ 1113949 h 1295400"/>
                <a:gd name="connsiteX19" fmla="*/ 147066 w 1228725"/>
                <a:gd name="connsiteY19" fmla="*/ 1109853 h 1295400"/>
                <a:gd name="connsiteX20" fmla="*/ 149923 w 1228725"/>
                <a:gd name="connsiteY20" fmla="*/ 1100709 h 1295400"/>
                <a:gd name="connsiteX21" fmla="*/ 107537 w 1228725"/>
                <a:gd name="connsiteY21" fmla="*/ 1064323 h 1295400"/>
                <a:gd name="connsiteX22" fmla="*/ 106966 w 1228725"/>
                <a:gd name="connsiteY22" fmla="*/ 1066705 h 1295400"/>
                <a:gd name="connsiteX23" fmla="*/ 116300 w 1228725"/>
                <a:gd name="connsiteY23" fmla="*/ 1073944 h 1295400"/>
                <a:gd name="connsiteX24" fmla="*/ 111633 w 1228725"/>
                <a:gd name="connsiteY24" fmla="*/ 1079659 h 1295400"/>
                <a:gd name="connsiteX25" fmla="*/ 102488 w 1228725"/>
                <a:gd name="connsiteY25" fmla="*/ 1072229 h 1295400"/>
                <a:gd name="connsiteX26" fmla="*/ 100393 w 1228725"/>
                <a:gd name="connsiteY26" fmla="*/ 1074896 h 1295400"/>
                <a:gd name="connsiteX27" fmla="*/ 86106 w 1228725"/>
                <a:gd name="connsiteY27" fmla="*/ 1065562 h 1295400"/>
                <a:gd name="connsiteX28" fmla="*/ 82582 w 1228725"/>
                <a:gd name="connsiteY28" fmla="*/ 1078230 h 1295400"/>
                <a:gd name="connsiteX29" fmla="*/ 74104 w 1228725"/>
                <a:gd name="connsiteY29" fmla="*/ 1082421 h 1295400"/>
                <a:gd name="connsiteX30" fmla="*/ 40195 w 1228725"/>
                <a:gd name="connsiteY30" fmla="*/ 1082612 h 1295400"/>
                <a:gd name="connsiteX31" fmla="*/ 50196 w 1228725"/>
                <a:gd name="connsiteY31" fmla="*/ 1056513 h 1295400"/>
                <a:gd name="connsiteX32" fmla="*/ 37147 w 1228725"/>
                <a:gd name="connsiteY32" fmla="*/ 1028700 h 1295400"/>
                <a:gd name="connsiteX33" fmla="*/ 34671 w 1228725"/>
                <a:gd name="connsiteY33" fmla="*/ 1015555 h 1295400"/>
                <a:gd name="connsiteX34" fmla="*/ 36956 w 1228725"/>
                <a:gd name="connsiteY34" fmla="*/ 1013746 h 1295400"/>
                <a:gd name="connsiteX35" fmla="*/ 9525 w 1228725"/>
                <a:gd name="connsiteY35" fmla="*/ 990029 h 1295400"/>
                <a:gd name="connsiteX36" fmla="*/ 50292 w 1228725"/>
                <a:gd name="connsiteY36" fmla="*/ 952881 h 1295400"/>
                <a:gd name="connsiteX37" fmla="*/ 56292 w 1228725"/>
                <a:gd name="connsiteY37" fmla="*/ 943546 h 1295400"/>
                <a:gd name="connsiteX38" fmla="*/ 58674 w 1228725"/>
                <a:gd name="connsiteY38" fmla="*/ 945356 h 1295400"/>
                <a:gd name="connsiteX39" fmla="*/ 60769 w 1228725"/>
                <a:gd name="connsiteY39" fmla="*/ 940022 h 1295400"/>
                <a:gd name="connsiteX40" fmla="*/ 53911 w 1228725"/>
                <a:gd name="connsiteY40" fmla="*/ 933450 h 1295400"/>
                <a:gd name="connsiteX41" fmla="*/ 60769 w 1228725"/>
                <a:gd name="connsiteY41" fmla="*/ 915638 h 1295400"/>
                <a:gd name="connsiteX42" fmla="*/ 50482 w 1228725"/>
                <a:gd name="connsiteY42" fmla="*/ 899827 h 1295400"/>
                <a:gd name="connsiteX43" fmla="*/ 59531 w 1228725"/>
                <a:gd name="connsiteY43" fmla="*/ 892492 h 1295400"/>
                <a:gd name="connsiteX44" fmla="*/ 56006 w 1228725"/>
                <a:gd name="connsiteY44" fmla="*/ 885349 h 1295400"/>
                <a:gd name="connsiteX45" fmla="*/ 62007 w 1228725"/>
                <a:gd name="connsiteY45" fmla="*/ 878586 h 1295400"/>
                <a:gd name="connsiteX46" fmla="*/ 54863 w 1228725"/>
                <a:gd name="connsiteY46" fmla="*/ 869347 h 1295400"/>
                <a:gd name="connsiteX47" fmla="*/ 60197 w 1228725"/>
                <a:gd name="connsiteY47" fmla="*/ 868108 h 1295400"/>
                <a:gd name="connsiteX48" fmla="*/ 55435 w 1228725"/>
                <a:gd name="connsiteY48" fmla="*/ 864203 h 1295400"/>
                <a:gd name="connsiteX49" fmla="*/ 57721 w 1228725"/>
                <a:gd name="connsiteY49" fmla="*/ 861917 h 1295400"/>
                <a:gd name="connsiteX50" fmla="*/ 52864 w 1228725"/>
                <a:gd name="connsiteY50" fmla="*/ 857821 h 1295400"/>
                <a:gd name="connsiteX51" fmla="*/ 64103 w 1228725"/>
                <a:gd name="connsiteY51" fmla="*/ 847439 h 1295400"/>
                <a:gd name="connsiteX52" fmla="*/ 77343 w 1228725"/>
                <a:gd name="connsiteY52" fmla="*/ 840677 h 1295400"/>
                <a:gd name="connsiteX53" fmla="*/ 82772 w 1228725"/>
                <a:gd name="connsiteY53" fmla="*/ 842867 h 1295400"/>
                <a:gd name="connsiteX54" fmla="*/ 89439 w 1228725"/>
                <a:gd name="connsiteY54" fmla="*/ 834771 h 1295400"/>
                <a:gd name="connsiteX55" fmla="*/ 96488 w 1228725"/>
                <a:gd name="connsiteY55" fmla="*/ 831247 h 1295400"/>
                <a:gd name="connsiteX56" fmla="*/ 99441 w 1228725"/>
                <a:gd name="connsiteY56" fmla="*/ 819721 h 1295400"/>
                <a:gd name="connsiteX57" fmla="*/ 109537 w 1228725"/>
                <a:gd name="connsiteY57" fmla="*/ 813625 h 1295400"/>
                <a:gd name="connsiteX58" fmla="*/ 100012 w 1228725"/>
                <a:gd name="connsiteY58" fmla="*/ 797623 h 1295400"/>
                <a:gd name="connsiteX59" fmla="*/ 114871 w 1228725"/>
                <a:gd name="connsiteY59" fmla="*/ 779812 h 1295400"/>
                <a:gd name="connsiteX60" fmla="*/ 111347 w 1228725"/>
                <a:gd name="connsiteY60" fmla="*/ 773239 h 1295400"/>
                <a:gd name="connsiteX61" fmla="*/ 105441 w 1228725"/>
                <a:gd name="connsiteY61" fmla="*/ 780383 h 1295400"/>
                <a:gd name="connsiteX62" fmla="*/ 100489 w 1228725"/>
                <a:gd name="connsiteY62" fmla="*/ 771430 h 1295400"/>
                <a:gd name="connsiteX63" fmla="*/ 85344 w 1228725"/>
                <a:gd name="connsiteY63" fmla="*/ 776954 h 1295400"/>
                <a:gd name="connsiteX64" fmla="*/ 86296 w 1228725"/>
                <a:gd name="connsiteY64" fmla="*/ 779907 h 1295400"/>
                <a:gd name="connsiteX65" fmla="*/ 84296 w 1228725"/>
                <a:gd name="connsiteY65" fmla="*/ 781145 h 1295400"/>
                <a:gd name="connsiteX66" fmla="*/ 78200 w 1228725"/>
                <a:gd name="connsiteY66" fmla="*/ 778764 h 1295400"/>
                <a:gd name="connsiteX67" fmla="*/ 68675 w 1228725"/>
                <a:gd name="connsiteY67" fmla="*/ 756475 h 1295400"/>
                <a:gd name="connsiteX68" fmla="*/ 40671 w 1228725"/>
                <a:gd name="connsiteY68" fmla="*/ 731044 h 1295400"/>
                <a:gd name="connsiteX69" fmla="*/ 40862 w 1228725"/>
                <a:gd name="connsiteY69" fmla="*/ 724948 h 1295400"/>
                <a:gd name="connsiteX70" fmla="*/ 48958 w 1228725"/>
                <a:gd name="connsiteY70" fmla="*/ 717423 h 1295400"/>
                <a:gd name="connsiteX71" fmla="*/ 51054 w 1228725"/>
                <a:gd name="connsiteY71" fmla="*/ 708660 h 1295400"/>
                <a:gd name="connsiteX72" fmla="*/ 56864 w 1228725"/>
                <a:gd name="connsiteY72" fmla="*/ 699706 h 1295400"/>
                <a:gd name="connsiteX73" fmla="*/ 79914 w 1228725"/>
                <a:gd name="connsiteY73" fmla="*/ 679418 h 1295400"/>
                <a:gd name="connsiteX74" fmla="*/ 89154 w 1228725"/>
                <a:gd name="connsiteY74" fmla="*/ 657415 h 1295400"/>
                <a:gd name="connsiteX75" fmla="*/ 85439 w 1228725"/>
                <a:gd name="connsiteY75" fmla="*/ 643509 h 1295400"/>
                <a:gd name="connsiteX76" fmla="*/ 87535 w 1228725"/>
                <a:gd name="connsiteY76" fmla="*/ 636937 h 1295400"/>
                <a:gd name="connsiteX77" fmla="*/ 80676 w 1228725"/>
                <a:gd name="connsiteY77" fmla="*/ 630841 h 1295400"/>
                <a:gd name="connsiteX78" fmla="*/ 67437 w 1228725"/>
                <a:gd name="connsiteY78" fmla="*/ 639032 h 1295400"/>
                <a:gd name="connsiteX79" fmla="*/ 61817 w 1228725"/>
                <a:gd name="connsiteY79" fmla="*/ 637413 h 1295400"/>
                <a:gd name="connsiteX80" fmla="*/ 71723 w 1228725"/>
                <a:gd name="connsiteY80" fmla="*/ 622268 h 1295400"/>
                <a:gd name="connsiteX81" fmla="*/ 79247 w 1228725"/>
                <a:gd name="connsiteY81" fmla="*/ 576739 h 1295400"/>
                <a:gd name="connsiteX82" fmla="*/ 102775 w 1228725"/>
                <a:gd name="connsiteY82" fmla="*/ 546354 h 1295400"/>
                <a:gd name="connsiteX83" fmla="*/ 119443 w 1228725"/>
                <a:gd name="connsiteY83" fmla="*/ 533876 h 1295400"/>
                <a:gd name="connsiteX84" fmla="*/ 145828 w 1228725"/>
                <a:gd name="connsiteY84" fmla="*/ 502063 h 1295400"/>
                <a:gd name="connsiteX85" fmla="*/ 152114 w 1228725"/>
                <a:gd name="connsiteY85" fmla="*/ 483013 h 1295400"/>
                <a:gd name="connsiteX86" fmla="*/ 172688 w 1228725"/>
                <a:gd name="connsiteY86" fmla="*/ 444627 h 1295400"/>
                <a:gd name="connsiteX87" fmla="*/ 185261 w 1228725"/>
                <a:gd name="connsiteY87" fmla="*/ 430244 h 1295400"/>
                <a:gd name="connsiteX88" fmla="*/ 197167 w 1228725"/>
                <a:gd name="connsiteY88" fmla="*/ 431673 h 1295400"/>
                <a:gd name="connsiteX89" fmla="*/ 188404 w 1228725"/>
                <a:gd name="connsiteY89" fmla="*/ 416909 h 1295400"/>
                <a:gd name="connsiteX90" fmla="*/ 204597 w 1228725"/>
                <a:gd name="connsiteY90" fmla="*/ 399574 h 1295400"/>
                <a:gd name="connsiteX91" fmla="*/ 202406 w 1228725"/>
                <a:gd name="connsiteY91" fmla="*/ 391096 h 1295400"/>
                <a:gd name="connsiteX92" fmla="*/ 207550 w 1228725"/>
                <a:gd name="connsiteY92" fmla="*/ 388334 h 1295400"/>
                <a:gd name="connsiteX93" fmla="*/ 209359 w 1228725"/>
                <a:gd name="connsiteY93" fmla="*/ 383191 h 1295400"/>
                <a:gd name="connsiteX94" fmla="*/ 213455 w 1228725"/>
                <a:gd name="connsiteY94" fmla="*/ 382048 h 1295400"/>
                <a:gd name="connsiteX95" fmla="*/ 212597 w 1228725"/>
                <a:gd name="connsiteY95" fmla="*/ 376714 h 1295400"/>
                <a:gd name="connsiteX96" fmla="*/ 217075 w 1228725"/>
                <a:gd name="connsiteY96" fmla="*/ 366712 h 1295400"/>
                <a:gd name="connsiteX97" fmla="*/ 212407 w 1228725"/>
                <a:gd name="connsiteY97" fmla="*/ 358330 h 1295400"/>
                <a:gd name="connsiteX98" fmla="*/ 220027 w 1228725"/>
                <a:gd name="connsiteY98" fmla="*/ 352996 h 1295400"/>
                <a:gd name="connsiteX99" fmla="*/ 217455 w 1228725"/>
                <a:gd name="connsiteY99" fmla="*/ 325946 h 1295400"/>
                <a:gd name="connsiteX100" fmla="*/ 207454 w 1228725"/>
                <a:gd name="connsiteY100" fmla="*/ 330613 h 1295400"/>
                <a:gd name="connsiteX101" fmla="*/ 203644 w 1228725"/>
                <a:gd name="connsiteY101" fmla="*/ 329755 h 1295400"/>
                <a:gd name="connsiteX102" fmla="*/ 201168 w 1228725"/>
                <a:gd name="connsiteY102" fmla="*/ 321659 h 1295400"/>
                <a:gd name="connsiteX103" fmla="*/ 202787 w 1228725"/>
                <a:gd name="connsiteY103" fmla="*/ 317373 h 1295400"/>
                <a:gd name="connsiteX104" fmla="*/ 195548 w 1228725"/>
                <a:gd name="connsiteY104" fmla="*/ 297752 h 1295400"/>
                <a:gd name="connsiteX105" fmla="*/ 184404 w 1228725"/>
                <a:gd name="connsiteY105" fmla="*/ 300609 h 1295400"/>
                <a:gd name="connsiteX106" fmla="*/ 180213 w 1228725"/>
                <a:gd name="connsiteY106" fmla="*/ 288227 h 1295400"/>
                <a:gd name="connsiteX107" fmla="*/ 158591 w 1228725"/>
                <a:gd name="connsiteY107" fmla="*/ 288893 h 1295400"/>
                <a:gd name="connsiteX108" fmla="*/ 148780 w 1228725"/>
                <a:gd name="connsiteY108" fmla="*/ 297275 h 1295400"/>
                <a:gd name="connsiteX109" fmla="*/ 141827 w 1228725"/>
                <a:gd name="connsiteY109" fmla="*/ 296608 h 1295400"/>
                <a:gd name="connsiteX110" fmla="*/ 142780 w 1228725"/>
                <a:gd name="connsiteY110" fmla="*/ 299180 h 1295400"/>
                <a:gd name="connsiteX111" fmla="*/ 134874 w 1228725"/>
                <a:gd name="connsiteY111" fmla="*/ 302704 h 1295400"/>
                <a:gd name="connsiteX112" fmla="*/ 128682 w 1228725"/>
                <a:gd name="connsiteY112" fmla="*/ 301180 h 1295400"/>
                <a:gd name="connsiteX113" fmla="*/ 126968 w 1228725"/>
                <a:gd name="connsiteY113" fmla="*/ 304038 h 1295400"/>
                <a:gd name="connsiteX114" fmla="*/ 123063 w 1228725"/>
                <a:gd name="connsiteY114" fmla="*/ 301466 h 1295400"/>
                <a:gd name="connsiteX115" fmla="*/ 110966 w 1228725"/>
                <a:gd name="connsiteY115" fmla="*/ 303562 h 1295400"/>
                <a:gd name="connsiteX116" fmla="*/ 110204 w 1228725"/>
                <a:gd name="connsiteY116" fmla="*/ 297942 h 1295400"/>
                <a:gd name="connsiteX117" fmla="*/ 108204 w 1228725"/>
                <a:gd name="connsiteY117" fmla="*/ 299847 h 1295400"/>
                <a:gd name="connsiteX118" fmla="*/ 103822 w 1228725"/>
                <a:gd name="connsiteY118" fmla="*/ 298513 h 1295400"/>
                <a:gd name="connsiteX119" fmla="*/ 102394 w 1228725"/>
                <a:gd name="connsiteY119" fmla="*/ 301180 h 1295400"/>
                <a:gd name="connsiteX120" fmla="*/ 105060 w 1228725"/>
                <a:gd name="connsiteY120" fmla="*/ 303181 h 1295400"/>
                <a:gd name="connsiteX121" fmla="*/ 103155 w 1228725"/>
                <a:gd name="connsiteY121" fmla="*/ 304610 h 1295400"/>
                <a:gd name="connsiteX122" fmla="*/ 97726 w 1228725"/>
                <a:gd name="connsiteY122" fmla="*/ 302704 h 1295400"/>
                <a:gd name="connsiteX123" fmla="*/ 100298 w 1228725"/>
                <a:gd name="connsiteY123" fmla="*/ 300419 h 1295400"/>
                <a:gd name="connsiteX124" fmla="*/ 96298 w 1228725"/>
                <a:gd name="connsiteY124" fmla="*/ 274129 h 1295400"/>
                <a:gd name="connsiteX125" fmla="*/ 112300 w 1228725"/>
                <a:gd name="connsiteY125" fmla="*/ 270224 h 1295400"/>
                <a:gd name="connsiteX126" fmla="*/ 109918 w 1228725"/>
                <a:gd name="connsiteY126" fmla="*/ 253174 h 1295400"/>
                <a:gd name="connsiteX127" fmla="*/ 126778 w 1228725"/>
                <a:gd name="connsiteY127" fmla="*/ 251174 h 1295400"/>
                <a:gd name="connsiteX128" fmla="*/ 120967 w 1228725"/>
                <a:gd name="connsiteY128" fmla="*/ 234315 h 1295400"/>
                <a:gd name="connsiteX129" fmla="*/ 127730 w 1228725"/>
                <a:gd name="connsiteY129" fmla="*/ 232600 h 1295400"/>
                <a:gd name="connsiteX130" fmla="*/ 124206 w 1228725"/>
                <a:gd name="connsiteY130" fmla="*/ 222218 h 1295400"/>
                <a:gd name="connsiteX131" fmla="*/ 120967 w 1228725"/>
                <a:gd name="connsiteY131" fmla="*/ 223837 h 1295400"/>
                <a:gd name="connsiteX132" fmla="*/ 117824 w 1228725"/>
                <a:gd name="connsiteY132" fmla="*/ 217741 h 1295400"/>
                <a:gd name="connsiteX133" fmla="*/ 120015 w 1228725"/>
                <a:gd name="connsiteY133" fmla="*/ 198882 h 1295400"/>
                <a:gd name="connsiteX134" fmla="*/ 112966 w 1228725"/>
                <a:gd name="connsiteY134" fmla="*/ 179927 h 1295400"/>
                <a:gd name="connsiteX135" fmla="*/ 126016 w 1228725"/>
                <a:gd name="connsiteY135" fmla="*/ 167164 h 1295400"/>
                <a:gd name="connsiteX136" fmla="*/ 135541 w 1228725"/>
                <a:gd name="connsiteY136" fmla="*/ 165354 h 1295400"/>
                <a:gd name="connsiteX137" fmla="*/ 135350 w 1228725"/>
                <a:gd name="connsiteY137" fmla="*/ 155448 h 1295400"/>
                <a:gd name="connsiteX138" fmla="*/ 142017 w 1228725"/>
                <a:gd name="connsiteY138" fmla="*/ 154876 h 1295400"/>
                <a:gd name="connsiteX139" fmla="*/ 140779 w 1228725"/>
                <a:gd name="connsiteY139" fmla="*/ 146590 h 1295400"/>
                <a:gd name="connsiteX140" fmla="*/ 132016 w 1228725"/>
                <a:gd name="connsiteY140" fmla="*/ 133921 h 1295400"/>
                <a:gd name="connsiteX141" fmla="*/ 131540 w 1228725"/>
                <a:gd name="connsiteY141" fmla="*/ 127921 h 1295400"/>
                <a:gd name="connsiteX142" fmla="*/ 137064 w 1228725"/>
                <a:gd name="connsiteY142" fmla="*/ 128683 h 1295400"/>
                <a:gd name="connsiteX143" fmla="*/ 144875 w 1228725"/>
                <a:gd name="connsiteY143" fmla="*/ 134969 h 1295400"/>
                <a:gd name="connsiteX144" fmla="*/ 144208 w 1228725"/>
                <a:gd name="connsiteY144" fmla="*/ 136874 h 1295400"/>
                <a:gd name="connsiteX145" fmla="*/ 151829 w 1228725"/>
                <a:gd name="connsiteY145" fmla="*/ 139922 h 1295400"/>
                <a:gd name="connsiteX146" fmla="*/ 153257 w 1228725"/>
                <a:gd name="connsiteY146" fmla="*/ 128587 h 1295400"/>
                <a:gd name="connsiteX147" fmla="*/ 163544 w 1228725"/>
                <a:gd name="connsiteY147" fmla="*/ 110109 h 1295400"/>
                <a:gd name="connsiteX148" fmla="*/ 190119 w 1228725"/>
                <a:gd name="connsiteY148" fmla="*/ 80677 h 1295400"/>
                <a:gd name="connsiteX149" fmla="*/ 181546 w 1228725"/>
                <a:gd name="connsiteY149" fmla="*/ 79248 h 1295400"/>
                <a:gd name="connsiteX150" fmla="*/ 179927 w 1228725"/>
                <a:gd name="connsiteY150" fmla="*/ 71342 h 1295400"/>
                <a:gd name="connsiteX151" fmla="*/ 174784 w 1228725"/>
                <a:gd name="connsiteY151" fmla="*/ 72580 h 1295400"/>
                <a:gd name="connsiteX152" fmla="*/ 173355 w 1228725"/>
                <a:gd name="connsiteY152" fmla="*/ 64198 h 1295400"/>
                <a:gd name="connsiteX153" fmla="*/ 174974 w 1228725"/>
                <a:gd name="connsiteY153" fmla="*/ 62960 h 1295400"/>
                <a:gd name="connsiteX154" fmla="*/ 180498 w 1228725"/>
                <a:gd name="connsiteY154" fmla="*/ 61531 h 1295400"/>
                <a:gd name="connsiteX155" fmla="*/ 188023 w 1228725"/>
                <a:gd name="connsiteY155" fmla="*/ 69818 h 1295400"/>
                <a:gd name="connsiteX156" fmla="*/ 193738 w 1228725"/>
                <a:gd name="connsiteY156" fmla="*/ 68866 h 1295400"/>
                <a:gd name="connsiteX157" fmla="*/ 198787 w 1228725"/>
                <a:gd name="connsiteY157" fmla="*/ 71437 h 1295400"/>
                <a:gd name="connsiteX158" fmla="*/ 198691 w 1228725"/>
                <a:gd name="connsiteY158" fmla="*/ 66104 h 1295400"/>
                <a:gd name="connsiteX159" fmla="*/ 204692 w 1228725"/>
                <a:gd name="connsiteY159" fmla="*/ 58674 h 1295400"/>
                <a:gd name="connsiteX160" fmla="*/ 212407 w 1228725"/>
                <a:gd name="connsiteY160" fmla="*/ 56959 h 1295400"/>
                <a:gd name="connsiteX161" fmla="*/ 233076 w 1228725"/>
                <a:gd name="connsiteY161" fmla="*/ 38576 h 1295400"/>
                <a:gd name="connsiteX162" fmla="*/ 241363 w 1228725"/>
                <a:gd name="connsiteY162" fmla="*/ 52768 h 1295400"/>
                <a:gd name="connsiteX163" fmla="*/ 243649 w 1228725"/>
                <a:gd name="connsiteY163" fmla="*/ 51149 h 1295400"/>
                <a:gd name="connsiteX164" fmla="*/ 246126 w 1228725"/>
                <a:gd name="connsiteY164" fmla="*/ 53912 h 1295400"/>
                <a:gd name="connsiteX165" fmla="*/ 264985 w 1228725"/>
                <a:gd name="connsiteY165" fmla="*/ 54388 h 1295400"/>
                <a:gd name="connsiteX166" fmla="*/ 278416 w 1228725"/>
                <a:gd name="connsiteY166" fmla="*/ 50101 h 1295400"/>
                <a:gd name="connsiteX167" fmla="*/ 279939 w 1228725"/>
                <a:gd name="connsiteY167" fmla="*/ 46006 h 1295400"/>
                <a:gd name="connsiteX168" fmla="*/ 285273 w 1228725"/>
                <a:gd name="connsiteY168" fmla="*/ 43720 h 1295400"/>
                <a:gd name="connsiteX169" fmla="*/ 281464 w 1228725"/>
                <a:gd name="connsiteY169" fmla="*/ 40386 h 1295400"/>
                <a:gd name="connsiteX170" fmla="*/ 293084 w 1228725"/>
                <a:gd name="connsiteY170" fmla="*/ 31813 h 1295400"/>
                <a:gd name="connsiteX171" fmla="*/ 294608 w 1228725"/>
                <a:gd name="connsiteY171" fmla="*/ 29813 h 1295400"/>
                <a:gd name="connsiteX172" fmla="*/ 292322 w 1228725"/>
                <a:gd name="connsiteY172" fmla="*/ 28861 h 1295400"/>
                <a:gd name="connsiteX173" fmla="*/ 303847 w 1228725"/>
                <a:gd name="connsiteY173" fmla="*/ 18479 h 1295400"/>
                <a:gd name="connsiteX174" fmla="*/ 306038 w 1228725"/>
                <a:gd name="connsiteY174" fmla="*/ 9525 h 1295400"/>
                <a:gd name="connsiteX175" fmla="*/ 314325 w 1228725"/>
                <a:gd name="connsiteY175" fmla="*/ 9525 h 1295400"/>
                <a:gd name="connsiteX176" fmla="*/ 327088 w 1228725"/>
                <a:gd name="connsiteY176" fmla="*/ 20002 h 1295400"/>
                <a:gd name="connsiteX177" fmla="*/ 332327 w 1228725"/>
                <a:gd name="connsiteY177" fmla="*/ 19907 h 1295400"/>
                <a:gd name="connsiteX178" fmla="*/ 335661 w 1228725"/>
                <a:gd name="connsiteY178" fmla="*/ 27527 h 1295400"/>
                <a:gd name="connsiteX179" fmla="*/ 346424 w 1228725"/>
                <a:gd name="connsiteY179" fmla="*/ 32575 h 1295400"/>
                <a:gd name="connsiteX180" fmla="*/ 344710 w 1228725"/>
                <a:gd name="connsiteY180" fmla="*/ 34576 h 1295400"/>
                <a:gd name="connsiteX181" fmla="*/ 350139 w 1228725"/>
                <a:gd name="connsiteY181" fmla="*/ 32861 h 1295400"/>
                <a:gd name="connsiteX182" fmla="*/ 356139 w 1228725"/>
                <a:gd name="connsiteY182" fmla="*/ 38386 h 1295400"/>
                <a:gd name="connsiteX183" fmla="*/ 363855 w 1228725"/>
                <a:gd name="connsiteY183" fmla="*/ 37719 h 1295400"/>
                <a:gd name="connsiteX184" fmla="*/ 366998 w 1228725"/>
                <a:gd name="connsiteY184" fmla="*/ 39529 h 1295400"/>
                <a:gd name="connsiteX185" fmla="*/ 366617 w 1228725"/>
                <a:gd name="connsiteY185" fmla="*/ 42386 h 1295400"/>
                <a:gd name="connsiteX186" fmla="*/ 369189 w 1228725"/>
                <a:gd name="connsiteY186" fmla="*/ 42005 h 1295400"/>
                <a:gd name="connsiteX187" fmla="*/ 368808 w 1228725"/>
                <a:gd name="connsiteY187" fmla="*/ 45148 h 1295400"/>
                <a:gd name="connsiteX188" fmla="*/ 372046 w 1228725"/>
                <a:gd name="connsiteY188" fmla="*/ 43339 h 1295400"/>
                <a:gd name="connsiteX189" fmla="*/ 375761 w 1228725"/>
                <a:gd name="connsiteY189" fmla="*/ 45910 h 1295400"/>
                <a:gd name="connsiteX190" fmla="*/ 372237 w 1228725"/>
                <a:gd name="connsiteY190" fmla="*/ 63532 h 1295400"/>
                <a:gd name="connsiteX191" fmla="*/ 373951 w 1228725"/>
                <a:gd name="connsiteY191" fmla="*/ 70009 h 1295400"/>
                <a:gd name="connsiteX192" fmla="*/ 372523 w 1228725"/>
                <a:gd name="connsiteY192" fmla="*/ 83058 h 1295400"/>
                <a:gd name="connsiteX193" fmla="*/ 366426 w 1228725"/>
                <a:gd name="connsiteY193" fmla="*/ 83439 h 1295400"/>
                <a:gd name="connsiteX194" fmla="*/ 377761 w 1228725"/>
                <a:gd name="connsiteY194" fmla="*/ 98298 h 1295400"/>
                <a:gd name="connsiteX195" fmla="*/ 391763 w 1228725"/>
                <a:gd name="connsiteY195" fmla="*/ 108490 h 1295400"/>
                <a:gd name="connsiteX196" fmla="*/ 404241 w 1228725"/>
                <a:gd name="connsiteY196" fmla="*/ 108680 h 1295400"/>
                <a:gd name="connsiteX197" fmla="*/ 430530 w 1228725"/>
                <a:gd name="connsiteY197" fmla="*/ 118491 h 1295400"/>
                <a:gd name="connsiteX198" fmla="*/ 447389 w 1228725"/>
                <a:gd name="connsiteY198" fmla="*/ 105918 h 1295400"/>
                <a:gd name="connsiteX199" fmla="*/ 456533 w 1228725"/>
                <a:gd name="connsiteY199" fmla="*/ 102584 h 1295400"/>
                <a:gd name="connsiteX200" fmla="*/ 457771 w 1228725"/>
                <a:gd name="connsiteY200" fmla="*/ 99536 h 1295400"/>
                <a:gd name="connsiteX201" fmla="*/ 461296 w 1228725"/>
                <a:gd name="connsiteY201" fmla="*/ 102203 h 1295400"/>
                <a:gd name="connsiteX202" fmla="*/ 458057 w 1228725"/>
                <a:gd name="connsiteY202" fmla="*/ 94202 h 1295400"/>
                <a:gd name="connsiteX203" fmla="*/ 456152 w 1228725"/>
                <a:gd name="connsiteY203" fmla="*/ 94393 h 1295400"/>
                <a:gd name="connsiteX204" fmla="*/ 459391 w 1228725"/>
                <a:gd name="connsiteY204" fmla="*/ 92869 h 1295400"/>
                <a:gd name="connsiteX205" fmla="*/ 457009 w 1228725"/>
                <a:gd name="connsiteY205" fmla="*/ 89725 h 1295400"/>
                <a:gd name="connsiteX206" fmla="*/ 458819 w 1228725"/>
                <a:gd name="connsiteY206" fmla="*/ 90297 h 1295400"/>
                <a:gd name="connsiteX207" fmla="*/ 457295 w 1228725"/>
                <a:gd name="connsiteY207" fmla="*/ 88963 h 1295400"/>
                <a:gd name="connsiteX208" fmla="*/ 459295 w 1228725"/>
                <a:gd name="connsiteY208" fmla="*/ 86868 h 1295400"/>
                <a:gd name="connsiteX209" fmla="*/ 461391 w 1228725"/>
                <a:gd name="connsiteY209" fmla="*/ 89821 h 1295400"/>
                <a:gd name="connsiteX210" fmla="*/ 476916 w 1228725"/>
                <a:gd name="connsiteY210" fmla="*/ 85820 h 1295400"/>
                <a:gd name="connsiteX211" fmla="*/ 480441 w 1228725"/>
                <a:gd name="connsiteY211" fmla="*/ 86582 h 1295400"/>
                <a:gd name="connsiteX212" fmla="*/ 492823 w 1228725"/>
                <a:gd name="connsiteY212" fmla="*/ 109823 h 1295400"/>
                <a:gd name="connsiteX213" fmla="*/ 527304 w 1228725"/>
                <a:gd name="connsiteY213" fmla="*/ 132207 h 1295400"/>
                <a:gd name="connsiteX214" fmla="*/ 532829 w 1228725"/>
                <a:gd name="connsiteY214" fmla="*/ 119158 h 1295400"/>
                <a:gd name="connsiteX215" fmla="*/ 549116 w 1228725"/>
                <a:gd name="connsiteY215" fmla="*/ 114395 h 1295400"/>
                <a:gd name="connsiteX216" fmla="*/ 553878 w 1228725"/>
                <a:gd name="connsiteY216" fmla="*/ 109156 h 1295400"/>
                <a:gd name="connsiteX217" fmla="*/ 563785 w 1228725"/>
                <a:gd name="connsiteY217" fmla="*/ 106299 h 1295400"/>
                <a:gd name="connsiteX218" fmla="*/ 585406 w 1228725"/>
                <a:gd name="connsiteY218" fmla="*/ 111633 h 1295400"/>
                <a:gd name="connsiteX219" fmla="*/ 600551 w 1228725"/>
                <a:gd name="connsiteY219" fmla="*/ 106870 h 1295400"/>
                <a:gd name="connsiteX220" fmla="*/ 607600 w 1228725"/>
                <a:gd name="connsiteY220" fmla="*/ 109442 h 1295400"/>
                <a:gd name="connsiteX221" fmla="*/ 612362 w 1228725"/>
                <a:gd name="connsiteY221" fmla="*/ 104965 h 1295400"/>
                <a:gd name="connsiteX222" fmla="*/ 619030 w 1228725"/>
                <a:gd name="connsiteY222" fmla="*/ 109633 h 1295400"/>
                <a:gd name="connsiteX223" fmla="*/ 635984 w 1228725"/>
                <a:gd name="connsiteY223" fmla="*/ 108204 h 1295400"/>
                <a:gd name="connsiteX224" fmla="*/ 636175 w 1228725"/>
                <a:gd name="connsiteY224" fmla="*/ 104584 h 1295400"/>
                <a:gd name="connsiteX225" fmla="*/ 631888 w 1228725"/>
                <a:gd name="connsiteY225" fmla="*/ 102679 h 1295400"/>
                <a:gd name="connsiteX226" fmla="*/ 640651 w 1228725"/>
                <a:gd name="connsiteY226" fmla="*/ 90487 h 1295400"/>
                <a:gd name="connsiteX227" fmla="*/ 641032 w 1228725"/>
                <a:gd name="connsiteY227" fmla="*/ 81058 h 1295400"/>
                <a:gd name="connsiteX228" fmla="*/ 657891 w 1228725"/>
                <a:gd name="connsiteY228" fmla="*/ 75057 h 1295400"/>
                <a:gd name="connsiteX229" fmla="*/ 665512 w 1228725"/>
                <a:gd name="connsiteY229" fmla="*/ 125825 h 1295400"/>
                <a:gd name="connsiteX230" fmla="*/ 663321 w 1228725"/>
                <a:gd name="connsiteY230" fmla="*/ 128492 h 1295400"/>
                <a:gd name="connsiteX231" fmla="*/ 665606 w 1228725"/>
                <a:gd name="connsiteY231" fmla="*/ 137636 h 1295400"/>
                <a:gd name="connsiteX232" fmla="*/ 671893 w 1228725"/>
                <a:gd name="connsiteY232" fmla="*/ 144113 h 1295400"/>
                <a:gd name="connsiteX233" fmla="*/ 671607 w 1228725"/>
                <a:gd name="connsiteY233" fmla="*/ 151447 h 1295400"/>
                <a:gd name="connsiteX234" fmla="*/ 685323 w 1228725"/>
                <a:gd name="connsiteY234" fmla="*/ 146590 h 1295400"/>
                <a:gd name="connsiteX235" fmla="*/ 689514 w 1228725"/>
                <a:gd name="connsiteY235" fmla="*/ 161925 h 1295400"/>
                <a:gd name="connsiteX236" fmla="*/ 710946 w 1228725"/>
                <a:gd name="connsiteY236" fmla="*/ 158687 h 1295400"/>
                <a:gd name="connsiteX237" fmla="*/ 728948 w 1228725"/>
                <a:gd name="connsiteY237" fmla="*/ 152781 h 1295400"/>
                <a:gd name="connsiteX238" fmla="*/ 736568 w 1228725"/>
                <a:gd name="connsiteY238" fmla="*/ 156305 h 1295400"/>
                <a:gd name="connsiteX239" fmla="*/ 745617 w 1228725"/>
                <a:gd name="connsiteY239" fmla="*/ 155162 h 1295400"/>
                <a:gd name="connsiteX240" fmla="*/ 762762 w 1228725"/>
                <a:gd name="connsiteY240" fmla="*/ 149542 h 1295400"/>
                <a:gd name="connsiteX241" fmla="*/ 770096 w 1228725"/>
                <a:gd name="connsiteY241" fmla="*/ 160401 h 1295400"/>
                <a:gd name="connsiteX242" fmla="*/ 777335 w 1228725"/>
                <a:gd name="connsiteY242" fmla="*/ 157829 h 1295400"/>
                <a:gd name="connsiteX243" fmla="*/ 789337 w 1228725"/>
                <a:gd name="connsiteY243" fmla="*/ 178213 h 1295400"/>
                <a:gd name="connsiteX244" fmla="*/ 795432 w 1228725"/>
                <a:gd name="connsiteY244" fmla="*/ 201739 h 1295400"/>
                <a:gd name="connsiteX245" fmla="*/ 800195 w 1228725"/>
                <a:gd name="connsiteY245" fmla="*/ 205168 h 1295400"/>
                <a:gd name="connsiteX246" fmla="*/ 781145 w 1228725"/>
                <a:gd name="connsiteY246" fmla="*/ 212503 h 1295400"/>
                <a:gd name="connsiteX247" fmla="*/ 790860 w 1228725"/>
                <a:gd name="connsiteY247" fmla="*/ 237363 h 1295400"/>
                <a:gd name="connsiteX248" fmla="*/ 788194 w 1228725"/>
                <a:gd name="connsiteY248" fmla="*/ 253174 h 1295400"/>
                <a:gd name="connsiteX249" fmla="*/ 793432 w 1228725"/>
                <a:gd name="connsiteY249" fmla="*/ 264509 h 1295400"/>
                <a:gd name="connsiteX250" fmla="*/ 789908 w 1228725"/>
                <a:gd name="connsiteY250" fmla="*/ 275272 h 1295400"/>
                <a:gd name="connsiteX251" fmla="*/ 791337 w 1228725"/>
                <a:gd name="connsiteY251" fmla="*/ 278416 h 1295400"/>
                <a:gd name="connsiteX252" fmla="*/ 787432 w 1228725"/>
                <a:gd name="connsiteY252" fmla="*/ 285940 h 1295400"/>
                <a:gd name="connsiteX253" fmla="*/ 789051 w 1228725"/>
                <a:gd name="connsiteY253" fmla="*/ 285179 h 1295400"/>
                <a:gd name="connsiteX254" fmla="*/ 797909 w 1228725"/>
                <a:gd name="connsiteY254" fmla="*/ 304800 h 1295400"/>
                <a:gd name="connsiteX255" fmla="*/ 815625 w 1228725"/>
                <a:gd name="connsiteY255" fmla="*/ 320040 h 1295400"/>
                <a:gd name="connsiteX256" fmla="*/ 806196 w 1228725"/>
                <a:gd name="connsiteY256" fmla="*/ 324136 h 1295400"/>
                <a:gd name="connsiteX257" fmla="*/ 808196 w 1228725"/>
                <a:gd name="connsiteY257" fmla="*/ 332422 h 1295400"/>
                <a:gd name="connsiteX258" fmla="*/ 804863 w 1228725"/>
                <a:gd name="connsiteY258" fmla="*/ 333565 h 1295400"/>
                <a:gd name="connsiteX259" fmla="*/ 806386 w 1228725"/>
                <a:gd name="connsiteY259" fmla="*/ 339947 h 1295400"/>
                <a:gd name="connsiteX260" fmla="*/ 802767 w 1228725"/>
                <a:gd name="connsiteY260" fmla="*/ 348996 h 1295400"/>
                <a:gd name="connsiteX261" fmla="*/ 803053 w 1228725"/>
                <a:gd name="connsiteY261" fmla="*/ 360045 h 1295400"/>
                <a:gd name="connsiteX262" fmla="*/ 818006 w 1228725"/>
                <a:gd name="connsiteY262" fmla="*/ 363474 h 1295400"/>
                <a:gd name="connsiteX263" fmla="*/ 827627 w 1228725"/>
                <a:gd name="connsiteY263" fmla="*/ 357187 h 1295400"/>
                <a:gd name="connsiteX264" fmla="*/ 821055 w 1228725"/>
                <a:gd name="connsiteY264" fmla="*/ 317945 h 1295400"/>
                <a:gd name="connsiteX265" fmla="*/ 831151 w 1228725"/>
                <a:gd name="connsiteY265" fmla="*/ 316135 h 1295400"/>
                <a:gd name="connsiteX266" fmla="*/ 834485 w 1228725"/>
                <a:gd name="connsiteY266" fmla="*/ 334994 h 1295400"/>
                <a:gd name="connsiteX267" fmla="*/ 866870 w 1228725"/>
                <a:gd name="connsiteY267" fmla="*/ 322421 h 1295400"/>
                <a:gd name="connsiteX268" fmla="*/ 888492 w 1228725"/>
                <a:gd name="connsiteY268" fmla="*/ 326707 h 1295400"/>
                <a:gd name="connsiteX269" fmla="*/ 886015 w 1228725"/>
                <a:gd name="connsiteY269" fmla="*/ 336995 h 1295400"/>
                <a:gd name="connsiteX270" fmla="*/ 890588 w 1228725"/>
                <a:gd name="connsiteY270" fmla="*/ 338423 h 1295400"/>
                <a:gd name="connsiteX271" fmla="*/ 889921 w 1228725"/>
                <a:gd name="connsiteY271" fmla="*/ 342043 h 1295400"/>
                <a:gd name="connsiteX272" fmla="*/ 885920 w 1228725"/>
                <a:gd name="connsiteY272" fmla="*/ 341662 h 1295400"/>
                <a:gd name="connsiteX273" fmla="*/ 885825 w 1228725"/>
                <a:gd name="connsiteY273" fmla="*/ 344614 h 1295400"/>
                <a:gd name="connsiteX274" fmla="*/ 882586 w 1228725"/>
                <a:gd name="connsiteY274" fmla="*/ 345091 h 1295400"/>
                <a:gd name="connsiteX275" fmla="*/ 880586 w 1228725"/>
                <a:gd name="connsiteY275" fmla="*/ 350139 h 1295400"/>
                <a:gd name="connsiteX276" fmla="*/ 881729 w 1228725"/>
                <a:gd name="connsiteY276" fmla="*/ 362712 h 1295400"/>
                <a:gd name="connsiteX277" fmla="*/ 879062 w 1228725"/>
                <a:gd name="connsiteY277" fmla="*/ 364331 h 1295400"/>
                <a:gd name="connsiteX278" fmla="*/ 880681 w 1228725"/>
                <a:gd name="connsiteY278" fmla="*/ 370904 h 1295400"/>
                <a:gd name="connsiteX279" fmla="*/ 890397 w 1228725"/>
                <a:gd name="connsiteY279" fmla="*/ 385191 h 1295400"/>
                <a:gd name="connsiteX280" fmla="*/ 895445 w 1228725"/>
                <a:gd name="connsiteY280" fmla="*/ 406622 h 1295400"/>
                <a:gd name="connsiteX281" fmla="*/ 876966 w 1228725"/>
                <a:gd name="connsiteY281" fmla="*/ 412147 h 1295400"/>
                <a:gd name="connsiteX282" fmla="*/ 857535 w 1228725"/>
                <a:gd name="connsiteY282" fmla="*/ 426720 h 1295400"/>
                <a:gd name="connsiteX283" fmla="*/ 863060 w 1228725"/>
                <a:gd name="connsiteY283" fmla="*/ 439674 h 1295400"/>
                <a:gd name="connsiteX284" fmla="*/ 893159 w 1228725"/>
                <a:gd name="connsiteY284" fmla="*/ 447675 h 1295400"/>
                <a:gd name="connsiteX285" fmla="*/ 907351 w 1228725"/>
                <a:gd name="connsiteY285" fmla="*/ 440912 h 1295400"/>
                <a:gd name="connsiteX286" fmla="*/ 917162 w 1228725"/>
                <a:gd name="connsiteY286" fmla="*/ 441960 h 1295400"/>
                <a:gd name="connsiteX287" fmla="*/ 926496 w 1228725"/>
                <a:gd name="connsiteY287" fmla="*/ 438055 h 1295400"/>
                <a:gd name="connsiteX288" fmla="*/ 939450 w 1228725"/>
                <a:gd name="connsiteY288" fmla="*/ 439388 h 1295400"/>
                <a:gd name="connsiteX289" fmla="*/ 941546 w 1228725"/>
                <a:gd name="connsiteY289" fmla="*/ 446722 h 1295400"/>
                <a:gd name="connsiteX290" fmla="*/ 963168 w 1228725"/>
                <a:gd name="connsiteY290" fmla="*/ 449771 h 1295400"/>
                <a:gd name="connsiteX291" fmla="*/ 969835 w 1228725"/>
                <a:gd name="connsiteY291" fmla="*/ 453390 h 1295400"/>
                <a:gd name="connsiteX292" fmla="*/ 969835 w 1228725"/>
                <a:gd name="connsiteY292" fmla="*/ 458248 h 1295400"/>
                <a:gd name="connsiteX293" fmla="*/ 965454 w 1228725"/>
                <a:gd name="connsiteY293" fmla="*/ 463105 h 1295400"/>
                <a:gd name="connsiteX294" fmla="*/ 966788 w 1228725"/>
                <a:gd name="connsiteY294" fmla="*/ 464820 h 1295400"/>
                <a:gd name="connsiteX295" fmla="*/ 972598 w 1228725"/>
                <a:gd name="connsiteY295" fmla="*/ 460820 h 1295400"/>
                <a:gd name="connsiteX296" fmla="*/ 987361 w 1228725"/>
                <a:gd name="connsiteY296" fmla="*/ 469678 h 1295400"/>
                <a:gd name="connsiteX297" fmla="*/ 995457 w 1228725"/>
                <a:gd name="connsiteY297" fmla="*/ 478917 h 1295400"/>
                <a:gd name="connsiteX298" fmla="*/ 994029 w 1228725"/>
                <a:gd name="connsiteY298" fmla="*/ 483203 h 1295400"/>
                <a:gd name="connsiteX299" fmla="*/ 997744 w 1228725"/>
                <a:gd name="connsiteY299" fmla="*/ 486537 h 1295400"/>
                <a:gd name="connsiteX300" fmla="*/ 998315 w 1228725"/>
                <a:gd name="connsiteY300" fmla="*/ 491299 h 1295400"/>
                <a:gd name="connsiteX301" fmla="*/ 1002125 w 1228725"/>
                <a:gd name="connsiteY301" fmla="*/ 494538 h 1295400"/>
                <a:gd name="connsiteX302" fmla="*/ 1003839 w 1228725"/>
                <a:gd name="connsiteY302" fmla="*/ 493109 h 1295400"/>
                <a:gd name="connsiteX303" fmla="*/ 1005935 w 1228725"/>
                <a:gd name="connsiteY303" fmla="*/ 499872 h 1295400"/>
                <a:gd name="connsiteX304" fmla="*/ 1013364 w 1228725"/>
                <a:gd name="connsiteY304" fmla="*/ 504158 h 1295400"/>
                <a:gd name="connsiteX305" fmla="*/ 1015841 w 1228725"/>
                <a:gd name="connsiteY305" fmla="*/ 501967 h 1295400"/>
                <a:gd name="connsiteX306" fmla="*/ 1018318 w 1228725"/>
                <a:gd name="connsiteY306" fmla="*/ 506254 h 1295400"/>
                <a:gd name="connsiteX307" fmla="*/ 1021746 w 1228725"/>
                <a:gd name="connsiteY307" fmla="*/ 504063 h 1295400"/>
                <a:gd name="connsiteX308" fmla="*/ 1020889 w 1228725"/>
                <a:gd name="connsiteY308" fmla="*/ 500444 h 1295400"/>
                <a:gd name="connsiteX309" fmla="*/ 1013555 w 1228725"/>
                <a:gd name="connsiteY309" fmla="*/ 495014 h 1295400"/>
                <a:gd name="connsiteX310" fmla="*/ 1009269 w 1228725"/>
                <a:gd name="connsiteY310" fmla="*/ 495014 h 1295400"/>
                <a:gd name="connsiteX311" fmla="*/ 1009079 w 1228725"/>
                <a:gd name="connsiteY311" fmla="*/ 491014 h 1295400"/>
                <a:gd name="connsiteX312" fmla="*/ 1006411 w 1228725"/>
                <a:gd name="connsiteY312" fmla="*/ 489680 h 1295400"/>
                <a:gd name="connsiteX313" fmla="*/ 1011364 w 1228725"/>
                <a:gd name="connsiteY313" fmla="*/ 472249 h 1295400"/>
                <a:gd name="connsiteX314" fmla="*/ 1039558 w 1228725"/>
                <a:gd name="connsiteY314" fmla="*/ 461105 h 1295400"/>
                <a:gd name="connsiteX315" fmla="*/ 1038606 w 1228725"/>
                <a:gd name="connsiteY315" fmla="*/ 454533 h 1295400"/>
                <a:gd name="connsiteX316" fmla="*/ 1044035 w 1228725"/>
                <a:gd name="connsiteY316" fmla="*/ 456152 h 1295400"/>
                <a:gd name="connsiteX317" fmla="*/ 1041463 w 1228725"/>
                <a:gd name="connsiteY317" fmla="*/ 457581 h 1295400"/>
                <a:gd name="connsiteX318" fmla="*/ 1041463 w 1228725"/>
                <a:gd name="connsiteY318" fmla="*/ 461105 h 1295400"/>
                <a:gd name="connsiteX319" fmla="*/ 1047845 w 1228725"/>
                <a:gd name="connsiteY319" fmla="*/ 458724 h 1295400"/>
                <a:gd name="connsiteX320" fmla="*/ 1051655 w 1228725"/>
                <a:gd name="connsiteY320" fmla="*/ 453580 h 1295400"/>
                <a:gd name="connsiteX321" fmla="*/ 1057084 w 1228725"/>
                <a:gd name="connsiteY321" fmla="*/ 455676 h 1295400"/>
                <a:gd name="connsiteX322" fmla="*/ 1065371 w 1228725"/>
                <a:gd name="connsiteY322" fmla="*/ 454247 h 1295400"/>
                <a:gd name="connsiteX323" fmla="*/ 1065085 w 1228725"/>
                <a:gd name="connsiteY323" fmla="*/ 443960 h 1295400"/>
                <a:gd name="connsiteX324" fmla="*/ 1081468 w 1228725"/>
                <a:gd name="connsiteY324" fmla="*/ 435388 h 1295400"/>
                <a:gd name="connsiteX325" fmla="*/ 1083945 w 1228725"/>
                <a:gd name="connsiteY325" fmla="*/ 454533 h 1295400"/>
                <a:gd name="connsiteX326" fmla="*/ 1082040 w 1228725"/>
                <a:gd name="connsiteY326" fmla="*/ 466058 h 1295400"/>
                <a:gd name="connsiteX327" fmla="*/ 1085373 w 1228725"/>
                <a:gd name="connsiteY327" fmla="*/ 465868 h 1295400"/>
                <a:gd name="connsiteX328" fmla="*/ 1087374 w 1228725"/>
                <a:gd name="connsiteY328" fmla="*/ 477298 h 1295400"/>
                <a:gd name="connsiteX329" fmla="*/ 1095470 w 1228725"/>
                <a:gd name="connsiteY329" fmla="*/ 475679 h 1295400"/>
                <a:gd name="connsiteX330" fmla="*/ 1107471 w 1228725"/>
                <a:gd name="connsiteY330" fmla="*/ 483394 h 1295400"/>
                <a:gd name="connsiteX331" fmla="*/ 1112996 w 1228725"/>
                <a:gd name="connsiteY331" fmla="*/ 491871 h 1295400"/>
                <a:gd name="connsiteX332" fmla="*/ 1111282 w 1228725"/>
                <a:gd name="connsiteY332" fmla="*/ 501967 h 1295400"/>
                <a:gd name="connsiteX333" fmla="*/ 1113377 w 1228725"/>
                <a:gd name="connsiteY333" fmla="*/ 513397 h 1295400"/>
                <a:gd name="connsiteX334" fmla="*/ 1123664 w 1228725"/>
                <a:gd name="connsiteY334" fmla="*/ 520351 h 1295400"/>
                <a:gd name="connsiteX335" fmla="*/ 1126903 w 1228725"/>
                <a:gd name="connsiteY335" fmla="*/ 567214 h 1295400"/>
                <a:gd name="connsiteX336" fmla="*/ 1136046 w 1228725"/>
                <a:gd name="connsiteY336" fmla="*/ 594931 h 1295400"/>
                <a:gd name="connsiteX337" fmla="*/ 1134903 w 1228725"/>
                <a:gd name="connsiteY337" fmla="*/ 605980 h 1295400"/>
                <a:gd name="connsiteX338" fmla="*/ 1137285 w 1228725"/>
                <a:gd name="connsiteY338" fmla="*/ 605885 h 1295400"/>
                <a:gd name="connsiteX339" fmla="*/ 1143381 w 1228725"/>
                <a:gd name="connsiteY339" fmla="*/ 633031 h 1295400"/>
                <a:gd name="connsiteX340" fmla="*/ 1145857 w 1228725"/>
                <a:gd name="connsiteY340" fmla="*/ 633413 h 1295400"/>
                <a:gd name="connsiteX341" fmla="*/ 1153001 w 1228725"/>
                <a:gd name="connsiteY341" fmla="*/ 651320 h 1295400"/>
                <a:gd name="connsiteX342" fmla="*/ 1154239 w 1228725"/>
                <a:gd name="connsiteY342" fmla="*/ 668369 h 1295400"/>
                <a:gd name="connsiteX343" fmla="*/ 1143190 w 1228725"/>
                <a:gd name="connsiteY343" fmla="*/ 669607 h 1295400"/>
                <a:gd name="connsiteX344" fmla="*/ 1139285 w 1228725"/>
                <a:gd name="connsiteY344" fmla="*/ 680466 h 1295400"/>
                <a:gd name="connsiteX345" fmla="*/ 1145476 w 1228725"/>
                <a:gd name="connsiteY345" fmla="*/ 682942 h 1295400"/>
                <a:gd name="connsiteX346" fmla="*/ 1160145 w 1228725"/>
                <a:gd name="connsiteY346" fmla="*/ 678466 h 1295400"/>
                <a:gd name="connsiteX347" fmla="*/ 1173194 w 1228725"/>
                <a:gd name="connsiteY347" fmla="*/ 696182 h 1295400"/>
                <a:gd name="connsiteX348" fmla="*/ 1178147 w 1228725"/>
                <a:gd name="connsiteY348" fmla="*/ 708088 h 1295400"/>
                <a:gd name="connsiteX349" fmla="*/ 1191673 w 1228725"/>
                <a:gd name="connsiteY349" fmla="*/ 706946 h 1295400"/>
                <a:gd name="connsiteX350" fmla="*/ 1189196 w 1228725"/>
                <a:gd name="connsiteY350" fmla="*/ 710755 h 1295400"/>
                <a:gd name="connsiteX351" fmla="*/ 1190720 w 1228725"/>
                <a:gd name="connsiteY351" fmla="*/ 726757 h 1295400"/>
                <a:gd name="connsiteX352" fmla="*/ 1199579 w 1228725"/>
                <a:gd name="connsiteY352" fmla="*/ 737330 h 1295400"/>
                <a:gd name="connsiteX353" fmla="*/ 1221105 w 1228725"/>
                <a:gd name="connsiteY353" fmla="*/ 744760 h 1295400"/>
                <a:gd name="connsiteX354" fmla="*/ 1224819 w 1228725"/>
                <a:gd name="connsiteY354" fmla="*/ 762571 h 1295400"/>
                <a:gd name="connsiteX355" fmla="*/ 1225486 w 1228725"/>
                <a:gd name="connsiteY355" fmla="*/ 767144 h 1295400"/>
                <a:gd name="connsiteX356" fmla="*/ 1205674 w 1228725"/>
                <a:gd name="connsiteY356" fmla="*/ 780574 h 1295400"/>
                <a:gd name="connsiteX357" fmla="*/ 1191768 w 1228725"/>
                <a:gd name="connsiteY357" fmla="*/ 800481 h 1295400"/>
                <a:gd name="connsiteX358" fmla="*/ 1189768 w 1228725"/>
                <a:gd name="connsiteY358" fmla="*/ 811054 h 1295400"/>
                <a:gd name="connsiteX359" fmla="*/ 1192435 w 1228725"/>
                <a:gd name="connsiteY359" fmla="*/ 818102 h 1295400"/>
                <a:gd name="connsiteX360" fmla="*/ 1189577 w 1228725"/>
                <a:gd name="connsiteY360" fmla="*/ 827627 h 1295400"/>
                <a:gd name="connsiteX361" fmla="*/ 1193959 w 1228725"/>
                <a:gd name="connsiteY361" fmla="*/ 837247 h 1295400"/>
                <a:gd name="connsiteX362" fmla="*/ 1192339 w 1228725"/>
                <a:gd name="connsiteY362" fmla="*/ 840581 h 1295400"/>
                <a:gd name="connsiteX363" fmla="*/ 1187672 w 1228725"/>
                <a:gd name="connsiteY363" fmla="*/ 836200 h 1295400"/>
                <a:gd name="connsiteX364" fmla="*/ 1152239 w 1228725"/>
                <a:gd name="connsiteY364" fmla="*/ 831342 h 1295400"/>
                <a:gd name="connsiteX365" fmla="*/ 1145953 w 1228725"/>
                <a:gd name="connsiteY365" fmla="*/ 823150 h 1295400"/>
                <a:gd name="connsiteX366" fmla="*/ 1144428 w 1228725"/>
                <a:gd name="connsiteY366" fmla="*/ 815340 h 1295400"/>
                <a:gd name="connsiteX367" fmla="*/ 1134999 w 1228725"/>
                <a:gd name="connsiteY367" fmla="*/ 813435 h 1295400"/>
                <a:gd name="connsiteX368" fmla="*/ 1121950 w 1228725"/>
                <a:gd name="connsiteY368" fmla="*/ 833819 h 1295400"/>
                <a:gd name="connsiteX369" fmla="*/ 1107948 w 1228725"/>
                <a:gd name="connsiteY369" fmla="*/ 828389 h 1295400"/>
                <a:gd name="connsiteX370" fmla="*/ 1081278 w 1228725"/>
                <a:gd name="connsiteY370" fmla="*/ 836581 h 1295400"/>
                <a:gd name="connsiteX371" fmla="*/ 1079563 w 1228725"/>
                <a:gd name="connsiteY371" fmla="*/ 840010 h 1295400"/>
                <a:gd name="connsiteX372" fmla="*/ 1072610 w 1228725"/>
                <a:gd name="connsiteY372" fmla="*/ 837724 h 1295400"/>
                <a:gd name="connsiteX373" fmla="*/ 1069848 w 1228725"/>
                <a:gd name="connsiteY373" fmla="*/ 843820 h 1295400"/>
                <a:gd name="connsiteX374" fmla="*/ 1060894 w 1228725"/>
                <a:gd name="connsiteY374" fmla="*/ 842963 h 1295400"/>
                <a:gd name="connsiteX375" fmla="*/ 1057180 w 1228725"/>
                <a:gd name="connsiteY375" fmla="*/ 846868 h 1295400"/>
                <a:gd name="connsiteX376" fmla="*/ 1043749 w 1228725"/>
                <a:gd name="connsiteY376" fmla="*/ 844772 h 1295400"/>
                <a:gd name="connsiteX377" fmla="*/ 1038796 w 1228725"/>
                <a:gd name="connsiteY377" fmla="*/ 841153 h 1295400"/>
                <a:gd name="connsiteX378" fmla="*/ 1028129 w 1228725"/>
                <a:gd name="connsiteY378" fmla="*/ 851345 h 1295400"/>
                <a:gd name="connsiteX379" fmla="*/ 1016984 w 1228725"/>
                <a:gd name="connsiteY379" fmla="*/ 851345 h 1295400"/>
                <a:gd name="connsiteX380" fmla="*/ 1012507 w 1228725"/>
                <a:gd name="connsiteY380" fmla="*/ 854202 h 1295400"/>
                <a:gd name="connsiteX381" fmla="*/ 997839 w 1228725"/>
                <a:gd name="connsiteY381" fmla="*/ 841153 h 1295400"/>
                <a:gd name="connsiteX382" fmla="*/ 995553 w 1228725"/>
                <a:gd name="connsiteY382" fmla="*/ 844963 h 1295400"/>
                <a:gd name="connsiteX383" fmla="*/ 990029 w 1228725"/>
                <a:gd name="connsiteY383" fmla="*/ 846487 h 1295400"/>
                <a:gd name="connsiteX384" fmla="*/ 987837 w 1228725"/>
                <a:gd name="connsiteY384" fmla="*/ 851535 h 1295400"/>
                <a:gd name="connsiteX385" fmla="*/ 971550 w 1228725"/>
                <a:gd name="connsiteY385" fmla="*/ 835152 h 1295400"/>
                <a:gd name="connsiteX386" fmla="*/ 950976 w 1228725"/>
                <a:gd name="connsiteY386" fmla="*/ 839248 h 1295400"/>
                <a:gd name="connsiteX387" fmla="*/ 938974 w 1228725"/>
                <a:gd name="connsiteY387" fmla="*/ 847725 h 1295400"/>
                <a:gd name="connsiteX388" fmla="*/ 903731 w 1228725"/>
                <a:gd name="connsiteY388" fmla="*/ 865441 h 1295400"/>
                <a:gd name="connsiteX389" fmla="*/ 892778 w 1228725"/>
                <a:gd name="connsiteY389" fmla="*/ 857440 h 1295400"/>
                <a:gd name="connsiteX390" fmla="*/ 875729 w 1228725"/>
                <a:gd name="connsiteY390" fmla="*/ 854678 h 1295400"/>
                <a:gd name="connsiteX391" fmla="*/ 872585 w 1228725"/>
                <a:gd name="connsiteY391" fmla="*/ 831342 h 1295400"/>
                <a:gd name="connsiteX392" fmla="*/ 869822 w 1228725"/>
                <a:gd name="connsiteY392" fmla="*/ 828770 h 1295400"/>
                <a:gd name="connsiteX393" fmla="*/ 826198 w 1228725"/>
                <a:gd name="connsiteY393" fmla="*/ 848678 h 1295400"/>
                <a:gd name="connsiteX394" fmla="*/ 843439 w 1228725"/>
                <a:gd name="connsiteY394" fmla="*/ 885635 h 1295400"/>
                <a:gd name="connsiteX395" fmla="*/ 837438 w 1228725"/>
                <a:gd name="connsiteY395" fmla="*/ 895445 h 1295400"/>
                <a:gd name="connsiteX396" fmla="*/ 783717 w 1228725"/>
                <a:gd name="connsiteY396" fmla="*/ 899350 h 1295400"/>
                <a:gd name="connsiteX397" fmla="*/ 768858 w 1228725"/>
                <a:gd name="connsiteY397" fmla="*/ 902779 h 1295400"/>
                <a:gd name="connsiteX398" fmla="*/ 759142 w 1228725"/>
                <a:gd name="connsiteY398" fmla="*/ 910590 h 1295400"/>
                <a:gd name="connsiteX399" fmla="*/ 762095 w 1228725"/>
                <a:gd name="connsiteY399" fmla="*/ 917257 h 1295400"/>
                <a:gd name="connsiteX400" fmla="*/ 757618 w 1228725"/>
                <a:gd name="connsiteY400" fmla="*/ 921829 h 1295400"/>
                <a:gd name="connsiteX401" fmla="*/ 726376 w 1228725"/>
                <a:gd name="connsiteY401" fmla="*/ 943261 h 1295400"/>
                <a:gd name="connsiteX402" fmla="*/ 705040 w 1228725"/>
                <a:gd name="connsiteY402" fmla="*/ 954405 h 1295400"/>
                <a:gd name="connsiteX403" fmla="*/ 699421 w 1228725"/>
                <a:gd name="connsiteY403" fmla="*/ 960501 h 1295400"/>
                <a:gd name="connsiteX404" fmla="*/ 715708 w 1228725"/>
                <a:gd name="connsiteY404" fmla="*/ 989933 h 1295400"/>
                <a:gd name="connsiteX405" fmla="*/ 713804 w 1228725"/>
                <a:gd name="connsiteY405" fmla="*/ 990695 h 1295400"/>
                <a:gd name="connsiteX406" fmla="*/ 714946 w 1228725"/>
                <a:gd name="connsiteY406" fmla="*/ 993838 h 1295400"/>
                <a:gd name="connsiteX407" fmla="*/ 709422 w 1228725"/>
                <a:gd name="connsiteY407" fmla="*/ 994410 h 1295400"/>
                <a:gd name="connsiteX408" fmla="*/ 707231 w 1228725"/>
                <a:gd name="connsiteY408" fmla="*/ 998506 h 1295400"/>
                <a:gd name="connsiteX409" fmla="*/ 712851 w 1228725"/>
                <a:gd name="connsiteY409" fmla="*/ 999458 h 1295400"/>
                <a:gd name="connsiteX410" fmla="*/ 715041 w 1228725"/>
                <a:gd name="connsiteY410" fmla="*/ 1003840 h 1295400"/>
                <a:gd name="connsiteX411" fmla="*/ 695420 w 1228725"/>
                <a:gd name="connsiteY411" fmla="*/ 1013270 h 1295400"/>
                <a:gd name="connsiteX412" fmla="*/ 692372 w 1228725"/>
                <a:gd name="connsiteY412" fmla="*/ 1009840 h 1295400"/>
                <a:gd name="connsiteX413" fmla="*/ 676084 w 1228725"/>
                <a:gd name="connsiteY413" fmla="*/ 1015651 h 1295400"/>
                <a:gd name="connsiteX414" fmla="*/ 678561 w 1228725"/>
                <a:gd name="connsiteY414" fmla="*/ 1022890 h 1295400"/>
                <a:gd name="connsiteX415" fmla="*/ 667512 w 1228725"/>
                <a:gd name="connsiteY415" fmla="*/ 1029843 h 1295400"/>
                <a:gd name="connsiteX416" fmla="*/ 662749 w 1228725"/>
                <a:gd name="connsiteY416" fmla="*/ 1038035 h 1295400"/>
                <a:gd name="connsiteX417" fmla="*/ 662082 w 1228725"/>
                <a:gd name="connsiteY417" fmla="*/ 1044416 h 1295400"/>
                <a:gd name="connsiteX418" fmla="*/ 668560 w 1228725"/>
                <a:gd name="connsiteY418" fmla="*/ 1049179 h 1295400"/>
                <a:gd name="connsiteX419" fmla="*/ 675037 w 1228725"/>
                <a:gd name="connsiteY419" fmla="*/ 1071944 h 1295400"/>
                <a:gd name="connsiteX420" fmla="*/ 656463 w 1228725"/>
                <a:gd name="connsiteY420" fmla="*/ 1109377 h 1295400"/>
                <a:gd name="connsiteX421" fmla="*/ 656939 w 1228725"/>
                <a:gd name="connsiteY421" fmla="*/ 1115187 h 1295400"/>
                <a:gd name="connsiteX422" fmla="*/ 663416 w 1228725"/>
                <a:gd name="connsiteY422" fmla="*/ 1122997 h 1295400"/>
                <a:gd name="connsiteX423" fmla="*/ 654558 w 1228725"/>
                <a:gd name="connsiteY423" fmla="*/ 1127855 h 1295400"/>
                <a:gd name="connsiteX424" fmla="*/ 638556 w 1228725"/>
                <a:gd name="connsiteY424" fmla="*/ 1127284 h 1295400"/>
                <a:gd name="connsiteX425" fmla="*/ 625221 w 1228725"/>
                <a:gd name="connsiteY425" fmla="*/ 1121569 h 1295400"/>
                <a:gd name="connsiteX426" fmla="*/ 601503 w 1228725"/>
                <a:gd name="connsiteY426" fmla="*/ 1142333 h 1295400"/>
                <a:gd name="connsiteX427" fmla="*/ 596932 w 1228725"/>
                <a:gd name="connsiteY427" fmla="*/ 1138904 h 1295400"/>
                <a:gd name="connsiteX428" fmla="*/ 574071 w 1228725"/>
                <a:gd name="connsiteY428" fmla="*/ 1110805 h 1295400"/>
                <a:gd name="connsiteX429" fmla="*/ 575881 w 1228725"/>
                <a:gd name="connsiteY429" fmla="*/ 1103090 h 1295400"/>
                <a:gd name="connsiteX430" fmla="*/ 574071 w 1228725"/>
                <a:gd name="connsiteY430" fmla="*/ 1100995 h 1295400"/>
                <a:gd name="connsiteX431" fmla="*/ 582168 w 1228725"/>
                <a:gd name="connsiteY431" fmla="*/ 1096137 h 1295400"/>
                <a:gd name="connsiteX432" fmla="*/ 580930 w 1228725"/>
                <a:gd name="connsiteY432" fmla="*/ 1087946 h 1295400"/>
                <a:gd name="connsiteX433" fmla="*/ 590169 w 1228725"/>
                <a:gd name="connsiteY433" fmla="*/ 1073944 h 1295400"/>
                <a:gd name="connsiteX434" fmla="*/ 583120 w 1228725"/>
                <a:gd name="connsiteY434" fmla="*/ 1066229 h 1295400"/>
                <a:gd name="connsiteX435" fmla="*/ 572357 w 1228725"/>
                <a:gd name="connsiteY435" fmla="*/ 1066419 h 1295400"/>
                <a:gd name="connsiteX436" fmla="*/ 568833 w 1228725"/>
                <a:gd name="connsiteY436" fmla="*/ 1068514 h 1295400"/>
                <a:gd name="connsiteX437" fmla="*/ 569690 w 1228725"/>
                <a:gd name="connsiteY437" fmla="*/ 1071944 h 1295400"/>
                <a:gd name="connsiteX438" fmla="*/ 563308 w 1228725"/>
                <a:gd name="connsiteY438" fmla="*/ 1072610 h 1295400"/>
                <a:gd name="connsiteX439" fmla="*/ 561498 w 1228725"/>
                <a:gd name="connsiteY439" fmla="*/ 1095565 h 1295400"/>
                <a:gd name="connsiteX440" fmla="*/ 553783 w 1228725"/>
                <a:gd name="connsiteY440" fmla="*/ 1098328 h 1295400"/>
                <a:gd name="connsiteX441" fmla="*/ 555307 w 1228725"/>
                <a:gd name="connsiteY441" fmla="*/ 1100899 h 1295400"/>
                <a:gd name="connsiteX442" fmla="*/ 522351 w 1228725"/>
                <a:gd name="connsiteY442" fmla="*/ 1106138 h 1295400"/>
                <a:gd name="connsiteX443" fmla="*/ 522446 w 1228725"/>
                <a:gd name="connsiteY443" fmla="*/ 1101280 h 1295400"/>
                <a:gd name="connsiteX444" fmla="*/ 514064 w 1228725"/>
                <a:gd name="connsiteY444" fmla="*/ 1103186 h 1295400"/>
                <a:gd name="connsiteX445" fmla="*/ 513588 w 1228725"/>
                <a:gd name="connsiteY445" fmla="*/ 1100423 h 1295400"/>
                <a:gd name="connsiteX446" fmla="*/ 505968 w 1228725"/>
                <a:gd name="connsiteY446" fmla="*/ 1098709 h 1295400"/>
                <a:gd name="connsiteX447" fmla="*/ 492252 w 1228725"/>
                <a:gd name="connsiteY447" fmla="*/ 1101090 h 1295400"/>
                <a:gd name="connsiteX448" fmla="*/ 478726 w 1228725"/>
                <a:gd name="connsiteY448" fmla="*/ 1107186 h 1295400"/>
                <a:gd name="connsiteX449" fmla="*/ 478060 w 1228725"/>
                <a:gd name="connsiteY449" fmla="*/ 1101947 h 1295400"/>
                <a:gd name="connsiteX450" fmla="*/ 483489 w 1228725"/>
                <a:gd name="connsiteY450" fmla="*/ 1090994 h 1295400"/>
                <a:gd name="connsiteX451" fmla="*/ 482822 w 1228725"/>
                <a:gd name="connsiteY451" fmla="*/ 1085755 h 1295400"/>
                <a:gd name="connsiteX452" fmla="*/ 473964 w 1228725"/>
                <a:gd name="connsiteY452" fmla="*/ 1087374 h 1295400"/>
                <a:gd name="connsiteX453" fmla="*/ 471392 w 1228725"/>
                <a:gd name="connsiteY453" fmla="*/ 1089184 h 1295400"/>
                <a:gd name="connsiteX454" fmla="*/ 475106 w 1228725"/>
                <a:gd name="connsiteY454" fmla="*/ 1108234 h 1295400"/>
                <a:gd name="connsiteX455" fmla="*/ 454723 w 1228725"/>
                <a:gd name="connsiteY455" fmla="*/ 1114520 h 1295400"/>
                <a:gd name="connsiteX456" fmla="*/ 446913 w 1228725"/>
                <a:gd name="connsiteY456" fmla="*/ 1120330 h 1295400"/>
                <a:gd name="connsiteX457" fmla="*/ 449199 w 1228725"/>
                <a:gd name="connsiteY457" fmla="*/ 1127760 h 1295400"/>
                <a:gd name="connsiteX458" fmla="*/ 444341 w 1228725"/>
                <a:gd name="connsiteY458" fmla="*/ 1129094 h 1295400"/>
                <a:gd name="connsiteX459" fmla="*/ 445579 w 1228725"/>
                <a:gd name="connsiteY459" fmla="*/ 1131570 h 1295400"/>
                <a:gd name="connsiteX460" fmla="*/ 441864 w 1228725"/>
                <a:gd name="connsiteY460" fmla="*/ 1131094 h 1295400"/>
                <a:gd name="connsiteX461" fmla="*/ 441864 w 1228725"/>
                <a:gd name="connsiteY461" fmla="*/ 1136904 h 1295400"/>
                <a:gd name="connsiteX462" fmla="*/ 423576 w 1228725"/>
                <a:gd name="connsiteY462" fmla="*/ 1145667 h 1295400"/>
                <a:gd name="connsiteX463" fmla="*/ 404146 w 1228725"/>
                <a:gd name="connsiteY463" fmla="*/ 1159192 h 1295400"/>
                <a:gd name="connsiteX464" fmla="*/ 403384 w 1228725"/>
                <a:gd name="connsiteY464" fmla="*/ 1181957 h 1295400"/>
                <a:gd name="connsiteX465" fmla="*/ 400335 w 1228725"/>
                <a:gd name="connsiteY465" fmla="*/ 1182719 h 1295400"/>
                <a:gd name="connsiteX466" fmla="*/ 404146 w 1228725"/>
                <a:gd name="connsiteY466" fmla="*/ 1199483 h 1295400"/>
                <a:gd name="connsiteX467" fmla="*/ 401574 w 1228725"/>
                <a:gd name="connsiteY467" fmla="*/ 1207865 h 1295400"/>
                <a:gd name="connsiteX468" fmla="*/ 403669 w 1228725"/>
                <a:gd name="connsiteY468" fmla="*/ 1220629 h 1295400"/>
                <a:gd name="connsiteX469" fmla="*/ 384334 w 1228725"/>
                <a:gd name="connsiteY469" fmla="*/ 1225867 h 1295400"/>
                <a:gd name="connsiteX470" fmla="*/ 366903 w 1228725"/>
                <a:gd name="connsiteY470" fmla="*/ 1225391 h 1295400"/>
                <a:gd name="connsiteX471" fmla="*/ 364997 w 1228725"/>
                <a:gd name="connsiteY471" fmla="*/ 1227677 h 1295400"/>
                <a:gd name="connsiteX472" fmla="*/ 366712 w 1228725"/>
                <a:gd name="connsiteY472" fmla="*/ 1235964 h 1295400"/>
                <a:gd name="connsiteX473" fmla="*/ 334137 w 1228725"/>
                <a:gd name="connsiteY473" fmla="*/ 1230725 h 1295400"/>
                <a:gd name="connsiteX474" fmla="*/ 313563 w 1228725"/>
                <a:gd name="connsiteY474" fmla="*/ 1243489 h 1295400"/>
                <a:gd name="connsiteX475" fmla="*/ 294131 w 1228725"/>
                <a:gd name="connsiteY475" fmla="*/ 1246727 h 1295400"/>
                <a:gd name="connsiteX476" fmla="*/ 285940 w 1228725"/>
                <a:gd name="connsiteY476" fmla="*/ 1236916 h 1295400"/>
                <a:gd name="connsiteX477" fmla="*/ 268414 w 1228725"/>
                <a:gd name="connsiteY477" fmla="*/ 1198150 h 1295400"/>
                <a:gd name="connsiteX478" fmla="*/ 260985 w 1228725"/>
                <a:gd name="connsiteY478" fmla="*/ 1205579 h 1295400"/>
                <a:gd name="connsiteX479" fmla="*/ 269938 w 1228725"/>
                <a:gd name="connsiteY479" fmla="*/ 1237774 h 1295400"/>
                <a:gd name="connsiteX480" fmla="*/ 281844 w 1228725"/>
                <a:gd name="connsiteY480" fmla="*/ 1253204 h 1295400"/>
                <a:gd name="connsiteX481" fmla="*/ 273844 w 1228725"/>
                <a:gd name="connsiteY481" fmla="*/ 1261110 h 1295400"/>
                <a:gd name="connsiteX482" fmla="*/ 262985 w 1228725"/>
                <a:gd name="connsiteY482" fmla="*/ 1255776 h 1295400"/>
                <a:gd name="connsiteX483" fmla="*/ 254984 w 1228725"/>
                <a:gd name="connsiteY483" fmla="*/ 1240250 h 1295400"/>
                <a:gd name="connsiteX484" fmla="*/ 249841 w 1228725"/>
                <a:gd name="connsiteY484" fmla="*/ 1218247 h 1295400"/>
                <a:gd name="connsiteX485" fmla="*/ 249745 w 1228725"/>
                <a:gd name="connsiteY485" fmla="*/ 1233202 h 1295400"/>
                <a:gd name="connsiteX486" fmla="*/ 234505 w 1228725"/>
                <a:gd name="connsiteY486" fmla="*/ 1240917 h 1295400"/>
                <a:gd name="connsiteX487" fmla="*/ 237077 w 1228725"/>
                <a:gd name="connsiteY487" fmla="*/ 1279970 h 1295400"/>
                <a:gd name="connsiteX488" fmla="*/ 232600 w 1228725"/>
                <a:gd name="connsiteY488" fmla="*/ 1285970 h 1295400"/>
                <a:gd name="connsiteX489" fmla="*/ 215836 w 1228725"/>
                <a:gd name="connsiteY489" fmla="*/ 1289590 h 1295400"/>
                <a:gd name="connsiteX490" fmla="*/ 214884 w 1228725"/>
                <a:gd name="connsiteY490" fmla="*/ 1269016 h 1295400"/>
                <a:gd name="connsiteX491" fmla="*/ 211169 w 1228725"/>
                <a:gd name="connsiteY491" fmla="*/ 1253776 h 1295400"/>
                <a:gd name="connsiteX492" fmla="*/ 199263 w 1228725"/>
                <a:gd name="connsiteY492" fmla="*/ 1260920 h 1295400"/>
                <a:gd name="connsiteX493" fmla="*/ 207169 w 1228725"/>
                <a:gd name="connsiteY493" fmla="*/ 1272159 h 1295400"/>
                <a:gd name="connsiteX494" fmla="*/ 200406 w 1228725"/>
                <a:gd name="connsiteY494" fmla="*/ 1270730 h 1295400"/>
                <a:gd name="connsiteX495" fmla="*/ 190119 w 1228725"/>
                <a:gd name="connsiteY495" fmla="*/ 1279398 h 1295400"/>
                <a:gd name="connsiteX496" fmla="*/ 185642 w 1228725"/>
                <a:gd name="connsiteY496" fmla="*/ 1270159 h 1295400"/>
                <a:gd name="connsiteX497" fmla="*/ 165354 w 1228725"/>
                <a:gd name="connsiteY497" fmla="*/ 1282922 h 1295400"/>
                <a:gd name="connsiteX498" fmla="*/ 144970 w 1228725"/>
                <a:gd name="connsiteY498" fmla="*/ 1255490 h 1295400"/>
                <a:gd name="connsiteX499" fmla="*/ 139065 w 1228725"/>
                <a:gd name="connsiteY499" fmla="*/ 1254347 h 1295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</a:cxnLst>
              <a:rect l="l" t="t" r="r" b="b"/>
              <a:pathLst>
                <a:path w="1228725" h="1295400">
                  <a:moveTo>
                    <a:pt x="139065" y="1254347"/>
                  </a:moveTo>
                  <a:lnTo>
                    <a:pt x="138779" y="1239869"/>
                  </a:lnTo>
                  <a:lnTo>
                    <a:pt x="143160" y="1234916"/>
                  </a:lnTo>
                  <a:lnTo>
                    <a:pt x="137826" y="1226439"/>
                  </a:lnTo>
                  <a:lnTo>
                    <a:pt x="141637" y="1222248"/>
                  </a:lnTo>
                  <a:lnTo>
                    <a:pt x="140970" y="1215104"/>
                  </a:lnTo>
                  <a:lnTo>
                    <a:pt x="138112" y="1207198"/>
                  </a:lnTo>
                  <a:lnTo>
                    <a:pt x="130397" y="1202912"/>
                  </a:lnTo>
                  <a:lnTo>
                    <a:pt x="132112" y="1199483"/>
                  </a:lnTo>
                  <a:lnTo>
                    <a:pt x="129444" y="1195292"/>
                  </a:lnTo>
                  <a:lnTo>
                    <a:pt x="133540" y="1192054"/>
                  </a:lnTo>
                  <a:lnTo>
                    <a:pt x="133635" y="1186910"/>
                  </a:lnTo>
                  <a:lnTo>
                    <a:pt x="139636" y="1177576"/>
                  </a:lnTo>
                  <a:lnTo>
                    <a:pt x="129159" y="1160050"/>
                  </a:lnTo>
                  <a:lnTo>
                    <a:pt x="125825" y="1151191"/>
                  </a:lnTo>
                  <a:lnTo>
                    <a:pt x="127635" y="1150144"/>
                  </a:lnTo>
                  <a:lnTo>
                    <a:pt x="123158" y="1142047"/>
                  </a:lnTo>
                  <a:lnTo>
                    <a:pt x="133350" y="1119664"/>
                  </a:lnTo>
                  <a:lnTo>
                    <a:pt x="149542" y="1113949"/>
                  </a:lnTo>
                  <a:lnTo>
                    <a:pt x="147066" y="1109853"/>
                  </a:lnTo>
                  <a:lnTo>
                    <a:pt x="149923" y="1100709"/>
                  </a:lnTo>
                  <a:lnTo>
                    <a:pt x="107537" y="1064323"/>
                  </a:lnTo>
                  <a:lnTo>
                    <a:pt x="106966" y="1066705"/>
                  </a:lnTo>
                  <a:lnTo>
                    <a:pt x="116300" y="1073944"/>
                  </a:lnTo>
                  <a:lnTo>
                    <a:pt x="111633" y="1079659"/>
                  </a:lnTo>
                  <a:lnTo>
                    <a:pt x="102488" y="1072229"/>
                  </a:lnTo>
                  <a:lnTo>
                    <a:pt x="100393" y="1074896"/>
                  </a:lnTo>
                  <a:lnTo>
                    <a:pt x="86106" y="1065562"/>
                  </a:lnTo>
                  <a:lnTo>
                    <a:pt x="82582" y="1078230"/>
                  </a:lnTo>
                  <a:lnTo>
                    <a:pt x="74104" y="1082421"/>
                  </a:lnTo>
                  <a:lnTo>
                    <a:pt x="40195" y="1082612"/>
                  </a:lnTo>
                  <a:lnTo>
                    <a:pt x="50196" y="1056513"/>
                  </a:lnTo>
                  <a:lnTo>
                    <a:pt x="37147" y="1028700"/>
                  </a:lnTo>
                  <a:lnTo>
                    <a:pt x="34671" y="1015555"/>
                  </a:lnTo>
                  <a:lnTo>
                    <a:pt x="36956" y="1013746"/>
                  </a:lnTo>
                  <a:lnTo>
                    <a:pt x="9525" y="990029"/>
                  </a:lnTo>
                  <a:lnTo>
                    <a:pt x="50292" y="952881"/>
                  </a:lnTo>
                  <a:lnTo>
                    <a:pt x="56292" y="943546"/>
                  </a:lnTo>
                  <a:lnTo>
                    <a:pt x="58674" y="945356"/>
                  </a:lnTo>
                  <a:lnTo>
                    <a:pt x="60769" y="940022"/>
                  </a:lnTo>
                  <a:lnTo>
                    <a:pt x="53911" y="933450"/>
                  </a:lnTo>
                  <a:lnTo>
                    <a:pt x="60769" y="915638"/>
                  </a:lnTo>
                  <a:lnTo>
                    <a:pt x="50482" y="899827"/>
                  </a:lnTo>
                  <a:lnTo>
                    <a:pt x="59531" y="892492"/>
                  </a:lnTo>
                  <a:lnTo>
                    <a:pt x="56006" y="885349"/>
                  </a:lnTo>
                  <a:lnTo>
                    <a:pt x="62007" y="878586"/>
                  </a:lnTo>
                  <a:lnTo>
                    <a:pt x="54863" y="869347"/>
                  </a:lnTo>
                  <a:lnTo>
                    <a:pt x="60197" y="868108"/>
                  </a:lnTo>
                  <a:lnTo>
                    <a:pt x="55435" y="864203"/>
                  </a:lnTo>
                  <a:lnTo>
                    <a:pt x="57721" y="861917"/>
                  </a:lnTo>
                  <a:lnTo>
                    <a:pt x="52864" y="857821"/>
                  </a:lnTo>
                  <a:lnTo>
                    <a:pt x="64103" y="847439"/>
                  </a:lnTo>
                  <a:lnTo>
                    <a:pt x="77343" y="840677"/>
                  </a:lnTo>
                  <a:lnTo>
                    <a:pt x="82772" y="842867"/>
                  </a:lnTo>
                  <a:lnTo>
                    <a:pt x="89439" y="834771"/>
                  </a:lnTo>
                  <a:lnTo>
                    <a:pt x="96488" y="831247"/>
                  </a:lnTo>
                  <a:lnTo>
                    <a:pt x="99441" y="819721"/>
                  </a:lnTo>
                  <a:lnTo>
                    <a:pt x="109537" y="813625"/>
                  </a:lnTo>
                  <a:lnTo>
                    <a:pt x="100012" y="797623"/>
                  </a:lnTo>
                  <a:lnTo>
                    <a:pt x="114871" y="779812"/>
                  </a:lnTo>
                  <a:lnTo>
                    <a:pt x="111347" y="773239"/>
                  </a:lnTo>
                  <a:lnTo>
                    <a:pt x="105441" y="780383"/>
                  </a:lnTo>
                  <a:lnTo>
                    <a:pt x="100489" y="771430"/>
                  </a:lnTo>
                  <a:lnTo>
                    <a:pt x="85344" y="776954"/>
                  </a:lnTo>
                  <a:lnTo>
                    <a:pt x="86296" y="779907"/>
                  </a:lnTo>
                  <a:lnTo>
                    <a:pt x="84296" y="781145"/>
                  </a:lnTo>
                  <a:lnTo>
                    <a:pt x="78200" y="778764"/>
                  </a:lnTo>
                  <a:lnTo>
                    <a:pt x="68675" y="756475"/>
                  </a:lnTo>
                  <a:lnTo>
                    <a:pt x="40671" y="731044"/>
                  </a:lnTo>
                  <a:lnTo>
                    <a:pt x="40862" y="724948"/>
                  </a:lnTo>
                  <a:lnTo>
                    <a:pt x="48958" y="717423"/>
                  </a:lnTo>
                  <a:lnTo>
                    <a:pt x="51054" y="708660"/>
                  </a:lnTo>
                  <a:lnTo>
                    <a:pt x="56864" y="699706"/>
                  </a:lnTo>
                  <a:lnTo>
                    <a:pt x="79914" y="679418"/>
                  </a:lnTo>
                  <a:lnTo>
                    <a:pt x="89154" y="657415"/>
                  </a:lnTo>
                  <a:lnTo>
                    <a:pt x="85439" y="643509"/>
                  </a:lnTo>
                  <a:lnTo>
                    <a:pt x="87535" y="636937"/>
                  </a:lnTo>
                  <a:lnTo>
                    <a:pt x="80676" y="630841"/>
                  </a:lnTo>
                  <a:lnTo>
                    <a:pt x="67437" y="639032"/>
                  </a:lnTo>
                  <a:lnTo>
                    <a:pt x="61817" y="637413"/>
                  </a:lnTo>
                  <a:lnTo>
                    <a:pt x="71723" y="622268"/>
                  </a:lnTo>
                  <a:lnTo>
                    <a:pt x="79247" y="576739"/>
                  </a:lnTo>
                  <a:lnTo>
                    <a:pt x="102775" y="546354"/>
                  </a:lnTo>
                  <a:lnTo>
                    <a:pt x="119443" y="533876"/>
                  </a:lnTo>
                  <a:lnTo>
                    <a:pt x="145828" y="502063"/>
                  </a:lnTo>
                  <a:lnTo>
                    <a:pt x="152114" y="483013"/>
                  </a:lnTo>
                  <a:lnTo>
                    <a:pt x="172688" y="444627"/>
                  </a:lnTo>
                  <a:lnTo>
                    <a:pt x="185261" y="430244"/>
                  </a:lnTo>
                  <a:lnTo>
                    <a:pt x="197167" y="431673"/>
                  </a:lnTo>
                  <a:lnTo>
                    <a:pt x="188404" y="416909"/>
                  </a:lnTo>
                  <a:lnTo>
                    <a:pt x="204597" y="399574"/>
                  </a:lnTo>
                  <a:lnTo>
                    <a:pt x="202406" y="391096"/>
                  </a:lnTo>
                  <a:lnTo>
                    <a:pt x="207550" y="388334"/>
                  </a:lnTo>
                  <a:lnTo>
                    <a:pt x="209359" y="383191"/>
                  </a:lnTo>
                  <a:lnTo>
                    <a:pt x="213455" y="382048"/>
                  </a:lnTo>
                  <a:lnTo>
                    <a:pt x="212597" y="376714"/>
                  </a:lnTo>
                  <a:lnTo>
                    <a:pt x="217075" y="366712"/>
                  </a:lnTo>
                  <a:lnTo>
                    <a:pt x="212407" y="358330"/>
                  </a:lnTo>
                  <a:lnTo>
                    <a:pt x="220027" y="352996"/>
                  </a:lnTo>
                  <a:lnTo>
                    <a:pt x="217455" y="325946"/>
                  </a:lnTo>
                  <a:lnTo>
                    <a:pt x="207454" y="330613"/>
                  </a:lnTo>
                  <a:lnTo>
                    <a:pt x="203644" y="329755"/>
                  </a:lnTo>
                  <a:lnTo>
                    <a:pt x="201168" y="321659"/>
                  </a:lnTo>
                  <a:lnTo>
                    <a:pt x="202787" y="317373"/>
                  </a:lnTo>
                  <a:lnTo>
                    <a:pt x="195548" y="297752"/>
                  </a:lnTo>
                  <a:lnTo>
                    <a:pt x="184404" y="300609"/>
                  </a:lnTo>
                  <a:lnTo>
                    <a:pt x="180213" y="288227"/>
                  </a:lnTo>
                  <a:lnTo>
                    <a:pt x="158591" y="288893"/>
                  </a:lnTo>
                  <a:lnTo>
                    <a:pt x="148780" y="297275"/>
                  </a:lnTo>
                  <a:lnTo>
                    <a:pt x="141827" y="296608"/>
                  </a:lnTo>
                  <a:lnTo>
                    <a:pt x="142780" y="299180"/>
                  </a:lnTo>
                  <a:lnTo>
                    <a:pt x="134874" y="302704"/>
                  </a:lnTo>
                  <a:lnTo>
                    <a:pt x="128682" y="301180"/>
                  </a:lnTo>
                  <a:lnTo>
                    <a:pt x="126968" y="304038"/>
                  </a:lnTo>
                  <a:lnTo>
                    <a:pt x="123063" y="301466"/>
                  </a:lnTo>
                  <a:lnTo>
                    <a:pt x="110966" y="303562"/>
                  </a:lnTo>
                  <a:lnTo>
                    <a:pt x="110204" y="297942"/>
                  </a:lnTo>
                  <a:lnTo>
                    <a:pt x="108204" y="299847"/>
                  </a:lnTo>
                  <a:lnTo>
                    <a:pt x="103822" y="298513"/>
                  </a:lnTo>
                  <a:lnTo>
                    <a:pt x="102394" y="301180"/>
                  </a:lnTo>
                  <a:lnTo>
                    <a:pt x="105060" y="303181"/>
                  </a:lnTo>
                  <a:lnTo>
                    <a:pt x="103155" y="304610"/>
                  </a:lnTo>
                  <a:lnTo>
                    <a:pt x="97726" y="302704"/>
                  </a:lnTo>
                  <a:lnTo>
                    <a:pt x="100298" y="300419"/>
                  </a:lnTo>
                  <a:lnTo>
                    <a:pt x="96298" y="274129"/>
                  </a:lnTo>
                  <a:lnTo>
                    <a:pt x="112300" y="270224"/>
                  </a:lnTo>
                  <a:lnTo>
                    <a:pt x="109918" y="253174"/>
                  </a:lnTo>
                  <a:lnTo>
                    <a:pt x="126778" y="251174"/>
                  </a:lnTo>
                  <a:lnTo>
                    <a:pt x="120967" y="234315"/>
                  </a:lnTo>
                  <a:lnTo>
                    <a:pt x="127730" y="232600"/>
                  </a:lnTo>
                  <a:lnTo>
                    <a:pt x="124206" y="222218"/>
                  </a:lnTo>
                  <a:lnTo>
                    <a:pt x="120967" y="223837"/>
                  </a:lnTo>
                  <a:lnTo>
                    <a:pt x="117824" y="217741"/>
                  </a:lnTo>
                  <a:lnTo>
                    <a:pt x="120015" y="198882"/>
                  </a:lnTo>
                  <a:lnTo>
                    <a:pt x="112966" y="179927"/>
                  </a:lnTo>
                  <a:lnTo>
                    <a:pt x="126016" y="167164"/>
                  </a:lnTo>
                  <a:lnTo>
                    <a:pt x="135541" y="165354"/>
                  </a:lnTo>
                  <a:lnTo>
                    <a:pt x="135350" y="155448"/>
                  </a:lnTo>
                  <a:lnTo>
                    <a:pt x="142017" y="154876"/>
                  </a:lnTo>
                  <a:lnTo>
                    <a:pt x="140779" y="146590"/>
                  </a:lnTo>
                  <a:lnTo>
                    <a:pt x="132016" y="133921"/>
                  </a:lnTo>
                  <a:lnTo>
                    <a:pt x="131540" y="127921"/>
                  </a:lnTo>
                  <a:lnTo>
                    <a:pt x="137064" y="128683"/>
                  </a:lnTo>
                  <a:lnTo>
                    <a:pt x="144875" y="134969"/>
                  </a:lnTo>
                  <a:lnTo>
                    <a:pt x="144208" y="136874"/>
                  </a:lnTo>
                  <a:lnTo>
                    <a:pt x="151829" y="139922"/>
                  </a:lnTo>
                  <a:lnTo>
                    <a:pt x="153257" y="128587"/>
                  </a:lnTo>
                  <a:lnTo>
                    <a:pt x="163544" y="110109"/>
                  </a:lnTo>
                  <a:lnTo>
                    <a:pt x="190119" y="80677"/>
                  </a:lnTo>
                  <a:lnTo>
                    <a:pt x="181546" y="79248"/>
                  </a:lnTo>
                  <a:lnTo>
                    <a:pt x="179927" y="71342"/>
                  </a:lnTo>
                  <a:lnTo>
                    <a:pt x="174784" y="72580"/>
                  </a:lnTo>
                  <a:lnTo>
                    <a:pt x="173355" y="64198"/>
                  </a:lnTo>
                  <a:lnTo>
                    <a:pt x="174974" y="62960"/>
                  </a:lnTo>
                  <a:lnTo>
                    <a:pt x="180498" y="61531"/>
                  </a:lnTo>
                  <a:lnTo>
                    <a:pt x="188023" y="69818"/>
                  </a:lnTo>
                  <a:lnTo>
                    <a:pt x="193738" y="68866"/>
                  </a:lnTo>
                  <a:lnTo>
                    <a:pt x="198787" y="71437"/>
                  </a:lnTo>
                  <a:lnTo>
                    <a:pt x="198691" y="66104"/>
                  </a:lnTo>
                  <a:lnTo>
                    <a:pt x="204692" y="58674"/>
                  </a:lnTo>
                  <a:lnTo>
                    <a:pt x="212407" y="56959"/>
                  </a:lnTo>
                  <a:lnTo>
                    <a:pt x="233076" y="38576"/>
                  </a:lnTo>
                  <a:lnTo>
                    <a:pt x="241363" y="52768"/>
                  </a:lnTo>
                  <a:lnTo>
                    <a:pt x="243649" y="51149"/>
                  </a:lnTo>
                  <a:lnTo>
                    <a:pt x="246126" y="53912"/>
                  </a:lnTo>
                  <a:lnTo>
                    <a:pt x="264985" y="54388"/>
                  </a:lnTo>
                  <a:lnTo>
                    <a:pt x="278416" y="50101"/>
                  </a:lnTo>
                  <a:lnTo>
                    <a:pt x="279939" y="46006"/>
                  </a:lnTo>
                  <a:lnTo>
                    <a:pt x="285273" y="43720"/>
                  </a:lnTo>
                  <a:lnTo>
                    <a:pt x="281464" y="40386"/>
                  </a:lnTo>
                  <a:lnTo>
                    <a:pt x="293084" y="31813"/>
                  </a:lnTo>
                  <a:lnTo>
                    <a:pt x="294608" y="29813"/>
                  </a:lnTo>
                  <a:lnTo>
                    <a:pt x="292322" y="28861"/>
                  </a:lnTo>
                  <a:lnTo>
                    <a:pt x="303847" y="18479"/>
                  </a:lnTo>
                  <a:lnTo>
                    <a:pt x="306038" y="9525"/>
                  </a:lnTo>
                  <a:lnTo>
                    <a:pt x="314325" y="9525"/>
                  </a:lnTo>
                  <a:lnTo>
                    <a:pt x="327088" y="20002"/>
                  </a:lnTo>
                  <a:lnTo>
                    <a:pt x="332327" y="19907"/>
                  </a:lnTo>
                  <a:lnTo>
                    <a:pt x="335661" y="27527"/>
                  </a:lnTo>
                  <a:lnTo>
                    <a:pt x="346424" y="32575"/>
                  </a:lnTo>
                  <a:lnTo>
                    <a:pt x="344710" y="34576"/>
                  </a:lnTo>
                  <a:lnTo>
                    <a:pt x="350139" y="32861"/>
                  </a:lnTo>
                  <a:lnTo>
                    <a:pt x="356139" y="38386"/>
                  </a:lnTo>
                  <a:lnTo>
                    <a:pt x="363855" y="37719"/>
                  </a:lnTo>
                  <a:lnTo>
                    <a:pt x="366998" y="39529"/>
                  </a:lnTo>
                  <a:lnTo>
                    <a:pt x="366617" y="42386"/>
                  </a:lnTo>
                  <a:lnTo>
                    <a:pt x="369189" y="42005"/>
                  </a:lnTo>
                  <a:lnTo>
                    <a:pt x="368808" y="45148"/>
                  </a:lnTo>
                  <a:lnTo>
                    <a:pt x="372046" y="43339"/>
                  </a:lnTo>
                  <a:lnTo>
                    <a:pt x="375761" y="45910"/>
                  </a:lnTo>
                  <a:lnTo>
                    <a:pt x="372237" y="63532"/>
                  </a:lnTo>
                  <a:lnTo>
                    <a:pt x="373951" y="70009"/>
                  </a:lnTo>
                  <a:lnTo>
                    <a:pt x="372523" y="83058"/>
                  </a:lnTo>
                  <a:lnTo>
                    <a:pt x="366426" y="83439"/>
                  </a:lnTo>
                  <a:lnTo>
                    <a:pt x="377761" y="98298"/>
                  </a:lnTo>
                  <a:lnTo>
                    <a:pt x="391763" y="108490"/>
                  </a:lnTo>
                  <a:lnTo>
                    <a:pt x="404241" y="108680"/>
                  </a:lnTo>
                  <a:lnTo>
                    <a:pt x="430530" y="118491"/>
                  </a:lnTo>
                  <a:lnTo>
                    <a:pt x="447389" y="105918"/>
                  </a:lnTo>
                  <a:lnTo>
                    <a:pt x="456533" y="102584"/>
                  </a:lnTo>
                  <a:lnTo>
                    <a:pt x="457771" y="99536"/>
                  </a:lnTo>
                  <a:lnTo>
                    <a:pt x="461296" y="102203"/>
                  </a:lnTo>
                  <a:lnTo>
                    <a:pt x="458057" y="94202"/>
                  </a:lnTo>
                  <a:lnTo>
                    <a:pt x="456152" y="94393"/>
                  </a:lnTo>
                  <a:lnTo>
                    <a:pt x="459391" y="92869"/>
                  </a:lnTo>
                  <a:lnTo>
                    <a:pt x="457009" y="89725"/>
                  </a:lnTo>
                  <a:lnTo>
                    <a:pt x="458819" y="90297"/>
                  </a:lnTo>
                  <a:lnTo>
                    <a:pt x="457295" y="88963"/>
                  </a:lnTo>
                  <a:lnTo>
                    <a:pt x="459295" y="86868"/>
                  </a:lnTo>
                  <a:lnTo>
                    <a:pt x="461391" y="89821"/>
                  </a:lnTo>
                  <a:lnTo>
                    <a:pt x="476916" y="85820"/>
                  </a:lnTo>
                  <a:lnTo>
                    <a:pt x="480441" y="86582"/>
                  </a:lnTo>
                  <a:lnTo>
                    <a:pt x="492823" y="109823"/>
                  </a:lnTo>
                  <a:lnTo>
                    <a:pt x="527304" y="132207"/>
                  </a:lnTo>
                  <a:lnTo>
                    <a:pt x="532829" y="119158"/>
                  </a:lnTo>
                  <a:lnTo>
                    <a:pt x="549116" y="114395"/>
                  </a:lnTo>
                  <a:lnTo>
                    <a:pt x="553878" y="109156"/>
                  </a:lnTo>
                  <a:lnTo>
                    <a:pt x="563785" y="106299"/>
                  </a:lnTo>
                  <a:lnTo>
                    <a:pt x="585406" y="111633"/>
                  </a:lnTo>
                  <a:lnTo>
                    <a:pt x="600551" y="106870"/>
                  </a:lnTo>
                  <a:lnTo>
                    <a:pt x="607600" y="109442"/>
                  </a:lnTo>
                  <a:lnTo>
                    <a:pt x="612362" y="104965"/>
                  </a:lnTo>
                  <a:lnTo>
                    <a:pt x="619030" y="109633"/>
                  </a:lnTo>
                  <a:lnTo>
                    <a:pt x="635984" y="108204"/>
                  </a:lnTo>
                  <a:lnTo>
                    <a:pt x="636175" y="104584"/>
                  </a:lnTo>
                  <a:lnTo>
                    <a:pt x="631888" y="102679"/>
                  </a:lnTo>
                  <a:lnTo>
                    <a:pt x="640651" y="90487"/>
                  </a:lnTo>
                  <a:lnTo>
                    <a:pt x="641032" y="81058"/>
                  </a:lnTo>
                  <a:lnTo>
                    <a:pt x="657891" y="75057"/>
                  </a:lnTo>
                  <a:lnTo>
                    <a:pt x="665512" y="125825"/>
                  </a:lnTo>
                  <a:lnTo>
                    <a:pt x="663321" y="128492"/>
                  </a:lnTo>
                  <a:lnTo>
                    <a:pt x="665606" y="137636"/>
                  </a:lnTo>
                  <a:lnTo>
                    <a:pt x="671893" y="144113"/>
                  </a:lnTo>
                  <a:lnTo>
                    <a:pt x="671607" y="151447"/>
                  </a:lnTo>
                  <a:lnTo>
                    <a:pt x="685323" y="146590"/>
                  </a:lnTo>
                  <a:lnTo>
                    <a:pt x="689514" y="161925"/>
                  </a:lnTo>
                  <a:lnTo>
                    <a:pt x="710946" y="158687"/>
                  </a:lnTo>
                  <a:lnTo>
                    <a:pt x="728948" y="152781"/>
                  </a:lnTo>
                  <a:lnTo>
                    <a:pt x="736568" y="156305"/>
                  </a:lnTo>
                  <a:lnTo>
                    <a:pt x="745617" y="155162"/>
                  </a:lnTo>
                  <a:lnTo>
                    <a:pt x="762762" y="149542"/>
                  </a:lnTo>
                  <a:lnTo>
                    <a:pt x="770096" y="160401"/>
                  </a:lnTo>
                  <a:lnTo>
                    <a:pt x="777335" y="157829"/>
                  </a:lnTo>
                  <a:lnTo>
                    <a:pt x="789337" y="178213"/>
                  </a:lnTo>
                  <a:lnTo>
                    <a:pt x="795432" y="201739"/>
                  </a:lnTo>
                  <a:lnTo>
                    <a:pt x="800195" y="205168"/>
                  </a:lnTo>
                  <a:lnTo>
                    <a:pt x="781145" y="212503"/>
                  </a:lnTo>
                  <a:lnTo>
                    <a:pt x="790860" y="237363"/>
                  </a:lnTo>
                  <a:lnTo>
                    <a:pt x="788194" y="253174"/>
                  </a:lnTo>
                  <a:lnTo>
                    <a:pt x="793432" y="264509"/>
                  </a:lnTo>
                  <a:lnTo>
                    <a:pt x="789908" y="275272"/>
                  </a:lnTo>
                  <a:lnTo>
                    <a:pt x="791337" y="278416"/>
                  </a:lnTo>
                  <a:lnTo>
                    <a:pt x="787432" y="285940"/>
                  </a:lnTo>
                  <a:lnTo>
                    <a:pt x="789051" y="285179"/>
                  </a:lnTo>
                  <a:lnTo>
                    <a:pt x="797909" y="304800"/>
                  </a:lnTo>
                  <a:lnTo>
                    <a:pt x="815625" y="320040"/>
                  </a:lnTo>
                  <a:lnTo>
                    <a:pt x="806196" y="324136"/>
                  </a:lnTo>
                  <a:lnTo>
                    <a:pt x="808196" y="332422"/>
                  </a:lnTo>
                  <a:lnTo>
                    <a:pt x="804863" y="333565"/>
                  </a:lnTo>
                  <a:lnTo>
                    <a:pt x="806386" y="339947"/>
                  </a:lnTo>
                  <a:lnTo>
                    <a:pt x="802767" y="348996"/>
                  </a:lnTo>
                  <a:lnTo>
                    <a:pt x="803053" y="360045"/>
                  </a:lnTo>
                  <a:lnTo>
                    <a:pt x="818006" y="363474"/>
                  </a:lnTo>
                  <a:lnTo>
                    <a:pt x="827627" y="357187"/>
                  </a:lnTo>
                  <a:lnTo>
                    <a:pt x="821055" y="317945"/>
                  </a:lnTo>
                  <a:lnTo>
                    <a:pt x="831151" y="316135"/>
                  </a:lnTo>
                  <a:lnTo>
                    <a:pt x="834485" y="334994"/>
                  </a:lnTo>
                  <a:lnTo>
                    <a:pt x="866870" y="322421"/>
                  </a:lnTo>
                  <a:lnTo>
                    <a:pt x="888492" y="326707"/>
                  </a:lnTo>
                  <a:lnTo>
                    <a:pt x="886015" y="336995"/>
                  </a:lnTo>
                  <a:lnTo>
                    <a:pt x="890588" y="338423"/>
                  </a:lnTo>
                  <a:lnTo>
                    <a:pt x="889921" y="342043"/>
                  </a:lnTo>
                  <a:lnTo>
                    <a:pt x="885920" y="341662"/>
                  </a:lnTo>
                  <a:lnTo>
                    <a:pt x="885825" y="344614"/>
                  </a:lnTo>
                  <a:lnTo>
                    <a:pt x="882586" y="345091"/>
                  </a:lnTo>
                  <a:lnTo>
                    <a:pt x="880586" y="350139"/>
                  </a:lnTo>
                  <a:lnTo>
                    <a:pt x="881729" y="362712"/>
                  </a:lnTo>
                  <a:lnTo>
                    <a:pt x="879062" y="364331"/>
                  </a:lnTo>
                  <a:lnTo>
                    <a:pt x="880681" y="370904"/>
                  </a:lnTo>
                  <a:lnTo>
                    <a:pt x="890397" y="385191"/>
                  </a:lnTo>
                  <a:lnTo>
                    <a:pt x="895445" y="406622"/>
                  </a:lnTo>
                  <a:lnTo>
                    <a:pt x="876966" y="412147"/>
                  </a:lnTo>
                  <a:lnTo>
                    <a:pt x="857535" y="426720"/>
                  </a:lnTo>
                  <a:lnTo>
                    <a:pt x="863060" y="439674"/>
                  </a:lnTo>
                  <a:lnTo>
                    <a:pt x="893159" y="447675"/>
                  </a:lnTo>
                  <a:lnTo>
                    <a:pt x="907351" y="440912"/>
                  </a:lnTo>
                  <a:lnTo>
                    <a:pt x="917162" y="441960"/>
                  </a:lnTo>
                  <a:lnTo>
                    <a:pt x="926496" y="438055"/>
                  </a:lnTo>
                  <a:lnTo>
                    <a:pt x="939450" y="439388"/>
                  </a:lnTo>
                  <a:lnTo>
                    <a:pt x="941546" y="446722"/>
                  </a:lnTo>
                  <a:lnTo>
                    <a:pt x="963168" y="449771"/>
                  </a:lnTo>
                  <a:lnTo>
                    <a:pt x="969835" y="453390"/>
                  </a:lnTo>
                  <a:lnTo>
                    <a:pt x="969835" y="458248"/>
                  </a:lnTo>
                  <a:lnTo>
                    <a:pt x="965454" y="463105"/>
                  </a:lnTo>
                  <a:lnTo>
                    <a:pt x="966788" y="464820"/>
                  </a:lnTo>
                  <a:lnTo>
                    <a:pt x="972598" y="460820"/>
                  </a:lnTo>
                  <a:lnTo>
                    <a:pt x="987361" y="469678"/>
                  </a:lnTo>
                  <a:lnTo>
                    <a:pt x="995457" y="478917"/>
                  </a:lnTo>
                  <a:lnTo>
                    <a:pt x="994029" y="483203"/>
                  </a:lnTo>
                  <a:lnTo>
                    <a:pt x="997744" y="486537"/>
                  </a:lnTo>
                  <a:lnTo>
                    <a:pt x="998315" y="491299"/>
                  </a:lnTo>
                  <a:lnTo>
                    <a:pt x="1002125" y="494538"/>
                  </a:lnTo>
                  <a:lnTo>
                    <a:pt x="1003839" y="493109"/>
                  </a:lnTo>
                  <a:lnTo>
                    <a:pt x="1005935" y="499872"/>
                  </a:lnTo>
                  <a:lnTo>
                    <a:pt x="1013364" y="504158"/>
                  </a:lnTo>
                  <a:lnTo>
                    <a:pt x="1015841" y="501967"/>
                  </a:lnTo>
                  <a:lnTo>
                    <a:pt x="1018318" y="506254"/>
                  </a:lnTo>
                  <a:lnTo>
                    <a:pt x="1021746" y="504063"/>
                  </a:lnTo>
                  <a:lnTo>
                    <a:pt x="1020889" y="500444"/>
                  </a:lnTo>
                  <a:lnTo>
                    <a:pt x="1013555" y="495014"/>
                  </a:lnTo>
                  <a:lnTo>
                    <a:pt x="1009269" y="495014"/>
                  </a:lnTo>
                  <a:lnTo>
                    <a:pt x="1009079" y="491014"/>
                  </a:lnTo>
                  <a:lnTo>
                    <a:pt x="1006411" y="489680"/>
                  </a:lnTo>
                  <a:lnTo>
                    <a:pt x="1011364" y="472249"/>
                  </a:lnTo>
                  <a:lnTo>
                    <a:pt x="1039558" y="461105"/>
                  </a:lnTo>
                  <a:lnTo>
                    <a:pt x="1038606" y="454533"/>
                  </a:lnTo>
                  <a:lnTo>
                    <a:pt x="1044035" y="456152"/>
                  </a:lnTo>
                  <a:lnTo>
                    <a:pt x="1041463" y="457581"/>
                  </a:lnTo>
                  <a:lnTo>
                    <a:pt x="1041463" y="461105"/>
                  </a:lnTo>
                  <a:lnTo>
                    <a:pt x="1047845" y="458724"/>
                  </a:lnTo>
                  <a:lnTo>
                    <a:pt x="1051655" y="453580"/>
                  </a:lnTo>
                  <a:lnTo>
                    <a:pt x="1057084" y="455676"/>
                  </a:lnTo>
                  <a:lnTo>
                    <a:pt x="1065371" y="454247"/>
                  </a:lnTo>
                  <a:lnTo>
                    <a:pt x="1065085" y="443960"/>
                  </a:lnTo>
                  <a:lnTo>
                    <a:pt x="1081468" y="435388"/>
                  </a:lnTo>
                  <a:lnTo>
                    <a:pt x="1083945" y="454533"/>
                  </a:lnTo>
                  <a:lnTo>
                    <a:pt x="1082040" y="466058"/>
                  </a:lnTo>
                  <a:lnTo>
                    <a:pt x="1085373" y="465868"/>
                  </a:lnTo>
                  <a:lnTo>
                    <a:pt x="1087374" y="477298"/>
                  </a:lnTo>
                  <a:lnTo>
                    <a:pt x="1095470" y="475679"/>
                  </a:lnTo>
                  <a:lnTo>
                    <a:pt x="1107471" y="483394"/>
                  </a:lnTo>
                  <a:lnTo>
                    <a:pt x="1112996" y="491871"/>
                  </a:lnTo>
                  <a:lnTo>
                    <a:pt x="1111282" y="501967"/>
                  </a:lnTo>
                  <a:lnTo>
                    <a:pt x="1113377" y="513397"/>
                  </a:lnTo>
                  <a:lnTo>
                    <a:pt x="1123664" y="520351"/>
                  </a:lnTo>
                  <a:lnTo>
                    <a:pt x="1126903" y="567214"/>
                  </a:lnTo>
                  <a:lnTo>
                    <a:pt x="1136046" y="594931"/>
                  </a:lnTo>
                  <a:lnTo>
                    <a:pt x="1134903" y="605980"/>
                  </a:lnTo>
                  <a:lnTo>
                    <a:pt x="1137285" y="605885"/>
                  </a:lnTo>
                  <a:lnTo>
                    <a:pt x="1143381" y="633031"/>
                  </a:lnTo>
                  <a:lnTo>
                    <a:pt x="1145857" y="633413"/>
                  </a:lnTo>
                  <a:lnTo>
                    <a:pt x="1153001" y="651320"/>
                  </a:lnTo>
                  <a:lnTo>
                    <a:pt x="1154239" y="668369"/>
                  </a:lnTo>
                  <a:lnTo>
                    <a:pt x="1143190" y="669607"/>
                  </a:lnTo>
                  <a:lnTo>
                    <a:pt x="1139285" y="680466"/>
                  </a:lnTo>
                  <a:lnTo>
                    <a:pt x="1145476" y="682942"/>
                  </a:lnTo>
                  <a:lnTo>
                    <a:pt x="1160145" y="678466"/>
                  </a:lnTo>
                  <a:lnTo>
                    <a:pt x="1173194" y="696182"/>
                  </a:lnTo>
                  <a:lnTo>
                    <a:pt x="1178147" y="708088"/>
                  </a:lnTo>
                  <a:lnTo>
                    <a:pt x="1191673" y="706946"/>
                  </a:lnTo>
                  <a:lnTo>
                    <a:pt x="1189196" y="710755"/>
                  </a:lnTo>
                  <a:lnTo>
                    <a:pt x="1190720" y="726757"/>
                  </a:lnTo>
                  <a:lnTo>
                    <a:pt x="1199579" y="737330"/>
                  </a:lnTo>
                  <a:lnTo>
                    <a:pt x="1221105" y="744760"/>
                  </a:lnTo>
                  <a:lnTo>
                    <a:pt x="1224819" y="762571"/>
                  </a:lnTo>
                  <a:lnTo>
                    <a:pt x="1225486" y="767144"/>
                  </a:lnTo>
                  <a:lnTo>
                    <a:pt x="1205674" y="780574"/>
                  </a:lnTo>
                  <a:lnTo>
                    <a:pt x="1191768" y="800481"/>
                  </a:lnTo>
                  <a:lnTo>
                    <a:pt x="1189768" y="811054"/>
                  </a:lnTo>
                  <a:lnTo>
                    <a:pt x="1192435" y="818102"/>
                  </a:lnTo>
                  <a:lnTo>
                    <a:pt x="1189577" y="827627"/>
                  </a:lnTo>
                  <a:lnTo>
                    <a:pt x="1193959" y="837247"/>
                  </a:lnTo>
                  <a:lnTo>
                    <a:pt x="1192339" y="840581"/>
                  </a:lnTo>
                  <a:lnTo>
                    <a:pt x="1187672" y="836200"/>
                  </a:lnTo>
                  <a:lnTo>
                    <a:pt x="1152239" y="831342"/>
                  </a:lnTo>
                  <a:lnTo>
                    <a:pt x="1145953" y="823150"/>
                  </a:lnTo>
                  <a:lnTo>
                    <a:pt x="1144428" y="815340"/>
                  </a:lnTo>
                  <a:lnTo>
                    <a:pt x="1134999" y="813435"/>
                  </a:lnTo>
                  <a:lnTo>
                    <a:pt x="1121950" y="833819"/>
                  </a:lnTo>
                  <a:lnTo>
                    <a:pt x="1107948" y="828389"/>
                  </a:lnTo>
                  <a:lnTo>
                    <a:pt x="1081278" y="836581"/>
                  </a:lnTo>
                  <a:lnTo>
                    <a:pt x="1079563" y="840010"/>
                  </a:lnTo>
                  <a:lnTo>
                    <a:pt x="1072610" y="837724"/>
                  </a:lnTo>
                  <a:lnTo>
                    <a:pt x="1069848" y="843820"/>
                  </a:lnTo>
                  <a:lnTo>
                    <a:pt x="1060894" y="842963"/>
                  </a:lnTo>
                  <a:lnTo>
                    <a:pt x="1057180" y="846868"/>
                  </a:lnTo>
                  <a:lnTo>
                    <a:pt x="1043749" y="844772"/>
                  </a:lnTo>
                  <a:lnTo>
                    <a:pt x="1038796" y="841153"/>
                  </a:lnTo>
                  <a:lnTo>
                    <a:pt x="1028129" y="851345"/>
                  </a:lnTo>
                  <a:lnTo>
                    <a:pt x="1016984" y="851345"/>
                  </a:lnTo>
                  <a:lnTo>
                    <a:pt x="1012507" y="854202"/>
                  </a:lnTo>
                  <a:lnTo>
                    <a:pt x="997839" y="841153"/>
                  </a:lnTo>
                  <a:lnTo>
                    <a:pt x="995553" y="844963"/>
                  </a:lnTo>
                  <a:lnTo>
                    <a:pt x="990029" y="846487"/>
                  </a:lnTo>
                  <a:lnTo>
                    <a:pt x="987837" y="851535"/>
                  </a:lnTo>
                  <a:lnTo>
                    <a:pt x="971550" y="835152"/>
                  </a:lnTo>
                  <a:lnTo>
                    <a:pt x="950976" y="839248"/>
                  </a:lnTo>
                  <a:lnTo>
                    <a:pt x="938974" y="847725"/>
                  </a:lnTo>
                  <a:lnTo>
                    <a:pt x="903731" y="865441"/>
                  </a:lnTo>
                  <a:lnTo>
                    <a:pt x="892778" y="857440"/>
                  </a:lnTo>
                  <a:lnTo>
                    <a:pt x="875729" y="854678"/>
                  </a:lnTo>
                  <a:lnTo>
                    <a:pt x="872585" y="831342"/>
                  </a:lnTo>
                  <a:lnTo>
                    <a:pt x="869822" y="828770"/>
                  </a:lnTo>
                  <a:lnTo>
                    <a:pt x="826198" y="848678"/>
                  </a:lnTo>
                  <a:lnTo>
                    <a:pt x="843439" y="885635"/>
                  </a:lnTo>
                  <a:lnTo>
                    <a:pt x="837438" y="895445"/>
                  </a:lnTo>
                  <a:lnTo>
                    <a:pt x="783717" y="899350"/>
                  </a:lnTo>
                  <a:lnTo>
                    <a:pt x="768858" y="902779"/>
                  </a:lnTo>
                  <a:lnTo>
                    <a:pt x="759142" y="910590"/>
                  </a:lnTo>
                  <a:lnTo>
                    <a:pt x="762095" y="917257"/>
                  </a:lnTo>
                  <a:lnTo>
                    <a:pt x="757618" y="921829"/>
                  </a:lnTo>
                  <a:lnTo>
                    <a:pt x="726376" y="943261"/>
                  </a:lnTo>
                  <a:lnTo>
                    <a:pt x="705040" y="954405"/>
                  </a:lnTo>
                  <a:lnTo>
                    <a:pt x="699421" y="960501"/>
                  </a:lnTo>
                  <a:lnTo>
                    <a:pt x="715708" y="989933"/>
                  </a:lnTo>
                  <a:lnTo>
                    <a:pt x="713804" y="990695"/>
                  </a:lnTo>
                  <a:lnTo>
                    <a:pt x="714946" y="993838"/>
                  </a:lnTo>
                  <a:lnTo>
                    <a:pt x="709422" y="994410"/>
                  </a:lnTo>
                  <a:lnTo>
                    <a:pt x="707231" y="998506"/>
                  </a:lnTo>
                  <a:lnTo>
                    <a:pt x="712851" y="999458"/>
                  </a:lnTo>
                  <a:lnTo>
                    <a:pt x="715041" y="1003840"/>
                  </a:lnTo>
                  <a:lnTo>
                    <a:pt x="695420" y="1013270"/>
                  </a:lnTo>
                  <a:lnTo>
                    <a:pt x="692372" y="1009840"/>
                  </a:lnTo>
                  <a:lnTo>
                    <a:pt x="676084" y="1015651"/>
                  </a:lnTo>
                  <a:lnTo>
                    <a:pt x="678561" y="1022890"/>
                  </a:lnTo>
                  <a:lnTo>
                    <a:pt x="667512" y="1029843"/>
                  </a:lnTo>
                  <a:lnTo>
                    <a:pt x="662749" y="1038035"/>
                  </a:lnTo>
                  <a:lnTo>
                    <a:pt x="662082" y="1044416"/>
                  </a:lnTo>
                  <a:lnTo>
                    <a:pt x="668560" y="1049179"/>
                  </a:lnTo>
                  <a:lnTo>
                    <a:pt x="675037" y="1071944"/>
                  </a:lnTo>
                  <a:lnTo>
                    <a:pt x="656463" y="1109377"/>
                  </a:lnTo>
                  <a:lnTo>
                    <a:pt x="656939" y="1115187"/>
                  </a:lnTo>
                  <a:lnTo>
                    <a:pt x="663416" y="1122997"/>
                  </a:lnTo>
                  <a:lnTo>
                    <a:pt x="654558" y="1127855"/>
                  </a:lnTo>
                  <a:lnTo>
                    <a:pt x="638556" y="1127284"/>
                  </a:lnTo>
                  <a:lnTo>
                    <a:pt x="625221" y="1121569"/>
                  </a:lnTo>
                  <a:lnTo>
                    <a:pt x="601503" y="1142333"/>
                  </a:lnTo>
                  <a:lnTo>
                    <a:pt x="596932" y="1138904"/>
                  </a:lnTo>
                  <a:lnTo>
                    <a:pt x="574071" y="1110805"/>
                  </a:lnTo>
                  <a:lnTo>
                    <a:pt x="575881" y="1103090"/>
                  </a:lnTo>
                  <a:lnTo>
                    <a:pt x="574071" y="1100995"/>
                  </a:lnTo>
                  <a:lnTo>
                    <a:pt x="582168" y="1096137"/>
                  </a:lnTo>
                  <a:lnTo>
                    <a:pt x="580930" y="1087946"/>
                  </a:lnTo>
                  <a:lnTo>
                    <a:pt x="590169" y="1073944"/>
                  </a:lnTo>
                  <a:lnTo>
                    <a:pt x="583120" y="1066229"/>
                  </a:lnTo>
                  <a:lnTo>
                    <a:pt x="572357" y="1066419"/>
                  </a:lnTo>
                  <a:lnTo>
                    <a:pt x="568833" y="1068514"/>
                  </a:lnTo>
                  <a:lnTo>
                    <a:pt x="569690" y="1071944"/>
                  </a:lnTo>
                  <a:lnTo>
                    <a:pt x="563308" y="1072610"/>
                  </a:lnTo>
                  <a:lnTo>
                    <a:pt x="561498" y="1095565"/>
                  </a:lnTo>
                  <a:lnTo>
                    <a:pt x="553783" y="1098328"/>
                  </a:lnTo>
                  <a:lnTo>
                    <a:pt x="555307" y="1100899"/>
                  </a:lnTo>
                  <a:lnTo>
                    <a:pt x="522351" y="1106138"/>
                  </a:lnTo>
                  <a:lnTo>
                    <a:pt x="522446" y="1101280"/>
                  </a:lnTo>
                  <a:lnTo>
                    <a:pt x="514064" y="1103186"/>
                  </a:lnTo>
                  <a:lnTo>
                    <a:pt x="513588" y="1100423"/>
                  </a:lnTo>
                  <a:lnTo>
                    <a:pt x="505968" y="1098709"/>
                  </a:lnTo>
                  <a:lnTo>
                    <a:pt x="492252" y="1101090"/>
                  </a:lnTo>
                  <a:lnTo>
                    <a:pt x="478726" y="1107186"/>
                  </a:lnTo>
                  <a:lnTo>
                    <a:pt x="478060" y="1101947"/>
                  </a:lnTo>
                  <a:lnTo>
                    <a:pt x="483489" y="1090994"/>
                  </a:lnTo>
                  <a:lnTo>
                    <a:pt x="482822" y="1085755"/>
                  </a:lnTo>
                  <a:lnTo>
                    <a:pt x="473964" y="1087374"/>
                  </a:lnTo>
                  <a:lnTo>
                    <a:pt x="471392" y="1089184"/>
                  </a:lnTo>
                  <a:lnTo>
                    <a:pt x="475106" y="1108234"/>
                  </a:lnTo>
                  <a:lnTo>
                    <a:pt x="454723" y="1114520"/>
                  </a:lnTo>
                  <a:lnTo>
                    <a:pt x="446913" y="1120330"/>
                  </a:lnTo>
                  <a:lnTo>
                    <a:pt x="449199" y="1127760"/>
                  </a:lnTo>
                  <a:lnTo>
                    <a:pt x="444341" y="1129094"/>
                  </a:lnTo>
                  <a:lnTo>
                    <a:pt x="445579" y="1131570"/>
                  </a:lnTo>
                  <a:lnTo>
                    <a:pt x="441864" y="1131094"/>
                  </a:lnTo>
                  <a:lnTo>
                    <a:pt x="441864" y="1136904"/>
                  </a:lnTo>
                  <a:lnTo>
                    <a:pt x="423576" y="1145667"/>
                  </a:lnTo>
                  <a:lnTo>
                    <a:pt x="404146" y="1159192"/>
                  </a:lnTo>
                  <a:lnTo>
                    <a:pt x="403384" y="1181957"/>
                  </a:lnTo>
                  <a:lnTo>
                    <a:pt x="400335" y="1182719"/>
                  </a:lnTo>
                  <a:lnTo>
                    <a:pt x="404146" y="1199483"/>
                  </a:lnTo>
                  <a:lnTo>
                    <a:pt x="401574" y="1207865"/>
                  </a:lnTo>
                  <a:lnTo>
                    <a:pt x="403669" y="1220629"/>
                  </a:lnTo>
                  <a:lnTo>
                    <a:pt x="384334" y="1225867"/>
                  </a:lnTo>
                  <a:lnTo>
                    <a:pt x="366903" y="1225391"/>
                  </a:lnTo>
                  <a:lnTo>
                    <a:pt x="364997" y="1227677"/>
                  </a:lnTo>
                  <a:lnTo>
                    <a:pt x="366712" y="1235964"/>
                  </a:lnTo>
                  <a:lnTo>
                    <a:pt x="334137" y="1230725"/>
                  </a:lnTo>
                  <a:lnTo>
                    <a:pt x="313563" y="1243489"/>
                  </a:lnTo>
                  <a:lnTo>
                    <a:pt x="294131" y="1246727"/>
                  </a:lnTo>
                  <a:lnTo>
                    <a:pt x="285940" y="1236916"/>
                  </a:lnTo>
                  <a:lnTo>
                    <a:pt x="268414" y="1198150"/>
                  </a:lnTo>
                  <a:lnTo>
                    <a:pt x="260985" y="1205579"/>
                  </a:lnTo>
                  <a:lnTo>
                    <a:pt x="269938" y="1237774"/>
                  </a:lnTo>
                  <a:lnTo>
                    <a:pt x="281844" y="1253204"/>
                  </a:lnTo>
                  <a:lnTo>
                    <a:pt x="273844" y="1261110"/>
                  </a:lnTo>
                  <a:lnTo>
                    <a:pt x="262985" y="1255776"/>
                  </a:lnTo>
                  <a:lnTo>
                    <a:pt x="254984" y="1240250"/>
                  </a:lnTo>
                  <a:lnTo>
                    <a:pt x="249841" y="1218247"/>
                  </a:lnTo>
                  <a:lnTo>
                    <a:pt x="249745" y="1233202"/>
                  </a:lnTo>
                  <a:lnTo>
                    <a:pt x="234505" y="1240917"/>
                  </a:lnTo>
                  <a:lnTo>
                    <a:pt x="237077" y="1279970"/>
                  </a:lnTo>
                  <a:lnTo>
                    <a:pt x="232600" y="1285970"/>
                  </a:lnTo>
                  <a:lnTo>
                    <a:pt x="215836" y="1289590"/>
                  </a:lnTo>
                  <a:lnTo>
                    <a:pt x="214884" y="1269016"/>
                  </a:lnTo>
                  <a:lnTo>
                    <a:pt x="211169" y="1253776"/>
                  </a:lnTo>
                  <a:lnTo>
                    <a:pt x="199263" y="1260920"/>
                  </a:lnTo>
                  <a:lnTo>
                    <a:pt x="207169" y="1272159"/>
                  </a:lnTo>
                  <a:lnTo>
                    <a:pt x="200406" y="1270730"/>
                  </a:lnTo>
                  <a:lnTo>
                    <a:pt x="190119" y="1279398"/>
                  </a:lnTo>
                  <a:lnTo>
                    <a:pt x="185642" y="1270159"/>
                  </a:lnTo>
                  <a:lnTo>
                    <a:pt x="165354" y="1282922"/>
                  </a:lnTo>
                  <a:lnTo>
                    <a:pt x="144970" y="1255490"/>
                  </a:lnTo>
                  <a:lnTo>
                    <a:pt x="139065" y="1254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3" name="Freihandform: Form 142">
              <a:extLst>
                <a:ext uri="{FF2B5EF4-FFF2-40B4-BE49-F238E27FC236}">
                  <a16:creationId xmlns:a16="http://schemas.microsoft.com/office/drawing/2014/main" id="{5171D2AF-B699-447F-898F-CF8B85355676}"/>
                </a:ext>
              </a:extLst>
            </p:cNvPr>
            <p:cNvSpPr/>
            <p:nvPr/>
          </p:nvSpPr>
          <p:spPr>
            <a:xfrm>
              <a:off x="2440524" y="2735337"/>
              <a:ext cx="257400" cy="306900"/>
            </a:xfrm>
            <a:custGeom>
              <a:avLst/>
              <a:gdLst>
                <a:gd name="connsiteX0" fmla="*/ 31623 w 495300"/>
                <a:gd name="connsiteY0" fmla="*/ 374999 h 590550"/>
                <a:gd name="connsiteX1" fmla="*/ 30766 w 495300"/>
                <a:gd name="connsiteY1" fmla="*/ 368713 h 590550"/>
                <a:gd name="connsiteX2" fmla="*/ 38576 w 495300"/>
                <a:gd name="connsiteY2" fmla="*/ 353473 h 590550"/>
                <a:gd name="connsiteX3" fmla="*/ 38576 w 495300"/>
                <a:gd name="connsiteY3" fmla="*/ 339661 h 590550"/>
                <a:gd name="connsiteX4" fmla="*/ 44482 w 495300"/>
                <a:gd name="connsiteY4" fmla="*/ 333661 h 590550"/>
                <a:gd name="connsiteX5" fmla="*/ 44387 w 495300"/>
                <a:gd name="connsiteY5" fmla="*/ 325469 h 590550"/>
                <a:gd name="connsiteX6" fmla="*/ 31528 w 495300"/>
                <a:gd name="connsiteY6" fmla="*/ 308134 h 590550"/>
                <a:gd name="connsiteX7" fmla="*/ 30289 w 495300"/>
                <a:gd name="connsiteY7" fmla="*/ 301942 h 590550"/>
                <a:gd name="connsiteX8" fmla="*/ 35909 w 495300"/>
                <a:gd name="connsiteY8" fmla="*/ 300704 h 590550"/>
                <a:gd name="connsiteX9" fmla="*/ 34576 w 495300"/>
                <a:gd name="connsiteY9" fmla="*/ 282702 h 590550"/>
                <a:gd name="connsiteX10" fmla="*/ 26194 w 495300"/>
                <a:gd name="connsiteY10" fmla="*/ 258794 h 590550"/>
                <a:gd name="connsiteX11" fmla="*/ 36481 w 495300"/>
                <a:gd name="connsiteY11" fmla="*/ 255079 h 590550"/>
                <a:gd name="connsiteX12" fmla="*/ 35338 w 495300"/>
                <a:gd name="connsiteY12" fmla="*/ 242792 h 590550"/>
                <a:gd name="connsiteX13" fmla="*/ 60579 w 495300"/>
                <a:gd name="connsiteY13" fmla="*/ 239744 h 590550"/>
                <a:gd name="connsiteX14" fmla="*/ 58103 w 495300"/>
                <a:gd name="connsiteY14" fmla="*/ 229552 h 590550"/>
                <a:gd name="connsiteX15" fmla="*/ 67246 w 495300"/>
                <a:gd name="connsiteY15" fmla="*/ 229552 h 590550"/>
                <a:gd name="connsiteX16" fmla="*/ 78867 w 495300"/>
                <a:gd name="connsiteY16" fmla="*/ 224504 h 590550"/>
                <a:gd name="connsiteX17" fmla="*/ 102013 w 495300"/>
                <a:gd name="connsiteY17" fmla="*/ 230600 h 590550"/>
                <a:gd name="connsiteX18" fmla="*/ 110776 w 495300"/>
                <a:gd name="connsiteY18" fmla="*/ 228505 h 590550"/>
                <a:gd name="connsiteX19" fmla="*/ 111823 w 495300"/>
                <a:gd name="connsiteY19" fmla="*/ 225171 h 590550"/>
                <a:gd name="connsiteX20" fmla="*/ 115253 w 495300"/>
                <a:gd name="connsiteY20" fmla="*/ 224980 h 590550"/>
                <a:gd name="connsiteX21" fmla="*/ 114681 w 495300"/>
                <a:gd name="connsiteY21" fmla="*/ 218503 h 590550"/>
                <a:gd name="connsiteX22" fmla="*/ 116014 w 495300"/>
                <a:gd name="connsiteY22" fmla="*/ 214598 h 590550"/>
                <a:gd name="connsiteX23" fmla="*/ 118110 w 495300"/>
                <a:gd name="connsiteY23" fmla="*/ 214979 h 590550"/>
                <a:gd name="connsiteX24" fmla="*/ 107537 w 495300"/>
                <a:gd name="connsiteY24" fmla="*/ 212503 h 590550"/>
                <a:gd name="connsiteX25" fmla="*/ 105346 w 495300"/>
                <a:gd name="connsiteY25" fmla="*/ 208883 h 590550"/>
                <a:gd name="connsiteX26" fmla="*/ 106204 w 495300"/>
                <a:gd name="connsiteY26" fmla="*/ 201454 h 590550"/>
                <a:gd name="connsiteX27" fmla="*/ 103537 w 495300"/>
                <a:gd name="connsiteY27" fmla="*/ 198596 h 590550"/>
                <a:gd name="connsiteX28" fmla="*/ 72295 w 495300"/>
                <a:gd name="connsiteY28" fmla="*/ 199453 h 590550"/>
                <a:gd name="connsiteX29" fmla="*/ 68389 w 495300"/>
                <a:gd name="connsiteY29" fmla="*/ 191452 h 590550"/>
                <a:gd name="connsiteX30" fmla="*/ 50673 w 495300"/>
                <a:gd name="connsiteY30" fmla="*/ 196500 h 590550"/>
                <a:gd name="connsiteX31" fmla="*/ 49530 w 495300"/>
                <a:gd name="connsiteY31" fmla="*/ 193834 h 590550"/>
                <a:gd name="connsiteX32" fmla="*/ 33814 w 495300"/>
                <a:gd name="connsiteY32" fmla="*/ 202787 h 590550"/>
                <a:gd name="connsiteX33" fmla="*/ 18383 w 495300"/>
                <a:gd name="connsiteY33" fmla="*/ 206692 h 590550"/>
                <a:gd name="connsiteX34" fmla="*/ 9525 w 495300"/>
                <a:gd name="connsiteY34" fmla="*/ 173164 h 590550"/>
                <a:gd name="connsiteX35" fmla="*/ 11335 w 495300"/>
                <a:gd name="connsiteY35" fmla="*/ 168973 h 590550"/>
                <a:gd name="connsiteX36" fmla="*/ 14954 w 495300"/>
                <a:gd name="connsiteY36" fmla="*/ 168783 h 590550"/>
                <a:gd name="connsiteX37" fmla="*/ 13145 w 495300"/>
                <a:gd name="connsiteY37" fmla="*/ 151257 h 590550"/>
                <a:gd name="connsiteX38" fmla="*/ 15716 w 495300"/>
                <a:gd name="connsiteY38" fmla="*/ 139636 h 590550"/>
                <a:gd name="connsiteX39" fmla="*/ 19145 w 495300"/>
                <a:gd name="connsiteY39" fmla="*/ 139350 h 590550"/>
                <a:gd name="connsiteX40" fmla="*/ 17907 w 495300"/>
                <a:gd name="connsiteY40" fmla="*/ 131445 h 590550"/>
                <a:gd name="connsiteX41" fmla="*/ 24860 w 495300"/>
                <a:gd name="connsiteY41" fmla="*/ 130588 h 590550"/>
                <a:gd name="connsiteX42" fmla="*/ 23050 w 495300"/>
                <a:gd name="connsiteY42" fmla="*/ 118300 h 590550"/>
                <a:gd name="connsiteX43" fmla="*/ 19621 w 495300"/>
                <a:gd name="connsiteY43" fmla="*/ 118491 h 590550"/>
                <a:gd name="connsiteX44" fmla="*/ 19240 w 495300"/>
                <a:gd name="connsiteY44" fmla="*/ 109728 h 590550"/>
                <a:gd name="connsiteX45" fmla="*/ 34957 w 495300"/>
                <a:gd name="connsiteY45" fmla="*/ 107632 h 590550"/>
                <a:gd name="connsiteX46" fmla="*/ 73723 w 495300"/>
                <a:gd name="connsiteY46" fmla="*/ 91440 h 590550"/>
                <a:gd name="connsiteX47" fmla="*/ 71342 w 495300"/>
                <a:gd name="connsiteY47" fmla="*/ 85249 h 590550"/>
                <a:gd name="connsiteX48" fmla="*/ 76676 w 495300"/>
                <a:gd name="connsiteY48" fmla="*/ 82486 h 590550"/>
                <a:gd name="connsiteX49" fmla="*/ 73152 w 495300"/>
                <a:gd name="connsiteY49" fmla="*/ 75438 h 590550"/>
                <a:gd name="connsiteX50" fmla="*/ 75438 w 495300"/>
                <a:gd name="connsiteY50" fmla="*/ 74200 h 590550"/>
                <a:gd name="connsiteX51" fmla="*/ 74390 w 495300"/>
                <a:gd name="connsiteY51" fmla="*/ 72295 h 590550"/>
                <a:gd name="connsiteX52" fmla="*/ 81724 w 495300"/>
                <a:gd name="connsiteY52" fmla="*/ 68961 h 590550"/>
                <a:gd name="connsiteX53" fmla="*/ 76200 w 495300"/>
                <a:gd name="connsiteY53" fmla="*/ 50006 h 590550"/>
                <a:gd name="connsiteX54" fmla="*/ 86296 w 495300"/>
                <a:gd name="connsiteY54" fmla="*/ 45625 h 590550"/>
                <a:gd name="connsiteX55" fmla="*/ 86392 w 495300"/>
                <a:gd name="connsiteY55" fmla="*/ 40767 h 590550"/>
                <a:gd name="connsiteX56" fmla="*/ 94393 w 495300"/>
                <a:gd name="connsiteY56" fmla="*/ 36100 h 590550"/>
                <a:gd name="connsiteX57" fmla="*/ 95440 w 495300"/>
                <a:gd name="connsiteY57" fmla="*/ 38386 h 590550"/>
                <a:gd name="connsiteX58" fmla="*/ 119348 w 495300"/>
                <a:gd name="connsiteY58" fmla="*/ 28575 h 590550"/>
                <a:gd name="connsiteX59" fmla="*/ 117538 w 495300"/>
                <a:gd name="connsiteY59" fmla="*/ 24574 h 590550"/>
                <a:gd name="connsiteX60" fmla="*/ 136874 w 495300"/>
                <a:gd name="connsiteY60" fmla="*/ 17716 h 590550"/>
                <a:gd name="connsiteX61" fmla="*/ 134493 w 495300"/>
                <a:gd name="connsiteY61" fmla="*/ 10763 h 590550"/>
                <a:gd name="connsiteX62" fmla="*/ 137350 w 495300"/>
                <a:gd name="connsiteY62" fmla="*/ 9525 h 590550"/>
                <a:gd name="connsiteX63" fmla="*/ 171926 w 495300"/>
                <a:gd name="connsiteY63" fmla="*/ 84963 h 590550"/>
                <a:gd name="connsiteX64" fmla="*/ 174879 w 495300"/>
                <a:gd name="connsiteY64" fmla="*/ 84867 h 590550"/>
                <a:gd name="connsiteX65" fmla="*/ 180022 w 495300"/>
                <a:gd name="connsiteY65" fmla="*/ 93250 h 590550"/>
                <a:gd name="connsiteX66" fmla="*/ 184595 w 495300"/>
                <a:gd name="connsiteY66" fmla="*/ 91345 h 590550"/>
                <a:gd name="connsiteX67" fmla="*/ 193929 w 495300"/>
                <a:gd name="connsiteY67" fmla="*/ 108013 h 590550"/>
                <a:gd name="connsiteX68" fmla="*/ 204597 w 495300"/>
                <a:gd name="connsiteY68" fmla="*/ 99536 h 590550"/>
                <a:gd name="connsiteX69" fmla="*/ 234124 w 495300"/>
                <a:gd name="connsiteY69" fmla="*/ 85725 h 590550"/>
                <a:gd name="connsiteX70" fmla="*/ 230695 w 495300"/>
                <a:gd name="connsiteY70" fmla="*/ 75819 h 590550"/>
                <a:gd name="connsiteX71" fmla="*/ 241935 w 495300"/>
                <a:gd name="connsiteY71" fmla="*/ 75438 h 590550"/>
                <a:gd name="connsiteX72" fmla="*/ 244126 w 495300"/>
                <a:gd name="connsiteY72" fmla="*/ 78486 h 590550"/>
                <a:gd name="connsiteX73" fmla="*/ 251936 w 495300"/>
                <a:gd name="connsiteY73" fmla="*/ 76105 h 590550"/>
                <a:gd name="connsiteX74" fmla="*/ 264223 w 495300"/>
                <a:gd name="connsiteY74" fmla="*/ 66103 h 590550"/>
                <a:gd name="connsiteX75" fmla="*/ 271272 w 495300"/>
                <a:gd name="connsiteY75" fmla="*/ 85249 h 590550"/>
                <a:gd name="connsiteX76" fmla="*/ 280225 w 495300"/>
                <a:gd name="connsiteY76" fmla="*/ 86011 h 590550"/>
                <a:gd name="connsiteX77" fmla="*/ 295085 w 495300"/>
                <a:gd name="connsiteY77" fmla="*/ 79819 h 590550"/>
                <a:gd name="connsiteX78" fmla="*/ 296228 w 495300"/>
                <a:gd name="connsiteY78" fmla="*/ 81629 h 590550"/>
                <a:gd name="connsiteX79" fmla="*/ 305467 w 495300"/>
                <a:gd name="connsiteY79" fmla="*/ 74104 h 590550"/>
                <a:gd name="connsiteX80" fmla="*/ 326898 w 495300"/>
                <a:gd name="connsiteY80" fmla="*/ 63913 h 590550"/>
                <a:gd name="connsiteX81" fmla="*/ 325850 w 495300"/>
                <a:gd name="connsiteY81" fmla="*/ 62103 h 590550"/>
                <a:gd name="connsiteX82" fmla="*/ 330422 w 495300"/>
                <a:gd name="connsiteY82" fmla="*/ 56197 h 590550"/>
                <a:gd name="connsiteX83" fmla="*/ 381286 w 495300"/>
                <a:gd name="connsiteY83" fmla="*/ 89916 h 590550"/>
                <a:gd name="connsiteX84" fmla="*/ 376809 w 495300"/>
                <a:gd name="connsiteY84" fmla="*/ 101346 h 590550"/>
                <a:gd name="connsiteX85" fmla="*/ 383381 w 495300"/>
                <a:gd name="connsiteY85" fmla="*/ 93250 h 590550"/>
                <a:gd name="connsiteX86" fmla="*/ 386620 w 495300"/>
                <a:gd name="connsiteY86" fmla="*/ 92488 h 590550"/>
                <a:gd name="connsiteX87" fmla="*/ 404336 w 495300"/>
                <a:gd name="connsiteY87" fmla="*/ 106680 h 590550"/>
                <a:gd name="connsiteX88" fmla="*/ 410146 w 495300"/>
                <a:gd name="connsiteY88" fmla="*/ 101250 h 590550"/>
                <a:gd name="connsiteX89" fmla="*/ 413290 w 495300"/>
                <a:gd name="connsiteY89" fmla="*/ 85725 h 590550"/>
                <a:gd name="connsiteX90" fmla="*/ 416052 w 495300"/>
                <a:gd name="connsiteY90" fmla="*/ 87249 h 590550"/>
                <a:gd name="connsiteX91" fmla="*/ 421100 w 495300"/>
                <a:gd name="connsiteY91" fmla="*/ 91725 h 590550"/>
                <a:gd name="connsiteX92" fmla="*/ 429387 w 495300"/>
                <a:gd name="connsiteY92" fmla="*/ 108299 h 590550"/>
                <a:gd name="connsiteX93" fmla="*/ 423577 w 495300"/>
                <a:gd name="connsiteY93" fmla="*/ 115824 h 590550"/>
                <a:gd name="connsiteX94" fmla="*/ 413861 w 495300"/>
                <a:gd name="connsiteY94" fmla="*/ 119539 h 590550"/>
                <a:gd name="connsiteX95" fmla="*/ 413861 w 495300"/>
                <a:gd name="connsiteY95" fmla="*/ 123253 h 590550"/>
                <a:gd name="connsiteX96" fmla="*/ 420148 w 495300"/>
                <a:gd name="connsiteY96" fmla="*/ 122110 h 590550"/>
                <a:gd name="connsiteX97" fmla="*/ 421862 w 495300"/>
                <a:gd name="connsiteY97" fmla="*/ 118491 h 590550"/>
                <a:gd name="connsiteX98" fmla="*/ 428435 w 495300"/>
                <a:gd name="connsiteY98" fmla="*/ 115538 h 590550"/>
                <a:gd name="connsiteX99" fmla="*/ 433102 w 495300"/>
                <a:gd name="connsiteY99" fmla="*/ 115824 h 590550"/>
                <a:gd name="connsiteX100" fmla="*/ 438245 w 495300"/>
                <a:gd name="connsiteY100" fmla="*/ 120491 h 590550"/>
                <a:gd name="connsiteX101" fmla="*/ 444055 w 495300"/>
                <a:gd name="connsiteY101" fmla="*/ 119634 h 590550"/>
                <a:gd name="connsiteX102" fmla="*/ 453009 w 495300"/>
                <a:gd name="connsiteY102" fmla="*/ 123920 h 590550"/>
                <a:gd name="connsiteX103" fmla="*/ 459200 w 495300"/>
                <a:gd name="connsiteY103" fmla="*/ 134779 h 590550"/>
                <a:gd name="connsiteX104" fmla="*/ 465106 w 495300"/>
                <a:gd name="connsiteY104" fmla="*/ 132874 h 590550"/>
                <a:gd name="connsiteX105" fmla="*/ 470440 w 495300"/>
                <a:gd name="connsiteY105" fmla="*/ 137446 h 590550"/>
                <a:gd name="connsiteX106" fmla="*/ 471392 w 495300"/>
                <a:gd name="connsiteY106" fmla="*/ 141541 h 590550"/>
                <a:gd name="connsiteX107" fmla="*/ 468725 w 495300"/>
                <a:gd name="connsiteY107" fmla="*/ 145161 h 590550"/>
                <a:gd name="connsiteX108" fmla="*/ 473107 w 495300"/>
                <a:gd name="connsiteY108" fmla="*/ 145542 h 590550"/>
                <a:gd name="connsiteX109" fmla="*/ 470535 w 495300"/>
                <a:gd name="connsiteY109" fmla="*/ 151733 h 590550"/>
                <a:gd name="connsiteX110" fmla="*/ 478822 w 495300"/>
                <a:gd name="connsiteY110" fmla="*/ 151733 h 590550"/>
                <a:gd name="connsiteX111" fmla="*/ 479774 w 495300"/>
                <a:gd name="connsiteY111" fmla="*/ 156019 h 590550"/>
                <a:gd name="connsiteX112" fmla="*/ 487680 w 495300"/>
                <a:gd name="connsiteY112" fmla="*/ 164020 h 590550"/>
                <a:gd name="connsiteX113" fmla="*/ 478441 w 495300"/>
                <a:gd name="connsiteY113" fmla="*/ 182784 h 590550"/>
                <a:gd name="connsiteX114" fmla="*/ 475298 w 495300"/>
                <a:gd name="connsiteY114" fmla="*/ 204692 h 590550"/>
                <a:gd name="connsiteX115" fmla="*/ 469678 w 495300"/>
                <a:gd name="connsiteY115" fmla="*/ 210979 h 590550"/>
                <a:gd name="connsiteX116" fmla="*/ 467963 w 495300"/>
                <a:gd name="connsiteY116" fmla="*/ 217551 h 590550"/>
                <a:gd name="connsiteX117" fmla="*/ 474345 w 495300"/>
                <a:gd name="connsiteY117" fmla="*/ 219456 h 590550"/>
                <a:gd name="connsiteX118" fmla="*/ 474059 w 495300"/>
                <a:gd name="connsiteY118" fmla="*/ 234982 h 590550"/>
                <a:gd name="connsiteX119" fmla="*/ 483870 w 495300"/>
                <a:gd name="connsiteY119" fmla="*/ 278892 h 590550"/>
                <a:gd name="connsiteX120" fmla="*/ 484823 w 495300"/>
                <a:gd name="connsiteY120" fmla="*/ 294608 h 590550"/>
                <a:gd name="connsiteX121" fmla="*/ 474154 w 495300"/>
                <a:gd name="connsiteY121" fmla="*/ 297561 h 590550"/>
                <a:gd name="connsiteX122" fmla="*/ 463105 w 495300"/>
                <a:gd name="connsiteY122" fmla="*/ 305181 h 590550"/>
                <a:gd name="connsiteX123" fmla="*/ 464725 w 495300"/>
                <a:gd name="connsiteY123" fmla="*/ 308134 h 590550"/>
                <a:gd name="connsiteX124" fmla="*/ 470249 w 495300"/>
                <a:gd name="connsiteY124" fmla="*/ 306895 h 590550"/>
                <a:gd name="connsiteX125" fmla="*/ 471297 w 495300"/>
                <a:gd name="connsiteY125" fmla="*/ 310039 h 590550"/>
                <a:gd name="connsiteX126" fmla="*/ 478345 w 495300"/>
                <a:gd name="connsiteY126" fmla="*/ 308896 h 590550"/>
                <a:gd name="connsiteX127" fmla="*/ 477679 w 495300"/>
                <a:gd name="connsiteY127" fmla="*/ 314515 h 590550"/>
                <a:gd name="connsiteX128" fmla="*/ 465963 w 495300"/>
                <a:gd name="connsiteY128" fmla="*/ 322421 h 590550"/>
                <a:gd name="connsiteX129" fmla="*/ 477012 w 495300"/>
                <a:gd name="connsiteY129" fmla="*/ 333756 h 590550"/>
                <a:gd name="connsiteX130" fmla="*/ 451771 w 495300"/>
                <a:gd name="connsiteY130" fmla="*/ 336328 h 590550"/>
                <a:gd name="connsiteX131" fmla="*/ 448532 w 495300"/>
                <a:gd name="connsiteY131" fmla="*/ 342138 h 590550"/>
                <a:gd name="connsiteX132" fmla="*/ 451485 w 495300"/>
                <a:gd name="connsiteY132" fmla="*/ 353568 h 590550"/>
                <a:gd name="connsiteX133" fmla="*/ 445484 w 495300"/>
                <a:gd name="connsiteY133" fmla="*/ 359092 h 590550"/>
                <a:gd name="connsiteX134" fmla="*/ 435197 w 495300"/>
                <a:gd name="connsiteY134" fmla="*/ 376237 h 590550"/>
                <a:gd name="connsiteX135" fmla="*/ 422529 w 495300"/>
                <a:gd name="connsiteY135" fmla="*/ 381190 h 590550"/>
                <a:gd name="connsiteX136" fmla="*/ 420529 w 495300"/>
                <a:gd name="connsiteY136" fmla="*/ 395097 h 590550"/>
                <a:gd name="connsiteX137" fmla="*/ 430816 w 495300"/>
                <a:gd name="connsiteY137" fmla="*/ 424148 h 590550"/>
                <a:gd name="connsiteX138" fmla="*/ 443770 w 495300"/>
                <a:gd name="connsiteY138" fmla="*/ 421386 h 590550"/>
                <a:gd name="connsiteX139" fmla="*/ 461296 w 495300"/>
                <a:gd name="connsiteY139" fmla="*/ 421862 h 590550"/>
                <a:gd name="connsiteX140" fmla="*/ 469106 w 495300"/>
                <a:gd name="connsiteY140" fmla="*/ 458438 h 590550"/>
                <a:gd name="connsiteX141" fmla="*/ 472821 w 495300"/>
                <a:gd name="connsiteY141" fmla="*/ 466058 h 590550"/>
                <a:gd name="connsiteX142" fmla="*/ 458724 w 495300"/>
                <a:gd name="connsiteY142" fmla="*/ 471011 h 590550"/>
                <a:gd name="connsiteX143" fmla="*/ 451104 w 495300"/>
                <a:gd name="connsiteY143" fmla="*/ 476631 h 590550"/>
                <a:gd name="connsiteX144" fmla="*/ 448532 w 495300"/>
                <a:gd name="connsiteY144" fmla="*/ 471297 h 590550"/>
                <a:gd name="connsiteX145" fmla="*/ 446056 w 495300"/>
                <a:gd name="connsiteY145" fmla="*/ 471487 h 590550"/>
                <a:gd name="connsiteX146" fmla="*/ 441293 w 495300"/>
                <a:gd name="connsiteY146" fmla="*/ 477679 h 590550"/>
                <a:gd name="connsiteX147" fmla="*/ 439864 w 495300"/>
                <a:gd name="connsiteY147" fmla="*/ 474440 h 590550"/>
                <a:gd name="connsiteX148" fmla="*/ 435197 w 495300"/>
                <a:gd name="connsiteY148" fmla="*/ 475012 h 590550"/>
                <a:gd name="connsiteX149" fmla="*/ 439769 w 495300"/>
                <a:gd name="connsiteY149" fmla="*/ 468058 h 590550"/>
                <a:gd name="connsiteX150" fmla="*/ 435483 w 495300"/>
                <a:gd name="connsiteY150" fmla="*/ 465201 h 590550"/>
                <a:gd name="connsiteX151" fmla="*/ 431387 w 495300"/>
                <a:gd name="connsiteY151" fmla="*/ 469011 h 590550"/>
                <a:gd name="connsiteX152" fmla="*/ 426529 w 495300"/>
                <a:gd name="connsiteY152" fmla="*/ 464534 h 590550"/>
                <a:gd name="connsiteX153" fmla="*/ 427672 w 495300"/>
                <a:gd name="connsiteY153" fmla="*/ 460248 h 590550"/>
                <a:gd name="connsiteX154" fmla="*/ 422720 w 495300"/>
                <a:gd name="connsiteY154" fmla="*/ 464439 h 590550"/>
                <a:gd name="connsiteX155" fmla="*/ 418338 w 495300"/>
                <a:gd name="connsiteY155" fmla="*/ 475583 h 590550"/>
                <a:gd name="connsiteX156" fmla="*/ 417004 w 495300"/>
                <a:gd name="connsiteY156" fmla="*/ 472059 h 590550"/>
                <a:gd name="connsiteX157" fmla="*/ 412623 w 495300"/>
                <a:gd name="connsiteY157" fmla="*/ 477583 h 590550"/>
                <a:gd name="connsiteX158" fmla="*/ 400621 w 495300"/>
                <a:gd name="connsiteY158" fmla="*/ 480441 h 590550"/>
                <a:gd name="connsiteX159" fmla="*/ 402336 w 495300"/>
                <a:gd name="connsiteY159" fmla="*/ 494824 h 590550"/>
                <a:gd name="connsiteX160" fmla="*/ 382333 w 495300"/>
                <a:gd name="connsiteY160" fmla="*/ 488251 h 590550"/>
                <a:gd name="connsiteX161" fmla="*/ 361760 w 495300"/>
                <a:gd name="connsiteY161" fmla="*/ 484822 h 590550"/>
                <a:gd name="connsiteX162" fmla="*/ 357949 w 495300"/>
                <a:gd name="connsiteY162" fmla="*/ 492157 h 590550"/>
                <a:gd name="connsiteX163" fmla="*/ 343186 w 495300"/>
                <a:gd name="connsiteY163" fmla="*/ 497967 h 590550"/>
                <a:gd name="connsiteX164" fmla="*/ 322802 w 495300"/>
                <a:gd name="connsiteY164" fmla="*/ 497491 h 590550"/>
                <a:gd name="connsiteX165" fmla="*/ 321278 w 495300"/>
                <a:gd name="connsiteY165" fmla="*/ 503015 h 590550"/>
                <a:gd name="connsiteX166" fmla="*/ 329755 w 495300"/>
                <a:gd name="connsiteY166" fmla="*/ 507111 h 590550"/>
                <a:gd name="connsiteX167" fmla="*/ 329565 w 495300"/>
                <a:gd name="connsiteY167" fmla="*/ 510635 h 590550"/>
                <a:gd name="connsiteX168" fmla="*/ 320612 w 495300"/>
                <a:gd name="connsiteY168" fmla="*/ 507778 h 590550"/>
                <a:gd name="connsiteX169" fmla="*/ 318992 w 495300"/>
                <a:gd name="connsiteY169" fmla="*/ 521779 h 590550"/>
                <a:gd name="connsiteX170" fmla="*/ 335947 w 495300"/>
                <a:gd name="connsiteY170" fmla="*/ 545687 h 590550"/>
                <a:gd name="connsiteX171" fmla="*/ 333756 w 495300"/>
                <a:gd name="connsiteY171" fmla="*/ 547688 h 590550"/>
                <a:gd name="connsiteX172" fmla="*/ 306514 w 495300"/>
                <a:gd name="connsiteY172" fmla="*/ 561022 h 590550"/>
                <a:gd name="connsiteX173" fmla="*/ 198977 w 495300"/>
                <a:gd name="connsiteY173" fmla="*/ 585025 h 590550"/>
                <a:gd name="connsiteX174" fmla="*/ 191071 w 495300"/>
                <a:gd name="connsiteY174" fmla="*/ 579310 h 590550"/>
                <a:gd name="connsiteX175" fmla="*/ 189166 w 495300"/>
                <a:gd name="connsiteY175" fmla="*/ 571405 h 590550"/>
                <a:gd name="connsiteX176" fmla="*/ 171831 w 495300"/>
                <a:gd name="connsiteY176" fmla="*/ 576358 h 590550"/>
                <a:gd name="connsiteX177" fmla="*/ 171069 w 495300"/>
                <a:gd name="connsiteY177" fmla="*/ 573500 h 590550"/>
                <a:gd name="connsiteX178" fmla="*/ 164973 w 495300"/>
                <a:gd name="connsiteY178" fmla="*/ 574929 h 590550"/>
                <a:gd name="connsiteX179" fmla="*/ 163354 w 495300"/>
                <a:gd name="connsiteY179" fmla="*/ 571786 h 590550"/>
                <a:gd name="connsiteX180" fmla="*/ 157067 w 495300"/>
                <a:gd name="connsiteY180" fmla="*/ 572548 h 590550"/>
                <a:gd name="connsiteX181" fmla="*/ 156781 w 495300"/>
                <a:gd name="connsiteY181" fmla="*/ 569119 h 590550"/>
                <a:gd name="connsiteX182" fmla="*/ 142304 w 495300"/>
                <a:gd name="connsiteY182" fmla="*/ 564737 h 590550"/>
                <a:gd name="connsiteX183" fmla="*/ 143732 w 495300"/>
                <a:gd name="connsiteY183" fmla="*/ 560356 h 590550"/>
                <a:gd name="connsiteX184" fmla="*/ 135445 w 495300"/>
                <a:gd name="connsiteY184" fmla="*/ 561594 h 590550"/>
                <a:gd name="connsiteX185" fmla="*/ 135255 w 495300"/>
                <a:gd name="connsiteY185" fmla="*/ 563594 h 590550"/>
                <a:gd name="connsiteX186" fmla="*/ 123539 w 495300"/>
                <a:gd name="connsiteY186" fmla="*/ 561308 h 590550"/>
                <a:gd name="connsiteX187" fmla="*/ 123920 w 495300"/>
                <a:gd name="connsiteY187" fmla="*/ 559498 h 590550"/>
                <a:gd name="connsiteX188" fmla="*/ 109061 w 495300"/>
                <a:gd name="connsiteY188" fmla="*/ 559117 h 590550"/>
                <a:gd name="connsiteX189" fmla="*/ 104204 w 495300"/>
                <a:gd name="connsiteY189" fmla="*/ 559784 h 590550"/>
                <a:gd name="connsiteX190" fmla="*/ 103251 w 495300"/>
                <a:gd name="connsiteY190" fmla="*/ 562356 h 590550"/>
                <a:gd name="connsiteX191" fmla="*/ 98679 w 495300"/>
                <a:gd name="connsiteY191" fmla="*/ 557022 h 590550"/>
                <a:gd name="connsiteX192" fmla="*/ 110204 w 495300"/>
                <a:gd name="connsiteY192" fmla="*/ 545211 h 590550"/>
                <a:gd name="connsiteX193" fmla="*/ 106299 w 495300"/>
                <a:gd name="connsiteY193" fmla="*/ 529209 h 590550"/>
                <a:gd name="connsiteX194" fmla="*/ 120396 w 495300"/>
                <a:gd name="connsiteY194" fmla="*/ 525399 h 590550"/>
                <a:gd name="connsiteX195" fmla="*/ 127159 w 495300"/>
                <a:gd name="connsiteY195" fmla="*/ 532543 h 590550"/>
                <a:gd name="connsiteX196" fmla="*/ 160972 w 495300"/>
                <a:gd name="connsiteY196" fmla="*/ 531685 h 590550"/>
                <a:gd name="connsiteX197" fmla="*/ 168593 w 495300"/>
                <a:gd name="connsiteY197" fmla="*/ 524161 h 590550"/>
                <a:gd name="connsiteX198" fmla="*/ 174117 w 495300"/>
                <a:gd name="connsiteY198" fmla="*/ 524732 h 590550"/>
                <a:gd name="connsiteX199" fmla="*/ 182023 w 495300"/>
                <a:gd name="connsiteY199" fmla="*/ 517969 h 590550"/>
                <a:gd name="connsiteX200" fmla="*/ 190500 w 495300"/>
                <a:gd name="connsiteY200" fmla="*/ 516731 h 590550"/>
                <a:gd name="connsiteX201" fmla="*/ 190595 w 495300"/>
                <a:gd name="connsiteY201" fmla="*/ 507778 h 590550"/>
                <a:gd name="connsiteX202" fmla="*/ 192977 w 495300"/>
                <a:gd name="connsiteY202" fmla="*/ 504825 h 590550"/>
                <a:gd name="connsiteX203" fmla="*/ 200215 w 495300"/>
                <a:gd name="connsiteY203" fmla="*/ 505777 h 590550"/>
                <a:gd name="connsiteX204" fmla="*/ 193548 w 495300"/>
                <a:gd name="connsiteY204" fmla="*/ 481203 h 590550"/>
                <a:gd name="connsiteX205" fmla="*/ 185071 w 495300"/>
                <a:gd name="connsiteY205" fmla="*/ 471201 h 590550"/>
                <a:gd name="connsiteX206" fmla="*/ 185261 w 495300"/>
                <a:gd name="connsiteY206" fmla="*/ 463486 h 590550"/>
                <a:gd name="connsiteX207" fmla="*/ 191357 w 495300"/>
                <a:gd name="connsiteY207" fmla="*/ 453961 h 590550"/>
                <a:gd name="connsiteX208" fmla="*/ 187928 w 495300"/>
                <a:gd name="connsiteY208" fmla="*/ 447008 h 590550"/>
                <a:gd name="connsiteX209" fmla="*/ 190310 w 495300"/>
                <a:gd name="connsiteY209" fmla="*/ 443674 h 590550"/>
                <a:gd name="connsiteX210" fmla="*/ 183928 w 495300"/>
                <a:gd name="connsiteY210" fmla="*/ 443389 h 590550"/>
                <a:gd name="connsiteX211" fmla="*/ 183070 w 495300"/>
                <a:gd name="connsiteY211" fmla="*/ 436721 h 590550"/>
                <a:gd name="connsiteX212" fmla="*/ 170783 w 495300"/>
                <a:gd name="connsiteY212" fmla="*/ 432625 h 590550"/>
                <a:gd name="connsiteX213" fmla="*/ 172212 w 495300"/>
                <a:gd name="connsiteY213" fmla="*/ 431101 h 590550"/>
                <a:gd name="connsiteX214" fmla="*/ 164592 w 495300"/>
                <a:gd name="connsiteY214" fmla="*/ 425767 h 590550"/>
                <a:gd name="connsiteX215" fmla="*/ 172593 w 495300"/>
                <a:gd name="connsiteY215" fmla="*/ 414623 h 590550"/>
                <a:gd name="connsiteX216" fmla="*/ 170307 w 495300"/>
                <a:gd name="connsiteY216" fmla="*/ 408337 h 590550"/>
                <a:gd name="connsiteX217" fmla="*/ 160211 w 495300"/>
                <a:gd name="connsiteY217" fmla="*/ 413861 h 590550"/>
                <a:gd name="connsiteX218" fmla="*/ 152971 w 495300"/>
                <a:gd name="connsiteY218" fmla="*/ 411670 h 590550"/>
                <a:gd name="connsiteX219" fmla="*/ 144685 w 495300"/>
                <a:gd name="connsiteY219" fmla="*/ 416433 h 590550"/>
                <a:gd name="connsiteX220" fmla="*/ 132112 w 495300"/>
                <a:gd name="connsiteY220" fmla="*/ 414242 h 590550"/>
                <a:gd name="connsiteX221" fmla="*/ 136303 w 495300"/>
                <a:gd name="connsiteY221" fmla="*/ 406050 h 590550"/>
                <a:gd name="connsiteX222" fmla="*/ 132493 w 495300"/>
                <a:gd name="connsiteY222" fmla="*/ 404526 h 590550"/>
                <a:gd name="connsiteX223" fmla="*/ 131731 w 495300"/>
                <a:gd name="connsiteY223" fmla="*/ 389477 h 590550"/>
                <a:gd name="connsiteX224" fmla="*/ 117062 w 495300"/>
                <a:gd name="connsiteY224" fmla="*/ 391668 h 590550"/>
                <a:gd name="connsiteX225" fmla="*/ 92107 w 495300"/>
                <a:gd name="connsiteY225" fmla="*/ 388048 h 590550"/>
                <a:gd name="connsiteX226" fmla="*/ 82963 w 495300"/>
                <a:gd name="connsiteY226" fmla="*/ 381571 h 590550"/>
                <a:gd name="connsiteX227" fmla="*/ 84011 w 495300"/>
                <a:gd name="connsiteY227" fmla="*/ 378904 h 590550"/>
                <a:gd name="connsiteX228" fmla="*/ 81820 w 495300"/>
                <a:gd name="connsiteY228" fmla="*/ 379285 h 590550"/>
                <a:gd name="connsiteX229" fmla="*/ 77819 w 495300"/>
                <a:gd name="connsiteY229" fmla="*/ 373570 h 590550"/>
                <a:gd name="connsiteX230" fmla="*/ 57340 w 495300"/>
                <a:gd name="connsiteY230" fmla="*/ 382905 h 590550"/>
                <a:gd name="connsiteX231" fmla="*/ 51245 w 495300"/>
                <a:gd name="connsiteY231" fmla="*/ 375475 h 590550"/>
                <a:gd name="connsiteX232" fmla="*/ 51816 w 495300"/>
                <a:gd name="connsiteY232" fmla="*/ 372332 h 590550"/>
                <a:gd name="connsiteX233" fmla="*/ 48768 w 495300"/>
                <a:gd name="connsiteY233" fmla="*/ 371189 h 590550"/>
                <a:gd name="connsiteX234" fmla="*/ 38005 w 495300"/>
                <a:gd name="connsiteY234" fmla="*/ 369856 h 590550"/>
                <a:gd name="connsiteX235" fmla="*/ 31623 w 495300"/>
                <a:gd name="connsiteY235" fmla="*/ 374999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</a:cxnLst>
              <a:rect l="l" t="t" r="r" b="b"/>
              <a:pathLst>
                <a:path w="495300" h="590550">
                  <a:moveTo>
                    <a:pt x="31623" y="374999"/>
                  </a:moveTo>
                  <a:lnTo>
                    <a:pt x="30766" y="368713"/>
                  </a:lnTo>
                  <a:lnTo>
                    <a:pt x="38576" y="353473"/>
                  </a:lnTo>
                  <a:lnTo>
                    <a:pt x="38576" y="339661"/>
                  </a:lnTo>
                  <a:lnTo>
                    <a:pt x="44482" y="333661"/>
                  </a:lnTo>
                  <a:lnTo>
                    <a:pt x="44387" y="325469"/>
                  </a:lnTo>
                  <a:lnTo>
                    <a:pt x="31528" y="308134"/>
                  </a:lnTo>
                  <a:lnTo>
                    <a:pt x="30289" y="301942"/>
                  </a:lnTo>
                  <a:lnTo>
                    <a:pt x="35909" y="300704"/>
                  </a:lnTo>
                  <a:lnTo>
                    <a:pt x="34576" y="282702"/>
                  </a:lnTo>
                  <a:lnTo>
                    <a:pt x="26194" y="258794"/>
                  </a:lnTo>
                  <a:lnTo>
                    <a:pt x="36481" y="255079"/>
                  </a:lnTo>
                  <a:lnTo>
                    <a:pt x="35338" y="242792"/>
                  </a:lnTo>
                  <a:lnTo>
                    <a:pt x="60579" y="239744"/>
                  </a:lnTo>
                  <a:lnTo>
                    <a:pt x="58103" y="229552"/>
                  </a:lnTo>
                  <a:lnTo>
                    <a:pt x="67246" y="229552"/>
                  </a:lnTo>
                  <a:lnTo>
                    <a:pt x="78867" y="224504"/>
                  </a:lnTo>
                  <a:lnTo>
                    <a:pt x="102013" y="230600"/>
                  </a:lnTo>
                  <a:lnTo>
                    <a:pt x="110776" y="228505"/>
                  </a:lnTo>
                  <a:lnTo>
                    <a:pt x="111823" y="225171"/>
                  </a:lnTo>
                  <a:lnTo>
                    <a:pt x="115253" y="224980"/>
                  </a:lnTo>
                  <a:lnTo>
                    <a:pt x="114681" y="218503"/>
                  </a:lnTo>
                  <a:lnTo>
                    <a:pt x="116014" y="214598"/>
                  </a:lnTo>
                  <a:lnTo>
                    <a:pt x="118110" y="214979"/>
                  </a:lnTo>
                  <a:lnTo>
                    <a:pt x="107537" y="212503"/>
                  </a:lnTo>
                  <a:lnTo>
                    <a:pt x="105346" y="208883"/>
                  </a:lnTo>
                  <a:lnTo>
                    <a:pt x="106204" y="201454"/>
                  </a:lnTo>
                  <a:lnTo>
                    <a:pt x="103537" y="198596"/>
                  </a:lnTo>
                  <a:lnTo>
                    <a:pt x="72295" y="199453"/>
                  </a:lnTo>
                  <a:lnTo>
                    <a:pt x="68389" y="191452"/>
                  </a:lnTo>
                  <a:lnTo>
                    <a:pt x="50673" y="196500"/>
                  </a:lnTo>
                  <a:lnTo>
                    <a:pt x="49530" y="193834"/>
                  </a:lnTo>
                  <a:lnTo>
                    <a:pt x="33814" y="202787"/>
                  </a:lnTo>
                  <a:lnTo>
                    <a:pt x="18383" y="206692"/>
                  </a:lnTo>
                  <a:lnTo>
                    <a:pt x="9525" y="173164"/>
                  </a:lnTo>
                  <a:lnTo>
                    <a:pt x="11335" y="168973"/>
                  </a:lnTo>
                  <a:lnTo>
                    <a:pt x="14954" y="168783"/>
                  </a:lnTo>
                  <a:lnTo>
                    <a:pt x="13145" y="151257"/>
                  </a:lnTo>
                  <a:lnTo>
                    <a:pt x="15716" y="139636"/>
                  </a:lnTo>
                  <a:lnTo>
                    <a:pt x="19145" y="139350"/>
                  </a:lnTo>
                  <a:lnTo>
                    <a:pt x="17907" y="131445"/>
                  </a:lnTo>
                  <a:lnTo>
                    <a:pt x="24860" y="130588"/>
                  </a:lnTo>
                  <a:lnTo>
                    <a:pt x="23050" y="118300"/>
                  </a:lnTo>
                  <a:lnTo>
                    <a:pt x="19621" y="118491"/>
                  </a:lnTo>
                  <a:lnTo>
                    <a:pt x="19240" y="109728"/>
                  </a:lnTo>
                  <a:lnTo>
                    <a:pt x="34957" y="107632"/>
                  </a:lnTo>
                  <a:lnTo>
                    <a:pt x="73723" y="91440"/>
                  </a:lnTo>
                  <a:lnTo>
                    <a:pt x="71342" y="85249"/>
                  </a:lnTo>
                  <a:lnTo>
                    <a:pt x="76676" y="82486"/>
                  </a:lnTo>
                  <a:lnTo>
                    <a:pt x="73152" y="75438"/>
                  </a:lnTo>
                  <a:lnTo>
                    <a:pt x="75438" y="74200"/>
                  </a:lnTo>
                  <a:lnTo>
                    <a:pt x="74390" y="72295"/>
                  </a:lnTo>
                  <a:lnTo>
                    <a:pt x="81724" y="68961"/>
                  </a:lnTo>
                  <a:lnTo>
                    <a:pt x="76200" y="50006"/>
                  </a:lnTo>
                  <a:lnTo>
                    <a:pt x="86296" y="45625"/>
                  </a:lnTo>
                  <a:lnTo>
                    <a:pt x="86392" y="40767"/>
                  </a:lnTo>
                  <a:lnTo>
                    <a:pt x="94393" y="36100"/>
                  </a:lnTo>
                  <a:lnTo>
                    <a:pt x="95440" y="38386"/>
                  </a:lnTo>
                  <a:lnTo>
                    <a:pt x="119348" y="28575"/>
                  </a:lnTo>
                  <a:lnTo>
                    <a:pt x="117538" y="24574"/>
                  </a:lnTo>
                  <a:lnTo>
                    <a:pt x="136874" y="17716"/>
                  </a:lnTo>
                  <a:lnTo>
                    <a:pt x="134493" y="10763"/>
                  </a:lnTo>
                  <a:lnTo>
                    <a:pt x="137350" y="9525"/>
                  </a:lnTo>
                  <a:lnTo>
                    <a:pt x="171926" y="84963"/>
                  </a:lnTo>
                  <a:lnTo>
                    <a:pt x="174879" y="84867"/>
                  </a:lnTo>
                  <a:lnTo>
                    <a:pt x="180022" y="93250"/>
                  </a:lnTo>
                  <a:lnTo>
                    <a:pt x="184595" y="91345"/>
                  </a:lnTo>
                  <a:lnTo>
                    <a:pt x="193929" y="108013"/>
                  </a:lnTo>
                  <a:lnTo>
                    <a:pt x="204597" y="99536"/>
                  </a:lnTo>
                  <a:lnTo>
                    <a:pt x="234124" y="85725"/>
                  </a:lnTo>
                  <a:lnTo>
                    <a:pt x="230695" y="75819"/>
                  </a:lnTo>
                  <a:lnTo>
                    <a:pt x="241935" y="75438"/>
                  </a:lnTo>
                  <a:lnTo>
                    <a:pt x="244126" y="78486"/>
                  </a:lnTo>
                  <a:lnTo>
                    <a:pt x="251936" y="76105"/>
                  </a:lnTo>
                  <a:lnTo>
                    <a:pt x="264223" y="66103"/>
                  </a:lnTo>
                  <a:lnTo>
                    <a:pt x="271272" y="85249"/>
                  </a:lnTo>
                  <a:lnTo>
                    <a:pt x="280225" y="86011"/>
                  </a:lnTo>
                  <a:lnTo>
                    <a:pt x="295085" y="79819"/>
                  </a:lnTo>
                  <a:lnTo>
                    <a:pt x="296228" y="81629"/>
                  </a:lnTo>
                  <a:lnTo>
                    <a:pt x="305467" y="74104"/>
                  </a:lnTo>
                  <a:lnTo>
                    <a:pt x="326898" y="63913"/>
                  </a:lnTo>
                  <a:lnTo>
                    <a:pt x="325850" y="62103"/>
                  </a:lnTo>
                  <a:lnTo>
                    <a:pt x="330422" y="56197"/>
                  </a:lnTo>
                  <a:lnTo>
                    <a:pt x="381286" y="89916"/>
                  </a:lnTo>
                  <a:lnTo>
                    <a:pt x="376809" y="101346"/>
                  </a:lnTo>
                  <a:lnTo>
                    <a:pt x="383381" y="93250"/>
                  </a:lnTo>
                  <a:lnTo>
                    <a:pt x="386620" y="92488"/>
                  </a:lnTo>
                  <a:lnTo>
                    <a:pt x="404336" y="106680"/>
                  </a:lnTo>
                  <a:lnTo>
                    <a:pt x="410146" y="101250"/>
                  </a:lnTo>
                  <a:lnTo>
                    <a:pt x="413290" y="85725"/>
                  </a:lnTo>
                  <a:lnTo>
                    <a:pt x="416052" y="87249"/>
                  </a:lnTo>
                  <a:lnTo>
                    <a:pt x="421100" y="91725"/>
                  </a:lnTo>
                  <a:lnTo>
                    <a:pt x="429387" y="108299"/>
                  </a:lnTo>
                  <a:lnTo>
                    <a:pt x="423577" y="115824"/>
                  </a:lnTo>
                  <a:lnTo>
                    <a:pt x="413861" y="119539"/>
                  </a:lnTo>
                  <a:lnTo>
                    <a:pt x="413861" y="123253"/>
                  </a:lnTo>
                  <a:lnTo>
                    <a:pt x="420148" y="122110"/>
                  </a:lnTo>
                  <a:lnTo>
                    <a:pt x="421862" y="118491"/>
                  </a:lnTo>
                  <a:lnTo>
                    <a:pt x="428435" y="115538"/>
                  </a:lnTo>
                  <a:lnTo>
                    <a:pt x="433102" y="115824"/>
                  </a:lnTo>
                  <a:lnTo>
                    <a:pt x="438245" y="120491"/>
                  </a:lnTo>
                  <a:lnTo>
                    <a:pt x="444055" y="119634"/>
                  </a:lnTo>
                  <a:lnTo>
                    <a:pt x="453009" y="123920"/>
                  </a:lnTo>
                  <a:lnTo>
                    <a:pt x="459200" y="134779"/>
                  </a:lnTo>
                  <a:lnTo>
                    <a:pt x="465106" y="132874"/>
                  </a:lnTo>
                  <a:lnTo>
                    <a:pt x="470440" y="137446"/>
                  </a:lnTo>
                  <a:lnTo>
                    <a:pt x="471392" y="141541"/>
                  </a:lnTo>
                  <a:lnTo>
                    <a:pt x="468725" y="145161"/>
                  </a:lnTo>
                  <a:lnTo>
                    <a:pt x="473107" y="145542"/>
                  </a:lnTo>
                  <a:lnTo>
                    <a:pt x="470535" y="151733"/>
                  </a:lnTo>
                  <a:lnTo>
                    <a:pt x="478822" y="151733"/>
                  </a:lnTo>
                  <a:lnTo>
                    <a:pt x="479774" y="156019"/>
                  </a:lnTo>
                  <a:lnTo>
                    <a:pt x="487680" y="164020"/>
                  </a:lnTo>
                  <a:lnTo>
                    <a:pt x="478441" y="182784"/>
                  </a:lnTo>
                  <a:lnTo>
                    <a:pt x="475298" y="204692"/>
                  </a:lnTo>
                  <a:lnTo>
                    <a:pt x="469678" y="210979"/>
                  </a:lnTo>
                  <a:lnTo>
                    <a:pt x="467963" y="217551"/>
                  </a:lnTo>
                  <a:lnTo>
                    <a:pt x="474345" y="219456"/>
                  </a:lnTo>
                  <a:lnTo>
                    <a:pt x="474059" y="234982"/>
                  </a:lnTo>
                  <a:lnTo>
                    <a:pt x="483870" y="278892"/>
                  </a:lnTo>
                  <a:lnTo>
                    <a:pt x="484823" y="294608"/>
                  </a:lnTo>
                  <a:lnTo>
                    <a:pt x="474154" y="297561"/>
                  </a:lnTo>
                  <a:lnTo>
                    <a:pt x="463105" y="305181"/>
                  </a:lnTo>
                  <a:lnTo>
                    <a:pt x="464725" y="308134"/>
                  </a:lnTo>
                  <a:lnTo>
                    <a:pt x="470249" y="306895"/>
                  </a:lnTo>
                  <a:lnTo>
                    <a:pt x="471297" y="310039"/>
                  </a:lnTo>
                  <a:lnTo>
                    <a:pt x="478345" y="308896"/>
                  </a:lnTo>
                  <a:lnTo>
                    <a:pt x="477679" y="314515"/>
                  </a:lnTo>
                  <a:lnTo>
                    <a:pt x="465963" y="322421"/>
                  </a:lnTo>
                  <a:lnTo>
                    <a:pt x="477012" y="333756"/>
                  </a:lnTo>
                  <a:lnTo>
                    <a:pt x="451771" y="336328"/>
                  </a:lnTo>
                  <a:lnTo>
                    <a:pt x="448532" y="342138"/>
                  </a:lnTo>
                  <a:lnTo>
                    <a:pt x="451485" y="353568"/>
                  </a:lnTo>
                  <a:lnTo>
                    <a:pt x="445484" y="359092"/>
                  </a:lnTo>
                  <a:lnTo>
                    <a:pt x="435197" y="376237"/>
                  </a:lnTo>
                  <a:lnTo>
                    <a:pt x="422529" y="381190"/>
                  </a:lnTo>
                  <a:lnTo>
                    <a:pt x="420529" y="395097"/>
                  </a:lnTo>
                  <a:lnTo>
                    <a:pt x="430816" y="424148"/>
                  </a:lnTo>
                  <a:lnTo>
                    <a:pt x="443770" y="421386"/>
                  </a:lnTo>
                  <a:lnTo>
                    <a:pt x="461296" y="421862"/>
                  </a:lnTo>
                  <a:lnTo>
                    <a:pt x="469106" y="458438"/>
                  </a:lnTo>
                  <a:lnTo>
                    <a:pt x="472821" y="466058"/>
                  </a:lnTo>
                  <a:lnTo>
                    <a:pt x="458724" y="471011"/>
                  </a:lnTo>
                  <a:lnTo>
                    <a:pt x="451104" y="476631"/>
                  </a:lnTo>
                  <a:lnTo>
                    <a:pt x="448532" y="471297"/>
                  </a:lnTo>
                  <a:lnTo>
                    <a:pt x="446056" y="471487"/>
                  </a:lnTo>
                  <a:lnTo>
                    <a:pt x="441293" y="477679"/>
                  </a:lnTo>
                  <a:lnTo>
                    <a:pt x="439864" y="474440"/>
                  </a:lnTo>
                  <a:lnTo>
                    <a:pt x="435197" y="475012"/>
                  </a:lnTo>
                  <a:lnTo>
                    <a:pt x="439769" y="468058"/>
                  </a:lnTo>
                  <a:lnTo>
                    <a:pt x="435483" y="465201"/>
                  </a:lnTo>
                  <a:lnTo>
                    <a:pt x="431387" y="469011"/>
                  </a:lnTo>
                  <a:lnTo>
                    <a:pt x="426529" y="464534"/>
                  </a:lnTo>
                  <a:lnTo>
                    <a:pt x="427672" y="460248"/>
                  </a:lnTo>
                  <a:lnTo>
                    <a:pt x="422720" y="464439"/>
                  </a:lnTo>
                  <a:lnTo>
                    <a:pt x="418338" y="475583"/>
                  </a:lnTo>
                  <a:lnTo>
                    <a:pt x="417004" y="472059"/>
                  </a:lnTo>
                  <a:lnTo>
                    <a:pt x="412623" y="477583"/>
                  </a:lnTo>
                  <a:lnTo>
                    <a:pt x="400621" y="480441"/>
                  </a:lnTo>
                  <a:lnTo>
                    <a:pt x="402336" y="494824"/>
                  </a:lnTo>
                  <a:lnTo>
                    <a:pt x="382333" y="488251"/>
                  </a:lnTo>
                  <a:lnTo>
                    <a:pt x="361760" y="484822"/>
                  </a:lnTo>
                  <a:lnTo>
                    <a:pt x="357949" y="492157"/>
                  </a:lnTo>
                  <a:lnTo>
                    <a:pt x="343186" y="497967"/>
                  </a:lnTo>
                  <a:lnTo>
                    <a:pt x="322802" y="497491"/>
                  </a:lnTo>
                  <a:lnTo>
                    <a:pt x="321278" y="503015"/>
                  </a:lnTo>
                  <a:lnTo>
                    <a:pt x="329755" y="507111"/>
                  </a:lnTo>
                  <a:lnTo>
                    <a:pt x="329565" y="510635"/>
                  </a:lnTo>
                  <a:lnTo>
                    <a:pt x="320612" y="507778"/>
                  </a:lnTo>
                  <a:lnTo>
                    <a:pt x="318992" y="521779"/>
                  </a:lnTo>
                  <a:lnTo>
                    <a:pt x="335947" y="545687"/>
                  </a:lnTo>
                  <a:lnTo>
                    <a:pt x="333756" y="547688"/>
                  </a:lnTo>
                  <a:lnTo>
                    <a:pt x="306514" y="561022"/>
                  </a:lnTo>
                  <a:lnTo>
                    <a:pt x="198977" y="585025"/>
                  </a:lnTo>
                  <a:lnTo>
                    <a:pt x="191071" y="579310"/>
                  </a:lnTo>
                  <a:lnTo>
                    <a:pt x="189166" y="571405"/>
                  </a:lnTo>
                  <a:lnTo>
                    <a:pt x="171831" y="576358"/>
                  </a:lnTo>
                  <a:lnTo>
                    <a:pt x="171069" y="573500"/>
                  </a:lnTo>
                  <a:lnTo>
                    <a:pt x="164973" y="574929"/>
                  </a:lnTo>
                  <a:lnTo>
                    <a:pt x="163354" y="571786"/>
                  </a:lnTo>
                  <a:lnTo>
                    <a:pt x="157067" y="572548"/>
                  </a:lnTo>
                  <a:lnTo>
                    <a:pt x="156781" y="569119"/>
                  </a:lnTo>
                  <a:lnTo>
                    <a:pt x="142304" y="564737"/>
                  </a:lnTo>
                  <a:lnTo>
                    <a:pt x="143732" y="560356"/>
                  </a:lnTo>
                  <a:lnTo>
                    <a:pt x="135445" y="561594"/>
                  </a:lnTo>
                  <a:lnTo>
                    <a:pt x="135255" y="563594"/>
                  </a:lnTo>
                  <a:lnTo>
                    <a:pt x="123539" y="561308"/>
                  </a:lnTo>
                  <a:lnTo>
                    <a:pt x="123920" y="559498"/>
                  </a:lnTo>
                  <a:lnTo>
                    <a:pt x="109061" y="559117"/>
                  </a:lnTo>
                  <a:lnTo>
                    <a:pt x="104204" y="559784"/>
                  </a:lnTo>
                  <a:lnTo>
                    <a:pt x="103251" y="562356"/>
                  </a:lnTo>
                  <a:lnTo>
                    <a:pt x="98679" y="557022"/>
                  </a:lnTo>
                  <a:lnTo>
                    <a:pt x="110204" y="545211"/>
                  </a:lnTo>
                  <a:lnTo>
                    <a:pt x="106299" y="529209"/>
                  </a:lnTo>
                  <a:lnTo>
                    <a:pt x="120396" y="525399"/>
                  </a:lnTo>
                  <a:lnTo>
                    <a:pt x="127159" y="532543"/>
                  </a:lnTo>
                  <a:lnTo>
                    <a:pt x="160972" y="531685"/>
                  </a:lnTo>
                  <a:lnTo>
                    <a:pt x="168593" y="524161"/>
                  </a:lnTo>
                  <a:lnTo>
                    <a:pt x="174117" y="524732"/>
                  </a:lnTo>
                  <a:lnTo>
                    <a:pt x="182023" y="517969"/>
                  </a:lnTo>
                  <a:lnTo>
                    <a:pt x="190500" y="516731"/>
                  </a:lnTo>
                  <a:lnTo>
                    <a:pt x="190595" y="507778"/>
                  </a:lnTo>
                  <a:lnTo>
                    <a:pt x="192977" y="504825"/>
                  </a:lnTo>
                  <a:lnTo>
                    <a:pt x="200215" y="505777"/>
                  </a:lnTo>
                  <a:lnTo>
                    <a:pt x="193548" y="481203"/>
                  </a:lnTo>
                  <a:lnTo>
                    <a:pt x="185071" y="471201"/>
                  </a:lnTo>
                  <a:lnTo>
                    <a:pt x="185261" y="463486"/>
                  </a:lnTo>
                  <a:lnTo>
                    <a:pt x="191357" y="453961"/>
                  </a:lnTo>
                  <a:lnTo>
                    <a:pt x="187928" y="447008"/>
                  </a:lnTo>
                  <a:lnTo>
                    <a:pt x="190310" y="443674"/>
                  </a:lnTo>
                  <a:lnTo>
                    <a:pt x="183928" y="443389"/>
                  </a:lnTo>
                  <a:lnTo>
                    <a:pt x="183070" y="436721"/>
                  </a:lnTo>
                  <a:lnTo>
                    <a:pt x="170783" y="432625"/>
                  </a:lnTo>
                  <a:lnTo>
                    <a:pt x="172212" y="431101"/>
                  </a:lnTo>
                  <a:lnTo>
                    <a:pt x="164592" y="425767"/>
                  </a:lnTo>
                  <a:lnTo>
                    <a:pt x="172593" y="414623"/>
                  </a:lnTo>
                  <a:lnTo>
                    <a:pt x="170307" y="408337"/>
                  </a:lnTo>
                  <a:lnTo>
                    <a:pt x="160211" y="413861"/>
                  </a:lnTo>
                  <a:lnTo>
                    <a:pt x="152971" y="411670"/>
                  </a:lnTo>
                  <a:lnTo>
                    <a:pt x="144685" y="416433"/>
                  </a:lnTo>
                  <a:lnTo>
                    <a:pt x="132112" y="414242"/>
                  </a:lnTo>
                  <a:lnTo>
                    <a:pt x="136303" y="406050"/>
                  </a:lnTo>
                  <a:lnTo>
                    <a:pt x="132493" y="404526"/>
                  </a:lnTo>
                  <a:lnTo>
                    <a:pt x="131731" y="389477"/>
                  </a:lnTo>
                  <a:lnTo>
                    <a:pt x="117062" y="391668"/>
                  </a:lnTo>
                  <a:lnTo>
                    <a:pt x="92107" y="388048"/>
                  </a:lnTo>
                  <a:lnTo>
                    <a:pt x="82963" y="381571"/>
                  </a:lnTo>
                  <a:lnTo>
                    <a:pt x="84011" y="378904"/>
                  </a:lnTo>
                  <a:lnTo>
                    <a:pt x="81820" y="379285"/>
                  </a:lnTo>
                  <a:lnTo>
                    <a:pt x="77819" y="373570"/>
                  </a:lnTo>
                  <a:lnTo>
                    <a:pt x="57340" y="382905"/>
                  </a:lnTo>
                  <a:lnTo>
                    <a:pt x="51245" y="375475"/>
                  </a:lnTo>
                  <a:lnTo>
                    <a:pt x="51816" y="372332"/>
                  </a:lnTo>
                  <a:lnTo>
                    <a:pt x="48768" y="371189"/>
                  </a:lnTo>
                  <a:lnTo>
                    <a:pt x="38005" y="369856"/>
                  </a:lnTo>
                  <a:lnTo>
                    <a:pt x="31623" y="37499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4" name="Freihandform: Form 143">
              <a:extLst>
                <a:ext uri="{FF2B5EF4-FFF2-40B4-BE49-F238E27FC236}">
                  <a16:creationId xmlns:a16="http://schemas.microsoft.com/office/drawing/2014/main" id="{3568FFEB-BD08-49EC-BE90-7064201A91D2}"/>
                </a:ext>
              </a:extLst>
            </p:cNvPr>
            <p:cNvSpPr/>
            <p:nvPr/>
          </p:nvSpPr>
          <p:spPr>
            <a:xfrm>
              <a:off x="2966758" y="2729942"/>
              <a:ext cx="683100" cy="975150"/>
            </a:xfrm>
            <a:custGeom>
              <a:avLst/>
              <a:gdLst>
                <a:gd name="connsiteX0" fmla="*/ 1028319 w 1314450"/>
                <a:gd name="connsiteY0" fmla="*/ 1498568 h 1876425"/>
                <a:gd name="connsiteX1" fmla="*/ 1030986 w 1314450"/>
                <a:gd name="connsiteY1" fmla="*/ 1498473 h 1876425"/>
                <a:gd name="connsiteX2" fmla="*/ 1028224 w 1314450"/>
                <a:gd name="connsiteY2" fmla="*/ 1500664 h 1876425"/>
                <a:gd name="connsiteX3" fmla="*/ 1025271 w 1314450"/>
                <a:gd name="connsiteY3" fmla="*/ 1499521 h 1876425"/>
                <a:gd name="connsiteX4" fmla="*/ 1028319 w 1314450"/>
                <a:gd name="connsiteY4" fmla="*/ 1498568 h 1876425"/>
                <a:gd name="connsiteX5" fmla="*/ 279940 w 1314450"/>
                <a:gd name="connsiteY5" fmla="*/ 1704594 h 1876425"/>
                <a:gd name="connsiteX6" fmla="*/ 278130 w 1314450"/>
                <a:gd name="connsiteY6" fmla="*/ 1693259 h 1876425"/>
                <a:gd name="connsiteX7" fmla="*/ 266986 w 1314450"/>
                <a:gd name="connsiteY7" fmla="*/ 1687544 h 1876425"/>
                <a:gd name="connsiteX8" fmla="*/ 260318 w 1314450"/>
                <a:gd name="connsiteY8" fmla="*/ 1669256 h 1876425"/>
                <a:gd name="connsiteX9" fmla="*/ 261747 w 1314450"/>
                <a:gd name="connsiteY9" fmla="*/ 1665351 h 1876425"/>
                <a:gd name="connsiteX10" fmla="*/ 254889 w 1314450"/>
                <a:gd name="connsiteY10" fmla="*/ 1652207 h 1876425"/>
                <a:gd name="connsiteX11" fmla="*/ 250222 w 1314450"/>
                <a:gd name="connsiteY11" fmla="*/ 1648778 h 1876425"/>
                <a:gd name="connsiteX12" fmla="*/ 242697 w 1314450"/>
                <a:gd name="connsiteY12" fmla="*/ 1645825 h 1876425"/>
                <a:gd name="connsiteX13" fmla="*/ 236315 w 1314450"/>
                <a:gd name="connsiteY13" fmla="*/ 1646587 h 1876425"/>
                <a:gd name="connsiteX14" fmla="*/ 232315 w 1314450"/>
                <a:gd name="connsiteY14" fmla="*/ 1642777 h 1876425"/>
                <a:gd name="connsiteX15" fmla="*/ 224790 w 1314450"/>
                <a:gd name="connsiteY15" fmla="*/ 1641062 h 1876425"/>
                <a:gd name="connsiteX16" fmla="*/ 208502 w 1314450"/>
                <a:gd name="connsiteY16" fmla="*/ 1660779 h 1876425"/>
                <a:gd name="connsiteX17" fmla="*/ 203930 w 1314450"/>
                <a:gd name="connsiteY17" fmla="*/ 1662589 h 1876425"/>
                <a:gd name="connsiteX18" fmla="*/ 194691 w 1314450"/>
                <a:gd name="connsiteY18" fmla="*/ 1655921 h 1876425"/>
                <a:gd name="connsiteX19" fmla="*/ 190405 w 1314450"/>
                <a:gd name="connsiteY19" fmla="*/ 1656874 h 1876425"/>
                <a:gd name="connsiteX20" fmla="*/ 184499 w 1314450"/>
                <a:gd name="connsiteY20" fmla="*/ 1644587 h 1876425"/>
                <a:gd name="connsiteX21" fmla="*/ 178689 w 1314450"/>
                <a:gd name="connsiteY21" fmla="*/ 1644968 h 1876425"/>
                <a:gd name="connsiteX22" fmla="*/ 176593 w 1314450"/>
                <a:gd name="connsiteY22" fmla="*/ 1647444 h 1876425"/>
                <a:gd name="connsiteX23" fmla="*/ 173164 w 1314450"/>
                <a:gd name="connsiteY23" fmla="*/ 1644206 h 1876425"/>
                <a:gd name="connsiteX24" fmla="*/ 180880 w 1314450"/>
                <a:gd name="connsiteY24" fmla="*/ 1631347 h 1876425"/>
                <a:gd name="connsiteX25" fmla="*/ 181642 w 1314450"/>
                <a:gd name="connsiteY25" fmla="*/ 1628489 h 1876425"/>
                <a:gd name="connsiteX26" fmla="*/ 178594 w 1314450"/>
                <a:gd name="connsiteY26" fmla="*/ 1625537 h 1876425"/>
                <a:gd name="connsiteX27" fmla="*/ 168211 w 1314450"/>
                <a:gd name="connsiteY27" fmla="*/ 1641729 h 1876425"/>
                <a:gd name="connsiteX28" fmla="*/ 160782 w 1314450"/>
                <a:gd name="connsiteY28" fmla="*/ 1636109 h 1876425"/>
                <a:gd name="connsiteX29" fmla="*/ 154305 w 1314450"/>
                <a:gd name="connsiteY29" fmla="*/ 1626584 h 1876425"/>
                <a:gd name="connsiteX30" fmla="*/ 164116 w 1314450"/>
                <a:gd name="connsiteY30" fmla="*/ 1616869 h 1876425"/>
                <a:gd name="connsiteX31" fmla="*/ 162782 w 1314450"/>
                <a:gd name="connsiteY31" fmla="*/ 1615154 h 1876425"/>
                <a:gd name="connsiteX32" fmla="*/ 152019 w 1314450"/>
                <a:gd name="connsiteY32" fmla="*/ 1623060 h 1876425"/>
                <a:gd name="connsiteX33" fmla="*/ 148400 w 1314450"/>
                <a:gd name="connsiteY33" fmla="*/ 1618869 h 1876425"/>
                <a:gd name="connsiteX34" fmla="*/ 150400 w 1314450"/>
                <a:gd name="connsiteY34" fmla="*/ 1612773 h 1876425"/>
                <a:gd name="connsiteX35" fmla="*/ 146399 w 1314450"/>
                <a:gd name="connsiteY35" fmla="*/ 1610773 h 1876425"/>
                <a:gd name="connsiteX36" fmla="*/ 146304 w 1314450"/>
                <a:gd name="connsiteY36" fmla="*/ 1607344 h 1876425"/>
                <a:gd name="connsiteX37" fmla="*/ 162211 w 1314450"/>
                <a:gd name="connsiteY37" fmla="*/ 1592104 h 1876425"/>
                <a:gd name="connsiteX38" fmla="*/ 160401 w 1314450"/>
                <a:gd name="connsiteY38" fmla="*/ 1586675 h 1876425"/>
                <a:gd name="connsiteX39" fmla="*/ 158877 w 1314450"/>
                <a:gd name="connsiteY39" fmla="*/ 1591151 h 1876425"/>
                <a:gd name="connsiteX40" fmla="*/ 148876 w 1314450"/>
                <a:gd name="connsiteY40" fmla="*/ 1599819 h 1876425"/>
                <a:gd name="connsiteX41" fmla="*/ 144780 w 1314450"/>
                <a:gd name="connsiteY41" fmla="*/ 1601629 h 1876425"/>
                <a:gd name="connsiteX42" fmla="*/ 142780 w 1314450"/>
                <a:gd name="connsiteY42" fmla="*/ 1597914 h 1876425"/>
                <a:gd name="connsiteX43" fmla="*/ 135541 w 1314450"/>
                <a:gd name="connsiteY43" fmla="*/ 1599724 h 1876425"/>
                <a:gd name="connsiteX44" fmla="*/ 132207 w 1314450"/>
                <a:gd name="connsiteY44" fmla="*/ 1590580 h 1876425"/>
                <a:gd name="connsiteX45" fmla="*/ 117062 w 1314450"/>
                <a:gd name="connsiteY45" fmla="*/ 1569244 h 1876425"/>
                <a:gd name="connsiteX46" fmla="*/ 123158 w 1314450"/>
                <a:gd name="connsiteY46" fmla="*/ 1562386 h 1876425"/>
                <a:gd name="connsiteX47" fmla="*/ 124111 w 1314450"/>
                <a:gd name="connsiteY47" fmla="*/ 1555433 h 1876425"/>
                <a:gd name="connsiteX48" fmla="*/ 110490 w 1314450"/>
                <a:gd name="connsiteY48" fmla="*/ 1556480 h 1876425"/>
                <a:gd name="connsiteX49" fmla="*/ 109918 w 1314450"/>
                <a:gd name="connsiteY49" fmla="*/ 1551623 h 1876425"/>
                <a:gd name="connsiteX50" fmla="*/ 115443 w 1314450"/>
                <a:gd name="connsiteY50" fmla="*/ 1548670 h 1876425"/>
                <a:gd name="connsiteX51" fmla="*/ 114300 w 1314450"/>
                <a:gd name="connsiteY51" fmla="*/ 1544288 h 1876425"/>
                <a:gd name="connsiteX52" fmla="*/ 105632 w 1314450"/>
                <a:gd name="connsiteY52" fmla="*/ 1545336 h 1876425"/>
                <a:gd name="connsiteX53" fmla="*/ 104584 w 1314450"/>
                <a:gd name="connsiteY53" fmla="*/ 1535430 h 1876425"/>
                <a:gd name="connsiteX54" fmla="*/ 96679 w 1314450"/>
                <a:gd name="connsiteY54" fmla="*/ 1539335 h 1876425"/>
                <a:gd name="connsiteX55" fmla="*/ 98203 w 1314450"/>
                <a:gd name="connsiteY55" fmla="*/ 1529906 h 1876425"/>
                <a:gd name="connsiteX56" fmla="*/ 108014 w 1314450"/>
                <a:gd name="connsiteY56" fmla="*/ 1520667 h 1876425"/>
                <a:gd name="connsiteX57" fmla="*/ 109251 w 1314450"/>
                <a:gd name="connsiteY57" fmla="*/ 1522857 h 1876425"/>
                <a:gd name="connsiteX58" fmla="*/ 112490 w 1314450"/>
                <a:gd name="connsiteY58" fmla="*/ 1520762 h 1876425"/>
                <a:gd name="connsiteX59" fmla="*/ 114205 w 1314450"/>
                <a:gd name="connsiteY59" fmla="*/ 1525334 h 1876425"/>
                <a:gd name="connsiteX60" fmla="*/ 118015 w 1314450"/>
                <a:gd name="connsiteY60" fmla="*/ 1523810 h 1876425"/>
                <a:gd name="connsiteX61" fmla="*/ 104204 w 1314450"/>
                <a:gd name="connsiteY61" fmla="*/ 1496949 h 1876425"/>
                <a:gd name="connsiteX62" fmla="*/ 102108 w 1314450"/>
                <a:gd name="connsiteY62" fmla="*/ 1498473 h 1876425"/>
                <a:gd name="connsiteX63" fmla="*/ 98489 w 1314450"/>
                <a:gd name="connsiteY63" fmla="*/ 1493234 h 1876425"/>
                <a:gd name="connsiteX64" fmla="*/ 103632 w 1314450"/>
                <a:gd name="connsiteY64" fmla="*/ 1486758 h 1876425"/>
                <a:gd name="connsiteX65" fmla="*/ 98870 w 1314450"/>
                <a:gd name="connsiteY65" fmla="*/ 1481995 h 1876425"/>
                <a:gd name="connsiteX66" fmla="*/ 107156 w 1314450"/>
                <a:gd name="connsiteY66" fmla="*/ 1477042 h 1876425"/>
                <a:gd name="connsiteX67" fmla="*/ 104394 w 1314450"/>
                <a:gd name="connsiteY67" fmla="*/ 1469803 h 1876425"/>
                <a:gd name="connsiteX68" fmla="*/ 115729 w 1314450"/>
                <a:gd name="connsiteY68" fmla="*/ 1471422 h 1876425"/>
                <a:gd name="connsiteX69" fmla="*/ 113252 w 1314450"/>
                <a:gd name="connsiteY69" fmla="*/ 1467136 h 1876425"/>
                <a:gd name="connsiteX70" fmla="*/ 122301 w 1314450"/>
                <a:gd name="connsiteY70" fmla="*/ 1460278 h 1876425"/>
                <a:gd name="connsiteX71" fmla="*/ 119062 w 1314450"/>
                <a:gd name="connsiteY71" fmla="*/ 1446181 h 1876425"/>
                <a:gd name="connsiteX72" fmla="*/ 121920 w 1314450"/>
                <a:gd name="connsiteY72" fmla="*/ 1439894 h 1876425"/>
                <a:gd name="connsiteX73" fmla="*/ 110966 w 1314450"/>
                <a:gd name="connsiteY73" fmla="*/ 1396365 h 1876425"/>
                <a:gd name="connsiteX74" fmla="*/ 84391 w 1314450"/>
                <a:gd name="connsiteY74" fmla="*/ 1400175 h 1876425"/>
                <a:gd name="connsiteX75" fmla="*/ 76295 w 1314450"/>
                <a:gd name="connsiteY75" fmla="*/ 1403985 h 1876425"/>
                <a:gd name="connsiteX76" fmla="*/ 74866 w 1314450"/>
                <a:gd name="connsiteY76" fmla="*/ 1400937 h 1876425"/>
                <a:gd name="connsiteX77" fmla="*/ 57721 w 1314450"/>
                <a:gd name="connsiteY77" fmla="*/ 1407128 h 1876425"/>
                <a:gd name="connsiteX78" fmla="*/ 52292 w 1314450"/>
                <a:gd name="connsiteY78" fmla="*/ 1389888 h 1876425"/>
                <a:gd name="connsiteX79" fmla="*/ 56198 w 1314450"/>
                <a:gd name="connsiteY79" fmla="*/ 1363028 h 1876425"/>
                <a:gd name="connsiteX80" fmla="*/ 60865 w 1314450"/>
                <a:gd name="connsiteY80" fmla="*/ 1361218 h 1876425"/>
                <a:gd name="connsiteX81" fmla="*/ 65913 w 1314450"/>
                <a:gd name="connsiteY81" fmla="*/ 1354550 h 1876425"/>
                <a:gd name="connsiteX82" fmla="*/ 64008 w 1314450"/>
                <a:gd name="connsiteY82" fmla="*/ 1344454 h 1876425"/>
                <a:gd name="connsiteX83" fmla="*/ 65627 w 1314450"/>
                <a:gd name="connsiteY83" fmla="*/ 1338167 h 1876425"/>
                <a:gd name="connsiteX84" fmla="*/ 77152 w 1314450"/>
                <a:gd name="connsiteY84" fmla="*/ 1328261 h 1876425"/>
                <a:gd name="connsiteX85" fmla="*/ 59722 w 1314450"/>
                <a:gd name="connsiteY85" fmla="*/ 1307211 h 1876425"/>
                <a:gd name="connsiteX86" fmla="*/ 53340 w 1314450"/>
                <a:gd name="connsiteY86" fmla="*/ 1292733 h 1876425"/>
                <a:gd name="connsiteX87" fmla="*/ 53245 w 1314450"/>
                <a:gd name="connsiteY87" fmla="*/ 1284637 h 1876425"/>
                <a:gd name="connsiteX88" fmla="*/ 57341 w 1314450"/>
                <a:gd name="connsiteY88" fmla="*/ 1282542 h 1876425"/>
                <a:gd name="connsiteX89" fmla="*/ 53054 w 1314450"/>
                <a:gd name="connsiteY89" fmla="*/ 1282922 h 1876425"/>
                <a:gd name="connsiteX90" fmla="*/ 53054 w 1314450"/>
                <a:gd name="connsiteY90" fmla="*/ 1277874 h 1876425"/>
                <a:gd name="connsiteX91" fmla="*/ 67246 w 1314450"/>
                <a:gd name="connsiteY91" fmla="*/ 1269683 h 1876425"/>
                <a:gd name="connsiteX92" fmla="*/ 65341 w 1314450"/>
                <a:gd name="connsiteY92" fmla="*/ 1268254 h 1876425"/>
                <a:gd name="connsiteX93" fmla="*/ 68485 w 1314450"/>
                <a:gd name="connsiteY93" fmla="*/ 1262158 h 1876425"/>
                <a:gd name="connsiteX94" fmla="*/ 61626 w 1314450"/>
                <a:gd name="connsiteY94" fmla="*/ 1255014 h 1876425"/>
                <a:gd name="connsiteX95" fmla="*/ 64865 w 1314450"/>
                <a:gd name="connsiteY95" fmla="*/ 1252823 h 1876425"/>
                <a:gd name="connsiteX96" fmla="*/ 61055 w 1314450"/>
                <a:gd name="connsiteY96" fmla="*/ 1250918 h 1876425"/>
                <a:gd name="connsiteX97" fmla="*/ 52674 w 1314450"/>
                <a:gd name="connsiteY97" fmla="*/ 1230249 h 1876425"/>
                <a:gd name="connsiteX98" fmla="*/ 55626 w 1314450"/>
                <a:gd name="connsiteY98" fmla="*/ 1206818 h 1876425"/>
                <a:gd name="connsiteX99" fmla="*/ 49435 w 1314450"/>
                <a:gd name="connsiteY99" fmla="*/ 1205103 h 1876425"/>
                <a:gd name="connsiteX100" fmla="*/ 51911 w 1314450"/>
                <a:gd name="connsiteY100" fmla="*/ 1199484 h 1876425"/>
                <a:gd name="connsiteX101" fmla="*/ 46482 w 1314450"/>
                <a:gd name="connsiteY101" fmla="*/ 1197674 h 1876425"/>
                <a:gd name="connsiteX102" fmla="*/ 46958 w 1314450"/>
                <a:gd name="connsiteY102" fmla="*/ 1192244 h 1876425"/>
                <a:gd name="connsiteX103" fmla="*/ 51530 w 1314450"/>
                <a:gd name="connsiteY103" fmla="*/ 1191768 h 1876425"/>
                <a:gd name="connsiteX104" fmla="*/ 51530 w 1314450"/>
                <a:gd name="connsiteY104" fmla="*/ 1186053 h 1876425"/>
                <a:gd name="connsiteX105" fmla="*/ 56007 w 1314450"/>
                <a:gd name="connsiteY105" fmla="*/ 1185767 h 1876425"/>
                <a:gd name="connsiteX106" fmla="*/ 56292 w 1314450"/>
                <a:gd name="connsiteY106" fmla="*/ 1181100 h 1876425"/>
                <a:gd name="connsiteX107" fmla="*/ 53245 w 1314450"/>
                <a:gd name="connsiteY107" fmla="*/ 1179481 h 1876425"/>
                <a:gd name="connsiteX108" fmla="*/ 55816 w 1314450"/>
                <a:gd name="connsiteY108" fmla="*/ 1163193 h 1876425"/>
                <a:gd name="connsiteX109" fmla="*/ 56292 w 1314450"/>
                <a:gd name="connsiteY109" fmla="*/ 1170337 h 1876425"/>
                <a:gd name="connsiteX110" fmla="*/ 61532 w 1314450"/>
                <a:gd name="connsiteY110" fmla="*/ 1171480 h 1876425"/>
                <a:gd name="connsiteX111" fmla="*/ 63532 w 1314450"/>
                <a:gd name="connsiteY111" fmla="*/ 1161574 h 1876425"/>
                <a:gd name="connsiteX112" fmla="*/ 75914 w 1314450"/>
                <a:gd name="connsiteY112" fmla="*/ 1156335 h 1876425"/>
                <a:gd name="connsiteX113" fmla="*/ 76295 w 1314450"/>
                <a:gd name="connsiteY113" fmla="*/ 1130332 h 1876425"/>
                <a:gd name="connsiteX114" fmla="*/ 74105 w 1314450"/>
                <a:gd name="connsiteY114" fmla="*/ 1129094 h 1876425"/>
                <a:gd name="connsiteX115" fmla="*/ 76867 w 1314450"/>
                <a:gd name="connsiteY115" fmla="*/ 1120712 h 1876425"/>
                <a:gd name="connsiteX116" fmla="*/ 84106 w 1314450"/>
                <a:gd name="connsiteY116" fmla="*/ 1120521 h 1876425"/>
                <a:gd name="connsiteX117" fmla="*/ 81534 w 1314450"/>
                <a:gd name="connsiteY117" fmla="*/ 1132904 h 1876425"/>
                <a:gd name="connsiteX118" fmla="*/ 90011 w 1314450"/>
                <a:gd name="connsiteY118" fmla="*/ 1133570 h 1876425"/>
                <a:gd name="connsiteX119" fmla="*/ 89058 w 1314450"/>
                <a:gd name="connsiteY119" fmla="*/ 1118902 h 1876425"/>
                <a:gd name="connsiteX120" fmla="*/ 95917 w 1314450"/>
                <a:gd name="connsiteY120" fmla="*/ 1117664 h 1876425"/>
                <a:gd name="connsiteX121" fmla="*/ 96202 w 1314450"/>
                <a:gd name="connsiteY121" fmla="*/ 1115283 h 1876425"/>
                <a:gd name="connsiteX122" fmla="*/ 105632 w 1314450"/>
                <a:gd name="connsiteY122" fmla="*/ 1117759 h 1876425"/>
                <a:gd name="connsiteX123" fmla="*/ 108775 w 1314450"/>
                <a:gd name="connsiteY123" fmla="*/ 1103471 h 1876425"/>
                <a:gd name="connsiteX124" fmla="*/ 114681 w 1314450"/>
                <a:gd name="connsiteY124" fmla="*/ 1103376 h 1876425"/>
                <a:gd name="connsiteX125" fmla="*/ 117539 w 1314450"/>
                <a:gd name="connsiteY125" fmla="*/ 1112044 h 1876425"/>
                <a:gd name="connsiteX126" fmla="*/ 127158 w 1314450"/>
                <a:gd name="connsiteY126" fmla="*/ 1114139 h 1876425"/>
                <a:gd name="connsiteX127" fmla="*/ 130016 w 1314450"/>
                <a:gd name="connsiteY127" fmla="*/ 1122426 h 1876425"/>
                <a:gd name="connsiteX128" fmla="*/ 136207 w 1314450"/>
                <a:gd name="connsiteY128" fmla="*/ 1122140 h 1876425"/>
                <a:gd name="connsiteX129" fmla="*/ 143256 w 1314450"/>
                <a:gd name="connsiteY129" fmla="*/ 1116902 h 1876425"/>
                <a:gd name="connsiteX130" fmla="*/ 145637 w 1314450"/>
                <a:gd name="connsiteY130" fmla="*/ 1102805 h 1876425"/>
                <a:gd name="connsiteX131" fmla="*/ 130111 w 1314450"/>
                <a:gd name="connsiteY131" fmla="*/ 1098804 h 1876425"/>
                <a:gd name="connsiteX132" fmla="*/ 130683 w 1314450"/>
                <a:gd name="connsiteY132" fmla="*/ 1082993 h 1876425"/>
                <a:gd name="connsiteX133" fmla="*/ 128207 w 1314450"/>
                <a:gd name="connsiteY133" fmla="*/ 1069753 h 1876425"/>
                <a:gd name="connsiteX134" fmla="*/ 124873 w 1314450"/>
                <a:gd name="connsiteY134" fmla="*/ 1062514 h 1876425"/>
                <a:gd name="connsiteX135" fmla="*/ 120396 w 1314450"/>
                <a:gd name="connsiteY135" fmla="*/ 1063847 h 1876425"/>
                <a:gd name="connsiteX136" fmla="*/ 121444 w 1314450"/>
                <a:gd name="connsiteY136" fmla="*/ 1059085 h 1876425"/>
                <a:gd name="connsiteX137" fmla="*/ 143827 w 1314450"/>
                <a:gd name="connsiteY137" fmla="*/ 1038606 h 1876425"/>
                <a:gd name="connsiteX138" fmla="*/ 169450 w 1314450"/>
                <a:gd name="connsiteY138" fmla="*/ 1038035 h 1876425"/>
                <a:gd name="connsiteX139" fmla="*/ 188405 w 1314450"/>
                <a:gd name="connsiteY139" fmla="*/ 1030129 h 1876425"/>
                <a:gd name="connsiteX140" fmla="*/ 180404 w 1314450"/>
                <a:gd name="connsiteY140" fmla="*/ 1022604 h 1876425"/>
                <a:gd name="connsiteX141" fmla="*/ 192595 w 1314450"/>
                <a:gd name="connsiteY141" fmla="*/ 1010793 h 1876425"/>
                <a:gd name="connsiteX142" fmla="*/ 188595 w 1314450"/>
                <a:gd name="connsiteY142" fmla="*/ 1008317 h 1876425"/>
                <a:gd name="connsiteX143" fmla="*/ 191357 w 1314450"/>
                <a:gd name="connsiteY143" fmla="*/ 1005364 h 1876425"/>
                <a:gd name="connsiteX144" fmla="*/ 186118 w 1314450"/>
                <a:gd name="connsiteY144" fmla="*/ 991743 h 1876425"/>
                <a:gd name="connsiteX145" fmla="*/ 208121 w 1314450"/>
                <a:gd name="connsiteY145" fmla="*/ 982123 h 1876425"/>
                <a:gd name="connsiteX146" fmla="*/ 241268 w 1314450"/>
                <a:gd name="connsiteY146" fmla="*/ 979742 h 1876425"/>
                <a:gd name="connsiteX147" fmla="*/ 242983 w 1314450"/>
                <a:gd name="connsiteY147" fmla="*/ 975455 h 1876425"/>
                <a:gd name="connsiteX148" fmla="*/ 240316 w 1314450"/>
                <a:gd name="connsiteY148" fmla="*/ 964597 h 1876425"/>
                <a:gd name="connsiteX149" fmla="*/ 248221 w 1314450"/>
                <a:gd name="connsiteY149" fmla="*/ 962120 h 1876425"/>
                <a:gd name="connsiteX150" fmla="*/ 244221 w 1314450"/>
                <a:gd name="connsiteY150" fmla="*/ 951167 h 1876425"/>
                <a:gd name="connsiteX151" fmla="*/ 249555 w 1314450"/>
                <a:gd name="connsiteY151" fmla="*/ 945071 h 1876425"/>
                <a:gd name="connsiteX152" fmla="*/ 243935 w 1314450"/>
                <a:gd name="connsiteY152" fmla="*/ 943261 h 1876425"/>
                <a:gd name="connsiteX153" fmla="*/ 235172 w 1314450"/>
                <a:gd name="connsiteY153" fmla="*/ 932021 h 1876425"/>
                <a:gd name="connsiteX154" fmla="*/ 224409 w 1314450"/>
                <a:gd name="connsiteY154" fmla="*/ 935831 h 1876425"/>
                <a:gd name="connsiteX155" fmla="*/ 223266 w 1314450"/>
                <a:gd name="connsiteY155" fmla="*/ 927259 h 1876425"/>
                <a:gd name="connsiteX156" fmla="*/ 215741 w 1314450"/>
                <a:gd name="connsiteY156" fmla="*/ 914591 h 1876425"/>
                <a:gd name="connsiteX157" fmla="*/ 198596 w 1314450"/>
                <a:gd name="connsiteY157" fmla="*/ 921353 h 1876425"/>
                <a:gd name="connsiteX158" fmla="*/ 200025 w 1314450"/>
                <a:gd name="connsiteY158" fmla="*/ 929640 h 1876425"/>
                <a:gd name="connsiteX159" fmla="*/ 190024 w 1314450"/>
                <a:gd name="connsiteY159" fmla="*/ 928021 h 1876425"/>
                <a:gd name="connsiteX160" fmla="*/ 178975 w 1314450"/>
                <a:gd name="connsiteY160" fmla="*/ 919925 h 1876425"/>
                <a:gd name="connsiteX161" fmla="*/ 163544 w 1314450"/>
                <a:gd name="connsiteY161" fmla="*/ 924116 h 1876425"/>
                <a:gd name="connsiteX162" fmla="*/ 161449 w 1314450"/>
                <a:gd name="connsiteY162" fmla="*/ 904875 h 1876425"/>
                <a:gd name="connsiteX163" fmla="*/ 153352 w 1314450"/>
                <a:gd name="connsiteY163" fmla="*/ 907161 h 1876425"/>
                <a:gd name="connsiteX164" fmla="*/ 147828 w 1314450"/>
                <a:gd name="connsiteY164" fmla="*/ 904780 h 1876425"/>
                <a:gd name="connsiteX165" fmla="*/ 143351 w 1314450"/>
                <a:gd name="connsiteY165" fmla="*/ 907256 h 1876425"/>
                <a:gd name="connsiteX166" fmla="*/ 135350 w 1314450"/>
                <a:gd name="connsiteY166" fmla="*/ 882206 h 1876425"/>
                <a:gd name="connsiteX167" fmla="*/ 129445 w 1314450"/>
                <a:gd name="connsiteY167" fmla="*/ 882015 h 1876425"/>
                <a:gd name="connsiteX168" fmla="*/ 123254 w 1314450"/>
                <a:gd name="connsiteY168" fmla="*/ 872966 h 1876425"/>
                <a:gd name="connsiteX169" fmla="*/ 117443 w 1314450"/>
                <a:gd name="connsiteY169" fmla="*/ 856298 h 1876425"/>
                <a:gd name="connsiteX170" fmla="*/ 112490 w 1314450"/>
                <a:gd name="connsiteY170" fmla="*/ 858298 h 1876425"/>
                <a:gd name="connsiteX171" fmla="*/ 110585 w 1314450"/>
                <a:gd name="connsiteY171" fmla="*/ 866680 h 1876425"/>
                <a:gd name="connsiteX172" fmla="*/ 105537 w 1314450"/>
                <a:gd name="connsiteY172" fmla="*/ 873157 h 1876425"/>
                <a:gd name="connsiteX173" fmla="*/ 97631 w 1314450"/>
                <a:gd name="connsiteY173" fmla="*/ 871919 h 1876425"/>
                <a:gd name="connsiteX174" fmla="*/ 88964 w 1314450"/>
                <a:gd name="connsiteY174" fmla="*/ 877348 h 1876425"/>
                <a:gd name="connsiteX175" fmla="*/ 76581 w 1314450"/>
                <a:gd name="connsiteY175" fmla="*/ 871157 h 1876425"/>
                <a:gd name="connsiteX176" fmla="*/ 72866 w 1314450"/>
                <a:gd name="connsiteY176" fmla="*/ 874204 h 1876425"/>
                <a:gd name="connsiteX177" fmla="*/ 63341 w 1314450"/>
                <a:gd name="connsiteY177" fmla="*/ 872204 h 1876425"/>
                <a:gd name="connsiteX178" fmla="*/ 62103 w 1314450"/>
                <a:gd name="connsiteY178" fmla="*/ 869537 h 1876425"/>
                <a:gd name="connsiteX179" fmla="*/ 59055 w 1314450"/>
                <a:gd name="connsiteY179" fmla="*/ 869823 h 1876425"/>
                <a:gd name="connsiteX180" fmla="*/ 60579 w 1314450"/>
                <a:gd name="connsiteY180" fmla="*/ 864870 h 1876425"/>
                <a:gd name="connsiteX181" fmla="*/ 56864 w 1314450"/>
                <a:gd name="connsiteY181" fmla="*/ 860298 h 1876425"/>
                <a:gd name="connsiteX182" fmla="*/ 50482 w 1314450"/>
                <a:gd name="connsiteY182" fmla="*/ 870014 h 1876425"/>
                <a:gd name="connsiteX183" fmla="*/ 56674 w 1314450"/>
                <a:gd name="connsiteY183" fmla="*/ 876586 h 1876425"/>
                <a:gd name="connsiteX184" fmla="*/ 60579 w 1314450"/>
                <a:gd name="connsiteY184" fmla="*/ 888302 h 1876425"/>
                <a:gd name="connsiteX185" fmla="*/ 58007 w 1314450"/>
                <a:gd name="connsiteY185" fmla="*/ 893731 h 1876425"/>
                <a:gd name="connsiteX186" fmla="*/ 54197 w 1314450"/>
                <a:gd name="connsiteY186" fmla="*/ 894112 h 1876425"/>
                <a:gd name="connsiteX187" fmla="*/ 34671 w 1314450"/>
                <a:gd name="connsiteY187" fmla="*/ 884777 h 1876425"/>
                <a:gd name="connsiteX188" fmla="*/ 47816 w 1314450"/>
                <a:gd name="connsiteY188" fmla="*/ 869252 h 1876425"/>
                <a:gd name="connsiteX189" fmla="*/ 33147 w 1314450"/>
                <a:gd name="connsiteY189" fmla="*/ 860108 h 1876425"/>
                <a:gd name="connsiteX190" fmla="*/ 25622 w 1314450"/>
                <a:gd name="connsiteY190" fmla="*/ 851726 h 1876425"/>
                <a:gd name="connsiteX191" fmla="*/ 20193 w 1314450"/>
                <a:gd name="connsiteY191" fmla="*/ 838962 h 1876425"/>
                <a:gd name="connsiteX192" fmla="*/ 16478 w 1314450"/>
                <a:gd name="connsiteY192" fmla="*/ 813530 h 1876425"/>
                <a:gd name="connsiteX193" fmla="*/ 9525 w 1314450"/>
                <a:gd name="connsiteY193" fmla="*/ 806482 h 1876425"/>
                <a:gd name="connsiteX194" fmla="*/ 11049 w 1314450"/>
                <a:gd name="connsiteY194" fmla="*/ 796862 h 1876425"/>
                <a:gd name="connsiteX195" fmla="*/ 38576 w 1314450"/>
                <a:gd name="connsiteY195" fmla="*/ 785432 h 1876425"/>
                <a:gd name="connsiteX196" fmla="*/ 85820 w 1314450"/>
                <a:gd name="connsiteY196" fmla="*/ 796957 h 1876425"/>
                <a:gd name="connsiteX197" fmla="*/ 103061 w 1314450"/>
                <a:gd name="connsiteY197" fmla="*/ 797338 h 1876425"/>
                <a:gd name="connsiteX198" fmla="*/ 103156 w 1314450"/>
                <a:gd name="connsiteY198" fmla="*/ 785432 h 1876425"/>
                <a:gd name="connsiteX199" fmla="*/ 111919 w 1314450"/>
                <a:gd name="connsiteY199" fmla="*/ 774668 h 1876425"/>
                <a:gd name="connsiteX200" fmla="*/ 120777 w 1314450"/>
                <a:gd name="connsiteY200" fmla="*/ 769525 h 1876425"/>
                <a:gd name="connsiteX201" fmla="*/ 124396 w 1314450"/>
                <a:gd name="connsiteY201" fmla="*/ 754666 h 1876425"/>
                <a:gd name="connsiteX202" fmla="*/ 132302 w 1314450"/>
                <a:gd name="connsiteY202" fmla="*/ 744569 h 1876425"/>
                <a:gd name="connsiteX203" fmla="*/ 141732 w 1314450"/>
                <a:gd name="connsiteY203" fmla="*/ 716090 h 1876425"/>
                <a:gd name="connsiteX204" fmla="*/ 144685 w 1314450"/>
                <a:gd name="connsiteY204" fmla="*/ 687229 h 1876425"/>
                <a:gd name="connsiteX205" fmla="*/ 140780 w 1314450"/>
                <a:gd name="connsiteY205" fmla="*/ 688086 h 1876425"/>
                <a:gd name="connsiteX206" fmla="*/ 128778 w 1314450"/>
                <a:gd name="connsiteY206" fmla="*/ 671703 h 1876425"/>
                <a:gd name="connsiteX207" fmla="*/ 120301 w 1314450"/>
                <a:gd name="connsiteY207" fmla="*/ 665321 h 1876425"/>
                <a:gd name="connsiteX208" fmla="*/ 107537 w 1314450"/>
                <a:gd name="connsiteY208" fmla="*/ 659702 h 1876425"/>
                <a:gd name="connsiteX209" fmla="*/ 110109 w 1314450"/>
                <a:gd name="connsiteY209" fmla="*/ 652272 h 1876425"/>
                <a:gd name="connsiteX210" fmla="*/ 92011 w 1314450"/>
                <a:gd name="connsiteY210" fmla="*/ 653701 h 1876425"/>
                <a:gd name="connsiteX211" fmla="*/ 95536 w 1314450"/>
                <a:gd name="connsiteY211" fmla="*/ 625983 h 1876425"/>
                <a:gd name="connsiteX212" fmla="*/ 94298 w 1314450"/>
                <a:gd name="connsiteY212" fmla="*/ 623411 h 1876425"/>
                <a:gd name="connsiteX213" fmla="*/ 91916 w 1314450"/>
                <a:gd name="connsiteY213" fmla="*/ 624078 h 1876425"/>
                <a:gd name="connsiteX214" fmla="*/ 91630 w 1314450"/>
                <a:gd name="connsiteY214" fmla="*/ 621316 h 1876425"/>
                <a:gd name="connsiteX215" fmla="*/ 89154 w 1314450"/>
                <a:gd name="connsiteY215" fmla="*/ 622554 h 1876425"/>
                <a:gd name="connsiteX216" fmla="*/ 87630 w 1314450"/>
                <a:gd name="connsiteY216" fmla="*/ 616553 h 1876425"/>
                <a:gd name="connsiteX217" fmla="*/ 92964 w 1314450"/>
                <a:gd name="connsiteY217" fmla="*/ 616744 h 1876425"/>
                <a:gd name="connsiteX218" fmla="*/ 98107 w 1314450"/>
                <a:gd name="connsiteY218" fmla="*/ 575120 h 1876425"/>
                <a:gd name="connsiteX219" fmla="*/ 111443 w 1314450"/>
                <a:gd name="connsiteY219" fmla="*/ 576644 h 1876425"/>
                <a:gd name="connsiteX220" fmla="*/ 115824 w 1314450"/>
                <a:gd name="connsiteY220" fmla="*/ 582930 h 1876425"/>
                <a:gd name="connsiteX221" fmla="*/ 118682 w 1314450"/>
                <a:gd name="connsiteY221" fmla="*/ 583216 h 1876425"/>
                <a:gd name="connsiteX222" fmla="*/ 124873 w 1314450"/>
                <a:gd name="connsiteY222" fmla="*/ 581787 h 1876425"/>
                <a:gd name="connsiteX223" fmla="*/ 126111 w 1314450"/>
                <a:gd name="connsiteY223" fmla="*/ 578453 h 1876425"/>
                <a:gd name="connsiteX224" fmla="*/ 130588 w 1314450"/>
                <a:gd name="connsiteY224" fmla="*/ 576644 h 1876425"/>
                <a:gd name="connsiteX225" fmla="*/ 151638 w 1314450"/>
                <a:gd name="connsiteY225" fmla="*/ 577977 h 1876425"/>
                <a:gd name="connsiteX226" fmla="*/ 151162 w 1314450"/>
                <a:gd name="connsiteY226" fmla="*/ 570643 h 1876425"/>
                <a:gd name="connsiteX227" fmla="*/ 146875 w 1314450"/>
                <a:gd name="connsiteY227" fmla="*/ 561785 h 1876425"/>
                <a:gd name="connsiteX228" fmla="*/ 151924 w 1314450"/>
                <a:gd name="connsiteY228" fmla="*/ 561880 h 1876425"/>
                <a:gd name="connsiteX229" fmla="*/ 148876 w 1314450"/>
                <a:gd name="connsiteY229" fmla="*/ 553308 h 1876425"/>
                <a:gd name="connsiteX230" fmla="*/ 170212 w 1314450"/>
                <a:gd name="connsiteY230" fmla="*/ 546164 h 1876425"/>
                <a:gd name="connsiteX231" fmla="*/ 166021 w 1314450"/>
                <a:gd name="connsiteY231" fmla="*/ 542449 h 1876425"/>
                <a:gd name="connsiteX232" fmla="*/ 169069 w 1314450"/>
                <a:gd name="connsiteY232" fmla="*/ 540163 h 1876425"/>
                <a:gd name="connsiteX233" fmla="*/ 168973 w 1314450"/>
                <a:gd name="connsiteY233" fmla="*/ 535972 h 1876425"/>
                <a:gd name="connsiteX234" fmla="*/ 159830 w 1314450"/>
                <a:gd name="connsiteY234" fmla="*/ 535686 h 1876425"/>
                <a:gd name="connsiteX235" fmla="*/ 159734 w 1314450"/>
                <a:gd name="connsiteY235" fmla="*/ 532924 h 1876425"/>
                <a:gd name="connsiteX236" fmla="*/ 127349 w 1314450"/>
                <a:gd name="connsiteY236" fmla="*/ 536353 h 1876425"/>
                <a:gd name="connsiteX237" fmla="*/ 126587 w 1314450"/>
                <a:gd name="connsiteY237" fmla="*/ 533591 h 1876425"/>
                <a:gd name="connsiteX238" fmla="*/ 106013 w 1314450"/>
                <a:gd name="connsiteY238" fmla="*/ 531971 h 1876425"/>
                <a:gd name="connsiteX239" fmla="*/ 110204 w 1314450"/>
                <a:gd name="connsiteY239" fmla="*/ 519494 h 1876425"/>
                <a:gd name="connsiteX240" fmla="*/ 97060 w 1314450"/>
                <a:gd name="connsiteY240" fmla="*/ 505778 h 1876425"/>
                <a:gd name="connsiteX241" fmla="*/ 83248 w 1314450"/>
                <a:gd name="connsiteY241" fmla="*/ 482251 h 1876425"/>
                <a:gd name="connsiteX242" fmla="*/ 87344 w 1314450"/>
                <a:gd name="connsiteY242" fmla="*/ 467201 h 1876425"/>
                <a:gd name="connsiteX243" fmla="*/ 70199 w 1314450"/>
                <a:gd name="connsiteY243" fmla="*/ 462344 h 1876425"/>
                <a:gd name="connsiteX244" fmla="*/ 42576 w 1314450"/>
                <a:gd name="connsiteY244" fmla="*/ 464725 h 1876425"/>
                <a:gd name="connsiteX245" fmla="*/ 34100 w 1314450"/>
                <a:gd name="connsiteY245" fmla="*/ 459772 h 1876425"/>
                <a:gd name="connsiteX246" fmla="*/ 48292 w 1314450"/>
                <a:gd name="connsiteY246" fmla="*/ 428530 h 1876425"/>
                <a:gd name="connsiteX247" fmla="*/ 58007 w 1314450"/>
                <a:gd name="connsiteY247" fmla="*/ 417671 h 1876425"/>
                <a:gd name="connsiteX248" fmla="*/ 62865 w 1314450"/>
                <a:gd name="connsiteY248" fmla="*/ 407861 h 1876425"/>
                <a:gd name="connsiteX249" fmla="*/ 56769 w 1314450"/>
                <a:gd name="connsiteY249" fmla="*/ 403955 h 1876425"/>
                <a:gd name="connsiteX250" fmla="*/ 101918 w 1314450"/>
                <a:gd name="connsiteY250" fmla="*/ 390716 h 1876425"/>
                <a:gd name="connsiteX251" fmla="*/ 96488 w 1314450"/>
                <a:gd name="connsiteY251" fmla="*/ 376523 h 1876425"/>
                <a:gd name="connsiteX252" fmla="*/ 111823 w 1314450"/>
                <a:gd name="connsiteY252" fmla="*/ 391382 h 1876425"/>
                <a:gd name="connsiteX253" fmla="*/ 122491 w 1314450"/>
                <a:gd name="connsiteY253" fmla="*/ 389001 h 1876425"/>
                <a:gd name="connsiteX254" fmla="*/ 123920 w 1314450"/>
                <a:gd name="connsiteY254" fmla="*/ 395573 h 1876425"/>
                <a:gd name="connsiteX255" fmla="*/ 139255 w 1314450"/>
                <a:gd name="connsiteY255" fmla="*/ 394621 h 1876425"/>
                <a:gd name="connsiteX256" fmla="*/ 153257 w 1314450"/>
                <a:gd name="connsiteY256" fmla="*/ 402717 h 1876425"/>
                <a:gd name="connsiteX257" fmla="*/ 156686 w 1314450"/>
                <a:gd name="connsiteY257" fmla="*/ 402908 h 1876425"/>
                <a:gd name="connsiteX258" fmla="*/ 154114 w 1314450"/>
                <a:gd name="connsiteY258" fmla="*/ 402146 h 1876425"/>
                <a:gd name="connsiteX259" fmla="*/ 154305 w 1314450"/>
                <a:gd name="connsiteY259" fmla="*/ 384429 h 1876425"/>
                <a:gd name="connsiteX260" fmla="*/ 144209 w 1314450"/>
                <a:gd name="connsiteY260" fmla="*/ 349568 h 1876425"/>
                <a:gd name="connsiteX261" fmla="*/ 152591 w 1314450"/>
                <a:gd name="connsiteY261" fmla="*/ 341090 h 1876425"/>
                <a:gd name="connsiteX262" fmla="*/ 170498 w 1314450"/>
                <a:gd name="connsiteY262" fmla="*/ 332899 h 1876425"/>
                <a:gd name="connsiteX263" fmla="*/ 173069 w 1314450"/>
                <a:gd name="connsiteY263" fmla="*/ 325660 h 1876425"/>
                <a:gd name="connsiteX264" fmla="*/ 169450 w 1314450"/>
                <a:gd name="connsiteY264" fmla="*/ 315563 h 1876425"/>
                <a:gd name="connsiteX265" fmla="*/ 163925 w 1314450"/>
                <a:gd name="connsiteY265" fmla="*/ 316802 h 1876425"/>
                <a:gd name="connsiteX266" fmla="*/ 168402 w 1314450"/>
                <a:gd name="connsiteY266" fmla="*/ 314611 h 1876425"/>
                <a:gd name="connsiteX267" fmla="*/ 166116 w 1314450"/>
                <a:gd name="connsiteY267" fmla="*/ 306991 h 1876425"/>
                <a:gd name="connsiteX268" fmla="*/ 232220 w 1314450"/>
                <a:gd name="connsiteY268" fmla="*/ 298514 h 1876425"/>
                <a:gd name="connsiteX269" fmla="*/ 239935 w 1314450"/>
                <a:gd name="connsiteY269" fmla="*/ 294704 h 1876425"/>
                <a:gd name="connsiteX270" fmla="*/ 247364 w 1314450"/>
                <a:gd name="connsiteY270" fmla="*/ 296323 h 1876425"/>
                <a:gd name="connsiteX271" fmla="*/ 238887 w 1314450"/>
                <a:gd name="connsiteY271" fmla="*/ 276892 h 1876425"/>
                <a:gd name="connsiteX272" fmla="*/ 234125 w 1314450"/>
                <a:gd name="connsiteY272" fmla="*/ 258032 h 1876425"/>
                <a:gd name="connsiteX273" fmla="*/ 249174 w 1314450"/>
                <a:gd name="connsiteY273" fmla="*/ 251174 h 1876425"/>
                <a:gd name="connsiteX274" fmla="*/ 273272 w 1314450"/>
                <a:gd name="connsiteY274" fmla="*/ 250793 h 1876425"/>
                <a:gd name="connsiteX275" fmla="*/ 263652 w 1314450"/>
                <a:gd name="connsiteY275" fmla="*/ 230219 h 1876425"/>
                <a:gd name="connsiteX276" fmla="*/ 274606 w 1314450"/>
                <a:gd name="connsiteY276" fmla="*/ 229553 h 1876425"/>
                <a:gd name="connsiteX277" fmla="*/ 281368 w 1314450"/>
                <a:gd name="connsiteY277" fmla="*/ 226409 h 1876425"/>
                <a:gd name="connsiteX278" fmla="*/ 276796 w 1314450"/>
                <a:gd name="connsiteY278" fmla="*/ 217170 h 1876425"/>
                <a:gd name="connsiteX279" fmla="*/ 284131 w 1314450"/>
                <a:gd name="connsiteY279" fmla="*/ 214789 h 1876425"/>
                <a:gd name="connsiteX280" fmla="*/ 276606 w 1314450"/>
                <a:gd name="connsiteY280" fmla="*/ 199835 h 1876425"/>
                <a:gd name="connsiteX281" fmla="*/ 271843 w 1314450"/>
                <a:gd name="connsiteY281" fmla="*/ 203454 h 1876425"/>
                <a:gd name="connsiteX282" fmla="*/ 268224 w 1314450"/>
                <a:gd name="connsiteY282" fmla="*/ 198120 h 1876425"/>
                <a:gd name="connsiteX283" fmla="*/ 263176 w 1314450"/>
                <a:gd name="connsiteY283" fmla="*/ 199644 h 1876425"/>
                <a:gd name="connsiteX284" fmla="*/ 254508 w 1314450"/>
                <a:gd name="connsiteY284" fmla="*/ 171736 h 1876425"/>
                <a:gd name="connsiteX285" fmla="*/ 258318 w 1314450"/>
                <a:gd name="connsiteY285" fmla="*/ 175736 h 1876425"/>
                <a:gd name="connsiteX286" fmla="*/ 261461 w 1314450"/>
                <a:gd name="connsiteY286" fmla="*/ 174403 h 1876425"/>
                <a:gd name="connsiteX287" fmla="*/ 258604 w 1314450"/>
                <a:gd name="connsiteY287" fmla="*/ 167354 h 1876425"/>
                <a:gd name="connsiteX288" fmla="*/ 270320 w 1314450"/>
                <a:gd name="connsiteY288" fmla="*/ 160401 h 1876425"/>
                <a:gd name="connsiteX289" fmla="*/ 273653 w 1314450"/>
                <a:gd name="connsiteY289" fmla="*/ 161163 h 1876425"/>
                <a:gd name="connsiteX290" fmla="*/ 272605 w 1314450"/>
                <a:gd name="connsiteY290" fmla="*/ 158115 h 1876425"/>
                <a:gd name="connsiteX291" fmla="*/ 281464 w 1314450"/>
                <a:gd name="connsiteY291" fmla="*/ 159829 h 1876425"/>
                <a:gd name="connsiteX292" fmla="*/ 311372 w 1314450"/>
                <a:gd name="connsiteY292" fmla="*/ 139351 h 1876425"/>
                <a:gd name="connsiteX293" fmla="*/ 314325 w 1314450"/>
                <a:gd name="connsiteY293" fmla="*/ 133921 h 1876425"/>
                <a:gd name="connsiteX294" fmla="*/ 330232 w 1314450"/>
                <a:gd name="connsiteY294" fmla="*/ 128683 h 1876425"/>
                <a:gd name="connsiteX295" fmla="*/ 326898 w 1314450"/>
                <a:gd name="connsiteY295" fmla="*/ 109728 h 1876425"/>
                <a:gd name="connsiteX296" fmla="*/ 328232 w 1314450"/>
                <a:gd name="connsiteY296" fmla="*/ 117062 h 1876425"/>
                <a:gd name="connsiteX297" fmla="*/ 335089 w 1314450"/>
                <a:gd name="connsiteY297" fmla="*/ 114491 h 1876425"/>
                <a:gd name="connsiteX298" fmla="*/ 337947 w 1314450"/>
                <a:gd name="connsiteY298" fmla="*/ 125159 h 1876425"/>
                <a:gd name="connsiteX299" fmla="*/ 340328 w 1314450"/>
                <a:gd name="connsiteY299" fmla="*/ 124492 h 1876425"/>
                <a:gd name="connsiteX300" fmla="*/ 338518 w 1314450"/>
                <a:gd name="connsiteY300" fmla="*/ 117729 h 1876425"/>
                <a:gd name="connsiteX301" fmla="*/ 343948 w 1314450"/>
                <a:gd name="connsiteY301" fmla="*/ 119348 h 1876425"/>
                <a:gd name="connsiteX302" fmla="*/ 348139 w 1314450"/>
                <a:gd name="connsiteY302" fmla="*/ 133541 h 1876425"/>
                <a:gd name="connsiteX303" fmla="*/ 363474 w 1314450"/>
                <a:gd name="connsiteY303" fmla="*/ 142780 h 1876425"/>
                <a:gd name="connsiteX304" fmla="*/ 382905 w 1314450"/>
                <a:gd name="connsiteY304" fmla="*/ 147066 h 1876425"/>
                <a:gd name="connsiteX305" fmla="*/ 383286 w 1314450"/>
                <a:gd name="connsiteY305" fmla="*/ 149924 h 1876425"/>
                <a:gd name="connsiteX306" fmla="*/ 390811 w 1314450"/>
                <a:gd name="connsiteY306" fmla="*/ 148876 h 1876425"/>
                <a:gd name="connsiteX307" fmla="*/ 399192 w 1314450"/>
                <a:gd name="connsiteY307" fmla="*/ 154115 h 1876425"/>
                <a:gd name="connsiteX308" fmla="*/ 403003 w 1314450"/>
                <a:gd name="connsiteY308" fmla="*/ 147447 h 1876425"/>
                <a:gd name="connsiteX309" fmla="*/ 429292 w 1314450"/>
                <a:gd name="connsiteY309" fmla="*/ 149733 h 1876425"/>
                <a:gd name="connsiteX310" fmla="*/ 439102 w 1314450"/>
                <a:gd name="connsiteY310" fmla="*/ 158020 h 1876425"/>
                <a:gd name="connsiteX311" fmla="*/ 440245 w 1314450"/>
                <a:gd name="connsiteY311" fmla="*/ 150781 h 1876425"/>
                <a:gd name="connsiteX312" fmla="*/ 451009 w 1314450"/>
                <a:gd name="connsiteY312" fmla="*/ 159449 h 1876425"/>
                <a:gd name="connsiteX313" fmla="*/ 453390 w 1314450"/>
                <a:gd name="connsiteY313" fmla="*/ 158210 h 1876425"/>
                <a:gd name="connsiteX314" fmla="*/ 464058 w 1314450"/>
                <a:gd name="connsiteY314" fmla="*/ 171164 h 1876425"/>
                <a:gd name="connsiteX315" fmla="*/ 465677 w 1314450"/>
                <a:gd name="connsiteY315" fmla="*/ 169640 h 1876425"/>
                <a:gd name="connsiteX316" fmla="*/ 468630 w 1314450"/>
                <a:gd name="connsiteY316" fmla="*/ 172688 h 1876425"/>
                <a:gd name="connsiteX317" fmla="*/ 466344 w 1314450"/>
                <a:gd name="connsiteY317" fmla="*/ 179546 h 1876425"/>
                <a:gd name="connsiteX318" fmla="*/ 468820 w 1314450"/>
                <a:gd name="connsiteY318" fmla="*/ 188976 h 1876425"/>
                <a:gd name="connsiteX319" fmla="*/ 483870 w 1314450"/>
                <a:gd name="connsiteY319" fmla="*/ 181642 h 1876425"/>
                <a:gd name="connsiteX320" fmla="*/ 485680 w 1314450"/>
                <a:gd name="connsiteY320" fmla="*/ 188786 h 1876425"/>
                <a:gd name="connsiteX321" fmla="*/ 488823 w 1314450"/>
                <a:gd name="connsiteY321" fmla="*/ 187547 h 1876425"/>
                <a:gd name="connsiteX322" fmla="*/ 499205 w 1314450"/>
                <a:gd name="connsiteY322" fmla="*/ 203168 h 1876425"/>
                <a:gd name="connsiteX323" fmla="*/ 493776 w 1314450"/>
                <a:gd name="connsiteY323" fmla="*/ 207454 h 1876425"/>
                <a:gd name="connsiteX324" fmla="*/ 498539 w 1314450"/>
                <a:gd name="connsiteY324" fmla="*/ 213265 h 1876425"/>
                <a:gd name="connsiteX325" fmla="*/ 507302 w 1314450"/>
                <a:gd name="connsiteY325" fmla="*/ 210788 h 1876425"/>
                <a:gd name="connsiteX326" fmla="*/ 501586 w 1314450"/>
                <a:gd name="connsiteY326" fmla="*/ 214027 h 1876425"/>
                <a:gd name="connsiteX327" fmla="*/ 501872 w 1314450"/>
                <a:gd name="connsiteY327" fmla="*/ 217932 h 1876425"/>
                <a:gd name="connsiteX328" fmla="*/ 496634 w 1314450"/>
                <a:gd name="connsiteY328" fmla="*/ 221837 h 1876425"/>
                <a:gd name="connsiteX329" fmla="*/ 485870 w 1314450"/>
                <a:gd name="connsiteY329" fmla="*/ 225552 h 1876425"/>
                <a:gd name="connsiteX330" fmla="*/ 469392 w 1314450"/>
                <a:gd name="connsiteY330" fmla="*/ 246412 h 1876425"/>
                <a:gd name="connsiteX331" fmla="*/ 464630 w 1314450"/>
                <a:gd name="connsiteY331" fmla="*/ 243935 h 1876425"/>
                <a:gd name="connsiteX332" fmla="*/ 460534 w 1314450"/>
                <a:gd name="connsiteY332" fmla="*/ 249650 h 1876425"/>
                <a:gd name="connsiteX333" fmla="*/ 464534 w 1314450"/>
                <a:gd name="connsiteY333" fmla="*/ 254508 h 1876425"/>
                <a:gd name="connsiteX334" fmla="*/ 457486 w 1314450"/>
                <a:gd name="connsiteY334" fmla="*/ 265557 h 1876425"/>
                <a:gd name="connsiteX335" fmla="*/ 466154 w 1314450"/>
                <a:gd name="connsiteY335" fmla="*/ 277940 h 1876425"/>
                <a:gd name="connsiteX336" fmla="*/ 455105 w 1314450"/>
                <a:gd name="connsiteY336" fmla="*/ 271462 h 1876425"/>
                <a:gd name="connsiteX337" fmla="*/ 450437 w 1314450"/>
                <a:gd name="connsiteY337" fmla="*/ 272225 h 1876425"/>
                <a:gd name="connsiteX338" fmla="*/ 425863 w 1314450"/>
                <a:gd name="connsiteY338" fmla="*/ 297085 h 1876425"/>
                <a:gd name="connsiteX339" fmla="*/ 450247 w 1314450"/>
                <a:gd name="connsiteY339" fmla="*/ 323469 h 1876425"/>
                <a:gd name="connsiteX340" fmla="*/ 456533 w 1314450"/>
                <a:gd name="connsiteY340" fmla="*/ 334042 h 1876425"/>
                <a:gd name="connsiteX341" fmla="*/ 456629 w 1314450"/>
                <a:gd name="connsiteY341" fmla="*/ 338900 h 1876425"/>
                <a:gd name="connsiteX342" fmla="*/ 446723 w 1314450"/>
                <a:gd name="connsiteY342" fmla="*/ 343471 h 1876425"/>
                <a:gd name="connsiteX343" fmla="*/ 454819 w 1314450"/>
                <a:gd name="connsiteY343" fmla="*/ 351568 h 1876425"/>
                <a:gd name="connsiteX344" fmla="*/ 451961 w 1314450"/>
                <a:gd name="connsiteY344" fmla="*/ 355854 h 1876425"/>
                <a:gd name="connsiteX345" fmla="*/ 437864 w 1314450"/>
                <a:gd name="connsiteY345" fmla="*/ 364903 h 1876425"/>
                <a:gd name="connsiteX346" fmla="*/ 437483 w 1314450"/>
                <a:gd name="connsiteY346" fmla="*/ 367856 h 1876425"/>
                <a:gd name="connsiteX347" fmla="*/ 430530 w 1314450"/>
                <a:gd name="connsiteY347" fmla="*/ 370808 h 1876425"/>
                <a:gd name="connsiteX348" fmla="*/ 432625 w 1314450"/>
                <a:gd name="connsiteY348" fmla="*/ 372332 h 1876425"/>
                <a:gd name="connsiteX349" fmla="*/ 419005 w 1314450"/>
                <a:gd name="connsiteY349" fmla="*/ 386715 h 1876425"/>
                <a:gd name="connsiteX350" fmla="*/ 422243 w 1314450"/>
                <a:gd name="connsiteY350" fmla="*/ 384048 h 1876425"/>
                <a:gd name="connsiteX351" fmla="*/ 425958 w 1314450"/>
                <a:gd name="connsiteY351" fmla="*/ 388334 h 1876425"/>
                <a:gd name="connsiteX352" fmla="*/ 410623 w 1314450"/>
                <a:gd name="connsiteY352" fmla="*/ 408051 h 1876425"/>
                <a:gd name="connsiteX353" fmla="*/ 415766 w 1314450"/>
                <a:gd name="connsiteY353" fmla="*/ 414147 h 1876425"/>
                <a:gd name="connsiteX354" fmla="*/ 402145 w 1314450"/>
                <a:gd name="connsiteY354" fmla="*/ 430816 h 1876425"/>
                <a:gd name="connsiteX355" fmla="*/ 395383 w 1314450"/>
                <a:gd name="connsiteY355" fmla="*/ 429292 h 1876425"/>
                <a:gd name="connsiteX356" fmla="*/ 390525 w 1314450"/>
                <a:gd name="connsiteY356" fmla="*/ 436054 h 1876425"/>
                <a:gd name="connsiteX357" fmla="*/ 395478 w 1314450"/>
                <a:gd name="connsiteY357" fmla="*/ 440531 h 1876425"/>
                <a:gd name="connsiteX358" fmla="*/ 381667 w 1314450"/>
                <a:gd name="connsiteY358" fmla="*/ 460724 h 1876425"/>
                <a:gd name="connsiteX359" fmla="*/ 382048 w 1314450"/>
                <a:gd name="connsiteY359" fmla="*/ 468154 h 1876425"/>
                <a:gd name="connsiteX360" fmla="*/ 379095 w 1314450"/>
                <a:gd name="connsiteY360" fmla="*/ 474821 h 1876425"/>
                <a:gd name="connsiteX361" fmla="*/ 379952 w 1314450"/>
                <a:gd name="connsiteY361" fmla="*/ 480536 h 1876425"/>
                <a:gd name="connsiteX362" fmla="*/ 393478 w 1314450"/>
                <a:gd name="connsiteY362" fmla="*/ 478155 h 1876425"/>
                <a:gd name="connsiteX363" fmla="*/ 408146 w 1314450"/>
                <a:gd name="connsiteY363" fmla="*/ 482632 h 1876425"/>
                <a:gd name="connsiteX364" fmla="*/ 412718 w 1314450"/>
                <a:gd name="connsiteY364" fmla="*/ 491395 h 1876425"/>
                <a:gd name="connsiteX365" fmla="*/ 413671 w 1314450"/>
                <a:gd name="connsiteY365" fmla="*/ 504254 h 1876425"/>
                <a:gd name="connsiteX366" fmla="*/ 430244 w 1314450"/>
                <a:gd name="connsiteY366" fmla="*/ 523685 h 1876425"/>
                <a:gd name="connsiteX367" fmla="*/ 428339 w 1314450"/>
                <a:gd name="connsiteY367" fmla="*/ 530638 h 1876425"/>
                <a:gd name="connsiteX368" fmla="*/ 421386 w 1314450"/>
                <a:gd name="connsiteY368" fmla="*/ 535305 h 1876425"/>
                <a:gd name="connsiteX369" fmla="*/ 417671 w 1314450"/>
                <a:gd name="connsiteY369" fmla="*/ 534258 h 1876425"/>
                <a:gd name="connsiteX370" fmla="*/ 410718 w 1314450"/>
                <a:gd name="connsiteY370" fmla="*/ 539496 h 1876425"/>
                <a:gd name="connsiteX371" fmla="*/ 388620 w 1314450"/>
                <a:gd name="connsiteY371" fmla="*/ 546830 h 1876425"/>
                <a:gd name="connsiteX372" fmla="*/ 388239 w 1314450"/>
                <a:gd name="connsiteY372" fmla="*/ 571595 h 1876425"/>
                <a:gd name="connsiteX373" fmla="*/ 384239 w 1314450"/>
                <a:gd name="connsiteY373" fmla="*/ 577691 h 1876425"/>
                <a:gd name="connsiteX374" fmla="*/ 403289 w 1314450"/>
                <a:gd name="connsiteY374" fmla="*/ 598265 h 1876425"/>
                <a:gd name="connsiteX375" fmla="*/ 422815 w 1314450"/>
                <a:gd name="connsiteY375" fmla="*/ 611505 h 1876425"/>
                <a:gd name="connsiteX376" fmla="*/ 416909 w 1314450"/>
                <a:gd name="connsiteY376" fmla="*/ 619316 h 1876425"/>
                <a:gd name="connsiteX377" fmla="*/ 421291 w 1314450"/>
                <a:gd name="connsiteY377" fmla="*/ 632746 h 1876425"/>
                <a:gd name="connsiteX378" fmla="*/ 441960 w 1314450"/>
                <a:gd name="connsiteY378" fmla="*/ 654749 h 1876425"/>
                <a:gd name="connsiteX379" fmla="*/ 435197 w 1314450"/>
                <a:gd name="connsiteY379" fmla="*/ 665036 h 1876425"/>
                <a:gd name="connsiteX380" fmla="*/ 445103 w 1314450"/>
                <a:gd name="connsiteY380" fmla="*/ 677990 h 1876425"/>
                <a:gd name="connsiteX381" fmla="*/ 456152 w 1314450"/>
                <a:gd name="connsiteY381" fmla="*/ 677704 h 1876425"/>
                <a:gd name="connsiteX382" fmla="*/ 456724 w 1314450"/>
                <a:gd name="connsiteY382" fmla="*/ 681323 h 1876425"/>
                <a:gd name="connsiteX383" fmla="*/ 465106 w 1314450"/>
                <a:gd name="connsiteY383" fmla="*/ 680466 h 1876425"/>
                <a:gd name="connsiteX384" fmla="*/ 469487 w 1314450"/>
                <a:gd name="connsiteY384" fmla="*/ 691039 h 1876425"/>
                <a:gd name="connsiteX385" fmla="*/ 478155 w 1314450"/>
                <a:gd name="connsiteY385" fmla="*/ 690944 h 1876425"/>
                <a:gd name="connsiteX386" fmla="*/ 495967 w 1314450"/>
                <a:gd name="connsiteY386" fmla="*/ 697135 h 1876425"/>
                <a:gd name="connsiteX387" fmla="*/ 497014 w 1314450"/>
                <a:gd name="connsiteY387" fmla="*/ 691991 h 1876425"/>
                <a:gd name="connsiteX388" fmla="*/ 501396 w 1314450"/>
                <a:gd name="connsiteY388" fmla="*/ 694658 h 1876425"/>
                <a:gd name="connsiteX389" fmla="*/ 500443 w 1314450"/>
                <a:gd name="connsiteY389" fmla="*/ 698659 h 1876425"/>
                <a:gd name="connsiteX390" fmla="*/ 517207 w 1314450"/>
                <a:gd name="connsiteY390" fmla="*/ 706184 h 1876425"/>
                <a:gd name="connsiteX391" fmla="*/ 532829 w 1314450"/>
                <a:gd name="connsiteY391" fmla="*/ 702659 h 1876425"/>
                <a:gd name="connsiteX392" fmla="*/ 538449 w 1314450"/>
                <a:gd name="connsiteY392" fmla="*/ 697897 h 1876425"/>
                <a:gd name="connsiteX393" fmla="*/ 554736 w 1314450"/>
                <a:gd name="connsiteY393" fmla="*/ 693420 h 1876425"/>
                <a:gd name="connsiteX394" fmla="*/ 571024 w 1314450"/>
                <a:gd name="connsiteY394" fmla="*/ 695516 h 1876425"/>
                <a:gd name="connsiteX395" fmla="*/ 606933 w 1314450"/>
                <a:gd name="connsiteY395" fmla="*/ 687515 h 1876425"/>
                <a:gd name="connsiteX396" fmla="*/ 610648 w 1314450"/>
                <a:gd name="connsiteY396" fmla="*/ 685324 h 1876425"/>
                <a:gd name="connsiteX397" fmla="*/ 609505 w 1314450"/>
                <a:gd name="connsiteY397" fmla="*/ 675799 h 1876425"/>
                <a:gd name="connsiteX398" fmla="*/ 613982 w 1314450"/>
                <a:gd name="connsiteY398" fmla="*/ 678085 h 1876425"/>
                <a:gd name="connsiteX399" fmla="*/ 619030 w 1314450"/>
                <a:gd name="connsiteY399" fmla="*/ 675894 h 1876425"/>
                <a:gd name="connsiteX400" fmla="*/ 622554 w 1314450"/>
                <a:gd name="connsiteY400" fmla="*/ 681895 h 1876425"/>
                <a:gd name="connsiteX401" fmla="*/ 625030 w 1314450"/>
                <a:gd name="connsiteY401" fmla="*/ 668846 h 1876425"/>
                <a:gd name="connsiteX402" fmla="*/ 627126 w 1314450"/>
                <a:gd name="connsiteY402" fmla="*/ 668941 h 1876425"/>
                <a:gd name="connsiteX403" fmla="*/ 626650 w 1314450"/>
                <a:gd name="connsiteY403" fmla="*/ 673037 h 1876425"/>
                <a:gd name="connsiteX404" fmla="*/ 629412 w 1314450"/>
                <a:gd name="connsiteY404" fmla="*/ 673513 h 1876425"/>
                <a:gd name="connsiteX405" fmla="*/ 629221 w 1314450"/>
                <a:gd name="connsiteY405" fmla="*/ 675799 h 1876425"/>
                <a:gd name="connsiteX406" fmla="*/ 636841 w 1314450"/>
                <a:gd name="connsiteY406" fmla="*/ 679609 h 1876425"/>
                <a:gd name="connsiteX407" fmla="*/ 641890 w 1314450"/>
                <a:gd name="connsiteY407" fmla="*/ 678561 h 1876425"/>
                <a:gd name="connsiteX408" fmla="*/ 646938 w 1314450"/>
                <a:gd name="connsiteY408" fmla="*/ 682085 h 1876425"/>
                <a:gd name="connsiteX409" fmla="*/ 655701 w 1314450"/>
                <a:gd name="connsiteY409" fmla="*/ 675704 h 1876425"/>
                <a:gd name="connsiteX410" fmla="*/ 665607 w 1314450"/>
                <a:gd name="connsiteY410" fmla="*/ 689229 h 1876425"/>
                <a:gd name="connsiteX411" fmla="*/ 668274 w 1314450"/>
                <a:gd name="connsiteY411" fmla="*/ 685514 h 1876425"/>
                <a:gd name="connsiteX412" fmla="*/ 676084 w 1314450"/>
                <a:gd name="connsiteY412" fmla="*/ 686943 h 1876425"/>
                <a:gd name="connsiteX413" fmla="*/ 675989 w 1314450"/>
                <a:gd name="connsiteY413" fmla="*/ 689134 h 1876425"/>
                <a:gd name="connsiteX414" fmla="*/ 680085 w 1314450"/>
                <a:gd name="connsiteY414" fmla="*/ 688467 h 1876425"/>
                <a:gd name="connsiteX415" fmla="*/ 677133 w 1314450"/>
                <a:gd name="connsiteY415" fmla="*/ 695230 h 1876425"/>
                <a:gd name="connsiteX416" fmla="*/ 681133 w 1314450"/>
                <a:gd name="connsiteY416" fmla="*/ 695801 h 1876425"/>
                <a:gd name="connsiteX417" fmla="*/ 681514 w 1314450"/>
                <a:gd name="connsiteY417" fmla="*/ 699611 h 1876425"/>
                <a:gd name="connsiteX418" fmla="*/ 690563 w 1314450"/>
                <a:gd name="connsiteY418" fmla="*/ 697040 h 1876425"/>
                <a:gd name="connsiteX419" fmla="*/ 689039 w 1314450"/>
                <a:gd name="connsiteY419" fmla="*/ 703136 h 1876425"/>
                <a:gd name="connsiteX420" fmla="*/ 699516 w 1314450"/>
                <a:gd name="connsiteY420" fmla="*/ 702088 h 1876425"/>
                <a:gd name="connsiteX421" fmla="*/ 699040 w 1314450"/>
                <a:gd name="connsiteY421" fmla="*/ 705421 h 1876425"/>
                <a:gd name="connsiteX422" fmla="*/ 695801 w 1314450"/>
                <a:gd name="connsiteY422" fmla="*/ 706374 h 1876425"/>
                <a:gd name="connsiteX423" fmla="*/ 707231 w 1314450"/>
                <a:gd name="connsiteY423" fmla="*/ 716661 h 1876425"/>
                <a:gd name="connsiteX424" fmla="*/ 719900 w 1314450"/>
                <a:gd name="connsiteY424" fmla="*/ 738378 h 1876425"/>
                <a:gd name="connsiteX425" fmla="*/ 723900 w 1314450"/>
                <a:gd name="connsiteY425" fmla="*/ 735521 h 1876425"/>
                <a:gd name="connsiteX426" fmla="*/ 725329 w 1314450"/>
                <a:gd name="connsiteY426" fmla="*/ 739140 h 1876425"/>
                <a:gd name="connsiteX427" fmla="*/ 721233 w 1314450"/>
                <a:gd name="connsiteY427" fmla="*/ 741712 h 1876425"/>
                <a:gd name="connsiteX428" fmla="*/ 719614 w 1314450"/>
                <a:gd name="connsiteY428" fmla="*/ 753618 h 1876425"/>
                <a:gd name="connsiteX429" fmla="*/ 722281 w 1314450"/>
                <a:gd name="connsiteY429" fmla="*/ 766096 h 1876425"/>
                <a:gd name="connsiteX430" fmla="*/ 726377 w 1314450"/>
                <a:gd name="connsiteY430" fmla="*/ 766096 h 1876425"/>
                <a:gd name="connsiteX431" fmla="*/ 745807 w 1314450"/>
                <a:gd name="connsiteY431" fmla="*/ 785051 h 1876425"/>
                <a:gd name="connsiteX432" fmla="*/ 750475 w 1314450"/>
                <a:gd name="connsiteY432" fmla="*/ 785051 h 1876425"/>
                <a:gd name="connsiteX433" fmla="*/ 778288 w 1314450"/>
                <a:gd name="connsiteY433" fmla="*/ 779336 h 1876425"/>
                <a:gd name="connsiteX434" fmla="*/ 797147 w 1314450"/>
                <a:gd name="connsiteY434" fmla="*/ 770858 h 1876425"/>
                <a:gd name="connsiteX435" fmla="*/ 801814 w 1314450"/>
                <a:gd name="connsiteY435" fmla="*/ 762000 h 1876425"/>
                <a:gd name="connsiteX436" fmla="*/ 797909 w 1314450"/>
                <a:gd name="connsiteY436" fmla="*/ 754761 h 1876425"/>
                <a:gd name="connsiteX437" fmla="*/ 805720 w 1314450"/>
                <a:gd name="connsiteY437" fmla="*/ 746189 h 1876425"/>
                <a:gd name="connsiteX438" fmla="*/ 811816 w 1314450"/>
                <a:gd name="connsiteY438" fmla="*/ 752189 h 1876425"/>
                <a:gd name="connsiteX439" fmla="*/ 817626 w 1314450"/>
                <a:gd name="connsiteY439" fmla="*/ 752666 h 1876425"/>
                <a:gd name="connsiteX440" fmla="*/ 822389 w 1314450"/>
                <a:gd name="connsiteY440" fmla="*/ 749046 h 1876425"/>
                <a:gd name="connsiteX441" fmla="*/ 819436 w 1314450"/>
                <a:gd name="connsiteY441" fmla="*/ 733425 h 1876425"/>
                <a:gd name="connsiteX442" fmla="*/ 811244 w 1314450"/>
                <a:gd name="connsiteY442" fmla="*/ 730758 h 1876425"/>
                <a:gd name="connsiteX443" fmla="*/ 810673 w 1314450"/>
                <a:gd name="connsiteY443" fmla="*/ 726758 h 1876425"/>
                <a:gd name="connsiteX444" fmla="*/ 805149 w 1314450"/>
                <a:gd name="connsiteY444" fmla="*/ 725805 h 1876425"/>
                <a:gd name="connsiteX445" fmla="*/ 806768 w 1314450"/>
                <a:gd name="connsiteY445" fmla="*/ 722281 h 1876425"/>
                <a:gd name="connsiteX446" fmla="*/ 789051 w 1314450"/>
                <a:gd name="connsiteY446" fmla="*/ 710756 h 1876425"/>
                <a:gd name="connsiteX447" fmla="*/ 775335 w 1314450"/>
                <a:gd name="connsiteY447" fmla="*/ 705517 h 1876425"/>
                <a:gd name="connsiteX448" fmla="*/ 773335 w 1314450"/>
                <a:gd name="connsiteY448" fmla="*/ 695801 h 1876425"/>
                <a:gd name="connsiteX449" fmla="*/ 764953 w 1314450"/>
                <a:gd name="connsiteY449" fmla="*/ 693611 h 1876425"/>
                <a:gd name="connsiteX450" fmla="*/ 759809 w 1314450"/>
                <a:gd name="connsiteY450" fmla="*/ 678752 h 1876425"/>
                <a:gd name="connsiteX451" fmla="*/ 756190 w 1314450"/>
                <a:gd name="connsiteY451" fmla="*/ 675418 h 1876425"/>
                <a:gd name="connsiteX452" fmla="*/ 751141 w 1314450"/>
                <a:gd name="connsiteY452" fmla="*/ 675227 h 1876425"/>
                <a:gd name="connsiteX453" fmla="*/ 754285 w 1314450"/>
                <a:gd name="connsiteY453" fmla="*/ 666369 h 1876425"/>
                <a:gd name="connsiteX454" fmla="*/ 757618 w 1314450"/>
                <a:gd name="connsiteY454" fmla="*/ 663893 h 1876425"/>
                <a:gd name="connsiteX455" fmla="*/ 761619 w 1314450"/>
                <a:gd name="connsiteY455" fmla="*/ 666655 h 1876425"/>
                <a:gd name="connsiteX456" fmla="*/ 765143 w 1314450"/>
                <a:gd name="connsiteY456" fmla="*/ 665798 h 1876425"/>
                <a:gd name="connsiteX457" fmla="*/ 766191 w 1314450"/>
                <a:gd name="connsiteY457" fmla="*/ 662845 h 1876425"/>
                <a:gd name="connsiteX458" fmla="*/ 761619 w 1314450"/>
                <a:gd name="connsiteY458" fmla="*/ 660273 h 1876425"/>
                <a:gd name="connsiteX459" fmla="*/ 762095 w 1314450"/>
                <a:gd name="connsiteY459" fmla="*/ 656273 h 1876425"/>
                <a:gd name="connsiteX460" fmla="*/ 765048 w 1314450"/>
                <a:gd name="connsiteY460" fmla="*/ 655415 h 1876425"/>
                <a:gd name="connsiteX461" fmla="*/ 765429 w 1314450"/>
                <a:gd name="connsiteY461" fmla="*/ 651510 h 1876425"/>
                <a:gd name="connsiteX462" fmla="*/ 762286 w 1314450"/>
                <a:gd name="connsiteY462" fmla="*/ 648176 h 1876425"/>
                <a:gd name="connsiteX463" fmla="*/ 768572 w 1314450"/>
                <a:gd name="connsiteY463" fmla="*/ 615125 h 1876425"/>
                <a:gd name="connsiteX464" fmla="*/ 767049 w 1314450"/>
                <a:gd name="connsiteY464" fmla="*/ 610934 h 1876425"/>
                <a:gd name="connsiteX465" fmla="*/ 760857 w 1314450"/>
                <a:gd name="connsiteY465" fmla="*/ 647510 h 1876425"/>
                <a:gd name="connsiteX466" fmla="*/ 759714 w 1314450"/>
                <a:gd name="connsiteY466" fmla="*/ 640080 h 1876425"/>
                <a:gd name="connsiteX467" fmla="*/ 765810 w 1314450"/>
                <a:gd name="connsiteY467" fmla="*/ 610743 h 1876425"/>
                <a:gd name="connsiteX468" fmla="*/ 748570 w 1314450"/>
                <a:gd name="connsiteY468" fmla="*/ 607600 h 1876425"/>
                <a:gd name="connsiteX469" fmla="*/ 746093 w 1314450"/>
                <a:gd name="connsiteY469" fmla="*/ 586931 h 1876425"/>
                <a:gd name="connsiteX470" fmla="*/ 733996 w 1314450"/>
                <a:gd name="connsiteY470" fmla="*/ 566833 h 1876425"/>
                <a:gd name="connsiteX471" fmla="*/ 741521 w 1314450"/>
                <a:gd name="connsiteY471" fmla="*/ 563404 h 1876425"/>
                <a:gd name="connsiteX472" fmla="*/ 739426 w 1314450"/>
                <a:gd name="connsiteY472" fmla="*/ 552641 h 1876425"/>
                <a:gd name="connsiteX473" fmla="*/ 743902 w 1314450"/>
                <a:gd name="connsiteY473" fmla="*/ 547497 h 1876425"/>
                <a:gd name="connsiteX474" fmla="*/ 748093 w 1314450"/>
                <a:gd name="connsiteY474" fmla="*/ 533305 h 1876425"/>
                <a:gd name="connsiteX475" fmla="*/ 753618 w 1314450"/>
                <a:gd name="connsiteY475" fmla="*/ 529876 h 1876425"/>
                <a:gd name="connsiteX476" fmla="*/ 753999 w 1314450"/>
                <a:gd name="connsiteY476" fmla="*/ 523113 h 1876425"/>
                <a:gd name="connsiteX477" fmla="*/ 760000 w 1314450"/>
                <a:gd name="connsiteY477" fmla="*/ 520446 h 1876425"/>
                <a:gd name="connsiteX478" fmla="*/ 764095 w 1314450"/>
                <a:gd name="connsiteY478" fmla="*/ 525590 h 1876425"/>
                <a:gd name="connsiteX479" fmla="*/ 759714 w 1314450"/>
                <a:gd name="connsiteY479" fmla="*/ 515969 h 1876425"/>
                <a:gd name="connsiteX480" fmla="*/ 768477 w 1314450"/>
                <a:gd name="connsiteY480" fmla="*/ 508826 h 1876425"/>
                <a:gd name="connsiteX481" fmla="*/ 771716 w 1314450"/>
                <a:gd name="connsiteY481" fmla="*/ 500729 h 1876425"/>
                <a:gd name="connsiteX482" fmla="*/ 775335 w 1314450"/>
                <a:gd name="connsiteY482" fmla="*/ 497205 h 1876425"/>
                <a:gd name="connsiteX483" fmla="*/ 782669 w 1314450"/>
                <a:gd name="connsiteY483" fmla="*/ 495586 h 1876425"/>
                <a:gd name="connsiteX484" fmla="*/ 782860 w 1314450"/>
                <a:gd name="connsiteY484" fmla="*/ 492347 h 1876425"/>
                <a:gd name="connsiteX485" fmla="*/ 796480 w 1314450"/>
                <a:gd name="connsiteY485" fmla="*/ 482441 h 1876425"/>
                <a:gd name="connsiteX486" fmla="*/ 806482 w 1314450"/>
                <a:gd name="connsiteY486" fmla="*/ 479679 h 1876425"/>
                <a:gd name="connsiteX487" fmla="*/ 803434 w 1314450"/>
                <a:gd name="connsiteY487" fmla="*/ 478155 h 1876425"/>
                <a:gd name="connsiteX488" fmla="*/ 803910 w 1314450"/>
                <a:gd name="connsiteY488" fmla="*/ 470535 h 1876425"/>
                <a:gd name="connsiteX489" fmla="*/ 812387 w 1314450"/>
                <a:gd name="connsiteY489" fmla="*/ 458438 h 1876425"/>
                <a:gd name="connsiteX490" fmla="*/ 802862 w 1314450"/>
                <a:gd name="connsiteY490" fmla="*/ 440055 h 1876425"/>
                <a:gd name="connsiteX491" fmla="*/ 786003 w 1314450"/>
                <a:gd name="connsiteY491" fmla="*/ 419100 h 1876425"/>
                <a:gd name="connsiteX492" fmla="*/ 789432 w 1314450"/>
                <a:gd name="connsiteY492" fmla="*/ 422243 h 1876425"/>
                <a:gd name="connsiteX493" fmla="*/ 798862 w 1314450"/>
                <a:gd name="connsiteY493" fmla="*/ 411766 h 1876425"/>
                <a:gd name="connsiteX494" fmla="*/ 793242 w 1314450"/>
                <a:gd name="connsiteY494" fmla="*/ 403860 h 1876425"/>
                <a:gd name="connsiteX495" fmla="*/ 798862 w 1314450"/>
                <a:gd name="connsiteY495" fmla="*/ 400050 h 1876425"/>
                <a:gd name="connsiteX496" fmla="*/ 792670 w 1314450"/>
                <a:gd name="connsiteY496" fmla="*/ 388049 h 1876425"/>
                <a:gd name="connsiteX497" fmla="*/ 790575 w 1314450"/>
                <a:gd name="connsiteY497" fmla="*/ 389001 h 1876425"/>
                <a:gd name="connsiteX498" fmla="*/ 775240 w 1314450"/>
                <a:gd name="connsiteY498" fmla="*/ 369284 h 1876425"/>
                <a:gd name="connsiteX499" fmla="*/ 767334 w 1314450"/>
                <a:gd name="connsiteY499" fmla="*/ 372713 h 1876425"/>
                <a:gd name="connsiteX500" fmla="*/ 761619 w 1314450"/>
                <a:gd name="connsiteY500" fmla="*/ 355854 h 1876425"/>
                <a:gd name="connsiteX501" fmla="*/ 761619 w 1314450"/>
                <a:gd name="connsiteY501" fmla="*/ 341090 h 1876425"/>
                <a:gd name="connsiteX502" fmla="*/ 754475 w 1314450"/>
                <a:gd name="connsiteY502" fmla="*/ 342043 h 1876425"/>
                <a:gd name="connsiteX503" fmla="*/ 752666 w 1314450"/>
                <a:gd name="connsiteY503" fmla="*/ 337566 h 1876425"/>
                <a:gd name="connsiteX504" fmla="*/ 748379 w 1314450"/>
                <a:gd name="connsiteY504" fmla="*/ 341186 h 1876425"/>
                <a:gd name="connsiteX505" fmla="*/ 743331 w 1314450"/>
                <a:gd name="connsiteY505" fmla="*/ 313658 h 1876425"/>
                <a:gd name="connsiteX506" fmla="*/ 745522 w 1314450"/>
                <a:gd name="connsiteY506" fmla="*/ 312706 h 1876425"/>
                <a:gd name="connsiteX507" fmla="*/ 741045 w 1314450"/>
                <a:gd name="connsiteY507" fmla="*/ 301752 h 1876425"/>
                <a:gd name="connsiteX508" fmla="*/ 751427 w 1314450"/>
                <a:gd name="connsiteY508" fmla="*/ 293846 h 1876425"/>
                <a:gd name="connsiteX509" fmla="*/ 747332 w 1314450"/>
                <a:gd name="connsiteY509" fmla="*/ 284226 h 1876425"/>
                <a:gd name="connsiteX510" fmla="*/ 751237 w 1314450"/>
                <a:gd name="connsiteY510" fmla="*/ 282321 h 1876425"/>
                <a:gd name="connsiteX511" fmla="*/ 748093 w 1314450"/>
                <a:gd name="connsiteY511" fmla="*/ 273177 h 1876425"/>
                <a:gd name="connsiteX512" fmla="*/ 753618 w 1314450"/>
                <a:gd name="connsiteY512" fmla="*/ 254603 h 1876425"/>
                <a:gd name="connsiteX513" fmla="*/ 751141 w 1314450"/>
                <a:gd name="connsiteY513" fmla="*/ 244221 h 1876425"/>
                <a:gd name="connsiteX514" fmla="*/ 748379 w 1314450"/>
                <a:gd name="connsiteY514" fmla="*/ 245174 h 1876425"/>
                <a:gd name="connsiteX515" fmla="*/ 746950 w 1314450"/>
                <a:gd name="connsiteY515" fmla="*/ 234982 h 1876425"/>
                <a:gd name="connsiteX516" fmla="*/ 744188 w 1314450"/>
                <a:gd name="connsiteY516" fmla="*/ 233934 h 1876425"/>
                <a:gd name="connsiteX517" fmla="*/ 743712 w 1314450"/>
                <a:gd name="connsiteY517" fmla="*/ 226695 h 1876425"/>
                <a:gd name="connsiteX518" fmla="*/ 747808 w 1314450"/>
                <a:gd name="connsiteY518" fmla="*/ 223933 h 1876425"/>
                <a:gd name="connsiteX519" fmla="*/ 736568 w 1314450"/>
                <a:gd name="connsiteY519" fmla="*/ 206502 h 1876425"/>
                <a:gd name="connsiteX520" fmla="*/ 739521 w 1314450"/>
                <a:gd name="connsiteY520" fmla="*/ 206978 h 1876425"/>
                <a:gd name="connsiteX521" fmla="*/ 737807 w 1314450"/>
                <a:gd name="connsiteY521" fmla="*/ 202692 h 1876425"/>
                <a:gd name="connsiteX522" fmla="*/ 749046 w 1314450"/>
                <a:gd name="connsiteY522" fmla="*/ 200501 h 1876425"/>
                <a:gd name="connsiteX523" fmla="*/ 764286 w 1314450"/>
                <a:gd name="connsiteY523" fmla="*/ 203740 h 1876425"/>
                <a:gd name="connsiteX524" fmla="*/ 767525 w 1314450"/>
                <a:gd name="connsiteY524" fmla="*/ 223076 h 1876425"/>
                <a:gd name="connsiteX525" fmla="*/ 777716 w 1314450"/>
                <a:gd name="connsiteY525" fmla="*/ 221266 h 1876425"/>
                <a:gd name="connsiteX526" fmla="*/ 784384 w 1314450"/>
                <a:gd name="connsiteY526" fmla="*/ 219456 h 1876425"/>
                <a:gd name="connsiteX527" fmla="*/ 782384 w 1314450"/>
                <a:gd name="connsiteY527" fmla="*/ 202025 h 1876425"/>
                <a:gd name="connsiteX528" fmla="*/ 800958 w 1314450"/>
                <a:gd name="connsiteY528" fmla="*/ 199835 h 1876425"/>
                <a:gd name="connsiteX529" fmla="*/ 804005 w 1314450"/>
                <a:gd name="connsiteY529" fmla="*/ 201930 h 1876425"/>
                <a:gd name="connsiteX530" fmla="*/ 803339 w 1314450"/>
                <a:gd name="connsiteY530" fmla="*/ 204502 h 1876425"/>
                <a:gd name="connsiteX531" fmla="*/ 838105 w 1314450"/>
                <a:gd name="connsiteY531" fmla="*/ 188119 h 1876425"/>
                <a:gd name="connsiteX532" fmla="*/ 834580 w 1314450"/>
                <a:gd name="connsiteY532" fmla="*/ 155448 h 1876425"/>
                <a:gd name="connsiteX533" fmla="*/ 827341 w 1314450"/>
                <a:gd name="connsiteY533" fmla="*/ 156115 h 1876425"/>
                <a:gd name="connsiteX534" fmla="*/ 824579 w 1314450"/>
                <a:gd name="connsiteY534" fmla="*/ 149162 h 1876425"/>
                <a:gd name="connsiteX535" fmla="*/ 836105 w 1314450"/>
                <a:gd name="connsiteY535" fmla="*/ 151448 h 1876425"/>
                <a:gd name="connsiteX536" fmla="*/ 823817 w 1314450"/>
                <a:gd name="connsiteY536" fmla="*/ 116967 h 1876425"/>
                <a:gd name="connsiteX537" fmla="*/ 825341 w 1314450"/>
                <a:gd name="connsiteY537" fmla="*/ 114300 h 1876425"/>
                <a:gd name="connsiteX538" fmla="*/ 820960 w 1314450"/>
                <a:gd name="connsiteY538" fmla="*/ 113252 h 1876425"/>
                <a:gd name="connsiteX539" fmla="*/ 818674 w 1314450"/>
                <a:gd name="connsiteY539" fmla="*/ 99917 h 1876425"/>
                <a:gd name="connsiteX540" fmla="*/ 813245 w 1314450"/>
                <a:gd name="connsiteY540" fmla="*/ 88392 h 1876425"/>
                <a:gd name="connsiteX541" fmla="*/ 817055 w 1314450"/>
                <a:gd name="connsiteY541" fmla="*/ 86773 h 1876425"/>
                <a:gd name="connsiteX542" fmla="*/ 823913 w 1314450"/>
                <a:gd name="connsiteY542" fmla="*/ 84392 h 1876425"/>
                <a:gd name="connsiteX543" fmla="*/ 812482 w 1314450"/>
                <a:gd name="connsiteY543" fmla="*/ 55626 h 1876425"/>
                <a:gd name="connsiteX544" fmla="*/ 846011 w 1314450"/>
                <a:gd name="connsiteY544" fmla="*/ 22955 h 1876425"/>
                <a:gd name="connsiteX545" fmla="*/ 856774 w 1314450"/>
                <a:gd name="connsiteY545" fmla="*/ 18098 h 1876425"/>
                <a:gd name="connsiteX546" fmla="*/ 865823 w 1314450"/>
                <a:gd name="connsiteY546" fmla="*/ 9525 h 1876425"/>
                <a:gd name="connsiteX547" fmla="*/ 873633 w 1314450"/>
                <a:gd name="connsiteY547" fmla="*/ 24956 h 1876425"/>
                <a:gd name="connsiteX548" fmla="*/ 887730 w 1314450"/>
                <a:gd name="connsiteY548" fmla="*/ 42672 h 1876425"/>
                <a:gd name="connsiteX549" fmla="*/ 889730 w 1314450"/>
                <a:gd name="connsiteY549" fmla="*/ 47625 h 1876425"/>
                <a:gd name="connsiteX550" fmla="*/ 887349 w 1314450"/>
                <a:gd name="connsiteY550" fmla="*/ 48768 h 1876425"/>
                <a:gd name="connsiteX551" fmla="*/ 892016 w 1314450"/>
                <a:gd name="connsiteY551" fmla="*/ 60579 h 1876425"/>
                <a:gd name="connsiteX552" fmla="*/ 902018 w 1314450"/>
                <a:gd name="connsiteY552" fmla="*/ 77057 h 1876425"/>
                <a:gd name="connsiteX553" fmla="*/ 905542 w 1314450"/>
                <a:gd name="connsiteY553" fmla="*/ 75057 h 1876425"/>
                <a:gd name="connsiteX554" fmla="*/ 913543 w 1314450"/>
                <a:gd name="connsiteY554" fmla="*/ 91345 h 1876425"/>
                <a:gd name="connsiteX555" fmla="*/ 922591 w 1314450"/>
                <a:gd name="connsiteY555" fmla="*/ 93154 h 1876425"/>
                <a:gd name="connsiteX556" fmla="*/ 933736 w 1314450"/>
                <a:gd name="connsiteY556" fmla="*/ 84487 h 1876425"/>
                <a:gd name="connsiteX557" fmla="*/ 937832 w 1314450"/>
                <a:gd name="connsiteY557" fmla="*/ 85154 h 1876425"/>
                <a:gd name="connsiteX558" fmla="*/ 953452 w 1314450"/>
                <a:gd name="connsiteY558" fmla="*/ 76771 h 1876425"/>
                <a:gd name="connsiteX559" fmla="*/ 953738 w 1314450"/>
                <a:gd name="connsiteY559" fmla="*/ 80772 h 1876425"/>
                <a:gd name="connsiteX560" fmla="*/ 951833 w 1314450"/>
                <a:gd name="connsiteY560" fmla="*/ 81058 h 1876425"/>
                <a:gd name="connsiteX561" fmla="*/ 953548 w 1314450"/>
                <a:gd name="connsiteY561" fmla="*/ 89916 h 1876425"/>
                <a:gd name="connsiteX562" fmla="*/ 957072 w 1314450"/>
                <a:gd name="connsiteY562" fmla="*/ 90487 h 1876425"/>
                <a:gd name="connsiteX563" fmla="*/ 960501 w 1314450"/>
                <a:gd name="connsiteY563" fmla="*/ 102013 h 1876425"/>
                <a:gd name="connsiteX564" fmla="*/ 947833 w 1314450"/>
                <a:gd name="connsiteY564" fmla="*/ 120015 h 1876425"/>
                <a:gd name="connsiteX565" fmla="*/ 952976 w 1314450"/>
                <a:gd name="connsiteY565" fmla="*/ 128587 h 1876425"/>
                <a:gd name="connsiteX566" fmla="*/ 949261 w 1314450"/>
                <a:gd name="connsiteY566" fmla="*/ 132017 h 1876425"/>
                <a:gd name="connsiteX567" fmla="*/ 952119 w 1314450"/>
                <a:gd name="connsiteY567" fmla="*/ 138208 h 1876425"/>
                <a:gd name="connsiteX568" fmla="*/ 948690 w 1314450"/>
                <a:gd name="connsiteY568" fmla="*/ 144780 h 1876425"/>
                <a:gd name="connsiteX569" fmla="*/ 958405 w 1314450"/>
                <a:gd name="connsiteY569" fmla="*/ 145447 h 1876425"/>
                <a:gd name="connsiteX570" fmla="*/ 960311 w 1314450"/>
                <a:gd name="connsiteY570" fmla="*/ 171069 h 1876425"/>
                <a:gd name="connsiteX571" fmla="*/ 972408 w 1314450"/>
                <a:gd name="connsiteY571" fmla="*/ 159925 h 1876425"/>
                <a:gd name="connsiteX572" fmla="*/ 984695 w 1314450"/>
                <a:gd name="connsiteY572" fmla="*/ 154495 h 1876425"/>
                <a:gd name="connsiteX573" fmla="*/ 984504 w 1314450"/>
                <a:gd name="connsiteY573" fmla="*/ 160592 h 1876425"/>
                <a:gd name="connsiteX574" fmla="*/ 1012507 w 1314450"/>
                <a:gd name="connsiteY574" fmla="*/ 186023 h 1876425"/>
                <a:gd name="connsiteX575" fmla="*/ 1022032 w 1314450"/>
                <a:gd name="connsiteY575" fmla="*/ 208312 h 1876425"/>
                <a:gd name="connsiteX576" fmla="*/ 1028129 w 1314450"/>
                <a:gd name="connsiteY576" fmla="*/ 210693 h 1876425"/>
                <a:gd name="connsiteX577" fmla="*/ 1030129 w 1314450"/>
                <a:gd name="connsiteY577" fmla="*/ 209455 h 1876425"/>
                <a:gd name="connsiteX578" fmla="*/ 1029176 w 1314450"/>
                <a:gd name="connsiteY578" fmla="*/ 206502 h 1876425"/>
                <a:gd name="connsiteX579" fmla="*/ 1044321 w 1314450"/>
                <a:gd name="connsiteY579" fmla="*/ 200978 h 1876425"/>
                <a:gd name="connsiteX580" fmla="*/ 1049274 w 1314450"/>
                <a:gd name="connsiteY580" fmla="*/ 209931 h 1876425"/>
                <a:gd name="connsiteX581" fmla="*/ 1055180 w 1314450"/>
                <a:gd name="connsiteY581" fmla="*/ 202787 h 1876425"/>
                <a:gd name="connsiteX582" fmla="*/ 1058704 w 1314450"/>
                <a:gd name="connsiteY582" fmla="*/ 209360 h 1876425"/>
                <a:gd name="connsiteX583" fmla="*/ 1043845 w 1314450"/>
                <a:gd name="connsiteY583" fmla="*/ 227171 h 1876425"/>
                <a:gd name="connsiteX584" fmla="*/ 1053370 w 1314450"/>
                <a:gd name="connsiteY584" fmla="*/ 243173 h 1876425"/>
                <a:gd name="connsiteX585" fmla="*/ 1043274 w 1314450"/>
                <a:gd name="connsiteY585" fmla="*/ 249269 h 1876425"/>
                <a:gd name="connsiteX586" fmla="*/ 1040320 w 1314450"/>
                <a:gd name="connsiteY586" fmla="*/ 260795 h 1876425"/>
                <a:gd name="connsiteX587" fmla="*/ 1033272 w 1314450"/>
                <a:gd name="connsiteY587" fmla="*/ 264319 h 1876425"/>
                <a:gd name="connsiteX588" fmla="*/ 1026605 w 1314450"/>
                <a:gd name="connsiteY588" fmla="*/ 272415 h 1876425"/>
                <a:gd name="connsiteX589" fmla="*/ 1021175 w 1314450"/>
                <a:gd name="connsiteY589" fmla="*/ 270224 h 1876425"/>
                <a:gd name="connsiteX590" fmla="*/ 1007936 w 1314450"/>
                <a:gd name="connsiteY590" fmla="*/ 276987 h 1876425"/>
                <a:gd name="connsiteX591" fmla="*/ 996696 w 1314450"/>
                <a:gd name="connsiteY591" fmla="*/ 287369 h 1876425"/>
                <a:gd name="connsiteX592" fmla="*/ 1001554 w 1314450"/>
                <a:gd name="connsiteY592" fmla="*/ 291465 h 1876425"/>
                <a:gd name="connsiteX593" fmla="*/ 999268 w 1314450"/>
                <a:gd name="connsiteY593" fmla="*/ 293751 h 1876425"/>
                <a:gd name="connsiteX594" fmla="*/ 1004030 w 1314450"/>
                <a:gd name="connsiteY594" fmla="*/ 297656 h 1876425"/>
                <a:gd name="connsiteX595" fmla="*/ 998696 w 1314450"/>
                <a:gd name="connsiteY595" fmla="*/ 298895 h 1876425"/>
                <a:gd name="connsiteX596" fmla="*/ 1005840 w 1314450"/>
                <a:gd name="connsiteY596" fmla="*/ 308134 h 1876425"/>
                <a:gd name="connsiteX597" fmla="*/ 999839 w 1314450"/>
                <a:gd name="connsiteY597" fmla="*/ 314896 h 1876425"/>
                <a:gd name="connsiteX598" fmla="*/ 1003364 w 1314450"/>
                <a:gd name="connsiteY598" fmla="*/ 322040 h 1876425"/>
                <a:gd name="connsiteX599" fmla="*/ 994315 w 1314450"/>
                <a:gd name="connsiteY599" fmla="*/ 329375 h 1876425"/>
                <a:gd name="connsiteX600" fmla="*/ 1004601 w 1314450"/>
                <a:gd name="connsiteY600" fmla="*/ 345186 h 1876425"/>
                <a:gd name="connsiteX601" fmla="*/ 997744 w 1314450"/>
                <a:gd name="connsiteY601" fmla="*/ 362998 h 1876425"/>
                <a:gd name="connsiteX602" fmla="*/ 1004601 w 1314450"/>
                <a:gd name="connsiteY602" fmla="*/ 369570 h 1876425"/>
                <a:gd name="connsiteX603" fmla="*/ 1002506 w 1314450"/>
                <a:gd name="connsiteY603" fmla="*/ 374904 h 1876425"/>
                <a:gd name="connsiteX604" fmla="*/ 1000125 w 1314450"/>
                <a:gd name="connsiteY604" fmla="*/ 373094 h 1876425"/>
                <a:gd name="connsiteX605" fmla="*/ 994124 w 1314450"/>
                <a:gd name="connsiteY605" fmla="*/ 382429 h 1876425"/>
                <a:gd name="connsiteX606" fmla="*/ 953358 w 1314450"/>
                <a:gd name="connsiteY606" fmla="*/ 419576 h 1876425"/>
                <a:gd name="connsiteX607" fmla="*/ 980789 w 1314450"/>
                <a:gd name="connsiteY607" fmla="*/ 443294 h 1876425"/>
                <a:gd name="connsiteX608" fmla="*/ 978503 w 1314450"/>
                <a:gd name="connsiteY608" fmla="*/ 445103 h 1876425"/>
                <a:gd name="connsiteX609" fmla="*/ 980980 w 1314450"/>
                <a:gd name="connsiteY609" fmla="*/ 458248 h 1876425"/>
                <a:gd name="connsiteX610" fmla="*/ 994029 w 1314450"/>
                <a:gd name="connsiteY610" fmla="*/ 486061 h 1876425"/>
                <a:gd name="connsiteX611" fmla="*/ 984028 w 1314450"/>
                <a:gd name="connsiteY611" fmla="*/ 512159 h 1876425"/>
                <a:gd name="connsiteX612" fmla="*/ 1017937 w 1314450"/>
                <a:gd name="connsiteY612" fmla="*/ 511969 h 1876425"/>
                <a:gd name="connsiteX613" fmla="*/ 1026414 w 1314450"/>
                <a:gd name="connsiteY613" fmla="*/ 507778 h 1876425"/>
                <a:gd name="connsiteX614" fmla="*/ 1029938 w 1314450"/>
                <a:gd name="connsiteY614" fmla="*/ 495110 h 1876425"/>
                <a:gd name="connsiteX615" fmla="*/ 1044226 w 1314450"/>
                <a:gd name="connsiteY615" fmla="*/ 504444 h 1876425"/>
                <a:gd name="connsiteX616" fmla="*/ 1046321 w 1314450"/>
                <a:gd name="connsiteY616" fmla="*/ 501777 h 1876425"/>
                <a:gd name="connsiteX617" fmla="*/ 1055465 w 1314450"/>
                <a:gd name="connsiteY617" fmla="*/ 509207 h 1876425"/>
                <a:gd name="connsiteX618" fmla="*/ 1060132 w 1314450"/>
                <a:gd name="connsiteY618" fmla="*/ 503492 h 1876425"/>
                <a:gd name="connsiteX619" fmla="*/ 1050798 w 1314450"/>
                <a:gd name="connsiteY619" fmla="*/ 496253 h 1876425"/>
                <a:gd name="connsiteX620" fmla="*/ 1051370 w 1314450"/>
                <a:gd name="connsiteY620" fmla="*/ 493871 h 1876425"/>
                <a:gd name="connsiteX621" fmla="*/ 1093756 w 1314450"/>
                <a:gd name="connsiteY621" fmla="*/ 530257 h 1876425"/>
                <a:gd name="connsiteX622" fmla="*/ 1090899 w 1314450"/>
                <a:gd name="connsiteY622" fmla="*/ 539401 h 1876425"/>
                <a:gd name="connsiteX623" fmla="*/ 1093375 w 1314450"/>
                <a:gd name="connsiteY623" fmla="*/ 543496 h 1876425"/>
                <a:gd name="connsiteX624" fmla="*/ 1077183 w 1314450"/>
                <a:gd name="connsiteY624" fmla="*/ 549212 h 1876425"/>
                <a:gd name="connsiteX625" fmla="*/ 1066991 w 1314450"/>
                <a:gd name="connsiteY625" fmla="*/ 571595 h 1876425"/>
                <a:gd name="connsiteX626" fmla="*/ 1071467 w 1314450"/>
                <a:gd name="connsiteY626" fmla="*/ 579692 h 1876425"/>
                <a:gd name="connsiteX627" fmla="*/ 1069657 w 1314450"/>
                <a:gd name="connsiteY627" fmla="*/ 580739 h 1876425"/>
                <a:gd name="connsiteX628" fmla="*/ 1072992 w 1314450"/>
                <a:gd name="connsiteY628" fmla="*/ 589598 h 1876425"/>
                <a:gd name="connsiteX629" fmla="*/ 1083469 w 1314450"/>
                <a:gd name="connsiteY629" fmla="*/ 607124 h 1876425"/>
                <a:gd name="connsiteX630" fmla="*/ 1077468 w 1314450"/>
                <a:gd name="connsiteY630" fmla="*/ 616458 h 1876425"/>
                <a:gd name="connsiteX631" fmla="*/ 1077373 w 1314450"/>
                <a:gd name="connsiteY631" fmla="*/ 621602 h 1876425"/>
                <a:gd name="connsiteX632" fmla="*/ 1073277 w 1314450"/>
                <a:gd name="connsiteY632" fmla="*/ 624840 h 1876425"/>
                <a:gd name="connsiteX633" fmla="*/ 1075944 w 1314450"/>
                <a:gd name="connsiteY633" fmla="*/ 629031 h 1876425"/>
                <a:gd name="connsiteX634" fmla="*/ 1074230 w 1314450"/>
                <a:gd name="connsiteY634" fmla="*/ 632460 h 1876425"/>
                <a:gd name="connsiteX635" fmla="*/ 1081945 w 1314450"/>
                <a:gd name="connsiteY635" fmla="*/ 636746 h 1876425"/>
                <a:gd name="connsiteX636" fmla="*/ 1084802 w 1314450"/>
                <a:gd name="connsiteY636" fmla="*/ 644652 h 1876425"/>
                <a:gd name="connsiteX637" fmla="*/ 1085469 w 1314450"/>
                <a:gd name="connsiteY637" fmla="*/ 651796 h 1876425"/>
                <a:gd name="connsiteX638" fmla="*/ 1081659 w 1314450"/>
                <a:gd name="connsiteY638" fmla="*/ 655987 h 1876425"/>
                <a:gd name="connsiteX639" fmla="*/ 1086993 w 1314450"/>
                <a:gd name="connsiteY639" fmla="*/ 664464 h 1876425"/>
                <a:gd name="connsiteX640" fmla="*/ 1082611 w 1314450"/>
                <a:gd name="connsiteY640" fmla="*/ 669417 h 1876425"/>
                <a:gd name="connsiteX641" fmla="*/ 1082897 w 1314450"/>
                <a:gd name="connsiteY641" fmla="*/ 683895 h 1876425"/>
                <a:gd name="connsiteX642" fmla="*/ 1082897 w 1314450"/>
                <a:gd name="connsiteY642" fmla="*/ 699897 h 1876425"/>
                <a:gd name="connsiteX643" fmla="*/ 1069753 w 1314450"/>
                <a:gd name="connsiteY643" fmla="*/ 715328 h 1876425"/>
                <a:gd name="connsiteX644" fmla="*/ 1064038 w 1314450"/>
                <a:gd name="connsiteY644" fmla="*/ 725996 h 1876425"/>
                <a:gd name="connsiteX645" fmla="*/ 1080611 w 1314450"/>
                <a:gd name="connsiteY645" fmla="*/ 750856 h 1876425"/>
                <a:gd name="connsiteX646" fmla="*/ 1095280 w 1314450"/>
                <a:gd name="connsiteY646" fmla="*/ 767715 h 1876425"/>
                <a:gd name="connsiteX647" fmla="*/ 1088136 w 1314450"/>
                <a:gd name="connsiteY647" fmla="*/ 771716 h 1876425"/>
                <a:gd name="connsiteX648" fmla="*/ 1098709 w 1314450"/>
                <a:gd name="connsiteY648" fmla="*/ 786479 h 1876425"/>
                <a:gd name="connsiteX649" fmla="*/ 1095566 w 1314450"/>
                <a:gd name="connsiteY649" fmla="*/ 789623 h 1876425"/>
                <a:gd name="connsiteX650" fmla="*/ 1093280 w 1314450"/>
                <a:gd name="connsiteY650" fmla="*/ 800195 h 1876425"/>
                <a:gd name="connsiteX651" fmla="*/ 1094041 w 1314450"/>
                <a:gd name="connsiteY651" fmla="*/ 812387 h 1876425"/>
                <a:gd name="connsiteX652" fmla="*/ 1106329 w 1314450"/>
                <a:gd name="connsiteY652" fmla="*/ 814864 h 1876425"/>
                <a:gd name="connsiteX653" fmla="*/ 1122902 w 1314450"/>
                <a:gd name="connsiteY653" fmla="*/ 811435 h 1876425"/>
                <a:gd name="connsiteX654" fmla="*/ 1126617 w 1314450"/>
                <a:gd name="connsiteY654" fmla="*/ 816483 h 1876425"/>
                <a:gd name="connsiteX655" fmla="*/ 1133951 w 1314450"/>
                <a:gd name="connsiteY655" fmla="*/ 818102 h 1876425"/>
                <a:gd name="connsiteX656" fmla="*/ 1189291 w 1314450"/>
                <a:gd name="connsiteY656" fmla="*/ 804386 h 1876425"/>
                <a:gd name="connsiteX657" fmla="*/ 1192244 w 1314450"/>
                <a:gd name="connsiteY657" fmla="*/ 830485 h 1876425"/>
                <a:gd name="connsiteX658" fmla="*/ 1197388 w 1314450"/>
                <a:gd name="connsiteY658" fmla="*/ 831723 h 1876425"/>
                <a:gd name="connsiteX659" fmla="*/ 1192625 w 1314450"/>
                <a:gd name="connsiteY659" fmla="*/ 854488 h 1876425"/>
                <a:gd name="connsiteX660" fmla="*/ 1180433 w 1314450"/>
                <a:gd name="connsiteY660" fmla="*/ 877062 h 1876425"/>
                <a:gd name="connsiteX661" fmla="*/ 1161574 w 1314450"/>
                <a:gd name="connsiteY661" fmla="*/ 894588 h 1876425"/>
                <a:gd name="connsiteX662" fmla="*/ 1148429 w 1314450"/>
                <a:gd name="connsiteY662" fmla="*/ 912781 h 1876425"/>
                <a:gd name="connsiteX663" fmla="*/ 1144143 w 1314450"/>
                <a:gd name="connsiteY663" fmla="*/ 924116 h 1876425"/>
                <a:gd name="connsiteX664" fmla="*/ 1131951 w 1314450"/>
                <a:gd name="connsiteY664" fmla="*/ 933831 h 1876425"/>
                <a:gd name="connsiteX665" fmla="*/ 1078706 w 1314450"/>
                <a:gd name="connsiteY665" fmla="*/ 918496 h 1876425"/>
                <a:gd name="connsiteX666" fmla="*/ 1075658 w 1314450"/>
                <a:gd name="connsiteY666" fmla="*/ 917067 h 1876425"/>
                <a:gd name="connsiteX667" fmla="*/ 1068800 w 1314450"/>
                <a:gd name="connsiteY667" fmla="*/ 903446 h 1876425"/>
                <a:gd name="connsiteX668" fmla="*/ 1066609 w 1314450"/>
                <a:gd name="connsiteY668" fmla="*/ 905161 h 1876425"/>
                <a:gd name="connsiteX669" fmla="*/ 1063276 w 1314450"/>
                <a:gd name="connsiteY669" fmla="*/ 914019 h 1876425"/>
                <a:gd name="connsiteX670" fmla="*/ 1053751 w 1314450"/>
                <a:gd name="connsiteY670" fmla="*/ 926211 h 1876425"/>
                <a:gd name="connsiteX671" fmla="*/ 1048417 w 1314450"/>
                <a:gd name="connsiteY671" fmla="*/ 939737 h 1876425"/>
                <a:gd name="connsiteX672" fmla="*/ 1042130 w 1314450"/>
                <a:gd name="connsiteY672" fmla="*/ 941165 h 1876425"/>
                <a:gd name="connsiteX673" fmla="*/ 1039939 w 1314450"/>
                <a:gd name="connsiteY673" fmla="*/ 947071 h 1876425"/>
                <a:gd name="connsiteX674" fmla="*/ 1037844 w 1314450"/>
                <a:gd name="connsiteY674" fmla="*/ 944975 h 1876425"/>
                <a:gd name="connsiteX675" fmla="*/ 1034605 w 1314450"/>
                <a:gd name="connsiteY675" fmla="*/ 950119 h 1876425"/>
                <a:gd name="connsiteX676" fmla="*/ 1033749 w 1314450"/>
                <a:gd name="connsiteY676" fmla="*/ 967359 h 1876425"/>
                <a:gd name="connsiteX677" fmla="*/ 1038034 w 1314450"/>
                <a:gd name="connsiteY677" fmla="*/ 981837 h 1876425"/>
                <a:gd name="connsiteX678" fmla="*/ 1029748 w 1314450"/>
                <a:gd name="connsiteY678" fmla="*/ 1000696 h 1876425"/>
                <a:gd name="connsiteX679" fmla="*/ 1032129 w 1314450"/>
                <a:gd name="connsiteY679" fmla="*/ 1022414 h 1876425"/>
                <a:gd name="connsiteX680" fmla="*/ 1035653 w 1314450"/>
                <a:gd name="connsiteY680" fmla="*/ 1017556 h 1876425"/>
                <a:gd name="connsiteX681" fmla="*/ 1035748 w 1314450"/>
                <a:gd name="connsiteY681" fmla="*/ 1011174 h 1876425"/>
                <a:gd name="connsiteX682" fmla="*/ 1039559 w 1314450"/>
                <a:gd name="connsiteY682" fmla="*/ 1012603 h 1876425"/>
                <a:gd name="connsiteX683" fmla="*/ 1039177 w 1314450"/>
                <a:gd name="connsiteY683" fmla="*/ 1017556 h 1876425"/>
                <a:gd name="connsiteX684" fmla="*/ 1033843 w 1314450"/>
                <a:gd name="connsiteY684" fmla="*/ 1024795 h 1876425"/>
                <a:gd name="connsiteX685" fmla="*/ 1036034 w 1314450"/>
                <a:gd name="connsiteY685" fmla="*/ 1029938 h 1876425"/>
                <a:gd name="connsiteX686" fmla="*/ 1032986 w 1314450"/>
                <a:gd name="connsiteY686" fmla="*/ 1034415 h 1876425"/>
                <a:gd name="connsiteX687" fmla="*/ 1046321 w 1314450"/>
                <a:gd name="connsiteY687" fmla="*/ 1035463 h 1876425"/>
                <a:gd name="connsiteX688" fmla="*/ 1053370 w 1314450"/>
                <a:gd name="connsiteY688" fmla="*/ 1043464 h 1876425"/>
                <a:gd name="connsiteX689" fmla="*/ 1055656 w 1314450"/>
                <a:gd name="connsiteY689" fmla="*/ 1054799 h 1876425"/>
                <a:gd name="connsiteX690" fmla="*/ 1064133 w 1314450"/>
                <a:gd name="connsiteY690" fmla="*/ 1055656 h 1876425"/>
                <a:gd name="connsiteX691" fmla="*/ 1130808 w 1314450"/>
                <a:gd name="connsiteY691" fmla="*/ 1037177 h 1876425"/>
                <a:gd name="connsiteX692" fmla="*/ 1147953 w 1314450"/>
                <a:gd name="connsiteY692" fmla="*/ 1066514 h 1876425"/>
                <a:gd name="connsiteX693" fmla="*/ 1156621 w 1314450"/>
                <a:gd name="connsiteY693" fmla="*/ 1072801 h 1876425"/>
                <a:gd name="connsiteX694" fmla="*/ 1151287 w 1314450"/>
                <a:gd name="connsiteY694" fmla="*/ 1080992 h 1876425"/>
                <a:gd name="connsiteX695" fmla="*/ 1139190 w 1314450"/>
                <a:gd name="connsiteY695" fmla="*/ 1084898 h 1876425"/>
                <a:gd name="connsiteX696" fmla="*/ 1136523 w 1314450"/>
                <a:gd name="connsiteY696" fmla="*/ 1107567 h 1876425"/>
                <a:gd name="connsiteX697" fmla="*/ 1128236 w 1314450"/>
                <a:gd name="connsiteY697" fmla="*/ 1114330 h 1876425"/>
                <a:gd name="connsiteX698" fmla="*/ 1125569 w 1314450"/>
                <a:gd name="connsiteY698" fmla="*/ 1115378 h 1876425"/>
                <a:gd name="connsiteX699" fmla="*/ 1124045 w 1314450"/>
                <a:gd name="connsiteY699" fmla="*/ 1113377 h 1876425"/>
                <a:gd name="connsiteX700" fmla="*/ 1108520 w 1314450"/>
                <a:gd name="connsiteY700" fmla="*/ 1130237 h 1876425"/>
                <a:gd name="connsiteX701" fmla="*/ 1116806 w 1314450"/>
                <a:gd name="connsiteY701" fmla="*/ 1143572 h 1876425"/>
                <a:gd name="connsiteX702" fmla="*/ 1118711 w 1314450"/>
                <a:gd name="connsiteY702" fmla="*/ 1154811 h 1876425"/>
                <a:gd name="connsiteX703" fmla="*/ 1126617 w 1314450"/>
                <a:gd name="connsiteY703" fmla="*/ 1172147 h 1876425"/>
                <a:gd name="connsiteX704" fmla="*/ 1142048 w 1314450"/>
                <a:gd name="connsiteY704" fmla="*/ 1186720 h 1876425"/>
                <a:gd name="connsiteX705" fmla="*/ 1144810 w 1314450"/>
                <a:gd name="connsiteY705" fmla="*/ 1205294 h 1876425"/>
                <a:gd name="connsiteX706" fmla="*/ 1141190 w 1314450"/>
                <a:gd name="connsiteY706" fmla="*/ 1212628 h 1876425"/>
                <a:gd name="connsiteX707" fmla="*/ 1142333 w 1314450"/>
                <a:gd name="connsiteY707" fmla="*/ 1216819 h 1876425"/>
                <a:gd name="connsiteX708" fmla="*/ 1152144 w 1314450"/>
                <a:gd name="connsiteY708" fmla="*/ 1223391 h 1876425"/>
                <a:gd name="connsiteX709" fmla="*/ 1161859 w 1314450"/>
                <a:gd name="connsiteY709" fmla="*/ 1238631 h 1876425"/>
                <a:gd name="connsiteX710" fmla="*/ 1177767 w 1314450"/>
                <a:gd name="connsiteY710" fmla="*/ 1252919 h 1876425"/>
                <a:gd name="connsiteX711" fmla="*/ 1182338 w 1314450"/>
                <a:gd name="connsiteY711" fmla="*/ 1247394 h 1876425"/>
                <a:gd name="connsiteX712" fmla="*/ 1187577 w 1314450"/>
                <a:gd name="connsiteY712" fmla="*/ 1247775 h 1876425"/>
                <a:gd name="connsiteX713" fmla="*/ 1193197 w 1314450"/>
                <a:gd name="connsiteY713" fmla="*/ 1257681 h 1876425"/>
                <a:gd name="connsiteX714" fmla="*/ 1207294 w 1314450"/>
                <a:gd name="connsiteY714" fmla="*/ 1258919 h 1876425"/>
                <a:gd name="connsiteX715" fmla="*/ 1215771 w 1314450"/>
                <a:gd name="connsiteY715" fmla="*/ 1253776 h 1876425"/>
                <a:gd name="connsiteX716" fmla="*/ 1221486 w 1314450"/>
                <a:gd name="connsiteY716" fmla="*/ 1257205 h 1876425"/>
                <a:gd name="connsiteX717" fmla="*/ 1226439 w 1314450"/>
                <a:gd name="connsiteY717" fmla="*/ 1256919 h 1876425"/>
                <a:gd name="connsiteX718" fmla="*/ 1235107 w 1314450"/>
                <a:gd name="connsiteY718" fmla="*/ 1250156 h 1876425"/>
                <a:gd name="connsiteX719" fmla="*/ 1242632 w 1314450"/>
                <a:gd name="connsiteY719" fmla="*/ 1261872 h 1876425"/>
                <a:gd name="connsiteX720" fmla="*/ 1260062 w 1314450"/>
                <a:gd name="connsiteY720" fmla="*/ 1260825 h 1876425"/>
                <a:gd name="connsiteX721" fmla="*/ 1269682 w 1314450"/>
                <a:gd name="connsiteY721" fmla="*/ 1266254 h 1876425"/>
                <a:gd name="connsiteX722" fmla="*/ 1280827 w 1314450"/>
                <a:gd name="connsiteY722" fmla="*/ 1263015 h 1876425"/>
                <a:gd name="connsiteX723" fmla="*/ 1290352 w 1314450"/>
                <a:gd name="connsiteY723" fmla="*/ 1255681 h 1876425"/>
                <a:gd name="connsiteX724" fmla="*/ 1296448 w 1314450"/>
                <a:gd name="connsiteY724" fmla="*/ 1258634 h 1876425"/>
                <a:gd name="connsiteX725" fmla="*/ 1305877 w 1314450"/>
                <a:gd name="connsiteY725" fmla="*/ 1269683 h 1876425"/>
                <a:gd name="connsiteX726" fmla="*/ 1285399 w 1314450"/>
                <a:gd name="connsiteY726" fmla="*/ 1315308 h 1876425"/>
                <a:gd name="connsiteX727" fmla="*/ 1290257 w 1314450"/>
                <a:gd name="connsiteY727" fmla="*/ 1334453 h 1876425"/>
                <a:gd name="connsiteX728" fmla="*/ 1297400 w 1314450"/>
                <a:gd name="connsiteY728" fmla="*/ 1344168 h 1876425"/>
                <a:gd name="connsiteX729" fmla="*/ 1297305 w 1314450"/>
                <a:gd name="connsiteY729" fmla="*/ 1348359 h 1876425"/>
                <a:gd name="connsiteX730" fmla="*/ 1278064 w 1314450"/>
                <a:gd name="connsiteY730" fmla="*/ 1349121 h 1876425"/>
                <a:gd name="connsiteX731" fmla="*/ 1258919 w 1314450"/>
                <a:gd name="connsiteY731" fmla="*/ 1355312 h 1876425"/>
                <a:gd name="connsiteX732" fmla="*/ 1257491 w 1314450"/>
                <a:gd name="connsiteY732" fmla="*/ 1377315 h 1876425"/>
                <a:gd name="connsiteX733" fmla="*/ 1251585 w 1314450"/>
                <a:gd name="connsiteY733" fmla="*/ 1396365 h 1876425"/>
                <a:gd name="connsiteX734" fmla="*/ 1248537 w 1314450"/>
                <a:gd name="connsiteY734" fmla="*/ 1396746 h 1876425"/>
                <a:gd name="connsiteX735" fmla="*/ 1247775 w 1314450"/>
                <a:gd name="connsiteY735" fmla="*/ 1401509 h 1876425"/>
                <a:gd name="connsiteX736" fmla="*/ 1223391 w 1314450"/>
                <a:gd name="connsiteY736" fmla="*/ 1419035 h 1876425"/>
                <a:gd name="connsiteX737" fmla="*/ 1215009 w 1314450"/>
                <a:gd name="connsiteY737" fmla="*/ 1416272 h 1876425"/>
                <a:gd name="connsiteX738" fmla="*/ 1212628 w 1314450"/>
                <a:gd name="connsiteY738" fmla="*/ 1418368 h 1876425"/>
                <a:gd name="connsiteX739" fmla="*/ 1208818 w 1314450"/>
                <a:gd name="connsiteY739" fmla="*/ 1417320 h 1876425"/>
                <a:gd name="connsiteX740" fmla="*/ 1208246 w 1314450"/>
                <a:gd name="connsiteY740" fmla="*/ 1423607 h 1876425"/>
                <a:gd name="connsiteX741" fmla="*/ 1201864 w 1314450"/>
                <a:gd name="connsiteY741" fmla="*/ 1425607 h 1876425"/>
                <a:gd name="connsiteX742" fmla="*/ 1196435 w 1314450"/>
                <a:gd name="connsiteY742" fmla="*/ 1419701 h 1876425"/>
                <a:gd name="connsiteX743" fmla="*/ 1197007 w 1314450"/>
                <a:gd name="connsiteY743" fmla="*/ 1432751 h 1876425"/>
                <a:gd name="connsiteX744" fmla="*/ 1199007 w 1314450"/>
                <a:gd name="connsiteY744" fmla="*/ 1434179 h 1876425"/>
                <a:gd name="connsiteX745" fmla="*/ 1196245 w 1314450"/>
                <a:gd name="connsiteY745" fmla="*/ 1435608 h 1876425"/>
                <a:gd name="connsiteX746" fmla="*/ 1177100 w 1314450"/>
                <a:gd name="connsiteY746" fmla="*/ 1437323 h 1876425"/>
                <a:gd name="connsiteX747" fmla="*/ 1164145 w 1314450"/>
                <a:gd name="connsiteY747" fmla="*/ 1435132 h 1876425"/>
                <a:gd name="connsiteX748" fmla="*/ 1154716 w 1314450"/>
                <a:gd name="connsiteY748" fmla="*/ 1440180 h 1876425"/>
                <a:gd name="connsiteX749" fmla="*/ 1153954 w 1314450"/>
                <a:gd name="connsiteY749" fmla="*/ 1451801 h 1876425"/>
                <a:gd name="connsiteX750" fmla="*/ 1158240 w 1314450"/>
                <a:gd name="connsiteY750" fmla="*/ 1458087 h 1876425"/>
                <a:gd name="connsiteX751" fmla="*/ 1157954 w 1314450"/>
                <a:gd name="connsiteY751" fmla="*/ 1469327 h 1876425"/>
                <a:gd name="connsiteX752" fmla="*/ 1162431 w 1314450"/>
                <a:gd name="connsiteY752" fmla="*/ 1479233 h 1876425"/>
                <a:gd name="connsiteX753" fmla="*/ 1159859 w 1314450"/>
                <a:gd name="connsiteY753" fmla="*/ 1497425 h 1876425"/>
                <a:gd name="connsiteX754" fmla="*/ 1149858 w 1314450"/>
                <a:gd name="connsiteY754" fmla="*/ 1492853 h 1876425"/>
                <a:gd name="connsiteX755" fmla="*/ 1134618 w 1314450"/>
                <a:gd name="connsiteY755" fmla="*/ 1495997 h 1876425"/>
                <a:gd name="connsiteX756" fmla="*/ 1129951 w 1314450"/>
                <a:gd name="connsiteY756" fmla="*/ 1491044 h 1876425"/>
                <a:gd name="connsiteX757" fmla="*/ 1117473 w 1314450"/>
                <a:gd name="connsiteY757" fmla="*/ 1487519 h 1876425"/>
                <a:gd name="connsiteX758" fmla="*/ 1100424 w 1314450"/>
                <a:gd name="connsiteY758" fmla="*/ 1487900 h 1876425"/>
                <a:gd name="connsiteX759" fmla="*/ 1094994 w 1314450"/>
                <a:gd name="connsiteY759" fmla="*/ 1490567 h 1876425"/>
                <a:gd name="connsiteX760" fmla="*/ 1095756 w 1314450"/>
                <a:gd name="connsiteY760" fmla="*/ 1498378 h 1876425"/>
                <a:gd name="connsiteX761" fmla="*/ 1093184 w 1314450"/>
                <a:gd name="connsiteY761" fmla="*/ 1498283 h 1876425"/>
                <a:gd name="connsiteX762" fmla="*/ 1091375 w 1314450"/>
                <a:gd name="connsiteY762" fmla="*/ 1505903 h 1876425"/>
                <a:gd name="connsiteX763" fmla="*/ 1085564 w 1314450"/>
                <a:gd name="connsiteY763" fmla="*/ 1506474 h 1876425"/>
                <a:gd name="connsiteX764" fmla="*/ 1082230 w 1314450"/>
                <a:gd name="connsiteY764" fmla="*/ 1514570 h 1876425"/>
                <a:gd name="connsiteX765" fmla="*/ 1078325 w 1314450"/>
                <a:gd name="connsiteY765" fmla="*/ 1513713 h 1876425"/>
                <a:gd name="connsiteX766" fmla="*/ 1073277 w 1314450"/>
                <a:gd name="connsiteY766" fmla="*/ 1516856 h 1876425"/>
                <a:gd name="connsiteX767" fmla="*/ 1066895 w 1314450"/>
                <a:gd name="connsiteY767" fmla="*/ 1514475 h 1876425"/>
                <a:gd name="connsiteX768" fmla="*/ 1064133 w 1314450"/>
                <a:gd name="connsiteY768" fmla="*/ 1509046 h 1876425"/>
                <a:gd name="connsiteX769" fmla="*/ 1067181 w 1314450"/>
                <a:gd name="connsiteY769" fmla="*/ 1497330 h 1876425"/>
                <a:gd name="connsiteX770" fmla="*/ 1064133 w 1314450"/>
                <a:gd name="connsiteY770" fmla="*/ 1491044 h 1876425"/>
                <a:gd name="connsiteX771" fmla="*/ 1061180 w 1314450"/>
                <a:gd name="connsiteY771" fmla="*/ 1492092 h 1876425"/>
                <a:gd name="connsiteX772" fmla="*/ 1052799 w 1314450"/>
                <a:gd name="connsiteY772" fmla="*/ 1505426 h 1876425"/>
                <a:gd name="connsiteX773" fmla="*/ 1040987 w 1314450"/>
                <a:gd name="connsiteY773" fmla="*/ 1498092 h 1876425"/>
                <a:gd name="connsiteX774" fmla="*/ 1035272 w 1314450"/>
                <a:gd name="connsiteY774" fmla="*/ 1497425 h 1876425"/>
                <a:gd name="connsiteX775" fmla="*/ 1028605 w 1314450"/>
                <a:gd name="connsiteY775" fmla="*/ 1497902 h 1876425"/>
                <a:gd name="connsiteX776" fmla="*/ 1025366 w 1314450"/>
                <a:gd name="connsiteY776" fmla="*/ 1499235 h 1876425"/>
                <a:gd name="connsiteX777" fmla="*/ 1027176 w 1314450"/>
                <a:gd name="connsiteY777" fmla="*/ 1489329 h 1876425"/>
                <a:gd name="connsiteX778" fmla="*/ 1012412 w 1314450"/>
                <a:gd name="connsiteY778" fmla="*/ 1487519 h 1876425"/>
                <a:gd name="connsiteX779" fmla="*/ 999839 w 1314450"/>
                <a:gd name="connsiteY779" fmla="*/ 1478852 h 1876425"/>
                <a:gd name="connsiteX780" fmla="*/ 997648 w 1314450"/>
                <a:gd name="connsiteY780" fmla="*/ 1461707 h 1876425"/>
                <a:gd name="connsiteX781" fmla="*/ 989552 w 1314450"/>
                <a:gd name="connsiteY781" fmla="*/ 1461421 h 1876425"/>
                <a:gd name="connsiteX782" fmla="*/ 978027 w 1314450"/>
                <a:gd name="connsiteY782" fmla="*/ 1455230 h 1876425"/>
                <a:gd name="connsiteX783" fmla="*/ 973645 w 1314450"/>
                <a:gd name="connsiteY783" fmla="*/ 1456754 h 1876425"/>
                <a:gd name="connsiteX784" fmla="*/ 980123 w 1314450"/>
                <a:gd name="connsiteY784" fmla="*/ 1485424 h 1876425"/>
                <a:gd name="connsiteX785" fmla="*/ 977646 w 1314450"/>
                <a:gd name="connsiteY785" fmla="*/ 1495139 h 1876425"/>
                <a:gd name="connsiteX786" fmla="*/ 973455 w 1314450"/>
                <a:gd name="connsiteY786" fmla="*/ 1501140 h 1876425"/>
                <a:gd name="connsiteX787" fmla="*/ 972979 w 1314450"/>
                <a:gd name="connsiteY787" fmla="*/ 1507712 h 1876425"/>
                <a:gd name="connsiteX788" fmla="*/ 965454 w 1314450"/>
                <a:gd name="connsiteY788" fmla="*/ 1515618 h 1876425"/>
                <a:gd name="connsiteX789" fmla="*/ 960025 w 1314450"/>
                <a:gd name="connsiteY789" fmla="*/ 1517523 h 1876425"/>
                <a:gd name="connsiteX790" fmla="*/ 947261 w 1314450"/>
                <a:gd name="connsiteY790" fmla="*/ 1538954 h 1876425"/>
                <a:gd name="connsiteX791" fmla="*/ 954024 w 1314450"/>
                <a:gd name="connsiteY791" fmla="*/ 1544669 h 1876425"/>
                <a:gd name="connsiteX792" fmla="*/ 950405 w 1314450"/>
                <a:gd name="connsiteY792" fmla="*/ 1547717 h 1876425"/>
                <a:gd name="connsiteX793" fmla="*/ 958405 w 1314450"/>
                <a:gd name="connsiteY793" fmla="*/ 1552861 h 1876425"/>
                <a:gd name="connsiteX794" fmla="*/ 955262 w 1314450"/>
                <a:gd name="connsiteY794" fmla="*/ 1561434 h 1876425"/>
                <a:gd name="connsiteX795" fmla="*/ 957453 w 1314450"/>
                <a:gd name="connsiteY795" fmla="*/ 1564005 h 1876425"/>
                <a:gd name="connsiteX796" fmla="*/ 952119 w 1314450"/>
                <a:gd name="connsiteY796" fmla="*/ 1570959 h 1876425"/>
                <a:gd name="connsiteX797" fmla="*/ 956882 w 1314450"/>
                <a:gd name="connsiteY797" fmla="*/ 1575626 h 1876425"/>
                <a:gd name="connsiteX798" fmla="*/ 940784 w 1314450"/>
                <a:gd name="connsiteY798" fmla="*/ 1582579 h 1876425"/>
                <a:gd name="connsiteX799" fmla="*/ 935641 w 1314450"/>
                <a:gd name="connsiteY799" fmla="*/ 1589246 h 1876425"/>
                <a:gd name="connsiteX800" fmla="*/ 925639 w 1314450"/>
                <a:gd name="connsiteY800" fmla="*/ 1580484 h 1876425"/>
                <a:gd name="connsiteX801" fmla="*/ 921448 w 1314450"/>
                <a:gd name="connsiteY801" fmla="*/ 1582293 h 1876425"/>
                <a:gd name="connsiteX802" fmla="*/ 914495 w 1314450"/>
                <a:gd name="connsiteY802" fmla="*/ 1580388 h 1876425"/>
                <a:gd name="connsiteX803" fmla="*/ 912114 w 1314450"/>
                <a:gd name="connsiteY803" fmla="*/ 1577912 h 1876425"/>
                <a:gd name="connsiteX804" fmla="*/ 911733 w 1314450"/>
                <a:gd name="connsiteY804" fmla="*/ 1569053 h 1876425"/>
                <a:gd name="connsiteX805" fmla="*/ 910495 w 1314450"/>
                <a:gd name="connsiteY805" fmla="*/ 1571435 h 1876425"/>
                <a:gd name="connsiteX806" fmla="*/ 904875 w 1314450"/>
                <a:gd name="connsiteY806" fmla="*/ 1570101 h 1876425"/>
                <a:gd name="connsiteX807" fmla="*/ 910876 w 1314450"/>
                <a:gd name="connsiteY807" fmla="*/ 1557338 h 1876425"/>
                <a:gd name="connsiteX808" fmla="*/ 908114 w 1314450"/>
                <a:gd name="connsiteY808" fmla="*/ 1550575 h 1876425"/>
                <a:gd name="connsiteX809" fmla="*/ 914019 w 1314450"/>
                <a:gd name="connsiteY809" fmla="*/ 1535621 h 1876425"/>
                <a:gd name="connsiteX810" fmla="*/ 905733 w 1314450"/>
                <a:gd name="connsiteY810" fmla="*/ 1525238 h 1876425"/>
                <a:gd name="connsiteX811" fmla="*/ 896874 w 1314450"/>
                <a:gd name="connsiteY811" fmla="*/ 1521524 h 1876425"/>
                <a:gd name="connsiteX812" fmla="*/ 897922 w 1314450"/>
                <a:gd name="connsiteY812" fmla="*/ 1513999 h 1876425"/>
                <a:gd name="connsiteX813" fmla="*/ 894302 w 1314450"/>
                <a:gd name="connsiteY813" fmla="*/ 1511808 h 1876425"/>
                <a:gd name="connsiteX814" fmla="*/ 885254 w 1314450"/>
                <a:gd name="connsiteY814" fmla="*/ 1521047 h 1876425"/>
                <a:gd name="connsiteX815" fmla="*/ 877062 w 1314450"/>
                <a:gd name="connsiteY815" fmla="*/ 1513237 h 1876425"/>
                <a:gd name="connsiteX816" fmla="*/ 860107 w 1314450"/>
                <a:gd name="connsiteY816" fmla="*/ 1514856 h 1876425"/>
                <a:gd name="connsiteX817" fmla="*/ 851630 w 1314450"/>
                <a:gd name="connsiteY817" fmla="*/ 1510856 h 1876425"/>
                <a:gd name="connsiteX818" fmla="*/ 851725 w 1314450"/>
                <a:gd name="connsiteY818" fmla="*/ 1514761 h 1876425"/>
                <a:gd name="connsiteX819" fmla="*/ 846391 w 1314450"/>
                <a:gd name="connsiteY819" fmla="*/ 1514666 h 1876425"/>
                <a:gd name="connsiteX820" fmla="*/ 846487 w 1314450"/>
                <a:gd name="connsiteY820" fmla="*/ 1517904 h 1876425"/>
                <a:gd name="connsiteX821" fmla="*/ 841057 w 1314450"/>
                <a:gd name="connsiteY821" fmla="*/ 1518000 h 1876425"/>
                <a:gd name="connsiteX822" fmla="*/ 843153 w 1314450"/>
                <a:gd name="connsiteY822" fmla="*/ 1527429 h 1876425"/>
                <a:gd name="connsiteX823" fmla="*/ 840295 w 1314450"/>
                <a:gd name="connsiteY823" fmla="*/ 1526000 h 1876425"/>
                <a:gd name="connsiteX824" fmla="*/ 828770 w 1314450"/>
                <a:gd name="connsiteY824" fmla="*/ 1532859 h 1876425"/>
                <a:gd name="connsiteX825" fmla="*/ 833057 w 1314450"/>
                <a:gd name="connsiteY825" fmla="*/ 1541050 h 1876425"/>
                <a:gd name="connsiteX826" fmla="*/ 834580 w 1314450"/>
                <a:gd name="connsiteY826" fmla="*/ 1540383 h 1876425"/>
                <a:gd name="connsiteX827" fmla="*/ 832295 w 1314450"/>
                <a:gd name="connsiteY827" fmla="*/ 1545431 h 1876425"/>
                <a:gd name="connsiteX828" fmla="*/ 834676 w 1314450"/>
                <a:gd name="connsiteY828" fmla="*/ 1546670 h 1876425"/>
                <a:gd name="connsiteX829" fmla="*/ 830580 w 1314450"/>
                <a:gd name="connsiteY829" fmla="*/ 1551718 h 1876425"/>
                <a:gd name="connsiteX830" fmla="*/ 846011 w 1314450"/>
                <a:gd name="connsiteY830" fmla="*/ 1576197 h 1876425"/>
                <a:gd name="connsiteX831" fmla="*/ 840962 w 1314450"/>
                <a:gd name="connsiteY831" fmla="*/ 1578102 h 1876425"/>
                <a:gd name="connsiteX832" fmla="*/ 843534 w 1314450"/>
                <a:gd name="connsiteY832" fmla="*/ 1585055 h 1876425"/>
                <a:gd name="connsiteX833" fmla="*/ 835819 w 1314450"/>
                <a:gd name="connsiteY833" fmla="*/ 1592009 h 1876425"/>
                <a:gd name="connsiteX834" fmla="*/ 836676 w 1314450"/>
                <a:gd name="connsiteY834" fmla="*/ 1599057 h 1876425"/>
                <a:gd name="connsiteX835" fmla="*/ 832390 w 1314450"/>
                <a:gd name="connsiteY835" fmla="*/ 1602200 h 1876425"/>
                <a:gd name="connsiteX836" fmla="*/ 837724 w 1314450"/>
                <a:gd name="connsiteY836" fmla="*/ 1608868 h 1876425"/>
                <a:gd name="connsiteX837" fmla="*/ 837724 w 1314450"/>
                <a:gd name="connsiteY837" fmla="*/ 1615154 h 1876425"/>
                <a:gd name="connsiteX838" fmla="*/ 842105 w 1314450"/>
                <a:gd name="connsiteY838" fmla="*/ 1618202 h 1876425"/>
                <a:gd name="connsiteX839" fmla="*/ 835819 w 1314450"/>
                <a:gd name="connsiteY839" fmla="*/ 1619441 h 1876425"/>
                <a:gd name="connsiteX840" fmla="*/ 835057 w 1314450"/>
                <a:gd name="connsiteY840" fmla="*/ 1628204 h 1876425"/>
                <a:gd name="connsiteX841" fmla="*/ 832675 w 1314450"/>
                <a:gd name="connsiteY841" fmla="*/ 1624965 h 1876425"/>
                <a:gd name="connsiteX842" fmla="*/ 826294 w 1314450"/>
                <a:gd name="connsiteY842" fmla="*/ 1630299 h 1876425"/>
                <a:gd name="connsiteX843" fmla="*/ 810292 w 1314450"/>
                <a:gd name="connsiteY843" fmla="*/ 1635157 h 1876425"/>
                <a:gd name="connsiteX844" fmla="*/ 799243 w 1314450"/>
                <a:gd name="connsiteY844" fmla="*/ 1643158 h 1876425"/>
                <a:gd name="connsiteX845" fmla="*/ 793528 w 1314450"/>
                <a:gd name="connsiteY845" fmla="*/ 1644492 h 1876425"/>
                <a:gd name="connsiteX846" fmla="*/ 787527 w 1314450"/>
                <a:gd name="connsiteY846" fmla="*/ 1639824 h 1876425"/>
                <a:gd name="connsiteX847" fmla="*/ 776668 w 1314450"/>
                <a:gd name="connsiteY847" fmla="*/ 1647159 h 1876425"/>
                <a:gd name="connsiteX848" fmla="*/ 776764 w 1314450"/>
                <a:gd name="connsiteY848" fmla="*/ 1650492 h 1876425"/>
                <a:gd name="connsiteX849" fmla="*/ 773239 w 1314450"/>
                <a:gd name="connsiteY849" fmla="*/ 1650016 h 1876425"/>
                <a:gd name="connsiteX850" fmla="*/ 771049 w 1314450"/>
                <a:gd name="connsiteY850" fmla="*/ 1652492 h 1876425"/>
                <a:gd name="connsiteX851" fmla="*/ 766476 w 1314450"/>
                <a:gd name="connsiteY851" fmla="*/ 1650397 h 1876425"/>
                <a:gd name="connsiteX852" fmla="*/ 766858 w 1314450"/>
                <a:gd name="connsiteY852" fmla="*/ 1652302 h 1876425"/>
                <a:gd name="connsiteX853" fmla="*/ 761048 w 1314450"/>
                <a:gd name="connsiteY853" fmla="*/ 1655445 h 1876425"/>
                <a:gd name="connsiteX854" fmla="*/ 754189 w 1314450"/>
                <a:gd name="connsiteY854" fmla="*/ 1654683 h 1876425"/>
                <a:gd name="connsiteX855" fmla="*/ 749332 w 1314450"/>
                <a:gd name="connsiteY855" fmla="*/ 1659827 h 1876425"/>
                <a:gd name="connsiteX856" fmla="*/ 746665 w 1314450"/>
                <a:gd name="connsiteY856" fmla="*/ 1675829 h 1876425"/>
                <a:gd name="connsiteX857" fmla="*/ 743902 w 1314450"/>
                <a:gd name="connsiteY857" fmla="*/ 1676781 h 1876425"/>
                <a:gd name="connsiteX858" fmla="*/ 745903 w 1314450"/>
                <a:gd name="connsiteY858" fmla="*/ 1684401 h 1876425"/>
                <a:gd name="connsiteX859" fmla="*/ 743998 w 1314450"/>
                <a:gd name="connsiteY859" fmla="*/ 1691164 h 1876425"/>
                <a:gd name="connsiteX860" fmla="*/ 736664 w 1314450"/>
                <a:gd name="connsiteY860" fmla="*/ 1695831 h 1876425"/>
                <a:gd name="connsiteX861" fmla="*/ 778955 w 1314450"/>
                <a:gd name="connsiteY861" fmla="*/ 1713834 h 1876425"/>
                <a:gd name="connsiteX862" fmla="*/ 783145 w 1314450"/>
                <a:gd name="connsiteY862" fmla="*/ 1708500 h 1876425"/>
                <a:gd name="connsiteX863" fmla="*/ 799624 w 1314450"/>
                <a:gd name="connsiteY863" fmla="*/ 1698117 h 1876425"/>
                <a:gd name="connsiteX864" fmla="*/ 799338 w 1314450"/>
                <a:gd name="connsiteY864" fmla="*/ 1702784 h 1876425"/>
                <a:gd name="connsiteX865" fmla="*/ 783622 w 1314450"/>
                <a:gd name="connsiteY865" fmla="*/ 1715834 h 1876425"/>
                <a:gd name="connsiteX866" fmla="*/ 787241 w 1314450"/>
                <a:gd name="connsiteY866" fmla="*/ 1717262 h 1876425"/>
                <a:gd name="connsiteX867" fmla="*/ 792766 w 1314450"/>
                <a:gd name="connsiteY867" fmla="*/ 1711738 h 1876425"/>
                <a:gd name="connsiteX868" fmla="*/ 795147 w 1314450"/>
                <a:gd name="connsiteY868" fmla="*/ 1715072 h 1876425"/>
                <a:gd name="connsiteX869" fmla="*/ 793052 w 1314450"/>
                <a:gd name="connsiteY869" fmla="*/ 1719072 h 1876425"/>
                <a:gd name="connsiteX870" fmla="*/ 811816 w 1314450"/>
                <a:gd name="connsiteY870" fmla="*/ 1722406 h 1876425"/>
                <a:gd name="connsiteX871" fmla="*/ 819150 w 1314450"/>
                <a:gd name="connsiteY871" fmla="*/ 1718882 h 1876425"/>
                <a:gd name="connsiteX872" fmla="*/ 821055 w 1314450"/>
                <a:gd name="connsiteY872" fmla="*/ 1720406 h 1876425"/>
                <a:gd name="connsiteX873" fmla="*/ 826008 w 1314450"/>
                <a:gd name="connsiteY873" fmla="*/ 1714500 h 1876425"/>
                <a:gd name="connsiteX874" fmla="*/ 828199 w 1314450"/>
                <a:gd name="connsiteY874" fmla="*/ 1715453 h 1876425"/>
                <a:gd name="connsiteX875" fmla="*/ 835247 w 1314450"/>
                <a:gd name="connsiteY875" fmla="*/ 1705356 h 1876425"/>
                <a:gd name="connsiteX876" fmla="*/ 840391 w 1314450"/>
                <a:gd name="connsiteY876" fmla="*/ 1709357 h 1876425"/>
                <a:gd name="connsiteX877" fmla="*/ 850964 w 1314450"/>
                <a:gd name="connsiteY877" fmla="*/ 1710595 h 1876425"/>
                <a:gd name="connsiteX878" fmla="*/ 853440 w 1314450"/>
                <a:gd name="connsiteY878" fmla="*/ 1714881 h 1876425"/>
                <a:gd name="connsiteX879" fmla="*/ 856679 w 1314450"/>
                <a:gd name="connsiteY879" fmla="*/ 1715072 h 1876425"/>
                <a:gd name="connsiteX880" fmla="*/ 863251 w 1314450"/>
                <a:gd name="connsiteY880" fmla="*/ 1712214 h 1876425"/>
                <a:gd name="connsiteX881" fmla="*/ 860012 w 1314450"/>
                <a:gd name="connsiteY881" fmla="*/ 1708118 h 1876425"/>
                <a:gd name="connsiteX882" fmla="*/ 866204 w 1314450"/>
                <a:gd name="connsiteY882" fmla="*/ 1704880 h 1876425"/>
                <a:gd name="connsiteX883" fmla="*/ 871633 w 1314450"/>
                <a:gd name="connsiteY883" fmla="*/ 1712119 h 1876425"/>
                <a:gd name="connsiteX884" fmla="*/ 871251 w 1314450"/>
                <a:gd name="connsiteY884" fmla="*/ 1715929 h 1876425"/>
                <a:gd name="connsiteX885" fmla="*/ 878205 w 1314450"/>
                <a:gd name="connsiteY885" fmla="*/ 1722596 h 1876425"/>
                <a:gd name="connsiteX886" fmla="*/ 879824 w 1314450"/>
                <a:gd name="connsiteY886" fmla="*/ 1729264 h 1876425"/>
                <a:gd name="connsiteX887" fmla="*/ 870871 w 1314450"/>
                <a:gd name="connsiteY887" fmla="*/ 1738884 h 1876425"/>
                <a:gd name="connsiteX888" fmla="*/ 874109 w 1314450"/>
                <a:gd name="connsiteY888" fmla="*/ 1748981 h 1876425"/>
                <a:gd name="connsiteX889" fmla="*/ 860679 w 1314450"/>
                <a:gd name="connsiteY889" fmla="*/ 1756696 h 1876425"/>
                <a:gd name="connsiteX890" fmla="*/ 838295 w 1314450"/>
                <a:gd name="connsiteY890" fmla="*/ 1755077 h 1876425"/>
                <a:gd name="connsiteX891" fmla="*/ 826580 w 1314450"/>
                <a:gd name="connsiteY891" fmla="*/ 1763173 h 1876425"/>
                <a:gd name="connsiteX892" fmla="*/ 814483 w 1314450"/>
                <a:gd name="connsiteY892" fmla="*/ 1760030 h 1876425"/>
                <a:gd name="connsiteX893" fmla="*/ 807625 w 1314450"/>
                <a:gd name="connsiteY893" fmla="*/ 1755267 h 1876425"/>
                <a:gd name="connsiteX894" fmla="*/ 791813 w 1314450"/>
                <a:gd name="connsiteY894" fmla="*/ 1754505 h 1876425"/>
                <a:gd name="connsiteX895" fmla="*/ 785241 w 1314450"/>
                <a:gd name="connsiteY895" fmla="*/ 1772793 h 1876425"/>
                <a:gd name="connsiteX896" fmla="*/ 786479 w 1314450"/>
                <a:gd name="connsiteY896" fmla="*/ 1774889 h 1876425"/>
                <a:gd name="connsiteX897" fmla="*/ 777907 w 1314450"/>
                <a:gd name="connsiteY897" fmla="*/ 1786700 h 1876425"/>
                <a:gd name="connsiteX898" fmla="*/ 758761 w 1314450"/>
                <a:gd name="connsiteY898" fmla="*/ 1790414 h 1876425"/>
                <a:gd name="connsiteX899" fmla="*/ 750856 w 1314450"/>
                <a:gd name="connsiteY899" fmla="*/ 1779651 h 1876425"/>
                <a:gd name="connsiteX900" fmla="*/ 728376 w 1314450"/>
                <a:gd name="connsiteY900" fmla="*/ 1762316 h 1876425"/>
                <a:gd name="connsiteX901" fmla="*/ 721900 w 1314450"/>
                <a:gd name="connsiteY901" fmla="*/ 1749933 h 1876425"/>
                <a:gd name="connsiteX902" fmla="*/ 715804 w 1314450"/>
                <a:gd name="connsiteY902" fmla="*/ 1745456 h 1876425"/>
                <a:gd name="connsiteX903" fmla="*/ 713232 w 1314450"/>
                <a:gd name="connsiteY903" fmla="*/ 1737741 h 1876425"/>
                <a:gd name="connsiteX904" fmla="*/ 709517 w 1314450"/>
                <a:gd name="connsiteY904" fmla="*/ 1741456 h 1876425"/>
                <a:gd name="connsiteX905" fmla="*/ 696277 w 1314450"/>
                <a:gd name="connsiteY905" fmla="*/ 1738027 h 1876425"/>
                <a:gd name="connsiteX906" fmla="*/ 668274 w 1314450"/>
                <a:gd name="connsiteY906" fmla="*/ 1739170 h 1876425"/>
                <a:gd name="connsiteX907" fmla="*/ 657796 w 1314450"/>
                <a:gd name="connsiteY907" fmla="*/ 1748123 h 1876425"/>
                <a:gd name="connsiteX908" fmla="*/ 651129 w 1314450"/>
                <a:gd name="connsiteY908" fmla="*/ 1749743 h 1876425"/>
                <a:gd name="connsiteX909" fmla="*/ 654939 w 1314450"/>
                <a:gd name="connsiteY909" fmla="*/ 1759077 h 1876425"/>
                <a:gd name="connsiteX910" fmla="*/ 656654 w 1314450"/>
                <a:gd name="connsiteY910" fmla="*/ 1783556 h 1876425"/>
                <a:gd name="connsiteX911" fmla="*/ 644366 w 1314450"/>
                <a:gd name="connsiteY911" fmla="*/ 1795463 h 1876425"/>
                <a:gd name="connsiteX912" fmla="*/ 651986 w 1314450"/>
                <a:gd name="connsiteY912" fmla="*/ 1811369 h 1876425"/>
                <a:gd name="connsiteX913" fmla="*/ 651986 w 1314450"/>
                <a:gd name="connsiteY913" fmla="*/ 1832801 h 1876425"/>
                <a:gd name="connsiteX914" fmla="*/ 641414 w 1314450"/>
                <a:gd name="connsiteY914" fmla="*/ 1847184 h 1876425"/>
                <a:gd name="connsiteX915" fmla="*/ 636841 w 1314450"/>
                <a:gd name="connsiteY915" fmla="*/ 1847374 h 1876425"/>
                <a:gd name="connsiteX916" fmla="*/ 635794 w 1314450"/>
                <a:gd name="connsiteY916" fmla="*/ 1850231 h 1876425"/>
                <a:gd name="connsiteX917" fmla="*/ 633793 w 1314450"/>
                <a:gd name="connsiteY917" fmla="*/ 1843850 h 1876425"/>
                <a:gd name="connsiteX918" fmla="*/ 629508 w 1314450"/>
                <a:gd name="connsiteY918" fmla="*/ 1844707 h 1876425"/>
                <a:gd name="connsiteX919" fmla="*/ 629508 w 1314450"/>
                <a:gd name="connsiteY919" fmla="*/ 1841087 h 1876425"/>
                <a:gd name="connsiteX920" fmla="*/ 626745 w 1314450"/>
                <a:gd name="connsiteY920" fmla="*/ 1841850 h 1876425"/>
                <a:gd name="connsiteX921" fmla="*/ 620077 w 1314450"/>
                <a:gd name="connsiteY921" fmla="*/ 1844802 h 1876425"/>
                <a:gd name="connsiteX922" fmla="*/ 618839 w 1314450"/>
                <a:gd name="connsiteY922" fmla="*/ 1848898 h 1876425"/>
                <a:gd name="connsiteX923" fmla="*/ 606933 w 1314450"/>
                <a:gd name="connsiteY923" fmla="*/ 1860709 h 1876425"/>
                <a:gd name="connsiteX924" fmla="*/ 598170 w 1314450"/>
                <a:gd name="connsiteY924" fmla="*/ 1855375 h 1876425"/>
                <a:gd name="connsiteX925" fmla="*/ 582930 w 1314450"/>
                <a:gd name="connsiteY925" fmla="*/ 1863281 h 1876425"/>
                <a:gd name="connsiteX926" fmla="*/ 576453 w 1314450"/>
                <a:gd name="connsiteY926" fmla="*/ 1855851 h 1876425"/>
                <a:gd name="connsiteX927" fmla="*/ 563689 w 1314450"/>
                <a:gd name="connsiteY927" fmla="*/ 1858233 h 1876425"/>
                <a:gd name="connsiteX928" fmla="*/ 549307 w 1314450"/>
                <a:gd name="connsiteY928" fmla="*/ 1857280 h 1876425"/>
                <a:gd name="connsiteX929" fmla="*/ 545306 w 1314450"/>
                <a:gd name="connsiteY929" fmla="*/ 1858137 h 1876425"/>
                <a:gd name="connsiteX930" fmla="*/ 535781 w 1314450"/>
                <a:gd name="connsiteY930" fmla="*/ 1867281 h 1876425"/>
                <a:gd name="connsiteX931" fmla="*/ 535210 w 1314450"/>
                <a:gd name="connsiteY931" fmla="*/ 1873758 h 1876425"/>
                <a:gd name="connsiteX932" fmla="*/ 525209 w 1314450"/>
                <a:gd name="connsiteY932" fmla="*/ 1876139 h 1876425"/>
                <a:gd name="connsiteX933" fmla="*/ 524446 w 1314450"/>
                <a:gd name="connsiteY933" fmla="*/ 1870805 h 1876425"/>
                <a:gd name="connsiteX934" fmla="*/ 533971 w 1314450"/>
                <a:gd name="connsiteY934" fmla="*/ 1855946 h 1876425"/>
                <a:gd name="connsiteX935" fmla="*/ 518922 w 1314450"/>
                <a:gd name="connsiteY935" fmla="*/ 1856804 h 1876425"/>
                <a:gd name="connsiteX936" fmla="*/ 521208 w 1314450"/>
                <a:gd name="connsiteY936" fmla="*/ 1852803 h 1876425"/>
                <a:gd name="connsiteX937" fmla="*/ 531686 w 1314450"/>
                <a:gd name="connsiteY937" fmla="*/ 1852994 h 1876425"/>
                <a:gd name="connsiteX938" fmla="*/ 526447 w 1314450"/>
                <a:gd name="connsiteY938" fmla="*/ 1840802 h 1876425"/>
                <a:gd name="connsiteX939" fmla="*/ 520732 w 1314450"/>
                <a:gd name="connsiteY939" fmla="*/ 1839183 h 1876425"/>
                <a:gd name="connsiteX940" fmla="*/ 511588 w 1314450"/>
                <a:gd name="connsiteY940" fmla="*/ 1831658 h 1876425"/>
                <a:gd name="connsiteX941" fmla="*/ 502348 w 1314450"/>
                <a:gd name="connsiteY941" fmla="*/ 1818037 h 1876425"/>
                <a:gd name="connsiteX942" fmla="*/ 496252 w 1314450"/>
                <a:gd name="connsiteY942" fmla="*/ 1814417 h 1876425"/>
                <a:gd name="connsiteX943" fmla="*/ 493300 w 1314450"/>
                <a:gd name="connsiteY943" fmla="*/ 1804130 h 1876425"/>
                <a:gd name="connsiteX944" fmla="*/ 487489 w 1314450"/>
                <a:gd name="connsiteY944" fmla="*/ 1798701 h 1876425"/>
                <a:gd name="connsiteX945" fmla="*/ 487775 w 1314450"/>
                <a:gd name="connsiteY945" fmla="*/ 1790129 h 1876425"/>
                <a:gd name="connsiteX946" fmla="*/ 504158 w 1314450"/>
                <a:gd name="connsiteY946" fmla="*/ 1778603 h 1876425"/>
                <a:gd name="connsiteX947" fmla="*/ 511873 w 1314450"/>
                <a:gd name="connsiteY947" fmla="*/ 1768317 h 1876425"/>
                <a:gd name="connsiteX948" fmla="*/ 518255 w 1314450"/>
                <a:gd name="connsiteY948" fmla="*/ 1751648 h 1876425"/>
                <a:gd name="connsiteX949" fmla="*/ 532257 w 1314450"/>
                <a:gd name="connsiteY949" fmla="*/ 1738694 h 1876425"/>
                <a:gd name="connsiteX950" fmla="*/ 527018 w 1314450"/>
                <a:gd name="connsiteY950" fmla="*/ 1732121 h 1876425"/>
                <a:gd name="connsiteX951" fmla="*/ 520827 w 1314450"/>
                <a:gd name="connsiteY951" fmla="*/ 1731645 h 1876425"/>
                <a:gd name="connsiteX952" fmla="*/ 520636 w 1314450"/>
                <a:gd name="connsiteY952" fmla="*/ 1728026 h 1876425"/>
                <a:gd name="connsiteX953" fmla="*/ 527304 w 1314450"/>
                <a:gd name="connsiteY953" fmla="*/ 1709547 h 1876425"/>
                <a:gd name="connsiteX954" fmla="*/ 528733 w 1314450"/>
                <a:gd name="connsiteY954" fmla="*/ 1691640 h 1876425"/>
                <a:gd name="connsiteX955" fmla="*/ 533686 w 1314450"/>
                <a:gd name="connsiteY955" fmla="*/ 1682306 h 1876425"/>
                <a:gd name="connsiteX956" fmla="*/ 522923 w 1314450"/>
                <a:gd name="connsiteY956" fmla="*/ 1671352 h 1876425"/>
                <a:gd name="connsiteX957" fmla="*/ 520922 w 1314450"/>
                <a:gd name="connsiteY957" fmla="*/ 1664589 h 1876425"/>
                <a:gd name="connsiteX958" fmla="*/ 523017 w 1314450"/>
                <a:gd name="connsiteY958" fmla="*/ 1661732 h 1876425"/>
                <a:gd name="connsiteX959" fmla="*/ 512064 w 1314450"/>
                <a:gd name="connsiteY959" fmla="*/ 1670018 h 1876425"/>
                <a:gd name="connsiteX960" fmla="*/ 493300 w 1314450"/>
                <a:gd name="connsiteY960" fmla="*/ 1665923 h 1876425"/>
                <a:gd name="connsiteX961" fmla="*/ 486918 w 1314450"/>
                <a:gd name="connsiteY961" fmla="*/ 1655350 h 1876425"/>
                <a:gd name="connsiteX962" fmla="*/ 463963 w 1314450"/>
                <a:gd name="connsiteY962" fmla="*/ 1632680 h 1876425"/>
                <a:gd name="connsiteX963" fmla="*/ 442436 w 1314450"/>
                <a:gd name="connsiteY963" fmla="*/ 1600391 h 1876425"/>
                <a:gd name="connsiteX964" fmla="*/ 455486 w 1314450"/>
                <a:gd name="connsiteY964" fmla="*/ 1587246 h 1876425"/>
                <a:gd name="connsiteX965" fmla="*/ 465106 w 1314450"/>
                <a:gd name="connsiteY965" fmla="*/ 1567148 h 1876425"/>
                <a:gd name="connsiteX966" fmla="*/ 483584 w 1314450"/>
                <a:gd name="connsiteY966" fmla="*/ 1555147 h 1876425"/>
                <a:gd name="connsiteX967" fmla="*/ 488823 w 1314450"/>
                <a:gd name="connsiteY967" fmla="*/ 1544384 h 1876425"/>
                <a:gd name="connsiteX968" fmla="*/ 484823 w 1314450"/>
                <a:gd name="connsiteY968" fmla="*/ 1538288 h 1876425"/>
                <a:gd name="connsiteX969" fmla="*/ 473583 w 1314450"/>
                <a:gd name="connsiteY969" fmla="*/ 1530477 h 1876425"/>
                <a:gd name="connsiteX970" fmla="*/ 472726 w 1314450"/>
                <a:gd name="connsiteY970" fmla="*/ 1525524 h 1876425"/>
                <a:gd name="connsiteX971" fmla="*/ 466344 w 1314450"/>
                <a:gd name="connsiteY971" fmla="*/ 1521238 h 1876425"/>
                <a:gd name="connsiteX972" fmla="*/ 466154 w 1314450"/>
                <a:gd name="connsiteY972" fmla="*/ 1517237 h 1876425"/>
                <a:gd name="connsiteX973" fmla="*/ 460724 w 1314450"/>
                <a:gd name="connsiteY973" fmla="*/ 1512665 h 1876425"/>
                <a:gd name="connsiteX974" fmla="*/ 461962 w 1314450"/>
                <a:gd name="connsiteY974" fmla="*/ 1511237 h 1876425"/>
                <a:gd name="connsiteX975" fmla="*/ 454819 w 1314450"/>
                <a:gd name="connsiteY975" fmla="*/ 1505808 h 1876425"/>
                <a:gd name="connsiteX976" fmla="*/ 446056 w 1314450"/>
                <a:gd name="connsiteY976" fmla="*/ 1509998 h 1876425"/>
                <a:gd name="connsiteX977" fmla="*/ 436436 w 1314450"/>
                <a:gd name="connsiteY977" fmla="*/ 1510189 h 1876425"/>
                <a:gd name="connsiteX978" fmla="*/ 430149 w 1314450"/>
                <a:gd name="connsiteY978" fmla="*/ 1515809 h 1876425"/>
                <a:gd name="connsiteX979" fmla="*/ 430244 w 1314450"/>
                <a:gd name="connsiteY979" fmla="*/ 1523429 h 1876425"/>
                <a:gd name="connsiteX980" fmla="*/ 436626 w 1314450"/>
                <a:gd name="connsiteY980" fmla="*/ 1528858 h 1876425"/>
                <a:gd name="connsiteX981" fmla="*/ 425863 w 1314450"/>
                <a:gd name="connsiteY981" fmla="*/ 1541526 h 1876425"/>
                <a:gd name="connsiteX982" fmla="*/ 407670 w 1314450"/>
                <a:gd name="connsiteY982" fmla="*/ 1553242 h 1876425"/>
                <a:gd name="connsiteX983" fmla="*/ 397288 w 1314450"/>
                <a:gd name="connsiteY983" fmla="*/ 1554099 h 1876425"/>
                <a:gd name="connsiteX984" fmla="*/ 387858 w 1314450"/>
                <a:gd name="connsiteY984" fmla="*/ 1558576 h 1876425"/>
                <a:gd name="connsiteX985" fmla="*/ 370713 w 1314450"/>
                <a:gd name="connsiteY985" fmla="*/ 1570959 h 1876425"/>
                <a:gd name="connsiteX986" fmla="*/ 378714 w 1314450"/>
                <a:gd name="connsiteY986" fmla="*/ 1576007 h 1876425"/>
                <a:gd name="connsiteX987" fmla="*/ 384048 w 1314450"/>
                <a:gd name="connsiteY987" fmla="*/ 1586484 h 1876425"/>
                <a:gd name="connsiteX988" fmla="*/ 381571 w 1314450"/>
                <a:gd name="connsiteY988" fmla="*/ 1587627 h 1876425"/>
                <a:gd name="connsiteX989" fmla="*/ 383572 w 1314450"/>
                <a:gd name="connsiteY989" fmla="*/ 1596390 h 1876425"/>
                <a:gd name="connsiteX990" fmla="*/ 398621 w 1314450"/>
                <a:gd name="connsiteY990" fmla="*/ 1613250 h 1876425"/>
                <a:gd name="connsiteX991" fmla="*/ 397955 w 1314450"/>
                <a:gd name="connsiteY991" fmla="*/ 1617917 h 1876425"/>
                <a:gd name="connsiteX992" fmla="*/ 379286 w 1314450"/>
                <a:gd name="connsiteY992" fmla="*/ 1631442 h 1876425"/>
                <a:gd name="connsiteX993" fmla="*/ 373380 w 1314450"/>
                <a:gd name="connsiteY993" fmla="*/ 1639062 h 1876425"/>
                <a:gd name="connsiteX994" fmla="*/ 366426 w 1314450"/>
                <a:gd name="connsiteY994" fmla="*/ 1641729 h 1876425"/>
                <a:gd name="connsiteX995" fmla="*/ 341852 w 1314450"/>
                <a:gd name="connsiteY995" fmla="*/ 1664303 h 1876425"/>
                <a:gd name="connsiteX996" fmla="*/ 330994 w 1314450"/>
                <a:gd name="connsiteY996" fmla="*/ 1661922 h 1876425"/>
                <a:gd name="connsiteX997" fmla="*/ 321659 w 1314450"/>
                <a:gd name="connsiteY997" fmla="*/ 1646873 h 1876425"/>
                <a:gd name="connsiteX998" fmla="*/ 315373 w 1314450"/>
                <a:gd name="connsiteY998" fmla="*/ 1652492 h 1876425"/>
                <a:gd name="connsiteX999" fmla="*/ 312039 w 1314450"/>
                <a:gd name="connsiteY999" fmla="*/ 1660303 h 1876425"/>
                <a:gd name="connsiteX1000" fmla="*/ 314611 w 1314450"/>
                <a:gd name="connsiteY1000" fmla="*/ 1669923 h 1876425"/>
                <a:gd name="connsiteX1001" fmla="*/ 311944 w 1314450"/>
                <a:gd name="connsiteY1001" fmla="*/ 1674686 h 1876425"/>
                <a:gd name="connsiteX1002" fmla="*/ 279940 w 1314450"/>
                <a:gd name="connsiteY1002" fmla="*/ 1704594 h 1876425"/>
                <a:gd name="connsiteX1003" fmla="*/ 810768 w 1314450"/>
                <a:gd name="connsiteY1003" fmla="*/ 480251 h 1876425"/>
                <a:gd name="connsiteX1004" fmla="*/ 824293 w 1314450"/>
                <a:gd name="connsiteY1004" fmla="*/ 483775 h 1876425"/>
                <a:gd name="connsiteX1005" fmla="*/ 825246 w 1314450"/>
                <a:gd name="connsiteY1005" fmla="*/ 477584 h 1876425"/>
                <a:gd name="connsiteX1006" fmla="*/ 820008 w 1314450"/>
                <a:gd name="connsiteY1006" fmla="*/ 481870 h 1876425"/>
                <a:gd name="connsiteX1007" fmla="*/ 810768 w 1314450"/>
                <a:gd name="connsiteY1007" fmla="*/ 480251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</a:cxnLst>
              <a:rect l="l" t="t" r="r" b="b"/>
              <a:pathLst>
                <a:path w="1314450" h="1876425">
                  <a:moveTo>
                    <a:pt x="1028319" y="1498568"/>
                  </a:moveTo>
                  <a:lnTo>
                    <a:pt x="1030986" y="1498473"/>
                  </a:lnTo>
                  <a:lnTo>
                    <a:pt x="1028224" y="1500664"/>
                  </a:lnTo>
                  <a:lnTo>
                    <a:pt x="1025271" y="1499521"/>
                  </a:lnTo>
                  <a:lnTo>
                    <a:pt x="1028319" y="1498568"/>
                  </a:lnTo>
                  <a:close/>
                  <a:moveTo>
                    <a:pt x="279940" y="1704594"/>
                  </a:moveTo>
                  <a:lnTo>
                    <a:pt x="278130" y="1693259"/>
                  </a:lnTo>
                  <a:lnTo>
                    <a:pt x="266986" y="1687544"/>
                  </a:lnTo>
                  <a:lnTo>
                    <a:pt x="260318" y="1669256"/>
                  </a:lnTo>
                  <a:lnTo>
                    <a:pt x="261747" y="1665351"/>
                  </a:lnTo>
                  <a:lnTo>
                    <a:pt x="254889" y="1652207"/>
                  </a:lnTo>
                  <a:lnTo>
                    <a:pt x="250222" y="1648778"/>
                  </a:lnTo>
                  <a:lnTo>
                    <a:pt x="242697" y="1645825"/>
                  </a:lnTo>
                  <a:lnTo>
                    <a:pt x="236315" y="1646587"/>
                  </a:lnTo>
                  <a:lnTo>
                    <a:pt x="232315" y="1642777"/>
                  </a:lnTo>
                  <a:lnTo>
                    <a:pt x="224790" y="1641062"/>
                  </a:lnTo>
                  <a:lnTo>
                    <a:pt x="208502" y="1660779"/>
                  </a:lnTo>
                  <a:lnTo>
                    <a:pt x="203930" y="1662589"/>
                  </a:lnTo>
                  <a:lnTo>
                    <a:pt x="194691" y="1655921"/>
                  </a:lnTo>
                  <a:lnTo>
                    <a:pt x="190405" y="1656874"/>
                  </a:lnTo>
                  <a:lnTo>
                    <a:pt x="184499" y="1644587"/>
                  </a:lnTo>
                  <a:lnTo>
                    <a:pt x="178689" y="1644968"/>
                  </a:lnTo>
                  <a:lnTo>
                    <a:pt x="176593" y="1647444"/>
                  </a:lnTo>
                  <a:lnTo>
                    <a:pt x="173164" y="1644206"/>
                  </a:lnTo>
                  <a:lnTo>
                    <a:pt x="180880" y="1631347"/>
                  </a:lnTo>
                  <a:lnTo>
                    <a:pt x="181642" y="1628489"/>
                  </a:lnTo>
                  <a:lnTo>
                    <a:pt x="178594" y="1625537"/>
                  </a:lnTo>
                  <a:lnTo>
                    <a:pt x="168211" y="1641729"/>
                  </a:lnTo>
                  <a:lnTo>
                    <a:pt x="160782" y="1636109"/>
                  </a:lnTo>
                  <a:lnTo>
                    <a:pt x="154305" y="1626584"/>
                  </a:lnTo>
                  <a:lnTo>
                    <a:pt x="164116" y="1616869"/>
                  </a:lnTo>
                  <a:lnTo>
                    <a:pt x="162782" y="1615154"/>
                  </a:lnTo>
                  <a:lnTo>
                    <a:pt x="152019" y="1623060"/>
                  </a:lnTo>
                  <a:lnTo>
                    <a:pt x="148400" y="1618869"/>
                  </a:lnTo>
                  <a:lnTo>
                    <a:pt x="150400" y="1612773"/>
                  </a:lnTo>
                  <a:lnTo>
                    <a:pt x="146399" y="1610773"/>
                  </a:lnTo>
                  <a:lnTo>
                    <a:pt x="146304" y="1607344"/>
                  </a:lnTo>
                  <a:lnTo>
                    <a:pt x="162211" y="1592104"/>
                  </a:lnTo>
                  <a:lnTo>
                    <a:pt x="160401" y="1586675"/>
                  </a:lnTo>
                  <a:lnTo>
                    <a:pt x="158877" y="1591151"/>
                  </a:lnTo>
                  <a:lnTo>
                    <a:pt x="148876" y="1599819"/>
                  </a:lnTo>
                  <a:lnTo>
                    <a:pt x="144780" y="1601629"/>
                  </a:lnTo>
                  <a:lnTo>
                    <a:pt x="142780" y="1597914"/>
                  </a:lnTo>
                  <a:lnTo>
                    <a:pt x="135541" y="1599724"/>
                  </a:lnTo>
                  <a:lnTo>
                    <a:pt x="132207" y="1590580"/>
                  </a:lnTo>
                  <a:lnTo>
                    <a:pt x="117062" y="1569244"/>
                  </a:lnTo>
                  <a:lnTo>
                    <a:pt x="123158" y="1562386"/>
                  </a:lnTo>
                  <a:lnTo>
                    <a:pt x="124111" y="1555433"/>
                  </a:lnTo>
                  <a:lnTo>
                    <a:pt x="110490" y="1556480"/>
                  </a:lnTo>
                  <a:lnTo>
                    <a:pt x="109918" y="1551623"/>
                  </a:lnTo>
                  <a:lnTo>
                    <a:pt x="115443" y="1548670"/>
                  </a:lnTo>
                  <a:lnTo>
                    <a:pt x="114300" y="1544288"/>
                  </a:lnTo>
                  <a:lnTo>
                    <a:pt x="105632" y="1545336"/>
                  </a:lnTo>
                  <a:lnTo>
                    <a:pt x="104584" y="1535430"/>
                  </a:lnTo>
                  <a:lnTo>
                    <a:pt x="96679" y="1539335"/>
                  </a:lnTo>
                  <a:lnTo>
                    <a:pt x="98203" y="1529906"/>
                  </a:lnTo>
                  <a:lnTo>
                    <a:pt x="108014" y="1520667"/>
                  </a:lnTo>
                  <a:lnTo>
                    <a:pt x="109251" y="1522857"/>
                  </a:lnTo>
                  <a:lnTo>
                    <a:pt x="112490" y="1520762"/>
                  </a:lnTo>
                  <a:lnTo>
                    <a:pt x="114205" y="1525334"/>
                  </a:lnTo>
                  <a:lnTo>
                    <a:pt x="118015" y="1523810"/>
                  </a:lnTo>
                  <a:lnTo>
                    <a:pt x="104204" y="1496949"/>
                  </a:lnTo>
                  <a:lnTo>
                    <a:pt x="102108" y="1498473"/>
                  </a:lnTo>
                  <a:lnTo>
                    <a:pt x="98489" y="1493234"/>
                  </a:lnTo>
                  <a:lnTo>
                    <a:pt x="103632" y="1486758"/>
                  </a:lnTo>
                  <a:lnTo>
                    <a:pt x="98870" y="1481995"/>
                  </a:lnTo>
                  <a:lnTo>
                    <a:pt x="107156" y="1477042"/>
                  </a:lnTo>
                  <a:lnTo>
                    <a:pt x="104394" y="1469803"/>
                  </a:lnTo>
                  <a:lnTo>
                    <a:pt x="115729" y="1471422"/>
                  </a:lnTo>
                  <a:lnTo>
                    <a:pt x="113252" y="1467136"/>
                  </a:lnTo>
                  <a:lnTo>
                    <a:pt x="122301" y="1460278"/>
                  </a:lnTo>
                  <a:lnTo>
                    <a:pt x="119062" y="1446181"/>
                  </a:lnTo>
                  <a:lnTo>
                    <a:pt x="121920" y="1439894"/>
                  </a:lnTo>
                  <a:lnTo>
                    <a:pt x="110966" y="1396365"/>
                  </a:lnTo>
                  <a:lnTo>
                    <a:pt x="84391" y="1400175"/>
                  </a:lnTo>
                  <a:lnTo>
                    <a:pt x="76295" y="1403985"/>
                  </a:lnTo>
                  <a:lnTo>
                    <a:pt x="74866" y="1400937"/>
                  </a:lnTo>
                  <a:lnTo>
                    <a:pt x="57721" y="1407128"/>
                  </a:lnTo>
                  <a:lnTo>
                    <a:pt x="52292" y="1389888"/>
                  </a:lnTo>
                  <a:lnTo>
                    <a:pt x="56198" y="1363028"/>
                  </a:lnTo>
                  <a:lnTo>
                    <a:pt x="60865" y="1361218"/>
                  </a:lnTo>
                  <a:lnTo>
                    <a:pt x="65913" y="1354550"/>
                  </a:lnTo>
                  <a:lnTo>
                    <a:pt x="64008" y="1344454"/>
                  </a:lnTo>
                  <a:lnTo>
                    <a:pt x="65627" y="1338167"/>
                  </a:lnTo>
                  <a:lnTo>
                    <a:pt x="77152" y="1328261"/>
                  </a:lnTo>
                  <a:lnTo>
                    <a:pt x="59722" y="1307211"/>
                  </a:lnTo>
                  <a:lnTo>
                    <a:pt x="53340" y="1292733"/>
                  </a:lnTo>
                  <a:lnTo>
                    <a:pt x="53245" y="1284637"/>
                  </a:lnTo>
                  <a:lnTo>
                    <a:pt x="57341" y="1282542"/>
                  </a:lnTo>
                  <a:lnTo>
                    <a:pt x="53054" y="1282922"/>
                  </a:lnTo>
                  <a:lnTo>
                    <a:pt x="53054" y="1277874"/>
                  </a:lnTo>
                  <a:lnTo>
                    <a:pt x="67246" y="1269683"/>
                  </a:lnTo>
                  <a:lnTo>
                    <a:pt x="65341" y="1268254"/>
                  </a:lnTo>
                  <a:lnTo>
                    <a:pt x="68485" y="1262158"/>
                  </a:lnTo>
                  <a:lnTo>
                    <a:pt x="61626" y="1255014"/>
                  </a:lnTo>
                  <a:lnTo>
                    <a:pt x="64865" y="1252823"/>
                  </a:lnTo>
                  <a:lnTo>
                    <a:pt x="61055" y="1250918"/>
                  </a:lnTo>
                  <a:lnTo>
                    <a:pt x="52674" y="1230249"/>
                  </a:lnTo>
                  <a:lnTo>
                    <a:pt x="55626" y="1206818"/>
                  </a:lnTo>
                  <a:lnTo>
                    <a:pt x="49435" y="1205103"/>
                  </a:lnTo>
                  <a:lnTo>
                    <a:pt x="51911" y="1199484"/>
                  </a:lnTo>
                  <a:lnTo>
                    <a:pt x="46482" y="1197674"/>
                  </a:lnTo>
                  <a:lnTo>
                    <a:pt x="46958" y="1192244"/>
                  </a:lnTo>
                  <a:lnTo>
                    <a:pt x="51530" y="1191768"/>
                  </a:lnTo>
                  <a:lnTo>
                    <a:pt x="51530" y="1186053"/>
                  </a:lnTo>
                  <a:lnTo>
                    <a:pt x="56007" y="1185767"/>
                  </a:lnTo>
                  <a:lnTo>
                    <a:pt x="56292" y="1181100"/>
                  </a:lnTo>
                  <a:lnTo>
                    <a:pt x="53245" y="1179481"/>
                  </a:lnTo>
                  <a:lnTo>
                    <a:pt x="55816" y="1163193"/>
                  </a:lnTo>
                  <a:lnTo>
                    <a:pt x="56292" y="1170337"/>
                  </a:lnTo>
                  <a:lnTo>
                    <a:pt x="61532" y="1171480"/>
                  </a:lnTo>
                  <a:lnTo>
                    <a:pt x="63532" y="1161574"/>
                  </a:lnTo>
                  <a:lnTo>
                    <a:pt x="75914" y="1156335"/>
                  </a:lnTo>
                  <a:lnTo>
                    <a:pt x="76295" y="1130332"/>
                  </a:lnTo>
                  <a:lnTo>
                    <a:pt x="74105" y="1129094"/>
                  </a:lnTo>
                  <a:lnTo>
                    <a:pt x="76867" y="1120712"/>
                  </a:lnTo>
                  <a:lnTo>
                    <a:pt x="84106" y="1120521"/>
                  </a:lnTo>
                  <a:lnTo>
                    <a:pt x="81534" y="1132904"/>
                  </a:lnTo>
                  <a:lnTo>
                    <a:pt x="90011" y="1133570"/>
                  </a:lnTo>
                  <a:lnTo>
                    <a:pt x="89058" y="1118902"/>
                  </a:lnTo>
                  <a:lnTo>
                    <a:pt x="95917" y="1117664"/>
                  </a:lnTo>
                  <a:lnTo>
                    <a:pt x="96202" y="1115283"/>
                  </a:lnTo>
                  <a:lnTo>
                    <a:pt x="105632" y="1117759"/>
                  </a:lnTo>
                  <a:lnTo>
                    <a:pt x="108775" y="1103471"/>
                  </a:lnTo>
                  <a:lnTo>
                    <a:pt x="114681" y="1103376"/>
                  </a:lnTo>
                  <a:lnTo>
                    <a:pt x="117539" y="1112044"/>
                  </a:lnTo>
                  <a:lnTo>
                    <a:pt x="127158" y="1114139"/>
                  </a:lnTo>
                  <a:lnTo>
                    <a:pt x="130016" y="1122426"/>
                  </a:lnTo>
                  <a:lnTo>
                    <a:pt x="136207" y="1122140"/>
                  </a:lnTo>
                  <a:lnTo>
                    <a:pt x="143256" y="1116902"/>
                  </a:lnTo>
                  <a:lnTo>
                    <a:pt x="145637" y="1102805"/>
                  </a:lnTo>
                  <a:lnTo>
                    <a:pt x="130111" y="1098804"/>
                  </a:lnTo>
                  <a:lnTo>
                    <a:pt x="130683" y="1082993"/>
                  </a:lnTo>
                  <a:lnTo>
                    <a:pt x="128207" y="1069753"/>
                  </a:lnTo>
                  <a:lnTo>
                    <a:pt x="124873" y="1062514"/>
                  </a:lnTo>
                  <a:lnTo>
                    <a:pt x="120396" y="1063847"/>
                  </a:lnTo>
                  <a:lnTo>
                    <a:pt x="121444" y="1059085"/>
                  </a:lnTo>
                  <a:lnTo>
                    <a:pt x="143827" y="1038606"/>
                  </a:lnTo>
                  <a:lnTo>
                    <a:pt x="169450" y="1038035"/>
                  </a:lnTo>
                  <a:lnTo>
                    <a:pt x="188405" y="1030129"/>
                  </a:lnTo>
                  <a:lnTo>
                    <a:pt x="180404" y="1022604"/>
                  </a:lnTo>
                  <a:lnTo>
                    <a:pt x="192595" y="1010793"/>
                  </a:lnTo>
                  <a:lnTo>
                    <a:pt x="188595" y="1008317"/>
                  </a:lnTo>
                  <a:lnTo>
                    <a:pt x="191357" y="1005364"/>
                  </a:lnTo>
                  <a:lnTo>
                    <a:pt x="186118" y="991743"/>
                  </a:lnTo>
                  <a:lnTo>
                    <a:pt x="208121" y="982123"/>
                  </a:lnTo>
                  <a:lnTo>
                    <a:pt x="241268" y="979742"/>
                  </a:lnTo>
                  <a:lnTo>
                    <a:pt x="242983" y="975455"/>
                  </a:lnTo>
                  <a:lnTo>
                    <a:pt x="240316" y="964597"/>
                  </a:lnTo>
                  <a:lnTo>
                    <a:pt x="248221" y="962120"/>
                  </a:lnTo>
                  <a:lnTo>
                    <a:pt x="244221" y="951167"/>
                  </a:lnTo>
                  <a:lnTo>
                    <a:pt x="249555" y="945071"/>
                  </a:lnTo>
                  <a:lnTo>
                    <a:pt x="243935" y="943261"/>
                  </a:lnTo>
                  <a:lnTo>
                    <a:pt x="235172" y="932021"/>
                  </a:lnTo>
                  <a:lnTo>
                    <a:pt x="224409" y="935831"/>
                  </a:lnTo>
                  <a:lnTo>
                    <a:pt x="223266" y="927259"/>
                  </a:lnTo>
                  <a:lnTo>
                    <a:pt x="215741" y="914591"/>
                  </a:lnTo>
                  <a:lnTo>
                    <a:pt x="198596" y="921353"/>
                  </a:lnTo>
                  <a:lnTo>
                    <a:pt x="200025" y="929640"/>
                  </a:lnTo>
                  <a:lnTo>
                    <a:pt x="190024" y="928021"/>
                  </a:lnTo>
                  <a:lnTo>
                    <a:pt x="178975" y="919925"/>
                  </a:lnTo>
                  <a:lnTo>
                    <a:pt x="163544" y="924116"/>
                  </a:lnTo>
                  <a:lnTo>
                    <a:pt x="161449" y="904875"/>
                  </a:lnTo>
                  <a:lnTo>
                    <a:pt x="153352" y="907161"/>
                  </a:lnTo>
                  <a:lnTo>
                    <a:pt x="147828" y="904780"/>
                  </a:lnTo>
                  <a:lnTo>
                    <a:pt x="143351" y="907256"/>
                  </a:lnTo>
                  <a:lnTo>
                    <a:pt x="135350" y="882206"/>
                  </a:lnTo>
                  <a:lnTo>
                    <a:pt x="129445" y="882015"/>
                  </a:lnTo>
                  <a:lnTo>
                    <a:pt x="123254" y="872966"/>
                  </a:lnTo>
                  <a:lnTo>
                    <a:pt x="117443" y="856298"/>
                  </a:lnTo>
                  <a:lnTo>
                    <a:pt x="112490" y="858298"/>
                  </a:lnTo>
                  <a:lnTo>
                    <a:pt x="110585" y="866680"/>
                  </a:lnTo>
                  <a:lnTo>
                    <a:pt x="105537" y="873157"/>
                  </a:lnTo>
                  <a:lnTo>
                    <a:pt x="97631" y="871919"/>
                  </a:lnTo>
                  <a:lnTo>
                    <a:pt x="88964" y="877348"/>
                  </a:lnTo>
                  <a:lnTo>
                    <a:pt x="76581" y="871157"/>
                  </a:lnTo>
                  <a:lnTo>
                    <a:pt x="72866" y="874204"/>
                  </a:lnTo>
                  <a:lnTo>
                    <a:pt x="63341" y="872204"/>
                  </a:lnTo>
                  <a:lnTo>
                    <a:pt x="62103" y="869537"/>
                  </a:lnTo>
                  <a:lnTo>
                    <a:pt x="59055" y="869823"/>
                  </a:lnTo>
                  <a:lnTo>
                    <a:pt x="60579" y="864870"/>
                  </a:lnTo>
                  <a:lnTo>
                    <a:pt x="56864" y="860298"/>
                  </a:lnTo>
                  <a:lnTo>
                    <a:pt x="50482" y="870014"/>
                  </a:lnTo>
                  <a:lnTo>
                    <a:pt x="56674" y="876586"/>
                  </a:lnTo>
                  <a:lnTo>
                    <a:pt x="60579" y="888302"/>
                  </a:lnTo>
                  <a:lnTo>
                    <a:pt x="58007" y="893731"/>
                  </a:lnTo>
                  <a:lnTo>
                    <a:pt x="54197" y="894112"/>
                  </a:lnTo>
                  <a:lnTo>
                    <a:pt x="34671" y="884777"/>
                  </a:lnTo>
                  <a:lnTo>
                    <a:pt x="47816" y="869252"/>
                  </a:lnTo>
                  <a:lnTo>
                    <a:pt x="33147" y="860108"/>
                  </a:lnTo>
                  <a:lnTo>
                    <a:pt x="25622" y="851726"/>
                  </a:lnTo>
                  <a:lnTo>
                    <a:pt x="20193" y="838962"/>
                  </a:lnTo>
                  <a:lnTo>
                    <a:pt x="16478" y="813530"/>
                  </a:lnTo>
                  <a:lnTo>
                    <a:pt x="9525" y="806482"/>
                  </a:lnTo>
                  <a:lnTo>
                    <a:pt x="11049" y="796862"/>
                  </a:lnTo>
                  <a:lnTo>
                    <a:pt x="38576" y="785432"/>
                  </a:lnTo>
                  <a:lnTo>
                    <a:pt x="85820" y="796957"/>
                  </a:lnTo>
                  <a:lnTo>
                    <a:pt x="103061" y="797338"/>
                  </a:lnTo>
                  <a:lnTo>
                    <a:pt x="103156" y="785432"/>
                  </a:lnTo>
                  <a:lnTo>
                    <a:pt x="111919" y="774668"/>
                  </a:lnTo>
                  <a:lnTo>
                    <a:pt x="120777" y="769525"/>
                  </a:lnTo>
                  <a:lnTo>
                    <a:pt x="124396" y="754666"/>
                  </a:lnTo>
                  <a:lnTo>
                    <a:pt x="132302" y="744569"/>
                  </a:lnTo>
                  <a:lnTo>
                    <a:pt x="141732" y="716090"/>
                  </a:lnTo>
                  <a:lnTo>
                    <a:pt x="144685" y="687229"/>
                  </a:lnTo>
                  <a:lnTo>
                    <a:pt x="140780" y="688086"/>
                  </a:lnTo>
                  <a:lnTo>
                    <a:pt x="128778" y="671703"/>
                  </a:lnTo>
                  <a:lnTo>
                    <a:pt x="120301" y="665321"/>
                  </a:lnTo>
                  <a:lnTo>
                    <a:pt x="107537" y="659702"/>
                  </a:lnTo>
                  <a:lnTo>
                    <a:pt x="110109" y="652272"/>
                  </a:lnTo>
                  <a:lnTo>
                    <a:pt x="92011" y="653701"/>
                  </a:lnTo>
                  <a:lnTo>
                    <a:pt x="95536" y="625983"/>
                  </a:lnTo>
                  <a:lnTo>
                    <a:pt x="94298" y="623411"/>
                  </a:lnTo>
                  <a:lnTo>
                    <a:pt x="91916" y="624078"/>
                  </a:lnTo>
                  <a:lnTo>
                    <a:pt x="91630" y="621316"/>
                  </a:lnTo>
                  <a:lnTo>
                    <a:pt x="89154" y="622554"/>
                  </a:lnTo>
                  <a:lnTo>
                    <a:pt x="87630" y="616553"/>
                  </a:lnTo>
                  <a:lnTo>
                    <a:pt x="92964" y="616744"/>
                  </a:lnTo>
                  <a:lnTo>
                    <a:pt x="98107" y="575120"/>
                  </a:lnTo>
                  <a:lnTo>
                    <a:pt x="111443" y="576644"/>
                  </a:lnTo>
                  <a:lnTo>
                    <a:pt x="115824" y="582930"/>
                  </a:lnTo>
                  <a:lnTo>
                    <a:pt x="118682" y="583216"/>
                  </a:lnTo>
                  <a:lnTo>
                    <a:pt x="124873" y="581787"/>
                  </a:lnTo>
                  <a:lnTo>
                    <a:pt x="126111" y="578453"/>
                  </a:lnTo>
                  <a:lnTo>
                    <a:pt x="130588" y="576644"/>
                  </a:lnTo>
                  <a:lnTo>
                    <a:pt x="151638" y="577977"/>
                  </a:lnTo>
                  <a:lnTo>
                    <a:pt x="151162" y="570643"/>
                  </a:lnTo>
                  <a:lnTo>
                    <a:pt x="146875" y="561785"/>
                  </a:lnTo>
                  <a:lnTo>
                    <a:pt x="151924" y="561880"/>
                  </a:lnTo>
                  <a:lnTo>
                    <a:pt x="148876" y="553308"/>
                  </a:lnTo>
                  <a:lnTo>
                    <a:pt x="170212" y="546164"/>
                  </a:lnTo>
                  <a:lnTo>
                    <a:pt x="166021" y="542449"/>
                  </a:lnTo>
                  <a:lnTo>
                    <a:pt x="169069" y="540163"/>
                  </a:lnTo>
                  <a:lnTo>
                    <a:pt x="168973" y="535972"/>
                  </a:lnTo>
                  <a:lnTo>
                    <a:pt x="159830" y="535686"/>
                  </a:lnTo>
                  <a:lnTo>
                    <a:pt x="159734" y="532924"/>
                  </a:lnTo>
                  <a:lnTo>
                    <a:pt x="127349" y="536353"/>
                  </a:lnTo>
                  <a:lnTo>
                    <a:pt x="126587" y="533591"/>
                  </a:lnTo>
                  <a:lnTo>
                    <a:pt x="106013" y="531971"/>
                  </a:lnTo>
                  <a:lnTo>
                    <a:pt x="110204" y="519494"/>
                  </a:lnTo>
                  <a:lnTo>
                    <a:pt x="97060" y="505778"/>
                  </a:lnTo>
                  <a:lnTo>
                    <a:pt x="83248" y="482251"/>
                  </a:lnTo>
                  <a:lnTo>
                    <a:pt x="87344" y="467201"/>
                  </a:lnTo>
                  <a:lnTo>
                    <a:pt x="70199" y="462344"/>
                  </a:lnTo>
                  <a:lnTo>
                    <a:pt x="42576" y="464725"/>
                  </a:lnTo>
                  <a:lnTo>
                    <a:pt x="34100" y="459772"/>
                  </a:lnTo>
                  <a:lnTo>
                    <a:pt x="48292" y="428530"/>
                  </a:lnTo>
                  <a:lnTo>
                    <a:pt x="58007" y="417671"/>
                  </a:lnTo>
                  <a:lnTo>
                    <a:pt x="62865" y="407861"/>
                  </a:lnTo>
                  <a:lnTo>
                    <a:pt x="56769" y="403955"/>
                  </a:lnTo>
                  <a:lnTo>
                    <a:pt x="101918" y="390716"/>
                  </a:lnTo>
                  <a:lnTo>
                    <a:pt x="96488" y="376523"/>
                  </a:lnTo>
                  <a:lnTo>
                    <a:pt x="111823" y="391382"/>
                  </a:lnTo>
                  <a:lnTo>
                    <a:pt x="122491" y="389001"/>
                  </a:lnTo>
                  <a:lnTo>
                    <a:pt x="123920" y="395573"/>
                  </a:lnTo>
                  <a:lnTo>
                    <a:pt x="139255" y="394621"/>
                  </a:lnTo>
                  <a:lnTo>
                    <a:pt x="153257" y="402717"/>
                  </a:lnTo>
                  <a:lnTo>
                    <a:pt x="156686" y="402908"/>
                  </a:lnTo>
                  <a:lnTo>
                    <a:pt x="154114" y="402146"/>
                  </a:lnTo>
                  <a:lnTo>
                    <a:pt x="154305" y="384429"/>
                  </a:lnTo>
                  <a:lnTo>
                    <a:pt x="144209" y="349568"/>
                  </a:lnTo>
                  <a:lnTo>
                    <a:pt x="152591" y="341090"/>
                  </a:lnTo>
                  <a:lnTo>
                    <a:pt x="170498" y="332899"/>
                  </a:lnTo>
                  <a:lnTo>
                    <a:pt x="173069" y="325660"/>
                  </a:lnTo>
                  <a:lnTo>
                    <a:pt x="169450" y="315563"/>
                  </a:lnTo>
                  <a:lnTo>
                    <a:pt x="163925" y="316802"/>
                  </a:lnTo>
                  <a:lnTo>
                    <a:pt x="168402" y="314611"/>
                  </a:lnTo>
                  <a:lnTo>
                    <a:pt x="166116" y="306991"/>
                  </a:lnTo>
                  <a:lnTo>
                    <a:pt x="232220" y="298514"/>
                  </a:lnTo>
                  <a:lnTo>
                    <a:pt x="239935" y="294704"/>
                  </a:lnTo>
                  <a:lnTo>
                    <a:pt x="247364" y="296323"/>
                  </a:lnTo>
                  <a:lnTo>
                    <a:pt x="238887" y="276892"/>
                  </a:lnTo>
                  <a:lnTo>
                    <a:pt x="234125" y="258032"/>
                  </a:lnTo>
                  <a:lnTo>
                    <a:pt x="249174" y="251174"/>
                  </a:lnTo>
                  <a:lnTo>
                    <a:pt x="273272" y="250793"/>
                  </a:lnTo>
                  <a:lnTo>
                    <a:pt x="263652" y="230219"/>
                  </a:lnTo>
                  <a:lnTo>
                    <a:pt x="274606" y="229553"/>
                  </a:lnTo>
                  <a:lnTo>
                    <a:pt x="281368" y="226409"/>
                  </a:lnTo>
                  <a:lnTo>
                    <a:pt x="276796" y="217170"/>
                  </a:lnTo>
                  <a:lnTo>
                    <a:pt x="284131" y="214789"/>
                  </a:lnTo>
                  <a:lnTo>
                    <a:pt x="276606" y="199835"/>
                  </a:lnTo>
                  <a:lnTo>
                    <a:pt x="271843" y="203454"/>
                  </a:lnTo>
                  <a:lnTo>
                    <a:pt x="268224" y="198120"/>
                  </a:lnTo>
                  <a:lnTo>
                    <a:pt x="263176" y="199644"/>
                  </a:lnTo>
                  <a:lnTo>
                    <a:pt x="254508" y="171736"/>
                  </a:lnTo>
                  <a:lnTo>
                    <a:pt x="258318" y="175736"/>
                  </a:lnTo>
                  <a:lnTo>
                    <a:pt x="261461" y="174403"/>
                  </a:lnTo>
                  <a:lnTo>
                    <a:pt x="258604" y="167354"/>
                  </a:lnTo>
                  <a:lnTo>
                    <a:pt x="270320" y="160401"/>
                  </a:lnTo>
                  <a:lnTo>
                    <a:pt x="273653" y="161163"/>
                  </a:lnTo>
                  <a:lnTo>
                    <a:pt x="272605" y="158115"/>
                  </a:lnTo>
                  <a:lnTo>
                    <a:pt x="281464" y="159829"/>
                  </a:lnTo>
                  <a:lnTo>
                    <a:pt x="311372" y="139351"/>
                  </a:lnTo>
                  <a:lnTo>
                    <a:pt x="314325" y="133921"/>
                  </a:lnTo>
                  <a:lnTo>
                    <a:pt x="330232" y="128683"/>
                  </a:lnTo>
                  <a:lnTo>
                    <a:pt x="326898" y="109728"/>
                  </a:lnTo>
                  <a:lnTo>
                    <a:pt x="328232" y="117062"/>
                  </a:lnTo>
                  <a:lnTo>
                    <a:pt x="335089" y="114491"/>
                  </a:lnTo>
                  <a:lnTo>
                    <a:pt x="337947" y="125159"/>
                  </a:lnTo>
                  <a:lnTo>
                    <a:pt x="340328" y="124492"/>
                  </a:lnTo>
                  <a:lnTo>
                    <a:pt x="338518" y="117729"/>
                  </a:lnTo>
                  <a:lnTo>
                    <a:pt x="343948" y="119348"/>
                  </a:lnTo>
                  <a:lnTo>
                    <a:pt x="348139" y="133541"/>
                  </a:lnTo>
                  <a:lnTo>
                    <a:pt x="363474" y="142780"/>
                  </a:lnTo>
                  <a:lnTo>
                    <a:pt x="382905" y="147066"/>
                  </a:lnTo>
                  <a:lnTo>
                    <a:pt x="383286" y="149924"/>
                  </a:lnTo>
                  <a:lnTo>
                    <a:pt x="390811" y="148876"/>
                  </a:lnTo>
                  <a:lnTo>
                    <a:pt x="399192" y="154115"/>
                  </a:lnTo>
                  <a:lnTo>
                    <a:pt x="403003" y="147447"/>
                  </a:lnTo>
                  <a:lnTo>
                    <a:pt x="429292" y="149733"/>
                  </a:lnTo>
                  <a:lnTo>
                    <a:pt x="439102" y="158020"/>
                  </a:lnTo>
                  <a:lnTo>
                    <a:pt x="440245" y="150781"/>
                  </a:lnTo>
                  <a:lnTo>
                    <a:pt x="451009" y="159449"/>
                  </a:lnTo>
                  <a:lnTo>
                    <a:pt x="453390" y="158210"/>
                  </a:lnTo>
                  <a:lnTo>
                    <a:pt x="464058" y="171164"/>
                  </a:lnTo>
                  <a:lnTo>
                    <a:pt x="465677" y="169640"/>
                  </a:lnTo>
                  <a:lnTo>
                    <a:pt x="468630" y="172688"/>
                  </a:lnTo>
                  <a:lnTo>
                    <a:pt x="466344" y="179546"/>
                  </a:lnTo>
                  <a:lnTo>
                    <a:pt x="468820" y="188976"/>
                  </a:lnTo>
                  <a:lnTo>
                    <a:pt x="483870" y="181642"/>
                  </a:lnTo>
                  <a:lnTo>
                    <a:pt x="485680" y="188786"/>
                  </a:lnTo>
                  <a:lnTo>
                    <a:pt x="488823" y="187547"/>
                  </a:lnTo>
                  <a:lnTo>
                    <a:pt x="499205" y="203168"/>
                  </a:lnTo>
                  <a:lnTo>
                    <a:pt x="493776" y="207454"/>
                  </a:lnTo>
                  <a:lnTo>
                    <a:pt x="498539" y="213265"/>
                  </a:lnTo>
                  <a:lnTo>
                    <a:pt x="507302" y="210788"/>
                  </a:lnTo>
                  <a:lnTo>
                    <a:pt x="501586" y="214027"/>
                  </a:lnTo>
                  <a:lnTo>
                    <a:pt x="501872" y="217932"/>
                  </a:lnTo>
                  <a:lnTo>
                    <a:pt x="496634" y="221837"/>
                  </a:lnTo>
                  <a:lnTo>
                    <a:pt x="485870" y="225552"/>
                  </a:lnTo>
                  <a:lnTo>
                    <a:pt x="469392" y="246412"/>
                  </a:lnTo>
                  <a:lnTo>
                    <a:pt x="464630" y="243935"/>
                  </a:lnTo>
                  <a:lnTo>
                    <a:pt x="460534" y="249650"/>
                  </a:lnTo>
                  <a:lnTo>
                    <a:pt x="464534" y="254508"/>
                  </a:lnTo>
                  <a:lnTo>
                    <a:pt x="457486" y="265557"/>
                  </a:lnTo>
                  <a:lnTo>
                    <a:pt x="466154" y="277940"/>
                  </a:lnTo>
                  <a:lnTo>
                    <a:pt x="455105" y="271462"/>
                  </a:lnTo>
                  <a:lnTo>
                    <a:pt x="450437" y="272225"/>
                  </a:lnTo>
                  <a:lnTo>
                    <a:pt x="425863" y="297085"/>
                  </a:lnTo>
                  <a:lnTo>
                    <a:pt x="450247" y="323469"/>
                  </a:lnTo>
                  <a:lnTo>
                    <a:pt x="456533" y="334042"/>
                  </a:lnTo>
                  <a:lnTo>
                    <a:pt x="456629" y="338900"/>
                  </a:lnTo>
                  <a:lnTo>
                    <a:pt x="446723" y="343471"/>
                  </a:lnTo>
                  <a:lnTo>
                    <a:pt x="454819" y="351568"/>
                  </a:lnTo>
                  <a:lnTo>
                    <a:pt x="451961" y="355854"/>
                  </a:lnTo>
                  <a:lnTo>
                    <a:pt x="437864" y="364903"/>
                  </a:lnTo>
                  <a:lnTo>
                    <a:pt x="437483" y="367856"/>
                  </a:lnTo>
                  <a:lnTo>
                    <a:pt x="430530" y="370808"/>
                  </a:lnTo>
                  <a:lnTo>
                    <a:pt x="432625" y="372332"/>
                  </a:lnTo>
                  <a:lnTo>
                    <a:pt x="419005" y="386715"/>
                  </a:lnTo>
                  <a:lnTo>
                    <a:pt x="422243" y="384048"/>
                  </a:lnTo>
                  <a:lnTo>
                    <a:pt x="425958" y="388334"/>
                  </a:lnTo>
                  <a:lnTo>
                    <a:pt x="410623" y="408051"/>
                  </a:lnTo>
                  <a:lnTo>
                    <a:pt x="415766" y="414147"/>
                  </a:lnTo>
                  <a:lnTo>
                    <a:pt x="402145" y="430816"/>
                  </a:lnTo>
                  <a:lnTo>
                    <a:pt x="395383" y="429292"/>
                  </a:lnTo>
                  <a:lnTo>
                    <a:pt x="390525" y="436054"/>
                  </a:lnTo>
                  <a:lnTo>
                    <a:pt x="395478" y="440531"/>
                  </a:lnTo>
                  <a:lnTo>
                    <a:pt x="381667" y="460724"/>
                  </a:lnTo>
                  <a:lnTo>
                    <a:pt x="382048" y="468154"/>
                  </a:lnTo>
                  <a:lnTo>
                    <a:pt x="379095" y="474821"/>
                  </a:lnTo>
                  <a:lnTo>
                    <a:pt x="379952" y="480536"/>
                  </a:lnTo>
                  <a:lnTo>
                    <a:pt x="393478" y="478155"/>
                  </a:lnTo>
                  <a:lnTo>
                    <a:pt x="408146" y="482632"/>
                  </a:lnTo>
                  <a:lnTo>
                    <a:pt x="412718" y="491395"/>
                  </a:lnTo>
                  <a:lnTo>
                    <a:pt x="413671" y="504254"/>
                  </a:lnTo>
                  <a:lnTo>
                    <a:pt x="430244" y="523685"/>
                  </a:lnTo>
                  <a:lnTo>
                    <a:pt x="428339" y="530638"/>
                  </a:lnTo>
                  <a:lnTo>
                    <a:pt x="421386" y="535305"/>
                  </a:lnTo>
                  <a:lnTo>
                    <a:pt x="417671" y="534258"/>
                  </a:lnTo>
                  <a:lnTo>
                    <a:pt x="410718" y="539496"/>
                  </a:lnTo>
                  <a:lnTo>
                    <a:pt x="388620" y="546830"/>
                  </a:lnTo>
                  <a:lnTo>
                    <a:pt x="388239" y="571595"/>
                  </a:lnTo>
                  <a:lnTo>
                    <a:pt x="384239" y="577691"/>
                  </a:lnTo>
                  <a:lnTo>
                    <a:pt x="403289" y="598265"/>
                  </a:lnTo>
                  <a:lnTo>
                    <a:pt x="422815" y="611505"/>
                  </a:lnTo>
                  <a:lnTo>
                    <a:pt x="416909" y="619316"/>
                  </a:lnTo>
                  <a:lnTo>
                    <a:pt x="421291" y="632746"/>
                  </a:lnTo>
                  <a:lnTo>
                    <a:pt x="441960" y="654749"/>
                  </a:lnTo>
                  <a:lnTo>
                    <a:pt x="435197" y="665036"/>
                  </a:lnTo>
                  <a:lnTo>
                    <a:pt x="445103" y="677990"/>
                  </a:lnTo>
                  <a:lnTo>
                    <a:pt x="456152" y="677704"/>
                  </a:lnTo>
                  <a:lnTo>
                    <a:pt x="456724" y="681323"/>
                  </a:lnTo>
                  <a:lnTo>
                    <a:pt x="465106" y="680466"/>
                  </a:lnTo>
                  <a:lnTo>
                    <a:pt x="469487" y="691039"/>
                  </a:lnTo>
                  <a:lnTo>
                    <a:pt x="478155" y="690944"/>
                  </a:lnTo>
                  <a:lnTo>
                    <a:pt x="495967" y="697135"/>
                  </a:lnTo>
                  <a:lnTo>
                    <a:pt x="497014" y="691991"/>
                  </a:lnTo>
                  <a:lnTo>
                    <a:pt x="501396" y="694658"/>
                  </a:lnTo>
                  <a:lnTo>
                    <a:pt x="500443" y="698659"/>
                  </a:lnTo>
                  <a:lnTo>
                    <a:pt x="517207" y="706184"/>
                  </a:lnTo>
                  <a:lnTo>
                    <a:pt x="532829" y="702659"/>
                  </a:lnTo>
                  <a:lnTo>
                    <a:pt x="538449" y="697897"/>
                  </a:lnTo>
                  <a:lnTo>
                    <a:pt x="554736" y="693420"/>
                  </a:lnTo>
                  <a:lnTo>
                    <a:pt x="571024" y="695516"/>
                  </a:lnTo>
                  <a:lnTo>
                    <a:pt x="606933" y="687515"/>
                  </a:lnTo>
                  <a:lnTo>
                    <a:pt x="610648" y="685324"/>
                  </a:lnTo>
                  <a:lnTo>
                    <a:pt x="609505" y="675799"/>
                  </a:lnTo>
                  <a:lnTo>
                    <a:pt x="613982" y="678085"/>
                  </a:lnTo>
                  <a:lnTo>
                    <a:pt x="619030" y="675894"/>
                  </a:lnTo>
                  <a:lnTo>
                    <a:pt x="622554" y="681895"/>
                  </a:lnTo>
                  <a:lnTo>
                    <a:pt x="625030" y="668846"/>
                  </a:lnTo>
                  <a:lnTo>
                    <a:pt x="627126" y="668941"/>
                  </a:lnTo>
                  <a:lnTo>
                    <a:pt x="626650" y="673037"/>
                  </a:lnTo>
                  <a:lnTo>
                    <a:pt x="629412" y="673513"/>
                  </a:lnTo>
                  <a:lnTo>
                    <a:pt x="629221" y="675799"/>
                  </a:lnTo>
                  <a:lnTo>
                    <a:pt x="636841" y="679609"/>
                  </a:lnTo>
                  <a:lnTo>
                    <a:pt x="641890" y="678561"/>
                  </a:lnTo>
                  <a:lnTo>
                    <a:pt x="646938" y="682085"/>
                  </a:lnTo>
                  <a:lnTo>
                    <a:pt x="655701" y="675704"/>
                  </a:lnTo>
                  <a:lnTo>
                    <a:pt x="665607" y="689229"/>
                  </a:lnTo>
                  <a:lnTo>
                    <a:pt x="668274" y="685514"/>
                  </a:lnTo>
                  <a:lnTo>
                    <a:pt x="676084" y="686943"/>
                  </a:lnTo>
                  <a:lnTo>
                    <a:pt x="675989" y="689134"/>
                  </a:lnTo>
                  <a:lnTo>
                    <a:pt x="680085" y="688467"/>
                  </a:lnTo>
                  <a:lnTo>
                    <a:pt x="677133" y="695230"/>
                  </a:lnTo>
                  <a:lnTo>
                    <a:pt x="681133" y="695801"/>
                  </a:lnTo>
                  <a:lnTo>
                    <a:pt x="681514" y="699611"/>
                  </a:lnTo>
                  <a:lnTo>
                    <a:pt x="690563" y="697040"/>
                  </a:lnTo>
                  <a:lnTo>
                    <a:pt x="689039" y="703136"/>
                  </a:lnTo>
                  <a:lnTo>
                    <a:pt x="699516" y="702088"/>
                  </a:lnTo>
                  <a:lnTo>
                    <a:pt x="699040" y="705421"/>
                  </a:lnTo>
                  <a:lnTo>
                    <a:pt x="695801" y="706374"/>
                  </a:lnTo>
                  <a:lnTo>
                    <a:pt x="707231" y="716661"/>
                  </a:lnTo>
                  <a:lnTo>
                    <a:pt x="719900" y="738378"/>
                  </a:lnTo>
                  <a:lnTo>
                    <a:pt x="723900" y="735521"/>
                  </a:lnTo>
                  <a:lnTo>
                    <a:pt x="725329" y="739140"/>
                  </a:lnTo>
                  <a:lnTo>
                    <a:pt x="721233" y="741712"/>
                  </a:lnTo>
                  <a:lnTo>
                    <a:pt x="719614" y="753618"/>
                  </a:lnTo>
                  <a:lnTo>
                    <a:pt x="722281" y="766096"/>
                  </a:lnTo>
                  <a:lnTo>
                    <a:pt x="726377" y="766096"/>
                  </a:lnTo>
                  <a:lnTo>
                    <a:pt x="745807" y="785051"/>
                  </a:lnTo>
                  <a:lnTo>
                    <a:pt x="750475" y="785051"/>
                  </a:lnTo>
                  <a:lnTo>
                    <a:pt x="778288" y="779336"/>
                  </a:lnTo>
                  <a:lnTo>
                    <a:pt x="797147" y="770858"/>
                  </a:lnTo>
                  <a:lnTo>
                    <a:pt x="801814" y="762000"/>
                  </a:lnTo>
                  <a:lnTo>
                    <a:pt x="797909" y="754761"/>
                  </a:lnTo>
                  <a:lnTo>
                    <a:pt x="805720" y="746189"/>
                  </a:lnTo>
                  <a:lnTo>
                    <a:pt x="811816" y="752189"/>
                  </a:lnTo>
                  <a:lnTo>
                    <a:pt x="817626" y="752666"/>
                  </a:lnTo>
                  <a:lnTo>
                    <a:pt x="822389" y="749046"/>
                  </a:lnTo>
                  <a:lnTo>
                    <a:pt x="819436" y="733425"/>
                  </a:lnTo>
                  <a:lnTo>
                    <a:pt x="811244" y="730758"/>
                  </a:lnTo>
                  <a:lnTo>
                    <a:pt x="810673" y="726758"/>
                  </a:lnTo>
                  <a:lnTo>
                    <a:pt x="805149" y="725805"/>
                  </a:lnTo>
                  <a:lnTo>
                    <a:pt x="806768" y="722281"/>
                  </a:lnTo>
                  <a:lnTo>
                    <a:pt x="789051" y="710756"/>
                  </a:lnTo>
                  <a:lnTo>
                    <a:pt x="775335" y="705517"/>
                  </a:lnTo>
                  <a:lnTo>
                    <a:pt x="773335" y="695801"/>
                  </a:lnTo>
                  <a:lnTo>
                    <a:pt x="764953" y="693611"/>
                  </a:lnTo>
                  <a:lnTo>
                    <a:pt x="759809" y="678752"/>
                  </a:lnTo>
                  <a:lnTo>
                    <a:pt x="756190" y="675418"/>
                  </a:lnTo>
                  <a:lnTo>
                    <a:pt x="751141" y="675227"/>
                  </a:lnTo>
                  <a:lnTo>
                    <a:pt x="754285" y="666369"/>
                  </a:lnTo>
                  <a:lnTo>
                    <a:pt x="757618" y="663893"/>
                  </a:lnTo>
                  <a:lnTo>
                    <a:pt x="761619" y="666655"/>
                  </a:lnTo>
                  <a:lnTo>
                    <a:pt x="765143" y="665798"/>
                  </a:lnTo>
                  <a:lnTo>
                    <a:pt x="766191" y="662845"/>
                  </a:lnTo>
                  <a:lnTo>
                    <a:pt x="761619" y="660273"/>
                  </a:lnTo>
                  <a:lnTo>
                    <a:pt x="762095" y="656273"/>
                  </a:lnTo>
                  <a:lnTo>
                    <a:pt x="765048" y="655415"/>
                  </a:lnTo>
                  <a:lnTo>
                    <a:pt x="765429" y="651510"/>
                  </a:lnTo>
                  <a:lnTo>
                    <a:pt x="762286" y="648176"/>
                  </a:lnTo>
                  <a:lnTo>
                    <a:pt x="768572" y="615125"/>
                  </a:lnTo>
                  <a:lnTo>
                    <a:pt x="767049" y="610934"/>
                  </a:lnTo>
                  <a:lnTo>
                    <a:pt x="760857" y="647510"/>
                  </a:lnTo>
                  <a:lnTo>
                    <a:pt x="759714" y="640080"/>
                  </a:lnTo>
                  <a:lnTo>
                    <a:pt x="765810" y="610743"/>
                  </a:lnTo>
                  <a:lnTo>
                    <a:pt x="748570" y="607600"/>
                  </a:lnTo>
                  <a:lnTo>
                    <a:pt x="746093" y="586931"/>
                  </a:lnTo>
                  <a:lnTo>
                    <a:pt x="733996" y="566833"/>
                  </a:lnTo>
                  <a:lnTo>
                    <a:pt x="741521" y="563404"/>
                  </a:lnTo>
                  <a:lnTo>
                    <a:pt x="739426" y="552641"/>
                  </a:lnTo>
                  <a:lnTo>
                    <a:pt x="743902" y="547497"/>
                  </a:lnTo>
                  <a:lnTo>
                    <a:pt x="748093" y="533305"/>
                  </a:lnTo>
                  <a:lnTo>
                    <a:pt x="753618" y="529876"/>
                  </a:lnTo>
                  <a:lnTo>
                    <a:pt x="753999" y="523113"/>
                  </a:lnTo>
                  <a:lnTo>
                    <a:pt x="760000" y="520446"/>
                  </a:lnTo>
                  <a:lnTo>
                    <a:pt x="764095" y="525590"/>
                  </a:lnTo>
                  <a:lnTo>
                    <a:pt x="759714" y="515969"/>
                  </a:lnTo>
                  <a:lnTo>
                    <a:pt x="768477" y="508826"/>
                  </a:lnTo>
                  <a:lnTo>
                    <a:pt x="771716" y="500729"/>
                  </a:lnTo>
                  <a:lnTo>
                    <a:pt x="775335" y="497205"/>
                  </a:lnTo>
                  <a:lnTo>
                    <a:pt x="782669" y="495586"/>
                  </a:lnTo>
                  <a:lnTo>
                    <a:pt x="782860" y="492347"/>
                  </a:lnTo>
                  <a:lnTo>
                    <a:pt x="796480" y="482441"/>
                  </a:lnTo>
                  <a:lnTo>
                    <a:pt x="806482" y="479679"/>
                  </a:lnTo>
                  <a:lnTo>
                    <a:pt x="803434" y="478155"/>
                  </a:lnTo>
                  <a:lnTo>
                    <a:pt x="803910" y="470535"/>
                  </a:lnTo>
                  <a:lnTo>
                    <a:pt x="812387" y="458438"/>
                  </a:lnTo>
                  <a:lnTo>
                    <a:pt x="802862" y="440055"/>
                  </a:lnTo>
                  <a:lnTo>
                    <a:pt x="786003" y="419100"/>
                  </a:lnTo>
                  <a:lnTo>
                    <a:pt x="789432" y="422243"/>
                  </a:lnTo>
                  <a:lnTo>
                    <a:pt x="798862" y="411766"/>
                  </a:lnTo>
                  <a:lnTo>
                    <a:pt x="793242" y="403860"/>
                  </a:lnTo>
                  <a:lnTo>
                    <a:pt x="798862" y="400050"/>
                  </a:lnTo>
                  <a:lnTo>
                    <a:pt x="792670" y="388049"/>
                  </a:lnTo>
                  <a:lnTo>
                    <a:pt x="790575" y="389001"/>
                  </a:lnTo>
                  <a:lnTo>
                    <a:pt x="775240" y="369284"/>
                  </a:lnTo>
                  <a:lnTo>
                    <a:pt x="767334" y="372713"/>
                  </a:lnTo>
                  <a:lnTo>
                    <a:pt x="761619" y="355854"/>
                  </a:lnTo>
                  <a:lnTo>
                    <a:pt x="761619" y="341090"/>
                  </a:lnTo>
                  <a:lnTo>
                    <a:pt x="754475" y="342043"/>
                  </a:lnTo>
                  <a:lnTo>
                    <a:pt x="752666" y="337566"/>
                  </a:lnTo>
                  <a:lnTo>
                    <a:pt x="748379" y="341186"/>
                  </a:lnTo>
                  <a:lnTo>
                    <a:pt x="743331" y="313658"/>
                  </a:lnTo>
                  <a:lnTo>
                    <a:pt x="745522" y="312706"/>
                  </a:lnTo>
                  <a:lnTo>
                    <a:pt x="741045" y="301752"/>
                  </a:lnTo>
                  <a:lnTo>
                    <a:pt x="751427" y="293846"/>
                  </a:lnTo>
                  <a:lnTo>
                    <a:pt x="747332" y="284226"/>
                  </a:lnTo>
                  <a:lnTo>
                    <a:pt x="751237" y="282321"/>
                  </a:lnTo>
                  <a:lnTo>
                    <a:pt x="748093" y="273177"/>
                  </a:lnTo>
                  <a:lnTo>
                    <a:pt x="753618" y="254603"/>
                  </a:lnTo>
                  <a:lnTo>
                    <a:pt x="751141" y="244221"/>
                  </a:lnTo>
                  <a:lnTo>
                    <a:pt x="748379" y="245174"/>
                  </a:lnTo>
                  <a:lnTo>
                    <a:pt x="746950" y="234982"/>
                  </a:lnTo>
                  <a:lnTo>
                    <a:pt x="744188" y="233934"/>
                  </a:lnTo>
                  <a:lnTo>
                    <a:pt x="743712" y="226695"/>
                  </a:lnTo>
                  <a:lnTo>
                    <a:pt x="747808" y="223933"/>
                  </a:lnTo>
                  <a:lnTo>
                    <a:pt x="736568" y="206502"/>
                  </a:lnTo>
                  <a:lnTo>
                    <a:pt x="739521" y="206978"/>
                  </a:lnTo>
                  <a:lnTo>
                    <a:pt x="737807" y="202692"/>
                  </a:lnTo>
                  <a:lnTo>
                    <a:pt x="749046" y="200501"/>
                  </a:lnTo>
                  <a:lnTo>
                    <a:pt x="764286" y="203740"/>
                  </a:lnTo>
                  <a:lnTo>
                    <a:pt x="767525" y="223076"/>
                  </a:lnTo>
                  <a:lnTo>
                    <a:pt x="777716" y="221266"/>
                  </a:lnTo>
                  <a:lnTo>
                    <a:pt x="784384" y="219456"/>
                  </a:lnTo>
                  <a:lnTo>
                    <a:pt x="782384" y="202025"/>
                  </a:lnTo>
                  <a:lnTo>
                    <a:pt x="800958" y="199835"/>
                  </a:lnTo>
                  <a:lnTo>
                    <a:pt x="804005" y="201930"/>
                  </a:lnTo>
                  <a:lnTo>
                    <a:pt x="803339" y="204502"/>
                  </a:lnTo>
                  <a:lnTo>
                    <a:pt x="838105" y="188119"/>
                  </a:lnTo>
                  <a:lnTo>
                    <a:pt x="834580" y="155448"/>
                  </a:lnTo>
                  <a:lnTo>
                    <a:pt x="827341" y="156115"/>
                  </a:lnTo>
                  <a:lnTo>
                    <a:pt x="824579" y="149162"/>
                  </a:lnTo>
                  <a:lnTo>
                    <a:pt x="836105" y="151448"/>
                  </a:lnTo>
                  <a:lnTo>
                    <a:pt x="823817" y="116967"/>
                  </a:lnTo>
                  <a:lnTo>
                    <a:pt x="825341" y="114300"/>
                  </a:lnTo>
                  <a:lnTo>
                    <a:pt x="820960" y="113252"/>
                  </a:lnTo>
                  <a:lnTo>
                    <a:pt x="818674" y="99917"/>
                  </a:lnTo>
                  <a:lnTo>
                    <a:pt x="813245" y="88392"/>
                  </a:lnTo>
                  <a:lnTo>
                    <a:pt x="817055" y="86773"/>
                  </a:lnTo>
                  <a:lnTo>
                    <a:pt x="823913" y="84392"/>
                  </a:lnTo>
                  <a:lnTo>
                    <a:pt x="812482" y="55626"/>
                  </a:lnTo>
                  <a:lnTo>
                    <a:pt x="846011" y="22955"/>
                  </a:lnTo>
                  <a:lnTo>
                    <a:pt x="856774" y="18098"/>
                  </a:lnTo>
                  <a:lnTo>
                    <a:pt x="865823" y="9525"/>
                  </a:lnTo>
                  <a:lnTo>
                    <a:pt x="873633" y="24956"/>
                  </a:lnTo>
                  <a:lnTo>
                    <a:pt x="887730" y="42672"/>
                  </a:lnTo>
                  <a:lnTo>
                    <a:pt x="889730" y="47625"/>
                  </a:lnTo>
                  <a:lnTo>
                    <a:pt x="887349" y="48768"/>
                  </a:lnTo>
                  <a:lnTo>
                    <a:pt x="892016" y="60579"/>
                  </a:lnTo>
                  <a:lnTo>
                    <a:pt x="902018" y="77057"/>
                  </a:lnTo>
                  <a:lnTo>
                    <a:pt x="905542" y="75057"/>
                  </a:lnTo>
                  <a:lnTo>
                    <a:pt x="913543" y="91345"/>
                  </a:lnTo>
                  <a:lnTo>
                    <a:pt x="922591" y="93154"/>
                  </a:lnTo>
                  <a:lnTo>
                    <a:pt x="933736" y="84487"/>
                  </a:lnTo>
                  <a:lnTo>
                    <a:pt x="937832" y="85154"/>
                  </a:lnTo>
                  <a:lnTo>
                    <a:pt x="953452" y="76771"/>
                  </a:lnTo>
                  <a:lnTo>
                    <a:pt x="953738" y="80772"/>
                  </a:lnTo>
                  <a:lnTo>
                    <a:pt x="951833" y="81058"/>
                  </a:lnTo>
                  <a:lnTo>
                    <a:pt x="953548" y="89916"/>
                  </a:lnTo>
                  <a:lnTo>
                    <a:pt x="957072" y="90487"/>
                  </a:lnTo>
                  <a:lnTo>
                    <a:pt x="960501" y="102013"/>
                  </a:lnTo>
                  <a:lnTo>
                    <a:pt x="947833" y="120015"/>
                  </a:lnTo>
                  <a:lnTo>
                    <a:pt x="952976" y="128587"/>
                  </a:lnTo>
                  <a:lnTo>
                    <a:pt x="949261" y="132017"/>
                  </a:lnTo>
                  <a:lnTo>
                    <a:pt x="952119" y="138208"/>
                  </a:lnTo>
                  <a:lnTo>
                    <a:pt x="948690" y="144780"/>
                  </a:lnTo>
                  <a:lnTo>
                    <a:pt x="958405" y="145447"/>
                  </a:lnTo>
                  <a:lnTo>
                    <a:pt x="960311" y="171069"/>
                  </a:lnTo>
                  <a:lnTo>
                    <a:pt x="972408" y="159925"/>
                  </a:lnTo>
                  <a:lnTo>
                    <a:pt x="984695" y="154495"/>
                  </a:lnTo>
                  <a:lnTo>
                    <a:pt x="984504" y="160592"/>
                  </a:lnTo>
                  <a:lnTo>
                    <a:pt x="1012507" y="186023"/>
                  </a:lnTo>
                  <a:lnTo>
                    <a:pt x="1022032" y="208312"/>
                  </a:lnTo>
                  <a:lnTo>
                    <a:pt x="1028129" y="210693"/>
                  </a:lnTo>
                  <a:lnTo>
                    <a:pt x="1030129" y="209455"/>
                  </a:lnTo>
                  <a:lnTo>
                    <a:pt x="1029176" y="206502"/>
                  </a:lnTo>
                  <a:lnTo>
                    <a:pt x="1044321" y="200978"/>
                  </a:lnTo>
                  <a:lnTo>
                    <a:pt x="1049274" y="209931"/>
                  </a:lnTo>
                  <a:lnTo>
                    <a:pt x="1055180" y="202787"/>
                  </a:lnTo>
                  <a:lnTo>
                    <a:pt x="1058704" y="209360"/>
                  </a:lnTo>
                  <a:lnTo>
                    <a:pt x="1043845" y="227171"/>
                  </a:lnTo>
                  <a:lnTo>
                    <a:pt x="1053370" y="243173"/>
                  </a:lnTo>
                  <a:lnTo>
                    <a:pt x="1043274" y="249269"/>
                  </a:lnTo>
                  <a:lnTo>
                    <a:pt x="1040320" y="260795"/>
                  </a:lnTo>
                  <a:lnTo>
                    <a:pt x="1033272" y="264319"/>
                  </a:lnTo>
                  <a:lnTo>
                    <a:pt x="1026605" y="272415"/>
                  </a:lnTo>
                  <a:lnTo>
                    <a:pt x="1021175" y="270224"/>
                  </a:lnTo>
                  <a:lnTo>
                    <a:pt x="1007936" y="276987"/>
                  </a:lnTo>
                  <a:lnTo>
                    <a:pt x="996696" y="287369"/>
                  </a:lnTo>
                  <a:lnTo>
                    <a:pt x="1001554" y="291465"/>
                  </a:lnTo>
                  <a:lnTo>
                    <a:pt x="999268" y="293751"/>
                  </a:lnTo>
                  <a:lnTo>
                    <a:pt x="1004030" y="297656"/>
                  </a:lnTo>
                  <a:lnTo>
                    <a:pt x="998696" y="298895"/>
                  </a:lnTo>
                  <a:lnTo>
                    <a:pt x="1005840" y="308134"/>
                  </a:lnTo>
                  <a:lnTo>
                    <a:pt x="999839" y="314896"/>
                  </a:lnTo>
                  <a:lnTo>
                    <a:pt x="1003364" y="322040"/>
                  </a:lnTo>
                  <a:lnTo>
                    <a:pt x="994315" y="329375"/>
                  </a:lnTo>
                  <a:lnTo>
                    <a:pt x="1004601" y="345186"/>
                  </a:lnTo>
                  <a:lnTo>
                    <a:pt x="997744" y="362998"/>
                  </a:lnTo>
                  <a:lnTo>
                    <a:pt x="1004601" y="369570"/>
                  </a:lnTo>
                  <a:lnTo>
                    <a:pt x="1002506" y="374904"/>
                  </a:lnTo>
                  <a:lnTo>
                    <a:pt x="1000125" y="373094"/>
                  </a:lnTo>
                  <a:lnTo>
                    <a:pt x="994124" y="382429"/>
                  </a:lnTo>
                  <a:lnTo>
                    <a:pt x="953358" y="419576"/>
                  </a:lnTo>
                  <a:lnTo>
                    <a:pt x="980789" y="443294"/>
                  </a:lnTo>
                  <a:lnTo>
                    <a:pt x="978503" y="445103"/>
                  </a:lnTo>
                  <a:lnTo>
                    <a:pt x="980980" y="458248"/>
                  </a:lnTo>
                  <a:lnTo>
                    <a:pt x="994029" y="486061"/>
                  </a:lnTo>
                  <a:lnTo>
                    <a:pt x="984028" y="512159"/>
                  </a:lnTo>
                  <a:lnTo>
                    <a:pt x="1017937" y="511969"/>
                  </a:lnTo>
                  <a:lnTo>
                    <a:pt x="1026414" y="507778"/>
                  </a:lnTo>
                  <a:lnTo>
                    <a:pt x="1029938" y="495110"/>
                  </a:lnTo>
                  <a:lnTo>
                    <a:pt x="1044226" y="504444"/>
                  </a:lnTo>
                  <a:lnTo>
                    <a:pt x="1046321" y="501777"/>
                  </a:lnTo>
                  <a:lnTo>
                    <a:pt x="1055465" y="509207"/>
                  </a:lnTo>
                  <a:lnTo>
                    <a:pt x="1060132" y="503492"/>
                  </a:lnTo>
                  <a:lnTo>
                    <a:pt x="1050798" y="496253"/>
                  </a:lnTo>
                  <a:lnTo>
                    <a:pt x="1051370" y="493871"/>
                  </a:lnTo>
                  <a:lnTo>
                    <a:pt x="1093756" y="530257"/>
                  </a:lnTo>
                  <a:lnTo>
                    <a:pt x="1090899" y="539401"/>
                  </a:lnTo>
                  <a:lnTo>
                    <a:pt x="1093375" y="543496"/>
                  </a:lnTo>
                  <a:lnTo>
                    <a:pt x="1077183" y="549212"/>
                  </a:lnTo>
                  <a:lnTo>
                    <a:pt x="1066991" y="571595"/>
                  </a:lnTo>
                  <a:lnTo>
                    <a:pt x="1071467" y="579692"/>
                  </a:lnTo>
                  <a:lnTo>
                    <a:pt x="1069657" y="580739"/>
                  </a:lnTo>
                  <a:lnTo>
                    <a:pt x="1072992" y="589598"/>
                  </a:lnTo>
                  <a:lnTo>
                    <a:pt x="1083469" y="607124"/>
                  </a:lnTo>
                  <a:lnTo>
                    <a:pt x="1077468" y="616458"/>
                  </a:lnTo>
                  <a:lnTo>
                    <a:pt x="1077373" y="621602"/>
                  </a:lnTo>
                  <a:lnTo>
                    <a:pt x="1073277" y="624840"/>
                  </a:lnTo>
                  <a:lnTo>
                    <a:pt x="1075944" y="629031"/>
                  </a:lnTo>
                  <a:lnTo>
                    <a:pt x="1074230" y="632460"/>
                  </a:lnTo>
                  <a:lnTo>
                    <a:pt x="1081945" y="636746"/>
                  </a:lnTo>
                  <a:lnTo>
                    <a:pt x="1084802" y="644652"/>
                  </a:lnTo>
                  <a:lnTo>
                    <a:pt x="1085469" y="651796"/>
                  </a:lnTo>
                  <a:lnTo>
                    <a:pt x="1081659" y="655987"/>
                  </a:lnTo>
                  <a:lnTo>
                    <a:pt x="1086993" y="664464"/>
                  </a:lnTo>
                  <a:lnTo>
                    <a:pt x="1082611" y="669417"/>
                  </a:lnTo>
                  <a:lnTo>
                    <a:pt x="1082897" y="683895"/>
                  </a:lnTo>
                  <a:lnTo>
                    <a:pt x="1082897" y="699897"/>
                  </a:lnTo>
                  <a:lnTo>
                    <a:pt x="1069753" y="715328"/>
                  </a:lnTo>
                  <a:lnTo>
                    <a:pt x="1064038" y="725996"/>
                  </a:lnTo>
                  <a:lnTo>
                    <a:pt x="1080611" y="750856"/>
                  </a:lnTo>
                  <a:lnTo>
                    <a:pt x="1095280" y="767715"/>
                  </a:lnTo>
                  <a:lnTo>
                    <a:pt x="1088136" y="771716"/>
                  </a:lnTo>
                  <a:lnTo>
                    <a:pt x="1098709" y="786479"/>
                  </a:lnTo>
                  <a:lnTo>
                    <a:pt x="1095566" y="789623"/>
                  </a:lnTo>
                  <a:lnTo>
                    <a:pt x="1093280" y="800195"/>
                  </a:lnTo>
                  <a:lnTo>
                    <a:pt x="1094041" y="812387"/>
                  </a:lnTo>
                  <a:lnTo>
                    <a:pt x="1106329" y="814864"/>
                  </a:lnTo>
                  <a:lnTo>
                    <a:pt x="1122902" y="811435"/>
                  </a:lnTo>
                  <a:lnTo>
                    <a:pt x="1126617" y="816483"/>
                  </a:lnTo>
                  <a:lnTo>
                    <a:pt x="1133951" y="818102"/>
                  </a:lnTo>
                  <a:lnTo>
                    <a:pt x="1189291" y="804386"/>
                  </a:lnTo>
                  <a:lnTo>
                    <a:pt x="1192244" y="830485"/>
                  </a:lnTo>
                  <a:lnTo>
                    <a:pt x="1197388" y="831723"/>
                  </a:lnTo>
                  <a:lnTo>
                    <a:pt x="1192625" y="854488"/>
                  </a:lnTo>
                  <a:lnTo>
                    <a:pt x="1180433" y="877062"/>
                  </a:lnTo>
                  <a:lnTo>
                    <a:pt x="1161574" y="894588"/>
                  </a:lnTo>
                  <a:lnTo>
                    <a:pt x="1148429" y="912781"/>
                  </a:lnTo>
                  <a:lnTo>
                    <a:pt x="1144143" y="924116"/>
                  </a:lnTo>
                  <a:lnTo>
                    <a:pt x="1131951" y="933831"/>
                  </a:lnTo>
                  <a:lnTo>
                    <a:pt x="1078706" y="918496"/>
                  </a:lnTo>
                  <a:lnTo>
                    <a:pt x="1075658" y="917067"/>
                  </a:lnTo>
                  <a:lnTo>
                    <a:pt x="1068800" y="903446"/>
                  </a:lnTo>
                  <a:lnTo>
                    <a:pt x="1066609" y="905161"/>
                  </a:lnTo>
                  <a:lnTo>
                    <a:pt x="1063276" y="914019"/>
                  </a:lnTo>
                  <a:lnTo>
                    <a:pt x="1053751" y="926211"/>
                  </a:lnTo>
                  <a:lnTo>
                    <a:pt x="1048417" y="939737"/>
                  </a:lnTo>
                  <a:lnTo>
                    <a:pt x="1042130" y="941165"/>
                  </a:lnTo>
                  <a:lnTo>
                    <a:pt x="1039939" y="947071"/>
                  </a:lnTo>
                  <a:lnTo>
                    <a:pt x="1037844" y="944975"/>
                  </a:lnTo>
                  <a:lnTo>
                    <a:pt x="1034605" y="950119"/>
                  </a:lnTo>
                  <a:lnTo>
                    <a:pt x="1033749" y="967359"/>
                  </a:lnTo>
                  <a:lnTo>
                    <a:pt x="1038034" y="981837"/>
                  </a:lnTo>
                  <a:lnTo>
                    <a:pt x="1029748" y="1000696"/>
                  </a:lnTo>
                  <a:lnTo>
                    <a:pt x="1032129" y="1022414"/>
                  </a:lnTo>
                  <a:lnTo>
                    <a:pt x="1035653" y="1017556"/>
                  </a:lnTo>
                  <a:lnTo>
                    <a:pt x="1035748" y="1011174"/>
                  </a:lnTo>
                  <a:lnTo>
                    <a:pt x="1039559" y="1012603"/>
                  </a:lnTo>
                  <a:lnTo>
                    <a:pt x="1039177" y="1017556"/>
                  </a:lnTo>
                  <a:lnTo>
                    <a:pt x="1033843" y="1024795"/>
                  </a:lnTo>
                  <a:lnTo>
                    <a:pt x="1036034" y="1029938"/>
                  </a:lnTo>
                  <a:lnTo>
                    <a:pt x="1032986" y="1034415"/>
                  </a:lnTo>
                  <a:lnTo>
                    <a:pt x="1046321" y="1035463"/>
                  </a:lnTo>
                  <a:lnTo>
                    <a:pt x="1053370" y="1043464"/>
                  </a:lnTo>
                  <a:lnTo>
                    <a:pt x="1055656" y="1054799"/>
                  </a:lnTo>
                  <a:lnTo>
                    <a:pt x="1064133" y="1055656"/>
                  </a:lnTo>
                  <a:lnTo>
                    <a:pt x="1130808" y="1037177"/>
                  </a:lnTo>
                  <a:lnTo>
                    <a:pt x="1147953" y="1066514"/>
                  </a:lnTo>
                  <a:lnTo>
                    <a:pt x="1156621" y="1072801"/>
                  </a:lnTo>
                  <a:lnTo>
                    <a:pt x="1151287" y="1080992"/>
                  </a:lnTo>
                  <a:lnTo>
                    <a:pt x="1139190" y="1084898"/>
                  </a:lnTo>
                  <a:lnTo>
                    <a:pt x="1136523" y="1107567"/>
                  </a:lnTo>
                  <a:lnTo>
                    <a:pt x="1128236" y="1114330"/>
                  </a:lnTo>
                  <a:lnTo>
                    <a:pt x="1125569" y="1115378"/>
                  </a:lnTo>
                  <a:lnTo>
                    <a:pt x="1124045" y="1113377"/>
                  </a:lnTo>
                  <a:lnTo>
                    <a:pt x="1108520" y="1130237"/>
                  </a:lnTo>
                  <a:lnTo>
                    <a:pt x="1116806" y="1143572"/>
                  </a:lnTo>
                  <a:lnTo>
                    <a:pt x="1118711" y="1154811"/>
                  </a:lnTo>
                  <a:lnTo>
                    <a:pt x="1126617" y="1172147"/>
                  </a:lnTo>
                  <a:lnTo>
                    <a:pt x="1142048" y="1186720"/>
                  </a:lnTo>
                  <a:lnTo>
                    <a:pt x="1144810" y="1205294"/>
                  </a:lnTo>
                  <a:lnTo>
                    <a:pt x="1141190" y="1212628"/>
                  </a:lnTo>
                  <a:lnTo>
                    <a:pt x="1142333" y="1216819"/>
                  </a:lnTo>
                  <a:lnTo>
                    <a:pt x="1152144" y="1223391"/>
                  </a:lnTo>
                  <a:lnTo>
                    <a:pt x="1161859" y="1238631"/>
                  </a:lnTo>
                  <a:lnTo>
                    <a:pt x="1177767" y="1252919"/>
                  </a:lnTo>
                  <a:lnTo>
                    <a:pt x="1182338" y="1247394"/>
                  </a:lnTo>
                  <a:lnTo>
                    <a:pt x="1187577" y="1247775"/>
                  </a:lnTo>
                  <a:lnTo>
                    <a:pt x="1193197" y="1257681"/>
                  </a:lnTo>
                  <a:lnTo>
                    <a:pt x="1207294" y="1258919"/>
                  </a:lnTo>
                  <a:lnTo>
                    <a:pt x="1215771" y="1253776"/>
                  </a:lnTo>
                  <a:lnTo>
                    <a:pt x="1221486" y="1257205"/>
                  </a:lnTo>
                  <a:lnTo>
                    <a:pt x="1226439" y="1256919"/>
                  </a:lnTo>
                  <a:lnTo>
                    <a:pt x="1235107" y="1250156"/>
                  </a:lnTo>
                  <a:lnTo>
                    <a:pt x="1242632" y="1261872"/>
                  </a:lnTo>
                  <a:lnTo>
                    <a:pt x="1260062" y="1260825"/>
                  </a:lnTo>
                  <a:lnTo>
                    <a:pt x="1269682" y="1266254"/>
                  </a:lnTo>
                  <a:lnTo>
                    <a:pt x="1280827" y="1263015"/>
                  </a:lnTo>
                  <a:lnTo>
                    <a:pt x="1290352" y="1255681"/>
                  </a:lnTo>
                  <a:lnTo>
                    <a:pt x="1296448" y="1258634"/>
                  </a:lnTo>
                  <a:lnTo>
                    <a:pt x="1305877" y="1269683"/>
                  </a:lnTo>
                  <a:lnTo>
                    <a:pt x="1285399" y="1315308"/>
                  </a:lnTo>
                  <a:lnTo>
                    <a:pt x="1290257" y="1334453"/>
                  </a:lnTo>
                  <a:lnTo>
                    <a:pt x="1297400" y="1344168"/>
                  </a:lnTo>
                  <a:lnTo>
                    <a:pt x="1297305" y="1348359"/>
                  </a:lnTo>
                  <a:lnTo>
                    <a:pt x="1278064" y="1349121"/>
                  </a:lnTo>
                  <a:lnTo>
                    <a:pt x="1258919" y="1355312"/>
                  </a:lnTo>
                  <a:lnTo>
                    <a:pt x="1257491" y="1377315"/>
                  </a:lnTo>
                  <a:lnTo>
                    <a:pt x="1251585" y="1396365"/>
                  </a:lnTo>
                  <a:lnTo>
                    <a:pt x="1248537" y="1396746"/>
                  </a:lnTo>
                  <a:lnTo>
                    <a:pt x="1247775" y="1401509"/>
                  </a:lnTo>
                  <a:lnTo>
                    <a:pt x="1223391" y="1419035"/>
                  </a:lnTo>
                  <a:lnTo>
                    <a:pt x="1215009" y="1416272"/>
                  </a:lnTo>
                  <a:lnTo>
                    <a:pt x="1212628" y="1418368"/>
                  </a:lnTo>
                  <a:lnTo>
                    <a:pt x="1208818" y="1417320"/>
                  </a:lnTo>
                  <a:lnTo>
                    <a:pt x="1208246" y="1423607"/>
                  </a:lnTo>
                  <a:lnTo>
                    <a:pt x="1201864" y="1425607"/>
                  </a:lnTo>
                  <a:lnTo>
                    <a:pt x="1196435" y="1419701"/>
                  </a:lnTo>
                  <a:lnTo>
                    <a:pt x="1197007" y="1432751"/>
                  </a:lnTo>
                  <a:lnTo>
                    <a:pt x="1199007" y="1434179"/>
                  </a:lnTo>
                  <a:lnTo>
                    <a:pt x="1196245" y="1435608"/>
                  </a:lnTo>
                  <a:lnTo>
                    <a:pt x="1177100" y="1437323"/>
                  </a:lnTo>
                  <a:lnTo>
                    <a:pt x="1164145" y="1435132"/>
                  </a:lnTo>
                  <a:lnTo>
                    <a:pt x="1154716" y="1440180"/>
                  </a:lnTo>
                  <a:lnTo>
                    <a:pt x="1153954" y="1451801"/>
                  </a:lnTo>
                  <a:lnTo>
                    <a:pt x="1158240" y="1458087"/>
                  </a:lnTo>
                  <a:lnTo>
                    <a:pt x="1157954" y="1469327"/>
                  </a:lnTo>
                  <a:lnTo>
                    <a:pt x="1162431" y="1479233"/>
                  </a:lnTo>
                  <a:lnTo>
                    <a:pt x="1159859" y="1497425"/>
                  </a:lnTo>
                  <a:lnTo>
                    <a:pt x="1149858" y="1492853"/>
                  </a:lnTo>
                  <a:lnTo>
                    <a:pt x="1134618" y="1495997"/>
                  </a:lnTo>
                  <a:lnTo>
                    <a:pt x="1129951" y="1491044"/>
                  </a:lnTo>
                  <a:lnTo>
                    <a:pt x="1117473" y="1487519"/>
                  </a:lnTo>
                  <a:lnTo>
                    <a:pt x="1100424" y="1487900"/>
                  </a:lnTo>
                  <a:lnTo>
                    <a:pt x="1094994" y="1490567"/>
                  </a:lnTo>
                  <a:lnTo>
                    <a:pt x="1095756" y="1498378"/>
                  </a:lnTo>
                  <a:lnTo>
                    <a:pt x="1093184" y="1498283"/>
                  </a:lnTo>
                  <a:lnTo>
                    <a:pt x="1091375" y="1505903"/>
                  </a:lnTo>
                  <a:lnTo>
                    <a:pt x="1085564" y="1506474"/>
                  </a:lnTo>
                  <a:lnTo>
                    <a:pt x="1082230" y="1514570"/>
                  </a:lnTo>
                  <a:lnTo>
                    <a:pt x="1078325" y="1513713"/>
                  </a:lnTo>
                  <a:lnTo>
                    <a:pt x="1073277" y="1516856"/>
                  </a:lnTo>
                  <a:lnTo>
                    <a:pt x="1066895" y="1514475"/>
                  </a:lnTo>
                  <a:lnTo>
                    <a:pt x="1064133" y="1509046"/>
                  </a:lnTo>
                  <a:lnTo>
                    <a:pt x="1067181" y="1497330"/>
                  </a:lnTo>
                  <a:lnTo>
                    <a:pt x="1064133" y="1491044"/>
                  </a:lnTo>
                  <a:lnTo>
                    <a:pt x="1061180" y="1492092"/>
                  </a:lnTo>
                  <a:lnTo>
                    <a:pt x="1052799" y="1505426"/>
                  </a:lnTo>
                  <a:lnTo>
                    <a:pt x="1040987" y="1498092"/>
                  </a:lnTo>
                  <a:lnTo>
                    <a:pt x="1035272" y="1497425"/>
                  </a:lnTo>
                  <a:lnTo>
                    <a:pt x="1028605" y="1497902"/>
                  </a:lnTo>
                  <a:lnTo>
                    <a:pt x="1025366" y="1499235"/>
                  </a:lnTo>
                  <a:lnTo>
                    <a:pt x="1027176" y="1489329"/>
                  </a:lnTo>
                  <a:lnTo>
                    <a:pt x="1012412" y="1487519"/>
                  </a:lnTo>
                  <a:lnTo>
                    <a:pt x="999839" y="1478852"/>
                  </a:lnTo>
                  <a:lnTo>
                    <a:pt x="997648" y="1461707"/>
                  </a:lnTo>
                  <a:lnTo>
                    <a:pt x="989552" y="1461421"/>
                  </a:lnTo>
                  <a:lnTo>
                    <a:pt x="978027" y="1455230"/>
                  </a:lnTo>
                  <a:lnTo>
                    <a:pt x="973645" y="1456754"/>
                  </a:lnTo>
                  <a:lnTo>
                    <a:pt x="980123" y="1485424"/>
                  </a:lnTo>
                  <a:lnTo>
                    <a:pt x="977646" y="1495139"/>
                  </a:lnTo>
                  <a:lnTo>
                    <a:pt x="973455" y="1501140"/>
                  </a:lnTo>
                  <a:lnTo>
                    <a:pt x="972979" y="1507712"/>
                  </a:lnTo>
                  <a:lnTo>
                    <a:pt x="965454" y="1515618"/>
                  </a:lnTo>
                  <a:lnTo>
                    <a:pt x="960025" y="1517523"/>
                  </a:lnTo>
                  <a:lnTo>
                    <a:pt x="947261" y="1538954"/>
                  </a:lnTo>
                  <a:lnTo>
                    <a:pt x="954024" y="1544669"/>
                  </a:lnTo>
                  <a:lnTo>
                    <a:pt x="950405" y="1547717"/>
                  </a:lnTo>
                  <a:lnTo>
                    <a:pt x="958405" y="1552861"/>
                  </a:lnTo>
                  <a:lnTo>
                    <a:pt x="955262" y="1561434"/>
                  </a:lnTo>
                  <a:lnTo>
                    <a:pt x="957453" y="1564005"/>
                  </a:lnTo>
                  <a:lnTo>
                    <a:pt x="952119" y="1570959"/>
                  </a:lnTo>
                  <a:lnTo>
                    <a:pt x="956882" y="1575626"/>
                  </a:lnTo>
                  <a:lnTo>
                    <a:pt x="940784" y="1582579"/>
                  </a:lnTo>
                  <a:lnTo>
                    <a:pt x="935641" y="1589246"/>
                  </a:lnTo>
                  <a:lnTo>
                    <a:pt x="925639" y="1580484"/>
                  </a:lnTo>
                  <a:lnTo>
                    <a:pt x="921448" y="1582293"/>
                  </a:lnTo>
                  <a:lnTo>
                    <a:pt x="914495" y="1580388"/>
                  </a:lnTo>
                  <a:lnTo>
                    <a:pt x="912114" y="1577912"/>
                  </a:lnTo>
                  <a:lnTo>
                    <a:pt x="911733" y="1569053"/>
                  </a:lnTo>
                  <a:lnTo>
                    <a:pt x="910495" y="1571435"/>
                  </a:lnTo>
                  <a:lnTo>
                    <a:pt x="904875" y="1570101"/>
                  </a:lnTo>
                  <a:lnTo>
                    <a:pt x="910876" y="1557338"/>
                  </a:lnTo>
                  <a:lnTo>
                    <a:pt x="908114" y="1550575"/>
                  </a:lnTo>
                  <a:lnTo>
                    <a:pt x="914019" y="1535621"/>
                  </a:lnTo>
                  <a:lnTo>
                    <a:pt x="905733" y="1525238"/>
                  </a:lnTo>
                  <a:lnTo>
                    <a:pt x="896874" y="1521524"/>
                  </a:lnTo>
                  <a:lnTo>
                    <a:pt x="897922" y="1513999"/>
                  </a:lnTo>
                  <a:lnTo>
                    <a:pt x="894302" y="1511808"/>
                  </a:lnTo>
                  <a:lnTo>
                    <a:pt x="885254" y="1521047"/>
                  </a:lnTo>
                  <a:lnTo>
                    <a:pt x="877062" y="1513237"/>
                  </a:lnTo>
                  <a:lnTo>
                    <a:pt x="860107" y="1514856"/>
                  </a:lnTo>
                  <a:lnTo>
                    <a:pt x="851630" y="1510856"/>
                  </a:lnTo>
                  <a:lnTo>
                    <a:pt x="851725" y="1514761"/>
                  </a:lnTo>
                  <a:lnTo>
                    <a:pt x="846391" y="1514666"/>
                  </a:lnTo>
                  <a:lnTo>
                    <a:pt x="846487" y="1517904"/>
                  </a:lnTo>
                  <a:lnTo>
                    <a:pt x="841057" y="1518000"/>
                  </a:lnTo>
                  <a:lnTo>
                    <a:pt x="843153" y="1527429"/>
                  </a:lnTo>
                  <a:lnTo>
                    <a:pt x="840295" y="1526000"/>
                  </a:lnTo>
                  <a:lnTo>
                    <a:pt x="828770" y="1532859"/>
                  </a:lnTo>
                  <a:lnTo>
                    <a:pt x="833057" y="1541050"/>
                  </a:lnTo>
                  <a:lnTo>
                    <a:pt x="834580" y="1540383"/>
                  </a:lnTo>
                  <a:lnTo>
                    <a:pt x="832295" y="1545431"/>
                  </a:lnTo>
                  <a:lnTo>
                    <a:pt x="834676" y="1546670"/>
                  </a:lnTo>
                  <a:lnTo>
                    <a:pt x="830580" y="1551718"/>
                  </a:lnTo>
                  <a:lnTo>
                    <a:pt x="846011" y="1576197"/>
                  </a:lnTo>
                  <a:lnTo>
                    <a:pt x="840962" y="1578102"/>
                  </a:lnTo>
                  <a:lnTo>
                    <a:pt x="843534" y="1585055"/>
                  </a:lnTo>
                  <a:lnTo>
                    <a:pt x="835819" y="1592009"/>
                  </a:lnTo>
                  <a:lnTo>
                    <a:pt x="836676" y="1599057"/>
                  </a:lnTo>
                  <a:lnTo>
                    <a:pt x="832390" y="1602200"/>
                  </a:lnTo>
                  <a:lnTo>
                    <a:pt x="837724" y="1608868"/>
                  </a:lnTo>
                  <a:lnTo>
                    <a:pt x="837724" y="1615154"/>
                  </a:lnTo>
                  <a:lnTo>
                    <a:pt x="842105" y="1618202"/>
                  </a:lnTo>
                  <a:lnTo>
                    <a:pt x="835819" y="1619441"/>
                  </a:lnTo>
                  <a:lnTo>
                    <a:pt x="835057" y="1628204"/>
                  </a:lnTo>
                  <a:lnTo>
                    <a:pt x="832675" y="1624965"/>
                  </a:lnTo>
                  <a:lnTo>
                    <a:pt x="826294" y="1630299"/>
                  </a:lnTo>
                  <a:lnTo>
                    <a:pt x="810292" y="1635157"/>
                  </a:lnTo>
                  <a:lnTo>
                    <a:pt x="799243" y="1643158"/>
                  </a:lnTo>
                  <a:lnTo>
                    <a:pt x="793528" y="1644492"/>
                  </a:lnTo>
                  <a:lnTo>
                    <a:pt x="787527" y="1639824"/>
                  </a:lnTo>
                  <a:lnTo>
                    <a:pt x="776668" y="1647159"/>
                  </a:lnTo>
                  <a:lnTo>
                    <a:pt x="776764" y="1650492"/>
                  </a:lnTo>
                  <a:lnTo>
                    <a:pt x="773239" y="1650016"/>
                  </a:lnTo>
                  <a:lnTo>
                    <a:pt x="771049" y="1652492"/>
                  </a:lnTo>
                  <a:lnTo>
                    <a:pt x="766476" y="1650397"/>
                  </a:lnTo>
                  <a:lnTo>
                    <a:pt x="766858" y="1652302"/>
                  </a:lnTo>
                  <a:lnTo>
                    <a:pt x="761048" y="1655445"/>
                  </a:lnTo>
                  <a:lnTo>
                    <a:pt x="754189" y="1654683"/>
                  </a:lnTo>
                  <a:lnTo>
                    <a:pt x="749332" y="1659827"/>
                  </a:lnTo>
                  <a:lnTo>
                    <a:pt x="746665" y="1675829"/>
                  </a:lnTo>
                  <a:lnTo>
                    <a:pt x="743902" y="1676781"/>
                  </a:lnTo>
                  <a:lnTo>
                    <a:pt x="745903" y="1684401"/>
                  </a:lnTo>
                  <a:lnTo>
                    <a:pt x="743998" y="1691164"/>
                  </a:lnTo>
                  <a:lnTo>
                    <a:pt x="736664" y="1695831"/>
                  </a:lnTo>
                  <a:lnTo>
                    <a:pt x="778955" y="1713834"/>
                  </a:lnTo>
                  <a:lnTo>
                    <a:pt x="783145" y="1708500"/>
                  </a:lnTo>
                  <a:lnTo>
                    <a:pt x="799624" y="1698117"/>
                  </a:lnTo>
                  <a:lnTo>
                    <a:pt x="799338" y="1702784"/>
                  </a:lnTo>
                  <a:lnTo>
                    <a:pt x="783622" y="1715834"/>
                  </a:lnTo>
                  <a:lnTo>
                    <a:pt x="787241" y="1717262"/>
                  </a:lnTo>
                  <a:lnTo>
                    <a:pt x="792766" y="1711738"/>
                  </a:lnTo>
                  <a:lnTo>
                    <a:pt x="795147" y="1715072"/>
                  </a:lnTo>
                  <a:lnTo>
                    <a:pt x="793052" y="1719072"/>
                  </a:lnTo>
                  <a:lnTo>
                    <a:pt x="811816" y="1722406"/>
                  </a:lnTo>
                  <a:lnTo>
                    <a:pt x="819150" y="1718882"/>
                  </a:lnTo>
                  <a:lnTo>
                    <a:pt x="821055" y="1720406"/>
                  </a:lnTo>
                  <a:lnTo>
                    <a:pt x="826008" y="1714500"/>
                  </a:lnTo>
                  <a:lnTo>
                    <a:pt x="828199" y="1715453"/>
                  </a:lnTo>
                  <a:lnTo>
                    <a:pt x="835247" y="1705356"/>
                  </a:lnTo>
                  <a:lnTo>
                    <a:pt x="840391" y="1709357"/>
                  </a:lnTo>
                  <a:lnTo>
                    <a:pt x="850964" y="1710595"/>
                  </a:lnTo>
                  <a:lnTo>
                    <a:pt x="853440" y="1714881"/>
                  </a:lnTo>
                  <a:lnTo>
                    <a:pt x="856679" y="1715072"/>
                  </a:lnTo>
                  <a:lnTo>
                    <a:pt x="863251" y="1712214"/>
                  </a:lnTo>
                  <a:lnTo>
                    <a:pt x="860012" y="1708118"/>
                  </a:lnTo>
                  <a:lnTo>
                    <a:pt x="866204" y="1704880"/>
                  </a:lnTo>
                  <a:lnTo>
                    <a:pt x="871633" y="1712119"/>
                  </a:lnTo>
                  <a:lnTo>
                    <a:pt x="871251" y="1715929"/>
                  </a:lnTo>
                  <a:lnTo>
                    <a:pt x="878205" y="1722596"/>
                  </a:lnTo>
                  <a:lnTo>
                    <a:pt x="879824" y="1729264"/>
                  </a:lnTo>
                  <a:lnTo>
                    <a:pt x="870871" y="1738884"/>
                  </a:lnTo>
                  <a:lnTo>
                    <a:pt x="874109" y="1748981"/>
                  </a:lnTo>
                  <a:lnTo>
                    <a:pt x="860679" y="1756696"/>
                  </a:lnTo>
                  <a:lnTo>
                    <a:pt x="838295" y="1755077"/>
                  </a:lnTo>
                  <a:lnTo>
                    <a:pt x="826580" y="1763173"/>
                  </a:lnTo>
                  <a:lnTo>
                    <a:pt x="814483" y="1760030"/>
                  </a:lnTo>
                  <a:lnTo>
                    <a:pt x="807625" y="1755267"/>
                  </a:lnTo>
                  <a:lnTo>
                    <a:pt x="791813" y="1754505"/>
                  </a:lnTo>
                  <a:lnTo>
                    <a:pt x="785241" y="1772793"/>
                  </a:lnTo>
                  <a:lnTo>
                    <a:pt x="786479" y="1774889"/>
                  </a:lnTo>
                  <a:lnTo>
                    <a:pt x="777907" y="1786700"/>
                  </a:lnTo>
                  <a:lnTo>
                    <a:pt x="758761" y="1790414"/>
                  </a:lnTo>
                  <a:lnTo>
                    <a:pt x="750856" y="1779651"/>
                  </a:lnTo>
                  <a:lnTo>
                    <a:pt x="728376" y="1762316"/>
                  </a:lnTo>
                  <a:lnTo>
                    <a:pt x="721900" y="1749933"/>
                  </a:lnTo>
                  <a:lnTo>
                    <a:pt x="715804" y="1745456"/>
                  </a:lnTo>
                  <a:lnTo>
                    <a:pt x="713232" y="1737741"/>
                  </a:lnTo>
                  <a:lnTo>
                    <a:pt x="709517" y="1741456"/>
                  </a:lnTo>
                  <a:lnTo>
                    <a:pt x="696277" y="1738027"/>
                  </a:lnTo>
                  <a:lnTo>
                    <a:pt x="668274" y="1739170"/>
                  </a:lnTo>
                  <a:lnTo>
                    <a:pt x="657796" y="1748123"/>
                  </a:lnTo>
                  <a:lnTo>
                    <a:pt x="651129" y="1749743"/>
                  </a:lnTo>
                  <a:lnTo>
                    <a:pt x="654939" y="1759077"/>
                  </a:lnTo>
                  <a:lnTo>
                    <a:pt x="656654" y="1783556"/>
                  </a:lnTo>
                  <a:lnTo>
                    <a:pt x="644366" y="1795463"/>
                  </a:lnTo>
                  <a:lnTo>
                    <a:pt x="651986" y="1811369"/>
                  </a:lnTo>
                  <a:lnTo>
                    <a:pt x="651986" y="1832801"/>
                  </a:lnTo>
                  <a:lnTo>
                    <a:pt x="641414" y="1847184"/>
                  </a:lnTo>
                  <a:lnTo>
                    <a:pt x="636841" y="1847374"/>
                  </a:lnTo>
                  <a:lnTo>
                    <a:pt x="635794" y="1850231"/>
                  </a:lnTo>
                  <a:lnTo>
                    <a:pt x="633793" y="1843850"/>
                  </a:lnTo>
                  <a:lnTo>
                    <a:pt x="629508" y="1844707"/>
                  </a:lnTo>
                  <a:lnTo>
                    <a:pt x="629508" y="1841087"/>
                  </a:lnTo>
                  <a:lnTo>
                    <a:pt x="626745" y="1841850"/>
                  </a:lnTo>
                  <a:lnTo>
                    <a:pt x="620077" y="1844802"/>
                  </a:lnTo>
                  <a:lnTo>
                    <a:pt x="618839" y="1848898"/>
                  </a:lnTo>
                  <a:lnTo>
                    <a:pt x="606933" y="1860709"/>
                  </a:lnTo>
                  <a:lnTo>
                    <a:pt x="598170" y="1855375"/>
                  </a:lnTo>
                  <a:lnTo>
                    <a:pt x="582930" y="1863281"/>
                  </a:lnTo>
                  <a:lnTo>
                    <a:pt x="576453" y="1855851"/>
                  </a:lnTo>
                  <a:lnTo>
                    <a:pt x="563689" y="1858233"/>
                  </a:lnTo>
                  <a:lnTo>
                    <a:pt x="549307" y="1857280"/>
                  </a:lnTo>
                  <a:lnTo>
                    <a:pt x="545306" y="1858137"/>
                  </a:lnTo>
                  <a:lnTo>
                    <a:pt x="535781" y="1867281"/>
                  </a:lnTo>
                  <a:lnTo>
                    <a:pt x="535210" y="1873758"/>
                  </a:lnTo>
                  <a:lnTo>
                    <a:pt x="525209" y="1876139"/>
                  </a:lnTo>
                  <a:lnTo>
                    <a:pt x="524446" y="1870805"/>
                  </a:lnTo>
                  <a:lnTo>
                    <a:pt x="533971" y="1855946"/>
                  </a:lnTo>
                  <a:lnTo>
                    <a:pt x="518922" y="1856804"/>
                  </a:lnTo>
                  <a:lnTo>
                    <a:pt x="521208" y="1852803"/>
                  </a:lnTo>
                  <a:lnTo>
                    <a:pt x="531686" y="1852994"/>
                  </a:lnTo>
                  <a:lnTo>
                    <a:pt x="526447" y="1840802"/>
                  </a:lnTo>
                  <a:lnTo>
                    <a:pt x="520732" y="1839183"/>
                  </a:lnTo>
                  <a:lnTo>
                    <a:pt x="511588" y="1831658"/>
                  </a:lnTo>
                  <a:lnTo>
                    <a:pt x="502348" y="1818037"/>
                  </a:lnTo>
                  <a:lnTo>
                    <a:pt x="496252" y="1814417"/>
                  </a:lnTo>
                  <a:lnTo>
                    <a:pt x="493300" y="1804130"/>
                  </a:lnTo>
                  <a:lnTo>
                    <a:pt x="487489" y="1798701"/>
                  </a:lnTo>
                  <a:lnTo>
                    <a:pt x="487775" y="1790129"/>
                  </a:lnTo>
                  <a:lnTo>
                    <a:pt x="504158" y="1778603"/>
                  </a:lnTo>
                  <a:lnTo>
                    <a:pt x="511873" y="1768317"/>
                  </a:lnTo>
                  <a:lnTo>
                    <a:pt x="518255" y="1751648"/>
                  </a:lnTo>
                  <a:lnTo>
                    <a:pt x="532257" y="1738694"/>
                  </a:lnTo>
                  <a:lnTo>
                    <a:pt x="527018" y="1732121"/>
                  </a:lnTo>
                  <a:lnTo>
                    <a:pt x="520827" y="1731645"/>
                  </a:lnTo>
                  <a:lnTo>
                    <a:pt x="520636" y="1728026"/>
                  </a:lnTo>
                  <a:lnTo>
                    <a:pt x="527304" y="1709547"/>
                  </a:lnTo>
                  <a:lnTo>
                    <a:pt x="528733" y="1691640"/>
                  </a:lnTo>
                  <a:lnTo>
                    <a:pt x="533686" y="1682306"/>
                  </a:lnTo>
                  <a:lnTo>
                    <a:pt x="522923" y="1671352"/>
                  </a:lnTo>
                  <a:lnTo>
                    <a:pt x="520922" y="1664589"/>
                  </a:lnTo>
                  <a:lnTo>
                    <a:pt x="523017" y="1661732"/>
                  </a:lnTo>
                  <a:lnTo>
                    <a:pt x="512064" y="1670018"/>
                  </a:lnTo>
                  <a:lnTo>
                    <a:pt x="493300" y="1665923"/>
                  </a:lnTo>
                  <a:lnTo>
                    <a:pt x="486918" y="1655350"/>
                  </a:lnTo>
                  <a:lnTo>
                    <a:pt x="463963" y="1632680"/>
                  </a:lnTo>
                  <a:lnTo>
                    <a:pt x="442436" y="1600391"/>
                  </a:lnTo>
                  <a:lnTo>
                    <a:pt x="455486" y="1587246"/>
                  </a:lnTo>
                  <a:lnTo>
                    <a:pt x="465106" y="1567148"/>
                  </a:lnTo>
                  <a:lnTo>
                    <a:pt x="483584" y="1555147"/>
                  </a:lnTo>
                  <a:lnTo>
                    <a:pt x="488823" y="1544384"/>
                  </a:lnTo>
                  <a:lnTo>
                    <a:pt x="484823" y="1538288"/>
                  </a:lnTo>
                  <a:lnTo>
                    <a:pt x="473583" y="1530477"/>
                  </a:lnTo>
                  <a:lnTo>
                    <a:pt x="472726" y="1525524"/>
                  </a:lnTo>
                  <a:lnTo>
                    <a:pt x="466344" y="1521238"/>
                  </a:lnTo>
                  <a:lnTo>
                    <a:pt x="466154" y="1517237"/>
                  </a:lnTo>
                  <a:lnTo>
                    <a:pt x="460724" y="1512665"/>
                  </a:lnTo>
                  <a:lnTo>
                    <a:pt x="461962" y="1511237"/>
                  </a:lnTo>
                  <a:lnTo>
                    <a:pt x="454819" y="1505808"/>
                  </a:lnTo>
                  <a:lnTo>
                    <a:pt x="446056" y="1509998"/>
                  </a:lnTo>
                  <a:lnTo>
                    <a:pt x="436436" y="1510189"/>
                  </a:lnTo>
                  <a:lnTo>
                    <a:pt x="430149" y="1515809"/>
                  </a:lnTo>
                  <a:lnTo>
                    <a:pt x="430244" y="1523429"/>
                  </a:lnTo>
                  <a:lnTo>
                    <a:pt x="436626" y="1528858"/>
                  </a:lnTo>
                  <a:lnTo>
                    <a:pt x="425863" y="1541526"/>
                  </a:lnTo>
                  <a:lnTo>
                    <a:pt x="407670" y="1553242"/>
                  </a:lnTo>
                  <a:lnTo>
                    <a:pt x="397288" y="1554099"/>
                  </a:lnTo>
                  <a:lnTo>
                    <a:pt x="387858" y="1558576"/>
                  </a:lnTo>
                  <a:lnTo>
                    <a:pt x="370713" y="1570959"/>
                  </a:lnTo>
                  <a:lnTo>
                    <a:pt x="378714" y="1576007"/>
                  </a:lnTo>
                  <a:lnTo>
                    <a:pt x="384048" y="1586484"/>
                  </a:lnTo>
                  <a:lnTo>
                    <a:pt x="381571" y="1587627"/>
                  </a:lnTo>
                  <a:lnTo>
                    <a:pt x="383572" y="1596390"/>
                  </a:lnTo>
                  <a:lnTo>
                    <a:pt x="398621" y="1613250"/>
                  </a:lnTo>
                  <a:lnTo>
                    <a:pt x="397955" y="1617917"/>
                  </a:lnTo>
                  <a:lnTo>
                    <a:pt x="379286" y="1631442"/>
                  </a:lnTo>
                  <a:lnTo>
                    <a:pt x="373380" y="1639062"/>
                  </a:lnTo>
                  <a:lnTo>
                    <a:pt x="366426" y="1641729"/>
                  </a:lnTo>
                  <a:lnTo>
                    <a:pt x="341852" y="1664303"/>
                  </a:lnTo>
                  <a:lnTo>
                    <a:pt x="330994" y="1661922"/>
                  </a:lnTo>
                  <a:lnTo>
                    <a:pt x="321659" y="1646873"/>
                  </a:lnTo>
                  <a:lnTo>
                    <a:pt x="315373" y="1652492"/>
                  </a:lnTo>
                  <a:lnTo>
                    <a:pt x="312039" y="1660303"/>
                  </a:lnTo>
                  <a:lnTo>
                    <a:pt x="314611" y="1669923"/>
                  </a:lnTo>
                  <a:lnTo>
                    <a:pt x="311944" y="1674686"/>
                  </a:lnTo>
                  <a:lnTo>
                    <a:pt x="279940" y="1704594"/>
                  </a:lnTo>
                  <a:close/>
                  <a:moveTo>
                    <a:pt x="810768" y="480251"/>
                  </a:moveTo>
                  <a:lnTo>
                    <a:pt x="824293" y="483775"/>
                  </a:lnTo>
                  <a:lnTo>
                    <a:pt x="825246" y="477584"/>
                  </a:lnTo>
                  <a:lnTo>
                    <a:pt x="820008" y="481870"/>
                  </a:lnTo>
                  <a:lnTo>
                    <a:pt x="810768" y="48025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5" name="Freihandform: Form 144">
              <a:extLst>
                <a:ext uri="{FF2B5EF4-FFF2-40B4-BE49-F238E27FC236}">
                  <a16:creationId xmlns:a16="http://schemas.microsoft.com/office/drawing/2014/main" id="{EF96D1A0-E347-4447-BCB4-5E73AF811D72}"/>
                </a:ext>
              </a:extLst>
            </p:cNvPr>
            <p:cNvSpPr/>
            <p:nvPr/>
          </p:nvSpPr>
          <p:spPr>
            <a:xfrm>
              <a:off x="3158818" y="2734100"/>
              <a:ext cx="247500" cy="405900"/>
            </a:xfrm>
            <a:custGeom>
              <a:avLst/>
              <a:gdLst>
                <a:gd name="connsiteX0" fmla="*/ 441198 w 476250"/>
                <a:gd name="connsiteY0" fmla="*/ 472249 h 781050"/>
                <a:gd name="connsiteX1" fmla="*/ 450438 w 476250"/>
                <a:gd name="connsiteY1" fmla="*/ 473869 h 781050"/>
                <a:gd name="connsiteX2" fmla="*/ 455676 w 476250"/>
                <a:gd name="connsiteY2" fmla="*/ 469582 h 781050"/>
                <a:gd name="connsiteX3" fmla="*/ 454723 w 476250"/>
                <a:gd name="connsiteY3" fmla="*/ 475774 h 781050"/>
                <a:gd name="connsiteX4" fmla="*/ 441198 w 476250"/>
                <a:gd name="connsiteY4" fmla="*/ 472249 h 781050"/>
                <a:gd name="connsiteX5" fmla="*/ 59722 w 476250"/>
                <a:gd name="connsiteY5" fmla="*/ 141732 h 781050"/>
                <a:gd name="connsiteX6" fmla="*/ 55150 w 476250"/>
                <a:gd name="connsiteY6" fmla="*/ 125254 h 781050"/>
                <a:gd name="connsiteX7" fmla="*/ 48292 w 476250"/>
                <a:gd name="connsiteY7" fmla="*/ 123444 h 781050"/>
                <a:gd name="connsiteX8" fmla="*/ 52959 w 476250"/>
                <a:gd name="connsiteY8" fmla="*/ 110395 h 781050"/>
                <a:gd name="connsiteX9" fmla="*/ 46863 w 476250"/>
                <a:gd name="connsiteY9" fmla="*/ 86106 h 781050"/>
                <a:gd name="connsiteX10" fmla="*/ 51531 w 476250"/>
                <a:gd name="connsiteY10" fmla="*/ 79629 h 781050"/>
                <a:gd name="connsiteX11" fmla="*/ 44768 w 476250"/>
                <a:gd name="connsiteY11" fmla="*/ 55816 h 781050"/>
                <a:gd name="connsiteX12" fmla="*/ 54864 w 476250"/>
                <a:gd name="connsiteY12" fmla="*/ 50482 h 781050"/>
                <a:gd name="connsiteX13" fmla="*/ 61056 w 476250"/>
                <a:gd name="connsiteY13" fmla="*/ 50101 h 781050"/>
                <a:gd name="connsiteX14" fmla="*/ 70866 w 476250"/>
                <a:gd name="connsiteY14" fmla="*/ 42862 h 781050"/>
                <a:gd name="connsiteX15" fmla="*/ 79439 w 476250"/>
                <a:gd name="connsiteY15" fmla="*/ 41053 h 781050"/>
                <a:gd name="connsiteX16" fmla="*/ 82963 w 476250"/>
                <a:gd name="connsiteY16" fmla="*/ 37052 h 781050"/>
                <a:gd name="connsiteX17" fmla="*/ 101060 w 476250"/>
                <a:gd name="connsiteY17" fmla="*/ 31432 h 781050"/>
                <a:gd name="connsiteX18" fmla="*/ 109061 w 476250"/>
                <a:gd name="connsiteY18" fmla="*/ 33433 h 781050"/>
                <a:gd name="connsiteX19" fmla="*/ 123158 w 476250"/>
                <a:gd name="connsiteY19" fmla="*/ 44005 h 781050"/>
                <a:gd name="connsiteX20" fmla="*/ 150305 w 476250"/>
                <a:gd name="connsiteY20" fmla="*/ 48673 h 781050"/>
                <a:gd name="connsiteX21" fmla="*/ 150305 w 476250"/>
                <a:gd name="connsiteY21" fmla="*/ 45720 h 781050"/>
                <a:gd name="connsiteX22" fmla="*/ 182404 w 476250"/>
                <a:gd name="connsiteY22" fmla="*/ 33433 h 781050"/>
                <a:gd name="connsiteX23" fmla="*/ 197930 w 476250"/>
                <a:gd name="connsiteY23" fmla="*/ 22288 h 781050"/>
                <a:gd name="connsiteX24" fmla="*/ 207073 w 476250"/>
                <a:gd name="connsiteY24" fmla="*/ 20002 h 781050"/>
                <a:gd name="connsiteX25" fmla="*/ 209265 w 476250"/>
                <a:gd name="connsiteY25" fmla="*/ 22098 h 781050"/>
                <a:gd name="connsiteX26" fmla="*/ 235458 w 476250"/>
                <a:gd name="connsiteY26" fmla="*/ 11334 h 781050"/>
                <a:gd name="connsiteX27" fmla="*/ 246698 w 476250"/>
                <a:gd name="connsiteY27" fmla="*/ 9525 h 781050"/>
                <a:gd name="connsiteX28" fmla="*/ 249936 w 476250"/>
                <a:gd name="connsiteY28" fmla="*/ 9906 h 781050"/>
                <a:gd name="connsiteX29" fmla="*/ 255365 w 476250"/>
                <a:gd name="connsiteY29" fmla="*/ 17526 h 781050"/>
                <a:gd name="connsiteX30" fmla="*/ 287084 w 476250"/>
                <a:gd name="connsiteY30" fmla="*/ 22193 h 781050"/>
                <a:gd name="connsiteX31" fmla="*/ 315373 w 476250"/>
                <a:gd name="connsiteY31" fmla="*/ 40672 h 781050"/>
                <a:gd name="connsiteX32" fmla="*/ 341948 w 476250"/>
                <a:gd name="connsiteY32" fmla="*/ 47053 h 781050"/>
                <a:gd name="connsiteX33" fmla="*/ 347949 w 476250"/>
                <a:gd name="connsiteY33" fmla="*/ 52578 h 781050"/>
                <a:gd name="connsiteX34" fmla="*/ 362141 w 476250"/>
                <a:gd name="connsiteY34" fmla="*/ 51816 h 781050"/>
                <a:gd name="connsiteX35" fmla="*/ 361569 w 476250"/>
                <a:gd name="connsiteY35" fmla="*/ 58293 h 781050"/>
                <a:gd name="connsiteX36" fmla="*/ 358902 w 476250"/>
                <a:gd name="connsiteY36" fmla="*/ 60960 h 781050"/>
                <a:gd name="connsiteX37" fmla="*/ 360616 w 476250"/>
                <a:gd name="connsiteY37" fmla="*/ 74581 h 781050"/>
                <a:gd name="connsiteX38" fmla="*/ 369665 w 476250"/>
                <a:gd name="connsiteY38" fmla="*/ 75057 h 781050"/>
                <a:gd name="connsiteX39" fmla="*/ 398716 w 476250"/>
                <a:gd name="connsiteY39" fmla="*/ 60007 h 781050"/>
                <a:gd name="connsiteX40" fmla="*/ 414147 w 476250"/>
                <a:gd name="connsiteY40" fmla="*/ 55816 h 781050"/>
                <a:gd name="connsiteX41" fmla="*/ 415100 w 476250"/>
                <a:gd name="connsiteY41" fmla="*/ 59341 h 781050"/>
                <a:gd name="connsiteX42" fmla="*/ 428720 w 476250"/>
                <a:gd name="connsiteY42" fmla="*/ 62008 h 781050"/>
                <a:gd name="connsiteX43" fmla="*/ 432340 w 476250"/>
                <a:gd name="connsiteY43" fmla="*/ 60007 h 781050"/>
                <a:gd name="connsiteX44" fmla="*/ 447485 w 476250"/>
                <a:gd name="connsiteY44" fmla="*/ 78772 h 781050"/>
                <a:gd name="connsiteX45" fmla="*/ 443675 w 476250"/>
                <a:gd name="connsiteY45" fmla="*/ 80391 h 781050"/>
                <a:gd name="connsiteX46" fmla="*/ 449104 w 476250"/>
                <a:gd name="connsiteY46" fmla="*/ 91916 h 781050"/>
                <a:gd name="connsiteX47" fmla="*/ 451390 w 476250"/>
                <a:gd name="connsiteY47" fmla="*/ 105251 h 781050"/>
                <a:gd name="connsiteX48" fmla="*/ 455772 w 476250"/>
                <a:gd name="connsiteY48" fmla="*/ 106299 h 781050"/>
                <a:gd name="connsiteX49" fmla="*/ 454247 w 476250"/>
                <a:gd name="connsiteY49" fmla="*/ 108966 h 781050"/>
                <a:gd name="connsiteX50" fmla="*/ 466535 w 476250"/>
                <a:gd name="connsiteY50" fmla="*/ 143446 h 781050"/>
                <a:gd name="connsiteX51" fmla="*/ 455009 w 476250"/>
                <a:gd name="connsiteY51" fmla="*/ 141160 h 781050"/>
                <a:gd name="connsiteX52" fmla="*/ 457771 w 476250"/>
                <a:gd name="connsiteY52" fmla="*/ 148114 h 781050"/>
                <a:gd name="connsiteX53" fmla="*/ 465011 w 476250"/>
                <a:gd name="connsiteY53" fmla="*/ 147447 h 781050"/>
                <a:gd name="connsiteX54" fmla="*/ 468535 w 476250"/>
                <a:gd name="connsiteY54" fmla="*/ 180117 h 781050"/>
                <a:gd name="connsiteX55" fmla="*/ 433769 w 476250"/>
                <a:gd name="connsiteY55" fmla="*/ 196500 h 781050"/>
                <a:gd name="connsiteX56" fmla="*/ 434435 w 476250"/>
                <a:gd name="connsiteY56" fmla="*/ 193929 h 781050"/>
                <a:gd name="connsiteX57" fmla="*/ 431388 w 476250"/>
                <a:gd name="connsiteY57" fmla="*/ 191833 h 781050"/>
                <a:gd name="connsiteX58" fmla="*/ 412814 w 476250"/>
                <a:gd name="connsiteY58" fmla="*/ 194024 h 781050"/>
                <a:gd name="connsiteX59" fmla="*/ 414814 w 476250"/>
                <a:gd name="connsiteY59" fmla="*/ 211455 h 781050"/>
                <a:gd name="connsiteX60" fmla="*/ 408147 w 476250"/>
                <a:gd name="connsiteY60" fmla="*/ 213265 h 781050"/>
                <a:gd name="connsiteX61" fmla="*/ 397955 w 476250"/>
                <a:gd name="connsiteY61" fmla="*/ 215074 h 781050"/>
                <a:gd name="connsiteX62" fmla="*/ 394716 w 476250"/>
                <a:gd name="connsiteY62" fmla="*/ 195739 h 781050"/>
                <a:gd name="connsiteX63" fmla="*/ 379476 w 476250"/>
                <a:gd name="connsiteY63" fmla="*/ 192500 h 781050"/>
                <a:gd name="connsiteX64" fmla="*/ 368237 w 476250"/>
                <a:gd name="connsiteY64" fmla="*/ 194691 h 781050"/>
                <a:gd name="connsiteX65" fmla="*/ 369951 w 476250"/>
                <a:gd name="connsiteY65" fmla="*/ 198977 h 781050"/>
                <a:gd name="connsiteX66" fmla="*/ 366999 w 476250"/>
                <a:gd name="connsiteY66" fmla="*/ 198501 h 781050"/>
                <a:gd name="connsiteX67" fmla="*/ 378238 w 476250"/>
                <a:gd name="connsiteY67" fmla="*/ 215932 h 781050"/>
                <a:gd name="connsiteX68" fmla="*/ 374142 w 476250"/>
                <a:gd name="connsiteY68" fmla="*/ 218694 h 781050"/>
                <a:gd name="connsiteX69" fmla="*/ 374618 w 476250"/>
                <a:gd name="connsiteY69" fmla="*/ 225933 h 781050"/>
                <a:gd name="connsiteX70" fmla="*/ 377380 w 476250"/>
                <a:gd name="connsiteY70" fmla="*/ 226981 h 781050"/>
                <a:gd name="connsiteX71" fmla="*/ 378809 w 476250"/>
                <a:gd name="connsiteY71" fmla="*/ 237172 h 781050"/>
                <a:gd name="connsiteX72" fmla="*/ 381571 w 476250"/>
                <a:gd name="connsiteY72" fmla="*/ 236220 h 781050"/>
                <a:gd name="connsiteX73" fmla="*/ 384048 w 476250"/>
                <a:gd name="connsiteY73" fmla="*/ 246602 h 781050"/>
                <a:gd name="connsiteX74" fmla="*/ 378523 w 476250"/>
                <a:gd name="connsiteY74" fmla="*/ 265176 h 781050"/>
                <a:gd name="connsiteX75" fmla="*/ 381667 w 476250"/>
                <a:gd name="connsiteY75" fmla="*/ 274320 h 781050"/>
                <a:gd name="connsiteX76" fmla="*/ 377762 w 476250"/>
                <a:gd name="connsiteY76" fmla="*/ 276225 h 781050"/>
                <a:gd name="connsiteX77" fmla="*/ 381857 w 476250"/>
                <a:gd name="connsiteY77" fmla="*/ 285845 h 781050"/>
                <a:gd name="connsiteX78" fmla="*/ 371475 w 476250"/>
                <a:gd name="connsiteY78" fmla="*/ 293751 h 781050"/>
                <a:gd name="connsiteX79" fmla="*/ 375952 w 476250"/>
                <a:gd name="connsiteY79" fmla="*/ 304705 h 781050"/>
                <a:gd name="connsiteX80" fmla="*/ 373761 w 476250"/>
                <a:gd name="connsiteY80" fmla="*/ 305657 h 781050"/>
                <a:gd name="connsiteX81" fmla="*/ 378809 w 476250"/>
                <a:gd name="connsiteY81" fmla="*/ 333184 h 781050"/>
                <a:gd name="connsiteX82" fmla="*/ 383096 w 476250"/>
                <a:gd name="connsiteY82" fmla="*/ 329565 h 781050"/>
                <a:gd name="connsiteX83" fmla="*/ 384906 w 476250"/>
                <a:gd name="connsiteY83" fmla="*/ 334042 h 781050"/>
                <a:gd name="connsiteX84" fmla="*/ 392049 w 476250"/>
                <a:gd name="connsiteY84" fmla="*/ 333089 h 781050"/>
                <a:gd name="connsiteX85" fmla="*/ 392049 w 476250"/>
                <a:gd name="connsiteY85" fmla="*/ 347853 h 781050"/>
                <a:gd name="connsiteX86" fmla="*/ 397764 w 476250"/>
                <a:gd name="connsiteY86" fmla="*/ 364712 h 781050"/>
                <a:gd name="connsiteX87" fmla="*/ 405670 w 476250"/>
                <a:gd name="connsiteY87" fmla="*/ 361283 h 781050"/>
                <a:gd name="connsiteX88" fmla="*/ 421005 w 476250"/>
                <a:gd name="connsiteY88" fmla="*/ 381000 h 781050"/>
                <a:gd name="connsiteX89" fmla="*/ 423100 w 476250"/>
                <a:gd name="connsiteY89" fmla="*/ 380047 h 781050"/>
                <a:gd name="connsiteX90" fmla="*/ 429292 w 476250"/>
                <a:gd name="connsiteY90" fmla="*/ 392049 h 781050"/>
                <a:gd name="connsiteX91" fmla="*/ 423672 w 476250"/>
                <a:gd name="connsiteY91" fmla="*/ 395859 h 781050"/>
                <a:gd name="connsiteX92" fmla="*/ 429292 w 476250"/>
                <a:gd name="connsiteY92" fmla="*/ 403765 h 781050"/>
                <a:gd name="connsiteX93" fmla="*/ 419862 w 476250"/>
                <a:gd name="connsiteY93" fmla="*/ 414242 h 781050"/>
                <a:gd name="connsiteX94" fmla="*/ 416433 w 476250"/>
                <a:gd name="connsiteY94" fmla="*/ 411099 h 781050"/>
                <a:gd name="connsiteX95" fmla="*/ 433292 w 476250"/>
                <a:gd name="connsiteY95" fmla="*/ 432054 h 781050"/>
                <a:gd name="connsiteX96" fmla="*/ 442817 w 476250"/>
                <a:gd name="connsiteY96" fmla="*/ 450437 h 781050"/>
                <a:gd name="connsiteX97" fmla="*/ 434340 w 476250"/>
                <a:gd name="connsiteY97" fmla="*/ 462534 h 781050"/>
                <a:gd name="connsiteX98" fmla="*/ 433864 w 476250"/>
                <a:gd name="connsiteY98" fmla="*/ 470154 h 781050"/>
                <a:gd name="connsiteX99" fmla="*/ 436912 w 476250"/>
                <a:gd name="connsiteY99" fmla="*/ 471678 h 781050"/>
                <a:gd name="connsiteX100" fmla="*/ 426911 w 476250"/>
                <a:gd name="connsiteY100" fmla="*/ 474440 h 781050"/>
                <a:gd name="connsiteX101" fmla="*/ 413290 w 476250"/>
                <a:gd name="connsiteY101" fmla="*/ 484346 h 781050"/>
                <a:gd name="connsiteX102" fmla="*/ 413099 w 476250"/>
                <a:gd name="connsiteY102" fmla="*/ 487584 h 781050"/>
                <a:gd name="connsiteX103" fmla="*/ 405765 w 476250"/>
                <a:gd name="connsiteY103" fmla="*/ 489204 h 781050"/>
                <a:gd name="connsiteX104" fmla="*/ 402146 w 476250"/>
                <a:gd name="connsiteY104" fmla="*/ 492728 h 781050"/>
                <a:gd name="connsiteX105" fmla="*/ 398907 w 476250"/>
                <a:gd name="connsiteY105" fmla="*/ 500824 h 781050"/>
                <a:gd name="connsiteX106" fmla="*/ 390144 w 476250"/>
                <a:gd name="connsiteY106" fmla="*/ 507968 h 781050"/>
                <a:gd name="connsiteX107" fmla="*/ 394525 w 476250"/>
                <a:gd name="connsiteY107" fmla="*/ 517588 h 781050"/>
                <a:gd name="connsiteX108" fmla="*/ 390430 w 476250"/>
                <a:gd name="connsiteY108" fmla="*/ 512445 h 781050"/>
                <a:gd name="connsiteX109" fmla="*/ 384429 w 476250"/>
                <a:gd name="connsiteY109" fmla="*/ 515112 h 781050"/>
                <a:gd name="connsiteX110" fmla="*/ 384048 w 476250"/>
                <a:gd name="connsiteY110" fmla="*/ 521875 h 781050"/>
                <a:gd name="connsiteX111" fmla="*/ 378523 w 476250"/>
                <a:gd name="connsiteY111" fmla="*/ 525304 h 781050"/>
                <a:gd name="connsiteX112" fmla="*/ 374332 w 476250"/>
                <a:gd name="connsiteY112" fmla="*/ 539496 h 781050"/>
                <a:gd name="connsiteX113" fmla="*/ 369856 w 476250"/>
                <a:gd name="connsiteY113" fmla="*/ 544639 h 781050"/>
                <a:gd name="connsiteX114" fmla="*/ 371951 w 476250"/>
                <a:gd name="connsiteY114" fmla="*/ 555403 h 781050"/>
                <a:gd name="connsiteX115" fmla="*/ 364427 w 476250"/>
                <a:gd name="connsiteY115" fmla="*/ 558832 h 781050"/>
                <a:gd name="connsiteX116" fmla="*/ 376524 w 476250"/>
                <a:gd name="connsiteY116" fmla="*/ 578929 h 781050"/>
                <a:gd name="connsiteX117" fmla="*/ 379000 w 476250"/>
                <a:gd name="connsiteY117" fmla="*/ 599599 h 781050"/>
                <a:gd name="connsiteX118" fmla="*/ 396240 w 476250"/>
                <a:gd name="connsiteY118" fmla="*/ 602742 h 781050"/>
                <a:gd name="connsiteX119" fmla="*/ 390144 w 476250"/>
                <a:gd name="connsiteY119" fmla="*/ 632079 h 781050"/>
                <a:gd name="connsiteX120" fmla="*/ 391287 w 476250"/>
                <a:gd name="connsiteY120" fmla="*/ 639508 h 781050"/>
                <a:gd name="connsiteX121" fmla="*/ 397479 w 476250"/>
                <a:gd name="connsiteY121" fmla="*/ 602932 h 781050"/>
                <a:gd name="connsiteX122" fmla="*/ 399002 w 476250"/>
                <a:gd name="connsiteY122" fmla="*/ 607123 h 781050"/>
                <a:gd name="connsiteX123" fmla="*/ 392716 w 476250"/>
                <a:gd name="connsiteY123" fmla="*/ 640175 h 781050"/>
                <a:gd name="connsiteX124" fmla="*/ 395859 w 476250"/>
                <a:gd name="connsiteY124" fmla="*/ 643509 h 781050"/>
                <a:gd name="connsiteX125" fmla="*/ 395478 w 476250"/>
                <a:gd name="connsiteY125" fmla="*/ 647414 h 781050"/>
                <a:gd name="connsiteX126" fmla="*/ 392525 w 476250"/>
                <a:gd name="connsiteY126" fmla="*/ 648271 h 781050"/>
                <a:gd name="connsiteX127" fmla="*/ 392049 w 476250"/>
                <a:gd name="connsiteY127" fmla="*/ 652272 h 781050"/>
                <a:gd name="connsiteX128" fmla="*/ 396621 w 476250"/>
                <a:gd name="connsiteY128" fmla="*/ 654844 h 781050"/>
                <a:gd name="connsiteX129" fmla="*/ 395574 w 476250"/>
                <a:gd name="connsiteY129" fmla="*/ 657796 h 781050"/>
                <a:gd name="connsiteX130" fmla="*/ 392049 w 476250"/>
                <a:gd name="connsiteY130" fmla="*/ 658654 h 781050"/>
                <a:gd name="connsiteX131" fmla="*/ 388048 w 476250"/>
                <a:gd name="connsiteY131" fmla="*/ 655891 h 781050"/>
                <a:gd name="connsiteX132" fmla="*/ 384715 w 476250"/>
                <a:gd name="connsiteY132" fmla="*/ 658368 h 781050"/>
                <a:gd name="connsiteX133" fmla="*/ 381571 w 476250"/>
                <a:gd name="connsiteY133" fmla="*/ 667226 h 781050"/>
                <a:gd name="connsiteX134" fmla="*/ 386620 w 476250"/>
                <a:gd name="connsiteY134" fmla="*/ 667417 h 781050"/>
                <a:gd name="connsiteX135" fmla="*/ 390240 w 476250"/>
                <a:gd name="connsiteY135" fmla="*/ 670750 h 781050"/>
                <a:gd name="connsiteX136" fmla="*/ 395383 w 476250"/>
                <a:gd name="connsiteY136" fmla="*/ 685609 h 781050"/>
                <a:gd name="connsiteX137" fmla="*/ 403765 w 476250"/>
                <a:gd name="connsiteY137" fmla="*/ 687800 h 781050"/>
                <a:gd name="connsiteX138" fmla="*/ 405765 w 476250"/>
                <a:gd name="connsiteY138" fmla="*/ 697516 h 781050"/>
                <a:gd name="connsiteX139" fmla="*/ 419481 w 476250"/>
                <a:gd name="connsiteY139" fmla="*/ 702754 h 781050"/>
                <a:gd name="connsiteX140" fmla="*/ 437198 w 476250"/>
                <a:gd name="connsiteY140" fmla="*/ 714280 h 781050"/>
                <a:gd name="connsiteX141" fmla="*/ 435579 w 476250"/>
                <a:gd name="connsiteY141" fmla="*/ 717804 h 781050"/>
                <a:gd name="connsiteX142" fmla="*/ 441103 w 476250"/>
                <a:gd name="connsiteY142" fmla="*/ 718756 h 781050"/>
                <a:gd name="connsiteX143" fmla="*/ 441674 w 476250"/>
                <a:gd name="connsiteY143" fmla="*/ 722757 h 781050"/>
                <a:gd name="connsiteX144" fmla="*/ 449866 w 476250"/>
                <a:gd name="connsiteY144" fmla="*/ 725424 h 781050"/>
                <a:gd name="connsiteX145" fmla="*/ 452819 w 476250"/>
                <a:gd name="connsiteY145" fmla="*/ 741045 h 781050"/>
                <a:gd name="connsiteX146" fmla="*/ 448056 w 476250"/>
                <a:gd name="connsiteY146" fmla="*/ 744664 h 781050"/>
                <a:gd name="connsiteX147" fmla="*/ 442246 w 476250"/>
                <a:gd name="connsiteY147" fmla="*/ 744188 h 781050"/>
                <a:gd name="connsiteX148" fmla="*/ 436150 w 476250"/>
                <a:gd name="connsiteY148" fmla="*/ 738188 h 781050"/>
                <a:gd name="connsiteX149" fmla="*/ 428340 w 476250"/>
                <a:gd name="connsiteY149" fmla="*/ 746760 h 781050"/>
                <a:gd name="connsiteX150" fmla="*/ 432245 w 476250"/>
                <a:gd name="connsiteY150" fmla="*/ 753999 h 781050"/>
                <a:gd name="connsiteX151" fmla="*/ 427577 w 476250"/>
                <a:gd name="connsiteY151" fmla="*/ 762857 h 781050"/>
                <a:gd name="connsiteX152" fmla="*/ 408718 w 476250"/>
                <a:gd name="connsiteY152" fmla="*/ 771334 h 781050"/>
                <a:gd name="connsiteX153" fmla="*/ 380905 w 476250"/>
                <a:gd name="connsiteY153" fmla="*/ 777049 h 781050"/>
                <a:gd name="connsiteX154" fmla="*/ 376237 w 476250"/>
                <a:gd name="connsiteY154" fmla="*/ 777049 h 781050"/>
                <a:gd name="connsiteX155" fmla="*/ 356807 w 476250"/>
                <a:gd name="connsiteY155" fmla="*/ 758095 h 781050"/>
                <a:gd name="connsiteX156" fmla="*/ 352711 w 476250"/>
                <a:gd name="connsiteY156" fmla="*/ 758095 h 781050"/>
                <a:gd name="connsiteX157" fmla="*/ 350044 w 476250"/>
                <a:gd name="connsiteY157" fmla="*/ 745617 h 781050"/>
                <a:gd name="connsiteX158" fmla="*/ 351663 w 476250"/>
                <a:gd name="connsiteY158" fmla="*/ 733711 h 781050"/>
                <a:gd name="connsiteX159" fmla="*/ 355759 w 476250"/>
                <a:gd name="connsiteY159" fmla="*/ 731139 h 781050"/>
                <a:gd name="connsiteX160" fmla="*/ 354330 w 476250"/>
                <a:gd name="connsiteY160" fmla="*/ 727519 h 781050"/>
                <a:gd name="connsiteX161" fmla="*/ 350330 w 476250"/>
                <a:gd name="connsiteY161" fmla="*/ 730377 h 781050"/>
                <a:gd name="connsiteX162" fmla="*/ 337661 w 476250"/>
                <a:gd name="connsiteY162" fmla="*/ 708660 h 781050"/>
                <a:gd name="connsiteX163" fmla="*/ 326231 w 476250"/>
                <a:gd name="connsiteY163" fmla="*/ 698373 h 781050"/>
                <a:gd name="connsiteX164" fmla="*/ 329470 w 476250"/>
                <a:gd name="connsiteY164" fmla="*/ 697420 h 781050"/>
                <a:gd name="connsiteX165" fmla="*/ 329946 w 476250"/>
                <a:gd name="connsiteY165" fmla="*/ 694087 h 781050"/>
                <a:gd name="connsiteX166" fmla="*/ 319469 w 476250"/>
                <a:gd name="connsiteY166" fmla="*/ 695134 h 781050"/>
                <a:gd name="connsiteX167" fmla="*/ 320993 w 476250"/>
                <a:gd name="connsiteY167" fmla="*/ 689038 h 781050"/>
                <a:gd name="connsiteX168" fmla="*/ 311944 w 476250"/>
                <a:gd name="connsiteY168" fmla="*/ 691610 h 781050"/>
                <a:gd name="connsiteX169" fmla="*/ 311563 w 476250"/>
                <a:gd name="connsiteY169" fmla="*/ 687800 h 781050"/>
                <a:gd name="connsiteX170" fmla="*/ 307563 w 476250"/>
                <a:gd name="connsiteY170" fmla="*/ 687229 h 781050"/>
                <a:gd name="connsiteX171" fmla="*/ 310515 w 476250"/>
                <a:gd name="connsiteY171" fmla="*/ 680466 h 781050"/>
                <a:gd name="connsiteX172" fmla="*/ 306419 w 476250"/>
                <a:gd name="connsiteY172" fmla="*/ 681133 h 781050"/>
                <a:gd name="connsiteX173" fmla="*/ 306514 w 476250"/>
                <a:gd name="connsiteY173" fmla="*/ 678942 h 781050"/>
                <a:gd name="connsiteX174" fmla="*/ 298704 w 476250"/>
                <a:gd name="connsiteY174" fmla="*/ 677513 h 781050"/>
                <a:gd name="connsiteX175" fmla="*/ 296037 w 476250"/>
                <a:gd name="connsiteY175" fmla="*/ 681228 h 781050"/>
                <a:gd name="connsiteX176" fmla="*/ 286131 w 476250"/>
                <a:gd name="connsiteY176" fmla="*/ 667702 h 781050"/>
                <a:gd name="connsiteX177" fmla="*/ 277368 w 476250"/>
                <a:gd name="connsiteY177" fmla="*/ 674084 h 781050"/>
                <a:gd name="connsiteX178" fmla="*/ 272320 w 476250"/>
                <a:gd name="connsiteY178" fmla="*/ 670560 h 781050"/>
                <a:gd name="connsiteX179" fmla="*/ 267271 w 476250"/>
                <a:gd name="connsiteY179" fmla="*/ 671608 h 781050"/>
                <a:gd name="connsiteX180" fmla="*/ 259652 w 476250"/>
                <a:gd name="connsiteY180" fmla="*/ 667798 h 781050"/>
                <a:gd name="connsiteX181" fmla="*/ 259842 w 476250"/>
                <a:gd name="connsiteY181" fmla="*/ 665512 h 781050"/>
                <a:gd name="connsiteX182" fmla="*/ 257080 w 476250"/>
                <a:gd name="connsiteY182" fmla="*/ 665035 h 781050"/>
                <a:gd name="connsiteX183" fmla="*/ 257556 w 476250"/>
                <a:gd name="connsiteY183" fmla="*/ 660940 h 781050"/>
                <a:gd name="connsiteX184" fmla="*/ 255461 w 476250"/>
                <a:gd name="connsiteY184" fmla="*/ 660844 h 781050"/>
                <a:gd name="connsiteX185" fmla="*/ 252984 w 476250"/>
                <a:gd name="connsiteY185" fmla="*/ 673894 h 781050"/>
                <a:gd name="connsiteX186" fmla="*/ 249460 w 476250"/>
                <a:gd name="connsiteY186" fmla="*/ 667893 h 781050"/>
                <a:gd name="connsiteX187" fmla="*/ 244412 w 476250"/>
                <a:gd name="connsiteY187" fmla="*/ 670084 h 781050"/>
                <a:gd name="connsiteX188" fmla="*/ 239935 w 476250"/>
                <a:gd name="connsiteY188" fmla="*/ 667798 h 781050"/>
                <a:gd name="connsiteX189" fmla="*/ 241078 w 476250"/>
                <a:gd name="connsiteY189" fmla="*/ 677323 h 781050"/>
                <a:gd name="connsiteX190" fmla="*/ 237363 w 476250"/>
                <a:gd name="connsiteY190" fmla="*/ 679513 h 781050"/>
                <a:gd name="connsiteX191" fmla="*/ 201454 w 476250"/>
                <a:gd name="connsiteY191" fmla="*/ 687514 h 781050"/>
                <a:gd name="connsiteX192" fmla="*/ 185166 w 476250"/>
                <a:gd name="connsiteY192" fmla="*/ 685419 h 781050"/>
                <a:gd name="connsiteX193" fmla="*/ 168879 w 476250"/>
                <a:gd name="connsiteY193" fmla="*/ 689896 h 781050"/>
                <a:gd name="connsiteX194" fmla="*/ 163259 w 476250"/>
                <a:gd name="connsiteY194" fmla="*/ 694658 h 781050"/>
                <a:gd name="connsiteX195" fmla="*/ 147637 w 476250"/>
                <a:gd name="connsiteY195" fmla="*/ 698182 h 781050"/>
                <a:gd name="connsiteX196" fmla="*/ 130873 w 476250"/>
                <a:gd name="connsiteY196" fmla="*/ 690658 h 781050"/>
                <a:gd name="connsiteX197" fmla="*/ 131826 w 476250"/>
                <a:gd name="connsiteY197" fmla="*/ 686657 h 781050"/>
                <a:gd name="connsiteX198" fmla="*/ 127445 w 476250"/>
                <a:gd name="connsiteY198" fmla="*/ 683990 h 781050"/>
                <a:gd name="connsiteX199" fmla="*/ 126397 w 476250"/>
                <a:gd name="connsiteY199" fmla="*/ 689134 h 781050"/>
                <a:gd name="connsiteX200" fmla="*/ 108585 w 476250"/>
                <a:gd name="connsiteY200" fmla="*/ 682942 h 781050"/>
                <a:gd name="connsiteX201" fmla="*/ 99917 w 476250"/>
                <a:gd name="connsiteY201" fmla="*/ 683038 h 781050"/>
                <a:gd name="connsiteX202" fmla="*/ 95536 w 476250"/>
                <a:gd name="connsiteY202" fmla="*/ 672465 h 781050"/>
                <a:gd name="connsiteX203" fmla="*/ 87154 w 476250"/>
                <a:gd name="connsiteY203" fmla="*/ 673322 h 781050"/>
                <a:gd name="connsiteX204" fmla="*/ 86582 w 476250"/>
                <a:gd name="connsiteY204" fmla="*/ 669703 h 781050"/>
                <a:gd name="connsiteX205" fmla="*/ 75533 w 476250"/>
                <a:gd name="connsiteY205" fmla="*/ 669988 h 781050"/>
                <a:gd name="connsiteX206" fmla="*/ 65627 w 476250"/>
                <a:gd name="connsiteY206" fmla="*/ 657034 h 781050"/>
                <a:gd name="connsiteX207" fmla="*/ 72390 w 476250"/>
                <a:gd name="connsiteY207" fmla="*/ 646747 h 781050"/>
                <a:gd name="connsiteX208" fmla="*/ 51721 w 476250"/>
                <a:gd name="connsiteY208" fmla="*/ 624745 h 781050"/>
                <a:gd name="connsiteX209" fmla="*/ 47340 w 476250"/>
                <a:gd name="connsiteY209" fmla="*/ 611314 h 781050"/>
                <a:gd name="connsiteX210" fmla="*/ 53245 w 476250"/>
                <a:gd name="connsiteY210" fmla="*/ 603504 h 781050"/>
                <a:gd name="connsiteX211" fmla="*/ 33719 w 476250"/>
                <a:gd name="connsiteY211" fmla="*/ 590264 h 781050"/>
                <a:gd name="connsiteX212" fmla="*/ 14669 w 476250"/>
                <a:gd name="connsiteY212" fmla="*/ 569690 h 781050"/>
                <a:gd name="connsiteX213" fmla="*/ 18669 w 476250"/>
                <a:gd name="connsiteY213" fmla="*/ 563594 h 781050"/>
                <a:gd name="connsiteX214" fmla="*/ 19050 w 476250"/>
                <a:gd name="connsiteY214" fmla="*/ 538829 h 781050"/>
                <a:gd name="connsiteX215" fmla="*/ 41148 w 476250"/>
                <a:gd name="connsiteY215" fmla="*/ 531495 h 781050"/>
                <a:gd name="connsiteX216" fmla="*/ 48101 w 476250"/>
                <a:gd name="connsiteY216" fmla="*/ 526256 h 781050"/>
                <a:gd name="connsiteX217" fmla="*/ 51816 w 476250"/>
                <a:gd name="connsiteY217" fmla="*/ 527304 h 781050"/>
                <a:gd name="connsiteX218" fmla="*/ 58769 w 476250"/>
                <a:gd name="connsiteY218" fmla="*/ 522637 h 781050"/>
                <a:gd name="connsiteX219" fmla="*/ 60674 w 476250"/>
                <a:gd name="connsiteY219" fmla="*/ 515683 h 781050"/>
                <a:gd name="connsiteX220" fmla="*/ 44101 w 476250"/>
                <a:gd name="connsiteY220" fmla="*/ 496252 h 781050"/>
                <a:gd name="connsiteX221" fmla="*/ 43149 w 476250"/>
                <a:gd name="connsiteY221" fmla="*/ 483394 h 781050"/>
                <a:gd name="connsiteX222" fmla="*/ 38576 w 476250"/>
                <a:gd name="connsiteY222" fmla="*/ 474631 h 781050"/>
                <a:gd name="connsiteX223" fmla="*/ 23908 w 476250"/>
                <a:gd name="connsiteY223" fmla="*/ 470154 h 781050"/>
                <a:gd name="connsiteX224" fmla="*/ 10382 w 476250"/>
                <a:gd name="connsiteY224" fmla="*/ 472535 h 781050"/>
                <a:gd name="connsiteX225" fmla="*/ 9525 w 476250"/>
                <a:gd name="connsiteY225" fmla="*/ 466820 h 781050"/>
                <a:gd name="connsiteX226" fmla="*/ 12478 w 476250"/>
                <a:gd name="connsiteY226" fmla="*/ 460153 h 781050"/>
                <a:gd name="connsiteX227" fmla="*/ 12097 w 476250"/>
                <a:gd name="connsiteY227" fmla="*/ 452723 h 781050"/>
                <a:gd name="connsiteX228" fmla="*/ 25908 w 476250"/>
                <a:gd name="connsiteY228" fmla="*/ 432530 h 781050"/>
                <a:gd name="connsiteX229" fmla="*/ 20955 w 476250"/>
                <a:gd name="connsiteY229" fmla="*/ 428053 h 781050"/>
                <a:gd name="connsiteX230" fmla="*/ 25813 w 476250"/>
                <a:gd name="connsiteY230" fmla="*/ 421291 h 781050"/>
                <a:gd name="connsiteX231" fmla="*/ 32575 w 476250"/>
                <a:gd name="connsiteY231" fmla="*/ 422815 h 781050"/>
                <a:gd name="connsiteX232" fmla="*/ 46197 w 476250"/>
                <a:gd name="connsiteY232" fmla="*/ 406146 h 781050"/>
                <a:gd name="connsiteX233" fmla="*/ 41053 w 476250"/>
                <a:gd name="connsiteY233" fmla="*/ 400050 h 781050"/>
                <a:gd name="connsiteX234" fmla="*/ 56388 w 476250"/>
                <a:gd name="connsiteY234" fmla="*/ 380333 h 781050"/>
                <a:gd name="connsiteX235" fmla="*/ 52674 w 476250"/>
                <a:gd name="connsiteY235" fmla="*/ 376047 h 781050"/>
                <a:gd name="connsiteX236" fmla="*/ 49435 w 476250"/>
                <a:gd name="connsiteY236" fmla="*/ 378714 h 781050"/>
                <a:gd name="connsiteX237" fmla="*/ 63055 w 476250"/>
                <a:gd name="connsiteY237" fmla="*/ 364331 h 781050"/>
                <a:gd name="connsiteX238" fmla="*/ 60960 w 476250"/>
                <a:gd name="connsiteY238" fmla="*/ 362807 h 781050"/>
                <a:gd name="connsiteX239" fmla="*/ 67913 w 476250"/>
                <a:gd name="connsiteY239" fmla="*/ 359854 h 781050"/>
                <a:gd name="connsiteX240" fmla="*/ 68294 w 476250"/>
                <a:gd name="connsiteY240" fmla="*/ 356901 h 781050"/>
                <a:gd name="connsiteX241" fmla="*/ 82391 w 476250"/>
                <a:gd name="connsiteY241" fmla="*/ 347853 h 781050"/>
                <a:gd name="connsiteX242" fmla="*/ 85249 w 476250"/>
                <a:gd name="connsiteY242" fmla="*/ 343567 h 781050"/>
                <a:gd name="connsiteX243" fmla="*/ 77153 w 476250"/>
                <a:gd name="connsiteY243" fmla="*/ 335470 h 781050"/>
                <a:gd name="connsiteX244" fmla="*/ 87059 w 476250"/>
                <a:gd name="connsiteY244" fmla="*/ 330898 h 781050"/>
                <a:gd name="connsiteX245" fmla="*/ 86963 w 476250"/>
                <a:gd name="connsiteY245" fmla="*/ 326041 h 781050"/>
                <a:gd name="connsiteX246" fmla="*/ 80677 w 476250"/>
                <a:gd name="connsiteY246" fmla="*/ 315468 h 781050"/>
                <a:gd name="connsiteX247" fmla="*/ 56293 w 476250"/>
                <a:gd name="connsiteY247" fmla="*/ 289084 h 781050"/>
                <a:gd name="connsiteX248" fmla="*/ 80867 w 476250"/>
                <a:gd name="connsiteY248" fmla="*/ 264223 h 781050"/>
                <a:gd name="connsiteX249" fmla="*/ 85535 w 476250"/>
                <a:gd name="connsiteY249" fmla="*/ 263461 h 781050"/>
                <a:gd name="connsiteX250" fmla="*/ 96584 w 476250"/>
                <a:gd name="connsiteY250" fmla="*/ 269938 h 781050"/>
                <a:gd name="connsiteX251" fmla="*/ 87916 w 476250"/>
                <a:gd name="connsiteY251" fmla="*/ 257556 h 781050"/>
                <a:gd name="connsiteX252" fmla="*/ 94965 w 476250"/>
                <a:gd name="connsiteY252" fmla="*/ 246507 h 781050"/>
                <a:gd name="connsiteX253" fmla="*/ 90964 w 476250"/>
                <a:gd name="connsiteY253" fmla="*/ 241649 h 781050"/>
                <a:gd name="connsiteX254" fmla="*/ 95060 w 476250"/>
                <a:gd name="connsiteY254" fmla="*/ 235934 h 781050"/>
                <a:gd name="connsiteX255" fmla="*/ 99822 w 476250"/>
                <a:gd name="connsiteY255" fmla="*/ 238411 h 781050"/>
                <a:gd name="connsiteX256" fmla="*/ 116300 w 476250"/>
                <a:gd name="connsiteY256" fmla="*/ 217551 h 781050"/>
                <a:gd name="connsiteX257" fmla="*/ 127064 w 476250"/>
                <a:gd name="connsiteY257" fmla="*/ 213836 h 781050"/>
                <a:gd name="connsiteX258" fmla="*/ 132302 w 476250"/>
                <a:gd name="connsiteY258" fmla="*/ 209931 h 781050"/>
                <a:gd name="connsiteX259" fmla="*/ 132016 w 476250"/>
                <a:gd name="connsiteY259" fmla="*/ 206025 h 781050"/>
                <a:gd name="connsiteX260" fmla="*/ 137732 w 476250"/>
                <a:gd name="connsiteY260" fmla="*/ 202787 h 781050"/>
                <a:gd name="connsiteX261" fmla="*/ 128969 w 476250"/>
                <a:gd name="connsiteY261" fmla="*/ 205264 h 781050"/>
                <a:gd name="connsiteX262" fmla="*/ 124206 w 476250"/>
                <a:gd name="connsiteY262" fmla="*/ 199453 h 781050"/>
                <a:gd name="connsiteX263" fmla="*/ 129635 w 476250"/>
                <a:gd name="connsiteY263" fmla="*/ 195167 h 781050"/>
                <a:gd name="connsiteX264" fmla="*/ 119253 w 476250"/>
                <a:gd name="connsiteY264" fmla="*/ 179546 h 781050"/>
                <a:gd name="connsiteX265" fmla="*/ 116110 w 476250"/>
                <a:gd name="connsiteY265" fmla="*/ 180784 h 781050"/>
                <a:gd name="connsiteX266" fmla="*/ 114300 w 476250"/>
                <a:gd name="connsiteY266" fmla="*/ 173641 h 781050"/>
                <a:gd name="connsiteX267" fmla="*/ 99250 w 476250"/>
                <a:gd name="connsiteY267" fmla="*/ 180975 h 781050"/>
                <a:gd name="connsiteX268" fmla="*/ 96774 w 476250"/>
                <a:gd name="connsiteY268" fmla="*/ 171545 h 781050"/>
                <a:gd name="connsiteX269" fmla="*/ 99060 w 476250"/>
                <a:gd name="connsiteY269" fmla="*/ 164687 h 781050"/>
                <a:gd name="connsiteX270" fmla="*/ 96107 w 476250"/>
                <a:gd name="connsiteY270" fmla="*/ 161639 h 781050"/>
                <a:gd name="connsiteX271" fmla="*/ 94488 w 476250"/>
                <a:gd name="connsiteY271" fmla="*/ 163163 h 781050"/>
                <a:gd name="connsiteX272" fmla="*/ 83820 w 476250"/>
                <a:gd name="connsiteY272" fmla="*/ 150209 h 781050"/>
                <a:gd name="connsiteX273" fmla="*/ 81439 w 476250"/>
                <a:gd name="connsiteY273" fmla="*/ 151447 h 781050"/>
                <a:gd name="connsiteX274" fmla="*/ 70675 w 476250"/>
                <a:gd name="connsiteY274" fmla="*/ 142780 h 781050"/>
                <a:gd name="connsiteX275" fmla="*/ 69532 w 476250"/>
                <a:gd name="connsiteY275" fmla="*/ 150019 h 781050"/>
                <a:gd name="connsiteX276" fmla="*/ 59722 w 476250"/>
                <a:gd name="connsiteY276" fmla="*/ 141732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476250" h="781050">
                  <a:moveTo>
                    <a:pt x="441198" y="472249"/>
                  </a:moveTo>
                  <a:lnTo>
                    <a:pt x="450438" y="473869"/>
                  </a:lnTo>
                  <a:lnTo>
                    <a:pt x="455676" y="469582"/>
                  </a:lnTo>
                  <a:lnTo>
                    <a:pt x="454723" y="475774"/>
                  </a:lnTo>
                  <a:lnTo>
                    <a:pt x="441198" y="472249"/>
                  </a:lnTo>
                  <a:close/>
                  <a:moveTo>
                    <a:pt x="59722" y="141732"/>
                  </a:moveTo>
                  <a:lnTo>
                    <a:pt x="55150" y="125254"/>
                  </a:lnTo>
                  <a:lnTo>
                    <a:pt x="48292" y="123444"/>
                  </a:lnTo>
                  <a:lnTo>
                    <a:pt x="52959" y="110395"/>
                  </a:lnTo>
                  <a:lnTo>
                    <a:pt x="46863" y="86106"/>
                  </a:lnTo>
                  <a:lnTo>
                    <a:pt x="51531" y="79629"/>
                  </a:lnTo>
                  <a:lnTo>
                    <a:pt x="44768" y="55816"/>
                  </a:lnTo>
                  <a:lnTo>
                    <a:pt x="54864" y="50482"/>
                  </a:lnTo>
                  <a:lnTo>
                    <a:pt x="61056" y="50101"/>
                  </a:lnTo>
                  <a:lnTo>
                    <a:pt x="70866" y="42862"/>
                  </a:lnTo>
                  <a:lnTo>
                    <a:pt x="79439" y="41053"/>
                  </a:lnTo>
                  <a:lnTo>
                    <a:pt x="82963" y="37052"/>
                  </a:lnTo>
                  <a:lnTo>
                    <a:pt x="101060" y="31432"/>
                  </a:lnTo>
                  <a:lnTo>
                    <a:pt x="109061" y="33433"/>
                  </a:lnTo>
                  <a:lnTo>
                    <a:pt x="123158" y="44005"/>
                  </a:lnTo>
                  <a:lnTo>
                    <a:pt x="150305" y="48673"/>
                  </a:lnTo>
                  <a:lnTo>
                    <a:pt x="150305" y="45720"/>
                  </a:lnTo>
                  <a:lnTo>
                    <a:pt x="182404" y="33433"/>
                  </a:lnTo>
                  <a:lnTo>
                    <a:pt x="197930" y="22288"/>
                  </a:lnTo>
                  <a:lnTo>
                    <a:pt x="207073" y="20002"/>
                  </a:lnTo>
                  <a:lnTo>
                    <a:pt x="209265" y="22098"/>
                  </a:lnTo>
                  <a:lnTo>
                    <a:pt x="235458" y="11334"/>
                  </a:lnTo>
                  <a:lnTo>
                    <a:pt x="246698" y="9525"/>
                  </a:lnTo>
                  <a:lnTo>
                    <a:pt x="249936" y="9906"/>
                  </a:lnTo>
                  <a:lnTo>
                    <a:pt x="255365" y="17526"/>
                  </a:lnTo>
                  <a:lnTo>
                    <a:pt x="287084" y="22193"/>
                  </a:lnTo>
                  <a:lnTo>
                    <a:pt x="315373" y="40672"/>
                  </a:lnTo>
                  <a:lnTo>
                    <a:pt x="341948" y="47053"/>
                  </a:lnTo>
                  <a:lnTo>
                    <a:pt x="347949" y="52578"/>
                  </a:lnTo>
                  <a:lnTo>
                    <a:pt x="362141" y="51816"/>
                  </a:lnTo>
                  <a:lnTo>
                    <a:pt x="361569" y="58293"/>
                  </a:lnTo>
                  <a:lnTo>
                    <a:pt x="358902" y="60960"/>
                  </a:lnTo>
                  <a:lnTo>
                    <a:pt x="360616" y="74581"/>
                  </a:lnTo>
                  <a:lnTo>
                    <a:pt x="369665" y="75057"/>
                  </a:lnTo>
                  <a:lnTo>
                    <a:pt x="398716" y="60007"/>
                  </a:lnTo>
                  <a:lnTo>
                    <a:pt x="414147" y="55816"/>
                  </a:lnTo>
                  <a:lnTo>
                    <a:pt x="415100" y="59341"/>
                  </a:lnTo>
                  <a:lnTo>
                    <a:pt x="428720" y="62008"/>
                  </a:lnTo>
                  <a:lnTo>
                    <a:pt x="432340" y="60007"/>
                  </a:lnTo>
                  <a:lnTo>
                    <a:pt x="447485" y="78772"/>
                  </a:lnTo>
                  <a:lnTo>
                    <a:pt x="443675" y="80391"/>
                  </a:lnTo>
                  <a:lnTo>
                    <a:pt x="449104" y="91916"/>
                  </a:lnTo>
                  <a:lnTo>
                    <a:pt x="451390" y="105251"/>
                  </a:lnTo>
                  <a:lnTo>
                    <a:pt x="455772" y="106299"/>
                  </a:lnTo>
                  <a:lnTo>
                    <a:pt x="454247" y="108966"/>
                  </a:lnTo>
                  <a:lnTo>
                    <a:pt x="466535" y="143446"/>
                  </a:lnTo>
                  <a:lnTo>
                    <a:pt x="455009" y="141160"/>
                  </a:lnTo>
                  <a:lnTo>
                    <a:pt x="457771" y="148114"/>
                  </a:lnTo>
                  <a:lnTo>
                    <a:pt x="465011" y="147447"/>
                  </a:lnTo>
                  <a:lnTo>
                    <a:pt x="468535" y="180117"/>
                  </a:lnTo>
                  <a:lnTo>
                    <a:pt x="433769" y="196500"/>
                  </a:lnTo>
                  <a:lnTo>
                    <a:pt x="434435" y="193929"/>
                  </a:lnTo>
                  <a:lnTo>
                    <a:pt x="431388" y="191833"/>
                  </a:lnTo>
                  <a:lnTo>
                    <a:pt x="412814" y="194024"/>
                  </a:lnTo>
                  <a:lnTo>
                    <a:pt x="414814" y="211455"/>
                  </a:lnTo>
                  <a:lnTo>
                    <a:pt x="408147" y="213265"/>
                  </a:lnTo>
                  <a:lnTo>
                    <a:pt x="397955" y="215074"/>
                  </a:lnTo>
                  <a:lnTo>
                    <a:pt x="394716" y="195739"/>
                  </a:lnTo>
                  <a:lnTo>
                    <a:pt x="379476" y="192500"/>
                  </a:lnTo>
                  <a:lnTo>
                    <a:pt x="368237" y="194691"/>
                  </a:lnTo>
                  <a:lnTo>
                    <a:pt x="369951" y="198977"/>
                  </a:lnTo>
                  <a:lnTo>
                    <a:pt x="366999" y="198501"/>
                  </a:lnTo>
                  <a:lnTo>
                    <a:pt x="378238" y="215932"/>
                  </a:lnTo>
                  <a:lnTo>
                    <a:pt x="374142" y="218694"/>
                  </a:lnTo>
                  <a:lnTo>
                    <a:pt x="374618" y="225933"/>
                  </a:lnTo>
                  <a:lnTo>
                    <a:pt x="377380" y="226981"/>
                  </a:lnTo>
                  <a:lnTo>
                    <a:pt x="378809" y="237172"/>
                  </a:lnTo>
                  <a:lnTo>
                    <a:pt x="381571" y="236220"/>
                  </a:lnTo>
                  <a:lnTo>
                    <a:pt x="384048" y="246602"/>
                  </a:lnTo>
                  <a:lnTo>
                    <a:pt x="378523" y="265176"/>
                  </a:lnTo>
                  <a:lnTo>
                    <a:pt x="381667" y="274320"/>
                  </a:lnTo>
                  <a:lnTo>
                    <a:pt x="377762" y="276225"/>
                  </a:lnTo>
                  <a:lnTo>
                    <a:pt x="381857" y="285845"/>
                  </a:lnTo>
                  <a:lnTo>
                    <a:pt x="371475" y="293751"/>
                  </a:lnTo>
                  <a:lnTo>
                    <a:pt x="375952" y="304705"/>
                  </a:lnTo>
                  <a:lnTo>
                    <a:pt x="373761" y="305657"/>
                  </a:lnTo>
                  <a:lnTo>
                    <a:pt x="378809" y="333184"/>
                  </a:lnTo>
                  <a:lnTo>
                    <a:pt x="383096" y="329565"/>
                  </a:lnTo>
                  <a:lnTo>
                    <a:pt x="384906" y="334042"/>
                  </a:lnTo>
                  <a:lnTo>
                    <a:pt x="392049" y="333089"/>
                  </a:lnTo>
                  <a:lnTo>
                    <a:pt x="392049" y="347853"/>
                  </a:lnTo>
                  <a:lnTo>
                    <a:pt x="397764" y="364712"/>
                  </a:lnTo>
                  <a:lnTo>
                    <a:pt x="405670" y="361283"/>
                  </a:lnTo>
                  <a:lnTo>
                    <a:pt x="421005" y="381000"/>
                  </a:lnTo>
                  <a:lnTo>
                    <a:pt x="423100" y="380047"/>
                  </a:lnTo>
                  <a:lnTo>
                    <a:pt x="429292" y="392049"/>
                  </a:lnTo>
                  <a:lnTo>
                    <a:pt x="423672" y="395859"/>
                  </a:lnTo>
                  <a:lnTo>
                    <a:pt x="429292" y="403765"/>
                  </a:lnTo>
                  <a:lnTo>
                    <a:pt x="419862" y="414242"/>
                  </a:lnTo>
                  <a:lnTo>
                    <a:pt x="416433" y="411099"/>
                  </a:lnTo>
                  <a:lnTo>
                    <a:pt x="433292" y="432054"/>
                  </a:lnTo>
                  <a:lnTo>
                    <a:pt x="442817" y="450437"/>
                  </a:lnTo>
                  <a:lnTo>
                    <a:pt x="434340" y="462534"/>
                  </a:lnTo>
                  <a:lnTo>
                    <a:pt x="433864" y="470154"/>
                  </a:lnTo>
                  <a:lnTo>
                    <a:pt x="436912" y="471678"/>
                  </a:lnTo>
                  <a:lnTo>
                    <a:pt x="426911" y="474440"/>
                  </a:lnTo>
                  <a:lnTo>
                    <a:pt x="413290" y="484346"/>
                  </a:lnTo>
                  <a:lnTo>
                    <a:pt x="413099" y="487584"/>
                  </a:lnTo>
                  <a:lnTo>
                    <a:pt x="405765" y="489204"/>
                  </a:lnTo>
                  <a:lnTo>
                    <a:pt x="402146" y="492728"/>
                  </a:lnTo>
                  <a:lnTo>
                    <a:pt x="398907" y="500824"/>
                  </a:lnTo>
                  <a:lnTo>
                    <a:pt x="390144" y="507968"/>
                  </a:lnTo>
                  <a:lnTo>
                    <a:pt x="394525" y="517588"/>
                  </a:lnTo>
                  <a:lnTo>
                    <a:pt x="390430" y="512445"/>
                  </a:lnTo>
                  <a:lnTo>
                    <a:pt x="384429" y="515112"/>
                  </a:lnTo>
                  <a:lnTo>
                    <a:pt x="384048" y="521875"/>
                  </a:lnTo>
                  <a:lnTo>
                    <a:pt x="378523" y="525304"/>
                  </a:lnTo>
                  <a:lnTo>
                    <a:pt x="374332" y="539496"/>
                  </a:lnTo>
                  <a:lnTo>
                    <a:pt x="369856" y="544639"/>
                  </a:lnTo>
                  <a:lnTo>
                    <a:pt x="371951" y="555403"/>
                  </a:lnTo>
                  <a:lnTo>
                    <a:pt x="364427" y="558832"/>
                  </a:lnTo>
                  <a:lnTo>
                    <a:pt x="376524" y="578929"/>
                  </a:lnTo>
                  <a:lnTo>
                    <a:pt x="379000" y="599599"/>
                  </a:lnTo>
                  <a:lnTo>
                    <a:pt x="396240" y="602742"/>
                  </a:lnTo>
                  <a:lnTo>
                    <a:pt x="390144" y="632079"/>
                  </a:lnTo>
                  <a:lnTo>
                    <a:pt x="391287" y="639508"/>
                  </a:lnTo>
                  <a:lnTo>
                    <a:pt x="397479" y="602932"/>
                  </a:lnTo>
                  <a:lnTo>
                    <a:pt x="399002" y="607123"/>
                  </a:lnTo>
                  <a:lnTo>
                    <a:pt x="392716" y="640175"/>
                  </a:lnTo>
                  <a:lnTo>
                    <a:pt x="395859" y="643509"/>
                  </a:lnTo>
                  <a:lnTo>
                    <a:pt x="395478" y="647414"/>
                  </a:lnTo>
                  <a:lnTo>
                    <a:pt x="392525" y="648271"/>
                  </a:lnTo>
                  <a:lnTo>
                    <a:pt x="392049" y="652272"/>
                  </a:lnTo>
                  <a:lnTo>
                    <a:pt x="396621" y="654844"/>
                  </a:lnTo>
                  <a:lnTo>
                    <a:pt x="395574" y="657796"/>
                  </a:lnTo>
                  <a:lnTo>
                    <a:pt x="392049" y="658654"/>
                  </a:lnTo>
                  <a:lnTo>
                    <a:pt x="388048" y="655891"/>
                  </a:lnTo>
                  <a:lnTo>
                    <a:pt x="384715" y="658368"/>
                  </a:lnTo>
                  <a:lnTo>
                    <a:pt x="381571" y="667226"/>
                  </a:lnTo>
                  <a:lnTo>
                    <a:pt x="386620" y="667417"/>
                  </a:lnTo>
                  <a:lnTo>
                    <a:pt x="390240" y="670750"/>
                  </a:lnTo>
                  <a:lnTo>
                    <a:pt x="395383" y="685609"/>
                  </a:lnTo>
                  <a:lnTo>
                    <a:pt x="403765" y="687800"/>
                  </a:lnTo>
                  <a:lnTo>
                    <a:pt x="405765" y="697516"/>
                  </a:lnTo>
                  <a:lnTo>
                    <a:pt x="419481" y="702754"/>
                  </a:lnTo>
                  <a:lnTo>
                    <a:pt x="437198" y="714280"/>
                  </a:lnTo>
                  <a:lnTo>
                    <a:pt x="435579" y="717804"/>
                  </a:lnTo>
                  <a:lnTo>
                    <a:pt x="441103" y="718756"/>
                  </a:lnTo>
                  <a:lnTo>
                    <a:pt x="441674" y="722757"/>
                  </a:lnTo>
                  <a:lnTo>
                    <a:pt x="449866" y="725424"/>
                  </a:lnTo>
                  <a:lnTo>
                    <a:pt x="452819" y="741045"/>
                  </a:lnTo>
                  <a:lnTo>
                    <a:pt x="448056" y="744664"/>
                  </a:lnTo>
                  <a:lnTo>
                    <a:pt x="442246" y="744188"/>
                  </a:lnTo>
                  <a:lnTo>
                    <a:pt x="436150" y="738188"/>
                  </a:lnTo>
                  <a:lnTo>
                    <a:pt x="428340" y="746760"/>
                  </a:lnTo>
                  <a:lnTo>
                    <a:pt x="432245" y="753999"/>
                  </a:lnTo>
                  <a:lnTo>
                    <a:pt x="427577" y="762857"/>
                  </a:lnTo>
                  <a:lnTo>
                    <a:pt x="408718" y="771334"/>
                  </a:lnTo>
                  <a:lnTo>
                    <a:pt x="380905" y="777049"/>
                  </a:lnTo>
                  <a:lnTo>
                    <a:pt x="376237" y="777049"/>
                  </a:lnTo>
                  <a:lnTo>
                    <a:pt x="356807" y="758095"/>
                  </a:lnTo>
                  <a:lnTo>
                    <a:pt x="352711" y="758095"/>
                  </a:lnTo>
                  <a:lnTo>
                    <a:pt x="350044" y="745617"/>
                  </a:lnTo>
                  <a:lnTo>
                    <a:pt x="351663" y="733711"/>
                  </a:lnTo>
                  <a:lnTo>
                    <a:pt x="355759" y="731139"/>
                  </a:lnTo>
                  <a:lnTo>
                    <a:pt x="354330" y="727519"/>
                  </a:lnTo>
                  <a:lnTo>
                    <a:pt x="350330" y="730377"/>
                  </a:lnTo>
                  <a:lnTo>
                    <a:pt x="337661" y="708660"/>
                  </a:lnTo>
                  <a:lnTo>
                    <a:pt x="326231" y="698373"/>
                  </a:lnTo>
                  <a:lnTo>
                    <a:pt x="329470" y="697420"/>
                  </a:lnTo>
                  <a:lnTo>
                    <a:pt x="329946" y="694087"/>
                  </a:lnTo>
                  <a:lnTo>
                    <a:pt x="319469" y="695134"/>
                  </a:lnTo>
                  <a:lnTo>
                    <a:pt x="320993" y="689038"/>
                  </a:lnTo>
                  <a:lnTo>
                    <a:pt x="311944" y="691610"/>
                  </a:lnTo>
                  <a:lnTo>
                    <a:pt x="311563" y="687800"/>
                  </a:lnTo>
                  <a:lnTo>
                    <a:pt x="307563" y="687229"/>
                  </a:lnTo>
                  <a:lnTo>
                    <a:pt x="310515" y="680466"/>
                  </a:lnTo>
                  <a:lnTo>
                    <a:pt x="306419" y="681133"/>
                  </a:lnTo>
                  <a:lnTo>
                    <a:pt x="306514" y="678942"/>
                  </a:lnTo>
                  <a:lnTo>
                    <a:pt x="298704" y="677513"/>
                  </a:lnTo>
                  <a:lnTo>
                    <a:pt x="296037" y="681228"/>
                  </a:lnTo>
                  <a:lnTo>
                    <a:pt x="286131" y="667702"/>
                  </a:lnTo>
                  <a:lnTo>
                    <a:pt x="277368" y="674084"/>
                  </a:lnTo>
                  <a:lnTo>
                    <a:pt x="272320" y="670560"/>
                  </a:lnTo>
                  <a:lnTo>
                    <a:pt x="267271" y="671608"/>
                  </a:lnTo>
                  <a:lnTo>
                    <a:pt x="259652" y="667798"/>
                  </a:lnTo>
                  <a:lnTo>
                    <a:pt x="259842" y="665512"/>
                  </a:lnTo>
                  <a:lnTo>
                    <a:pt x="257080" y="665035"/>
                  </a:lnTo>
                  <a:lnTo>
                    <a:pt x="257556" y="660940"/>
                  </a:lnTo>
                  <a:lnTo>
                    <a:pt x="255461" y="660844"/>
                  </a:lnTo>
                  <a:lnTo>
                    <a:pt x="252984" y="673894"/>
                  </a:lnTo>
                  <a:lnTo>
                    <a:pt x="249460" y="667893"/>
                  </a:lnTo>
                  <a:lnTo>
                    <a:pt x="244412" y="670084"/>
                  </a:lnTo>
                  <a:lnTo>
                    <a:pt x="239935" y="667798"/>
                  </a:lnTo>
                  <a:lnTo>
                    <a:pt x="241078" y="677323"/>
                  </a:lnTo>
                  <a:lnTo>
                    <a:pt x="237363" y="679513"/>
                  </a:lnTo>
                  <a:lnTo>
                    <a:pt x="201454" y="687514"/>
                  </a:lnTo>
                  <a:lnTo>
                    <a:pt x="185166" y="685419"/>
                  </a:lnTo>
                  <a:lnTo>
                    <a:pt x="168879" y="689896"/>
                  </a:lnTo>
                  <a:lnTo>
                    <a:pt x="163259" y="694658"/>
                  </a:lnTo>
                  <a:lnTo>
                    <a:pt x="147637" y="698182"/>
                  </a:lnTo>
                  <a:lnTo>
                    <a:pt x="130873" y="690658"/>
                  </a:lnTo>
                  <a:lnTo>
                    <a:pt x="131826" y="686657"/>
                  </a:lnTo>
                  <a:lnTo>
                    <a:pt x="127445" y="683990"/>
                  </a:lnTo>
                  <a:lnTo>
                    <a:pt x="126397" y="689134"/>
                  </a:lnTo>
                  <a:lnTo>
                    <a:pt x="108585" y="682942"/>
                  </a:lnTo>
                  <a:lnTo>
                    <a:pt x="99917" y="683038"/>
                  </a:lnTo>
                  <a:lnTo>
                    <a:pt x="95536" y="672465"/>
                  </a:lnTo>
                  <a:lnTo>
                    <a:pt x="87154" y="673322"/>
                  </a:lnTo>
                  <a:lnTo>
                    <a:pt x="86582" y="669703"/>
                  </a:lnTo>
                  <a:lnTo>
                    <a:pt x="75533" y="669988"/>
                  </a:lnTo>
                  <a:lnTo>
                    <a:pt x="65627" y="657034"/>
                  </a:lnTo>
                  <a:lnTo>
                    <a:pt x="72390" y="646747"/>
                  </a:lnTo>
                  <a:lnTo>
                    <a:pt x="51721" y="624745"/>
                  </a:lnTo>
                  <a:lnTo>
                    <a:pt x="47340" y="611314"/>
                  </a:lnTo>
                  <a:lnTo>
                    <a:pt x="53245" y="603504"/>
                  </a:lnTo>
                  <a:lnTo>
                    <a:pt x="33719" y="590264"/>
                  </a:lnTo>
                  <a:lnTo>
                    <a:pt x="14669" y="569690"/>
                  </a:lnTo>
                  <a:lnTo>
                    <a:pt x="18669" y="563594"/>
                  </a:lnTo>
                  <a:lnTo>
                    <a:pt x="19050" y="538829"/>
                  </a:lnTo>
                  <a:lnTo>
                    <a:pt x="41148" y="531495"/>
                  </a:lnTo>
                  <a:lnTo>
                    <a:pt x="48101" y="526256"/>
                  </a:lnTo>
                  <a:lnTo>
                    <a:pt x="51816" y="527304"/>
                  </a:lnTo>
                  <a:lnTo>
                    <a:pt x="58769" y="522637"/>
                  </a:lnTo>
                  <a:lnTo>
                    <a:pt x="60674" y="515683"/>
                  </a:lnTo>
                  <a:lnTo>
                    <a:pt x="44101" y="496252"/>
                  </a:lnTo>
                  <a:lnTo>
                    <a:pt x="43149" y="483394"/>
                  </a:lnTo>
                  <a:lnTo>
                    <a:pt x="38576" y="474631"/>
                  </a:lnTo>
                  <a:lnTo>
                    <a:pt x="23908" y="470154"/>
                  </a:lnTo>
                  <a:lnTo>
                    <a:pt x="10382" y="472535"/>
                  </a:lnTo>
                  <a:lnTo>
                    <a:pt x="9525" y="466820"/>
                  </a:lnTo>
                  <a:lnTo>
                    <a:pt x="12478" y="460153"/>
                  </a:lnTo>
                  <a:lnTo>
                    <a:pt x="12097" y="452723"/>
                  </a:lnTo>
                  <a:lnTo>
                    <a:pt x="25908" y="432530"/>
                  </a:lnTo>
                  <a:lnTo>
                    <a:pt x="20955" y="428053"/>
                  </a:lnTo>
                  <a:lnTo>
                    <a:pt x="25813" y="421291"/>
                  </a:lnTo>
                  <a:lnTo>
                    <a:pt x="32575" y="422815"/>
                  </a:lnTo>
                  <a:lnTo>
                    <a:pt x="46197" y="406146"/>
                  </a:lnTo>
                  <a:lnTo>
                    <a:pt x="41053" y="400050"/>
                  </a:lnTo>
                  <a:lnTo>
                    <a:pt x="56388" y="380333"/>
                  </a:lnTo>
                  <a:lnTo>
                    <a:pt x="52674" y="376047"/>
                  </a:lnTo>
                  <a:lnTo>
                    <a:pt x="49435" y="378714"/>
                  </a:lnTo>
                  <a:lnTo>
                    <a:pt x="63055" y="364331"/>
                  </a:lnTo>
                  <a:lnTo>
                    <a:pt x="60960" y="362807"/>
                  </a:lnTo>
                  <a:lnTo>
                    <a:pt x="67913" y="359854"/>
                  </a:lnTo>
                  <a:lnTo>
                    <a:pt x="68294" y="356901"/>
                  </a:lnTo>
                  <a:lnTo>
                    <a:pt x="82391" y="347853"/>
                  </a:lnTo>
                  <a:lnTo>
                    <a:pt x="85249" y="343567"/>
                  </a:lnTo>
                  <a:lnTo>
                    <a:pt x="77153" y="335470"/>
                  </a:lnTo>
                  <a:lnTo>
                    <a:pt x="87059" y="330898"/>
                  </a:lnTo>
                  <a:lnTo>
                    <a:pt x="86963" y="326041"/>
                  </a:lnTo>
                  <a:lnTo>
                    <a:pt x="80677" y="315468"/>
                  </a:lnTo>
                  <a:lnTo>
                    <a:pt x="56293" y="289084"/>
                  </a:lnTo>
                  <a:lnTo>
                    <a:pt x="80867" y="264223"/>
                  </a:lnTo>
                  <a:lnTo>
                    <a:pt x="85535" y="263461"/>
                  </a:lnTo>
                  <a:lnTo>
                    <a:pt x="96584" y="269938"/>
                  </a:lnTo>
                  <a:lnTo>
                    <a:pt x="87916" y="257556"/>
                  </a:lnTo>
                  <a:lnTo>
                    <a:pt x="94965" y="246507"/>
                  </a:lnTo>
                  <a:lnTo>
                    <a:pt x="90964" y="241649"/>
                  </a:lnTo>
                  <a:lnTo>
                    <a:pt x="95060" y="235934"/>
                  </a:lnTo>
                  <a:lnTo>
                    <a:pt x="99822" y="238411"/>
                  </a:lnTo>
                  <a:lnTo>
                    <a:pt x="116300" y="217551"/>
                  </a:lnTo>
                  <a:lnTo>
                    <a:pt x="127064" y="213836"/>
                  </a:lnTo>
                  <a:lnTo>
                    <a:pt x="132302" y="209931"/>
                  </a:lnTo>
                  <a:lnTo>
                    <a:pt x="132016" y="206025"/>
                  </a:lnTo>
                  <a:lnTo>
                    <a:pt x="137732" y="202787"/>
                  </a:lnTo>
                  <a:lnTo>
                    <a:pt x="128969" y="205264"/>
                  </a:lnTo>
                  <a:lnTo>
                    <a:pt x="124206" y="199453"/>
                  </a:lnTo>
                  <a:lnTo>
                    <a:pt x="129635" y="195167"/>
                  </a:lnTo>
                  <a:lnTo>
                    <a:pt x="119253" y="179546"/>
                  </a:lnTo>
                  <a:lnTo>
                    <a:pt x="116110" y="180784"/>
                  </a:lnTo>
                  <a:lnTo>
                    <a:pt x="114300" y="173641"/>
                  </a:lnTo>
                  <a:lnTo>
                    <a:pt x="99250" y="180975"/>
                  </a:lnTo>
                  <a:lnTo>
                    <a:pt x="96774" y="171545"/>
                  </a:lnTo>
                  <a:lnTo>
                    <a:pt x="99060" y="164687"/>
                  </a:lnTo>
                  <a:lnTo>
                    <a:pt x="96107" y="161639"/>
                  </a:lnTo>
                  <a:lnTo>
                    <a:pt x="94488" y="163163"/>
                  </a:lnTo>
                  <a:lnTo>
                    <a:pt x="83820" y="150209"/>
                  </a:lnTo>
                  <a:lnTo>
                    <a:pt x="81439" y="151447"/>
                  </a:lnTo>
                  <a:lnTo>
                    <a:pt x="70675" y="142780"/>
                  </a:lnTo>
                  <a:lnTo>
                    <a:pt x="69532" y="150019"/>
                  </a:lnTo>
                  <a:lnTo>
                    <a:pt x="59722" y="14173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6" name="Freihandform: Form 145">
              <a:extLst>
                <a:ext uri="{FF2B5EF4-FFF2-40B4-BE49-F238E27FC236}">
                  <a16:creationId xmlns:a16="http://schemas.microsoft.com/office/drawing/2014/main" id="{85F9D321-52B5-4E85-8A0C-A098CB0D5F69}"/>
                </a:ext>
              </a:extLst>
            </p:cNvPr>
            <p:cNvSpPr/>
            <p:nvPr/>
          </p:nvSpPr>
          <p:spPr>
            <a:xfrm>
              <a:off x="1108132" y="3445365"/>
              <a:ext cx="425700" cy="297000"/>
            </a:xfrm>
            <a:custGeom>
              <a:avLst/>
              <a:gdLst>
                <a:gd name="connsiteX0" fmla="*/ 97250 w 819150"/>
                <a:gd name="connsiteY0" fmla="*/ 468725 h 571500"/>
                <a:gd name="connsiteX1" fmla="*/ 84772 w 819150"/>
                <a:gd name="connsiteY1" fmla="*/ 468440 h 571500"/>
                <a:gd name="connsiteX2" fmla="*/ 77152 w 819150"/>
                <a:gd name="connsiteY2" fmla="*/ 459010 h 571500"/>
                <a:gd name="connsiteX3" fmla="*/ 69818 w 819150"/>
                <a:gd name="connsiteY3" fmla="*/ 458819 h 571500"/>
                <a:gd name="connsiteX4" fmla="*/ 66484 w 819150"/>
                <a:gd name="connsiteY4" fmla="*/ 455295 h 571500"/>
                <a:gd name="connsiteX5" fmla="*/ 67437 w 819150"/>
                <a:gd name="connsiteY5" fmla="*/ 452723 h 571500"/>
                <a:gd name="connsiteX6" fmla="*/ 58007 w 819150"/>
                <a:gd name="connsiteY6" fmla="*/ 448247 h 571500"/>
                <a:gd name="connsiteX7" fmla="*/ 53435 w 819150"/>
                <a:gd name="connsiteY7" fmla="*/ 447675 h 571500"/>
                <a:gd name="connsiteX8" fmla="*/ 52292 w 819150"/>
                <a:gd name="connsiteY8" fmla="*/ 455867 h 571500"/>
                <a:gd name="connsiteX9" fmla="*/ 47339 w 819150"/>
                <a:gd name="connsiteY9" fmla="*/ 455676 h 571500"/>
                <a:gd name="connsiteX10" fmla="*/ 47434 w 819150"/>
                <a:gd name="connsiteY10" fmla="*/ 453390 h 571500"/>
                <a:gd name="connsiteX11" fmla="*/ 42767 w 819150"/>
                <a:gd name="connsiteY11" fmla="*/ 450723 h 571500"/>
                <a:gd name="connsiteX12" fmla="*/ 31147 w 819150"/>
                <a:gd name="connsiteY12" fmla="*/ 454247 h 571500"/>
                <a:gd name="connsiteX13" fmla="*/ 28194 w 819150"/>
                <a:gd name="connsiteY13" fmla="*/ 452533 h 571500"/>
                <a:gd name="connsiteX14" fmla="*/ 26194 w 819150"/>
                <a:gd name="connsiteY14" fmla="*/ 445294 h 571500"/>
                <a:gd name="connsiteX15" fmla="*/ 31909 w 819150"/>
                <a:gd name="connsiteY15" fmla="*/ 441770 h 571500"/>
                <a:gd name="connsiteX16" fmla="*/ 33814 w 819150"/>
                <a:gd name="connsiteY16" fmla="*/ 442912 h 571500"/>
                <a:gd name="connsiteX17" fmla="*/ 36385 w 819150"/>
                <a:gd name="connsiteY17" fmla="*/ 439484 h 571500"/>
                <a:gd name="connsiteX18" fmla="*/ 34957 w 819150"/>
                <a:gd name="connsiteY18" fmla="*/ 436817 h 571500"/>
                <a:gd name="connsiteX19" fmla="*/ 37052 w 819150"/>
                <a:gd name="connsiteY19" fmla="*/ 435578 h 571500"/>
                <a:gd name="connsiteX20" fmla="*/ 33623 w 819150"/>
                <a:gd name="connsiteY20" fmla="*/ 433197 h 571500"/>
                <a:gd name="connsiteX21" fmla="*/ 49244 w 819150"/>
                <a:gd name="connsiteY21" fmla="*/ 421577 h 571500"/>
                <a:gd name="connsiteX22" fmla="*/ 62008 w 819150"/>
                <a:gd name="connsiteY22" fmla="*/ 415862 h 571500"/>
                <a:gd name="connsiteX23" fmla="*/ 58960 w 819150"/>
                <a:gd name="connsiteY23" fmla="*/ 417004 h 571500"/>
                <a:gd name="connsiteX24" fmla="*/ 57817 w 819150"/>
                <a:gd name="connsiteY24" fmla="*/ 413766 h 571500"/>
                <a:gd name="connsiteX25" fmla="*/ 47720 w 819150"/>
                <a:gd name="connsiteY25" fmla="*/ 417291 h 571500"/>
                <a:gd name="connsiteX26" fmla="*/ 36481 w 819150"/>
                <a:gd name="connsiteY26" fmla="*/ 408432 h 571500"/>
                <a:gd name="connsiteX27" fmla="*/ 28099 w 819150"/>
                <a:gd name="connsiteY27" fmla="*/ 412814 h 571500"/>
                <a:gd name="connsiteX28" fmla="*/ 25051 w 819150"/>
                <a:gd name="connsiteY28" fmla="*/ 417957 h 571500"/>
                <a:gd name="connsiteX29" fmla="*/ 16192 w 819150"/>
                <a:gd name="connsiteY29" fmla="*/ 412718 h 571500"/>
                <a:gd name="connsiteX30" fmla="*/ 11716 w 819150"/>
                <a:gd name="connsiteY30" fmla="*/ 404622 h 571500"/>
                <a:gd name="connsiteX31" fmla="*/ 14383 w 819150"/>
                <a:gd name="connsiteY31" fmla="*/ 386810 h 571500"/>
                <a:gd name="connsiteX32" fmla="*/ 11335 w 819150"/>
                <a:gd name="connsiteY32" fmla="*/ 378619 h 571500"/>
                <a:gd name="connsiteX33" fmla="*/ 14764 w 819150"/>
                <a:gd name="connsiteY33" fmla="*/ 366522 h 571500"/>
                <a:gd name="connsiteX34" fmla="*/ 9525 w 819150"/>
                <a:gd name="connsiteY34" fmla="*/ 365474 h 571500"/>
                <a:gd name="connsiteX35" fmla="*/ 12287 w 819150"/>
                <a:gd name="connsiteY35" fmla="*/ 362331 h 571500"/>
                <a:gd name="connsiteX36" fmla="*/ 21145 w 819150"/>
                <a:gd name="connsiteY36" fmla="*/ 358045 h 571500"/>
                <a:gd name="connsiteX37" fmla="*/ 39910 w 819150"/>
                <a:gd name="connsiteY37" fmla="*/ 356997 h 571500"/>
                <a:gd name="connsiteX38" fmla="*/ 40958 w 819150"/>
                <a:gd name="connsiteY38" fmla="*/ 346805 h 571500"/>
                <a:gd name="connsiteX39" fmla="*/ 43624 w 819150"/>
                <a:gd name="connsiteY39" fmla="*/ 343853 h 571500"/>
                <a:gd name="connsiteX40" fmla="*/ 52387 w 819150"/>
                <a:gd name="connsiteY40" fmla="*/ 340900 h 571500"/>
                <a:gd name="connsiteX41" fmla="*/ 63151 w 819150"/>
                <a:gd name="connsiteY41" fmla="*/ 348044 h 571500"/>
                <a:gd name="connsiteX42" fmla="*/ 71628 w 819150"/>
                <a:gd name="connsiteY42" fmla="*/ 338804 h 571500"/>
                <a:gd name="connsiteX43" fmla="*/ 88773 w 819150"/>
                <a:gd name="connsiteY43" fmla="*/ 334994 h 571500"/>
                <a:gd name="connsiteX44" fmla="*/ 96774 w 819150"/>
                <a:gd name="connsiteY44" fmla="*/ 341186 h 571500"/>
                <a:gd name="connsiteX45" fmla="*/ 104584 w 819150"/>
                <a:gd name="connsiteY45" fmla="*/ 357092 h 571500"/>
                <a:gd name="connsiteX46" fmla="*/ 111442 w 819150"/>
                <a:gd name="connsiteY46" fmla="*/ 358616 h 571500"/>
                <a:gd name="connsiteX47" fmla="*/ 114776 w 819150"/>
                <a:gd name="connsiteY47" fmla="*/ 356521 h 571500"/>
                <a:gd name="connsiteX48" fmla="*/ 114205 w 819150"/>
                <a:gd name="connsiteY48" fmla="*/ 341948 h 571500"/>
                <a:gd name="connsiteX49" fmla="*/ 119158 w 819150"/>
                <a:gd name="connsiteY49" fmla="*/ 340424 h 571500"/>
                <a:gd name="connsiteX50" fmla="*/ 115919 w 819150"/>
                <a:gd name="connsiteY50" fmla="*/ 344615 h 571500"/>
                <a:gd name="connsiteX51" fmla="*/ 116681 w 819150"/>
                <a:gd name="connsiteY51" fmla="*/ 352139 h 571500"/>
                <a:gd name="connsiteX52" fmla="*/ 124396 w 819150"/>
                <a:gd name="connsiteY52" fmla="*/ 355473 h 571500"/>
                <a:gd name="connsiteX53" fmla="*/ 126397 w 819150"/>
                <a:gd name="connsiteY53" fmla="*/ 352520 h 571500"/>
                <a:gd name="connsiteX54" fmla="*/ 123920 w 819150"/>
                <a:gd name="connsiteY54" fmla="*/ 346805 h 571500"/>
                <a:gd name="connsiteX55" fmla="*/ 128302 w 819150"/>
                <a:gd name="connsiteY55" fmla="*/ 344615 h 571500"/>
                <a:gd name="connsiteX56" fmla="*/ 129826 w 819150"/>
                <a:gd name="connsiteY56" fmla="*/ 336995 h 571500"/>
                <a:gd name="connsiteX57" fmla="*/ 123825 w 819150"/>
                <a:gd name="connsiteY57" fmla="*/ 324136 h 571500"/>
                <a:gd name="connsiteX58" fmla="*/ 132397 w 819150"/>
                <a:gd name="connsiteY58" fmla="*/ 317278 h 571500"/>
                <a:gd name="connsiteX59" fmla="*/ 132207 w 819150"/>
                <a:gd name="connsiteY59" fmla="*/ 314706 h 571500"/>
                <a:gd name="connsiteX60" fmla="*/ 135922 w 819150"/>
                <a:gd name="connsiteY60" fmla="*/ 316897 h 571500"/>
                <a:gd name="connsiteX61" fmla="*/ 143161 w 819150"/>
                <a:gd name="connsiteY61" fmla="*/ 315278 h 571500"/>
                <a:gd name="connsiteX62" fmla="*/ 154305 w 819150"/>
                <a:gd name="connsiteY62" fmla="*/ 317183 h 571500"/>
                <a:gd name="connsiteX63" fmla="*/ 140113 w 819150"/>
                <a:gd name="connsiteY63" fmla="*/ 301657 h 571500"/>
                <a:gd name="connsiteX64" fmla="*/ 141065 w 819150"/>
                <a:gd name="connsiteY64" fmla="*/ 287179 h 571500"/>
                <a:gd name="connsiteX65" fmla="*/ 149352 w 819150"/>
                <a:gd name="connsiteY65" fmla="*/ 296132 h 571500"/>
                <a:gd name="connsiteX66" fmla="*/ 153829 w 819150"/>
                <a:gd name="connsiteY66" fmla="*/ 297180 h 571500"/>
                <a:gd name="connsiteX67" fmla="*/ 164116 w 819150"/>
                <a:gd name="connsiteY67" fmla="*/ 291560 h 571500"/>
                <a:gd name="connsiteX68" fmla="*/ 178784 w 819150"/>
                <a:gd name="connsiteY68" fmla="*/ 276797 h 571500"/>
                <a:gd name="connsiteX69" fmla="*/ 181832 w 819150"/>
                <a:gd name="connsiteY69" fmla="*/ 277654 h 571500"/>
                <a:gd name="connsiteX70" fmla="*/ 182213 w 819150"/>
                <a:gd name="connsiteY70" fmla="*/ 282131 h 571500"/>
                <a:gd name="connsiteX71" fmla="*/ 185356 w 819150"/>
                <a:gd name="connsiteY71" fmla="*/ 284798 h 571500"/>
                <a:gd name="connsiteX72" fmla="*/ 203359 w 819150"/>
                <a:gd name="connsiteY72" fmla="*/ 284226 h 571500"/>
                <a:gd name="connsiteX73" fmla="*/ 216979 w 819150"/>
                <a:gd name="connsiteY73" fmla="*/ 266795 h 571500"/>
                <a:gd name="connsiteX74" fmla="*/ 209074 w 819150"/>
                <a:gd name="connsiteY74" fmla="*/ 254794 h 571500"/>
                <a:gd name="connsiteX75" fmla="*/ 210598 w 819150"/>
                <a:gd name="connsiteY75" fmla="*/ 247174 h 571500"/>
                <a:gd name="connsiteX76" fmla="*/ 208502 w 819150"/>
                <a:gd name="connsiteY76" fmla="*/ 241745 h 571500"/>
                <a:gd name="connsiteX77" fmla="*/ 214027 w 819150"/>
                <a:gd name="connsiteY77" fmla="*/ 228219 h 571500"/>
                <a:gd name="connsiteX78" fmla="*/ 223552 w 819150"/>
                <a:gd name="connsiteY78" fmla="*/ 220504 h 571500"/>
                <a:gd name="connsiteX79" fmla="*/ 231553 w 819150"/>
                <a:gd name="connsiteY79" fmla="*/ 208407 h 571500"/>
                <a:gd name="connsiteX80" fmla="*/ 241554 w 819150"/>
                <a:gd name="connsiteY80" fmla="*/ 212408 h 571500"/>
                <a:gd name="connsiteX81" fmla="*/ 264128 w 819150"/>
                <a:gd name="connsiteY81" fmla="*/ 196691 h 571500"/>
                <a:gd name="connsiteX82" fmla="*/ 275082 w 819150"/>
                <a:gd name="connsiteY82" fmla="*/ 200311 h 571500"/>
                <a:gd name="connsiteX83" fmla="*/ 277844 w 819150"/>
                <a:gd name="connsiteY83" fmla="*/ 204692 h 571500"/>
                <a:gd name="connsiteX84" fmla="*/ 277368 w 819150"/>
                <a:gd name="connsiteY84" fmla="*/ 213265 h 571500"/>
                <a:gd name="connsiteX85" fmla="*/ 282797 w 819150"/>
                <a:gd name="connsiteY85" fmla="*/ 215741 h 571500"/>
                <a:gd name="connsiteX86" fmla="*/ 288322 w 819150"/>
                <a:gd name="connsiteY86" fmla="*/ 224981 h 571500"/>
                <a:gd name="connsiteX87" fmla="*/ 311182 w 819150"/>
                <a:gd name="connsiteY87" fmla="*/ 235553 h 571500"/>
                <a:gd name="connsiteX88" fmla="*/ 315849 w 819150"/>
                <a:gd name="connsiteY88" fmla="*/ 243459 h 571500"/>
                <a:gd name="connsiteX89" fmla="*/ 320992 w 819150"/>
                <a:gd name="connsiteY89" fmla="*/ 245269 h 571500"/>
                <a:gd name="connsiteX90" fmla="*/ 332518 w 819150"/>
                <a:gd name="connsiteY90" fmla="*/ 260795 h 571500"/>
                <a:gd name="connsiteX91" fmla="*/ 333470 w 819150"/>
                <a:gd name="connsiteY91" fmla="*/ 271653 h 571500"/>
                <a:gd name="connsiteX92" fmla="*/ 334518 w 819150"/>
                <a:gd name="connsiteY92" fmla="*/ 264986 h 571500"/>
                <a:gd name="connsiteX93" fmla="*/ 340042 w 819150"/>
                <a:gd name="connsiteY93" fmla="*/ 266129 h 571500"/>
                <a:gd name="connsiteX94" fmla="*/ 340995 w 819150"/>
                <a:gd name="connsiteY94" fmla="*/ 263462 h 571500"/>
                <a:gd name="connsiteX95" fmla="*/ 348234 w 819150"/>
                <a:gd name="connsiteY95" fmla="*/ 262795 h 571500"/>
                <a:gd name="connsiteX96" fmla="*/ 353473 w 819150"/>
                <a:gd name="connsiteY96" fmla="*/ 256889 h 571500"/>
                <a:gd name="connsiteX97" fmla="*/ 356235 w 819150"/>
                <a:gd name="connsiteY97" fmla="*/ 257651 h 571500"/>
                <a:gd name="connsiteX98" fmla="*/ 358902 w 819150"/>
                <a:gd name="connsiteY98" fmla="*/ 253651 h 571500"/>
                <a:gd name="connsiteX99" fmla="*/ 367284 w 819150"/>
                <a:gd name="connsiteY99" fmla="*/ 252032 h 571500"/>
                <a:gd name="connsiteX100" fmla="*/ 390239 w 819150"/>
                <a:gd name="connsiteY100" fmla="*/ 258413 h 571500"/>
                <a:gd name="connsiteX101" fmla="*/ 375475 w 819150"/>
                <a:gd name="connsiteY101" fmla="*/ 257556 h 571500"/>
                <a:gd name="connsiteX102" fmla="*/ 367951 w 819150"/>
                <a:gd name="connsiteY102" fmla="*/ 263271 h 571500"/>
                <a:gd name="connsiteX103" fmla="*/ 358426 w 819150"/>
                <a:gd name="connsiteY103" fmla="*/ 258032 h 571500"/>
                <a:gd name="connsiteX104" fmla="*/ 348710 w 819150"/>
                <a:gd name="connsiteY104" fmla="*/ 266033 h 571500"/>
                <a:gd name="connsiteX105" fmla="*/ 342900 w 819150"/>
                <a:gd name="connsiteY105" fmla="*/ 266795 h 571500"/>
                <a:gd name="connsiteX106" fmla="*/ 341376 w 819150"/>
                <a:gd name="connsiteY106" fmla="*/ 272320 h 571500"/>
                <a:gd name="connsiteX107" fmla="*/ 352425 w 819150"/>
                <a:gd name="connsiteY107" fmla="*/ 274606 h 571500"/>
                <a:gd name="connsiteX108" fmla="*/ 364522 w 819150"/>
                <a:gd name="connsiteY108" fmla="*/ 281654 h 571500"/>
                <a:gd name="connsiteX109" fmla="*/ 367284 w 819150"/>
                <a:gd name="connsiteY109" fmla="*/ 286036 h 571500"/>
                <a:gd name="connsiteX110" fmla="*/ 374809 w 819150"/>
                <a:gd name="connsiteY110" fmla="*/ 285464 h 571500"/>
                <a:gd name="connsiteX111" fmla="*/ 374523 w 819150"/>
                <a:gd name="connsiteY111" fmla="*/ 289846 h 571500"/>
                <a:gd name="connsiteX112" fmla="*/ 377190 w 819150"/>
                <a:gd name="connsiteY112" fmla="*/ 291465 h 571500"/>
                <a:gd name="connsiteX113" fmla="*/ 380047 w 819150"/>
                <a:gd name="connsiteY113" fmla="*/ 278416 h 571500"/>
                <a:gd name="connsiteX114" fmla="*/ 382619 w 819150"/>
                <a:gd name="connsiteY114" fmla="*/ 281559 h 571500"/>
                <a:gd name="connsiteX115" fmla="*/ 388715 w 819150"/>
                <a:gd name="connsiteY115" fmla="*/ 278797 h 571500"/>
                <a:gd name="connsiteX116" fmla="*/ 399955 w 819150"/>
                <a:gd name="connsiteY116" fmla="*/ 284417 h 571500"/>
                <a:gd name="connsiteX117" fmla="*/ 402908 w 819150"/>
                <a:gd name="connsiteY117" fmla="*/ 283369 h 571500"/>
                <a:gd name="connsiteX118" fmla="*/ 400240 w 819150"/>
                <a:gd name="connsiteY118" fmla="*/ 275558 h 571500"/>
                <a:gd name="connsiteX119" fmla="*/ 394621 w 819150"/>
                <a:gd name="connsiteY119" fmla="*/ 274225 h 571500"/>
                <a:gd name="connsiteX120" fmla="*/ 392430 w 819150"/>
                <a:gd name="connsiteY120" fmla="*/ 278225 h 571500"/>
                <a:gd name="connsiteX121" fmla="*/ 389096 w 819150"/>
                <a:gd name="connsiteY121" fmla="*/ 276987 h 571500"/>
                <a:gd name="connsiteX122" fmla="*/ 394335 w 819150"/>
                <a:gd name="connsiteY122" fmla="*/ 272129 h 571500"/>
                <a:gd name="connsiteX123" fmla="*/ 394335 w 819150"/>
                <a:gd name="connsiteY123" fmla="*/ 267176 h 571500"/>
                <a:gd name="connsiteX124" fmla="*/ 399193 w 819150"/>
                <a:gd name="connsiteY124" fmla="*/ 268510 h 571500"/>
                <a:gd name="connsiteX125" fmla="*/ 404336 w 819150"/>
                <a:gd name="connsiteY125" fmla="*/ 275939 h 571500"/>
                <a:gd name="connsiteX126" fmla="*/ 405670 w 819150"/>
                <a:gd name="connsiteY126" fmla="*/ 268319 h 571500"/>
                <a:gd name="connsiteX127" fmla="*/ 404717 w 819150"/>
                <a:gd name="connsiteY127" fmla="*/ 261366 h 571500"/>
                <a:gd name="connsiteX128" fmla="*/ 399288 w 819150"/>
                <a:gd name="connsiteY128" fmla="*/ 261080 h 571500"/>
                <a:gd name="connsiteX129" fmla="*/ 395287 w 819150"/>
                <a:gd name="connsiteY129" fmla="*/ 252317 h 571500"/>
                <a:gd name="connsiteX130" fmla="*/ 389572 w 819150"/>
                <a:gd name="connsiteY130" fmla="*/ 251651 h 571500"/>
                <a:gd name="connsiteX131" fmla="*/ 389191 w 819150"/>
                <a:gd name="connsiteY131" fmla="*/ 249745 h 571500"/>
                <a:gd name="connsiteX132" fmla="*/ 389858 w 819150"/>
                <a:gd name="connsiteY132" fmla="*/ 244316 h 571500"/>
                <a:gd name="connsiteX133" fmla="*/ 394049 w 819150"/>
                <a:gd name="connsiteY133" fmla="*/ 240983 h 571500"/>
                <a:gd name="connsiteX134" fmla="*/ 401383 w 819150"/>
                <a:gd name="connsiteY134" fmla="*/ 246983 h 571500"/>
                <a:gd name="connsiteX135" fmla="*/ 404336 w 819150"/>
                <a:gd name="connsiteY135" fmla="*/ 244697 h 571500"/>
                <a:gd name="connsiteX136" fmla="*/ 402622 w 819150"/>
                <a:gd name="connsiteY136" fmla="*/ 240411 h 571500"/>
                <a:gd name="connsiteX137" fmla="*/ 406717 w 819150"/>
                <a:gd name="connsiteY137" fmla="*/ 214789 h 571500"/>
                <a:gd name="connsiteX138" fmla="*/ 401955 w 819150"/>
                <a:gd name="connsiteY138" fmla="*/ 206312 h 571500"/>
                <a:gd name="connsiteX139" fmla="*/ 404717 w 819150"/>
                <a:gd name="connsiteY139" fmla="*/ 195834 h 571500"/>
                <a:gd name="connsiteX140" fmla="*/ 397383 w 819150"/>
                <a:gd name="connsiteY140" fmla="*/ 166211 h 571500"/>
                <a:gd name="connsiteX141" fmla="*/ 398431 w 819150"/>
                <a:gd name="connsiteY141" fmla="*/ 158877 h 571500"/>
                <a:gd name="connsiteX142" fmla="*/ 410146 w 819150"/>
                <a:gd name="connsiteY142" fmla="*/ 151448 h 571500"/>
                <a:gd name="connsiteX143" fmla="*/ 410623 w 819150"/>
                <a:gd name="connsiteY143" fmla="*/ 135255 h 571500"/>
                <a:gd name="connsiteX144" fmla="*/ 426529 w 819150"/>
                <a:gd name="connsiteY144" fmla="*/ 115729 h 571500"/>
                <a:gd name="connsiteX145" fmla="*/ 447484 w 819150"/>
                <a:gd name="connsiteY145" fmla="*/ 108014 h 571500"/>
                <a:gd name="connsiteX146" fmla="*/ 490252 w 819150"/>
                <a:gd name="connsiteY146" fmla="*/ 122206 h 571500"/>
                <a:gd name="connsiteX147" fmla="*/ 506158 w 819150"/>
                <a:gd name="connsiteY147" fmla="*/ 120872 h 571500"/>
                <a:gd name="connsiteX148" fmla="*/ 507206 w 819150"/>
                <a:gd name="connsiteY148" fmla="*/ 111824 h 571500"/>
                <a:gd name="connsiteX149" fmla="*/ 516350 w 819150"/>
                <a:gd name="connsiteY149" fmla="*/ 107156 h 571500"/>
                <a:gd name="connsiteX150" fmla="*/ 527209 w 819150"/>
                <a:gd name="connsiteY150" fmla="*/ 113633 h 571500"/>
                <a:gd name="connsiteX151" fmla="*/ 538639 w 819150"/>
                <a:gd name="connsiteY151" fmla="*/ 99822 h 571500"/>
                <a:gd name="connsiteX152" fmla="*/ 537019 w 819150"/>
                <a:gd name="connsiteY152" fmla="*/ 84296 h 571500"/>
                <a:gd name="connsiteX153" fmla="*/ 546259 w 819150"/>
                <a:gd name="connsiteY153" fmla="*/ 67723 h 571500"/>
                <a:gd name="connsiteX154" fmla="*/ 548545 w 819150"/>
                <a:gd name="connsiteY154" fmla="*/ 52292 h 571500"/>
                <a:gd name="connsiteX155" fmla="*/ 545021 w 819150"/>
                <a:gd name="connsiteY155" fmla="*/ 35719 h 571500"/>
                <a:gd name="connsiteX156" fmla="*/ 545878 w 819150"/>
                <a:gd name="connsiteY156" fmla="*/ 27813 h 571500"/>
                <a:gd name="connsiteX157" fmla="*/ 556165 w 819150"/>
                <a:gd name="connsiteY157" fmla="*/ 17240 h 571500"/>
                <a:gd name="connsiteX158" fmla="*/ 564547 w 819150"/>
                <a:gd name="connsiteY158" fmla="*/ 14097 h 571500"/>
                <a:gd name="connsiteX159" fmla="*/ 573310 w 819150"/>
                <a:gd name="connsiteY159" fmla="*/ 15621 h 571500"/>
                <a:gd name="connsiteX160" fmla="*/ 583787 w 819150"/>
                <a:gd name="connsiteY160" fmla="*/ 27718 h 571500"/>
                <a:gd name="connsiteX161" fmla="*/ 589217 w 819150"/>
                <a:gd name="connsiteY161" fmla="*/ 29528 h 571500"/>
                <a:gd name="connsiteX162" fmla="*/ 606457 w 819150"/>
                <a:gd name="connsiteY162" fmla="*/ 27718 h 571500"/>
                <a:gd name="connsiteX163" fmla="*/ 630079 w 819150"/>
                <a:gd name="connsiteY163" fmla="*/ 29337 h 571500"/>
                <a:gd name="connsiteX164" fmla="*/ 646938 w 819150"/>
                <a:gd name="connsiteY164" fmla="*/ 20193 h 571500"/>
                <a:gd name="connsiteX165" fmla="*/ 655034 w 819150"/>
                <a:gd name="connsiteY165" fmla="*/ 9525 h 571500"/>
                <a:gd name="connsiteX166" fmla="*/ 654367 w 819150"/>
                <a:gd name="connsiteY166" fmla="*/ 15240 h 571500"/>
                <a:gd name="connsiteX167" fmla="*/ 660463 w 819150"/>
                <a:gd name="connsiteY167" fmla="*/ 23336 h 571500"/>
                <a:gd name="connsiteX168" fmla="*/ 663988 w 819150"/>
                <a:gd name="connsiteY168" fmla="*/ 26099 h 571500"/>
                <a:gd name="connsiteX169" fmla="*/ 667702 w 819150"/>
                <a:gd name="connsiteY169" fmla="*/ 21527 h 571500"/>
                <a:gd name="connsiteX170" fmla="*/ 670084 w 819150"/>
                <a:gd name="connsiteY170" fmla="*/ 24479 h 571500"/>
                <a:gd name="connsiteX171" fmla="*/ 673417 w 819150"/>
                <a:gd name="connsiteY171" fmla="*/ 39815 h 571500"/>
                <a:gd name="connsiteX172" fmla="*/ 682847 w 819150"/>
                <a:gd name="connsiteY172" fmla="*/ 27051 h 571500"/>
                <a:gd name="connsiteX173" fmla="*/ 683038 w 819150"/>
                <a:gd name="connsiteY173" fmla="*/ 21908 h 571500"/>
                <a:gd name="connsiteX174" fmla="*/ 685324 w 819150"/>
                <a:gd name="connsiteY174" fmla="*/ 21812 h 571500"/>
                <a:gd name="connsiteX175" fmla="*/ 687991 w 819150"/>
                <a:gd name="connsiteY175" fmla="*/ 34481 h 571500"/>
                <a:gd name="connsiteX176" fmla="*/ 692467 w 819150"/>
                <a:gd name="connsiteY176" fmla="*/ 42386 h 571500"/>
                <a:gd name="connsiteX177" fmla="*/ 697420 w 819150"/>
                <a:gd name="connsiteY177" fmla="*/ 45815 h 571500"/>
                <a:gd name="connsiteX178" fmla="*/ 704564 w 819150"/>
                <a:gd name="connsiteY178" fmla="*/ 56960 h 571500"/>
                <a:gd name="connsiteX179" fmla="*/ 717328 w 819150"/>
                <a:gd name="connsiteY179" fmla="*/ 62389 h 571500"/>
                <a:gd name="connsiteX180" fmla="*/ 731996 w 819150"/>
                <a:gd name="connsiteY180" fmla="*/ 81629 h 571500"/>
                <a:gd name="connsiteX181" fmla="*/ 731139 w 819150"/>
                <a:gd name="connsiteY181" fmla="*/ 89916 h 571500"/>
                <a:gd name="connsiteX182" fmla="*/ 715804 w 819150"/>
                <a:gd name="connsiteY182" fmla="*/ 103442 h 571500"/>
                <a:gd name="connsiteX183" fmla="*/ 728662 w 819150"/>
                <a:gd name="connsiteY183" fmla="*/ 113062 h 571500"/>
                <a:gd name="connsiteX184" fmla="*/ 737807 w 819150"/>
                <a:gd name="connsiteY184" fmla="*/ 114967 h 571500"/>
                <a:gd name="connsiteX185" fmla="*/ 739521 w 819150"/>
                <a:gd name="connsiteY185" fmla="*/ 119062 h 571500"/>
                <a:gd name="connsiteX186" fmla="*/ 736283 w 819150"/>
                <a:gd name="connsiteY186" fmla="*/ 123825 h 571500"/>
                <a:gd name="connsiteX187" fmla="*/ 739235 w 819150"/>
                <a:gd name="connsiteY187" fmla="*/ 126968 h 571500"/>
                <a:gd name="connsiteX188" fmla="*/ 746379 w 819150"/>
                <a:gd name="connsiteY188" fmla="*/ 129731 h 571500"/>
                <a:gd name="connsiteX189" fmla="*/ 748093 w 819150"/>
                <a:gd name="connsiteY189" fmla="*/ 128302 h 571500"/>
                <a:gd name="connsiteX190" fmla="*/ 755904 w 819150"/>
                <a:gd name="connsiteY190" fmla="*/ 132779 h 571500"/>
                <a:gd name="connsiteX191" fmla="*/ 768572 w 819150"/>
                <a:gd name="connsiteY191" fmla="*/ 157353 h 571500"/>
                <a:gd name="connsiteX192" fmla="*/ 765810 w 819150"/>
                <a:gd name="connsiteY192" fmla="*/ 164306 h 571500"/>
                <a:gd name="connsiteX193" fmla="*/ 769906 w 819150"/>
                <a:gd name="connsiteY193" fmla="*/ 169831 h 571500"/>
                <a:gd name="connsiteX194" fmla="*/ 768096 w 819150"/>
                <a:gd name="connsiteY194" fmla="*/ 174403 h 571500"/>
                <a:gd name="connsiteX195" fmla="*/ 782955 w 819150"/>
                <a:gd name="connsiteY195" fmla="*/ 188024 h 571500"/>
                <a:gd name="connsiteX196" fmla="*/ 798957 w 819150"/>
                <a:gd name="connsiteY196" fmla="*/ 187928 h 571500"/>
                <a:gd name="connsiteX197" fmla="*/ 791813 w 819150"/>
                <a:gd name="connsiteY197" fmla="*/ 197644 h 571500"/>
                <a:gd name="connsiteX198" fmla="*/ 787051 w 819150"/>
                <a:gd name="connsiteY198" fmla="*/ 200216 h 571500"/>
                <a:gd name="connsiteX199" fmla="*/ 788670 w 819150"/>
                <a:gd name="connsiteY199" fmla="*/ 203645 h 571500"/>
                <a:gd name="connsiteX200" fmla="*/ 790956 w 819150"/>
                <a:gd name="connsiteY200" fmla="*/ 200216 h 571500"/>
                <a:gd name="connsiteX201" fmla="*/ 793813 w 819150"/>
                <a:gd name="connsiteY201" fmla="*/ 202883 h 571500"/>
                <a:gd name="connsiteX202" fmla="*/ 786860 w 819150"/>
                <a:gd name="connsiteY202" fmla="*/ 208502 h 571500"/>
                <a:gd name="connsiteX203" fmla="*/ 789718 w 819150"/>
                <a:gd name="connsiteY203" fmla="*/ 218980 h 571500"/>
                <a:gd name="connsiteX204" fmla="*/ 788670 w 819150"/>
                <a:gd name="connsiteY204" fmla="*/ 225457 h 571500"/>
                <a:gd name="connsiteX205" fmla="*/ 776097 w 819150"/>
                <a:gd name="connsiteY205" fmla="*/ 227648 h 571500"/>
                <a:gd name="connsiteX206" fmla="*/ 783336 w 819150"/>
                <a:gd name="connsiteY206" fmla="*/ 227552 h 571500"/>
                <a:gd name="connsiteX207" fmla="*/ 784098 w 819150"/>
                <a:gd name="connsiteY207" fmla="*/ 234982 h 571500"/>
                <a:gd name="connsiteX208" fmla="*/ 781526 w 819150"/>
                <a:gd name="connsiteY208" fmla="*/ 237458 h 571500"/>
                <a:gd name="connsiteX209" fmla="*/ 779335 w 819150"/>
                <a:gd name="connsiteY209" fmla="*/ 234696 h 571500"/>
                <a:gd name="connsiteX210" fmla="*/ 771144 w 819150"/>
                <a:gd name="connsiteY210" fmla="*/ 241935 h 571500"/>
                <a:gd name="connsiteX211" fmla="*/ 761809 w 819150"/>
                <a:gd name="connsiteY211" fmla="*/ 276035 h 571500"/>
                <a:gd name="connsiteX212" fmla="*/ 769620 w 819150"/>
                <a:gd name="connsiteY212" fmla="*/ 281083 h 571500"/>
                <a:gd name="connsiteX213" fmla="*/ 776097 w 819150"/>
                <a:gd name="connsiteY213" fmla="*/ 306324 h 571500"/>
                <a:gd name="connsiteX214" fmla="*/ 787051 w 819150"/>
                <a:gd name="connsiteY214" fmla="*/ 318326 h 571500"/>
                <a:gd name="connsiteX215" fmla="*/ 809625 w 819150"/>
                <a:gd name="connsiteY215" fmla="*/ 336328 h 571500"/>
                <a:gd name="connsiteX216" fmla="*/ 812292 w 819150"/>
                <a:gd name="connsiteY216" fmla="*/ 343567 h 571500"/>
                <a:gd name="connsiteX217" fmla="*/ 811625 w 819150"/>
                <a:gd name="connsiteY217" fmla="*/ 356045 h 571500"/>
                <a:gd name="connsiteX218" fmla="*/ 815626 w 819150"/>
                <a:gd name="connsiteY218" fmla="*/ 364617 h 571500"/>
                <a:gd name="connsiteX219" fmla="*/ 810768 w 819150"/>
                <a:gd name="connsiteY219" fmla="*/ 369475 h 571500"/>
                <a:gd name="connsiteX220" fmla="*/ 799528 w 819150"/>
                <a:gd name="connsiteY220" fmla="*/ 373666 h 571500"/>
                <a:gd name="connsiteX221" fmla="*/ 801338 w 819150"/>
                <a:gd name="connsiteY221" fmla="*/ 381857 h 571500"/>
                <a:gd name="connsiteX222" fmla="*/ 805434 w 819150"/>
                <a:gd name="connsiteY222" fmla="*/ 384048 h 571500"/>
                <a:gd name="connsiteX223" fmla="*/ 800481 w 819150"/>
                <a:gd name="connsiteY223" fmla="*/ 389858 h 571500"/>
                <a:gd name="connsiteX224" fmla="*/ 802958 w 819150"/>
                <a:gd name="connsiteY224" fmla="*/ 391573 h 571500"/>
                <a:gd name="connsiteX225" fmla="*/ 802958 w 819150"/>
                <a:gd name="connsiteY225" fmla="*/ 397097 h 571500"/>
                <a:gd name="connsiteX226" fmla="*/ 797624 w 819150"/>
                <a:gd name="connsiteY226" fmla="*/ 397383 h 571500"/>
                <a:gd name="connsiteX227" fmla="*/ 791527 w 819150"/>
                <a:gd name="connsiteY227" fmla="*/ 402812 h 571500"/>
                <a:gd name="connsiteX228" fmla="*/ 780288 w 819150"/>
                <a:gd name="connsiteY228" fmla="*/ 403765 h 571500"/>
                <a:gd name="connsiteX229" fmla="*/ 775525 w 819150"/>
                <a:gd name="connsiteY229" fmla="*/ 416338 h 571500"/>
                <a:gd name="connsiteX230" fmla="*/ 776192 w 819150"/>
                <a:gd name="connsiteY230" fmla="*/ 420529 h 571500"/>
                <a:gd name="connsiteX231" fmla="*/ 774192 w 819150"/>
                <a:gd name="connsiteY231" fmla="*/ 419862 h 571500"/>
                <a:gd name="connsiteX232" fmla="*/ 770096 w 819150"/>
                <a:gd name="connsiteY232" fmla="*/ 429959 h 571500"/>
                <a:gd name="connsiteX233" fmla="*/ 768572 w 819150"/>
                <a:gd name="connsiteY233" fmla="*/ 438055 h 571500"/>
                <a:gd name="connsiteX234" fmla="*/ 775430 w 819150"/>
                <a:gd name="connsiteY234" fmla="*/ 455771 h 571500"/>
                <a:gd name="connsiteX235" fmla="*/ 775335 w 819150"/>
                <a:gd name="connsiteY235" fmla="*/ 470154 h 571500"/>
                <a:gd name="connsiteX236" fmla="*/ 771620 w 819150"/>
                <a:gd name="connsiteY236" fmla="*/ 475583 h 571500"/>
                <a:gd name="connsiteX237" fmla="*/ 757618 w 819150"/>
                <a:gd name="connsiteY237" fmla="*/ 469202 h 571500"/>
                <a:gd name="connsiteX238" fmla="*/ 745522 w 819150"/>
                <a:gd name="connsiteY238" fmla="*/ 471964 h 571500"/>
                <a:gd name="connsiteX239" fmla="*/ 744569 w 819150"/>
                <a:gd name="connsiteY239" fmla="*/ 470440 h 571500"/>
                <a:gd name="connsiteX240" fmla="*/ 727329 w 819150"/>
                <a:gd name="connsiteY240" fmla="*/ 484918 h 571500"/>
                <a:gd name="connsiteX241" fmla="*/ 727805 w 819150"/>
                <a:gd name="connsiteY241" fmla="*/ 489776 h 571500"/>
                <a:gd name="connsiteX242" fmla="*/ 729901 w 819150"/>
                <a:gd name="connsiteY242" fmla="*/ 489395 h 571500"/>
                <a:gd name="connsiteX243" fmla="*/ 728853 w 819150"/>
                <a:gd name="connsiteY243" fmla="*/ 492538 h 571500"/>
                <a:gd name="connsiteX244" fmla="*/ 718852 w 819150"/>
                <a:gd name="connsiteY244" fmla="*/ 497777 h 571500"/>
                <a:gd name="connsiteX245" fmla="*/ 715613 w 819150"/>
                <a:gd name="connsiteY245" fmla="*/ 485299 h 571500"/>
                <a:gd name="connsiteX246" fmla="*/ 708850 w 819150"/>
                <a:gd name="connsiteY246" fmla="*/ 479012 h 571500"/>
                <a:gd name="connsiteX247" fmla="*/ 702659 w 819150"/>
                <a:gd name="connsiteY247" fmla="*/ 476155 h 571500"/>
                <a:gd name="connsiteX248" fmla="*/ 693706 w 819150"/>
                <a:gd name="connsiteY248" fmla="*/ 477298 h 571500"/>
                <a:gd name="connsiteX249" fmla="*/ 670084 w 819150"/>
                <a:gd name="connsiteY249" fmla="*/ 463963 h 571500"/>
                <a:gd name="connsiteX250" fmla="*/ 665417 w 819150"/>
                <a:gd name="connsiteY250" fmla="*/ 458343 h 571500"/>
                <a:gd name="connsiteX251" fmla="*/ 666274 w 819150"/>
                <a:gd name="connsiteY251" fmla="*/ 454152 h 571500"/>
                <a:gd name="connsiteX252" fmla="*/ 656177 w 819150"/>
                <a:gd name="connsiteY252" fmla="*/ 448056 h 571500"/>
                <a:gd name="connsiteX253" fmla="*/ 656368 w 819150"/>
                <a:gd name="connsiteY253" fmla="*/ 436817 h 571500"/>
                <a:gd name="connsiteX254" fmla="*/ 639794 w 819150"/>
                <a:gd name="connsiteY254" fmla="*/ 437579 h 571500"/>
                <a:gd name="connsiteX255" fmla="*/ 638270 w 819150"/>
                <a:gd name="connsiteY255" fmla="*/ 429673 h 571500"/>
                <a:gd name="connsiteX256" fmla="*/ 629507 w 819150"/>
                <a:gd name="connsiteY256" fmla="*/ 423196 h 571500"/>
                <a:gd name="connsiteX257" fmla="*/ 618173 w 819150"/>
                <a:gd name="connsiteY257" fmla="*/ 409289 h 571500"/>
                <a:gd name="connsiteX258" fmla="*/ 615506 w 819150"/>
                <a:gd name="connsiteY258" fmla="*/ 403860 h 571500"/>
                <a:gd name="connsiteX259" fmla="*/ 621601 w 819150"/>
                <a:gd name="connsiteY259" fmla="*/ 388239 h 571500"/>
                <a:gd name="connsiteX260" fmla="*/ 621030 w 819150"/>
                <a:gd name="connsiteY260" fmla="*/ 380905 h 571500"/>
                <a:gd name="connsiteX261" fmla="*/ 608933 w 819150"/>
                <a:gd name="connsiteY261" fmla="*/ 374047 h 571500"/>
                <a:gd name="connsiteX262" fmla="*/ 602837 w 819150"/>
                <a:gd name="connsiteY262" fmla="*/ 365284 h 571500"/>
                <a:gd name="connsiteX263" fmla="*/ 600456 w 819150"/>
                <a:gd name="connsiteY263" fmla="*/ 334137 h 571500"/>
                <a:gd name="connsiteX264" fmla="*/ 597408 w 819150"/>
                <a:gd name="connsiteY264" fmla="*/ 330232 h 571500"/>
                <a:gd name="connsiteX265" fmla="*/ 576643 w 819150"/>
                <a:gd name="connsiteY265" fmla="*/ 330518 h 571500"/>
                <a:gd name="connsiteX266" fmla="*/ 564166 w 819150"/>
                <a:gd name="connsiteY266" fmla="*/ 335471 h 571500"/>
                <a:gd name="connsiteX267" fmla="*/ 549878 w 819150"/>
                <a:gd name="connsiteY267" fmla="*/ 334613 h 571500"/>
                <a:gd name="connsiteX268" fmla="*/ 544735 w 819150"/>
                <a:gd name="connsiteY268" fmla="*/ 332137 h 571500"/>
                <a:gd name="connsiteX269" fmla="*/ 541115 w 819150"/>
                <a:gd name="connsiteY269" fmla="*/ 325374 h 571500"/>
                <a:gd name="connsiteX270" fmla="*/ 535210 w 819150"/>
                <a:gd name="connsiteY270" fmla="*/ 324136 h 571500"/>
                <a:gd name="connsiteX271" fmla="*/ 527018 w 819150"/>
                <a:gd name="connsiteY271" fmla="*/ 326993 h 571500"/>
                <a:gd name="connsiteX272" fmla="*/ 532067 w 819150"/>
                <a:gd name="connsiteY272" fmla="*/ 336804 h 571500"/>
                <a:gd name="connsiteX273" fmla="*/ 526256 w 819150"/>
                <a:gd name="connsiteY273" fmla="*/ 345758 h 571500"/>
                <a:gd name="connsiteX274" fmla="*/ 527780 w 819150"/>
                <a:gd name="connsiteY274" fmla="*/ 351568 h 571500"/>
                <a:gd name="connsiteX275" fmla="*/ 517017 w 819150"/>
                <a:gd name="connsiteY275" fmla="*/ 376523 h 571500"/>
                <a:gd name="connsiteX276" fmla="*/ 503777 w 819150"/>
                <a:gd name="connsiteY276" fmla="*/ 385572 h 571500"/>
                <a:gd name="connsiteX277" fmla="*/ 499872 w 819150"/>
                <a:gd name="connsiteY277" fmla="*/ 393287 h 571500"/>
                <a:gd name="connsiteX278" fmla="*/ 501491 w 819150"/>
                <a:gd name="connsiteY278" fmla="*/ 403574 h 571500"/>
                <a:gd name="connsiteX279" fmla="*/ 499491 w 819150"/>
                <a:gd name="connsiteY279" fmla="*/ 411480 h 571500"/>
                <a:gd name="connsiteX280" fmla="*/ 491204 w 819150"/>
                <a:gd name="connsiteY280" fmla="*/ 422243 h 571500"/>
                <a:gd name="connsiteX281" fmla="*/ 490918 w 819150"/>
                <a:gd name="connsiteY281" fmla="*/ 426529 h 571500"/>
                <a:gd name="connsiteX282" fmla="*/ 472916 w 819150"/>
                <a:gd name="connsiteY282" fmla="*/ 436912 h 571500"/>
                <a:gd name="connsiteX283" fmla="*/ 465582 w 819150"/>
                <a:gd name="connsiteY283" fmla="*/ 447770 h 571500"/>
                <a:gd name="connsiteX284" fmla="*/ 465868 w 819150"/>
                <a:gd name="connsiteY284" fmla="*/ 460724 h 571500"/>
                <a:gd name="connsiteX285" fmla="*/ 473869 w 819150"/>
                <a:gd name="connsiteY285" fmla="*/ 471392 h 571500"/>
                <a:gd name="connsiteX286" fmla="*/ 471392 w 819150"/>
                <a:gd name="connsiteY286" fmla="*/ 480060 h 571500"/>
                <a:gd name="connsiteX287" fmla="*/ 461486 w 819150"/>
                <a:gd name="connsiteY287" fmla="*/ 482251 h 571500"/>
                <a:gd name="connsiteX288" fmla="*/ 452247 w 819150"/>
                <a:gd name="connsiteY288" fmla="*/ 478060 h 571500"/>
                <a:gd name="connsiteX289" fmla="*/ 446056 w 819150"/>
                <a:gd name="connsiteY289" fmla="*/ 484442 h 571500"/>
                <a:gd name="connsiteX290" fmla="*/ 445198 w 819150"/>
                <a:gd name="connsiteY290" fmla="*/ 501206 h 571500"/>
                <a:gd name="connsiteX291" fmla="*/ 438721 w 819150"/>
                <a:gd name="connsiteY291" fmla="*/ 500062 h 571500"/>
                <a:gd name="connsiteX292" fmla="*/ 424148 w 819150"/>
                <a:gd name="connsiteY292" fmla="*/ 503682 h 571500"/>
                <a:gd name="connsiteX293" fmla="*/ 418147 w 819150"/>
                <a:gd name="connsiteY293" fmla="*/ 502158 h 571500"/>
                <a:gd name="connsiteX294" fmla="*/ 415861 w 819150"/>
                <a:gd name="connsiteY294" fmla="*/ 511874 h 571500"/>
                <a:gd name="connsiteX295" fmla="*/ 410337 w 819150"/>
                <a:gd name="connsiteY295" fmla="*/ 510350 h 571500"/>
                <a:gd name="connsiteX296" fmla="*/ 412051 w 819150"/>
                <a:gd name="connsiteY296" fmla="*/ 495872 h 571500"/>
                <a:gd name="connsiteX297" fmla="*/ 417385 w 819150"/>
                <a:gd name="connsiteY297" fmla="*/ 482441 h 571500"/>
                <a:gd name="connsiteX298" fmla="*/ 412528 w 819150"/>
                <a:gd name="connsiteY298" fmla="*/ 481012 h 571500"/>
                <a:gd name="connsiteX299" fmla="*/ 407098 w 819150"/>
                <a:gd name="connsiteY299" fmla="*/ 471583 h 571500"/>
                <a:gd name="connsiteX300" fmla="*/ 403193 w 819150"/>
                <a:gd name="connsiteY300" fmla="*/ 472821 h 571500"/>
                <a:gd name="connsiteX301" fmla="*/ 393192 w 819150"/>
                <a:gd name="connsiteY301" fmla="*/ 489014 h 571500"/>
                <a:gd name="connsiteX302" fmla="*/ 391287 w 819150"/>
                <a:gd name="connsiteY302" fmla="*/ 507778 h 571500"/>
                <a:gd name="connsiteX303" fmla="*/ 399193 w 819150"/>
                <a:gd name="connsiteY303" fmla="*/ 524351 h 571500"/>
                <a:gd name="connsiteX304" fmla="*/ 410908 w 819150"/>
                <a:gd name="connsiteY304" fmla="*/ 523113 h 571500"/>
                <a:gd name="connsiteX305" fmla="*/ 397288 w 819150"/>
                <a:gd name="connsiteY305" fmla="*/ 532257 h 571500"/>
                <a:gd name="connsiteX306" fmla="*/ 378333 w 819150"/>
                <a:gd name="connsiteY306" fmla="*/ 538163 h 571500"/>
                <a:gd name="connsiteX307" fmla="*/ 362807 w 819150"/>
                <a:gd name="connsiteY307" fmla="*/ 537115 h 571500"/>
                <a:gd name="connsiteX308" fmla="*/ 352615 w 819150"/>
                <a:gd name="connsiteY308" fmla="*/ 546164 h 571500"/>
                <a:gd name="connsiteX309" fmla="*/ 344519 w 819150"/>
                <a:gd name="connsiteY309" fmla="*/ 559879 h 571500"/>
                <a:gd name="connsiteX310" fmla="*/ 326803 w 819150"/>
                <a:gd name="connsiteY310" fmla="*/ 554355 h 571500"/>
                <a:gd name="connsiteX311" fmla="*/ 314134 w 819150"/>
                <a:gd name="connsiteY311" fmla="*/ 561880 h 571500"/>
                <a:gd name="connsiteX312" fmla="*/ 308324 w 819150"/>
                <a:gd name="connsiteY312" fmla="*/ 570071 h 571500"/>
                <a:gd name="connsiteX313" fmla="*/ 304705 w 819150"/>
                <a:gd name="connsiteY313" fmla="*/ 562070 h 571500"/>
                <a:gd name="connsiteX314" fmla="*/ 289560 w 819150"/>
                <a:gd name="connsiteY314" fmla="*/ 557879 h 571500"/>
                <a:gd name="connsiteX315" fmla="*/ 290417 w 819150"/>
                <a:gd name="connsiteY315" fmla="*/ 540734 h 571500"/>
                <a:gd name="connsiteX316" fmla="*/ 298133 w 819150"/>
                <a:gd name="connsiteY316" fmla="*/ 528161 h 571500"/>
                <a:gd name="connsiteX317" fmla="*/ 297371 w 819150"/>
                <a:gd name="connsiteY317" fmla="*/ 525494 h 571500"/>
                <a:gd name="connsiteX318" fmla="*/ 275272 w 819150"/>
                <a:gd name="connsiteY318" fmla="*/ 519779 h 571500"/>
                <a:gd name="connsiteX319" fmla="*/ 265366 w 819150"/>
                <a:gd name="connsiteY319" fmla="*/ 505682 h 571500"/>
                <a:gd name="connsiteX320" fmla="*/ 227171 w 819150"/>
                <a:gd name="connsiteY320" fmla="*/ 488252 h 571500"/>
                <a:gd name="connsiteX321" fmla="*/ 202787 w 819150"/>
                <a:gd name="connsiteY321" fmla="*/ 484251 h 571500"/>
                <a:gd name="connsiteX322" fmla="*/ 186976 w 819150"/>
                <a:gd name="connsiteY322" fmla="*/ 487871 h 571500"/>
                <a:gd name="connsiteX323" fmla="*/ 184975 w 819150"/>
                <a:gd name="connsiteY323" fmla="*/ 480632 h 571500"/>
                <a:gd name="connsiteX324" fmla="*/ 171640 w 819150"/>
                <a:gd name="connsiteY324" fmla="*/ 485870 h 571500"/>
                <a:gd name="connsiteX325" fmla="*/ 173450 w 819150"/>
                <a:gd name="connsiteY325" fmla="*/ 473202 h 571500"/>
                <a:gd name="connsiteX326" fmla="*/ 168783 w 819150"/>
                <a:gd name="connsiteY326" fmla="*/ 463296 h 571500"/>
                <a:gd name="connsiteX327" fmla="*/ 163068 w 819150"/>
                <a:gd name="connsiteY327" fmla="*/ 458534 h 571500"/>
                <a:gd name="connsiteX328" fmla="*/ 147447 w 819150"/>
                <a:gd name="connsiteY328" fmla="*/ 458153 h 571500"/>
                <a:gd name="connsiteX329" fmla="*/ 137255 w 819150"/>
                <a:gd name="connsiteY329" fmla="*/ 466154 h 571500"/>
                <a:gd name="connsiteX330" fmla="*/ 106204 w 819150"/>
                <a:gd name="connsiteY330" fmla="*/ 469773 h 571500"/>
                <a:gd name="connsiteX331" fmla="*/ 107251 w 819150"/>
                <a:gd name="connsiteY331" fmla="*/ 467868 h 571500"/>
                <a:gd name="connsiteX332" fmla="*/ 97250 w 819150"/>
                <a:gd name="connsiteY332" fmla="*/ 468725 h 571500"/>
                <a:gd name="connsiteX333" fmla="*/ 26765 w 819150"/>
                <a:gd name="connsiteY333" fmla="*/ 447389 h 571500"/>
                <a:gd name="connsiteX334" fmla="*/ 28670 w 819150"/>
                <a:gd name="connsiteY334" fmla="*/ 450818 h 571500"/>
                <a:gd name="connsiteX335" fmla="*/ 31909 w 819150"/>
                <a:gd name="connsiteY335" fmla="*/ 449485 h 571500"/>
                <a:gd name="connsiteX336" fmla="*/ 29718 w 819150"/>
                <a:gd name="connsiteY336" fmla="*/ 446532 h 571500"/>
                <a:gd name="connsiteX337" fmla="*/ 26765 w 819150"/>
                <a:gd name="connsiteY337" fmla="*/ 447389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819150" h="571500">
                  <a:moveTo>
                    <a:pt x="97250" y="468725"/>
                  </a:moveTo>
                  <a:lnTo>
                    <a:pt x="84772" y="468440"/>
                  </a:lnTo>
                  <a:lnTo>
                    <a:pt x="77152" y="459010"/>
                  </a:lnTo>
                  <a:lnTo>
                    <a:pt x="69818" y="458819"/>
                  </a:lnTo>
                  <a:lnTo>
                    <a:pt x="66484" y="455295"/>
                  </a:lnTo>
                  <a:lnTo>
                    <a:pt x="67437" y="452723"/>
                  </a:lnTo>
                  <a:lnTo>
                    <a:pt x="58007" y="448247"/>
                  </a:lnTo>
                  <a:lnTo>
                    <a:pt x="53435" y="447675"/>
                  </a:lnTo>
                  <a:lnTo>
                    <a:pt x="52292" y="455867"/>
                  </a:lnTo>
                  <a:lnTo>
                    <a:pt x="47339" y="455676"/>
                  </a:lnTo>
                  <a:lnTo>
                    <a:pt x="47434" y="453390"/>
                  </a:lnTo>
                  <a:lnTo>
                    <a:pt x="42767" y="450723"/>
                  </a:lnTo>
                  <a:lnTo>
                    <a:pt x="31147" y="454247"/>
                  </a:lnTo>
                  <a:lnTo>
                    <a:pt x="28194" y="452533"/>
                  </a:lnTo>
                  <a:lnTo>
                    <a:pt x="26194" y="445294"/>
                  </a:lnTo>
                  <a:lnTo>
                    <a:pt x="31909" y="441770"/>
                  </a:lnTo>
                  <a:lnTo>
                    <a:pt x="33814" y="442912"/>
                  </a:lnTo>
                  <a:lnTo>
                    <a:pt x="36385" y="439484"/>
                  </a:lnTo>
                  <a:lnTo>
                    <a:pt x="34957" y="436817"/>
                  </a:lnTo>
                  <a:lnTo>
                    <a:pt x="37052" y="435578"/>
                  </a:lnTo>
                  <a:lnTo>
                    <a:pt x="33623" y="433197"/>
                  </a:lnTo>
                  <a:lnTo>
                    <a:pt x="49244" y="421577"/>
                  </a:lnTo>
                  <a:lnTo>
                    <a:pt x="62008" y="415862"/>
                  </a:lnTo>
                  <a:lnTo>
                    <a:pt x="58960" y="417004"/>
                  </a:lnTo>
                  <a:lnTo>
                    <a:pt x="57817" y="413766"/>
                  </a:lnTo>
                  <a:lnTo>
                    <a:pt x="47720" y="417291"/>
                  </a:lnTo>
                  <a:lnTo>
                    <a:pt x="36481" y="408432"/>
                  </a:lnTo>
                  <a:lnTo>
                    <a:pt x="28099" y="412814"/>
                  </a:lnTo>
                  <a:lnTo>
                    <a:pt x="25051" y="417957"/>
                  </a:lnTo>
                  <a:lnTo>
                    <a:pt x="16192" y="412718"/>
                  </a:lnTo>
                  <a:lnTo>
                    <a:pt x="11716" y="404622"/>
                  </a:lnTo>
                  <a:lnTo>
                    <a:pt x="14383" y="386810"/>
                  </a:lnTo>
                  <a:lnTo>
                    <a:pt x="11335" y="378619"/>
                  </a:lnTo>
                  <a:lnTo>
                    <a:pt x="14764" y="366522"/>
                  </a:lnTo>
                  <a:lnTo>
                    <a:pt x="9525" y="365474"/>
                  </a:lnTo>
                  <a:lnTo>
                    <a:pt x="12287" y="362331"/>
                  </a:lnTo>
                  <a:lnTo>
                    <a:pt x="21145" y="358045"/>
                  </a:lnTo>
                  <a:lnTo>
                    <a:pt x="39910" y="356997"/>
                  </a:lnTo>
                  <a:lnTo>
                    <a:pt x="40958" y="346805"/>
                  </a:lnTo>
                  <a:lnTo>
                    <a:pt x="43624" y="343853"/>
                  </a:lnTo>
                  <a:lnTo>
                    <a:pt x="52387" y="340900"/>
                  </a:lnTo>
                  <a:lnTo>
                    <a:pt x="63151" y="348044"/>
                  </a:lnTo>
                  <a:lnTo>
                    <a:pt x="71628" y="338804"/>
                  </a:lnTo>
                  <a:lnTo>
                    <a:pt x="88773" y="334994"/>
                  </a:lnTo>
                  <a:lnTo>
                    <a:pt x="96774" y="341186"/>
                  </a:lnTo>
                  <a:lnTo>
                    <a:pt x="104584" y="357092"/>
                  </a:lnTo>
                  <a:lnTo>
                    <a:pt x="111442" y="358616"/>
                  </a:lnTo>
                  <a:lnTo>
                    <a:pt x="114776" y="356521"/>
                  </a:lnTo>
                  <a:lnTo>
                    <a:pt x="114205" y="341948"/>
                  </a:lnTo>
                  <a:lnTo>
                    <a:pt x="119158" y="340424"/>
                  </a:lnTo>
                  <a:lnTo>
                    <a:pt x="115919" y="344615"/>
                  </a:lnTo>
                  <a:lnTo>
                    <a:pt x="116681" y="352139"/>
                  </a:lnTo>
                  <a:lnTo>
                    <a:pt x="124396" y="355473"/>
                  </a:lnTo>
                  <a:lnTo>
                    <a:pt x="126397" y="352520"/>
                  </a:lnTo>
                  <a:lnTo>
                    <a:pt x="123920" y="346805"/>
                  </a:lnTo>
                  <a:lnTo>
                    <a:pt x="128302" y="344615"/>
                  </a:lnTo>
                  <a:lnTo>
                    <a:pt x="129826" y="336995"/>
                  </a:lnTo>
                  <a:lnTo>
                    <a:pt x="123825" y="324136"/>
                  </a:lnTo>
                  <a:lnTo>
                    <a:pt x="132397" y="317278"/>
                  </a:lnTo>
                  <a:lnTo>
                    <a:pt x="132207" y="314706"/>
                  </a:lnTo>
                  <a:lnTo>
                    <a:pt x="135922" y="316897"/>
                  </a:lnTo>
                  <a:lnTo>
                    <a:pt x="143161" y="315278"/>
                  </a:lnTo>
                  <a:lnTo>
                    <a:pt x="154305" y="317183"/>
                  </a:lnTo>
                  <a:lnTo>
                    <a:pt x="140113" y="301657"/>
                  </a:lnTo>
                  <a:lnTo>
                    <a:pt x="141065" y="287179"/>
                  </a:lnTo>
                  <a:lnTo>
                    <a:pt x="149352" y="296132"/>
                  </a:lnTo>
                  <a:lnTo>
                    <a:pt x="153829" y="297180"/>
                  </a:lnTo>
                  <a:lnTo>
                    <a:pt x="164116" y="291560"/>
                  </a:lnTo>
                  <a:lnTo>
                    <a:pt x="178784" y="276797"/>
                  </a:lnTo>
                  <a:lnTo>
                    <a:pt x="181832" y="277654"/>
                  </a:lnTo>
                  <a:lnTo>
                    <a:pt x="182213" y="282131"/>
                  </a:lnTo>
                  <a:lnTo>
                    <a:pt x="185356" y="284798"/>
                  </a:lnTo>
                  <a:lnTo>
                    <a:pt x="203359" y="284226"/>
                  </a:lnTo>
                  <a:lnTo>
                    <a:pt x="216979" y="266795"/>
                  </a:lnTo>
                  <a:lnTo>
                    <a:pt x="209074" y="254794"/>
                  </a:lnTo>
                  <a:lnTo>
                    <a:pt x="210598" y="247174"/>
                  </a:lnTo>
                  <a:lnTo>
                    <a:pt x="208502" y="241745"/>
                  </a:lnTo>
                  <a:lnTo>
                    <a:pt x="214027" y="228219"/>
                  </a:lnTo>
                  <a:lnTo>
                    <a:pt x="223552" y="220504"/>
                  </a:lnTo>
                  <a:lnTo>
                    <a:pt x="231553" y="208407"/>
                  </a:lnTo>
                  <a:lnTo>
                    <a:pt x="241554" y="212408"/>
                  </a:lnTo>
                  <a:lnTo>
                    <a:pt x="264128" y="196691"/>
                  </a:lnTo>
                  <a:lnTo>
                    <a:pt x="275082" y="200311"/>
                  </a:lnTo>
                  <a:lnTo>
                    <a:pt x="277844" y="204692"/>
                  </a:lnTo>
                  <a:lnTo>
                    <a:pt x="277368" y="213265"/>
                  </a:lnTo>
                  <a:lnTo>
                    <a:pt x="282797" y="215741"/>
                  </a:lnTo>
                  <a:lnTo>
                    <a:pt x="288322" y="224981"/>
                  </a:lnTo>
                  <a:lnTo>
                    <a:pt x="311182" y="235553"/>
                  </a:lnTo>
                  <a:lnTo>
                    <a:pt x="315849" y="243459"/>
                  </a:lnTo>
                  <a:lnTo>
                    <a:pt x="320992" y="245269"/>
                  </a:lnTo>
                  <a:lnTo>
                    <a:pt x="332518" y="260795"/>
                  </a:lnTo>
                  <a:lnTo>
                    <a:pt x="333470" y="271653"/>
                  </a:lnTo>
                  <a:lnTo>
                    <a:pt x="334518" y="264986"/>
                  </a:lnTo>
                  <a:lnTo>
                    <a:pt x="340042" y="266129"/>
                  </a:lnTo>
                  <a:lnTo>
                    <a:pt x="340995" y="263462"/>
                  </a:lnTo>
                  <a:lnTo>
                    <a:pt x="348234" y="262795"/>
                  </a:lnTo>
                  <a:lnTo>
                    <a:pt x="353473" y="256889"/>
                  </a:lnTo>
                  <a:lnTo>
                    <a:pt x="356235" y="257651"/>
                  </a:lnTo>
                  <a:lnTo>
                    <a:pt x="358902" y="253651"/>
                  </a:lnTo>
                  <a:lnTo>
                    <a:pt x="367284" y="252032"/>
                  </a:lnTo>
                  <a:lnTo>
                    <a:pt x="390239" y="258413"/>
                  </a:lnTo>
                  <a:lnTo>
                    <a:pt x="375475" y="257556"/>
                  </a:lnTo>
                  <a:lnTo>
                    <a:pt x="367951" y="263271"/>
                  </a:lnTo>
                  <a:lnTo>
                    <a:pt x="358426" y="258032"/>
                  </a:lnTo>
                  <a:lnTo>
                    <a:pt x="348710" y="266033"/>
                  </a:lnTo>
                  <a:lnTo>
                    <a:pt x="342900" y="266795"/>
                  </a:lnTo>
                  <a:lnTo>
                    <a:pt x="341376" y="272320"/>
                  </a:lnTo>
                  <a:lnTo>
                    <a:pt x="352425" y="274606"/>
                  </a:lnTo>
                  <a:lnTo>
                    <a:pt x="364522" y="281654"/>
                  </a:lnTo>
                  <a:lnTo>
                    <a:pt x="367284" y="286036"/>
                  </a:lnTo>
                  <a:lnTo>
                    <a:pt x="374809" y="285464"/>
                  </a:lnTo>
                  <a:lnTo>
                    <a:pt x="374523" y="289846"/>
                  </a:lnTo>
                  <a:lnTo>
                    <a:pt x="377190" y="291465"/>
                  </a:lnTo>
                  <a:lnTo>
                    <a:pt x="380047" y="278416"/>
                  </a:lnTo>
                  <a:lnTo>
                    <a:pt x="382619" y="281559"/>
                  </a:lnTo>
                  <a:lnTo>
                    <a:pt x="388715" y="278797"/>
                  </a:lnTo>
                  <a:lnTo>
                    <a:pt x="399955" y="284417"/>
                  </a:lnTo>
                  <a:lnTo>
                    <a:pt x="402908" y="283369"/>
                  </a:lnTo>
                  <a:lnTo>
                    <a:pt x="400240" y="275558"/>
                  </a:lnTo>
                  <a:lnTo>
                    <a:pt x="394621" y="274225"/>
                  </a:lnTo>
                  <a:lnTo>
                    <a:pt x="392430" y="278225"/>
                  </a:lnTo>
                  <a:lnTo>
                    <a:pt x="389096" y="276987"/>
                  </a:lnTo>
                  <a:lnTo>
                    <a:pt x="394335" y="272129"/>
                  </a:lnTo>
                  <a:lnTo>
                    <a:pt x="394335" y="267176"/>
                  </a:lnTo>
                  <a:lnTo>
                    <a:pt x="399193" y="268510"/>
                  </a:lnTo>
                  <a:lnTo>
                    <a:pt x="404336" y="275939"/>
                  </a:lnTo>
                  <a:lnTo>
                    <a:pt x="405670" y="268319"/>
                  </a:lnTo>
                  <a:lnTo>
                    <a:pt x="404717" y="261366"/>
                  </a:lnTo>
                  <a:lnTo>
                    <a:pt x="399288" y="261080"/>
                  </a:lnTo>
                  <a:lnTo>
                    <a:pt x="395287" y="252317"/>
                  </a:lnTo>
                  <a:lnTo>
                    <a:pt x="389572" y="251651"/>
                  </a:lnTo>
                  <a:lnTo>
                    <a:pt x="389191" y="249745"/>
                  </a:lnTo>
                  <a:lnTo>
                    <a:pt x="389858" y="244316"/>
                  </a:lnTo>
                  <a:lnTo>
                    <a:pt x="394049" y="240983"/>
                  </a:lnTo>
                  <a:lnTo>
                    <a:pt x="401383" y="246983"/>
                  </a:lnTo>
                  <a:lnTo>
                    <a:pt x="404336" y="244697"/>
                  </a:lnTo>
                  <a:lnTo>
                    <a:pt x="402622" y="240411"/>
                  </a:lnTo>
                  <a:lnTo>
                    <a:pt x="406717" y="214789"/>
                  </a:lnTo>
                  <a:lnTo>
                    <a:pt x="401955" y="206312"/>
                  </a:lnTo>
                  <a:lnTo>
                    <a:pt x="404717" y="195834"/>
                  </a:lnTo>
                  <a:lnTo>
                    <a:pt x="397383" y="166211"/>
                  </a:lnTo>
                  <a:lnTo>
                    <a:pt x="398431" y="158877"/>
                  </a:lnTo>
                  <a:lnTo>
                    <a:pt x="410146" y="151448"/>
                  </a:lnTo>
                  <a:lnTo>
                    <a:pt x="410623" y="135255"/>
                  </a:lnTo>
                  <a:lnTo>
                    <a:pt x="426529" y="115729"/>
                  </a:lnTo>
                  <a:lnTo>
                    <a:pt x="447484" y="108014"/>
                  </a:lnTo>
                  <a:lnTo>
                    <a:pt x="490252" y="122206"/>
                  </a:lnTo>
                  <a:lnTo>
                    <a:pt x="506158" y="120872"/>
                  </a:lnTo>
                  <a:lnTo>
                    <a:pt x="507206" y="111824"/>
                  </a:lnTo>
                  <a:lnTo>
                    <a:pt x="516350" y="107156"/>
                  </a:lnTo>
                  <a:lnTo>
                    <a:pt x="527209" y="113633"/>
                  </a:lnTo>
                  <a:lnTo>
                    <a:pt x="538639" y="99822"/>
                  </a:lnTo>
                  <a:lnTo>
                    <a:pt x="537019" y="84296"/>
                  </a:lnTo>
                  <a:lnTo>
                    <a:pt x="546259" y="67723"/>
                  </a:lnTo>
                  <a:lnTo>
                    <a:pt x="548545" y="52292"/>
                  </a:lnTo>
                  <a:lnTo>
                    <a:pt x="545021" y="35719"/>
                  </a:lnTo>
                  <a:lnTo>
                    <a:pt x="545878" y="27813"/>
                  </a:lnTo>
                  <a:lnTo>
                    <a:pt x="556165" y="17240"/>
                  </a:lnTo>
                  <a:lnTo>
                    <a:pt x="564547" y="14097"/>
                  </a:lnTo>
                  <a:lnTo>
                    <a:pt x="573310" y="15621"/>
                  </a:lnTo>
                  <a:lnTo>
                    <a:pt x="583787" y="27718"/>
                  </a:lnTo>
                  <a:lnTo>
                    <a:pt x="589217" y="29528"/>
                  </a:lnTo>
                  <a:lnTo>
                    <a:pt x="606457" y="27718"/>
                  </a:lnTo>
                  <a:lnTo>
                    <a:pt x="630079" y="29337"/>
                  </a:lnTo>
                  <a:lnTo>
                    <a:pt x="646938" y="20193"/>
                  </a:lnTo>
                  <a:lnTo>
                    <a:pt x="655034" y="9525"/>
                  </a:lnTo>
                  <a:lnTo>
                    <a:pt x="654367" y="15240"/>
                  </a:lnTo>
                  <a:lnTo>
                    <a:pt x="660463" y="23336"/>
                  </a:lnTo>
                  <a:lnTo>
                    <a:pt x="663988" y="26099"/>
                  </a:lnTo>
                  <a:lnTo>
                    <a:pt x="667702" y="21527"/>
                  </a:lnTo>
                  <a:lnTo>
                    <a:pt x="670084" y="24479"/>
                  </a:lnTo>
                  <a:lnTo>
                    <a:pt x="673417" y="39815"/>
                  </a:lnTo>
                  <a:lnTo>
                    <a:pt x="682847" y="27051"/>
                  </a:lnTo>
                  <a:lnTo>
                    <a:pt x="683038" y="21908"/>
                  </a:lnTo>
                  <a:lnTo>
                    <a:pt x="685324" y="21812"/>
                  </a:lnTo>
                  <a:lnTo>
                    <a:pt x="687991" y="34481"/>
                  </a:lnTo>
                  <a:lnTo>
                    <a:pt x="692467" y="42386"/>
                  </a:lnTo>
                  <a:lnTo>
                    <a:pt x="697420" y="45815"/>
                  </a:lnTo>
                  <a:lnTo>
                    <a:pt x="704564" y="56960"/>
                  </a:lnTo>
                  <a:lnTo>
                    <a:pt x="717328" y="62389"/>
                  </a:lnTo>
                  <a:lnTo>
                    <a:pt x="731996" y="81629"/>
                  </a:lnTo>
                  <a:lnTo>
                    <a:pt x="731139" y="89916"/>
                  </a:lnTo>
                  <a:lnTo>
                    <a:pt x="715804" y="103442"/>
                  </a:lnTo>
                  <a:lnTo>
                    <a:pt x="728662" y="113062"/>
                  </a:lnTo>
                  <a:lnTo>
                    <a:pt x="737807" y="114967"/>
                  </a:lnTo>
                  <a:lnTo>
                    <a:pt x="739521" y="119062"/>
                  </a:lnTo>
                  <a:lnTo>
                    <a:pt x="736283" y="123825"/>
                  </a:lnTo>
                  <a:lnTo>
                    <a:pt x="739235" y="126968"/>
                  </a:lnTo>
                  <a:lnTo>
                    <a:pt x="746379" y="129731"/>
                  </a:lnTo>
                  <a:lnTo>
                    <a:pt x="748093" y="128302"/>
                  </a:lnTo>
                  <a:lnTo>
                    <a:pt x="755904" y="132779"/>
                  </a:lnTo>
                  <a:lnTo>
                    <a:pt x="768572" y="157353"/>
                  </a:lnTo>
                  <a:lnTo>
                    <a:pt x="765810" y="164306"/>
                  </a:lnTo>
                  <a:lnTo>
                    <a:pt x="769906" y="169831"/>
                  </a:lnTo>
                  <a:lnTo>
                    <a:pt x="768096" y="174403"/>
                  </a:lnTo>
                  <a:lnTo>
                    <a:pt x="782955" y="188024"/>
                  </a:lnTo>
                  <a:lnTo>
                    <a:pt x="798957" y="187928"/>
                  </a:lnTo>
                  <a:lnTo>
                    <a:pt x="791813" y="197644"/>
                  </a:lnTo>
                  <a:lnTo>
                    <a:pt x="787051" y="200216"/>
                  </a:lnTo>
                  <a:lnTo>
                    <a:pt x="788670" y="203645"/>
                  </a:lnTo>
                  <a:lnTo>
                    <a:pt x="790956" y="200216"/>
                  </a:lnTo>
                  <a:lnTo>
                    <a:pt x="793813" y="202883"/>
                  </a:lnTo>
                  <a:lnTo>
                    <a:pt x="786860" y="208502"/>
                  </a:lnTo>
                  <a:lnTo>
                    <a:pt x="789718" y="218980"/>
                  </a:lnTo>
                  <a:lnTo>
                    <a:pt x="788670" y="225457"/>
                  </a:lnTo>
                  <a:lnTo>
                    <a:pt x="776097" y="227648"/>
                  </a:lnTo>
                  <a:lnTo>
                    <a:pt x="783336" y="227552"/>
                  </a:lnTo>
                  <a:lnTo>
                    <a:pt x="784098" y="234982"/>
                  </a:lnTo>
                  <a:lnTo>
                    <a:pt x="781526" y="237458"/>
                  </a:lnTo>
                  <a:lnTo>
                    <a:pt x="779335" y="234696"/>
                  </a:lnTo>
                  <a:lnTo>
                    <a:pt x="771144" y="241935"/>
                  </a:lnTo>
                  <a:lnTo>
                    <a:pt x="761809" y="276035"/>
                  </a:lnTo>
                  <a:lnTo>
                    <a:pt x="769620" y="281083"/>
                  </a:lnTo>
                  <a:lnTo>
                    <a:pt x="776097" y="306324"/>
                  </a:lnTo>
                  <a:lnTo>
                    <a:pt x="787051" y="318326"/>
                  </a:lnTo>
                  <a:lnTo>
                    <a:pt x="809625" y="336328"/>
                  </a:lnTo>
                  <a:lnTo>
                    <a:pt x="812292" y="343567"/>
                  </a:lnTo>
                  <a:lnTo>
                    <a:pt x="811625" y="356045"/>
                  </a:lnTo>
                  <a:lnTo>
                    <a:pt x="815626" y="364617"/>
                  </a:lnTo>
                  <a:lnTo>
                    <a:pt x="810768" y="369475"/>
                  </a:lnTo>
                  <a:lnTo>
                    <a:pt x="799528" y="373666"/>
                  </a:lnTo>
                  <a:lnTo>
                    <a:pt x="801338" y="381857"/>
                  </a:lnTo>
                  <a:lnTo>
                    <a:pt x="805434" y="384048"/>
                  </a:lnTo>
                  <a:lnTo>
                    <a:pt x="800481" y="389858"/>
                  </a:lnTo>
                  <a:lnTo>
                    <a:pt x="802958" y="391573"/>
                  </a:lnTo>
                  <a:lnTo>
                    <a:pt x="802958" y="397097"/>
                  </a:lnTo>
                  <a:lnTo>
                    <a:pt x="797624" y="397383"/>
                  </a:lnTo>
                  <a:lnTo>
                    <a:pt x="791527" y="402812"/>
                  </a:lnTo>
                  <a:lnTo>
                    <a:pt x="780288" y="403765"/>
                  </a:lnTo>
                  <a:lnTo>
                    <a:pt x="775525" y="416338"/>
                  </a:lnTo>
                  <a:lnTo>
                    <a:pt x="776192" y="420529"/>
                  </a:lnTo>
                  <a:lnTo>
                    <a:pt x="774192" y="419862"/>
                  </a:lnTo>
                  <a:lnTo>
                    <a:pt x="770096" y="429959"/>
                  </a:lnTo>
                  <a:lnTo>
                    <a:pt x="768572" y="438055"/>
                  </a:lnTo>
                  <a:lnTo>
                    <a:pt x="775430" y="455771"/>
                  </a:lnTo>
                  <a:lnTo>
                    <a:pt x="775335" y="470154"/>
                  </a:lnTo>
                  <a:lnTo>
                    <a:pt x="771620" y="475583"/>
                  </a:lnTo>
                  <a:lnTo>
                    <a:pt x="757618" y="469202"/>
                  </a:lnTo>
                  <a:lnTo>
                    <a:pt x="745522" y="471964"/>
                  </a:lnTo>
                  <a:lnTo>
                    <a:pt x="744569" y="470440"/>
                  </a:lnTo>
                  <a:lnTo>
                    <a:pt x="727329" y="484918"/>
                  </a:lnTo>
                  <a:lnTo>
                    <a:pt x="727805" y="489776"/>
                  </a:lnTo>
                  <a:lnTo>
                    <a:pt x="729901" y="489395"/>
                  </a:lnTo>
                  <a:lnTo>
                    <a:pt x="728853" y="492538"/>
                  </a:lnTo>
                  <a:lnTo>
                    <a:pt x="718852" y="497777"/>
                  </a:lnTo>
                  <a:lnTo>
                    <a:pt x="715613" y="485299"/>
                  </a:lnTo>
                  <a:lnTo>
                    <a:pt x="708850" y="479012"/>
                  </a:lnTo>
                  <a:lnTo>
                    <a:pt x="702659" y="476155"/>
                  </a:lnTo>
                  <a:lnTo>
                    <a:pt x="693706" y="477298"/>
                  </a:lnTo>
                  <a:lnTo>
                    <a:pt x="670084" y="463963"/>
                  </a:lnTo>
                  <a:lnTo>
                    <a:pt x="665417" y="458343"/>
                  </a:lnTo>
                  <a:lnTo>
                    <a:pt x="666274" y="454152"/>
                  </a:lnTo>
                  <a:lnTo>
                    <a:pt x="656177" y="448056"/>
                  </a:lnTo>
                  <a:lnTo>
                    <a:pt x="656368" y="436817"/>
                  </a:lnTo>
                  <a:lnTo>
                    <a:pt x="639794" y="437579"/>
                  </a:lnTo>
                  <a:lnTo>
                    <a:pt x="638270" y="429673"/>
                  </a:lnTo>
                  <a:lnTo>
                    <a:pt x="629507" y="423196"/>
                  </a:lnTo>
                  <a:lnTo>
                    <a:pt x="618173" y="409289"/>
                  </a:lnTo>
                  <a:lnTo>
                    <a:pt x="615506" y="403860"/>
                  </a:lnTo>
                  <a:lnTo>
                    <a:pt x="621601" y="388239"/>
                  </a:lnTo>
                  <a:lnTo>
                    <a:pt x="621030" y="380905"/>
                  </a:lnTo>
                  <a:lnTo>
                    <a:pt x="608933" y="374047"/>
                  </a:lnTo>
                  <a:lnTo>
                    <a:pt x="602837" y="365284"/>
                  </a:lnTo>
                  <a:lnTo>
                    <a:pt x="600456" y="334137"/>
                  </a:lnTo>
                  <a:lnTo>
                    <a:pt x="597408" y="330232"/>
                  </a:lnTo>
                  <a:lnTo>
                    <a:pt x="576643" y="330518"/>
                  </a:lnTo>
                  <a:lnTo>
                    <a:pt x="564166" y="335471"/>
                  </a:lnTo>
                  <a:lnTo>
                    <a:pt x="549878" y="334613"/>
                  </a:lnTo>
                  <a:lnTo>
                    <a:pt x="544735" y="332137"/>
                  </a:lnTo>
                  <a:lnTo>
                    <a:pt x="541115" y="325374"/>
                  </a:lnTo>
                  <a:lnTo>
                    <a:pt x="535210" y="324136"/>
                  </a:lnTo>
                  <a:lnTo>
                    <a:pt x="527018" y="326993"/>
                  </a:lnTo>
                  <a:lnTo>
                    <a:pt x="532067" y="336804"/>
                  </a:lnTo>
                  <a:lnTo>
                    <a:pt x="526256" y="345758"/>
                  </a:lnTo>
                  <a:lnTo>
                    <a:pt x="527780" y="351568"/>
                  </a:lnTo>
                  <a:lnTo>
                    <a:pt x="517017" y="376523"/>
                  </a:lnTo>
                  <a:lnTo>
                    <a:pt x="503777" y="385572"/>
                  </a:lnTo>
                  <a:lnTo>
                    <a:pt x="499872" y="393287"/>
                  </a:lnTo>
                  <a:lnTo>
                    <a:pt x="501491" y="403574"/>
                  </a:lnTo>
                  <a:lnTo>
                    <a:pt x="499491" y="411480"/>
                  </a:lnTo>
                  <a:lnTo>
                    <a:pt x="491204" y="422243"/>
                  </a:lnTo>
                  <a:lnTo>
                    <a:pt x="490918" y="426529"/>
                  </a:lnTo>
                  <a:lnTo>
                    <a:pt x="472916" y="436912"/>
                  </a:lnTo>
                  <a:lnTo>
                    <a:pt x="465582" y="447770"/>
                  </a:lnTo>
                  <a:lnTo>
                    <a:pt x="465868" y="460724"/>
                  </a:lnTo>
                  <a:lnTo>
                    <a:pt x="473869" y="471392"/>
                  </a:lnTo>
                  <a:lnTo>
                    <a:pt x="471392" y="480060"/>
                  </a:lnTo>
                  <a:lnTo>
                    <a:pt x="461486" y="482251"/>
                  </a:lnTo>
                  <a:lnTo>
                    <a:pt x="452247" y="478060"/>
                  </a:lnTo>
                  <a:lnTo>
                    <a:pt x="446056" y="484442"/>
                  </a:lnTo>
                  <a:lnTo>
                    <a:pt x="445198" y="501206"/>
                  </a:lnTo>
                  <a:lnTo>
                    <a:pt x="438721" y="500062"/>
                  </a:lnTo>
                  <a:lnTo>
                    <a:pt x="424148" y="503682"/>
                  </a:lnTo>
                  <a:lnTo>
                    <a:pt x="418147" y="502158"/>
                  </a:lnTo>
                  <a:lnTo>
                    <a:pt x="415861" y="511874"/>
                  </a:lnTo>
                  <a:lnTo>
                    <a:pt x="410337" y="510350"/>
                  </a:lnTo>
                  <a:lnTo>
                    <a:pt x="412051" y="495872"/>
                  </a:lnTo>
                  <a:lnTo>
                    <a:pt x="417385" y="482441"/>
                  </a:lnTo>
                  <a:lnTo>
                    <a:pt x="412528" y="481012"/>
                  </a:lnTo>
                  <a:lnTo>
                    <a:pt x="407098" y="471583"/>
                  </a:lnTo>
                  <a:lnTo>
                    <a:pt x="403193" y="472821"/>
                  </a:lnTo>
                  <a:lnTo>
                    <a:pt x="393192" y="489014"/>
                  </a:lnTo>
                  <a:lnTo>
                    <a:pt x="391287" y="507778"/>
                  </a:lnTo>
                  <a:lnTo>
                    <a:pt x="399193" y="524351"/>
                  </a:lnTo>
                  <a:lnTo>
                    <a:pt x="410908" y="523113"/>
                  </a:lnTo>
                  <a:lnTo>
                    <a:pt x="397288" y="532257"/>
                  </a:lnTo>
                  <a:lnTo>
                    <a:pt x="378333" y="538163"/>
                  </a:lnTo>
                  <a:lnTo>
                    <a:pt x="362807" y="537115"/>
                  </a:lnTo>
                  <a:lnTo>
                    <a:pt x="352615" y="546164"/>
                  </a:lnTo>
                  <a:lnTo>
                    <a:pt x="344519" y="559879"/>
                  </a:lnTo>
                  <a:lnTo>
                    <a:pt x="326803" y="554355"/>
                  </a:lnTo>
                  <a:lnTo>
                    <a:pt x="314134" y="561880"/>
                  </a:lnTo>
                  <a:lnTo>
                    <a:pt x="308324" y="570071"/>
                  </a:lnTo>
                  <a:lnTo>
                    <a:pt x="304705" y="562070"/>
                  </a:lnTo>
                  <a:lnTo>
                    <a:pt x="289560" y="557879"/>
                  </a:lnTo>
                  <a:lnTo>
                    <a:pt x="290417" y="540734"/>
                  </a:lnTo>
                  <a:lnTo>
                    <a:pt x="298133" y="528161"/>
                  </a:lnTo>
                  <a:lnTo>
                    <a:pt x="297371" y="525494"/>
                  </a:lnTo>
                  <a:lnTo>
                    <a:pt x="275272" y="519779"/>
                  </a:lnTo>
                  <a:lnTo>
                    <a:pt x="265366" y="505682"/>
                  </a:lnTo>
                  <a:lnTo>
                    <a:pt x="227171" y="488252"/>
                  </a:lnTo>
                  <a:lnTo>
                    <a:pt x="202787" y="484251"/>
                  </a:lnTo>
                  <a:lnTo>
                    <a:pt x="186976" y="487871"/>
                  </a:lnTo>
                  <a:lnTo>
                    <a:pt x="184975" y="480632"/>
                  </a:lnTo>
                  <a:lnTo>
                    <a:pt x="171640" y="485870"/>
                  </a:lnTo>
                  <a:lnTo>
                    <a:pt x="173450" y="473202"/>
                  </a:lnTo>
                  <a:lnTo>
                    <a:pt x="168783" y="463296"/>
                  </a:lnTo>
                  <a:lnTo>
                    <a:pt x="163068" y="458534"/>
                  </a:lnTo>
                  <a:lnTo>
                    <a:pt x="147447" y="458153"/>
                  </a:lnTo>
                  <a:lnTo>
                    <a:pt x="137255" y="466154"/>
                  </a:lnTo>
                  <a:lnTo>
                    <a:pt x="106204" y="469773"/>
                  </a:lnTo>
                  <a:lnTo>
                    <a:pt x="107251" y="467868"/>
                  </a:lnTo>
                  <a:lnTo>
                    <a:pt x="97250" y="468725"/>
                  </a:lnTo>
                  <a:close/>
                  <a:moveTo>
                    <a:pt x="26765" y="447389"/>
                  </a:moveTo>
                  <a:lnTo>
                    <a:pt x="28670" y="450818"/>
                  </a:lnTo>
                  <a:lnTo>
                    <a:pt x="31909" y="449485"/>
                  </a:lnTo>
                  <a:lnTo>
                    <a:pt x="29718" y="446532"/>
                  </a:lnTo>
                  <a:lnTo>
                    <a:pt x="26765" y="44738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7" name="Freihandform: Form 146">
              <a:extLst>
                <a:ext uri="{FF2B5EF4-FFF2-40B4-BE49-F238E27FC236}">
                  <a16:creationId xmlns:a16="http://schemas.microsoft.com/office/drawing/2014/main" id="{E11543D0-4788-462B-9040-A481AEB4A4EB}"/>
                </a:ext>
              </a:extLst>
            </p:cNvPr>
            <p:cNvSpPr/>
            <p:nvPr/>
          </p:nvSpPr>
          <p:spPr>
            <a:xfrm>
              <a:off x="2060067" y="2641585"/>
              <a:ext cx="247500" cy="277200"/>
            </a:xfrm>
            <a:custGeom>
              <a:avLst/>
              <a:gdLst>
                <a:gd name="connsiteX0" fmla="*/ 14287 w 476250"/>
                <a:gd name="connsiteY0" fmla="*/ 76486 h 533400"/>
                <a:gd name="connsiteX1" fmla="*/ 22955 w 476250"/>
                <a:gd name="connsiteY1" fmla="*/ 71723 h 533400"/>
                <a:gd name="connsiteX2" fmla="*/ 21908 w 476250"/>
                <a:gd name="connsiteY2" fmla="*/ 62865 h 533400"/>
                <a:gd name="connsiteX3" fmla="*/ 25908 w 476250"/>
                <a:gd name="connsiteY3" fmla="*/ 63627 h 533400"/>
                <a:gd name="connsiteX4" fmla="*/ 32766 w 476250"/>
                <a:gd name="connsiteY4" fmla="*/ 42481 h 533400"/>
                <a:gd name="connsiteX5" fmla="*/ 41148 w 476250"/>
                <a:gd name="connsiteY5" fmla="*/ 49530 h 533400"/>
                <a:gd name="connsiteX6" fmla="*/ 43720 w 476250"/>
                <a:gd name="connsiteY6" fmla="*/ 44767 h 533400"/>
                <a:gd name="connsiteX7" fmla="*/ 46577 w 476250"/>
                <a:gd name="connsiteY7" fmla="*/ 11144 h 533400"/>
                <a:gd name="connsiteX8" fmla="*/ 50483 w 476250"/>
                <a:gd name="connsiteY8" fmla="*/ 9525 h 533400"/>
                <a:gd name="connsiteX9" fmla="*/ 54864 w 476250"/>
                <a:gd name="connsiteY9" fmla="*/ 19812 h 533400"/>
                <a:gd name="connsiteX10" fmla="*/ 58769 w 476250"/>
                <a:gd name="connsiteY10" fmla="*/ 18002 h 533400"/>
                <a:gd name="connsiteX11" fmla="*/ 61817 w 476250"/>
                <a:gd name="connsiteY11" fmla="*/ 25717 h 533400"/>
                <a:gd name="connsiteX12" fmla="*/ 56007 w 476250"/>
                <a:gd name="connsiteY12" fmla="*/ 28289 h 533400"/>
                <a:gd name="connsiteX13" fmla="*/ 68199 w 476250"/>
                <a:gd name="connsiteY13" fmla="*/ 29718 h 533400"/>
                <a:gd name="connsiteX14" fmla="*/ 71819 w 476250"/>
                <a:gd name="connsiteY14" fmla="*/ 23431 h 533400"/>
                <a:gd name="connsiteX15" fmla="*/ 86868 w 476250"/>
                <a:gd name="connsiteY15" fmla="*/ 28194 h 533400"/>
                <a:gd name="connsiteX16" fmla="*/ 109728 w 476250"/>
                <a:gd name="connsiteY16" fmla="*/ 55531 h 533400"/>
                <a:gd name="connsiteX17" fmla="*/ 114300 w 476250"/>
                <a:gd name="connsiteY17" fmla="*/ 53721 h 533400"/>
                <a:gd name="connsiteX18" fmla="*/ 119348 w 476250"/>
                <a:gd name="connsiteY18" fmla="*/ 55721 h 533400"/>
                <a:gd name="connsiteX19" fmla="*/ 150781 w 476250"/>
                <a:gd name="connsiteY19" fmla="*/ 24479 h 533400"/>
                <a:gd name="connsiteX20" fmla="*/ 172688 w 476250"/>
                <a:gd name="connsiteY20" fmla="*/ 29623 h 533400"/>
                <a:gd name="connsiteX21" fmla="*/ 186500 w 476250"/>
                <a:gd name="connsiteY21" fmla="*/ 47911 h 533400"/>
                <a:gd name="connsiteX22" fmla="*/ 175546 w 476250"/>
                <a:gd name="connsiteY22" fmla="*/ 57055 h 533400"/>
                <a:gd name="connsiteX23" fmla="*/ 177641 w 476250"/>
                <a:gd name="connsiteY23" fmla="*/ 63436 h 533400"/>
                <a:gd name="connsiteX24" fmla="*/ 188786 w 476250"/>
                <a:gd name="connsiteY24" fmla="*/ 57150 h 533400"/>
                <a:gd name="connsiteX25" fmla="*/ 192119 w 476250"/>
                <a:gd name="connsiteY25" fmla="*/ 69628 h 533400"/>
                <a:gd name="connsiteX26" fmla="*/ 189548 w 476250"/>
                <a:gd name="connsiteY26" fmla="*/ 55531 h 533400"/>
                <a:gd name="connsiteX27" fmla="*/ 196501 w 476250"/>
                <a:gd name="connsiteY27" fmla="*/ 51530 h 533400"/>
                <a:gd name="connsiteX28" fmla="*/ 200311 w 476250"/>
                <a:gd name="connsiteY28" fmla="*/ 65151 h 533400"/>
                <a:gd name="connsiteX29" fmla="*/ 197549 w 476250"/>
                <a:gd name="connsiteY29" fmla="*/ 75438 h 533400"/>
                <a:gd name="connsiteX30" fmla="*/ 194405 w 476250"/>
                <a:gd name="connsiteY30" fmla="*/ 77629 h 533400"/>
                <a:gd name="connsiteX31" fmla="*/ 196025 w 476250"/>
                <a:gd name="connsiteY31" fmla="*/ 83439 h 533400"/>
                <a:gd name="connsiteX32" fmla="*/ 202597 w 476250"/>
                <a:gd name="connsiteY32" fmla="*/ 73438 h 533400"/>
                <a:gd name="connsiteX33" fmla="*/ 228219 w 476250"/>
                <a:gd name="connsiteY33" fmla="*/ 49816 h 533400"/>
                <a:gd name="connsiteX34" fmla="*/ 238697 w 476250"/>
                <a:gd name="connsiteY34" fmla="*/ 60103 h 533400"/>
                <a:gd name="connsiteX35" fmla="*/ 243554 w 476250"/>
                <a:gd name="connsiteY35" fmla="*/ 69723 h 533400"/>
                <a:gd name="connsiteX36" fmla="*/ 257080 w 476250"/>
                <a:gd name="connsiteY36" fmla="*/ 52864 h 533400"/>
                <a:gd name="connsiteX37" fmla="*/ 262604 w 476250"/>
                <a:gd name="connsiteY37" fmla="*/ 53816 h 533400"/>
                <a:gd name="connsiteX38" fmla="*/ 269843 w 476250"/>
                <a:gd name="connsiteY38" fmla="*/ 62484 h 533400"/>
                <a:gd name="connsiteX39" fmla="*/ 277559 w 476250"/>
                <a:gd name="connsiteY39" fmla="*/ 78295 h 533400"/>
                <a:gd name="connsiteX40" fmla="*/ 292894 w 476250"/>
                <a:gd name="connsiteY40" fmla="*/ 72866 h 533400"/>
                <a:gd name="connsiteX41" fmla="*/ 298133 w 476250"/>
                <a:gd name="connsiteY41" fmla="*/ 75152 h 533400"/>
                <a:gd name="connsiteX42" fmla="*/ 310706 w 476250"/>
                <a:gd name="connsiteY42" fmla="*/ 74676 h 533400"/>
                <a:gd name="connsiteX43" fmla="*/ 328803 w 476250"/>
                <a:gd name="connsiteY43" fmla="*/ 67151 h 533400"/>
                <a:gd name="connsiteX44" fmla="*/ 353949 w 476250"/>
                <a:gd name="connsiteY44" fmla="*/ 76105 h 533400"/>
                <a:gd name="connsiteX45" fmla="*/ 353949 w 476250"/>
                <a:gd name="connsiteY45" fmla="*/ 78962 h 533400"/>
                <a:gd name="connsiteX46" fmla="*/ 389001 w 476250"/>
                <a:gd name="connsiteY46" fmla="*/ 71533 h 533400"/>
                <a:gd name="connsiteX47" fmla="*/ 387287 w 476250"/>
                <a:gd name="connsiteY47" fmla="*/ 80677 h 533400"/>
                <a:gd name="connsiteX48" fmla="*/ 382619 w 476250"/>
                <a:gd name="connsiteY48" fmla="*/ 86392 h 533400"/>
                <a:gd name="connsiteX49" fmla="*/ 361188 w 476250"/>
                <a:gd name="connsiteY49" fmla="*/ 98012 h 533400"/>
                <a:gd name="connsiteX50" fmla="*/ 344043 w 476250"/>
                <a:gd name="connsiteY50" fmla="*/ 103156 h 533400"/>
                <a:gd name="connsiteX51" fmla="*/ 343757 w 476250"/>
                <a:gd name="connsiteY51" fmla="*/ 109442 h 533400"/>
                <a:gd name="connsiteX52" fmla="*/ 337280 w 476250"/>
                <a:gd name="connsiteY52" fmla="*/ 113252 h 533400"/>
                <a:gd name="connsiteX53" fmla="*/ 336233 w 476250"/>
                <a:gd name="connsiteY53" fmla="*/ 110585 h 533400"/>
                <a:gd name="connsiteX54" fmla="*/ 332899 w 476250"/>
                <a:gd name="connsiteY54" fmla="*/ 112585 h 533400"/>
                <a:gd name="connsiteX55" fmla="*/ 319659 w 476250"/>
                <a:gd name="connsiteY55" fmla="*/ 126778 h 533400"/>
                <a:gd name="connsiteX56" fmla="*/ 337947 w 476250"/>
                <a:gd name="connsiteY56" fmla="*/ 161830 h 533400"/>
                <a:gd name="connsiteX57" fmla="*/ 347472 w 476250"/>
                <a:gd name="connsiteY57" fmla="*/ 159829 h 533400"/>
                <a:gd name="connsiteX58" fmla="*/ 344519 w 476250"/>
                <a:gd name="connsiteY58" fmla="*/ 164116 h 533400"/>
                <a:gd name="connsiteX59" fmla="*/ 346424 w 476250"/>
                <a:gd name="connsiteY59" fmla="*/ 172212 h 533400"/>
                <a:gd name="connsiteX60" fmla="*/ 351758 w 476250"/>
                <a:gd name="connsiteY60" fmla="*/ 175927 h 533400"/>
                <a:gd name="connsiteX61" fmla="*/ 354806 w 476250"/>
                <a:gd name="connsiteY61" fmla="*/ 171831 h 533400"/>
                <a:gd name="connsiteX62" fmla="*/ 365284 w 476250"/>
                <a:gd name="connsiteY62" fmla="*/ 175927 h 533400"/>
                <a:gd name="connsiteX63" fmla="*/ 366332 w 476250"/>
                <a:gd name="connsiteY63" fmla="*/ 174022 h 533400"/>
                <a:gd name="connsiteX64" fmla="*/ 377571 w 476250"/>
                <a:gd name="connsiteY64" fmla="*/ 180404 h 533400"/>
                <a:gd name="connsiteX65" fmla="*/ 379286 w 476250"/>
                <a:gd name="connsiteY65" fmla="*/ 190595 h 533400"/>
                <a:gd name="connsiteX66" fmla="*/ 368522 w 476250"/>
                <a:gd name="connsiteY66" fmla="*/ 199739 h 533400"/>
                <a:gd name="connsiteX67" fmla="*/ 377381 w 476250"/>
                <a:gd name="connsiteY67" fmla="*/ 220694 h 533400"/>
                <a:gd name="connsiteX68" fmla="*/ 385001 w 476250"/>
                <a:gd name="connsiteY68" fmla="*/ 227171 h 533400"/>
                <a:gd name="connsiteX69" fmla="*/ 394716 w 476250"/>
                <a:gd name="connsiteY69" fmla="*/ 222504 h 533400"/>
                <a:gd name="connsiteX70" fmla="*/ 391097 w 476250"/>
                <a:gd name="connsiteY70" fmla="*/ 208883 h 533400"/>
                <a:gd name="connsiteX71" fmla="*/ 394526 w 476250"/>
                <a:gd name="connsiteY71" fmla="*/ 208883 h 533400"/>
                <a:gd name="connsiteX72" fmla="*/ 393668 w 476250"/>
                <a:gd name="connsiteY72" fmla="*/ 204502 h 533400"/>
                <a:gd name="connsiteX73" fmla="*/ 409766 w 476250"/>
                <a:gd name="connsiteY73" fmla="*/ 196882 h 533400"/>
                <a:gd name="connsiteX74" fmla="*/ 420910 w 476250"/>
                <a:gd name="connsiteY74" fmla="*/ 186023 h 533400"/>
                <a:gd name="connsiteX75" fmla="*/ 446818 w 476250"/>
                <a:gd name="connsiteY75" fmla="*/ 174307 h 533400"/>
                <a:gd name="connsiteX76" fmla="*/ 436245 w 476250"/>
                <a:gd name="connsiteY76" fmla="*/ 191643 h 533400"/>
                <a:gd name="connsiteX77" fmla="*/ 439293 w 476250"/>
                <a:gd name="connsiteY77" fmla="*/ 199930 h 533400"/>
                <a:gd name="connsiteX78" fmla="*/ 446056 w 476250"/>
                <a:gd name="connsiteY78" fmla="*/ 198215 h 533400"/>
                <a:gd name="connsiteX79" fmla="*/ 456724 w 476250"/>
                <a:gd name="connsiteY79" fmla="*/ 227647 h 533400"/>
                <a:gd name="connsiteX80" fmla="*/ 449961 w 476250"/>
                <a:gd name="connsiteY80" fmla="*/ 238125 h 533400"/>
                <a:gd name="connsiteX81" fmla="*/ 448056 w 476250"/>
                <a:gd name="connsiteY81" fmla="*/ 258508 h 533400"/>
                <a:gd name="connsiteX82" fmla="*/ 445961 w 476250"/>
                <a:gd name="connsiteY82" fmla="*/ 258032 h 533400"/>
                <a:gd name="connsiteX83" fmla="*/ 445579 w 476250"/>
                <a:gd name="connsiteY83" fmla="*/ 276987 h 533400"/>
                <a:gd name="connsiteX84" fmla="*/ 435578 w 476250"/>
                <a:gd name="connsiteY84" fmla="*/ 279940 h 533400"/>
                <a:gd name="connsiteX85" fmla="*/ 437674 w 476250"/>
                <a:gd name="connsiteY85" fmla="*/ 300418 h 533400"/>
                <a:gd name="connsiteX86" fmla="*/ 451676 w 476250"/>
                <a:gd name="connsiteY86" fmla="*/ 299466 h 533400"/>
                <a:gd name="connsiteX87" fmla="*/ 452152 w 476250"/>
                <a:gd name="connsiteY87" fmla="*/ 296323 h 533400"/>
                <a:gd name="connsiteX88" fmla="*/ 462344 w 476250"/>
                <a:gd name="connsiteY88" fmla="*/ 298323 h 533400"/>
                <a:gd name="connsiteX89" fmla="*/ 463582 w 476250"/>
                <a:gd name="connsiteY89" fmla="*/ 308896 h 533400"/>
                <a:gd name="connsiteX90" fmla="*/ 475202 w 476250"/>
                <a:gd name="connsiteY90" fmla="*/ 310515 h 533400"/>
                <a:gd name="connsiteX91" fmla="*/ 465392 w 476250"/>
                <a:gd name="connsiteY91" fmla="*/ 350615 h 533400"/>
                <a:gd name="connsiteX92" fmla="*/ 454914 w 476250"/>
                <a:gd name="connsiteY92" fmla="*/ 350615 h 533400"/>
                <a:gd name="connsiteX93" fmla="*/ 449294 w 476250"/>
                <a:gd name="connsiteY93" fmla="*/ 355663 h 533400"/>
                <a:gd name="connsiteX94" fmla="*/ 427577 w 476250"/>
                <a:gd name="connsiteY94" fmla="*/ 388429 h 533400"/>
                <a:gd name="connsiteX95" fmla="*/ 422339 w 476250"/>
                <a:gd name="connsiteY95" fmla="*/ 384143 h 533400"/>
                <a:gd name="connsiteX96" fmla="*/ 420529 w 476250"/>
                <a:gd name="connsiteY96" fmla="*/ 392621 h 533400"/>
                <a:gd name="connsiteX97" fmla="*/ 412528 w 476250"/>
                <a:gd name="connsiteY97" fmla="*/ 391763 h 533400"/>
                <a:gd name="connsiteX98" fmla="*/ 411004 w 476250"/>
                <a:gd name="connsiteY98" fmla="*/ 389287 h 533400"/>
                <a:gd name="connsiteX99" fmla="*/ 405003 w 476250"/>
                <a:gd name="connsiteY99" fmla="*/ 396145 h 533400"/>
                <a:gd name="connsiteX100" fmla="*/ 401003 w 476250"/>
                <a:gd name="connsiteY100" fmla="*/ 391573 h 533400"/>
                <a:gd name="connsiteX101" fmla="*/ 386048 w 476250"/>
                <a:gd name="connsiteY101" fmla="*/ 408717 h 533400"/>
                <a:gd name="connsiteX102" fmla="*/ 383000 w 476250"/>
                <a:gd name="connsiteY102" fmla="*/ 419386 h 533400"/>
                <a:gd name="connsiteX103" fmla="*/ 363093 w 476250"/>
                <a:gd name="connsiteY103" fmla="*/ 419290 h 533400"/>
                <a:gd name="connsiteX104" fmla="*/ 360998 w 476250"/>
                <a:gd name="connsiteY104" fmla="*/ 427672 h 533400"/>
                <a:gd name="connsiteX105" fmla="*/ 353092 w 476250"/>
                <a:gd name="connsiteY105" fmla="*/ 427291 h 533400"/>
                <a:gd name="connsiteX106" fmla="*/ 353663 w 476250"/>
                <a:gd name="connsiteY106" fmla="*/ 431959 h 533400"/>
                <a:gd name="connsiteX107" fmla="*/ 346139 w 476250"/>
                <a:gd name="connsiteY107" fmla="*/ 433387 h 533400"/>
                <a:gd name="connsiteX108" fmla="*/ 347567 w 476250"/>
                <a:gd name="connsiteY108" fmla="*/ 414147 h 533400"/>
                <a:gd name="connsiteX109" fmla="*/ 316516 w 476250"/>
                <a:gd name="connsiteY109" fmla="*/ 413290 h 533400"/>
                <a:gd name="connsiteX110" fmla="*/ 308420 w 476250"/>
                <a:gd name="connsiteY110" fmla="*/ 409670 h 533400"/>
                <a:gd name="connsiteX111" fmla="*/ 282321 w 476250"/>
                <a:gd name="connsiteY111" fmla="*/ 416719 h 533400"/>
                <a:gd name="connsiteX112" fmla="*/ 283178 w 476250"/>
                <a:gd name="connsiteY112" fmla="*/ 426148 h 533400"/>
                <a:gd name="connsiteX113" fmla="*/ 278892 w 476250"/>
                <a:gd name="connsiteY113" fmla="*/ 426720 h 533400"/>
                <a:gd name="connsiteX114" fmla="*/ 279178 w 476250"/>
                <a:gd name="connsiteY114" fmla="*/ 429768 h 533400"/>
                <a:gd name="connsiteX115" fmla="*/ 271558 w 476250"/>
                <a:gd name="connsiteY115" fmla="*/ 430816 h 533400"/>
                <a:gd name="connsiteX116" fmla="*/ 273177 w 476250"/>
                <a:gd name="connsiteY116" fmla="*/ 446246 h 533400"/>
                <a:gd name="connsiteX117" fmla="*/ 279749 w 476250"/>
                <a:gd name="connsiteY117" fmla="*/ 469201 h 533400"/>
                <a:gd name="connsiteX118" fmla="*/ 286131 w 476250"/>
                <a:gd name="connsiteY118" fmla="*/ 473488 h 533400"/>
                <a:gd name="connsiteX119" fmla="*/ 289084 w 476250"/>
                <a:gd name="connsiteY119" fmla="*/ 479107 h 533400"/>
                <a:gd name="connsiteX120" fmla="*/ 258413 w 476250"/>
                <a:gd name="connsiteY120" fmla="*/ 497205 h 533400"/>
                <a:gd name="connsiteX121" fmla="*/ 260318 w 476250"/>
                <a:gd name="connsiteY121" fmla="*/ 500824 h 533400"/>
                <a:gd name="connsiteX122" fmla="*/ 252889 w 476250"/>
                <a:gd name="connsiteY122" fmla="*/ 510730 h 533400"/>
                <a:gd name="connsiteX123" fmla="*/ 256699 w 476250"/>
                <a:gd name="connsiteY123" fmla="*/ 516064 h 533400"/>
                <a:gd name="connsiteX124" fmla="*/ 236982 w 476250"/>
                <a:gd name="connsiteY124" fmla="*/ 514540 h 533400"/>
                <a:gd name="connsiteX125" fmla="*/ 228695 w 476250"/>
                <a:gd name="connsiteY125" fmla="*/ 510921 h 533400"/>
                <a:gd name="connsiteX126" fmla="*/ 222885 w 476250"/>
                <a:gd name="connsiteY126" fmla="*/ 514540 h 533400"/>
                <a:gd name="connsiteX127" fmla="*/ 217170 w 476250"/>
                <a:gd name="connsiteY127" fmla="*/ 513683 h 533400"/>
                <a:gd name="connsiteX128" fmla="*/ 211265 w 476250"/>
                <a:gd name="connsiteY128" fmla="*/ 521875 h 533400"/>
                <a:gd name="connsiteX129" fmla="*/ 205835 w 476250"/>
                <a:gd name="connsiteY129" fmla="*/ 518731 h 533400"/>
                <a:gd name="connsiteX130" fmla="*/ 203359 w 476250"/>
                <a:gd name="connsiteY130" fmla="*/ 507206 h 533400"/>
                <a:gd name="connsiteX131" fmla="*/ 187833 w 476250"/>
                <a:gd name="connsiteY131" fmla="*/ 501491 h 533400"/>
                <a:gd name="connsiteX132" fmla="*/ 195834 w 476250"/>
                <a:gd name="connsiteY132" fmla="*/ 507206 h 533400"/>
                <a:gd name="connsiteX133" fmla="*/ 198406 w 476250"/>
                <a:gd name="connsiteY133" fmla="*/ 517588 h 533400"/>
                <a:gd name="connsiteX134" fmla="*/ 205169 w 476250"/>
                <a:gd name="connsiteY134" fmla="*/ 523113 h 533400"/>
                <a:gd name="connsiteX135" fmla="*/ 199549 w 476250"/>
                <a:gd name="connsiteY135" fmla="*/ 524446 h 533400"/>
                <a:gd name="connsiteX136" fmla="*/ 192024 w 476250"/>
                <a:gd name="connsiteY136" fmla="*/ 519112 h 533400"/>
                <a:gd name="connsiteX137" fmla="*/ 182404 w 476250"/>
                <a:gd name="connsiteY137" fmla="*/ 523399 h 533400"/>
                <a:gd name="connsiteX138" fmla="*/ 178594 w 476250"/>
                <a:gd name="connsiteY138" fmla="*/ 519779 h 533400"/>
                <a:gd name="connsiteX139" fmla="*/ 179356 w 476250"/>
                <a:gd name="connsiteY139" fmla="*/ 517684 h 533400"/>
                <a:gd name="connsiteX140" fmla="*/ 172022 w 476250"/>
                <a:gd name="connsiteY140" fmla="*/ 515207 h 533400"/>
                <a:gd name="connsiteX141" fmla="*/ 164878 w 476250"/>
                <a:gd name="connsiteY141" fmla="*/ 503777 h 533400"/>
                <a:gd name="connsiteX142" fmla="*/ 168688 w 476250"/>
                <a:gd name="connsiteY142" fmla="*/ 498062 h 533400"/>
                <a:gd name="connsiteX143" fmla="*/ 170307 w 476250"/>
                <a:gd name="connsiteY143" fmla="*/ 484727 h 533400"/>
                <a:gd name="connsiteX144" fmla="*/ 156020 w 476250"/>
                <a:gd name="connsiteY144" fmla="*/ 477012 h 533400"/>
                <a:gd name="connsiteX145" fmla="*/ 151352 w 476250"/>
                <a:gd name="connsiteY145" fmla="*/ 482536 h 533400"/>
                <a:gd name="connsiteX146" fmla="*/ 141542 w 476250"/>
                <a:gd name="connsiteY146" fmla="*/ 485299 h 533400"/>
                <a:gd name="connsiteX147" fmla="*/ 138494 w 476250"/>
                <a:gd name="connsiteY147" fmla="*/ 472630 h 533400"/>
                <a:gd name="connsiteX148" fmla="*/ 125159 w 476250"/>
                <a:gd name="connsiteY148" fmla="*/ 447675 h 533400"/>
                <a:gd name="connsiteX149" fmla="*/ 110490 w 476250"/>
                <a:gd name="connsiteY149" fmla="*/ 448627 h 533400"/>
                <a:gd name="connsiteX150" fmla="*/ 111633 w 476250"/>
                <a:gd name="connsiteY150" fmla="*/ 430721 h 533400"/>
                <a:gd name="connsiteX151" fmla="*/ 92964 w 476250"/>
                <a:gd name="connsiteY151" fmla="*/ 438721 h 533400"/>
                <a:gd name="connsiteX152" fmla="*/ 89059 w 476250"/>
                <a:gd name="connsiteY152" fmla="*/ 427291 h 533400"/>
                <a:gd name="connsiteX153" fmla="*/ 84868 w 476250"/>
                <a:gd name="connsiteY153" fmla="*/ 427767 h 533400"/>
                <a:gd name="connsiteX154" fmla="*/ 84582 w 476250"/>
                <a:gd name="connsiteY154" fmla="*/ 425196 h 533400"/>
                <a:gd name="connsiteX155" fmla="*/ 92107 w 476250"/>
                <a:gd name="connsiteY155" fmla="*/ 424243 h 533400"/>
                <a:gd name="connsiteX156" fmla="*/ 126968 w 476250"/>
                <a:gd name="connsiteY156" fmla="*/ 425958 h 533400"/>
                <a:gd name="connsiteX157" fmla="*/ 128397 w 476250"/>
                <a:gd name="connsiteY157" fmla="*/ 414052 h 533400"/>
                <a:gd name="connsiteX158" fmla="*/ 142589 w 476250"/>
                <a:gd name="connsiteY158" fmla="*/ 409480 h 533400"/>
                <a:gd name="connsiteX159" fmla="*/ 153734 w 476250"/>
                <a:gd name="connsiteY159" fmla="*/ 410813 h 533400"/>
                <a:gd name="connsiteX160" fmla="*/ 154019 w 476250"/>
                <a:gd name="connsiteY160" fmla="*/ 405098 h 533400"/>
                <a:gd name="connsiteX161" fmla="*/ 159449 w 476250"/>
                <a:gd name="connsiteY161" fmla="*/ 398621 h 533400"/>
                <a:gd name="connsiteX162" fmla="*/ 138875 w 476250"/>
                <a:gd name="connsiteY162" fmla="*/ 390811 h 533400"/>
                <a:gd name="connsiteX163" fmla="*/ 131064 w 476250"/>
                <a:gd name="connsiteY163" fmla="*/ 359283 h 533400"/>
                <a:gd name="connsiteX164" fmla="*/ 122873 w 476250"/>
                <a:gd name="connsiteY164" fmla="*/ 344710 h 533400"/>
                <a:gd name="connsiteX165" fmla="*/ 108490 w 476250"/>
                <a:gd name="connsiteY165" fmla="*/ 306324 h 533400"/>
                <a:gd name="connsiteX166" fmla="*/ 105537 w 476250"/>
                <a:gd name="connsiteY166" fmla="*/ 307467 h 533400"/>
                <a:gd name="connsiteX167" fmla="*/ 100394 w 476250"/>
                <a:gd name="connsiteY167" fmla="*/ 289179 h 533400"/>
                <a:gd name="connsiteX168" fmla="*/ 98965 w 476250"/>
                <a:gd name="connsiteY168" fmla="*/ 279463 h 533400"/>
                <a:gd name="connsiteX169" fmla="*/ 102394 w 476250"/>
                <a:gd name="connsiteY169" fmla="*/ 272415 h 533400"/>
                <a:gd name="connsiteX170" fmla="*/ 101441 w 476250"/>
                <a:gd name="connsiteY170" fmla="*/ 252508 h 533400"/>
                <a:gd name="connsiteX171" fmla="*/ 95536 w 476250"/>
                <a:gd name="connsiteY171" fmla="*/ 234505 h 533400"/>
                <a:gd name="connsiteX172" fmla="*/ 86201 w 476250"/>
                <a:gd name="connsiteY172" fmla="*/ 224504 h 533400"/>
                <a:gd name="connsiteX173" fmla="*/ 86106 w 476250"/>
                <a:gd name="connsiteY173" fmla="*/ 220504 h 533400"/>
                <a:gd name="connsiteX174" fmla="*/ 87820 w 476250"/>
                <a:gd name="connsiteY174" fmla="*/ 207264 h 533400"/>
                <a:gd name="connsiteX175" fmla="*/ 94012 w 476250"/>
                <a:gd name="connsiteY175" fmla="*/ 207550 h 533400"/>
                <a:gd name="connsiteX176" fmla="*/ 94679 w 476250"/>
                <a:gd name="connsiteY176" fmla="*/ 201454 h 533400"/>
                <a:gd name="connsiteX177" fmla="*/ 97536 w 476250"/>
                <a:gd name="connsiteY177" fmla="*/ 201263 h 533400"/>
                <a:gd name="connsiteX178" fmla="*/ 101346 w 476250"/>
                <a:gd name="connsiteY178" fmla="*/ 175641 h 533400"/>
                <a:gd name="connsiteX179" fmla="*/ 100394 w 476250"/>
                <a:gd name="connsiteY179" fmla="*/ 151542 h 533400"/>
                <a:gd name="connsiteX180" fmla="*/ 87820 w 476250"/>
                <a:gd name="connsiteY180" fmla="*/ 146590 h 533400"/>
                <a:gd name="connsiteX181" fmla="*/ 86582 w 476250"/>
                <a:gd name="connsiteY181" fmla="*/ 143446 h 533400"/>
                <a:gd name="connsiteX182" fmla="*/ 84677 w 476250"/>
                <a:gd name="connsiteY182" fmla="*/ 148114 h 533400"/>
                <a:gd name="connsiteX183" fmla="*/ 79439 w 476250"/>
                <a:gd name="connsiteY183" fmla="*/ 147733 h 533400"/>
                <a:gd name="connsiteX184" fmla="*/ 42862 w 476250"/>
                <a:gd name="connsiteY184" fmla="*/ 137350 h 533400"/>
                <a:gd name="connsiteX185" fmla="*/ 46577 w 476250"/>
                <a:gd name="connsiteY185" fmla="*/ 127349 h 533400"/>
                <a:gd name="connsiteX186" fmla="*/ 39624 w 476250"/>
                <a:gd name="connsiteY186" fmla="*/ 116395 h 533400"/>
                <a:gd name="connsiteX187" fmla="*/ 45625 w 476250"/>
                <a:gd name="connsiteY187" fmla="*/ 107061 h 533400"/>
                <a:gd name="connsiteX188" fmla="*/ 35052 w 476250"/>
                <a:gd name="connsiteY188" fmla="*/ 100870 h 533400"/>
                <a:gd name="connsiteX189" fmla="*/ 32766 w 476250"/>
                <a:gd name="connsiteY189" fmla="*/ 94774 h 533400"/>
                <a:gd name="connsiteX190" fmla="*/ 25432 w 476250"/>
                <a:gd name="connsiteY190" fmla="*/ 97536 h 533400"/>
                <a:gd name="connsiteX191" fmla="*/ 9525 w 476250"/>
                <a:gd name="connsiteY191" fmla="*/ 87344 h 533400"/>
                <a:gd name="connsiteX192" fmla="*/ 14287 w 476250"/>
                <a:gd name="connsiteY192" fmla="*/ 76486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</a:cxnLst>
              <a:rect l="l" t="t" r="r" b="b"/>
              <a:pathLst>
                <a:path w="476250" h="533400">
                  <a:moveTo>
                    <a:pt x="14287" y="76486"/>
                  </a:moveTo>
                  <a:lnTo>
                    <a:pt x="22955" y="71723"/>
                  </a:lnTo>
                  <a:lnTo>
                    <a:pt x="21908" y="62865"/>
                  </a:lnTo>
                  <a:lnTo>
                    <a:pt x="25908" y="63627"/>
                  </a:lnTo>
                  <a:lnTo>
                    <a:pt x="32766" y="42481"/>
                  </a:lnTo>
                  <a:lnTo>
                    <a:pt x="41148" y="49530"/>
                  </a:lnTo>
                  <a:lnTo>
                    <a:pt x="43720" y="44767"/>
                  </a:lnTo>
                  <a:lnTo>
                    <a:pt x="46577" y="11144"/>
                  </a:lnTo>
                  <a:lnTo>
                    <a:pt x="50483" y="9525"/>
                  </a:lnTo>
                  <a:lnTo>
                    <a:pt x="54864" y="19812"/>
                  </a:lnTo>
                  <a:lnTo>
                    <a:pt x="58769" y="18002"/>
                  </a:lnTo>
                  <a:lnTo>
                    <a:pt x="61817" y="25717"/>
                  </a:lnTo>
                  <a:lnTo>
                    <a:pt x="56007" y="28289"/>
                  </a:lnTo>
                  <a:lnTo>
                    <a:pt x="68199" y="29718"/>
                  </a:lnTo>
                  <a:lnTo>
                    <a:pt x="71819" y="23431"/>
                  </a:lnTo>
                  <a:lnTo>
                    <a:pt x="86868" y="28194"/>
                  </a:lnTo>
                  <a:lnTo>
                    <a:pt x="109728" y="55531"/>
                  </a:lnTo>
                  <a:lnTo>
                    <a:pt x="114300" y="53721"/>
                  </a:lnTo>
                  <a:lnTo>
                    <a:pt x="119348" y="55721"/>
                  </a:lnTo>
                  <a:lnTo>
                    <a:pt x="150781" y="24479"/>
                  </a:lnTo>
                  <a:lnTo>
                    <a:pt x="172688" y="29623"/>
                  </a:lnTo>
                  <a:lnTo>
                    <a:pt x="186500" y="47911"/>
                  </a:lnTo>
                  <a:lnTo>
                    <a:pt x="175546" y="57055"/>
                  </a:lnTo>
                  <a:lnTo>
                    <a:pt x="177641" y="63436"/>
                  </a:lnTo>
                  <a:lnTo>
                    <a:pt x="188786" y="57150"/>
                  </a:lnTo>
                  <a:lnTo>
                    <a:pt x="192119" y="69628"/>
                  </a:lnTo>
                  <a:lnTo>
                    <a:pt x="189548" y="55531"/>
                  </a:lnTo>
                  <a:lnTo>
                    <a:pt x="196501" y="51530"/>
                  </a:lnTo>
                  <a:lnTo>
                    <a:pt x="200311" y="65151"/>
                  </a:lnTo>
                  <a:lnTo>
                    <a:pt x="197549" y="75438"/>
                  </a:lnTo>
                  <a:lnTo>
                    <a:pt x="194405" y="77629"/>
                  </a:lnTo>
                  <a:lnTo>
                    <a:pt x="196025" y="83439"/>
                  </a:lnTo>
                  <a:lnTo>
                    <a:pt x="202597" y="73438"/>
                  </a:lnTo>
                  <a:lnTo>
                    <a:pt x="228219" y="49816"/>
                  </a:lnTo>
                  <a:lnTo>
                    <a:pt x="238697" y="60103"/>
                  </a:lnTo>
                  <a:lnTo>
                    <a:pt x="243554" y="69723"/>
                  </a:lnTo>
                  <a:lnTo>
                    <a:pt x="257080" y="52864"/>
                  </a:lnTo>
                  <a:lnTo>
                    <a:pt x="262604" y="53816"/>
                  </a:lnTo>
                  <a:lnTo>
                    <a:pt x="269843" y="62484"/>
                  </a:lnTo>
                  <a:lnTo>
                    <a:pt x="277559" y="78295"/>
                  </a:lnTo>
                  <a:lnTo>
                    <a:pt x="292894" y="72866"/>
                  </a:lnTo>
                  <a:lnTo>
                    <a:pt x="298133" y="75152"/>
                  </a:lnTo>
                  <a:lnTo>
                    <a:pt x="310706" y="74676"/>
                  </a:lnTo>
                  <a:lnTo>
                    <a:pt x="328803" y="67151"/>
                  </a:lnTo>
                  <a:lnTo>
                    <a:pt x="353949" y="76105"/>
                  </a:lnTo>
                  <a:lnTo>
                    <a:pt x="353949" y="78962"/>
                  </a:lnTo>
                  <a:lnTo>
                    <a:pt x="389001" y="71533"/>
                  </a:lnTo>
                  <a:lnTo>
                    <a:pt x="387287" y="80677"/>
                  </a:lnTo>
                  <a:lnTo>
                    <a:pt x="382619" y="86392"/>
                  </a:lnTo>
                  <a:lnTo>
                    <a:pt x="361188" y="98012"/>
                  </a:lnTo>
                  <a:lnTo>
                    <a:pt x="344043" y="103156"/>
                  </a:lnTo>
                  <a:lnTo>
                    <a:pt x="343757" y="109442"/>
                  </a:lnTo>
                  <a:lnTo>
                    <a:pt x="337280" y="113252"/>
                  </a:lnTo>
                  <a:lnTo>
                    <a:pt x="336233" y="110585"/>
                  </a:lnTo>
                  <a:lnTo>
                    <a:pt x="332899" y="112585"/>
                  </a:lnTo>
                  <a:lnTo>
                    <a:pt x="319659" y="126778"/>
                  </a:lnTo>
                  <a:lnTo>
                    <a:pt x="337947" y="161830"/>
                  </a:lnTo>
                  <a:lnTo>
                    <a:pt x="347472" y="159829"/>
                  </a:lnTo>
                  <a:lnTo>
                    <a:pt x="344519" y="164116"/>
                  </a:lnTo>
                  <a:lnTo>
                    <a:pt x="346424" y="172212"/>
                  </a:lnTo>
                  <a:lnTo>
                    <a:pt x="351758" y="175927"/>
                  </a:lnTo>
                  <a:lnTo>
                    <a:pt x="354806" y="171831"/>
                  </a:lnTo>
                  <a:lnTo>
                    <a:pt x="365284" y="175927"/>
                  </a:lnTo>
                  <a:lnTo>
                    <a:pt x="366332" y="174022"/>
                  </a:lnTo>
                  <a:lnTo>
                    <a:pt x="377571" y="180404"/>
                  </a:lnTo>
                  <a:lnTo>
                    <a:pt x="379286" y="190595"/>
                  </a:lnTo>
                  <a:lnTo>
                    <a:pt x="368522" y="199739"/>
                  </a:lnTo>
                  <a:lnTo>
                    <a:pt x="377381" y="220694"/>
                  </a:lnTo>
                  <a:lnTo>
                    <a:pt x="385001" y="227171"/>
                  </a:lnTo>
                  <a:lnTo>
                    <a:pt x="394716" y="222504"/>
                  </a:lnTo>
                  <a:lnTo>
                    <a:pt x="391097" y="208883"/>
                  </a:lnTo>
                  <a:lnTo>
                    <a:pt x="394526" y="208883"/>
                  </a:lnTo>
                  <a:lnTo>
                    <a:pt x="393668" y="204502"/>
                  </a:lnTo>
                  <a:lnTo>
                    <a:pt x="409766" y="196882"/>
                  </a:lnTo>
                  <a:lnTo>
                    <a:pt x="420910" y="186023"/>
                  </a:lnTo>
                  <a:lnTo>
                    <a:pt x="446818" y="174307"/>
                  </a:lnTo>
                  <a:lnTo>
                    <a:pt x="436245" y="191643"/>
                  </a:lnTo>
                  <a:lnTo>
                    <a:pt x="439293" y="199930"/>
                  </a:lnTo>
                  <a:lnTo>
                    <a:pt x="446056" y="198215"/>
                  </a:lnTo>
                  <a:lnTo>
                    <a:pt x="456724" y="227647"/>
                  </a:lnTo>
                  <a:lnTo>
                    <a:pt x="449961" y="238125"/>
                  </a:lnTo>
                  <a:lnTo>
                    <a:pt x="448056" y="258508"/>
                  </a:lnTo>
                  <a:lnTo>
                    <a:pt x="445961" y="258032"/>
                  </a:lnTo>
                  <a:lnTo>
                    <a:pt x="445579" y="276987"/>
                  </a:lnTo>
                  <a:lnTo>
                    <a:pt x="435578" y="279940"/>
                  </a:lnTo>
                  <a:lnTo>
                    <a:pt x="437674" y="300418"/>
                  </a:lnTo>
                  <a:lnTo>
                    <a:pt x="451676" y="299466"/>
                  </a:lnTo>
                  <a:lnTo>
                    <a:pt x="452152" y="296323"/>
                  </a:lnTo>
                  <a:lnTo>
                    <a:pt x="462344" y="298323"/>
                  </a:lnTo>
                  <a:lnTo>
                    <a:pt x="463582" y="308896"/>
                  </a:lnTo>
                  <a:lnTo>
                    <a:pt x="475202" y="310515"/>
                  </a:lnTo>
                  <a:lnTo>
                    <a:pt x="465392" y="350615"/>
                  </a:lnTo>
                  <a:lnTo>
                    <a:pt x="454914" y="350615"/>
                  </a:lnTo>
                  <a:lnTo>
                    <a:pt x="449294" y="355663"/>
                  </a:lnTo>
                  <a:lnTo>
                    <a:pt x="427577" y="388429"/>
                  </a:lnTo>
                  <a:lnTo>
                    <a:pt x="422339" y="384143"/>
                  </a:lnTo>
                  <a:lnTo>
                    <a:pt x="420529" y="392621"/>
                  </a:lnTo>
                  <a:lnTo>
                    <a:pt x="412528" y="391763"/>
                  </a:lnTo>
                  <a:lnTo>
                    <a:pt x="411004" y="389287"/>
                  </a:lnTo>
                  <a:lnTo>
                    <a:pt x="405003" y="396145"/>
                  </a:lnTo>
                  <a:lnTo>
                    <a:pt x="401003" y="391573"/>
                  </a:lnTo>
                  <a:lnTo>
                    <a:pt x="386048" y="408717"/>
                  </a:lnTo>
                  <a:lnTo>
                    <a:pt x="383000" y="419386"/>
                  </a:lnTo>
                  <a:lnTo>
                    <a:pt x="363093" y="419290"/>
                  </a:lnTo>
                  <a:lnTo>
                    <a:pt x="360998" y="427672"/>
                  </a:lnTo>
                  <a:lnTo>
                    <a:pt x="353092" y="427291"/>
                  </a:lnTo>
                  <a:lnTo>
                    <a:pt x="353663" y="431959"/>
                  </a:lnTo>
                  <a:lnTo>
                    <a:pt x="346139" y="433387"/>
                  </a:lnTo>
                  <a:lnTo>
                    <a:pt x="347567" y="414147"/>
                  </a:lnTo>
                  <a:lnTo>
                    <a:pt x="316516" y="413290"/>
                  </a:lnTo>
                  <a:lnTo>
                    <a:pt x="308420" y="409670"/>
                  </a:lnTo>
                  <a:lnTo>
                    <a:pt x="282321" y="416719"/>
                  </a:lnTo>
                  <a:lnTo>
                    <a:pt x="283178" y="426148"/>
                  </a:lnTo>
                  <a:lnTo>
                    <a:pt x="278892" y="426720"/>
                  </a:lnTo>
                  <a:lnTo>
                    <a:pt x="279178" y="429768"/>
                  </a:lnTo>
                  <a:lnTo>
                    <a:pt x="271558" y="430816"/>
                  </a:lnTo>
                  <a:lnTo>
                    <a:pt x="273177" y="446246"/>
                  </a:lnTo>
                  <a:lnTo>
                    <a:pt x="279749" y="469201"/>
                  </a:lnTo>
                  <a:lnTo>
                    <a:pt x="286131" y="473488"/>
                  </a:lnTo>
                  <a:lnTo>
                    <a:pt x="289084" y="479107"/>
                  </a:lnTo>
                  <a:lnTo>
                    <a:pt x="258413" y="497205"/>
                  </a:lnTo>
                  <a:lnTo>
                    <a:pt x="260318" y="500824"/>
                  </a:lnTo>
                  <a:lnTo>
                    <a:pt x="252889" y="510730"/>
                  </a:lnTo>
                  <a:lnTo>
                    <a:pt x="256699" y="516064"/>
                  </a:lnTo>
                  <a:lnTo>
                    <a:pt x="236982" y="514540"/>
                  </a:lnTo>
                  <a:lnTo>
                    <a:pt x="228695" y="510921"/>
                  </a:lnTo>
                  <a:lnTo>
                    <a:pt x="222885" y="514540"/>
                  </a:lnTo>
                  <a:lnTo>
                    <a:pt x="217170" y="513683"/>
                  </a:lnTo>
                  <a:lnTo>
                    <a:pt x="211265" y="521875"/>
                  </a:lnTo>
                  <a:lnTo>
                    <a:pt x="205835" y="518731"/>
                  </a:lnTo>
                  <a:lnTo>
                    <a:pt x="203359" y="507206"/>
                  </a:lnTo>
                  <a:lnTo>
                    <a:pt x="187833" y="501491"/>
                  </a:lnTo>
                  <a:lnTo>
                    <a:pt x="195834" y="507206"/>
                  </a:lnTo>
                  <a:lnTo>
                    <a:pt x="198406" y="517588"/>
                  </a:lnTo>
                  <a:lnTo>
                    <a:pt x="205169" y="523113"/>
                  </a:lnTo>
                  <a:lnTo>
                    <a:pt x="199549" y="524446"/>
                  </a:lnTo>
                  <a:lnTo>
                    <a:pt x="192024" y="519112"/>
                  </a:lnTo>
                  <a:lnTo>
                    <a:pt x="182404" y="523399"/>
                  </a:lnTo>
                  <a:lnTo>
                    <a:pt x="178594" y="519779"/>
                  </a:lnTo>
                  <a:lnTo>
                    <a:pt x="179356" y="517684"/>
                  </a:lnTo>
                  <a:lnTo>
                    <a:pt x="172022" y="515207"/>
                  </a:lnTo>
                  <a:lnTo>
                    <a:pt x="164878" y="503777"/>
                  </a:lnTo>
                  <a:lnTo>
                    <a:pt x="168688" y="498062"/>
                  </a:lnTo>
                  <a:lnTo>
                    <a:pt x="170307" y="484727"/>
                  </a:lnTo>
                  <a:lnTo>
                    <a:pt x="156020" y="477012"/>
                  </a:lnTo>
                  <a:lnTo>
                    <a:pt x="151352" y="482536"/>
                  </a:lnTo>
                  <a:lnTo>
                    <a:pt x="141542" y="485299"/>
                  </a:lnTo>
                  <a:lnTo>
                    <a:pt x="138494" y="472630"/>
                  </a:lnTo>
                  <a:lnTo>
                    <a:pt x="125159" y="447675"/>
                  </a:lnTo>
                  <a:lnTo>
                    <a:pt x="110490" y="448627"/>
                  </a:lnTo>
                  <a:lnTo>
                    <a:pt x="111633" y="430721"/>
                  </a:lnTo>
                  <a:lnTo>
                    <a:pt x="92964" y="438721"/>
                  </a:lnTo>
                  <a:lnTo>
                    <a:pt x="89059" y="427291"/>
                  </a:lnTo>
                  <a:lnTo>
                    <a:pt x="84868" y="427767"/>
                  </a:lnTo>
                  <a:lnTo>
                    <a:pt x="84582" y="425196"/>
                  </a:lnTo>
                  <a:lnTo>
                    <a:pt x="92107" y="424243"/>
                  </a:lnTo>
                  <a:lnTo>
                    <a:pt x="126968" y="425958"/>
                  </a:lnTo>
                  <a:lnTo>
                    <a:pt x="128397" y="414052"/>
                  </a:lnTo>
                  <a:lnTo>
                    <a:pt x="142589" y="409480"/>
                  </a:lnTo>
                  <a:lnTo>
                    <a:pt x="153734" y="410813"/>
                  </a:lnTo>
                  <a:lnTo>
                    <a:pt x="154019" y="405098"/>
                  </a:lnTo>
                  <a:lnTo>
                    <a:pt x="159449" y="398621"/>
                  </a:lnTo>
                  <a:lnTo>
                    <a:pt x="138875" y="390811"/>
                  </a:lnTo>
                  <a:lnTo>
                    <a:pt x="131064" y="359283"/>
                  </a:lnTo>
                  <a:lnTo>
                    <a:pt x="122873" y="344710"/>
                  </a:lnTo>
                  <a:lnTo>
                    <a:pt x="108490" y="306324"/>
                  </a:lnTo>
                  <a:lnTo>
                    <a:pt x="105537" y="307467"/>
                  </a:lnTo>
                  <a:lnTo>
                    <a:pt x="100394" y="289179"/>
                  </a:lnTo>
                  <a:lnTo>
                    <a:pt x="98965" y="279463"/>
                  </a:lnTo>
                  <a:lnTo>
                    <a:pt x="102394" y="272415"/>
                  </a:lnTo>
                  <a:lnTo>
                    <a:pt x="101441" y="252508"/>
                  </a:lnTo>
                  <a:lnTo>
                    <a:pt x="95536" y="234505"/>
                  </a:lnTo>
                  <a:lnTo>
                    <a:pt x="86201" y="224504"/>
                  </a:lnTo>
                  <a:lnTo>
                    <a:pt x="86106" y="220504"/>
                  </a:lnTo>
                  <a:lnTo>
                    <a:pt x="87820" y="207264"/>
                  </a:lnTo>
                  <a:lnTo>
                    <a:pt x="94012" y="207550"/>
                  </a:lnTo>
                  <a:lnTo>
                    <a:pt x="94679" y="201454"/>
                  </a:lnTo>
                  <a:lnTo>
                    <a:pt x="97536" y="201263"/>
                  </a:lnTo>
                  <a:lnTo>
                    <a:pt x="101346" y="175641"/>
                  </a:lnTo>
                  <a:lnTo>
                    <a:pt x="100394" y="151542"/>
                  </a:lnTo>
                  <a:lnTo>
                    <a:pt x="87820" y="146590"/>
                  </a:lnTo>
                  <a:lnTo>
                    <a:pt x="86582" y="143446"/>
                  </a:lnTo>
                  <a:lnTo>
                    <a:pt x="84677" y="148114"/>
                  </a:lnTo>
                  <a:lnTo>
                    <a:pt x="79439" y="147733"/>
                  </a:lnTo>
                  <a:lnTo>
                    <a:pt x="42862" y="137350"/>
                  </a:lnTo>
                  <a:lnTo>
                    <a:pt x="46577" y="127349"/>
                  </a:lnTo>
                  <a:lnTo>
                    <a:pt x="39624" y="116395"/>
                  </a:lnTo>
                  <a:lnTo>
                    <a:pt x="45625" y="107061"/>
                  </a:lnTo>
                  <a:lnTo>
                    <a:pt x="35052" y="100870"/>
                  </a:lnTo>
                  <a:lnTo>
                    <a:pt x="32766" y="94774"/>
                  </a:lnTo>
                  <a:lnTo>
                    <a:pt x="25432" y="97536"/>
                  </a:lnTo>
                  <a:lnTo>
                    <a:pt x="9525" y="87344"/>
                  </a:lnTo>
                  <a:lnTo>
                    <a:pt x="14287" y="764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8" name="Freihandform: Form 147">
              <a:extLst>
                <a:ext uri="{FF2B5EF4-FFF2-40B4-BE49-F238E27FC236}">
                  <a16:creationId xmlns:a16="http://schemas.microsoft.com/office/drawing/2014/main" id="{46F7B07C-B57A-4118-BD19-6D5CD86E103B}"/>
                </a:ext>
              </a:extLst>
            </p:cNvPr>
            <p:cNvSpPr/>
            <p:nvPr/>
          </p:nvSpPr>
          <p:spPr>
            <a:xfrm>
              <a:off x="1520022" y="2552979"/>
              <a:ext cx="465300" cy="435600"/>
            </a:xfrm>
            <a:custGeom>
              <a:avLst/>
              <a:gdLst>
                <a:gd name="connsiteX0" fmla="*/ 245459 w 895350"/>
                <a:gd name="connsiteY0" fmla="*/ 820484 h 838200"/>
                <a:gd name="connsiteX1" fmla="*/ 241078 w 895350"/>
                <a:gd name="connsiteY1" fmla="*/ 789337 h 838200"/>
                <a:gd name="connsiteX2" fmla="*/ 237744 w 895350"/>
                <a:gd name="connsiteY2" fmla="*/ 789051 h 838200"/>
                <a:gd name="connsiteX3" fmla="*/ 236696 w 895350"/>
                <a:gd name="connsiteY3" fmla="*/ 780383 h 838200"/>
                <a:gd name="connsiteX4" fmla="*/ 234600 w 895350"/>
                <a:gd name="connsiteY4" fmla="*/ 780860 h 838200"/>
                <a:gd name="connsiteX5" fmla="*/ 231934 w 895350"/>
                <a:gd name="connsiteY5" fmla="*/ 756571 h 838200"/>
                <a:gd name="connsiteX6" fmla="*/ 258889 w 895350"/>
                <a:gd name="connsiteY6" fmla="*/ 747046 h 838200"/>
                <a:gd name="connsiteX7" fmla="*/ 258223 w 895350"/>
                <a:gd name="connsiteY7" fmla="*/ 743808 h 838200"/>
                <a:gd name="connsiteX8" fmla="*/ 261842 w 895350"/>
                <a:gd name="connsiteY8" fmla="*/ 741617 h 838200"/>
                <a:gd name="connsiteX9" fmla="*/ 274129 w 895350"/>
                <a:gd name="connsiteY9" fmla="*/ 737902 h 838200"/>
                <a:gd name="connsiteX10" fmla="*/ 295370 w 895350"/>
                <a:gd name="connsiteY10" fmla="*/ 721995 h 838200"/>
                <a:gd name="connsiteX11" fmla="*/ 294322 w 895350"/>
                <a:gd name="connsiteY11" fmla="*/ 719804 h 838200"/>
                <a:gd name="connsiteX12" fmla="*/ 308705 w 895350"/>
                <a:gd name="connsiteY12" fmla="*/ 713042 h 838200"/>
                <a:gd name="connsiteX13" fmla="*/ 319945 w 895350"/>
                <a:gd name="connsiteY13" fmla="*/ 702659 h 838200"/>
                <a:gd name="connsiteX14" fmla="*/ 318135 w 895350"/>
                <a:gd name="connsiteY14" fmla="*/ 695516 h 838200"/>
                <a:gd name="connsiteX15" fmla="*/ 313944 w 895350"/>
                <a:gd name="connsiteY15" fmla="*/ 695706 h 838200"/>
                <a:gd name="connsiteX16" fmla="*/ 315182 w 895350"/>
                <a:gd name="connsiteY16" fmla="*/ 686943 h 838200"/>
                <a:gd name="connsiteX17" fmla="*/ 311563 w 895350"/>
                <a:gd name="connsiteY17" fmla="*/ 669608 h 838200"/>
                <a:gd name="connsiteX18" fmla="*/ 308800 w 895350"/>
                <a:gd name="connsiteY18" fmla="*/ 670084 h 838200"/>
                <a:gd name="connsiteX19" fmla="*/ 302990 w 895350"/>
                <a:gd name="connsiteY19" fmla="*/ 647605 h 838200"/>
                <a:gd name="connsiteX20" fmla="*/ 295561 w 895350"/>
                <a:gd name="connsiteY20" fmla="*/ 650081 h 838200"/>
                <a:gd name="connsiteX21" fmla="*/ 294608 w 895350"/>
                <a:gd name="connsiteY21" fmla="*/ 647319 h 838200"/>
                <a:gd name="connsiteX22" fmla="*/ 298894 w 895350"/>
                <a:gd name="connsiteY22" fmla="*/ 643414 h 838200"/>
                <a:gd name="connsiteX23" fmla="*/ 296608 w 895350"/>
                <a:gd name="connsiteY23" fmla="*/ 637318 h 838200"/>
                <a:gd name="connsiteX24" fmla="*/ 292798 w 895350"/>
                <a:gd name="connsiteY24" fmla="*/ 638270 h 838200"/>
                <a:gd name="connsiteX25" fmla="*/ 290989 w 895350"/>
                <a:gd name="connsiteY25" fmla="*/ 632270 h 838200"/>
                <a:gd name="connsiteX26" fmla="*/ 285655 w 895350"/>
                <a:gd name="connsiteY26" fmla="*/ 633889 h 838200"/>
                <a:gd name="connsiteX27" fmla="*/ 279463 w 895350"/>
                <a:gd name="connsiteY27" fmla="*/ 615125 h 838200"/>
                <a:gd name="connsiteX28" fmla="*/ 270510 w 895350"/>
                <a:gd name="connsiteY28" fmla="*/ 615887 h 838200"/>
                <a:gd name="connsiteX29" fmla="*/ 270605 w 895350"/>
                <a:gd name="connsiteY29" fmla="*/ 613886 h 838200"/>
                <a:gd name="connsiteX30" fmla="*/ 267081 w 895350"/>
                <a:gd name="connsiteY30" fmla="*/ 613791 h 838200"/>
                <a:gd name="connsiteX31" fmla="*/ 266795 w 895350"/>
                <a:gd name="connsiteY31" fmla="*/ 609886 h 838200"/>
                <a:gd name="connsiteX32" fmla="*/ 255556 w 895350"/>
                <a:gd name="connsiteY32" fmla="*/ 609029 h 838200"/>
                <a:gd name="connsiteX33" fmla="*/ 254413 w 895350"/>
                <a:gd name="connsiteY33" fmla="*/ 602837 h 838200"/>
                <a:gd name="connsiteX34" fmla="*/ 245554 w 895350"/>
                <a:gd name="connsiteY34" fmla="*/ 594170 h 838200"/>
                <a:gd name="connsiteX35" fmla="*/ 219837 w 895350"/>
                <a:gd name="connsiteY35" fmla="*/ 599408 h 838200"/>
                <a:gd name="connsiteX36" fmla="*/ 220504 w 895350"/>
                <a:gd name="connsiteY36" fmla="*/ 602742 h 838200"/>
                <a:gd name="connsiteX37" fmla="*/ 216694 w 895350"/>
                <a:gd name="connsiteY37" fmla="*/ 603790 h 838200"/>
                <a:gd name="connsiteX38" fmla="*/ 218694 w 895350"/>
                <a:gd name="connsiteY38" fmla="*/ 612172 h 838200"/>
                <a:gd name="connsiteX39" fmla="*/ 189357 w 895350"/>
                <a:gd name="connsiteY39" fmla="*/ 622840 h 838200"/>
                <a:gd name="connsiteX40" fmla="*/ 187833 w 895350"/>
                <a:gd name="connsiteY40" fmla="*/ 615982 h 838200"/>
                <a:gd name="connsiteX41" fmla="*/ 174307 w 895350"/>
                <a:gd name="connsiteY41" fmla="*/ 620840 h 838200"/>
                <a:gd name="connsiteX42" fmla="*/ 142304 w 895350"/>
                <a:gd name="connsiteY42" fmla="*/ 621792 h 838200"/>
                <a:gd name="connsiteX43" fmla="*/ 138779 w 895350"/>
                <a:gd name="connsiteY43" fmla="*/ 606552 h 838200"/>
                <a:gd name="connsiteX44" fmla="*/ 132588 w 895350"/>
                <a:gd name="connsiteY44" fmla="*/ 607504 h 838200"/>
                <a:gd name="connsiteX45" fmla="*/ 129445 w 895350"/>
                <a:gd name="connsiteY45" fmla="*/ 574834 h 838200"/>
                <a:gd name="connsiteX46" fmla="*/ 121920 w 895350"/>
                <a:gd name="connsiteY46" fmla="*/ 538544 h 838200"/>
                <a:gd name="connsiteX47" fmla="*/ 93440 w 895350"/>
                <a:gd name="connsiteY47" fmla="*/ 536829 h 838200"/>
                <a:gd name="connsiteX48" fmla="*/ 77914 w 895350"/>
                <a:gd name="connsiteY48" fmla="*/ 528828 h 838200"/>
                <a:gd name="connsiteX49" fmla="*/ 74485 w 895350"/>
                <a:gd name="connsiteY49" fmla="*/ 545497 h 838200"/>
                <a:gd name="connsiteX50" fmla="*/ 65246 w 895350"/>
                <a:gd name="connsiteY50" fmla="*/ 543496 h 838200"/>
                <a:gd name="connsiteX51" fmla="*/ 63913 w 895350"/>
                <a:gd name="connsiteY51" fmla="*/ 520256 h 838200"/>
                <a:gd name="connsiteX52" fmla="*/ 42672 w 895350"/>
                <a:gd name="connsiteY52" fmla="*/ 522732 h 838200"/>
                <a:gd name="connsiteX53" fmla="*/ 43529 w 895350"/>
                <a:gd name="connsiteY53" fmla="*/ 507016 h 838200"/>
                <a:gd name="connsiteX54" fmla="*/ 47625 w 895350"/>
                <a:gd name="connsiteY54" fmla="*/ 506444 h 838200"/>
                <a:gd name="connsiteX55" fmla="*/ 37433 w 895350"/>
                <a:gd name="connsiteY55" fmla="*/ 467582 h 838200"/>
                <a:gd name="connsiteX56" fmla="*/ 63913 w 895350"/>
                <a:gd name="connsiteY56" fmla="*/ 456724 h 838200"/>
                <a:gd name="connsiteX57" fmla="*/ 80867 w 895350"/>
                <a:gd name="connsiteY57" fmla="*/ 445008 h 838200"/>
                <a:gd name="connsiteX58" fmla="*/ 97345 w 895350"/>
                <a:gd name="connsiteY58" fmla="*/ 421862 h 838200"/>
                <a:gd name="connsiteX59" fmla="*/ 114300 w 895350"/>
                <a:gd name="connsiteY59" fmla="*/ 410337 h 838200"/>
                <a:gd name="connsiteX60" fmla="*/ 96107 w 895350"/>
                <a:gd name="connsiteY60" fmla="*/ 369665 h 838200"/>
                <a:gd name="connsiteX61" fmla="*/ 92773 w 895350"/>
                <a:gd name="connsiteY61" fmla="*/ 370427 h 838200"/>
                <a:gd name="connsiteX62" fmla="*/ 89916 w 895350"/>
                <a:gd name="connsiteY62" fmla="*/ 365379 h 838200"/>
                <a:gd name="connsiteX63" fmla="*/ 80486 w 895350"/>
                <a:gd name="connsiteY63" fmla="*/ 366903 h 838200"/>
                <a:gd name="connsiteX64" fmla="*/ 79248 w 895350"/>
                <a:gd name="connsiteY64" fmla="*/ 363379 h 838200"/>
                <a:gd name="connsiteX65" fmla="*/ 57340 w 895350"/>
                <a:gd name="connsiteY65" fmla="*/ 368522 h 838200"/>
                <a:gd name="connsiteX66" fmla="*/ 55531 w 895350"/>
                <a:gd name="connsiteY66" fmla="*/ 364712 h 838200"/>
                <a:gd name="connsiteX67" fmla="*/ 42672 w 895350"/>
                <a:gd name="connsiteY67" fmla="*/ 368332 h 838200"/>
                <a:gd name="connsiteX68" fmla="*/ 40481 w 895350"/>
                <a:gd name="connsiteY68" fmla="*/ 364427 h 838200"/>
                <a:gd name="connsiteX69" fmla="*/ 36385 w 895350"/>
                <a:gd name="connsiteY69" fmla="*/ 366617 h 838200"/>
                <a:gd name="connsiteX70" fmla="*/ 33147 w 895350"/>
                <a:gd name="connsiteY70" fmla="*/ 362998 h 838200"/>
                <a:gd name="connsiteX71" fmla="*/ 17335 w 895350"/>
                <a:gd name="connsiteY71" fmla="*/ 312039 h 838200"/>
                <a:gd name="connsiteX72" fmla="*/ 9525 w 895350"/>
                <a:gd name="connsiteY72" fmla="*/ 258032 h 838200"/>
                <a:gd name="connsiteX73" fmla="*/ 30480 w 895350"/>
                <a:gd name="connsiteY73" fmla="*/ 253556 h 838200"/>
                <a:gd name="connsiteX74" fmla="*/ 46387 w 895350"/>
                <a:gd name="connsiteY74" fmla="*/ 247745 h 838200"/>
                <a:gd name="connsiteX75" fmla="*/ 67532 w 895350"/>
                <a:gd name="connsiteY75" fmla="*/ 246221 h 838200"/>
                <a:gd name="connsiteX76" fmla="*/ 81153 w 895350"/>
                <a:gd name="connsiteY76" fmla="*/ 249745 h 838200"/>
                <a:gd name="connsiteX77" fmla="*/ 83725 w 895350"/>
                <a:gd name="connsiteY77" fmla="*/ 258699 h 838200"/>
                <a:gd name="connsiteX78" fmla="*/ 109537 w 895350"/>
                <a:gd name="connsiteY78" fmla="*/ 262509 h 838200"/>
                <a:gd name="connsiteX79" fmla="*/ 120872 w 895350"/>
                <a:gd name="connsiteY79" fmla="*/ 261461 h 838200"/>
                <a:gd name="connsiteX80" fmla="*/ 128016 w 895350"/>
                <a:gd name="connsiteY80" fmla="*/ 257746 h 838200"/>
                <a:gd name="connsiteX81" fmla="*/ 145447 w 895350"/>
                <a:gd name="connsiteY81" fmla="*/ 275654 h 838200"/>
                <a:gd name="connsiteX82" fmla="*/ 162020 w 895350"/>
                <a:gd name="connsiteY82" fmla="*/ 274701 h 838200"/>
                <a:gd name="connsiteX83" fmla="*/ 162973 w 895350"/>
                <a:gd name="connsiteY83" fmla="*/ 280987 h 838200"/>
                <a:gd name="connsiteX84" fmla="*/ 160210 w 895350"/>
                <a:gd name="connsiteY84" fmla="*/ 286988 h 838200"/>
                <a:gd name="connsiteX85" fmla="*/ 167830 w 895350"/>
                <a:gd name="connsiteY85" fmla="*/ 300323 h 838200"/>
                <a:gd name="connsiteX86" fmla="*/ 189833 w 895350"/>
                <a:gd name="connsiteY86" fmla="*/ 297942 h 838200"/>
                <a:gd name="connsiteX87" fmla="*/ 191929 w 895350"/>
                <a:gd name="connsiteY87" fmla="*/ 302419 h 838200"/>
                <a:gd name="connsiteX88" fmla="*/ 198882 w 895350"/>
                <a:gd name="connsiteY88" fmla="*/ 299371 h 838200"/>
                <a:gd name="connsiteX89" fmla="*/ 198977 w 895350"/>
                <a:gd name="connsiteY89" fmla="*/ 303086 h 838200"/>
                <a:gd name="connsiteX90" fmla="*/ 207454 w 895350"/>
                <a:gd name="connsiteY90" fmla="*/ 290798 h 838200"/>
                <a:gd name="connsiteX91" fmla="*/ 214789 w 895350"/>
                <a:gd name="connsiteY91" fmla="*/ 287465 h 838200"/>
                <a:gd name="connsiteX92" fmla="*/ 206788 w 895350"/>
                <a:gd name="connsiteY92" fmla="*/ 261271 h 838200"/>
                <a:gd name="connsiteX93" fmla="*/ 211931 w 895350"/>
                <a:gd name="connsiteY93" fmla="*/ 259747 h 838200"/>
                <a:gd name="connsiteX94" fmla="*/ 210026 w 895350"/>
                <a:gd name="connsiteY94" fmla="*/ 254984 h 838200"/>
                <a:gd name="connsiteX95" fmla="*/ 214693 w 895350"/>
                <a:gd name="connsiteY95" fmla="*/ 252794 h 838200"/>
                <a:gd name="connsiteX96" fmla="*/ 212026 w 895350"/>
                <a:gd name="connsiteY96" fmla="*/ 245364 h 838200"/>
                <a:gd name="connsiteX97" fmla="*/ 218504 w 895350"/>
                <a:gd name="connsiteY97" fmla="*/ 243269 h 838200"/>
                <a:gd name="connsiteX98" fmla="*/ 219742 w 895350"/>
                <a:gd name="connsiteY98" fmla="*/ 231362 h 838200"/>
                <a:gd name="connsiteX99" fmla="*/ 226028 w 895350"/>
                <a:gd name="connsiteY99" fmla="*/ 228791 h 838200"/>
                <a:gd name="connsiteX100" fmla="*/ 245459 w 895350"/>
                <a:gd name="connsiteY100" fmla="*/ 228029 h 838200"/>
                <a:gd name="connsiteX101" fmla="*/ 256222 w 895350"/>
                <a:gd name="connsiteY101" fmla="*/ 219646 h 838200"/>
                <a:gd name="connsiteX102" fmla="*/ 256127 w 895350"/>
                <a:gd name="connsiteY102" fmla="*/ 214694 h 838200"/>
                <a:gd name="connsiteX103" fmla="*/ 262890 w 895350"/>
                <a:gd name="connsiteY103" fmla="*/ 214979 h 838200"/>
                <a:gd name="connsiteX104" fmla="*/ 263366 w 895350"/>
                <a:gd name="connsiteY104" fmla="*/ 210598 h 838200"/>
                <a:gd name="connsiteX105" fmla="*/ 284416 w 895350"/>
                <a:gd name="connsiteY105" fmla="*/ 208788 h 838200"/>
                <a:gd name="connsiteX106" fmla="*/ 283654 w 895350"/>
                <a:gd name="connsiteY106" fmla="*/ 205359 h 838200"/>
                <a:gd name="connsiteX107" fmla="*/ 300228 w 895350"/>
                <a:gd name="connsiteY107" fmla="*/ 198596 h 838200"/>
                <a:gd name="connsiteX108" fmla="*/ 298990 w 895350"/>
                <a:gd name="connsiteY108" fmla="*/ 196025 h 838200"/>
                <a:gd name="connsiteX109" fmla="*/ 302895 w 895350"/>
                <a:gd name="connsiteY109" fmla="*/ 194596 h 838200"/>
                <a:gd name="connsiteX110" fmla="*/ 306991 w 895350"/>
                <a:gd name="connsiteY110" fmla="*/ 197263 h 838200"/>
                <a:gd name="connsiteX111" fmla="*/ 310610 w 895350"/>
                <a:gd name="connsiteY111" fmla="*/ 193739 h 838200"/>
                <a:gd name="connsiteX112" fmla="*/ 309277 w 895350"/>
                <a:gd name="connsiteY112" fmla="*/ 188119 h 838200"/>
                <a:gd name="connsiteX113" fmla="*/ 313087 w 895350"/>
                <a:gd name="connsiteY113" fmla="*/ 189548 h 838200"/>
                <a:gd name="connsiteX114" fmla="*/ 317754 w 895350"/>
                <a:gd name="connsiteY114" fmla="*/ 188214 h 838200"/>
                <a:gd name="connsiteX115" fmla="*/ 317278 w 895350"/>
                <a:gd name="connsiteY115" fmla="*/ 186500 h 838200"/>
                <a:gd name="connsiteX116" fmla="*/ 325279 w 895350"/>
                <a:gd name="connsiteY116" fmla="*/ 186881 h 838200"/>
                <a:gd name="connsiteX117" fmla="*/ 326231 w 895350"/>
                <a:gd name="connsiteY117" fmla="*/ 184023 h 838200"/>
                <a:gd name="connsiteX118" fmla="*/ 349948 w 895350"/>
                <a:gd name="connsiteY118" fmla="*/ 182118 h 838200"/>
                <a:gd name="connsiteX119" fmla="*/ 349187 w 895350"/>
                <a:gd name="connsiteY119" fmla="*/ 177832 h 838200"/>
                <a:gd name="connsiteX120" fmla="*/ 351949 w 895350"/>
                <a:gd name="connsiteY120" fmla="*/ 176117 h 838200"/>
                <a:gd name="connsiteX121" fmla="*/ 365474 w 895350"/>
                <a:gd name="connsiteY121" fmla="*/ 173450 h 838200"/>
                <a:gd name="connsiteX122" fmla="*/ 359473 w 895350"/>
                <a:gd name="connsiteY122" fmla="*/ 134684 h 838200"/>
                <a:gd name="connsiteX123" fmla="*/ 349663 w 895350"/>
                <a:gd name="connsiteY123" fmla="*/ 136493 h 838200"/>
                <a:gd name="connsiteX124" fmla="*/ 346234 w 895350"/>
                <a:gd name="connsiteY124" fmla="*/ 117824 h 838200"/>
                <a:gd name="connsiteX125" fmla="*/ 341376 w 895350"/>
                <a:gd name="connsiteY125" fmla="*/ 118586 h 838200"/>
                <a:gd name="connsiteX126" fmla="*/ 339566 w 895350"/>
                <a:gd name="connsiteY126" fmla="*/ 101251 h 838200"/>
                <a:gd name="connsiteX127" fmla="*/ 335280 w 895350"/>
                <a:gd name="connsiteY127" fmla="*/ 102394 h 838200"/>
                <a:gd name="connsiteX128" fmla="*/ 332422 w 895350"/>
                <a:gd name="connsiteY128" fmla="*/ 91726 h 838200"/>
                <a:gd name="connsiteX129" fmla="*/ 337090 w 895350"/>
                <a:gd name="connsiteY129" fmla="*/ 90107 h 838200"/>
                <a:gd name="connsiteX130" fmla="*/ 334708 w 895350"/>
                <a:gd name="connsiteY130" fmla="*/ 80772 h 838200"/>
                <a:gd name="connsiteX131" fmla="*/ 374428 w 895350"/>
                <a:gd name="connsiteY131" fmla="*/ 64579 h 838200"/>
                <a:gd name="connsiteX132" fmla="*/ 379952 w 895350"/>
                <a:gd name="connsiteY132" fmla="*/ 104299 h 838200"/>
                <a:gd name="connsiteX133" fmla="*/ 388239 w 895350"/>
                <a:gd name="connsiteY133" fmla="*/ 103156 h 838200"/>
                <a:gd name="connsiteX134" fmla="*/ 396621 w 895350"/>
                <a:gd name="connsiteY134" fmla="*/ 98012 h 838200"/>
                <a:gd name="connsiteX135" fmla="*/ 423767 w 895350"/>
                <a:gd name="connsiteY135" fmla="*/ 98108 h 838200"/>
                <a:gd name="connsiteX136" fmla="*/ 429673 w 895350"/>
                <a:gd name="connsiteY136" fmla="*/ 95155 h 838200"/>
                <a:gd name="connsiteX137" fmla="*/ 432054 w 895350"/>
                <a:gd name="connsiteY137" fmla="*/ 99536 h 838200"/>
                <a:gd name="connsiteX138" fmla="*/ 444722 w 895350"/>
                <a:gd name="connsiteY138" fmla="*/ 101727 h 838200"/>
                <a:gd name="connsiteX139" fmla="*/ 454723 w 895350"/>
                <a:gd name="connsiteY139" fmla="*/ 97345 h 838200"/>
                <a:gd name="connsiteX140" fmla="*/ 459867 w 895350"/>
                <a:gd name="connsiteY140" fmla="*/ 90583 h 838200"/>
                <a:gd name="connsiteX141" fmla="*/ 463010 w 895350"/>
                <a:gd name="connsiteY141" fmla="*/ 84392 h 838200"/>
                <a:gd name="connsiteX142" fmla="*/ 462629 w 895350"/>
                <a:gd name="connsiteY142" fmla="*/ 70580 h 838200"/>
                <a:gd name="connsiteX143" fmla="*/ 465582 w 895350"/>
                <a:gd name="connsiteY143" fmla="*/ 69437 h 838200"/>
                <a:gd name="connsiteX144" fmla="*/ 465582 w 895350"/>
                <a:gd name="connsiteY144" fmla="*/ 66199 h 838200"/>
                <a:gd name="connsiteX145" fmla="*/ 472630 w 895350"/>
                <a:gd name="connsiteY145" fmla="*/ 65913 h 838200"/>
                <a:gd name="connsiteX146" fmla="*/ 478155 w 895350"/>
                <a:gd name="connsiteY146" fmla="*/ 70390 h 838200"/>
                <a:gd name="connsiteX147" fmla="*/ 487394 w 895350"/>
                <a:gd name="connsiteY147" fmla="*/ 72676 h 838200"/>
                <a:gd name="connsiteX148" fmla="*/ 492823 w 895350"/>
                <a:gd name="connsiteY148" fmla="*/ 77629 h 838200"/>
                <a:gd name="connsiteX149" fmla="*/ 492633 w 895350"/>
                <a:gd name="connsiteY149" fmla="*/ 84296 h 838200"/>
                <a:gd name="connsiteX150" fmla="*/ 499300 w 895350"/>
                <a:gd name="connsiteY150" fmla="*/ 84582 h 838200"/>
                <a:gd name="connsiteX151" fmla="*/ 499681 w 895350"/>
                <a:gd name="connsiteY151" fmla="*/ 81629 h 838200"/>
                <a:gd name="connsiteX152" fmla="*/ 502348 w 895350"/>
                <a:gd name="connsiteY152" fmla="*/ 80962 h 838200"/>
                <a:gd name="connsiteX153" fmla="*/ 502920 w 895350"/>
                <a:gd name="connsiteY153" fmla="*/ 71342 h 838200"/>
                <a:gd name="connsiteX154" fmla="*/ 512064 w 895350"/>
                <a:gd name="connsiteY154" fmla="*/ 74390 h 838200"/>
                <a:gd name="connsiteX155" fmla="*/ 518255 w 895350"/>
                <a:gd name="connsiteY155" fmla="*/ 10192 h 838200"/>
                <a:gd name="connsiteX156" fmla="*/ 525780 w 895350"/>
                <a:gd name="connsiteY156" fmla="*/ 10192 h 838200"/>
                <a:gd name="connsiteX157" fmla="*/ 526637 w 895350"/>
                <a:gd name="connsiteY157" fmla="*/ 20384 h 838200"/>
                <a:gd name="connsiteX158" fmla="*/ 581215 w 895350"/>
                <a:gd name="connsiteY158" fmla="*/ 9525 h 838200"/>
                <a:gd name="connsiteX159" fmla="*/ 580549 w 895350"/>
                <a:gd name="connsiteY159" fmla="*/ 17907 h 838200"/>
                <a:gd name="connsiteX160" fmla="*/ 593788 w 895350"/>
                <a:gd name="connsiteY160" fmla="*/ 18193 h 838200"/>
                <a:gd name="connsiteX161" fmla="*/ 594169 w 895350"/>
                <a:gd name="connsiteY161" fmla="*/ 25622 h 838200"/>
                <a:gd name="connsiteX162" fmla="*/ 599408 w 895350"/>
                <a:gd name="connsiteY162" fmla="*/ 25908 h 838200"/>
                <a:gd name="connsiteX163" fmla="*/ 598837 w 895350"/>
                <a:gd name="connsiteY163" fmla="*/ 30194 h 838200"/>
                <a:gd name="connsiteX164" fmla="*/ 622935 w 895350"/>
                <a:gd name="connsiteY164" fmla="*/ 33909 h 838200"/>
                <a:gd name="connsiteX165" fmla="*/ 616839 w 895350"/>
                <a:gd name="connsiteY165" fmla="*/ 43720 h 838200"/>
                <a:gd name="connsiteX166" fmla="*/ 614743 w 895350"/>
                <a:gd name="connsiteY166" fmla="*/ 54674 h 838200"/>
                <a:gd name="connsiteX167" fmla="*/ 623506 w 895350"/>
                <a:gd name="connsiteY167" fmla="*/ 69818 h 838200"/>
                <a:gd name="connsiteX168" fmla="*/ 633127 w 895350"/>
                <a:gd name="connsiteY168" fmla="*/ 72200 h 838200"/>
                <a:gd name="connsiteX169" fmla="*/ 651319 w 895350"/>
                <a:gd name="connsiteY169" fmla="*/ 69437 h 838200"/>
                <a:gd name="connsiteX170" fmla="*/ 645795 w 895350"/>
                <a:gd name="connsiteY170" fmla="*/ 78105 h 838200"/>
                <a:gd name="connsiteX171" fmla="*/ 644842 w 895350"/>
                <a:gd name="connsiteY171" fmla="*/ 89630 h 838200"/>
                <a:gd name="connsiteX172" fmla="*/ 656749 w 895350"/>
                <a:gd name="connsiteY172" fmla="*/ 92488 h 838200"/>
                <a:gd name="connsiteX173" fmla="*/ 642747 w 895350"/>
                <a:gd name="connsiteY173" fmla="*/ 130493 h 838200"/>
                <a:gd name="connsiteX174" fmla="*/ 656939 w 895350"/>
                <a:gd name="connsiteY174" fmla="*/ 129254 h 838200"/>
                <a:gd name="connsiteX175" fmla="*/ 656749 w 895350"/>
                <a:gd name="connsiteY175" fmla="*/ 127064 h 838200"/>
                <a:gd name="connsiteX176" fmla="*/ 669607 w 895350"/>
                <a:gd name="connsiteY176" fmla="*/ 124682 h 838200"/>
                <a:gd name="connsiteX177" fmla="*/ 669322 w 895350"/>
                <a:gd name="connsiteY177" fmla="*/ 135731 h 838200"/>
                <a:gd name="connsiteX178" fmla="*/ 676656 w 895350"/>
                <a:gd name="connsiteY178" fmla="*/ 166783 h 838200"/>
                <a:gd name="connsiteX179" fmla="*/ 681514 w 895350"/>
                <a:gd name="connsiteY179" fmla="*/ 205645 h 838200"/>
                <a:gd name="connsiteX180" fmla="*/ 696944 w 895350"/>
                <a:gd name="connsiteY180" fmla="*/ 202978 h 838200"/>
                <a:gd name="connsiteX181" fmla="*/ 705993 w 895350"/>
                <a:gd name="connsiteY181" fmla="*/ 216789 h 838200"/>
                <a:gd name="connsiteX182" fmla="*/ 707612 w 895350"/>
                <a:gd name="connsiteY182" fmla="*/ 218313 h 838200"/>
                <a:gd name="connsiteX183" fmla="*/ 709708 w 895350"/>
                <a:gd name="connsiteY183" fmla="*/ 216408 h 838200"/>
                <a:gd name="connsiteX184" fmla="*/ 712851 w 895350"/>
                <a:gd name="connsiteY184" fmla="*/ 219361 h 838200"/>
                <a:gd name="connsiteX185" fmla="*/ 734854 w 895350"/>
                <a:gd name="connsiteY185" fmla="*/ 251079 h 838200"/>
                <a:gd name="connsiteX186" fmla="*/ 746474 w 895350"/>
                <a:gd name="connsiteY186" fmla="*/ 253175 h 838200"/>
                <a:gd name="connsiteX187" fmla="*/ 753427 w 895350"/>
                <a:gd name="connsiteY187" fmla="*/ 288036 h 838200"/>
                <a:gd name="connsiteX188" fmla="*/ 746093 w 895350"/>
                <a:gd name="connsiteY188" fmla="*/ 290227 h 838200"/>
                <a:gd name="connsiteX189" fmla="*/ 747331 w 895350"/>
                <a:gd name="connsiteY189" fmla="*/ 294132 h 838200"/>
                <a:gd name="connsiteX190" fmla="*/ 739712 w 895350"/>
                <a:gd name="connsiteY190" fmla="*/ 296132 h 838200"/>
                <a:gd name="connsiteX191" fmla="*/ 745236 w 895350"/>
                <a:gd name="connsiteY191" fmla="*/ 311658 h 838200"/>
                <a:gd name="connsiteX192" fmla="*/ 789908 w 895350"/>
                <a:gd name="connsiteY192" fmla="*/ 302609 h 838200"/>
                <a:gd name="connsiteX193" fmla="*/ 788194 w 895350"/>
                <a:gd name="connsiteY193" fmla="*/ 288322 h 838200"/>
                <a:gd name="connsiteX194" fmla="*/ 815626 w 895350"/>
                <a:gd name="connsiteY194" fmla="*/ 282702 h 838200"/>
                <a:gd name="connsiteX195" fmla="*/ 811435 w 895350"/>
                <a:gd name="connsiteY195" fmla="*/ 275463 h 838200"/>
                <a:gd name="connsiteX196" fmla="*/ 802100 w 895350"/>
                <a:gd name="connsiteY196" fmla="*/ 270986 h 838200"/>
                <a:gd name="connsiteX197" fmla="*/ 826579 w 895350"/>
                <a:gd name="connsiteY197" fmla="*/ 273844 h 838200"/>
                <a:gd name="connsiteX198" fmla="*/ 870966 w 895350"/>
                <a:gd name="connsiteY198" fmla="*/ 271462 h 838200"/>
                <a:gd name="connsiteX199" fmla="*/ 872680 w 895350"/>
                <a:gd name="connsiteY199" fmla="*/ 266319 h 838200"/>
                <a:gd name="connsiteX200" fmla="*/ 881158 w 895350"/>
                <a:gd name="connsiteY200" fmla="*/ 267367 h 838200"/>
                <a:gd name="connsiteX201" fmla="*/ 876205 w 895350"/>
                <a:gd name="connsiteY201" fmla="*/ 306515 h 838200"/>
                <a:gd name="connsiteX202" fmla="*/ 855726 w 895350"/>
                <a:gd name="connsiteY202" fmla="*/ 305848 h 838200"/>
                <a:gd name="connsiteX203" fmla="*/ 855535 w 895350"/>
                <a:gd name="connsiteY203" fmla="*/ 336328 h 838200"/>
                <a:gd name="connsiteX204" fmla="*/ 859917 w 895350"/>
                <a:gd name="connsiteY204" fmla="*/ 337376 h 838200"/>
                <a:gd name="connsiteX205" fmla="*/ 864203 w 895350"/>
                <a:gd name="connsiteY205" fmla="*/ 335090 h 838200"/>
                <a:gd name="connsiteX206" fmla="*/ 889921 w 895350"/>
                <a:gd name="connsiteY206" fmla="*/ 393478 h 838200"/>
                <a:gd name="connsiteX207" fmla="*/ 879443 w 895350"/>
                <a:gd name="connsiteY207" fmla="*/ 396050 h 838200"/>
                <a:gd name="connsiteX208" fmla="*/ 881824 w 895350"/>
                <a:gd name="connsiteY208" fmla="*/ 404908 h 838200"/>
                <a:gd name="connsiteX209" fmla="*/ 874776 w 895350"/>
                <a:gd name="connsiteY209" fmla="*/ 406622 h 838200"/>
                <a:gd name="connsiteX210" fmla="*/ 877348 w 895350"/>
                <a:gd name="connsiteY210" fmla="*/ 412814 h 838200"/>
                <a:gd name="connsiteX211" fmla="*/ 867918 w 895350"/>
                <a:gd name="connsiteY211" fmla="*/ 415100 h 838200"/>
                <a:gd name="connsiteX212" fmla="*/ 870299 w 895350"/>
                <a:gd name="connsiteY212" fmla="*/ 424625 h 838200"/>
                <a:gd name="connsiteX213" fmla="*/ 861631 w 895350"/>
                <a:gd name="connsiteY213" fmla="*/ 427006 h 838200"/>
                <a:gd name="connsiteX214" fmla="*/ 862584 w 895350"/>
                <a:gd name="connsiteY214" fmla="*/ 430625 h 838200"/>
                <a:gd name="connsiteX215" fmla="*/ 848106 w 895350"/>
                <a:gd name="connsiteY215" fmla="*/ 436626 h 838200"/>
                <a:gd name="connsiteX216" fmla="*/ 842200 w 895350"/>
                <a:gd name="connsiteY216" fmla="*/ 431006 h 838200"/>
                <a:gd name="connsiteX217" fmla="*/ 834580 w 895350"/>
                <a:gd name="connsiteY217" fmla="*/ 433197 h 838200"/>
                <a:gd name="connsiteX218" fmla="*/ 838771 w 895350"/>
                <a:gd name="connsiteY218" fmla="*/ 446913 h 838200"/>
                <a:gd name="connsiteX219" fmla="*/ 826198 w 895350"/>
                <a:gd name="connsiteY219" fmla="*/ 449104 h 838200"/>
                <a:gd name="connsiteX220" fmla="*/ 818959 w 895350"/>
                <a:gd name="connsiteY220" fmla="*/ 454724 h 838200"/>
                <a:gd name="connsiteX221" fmla="*/ 805720 w 895350"/>
                <a:gd name="connsiteY221" fmla="*/ 459772 h 838200"/>
                <a:gd name="connsiteX222" fmla="*/ 804386 w 895350"/>
                <a:gd name="connsiteY222" fmla="*/ 457010 h 838200"/>
                <a:gd name="connsiteX223" fmla="*/ 778097 w 895350"/>
                <a:gd name="connsiteY223" fmla="*/ 468344 h 838200"/>
                <a:gd name="connsiteX224" fmla="*/ 785146 w 895350"/>
                <a:gd name="connsiteY224" fmla="*/ 477012 h 838200"/>
                <a:gd name="connsiteX225" fmla="*/ 782383 w 895350"/>
                <a:gd name="connsiteY225" fmla="*/ 478441 h 838200"/>
                <a:gd name="connsiteX226" fmla="*/ 784860 w 895350"/>
                <a:gd name="connsiteY226" fmla="*/ 483108 h 838200"/>
                <a:gd name="connsiteX227" fmla="*/ 781145 w 895350"/>
                <a:gd name="connsiteY227" fmla="*/ 485204 h 838200"/>
                <a:gd name="connsiteX228" fmla="*/ 787622 w 895350"/>
                <a:gd name="connsiteY228" fmla="*/ 503206 h 838200"/>
                <a:gd name="connsiteX229" fmla="*/ 787432 w 895350"/>
                <a:gd name="connsiteY229" fmla="*/ 509397 h 838200"/>
                <a:gd name="connsiteX230" fmla="*/ 780669 w 895350"/>
                <a:gd name="connsiteY230" fmla="*/ 511016 h 838200"/>
                <a:gd name="connsiteX231" fmla="*/ 784574 w 895350"/>
                <a:gd name="connsiteY231" fmla="*/ 537877 h 838200"/>
                <a:gd name="connsiteX232" fmla="*/ 782098 w 895350"/>
                <a:gd name="connsiteY232" fmla="*/ 538829 h 838200"/>
                <a:gd name="connsiteX233" fmla="*/ 783812 w 895350"/>
                <a:gd name="connsiteY233" fmla="*/ 555117 h 838200"/>
                <a:gd name="connsiteX234" fmla="*/ 787717 w 895350"/>
                <a:gd name="connsiteY234" fmla="*/ 571786 h 838200"/>
                <a:gd name="connsiteX235" fmla="*/ 793337 w 895350"/>
                <a:gd name="connsiteY235" fmla="*/ 574739 h 838200"/>
                <a:gd name="connsiteX236" fmla="*/ 798862 w 895350"/>
                <a:gd name="connsiteY236" fmla="*/ 582359 h 838200"/>
                <a:gd name="connsiteX237" fmla="*/ 801433 w 895350"/>
                <a:gd name="connsiteY237" fmla="*/ 580454 h 838200"/>
                <a:gd name="connsiteX238" fmla="*/ 808577 w 895350"/>
                <a:gd name="connsiteY238" fmla="*/ 607886 h 838200"/>
                <a:gd name="connsiteX239" fmla="*/ 818769 w 895350"/>
                <a:gd name="connsiteY239" fmla="*/ 611410 h 838200"/>
                <a:gd name="connsiteX240" fmla="*/ 824103 w 895350"/>
                <a:gd name="connsiteY240" fmla="*/ 625031 h 838200"/>
                <a:gd name="connsiteX241" fmla="*/ 825055 w 895350"/>
                <a:gd name="connsiteY241" fmla="*/ 635032 h 838200"/>
                <a:gd name="connsiteX242" fmla="*/ 831723 w 895350"/>
                <a:gd name="connsiteY242" fmla="*/ 641033 h 838200"/>
                <a:gd name="connsiteX243" fmla="*/ 835914 w 895350"/>
                <a:gd name="connsiteY243" fmla="*/ 653415 h 838200"/>
                <a:gd name="connsiteX244" fmla="*/ 836390 w 895350"/>
                <a:gd name="connsiteY244" fmla="*/ 673132 h 838200"/>
                <a:gd name="connsiteX245" fmla="*/ 829151 w 895350"/>
                <a:gd name="connsiteY245" fmla="*/ 676370 h 838200"/>
                <a:gd name="connsiteX246" fmla="*/ 816483 w 895350"/>
                <a:gd name="connsiteY246" fmla="*/ 672560 h 838200"/>
                <a:gd name="connsiteX247" fmla="*/ 815340 w 895350"/>
                <a:gd name="connsiteY247" fmla="*/ 674275 h 838200"/>
                <a:gd name="connsiteX248" fmla="*/ 798100 w 895350"/>
                <a:gd name="connsiteY248" fmla="*/ 665702 h 838200"/>
                <a:gd name="connsiteX249" fmla="*/ 791908 w 895350"/>
                <a:gd name="connsiteY249" fmla="*/ 659797 h 838200"/>
                <a:gd name="connsiteX250" fmla="*/ 797528 w 895350"/>
                <a:gd name="connsiteY250" fmla="*/ 666369 h 838200"/>
                <a:gd name="connsiteX251" fmla="*/ 795338 w 895350"/>
                <a:gd name="connsiteY251" fmla="*/ 667988 h 838200"/>
                <a:gd name="connsiteX252" fmla="*/ 780002 w 895350"/>
                <a:gd name="connsiteY252" fmla="*/ 659797 h 838200"/>
                <a:gd name="connsiteX253" fmla="*/ 773430 w 895350"/>
                <a:gd name="connsiteY253" fmla="*/ 664178 h 838200"/>
                <a:gd name="connsiteX254" fmla="*/ 767048 w 895350"/>
                <a:gd name="connsiteY254" fmla="*/ 659606 h 838200"/>
                <a:gd name="connsiteX255" fmla="*/ 757523 w 895350"/>
                <a:gd name="connsiteY255" fmla="*/ 667512 h 838200"/>
                <a:gd name="connsiteX256" fmla="*/ 746284 w 895350"/>
                <a:gd name="connsiteY256" fmla="*/ 664845 h 838200"/>
                <a:gd name="connsiteX257" fmla="*/ 745046 w 895350"/>
                <a:gd name="connsiteY257" fmla="*/ 674942 h 838200"/>
                <a:gd name="connsiteX258" fmla="*/ 737044 w 895350"/>
                <a:gd name="connsiteY258" fmla="*/ 670846 h 838200"/>
                <a:gd name="connsiteX259" fmla="*/ 722947 w 895350"/>
                <a:gd name="connsiteY259" fmla="*/ 654844 h 838200"/>
                <a:gd name="connsiteX260" fmla="*/ 711994 w 895350"/>
                <a:gd name="connsiteY260" fmla="*/ 666750 h 838200"/>
                <a:gd name="connsiteX261" fmla="*/ 710660 w 895350"/>
                <a:gd name="connsiteY261" fmla="*/ 672370 h 838200"/>
                <a:gd name="connsiteX262" fmla="*/ 714280 w 895350"/>
                <a:gd name="connsiteY262" fmla="*/ 702564 h 838200"/>
                <a:gd name="connsiteX263" fmla="*/ 720947 w 895350"/>
                <a:gd name="connsiteY263" fmla="*/ 728377 h 838200"/>
                <a:gd name="connsiteX264" fmla="*/ 688562 w 895350"/>
                <a:gd name="connsiteY264" fmla="*/ 728186 h 838200"/>
                <a:gd name="connsiteX265" fmla="*/ 665512 w 895350"/>
                <a:gd name="connsiteY265" fmla="*/ 734378 h 838200"/>
                <a:gd name="connsiteX266" fmla="*/ 632841 w 895350"/>
                <a:gd name="connsiteY266" fmla="*/ 735902 h 838200"/>
                <a:gd name="connsiteX267" fmla="*/ 571786 w 895350"/>
                <a:gd name="connsiteY267" fmla="*/ 747903 h 838200"/>
                <a:gd name="connsiteX268" fmla="*/ 517303 w 895350"/>
                <a:gd name="connsiteY268" fmla="*/ 754094 h 838200"/>
                <a:gd name="connsiteX269" fmla="*/ 473107 w 895350"/>
                <a:gd name="connsiteY269" fmla="*/ 764381 h 838200"/>
                <a:gd name="connsiteX270" fmla="*/ 444913 w 895350"/>
                <a:gd name="connsiteY270" fmla="*/ 766382 h 838200"/>
                <a:gd name="connsiteX271" fmla="*/ 445484 w 895350"/>
                <a:gd name="connsiteY271" fmla="*/ 770192 h 838200"/>
                <a:gd name="connsiteX272" fmla="*/ 435102 w 895350"/>
                <a:gd name="connsiteY272" fmla="*/ 777145 h 838200"/>
                <a:gd name="connsiteX273" fmla="*/ 430435 w 895350"/>
                <a:gd name="connsiteY273" fmla="*/ 761238 h 838200"/>
                <a:gd name="connsiteX274" fmla="*/ 426339 w 895350"/>
                <a:gd name="connsiteY274" fmla="*/ 761333 h 838200"/>
                <a:gd name="connsiteX275" fmla="*/ 425577 w 895350"/>
                <a:gd name="connsiteY275" fmla="*/ 757904 h 838200"/>
                <a:gd name="connsiteX276" fmla="*/ 410242 w 895350"/>
                <a:gd name="connsiteY276" fmla="*/ 759524 h 838200"/>
                <a:gd name="connsiteX277" fmla="*/ 411004 w 895350"/>
                <a:gd name="connsiteY277" fmla="*/ 762191 h 838200"/>
                <a:gd name="connsiteX278" fmla="*/ 391573 w 895350"/>
                <a:gd name="connsiteY278" fmla="*/ 770763 h 838200"/>
                <a:gd name="connsiteX279" fmla="*/ 380524 w 895350"/>
                <a:gd name="connsiteY279" fmla="*/ 770763 h 838200"/>
                <a:gd name="connsiteX280" fmla="*/ 365188 w 895350"/>
                <a:gd name="connsiteY280" fmla="*/ 776002 h 838200"/>
                <a:gd name="connsiteX281" fmla="*/ 366331 w 895350"/>
                <a:gd name="connsiteY281" fmla="*/ 788099 h 838200"/>
                <a:gd name="connsiteX282" fmla="*/ 361759 w 895350"/>
                <a:gd name="connsiteY282" fmla="*/ 790575 h 838200"/>
                <a:gd name="connsiteX283" fmla="*/ 363855 w 895350"/>
                <a:gd name="connsiteY283" fmla="*/ 797624 h 838200"/>
                <a:gd name="connsiteX284" fmla="*/ 358425 w 895350"/>
                <a:gd name="connsiteY284" fmla="*/ 799624 h 838200"/>
                <a:gd name="connsiteX285" fmla="*/ 359664 w 895350"/>
                <a:gd name="connsiteY285" fmla="*/ 802100 h 838200"/>
                <a:gd name="connsiteX286" fmla="*/ 343948 w 895350"/>
                <a:gd name="connsiteY286" fmla="*/ 808768 h 838200"/>
                <a:gd name="connsiteX287" fmla="*/ 339566 w 895350"/>
                <a:gd name="connsiteY287" fmla="*/ 815245 h 838200"/>
                <a:gd name="connsiteX288" fmla="*/ 352711 w 895350"/>
                <a:gd name="connsiteY288" fmla="*/ 831056 h 838200"/>
                <a:gd name="connsiteX289" fmla="*/ 352234 w 895350"/>
                <a:gd name="connsiteY289" fmla="*/ 834390 h 838200"/>
                <a:gd name="connsiteX290" fmla="*/ 336137 w 895350"/>
                <a:gd name="connsiteY290" fmla="*/ 829342 h 838200"/>
                <a:gd name="connsiteX291" fmla="*/ 335471 w 895350"/>
                <a:gd name="connsiteY291" fmla="*/ 826103 h 838200"/>
                <a:gd name="connsiteX292" fmla="*/ 320802 w 895350"/>
                <a:gd name="connsiteY292" fmla="*/ 827627 h 838200"/>
                <a:gd name="connsiteX293" fmla="*/ 321373 w 895350"/>
                <a:gd name="connsiteY293" fmla="*/ 835438 h 838200"/>
                <a:gd name="connsiteX294" fmla="*/ 316611 w 895350"/>
                <a:gd name="connsiteY294" fmla="*/ 835628 h 838200"/>
                <a:gd name="connsiteX295" fmla="*/ 313849 w 895350"/>
                <a:gd name="connsiteY295" fmla="*/ 819721 h 838200"/>
                <a:gd name="connsiteX296" fmla="*/ 277082 w 895350"/>
                <a:gd name="connsiteY296" fmla="*/ 833152 h 838200"/>
                <a:gd name="connsiteX297" fmla="*/ 275463 w 895350"/>
                <a:gd name="connsiteY297" fmla="*/ 826389 h 838200"/>
                <a:gd name="connsiteX298" fmla="*/ 265271 w 895350"/>
                <a:gd name="connsiteY298" fmla="*/ 826579 h 838200"/>
                <a:gd name="connsiteX299" fmla="*/ 245459 w 895350"/>
                <a:gd name="connsiteY299" fmla="*/ 82048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895350" h="838200">
                  <a:moveTo>
                    <a:pt x="245459" y="820484"/>
                  </a:moveTo>
                  <a:lnTo>
                    <a:pt x="241078" y="789337"/>
                  </a:lnTo>
                  <a:lnTo>
                    <a:pt x="237744" y="789051"/>
                  </a:lnTo>
                  <a:lnTo>
                    <a:pt x="236696" y="780383"/>
                  </a:lnTo>
                  <a:lnTo>
                    <a:pt x="234600" y="780860"/>
                  </a:lnTo>
                  <a:lnTo>
                    <a:pt x="231934" y="756571"/>
                  </a:lnTo>
                  <a:lnTo>
                    <a:pt x="258889" y="747046"/>
                  </a:lnTo>
                  <a:lnTo>
                    <a:pt x="258223" y="743808"/>
                  </a:lnTo>
                  <a:lnTo>
                    <a:pt x="261842" y="741617"/>
                  </a:lnTo>
                  <a:lnTo>
                    <a:pt x="274129" y="737902"/>
                  </a:lnTo>
                  <a:lnTo>
                    <a:pt x="295370" y="721995"/>
                  </a:lnTo>
                  <a:lnTo>
                    <a:pt x="294322" y="719804"/>
                  </a:lnTo>
                  <a:lnTo>
                    <a:pt x="308705" y="713042"/>
                  </a:lnTo>
                  <a:lnTo>
                    <a:pt x="319945" y="702659"/>
                  </a:lnTo>
                  <a:lnTo>
                    <a:pt x="318135" y="695516"/>
                  </a:lnTo>
                  <a:lnTo>
                    <a:pt x="313944" y="695706"/>
                  </a:lnTo>
                  <a:lnTo>
                    <a:pt x="315182" y="686943"/>
                  </a:lnTo>
                  <a:lnTo>
                    <a:pt x="311563" y="669608"/>
                  </a:lnTo>
                  <a:lnTo>
                    <a:pt x="308800" y="670084"/>
                  </a:lnTo>
                  <a:lnTo>
                    <a:pt x="302990" y="647605"/>
                  </a:lnTo>
                  <a:lnTo>
                    <a:pt x="295561" y="650081"/>
                  </a:lnTo>
                  <a:lnTo>
                    <a:pt x="294608" y="647319"/>
                  </a:lnTo>
                  <a:lnTo>
                    <a:pt x="298894" y="643414"/>
                  </a:lnTo>
                  <a:lnTo>
                    <a:pt x="296608" y="637318"/>
                  </a:lnTo>
                  <a:lnTo>
                    <a:pt x="292798" y="638270"/>
                  </a:lnTo>
                  <a:lnTo>
                    <a:pt x="290989" y="632270"/>
                  </a:lnTo>
                  <a:lnTo>
                    <a:pt x="285655" y="633889"/>
                  </a:lnTo>
                  <a:lnTo>
                    <a:pt x="279463" y="615125"/>
                  </a:lnTo>
                  <a:lnTo>
                    <a:pt x="270510" y="615887"/>
                  </a:lnTo>
                  <a:lnTo>
                    <a:pt x="270605" y="613886"/>
                  </a:lnTo>
                  <a:lnTo>
                    <a:pt x="267081" y="613791"/>
                  </a:lnTo>
                  <a:lnTo>
                    <a:pt x="266795" y="609886"/>
                  </a:lnTo>
                  <a:lnTo>
                    <a:pt x="255556" y="609029"/>
                  </a:lnTo>
                  <a:lnTo>
                    <a:pt x="254413" y="602837"/>
                  </a:lnTo>
                  <a:lnTo>
                    <a:pt x="245554" y="594170"/>
                  </a:lnTo>
                  <a:lnTo>
                    <a:pt x="219837" y="599408"/>
                  </a:lnTo>
                  <a:lnTo>
                    <a:pt x="220504" y="602742"/>
                  </a:lnTo>
                  <a:lnTo>
                    <a:pt x="216694" y="603790"/>
                  </a:lnTo>
                  <a:lnTo>
                    <a:pt x="218694" y="612172"/>
                  </a:lnTo>
                  <a:lnTo>
                    <a:pt x="189357" y="622840"/>
                  </a:lnTo>
                  <a:lnTo>
                    <a:pt x="187833" y="615982"/>
                  </a:lnTo>
                  <a:lnTo>
                    <a:pt x="174307" y="620840"/>
                  </a:lnTo>
                  <a:lnTo>
                    <a:pt x="142304" y="621792"/>
                  </a:lnTo>
                  <a:lnTo>
                    <a:pt x="138779" y="606552"/>
                  </a:lnTo>
                  <a:lnTo>
                    <a:pt x="132588" y="607504"/>
                  </a:lnTo>
                  <a:lnTo>
                    <a:pt x="129445" y="574834"/>
                  </a:lnTo>
                  <a:lnTo>
                    <a:pt x="121920" y="538544"/>
                  </a:lnTo>
                  <a:lnTo>
                    <a:pt x="93440" y="536829"/>
                  </a:lnTo>
                  <a:lnTo>
                    <a:pt x="77914" y="528828"/>
                  </a:lnTo>
                  <a:lnTo>
                    <a:pt x="74485" y="545497"/>
                  </a:lnTo>
                  <a:lnTo>
                    <a:pt x="65246" y="543496"/>
                  </a:lnTo>
                  <a:lnTo>
                    <a:pt x="63913" y="520256"/>
                  </a:lnTo>
                  <a:lnTo>
                    <a:pt x="42672" y="522732"/>
                  </a:lnTo>
                  <a:lnTo>
                    <a:pt x="43529" y="507016"/>
                  </a:lnTo>
                  <a:lnTo>
                    <a:pt x="47625" y="506444"/>
                  </a:lnTo>
                  <a:lnTo>
                    <a:pt x="37433" y="467582"/>
                  </a:lnTo>
                  <a:lnTo>
                    <a:pt x="63913" y="456724"/>
                  </a:lnTo>
                  <a:lnTo>
                    <a:pt x="80867" y="445008"/>
                  </a:lnTo>
                  <a:lnTo>
                    <a:pt x="97345" y="421862"/>
                  </a:lnTo>
                  <a:lnTo>
                    <a:pt x="114300" y="410337"/>
                  </a:lnTo>
                  <a:lnTo>
                    <a:pt x="96107" y="369665"/>
                  </a:lnTo>
                  <a:lnTo>
                    <a:pt x="92773" y="370427"/>
                  </a:lnTo>
                  <a:lnTo>
                    <a:pt x="89916" y="365379"/>
                  </a:lnTo>
                  <a:lnTo>
                    <a:pt x="80486" y="366903"/>
                  </a:lnTo>
                  <a:lnTo>
                    <a:pt x="79248" y="363379"/>
                  </a:lnTo>
                  <a:lnTo>
                    <a:pt x="57340" y="368522"/>
                  </a:lnTo>
                  <a:lnTo>
                    <a:pt x="55531" y="364712"/>
                  </a:lnTo>
                  <a:lnTo>
                    <a:pt x="42672" y="368332"/>
                  </a:lnTo>
                  <a:lnTo>
                    <a:pt x="40481" y="364427"/>
                  </a:lnTo>
                  <a:lnTo>
                    <a:pt x="36385" y="366617"/>
                  </a:lnTo>
                  <a:lnTo>
                    <a:pt x="33147" y="362998"/>
                  </a:lnTo>
                  <a:lnTo>
                    <a:pt x="17335" y="312039"/>
                  </a:lnTo>
                  <a:lnTo>
                    <a:pt x="9525" y="258032"/>
                  </a:lnTo>
                  <a:lnTo>
                    <a:pt x="30480" y="253556"/>
                  </a:lnTo>
                  <a:lnTo>
                    <a:pt x="46387" y="247745"/>
                  </a:lnTo>
                  <a:lnTo>
                    <a:pt x="67532" y="246221"/>
                  </a:lnTo>
                  <a:lnTo>
                    <a:pt x="81153" y="249745"/>
                  </a:lnTo>
                  <a:lnTo>
                    <a:pt x="83725" y="258699"/>
                  </a:lnTo>
                  <a:lnTo>
                    <a:pt x="109537" y="262509"/>
                  </a:lnTo>
                  <a:lnTo>
                    <a:pt x="120872" y="261461"/>
                  </a:lnTo>
                  <a:lnTo>
                    <a:pt x="128016" y="257746"/>
                  </a:lnTo>
                  <a:lnTo>
                    <a:pt x="145447" y="275654"/>
                  </a:lnTo>
                  <a:lnTo>
                    <a:pt x="162020" y="274701"/>
                  </a:lnTo>
                  <a:lnTo>
                    <a:pt x="162973" y="280987"/>
                  </a:lnTo>
                  <a:lnTo>
                    <a:pt x="160210" y="286988"/>
                  </a:lnTo>
                  <a:lnTo>
                    <a:pt x="167830" y="300323"/>
                  </a:lnTo>
                  <a:lnTo>
                    <a:pt x="189833" y="297942"/>
                  </a:lnTo>
                  <a:lnTo>
                    <a:pt x="191929" y="302419"/>
                  </a:lnTo>
                  <a:lnTo>
                    <a:pt x="198882" y="299371"/>
                  </a:lnTo>
                  <a:lnTo>
                    <a:pt x="198977" y="303086"/>
                  </a:lnTo>
                  <a:lnTo>
                    <a:pt x="207454" y="290798"/>
                  </a:lnTo>
                  <a:lnTo>
                    <a:pt x="214789" y="287465"/>
                  </a:lnTo>
                  <a:lnTo>
                    <a:pt x="206788" y="261271"/>
                  </a:lnTo>
                  <a:lnTo>
                    <a:pt x="211931" y="259747"/>
                  </a:lnTo>
                  <a:lnTo>
                    <a:pt x="210026" y="254984"/>
                  </a:lnTo>
                  <a:lnTo>
                    <a:pt x="214693" y="252794"/>
                  </a:lnTo>
                  <a:lnTo>
                    <a:pt x="212026" y="245364"/>
                  </a:lnTo>
                  <a:lnTo>
                    <a:pt x="218504" y="243269"/>
                  </a:lnTo>
                  <a:lnTo>
                    <a:pt x="219742" y="231362"/>
                  </a:lnTo>
                  <a:lnTo>
                    <a:pt x="226028" y="228791"/>
                  </a:lnTo>
                  <a:lnTo>
                    <a:pt x="245459" y="228029"/>
                  </a:lnTo>
                  <a:lnTo>
                    <a:pt x="256222" y="219646"/>
                  </a:lnTo>
                  <a:lnTo>
                    <a:pt x="256127" y="214694"/>
                  </a:lnTo>
                  <a:lnTo>
                    <a:pt x="262890" y="214979"/>
                  </a:lnTo>
                  <a:lnTo>
                    <a:pt x="263366" y="210598"/>
                  </a:lnTo>
                  <a:lnTo>
                    <a:pt x="284416" y="208788"/>
                  </a:lnTo>
                  <a:lnTo>
                    <a:pt x="283654" y="205359"/>
                  </a:lnTo>
                  <a:lnTo>
                    <a:pt x="300228" y="198596"/>
                  </a:lnTo>
                  <a:lnTo>
                    <a:pt x="298990" y="196025"/>
                  </a:lnTo>
                  <a:lnTo>
                    <a:pt x="302895" y="194596"/>
                  </a:lnTo>
                  <a:lnTo>
                    <a:pt x="306991" y="197263"/>
                  </a:lnTo>
                  <a:lnTo>
                    <a:pt x="310610" y="193739"/>
                  </a:lnTo>
                  <a:lnTo>
                    <a:pt x="309277" y="188119"/>
                  </a:lnTo>
                  <a:lnTo>
                    <a:pt x="313087" y="189548"/>
                  </a:lnTo>
                  <a:lnTo>
                    <a:pt x="317754" y="188214"/>
                  </a:lnTo>
                  <a:lnTo>
                    <a:pt x="317278" y="186500"/>
                  </a:lnTo>
                  <a:lnTo>
                    <a:pt x="325279" y="186881"/>
                  </a:lnTo>
                  <a:lnTo>
                    <a:pt x="326231" y="184023"/>
                  </a:lnTo>
                  <a:lnTo>
                    <a:pt x="349948" y="182118"/>
                  </a:lnTo>
                  <a:lnTo>
                    <a:pt x="349187" y="177832"/>
                  </a:lnTo>
                  <a:lnTo>
                    <a:pt x="351949" y="176117"/>
                  </a:lnTo>
                  <a:lnTo>
                    <a:pt x="365474" y="173450"/>
                  </a:lnTo>
                  <a:lnTo>
                    <a:pt x="359473" y="134684"/>
                  </a:lnTo>
                  <a:lnTo>
                    <a:pt x="349663" y="136493"/>
                  </a:lnTo>
                  <a:lnTo>
                    <a:pt x="346234" y="117824"/>
                  </a:lnTo>
                  <a:lnTo>
                    <a:pt x="341376" y="118586"/>
                  </a:lnTo>
                  <a:lnTo>
                    <a:pt x="339566" y="101251"/>
                  </a:lnTo>
                  <a:lnTo>
                    <a:pt x="335280" y="102394"/>
                  </a:lnTo>
                  <a:lnTo>
                    <a:pt x="332422" y="91726"/>
                  </a:lnTo>
                  <a:lnTo>
                    <a:pt x="337090" y="90107"/>
                  </a:lnTo>
                  <a:lnTo>
                    <a:pt x="334708" y="80772"/>
                  </a:lnTo>
                  <a:lnTo>
                    <a:pt x="374428" y="64579"/>
                  </a:lnTo>
                  <a:lnTo>
                    <a:pt x="379952" y="104299"/>
                  </a:lnTo>
                  <a:lnTo>
                    <a:pt x="388239" y="103156"/>
                  </a:lnTo>
                  <a:lnTo>
                    <a:pt x="396621" y="98012"/>
                  </a:lnTo>
                  <a:lnTo>
                    <a:pt x="423767" y="98108"/>
                  </a:lnTo>
                  <a:lnTo>
                    <a:pt x="429673" y="95155"/>
                  </a:lnTo>
                  <a:lnTo>
                    <a:pt x="432054" y="99536"/>
                  </a:lnTo>
                  <a:lnTo>
                    <a:pt x="444722" y="101727"/>
                  </a:lnTo>
                  <a:lnTo>
                    <a:pt x="454723" y="97345"/>
                  </a:lnTo>
                  <a:lnTo>
                    <a:pt x="459867" y="90583"/>
                  </a:lnTo>
                  <a:lnTo>
                    <a:pt x="463010" y="84392"/>
                  </a:lnTo>
                  <a:lnTo>
                    <a:pt x="462629" y="70580"/>
                  </a:lnTo>
                  <a:lnTo>
                    <a:pt x="465582" y="69437"/>
                  </a:lnTo>
                  <a:lnTo>
                    <a:pt x="465582" y="66199"/>
                  </a:lnTo>
                  <a:lnTo>
                    <a:pt x="472630" y="65913"/>
                  </a:lnTo>
                  <a:lnTo>
                    <a:pt x="478155" y="70390"/>
                  </a:lnTo>
                  <a:lnTo>
                    <a:pt x="487394" y="72676"/>
                  </a:lnTo>
                  <a:lnTo>
                    <a:pt x="492823" y="77629"/>
                  </a:lnTo>
                  <a:lnTo>
                    <a:pt x="492633" y="84296"/>
                  </a:lnTo>
                  <a:lnTo>
                    <a:pt x="499300" y="84582"/>
                  </a:lnTo>
                  <a:lnTo>
                    <a:pt x="499681" y="81629"/>
                  </a:lnTo>
                  <a:lnTo>
                    <a:pt x="502348" y="80962"/>
                  </a:lnTo>
                  <a:lnTo>
                    <a:pt x="502920" y="71342"/>
                  </a:lnTo>
                  <a:lnTo>
                    <a:pt x="512064" y="74390"/>
                  </a:lnTo>
                  <a:lnTo>
                    <a:pt x="518255" y="10192"/>
                  </a:lnTo>
                  <a:lnTo>
                    <a:pt x="525780" y="10192"/>
                  </a:lnTo>
                  <a:lnTo>
                    <a:pt x="526637" y="20384"/>
                  </a:lnTo>
                  <a:lnTo>
                    <a:pt x="581215" y="9525"/>
                  </a:lnTo>
                  <a:lnTo>
                    <a:pt x="580549" y="17907"/>
                  </a:lnTo>
                  <a:lnTo>
                    <a:pt x="593788" y="18193"/>
                  </a:lnTo>
                  <a:lnTo>
                    <a:pt x="594169" y="25622"/>
                  </a:lnTo>
                  <a:lnTo>
                    <a:pt x="599408" y="25908"/>
                  </a:lnTo>
                  <a:lnTo>
                    <a:pt x="598837" y="30194"/>
                  </a:lnTo>
                  <a:lnTo>
                    <a:pt x="622935" y="33909"/>
                  </a:lnTo>
                  <a:lnTo>
                    <a:pt x="616839" y="43720"/>
                  </a:lnTo>
                  <a:lnTo>
                    <a:pt x="614743" y="54674"/>
                  </a:lnTo>
                  <a:lnTo>
                    <a:pt x="623506" y="69818"/>
                  </a:lnTo>
                  <a:lnTo>
                    <a:pt x="633127" y="72200"/>
                  </a:lnTo>
                  <a:lnTo>
                    <a:pt x="651319" y="69437"/>
                  </a:lnTo>
                  <a:lnTo>
                    <a:pt x="645795" y="78105"/>
                  </a:lnTo>
                  <a:lnTo>
                    <a:pt x="644842" y="89630"/>
                  </a:lnTo>
                  <a:lnTo>
                    <a:pt x="656749" y="92488"/>
                  </a:lnTo>
                  <a:lnTo>
                    <a:pt x="642747" y="130493"/>
                  </a:lnTo>
                  <a:lnTo>
                    <a:pt x="656939" y="129254"/>
                  </a:lnTo>
                  <a:lnTo>
                    <a:pt x="656749" y="127064"/>
                  </a:lnTo>
                  <a:lnTo>
                    <a:pt x="669607" y="124682"/>
                  </a:lnTo>
                  <a:lnTo>
                    <a:pt x="669322" y="135731"/>
                  </a:lnTo>
                  <a:lnTo>
                    <a:pt x="676656" y="166783"/>
                  </a:lnTo>
                  <a:lnTo>
                    <a:pt x="681514" y="205645"/>
                  </a:lnTo>
                  <a:lnTo>
                    <a:pt x="696944" y="202978"/>
                  </a:lnTo>
                  <a:lnTo>
                    <a:pt x="705993" y="216789"/>
                  </a:lnTo>
                  <a:lnTo>
                    <a:pt x="707612" y="218313"/>
                  </a:lnTo>
                  <a:lnTo>
                    <a:pt x="709708" y="216408"/>
                  </a:lnTo>
                  <a:lnTo>
                    <a:pt x="712851" y="219361"/>
                  </a:lnTo>
                  <a:lnTo>
                    <a:pt x="734854" y="251079"/>
                  </a:lnTo>
                  <a:lnTo>
                    <a:pt x="746474" y="253175"/>
                  </a:lnTo>
                  <a:lnTo>
                    <a:pt x="753427" y="288036"/>
                  </a:lnTo>
                  <a:lnTo>
                    <a:pt x="746093" y="290227"/>
                  </a:lnTo>
                  <a:lnTo>
                    <a:pt x="747331" y="294132"/>
                  </a:lnTo>
                  <a:lnTo>
                    <a:pt x="739712" y="296132"/>
                  </a:lnTo>
                  <a:lnTo>
                    <a:pt x="745236" y="311658"/>
                  </a:lnTo>
                  <a:lnTo>
                    <a:pt x="789908" y="302609"/>
                  </a:lnTo>
                  <a:lnTo>
                    <a:pt x="788194" y="288322"/>
                  </a:lnTo>
                  <a:lnTo>
                    <a:pt x="815626" y="282702"/>
                  </a:lnTo>
                  <a:lnTo>
                    <a:pt x="811435" y="275463"/>
                  </a:lnTo>
                  <a:lnTo>
                    <a:pt x="802100" y="270986"/>
                  </a:lnTo>
                  <a:lnTo>
                    <a:pt x="826579" y="273844"/>
                  </a:lnTo>
                  <a:lnTo>
                    <a:pt x="870966" y="271462"/>
                  </a:lnTo>
                  <a:lnTo>
                    <a:pt x="872680" y="266319"/>
                  </a:lnTo>
                  <a:lnTo>
                    <a:pt x="881158" y="267367"/>
                  </a:lnTo>
                  <a:lnTo>
                    <a:pt x="876205" y="306515"/>
                  </a:lnTo>
                  <a:lnTo>
                    <a:pt x="855726" y="305848"/>
                  </a:lnTo>
                  <a:lnTo>
                    <a:pt x="855535" y="336328"/>
                  </a:lnTo>
                  <a:lnTo>
                    <a:pt x="859917" y="337376"/>
                  </a:lnTo>
                  <a:lnTo>
                    <a:pt x="864203" y="335090"/>
                  </a:lnTo>
                  <a:lnTo>
                    <a:pt x="889921" y="393478"/>
                  </a:lnTo>
                  <a:lnTo>
                    <a:pt x="879443" y="396050"/>
                  </a:lnTo>
                  <a:lnTo>
                    <a:pt x="881824" y="404908"/>
                  </a:lnTo>
                  <a:lnTo>
                    <a:pt x="874776" y="406622"/>
                  </a:lnTo>
                  <a:lnTo>
                    <a:pt x="877348" y="412814"/>
                  </a:lnTo>
                  <a:lnTo>
                    <a:pt x="867918" y="415100"/>
                  </a:lnTo>
                  <a:lnTo>
                    <a:pt x="870299" y="424625"/>
                  </a:lnTo>
                  <a:lnTo>
                    <a:pt x="861631" y="427006"/>
                  </a:lnTo>
                  <a:lnTo>
                    <a:pt x="862584" y="430625"/>
                  </a:lnTo>
                  <a:lnTo>
                    <a:pt x="848106" y="436626"/>
                  </a:lnTo>
                  <a:lnTo>
                    <a:pt x="842200" y="431006"/>
                  </a:lnTo>
                  <a:lnTo>
                    <a:pt x="834580" y="433197"/>
                  </a:lnTo>
                  <a:lnTo>
                    <a:pt x="838771" y="446913"/>
                  </a:lnTo>
                  <a:lnTo>
                    <a:pt x="826198" y="449104"/>
                  </a:lnTo>
                  <a:lnTo>
                    <a:pt x="818959" y="454724"/>
                  </a:lnTo>
                  <a:lnTo>
                    <a:pt x="805720" y="459772"/>
                  </a:lnTo>
                  <a:lnTo>
                    <a:pt x="804386" y="457010"/>
                  </a:lnTo>
                  <a:lnTo>
                    <a:pt x="778097" y="468344"/>
                  </a:lnTo>
                  <a:lnTo>
                    <a:pt x="785146" y="477012"/>
                  </a:lnTo>
                  <a:lnTo>
                    <a:pt x="782383" y="478441"/>
                  </a:lnTo>
                  <a:lnTo>
                    <a:pt x="784860" y="483108"/>
                  </a:lnTo>
                  <a:lnTo>
                    <a:pt x="781145" y="485204"/>
                  </a:lnTo>
                  <a:lnTo>
                    <a:pt x="787622" y="503206"/>
                  </a:lnTo>
                  <a:lnTo>
                    <a:pt x="787432" y="509397"/>
                  </a:lnTo>
                  <a:lnTo>
                    <a:pt x="780669" y="511016"/>
                  </a:lnTo>
                  <a:lnTo>
                    <a:pt x="784574" y="537877"/>
                  </a:lnTo>
                  <a:lnTo>
                    <a:pt x="782098" y="538829"/>
                  </a:lnTo>
                  <a:lnTo>
                    <a:pt x="783812" y="555117"/>
                  </a:lnTo>
                  <a:lnTo>
                    <a:pt x="787717" y="571786"/>
                  </a:lnTo>
                  <a:lnTo>
                    <a:pt x="793337" y="574739"/>
                  </a:lnTo>
                  <a:lnTo>
                    <a:pt x="798862" y="582359"/>
                  </a:lnTo>
                  <a:lnTo>
                    <a:pt x="801433" y="580454"/>
                  </a:lnTo>
                  <a:lnTo>
                    <a:pt x="808577" y="607886"/>
                  </a:lnTo>
                  <a:lnTo>
                    <a:pt x="818769" y="611410"/>
                  </a:lnTo>
                  <a:lnTo>
                    <a:pt x="824103" y="625031"/>
                  </a:lnTo>
                  <a:lnTo>
                    <a:pt x="825055" y="635032"/>
                  </a:lnTo>
                  <a:lnTo>
                    <a:pt x="831723" y="641033"/>
                  </a:lnTo>
                  <a:lnTo>
                    <a:pt x="835914" y="653415"/>
                  </a:lnTo>
                  <a:lnTo>
                    <a:pt x="836390" y="673132"/>
                  </a:lnTo>
                  <a:lnTo>
                    <a:pt x="829151" y="676370"/>
                  </a:lnTo>
                  <a:lnTo>
                    <a:pt x="816483" y="672560"/>
                  </a:lnTo>
                  <a:lnTo>
                    <a:pt x="815340" y="674275"/>
                  </a:lnTo>
                  <a:lnTo>
                    <a:pt x="798100" y="665702"/>
                  </a:lnTo>
                  <a:lnTo>
                    <a:pt x="791908" y="659797"/>
                  </a:lnTo>
                  <a:lnTo>
                    <a:pt x="797528" y="666369"/>
                  </a:lnTo>
                  <a:lnTo>
                    <a:pt x="795338" y="667988"/>
                  </a:lnTo>
                  <a:lnTo>
                    <a:pt x="780002" y="659797"/>
                  </a:lnTo>
                  <a:lnTo>
                    <a:pt x="773430" y="664178"/>
                  </a:lnTo>
                  <a:lnTo>
                    <a:pt x="767048" y="659606"/>
                  </a:lnTo>
                  <a:lnTo>
                    <a:pt x="757523" y="667512"/>
                  </a:lnTo>
                  <a:lnTo>
                    <a:pt x="746284" y="664845"/>
                  </a:lnTo>
                  <a:lnTo>
                    <a:pt x="745046" y="674942"/>
                  </a:lnTo>
                  <a:lnTo>
                    <a:pt x="737044" y="670846"/>
                  </a:lnTo>
                  <a:lnTo>
                    <a:pt x="722947" y="654844"/>
                  </a:lnTo>
                  <a:lnTo>
                    <a:pt x="711994" y="666750"/>
                  </a:lnTo>
                  <a:lnTo>
                    <a:pt x="710660" y="672370"/>
                  </a:lnTo>
                  <a:lnTo>
                    <a:pt x="714280" y="702564"/>
                  </a:lnTo>
                  <a:lnTo>
                    <a:pt x="720947" y="728377"/>
                  </a:lnTo>
                  <a:lnTo>
                    <a:pt x="688562" y="728186"/>
                  </a:lnTo>
                  <a:lnTo>
                    <a:pt x="665512" y="734378"/>
                  </a:lnTo>
                  <a:lnTo>
                    <a:pt x="632841" y="735902"/>
                  </a:lnTo>
                  <a:lnTo>
                    <a:pt x="571786" y="747903"/>
                  </a:lnTo>
                  <a:lnTo>
                    <a:pt x="517303" y="754094"/>
                  </a:lnTo>
                  <a:lnTo>
                    <a:pt x="473107" y="764381"/>
                  </a:lnTo>
                  <a:lnTo>
                    <a:pt x="444913" y="766382"/>
                  </a:lnTo>
                  <a:lnTo>
                    <a:pt x="445484" y="770192"/>
                  </a:lnTo>
                  <a:lnTo>
                    <a:pt x="435102" y="777145"/>
                  </a:lnTo>
                  <a:lnTo>
                    <a:pt x="430435" y="761238"/>
                  </a:lnTo>
                  <a:lnTo>
                    <a:pt x="426339" y="761333"/>
                  </a:lnTo>
                  <a:lnTo>
                    <a:pt x="425577" y="757904"/>
                  </a:lnTo>
                  <a:lnTo>
                    <a:pt x="410242" y="759524"/>
                  </a:lnTo>
                  <a:lnTo>
                    <a:pt x="411004" y="762191"/>
                  </a:lnTo>
                  <a:lnTo>
                    <a:pt x="391573" y="770763"/>
                  </a:lnTo>
                  <a:lnTo>
                    <a:pt x="380524" y="770763"/>
                  </a:lnTo>
                  <a:lnTo>
                    <a:pt x="365188" y="776002"/>
                  </a:lnTo>
                  <a:lnTo>
                    <a:pt x="366331" y="788099"/>
                  </a:lnTo>
                  <a:lnTo>
                    <a:pt x="361759" y="790575"/>
                  </a:lnTo>
                  <a:lnTo>
                    <a:pt x="363855" y="797624"/>
                  </a:lnTo>
                  <a:lnTo>
                    <a:pt x="358425" y="799624"/>
                  </a:lnTo>
                  <a:lnTo>
                    <a:pt x="359664" y="802100"/>
                  </a:lnTo>
                  <a:lnTo>
                    <a:pt x="343948" y="808768"/>
                  </a:lnTo>
                  <a:lnTo>
                    <a:pt x="339566" y="815245"/>
                  </a:lnTo>
                  <a:lnTo>
                    <a:pt x="352711" y="831056"/>
                  </a:lnTo>
                  <a:lnTo>
                    <a:pt x="352234" y="834390"/>
                  </a:lnTo>
                  <a:lnTo>
                    <a:pt x="336137" y="829342"/>
                  </a:lnTo>
                  <a:lnTo>
                    <a:pt x="335471" y="826103"/>
                  </a:lnTo>
                  <a:lnTo>
                    <a:pt x="320802" y="827627"/>
                  </a:lnTo>
                  <a:lnTo>
                    <a:pt x="321373" y="835438"/>
                  </a:lnTo>
                  <a:lnTo>
                    <a:pt x="316611" y="835628"/>
                  </a:lnTo>
                  <a:lnTo>
                    <a:pt x="313849" y="819721"/>
                  </a:lnTo>
                  <a:lnTo>
                    <a:pt x="277082" y="833152"/>
                  </a:lnTo>
                  <a:lnTo>
                    <a:pt x="275463" y="826389"/>
                  </a:lnTo>
                  <a:lnTo>
                    <a:pt x="265271" y="826579"/>
                  </a:lnTo>
                  <a:lnTo>
                    <a:pt x="245459" y="82048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9" name="Freihandform: Form 148">
              <a:extLst>
                <a:ext uri="{FF2B5EF4-FFF2-40B4-BE49-F238E27FC236}">
                  <a16:creationId xmlns:a16="http://schemas.microsoft.com/office/drawing/2014/main" id="{BAA6B39A-6CCF-44F4-9779-D789E33F46ED}"/>
                </a:ext>
              </a:extLst>
            </p:cNvPr>
            <p:cNvSpPr/>
            <p:nvPr/>
          </p:nvSpPr>
          <p:spPr>
            <a:xfrm>
              <a:off x="184958" y="1418291"/>
              <a:ext cx="871200" cy="920700"/>
            </a:xfrm>
            <a:custGeom>
              <a:avLst/>
              <a:gdLst>
                <a:gd name="connsiteX0" fmla="*/ 791337 w 1676400"/>
                <a:gd name="connsiteY0" fmla="*/ 1763363 h 1771650"/>
                <a:gd name="connsiteX1" fmla="*/ 764381 w 1676400"/>
                <a:gd name="connsiteY1" fmla="*/ 1757267 h 1771650"/>
                <a:gd name="connsiteX2" fmla="*/ 761143 w 1676400"/>
                <a:gd name="connsiteY2" fmla="*/ 1747933 h 1771650"/>
                <a:gd name="connsiteX3" fmla="*/ 765810 w 1676400"/>
                <a:gd name="connsiteY3" fmla="*/ 1744504 h 1771650"/>
                <a:gd name="connsiteX4" fmla="*/ 764381 w 1676400"/>
                <a:gd name="connsiteY4" fmla="*/ 1736979 h 1771650"/>
                <a:gd name="connsiteX5" fmla="*/ 749808 w 1676400"/>
                <a:gd name="connsiteY5" fmla="*/ 1722025 h 1771650"/>
                <a:gd name="connsiteX6" fmla="*/ 739902 w 1676400"/>
                <a:gd name="connsiteY6" fmla="*/ 1705832 h 1771650"/>
                <a:gd name="connsiteX7" fmla="*/ 724472 w 1676400"/>
                <a:gd name="connsiteY7" fmla="*/ 1693640 h 1771650"/>
                <a:gd name="connsiteX8" fmla="*/ 715423 w 1676400"/>
                <a:gd name="connsiteY8" fmla="*/ 1690402 h 1771650"/>
                <a:gd name="connsiteX9" fmla="*/ 711613 w 1676400"/>
                <a:gd name="connsiteY9" fmla="*/ 1684020 h 1771650"/>
                <a:gd name="connsiteX10" fmla="*/ 688181 w 1676400"/>
                <a:gd name="connsiteY10" fmla="*/ 1673352 h 1771650"/>
                <a:gd name="connsiteX11" fmla="*/ 675608 w 1676400"/>
                <a:gd name="connsiteY11" fmla="*/ 1671161 h 1771650"/>
                <a:gd name="connsiteX12" fmla="*/ 666941 w 1676400"/>
                <a:gd name="connsiteY12" fmla="*/ 1689354 h 1771650"/>
                <a:gd name="connsiteX13" fmla="*/ 634937 w 1676400"/>
                <a:gd name="connsiteY13" fmla="*/ 1698689 h 1771650"/>
                <a:gd name="connsiteX14" fmla="*/ 634460 w 1676400"/>
                <a:gd name="connsiteY14" fmla="*/ 1693926 h 1771650"/>
                <a:gd name="connsiteX15" fmla="*/ 630841 w 1676400"/>
                <a:gd name="connsiteY15" fmla="*/ 1691545 h 1771650"/>
                <a:gd name="connsiteX16" fmla="*/ 618935 w 1676400"/>
                <a:gd name="connsiteY16" fmla="*/ 1671542 h 1771650"/>
                <a:gd name="connsiteX17" fmla="*/ 618839 w 1676400"/>
                <a:gd name="connsiteY17" fmla="*/ 1658779 h 1771650"/>
                <a:gd name="connsiteX18" fmla="*/ 615505 w 1676400"/>
                <a:gd name="connsiteY18" fmla="*/ 1653635 h 1771650"/>
                <a:gd name="connsiteX19" fmla="*/ 623030 w 1676400"/>
                <a:gd name="connsiteY19" fmla="*/ 1648111 h 1771650"/>
                <a:gd name="connsiteX20" fmla="*/ 607409 w 1676400"/>
                <a:gd name="connsiteY20" fmla="*/ 1640586 h 1771650"/>
                <a:gd name="connsiteX21" fmla="*/ 605504 w 1676400"/>
                <a:gd name="connsiteY21" fmla="*/ 1643253 h 1771650"/>
                <a:gd name="connsiteX22" fmla="*/ 601028 w 1676400"/>
                <a:gd name="connsiteY22" fmla="*/ 1641920 h 1771650"/>
                <a:gd name="connsiteX23" fmla="*/ 599408 w 1676400"/>
                <a:gd name="connsiteY23" fmla="*/ 1648016 h 1771650"/>
                <a:gd name="connsiteX24" fmla="*/ 578739 w 1676400"/>
                <a:gd name="connsiteY24" fmla="*/ 1643729 h 1771650"/>
                <a:gd name="connsiteX25" fmla="*/ 571310 w 1676400"/>
                <a:gd name="connsiteY25" fmla="*/ 1645539 h 1771650"/>
                <a:gd name="connsiteX26" fmla="*/ 564833 w 1676400"/>
                <a:gd name="connsiteY26" fmla="*/ 1647920 h 1771650"/>
                <a:gd name="connsiteX27" fmla="*/ 558355 w 1676400"/>
                <a:gd name="connsiteY27" fmla="*/ 1654302 h 1771650"/>
                <a:gd name="connsiteX28" fmla="*/ 535114 w 1676400"/>
                <a:gd name="connsiteY28" fmla="*/ 1661255 h 1771650"/>
                <a:gd name="connsiteX29" fmla="*/ 530924 w 1676400"/>
                <a:gd name="connsiteY29" fmla="*/ 1654588 h 1771650"/>
                <a:gd name="connsiteX30" fmla="*/ 530162 w 1676400"/>
                <a:gd name="connsiteY30" fmla="*/ 1642872 h 1771650"/>
                <a:gd name="connsiteX31" fmla="*/ 519494 w 1676400"/>
                <a:gd name="connsiteY31" fmla="*/ 1638395 h 1771650"/>
                <a:gd name="connsiteX32" fmla="*/ 515302 w 1676400"/>
                <a:gd name="connsiteY32" fmla="*/ 1633347 h 1771650"/>
                <a:gd name="connsiteX33" fmla="*/ 496538 w 1676400"/>
                <a:gd name="connsiteY33" fmla="*/ 1635252 h 1771650"/>
                <a:gd name="connsiteX34" fmla="*/ 491014 w 1676400"/>
                <a:gd name="connsiteY34" fmla="*/ 1639919 h 1771650"/>
                <a:gd name="connsiteX35" fmla="*/ 480727 w 1676400"/>
                <a:gd name="connsiteY35" fmla="*/ 1634585 h 1771650"/>
                <a:gd name="connsiteX36" fmla="*/ 476631 w 1676400"/>
                <a:gd name="connsiteY36" fmla="*/ 1629823 h 1771650"/>
                <a:gd name="connsiteX37" fmla="*/ 475012 w 1676400"/>
                <a:gd name="connsiteY37" fmla="*/ 1614297 h 1771650"/>
                <a:gd name="connsiteX38" fmla="*/ 472059 w 1676400"/>
                <a:gd name="connsiteY38" fmla="*/ 1612678 h 1771650"/>
                <a:gd name="connsiteX39" fmla="*/ 466915 w 1676400"/>
                <a:gd name="connsiteY39" fmla="*/ 1611820 h 1771650"/>
                <a:gd name="connsiteX40" fmla="*/ 459581 w 1676400"/>
                <a:gd name="connsiteY40" fmla="*/ 1620679 h 1771650"/>
                <a:gd name="connsiteX41" fmla="*/ 447008 w 1676400"/>
                <a:gd name="connsiteY41" fmla="*/ 1626013 h 1771650"/>
                <a:gd name="connsiteX42" fmla="*/ 442627 w 1676400"/>
                <a:gd name="connsiteY42" fmla="*/ 1623441 h 1771650"/>
                <a:gd name="connsiteX43" fmla="*/ 435007 w 1676400"/>
                <a:gd name="connsiteY43" fmla="*/ 1626489 h 1771650"/>
                <a:gd name="connsiteX44" fmla="*/ 425005 w 1676400"/>
                <a:gd name="connsiteY44" fmla="*/ 1623060 h 1771650"/>
                <a:gd name="connsiteX45" fmla="*/ 411956 w 1676400"/>
                <a:gd name="connsiteY45" fmla="*/ 1612392 h 1771650"/>
                <a:gd name="connsiteX46" fmla="*/ 409384 w 1676400"/>
                <a:gd name="connsiteY46" fmla="*/ 1607058 h 1771650"/>
                <a:gd name="connsiteX47" fmla="*/ 410242 w 1676400"/>
                <a:gd name="connsiteY47" fmla="*/ 1597724 h 1771650"/>
                <a:gd name="connsiteX48" fmla="*/ 417004 w 1676400"/>
                <a:gd name="connsiteY48" fmla="*/ 1581912 h 1771650"/>
                <a:gd name="connsiteX49" fmla="*/ 418719 w 1676400"/>
                <a:gd name="connsiteY49" fmla="*/ 1564100 h 1771650"/>
                <a:gd name="connsiteX50" fmla="*/ 421672 w 1676400"/>
                <a:gd name="connsiteY50" fmla="*/ 1557242 h 1771650"/>
                <a:gd name="connsiteX51" fmla="*/ 425958 w 1676400"/>
                <a:gd name="connsiteY51" fmla="*/ 1551813 h 1771650"/>
                <a:gd name="connsiteX52" fmla="*/ 440246 w 1676400"/>
                <a:gd name="connsiteY52" fmla="*/ 1543241 h 1771650"/>
                <a:gd name="connsiteX53" fmla="*/ 428149 w 1676400"/>
                <a:gd name="connsiteY53" fmla="*/ 1538478 h 1771650"/>
                <a:gd name="connsiteX54" fmla="*/ 413671 w 1676400"/>
                <a:gd name="connsiteY54" fmla="*/ 1539526 h 1771650"/>
                <a:gd name="connsiteX55" fmla="*/ 406051 w 1676400"/>
                <a:gd name="connsiteY55" fmla="*/ 1531525 h 1771650"/>
                <a:gd name="connsiteX56" fmla="*/ 413385 w 1676400"/>
                <a:gd name="connsiteY56" fmla="*/ 1526857 h 1771650"/>
                <a:gd name="connsiteX57" fmla="*/ 409384 w 1676400"/>
                <a:gd name="connsiteY57" fmla="*/ 1517809 h 1771650"/>
                <a:gd name="connsiteX58" fmla="*/ 398621 w 1676400"/>
                <a:gd name="connsiteY58" fmla="*/ 1509522 h 1771650"/>
                <a:gd name="connsiteX59" fmla="*/ 397288 w 1676400"/>
                <a:gd name="connsiteY59" fmla="*/ 1503807 h 1771650"/>
                <a:gd name="connsiteX60" fmla="*/ 393859 w 1676400"/>
                <a:gd name="connsiteY60" fmla="*/ 1501426 h 1771650"/>
                <a:gd name="connsiteX61" fmla="*/ 376142 w 1676400"/>
                <a:gd name="connsiteY61" fmla="*/ 1497997 h 1771650"/>
                <a:gd name="connsiteX62" fmla="*/ 373094 w 1676400"/>
                <a:gd name="connsiteY62" fmla="*/ 1493139 h 1771650"/>
                <a:gd name="connsiteX63" fmla="*/ 363093 w 1676400"/>
                <a:gd name="connsiteY63" fmla="*/ 1492663 h 1771650"/>
                <a:gd name="connsiteX64" fmla="*/ 355092 w 1676400"/>
                <a:gd name="connsiteY64" fmla="*/ 1504378 h 1771650"/>
                <a:gd name="connsiteX65" fmla="*/ 352711 w 1676400"/>
                <a:gd name="connsiteY65" fmla="*/ 1497520 h 1771650"/>
                <a:gd name="connsiteX66" fmla="*/ 359092 w 1676400"/>
                <a:gd name="connsiteY66" fmla="*/ 1490472 h 1771650"/>
                <a:gd name="connsiteX67" fmla="*/ 360997 w 1676400"/>
                <a:gd name="connsiteY67" fmla="*/ 1476185 h 1771650"/>
                <a:gd name="connsiteX68" fmla="*/ 358616 w 1676400"/>
                <a:gd name="connsiteY68" fmla="*/ 1472374 h 1771650"/>
                <a:gd name="connsiteX69" fmla="*/ 352806 w 1676400"/>
                <a:gd name="connsiteY69" fmla="*/ 1473327 h 1771650"/>
                <a:gd name="connsiteX70" fmla="*/ 354235 w 1676400"/>
                <a:gd name="connsiteY70" fmla="*/ 1464755 h 1771650"/>
                <a:gd name="connsiteX71" fmla="*/ 350329 w 1676400"/>
                <a:gd name="connsiteY71" fmla="*/ 1456658 h 1771650"/>
                <a:gd name="connsiteX72" fmla="*/ 351091 w 1676400"/>
                <a:gd name="connsiteY72" fmla="*/ 1450753 h 1771650"/>
                <a:gd name="connsiteX73" fmla="*/ 360521 w 1676400"/>
                <a:gd name="connsiteY73" fmla="*/ 1447705 h 1771650"/>
                <a:gd name="connsiteX74" fmla="*/ 367094 w 1676400"/>
                <a:gd name="connsiteY74" fmla="*/ 1437132 h 1771650"/>
                <a:gd name="connsiteX75" fmla="*/ 372237 w 1676400"/>
                <a:gd name="connsiteY75" fmla="*/ 1441323 h 1771650"/>
                <a:gd name="connsiteX76" fmla="*/ 380333 w 1676400"/>
                <a:gd name="connsiteY76" fmla="*/ 1435703 h 1771650"/>
                <a:gd name="connsiteX77" fmla="*/ 387763 w 1676400"/>
                <a:gd name="connsiteY77" fmla="*/ 1410748 h 1771650"/>
                <a:gd name="connsiteX78" fmla="*/ 386810 w 1676400"/>
                <a:gd name="connsiteY78" fmla="*/ 1400175 h 1771650"/>
                <a:gd name="connsiteX79" fmla="*/ 369475 w 1676400"/>
                <a:gd name="connsiteY79" fmla="*/ 1386649 h 1771650"/>
                <a:gd name="connsiteX80" fmla="*/ 363569 w 1676400"/>
                <a:gd name="connsiteY80" fmla="*/ 1393031 h 1771650"/>
                <a:gd name="connsiteX81" fmla="*/ 357664 w 1676400"/>
                <a:gd name="connsiteY81" fmla="*/ 1393127 h 1771650"/>
                <a:gd name="connsiteX82" fmla="*/ 334804 w 1676400"/>
                <a:gd name="connsiteY82" fmla="*/ 1381411 h 1771650"/>
                <a:gd name="connsiteX83" fmla="*/ 304705 w 1676400"/>
                <a:gd name="connsiteY83" fmla="*/ 1393412 h 1771650"/>
                <a:gd name="connsiteX84" fmla="*/ 303276 w 1676400"/>
                <a:gd name="connsiteY84" fmla="*/ 1389316 h 1771650"/>
                <a:gd name="connsiteX85" fmla="*/ 294227 w 1676400"/>
                <a:gd name="connsiteY85" fmla="*/ 1385507 h 1771650"/>
                <a:gd name="connsiteX86" fmla="*/ 294418 w 1676400"/>
                <a:gd name="connsiteY86" fmla="*/ 1381411 h 1771650"/>
                <a:gd name="connsiteX87" fmla="*/ 285845 w 1676400"/>
                <a:gd name="connsiteY87" fmla="*/ 1378839 h 1771650"/>
                <a:gd name="connsiteX88" fmla="*/ 279749 w 1676400"/>
                <a:gd name="connsiteY88" fmla="*/ 1381030 h 1771650"/>
                <a:gd name="connsiteX89" fmla="*/ 277654 w 1676400"/>
                <a:gd name="connsiteY89" fmla="*/ 1371886 h 1771650"/>
                <a:gd name="connsiteX90" fmla="*/ 256603 w 1676400"/>
                <a:gd name="connsiteY90" fmla="*/ 1370076 h 1771650"/>
                <a:gd name="connsiteX91" fmla="*/ 234601 w 1676400"/>
                <a:gd name="connsiteY91" fmla="*/ 1354645 h 1771650"/>
                <a:gd name="connsiteX92" fmla="*/ 210598 w 1676400"/>
                <a:gd name="connsiteY92" fmla="*/ 1367504 h 1771650"/>
                <a:gd name="connsiteX93" fmla="*/ 199834 w 1676400"/>
                <a:gd name="connsiteY93" fmla="*/ 1361123 h 1771650"/>
                <a:gd name="connsiteX94" fmla="*/ 176403 w 1676400"/>
                <a:gd name="connsiteY94" fmla="*/ 1371505 h 1771650"/>
                <a:gd name="connsiteX95" fmla="*/ 163258 w 1676400"/>
                <a:gd name="connsiteY95" fmla="*/ 1364552 h 1771650"/>
                <a:gd name="connsiteX96" fmla="*/ 148495 w 1676400"/>
                <a:gd name="connsiteY96" fmla="*/ 1366647 h 1771650"/>
                <a:gd name="connsiteX97" fmla="*/ 160306 w 1676400"/>
                <a:gd name="connsiteY97" fmla="*/ 1333310 h 1771650"/>
                <a:gd name="connsiteX98" fmla="*/ 157353 w 1676400"/>
                <a:gd name="connsiteY98" fmla="*/ 1327976 h 1771650"/>
                <a:gd name="connsiteX99" fmla="*/ 142875 w 1676400"/>
                <a:gd name="connsiteY99" fmla="*/ 1321022 h 1771650"/>
                <a:gd name="connsiteX100" fmla="*/ 140017 w 1676400"/>
                <a:gd name="connsiteY100" fmla="*/ 1299686 h 1771650"/>
                <a:gd name="connsiteX101" fmla="*/ 111728 w 1676400"/>
                <a:gd name="connsiteY101" fmla="*/ 1278541 h 1771650"/>
                <a:gd name="connsiteX102" fmla="*/ 98965 w 1676400"/>
                <a:gd name="connsiteY102" fmla="*/ 1280922 h 1771650"/>
                <a:gd name="connsiteX103" fmla="*/ 76676 w 1676400"/>
                <a:gd name="connsiteY103" fmla="*/ 1290447 h 1771650"/>
                <a:gd name="connsiteX104" fmla="*/ 59626 w 1676400"/>
                <a:gd name="connsiteY104" fmla="*/ 1278255 h 1771650"/>
                <a:gd name="connsiteX105" fmla="*/ 53149 w 1676400"/>
                <a:gd name="connsiteY105" fmla="*/ 1266253 h 1771650"/>
                <a:gd name="connsiteX106" fmla="*/ 82391 w 1676400"/>
                <a:gd name="connsiteY106" fmla="*/ 1223677 h 1771650"/>
                <a:gd name="connsiteX107" fmla="*/ 82296 w 1676400"/>
                <a:gd name="connsiteY107" fmla="*/ 1218914 h 1771650"/>
                <a:gd name="connsiteX108" fmla="*/ 76295 w 1676400"/>
                <a:gd name="connsiteY108" fmla="*/ 1209961 h 1771650"/>
                <a:gd name="connsiteX109" fmla="*/ 79343 w 1676400"/>
                <a:gd name="connsiteY109" fmla="*/ 1196721 h 1771650"/>
                <a:gd name="connsiteX110" fmla="*/ 75724 w 1676400"/>
                <a:gd name="connsiteY110" fmla="*/ 1187958 h 1771650"/>
                <a:gd name="connsiteX111" fmla="*/ 77819 w 1676400"/>
                <a:gd name="connsiteY111" fmla="*/ 1185101 h 1771650"/>
                <a:gd name="connsiteX112" fmla="*/ 68199 w 1676400"/>
                <a:gd name="connsiteY112" fmla="*/ 1175671 h 1771650"/>
                <a:gd name="connsiteX113" fmla="*/ 69818 w 1676400"/>
                <a:gd name="connsiteY113" fmla="*/ 1162431 h 1771650"/>
                <a:gd name="connsiteX114" fmla="*/ 66580 w 1676400"/>
                <a:gd name="connsiteY114" fmla="*/ 1150334 h 1771650"/>
                <a:gd name="connsiteX115" fmla="*/ 61722 w 1676400"/>
                <a:gd name="connsiteY115" fmla="*/ 1145857 h 1771650"/>
                <a:gd name="connsiteX116" fmla="*/ 54864 w 1676400"/>
                <a:gd name="connsiteY116" fmla="*/ 1147001 h 1771650"/>
                <a:gd name="connsiteX117" fmla="*/ 53626 w 1676400"/>
                <a:gd name="connsiteY117" fmla="*/ 1143000 h 1771650"/>
                <a:gd name="connsiteX118" fmla="*/ 37528 w 1676400"/>
                <a:gd name="connsiteY118" fmla="*/ 1137380 h 1771650"/>
                <a:gd name="connsiteX119" fmla="*/ 28194 w 1676400"/>
                <a:gd name="connsiteY119" fmla="*/ 1127474 h 1771650"/>
                <a:gd name="connsiteX120" fmla="*/ 31909 w 1676400"/>
                <a:gd name="connsiteY120" fmla="*/ 1122998 h 1771650"/>
                <a:gd name="connsiteX121" fmla="*/ 31337 w 1676400"/>
                <a:gd name="connsiteY121" fmla="*/ 1116235 h 1771650"/>
                <a:gd name="connsiteX122" fmla="*/ 36481 w 1676400"/>
                <a:gd name="connsiteY122" fmla="*/ 1102043 h 1771650"/>
                <a:gd name="connsiteX123" fmla="*/ 28765 w 1676400"/>
                <a:gd name="connsiteY123" fmla="*/ 1093375 h 1771650"/>
                <a:gd name="connsiteX124" fmla="*/ 30289 w 1676400"/>
                <a:gd name="connsiteY124" fmla="*/ 1079945 h 1771650"/>
                <a:gd name="connsiteX125" fmla="*/ 22669 w 1676400"/>
                <a:gd name="connsiteY125" fmla="*/ 1071182 h 1771650"/>
                <a:gd name="connsiteX126" fmla="*/ 16097 w 1676400"/>
                <a:gd name="connsiteY126" fmla="*/ 1069467 h 1771650"/>
                <a:gd name="connsiteX127" fmla="*/ 16954 w 1676400"/>
                <a:gd name="connsiteY127" fmla="*/ 1044226 h 1771650"/>
                <a:gd name="connsiteX128" fmla="*/ 9525 w 1676400"/>
                <a:gd name="connsiteY128" fmla="*/ 1010031 h 1771650"/>
                <a:gd name="connsiteX129" fmla="*/ 15716 w 1676400"/>
                <a:gd name="connsiteY129" fmla="*/ 988219 h 1771650"/>
                <a:gd name="connsiteX130" fmla="*/ 23241 w 1676400"/>
                <a:gd name="connsiteY130" fmla="*/ 986409 h 1771650"/>
                <a:gd name="connsiteX131" fmla="*/ 23146 w 1676400"/>
                <a:gd name="connsiteY131" fmla="*/ 974217 h 1771650"/>
                <a:gd name="connsiteX132" fmla="*/ 61341 w 1676400"/>
                <a:gd name="connsiteY132" fmla="*/ 959072 h 1771650"/>
                <a:gd name="connsiteX133" fmla="*/ 74485 w 1676400"/>
                <a:gd name="connsiteY133" fmla="*/ 944785 h 1771650"/>
                <a:gd name="connsiteX134" fmla="*/ 90964 w 1676400"/>
                <a:gd name="connsiteY134" fmla="*/ 912971 h 1771650"/>
                <a:gd name="connsiteX135" fmla="*/ 97917 w 1676400"/>
                <a:gd name="connsiteY135" fmla="*/ 905065 h 1771650"/>
                <a:gd name="connsiteX136" fmla="*/ 112490 w 1676400"/>
                <a:gd name="connsiteY136" fmla="*/ 899255 h 1771650"/>
                <a:gd name="connsiteX137" fmla="*/ 124396 w 1676400"/>
                <a:gd name="connsiteY137" fmla="*/ 886396 h 1771650"/>
                <a:gd name="connsiteX138" fmla="*/ 122968 w 1676400"/>
                <a:gd name="connsiteY138" fmla="*/ 884873 h 1771650"/>
                <a:gd name="connsiteX139" fmla="*/ 164497 w 1676400"/>
                <a:gd name="connsiteY139" fmla="*/ 872109 h 1771650"/>
                <a:gd name="connsiteX140" fmla="*/ 182785 w 1676400"/>
                <a:gd name="connsiteY140" fmla="*/ 872395 h 1771650"/>
                <a:gd name="connsiteX141" fmla="*/ 188214 w 1676400"/>
                <a:gd name="connsiteY141" fmla="*/ 856393 h 1771650"/>
                <a:gd name="connsiteX142" fmla="*/ 199358 w 1676400"/>
                <a:gd name="connsiteY142" fmla="*/ 847820 h 1771650"/>
                <a:gd name="connsiteX143" fmla="*/ 216789 w 1676400"/>
                <a:gd name="connsiteY143" fmla="*/ 848582 h 1771650"/>
                <a:gd name="connsiteX144" fmla="*/ 219456 w 1676400"/>
                <a:gd name="connsiteY144" fmla="*/ 841343 h 1771650"/>
                <a:gd name="connsiteX145" fmla="*/ 217741 w 1676400"/>
                <a:gd name="connsiteY145" fmla="*/ 830866 h 1771650"/>
                <a:gd name="connsiteX146" fmla="*/ 231267 w 1676400"/>
                <a:gd name="connsiteY146" fmla="*/ 827627 h 1771650"/>
                <a:gd name="connsiteX147" fmla="*/ 236410 w 1676400"/>
                <a:gd name="connsiteY147" fmla="*/ 815721 h 1771650"/>
                <a:gd name="connsiteX148" fmla="*/ 235553 w 1676400"/>
                <a:gd name="connsiteY148" fmla="*/ 807720 h 1771650"/>
                <a:gd name="connsiteX149" fmla="*/ 240506 w 1676400"/>
                <a:gd name="connsiteY149" fmla="*/ 788003 h 1771650"/>
                <a:gd name="connsiteX150" fmla="*/ 238411 w 1676400"/>
                <a:gd name="connsiteY150" fmla="*/ 777526 h 1771650"/>
                <a:gd name="connsiteX151" fmla="*/ 240506 w 1676400"/>
                <a:gd name="connsiteY151" fmla="*/ 773906 h 1771650"/>
                <a:gd name="connsiteX152" fmla="*/ 262033 w 1676400"/>
                <a:gd name="connsiteY152" fmla="*/ 777240 h 1771650"/>
                <a:gd name="connsiteX153" fmla="*/ 261842 w 1676400"/>
                <a:gd name="connsiteY153" fmla="*/ 780860 h 1771650"/>
                <a:gd name="connsiteX154" fmla="*/ 280130 w 1676400"/>
                <a:gd name="connsiteY154" fmla="*/ 781621 h 1771650"/>
                <a:gd name="connsiteX155" fmla="*/ 307276 w 1676400"/>
                <a:gd name="connsiteY155" fmla="*/ 773335 h 1771650"/>
                <a:gd name="connsiteX156" fmla="*/ 317468 w 1676400"/>
                <a:gd name="connsiteY156" fmla="*/ 776764 h 1771650"/>
                <a:gd name="connsiteX157" fmla="*/ 330136 w 1676400"/>
                <a:gd name="connsiteY157" fmla="*/ 761905 h 1771650"/>
                <a:gd name="connsiteX158" fmla="*/ 326803 w 1676400"/>
                <a:gd name="connsiteY158" fmla="*/ 752665 h 1771650"/>
                <a:gd name="connsiteX159" fmla="*/ 332327 w 1676400"/>
                <a:gd name="connsiteY159" fmla="*/ 741140 h 1771650"/>
                <a:gd name="connsiteX160" fmla="*/ 350901 w 1676400"/>
                <a:gd name="connsiteY160" fmla="*/ 735330 h 1771650"/>
                <a:gd name="connsiteX161" fmla="*/ 355092 w 1676400"/>
                <a:gd name="connsiteY161" fmla="*/ 725615 h 1771650"/>
                <a:gd name="connsiteX162" fmla="*/ 351187 w 1676400"/>
                <a:gd name="connsiteY162" fmla="*/ 719423 h 1771650"/>
                <a:gd name="connsiteX163" fmla="*/ 346138 w 1676400"/>
                <a:gd name="connsiteY163" fmla="*/ 720757 h 1771650"/>
                <a:gd name="connsiteX164" fmla="*/ 344233 w 1676400"/>
                <a:gd name="connsiteY164" fmla="*/ 714280 h 1771650"/>
                <a:gd name="connsiteX165" fmla="*/ 348424 w 1676400"/>
                <a:gd name="connsiteY165" fmla="*/ 710279 h 1771650"/>
                <a:gd name="connsiteX166" fmla="*/ 338899 w 1676400"/>
                <a:gd name="connsiteY166" fmla="*/ 705517 h 1771650"/>
                <a:gd name="connsiteX167" fmla="*/ 340042 w 1676400"/>
                <a:gd name="connsiteY167" fmla="*/ 703802 h 1771650"/>
                <a:gd name="connsiteX168" fmla="*/ 352139 w 1676400"/>
                <a:gd name="connsiteY168" fmla="*/ 709327 h 1771650"/>
                <a:gd name="connsiteX169" fmla="*/ 366141 w 1676400"/>
                <a:gd name="connsiteY169" fmla="*/ 707898 h 1771650"/>
                <a:gd name="connsiteX170" fmla="*/ 374047 w 1676400"/>
                <a:gd name="connsiteY170" fmla="*/ 709994 h 1771650"/>
                <a:gd name="connsiteX171" fmla="*/ 380428 w 1676400"/>
                <a:gd name="connsiteY171" fmla="*/ 721519 h 1771650"/>
                <a:gd name="connsiteX172" fmla="*/ 375952 w 1676400"/>
                <a:gd name="connsiteY172" fmla="*/ 739902 h 1771650"/>
                <a:gd name="connsiteX173" fmla="*/ 379000 w 1676400"/>
                <a:gd name="connsiteY173" fmla="*/ 745331 h 1771650"/>
                <a:gd name="connsiteX174" fmla="*/ 389668 w 1676400"/>
                <a:gd name="connsiteY174" fmla="*/ 748379 h 1771650"/>
                <a:gd name="connsiteX175" fmla="*/ 392239 w 1676400"/>
                <a:gd name="connsiteY175" fmla="*/ 752380 h 1771650"/>
                <a:gd name="connsiteX176" fmla="*/ 389953 w 1676400"/>
                <a:gd name="connsiteY176" fmla="*/ 776192 h 1771650"/>
                <a:gd name="connsiteX177" fmla="*/ 404622 w 1676400"/>
                <a:gd name="connsiteY177" fmla="*/ 781812 h 1771650"/>
                <a:gd name="connsiteX178" fmla="*/ 411956 w 1676400"/>
                <a:gd name="connsiteY178" fmla="*/ 782098 h 1771650"/>
                <a:gd name="connsiteX179" fmla="*/ 418624 w 1676400"/>
                <a:gd name="connsiteY179" fmla="*/ 776954 h 1771650"/>
                <a:gd name="connsiteX180" fmla="*/ 429673 w 1676400"/>
                <a:gd name="connsiteY180" fmla="*/ 754856 h 1771650"/>
                <a:gd name="connsiteX181" fmla="*/ 428530 w 1676400"/>
                <a:gd name="connsiteY181" fmla="*/ 716185 h 1771650"/>
                <a:gd name="connsiteX182" fmla="*/ 431387 w 1676400"/>
                <a:gd name="connsiteY182" fmla="*/ 710946 h 1771650"/>
                <a:gd name="connsiteX183" fmla="*/ 460534 w 1676400"/>
                <a:gd name="connsiteY183" fmla="*/ 706279 h 1771650"/>
                <a:gd name="connsiteX184" fmla="*/ 480727 w 1676400"/>
                <a:gd name="connsiteY184" fmla="*/ 714756 h 1771650"/>
                <a:gd name="connsiteX185" fmla="*/ 498348 w 1676400"/>
                <a:gd name="connsiteY185" fmla="*/ 713423 h 1771650"/>
                <a:gd name="connsiteX186" fmla="*/ 497681 w 1676400"/>
                <a:gd name="connsiteY186" fmla="*/ 715327 h 1771650"/>
                <a:gd name="connsiteX187" fmla="*/ 509778 w 1676400"/>
                <a:gd name="connsiteY187" fmla="*/ 720185 h 1771650"/>
                <a:gd name="connsiteX188" fmla="*/ 513683 w 1676400"/>
                <a:gd name="connsiteY188" fmla="*/ 727139 h 1771650"/>
                <a:gd name="connsiteX189" fmla="*/ 525018 w 1676400"/>
                <a:gd name="connsiteY189" fmla="*/ 724948 h 1771650"/>
                <a:gd name="connsiteX190" fmla="*/ 525304 w 1676400"/>
                <a:gd name="connsiteY190" fmla="*/ 727139 h 1771650"/>
                <a:gd name="connsiteX191" fmla="*/ 531590 w 1676400"/>
                <a:gd name="connsiteY191" fmla="*/ 728663 h 1771650"/>
                <a:gd name="connsiteX192" fmla="*/ 542735 w 1676400"/>
                <a:gd name="connsiteY192" fmla="*/ 710565 h 1771650"/>
                <a:gd name="connsiteX193" fmla="*/ 552545 w 1676400"/>
                <a:gd name="connsiteY193" fmla="*/ 711613 h 1771650"/>
                <a:gd name="connsiteX194" fmla="*/ 559403 w 1676400"/>
                <a:gd name="connsiteY194" fmla="*/ 707517 h 1771650"/>
                <a:gd name="connsiteX195" fmla="*/ 567595 w 1676400"/>
                <a:gd name="connsiteY195" fmla="*/ 712756 h 1771650"/>
                <a:gd name="connsiteX196" fmla="*/ 572072 w 1676400"/>
                <a:gd name="connsiteY196" fmla="*/ 704850 h 1771650"/>
                <a:gd name="connsiteX197" fmla="*/ 574929 w 1676400"/>
                <a:gd name="connsiteY197" fmla="*/ 706279 h 1771650"/>
                <a:gd name="connsiteX198" fmla="*/ 572834 w 1676400"/>
                <a:gd name="connsiteY198" fmla="*/ 710660 h 1771650"/>
                <a:gd name="connsiteX199" fmla="*/ 578168 w 1676400"/>
                <a:gd name="connsiteY199" fmla="*/ 712089 h 1771650"/>
                <a:gd name="connsiteX200" fmla="*/ 584359 w 1676400"/>
                <a:gd name="connsiteY200" fmla="*/ 719519 h 1771650"/>
                <a:gd name="connsiteX201" fmla="*/ 583120 w 1676400"/>
                <a:gd name="connsiteY201" fmla="*/ 721138 h 1771650"/>
                <a:gd name="connsiteX202" fmla="*/ 597599 w 1676400"/>
                <a:gd name="connsiteY202" fmla="*/ 730758 h 1771650"/>
                <a:gd name="connsiteX203" fmla="*/ 605504 w 1676400"/>
                <a:gd name="connsiteY203" fmla="*/ 732663 h 1771650"/>
                <a:gd name="connsiteX204" fmla="*/ 627412 w 1676400"/>
                <a:gd name="connsiteY204" fmla="*/ 728186 h 1771650"/>
                <a:gd name="connsiteX205" fmla="*/ 633412 w 1676400"/>
                <a:gd name="connsiteY205" fmla="*/ 722281 h 1771650"/>
                <a:gd name="connsiteX206" fmla="*/ 596837 w 1676400"/>
                <a:gd name="connsiteY206" fmla="*/ 698468 h 1771650"/>
                <a:gd name="connsiteX207" fmla="*/ 592836 w 1676400"/>
                <a:gd name="connsiteY207" fmla="*/ 687324 h 1771650"/>
                <a:gd name="connsiteX208" fmla="*/ 600170 w 1676400"/>
                <a:gd name="connsiteY208" fmla="*/ 685705 h 1771650"/>
                <a:gd name="connsiteX209" fmla="*/ 593122 w 1676400"/>
                <a:gd name="connsiteY209" fmla="*/ 673989 h 1771650"/>
                <a:gd name="connsiteX210" fmla="*/ 599408 w 1676400"/>
                <a:gd name="connsiteY210" fmla="*/ 665321 h 1771650"/>
                <a:gd name="connsiteX211" fmla="*/ 614743 w 1676400"/>
                <a:gd name="connsiteY211" fmla="*/ 658559 h 1771650"/>
                <a:gd name="connsiteX212" fmla="*/ 621983 w 1676400"/>
                <a:gd name="connsiteY212" fmla="*/ 658844 h 1771650"/>
                <a:gd name="connsiteX213" fmla="*/ 625316 w 1676400"/>
                <a:gd name="connsiteY213" fmla="*/ 653129 h 1771650"/>
                <a:gd name="connsiteX214" fmla="*/ 636080 w 1676400"/>
                <a:gd name="connsiteY214" fmla="*/ 668465 h 1771650"/>
                <a:gd name="connsiteX215" fmla="*/ 640366 w 1676400"/>
                <a:gd name="connsiteY215" fmla="*/ 661225 h 1771650"/>
                <a:gd name="connsiteX216" fmla="*/ 639509 w 1676400"/>
                <a:gd name="connsiteY216" fmla="*/ 657035 h 1771650"/>
                <a:gd name="connsiteX217" fmla="*/ 643414 w 1676400"/>
                <a:gd name="connsiteY217" fmla="*/ 655034 h 1771650"/>
                <a:gd name="connsiteX218" fmla="*/ 668845 w 1676400"/>
                <a:gd name="connsiteY218" fmla="*/ 665321 h 1771650"/>
                <a:gd name="connsiteX219" fmla="*/ 685800 w 1676400"/>
                <a:gd name="connsiteY219" fmla="*/ 656368 h 1771650"/>
                <a:gd name="connsiteX220" fmla="*/ 687038 w 1676400"/>
                <a:gd name="connsiteY220" fmla="*/ 645795 h 1771650"/>
                <a:gd name="connsiteX221" fmla="*/ 699230 w 1676400"/>
                <a:gd name="connsiteY221" fmla="*/ 616934 h 1771650"/>
                <a:gd name="connsiteX222" fmla="*/ 693896 w 1676400"/>
                <a:gd name="connsiteY222" fmla="*/ 613791 h 1771650"/>
                <a:gd name="connsiteX223" fmla="*/ 693039 w 1676400"/>
                <a:gd name="connsiteY223" fmla="*/ 606362 h 1771650"/>
                <a:gd name="connsiteX224" fmla="*/ 699421 w 1676400"/>
                <a:gd name="connsiteY224" fmla="*/ 603599 h 1771650"/>
                <a:gd name="connsiteX225" fmla="*/ 706945 w 1676400"/>
                <a:gd name="connsiteY225" fmla="*/ 591217 h 1771650"/>
                <a:gd name="connsiteX226" fmla="*/ 716470 w 1676400"/>
                <a:gd name="connsiteY226" fmla="*/ 587312 h 1771650"/>
                <a:gd name="connsiteX227" fmla="*/ 715899 w 1676400"/>
                <a:gd name="connsiteY227" fmla="*/ 574167 h 1771650"/>
                <a:gd name="connsiteX228" fmla="*/ 705612 w 1676400"/>
                <a:gd name="connsiteY228" fmla="*/ 571976 h 1771650"/>
                <a:gd name="connsiteX229" fmla="*/ 696944 w 1676400"/>
                <a:gd name="connsiteY229" fmla="*/ 565214 h 1771650"/>
                <a:gd name="connsiteX230" fmla="*/ 694563 w 1676400"/>
                <a:gd name="connsiteY230" fmla="*/ 553307 h 1771650"/>
                <a:gd name="connsiteX231" fmla="*/ 710089 w 1676400"/>
                <a:gd name="connsiteY231" fmla="*/ 542735 h 1771650"/>
                <a:gd name="connsiteX232" fmla="*/ 717042 w 1676400"/>
                <a:gd name="connsiteY232" fmla="*/ 522351 h 1771650"/>
                <a:gd name="connsiteX233" fmla="*/ 726948 w 1676400"/>
                <a:gd name="connsiteY233" fmla="*/ 515017 h 1771650"/>
                <a:gd name="connsiteX234" fmla="*/ 725710 w 1676400"/>
                <a:gd name="connsiteY234" fmla="*/ 506825 h 1771650"/>
                <a:gd name="connsiteX235" fmla="*/ 737235 w 1676400"/>
                <a:gd name="connsiteY235" fmla="*/ 502920 h 1771650"/>
                <a:gd name="connsiteX236" fmla="*/ 757047 w 1676400"/>
                <a:gd name="connsiteY236" fmla="*/ 481679 h 1771650"/>
                <a:gd name="connsiteX237" fmla="*/ 767905 w 1676400"/>
                <a:gd name="connsiteY237" fmla="*/ 477774 h 1771650"/>
                <a:gd name="connsiteX238" fmla="*/ 785146 w 1676400"/>
                <a:gd name="connsiteY238" fmla="*/ 500825 h 1771650"/>
                <a:gd name="connsiteX239" fmla="*/ 783431 w 1676400"/>
                <a:gd name="connsiteY239" fmla="*/ 501872 h 1771650"/>
                <a:gd name="connsiteX240" fmla="*/ 792766 w 1676400"/>
                <a:gd name="connsiteY240" fmla="*/ 508444 h 1771650"/>
                <a:gd name="connsiteX241" fmla="*/ 788289 w 1676400"/>
                <a:gd name="connsiteY241" fmla="*/ 514160 h 1771650"/>
                <a:gd name="connsiteX242" fmla="*/ 793433 w 1676400"/>
                <a:gd name="connsiteY242" fmla="*/ 516350 h 1771650"/>
                <a:gd name="connsiteX243" fmla="*/ 796957 w 1676400"/>
                <a:gd name="connsiteY243" fmla="*/ 512921 h 1771650"/>
                <a:gd name="connsiteX244" fmla="*/ 799052 w 1676400"/>
                <a:gd name="connsiteY244" fmla="*/ 514731 h 1771650"/>
                <a:gd name="connsiteX245" fmla="*/ 792956 w 1676400"/>
                <a:gd name="connsiteY245" fmla="*/ 520256 h 1771650"/>
                <a:gd name="connsiteX246" fmla="*/ 798576 w 1676400"/>
                <a:gd name="connsiteY246" fmla="*/ 521494 h 1771650"/>
                <a:gd name="connsiteX247" fmla="*/ 795242 w 1676400"/>
                <a:gd name="connsiteY247" fmla="*/ 539782 h 1771650"/>
                <a:gd name="connsiteX248" fmla="*/ 799624 w 1676400"/>
                <a:gd name="connsiteY248" fmla="*/ 552355 h 1771650"/>
                <a:gd name="connsiteX249" fmla="*/ 810959 w 1676400"/>
                <a:gd name="connsiteY249" fmla="*/ 543687 h 1771650"/>
                <a:gd name="connsiteX250" fmla="*/ 819626 w 1676400"/>
                <a:gd name="connsiteY250" fmla="*/ 547973 h 1771650"/>
                <a:gd name="connsiteX251" fmla="*/ 822484 w 1676400"/>
                <a:gd name="connsiteY251" fmla="*/ 536162 h 1771650"/>
                <a:gd name="connsiteX252" fmla="*/ 825722 w 1676400"/>
                <a:gd name="connsiteY252" fmla="*/ 535210 h 1771650"/>
                <a:gd name="connsiteX253" fmla="*/ 828008 w 1676400"/>
                <a:gd name="connsiteY253" fmla="*/ 539306 h 1771650"/>
                <a:gd name="connsiteX254" fmla="*/ 832485 w 1676400"/>
                <a:gd name="connsiteY254" fmla="*/ 537305 h 1771650"/>
                <a:gd name="connsiteX255" fmla="*/ 834962 w 1676400"/>
                <a:gd name="connsiteY255" fmla="*/ 545021 h 1771650"/>
                <a:gd name="connsiteX256" fmla="*/ 838486 w 1676400"/>
                <a:gd name="connsiteY256" fmla="*/ 543877 h 1771650"/>
                <a:gd name="connsiteX257" fmla="*/ 843343 w 1676400"/>
                <a:gd name="connsiteY257" fmla="*/ 548164 h 1771650"/>
                <a:gd name="connsiteX258" fmla="*/ 849059 w 1676400"/>
                <a:gd name="connsiteY258" fmla="*/ 545687 h 1771650"/>
                <a:gd name="connsiteX259" fmla="*/ 846201 w 1676400"/>
                <a:gd name="connsiteY259" fmla="*/ 537591 h 1771650"/>
                <a:gd name="connsiteX260" fmla="*/ 854107 w 1676400"/>
                <a:gd name="connsiteY260" fmla="*/ 528352 h 1771650"/>
                <a:gd name="connsiteX261" fmla="*/ 855535 w 1676400"/>
                <a:gd name="connsiteY261" fmla="*/ 518731 h 1771650"/>
                <a:gd name="connsiteX262" fmla="*/ 871442 w 1676400"/>
                <a:gd name="connsiteY262" fmla="*/ 513112 h 1771650"/>
                <a:gd name="connsiteX263" fmla="*/ 873824 w 1676400"/>
                <a:gd name="connsiteY263" fmla="*/ 491014 h 1771650"/>
                <a:gd name="connsiteX264" fmla="*/ 894016 w 1676400"/>
                <a:gd name="connsiteY264" fmla="*/ 490442 h 1771650"/>
                <a:gd name="connsiteX265" fmla="*/ 894302 w 1676400"/>
                <a:gd name="connsiteY265" fmla="*/ 487108 h 1771650"/>
                <a:gd name="connsiteX266" fmla="*/ 923353 w 1676400"/>
                <a:gd name="connsiteY266" fmla="*/ 481012 h 1771650"/>
                <a:gd name="connsiteX267" fmla="*/ 928973 w 1676400"/>
                <a:gd name="connsiteY267" fmla="*/ 474535 h 1771650"/>
                <a:gd name="connsiteX268" fmla="*/ 949357 w 1676400"/>
                <a:gd name="connsiteY268" fmla="*/ 470440 h 1771650"/>
                <a:gd name="connsiteX269" fmla="*/ 952405 w 1676400"/>
                <a:gd name="connsiteY269" fmla="*/ 467963 h 1771650"/>
                <a:gd name="connsiteX270" fmla="*/ 947166 w 1676400"/>
                <a:gd name="connsiteY270" fmla="*/ 460248 h 1771650"/>
                <a:gd name="connsiteX271" fmla="*/ 950690 w 1676400"/>
                <a:gd name="connsiteY271" fmla="*/ 456724 h 1771650"/>
                <a:gd name="connsiteX272" fmla="*/ 961739 w 1676400"/>
                <a:gd name="connsiteY272" fmla="*/ 456248 h 1771650"/>
                <a:gd name="connsiteX273" fmla="*/ 962882 w 1676400"/>
                <a:gd name="connsiteY273" fmla="*/ 452247 h 1771650"/>
                <a:gd name="connsiteX274" fmla="*/ 972979 w 1676400"/>
                <a:gd name="connsiteY274" fmla="*/ 448818 h 1771650"/>
                <a:gd name="connsiteX275" fmla="*/ 980503 w 1676400"/>
                <a:gd name="connsiteY275" fmla="*/ 442627 h 1771650"/>
                <a:gd name="connsiteX276" fmla="*/ 990314 w 1676400"/>
                <a:gd name="connsiteY276" fmla="*/ 443484 h 1771650"/>
                <a:gd name="connsiteX277" fmla="*/ 999268 w 1676400"/>
                <a:gd name="connsiteY277" fmla="*/ 449866 h 1771650"/>
                <a:gd name="connsiteX278" fmla="*/ 1010984 w 1676400"/>
                <a:gd name="connsiteY278" fmla="*/ 447675 h 1771650"/>
                <a:gd name="connsiteX279" fmla="*/ 1013841 w 1676400"/>
                <a:gd name="connsiteY279" fmla="*/ 444627 h 1771650"/>
                <a:gd name="connsiteX280" fmla="*/ 1022604 w 1676400"/>
                <a:gd name="connsiteY280" fmla="*/ 444437 h 1771650"/>
                <a:gd name="connsiteX281" fmla="*/ 1026414 w 1676400"/>
                <a:gd name="connsiteY281" fmla="*/ 435959 h 1771650"/>
                <a:gd name="connsiteX282" fmla="*/ 1020128 w 1676400"/>
                <a:gd name="connsiteY282" fmla="*/ 424529 h 1771650"/>
                <a:gd name="connsiteX283" fmla="*/ 1021270 w 1676400"/>
                <a:gd name="connsiteY283" fmla="*/ 397192 h 1771650"/>
                <a:gd name="connsiteX284" fmla="*/ 1027271 w 1676400"/>
                <a:gd name="connsiteY284" fmla="*/ 381381 h 1771650"/>
                <a:gd name="connsiteX285" fmla="*/ 1036701 w 1676400"/>
                <a:gd name="connsiteY285" fmla="*/ 372904 h 1771650"/>
                <a:gd name="connsiteX286" fmla="*/ 1043654 w 1676400"/>
                <a:gd name="connsiteY286" fmla="*/ 351758 h 1771650"/>
                <a:gd name="connsiteX287" fmla="*/ 1059561 w 1676400"/>
                <a:gd name="connsiteY287" fmla="*/ 349472 h 1771650"/>
                <a:gd name="connsiteX288" fmla="*/ 1070705 w 1676400"/>
                <a:gd name="connsiteY288" fmla="*/ 356235 h 1771650"/>
                <a:gd name="connsiteX289" fmla="*/ 1103185 w 1676400"/>
                <a:gd name="connsiteY289" fmla="*/ 340519 h 1771650"/>
                <a:gd name="connsiteX290" fmla="*/ 1135380 w 1676400"/>
                <a:gd name="connsiteY290" fmla="*/ 331660 h 1771650"/>
                <a:gd name="connsiteX291" fmla="*/ 1140523 w 1676400"/>
                <a:gd name="connsiteY291" fmla="*/ 312325 h 1771650"/>
                <a:gd name="connsiteX292" fmla="*/ 1137666 w 1676400"/>
                <a:gd name="connsiteY292" fmla="*/ 300895 h 1771650"/>
                <a:gd name="connsiteX293" fmla="*/ 1149668 w 1676400"/>
                <a:gd name="connsiteY293" fmla="*/ 290227 h 1771650"/>
                <a:gd name="connsiteX294" fmla="*/ 1149286 w 1676400"/>
                <a:gd name="connsiteY294" fmla="*/ 276892 h 1771650"/>
                <a:gd name="connsiteX295" fmla="*/ 1162717 w 1676400"/>
                <a:gd name="connsiteY295" fmla="*/ 262128 h 1771650"/>
                <a:gd name="connsiteX296" fmla="*/ 1184243 w 1676400"/>
                <a:gd name="connsiteY296" fmla="*/ 250317 h 1771650"/>
                <a:gd name="connsiteX297" fmla="*/ 1186148 w 1676400"/>
                <a:gd name="connsiteY297" fmla="*/ 240125 h 1771650"/>
                <a:gd name="connsiteX298" fmla="*/ 1199293 w 1676400"/>
                <a:gd name="connsiteY298" fmla="*/ 232696 h 1771650"/>
                <a:gd name="connsiteX299" fmla="*/ 1203293 w 1676400"/>
                <a:gd name="connsiteY299" fmla="*/ 226885 h 1771650"/>
                <a:gd name="connsiteX300" fmla="*/ 1204246 w 1676400"/>
                <a:gd name="connsiteY300" fmla="*/ 214884 h 1771650"/>
                <a:gd name="connsiteX301" fmla="*/ 1198531 w 1676400"/>
                <a:gd name="connsiteY301" fmla="*/ 212788 h 1771650"/>
                <a:gd name="connsiteX302" fmla="*/ 1204627 w 1676400"/>
                <a:gd name="connsiteY302" fmla="*/ 197072 h 1771650"/>
                <a:gd name="connsiteX303" fmla="*/ 1212914 w 1676400"/>
                <a:gd name="connsiteY303" fmla="*/ 186309 h 1771650"/>
                <a:gd name="connsiteX304" fmla="*/ 1213390 w 1676400"/>
                <a:gd name="connsiteY304" fmla="*/ 180213 h 1771650"/>
                <a:gd name="connsiteX305" fmla="*/ 1201960 w 1676400"/>
                <a:gd name="connsiteY305" fmla="*/ 177451 h 1771650"/>
                <a:gd name="connsiteX306" fmla="*/ 1191292 w 1676400"/>
                <a:gd name="connsiteY306" fmla="*/ 170497 h 1771650"/>
                <a:gd name="connsiteX307" fmla="*/ 1197007 w 1676400"/>
                <a:gd name="connsiteY307" fmla="*/ 166497 h 1771650"/>
                <a:gd name="connsiteX308" fmla="*/ 1201388 w 1676400"/>
                <a:gd name="connsiteY308" fmla="*/ 166973 h 1771650"/>
                <a:gd name="connsiteX309" fmla="*/ 1218248 w 1676400"/>
                <a:gd name="connsiteY309" fmla="*/ 160210 h 1771650"/>
                <a:gd name="connsiteX310" fmla="*/ 1224344 w 1676400"/>
                <a:gd name="connsiteY310" fmla="*/ 145828 h 1771650"/>
                <a:gd name="connsiteX311" fmla="*/ 1228915 w 1676400"/>
                <a:gd name="connsiteY311" fmla="*/ 144113 h 1771650"/>
                <a:gd name="connsiteX312" fmla="*/ 1230630 w 1676400"/>
                <a:gd name="connsiteY312" fmla="*/ 136017 h 1771650"/>
                <a:gd name="connsiteX313" fmla="*/ 1231011 w 1676400"/>
                <a:gd name="connsiteY313" fmla="*/ 114871 h 1771650"/>
                <a:gd name="connsiteX314" fmla="*/ 1225582 w 1676400"/>
                <a:gd name="connsiteY314" fmla="*/ 104775 h 1771650"/>
                <a:gd name="connsiteX315" fmla="*/ 1228344 w 1676400"/>
                <a:gd name="connsiteY315" fmla="*/ 104394 h 1771650"/>
                <a:gd name="connsiteX316" fmla="*/ 1229582 w 1676400"/>
                <a:gd name="connsiteY316" fmla="*/ 97250 h 1771650"/>
                <a:gd name="connsiteX317" fmla="*/ 1230154 w 1676400"/>
                <a:gd name="connsiteY317" fmla="*/ 91440 h 1771650"/>
                <a:gd name="connsiteX318" fmla="*/ 1225868 w 1676400"/>
                <a:gd name="connsiteY318" fmla="*/ 79057 h 1771650"/>
                <a:gd name="connsiteX319" fmla="*/ 1229011 w 1676400"/>
                <a:gd name="connsiteY319" fmla="*/ 69913 h 1771650"/>
                <a:gd name="connsiteX320" fmla="*/ 1223772 w 1676400"/>
                <a:gd name="connsiteY320" fmla="*/ 64103 h 1771650"/>
                <a:gd name="connsiteX321" fmla="*/ 1223581 w 1676400"/>
                <a:gd name="connsiteY321" fmla="*/ 54197 h 1771650"/>
                <a:gd name="connsiteX322" fmla="*/ 1214342 w 1676400"/>
                <a:gd name="connsiteY322" fmla="*/ 50006 h 1771650"/>
                <a:gd name="connsiteX323" fmla="*/ 1203579 w 1676400"/>
                <a:gd name="connsiteY323" fmla="*/ 38290 h 1771650"/>
                <a:gd name="connsiteX324" fmla="*/ 1209008 w 1676400"/>
                <a:gd name="connsiteY324" fmla="*/ 32766 h 1771650"/>
                <a:gd name="connsiteX325" fmla="*/ 1223391 w 1676400"/>
                <a:gd name="connsiteY325" fmla="*/ 28575 h 1771650"/>
                <a:gd name="connsiteX326" fmla="*/ 1257205 w 1676400"/>
                <a:gd name="connsiteY326" fmla="*/ 39243 h 1771650"/>
                <a:gd name="connsiteX327" fmla="*/ 1278160 w 1676400"/>
                <a:gd name="connsiteY327" fmla="*/ 32671 h 1771650"/>
                <a:gd name="connsiteX328" fmla="*/ 1302353 w 1676400"/>
                <a:gd name="connsiteY328" fmla="*/ 36766 h 1771650"/>
                <a:gd name="connsiteX329" fmla="*/ 1337691 w 1676400"/>
                <a:gd name="connsiteY329" fmla="*/ 23336 h 1771650"/>
                <a:gd name="connsiteX330" fmla="*/ 1356741 w 1676400"/>
                <a:gd name="connsiteY330" fmla="*/ 11620 h 1771650"/>
                <a:gd name="connsiteX331" fmla="*/ 1366552 w 1676400"/>
                <a:gd name="connsiteY331" fmla="*/ 9525 h 1771650"/>
                <a:gd name="connsiteX332" fmla="*/ 1395222 w 1676400"/>
                <a:gd name="connsiteY332" fmla="*/ 20193 h 1771650"/>
                <a:gd name="connsiteX333" fmla="*/ 1399889 w 1676400"/>
                <a:gd name="connsiteY333" fmla="*/ 19240 h 1771650"/>
                <a:gd name="connsiteX334" fmla="*/ 1407414 w 1676400"/>
                <a:gd name="connsiteY334" fmla="*/ 22288 h 1771650"/>
                <a:gd name="connsiteX335" fmla="*/ 1413224 w 1676400"/>
                <a:gd name="connsiteY335" fmla="*/ 26289 h 1771650"/>
                <a:gd name="connsiteX336" fmla="*/ 1413224 w 1676400"/>
                <a:gd name="connsiteY336" fmla="*/ 34385 h 1771650"/>
                <a:gd name="connsiteX337" fmla="*/ 1419035 w 1676400"/>
                <a:gd name="connsiteY337" fmla="*/ 36671 h 1771650"/>
                <a:gd name="connsiteX338" fmla="*/ 1422178 w 1676400"/>
                <a:gd name="connsiteY338" fmla="*/ 43148 h 1771650"/>
                <a:gd name="connsiteX339" fmla="*/ 1427988 w 1676400"/>
                <a:gd name="connsiteY339" fmla="*/ 47244 h 1771650"/>
                <a:gd name="connsiteX340" fmla="*/ 1436180 w 1676400"/>
                <a:gd name="connsiteY340" fmla="*/ 48006 h 1771650"/>
                <a:gd name="connsiteX341" fmla="*/ 1441704 w 1676400"/>
                <a:gd name="connsiteY341" fmla="*/ 44386 h 1771650"/>
                <a:gd name="connsiteX342" fmla="*/ 1458087 w 1676400"/>
                <a:gd name="connsiteY342" fmla="*/ 53721 h 1771650"/>
                <a:gd name="connsiteX343" fmla="*/ 1467802 w 1676400"/>
                <a:gd name="connsiteY343" fmla="*/ 48006 h 1771650"/>
                <a:gd name="connsiteX344" fmla="*/ 1470755 w 1676400"/>
                <a:gd name="connsiteY344" fmla="*/ 53530 h 1771650"/>
                <a:gd name="connsiteX345" fmla="*/ 1482471 w 1676400"/>
                <a:gd name="connsiteY345" fmla="*/ 54197 h 1771650"/>
                <a:gd name="connsiteX346" fmla="*/ 1490567 w 1676400"/>
                <a:gd name="connsiteY346" fmla="*/ 58198 h 1771650"/>
                <a:gd name="connsiteX347" fmla="*/ 1496663 w 1676400"/>
                <a:gd name="connsiteY347" fmla="*/ 64198 h 1771650"/>
                <a:gd name="connsiteX348" fmla="*/ 1518761 w 1676400"/>
                <a:gd name="connsiteY348" fmla="*/ 75343 h 1771650"/>
                <a:gd name="connsiteX349" fmla="*/ 1524095 w 1676400"/>
                <a:gd name="connsiteY349" fmla="*/ 82105 h 1771650"/>
                <a:gd name="connsiteX350" fmla="*/ 1523048 w 1676400"/>
                <a:gd name="connsiteY350" fmla="*/ 92583 h 1771650"/>
                <a:gd name="connsiteX351" fmla="*/ 1529620 w 1676400"/>
                <a:gd name="connsiteY351" fmla="*/ 95917 h 1771650"/>
                <a:gd name="connsiteX352" fmla="*/ 1537240 w 1676400"/>
                <a:gd name="connsiteY352" fmla="*/ 106966 h 1771650"/>
                <a:gd name="connsiteX353" fmla="*/ 1534477 w 1676400"/>
                <a:gd name="connsiteY353" fmla="*/ 118015 h 1771650"/>
                <a:gd name="connsiteX354" fmla="*/ 1524190 w 1676400"/>
                <a:gd name="connsiteY354" fmla="*/ 133921 h 1771650"/>
                <a:gd name="connsiteX355" fmla="*/ 1519619 w 1676400"/>
                <a:gd name="connsiteY355" fmla="*/ 164973 h 1771650"/>
                <a:gd name="connsiteX356" fmla="*/ 1513046 w 1676400"/>
                <a:gd name="connsiteY356" fmla="*/ 172212 h 1771650"/>
                <a:gd name="connsiteX357" fmla="*/ 1512856 w 1676400"/>
                <a:gd name="connsiteY357" fmla="*/ 177165 h 1771650"/>
                <a:gd name="connsiteX358" fmla="*/ 1502188 w 1676400"/>
                <a:gd name="connsiteY358" fmla="*/ 180880 h 1771650"/>
                <a:gd name="connsiteX359" fmla="*/ 1493806 w 1676400"/>
                <a:gd name="connsiteY359" fmla="*/ 179356 h 1771650"/>
                <a:gd name="connsiteX360" fmla="*/ 1485329 w 1676400"/>
                <a:gd name="connsiteY360" fmla="*/ 185356 h 1771650"/>
                <a:gd name="connsiteX361" fmla="*/ 1498473 w 1676400"/>
                <a:gd name="connsiteY361" fmla="*/ 193262 h 1771650"/>
                <a:gd name="connsiteX362" fmla="*/ 1519238 w 1676400"/>
                <a:gd name="connsiteY362" fmla="*/ 211836 h 1771650"/>
                <a:gd name="connsiteX363" fmla="*/ 1532287 w 1676400"/>
                <a:gd name="connsiteY363" fmla="*/ 211645 h 1771650"/>
                <a:gd name="connsiteX364" fmla="*/ 1537526 w 1676400"/>
                <a:gd name="connsiteY364" fmla="*/ 215075 h 1771650"/>
                <a:gd name="connsiteX365" fmla="*/ 1549527 w 1676400"/>
                <a:gd name="connsiteY365" fmla="*/ 215741 h 1771650"/>
                <a:gd name="connsiteX366" fmla="*/ 1586294 w 1676400"/>
                <a:gd name="connsiteY366" fmla="*/ 230314 h 1771650"/>
                <a:gd name="connsiteX367" fmla="*/ 1582484 w 1676400"/>
                <a:gd name="connsiteY367" fmla="*/ 246316 h 1771650"/>
                <a:gd name="connsiteX368" fmla="*/ 1592294 w 1676400"/>
                <a:gd name="connsiteY368" fmla="*/ 239839 h 1771650"/>
                <a:gd name="connsiteX369" fmla="*/ 1600962 w 1676400"/>
                <a:gd name="connsiteY369" fmla="*/ 237934 h 1771650"/>
                <a:gd name="connsiteX370" fmla="*/ 1600105 w 1676400"/>
                <a:gd name="connsiteY370" fmla="*/ 246697 h 1771650"/>
                <a:gd name="connsiteX371" fmla="*/ 1606391 w 1676400"/>
                <a:gd name="connsiteY371" fmla="*/ 246793 h 1771650"/>
                <a:gd name="connsiteX372" fmla="*/ 1606010 w 1676400"/>
                <a:gd name="connsiteY372" fmla="*/ 255841 h 1771650"/>
                <a:gd name="connsiteX373" fmla="*/ 1597819 w 1676400"/>
                <a:gd name="connsiteY373" fmla="*/ 260699 h 1771650"/>
                <a:gd name="connsiteX374" fmla="*/ 1598390 w 1676400"/>
                <a:gd name="connsiteY374" fmla="*/ 267367 h 1771650"/>
                <a:gd name="connsiteX375" fmla="*/ 1588960 w 1676400"/>
                <a:gd name="connsiteY375" fmla="*/ 269081 h 1771650"/>
                <a:gd name="connsiteX376" fmla="*/ 1589818 w 1676400"/>
                <a:gd name="connsiteY376" fmla="*/ 273463 h 1771650"/>
                <a:gd name="connsiteX377" fmla="*/ 1593723 w 1676400"/>
                <a:gd name="connsiteY377" fmla="*/ 274891 h 1771650"/>
                <a:gd name="connsiteX378" fmla="*/ 1588865 w 1676400"/>
                <a:gd name="connsiteY378" fmla="*/ 281273 h 1771650"/>
                <a:gd name="connsiteX379" fmla="*/ 1595056 w 1676400"/>
                <a:gd name="connsiteY379" fmla="*/ 297561 h 1771650"/>
                <a:gd name="connsiteX380" fmla="*/ 1607153 w 1676400"/>
                <a:gd name="connsiteY380" fmla="*/ 297371 h 1771650"/>
                <a:gd name="connsiteX381" fmla="*/ 1616297 w 1676400"/>
                <a:gd name="connsiteY381" fmla="*/ 301371 h 1771650"/>
                <a:gd name="connsiteX382" fmla="*/ 1617440 w 1676400"/>
                <a:gd name="connsiteY382" fmla="*/ 304800 h 1771650"/>
                <a:gd name="connsiteX383" fmla="*/ 1643825 w 1676400"/>
                <a:gd name="connsiteY383" fmla="*/ 302514 h 1771650"/>
                <a:gd name="connsiteX384" fmla="*/ 1658398 w 1676400"/>
                <a:gd name="connsiteY384" fmla="*/ 304895 h 1771650"/>
                <a:gd name="connsiteX385" fmla="*/ 1669923 w 1676400"/>
                <a:gd name="connsiteY385" fmla="*/ 315182 h 1771650"/>
                <a:gd name="connsiteX386" fmla="*/ 1669923 w 1676400"/>
                <a:gd name="connsiteY386" fmla="*/ 320516 h 1771650"/>
                <a:gd name="connsiteX387" fmla="*/ 1640681 w 1676400"/>
                <a:gd name="connsiteY387" fmla="*/ 324231 h 1771650"/>
                <a:gd name="connsiteX388" fmla="*/ 1639443 w 1676400"/>
                <a:gd name="connsiteY388" fmla="*/ 338614 h 1771650"/>
                <a:gd name="connsiteX389" fmla="*/ 1637633 w 1676400"/>
                <a:gd name="connsiteY389" fmla="*/ 338614 h 1771650"/>
                <a:gd name="connsiteX390" fmla="*/ 1637252 w 1676400"/>
                <a:gd name="connsiteY390" fmla="*/ 343948 h 1771650"/>
                <a:gd name="connsiteX391" fmla="*/ 1634871 w 1676400"/>
                <a:gd name="connsiteY391" fmla="*/ 344138 h 1771650"/>
                <a:gd name="connsiteX392" fmla="*/ 1636300 w 1676400"/>
                <a:gd name="connsiteY392" fmla="*/ 359092 h 1771650"/>
                <a:gd name="connsiteX393" fmla="*/ 1632014 w 1676400"/>
                <a:gd name="connsiteY393" fmla="*/ 361283 h 1771650"/>
                <a:gd name="connsiteX394" fmla="*/ 1636490 w 1676400"/>
                <a:gd name="connsiteY394" fmla="*/ 379381 h 1771650"/>
                <a:gd name="connsiteX395" fmla="*/ 1624489 w 1676400"/>
                <a:gd name="connsiteY395" fmla="*/ 389287 h 1771650"/>
                <a:gd name="connsiteX396" fmla="*/ 1622869 w 1676400"/>
                <a:gd name="connsiteY396" fmla="*/ 397573 h 1771650"/>
                <a:gd name="connsiteX397" fmla="*/ 1614202 w 1676400"/>
                <a:gd name="connsiteY397" fmla="*/ 401383 h 1771650"/>
                <a:gd name="connsiteX398" fmla="*/ 1615059 w 1676400"/>
                <a:gd name="connsiteY398" fmla="*/ 409385 h 1771650"/>
                <a:gd name="connsiteX399" fmla="*/ 1611344 w 1676400"/>
                <a:gd name="connsiteY399" fmla="*/ 425101 h 1771650"/>
                <a:gd name="connsiteX400" fmla="*/ 1599248 w 1676400"/>
                <a:gd name="connsiteY400" fmla="*/ 425291 h 1771650"/>
                <a:gd name="connsiteX401" fmla="*/ 1603724 w 1676400"/>
                <a:gd name="connsiteY401" fmla="*/ 431959 h 1771650"/>
                <a:gd name="connsiteX402" fmla="*/ 1616964 w 1676400"/>
                <a:gd name="connsiteY402" fmla="*/ 435007 h 1771650"/>
                <a:gd name="connsiteX403" fmla="*/ 1626965 w 1676400"/>
                <a:gd name="connsiteY403" fmla="*/ 443103 h 1771650"/>
                <a:gd name="connsiteX404" fmla="*/ 1613059 w 1676400"/>
                <a:gd name="connsiteY404" fmla="*/ 465106 h 1771650"/>
                <a:gd name="connsiteX405" fmla="*/ 1616869 w 1676400"/>
                <a:gd name="connsiteY405" fmla="*/ 475488 h 1771650"/>
                <a:gd name="connsiteX406" fmla="*/ 1614773 w 1676400"/>
                <a:gd name="connsiteY406" fmla="*/ 484441 h 1771650"/>
                <a:gd name="connsiteX407" fmla="*/ 1606106 w 1676400"/>
                <a:gd name="connsiteY407" fmla="*/ 490728 h 1771650"/>
                <a:gd name="connsiteX408" fmla="*/ 1604010 w 1676400"/>
                <a:gd name="connsiteY408" fmla="*/ 498253 h 1771650"/>
                <a:gd name="connsiteX409" fmla="*/ 1589437 w 1676400"/>
                <a:gd name="connsiteY409" fmla="*/ 498158 h 1771650"/>
                <a:gd name="connsiteX410" fmla="*/ 1587151 w 1676400"/>
                <a:gd name="connsiteY410" fmla="*/ 505301 h 1771650"/>
                <a:gd name="connsiteX411" fmla="*/ 1583531 w 1676400"/>
                <a:gd name="connsiteY411" fmla="*/ 527018 h 1771650"/>
                <a:gd name="connsiteX412" fmla="*/ 1587341 w 1676400"/>
                <a:gd name="connsiteY412" fmla="*/ 527018 h 1771650"/>
                <a:gd name="connsiteX413" fmla="*/ 1590865 w 1676400"/>
                <a:gd name="connsiteY413" fmla="*/ 540163 h 1771650"/>
                <a:gd name="connsiteX414" fmla="*/ 1587722 w 1676400"/>
                <a:gd name="connsiteY414" fmla="*/ 540258 h 1771650"/>
                <a:gd name="connsiteX415" fmla="*/ 1586865 w 1676400"/>
                <a:gd name="connsiteY415" fmla="*/ 544259 h 1771650"/>
                <a:gd name="connsiteX416" fmla="*/ 1580864 w 1676400"/>
                <a:gd name="connsiteY416" fmla="*/ 543973 h 1771650"/>
                <a:gd name="connsiteX417" fmla="*/ 1586008 w 1676400"/>
                <a:gd name="connsiteY417" fmla="*/ 557403 h 1771650"/>
                <a:gd name="connsiteX418" fmla="*/ 1582960 w 1676400"/>
                <a:gd name="connsiteY418" fmla="*/ 558641 h 1771650"/>
                <a:gd name="connsiteX419" fmla="*/ 1585055 w 1676400"/>
                <a:gd name="connsiteY419" fmla="*/ 572357 h 1771650"/>
                <a:gd name="connsiteX420" fmla="*/ 1590865 w 1676400"/>
                <a:gd name="connsiteY420" fmla="*/ 572167 h 1771650"/>
                <a:gd name="connsiteX421" fmla="*/ 1592009 w 1676400"/>
                <a:gd name="connsiteY421" fmla="*/ 577787 h 1771650"/>
                <a:gd name="connsiteX422" fmla="*/ 1572959 w 1676400"/>
                <a:gd name="connsiteY422" fmla="*/ 586073 h 1771650"/>
                <a:gd name="connsiteX423" fmla="*/ 1566863 w 1676400"/>
                <a:gd name="connsiteY423" fmla="*/ 592265 h 1771650"/>
                <a:gd name="connsiteX424" fmla="*/ 1567910 w 1676400"/>
                <a:gd name="connsiteY424" fmla="*/ 601790 h 1771650"/>
                <a:gd name="connsiteX425" fmla="*/ 1573054 w 1676400"/>
                <a:gd name="connsiteY425" fmla="*/ 608838 h 1771650"/>
                <a:gd name="connsiteX426" fmla="*/ 1577816 w 1676400"/>
                <a:gd name="connsiteY426" fmla="*/ 607981 h 1771650"/>
                <a:gd name="connsiteX427" fmla="*/ 1592580 w 1676400"/>
                <a:gd name="connsiteY427" fmla="*/ 615410 h 1771650"/>
                <a:gd name="connsiteX428" fmla="*/ 1597438 w 1676400"/>
                <a:gd name="connsiteY428" fmla="*/ 623506 h 1771650"/>
                <a:gd name="connsiteX429" fmla="*/ 1594104 w 1676400"/>
                <a:gd name="connsiteY429" fmla="*/ 625792 h 1771650"/>
                <a:gd name="connsiteX430" fmla="*/ 1600676 w 1676400"/>
                <a:gd name="connsiteY430" fmla="*/ 634365 h 1771650"/>
                <a:gd name="connsiteX431" fmla="*/ 1597438 w 1676400"/>
                <a:gd name="connsiteY431" fmla="*/ 637699 h 1771650"/>
                <a:gd name="connsiteX432" fmla="*/ 1612678 w 1676400"/>
                <a:gd name="connsiteY432" fmla="*/ 660464 h 1771650"/>
                <a:gd name="connsiteX433" fmla="*/ 1623060 w 1676400"/>
                <a:gd name="connsiteY433" fmla="*/ 671227 h 1771650"/>
                <a:gd name="connsiteX434" fmla="*/ 1624013 w 1676400"/>
                <a:gd name="connsiteY434" fmla="*/ 682181 h 1771650"/>
                <a:gd name="connsiteX435" fmla="*/ 1618107 w 1676400"/>
                <a:gd name="connsiteY435" fmla="*/ 687419 h 1771650"/>
                <a:gd name="connsiteX436" fmla="*/ 1590199 w 1676400"/>
                <a:gd name="connsiteY436" fmla="*/ 694277 h 1771650"/>
                <a:gd name="connsiteX437" fmla="*/ 1580674 w 1676400"/>
                <a:gd name="connsiteY437" fmla="*/ 705898 h 1771650"/>
                <a:gd name="connsiteX438" fmla="*/ 1573625 w 1676400"/>
                <a:gd name="connsiteY438" fmla="*/ 710184 h 1771650"/>
                <a:gd name="connsiteX439" fmla="*/ 1557623 w 1676400"/>
                <a:gd name="connsiteY439" fmla="*/ 712089 h 1771650"/>
                <a:gd name="connsiteX440" fmla="*/ 1551718 w 1676400"/>
                <a:gd name="connsiteY440" fmla="*/ 715327 h 1771650"/>
                <a:gd name="connsiteX441" fmla="*/ 1541145 w 1676400"/>
                <a:gd name="connsiteY441" fmla="*/ 713042 h 1771650"/>
                <a:gd name="connsiteX442" fmla="*/ 1539050 w 1676400"/>
                <a:gd name="connsiteY442" fmla="*/ 722090 h 1771650"/>
                <a:gd name="connsiteX443" fmla="*/ 1548860 w 1676400"/>
                <a:gd name="connsiteY443" fmla="*/ 723043 h 1771650"/>
                <a:gd name="connsiteX444" fmla="*/ 1550289 w 1676400"/>
                <a:gd name="connsiteY444" fmla="*/ 726186 h 1771650"/>
                <a:gd name="connsiteX445" fmla="*/ 1557814 w 1676400"/>
                <a:gd name="connsiteY445" fmla="*/ 723995 h 1771650"/>
                <a:gd name="connsiteX446" fmla="*/ 1573149 w 1676400"/>
                <a:gd name="connsiteY446" fmla="*/ 724471 h 1771650"/>
                <a:gd name="connsiteX447" fmla="*/ 1573244 w 1676400"/>
                <a:gd name="connsiteY447" fmla="*/ 726662 h 1771650"/>
                <a:gd name="connsiteX448" fmla="*/ 1577626 w 1676400"/>
                <a:gd name="connsiteY448" fmla="*/ 726948 h 1771650"/>
                <a:gd name="connsiteX449" fmla="*/ 1578673 w 1676400"/>
                <a:gd name="connsiteY449" fmla="*/ 742760 h 1771650"/>
                <a:gd name="connsiteX450" fmla="*/ 1565624 w 1676400"/>
                <a:gd name="connsiteY450" fmla="*/ 741902 h 1771650"/>
                <a:gd name="connsiteX451" fmla="*/ 1569339 w 1676400"/>
                <a:gd name="connsiteY451" fmla="*/ 753427 h 1771650"/>
                <a:gd name="connsiteX452" fmla="*/ 1580960 w 1676400"/>
                <a:gd name="connsiteY452" fmla="*/ 764191 h 1771650"/>
                <a:gd name="connsiteX453" fmla="*/ 1562005 w 1676400"/>
                <a:gd name="connsiteY453" fmla="*/ 754761 h 1771650"/>
                <a:gd name="connsiteX454" fmla="*/ 1545622 w 1676400"/>
                <a:gd name="connsiteY454" fmla="*/ 752094 h 1771650"/>
                <a:gd name="connsiteX455" fmla="*/ 1535811 w 1676400"/>
                <a:gd name="connsiteY455" fmla="*/ 745903 h 1771650"/>
                <a:gd name="connsiteX456" fmla="*/ 1536097 w 1676400"/>
                <a:gd name="connsiteY456" fmla="*/ 763429 h 1771650"/>
                <a:gd name="connsiteX457" fmla="*/ 1533144 w 1676400"/>
                <a:gd name="connsiteY457" fmla="*/ 762762 h 1771650"/>
                <a:gd name="connsiteX458" fmla="*/ 1533239 w 1676400"/>
                <a:gd name="connsiteY458" fmla="*/ 771906 h 1771650"/>
                <a:gd name="connsiteX459" fmla="*/ 1518190 w 1676400"/>
                <a:gd name="connsiteY459" fmla="*/ 768477 h 1771650"/>
                <a:gd name="connsiteX460" fmla="*/ 1517999 w 1676400"/>
                <a:gd name="connsiteY460" fmla="*/ 770192 h 1771650"/>
                <a:gd name="connsiteX461" fmla="*/ 1517904 w 1676400"/>
                <a:gd name="connsiteY461" fmla="*/ 780479 h 1771650"/>
                <a:gd name="connsiteX462" fmla="*/ 1559433 w 1676400"/>
                <a:gd name="connsiteY462" fmla="*/ 792861 h 1771650"/>
                <a:gd name="connsiteX463" fmla="*/ 1560671 w 1676400"/>
                <a:gd name="connsiteY463" fmla="*/ 801815 h 1771650"/>
                <a:gd name="connsiteX464" fmla="*/ 1555718 w 1676400"/>
                <a:gd name="connsiteY464" fmla="*/ 805910 h 1771650"/>
                <a:gd name="connsiteX465" fmla="*/ 1556956 w 1676400"/>
                <a:gd name="connsiteY465" fmla="*/ 813625 h 1771650"/>
                <a:gd name="connsiteX466" fmla="*/ 1561052 w 1676400"/>
                <a:gd name="connsiteY466" fmla="*/ 813340 h 1771650"/>
                <a:gd name="connsiteX467" fmla="*/ 1561624 w 1676400"/>
                <a:gd name="connsiteY467" fmla="*/ 815912 h 1771650"/>
                <a:gd name="connsiteX468" fmla="*/ 1556385 w 1676400"/>
                <a:gd name="connsiteY468" fmla="*/ 817531 h 1771650"/>
                <a:gd name="connsiteX469" fmla="*/ 1561624 w 1676400"/>
                <a:gd name="connsiteY469" fmla="*/ 832294 h 1771650"/>
                <a:gd name="connsiteX470" fmla="*/ 1565815 w 1676400"/>
                <a:gd name="connsiteY470" fmla="*/ 830294 h 1771650"/>
                <a:gd name="connsiteX471" fmla="*/ 1566101 w 1676400"/>
                <a:gd name="connsiteY471" fmla="*/ 832675 h 1771650"/>
                <a:gd name="connsiteX472" fmla="*/ 1563815 w 1676400"/>
                <a:gd name="connsiteY472" fmla="*/ 845248 h 1771650"/>
                <a:gd name="connsiteX473" fmla="*/ 1558195 w 1676400"/>
                <a:gd name="connsiteY473" fmla="*/ 852106 h 1771650"/>
                <a:gd name="connsiteX474" fmla="*/ 1555718 w 1676400"/>
                <a:gd name="connsiteY474" fmla="*/ 876967 h 1771650"/>
                <a:gd name="connsiteX475" fmla="*/ 1558861 w 1676400"/>
                <a:gd name="connsiteY475" fmla="*/ 879824 h 1771650"/>
                <a:gd name="connsiteX476" fmla="*/ 1567244 w 1676400"/>
                <a:gd name="connsiteY476" fmla="*/ 878205 h 1771650"/>
                <a:gd name="connsiteX477" fmla="*/ 1576673 w 1676400"/>
                <a:gd name="connsiteY477" fmla="*/ 871156 h 1771650"/>
                <a:gd name="connsiteX478" fmla="*/ 1581531 w 1676400"/>
                <a:gd name="connsiteY478" fmla="*/ 875062 h 1771650"/>
                <a:gd name="connsiteX479" fmla="*/ 1594580 w 1676400"/>
                <a:gd name="connsiteY479" fmla="*/ 909923 h 1771650"/>
                <a:gd name="connsiteX480" fmla="*/ 1596485 w 1676400"/>
                <a:gd name="connsiteY480" fmla="*/ 931736 h 1771650"/>
                <a:gd name="connsiteX481" fmla="*/ 1619345 w 1676400"/>
                <a:gd name="connsiteY481" fmla="*/ 957263 h 1771650"/>
                <a:gd name="connsiteX482" fmla="*/ 1627537 w 1676400"/>
                <a:gd name="connsiteY482" fmla="*/ 963263 h 1771650"/>
                <a:gd name="connsiteX483" fmla="*/ 1635823 w 1676400"/>
                <a:gd name="connsiteY483" fmla="*/ 965740 h 1771650"/>
                <a:gd name="connsiteX484" fmla="*/ 1637348 w 1676400"/>
                <a:gd name="connsiteY484" fmla="*/ 971455 h 1771650"/>
                <a:gd name="connsiteX485" fmla="*/ 1639252 w 1676400"/>
                <a:gd name="connsiteY485" fmla="*/ 979456 h 1771650"/>
                <a:gd name="connsiteX486" fmla="*/ 1633442 w 1676400"/>
                <a:gd name="connsiteY486" fmla="*/ 998791 h 1771650"/>
                <a:gd name="connsiteX487" fmla="*/ 1612773 w 1676400"/>
                <a:gd name="connsiteY487" fmla="*/ 1026128 h 1771650"/>
                <a:gd name="connsiteX488" fmla="*/ 1577054 w 1676400"/>
                <a:gd name="connsiteY488" fmla="*/ 1051274 h 1771650"/>
                <a:gd name="connsiteX489" fmla="*/ 1566386 w 1676400"/>
                <a:gd name="connsiteY489" fmla="*/ 1054703 h 1771650"/>
                <a:gd name="connsiteX490" fmla="*/ 1555814 w 1676400"/>
                <a:gd name="connsiteY490" fmla="*/ 1064133 h 1771650"/>
                <a:gd name="connsiteX491" fmla="*/ 1535621 w 1676400"/>
                <a:gd name="connsiteY491" fmla="*/ 1072515 h 1771650"/>
                <a:gd name="connsiteX492" fmla="*/ 1533811 w 1676400"/>
                <a:gd name="connsiteY492" fmla="*/ 1087184 h 1771650"/>
                <a:gd name="connsiteX493" fmla="*/ 1534954 w 1676400"/>
                <a:gd name="connsiteY493" fmla="*/ 1097852 h 1771650"/>
                <a:gd name="connsiteX494" fmla="*/ 1502378 w 1676400"/>
                <a:gd name="connsiteY494" fmla="*/ 1100423 h 1771650"/>
                <a:gd name="connsiteX495" fmla="*/ 1475804 w 1676400"/>
                <a:gd name="connsiteY495" fmla="*/ 1098137 h 1771650"/>
                <a:gd name="connsiteX496" fmla="*/ 1471136 w 1676400"/>
                <a:gd name="connsiteY496" fmla="*/ 1100899 h 1771650"/>
                <a:gd name="connsiteX497" fmla="*/ 1468755 w 1676400"/>
                <a:gd name="connsiteY497" fmla="*/ 1113949 h 1771650"/>
                <a:gd name="connsiteX498" fmla="*/ 1470946 w 1676400"/>
                <a:gd name="connsiteY498" fmla="*/ 1117759 h 1771650"/>
                <a:gd name="connsiteX499" fmla="*/ 1470089 w 1676400"/>
                <a:gd name="connsiteY499" fmla="*/ 1127474 h 1771650"/>
                <a:gd name="connsiteX500" fmla="*/ 1476947 w 1676400"/>
                <a:gd name="connsiteY500" fmla="*/ 1128427 h 1771650"/>
                <a:gd name="connsiteX501" fmla="*/ 1477709 w 1676400"/>
                <a:gd name="connsiteY501" fmla="*/ 1142810 h 1771650"/>
                <a:gd name="connsiteX502" fmla="*/ 1479614 w 1676400"/>
                <a:gd name="connsiteY502" fmla="*/ 1144715 h 1771650"/>
                <a:gd name="connsiteX503" fmla="*/ 1482852 w 1676400"/>
                <a:gd name="connsiteY503" fmla="*/ 1143381 h 1771650"/>
                <a:gd name="connsiteX504" fmla="*/ 1485805 w 1676400"/>
                <a:gd name="connsiteY504" fmla="*/ 1148048 h 1771650"/>
                <a:gd name="connsiteX505" fmla="*/ 1485900 w 1676400"/>
                <a:gd name="connsiteY505" fmla="*/ 1154620 h 1771650"/>
                <a:gd name="connsiteX506" fmla="*/ 1502664 w 1676400"/>
                <a:gd name="connsiteY506" fmla="*/ 1143381 h 1771650"/>
                <a:gd name="connsiteX507" fmla="*/ 1499997 w 1676400"/>
                <a:gd name="connsiteY507" fmla="*/ 1154240 h 1771650"/>
                <a:gd name="connsiteX508" fmla="*/ 1507046 w 1676400"/>
                <a:gd name="connsiteY508" fmla="*/ 1165098 h 1771650"/>
                <a:gd name="connsiteX509" fmla="*/ 1515713 w 1676400"/>
                <a:gd name="connsiteY509" fmla="*/ 1168241 h 1771650"/>
                <a:gd name="connsiteX510" fmla="*/ 1511236 w 1676400"/>
                <a:gd name="connsiteY510" fmla="*/ 1171575 h 1771650"/>
                <a:gd name="connsiteX511" fmla="*/ 1512094 w 1676400"/>
                <a:gd name="connsiteY511" fmla="*/ 1174052 h 1771650"/>
                <a:gd name="connsiteX512" fmla="*/ 1528572 w 1676400"/>
                <a:gd name="connsiteY512" fmla="*/ 1169765 h 1771650"/>
                <a:gd name="connsiteX513" fmla="*/ 1524762 w 1676400"/>
                <a:gd name="connsiteY513" fmla="*/ 1198626 h 1771650"/>
                <a:gd name="connsiteX514" fmla="*/ 1519809 w 1676400"/>
                <a:gd name="connsiteY514" fmla="*/ 1200150 h 1771650"/>
                <a:gd name="connsiteX515" fmla="*/ 1509808 w 1676400"/>
                <a:gd name="connsiteY515" fmla="*/ 1212152 h 1771650"/>
                <a:gd name="connsiteX516" fmla="*/ 1497902 w 1676400"/>
                <a:gd name="connsiteY516" fmla="*/ 1211485 h 1771650"/>
                <a:gd name="connsiteX517" fmla="*/ 1465802 w 1676400"/>
                <a:gd name="connsiteY517" fmla="*/ 1220629 h 1771650"/>
                <a:gd name="connsiteX518" fmla="*/ 1419225 w 1676400"/>
                <a:gd name="connsiteY518" fmla="*/ 1223677 h 1771650"/>
                <a:gd name="connsiteX519" fmla="*/ 1400651 w 1676400"/>
                <a:gd name="connsiteY519" fmla="*/ 1240822 h 1771650"/>
                <a:gd name="connsiteX520" fmla="*/ 1308926 w 1676400"/>
                <a:gd name="connsiteY520" fmla="*/ 1300544 h 1771650"/>
                <a:gd name="connsiteX521" fmla="*/ 1296543 w 1676400"/>
                <a:gd name="connsiteY521" fmla="*/ 1323785 h 1771650"/>
                <a:gd name="connsiteX522" fmla="*/ 1302258 w 1676400"/>
                <a:gd name="connsiteY522" fmla="*/ 1337977 h 1771650"/>
                <a:gd name="connsiteX523" fmla="*/ 1289304 w 1676400"/>
                <a:gd name="connsiteY523" fmla="*/ 1339024 h 1771650"/>
                <a:gd name="connsiteX524" fmla="*/ 1274635 w 1676400"/>
                <a:gd name="connsiteY524" fmla="*/ 1335405 h 1771650"/>
                <a:gd name="connsiteX525" fmla="*/ 1252347 w 1676400"/>
                <a:gd name="connsiteY525" fmla="*/ 1343692 h 1771650"/>
                <a:gd name="connsiteX526" fmla="*/ 1240631 w 1676400"/>
                <a:gd name="connsiteY526" fmla="*/ 1361027 h 1771650"/>
                <a:gd name="connsiteX527" fmla="*/ 1237774 w 1676400"/>
                <a:gd name="connsiteY527" fmla="*/ 1369790 h 1771650"/>
                <a:gd name="connsiteX528" fmla="*/ 1206056 w 1676400"/>
                <a:gd name="connsiteY528" fmla="*/ 1364552 h 1771650"/>
                <a:gd name="connsiteX529" fmla="*/ 1192625 w 1676400"/>
                <a:gd name="connsiteY529" fmla="*/ 1387602 h 1771650"/>
                <a:gd name="connsiteX530" fmla="*/ 1189196 w 1676400"/>
                <a:gd name="connsiteY530" fmla="*/ 1416558 h 1771650"/>
                <a:gd name="connsiteX531" fmla="*/ 1213676 w 1676400"/>
                <a:gd name="connsiteY531" fmla="*/ 1432274 h 1771650"/>
                <a:gd name="connsiteX532" fmla="*/ 1215676 w 1676400"/>
                <a:gd name="connsiteY532" fmla="*/ 1423892 h 1771650"/>
                <a:gd name="connsiteX533" fmla="*/ 1219581 w 1676400"/>
                <a:gd name="connsiteY533" fmla="*/ 1425131 h 1771650"/>
                <a:gd name="connsiteX534" fmla="*/ 1238726 w 1676400"/>
                <a:gd name="connsiteY534" fmla="*/ 1443038 h 1771650"/>
                <a:gd name="connsiteX535" fmla="*/ 1237393 w 1676400"/>
                <a:gd name="connsiteY535" fmla="*/ 1454849 h 1771650"/>
                <a:gd name="connsiteX536" fmla="*/ 1241108 w 1676400"/>
                <a:gd name="connsiteY536" fmla="*/ 1479709 h 1771650"/>
                <a:gd name="connsiteX537" fmla="*/ 1233678 w 1676400"/>
                <a:gd name="connsiteY537" fmla="*/ 1480185 h 1771650"/>
                <a:gd name="connsiteX538" fmla="*/ 1235011 w 1676400"/>
                <a:gd name="connsiteY538" fmla="*/ 1487519 h 1771650"/>
                <a:gd name="connsiteX539" fmla="*/ 1240631 w 1676400"/>
                <a:gd name="connsiteY539" fmla="*/ 1486662 h 1771650"/>
                <a:gd name="connsiteX540" fmla="*/ 1244156 w 1676400"/>
                <a:gd name="connsiteY540" fmla="*/ 1506855 h 1771650"/>
                <a:gd name="connsiteX541" fmla="*/ 1215771 w 1676400"/>
                <a:gd name="connsiteY541" fmla="*/ 1504474 h 1771650"/>
                <a:gd name="connsiteX542" fmla="*/ 1213294 w 1676400"/>
                <a:gd name="connsiteY542" fmla="*/ 1490663 h 1771650"/>
                <a:gd name="connsiteX543" fmla="*/ 1187291 w 1676400"/>
                <a:gd name="connsiteY543" fmla="*/ 1499330 h 1771650"/>
                <a:gd name="connsiteX544" fmla="*/ 1163193 w 1676400"/>
                <a:gd name="connsiteY544" fmla="*/ 1513523 h 1771650"/>
                <a:gd name="connsiteX545" fmla="*/ 1146905 w 1676400"/>
                <a:gd name="connsiteY545" fmla="*/ 1532001 h 1771650"/>
                <a:gd name="connsiteX546" fmla="*/ 1133189 w 1676400"/>
                <a:gd name="connsiteY546" fmla="*/ 1543145 h 1771650"/>
                <a:gd name="connsiteX547" fmla="*/ 1133570 w 1676400"/>
                <a:gd name="connsiteY547" fmla="*/ 1552099 h 1771650"/>
                <a:gd name="connsiteX548" fmla="*/ 1119569 w 1676400"/>
                <a:gd name="connsiteY548" fmla="*/ 1557147 h 1771650"/>
                <a:gd name="connsiteX549" fmla="*/ 1120235 w 1676400"/>
                <a:gd name="connsiteY549" fmla="*/ 1561719 h 1771650"/>
                <a:gd name="connsiteX550" fmla="*/ 1089184 w 1676400"/>
                <a:gd name="connsiteY550" fmla="*/ 1584007 h 1771650"/>
                <a:gd name="connsiteX551" fmla="*/ 1090613 w 1676400"/>
                <a:gd name="connsiteY551" fmla="*/ 1591628 h 1771650"/>
                <a:gd name="connsiteX552" fmla="*/ 1085183 w 1676400"/>
                <a:gd name="connsiteY552" fmla="*/ 1594390 h 1771650"/>
                <a:gd name="connsiteX553" fmla="*/ 1084707 w 1676400"/>
                <a:gd name="connsiteY553" fmla="*/ 1598676 h 1771650"/>
                <a:gd name="connsiteX554" fmla="*/ 1091375 w 1676400"/>
                <a:gd name="connsiteY554" fmla="*/ 1600486 h 1771650"/>
                <a:gd name="connsiteX555" fmla="*/ 1091756 w 1676400"/>
                <a:gd name="connsiteY555" fmla="*/ 1607534 h 1771650"/>
                <a:gd name="connsiteX556" fmla="*/ 1089660 w 1676400"/>
                <a:gd name="connsiteY556" fmla="*/ 1607820 h 1771650"/>
                <a:gd name="connsiteX557" fmla="*/ 1094042 w 1676400"/>
                <a:gd name="connsiteY557" fmla="*/ 1620012 h 1771650"/>
                <a:gd name="connsiteX558" fmla="*/ 1089851 w 1676400"/>
                <a:gd name="connsiteY558" fmla="*/ 1621917 h 1771650"/>
                <a:gd name="connsiteX559" fmla="*/ 1094042 w 1676400"/>
                <a:gd name="connsiteY559" fmla="*/ 1644872 h 1771650"/>
                <a:gd name="connsiteX560" fmla="*/ 1079849 w 1676400"/>
                <a:gd name="connsiteY560" fmla="*/ 1650778 h 1771650"/>
                <a:gd name="connsiteX561" fmla="*/ 1083088 w 1676400"/>
                <a:gd name="connsiteY561" fmla="*/ 1660017 h 1771650"/>
                <a:gd name="connsiteX562" fmla="*/ 1078897 w 1676400"/>
                <a:gd name="connsiteY562" fmla="*/ 1694688 h 1771650"/>
                <a:gd name="connsiteX563" fmla="*/ 1083183 w 1676400"/>
                <a:gd name="connsiteY563" fmla="*/ 1711262 h 1771650"/>
                <a:gd name="connsiteX564" fmla="*/ 1049179 w 1676400"/>
                <a:gd name="connsiteY564" fmla="*/ 1723453 h 1771650"/>
                <a:gd name="connsiteX565" fmla="*/ 1038797 w 1676400"/>
                <a:gd name="connsiteY565" fmla="*/ 1720977 h 1771650"/>
                <a:gd name="connsiteX566" fmla="*/ 1040511 w 1676400"/>
                <a:gd name="connsiteY566" fmla="*/ 1703451 h 1771650"/>
                <a:gd name="connsiteX567" fmla="*/ 1030129 w 1676400"/>
                <a:gd name="connsiteY567" fmla="*/ 1699832 h 1771650"/>
                <a:gd name="connsiteX568" fmla="*/ 1030224 w 1676400"/>
                <a:gd name="connsiteY568" fmla="*/ 1697355 h 1771650"/>
                <a:gd name="connsiteX569" fmla="*/ 1019842 w 1676400"/>
                <a:gd name="connsiteY569" fmla="*/ 1698689 h 1771650"/>
                <a:gd name="connsiteX570" fmla="*/ 1019747 w 1676400"/>
                <a:gd name="connsiteY570" fmla="*/ 1682687 h 1771650"/>
                <a:gd name="connsiteX571" fmla="*/ 1004602 w 1676400"/>
                <a:gd name="connsiteY571" fmla="*/ 1684687 h 1771650"/>
                <a:gd name="connsiteX572" fmla="*/ 1004316 w 1676400"/>
                <a:gd name="connsiteY572" fmla="*/ 1676019 h 1771650"/>
                <a:gd name="connsiteX573" fmla="*/ 994601 w 1676400"/>
                <a:gd name="connsiteY573" fmla="*/ 1679353 h 1771650"/>
                <a:gd name="connsiteX574" fmla="*/ 993267 w 1676400"/>
                <a:gd name="connsiteY574" fmla="*/ 1674209 h 1771650"/>
                <a:gd name="connsiteX575" fmla="*/ 990028 w 1676400"/>
                <a:gd name="connsiteY575" fmla="*/ 1675924 h 1771650"/>
                <a:gd name="connsiteX576" fmla="*/ 988505 w 1676400"/>
                <a:gd name="connsiteY576" fmla="*/ 1672590 h 1771650"/>
                <a:gd name="connsiteX577" fmla="*/ 986123 w 1676400"/>
                <a:gd name="connsiteY577" fmla="*/ 1672876 h 1771650"/>
                <a:gd name="connsiteX578" fmla="*/ 985837 w 1676400"/>
                <a:gd name="connsiteY578" fmla="*/ 1669542 h 1771650"/>
                <a:gd name="connsiteX579" fmla="*/ 994982 w 1676400"/>
                <a:gd name="connsiteY579" fmla="*/ 1668304 h 1771650"/>
                <a:gd name="connsiteX580" fmla="*/ 1005935 w 1676400"/>
                <a:gd name="connsiteY580" fmla="*/ 1660207 h 1771650"/>
                <a:gd name="connsiteX581" fmla="*/ 1005268 w 1676400"/>
                <a:gd name="connsiteY581" fmla="*/ 1656398 h 1771650"/>
                <a:gd name="connsiteX582" fmla="*/ 1009269 w 1676400"/>
                <a:gd name="connsiteY582" fmla="*/ 1653921 h 1771650"/>
                <a:gd name="connsiteX583" fmla="*/ 1008031 w 1676400"/>
                <a:gd name="connsiteY583" fmla="*/ 1651540 h 1771650"/>
                <a:gd name="connsiteX584" fmla="*/ 997744 w 1676400"/>
                <a:gd name="connsiteY584" fmla="*/ 1649159 h 1771650"/>
                <a:gd name="connsiteX585" fmla="*/ 978980 w 1676400"/>
                <a:gd name="connsiteY585" fmla="*/ 1652778 h 1771650"/>
                <a:gd name="connsiteX586" fmla="*/ 974884 w 1676400"/>
                <a:gd name="connsiteY586" fmla="*/ 1656016 h 1771650"/>
                <a:gd name="connsiteX587" fmla="*/ 969931 w 1676400"/>
                <a:gd name="connsiteY587" fmla="*/ 1652397 h 1771650"/>
                <a:gd name="connsiteX588" fmla="*/ 960025 w 1676400"/>
                <a:gd name="connsiteY588" fmla="*/ 1634299 h 1771650"/>
                <a:gd name="connsiteX589" fmla="*/ 955453 w 1676400"/>
                <a:gd name="connsiteY589" fmla="*/ 1632871 h 1771650"/>
                <a:gd name="connsiteX590" fmla="*/ 959168 w 1676400"/>
                <a:gd name="connsiteY590" fmla="*/ 1625537 h 1771650"/>
                <a:gd name="connsiteX591" fmla="*/ 957739 w 1676400"/>
                <a:gd name="connsiteY591" fmla="*/ 1614011 h 1771650"/>
                <a:gd name="connsiteX592" fmla="*/ 934974 w 1676400"/>
                <a:gd name="connsiteY592" fmla="*/ 1625822 h 1771650"/>
                <a:gd name="connsiteX593" fmla="*/ 921925 w 1676400"/>
                <a:gd name="connsiteY593" fmla="*/ 1627251 h 1771650"/>
                <a:gd name="connsiteX594" fmla="*/ 903827 w 1676400"/>
                <a:gd name="connsiteY594" fmla="*/ 1622203 h 1771650"/>
                <a:gd name="connsiteX595" fmla="*/ 909637 w 1676400"/>
                <a:gd name="connsiteY595" fmla="*/ 1604963 h 1771650"/>
                <a:gd name="connsiteX596" fmla="*/ 915257 w 1676400"/>
                <a:gd name="connsiteY596" fmla="*/ 1598200 h 1771650"/>
                <a:gd name="connsiteX597" fmla="*/ 911352 w 1676400"/>
                <a:gd name="connsiteY597" fmla="*/ 1589532 h 1771650"/>
                <a:gd name="connsiteX598" fmla="*/ 902589 w 1676400"/>
                <a:gd name="connsiteY598" fmla="*/ 1598105 h 1771650"/>
                <a:gd name="connsiteX599" fmla="*/ 882587 w 1676400"/>
                <a:gd name="connsiteY599" fmla="*/ 1597628 h 1771650"/>
                <a:gd name="connsiteX600" fmla="*/ 873157 w 1676400"/>
                <a:gd name="connsiteY600" fmla="*/ 1600105 h 1771650"/>
                <a:gd name="connsiteX601" fmla="*/ 868394 w 1676400"/>
                <a:gd name="connsiteY601" fmla="*/ 1604201 h 1771650"/>
                <a:gd name="connsiteX602" fmla="*/ 851630 w 1676400"/>
                <a:gd name="connsiteY602" fmla="*/ 1595247 h 1771650"/>
                <a:gd name="connsiteX603" fmla="*/ 848582 w 1676400"/>
                <a:gd name="connsiteY603" fmla="*/ 1587437 h 1771650"/>
                <a:gd name="connsiteX604" fmla="*/ 853440 w 1676400"/>
                <a:gd name="connsiteY604" fmla="*/ 1584674 h 1771650"/>
                <a:gd name="connsiteX605" fmla="*/ 843343 w 1676400"/>
                <a:gd name="connsiteY605" fmla="*/ 1583245 h 1771650"/>
                <a:gd name="connsiteX606" fmla="*/ 843915 w 1676400"/>
                <a:gd name="connsiteY606" fmla="*/ 1585055 h 1771650"/>
                <a:gd name="connsiteX607" fmla="*/ 836390 w 1676400"/>
                <a:gd name="connsiteY607" fmla="*/ 1589246 h 1771650"/>
                <a:gd name="connsiteX608" fmla="*/ 822389 w 1676400"/>
                <a:gd name="connsiteY608" fmla="*/ 1584770 h 1771650"/>
                <a:gd name="connsiteX609" fmla="*/ 804196 w 1676400"/>
                <a:gd name="connsiteY609" fmla="*/ 1598200 h 1771650"/>
                <a:gd name="connsiteX610" fmla="*/ 799719 w 1676400"/>
                <a:gd name="connsiteY610" fmla="*/ 1606582 h 1771650"/>
                <a:gd name="connsiteX611" fmla="*/ 786765 w 1676400"/>
                <a:gd name="connsiteY611" fmla="*/ 1602486 h 1771650"/>
                <a:gd name="connsiteX612" fmla="*/ 789908 w 1676400"/>
                <a:gd name="connsiteY612" fmla="*/ 1604963 h 1771650"/>
                <a:gd name="connsiteX613" fmla="*/ 788099 w 1676400"/>
                <a:gd name="connsiteY613" fmla="*/ 1609916 h 1771650"/>
                <a:gd name="connsiteX614" fmla="*/ 780478 w 1676400"/>
                <a:gd name="connsiteY614" fmla="*/ 1606582 h 1771650"/>
                <a:gd name="connsiteX615" fmla="*/ 780764 w 1676400"/>
                <a:gd name="connsiteY615" fmla="*/ 1605344 h 1771650"/>
                <a:gd name="connsiteX616" fmla="*/ 780193 w 1676400"/>
                <a:gd name="connsiteY616" fmla="*/ 1604963 h 1771650"/>
                <a:gd name="connsiteX617" fmla="*/ 774954 w 1676400"/>
                <a:gd name="connsiteY617" fmla="*/ 1605534 h 1771650"/>
                <a:gd name="connsiteX618" fmla="*/ 768001 w 1676400"/>
                <a:gd name="connsiteY618" fmla="*/ 1604486 h 1771650"/>
                <a:gd name="connsiteX619" fmla="*/ 769334 w 1676400"/>
                <a:gd name="connsiteY619" fmla="*/ 1603915 h 1771650"/>
                <a:gd name="connsiteX620" fmla="*/ 775049 w 1676400"/>
                <a:gd name="connsiteY620" fmla="*/ 1605344 h 1771650"/>
                <a:gd name="connsiteX621" fmla="*/ 777145 w 1676400"/>
                <a:gd name="connsiteY621" fmla="*/ 1604486 h 1771650"/>
                <a:gd name="connsiteX622" fmla="*/ 780288 w 1676400"/>
                <a:gd name="connsiteY622" fmla="*/ 1604677 h 1771650"/>
                <a:gd name="connsiteX623" fmla="*/ 780764 w 1676400"/>
                <a:gd name="connsiteY623" fmla="*/ 1605248 h 1771650"/>
                <a:gd name="connsiteX624" fmla="*/ 782193 w 1676400"/>
                <a:gd name="connsiteY624" fmla="*/ 1600105 h 1771650"/>
                <a:gd name="connsiteX625" fmla="*/ 778288 w 1676400"/>
                <a:gd name="connsiteY625" fmla="*/ 1597247 h 1771650"/>
                <a:gd name="connsiteX626" fmla="*/ 774573 w 1676400"/>
                <a:gd name="connsiteY626" fmla="*/ 1602010 h 1771650"/>
                <a:gd name="connsiteX627" fmla="*/ 761333 w 1676400"/>
                <a:gd name="connsiteY627" fmla="*/ 1605058 h 1771650"/>
                <a:gd name="connsiteX628" fmla="*/ 760381 w 1676400"/>
                <a:gd name="connsiteY628" fmla="*/ 1616012 h 1771650"/>
                <a:gd name="connsiteX629" fmla="*/ 756857 w 1676400"/>
                <a:gd name="connsiteY629" fmla="*/ 1617631 h 1771650"/>
                <a:gd name="connsiteX630" fmla="*/ 756190 w 1676400"/>
                <a:gd name="connsiteY630" fmla="*/ 1622774 h 1771650"/>
                <a:gd name="connsiteX631" fmla="*/ 759619 w 1676400"/>
                <a:gd name="connsiteY631" fmla="*/ 1634014 h 1771650"/>
                <a:gd name="connsiteX632" fmla="*/ 757714 w 1676400"/>
                <a:gd name="connsiteY632" fmla="*/ 1637633 h 1771650"/>
                <a:gd name="connsiteX633" fmla="*/ 760285 w 1676400"/>
                <a:gd name="connsiteY633" fmla="*/ 1638681 h 1771650"/>
                <a:gd name="connsiteX634" fmla="*/ 756666 w 1676400"/>
                <a:gd name="connsiteY634" fmla="*/ 1642205 h 1771650"/>
                <a:gd name="connsiteX635" fmla="*/ 749903 w 1676400"/>
                <a:gd name="connsiteY635" fmla="*/ 1642301 h 1771650"/>
                <a:gd name="connsiteX636" fmla="*/ 739807 w 1676400"/>
                <a:gd name="connsiteY636" fmla="*/ 1634204 h 1771650"/>
                <a:gd name="connsiteX637" fmla="*/ 732472 w 1676400"/>
                <a:gd name="connsiteY637" fmla="*/ 1641920 h 1771650"/>
                <a:gd name="connsiteX638" fmla="*/ 733044 w 1676400"/>
                <a:gd name="connsiteY638" fmla="*/ 1663160 h 1771650"/>
                <a:gd name="connsiteX639" fmla="*/ 737807 w 1676400"/>
                <a:gd name="connsiteY639" fmla="*/ 1661541 h 1771650"/>
                <a:gd name="connsiteX640" fmla="*/ 744474 w 1676400"/>
                <a:gd name="connsiteY640" fmla="*/ 1663256 h 1771650"/>
                <a:gd name="connsiteX641" fmla="*/ 748093 w 1676400"/>
                <a:gd name="connsiteY641" fmla="*/ 1678686 h 1771650"/>
                <a:gd name="connsiteX642" fmla="*/ 760666 w 1676400"/>
                <a:gd name="connsiteY642" fmla="*/ 1676781 h 1771650"/>
                <a:gd name="connsiteX643" fmla="*/ 763905 w 1676400"/>
                <a:gd name="connsiteY643" fmla="*/ 1681448 h 1771650"/>
                <a:gd name="connsiteX644" fmla="*/ 761619 w 1676400"/>
                <a:gd name="connsiteY644" fmla="*/ 1685544 h 1771650"/>
                <a:gd name="connsiteX645" fmla="*/ 754856 w 1676400"/>
                <a:gd name="connsiteY645" fmla="*/ 1683830 h 1771650"/>
                <a:gd name="connsiteX646" fmla="*/ 754570 w 1676400"/>
                <a:gd name="connsiteY646" fmla="*/ 1688782 h 1771650"/>
                <a:gd name="connsiteX647" fmla="*/ 765334 w 1676400"/>
                <a:gd name="connsiteY647" fmla="*/ 1693450 h 1771650"/>
                <a:gd name="connsiteX648" fmla="*/ 762572 w 1676400"/>
                <a:gd name="connsiteY648" fmla="*/ 1699927 h 1771650"/>
                <a:gd name="connsiteX649" fmla="*/ 770191 w 1676400"/>
                <a:gd name="connsiteY649" fmla="*/ 1700879 h 1771650"/>
                <a:gd name="connsiteX650" fmla="*/ 774764 w 1676400"/>
                <a:gd name="connsiteY650" fmla="*/ 1705737 h 1771650"/>
                <a:gd name="connsiteX651" fmla="*/ 773335 w 1676400"/>
                <a:gd name="connsiteY651" fmla="*/ 1707737 h 1771650"/>
                <a:gd name="connsiteX652" fmla="*/ 793242 w 1676400"/>
                <a:gd name="connsiteY652" fmla="*/ 1723835 h 1771650"/>
                <a:gd name="connsiteX653" fmla="*/ 777526 w 1676400"/>
                <a:gd name="connsiteY653" fmla="*/ 1723453 h 1771650"/>
                <a:gd name="connsiteX654" fmla="*/ 777335 w 1676400"/>
                <a:gd name="connsiteY654" fmla="*/ 1726882 h 1771650"/>
                <a:gd name="connsiteX655" fmla="*/ 779812 w 1676400"/>
                <a:gd name="connsiteY655" fmla="*/ 1730121 h 1771650"/>
                <a:gd name="connsiteX656" fmla="*/ 778574 w 1676400"/>
                <a:gd name="connsiteY656" fmla="*/ 1731740 h 1771650"/>
                <a:gd name="connsiteX657" fmla="*/ 796862 w 1676400"/>
                <a:gd name="connsiteY657" fmla="*/ 1737455 h 1771650"/>
                <a:gd name="connsiteX658" fmla="*/ 792670 w 1676400"/>
                <a:gd name="connsiteY658" fmla="*/ 1741646 h 1771650"/>
                <a:gd name="connsiteX659" fmla="*/ 787527 w 1676400"/>
                <a:gd name="connsiteY659" fmla="*/ 1742313 h 1771650"/>
                <a:gd name="connsiteX660" fmla="*/ 786193 w 1676400"/>
                <a:gd name="connsiteY660" fmla="*/ 1740027 h 1771650"/>
                <a:gd name="connsiteX661" fmla="*/ 791051 w 1676400"/>
                <a:gd name="connsiteY661" fmla="*/ 1740313 h 1771650"/>
                <a:gd name="connsiteX662" fmla="*/ 793718 w 1676400"/>
                <a:gd name="connsiteY662" fmla="*/ 1737265 h 1771650"/>
                <a:gd name="connsiteX663" fmla="*/ 785146 w 1676400"/>
                <a:gd name="connsiteY663" fmla="*/ 1735265 h 1771650"/>
                <a:gd name="connsiteX664" fmla="*/ 785051 w 1676400"/>
                <a:gd name="connsiteY664" fmla="*/ 1741170 h 1771650"/>
                <a:gd name="connsiteX665" fmla="*/ 780383 w 1676400"/>
                <a:gd name="connsiteY665" fmla="*/ 1741837 h 1771650"/>
                <a:gd name="connsiteX666" fmla="*/ 779240 w 1676400"/>
                <a:gd name="connsiteY666" fmla="*/ 1744694 h 1771650"/>
                <a:gd name="connsiteX667" fmla="*/ 794957 w 1676400"/>
                <a:gd name="connsiteY667" fmla="*/ 1759172 h 1771650"/>
                <a:gd name="connsiteX668" fmla="*/ 791337 w 1676400"/>
                <a:gd name="connsiteY668" fmla="*/ 1763363 h 1771650"/>
                <a:gd name="connsiteX669" fmla="*/ 1511808 w 1676400"/>
                <a:gd name="connsiteY669" fmla="*/ 781145 h 1771650"/>
                <a:gd name="connsiteX670" fmla="*/ 1509617 w 1676400"/>
                <a:gd name="connsiteY670" fmla="*/ 761714 h 1771650"/>
                <a:gd name="connsiteX671" fmla="*/ 1492568 w 1676400"/>
                <a:gd name="connsiteY671" fmla="*/ 769144 h 1771650"/>
                <a:gd name="connsiteX672" fmla="*/ 1493139 w 1676400"/>
                <a:gd name="connsiteY672" fmla="*/ 778954 h 1771650"/>
                <a:gd name="connsiteX673" fmla="*/ 1496377 w 1676400"/>
                <a:gd name="connsiteY673" fmla="*/ 781336 h 1771650"/>
                <a:gd name="connsiteX674" fmla="*/ 1511808 w 1676400"/>
                <a:gd name="connsiteY674" fmla="*/ 781145 h 177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</a:cxnLst>
              <a:rect l="l" t="t" r="r" b="b"/>
              <a:pathLst>
                <a:path w="1676400" h="1771650">
                  <a:moveTo>
                    <a:pt x="791337" y="1763363"/>
                  </a:moveTo>
                  <a:lnTo>
                    <a:pt x="764381" y="1757267"/>
                  </a:lnTo>
                  <a:lnTo>
                    <a:pt x="761143" y="1747933"/>
                  </a:lnTo>
                  <a:lnTo>
                    <a:pt x="765810" y="1744504"/>
                  </a:lnTo>
                  <a:lnTo>
                    <a:pt x="764381" y="1736979"/>
                  </a:lnTo>
                  <a:lnTo>
                    <a:pt x="749808" y="1722025"/>
                  </a:lnTo>
                  <a:lnTo>
                    <a:pt x="739902" y="1705832"/>
                  </a:lnTo>
                  <a:lnTo>
                    <a:pt x="724472" y="1693640"/>
                  </a:lnTo>
                  <a:lnTo>
                    <a:pt x="715423" y="1690402"/>
                  </a:lnTo>
                  <a:lnTo>
                    <a:pt x="711613" y="1684020"/>
                  </a:lnTo>
                  <a:lnTo>
                    <a:pt x="688181" y="1673352"/>
                  </a:lnTo>
                  <a:lnTo>
                    <a:pt x="675608" y="1671161"/>
                  </a:lnTo>
                  <a:lnTo>
                    <a:pt x="666941" y="1689354"/>
                  </a:lnTo>
                  <a:lnTo>
                    <a:pt x="634937" y="1698689"/>
                  </a:lnTo>
                  <a:lnTo>
                    <a:pt x="634460" y="1693926"/>
                  </a:lnTo>
                  <a:lnTo>
                    <a:pt x="630841" y="1691545"/>
                  </a:lnTo>
                  <a:lnTo>
                    <a:pt x="618935" y="1671542"/>
                  </a:lnTo>
                  <a:lnTo>
                    <a:pt x="618839" y="1658779"/>
                  </a:lnTo>
                  <a:lnTo>
                    <a:pt x="615505" y="1653635"/>
                  </a:lnTo>
                  <a:lnTo>
                    <a:pt x="623030" y="1648111"/>
                  </a:lnTo>
                  <a:lnTo>
                    <a:pt x="607409" y="1640586"/>
                  </a:lnTo>
                  <a:lnTo>
                    <a:pt x="605504" y="1643253"/>
                  </a:lnTo>
                  <a:lnTo>
                    <a:pt x="601028" y="1641920"/>
                  </a:lnTo>
                  <a:lnTo>
                    <a:pt x="599408" y="1648016"/>
                  </a:lnTo>
                  <a:lnTo>
                    <a:pt x="578739" y="1643729"/>
                  </a:lnTo>
                  <a:lnTo>
                    <a:pt x="571310" y="1645539"/>
                  </a:lnTo>
                  <a:lnTo>
                    <a:pt x="564833" y="1647920"/>
                  </a:lnTo>
                  <a:lnTo>
                    <a:pt x="558355" y="1654302"/>
                  </a:lnTo>
                  <a:lnTo>
                    <a:pt x="535114" y="1661255"/>
                  </a:lnTo>
                  <a:lnTo>
                    <a:pt x="530924" y="1654588"/>
                  </a:lnTo>
                  <a:lnTo>
                    <a:pt x="530162" y="1642872"/>
                  </a:lnTo>
                  <a:lnTo>
                    <a:pt x="519494" y="1638395"/>
                  </a:lnTo>
                  <a:lnTo>
                    <a:pt x="515302" y="1633347"/>
                  </a:lnTo>
                  <a:lnTo>
                    <a:pt x="496538" y="1635252"/>
                  </a:lnTo>
                  <a:lnTo>
                    <a:pt x="491014" y="1639919"/>
                  </a:lnTo>
                  <a:lnTo>
                    <a:pt x="480727" y="1634585"/>
                  </a:lnTo>
                  <a:lnTo>
                    <a:pt x="476631" y="1629823"/>
                  </a:lnTo>
                  <a:lnTo>
                    <a:pt x="475012" y="1614297"/>
                  </a:lnTo>
                  <a:lnTo>
                    <a:pt x="472059" y="1612678"/>
                  </a:lnTo>
                  <a:lnTo>
                    <a:pt x="466915" y="1611820"/>
                  </a:lnTo>
                  <a:lnTo>
                    <a:pt x="459581" y="1620679"/>
                  </a:lnTo>
                  <a:lnTo>
                    <a:pt x="447008" y="1626013"/>
                  </a:lnTo>
                  <a:lnTo>
                    <a:pt x="442627" y="1623441"/>
                  </a:lnTo>
                  <a:lnTo>
                    <a:pt x="435007" y="1626489"/>
                  </a:lnTo>
                  <a:lnTo>
                    <a:pt x="425005" y="1623060"/>
                  </a:lnTo>
                  <a:lnTo>
                    <a:pt x="411956" y="1612392"/>
                  </a:lnTo>
                  <a:lnTo>
                    <a:pt x="409384" y="1607058"/>
                  </a:lnTo>
                  <a:lnTo>
                    <a:pt x="410242" y="1597724"/>
                  </a:lnTo>
                  <a:lnTo>
                    <a:pt x="417004" y="1581912"/>
                  </a:lnTo>
                  <a:lnTo>
                    <a:pt x="418719" y="1564100"/>
                  </a:lnTo>
                  <a:lnTo>
                    <a:pt x="421672" y="1557242"/>
                  </a:lnTo>
                  <a:lnTo>
                    <a:pt x="425958" y="1551813"/>
                  </a:lnTo>
                  <a:lnTo>
                    <a:pt x="440246" y="1543241"/>
                  </a:lnTo>
                  <a:lnTo>
                    <a:pt x="428149" y="1538478"/>
                  </a:lnTo>
                  <a:lnTo>
                    <a:pt x="413671" y="1539526"/>
                  </a:lnTo>
                  <a:lnTo>
                    <a:pt x="406051" y="1531525"/>
                  </a:lnTo>
                  <a:lnTo>
                    <a:pt x="413385" y="1526857"/>
                  </a:lnTo>
                  <a:lnTo>
                    <a:pt x="409384" y="1517809"/>
                  </a:lnTo>
                  <a:lnTo>
                    <a:pt x="398621" y="1509522"/>
                  </a:lnTo>
                  <a:lnTo>
                    <a:pt x="397288" y="1503807"/>
                  </a:lnTo>
                  <a:lnTo>
                    <a:pt x="393859" y="1501426"/>
                  </a:lnTo>
                  <a:lnTo>
                    <a:pt x="376142" y="1497997"/>
                  </a:lnTo>
                  <a:lnTo>
                    <a:pt x="373094" y="1493139"/>
                  </a:lnTo>
                  <a:lnTo>
                    <a:pt x="363093" y="1492663"/>
                  </a:lnTo>
                  <a:lnTo>
                    <a:pt x="355092" y="1504378"/>
                  </a:lnTo>
                  <a:lnTo>
                    <a:pt x="352711" y="1497520"/>
                  </a:lnTo>
                  <a:lnTo>
                    <a:pt x="359092" y="1490472"/>
                  </a:lnTo>
                  <a:lnTo>
                    <a:pt x="360997" y="1476185"/>
                  </a:lnTo>
                  <a:lnTo>
                    <a:pt x="358616" y="1472374"/>
                  </a:lnTo>
                  <a:lnTo>
                    <a:pt x="352806" y="1473327"/>
                  </a:lnTo>
                  <a:lnTo>
                    <a:pt x="354235" y="1464755"/>
                  </a:lnTo>
                  <a:lnTo>
                    <a:pt x="350329" y="1456658"/>
                  </a:lnTo>
                  <a:lnTo>
                    <a:pt x="351091" y="1450753"/>
                  </a:lnTo>
                  <a:lnTo>
                    <a:pt x="360521" y="1447705"/>
                  </a:lnTo>
                  <a:lnTo>
                    <a:pt x="367094" y="1437132"/>
                  </a:lnTo>
                  <a:lnTo>
                    <a:pt x="372237" y="1441323"/>
                  </a:lnTo>
                  <a:lnTo>
                    <a:pt x="380333" y="1435703"/>
                  </a:lnTo>
                  <a:lnTo>
                    <a:pt x="387763" y="1410748"/>
                  </a:lnTo>
                  <a:lnTo>
                    <a:pt x="386810" y="1400175"/>
                  </a:lnTo>
                  <a:lnTo>
                    <a:pt x="369475" y="1386649"/>
                  </a:lnTo>
                  <a:lnTo>
                    <a:pt x="363569" y="1393031"/>
                  </a:lnTo>
                  <a:lnTo>
                    <a:pt x="357664" y="1393127"/>
                  </a:lnTo>
                  <a:lnTo>
                    <a:pt x="334804" y="1381411"/>
                  </a:lnTo>
                  <a:lnTo>
                    <a:pt x="304705" y="1393412"/>
                  </a:lnTo>
                  <a:lnTo>
                    <a:pt x="303276" y="1389316"/>
                  </a:lnTo>
                  <a:lnTo>
                    <a:pt x="294227" y="1385507"/>
                  </a:lnTo>
                  <a:lnTo>
                    <a:pt x="294418" y="1381411"/>
                  </a:lnTo>
                  <a:lnTo>
                    <a:pt x="285845" y="1378839"/>
                  </a:lnTo>
                  <a:lnTo>
                    <a:pt x="279749" y="1381030"/>
                  </a:lnTo>
                  <a:lnTo>
                    <a:pt x="277654" y="1371886"/>
                  </a:lnTo>
                  <a:lnTo>
                    <a:pt x="256603" y="1370076"/>
                  </a:lnTo>
                  <a:lnTo>
                    <a:pt x="234601" y="1354645"/>
                  </a:lnTo>
                  <a:lnTo>
                    <a:pt x="210598" y="1367504"/>
                  </a:lnTo>
                  <a:lnTo>
                    <a:pt x="199834" y="1361123"/>
                  </a:lnTo>
                  <a:lnTo>
                    <a:pt x="176403" y="1371505"/>
                  </a:lnTo>
                  <a:lnTo>
                    <a:pt x="163258" y="1364552"/>
                  </a:lnTo>
                  <a:lnTo>
                    <a:pt x="148495" y="1366647"/>
                  </a:lnTo>
                  <a:lnTo>
                    <a:pt x="160306" y="1333310"/>
                  </a:lnTo>
                  <a:lnTo>
                    <a:pt x="157353" y="1327976"/>
                  </a:lnTo>
                  <a:lnTo>
                    <a:pt x="142875" y="1321022"/>
                  </a:lnTo>
                  <a:lnTo>
                    <a:pt x="140017" y="1299686"/>
                  </a:lnTo>
                  <a:lnTo>
                    <a:pt x="111728" y="1278541"/>
                  </a:lnTo>
                  <a:lnTo>
                    <a:pt x="98965" y="1280922"/>
                  </a:lnTo>
                  <a:lnTo>
                    <a:pt x="76676" y="1290447"/>
                  </a:lnTo>
                  <a:lnTo>
                    <a:pt x="59626" y="1278255"/>
                  </a:lnTo>
                  <a:lnTo>
                    <a:pt x="53149" y="1266253"/>
                  </a:lnTo>
                  <a:lnTo>
                    <a:pt x="82391" y="1223677"/>
                  </a:lnTo>
                  <a:lnTo>
                    <a:pt x="82296" y="1218914"/>
                  </a:lnTo>
                  <a:lnTo>
                    <a:pt x="76295" y="1209961"/>
                  </a:lnTo>
                  <a:lnTo>
                    <a:pt x="79343" y="1196721"/>
                  </a:lnTo>
                  <a:lnTo>
                    <a:pt x="75724" y="1187958"/>
                  </a:lnTo>
                  <a:lnTo>
                    <a:pt x="77819" y="1185101"/>
                  </a:lnTo>
                  <a:lnTo>
                    <a:pt x="68199" y="1175671"/>
                  </a:lnTo>
                  <a:lnTo>
                    <a:pt x="69818" y="1162431"/>
                  </a:lnTo>
                  <a:lnTo>
                    <a:pt x="66580" y="1150334"/>
                  </a:lnTo>
                  <a:lnTo>
                    <a:pt x="61722" y="1145857"/>
                  </a:lnTo>
                  <a:lnTo>
                    <a:pt x="54864" y="1147001"/>
                  </a:lnTo>
                  <a:lnTo>
                    <a:pt x="53626" y="1143000"/>
                  </a:lnTo>
                  <a:lnTo>
                    <a:pt x="37528" y="1137380"/>
                  </a:lnTo>
                  <a:lnTo>
                    <a:pt x="28194" y="1127474"/>
                  </a:lnTo>
                  <a:lnTo>
                    <a:pt x="31909" y="1122998"/>
                  </a:lnTo>
                  <a:lnTo>
                    <a:pt x="31337" y="1116235"/>
                  </a:lnTo>
                  <a:lnTo>
                    <a:pt x="36481" y="1102043"/>
                  </a:lnTo>
                  <a:lnTo>
                    <a:pt x="28765" y="1093375"/>
                  </a:lnTo>
                  <a:lnTo>
                    <a:pt x="30289" y="1079945"/>
                  </a:lnTo>
                  <a:lnTo>
                    <a:pt x="22669" y="1071182"/>
                  </a:lnTo>
                  <a:lnTo>
                    <a:pt x="16097" y="1069467"/>
                  </a:lnTo>
                  <a:lnTo>
                    <a:pt x="16954" y="1044226"/>
                  </a:lnTo>
                  <a:lnTo>
                    <a:pt x="9525" y="1010031"/>
                  </a:lnTo>
                  <a:lnTo>
                    <a:pt x="15716" y="988219"/>
                  </a:lnTo>
                  <a:lnTo>
                    <a:pt x="23241" y="986409"/>
                  </a:lnTo>
                  <a:lnTo>
                    <a:pt x="23146" y="974217"/>
                  </a:lnTo>
                  <a:lnTo>
                    <a:pt x="61341" y="959072"/>
                  </a:lnTo>
                  <a:lnTo>
                    <a:pt x="74485" y="944785"/>
                  </a:lnTo>
                  <a:lnTo>
                    <a:pt x="90964" y="912971"/>
                  </a:lnTo>
                  <a:lnTo>
                    <a:pt x="97917" y="905065"/>
                  </a:lnTo>
                  <a:lnTo>
                    <a:pt x="112490" y="899255"/>
                  </a:lnTo>
                  <a:lnTo>
                    <a:pt x="124396" y="886396"/>
                  </a:lnTo>
                  <a:lnTo>
                    <a:pt x="122968" y="884873"/>
                  </a:lnTo>
                  <a:lnTo>
                    <a:pt x="164497" y="872109"/>
                  </a:lnTo>
                  <a:lnTo>
                    <a:pt x="182785" y="872395"/>
                  </a:lnTo>
                  <a:lnTo>
                    <a:pt x="188214" y="856393"/>
                  </a:lnTo>
                  <a:lnTo>
                    <a:pt x="199358" y="847820"/>
                  </a:lnTo>
                  <a:lnTo>
                    <a:pt x="216789" y="848582"/>
                  </a:lnTo>
                  <a:lnTo>
                    <a:pt x="219456" y="841343"/>
                  </a:lnTo>
                  <a:lnTo>
                    <a:pt x="217741" y="830866"/>
                  </a:lnTo>
                  <a:lnTo>
                    <a:pt x="231267" y="827627"/>
                  </a:lnTo>
                  <a:lnTo>
                    <a:pt x="236410" y="815721"/>
                  </a:lnTo>
                  <a:lnTo>
                    <a:pt x="235553" y="807720"/>
                  </a:lnTo>
                  <a:lnTo>
                    <a:pt x="240506" y="788003"/>
                  </a:lnTo>
                  <a:lnTo>
                    <a:pt x="238411" y="777526"/>
                  </a:lnTo>
                  <a:lnTo>
                    <a:pt x="240506" y="773906"/>
                  </a:lnTo>
                  <a:lnTo>
                    <a:pt x="262033" y="777240"/>
                  </a:lnTo>
                  <a:lnTo>
                    <a:pt x="261842" y="780860"/>
                  </a:lnTo>
                  <a:lnTo>
                    <a:pt x="280130" y="781621"/>
                  </a:lnTo>
                  <a:lnTo>
                    <a:pt x="307276" y="773335"/>
                  </a:lnTo>
                  <a:lnTo>
                    <a:pt x="317468" y="776764"/>
                  </a:lnTo>
                  <a:lnTo>
                    <a:pt x="330136" y="761905"/>
                  </a:lnTo>
                  <a:lnTo>
                    <a:pt x="326803" y="752665"/>
                  </a:lnTo>
                  <a:lnTo>
                    <a:pt x="332327" y="741140"/>
                  </a:lnTo>
                  <a:lnTo>
                    <a:pt x="350901" y="735330"/>
                  </a:lnTo>
                  <a:lnTo>
                    <a:pt x="355092" y="725615"/>
                  </a:lnTo>
                  <a:lnTo>
                    <a:pt x="351187" y="719423"/>
                  </a:lnTo>
                  <a:lnTo>
                    <a:pt x="346138" y="720757"/>
                  </a:lnTo>
                  <a:lnTo>
                    <a:pt x="344233" y="714280"/>
                  </a:lnTo>
                  <a:lnTo>
                    <a:pt x="348424" y="710279"/>
                  </a:lnTo>
                  <a:lnTo>
                    <a:pt x="338899" y="705517"/>
                  </a:lnTo>
                  <a:lnTo>
                    <a:pt x="340042" y="703802"/>
                  </a:lnTo>
                  <a:lnTo>
                    <a:pt x="352139" y="709327"/>
                  </a:lnTo>
                  <a:lnTo>
                    <a:pt x="366141" y="707898"/>
                  </a:lnTo>
                  <a:lnTo>
                    <a:pt x="374047" y="709994"/>
                  </a:lnTo>
                  <a:lnTo>
                    <a:pt x="380428" y="721519"/>
                  </a:lnTo>
                  <a:lnTo>
                    <a:pt x="375952" y="739902"/>
                  </a:lnTo>
                  <a:lnTo>
                    <a:pt x="379000" y="745331"/>
                  </a:lnTo>
                  <a:lnTo>
                    <a:pt x="389668" y="748379"/>
                  </a:lnTo>
                  <a:lnTo>
                    <a:pt x="392239" y="752380"/>
                  </a:lnTo>
                  <a:lnTo>
                    <a:pt x="389953" y="776192"/>
                  </a:lnTo>
                  <a:lnTo>
                    <a:pt x="404622" y="781812"/>
                  </a:lnTo>
                  <a:lnTo>
                    <a:pt x="411956" y="782098"/>
                  </a:lnTo>
                  <a:lnTo>
                    <a:pt x="418624" y="776954"/>
                  </a:lnTo>
                  <a:lnTo>
                    <a:pt x="429673" y="754856"/>
                  </a:lnTo>
                  <a:lnTo>
                    <a:pt x="428530" y="716185"/>
                  </a:lnTo>
                  <a:lnTo>
                    <a:pt x="431387" y="710946"/>
                  </a:lnTo>
                  <a:lnTo>
                    <a:pt x="460534" y="706279"/>
                  </a:lnTo>
                  <a:lnTo>
                    <a:pt x="480727" y="714756"/>
                  </a:lnTo>
                  <a:lnTo>
                    <a:pt x="498348" y="713423"/>
                  </a:lnTo>
                  <a:lnTo>
                    <a:pt x="497681" y="715327"/>
                  </a:lnTo>
                  <a:lnTo>
                    <a:pt x="509778" y="720185"/>
                  </a:lnTo>
                  <a:lnTo>
                    <a:pt x="513683" y="727139"/>
                  </a:lnTo>
                  <a:lnTo>
                    <a:pt x="525018" y="724948"/>
                  </a:lnTo>
                  <a:lnTo>
                    <a:pt x="525304" y="727139"/>
                  </a:lnTo>
                  <a:lnTo>
                    <a:pt x="531590" y="728663"/>
                  </a:lnTo>
                  <a:lnTo>
                    <a:pt x="542735" y="710565"/>
                  </a:lnTo>
                  <a:lnTo>
                    <a:pt x="552545" y="711613"/>
                  </a:lnTo>
                  <a:lnTo>
                    <a:pt x="559403" y="707517"/>
                  </a:lnTo>
                  <a:lnTo>
                    <a:pt x="567595" y="712756"/>
                  </a:lnTo>
                  <a:lnTo>
                    <a:pt x="572072" y="704850"/>
                  </a:lnTo>
                  <a:lnTo>
                    <a:pt x="574929" y="706279"/>
                  </a:lnTo>
                  <a:lnTo>
                    <a:pt x="572834" y="710660"/>
                  </a:lnTo>
                  <a:lnTo>
                    <a:pt x="578168" y="712089"/>
                  </a:lnTo>
                  <a:lnTo>
                    <a:pt x="584359" y="719519"/>
                  </a:lnTo>
                  <a:lnTo>
                    <a:pt x="583120" y="721138"/>
                  </a:lnTo>
                  <a:lnTo>
                    <a:pt x="597599" y="730758"/>
                  </a:lnTo>
                  <a:lnTo>
                    <a:pt x="605504" y="732663"/>
                  </a:lnTo>
                  <a:lnTo>
                    <a:pt x="627412" y="728186"/>
                  </a:lnTo>
                  <a:lnTo>
                    <a:pt x="633412" y="722281"/>
                  </a:lnTo>
                  <a:lnTo>
                    <a:pt x="596837" y="698468"/>
                  </a:lnTo>
                  <a:lnTo>
                    <a:pt x="592836" y="687324"/>
                  </a:lnTo>
                  <a:lnTo>
                    <a:pt x="600170" y="685705"/>
                  </a:lnTo>
                  <a:lnTo>
                    <a:pt x="593122" y="673989"/>
                  </a:lnTo>
                  <a:lnTo>
                    <a:pt x="599408" y="665321"/>
                  </a:lnTo>
                  <a:lnTo>
                    <a:pt x="614743" y="658559"/>
                  </a:lnTo>
                  <a:lnTo>
                    <a:pt x="621983" y="658844"/>
                  </a:lnTo>
                  <a:lnTo>
                    <a:pt x="625316" y="653129"/>
                  </a:lnTo>
                  <a:lnTo>
                    <a:pt x="636080" y="668465"/>
                  </a:lnTo>
                  <a:lnTo>
                    <a:pt x="640366" y="661225"/>
                  </a:lnTo>
                  <a:lnTo>
                    <a:pt x="639509" y="657035"/>
                  </a:lnTo>
                  <a:lnTo>
                    <a:pt x="643414" y="655034"/>
                  </a:lnTo>
                  <a:lnTo>
                    <a:pt x="668845" y="665321"/>
                  </a:lnTo>
                  <a:lnTo>
                    <a:pt x="685800" y="656368"/>
                  </a:lnTo>
                  <a:lnTo>
                    <a:pt x="687038" y="645795"/>
                  </a:lnTo>
                  <a:lnTo>
                    <a:pt x="699230" y="616934"/>
                  </a:lnTo>
                  <a:lnTo>
                    <a:pt x="693896" y="613791"/>
                  </a:lnTo>
                  <a:lnTo>
                    <a:pt x="693039" y="606362"/>
                  </a:lnTo>
                  <a:lnTo>
                    <a:pt x="699421" y="603599"/>
                  </a:lnTo>
                  <a:lnTo>
                    <a:pt x="706945" y="591217"/>
                  </a:lnTo>
                  <a:lnTo>
                    <a:pt x="716470" y="587312"/>
                  </a:lnTo>
                  <a:lnTo>
                    <a:pt x="715899" y="574167"/>
                  </a:lnTo>
                  <a:lnTo>
                    <a:pt x="705612" y="571976"/>
                  </a:lnTo>
                  <a:lnTo>
                    <a:pt x="696944" y="565214"/>
                  </a:lnTo>
                  <a:lnTo>
                    <a:pt x="694563" y="553307"/>
                  </a:lnTo>
                  <a:lnTo>
                    <a:pt x="710089" y="542735"/>
                  </a:lnTo>
                  <a:lnTo>
                    <a:pt x="717042" y="522351"/>
                  </a:lnTo>
                  <a:lnTo>
                    <a:pt x="726948" y="515017"/>
                  </a:lnTo>
                  <a:lnTo>
                    <a:pt x="725710" y="506825"/>
                  </a:lnTo>
                  <a:lnTo>
                    <a:pt x="737235" y="502920"/>
                  </a:lnTo>
                  <a:lnTo>
                    <a:pt x="757047" y="481679"/>
                  </a:lnTo>
                  <a:lnTo>
                    <a:pt x="767905" y="477774"/>
                  </a:lnTo>
                  <a:lnTo>
                    <a:pt x="785146" y="500825"/>
                  </a:lnTo>
                  <a:lnTo>
                    <a:pt x="783431" y="501872"/>
                  </a:lnTo>
                  <a:lnTo>
                    <a:pt x="792766" y="508444"/>
                  </a:lnTo>
                  <a:lnTo>
                    <a:pt x="788289" y="514160"/>
                  </a:lnTo>
                  <a:lnTo>
                    <a:pt x="793433" y="516350"/>
                  </a:lnTo>
                  <a:lnTo>
                    <a:pt x="796957" y="512921"/>
                  </a:lnTo>
                  <a:lnTo>
                    <a:pt x="799052" y="514731"/>
                  </a:lnTo>
                  <a:lnTo>
                    <a:pt x="792956" y="520256"/>
                  </a:lnTo>
                  <a:lnTo>
                    <a:pt x="798576" y="521494"/>
                  </a:lnTo>
                  <a:lnTo>
                    <a:pt x="795242" y="539782"/>
                  </a:lnTo>
                  <a:lnTo>
                    <a:pt x="799624" y="552355"/>
                  </a:lnTo>
                  <a:lnTo>
                    <a:pt x="810959" y="543687"/>
                  </a:lnTo>
                  <a:lnTo>
                    <a:pt x="819626" y="547973"/>
                  </a:lnTo>
                  <a:lnTo>
                    <a:pt x="822484" y="536162"/>
                  </a:lnTo>
                  <a:lnTo>
                    <a:pt x="825722" y="535210"/>
                  </a:lnTo>
                  <a:lnTo>
                    <a:pt x="828008" y="539306"/>
                  </a:lnTo>
                  <a:lnTo>
                    <a:pt x="832485" y="537305"/>
                  </a:lnTo>
                  <a:lnTo>
                    <a:pt x="834962" y="545021"/>
                  </a:lnTo>
                  <a:lnTo>
                    <a:pt x="838486" y="543877"/>
                  </a:lnTo>
                  <a:lnTo>
                    <a:pt x="843343" y="548164"/>
                  </a:lnTo>
                  <a:lnTo>
                    <a:pt x="849059" y="545687"/>
                  </a:lnTo>
                  <a:lnTo>
                    <a:pt x="846201" y="537591"/>
                  </a:lnTo>
                  <a:lnTo>
                    <a:pt x="854107" y="528352"/>
                  </a:lnTo>
                  <a:lnTo>
                    <a:pt x="855535" y="518731"/>
                  </a:lnTo>
                  <a:lnTo>
                    <a:pt x="871442" y="513112"/>
                  </a:lnTo>
                  <a:lnTo>
                    <a:pt x="873824" y="491014"/>
                  </a:lnTo>
                  <a:lnTo>
                    <a:pt x="894016" y="490442"/>
                  </a:lnTo>
                  <a:lnTo>
                    <a:pt x="894302" y="487108"/>
                  </a:lnTo>
                  <a:lnTo>
                    <a:pt x="923353" y="481012"/>
                  </a:lnTo>
                  <a:lnTo>
                    <a:pt x="928973" y="474535"/>
                  </a:lnTo>
                  <a:lnTo>
                    <a:pt x="949357" y="470440"/>
                  </a:lnTo>
                  <a:lnTo>
                    <a:pt x="952405" y="467963"/>
                  </a:lnTo>
                  <a:lnTo>
                    <a:pt x="947166" y="460248"/>
                  </a:lnTo>
                  <a:lnTo>
                    <a:pt x="950690" y="456724"/>
                  </a:lnTo>
                  <a:lnTo>
                    <a:pt x="961739" y="456248"/>
                  </a:lnTo>
                  <a:lnTo>
                    <a:pt x="962882" y="452247"/>
                  </a:lnTo>
                  <a:lnTo>
                    <a:pt x="972979" y="448818"/>
                  </a:lnTo>
                  <a:lnTo>
                    <a:pt x="980503" y="442627"/>
                  </a:lnTo>
                  <a:lnTo>
                    <a:pt x="990314" y="443484"/>
                  </a:lnTo>
                  <a:lnTo>
                    <a:pt x="999268" y="449866"/>
                  </a:lnTo>
                  <a:lnTo>
                    <a:pt x="1010984" y="447675"/>
                  </a:lnTo>
                  <a:lnTo>
                    <a:pt x="1013841" y="444627"/>
                  </a:lnTo>
                  <a:lnTo>
                    <a:pt x="1022604" y="444437"/>
                  </a:lnTo>
                  <a:lnTo>
                    <a:pt x="1026414" y="435959"/>
                  </a:lnTo>
                  <a:lnTo>
                    <a:pt x="1020128" y="424529"/>
                  </a:lnTo>
                  <a:lnTo>
                    <a:pt x="1021270" y="397192"/>
                  </a:lnTo>
                  <a:lnTo>
                    <a:pt x="1027271" y="381381"/>
                  </a:lnTo>
                  <a:lnTo>
                    <a:pt x="1036701" y="372904"/>
                  </a:lnTo>
                  <a:lnTo>
                    <a:pt x="1043654" y="351758"/>
                  </a:lnTo>
                  <a:lnTo>
                    <a:pt x="1059561" y="349472"/>
                  </a:lnTo>
                  <a:lnTo>
                    <a:pt x="1070705" y="356235"/>
                  </a:lnTo>
                  <a:lnTo>
                    <a:pt x="1103185" y="340519"/>
                  </a:lnTo>
                  <a:lnTo>
                    <a:pt x="1135380" y="331660"/>
                  </a:lnTo>
                  <a:lnTo>
                    <a:pt x="1140523" y="312325"/>
                  </a:lnTo>
                  <a:lnTo>
                    <a:pt x="1137666" y="300895"/>
                  </a:lnTo>
                  <a:lnTo>
                    <a:pt x="1149668" y="290227"/>
                  </a:lnTo>
                  <a:lnTo>
                    <a:pt x="1149286" y="276892"/>
                  </a:lnTo>
                  <a:lnTo>
                    <a:pt x="1162717" y="262128"/>
                  </a:lnTo>
                  <a:lnTo>
                    <a:pt x="1184243" y="250317"/>
                  </a:lnTo>
                  <a:lnTo>
                    <a:pt x="1186148" y="240125"/>
                  </a:lnTo>
                  <a:lnTo>
                    <a:pt x="1199293" y="232696"/>
                  </a:lnTo>
                  <a:lnTo>
                    <a:pt x="1203293" y="226885"/>
                  </a:lnTo>
                  <a:lnTo>
                    <a:pt x="1204246" y="214884"/>
                  </a:lnTo>
                  <a:lnTo>
                    <a:pt x="1198531" y="212788"/>
                  </a:lnTo>
                  <a:lnTo>
                    <a:pt x="1204627" y="197072"/>
                  </a:lnTo>
                  <a:lnTo>
                    <a:pt x="1212914" y="186309"/>
                  </a:lnTo>
                  <a:lnTo>
                    <a:pt x="1213390" y="180213"/>
                  </a:lnTo>
                  <a:lnTo>
                    <a:pt x="1201960" y="177451"/>
                  </a:lnTo>
                  <a:lnTo>
                    <a:pt x="1191292" y="170497"/>
                  </a:lnTo>
                  <a:lnTo>
                    <a:pt x="1197007" y="166497"/>
                  </a:lnTo>
                  <a:lnTo>
                    <a:pt x="1201388" y="166973"/>
                  </a:lnTo>
                  <a:lnTo>
                    <a:pt x="1218248" y="160210"/>
                  </a:lnTo>
                  <a:lnTo>
                    <a:pt x="1224344" y="145828"/>
                  </a:lnTo>
                  <a:lnTo>
                    <a:pt x="1228915" y="144113"/>
                  </a:lnTo>
                  <a:lnTo>
                    <a:pt x="1230630" y="136017"/>
                  </a:lnTo>
                  <a:lnTo>
                    <a:pt x="1231011" y="114871"/>
                  </a:lnTo>
                  <a:lnTo>
                    <a:pt x="1225582" y="104775"/>
                  </a:lnTo>
                  <a:lnTo>
                    <a:pt x="1228344" y="104394"/>
                  </a:lnTo>
                  <a:lnTo>
                    <a:pt x="1229582" y="97250"/>
                  </a:lnTo>
                  <a:lnTo>
                    <a:pt x="1230154" y="91440"/>
                  </a:lnTo>
                  <a:lnTo>
                    <a:pt x="1225868" y="79057"/>
                  </a:lnTo>
                  <a:lnTo>
                    <a:pt x="1229011" y="69913"/>
                  </a:lnTo>
                  <a:lnTo>
                    <a:pt x="1223772" y="64103"/>
                  </a:lnTo>
                  <a:lnTo>
                    <a:pt x="1223581" y="54197"/>
                  </a:lnTo>
                  <a:lnTo>
                    <a:pt x="1214342" y="50006"/>
                  </a:lnTo>
                  <a:lnTo>
                    <a:pt x="1203579" y="38290"/>
                  </a:lnTo>
                  <a:lnTo>
                    <a:pt x="1209008" y="32766"/>
                  </a:lnTo>
                  <a:lnTo>
                    <a:pt x="1223391" y="28575"/>
                  </a:lnTo>
                  <a:lnTo>
                    <a:pt x="1257205" y="39243"/>
                  </a:lnTo>
                  <a:lnTo>
                    <a:pt x="1278160" y="32671"/>
                  </a:lnTo>
                  <a:lnTo>
                    <a:pt x="1302353" y="36766"/>
                  </a:lnTo>
                  <a:lnTo>
                    <a:pt x="1337691" y="23336"/>
                  </a:lnTo>
                  <a:lnTo>
                    <a:pt x="1356741" y="11620"/>
                  </a:lnTo>
                  <a:lnTo>
                    <a:pt x="1366552" y="9525"/>
                  </a:lnTo>
                  <a:lnTo>
                    <a:pt x="1395222" y="20193"/>
                  </a:lnTo>
                  <a:lnTo>
                    <a:pt x="1399889" y="19240"/>
                  </a:lnTo>
                  <a:lnTo>
                    <a:pt x="1407414" y="22288"/>
                  </a:lnTo>
                  <a:lnTo>
                    <a:pt x="1413224" y="26289"/>
                  </a:lnTo>
                  <a:lnTo>
                    <a:pt x="1413224" y="34385"/>
                  </a:lnTo>
                  <a:lnTo>
                    <a:pt x="1419035" y="36671"/>
                  </a:lnTo>
                  <a:lnTo>
                    <a:pt x="1422178" y="43148"/>
                  </a:lnTo>
                  <a:lnTo>
                    <a:pt x="1427988" y="47244"/>
                  </a:lnTo>
                  <a:lnTo>
                    <a:pt x="1436180" y="48006"/>
                  </a:lnTo>
                  <a:lnTo>
                    <a:pt x="1441704" y="44386"/>
                  </a:lnTo>
                  <a:lnTo>
                    <a:pt x="1458087" y="53721"/>
                  </a:lnTo>
                  <a:lnTo>
                    <a:pt x="1467802" y="48006"/>
                  </a:lnTo>
                  <a:lnTo>
                    <a:pt x="1470755" y="53530"/>
                  </a:lnTo>
                  <a:lnTo>
                    <a:pt x="1482471" y="54197"/>
                  </a:lnTo>
                  <a:lnTo>
                    <a:pt x="1490567" y="58198"/>
                  </a:lnTo>
                  <a:lnTo>
                    <a:pt x="1496663" y="64198"/>
                  </a:lnTo>
                  <a:lnTo>
                    <a:pt x="1518761" y="75343"/>
                  </a:lnTo>
                  <a:lnTo>
                    <a:pt x="1524095" y="82105"/>
                  </a:lnTo>
                  <a:lnTo>
                    <a:pt x="1523048" y="92583"/>
                  </a:lnTo>
                  <a:lnTo>
                    <a:pt x="1529620" y="95917"/>
                  </a:lnTo>
                  <a:lnTo>
                    <a:pt x="1537240" y="106966"/>
                  </a:lnTo>
                  <a:lnTo>
                    <a:pt x="1534477" y="118015"/>
                  </a:lnTo>
                  <a:lnTo>
                    <a:pt x="1524190" y="133921"/>
                  </a:lnTo>
                  <a:lnTo>
                    <a:pt x="1519619" y="164973"/>
                  </a:lnTo>
                  <a:lnTo>
                    <a:pt x="1513046" y="172212"/>
                  </a:lnTo>
                  <a:lnTo>
                    <a:pt x="1512856" y="177165"/>
                  </a:lnTo>
                  <a:lnTo>
                    <a:pt x="1502188" y="180880"/>
                  </a:lnTo>
                  <a:lnTo>
                    <a:pt x="1493806" y="179356"/>
                  </a:lnTo>
                  <a:lnTo>
                    <a:pt x="1485329" y="185356"/>
                  </a:lnTo>
                  <a:lnTo>
                    <a:pt x="1498473" y="193262"/>
                  </a:lnTo>
                  <a:lnTo>
                    <a:pt x="1519238" y="211836"/>
                  </a:lnTo>
                  <a:lnTo>
                    <a:pt x="1532287" y="211645"/>
                  </a:lnTo>
                  <a:lnTo>
                    <a:pt x="1537526" y="215075"/>
                  </a:lnTo>
                  <a:lnTo>
                    <a:pt x="1549527" y="215741"/>
                  </a:lnTo>
                  <a:lnTo>
                    <a:pt x="1586294" y="230314"/>
                  </a:lnTo>
                  <a:lnTo>
                    <a:pt x="1582484" y="246316"/>
                  </a:lnTo>
                  <a:lnTo>
                    <a:pt x="1592294" y="239839"/>
                  </a:lnTo>
                  <a:lnTo>
                    <a:pt x="1600962" y="237934"/>
                  </a:lnTo>
                  <a:lnTo>
                    <a:pt x="1600105" y="246697"/>
                  </a:lnTo>
                  <a:lnTo>
                    <a:pt x="1606391" y="246793"/>
                  </a:lnTo>
                  <a:lnTo>
                    <a:pt x="1606010" y="255841"/>
                  </a:lnTo>
                  <a:lnTo>
                    <a:pt x="1597819" y="260699"/>
                  </a:lnTo>
                  <a:lnTo>
                    <a:pt x="1598390" y="267367"/>
                  </a:lnTo>
                  <a:lnTo>
                    <a:pt x="1588960" y="269081"/>
                  </a:lnTo>
                  <a:lnTo>
                    <a:pt x="1589818" y="273463"/>
                  </a:lnTo>
                  <a:lnTo>
                    <a:pt x="1593723" y="274891"/>
                  </a:lnTo>
                  <a:lnTo>
                    <a:pt x="1588865" y="281273"/>
                  </a:lnTo>
                  <a:lnTo>
                    <a:pt x="1595056" y="297561"/>
                  </a:lnTo>
                  <a:lnTo>
                    <a:pt x="1607153" y="297371"/>
                  </a:lnTo>
                  <a:lnTo>
                    <a:pt x="1616297" y="301371"/>
                  </a:lnTo>
                  <a:lnTo>
                    <a:pt x="1617440" y="304800"/>
                  </a:lnTo>
                  <a:lnTo>
                    <a:pt x="1643825" y="302514"/>
                  </a:lnTo>
                  <a:lnTo>
                    <a:pt x="1658398" y="304895"/>
                  </a:lnTo>
                  <a:lnTo>
                    <a:pt x="1669923" y="315182"/>
                  </a:lnTo>
                  <a:lnTo>
                    <a:pt x="1669923" y="320516"/>
                  </a:lnTo>
                  <a:lnTo>
                    <a:pt x="1640681" y="324231"/>
                  </a:lnTo>
                  <a:lnTo>
                    <a:pt x="1639443" y="338614"/>
                  </a:lnTo>
                  <a:lnTo>
                    <a:pt x="1637633" y="338614"/>
                  </a:lnTo>
                  <a:lnTo>
                    <a:pt x="1637252" y="343948"/>
                  </a:lnTo>
                  <a:lnTo>
                    <a:pt x="1634871" y="344138"/>
                  </a:lnTo>
                  <a:lnTo>
                    <a:pt x="1636300" y="359092"/>
                  </a:lnTo>
                  <a:lnTo>
                    <a:pt x="1632014" y="361283"/>
                  </a:lnTo>
                  <a:lnTo>
                    <a:pt x="1636490" y="379381"/>
                  </a:lnTo>
                  <a:lnTo>
                    <a:pt x="1624489" y="389287"/>
                  </a:lnTo>
                  <a:lnTo>
                    <a:pt x="1622869" y="397573"/>
                  </a:lnTo>
                  <a:lnTo>
                    <a:pt x="1614202" y="401383"/>
                  </a:lnTo>
                  <a:lnTo>
                    <a:pt x="1615059" y="409385"/>
                  </a:lnTo>
                  <a:lnTo>
                    <a:pt x="1611344" y="425101"/>
                  </a:lnTo>
                  <a:lnTo>
                    <a:pt x="1599248" y="425291"/>
                  </a:lnTo>
                  <a:lnTo>
                    <a:pt x="1603724" y="431959"/>
                  </a:lnTo>
                  <a:lnTo>
                    <a:pt x="1616964" y="435007"/>
                  </a:lnTo>
                  <a:lnTo>
                    <a:pt x="1626965" y="443103"/>
                  </a:lnTo>
                  <a:lnTo>
                    <a:pt x="1613059" y="465106"/>
                  </a:lnTo>
                  <a:lnTo>
                    <a:pt x="1616869" y="475488"/>
                  </a:lnTo>
                  <a:lnTo>
                    <a:pt x="1614773" y="484441"/>
                  </a:lnTo>
                  <a:lnTo>
                    <a:pt x="1606106" y="490728"/>
                  </a:lnTo>
                  <a:lnTo>
                    <a:pt x="1604010" y="498253"/>
                  </a:lnTo>
                  <a:lnTo>
                    <a:pt x="1589437" y="498158"/>
                  </a:lnTo>
                  <a:lnTo>
                    <a:pt x="1587151" y="505301"/>
                  </a:lnTo>
                  <a:lnTo>
                    <a:pt x="1583531" y="527018"/>
                  </a:lnTo>
                  <a:lnTo>
                    <a:pt x="1587341" y="527018"/>
                  </a:lnTo>
                  <a:lnTo>
                    <a:pt x="1590865" y="540163"/>
                  </a:lnTo>
                  <a:lnTo>
                    <a:pt x="1587722" y="540258"/>
                  </a:lnTo>
                  <a:lnTo>
                    <a:pt x="1586865" y="544259"/>
                  </a:lnTo>
                  <a:lnTo>
                    <a:pt x="1580864" y="543973"/>
                  </a:lnTo>
                  <a:lnTo>
                    <a:pt x="1586008" y="557403"/>
                  </a:lnTo>
                  <a:lnTo>
                    <a:pt x="1582960" y="558641"/>
                  </a:lnTo>
                  <a:lnTo>
                    <a:pt x="1585055" y="572357"/>
                  </a:lnTo>
                  <a:lnTo>
                    <a:pt x="1590865" y="572167"/>
                  </a:lnTo>
                  <a:lnTo>
                    <a:pt x="1592009" y="577787"/>
                  </a:lnTo>
                  <a:lnTo>
                    <a:pt x="1572959" y="586073"/>
                  </a:lnTo>
                  <a:lnTo>
                    <a:pt x="1566863" y="592265"/>
                  </a:lnTo>
                  <a:lnTo>
                    <a:pt x="1567910" y="601790"/>
                  </a:lnTo>
                  <a:lnTo>
                    <a:pt x="1573054" y="608838"/>
                  </a:lnTo>
                  <a:lnTo>
                    <a:pt x="1577816" y="607981"/>
                  </a:lnTo>
                  <a:lnTo>
                    <a:pt x="1592580" y="615410"/>
                  </a:lnTo>
                  <a:lnTo>
                    <a:pt x="1597438" y="623506"/>
                  </a:lnTo>
                  <a:lnTo>
                    <a:pt x="1594104" y="625792"/>
                  </a:lnTo>
                  <a:lnTo>
                    <a:pt x="1600676" y="634365"/>
                  </a:lnTo>
                  <a:lnTo>
                    <a:pt x="1597438" y="637699"/>
                  </a:lnTo>
                  <a:lnTo>
                    <a:pt x="1612678" y="660464"/>
                  </a:lnTo>
                  <a:lnTo>
                    <a:pt x="1623060" y="671227"/>
                  </a:lnTo>
                  <a:lnTo>
                    <a:pt x="1624013" y="682181"/>
                  </a:lnTo>
                  <a:lnTo>
                    <a:pt x="1618107" y="687419"/>
                  </a:lnTo>
                  <a:lnTo>
                    <a:pt x="1590199" y="694277"/>
                  </a:lnTo>
                  <a:lnTo>
                    <a:pt x="1580674" y="705898"/>
                  </a:lnTo>
                  <a:lnTo>
                    <a:pt x="1573625" y="710184"/>
                  </a:lnTo>
                  <a:lnTo>
                    <a:pt x="1557623" y="712089"/>
                  </a:lnTo>
                  <a:lnTo>
                    <a:pt x="1551718" y="715327"/>
                  </a:lnTo>
                  <a:lnTo>
                    <a:pt x="1541145" y="713042"/>
                  </a:lnTo>
                  <a:lnTo>
                    <a:pt x="1539050" y="722090"/>
                  </a:lnTo>
                  <a:lnTo>
                    <a:pt x="1548860" y="723043"/>
                  </a:lnTo>
                  <a:lnTo>
                    <a:pt x="1550289" y="726186"/>
                  </a:lnTo>
                  <a:lnTo>
                    <a:pt x="1557814" y="723995"/>
                  </a:lnTo>
                  <a:lnTo>
                    <a:pt x="1573149" y="724471"/>
                  </a:lnTo>
                  <a:lnTo>
                    <a:pt x="1573244" y="726662"/>
                  </a:lnTo>
                  <a:lnTo>
                    <a:pt x="1577626" y="726948"/>
                  </a:lnTo>
                  <a:lnTo>
                    <a:pt x="1578673" y="742760"/>
                  </a:lnTo>
                  <a:lnTo>
                    <a:pt x="1565624" y="741902"/>
                  </a:lnTo>
                  <a:lnTo>
                    <a:pt x="1569339" y="753427"/>
                  </a:lnTo>
                  <a:lnTo>
                    <a:pt x="1580960" y="764191"/>
                  </a:lnTo>
                  <a:lnTo>
                    <a:pt x="1562005" y="754761"/>
                  </a:lnTo>
                  <a:lnTo>
                    <a:pt x="1545622" y="752094"/>
                  </a:lnTo>
                  <a:lnTo>
                    <a:pt x="1535811" y="745903"/>
                  </a:lnTo>
                  <a:lnTo>
                    <a:pt x="1536097" y="763429"/>
                  </a:lnTo>
                  <a:lnTo>
                    <a:pt x="1533144" y="762762"/>
                  </a:lnTo>
                  <a:lnTo>
                    <a:pt x="1533239" y="771906"/>
                  </a:lnTo>
                  <a:lnTo>
                    <a:pt x="1518190" y="768477"/>
                  </a:lnTo>
                  <a:lnTo>
                    <a:pt x="1517999" y="770192"/>
                  </a:lnTo>
                  <a:lnTo>
                    <a:pt x="1517904" y="780479"/>
                  </a:lnTo>
                  <a:lnTo>
                    <a:pt x="1559433" y="792861"/>
                  </a:lnTo>
                  <a:lnTo>
                    <a:pt x="1560671" y="801815"/>
                  </a:lnTo>
                  <a:lnTo>
                    <a:pt x="1555718" y="805910"/>
                  </a:lnTo>
                  <a:lnTo>
                    <a:pt x="1556956" y="813625"/>
                  </a:lnTo>
                  <a:lnTo>
                    <a:pt x="1561052" y="813340"/>
                  </a:lnTo>
                  <a:lnTo>
                    <a:pt x="1561624" y="815912"/>
                  </a:lnTo>
                  <a:lnTo>
                    <a:pt x="1556385" y="817531"/>
                  </a:lnTo>
                  <a:lnTo>
                    <a:pt x="1561624" y="832294"/>
                  </a:lnTo>
                  <a:lnTo>
                    <a:pt x="1565815" y="830294"/>
                  </a:lnTo>
                  <a:lnTo>
                    <a:pt x="1566101" y="832675"/>
                  </a:lnTo>
                  <a:lnTo>
                    <a:pt x="1563815" y="845248"/>
                  </a:lnTo>
                  <a:lnTo>
                    <a:pt x="1558195" y="852106"/>
                  </a:lnTo>
                  <a:lnTo>
                    <a:pt x="1555718" y="876967"/>
                  </a:lnTo>
                  <a:lnTo>
                    <a:pt x="1558861" y="879824"/>
                  </a:lnTo>
                  <a:lnTo>
                    <a:pt x="1567244" y="878205"/>
                  </a:lnTo>
                  <a:lnTo>
                    <a:pt x="1576673" y="871156"/>
                  </a:lnTo>
                  <a:lnTo>
                    <a:pt x="1581531" y="875062"/>
                  </a:lnTo>
                  <a:lnTo>
                    <a:pt x="1594580" y="909923"/>
                  </a:lnTo>
                  <a:lnTo>
                    <a:pt x="1596485" y="931736"/>
                  </a:lnTo>
                  <a:lnTo>
                    <a:pt x="1619345" y="957263"/>
                  </a:lnTo>
                  <a:lnTo>
                    <a:pt x="1627537" y="963263"/>
                  </a:lnTo>
                  <a:lnTo>
                    <a:pt x="1635823" y="965740"/>
                  </a:lnTo>
                  <a:lnTo>
                    <a:pt x="1637348" y="971455"/>
                  </a:lnTo>
                  <a:lnTo>
                    <a:pt x="1639252" y="979456"/>
                  </a:lnTo>
                  <a:lnTo>
                    <a:pt x="1633442" y="998791"/>
                  </a:lnTo>
                  <a:lnTo>
                    <a:pt x="1612773" y="1026128"/>
                  </a:lnTo>
                  <a:lnTo>
                    <a:pt x="1577054" y="1051274"/>
                  </a:lnTo>
                  <a:lnTo>
                    <a:pt x="1566386" y="1054703"/>
                  </a:lnTo>
                  <a:lnTo>
                    <a:pt x="1555814" y="1064133"/>
                  </a:lnTo>
                  <a:lnTo>
                    <a:pt x="1535621" y="1072515"/>
                  </a:lnTo>
                  <a:lnTo>
                    <a:pt x="1533811" y="1087184"/>
                  </a:lnTo>
                  <a:lnTo>
                    <a:pt x="1534954" y="1097852"/>
                  </a:lnTo>
                  <a:lnTo>
                    <a:pt x="1502378" y="1100423"/>
                  </a:lnTo>
                  <a:lnTo>
                    <a:pt x="1475804" y="1098137"/>
                  </a:lnTo>
                  <a:lnTo>
                    <a:pt x="1471136" y="1100899"/>
                  </a:lnTo>
                  <a:lnTo>
                    <a:pt x="1468755" y="1113949"/>
                  </a:lnTo>
                  <a:lnTo>
                    <a:pt x="1470946" y="1117759"/>
                  </a:lnTo>
                  <a:lnTo>
                    <a:pt x="1470089" y="1127474"/>
                  </a:lnTo>
                  <a:lnTo>
                    <a:pt x="1476947" y="1128427"/>
                  </a:lnTo>
                  <a:lnTo>
                    <a:pt x="1477709" y="1142810"/>
                  </a:lnTo>
                  <a:lnTo>
                    <a:pt x="1479614" y="1144715"/>
                  </a:lnTo>
                  <a:lnTo>
                    <a:pt x="1482852" y="1143381"/>
                  </a:lnTo>
                  <a:lnTo>
                    <a:pt x="1485805" y="1148048"/>
                  </a:lnTo>
                  <a:lnTo>
                    <a:pt x="1485900" y="1154620"/>
                  </a:lnTo>
                  <a:lnTo>
                    <a:pt x="1502664" y="1143381"/>
                  </a:lnTo>
                  <a:lnTo>
                    <a:pt x="1499997" y="1154240"/>
                  </a:lnTo>
                  <a:lnTo>
                    <a:pt x="1507046" y="1165098"/>
                  </a:lnTo>
                  <a:lnTo>
                    <a:pt x="1515713" y="1168241"/>
                  </a:lnTo>
                  <a:lnTo>
                    <a:pt x="1511236" y="1171575"/>
                  </a:lnTo>
                  <a:lnTo>
                    <a:pt x="1512094" y="1174052"/>
                  </a:lnTo>
                  <a:lnTo>
                    <a:pt x="1528572" y="1169765"/>
                  </a:lnTo>
                  <a:lnTo>
                    <a:pt x="1524762" y="1198626"/>
                  </a:lnTo>
                  <a:lnTo>
                    <a:pt x="1519809" y="1200150"/>
                  </a:lnTo>
                  <a:lnTo>
                    <a:pt x="1509808" y="1212152"/>
                  </a:lnTo>
                  <a:lnTo>
                    <a:pt x="1497902" y="1211485"/>
                  </a:lnTo>
                  <a:lnTo>
                    <a:pt x="1465802" y="1220629"/>
                  </a:lnTo>
                  <a:lnTo>
                    <a:pt x="1419225" y="1223677"/>
                  </a:lnTo>
                  <a:lnTo>
                    <a:pt x="1400651" y="1240822"/>
                  </a:lnTo>
                  <a:lnTo>
                    <a:pt x="1308926" y="1300544"/>
                  </a:lnTo>
                  <a:lnTo>
                    <a:pt x="1296543" y="1323785"/>
                  </a:lnTo>
                  <a:lnTo>
                    <a:pt x="1302258" y="1337977"/>
                  </a:lnTo>
                  <a:lnTo>
                    <a:pt x="1289304" y="1339024"/>
                  </a:lnTo>
                  <a:lnTo>
                    <a:pt x="1274635" y="1335405"/>
                  </a:lnTo>
                  <a:lnTo>
                    <a:pt x="1252347" y="1343692"/>
                  </a:lnTo>
                  <a:lnTo>
                    <a:pt x="1240631" y="1361027"/>
                  </a:lnTo>
                  <a:lnTo>
                    <a:pt x="1237774" y="1369790"/>
                  </a:lnTo>
                  <a:lnTo>
                    <a:pt x="1206056" y="1364552"/>
                  </a:lnTo>
                  <a:lnTo>
                    <a:pt x="1192625" y="1387602"/>
                  </a:lnTo>
                  <a:lnTo>
                    <a:pt x="1189196" y="1416558"/>
                  </a:lnTo>
                  <a:lnTo>
                    <a:pt x="1213676" y="1432274"/>
                  </a:lnTo>
                  <a:lnTo>
                    <a:pt x="1215676" y="1423892"/>
                  </a:lnTo>
                  <a:lnTo>
                    <a:pt x="1219581" y="1425131"/>
                  </a:lnTo>
                  <a:lnTo>
                    <a:pt x="1238726" y="1443038"/>
                  </a:lnTo>
                  <a:lnTo>
                    <a:pt x="1237393" y="1454849"/>
                  </a:lnTo>
                  <a:lnTo>
                    <a:pt x="1241108" y="1479709"/>
                  </a:lnTo>
                  <a:lnTo>
                    <a:pt x="1233678" y="1480185"/>
                  </a:lnTo>
                  <a:lnTo>
                    <a:pt x="1235011" y="1487519"/>
                  </a:lnTo>
                  <a:lnTo>
                    <a:pt x="1240631" y="1486662"/>
                  </a:lnTo>
                  <a:lnTo>
                    <a:pt x="1244156" y="1506855"/>
                  </a:lnTo>
                  <a:lnTo>
                    <a:pt x="1215771" y="1504474"/>
                  </a:lnTo>
                  <a:lnTo>
                    <a:pt x="1213294" y="1490663"/>
                  </a:lnTo>
                  <a:lnTo>
                    <a:pt x="1187291" y="1499330"/>
                  </a:lnTo>
                  <a:lnTo>
                    <a:pt x="1163193" y="1513523"/>
                  </a:lnTo>
                  <a:lnTo>
                    <a:pt x="1146905" y="1532001"/>
                  </a:lnTo>
                  <a:lnTo>
                    <a:pt x="1133189" y="1543145"/>
                  </a:lnTo>
                  <a:lnTo>
                    <a:pt x="1133570" y="1552099"/>
                  </a:lnTo>
                  <a:lnTo>
                    <a:pt x="1119569" y="1557147"/>
                  </a:lnTo>
                  <a:lnTo>
                    <a:pt x="1120235" y="1561719"/>
                  </a:lnTo>
                  <a:lnTo>
                    <a:pt x="1089184" y="1584007"/>
                  </a:lnTo>
                  <a:lnTo>
                    <a:pt x="1090613" y="1591628"/>
                  </a:lnTo>
                  <a:lnTo>
                    <a:pt x="1085183" y="1594390"/>
                  </a:lnTo>
                  <a:lnTo>
                    <a:pt x="1084707" y="1598676"/>
                  </a:lnTo>
                  <a:lnTo>
                    <a:pt x="1091375" y="1600486"/>
                  </a:lnTo>
                  <a:lnTo>
                    <a:pt x="1091756" y="1607534"/>
                  </a:lnTo>
                  <a:lnTo>
                    <a:pt x="1089660" y="1607820"/>
                  </a:lnTo>
                  <a:lnTo>
                    <a:pt x="1094042" y="1620012"/>
                  </a:lnTo>
                  <a:lnTo>
                    <a:pt x="1089851" y="1621917"/>
                  </a:lnTo>
                  <a:lnTo>
                    <a:pt x="1094042" y="1644872"/>
                  </a:lnTo>
                  <a:lnTo>
                    <a:pt x="1079849" y="1650778"/>
                  </a:lnTo>
                  <a:lnTo>
                    <a:pt x="1083088" y="1660017"/>
                  </a:lnTo>
                  <a:lnTo>
                    <a:pt x="1078897" y="1694688"/>
                  </a:lnTo>
                  <a:lnTo>
                    <a:pt x="1083183" y="1711262"/>
                  </a:lnTo>
                  <a:lnTo>
                    <a:pt x="1049179" y="1723453"/>
                  </a:lnTo>
                  <a:lnTo>
                    <a:pt x="1038797" y="1720977"/>
                  </a:lnTo>
                  <a:lnTo>
                    <a:pt x="1040511" y="1703451"/>
                  </a:lnTo>
                  <a:lnTo>
                    <a:pt x="1030129" y="1699832"/>
                  </a:lnTo>
                  <a:lnTo>
                    <a:pt x="1030224" y="1697355"/>
                  </a:lnTo>
                  <a:lnTo>
                    <a:pt x="1019842" y="1698689"/>
                  </a:lnTo>
                  <a:lnTo>
                    <a:pt x="1019747" y="1682687"/>
                  </a:lnTo>
                  <a:lnTo>
                    <a:pt x="1004602" y="1684687"/>
                  </a:lnTo>
                  <a:lnTo>
                    <a:pt x="1004316" y="1676019"/>
                  </a:lnTo>
                  <a:lnTo>
                    <a:pt x="994601" y="1679353"/>
                  </a:lnTo>
                  <a:lnTo>
                    <a:pt x="993267" y="1674209"/>
                  </a:lnTo>
                  <a:lnTo>
                    <a:pt x="990028" y="1675924"/>
                  </a:lnTo>
                  <a:lnTo>
                    <a:pt x="988505" y="1672590"/>
                  </a:lnTo>
                  <a:lnTo>
                    <a:pt x="986123" y="1672876"/>
                  </a:lnTo>
                  <a:lnTo>
                    <a:pt x="985837" y="1669542"/>
                  </a:lnTo>
                  <a:lnTo>
                    <a:pt x="994982" y="1668304"/>
                  </a:lnTo>
                  <a:lnTo>
                    <a:pt x="1005935" y="1660207"/>
                  </a:lnTo>
                  <a:lnTo>
                    <a:pt x="1005268" y="1656398"/>
                  </a:lnTo>
                  <a:lnTo>
                    <a:pt x="1009269" y="1653921"/>
                  </a:lnTo>
                  <a:lnTo>
                    <a:pt x="1008031" y="1651540"/>
                  </a:lnTo>
                  <a:lnTo>
                    <a:pt x="997744" y="1649159"/>
                  </a:lnTo>
                  <a:lnTo>
                    <a:pt x="978980" y="1652778"/>
                  </a:lnTo>
                  <a:lnTo>
                    <a:pt x="974884" y="1656016"/>
                  </a:lnTo>
                  <a:lnTo>
                    <a:pt x="969931" y="1652397"/>
                  </a:lnTo>
                  <a:lnTo>
                    <a:pt x="960025" y="1634299"/>
                  </a:lnTo>
                  <a:lnTo>
                    <a:pt x="955453" y="1632871"/>
                  </a:lnTo>
                  <a:lnTo>
                    <a:pt x="959168" y="1625537"/>
                  </a:lnTo>
                  <a:lnTo>
                    <a:pt x="957739" y="1614011"/>
                  </a:lnTo>
                  <a:lnTo>
                    <a:pt x="934974" y="1625822"/>
                  </a:lnTo>
                  <a:lnTo>
                    <a:pt x="921925" y="1627251"/>
                  </a:lnTo>
                  <a:lnTo>
                    <a:pt x="903827" y="1622203"/>
                  </a:lnTo>
                  <a:lnTo>
                    <a:pt x="909637" y="1604963"/>
                  </a:lnTo>
                  <a:lnTo>
                    <a:pt x="915257" y="1598200"/>
                  </a:lnTo>
                  <a:lnTo>
                    <a:pt x="911352" y="1589532"/>
                  </a:lnTo>
                  <a:lnTo>
                    <a:pt x="902589" y="1598105"/>
                  </a:lnTo>
                  <a:lnTo>
                    <a:pt x="882587" y="1597628"/>
                  </a:lnTo>
                  <a:lnTo>
                    <a:pt x="873157" y="1600105"/>
                  </a:lnTo>
                  <a:lnTo>
                    <a:pt x="868394" y="1604201"/>
                  </a:lnTo>
                  <a:lnTo>
                    <a:pt x="851630" y="1595247"/>
                  </a:lnTo>
                  <a:lnTo>
                    <a:pt x="848582" y="1587437"/>
                  </a:lnTo>
                  <a:lnTo>
                    <a:pt x="853440" y="1584674"/>
                  </a:lnTo>
                  <a:lnTo>
                    <a:pt x="843343" y="1583245"/>
                  </a:lnTo>
                  <a:lnTo>
                    <a:pt x="843915" y="1585055"/>
                  </a:lnTo>
                  <a:lnTo>
                    <a:pt x="836390" y="1589246"/>
                  </a:lnTo>
                  <a:lnTo>
                    <a:pt x="822389" y="1584770"/>
                  </a:lnTo>
                  <a:lnTo>
                    <a:pt x="804196" y="1598200"/>
                  </a:lnTo>
                  <a:lnTo>
                    <a:pt x="799719" y="1606582"/>
                  </a:lnTo>
                  <a:lnTo>
                    <a:pt x="786765" y="1602486"/>
                  </a:lnTo>
                  <a:lnTo>
                    <a:pt x="789908" y="1604963"/>
                  </a:lnTo>
                  <a:lnTo>
                    <a:pt x="788099" y="1609916"/>
                  </a:lnTo>
                  <a:lnTo>
                    <a:pt x="780478" y="1606582"/>
                  </a:lnTo>
                  <a:lnTo>
                    <a:pt x="780764" y="1605344"/>
                  </a:lnTo>
                  <a:lnTo>
                    <a:pt x="780193" y="1604963"/>
                  </a:lnTo>
                  <a:lnTo>
                    <a:pt x="774954" y="1605534"/>
                  </a:lnTo>
                  <a:lnTo>
                    <a:pt x="768001" y="1604486"/>
                  </a:lnTo>
                  <a:lnTo>
                    <a:pt x="769334" y="1603915"/>
                  </a:lnTo>
                  <a:lnTo>
                    <a:pt x="775049" y="1605344"/>
                  </a:lnTo>
                  <a:lnTo>
                    <a:pt x="777145" y="1604486"/>
                  </a:lnTo>
                  <a:lnTo>
                    <a:pt x="780288" y="1604677"/>
                  </a:lnTo>
                  <a:lnTo>
                    <a:pt x="780764" y="1605248"/>
                  </a:lnTo>
                  <a:lnTo>
                    <a:pt x="782193" y="1600105"/>
                  </a:lnTo>
                  <a:lnTo>
                    <a:pt x="778288" y="1597247"/>
                  </a:lnTo>
                  <a:lnTo>
                    <a:pt x="774573" y="1602010"/>
                  </a:lnTo>
                  <a:lnTo>
                    <a:pt x="761333" y="1605058"/>
                  </a:lnTo>
                  <a:lnTo>
                    <a:pt x="760381" y="1616012"/>
                  </a:lnTo>
                  <a:lnTo>
                    <a:pt x="756857" y="1617631"/>
                  </a:lnTo>
                  <a:lnTo>
                    <a:pt x="756190" y="1622774"/>
                  </a:lnTo>
                  <a:lnTo>
                    <a:pt x="759619" y="1634014"/>
                  </a:lnTo>
                  <a:lnTo>
                    <a:pt x="757714" y="1637633"/>
                  </a:lnTo>
                  <a:lnTo>
                    <a:pt x="760285" y="1638681"/>
                  </a:lnTo>
                  <a:lnTo>
                    <a:pt x="756666" y="1642205"/>
                  </a:lnTo>
                  <a:lnTo>
                    <a:pt x="749903" y="1642301"/>
                  </a:lnTo>
                  <a:lnTo>
                    <a:pt x="739807" y="1634204"/>
                  </a:lnTo>
                  <a:lnTo>
                    <a:pt x="732472" y="1641920"/>
                  </a:lnTo>
                  <a:lnTo>
                    <a:pt x="733044" y="1663160"/>
                  </a:lnTo>
                  <a:lnTo>
                    <a:pt x="737807" y="1661541"/>
                  </a:lnTo>
                  <a:lnTo>
                    <a:pt x="744474" y="1663256"/>
                  </a:lnTo>
                  <a:lnTo>
                    <a:pt x="748093" y="1678686"/>
                  </a:lnTo>
                  <a:lnTo>
                    <a:pt x="760666" y="1676781"/>
                  </a:lnTo>
                  <a:lnTo>
                    <a:pt x="763905" y="1681448"/>
                  </a:lnTo>
                  <a:lnTo>
                    <a:pt x="761619" y="1685544"/>
                  </a:lnTo>
                  <a:lnTo>
                    <a:pt x="754856" y="1683830"/>
                  </a:lnTo>
                  <a:lnTo>
                    <a:pt x="754570" y="1688782"/>
                  </a:lnTo>
                  <a:lnTo>
                    <a:pt x="765334" y="1693450"/>
                  </a:lnTo>
                  <a:lnTo>
                    <a:pt x="762572" y="1699927"/>
                  </a:lnTo>
                  <a:lnTo>
                    <a:pt x="770191" y="1700879"/>
                  </a:lnTo>
                  <a:lnTo>
                    <a:pt x="774764" y="1705737"/>
                  </a:lnTo>
                  <a:lnTo>
                    <a:pt x="773335" y="1707737"/>
                  </a:lnTo>
                  <a:lnTo>
                    <a:pt x="793242" y="1723835"/>
                  </a:lnTo>
                  <a:lnTo>
                    <a:pt x="777526" y="1723453"/>
                  </a:lnTo>
                  <a:lnTo>
                    <a:pt x="777335" y="1726882"/>
                  </a:lnTo>
                  <a:lnTo>
                    <a:pt x="779812" y="1730121"/>
                  </a:lnTo>
                  <a:lnTo>
                    <a:pt x="778574" y="1731740"/>
                  </a:lnTo>
                  <a:lnTo>
                    <a:pt x="796862" y="1737455"/>
                  </a:lnTo>
                  <a:lnTo>
                    <a:pt x="792670" y="1741646"/>
                  </a:lnTo>
                  <a:lnTo>
                    <a:pt x="787527" y="1742313"/>
                  </a:lnTo>
                  <a:lnTo>
                    <a:pt x="786193" y="1740027"/>
                  </a:lnTo>
                  <a:lnTo>
                    <a:pt x="791051" y="1740313"/>
                  </a:lnTo>
                  <a:lnTo>
                    <a:pt x="793718" y="1737265"/>
                  </a:lnTo>
                  <a:lnTo>
                    <a:pt x="785146" y="1735265"/>
                  </a:lnTo>
                  <a:lnTo>
                    <a:pt x="785051" y="1741170"/>
                  </a:lnTo>
                  <a:lnTo>
                    <a:pt x="780383" y="1741837"/>
                  </a:lnTo>
                  <a:lnTo>
                    <a:pt x="779240" y="1744694"/>
                  </a:lnTo>
                  <a:lnTo>
                    <a:pt x="794957" y="1759172"/>
                  </a:lnTo>
                  <a:lnTo>
                    <a:pt x="791337" y="1763363"/>
                  </a:lnTo>
                  <a:close/>
                  <a:moveTo>
                    <a:pt x="1511808" y="781145"/>
                  </a:moveTo>
                  <a:lnTo>
                    <a:pt x="1509617" y="761714"/>
                  </a:lnTo>
                  <a:lnTo>
                    <a:pt x="1492568" y="769144"/>
                  </a:lnTo>
                  <a:lnTo>
                    <a:pt x="1493139" y="778954"/>
                  </a:lnTo>
                  <a:lnTo>
                    <a:pt x="1496377" y="781336"/>
                  </a:lnTo>
                  <a:lnTo>
                    <a:pt x="1511808" y="78114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0" name="Freihandform: Form 149">
              <a:extLst>
                <a:ext uri="{FF2B5EF4-FFF2-40B4-BE49-F238E27FC236}">
                  <a16:creationId xmlns:a16="http://schemas.microsoft.com/office/drawing/2014/main" id="{2D38B08E-507C-4811-AE15-76CB157DDAC4}"/>
                </a:ext>
              </a:extLst>
            </p:cNvPr>
            <p:cNvSpPr/>
            <p:nvPr/>
          </p:nvSpPr>
          <p:spPr>
            <a:xfrm>
              <a:off x="1529922" y="2005064"/>
              <a:ext cx="886050" cy="712800"/>
            </a:xfrm>
            <a:custGeom>
              <a:avLst/>
              <a:gdLst>
                <a:gd name="connsiteX0" fmla="*/ 1561052 w 1704975"/>
                <a:gd name="connsiteY0" fmla="*/ 465201 h 1371600"/>
                <a:gd name="connsiteX1" fmla="*/ 1564005 w 1704975"/>
                <a:gd name="connsiteY1" fmla="*/ 467296 h 1371600"/>
                <a:gd name="connsiteX2" fmla="*/ 1559052 w 1704975"/>
                <a:gd name="connsiteY2" fmla="*/ 465487 h 1371600"/>
                <a:gd name="connsiteX3" fmla="*/ 1561052 w 1704975"/>
                <a:gd name="connsiteY3" fmla="*/ 465201 h 1371600"/>
                <a:gd name="connsiteX4" fmla="*/ 11430 w 1704975"/>
                <a:gd name="connsiteY4" fmla="*/ 1307878 h 1371600"/>
                <a:gd name="connsiteX5" fmla="*/ 9525 w 1704975"/>
                <a:gd name="connsiteY5" fmla="*/ 1301782 h 1371600"/>
                <a:gd name="connsiteX6" fmla="*/ 30004 w 1704975"/>
                <a:gd name="connsiteY6" fmla="*/ 1296543 h 1371600"/>
                <a:gd name="connsiteX7" fmla="*/ 28670 w 1704975"/>
                <a:gd name="connsiteY7" fmla="*/ 1276255 h 1371600"/>
                <a:gd name="connsiteX8" fmla="*/ 34290 w 1704975"/>
                <a:gd name="connsiteY8" fmla="*/ 1275778 h 1371600"/>
                <a:gd name="connsiteX9" fmla="*/ 31718 w 1704975"/>
                <a:gd name="connsiteY9" fmla="*/ 1255871 h 1371600"/>
                <a:gd name="connsiteX10" fmla="*/ 34290 w 1704975"/>
                <a:gd name="connsiteY10" fmla="*/ 1255014 h 1371600"/>
                <a:gd name="connsiteX11" fmla="*/ 27051 w 1704975"/>
                <a:gd name="connsiteY11" fmla="*/ 1227392 h 1371600"/>
                <a:gd name="connsiteX12" fmla="*/ 32766 w 1704975"/>
                <a:gd name="connsiteY12" fmla="*/ 1221105 h 1371600"/>
                <a:gd name="connsiteX13" fmla="*/ 27146 w 1704975"/>
                <a:gd name="connsiteY13" fmla="*/ 1210627 h 1371600"/>
                <a:gd name="connsiteX14" fmla="*/ 29813 w 1704975"/>
                <a:gd name="connsiteY14" fmla="*/ 1209389 h 1371600"/>
                <a:gd name="connsiteX15" fmla="*/ 30385 w 1704975"/>
                <a:gd name="connsiteY15" fmla="*/ 1197483 h 1371600"/>
                <a:gd name="connsiteX16" fmla="*/ 27241 w 1704975"/>
                <a:gd name="connsiteY16" fmla="*/ 1193197 h 1371600"/>
                <a:gd name="connsiteX17" fmla="*/ 35338 w 1704975"/>
                <a:gd name="connsiteY17" fmla="*/ 1187863 h 1371600"/>
                <a:gd name="connsiteX18" fmla="*/ 33242 w 1704975"/>
                <a:gd name="connsiteY18" fmla="*/ 1184910 h 1371600"/>
                <a:gd name="connsiteX19" fmla="*/ 34480 w 1704975"/>
                <a:gd name="connsiteY19" fmla="*/ 1175480 h 1371600"/>
                <a:gd name="connsiteX20" fmla="*/ 27527 w 1704975"/>
                <a:gd name="connsiteY20" fmla="*/ 1178909 h 1371600"/>
                <a:gd name="connsiteX21" fmla="*/ 21812 w 1704975"/>
                <a:gd name="connsiteY21" fmla="*/ 1168718 h 1371600"/>
                <a:gd name="connsiteX22" fmla="*/ 18383 w 1704975"/>
                <a:gd name="connsiteY22" fmla="*/ 1168527 h 1371600"/>
                <a:gd name="connsiteX23" fmla="*/ 14097 w 1704975"/>
                <a:gd name="connsiteY23" fmla="*/ 1158716 h 1371600"/>
                <a:gd name="connsiteX24" fmla="*/ 22383 w 1704975"/>
                <a:gd name="connsiteY24" fmla="*/ 1155287 h 1371600"/>
                <a:gd name="connsiteX25" fmla="*/ 21907 w 1704975"/>
                <a:gd name="connsiteY25" fmla="*/ 1150049 h 1371600"/>
                <a:gd name="connsiteX26" fmla="*/ 47530 w 1704975"/>
                <a:gd name="connsiteY26" fmla="*/ 1145286 h 1371600"/>
                <a:gd name="connsiteX27" fmla="*/ 76009 w 1704975"/>
                <a:gd name="connsiteY27" fmla="*/ 1133570 h 1371600"/>
                <a:gd name="connsiteX28" fmla="*/ 76962 w 1704975"/>
                <a:gd name="connsiteY28" fmla="*/ 1125569 h 1371600"/>
                <a:gd name="connsiteX29" fmla="*/ 79153 w 1704975"/>
                <a:gd name="connsiteY29" fmla="*/ 1125093 h 1371600"/>
                <a:gd name="connsiteX30" fmla="*/ 77533 w 1704975"/>
                <a:gd name="connsiteY30" fmla="*/ 1114806 h 1371600"/>
                <a:gd name="connsiteX31" fmla="*/ 83344 w 1704975"/>
                <a:gd name="connsiteY31" fmla="*/ 1110806 h 1371600"/>
                <a:gd name="connsiteX32" fmla="*/ 70675 w 1704975"/>
                <a:gd name="connsiteY32" fmla="*/ 1054418 h 1371600"/>
                <a:gd name="connsiteX33" fmla="*/ 61531 w 1704975"/>
                <a:gd name="connsiteY33" fmla="*/ 1058132 h 1371600"/>
                <a:gd name="connsiteX34" fmla="*/ 54292 w 1704975"/>
                <a:gd name="connsiteY34" fmla="*/ 1039749 h 1371600"/>
                <a:gd name="connsiteX35" fmla="*/ 60865 w 1704975"/>
                <a:gd name="connsiteY35" fmla="*/ 1033367 h 1371600"/>
                <a:gd name="connsiteX36" fmla="*/ 53245 w 1704975"/>
                <a:gd name="connsiteY36" fmla="*/ 1023461 h 1371600"/>
                <a:gd name="connsiteX37" fmla="*/ 55721 w 1704975"/>
                <a:gd name="connsiteY37" fmla="*/ 1022699 h 1371600"/>
                <a:gd name="connsiteX38" fmla="*/ 54102 w 1704975"/>
                <a:gd name="connsiteY38" fmla="*/ 1018127 h 1371600"/>
                <a:gd name="connsiteX39" fmla="*/ 51340 w 1704975"/>
                <a:gd name="connsiteY39" fmla="*/ 1018794 h 1371600"/>
                <a:gd name="connsiteX40" fmla="*/ 50292 w 1704975"/>
                <a:gd name="connsiteY40" fmla="*/ 996220 h 1371600"/>
                <a:gd name="connsiteX41" fmla="*/ 58007 w 1704975"/>
                <a:gd name="connsiteY41" fmla="*/ 994982 h 1371600"/>
                <a:gd name="connsiteX42" fmla="*/ 61531 w 1704975"/>
                <a:gd name="connsiteY42" fmla="*/ 987647 h 1371600"/>
                <a:gd name="connsiteX43" fmla="*/ 42577 w 1704975"/>
                <a:gd name="connsiteY43" fmla="*/ 903732 h 1371600"/>
                <a:gd name="connsiteX44" fmla="*/ 47149 w 1704975"/>
                <a:gd name="connsiteY44" fmla="*/ 902113 h 1371600"/>
                <a:gd name="connsiteX45" fmla="*/ 38671 w 1704975"/>
                <a:gd name="connsiteY45" fmla="*/ 876014 h 1371600"/>
                <a:gd name="connsiteX46" fmla="*/ 62579 w 1704975"/>
                <a:gd name="connsiteY46" fmla="*/ 865727 h 1371600"/>
                <a:gd name="connsiteX47" fmla="*/ 69723 w 1704975"/>
                <a:gd name="connsiteY47" fmla="*/ 874300 h 1371600"/>
                <a:gd name="connsiteX48" fmla="*/ 80772 w 1704975"/>
                <a:gd name="connsiteY48" fmla="*/ 872490 h 1371600"/>
                <a:gd name="connsiteX49" fmla="*/ 82677 w 1704975"/>
                <a:gd name="connsiteY49" fmla="*/ 869918 h 1371600"/>
                <a:gd name="connsiteX50" fmla="*/ 79057 w 1704975"/>
                <a:gd name="connsiteY50" fmla="*/ 871538 h 1371600"/>
                <a:gd name="connsiteX51" fmla="*/ 75914 w 1704975"/>
                <a:gd name="connsiteY51" fmla="*/ 865442 h 1371600"/>
                <a:gd name="connsiteX52" fmla="*/ 100965 w 1704975"/>
                <a:gd name="connsiteY52" fmla="*/ 850392 h 1371600"/>
                <a:gd name="connsiteX53" fmla="*/ 100489 w 1704975"/>
                <a:gd name="connsiteY53" fmla="*/ 837819 h 1371600"/>
                <a:gd name="connsiteX54" fmla="*/ 115443 w 1704975"/>
                <a:gd name="connsiteY54" fmla="*/ 843725 h 1371600"/>
                <a:gd name="connsiteX55" fmla="*/ 130778 w 1704975"/>
                <a:gd name="connsiteY55" fmla="*/ 840581 h 1371600"/>
                <a:gd name="connsiteX56" fmla="*/ 118967 w 1704975"/>
                <a:gd name="connsiteY56" fmla="*/ 810482 h 1371600"/>
                <a:gd name="connsiteX57" fmla="*/ 119062 w 1704975"/>
                <a:gd name="connsiteY57" fmla="*/ 802005 h 1371600"/>
                <a:gd name="connsiteX58" fmla="*/ 138970 w 1704975"/>
                <a:gd name="connsiteY58" fmla="*/ 804863 h 1371600"/>
                <a:gd name="connsiteX59" fmla="*/ 137922 w 1704975"/>
                <a:gd name="connsiteY59" fmla="*/ 791623 h 1371600"/>
                <a:gd name="connsiteX60" fmla="*/ 147256 w 1704975"/>
                <a:gd name="connsiteY60" fmla="*/ 792480 h 1371600"/>
                <a:gd name="connsiteX61" fmla="*/ 150114 w 1704975"/>
                <a:gd name="connsiteY61" fmla="*/ 785241 h 1371600"/>
                <a:gd name="connsiteX62" fmla="*/ 150781 w 1704975"/>
                <a:gd name="connsiteY62" fmla="*/ 777812 h 1371600"/>
                <a:gd name="connsiteX63" fmla="*/ 141065 w 1704975"/>
                <a:gd name="connsiteY63" fmla="*/ 777621 h 1371600"/>
                <a:gd name="connsiteX64" fmla="*/ 140303 w 1704975"/>
                <a:gd name="connsiteY64" fmla="*/ 766572 h 1371600"/>
                <a:gd name="connsiteX65" fmla="*/ 120300 w 1704975"/>
                <a:gd name="connsiteY65" fmla="*/ 763619 h 1371600"/>
                <a:gd name="connsiteX66" fmla="*/ 121444 w 1704975"/>
                <a:gd name="connsiteY66" fmla="*/ 713994 h 1371600"/>
                <a:gd name="connsiteX67" fmla="*/ 124587 w 1704975"/>
                <a:gd name="connsiteY67" fmla="*/ 713232 h 1371600"/>
                <a:gd name="connsiteX68" fmla="*/ 122206 w 1704975"/>
                <a:gd name="connsiteY68" fmla="*/ 704088 h 1371600"/>
                <a:gd name="connsiteX69" fmla="*/ 124587 w 1704975"/>
                <a:gd name="connsiteY69" fmla="*/ 700373 h 1371600"/>
                <a:gd name="connsiteX70" fmla="*/ 111633 w 1704975"/>
                <a:gd name="connsiteY70" fmla="*/ 661225 h 1371600"/>
                <a:gd name="connsiteX71" fmla="*/ 109252 w 1704975"/>
                <a:gd name="connsiteY71" fmla="*/ 645890 h 1371600"/>
                <a:gd name="connsiteX72" fmla="*/ 110204 w 1704975"/>
                <a:gd name="connsiteY72" fmla="*/ 643414 h 1371600"/>
                <a:gd name="connsiteX73" fmla="*/ 115729 w 1704975"/>
                <a:gd name="connsiteY73" fmla="*/ 642557 h 1371600"/>
                <a:gd name="connsiteX74" fmla="*/ 110014 w 1704975"/>
                <a:gd name="connsiteY74" fmla="*/ 642652 h 1371600"/>
                <a:gd name="connsiteX75" fmla="*/ 128016 w 1704975"/>
                <a:gd name="connsiteY75" fmla="*/ 639413 h 1371600"/>
                <a:gd name="connsiteX76" fmla="*/ 150495 w 1704975"/>
                <a:gd name="connsiteY76" fmla="*/ 629412 h 1371600"/>
                <a:gd name="connsiteX77" fmla="*/ 148875 w 1704975"/>
                <a:gd name="connsiteY77" fmla="*/ 619601 h 1371600"/>
                <a:gd name="connsiteX78" fmla="*/ 136303 w 1704975"/>
                <a:gd name="connsiteY78" fmla="*/ 614839 h 1371600"/>
                <a:gd name="connsiteX79" fmla="*/ 141351 w 1704975"/>
                <a:gd name="connsiteY79" fmla="*/ 582454 h 1371600"/>
                <a:gd name="connsiteX80" fmla="*/ 140494 w 1704975"/>
                <a:gd name="connsiteY80" fmla="*/ 565309 h 1371600"/>
                <a:gd name="connsiteX81" fmla="*/ 152686 w 1704975"/>
                <a:gd name="connsiteY81" fmla="*/ 566833 h 1371600"/>
                <a:gd name="connsiteX82" fmla="*/ 154686 w 1704975"/>
                <a:gd name="connsiteY82" fmla="*/ 529304 h 1371600"/>
                <a:gd name="connsiteX83" fmla="*/ 187071 w 1704975"/>
                <a:gd name="connsiteY83" fmla="*/ 527685 h 1371600"/>
                <a:gd name="connsiteX84" fmla="*/ 207454 w 1704975"/>
                <a:gd name="connsiteY84" fmla="*/ 534353 h 1371600"/>
                <a:gd name="connsiteX85" fmla="*/ 241078 w 1704975"/>
                <a:gd name="connsiteY85" fmla="*/ 529971 h 1371600"/>
                <a:gd name="connsiteX86" fmla="*/ 251460 w 1704975"/>
                <a:gd name="connsiteY86" fmla="*/ 525209 h 1371600"/>
                <a:gd name="connsiteX87" fmla="*/ 261556 w 1704975"/>
                <a:gd name="connsiteY87" fmla="*/ 524542 h 1371600"/>
                <a:gd name="connsiteX88" fmla="*/ 263271 w 1704975"/>
                <a:gd name="connsiteY88" fmla="*/ 534638 h 1371600"/>
                <a:gd name="connsiteX89" fmla="*/ 268796 w 1704975"/>
                <a:gd name="connsiteY89" fmla="*/ 536353 h 1371600"/>
                <a:gd name="connsiteX90" fmla="*/ 280606 w 1704975"/>
                <a:gd name="connsiteY90" fmla="*/ 549592 h 1371600"/>
                <a:gd name="connsiteX91" fmla="*/ 292703 w 1704975"/>
                <a:gd name="connsiteY91" fmla="*/ 550640 h 1371600"/>
                <a:gd name="connsiteX92" fmla="*/ 291846 w 1704975"/>
                <a:gd name="connsiteY92" fmla="*/ 513016 h 1371600"/>
                <a:gd name="connsiteX93" fmla="*/ 296132 w 1704975"/>
                <a:gd name="connsiteY93" fmla="*/ 478631 h 1371600"/>
                <a:gd name="connsiteX94" fmla="*/ 298609 w 1704975"/>
                <a:gd name="connsiteY94" fmla="*/ 479393 h 1371600"/>
                <a:gd name="connsiteX95" fmla="*/ 300228 w 1704975"/>
                <a:gd name="connsiteY95" fmla="*/ 470059 h 1371600"/>
                <a:gd name="connsiteX96" fmla="*/ 305467 w 1704975"/>
                <a:gd name="connsiteY96" fmla="*/ 470821 h 1371600"/>
                <a:gd name="connsiteX97" fmla="*/ 307657 w 1704975"/>
                <a:gd name="connsiteY97" fmla="*/ 463010 h 1371600"/>
                <a:gd name="connsiteX98" fmla="*/ 309562 w 1704975"/>
                <a:gd name="connsiteY98" fmla="*/ 463105 h 1371600"/>
                <a:gd name="connsiteX99" fmla="*/ 310324 w 1704975"/>
                <a:gd name="connsiteY99" fmla="*/ 454057 h 1371600"/>
                <a:gd name="connsiteX100" fmla="*/ 327469 w 1704975"/>
                <a:gd name="connsiteY100" fmla="*/ 455200 h 1371600"/>
                <a:gd name="connsiteX101" fmla="*/ 328136 w 1704975"/>
                <a:gd name="connsiteY101" fmla="*/ 449866 h 1371600"/>
                <a:gd name="connsiteX102" fmla="*/ 334423 w 1704975"/>
                <a:gd name="connsiteY102" fmla="*/ 450342 h 1371600"/>
                <a:gd name="connsiteX103" fmla="*/ 330613 w 1704975"/>
                <a:gd name="connsiteY103" fmla="*/ 473012 h 1371600"/>
                <a:gd name="connsiteX104" fmla="*/ 336613 w 1704975"/>
                <a:gd name="connsiteY104" fmla="*/ 474535 h 1371600"/>
                <a:gd name="connsiteX105" fmla="*/ 337566 w 1704975"/>
                <a:gd name="connsiteY105" fmla="*/ 450247 h 1371600"/>
                <a:gd name="connsiteX106" fmla="*/ 353092 w 1704975"/>
                <a:gd name="connsiteY106" fmla="*/ 450533 h 1371600"/>
                <a:gd name="connsiteX107" fmla="*/ 367189 w 1704975"/>
                <a:gd name="connsiteY107" fmla="*/ 455581 h 1371600"/>
                <a:gd name="connsiteX108" fmla="*/ 370046 w 1704975"/>
                <a:gd name="connsiteY108" fmla="*/ 439579 h 1371600"/>
                <a:gd name="connsiteX109" fmla="*/ 365569 w 1704975"/>
                <a:gd name="connsiteY109" fmla="*/ 433864 h 1371600"/>
                <a:gd name="connsiteX110" fmla="*/ 370713 w 1704975"/>
                <a:gd name="connsiteY110" fmla="*/ 434054 h 1371600"/>
                <a:gd name="connsiteX111" fmla="*/ 375190 w 1704975"/>
                <a:gd name="connsiteY111" fmla="*/ 401860 h 1371600"/>
                <a:gd name="connsiteX112" fmla="*/ 389382 w 1704975"/>
                <a:gd name="connsiteY112" fmla="*/ 405289 h 1371600"/>
                <a:gd name="connsiteX113" fmla="*/ 385477 w 1704975"/>
                <a:gd name="connsiteY113" fmla="*/ 387096 h 1371600"/>
                <a:gd name="connsiteX114" fmla="*/ 385096 w 1704975"/>
                <a:gd name="connsiteY114" fmla="*/ 368237 h 1371600"/>
                <a:gd name="connsiteX115" fmla="*/ 381476 w 1704975"/>
                <a:gd name="connsiteY115" fmla="*/ 348139 h 1371600"/>
                <a:gd name="connsiteX116" fmla="*/ 374428 w 1704975"/>
                <a:gd name="connsiteY116" fmla="*/ 349187 h 1371600"/>
                <a:gd name="connsiteX117" fmla="*/ 373189 w 1704975"/>
                <a:gd name="connsiteY117" fmla="*/ 340424 h 1371600"/>
                <a:gd name="connsiteX118" fmla="*/ 354997 w 1704975"/>
                <a:gd name="connsiteY118" fmla="*/ 345281 h 1371600"/>
                <a:gd name="connsiteX119" fmla="*/ 355854 w 1704975"/>
                <a:gd name="connsiteY119" fmla="*/ 336899 h 1371600"/>
                <a:gd name="connsiteX120" fmla="*/ 344614 w 1704975"/>
                <a:gd name="connsiteY120" fmla="*/ 338614 h 1371600"/>
                <a:gd name="connsiteX121" fmla="*/ 343662 w 1704975"/>
                <a:gd name="connsiteY121" fmla="*/ 328708 h 1371600"/>
                <a:gd name="connsiteX122" fmla="*/ 347091 w 1704975"/>
                <a:gd name="connsiteY122" fmla="*/ 322326 h 1371600"/>
                <a:gd name="connsiteX123" fmla="*/ 342043 w 1704975"/>
                <a:gd name="connsiteY123" fmla="*/ 322421 h 1371600"/>
                <a:gd name="connsiteX124" fmla="*/ 340709 w 1704975"/>
                <a:gd name="connsiteY124" fmla="*/ 314706 h 1371600"/>
                <a:gd name="connsiteX125" fmla="*/ 341471 w 1704975"/>
                <a:gd name="connsiteY125" fmla="*/ 309848 h 1371600"/>
                <a:gd name="connsiteX126" fmla="*/ 344996 w 1704975"/>
                <a:gd name="connsiteY126" fmla="*/ 309848 h 1371600"/>
                <a:gd name="connsiteX127" fmla="*/ 344710 w 1704975"/>
                <a:gd name="connsiteY127" fmla="*/ 305276 h 1371600"/>
                <a:gd name="connsiteX128" fmla="*/ 346424 w 1704975"/>
                <a:gd name="connsiteY128" fmla="*/ 305371 h 1371600"/>
                <a:gd name="connsiteX129" fmla="*/ 345853 w 1704975"/>
                <a:gd name="connsiteY129" fmla="*/ 286607 h 1371600"/>
                <a:gd name="connsiteX130" fmla="*/ 351091 w 1704975"/>
                <a:gd name="connsiteY130" fmla="*/ 282988 h 1371600"/>
                <a:gd name="connsiteX131" fmla="*/ 351758 w 1704975"/>
                <a:gd name="connsiteY131" fmla="*/ 276987 h 1371600"/>
                <a:gd name="connsiteX132" fmla="*/ 356235 w 1704975"/>
                <a:gd name="connsiteY132" fmla="*/ 276320 h 1371600"/>
                <a:gd name="connsiteX133" fmla="*/ 357664 w 1704975"/>
                <a:gd name="connsiteY133" fmla="*/ 269176 h 1371600"/>
                <a:gd name="connsiteX134" fmla="*/ 368808 w 1704975"/>
                <a:gd name="connsiteY134" fmla="*/ 258318 h 1371600"/>
                <a:gd name="connsiteX135" fmla="*/ 408146 w 1704975"/>
                <a:gd name="connsiteY135" fmla="*/ 249650 h 1371600"/>
                <a:gd name="connsiteX136" fmla="*/ 406432 w 1704975"/>
                <a:gd name="connsiteY136" fmla="*/ 234696 h 1371600"/>
                <a:gd name="connsiteX137" fmla="*/ 432625 w 1704975"/>
                <a:gd name="connsiteY137" fmla="*/ 238316 h 1371600"/>
                <a:gd name="connsiteX138" fmla="*/ 434816 w 1704975"/>
                <a:gd name="connsiteY138" fmla="*/ 227743 h 1371600"/>
                <a:gd name="connsiteX139" fmla="*/ 439198 w 1704975"/>
                <a:gd name="connsiteY139" fmla="*/ 227457 h 1371600"/>
                <a:gd name="connsiteX140" fmla="*/ 440150 w 1704975"/>
                <a:gd name="connsiteY140" fmla="*/ 207359 h 1371600"/>
                <a:gd name="connsiteX141" fmla="*/ 441960 w 1704975"/>
                <a:gd name="connsiteY141" fmla="*/ 207359 h 1371600"/>
                <a:gd name="connsiteX142" fmla="*/ 442436 w 1704975"/>
                <a:gd name="connsiteY142" fmla="*/ 203263 h 1371600"/>
                <a:gd name="connsiteX143" fmla="*/ 445484 w 1704975"/>
                <a:gd name="connsiteY143" fmla="*/ 203263 h 1371600"/>
                <a:gd name="connsiteX144" fmla="*/ 446246 w 1704975"/>
                <a:gd name="connsiteY144" fmla="*/ 194596 h 1371600"/>
                <a:gd name="connsiteX145" fmla="*/ 449294 w 1704975"/>
                <a:gd name="connsiteY145" fmla="*/ 194405 h 1371600"/>
                <a:gd name="connsiteX146" fmla="*/ 449008 w 1704975"/>
                <a:gd name="connsiteY146" fmla="*/ 187166 h 1371600"/>
                <a:gd name="connsiteX147" fmla="*/ 454628 w 1704975"/>
                <a:gd name="connsiteY147" fmla="*/ 186214 h 1371600"/>
                <a:gd name="connsiteX148" fmla="*/ 454438 w 1704975"/>
                <a:gd name="connsiteY148" fmla="*/ 178975 h 1371600"/>
                <a:gd name="connsiteX149" fmla="*/ 459581 w 1704975"/>
                <a:gd name="connsiteY149" fmla="*/ 177355 h 1371600"/>
                <a:gd name="connsiteX150" fmla="*/ 455390 w 1704975"/>
                <a:gd name="connsiteY150" fmla="*/ 167830 h 1371600"/>
                <a:gd name="connsiteX151" fmla="*/ 449771 w 1704975"/>
                <a:gd name="connsiteY151" fmla="*/ 169164 h 1371600"/>
                <a:gd name="connsiteX152" fmla="*/ 440150 w 1704975"/>
                <a:gd name="connsiteY152" fmla="*/ 153733 h 1371600"/>
                <a:gd name="connsiteX153" fmla="*/ 457771 w 1704975"/>
                <a:gd name="connsiteY153" fmla="*/ 145447 h 1371600"/>
                <a:gd name="connsiteX154" fmla="*/ 478155 w 1704975"/>
                <a:gd name="connsiteY154" fmla="*/ 142304 h 1371600"/>
                <a:gd name="connsiteX155" fmla="*/ 478536 w 1704975"/>
                <a:gd name="connsiteY155" fmla="*/ 146209 h 1371600"/>
                <a:gd name="connsiteX156" fmla="*/ 499872 w 1704975"/>
                <a:gd name="connsiteY156" fmla="*/ 144780 h 1371600"/>
                <a:gd name="connsiteX157" fmla="*/ 504539 w 1704975"/>
                <a:gd name="connsiteY157" fmla="*/ 142399 h 1371600"/>
                <a:gd name="connsiteX158" fmla="*/ 503587 w 1704975"/>
                <a:gd name="connsiteY158" fmla="*/ 133541 h 1371600"/>
                <a:gd name="connsiteX159" fmla="*/ 506635 w 1704975"/>
                <a:gd name="connsiteY159" fmla="*/ 133064 h 1371600"/>
                <a:gd name="connsiteX160" fmla="*/ 505301 w 1704975"/>
                <a:gd name="connsiteY160" fmla="*/ 127349 h 1371600"/>
                <a:gd name="connsiteX161" fmla="*/ 533400 w 1704975"/>
                <a:gd name="connsiteY161" fmla="*/ 117062 h 1371600"/>
                <a:gd name="connsiteX162" fmla="*/ 540544 w 1704975"/>
                <a:gd name="connsiteY162" fmla="*/ 119062 h 1371600"/>
                <a:gd name="connsiteX163" fmla="*/ 538353 w 1704975"/>
                <a:gd name="connsiteY163" fmla="*/ 116395 h 1371600"/>
                <a:gd name="connsiteX164" fmla="*/ 530828 w 1704975"/>
                <a:gd name="connsiteY164" fmla="*/ 116776 h 1371600"/>
                <a:gd name="connsiteX165" fmla="*/ 529685 w 1704975"/>
                <a:gd name="connsiteY165" fmla="*/ 111442 h 1371600"/>
                <a:gd name="connsiteX166" fmla="*/ 523208 w 1704975"/>
                <a:gd name="connsiteY166" fmla="*/ 109823 h 1371600"/>
                <a:gd name="connsiteX167" fmla="*/ 518922 w 1704975"/>
                <a:gd name="connsiteY167" fmla="*/ 81439 h 1371600"/>
                <a:gd name="connsiteX168" fmla="*/ 512540 w 1704975"/>
                <a:gd name="connsiteY168" fmla="*/ 76581 h 1371600"/>
                <a:gd name="connsiteX169" fmla="*/ 525208 w 1704975"/>
                <a:gd name="connsiteY169" fmla="*/ 65722 h 1371600"/>
                <a:gd name="connsiteX170" fmla="*/ 515112 w 1704975"/>
                <a:gd name="connsiteY170" fmla="*/ 63341 h 1371600"/>
                <a:gd name="connsiteX171" fmla="*/ 502539 w 1704975"/>
                <a:gd name="connsiteY171" fmla="*/ 52483 h 1371600"/>
                <a:gd name="connsiteX172" fmla="*/ 520160 w 1704975"/>
                <a:gd name="connsiteY172" fmla="*/ 47244 h 1371600"/>
                <a:gd name="connsiteX173" fmla="*/ 540448 w 1704975"/>
                <a:gd name="connsiteY173" fmla="*/ 34290 h 1371600"/>
                <a:gd name="connsiteX174" fmla="*/ 538829 w 1704975"/>
                <a:gd name="connsiteY174" fmla="*/ 9525 h 1371600"/>
                <a:gd name="connsiteX175" fmla="*/ 556546 w 1704975"/>
                <a:gd name="connsiteY175" fmla="*/ 12573 h 1371600"/>
                <a:gd name="connsiteX176" fmla="*/ 561594 w 1704975"/>
                <a:gd name="connsiteY176" fmla="*/ 16192 h 1371600"/>
                <a:gd name="connsiteX177" fmla="*/ 564166 w 1704975"/>
                <a:gd name="connsiteY177" fmla="*/ 22479 h 1371600"/>
                <a:gd name="connsiteX178" fmla="*/ 573405 w 1704975"/>
                <a:gd name="connsiteY178" fmla="*/ 22955 h 1371600"/>
                <a:gd name="connsiteX179" fmla="*/ 575119 w 1704975"/>
                <a:gd name="connsiteY179" fmla="*/ 26099 h 1371600"/>
                <a:gd name="connsiteX180" fmla="*/ 592836 w 1704975"/>
                <a:gd name="connsiteY180" fmla="*/ 30385 h 1371600"/>
                <a:gd name="connsiteX181" fmla="*/ 610171 w 1704975"/>
                <a:gd name="connsiteY181" fmla="*/ 39243 h 1371600"/>
                <a:gd name="connsiteX182" fmla="*/ 623602 w 1704975"/>
                <a:gd name="connsiteY182" fmla="*/ 50578 h 1371600"/>
                <a:gd name="connsiteX183" fmla="*/ 634460 w 1704975"/>
                <a:gd name="connsiteY183" fmla="*/ 47911 h 1371600"/>
                <a:gd name="connsiteX184" fmla="*/ 635698 w 1704975"/>
                <a:gd name="connsiteY184" fmla="*/ 53530 h 1371600"/>
                <a:gd name="connsiteX185" fmla="*/ 645033 w 1704975"/>
                <a:gd name="connsiteY185" fmla="*/ 56864 h 1371600"/>
                <a:gd name="connsiteX186" fmla="*/ 646271 w 1704975"/>
                <a:gd name="connsiteY186" fmla="*/ 65246 h 1371600"/>
                <a:gd name="connsiteX187" fmla="*/ 628745 w 1704975"/>
                <a:gd name="connsiteY187" fmla="*/ 63151 h 1371600"/>
                <a:gd name="connsiteX188" fmla="*/ 629602 w 1704975"/>
                <a:gd name="connsiteY188" fmla="*/ 78295 h 1371600"/>
                <a:gd name="connsiteX189" fmla="*/ 624935 w 1704975"/>
                <a:gd name="connsiteY189" fmla="*/ 100108 h 1371600"/>
                <a:gd name="connsiteX190" fmla="*/ 632841 w 1704975"/>
                <a:gd name="connsiteY190" fmla="*/ 102775 h 1371600"/>
                <a:gd name="connsiteX191" fmla="*/ 638175 w 1704975"/>
                <a:gd name="connsiteY191" fmla="*/ 101822 h 1371600"/>
                <a:gd name="connsiteX192" fmla="*/ 642747 w 1704975"/>
                <a:gd name="connsiteY192" fmla="*/ 100489 h 1371600"/>
                <a:gd name="connsiteX193" fmla="*/ 643699 w 1704975"/>
                <a:gd name="connsiteY193" fmla="*/ 96012 h 1371600"/>
                <a:gd name="connsiteX194" fmla="*/ 661892 w 1704975"/>
                <a:gd name="connsiteY194" fmla="*/ 100679 h 1371600"/>
                <a:gd name="connsiteX195" fmla="*/ 665512 w 1704975"/>
                <a:gd name="connsiteY195" fmla="*/ 125920 h 1371600"/>
                <a:gd name="connsiteX196" fmla="*/ 676370 w 1704975"/>
                <a:gd name="connsiteY196" fmla="*/ 123254 h 1371600"/>
                <a:gd name="connsiteX197" fmla="*/ 678847 w 1704975"/>
                <a:gd name="connsiteY197" fmla="*/ 129349 h 1371600"/>
                <a:gd name="connsiteX198" fmla="*/ 682371 w 1704975"/>
                <a:gd name="connsiteY198" fmla="*/ 157448 h 1371600"/>
                <a:gd name="connsiteX199" fmla="*/ 707803 w 1704975"/>
                <a:gd name="connsiteY199" fmla="*/ 154305 h 1371600"/>
                <a:gd name="connsiteX200" fmla="*/ 708279 w 1704975"/>
                <a:gd name="connsiteY200" fmla="*/ 161639 h 1371600"/>
                <a:gd name="connsiteX201" fmla="*/ 742379 w 1704975"/>
                <a:gd name="connsiteY201" fmla="*/ 159639 h 1371600"/>
                <a:gd name="connsiteX202" fmla="*/ 743236 w 1704975"/>
                <a:gd name="connsiteY202" fmla="*/ 173069 h 1371600"/>
                <a:gd name="connsiteX203" fmla="*/ 759714 w 1704975"/>
                <a:gd name="connsiteY203" fmla="*/ 168592 h 1371600"/>
                <a:gd name="connsiteX204" fmla="*/ 758380 w 1704975"/>
                <a:gd name="connsiteY204" fmla="*/ 170212 h 1371600"/>
                <a:gd name="connsiteX205" fmla="*/ 765619 w 1704975"/>
                <a:gd name="connsiteY205" fmla="*/ 176689 h 1371600"/>
                <a:gd name="connsiteX206" fmla="*/ 777716 w 1704975"/>
                <a:gd name="connsiteY206" fmla="*/ 163449 h 1371600"/>
                <a:gd name="connsiteX207" fmla="*/ 776573 w 1704975"/>
                <a:gd name="connsiteY207" fmla="*/ 166021 h 1371600"/>
                <a:gd name="connsiteX208" fmla="*/ 783812 w 1704975"/>
                <a:gd name="connsiteY208" fmla="*/ 168688 h 1371600"/>
                <a:gd name="connsiteX209" fmla="*/ 785527 w 1704975"/>
                <a:gd name="connsiteY209" fmla="*/ 180499 h 1371600"/>
                <a:gd name="connsiteX210" fmla="*/ 788098 w 1704975"/>
                <a:gd name="connsiteY210" fmla="*/ 183356 h 1371600"/>
                <a:gd name="connsiteX211" fmla="*/ 781240 w 1704975"/>
                <a:gd name="connsiteY211" fmla="*/ 178213 h 1371600"/>
                <a:gd name="connsiteX212" fmla="*/ 776764 w 1704975"/>
                <a:gd name="connsiteY212" fmla="*/ 182689 h 1371600"/>
                <a:gd name="connsiteX213" fmla="*/ 777049 w 1704975"/>
                <a:gd name="connsiteY213" fmla="*/ 186023 h 1371600"/>
                <a:gd name="connsiteX214" fmla="*/ 796957 w 1704975"/>
                <a:gd name="connsiteY214" fmla="*/ 211550 h 1371600"/>
                <a:gd name="connsiteX215" fmla="*/ 800100 w 1704975"/>
                <a:gd name="connsiteY215" fmla="*/ 210693 h 1371600"/>
                <a:gd name="connsiteX216" fmla="*/ 792956 w 1704975"/>
                <a:gd name="connsiteY216" fmla="*/ 240506 h 1371600"/>
                <a:gd name="connsiteX217" fmla="*/ 794861 w 1704975"/>
                <a:gd name="connsiteY217" fmla="*/ 244030 h 1371600"/>
                <a:gd name="connsiteX218" fmla="*/ 791337 w 1704975"/>
                <a:gd name="connsiteY218" fmla="*/ 246126 h 1371600"/>
                <a:gd name="connsiteX219" fmla="*/ 793432 w 1704975"/>
                <a:gd name="connsiteY219" fmla="*/ 247650 h 1371600"/>
                <a:gd name="connsiteX220" fmla="*/ 791337 w 1704975"/>
                <a:gd name="connsiteY220" fmla="*/ 249936 h 1371600"/>
                <a:gd name="connsiteX221" fmla="*/ 784669 w 1704975"/>
                <a:gd name="connsiteY221" fmla="*/ 251841 h 1371600"/>
                <a:gd name="connsiteX222" fmla="*/ 787908 w 1704975"/>
                <a:gd name="connsiteY222" fmla="*/ 256032 h 1371600"/>
                <a:gd name="connsiteX223" fmla="*/ 784765 w 1704975"/>
                <a:gd name="connsiteY223" fmla="*/ 265366 h 1371600"/>
                <a:gd name="connsiteX224" fmla="*/ 776288 w 1704975"/>
                <a:gd name="connsiteY224" fmla="*/ 263080 h 1371600"/>
                <a:gd name="connsiteX225" fmla="*/ 778764 w 1704975"/>
                <a:gd name="connsiteY225" fmla="*/ 271653 h 1371600"/>
                <a:gd name="connsiteX226" fmla="*/ 771620 w 1704975"/>
                <a:gd name="connsiteY226" fmla="*/ 275463 h 1371600"/>
                <a:gd name="connsiteX227" fmla="*/ 774382 w 1704975"/>
                <a:gd name="connsiteY227" fmla="*/ 278130 h 1371600"/>
                <a:gd name="connsiteX228" fmla="*/ 769048 w 1704975"/>
                <a:gd name="connsiteY228" fmla="*/ 290989 h 1371600"/>
                <a:gd name="connsiteX229" fmla="*/ 786955 w 1704975"/>
                <a:gd name="connsiteY229" fmla="*/ 297180 h 1371600"/>
                <a:gd name="connsiteX230" fmla="*/ 797147 w 1704975"/>
                <a:gd name="connsiteY230" fmla="*/ 303562 h 1371600"/>
                <a:gd name="connsiteX231" fmla="*/ 802386 w 1704975"/>
                <a:gd name="connsiteY231" fmla="*/ 291084 h 1371600"/>
                <a:gd name="connsiteX232" fmla="*/ 805339 w 1704975"/>
                <a:gd name="connsiteY232" fmla="*/ 292037 h 1371600"/>
                <a:gd name="connsiteX233" fmla="*/ 802672 w 1704975"/>
                <a:gd name="connsiteY233" fmla="*/ 298704 h 1371600"/>
                <a:gd name="connsiteX234" fmla="*/ 818007 w 1704975"/>
                <a:gd name="connsiteY234" fmla="*/ 305657 h 1371600"/>
                <a:gd name="connsiteX235" fmla="*/ 815816 w 1704975"/>
                <a:gd name="connsiteY235" fmla="*/ 309658 h 1371600"/>
                <a:gd name="connsiteX236" fmla="*/ 863346 w 1704975"/>
                <a:gd name="connsiteY236" fmla="*/ 323755 h 1371600"/>
                <a:gd name="connsiteX237" fmla="*/ 860393 w 1704975"/>
                <a:gd name="connsiteY237" fmla="*/ 334518 h 1371600"/>
                <a:gd name="connsiteX238" fmla="*/ 869061 w 1704975"/>
                <a:gd name="connsiteY238" fmla="*/ 336423 h 1371600"/>
                <a:gd name="connsiteX239" fmla="*/ 870109 w 1704975"/>
                <a:gd name="connsiteY239" fmla="*/ 331660 h 1371600"/>
                <a:gd name="connsiteX240" fmla="*/ 943642 w 1704975"/>
                <a:gd name="connsiteY240" fmla="*/ 354044 h 1371600"/>
                <a:gd name="connsiteX241" fmla="*/ 939355 w 1704975"/>
                <a:gd name="connsiteY241" fmla="*/ 375380 h 1371600"/>
                <a:gd name="connsiteX242" fmla="*/ 960501 w 1704975"/>
                <a:gd name="connsiteY242" fmla="*/ 380047 h 1371600"/>
                <a:gd name="connsiteX243" fmla="*/ 962787 w 1704975"/>
                <a:gd name="connsiteY243" fmla="*/ 357759 h 1371600"/>
                <a:gd name="connsiteX244" fmla="*/ 975455 w 1704975"/>
                <a:gd name="connsiteY244" fmla="*/ 359092 h 1371600"/>
                <a:gd name="connsiteX245" fmla="*/ 993838 w 1704975"/>
                <a:gd name="connsiteY245" fmla="*/ 327088 h 1371600"/>
                <a:gd name="connsiteX246" fmla="*/ 1011079 w 1704975"/>
                <a:gd name="connsiteY246" fmla="*/ 337566 h 1371600"/>
                <a:gd name="connsiteX247" fmla="*/ 1019461 w 1704975"/>
                <a:gd name="connsiteY247" fmla="*/ 337661 h 1371600"/>
                <a:gd name="connsiteX248" fmla="*/ 1024318 w 1704975"/>
                <a:gd name="connsiteY248" fmla="*/ 329755 h 1371600"/>
                <a:gd name="connsiteX249" fmla="*/ 1019461 w 1704975"/>
                <a:gd name="connsiteY249" fmla="*/ 322612 h 1371600"/>
                <a:gd name="connsiteX250" fmla="*/ 1044035 w 1704975"/>
                <a:gd name="connsiteY250" fmla="*/ 289370 h 1371600"/>
                <a:gd name="connsiteX251" fmla="*/ 1036320 w 1704975"/>
                <a:gd name="connsiteY251" fmla="*/ 284035 h 1371600"/>
                <a:gd name="connsiteX252" fmla="*/ 1041368 w 1704975"/>
                <a:gd name="connsiteY252" fmla="*/ 278987 h 1371600"/>
                <a:gd name="connsiteX253" fmla="*/ 1048226 w 1704975"/>
                <a:gd name="connsiteY253" fmla="*/ 281273 h 1371600"/>
                <a:gd name="connsiteX254" fmla="*/ 1054037 w 1704975"/>
                <a:gd name="connsiteY254" fmla="*/ 279273 h 1371600"/>
                <a:gd name="connsiteX255" fmla="*/ 1044512 w 1704975"/>
                <a:gd name="connsiteY255" fmla="*/ 264700 h 1371600"/>
                <a:gd name="connsiteX256" fmla="*/ 1054513 w 1704975"/>
                <a:gd name="connsiteY256" fmla="*/ 246316 h 1371600"/>
                <a:gd name="connsiteX257" fmla="*/ 1063752 w 1704975"/>
                <a:gd name="connsiteY257" fmla="*/ 250222 h 1371600"/>
                <a:gd name="connsiteX258" fmla="*/ 1065181 w 1704975"/>
                <a:gd name="connsiteY258" fmla="*/ 258223 h 1371600"/>
                <a:gd name="connsiteX259" fmla="*/ 1075277 w 1704975"/>
                <a:gd name="connsiteY259" fmla="*/ 259366 h 1371600"/>
                <a:gd name="connsiteX260" fmla="*/ 1076611 w 1704975"/>
                <a:gd name="connsiteY260" fmla="*/ 262985 h 1371600"/>
                <a:gd name="connsiteX261" fmla="*/ 1083183 w 1704975"/>
                <a:gd name="connsiteY261" fmla="*/ 264985 h 1371600"/>
                <a:gd name="connsiteX262" fmla="*/ 1088136 w 1704975"/>
                <a:gd name="connsiteY262" fmla="*/ 274987 h 1371600"/>
                <a:gd name="connsiteX263" fmla="*/ 1120521 w 1704975"/>
                <a:gd name="connsiteY263" fmla="*/ 294132 h 1371600"/>
                <a:gd name="connsiteX264" fmla="*/ 1115854 w 1704975"/>
                <a:gd name="connsiteY264" fmla="*/ 302038 h 1371600"/>
                <a:gd name="connsiteX265" fmla="*/ 1124998 w 1704975"/>
                <a:gd name="connsiteY265" fmla="*/ 306324 h 1371600"/>
                <a:gd name="connsiteX266" fmla="*/ 1131570 w 1704975"/>
                <a:gd name="connsiteY266" fmla="*/ 306324 h 1371600"/>
                <a:gd name="connsiteX267" fmla="*/ 1149096 w 1704975"/>
                <a:gd name="connsiteY267" fmla="*/ 324993 h 1371600"/>
                <a:gd name="connsiteX268" fmla="*/ 1165765 w 1704975"/>
                <a:gd name="connsiteY268" fmla="*/ 332422 h 1371600"/>
                <a:gd name="connsiteX269" fmla="*/ 1179005 w 1704975"/>
                <a:gd name="connsiteY269" fmla="*/ 332327 h 1371600"/>
                <a:gd name="connsiteX270" fmla="*/ 1185863 w 1704975"/>
                <a:gd name="connsiteY270" fmla="*/ 329184 h 1371600"/>
                <a:gd name="connsiteX271" fmla="*/ 1197007 w 1704975"/>
                <a:gd name="connsiteY271" fmla="*/ 310420 h 1371600"/>
                <a:gd name="connsiteX272" fmla="*/ 1217581 w 1704975"/>
                <a:gd name="connsiteY272" fmla="*/ 297847 h 1371600"/>
                <a:gd name="connsiteX273" fmla="*/ 1230535 w 1704975"/>
                <a:gd name="connsiteY273" fmla="*/ 271939 h 1371600"/>
                <a:gd name="connsiteX274" fmla="*/ 1241298 w 1704975"/>
                <a:gd name="connsiteY274" fmla="*/ 262033 h 1371600"/>
                <a:gd name="connsiteX275" fmla="*/ 1247775 w 1704975"/>
                <a:gd name="connsiteY275" fmla="*/ 244126 h 1371600"/>
                <a:gd name="connsiteX276" fmla="*/ 1242727 w 1704975"/>
                <a:gd name="connsiteY276" fmla="*/ 232505 h 1371600"/>
                <a:gd name="connsiteX277" fmla="*/ 1249966 w 1704975"/>
                <a:gd name="connsiteY277" fmla="*/ 211741 h 1371600"/>
                <a:gd name="connsiteX278" fmla="*/ 1238726 w 1704975"/>
                <a:gd name="connsiteY278" fmla="*/ 215741 h 1371600"/>
                <a:gd name="connsiteX279" fmla="*/ 1230249 w 1704975"/>
                <a:gd name="connsiteY279" fmla="*/ 215265 h 1371600"/>
                <a:gd name="connsiteX280" fmla="*/ 1234916 w 1704975"/>
                <a:gd name="connsiteY280" fmla="*/ 204025 h 1371600"/>
                <a:gd name="connsiteX281" fmla="*/ 1228915 w 1704975"/>
                <a:gd name="connsiteY281" fmla="*/ 202978 h 1371600"/>
                <a:gd name="connsiteX282" fmla="*/ 1221676 w 1704975"/>
                <a:gd name="connsiteY282" fmla="*/ 215741 h 1371600"/>
                <a:gd name="connsiteX283" fmla="*/ 1207103 w 1704975"/>
                <a:gd name="connsiteY283" fmla="*/ 219932 h 1371600"/>
                <a:gd name="connsiteX284" fmla="*/ 1205579 w 1704975"/>
                <a:gd name="connsiteY284" fmla="*/ 214884 h 1371600"/>
                <a:gd name="connsiteX285" fmla="*/ 1199102 w 1704975"/>
                <a:gd name="connsiteY285" fmla="*/ 217265 h 1371600"/>
                <a:gd name="connsiteX286" fmla="*/ 1188244 w 1704975"/>
                <a:gd name="connsiteY286" fmla="*/ 212026 h 1371600"/>
                <a:gd name="connsiteX287" fmla="*/ 1188053 w 1704975"/>
                <a:gd name="connsiteY287" fmla="*/ 206692 h 1371600"/>
                <a:gd name="connsiteX288" fmla="*/ 1195102 w 1704975"/>
                <a:gd name="connsiteY288" fmla="*/ 202597 h 1371600"/>
                <a:gd name="connsiteX289" fmla="*/ 1211104 w 1704975"/>
                <a:gd name="connsiteY289" fmla="*/ 201263 h 1371600"/>
                <a:gd name="connsiteX290" fmla="*/ 1210342 w 1704975"/>
                <a:gd name="connsiteY290" fmla="*/ 186309 h 1371600"/>
                <a:gd name="connsiteX291" fmla="*/ 1202626 w 1704975"/>
                <a:gd name="connsiteY291" fmla="*/ 177070 h 1371600"/>
                <a:gd name="connsiteX292" fmla="*/ 1201007 w 1704975"/>
                <a:gd name="connsiteY292" fmla="*/ 168402 h 1371600"/>
                <a:gd name="connsiteX293" fmla="*/ 1191577 w 1704975"/>
                <a:gd name="connsiteY293" fmla="*/ 158020 h 1371600"/>
                <a:gd name="connsiteX294" fmla="*/ 1192435 w 1704975"/>
                <a:gd name="connsiteY294" fmla="*/ 155638 h 1371600"/>
                <a:gd name="connsiteX295" fmla="*/ 1200055 w 1704975"/>
                <a:gd name="connsiteY295" fmla="*/ 149828 h 1371600"/>
                <a:gd name="connsiteX296" fmla="*/ 1207198 w 1704975"/>
                <a:gd name="connsiteY296" fmla="*/ 136398 h 1371600"/>
                <a:gd name="connsiteX297" fmla="*/ 1214247 w 1704975"/>
                <a:gd name="connsiteY297" fmla="*/ 133636 h 1371600"/>
                <a:gd name="connsiteX298" fmla="*/ 1228344 w 1704975"/>
                <a:gd name="connsiteY298" fmla="*/ 120777 h 1371600"/>
                <a:gd name="connsiteX299" fmla="*/ 1244060 w 1704975"/>
                <a:gd name="connsiteY299" fmla="*/ 137350 h 1371600"/>
                <a:gd name="connsiteX300" fmla="*/ 1260253 w 1704975"/>
                <a:gd name="connsiteY300" fmla="*/ 131350 h 1371600"/>
                <a:gd name="connsiteX301" fmla="*/ 1265206 w 1704975"/>
                <a:gd name="connsiteY301" fmla="*/ 138398 h 1371600"/>
                <a:gd name="connsiteX302" fmla="*/ 1272730 w 1704975"/>
                <a:gd name="connsiteY302" fmla="*/ 137636 h 1371600"/>
                <a:gd name="connsiteX303" fmla="*/ 1277017 w 1704975"/>
                <a:gd name="connsiteY303" fmla="*/ 146590 h 1371600"/>
                <a:gd name="connsiteX304" fmla="*/ 1273492 w 1704975"/>
                <a:gd name="connsiteY304" fmla="*/ 153543 h 1371600"/>
                <a:gd name="connsiteX305" fmla="*/ 1265491 w 1704975"/>
                <a:gd name="connsiteY305" fmla="*/ 159353 h 1371600"/>
                <a:gd name="connsiteX306" fmla="*/ 1244155 w 1704975"/>
                <a:gd name="connsiteY306" fmla="*/ 165925 h 1371600"/>
                <a:gd name="connsiteX307" fmla="*/ 1239298 w 1704975"/>
                <a:gd name="connsiteY307" fmla="*/ 174784 h 1371600"/>
                <a:gd name="connsiteX308" fmla="*/ 1257872 w 1704975"/>
                <a:gd name="connsiteY308" fmla="*/ 201739 h 1371600"/>
                <a:gd name="connsiteX309" fmla="*/ 1265206 w 1704975"/>
                <a:gd name="connsiteY309" fmla="*/ 197549 h 1371600"/>
                <a:gd name="connsiteX310" fmla="*/ 1273588 w 1704975"/>
                <a:gd name="connsiteY310" fmla="*/ 207645 h 1371600"/>
                <a:gd name="connsiteX311" fmla="*/ 1291304 w 1704975"/>
                <a:gd name="connsiteY311" fmla="*/ 198120 h 1371600"/>
                <a:gd name="connsiteX312" fmla="*/ 1302544 w 1704975"/>
                <a:gd name="connsiteY312" fmla="*/ 197739 h 1371600"/>
                <a:gd name="connsiteX313" fmla="*/ 1315974 w 1704975"/>
                <a:gd name="connsiteY313" fmla="*/ 202311 h 1371600"/>
                <a:gd name="connsiteX314" fmla="*/ 1314450 w 1704975"/>
                <a:gd name="connsiteY314" fmla="*/ 217741 h 1371600"/>
                <a:gd name="connsiteX315" fmla="*/ 1317498 w 1704975"/>
                <a:gd name="connsiteY315" fmla="*/ 219742 h 1371600"/>
                <a:gd name="connsiteX316" fmla="*/ 1316641 w 1704975"/>
                <a:gd name="connsiteY316" fmla="*/ 226314 h 1371600"/>
                <a:gd name="connsiteX317" fmla="*/ 1336453 w 1704975"/>
                <a:gd name="connsiteY317" fmla="*/ 226504 h 1371600"/>
                <a:gd name="connsiteX318" fmla="*/ 1338263 w 1704975"/>
                <a:gd name="connsiteY318" fmla="*/ 235267 h 1371600"/>
                <a:gd name="connsiteX319" fmla="*/ 1336643 w 1704975"/>
                <a:gd name="connsiteY319" fmla="*/ 250317 h 1371600"/>
                <a:gd name="connsiteX320" fmla="*/ 1329499 w 1704975"/>
                <a:gd name="connsiteY320" fmla="*/ 259175 h 1371600"/>
                <a:gd name="connsiteX321" fmla="*/ 1313879 w 1704975"/>
                <a:gd name="connsiteY321" fmla="*/ 266509 h 1371600"/>
                <a:gd name="connsiteX322" fmla="*/ 1316450 w 1704975"/>
                <a:gd name="connsiteY322" fmla="*/ 270129 h 1371600"/>
                <a:gd name="connsiteX323" fmla="*/ 1329499 w 1704975"/>
                <a:gd name="connsiteY323" fmla="*/ 279559 h 1371600"/>
                <a:gd name="connsiteX324" fmla="*/ 1333786 w 1704975"/>
                <a:gd name="connsiteY324" fmla="*/ 273939 h 1371600"/>
                <a:gd name="connsiteX325" fmla="*/ 1343501 w 1704975"/>
                <a:gd name="connsiteY325" fmla="*/ 271177 h 1371600"/>
                <a:gd name="connsiteX326" fmla="*/ 1343215 w 1704975"/>
                <a:gd name="connsiteY326" fmla="*/ 266795 h 1371600"/>
                <a:gd name="connsiteX327" fmla="*/ 1355503 w 1704975"/>
                <a:gd name="connsiteY327" fmla="*/ 276892 h 1371600"/>
                <a:gd name="connsiteX328" fmla="*/ 1364551 w 1704975"/>
                <a:gd name="connsiteY328" fmla="*/ 275654 h 1371600"/>
                <a:gd name="connsiteX329" fmla="*/ 1370552 w 1704975"/>
                <a:gd name="connsiteY329" fmla="*/ 279083 h 1371600"/>
                <a:gd name="connsiteX330" fmla="*/ 1375886 w 1704975"/>
                <a:gd name="connsiteY330" fmla="*/ 277654 h 1371600"/>
                <a:gd name="connsiteX331" fmla="*/ 1376648 w 1704975"/>
                <a:gd name="connsiteY331" fmla="*/ 280225 h 1371600"/>
                <a:gd name="connsiteX332" fmla="*/ 1384649 w 1704975"/>
                <a:gd name="connsiteY332" fmla="*/ 280035 h 1371600"/>
                <a:gd name="connsiteX333" fmla="*/ 1388555 w 1704975"/>
                <a:gd name="connsiteY333" fmla="*/ 275177 h 1371600"/>
                <a:gd name="connsiteX334" fmla="*/ 1390364 w 1704975"/>
                <a:gd name="connsiteY334" fmla="*/ 279083 h 1371600"/>
                <a:gd name="connsiteX335" fmla="*/ 1395222 w 1704975"/>
                <a:gd name="connsiteY335" fmla="*/ 273939 h 1371600"/>
                <a:gd name="connsiteX336" fmla="*/ 1400747 w 1704975"/>
                <a:gd name="connsiteY336" fmla="*/ 284035 h 1371600"/>
                <a:gd name="connsiteX337" fmla="*/ 1399604 w 1704975"/>
                <a:gd name="connsiteY337" fmla="*/ 289370 h 1371600"/>
                <a:gd name="connsiteX338" fmla="*/ 1405033 w 1704975"/>
                <a:gd name="connsiteY338" fmla="*/ 292703 h 1371600"/>
                <a:gd name="connsiteX339" fmla="*/ 1425892 w 1704975"/>
                <a:gd name="connsiteY339" fmla="*/ 287083 h 1371600"/>
                <a:gd name="connsiteX340" fmla="*/ 1423225 w 1704975"/>
                <a:gd name="connsiteY340" fmla="*/ 302704 h 1371600"/>
                <a:gd name="connsiteX341" fmla="*/ 1417510 w 1704975"/>
                <a:gd name="connsiteY341" fmla="*/ 313849 h 1371600"/>
                <a:gd name="connsiteX342" fmla="*/ 1413034 w 1704975"/>
                <a:gd name="connsiteY342" fmla="*/ 316611 h 1371600"/>
                <a:gd name="connsiteX343" fmla="*/ 1402080 w 1704975"/>
                <a:gd name="connsiteY343" fmla="*/ 321088 h 1371600"/>
                <a:gd name="connsiteX344" fmla="*/ 1394650 w 1704975"/>
                <a:gd name="connsiteY344" fmla="*/ 338709 h 1371600"/>
                <a:gd name="connsiteX345" fmla="*/ 1384744 w 1704975"/>
                <a:gd name="connsiteY345" fmla="*/ 346234 h 1371600"/>
                <a:gd name="connsiteX346" fmla="*/ 1391983 w 1704975"/>
                <a:gd name="connsiteY346" fmla="*/ 355283 h 1371600"/>
                <a:gd name="connsiteX347" fmla="*/ 1387792 w 1704975"/>
                <a:gd name="connsiteY347" fmla="*/ 359759 h 1371600"/>
                <a:gd name="connsiteX348" fmla="*/ 1385983 w 1704975"/>
                <a:gd name="connsiteY348" fmla="*/ 368903 h 1371600"/>
                <a:gd name="connsiteX349" fmla="*/ 1374839 w 1704975"/>
                <a:gd name="connsiteY349" fmla="*/ 384715 h 1371600"/>
                <a:gd name="connsiteX350" fmla="*/ 1368742 w 1704975"/>
                <a:gd name="connsiteY350" fmla="*/ 384715 h 1371600"/>
                <a:gd name="connsiteX351" fmla="*/ 1367695 w 1704975"/>
                <a:gd name="connsiteY351" fmla="*/ 391096 h 1371600"/>
                <a:gd name="connsiteX352" fmla="*/ 1363027 w 1704975"/>
                <a:gd name="connsiteY352" fmla="*/ 395002 h 1371600"/>
                <a:gd name="connsiteX353" fmla="*/ 1361980 w 1704975"/>
                <a:gd name="connsiteY353" fmla="*/ 412909 h 1371600"/>
                <a:gd name="connsiteX354" fmla="*/ 1357313 w 1704975"/>
                <a:gd name="connsiteY354" fmla="*/ 424910 h 1371600"/>
                <a:gd name="connsiteX355" fmla="*/ 1365409 w 1704975"/>
                <a:gd name="connsiteY355" fmla="*/ 426149 h 1371600"/>
                <a:gd name="connsiteX356" fmla="*/ 1376077 w 1704975"/>
                <a:gd name="connsiteY356" fmla="*/ 433007 h 1371600"/>
                <a:gd name="connsiteX357" fmla="*/ 1410557 w 1704975"/>
                <a:gd name="connsiteY357" fmla="*/ 433387 h 1371600"/>
                <a:gd name="connsiteX358" fmla="*/ 1427988 w 1704975"/>
                <a:gd name="connsiteY358" fmla="*/ 439769 h 1371600"/>
                <a:gd name="connsiteX359" fmla="*/ 1422654 w 1704975"/>
                <a:gd name="connsiteY359" fmla="*/ 447580 h 1371600"/>
                <a:gd name="connsiteX360" fmla="*/ 1430274 w 1704975"/>
                <a:gd name="connsiteY360" fmla="*/ 447675 h 1371600"/>
                <a:gd name="connsiteX361" fmla="*/ 1426559 w 1704975"/>
                <a:gd name="connsiteY361" fmla="*/ 452628 h 1371600"/>
                <a:gd name="connsiteX362" fmla="*/ 1425607 w 1704975"/>
                <a:gd name="connsiteY362" fmla="*/ 459391 h 1371600"/>
                <a:gd name="connsiteX363" fmla="*/ 1429702 w 1704975"/>
                <a:gd name="connsiteY363" fmla="*/ 469106 h 1371600"/>
                <a:gd name="connsiteX364" fmla="*/ 1421892 w 1704975"/>
                <a:gd name="connsiteY364" fmla="*/ 476631 h 1371600"/>
                <a:gd name="connsiteX365" fmla="*/ 1427512 w 1704975"/>
                <a:gd name="connsiteY365" fmla="*/ 483584 h 1371600"/>
                <a:gd name="connsiteX366" fmla="*/ 1431512 w 1704975"/>
                <a:gd name="connsiteY366" fmla="*/ 500825 h 1371600"/>
                <a:gd name="connsiteX367" fmla="*/ 1444180 w 1704975"/>
                <a:gd name="connsiteY367" fmla="*/ 498253 h 1371600"/>
                <a:gd name="connsiteX368" fmla="*/ 1450848 w 1704975"/>
                <a:gd name="connsiteY368" fmla="*/ 487680 h 1371600"/>
                <a:gd name="connsiteX369" fmla="*/ 1455896 w 1704975"/>
                <a:gd name="connsiteY369" fmla="*/ 487204 h 1371600"/>
                <a:gd name="connsiteX370" fmla="*/ 1460278 w 1704975"/>
                <a:gd name="connsiteY370" fmla="*/ 489109 h 1371600"/>
                <a:gd name="connsiteX371" fmla="*/ 1457801 w 1704975"/>
                <a:gd name="connsiteY371" fmla="*/ 498538 h 1371600"/>
                <a:gd name="connsiteX372" fmla="*/ 1472374 w 1704975"/>
                <a:gd name="connsiteY372" fmla="*/ 501967 h 1371600"/>
                <a:gd name="connsiteX373" fmla="*/ 1472660 w 1704975"/>
                <a:gd name="connsiteY373" fmla="*/ 498729 h 1371600"/>
                <a:gd name="connsiteX374" fmla="*/ 1477899 w 1704975"/>
                <a:gd name="connsiteY374" fmla="*/ 498062 h 1371600"/>
                <a:gd name="connsiteX375" fmla="*/ 1469898 w 1704975"/>
                <a:gd name="connsiteY375" fmla="*/ 481679 h 1371600"/>
                <a:gd name="connsiteX376" fmla="*/ 1494377 w 1704975"/>
                <a:gd name="connsiteY376" fmla="*/ 477964 h 1371600"/>
                <a:gd name="connsiteX377" fmla="*/ 1532287 w 1704975"/>
                <a:gd name="connsiteY377" fmla="*/ 457962 h 1371600"/>
                <a:gd name="connsiteX378" fmla="*/ 1539049 w 1704975"/>
                <a:gd name="connsiteY378" fmla="*/ 459010 h 1371600"/>
                <a:gd name="connsiteX379" fmla="*/ 1577149 w 1704975"/>
                <a:gd name="connsiteY379" fmla="*/ 473392 h 1371600"/>
                <a:gd name="connsiteX380" fmla="*/ 1580769 w 1704975"/>
                <a:gd name="connsiteY380" fmla="*/ 472630 h 1371600"/>
                <a:gd name="connsiteX381" fmla="*/ 1577912 w 1704975"/>
                <a:gd name="connsiteY381" fmla="*/ 491204 h 1371600"/>
                <a:gd name="connsiteX382" fmla="*/ 1581436 w 1704975"/>
                <a:gd name="connsiteY382" fmla="*/ 500443 h 1371600"/>
                <a:gd name="connsiteX383" fmla="*/ 1584007 w 1704975"/>
                <a:gd name="connsiteY383" fmla="*/ 500348 h 1371600"/>
                <a:gd name="connsiteX384" fmla="*/ 1586008 w 1704975"/>
                <a:gd name="connsiteY384" fmla="*/ 513588 h 1371600"/>
                <a:gd name="connsiteX385" fmla="*/ 1590580 w 1704975"/>
                <a:gd name="connsiteY385" fmla="*/ 513302 h 1371600"/>
                <a:gd name="connsiteX386" fmla="*/ 1592199 w 1704975"/>
                <a:gd name="connsiteY386" fmla="*/ 523494 h 1371600"/>
                <a:gd name="connsiteX387" fmla="*/ 1588960 w 1704975"/>
                <a:gd name="connsiteY387" fmla="*/ 525113 h 1371600"/>
                <a:gd name="connsiteX388" fmla="*/ 1592866 w 1704975"/>
                <a:gd name="connsiteY388" fmla="*/ 535591 h 1371600"/>
                <a:gd name="connsiteX389" fmla="*/ 1590675 w 1704975"/>
                <a:gd name="connsiteY389" fmla="*/ 538639 h 1371600"/>
                <a:gd name="connsiteX390" fmla="*/ 1594580 w 1704975"/>
                <a:gd name="connsiteY390" fmla="*/ 538353 h 1371600"/>
                <a:gd name="connsiteX391" fmla="*/ 1601819 w 1704975"/>
                <a:gd name="connsiteY391" fmla="*/ 544449 h 1371600"/>
                <a:gd name="connsiteX392" fmla="*/ 1607439 w 1704975"/>
                <a:gd name="connsiteY392" fmla="*/ 530066 h 1371600"/>
                <a:gd name="connsiteX393" fmla="*/ 1644587 w 1704975"/>
                <a:gd name="connsiteY393" fmla="*/ 540829 h 1371600"/>
                <a:gd name="connsiteX394" fmla="*/ 1648587 w 1704975"/>
                <a:gd name="connsiteY394" fmla="*/ 552164 h 1371600"/>
                <a:gd name="connsiteX395" fmla="*/ 1646968 w 1704975"/>
                <a:gd name="connsiteY395" fmla="*/ 562166 h 1371600"/>
                <a:gd name="connsiteX396" fmla="*/ 1649539 w 1704975"/>
                <a:gd name="connsiteY396" fmla="*/ 573024 h 1371600"/>
                <a:gd name="connsiteX397" fmla="*/ 1648777 w 1704975"/>
                <a:gd name="connsiteY397" fmla="*/ 580454 h 1371600"/>
                <a:gd name="connsiteX398" fmla="*/ 1640681 w 1704975"/>
                <a:gd name="connsiteY398" fmla="*/ 593693 h 1371600"/>
                <a:gd name="connsiteX399" fmla="*/ 1649539 w 1704975"/>
                <a:gd name="connsiteY399" fmla="*/ 593598 h 1371600"/>
                <a:gd name="connsiteX400" fmla="*/ 1654207 w 1704975"/>
                <a:gd name="connsiteY400" fmla="*/ 610171 h 1371600"/>
                <a:gd name="connsiteX401" fmla="*/ 1656016 w 1704975"/>
                <a:gd name="connsiteY401" fmla="*/ 619411 h 1371600"/>
                <a:gd name="connsiteX402" fmla="*/ 1652778 w 1704975"/>
                <a:gd name="connsiteY402" fmla="*/ 638366 h 1371600"/>
                <a:gd name="connsiteX403" fmla="*/ 1694116 w 1704975"/>
                <a:gd name="connsiteY403" fmla="*/ 644938 h 1371600"/>
                <a:gd name="connsiteX404" fmla="*/ 1692307 w 1704975"/>
                <a:gd name="connsiteY404" fmla="*/ 657606 h 1371600"/>
                <a:gd name="connsiteX405" fmla="*/ 1664780 w 1704975"/>
                <a:gd name="connsiteY405" fmla="*/ 657034 h 1371600"/>
                <a:gd name="connsiteX406" fmla="*/ 1665732 w 1704975"/>
                <a:gd name="connsiteY406" fmla="*/ 667988 h 1371600"/>
                <a:gd name="connsiteX407" fmla="*/ 1661827 w 1704975"/>
                <a:gd name="connsiteY407" fmla="*/ 672275 h 1371600"/>
                <a:gd name="connsiteX408" fmla="*/ 1662208 w 1704975"/>
                <a:gd name="connsiteY408" fmla="*/ 676751 h 1371600"/>
                <a:gd name="connsiteX409" fmla="*/ 1674209 w 1704975"/>
                <a:gd name="connsiteY409" fmla="*/ 680752 h 1371600"/>
                <a:gd name="connsiteX410" fmla="*/ 1678210 w 1704975"/>
                <a:gd name="connsiteY410" fmla="*/ 690086 h 1371600"/>
                <a:gd name="connsiteX411" fmla="*/ 1671447 w 1704975"/>
                <a:gd name="connsiteY411" fmla="*/ 709993 h 1371600"/>
                <a:gd name="connsiteX412" fmla="*/ 1667542 w 1704975"/>
                <a:gd name="connsiteY412" fmla="*/ 717899 h 1371600"/>
                <a:gd name="connsiteX413" fmla="*/ 1665446 w 1704975"/>
                <a:gd name="connsiteY413" fmla="*/ 717233 h 1371600"/>
                <a:gd name="connsiteX414" fmla="*/ 1659636 w 1704975"/>
                <a:gd name="connsiteY414" fmla="*/ 733044 h 1371600"/>
                <a:gd name="connsiteX415" fmla="*/ 1648587 w 1704975"/>
                <a:gd name="connsiteY415" fmla="*/ 730853 h 1371600"/>
                <a:gd name="connsiteX416" fmla="*/ 1647539 w 1704975"/>
                <a:gd name="connsiteY416" fmla="*/ 735425 h 1371600"/>
                <a:gd name="connsiteX417" fmla="*/ 1643729 w 1704975"/>
                <a:gd name="connsiteY417" fmla="*/ 733711 h 1371600"/>
                <a:gd name="connsiteX418" fmla="*/ 1643824 w 1704975"/>
                <a:gd name="connsiteY418" fmla="*/ 735425 h 1371600"/>
                <a:gd name="connsiteX419" fmla="*/ 1602676 w 1704975"/>
                <a:gd name="connsiteY419" fmla="*/ 740950 h 1371600"/>
                <a:gd name="connsiteX420" fmla="*/ 1605629 w 1704975"/>
                <a:gd name="connsiteY420" fmla="*/ 747713 h 1371600"/>
                <a:gd name="connsiteX421" fmla="*/ 1608582 w 1704975"/>
                <a:gd name="connsiteY421" fmla="*/ 746950 h 1371600"/>
                <a:gd name="connsiteX422" fmla="*/ 1610201 w 1704975"/>
                <a:gd name="connsiteY422" fmla="*/ 756761 h 1371600"/>
                <a:gd name="connsiteX423" fmla="*/ 1611916 w 1704975"/>
                <a:gd name="connsiteY423" fmla="*/ 756190 h 1371600"/>
                <a:gd name="connsiteX424" fmla="*/ 1619059 w 1704975"/>
                <a:gd name="connsiteY424" fmla="*/ 772287 h 1371600"/>
                <a:gd name="connsiteX425" fmla="*/ 1625441 w 1704975"/>
                <a:gd name="connsiteY425" fmla="*/ 779812 h 1371600"/>
                <a:gd name="connsiteX426" fmla="*/ 1629442 w 1704975"/>
                <a:gd name="connsiteY426" fmla="*/ 810959 h 1371600"/>
                <a:gd name="connsiteX427" fmla="*/ 1638872 w 1704975"/>
                <a:gd name="connsiteY427" fmla="*/ 810768 h 1371600"/>
                <a:gd name="connsiteX428" fmla="*/ 1638109 w 1704975"/>
                <a:gd name="connsiteY428" fmla="*/ 826579 h 1371600"/>
                <a:gd name="connsiteX429" fmla="*/ 1645253 w 1704975"/>
                <a:gd name="connsiteY429" fmla="*/ 823436 h 1371600"/>
                <a:gd name="connsiteX430" fmla="*/ 1645920 w 1704975"/>
                <a:gd name="connsiteY430" fmla="*/ 835438 h 1371600"/>
                <a:gd name="connsiteX431" fmla="*/ 1641824 w 1704975"/>
                <a:gd name="connsiteY431" fmla="*/ 862965 h 1371600"/>
                <a:gd name="connsiteX432" fmla="*/ 1646872 w 1704975"/>
                <a:gd name="connsiteY432" fmla="*/ 862393 h 1371600"/>
                <a:gd name="connsiteX433" fmla="*/ 1642015 w 1704975"/>
                <a:gd name="connsiteY433" fmla="*/ 887825 h 1371600"/>
                <a:gd name="connsiteX434" fmla="*/ 1659064 w 1704975"/>
                <a:gd name="connsiteY434" fmla="*/ 896588 h 1371600"/>
                <a:gd name="connsiteX435" fmla="*/ 1658779 w 1704975"/>
                <a:gd name="connsiteY435" fmla="*/ 899160 h 1371600"/>
                <a:gd name="connsiteX436" fmla="*/ 1663637 w 1704975"/>
                <a:gd name="connsiteY436" fmla="*/ 899636 h 1371600"/>
                <a:gd name="connsiteX437" fmla="*/ 1663446 w 1704975"/>
                <a:gd name="connsiteY437" fmla="*/ 901732 h 1371600"/>
                <a:gd name="connsiteX438" fmla="*/ 1681829 w 1704975"/>
                <a:gd name="connsiteY438" fmla="*/ 908304 h 1371600"/>
                <a:gd name="connsiteX439" fmla="*/ 1698784 w 1704975"/>
                <a:gd name="connsiteY439" fmla="*/ 906399 h 1371600"/>
                <a:gd name="connsiteX440" fmla="*/ 1700308 w 1704975"/>
                <a:gd name="connsiteY440" fmla="*/ 915638 h 1371600"/>
                <a:gd name="connsiteX441" fmla="*/ 1686497 w 1704975"/>
                <a:gd name="connsiteY441" fmla="*/ 919353 h 1371600"/>
                <a:gd name="connsiteX442" fmla="*/ 1689735 w 1704975"/>
                <a:gd name="connsiteY442" fmla="*/ 941737 h 1371600"/>
                <a:gd name="connsiteX443" fmla="*/ 1624108 w 1704975"/>
                <a:gd name="connsiteY443" fmla="*/ 957453 h 1371600"/>
                <a:gd name="connsiteX444" fmla="*/ 1596866 w 1704975"/>
                <a:gd name="connsiteY444" fmla="*/ 976789 h 1371600"/>
                <a:gd name="connsiteX445" fmla="*/ 1565624 w 1704975"/>
                <a:gd name="connsiteY445" fmla="*/ 990409 h 1371600"/>
                <a:gd name="connsiteX446" fmla="*/ 1564291 w 1704975"/>
                <a:gd name="connsiteY446" fmla="*/ 985838 h 1371600"/>
                <a:gd name="connsiteX447" fmla="*/ 1560195 w 1704975"/>
                <a:gd name="connsiteY447" fmla="*/ 983933 h 1371600"/>
                <a:gd name="connsiteX448" fmla="*/ 1553718 w 1704975"/>
                <a:gd name="connsiteY448" fmla="*/ 981456 h 1371600"/>
                <a:gd name="connsiteX449" fmla="*/ 1546955 w 1704975"/>
                <a:gd name="connsiteY449" fmla="*/ 982504 h 1371600"/>
                <a:gd name="connsiteX450" fmla="*/ 1548384 w 1704975"/>
                <a:gd name="connsiteY450" fmla="*/ 959263 h 1371600"/>
                <a:gd name="connsiteX451" fmla="*/ 1551051 w 1704975"/>
                <a:gd name="connsiteY451" fmla="*/ 959072 h 1371600"/>
                <a:gd name="connsiteX452" fmla="*/ 1549146 w 1704975"/>
                <a:gd name="connsiteY452" fmla="*/ 930974 h 1371600"/>
                <a:gd name="connsiteX453" fmla="*/ 1522190 w 1704975"/>
                <a:gd name="connsiteY453" fmla="*/ 932402 h 1371600"/>
                <a:gd name="connsiteX454" fmla="*/ 1518285 w 1704975"/>
                <a:gd name="connsiteY454" fmla="*/ 927735 h 1371600"/>
                <a:gd name="connsiteX455" fmla="*/ 1514951 w 1704975"/>
                <a:gd name="connsiteY455" fmla="*/ 929450 h 1371600"/>
                <a:gd name="connsiteX456" fmla="*/ 1508189 w 1704975"/>
                <a:gd name="connsiteY456" fmla="*/ 909447 h 1371600"/>
                <a:gd name="connsiteX457" fmla="*/ 1504188 w 1704975"/>
                <a:gd name="connsiteY457" fmla="*/ 909923 h 1371600"/>
                <a:gd name="connsiteX458" fmla="*/ 1504283 w 1704975"/>
                <a:gd name="connsiteY458" fmla="*/ 907447 h 1371600"/>
                <a:gd name="connsiteX459" fmla="*/ 1492472 w 1704975"/>
                <a:gd name="connsiteY459" fmla="*/ 906971 h 1371600"/>
                <a:gd name="connsiteX460" fmla="*/ 1491139 w 1704975"/>
                <a:gd name="connsiteY460" fmla="*/ 916305 h 1371600"/>
                <a:gd name="connsiteX461" fmla="*/ 1485614 w 1704975"/>
                <a:gd name="connsiteY461" fmla="*/ 915353 h 1371600"/>
                <a:gd name="connsiteX462" fmla="*/ 1482090 w 1704975"/>
                <a:gd name="connsiteY462" fmla="*/ 941356 h 1371600"/>
                <a:gd name="connsiteX463" fmla="*/ 1483519 w 1704975"/>
                <a:gd name="connsiteY463" fmla="*/ 950214 h 1371600"/>
                <a:gd name="connsiteX464" fmla="*/ 1468469 w 1704975"/>
                <a:gd name="connsiteY464" fmla="*/ 955929 h 1371600"/>
                <a:gd name="connsiteX465" fmla="*/ 1469231 w 1704975"/>
                <a:gd name="connsiteY465" fmla="*/ 961739 h 1371600"/>
                <a:gd name="connsiteX466" fmla="*/ 1450753 w 1704975"/>
                <a:gd name="connsiteY466" fmla="*/ 966978 h 1371600"/>
                <a:gd name="connsiteX467" fmla="*/ 1446371 w 1704975"/>
                <a:gd name="connsiteY467" fmla="*/ 954881 h 1371600"/>
                <a:gd name="connsiteX468" fmla="*/ 1420939 w 1704975"/>
                <a:gd name="connsiteY468" fmla="*/ 962311 h 1371600"/>
                <a:gd name="connsiteX469" fmla="*/ 1414367 w 1704975"/>
                <a:gd name="connsiteY469" fmla="*/ 947071 h 1371600"/>
                <a:gd name="connsiteX470" fmla="*/ 1409129 w 1704975"/>
                <a:gd name="connsiteY470" fmla="*/ 948880 h 1371600"/>
                <a:gd name="connsiteX471" fmla="*/ 1394746 w 1704975"/>
                <a:gd name="connsiteY471" fmla="*/ 943070 h 1371600"/>
                <a:gd name="connsiteX472" fmla="*/ 1393984 w 1704975"/>
                <a:gd name="connsiteY472" fmla="*/ 946309 h 1371600"/>
                <a:gd name="connsiteX473" fmla="*/ 1347597 w 1704975"/>
                <a:gd name="connsiteY473" fmla="*/ 956120 h 1371600"/>
                <a:gd name="connsiteX474" fmla="*/ 1348264 w 1704975"/>
                <a:gd name="connsiteY474" fmla="*/ 959263 h 1371600"/>
                <a:gd name="connsiteX475" fmla="*/ 1333690 w 1704975"/>
                <a:gd name="connsiteY475" fmla="*/ 957453 h 1371600"/>
                <a:gd name="connsiteX476" fmla="*/ 1333500 w 1704975"/>
                <a:gd name="connsiteY476" fmla="*/ 955738 h 1371600"/>
                <a:gd name="connsiteX477" fmla="*/ 1323308 w 1704975"/>
                <a:gd name="connsiteY477" fmla="*/ 956024 h 1371600"/>
                <a:gd name="connsiteX478" fmla="*/ 1293876 w 1704975"/>
                <a:gd name="connsiteY478" fmla="*/ 962120 h 1371600"/>
                <a:gd name="connsiteX479" fmla="*/ 1273969 w 1704975"/>
                <a:gd name="connsiteY479" fmla="*/ 963835 h 1371600"/>
                <a:gd name="connsiteX480" fmla="*/ 1273397 w 1704975"/>
                <a:gd name="connsiteY480" fmla="*/ 961834 h 1371600"/>
                <a:gd name="connsiteX481" fmla="*/ 1254538 w 1704975"/>
                <a:gd name="connsiteY481" fmla="*/ 965168 h 1371600"/>
                <a:gd name="connsiteX482" fmla="*/ 1254823 w 1704975"/>
                <a:gd name="connsiteY482" fmla="*/ 961739 h 1371600"/>
                <a:gd name="connsiteX483" fmla="*/ 1248823 w 1704975"/>
                <a:gd name="connsiteY483" fmla="*/ 961549 h 1371600"/>
                <a:gd name="connsiteX484" fmla="*/ 1233488 w 1704975"/>
                <a:gd name="connsiteY484" fmla="*/ 966025 h 1371600"/>
                <a:gd name="connsiteX485" fmla="*/ 1233392 w 1704975"/>
                <a:gd name="connsiteY485" fmla="*/ 958691 h 1371600"/>
                <a:gd name="connsiteX486" fmla="*/ 1227106 w 1704975"/>
                <a:gd name="connsiteY486" fmla="*/ 959644 h 1371600"/>
                <a:gd name="connsiteX487" fmla="*/ 1228344 w 1704975"/>
                <a:gd name="connsiteY487" fmla="*/ 954214 h 1371600"/>
                <a:gd name="connsiteX488" fmla="*/ 1211485 w 1704975"/>
                <a:gd name="connsiteY488" fmla="*/ 954976 h 1371600"/>
                <a:gd name="connsiteX489" fmla="*/ 1203389 w 1704975"/>
                <a:gd name="connsiteY489" fmla="*/ 952309 h 1371600"/>
                <a:gd name="connsiteX490" fmla="*/ 1196245 w 1704975"/>
                <a:gd name="connsiteY490" fmla="*/ 954500 h 1371600"/>
                <a:gd name="connsiteX491" fmla="*/ 1195388 w 1704975"/>
                <a:gd name="connsiteY491" fmla="*/ 951738 h 1371600"/>
                <a:gd name="connsiteX492" fmla="*/ 1176338 w 1704975"/>
                <a:gd name="connsiteY492" fmla="*/ 954405 h 1371600"/>
                <a:gd name="connsiteX493" fmla="*/ 1175956 w 1704975"/>
                <a:gd name="connsiteY493" fmla="*/ 950690 h 1371600"/>
                <a:gd name="connsiteX494" fmla="*/ 1161002 w 1704975"/>
                <a:gd name="connsiteY494" fmla="*/ 954310 h 1371600"/>
                <a:gd name="connsiteX495" fmla="*/ 1156525 w 1704975"/>
                <a:gd name="connsiteY495" fmla="*/ 951071 h 1371600"/>
                <a:gd name="connsiteX496" fmla="*/ 1150430 w 1704975"/>
                <a:gd name="connsiteY496" fmla="*/ 951167 h 1371600"/>
                <a:gd name="connsiteX497" fmla="*/ 1148048 w 1704975"/>
                <a:gd name="connsiteY497" fmla="*/ 942022 h 1371600"/>
                <a:gd name="connsiteX498" fmla="*/ 1133475 w 1704975"/>
                <a:gd name="connsiteY498" fmla="*/ 942975 h 1371600"/>
                <a:gd name="connsiteX499" fmla="*/ 1131760 w 1704975"/>
                <a:gd name="connsiteY499" fmla="*/ 951071 h 1371600"/>
                <a:gd name="connsiteX500" fmla="*/ 1124712 w 1704975"/>
                <a:gd name="connsiteY500" fmla="*/ 953548 h 1371600"/>
                <a:gd name="connsiteX501" fmla="*/ 1085374 w 1704975"/>
                <a:gd name="connsiteY501" fmla="*/ 954881 h 1371600"/>
                <a:gd name="connsiteX502" fmla="*/ 1083755 w 1704975"/>
                <a:gd name="connsiteY502" fmla="*/ 945928 h 1371600"/>
                <a:gd name="connsiteX503" fmla="*/ 1070039 w 1704975"/>
                <a:gd name="connsiteY503" fmla="*/ 948118 h 1371600"/>
                <a:gd name="connsiteX504" fmla="*/ 1065181 w 1704975"/>
                <a:gd name="connsiteY504" fmla="*/ 931926 h 1371600"/>
                <a:gd name="connsiteX505" fmla="*/ 1033272 w 1704975"/>
                <a:gd name="connsiteY505" fmla="*/ 940879 h 1371600"/>
                <a:gd name="connsiteX506" fmla="*/ 985552 w 1704975"/>
                <a:gd name="connsiteY506" fmla="*/ 947928 h 1371600"/>
                <a:gd name="connsiteX507" fmla="*/ 942784 w 1704975"/>
                <a:gd name="connsiteY507" fmla="*/ 943737 h 1371600"/>
                <a:gd name="connsiteX508" fmla="*/ 915067 w 1704975"/>
                <a:gd name="connsiteY508" fmla="*/ 946499 h 1371600"/>
                <a:gd name="connsiteX509" fmla="*/ 916686 w 1704975"/>
                <a:gd name="connsiteY509" fmla="*/ 959358 h 1371600"/>
                <a:gd name="connsiteX510" fmla="*/ 913066 w 1704975"/>
                <a:gd name="connsiteY510" fmla="*/ 959739 h 1371600"/>
                <a:gd name="connsiteX511" fmla="*/ 914686 w 1704975"/>
                <a:gd name="connsiteY511" fmla="*/ 965359 h 1371600"/>
                <a:gd name="connsiteX512" fmla="*/ 905542 w 1704975"/>
                <a:gd name="connsiteY512" fmla="*/ 990886 h 1371600"/>
                <a:gd name="connsiteX513" fmla="*/ 911066 w 1704975"/>
                <a:gd name="connsiteY513" fmla="*/ 1020794 h 1371600"/>
                <a:gd name="connsiteX514" fmla="*/ 905923 w 1704975"/>
                <a:gd name="connsiteY514" fmla="*/ 1023652 h 1371600"/>
                <a:gd name="connsiteX515" fmla="*/ 905065 w 1704975"/>
                <a:gd name="connsiteY515" fmla="*/ 1054894 h 1371600"/>
                <a:gd name="connsiteX516" fmla="*/ 906875 w 1704975"/>
                <a:gd name="connsiteY516" fmla="*/ 1055180 h 1371600"/>
                <a:gd name="connsiteX517" fmla="*/ 913162 w 1704975"/>
                <a:gd name="connsiteY517" fmla="*/ 1097090 h 1371600"/>
                <a:gd name="connsiteX518" fmla="*/ 913924 w 1704975"/>
                <a:gd name="connsiteY518" fmla="*/ 1099566 h 1371600"/>
                <a:gd name="connsiteX519" fmla="*/ 916210 w 1704975"/>
                <a:gd name="connsiteY519" fmla="*/ 1097375 h 1371600"/>
                <a:gd name="connsiteX520" fmla="*/ 918115 w 1704975"/>
                <a:gd name="connsiteY520" fmla="*/ 1109282 h 1371600"/>
                <a:gd name="connsiteX521" fmla="*/ 932879 w 1704975"/>
                <a:gd name="connsiteY521" fmla="*/ 1114520 h 1371600"/>
                <a:gd name="connsiteX522" fmla="*/ 930497 w 1704975"/>
                <a:gd name="connsiteY522" fmla="*/ 1131284 h 1371600"/>
                <a:gd name="connsiteX523" fmla="*/ 922591 w 1704975"/>
                <a:gd name="connsiteY523" fmla="*/ 1152620 h 1371600"/>
                <a:gd name="connsiteX524" fmla="*/ 926878 w 1704975"/>
                <a:gd name="connsiteY524" fmla="*/ 1156621 h 1371600"/>
                <a:gd name="connsiteX525" fmla="*/ 926116 w 1704975"/>
                <a:gd name="connsiteY525" fmla="*/ 1164050 h 1371600"/>
                <a:gd name="connsiteX526" fmla="*/ 924115 w 1704975"/>
                <a:gd name="connsiteY526" fmla="*/ 1164622 h 1371600"/>
                <a:gd name="connsiteX527" fmla="*/ 928116 w 1704975"/>
                <a:gd name="connsiteY527" fmla="*/ 1176052 h 1371600"/>
                <a:gd name="connsiteX528" fmla="*/ 939927 w 1704975"/>
                <a:gd name="connsiteY528" fmla="*/ 1194530 h 1371600"/>
                <a:gd name="connsiteX529" fmla="*/ 943070 w 1704975"/>
                <a:gd name="connsiteY529" fmla="*/ 1206722 h 1371600"/>
                <a:gd name="connsiteX530" fmla="*/ 949833 w 1704975"/>
                <a:gd name="connsiteY530" fmla="*/ 1206246 h 1371600"/>
                <a:gd name="connsiteX531" fmla="*/ 951929 w 1704975"/>
                <a:gd name="connsiteY531" fmla="*/ 1203865 h 1371600"/>
                <a:gd name="connsiteX532" fmla="*/ 953929 w 1704975"/>
                <a:gd name="connsiteY532" fmla="*/ 1208723 h 1371600"/>
                <a:gd name="connsiteX533" fmla="*/ 955167 w 1704975"/>
                <a:gd name="connsiteY533" fmla="*/ 1227582 h 1371600"/>
                <a:gd name="connsiteX534" fmla="*/ 947928 w 1704975"/>
                <a:gd name="connsiteY534" fmla="*/ 1227868 h 1371600"/>
                <a:gd name="connsiteX535" fmla="*/ 947071 w 1704975"/>
                <a:gd name="connsiteY535" fmla="*/ 1246156 h 1371600"/>
                <a:gd name="connsiteX536" fmla="*/ 980504 w 1704975"/>
                <a:gd name="connsiteY536" fmla="*/ 1255967 h 1371600"/>
                <a:gd name="connsiteX537" fmla="*/ 981456 w 1704975"/>
                <a:gd name="connsiteY537" fmla="*/ 1264444 h 1371600"/>
                <a:gd name="connsiteX538" fmla="*/ 955262 w 1704975"/>
                <a:gd name="connsiteY538" fmla="*/ 1280255 h 1371600"/>
                <a:gd name="connsiteX539" fmla="*/ 953548 w 1704975"/>
                <a:gd name="connsiteY539" fmla="*/ 1272445 h 1371600"/>
                <a:gd name="connsiteX540" fmla="*/ 948023 w 1704975"/>
                <a:gd name="connsiteY540" fmla="*/ 1273016 h 1371600"/>
                <a:gd name="connsiteX541" fmla="*/ 945928 w 1704975"/>
                <a:gd name="connsiteY541" fmla="*/ 1263491 h 1371600"/>
                <a:gd name="connsiteX542" fmla="*/ 944118 w 1704975"/>
                <a:gd name="connsiteY542" fmla="*/ 1264063 h 1371600"/>
                <a:gd name="connsiteX543" fmla="*/ 944404 w 1704975"/>
                <a:gd name="connsiteY543" fmla="*/ 1265968 h 1371600"/>
                <a:gd name="connsiteX544" fmla="*/ 934402 w 1704975"/>
                <a:gd name="connsiteY544" fmla="*/ 1270254 h 1371600"/>
                <a:gd name="connsiteX545" fmla="*/ 937736 w 1704975"/>
                <a:gd name="connsiteY545" fmla="*/ 1279493 h 1371600"/>
                <a:gd name="connsiteX546" fmla="*/ 934879 w 1704975"/>
                <a:gd name="connsiteY546" fmla="*/ 1280065 h 1371600"/>
                <a:gd name="connsiteX547" fmla="*/ 935355 w 1704975"/>
                <a:gd name="connsiteY547" fmla="*/ 1285875 h 1371600"/>
                <a:gd name="connsiteX548" fmla="*/ 924973 w 1704975"/>
                <a:gd name="connsiteY548" fmla="*/ 1286827 h 1371600"/>
                <a:gd name="connsiteX549" fmla="*/ 923734 w 1704975"/>
                <a:gd name="connsiteY549" fmla="*/ 1292924 h 1371600"/>
                <a:gd name="connsiteX550" fmla="*/ 882301 w 1704975"/>
                <a:gd name="connsiteY550" fmla="*/ 1298829 h 1371600"/>
                <a:gd name="connsiteX551" fmla="*/ 864775 w 1704975"/>
                <a:gd name="connsiteY551" fmla="*/ 1289114 h 1371600"/>
                <a:gd name="connsiteX552" fmla="*/ 853630 w 1704975"/>
                <a:gd name="connsiteY552" fmla="*/ 1320641 h 1371600"/>
                <a:gd name="connsiteX553" fmla="*/ 851916 w 1704975"/>
                <a:gd name="connsiteY553" fmla="*/ 1325785 h 1371600"/>
                <a:gd name="connsiteX554" fmla="*/ 807529 w 1704975"/>
                <a:gd name="connsiteY554" fmla="*/ 1328166 h 1371600"/>
                <a:gd name="connsiteX555" fmla="*/ 783050 w 1704975"/>
                <a:gd name="connsiteY555" fmla="*/ 1325309 h 1371600"/>
                <a:gd name="connsiteX556" fmla="*/ 792385 w 1704975"/>
                <a:gd name="connsiteY556" fmla="*/ 1329785 h 1371600"/>
                <a:gd name="connsiteX557" fmla="*/ 796576 w 1704975"/>
                <a:gd name="connsiteY557" fmla="*/ 1337024 h 1371600"/>
                <a:gd name="connsiteX558" fmla="*/ 769144 w 1704975"/>
                <a:gd name="connsiteY558" fmla="*/ 1342644 h 1371600"/>
                <a:gd name="connsiteX559" fmla="*/ 770858 w 1704975"/>
                <a:gd name="connsiteY559" fmla="*/ 1356932 h 1371600"/>
                <a:gd name="connsiteX560" fmla="*/ 726186 w 1704975"/>
                <a:gd name="connsiteY560" fmla="*/ 1365980 h 1371600"/>
                <a:gd name="connsiteX561" fmla="*/ 720662 w 1704975"/>
                <a:gd name="connsiteY561" fmla="*/ 1350455 h 1371600"/>
                <a:gd name="connsiteX562" fmla="*/ 728281 w 1704975"/>
                <a:gd name="connsiteY562" fmla="*/ 1348454 h 1371600"/>
                <a:gd name="connsiteX563" fmla="*/ 727043 w 1704975"/>
                <a:gd name="connsiteY563" fmla="*/ 1344549 h 1371600"/>
                <a:gd name="connsiteX564" fmla="*/ 734377 w 1704975"/>
                <a:gd name="connsiteY564" fmla="*/ 1342358 h 1371600"/>
                <a:gd name="connsiteX565" fmla="*/ 727424 w 1704975"/>
                <a:gd name="connsiteY565" fmla="*/ 1307497 h 1371600"/>
                <a:gd name="connsiteX566" fmla="*/ 715804 w 1704975"/>
                <a:gd name="connsiteY566" fmla="*/ 1305401 h 1371600"/>
                <a:gd name="connsiteX567" fmla="*/ 693801 w 1704975"/>
                <a:gd name="connsiteY567" fmla="*/ 1273683 h 1371600"/>
                <a:gd name="connsiteX568" fmla="*/ 690658 w 1704975"/>
                <a:gd name="connsiteY568" fmla="*/ 1270730 h 1371600"/>
                <a:gd name="connsiteX569" fmla="*/ 688562 w 1704975"/>
                <a:gd name="connsiteY569" fmla="*/ 1272635 h 1371600"/>
                <a:gd name="connsiteX570" fmla="*/ 686943 w 1704975"/>
                <a:gd name="connsiteY570" fmla="*/ 1271111 h 1371600"/>
                <a:gd name="connsiteX571" fmla="*/ 677894 w 1704975"/>
                <a:gd name="connsiteY571" fmla="*/ 1257300 h 1371600"/>
                <a:gd name="connsiteX572" fmla="*/ 662464 w 1704975"/>
                <a:gd name="connsiteY572" fmla="*/ 1259967 h 1371600"/>
                <a:gd name="connsiteX573" fmla="*/ 657606 w 1704975"/>
                <a:gd name="connsiteY573" fmla="*/ 1221105 h 1371600"/>
                <a:gd name="connsiteX574" fmla="*/ 650272 w 1704975"/>
                <a:gd name="connsiteY574" fmla="*/ 1190053 h 1371600"/>
                <a:gd name="connsiteX575" fmla="*/ 650557 w 1704975"/>
                <a:gd name="connsiteY575" fmla="*/ 1179005 h 1371600"/>
                <a:gd name="connsiteX576" fmla="*/ 637699 w 1704975"/>
                <a:gd name="connsiteY576" fmla="*/ 1181386 h 1371600"/>
                <a:gd name="connsiteX577" fmla="*/ 637889 w 1704975"/>
                <a:gd name="connsiteY577" fmla="*/ 1183576 h 1371600"/>
                <a:gd name="connsiteX578" fmla="*/ 623697 w 1704975"/>
                <a:gd name="connsiteY578" fmla="*/ 1184815 h 1371600"/>
                <a:gd name="connsiteX579" fmla="*/ 637699 w 1704975"/>
                <a:gd name="connsiteY579" fmla="*/ 1146810 h 1371600"/>
                <a:gd name="connsiteX580" fmla="*/ 625792 w 1704975"/>
                <a:gd name="connsiteY580" fmla="*/ 1143952 h 1371600"/>
                <a:gd name="connsiteX581" fmla="*/ 626745 w 1704975"/>
                <a:gd name="connsiteY581" fmla="*/ 1132427 h 1371600"/>
                <a:gd name="connsiteX582" fmla="*/ 632269 w 1704975"/>
                <a:gd name="connsiteY582" fmla="*/ 1123759 h 1371600"/>
                <a:gd name="connsiteX583" fmla="*/ 614077 w 1704975"/>
                <a:gd name="connsiteY583" fmla="*/ 1126522 h 1371600"/>
                <a:gd name="connsiteX584" fmla="*/ 604456 w 1704975"/>
                <a:gd name="connsiteY584" fmla="*/ 1124141 h 1371600"/>
                <a:gd name="connsiteX585" fmla="*/ 595693 w 1704975"/>
                <a:gd name="connsiteY585" fmla="*/ 1108996 h 1371600"/>
                <a:gd name="connsiteX586" fmla="*/ 597789 w 1704975"/>
                <a:gd name="connsiteY586" fmla="*/ 1098042 h 1371600"/>
                <a:gd name="connsiteX587" fmla="*/ 603885 w 1704975"/>
                <a:gd name="connsiteY587" fmla="*/ 1088231 h 1371600"/>
                <a:gd name="connsiteX588" fmla="*/ 579787 w 1704975"/>
                <a:gd name="connsiteY588" fmla="*/ 1084517 h 1371600"/>
                <a:gd name="connsiteX589" fmla="*/ 580358 w 1704975"/>
                <a:gd name="connsiteY589" fmla="*/ 1080230 h 1371600"/>
                <a:gd name="connsiteX590" fmla="*/ 575119 w 1704975"/>
                <a:gd name="connsiteY590" fmla="*/ 1079944 h 1371600"/>
                <a:gd name="connsiteX591" fmla="*/ 574738 w 1704975"/>
                <a:gd name="connsiteY591" fmla="*/ 1072515 h 1371600"/>
                <a:gd name="connsiteX592" fmla="*/ 561499 w 1704975"/>
                <a:gd name="connsiteY592" fmla="*/ 1072229 h 1371600"/>
                <a:gd name="connsiteX593" fmla="*/ 562165 w 1704975"/>
                <a:gd name="connsiteY593" fmla="*/ 1063847 h 1371600"/>
                <a:gd name="connsiteX594" fmla="*/ 507587 w 1704975"/>
                <a:gd name="connsiteY594" fmla="*/ 1074706 h 1371600"/>
                <a:gd name="connsiteX595" fmla="*/ 506730 w 1704975"/>
                <a:gd name="connsiteY595" fmla="*/ 1064514 h 1371600"/>
                <a:gd name="connsiteX596" fmla="*/ 499205 w 1704975"/>
                <a:gd name="connsiteY596" fmla="*/ 1064514 h 1371600"/>
                <a:gd name="connsiteX597" fmla="*/ 493014 w 1704975"/>
                <a:gd name="connsiteY597" fmla="*/ 1128712 h 1371600"/>
                <a:gd name="connsiteX598" fmla="*/ 483870 w 1704975"/>
                <a:gd name="connsiteY598" fmla="*/ 1125665 h 1371600"/>
                <a:gd name="connsiteX599" fmla="*/ 483298 w 1704975"/>
                <a:gd name="connsiteY599" fmla="*/ 1135285 h 1371600"/>
                <a:gd name="connsiteX600" fmla="*/ 480631 w 1704975"/>
                <a:gd name="connsiteY600" fmla="*/ 1135951 h 1371600"/>
                <a:gd name="connsiteX601" fmla="*/ 480250 w 1704975"/>
                <a:gd name="connsiteY601" fmla="*/ 1138904 h 1371600"/>
                <a:gd name="connsiteX602" fmla="*/ 473583 w 1704975"/>
                <a:gd name="connsiteY602" fmla="*/ 1138618 h 1371600"/>
                <a:gd name="connsiteX603" fmla="*/ 473773 w 1704975"/>
                <a:gd name="connsiteY603" fmla="*/ 1131951 h 1371600"/>
                <a:gd name="connsiteX604" fmla="*/ 468344 w 1704975"/>
                <a:gd name="connsiteY604" fmla="*/ 1126998 h 1371600"/>
                <a:gd name="connsiteX605" fmla="*/ 459105 w 1704975"/>
                <a:gd name="connsiteY605" fmla="*/ 1124712 h 1371600"/>
                <a:gd name="connsiteX606" fmla="*/ 453580 w 1704975"/>
                <a:gd name="connsiteY606" fmla="*/ 1120235 h 1371600"/>
                <a:gd name="connsiteX607" fmla="*/ 446532 w 1704975"/>
                <a:gd name="connsiteY607" fmla="*/ 1120521 h 1371600"/>
                <a:gd name="connsiteX608" fmla="*/ 446532 w 1704975"/>
                <a:gd name="connsiteY608" fmla="*/ 1123759 h 1371600"/>
                <a:gd name="connsiteX609" fmla="*/ 443579 w 1704975"/>
                <a:gd name="connsiteY609" fmla="*/ 1124902 h 1371600"/>
                <a:gd name="connsiteX610" fmla="*/ 443960 w 1704975"/>
                <a:gd name="connsiteY610" fmla="*/ 1138714 h 1371600"/>
                <a:gd name="connsiteX611" fmla="*/ 440817 w 1704975"/>
                <a:gd name="connsiteY611" fmla="*/ 1144905 h 1371600"/>
                <a:gd name="connsiteX612" fmla="*/ 435673 w 1704975"/>
                <a:gd name="connsiteY612" fmla="*/ 1151668 h 1371600"/>
                <a:gd name="connsiteX613" fmla="*/ 425672 w 1704975"/>
                <a:gd name="connsiteY613" fmla="*/ 1156049 h 1371600"/>
                <a:gd name="connsiteX614" fmla="*/ 413004 w 1704975"/>
                <a:gd name="connsiteY614" fmla="*/ 1153859 h 1371600"/>
                <a:gd name="connsiteX615" fmla="*/ 410623 w 1704975"/>
                <a:gd name="connsiteY615" fmla="*/ 1149477 h 1371600"/>
                <a:gd name="connsiteX616" fmla="*/ 404717 w 1704975"/>
                <a:gd name="connsiteY616" fmla="*/ 1152430 h 1371600"/>
                <a:gd name="connsiteX617" fmla="*/ 377571 w 1704975"/>
                <a:gd name="connsiteY617" fmla="*/ 1152334 h 1371600"/>
                <a:gd name="connsiteX618" fmla="*/ 369189 w 1704975"/>
                <a:gd name="connsiteY618" fmla="*/ 1157478 h 1371600"/>
                <a:gd name="connsiteX619" fmla="*/ 360902 w 1704975"/>
                <a:gd name="connsiteY619" fmla="*/ 1158621 h 1371600"/>
                <a:gd name="connsiteX620" fmla="*/ 355378 w 1704975"/>
                <a:gd name="connsiteY620" fmla="*/ 1118902 h 1371600"/>
                <a:gd name="connsiteX621" fmla="*/ 315658 w 1704975"/>
                <a:gd name="connsiteY621" fmla="*/ 1135094 h 1371600"/>
                <a:gd name="connsiteX622" fmla="*/ 318040 w 1704975"/>
                <a:gd name="connsiteY622" fmla="*/ 1144429 h 1371600"/>
                <a:gd name="connsiteX623" fmla="*/ 313372 w 1704975"/>
                <a:gd name="connsiteY623" fmla="*/ 1146048 h 1371600"/>
                <a:gd name="connsiteX624" fmla="*/ 316230 w 1704975"/>
                <a:gd name="connsiteY624" fmla="*/ 1156716 h 1371600"/>
                <a:gd name="connsiteX625" fmla="*/ 320516 w 1704975"/>
                <a:gd name="connsiteY625" fmla="*/ 1155573 h 1371600"/>
                <a:gd name="connsiteX626" fmla="*/ 322326 w 1704975"/>
                <a:gd name="connsiteY626" fmla="*/ 1172909 h 1371600"/>
                <a:gd name="connsiteX627" fmla="*/ 327184 w 1704975"/>
                <a:gd name="connsiteY627" fmla="*/ 1172147 h 1371600"/>
                <a:gd name="connsiteX628" fmla="*/ 330613 w 1704975"/>
                <a:gd name="connsiteY628" fmla="*/ 1190816 h 1371600"/>
                <a:gd name="connsiteX629" fmla="*/ 340423 w 1704975"/>
                <a:gd name="connsiteY629" fmla="*/ 1189006 h 1371600"/>
                <a:gd name="connsiteX630" fmla="*/ 346424 w 1704975"/>
                <a:gd name="connsiteY630" fmla="*/ 1227773 h 1371600"/>
                <a:gd name="connsiteX631" fmla="*/ 332899 w 1704975"/>
                <a:gd name="connsiteY631" fmla="*/ 1230440 h 1371600"/>
                <a:gd name="connsiteX632" fmla="*/ 330137 w 1704975"/>
                <a:gd name="connsiteY632" fmla="*/ 1232154 h 1371600"/>
                <a:gd name="connsiteX633" fmla="*/ 330898 w 1704975"/>
                <a:gd name="connsiteY633" fmla="*/ 1236440 h 1371600"/>
                <a:gd name="connsiteX634" fmla="*/ 307181 w 1704975"/>
                <a:gd name="connsiteY634" fmla="*/ 1238345 h 1371600"/>
                <a:gd name="connsiteX635" fmla="*/ 306229 w 1704975"/>
                <a:gd name="connsiteY635" fmla="*/ 1241203 h 1371600"/>
                <a:gd name="connsiteX636" fmla="*/ 298228 w 1704975"/>
                <a:gd name="connsiteY636" fmla="*/ 1240822 h 1371600"/>
                <a:gd name="connsiteX637" fmla="*/ 298704 w 1704975"/>
                <a:gd name="connsiteY637" fmla="*/ 1242536 h 1371600"/>
                <a:gd name="connsiteX638" fmla="*/ 294037 w 1704975"/>
                <a:gd name="connsiteY638" fmla="*/ 1243870 h 1371600"/>
                <a:gd name="connsiteX639" fmla="*/ 290227 w 1704975"/>
                <a:gd name="connsiteY639" fmla="*/ 1242441 h 1371600"/>
                <a:gd name="connsiteX640" fmla="*/ 291560 w 1704975"/>
                <a:gd name="connsiteY640" fmla="*/ 1248061 h 1371600"/>
                <a:gd name="connsiteX641" fmla="*/ 287941 w 1704975"/>
                <a:gd name="connsiteY641" fmla="*/ 1251585 h 1371600"/>
                <a:gd name="connsiteX642" fmla="*/ 283845 w 1704975"/>
                <a:gd name="connsiteY642" fmla="*/ 1248918 h 1371600"/>
                <a:gd name="connsiteX643" fmla="*/ 279940 w 1704975"/>
                <a:gd name="connsiteY643" fmla="*/ 1250347 h 1371600"/>
                <a:gd name="connsiteX644" fmla="*/ 281178 w 1704975"/>
                <a:gd name="connsiteY644" fmla="*/ 1252918 h 1371600"/>
                <a:gd name="connsiteX645" fmla="*/ 264604 w 1704975"/>
                <a:gd name="connsiteY645" fmla="*/ 1259681 h 1371600"/>
                <a:gd name="connsiteX646" fmla="*/ 265366 w 1704975"/>
                <a:gd name="connsiteY646" fmla="*/ 1263110 h 1371600"/>
                <a:gd name="connsiteX647" fmla="*/ 244316 w 1704975"/>
                <a:gd name="connsiteY647" fmla="*/ 1264920 h 1371600"/>
                <a:gd name="connsiteX648" fmla="*/ 243840 w 1704975"/>
                <a:gd name="connsiteY648" fmla="*/ 1269301 h 1371600"/>
                <a:gd name="connsiteX649" fmla="*/ 237077 w 1704975"/>
                <a:gd name="connsiteY649" fmla="*/ 1269016 h 1371600"/>
                <a:gd name="connsiteX650" fmla="*/ 237172 w 1704975"/>
                <a:gd name="connsiteY650" fmla="*/ 1273969 h 1371600"/>
                <a:gd name="connsiteX651" fmla="*/ 226409 w 1704975"/>
                <a:gd name="connsiteY651" fmla="*/ 1282351 h 1371600"/>
                <a:gd name="connsiteX652" fmla="*/ 206978 w 1704975"/>
                <a:gd name="connsiteY652" fmla="*/ 1283113 h 1371600"/>
                <a:gd name="connsiteX653" fmla="*/ 200692 w 1704975"/>
                <a:gd name="connsiteY653" fmla="*/ 1285684 h 1371600"/>
                <a:gd name="connsiteX654" fmla="*/ 199454 w 1704975"/>
                <a:gd name="connsiteY654" fmla="*/ 1297591 h 1371600"/>
                <a:gd name="connsiteX655" fmla="*/ 192976 w 1704975"/>
                <a:gd name="connsiteY655" fmla="*/ 1299686 h 1371600"/>
                <a:gd name="connsiteX656" fmla="*/ 195643 w 1704975"/>
                <a:gd name="connsiteY656" fmla="*/ 1307116 h 1371600"/>
                <a:gd name="connsiteX657" fmla="*/ 190976 w 1704975"/>
                <a:gd name="connsiteY657" fmla="*/ 1309307 h 1371600"/>
                <a:gd name="connsiteX658" fmla="*/ 192881 w 1704975"/>
                <a:gd name="connsiteY658" fmla="*/ 1314069 h 1371600"/>
                <a:gd name="connsiteX659" fmla="*/ 187738 w 1704975"/>
                <a:gd name="connsiteY659" fmla="*/ 1315593 h 1371600"/>
                <a:gd name="connsiteX660" fmla="*/ 195739 w 1704975"/>
                <a:gd name="connsiteY660" fmla="*/ 1341787 h 1371600"/>
                <a:gd name="connsiteX661" fmla="*/ 188404 w 1704975"/>
                <a:gd name="connsiteY661" fmla="*/ 1345120 h 1371600"/>
                <a:gd name="connsiteX662" fmla="*/ 179927 w 1704975"/>
                <a:gd name="connsiteY662" fmla="*/ 1357408 h 1371600"/>
                <a:gd name="connsiteX663" fmla="*/ 179832 w 1704975"/>
                <a:gd name="connsiteY663" fmla="*/ 1353693 h 1371600"/>
                <a:gd name="connsiteX664" fmla="*/ 172879 w 1704975"/>
                <a:gd name="connsiteY664" fmla="*/ 1356741 h 1371600"/>
                <a:gd name="connsiteX665" fmla="*/ 170783 w 1704975"/>
                <a:gd name="connsiteY665" fmla="*/ 1352264 h 1371600"/>
                <a:gd name="connsiteX666" fmla="*/ 148780 w 1704975"/>
                <a:gd name="connsiteY666" fmla="*/ 1354645 h 1371600"/>
                <a:gd name="connsiteX667" fmla="*/ 141160 w 1704975"/>
                <a:gd name="connsiteY667" fmla="*/ 1341310 h 1371600"/>
                <a:gd name="connsiteX668" fmla="*/ 143923 w 1704975"/>
                <a:gd name="connsiteY668" fmla="*/ 1335310 h 1371600"/>
                <a:gd name="connsiteX669" fmla="*/ 142970 w 1704975"/>
                <a:gd name="connsiteY669" fmla="*/ 1329023 h 1371600"/>
                <a:gd name="connsiteX670" fmla="*/ 126397 w 1704975"/>
                <a:gd name="connsiteY670" fmla="*/ 1329976 h 1371600"/>
                <a:gd name="connsiteX671" fmla="*/ 108966 w 1704975"/>
                <a:gd name="connsiteY671" fmla="*/ 1312069 h 1371600"/>
                <a:gd name="connsiteX672" fmla="*/ 101822 w 1704975"/>
                <a:gd name="connsiteY672" fmla="*/ 1315784 h 1371600"/>
                <a:gd name="connsiteX673" fmla="*/ 90487 w 1704975"/>
                <a:gd name="connsiteY673" fmla="*/ 1316831 h 1371600"/>
                <a:gd name="connsiteX674" fmla="*/ 64675 w 1704975"/>
                <a:gd name="connsiteY674" fmla="*/ 1313021 h 1371600"/>
                <a:gd name="connsiteX675" fmla="*/ 62103 w 1704975"/>
                <a:gd name="connsiteY675" fmla="*/ 1304068 h 1371600"/>
                <a:gd name="connsiteX676" fmla="*/ 48482 w 1704975"/>
                <a:gd name="connsiteY676" fmla="*/ 1300543 h 1371600"/>
                <a:gd name="connsiteX677" fmla="*/ 27337 w 1704975"/>
                <a:gd name="connsiteY677" fmla="*/ 1302068 h 1371600"/>
                <a:gd name="connsiteX678" fmla="*/ 11430 w 1704975"/>
                <a:gd name="connsiteY678" fmla="*/ 1307878 h 1371600"/>
                <a:gd name="connsiteX679" fmla="*/ 1570672 w 1704975"/>
                <a:gd name="connsiteY679" fmla="*/ 510540 h 1371600"/>
                <a:gd name="connsiteX680" fmla="*/ 1564957 w 1704975"/>
                <a:gd name="connsiteY680" fmla="*/ 511683 h 1371600"/>
                <a:gd name="connsiteX681" fmla="*/ 1565243 w 1704975"/>
                <a:gd name="connsiteY681" fmla="*/ 516446 h 1371600"/>
                <a:gd name="connsiteX682" fmla="*/ 1570196 w 1704975"/>
                <a:gd name="connsiteY682" fmla="*/ 516255 h 1371600"/>
                <a:gd name="connsiteX683" fmla="*/ 1570672 w 1704975"/>
                <a:gd name="connsiteY683" fmla="*/ 510540 h 1371600"/>
                <a:gd name="connsiteX684" fmla="*/ 1570291 w 1704975"/>
                <a:gd name="connsiteY684" fmla="*/ 516350 h 1371600"/>
                <a:gd name="connsiteX685" fmla="*/ 1573054 w 1704975"/>
                <a:gd name="connsiteY685" fmla="*/ 517588 h 1371600"/>
                <a:gd name="connsiteX686" fmla="*/ 1574768 w 1704975"/>
                <a:gd name="connsiteY686" fmla="*/ 516922 h 1371600"/>
                <a:gd name="connsiteX687" fmla="*/ 1575435 w 1704975"/>
                <a:gd name="connsiteY687" fmla="*/ 517588 h 1371600"/>
                <a:gd name="connsiteX688" fmla="*/ 1576388 w 1704975"/>
                <a:gd name="connsiteY688" fmla="*/ 516826 h 1371600"/>
                <a:gd name="connsiteX689" fmla="*/ 1577435 w 1704975"/>
                <a:gd name="connsiteY689" fmla="*/ 517112 h 1371600"/>
                <a:gd name="connsiteX690" fmla="*/ 1578769 w 1704975"/>
                <a:gd name="connsiteY690" fmla="*/ 516541 h 1371600"/>
                <a:gd name="connsiteX691" fmla="*/ 1576578 w 1704975"/>
                <a:gd name="connsiteY691" fmla="*/ 514445 h 1371600"/>
                <a:gd name="connsiteX692" fmla="*/ 1570291 w 1704975"/>
                <a:gd name="connsiteY692" fmla="*/ 516350 h 1371600"/>
                <a:gd name="connsiteX693" fmla="*/ 1582864 w 1704975"/>
                <a:gd name="connsiteY693" fmla="*/ 514159 h 1371600"/>
                <a:gd name="connsiteX694" fmla="*/ 1581626 w 1704975"/>
                <a:gd name="connsiteY694" fmla="*/ 514350 h 1371600"/>
                <a:gd name="connsiteX695" fmla="*/ 1581150 w 1704975"/>
                <a:gd name="connsiteY695" fmla="*/ 515683 h 1371600"/>
                <a:gd name="connsiteX696" fmla="*/ 1580007 w 1704975"/>
                <a:gd name="connsiteY696" fmla="*/ 515398 h 1371600"/>
                <a:gd name="connsiteX697" fmla="*/ 1579435 w 1704975"/>
                <a:gd name="connsiteY697" fmla="*/ 516160 h 1371600"/>
                <a:gd name="connsiteX698" fmla="*/ 1578388 w 1704975"/>
                <a:gd name="connsiteY698" fmla="*/ 516826 h 1371600"/>
                <a:gd name="connsiteX699" fmla="*/ 1577149 w 1704975"/>
                <a:gd name="connsiteY699" fmla="*/ 517112 h 1371600"/>
                <a:gd name="connsiteX700" fmla="*/ 1576292 w 1704975"/>
                <a:gd name="connsiteY700" fmla="*/ 516922 h 1371600"/>
                <a:gd name="connsiteX701" fmla="*/ 1575816 w 1704975"/>
                <a:gd name="connsiteY701" fmla="*/ 517398 h 1371600"/>
                <a:gd name="connsiteX702" fmla="*/ 1581340 w 1704975"/>
                <a:gd name="connsiteY702" fmla="*/ 535114 h 1371600"/>
                <a:gd name="connsiteX703" fmla="*/ 1587246 w 1704975"/>
                <a:gd name="connsiteY703" fmla="*/ 526256 h 1371600"/>
                <a:gd name="connsiteX704" fmla="*/ 1585436 w 1704975"/>
                <a:gd name="connsiteY704" fmla="*/ 514826 h 1371600"/>
                <a:gd name="connsiteX705" fmla="*/ 1582864 w 1704975"/>
                <a:gd name="connsiteY705" fmla="*/ 514159 h 1371600"/>
                <a:gd name="connsiteX706" fmla="*/ 622649 w 1704975"/>
                <a:gd name="connsiteY706" fmla="*/ 106013 h 1371600"/>
                <a:gd name="connsiteX707" fmla="*/ 618649 w 1704975"/>
                <a:gd name="connsiteY707" fmla="*/ 114395 h 1371600"/>
                <a:gd name="connsiteX708" fmla="*/ 618077 w 1704975"/>
                <a:gd name="connsiteY708" fmla="*/ 123825 h 1371600"/>
                <a:gd name="connsiteX709" fmla="*/ 630746 w 1704975"/>
                <a:gd name="connsiteY709" fmla="*/ 124111 h 1371600"/>
                <a:gd name="connsiteX710" fmla="*/ 627412 w 1704975"/>
                <a:gd name="connsiteY710" fmla="*/ 104966 h 1371600"/>
                <a:gd name="connsiteX711" fmla="*/ 622649 w 1704975"/>
                <a:gd name="connsiteY711" fmla="*/ 106013 h 1371600"/>
                <a:gd name="connsiteX712" fmla="*/ 622744 w 1704975"/>
                <a:gd name="connsiteY712" fmla="*/ 105823 h 1371600"/>
                <a:gd name="connsiteX713" fmla="*/ 627412 w 1704975"/>
                <a:gd name="connsiteY713" fmla="*/ 104775 h 1371600"/>
                <a:gd name="connsiteX714" fmla="*/ 626840 w 1704975"/>
                <a:gd name="connsiteY714" fmla="*/ 101251 h 1371600"/>
                <a:gd name="connsiteX715" fmla="*/ 624745 w 1704975"/>
                <a:gd name="connsiteY715" fmla="*/ 100584 h 1371600"/>
                <a:gd name="connsiteX716" fmla="*/ 622744 w 1704975"/>
                <a:gd name="connsiteY716" fmla="*/ 105823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</a:cxnLst>
              <a:rect l="l" t="t" r="r" b="b"/>
              <a:pathLst>
                <a:path w="1704975" h="1371600">
                  <a:moveTo>
                    <a:pt x="1561052" y="465201"/>
                  </a:moveTo>
                  <a:lnTo>
                    <a:pt x="1564005" y="467296"/>
                  </a:lnTo>
                  <a:lnTo>
                    <a:pt x="1559052" y="465487"/>
                  </a:lnTo>
                  <a:lnTo>
                    <a:pt x="1561052" y="465201"/>
                  </a:lnTo>
                  <a:close/>
                  <a:moveTo>
                    <a:pt x="11430" y="1307878"/>
                  </a:moveTo>
                  <a:lnTo>
                    <a:pt x="9525" y="1301782"/>
                  </a:lnTo>
                  <a:lnTo>
                    <a:pt x="30004" y="1296543"/>
                  </a:lnTo>
                  <a:lnTo>
                    <a:pt x="28670" y="1276255"/>
                  </a:lnTo>
                  <a:lnTo>
                    <a:pt x="34290" y="1275778"/>
                  </a:lnTo>
                  <a:lnTo>
                    <a:pt x="31718" y="1255871"/>
                  </a:lnTo>
                  <a:lnTo>
                    <a:pt x="34290" y="1255014"/>
                  </a:lnTo>
                  <a:lnTo>
                    <a:pt x="27051" y="1227392"/>
                  </a:lnTo>
                  <a:lnTo>
                    <a:pt x="32766" y="1221105"/>
                  </a:lnTo>
                  <a:lnTo>
                    <a:pt x="27146" y="1210627"/>
                  </a:lnTo>
                  <a:lnTo>
                    <a:pt x="29813" y="1209389"/>
                  </a:lnTo>
                  <a:lnTo>
                    <a:pt x="30385" y="1197483"/>
                  </a:lnTo>
                  <a:lnTo>
                    <a:pt x="27241" y="1193197"/>
                  </a:lnTo>
                  <a:lnTo>
                    <a:pt x="35338" y="1187863"/>
                  </a:lnTo>
                  <a:lnTo>
                    <a:pt x="33242" y="1184910"/>
                  </a:lnTo>
                  <a:lnTo>
                    <a:pt x="34480" y="1175480"/>
                  </a:lnTo>
                  <a:lnTo>
                    <a:pt x="27527" y="1178909"/>
                  </a:lnTo>
                  <a:lnTo>
                    <a:pt x="21812" y="1168718"/>
                  </a:lnTo>
                  <a:lnTo>
                    <a:pt x="18383" y="1168527"/>
                  </a:lnTo>
                  <a:lnTo>
                    <a:pt x="14097" y="1158716"/>
                  </a:lnTo>
                  <a:lnTo>
                    <a:pt x="22383" y="1155287"/>
                  </a:lnTo>
                  <a:lnTo>
                    <a:pt x="21907" y="1150049"/>
                  </a:lnTo>
                  <a:lnTo>
                    <a:pt x="47530" y="1145286"/>
                  </a:lnTo>
                  <a:lnTo>
                    <a:pt x="76009" y="1133570"/>
                  </a:lnTo>
                  <a:lnTo>
                    <a:pt x="76962" y="1125569"/>
                  </a:lnTo>
                  <a:lnTo>
                    <a:pt x="79153" y="1125093"/>
                  </a:lnTo>
                  <a:lnTo>
                    <a:pt x="77533" y="1114806"/>
                  </a:lnTo>
                  <a:lnTo>
                    <a:pt x="83344" y="1110806"/>
                  </a:lnTo>
                  <a:lnTo>
                    <a:pt x="70675" y="1054418"/>
                  </a:lnTo>
                  <a:lnTo>
                    <a:pt x="61531" y="1058132"/>
                  </a:lnTo>
                  <a:lnTo>
                    <a:pt x="54292" y="1039749"/>
                  </a:lnTo>
                  <a:lnTo>
                    <a:pt x="60865" y="1033367"/>
                  </a:lnTo>
                  <a:lnTo>
                    <a:pt x="53245" y="1023461"/>
                  </a:lnTo>
                  <a:lnTo>
                    <a:pt x="55721" y="1022699"/>
                  </a:lnTo>
                  <a:lnTo>
                    <a:pt x="54102" y="1018127"/>
                  </a:lnTo>
                  <a:lnTo>
                    <a:pt x="51340" y="1018794"/>
                  </a:lnTo>
                  <a:lnTo>
                    <a:pt x="50292" y="996220"/>
                  </a:lnTo>
                  <a:lnTo>
                    <a:pt x="58007" y="994982"/>
                  </a:lnTo>
                  <a:lnTo>
                    <a:pt x="61531" y="987647"/>
                  </a:lnTo>
                  <a:lnTo>
                    <a:pt x="42577" y="903732"/>
                  </a:lnTo>
                  <a:lnTo>
                    <a:pt x="47149" y="902113"/>
                  </a:lnTo>
                  <a:lnTo>
                    <a:pt x="38671" y="876014"/>
                  </a:lnTo>
                  <a:lnTo>
                    <a:pt x="62579" y="865727"/>
                  </a:lnTo>
                  <a:lnTo>
                    <a:pt x="69723" y="874300"/>
                  </a:lnTo>
                  <a:lnTo>
                    <a:pt x="80772" y="872490"/>
                  </a:lnTo>
                  <a:lnTo>
                    <a:pt x="82677" y="869918"/>
                  </a:lnTo>
                  <a:lnTo>
                    <a:pt x="79057" y="871538"/>
                  </a:lnTo>
                  <a:lnTo>
                    <a:pt x="75914" y="865442"/>
                  </a:lnTo>
                  <a:lnTo>
                    <a:pt x="100965" y="850392"/>
                  </a:lnTo>
                  <a:lnTo>
                    <a:pt x="100489" y="837819"/>
                  </a:lnTo>
                  <a:lnTo>
                    <a:pt x="115443" y="843725"/>
                  </a:lnTo>
                  <a:lnTo>
                    <a:pt x="130778" y="840581"/>
                  </a:lnTo>
                  <a:lnTo>
                    <a:pt x="118967" y="810482"/>
                  </a:lnTo>
                  <a:lnTo>
                    <a:pt x="119062" y="802005"/>
                  </a:lnTo>
                  <a:lnTo>
                    <a:pt x="138970" y="804863"/>
                  </a:lnTo>
                  <a:lnTo>
                    <a:pt x="137922" y="791623"/>
                  </a:lnTo>
                  <a:lnTo>
                    <a:pt x="147256" y="792480"/>
                  </a:lnTo>
                  <a:lnTo>
                    <a:pt x="150114" y="785241"/>
                  </a:lnTo>
                  <a:lnTo>
                    <a:pt x="150781" y="777812"/>
                  </a:lnTo>
                  <a:lnTo>
                    <a:pt x="141065" y="777621"/>
                  </a:lnTo>
                  <a:lnTo>
                    <a:pt x="140303" y="766572"/>
                  </a:lnTo>
                  <a:lnTo>
                    <a:pt x="120300" y="763619"/>
                  </a:lnTo>
                  <a:lnTo>
                    <a:pt x="121444" y="713994"/>
                  </a:lnTo>
                  <a:lnTo>
                    <a:pt x="124587" y="713232"/>
                  </a:lnTo>
                  <a:lnTo>
                    <a:pt x="122206" y="704088"/>
                  </a:lnTo>
                  <a:lnTo>
                    <a:pt x="124587" y="700373"/>
                  </a:lnTo>
                  <a:lnTo>
                    <a:pt x="111633" y="661225"/>
                  </a:lnTo>
                  <a:lnTo>
                    <a:pt x="109252" y="645890"/>
                  </a:lnTo>
                  <a:lnTo>
                    <a:pt x="110204" y="643414"/>
                  </a:lnTo>
                  <a:lnTo>
                    <a:pt x="115729" y="642557"/>
                  </a:lnTo>
                  <a:lnTo>
                    <a:pt x="110014" y="642652"/>
                  </a:lnTo>
                  <a:lnTo>
                    <a:pt x="128016" y="639413"/>
                  </a:lnTo>
                  <a:lnTo>
                    <a:pt x="150495" y="629412"/>
                  </a:lnTo>
                  <a:lnTo>
                    <a:pt x="148875" y="619601"/>
                  </a:lnTo>
                  <a:lnTo>
                    <a:pt x="136303" y="614839"/>
                  </a:lnTo>
                  <a:lnTo>
                    <a:pt x="141351" y="582454"/>
                  </a:lnTo>
                  <a:lnTo>
                    <a:pt x="140494" y="565309"/>
                  </a:lnTo>
                  <a:lnTo>
                    <a:pt x="152686" y="566833"/>
                  </a:lnTo>
                  <a:lnTo>
                    <a:pt x="154686" y="529304"/>
                  </a:lnTo>
                  <a:lnTo>
                    <a:pt x="187071" y="527685"/>
                  </a:lnTo>
                  <a:lnTo>
                    <a:pt x="207454" y="534353"/>
                  </a:lnTo>
                  <a:lnTo>
                    <a:pt x="241078" y="529971"/>
                  </a:lnTo>
                  <a:lnTo>
                    <a:pt x="251460" y="525209"/>
                  </a:lnTo>
                  <a:lnTo>
                    <a:pt x="261556" y="524542"/>
                  </a:lnTo>
                  <a:lnTo>
                    <a:pt x="263271" y="534638"/>
                  </a:lnTo>
                  <a:lnTo>
                    <a:pt x="268796" y="536353"/>
                  </a:lnTo>
                  <a:lnTo>
                    <a:pt x="280606" y="549592"/>
                  </a:lnTo>
                  <a:lnTo>
                    <a:pt x="292703" y="550640"/>
                  </a:lnTo>
                  <a:lnTo>
                    <a:pt x="291846" y="513016"/>
                  </a:lnTo>
                  <a:lnTo>
                    <a:pt x="296132" y="478631"/>
                  </a:lnTo>
                  <a:lnTo>
                    <a:pt x="298609" y="479393"/>
                  </a:lnTo>
                  <a:lnTo>
                    <a:pt x="300228" y="470059"/>
                  </a:lnTo>
                  <a:lnTo>
                    <a:pt x="305467" y="470821"/>
                  </a:lnTo>
                  <a:lnTo>
                    <a:pt x="307657" y="463010"/>
                  </a:lnTo>
                  <a:lnTo>
                    <a:pt x="309562" y="463105"/>
                  </a:lnTo>
                  <a:lnTo>
                    <a:pt x="310324" y="454057"/>
                  </a:lnTo>
                  <a:lnTo>
                    <a:pt x="327469" y="455200"/>
                  </a:lnTo>
                  <a:lnTo>
                    <a:pt x="328136" y="449866"/>
                  </a:lnTo>
                  <a:lnTo>
                    <a:pt x="334423" y="450342"/>
                  </a:lnTo>
                  <a:lnTo>
                    <a:pt x="330613" y="473012"/>
                  </a:lnTo>
                  <a:lnTo>
                    <a:pt x="336613" y="474535"/>
                  </a:lnTo>
                  <a:lnTo>
                    <a:pt x="337566" y="450247"/>
                  </a:lnTo>
                  <a:lnTo>
                    <a:pt x="353092" y="450533"/>
                  </a:lnTo>
                  <a:lnTo>
                    <a:pt x="367189" y="455581"/>
                  </a:lnTo>
                  <a:lnTo>
                    <a:pt x="370046" y="439579"/>
                  </a:lnTo>
                  <a:lnTo>
                    <a:pt x="365569" y="433864"/>
                  </a:lnTo>
                  <a:lnTo>
                    <a:pt x="370713" y="434054"/>
                  </a:lnTo>
                  <a:lnTo>
                    <a:pt x="375190" y="401860"/>
                  </a:lnTo>
                  <a:lnTo>
                    <a:pt x="389382" y="405289"/>
                  </a:lnTo>
                  <a:lnTo>
                    <a:pt x="385477" y="387096"/>
                  </a:lnTo>
                  <a:lnTo>
                    <a:pt x="385096" y="368237"/>
                  </a:lnTo>
                  <a:lnTo>
                    <a:pt x="381476" y="348139"/>
                  </a:lnTo>
                  <a:lnTo>
                    <a:pt x="374428" y="349187"/>
                  </a:lnTo>
                  <a:lnTo>
                    <a:pt x="373189" y="340424"/>
                  </a:lnTo>
                  <a:lnTo>
                    <a:pt x="354997" y="345281"/>
                  </a:lnTo>
                  <a:lnTo>
                    <a:pt x="355854" y="336899"/>
                  </a:lnTo>
                  <a:lnTo>
                    <a:pt x="344614" y="338614"/>
                  </a:lnTo>
                  <a:lnTo>
                    <a:pt x="343662" y="328708"/>
                  </a:lnTo>
                  <a:lnTo>
                    <a:pt x="347091" y="322326"/>
                  </a:lnTo>
                  <a:lnTo>
                    <a:pt x="342043" y="322421"/>
                  </a:lnTo>
                  <a:lnTo>
                    <a:pt x="340709" y="314706"/>
                  </a:lnTo>
                  <a:lnTo>
                    <a:pt x="341471" y="309848"/>
                  </a:lnTo>
                  <a:lnTo>
                    <a:pt x="344996" y="309848"/>
                  </a:lnTo>
                  <a:lnTo>
                    <a:pt x="344710" y="305276"/>
                  </a:lnTo>
                  <a:lnTo>
                    <a:pt x="346424" y="305371"/>
                  </a:lnTo>
                  <a:lnTo>
                    <a:pt x="345853" y="286607"/>
                  </a:lnTo>
                  <a:lnTo>
                    <a:pt x="351091" y="282988"/>
                  </a:lnTo>
                  <a:lnTo>
                    <a:pt x="351758" y="276987"/>
                  </a:lnTo>
                  <a:lnTo>
                    <a:pt x="356235" y="276320"/>
                  </a:lnTo>
                  <a:lnTo>
                    <a:pt x="357664" y="269176"/>
                  </a:lnTo>
                  <a:lnTo>
                    <a:pt x="368808" y="258318"/>
                  </a:lnTo>
                  <a:lnTo>
                    <a:pt x="408146" y="249650"/>
                  </a:lnTo>
                  <a:lnTo>
                    <a:pt x="406432" y="234696"/>
                  </a:lnTo>
                  <a:lnTo>
                    <a:pt x="432625" y="238316"/>
                  </a:lnTo>
                  <a:lnTo>
                    <a:pt x="434816" y="227743"/>
                  </a:lnTo>
                  <a:lnTo>
                    <a:pt x="439198" y="227457"/>
                  </a:lnTo>
                  <a:lnTo>
                    <a:pt x="440150" y="207359"/>
                  </a:lnTo>
                  <a:lnTo>
                    <a:pt x="441960" y="207359"/>
                  </a:lnTo>
                  <a:lnTo>
                    <a:pt x="442436" y="203263"/>
                  </a:lnTo>
                  <a:lnTo>
                    <a:pt x="445484" y="203263"/>
                  </a:lnTo>
                  <a:lnTo>
                    <a:pt x="446246" y="194596"/>
                  </a:lnTo>
                  <a:lnTo>
                    <a:pt x="449294" y="194405"/>
                  </a:lnTo>
                  <a:lnTo>
                    <a:pt x="449008" y="187166"/>
                  </a:lnTo>
                  <a:lnTo>
                    <a:pt x="454628" y="186214"/>
                  </a:lnTo>
                  <a:lnTo>
                    <a:pt x="454438" y="178975"/>
                  </a:lnTo>
                  <a:lnTo>
                    <a:pt x="459581" y="177355"/>
                  </a:lnTo>
                  <a:lnTo>
                    <a:pt x="455390" y="167830"/>
                  </a:lnTo>
                  <a:lnTo>
                    <a:pt x="449771" y="169164"/>
                  </a:lnTo>
                  <a:lnTo>
                    <a:pt x="440150" y="153733"/>
                  </a:lnTo>
                  <a:lnTo>
                    <a:pt x="457771" y="145447"/>
                  </a:lnTo>
                  <a:lnTo>
                    <a:pt x="478155" y="142304"/>
                  </a:lnTo>
                  <a:lnTo>
                    <a:pt x="478536" y="146209"/>
                  </a:lnTo>
                  <a:lnTo>
                    <a:pt x="499872" y="144780"/>
                  </a:lnTo>
                  <a:lnTo>
                    <a:pt x="504539" y="142399"/>
                  </a:lnTo>
                  <a:lnTo>
                    <a:pt x="503587" y="133541"/>
                  </a:lnTo>
                  <a:lnTo>
                    <a:pt x="506635" y="133064"/>
                  </a:lnTo>
                  <a:lnTo>
                    <a:pt x="505301" y="127349"/>
                  </a:lnTo>
                  <a:lnTo>
                    <a:pt x="533400" y="117062"/>
                  </a:lnTo>
                  <a:lnTo>
                    <a:pt x="540544" y="119062"/>
                  </a:lnTo>
                  <a:lnTo>
                    <a:pt x="538353" y="116395"/>
                  </a:lnTo>
                  <a:lnTo>
                    <a:pt x="530828" y="116776"/>
                  </a:lnTo>
                  <a:lnTo>
                    <a:pt x="529685" y="111442"/>
                  </a:lnTo>
                  <a:lnTo>
                    <a:pt x="523208" y="109823"/>
                  </a:lnTo>
                  <a:lnTo>
                    <a:pt x="518922" y="81439"/>
                  </a:lnTo>
                  <a:lnTo>
                    <a:pt x="512540" y="76581"/>
                  </a:lnTo>
                  <a:lnTo>
                    <a:pt x="525208" y="65722"/>
                  </a:lnTo>
                  <a:lnTo>
                    <a:pt x="515112" y="63341"/>
                  </a:lnTo>
                  <a:lnTo>
                    <a:pt x="502539" y="52483"/>
                  </a:lnTo>
                  <a:lnTo>
                    <a:pt x="520160" y="47244"/>
                  </a:lnTo>
                  <a:lnTo>
                    <a:pt x="540448" y="34290"/>
                  </a:lnTo>
                  <a:lnTo>
                    <a:pt x="538829" y="9525"/>
                  </a:lnTo>
                  <a:lnTo>
                    <a:pt x="556546" y="12573"/>
                  </a:lnTo>
                  <a:lnTo>
                    <a:pt x="561594" y="16192"/>
                  </a:lnTo>
                  <a:lnTo>
                    <a:pt x="564166" y="22479"/>
                  </a:lnTo>
                  <a:lnTo>
                    <a:pt x="573405" y="22955"/>
                  </a:lnTo>
                  <a:lnTo>
                    <a:pt x="575119" y="26099"/>
                  </a:lnTo>
                  <a:lnTo>
                    <a:pt x="592836" y="30385"/>
                  </a:lnTo>
                  <a:lnTo>
                    <a:pt x="610171" y="39243"/>
                  </a:lnTo>
                  <a:lnTo>
                    <a:pt x="623602" y="50578"/>
                  </a:lnTo>
                  <a:lnTo>
                    <a:pt x="634460" y="47911"/>
                  </a:lnTo>
                  <a:lnTo>
                    <a:pt x="635698" y="53530"/>
                  </a:lnTo>
                  <a:lnTo>
                    <a:pt x="645033" y="56864"/>
                  </a:lnTo>
                  <a:lnTo>
                    <a:pt x="646271" y="65246"/>
                  </a:lnTo>
                  <a:lnTo>
                    <a:pt x="628745" y="63151"/>
                  </a:lnTo>
                  <a:lnTo>
                    <a:pt x="629602" y="78295"/>
                  </a:lnTo>
                  <a:lnTo>
                    <a:pt x="624935" y="100108"/>
                  </a:lnTo>
                  <a:lnTo>
                    <a:pt x="632841" y="102775"/>
                  </a:lnTo>
                  <a:lnTo>
                    <a:pt x="638175" y="101822"/>
                  </a:lnTo>
                  <a:lnTo>
                    <a:pt x="642747" y="100489"/>
                  </a:lnTo>
                  <a:lnTo>
                    <a:pt x="643699" y="96012"/>
                  </a:lnTo>
                  <a:lnTo>
                    <a:pt x="661892" y="100679"/>
                  </a:lnTo>
                  <a:lnTo>
                    <a:pt x="665512" y="125920"/>
                  </a:lnTo>
                  <a:lnTo>
                    <a:pt x="676370" y="123254"/>
                  </a:lnTo>
                  <a:lnTo>
                    <a:pt x="678847" y="129349"/>
                  </a:lnTo>
                  <a:lnTo>
                    <a:pt x="682371" y="157448"/>
                  </a:lnTo>
                  <a:lnTo>
                    <a:pt x="707803" y="154305"/>
                  </a:lnTo>
                  <a:lnTo>
                    <a:pt x="708279" y="161639"/>
                  </a:lnTo>
                  <a:lnTo>
                    <a:pt x="742379" y="159639"/>
                  </a:lnTo>
                  <a:lnTo>
                    <a:pt x="743236" y="173069"/>
                  </a:lnTo>
                  <a:lnTo>
                    <a:pt x="759714" y="168592"/>
                  </a:lnTo>
                  <a:lnTo>
                    <a:pt x="758380" y="170212"/>
                  </a:lnTo>
                  <a:lnTo>
                    <a:pt x="765619" y="176689"/>
                  </a:lnTo>
                  <a:lnTo>
                    <a:pt x="777716" y="163449"/>
                  </a:lnTo>
                  <a:lnTo>
                    <a:pt x="776573" y="166021"/>
                  </a:lnTo>
                  <a:lnTo>
                    <a:pt x="783812" y="168688"/>
                  </a:lnTo>
                  <a:lnTo>
                    <a:pt x="785527" y="180499"/>
                  </a:lnTo>
                  <a:lnTo>
                    <a:pt x="788098" y="183356"/>
                  </a:lnTo>
                  <a:lnTo>
                    <a:pt x="781240" y="178213"/>
                  </a:lnTo>
                  <a:lnTo>
                    <a:pt x="776764" y="182689"/>
                  </a:lnTo>
                  <a:lnTo>
                    <a:pt x="777049" y="186023"/>
                  </a:lnTo>
                  <a:lnTo>
                    <a:pt x="796957" y="211550"/>
                  </a:lnTo>
                  <a:lnTo>
                    <a:pt x="800100" y="210693"/>
                  </a:lnTo>
                  <a:lnTo>
                    <a:pt x="792956" y="240506"/>
                  </a:lnTo>
                  <a:lnTo>
                    <a:pt x="794861" y="244030"/>
                  </a:lnTo>
                  <a:lnTo>
                    <a:pt x="791337" y="246126"/>
                  </a:lnTo>
                  <a:lnTo>
                    <a:pt x="793432" y="247650"/>
                  </a:lnTo>
                  <a:lnTo>
                    <a:pt x="791337" y="249936"/>
                  </a:lnTo>
                  <a:lnTo>
                    <a:pt x="784669" y="251841"/>
                  </a:lnTo>
                  <a:lnTo>
                    <a:pt x="787908" y="256032"/>
                  </a:lnTo>
                  <a:lnTo>
                    <a:pt x="784765" y="265366"/>
                  </a:lnTo>
                  <a:lnTo>
                    <a:pt x="776288" y="263080"/>
                  </a:lnTo>
                  <a:lnTo>
                    <a:pt x="778764" y="271653"/>
                  </a:lnTo>
                  <a:lnTo>
                    <a:pt x="771620" y="275463"/>
                  </a:lnTo>
                  <a:lnTo>
                    <a:pt x="774382" y="278130"/>
                  </a:lnTo>
                  <a:lnTo>
                    <a:pt x="769048" y="290989"/>
                  </a:lnTo>
                  <a:lnTo>
                    <a:pt x="786955" y="297180"/>
                  </a:lnTo>
                  <a:lnTo>
                    <a:pt x="797147" y="303562"/>
                  </a:lnTo>
                  <a:lnTo>
                    <a:pt x="802386" y="291084"/>
                  </a:lnTo>
                  <a:lnTo>
                    <a:pt x="805339" y="292037"/>
                  </a:lnTo>
                  <a:lnTo>
                    <a:pt x="802672" y="298704"/>
                  </a:lnTo>
                  <a:lnTo>
                    <a:pt x="818007" y="305657"/>
                  </a:lnTo>
                  <a:lnTo>
                    <a:pt x="815816" y="309658"/>
                  </a:lnTo>
                  <a:lnTo>
                    <a:pt x="863346" y="323755"/>
                  </a:lnTo>
                  <a:lnTo>
                    <a:pt x="860393" y="334518"/>
                  </a:lnTo>
                  <a:lnTo>
                    <a:pt x="869061" y="336423"/>
                  </a:lnTo>
                  <a:lnTo>
                    <a:pt x="870109" y="331660"/>
                  </a:lnTo>
                  <a:lnTo>
                    <a:pt x="943642" y="354044"/>
                  </a:lnTo>
                  <a:lnTo>
                    <a:pt x="939355" y="375380"/>
                  </a:lnTo>
                  <a:lnTo>
                    <a:pt x="960501" y="380047"/>
                  </a:lnTo>
                  <a:lnTo>
                    <a:pt x="962787" y="357759"/>
                  </a:lnTo>
                  <a:lnTo>
                    <a:pt x="975455" y="359092"/>
                  </a:lnTo>
                  <a:lnTo>
                    <a:pt x="993838" y="327088"/>
                  </a:lnTo>
                  <a:lnTo>
                    <a:pt x="1011079" y="337566"/>
                  </a:lnTo>
                  <a:lnTo>
                    <a:pt x="1019461" y="337661"/>
                  </a:lnTo>
                  <a:lnTo>
                    <a:pt x="1024318" y="329755"/>
                  </a:lnTo>
                  <a:lnTo>
                    <a:pt x="1019461" y="322612"/>
                  </a:lnTo>
                  <a:lnTo>
                    <a:pt x="1044035" y="289370"/>
                  </a:lnTo>
                  <a:lnTo>
                    <a:pt x="1036320" y="284035"/>
                  </a:lnTo>
                  <a:lnTo>
                    <a:pt x="1041368" y="278987"/>
                  </a:lnTo>
                  <a:lnTo>
                    <a:pt x="1048226" y="281273"/>
                  </a:lnTo>
                  <a:lnTo>
                    <a:pt x="1054037" y="279273"/>
                  </a:lnTo>
                  <a:lnTo>
                    <a:pt x="1044512" y="264700"/>
                  </a:lnTo>
                  <a:lnTo>
                    <a:pt x="1054513" y="246316"/>
                  </a:lnTo>
                  <a:lnTo>
                    <a:pt x="1063752" y="250222"/>
                  </a:lnTo>
                  <a:lnTo>
                    <a:pt x="1065181" y="258223"/>
                  </a:lnTo>
                  <a:lnTo>
                    <a:pt x="1075277" y="259366"/>
                  </a:lnTo>
                  <a:lnTo>
                    <a:pt x="1076611" y="262985"/>
                  </a:lnTo>
                  <a:lnTo>
                    <a:pt x="1083183" y="264985"/>
                  </a:lnTo>
                  <a:lnTo>
                    <a:pt x="1088136" y="274987"/>
                  </a:lnTo>
                  <a:lnTo>
                    <a:pt x="1120521" y="294132"/>
                  </a:lnTo>
                  <a:lnTo>
                    <a:pt x="1115854" y="302038"/>
                  </a:lnTo>
                  <a:lnTo>
                    <a:pt x="1124998" y="306324"/>
                  </a:lnTo>
                  <a:lnTo>
                    <a:pt x="1131570" y="306324"/>
                  </a:lnTo>
                  <a:lnTo>
                    <a:pt x="1149096" y="324993"/>
                  </a:lnTo>
                  <a:lnTo>
                    <a:pt x="1165765" y="332422"/>
                  </a:lnTo>
                  <a:lnTo>
                    <a:pt x="1179005" y="332327"/>
                  </a:lnTo>
                  <a:lnTo>
                    <a:pt x="1185863" y="329184"/>
                  </a:lnTo>
                  <a:lnTo>
                    <a:pt x="1197007" y="310420"/>
                  </a:lnTo>
                  <a:lnTo>
                    <a:pt x="1217581" y="297847"/>
                  </a:lnTo>
                  <a:lnTo>
                    <a:pt x="1230535" y="271939"/>
                  </a:lnTo>
                  <a:lnTo>
                    <a:pt x="1241298" y="262033"/>
                  </a:lnTo>
                  <a:lnTo>
                    <a:pt x="1247775" y="244126"/>
                  </a:lnTo>
                  <a:lnTo>
                    <a:pt x="1242727" y="232505"/>
                  </a:lnTo>
                  <a:lnTo>
                    <a:pt x="1249966" y="211741"/>
                  </a:lnTo>
                  <a:lnTo>
                    <a:pt x="1238726" y="215741"/>
                  </a:lnTo>
                  <a:lnTo>
                    <a:pt x="1230249" y="215265"/>
                  </a:lnTo>
                  <a:lnTo>
                    <a:pt x="1234916" y="204025"/>
                  </a:lnTo>
                  <a:lnTo>
                    <a:pt x="1228915" y="202978"/>
                  </a:lnTo>
                  <a:lnTo>
                    <a:pt x="1221676" y="215741"/>
                  </a:lnTo>
                  <a:lnTo>
                    <a:pt x="1207103" y="219932"/>
                  </a:lnTo>
                  <a:lnTo>
                    <a:pt x="1205579" y="214884"/>
                  </a:lnTo>
                  <a:lnTo>
                    <a:pt x="1199102" y="217265"/>
                  </a:lnTo>
                  <a:lnTo>
                    <a:pt x="1188244" y="212026"/>
                  </a:lnTo>
                  <a:lnTo>
                    <a:pt x="1188053" y="206692"/>
                  </a:lnTo>
                  <a:lnTo>
                    <a:pt x="1195102" y="202597"/>
                  </a:lnTo>
                  <a:lnTo>
                    <a:pt x="1211104" y="201263"/>
                  </a:lnTo>
                  <a:lnTo>
                    <a:pt x="1210342" y="186309"/>
                  </a:lnTo>
                  <a:lnTo>
                    <a:pt x="1202626" y="177070"/>
                  </a:lnTo>
                  <a:lnTo>
                    <a:pt x="1201007" y="168402"/>
                  </a:lnTo>
                  <a:lnTo>
                    <a:pt x="1191577" y="158020"/>
                  </a:lnTo>
                  <a:lnTo>
                    <a:pt x="1192435" y="155638"/>
                  </a:lnTo>
                  <a:lnTo>
                    <a:pt x="1200055" y="149828"/>
                  </a:lnTo>
                  <a:lnTo>
                    <a:pt x="1207198" y="136398"/>
                  </a:lnTo>
                  <a:lnTo>
                    <a:pt x="1214247" y="133636"/>
                  </a:lnTo>
                  <a:lnTo>
                    <a:pt x="1228344" y="120777"/>
                  </a:lnTo>
                  <a:lnTo>
                    <a:pt x="1244060" y="137350"/>
                  </a:lnTo>
                  <a:lnTo>
                    <a:pt x="1260253" y="131350"/>
                  </a:lnTo>
                  <a:lnTo>
                    <a:pt x="1265206" y="138398"/>
                  </a:lnTo>
                  <a:lnTo>
                    <a:pt x="1272730" y="137636"/>
                  </a:lnTo>
                  <a:lnTo>
                    <a:pt x="1277017" y="146590"/>
                  </a:lnTo>
                  <a:lnTo>
                    <a:pt x="1273492" y="153543"/>
                  </a:lnTo>
                  <a:lnTo>
                    <a:pt x="1265491" y="159353"/>
                  </a:lnTo>
                  <a:lnTo>
                    <a:pt x="1244155" y="165925"/>
                  </a:lnTo>
                  <a:lnTo>
                    <a:pt x="1239298" y="174784"/>
                  </a:lnTo>
                  <a:lnTo>
                    <a:pt x="1257872" y="201739"/>
                  </a:lnTo>
                  <a:lnTo>
                    <a:pt x="1265206" y="197549"/>
                  </a:lnTo>
                  <a:lnTo>
                    <a:pt x="1273588" y="207645"/>
                  </a:lnTo>
                  <a:lnTo>
                    <a:pt x="1291304" y="198120"/>
                  </a:lnTo>
                  <a:lnTo>
                    <a:pt x="1302544" y="197739"/>
                  </a:lnTo>
                  <a:lnTo>
                    <a:pt x="1315974" y="202311"/>
                  </a:lnTo>
                  <a:lnTo>
                    <a:pt x="1314450" y="217741"/>
                  </a:lnTo>
                  <a:lnTo>
                    <a:pt x="1317498" y="219742"/>
                  </a:lnTo>
                  <a:lnTo>
                    <a:pt x="1316641" y="226314"/>
                  </a:lnTo>
                  <a:lnTo>
                    <a:pt x="1336453" y="226504"/>
                  </a:lnTo>
                  <a:lnTo>
                    <a:pt x="1338263" y="235267"/>
                  </a:lnTo>
                  <a:lnTo>
                    <a:pt x="1336643" y="250317"/>
                  </a:lnTo>
                  <a:lnTo>
                    <a:pt x="1329499" y="259175"/>
                  </a:lnTo>
                  <a:lnTo>
                    <a:pt x="1313879" y="266509"/>
                  </a:lnTo>
                  <a:lnTo>
                    <a:pt x="1316450" y="270129"/>
                  </a:lnTo>
                  <a:lnTo>
                    <a:pt x="1329499" y="279559"/>
                  </a:lnTo>
                  <a:lnTo>
                    <a:pt x="1333786" y="273939"/>
                  </a:lnTo>
                  <a:lnTo>
                    <a:pt x="1343501" y="271177"/>
                  </a:lnTo>
                  <a:lnTo>
                    <a:pt x="1343215" y="266795"/>
                  </a:lnTo>
                  <a:lnTo>
                    <a:pt x="1355503" y="276892"/>
                  </a:lnTo>
                  <a:lnTo>
                    <a:pt x="1364551" y="275654"/>
                  </a:lnTo>
                  <a:lnTo>
                    <a:pt x="1370552" y="279083"/>
                  </a:lnTo>
                  <a:lnTo>
                    <a:pt x="1375886" y="277654"/>
                  </a:lnTo>
                  <a:lnTo>
                    <a:pt x="1376648" y="280225"/>
                  </a:lnTo>
                  <a:lnTo>
                    <a:pt x="1384649" y="280035"/>
                  </a:lnTo>
                  <a:lnTo>
                    <a:pt x="1388555" y="275177"/>
                  </a:lnTo>
                  <a:lnTo>
                    <a:pt x="1390364" y="279083"/>
                  </a:lnTo>
                  <a:lnTo>
                    <a:pt x="1395222" y="273939"/>
                  </a:lnTo>
                  <a:lnTo>
                    <a:pt x="1400747" y="284035"/>
                  </a:lnTo>
                  <a:lnTo>
                    <a:pt x="1399604" y="289370"/>
                  </a:lnTo>
                  <a:lnTo>
                    <a:pt x="1405033" y="292703"/>
                  </a:lnTo>
                  <a:lnTo>
                    <a:pt x="1425892" y="287083"/>
                  </a:lnTo>
                  <a:lnTo>
                    <a:pt x="1423225" y="302704"/>
                  </a:lnTo>
                  <a:lnTo>
                    <a:pt x="1417510" y="313849"/>
                  </a:lnTo>
                  <a:lnTo>
                    <a:pt x="1413034" y="316611"/>
                  </a:lnTo>
                  <a:lnTo>
                    <a:pt x="1402080" y="321088"/>
                  </a:lnTo>
                  <a:lnTo>
                    <a:pt x="1394650" y="338709"/>
                  </a:lnTo>
                  <a:lnTo>
                    <a:pt x="1384744" y="346234"/>
                  </a:lnTo>
                  <a:lnTo>
                    <a:pt x="1391983" y="355283"/>
                  </a:lnTo>
                  <a:lnTo>
                    <a:pt x="1387792" y="359759"/>
                  </a:lnTo>
                  <a:lnTo>
                    <a:pt x="1385983" y="368903"/>
                  </a:lnTo>
                  <a:lnTo>
                    <a:pt x="1374839" y="384715"/>
                  </a:lnTo>
                  <a:lnTo>
                    <a:pt x="1368742" y="384715"/>
                  </a:lnTo>
                  <a:lnTo>
                    <a:pt x="1367695" y="391096"/>
                  </a:lnTo>
                  <a:lnTo>
                    <a:pt x="1363027" y="395002"/>
                  </a:lnTo>
                  <a:lnTo>
                    <a:pt x="1361980" y="412909"/>
                  </a:lnTo>
                  <a:lnTo>
                    <a:pt x="1357313" y="424910"/>
                  </a:lnTo>
                  <a:lnTo>
                    <a:pt x="1365409" y="426149"/>
                  </a:lnTo>
                  <a:lnTo>
                    <a:pt x="1376077" y="433007"/>
                  </a:lnTo>
                  <a:lnTo>
                    <a:pt x="1410557" y="433387"/>
                  </a:lnTo>
                  <a:lnTo>
                    <a:pt x="1427988" y="439769"/>
                  </a:lnTo>
                  <a:lnTo>
                    <a:pt x="1422654" y="447580"/>
                  </a:lnTo>
                  <a:lnTo>
                    <a:pt x="1430274" y="447675"/>
                  </a:lnTo>
                  <a:lnTo>
                    <a:pt x="1426559" y="452628"/>
                  </a:lnTo>
                  <a:lnTo>
                    <a:pt x="1425607" y="459391"/>
                  </a:lnTo>
                  <a:lnTo>
                    <a:pt x="1429702" y="469106"/>
                  </a:lnTo>
                  <a:lnTo>
                    <a:pt x="1421892" y="476631"/>
                  </a:lnTo>
                  <a:lnTo>
                    <a:pt x="1427512" y="483584"/>
                  </a:lnTo>
                  <a:lnTo>
                    <a:pt x="1431512" y="500825"/>
                  </a:lnTo>
                  <a:lnTo>
                    <a:pt x="1444180" y="498253"/>
                  </a:lnTo>
                  <a:lnTo>
                    <a:pt x="1450848" y="487680"/>
                  </a:lnTo>
                  <a:lnTo>
                    <a:pt x="1455896" y="487204"/>
                  </a:lnTo>
                  <a:lnTo>
                    <a:pt x="1460278" y="489109"/>
                  </a:lnTo>
                  <a:lnTo>
                    <a:pt x="1457801" y="498538"/>
                  </a:lnTo>
                  <a:lnTo>
                    <a:pt x="1472374" y="501967"/>
                  </a:lnTo>
                  <a:lnTo>
                    <a:pt x="1472660" y="498729"/>
                  </a:lnTo>
                  <a:lnTo>
                    <a:pt x="1477899" y="498062"/>
                  </a:lnTo>
                  <a:lnTo>
                    <a:pt x="1469898" y="481679"/>
                  </a:lnTo>
                  <a:lnTo>
                    <a:pt x="1494377" y="477964"/>
                  </a:lnTo>
                  <a:lnTo>
                    <a:pt x="1532287" y="457962"/>
                  </a:lnTo>
                  <a:lnTo>
                    <a:pt x="1539049" y="459010"/>
                  </a:lnTo>
                  <a:lnTo>
                    <a:pt x="1577149" y="473392"/>
                  </a:lnTo>
                  <a:lnTo>
                    <a:pt x="1580769" y="472630"/>
                  </a:lnTo>
                  <a:lnTo>
                    <a:pt x="1577912" y="491204"/>
                  </a:lnTo>
                  <a:lnTo>
                    <a:pt x="1581436" y="500443"/>
                  </a:lnTo>
                  <a:lnTo>
                    <a:pt x="1584007" y="500348"/>
                  </a:lnTo>
                  <a:lnTo>
                    <a:pt x="1586008" y="513588"/>
                  </a:lnTo>
                  <a:lnTo>
                    <a:pt x="1590580" y="513302"/>
                  </a:lnTo>
                  <a:lnTo>
                    <a:pt x="1592199" y="523494"/>
                  </a:lnTo>
                  <a:lnTo>
                    <a:pt x="1588960" y="525113"/>
                  </a:lnTo>
                  <a:lnTo>
                    <a:pt x="1592866" y="535591"/>
                  </a:lnTo>
                  <a:lnTo>
                    <a:pt x="1590675" y="538639"/>
                  </a:lnTo>
                  <a:lnTo>
                    <a:pt x="1594580" y="538353"/>
                  </a:lnTo>
                  <a:lnTo>
                    <a:pt x="1601819" y="544449"/>
                  </a:lnTo>
                  <a:lnTo>
                    <a:pt x="1607439" y="530066"/>
                  </a:lnTo>
                  <a:lnTo>
                    <a:pt x="1644587" y="540829"/>
                  </a:lnTo>
                  <a:lnTo>
                    <a:pt x="1648587" y="552164"/>
                  </a:lnTo>
                  <a:lnTo>
                    <a:pt x="1646968" y="562166"/>
                  </a:lnTo>
                  <a:lnTo>
                    <a:pt x="1649539" y="573024"/>
                  </a:lnTo>
                  <a:lnTo>
                    <a:pt x="1648777" y="580454"/>
                  </a:lnTo>
                  <a:lnTo>
                    <a:pt x="1640681" y="593693"/>
                  </a:lnTo>
                  <a:lnTo>
                    <a:pt x="1649539" y="593598"/>
                  </a:lnTo>
                  <a:lnTo>
                    <a:pt x="1654207" y="610171"/>
                  </a:lnTo>
                  <a:lnTo>
                    <a:pt x="1656016" y="619411"/>
                  </a:lnTo>
                  <a:lnTo>
                    <a:pt x="1652778" y="638366"/>
                  </a:lnTo>
                  <a:lnTo>
                    <a:pt x="1694116" y="644938"/>
                  </a:lnTo>
                  <a:lnTo>
                    <a:pt x="1692307" y="657606"/>
                  </a:lnTo>
                  <a:lnTo>
                    <a:pt x="1664780" y="657034"/>
                  </a:lnTo>
                  <a:lnTo>
                    <a:pt x="1665732" y="667988"/>
                  </a:lnTo>
                  <a:lnTo>
                    <a:pt x="1661827" y="672275"/>
                  </a:lnTo>
                  <a:lnTo>
                    <a:pt x="1662208" y="676751"/>
                  </a:lnTo>
                  <a:lnTo>
                    <a:pt x="1674209" y="680752"/>
                  </a:lnTo>
                  <a:lnTo>
                    <a:pt x="1678210" y="690086"/>
                  </a:lnTo>
                  <a:lnTo>
                    <a:pt x="1671447" y="709993"/>
                  </a:lnTo>
                  <a:lnTo>
                    <a:pt x="1667542" y="717899"/>
                  </a:lnTo>
                  <a:lnTo>
                    <a:pt x="1665446" y="717233"/>
                  </a:lnTo>
                  <a:lnTo>
                    <a:pt x="1659636" y="733044"/>
                  </a:lnTo>
                  <a:lnTo>
                    <a:pt x="1648587" y="730853"/>
                  </a:lnTo>
                  <a:lnTo>
                    <a:pt x="1647539" y="735425"/>
                  </a:lnTo>
                  <a:lnTo>
                    <a:pt x="1643729" y="733711"/>
                  </a:lnTo>
                  <a:lnTo>
                    <a:pt x="1643824" y="735425"/>
                  </a:lnTo>
                  <a:lnTo>
                    <a:pt x="1602676" y="740950"/>
                  </a:lnTo>
                  <a:lnTo>
                    <a:pt x="1605629" y="747713"/>
                  </a:lnTo>
                  <a:lnTo>
                    <a:pt x="1608582" y="746950"/>
                  </a:lnTo>
                  <a:lnTo>
                    <a:pt x="1610201" y="756761"/>
                  </a:lnTo>
                  <a:lnTo>
                    <a:pt x="1611916" y="756190"/>
                  </a:lnTo>
                  <a:lnTo>
                    <a:pt x="1619059" y="772287"/>
                  </a:lnTo>
                  <a:lnTo>
                    <a:pt x="1625441" y="779812"/>
                  </a:lnTo>
                  <a:lnTo>
                    <a:pt x="1629442" y="810959"/>
                  </a:lnTo>
                  <a:lnTo>
                    <a:pt x="1638872" y="810768"/>
                  </a:lnTo>
                  <a:lnTo>
                    <a:pt x="1638109" y="826579"/>
                  </a:lnTo>
                  <a:lnTo>
                    <a:pt x="1645253" y="823436"/>
                  </a:lnTo>
                  <a:lnTo>
                    <a:pt x="1645920" y="835438"/>
                  </a:lnTo>
                  <a:lnTo>
                    <a:pt x="1641824" y="862965"/>
                  </a:lnTo>
                  <a:lnTo>
                    <a:pt x="1646872" y="862393"/>
                  </a:lnTo>
                  <a:lnTo>
                    <a:pt x="1642015" y="887825"/>
                  </a:lnTo>
                  <a:lnTo>
                    <a:pt x="1659064" y="896588"/>
                  </a:lnTo>
                  <a:lnTo>
                    <a:pt x="1658779" y="899160"/>
                  </a:lnTo>
                  <a:lnTo>
                    <a:pt x="1663637" y="899636"/>
                  </a:lnTo>
                  <a:lnTo>
                    <a:pt x="1663446" y="901732"/>
                  </a:lnTo>
                  <a:lnTo>
                    <a:pt x="1681829" y="908304"/>
                  </a:lnTo>
                  <a:lnTo>
                    <a:pt x="1698784" y="906399"/>
                  </a:lnTo>
                  <a:lnTo>
                    <a:pt x="1700308" y="915638"/>
                  </a:lnTo>
                  <a:lnTo>
                    <a:pt x="1686497" y="919353"/>
                  </a:lnTo>
                  <a:lnTo>
                    <a:pt x="1689735" y="941737"/>
                  </a:lnTo>
                  <a:lnTo>
                    <a:pt x="1624108" y="957453"/>
                  </a:lnTo>
                  <a:lnTo>
                    <a:pt x="1596866" y="976789"/>
                  </a:lnTo>
                  <a:lnTo>
                    <a:pt x="1565624" y="990409"/>
                  </a:lnTo>
                  <a:lnTo>
                    <a:pt x="1564291" y="985838"/>
                  </a:lnTo>
                  <a:lnTo>
                    <a:pt x="1560195" y="983933"/>
                  </a:lnTo>
                  <a:lnTo>
                    <a:pt x="1553718" y="981456"/>
                  </a:lnTo>
                  <a:lnTo>
                    <a:pt x="1546955" y="982504"/>
                  </a:lnTo>
                  <a:lnTo>
                    <a:pt x="1548384" y="959263"/>
                  </a:lnTo>
                  <a:lnTo>
                    <a:pt x="1551051" y="959072"/>
                  </a:lnTo>
                  <a:lnTo>
                    <a:pt x="1549146" y="930974"/>
                  </a:lnTo>
                  <a:lnTo>
                    <a:pt x="1522190" y="932402"/>
                  </a:lnTo>
                  <a:lnTo>
                    <a:pt x="1518285" y="927735"/>
                  </a:lnTo>
                  <a:lnTo>
                    <a:pt x="1514951" y="929450"/>
                  </a:lnTo>
                  <a:lnTo>
                    <a:pt x="1508189" y="909447"/>
                  </a:lnTo>
                  <a:lnTo>
                    <a:pt x="1504188" y="909923"/>
                  </a:lnTo>
                  <a:lnTo>
                    <a:pt x="1504283" y="907447"/>
                  </a:lnTo>
                  <a:lnTo>
                    <a:pt x="1492472" y="906971"/>
                  </a:lnTo>
                  <a:lnTo>
                    <a:pt x="1491139" y="916305"/>
                  </a:lnTo>
                  <a:lnTo>
                    <a:pt x="1485614" y="915353"/>
                  </a:lnTo>
                  <a:lnTo>
                    <a:pt x="1482090" y="941356"/>
                  </a:lnTo>
                  <a:lnTo>
                    <a:pt x="1483519" y="950214"/>
                  </a:lnTo>
                  <a:lnTo>
                    <a:pt x="1468469" y="955929"/>
                  </a:lnTo>
                  <a:lnTo>
                    <a:pt x="1469231" y="961739"/>
                  </a:lnTo>
                  <a:lnTo>
                    <a:pt x="1450753" y="966978"/>
                  </a:lnTo>
                  <a:lnTo>
                    <a:pt x="1446371" y="954881"/>
                  </a:lnTo>
                  <a:lnTo>
                    <a:pt x="1420939" y="962311"/>
                  </a:lnTo>
                  <a:lnTo>
                    <a:pt x="1414367" y="947071"/>
                  </a:lnTo>
                  <a:lnTo>
                    <a:pt x="1409129" y="948880"/>
                  </a:lnTo>
                  <a:lnTo>
                    <a:pt x="1394746" y="943070"/>
                  </a:lnTo>
                  <a:lnTo>
                    <a:pt x="1393984" y="946309"/>
                  </a:lnTo>
                  <a:lnTo>
                    <a:pt x="1347597" y="956120"/>
                  </a:lnTo>
                  <a:lnTo>
                    <a:pt x="1348264" y="959263"/>
                  </a:lnTo>
                  <a:lnTo>
                    <a:pt x="1333690" y="957453"/>
                  </a:lnTo>
                  <a:lnTo>
                    <a:pt x="1333500" y="955738"/>
                  </a:lnTo>
                  <a:lnTo>
                    <a:pt x="1323308" y="956024"/>
                  </a:lnTo>
                  <a:lnTo>
                    <a:pt x="1293876" y="962120"/>
                  </a:lnTo>
                  <a:lnTo>
                    <a:pt x="1273969" y="963835"/>
                  </a:lnTo>
                  <a:lnTo>
                    <a:pt x="1273397" y="961834"/>
                  </a:lnTo>
                  <a:lnTo>
                    <a:pt x="1254538" y="965168"/>
                  </a:lnTo>
                  <a:lnTo>
                    <a:pt x="1254823" y="961739"/>
                  </a:lnTo>
                  <a:lnTo>
                    <a:pt x="1248823" y="961549"/>
                  </a:lnTo>
                  <a:lnTo>
                    <a:pt x="1233488" y="966025"/>
                  </a:lnTo>
                  <a:lnTo>
                    <a:pt x="1233392" y="958691"/>
                  </a:lnTo>
                  <a:lnTo>
                    <a:pt x="1227106" y="959644"/>
                  </a:lnTo>
                  <a:lnTo>
                    <a:pt x="1228344" y="954214"/>
                  </a:lnTo>
                  <a:lnTo>
                    <a:pt x="1211485" y="954976"/>
                  </a:lnTo>
                  <a:lnTo>
                    <a:pt x="1203389" y="952309"/>
                  </a:lnTo>
                  <a:lnTo>
                    <a:pt x="1196245" y="954500"/>
                  </a:lnTo>
                  <a:lnTo>
                    <a:pt x="1195388" y="951738"/>
                  </a:lnTo>
                  <a:lnTo>
                    <a:pt x="1176338" y="954405"/>
                  </a:lnTo>
                  <a:lnTo>
                    <a:pt x="1175956" y="950690"/>
                  </a:lnTo>
                  <a:lnTo>
                    <a:pt x="1161002" y="954310"/>
                  </a:lnTo>
                  <a:lnTo>
                    <a:pt x="1156525" y="951071"/>
                  </a:lnTo>
                  <a:lnTo>
                    <a:pt x="1150430" y="951167"/>
                  </a:lnTo>
                  <a:lnTo>
                    <a:pt x="1148048" y="942022"/>
                  </a:lnTo>
                  <a:lnTo>
                    <a:pt x="1133475" y="942975"/>
                  </a:lnTo>
                  <a:lnTo>
                    <a:pt x="1131760" y="951071"/>
                  </a:lnTo>
                  <a:lnTo>
                    <a:pt x="1124712" y="953548"/>
                  </a:lnTo>
                  <a:lnTo>
                    <a:pt x="1085374" y="954881"/>
                  </a:lnTo>
                  <a:lnTo>
                    <a:pt x="1083755" y="945928"/>
                  </a:lnTo>
                  <a:lnTo>
                    <a:pt x="1070039" y="948118"/>
                  </a:lnTo>
                  <a:lnTo>
                    <a:pt x="1065181" y="931926"/>
                  </a:lnTo>
                  <a:lnTo>
                    <a:pt x="1033272" y="940879"/>
                  </a:lnTo>
                  <a:lnTo>
                    <a:pt x="985552" y="947928"/>
                  </a:lnTo>
                  <a:lnTo>
                    <a:pt x="942784" y="943737"/>
                  </a:lnTo>
                  <a:lnTo>
                    <a:pt x="915067" y="946499"/>
                  </a:lnTo>
                  <a:lnTo>
                    <a:pt x="916686" y="959358"/>
                  </a:lnTo>
                  <a:lnTo>
                    <a:pt x="913066" y="959739"/>
                  </a:lnTo>
                  <a:lnTo>
                    <a:pt x="914686" y="965359"/>
                  </a:lnTo>
                  <a:lnTo>
                    <a:pt x="905542" y="990886"/>
                  </a:lnTo>
                  <a:lnTo>
                    <a:pt x="911066" y="1020794"/>
                  </a:lnTo>
                  <a:lnTo>
                    <a:pt x="905923" y="1023652"/>
                  </a:lnTo>
                  <a:lnTo>
                    <a:pt x="905065" y="1054894"/>
                  </a:lnTo>
                  <a:lnTo>
                    <a:pt x="906875" y="1055180"/>
                  </a:lnTo>
                  <a:lnTo>
                    <a:pt x="913162" y="1097090"/>
                  </a:lnTo>
                  <a:lnTo>
                    <a:pt x="913924" y="1099566"/>
                  </a:lnTo>
                  <a:lnTo>
                    <a:pt x="916210" y="1097375"/>
                  </a:lnTo>
                  <a:lnTo>
                    <a:pt x="918115" y="1109282"/>
                  </a:lnTo>
                  <a:lnTo>
                    <a:pt x="932879" y="1114520"/>
                  </a:lnTo>
                  <a:lnTo>
                    <a:pt x="930497" y="1131284"/>
                  </a:lnTo>
                  <a:lnTo>
                    <a:pt x="922591" y="1152620"/>
                  </a:lnTo>
                  <a:lnTo>
                    <a:pt x="926878" y="1156621"/>
                  </a:lnTo>
                  <a:lnTo>
                    <a:pt x="926116" y="1164050"/>
                  </a:lnTo>
                  <a:lnTo>
                    <a:pt x="924115" y="1164622"/>
                  </a:lnTo>
                  <a:lnTo>
                    <a:pt x="928116" y="1176052"/>
                  </a:lnTo>
                  <a:lnTo>
                    <a:pt x="939927" y="1194530"/>
                  </a:lnTo>
                  <a:lnTo>
                    <a:pt x="943070" y="1206722"/>
                  </a:lnTo>
                  <a:lnTo>
                    <a:pt x="949833" y="1206246"/>
                  </a:lnTo>
                  <a:lnTo>
                    <a:pt x="951929" y="1203865"/>
                  </a:lnTo>
                  <a:lnTo>
                    <a:pt x="953929" y="1208723"/>
                  </a:lnTo>
                  <a:lnTo>
                    <a:pt x="955167" y="1227582"/>
                  </a:lnTo>
                  <a:lnTo>
                    <a:pt x="947928" y="1227868"/>
                  </a:lnTo>
                  <a:lnTo>
                    <a:pt x="947071" y="1246156"/>
                  </a:lnTo>
                  <a:lnTo>
                    <a:pt x="980504" y="1255967"/>
                  </a:lnTo>
                  <a:lnTo>
                    <a:pt x="981456" y="1264444"/>
                  </a:lnTo>
                  <a:lnTo>
                    <a:pt x="955262" y="1280255"/>
                  </a:lnTo>
                  <a:lnTo>
                    <a:pt x="953548" y="1272445"/>
                  </a:lnTo>
                  <a:lnTo>
                    <a:pt x="948023" y="1273016"/>
                  </a:lnTo>
                  <a:lnTo>
                    <a:pt x="945928" y="1263491"/>
                  </a:lnTo>
                  <a:lnTo>
                    <a:pt x="944118" y="1264063"/>
                  </a:lnTo>
                  <a:lnTo>
                    <a:pt x="944404" y="1265968"/>
                  </a:lnTo>
                  <a:lnTo>
                    <a:pt x="934402" y="1270254"/>
                  </a:lnTo>
                  <a:lnTo>
                    <a:pt x="937736" y="1279493"/>
                  </a:lnTo>
                  <a:lnTo>
                    <a:pt x="934879" y="1280065"/>
                  </a:lnTo>
                  <a:lnTo>
                    <a:pt x="935355" y="1285875"/>
                  </a:lnTo>
                  <a:lnTo>
                    <a:pt x="924973" y="1286827"/>
                  </a:lnTo>
                  <a:lnTo>
                    <a:pt x="923734" y="1292924"/>
                  </a:lnTo>
                  <a:lnTo>
                    <a:pt x="882301" y="1298829"/>
                  </a:lnTo>
                  <a:lnTo>
                    <a:pt x="864775" y="1289114"/>
                  </a:lnTo>
                  <a:lnTo>
                    <a:pt x="853630" y="1320641"/>
                  </a:lnTo>
                  <a:lnTo>
                    <a:pt x="851916" y="1325785"/>
                  </a:lnTo>
                  <a:lnTo>
                    <a:pt x="807529" y="1328166"/>
                  </a:lnTo>
                  <a:lnTo>
                    <a:pt x="783050" y="1325309"/>
                  </a:lnTo>
                  <a:lnTo>
                    <a:pt x="792385" y="1329785"/>
                  </a:lnTo>
                  <a:lnTo>
                    <a:pt x="796576" y="1337024"/>
                  </a:lnTo>
                  <a:lnTo>
                    <a:pt x="769144" y="1342644"/>
                  </a:lnTo>
                  <a:lnTo>
                    <a:pt x="770858" y="1356932"/>
                  </a:lnTo>
                  <a:lnTo>
                    <a:pt x="726186" y="1365980"/>
                  </a:lnTo>
                  <a:lnTo>
                    <a:pt x="720662" y="1350455"/>
                  </a:lnTo>
                  <a:lnTo>
                    <a:pt x="728281" y="1348454"/>
                  </a:lnTo>
                  <a:lnTo>
                    <a:pt x="727043" y="1344549"/>
                  </a:lnTo>
                  <a:lnTo>
                    <a:pt x="734377" y="1342358"/>
                  </a:lnTo>
                  <a:lnTo>
                    <a:pt x="727424" y="1307497"/>
                  </a:lnTo>
                  <a:lnTo>
                    <a:pt x="715804" y="1305401"/>
                  </a:lnTo>
                  <a:lnTo>
                    <a:pt x="693801" y="1273683"/>
                  </a:lnTo>
                  <a:lnTo>
                    <a:pt x="690658" y="1270730"/>
                  </a:lnTo>
                  <a:lnTo>
                    <a:pt x="688562" y="1272635"/>
                  </a:lnTo>
                  <a:lnTo>
                    <a:pt x="686943" y="1271111"/>
                  </a:lnTo>
                  <a:lnTo>
                    <a:pt x="677894" y="1257300"/>
                  </a:lnTo>
                  <a:lnTo>
                    <a:pt x="662464" y="1259967"/>
                  </a:lnTo>
                  <a:lnTo>
                    <a:pt x="657606" y="1221105"/>
                  </a:lnTo>
                  <a:lnTo>
                    <a:pt x="650272" y="1190053"/>
                  </a:lnTo>
                  <a:lnTo>
                    <a:pt x="650557" y="1179005"/>
                  </a:lnTo>
                  <a:lnTo>
                    <a:pt x="637699" y="1181386"/>
                  </a:lnTo>
                  <a:lnTo>
                    <a:pt x="637889" y="1183576"/>
                  </a:lnTo>
                  <a:lnTo>
                    <a:pt x="623697" y="1184815"/>
                  </a:lnTo>
                  <a:lnTo>
                    <a:pt x="637699" y="1146810"/>
                  </a:lnTo>
                  <a:lnTo>
                    <a:pt x="625792" y="1143952"/>
                  </a:lnTo>
                  <a:lnTo>
                    <a:pt x="626745" y="1132427"/>
                  </a:lnTo>
                  <a:lnTo>
                    <a:pt x="632269" y="1123759"/>
                  </a:lnTo>
                  <a:lnTo>
                    <a:pt x="614077" y="1126522"/>
                  </a:lnTo>
                  <a:lnTo>
                    <a:pt x="604456" y="1124141"/>
                  </a:lnTo>
                  <a:lnTo>
                    <a:pt x="595693" y="1108996"/>
                  </a:lnTo>
                  <a:lnTo>
                    <a:pt x="597789" y="1098042"/>
                  </a:lnTo>
                  <a:lnTo>
                    <a:pt x="603885" y="1088231"/>
                  </a:lnTo>
                  <a:lnTo>
                    <a:pt x="579787" y="1084517"/>
                  </a:lnTo>
                  <a:lnTo>
                    <a:pt x="580358" y="1080230"/>
                  </a:lnTo>
                  <a:lnTo>
                    <a:pt x="575119" y="1079944"/>
                  </a:lnTo>
                  <a:lnTo>
                    <a:pt x="574738" y="1072515"/>
                  </a:lnTo>
                  <a:lnTo>
                    <a:pt x="561499" y="1072229"/>
                  </a:lnTo>
                  <a:lnTo>
                    <a:pt x="562165" y="1063847"/>
                  </a:lnTo>
                  <a:lnTo>
                    <a:pt x="507587" y="1074706"/>
                  </a:lnTo>
                  <a:lnTo>
                    <a:pt x="506730" y="1064514"/>
                  </a:lnTo>
                  <a:lnTo>
                    <a:pt x="499205" y="1064514"/>
                  </a:lnTo>
                  <a:lnTo>
                    <a:pt x="493014" y="1128712"/>
                  </a:lnTo>
                  <a:lnTo>
                    <a:pt x="483870" y="1125665"/>
                  </a:lnTo>
                  <a:lnTo>
                    <a:pt x="483298" y="1135285"/>
                  </a:lnTo>
                  <a:lnTo>
                    <a:pt x="480631" y="1135951"/>
                  </a:lnTo>
                  <a:lnTo>
                    <a:pt x="480250" y="1138904"/>
                  </a:lnTo>
                  <a:lnTo>
                    <a:pt x="473583" y="1138618"/>
                  </a:lnTo>
                  <a:lnTo>
                    <a:pt x="473773" y="1131951"/>
                  </a:lnTo>
                  <a:lnTo>
                    <a:pt x="468344" y="1126998"/>
                  </a:lnTo>
                  <a:lnTo>
                    <a:pt x="459105" y="1124712"/>
                  </a:lnTo>
                  <a:lnTo>
                    <a:pt x="453580" y="1120235"/>
                  </a:lnTo>
                  <a:lnTo>
                    <a:pt x="446532" y="1120521"/>
                  </a:lnTo>
                  <a:lnTo>
                    <a:pt x="446532" y="1123759"/>
                  </a:lnTo>
                  <a:lnTo>
                    <a:pt x="443579" y="1124902"/>
                  </a:lnTo>
                  <a:lnTo>
                    <a:pt x="443960" y="1138714"/>
                  </a:lnTo>
                  <a:lnTo>
                    <a:pt x="440817" y="1144905"/>
                  </a:lnTo>
                  <a:lnTo>
                    <a:pt x="435673" y="1151668"/>
                  </a:lnTo>
                  <a:lnTo>
                    <a:pt x="425672" y="1156049"/>
                  </a:lnTo>
                  <a:lnTo>
                    <a:pt x="413004" y="1153859"/>
                  </a:lnTo>
                  <a:lnTo>
                    <a:pt x="410623" y="1149477"/>
                  </a:lnTo>
                  <a:lnTo>
                    <a:pt x="404717" y="1152430"/>
                  </a:lnTo>
                  <a:lnTo>
                    <a:pt x="377571" y="1152334"/>
                  </a:lnTo>
                  <a:lnTo>
                    <a:pt x="369189" y="1157478"/>
                  </a:lnTo>
                  <a:lnTo>
                    <a:pt x="360902" y="1158621"/>
                  </a:lnTo>
                  <a:lnTo>
                    <a:pt x="355378" y="1118902"/>
                  </a:lnTo>
                  <a:lnTo>
                    <a:pt x="315658" y="1135094"/>
                  </a:lnTo>
                  <a:lnTo>
                    <a:pt x="318040" y="1144429"/>
                  </a:lnTo>
                  <a:lnTo>
                    <a:pt x="313372" y="1146048"/>
                  </a:lnTo>
                  <a:lnTo>
                    <a:pt x="316230" y="1156716"/>
                  </a:lnTo>
                  <a:lnTo>
                    <a:pt x="320516" y="1155573"/>
                  </a:lnTo>
                  <a:lnTo>
                    <a:pt x="322326" y="1172909"/>
                  </a:lnTo>
                  <a:lnTo>
                    <a:pt x="327184" y="1172147"/>
                  </a:lnTo>
                  <a:lnTo>
                    <a:pt x="330613" y="1190816"/>
                  </a:lnTo>
                  <a:lnTo>
                    <a:pt x="340423" y="1189006"/>
                  </a:lnTo>
                  <a:lnTo>
                    <a:pt x="346424" y="1227773"/>
                  </a:lnTo>
                  <a:lnTo>
                    <a:pt x="332899" y="1230440"/>
                  </a:lnTo>
                  <a:lnTo>
                    <a:pt x="330137" y="1232154"/>
                  </a:lnTo>
                  <a:lnTo>
                    <a:pt x="330898" y="1236440"/>
                  </a:lnTo>
                  <a:lnTo>
                    <a:pt x="307181" y="1238345"/>
                  </a:lnTo>
                  <a:lnTo>
                    <a:pt x="306229" y="1241203"/>
                  </a:lnTo>
                  <a:lnTo>
                    <a:pt x="298228" y="1240822"/>
                  </a:lnTo>
                  <a:lnTo>
                    <a:pt x="298704" y="1242536"/>
                  </a:lnTo>
                  <a:lnTo>
                    <a:pt x="294037" y="1243870"/>
                  </a:lnTo>
                  <a:lnTo>
                    <a:pt x="290227" y="1242441"/>
                  </a:lnTo>
                  <a:lnTo>
                    <a:pt x="291560" y="1248061"/>
                  </a:lnTo>
                  <a:lnTo>
                    <a:pt x="287941" y="1251585"/>
                  </a:lnTo>
                  <a:lnTo>
                    <a:pt x="283845" y="1248918"/>
                  </a:lnTo>
                  <a:lnTo>
                    <a:pt x="279940" y="1250347"/>
                  </a:lnTo>
                  <a:lnTo>
                    <a:pt x="281178" y="1252918"/>
                  </a:lnTo>
                  <a:lnTo>
                    <a:pt x="264604" y="1259681"/>
                  </a:lnTo>
                  <a:lnTo>
                    <a:pt x="265366" y="1263110"/>
                  </a:lnTo>
                  <a:lnTo>
                    <a:pt x="244316" y="1264920"/>
                  </a:lnTo>
                  <a:lnTo>
                    <a:pt x="243840" y="1269301"/>
                  </a:lnTo>
                  <a:lnTo>
                    <a:pt x="237077" y="1269016"/>
                  </a:lnTo>
                  <a:lnTo>
                    <a:pt x="237172" y="1273969"/>
                  </a:lnTo>
                  <a:lnTo>
                    <a:pt x="226409" y="1282351"/>
                  </a:lnTo>
                  <a:lnTo>
                    <a:pt x="206978" y="1283113"/>
                  </a:lnTo>
                  <a:lnTo>
                    <a:pt x="200692" y="1285684"/>
                  </a:lnTo>
                  <a:lnTo>
                    <a:pt x="199454" y="1297591"/>
                  </a:lnTo>
                  <a:lnTo>
                    <a:pt x="192976" y="1299686"/>
                  </a:lnTo>
                  <a:lnTo>
                    <a:pt x="195643" y="1307116"/>
                  </a:lnTo>
                  <a:lnTo>
                    <a:pt x="190976" y="1309307"/>
                  </a:lnTo>
                  <a:lnTo>
                    <a:pt x="192881" y="1314069"/>
                  </a:lnTo>
                  <a:lnTo>
                    <a:pt x="187738" y="1315593"/>
                  </a:lnTo>
                  <a:lnTo>
                    <a:pt x="195739" y="1341787"/>
                  </a:lnTo>
                  <a:lnTo>
                    <a:pt x="188404" y="1345120"/>
                  </a:lnTo>
                  <a:lnTo>
                    <a:pt x="179927" y="1357408"/>
                  </a:lnTo>
                  <a:lnTo>
                    <a:pt x="179832" y="1353693"/>
                  </a:lnTo>
                  <a:lnTo>
                    <a:pt x="172879" y="1356741"/>
                  </a:lnTo>
                  <a:lnTo>
                    <a:pt x="170783" y="1352264"/>
                  </a:lnTo>
                  <a:lnTo>
                    <a:pt x="148780" y="1354645"/>
                  </a:lnTo>
                  <a:lnTo>
                    <a:pt x="141160" y="1341310"/>
                  </a:lnTo>
                  <a:lnTo>
                    <a:pt x="143923" y="1335310"/>
                  </a:lnTo>
                  <a:lnTo>
                    <a:pt x="142970" y="1329023"/>
                  </a:lnTo>
                  <a:lnTo>
                    <a:pt x="126397" y="1329976"/>
                  </a:lnTo>
                  <a:lnTo>
                    <a:pt x="108966" y="1312069"/>
                  </a:lnTo>
                  <a:lnTo>
                    <a:pt x="101822" y="1315784"/>
                  </a:lnTo>
                  <a:lnTo>
                    <a:pt x="90487" y="1316831"/>
                  </a:lnTo>
                  <a:lnTo>
                    <a:pt x="64675" y="1313021"/>
                  </a:lnTo>
                  <a:lnTo>
                    <a:pt x="62103" y="1304068"/>
                  </a:lnTo>
                  <a:lnTo>
                    <a:pt x="48482" y="1300543"/>
                  </a:lnTo>
                  <a:lnTo>
                    <a:pt x="27337" y="1302068"/>
                  </a:lnTo>
                  <a:lnTo>
                    <a:pt x="11430" y="1307878"/>
                  </a:lnTo>
                  <a:close/>
                  <a:moveTo>
                    <a:pt x="1570672" y="510540"/>
                  </a:moveTo>
                  <a:lnTo>
                    <a:pt x="1564957" y="511683"/>
                  </a:lnTo>
                  <a:lnTo>
                    <a:pt x="1565243" y="516446"/>
                  </a:lnTo>
                  <a:lnTo>
                    <a:pt x="1570196" y="516255"/>
                  </a:lnTo>
                  <a:lnTo>
                    <a:pt x="1570672" y="510540"/>
                  </a:lnTo>
                  <a:close/>
                  <a:moveTo>
                    <a:pt x="1570291" y="516350"/>
                  </a:moveTo>
                  <a:lnTo>
                    <a:pt x="1573054" y="517588"/>
                  </a:lnTo>
                  <a:lnTo>
                    <a:pt x="1574768" y="516922"/>
                  </a:lnTo>
                  <a:lnTo>
                    <a:pt x="1575435" y="517588"/>
                  </a:lnTo>
                  <a:lnTo>
                    <a:pt x="1576388" y="516826"/>
                  </a:lnTo>
                  <a:lnTo>
                    <a:pt x="1577435" y="517112"/>
                  </a:lnTo>
                  <a:lnTo>
                    <a:pt x="1578769" y="516541"/>
                  </a:lnTo>
                  <a:lnTo>
                    <a:pt x="1576578" y="514445"/>
                  </a:lnTo>
                  <a:lnTo>
                    <a:pt x="1570291" y="516350"/>
                  </a:lnTo>
                  <a:close/>
                  <a:moveTo>
                    <a:pt x="1582864" y="514159"/>
                  </a:moveTo>
                  <a:lnTo>
                    <a:pt x="1581626" y="514350"/>
                  </a:lnTo>
                  <a:lnTo>
                    <a:pt x="1581150" y="515683"/>
                  </a:lnTo>
                  <a:lnTo>
                    <a:pt x="1580007" y="515398"/>
                  </a:lnTo>
                  <a:lnTo>
                    <a:pt x="1579435" y="516160"/>
                  </a:lnTo>
                  <a:lnTo>
                    <a:pt x="1578388" y="516826"/>
                  </a:lnTo>
                  <a:lnTo>
                    <a:pt x="1577149" y="517112"/>
                  </a:lnTo>
                  <a:lnTo>
                    <a:pt x="1576292" y="516922"/>
                  </a:lnTo>
                  <a:lnTo>
                    <a:pt x="1575816" y="517398"/>
                  </a:lnTo>
                  <a:lnTo>
                    <a:pt x="1581340" y="535114"/>
                  </a:lnTo>
                  <a:lnTo>
                    <a:pt x="1587246" y="526256"/>
                  </a:lnTo>
                  <a:lnTo>
                    <a:pt x="1585436" y="514826"/>
                  </a:lnTo>
                  <a:lnTo>
                    <a:pt x="1582864" y="514159"/>
                  </a:lnTo>
                  <a:close/>
                  <a:moveTo>
                    <a:pt x="622649" y="106013"/>
                  </a:moveTo>
                  <a:lnTo>
                    <a:pt x="618649" y="114395"/>
                  </a:lnTo>
                  <a:lnTo>
                    <a:pt x="618077" y="123825"/>
                  </a:lnTo>
                  <a:lnTo>
                    <a:pt x="630746" y="124111"/>
                  </a:lnTo>
                  <a:lnTo>
                    <a:pt x="627412" y="104966"/>
                  </a:lnTo>
                  <a:lnTo>
                    <a:pt x="622649" y="106013"/>
                  </a:lnTo>
                  <a:close/>
                  <a:moveTo>
                    <a:pt x="622744" y="105823"/>
                  </a:moveTo>
                  <a:lnTo>
                    <a:pt x="627412" y="104775"/>
                  </a:lnTo>
                  <a:lnTo>
                    <a:pt x="626840" y="101251"/>
                  </a:lnTo>
                  <a:lnTo>
                    <a:pt x="624745" y="100584"/>
                  </a:lnTo>
                  <a:lnTo>
                    <a:pt x="622744" y="1058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1" name="Freihandform: Form 150">
              <a:extLst>
                <a:ext uri="{FF2B5EF4-FFF2-40B4-BE49-F238E27FC236}">
                  <a16:creationId xmlns:a16="http://schemas.microsoft.com/office/drawing/2014/main" id="{08D92B8D-9F27-4312-BF22-769EA53756EA}"/>
                </a:ext>
              </a:extLst>
            </p:cNvPr>
            <p:cNvSpPr/>
            <p:nvPr/>
          </p:nvSpPr>
          <p:spPr>
            <a:xfrm>
              <a:off x="882165" y="2492589"/>
              <a:ext cx="806850" cy="900900"/>
            </a:xfrm>
            <a:custGeom>
              <a:avLst/>
              <a:gdLst>
                <a:gd name="connsiteX0" fmla="*/ 39815 w 1552575"/>
                <a:gd name="connsiteY0" fmla="*/ 1163764 h 1733550"/>
                <a:gd name="connsiteX1" fmla="*/ 21336 w 1552575"/>
                <a:gd name="connsiteY1" fmla="*/ 1144238 h 1733550"/>
                <a:gd name="connsiteX2" fmla="*/ 13335 w 1552575"/>
                <a:gd name="connsiteY2" fmla="*/ 1118902 h 1733550"/>
                <a:gd name="connsiteX3" fmla="*/ 13621 w 1552575"/>
                <a:gd name="connsiteY3" fmla="*/ 1112425 h 1733550"/>
                <a:gd name="connsiteX4" fmla="*/ 9525 w 1552575"/>
                <a:gd name="connsiteY4" fmla="*/ 1105757 h 1733550"/>
                <a:gd name="connsiteX5" fmla="*/ 22289 w 1552575"/>
                <a:gd name="connsiteY5" fmla="*/ 1093756 h 1733550"/>
                <a:gd name="connsiteX6" fmla="*/ 25051 w 1552575"/>
                <a:gd name="connsiteY6" fmla="*/ 1072610 h 1733550"/>
                <a:gd name="connsiteX7" fmla="*/ 39529 w 1552575"/>
                <a:gd name="connsiteY7" fmla="*/ 1051370 h 1733550"/>
                <a:gd name="connsiteX8" fmla="*/ 44863 w 1552575"/>
                <a:gd name="connsiteY8" fmla="*/ 1027747 h 1733550"/>
                <a:gd name="connsiteX9" fmla="*/ 57626 w 1552575"/>
                <a:gd name="connsiteY9" fmla="*/ 1001173 h 1733550"/>
                <a:gd name="connsiteX10" fmla="*/ 68675 w 1552575"/>
                <a:gd name="connsiteY10" fmla="*/ 991838 h 1733550"/>
                <a:gd name="connsiteX11" fmla="*/ 72199 w 1552575"/>
                <a:gd name="connsiteY11" fmla="*/ 985838 h 1733550"/>
                <a:gd name="connsiteX12" fmla="*/ 93821 w 1552575"/>
                <a:gd name="connsiteY12" fmla="*/ 979551 h 1733550"/>
                <a:gd name="connsiteX13" fmla="*/ 102394 w 1552575"/>
                <a:gd name="connsiteY13" fmla="*/ 973646 h 1733550"/>
                <a:gd name="connsiteX14" fmla="*/ 101156 w 1552575"/>
                <a:gd name="connsiteY14" fmla="*/ 964406 h 1733550"/>
                <a:gd name="connsiteX15" fmla="*/ 96012 w 1552575"/>
                <a:gd name="connsiteY15" fmla="*/ 956786 h 1733550"/>
                <a:gd name="connsiteX16" fmla="*/ 100584 w 1552575"/>
                <a:gd name="connsiteY16" fmla="*/ 943070 h 1733550"/>
                <a:gd name="connsiteX17" fmla="*/ 102775 w 1552575"/>
                <a:gd name="connsiteY17" fmla="*/ 942404 h 1733550"/>
                <a:gd name="connsiteX18" fmla="*/ 102013 w 1552575"/>
                <a:gd name="connsiteY18" fmla="*/ 932497 h 1733550"/>
                <a:gd name="connsiteX19" fmla="*/ 104394 w 1552575"/>
                <a:gd name="connsiteY19" fmla="*/ 928973 h 1733550"/>
                <a:gd name="connsiteX20" fmla="*/ 101727 w 1552575"/>
                <a:gd name="connsiteY20" fmla="*/ 922211 h 1733550"/>
                <a:gd name="connsiteX21" fmla="*/ 106585 w 1552575"/>
                <a:gd name="connsiteY21" fmla="*/ 915638 h 1733550"/>
                <a:gd name="connsiteX22" fmla="*/ 110109 w 1552575"/>
                <a:gd name="connsiteY22" fmla="*/ 917448 h 1733550"/>
                <a:gd name="connsiteX23" fmla="*/ 116205 w 1552575"/>
                <a:gd name="connsiteY23" fmla="*/ 911733 h 1733550"/>
                <a:gd name="connsiteX24" fmla="*/ 119158 w 1552575"/>
                <a:gd name="connsiteY24" fmla="*/ 903637 h 1733550"/>
                <a:gd name="connsiteX25" fmla="*/ 147733 w 1552575"/>
                <a:gd name="connsiteY25" fmla="*/ 901922 h 1733550"/>
                <a:gd name="connsiteX26" fmla="*/ 148400 w 1552575"/>
                <a:gd name="connsiteY26" fmla="*/ 896588 h 1733550"/>
                <a:gd name="connsiteX27" fmla="*/ 156591 w 1552575"/>
                <a:gd name="connsiteY27" fmla="*/ 896303 h 1733550"/>
                <a:gd name="connsiteX28" fmla="*/ 168688 w 1552575"/>
                <a:gd name="connsiteY28" fmla="*/ 890302 h 1733550"/>
                <a:gd name="connsiteX29" fmla="*/ 179546 w 1552575"/>
                <a:gd name="connsiteY29" fmla="*/ 894112 h 1733550"/>
                <a:gd name="connsiteX30" fmla="*/ 201263 w 1552575"/>
                <a:gd name="connsiteY30" fmla="*/ 892588 h 1733550"/>
                <a:gd name="connsiteX31" fmla="*/ 212122 w 1552575"/>
                <a:gd name="connsiteY31" fmla="*/ 887254 h 1733550"/>
                <a:gd name="connsiteX32" fmla="*/ 221933 w 1552575"/>
                <a:gd name="connsiteY32" fmla="*/ 865537 h 1733550"/>
                <a:gd name="connsiteX33" fmla="*/ 223171 w 1552575"/>
                <a:gd name="connsiteY33" fmla="*/ 893540 h 1733550"/>
                <a:gd name="connsiteX34" fmla="*/ 226124 w 1552575"/>
                <a:gd name="connsiteY34" fmla="*/ 896017 h 1733550"/>
                <a:gd name="connsiteX35" fmla="*/ 231458 w 1552575"/>
                <a:gd name="connsiteY35" fmla="*/ 895255 h 1733550"/>
                <a:gd name="connsiteX36" fmla="*/ 227266 w 1552575"/>
                <a:gd name="connsiteY36" fmla="*/ 903446 h 1733550"/>
                <a:gd name="connsiteX37" fmla="*/ 227552 w 1552575"/>
                <a:gd name="connsiteY37" fmla="*/ 918496 h 1733550"/>
                <a:gd name="connsiteX38" fmla="*/ 221170 w 1552575"/>
                <a:gd name="connsiteY38" fmla="*/ 941261 h 1733550"/>
                <a:gd name="connsiteX39" fmla="*/ 225266 w 1552575"/>
                <a:gd name="connsiteY39" fmla="*/ 951643 h 1733550"/>
                <a:gd name="connsiteX40" fmla="*/ 238506 w 1552575"/>
                <a:gd name="connsiteY40" fmla="*/ 960406 h 1733550"/>
                <a:gd name="connsiteX41" fmla="*/ 242792 w 1552575"/>
                <a:gd name="connsiteY41" fmla="*/ 966788 h 1733550"/>
                <a:gd name="connsiteX42" fmla="*/ 256985 w 1552575"/>
                <a:gd name="connsiteY42" fmla="*/ 953453 h 1733550"/>
                <a:gd name="connsiteX43" fmla="*/ 262414 w 1552575"/>
                <a:gd name="connsiteY43" fmla="*/ 961454 h 1733550"/>
                <a:gd name="connsiteX44" fmla="*/ 266795 w 1552575"/>
                <a:gd name="connsiteY44" fmla="*/ 957548 h 1733550"/>
                <a:gd name="connsiteX45" fmla="*/ 270605 w 1552575"/>
                <a:gd name="connsiteY45" fmla="*/ 947738 h 1733550"/>
                <a:gd name="connsiteX46" fmla="*/ 270510 w 1552575"/>
                <a:gd name="connsiteY46" fmla="*/ 938213 h 1733550"/>
                <a:gd name="connsiteX47" fmla="*/ 263652 w 1552575"/>
                <a:gd name="connsiteY47" fmla="*/ 924401 h 1733550"/>
                <a:gd name="connsiteX48" fmla="*/ 265557 w 1552575"/>
                <a:gd name="connsiteY48" fmla="*/ 911257 h 1733550"/>
                <a:gd name="connsiteX49" fmla="*/ 262604 w 1552575"/>
                <a:gd name="connsiteY49" fmla="*/ 904684 h 1733550"/>
                <a:gd name="connsiteX50" fmla="*/ 233172 w 1552575"/>
                <a:gd name="connsiteY50" fmla="*/ 893159 h 1733550"/>
                <a:gd name="connsiteX51" fmla="*/ 234887 w 1552575"/>
                <a:gd name="connsiteY51" fmla="*/ 880872 h 1733550"/>
                <a:gd name="connsiteX52" fmla="*/ 231267 w 1552575"/>
                <a:gd name="connsiteY52" fmla="*/ 855250 h 1733550"/>
                <a:gd name="connsiteX53" fmla="*/ 257651 w 1552575"/>
                <a:gd name="connsiteY53" fmla="*/ 842867 h 1733550"/>
                <a:gd name="connsiteX54" fmla="*/ 249555 w 1552575"/>
                <a:gd name="connsiteY54" fmla="*/ 834199 h 1733550"/>
                <a:gd name="connsiteX55" fmla="*/ 251841 w 1552575"/>
                <a:gd name="connsiteY55" fmla="*/ 815435 h 1733550"/>
                <a:gd name="connsiteX56" fmla="*/ 257366 w 1552575"/>
                <a:gd name="connsiteY56" fmla="*/ 804863 h 1733550"/>
                <a:gd name="connsiteX57" fmla="*/ 265938 w 1552575"/>
                <a:gd name="connsiteY57" fmla="*/ 797242 h 1733550"/>
                <a:gd name="connsiteX58" fmla="*/ 273653 w 1552575"/>
                <a:gd name="connsiteY58" fmla="*/ 799909 h 1733550"/>
                <a:gd name="connsiteX59" fmla="*/ 280130 w 1552575"/>
                <a:gd name="connsiteY59" fmla="*/ 789813 h 1733550"/>
                <a:gd name="connsiteX60" fmla="*/ 284131 w 1552575"/>
                <a:gd name="connsiteY60" fmla="*/ 777430 h 1733550"/>
                <a:gd name="connsiteX61" fmla="*/ 274796 w 1552575"/>
                <a:gd name="connsiteY61" fmla="*/ 776192 h 1733550"/>
                <a:gd name="connsiteX62" fmla="*/ 273558 w 1552575"/>
                <a:gd name="connsiteY62" fmla="*/ 755237 h 1733550"/>
                <a:gd name="connsiteX63" fmla="*/ 268796 w 1552575"/>
                <a:gd name="connsiteY63" fmla="*/ 744379 h 1733550"/>
                <a:gd name="connsiteX64" fmla="*/ 269367 w 1552575"/>
                <a:gd name="connsiteY64" fmla="*/ 728853 h 1733550"/>
                <a:gd name="connsiteX65" fmla="*/ 272891 w 1552575"/>
                <a:gd name="connsiteY65" fmla="*/ 729710 h 1733550"/>
                <a:gd name="connsiteX66" fmla="*/ 284512 w 1552575"/>
                <a:gd name="connsiteY66" fmla="*/ 702373 h 1733550"/>
                <a:gd name="connsiteX67" fmla="*/ 291656 w 1552575"/>
                <a:gd name="connsiteY67" fmla="*/ 705612 h 1733550"/>
                <a:gd name="connsiteX68" fmla="*/ 296323 w 1552575"/>
                <a:gd name="connsiteY68" fmla="*/ 694182 h 1733550"/>
                <a:gd name="connsiteX69" fmla="*/ 299180 w 1552575"/>
                <a:gd name="connsiteY69" fmla="*/ 695039 h 1733550"/>
                <a:gd name="connsiteX70" fmla="*/ 302704 w 1552575"/>
                <a:gd name="connsiteY70" fmla="*/ 684086 h 1733550"/>
                <a:gd name="connsiteX71" fmla="*/ 309658 w 1552575"/>
                <a:gd name="connsiteY71" fmla="*/ 680561 h 1733550"/>
                <a:gd name="connsiteX72" fmla="*/ 305848 w 1552575"/>
                <a:gd name="connsiteY72" fmla="*/ 674465 h 1733550"/>
                <a:gd name="connsiteX73" fmla="*/ 326803 w 1552575"/>
                <a:gd name="connsiteY73" fmla="*/ 653224 h 1733550"/>
                <a:gd name="connsiteX74" fmla="*/ 324612 w 1552575"/>
                <a:gd name="connsiteY74" fmla="*/ 648462 h 1733550"/>
                <a:gd name="connsiteX75" fmla="*/ 313277 w 1552575"/>
                <a:gd name="connsiteY75" fmla="*/ 653605 h 1733550"/>
                <a:gd name="connsiteX76" fmla="*/ 297847 w 1552575"/>
                <a:gd name="connsiteY76" fmla="*/ 656177 h 1733550"/>
                <a:gd name="connsiteX77" fmla="*/ 283274 w 1552575"/>
                <a:gd name="connsiteY77" fmla="*/ 656272 h 1733550"/>
                <a:gd name="connsiteX78" fmla="*/ 282702 w 1552575"/>
                <a:gd name="connsiteY78" fmla="*/ 652653 h 1733550"/>
                <a:gd name="connsiteX79" fmla="*/ 272796 w 1552575"/>
                <a:gd name="connsiteY79" fmla="*/ 652653 h 1733550"/>
                <a:gd name="connsiteX80" fmla="*/ 272606 w 1552575"/>
                <a:gd name="connsiteY80" fmla="*/ 649605 h 1733550"/>
                <a:gd name="connsiteX81" fmla="*/ 262509 w 1552575"/>
                <a:gd name="connsiteY81" fmla="*/ 650176 h 1733550"/>
                <a:gd name="connsiteX82" fmla="*/ 261747 w 1552575"/>
                <a:gd name="connsiteY82" fmla="*/ 653224 h 1733550"/>
                <a:gd name="connsiteX83" fmla="*/ 253556 w 1552575"/>
                <a:gd name="connsiteY83" fmla="*/ 647414 h 1733550"/>
                <a:gd name="connsiteX84" fmla="*/ 252317 w 1552575"/>
                <a:gd name="connsiteY84" fmla="*/ 648653 h 1733550"/>
                <a:gd name="connsiteX85" fmla="*/ 244221 w 1552575"/>
                <a:gd name="connsiteY85" fmla="*/ 639889 h 1733550"/>
                <a:gd name="connsiteX86" fmla="*/ 237744 w 1552575"/>
                <a:gd name="connsiteY86" fmla="*/ 640461 h 1733550"/>
                <a:gd name="connsiteX87" fmla="*/ 232696 w 1552575"/>
                <a:gd name="connsiteY87" fmla="*/ 631603 h 1733550"/>
                <a:gd name="connsiteX88" fmla="*/ 232600 w 1552575"/>
                <a:gd name="connsiteY88" fmla="*/ 626554 h 1733550"/>
                <a:gd name="connsiteX89" fmla="*/ 238030 w 1552575"/>
                <a:gd name="connsiteY89" fmla="*/ 623697 h 1733550"/>
                <a:gd name="connsiteX90" fmla="*/ 232886 w 1552575"/>
                <a:gd name="connsiteY90" fmla="*/ 610171 h 1733550"/>
                <a:gd name="connsiteX91" fmla="*/ 224885 w 1552575"/>
                <a:gd name="connsiteY91" fmla="*/ 614172 h 1733550"/>
                <a:gd name="connsiteX92" fmla="*/ 215360 w 1552575"/>
                <a:gd name="connsiteY92" fmla="*/ 601313 h 1733550"/>
                <a:gd name="connsiteX93" fmla="*/ 220028 w 1552575"/>
                <a:gd name="connsiteY93" fmla="*/ 598075 h 1733550"/>
                <a:gd name="connsiteX94" fmla="*/ 218504 w 1552575"/>
                <a:gd name="connsiteY94" fmla="*/ 580549 h 1733550"/>
                <a:gd name="connsiteX95" fmla="*/ 225743 w 1552575"/>
                <a:gd name="connsiteY95" fmla="*/ 576929 h 1733550"/>
                <a:gd name="connsiteX96" fmla="*/ 219170 w 1552575"/>
                <a:gd name="connsiteY96" fmla="*/ 564356 h 1733550"/>
                <a:gd name="connsiteX97" fmla="*/ 213836 w 1552575"/>
                <a:gd name="connsiteY97" fmla="*/ 562261 h 1733550"/>
                <a:gd name="connsiteX98" fmla="*/ 211836 w 1552575"/>
                <a:gd name="connsiteY98" fmla="*/ 553783 h 1733550"/>
                <a:gd name="connsiteX99" fmla="*/ 216599 w 1552575"/>
                <a:gd name="connsiteY99" fmla="*/ 534162 h 1733550"/>
                <a:gd name="connsiteX100" fmla="*/ 242316 w 1552575"/>
                <a:gd name="connsiteY100" fmla="*/ 534543 h 1733550"/>
                <a:gd name="connsiteX101" fmla="*/ 253175 w 1552575"/>
                <a:gd name="connsiteY101" fmla="*/ 532352 h 1733550"/>
                <a:gd name="connsiteX102" fmla="*/ 254222 w 1552575"/>
                <a:gd name="connsiteY102" fmla="*/ 537877 h 1733550"/>
                <a:gd name="connsiteX103" fmla="*/ 258890 w 1552575"/>
                <a:gd name="connsiteY103" fmla="*/ 540067 h 1733550"/>
                <a:gd name="connsiteX104" fmla="*/ 267843 w 1552575"/>
                <a:gd name="connsiteY104" fmla="*/ 533686 h 1733550"/>
                <a:gd name="connsiteX105" fmla="*/ 290322 w 1552575"/>
                <a:gd name="connsiteY105" fmla="*/ 524351 h 1733550"/>
                <a:gd name="connsiteX106" fmla="*/ 285655 w 1552575"/>
                <a:gd name="connsiteY106" fmla="*/ 511778 h 1733550"/>
                <a:gd name="connsiteX107" fmla="*/ 292608 w 1552575"/>
                <a:gd name="connsiteY107" fmla="*/ 509587 h 1733550"/>
                <a:gd name="connsiteX108" fmla="*/ 292132 w 1552575"/>
                <a:gd name="connsiteY108" fmla="*/ 507397 h 1733550"/>
                <a:gd name="connsiteX109" fmla="*/ 310039 w 1552575"/>
                <a:gd name="connsiteY109" fmla="*/ 494062 h 1733550"/>
                <a:gd name="connsiteX110" fmla="*/ 312515 w 1552575"/>
                <a:gd name="connsiteY110" fmla="*/ 493109 h 1733550"/>
                <a:gd name="connsiteX111" fmla="*/ 312991 w 1552575"/>
                <a:gd name="connsiteY111" fmla="*/ 499681 h 1733550"/>
                <a:gd name="connsiteX112" fmla="*/ 325088 w 1552575"/>
                <a:gd name="connsiteY112" fmla="*/ 499491 h 1733550"/>
                <a:gd name="connsiteX113" fmla="*/ 324136 w 1552575"/>
                <a:gd name="connsiteY113" fmla="*/ 488156 h 1733550"/>
                <a:gd name="connsiteX114" fmla="*/ 326327 w 1552575"/>
                <a:gd name="connsiteY114" fmla="*/ 486632 h 1733550"/>
                <a:gd name="connsiteX115" fmla="*/ 348329 w 1552575"/>
                <a:gd name="connsiteY115" fmla="*/ 483489 h 1733550"/>
                <a:gd name="connsiteX116" fmla="*/ 385667 w 1552575"/>
                <a:gd name="connsiteY116" fmla="*/ 466154 h 1733550"/>
                <a:gd name="connsiteX117" fmla="*/ 394525 w 1552575"/>
                <a:gd name="connsiteY117" fmla="*/ 457867 h 1733550"/>
                <a:gd name="connsiteX118" fmla="*/ 398431 w 1552575"/>
                <a:gd name="connsiteY118" fmla="*/ 462248 h 1733550"/>
                <a:gd name="connsiteX119" fmla="*/ 415957 w 1552575"/>
                <a:gd name="connsiteY119" fmla="*/ 448913 h 1733550"/>
                <a:gd name="connsiteX120" fmla="*/ 436150 w 1552575"/>
                <a:gd name="connsiteY120" fmla="*/ 441674 h 1733550"/>
                <a:gd name="connsiteX121" fmla="*/ 440817 w 1552575"/>
                <a:gd name="connsiteY121" fmla="*/ 424148 h 1733550"/>
                <a:gd name="connsiteX122" fmla="*/ 443579 w 1552575"/>
                <a:gd name="connsiteY122" fmla="*/ 423767 h 1733550"/>
                <a:gd name="connsiteX123" fmla="*/ 442627 w 1552575"/>
                <a:gd name="connsiteY123" fmla="*/ 413861 h 1733550"/>
                <a:gd name="connsiteX124" fmla="*/ 457200 w 1552575"/>
                <a:gd name="connsiteY124" fmla="*/ 406241 h 1733550"/>
                <a:gd name="connsiteX125" fmla="*/ 485585 w 1552575"/>
                <a:gd name="connsiteY125" fmla="*/ 402146 h 1733550"/>
                <a:gd name="connsiteX126" fmla="*/ 486728 w 1552575"/>
                <a:gd name="connsiteY126" fmla="*/ 411385 h 1733550"/>
                <a:gd name="connsiteX127" fmla="*/ 488061 w 1552575"/>
                <a:gd name="connsiteY127" fmla="*/ 403003 h 1733550"/>
                <a:gd name="connsiteX128" fmla="*/ 502158 w 1552575"/>
                <a:gd name="connsiteY128" fmla="*/ 407098 h 1733550"/>
                <a:gd name="connsiteX129" fmla="*/ 503491 w 1552575"/>
                <a:gd name="connsiteY129" fmla="*/ 403288 h 1733550"/>
                <a:gd name="connsiteX130" fmla="*/ 507587 w 1552575"/>
                <a:gd name="connsiteY130" fmla="*/ 402050 h 1733550"/>
                <a:gd name="connsiteX131" fmla="*/ 519398 w 1552575"/>
                <a:gd name="connsiteY131" fmla="*/ 402336 h 1733550"/>
                <a:gd name="connsiteX132" fmla="*/ 523589 w 1552575"/>
                <a:gd name="connsiteY132" fmla="*/ 394430 h 1733550"/>
                <a:gd name="connsiteX133" fmla="*/ 536924 w 1552575"/>
                <a:gd name="connsiteY133" fmla="*/ 394906 h 1733550"/>
                <a:gd name="connsiteX134" fmla="*/ 531495 w 1552575"/>
                <a:gd name="connsiteY134" fmla="*/ 392049 h 1733550"/>
                <a:gd name="connsiteX135" fmla="*/ 532257 w 1552575"/>
                <a:gd name="connsiteY135" fmla="*/ 387667 h 1733550"/>
                <a:gd name="connsiteX136" fmla="*/ 549402 w 1552575"/>
                <a:gd name="connsiteY136" fmla="*/ 373094 h 1733550"/>
                <a:gd name="connsiteX137" fmla="*/ 549497 w 1552575"/>
                <a:gd name="connsiteY137" fmla="*/ 363379 h 1733550"/>
                <a:gd name="connsiteX138" fmla="*/ 576929 w 1552575"/>
                <a:gd name="connsiteY138" fmla="*/ 331851 h 1733550"/>
                <a:gd name="connsiteX139" fmla="*/ 584168 w 1552575"/>
                <a:gd name="connsiteY139" fmla="*/ 335089 h 1733550"/>
                <a:gd name="connsiteX140" fmla="*/ 582644 w 1552575"/>
                <a:gd name="connsiteY140" fmla="*/ 329184 h 1733550"/>
                <a:gd name="connsiteX141" fmla="*/ 588264 w 1552575"/>
                <a:gd name="connsiteY141" fmla="*/ 328231 h 1733550"/>
                <a:gd name="connsiteX142" fmla="*/ 590836 w 1552575"/>
                <a:gd name="connsiteY142" fmla="*/ 335947 h 1733550"/>
                <a:gd name="connsiteX143" fmla="*/ 593122 w 1552575"/>
                <a:gd name="connsiteY143" fmla="*/ 335375 h 1733550"/>
                <a:gd name="connsiteX144" fmla="*/ 600456 w 1552575"/>
                <a:gd name="connsiteY144" fmla="*/ 343090 h 1733550"/>
                <a:gd name="connsiteX145" fmla="*/ 603980 w 1552575"/>
                <a:gd name="connsiteY145" fmla="*/ 341471 h 1733550"/>
                <a:gd name="connsiteX146" fmla="*/ 597884 w 1552575"/>
                <a:gd name="connsiteY146" fmla="*/ 356330 h 1733550"/>
                <a:gd name="connsiteX147" fmla="*/ 604075 w 1552575"/>
                <a:gd name="connsiteY147" fmla="*/ 361379 h 1733550"/>
                <a:gd name="connsiteX148" fmla="*/ 617601 w 1552575"/>
                <a:gd name="connsiteY148" fmla="*/ 360997 h 1733550"/>
                <a:gd name="connsiteX149" fmla="*/ 619125 w 1552575"/>
                <a:gd name="connsiteY149" fmla="*/ 358045 h 1733550"/>
                <a:gd name="connsiteX150" fmla="*/ 631603 w 1552575"/>
                <a:gd name="connsiteY150" fmla="*/ 353282 h 1733550"/>
                <a:gd name="connsiteX151" fmla="*/ 634651 w 1552575"/>
                <a:gd name="connsiteY151" fmla="*/ 359854 h 1733550"/>
                <a:gd name="connsiteX152" fmla="*/ 645604 w 1552575"/>
                <a:gd name="connsiteY152" fmla="*/ 359188 h 1733550"/>
                <a:gd name="connsiteX153" fmla="*/ 654272 w 1552575"/>
                <a:gd name="connsiteY153" fmla="*/ 356806 h 1733550"/>
                <a:gd name="connsiteX154" fmla="*/ 653320 w 1552575"/>
                <a:gd name="connsiteY154" fmla="*/ 354044 h 1733550"/>
                <a:gd name="connsiteX155" fmla="*/ 658178 w 1552575"/>
                <a:gd name="connsiteY155" fmla="*/ 352330 h 1733550"/>
                <a:gd name="connsiteX156" fmla="*/ 652272 w 1552575"/>
                <a:gd name="connsiteY156" fmla="*/ 338614 h 1733550"/>
                <a:gd name="connsiteX157" fmla="*/ 655606 w 1552575"/>
                <a:gd name="connsiteY157" fmla="*/ 334137 h 1733550"/>
                <a:gd name="connsiteX158" fmla="*/ 683324 w 1552575"/>
                <a:gd name="connsiteY158" fmla="*/ 328041 h 1733550"/>
                <a:gd name="connsiteX159" fmla="*/ 680275 w 1552575"/>
                <a:gd name="connsiteY159" fmla="*/ 318611 h 1733550"/>
                <a:gd name="connsiteX160" fmla="*/ 689134 w 1552575"/>
                <a:gd name="connsiteY160" fmla="*/ 314611 h 1733550"/>
                <a:gd name="connsiteX161" fmla="*/ 690848 w 1552575"/>
                <a:gd name="connsiteY161" fmla="*/ 319278 h 1733550"/>
                <a:gd name="connsiteX162" fmla="*/ 705421 w 1552575"/>
                <a:gd name="connsiteY162" fmla="*/ 314706 h 1733550"/>
                <a:gd name="connsiteX163" fmla="*/ 715518 w 1552575"/>
                <a:gd name="connsiteY163" fmla="*/ 330898 h 1733550"/>
                <a:gd name="connsiteX164" fmla="*/ 727424 w 1552575"/>
                <a:gd name="connsiteY164" fmla="*/ 332899 h 1733550"/>
                <a:gd name="connsiteX165" fmla="*/ 757047 w 1552575"/>
                <a:gd name="connsiteY165" fmla="*/ 328898 h 1733550"/>
                <a:gd name="connsiteX166" fmla="*/ 763334 w 1552575"/>
                <a:gd name="connsiteY166" fmla="*/ 320897 h 1733550"/>
                <a:gd name="connsiteX167" fmla="*/ 799624 w 1552575"/>
                <a:gd name="connsiteY167" fmla="*/ 296989 h 1733550"/>
                <a:gd name="connsiteX168" fmla="*/ 800576 w 1552575"/>
                <a:gd name="connsiteY168" fmla="*/ 292894 h 1733550"/>
                <a:gd name="connsiteX169" fmla="*/ 811625 w 1552575"/>
                <a:gd name="connsiteY169" fmla="*/ 288893 h 1733550"/>
                <a:gd name="connsiteX170" fmla="*/ 808577 w 1552575"/>
                <a:gd name="connsiteY170" fmla="*/ 280416 h 1733550"/>
                <a:gd name="connsiteX171" fmla="*/ 834676 w 1552575"/>
                <a:gd name="connsiteY171" fmla="*/ 268129 h 1733550"/>
                <a:gd name="connsiteX172" fmla="*/ 836104 w 1552575"/>
                <a:gd name="connsiteY172" fmla="*/ 271558 h 1733550"/>
                <a:gd name="connsiteX173" fmla="*/ 838771 w 1552575"/>
                <a:gd name="connsiteY173" fmla="*/ 269843 h 1733550"/>
                <a:gd name="connsiteX174" fmla="*/ 841820 w 1552575"/>
                <a:gd name="connsiteY174" fmla="*/ 266319 h 1733550"/>
                <a:gd name="connsiteX175" fmla="*/ 838200 w 1552575"/>
                <a:gd name="connsiteY175" fmla="*/ 262795 h 1733550"/>
                <a:gd name="connsiteX176" fmla="*/ 840105 w 1552575"/>
                <a:gd name="connsiteY176" fmla="*/ 260318 h 1733550"/>
                <a:gd name="connsiteX177" fmla="*/ 835247 w 1552575"/>
                <a:gd name="connsiteY177" fmla="*/ 246793 h 1733550"/>
                <a:gd name="connsiteX178" fmla="*/ 837343 w 1552575"/>
                <a:gd name="connsiteY178" fmla="*/ 245840 h 1733550"/>
                <a:gd name="connsiteX179" fmla="*/ 826961 w 1552575"/>
                <a:gd name="connsiteY179" fmla="*/ 216598 h 1733550"/>
                <a:gd name="connsiteX180" fmla="*/ 814102 w 1552575"/>
                <a:gd name="connsiteY180" fmla="*/ 193167 h 1733550"/>
                <a:gd name="connsiteX181" fmla="*/ 822389 w 1552575"/>
                <a:gd name="connsiteY181" fmla="*/ 186309 h 1733550"/>
                <a:gd name="connsiteX182" fmla="*/ 819817 w 1552575"/>
                <a:gd name="connsiteY182" fmla="*/ 179546 h 1733550"/>
                <a:gd name="connsiteX183" fmla="*/ 824103 w 1552575"/>
                <a:gd name="connsiteY183" fmla="*/ 175927 h 1733550"/>
                <a:gd name="connsiteX184" fmla="*/ 817436 w 1552575"/>
                <a:gd name="connsiteY184" fmla="*/ 166687 h 1733550"/>
                <a:gd name="connsiteX185" fmla="*/ 809149 w 1552575"/>
                <a:gd name="connsiteY185" fmla="*/ 170974 h 1733550"/>
                <a:gd name="connsiteX186" fmla="*/ 799433 w 1552575"/>
                <a:gd name="connsiteY186" fmla="*/ 152400 h 1733550"/>
                <a:gd name="connsiteX187" fmla="*/ 793909 w 1552575"/>
                <a:gd name="connsiteY187" fmla="*/ 155734 h 1733550"/>
                <a:gd name="connsiteX188" fmla="*/ 792099 w 1552575"/>
                <a:gd name="connsiteY188" fmla="*/ 149828 h 1733550"/>
                <a:gd name="connsiteX189" fmla="*/ 795242 w 1552575"/>
                <a:gd name="connsiteY189" fmla="*/ 148495 h 1733550"/>
                <a:gd name="connsiteX190" fmla="*/ 794385 w 1552575"/>
                <a:gd name="connsiteY190" fmla="*/ 143351 h 1733550"/>
                <a:gd name="connsiteX191" fmla="*/ 820579 w 1552575"/>
                <a:gd name="connsiteY191" fmla="*/ 118300 h 1733550"/>
                <a:gd name="connsiteX192" fmla="*/ 814007 w 1552575"/>
                <a:gd name="connsiteY192" fmla="*/ 84391 h 1733550"/>
                <a:gd name="connsiteX193" fmla="*/ 820198 w 1552575"/>
                <a:gd name="connsiteY193" fmla="*/ 82010 h 1733550"/>
                <a:gd name="connsiteX194" fmla="*/ 824675 w 1552575"/>
                <a:gd name="connsiteY194" fmla="*/ 75152 h 1733550"/>
                <a:gd name="connsiteX195" fmla="*/ 822579 w 1552575"/>
                <a:gd name="connsiteY195" fmla="*/ 69628 h 1733550"/>
                <a:gd name="connsiteX196" fmla="*/ 812483 w 1552575"/>
                <a:gd name="connsiteY196" fmla="*/ 70485 h 1733550"/>
                <a:gd name="connsiteX197" fmla="*/ 822674 w 1552575"/>
                <a:gd name="connsiteY197" fmla="*/ 55054 h 1733550"/>
                <a:gd name="connsiteX198" fmla="*/ 832009 w 1552575"/>
                <a:gd name="connsiteY198" fmla="*/ 48101 h 1733550"/>
                <a:gd name="connsiteX199" fmla="*/ 849535 w 1552575"/>
                <a:gd name="connsiteY199" fmla="*/ 44196 h 1733550"/>
                <a:gd name="connsiteX200" fmla="*/ 862870 w 1552575"/>
                <a:gd name="connsiteY200" fmla="*/ 34290 h 1733550"/>
                <a:gd name="connsiteX201" fmla="*/ 870680 w 1552575"/>
                <a:gd name="connsiteY201" fmla="*/ 32385 h 1733550"/>
                <a:gd name="connsiteX202" fmla="*/ 885444 w 1552575"/>
                <a:gd name="connsiteY202" fmla="*/ 14192 h 1733550"/>
                <a:gd name="connsiteX203" fmla="*/ 893540 w 1552575"/>
                <a:gd name="connsiteY203" fmla="*/ 9525 h 1733550"/>
                <a:gd name="connsiteX204" fmla="*/ 908590 w 1552575"/>
                <a:gd name="connsiteY204" fmla="*/ 11906 h 1733550"/>
                <a:gd name="connsiteX205" fmla="*/ 926402 w 1552575"/>
                <a:gd name="connsiteY205" fmla="*/ 10477 h 1733550"/>
                <a:gd name="connsiteX206" fmla="*/ 950404 w 1552575"/>
                <a:gd name="connsiteY206" fmla="*/ 19621 h 1733550"/>
                <a:gd name="connsiteX207" fmla="*/ 960215 w 1552575"/>
                <a:gd name="connsiteY207" fmla="*/ 28289 h 1733550"/>
                <a:gd name="connsiteX208" fmla="*/ 957358 w 1552575"/>
                <a:gd name="connsiteY208" fmla="*/ 34766 h 1733550"/>
                <a:gd name="connsiteX209" fmla="*/ 966502 w 1552575"/>
                <a:gd name="connsiteY209" fmla="*/ 37433 h 1733550"/>
                <a:gd name="connsiteX210" fmla="*/ 978122 w 1552575"/>
                <a:gd name="connsiteY210" fmla="*/ 35528 h 1733550"/>
                <a:gd name="connsiteX211" fmla="*/ 986885 w 1552575"/>
                <a:gd name="connsiteY211" fmla="*/ 56007 h 1733550"/>
                <a:gd name="connsiteX212" fmla="*/ 990029 w 1552575"/>
                <a:gd name="connsiteY212" fmla="*/ 54197 h 1733550"/>
                <a:gd name="connsiteX213" fmla="*/ 998887 w 1552575"/>
                <a:gd name="connsiteY213" fmla="*/ 89059 h 1733550"/>
                <a:gd name="connsiteX214" fmla="*/ 1013079 w 1552575"/>
                <a:gd name="connsiteY214" fmla="*/ 84201 h 1733550"/>
                <a:gd name="connsiteX215" fmla="*/ 1032701 w 1552575"/>
                <a:gd name="connsiteY215" fmla="*/ 82677 h 1733550"/>
                <a:gd name="connsiteX216" fmla="*/ 1054132 w 1552575"/>
                <a:gd name="connsiteY216" fmla="*/ 74581 h 1733550"/>
                <a:gd name="connsiteX217" fmla="*/ 1105948 w 1552575"/>
                <a:gd name="connsiteY217" fmla="*/ 64770 h 1733550"/>
                <a:gd name="connsiteX218" fmla="*/ 1182243 w 1552575"/>
                <a:gd name="connsiteY218" fmla="*/ 77914 h 1733550"/>
                <a:gd name="connsiteX219" fmla="*/ 1241679 w 1552575"/>
                <a:gd name="connsiteY219" fmla="*/ 66770 h 1733550"/>
                <a:gd name="connsiteX220" fmla="*/ 1266158 w 1552575"/>
                <a:gd name="connsiteY220" fmla="*/ 65341 h 1733550"/>
                <a:gd name="connsiteX221" fmla="*/ 1296734 w 1552575"/>
                <a:gd name="connsiteY221" fmla="*/ 58102 h 1733550"/>
                <a:gd name="connsiteX222" fmla="*/ 1297781 w 1552575"/>
                <a:gd name="connsiteY222" fmla="*/ 80677 h 1733550"/>
                <a:gd name="connsiteX223" fmla="*/ 1300544 w 1552575"/>
                <a:gd name="connsiteY223" fmla="*/ 80010 h 1733550"/>
                <a:gd name="connsiteX224" fmla="*/ 1302163 w 1552575"/>
                <a:gd name="connsiteY224" fmla="*/ 84582 h 1733550"/>
                <a:gd name="connsiteX225" fmla="*/ 1299686 w 1552575"/>
                <a:gd name="connsiteY225" fmla="*/ 85344 h 1733550"/>
                <a:gd name="connsiteX226" fmla="*/ 1307306 w 1552575"/>
                <a:gd name="connsiteY226" fmla="*/ 95250 h 1733550"/>
                <a:gd name="connsiteX227" fmla="*/ 1300734 w 1552575"/>
                <a:gd name="connsiteY227" fmla="*/ 101632 h 1733550"/>
                <a:gd name="connsiteX228" fmla="*/ 1307973 w 1552575"/>
                <a:gd name="connsiteY228" fmla="*/ 120015 h 1733550"/>
                <a:gd name="connsiteX229" fmla="*/ 1317117 w 1552575"/>
                <a:gd name="connsiteY229" fmla="*/ 116300 h 1733550"/>
                <a:gd name="connsiteX230" fmla="*/ 1329785 w 1552575"/>
                <a:gd name="connsiteY230" fmla="*/ 172688 h 1733550"/>
                <a:gd name="connsiteX231" fmla="*/ 1323975 w 1552575"/>
                <a:gd name="connsiteY231" fmla="*/ 176689 h 1733550"/>
                <a:gd name="connsiteX232" fmla="*/ 1325594 w 1552575"/>
                <a:gd name="connsiteY232" fmla="*/ 186976 h 1733550"/>
                <a:gd name="connsiteX233" fmla="*/ 1323404 w 1552575"/>
                <a:gd name="connsiteY233" fmla="*/ 187452 h 1733550"/>
                <a:gd name="connsiteX234" fmla="*/ 1322451 w 1552575"/>
                <a:gd name="connsiteY234" fmla="*/ 195453 h 1733550"/>
                <a:gd name="connsiteX235" fmla="*/ 1293971 w 1552575"/>
                <a:gd name="connsiteY235" fmla="*/ 207169 h 1733550"/>
                <a:gd name="connsiteX236" fmla="*/ 1268349 w 1552575"/>
                <a:gd name="connsiteY236" fmla="*/ 211931 h 1733550"/>
                <a:gd name="connsiteX237" fmla="*/ 1268825 w 1552575"/>
                <a:gd name="connsiteY237" fmla="*/ 217170 h 1733550"/>
                <a:gd name="connsiteX238" fmla="*/ 1260539 w 1552575"/>
                <a:gd name="connsiteY238" fmla="*/ 220599 h 1733550"/>
                <a:gd name="connsiteX239" fmla="*/ 1264825 w 1552575"/>
                <a:gd name="connsiteY239" fmla="*/ 230410 h 1733550"/>
                <a:gd name="connsiteX240" fmla="*/ 1268254 w 1552575"/>
                <a:gd name="connsiteY240" fmla="*/ 230600 h 1733550"/>
                <a:gd name="connsiteX241" fmla="*/ 1273969 w 1552575"/>
                <a:gd name="connsiteY241" fmla="*/ 240792 h 1733550"/>
                <a:gd name="connsiteX242" fmla="*/ 1280922 w 1552575"/>
                <a:gd name="connsiteY242" fmla="*/ 237363 h 1733550"/>
                <a:gd name="connsiteX243" fmla="*/ 1279684 w 1552575"/>
                <a:gd name="connsiteY243" fmla="*/ 246793 h 1733550"/>
                <a:gd name="connsiteX244" fmla="*/ 1281779 w 1552575"/>
                <a:gd name="connsiteY244" fmla="*/ 249745 h 1733550"/>
                <a:gd name="connsiteX245" fmla="*/ 1273683 w 1552575"/>
                <a:gd name="connsiteY245" fmla="*/ 255079 h 1733550"/>
                <a:gd name="connsiteX246" fmla="*/ 1276826 w 1552575"/>
                <a:gd name="connsiteY246" fmla="*/ 259366 h 1733550"/>
                <a:gd name="connsiteX247" fmla="*/ 1276255 w 1552575"/>
                <a:gd name="connsiteY247" fmla="*/ 271272 h 1733550"/>
                <a:gd name="connsiteX248" fmla="*/ 1273588 w 1552575"/>
                <a:gd name="connsiteY248" fmla="*/ 272510 h 1733550"/>
                <a:gd name="connsiteX249" fmla="*/ 1279208 w 1552575"/>
                <a:gd name="connsiteY249" fmla="*/ 282988 h 1733550"/>
                <a:gd name="connsiteX250" fmla="*/ 1273493 w 1552575"/>
                <a:gd name="connsiteY250" fmla="*/ 289274 h 1733550"/>
                <a:gd name="connsiteX251" fmla="*/ 1280731 w 1552575"/>
                <a:gd name="connsiteY251" fmla="*/ 316897 h 1733550"/>
                <a:gd name="connsiteX252" fmla="*/ 1278160 w 1552575"/>
                <a:gd name="connsiteY252" fmla="*/ 317754 h 1733550"/>
                <a:gd name="connsiteX253" fmla="*/ 1280731 w 1552575"/>
                <a:gd name="connsiteY253" fmla="*/ 337661 h 1733550"/>
                <a:gd name="connsiteX254" fmla="*/ 1275112 w 1552575"/>
                <a:gd name="connsiteY254" fmla="*/ 338137 h 1733550"/>
                <a:gd name="connsiteX255" fmla="*/ 1276445 w 1552575"/>
                <a:gd name="connsiteY255" fmla="*/ 358426 h 1733550"/>
                <a:gd name="connsiteX256" fmla="*/ 1255967 w 1552575"/>
                <a:gd name="connsiteY256" fmla="*/ 363664 h 1733550"/>
                <a:gd name="connsiteX257" fmla="*/ 1257872 w 1552575"/>
                <a:gd name="connsiteY257" fmla="*/ 369761 h 1733550"/>
                <a:gd name="connsiteX258" fmla="*/ 1236917 w 1552575"/>
                <a:gd name="connsiteY258" fmla="*/ 374237 h 1733550"/>
                <a:gd name="connsiteX259" fmla="*/ 1244727 w 1552575"/>
                <a:gd name="connsiteY259" fmla="*/ 428244 h 1733550"/>
                <a:gd name="connsiteX260" fmla="*/ 1260539 w 1552575"/>
                <a:gd name="connsiteY260" fmla="*/ 479203 h 1733550"/>
                <a:gd name="connsiteX261" fmla="*/ 1263777 w 1552575"/>
                <a:gd name="connsiteY261" fmla="*/ 482822 h 1733550"/>
                <a:gd name="connsiteX262" fmla="*/ 1267873 w 1552575"/>
                <a:gd name="connsiteY262" fmla="*/ 480631 h 1733550"/>
                <a:gd name="connsiteX263" fmla="*/ 1270064 w 1552575"/>
                <a:gd name="connsiteY263" fmla="*/ 484537 h 1733550"/>
                <a:gd name="connsiteX264" fmla="*/ 1282922 w 1552575"/>
                <a:gd name="connsiteY264" fmla="*/ 480917 h 1733550"/>
                <a:gd name="connsiteX265" fmla="*/ 1284732 w 1552575"/>
                <a:gd name="connsiteY265" fmla="*/ 484727 h 1733550"/>
                <a:gd name="connsiteX266" fmla="*/ 1306639 w 1552575"/>
                <a:gd name="connsiteY266" fmla="*/ 479584 h 1733550"/>
                <a:gd name="connsiteX267" fmla="*/ 1307878 w 1552575"/>
                <a:gd name="connsiteY267" fmla="*/ 483108 h 1733550"/>
                <a:gd name="connsiteX268" fmla="*/ 1317308 w 1552575"/>
                <a:gd name="connsiteY268" fmla="*/ 481584 h 1733550"/>
                <a:gd name="connsiteX269" fmla="*/ 1320165 w 1552575"/>
                <a:gd name="connsiteY269" fmla="*/ 486632 h 1733550"/>
                <a:gd name="connsiteX270" fmla="*/ 1323499 w 1552575"/>
                <a:gd name="connsiteY270" fmla="*/ 485870 h 1733550"/>
                <a:gd name="connsiteX271" fmla="*/ 1341692 w 1552575"/>
                <a:gd name="connsiteY271" fmla="*/ 526542 h 1733550"/>
                <a:gd name="connsiteX272" fmla="*/ 1324737 w 1552575"/>
                <a:gd name="connsiteY272" fmla="*/ 538067 h 1733550"/>
                <a:gd name="connsiteX273" fmla="*/ 1308259 w 1552575"/>
                <a:gd name="connsiteY273" fmla="*/ 561213 h 1733550"/>
                <a:gd name="connsiteX274" fmla="*/ 1291304 w 1552575"/>
                <a:gd name="connsiteY274" fmla="*/ 572929 h 1733550"/>
                <a:gd name="connsiteX275" fmla="*/ 1264825 w 1552575"/>
                <a:gd name="connsiteY275" fmla="*/ 583787 h 1733550"/>
                <a:gd name="connsiteX276" fmla="*/ 1275017 w 1552575"/>
                <a:gd name="connsiteY276" fmla="*/ 622649 h 1733550"/>
                <a:gd name="connsiteX277" fmla="*/ 1270921 w 1552575"/>
                <a:gd name="connsiteY277" fmla="*/ 623221 h 1733550"/>
                <a:gd name="connsiteX278" fmla="*/ 1270064 w 1552575"/>
                <a:gd name="connsiteY278" fmla="*/ 638937 h 1733550"/>
                <a:gd name="connsiteX279" fmla="*/ 1291304 w 1552575"/>
                <a:gd name="connsiteY279" fmla="*/ 636461 h 1733550"/>
                <a:gd name="connsiteX280" fmla="*/ 1292638 w 1552575"/>
                <a:gd name="connsiteY280" fmla="*/ 659701 h 1733550"/>
                <a:gd name="connsiteX281" fmla="*/ 1301877 w 1552575"/>
                <a:gd name="connsiteY281" fmla="*/ 661702 h 1733550"/>
                <a:gd name="connsiteX282" fmla="*/ 1305306 w 1552575"/>
                <a:gd name="connsiteY282" fmla="*/ 645033 h 1733550"/>
                <a:gd name="connsiteX283" fmla="*/ 1320832 w 1552575"/>
                <a:gd name="connsiteY283" fmla="*/ 653034 h 1733550"/>
                <a:gd name="connsiteX284" fmla="*/ 1349312 w 1552575"/>
                <a:gd name="connsiteY284" fmla="*/ 654748 h 1733550"/>
                <a:gd name="connsiteX285" fmla="*/ 1356836 w 1552575"/>
                <a:gd name="connsiteY285" fmla="*/ 691039 h 1733550"/>
                <a:gd name="connsiteX286" fmla="*/ 1359980 w 1552575"/>
                <a:gd name="connsiteY286" fmla="*/ 723709 h 1733550"/>
                <a:gd name="connsiteX287" fmla="*/ 1366171 w 1552575"/>
                <a:gd name="connsiteY287" fmla="*/ 722757 h 1733550"/>
                <a:gd name="connsiteX288" fmla="*/ 1369695 w 1552575"/>
                <a:gd name="connsiteY288" fmla="*/ 737997 h 1733550"/>
                <a:gd name="connsiteX289" fmla="*/ 1401699 w 1552575"/>
                <a:gd name="connsiteY289" fmla="*/ 737045 h 1733550"/>
                <a:gd name="connsiteX290" fmla="*/ 1415225 w 1552575"/>
                <a:gd name="connsiteY290" fmla="*/ 732187 h 1733550"/>
                <a:gd name="connsiteX291" fmla="*/ 1416748 w 1552575"/>
                <a:gd name="connsiteY291" fmla="*/ 739045 h 1733550"/>
                <a:gd name="connsiteX292" fmla="*/ 1446086 w 1552575"/>
                <a:gd name="connsiteY292" fmla="*/ 728377 h 1733550"/>
                <a:gd name="connsiteX293" fmla="*/ 1444085 w 1552575"/>
                <a:gd name="connsiteY293" fmla="*/ 719995 h 1733550"/>
                <a:gd name="connsiteX294" fmla="*/ 1447895 w 1552575"/>
                <a:gd name="connsiteY294" fmla="*/ 718947 h 1733550"/>
                <a:gd name="connsiteX295" fmla="*/ 1447229 w 1552575"/>
                <a:gd name="connsiteY295" fmla="*/ 715613 h 1733550"/>
                <a:gd name="connsiteX296" fmla="*/ 1472946 w 1552575"/>
                <a:gd name="connsiteY296" fmla="*/ 710374 h 1733550"/>
                <a:gd name="connsiteX297" fmla="*/ 1481804 w 1552575"/>
                <a:gd name="connsiteY297" fmla="*/ 719042 h 1733550"/>
                <a:gd name="connsiteX298" fmla="*/ 1482947 w 1552575"/>
                <a:gd name="connsiteY298" fmla="*/ 725233 h 1733550"/>
                <a:gd name="connsiteX299" fmla="*/ 1494187 w 1552575"/>
                <a:gd name="connsiteY299" fmla="*/ 726091 h 1733550"/>
                <a:gd name="connsiteX300" fmla="*/ 1494472 w 1552575"/>
                <a:gd name="connsiteY300" fmla="*/ 729996 h 1733550"/>
                <a:gd name="connsiteX301" fmla="*/ 1497997 w 1552575"/>
                <a:gd name="connsiteY301" fmla="*/ 730091 h 1733550"/>
                <a:gd name="connsiteX302" fmla="*/ 1497902 w 1552575"/>
                <a:gd name="connsiteY302" fmla="*/ 732091 h 1733550"/>
                <a:gd name="connsiteX303" fmla="*/ 1506855 w 1552575"/>
                <a:gd name="connsiteY303" fmla="*/ 731329 h 1733550"/>
                <a:gd name="connsiteX304" fmla="*/ 1513046 w 1552575"/>
                <a:gd name="connsiteY304" fmla="*/ 750094 h 1733550"/>
                <a:gd name="connsiteX305" fmla="*/ 1518380 w 1552575"/>
                <a:gd name="connsiteY305" fmla="*/ 748474 h 1733550"/>
                <a:gd name="connsiteX306" fmla="*/ 1520190 w 1552575"/>
                <a:gd name="connsiteY306" fmla="*/ 754475 h 1733550"/>
                <a:gd name="connsiteX307" fmla="*/ 1524000 w 1552575"/>
                <a:gd name="connsiteY307" fmla="*/ 753523 h 1733550"/>
                <a:gd name="connsiteX308" fmla="*/ 1526286 w 1552575"/>
                <a:gd name="connsiteY308" fmla="*/ 759619 h 1733550"/>
                <a:gd name="connsiteX309" fmla="*/ 1522000 w 1552575"/>
                <a:gd name="connsiteY309" fmla="*/ 763524 h 1733550"/>
                <a:gd name="connsiteX310" fmla="*/ 1522952 w 1552575"/>
                <a:gd name="connsiteY310" fmla="*/ 766286 h 1733550"/>
                <a:gd name="connsiteX311" fmla="*/ 1530382 w 1552575"/>
                <a:gd name="connsiteY311" fmla="*/ 763810 h 1733550"/>
                <a:gd name="connsiteX312" fmla="*/ 1536192 w 1552575"/>
                <a:gd name="connsiteY312" fmla="*/ 786289 h 1733550"/>
                <a:gd name="connsiteX313" fmla="*/ 1538954 w 1552575"/>
                <a:gd name="connsiteY313" fmla="*/ 785813 h 1733550"/>
                <a:gd name="connsiteX314" fmla="*/ 1542574 w 1552575"/>
                <a:gd name="connsiteY314" fmla="*/ 803148 h 1733550"/>
                <a:gd name="connsiteX315" fmla="*/ 1541336 w 1552575"/>
                <a:gd name="connsiteY315" fmla="*/ 811911 h 1733550"/>
                <a:gd name="connsiteX316" fmla="*/ 1545527 w 1552575"/>
                <a:gd name="connsiteY316" fmla="*/ 811721 h 1733550"/>
                <a:gd name="connsiteX317" fmla="*/ 1547336 w 1552575"/>
                <a:gd name="connsiteY317" fmla="*/ 818864 h 1733550"/>
                <a:gd name="connsiteX318" fmla="*/ 1536097 w 1552575"/>
                <a:gd name="connsiteY318" fmla="*/ 829246 h 1733550"/>
                <a:gd name="connsiteX319" fmla="*/ 1521714 w 1552575"/>
                <a:gd name="connsiteY319" fmla="*/ 836009 h 1733550"/>
                <a:gd name="connsiteX320" fmla="*/ 1522762 w 1552575"/>
                <a:gd name="connsiteY320" fmla="*/ 838200 h 1733550"/>
                <a:gd name="connsiteX321" fmla="*/ 1501521 w 1552575"/>
                <a:gd name="connsiteY321" fmla="*/ 854107 h 1733550"/>
                <a:gd name="connsiteX322" fmla="*/ 1489234 w 1552575"/>
                <a:gd name="connsiteY322" fmla="*/ 857821 h 1733550"/>
                <a:gd name="connsiteX323" fmla="*/ 1485614 w 1552575"/>
                <a:gd name="connsiteY323" fmla="*/ 860012 h 1733550"/>
                <a:gd name="connsiteX324" fmla="*/ 1486281 w 1552575"/>
                <a:gd name="connsiteY324" fmla="*/ 863251 h 1733550"/>
                <a:gd name="connsiteX325" fmla="*/ 1459325 w 1552575"/>
                <a:gd name="connsiteY325" fmla="*/ 872776 h 1733550"/>
                <a:gd name="connsiteX326" fmla="*/ 1461992 w 1552575"/>
                <a:gd name="connsiteY326" fmla="*/ 897064 h 1733550"/>
                <a:gd name="connsiteX327" fmla="*/ 1464088 w 1552575"/>
                <a:gd name="connsiteY327" fmla="*/ 896588 h 1733550"/>
                <a:gd name="connsiteX328" fmla="*/ 1465136 w 1552575"/>
                <a:gd name="connsiteY328" fmla="*/ 905256 h 1733550"/>
                <a:gd name="connsiteX329" fmla="*/ 1468469 w 1552575"/>
                <a:gd name="connsiteY329" fmla="*/ 905542 h 1733550"/>
                <a:gd name="connsiteX330" fmla="*/ 1472851 w 1552575"/>
                <a:gd name="connsiteY330" fmla="*/ 936688 h 1733550"/>
                <a:gd name="connsiteX331" fmla="*/ 1469898 w 1552575"/>
                <a:gd name="connsiteY331" fmla="*/ 937165 h 1733550"/>
                <a:gd name="connsiteX332" fmla="*/ 1471708 w 1552575"/>
                <a:gd name="connsiteY332" fmla="*/ 945166 h 1733550"/>
                <a:gd name="connsiteX333" fmla="*/ 1462754 w 1552575"/>
                <a:gd name="connsiteY333" fmla="*/ 946595 h 1733550"/>
                <a:gd name="connsiteX334" fmla="*/ 1440180 w 1552575"/>
                <a:gd name="connsiteY334" fmla="*/ 944499 h 1733550"/>
                <a:gd name="connsiteX335" fmla="*/ 1441609 w 1552575"/>
                <a:gd name="connsiteY335" fmla="*/ 932974 h 1733550"/>
                <a:gd name="connsiteX336" fmla="*/ 1433608 w 1552575"/>
                <a:gd name="connsiteY336" fmla="*/ 934783 h 1733550"/>
                <a:gd name="connsiteX337" fmla="*/ 1432560 w 1552575"/>
                <a:gd name="connsiteY337" fmla="*/ 937355 h 1733550"/>
                <a:gd name="connsiteX338" fmla="*/ 1413986 w 1552575"/>
                <a:gd name="connsiteY338" fmla="*/ 936879 h 1733550"/>
                <a:gd name="connsiteX339" fmla="*/ 1409986 w 1552575"/>
                <a:gd name="connsiteY339" fmla="*/ 926306 h 1733550"/>
                <a:gd name="connsiteX340" fmla="*/ 1401604 w 1552575"/>
                <a:gd name="connsiteY340" fmla="*/ 929449 h 1733550"/>
                <a:gd name="connsiteX341" fmla="*/ 1397508 w 1552575"/>
                <a:gd name="connsiteY341" fmla="*/ 919448 h 1733550"/>
                <a:gd name="connsiteX342" fmla="*/ 1389412 w 1552575"/>
                <a:gd name="connsiteY342" fmla="*/ 922496 h 1733550"/>
                <a:gd name="connsiteX343" fmla="*/ 1383221 w 1552575"/>
                <a:gd name="connsiteY343" fmla="*/ 912400 h 1733550"/>
                <a:gd name="connsiteX344" fmla="*/ 1379125 w 1552575"/>
                <a:gd name="connsiteY344" fmla="*/ 922211 h 1733550"/>
                <a:gd name="connsiteX345" fmla="*/ 1366552 w 1552575"/>
                <a:gd name="connsiteY345" fmla="*/ 938022 h 1733550"/>
                <a:gd name="connsiteX346" fmla="*/ 1369695 w 1552575"/>
                <a:gd name="connsiteY346" fmla="*/ 946213 h 1733550"/>
                <a:gd name="connsiteX347" fmla="*/ 1359027 w 1552575"/>
                <a:gd name="connsiteY347" fmla="*/ 959548 h 1733550"/>
                <a:gd name="connsiteX348" fmla="*/ 1354741 w 1552575"/>
                <a:gd name="connsiteY348" fmla="*/ 962787 h 1733550"/>
                <a:gd name="connsiteX349" fmla="*/ 1348454 w 1552575"/>
                <a:gd name="connsiteY349" fmla="*/ 954596 h 1733550"/>
                <a:gd name="connsiteX350" fmla="*/ 1338358 w 1552575"/>
                <a:gd name="connsiteY350" fmla="*/ 953929 h 1733550"/>
                <a:gd name="connsiteX351" fmla="*/ 1336453 w 1552575"/>
                <a:gd name="connsiteY351" fmla="*/ 978789 h 1733550"/>
                <a:gd name="connsiteX352" fmla="*/ 1339310 w 1552575"/>
                <a:gd name="connsiteY352" fmla="*/ 979265 h 1733550"/>
                <a:gd name="connsiteX353" fmla="*/ 1337501 w 1552575"/>
                <a:gd name="connsiteY353" fmla="*/ 982313 h 1733550"/>
                <a:gd name="connsiteX354" fmla="*/ 1314545 w 1552575"/>
                <a:gd name="connsiteY354" fmla="*/ 997839 h 1733550"/>
                <a:gd name="connsiteX355" fmla="*/ 1308640 w 1552575"/>
                <a:gd name="connsiteY355" fmla="*/ 1013460 h 1733550"/>
                <a:gd name="connsiteX356" fmla="*/ 1304068 w 1552575"/>
                <a:gd name="connsiteY356" fmla="*/ 1015270 h 1733550"/>
                <a:gd name="connsiteX357" fmla="*/ 1294447 w 1552575"/>
                <a:gd name="connsiteY357" fmla="*/ 1030510 h 1733550"/>
                <a:gd name="connsiteX358" fmla="*/ 1292447 w 1552575"/>
                <a:gd name="connsiteY358" fmla="*/ 1035558 h 1733550"/>
                <a:gd name="connsiteX359" fmla="*/ 1295876 w 1552575"/>
                <a:gd name="connsiteY359" fmla="*/ 1039558 h 1733550"/>
                <a:gd name="connsiteX360" fmla="*/ 1290352 w 1552575"/>
                <a:gd name="connsiteY360" fmla="*/ 1054227 h 1733550"/>
                <a:gd name="connsiteX361" fmla="*/ 1287685 w 1552575"/>
                <a:gd name="connsiteY361" fmla="*/ 1072515 h 1733550"/>
                <a:gd name="connsiteX362" fmla="*/ 1281017 w 1552575"/>
                <a:gd name="connsiteY362" fmla="*/ 1072039 h 1733550"/>
                <a:gd name="connsiteX363" fmla="*/ 1283303 w 1552575"/>
                <a:gd name="connsiteY363" fmla="*/ 1078039 h 1733550"/>
                <a:gd name="connsiteX364" fmla="*/ 1279112 w 1552575"/>
                <a:gd name="connsiteY364" fmla="*/ 1097566 h 1733550"/>
                <a:gd name="connsiteX365" fmla="*/ 1284256 w 1552575"/>
                <a:gd name="connsiteY365" fmla="*/ 1108139 h 1733550"/>
                <a:gd name="connsiteX366" fmla="*/ 1252823 w 1552575"/>
                <a:gd name="connsiteY366" fmla="*/ 1094899 h 1733550"/>
                <a:gd name="connsiteX367" fmla="*/ 1247585 w 1552575"/>
                <a:gd name="connsiteY367" fmla="*/ 1105662 h 1733550"/>
                <a:gd name="connsiteX368" fmla="*/ 1235107 w 1552575"/>
                <a:gd name="connsiteY368" fmla="*/ 1100899 h 1733550"/>
                <a:gd name="connsiteX369" fmla="*/ 1231297 w 1552575"/>
                <a:gd name="connsiteY369" fmla="*/ 1110520 h 1733550"/>
                <a:gd name="connsiteX370" fmla="*/ 1215580 w 1552575"/>
                <a:gd name="connsiteY370" fmla="*/ 1122902 h 1733550"/>
                <a:gd name="connsiteX371" fmla="*/ 1209389 w 1552575"/>
                <a:gd name="connsiteY371" fmla="*/ 1137666 h 1733550"/>
                <a:gd name="connsiteX372" fmla="*/ 1209199 w 1552575"/>
                <a:gd name="connsiteY372" fmla="*/ 1141095 h 1733550"/>
                <a:gd name="connsiteX373" fmla="*/ 1212723 w 1552575"/>
                <a:gd name="connsiteY373" fmla="*/ 1141095 h 1733550"/>
                <a:gd name="connsiteX374" fmla="*/ 1211104 w 1552575"/>
                <a:gd name="connsiteY374" fmla="*/ 1149667 h 1733550"/>
                <a:gd name="connsiteX375" fmla="*/ 1208342 w 1552575"/>
                <a:gd name="connsiteY375" fmla="*/ 1149763 h 1733550"/>
                <a:gd name="connsiteX376" fmla="*/ 1207580 w 1552575"/>
                <a:gd name="connsiteY376" fmla="*/ 1153382 h 1733550"/>
                <a:gd name="connsiteX377" fmla="*/ 1192149 w 1552575"/>
                <a:gd name="connsiteY377" fmla="*/ 1149572 h 1733550"/>
                <a:gd name="connsiteX378" fmla="*/ 1187577 w 1552575"/>
                <a:gd name="connsiteY378" fmla="*/ 1164812 h 1733550"/>
                <a:gd name="connsiteX379" fmla="*/ 1161860 w 1552575"/>
                <a:gd name="connsiteY379" fmla="*/ 1164050 h 1733550"/>
                <a:gd name="connsiteX380" fmla="*/ 1160812 w 1552575"/>
                <a:gd name="connsiteY380" fmla="*/ 1177195 h 1733550"/>
                <a:gd name="connsiteX381" fmla="*/ 1214247 w 1552575"/>
                <a:gd name="connsiteY381" fmla="*/ 1181767 h 1733550"/>
                <a:gd name="connsiteX382" fmla="*/ 1235393 w 1552575"/>
                <a:gd name="connsiteY382" fmla="*/ 1187482 h 1733550"/>
                <a:gd name="connsiteX383" fmla="*/ 1234916 w 1552575"/>
                <a:gd name="connsiteY383" fmla="*/ 1189863 h 1733550"/>
                <a:gd name="connsiteX384" fmla="*/ 1263491 w 1552575"/>
                <a:gd name="connsiteY384" fmla="*/ 1187387 h 1733550"/>
                <a:gd name="connsiteX385" fmla="*/ 1266158 w 1552575"/>
                <a:gd name="connsiteY385" fmla="*/ 1191101 h 1733550"/>
                <a:gd name="connsiteX386" fmla="*/ 1260253 w 1552575"/>
                <a:gd name="connsiteY386" fmla="*/ 1195578 h 1733550"/>
                <a:gd name="connsiteX387" fmla="*/ 1268921 w 1552575"/>
                <a:gd name="connsiteY387" fmla="*/ 1197769 h 1733550"/>
                <a:gd name="connsiteX388" fmla="*/ 1268539 w 1552575"/>
                <a:gd name="connsiteY388" fmla="*/ 1206627 h 1733550"/>
                <a:gd name="connsiteX389" fmla="*/ 1258253 w 1552575"/>
                <a:gd name="connsiteY389" fmla="*/ 1219009 h 1733550"/>
                <a:gd name="connsiteX390" fmla="*/ 1255871 w 1552575"/>
                <a:gd name="connsiteY390" fmla="*/ 1239774 h 1733550"/>
                <a:gd name="connsiteX391" fmla="*/ 1249680 w 1552575"/>
                <a:gd name="connsiteY391" fmla="*/ 1252823 h 1733550"/>
                <a:gd name="connsiteX392" fmla="*/ 1232059 w 1552575"/>
                <a:gd name="connsiteY392" fmla="*/ 1254823 h 1733550"/>
                <a:gd name="connsiteX393" fmla="*/ 1223201 w 1552575"/>
                <a:gd name="connsiteY393" fmla="*/ 1260157 h 1733550"/>
                <a:gd name="connsiteX394" fmla="*/ 1209199 w 1552575"/>
                <a:gd name="connsiteY394" fmla="*/ 1263110 h 1733550"/>
                <a:gd name="connsiteX395" fmla="*/ 1171099 w 1552575"/>
                <a:gd name="connsiteY395" fmla="*/ 1255966 h 1733550"/>
                <a:gd name="connsiteX396" fmla="*/ 1157002 w 1552575"/>
                <a:gd name="connsiteY396" fmla="*/ 1255966 h 1733550"/>
                <a:gd name="connsiteX397" fmla="*/ 1159383 w 1552575"/>
                <a:gd name="connsiteY397" fmla="*/ 1258443 h 1733550"/>
                <a:gd name="connsiteX398" fmla="*/ 1159097 w 1552575"/>
                <a:gd name="connsiteY398" fmla="*/ 1269587 h 1733550"/>
                <a:gd name="connsiteX399" fmla="*/ 1164812 w 1552575"/>
                <a:gd name="connsiteY399" fmla="*/ 1276255 h 1733550"/>
                <a:gd name="connsiteX400" fmla="*/ 1166051 w 1552575"/>
                <a:gd name="connsiteY400" fmla="*/ 1296067 h 1733550"/>
                <a:gd name="connsiteX401" fmla="*/ 1195578 w 1552575"/>
                <a:gd name="connsiteY401" fmla="*/ 1297305 h 1733550"/>
                <a:gd name="connsiteX402" fmla="*/ 1191006 w 1552575"/>
                <a:gd name="connsiteY402" fmla="*/ 1288066 h 1733550"/>
                <a:gd name="connsiteX403" fmla="*/ 1198150 w 1552575"/>
                <a:gd name="connsiteY403" fmla="*/ 1295590 h 1733550"/>
                <a:gd name="connsiteX404" fmla="*/ 1201674 w 1552575"/>
                <a:gd name="connsiteY404" fmla="*/ 1295686 h 1733550"/>
                <a:gd name="connsiteX405" fmla="*/ 1203293 w 1552575"/>
                <a:gd name="connsiteY405" fmla="*/ 1305020 h 1733550"/>
                <a:gd name="connsiteX406" fmla="*/ 1207675 w 1552575"/>
                <a:gd name="connsiteY406" fmla="*/ 1302734 h 1733550"/>
                <a:gd name="connsiteX407" fmla="*/ 1213295 w 1552575"/>
                <a:gd name="connsiteY407" fmla="*/ 1311783 h 1733550"/>
                <a:gd name="connsiteX408" fmla="*/ 1213295 w 1552575"/>
                <a:gd name="connsiteY408" fmla="*/ 1325880 h 1733550"/>
                <a:gd name="connsiteX409" fmla="*/ 1210723 w 1552575"/>
                <a:gd name="connsiteY409" fmla="*/ 1331881 h 1733550"/>
                <a:gd name="connsiteX410" fmla="*/ 1205960 w 1552575"/>
                <a:gd name="connsiteY410" fmla="*/ 1332738 h 1733550"/>
                <a:gd name="connsiteX411" fmla="*/ 1207961 w 1552575"/>
                <a:gd name="connsiteY411" fmla="*/ 1344073 h 1733550"/>
                <a:gd name="connsiteX412" fmla="*/ 1200436 w 1552575"/>
                <a:gd name="connsiteY412" fmla="*/ 1345025 h 1733550"/>
                <a:gd name="connsiteX413" fmla="*/ 1200150 w 1552575"/>
                <a:gd name="connsiteY413" fmla="*/ 1350740 h 1733550"/>
                <a:gd name="connsiteX414" fmla="*/ 1194149 w 1552575"/>
                <a:gd name="connsiteY414" fmla="*/ 1349407 h 1733550"/>
                <a:gd name="connsiteX415" fmla="*/ 1193102 w 1552575"/>
                <a:gd name="connsiteY415" fmla="*/ 1357979 h 1733550"/>
                <a:gd name="connsiteX416" fmla="*/ 1188530 w 1552575"/>
                <a:gd name="connsiteY416" fmla="*/ 1356836 h 1733550"/>
                <a:gd name="connsiteX417" fmla="*/ 1182053 w 1552575"/>
                <a:gd name="connsiteY417" fmla="*/ 1363504 h 1733550"/>
                <a:gd name="connsiteX418" fmla="*/ 1188053 w 1552575"/>
                <a:gd name="connsiteY418" fmla="*/ 1369409 h 1733550"/>
                <a:gd name="connsiteX419" fmla="*/ 1179386 w 1552575"/>
                <a:gd name="connsiteY419" fmla="*/ 1378363 h 1733550"/>
                <a:gd name="connsiteX420" fmla="*/ 1177195 w 1552575"/>
                <a:gd name="connsiteY420" fmla="*/ 1377220 h 1733550"/>
                <a:gd name="connsiteX421" fmla="*/ 1181767 w 1552575"/>
                <a:gd name="connsiteY421" fmla="*/ 1384268 h 1733550"/>
                <a:gd name="connsiteX422" fmla="*/ 1175766 w 1552575"/>
                <a:gd name="connsiteY422" fmla="*/ 1387888 h 1733550"/>
                <a:gd name="connsiteX423" fmla="*/ 1181481 w 1552575"/>
                <a:gd name="connsiteY423" fmla="*/ 1396460 h 1733550"/>
                <a:gd name="connsiteX424" fmla="*/ 1177195 w 1552575"/>
                <a:gd name="connsiteY424" fmla="*/ 1397032 h 1733550"/>
                <a:gd name="connsiteX425" fmla="*/ 1175290 w 1552575"/>
                <a:gd name="connsiteY425" fmla="*/ 1400080 h 1733550"/>
                <a:gd name="connsiteX426" fmla="*/ 1188339 w 1552575"/>
                <a:gd name="connsiteY426" fmla="*/ 1412462 h 1733550"/>
                <a:gd name="connsiteX427" fmla="*/ 1182434 w 1552575"/>
                <a:gd name="connsiteY427" fmla="*/ 1417320 h 1733550"/>
                <a:gd name="connsiteX428" fmla="*/ 1187482 w 1552575"/>
                <a:gd name="connsiteY428" fmla="*/ 1424464 h 1733550"/>
                <a:gd name="connsiteX429" fmla="*/ 1183958 w 1552575"/>
                <a:gd name="connsiteY429" fmla="*/ 1426273 h 1733550"/>
                <a:gd name="connsiteX430" fmla="*/ 1179671 w 1552575"/>
                <a:gd name="connsiteY430" fmla="*/ 1419511 h 1733550"/>
                <a:gd name="connsiteX431" fmla="*/ 1170718 w 1552575"/>
                <a:gd name="connsiteY431" fmla="*/ 1426464 h 1733550"/>
                <a:gd name="connsiteX432" fmla="*/ 1180814 w 1552575"/>
                <a:gd name="connsiteY432" fmla="*/ 1440275 h 1733550"/>
                <a:gd name="connsiteX433" fmla="*/ 1156335 w 1552575"/>
                <a:gd name="connsiteY433" fmla="*/ 1461802 h 1733550"/>
                <a:gd name="connsiteX434" fmla="*/ 1159859 w 1552575"/>
                <a:gd name="connsiteY434" fmla="*/ 1466279 h 1733550"/>
                <a:gd name="connsiteX435" fmla="*/ 1152620 w 1552575"/>
                <a:gd name="connsiteY435" fmla="*/ 1473708 h 1733550"/>
                <a:gd name="connsiteX436" fmla="*/ 1154049 w 1552575"/>
                <a:gd name="connsiteY436" fmla="*/ 1475708 h 1733550"/>
                <a:gd name="connsiteX437" fmla="*/ 1143095 w 1552575"/>
                <a:gd name="connsiteY437" fmla="*/ 1481614 h 1733550"/>
                <a:gd name="connsiteX438" fmla="*/ 1149382 w 1552575"/>
                <a:gd name="connsiteY438" fmla="*/ 1484376 h 1733550"/>
                <a:gd name="connsiteX439" fmla="*/ 1146334 w 1552575"/>
                <a:gd name="connsiteY439" fmla="*/ 1487805 h 1733550"/>
                <a:gd name="connsiteX440" fmla="*/ 1132237 w 1552575"/>
                <a:gd name="connsiteY440" fmla="*/ 1488091 h 1733550"/>
                <a:gd name="connsiteX441" fmla="*/ 1129665 w 1552575"/>
                <a:gd name="connsiteY441" fmla="*/ 1498949 h 1733550"/>
                <a:gd name="connsiteX442" fmla="*/ 1125760 w 1552575"/>
                <a:gd name="connsiteY442" fmla="*/ 1494187 h 1733550"/>
                <a:gd name="connsiteX443" fmla="*/ 1124617 w 1552575"/>
                <a:gd name="connsiteY443" fmla="*/ 1496758 h 1733550"/>
                <a:gd name="connsiteX444" fmla="*/ 1121473 w 1552575"/>
                <a:gd name="connsiteY444" fmla="*/ 1496187 h 1733550"/>
                <a:gd name="connsiteX445" fmla="*/ 1120140 w 1552575"/>
                <a:gd name="connsiteY445" fmla="*/ 1502283 h 1733550"/>
                <a:gd name="connsiteX446" fmla="*/ 1112044 w 1552575"/>
                <a:gd name="connsiteY446" fmla="*/ 1501045 h 1733550"/>
                <a:gd name="connsiteX447" fmla="*/ 1108805 w 1552575"/>
                <a:gd name="connsiteY447" fmla="*/ 1494568 h 1733550"/>
                <a:gd name="connsiteX448" fmla="*/ 1106614 w 1552575"/>
                <a:gd name="connsiteY448" fmla="*/ 1497806 h 1733550"/>
                <a:gd name="connsiteX449" fmla="*/ 1104233 w 1552575"/>
                <a:gd name="connsiteY449" fmla="*/ 1495711 h 1733550"/>
                <a:gd name="connsiteX450" fmla="*/ 1095947 w 1552575"/>
                <a:gd name="connsiteY450" fmla="*/ 1496568 h 1733550"/>
                <a:gd name="connsiteX451" fmla="*/ 1092232 w 1552575"/>
                <a:gd name="connsiteY451" fmla="*/ 1492663 h 1733550"/>
                <a:gd name="connsiteX452" fmla="*/ 1083278 w 1552575"/>
                <a:gd name="connsiteY452" fmla="*/ 1496663 h 1733550"/>
                <a:gd name="connsiteX453" fmla="*/ 1083088 w 1552575"/>
                <a:gd name="connsiteY453" fmla="*/ 1494472 h 1733550"/>
                <a:gd name="connsiteX454" fmla="*/ 1063847 w 1552575"/>
                <a:gd name="connsiteY454" fmla="*/ 1489043 h 1733550"/>
                <a:gd name="connsiteX455" fmla="*/ 1059180 w 1552575"/>
                <a:gd name="connsiteY455" fmla="*/ 1491234 h 1733550"/>
                <a:gd name="connsiteX456" fmla="*/ 1051941 w 1552575"/>
                <a:gd name="connsiteY456" fmla="*/ 1489043 h 1733550"/>
                <a:gd name="connsiteX457" fmla="*/ 1048988 w 1552575"/>
                <a:gd name="connsiteY457" fmla="*/ 1489234 h 1733550"/>
                <a:gd name="connsiteX458" fmla="*/ 1048036 w 1552575"/>
                <a:gd name="connsiteY458" fmla="*/ 1493615 h 1733550"/>
                <a:gd name="connsiteX459" fmla="*/ 1044702 w 1552575"/>
                <a:gd name="connsiteY459" fmla="*/ 1491520 h 1733550"/>
                <a:gd name="connsiteX460" fmla="*/ 1037463 w 1552575"/>
                <a:gd name="connsiteY460" fmla="*/ 1496949 h 1733550"/>
                <a:gd name="connsiteX461" fmla="*/ 1041845 w 1552575"/>
                <a:gd name="connsiteY461" fmla="*/ 1502569 h 1733550"/>
                <a:gd name="connsiteX462" fmla="*/ 1039654 w 1552575"/>
                <a:gd name="connsiteY462" fmla="*/ 1503997 h 1733550"/>
                <a:gd name="connsiteX463" fmla="*/ 1036892 w 1552575"/>
                <a:gd name="connsiteY463" fmla="*/ 1499711 h 1733550"/>
                <a:gd name="connsiteX464" fmla="*/ 1032796 w 1552575"/>
                <a:gd name="connsiteY464" fmla="*/ 1499045 h 1733550"/>
                <a:gd name="connsiteX465" fmla="*/ 1033081 w 1552575"/>
                <a:gd name="connsiteY465" fmla="*/ 1501902 h 1733550"/>
                <a:gd name="connsiteX466" fmla="*/ 1029843 w 1552575"/>
                <a:gd name="connsiteY466" fmla="*/ 1500188 h 1733550"/>
                <a:gd name="connsiteX467" fmla="*/ 1026986 w 1552575"/>
                <a:gd name="connsiteY467" fmla="*/ 1504093 h 1733550"/>
                <a:gd name="connsiteX468" fmla="*/ 1012412 w 1552575"/>
                <a:gd name="connsiteY468" fmla="*/ 1544764 h 1733550"/>
                <a:gd name="connsiteX469" fmla="*/ 1014889 w 1552575"/>
                <a:gd name="connsiteY469" fmla="*/ 1556956 h 1733550"/>
                <a:gd name="connsiteX470" fmla="*/ 1006412 w 1552575"/>
                <a:gd name="connsiteY470" fmla="*/ 1558385 h 1733550"/>
                <a:gd name="connsiteX471" fmla="*/ 1000792 w 1552575"/>
                <a:gd name="connsiteY471" fmla="*/ 1593342 h 1733550"/>
                <a:gd name="connsiteX472" fmla="*/ 994600 w 1552575"/>
                <a:gd name="connsiteY472" fmla="*/ 1603153 h 1733550"/>
                <a:gd name="connsiteX473" fmla="*/ 1002030 w 1552575"/>
                <a:gd name="connsiteY473" fmla="*/ 1617631 h 1733550"/>
                <a:gd name="connsiteX474" fmla="*/ 1004221 w 1552575"/>
                <a:gd name="connsiteY474" fmla="*/ 1631251 h 1733550"/>
                <a:gd name="connsiteX475" fmla="*/ 1002697 w 1552575"/>
                <a:gd name="connsiteY475" fmla="*/ 1636966 h 1733550"/>
                <a:gd name="connsiteX476" fmla="*/ 987552 w 1552575"/>
                <a:gd name="connsiteY476" fmla="*/ 1647444 h 1733550"/>
                <a:gd name="connsiteX477" fmla="*/ 989838 w 1552575"/>
                <a:gd name="connsiteY477" fmla="*/ 1649825 h 1733550"/>
                <a:gd name="connsiteX478" fmla="*/ 998315 w 1552575"/>
                <a:gd name="connsiteY478" fmla="*/ 1647920 h 1733550"/>
                <a:gd name="connsiteX479" fmla="*/ 982694 w 1552575"/>
                <a:gd name="connsiteY479" fmla="*/ 1690021 h 1733550"/>
                <a:gd name="connsiteX480" fmla="*/ 986695 w 1552575"/>
                <a:gd name="connsiteY480" fmla="*/ 1713262 h 1733550"/>
                <a:gd name="connsiteX481" fmla="*/ 982313 w 1552575"/>
                <a:gd name="connsiteY481" fmla="*/ 1716310 h 1733550"/>
                <a:gd name="connsiteX482" fmla="*/ 957548 w 1552575"/>
                <a:gd name="connsiteY482" fmla="*/ 1684687 h 1733550"/>
                <a:gd name="connsiteX483" fmla="*/ 945928 w 1552575"/>
                <a:gd name="connsiteY483" fmla="*/ 1679734 h 1733550"/>
                <a:gd name="connsiteX484" fmla="*/ 948785 w 1552575"/>
                <a:gd name="connsiteY484" fmla="*/ 1672685 h 1733550"/>
                <a:gd name="connsiteX485" fmla="*/ 946309 w 1552575"/>
                <a:gd name="connsiteY485" fmla="*/ 1667161 h 1733550"/>
                <a:gd name="connsiteX486" fmla="*/ 932212 w 1552575"/>
                <a:gd name="connsiteY486" fmla="*/ 1669828 h 1733550"/>
                <a:gd name="connsiteX487" fmla="*/ 921734 w 1552575"/>
                <a:gd name="connsiteY487" fmla="*/ 1665827 h 1733550"/>
                <a:gd name="connsiteX488" fmla="*/ 919067 w 1552575"/>
                <a:gd name="connsiteY488" fmla="*/ 1661827 h 1733550"/>
                <a:gd name="connsiteX489" fmla="*/ 921163 w 1552575"/>
                <a:gd name="connsiteY489" fmla="*/ 1656016 h 1733550"/>
                <a:gd name="connsiteX490" fmla="*/ 916972 w 1552575"/>
                <a:gd name="connsiteY490" fmla="*/ 1655350 h 1733550"/>
                <a:gd name="connsiteX491" fmla="*/ 913162 w 1552575"/>
                <a:gd name="connsiteY491" fmla="*/ 1646396 h 1733550"/>
                <a:gd name="connsiteX492" fmla="*/ 908114 w 1552575"/>
                <a:gd name="connsiteY492" fmla="*/ 1642015 h 1733550"/>
                <a:gd name="connsiteX493" fmla="*/ 905732 w 1552575"/>
                <a:gd name="connsiteY493" fmla="*/ 1632966 h 1733550"/>
                <a:gd name="connsiteX494" fmla="*/ 901732 w 1552575"/>
                <a:gd name="connsiteY494" fmla="*/ 1630871 h 1733550"/>
                <a:gd name="connsiteX495" fmla="*/ 891540 w 1552575"/>
                <a:gd name="connsiteY495" fmla="*/ 1641443 h 1733550"/>
                <a:gd name="connsiteX496" fmla="*/ 876491 w 1552575"/>
                <a:gd name="connsiteY496" fmla="*/ 1673352 h 1733550"/>
                <a:gd name="connsiteX497" fmla="*/ 879253 w 1552575"/>
                <a:gd name="connsiteY497" fmla="*/ 1672780 h 1733550"/>
                <a:gd name="connsiteX498" fmla="*/ 863156 w 1552575"/>
                <a:gd name="connsiteY498" fmla="*/ 1695164 h 1733550"/>
                <a:gd name="connsiteX499" fmla="*/ 865251 w 1552575"/>
                <a:gd name="connsiteY499" fmla="*/ 1708595 h 1733550"/>
                <a:gd name="connsiteX500" fmla="*/ 863346 w 1552575"/>
                <a:gd name="connsiteY500" fmla="*/ 1714976 h 1733550"/>
                <a:gd name="connsiteX501" fmla="*/ 852773 w 1552575"/>
                <a:gd name="connsiteY501" fmla="*/ 1726597 h 1733550"/>
                <a:gd name="connsiteX502" fmla="*/ 834390 w 1552575"/>
                <a:gd name="connsiteY502" fmla="*/ 1730883 h 1733550"/>
                <a:gd name="connsiteX503" fmla="*/ 799529 w 1552575"/>
                <a:gd name="connsiteY503" fmla="*/ 1728788 h 1733550"/>
                <a:gd name="connsiteX504" fmla="*/ 784479 w 1552575"/>
                <a:gd name="connsiteY504" fmla="*/ 1722691 h 1733550"/>
                <a:gd name="connsiteX505" fmla="*/ 775811 w 1552575"/>
                <a:gd name="connsiteY505" fmla="*/ 1713547 h 1733550"/>
                <a:gd name="connsiteX506" fmla="*/ 756380 w 1552575"/>
                <a:gd name="connsiteY506" fmla="*/ 1700498 h 1733550"/>
                <a:gd name="connsiteX507" fmla="*/ 718947 w 1552575"/>
                <a:gd name="connsiteY507" fmla="*/ 1699450 h 1733550"/>
                <a:gd name="connsiteX508" fmla="*/ 716090 w 1552575"/>
                <a:gd name="connsiteY508" fmla="*/ 1710690 h 1733550"/>
                <a:gd name="connsiteX509" fmla="*/ 705707 w 1552575"/>
                <a:gd name="connsiteY509" fmla="*/ 1723454 h 1733550"/>
                <a:gd name="connsiteX510" fmla="*/ 704945 w 1552575"/>
                <a:gd name="connsiteY510" fmla="*/ 1732312 h 1733550"/>
                <a:gd name="connsiteX511" fmla="*/ 692563 w 1552575"/>
                <a:gd name="connsiteY511" fmla="*/ 1714976 h 1733550"/>
                <a:gd name="connsiteX512" fmla="*/ 686848 w 1552575"/>
                <a:gd name="connsiteY512" fmla="*/ 1691545 h 1733550"/>
                <a:gd name="connsiteX513" fmla="*/ 680180 w 1552575"/>
                <a:gd name="connsiteY513" fmla="*/ 1681448 h 1733550"/>
                <a:gd name="connsiteX514" fmla="*/ 671894 w 1552575"/>
                <a:gd name="connsiteY514" fmla="*/ 1677257 h 1733550"/>
                <a:gd name="connsiteX515" fmla="*/ 648462 w 1552575"/>
                <a:gd name="connsiteY515" fmla="*/ 1674019 h 1733550"/>
                <a:gd name="connsiteX516" fmla="*/ 626269 w 1552575"/>
                <a:gd name="connsiteY516" fmla="*/ 1651635 h 1733550"/>
                <a:gd name="connsiteX517" fmla="*/ 611410 w 1552575"/>
                <a:gd name="connsiteY517" fmla="*/ 1642586 h 1733550"/>
                <a:gd name="connsiteX518" fmla="*/ 601694 w 1552575"/>
                <a:gd name="connsiteY518" fmla="*/ 1638586 h 1733550"/>
                <a:gd name="connsiteX519" fmla="*/ 592074 w 1552575"/>
                <a:gd name="connsiteY519" fmla="*/ 1638490 h 1733550"/>
                <a:gd name="connsiteX520" fmla="*/ 560451 w 1552575"/>
                <a:gd name="connsiteY520" fmla="*/ 1645920 h 1733550"/>
                <a:gd name="connsiteX521" fmla="*/ 524923 w 1552575"/>
                <a:gd name="connsiteY521" fmla="*/ 1647730 h 1733550"/>
                <a:gd name="connsiteX522" fmla="*/ 496824 w 1552575"/>
                <a:gd name="connsiteY522" fmla="*/ 1626775 h 1733550"/>
                <a:gd name="connsiteX523" fmla="*/ 491109 w 1552575"/>
                <a:gd name="connsiteY523" fmla="*/ 1605820 h 1733550"/>
                <a:gd name="connsiteX524" fmla="*/ 476345 w 1552575"/>
                <a:gd name="connsiteY524" fmla="*/ 1577435 h 1733550"/>
                <a:gd name="connsiteX525" fmla="*/ 474916 w 1552575"/>
                <a:gd name="connsiteY525" fmla="*/ 1568101 h 1733550"/>
                <a:gd name="connsiteX526" fmla="*/ 465582 w 1552575"/>
                <a:gd name="connsiteY526" fmla="*/ 1562100 h 1733550"/>
                <a:gd name="connsiteX527" fmla="*/ 462534 w 1552575"/>
                <a:gd name="connsiteY527" fmla="*/ 1542288 h 1733550"/>
                <a:gd name="connsiteX528" fmla="*/ 463391 w 1552575"/>
                <a:gd name="connsiteY528" fmla="*/ 1527715 h 1733550"/>
                <a:gd name="connsiteX529" fmla="*/ 460534 w 1552575"/>
                <a:gd name="connsiteY529" fmla="*/ 1518380 h 1733550"/>
                <a:gd name="connsiteX530" fmla="*/ 470630 w 1552575"/>
                <a:gd name="connsiteY530" fmla="*/ 1492567 h 1733550"/>
                <a:gd name="connsiteX531" fmla="*/ 464344 w 1552575"/>
                <a:gd name="connsiteY531" fmla="*/ 1481614 h 1733550"/>
                <a:gd name="connsiteX532" fmla="*/ 464153 w 1552575"/>
                <a:gd name="connsiteY532" fmla="*/ 1463802 h 1733550"/>
                <a:gd name="connsiteX533" fmla="*/ 457581 w 1552575"/>
                <a:gd name="connsiteY533" fmla="*/ 1451705 h 1733550"/>
                <a:gd name="connsiteX534" fmla="*/ 445961 w 1552575"/>
                <a:gd name="connsiteY534" fmla="*/ 1439513 h 1733550"/>
                <a:gd name="connsiteX535" fmla="*/ 418148 w 1552575"/>
                <a:gd name="connsiteY535" fmla="*/ 1442275 h 1733550"/>
                <a:gd name="connsiteX536" fmla="*/ 407289 w 1552575"/>
                <a:gd name="connsiteY536" fmla="*/ 1439799 h 1733550"/>
                <a:gd name="connsiteX537" fmla="*/ 399860 w 1552575"/>
                <a:gd name="connsiteY537" fmla="*/ 1447514 h 1733550"/>
                <a:gd name="connsiteX538" fmla="*/ 390620 w 1552575"/>
                <a:gd name="connsiteY538" fmla="*/ 1449514 h 1733550"/>
                <a:gd name="connsiteX539" fmla="*/ 388620 w 1552575"/>
                <a:gd name="connsiteY539" fmla="*/ 1431893 h 1733550"/>
                <a:gd name="connsiteX540" fmla="*/ 392811 w 1552575"/>
                <a:gd name="connsiteY540" fmla="*/ 1422845 h 1733550"/>
                <a:gd name="connsiteX541" fmla="*/ 391954 w 1552575"/>
                <a:gd name="connsiteY541" fmla="*/ 1416939 h 1733550"/>
                <a:gd name="connsiteX542" fmla="*/ 399383 w 1552575"/>
                <a:gd name="connsiteY542" fmla="*/ 1407033 h 1733550"/>
                <a:gd name="connsiteX543" fmla="*/ 394525 w 1552575"/>
                <a:gd name="connsiteY543" fmla="*/ 1392269 h 1733550"/>
                <a:gd name="connsiteX544" fmla="*/ 395859 w 1552575"/>
                <a:gd name="connsiteY544" fmla="*/ 1381601 h 1733550"/>
                <a:gd name="connsiteX545" fmla="*/ 405956 w 1552575"/>
                <a:gd name="connsiteY545" fmla="*/ 1370933 h 1733550"/>
                <a:gd name="connsiteX546" fmla="*/ 409480 w 1552575"/>
                <a:gd name="connsiteY546" fmla="*/ 1359503 h 1733550"/>
                <a:gd name="connsiteX547" fmla="*/ 406432 w 1552575"/>
                <a:gd name="connsiteY547" fmla="*/ 1343882 h 1733550"/>
                <a:gd name="connsiteX548" fmla="*/ 402812 w 1552575"/>
                <a:gd name="connsiteY548" fmla="*/ 1342072 h 1733550"/>
                <a:gd name="connsiteX549" fmla="*/ 397954 w 1552575"/>
                <a:gd name="connsiteY549" fmla="*/ 1327690 h 1733550"/>
                <a:gd name="connsiteX550" fmla="*/ 399860 w 1552575"/>
                <a:gd name="connsiteY550" fmla="*/ 1300448 h 1733550"/>
                <a:gd name="connsiteX551" fmla="*/ 394525 w 1552575"/>
                <a:gd name="connsiteY551" fmla="*/ 1290256 h 1733550"/>
                <a:gd name="connsiteX552" fmla="*/ 393859 w 1552575"/>
                <a:gd name="connsiteY552" fmla="*/ 1269682 h 1733550"/>
                <a:gd name="connsiteX553" fmla="*/ 385667 w 1552575"/>
                <a:gd name="connsiteY553" fmla="*/ 1255205 h 1733550"/>
                <a:gd name="connsiteX554" fmla="*/ 370808 w 1552575"/>
                <a:gd name="connsiteY554" fmla="*/ 1253680 h 1733550"/>
                <a:gd name="connsiteX555" fmla="*/ 351663 w 1552575"/>
                <a:gd name="connsiteY555" fmla="*/ 1229582 h 1733550"/>
                <a:gd name="connsiteX556" fmla="*/ 331756 w 1552575"/>
                <a:gd name="connsiteY556" fmla="*/ 1224820 h 1733550"/>
                <a:gd name="connsiteX557" fmla="*/ 324803 w 1552575"/>
                <a:gd name="connsiteY557" fmla="*/ 1215485 h 1733550"/>
                <a:gd name="connsiteX558" fmla="*/ 315563 w 1552575"/>
                <a:gd name="connsiteY558" fmla="*/ 1217581 h 1733550"/>
                <a:gd name="connsiteX559" fmla="*/ 312611 w 1552575"/>
                <a:gd name="connsiteY559" fmla="*/ 1223200 h 1733550"/>
                <a:gd name="connsiteX560" fmla="*/ 313468 w 1552575"/>
                <a:gd name="connsiteY560" fmla="*/ 1232345 h 1733550"/>
                <a:gd name="connsiteX561" fmla="*/ 282226 w 1552575"/>
                <a:gd name="connsiteY561" fmla="*/ 1231011 h 1733550"/>
                <a:gd name="connsiteX562" fmla="*/ 266700 w 1552575"/>
                <a:gd name="connsiteY562" fmla="*/ 1218057 h 1733550"/>
                <a:gd name="connsiteX563" fmla="*/ 252794 w 1552575"/>
                <a:gd name="connsiteY563" fmla="*/ 1198055 h 1733550"/>
                <a:gd name="connsiteX564" fmla="*/ 188119 w 1552575"/>
                <a:gd name="connsiteY564" fmla="*/ 1156716 h 1733550"/>
                <a:gd name="connsiteX565" fmla="*/ 169926 w 1552575"/>
                <a:gd name="connsiteY565" fmla="*/ 1161574 h 1733550"/>
                <a:gd name="connsiteX566" fmla="*/ 166402 w 1552575"/>
                <a:gd name="connsiteY566" fmla="*/ 1164336 h 1733550"/>
                <a:gd name="connsiteX567" fmla="*/ 161354 w 1552575"/>
                <a:gd name="connsiteY567" fmla="*/ 1176719 h 1733550"/>
                <a:gd name="connsiteX568" fmla="*/ 154972 w 1552575"/>
                <a:gd name="connsiteY568" fmla="*/ 1180529 h 1733550"/>
                <a:gd name="connsiteX569" fmla="*/ 130969 w 1552575"/>
                <a:gd name="connsiteY569" fmla="*/ 1181290 h 1733550"/>
                <a:gd name="connsiteX570" fmla="*/ 112490 w 1552575"/>
                <a:gd name="connsiteY570" fmla="*/ 1174718 h 1733550"/>
                <a:gd name="connsiteX571" fmla="*/ 110109 w 1552575"/>
                <a:gd name="connsiteY571" fmla="*/ 1185481 h 1733550"/>
                <a:gd name="connsiteX572" fmla="*/ 85916 w 1552575"/>
                <a:gd name="connsiteY572" fmla="*/ 1194530 h 1733550"/>
                <a:gd name="connsiteX573" fmla="*/ 78867 w 1552575"/>
                <a:gd name="connsiteY573" fmla="*/ 1194149 h 1733550"/>
                <a:gd name="connsiteX574" fmla="*/ 67151 w 1552575"/>
                <a:gd name="connsiteY574" fmla="*/ 1182338 h 1733550"/>
                <a:gd name="connsiteX575" fmla="*/ 60293 w 1552575"/>
                <a:gd name="connsiteY575" fmla="*/ 1181005 h 1733550"/>
                <a:gd name="connsiteX576" fmla="*/ 50387 w 1552575"/>
                <a:gd name="connsiteY576" fmla="*/ 1166146 h 1733550"/>
                <a:gd name="connsiteX577" fmla="*/ 39815 w 1552575"/>
                <a:gd name="connsiteY577" fmla="*/ 1163764 h 1733550"/>
                <a:gd name="connsiteX578" fmla="*/ 423196 w 1552575"/>
                <a:gd name="connsiteY578" fmla="*/ 1256538 h 1733550"/>
                <a:gd name="connsiteX579" fmla="*/ 427482 w 1552575"/>
                <a:gd name="connsiteY579" fmla="*/ 1255490 h 1733550"/>
                <a:gd name="connsiteX580" fmla="*/ 428339 w 1552575"/>
                <a:gd name="connsiteY580" fmla="*/ 1251871 h 1733550"/>
                <a:gd name="connsiteX581" fmla="*/ 423196 w 1552575"/>
                <a:gd name="connsiteY581" fmla="*/ 1256538 h 1733550"/>
                <a:gd name="connsiteX582" fmla="*/ 369284 w 1552575"/>
                <a:gd name="connsiteY582" fmla="*/ 1220724 h 1733550"/>
                <a:gd name="connsiteX583" fmla="*/ 362712 w 1552575"/>
                <a:gd name="connsiteY583" fmla="*/ 1215485 h 1733550"/>
                <a:gd name="connsiteX584" fmla="*/ 360426 w 1552575"/>
                <a:gd name="connsiteY584" fmla="*/ 1215199 h 1733550"/>
                <a:gd name="connsiteX585" fmla="*/ 364522 w 1552575"/>
                <a:gd name="connsiteY585" fmla="*/ 1217676 h 1733550"/>
                <a:gd name="connsiteX586" fmla="*/ 363569 w 1552575"/>
                <a:gd name="connsiteY586" fmla="*/ 1221962 h 1733550"/>
                <a:gd name="connsiteX587" fmla="*/ 368522 w 1552575"/>
                <a:gd name="connsiteY587" fmla="*/ 1225010 h 1733550"/>
                <a:gd name="connsiteX588" fmla="*/ 369284 w 1552575"/>
                <a:gd name="connsiteY588" fmla="*/ 1220724 h 1733550"/>
                <a:gd name="connsiteX589" fmla="*/ 330994 w 1552575"/>
                <a:gd name="connsiteY589" fmla="*/ 1220629 h 1733550"/>
                <a:gd name="connsiteX590" fmla="*/ 338804 w 1552575"/>
                <a:gd name="connsiteY590" fmla="*/ 1217866 h 1733550"/>
                <a:gd name="connsiteX591" fmla="*/ 338519 w 1552575"/>
                <a:gd name="connsiteY591" fmla="*/ 1215199 h 1733550"/>
                <a:gd name="connsiteX592" fmla="*/ 333375 w 1552575"/>
                <a:gd name="connsiteY592" fmla="*/ 1216914 h 1733550"/>
                <a:gd name="connsiteX593" fmla="*/ 330994 w 1552575"/>
                <a:gd name="connsiteY593" fmla="*/ 1220629 h 173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</a:cxnLst>
              <a:rect l="l" t="t" r="r" b="b"/>
              <a:pathLst>
                <a:path w="1552575" h="1733550">
                  <a:moveTo>
                    <a:pt x="39815" y="1163764"/>
                  </a:moveTo>
                  <a:lnTo>
                    <a:pt x="21336" y="1144238"/>
                  </a:lnTo>
                  <a:lnTo>
                    <a:pt x="13335" y="1118902"/>
                  </a:lnTo>
                  <a:lnTo>
                    <a:pt x="13621" y="1112425"/>
                  </a:lnTo>
                  <a:lnTo>
                    <a:pt x="9525" y="1105757"/>
                  </a:lnTo>
                  <a:lnTo>
                    <a:pt x="22289" y="1093756"/>
                  </a:lnTo>
                  <a:lnTo>
                    <a:pt x="25051" y="1072610"/>
                  </a:lnTo>
                  <a:lnTo>
                    <a:pt x="39529" y="1051370"/>
                  </a:lnTo>
                  <a:lnTo>
                    <a:pt x="44863" y="1027747"/>
                  </a:lnTo>
                  <a:lnTo>
                    <a:pt x="57626" y="1001173"/>
                  </a:lnTo>
                  <a:lnTo>
                    <a:pt x="68675" y="991838"/>
                  </a:lnTo>
                  <a:lnTo>
                    <a:pt x="72199" y="985838"/>
                  </a:lnTo>
                  <a:lnTo>
                    <a:pt x="93821" y="979551"/>
                  </a:lnTo>
                  <a:lnTo>
                    <a:pt x="102394" y="973646"/>
                  </a:lnTo>
                  <a:lnTo>
                    <a:pt x="101156" y="964406"/>
                  </a:lnTo>
                  <a:lnTo>
                    <a:pt x="96012" y="956786"/>
                  </a:lnTo>
                  <a:lnTo>
                    <a:pt x="100584" y="943070"/>
                  </a:lnTo>
                  <a:lnTo>
                    <a:pt x="102775" y="942404"/>
                  </a:lnTo>
                  <a:lnTo>
                    <a:pt x="102013" y="932497"/>
                  </a:lnTo>
                  <a:lnTo>
                    <a:pt x="104394" y="928973"/>
                  </a:lnTo>
                  <a:lnTo>
                    <a:pt x="101727" y="922211"/>
                  </a:lnTo>
                  <a:lnTo>
                    <a:pt x="106585" y="915638"/>
                  </a:lnTo>
                  <a:lnTo>
                    <a:pt x="110109" y="917448"/>
                  </a:lnTo>
                  <a:lnTo>
                    <a:pt x="116205" y="911733"/>
                  </a:lnTo>
                  <a:lnTo>
                    <a:pt x="119158" y="903637"/>
                  </a:lnTo>
                  <a:lnTo>
                    <a:pt x="147733" y="901922"/>
                  </a:lnTo>
                  <a:lnTo>
                    <a:pt x="148400" y="896588"/>
                  </a:lnTo>
                  <a:lnTo>
                    <a:pt x="156591" y="896303"/>
                  </a:lnTo>
                  <a:lnTo>
                    <a:pt x="168688" y="890302"/>
                  </a:lnTo>
                  <a:lnTo>
                    <a:pt x="179546" y="894112"/>
                  </a:lnTo>
                  <a:lnTo>
                    <a:pt x="201263" y="892588"/>
                  </a:lnTo>
                  <a:lnTo>
                    <a:pt x="212122" y="887254"/>
                  </a:lnTo>
                  <a:lnTo>
                    <a:pt x="221933" y="865537"/>
                  </a:lnTo>
                  <a:lnTo>
                    <a:pt x="223171" y="893540"/>
                  </a:lnTo>
                  <a:lnTo>
                    <a:pt x="226124" y="896017"/>
                  </a:lnTo>
                  <a:lnTo>
                    <a:pt x="231458" y="895255"/>
                  </a:lnTo>
                  <a:lnTo>
                    <a:pt x="227266" y="903446"/>
                  </a:lnTo>
                  <a:lnTo>
                    <a:pt x="227552" y="918496"/>
                  </a:lnTo>
                  <a:lnTo>
                    <a:pt x="221170" y="941261"/>
                  </a:lnTo>
                  <a:lnTo>
                    <a:pt x="225266" y="951643"/>
                  </a:lnTo>
                  <a:lnTo>
                    <a:pt x="238506" y="960406"/>
                  </a:lnTo>
                  <a:lnTo>
                    <a:pt x="242792" y="966788"/>
                  </a:lnTo>
                  <a:lnTo>
                    <a:pt x="256985" y="953453"/>
                  </a:lnTo>
                  <a:lnTo>
                    <a:pt x="262414" y="961454"/>
                  </a:lnTo>
                  <a:lnTo>
                    <a:pt x="266795" y="957548"/>
                  </a:lnTo>
                  <a:lnTo>
                    <a:pt x="270605" y="947738"/>
                  </a:lnTo>
                  <a:lnTo>
                    <a:pt x="270510" y="938213"/>
                  </a:lnTo>
                  <a:lnTo>
                    <a:pt x="263652" y="924401"/>
                  </a:lnTo>
                  <a:lnTo>
                    <a:pt x="265557" y="911257"/>
                  </a:lnTo>
                  <a:lnTo>
                    <a:pt x="262604" y="904684"/>
                  </a:lnTo>
                  <a:lnTo>
                    <a:pt x="233172" y="893159"/>
                  </a:lnTo>
                  <a:lnTo>
                    <a:pt x="234887" y="880872"/>
                  </a:lnTo>
                  <a:lnTo>
                    <a:pt x="231267" y="855250"/>
                  </a:lnTo>
                  <a:lnTo>
                    <a:pt x="257651" y="842867"/>
                  </a:lnTo>
                  <a:lnTo>
                    <a:pt x="249555" y="834199"/>
                  </a:lnTo>
                  <a:lnTo>
                    <a:pt x="251841" y="815435"/>
                  </a:lnTo>
                  <a:lnTo>
                    <a:pt x="257366" y="804863"/>
                  </a:lnTo>
                  <a:lnTo>
                    <a:pt x="265938" y="797242"/>
                  </a:lnTo>
                  <a:lnTo>
                    <a:pt x="273653" y="799909"/>
                  </a:lnTo>
                  <a:lnTo>
                    <a:pt x="280130" y="789813"/>
                  </a:lnTo>
                  <a:lnTo>
                    <a:pt x="284131" y="777430"/>
                  </a:lnTo>
                  <a:lnTo>
                    <a:pt x="274796" y="776192"/>
                  </a:lnTo>
                  <a:lnTo>
                    <a:pt x="273558" y="755237"/>
                  </a:lnTo>
                  <a:lnTo>
                    <a:pt x="268796" y="744379"/>
                  </a:lnTo>
                  <a:lnTo>
                    <a:pt x="269367" y="728853"/>
                  </a:lnTo>
                  <a:lnTo>
                    <a:pt x="272891" y="729710"/>
                  </a:lnTo>
                  <a:lnTo>
                    <a:pt x="284512" y="702373"/>
                  </a:lnTo>
                  <a:lnTo>
                    <a:pt x="291656" y="705612"/>
                  </a:lnTo>
                  <a:lnTo>
                    <a:pt x="296323" y="694182"/>
                  </a:lnTo>
                  <a:lnTo>
                    <a:pt x="299180" y="695039"/>
                  </a:lnTo>
                  <a:lnTo>
                    <a:pt x="302704" y="684086"/>
                  </a:lnTo>
                  <a:lnTo>
                    <a:pt x="309658" y="680561"/>
                  </a:lnTo>
                  <a:lnTo>
                    <a:pt x="305848" y="674465"/>
                  </a:lnTo>
                  <a:lnTo>
                    <a:pt x="326803" y="653224"/>
                  </a:lnTo>
                  <a:lnTo>
                    <a:pt x="324612" y="648462"/>
                  </a:lnTo>
                  <a:lnTo>
                    <a:pt x="313277" y="653605"/>
                  </a:lnTo>
                  <a:lnTo>
                    <a:pt x="297847" y="656177"/>
                  </a:lnTo>
                  <a:lnTo>
                    <a:pt x="283274" y="656272"/>
                  </a:lnTo>
                  <a:lnTo>
                    <a:pt x="282702" y="652653"/>
                  </a:lnTo>
                  <a:lnTo>
                    <a:pt x="272796" y="652653"/>
                  </a:lnTo>
                  <a:lnTo>
                    <a:pt x="272606" y="649605"/>
                  </a:lnTo>
                  <a:lnTo>
                    <a:pt x="262509" y="650176"/>
                  </a:lnTo>
                  <a:lnTo>
                    <a:pt x="261747" y="653224"/>
                  </a:lnTo>
                  <a:lnTo>
                    <a:pt x="253556" y="647414"/>
                  </a:lnTo>
                  <a:lnTo>
                    <a:pt x="252317" y="648653"/>
                  </a:lnTo>
                  <a:lnTo>
                    <a:pt x="244221" y="639889"/>
                  </a:lnTo>
                  <a:lnTo>
                    <a:pt x="237744" y="640461"/>
                  </a:lnTo>
                  <a:lnTo>
                    <a:pt x="232696" y="631603"/>
                  </a:lnTo>
                  <a:lnTo>
                    <a:pt x="232600" y="626554"/>
                  </a:lnTo>
                  <a:lnTo>
                    <a:pt x="238030" y="623697"/>
                  </a:lnTo>
                  <a:lnTo>
                    <a:pt x="232886" y="610171"/>
                  </a:lnTo>
                  <a:lnTo>
                    <a:pt x="224885" y="614172"/>
                  </a:lnTo>
                  <a:lnTo>
                    <a:pt x="215360" y="601313"/>
                  </a:lnTo>
                  <a:lnTo>
                    <a:pt x="220028" y="598075"/>
                  </a:lnTo>
                  <a:lnTo>
                    <a:pt x="218504" y="580549"/>
                  </a:lnTo>
                  <a:lnTo>
                    <a:pt x="225743" y="576929"/>
                  </a:lnTo>
                  <a:lnTo>
                    <a:pt x="219170" y="564356"/>
                  </a:lnTo>
                  <a:lnTo>
                    <a:pt x="213836" y="562261"/>
                  </a:lnTo>
                  <a:lnTo>
                    <a:pt x="211836" y="553783"/>
                  </a:lnTo>
                  <a:lnTo>
                    <a:pt x="216599" y="534162"/>
                  </a:lnTo>
                  <a:lnTo>
                    <a:pt x="242316" y="534543"/>
                  </a:lnTo>
                  <a:lnTo>
                    <a:pt x="253175" y="532352"/>
                  </a:lnTo>
                  <a:lnTo>
                    <a:pt x="254222" y="537877"/>
                  </a:lnTo>
                  <a:lnTo>
                    <a:pt x="258890" y="540067"/>
                  </a:lnTo>
                  <a:lnTo>
                    <a:pt x="267843" y="533686"/>
                  </a:lnTo>
                  <a:lnTo>
                    <a:pt x="290322" y="524351"/>
                  </a:lnTo>
                  <a:lnTo>
                    <a:pt x="285655" y="511778"/>
                  </a:lnTo>
                  <a:lnTo>
                    <a:pt x="292608" y="509587"/>
                  </a:lnTo>
                  <a:lnTo>
                    <a:pt x="292132" y="507397"/>
                  </a:lnTo>
                  <a:lnTo>
                    <a:pt x="310039" y="494062"/>
                  </a:lnTo>
                  <a:lnTo>
                    <a:pt x="312515" y="493109"/>
                  </a:lnTo>
                  <a:lnTo>
                    <a:pt x="312991" y="499681"/>
                  </a:lnTo>
                  <a:lnTo>
                    <a:pt x="325088" y="499491"/>
                  </a:lnTo>
                  <a:lnTo>
                    <a:pt x="324136" y="488156"/>
                  </a:lnTo>
                  <a:lnTo>
                    <a:pt x="326327" y="486632"/>
                  </a:lnTo>
                  <a:lnTo>
                    <a:pt x="348329" y="483489"/>
                  </a:lnTo>
                  <a:lnTo>
                    <a:pt x="385667" y="466154"/>
                  </a:lnTo>
                  <a:lnTo>
                    <a:pt x="394525" y="457867"/>
                  </a:lnTo>
                  <a:lnTo>
                    <a:pt x="398431" y="462248"/>
                  </a:lnTo>
                  <a:lnTo>
                    <a:pt x="415957" y="448913"/>
                  </a:lnTo>
                  <a:lnTo>
                    <a:pt x="436150" y="441674"/>
                  </a:lnTo>
                  <a:lnTo>
                    <a:pt x="440817" y="424148"/>
                  </a:lnTo>
                  <a:lnTo>
                    <a:pt x="443579" y="423767"/>
                  </a:lnTo>
                  <a:lnTo>
                    <a:pt x="442627" y="413861"/>
                  </a:lnTo>
                  <a:lnTo>
                    <a:pt x="457200" y="406241"/>
                  </a:lnTo>
                  <a:lnTo>
                    <a:pt x="485585" y="402146"/>
                  </a:lnTo>
                  <a:lnTo>
                    <a:pt x="486728" y="411385"/>
                  </a:lnTo>
                  <a:lnTo>
                    <a:pt x="488061" y="403003"/>
                  </a:lnTo>
                  <a:lnTo>
                    <a:pt x="502158" y="407098"/>
                  </a:lnTo>
                  <a:lnTo>
                    <a:pt x="503491" y="403288"/>
                  </a:lnTo>
                  <a:lnTo>
                    <a:pt x="507587" y="402050"/>
                  </a:lnTo>
                  <a:lnTo>
                    <a:pt x="519398" y="402336"/>
                  </a:lnTo>
                  <a:lnTo>
                    <a:pt x="523589" y="394430"/>
                  </a:lnTo>
                  <a:lnTo>
                    <a:pt x="536924" y="394906"/>
                  </a:lnTo>
                  <a:lnTo>
                    <a:pt x="531495" y="392049"/>
                  </a:lnTo>
                  <a:lnTo>
                    <a:pt x="532257" y="387667"/>
                  </a:lnTo>
                  <a:lnTo>
                    <a:pt x="549402" y="373094"/>
                  </a:lnTo>
                  <a:lnTo>
                    <a:pt x="549497" y="363379"/>
                  </a:lnTo>
                  <a:lnTo>
                    <a:pt x="576929" y="331851"/>
                  </a:lnTo>
                  <a:lnTo>
                    <a:pt x="584168" y="335089"/>
                  </a:lnTo>
                  <a:lnTo>
                    <a:pt x="582644" y="329184"/>
                  </a:lnTo>
                  <a:lnTo>
                    <a:pt x="588264" y="328231"/>
                  </a:lnTo>
                  <a:lnTo>
                    <a:pt x="590836" y="335947"/>
                  </a:lnTo>
                  <a:lnTo>
                    <a:pt x="593122" y="335375"/>
                  </a:lnTo>
                  <a:lnTo>
                    <a:pt x="600456" y="343090"/>
                  </a:lnTo>
                  <a:lnTo>
                    <a:pt x="603980" y="341471"/>
                  </a:lnTo>
                  <a:lnTo>
                    <a:pt x="597884" y="356330"/>
                  </a:lnTo>
                  <a:lnTo>
                    <a:pt x="604075" y="361379"/>
                  </a:lnTo>
                  <a:lnTo>
                    <a:pt x="617601" y="360997"/>
                  </a:lnTo>
                  <a:lnTo>
                    <a:pt x="619125" y="358045"/>
                  </a:lnTo>
                  <a:lnTo>
                    <a:pt x="631603" y="353282"/>
                  </a:lnTo>
                  <a:lnTo>
                    <a:pt x="634651" y="359854"/>
                  </a:lnTo>
                  <a:lnTo>
                    <a:pt x="645604" y="359188"/>
                  </a:lnTo>
                  <a:lnTo>
                    <a:pt x="654272" y="356806"/>
                  </a:lnTo>
                  <a:lnTo>
                    <a:pt x="653320" y="354044"/>
                  </a:lnTo>
                  <a:lnTo>
                    <a:pt x="658178" y="352330"/>
                  </a:lnTo>
                  <a:lnTo>
                    <a:pt x="652272" y="338614"/>
                  </a:lnTo>
                  <a:lnTo>
                    <a:pt x="655606" y="334137"/>
                  </a:lnTo>
                  <a:lnTo>
                    <a:pt x="683324" y="328041"/>
                  </a:lnTo>
                  <a:lnTo>
                    <a:pt x="680275" y="318611"/>
                  </a:lnTo>
                  <a:lnTo>
                    <a:pt x="689134" y="314611"/>
                  </a:lnTo>
                  <a:lnTo>
                    <a:pt x="690848" y="319278"/>
                  </a:lnTo>
                  <a:lnTo>
                    <a:pt x="705421" y="314706"/>
                  </a:lnTo>
                  <a:lnTo>
                    <a:pt x="715518" y="330898"/>
                  </a:lnTo>
                  <a:lnTo>
                    <a:pt x="727424" y="332899"/>
                  </a:lnTo>
                  <a:lnTo>
                    <a:pt x="757047" y="328898"/>
                  </a:lnTo>
                  <a:lnTo>
                    <a:pt x="763334" y="320897"/>
                  </a:lnTo>
                  <a:lnTo>
                    <a:pt x="799624" y="296989"/>
                  </a:lnTo>
                  <a:lnTo>
                    <a:pt x="800576" y="292894"/>
                  </a:lnTo>
                  <a:lnTo>
                    <a:pt x="811625" y="288893"/>
                  </a:lnTo>
                  <a:lnTo>
                    <a:pt x="808577" y="280416"/>
                  </a:lnTo>
                  <a:lnTo>
                    <a:pt x="834676" y="268129"/>
                  </a:lnTo>
                  <a:lnTo>
                    <a:pt x="836104" y="271558"/>
                  </a:lnTo>
                  <a:lnTo>
                    <a:pt x="838771" y="269843"/>
                  </a:lnTo>
                  <a:lnTo>
                    <a:pt x="841820" y="266319"/>
                  </a:lnTo>
                  <a:lnTo>
                    <a:pt x="838200" y="262795"/>
                  </a:lnTo>
                  <a:lnTo>
                    <a:pt x="840105" y="260318"/>
                  </a:lnTo>
                  <a:lnTo>
                    <a:pt x="835247" y="246793"/>
                  </a:lnTo>
                  <a:lnTo>
                    <a:pt x="837343" y="245840"/>
                  </a:lnTo>
                  <a:lnTo>
                    <a:pt x="826961" y="216598"/>
                  </a:lnTo>
                  <a:lnTo>
                    <a:pt x="814102" y="193167"/>
                  </a:lnTo>
                  <a:lnTo>
                    <a:pt x="822389" y="186309"/>
                  </a:lnTo>
                  <a:lnTo>
                    <a:pt x="819817" y="179546"/>
                  </a:lnTo>
                  <a:lnTo>
                    <a:pt x="824103" y="175927"/>
                  </a:lnTo>
                  <a:lnTo>
                    <a:pt x="817436" y="166687"/>
                  </a:lnTo>
                  <a:lnTo>
                    <a:pt x="809149" y="170974"/>
                  </a:lnTo>
                  <a:lnTo>
                    <a:pt x="799433" y="152400"/>
                  </a:lnTo>
                  <a:lnTo>
                    <a:pt x="793909" y="155734"/>
                  </a:lnTo>
                  <a:lnTo>
                    <a:pt x="792099" y="149828"/>
                  </a:lnTo>
                  <a:lnTo>
                    <a:pt x="795242" y="148495"/>
                  </a:lnTo>
                  <a:lnTo>
                    <a:pt x="794385" y="143351"/>
                  </a:lnTo>
                  <a:lnTo>
                    <a:pt x="820579" y="118300"/>
                  </a:lnTo>
                  <a:lnTo>
                    <a:pt x="814007" y="84391"/>
                  </a:lnTo>
                  <a:lnTo>
                    <a:pt x="820198" y="82010"/>
                  </a:lnTo>
                  <a:lnTo>
                    <a:pt x="824675" y="75152"/>
                  </a:lnTo>
                  <a:lnTo>
                    <a:pt x="822579" y="69628"/>
                  </a:lnTo>
                  <a:lnTo>
                    <a:pt x="812483" y="70485"/>
                  </a:lnTo>
                  <a:lnTo>
                    <a:pt x="822674" y="55054"/>
                  </a:lnTo>
                  <a:lnTo>
                    <a:pt x="832009" y="48101"/>
                  </a:lnTo>
                  <a:lnTo>
                    <a:pt x="849535" y="44196"/>
                  </a:lnTo>
                  <a:lnTo>
                    <a:pt x="862870" y="34290"/>
                  </a:lnTo>
                  <a:lnTo>
                    <a:pt x="870680" y="32385"/>
                  </a:lnTo>
                  <a:lnTo>
                    <a:pt x="885444" y="14192"/>
                  </a:lnTo>
                  <a:lnTo>
                    <a:pt x="893540" y="9525"/>
                  </a:lnTo>
                  <a:lnTo>
                    <a:pt x="908590" y="11906"/>
                  </a:lnTo>
                  <a:lnTo>
                    <a:pt x="926402" y="10477"/>
                  </a:lnTo>
                  <a:lnTo>
                    <a:pt x="950404" y="19621"/>
                  </a:lnTo>
                  <a:lnTo>
                    <a:pt x="960215" y="28289"/>
                  </a:lnTo>
                  <a:lnTo>
                    <a:pt x="957358" y="34766"/>
                  </a:lnTo>
                  <a:lnTo>
                    <a:pt x="966502" y="37433"/>
                  </a:lnTo>
                  <a:lnTo>
                    <a:pt x="978122" y="35528"/>
                  </a:lnTo>
                  <a:lnTo>
                    <a:pt x="986885" y="56007"/>
                  </a:lnTo>
                  <a:lnTo>
                    <a:pt x="990029" y="54197"/>
                  </a:lnTo>
                  <a:lnTo>
                    <a:pt x="998887" y="89059"/>
                  </a:lnTo>
                  <a:lnTo>
                    <a:pt x="1013079" y="84201"/>
                  </a:lnTo>
                  <a:lnTo>
                    <a:pt x="1032701" y="82677"/>
                  </a:lnTo>
                  <a:lnTo>
                    <a:pt x="1054132" y="74581"/>
                  </a:lnTo>
                  <a:lnTo>
                    <a:pt x="1105948" y="64770"/>
                  </a:lnTo>
                  <a:lnTo>
                    <a:pt x="1182243" y="77914"/>
                  </a:lnTo>
                  <a:lnTo>
                    <a:pt x="1241679" y="66770"/>
                  </a:lnTo>
                  <a:lnTo>
                    <a:pt x="1266158" y="65341"/>
                  </a:lnTo>
                  <a:lnTo>
                    <a:pt x="1296734" y="58102"/>
                  </a:lnTo>
                  <a:lnTo>
                    <a:pt x="1297781" y="80677"/>
                  </a:lnTo>
                  <a:lnTo>
                    <a:pt x="1300544" y="80010"/>
                  </a:lnTo>
                  <a:lnTo>
                    <a:pt x="1302163" y="84582"/>
                  </a:lnTo>
                  <a:lnTo>
                    <a:pt x="1299686" y="85344"/>
                  </a:lnTo>
                  <a:lnTo>
                    <a:pt x="1307306" y="95250"/>
                  </a:lnTo>
                  <a:lnTo>
                    <a:pt x="1300734" y="101632"/>
                  </a:lnTo>
                  <a:lnTo>
                    <a:pt x="1307973" y="120015"/>
                  </a:lnTo>
                  <a:lnTo>
                    <a:pt x="1317117" y="116300"/>
                  </a:lnTo>
                  <a:lnTo>
                    <a:pt x="1329785" y="172688"/>
                  </a:lnTo>
                  <a:lnTo>
                    <a:pt x="1323975" y="176689"/>
                  </a:lnTo>
                  <a:lnTo>
                    <a:pt x="1325594" y="186976"/>
                  </a:lnTo>
                  <a:lnTo>
                    <a:pt x="1323404" y="187452"/>
                  </a:lnTo>
                  <a:lnTo>
                    <a:pt x="1322451" y="195453"/>
                  </a:lnTo>
                  <a:lnTo>
                    <a:pt x="1293971" y="207169"/>
                  </a:lnTo>
                  <a:lnTo>
                    <a:pt x="1268349" y="211931"/>
                  </a:lnTo>
                  <a:lnTo>
                    <a:pt x="1268825" y="217170"/>
                  </a:lnTo>
                  <a:lnTo>
                    <a:pt x="1260539" y="220599"/>
                  </a:lnTo>
                  <a:lnTo>
                    <a:pt x="1264825" y="230410"/>
                  </a:lnTo>
                  <a:lnTo>
                    <a:pt x="1268254" y="230600"/>
                  </a:lnTo>
                  <a:lnTo>
                    <a:pt x="1273969" y="240792"/>
                  </a:lnTo>
                  <a:lnTo>
                    <a:pt x="1280922" y="237363"/>
                  </a:lnTo>
                  <a:lnTo>
                    <a:pt x="1279684" y="246793"/>
                  </a:lnTo>
                  <a:lnTo>
                    <a:pt x="1281779" y="249745"/>
                  </a:lnTo>
                  <a:lnTo>
                    <a:pt x="1273683" y="255079"/>
                  </a:lnTo>
                  <a:lnTo>
                    <a:pt x="1276826" y="259366"/>
                  </a:lnTo>
                  <a:lnTo>
                    <a:pt x="1276255" y="271272"/>
                  </a:lnTo>
                  <a:lnTo>
                    <a:pt x="1273588" y="272510"/>
                  </a:lnTo>
                  <a:lnTo>
                    <a:pt x="1279208" y="282988"/>
                  </a:lnTo>
                  <a:lnTo>
                    <a:pt x="1273493" y="289274"/>
                  </a:lnTo>
                  <a:lnTo>
                    <a:pt x="1280731" y="316897"/>
                  </a:lnTo>
                  <a:lnTo>
                    <a:pt x="1278160" y="317754"/>
                  </a:lnTo>
                  <a:lnTo>
                    <a:pt x="1280731" y="337661"/>
                  </a:lnTo>
                  <a:lnTo>
                    <a:pt x="1275112" y="338137"/>
                  </a:lnTo>
                  <a:lnTo>
                    <a:pt x="1276445" y="358426"/>
                  </a:lnTo>
                  <a:lnTo>
                    <a:pt x="1255967" y="363664"/>
                  </a:lnTo>
                  <a:lnTo>
                    <a:pt x="1257872" y="369761"/>
                  </a:lnTo>
                  <a:lnTo>
                    <a:pt x="1236917" y="374237"/>
                  </a:lnTo>
                  <a:lnTo>
                    <a:pt x="1244727" y="428244"/>
                  </a:lnTo>
                  <a:lnTo>
                    <a:pt x="1260539" y="479203"/>
                  </a:lnTo>
                  <a:lnTo>
                    <a:pt x="1263777" y="482822"/>
                  </a:lnTo>
                  <a:lnTo>
                    <a:pt x="1267873" y="480631"/>
                  </a:lnTo>
                  <a:lnTo>
                    <a:pt x="1270064" y="484537"/>
                  </a:lnTo>
                  <a:lnTo>
                    <a:pt x="1282922" y="480917"/>
                  </a:lnTo>
                  <a:lnTo>
                    <a:pt x="1284732" y="484727"/>
                  </a:lnTo>
                  <a:lnTo>
                    <a:pt x="1306639" y="479584"/>
                  </a:lnTo>
                  <a:lnTo>
                    <a:pt x="1307878" y="483108"/>
                  </a:lnTo>
                  <a:lnTo>
                    <a:pt x="1317308" y="481584"/>
                  </a:lnTo>
                  <a:lnTo>
                    <a:pt x="1320165" y="486632"/>
                  </a:lnTo>
                  <a:lnTo>
                    <a:pt x="1323499" y="485870"/>
                  </a:lnTo>
                  <a:lnTo>
                    <a:pt x="1341692" y="526542"/>
                  </a:lnTo>
                  <a:lnTo>
                    <a:pt x="1324737" y="538067"/>
                  </a:lnTo>
                  <a:lnTo>
                    <a:pt x="1308259" y="561213"/>
                  </a:lnTo>
                  <a:lnTo>
                    <a:pt x="1291304" y="572929"/>
                  </a:lnTo>
                  <a:lnTo>
                    <a:pt x="1264825" y="583787"/>
                  </a:lnTo>
                  <a:lnTo>
                    <a:pt x="1275017" y="622649"/>
                  </a:lnTo>
                  <a:lnTo>
                    <a:pt x="1270921" y="623221"/>
                  </a:lnTo>
                  <a:lnTo>
                    <a:pt x="1270064" y="638937"/>
                  </a:lnTo>
                  <a:lnTo>
                    <a:pt x="1291304" y="636461"/>
                  </a:lnTo>
                  <a:lnTo>
                    <a:pt x="1292638" y="659701"/>
                  </a:lnTo>
                  <a:lnTo>
                    <a:pt x="1301877" y="661702"/>
                  </a:lnTo>
                  <a:lnTo>
                    <a:pt x="1305306" y="645033"/>
                  </a:lnTo>
                  <a:lnTo>
                    <a:pt x="1320832" y="653034"/>
                  </a:lnTo>
                  <a:lnTo>
                    <a:pt x="1349312" y="654748"/>
                  </a:lnTo>
                  <a:lnTo>
                    <a:pt x="1356836" y="691039"/>
                  </a:lnTo>
                  <a:lnTo>
                    <a:pt x="1359980" y="723709"/>
                  </a:lnTo>
                  <a:lnTo>
                    <a:pt x="1366171" y="722757"/>
                  </a:lnTo>
                  <a:lnTo>
                    <a:pt x="1369695" y="737997"/>
                  </a:lnTo>
                  <a:lnTo>
                    <a:pt x="1401699" y="737045"/>
                  </a:lnTo>
                  <a:lnTo>
                    <a:pt x="1415225" y="732187"/>
                  </a:lnTo>
                  <a:lnTo>
                    <a:pt x="1416748" y="739045"/>
                  </a:lnTo>
                  <a:lnTo>
                    <a:pt x="1446086" y="728377"/>
                  </a:lnTo>
                  <a:lnTo>
                    <a:pt x="1444085" y="719995"/>
                  </a:lnTo>
                  <a:lnTo>
                    <a:pt x="1447895" y="718947"/>
                  </a:lnTo>
                  <a:lnTo>
                    <a:pt x="1447229" y="715613"/>
                  </a:lnTo>
                  <a:lnTo>
                    <a:pt x="1472946" y="710374"/>
                  </a:lnTo>
                  <a:lnTo>
                    <a:pt x="1481804" y="719042"/>
                  </a:lnTo>
                  <a:lnTo>
                    <a:pt x="1482947" y="725233"/>
                  </a:lnTo>
                  <a:lnTo>
                    <a:pt x="1494187" y="726091"/>
                  </a:lnTo>
                  <a:lnTo>
                    <a:pt x="1494472" y="729996"/>
                  </a:lnTo>
                  <a:lnTo>
                    <a:pt x="1497997" y="730091"/>
                  </a:lnTo>
                  <a:lnTo>
                    <a:pt x="1497902" y="732091"/>
                  </a:lnTo>
                  <a:lnTo>
                    <a:pt x="1506855" y="731329"/>
                  </a:lnTo>
                  <a:lnTo>
                    <a:pt x="1513046" y="750094"/>
                  </a:lnTo>
                  <a:lnTo>
                    <a:pt x="1518380" y="748474"/>
                  </a:lnTo>
                  <a:lnTo>
                    <a:pt x="1520190" y="754475"/>
                  </a:lnTo>
                  <a:lnTo>
                    <a:pt x="1524000" y="753523"/>
                  </a:lnTo>
                  <a:lnTo>
                    <a:pt x="1526286" y="759619"/>
                  </a:lnTo>
                  <a:lnTo>
                    <a:pt x="1522000" y="763524"/>
                  </a:lnTo>
                  <a:lnTo>
                    <a:pt x="1522952" y="766286"/>
                  </a:lnTo>
                  <a:lnTo>
                    <a:pt x="1530382" y="763810"/>
                  </a:lnTo>
                  <a:lnTo>
                    <a:pt x="1536192" y="786289"/>
                  </a:lnTo>
                  <a:lnTo>
                    <a:pt x="1538954" y="785813"/>
                  </a:lnTo>
                  <a:lnTo>
                    <a:pt x="1542574" y="803148"/>
                  </a:lnTo>
                  <a:lnTo>
                    <a:pt x="1541336" y="811911"/>
                  </a:lnTo>
                  <a:lnTo>
                    <a:pt x="1545527" y="811721"/>
                  </a:lnTo>
                  <a:lnTo>
                    <a:pt x="1547336" y="818864"/>
                  </a:lnTo>
                  <a:lnTo>
                    <a:pt x="1536097" y="829246"/>
                  </a:lnTo>
                  <a:lnTo>
                    <a:pt x="1521714" y="836009"/>
                  </a:lnTo>
                  <a:lnTo>
                    <a:pt x="1522762" y="838200"/>
                  </a:lnTo>
                  <a:lnTo>
                    <a:pt x="1501521" y="854107"/>
                  </a:lnTo>
                  <a:lnTo>
                    <a:pt x="1489234" y="857821"/>
                  </a:lnTo>
                  <a:lnTo>
                    <a:pt x="1485614" y="860012"/>
                  </a:lnTo>
                  <a:lnTo>
                    <a:pt x="1486281" y="863251"/>
                  </a:lnTo>
                  <a:lnTo>
                    <a:pt x="1459325" y="872776"/>
                  </a:lnTo>
                  <a:lnTo>
                    <a:pt x="1461992" y="897064"/>
                  </a:lnTo>
                  <a:lnTo>
                    <a:pt x="1464088" y="896588"/>
                  </a:lnTo>
                  <a:lnTo>
                    <a:pt x="1465136" y="905256"/>
                  </a:lnTo>
                  <a:lnTo>
                    <a:pt x="1468469" y="905542"/>
                  </a:lnTo>
                  <a:lnTo>
                    <a:pt x="1472851" y="936688"/>
                  </a:lnTo>
                  <a:lnTo>
                    <a:pt x="1469898" y="937165"/>
                  </a:lnTo>
                  <a:lnTo>
                    <a:pt x="1471708" y="945166"/>
                  </a:lnTo>
                  <a:lnTo>
                    <a:pt x="1462754" y="946595"/>
                  </a:lnTo>
                  <a:lnTo>
                    <a:pt x="1440180" y="944499"/>
                  </a:lnTo>
                  <a:lnTo>
                    <a:pt x="1441609" y="932974"/>
                  </a:lnTo>
                  <a:lnTo>
                    <a:pt x="1433608" y="934783"/>
                  </a:lnTo>
                  <a:lnTo>
                    <a:pt x="1432560" y="937355"/>
                  </a:lnTo>
                  <a:lnTo>
                    <a:pt x="1413986" y="936879"/>
                  </a:lnTo>
                  <a:lnTo>
                    <a:pt x="1409986" y="926306"/>
                  </a:lnTo>
                  <a:lnTo>
                    <a:pt x="1401604" y="929449"/>
                  </a:lnTo>
                  <a:lnTo>
                    <a:pt x="1397508" y="919448"/>
                  </a:lnTo>
                  <a:lnTo>
                    <a:pt x="1389412" y="922496"/>
                  </a:lnTo>
                  <a:lnTo>
                    <a:pt x="1383221" y="912400"/>
                  </a:lnTo>
                  <a:lnTo>
                    <a:pt x="1379125" y="922211"/>
                  </a:lnTo>
                  <a:lnTo>
                    <a:pt x="1366552" y="938022"/>
                  </a:lnTo>
                  <a:lnTo>
                    <a:pt x="1369695" y="946213"/>
                  </a:lnTo>
                  <a:lnTo>
                    <a:pt x="1359027" y="959548"/>
                  </a:lnTo>
                  <a:lnTo>
                    <a:pt x="1354741" y="962787"/>
                  </a:lnTo>
                  <a:lnTo>
                    <a:pt x="1348454" y="954596"/>
                  </a:lnTo>
                  <a:lnTo>
                    <a:pt x="1338358" y="953929"/>
                  </a:lnTo>
                  <a:lnTo>
                    <a:pt x="1336453" y="978789"/>
                  </a:lnTo>
                  <a:lnTo>
                    <a:pt x="1339310" y="979265"/>
                  </a:lnTo>
                  <a:lnTo>
                    <a:pt x="1337501" y="982313"/>
                  </a:lnTo>
                  <a:lnTo>
                    <a:pt x="1314545" y="997839"/>
                  </a:lnTo>
                  <a:lnTo>
                    <a:pt x="1308640" y="1013460"/>
                  </a:lnTo>
                  <a:lnTo>
                    <a:pt x="1304068" y="1015270"/>
                  </a:lnTo>
                  <a:lnTo>
                    <a:pt x="1294447" y="1030510"/>
                  </a:lnTo>
                  <a:lnTo>
                    <a:pt x="1292447" y="1035558"/>
                  </a:lnTo>
                  <a:lnTo>
                    <a:pt x="1295876" y="1039558"/>
                  </a:lnTo>
                  <a:lnTo>
                    <a:pt x="1290352" y="1054227"/>
                  </a:lnTo>
                  <a:lnTo>
                    <a:pt x="1287685" y="1072515"/>
                  </a:lnTo>
                  <a:lnTo>
                    <a:pt x="1281017" y="1072039"/>
                  </a:lnTo>
                  <a:lnTo>
                    <a:pt x="1283303" y="1078039"/>
                  </a:lnTo>
                  <a:lnTo>
                    <a:pt x="1279112" y="1097566"/>
                  </a:lnTo>
                  <a:lnTo>
                    <a:pt x="1284256" y="1108139"/>
                  </a:lnTo>
                  <a:lnTo>
                    <a:pt x="1252823" y="1094899"/>
                  </a:lnTo>
                  <a:lnTo>
                    <a:pt x="1247585" y="1105662"/>
                  </a:lnTo>
                  <a:lnTo>
                    <a:pt x="1235107" y="1100899"/>
                  </a:lnTo>
                  <a:lnTo>
                    <a:pt x="1231297" y="1110520"/>
                  </a:lnTo>
                  <a:lnTo>
                    <a:pt x="1215580" y="1122902"/>
                  </a:lnTo>
                  <a:lnTo>
                    <a:pt x="1209389" y="1137666"/>
                  </a:lnTo>
                  <a:lnTo>
                    <a:pt x="1209199" y="1141095"/>
                  </a:lnTo>
                  <a:lnTo>
                    <a:pt x="1212723" y="1141095"/>
                  </a:lnTo>
                  <a:lnTo>
                    <a:pt x="1211104" y="1149667"/>
                  </a:lnTo>
                  <a:lnTo>
                    <a:pt x="1208342" y="1149763"/>
                  </a:lnTo>
                  <a:lnTo>
                    <a:pt x="1207580" y="1153382"/>
                  </a:lnTo>
                  <a:lnTo>
                    <a:pt x="1192149" y="1149572"/>
                  </a:lnTo>
                  <a:lnTo>
                    <a:pt x="1187577" y="1164812"/>
                  </a:lnTo>
                  <a:lnTo>
                    <a:pt x="1161860" y="1164050"/>
                  </a:lnTo>
                  <a:lnTo>
                    <a:pt x="1160812" y="1177195"/>
                  </a:lnTo>
                  <a:lnTo>
                    <a:pt x="1214247" y="1181767"/>
                  </a:lnTo>
                  <a:lnTo>
                    <a:pt x="1235393" y="1187482"/>
                  </a:lnTo>
                  <a:lnTo>
                    <a:pt x="1234916" y="1189863"/>
                  </a:lnTo>
                  <a:lnTo>
                    <a:pt x="1263491" y="1187387"/>
                  </a:lnTo>
                  <a:lnTo>
                    <a:pt x="1266158" y="1191101"/>
                  </a:lnTo>
                  <a:lnTo>
                    <a:pt x="1260253" y="1195578"/>
                  </a:lnTo>
                  <a:lnTo>
                    <a:pt x="1268921" y="1197769"/>
                  </a:lnTo>
                  <a:lnTo>
                    <a:pt x="1268539" y="1206627"/>
                  </a:lnTo>
                  <a:lnTo>
                    <a:pt x="1258253" y="1219009"/>
                  </a:lnTo>
                  <a:lnTo>
                    <a:pt x="1255871" y="1239774"/>
                  </a:lnTo>
                  <a:lnTo>
                    <a:pt x="1249680" y="1252823"/>
                  </a:lnTo>
                  <a:lnTo>
                    <a:pt x="1232059" y="1254823"/>
                  </a:lnTo>
                  <a:lnTo>
                    <a:pt x="1223201" y="1260157"/>
                  </a:lnTo>
                  <a:lnTo>
                    <a:pt x="1209199" y="1263110"/>
                  </a:lnTo>
                  <a:lnTo>
                    <a:pt x="1171099" y="1255966"/>
                  </a:lnTo>
                  <a:lnTo>
                    <a:pt x="1157002" y="1255966"/>
                  </a:lnTo>
                  <a:lnTo>
                    <a:pt x="1159383" y="1258443"/>
                  </a:lnTo>
                  <a:lnTo>
                    <a:pt x="1159097" y="1269587"/>
                  </a:lnTo>
                  <a:lnTo>
                    <a:pt x="1164812" y="1276255"/>
                  </a:lnTo>
                  <a:lnTo>
                    <a:pt x="1166051" y="1296067"/>
                  </a:lnTo>
                  <a:lnTo>
                    <a:pt x="1195578" y="1297305"/>
                  </a:lnTo>
                  <a:lnTo>
                    <a:pt x="1191006" y="1288066"/>
                  </a:lnTo>
                  <a:lnTo>
                    <a:pt x="1198150" y="1295590"/>
                  </a:lnTo>
                  <a:lnTo>
                    <a:pt x="1201674" y="1295686"/>
                  </a:lnTo>
                  <a:lnTo>
                    <a:pt x="1203293" y="1305020"/>
                  </a:lnTo>
                  <a:lnTo>
                    <a:pt x="1207675" y="1302734"/>
                  </a:lnTo>
                  <a:lnTo>
                    <a:pt x="1213295" y="1311783"/>
                  </a:lnTo>
                  <a:lnTo>
                    <a:pt x="1213295" y="1325880"/>
                  </a:lnTo>
                  <a:lnTo>
                    <a:pt x="1210723" y="1331881"/>
                  </a:lnTo>
                  <a:lnTo>
                    <a:pt x="1205960" y="1332738"/>
                  </a:lnTo>
                  <a:lnTo>
                    <a:pt x="1207961" y="1344073"/>
                  </a:lnTo>
                  <a:lnTo>
                    <a:pt x="1200436" y="1345025"/>
                  </a:lnTo>
                  <a:lnTo>
                    <a:pt x="1200150" y="1350740"/>
                  </a:lnTo>
                  <a:lnTo>
                    <a:pt x="1194149" y="1349407"/>
                  </a:lnTo>
                  <a:lnTo>
                    <a:pt x="1193102" y="1357979"/>
                  </a:lnTo>
                  <a:lnTo>
                    <a:pt x="1188530" y="1356836"/>
                  </a:lnTo>
                  <a:lnTo>
                    <a:pt x="1182053" y="1363504"/>
                  </a:lnTo>
                  <a:lnTo>
                    <a:pt x="1188053" y="1369409"/>
                  </a:lnTo>
                  <a:lnTo>
                    <a:pt x="1179386" y="1378363"/>
                  </a:lnTo>
                  <a:lnTo>
                    <a:pt x="1177195" y="1377220"/>
                  </a:lnTo>
                  <a:lnTo>
                    <a:pt x="1181767" y="1384268"/>
                  </a:lnTo>
                  <a:lnTo>
                    <a:pt x="1175766" y="1387888"/>
                  </a:lnTo>
                  <a:lnTo>
                    <a:pt x="1181481" y="1396460"/>
                  </a:lnTo>
                  <a:lnTo>
                    <a:pt x="1177195" y="1397032"/>
                  </a:lnTo>
                  <a:lnTo>
                    <a:pt x="1175290" y="1400080"/>
                  </a:lnTo>
                  <a:lnTo>
                    <a:pt x="1188339" y="1412462"/>
                  </a:lnTo>
                  <a:lnTo>
                    <a:pt x="1182434" y="1417320"/>
                  </a:lnTo>
                  <a:lnTo>
                    <a:pt x="1187482" y="1424464"/>
                  </a:lnTo>
                  <a:lnTo>
                    <a:pt x="1183958" y="1426273"/>
                  </a:lnTo>
                  <a:lnTo>
                    <a:pt x="1179671" y="1419511"/>
                  </a:lnTo>
                  <a:lnTo>
                    <a:pt x="1170718" y="1426464"/>
                  </a:lnTo>
                  <a:lnTo>
                    <a:pt x="1180814" y="1440275"/>
                  </a:lnTo>
                  <a:lnTo>
                    <a:pt x="1156335" y="1461802"/>
                  </a:lnTo>
                  <a:lnTo>
                    <a:pt x="1159859" y="1466279"/>
                  </a:lnTo>
                  <a:lnTo>
                    <a:pt x="1152620" y="1473708"/>
                  </a:lnTo>
                  <a:lnTo>
                    <a:pt x="1154049" y="1475708"/>
                  </a:lnTo>
                  <a:lnTo>
                    <a:pt x="1143095" y="1481614"/>
                  </a:lnTo>
                  <a:lnTo>
                    <a:pt x="1149382" y="1484376"/>
                  </a:lnTo>
                  <a:lnTo>
                    <a:pt x="1146334" y="1487805"/>
                  </a:lnTo>
                  <a:lnTo>
                    <a:pt x="1132237" y="1488091"/>
                  </a:lnTo>
                  <a:lnTo>
                    <a:pt x="1129665" y="1498949"/>
                  </a:lnTo>
                  <a:lnTo>
                    <a:pt x="1125760" y="1494187"/>
                  </a:lnTo>
                  <a:lnTo>
                    <a:pt x="1124617" y="1496758"/>
                  </a:lnTo>
                  <a:lnTo>
                    <a:pt x="1121473" y="1496187"/>
                  </a:lnTo>
                  <a:lnTo>
                    <a:pt x="1120140" y="1502283"/>
                  </a:lnTo>
                  <a:lnTo>
                    <a:pt x="1112044" y="1501045"/>
                  </a:lnTo>
                  <a:lnTo>
                    <a:pt x="1108805" y="1494568"/>
                  </a:lnTo>
                  <a:lnTo>
                    <a:pt x="1106614" y="1497806"/>
                  </a:lnTo>
                  <a:lnTo>
                    <a:pt x="1104233" y="1495711"/>
                  </a:lnTo>
                  <a:lnTo>
                    <a:pt x="1095947" y="1496568"/>
                  </a:lnTo>
                  <a:lnTo>
                    <a:pt x="1092232" y="1492663"/>
                  </a:lnTo>
                  <a:lnTo>
                    <a:pt x="1083278" y="1496663"/>
                  </a:lnTo>
                  <a:lnTo>
                    <a:pt x="1083088" y="1494472"/>
                  </a:lnTo>
                  <a:lnTo>
                    <a:pt x="1063847" y="1489043"/>
                  </a:lnTo>
                  <a:lnTo>
                    <a:pt x="1059180" y="1491234"/>
                  </a:lnTo>
                  <a:lnTo>
                    <a:pt x="1051941" y="1489043"/>
                  </a:lnTo>
                  <a:lnTo>
                    <a:pt x="1048988" y="1489234"/>
                  </a:lnTo>
                  <a:lnTo>
                    <a:pt x="1048036" y="1493615"/>
                  </a:lnTo>
                  <a:lnTo>
                    <a:pt x="1044702" y="1491520"/>
                  </a:lnTo>
                  <a:lnTo>
                    <a:pt x="1037463" y="1496949"/>
                  </a:lnTo>
                  <a:lnTo>
                    <a:pt x="1041845" y="1502569"/>
                  </a:lnTo>
                  <a:lnTo>
                    <a:pt x="1039654" y="1503997"/>
                  </a:lnTo>
                  <a:lnTo>
                    <a:pt x="1036892" y="1499711"/>
                  </a:lnTo>
                  <a:lnTo>
                    <a:pt x="1032796" y="1499045"/>
                  </a:lnTo>
                  <a:lnTo>
                    <a:pt x="1033081" y="1501902"/>
                  </a:lnTo>
                  <a:lnTo>
                    <a:pt x="1029843" y="1500188"/>
                  </a:lnTo>
                  <a:lnTo>
                    <a:pt x="1026986" y="1504093"/>
                  </a:lnTo>
                  <a:lnTo>
                    <a:pt x="1012412" y="1544764"/>
                  </a:lnTo>
                  <a:lnTo>
                    <a:pt x="1014889" y="1556956"/>
                  </a:lnTo>
                  <a:lnTo>
                    <a:pt x="1006412" y="1558385"/>
                  </a:lnTo>
                  <a:lnTo>
                    <a:pt x="1000792" y="1593342"/>
                  </a:lnTo>
                  <a:lnTo>
                    <a:pt x="994600" y="1603153"/>
                  </a:lnTo>
                  <a:lnTo>
                    <a:pt x="1002030" y="1617631"/>
                  </a:lnTo>
                  <a:lnTo>
                    <a:pt x="1004221" y="1631251"/>
                  </a:lnTo>
                  <a:lnTo>
                    <a:pt x="1002697" y="1636966"/>
                  </a:lnTo>
                  <a:lnTo>
                    <a:pt x="987552" y="1647444"/>
                  </a:lnTo>
                  <a:lnTo>
                    <a:pt x="989838" y="1649825"/>
                  </a:lnTo>
                  <a:lnTo>
                    <a:pt x="998315" y="1647920"/>
                  </a:lnTo>
                  <a:lnTo>
                    <a:pt x="982694" y="1690021"/>
                  </a:lnTo>
                  <a:lnTo>
                    <a:pt x="986695" y="1713262"/>
                  </a:lnTo>
                  <a:lnTo>
                    <a:pt x="982313" y="1716310"/>
                  </a:lnTo>
                  <a:lnTo>
                    <a:pt x="957548" y="1684687"/>
                  </a:lnTo>
                  <a:lnTo>
                    <a:pt x="945928" y="1679734"/>
                  </a:lnTo>
                  <a:lnTo>
                    <a:pt x="948785" y="1672685"/>
                  </a:lnTo>
                  <a:lnTo>
                    <a:pt x="946309" y="1667161"/>
                  </a:lnTo>
                  <a:lnTo>
                    <a:pt x="932212" y="1669828"/>
                  </a:lnTo>
                  <a:lnTo>
                    <a:pt x="921734" y="1665827"/>
                  </a:lnTo>
                  <a:lnTo>
                    <a:pt x="919067" y="1661827"/>
                  </a:lnTo>
                  <a:lnTo>
                    <a:pt x="921163" y="1656016"/>
                  </a:lnTo>
                  <a:lnTo>
                    <a:pt x="916972" y="1655350"/>
                  </a:lnTo>
                  <a:lnTo>
                    <a:pt x="913162" y="1646396"/>
                  </a:lnTo>
                  <a:lnTo>
                    <a:pt x="908114" y="1642015"/>
                  </a:lnTo>
                  <a:lnTo>
                    <a:pt x="905732" y="1632966"/>
                  </a:lnTo>
                  <a:lnTo>
                    <a:pt x="901732" y="1630871"/>
                  </a:lnTo>
                  <a:lnTo>
                    <a:pt x="891540" y="1641443"/>
                  </a:lnTo>
                  <a:lnTo>
                    <a:pt x="876491" y="1673352"/>
                  </a:lnTo>
                  <a:lnTo>
                    <a:pt x="879253" y="1672780"/>
                  </a:lnTo>
                  <a:lnTo>
                    <a:pt x="863156" y="1695164"/>
                  </a:lnTo>
                  <a:lnTo>
                    <a:pt x="865251" y="1708595"/>
                  </a:lnTo>
                  <a:lnTo>
                    <a:pt x="863346" y="1714976"/>
                  </a:lnTo>
                  <a:lnTo>
                    <a:pt x="852773" y="1726597"/>
                  </a:lnTo>
                  <a:lnTo>
                    <a:pt x="834390" y="1730883"/>
                  </a:lnTo>
                  <a:lnTo>
                    <a:pt x="799529" y="1728788"/>
                  </a:lnTo>
                  <a:lnTo>
                    <a:pt x="784479" y="1722691"/>
                  </a:lnTo>
                  <a:lnTo>
                    <a:pt x="775811" y="1713547"/>
                  </a:lnTo>
                  <a:lnTo>
                    <a:pt x="756380" y="1700498"/>
                  </a:lnTo>
                  <a:lnTo>
                    <a:pt x="718947" y="1699450"/>
                  </a:lnTo>
                  <a:lnTo>
                    <a:pt x="716090" y="1710690"/>
                  </a:lnTo>
                  <a:lnTo>
                    <a:pt x="705707" y="1723454"/>
                  </a:lnTo>
                  <a:lnTo>
                    <a:pt x="704945" y="1732312"/>
                  </a:lnTo>
                  <a:lnTo>
                    <a:pt x="692563" y="1714976"/>
                  </a:lnTo>
                  <a:lnTo>
                    <a:pt x="686848" y="1691545"/>
                  </a:lnTo>
                  <a:lnTo>
                    <a:pt x="680180" y="1681448"/>
                  </a:lnTo>
                  <a:lnTo>
                    <a:pt x="671894" y="1677257"/>
                  </a:lnTo>
                  <a:lnTo>
                    <a:pt x="648462" y="1674019"/>
                  </a:lnTo>
                  <a:lnTo>
                    <a:pt x="626269" y="1651635"/>
                  </a:lnTo>
                  <a:lnTo>
                    <a:pt x="611410" y="1642586"/>
                  </a:lnTo>
                  <a:lnTo>
                    <a:pt x="601694" y="1638586"/>
                  </a:lnTo>
                  <a:lnTo>
                    <a:pt x="592074" y="1638490"/>
                  </a:lnTo>
                  <a:lnTo>
                    <a:pt x="560451" y="1645920"/>
                  </a:lnTo>
                  <a:lnTo>
                    <a:pt x="524923" y="1647730"/>
                  </a:lnTo>
                  <a:lnTo>
                    <a:pt x="496824" y="1626775"/>
                  </a:lnTo>
                  <a:lnTo>
                    <a:pt x="491109" y="1605820"/>
                  </a:lnTo>
                  <a:lnTo>
                    <a:pt x="476345" y="1577435"/>
                  </a:lnTo>
                  <a:lnTo>
                    <a:pt x="474916" y="1568101"/>
                  </a:lnTo>
                  <a:lnTo>
                    <a:pt x="465582" y="1562100"/>
                  </a:lnTo>
                  <a:lnTo>
                    <a:pt x="462534" y="1542288"/>
                  </a:lnTo>
                  <a:lnTo>
                    <a:pt x="463391" y="1527715"/>
                  </a:lnTo>
                  <a:lnTo>
                    <a:pt x="460534" y="1518380"/>
                  </a:lnTo>
                  <a:lnTo>
                    <a:pt x="470630" y="1492567"/>
                  </a:lnTo>
                  <a:lnTo>
                    <a:pt x="464344" y="1481614"/>
                  </a:lnTo>
                  <a:lnTo>
                    <a:pt x="464153" y="1463802"/>
                  </a:lnTo>
                  <a:lnTo>
                    <a:pt x="457581" y="1451705"/>
                  </a:lnTo>
                  <a:lnTo>
                    <a:pt x="445961" y="1439513"/>
                  </a:lnTo>
                  <a:lnTo>
                    <a:pt x="418148" y="1442275"/>
                  </a:lnTo>
                  <a:lnTo>
                    <a:pt x="407289" y="1439799"/>
                  </a:lnTo>
                  <a:lnTo>
                    <a:pt x="399860" y="1447514"/>
                  </a:lnTo>
                  <a:lnTo>
                    <a:pt x="390620" y="1449514"/>
                  </a:lnTo>
                  <a:lnTo>
                    <a:pt x="388620" y="1431893"/>
                  </a:lnTo>
                  <a:lnTo>
                    <a:pt x="392811" y="1422845"/>
                  </a:lnTo>
                  <a:lnTo>
                    <a:pt x="391954" y="1416939"/>
                  </a:lnTo>
                  <a:lnTo>
                    <a:pt x="399383" y="1407033"/>
                  </a:lnTo>
                  <a:lnTo>
                    <a:pt x="394525" y="1392269"/>
                  </a:lnTo>
                  <a:lnTo>
                    <a:pt x="395859" y="1381601"/>
                  </a:lnTo>
                  <a:lnTo>
                    <a:pt x="405956" y="1370933"/>
                  </a:lnTo>
                  <a:lnTo>
                    <a:pt x="409480" y="1359503"/>
                  </a:lnTo>
                  <a:lnTo>
                    <a:pt x="406432" y="1343882"/>
                  </a:lnTo>
                  <a:lnTo>
                    <a:pt x="402812" y="1342072"/>
                  </a:lnTo>
                  <a:lnTo>
                    <a:pt x="397954" y="1327690"/>
                  </a:lnTo>
                  <a:lnTo>
                    <a:pt x="399860" y="1300448"/>
                  </a:lnTo>
                  <a:lnTo>
                    <a:pt x="394525" y="1290256"/>
                  </a:lnTo>
                  <a:lnTo>
                    <a:pt x="393859" y="1269682"/>
                  </a:lnTo>
                  <a:lnTo>
                    <a:pt x="385667" y="1255205"/>
                  </a:lnTo>
                  <a:lnTo>
                    <a:pt x="370808" y="1253680"/>
                  </a:lnTo>
                  <a:lnTo>
                    <a:pt x="351663" y="1229582"/>
                  </a:lnTo>
                  <a:lnTo>
                    <a:pt x="331756" y="1224820"/>
                  </a:lnTo>
                  <a:lnTo>
                    <a:pt x="324803" y="1215485"/>
                  </a:lnTo>
                  <a:lnTo>
                    <a:pt x="315563" y="1217581"/>
                  </a:lnTo>
                  <a:lnTo>
                    <a:pt x="312611" y="1223200"/>
                  </a:lnTo>
                  <a:lnTo>
                    <a:pt x="313468" y="1232345"/>
                  </a:lnTo>
                  <a:lnTo>
                    <a:pt x="282226" y="1231011"/>
                  </a:lnTo>
                  <a:lnTo>
                    <a:pt x="266700" y="1218057"/>
                  </a:lnTo>
                  <a:lnTo>
                    <a:pt x="252794" y="1198055"/>
                  </a:lnTo>
                  <a:lnTo>
                    <a:pt x="188119" y="1156716"/>
                  </a:lnTo>
                  <a:lnTo>
                    <a:pt x="169926" y="1161574"/>
                  </a:lnTo>
                  <a:lnTo>
                    <a:pt x="166402" y="1164336"/>
                  </a:lnTo>
                  <a:lnTo>
                    <a:pt x="161354" y="1176719"/>
                  </a:lnTo>
                  <a:lnTo>
                    <a:pt x="154972" y="1180529"/>
                  </a:lnTo>
                  <a:lnTo>
                    <a:pt x="130969" y="1181290"/>
                  </a:lnTo>
                  <a:lnTo>
                    <a:pt x="112490" y="1174718"/>
                  </a:lnTo>
                  <a:lnTo>
                    <a:pt x="110109" y="1185481"/>
                  </a:lnTo>
                  <a:lnTo>
                    <a:pt x="85916" y="1194530"/>
                  </a:lnTo>
                  <a:lnTo>
                    <a:pt x="78867" y="1194149"/>
                  </a:lnTo>
                  <a:lnTo>
                    <a:pt x="67151" y="1182338"/>
                  </a:lnTo>
                  <a:lnTo>
                    <a:pt x="60293" y="1181005"/>
                  </a:lnTo>
                  <a:lnTo>
                    <a:pt x="50387" y="1166146"/>
                  </a:lnTo>
                  <a:lnTo>
                    <a:pt x="39815" y="1163764"/>
                  </a:lnTo>
                  <a:close/>
                  <a:moveTo>
                    <a:pt x="423196" y="1256538"/>
                  </a:moveTo>
                  <a:lnTo>
                    <a:pt x="427482" y="1255490"/>
                  </a:lnTo>
                  <a:lnTo>
                    <a:pt x="428339" y="1251871"/>
                  </a:lnTo>
                  <a:lnTo>
                    <a:pt x="423196" y="1256538"/>
                  </a:lnTo>
                  <a:close/>
                  <a:moveTo>
                    <a:pt x="369284" y="1220724"/>
                  </a:moveTo>
                  <a:lnTo>
                    <a:pt x="362712" y="1215485"/>
                  </a:lnTo>
                  <a:lnTo>
                    <a:pt x="360426" y="1215199"/>
                  </a:lnTo>
                  <a:lnTo>
                    <a:pt x="364522" y="1217676"/>
                  </a:lnTo>
                  <a:lnTo>
                    <a:pt x="363569" y="1221962"/>
                  </a:lnTo>
                  <a:lnTo>
                    <a:pt x="368522" y="1225010"/>
                  </a:lnTo>
                  <a:lnTo>
                    <a:pt x="369284" y="1220724"/>
                  </a:lnTo>
                  <a:close/>
                  <a:moveTo>
                    <a:pt x="330994" y="1220629"/>
                  </a:moveTo>
                  <a:lnTo>
                    <a:pt x="338804" y="1217866"/>
                  </a:lnTo>
                  <a:lnTo>
                    <a:pt x="338519" y="1215199"/>
                  </a:lnTo>
                  <a:lnTo>
                    <a:pt x="333375" y="1216914"/>
                  </a:lnTo>
                  <a:lnTo>
                    <a:pt x="330994" y="12206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2" name="Freihandform: Form 151">
              <a:extLst>
                <a:ext uri="{FF2B5EF4-FFF2-40B4-BE49-F238E27FC236}">
                  <a16:creationId xmlns:a16="http://schemas.microsoft.com/office/drawing/2014/main" id="{60745B16-5A76-44A2-B0CB-09B0CB510332}"/>
                </a:ext>
              </a:extLst>
            </p:cNvPr>
            <p:cNvSpPr/>
            <p:nvPr/>
          </p:nvSpPr>
          <p:spPr>
            <a:xfrm>
              <a:off x="971859" y="3608864"/>
              <a:ext cx="851400" cy="935550"/>
            </a:xfrm>
            <a:custGeom>
              <a:avLst/>
              <a:gdLst>
                <a:gd name="connsiteX0" fmla="*/ 1304639 w 1638300"/>
                <a:gd name="connsiteY0" fmla="*/ 213551 h 1800225"/>
                <a:gd name="connsiteX1" fmla="*/ 1310926 w 1638300"/>
                <a:gd name="connsiteY1" fmla="*/ 203073 h 1800225"/>
                <a:gd name="connsiteX2" fmla="*/ 1319403 w 1638300"/>
                <a:gd name="connsiteY2" fmla="*/ 204026 h 1800225"/>
                <a:gd name="connsiteX3" fmla="*/ 1317879 w 1638300"/>
                <a:gd name="connsiteY3" fmla="*/ 217170 h 1800225"/>
                <a:gd name="connsiteX4" fmla="*/ 1310830 w 1638300"/>
                <a:gd name="connsiteY4" fmla="*/ 212979 h 1800225"/>
                <a:gd name="connsiteX5" fmla="*/ 1310450 w 1638300"/>
                <a:gd name="connsiteY5" fmla="*/ 215932 h 1800225"/>
                <a:gd name="connsiteX6" fmla="*/ 1307497 w 1638300"/>
                <a:gd name="connsiteY6" fmla="*/ 216218 h 1800225"/>
                <a:gd name="connsiteX7" fmla="*/ 1304639 w 1638300"/>
                <a:gd name="connsiteY7" fmla="*/ 213551 h 1800225"/>
                <a:gd name="connsiteX8" fmla="*/ 9525 w 1638300"/>
                <a:gd name="connsiteY8" fmla="*/ 955263 h 1800225"/>
                <a:gd name="connsiteX9" fmla="*/ 18859 w 1638300"/>
                <a:gd name="connsiteY9" fmla="*/ 949262 h 1800225"/>
                <a:gd name="connsiteX10" fmla="*/ 28861 w 1638300"/>
                <a:gd name="connsiteY10" fmla="*/ 958215 h 1800225"/>
                <a:gd name="connsiteX11" fmla="*/ 38290 w 1638300"/>
                <a:gd name="connsiteY11" fmla="*/ 962692 h 1800225"/>
                <a:gd name="connsiteX12" fmla="*/ 38195 w 1638300"/>
                <a:gd name="connsiteY12" fmla="*/ 937451 h 1800225"/>
                <a:gd name="connsiteX13" fmla="*/ 49530 w 1638300"/>
                <a:gd name="connsiteY13" fmla="*/ 928878 h 1800225"/>
                <a:gd name="connsiteX14" fmla="*/ 67818 w 1638300"/>
                <a:gd name="connsiteY14" fmla="*/ 926021 h 1800225"/>
                <a:gd name="connsiteX15" fmla="*/ 68580 w 1638300"/>
                <a:gd name="connsiteY15" fmla="*/ 903827 h 1800225"/>
                <a:gd name="connsiteX16" fmla="*/ 80867 w 1638300"/>
                <a:gd name="connsiteY16" fmla="*/ 898970 h 1800225"/>
                <a:gd name="connsiteX17" fmla="*/ 97536 w 1638300"/>
                <a:gd name="connsiteY17" fmla="*/ 884111 h 1800225"/>
                <a:gd name="connsiteX18" fmla="*/ 94107 w 1638300"/>
                <a:gd name="connsiteY18" fmla="*/ 882968 h 1800225"/>
                <a:gd name="connsiteX19" fmla="*/ 101346 w 1638300"/>
                <a:gd name="connsiteY19" fmla="*/ 871442 h 1800225"/>
                <a:gd name="connsiteX20" fmla="*/ 93345 w 1638300"/>
                <a:gd name="connsiteY20" fmla="*/ 863346 h 1800225"/>
                <a:gd name="connsiteX21" fmla="*/ 92488 w 1638300"/>
                <a:gd name="connsiteY21" fmla="*/ 856393 h 1800225"/>
                <a:gd name="connsiteX22" fmla="*/ 94583 w 1638300"/>
                <a:gd name="connsiteY22" fmla="*/ 851154 h 1800225"/>
                <a:gd name="connsiteX23" fmla="*/ 93059 w 1638300"/>
                <a:gd name="connsiteY23" fmla="*/ 846297 h 1800225"/>
                <a:gd name="connsiteX24" fmla="*/ 95726 w 1638300"/>
                <a:gd name="connsiteY24" fmla="*/ 845344 h 1800225"/>
                <a:gd name="connsiteX25" fmla="*/ 94869 w 1638300"/>
                <a:gd name="connsiteY25" fmla="*/ 842106 h 1800225"/>
                <a:gd name="connsiteX26" fmla="*/ 98203 w 1638300"/>
                <a:gd name="connsiteY26" fmla="*/ 840963 h 1800225"/>
                <a:gd name="connsiteX27" fmla="*/ 99060 w 1638300"/>
                <a:gd name="connsiteY27" fmla="*/ 836200 h 1800225"/>
                <a:gd name="connsiteX28" fmla="*/ 81058 w 1638300"/>
                <a:gd name="connsiteY28" fmla="*/ 840105 h 1800225"/>
                <a:gd name="connsiteX29" fmla="*/ 85439 w 1638300"/>
                <a:gd name="connsiteY29" fmla="*/ 826104 h 1800225"/>
                <a:gd name="connsiteX30" fmla="*/ 79629 w 1638300"/>
                <a:gd name="connsiteY30" fmla="*/ 823913 h 1800225"/>
                <a:gd name="connsiteX31" fmla="*/ 79629 w 1638300"/>
                <a:gd name="connsiteY31" fmla="*/ 815245 h 1800225"/>
                <a:gd name="connsiteX32" fmla="*/ 84487 w 1638300"/>
                <a:gd name="connsiteY32" fmla="*/ 814483 h 1800225"/>
                <a:gd name="connsiteX33" fmla="*/ 97250 w 1638300"/>
                <a:gd name="connsiteY33" fmla="*/ 797147 h 1800225"/>
                <a:gd name="connsiteX34" fmla="*/ 105251 w 1638300"/>
                <a:gd name="connsiteY34" fmla="*/ 762571 h 1800225"/>
                <a:gd name="connsiteX35" fmla="*/ 111157 w 1638300"/>
                <a:gd name="connsiteY35" fmla="*/ 753904 h 1800225"/>
                <a:gd name="connsiteX36" fmla="*/ 110966 w 1638300"/>
                <a:gd name="connsiteY36" fmla="*/ 748855 h 1800225"/>
                <a:gd name="connsiteX37" fmla="*/ 114205 w 1638300"/>
                <a:gd name="connsiteY37" fmla="*/ 749618 h 1800225"/>
                <a:gd name="connsiteX38" fmla="*/ 124015 w 1638300"/>
                <a:gd name="connsiteY38" fmla="*/ 742760 h 1800225"/>
                <a:gd name="connsiteX39" fmla="*/ 132112 w 1638300"/>
                <a:gd name="connsiteY39" fmla="*/ 749522 h 1800225"/>
                <a:gd name="connsiteX40" fmla="*/ 148018 w 1638300"/>
                <a:gd name="connsiteY40" fmla="*/ 749237 h 1800225"/>
                <a:gd name="connsiteX41" fmla="*/ 148971 w 1638300"/>
                <a:gd name="connsiteY41" fmla="*/ 740473 h 1800225"/>
                <a:gd name="connsiteX42" fmla="*/ 153638 w 1638300"/>
                <a:gd name="connsiteY42" fmla="*/ 732568 h 1800225"/>
                <a:gd name="connsiteX43" fmla="*/ 165830 w 1638300"/>
                <a:gd name="connsiteY43" fmla="*/ 725710 h 1800225"/>
                <a:gd name="connsiteX44" fmla="*/ 176498 w 1638300"/>
                <a:gd name="connsiteY44" fmla="*/ 734568 h 1800225"/>
                <a:gd name="connsiteX45" fmla="*/ 171640 w 1638300"/>
                <a:gd name="connsiteY45" fmla="*/ 745331 h 1800225"/>
                <a:gd name="connsiteX46" fmla="*/ 172593 w 1638300"/>
                <a:gd name="connsiteY46" fmla="*/ 754571 h 1800225"/>
                <a:gd name="connsiteX47" fmla="*/ 168021 w 1638300"/>
                <a:gd name="connsiteY47" fmla="*/ 765810 h 1800225"/>
                <a:gd name="connsiteX48" fmla="*/ 179927 w 1638300"/>
                <a:gd name="connsiteY48" fmla="*/ 778097 h 1800225"/>
                <a:gd name="connsiteX49" fmla="*/ 208883 w 1638300"/>
                <a:gd name="connsiteY49" fmla="*/ 788670 h 1800225"/>
                <a:gd name="connsiteX50" fmla="*/ 222218 w 1638300"/>
                <a:gd name="connsiteY50" fmla="*/ 802005 h 1800225"/>
                <a:gd name="connsiteX51" fmla="*/ 236410 w 1638300"/>
                <a:gd name="connsiteY51" fmla="*/ 806577 h 1800225"/>
                <a:gd name="connsiteX52" fmla="*/ 258318 w 1638300"/>
                <a:gd name="connsiteY52" fmla="*/ 802863 h 1800225"/>
                <a:gd name="connsiteX53" fmla="*/ 289084 w 1638300"/>
                <a:gd name="connsiteY53" fmla="*/ 801529 h 1800225"/>
                <a:gd name="connsiteX54" fmla="*/ 289369 w 1638300"/>
                <a:gd name="connsiteY54" fmla="*/ 803243 h 1800225"/>
                <a:gd name="connsiteX55" fmla="*/ 300418 w 1638300"/>
                <a:gd name="connsiteY55" fmla="*/ 796290 h 1800225"/>
                <a:gd name="connsiteX56" fmla="*/ 313087 w 1638300"/>
                <a:gd name="connsiteY56" fmla="*/ 795052 h 1800225"/>
                <a:gd name="connsiteX57" fmla="*/ 314134 w 1638300"/>
                <a:gd name="connsiteY57" fmla="*/ 790194 h 1800225"/>
                <a:gd name="connsiteX58" fmla="*/ 327946 w 1638300"/>
                <a:gd name="connsiteY58" fmla="*/ 785241 h 1800225"/>
                <a:gd name="connsiteX59" fmla="*/ 331279 w 1638300"/>
                <a:gd name="connsiteY59" fmla="*/ 792289 h 1800225"/>
                <a:gd name="connsiteX60" fmla="*/ 334327 w 1638300"/>
                <a:gd name="connsiteY60" fmla="*/ 791528 h 1800225"/>
                <a:gd name="connsiteX61" fmla="*/ 341662 w 1638300"/>
                <a:gd name="connsiteY61" fmla="*/ 795528 h 1800225"/>
                <a:gd name="connsiteX62" fmla="*/ 349472 w 1638300"/>
                <a:gd name="connsiteY62" fmla="*/ 803243 h 1800225"/>
                <a:gd name="connsiteX63" fmla="*/ 356235 w 1638300"/>
                <a:gd name="connsiteY63" fmla="*/ 795433 h 1800225"/>
                <a:gd name="connsiteX64" fmla="*/ 354521 w 1638300"/>
                <a:gd name="connsiteY64" fmla="*/ 793147 h 1800225"/>
                <a:gd name="connsiteX65" fmla="*/ 357378 w 1638300"/>
                <a:gd name="connsiteY65" fmla="*/ 790099 h 1800225"/>
                <a:gd name="connsiteX66" fmla="*/ 374142 w 1638300"/>
                <a:gd name="connsiteY66" fmla="*/ 781145 h 1800225"/>
                <a:gd name="connsiteX67" fmla="*/ 372523 w 1638300"/>
                <a:gd name="connsiteY67" fmla="*/ 776192 h 1800225"/>
                <a:gd name="connsiteX68" fmla="*/ 376523 w 1638300"/>
                <a:gd name="connsiteY68" fmla="*/ 774764 h 1800225"/>
                <a:gd name="connsiteX69" fmla="*/ 380238 w 1638300"/>
                <a:gd name="connsiteY69" fmla="*/ 764191 h 1800225"/>
                <a:gd name="connsiteX70" fmla="*/ 374904 w 1638300"/>
                <a:gd name="connsiteY70" fmla="*/ 762286 h 1800225"/>
                <a:gd name="connsiteX71" fmla="*/ 375761 w 1638300"/>
                <a:gd name="connsiteY71" fmla="*/ 756381 h 1800225"/>
                <a:gd name="connsiteX72" fmla="*/ 370427 w 1638300"/>
                <a:gd name="connsiteY72" fmla="*/ 756476 h 1800225"/>
                <a:gd name="connsiteX73" fmla="*/ 369951 w 1638300"/>
                <a:gd name="connsiteY73" fmla="*/ 759619 h 1800225"/>
                <a:gd name="connsiteX74" fmla="*/ 362426 w 1638300"/>
                <a:gd name="connsiteY74" fmla="*/ 752951 h 1800225"/>
                <a:gd name="connsiteX75" fmla="*/ 370332 w 1638300"/>
                <a:gd name="connsiteY75" fmla="*/ 736759 h 1800225"/>
                <a:gd name="connsiteX76" fmla="*/ 357283 w 1638300"/>
                <a:gd name="connsiteY76" fmla="*/ 732663 h 1800225"/>
                <a:gd name="connsiteX77" fmla="*/ 359473 w 1638300"/>
                <a:gd name="connsiteY77" fmla="*/ 727139 h 1800225"/>
                <a:gd name="connsiteX78" fmla="*/ 348710 w 1638300"/>
                <a:gd name="connsiteY78" fmla="*/ 720376 h 1800225"/>
                <a:gd name="connsiteX79" fmla="*/ 339090 w 1638300"/>
                <a:gd name="connsiteY79" fmla="*/ 709232 h 1800225"/>
                <a:gd name="connsiteX80" fmla="*/ 347567 w 1638300"/>
                <a:gd name="connsiteY80" fmla="*/ 706850 h 1800225"/>
                <a:gd name="connsiteX81" fmla="*/ 344138 w 1638300"/>
                <a:gd name="connsiteY81" fmla="*/ 699897 h 1800225"/>
                <a:gd name="connsiteX82" fmla="*/ 345472 w 1638300"/>
                <a:gd name="connsiteY82" fmla="*/ 698088 h 1800225"/>
                <a:gd name="connsiteX83" fmla="*/ 341185 w 1638300"/>
                <a:gd name="connsiteY83" fmla="*/ 697802 h 1800225"/>
                <a:gd name="connsiteX84" fmla="*/ 346996 w 1638300"/>
                <a:gd name="connsiteY84" fmla="*/ 690563 h 1800225"/>
                <a:gd name="connsiteX85" fmla="*/ 343948 w 1638300"/>
                <a:gd name="connsiteY85" fmla="*/ 691134 h 1800225"/>
                <a:gd name="connsiteX86" fmla="*/ 343471 w 1638300"/>
                <a:gd name="connsiteY86" fmla="*/ 685705 h 1800225"/>
                <a:gd name="connsiteX87" fmla="*/ 340614 w 1638300"/>
                <a:gd name="connsiteY87" fmla="*/ 685229 h 1800225"/>
                <a:gd name="connsiteX88" fmla="*/ 340423 w 1638300"/>
                <a:gd name="connsiteY88" fmla="*/ 680466 h 1800225"/>
                <a:gd name="connsiteX89" fmla="*/ 336804 w 1638300"/>
                <a:gd name="connsiteY89" fmla="*/ 679228 h 1800225"/>
                <a:gd name="connsiteX90" fmla="*/ 331470 w 1638300"/>
                <a:gd name="connsiteY90" fmla="*/ 666465 h 1800225"/>
                <a:gd name="connsiteX91" fmla="*/ 332613 w 1638300"/>
                <a:gd name="connsiteY91" fmla="*/ 659797 h 1800225"/>
                <a:gd name="connsiteX92" fmla="*/ 339185 w 1638300"/>
                <a:gd name="connsiteY92" fmla="*/ 653987 h 1800225"/>
                <a:gd name="connsiteX93" fmla="*/ 333470 w 1638300"/>
                <a:gd name="connsiteY93" fmla="*/ 651129 h 1800225"/>
                <a:gd name="connsiteX94" fmla="*/ 342138 w 1638300"/>
                <a:gd name="connsiteY94" fmla="*/ 640747 h 1800225"/>
                <a:gd name="connsiteX95" fmla="*/ 333661 w 1638300"/>
                <a:gd name="connsiteY95" fmla="*/ 633413 h 1800225"/>
                <a:gd name="connsiteX96" fmla="*/ 329660 w 1638300"/>
                <a:gd name="connsiteY96" fmla="*/ 635889 h 1800225"/>
                <a:gd name="connsiteX97" fmla="*/ 324231 w 1638300"/>
                <a:gd name="connsiteY97" fmla="*/ 624745 h 1800225"/>
                <a:gd name="connsiteX98" fmla="*/ 321754 w 1638300"/>
                <a:gd name="connsiteY98" fmla="*/ 625412 h 1800225"/>
                <a:gd name="connsiteX99" fmla="*/ 319468 w 1638300"/>
                <a:gd name="connsiteY99" fmla="*/ 619696 h 1800225"/>
                <a:gd name="connsiteX100" fmla="*/ 309562 w 1638300"/>
                <a:gd name="connsiteY100" fmla="*/ 610267 h 1800225"/>
                <a:gd name="connsiteX101" fmla="*/ 302514 w 1638300"/>
                <a:gd name="connsiteY101" fmla="*/ 589693 h 1800225"/>
                <a:gd name="connsiteX102" fmla="*/ 291751 w 1638300"/>
                <a:gd name="connsiteY102" fmla="*/ 572834 h 1800225"/>
                <a:gd name="connsiteX103" fmla="*/ 281559 w 1638300"/>
                <a:gd name="connsiteY103" fmla="*/ 538449 h 1800225"/>
                <a:gd name="connsiteX104" fmla="*/ 286607 w 1638300"/>
                <a:gd name="connsiteY104" fmla="*/ 536163 h 1800225"/>
                <a:gd name="connsiteX105" fmla="*/ 295942 w 1638300"/>
                <a:gd name="connsiteY105" fmla="*/ 538734 h 1800225"/>
                <a:gd name="connsiteX106" fmla="*/ 313182 w 1638300"/>
                <a:gd name="connsiteY106" fmla="*/ 527495 h 1800225"/>
                <a:gd name="connsiteX107" fmla="*/ 317373 w 1638300"/>
                <a:gd name="connsiteY107" fmla="*/ 522541 h 1800225"/>
                <a:gd name="connsiteX108" fmla="*/ 320040 w 1638300"/>
                <a:gd name="connsiteY108" fmla="*/ 510445 h 1800225"/>
                <a:gd name="connsiteX109" fmla="*/ 329565 w 1638300"/>
                <a:gd name="connsiteY109" fmla="*/ 505396 h 1800225"/>
                <a:gd name="connsiteX110" fmla="*/ 330803 w 1638300"/>
                <a:gd name="connsiteY110" fmla="*/ 493014 h 1800225"/>
                <a:gd name="connsiteX111" fmla="*/ 335756 w 1638300"/>
                <a:gd name="connsiteY111" fmla="*/ 488538 h 1800225"/>
                <a:gd name="connsiteX112" fmla="*/ 328898 w 1638300"/>
                <a:gd name="connsiteY112" fmla="*/ 476345 h 1800225"/>
                <a:gd name="connsiteX113" fmla="*/ 331089 w 1638300"/>
                <a:gd name="connsiteY113" fmla="*/ 471583 h 1800225"/>
                <a:gd name="connsiteX114" fmla="*/ 327946 w 1638300"/>
                <a:gd name="connsiteY114" fmla="*/ 464534 h 1800225"/>
                <a:gd name="connsiteX115" fmla="*/ 348329 w 1638300"/>
                <a:gd name="connsiteY115" fmla="*/ 466440 h 1800225"/>
                <a:gd name="connsiteX116" fmla="*/ 362998 w 1638300"/>
                <a:gd name="connsiteY116" fmla="*/ 459772 h 1800225"/>
                <a:gd name="connsiteX117" fmla="*/ 361474 w 1638300"/>
                <a:gd name="connsiteY117" fmla="*/ 454057 h 1800225"/>
                <a:gd name="connsiteX118" fmla="*/ 353758 w 1638300"/>
                <a:gd name="connsiteY118" fmla="*/ 451485 h 1800225"/>
                <a:gd name="connsiteX119" fmla="*/ 348425 w 1638300"/>
                <a:gd name="connsiteY119" fmla="*/ 433387 h 1800225"/>
                <a:gd name="connsiteX120" fmla="*/ 350139 w 1638300"/>
                <a:gd name="connsiteY120" fmla="*/ 423672 h 1800225"/>
                <a:gd name="connsiteX121" fmla="*/ 361283 w 1638300"/>
                <a:gd name="connsiteY121" fmla="*/ 417005 h 1800225"/>
                <a:gd name="connsiteX122" fmla="*/ 364807 w 1638300"/>
                <a:gd name="connsiteY122" fmla="*/ 407194 h 1800225"/>
                <a:gd name="connsiteX123" fmla="*/ 363855 w 1638300"/>
                <a:gd name="connsiteY123" fmla="*/ 398145 h 1800225"/>
                <a:gd name="connsiteX124" fmla="*/ 357854 w 1638300"/>
                <a:gd name="connsiteY124" fmla="*/ 392811 h 1800225"/>
                <a:gd name="connsiteX125" fmla="*/ 359283 w 1638300"/>
                <a:gd name="connsiteY125" fmla="*/ 386429 h 1800225"/>
                <a:gd name="connsiteX126" fmla="*/ 355092 w 1638300"/>
                <a:gd name="connsiteY126" fmla="*/ 385762 h 1800225"/>
                <a:gd name="connsiteX127" fmla="*/ 356902 w 1638300"/>
                <a:gd name="connsiteY127" fmla="*/ 364522 h 1800225"/>
                <a:gd name="connsiteX128" fmla="*/ 325279 w 1638300"/>
                <a:gd name="connsiteY128" fmla="*/ 359664 h 1800225"/>
                <a:gd name="connsiteX129" fmla="*/ 324326 w 1638300"/>
                <a:gd name="connsiteY129" fmla="*/ 367189 h 1800225"/>
                <a:gd name="connsiteX130" fmla="*/ 334423 w 1638300"/>
                <a:gd name="connsiteY130" fmla="*/ 368808 h 1800225"/>
                <a:gd name="connsiteX131" fmla="*/ 330708 w 1638300"/>
                <a:gd name="connsiteY131" fmla="*/ 373856 h 1800225"/>
                <a:gd name="connsiteX132" fmla="*/ 322231 w 1638300"/>
                <a:gd name="connsiteY132" fmla="*/ 378047 h 1800225"/>
                <a:gd name="connsiteX133" fmla="*/ 316611 w 1638300"/>
                <a:gd name="connsiteY133" fmla="*/ 374428 h 1800225"/>
                <a:gd name="connsiteX134" fmla="*/ 321088 w 1638300"/>
                <a:gd name="connsiteY134" fmla="*/ 349377 h 1800225"/>
                <a:gd name="connsiteX135" fmla="*/ 318135 w 1638300"/>
                <a:gd name="connsiteY135" fmla="*/ 347662 h 1800225"/>
                <a:gd name="connsiteX136" fmla="*/ 318802 w 1638300"/>
                <a:gd name="connsiteY136" fmla="*/ 342138 h 1800225"/>
                <a:gd name="connsiteX137" fmla="*/ 314801 w 1638300"/>
                <a:gd name="connsiteY137" fmla="*/ 336709 h 1800225"/>
                <a:gd name="connsiteX138" fmla="*/ 301466 w 1638300"/>
                <a:gd name="connsiteY138" fmla="*/ 329184 h 1800225"/>
                <a:gd name="connsiteX139" fmla="*/ 294227 w 1638300"/>
                <a:gd name="connsiteY139" fmla="*/ 336137 h 1800225"/>
                <a:gd name="connsiteX140" fmla="*/ 288512 w 1638300"/>
                <a:gd name="connsiteY140" fmla="*/ 332042 h 1800225"/>
                <a:gd name="connsiteX141" fmla="*/ 286988 w 1638300"/>
                <a:gd name="connsiteY141" fmla="*/ 334423 h 1800225"/>
                <a:gd name="connsiteX142" fmla="*/ 279463 w 1638300"/>
                <a:gd name="connsiteY142" fmla="*/ 331184 h 1800225"/>
                <a:gd name="connsiteX143" fmla="*/ 271653 w 1638300"/>
                <a:gd name="connsiteY143" fmla="*/ 339185 h 1800225"/>
                <a:gd name="connsiteX144" fmla="*/ 264033 w 1638300"/>
                <a:gd name="connsiteY144" fmla="*/ 332137 h 1800225"/>
                <a:gd name="connsiteX145" fmla="*/ 255365 w 1638300"/>
                <a:gd name="connsiteY145" fmla="*/ 335566 h 1800225"/>
                <a:gd name="connsiteX146" fmla="*/ 251269 w 1638300"/>
                <a:gd name="connsiteY146" fmla="*/ 328899 h 1800225"/>
                <a:gd name="connsiteX147" fmla="*/ 257937 w 1638300"/>
                <a:gd name="connsiteY147" fmla="*/ 319564 h 1800225"/>
                <a:gd name="connsiteX148" fmla="*/ 240411 w 1638300"/>
                <a:gd name="connsiteY148" fmla="*/ 312896 h 1800225"/>
                <a:gd name="connsiteX149" fmla="*/ 236696 w 1638300"/>
                <a:gd name="connsiteY149" fmla="*/ 308801 h 1800225"/>
                <a:gd name="connsiteX150" fmla="*/ 226123 w 1638300"/>
                <a:gd name="connsiteY150" fmla="*/ 312230 h 1800225"/>
                <a:gd name="connsiteX151" fmla="*/ 206692 w 1638300"/>
                <a:gd name="connsiteY151" fmla="*/ 311658 h 1800225"/>
                <a:gd name="connsiteX152" fmla="*/ 208597 w 1638300"/>
                <a:gd name="connsiteY152" fmla="*/ 294989 h 1800225"/>
                <a:gd name="connsiteX153" fmla="*/ 237839 w 1638300"/>
                <a:gd name="connsiteY153" fmla="*/ 268796 h 1800225"/>
                <a:gd name="connsiteX154" fmla="*/ 270129 w 1638300"/>
                <a:gd name="connsiteY154" fmla="*/ 245078 h 1800225"/>
                <a:gd name="connsiteX155" fmla="*/ 267938 w 1638300"/>
                <a:gd name="connsiteY155" fmla="*/ 239554 h 1800225"/>
                <a:gd name="connsiteX156" fmla="*/ 270605 w 1638300"/>
                <a:gd name="connsiteY156" fmla="*/ 233649 h 1800225"/>
                <a:gd name="connsiteX157" fmla="*/ 265938 w 1638300"/>
                <a:gd name="connsiteY157" fmla="*/ 230029 h 1800225"/>
                <a:gd name="connsiteX158" fmla="*/ 273939 w 1638300"/>
                <a:gd name="connsiteY158" fmla="*/ 224314 h 1800225"/>
                <a:gd name="connsiteX159" fmla="*/ 267462 w 1638300"/>
                <a:gd name="connsiteY159" fmla="*/ 215551 h 1800225"/>
                <a:gd name="connsiteX160" fmla="*/ 264985 w 1638300"/>
                <a:gd name="connsiteY160" fmla="*/ 202502 h 1800225"/>
                <a:gd name="connsiteX161" fmla="*/ 279082 w 1638300"/>
                <a:gd name="connsiteY161" fmla="*/ 193072 h 1800225"/>
                <a:gd name="connsiteX162" fmla="*/ 289179 w 1638300"/>
                <a:gd name="connsiteY162" fmla="*/ 195929 h 1800225"/>
                <a:gd name="connsiteX163" fmla="*/ 298609 w 1638300"/>
                <a:gd name="connsiteY163" fmla="*/ 206693 h 1800225"/>
                <a:gd name="connsiteX164" fmla="*/ 305276 w 1638300"/>
                <a:gd name="connsiteY164" fmla="*/ 206502 h 1800225"/>
                <a:gd name="connsiteX165" fmla="*/ 305276 w 1638300"/>
                <a:gd name="connsiteY165" fmla="*/ 209836 h 1800225"/>
                <a:gd name="connsiteX166" fmla="*/ 314611 w 1638300"/>
                <a:gd name="connsiteY166" fmla="*/ 210217 h 1800225"/>
                <a:gd name="connsiteX167" fmla="*/ 314611 w 1638300"/>
                <a:gd name="connsiteY167" fmla="*/ 237839 h 1800225"/>
                <a:gd name="connsiteX168" fmla="*/ 326612 w 1638300"/>
                <a:gd name="connsiteY168" fmla="*/ 237077 h 1800225"/>
                <a:gd name="connsiteX169" fmla="*/ 333470 w 1638300"/>
                <a:gd name="connsiteY169" fmla="*/ 198311 h 1800225"/>
                <a:gd name="connsiteX170" fmla="*/ 339090 w 1638300"/>
                <a:gd name="connsiteY170" fmla="*/ 195072 h 1800225"/>
                <a:gd name="connsiteX171" fmla="*/ 349186 w 1638300"/>
                <a:gd name="connsiteY171" fmla="*/ 180880 h 1800225"/>
                <a:gd name="connsiteX172" fmla="*/ 350139 w 1638300"/>
                <a:gd name="connsiteY172" fmla="*/ 168593 h 1800225"/>
                <a:gd name="connsiteX173" fmla="*/ 359473 w 1638300"/>
                <a:gd name="connsiteY173" fmla="*/ 154115 h 1800225"/>
                <a:gd name="connsiteX174" fmla="*/ 369475 w 1638300"/>
                <a:gd name="connsiteY174" fmla="*/ 153257 h 1800225"/>
                <a:gd name="connsiteX175" fmla="*/ 368427 w 1638300"/>
                <a:gd name="connsiteY175" fmla="*/ 155162 h 1800225"/>
                <a:gd name="connsiteX176" fmla="*/ 399478 w 1638300"/>
                <a:gd name="connsiteY176" fmla="*/ 151543 h 1800225"/>
                <a:gd name="connsiteX177" fmla="*/ 409670 w 1638300"/>
                <a:gd name="connsiteY177" fmla="*/ 143542 h 1800225"/>
                <a:gd name="connsiteX178" fmla="*/ 425291 w 1638300"/>
                <a:gd name="connsiteY178" fmla="*/ 143923 h 1800225"/>
                <a:gd name="connsiteX179" fmla="*/ 431006 w 1638300"/>
                <a:gd name="connsiteY179" fmla="*/ 148685 h 1800225"/>
                <a:gd name="connsiteX180" fmla="*/ 435673 w 1638300"/>
                <a:gd name="connsiteY180" fmla="*/ 158591 h 1800225"/>
                <a:gd name="connsiteX181" fmla="*/ 433864 w 1638300"/>
                <a:gd name="connsiteY181" fmla="*/ 171260 h 1800225"/>
                <a:gd name="connsiteX182" fmla="*/ 447199 w 1638300"/>
                <a:gd name="connsiteY182" fmla="*/ 166021 h 1800225"/>
                <a:gd name="connsiteX183" fmla="*/ 449199 w 1638300"/>
                <a:gd name="connsiteY183" fmla="*/ 173260 h 1800225"/>
                <a:gd name="connsiteX184" fmla="*/ 465010 w 1638300"/>
                <a:gd name="connsiteY184" fmla="*/ 169641 h 1800225"/>
                <a:gd name="connsiteX185" fmla="*/ 489394 w 1638300"/>
                <a:gd name="connsiteY185" fmla="*/ 173641 h 1800225"/>
                <a:gd name="connsiteX186" fmla="*/ 527590 w 1638300"/>
                <a:gd name="connsiteY186" fmla="*/ 191072 h 1800225"/>
                <a:gd name="connsiteX187" fmla="*/ 537496 w 1638300"/>
                <a:gd name="connsiteY187" fmla="*/ 205169 h 1800225"/>
                <a:gd name="connsiteX188" fmla="*/ 559594 w 1638300"/>
                <a:gd name="connsiteY188" fmla="*/ 210884 h 1800225"/>
                <a:gd name="connsiteX189" fmla="*/ 560356 w 1638300"/>
                <a:gd name="connsiteY189" fmla="*/ 213551 h 1800225"/>
                <a:gd name="connsiteX190" fmla="*/ 552640 w 1638300"/>
                <a:gd name="connsiteY190" fmla="*/ 226124 h 1800225"/>
                <a:gd name="connsiteX191" fmla="*/ 551783 w 1638300"/>
                <a:gd name="connsiteY191" fmla="*/ 243269 h 1800225"/>
                <a:gd name="connsiteX192" fmla="*/ 566928 w 1638300"/>
                <a:gd name="connsiteY192" fmla="*/ 247460 h 1800225"/>
                <a:gd name="connsiteX193" fmla="*/ 570547 w 1638300"/>
                <a:gd name="connsiteY193" fmla="*/ 255461 h 1800225"/>
                <a:gd name="connsiteX194" fmla="*/ 576358 w 1638300"/>
                <a:gd name="connsiteY194" fmla="*/ 247269 h 1800225"/>
                <a:gd name="connsiteX195" fmla="*/ 589026 w 1638300"/>
                <a:gd name="connsiteY195" fmla="*/ 239744 h 1800225"/>
                <a:gd name="connsiteX196" fmla="*/ 606742 w 1638300"/>
                <a:gd name="connsiteY196" fmla="*/ 245269 h 1800225"/>
                <a:gd name="connsiteX197" fmla="*/ 614839 w 1638300"/>
                <a:gd name="connsiteY197" fmla="*/ 231553 h 1800225"/>
                <a:gd name="connsiteX198" fmla="*/ 625030 w 1638300"/>
                <a:gd name="connsiteY198" fmla="*/ 222504 h 1800225"/>
                <a:gd name="connsiteX199" fmla="*/ 640556 w 1638300"/>
                <a:gd name="connsiteY199" fmla="*/ 223552 h 1800225"/>
                <a:gd name="connsiteX200" fmla="*/ 659511 w 1638300"/>
                <a:gd name="connsiteY200" fmla="*/ 217646 h 1800225"/>
                <a:gd name="connsiteX201" fmla="*/ 673132 w 1638300"/>
                <a:gd name="connsiteY201" fmla="*/ 208502 h 1800225"/>
                <a:gd name="connsiteX202" fmla="*/ 661416 w 1638300"/>
                <a:gd name="connsiteY202" fmla="*/ 209741 h 1800225"/>
                <a:gd name="connsiteX203" fmla="*/ 653510 w 1638300"/>
                <a:gd name="connsiteY203" fmla="*/ 193167 h 1800225"/>
                <a:gd name="connsiteX204" fmla="*/ 655415 w 1638300"/>
                <a:gd name="connsiteY204" fmla="*/ 174403 h 1800225"/>
                <a:gd name="connsiteX205" fmla="*/ 665417 w 1638300"/>
                <a:gd name="connsiteY205" fmla="*/ 158210 h 1800225"/>
                <a:gd name="connsiteX206" fmla="*/ 669322 w 1638300"/>
                <a:gd name="connsiteY206" fmla="*/ 156972 h 1800225"/>
                <a:gd name="connsiteX207" fmla="*/ 674751 w 1638300"/>
                <a:gd name="connsiteY207" fmla="*/ 166402 h 1800225"/>
                <a:gd name="connsiteX208" fmla="*/ 679609 w 1638300"/>
                <a:gd name="connsiteY208" fmla="*/ 167831 h 1800225"/>
                <a:gd name="connsiteX209" fmla="*/ 674275 w 1638300"/>
                <a:gd name="connsiteY209" fmla="*/ 181261 h 1800225"/>
                <a:gd name="connsiteX210" fmla="*/ 672560 w 1638300"/>
                <a:gd name="connsiteY210" fmla="*/ 195739 h 1800225"/>
                <a:gd name="connsiteX211" fmla="*/ 678085 w 1638300"/>
                <a:gd name="connsiteY211" fmla="*/ 197263 h 1800225"/>
                <a:gd name="connsiteX212" fmla="*/ 680371 w 1638300"/>
                <a:gd name="connsiteY212" fmla="*/ 187547 h 1800225"/>
                <a:gd name="connsiteX213" fmla="*/ 686371 w 1638300"/>
                <a:gd name="connsiteY213" fmla="*/ 189071 h 1800225"/>
                <a:gd name="connsiteX214" fmla="*/ 700945 w 1638300"/>
                <a:gd name="connsiteY214" fmla="*/ 185452 h 1800225"/>
                <a:gd name="connsiteX215" fmla="*/ 707422 w 1638300"/>
                <a:gd name="connsiteY215" fmla="*/ 186595 h 1800225"/>
                <a:gd name="connsiteX216" fmla="*/ 708279 w 1638300"/>
                <a:gd name="connsiteY216" fmla="*/ 169831 h 1800225"/>
                <a:gd name="connsiteX217" fmla="*/ 714470 w 1638300"/>
                <a:gd name="connsiteY217" fmla="*/ 163449 h 1800225"/>
                <a:gd name="connsiteX218" fmla="*/ 723709 w 1638300"/>
                <a:gd name="connsiteY218" fmla="*/ 167640 h 1800225"/>
                <a:gd name="connsiteX219" fmla="*/ 733615 w 1638300"/>
                <a:gd name="connsiteY219" fmla="*/ 165449 h 1800225"/>
                <a:gd name="connsiteX220" fmla="*/ 736092 w 1638300"/>
                <a:gd name="connsiteY220" fmla="*/ 156782 h 1800225"/>
                <a:gd name="connsiteX221" fmla="*/ 728091 w 1638300"/>
                <a:gd name="connsiteY221" fmla="*/ 146114 h 1800225"/>
                <a:gd name="connsiteX222" fmla="*/ 727805 w 1638300"/>
                <a:gd name="connsiteY222" fmla="*/ 133160 h 1800225"/>
                <a:gd name="connsiteX223" fmla="*/ 735139 w 1638300"/>
                <a:gd name="connsiteY223" fmla="*/ 122301 h 1800225"/>
                <a:gd name="connsiteX224" fmla="*/ 753142 w 1638300"/>
                <a:gd name="connsiteY224" fmla="*/ 111919 h 1800225"/>
                <a:gd name="connsiteX225" fmla="*/ 753427 w 1638300"/>
                <a:gd name="connsiteY225" fmla="*/ 107633 h 1800225"/>
                <a:gd name="connsiteX226" fmla="*/ 761714 w 1638300"/>
                <a:gd name="connsiteY226" fmla="*/ 96869 h 1800225"/>
                <a:gd name="connsiteX227" fmla="*/ 763714 w 1638300"/>
                <a:gd name="connsiteY227" fmla="*/ 88964 h 1800225"/>
                <a:gd name="connsiteX228" fmla="*/ 762095 w 1638300"/>
                <a:gd name="connsiteY228" fmla="*/ 78677 h 1800225"/>
                <a:gd name="connsiteX229" fmla="*/ 766000 w 1638300"/>
                <a:gd name="connsiteY229" fmla="*/ 70961 h 1800225"/>
                <a:gd name="connsiteX230" fmla="*/ 779240 w 1638300"/>
                <a:gd name="connsiteY230" fmla="*/ 61912 h 1800225"/>
                <a:gd name="connsiteX231" fmla="*/ 790003 w 1638300"/>
                <a:gd name="connsiteY231" fmla="*/ 36957 h 1800225"/>
                <a:gd name="connsiteX232" fmla="*/ 788479 w 1638300"/>
                <a:gd name="connsiteY232" fmla="*/ 31147 h 1800225"/>
                <a:gd name="connsiteX233" fmla="*/ 794290 w 1638300"/>
                <a:gd name="connsiteY233" fmla="*/ 22193 h 1800225"/>
                <a:gd name="connsiteX234" fmla="*/ 789242 w 1638300"/>
                <a:gd name="connsiteY234" fmla="*/ 12383 h 1800225"/>
                <a:gd name="connsiteX235" fmla="*/ 797433 w 1638300"/>
                <a:gd name="connsiteY235" fmla="*/ 9525 h 1800225"/>
                <a:gd name="connsiteX236" fmla="*/ 803338 w 1638300"/>
                <a:gd name="connsiteY236" fmla="*/ 10763 h 1800225"/>
                <a:gd name="connsiteX237" fmla="*/ 806958 w 1638300"/>
                <a:gd name="connsiteY237" fmla="*/ 17526 h 1800225"/>
                <a:gd name="connsiteX238" fmla="*/ 812101 w 1638300"/>
                <a:gd name="connsiteY238" fmla="*/ 20003 h 1800225"/>
                <a:gd name="connsiteX239" fmla="*/ 826389 w 1638300"/>
                <a:gd name="connsiteY239" fmla="*/ 20860 h 1800225"/>
                <a:gd name="connsiteX240" fmla="*/ 838867 w 1638300"/>
                <a:gd name="connsiteY240" fmla="*/ 15907 h 1800225"/>
                <a:gd name="connsiteX241" fmla="*/ 859631 w 1638300"/>
                <a:gd name="connsiteY241" fmla="*/ 15621 h 1800225"/>
                <a:gd name="connsiteX242" fmla="*/ 862679 w 1638300"/>
                <a:gd name="connsiteY242" fmla="*/ 19526 h 1800225"/>
                <a:gd name="connsiteX243" fmla="*/ 865060 w 1638300"/>
                <a:gd name="connsiteY243" fmla="*/ 50673 h 1800225"/>
                <a:gd name="connsiteX244" fmla="*/ 871157 w 1638300"/>
                <a:gd name="connsiteY244" fmla="*/ 59436 h 1800225"/>
                <a:gd name="connsiteX245" fmla="*/ 883253 w 1638300"/>
                <a:gd name="connsiteY245" fmla="*/ 66294 h 1800225"/>
                <a:gd name="connsiteX246" fmla="*/ 883825 w 1638300"/>
                <a:gd name="connsiteY246" fmla="*/ 73628 h 1800225"/>
                <a:gd name="connsiteX247" fmla="*/ 877729 w 1638300"/>
                <a:gd name="connsiteY247" fmla="*/ 89249 h 1800225"/>
                <a:gd name="connsiteX248" fmla="*/ 880396 w 1638300"/>
                <a:gd name="connsiteY248" fmla="*/ 94679 h 1800225"/>
                <a:gd name="connsiteX249" fmla="*/ 891730 w 1638300"/>
                <a:gd name="connsiteY249" fmla="*/ 108585 h 1800225"/>
                <a:gd name="connsiteX250" fmla="*/ 900493 w 1638300"/>
                <a:gd name="connsiteY250" fmla="*/ 115062 h 1800225"/>
                <a:gd name="connsiteX251" fmla="*/ 902017 w 1638300"/>
                <a:gd name="connsiteY251" fmla="*/ 122968 h 1800225"/>
                <a:gd name="connsiteX252" fmla="*/ 918591 w 1638300"/>
                <a:gd name="connsiteY252" fmla="*/ 122206 h 1800225"/>
                <a:gd name="connsiteX253" fmla="*/ 918400 w 1638300"/>
                <a:gd name="connsiteY253" fmla="*/ 133445 h 1800225"/>
                <a:gd name="connsiteX254" fmla="*/ 928497 w 1638300"/>
                <a:gd name="connsiteY254" fmla="*/ 139541 h 1800225"/>
                <a:gd name="connsiteX255" fmla="*/ 927640 w 1638300"/>
                <a:gd name="connsiteY255" fmla="*/ 143732 h 1800225"/>
                <a:gd name="connsiteX256" fmla="*/ 932307 w 1638300"/>
                <a:gd name="connsiteY256" fmla="*/ 149352 h 1800225"/>
                <a:gd name="connsiteX257" fmla="*/ 955929 w 1638300"/>
                <a:gd name="connsiteY257" fmla="*/ 162687 h 1800225"/>
                <a:gd name="connsiteX258" fmla="*/ 964883 w 1638300"/>
                <a:gd name="connsiteY258" fmla="*/ 161544 h 1800225"/>
                <a:gd name="connsiteX259" fmla="*/ 971074 w 1638300"/>
                <a:gd name="connsiteY259" fmla="*/ 164402 h 1800225"/>
                <a:gd name="connsiteX260" fmla="*/ 977836 w 1638300"/>
                <a:gd name="connsiteY260" fmla="*/ 170688 h 1800225"/>
                <a:gd name="connsiteX261" fmla="*/ 981075 w 1638300"/>
                <a:gd name="connsiteY261" fmla="*/ 183166 h 1800225"/>
                <a:gd name="connsiteX262" fmla="*/ 991076 w 1638300"/>
                <a:gd name="connsiteY262" fmla="*/ 177927 h 1800225"/>
                <a:gd name="connsiteX263" fmla="*/ 992124 w 1638300"/>
                <a:gd name="connsiteY263" fmla="*/ 174784 h 1800225"/>
                <a:gd name="connsiteX264" fmla="*/ 990028 w 1638300"/>
                <a:gd name="connsiteY264" fmla="*/ 175165 h 1800225"/>
                <a:gd name="connsiteX265" fmla="*/ 989552 w 1638300"/>
                <a:gd name="connsiteY265" fmla="*/ 170307 h 1800225"/>
                <a:gd name="connsiteX266" fmla="*/ 1006792 w 1638300"/>
                <a:gd name="connsiteY266" fmla="*/ 155829 h 1800225"/>
                <a:gd name="connsiteX267" fmla="*/ 1007745 w 1638300"/>
                <a:gd name="connsiteY267" fmla="*/ 157353 h 1800225"/>
                <a:gd name="connsiteX268" fmla="*/ 1019842 w 1638300"/>
                <a:gd name="connsiteY268" fmla="*/ 154591 h 1800225"/>
                <a:gd name="connsiteX269" fmla="*/ 1033843 w 1638300"/>
                <a:gd name="connsiteY269" fmla="*/ 160973 h 1800225"/>
                <a:gd name="connsiteX270" fmla="*/ 1037558 w 1638300"/>
                <a:gd name="connsiteY270" fmla="*/ 155543 h 1800225"/>
                <a:gd name="connsiteX271" fmla="*/ 1034986 w 1638300"/>
                <a:gd name="connsiteY271" fmla="*/ 175260 h 1800225"/>
                <a:gd name="connsiteX272" fmla="*/ 1030415 w 1638300"/>
                <a:gd name="connsiteY272" fmla="*/ 185737 h 1800225"/>
                <a:gd name="connsiteX273" fmla="*/ 1031748 w 1638300"/>
                <a:gd name="connsiteY273" fmla="*/ 193358 h 1800225"/>
                <a:gd name="connsiteX274" fmla="*/ 1038892 w 1638300"/>
                <a:gd name="connsiteY274" fmla="*/ 202978 h 1800225"/>
                <a:gd name="connsiteX275" fmla="*/ 1055465 w 1638300"/>
                <a:gd name="connsiteY275" fmla="*/ 217456 h 1800225"/>
                <a:gd name="connsiteX276" fmla="*/ 1058513 w 1638300"/>
                <a:gd name="connsiteY276" fmla="*/ 235458 h 1800225"/>
                <a:gd name="connsiteX277" fmla="*/ 1061942 w 1638300"/>
                <a:gd name="connsiteY277" fmla="*/ 234315 h 1800225"/>
                <a:gd name="connsiteX278" fmla="*/ 1072991 w 1638300"/>
                <a:gd name="connsiteY278" fmla="*/ 211741 h 1800225"/>
                <a:gd name="connsiteX279" fmla="*/ 1069562 w 1638300"/>
                <a:gd name="connsiteY279" fmla="*/ 199549 h 1800225"/>
                <a:gd name="connsiteX280" fmla="*/ 1071277 w 1638300"/>
                <a:gd name="connsiteY280" fmla="*/ 185547 h 1800225"/>
                <a:gd name="connsiteX281" fmla="*/ 1083469 w 1638300"/>
                <a:gd name="connsiteY281" fmla="*/ 163544 h 1800225"/>
                <a:gd name="connsiteX282" fmla="*/ 1089851 w 1638300"/>
                <a:gd name="connsiteY282" fmla="*/ 164878 h 1800225"/>
                <a:gd name="connsiteX283" fmla="*/ 1089469 w 1638300"/>
                <a:gd name="connsiteY283" fmla="*/ 179356 h 1800225"/>
                <a:gd name="connsiteX284" fmla="*/ 1097185 w 1638300"/>
                <a:gd name="connsiteY284" fmla="*/ 182594 h 1800225"/>
                <a:gd name="connsiteX285" fmla="*/ 1097661 w 1638300"/>
                <a:gd name="connsiteY285" fmla="*/ 191167 h 1800225"/>
                <a:gd name="connsiteX286" fmla="*/ 1116711 w 1638300"/>
                <a:gd name="connsiteY286" fmla="*/ 183356 h 1800225"/>
                <a:gd name="connsiteX287" fmla="*/ 1117949 w 1638300"/>
                <a:gd name="connsiteY287" fmla="*/ 191929 h 1800225"/>
                <a:gd name="connsiteX288" fmla="*/ 1120997 w 1638300"/>
                <a:gd name="connsiteY288" fmla="*/ 191357 h 1800225"/>
                <a:gd name="connsiteX289" fmla="*/ 1123569 w 1638300"/>
                <a:gd name="connsiteY289" fmla="*/ 194977 h 1800225"/>
                <a:gd name="connsiteX290" fmla="*/ 1120997 w 1638300"/>
                <a:gd name="connsiteY290" fmla="*/ 200787 h 1800225"/>
                <a:gd name="connsiteX291" fmla="*/ 1124331 w 1638300"/>
                <a:gd name="connsiteY291" fmla="*/ 210788 h 1800225"/>
                <a:gd name="connsiteX292" fmla="*/ 1121283 w 1638300"/>
                <a:gd name="connsiteY292" fmla="*/ 214503 h 1800225"/>
                <a:gd name="connsiteX293" fmla="*/ 1115377 w 1638300"/>
                <a:gd name="connsiteY293" fmla="*/ 215741 h 1800225"/>
                <a:gd name="connsiteX294" fmla="*/ 1116235 w 1638300"/>
                <a:gd name="connsiteY294" fmla="*/ 218504 h 1800225"/>
                <a:gd name="connsiteX295" fmla="*/ 1107662 w 1638300"/>
                <a:gd name="connsiteY295" fmla="*/ 216599 h 1800225"/>
                <a:gd name="connsiteX296" fmla="*/ 1106329 w 1638300"/>
                <a:gd name="connsiteY296" fmla="*/ 220599 h 1800225"/>
                <a:gd name="connsiteX297" fmla="*/ 1131570 w 1638300"/>
                <a:gd name="connsiteY297" fmla="*/ 231172 h 1800225"/>
                <a:gd name="connsiteX298" fmla="*/ 1134046 w 1638300"/>
                <a:gd name="connsiteY298" fmla="*/ 216313 h 1800225"/>
                <a:gd name="connsiteX299" fmla="*/ 1141571 w 1638300"/>
                <a:gd name="connsiteY299" fmla="*/ 218599 h 1800225"/>
                <a:gd name="connsiteX300" fmla="*/ 1151287 w 1638300"/>
                <a:gd name="connsiteY300" fmla="*/ 196406 h 1800225"/>
                <a:gd name="connsiteX301" fmla="*/ 1145762 w 1638300"/>
                <a:gd name="connsiteY301" fmla="*/ 190214 h 1800225"/>
                <a:gd name="connsiteX302" fmla="*/ 1143191 w 1638300"/>
                <a:gd name="connsiteY302" fmla="*/ 192977 h 1800225"/>
                <a:gd name="connsiteX303" fmla="*/ 1144619 w 1638300"/>
                <a:gd name="connsiteY303" fmla="*/ 195167 h 1800225"/>
                <a:gd name="connsiteX304" fmla="*/ 1134713 w 1638300"/>
                <a:gd name="connsiteY304" fmla="*/ 191929 h 1800225"/>
                <a:gd name="connsiteX305" fmla="*/ 1135856 w 1638300"/>
                <a:gd name="connsiteY305" fmla="*/ 185452 h 1800225"/>
                <a:gd name="connsiteX306" fmla="*/ 1147096 w 1638300"/>
                <a:gd name="connsiteY306" fmla="*/ 180499 h 1800225"/>
                <a:gd name="connsiteX307" fmla="*/ 1151573 w 1638300"/>
                <a:gd name="connsiteY307" fmla="*/ 181547 h 1800225"/>
                <a:gd name="connsiteX308" fmla="*/ 1155763 w 1638300"/>
                <a:gd name="connsiteY308" fmla="*/ 173641 h 1800225"/>
                <a:gd name="connsiteX309" fmla="*/ 1162907 w 1638300"/>
                <a:gd name="connsiteY309" fmla="*/ 176308 h 1800225"/>
                <a:gd name="connsiteX310" fmla="*/ 1160812 w 1638300"/>
                <a:gd name="connsiteY310" fmla="*/ 174022 h 1800225"/>
                <a:gd name="connsiteX311" fmla="*/ 1162621 w 1638300"/>
                <a:gd name="connsiteY311" fmla="*/ 174403 h 1800225"/>
                <a:gd name="connsiteX312" fmla="*/ 1173385 w 1638300"/>
                <a:gd name="connsiteY312" fmla="*/ 159734 h 1800225"/>
                <a:gd name="connsiteX313" fmla="*/ 1175099 w 1638300"/>
                <a:gd name="connsiteY313" fmla="*/ 138303 h 1800225"/>
                <a:gd name="connsiteX314" fmla="*/ 1183291 w 1638300"/>
                <a:gd name="connsiteY314" fmla="*/ 125444 h 1800225"/>
                <a:gd name="connsiteX315" fmla="*/ 1179767 w 1638300"/>
                <a:gd name="connsiteY315" fmla="*/ 118491 h 1800225"/>
                <a:gd name="connsiteX316" fmla="*/ 1177195 w 1638300"/>
                <a:gd name="connsiteY316" fmla="*/ 104966 h 1800225"/>
                <a:gd name="connsiteX317" fmla="*/ 1179195 w 1638300"/>
                <a:gd name="connsiteY317" fmla="*/ 102203 h 1800225"/>
                <a:gd name="connsiteX318" fmla="*/ 1174337 w 1638300"/>
                <a:gd name="connsiteY318" fmla="*/ 84011 h 1800225"/>
                <a:gd name="connsiteX319" fmla="*/ 1188053 w 1638300"/>
                <a:gd name="connsiteY319" fmla="*/ 65627 h 1800225"/>
                <a:gd name="connsiteX320" fmla="*/ 1190053 w 1638300"/>
                <a:gd name="connsiteY320" fmla="*/ 58960 h 1800225"/>
                <a:gd name="connsiteX321" fmla="*/ 1207484 w 1638300"/>
                <a:gd name="connsiteY321" fmla="*/ 41910 h 1800225"/>
                <a:gd name="connsiteX322" fmla="*/ 1214818 w 1638300"/>
                <a:gd name="connsiteY322" fmla="*/ 28004 h 1800225"/>
                <a:gd name="connsiteX323" fmla="*/ 1221295 w 1638300"/>
                <a:gd name="connsiteY323" fmla="*/ 27623 h 1800225"/>
                <a:gd name="connsiteX324" fmla="*/ 1224248 w 1638300"/>
                <a:gd name="connsiteY324" fmla="*/ 28766 h 1800225"/>
                <a:gd name="connsiteX325" fmla="*/ 1225677 w 1638300"/>
                <a:gd name="connsiteY325" fmla="*/ 39434 h 1800225"/>
                <a:gd name="connsiteX326" fmla="*/ 1230535 w 1638300"/>
                <a:gd name="connsiteY326" fmla="*/ 43720 h 1800225"/>
                <a:gd name="connsiteX327" fmla="*/ 1229487 w 1638300"/>
                <a:gd name="connsiteY327" fmla="*/ 47149 h 1800225"/>
                <a:gd name="connsiteX328" fmla="*/ 1233678 w 1638300"/>
                <a:gd name="connsiteY328" fmla="*/ 60770 h 1800225"/>
                <a:gd name="connsiteX329" fmla="*/ 1238726 w 1638300"/>
                <a:gd name="connsiteY329" fmla="*/ 63437 h 1800225"/>
                <a:gd name="connsiteX330" fmla="*/ 1242536 w 1638300"/>
                <a:gd name="connsiteY330" fmla="*/ 71724 h 1800225"/>
                <a:gd name="connsiteX331" fmla="*/ 1251966 w 1638300"/>
                <a:gd name="connsiteY331" fmla="*/ 70961 h 1800225"/>
                <a:gd name="connsiteX332" fmla="*/ 1254347 w 1638300"/>
                <a:gd name="connsiteY332" fmla="*/ 75057 h 1800225"/>
                <a:gd name="connsiteX333" fmla="*/ 1252633 w 1638300"/>
                <a:gd name="connsiteY333" fmla="*/ 93726 h 1800225"/>
                <a:gd name="connsiteX334" fmla="*/ 1259300 w 1638300"/>
                <a:gd name="connsiteY334" fmla="*/ 103156 h 1800225"/>
                <a:gd name="connsiteX335" fmla="*/ 1277207 w 1638300"/>
                <a:gd name="connsiteY335" fmla="*/ 106966 h 1800225"/>
                <a:gd name="connsiteX336" fmla="*/ 1287209 w 1638300"/>
                <a:gd name="connsiteY336" fmla="*/ 104680 h 1800225"/>
                <a:gd name="connsiteX337" fmla="*/ 1291876 w 1638300"/>
                <a:gd name="connsiteY337" fmla="*/ 106394 h 1800225"/>
                <a:gd name="connsiteX338" fmla="*/ 1299210 w 1638300"/>
                <a:gd name="connsiteY338" fmla="*/ 115253 h 1800225"/>
                <a:gd name="connsiteX339" fmla="*/ 1294448 w 1638300"/>
                <a:gd name="connsiteY339" fmla="*/ 120301 h 1800225"/>
                <a:gd name="connsiteX340" fmla="*/ 1289590 w 1638300"/>
                <a:gd name="connsiteY340" fmla="*/ 115538 h 1800225"/>
                <a:gd name="connsiteX341" fmla="*/ 1283684 w 1638300"/>
                <a:gd name="connsiteY341" fmla="*/ 117539 h 1800225"/>
                <a:gd name="connsiteX342" fmla="*/ 1270921 w 1638300"/>
                <a:gd name="connsiteY342" fmla="*/ 146590 h 1800225"/>
                <a:gd name="connsiteX343" fmla="*/ 1270159 w 1638300"/>
                <a:gd name="connsiteY343" fmla="*/ 161449 h 1800225"/>
                <a:gd name="connsiteX344" fmla="*/ 1265873 w 1638300"/>
                <a:gd name="connsiteY344" fmla="*/ 166497 h 1800225"/>
                <a:gd name="connsiteX345" fmla="*/ 1262062 w 1638300"/>
                <a:gd name="connsiteY345" fmla="*/ 177641 h 1800225"/>
                <a:gd name="connsiteX346" fmla="*/ 1279112 w 1638300"/>
                <a:gd name="connsiteY346" fmla="*/ 194977 h 1800225"/>
                <a:gd name="connsiteX347" fmla="*/ 1279969 w 1638300"/>
                <a:gd name="connsiteY347" fmla="*/ 198787 h 1800225"/>
                <a:gd name="connsiteX348" fmla="*/ 1285399 w 1638300"/>
                <a:gd name="connsiteY348" fmla="*/ 198120 h 1800225"/>
                <a:gd name="connsiteX349" fmla="*/ 1290066 w 1638300"/>
                <a:gd name="connsiteY349" fmla="*/ 192977 h 1800225"/>
                <a:gd name="connsiteX350" fmla="*/ 1287685 w 1638300"/>
                <a:gd name="connsiteY350" fmla="*/ 191262 h 1800225"/>
                <a:gd name="connsiteX351" fmla="*/ 1281970 w 1638300"/>
                <a:gd name="connsiteY351" fmla="*/ 195262 h 1800225"/>
                <a:gd name="connsiteX352" fmla="*/ 1264253 w 1638300"/>
                <a:gd name="connsiteY352" fmla="*/ 177165 h 1800225"/>
                <a:gd name="connsiteX353" fmla="*/ 1273302 w 1638300"/>
                <a:gd name="connsiteY353" fmla="*/ 162306 h 1800225"/>
                <a:gd name="connsiteX354" fmla="*/ 1273111 w 1638300"/>
                <a:gd name="connsiteY354" fmla="*/ 146780 h 1800225"/>
                <a:gd name="connsiteX355" fmla="*/ 1283684 w 1638300"/>
                <a:gd name="connsiteY355" fmla="*/ 125540 h 1800225"/>
                <a:gd name="connsiteX356" fmla="*/ 1286256 w 1638300"/>
                <a:gd name="connsiteY356" fmla="*/ 128397 h 1800225"/>
                <a:gd name="connsiteX357" fmla="*/ 1284827 w 1638300"/>
                <a:gd name="connsiteY357" fmla="*/ 144780 h 1800225"/>
                <a:gd name="connsiteX358" fmla="*/ 1290066 w 1638300"/>
                <a:gd name="connsiteY358" fmla="*/ 144304 h 1800225"/>
                <a:gd name="connsiteX359" fmla="*/ 1290161 w 1638300"/>
                <a:gd name="connsiteY359" fmla="*/ 141351 h 1800225"/>
                <a:gd name="connsiteX360" fmla="*/ 1297115 w 1638300"/>
                <a:gd name="connsiteY360" fmla="*/ 155829 h 1800225"/>
                <a:gd name="connsiteX361" fmla="*/ 1302734 w 1638300"/>
                <a:gd name="connsiteY361" fmla="*/ 156305 h 1800225"/>
                <a:gd name="connsiteX362" fmla="*/ 1305973 w 1638300"/>
                <a:gd name="connsiteY362" fmla="*/ 152210 h 1800225"/>
                <a:gd name="connsiteX363" fmla="*/ 1309116 w 1638300"/>
                <a:gd name="connsiteY363" fmla="*/ 157734 h 1800225"/>
                <a:gd name="connsiteX364" fmla="*/ 1319022 w 1638300"/>
                <a:gd name="connsiteY364" fmla="*/ 160592 h 1800225"/>
                <a:gd name="connsiteX365" fmla="*/ 1315974 w 1638300"/>
                <a:gd name="connsiteY365" fmla="*/ 165830 h 1800225"/>
                <a:gd name="connsiteX366" fmla="*/ 1321022 w 1638300"/>
                <a:gd name="connsiteY366" fmla="*/ 165640 h 1800225"/>
                <a:gd name="connsiteX367" fmla="*/ 1320546 w 1638300"/>
                <a:gd name="connsiteY367" fmla="*/ 168402 h 1800225"/>
                <a:gd name="connsiteX368" fmla="*/ 1323213 w 1638300"/>
                <a:gd name="connsiteY368" fmla="*/ 169926 h 1800225"/>
                <a:gd name="connsiteX369" fmla="*/ 1313783 w 1638300"/>
                <a:gd name="connsiteY369" fmla="*/ 176975 h 1800225"/>
                <a:gd name="connsiteX370" fmla="*/ 1310164 w 1638300"/>
                <a:gd name="connsiteY370" fmla="*/ 174689 h 1800225"/>
                <a:gd name="connsiteX371" fmla="*/ 1315021 w 1638300"/>
                <a:gd name="connsiteY371" fmla="*/ 167450 h 1800225"/>
                <a:gd name="connsiteX372" fmla="*/ 1309592 w 1638300"/>
                <a:gd name="connsiteY372" fmla="*/ 163830 h 1800225"/>
                <a:gd name="connsiteX373" fmla="*/ 1312164 w 1638300"/>
                <a:gd name="connsiteY373" fmla="*/ 167640 h 1800225"/>
                <a:gd name="connsiteX374" fmla="*/ 1304830 w 1638300"/>
                <a:gd name="connsiteY374" fmla="*/ 174689 h 1800225"/>
                <a:gd name="connsiteX375" fmla="*/ 1308449 w 1638300"/>
                <a:gd name="connsiteY375" fmla="*/ 176212 h 1800225"/>
                <a:gd name="connsiteX376" fmla="*/ 1307497 w 1638300"/>
                <a:gd name="connsiteY376" fmla="*/ 178308 h 1800225"/>
                <a:gd name="connsiteX377" fmla="*/ 1313402 w 1638300"/>
                <a:gd name="connsiteY377" fmla="*/ 184595 h 1800225"/>
                <a:gd name="connsiteX378" fmla="*/ 1311974 w 1638300"/>
                <a:gd name="connsiteY378" fmla="*/ 186119 h 1800225"/>
                <a:gd name="connsiteX379" fmla="*/ 1318832 w 1638300"/>
                <a:gd name="connsiteY379" fmla="*/ 188024 h 1800225"/>
                <a:gd name="connsiteX380" fmla="*/ 1322260 w 1638300"/>
                <a:gd name="connsiteY380" fmla="*/ 183452 h 1800225"/>
                <a:gd name="connsiteX381" fmla="*/ 1319975 w 1638300"/>
                <a:gd name="connsiteY381" fmla="*/ 189167 h 1800225"/>
                <a:gd name="connsiteX382" fmla="*/ 1326737 w 1638300"/>
                <a:gd name="connsiteY382" fmla="*/ 195358 h 1800225"/>
                <a:gd name="connsiteX383" fmla="*/ 1317879 w 1638300"/>
                <a:gd name="connsiteY383" fmla="*/ 199073 h 1800225"/>
                <a:gd name="connsiteX384" fmla="*/ 1313212 w 1638300"/>
                <a:gd name="connsiteY384" fmla="*/ 195644 h 1800225"/>
                <a:gd name="connsiteX385" fmla="*/ 1305782 w 1638300"/>
                <a:gd name="connsiteY385" fmla="*/ 196215 h 1800225"/>
                <a:gd name="connsiteX386" fmla="*/ 1302639 w 1638300"/>
                <a:gd name="connsiteY386" fmla="*/ 212217 h 1800225"/>
                <a:gd name="connsiteX387" fmla="*/ 1304639 w 1638300"/>
                <a:gd name="connsiteY387" fmla="*/ 213551 h 1800225"/>
                <a:gd name="connsiteX388" fmla="*/ 1303687 w 1638300"/>
                <a:gd name="connsiteY388" fmla="*/ 217361 h 1800225"/>
                <a:gd name="connsiteX389" fmla="*/ 1316641 w 1638300"/>
                <a:gd name="connsiteY389" fmla="*/ 221933 h 1800225"/>
                <a:gd name="connsiteX390" fmla="*/ 1321499 w 1638300"/>
                <a:gd name="connsiteY390" fmla="*/ 212789 h 1800225"/>
                <a:gd name="connsiteX391" fmla="*/ 1327118 w 1638300"/>
                <a:gd name="connsiteY391" fmla="*/ 214884 h 1800225"/>
                <a:gd name="connsiteX392" fmla="*/ 1328166 w 1638300"/>
                <a:gd name="connsiteY392" fmla="*/ 209741 h 1800225"/>
                <a:gd name="connsiteX393" fmla="*/ 1327880 w 1638300"/>
                <a:gd name="connsiteY393" fmla="*/ 214312 h 1800225"/>
                <a:gd name="connsiteX394" fmla="*/ 1325309 w 1638300"/>
                <a:gd name="connsiteY394" fmla="*/ 218789 h 1800225"/>
                <a:gd name="connsiteX395" fmla="*/ 1326166 w 1638300"/>
                <a:gd name="connsiteY395" fmla="*/ 240506 h 1800225"/>
                <a:gd name="connsiteX396" fmla="*/ 1346454 w 1638300"/>
                <a:gd name="connsiteY396" fmla="*/ 278321 h 1800225"/>
                <a:gd name="connsiteX397" fmla="*/ 1353979 w 1638300"/>
                <a:gd name="connsiteY397" fmla="*/ 287465 h 1800225"/>
                <a:gd name="connsiteX398" fmla="*/ 1354360 w 1638300"/>
                <a:gd name="connsiteY398" fmla="*/ 291751 h 1800225"/>
                <a:gd name="connsiteX399" fmla="*/ 1371886 w 1638300"/>
                <a:gd name="connsiteY399" fmla="*/ 286607 h 1800225"/>
                <a:gd name="connsiteX400" fmla="*/ 1401127 w 1638300"/>
                <a:gd name="connsiteY400" fmla="*/ 271558 h 1800225"/>
                <a:gd name="connsiteX401" fmla="*/ 1419987 w 1638300"/>
                <a:gd name="connsiteY401" fmla="*/ 268129 h 1800225"/>
                <a:gd name="connsiteX402" fmla="*/ 1428559 w 1638300"/>
                <a:gd name="connsiteY402" fmla="*/ 269272 h 1800225"/>
                <a:gd name="connsiteX403" fmla="*/ 1427988 w 1638300"/>
                <a:gd name="connsiteY403" fmla="*/ 276892 h 1800225"/>
                <a:gd name="connsiteX404" fmla="*/ 1422559 w 1638300"/>
                <a:gd name="connsiteY404" fmla="*/ 281654 h 1800225"/>
                <a:gd name="connsiteX405" fmla="*/ 1424178 w 1638300"/>
                <a:gd name="connsiteY405" fmla="*/ 284988 h 1800225"/>
                <a:gd name="connsiteX406" fmla="*/ 1426654 w 1638300"/>
                <a:gd name="connsiteY406" fmla="*/ 284702 h 1800225"/>
                <a:gd name="connsiteX407" fmla="*/ 1427702 w 1638300"/>
                <a:gd name="connsiteY407" fmla="*/ 295561 h 1800225"/>
                <a:gd name="connsiteX408" fmla="*/ 1427702 w 1638300"/>
                <a:gd name="connsiteY408" fmla="*/ 303562 h 1800225"/>
                <a:gd name="connsiteX409" fmla="*/ 1423797 w 1638300"/>
                <a:gd name="connsiteY409" fmla="*/ 307943 h 1800225"/>
                <a:gd name="connsiteX410" fmla="*/ 1428083 w 1638300"/>
                <a:gd name="connsiteY410" fmla="*/ 306800 h 1800225"/>
                <a:gd name="connsiteX411" fmla="*/ 1427607 w 1638300"/>
                <a:gd name="connsiteY411" fmla="*/ 328232 h 1800225"/>
                <a:gd name="connsiteX412" fmla="*/ 1423035 w 1638300"/>
                <a:gd name="connsiteY412" fmla="*/ 330708 h 1800225"/>
                <a:gd name="connsiteX413" fmla="*/ 1429798 w 1638300"/>
                <a:gd name="connsiteY413" fmla="*/ 333566 h 1800225"/>
                <a:gd name="connsiteX414" fmla="*/ 1428464 w 1638300"/>
                <a:gd name="connsiteY414" fmla="*/ 330613 h 1800225"/>
                <a:gd name="connsiteX415" fmla="*/ 1436465 w 1638300"/>
                <a:gd name="connsiteY415" fmla="*/ 341091 h 1800225"/>
                <a:gd name="connsiteX416" fmla="*/ 1447514 w 1638300"/>
                <a:gd name="connsiteY416" fmla="*/ 345377 h 1800225"/>
                <a:gd name="connsiteX417" fmla="*/ 1461611 w 1638300"/>
                <a:gd name="connsiteY417" fmla="*/ 341852 h 1800225"/>
                <a:gd name="connsiteX418" fmla="*/ 1472565 w 1638300"/>
                <a:gd name="connsiteY418" fmla="*/ 335471 h 1800225"/>
                <a:gd name="connsiteX419" fmla="*/ 1487138 w 1638300"/>
                <a:gd name="connsiteY419" fmla="*/ 340805 h 1800225"/>
                <a:gd name="connsiteX420" fmla="*/ 1482661 w 1638300"/>
                <a:gd name="connsiteY420" fmla="*/ 354425 h 1800225"/>
                <a:gd name="connsiteX421" fmla="*/ 1484852 w 1638300"/>
                <a:gd name="connsiteY421" fmla="*/ 362331 h 1800225"/>
                <a:gd name="connsiteX422" fmla="*/ 1480566 w 1638300"/>
                <a:gd name="connsiteY422" fmla="*/ 373094 h 1800225"/>
                <a:gd name="connsiteX423" fmla="*/ 1486091 w 1638300"/>
                <a:gd name="connsiteY423" fmla="*/ 368903 h 1800225"/>
                <a:gd name="connsiteX424" fmla="*/ 1491139 w 1638300"/>
                <a:gd name="connsiteY424" fmla="*/ 375857 h 1800225"/>
                <a:gd name="connsiteX425" fmla="*/ 1497520 w 1638300"/>
                <a:gd name="connsiteY425" fmla="*/ 372428 h 1800225"/>
                <a:gd name="connsiteX426" fmla="*/ 1501807 w 1638300"/>
                <a:gd name="connsiteY426" fmla="*/ 376524 h 1800225"/>
                <a:gd name="connsiteX427" fmla="*/ 1497997 w 1638300"/>
                <a:gd name="connsiteY427" fmla="*/ 379381 h 1800225"/>
                <a:gd name="connsiteX428" fmla="*/ 1507045 w 1638300"/>
                <a:gd name="connsiteY428" fmla="*/ 410337 h 1800225"/>
                <a:gd name="connsiteX429" fmla="*/ 1524191 w 1638300"/>
                <a:gd name="connsiteY429" fmla="*/ 415576 h 1800225"/>
                <a:gd name="connsiteX430" fmla="*/ 1518190 w 1638300"/>
                <a:gd name="connsiteY430" fmla="*/ 429292 h 1800225"/>
                <a:gd name="connsiteX431" fmla="*/ 1520857 w 1638300"/>
                <a:gd name="connsiteY431" fmla="*/ 429959 h 1800225"/>
                <a:gd name="connsiteX432" fmla="*/ 1520285 w 1638300"/>
                <a:gd name="connsiteY432" fmla="*/ 431959 h 1800225"/>
                <a:gd name="connsiteX433" fmla="*/ 1501235 w 1638300"/>
                <a:gd name="connsiteY433" fmla="*/ 455009 h 1800225"/>
                <a:gd name="connsiteX434" fmla="*/ 1488091 w 1638300"/>
                <a:gd name="connsiteY434" fmla="*/ 462629 h 1800225"/>
                <a:gd name="connsiteX435" fmla="*/ 1477232 w 1638300"/>
                <a:gd name="connsiteY435" fmla="*/ 473107 h 1800225"/>
                <a:gd name="connsiteX436" fmla="*/ 1458182 w 1638300"/>
                <a:gd name="connsiteY436" fmla="*/ 483775 h 1800225"/>
                <a:gd name="connsiteX437" fmla="*/ 1453420 w 1638300"/>
                <a:gd name="connsiteY437" fmla="*/ 495967 h 1800225"/>
                <a:gd name="connsiteX438" fmla="*/ 1457801 w 1638300"/>
                <a:gd name="connsiteY438" fmla="*/ 510159 h 1800225"/>
                <a:gd name="connsiteX439" fmla="*/ 1472660 w 1638300"/>
                <a:gd name="connsiteY439" fmla="*/ 514160 h 1800225"/>
                <a:gd name="connsiteX440" fmla="*/ 1480376 w 1638300"/>
                <a:gd name="connsiteY440" fmla="*/ 510730 h 1800225"/>
                <a:gd name="connsiteX441" fmla="*/ 1488662 w 1638300"/>
                <a:gd name="connsiteY441" fmla="*/ 515398 h 1800225"/>
                <a:gd name="connsiteX442" fmla="*/ 1487234 w 1638300"/>
                <a:gd name="connsiteY442" fmla="*/ 525209 h 1800225"/>
                <a:gd name="connsiteX443" fmla="*/ 1489138 w 1638300"/>
                <a:gd name="connsiteY443" fmla="*/ 529400 h 1800225"/>
                <a:gd name="connsiteX444" fmla="*/ 1484281 w 1638300"/>
                <a:gd name="connsiteY444" fmla="*/ 537782 h 1800225"/>
                <a:gd name="connsiteX445" fmla="*/ 1490472 w 1638300"/>
                <a:gd name="connsiteY445" fmla="*/ 548069 h 1800225"/>
                <a:gd name="connsiteX446" fmla="*/ 1490091 w 1638300"/>
                <a:gd name="connsiteY446" fmla="*/ 555213 h 1800225"/>
                <a:gd name="connsiteX447" fmla="*/ 1485995 w 1638300"/>
                <a:gd name="connsiteY447" fmla="*/ 560070 h 1800225"/>
                <a:gd name="connsiteX448" fmla="*/ 1490948 w 1638300"/>
                <a:gd name="connsiteY448" fmla="*/ 569976 h 1800225"/>
                <a:gd name="connsiteX449" fmla="*/ 1490567 w 1638300"/>
                <a:gd name="connsiteY449" fmla="*/ 584168 h 1800225"/>
                <a:gd name="connsiteX450" fmla="*/ 1502378 w 1638300"/>
                <a:gd name="connsiteY450" fmla="*/ 593313 h 1800225"/>
                <a:gd name="connsiteX451" fmla="*/ 1512760 w 1638300"/>
                <a:gd name="connsiteY451" fmla="*/ 595217 h 1800225"/>
                <a:gd name="connsiteX452" fmla="*/ 1526953 w 1638300"/>
                <a:gd name="connsiteY452" fmla="*/ 589026 h 1800225"/>
                <a:gd name="connsiteX453" fmla="*/ 1544860 w 1638300"/>
                <a:gd name="connsiteY453" fmla="*/ 594360 h 1800225"/>
                <a:gd name="connsiteX454" fmla="*/ 1564481 w 1638300"/>
                <a:gd name="connsiteY454" fmla="*/ 580644 h 1800225"/>
                <a:gd name="connsiteX455" fmla="*/ 1571720 w 1638300"/>
                <a:gd name="connsiteY455" fmla="*/ 582168 h 1800225"/>
                <a:gd name="connsiteX456" fmla="*/ 1590675 w 1638300"/>
                <a:gd name="connsiteY456" fmla="*/ 597122 h 1800225"/>
                <a:gd name="connsiteX457" fmla="*/ 1607629 w 1638300"/>
                <a:gd name="connsiteY457" fmla="*/ 598837 h 1800225"/>
                <a:gd name="connsiteX458" fmla="*/ 1627918 w 1638300"/>
                <a:gd name="connsiteY458" fmla="*/ 605885 h 1800225"/>
                <a:gd name="connsiteX459" fmla="*/ 1634490 w 1638300"/>
                <a:gd name="connsiteY459" fmla="*/ 604838 h 1800225"/>
                <a:gd name="connsiteX460" fmla="*/ 1632013 w 1638300"/>
                <a:gd name="connsiteY460" fmla="*/ 611981 h 1800225"/>
                <a:gd name="connsiteX461" fmla="*/ 1635347 w 1638300"/>
                <a:gd name="connsiteY461" fmla="*/ 620268 h 1800225"/>
                <a:gd name="connsiteX462" fmla="*/ 1636014 w 1638300"/>
                <a:gd name="connsiteY462" fmla="*/ 632460 h 1800225"/>
                <a:gd name="connsiteX463" fmla="*/ 1628489 w 1638300"/>
                <a:gd name="connsiteY463" fmla="*/ 653605 h 1800225"/>
                <a:gd name="connsiteX464" fmla="*/ 1618298 w 1638300"/>
                <a:gd name="connsiteY464" fmla="*/ 654558 h 1800225"/>
                <a:gd name="connsiteX465" fmla="*/ 1602962 w 1638300"/>
                <a:gd name="connsiteY465" fmla="*/ 675608 h 1800225"/>
                <a:gd name="connsiteX466" fmla="*/ 1590484 w 1638300"/>
                <a:gd name="connsiteY466" fmla="*/ 683609 h 1800225"/>
                <a:gd name="connsiteX467" fmla="*/ 1584103 w 1638300"/>
                <a:gd name="connsiteY467" fmla="*/ 691420 h 1800225"/>
                <a:gd name="connsiteX468" fmla="*/ 1573911 w 1638300"/>
                <a:gd name="connsiteY468" fmla="*/ 695992 h 1800225"/>
                <a:gd name="connsiteX469" fmla="*/ 1568291 w 1638300"/>
                <a:gd name="connsiteY469" fmla="*/ 708184 h 1800225"/>
                <a:gd name="connsiteX470" fmla="*/ 1556099 w 1638300"/>
                <a:gd name="connsiteY470" fmla="*/ 718566 h 1800225"/>
                <a:gd name="connsiteX471" fmla="*/ 1536668 w 1638300"/>
                <a:gd name="connsiteY471" fmla="*/ 724853 h 1800225"/>
                <a:gd name="connsiteX472" fmla="*/ 1540193 w 1638300"/>
                <a:gd name="connsiteY472" fmla="*/ 731425 h 1800225"/>
                <a:gd name="connsiteX473" fmla="*/ 1524571 w 1638300"/>
                <a:gd name="connsiteY473" fmla="*/ 752380 h 1800225"/>
                <a:gd name="connsiteX474" fmla="*/ 1515523 w 1638300"/>
                <a:gd name="connsiteY474" fmla="*/ 759333 h 1800225"/>
                <a:gd name="connsiteX475" fmla="*/ 1508188 w 1638300"/>
                <a:gd name="connsiteY475" fmla="*/ 776192 h 1800225"/>
                <a:gd name="connsiteX476" fmla="*/ 1503998 w 1638300"/>
                <a:gd name="connsiteY476" fmla="*/ 776859 h 1800225"/>
                <a:gd name="connsiteX477" fmla="*/ 1495996 w 1638300"/>
                <a:gd name="connsiteY477" fmla="*/ 786384 h 1800225"/>
                <a:gd name="connsiteX478" fmla="*/ 1487615 w 1638300"/>
                <a:gd name="connsiteY478" fmla="*/ 786384 h 1800225"/>
                <a:gd name="connsiteX479" fmla="*/ 1472279 w 1638300"/>
                <a:gd name="connsiteY479" fmla="*/ 802005 h 1800225"/>
                <a:gd name="connsiteX480" fmla="*/ 1468184 w 1638300"/>
                <a:gd name="connsiteY480" fmla="*/ 799338 h 1800225"/>
                <a:gd name="connsiteX481" fmla="*/ 1456373 w 1638300"/>
                <a:gd name="connsiteY481" fmla="*/ 809435 h 1800225"/>
                <a:gd name="connsiteX482" fmla="*/ 1444180 w 1638300"/>
                <a:gd name="connsiteY482" fmla="*/ 825913 h 1800225"/>
                <a:gd name="connsiteX483" fmla="*/ 1443990 w 1638300"/>
                <a:gd name="connsiteY483" fmla="*/ 828485 h 1800225"/>
                <a:gd name="connsiteX484" fmla="*/ 1446467 w 1638300"/>
                <a:gd name="connsiteY484" fmla="*/ 828866 h 1800225"/>
                <a:gd name="connsiteX485" fmla="*/ 1445324 w 1638300"/>
                <a:gd name="connsiteY485" fmla="*/ 834962 h 1800225"/>
                <a:gd name="connsiteX486" fmla="*/ 1441609 w 1638300"/>
                <a:gd name="connsiteY486" fmla="*/ 830009 h 1800225"/>
                <a:gd name="connsiteX487" fmla="*/ 1441228 w 1638300"/>
                <a:gd name="connsiteY487" fmla="*/ 833724 h 1800225"/>
                <a:gd name="connsiteX488" fmla="*/ 1430845 w 1638300"/>
                <a:gd name="connsiteY488" fmla="*/ 833628 h 1800225"/>
                <a:gd name="connsiteX489" fmla="*/ 1424940 w 1638300"/>
                <a:gd name="connsiteY489" fmla="*/ 839534 h 1800225"/>
                <a:gd name="connsiteX490" fmla="*/ 1425321 w 1638300"/>
                <a:gd name="connsiteY490" fmla="*/ 845534 h 1800225"/>
                <a:gd name="connsiteX491" fmla="*/ 1423321 w 1638300"/>
                <a:gd name="connsiteY491" fmla="*/ 846297 h 1800225"/>
                <a:gd name="connsiteX492" fmla="*/ 1419701 w 1638300"/>
                <a:gd name="connsiteY492" fmla="*/ 861156 h 1800225"/>
                <a:gd name="connsiteX493" fmla="*/ 1415605 w 1638300"/>
                <a:gd name="connsiteY493" fmla="*/ 859536 h 1800225"/>
                <a:gd name="connsiteX494" fmla="*/ 1408652 w 1638300"/>
                <a:gd name="connsiteY494" fmla="*/ 862584 h 1800225"/>
                <a:gd name="connsiteX495" fmla="*/ 1401318 w 1638300"/>
                <a:gd name="connsiteY495" fmla="*/ 857726 h 1800225"/>
                <a:gd name="connsiteX496" fmla="*/ 1398365 w 1638300"/>
                <a:gd name="connsiteY496" fmla="*/ 859346 h 1800225"/>
                <a:gd name="connsiteX497" fmla="*/ 1396841 w 1638300"/>
                <a:gd name="connsiteY497" fmla="*/ 856488 h 1800225"/>
                <a:gd name="connsiteX498" fmla="*/ 1387793 w 1638300"/>
                <a:gd name="connsiteY498" fmla="*/ 860679 h 1800225"/>
                <a:gd name="connsiteX499" fmla="*/ 1383316 w 1638300"/>
                <a:gd name="connsiteY499" fmla="*/ 870395 h 1800225"/>
                <a:gd name="connsiteX500" fmla="*/ 1372934 w 1638300"/>
                <a:gd name="connsiteY500" fmla="*/ 863537 h 1800225"/>
                <a:gd name="connsiteX501" fmla="*/ 1369885 w 1638300"/>
                <a:gd name="connsiteY501" fmla="*/ 866585 h 1800225"/>
                <a:gd name="connsiteX502" fmla="*/ 1365885 w 1638300"/>
                <a:gd name="connsiteY502" fmla="*/ 866204 h 1800225"/>
                <a:gd name="connsiteX503" fmla="*/ 1363694 w 1638300"/>
                <a:gd name="connsiteY503" fmla="*/ 869728 h 1800225"/>
                <a:gd name="connsiteX504" fmla="*/ 1371314 w 1638300"/>
                <a:gd name="connsiteY504" fmla="*/ 883063 h 1800225"/>
                <a:gd name="connsiteX505" fmla="*/ 1369981 w 1638300"/>
                <a:gd name="connsiteY505" fmla="*/ 892302 h 1800225"/>
                <a:gd name="connsiteX506" fmla="*/ 1376458 w 1638300"/>
                <a:gd name="connsiteY506" fmla="*/ 892302 h 1800225"/>
                <a:gd name="connsiteX507" fmla="*/ 1387507 w 1638300"/>
                <a:gd name="connsiteY507" fmla="*/ 907732 h 1800225"/>
                <a:gd name="connsiteX508" fmla="*/ 1394174 w 1638300"/>
                <a:gd name="connsiteY508" fmla="*/ 902970 h 1800225"/>
                <a:gd name="connsiteX509" fmla="*/ 1395222 w 1638300"/>
                <a:gd name="connsiteY509" fmla="*/ 906018 h 1800225"/>
                <a:gd name="connsiteX510" fmla="*/ 1401604 w 1638300"/>
                <a:gd name="connsiteY510" fmla="*/ 904875 h 1800225"/>
                <a:gd name="connsiteX511" fmla="*/ 1403794 w 1638300"/>
                <a:gd name="connsiteY511" fmla="*/ 912114 h 1800225"/>
                <a:gd name="connsiteX512" fmla="*/ 1409033 w 1638300"/>
                <a:gd name="connsiteY512" fmla="*/ 910590 h 1800225"/>
                <a:gd name="connsiteX513" fmla="*/ 1409509 w 1638300"/>
                <a:gd name="connsiteY513" fmla="*/ 912876 h 1800225"/>
                <a:gd name="connsiteX514" fmla="*/ 1404557 w 1638300"/>
                <a:gd name="connsiteY514" fmla="*/ 924401 h 1800225"/>
                <a:gd name="connsiteX515" fmla="*/ 1414462 w 1638300"/>
                <a:gd name="connsiteY515" fmla="*/ 931164 h 1800225"/>
                <a:gd name="connsiteX516" fmla="*/ 1421035 w 1638300"/>
                <a:gd name="connsiteY516" fmla="*/ 929735 h 1800225"/>
                <a:gd name="connsiteX517" fmla="*/ 1419987 w 1638300"/>
                <a:gd name="connsiteY517" fmla="*/ 946785 h 1800225"/>
                <a:gd name="connsiteX518" fmla="*/ 1416082 w 1638300"/>
                <a:gd name="connsiteY518" fmla="*/ 946785 h 1800225"/>
                <a:gd name="connsiteX519" fmla="*/ 1413510 w 1638300"/>
                <a:gd name="connsiteY519" fmla="*/ 965359 h 1800225"/>
                <a:gd name="connsiteX520" fmla="*/ 1418939 w 1638300"/>
                <a:gd name="connsiteY520" fmla="*/ 968883 h 1800225"/>
                <a:gd name="connsiteX521" fmla="*/ 1391793 w 1638300"/>
                <a:gd name="connsiteY521" fmla="*/ 983552 h 1800225"/>
                <a:gd name="connsiteX522" fmla="*/ 1386840 w 1638300"/>
                <a:gd name="connsiteY522" fmla="*/ 989457 h 1800225"/>
                <a:gd name="connsiteX523" fmla="*/ 1387411 w 1638300"/>
                <a:gd name="connsiteY523" fmla="*/ 992791 h 1800225"/>
                <a:gd name="connsiteX524" fmla="*/ 1377886 w 1638300"/>
                <a:gd name="connsiteY524" fmla="*/ 989076 h 1800225"/>
                <a:gd name="connsiteX525" fmla="*/ 1360265 w 1638300"/>
                <a:gd name="connsiteY525" fmla="*/ 967740 h 1800225"/>
                <a:gd name="connsiteX526" fmla="*/ 1348645 w 1638300"/>
                <a:gd name="connsiteY526" fmla="*/ 966121 h 1800225"/>
                <a:gd name="connsiteX527" fmla="*/ 1311974 w 1638300"/>
                <a:gd name="connsiteY527" fmla="*/ 982789 h 1800225"/>
                <a:gd name="connsiteX528" fmla="*/ 1290733 w 1638300"/>
                <a:gd name="connsiteY528" fmla="*/ 999744 h 1800225"/>
                <a:gd name="connsiteX529" fmla="*/ 1281779 w 1638300"/>
                <a:gd name="connsiteY529" fmla="*/ 990695 h 1800225"/>
                <a:gd name="connsiteX530" fmla="*/ 1272254 w 1638300"/>
                <a:gd name="connsiteY530" fmla="*/ 999077 h 1800225"/>
                <a:gd name="connsiteX531" fmla="*/ 1255681 w 1638300"/>
                <a:gd name="connsiteY531" fmla="*/ 1003268 h 1800225"/>
                <a:gd name="connsiteX532" fmla="*/ 1239584 w 1638300"/>
                <a:gd name="connsiteY532" fmla="*/ 1022699 h 1800225"/>
                <a:gd name="connsiteX533" fmla="*/ 1234250 w 1638300"/>
                <a:gd name="connsiteY533" fmla="*/ 1019080 h 1800225"/>
                <a:gd name="connsiteX534" fmla="*/ 1220629 w 1638300"/>
                <a:gd name="connsiteY534" fmla="*/ 988695 h 1800225"/>
                <a:gd name="connsiteX535" fmla="*/ 1215485 w 1638300"/>
                <a:gd name="connsiteY535" fmla="*/ 986409 h 1800225"/>
                <a:gd name="connsiteX536" fmla="*/ 1222724 w 1638300"/>
                <a:gd name="connsiteY536" fmla="*/ 974598 h 1800225"/>
                <a:gd name="connsiteX537" fmla="*/ 1221581 w 1638300"/>
                <a:gd name="connsiteY537" fmla="*/ 969264 h 1800225"/>
                <a:gd name="connsiteX538" fmla="*/ 1203960 w 1638300"/>
                <a:gd name="connsiteY538" fmla="*/ 966121 h 1800225"/>
                <a:gd name="connsiteX539" fmla="*/ 1197007 w 1638300"/>
                <a:gd name="connsiteY539" fmla="*/ 968121 h 1800225"/>
                <a:gd name="connsiteX540" fmla="*/ 1190339 w 1638300"/>
                <a:gd name="connsiteY540" fmla="*/ 952405 h 1800225"/>
                <a:gd name="connsiteX541" fmla="*/ 1182815 w 1638300"/>
                <a:gd name="connsiteY541" fmla="*/ 952405 h 1800225"/>
                <a:gd name="connsiteX542" fmla="*/ 1169479 w 1638300"/>
                <a:gd name="connsiteY542" fmla="*/ 961835 h 1800225"/>
                <a:gd name="connsiteX543" fmla="*/ 1164241 w 1638300"/>
                <a:gd name="connsiteY543" fmla="*/ 972598 h 1800225"/>
                <a:gd name="connsiteX544" fmla="*/ 1163574 w 1638300"/>
                <a:gd name="connsiteY544" fmla="*/ 985171 h 1800225"/>
                <a:gd name="connsiteX545" fmla="*/ 1148048 w 1638300"/>
                <a:gd name="connsiteY545" fmla="*/ 992981 h 1800225"/>
                <a:gd name="connsiteX546" fmla="*/ 1121283 w 1638300"/>
                <a:gd name="connsiteY546" fmla="*/ 990886 h 1800225"/>
                <a:gd name="connsiteX547" fmla="*/ 1118044 w 1638300"/>
                <a:gd name="connsiteY547" fmla="*/ 981646 h 1800225"/>
                <a:gd name="connsiteX548" fmla="*/ 1078897 w 1638300"/>
                <a:gd name="connsiteY548" fmla="*/ 979265 h 1800225"/>
                <a:gd name="connsiteX549" fmla="*/ 1064228 w 1638300"/>
                <a:gd name="connsiteY549" fmla="*/ 972979 h 1800225"/>
                <a:gd name="connsiteX550" fmla="*/ 1045559 w 1638300"/>
                <a:gd name="connsiteY550" fmla="*/ 993553 h 1800225"/>
                <a:gd name="connsiteX551" fmla="*/ 1036510 w 1638300"/>
                <a:gd name="connsiteY551" fmla="*/ 1007840 h 1800225"/>
                <a:gd name="connsiteX552" fmla="*/ 1026985 w 1638300"/>
                <a:gd name="connsiteY552" fmla="*/ 1002888 h 1800225"/>
                <a:gd name="connsiteX553" fmla="*/ 1015936 w 1638300"/>
                <a:gd name="connsiteY553" fmla="*/ 1012413 h 1800225"/>
                <a:gd name="connsiteX554" fmla="*/ 1010888 w 1638300"/>
                <a:gd name="connsiteY554" fmla="*/ 1011460 h 1800225"/>
                <a:gd name="connsiteX555" fmla="*/ 1010031 w 1638300"/>
                <a:gd name="connsiteY555" fmla="*/ 1019175 h 1800225"/>
                <a:gd name="connsiteX556" fmla="*/ 993553 w 1638300"/>
                <a:gd name="connsiteY556" fmla="*/ 1033463 h 1800225"/>
                <a:gd name="connsiteX557" fmla="*/ 985075 w 1638300"/>
                <a:gd name="connsiteY557" fmla="*/ 1034415 h 1800225"/>
                <a:gd name="connsiteX558" fmla="*/ 975550 w 1638300"/>
                <a:gd name="connsiteY558" fmla="*/ 1028700 h 1800225"/>
                <a:gd name="connsiteX559" fmla="*/ 975360 w 1638300"/>
                <a:gd name="connsiteY559" fmla="*/ 1025080 h 1800225"/>
                <a:gd name="connsiteX560" fmla="*/ 967168 w 1638300"/>
                <a:gd name="connsiteY560" fmla="*/ 1025843 h 1800225"/>
                <a:gd name="connsiteX561" fmla="*/ 954024 w 1638300"/>
                <a:gd name="connsiteY561" fmla="*/ 1021652 h 1800225"/>
                <a:gd name="connsiteX562" fmla="*/ 940403 w 1638300"/>
                <a:gd name="connsiteY562" fmla="*/ 1008698 h 1800225"/>
                <a:gd name="connsiteX563" fmla="*/ 926973 w 1638300"/>
                <a:gd name="connsiteY563" fmla="*/ 1028129 h 1800225"/>
                <a:gd name="connsiteX564" fmla="*/ 909637 w 1638300"/>
                <a:gd name="connsiteY564" fmla="*/ 1066895 h 1800225"/>
                <a:gd name="connsiteX565" fmla="*/ 890207 w 1638300"/>
                <a:gd name="connsiteY565" fmla="*/ 1073468 h 1800225"/>
                <a:gd name="connsiteX566" fmla="*/ 885634 w 1638300"/>
                <a:gd name="connsiteY566" fmla="*/ 1068705 h 1800225"/>
                <a:gd name="connsiteX567" fmla="*/ 880682 w 1638300"/>
                <a:gd name="connsiteY567" fmla="*/ 1075087 h 1800225"/>
                <a:gd name="connsiteX568" fmla="*/ 879729 w 1638300"/>
                <a:gd name="connsiteY568" fmla="*/ 1077754 h 1800225"/>
                <a:gd name="connsiteX569" fmla="*/ 884873 w 1638300"/>
                <a:gd name="connsiteY569" fmla="*/ 1079088 h 1800225"/>
                <a:gd name="connsiteX570" fmla="*/ 877634 w 1638300"/>
                <a:gd name="connsiteY570" fmla="*/ 1083469 h 1800225"/>
                <a:gd name="connsiteX571" fmla="*/ 873061 w 1638300"/>
                <a:gd name="connsiteY571" fmla="*/ 1108901 h 1800225"/>
                <a:gd name="connsiteX572" fmla="*/ 857631 w 1638300"/>
                <a:gd name="connsiteY572" fmla="*/ 1128046 h 1800225"/>
                <a:gd name="connsiteX573" fmla="*/ 842296 w 1638300"/>
                <a:gd name="connsiteY573" fmla="*/ 1129475 h 1800225"/>
                <a:gd name="connsiteX574" fmla="*/ 812578 w 1638300"/>
                <a:gd name="connsiteY574" fmla="*/ 1107948 h 1800225"/>
                <a:gd name="connsiteX575" fmla="*/ 805339 w 1638300"/>
                <a:gd name="connsiteY575" fmla="*/ 1110710 h 1800225"/>
                <a:gd name="connsiteX576" fmla="*/ 803910 w 1638300"/>
                <a:gd name="connsiteY576" fmla="*/ 1107948 h 1800225"/>
                <a:gd name="connsiteX577" fmla="*/ 795718 w 1638300"/>
                <a:gd name="connsiteY577" fmla="*/ 1107091 h 1800225"/>
                <a:gd name="connsiteX578" fmla="*/ 783241 w 1638300"/>
                <a:gd name="connsiteY578" fmla="*/ 1110901 h 1800225"/>
                <a:gd name="connsiteX579" fmla="*/ 747713 w 1638300"/>
                <a:gd name="connsiteY579" fmla="*/ 1106234 h 1800225"/>
                <a:gd name="connsiteX580" fmla="*/ 746950 w 1638300"/>
                <a:gd name="connsiteY580" fmla="*/ 1113949 h 1800225"/>
                <a:gd name="connsiteX581" fmla="*/ 753237 w 1638300"/>
                <a:gd name="connsiteY581" fmla="*/ 1121855 h 1800225"/>
                <a:gd name="connsiteX582" fmla="*/ 752094 w 1638300"/>
                <a:gd name="connsiteY582" fmla="*/ 1132904 h 1800225"/>
                <a:gd name="connsiteX583" fmla="*/ 755428 w 1638300"/>
                <a:gd name="connsiteY583" fmla="*/ 1141857 h 1800225"/>
                <a:gd name="connsiteX584" fmla="*/ 740188 w 1638300"/>
                <a:gd name="connsiteY584" fmla="*/ 1146239 h 1800225"/>
                <a:gd name="connsiteX585" fmla="*/ 742474 w 1638300"/>
                <a:gd name="connsiteY585" fmla="*/ 1170051 h 1800225"/>
                <a:gd name="connsiteX586" fmla="*/ 745426 w 1638300"/>
                <a:gd name="connsiteY586" fmla="*/ 1170241 h 1800225"/>
                <a:gd name="connsiteX587" fmla="*/ 746284 w 1638300"/>
                <a:gd name="connsiteY587" fmla="*/ 1181958 h 1800225"/>
                <a:gd name="connsiteX588" fmla="*/ 752856 w 1638300"/>
                <a:gd name="connsiteY588" fmla="*/ 1176242 h 1800225"/>
                <a:gd name="connsiteX589" fmla="*/ 758857 w 1638300"/>
                <a:gd name="connsiteY589" fmla="*/ 1174814 h 1800225"/>
                <a:gd name="connsiteX590" fmla="*/ 759047 w 1638300"/>
                <a:gd name="connsiteY590" fmla="*/ 1170147 h 1800225"/>
                <a:gd name="connsiteX591" fmla="*/ 762667 w 1638300"/>
                <a:gd name="connsiteY591" fmla="*/ 1166908 h 1800225"/>
                <a:gd name="connsiteX592" fmla="*/ 773525 w 1638300"/>
                <a:gd name="connsiteY592" fmla="*/ 1170241 h 1800225"/>
                <a:gd name="connsiteX593" fmla="*/ 786289 w 1638300"/>
                <a:gd name="connsiteY593" fmla="*/ 1169575 h 1800225"/>
                <a:gd name="connsiteX594" fmla="*/ 786765 w 1638300"/>
                <a:gd name="connsiteY594" fmla="*/ 1174052 h 1800225"/>
                <a:gd name="connsiteX595" fmla="*/ 780955 w 1638300"/>
                <a:gd name="connsiteY595" fmla="*/ 1178243 h 1800225"/>
                <a:gd name="connsiteX596" fmla="*/ 788860 w 1638300"/>
                <a:gd name="connsiteY596" fmla="*/ 1187672 h 1800225"/>
                <a:gd name="connsiteX597" fmla="*/ 784098 w 1638300"/>
                <a:gd name="connsiteY597" fmla="*/ 1189768 h 1800225"/>
                <a:gd name="connsiteX598" fmla="*/ 785622 w 1638300"/>
                <a:gd name="connsiteY598" fmla="*/ 1194531 h 1800225"/>
                <a:gd name="connsiteX599" fmla="*/ 783050 w 1638300"/>
                <a:gd name="connsiteY599" fmla="*/ 1193388 h 1800225"/>
                <a:gd name="connsiteX600" fmla="*/ 782955 w 1638300"/>
                <a:gd name="connsiteY600" fmla="*/ 1204532 h 1800225"/>
                <a:gd name="connsiteX601" fmla="*/ 786575 w 1638300"/>
                <a:gd name="connsiteY601" fmla="*/ 1216343 h 1800225"/>
                <a:gd name="connsiteX602" fmla="*/ 776383 w 1638300"/>
                <a:gd name="connsiteY602" fmla="*/ 1228249 h 1800225"/>
                <a:gd name="connsiteX603" fmla="*/ 772096 w 1638300"/>
                <a:gd name="connsiteY603" fmla="*/ 1227391 h 1800225"/>
                <a:gd name="connsiteX604" fmla="*/ 772573 w 1638300"/>
                <a:gd name="connsiteY604" fmla="*/ 1231392 h 1800225"/>
                <a:gd name="connsiteX605" fmla="*/ 764000 w 1638300"/>
                <a:gd name="connsiteY605" fmla="*/ 1237965 h 1800225"/>
                <a:gd name="connsiteX606" fmla="*/ 750094 w 1638300"/>
                <a:gd name="connsiteY606" fmla="*/ 1239393 h 1800225"/>
                <a:gd name="connsiteX607" fmla="*/ 754094 w 1638300"/>
                <a:gd name="connsiteY607" fmla="*/ 1261206 h 1800225"/>
                <a:gd name="connsiteX608" fmla="*/ 748475 w 1638300"/>
                <a:gd name="connsiteY608" fmla="*/ 1273588 h 1800225"/>
                <a:gd name="connsiteX609" fmla="*/ 753999 w 1638300"/>
                <a:gd name="connsiteY609" fmla="*/ 1292067 h 1800225"/>
                <a:gd name="connsiteX610" fmla="*/ 764000 w 1638300"/>
                <a:gd name="connsiteY610" fmla="*/ 1295876 h 1800225"/>
                <a:gd name="connsiteX611" fmla="*/ 765715 w 1638300"/>
                <a:gd name="connsiteY611" fmla="*/ 1301687 h 1800225"/>
                <a:gd name="connsiteX612" fmla="*/ 770668 w 1638300"/>
                <a:gd name="connsiteY612" fmla="*/ 1303782 h 1800225"/>
                <a:gd name="connsiteX613" fmla="*/ 785908 w 1638300"/>
                <a:gd name="connsiteY613" fmla="*/ 1301782 h 1800225"/>
                <a:gd name="connsiteX614" fmla="*/ 812292 w 1638300"/>
                <a:gd name="connsiteY614" fmla="*/ 1319499 h 1800225"/>
                <a:gd name="connsiteX615" fmla="*/ 816292 w 1638300"/>
                <a:gd name="connsiteY615" fmla="*/ 1314545 h 1800225"/>
                <a:gd name="connsiteX616" fmla="*/ 826103 w 1638300"/>
                <a:gd name="connsiteY616" fmla="*/ 1311593 h 1800225"/>
                <a:gd name="connsiteX617" fmla="*/ 833342 w 1638300"/>
                <a:gd name="connsiteY617" fmla="*/ 1323785 h 1800225"/>
                <a:gd name="connsiteX618" fmla="*/ 841248 w 1638300"/>
                <a:gd name="connsiteY618" fmla="*/ 1328833 h 1800225"/>
                <a:gd name="connsiteX619" fmla="*/ 844867 w 1638300"/>
                <a:gd name="connsiteY619" fmla="*/ 1334072 h 1800225"/>
                <a:gd name="connsiteX620" fmla="*/ 843248 w 1638300"/>
                <a:gd name="connsiteY620" fmla="*/ 1335881 h 1800225"/>
                <a:gd name="connsiteX621" fmla="*/ 851725 w 1638300"/>
                <a:gd name="connsiteY621" fmla="*/ 1338644 h 1800225"/>
                <a:gd name="connsiteX622" fmla="*/ 855821 w 1638300"/>
                <a:gd name="connsiteY622" fmla="*/ 1350740 h 1800225"/>
                <a:gd name="connsiteX623" fmla="*/ 864394 w 1638300"/>
                <a:gd name="connsiteY623" fmla="*/ 1358742 h 1800225"/>
                <a:gd name="connsiteX624" fmla="*/ 867156 w 1638300"/>
                <a:gd name="connsiteY624" fmla="*/ 1357789 h 1800225"/>
                <a:gd name="connsiteX625" fmla="*/ 877443 w 1638300"/>
                <a:gd name="connsiteY625" fmla="*/ 1364647 h 1800225"/>
                <a:gd name="connsiteX626" fmla="*/ 885539 w 1638300"/>
                <a:gd name="connsiteY626" fmla="*/ 1386554 h 1800225"/>
                <a:gd name="connsiteX627" fmla="*/ 902017 w 1638300"/>
                <a:gd name="connsiteY627" fmla="*/ 1400080 h 1800225"/>
                <a:gd name="connsiteX628" fmla="*/ 905446 w 1638300"/>
                <a:gd name="connsiteY628" fmla="*/ 1409033 h 1800225"/>
                <a:gd name="connsiteX629" fmla="*/ 911066 w 1638300"/>
                <a:gd name="connsiteY629" fmla="*/ 1410081 h 1800225"/>
                <a:gd name="connsiteX630" fmla="*/ 917638 w 1638300"/>
                <a:gd name="connsiteY630" fmla="*/ 1406843 h 1800225"/>
                <a:gd name="connsiteX631" fmla="*/ 920305 w 1638300"/>
                <a:gd name="connsiteY631" fmla="*/ 1402080 h 1800225"/>
                <a:gd name="connsiteX632" fmla="*/ 934784 w 1638300"/>
                <a:gd name="connsiteY632" fmla="*/ 1402556 h 1800225"/>
                <a:gd name="connsiteX633" fmla="*/ 944404 w 1638300"/>
                <a:gd name="connsiteY633" fmla="*/ 1400080 h 1800225"/>
                <a:gd name="connsiteX634" fmla="*/ 953834 w 1638300"/>
                <a:gd name="connsiteY634" fmla="*/ 1404557 h 1800225"/>
                <a:gd name="connsiteX635" fmla="*/ 970598 w 1638300"/>
                <a:gd name="connsiteY635" fmla="*/ 1399127 h 1800225"/>
                <a:gd name="connsiteX636" fmla="*/ 970598 w 1638300"/>
                <a:gd name="connsiteY636" fmla="*/ 1397222 h 1800225"/>
                <a:gd name="connsiteX637" fmla="*/ 974122 w 1638300"/>
                <a:gd name="connsiteY637" fmla="*/ 1397413 h 1800225"/>
                <a:gd name="connsiteX638" fmla="*/ 976408 w 1638300"/>
                <a:gd name="connsiteY638" fmla="*/ 1403985 h 1800225"/>
                <a:gd name="connsiteX639" fmla="*/ 981932 w 1638300"/>
                <a:gd name="connsiteY639" fmla="*/ 1408462 h 1800225"/>
                <a:gd name="connsiteX640" fmla="*/ 997363 w 1638300"/>
                <a:gd name="connsiteY640" fmla="*/ 1411605 h 1800225"/>
                <a:gd name="connsiteX641" fmla="*/ 1002030 w 1638300"/>
                <a:gd name="connsiteY641" fmla="*/ 1416844 h 1800225"/>
                <a:gd name="connsiteX642" fmla="*/ 1002697 w 1638300"/>
                <a:gd name="connsiteY642" fmla="*/ 1425321 h 1800225"/>
                <a:gd name="connsiteX643" fmla="*/ 995743 w 1638300"/>
                <a:gd name="connsiteY643" fmla="*/ 1441609 h 1800225"/>
                <a:gd name="connsiteX644" fmla="*/ 999839 w 1638300"/>
                <a:gd name="connsiteY644" fmla="*/ 1445133 h 1800225"/>
                <a:gd name="connsiteX645" fmla="*/ 996029 w 1638300"/>
                <a:gd name="connsiteY645" fmla="*/ 1449896 h 1800225"/>
                <a:gd name="connsiteX646" fmla="*/ 1003268 w 1638300"/>
                <a:gd name="connsiteY646" fmla="*/ 1464945 h 1800225"/>
                <a:gd name="connsiteX647" fmla="*/ 1011460 w 1638300"/>
                <a:gd name="connsiteY647" fmla="*/ 1467993 h 1800225"/>
                <a:gd name="connsiteX648" fmla="*/ 1022033 w 1638300"/>
                <a:gd name="connsiteY648" fmla="*/ 1464850 h 1800225"/>
                <a:gd name="connsiteX649" fmla="*/ 1023842 w 1638300"/>
                <a:gd name="connsiteY649" fmla="*/ 1473613 h 1800225"/>
                <a:gd name="connsiteX650" fmla="*/ 1032415 w 1638300"/>
                <a:gd name="connsiteY650" fmla="*/ 1467517 h 1800225"/>
                <a:gd name="connsiteX651" fmla="*/ 1038701 w 1638300"/>
                <a:gd name="connsiteY651" fmla="*/ 1473422 h 1800225"/>
                <a:gd name="connsiteX652" fmla="*/ 1047559 w 1638300"/>
                <a:gd name="connsiteY652" fmla="*/ 1474851 h 1800225"/>
                <a:gd name="connsiteX653" fmla="*/ 1065276 w 1638300"/>
                <a:gd name="connsiteY653" fmla="*/ 1470470 h 1800225"/>
                <a:gd name="connsiteX654" fmla="*/ 1074801 w 1638300"/>
                <a:gd name="connsiteY654" fmla="*/ 1476375 h 1800225"/>
                <a:gd name="connsiteX655" fmla="*/ 1082040 w 1638300"/>
                <a:gd name="connsiteY655" fmla="*/ 1489139 h 1800225"/>
                <a:gd name="connsiteX656" fmla="*/ 1089755 w 1638300"/>
                <a:gd name="connsiteY656" fmla="*/ 1490853 h 1800225"/>
                <a:gd name="connsiteX657" fmla="*/ 1095470 w 1638300"/>
                <a:gd name="connsiteY657" fmla="*/ 1489901 h 1800225"/>
                <a:gd name="connsiteX658" fmla="*/ 1116806 w 1638300"/>
                <a:gd name="connsiteY658" fmla="*/ 1477899 h 1800225"/>
                <a:gd name="connsiteX659" fmla="*/ 1118330 w 1638300"/>
                <a:gd name="connsiteY659" fmla="*/ 1474851 h 1800225"/>
                <a:gd name="connsiteX660" fmla="*/ 1122045 w 1638300"/>
                <a:gd name="connsiteY660" fmla="*/ 1476851 h 1800225"/>
                <a:gd name="connsiteX661" fmla="*/ 1118330 w 1638300"/>
                <a:gd name="connsiteY661" fmla="*/ 1503807 h 1800225"/>
                <a:gd name="connsiteX662" fmla="*/ 1123093 w 1638300"/>
                <a:gd name="connsiteY662" fmla="*/ 1514094 h 1800225"/>
                <a:gd name="connsiteX663" fmla="*/ 1135856 w 1638300"/>
                <a:gd name="connsiteY663" fmla="*/ 1526572 h 1800225"/>
                <a:gd name="connsiteX664" fmla="*/ 1136999 w 1638300"/>
                <a:gd name="connsiteY664" fmla="*/ 1534954 h 1800225"/>
                <a:gd name="connsiteX665" fmla="*/ 1134332 w 1638300"/>
                <a:gd name="connsiteY665" fmla="*/ 1548860 h 1800225"/>
                <a:gd name="connsiteX666" fmla="*/ 1136237 w 1638300"/>
                <a:gd name="connsiteY666" fmla="*/ 1568196 h 1800225"/>
                <a:gd name="connsiteX667" fmla="*/ 1139571 w 1638300"/>
                <a:gd name="connsiteY667" fmla="*/ 1575816 h 1800225"/>
                <a:gd name="connsiteX668" fmla="*/ 1138904 w 1638300"/>
                <a:gd name="connsiteY668" fmla="*/ 1584103 h 1800225"/>
                <a:gd name="connsiteX669" fmla="*/ 1134427 w 1638300"/>
                <a:gd name="connsiteY669" fmla="*/ 1587532 h 1800225"/>
                <a:gd name="connsiteX670" fmla="*/ 1128427 w 1638300"/>
                <a:gd name="connsiteY670" fmla="*/ 1602296 h 1800225"/>
                <a:gd name="connsiteX671" fmla="*/ 1128236 w 1638300"/>
                <a:gd name="connsiteY671" fmla="*/ 1611630 h 1800225"/>
                <a:gd name="connsiteX672" fmla="*/ 1122426 w 1638300"/>
                <a:gd name="connsiteY672" fmla="*/ 1617631 h 1800225"/>
                <a:gd name="connsiteX673" fmla="*/ 1095566 w 1638300"/>
                <a:gd name="connsiteY673" fmla="*/ 1625727 h 1800225"/>
                <a:gd name="connsiteX674" fmla="*/ 1095661 w 1638300"/>
                <a:gd name="connsiteY674" fmla="*/ 1637538 h 1800225"/>
                <a:gd name="connsiteX675" fmla="*/ 1087279 w 1638300"/>
                <a:gd name="connsiteY675" fmla="*/ 1640205 h 1800225"/>
                <a:gd name="connsiteX676" fmla="*/ 1082897 w 1638300"/>
                <a:gd name="connsiteY676" fmla="*/ 1639062 h 1800225"/>
                <a:gd name="connsiteX677" fmla="*/ 1073753 w 1638300"/>
                <a:gd name="connsiteY677" fmla="*/ 1644682 h 1800225"/>
                <a:gd name="connsiteX678" fmla="*/ 1063847 w 1638300"/>
                <a:gd name="connsiteY678" fmla="*/ 1646397 h 1800225"/>
                <a:gd name="connsiteX679" fmla="*/ 1054036 w 1638300"/>
                <a:gd name="connsiteY679" fmla="*/ 1644301 h 1800225"/>
                <a:gd name="connsiteX680" fmla="*/ 1042607 w 1638300"/>
                <a:gd name="connsiteY680" fmla="*/ 1637919 h 1800225"/>
                <a:gd name="connsiteX681" fmla="*/ 1016317 w 1638300"/>
                <a:gd name="connsiteY681" fmla="*/ 1635538 h 1800225"/>
                <a:gd name="connsiteX682" fmla="*/ 1017556 w 1638300"/>
                <a:gd name="connsiteY682" fmla="*/ 1629918 h 1800225"/>
                <a:gd name="connsiteX683" fmla="*/ 1014127 w 1638300"/>
                <a:gd name="connsiteY683" fmla="*/ 1629537 h 1800225"/>
                <a:gd name="connsiteX684" fmla="*/ 1011841 w 1638300"/>
                <a:gd name="connsiteY684" fmla="*/ 1620870 h 1800225"/>
                <a:gd name="connsiteX685" fmla="*/ 1014698 w 1638300"/>
                <a:gd name="connsiteY685" fmla="*/ 1617536 h 1800225"/>
                <a:gd name="connsiteX686" fmla="*/ 1010221 w 1638300"/>
                <a:gd name="connsiteY686" fmla="*/ 1614774 h 1800225"/>
                <a:gd name="connsiteX687" fmla="*/ 1007459 w 1638300"/>
                <a:gd name="connsiteY687" fmla="*/ 1605249 h 1800225"/>
                <a:gd name="connsiteX688" fmla="*/ 995743 w 1638300"/>
                <a:gd name="connsiteY688" fmla="*/ 1586770 h 1800225"/>
                <a:gd name="connsiteX689" fmla="*/ 975074 w 1638300"/>
                <a:gd name="connsiteY689" fmla="*/ 1593056 h 1800225"/>
                <a:gd name="connsiteX690" fmla="*/ 966311 w 1638300"/>
                <a:gd name="connsiteY690" fmla="*/ 1589532 h 1800225"/>
                <a:gd name="connsiteX691" fmla="*/ 944594 w 1638300"/>
                <a:gd name="connsiteY691" fmla="*/ 1589532 h 1800225"/>
                <a:gd name="connsiteX692" fmla="*/ 952691 w 1638300"/>
                <a:gd name="connsiteY692" fmla="*/ 1600962 h 1800225"/>
                <a:gd name="connsiteX693" fmla="*/ 941165 w 1638300"/>
                <a:gd name="connsiteY693" fmla="*/ 1607725 h 1800225"/>
                <a:gd name="connsiteX694" fmla="*/ 935260 w 1638300"/>
                <a:gd name="connsiteY694" fmla="*/ 1618679 h 1800225"/>
                <a:gd name="connsiteX695" fmla="*/ 928878 w 1638300"/>
                <a:gd name="connsiteY695" fmla="*/ 1623632 h 1800225"/>
                <a:gd name="connsiteX696" fmla="*/ 924973 w 1638300"/>
                <a:gd name="connsiteY696" fmla="*/ 1622489 h 1800225"/>
                <a:gd name="connsiteX697" fmla="*/ 922973 w 1638300"/>
                <a:gd name="connsiteY697" fmla="*/ 1628585 h 1800225"/>
                <a:gd name="connsiteX698" fmla="*/ 917543 w 1638300"/>
                <a:gd name="connsiteY698" fmla="*/ 1629537 h 1800225"/>
                <a:gd name="connsiteX699" fmla="*/ 910304 w 1638300"/>
                <a:gd name="connsiteY699" fmla="*/ 1635823 h 1800225"/>
                <a:gd name="connsiteX700" fmla="*/ 902113 w 1638300"/>
                <a:gd name="connsiteY700" fmla="*/ 1630585 h 1800225"/>
                <a:gd name="connsiteX701" fmla="*/ 895731 w 1638300"/>
                <a:gd name="connsiteY701" fmla="*/ 1634395 h 1800225"/>
                <a:gd name="connsiteX702" fmla="*/ 880777 w 1638300"/>
                <a:gd name="connsiteY702" fmla="*/ 1629156 h 1800225"/>
                <a:gd name="connsiteX703" fmla="*/ 873061 w 1638300"/>
                <a:gd name="connsiteY703" fmla="*/ 1632966 h 1800225"/>
                <a:gd name="connsiteX704" fmla="*/ 865537 w 1638300"/>
                <a:gd name="connsiteY704" fmla="*/ 1631918 h 1800225"/>
                <a:gd name="connsiteX705" fmla="*/ 863060 w 1638300"/>
                <a:gd name="connsiteY705" fmla="*/ 1629251 h 1800225"/>
                <a:gd name="connsiteX706" fmla="*/ 859917 w 1638300"/>
                <a:gd name="connsiteY706" fmla="*/ 1631632 h 1800225"/>
                <a:gd name="connsiteX707" fmla="*/ 855821 w 1638300"/>
                <a:gd name="connsiteY707" fmla="*/ 1630871 h 1800225"/>
                <a:gd name="connsiteX708" fmla="*/ 852297 w 1638300"/>
                <a:gd name="connsiteY708" fmla="*/ 1623346 h 1800225"/>
                <a:gd name="connsiteX709" fmla="*/ 845534 w 1638300"/>
                <a:gd name="connsiteY709" fmla="*/ 1624203 h 1800225"/>
                <a:gd name="connsiteX710" fmla="*/ 844867 w 1638300"/>
                <a:gd name="connsiteY710" fmla="*/ 1620012 h 1800225"/>
                <a:gd name="connsiteX711" fmla="*/ 847630 w 1638300"/>
                <a:gd name="connsiteY711" fmla="*/ 1619917 h 1800225"/>
                <a:gd name="connsiteX712" fmla="*/ 851821 w 1638300"/>
                <a:gd name="connsiteY712" fmla="*/ 1607534 h 1800225"/>
                <a:gd name="connsiteX713" fmla="*/ 831818 w 1638300"/>
                <a:gd name="connsiteY713" fmla="*/ 1596295 h 1800225"/>
                <a:gd name="connsiteX714" fmla="*/ 806291 w 1638300"/>
                <a:gd name="connsiteY714" fmla="*/ 1590580 h 1800225"/>
                <a:gd name="connsiteX715" fmla="*/ 791813 w 1638300"/>
                <a:gd name="connsiteY715" fmla="*/ 1605629 h 1800225"/>
                <a:gd name="connsiteX716" fmla="*/ 791242 w 1638300"/>
                <a:gd name="connsiteY716" fmla="*/ 1609916 h 1800225"/>
                <a:gd name="connsiteX717" fmla="*/ 801243 w 1638300"/>
                <a:gd name="connsiteY717" fmla="*/ 1621822 h 1800225"/>
                <a:gd name="connsiteX718" fmla="*/ 800005 w 1638300"/>
                <a:gd name="connsiteY718" fmla="*/ 1630585 h 1800225"/>
                <a:gd name="connsiteX719" fmla="*/ 795052 w 1638300"/>
                <a:gd name="connsiteY719" fmla="*/ 1631156 h 1800225"/>
                <a:gd name="connsiteX720" fmla="*/ 795909 w 1638300"/>
                <a:gd name="connsiteY720" fmla="*/ 1633538 h 1800225"/>
                <a:gd name="connsiteX721" fmla="*/ 792385 w 1638300"/>
                <a:gd name="connsiteY721" fmla="*/ 1633919 h 1800225"/>
                <a:gd name="connsiteX722" fmla="*/ 792671 w 1638300"/>
                <a:gd name="connsiteY722" fmla="*/ 1637443 h 1800225"/>
                <a:gd name="connsiteX723" fmla="*/ 789813 w 1638300"/>
                <a:gd name="connsiteY723" fmla="*/ 1637252 h 1800225"/>
                <a:gd name="connsiteX724" fmla="*/ 795814 w 1638300"/>
                <a:gd name="connsiteY724" fmla="*/ 1647730 h 1800225"/>
                <a:gd name="connsiteX725" fmla="*/ 793813 w 1638300"/>
                <a:gd name="connsiteY725" fmla="*/ 1682115 h 1800225"/>
                <a:gd name="connsiteX726" fmla="*/ 800671 w 1638300"/>
                <a:gd name="connsiteY726" fmla="*/ 1683734 h 1800225"/>
                <a:gd name="connsiteX727" fmla="*/ 799433 w 1638300"/>
                <a:gd name="connsiteY727" fmla="*/ 1717739 h 1800225"/>
                <a:gd name="connsiteX728" fmla="*/ 807244 w 1638300"/>
                <a:gd name="connsiteY728" fmla="*/ 1758982 h 1800225"/>
                <a:gd name="connsiteX729" fmla="*/ 803434 w 1638300"/>
                <a:gd name="connsiteY729" fmla="*/ 1767174 h 1800225"/>
                <a:gd name="connsiteX730" fmla="*/ 789432 w 1638300"/>
                <a:gd name="connsiteY730" fmla="*/ 1782413 h 1800225"/>
                <a:gd name="connsiteX731" fmla="*/ 787241 w 1638300"/>
                <a:gd name="connsiteY731" fmla="*/ 1792700 h 1800225"/>
                <a:gd name="connsiteX732" fmla="*/ 769715 w 1638300"/>
                <a:gd name="connsiteY732" fmla="*/ 1796796 h 1800225"/>
                <a:gd name="connsiteX733" fmla="*/ 759238 w 1638300"/>
                <a:gd name="connsiteY733" fmla="*/ 1779461 h 1800225"/>
                <a:gd name="connsiteX734" fmla="*/ 747427 w 1638300"/>
                <a:gd name="connsiteY734" fmla="*/ 1772412 h 1800225"/>
                <a:gd name="connsiteX735" fmla="*/ 734473 w 1638300"/>
                <a:gd name="connsiteY735" fmla="*/ 1769364 h 1800225"/>
                <a:gd name="connsiteX736" fmla="*/ 728663 w 1638300"/>
                <a:gd name="connsiteY736" fmla="*/ 1770983 h 1800225"/>
                <a:gd name="connsiteX737" fmla="*/ 724376 w 1638300"/>
                <a:gd name="connsiteY737" fmla="*/ 1763839 h 1800225"/>
                <a:gd name="connsiteX738" fmla="*/ 720757 w 1638300"/>
                <a:gd name="connsiteY738" fmla="*/ 1762887 h 1800225"/>
                <a:gd name="connsiteX739" fmla="*/ 708565 w 1638300"/>
                <a:gd name="connsiteY739" fmla="*/ 1766411 h 1800225"/>
                <a:gd name="connsiteX740" fmla="*/ 693801 w 1638300"/>
                <a:gd name="connsiteY740" fmla="*/ 1742885 h 1800225"/>
                <a:gd name="connsiteX741" fmla="*/ 684752 w 1638300"/>
                <a:gd name="connsiteY741" fmla="*/ 1735170 h 1800225"/>
                <a:gd name="connsiteX742" fmla="*/ 679323 w 1638300"/>
                <a:gd name="connsiteY742" fmla="*/ 1720596 h 1800225"/>
                <a:gd name="connsiteX743" fmla="*/ 682657 w 1638300"/>
                <a:gd name="connsiteY743" fmla="*/ 1705642 h 1800225"/>
                <a:gd name="connsiteX744" fmla="*/ 666083 w 1638300"/>
                <a:gd name="connsiteY744" fmla="*/ 1715453 h 1800225"/>
                <a:gd name="connsiteX745" fmla="*/ 647795 w 1638300"/>
                <a:gd name="connsiteY745" fmla="*/ 1718215 h 1800225"/>
                <a:gd name="connsiteX746" fmla="*/ 643700 w 1638300"/>
                <a:gd name="connsiteY746" fmla="*/ 1724883 h 1800225"/>
                <a:gd name="connsiteX747" fmla="*/ 635603 w 1638300"/>
                <a:gd name="connsiteY747" fmla="*/ 1727264 h 1800225"/>
                <a:gd name="connsiteX748" fmla="*/ 617029 w 1638300"/>
                <a:gd name="connsiteY748" fmla="*/ 1724692 h 1800225"/>
                <a:gd name="connsiteX749" fmla="*/ 609886 w 1638300"/>
                <a:gd name="connsiteY749" fmla="*/ 1718596 h 1800225"/>
                <a:gd name="connsiteX750" fmla="*/ 601694 w 1638300"/>
                <a:gd name="connsiteY750" fmla="*/ 1717072 h 1800225"/>
                <a:gd name="connsiteX751" fmla="*/ 613791 w 1638300"/>
                <a:gd name="connsiteY751" fmla="*/ 1702880 h 1800225"/>
                <a:gd name="connsiteX752" fmla="*/ 611981 w 1638300"/>
                <a:gd name="connsiteY752" fmla="*/ 1694022 h 1800225"/>
                <a:gd name="connsiteX753" fmla="*/ 606647 w 1638300"/>
                <a:gd name="connsiteY753" fmla="*/ 1688402 h 1800225"/>
                <a:gd name="connsiteX754" fmla="*/ 606552 w 1638300"/>
                <a:gd name="connsiteY754" fmla="*/ 1682782 h 1800225"/>
                <a:gd name="connsiteX755" fmla="*/ 570833 w 1638300"/>
                <a:gd name="connsiteY755" fmla="*/ 1703356 h 1800225"/>
                <a:gd name="connsiteX756" fmla="*/ 562451 w 1638300"/>
                <a:gd name="connsiteY756" fmla="*/ 1705737 h 1800225"/>
                <a:gd name="connsiteX757" fmla="*/ 545497 w 1638300"/>
                <a:gd name="connsiteY757" fmla="*/ 1719644 h 1800225"/>
                <a:gd name="connsiteX758" fmla="*/ 540353 w 1638300"/>
                <a:gd name="connsiteY758" fmla="*/ 1721072 h 1800225"/>
                <a:gd name="connsiteX759" fmla="*/ 474345 w 1638300"/>
                <a:gd name="connsiteY759" fmla="*/ 1717643 h 1800225"/>
                <a:gd name="connsiteX760" fmla="*/ 473297 w 1638300"/>
                <a:gd name="connsiteY760" fmla="*/ 1711071 h 1800225"/>
                <a:gd name="connsiteX761" fmla="*/ 462629 w 1638300"/>
                <a:gd name="connsiteY761" fmla="*/ 1690497 h 1800225"/>
                <a:gd name="connsiteX762" fmla="*/ 460819 w 1638300"/>
                <a:gd name="connsiteY762" fmla="*/ 1674400 h 1800225"/>
                <a:gd name="connsiteX763" fmla="*/ 449104 w 1638300"/>
                <a:gd name="connsiteY763" fmla="*/ 1644682 h 1800225"/>
                <a:gd name="connsiteX764" fmla="*/ 431006 w 1638300"/>
                <a:gd name="connsiteY764" fmla="*/ 1623156 h 1800225"/>
                <a:gd name="connsiteX765" fmla="*/ 448818 w 1638300"/>
                <a:gd name="connsiteY765" fmla="*/ 1624299 h 1800225"/>
                <a:gd name="connsiteX766" fmla="*/ 468916 w 1638300"/>
                <a:gd name="connsiteY766" fmla="*/ 1610963 h 1800225"/>
                <a:gd name="connsiteX767" fmla="*/ 470630 w 1638300"/>
                <a:gd name="connsiteY767" fmla="*/ 1606963 h 1800225"/>
                <a:gd name="connsiteX768" fmla="*/ 470440 w 1638300"/>
                <a:gd name="connsiteY768" fmla="*/ 1600200 h 1800225"/>
                <a:gd name="connsiteX769" fmla="*/ 461962 w 1638300"/>
                <a:gd name="connsiteY769" fmla="*/ 1600772 h 1800225"/>
                <a:gd name="connsiteX770" fmla="*/ 455581 w 1638300"/>
                <a:gd name="connsiteY770" fmla="*/ 1592104 h 1800225"/>
                <a:gd name="connsiteX771" fmla="*/ 454438 w 1638300"/>
                <a:gd name="connsiteY771" fmla="*/ 1573435 h 1800225"/>
                <a:gd name="connsiteX772" fmla="*/ 450818 w 1638300"/>
                <a:gd name="connsiteY772" fmla="*/ 1566291 h 1800225"/>
                <a:gd name="connsiteX773" fmla="*/ 442055 w 1638300"/>
                <a:gd name="connsiteY773" fmla="*/ 1557624 h 1800225"/>
                <a:gd name="connsiteX774" fmla="*/ 434150 w 1638300"/>
                <a:gd name="connsiteY774" fmla="*/ 1555909 h 1800225"/>
                <a:gd name="connsiteX775" fmla="*/ 431863 w 1638300"/>
                <a:gd name="connsiteY775" fmla="*/ 1551432 h 1800225"/>
                <a:gd name="connsiteX776" fmla="*/ 435007 w 1638300"/>
                <a:gd name="connsiteY776" fmla="*/ 1535811 h 1800225"/>
                <a:gd name="connsiteX777" fmla="*/ 443103 w 1638300"/>
                <a:gd name="connsiteY777" fmla="*/ 1529429 h 1800225"/>
                <a:gd name="connsiteX778" fmla="*/ 444151 w 1638300"/>
                <a:gd name="connsiteY778" fmla="*/ 1518095 h 1800225"/>
                <a:gd name="connsiteX779" fmla="*/ 456819 w 1638300"/>
                <a:gd name="connsiteY779" fmla="*/ 1509999 h 1800225"/>
                <a:gd name="connsiteX780" fmla="*/ 448246 w 1638300"/>
                <a:gd name="connsiteY780" fmla="*/ 1514856 h 1800225"/>
                <a:gd name="connsiteX781" fmla="*/ 425672 w 1638300"/>
                <a:gd name="connsiteY781" fmla="*/ 1519238 h 1800225"/>
                <a:gd name="connsiteX782" fmla="*/ 418528 w 1638300"/>
                <a:gd name="connsiteY782" fmla="*/ 1523619 h 1800225"/>
                <a:gd name="connsiteX783" fmla="*/ 411194 w 1638300"/>
                <a:gd name="connsiteY783" fmla="*/ 1512284 h 1800225"/>
                <a:gd name="connsiteX784" fmla="*/ 416433 w 1638300"/>
                <a:gd name="connsiteY784" fmla="*/ 1501997 h 1800225"/>
                <a:gd name="connsiteX785" fmla="*/ 417385 w 1638300"/>
                <a:gd name="connsiteY785" fmla="*/ 1485805 h 1800225"/>
                <a:gd name="connsiteX786" fmla="*/ 426529 w 1638300"/>
                <a:gd name="connsiteY786" fmla="*/ 1473613 h 1800225"/>
                <a:gd name="connsiteX787" fmla="*/ 439198 w 1638300"/>
                <a:gd name="connsiteY787" fmla="*/ 1464279 h 1800225"/>
                <a:gd name="connsiteX788" fmla="*/ 437578 w 1638300"/>
                <a:gd name="connsiteY788" fmla="*/ 1457040 h 1800225"/>
                <a:gd name="connsiteX789" fmla="*/ 429863 w 1638300"/>
                <a:gd name="connsiteY789" fmla="*/ 1458563 h 1800225"/>
                <a:gd name="connsiteX790" fmla="*/ 426529 w 1638300"/>
                <a:gd name="connsiteY790" fmla="*/ 1445229 h 1800225"/>
                <a:gd name="connsiteX791" fmla="*/ 428149 w 1638300"/>
                <a:gd name="connsiteY791" fmla="*/ 1436561 h 1800225"/>
                <a:gd name="connsiteX792" fmla="*/ 439960 w 1638300"/>
                <a:gd name="connsiteY792" fmla="*/ 1432179 h 1800225"/>
                <a:gd name="connsiteX793" fmla="*/ 439579 w 1638300"/>
                <a:gd name="connsiteY793" fmla="*/ 1428845 h 1800225"/>
                <a:gd name="connsiteX794" fmla="*/ 448246 w 1638300"/>
                <a:gd name="connsiteY794" fmla="*/ 1419225 h 1800225"/>
                <a:gd name="connsiteX795" fmla="*/ 423386 w 1638300"/>
                <a:gd name="connsiteY795" fmla="*/ 1360265 h 1800225"/>
                <a:gd name="connsiteX796" fmla="*/ 414433 w 1638300"/>
                <a:gd name="connsiteY796" fmla="*/ 1361790 h 1800225"/>
                <a:gd name="connsiteX797" fmla="*/ 411671 w 1638300"/>
                <a:gd name="connsiteY797" fmla="*/ 1354550 h 1800225"/>
                <a:gd name="connsiteX798" fmla="*/ 411099 w 1638300"/>
                <a:gd name="connsiteY798" fmla="*/ 1341215 h 1800225"/>
                <a:gd name="connsiteX799" fmla="*/ 417290 w 1638300"/>
                <a:gd name="connsiteY799" fmla="*/ 1330833 h 1800225"/>
                <a:gd name="connsiteX800" fmla="*/ 415195 w 1638300"/>
                <a:gd name="connsiteY800" fmla="*/ 1322070 h 1800225"/>
                <a:gd name="connsiteX801" fmla="*/ 410527 w 1638300"/>
                <a:gd name="connsiteY801" fmla="*/ 1317307 h 1800225"/>
                <a:gd name="connsiteX802" fmla="*/ 420052 w 1638300"/>
                <a:gd name="connsiteY802" fmla="*/ 1305306 h 1800225"/>
                <a:gd name="connsiteX803" fmla="*/ 419290 w 1638300"/>
                <a:gd name="connsiteY803" fmla="*/ 1291304 h 1800225"/>
                <a:gd name="connsiteX804" fmla="*/ 434340 w 1638300"/>
                <a:gd name="connsiteY804" fmla="*/ 1242536 h 1800225"/>
                <a:gd name="connsiteX805" fmla="*/ 419195 w 1638300"/>
                <a:gd name="connsiteY805" fmla="*/ 1247966 h 1800225"/>
                <a:gd name="connsiteX806" fmla="*/ 400240 w 1638300"/>
                <a:gd name="connsiteY806" fmla="*/ 1242632 h 1800225"/>
                <a:gd name="connsiteX807" fmla="*/ 384143 w 1638300"/>
                <a:gd name="connsiteY807" fmla="*/ 1250156 h 1800225"/>
                <a:gd name="connsiteX808" fmla="*/ 378904 w 1638300"/>
                <a:gd name="connsiteY808" fmla="*/ 1242251 h 1800225"/>
                <a:gd name="connsiteX809" fmla="*/ 372999 w 1638300"/>
                <a:gd name="connsiteY809" fmla="*/ 1243679 h 1800225"/>
                <a:gd name="connsiteX810" fmla="*/ 368998 w 1638300"/>
                <a:gd name="connsiteY810" fmla="*/ 1236440 h 1800225"/>
                <a:gd name="connsiteX811" fmla="*/ 363855 w 1638300"/>
                <a:gd name="connsiteY811" fmla="*/ 1237965 h 1800225"/>
                <a:gd name="connsiteX812" fmla="*/ 359569 w 1638300"/>
                <a:gd name="connsiteY812" fmla="*/ 1232345 h 1800225"/>
                <a:gd name="connsiteX813" fmla="*/ 355473 w 1638300"/>
                <a:gd name="connsiteY813" fmla="*/ 1232345 h 1800225"/>
                <a:gd name="connsiteX814" fmla="*/ 349853 w 1638300"/>
                <a:gd name="connsiteY814" fmla="*/ 1227963 h 1800225"/>
                <a:gd name="connsiteX815" fmla="*/ 333375 w 1638300"/>
                <a:gd name="connsiteY815" fmla="*/ 1227297 h 1800225"/>
                <a:gd name="connsiteX816" fmla="*/ 324231 w 1638300"/>
                <a:gd name="connsiteY816" fmla="*/ 1230439 h 1800225"/>
                <a:gd name="connsiteX817" fmla="*/ 313372 w 1638300"/>
                <a:gd name="connsiteY817" fmla="*/ 1222439 h 1800225"/>
                <a:gd name="connsiteX818" fmla="*/ 304609 w 1638300"/>
                <a:gd name="connsiteY818" fmla="*/ 1213771 h 1800225"/>
                <a:gd name="connsiteX819" fmla="*/ 292036 w 1638300"/>
                <a:gd name="connsiteY819" fmla="*/ 1193578 h 1800225"/>
                <a:gd name="connsiteX820" fmla="*/ 289750 w 1638300"/>
                <a:gd name="connsiteY820" fmla="*/ 1178052 h 1800225"/>
                <a:gd name="connsiteX821" fmla="*/ 293941 w 1638300"/>
                <a:gd name="connsiteY821" fmla="*/ 1175766 h 1800225"/>
                <a:gd name="connsiteX822" fmla="*/ 292513 w 1638300"/>
                <a:gd name="connsiteY822" fmla="*/ 1169384 h 1800225"/>
                <a:gd name="connsiteX823" fmla="*/ 303752 w 1638300"/>
                <a:gd name="connsiteY823" fmla="*/ 1154239 h 1800225"/>
                <a:gd name="connsiteX824" fmla="*/ 301466 w 1638300"/>
                <a:gd name="connsiteY824" fmla="*/ 1146906 h 1800225"/>
                <a:gd name="connsiteX825" fmla="*/ 294322 w 1638300"/>
                <a:gd name="connsiteY825" fmla="*/ 1135666 h 1800225"/>
                <a:gd name="connsiteX826" fmla="*/ 273939 w 1638300"/>
                <a:gd name="connsiteY826" fmla="*/ 1114140 h 1800225"/>
                <a:gd name="connsiteX827" fmla="*/ 270510 w 1638300"/>
                <a:gd name="connsiteY827" fmla="*/ 1118045 h 1800225"/>
                <a:gd name="connsiteX828" fmla="*/ 253555 w 1638300"/>
                <a:gd name="connsiteY828" fmla="*/ 1122712 h 1800225"/>
                <a:gd name="connsiteX829" fmla="*/ 246697 w 1638300"/>
                <a:gd name="connsiteY829" fmla="*/ 1109949 h 1800225"/>
                <a:gd name="connsiteX830" fmla="*/ 244030 w 1638300"/>
                <a:gd name="connsiteY830" fmla="*/ 1108615 h 1800225"/>
                <a:gd name="connsiteX831" fmla="*/ 238887 w 1638300"/>
                <a:gd name="connsiteY831" fmla="*/ 1111092 h 1800225"/>
                <a:gd name="connsiteX832" fmla="*/ 230791 w 1638300"/>
                <a:gd name="connsiteY832" fmla="*/ 1122998 h 1800225"/>
                <a:gd name="connsiteX833" fmla="*/ 234982 w 1638300"/>
                <a:gd name="connsiteY833" fmla="*/ 1130332 h 1800225"/>
                <a:gd name="connsiteX834" fmla="*/ 230505 w 1638300"/>
                <a:gd name="connsiteY834" fmla="*/ 1130713 h 1800225"/>
                <a:gd name="connsiteX835" fmla="*/ 224409 w 1638300"/>
                <a:gd name="connsiteY835" fmla="*/ 1126998 h 1800225"/>
                <a:gd name="connsiteX836" fmla="*/ 222313 w 1638300"/>
                <a:gd name="connsiteY836" fmla="*/ 1132618 h 1800225"/>
                <a:gd name="connsiteX837" fmla="*/ 224790 w 1638300"/>
                <a:gd name="connsiteY837" fmla="*/ 1139667 h 1800225"/>
                <a:gd name="connsiteX838" fmla="*/ 216694 w 1638300"/>
                <a:gd name="connsiteY838" fmla="*/ 1151573 h 1800225"/>
                <a:gd name="connsiteX839" fmla="*/ 217646 w 1638300"/>
                <a:gd name="connsiteY839" fmla="*/ 1156716 h 1800225"/>
                <a:gd name="connsiteX840" fmla="*/ 202120 w 1638300"/>
                <a:gd name="connsiteY840" fmla="*/ 1159383 h 1800225"/>
                <a:gd name="connsiteX841" fmla="*/ 202692 w 1638300"/>
                <a:gd name="connsiteY841" fmla="*/ 1164146 h 1800225"/>
                <a:gd name="connsiteX842" fmla="*/ 197929 w 1638300"/>
                <a:gd name="connsiteY842" fmla="*/ 1164431 h 1800225"/>
                <a:gd name="connsiteX843" fmla="*/ 195358 w 1638300"/>
                <a:gd name="connsiteY843" fmla="*/ 1177480 h 1800225"/>
                <a:gd name="connsiteX844" fmla="*/ 192405 w 1638300"/>
                <a:gd name="connsiteY844" fmla="*/ 1178243 h 1800225"/>
                <a:gd name="connsiteX845" fmla="*/ 190690 w 1638300"/>
                <a:gd name="connsiteY845" fmla="*/ 1173289 h 1800225"/>
                <a:gd name="connsiteX846" fmla="*/ 190976 w 1638300"/>
                <a:gd name="connsiteY846" fmla="*/ 1160812 h 1800225"/>
                <a:gd name="connsiteX847" fmla="*/ 186595 w 1638300"/>
                <a:gd name="connsiteY847" fmla="*/ 1160622 h 1800225"/>
                <a:gd name="connsiteX848" fmla="*/ 186023 w 1638300"/>
                <a:gd name="connsiteY848" fmla="*/ 1135380 h 1800225"/>
                <a:gd name="connsiteX849" fmla="*/ 170593 w 1638300"/>
                <a:gd name="connsiteY849" fmla="*/ 1146143 h 1800225"/>
                <a:gd name="connsiteX850" fmla="*/ 171736 w 1638300"/>
                <a:gd name="connsiteY850" fmla="*/ 1150620 h 1800225"/>
                <a:gd name="connsiteX851" fmla="*/ 166783 w 1638300"/>
                <a:gd name="connsiteY851" fmla="*/ 1155764 h 1800225"/>
                <a:gd name="connsiteX852" fmla="*/ 168116 w 1638300"/>
                <a:gd name="connsiteY852" fmla="*/ 1159383 h 1800225"/>
                <a:gd name="connsiteX853" fmla="*/ 161163 w 1638300"/>
                <a:gd name="connsiteY853" fmla="*/ 1164907 h 1800225"/>
                <a:gd name="connsiteX854" fmla="*/ 159258 w 1638300"/>
                <a:gd name="connsiteY854" fmla="*/ 1160716 h 1800225"/>
                <a:gd name="connsiteX855" fmla="*/ 155353 w 1638300"/>
                <a:gd name="connsiteY855" fmla="*/ 1162431 h 1800225"/>
                <a:gd name="connsiteX856" fmla="*/ 157067 w 1638300"/>
                <a:gd name="connsiteY856" fmla="*/ 1160526 h 1800225"/>
                <a:gd name="connsiteX857" fmla="*/ 154591 w 1638300"/>
                <a:gd name="connsiteY857" fmla="*/ 1153478 h 1800225"/>
                <a:gd name="connsiteX858" fmla="*/ 150114 w 1638300"/>
                <a:gd name="connsiteY858" fmla="*/ 1155859 h 1800225"/>
                <a:gd name="connsiteX859" fmla="*/ 148018 w 1638300"/>
                <a:gd name="connsiteY859" fmla="*/ 1145381 h 1800225"/>
                <a:gd name="connsiteX860" fmla="*/ 141827 w 1638300"/>
                <a:gd name="connsiteY860" fmla="*/ 1151287 h 1800225"/>
                <a:gd name="connsiteX861" fmla="*/ 132969 w 1638300"/>
                <a:gd name="connsiteY861" fmla="*/ 1153287 h 1800225"/>
                <a:gd name="connsiteX862" fmla="*/ 133255 w 1638300"/>
                <a:gd name="connsiteY862" fmla="*/ 1157764 h 1800225"/>
                <a:gd name="connsiteX863" fmla="*/ 128587 w 1638300"/>
                <a:gd name="connsiteY863" fmla="*/ 1160431 h 1800225"/>
                <a:gd name="connsiteX864" fmla="*/ 128111 w 1638300"/>
                <a:gd name="connsiteY864" fmla="*/ 1154145 h 1800225"/>
                <a:gd name="connsiteX865" fmla="*/ 125635 w 1638300"/>
                <a:gd name="connsiteY865" fmla="*/ 1154145 h 1800225"/>
                <a:gd name="connsiteX866" fmla="*/ 125825 w 1638300"/>
                <a:gd name="connsiteY866" fmla="*/ 1142619 h 1800225"/>
                <a:gd name="connsiteX867" fmla="*/ 119443 w 1638300"/>
                <a:gd name="connsiteY867" fmla="*/ 1132237 h 1800225"/>
                <a:gd name="connsiteX868" fmla="*/ 121348 w 1638300"/>
                <a:gd name="connsiteY868" fmla="*/ 1129094 h 1800225"/>
                <a:gd name="connsiteX869" fmla="*/ 112204 w 1638300"/>
                <a:gd name="connsiteY869" fmla="*/ 1122522 h 1800225"/>
                <a:gd name="connsiteX870" fmla="*/ 124968 w 1638300"/>
                <a:gd name="connsiteY870" fmla="*/ 1120997 h 1800225"/>
                <a:gd name="connsiteX871" fmla="*/ 126682 w 1638300"/>
                <a:gd name="connsiteY871" fmla="*/ 1125760 h 1800225"/>
                <a:gd name="connsiteX872" fmla="*/ 129730 w 1638300"/>
                <a:gd name="connsiteY872" fmla="*/ 1125950 h 1800225"/>
                <a:gd name="connsiteX873" fmla="*/ 122396 w 1638300"/>
                <a:gd name="connsiteY873" fmla="*/ 1130046 h 1800225"/>
                <a:gd name="connsiteX874" fmla="*/ 130302 w 1638300"/>
                <a:gd name="connsiteY874" fmla="*/ 1126331 h 1800225"/>
                <a:gd name="connsiteX875" fmla="*/ 129254 w 1638300"/>
                <a:gd name="connsiteY875" fmla="*/ 1117092 h 1800225"/>
                <a:gd name="connsiteX876" fmla="*/ 139732 w 1638300"/>
                <a:gd name="connsiteY876" fmla="*/ 1111568 h 1800225"/>
                <a:gd name="connsiteX877" fmla="*/ 136398 w 1638300"/>
                <a:gd name="connsiteY877" fmla="*/ 1112234 h 1800225"/>
                <a:gd name="connsiteX878" fmla="*/ 133731 w 1638300"/>
                <a:gd name="connsiteY878" fmla="*/ 1107186 h 1800225"/>
                <a:gd name="connsiteX879" fmla="*/ 138303 w 1638300"/>
                <a:gd name="connsiteY879" fmla="*/ 1103662 h 1800225"/>
                <a:gd name="connsiteX880" fmla="*/ 134302 w 1638300"/>
                <a:gd name="connsiteY880" fmla="*/ 1094994 h 1800225"/>
                <a:gd name="connsiteX881" fmla="*/ 123920 w 1638300"/>
                <a:gd name="connsiteY881" fmla="*/ 1097471 h 1800225"/>
                <a:gd name="connsiteX882" fmla="*/ 116110 w 1638300"/>
                <a:gd name="connsiteY882" fmla="*/ 1074801 h 1800225"/>
                <a:gd name="connsiteX883" fmla="*/ 125825 w 1638300"/>
                <a:gd name="connsiteY883" fmla="*/ 1071944 h 1800225"/>
                <a:gd name="connsiteX884" fmla="*/ 125063 w 1638300"/>
                <a:gd name="connsiteY884" fmla="*/ 1070420 h 1800225"/>
                <a:gd name="connsiteX885" fmla="*/ 115443 w 1638300"/>
                <a:gd name="connsiteY885" fmla="*/ 1073182 h 1800225"/>
                <a:gd name="connsiteX886" fmla="*/ 114205 w 1638300"/>
                <a:gd name="connsiteY886" fmla="*/ 1069943 h 1800225"/>
                <a:gd name="connsiteX887" fmla="*/ 101155 w 1638300"/>
                <a:gd name="connsiteY887" fmla="*/ 1074325 h 1800225"/>
                <a:gd name="connsiteX888" fmla="*/ 96488 w 1638300"/>
                <a:gd name="connsiteY888" fmla="*/ 1079849 h 1800225"/>
                <a:gd name="connsiteX889" fmla="*/ 85249 w 1638300"/>
                <a:gd name="connsiteY889" fmla="*/ 1078325 h 1800225"/>
                <a:gd name="connsiteX890" fmla="*/ 75628 w 1638300"/>
                <a:gd name="connsiteY890" fmla="*/ 1082421 h 1800225"/>
                <a:gd name="connsiteX891" fmla="*/ 74676 w 1638300"/>
                <a:gd name="connsiteY891" fmla="*/ 1078230 h 1800225"/>
                <a:gd name="connsiteX892" fmla="*/ 71247 w 1638300"/>
                <a:gd name="connsiteY892" fmla="*/ 1078611 h 1800225"/>
                <a:gd name="connsiteX893" fmla="*/ 64579 w 1638300"/>
                <a:gd name="connsiteY893" fmla="*/ 1066038 h 1800225"/>
                <a:gd name="connsiteX894" fmla="*/ 57626 w 1638300"/>
                <a:gd name="connsiteY894" fmla="*/ 1060704 h 1800225"/>
                <a:gd name="connsiteX895" fmla="*/ 56388 w 1638300"/>
                <a:gd name="connsiteY895" fmla="*/ 1065466 h 1800225"/>
                <a:gd name="connsiteX896" fmla="*/ 53626 w 1638300"/>
                <a:gd name="connsiteY896" fmla="*/ 1061752 h 1800225"/>
                <a:gd name="connsiteX897" fmla="*/ 48387 w 1638300"/>
                <a:gd name="connsiteY897" fmla="*/ 1067276 h 1800225"/>
                <a:gd name="connsiteX898" fmla="*/ 42958 w 1638300"/>
                <a:gd name="connsiteY898" fmla="*/ 1052799 h 1800225"/>
                <a:gd name="connsiteX899" fmla="*/ 36195 w 1638300"/>
                <a:gd name="connsiteY899" fmla="*/ 1048417 h 1800225"/>
                <a:gd name="connsiteX900" fmla="*/ 38481 w 1638300"/>
                <a:gd name="connsiteY900" fmla="*/ 1043654 h 1800225"/>
                <a:gd name="connsiteX901" fmla="*/ 32671 w 1638300"/>
                <a:gd name="connsiteY901" fmla="*/ 1038035 h 1800225"/>
                <a:gd name="connsiteX902" fmla="*/ 36576 w 1638300"/>
                <a:gd name="connsiteY902" fmla="*/ 1017080 h 1800225"/>
                <a:gd name="connsiteX903" fmla="*/ 29527 w 1638300"/>
                <a:gd name="connsiteY903" fmla="*/ 1017080 h 1800225"/>
                <a:gd name="connsiteX904" fmla="*/ 21622 w 1638300"/>
                <a:gd name="connsiteY904" fmla="*/ 998125 h 1800225"/>
                <a:gd name="connsiteX905" fmla="*/ 16288 w 1638300"/>
                <a:gd name="connsiteY905" fmla="*/ 995553 h 1800225"/>
                <a:gd name="connsiteX906" fmla="*/ 18383 w 1638300"/>
                <a:gd name="connsiteY906" fmla="*/ 987171 h 1800225"/>
                <a:gd name="connsiteX907" fmla="*/ 23717 w 1638300"/>
                <a:gd name="connsiteY907" fmla="*/ 980027 h 1800225"/>
                <a:gd name="connsiteX908" fmla="*/ 17716 w 1638300"/>
                <a:gd name="connsiteY908" fmla="*/ 956977 h 1800225"/>
                <a:gd name="connsiteX909" fmla="*/ 13811 w 1638300"/>
                <a:gd name="connsiteY909" fmla="*/ 958405 h 1800225"/>
                <a:gd name="connsiteX910" fmla="*/ 9525 w 1638300"/>
                <a:gd name="connsiteY910" fmla="*/ 955263 h 1800225"/>
                <a:gd name="connsiteX911" fmla="*/ 1130236 w 1638300"/>
                <a:gd name="connsiteY911" fmla="*/ 233362 h 1800225"/>
                <a:gd name="connsiteX912" fmla="*/ 1134046 w 1638300"/>
                <a:gd name="connsiteY912" fmla="*/ 239459 h 1800225"/>
                <a:gd name="connsiteX913" fmla="*/ 1141000 w 1638300"/>
                <a:gd name="connsiteY913" fmla="*/ 237173 h 1800225"/>
                <a:gd name="connsiteX914" fmla="*/ 1144238 w 1638300"/>
                <a:gd name="connsiteY914" fmla="*/ 243174 h 1800225"/>
                <a:gd name="connsiteX915" fmla="*/ 1145381 w 1638300"/>
                <a:gd name="connsiteY915" fmla="*/ 241459 h 1800225"/>
                <a:gd name="connsiteX916" fmla="*/ 1149382 w 1638300"/>
                <a:gd name="connsiteY916" fmla="*/ 245269 h 1800225"/>
                <a:gd name="connsiteX917" fmla="*/ 1145762 w 1638300"/>
                <a:gd name="connsiteY917" fmla="*/ 239363 h 1800225"/>
                <a:gd name="connsiteX918" fmla="*/ 1135951 w 1638300"/>
                <a:gd name="connsiteY918" fmla="*/ 231934 h 1800225"/>
                <a:gd name="connsiteX919" fmla="*/ 1130236 w 1638300"/>
                <a:gd name="connsiteY919" fmla="*/ 23336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</a:cxnLst>
              <a:rect l="l" t="t" r="r" b="b"/>
              <a:pathLst>
                <a:path w="1638300" h="1800225">
                  <a:moveTo>
                    <a:pt x="1304639" y="213551"/>
                  </a:moveTo>
                  <a:lnTo>
                    <a:pt x="1310926" y="203073"/>
                  </a:lnTo>
                  <a:lnTo>
                    <a:pt x="1319403" y="204026"/>
                  </a:lnTo>
                  <a:lnTo>
                    <a:pt x="1317879" y="217170"/>
                  </a:lnTo>
                  <a:lnTo>
                    <a:pt x="1310830" y="212979"/>
                  </a:lnTo>
                  <a:lnTo>
                    <a:pt x="1310450" y="215932"/>
                  </a:lnTo>
                  <a:lnTo>
                    <a:pt x="1307497" y="216218"/>
                  </a:lnTo>
                  <a:lnTo>
                    <a:pt x="1304639" y="213551"/>
                  </a:lnTo>
                  <a:close/>
                  <a:moveTo>
                    <a:pt x="9525" y="955263"/>
                  </a:moveTo>
                  <a:lnTo>
                    <a:pt x="18859" y="949262"/>
                  </a:lnTo>
                  <a:lnTo>
                    <a:pt x="28861" y="958215"/>
                  </a:lnTo>
                  <a:lnTo>
                    <a:pt x="38290" y="962692"/>
                  </a:lnTo>
                  <a:lnTo>
                    <a:pt x="38195" y="937451"/>
                  </a:lnTo>
                  <a:lnTo>
                    <a:pt x="49530" y="928878"/>
                  </a:lnTo>
                  <a:lnTo>
                    <a:pt x="67818" y="926021"/>
                  </a:lnTo>
                  <a:lnTo>
                    <a:pt x="68580" y="903827"/>
                  </a:lnTo>
                  <a:lnTo>
                    <a:pt x="80867" y="898970"/>
                  </a:lnTo>
                  <a:lnTo>
                    <a:pt x="97536" y="884111"/>
                  </a:lnTo>
                  <a:lnTo>
                    <a:pt x="94107" y="882968"/>
                  </a:lnTo>
                  <a:lnTo>
                    <a:pt x="101346" y="871442"/>
                  </a:lnTo>
                  <a:lnTo>
                    <a:pt x="93345" y="863346"/>
                  </a:lnTo>
                  <a:lnTo>
                    <a:pt x="92488" y="856393"/>
                  </a:lnTo>
                  <a:lnTo>
                    <a:pt x="94583" y="851154"/>
                  </a:lnTo>
                  <a:lnTo>
                    <a:pt x="93059" y="846297"/>
                  </a:lnTo>
                  <a:lnTo>
                    <a:pt x="95726" y="845344"/>
                  </a:lnTo>
                  <a:lnTo>
                    <a:pt x="94869" y="842106"/>
                  </a:lnTo>
                  <a:lnTo>
                    <a:pt x="98203" y="840963"/>
                  </a:lnTo>
                  <a:lnTo>
                    <a:pt x="99060" y="836200"/>
                  </a:lnTo>
                  <a:lnTo>
                    <a:pt x="81058" y="840105"/>
                  </a:lnTo>
                  <a:lnTo>
                    <a:pt x="85439" y="826104"/>
                  </a:lnTo>
                  <a:lnTo>
                    <a:pt x="79629" y="823913"/>
                  </a:lnTo>
                  <a:lnTo>
                    <a:pt x="79629" y="815245"/>
                  </a:lnTo>
                  <a:lnTo>
                    <a:pt x="84487" y="814483"/>
                  </a:lnTo>
                  <a:lnTo>
                    <a:pt x="97250" y="797147"/>
                  </a:lnTo>
                  <a:lnTo>
                    <a:pt x="105251" y="762571"/>
                  </a:lnTo>
                  <a:lnTo>
                    <a:pt x="111157" y="753904"/>
                  </a:lnTo>
                  <a:lnTo>
                    <a:pt x="110966" y="748855"/>
                  </a:lnTo>
                  <a:lnTo>
                    <a:pt x="114205" y="749618"/>
                  </a:lnTo>
                  <a:lnTo>
                    <a:pt x="124015" y="742760"/>
                  </a:lnTo>
                  <a:lnTo>
                    <a:pt x="132112" y="749522"/>
                  </a:lnTo>
                  <a:lnTo>
                    <a:pt x="148018" y="749237"/>
                  </a:lnTo>
                  <a:lnTo>
                    <a:pt x="148971" y="740473"/>
                  </a:lnTo>
                  <a:lnTo>
                    <a:pt x="153638" y="732568"/>
                  </a:lnTo>
                  <a:lnTo>
                    <a:pt x="165830" y="725710"/>
                  </a:lnTo>
                  <a:lnTo>
                    <a:pt x="176498" y="734568"/>
                  </a:lnTo>
                  <a:lnTo>
                    <a:pt x="171640" y="745331"/>
                  </a:lnTo>
                  <a:lnTo>
                    <a:pt x="172593" y="754571"/>
                  </a:lnTo>
                  <a:lnTo>
                    <a:pt x="168021" y="765810"/>
                  </a:lnTo>
                  <a:lnTo>
                    <a:pt x="179927" y="778097"/>
                  </a:lnTo>
                  <a:lnTo>
                    <a:pt x="208883" y="788670"/>
                  </a:lnTo>
                  <a:lnTo>
                    <a:pt x="222218" y="802005"/>
                  </a:lnTo>
                  <a:lnTo>
                    <a:pt x="236410" y="806577"/>
                  </a:lnTo>
                  <a:lnTo>
                    <a:pt x="258318" y="802863"/>
                  </a:lnTo>
                  <a:lnTo>
                    <a:pt x="289084" y="801529"/>
                  </a:lnTo>
                  <a:lnTo>
                    <a:pt x="289369" y="803243"/>
                  </a:lnTo>
                  <a:lnTo>
                    <a:pt x="300418" y="796290"/>
                  </a:lnTo>
                  <a:lnTo>
                    <a:pt x="313087" y="795052"/>
                  </a:lnTo>
                  <a:lnTo>
                    <a:pt x="314134" y="790194"/>
                  </a:lnTo>
                  <a:lnTo>
                    <a:pt x="327946" y="785241"/>
                  </a:lnTo>
                  <a:lnTo>
                    <a:pt x="331279" y="792289"/>
                  </a:lnTo>
                  <a:lnTo>
                    <a:pt x="334327" y="791528"/>
                  </a:lnTo>
                  <a:lnTo>
                    <a:pt x="341662" y="795528"/>
                  </a:lnTo>
                  <a:lnTo>
                    <a:pt x="349472" y="803243"/>
                  </a:lnTo>
                  <a:lnTo>
                    <a:pt x="356235" y="795433"/>
                  </a:lnTo>
                  <a:lnTo>
                    <a:pt x="354521" y="793147"/>
                  </a:lnTo>
                  <a:lnTo>
                    <a:pt x="357378" y="790099"/>
                  </a:lnTo>
                  <a:lnTo>
                    <a:pt x="374142" y="781145"/>
                  </a:lnTo>
                  <a:lnTo>
                    <a:pt x="372523" y="776192"/>
                  </a:lnTo>
                  <a:lnTo>
                    <a:pt x="376523" y="774764"/>
                  </a:lnTo>
                  <a:lnTo>
                    <a:pt x="380238" y="764191"/>
                  </a:lnTo>
                  <a:lnTo>
                    <a:pt x="374904" y="762286"/>
                  </a:lnTo>
                  <a:lnTo>
                    <a:pt x="375761" y="756381"/>
                  </a:lnTo>
                  <a:lnTo>
                    <a:pt x="370427" y="756476"/>
                  </a:lnTo>
                  <a:lnTo>
                    <a:pt x="369951" y="759619"/>
                  </a:lnTo>
                  <a:lnTo>
                    <a:pt x="362426" y="752951"/>
                  </a:lnTo>
                  <a:lnTo>
                    <a:pt x="370332" y="736759"/>
                  </a:lnTo>
                  <a:lnTo>
                    <a:pt x="357283" y="732663"/>
                  </a:lnTo>
                  <a:lnTo>
                    <a:pt x="359473" y="727139"/>
                  </a:lnTo>
                  <a:lnTo>
                    <a:pt x="348710" y="720376"/>
                  </a:lnTo>
                  <a:lnTo>
                    <a:pt x="339090" y="709232"/>
                  </a:lnTo>
                  <a:lnTo>
                    <a:pt x="347567" y="706850"/>
                  </a:lnTo>
                  <a:lnTo>
                    <a:pt x="344138" y="699897"/>
                  </a:lnTo>
                  <a:lnTo>
                    <a:pt x="345472" y="698088"/>
                  </a:lnTo>
                  <a:lnTo>
                    <a:pt x="341185" y="697802"/>
                  </a:lnTo>
                  <a:lnTo>
                    <a:pt x="346996" y="690563"/>
                  </a:lnTo>
                  <a:lnTo>
                    <a:pt x="343948" y="691134"/>
                  </a:lnTo>
                  <a:lnTo>
                    <a:pt x="343471" y="685705"/>
                  </a:lnTo>
                  <a:lnTo>
                    <a:pt x="340614" y="685229"/>
                  </a:lnTo>
                  <a:lnTo>
                    <a:pt x="340423" y="680466"/>
                  </a:lnTo>
                  <a:lnTo>
                    <a:pt x="336804" y="679228"/>
                  </a:lnTo>
                  <a:lnTo>
                    <a:pt x="331470" y="666465"/>
                  </a:lnTo>
                  <a:lnTo>
                    <a:pt x="332613" y="659797"/>
                  </a:lnTo>
                  <a:lnTo>
                    <a:pt x="339185" y="653987"/>
                  </a:lnTo>
                  <a:lnTo>
                    <a:pt x="333470" y="651129"/>
                  </a:lnTo>
                  <a:lnTo>
                    <a:pt x="342138" y="640747"/>
                  </a:lnTo>
                  <a:lnTo>
                    <a:pt x="333661" y="633413"/>
                  </a:lnTo>
                  <a:lnTo>
                    <a:pt x="329660" y="635889"/>
                  </a:lnTo>
                  <a:lnTo>
                    <a:pt x="324231" y="624745"/>
                  </a:lnTo>
                  <a:lnTo>
                    <a:pt x="321754" y="625412"/>
                  </a:lnTo>
                  <a:lnTo>
                    <a:pt x="319468" y="619696"/>
                  </a:lnTo>
                  <a:lnTo>
                    <a:pt x="309562" y="610267"/>
                  </a:lnTo>
                  <a:lnTo>
                    <a:pt x="302514" y="589693"/>
                  </a:lnTo>
                  <a:lnTo>
                    <a:pt x="291751" y="572834"/>
                  </a:lnTo>
                  <a:lnTo>
                    <a:pt x="281559" y="538449"/>
                  </a:lnTo>
                  <a:lnTo>
                    <a:pt x="286607" y="536163"/>
                  </a:lnTo>
                  <a:lnTo>
                    <a:pt x="295942" y="538734"/>
                  </a:lnTo>
                  <a:lnTo>
                    <a:pt x="313182" y="527495"/>
                  </a:lnTo>
                  <a:lnTo>
                    <a:pt x="317373" y="522541"/>
                  </a:lnTo>
                  <a:lnTo>
                    <a:pt x="320040" y="510445"/>
                  </a:lnTo>
                  <a:lnTo>
                    <a:pt x="329565" y="505396"/>
                  </a:lnTo>
                  <a:lnTo>
                    <a:pt x="330803" y="493014"/>
                  </a:lnTo>
                  <a:lnTo>
                    <a:pt x="335756" y="488538"/>
                  </a:lnTo>
                  <a:lnTo>
                    <a:pt x="328898" y="476345"/>
                  </a:lnTo>
                  <a:lnTo>
                    <a:pt x="331089" y="471583"/>
                  </a:lnTo>
                  <a:lnTo>
                    <a:pt x="327946" y="464534"/>
                  </a:lnTo>
                  <a:lnTo>
                    <a:pt x="348329" y="466440"/>
                  </a:lnTo>
                  <a:lnTo>
                    <a:pt x="362998" y="459772"/>
                  </a:lnTo>
                  <a:lnTo>
                    <a:pt x="361474" y="454057"/>
                  </a:lnTo>
                  <a:lnTo>
                    <a:pt x="353758" y="451485"/>
                  </a:lnTo>
                  <a:lnTo>
                    <a:pt x="348425" y="433387"/>
                  </a:lnTo>
                  <a:lnTo>
                    <a:pt x="350139" y="423672"/>
                  </a:lnTo>
                  <a:lnTo>
                    <a:pt x="361283" y="417005"/>
                  </a:lnTo>
                  <a:lnTo>
                    <a:pt x="364807" y="407194"/>
                  </a:lnTo>
                  <a:lnTo>
                    <a:pt x="363855" y="398145"/>
                  </a:lnTo>
                  <a:lnTo>
                    <a:pt x="357854" y="392811"/>
                  </a:lnTo>
                  <a:lnTo>
                    <a:pt x="359283" y="386429"/>
                  </a:lnTo>
                  <a:lnTo>
                    <a:pt x="355092" y="385762"/>
                  </a:lnTo>
                  <a:lnTo>
                    <a:pt x="356902" y="364522"/>
                  </a:lnTo>
                  <a:lnTo>
                    <a:pt x="325279" y="359664"/>
                  </a:lnTo>
                  <a:lnTo>
                    <a:pt x="324326" y="367189"/>
                  </a:lnTo>
                  <a:lnTo>
                    <a:pt x="334423" y="368808"/>
                  </a:lnTo>
                  <a:lnTo>
                    <a:pt x="330708" y="373856"/>
                  </a:lnTo>
                  <a:lnTo>
                    <a:pt x="322231" y="378047"/>
                  </a:lnTo>
                  <a:lnTo>
                    <a:pt x="316611" y="374428"/>
                  </a:lnTo>
                  <a:lnTo>
                    <a:pt x="321088" y="349377"/>
                  </a:lnTo>
                  <a:lnTo>
                    <a:pt x="318135" y="347662"/>
                  </a:lnTo>
                  <a:lnTo>
                    <a:pt x="318802" y="342138"/>
                  </a:lnTo>
                  <a:lnTo>
                    <a:pt x="314801" y="336709"/>
                  </a:lnTo>
                  <a:lnTo>
                    <a:pt x="301466" y="329184"/>
                  </a:lnTo>
                  <a:lnTo>
                    <a:pt x="294227" y="336137"/>
                  </a:lnTo>
                  <a:lnTo>
                    <a:pt x="288512" y="332042"/>
                  </a:lnTo>
                  <a:lnTo>
                    <a:pt x="286988" y="334423"/>
                  </a:lnTo>
                  <a:lnTo>
                    <a:pt x="279463" y="331184"/>
                  </a:lnTo>
                  <a:lnTo>
                    <a:pt x="271653" y="339185"/>
                  </a:lnTo>
                  <a:lnTo>
                    <a:pt x="264033" y="332137"/>
                  </a:lnTo>
                  <a:lnTo>
                    <a:pt x="255365" y="335566"/>
                  </a:lnTo>
                  <a:lnTo>
                    <a:pt x="251269" y="328899"/>
                  </a:lnTo>
                  <a:lnTo>
                    <a:pt x="257937" y="319564"/>
                  </a:lnTo>
                  <a:lnTo>
                    <a:pt x="240411" y="312896"/>
                  </a:lnTo>
                  <a:lnTo>
                    <a:pt x="236696" y="308801"/>
                  </a:lnTo>
                  <a:lnTo>
                    <a:pt x="226123" y="312230"/>
                  </a:lnTo>
                  <a:lnTo>
                    <a:pt x="206692" y="311658"/>
                  </a:lnTo>
                  <a:lnTo>
                    <a:pt x="208597" y="294989"/>
                  </a:lnTo>
                  <a:lnTo>
                    <a:pt x="237839" y="268796"/>
                  </a:lnTo>
                  <a:lnTo>
                    <a:pt x="270129" y="245078"/>
                  </a:lnTo>
                  <a:lnTo>
                    <a:pt x="267938" y="239554"/>
                  </a:lnTo>
                  <a:lnTo>
                    <a:pt x="270605" y="233649"/>
                  </a:lnTo>
                  <a:lnTo>
                    <a:pt x="265938" y="230029"/>
                  </a:lnTo>
                  <a:lnTo>
                    <a:pt x="273939" y="224314"/>
                  </a:lnTo>
                  <a:lnTo>
                    <a:pt x="267462" y="215551"/>
                  </a:lnTo>
                  <a:lnTo>
                    <a:pt x="264985" y="202502"/>
                  </a:lnTo>
                  <a:lnTo>
                    <a:pt x="279082" y="193072"/>
                  </a:lnTo>
                  <a:lnTo>
                    <a:pt x="289179" y="195929"/>
                  </a:lnTo>
                  <a:lnTo>
                    <a:pt x="298609" y="206693"/>
                  </a:lnTo>
                  <a:lnTo>
                    <a:pt x="305276" y="206502"/>
                  </a:lnTo>
                  <a:lnTo>
                    <a:pt x="305276" y="209836"/>
                  </a:lnTo>
                  <a:lnTo>
                    <a:pt x="314611" y="210217"/>
                  </a:lnTo>
                  <a:lnTo>
                    <a:pt x="314611" y="237839"/>
                  </a:lnTo>
                  <a:lnTo>
                    <a:pt x="326612" y="237077"/>
                  </a:lnTo>
                  <a:lnTo>
                    <a:pt x="333470" y="198311"/>
                  </a:lnTo>
                  <a:lnTo>
                    <a:pt x="339090" y="195072"/>
                  </a:lnTo>
                  <a:lnTo>
                    <a:pt x="349186" y="180880"/>
                  </a:lnTo>
                  <a:lnTo>
                    <a:pt x="350139" y="168593"/>
                  </a:lnTo>
                  <a:lnTo>
                    <a:pt x="359473" y="154115"/>
                  </a:lnTo>
                  <a:lnTo>
                    <a:pt x="369475" y="153257"/>
                  </a:lnTo>
                  <a:lnTo>
                    <a:pt x="368427" y="155162"/>
                  </a:lnTo>
                  <a:lnTo>
                    <a:pt x="399478" y="151543"/>
                  </a:lnTo>
                  <a:lnTo>
                    <a:pt x="409670" y="143542"/>
                  </a:lnTo>
                  <a:lnTo>
                    <a:pt x="425291" y="143923"/>
                  </a:lnTo>
                  <a:lnTo>
                    <a:pt x="431006" y="148685"/>
                  </a:lnTo>
                  <a:lnTo>
                    <a:pt x="435673" y="158591"/>
                  </a:lnTo>
                  <a:lnTo>
                    <a:pt x="433864" y="171260"/>
                  </a:lnTo>
                  <a:lnTo>
                    <a:pt x="447199" y="166021"/>
                  </a:lnTo>
                  <a:lnTo>
                    <a:pt x="449199" y="173260"/>
                  </a:lnTo>
                  <a:lnTo>
                    <a:pt x="465010" y="169641"/>
                  </a:lnTo>
                  <a:lnTo>
                    <a:pt x="489394" y="173641"/>
                  </a:lnTo>
                  <a:lnTo>
                    <a:pt x="527590" y="191072"/>
                  </a:lnTo>
                  <a:lnTo>
                    <a:pt x="537496" y="205169"/>
                  </a:lnTo>
                  <a:lnTo>
                    <a:pt x="559594" y="210884"/>
                  </a:lnTo>
                  <a:lnTo>
                    <a:pt x="560356" y="213551"/>
                  </a:lnTo>
                  <a:lnTo>
                    <a:pt x="552640" y="226124"/>
                  </a:lnTo>
                  <a:lnTo>
                    <a:pt x="551783" y="243269"/>
                  </a:lnTo>
                  <a:lnTo>
                    <a:pt x="566928" y="247460"/>
                  </a:lnTo>
                  <a:lnTo>
                    <a:pt x="570547" y="255461"/>
                  </a:lnTo>
                  <a:lnTo>
                    <a:pt x="576358" y="247269"/>
                  </a:lnTo>
                  <a:lnTo>
                    <a:pt x="589026" y="239744"/>
                  </a:lnTo>
                  <a:lnTo>
                    <a:pt x="606742" y="245269"/>
                  </a:lnTo>
                  <a:lnTo>
                    <a:pt x="614839" y="231553"/>
                  </a:lnTo>
                  <a:lnTo>
                    <a:pt x="625030" y="222504"/>
                  </a:lnTo>
                  <a:lnTo>
                    <a:pt x="640556" y="223552"/>
                  </a:lnTo>
                  <a:lnTo>
                    <a:pt x="659511" y="217646"/>
                  </a:lnTo>
                  <a:lnTo>
                    <a:pt x="673132" y="208502"/>
                  </a:lnTo>
                  <a:lnTo>
                    <a:pt x="661416" y="209741"/>
                  </a:lnTo>
                  <a:lnTo>
                    <a:pt x="653510" y="193167"/>
                  </a:lnTo>
                  <a:lnTo>
                    <a:pt x="655415" y="174403"/>
                  </a:lnTo>
                  <a:lnTo>
                    <a:pt x="665417" y="158210"/>
                  </a:lnTo>
                  <a:lnTo>
                    <a:pt x="669322" y="156972"/>
                  </a:lnTo>
                  <a:lnTo>
                    <a:pt x="674751" y="166402"/>
                  </a:lnTo>
                  <a:lnTo>
                    <a:pt x="679609" y="167831"/>
                  </a:lnTo>
                  <a:lnTo>
                    <a:pt x="674275" y="181261"/>
                  </a:lnTo>
                  <a:lnTo>
                    <a:pt x="672560" y="195739"/>
                  </a:lnTo>
                  <a:lnTo>
                    <a:pt x="678085" y="197263"/>
                  </a:lnTo>
                  <a:lnTo>
                    <a:pt x="680371" y="187547"/>
                  </a:lnTo>
                  <a:lnTo>
                    <a:pt x="686371" y="189071"/>
                  </a:lnTo>
                  <a:lnTo>
                    <a:pt x="700945" y="185452"/>
                  </a:lnTo>
                  <a:lnTo>
                    <a:pt x="707422" y="186595"/>
                  </a:lnTo>
                  <a:lnTo>
                    <a:pt x="708279" y="169831"/>
                  </a:lnTo>
                  <a:lnTo>
                    <a:pt x="714470" y="163449"/>
                  </a:lnTo>
                  <a:lnTo>
                    <a:pt x="723709" y="167640"/>
                  </a:lnTo>
                  <a:lnTo>
                    <a:pt x="733615" y="165449"/>
                  </a:lnTo>
                  <a:lnTo>
                    <a:pt x="736092" y="156782"/>
                  </a:lnTo>
                  <a:lnTo>
                    <a:pt x="728091" y="146114"/>
                  </a:lnTo>
                  <a:lnTo>
                    <a:pt x="727805" y="133160"/>
                  </a:lnTo>
                  <a:lnTo>
                    <a:pt x="735139" y="122301"/>
                  </a:lnTo>
                  <a:lnTo>
                    <a:pt x="753142" y="111919"/>
                  </a:lnTo>
                  <a:lnTo>
                    <a:pt x="753427" y="107633"/>
                  </a:lnTo>
                  <a:lnTo>
                    <a:pt x="761714" y="96869"/>
                  </a:lnTo>
                  <a:lnTo>
                    <a:pt x="763714" y="88964"/>
                  </a:lnTo>
                  <a:lnTo>
                    <a:pt x="762095" y="78677"/>
                  </a:lnTo>
                  <a:lnTo>
                    <a:pt x="766000" y="70961"/>
                  </a:lnTo>
                  <a:lnTo>
                    <a:pt x="779240" y="61912"/>
                  </a:lnTo>
                  <a:lnTo>
                    <a:pt x="790003" y="36957"/>
                  </a:lnTo>
                  <a:lnTo>
                    <a:pt x="788479" y="31147"/>
                  </a:lnTo>
                  <a:lnTo>
                    <a:pt x="794290" y="22193"/>
                  </a:lnTo>
                  <a:lnTo>
                    <a:pt x="789242" y="12383"/>
                  </a:lnTo>
                  <a:lnTo>
                    <a:pt x="797433" y="9525"/>
                  </a:lnTo>
                  <a:lnTo>
                    <a:pt x="803338" y="10763"/>
                  </a:lnTo>
                  <a:lnTo>
                    <a:pt x="806958" y="17526"/>
                  </a:lnTo>
                  <a:lnTo>
                    <a:pt x="812101" y="20003"/>
                  </a:lnTo>
                  <a:lnTo>
                    <a:pt x="826389" y="20860"/>
                  </a:lnTo>
                  <a:lnTo>
                    <a:pt x="838867" y="15907"/>
                  </a:lnTo>
                  <a:lnTo>
                    <a:pt x="859631" y="15621"/>
                  </a:lnTo>
                  <a:lnTo>
                    <a:pt x="862679" y="19526"/>
                  </a:lnTo>
                  <a:lnTo>
                    <a:pt x="865060" y="50673"/>
                  </a:lnTo>
                  <a:lnTo>
                    <a:pt x="871157" y="59436"/>
                  </a:lnTo>
                  <a:lnTo>
                    <a:pt x="883253" y="66294"/>
                  </a:lnTo>
                  <a:lnTo>
                    <a:pt x="883825" y="73628"/>
                  </a:lnTo>
                  <a:lnTo>
                    <a:pt x="877729" y="89249"/>
                  </a:lnTo>
                  <a:lnTo>
                    <a:pt x="880396" y="94679"/>
                  </a:lnTo>
                  <a:lnTo>
                    <a:pt x="891730" y="108585"/>
                  </a:lnTo>
                  <a:lnTo>
                    <a:pt x="900493" y="115062"/>
                  </a:lnTo>
                  <a:lnTo>
                    <a:pt x="902017" y="122968"/>
                  </a:lnTo>
                  <a:lnTo>
                    <a:pt x="918591" y="122206"/>
                  </a:lnTo>
                  <a:lnTo>
                    <a:pt x="918400" y="133445"/>
                  </a:lnTo>
                  <a:lnTo>
                    <a:pt x="928497" y="139541"/>
                  </a:lnTo>
                  <a:lnTo>
                    <a:pt x="927640" y="143732"/>
                  </a:lnTo>
                  <a:lnTo>
                    <a:pt x="932307" y="149352"/>
                  </a:lnTo>
                  <a:lnTo>
                    <a:pt x="955929" y="162687"/>
                  </a:lnTo>
                  <a:lnTo>
                    <a:pt x="964883" y="161544"/>
                  </a:lnTo>
                  <a:lnTo>
                    <a:pt x="971074" y="164402"/>
                  </a:lnTo>
                  <a:lnTo>
                    <a:pt x="977836" y="170688"/>
                  </a:lnTo>
                  <a:lnTo>
                    <a:pt x="981075" y="183166"/>
                  </a:lnTo>
                  <a:lnTo>
                    <a:pt x="991076" y="177927"/>
                  </a:lnTo>
                  <a:lnTo>
                    <a:pt x="992124" y="174784"/>
                  </a:lnTo>
                  <a:lnTo>
                    <a:pt x="990028" y="175165"/>
                  </a:lnTo>
                  <a:lnTo>
                    <a:pt x="989552" y="170307"/>
                  </a:lnTo>
                  <a:lnTo>
                    <a:pt x="1006792" y="155829"/>
                  </a:lnTo>
                  <a:lnTo>
                    <a:pt x="1007745" y="157353"/>
                  </a:lnTo>
                  <a:lnTo>
                    <a:pt x="1019842" y="154591"/>
                  </a:lnTo>
                  <a:lnTo>
                    <a:pt x="1033843" y="160973"/>
                  </a:lnTo>
                  <a:lnTo>
                    <a:pt x="1037558" y="155543"/>
                  </a:lnTo>
                  <a:lnTo>
                    <a:pt x="1034986" y="175260"/>
                  </a:lnTo>
                  <a:lnTo>
                    <a:pt x="1030415" y="185737"/>
                  </a:lnTo>
                  <a:lnTo>
                    <a:pt x="1031748" y="193358"/>
                  </a:lnTo>
                  <a:lnTo>
                    <a:pt x="1038892" y="202978"/>
                  </a:lnTo>
                  <a:lnTo>
                    <a:pt x="1055465" y="217456"/>
                  </a:lnTo>
                  <a:lnTo>
                    <a:pt x="1058513" y="235458"/>
                  </a:lnTo>
                  <a:lnTo>
                    <a:pt x="1061942" y="234315"/>
                  </a:lnTo>
                  <a:lnTo>
                    <a:pt x="1072991" y="211741"/>
                  </a:lnTo>
                  <a:lnTo>
                    <a:pt x="1069562" y="199549"/>
                  </a:lnTo>
                  <a:lnTo>
                    <a:pt x="1071277" y="185547"/>
                  </a:lnTo>
                  <a:lnTo>
                    <a:pt x="1083469" y="163544"/>
                  </a:lnTo>
                  <a:lnTo>
                    <a:pt x="1089851" y="164878"/>
                  </a:lnTo>
                  <a:lnTo>
                    <a:pt x="1089469" y="179356"/>
                  </a:lnTo>
                  <a:lnTo>
                    <a:pt x="1097185" y="182594"/>
                  </a:lnTo>
                  <a:lnTo>
                    <a:pt x="1097661" y="191167"/>
                  </a:lnTo>
                  <a:lnTo>
                    <a:pt x="1116711" y="183356"/>
                  </a:lnTo>
                  <a:lnTo>
                    <a:pt x="1117949" y="191929"/>
                  </a:lnTo>
                  <a:lnTo>
                    <a:pt x="1120997" y="191357"/>
                  </a:lnTo>
                  <a:lnTo>
                    <a:pt x="1123569" y="194977"/>
                  </a:lnTo>
                  <a:lnTo>
                    <a:pt x="1120997" y="200787"/>
                  </a:lnTo>
                  <a:lnTo>
                    <a:pt x="1124331" y="210788"/>
                  </a:lnTo>
                  <a:lnTo>
                    <a:pt x="1121283" y="214503"/>
                  </a:lnTo>
                  <a:lnTo>
                    <a:pt x="1115377" y="215741"/>
                  </a:lnTo>
                  <a:lnTo>
                    <a:pt x="1116235" y="218504"/>
                  </a:lnTo>
                  <a:lnTo>
                    <a:pt x="1107662" y="216599"/>
                  </a:lnTo>
                  <a:lnTo>
                    <a:pt x="1106329" y="220599"/>
                  </a:lnTo>
                  <a:lnTo>
                    <a:pt x="1131570" y="231172"/>
                  </a:lnTo>
                  <a:lnTo>
                    <a:pt x="1134046" y="216313"/>
                  </a:lnTo>
                  <a:lnTo>
                    <a:pt x="1141571" y="218599"/>
                  </a:lnTo>
                  <a:lnTo>
                    <a:pt x="1151287" y="196406"/>
                  </a:lnTo>
                  <a:lnTo>
                    <a:pt x="1145762" y="190214"/>
                  </a:lnTo>
                  <a:lnTo>
                    <a:pt x="1143191" y="192977"/>
                  </a:lnTo>
                  <a:lnTo>
                    <a:pt x="1144619" y="195167"/>
                  </a:lnTo>
                  <a:lnTo>
                    <a:pt x="1134713" y="191929"/>
                  </a:lnTo>
                  <a:lnTo>
                    <a:pt x="1135856" y="185452"/>
                  </a:lnTo>
                  <a:lnTo>
                    <a:pt x="1147096" y="180499"/>
                  </a:lnTo>
                  <a:lnTo>
                    <a:pt x="1151573" y="181547"/>
                  </a:lnTo>
                  <a:lnTo>
                    <a:pt x="1155763" y="173641"/>
                  </a:lnTo>
                  <a:lnTo>
                    <a:pt x="1162907" y="176308"/>
                  </a:lnTo>
                  <a:lnTo>
                    <a:pt x="1160812" y="174022"/>
                  </a:lnTo>
                  <a:lnTo>
                    <a:pt x="1162621" y="174403"/>
                  </a:lnTo>
                  <a:lnTo>
                    <a:pt x="1173385" y="159734"/>
                  </a:lnTo>
                  <a:lnTo>
                    <a:pt x="1175099" y="138303"/>
                  </a:lnTo>
                  <a:lnTo>
                    <a:pt x="1183291" y="125444"/>
                  </a:lnTo>
                  <a:lnTo>
                    <a:pt x="1179767" y="118491"/>
                  </a:lnTo>
                  <a:lnTo>
                    <a:pt x="1177195" y="104966"/>
                  </a:lnTo>
                  <a:lnTo>
                    <a:pt x="1179195" y="102203"/>
                  </a:lnTo>
                  <a:lnTo>
                    <a:pt x="1174337" y="84011"/>
                  </a:lnTo>
                  <a:lnTo>
                    <a:pt x="1188053" y="65627"/>
                  </a:lnTo>
                  <a:lnTo>
                    <a:pt x="1190053" y="58960"/>
                  </a:lnTo>
                  <a:lnTo>
                    <a:pt x="1207484" y="41910"/>
                  </a:lnTo>
                  <a:lnTo>
                    <a:pt x="1214818" y="28004"/>
                  </a:lnTo>
                  <a:lnTo>
                    <a:pt x="1221295" y="27623"/>
                  </a:lnTo>
                  <a:lnTo>
                    <a:pt x="1224248" y="28766"/>
                  </a:lnTo>
                  <a:lnTo>
                    <a:pt x="1225677" y="39434"/>
                  </a:lnTo>
                  <a:lnTo>
                    <a:pt x="1230535" y="43720"/>
                  </a:lnTo>
                  <a:lnTo>
                    <a:pt x="1229487" y="47149"/>
                  </a:lnTo>
                  <a:lnTo>
                    <a:pt x="1233678" y="60770"/>
                  </a:lnTo>
                  <a:lnTo>
                    <a:pt x="1238726" y="63437"/>
                  </a:lnTo>
                  <a:lnTo>
                    <a:pt x="1242536" y="71724"/>
                  </a:lnTo>
                  <a:lnTo>
                    <a:pt x="1251966" y="70961"/>
                  </a:lnTo>
                  <a:lnTo>
                    <a:pt x="1254347" y="75057"/>
                  </a:lnTo>
                  <a:lnTo>
                    <a:pt x="1252633" y="93726"/>
                  </a:lnTo>
                  <a:lnTo>
                    <a:pt x="1259300" y="103156"/>
                  </a:lnTo>
                  <a:lnTo>
                    <a:pt x="1277207" y="106966"/>
                  </a:lnTo>
                  <a:lnTo>
                    <a:pt x="1287209" y="104680"/>
                  </a:lnTo>
                  <a:lnTo>
                    <a:pt x="1291876" y="106394"/>
                  </a:lnTo>
                  <a:lnTo>
                    <a:pt x="1299210" y="115253"/>
                  </a:lnTo>
                  <a:lnTo>
                    <a:pt x="1294448" y="120301"/>
                  </a:lnTo>
                  <a:lnTo>
                    <a:pt x="1289590" y="115538"/>
                  </a:lnTo>
                  <a:lnTo>
                    <a:pt x="1283684" y="117539"/>
                  </a:lnTo>
                  <a:lnTo>
                    <a:pt x="1270921" y="146590"/>
                  </a:lnTo>
                  <a:lnTo>
                    <a:pt x="1270159" y="161449"/>
                  </a:lnTo>
                  <a:lnTo>
                    <a:pt x="1265873" y="166497"/>
                  </a:lnTo>
                  <a:lnTo>
                    <a:pt x="1262062" y="177641"/>
                  </a:lnTo>
                  <a:lnTo>
                    <a:pt x="1279112" y="194977"/>
                  </a:lnTo>
                  <a:lnTo>
                    <a:pt x="1279969" y="198787"/>
                  </a:lnTo>
                  <a:lnTo>
                    <a:pt x="1285399" y="198120"/>
                  </a:lnTo>
                  <a:lnTo>
                    <a:pt x="1290066" y="192977"/>
                  </a:lnTo>
                  <a:lnTo>
                    <a:pt x="1287685" y="191262"/>
                  </a:lnTo>
                  <a:lnTo>
                    <a:pt x="1281970" y="195262"/>
                  </a:lnTo>
                  <a:lnTo>
                    <a:pt x="1264253" y="177165"/>
                  </a:lnTo>
                  <a:lnTo>
                    <a:pt x="1273302" y="162306"/>
                  </a:lnTo>
                  <a:lnTo>
                    <a:pt x="1273111" y="146780"/>
                  </a:lnTo>
                  <a:lnTo>
                    <a:pt x="1283684" y="125540"/>
                  </a:lnTo>
                  <a:lnTo>
                    <a:pt x="1286256" y="128397"/>
                  </a:lnTo>
                  <a:lnTo>
                    <a:pt x="1284827" y="144780"/>
                  </a:lnTo>
                  <a:lnTo>
                    <a:pt x="1290066" y="144304"/>
                  </a:lnTo>
                  <a:lnTo>
                    <a:pt x="1290161" y="141351"/>
                  </a:lnTo>
                  <a:lnTo>
                    <a:pt x="1297115" y="155829"/>
                  </a:lnTo>
                  <a:lnTo>
                    <a:pt x="1302734" y="156305"/>
                  </a:lnTo>
                  <a:lnTo>
                    <a:pt x="1305973" y="152210"/>
                  </a:lnTo>
                  <a:lnTo>
                    <a:pt x="1309116" y="157734"/>
                  </a:lnTo>
                  <a:lnTo>
                    <a:pt x="1319022" y="160592"/>
                  </a:lnTo>
                  <a:lnTo>
                    <a:pt x="1315974" y="165830"/>
                  </a:lnTo>
                  <a:lnTo>
                    <a:pt x="1321022" y="165640"/>
                  </a:lnTo>
                  <a:lnTo>
                    <a:pt x="1320546" y="168402"/>
                  </a:lnTo>
                  <a:lnTo>
                    <a:pt x="1323213" y="169926"/>
                  </a:lnTo>
                  <a:lnTo>
                    <a:pt x="1313783" y="176975"/>
                  </a:lnTo>
                  <a:lnTo>
                    <a:pt x="1310164" y="174689"/>
                  </a:lnTo>
                  <a:lnTo>
                    <a:pt x="1315021" y="167450"/>
                  </a:lnTo>
                  <a:lnTo>
                    <a:pt x="1309592" y="163830"/>
                  </a:lnTo>
                  <a:lnTo>
                    <a:pt x="1312164" y="167640"/>
                  </a:lnTo>
                  <a:lnTo>
                    <a:pt x="1304830" y="174689"/>
                  </a:lnTo>
                  <a:lnTo>
                    <a:pt x="1308449" y="176212"/>
                  </a:lnTo>
                  <a:lnTo>
                    <a:pt x="1307497" y="178308"/>
                  </a:lnTo>
                  <a:lnTo>
                    <a:pt x="1313402" y="184595"/>
                  </a:lnTo>
                  <a:lnTo>
                    <a:pt x="1311974" y="186119"/>
                  </a:lnTo>
                  <a:lnTo>
                    <a:pt x="1318832" y="188024"/>
                  </a:lnTo>
                  <a:lnTo>
                    <a:pt x="1322260" y="183452"/>
                  </a:lnTo>
                  <a:lnTo>
                    <a:pt x="1319975" y="189167"/>
                  </a:lnTo>
                  <a:lnTo>
                    <a:pt x="1326737" y="195358"/>
                  </a:lnTo>
                  <a:lnTo>
                    <a:pt x="1317879" y="199073"/>
                  </a:lnTo>
                  <a:lnTo>
                    <a:pt x="1313212" y="195644"/>
                  </a:lnTo>
                  <a:lnTo>
                    <a:pt x="1305782" y="196215"/>
                  </a:lnTo>
                  <a:lnTo>
                    <a:pt x="1302639" y="212217"/>
                  </a:lnTo>
                  <a:lnTo>
                    <a:pt x="1304639" y="213551"/>
                  </a:lnTo>
                  <a:lnTo>
                    <a:pt x="1303687" y="217361"/>
                  </a:lnTo>
                  <a:lnTo>
                    <a:pt x="1316641" y="221933"/>
                  </a:lnTo>
                  <a:lnTo>
                    <a:pt x="1321499" y="212789"/>
                  </a:lnTo>
                  <a:lnTo>
                    <a:pt x="1327118" y="214884"/>
                  </a:lnTo>
                  <a:lnTo>
                    <a:pt x="1328166" y="209741"/>
                  </a:lnTo>
                  <a:lnTo>
                    <a:pt x="1327880" y="214312"/>
                  </a:lnTo>
                  <a:lnTo>
                    <a:pt x="1325309" y="218789"/>
                  </a:lnTo>
                  <a:lnTo>
                    <a:pt x="1326166" y="240506"/>
                  </a:lnTo>
                  <a:lnTo>
                    <a:pt x="1346454" y="278321"/>
                  </a:lnTo>
                  <a:lnTo>
                    <a:pt x="1353979" y="287465"/>
                  </a:lnTo>
                  <a:lnTo>
                    <a:pt x="1354360" y="291751"/>
                  </a:lnTo>
                  <a:lnTo>
                    <a:pt x="1371886" y="286607"/>
                  </a:lnTo>
                  <a:lnTo>
                    <a:pt x="1401127" y="271558"/>
                  </a:lnTo>
                  <a:lnTo>
                    <a:pt x="1419987" y="268129"/>
                  </a:lnTo>
                  <a:lnTo>
                    <a:pt x="1428559" y="269272"/>
                  </a:lnTo>
                  <a:lnTo>
                    <a:pt x="1427988" y="276892"/>
                  </a:lnTo>
                  <a:lnTo>
                    <a:pt x="1422559" y="281654"/>
                  </a:lnTo>
                  <a:lnTo>
                    <a:pt x="1424178" y="284988"/>
                  </a:lnTo>
                  <a:lnTo>
                    <a:pt x="1426654" y="284702"/>
                  </a:lnTo>
                  <a:lnTo>
                    <a:pt x="1427702" y="295561"/>
                  </a:lnTo>
                  <a:lnTo>
                    <a:pt x="1427702" y="303562"/>
                  </a:lnTo>
                  <a:lnTo>
                    <a:pt x="1423797" y="307943"/>
                  </a:lnTo>
                  <a:lnTo>
                    <a:pt x="1428083" y="306800"/>
                  </a:lnTo>
                  <a:lnTo>
                    <a:pt x="1427607" y="328232"/>
                  </a:lnTo>
                  <a:lnTo>
                    <a:pt x="1423035" y="330708"/>
                  </a:lnTo>
                  <a:lnTo>
                    <a:pt x="1429798" y="333566"/>
                  </a:lnTo>
                  <a:lnTo>
                    <a:pt x="1428464" y="330613"/>
                  </a:lnTo>
                  <a:lnTo>
                    <a:pt x="1436465" y="341091"/>
                  </a:lnTo>
                  <a:lnTo>
                    <a:pt x="1447514" y="345377"/>
                  </a:lnTo>
                  <a:lnTo>
                    <a:pt x="1461611" y="341852"/>
                  </a:lnTo>
                  <a:lnTo>
                    <a:pt x="1472565" y="335471"/>
                  </a:lnTo>
                  <a:lnTo>
                    <a:pt x="1487138" y="340805"/>
                  </a:lnTo>
                  <a:lnTo>
                    <a:pt x="1482661" y="354425"/>
                  </a:lnTo>
                  <a:lnTo>
                    <a:pt x="1484852" y="362331"/>
                  </a:lnTo>
                  <a:lnTo>
                    <a:pt x="1480566" y="373094"/>
                  </a:lnTo>
                  <a:lnTo>
                    <a:pt x="1486091" y="368903"/>
                  </a:lnTo>
                  <a:lnTo>
                    <a:pt x="1491139" y="375857"/>
                  </a:lnTo>
                  <a:lnTo>
                    <a:pt x="1497520" y="372428"/>
                  </a:lnTo>
                  <a:lnTo>
                    <a:pt x="1501807" y="376524"/>
                  </a:lnTo>
                  <a:lnTo>
                    <a:pt x="1497997" y="379381"/>
                  </a:lnTo>
                  <a:lnTo>
                    <a:pt x="1507045" y="410337"/>
                  </a:lnTo>
                  <a:lnTo>
                    <a:pt x="1524191" y="415576"/>
                  </a:lnTo>
                  <a:lnTo>
                    <a:pt x="1518190" y="429292"/>
                  </a:lnTo>
                  <a:lnTo>
                    <a:pt x="1520857" y="429959"/>
                  </a:lnTo>
                  <a:lnTo>
                    <a:pt x="1520285" y="431959"/>
                  </a:lnTo>
                  <a:lnTo>
                    <a:pt x="1501235" y="455009"/>
                  </a:lnTo>
                  <a:lnTo>
                    <a:pt x="1488091" y="462629"/>
                  </a:lnTo>
                  <a:lnTo>
                    <a:pt x="1477232" y="473107"/>
                  </a:lnTo>
                  <a:lnTo>
                    <a:pt x="1458182" y="483775"/>
                  </a:lnTo>
                  <a:lnTo>
                    <a:pt x="1453420" y="495967"/>
                  </a:lnTo>
                  <a:lnTo>
                    <a:pt x="1457801" y="510159"/>
                  </a:lnTo>
                  <a:lnTo>
                    <a:pt x="1472660" y="514160"/>
                  </a:lnTo>
                  <a:lnTo>
                    <a:pt x="1480376" y="510730"/>
                  </a:lnTo>
                  <a:lnTo>
                    <a:pt x="1488662" y="515398"/>
                  </a:lnTo>
                  <a:lnTo>
                    <a:pt x="1487234" y="525209"/>
                  </a:lnTo>
                  <a:lnTo>
                    <a:pt x="1489138" y="529400"/>
                  </a:lnTo>
                  <a:lnTo>
                    <a:pt x="1484281" y="537782"/>
                  </a:lnTo>
                  <a:lnTo>
                    <a:pt x="1490472" y="548069"/>
                  </a:lnTo>
                  <a:lnTo>
                    <a:pt x="1490091" y="555213"/>
                  </a:lnTo>
                  <a:lnTo>
                    <a:pt x="1485995" y="560070"/>
                  </a:lnTo>
                  <a:lnTo>
                    <a:pt x="1490948" y="569976"/>
                  </a:lnTo>
                  <a:lnTo>
                    <a:pt x="1490567" y="584168"/>
                  </a:lnTo>
                  <a:lnTo>
                    <a:pt x="1502378" y="593313"/>
                  </a:lnTo>
                  <a:lnTo>
                    <a:pt x="1512760" y="595217"/>
                  </a:lnTo>
                  <a:lnTo>
                    <a:pt x="1526953" y="589026"/>
                  </a:lnTo>
                  <a:lnTo>
                    <a:pt x="1544860" y="594360"/>
                  </a:lnTo>
                  <a:lnTo>
                    <a:pt x="1564481" y="580644"/>
                  </a:lnTo>
                  <a:lnTo>
                    <a:pt x="1571720" y="582168"/>
                  </a:lnTo>
                  <a:lnTo>
                    <a:pt x="1590675" y="597122"/>
                  </a:lnTo>
                  <a:lnTo>
                    <a:pt x="1607629" y="598837"/>
                  </a:lnTo>
                  <a:lnTo>
                    <a:pt x="1627918" y="605885"/>
                  </a:lnTo>
                  <a:lnTo>
                    <a:pt x="1634490" y="604838"/>
                  </a:lnTo>
                  <a:lnTo>
                    <a:pt x="1632013" y="611981"/>
                  </a:lnTo>
                  <a:lnTo>
                    <a:pt x="1635347" y="620268"/>
                  </a:lnTo>
                  <a:lnTo>
                    <a:pt x="1636014" y="632460"/>
                  </a:lnTo>
                  <a:lnTo>
                    <a:pt x="1628489" y="653605"/>
                  </a:lnTo>
                  <a:lnTo>
                    <a:pt x="1618298" y="654558"/>
                  </a:lnTo>
                  <a:lnTo>
                    <a:pt x="1602962" y="675608"/>
                  </a:lnTo>
                  <a:lnTo>
                    <a:pt x="1590484" y="683609"/>
                  </a:lnTo>
                  <a:lnTo>
                    <a:pt x="1584103" y="691420"/>
                  </a:lnTo>
                  <a:lnTo>
                    <a:pt x="1573911" y="695992"/>
                  </a:lnTo>
                  <a:lnTo>
                    <a:pt x="1568291" y="708184"/>
                  </a:lnTo>
                  <a:lnTo>
                    <a:pt x="1556099" y="718566"/>
                  </a:lnTo>
                  <a:lnTo>
                    <a:pt x="1536668" y="724853"/>
                  </a:lnTo>
                  <a:lnTo>
                    <a:pt x="1540193" y="731425"/>
                  </a:lnTo>
                  <a:lnTo>
                    <a:pt x="1524571" y="752380"/>
                  </a:lnTo>
                  <a:lnTo>
                    <a:pt x="1515523" y="759333"/>
                  </a:lnTo>
                  <a:lnTo>
                    <a:pt x="1508188" y="776192"/>
                  </a:lnTo>
                  <a:lnTo>
                    <a:pt x="1503998" y="776859"/>
                  </a:lnTo>
                  <a:lnTo>
                    <a:pt x="1495996" y="786384"/>
                  </a:lnTo>
                  <a:lnTo>
                    <a:pt x="1487615" y="786384"/>
                  </a:lnTo>
                  <a:lnTo>
                    <a:pt x="1472279" y="802005"/>
                  </a:lnTo>
                  <a:lnTo>
                    <a:pt x="1468184" y="799338"/>
                  </a:lnTo>
                  <a:lnTo>
                    <a:pt x="1456373" y="809435"/>
                  </a:lnTo>
                  <a:lnTo>
                    <a:pt x="1444180" y="825913"/>
                  </a:lnTo>
                  <a:lnTo>
                    <a:pt x="1443990" y="828485"/>
                  </a:lnTo>
                  <a:lnTo>
                    <a:pt x="1446467" y="828866"/>
                  </a:lnTo>
                  <a:lnTo>
                    <a:pt x="1445324" y="834962"/>
                  </a:lnTo>
                  <a:lnTo>
                    <a:pt x="1441609" y="830009"/>
                  </a:lnTo>
                  <a:lnTo>
                    <a:pt x="1441228" y="833724"/>
                  </a:lnTo>
                  <a:lnTo>
                    <a:pt x="1430845" y="833628"/>
                  </a:lnTo>
                  <a:lnTo>
                    <a:pt x="1424940" y="839534"/>
                  </a:lnTo>
                  <a:lnTo>
                    <a:pt x="1425321" y="845534"/>
                  </a:lnTo>
                  <a:lnTo>
                    <a:pt x="1423321" y="846297"/>
                  </a:lnTo>
                  <a:lnTo>
                    <a:pt x="1419701" y="861156"/>
                  </a:lnTo>
                  <a:lnTo>
                    <a:pt x="1415605" y="859536"/>
                  </a:lnTo>
                  <a:lnTo>
                    <a:pt x="1408652" y="862584"/>
                  </a:lnTo>
                  <a:lnTo>
                    <a:pt x="1401318" y="857726"/>
                  </a:lnTo>
                  <a:lnTo>
                    <a:pt x="1398365" y="859346"/>
                  </a:lnTo>
                  <a:lnTo>
                    <a:pt x="1396841" y="856488"/>
                  </a:lnTo>
                  <a:lnTo>
                    <a:pt x="1387793" y="860679"/>
                  </a:lnTo>
                  <a:lnTo>
                    <a:pt x="1383316" y="870395"/>
                  </a:lnTo>
                  <a:lnTo>
                    <a:pt x="1372934" y="863537"/>
                  </a:lnTo>
                  <a:lnTo>
                    <a:pt x="1369885" y="866585"/>
                  </a:lnTo>
                  <a:lnTo>
                    <a:pt x="1365885" y="866204"/>
                  </a:lnTo>
                  <a:lnTo>
                    <a:pt x="1363694" y="869728"/>
                  </a:lnTo>
                  <a:lnTo>
                    <a:pt x="1371314" y="883063"/>
                  </a:lnTo>
                  <a:lnTo>
                    <a:pt x="1369981" y="892302"/>
                  </a:lnTo>
                  <a:lnTo>
                    <a:pt x="1376458" y="892302"/>
                  </a:lnTo>
                  <a:lnTo>
                    <a:pt x="1387507" y="907732"/>
                  </a:lnTo>
                  <a:lnTo>
                    <a:pt x="1394174" y="902970"/>
                  </a:lnTo>
                  <a:lnTo>
                    <a:pt x="1395222" y="906018"/>
                  </a:lnTo>
                  <a:lnTo>
                    <a:pt x="1401604" y="904875"/>
                  </a:lnTo>
                  <a:lnTo>
                    <a:pt x="1403794" y="912114"/>
                  </a:lnTo>
                  <a:lnTo>
                    <a:pt x="1409033" y="910590"/>
                  </a:lnTo>
                  <a:lnTo>
                    <a:pt x="1409509" y="912876"/>
                  </a:lnTo>
                  <a:lnTo>
                    <a:pt x="1404557" y="924401"/>
                  </a:lnTo>
                  <a:lnTo>
                    <a:pt x="1414462" y="931164"/>
                  </a:lnTo>
                  <a:lnTo>
                    <a:pt x="1421035" y="929735"/>
                  </a:lnTo>
                  <a:lnTo>
                    <a:pt x="1419987" y="946785"/>
                  </a:lnTo>
                  <a:lnTo>
                    <a:pt x="1416082" y="946785"/>
                  </a:lnTo>
                  <a:lnTo>
                    <a:pt x="1413510" y="965359"/>
                  </a:lnTo>
                  <a:lnTo>
                    <a:pt x="1418939" y="968883"/>
                  </a:lnTo>
                  <a:lnTo>
                    <a:pt x="1391793" y="983552"/>
                  </a:lnTo>
                  <a:lnTo>
                    <a:pt x="1386840" y="989457"/>
                  </a:lnTo>
                  <a:lnTo>
                    <a:pt x="1387411" y="992791"/>
                  </a:lnTo>
                  <a:lnTo>
                    <a:pt x="1377886" y="989076"/>
                  </a:lnTo>
                  <a:lnTo>
                    <a:pt x="1360265" y="967740"/>
                  </a:lnTo>
                  <a:lnTo>
                    <a:pt x="1348645" y="966121"/>
                  </a:lnTo>
                  <a:lnTo>
                    <a:pt x="1311974" y="982789"/>
                  </a:lnTo>
                  <a:lnTo>
                    <a:pt x="1290733" y="999744"/>
                  </a:lnTo>
                  <a:lnTo>
                    <a:pt x="1281779" y="990695"/>
                  </a:lnTo>
                  <a:lnTo>
                    <a:pt x="1272254" y="999077"/>
                  </a:lnTo>
                  <a:lnTo>
                    <a:pt x="1255681" y="1003268"/>
                  </a:lnTo>
                  <a:lnTo>
                    <a:pt x="1239584" y="1022699"/>
                  </a:lnTo>
                  <a:lnTo>
                    <a:pt x="1234250" y="1019080"/>
                  </a:lnTo>
                  <a:lnTo>
                    <a:pt x="1220629" y="988695"/>
                  </a:lnTo>
                  <a:lnTo>
                    <a:pt x="1215485" y="986409"/>
                  </a:lnTo>
                  <a:lnTo>
                    <a:pt x="1222724" y="974598"/>
                  </a:lnTo>
                  <a:lnTo>
                    <a:pt x="1221581" y="969264"/>
                  </a:lnTo>
                  <a:lnTo>
                    <a:pt x="1203960" y="966121"/>
                  </a:lnTo>
                  <a:lnTo>
                    <a:pt x="1197007" y="968121"/>
                  </a:lnTo>
                  <a:lnTo>
                    <a:pt x="1190339" y="952405"/>
                  </a:lnTo>
                  <a:lnTo>
                    <a:pt x="1182815" y="952405"/>
                  </a:lnTo>
                  <a:lnTo>
                    <a:pt x="1169479" y="961835"/>
                  </a:lnTo>
                  <a:lnTo>
                    <a:pt x="1164241" y="972598"/>
                  </a:lnTo>
                  <a:lnTo>
                    <a:pt x="1163574" y="985171"/>
                  </a:lnTo>
                  <a:lnTo>
                    <a:pt x="1148048" y="992981"/>
                  </a:lnTo>
                  <a:lnTo>
                    <a:pt x="1121283" y="990886"/>
                  </a:lnTo>
                  <a:lnTo>
                    <a:pt x="1118044" y="981646"/>
                  </a:lnTo>
                  <a:lnTo>
                    <a:pt x="1078897" y="979265"/>
                  </a:lnTo>
                  <a:lnTo>
                    <a:pt x="1064228" y="972979"/>
                  </a:lnTo>
                  <a:lnTo>
                    <a:pt x="1045559" y="993553"/>
                  </a:lnTo>
                  <a:lnTo>
                    <a:pt x="1036510" y="1007840"/>
                  </a:lnTo>
                  <a:lnTo>
                    <a:pt x="1026985" y="1002888"/>
                  </a:lnTo>
                  <a:lnTo>
                    <a:pt x="1015936" y="1012413"/>
                  </a:lnTo>
                  <a:lnTo>
                    <a:pt x="1010888" y="1011460"/>
                  </a:lnTo>
                  <a:lnTo>
                    <a:pt x="1010031" y="1019175"/>
                  </a:lnTo>
                  <a:lnTo>
                    <a:pt x="993553" y="1033463"/>
                  </a:lnTo>
                  <a:lnTo>
                    <a:pt x="985075" y="1034415"/>
                  </a:lnTo>
                  <a:lnTo>
                    <a:pt x="975550" y="1028700"/>
                  </a:lnTo>
                  <a:lnTo>
                    <a:pt x="975360" y="1025080"/>
                  </a:lnTo>
                  <a:lnTo>
                    <a:pt x="967168" y="1025843"/>
                  </a:lnTo>
                  <a:lnTo>
                    <a:pt x="954024" y="1021652"/>
                  </a:lnTo>
                  <a:lnTo>
                    <a:pt x="940403" y="1008698"/>
                  </a:lnTo>
                  <a:lnTo>
                    <a:pt x="926973" y="1028129"/>
                  </a:lnTo>
                  <a:lnTo>
                    <a:pt x="909637" y="1066895"/>
                  </a:lnTo>
                  <a:lnTo>
                    <a:pt x="890207" y="1073468"/>
                  </a:lnTo>
                  <a:lnTo>
                    <a:pt x="885634" y="1068705"/>
                  </a:lnTo>
                  <a:lnTo>
                    <a:pt x="880682" y="1075087"/>
                  </a:lnTo>
                  <a:lnTo>
                    <a:pt x="879729" y="1077754"/>
                  </a:lnTo>
                  <a:lnTo>
                    <a:pt x="884873" y="1079088"/>
                  </a:lnTo>
                  <a:lnTo>
                    <a:pt x="877634" y="1083469"/>
                  </a:lnTo>
                  <a:lnTo>
                    <a:pt x="873061" y="1108901"/>
                  </a:lnTo>
                  <a:lnTo>
                    <a:pt x="857631" y="1128046"/>
                  </a:lnTo>
                  <a:lnTo>
                    <a:pt x="842296" y="1129475"/>
                  </a:lnTo>
                  <a:lnTo>
                    <a:pt x="812578" y="1107948"/>
                  </a:lnTo>
                  <a:lnTo>
                    <a:pt x="805339" y="1110710"/>
                  </a:lnTo>
                  <a:lnTo>
                    <a:pt x="803910" y="1107948"/>
                  </a:lnTo>
                  <a:lnTo>
                    <a:pt x="795718" y="1107091"/>
                  </a:lnTo>
                  <a:lnTo>
                    <a:pt x="783241" y="1110901"/>
                  </a:lnTo>
                  <a:lnTo>
                    <a:pt x="747713" y="1106234"/>
                  </a:lnTo>
                  <a:lnTo>
                    <a:pt x="746950" y="1113949"/>
                  </a:lnTo>
                  <a:lnTo>
                    <a:pt x="753237" y="1121855"/>
                  </a:lnTo>
                  <a:lnTo>
                    <a:pt x="752094" y="1132904"/>
                  </a:lnTo>
                  <a:lnTo>
                    <a:pt x="755428" y="1141857"/>
                  </a:lnTo>
                  <a:lnTo>
                    <a:pt x="740188" y="1146239"/>
                  </a:lnTo>
                  <a:lnTo>
                    <a:pt x="742474" y="1170051"/>
                  </a:lnTo>
                  <a:lnTo>
                    <a:pt x="745426" y="1170241"/>
                  </a:lnTo>
                  <a:lnTo>
                    <a:pt x="746284" y="1181958"/>
                  </a:lnTo>
                  <a:lnTo>
                    <a:pt x="752856" y="1176242"/>
                  </a:lnTo>
                  <a:lnTo>
                    <a:pt x="758857" y="1174814"/>
                  </a:lnTo>
                  <a:lnTo>
                    <a:pt x="759047" y="1170147"/>
                  </a:lnTo>
                  <a:lnTo>
                    <a:pt x="762667" y="1166908"/>
                  </a:lnTo>
                  <a:lnTo>
                    <a:pt x="773525" y="1170241"/>
                  </a:lnTo>
                  <a:lnTo>
                    <a:pt x="786289" y="1169575"/>
                  </a:lnTo>
                  <a:lnTo>
                    <a:pt x="786765" y="1174052"/>
                  </a:lnTo>
                  <a:lnTo>
                    <a:pt x="780955" y="1178243"/>
                  </a:lnTo>
                  <a:lnTo>
                    <a:pt x="788860" y="1187672"/>
                  </a:lnTo>
                  <a:lnTo>
                    <a:pt x="784098" y="1189768"/>
                  </a:lnTo>
                  <a:lnTo>
                    <a:pt x="785622" y="1194531"/>
                  </a:lnTo>
                  <a:lnTo>
                    <a:pt x="783050" y="1193388"/>
                  </a:lnTo>
                  <a:lnTo>
                    <a:pt x="782955" y="1204532"/>
                  </a:lnTo>
                  <a:lnTo>
                    <a:pt x="786575" y="1216343"/>
                  </a:lnTo>
                  <a:lnTo>
                    <a:pt x="776383" y="1228249"/>
                  </a:lnTo>
                  <a:lnTo>
                    <a:pt x="772096" y="1227391"/>
                  </a:lnTo>
                  <a:lnTo>
                    <a:pt x="772573" y="1231392"/>
                  </a:lnTo>
                  <a:lnTo>
                    <a:pt x="764000" y="1237965"/>
                  </a:lnTo>
                  <a:lnTo>
                    <a:pt x="750094" y="1239393"/>
                  </a:lnTo>
                  <a:lnTo>
                    <a:pt x="754094" y="1261206"/>
                  </a:lnTo>
                  <a:lnTo>
                    <a:pt x="748475" y="1273588"/>
                  </a:lnTo>
                  <a:lnTo>
                    <a:pt x="753999" y="1292067"/>
                  </a:lnTo>
                  <a:lnTo>
                    <a:pt x="764000" y="1295876"/>
                  </a:lnTo>
                  <a:lnTo>
                    <a:pt x="765715" y="1301687"/>
                  </a:lnTo>
                  <a:lnTo>
                    <a:pt x="770668" y="1303782"/>
                  </a:lnTo>
                  <a:lnTo>
                    <a:pt x="785908" y="1301782"/>
                  </a:lnTo>
                  <a:lnTo>
                    <a:pt x="812292" y="1319499"/>
                  </a:lnTo>
                  <a:lnTo>
                    <a:pt x="816292" y="1314545"/>
                  </a:lnTo>
                  <a:lnTo>
                    <a:pt x="826103" y="1311593"/>
                  </a:lnTo>
                  <a:lnTo>
                    <a:pt x="833342" y="1323785"/>
                  </a:lnTo>
                  <a:lnTo>
                    <a:pt x="841248" y="1328833"/>
                  </a:lnTo>
                  <a:lnTo>
                    <a:pt x="844867" y="1334072"/>
                  </a:lnTo>
                  <a:lnTo>
                    <a:pt x="843248" y="1335881"/>
                  </a:lnTo>
                  <a:lnTo>
                    <a:pt x="851725" y="1338644"/>
                  </a:lnTo>
                  <a:lnTo>
                    <a:pt x="855821" y="1350740"/>
                  </a:lnTo>
                  <a:lnTo>
                    <a:pt x="864394" y="1358742"/>
                  </a:lnTo>
                  <a:lnTo>
                    <a:pt x="867156" y="1357789"/>
                  </a:lnTo>
                  <a:lnTo>
                    <a:pt x="877443" y="1364647"/>
                  </a:lnTo>
                  <a:lnTo>
                    <a:pt x="885539" y="1386554"/>
                  </a:lnTo>
                  <a:lnTo>
                    <a:pt x="902017" y="1400080"/>
                  </a:lnTo>
                  <a:lnTo>
                    <a:pt x="905446" y="1409033"/>
                  </a:lnTo>
                  <a:lnTo>
                    <a:pt x="911066" y="1410081"/>
                  </a:lnTo>
                  <a:lnTo>
                    <a:pt x="917638" y="1406843"/>
                  </a:lnTo>
                  <a:lnTo>
                    <a:pt x="920305" y="1402080"/>
                  </a:lnTo>
                  <a:lnTo>
                    <a:pt x="934784" y="1402556"/>
                  </a:lnTo>
                  <a:lnTo>
                    <a:pt x="944404" y="1400080"/>
                  </a:lnTo>
                  <a:lnTo>
                    <a:pt x="953834" y="1404557"/>
                  </a:lnTo>
                  <a:lnTo>
                    <a:pt x="970598" y="1399127"/>
                  </a:lnTo>
                  <a:lnTo>
                    <a:pt x="970598" y="1397222"/>
                  </a:lnTo>
                  <a:lnTo>
                    <a:pt x="974122" y="1397413"/>
                  </a:lnTo>
                  <a:lnTo>
                    <a:pt x="976408" y="1403985"/>
                  </a:lnTo>
                  <a:lnTo>
                    <a:pt x="981932" y="1408462"/>
                  </a:lnTo>
                  <a:lnTo>
                    <a:pt x="997363" y="1411605"/>
                  </a:lnTo>
                  <a:lnTo>
                    <a:pt x="1002030" y="1416844"/>
                  </a:lnTo>
                  <a:lnTo>
                    <a:pt x="1002697" y="1425321"/>
                  </a:lnTo>
                  <a:lnTo>
                    <a:pt x="995743" y="1441609"/>
                  </a:lnTo>
                  <a:lnTo>
                    <a:pt x="999839" y="1445133"/>
                  </a:lnTo>
                  <a:lnTo>
                    <a:pt x="996029" y="1449896"/>
                  </a:lnTo>
                  <a:lnTo>
                    <a:pt x="1003268" y="1464945"/>
                  </a:lnTo>
                  <a:lnTo>
                    <a:pt x="1011460" y="1467993"/>
                  </a:lnTo>
                  <a:lnTo>
                    <a:pt x="1022033" y="1464850"/>
                  </a:lnTo>
                  <a:lnTo>
                    <a:pt x="1023842" y="1473613"/>
                  </a:lnTo>
                  <a:lnTo>
                    <a:pt x="1032415" y="1467517"/>
                  </a:lnTo>
                  <a:lnTo>
                    <a:pt x="1038701" y="1473422"/>
                  </a:lnTo>
                  <a:lnTo>
                    <a:pt x="1047559" y="1474851"/>
                  </a:lnTo>
                  <a:lnTo>
                    <a:pt x="1065276" y="1470470"/>
                  </a:lnTo>
                  <a:lnTo>
                    <a:pt x="1074801" y="1476375"/>
                  </a:lnTo>
                  <a:lnTo>
                    <a:pt x="1082040" y="1489139"/>
                  </a:lnTo>
                  <a:lnTo>
                    <a:pt x="1089755" y="1490853"/>
                  </a:lnTo>
                  <a:lnTo>
                    <a:pt x="1095470" y="1489901"/>
                  </a:lnTo>
                  <a:lnTo>
                    <a:pt x="1116806" y="1477899"/>
                  </a:lnTo>
                  <a:lnTo>
                    <a:pt x="1118330" y="1474851"/>
                  </a:lnTo>
                  <a:lnTo>
                    <a:pt x="1122045" y="1476851"/>
                  </a:lnTo>
                  <a:lnTo>
                    <a:pt x="1118330" y="1503807"/>
                  </a:lnTo>
                  <a:lnTo>
                    <a:pt x="1123093" y="1514094"/>
                  </a:lnTo>
                  <a:lnTo>
                    <a:pt x="1135856" y="1526572"/>
                  </a:lnTo>
                  <a:lnTo>
                    <a:pt x="1136999" y="1534954"/>
                  </a:lnTo>
                  <a:lnTo>
                    <a:pt x="1134332" y="1548860"/>
                  </a:lnTo>
                  <a:lnTo>
                    <a:pt x="1136237" y="1568196"/>
                  </a:lnTo>
                  <a:lnTo>
                    <a:pt x="1139571" y="1575816"/>
                  </a:lnTo>
                  <a:lnTo>
                    <a:pt x="1138904" y="1584103"/>
                  </a:lnTo>
                  <a:lnTo>
                    <a:pt x="1134427" y="1587532"/>
                  </a:lnTo>
                  <a:lnTo>
                    <a:pt x="1128427" y="1602296"/>
                  </a:lnTo>
                  <a:lnTo>
                    <a:pt x="1128236" y="1611630"/>
                  </a:lnTo>
                  <a:lnTo>
                    <a:pt x="1122426" y="1617631"/>
                  </a:lnTo>
                  <a:lnTo>
                    <a:pt x="1095566" y="1625727"/>
                  </a:lnTo>
                  <a:lnTo>
                    <a:pt x="1095661" y="1637538"/>
                  </a:lnTo>
                  <a:lnTo>
                    <a:pt x="1087279" y="1640205"/>
                  </a:lnTo>
                  <a:lnTo>
                    <a:pt x="1082897" y="1639062"/>
                  </a:lnTo>
                  <a:lnTo>
                    <a:pt x="1073753" y="1644682"/>
                  </a:lnTo>
                  <a:lnTo>
                    <a:pt x="1063847" y="1646397"/>
                  </a:lnTo>
                  <a:lnTo>
                    <a:pt x="1054036" y="1644301"/>
                  </a:lnTo>
                  <a:lnTo>
                    <a:pt x="1042607" y="1637919"/>
                  </a:lnTo>
                  <a:lnTo>
                    <a:pt x="1016317" y="1635538"/>
                  </a:lnTo>
                  <a:lnTo>
                    <a:pt x="1017556" y="1629918"/>
                  </a:lnTo>
                  <a:lnTo>
                    <a:pt x="1014127" y="1629537"/>
                  </a:lnTo>
                  <a:lnTo>
                    <a:pt x="1011841" y="1620870"/>
                  </a:lnTo>
                  <a:lnTo>
                    <a:pt x="1014698" y="1617536"/>
                  </a:lnTo>
                  <a:lnTo>
                    <a:pt x="1010221" y="1614774"/>
                  </a:lnTo>
                  <a:lnTo>
                    <a:pt x="1007459" y="1605249"/>
                  </a:lnTo>
                  <a:lnTo>
                    <a:pt x="995743" y="1586770"/>
                  </a:lnTo>
                  <a:lnTo>
                    <a:pt x="975074" y="1593056"/>
                  </a:lnTo>
                  <a:lnTo>
                    <a:pt x="966311" y="1589532"/>
                  </a:lnTo>
                  <a:lnTo>
                    <a:pt x="944594" y="1589532"/>
                  </a:lnTo>
                  <a:lnTo>
                    <a:pt x="952691" y="1600962"/>
                  </a:lnTo>
                  <a:lnTo>
                    <a:pt x="941165" y="1607725"/>
                  </a:lnTo>
                  <a:lnTo>
                    <a:pt x="935260" y="1618679"/>
                  </a:lnTo>
                  <a:lnTo>
                    <a:pt x="928878" y="1623632"/>
                  </a:lnTo>
                  <a:lnTo>
                    <a:pt x="924973" y="1622489"/>
                  </a:lnTo>
                  <a:lnTo>
                    <a:pt x="922973" y="1628585"/>
                  </a:lnTo>
                  <a:lnTo>
                    <a:pt x="917543" y="1629537"/>
                  </a:lnTo>
                  <a:lnTo>
                    <a:pt x="910304" y="1635823"/>
                  </a:lnTo>
                  <a:lnTo>
                    <a:pt x="902113" y="1630585"/>
                  </a:lnTo>
                  <a:lnTo>
                    <a:pt x="895731" y="1634395"/>
                  </a:lnTo>
                  <a:lnTo>
                    <a:pt x="880777" y="1629156"/>
                  </a:lnTo>
                  <a:lnTo>
                    <a:pt x="873061" y="1632966"/>
                  </a:lnTo>
                  <a:lnTo>
                    <a:pt x="865537" y="1631918"/>
                  </a:lnTo>
                  <a:lnTo>
                    <a:pt x="863060" y="1629251"/>
                  </a:lnTo>
                  <a:lnTo>
                    <a:pt x="859917" y="1631632"/>
                  </a:lnTo>
                  <a:lnTo>
                    <a:pt x="855821" y="1630871"/>
                  </a:lnTo>
                  <a:lnTo>
                    <a:pt x="852297" y="1623346"/>
                  </a:lnTo>
                  <a:lnTo>
                    <a:pt x="845534" y="1624203"/>
                  </a:lnTo>
                  <a:lnTo>
                    <a:pt x="844867" y="1620012"/>
                  </a:lnTo>
                  <a:lnTo>
                    <a:pt x="847630" y="1619917"/>
                  </a:lnTo>
                  <a:lnTo>
                    <a:pt x="851821" y="1607534"/>
                  </a:lnTo>
                  <a:lnTo>
                    <a:pt x="831818" y="1596295"/>
                  </a:lnTo>
                  <a:lnTo>
                    <a:pt x="806291" y="1590580"/>
                  </a:lnTo>
                  <a:lnTo>
                    <a:pt x="791813" y="1605629"/>
                  </a:lnTo>
                  <a:lnTo>
                    <a:pt x="791242" y="1609916"/>
                  </a:lnTo>
                  <a:lnTo>
                    <a:pt x="801243" y="1621822"/>
                  </a:lnTo>
                  <a:lnTo>
                    <a:pt x="800005" y="1630585"/>
                  </a:lnTo>
                  <a:lnTo>
                    <a:pt x="795052" y="1631156"/>
                  </a:lnTo>
                  <a:lnTo>
                    <a:pt x="795909" y="1633538"/>
                  </a:lnTo>
                  <a:lnTo>
                    <a:pt x="792385" y="1633919"/>
                  </a:lnTo>
                  <a:lnTo>
                    <a:pt x="792671" y="1637443"/>
                  </a:lnTo>
                  <a:lnTo>
                    <a:pt x="789813" y="1637252"/>
                  </a:lnTo>
                  <a:lnTo>
                    <a:pt x="795814" y="1647730"/>
                  </a:lnTo>
                  <a:lnTo>
                    <a:pt x="793813" y="1682115"/>
                  </a:lnTo>
                  <a:lnTo>
                    <a:pt x="800671" y="1683734"/>
                  </a:lnTo>
                  <a:lnTo>
                    <a:pt x="799433" y="1717739"/>
                  </a:lnTo>
                  <a:lnTo>
                    <a:pt x="807244" y="1758982"/>
                  </a:lnTo>
                  <a:lnTo>
                    <a:pt x="803434" y="1767174"/>
                  </a:lnTo>
                  <a:lnTo>
                    <a:pt x="789432" y="1782413"/>
                  </a:lnTo>
                  <a:lnTo>
                    <a:pt x="787241" y="1792700"/>
                  </a:lnTo>
                  <a:lnTo>
                    <a:pt x="769715" y="1796796"/>
                  </a:lnTo>
                  <a:lnTo>
                    <a:pt x="759238" y="1779461"/>
                  </a:lnTo>
                  <a:lnTo>
                    <a:pt x="747427" y="1772412"/>
                  </a:lnTo>
                  <a:lnTo>
                    <a:pt x="734473" y="1769364"/>
                  </a:lnTo>
                  <a:lnTo>
                    <a:pt x="728663" y="1770983"/>
                  </a:lnTo>
                  <a:lnTo>
                    <a:pt x="724376" y="1763839"/>
                  </a:lnTo>
                  <a:lnTo>
                    <a:pt x="720757" y="1762887"/>
                  </a:lnTo>
                  <a:lnTo>
                    <a:pt x="708565" y="1766411"/>
                  </a:lnTo>
                  <a:lnTo>
                    <a:pt x="693801" y="1742885"/>
                  </a:lnTo>
                  <a:lnTo>
                    <a:pt x="684752" y="1735170"/>
                  </a:lnTo>
                  <a:lnTo>
                    <a:pt x="679323" y="1720596"/>
                  </a:lnTo>
                  <a:lnTo>
                    <a:pt x="682657" y="1705642"/>
                  </a:lnTo>
                  <a:lnTo>
                    <a:pt x="666083" y="1715453"/>
                  </a:lnTo>
                  <a:lnTo>
                    <a:pt x="647795" y="1718215"/>
                  </a:lnTo>
                  <a:lnTo>
                    <a:pt x="643700" y="1724883"/>
                  </a:lnTo>
                  <a:lnTo>
                    <a:pt x="635603" y="1727264"/>
                  </a:lnTo>
                  <a:lnTo>
                    <a:pt x="617029" y="1724692"/>
                  </a:lnTo>
                  <a:lnTo>
                    <a:pt x="609886" y="1718596"/>
                  </a:lnTo>
                  <a:lnTo>
                    <a:pt x="601694" y="1717072"/>
                  </a:lnTo>
                  <a:lnTo>
                    <a:pt x="613791" y="1702880"/>
                  </a:lnTo>
                  <a:lnTo>
                    <a:pt x="611981" y="1694022"/>
                  </a:lnTo>
                  <a:lnTo>
                    <a:pt x="606647" y="1688402"/>
                  </a:lnTo>
                  <a:lnTo>
                    <a:pt x="606552" y="1682782"/>
                  </a:lnTo>
                  <a:lnTo>
                    <a:pt x="570833" y="1703356"/>
                  </a:lnTo>
                  <a:lnTo>
                    <a:pt x="562451" y="1705737"/>
                  </a:lnTo>
                  <a:lnTo>
                    <a:pt x="545497" y="1719644"/>
                  </a:lnTo>
                  <a:lnTo>
                    <a:pt x="540353" y="1721072"/>
                  </a:lnTo>
                  <a:lnTo>
                    <a:pt x="474345" y="1717643"/>
                  </a:lnTo>
                  <a:lnTo>
                    <a:pt x="473297" y="1711071"/>
                  </a:lnTo>
                  <a:lnTo>
                    <a:pt x="462629" y="1690497"/>
                  </a:lnTo>
                  <a:lnTo>
                    <a:pt x="460819" y="1674400"/>
                  </a:lnTo>
                  <a:lnTo>
                    <a:pt x="449104" y="1644682"/>
                  </a:lnTo>
                  <a:lnTo>
                    <a:pt x="431006" y="1623156"/>
                  </a:lnTo>
                  <a:lnTo>
                    <a:pt x="448818" y="1624299"/>
                  </a:lnTo>
                  <a:lnTo>
                    <a:pt x="468916" y="1610963"/>
                  </a:lnTo>
                  <a:lnTo>
                    <a:pt x="470630" y="1606963"/>
                  </a:lnTo>
                  <a:lnTo>
                    <a:pt x="470440" y="1600200"/>
                  </a:lnTo>
                  <a:lnTo>
                    <a:pt x="461962" y="1600772"/>
                  </a:lnTo>
                  <a:lnTo>
                    <a:pt x="455581" y="1592104"/>
                  </a:lnTo>
                  <a:lnTo>
                    <a:pt x="454438" y="1573435"/>
                  </a:lnTo>
                  <a:lnTo>
                    <a:pt x="450818" y="1566291"/>
                  </a:lnTo>
                  <a:lnTo>
                    <a:pt x="442055" y="1557624"/>
                  </a:lnTo>
                  <a:lnTo>
                    <a:pt x="434150" y="1555909"/>
                  </a:lnTo>
                  <a:lnTo>
                    <a:pt x="431863" y="1551432"/>
                  </a:lnTo>
                  <a:lnTo>
                    <a:pt x="435007" y="1535811"/>
                  </a:lnTo>
                  <a:lnTo>
                    <a:pt x="443103" y="1529429"/>
                  </a:lnTo>
                  <a:lnTo>
                    <a:pt x="444151" y="1518095"/>
                  </a:lnTo>
                  <a:lnTo>
                    <a:pt x="456819" y="1509999"/>
                  </a:lnTo>
                  <a:lnTo>
                    <a:pt x="448246" y="1514856"/>
                  </a:lnTo>
                  <a:lnTo>
                    <a:pt x="425672" y="1519238"/>
                  </a:lnTo>
                  <a:lnTo>
                    <a:pt x="418528" y="1523619"/>
                  </a:lnTo>
                  <a:lnTo>
                    <a:pt x="411194" y="1512284"/>
                  </a:lnTo>
                  <a:lnTo>
                    <a:pt x="416433" y="1501997"/>
                  </a:lnTo>
                  <a:lnTo>
                    <a:pt x="417385" y="1485805"/>
                  </a:lnTo>
                  <a:lnTo>
                    <a:pt x="426529" y="1473613"/>
                  </a:lnTo>
                  <a:lnTo>
                    <a:pt x="439198" y="1464279"/>
                  </a:lnTo>
                  <a:lnTo>
                    <a:pt x="437578" y="1457040"/>
                  </a:lnTo>
                  <a:lnTo>
                    <a:pt x="429863" y="1458563"/>
                  </a:lnTo>
                  <a:lnTo>
                    <a:pt x="426529" y="1445229"/>
                  </a:lnTo>
                  <a:lnTo>
                    <a:pt x="428149" y="1436561"/>
                  </a:lnTo>
                  <a:lnTo>
                    <a:pt x="439960" y="1432179"/>
                  </a:lnTo>
                  <a:lnTo>
                    <a:pt x="439579" y="1428845"/>
                  </a:lnTo>
                  <a:lnTo>
                    <a:pt x="448246" y="1419225"/>
                  </a:lnTo>
                  <a:lnTo>
                    <a:pt x="423386" y="1360265"/>
                  </a:lnTo>
                  <a:lnTo>
                    <a:pt x="414433" y="1361790"/>
                  </a:lnTo>
                  <a:lnTo>
                    <a:pt x="411671" y="1354550"/>
                  </a:lnTo>
                  <a:lnTo>
                    <a:pt x="411099" y="1341215"/>
                  </a:lnTo>
                  <a:lnTo>
                    <a:pt x="417290" y="1330833"/>
                  </a:lnTo>
                  <a:lnTo>
                    <a:pt x="415195" y="1322070"/>
                  </a:lnTo>
                  <a:lnTo>
                    <a:pt x="410527" y="1317307"/>
                  </a:lnTo>
                  <a:lnTo>
                    <a:pt x="420052" y="1305306"/>
                  </a:lnTo>
                  <a:lnTo>
                    <a:pt x="419290" y="1291304"/>
                  </a:lnTo>
                  <a:lnTo>
                    <a:pt x="434340" y="1242536"/>
                  </a:lnTo>
                  <a:lnTo>
                    <a:pt x="419195" y="1247966"/>
                  </a:lnTo>
                  <a:lnTo>
                    <a:pt x="400240" y="1242632"/>
                  </a:lnTo>
                  <a:lnTo>
                    <a:pt x="384143" y="1250156"/>
                  </a:lnTo>
                  <a:lnTo>
                    <a:pt x="378904" y="1242251"/>
                  </a:lnTo>
                  <a:lnTo>
                    <a:pt x="372999" y="1243679"/>
                  </a:lnTo>
                  <a:lnTo>
                    <a:pt x="368998" y="1236440"/>
                  </a:lnTo>
                  <a:lnTo>
                    <a:pt x="363855" y="1237965"/>
                  </a:lnTo>
                  <a:lnTo>
                    <a:pt x="359569" y="1232345"/>
                  </a:lnTo>
                  <a:lnTo>
                    <a:pt x="355473" y="1232345"/>
                  </a:lnTo>
                  <a:lnTo>
                    <a:pt x="349853" y="1227963"/>
                  </a:lnTo>
                  <a:lnTo>
                    <a:pt x="333375" y="1227297"/>
                  </a:lnTo>
                  <a:lnTo>
                    <a:pt x="324231" y="1230439"/>
                  </a:lnTo>
                  <a:lnTo>
                    <a:pt x="313372" y="1222439"/>
                  </a:lnTo>
                  <a:lnTo>
                    <a:pt x="304609" y="1213771"/>
                  </a:lnTo>
                  <a:lnTo>
                    <a:pt x="292036" y="1193578"/>
                  </a:lnTo>
                  <a:lnTo>
                    <a:pt x="289750" y="1178052"/>
                  </a:lnTo>
                  <a:lnTo>
                    <a:pt x="293941" y="1175766"/>
                  </a:lnTo>
                  <a:lnTo>
                    <a:pt x="292513" y="1169384"/>
                  </a:lnTo>
                  <a:lnTo>
                    <a:pt x="303752" y="1154239"/>
                  </a:lnTo>
                  <a:lnTo>
                    <a:pt x="301466" y="1146906"/>
                  </a:lnTo>
                  <a:lnTo>
                    <a:pt x="294322" y="1135666"/>
                  </a:lnTo>
                  <a:lnTo>
                    <a:pt x="273939" y="1114140"/>
                  </a:lnTo>
                  <a:lnTo>
                    <a:pt x="270510" y="1118045"/>
                  </a:lnTo>
                  <a:lnTo>
                    <a:pt x="253555" y="1122712"/>
                  </a:lnTo>
                  <a:lnTo>
                    <a:pt x="246697" y="1109949"/>
                  </a:lnTo>
                  <a:lnTo>
                    <a:pt x="244030" y="1108615"/>
                  </a:lnTo>
                  <a:lnTo>
                    <a:pt x="238887" y="1111092"/>
                  </a:lnTo>
                  <a:lnTo>
                    <a:pt x="230791" y="1122998"/>
                  </a:lnTo>
                  <a:lnTo>
                    <a:pt x="234982" y="1130332"/>
                  </a:lnTo>
                  <a:lnTo>
                    <a:pt x="230505" y="1130713"/>
                  </a:lnTo>
                  <a:lnTo>
                    <a:pt x="224409" y="1126998"/>
                  </a:lnTo>
                  <a:lnTo>
                    <a:pt x="222313" y="1132618"/>
                  </a:lnTo>
                  <a:lnTo>
                    <a:pt x="224790" y="1139667"/>
                  </a:lnTo>
                  <a:lnTo>
                    <a:pt x="216694" y="1151573"/>
                  </a:lnTo>
                  <a:lnTo>
                    <a:pt x="217646" y="1156716"/>
                  </a:lnTo>
                  <a:lnTo>
                    <a:pt x="202120" y="1159383"/>
                  </a:lnTo>
                  <a:lnTo>
                    <a:pt x="202692" y="1164146"/>
                  </a:lnTo>
                  <a:lnTo>
                    <a:pt x="197929" y="1164431"/>
                  </a:lnTo>
                  <a:lnTo>
                    <a:pt x="195358" y="1177480"/>
                  </a:lnTo>
                  <a:lnTo>
                    <a:pt x="192405" y="1178243"/>
                  </a:lnTo>
                  <a:lnTo>
                    <a:pt x="190690" y="1173289"/>
                  </a:lnTo>
                  <a:lnTo>
                    <a:pt x="190976" y="1160812"/>
                  </a:lnTo>
                  <a:lnTo>
                    <a:pt x="186595" y="1160622"/>
                  </a:lnTo>
                  <a:lnTo>
                    <a:pt x="186023" y="1135380"/>
                  </a:lnTo>
                  <a:lnTo>
                    <a:pt x="170593" y="1146143"/>
                  </a:lnTo>
                  <a:lnTo>
                    <a:pt x="171736" y="1150620"/>
                  </a:lnTo>
                  <a:lnTo>
                    <a:pt x="166783" y="1155764"/>
                  </a:lnTo>
                  <a:lnTo>
                    <a:pt x="168116" y="1159383"/>
                  </a:lnTo>
                  <a:lnTo>
                    <a:pt x="161163" y="1164907"/>
                  </a:lnTo>
                  <a:lnTo>
                    <a:pt x="159258" y="1160716"/>
                  </a:lnTo>
                  <a:lnTo>
                    <a:pt x="155353" y="1162431"/>
                  </a:lnTo>
                  <a:lnTo>
                    <a:pt x="157067" y="1160526"/>
                  </a:lnTo>
                  <a:lnTo>
                    <a:pt x="154591" y="1153478"/>
                  </a:lnTo>
                  <a:lnTo>
                    <a:pt x="150114" y="1155859"/>
                  </a:lnTo>
                  <a:lnTo>
                    <a:pt x="148018" y="1145381"/>
                  </a:lnTo>
                  <a:lnTo>
                    <a:pt x="141827" y="1151287"/>
                  </a:lnTo>
                  <a:lnTo>
                    <a:pt x="132969" y="1153287"/>
                  </a:lnTo>
                  <a:lnTo>
                    <a:pt x="133255" y="1157764"/>
                  </a:lnTo>
                  <a:lnTo>
                    <a:pt x="128587" y="1160431"/>
                  </a:lnTo>
                  <a:lnTo>
                    <a:pt x="128111" y="1154145"/>
                  </a:lnTo>
                  <a:lnTo>
                    <a:pt x="125635" y="1154145"/>
                  </a:lnTo>
                  <a:lnTo>
                    <a:pt x="125825" y="1142619"/>
                  </a:lnTo>
                  <a:lnTo>
                    <a:pt x="119443" y="1132237"/>
                  </a:lnTo>
                  <a:lnTo>
                    <a:pt x="121348" y="1129094"/>
                  </a:lnTo>
                  <a:lnTo>
                    <a:pt x="112204" y="1122522"/>
                  </a:lnTo>
                  <a:lnTo>
                    <a:pt x="124968" y="1120997"/>
                  </a:lnTo>
                  <a:lnTo>
                    <a:pt x="126682" y="1125760"/>
                  </a:lnTo>
                  <a:lnTo>
                    <a:pt x="129730" y="1125950"/>
                  </a:lnTo>
                  <a:lnTo>
                    <a:pt x="122396" y="1130046"/>
                  </a:lnTo>
                  <a:lnTo>
                    <a:pt x="130302" y="1126331"/>
                  </a:lnTo>
                  <a:lnTo>
                    <a:pt x="129254" y="1117092"/>
                  </a:lnTo>
                  <a:lnTo>
                    <a:pt x="139732" y="1111568"/>
                  </a:lnTo>
                  <a:lnTo>
                    <a:pt x="136398" y="1112234"/>
                  </a:lnTo>
                  <a:lnTo>
                    <a:pt x="133731" y="1107186"/>
                  </a:lnTo>
                  <a:lnTo>
                    <a:pt x="138303" y="1103662"/>
                  </a:lnTo>
                  <a:lnTo>
                    <a:pt x="134302" y="1094994"/>
                  </a:lnTo>
                  <a:lnTo>
                    <a:pt x="123920" y="1097471"/>
                  </a:lnTo>
                  <a:lnTo>
                    <a:pt x="116110" y="1074801"/>
                  </a:lnTo>
                  <a:lnTo>
                    <a:pt x="125825" y="1071944"/>
                  </a:lnTo>
                  <a:lnTo>
                    <a:pt x="125063" y="1070420"/>
                  </a:lnTo>
                  <a:lnTo>
                    <a:pt x="115443" y="1073182"/>
                  </a:lnTo>
                  <a:lnTo>
                    <a:pt x="114205" y="1069943"/>
                  </a:lnTo>
                  <a:lnTo>
                    <a:pt x="101155" y="1074325"/>
                  </a:lnTo>
                  <a:lnTo>
                    <a:pt x="96488" y="1079849"/>
                  </a:lnTo>
                  <a:lnTo>
                    <a:pt x="85249" y="1078325"/>
                  </a:lnTo>
                  <a:lnTo>
                    <a:pt x="75628" y="1082421"/>
                  </a:lnTo>
                  <a:lnTo>
                    <a:pt x="74676" y="1078230"/>
                  </a:lnTo>
                  <a:lnTo>
                    <a:pt x="71247" y="1078611"/>
                  </a:lnTo>
                  <a:lnTo>
                    <a:pt x="64579" y="1066038"/>
                  </a:lnTo>
                  <a:lnTo>
                    <a:pt x="57626" y="1060704"/>
                  </a:lnTo>
                  <a:lnTo>
                    <a:pt x="56388" y="1065466"/>
                  </a:lnTo>
                  <a:lnTo>
                    <a:pt x="53626" y="1061752"/>
                  </a:lnTo>
                  <a:lnTo>
                    <a:pt x="48387" y="1067276"/>
                  </a:lnTo>
                  <a:lnTo>
                    <a:pt x="42958" y="1052799"/>
                  </a:lnTo>
                  <a:lnTo>
                    <a:pt x="36195" y="1048417"/>
                  </a:lnTo>
                  <a:lnTo>
                    <a:pt x="38481" y="1043654"/>
                  </a:lnTo>
                  <a:lnTo>
                    <a:pt x="32671" y="1038035"/>
                  </a:lnTo>
                  <a:lnTo>
                    <a:pt x="36576" y="1017080"/>
                  </a:lnTo>
                  <a:lnTo>
                    <a:pt x="29527" y="1017080"/>
                  </a:lnTo>
                  <a:lnTo>
                    <a:pt x="21622" y="998125"/>
                  </a:lnTo>
                  <a:lnTo>
                    <a:pt x="16288" y="995553"/>
                  </a:lnTo>
                  <a:lnTo>
                    <a:pt x="18383" y="987171"/>
                  </a:lnTo>
                  <a:lnTo>
                    <a:pt x="23717" y="980027"/>
                  </a:lnTo>
                  <a:lnTo>
                    <a:pt x="17716" y="956977"/>
                  </a:lnTo>
                  <a:lnTo>
                    <a:pt x="13811" y="958405"/>
                  </a:lnTo>
                  <a:lnTo>
                    <a:pt x="9525" y="955263"/>
                  </a:lnTo>
                  <a:close/>
                  <a:moveTo>
                    <a:pt x="1130236" y="233362"/>
                  </a:moveTo>
                  <a:lnTo>
                    <a:pt x="1134046" y="239459"/>
                  </a:lnTo>
                  <a:lnTo>
                    <a:pt x="1141000" y="237173"/>
                  </a:lnTo>
                  <a:lnTo>
                    <a:pt x="1144238" y="243174"/>
                  </a:lnTo>
                  <a:lnTo>
                    <a:pt x="1145381" y="241459"/>
                  </a:lnTo>
                  <a:lnTo>
                    <a:pt x="1149382" y="245269"/>
                  </a:lnTo>
                  <a:lnTo>
                    <a:pt x="1145762" y="239363"/>
                  </a:lnTo>
                  <a:lnTo>
                    <a:pt x="1135951" y="231934"/>
                  </a:lnTo>
                  <a:lnTo>
                    <a:pt x="1130236" y="2333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grpSp>
          <p:nvGrpSpPr>
            <p:cNvPr id="153" name="Gruppieren 152">
              <a:extLst>
                <a:ext uri="{FF2B5EF4-FFF2-40B4-BE49-F238E27FC236}">
                  <a16:creationId xmlns:a16="http://schemas.microsoft.com/office/drawing/2014/main" id="{6C519853-2016-4D40-BEB6-7A7A12889B18}"/>
                </a:ext>
              </a:extLst>
            </p:cNvPr>
            <p:cNvGrpSpPr/>
            <p:nvPr/>
          </p:nvGrpSpPr>
          <p:grpSpPr>
            <a:xfrm>
              <a:off x="2467216" y="4207963"/>
              <a:ext cx="1220066" cy="426802"/>
              <a:chOff x="667040" y="5742260"/>
              <a:chExt cx="1220066" cy="426802"/>
            </a:xfrm>
          </p:grpSpPr>
          <p:grpSp>
            <p:nvGrpSpPr>
              <p:cNvPr id="200" name="Gruppieren 199">
                <a:extLst>
                  <a:ext uri="{FF2B5EF4-FFF2-40B4-BE49-F238E27FC236}">
                    <a16:creationId xmlns:a16="http://schemas.microsoft.com/office/drawing/2014/main" id="{217BAB6A-D9ED-4EC1-8972-D1C8561DE81D}"/>
                  </a:ext>
                </a:extLst>
              </p:cNvPr>
              <p:cNvGrpSpPr/>
              <p:nvPr/>
            </p:nvGrpSpPr>
            <p:grpSpPr>
              <a:xfrm>
                <a:off x="667040" y="5742260"/>
                <a:ext cx="1220066" cy="426802"/>
                <a:chOff x="-2458693" y="5096274"/>
                <a:chExt cx="1220066" cy="426802"/>
              </a:xfrm>
            </p:grpSpPr>
            <p:sp>
              <p:nvSpPr>
                <p:cNvPr id="202" name="Freihandform 305">
                  <a:extLst>
                    <a:ext uri="{FF2B5EF4-FFF2-40B4-BE49-F238E27FC236}">
                      <a16:creationId xmlns:a16="http://schemas.microsoft.com/office/drawing/2014/main" id="{59484B17-058F-4701-B986-81F813BA7458}"/>
                    </a:ext>
                  </a:extLst>
                </p:cNvPr>
                <p:cNvSpPr/>
                <p:nvPr/>
              </p:nvSpPr>
              <p:spPr>
                <a:xfrm>
                  <a:off x="-2121859" y="5310645"/>
                  <a:ext cx="883232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Kreisfreie Stadt</a:t>
                  </a:r>
                </a:p>
              </p:txBody>
            </p:sp>
            <p:sp>
              <p:nvSpPr>
                <p:cNvPr id="203" name="Freihandform 262">
                  <a:extLst>
                    <a:ext uri="{FF2B5EF4-FFF2-40B4-BE49-F238E27FC236}">
                      <a16:creationId xmlns:a16="http://schemas.microsoft.com/office/drawing/2014/main" id="{3657505E-F222-4DDF-A04B-5A7504344F41}"/>
                    </a:ext>
                  </a:extLst>
                </p:cNvPr>
                <p:cNvSpPr/>
                <p:nvPr/>
              </p:nvSpPr>
              <p:spPr>
                <a:xfrm>
                  <a:off x="-2113123" y="5096274"/>
                  <a:ext cx="729215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Kreisgrenze</a:t>
                  </a:r>
                  <a:endParaRPr lang="de-DE" sz="700" b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Microsoft YaHei" pitchFamily="2"/>
                    <a:cs typeface="Mangal" pitchFamily="2"/>
                  </a:endParaRPr>
                </a:p>
              </p:txBody>
            </p:sp>
            <p:sp>
              <p:nvSpPr>
                <p:cNvPr id="204" name="Gerader Verbinder 304">
                  <a:extLst>
                    <a:ext uri="{FF2B5EF4-FFF2-40B4-BE49-F238E27FC236}">
                      <a16:creationId xmlns:a16="http://schemas.microsoft.com/office/drawing/2014/main" id="{5A2AC55C-368E-4098-863A-72B2ED8FA002}"/>
                    </a:ext>
                  </a:extLst>
                </p:cNvPr>
                <p:cNvSpPr/>
                <p:nvPr/>
              </p:nvSpPr>
              <p:spPr>
                <a:xfrm>
                  <a:off x="-2458693" y="5192754"/>
                  <a:ext cx="304560" cy="36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0"/>
                    <a:gd name="f8" fmla="abs f3"/>
                    <a:gd name="f9" fmla="abs f4"/>
                    <a:gd name="f10" fmla="abs f5"/>
                    <a:gd name="f11" fmla="*/ f7 f0 1"/>
                    <a:gd name="f12" fmla="?: f8 f3 1"/>
                    <a:gd name="f13" fmla="?: f9 f4 1"/>
                    <a:gd name="f14" fmla="?: f10 f5 1"/>
                    <a:gd name="f15" fmla="*/ f11 1 f2"/>
                    <a:gd name="f16" fmla="*/ f12 1 21600"/>
                    <a:gd name="f17" fmla="*/ f13 1 21600"/>
                    <a:gd name="f18" fmla="*/ 21600 f12 1"/>
                    <a:gd name="f19" fmla="*/ 21600 f13 1"/>
                    <a:gd name="f20" fmla="+- f15 0 f1"/>
                    <a:gd name="f21" fmla="min f17 f16"/>
                    <a:gd name="f22" fmla="*/ f18 1 f14"/>
                    <a:gd name="f23" fmla="*/ f19 1 f14"/>
                    <a:gd name="f24" fmla="val f22"/>
                    <a:gd name="f25" fmla="val f23"/>
                    <a:gd name="f26" fmla="*/ f6 f21 1"/>
                    <a:gd name="f27" fmla="*/ f24 f21 1"/>
                    <a:gd name="f28" fmla="*/ f25 f2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0">
                      <a:pos x="f26" y="f26"/>
                    </a:cxn>
                    <a:cxn ang="f20">
                      <a:pos x="f27" y="f28"/>
                    </a:cxn>
                  </a:cxnLst>
                  <a:rect l="f26" t="f26" r="f27" b="f28"/>
                  <a:pathLst>
                    <a:path>
                      <a:moveTo>
                        <a:pt x="f26" y="f26"/>
                      </a:moveTo>
                      <a:lnTo>
                        <a:pt x="f27" y="f28"/>
                      </a:lnTo>
                    </a:path>
                  </a:pathLst>
                </a:custGeom>
                <a:noFill/>
                <a:ln w="9360" cap="sq">
                  <a:solidFill>
                    <a:schemeClr val="tx1"/>
                  </a:solidFill>
                  <a:prstDash val="solid"/>
                  <a:miter/>
                </a:ln>
              </p:spPr>
              <p:txBody>
                <a:bodyPr vert="horz" wrap="none" lIns="90000" tIns="46800" rIns="90000" bIns="46800" anchor="ctr" anchorCtr="0" compatLnSpc="0">
                  <a:noAutofit/>
                </a:bodyPr>
                <a:lstStyle/>
                <a:p>
                  <a:pPr marL="0" marR="0" lvl="0" indent="0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</a:pPr>
                  <a:endParaRPr lang="de-DE" sz="1800" b="0" i="0" u="none" strike="noStrike" kern="1200" cap="none" dirty="0">
                    <a:ln>
                      <a:noFill/>
                    </a:ln>
                    <a:latin typeface="Liberation Sans" pitchFamily="18"/>
                    <a:ea typeface="Microsoft YaHei" pitchFamily="2"/>
                    <a:cs typeface="Mangal" pitchFamily="2"/>
                  </a:endParaRPr>
                </a:p>
              </p:txBody>
            </p:sp>
          </p:grpSp>
          <p:sp>
            <p:nvSpPr>
              <p:cNvPr id="201" name="Freihandform: Form 200">
                <a:extLst>
                  <a:ext uri="{FF2B5EF4-FFF2-40B4-BE49-F238E27FC236}">
                    <a16:creationId xmlns:a16="http://schemas.microsoft.com/office/drawing/2014/main" id="{5CECE28F-0981-4580-82F1-1F45F74D97F3}"/>
                  </a:ext>
                </a:extLst>
              </p:cNvPr>
              <p:cNvSpPr/>
              <p:nvPr/>
            </p:nvSpPr>
            <p:spPr>
              <a:xfrm>
                <a:off x="738939" y="5986838"/>
                <a:ext cx="160653" cy="152016"/>
              </a:xfrm>
              <a:custGeom>
                <a:avLst/>
                <a:gdLst>
                  <a:gd name="connsiteX0" fmla="*/ 174597 w 636190"/>
                  <a:gd name="connsiteY0" fmla="*/ 588011 h 601986"/>
                  <a:gd name="connsiteX1" fmla="*/ 174384 w 636190"/>
                  <a:gd name="connsiteY1" fmla="*/ 587006 h 601986"/>
                  <a:gd name="connsiteX2" fmla="*/ 173865 w 636190"/>
                  <a:gd name="connsiteY2" fmla="*/ 584734 h 601986"/>
                  <a:gd name="connsiteX3" fmla="*/ 173386 w 636190"/>
                  <a:gd name="connsiteY3" fmla="*/ 582634 h 601986"/>
                  <a:gd name="connsiteX4" fmla="*/ 172729 w 636190"/>
                  <a:gd name="connsiteY4" fmla="*/ 579747 h 601986"/>
                  <a:gd name="connsiteX5" fmla="*/ 172845 w 636190"/>
                  <a:gd name="connsiteY5" fmla="*/ 579707 h 601986"/>
                  <a:gd name="connsiteX6" fmla="*/ 173427 w 636190"/>
                  <a:gd name="connsiteY6" fmla="*/ 579173 h 601986"/>
                  <a:gd name="connsiteX7" fmla="*/ 172189 w 636190"/>
                  <a:gd name="connsiteY7" fmla="*/ 570369 h 601986"/>
                  <a:gd name="connsiteX8" fmla="*/ 172154 w 636190"/>
                  <a:gd name="connsiteY8" fmla="*/ 570143 h 601986"/>
                  <a:gd name="connsiteX9" fmla="*/ 171464 w 636190"/>
                  <a:gd name="connsiteY9" fmla="*/ 565573 h 601986"/>
                  <a:gd name="connsiteX10" fmla="*/ 171135 w 636190"/>
                  <a:gd name="connsiteY10" fmla="*/ 565553 h 601986"/>
                  <a:gd name="connsiteX11" fmla="*/ 169049 w 636190"/>
                  <a:gd name="connsiteY11" fmla="*/ 565389 h 601986"/>
                  <a:gd name="connsiteX12" fmla="*/ 169021 w 636190"/>
                  <a:gd name="connsiteY12" fmla="*/ 565149 h 601986"/>
                  <a:gd name="connsiteX13" fmla="*/ 168317 w 636190"/>
                  <a:gd name="connsiteY13" fmla="*/ 559136 h 601986"/>
                  <a:gd name="connsiteX14" fmla="*/ 166826 w 636190"/>
                  <a:gd name="connsiteY14" fmla="*/ 559533 h 601986"/>
                  <a:gd name="connsiteX15" fmla="*/ 166237 w 636190"/>
                  <a:gd name="connsiteY15" fmla="*/ 554717 h 601986"/>
                  <a:gd name="connsiteX16" fmla="*/ 166217 w 636190"/>
                  <a:gd name="connsiteY16" fmla="*/ 554204 h 601986"/>
                  <a:gd name="connsiteX17" fmla="*/ 165594 w 636190"/>
                  <a:gd name="connsiteY17" fmla="*/ 549265 h 601986"/>
                  <a:gd name="connsiteX18" fmla="*/ 165485 w 636190"/>
                  <a:gd name="connsiteY18" fmla="*/ 546796 h 601986"/>
                  <a:gd name="connsiteX19" fmla="*/ 165382 w 636190"/>
                  <a:gd name="connsiteY19" fmla="*/ 545715 h 601986"/>
                  <a:gd name="connsiteX20" fmla="*/ 165204 w 636190"/>
                  <a:gd name="connsiteY20" fmla="*/ 544141 h 601986"/>
                  <a:gd name="connsiteX21" fmla="*/ 164985 w 636190"/>
                  <a:gd name="connsiteY21" fmla="*/ 542506 h 601986"/>
                  <a:gd name="connsiteX22" fmla="*/ 164855 w 636190"/>
                  <a:gd name="connsiteY22" fmla="*/ 542069 h 601986"/>
                  <a:gd name="connsiteX23" fmla="*/ 164938 w 636190"/>
                  <a:gd name="connsiteY23" fmla="*/ 542048 h 601986"/>
                  <a:gd name="connsiteX24" fmla="*/ 170410 w 636190"/>
                  <a:gd name="connsiteY24" fmla="*/ 539743 h 601986"/>
                  <a:gd name="connsiteX25" fmla="*/ 170807 w 636190"/>
                  <a:gd name="connsiteY25" fmla="*/ 539538 h 601986"/>
                  <a:gd name="connsiteX26" fmla="*/ 173146 w 636190"/>
                  <a:gd name="connsiteY26" fmla="*/ 538313 h 601986"/>
                  <a:gd name="connsiteX27" fmla="*/ 173427 w 636190"/>
                  <a:gd name="connsiteY27" fmla="*/ 538176 h 601986"/>
                  <a:gd name="connsiteX28" fmla="*/ 175417 w 636190"/>
                  <a:gd name="connsiteY28" fmla="*/ 537280 h 601986"/>
                  <a:gd name="connsiteX29" fmla="*/ 177230 w 636190"/>
                  <a:gd name="connsiteY29" fmla="*/ 536623 h 601986"/>
                  <a:gd name="connsiteX30" fmla="*/ 177470 w 636190"/>
                  <a:gd name="connsiteY30" fmla="*/ 537000 h 601986"/>
                  <a:gd name="connsiteX31" fmla="*/ 184263 w 636190"/>
                  <a:gd name="connsiteY31" fmla="*/ 535180 h 601986"/>
                  <a:gd name="connsiteX32" fmla="*/ 183777 w 636190"/>
                  <a:gd name="connsiteY32" fmla="*/ 533374 h 601986"/>
                  <a:gd name="connsiteX33" fmla="*/ 183955 w 636190"/>
                  <a:gd name="connsiteY33" fmla="*/ 533333 h 601986"/>
                  <a:gd name="connsiteX34" fmla="*/ 183791 w 636190"/>
                  <a:gd name="connsiteY34" fmla="*/ 532895 h 601986"/>
                  <a:gd name="connsiteX35" fmla="*/ 186568 w 636190"/>
                  <a:gd name="connsiteY35" fmla="*/ 532054 h 601986"/>
                  <a:gd name="connsiteX36" fmla="*/ 186390 w 636190"/>
                  <a:gd name="connsiteY36" fmla="*/ 531301 h 601986"/>
                  <a:gd name="connsiteX37" fmla="*/ 195174 w 636190"/>
                  <a:gd name="connsiteY37" fmla="*/ 528654 h 601986"/>
                  <a:gd name="connsiteX38" fmla="*/ 194941 w 636190"/>
                  <a:gd name="connsiteY38" fmla="*/ 528066 h 601986"/>
                  <a:gd name="connsiteX39" fmla="*/ 195126 w 636190"/>
                  <a:gd name="connsiteY39" fmla="*/ 527970 h 601986"/>
                  <a:gd name="connsiteX40" fmla="*/ 197650 w 636190"/>
                  <a:gd name="connsiteY40" fmla="*/ 526670 h 601986"/>
                  <a:gd name="connsiteX41" fmla="*/ 199066 w 636190"/>
                  <a:gd name="connsiteY41" fmla="*/ 525781 h 601986"/>
                  <a:gd name="connsiteX42" fmla="*/ 200174 w 636190"/>
                  <a:gd name="connsiteY42" fmla="*/ 524666 h 601986"/>
                  <a:gd name="connsiteX43" fmla="*/ 201631 w 636190"/>
                  <a:gd name="connsiteY43" fmla="*/ 523373 h 601986"/>
                  <a:gd name="connsiteX44" fmla="*/ 203164 w 636190"/>
                  <a:gd name="connsiteY44" fmla="*/ 522230 h 601986"/>
                  <a:gd name="connsiteX45" fmla="*/ 204600 w 636190"/>
                  <a:gd name="connsiteY45" fmla="*/ 521026 h 601986"/>
                  <a:gd name="connsiteX46" fmla="*/ 206037 w 636190"/>
                  <a:gd name="connsiteY46" fmla="*/ 519836 h 601986"/>
                  <a:gd name="connsiteX47" fmla="*/ 208520 w 636190"/>
                  <a:gd name="connsiteY47" fmla="*/ 518393 h 601986"/>
                  <a:gd name="connsiteX48" fmla="*/ 210456 w 636190"/>
                  <a:gd name="connsiteY48" fmla="*/ 517202 h 601986"/>
                  <a:gd name="connsiteX49" fmla="*/ 209697 w 636190"/>
                  <a:gd name="connsiteY49" fmla="*/ 515602 h 601986"/>
                  <a:gd name="connsiteX50" fmla="*/ 211393 w 636190"/>
                  <a:gd name="connsiteY50" fmla="*/ 514788 h 601986"/>
                  <a:gd name="connsiteX51" fmla="*/ 213219 w 636190"/>
                  <a:gd name="connsiteY51" fmla="*/ 514138 h 601986"/>
                  <a:gd name="connsiteX52" fmla="*/ 215730 w 636190"/>
                  <a:gd name="connsiteY52" fmla="*/ 513433 h 601986"/>
                  <a:gd name="connsiteX53" fmla="*/ 215675 w 636190"/>
                  <a:gd name="connsiteY53" fmla="*/ 512564 h 601986"/>
                  <a:gd name="connsiteX54" fmla="*/ 215586 w 636190"/>
                  <a:gd name="connsiteY54" fmla="*/ 511798 h 601986"/>
                  <a:gd name="connsiteX55" fmla="*/ 215573 w 636190"/>
                  <a:gd name="connsiteY55" fmla="*/ 511655 h 601986"/>
                  <a:gd name="connsiteX56" fmla="*/ 216743 w 636190"/>
                  <a:gd name="connsiteY56" fmla="*/ 511791 h 601986"/>
                  <a:gd name="connsiteX57" fmla="*/ 217304 w 636190"/>
                  <a:gd name="connsiteY57" fmla="*/ 511791 h 601986"/>
                  <a:gd name="connsiteX58" fmla="*/ 217960 w 636190"/>
                  <a:gd name="connsiteY58" fmla="*/ 511661 h 601986"/>
                  <a:gd name="connsiteX59" fmla="*/ 218514 w 636190"/>
                  <a:gd name="connsiteY59" fmla="*/ 511463 h 601986"/>
                  <a:gd name="connsiteX60" fmla="*/ 219055 w 636190"/>
                  <a:gd name="connsiteY60" fmla="*/ 511251 h 601986"/>
                  <a:gd name="connsiteX61" fmla="*/ 220026 w 636190"/>
                  <a:gd name="connsiteY61" fmla="*/ 510779 h 601986"/>
                  <a:gd name="connsiteX62" fmla="*/ 221962 w 636190"/>
                  <a:gd name="connsiteY62" fmla="*/ 509076 h 601986"/>
                  <a:gd name="connsiteX63" fmla="*/ 226409 w 636190"/>
                  <a:gd name="connsiteY63" fmla="*/ 504752 h 601986"/>
                  <a:gd name="connsiteX64" fmla="*/ 226511 w 636190"/>
                  <a:gd name="connsiteY64" fmla="*/ 504650 h 601986"/>
                  <a:gd name="connsiteX65" fmla="*/ 228119 w 636190"/>
                  <a:gd name="connsiteY65" fmla="*/ 503288 h 601986"/>
                  <a:gd name="connsiteX66" fmla="*/ 228009 w 636190"/>
                  <a:gd name="connsiteY66" fmla="*/ 502960 h 601986"/>
                  <a:gd name="connsiteX67" fmla="*/ 227695 w 636190"/>
                  <a:gd name="connsiteY67" fmla="*/ 501982 h 601986"/>
                  <a:gd name="connsiteX68" fmla="*/ 227599 w 636190"/>
                  <a:gd name="connsiteY68" fmla="*/ 501640 h 601986"/>
                  <a:gd name="connsiteX69" fmla="*/ 227394 w 636190"/>
                  <a:gd name="connsiteY69" fmla="*/ 500983 h 601986"/>
                  <a:gd name="connsiteX70" fmla="*/ 226826 w 636190"/>
                  <a:gd name="connsiteY70" fmla="*/ 498151 h 601986"/>
                  <a:gd name="connsiteX71" fmla="*/ 223795 w 636190"/>
                  <a:gd name="connsiteY71" fmla="*/ 498288 h 601986"/>
                  <a:gd name="connsiteX72" fmla="*/ 224192 w 636190"/>
                  <a:gd name="connsiteY72" fmla="*/ 497015 h 601986"/>
                  <a:gd name="connsiteX73" fmla="*/ 224500 w 636190"/>
                  <a:gd name="connsiteY73" fmla="*/ 495989 h 601986"/>
                  <a:gd name="connsiteX74" fmla="*/ 224541 w 636190"/>
                  <a:gd name="connsiteY74" fmla="*/ 494252 h 601986"/>
                  <a:gd name="connsiteX75" fmla="*/ 224664 w 636190"/>
                  <a:gd name="connsiteY75" fmla="*/ 491981 h 601986"/>
                  <a:gd name="connsiteX76" fmla="*/ 224480 w 636190"/>
                  <a:gd name="connsiteY76" fmla="*/ 490113 h 601986"/>
                  <a:gd name="connsiteX77" fmla="*/ 224124 w 636190"/>
                  <a:gd name="connsiteY77" fmla="*/ 486788 h 601986"/>
                  <a:gd name="connsiteX78" fmla="*/ 222975 w 636190"/>
                  <a:gd name="connsiteY78" fmla="*/ 482677 h 601986"/>
                  <a:gd name="connsiteX79" fmla="*/ 222845 w 636190"/>
                  <a:gd name="connsiteY79" fmla="*/ 482226 h 601986"/>
                  <a:gd name="connsiteX80" fmla="*/ 222270 w 636190"/>
                  <a:gd name="connsiteY80" fmla="*/ 480146 h 601986"/>
                  <a:gd name="connsiteX81" fmla="*/ 222092 w 636190"/>
                  <a:gd name="connsiteY81" fmla="*/ 479537 h 601986"/>
                  <a:gd name="connsiteX82" fmla="*/ 220088 w 636190"/>
                  <a:gd name="connsiteY82" fmla="*/ 479913 h 601986"/>
                  <a:gd name="connsiteX83" fmla="*/ 219616 w 636190"/>
                  <a:gd name="connsiteY83" fmla="*/ 478203 h 601986"/>
                  <a:gd name="connsiteX84" fmla="*/ 219041 w 636190"/>
                  <a:gd name="connsiteY84" fmla="*/ 476151 h 601986"/>
                  <a:gd name="connsiteX85" fmla="*/ 218528 w 636190"/>
                  <a:gd name="connsiteY85" fmla="*/ 473982 h 601986"/>
                  <a:gd name="connsiteX86" fmla="*/ 215908 w 636190"/>
                  <a:gd name="connsiteY86" fmla="*/ 463708 h 601986"/>
                  <a:gd name="connsiteX87" fmla="*/ 210586 w 636190"/>
                  <a:gd name="connsiteY87" fmla="*/ 465486 h 601986"/>
                  <a:gd name="connsiteX88" fmla="*/ 210278 w 636190"/>
                  <a:gd name="connsiteY88" fmla="*/ 464563 h 601986"/>
                  <a:gd name="connsiteX89" fmla="*/ 209909 w 636190"/>
                  <a:gd name="connsiteY89" fmla="*/ 463516 h 601986"/>
                  <a:gd name="connsiteX90" fmla="*/ 211988 w 636190"/>
                  <a:gd name="connsiteY90" fmla="*/ 461615 h 601986"/>
                  <a:gd name="connsiteX91" fmla="*/ 212994 w 636190"/>
                  <a:gd name="connsiteY91" fmla="*/ 460739 h 601986"/>
                  <a:gd name="connsiteX92" fmla="*/ 211318 w 636190"/>
                  <a:gd name="connsiteY92" fmla="*/ 456340 h 601986"/>
                  <a:gd name="connsiteX93" fmla="*/ 209833 w 636190"/>
                  <a:gd name="connsiteY93" fmla="*/ 456710 h 601986"/>
                  <a:gd name="connsiteX94" fmla="*/ 208595 w 636190"/>
                  <a:gd name="connsiteY94" fmla="*/ 456997 h 601986"/>
                  <a:gd name="connsiteX95" fmla="*/ 208219 w 636190"/>
                  <a:gd name="connsiteY95" fmla="*/ 455629 h 601986"/>
                  <a:gd name="connsiteX96" fmla="*/ 207740 w 636190"/>
                  <a:gd name="connsiteY96" fmla="*/ 454069 h 601986"/>
                  <a:gd name="connsiteX97" fmla="*/ 207337 w 636190"/>
                  <a:gd name="connsiteY97" fmla="*/ 452721 h 601986"/>
                  <a:gd name="connsiteX98" fmla="*/ 203471 w 636190"/>
                  <a:gd name="connsiteY98" fmla="*/ 453891 h 601986"/>
                  <a:gd name="connsiteX99" fmla="*/ 202616 w 636190"/>
                  <a:gd name="connsiteY99" fmla="*/ 451237 h 601986"/>
                  <a:gd name="connsiteX100" fmla="*/ 201686 w 636190"/>
                  <a:gd name="connsiteY100" fmla="*/ 448405 h 601986"/>
                  <a:gd name="connsiteX101" fmla="*/ 200749 w 636190"/>
                  <a:gd name="connsiteY101" fmla="*/ 445546 h 601986"/>
                  <a:gd name="connsiteX102" fmla="*/ 199866 w 636190"/>
                  <a:gd name="connsiteY102" fmla="*/ 442960 h 601986"/>
                  <a:gd name="connsiteX103" fmla="*/ 199025 w 636190"/>
                  <a:gd name="connsiteY103" fmla="*/ 440367 h 601986"/>
                  <a:gd name="connsiteX104" fmla="*/ 198868 w 636190"/>
                  <a:gd name="connsiteY104" fmla="*/ 440388 h 601986"/>
                  <a:gd name="connsiteX105" fmla="*/ 195536 w 636190"/>
                  <a:gd name="connsiteY105" fmla="*/ 440750 h 601986"/>
                  <a:gd name="connsiteX106" fmla="*/ 192622 w 636190"/>
                  <a:gd name="connsiteY106" fmla="*/ 440914 h 601986"/>
                  <a:gd name="connsiteX107" fmla="*/ 192649 w 636190"/>
                  <a:gd name="connsiteY107" fmla="*/ 439505 h 601986"/>
                  <a:gd name="connsiteX108" fmla="*/ 190146 w 636190"/>
                  <a:gd name="connsiteY108" fmla="*/ 439437 h 601986"/>
                  <a:gd name="connsiteX109" fmla="*/ 190016 w 636190"/>
                  <a:gd name="connsiteY109" fmla="*/ 437685 h 601986"/>
                  <a:gd name="connsiteX110" fmla="*/ 189927 w 636190"/>
                  <a:gd name="connsiteY110" fmla="*/ 436591 h 601986"/>
                  <a:gd name="connsiteX111" fmla="*/ 185836 w 636190"/>
                  <a:gd name="connsiteY111" fmla="*/ 437084 h 601986"/>
                  <a:gd name="connsiteX112" fmla="*/ 185597 w 636190"/>
                  <a:gd name="connsiteY112" fmla="*/ 435490 h 601986"/>
                  <a:gd name="connsiteX113" fmla="*/ 181855 w 636190"/>
                  <a:gd name="connsiteY113" fmla="*/ 436003 h 601986"/>
                  <a:gd name="connsiteX114" fmla="*/ 181335 w 636190"/>
                  <a:gd name="connsiteY114" fmla="*/ 433396 h 601986"/>
                  <a:gd name="connsiteX115" fmla="*/ 181164 w 636190"/>
                  <a:gd name="connsiteY115" fmla="*/ 432274 h 601986"/>
                  <a:gd name="connsiteX116" fmla="*/ 181123 w 636190"/>
                  <a:gd name="connsiteY116" fmla="*/ 432042 h 601986"/>
                  <a:gd name="connsiteX117" fmla="*/ 181054 w 636190"/>
                  <a:gd name="connsiteY117" fmla="*/ 431549 h 601986"/>
                  <a:gd name="connsiteX118" fmla="*/ 178599 w 636190"/>
                  <a:gd name="connsiteY118" fmla="*/ 430660 h 601986"/>
                  <a:gd name="connsiteX119" fmla="*/ 177394 w 636190"/>
                  <a:gd name="connsiteY119" fmla="*/ 428868 h 601986"/>
                  <a:gd name="connsiteX120" fmla="*/ 177285 w 636190"/>
                  <a:gd name="connsiteY120" fmla="*/ 428717 h 601986"/>
                  <a:gd name="connsiteX121" fmla="*/ 176088 w 636190"/>
                  <a:gd name="connsiteY121" fmla="*/ 426932 h 601986"/>
                  <a:gd name="connsiteX122" fmla="*/ 175397 w 636190"/>
                  <a:gd name="connsiteY122" fmla="*/ 426166 h 601986"/>
                  <a:gd name="connsiteX123" fmla="*/ 174658 w 636190"/>
                  <a:gd name="connsiteY123" fmla="*/ 425331 h 601986"/>
                  <a:gd name="connsiteX124" fmla="*/ 173577 w 636190"/>
                  <a:gd name="connsiteY124" fmla="*/ 425659 h 601986"/>
                  <a:gd name="connsiteX125" fmla="*/ 172141 w 636190"/>
                  <a:gd name="connsiteY125" fmla="*/ 426056 h 601986"/>
                  <a:gd name="connsiteX126" fmla="*/ 170957 w 636190"/>
                  <a:gd name="connsiteY126" fmla="*/ 426323 h 601986"/>
                  <a:gd name="connsiteX127" fmla="*/ 168228 w 636190"/>
                  <a:gd name="connsiteY127" fmla="*/ 427021 h 601986"/>
                  <a:gd name="connsiteX128" fmla="*/ 166018 w 636190"/>
                  <a:gd name="connsiteY128" fmla="*/ 427465 h 601986"/>
                  <a:gd name="connsiteX129" fmla="*/ 163200 w 636190"/>
                  <a:gd name="connsiteY129" fmla="*/ 427972 h 601986"/>
                  <a:gd name="connsiteX130" fmla="*/ 156195 w 636190"/>
                  <a:gd name="connsiteY130" fmla="*/ 429073 h 601986"/>
                  <a:gd name="connsiteX131" fmla="*/ 156667 w 636190"/>
                  <a:gd name="connsiteY131" fmla="*/ 431467 h 601986"/>
                  <a:gd name="connsiteX132" fmla="*/ 155251 w 636190"/>
                  <a:gd name="connsiteY132" fmla="*/ 431857 h 601986"/>
                  <a:gd name="connsiteX133" fmla="*/ 153951 w 636190"/>
                  <a:gd name="connsiteY133" fmla="*/ 432226 h 601986"/>
                  <a:gd name="connsiteX134" fmla="*/ 155367 w 636190"/>
                  <a:gd name="connsiteY134" fmla="*/ 438246 h 601986"/>
                  <a:gd name="connsiteX135" fmla="*/ 151085 w 636190"/>
                  <a:gd name="connsiteY135" fmla="*/ 439744 h 601986"/>
                  <a:gd name="connsiteX136" fmla="*/ 151181 w 636190"/>
                  <a:gd name="connsiteY136" fmla="*/ 440039 h 601986"/>
                  <a:gd name="connsiteX137" fmla="*/ 144702 w 636190"/>
                  <a:gd name="connsiteY137" fmla="*/ 442139 h 601986"/>
                  <a:gd name="connsiteX138" fmla="*/ 144826 w 636190"/>
                  <a:gd name="connsiteY138" fmla="*/ 442754 h 601986"/>
                  <a:gd name="connsiteX139" fmla="*/ 142055 w 636190"/>
                  <a:gd name="connsiteY139" fmla="*/ 443658 h 601986"/>
                  <a:gd name="connsiteX140" fmla="*/ 138724 w 636190"/>
                  <a:gd name="connsiteY140" fmla="*/ 444670 h 601986"/>
                  <a:gd name="connsiteX141" fmla="*/ 134277 w 636190"/>
                  <a:gd name="connsiteY141" fmla="*/ 445915 h 601986"/>
                  <a:gd name="connsiteX142" fmla="*/ 133217 w 636190"/>
                  <a:gd name="connsiteY142" fmla="*/ 441003 h 601986"/>
                  <a:gd name="connsiteX143" fmla="*/ 126540 w 636190"/>
                  <a:gd name="connsiteY143" fmla="*/ 443883 h 601986"/>
                  <a:gd name="connsiteX144" fmla="*/ 123469 w 636190"/>
                  <a:gd name="connsiteY144" fmla="*/ 444485 h 601986"/>
                  <a:gd name="connsiteX145" fmla="*/ 122723 w 636190"/>
                  <a:gd name="connsiteY145" fmla="*/ 444335 h 601986"/>
                  <a:gd name="connsiteX146" fmla="*/ 118454 w 636190"/>
                  <a:gd name="connsiteY146" fmla="*/ 444492 h 601986"/>
                  <a:gd name="connsiteX147" fmla="*/ 116587 w 636190"/>
                  <a:gd name="connsiteY147" fmla="*/ 444725 h 601986"/>
                  <a:gd name="connsiteX148" fmla="*/ 116272 w 636190"/>
                  <a:gd name="connsiteY148" fmla="*/ 444697 h 601986"/>
                  <a:gd name="connsiteX149" fmla="*/ 115834 w 636190"/>
                  <a:gd name="connsiteY149" fmla="*/ 444684 h 601986"/>
                  <a:gd name="connsiteX150" fmla="*/ 114418 w 636190"/>
                  <a:gd name="connsiteY150" fmla="*/ 444451 h 601986"/>
                  <a:gd name="connsiteX151" fmla="*/ 113837 w 636190"/>
                  <a:gd name="connsiteY151" fmla="*/ 444410 h 601986"/>
                  <a:gd name="connsiteX152" fmla="*/ 112216 w 636190"/>
                  <a:gd name="connsiteY152" fmla="*/ 444437 h 601986"/>
                  <a:gd name="connsiteX153" fmla="*/ 111244 w 636190"/>
                  <a:gd name="connsiteY153" fmla="*/ 444506 h 601986"/>
                  <a:gd name="connsiteX154" fmla="*/ 109473 w 636190"/>
                  <a:gd name="connsiteY154" fmla="*/ 444684 h 601986"/>
                  <a:gd name="connsiteX155" fmla="*/ 108556 w 636190"/>
                  <a:gd name="connsiteY155" fmla="*/ 444786 h 601986"/>
                  <a:gd name="connsiteX156" fmla="*/ 108057 w 636190"/>
                  <a:gd name="connsiteY156" fmla="*/ 444855 h 601986"/>
                  <a:gd name="connsiteX157" fmla="*/ 104958 w 636190"/>
                  <a:gd name="connsiteY157" fmla="*/ 445416 h 601986"/>
                  <a:gd name="connsiteX158" fmla="*/ 103788 w 636190"/>
                  <a:gd name="connsiteY158" fmla="*/ 444355 h 601986"/>
                  <a:gd name="connsiteX159" fmla="*/ 100491 w 636190"/>
                  <a:gd name="connsiteY159" fmla="*/ 445156 h 601986"/>
                  <a:gd name="connsiteX160" fmla="*/ 98562 w 636190"/>
                  <a:gd name="connsiteY160" fmla="*/ 437015 h 601986"/>
                  <a:gd name="connsiteX161" fmla="*/ 98309 w 636190"/>
                  <a:gd name="connsiteY161" fmla="*/ 435797 h 601986"/>
                  <a:gd name="connsiteX162" fmla="*/ 98021 w 636190"/>
                  <a:gd name="connsiteY162" fmla="*/ 434251 h 601986"/>
                  <a:gd name="connsiteX163" fmla="*/ 95230 w 636190"/>
                  <a:gd name="connsiteY163" fmla="*/ 434621 h 601986"/>
                  <a:gd name="connsiteX164" fmla="*/ 93547 w 636190"/>
                  <a:gd name="connsiteY164" fmla="*/ 434929 h 601986"/>
                  <a:gd name="connsiteX165" fmla="*/ 93431 w 636190"/>
                  <a:gd name="connsiteY165" fmla="*/ 434334 h 601986"/>
                  <a:gd name="connsiteX166" fmla="*/ 93349 w 636190"/>
                  <a:gd name="connsiteY166" fmla="*/ 433773 h 601986"/>
                  <a:gd name="connsiteX167" fmla="*/ 93130 w 636190"/>
                  <a:gd name="connsiteY167" fmla="*/ 432452 h 601986"/>
                  <a:gd name="connsiteX168" fmla="*/ 92699 w 636190"/>
                  <a:gd name="connsiteY168" fmla="*/ 428013 h 601986"/>
                  <a:gd name="connsiteX169" fmla="*/ 92425 w 636190"/>
                  <a:gd name="connsiteY169" fmla="*/ 424209 h 601986"/>
                  <a:gd name="connsiteX170" fmla="*/ 92542 w 636190"/>
                  <a:gd name="connsiteY170" fmla="*/ 423546 h 601986"/>
                  <a:gd name="connsiteX171" fmla="*/ 91974 w 636190"/>
                  <a:gd name="connsiteY171" fmla="*/ 417998 h 601986"/>
                  <a:gd name="connsiteX172" fmla="*/ 91454 w 636190"/>
                  <a:gd name="connsiteY172" fmla="*/ 413141 h 601986"/>
                  <a:gd name="connsiteX173" fmla="*/ 91454 w 636190"/>
                  <a:gd name="connsiteY173" fmla="*/ 412901 h 601986"/>
                  <a:gd name="connsiteX174" fmla="*/ 91290 w 636190"/>
                  <a:gd name="connsiteY174" fmla="*/ 411424 h 601986"/>
                  <a:gd name="connsiteX175" fmla="*/ 89190 w 636190"/>
                  <a:gd name="connsiteY175" fmla="*/ 398673 h 601986"/>
                  <a:gd name="connsiteX176" fmla="*/ 89169 w 636190"/>
                  <a:gd name="connsiteY176" fmla="*/ 398508 h 601986"/>
                  <a:gd name="connsiteX177" fmla="*/ 88903 w 636190"/>
                  <a:gd name="connsiteY177" fmla="*/ 396880 h 601986"/>
                  <a:gd name="connsiteX178" fmla="*/ 88882 w 636190"/>
                  <a:gd name="connsiteY178" fmla="*/ 396586 h 601986"/>
                  <a:gd name="connsiteX179" fmla="*/ 88731 w 636190"/>
                  <a:gd name="connsiteY179" fmla="*/ 395902 h 601986"/>
                  <a:gd name="connsiteX180" fmla="*/ 88704 w 636190"/>
                  <a:gd name="connsiteY180" fmla="*/ 395786 h 601986"/>
                  <a:gd name="connsiteX181" fmla="*/ 88184 w 636190"/>
                  <a:gd name="connsiteY181" fmla="*/ 393522 h 601986"/>
                  <a:gd name="connsiteX182" fmla="*/ 87288 w 636190"/>
                  <a:gd name="connsiteY182" fmla="*/ 389595 h 601986"/>
                  <a:gd name="connsiteX183" fmla="*/ 86611 w 636190"/>
                  <a:gd name="connsiteY183" fmla="*/ 386462 h 601986"/>
                  <a:gd name="connsiteX184" fmla="*/ 85968 w 636190"/>
                  <a:gd name="connsiteY184" fmla="*/ 385463 h 601986"/>
                  <a:gd name="connsiteX185" fmla="*/ 85872 w 636190"/>
                  <a:gd name="connsiteY185" fmla="*/ 385333 h 601986"/>
                  <a:gd name="connsiteX186" fmla="*/ 85482 w 636190"/>
                  <a:gd name="connsiteY186" fmla="*/ 385313 h 601986"/>
                  <a:gd name="connsiteX187" fmla="*/ 76001 w 636190"/>
                  <a:gd name="connsiteY187" fmla="*/ 384786 h 601986"/>
                  <a:gd name="connsiteX188" fmla="*/ 71397 w 636190"/>
                  <a:gd name="connsiteY188" fmla="*/ 384505 h 601986"/>
                  <a:gd name="connsiteX189" fmla="*/ 66027 w 636190"/>
                  <a:gd name="connsiteY189" fmla="*/ 384204 h 601986"/>
                  <a:gd name="connsiteX190" fmla="*/ 65425 w 636190"/>
                  <a:gd name="connsiteY190" fmla="*/ 384115 h 601986"/>
                  <a:gd name="connsiteX191" fmla="*/ 64912 w 636190"/>
                  <a:gd name="connsiteY191" fmla="*/ 383931 h 601986"/>
                  <a:gd name="connsiteX192" fmla="*/ 64255 w 636190"/>
                  <a:gd name="connsiteY192" fmla="*/ 383643 h 601986"/>
                  <a:gd name="connsiteX193" fmla="*/ 54247 w 636190"/>
                  <a:gd name="connsiteY193" fmla="*/ 378349 h 601986"/>
                  <a:gd name="connsiteX194" fmla="*/ 54179 w 636190"/>
                  <a:gd name="connsiteY194" fmla="*/ 378465 h 601986"/>
                  <a:gd name="connsiteX195" fmla="*/ 53707 w 636190"/>
                  <a:gd name="connsiteY195" fmla="*/ 379655 h 601986"/>
                  <a:gd name="connsiteX196" fmla="*/ 53378 w 636190"/>
                  <a:gd name="connsiteY196" fmla="*/ 381003 h 601986"/>
                  <a:gd name="connsiteX197" fmla="*/ 52742 w 636190"/>
                  <a:gd name="connsiteY197" fmla="*/ 383985 h 601986"/>
                  <a:gd name="connsiteX198" fmla="*/ 51805 w 636190"/>
                  <a:gd name="connsiteY198" fmla="*/ 390361 h 601986"/>
                  <a:gd name="connsiteX199" fmla="*/ 49992 w 636190"/>
                  <a:gd name="connsiteY199" fmla="*/ 389958 h 601986"/>
                  <a:gd name="connsiteX200" fmla="*/ 48022 w 636190"/>
                  <a:gd name="connsiteY200" fmla="*/ 389520 h 601986"/>
                  <a:gd name="connsiteX201" fmla="*/ 45170 w 636190"/>
                  <a:gd name="connsiteY201" fmla="*/ 388883 h 601986"/>
                  <a:gd name="connsiteX202" fmla="*/ 45566 w 636190"/>
                  <a:gd name="connsiteY202" fmla="*/ 386708 h 601986"/>
                  <a:gd name="connsiteX203" fmla="*/ 45272 w 636190"/>
                  <a:gd name="connsiteY203" fmla="*/ 386729 h 601986"/>
                  <a:gd name="connsiteX204" fmla="*/ 45375 w 636190"/>
                  <a:gd name="connsiteY204" fmla="*/ 383404 h 601986"/>
                  <a:gd name="connsiteX205" fmla="*/ 45395 w 636190"/>
                  <a:gd name="connsiteY205" fmla="*/ 382912 h 601986"/>
                  <a:gd name="connsiteX206" fmla="*/ 45409 w 636190"/>
                  <a:gd name="connsiteY206" fmla="*/ 382836 h 601986"/>
                  <a:gd name="connsiteX207" fmla="*/ 45443 w 636190"/>
                  <a:gd name="connsiteY207" fmla="*/ 381277 h 601986"/>
                  <a:gd name="connsiteX208" fmla="*/ 45491 w 636190"/>
                  <a:gd name="connsiteY208" fmla="*/ 380175 h 601986"/>
                  <a:gd name="connsiteX209" fmla="*/ 45491 w 636190"/>
                  <a:gd name="connsiteY209" fmla="*/ 379731 h 601986"/>
                  <a:gd name="connsiteX210" fmla="*/ 45368 w 636190"/>
                  <a:gd name="connsiteY210" fmla="*/ 379491 h 601986"/>
                  <a:gd name="connsiteX211" fmla="*/ 45320 w 636190"/>
                  <a:gd name="connsiteY211" fmla="*/ 378116 h 601986"/>
                  <a:gd name="connsiteX212" fmla="*/ 45217 w 636190"/>
                  <a:gd name="connsiteY212" fmla="*/ 376933 h 601986"/>
                  <a:gd name="connsiteX213" fmla="*/ 44834 w 636190"/>
                  <a:gd name="connsiteY213" fmla="*/ 373341 h 601986"/>
                  <a:gd name="connsiteX214" fmla="*/ 44294 w 636190"/>
                  <a:gd name="connsiteY214" fmla="*/ 372370 h 601986"/>
                  <a:gd name="connsiteX215" fmla="*/ 44212 w 636190"/>
                  <a:gd name="connsiteY215" fmla="*/ 372240 h 601986"/>
                  <a:gd name="connsiteX216" fmla="*/ 28977 w 636190"/>
                  <a:gd name="connsiteY216" fmla="*/ 373991 h 601986"/>
                  <a:gd name="connsiteX217" fmla="*/ 28977 w 636190"/>
                  <a:gd name="connsiteY217" fmla="*/ 373889 h 601986"/>
                  <a:gd name="connsiteX218" fmla="*/ 29073 w 636190"/>
                  <a:gd name="connsiteY218" fmla="*/ 373683 h 601986"/>
                  <a:gd name="connsiteX219" fmla="*/ 29921 w 636190"/>
                  <a:gd name="connsiteY219" fmla="*/ 373588 h 601986"/>
                  <a:gd name="connsiteX220" fmla="*/ 29867 w 636190"/>
                  <a:gd name="connsiteY220" fmla="*/ 371638 h 601986"/>
                  <a:gd name="connsiteX221" fmla="*/ 29812 w 636190"/>
                  <a:gd name="connsiteY221" fmla="*/ 369565 h 601986"/>
                  <a:gd name="connsiteX222" fmla="*/ 29730 w 636190"/>
                  <a:gd name="connsiteY222" fmla="*/ 367233 h 601986"/>
                  <a:gd name="connsiteX223" fmla="*/ 29655 w 636190"/>
                  <a:gd name="connsiteY223" fmla="*/ 365030 h 601986"/>
                  <a:gd name="connsiteX224" fmla="*/ 29573 w 636190"/>
                  <a:gd name="connsiteY224" fmla="*/ 362711 h 601986"/>
                  <a:gd name="connsiteX225" fmla="*/ 32500 w 636190"/>
                  <a:gd name="connsiteY225" fmla="*/ 362314 h 601986"/>
                  <a:gd name="connsiteX226" fmla="*/ 32076 w 636190"/>
                  <a:gd name="connsiteY226" fmla="*/ 360098 h 601986"/>
                  <a:gd name="connsiteX227" fmla="*/ 31139 w 636190"/>
                  <a:gd name="connsiteY227" fmla="*/ 355371 h 601986"/>
                  <a:gd name="connsiteX228" fmla="*/ 30633 w 636190"/>
                  <a:gd name="connsiteY228" fmla="*/ 352901 h 601986"/>
                  <a:gd name="connsiteX229" fmla="*/ 28882 w 636190"/>
                  <a:gd name="connsiteY229" fmla="*/ 352853 h 601986"/>
                  <a:gd name="connsiteX230" fmla="*/ 28587 w 636190"/>
                  <a:gd name="connsiteY230" fmla="*/ 351382 h 601986"/>
                  <a:gd name="connsiteX231" fmla="*/ 28410 w 636190"/>
                  <a:gd name="connsiteY231" fmla="*/ 350500 h 601986"/>
                  <a:gd name="connsiteX232" fmla="*/ 28245 w 636190"/>
                  <a:gd name="connsiteY232" fmla="*/ 349693 h 601986"/>
                  <a:gd name="connsiteX233" fmla="*/ 27917 w 636190"/>
                  <a:gd name="connsiteY233" fmla="*/ 348085 h 601986"/>
                  <a:gd name="connsiteX234" fmla="*/ 27370 w 636190"/>
                  <a:gd name="connsiteY234" fmla="*/ 345301 h 601986"/>
                  <a:gd name="connsiteX235" fmla="*/ 26823 w 636190"/>
                  <a:gd name="connsiteY235" fmla="*/ 342572 h 601986"/>
                  <a:gd name="connsiteX236" fmla="*/ 26433 w 636190"/>
                  <a:gd name="connsiteY236" fmla="*/ 340581 h 601986"/>
                  <a:gd name="connsiteX237" fmla="*/ 26050 w 636190"/>
                  <a:gd name="connsiteY237" fmla="*/ 338672 h 601986"/>
                  <a:gd name="connsiteX238" fmla="*/ 25236 w 636190"/>
                  <a:gd name="connsiteY238" fmla="*/ 334588 h 601986"/>
                  <a:gd name="connsiteX239" fmla="*/ 25208 w 636190"/>
                  <a:gd name="connsiteY239" fmla="*/ 334479 h 601986"/>
                  <a:gd name="connsiteX240" fmla="*/ 25188 w 636190"/>
                  <a:gd name="connsiteY240" fmla="*/ 334342 h 601986"/>
                  <a:gd name="connsiteX241" fmla="*/ 29969 w 636190"/>
                  <a:gd name="connsiteY241" fmla="*/ 332735 h 601986"/>
                  <a:gd name="connsiteX242" fmla="*/ 34293 w 636190"/>
                  <a:gd name="connsiteY242" fmla="*/ 330874 h 601986"/>
                  <a:gd name="connsiteX243" fmla="*/ 39697 w 636190"/>
                  <a:gd name="connsiteY243" fmla="*/ 328534 h 601986"/>
                  <a:gd name="connsiteX244" fmla="*/ 44232 w 636190"/>
                  <a:gd name="connsiteY244" fmla="*/ 326571 h 601986"/>
                  <a:gd name="connsiteX245" fmla="*/ 44663 w 636190"/>
                  <a:gd name="connsiteY245" fmla="*/ 326332 h 601986"/>
                  <a:gd name="connsiteX246" fmla="*/ 45012 w 636190"/>
                  <a:gd name="connsiteY246" fmla="*/ 326065 h 601986"/>
                  <a:gd name="connsiteX247" fmla="*/ 50143 w 636190"/>
                  <a:gd name="connsiteY247" fmla="*/ 321625 h 601986"/>
                  <a:gd name="connsiteX248" fmla="*/ 50533 w 636190"/>
                  <a:gd name="connsiteY248" fmla="*/ 321310 h 601986"/>
                  <a:gd name="connsiteX249" fmla="*/ 50888 w 636190"/>
                  <a:gd name="connsiteY249" fmla="*/ 321091 h 601986"/>
                  <a:gd name="connsiteX250" fmla="*/ 56368 w 636190"/>
                  <a:gd name="connsiteY250" fmla="*/ 318143 h 601986"/>
                  <a:gd name="connsiteX251" fmla="*/ 56669 w 636190"/>
                  <a:gd name="connsiteY251" fmla="*/ 317870 h 601986"/>
                  <a:gd name="connsiteX252" fmla="*/ 61950 w 636190"/>
                  <a:gd name="connsiteY252" fmla="*/ 311077 h 601986"/>
                  <a:gd name="connsiteX253" fmla="*/ 62271 w 636190"/>
                  <a:gd name="connsiteY253" fmla="*/ 310632 h 601986"/>
                  <a:gd name="connsiteX254" fmla="*/ 67888 w 636190"/>
                  <a:gd name="connsiteY254" fmla="*/ 301958 h 601986"/>
                  <a:gd name="connsiteX255" fmla="*/ 68236 w 636190"/>
                  <a:gd name="connsiteY255" fmla="*/ 301479 h 601986"/>
                  <a:gd name="connsiteX256" fmla="*/ 68989 w 636190"/>
                  <a:gd name="connsiteY256" fmla="*/ 300836 h 601986"/>
                  <a:gd name="connsiteX257" fmla="*/ 73846 w 636190"/>
                  <a:gd name="connsiteY257" fmla="*/ 297621 h 601986"/>
                  <a:gd name="connsiteX258" fmla="*/ 80413 w 636190"/>
                  <a:gd name="connsiteY258" fmla="*/ 293195 h 601986"/>
                  <a:gd name="connsiteX259" fmla="*/ 80345 w 636190"/>
                  <a:gd name="connsiteY259" fmla="*/ 293065 h 601986"/>
                  <a:gd name="connsiteX260" fmla="*/ 79640 w 636190"/>
                  <a:gd name="connsiteY260" fmla="*/ 291663 h 601986"/>
                  <a:gd name="connsiteX261" fmla="*/ 78470 w 636190"/>
                  <a:gd name="connsiteY261" fmla="*/ 289392 h 601986"/>
                  <a:gd name="connsiteX262" fmla="*/ 77034 w 636190"/>
                  <a:gd name="connsiteY262" fmla="*/ 286689 h 601986"/>
                  <a:gd name="connsiteX263" fmla="*/ 76569 w 636190"/>
                  <a:gd name="connsiteY263" fmla="*/ 285855 h 601986"/>
                  <a:gd name="connsiteX264" fmla="*/ 76377 w 636190"/>
                  <a:gd name="connsiteY264" fmla="*/ 285581 h 601986"/>
                  <a:gd name="connsiteX265" fmla="*/ 75543 w 636190"/>
                  <a:gd name="connsiteY265" fmla="*/ 284384 h 601986"/>
                  <a:gd name="connsiteX266" fmla="*/ 75207 w 636190"/>
                  <a:gd name="connsiteY266" fmla="*/ 283563 h 601986"/>
                  <a:gd name="connsiteX267" fmla="*/ 74763 w 636190"/>
                  <a:gd name="connsiteY267" fmla="*/ 282489 h 601986"/>
                  <a:gd name="connsiteX268" fmla="*/ 74106 w 636190"/>
                  <a:gd name="connsiteY268" fmla="*/ 280964 h 601986"/>
                  <a:gd name="connsiteX269" fmla="*/ 73032 w 636190"/>
                  <a:gd name="connsiteY269" fmla="*/ 278405 h 601986"/>
                  <a:gd name="connsiteX270" fmla="*/ 73128 w 636190"/>
                  <a:gd name="connsiteY270" fmla="*/ 278378 h 601986"/>
                  <a:gd name="connsiteX271" fmla="*/ 73073 w 636190"/>
                  <a:gd name="connsiteY271" fmla="*/ 278262 h 601986"/>
                  <a:gd name="connsiteX272" fmla="*/ 73005 w 636190"/>
                  <a:gd name="connsiteY272" fmla="*/ 278282 h 601986"/>
                  <a:gd name="connsiteX273" fmla="*/ 69926 w 636190"/>
                  <a:gd name="connsiteY273" fmla="*/ 270990 h 601986"/>
                  <a:gd name="connsiteX274" fmla="*/ 68319 w 636190"/>
                  <a:gd name="connsiteY274" fmla="*/ 267180 h 601986"/>
                  <a:gd name="connsiteX275" fmla="*/ 67675 w 636190"/>
                  <a:gd name="connsiteY275" fmla="*/ 265421 h 601986"/>
                  <a:gd name="connsiteX276" fmla="*/ 67354 w 636190"/>
                  <a:gd name="connsiteY276" fmla="*/ 263951 h 601986"/>
                  <a:gd name="connsiteX277" fmla="*/ 67245 w 636190"/>
                  <a:gd name="connsiteY277" fmla="*/ 263971 h 601986"/>
                  <a:gd name="connsiteX278" fmla="*/ 64953 w 636190"/>
                  <a:gd name="connsiteY278" fmla="*/ 264498 h 601986"/>
                  <a:gd name="connsiteX279" fmla="*/ 64200 w 636190"/>
                  <a:gd name="connsiteY279" fmla="*/ 261967 h 601986"/>
                  <a:gd name="connsiteX280" fmla="*/ 63291 w 636190"/>
                  <a:gd name="connsiteY280" fmla="*/ 262186 h 601986"/>
                  <a:gd name="connsiteX281" fmla="*/ 62928 w 636190"/>
                  <a:gd name="connsiteY281" fmla="*/ 260913 h 601986"/>
                  <a:gd name="connsiteX282" fmla="*/ 60397 w 636190"/>
                  <a:gd name="connsiteY282" fmla="*/ 261167 h 601986"/>
                  <a:gd name="connsiteX283" fmla="*/ 58776 w 636190"/>
                  <a:gd name="connsiteY283" fmla="*/ 261420 h 601986"/>
                  <a:gd name="connsiteX284" fmla="*/ 56115 w 636190"/>
                  <a:gd name="connsiteY284" fmla="*/ 261987 h 601986"/>
                  <a:gd name="connsiteX285" fmla="*/ 55260 w 636190"/>
                  <a:gd name="connsiteY285" fmla="*/ 259477 h 601986"/>
                  <a:gd name="connsiteX286" fmla="*/ 55219 w 636190"/>
                  <a:gd name="connsiteY286" fmla="*/ 259491 h 601986"/>
                  <a:gd name="connsiteX287" fmla="*/ 55020 w 636190"/>
                  <a:gd name="connsiteY287" fmla="*/ 259525 h 601986"/>
                  <a:gd name="connsiteX288" fmla="*/ 48214 w 636190"/>
                  <a:gd name="connsiteY288" fmla="*/ 260790 h 601986"/>
                  <a:gd name="connsiteX289" fmla="*/ 46811 w 636190"/>
                  <a:gd name="connsiteY289" fmla="*/ 261037 h 601986"/>
                  <a:gd name="connsiteX290" fmla="*/ 42249 w 636190"/>
                  <a:gd name="connsiteY290" fmla="*/ 262336 h 601986"/>
                  <a:gd name="connsiteX291" fmla="*/ 39533 w 636190"/>
                  <a:gd name="connsiteY291" fmla="*/ 263178 h 601986"/>
                  <a:gd name="connsiteX292" fmla="*/ 38226 w 636190"/>
                  <a:gd name="connsiteY292" fmla="*/ 260428 h 601986"/>
                  <a:gd name="connsiteX293" fmla="*/ 35394 w 636190"/>
                  <a:gd name="connsiteY293" fmla="*/ 261481 h 601986"/>
                  <a:gd name="connsiteX294" fmla="*/ 33656 w 636190"/>
                  <a:gd name="connsiteY294" fmla="*/ 262213 h 601986"/>
                  <a:gd name="connsiteX295" fmla="*/ 33027 w 636190"/>
                  <a:gd name="connsiteY295" fmla="*/ 261023 h 601986"/>
                  <a:gd name="connsiteX296" fmla="*/ 28943 w 636190"/>
                  <a:gd name="connsiteY296" fmla="*/ 262993 h 601986"/>
                  <a:gd name="connsiteX297" fmla="*/ 27377 w 636190"/>
                  <a:gd name="connsiteY297" fmla="*/ 260216 h 601986"/>
                  <a:gd name="connsiteX298" fmla="*/ 24428 w 636190"/>
                  <a:gd name="connsiteY298" fmla="*/ 261775 h 601986"/>
                  <a:gd name="connsiteX299" fmla="*/ 22609 w 636190"/>
                  <a:gd name="connsiteY299" fmla="*/ 258902 h 601986"/>
                  <a:gd name="connsiteX300" fmla="*/ 22102 w 636190"/>
                  <a:gd name="connsiteY300" fmla="*/ 259169 h 601986"/>
                  <a:gd name="connsiteX301" fmla="*/ 20543 w 636190"/>
                  <a:gd name="connsiteY301" fmla="*/ 256200 h 601986"/>
                  <a:gd name="connsiteX302" fmla="*/ 19831 w 636190"/>
                  <a:gd name="connsiteY302" fmla="*/ 254305 h 601986"/>
                  <a:gd name="connsiteX303" fmla="*/ 18853 w 636190"/>
                  <a:gd name="connsiteY303" fmla="*/ 251316 h 601986"/>
                  <a:gd name="connsiteX304" fmla="*/ 17820 w 636190"/>
                  <a:gd name="connsiteY304" fmla="*/ 247608 h 601986"/>
                  <a:gd name="connsiteX305" fmla="*/ 17020 w 636190"/>
                  <a:gd name="connsiteY305" fmla="*/ 244290 h 601986"/>
                  <a:gd name="connsiteX306" fmla="*/ 16096 w 636190"/>
                  <a:gd name="connsiteY306" fmla="*/ 240070 h 601986"/>
                  <a:gd name="connsiteX307" fmla="*/ 15617 w 636190"/>
                  <a:gd name="connsiteY307" fmla="*/ 237887 h 601986"/>
                  <a:gd name="connsiteX308" fmla="*/ 15173 w 636190"/>
                  <a:gd name="connsiteY308" fmla="*/ 235917 h 601986"/>
                  <a:gd name="connsiteX309" fmla="*/ 14591 w 636190"/>
                  <a:gd name="connsiteY309" fmla="*/ 233564 h 601986"/>
                  <a:gd name="connsiteX310" fmla="*/ 13955 w 636190"/>
                  <a:gd name="connsiteY310" fmla="*/ 230575 h 601986"/>
                  <a:gd name="connsiteX311" fmla="*/ 12751 w 636190"/>
                  <a:gd name="connsiteY311" fmla="*/ 226805 h 601986"/>
                  <a:gd name="connsiteX312" fmla="*/ 12512 w 636190"/>
                  <a:gd name="connsiteY312" fmla="*/ 226190 h 601986"/>
                  <a:gd name="connsiteX313" fmla="*/ 12149 w 636190"/>
                  <a:gd name="connsiteY313" fmla="*/ 225424 h 601986"/>
                  <a:gd name="connsiteX314" fmla="*/ 10877 w 636190"/>
                  <a:gd name="connsiteY314" fmla="*/ 223077 h 601986"/>
                  <a:gd name="connsiteX315" fmla="*/ 10754 w 636190"/>
                  <a:gd name="connsiteY315" fmla="*/ 222591 h 601986"/>
                  <a:gd name="connsiteX316" fmla="*/ 10692 w 636190"/>
                  <a:gd name="connsiteY316" fmla="*/ 222304 h 601986"/>
                  <a:gd name="connsiteX317" fmla="*/ 9960 w 636190"/>
                  <a:gd name="connsiteY317" fmla="*/ 217516 h 601986"/>
                  <a:gd name="connsiteX318" fmla="*/ 9427 w 636190"/>
                  <a:gd name="connsiteY318" fmla="*/ 214410 h 601986"/>
                  <a:gd name="connsiteX319" fmla="*/ 8804 w 636190"/>
                  <a:gd name="connsiteY319" fmla="*/ 211181 h 601986"/>
                  <a:gd name="connsiteX320" fmla="*/ 8257 w 636190"/>
                  <a:gd name="connsiteY320" fmla="*/ 208417 h 601986"/>
                  <a:gd name="connsiteX321" fmla="*/ 8209 w 636190"/>
                  <a:gd name="connsiteY321" fmla="*/ 208103 h 601986"/>
                  <a:gd name="connsiteX322" fmla="*/ 7703 w 636190"/>
                  <a:gd name="connsiteY322" fmla="*/ 204415 h 601986"/>
                  <a:gd name="connsiteX323" fmla="*/ 7627 w 636190"/>
                  <a:gd name="connsiteY323" fmla="*/ 203383 h 601986"/>
                  <a:gd name="connsiteX324" fmla="*/ 7395 w 636190"/>
                  <a:gd name="connsiteY324" fmla="*/ 200256 h 601986"/>
                  <a:gd name="connsiteX325" fmla="*/ 6889 w 636190"/>
                  <a:gd name="connsiteY325" fmla="*/ 196145 h 601986"/>
                  <a:gd name="connsiteX326" fmla="*/ 6423 w 636190"/>
                  <a:gd name="connsiteY326" fmla="*/ 192923 h 601986"/>
                  <a:gd name="connsiteX327" fmla="*/ 5951 w 636190"/>
                  <a:gd name="connsiteY327" fmla="*/ 189667 h 601986"/>
                  <a:gd name="connsiteX328" fmla="*/ 5329 w 636190"/>
                  <a:gd name="connsiteY328" fmla="*/ 185282 h 601986"/>
                  <a:gd name="connsiteX329" fmla="*/ 5131 w 636190"/>
                  <a:gd name="connsiteY329" fmla="*/ 183756 h 601986"/>
                  <a:gd name="connsiteX330" fmla="*/ 10295 w 636190"/>
                  <a:gd name="connsiteY330" fmla="*/ 182498 h 601986"/>
                  <a:gd name="connsiteX331" fmla="*/ 13312 w 636190"/>
                  <a:gd name="connsiteY331" fmla="*/ 182101 h 601986"/>
                  <a:gd name="connsiteX332" fmla="*/ 15693 w 636190"/>
                  <a:gd name="connsiteY332" fmla="*/ 181574 h 601986"/>
                  <a:gd name="connsiteX333" fmla="*/ 20201 w 636190"/>
                  <a:gd name="connsiteY333" fmla="*/ 180500 h 601986"/>
                  <a:gd name="connsiteX334" fmla="*/ 23717 w 636190"/>
                  <a:gd name="connsiteY334" fmla="*/ 179160 h 601986"/>
                  <a:gd name="connsiteX335" fmla="*/ 25598 w 636190"/>
                  <a:gd name="connsiteY335" fmla="*/ 178421 h 601986"/>
                  <a:gd name="connsiteX336" fmla="*/ 28882 w 636190"/>
                  <a:gd name="connsiteY336" fmla="*/ 177463 h 601986"/>
                  <a:gd name="connsiteX337" fmla="*/ 31604 w 636190"/>
                  <a:gd name="connsiteY337" fmla="*/ 176348 h 601986"/>
                  <a:gd name="connsiteX338" fmla="*/ 33020 w 636190"/>
                  <a:gd name="connsiteY338" fmla="*/ 176122 h 601986"/>
                  <a:gd name="connsiteX339" fmla="*/ 38000 w 636190"/>
                  <a:gd name="connsiteY339" fmla="*/ 175910 h 601986"/>
                  <a:gd name="connsiteX340" fmla="*/ 39854 w 636190"/>
                  <a:gd name="connsiteY340" fmla="*/ 176184 h 601986"/>
                  <a:gd name="connsiteX341" fmla="*/ 42508 w 636190"/>
                  <a:gd name="connsiteY341" fmla="*/ 175609 h 601986"/>
                  <a:gd name="connsiteX342" fmla="*/ 45826 w 636190"/>
                  <a:gd name="connsiteY342" fmla="*/ 175260 h 601986"/>
                  <a:gd name="connsiteX343" fmla="*/ 46804 w 636190"/>
                  <a:gd name="connsiteY343" fmla="*/ 175226 h 601986"/>
                  <a:gd name="connsiteX344" fmla="*/ 48631 w 636190"/>
                  <a:gd name="connsiteY344" fmla="*/ 175746 h 601986"/>
                  <a:gd name="connsiteX345" fmla="*/ 51340 w 636190"/>
                  <a:gd name="connsiteY345" fmla="*/ 176553 h 601986"/>
                  <a:gd name="connsiteX346" fmla="*/ 52024 w 636190"/>
                  <a:gd name="connsiteY346" fmla="*/ 176820 h 601986"/>
                  <a:gd name="connsiteX347" fmla="*/ 54110 w 636190"/>
                  <a:gd name="connsiteY347" fmla="*/ 177326 h 601986"/>
                  <a:gd name="connsiteX348" fmla="*/ 55184 w 636190"/>
                  <a:gd name="connsiteY348" fmla="*/ 177429 h 601986"/>
                  <a:gd name="connsiteX349" fmla="*/ 56573 w 636190"/>
                  <a:gd name="connsiteY349" fmla="*/ 177771 h 601986"/>
                  <a:gd name="connsiteX350" fmla="*/ 56559 w 636190"/>
                  <a:gd name="connsiteY350" fmla="*/ 178879 h 601986"/>
                  <a:gd name="connsiteX351" fmla="*/ 56744 w 636190"/>
                  <a:gd name="connsiteY351" fmla="*/ 180165 h 601986"/>
                  <a:gd name="connsiteX352" fmla="*/ 57763 w 636190"/>
                  <a:gd name="connsiteY352" fmla="*/ 183182 h 601986"/>
                  <a:gd name="connsiteX353" fmla="*/ 58119 w 636190"/>
                  <a:gd name="connsiteY353" fmla="*/ 184023 h 601986"/>
                  <a:gd name="connsiteX354" fmla="*/ 58420 w 636190"/>
                  <a:gd name="connsiteY354" fmla="*/ 184215 h 601986"/>
                  <a:gd name="connsiteX355" fmla="*/ 59200 w 636190"/>
                  <a:gd name="connsiteY355" fmla="*/ 184078 h 601986"/>
                  <a:gd name="connsiteX356" fmla="*/ 60479 w 636190"/>
                  <a:gd name="connsiteY356" fmla="*/ 183900 h 601986"/>
                  <a:gd name="connsiteX357" fmla="*/ 61491 w 636190"/>
                  <a:gd name="connsiteY357" fmla="*/ 184591 h 601986"/>
                  <a:gd name="connsiteX358" fmla="*/ 62114 w 636190"/>
                  <a:gd name="connsiteY358" fmla="*/ 184653 h 601986"/>
                  <a:gd name="connsiteX359" fmla="*/ 64064 w 636190"/>
                  <a:gd name="connsiteY359" fmla="*/ 184338 h 601986"/>
                  <a:gd name="connsiteX360" fmla="*/ 65863 w 636190"/>
                  <a:gd name="connsiteY360" fmla="*/ 184331 h 601986"/>
                  <a:gd name="connsiteX361" fmla="*/ 66855 w 636190"/>
                  <a:gd name="connsiteY361" fmla="*/ 184591 h 601986"/>
                  <a:gd name="connsiteX362" fmla="*/ 69413 w 636190"/>
                  <a:gd name="connsiteY362" fmla="*/ 185049 h 601986"/>
                  <a:gd name="connsiteX363" fmla="*/ 70891 w 636190"/>
                  <a:gd name="connsiteY363" fmla="*/ 184919 h 601986"/>
                  <a:gd name="connsiteX364" fmla="*/ 71424 w 636190"/>
                  <a:gd name="connsiteY364" fmla="*/ 184974 h 601986"/>
                  <a:gd name="connsiteX365" fmla="*/ 72286 w 636190"/>
                  <a:gd name="connsiteY365" fmla="*/ 185309 h 601986"/>
                  <a:gd name="connsiteX366" fmla="*/ 73634 w 636190"/>
                  <a:gd name="connsiteY366" fmla="*/ 185980 h 601986"/>
                  <a:gd name="connsiteX367" fmla="*/ 75098 w 636190"/>
                  <a:gd name="connsiteY367" fmla="*/ 186541 h 601986"/>
                  <a:gd name="connsiteX368" fmla="*/ 76042 w 636190"/>
                  <a:gd name="connsiteY368" fmla="*/ 186835 h 601986"/>
                  <a:gd name="connsiteX369" fmla="*/ 76999 w 636190"/>
                  <a:gd name="connsiteY369" fmla="*/ 186931 h 601986"/>
                  <a:gd name="connsiteX370" fmla="*/ 78251 w 636190"/>
                  <a:gd name="connsiteY370" fmla="*/ 186883 h 601986"/>
                  <a:gd name="connsiteX371" fmla="*/ 78778 w 636190"/>
                  <a:gd name="connsiteY371" fmla="*/ 186794 h 601986"/>
                  <a:gd name="connsiteX372" fmla="*/ 80481 w 636190"/>
                  <a:gd name="connsiteY372" fmla="*/ 185857 h 601986"/>
                  <a:gd name="connsiteX373" fmla="*/ 81193 w 636190"/>
                  <a:gd name="connsiteY373" fmla="*/ 185781 h 601986"/>
                  <a:gd name="connsiteX374" fmla="*/ 81986 w 636190"/>
                  <a:gd name="connsiteY374" fmla="*/ 185781 h 601986"/>
                  <a:gd name="connsiteX375" fmla="*/ 82718 w 636190"/>
                  <a:gd name="connsiteY375" fmla="*/ 185918 h 601986"/>
                  <a:gd name="connsiteX376" fmla="*/ 83649 w 636190"/>
                  <a:gd name="connsiteY376" fmla="*/ 186247 h 601986"/>
                  <a:gd name="connsiteX377" fmla="*/ 84381 w 636190"/>
                  <a:gd name="connsiteY377" fmla="*/ 186315 h 601986"/>
                  <a:gd name="connsiteX378" fmla="*/ 85120 w 636190"/>
                  <a:gd name="connsiteY378" fmla="*/ 186212 h 601986"/>
                  <a:gd name="connsiteX379" fmla="*/ 86358 w 636190"/>
                  <a:gd name="connsiteY379" fmla="*/ 185761 h 601986"/>
                  <a:gd name="connsiteX380" fmla="*/ 87206 w 636190"/>
                  <a:gd name="connsiteY380" fmla="*/ 185248 h 601986"/>
                  <a:gd name="connsiteX381" fmla="*/ 88246 w 636190"/>
                  <a:gd name="connsiteY381" fmla="*/ 184530 h 601986"/>
                  <a:gd name="connsiteX382" fmla="*/ 88868 w 636190"/>
                  <a:gd name="connsiteY382" fmla="*/ 184153 h 601986"/>
                  <a:gd name="connsiteX383" fmla="*/ 89381 w 636190"/>
                  <a:gd name="connsiteY383" fmla="*/ 183927 h 601986"/>
                  <a:gd name="connsiteX384" fmla="*/ 89669 w 636190"/>
                  <a:gd name="connsiteY384" fmla="*/ 183839 h 601986"/>
                  <a:gd name="connsiteX385" fmla="*/ 90236 w 636190"/>
                  <a:gd name="connsiteY385" fmla="*/ 183558 h 601986"/>
                  <a:gd name="connsiteX386" fmla="*/ 90209 w 636190"/>
                  <a:gd name="connsiteY386" fmla="*/ 183633 h 601986"/>
                  <a:gd name="connsiteX387" fmla="*/ 92952 w 636190"/>
                  <a:gd name="connsiteY387" fmla="*/ 185275 h 601986"/>
                  <a:gd name="connsiteX388" fmla="*/ 93746 w 636190"/>
                  <a:gd name="connsiteY388" fmla="*/ 186171 h 601986"/>
                  <a:gd name="connsiteX389" fmla="*/ 94744 w 636190"/>
                  <a:gd name="connsiteY389" fmla="*/ 187881 h 601986"/>
                  <a:gd name="connsiteX390" fmla="*/ 95900 w 636190"/>
                  <a:gd name="connsiteY390" fmla="*/ 190844 h 601986"/>
                  <a:gd name="connsiteX391" fmla="*/ 102782 w 636190"/>
                  <a:gd name="connsiteY391" fmla="*/ 196385 h 601986"/>
                  <a:gd name="connsiteX392" fmla="*/ 103740 w 636190"/>
                  <a:gd name="connsiteY392" fmla="*/ 196583 h 601986"/>
                  <a:gd name="connsiteX393" fmla="*/ 105984 w 636190"/>
                  <a:gd name="connsiteY393" fmla="*/ 196898 h 601986"/>
                  <a:gd name="connsiteX394" fmla="*/ 109336 w 636190"/>
                  <a:gd name="connsiteY394" fmla="*/ 196651 h 601986"/>
                  <a:gd name="connsiteX395" fmla="*/ 113823 w 636190"/>
                  <a:gd name="connsiteY395" fmla="*/ 195598 h 601986"/>
                  <a:gd name="connsiteX396" fmla="*/ 114692 w 636190"/>
                  <a:gd name="connsiteY396" fmla="*/ 195748 h 601986"/>
                  <a:gd name="connsiteX397" fmla="*/ 115246 w 636190"/>
                  <a:gd name="connsiteY397" fmla="*/ 196822 h 601986"/>
                  <a:gd name="connsiteX398" fmla="*/ 115404 w 636190"/>
                  <a:gd name="connsiteY398" fmla="*/ 198355 h 601986"/>
                  <a:gd name="connsiteX399" fmla="*/ 115369 w 636190"/>
                  <a:gd name="connsiteY399" fmla="*/ 200277 h 601986"/>
                  <a:gd name="connsiteX400" fmla="*/ 115301 w 636190"/>
                  <a:gd name="connsiteY400" fmla="*/ 200687 h 601986"/>
                  <a:gd name="connsiteX401" fmla="*/ 114672 w 636190"/>
                  <a:gd name="connsiteY401" fmla="*/ 202062 h 601986"/>
                  <a:gd name="connsiteX402" fmla="*/ 114070 w 636190"/>
                  <a:gd name="connsiteY402" fmla="*/ 203027 h 601986"/>
                  <a:gd name="connsiteX403" fmla="*/ 113851 w 636190"/>
                  <a:gd name="connsiteY403" fmla="*/ 203882 h 601986"/>
                  <a:gd name="connsiteX404" fmla="*/ 113591 w 636190"/>
                  <a:gd name="connsiteY404" fmla="*/ 204245 h 601986"/>
                  <a:gd name="connsiteX405" fmla="*/ 113358 w 636190"/>
                  <a:gd name="connsiteY405" fmla="*/ 204573 h 601986"/>
                  <a:gd name="connsiteX406" fmla="*/ 114925 w 636190"/>
                  <a:gd name="connsiteY406" fmla="*/ 208869 h 601986"/>
                  <a:gd name="connsiteX407" fmla="*/ 115315 w 636190"/>
                  <a:gd name="connsiteY407" fmla="*/ 209580 h 601986"/>
                  <a:gd name="connsiteX408" fmla="*/ 116211 w 636190"/>
                  <a:gd name="connsiteY408" fmla="*/ 211065 h 601986"/>
                  <a:gd name="connsiteX409" fmla="*/ 118817 w 636190"/>
                  <a:gd name="connsiteY409" fmla="*/ 214150 h 601986"/>
                  <a:gd name="connsiteX410" fmla="*/ 119754 w 636190"/>
                  <a:gd name="connsiteY410" fmla="*/ 213616 h 601986"/>
                  <a:gd name="connsiteX411" fmla="*/ 119946 w 636190"/>
                  <a:gd name="connsiteY411" fmla="*/ 213507 h 601986"/>
                  <a:gd name="connsiteX412" fmla="*/ 120240 w 636190"/>
                  <a:gd name="connsiteY412" fmla="*/ 214129 h 601986"/>
                  <a:gd name="connsiteX413" fmla="*/ 120513 w 636190"/>
                  <a:gd name="connsiteY413" fmla="*/ 214820 h 601986"/>
                  <a:gd name="connsiteX414" fmla="*/ 123681 w 636190"/>
                  <a:gd name="connsiteY414" fmla="*/ 213267 h 601986"/>
                  <a:gd name="connsiteX415" fmla="*/ 125042 w 636190"/>
                  <a:gd name="connsiteY415" fmla="*/ 212789 h 601986"/>
                  <a:gd name="connsiteX416" fmla="*/ 125514 w 636190"/>
                  <a:gd name="connsiteY416" fmla="*/ 212652 h 601986"/>
                  <a:gd name="connsiteX417" fmla="*/ 125630 w 636190"/>
                  <a:gd name="connsiteY417" fmla="*/ 212926 h 601986"/>
                  <a:gd name="connsiteX418" fmla="*/ 126239 w 636190"/>
                  <a:gd name="connsiteY418" fmla="*/ 213924 h 601986"/>
                  <a:gd name="connsiteX419" fmla="*/ 126356 w 636190"/>
                  <a:gd name="connsiteY419" fmla="*/ 214389 h 601986"/>
                  <a:gd name="connsiteX420" fmla="*/ 129858 w 636190"/>
                  <a:gd name="connsiteY420" fmla="*/ 213692 h 601986"/>
                  <a:gd name="connsiteX421" fmla="*/ 134619 w 636190"/>
                  <a:gd name="connsiteY421" fmla="*/ 212399 h 601986"/>
                  <a:gd name="connsiteX422" fmla="*/ 135365 w 636190"/>
                  <a:gd name="connsiteY422" fmla="*/ 213575 h 601986"/>
                  <a:gd name="connsiteX423" fmla="*/ 136172 w 636190"/>
                  <a:gd name="connsiteY423" fmla="*/ 215676 h 601986"/>
                  <a:gd name="connsiteX424" fmla="*/ 138300 w 636190"/>
                  <a:gd name="connsiteY424" fmla="*/ 214567 h 601986"/>
                  <a:gd name="connsiteX425" fmla="*/ 138833 w 636190"/>
                  <a:gd name="connsiteY425" fmla="*/ 214943 h 601986"/>
                  <a:gd name="connsiteX426" fmla="*/ 140126 w 636190"/>
                  <a:gd name="connsiteY426" fmla="*/ 214061 h 601986"/>
                  <a:gd name="connsiteX427" fmla="*/ 141152 w 636190"/>
                  <a:gd name="connsiteY427" fmla="*/ 213452 h 601986"/>
                  <a:gd name="connsiteX428" fmla="*/ 141823 w 636190"/>
                  <a:gd name="connsiteY428" fmla="*/ 214424 h 601986"/>
                  <a:gd name="connsiteX429" fmla="*/ 141727 w 636190"/>
                  <a:gd name="connsiteY429" fmla="*/ 215032 h 601986"/>
                  <a:gd name="connsiteX430" fmla="*/ 140995 w 636190"/>
                  <a:gd name="connsiteY430" fmla="*/ 215676 h 601986"/>
                  <a:gd name="connsiteX431" fmla="*/ 141241 w 636190"/>
                  <a:gd name="connsiteY431" fmla="*/ 216100 h 601986"/>
                  <a:gd name="connsiteX432" fmla="*/ 142979 w 636190"/>
                  <a:gd name="connsiteY432" fmla="*/ 215094 h 601986"/>
                  <a:gd name="connsiteX433" fmla="*/ 143820 w 636190"/>
                  <a:gd name="connsiteY433" fmla="*/ 214287 h 601986"/>
                  <a:gd name="connsiteX434" fmla="*/ 143143 w 636190"/>
                  <a:gd name="connsiteY434" fmla="*/ 213425 h 601986"/>
                  <a:gd name="connsiteX435" fmla="*/ 142814 w 636190"/>
                  <a:gd name="connsiteY435" fmla="*/ 212953 h 601986"/>
                  <a:gd name="connsiteX436" fmla="*/ 145804 w 636190"/>
                  <a:gd name="connsiteY436" fmla="*/ 208814 h 601986"/>
                  <a:gd name="connsiteX437" fmla="*/ 146207 w 636190"/>
                  <a:gd name="connsiteY437" fmla="*/ 208369 h 601986"/>
                  <a:gd name="connsiteX438" fmla="*/ 146981 w 636190"/>
                  <a:gd name="connsiteY438" fmla="*/ 207768 h 601986"/>
                  <a:gd name="connsiteX439" fmla="*/ 147370 w 636190"/>
                  <a:gd name="connsiteY439" fmla="*/ 207514 h 601986"/>
                  <a:gd name="connsiteX440" fmla="*/ 147275 w 636190"/>
                  <a:gd name="connsiteY440" fmla="*/ 207275 h 601986"/>
                  <a:gd name="connsiteX441" fmla="*/ 148034 w 636190"/>
                  <a:gd name="connsiteY441" fmla="*/ 206830 h 601986"/>
                  <a:gd name="connsiteX442" fmla="*/ 149067 w 636190"/>
                  <a:gd name="connsiteY442" fmla="*/ 206317 h 601986"/>
                  <a:gd name="connsiteX443" fmla="*/ 149279 w 636190"/>
                  <a:gd name="connsiteY443" fmla="*/ 206960 h 601986"/>
                  <a:gd name="connsiteX444" fmla="*/ 152604 w 636190"/>
                  <a:gd name="connsiteY444" fmla="*/ 204901 h 601986"/>
                  <a:gd name="connsiteX445" fmla="*/ 152015 w 636190"/>
                  <a:gd name="connsiteY445" fmla="*/ 201454 h 601986"/>
                  <a:gd name="connsiteX446" fmla="*/ 151605 w 636190"/>
                  <a:gd name="connsiteY446" fmla="*/ 200462 h 601986"/>
                  <a:gd name="connsiteX447" fmla="*/ 150182 w 636190"/>
                  <a:gd name="connsiteY447" fmla="*/ 195782 h 601986"/>
                  <a:gd name="connsiteX448" fmla="*/ 150079 w 636190"/>
                  <a:gd name="connsiteY448" fmla="*/ 195810 h 601986"/>
                  <a:gd name="connsiteX449" fmla="*/ 149142 w 636190"/>
                  <a:gd name="connsiteY449" fmla="*/ 196111 h 601986"/>
                  <a:gd name="connsiteX450" fmla="*/ 147343 w 636190"/>
                  <a:gd name="connsiteY450" fmla="*/ 191658 h 601986"/>
                  <a:gd name="connsiteX451" fmla="*/ 149108 w 636190"/>
                  <a:gd name="connsiteY451" fmla="*/ 190871 h 601986"/>
                  <a:gd name="connsiteX452" fmla="*/ 148089 w 636190"/>
                  <a:gd name="connsiteY452" fmla="*/ 188750 h 601986"/>
                  <a:gd name="connsiteX453" fmla="*/ 146830 w 636190"/>
                  <a:gd name="connsiteY453" fmla="*/ 186096 h 601986"/>
                  <a:gd name="connsiteX454" fmla="*/ 150449 w 636190"/>
                  <a:gd name="connsiteY454" fmla="*/ 185002 h 601986"/>
                  <a:gd name="connsiteX455" fmla="*/ 150503 w 636190"/>
                  <a:gd name="connsiteY455" fmla="*/ 184988 h 601986"/>
                  <a:gd name="connsiteX456" fmla="*/ 149279 w 636190"/>
                  <a:gd name="connsiteY456" fmla="*/ 181725 h 601986"/>
                  <a:gd name="connsiteX457" fmla="*/ 149224 w 636190"/>
                  <a:gd name="connsiteY457" fmla="*/ 181752 h 601986"/>
                  <a:gd name="connsiteX458" fmla="*/ 149149 w 636190"/>
                  <a:gd name="connsiteY458" fmla="*/ 181567 h 601986"/>
                  <a:gd name="connsiteX459" fmla="*/ 149744 w 636190"/>
                  <a:gd name="connsiteY459" fmla="*/ 181301 h 601986"/>
                  <a:gd name="connsiteX460" fmla="*/ 152193 w 636190"/>
                  <a:gd name="connsiteY460" fmla="*/ 180151 h 601986"/>
                  <a:gd name="connsiteX461" fmla="*/ 152522 w 636190"/>
                  <a:gd name="connsiteY461" fmla="*/ 179960 h 601986"/>
                  <a:gd name="connsiteX462" fmla="*/ 150613 w 636190"/>
                  <a:gd name="connsiteY462" fmla="*/ 174638 h 601986"/>
                  <a:gd name="connsiteX463" fmla="*/ 153862 w 636190"/>
                  <a:gd name="connsiteY463" fmla="*/ 173276 h 601986"/>
                  <a:gd name="connsiteX464" fmla="*/ 155135 w 636190"/>
                  <a:gd name="connsiteY464" fmla="*/ 173140 h 601986"/>
                  <a:gd name="connsiteX465" fmla="*/ 155230 w 636190"/>
                  <a:gd name="connsiteY465" fmla="*/ 173140 h 601986"/>
                  <a:gd name="connsiteX466" fmla="*/ 155559 w 636190"/>
                  <a:gd name="connsiteY466" fmla="*/ 168673 h 601986"/>
                  <a:gd name="connsiteX467" fmla="*/ 155607 w 636190"/>
                  <a:gd name="connsiteY467" fmla="*/ 167756 h 601986"/>
                  <a:gd name="connsiteX468" fmla="*/ 155634 w 636190"/>
                  <a:gd name="connsiteY468" fmla="*/ 167277 h 601986"/>
                  <a:gd name="connsiteX469" fmla="*/ 155867 w 636190"/>
                  <a:gd name="connsiteY469" fmla="*/ 165717 h 601986"/>
                  <a:gd name="connsiteX470" fmla="*/ 156202 w 636190"/>
                  <a:gd name="connsiteY470" fmla="*/ 164650 h 601986"/>
                  <a:gd name="connsiteX471" fmla="*/ 156127 w 636190"/>
                  <a:gd name="connsiteY471" fmla="*/ 164589 h 601986"/>
                  <a:gd name="connsiteX472" fmla="*/ 156373 w 636190"/>
                  <a:gd name="connsiteY472" fmla="*/ 164431 h 601986"/>
                  <a:gd name="connsiteX473" fmla="*/ 158001 w 636190"/>
                  <a:gd name="connsiteY473" fmla="*/ 163905 h 601986"/>
                  <a:gd name="connsiteX474" fmla="*/ 160272 w 636190"/>
                  <a:gd name="connsiteY474" fmla="*/ 162838 h 601986"/>
                  <a:gd name="connsiteX475" fmla="*/ 160621 w 636190"/>
                  <a:gd name="connsiteY475" fmla="*/ 162714 h 601986"/>
                  <a:gd name="connsiteX476" fmla="*/ 170048 w 636190"/>
                  <a:gd name="connsiteY476" fmla="*/ 162345 h 601986"/>
                  <a:gd name="connsiteX477" fmla="*/ 174617 w 636190"/>
                  <a:gd name="connsiteY477" fmla="*/ 162181 h 601986"/>
                  <a:gd name="connsiteX478" fmla="*/ 178079 w 636190"/>
                  <a:gd name="connsiteY478" fmla="*/ 159465 h 601986"/>
                  <a:gd name="connsiteX479" fmla="*/ 182313 w 636190"/>
                  <a:gd name="connsiteY479" fmla="*/ 156140 h 601986"/>
                  <a:gd name="connsiteX480" fmla="*/ 182423 w 636190"/>
                  <a:gd name="connsiteY480" fmla="*/ 155928 h 601986"/>
                  <a:gd name="connsiteX481" fmla="*/ 182292 w 636190"/>
                  <a:gd name="connsiteY481" fmla="*/ 152631 h 601986"/>
                  <a:gd name="connsiteX482" fmla="*/ 182429 w 636190"/>
                  <a:gd name="connsiteY482" fmla="*/ 152624 h 601986"/>
                  <a:gd name="connsiteX483" fmla="*/ 184796 w 636190"/>
                  <a:gd name="connsiteY483" fmla="*/ 152740 h 601986"/>
                  <a:gd name="connsiteX484" fmla="*/ 187026 w 636190"/>
                  <a:gd name="connsiteY484" fmla="*/ 152829 h 601986"/>
                  <a:gd name="connsiteX485" fmla="*/ 187095 w 636190"/>
                  <a:gd name="connsiteY485" fmla="*/ 152829 h 601986"/>
                  <a:gd name="connsiteX486" fmla="*/ 187485 w 636190"/>
                  <a:gd name="connsiteY486" fmla="*/ 151160 h 601986"/>
                  <a:gd name="connsiteX487" fmla="*/ 187676 w 636190"/>
                  <a:gd name="connsiteY487" fmla="*/ 150374 h 601986"/>
                  <a:gd name="connsiteX488" fmla="*/ 187471 w 636190"/>
                  <a:gd name="connsiteY488" fmla="*/ 149669 h 601986"/>
                  <a:gd name="connsiteX489" fmla="*/ 189345 w 636190"/>
                  <a:gd name="connsiteY489" fmla="*/ 148971 h 601986"/>
                  <a:gd name="connsiteX490" fmla="*/ 189667 w 636190"/>
                  <a:gd name="connsiteY490" fmla="*/ 149819 h 601986"/>
                  <a:gd name="connsiteX491" fmla="*/ 191664 w 636190"/>
                  <a:gd name="connsiteY491" fmla="*/ 149272 h 601986"/>
                  <a:gd name="connsiteX492" fmla="*/ 191917 w 636190"/>
                  <a:gd name="connsiteY492" fmla="*/ 149908 h 601986"/>
                  <a:gd name="connsiteX493" fmla="*/ 195618 w 636190"/>
                  <a:gd name="connsiteY493" fmla="*/ 149984 h 601986"/>
                  <a:gd name="connsiteX494" fmla="*/ 195796 w 636190"/>
                  <a:gd name="connsiteY494" fmla="*/ 149984 h 601986"/>
                  <a:gd name="connsiteX495" fmla="*/ 198197 w 636190"/>
                  <a:gd name="connsiteY495" fmla="*/ 149423 h 601986"/>
                  <a:gd name="connsiteX496" fmla="*/ 201994 w 636190"/>
                  <a:gd name="connsiteY496" fmla="*/ 148513 h 601986"/>
                  <a:gd name="connsiteX497" fmla="*/ 202603 w 636190"/>
                  <a:gd name="connsiteY497" fmla="*/ 148369 h 601986"/>
                  <a:gd name="connsiteX498" fmla="*/ 202049 w 636190"/>
                  <a:gd name="connsiteY498" fmla="*/ 145913 h 601986"/>
                  <a:gd name="connsiteX499" fmla="*/ 205914 w 636190"/>
                  <a:gd name="connsiteY499" fmla="*/ 144538 h 601986"/>
                  <a:gd name="connsiteX500" fmla="*/ 205879 w 636190"/>
                  <a:gd name="connsiteY500" fmla="*/ 143724 h 601986"/>
                  <a:gd name="connsiteX501" fmla="*/ 208992 w 636190"/>
                  <a:gd name="connsiteY501" fmla="*/ 142746 h 601986"/>
                  <a:gd name="connsiteX502" fmla="*/ 209204 w 636190"/>
                  <a:gd name="connsiteY502" fmla="*/ 142637 h 601986"/>
                  <a:gd name="connsiteX503" fmla="*/ 212235 w 636190"/>
                  <a:gd name="connsiteY503" fmla="*/ 141672 h 601986"/>
                  <a:gd name="connsiteX504" fmla="*/ 213952 w 636190"/>
                  <a:gd name="connsiteY504" fmla="*/ 141022 h 601986"/>
                  <a:gd name="connsiteX505" fmla="*/ 213404 w 636190"/>
                  <a:gd name="connsiteY505" fmla="*/ 139928 h 601986"/>
                  <a:gd name="connsiteX506" fmla="*/ 213049 w 636190"/>
                  <a:gd name="connsiteY506" fmla="*/ 139203 h 601986"/>
                  <a:gd name="connsiteX507" fmla="*/ 214875 w 636190"/>
                  <a:gd name="connsiteY507" fmla="*/ 138491 h 601986"/>
                  <a:gd name="connsiteX508" fmla="*/ 215874 w 636190"/>
                  <a:gd name="connsiteY508" fmla="*/ 138177 h 601986"/>
                  <a:gd name="connsiteX509" fmla="*/ 216031 w 636190"/>
                  <a:gd name="connsiteY509" fmla="*/ 138252 h 601986"/>
                  <a:gd name="connsiteX510" fmla="*/ 216120 w 636190"/>
                  <a:gd name="connsiteY510" fmla="*/ 138389 h 601986"/>
                  <a:gd name="connsiteX511" fmla="*/ 216530 w 636190"/>
                  <a:gd name="connsiteY511" fmla="*/ 138929 h 601986"/>
                  <a:gd name="connsiteX512" fmla="*/ 217693 w 636190"/>
                  <a:gd name="connsiteY512" fmla="*/ 140537 h 601986"/>
                  <a:gd name="connsiteX513" fmla="*/ 217899 w 636190"/>
                  <a:gd name="connsiteY513" fmla="*/ 140584 h 601986"/>
                  <a:gd name="connsiteX514" fmla="*/ 218822 w 636190"/>
                  <a:gd name="connsiteY514" fmla="*/ 140065 h 601986"/>
                  <a:gd name="connsiteX515" fmla="*/ 219239 w 636190"/>
                  <a:gd name="connsiteY515" fmla="*/ 139750 h 601986"/>
                  <a:gd name="connsiteX516" fmla="*/ 219787 w 636190"/>
                  <a:gd name="connsiteY516" fmla="*/ 139257 h 601986"/>
                  <a:gd name="connsiteX517" fmla="*/ 221387 w 636190"/>
                  <a:gd name="connsiteY517" fmla="*/ 137527 h 601986"/>
                  <a:gd name="connsiteX518" fmla="*/ 221408 w 636190"/>
                  <a:gd name="connsiteY518" fmla="*/ 137308 h 601986"/>
                  <a:gd name="connsiteX519" fmla="*/ 221018 w 636190"/>
                  <a:gd name="connsiteY519" fmla="*/ 136583 h 601986"/>
                  <a:gd name="connsiteX520" fmla="*/ 220922 w 636190"/>
                  <a:gd name="connsiteY520" fmla="*/ 136309 h 601986"/>
                  <a:gd name="connsiteX521" fmla="*/ 220888 w 636190"/>
                  <a:gd name="connsiteY521" fmla="*/ 136076 h 601986"/>
                  <a:gd name="connsiteX522" fmla="*/ 220929 w 636190"/>
                  <a:gd name="connsiteY522" fmla="*/ 136049 h 601986"/>
                  <a:gd name="connsiteX523" fmla="*/ 220861 w 636190"/>
                  <a:gd name="connsiteY523" fmla="*/ 135379 h 601986"/>
                  <a:gd name="connsiteX524" fmla="*/ 220861 w 636190"/>
                  <a:gd name="connsiteY524" fmla="*/ 134736 h 601986"/>
                  <a:gd name="connsiteX525" fmla="*/ 220532 w 636190"/>
                  <a:gd name="connsiteY525" fmla="*/ 133709 h 601986"/>
                  <a:gd name="connsiteX526" fmla="*/ 220423 w 636190"/>
                  <a:gd name="connsiteY526" fmla="*/ 133703 h 601986"/>
                  <a:gd name="connsiteX527" fmla="*/ 220416 w 636190"/>
                  <a:gd name="connsiteY527" fmla="*/ 133491 h 601986"/>
                  <a:gd name="connsiteX528" fmla="*/ 220505 w 636190"/>
                  <a:gd name="connsiteY528" fmla="*/ 133491 h 601986"/>
                  <a:gd name="connsiteX529" fmla="*/ 220683 w 636190"/>
                  <a:gd name="connsiteY529" fmla="*/ 133498 h 601986"/>
                  <a:gd name="connsiteX530" fmla="*/ 220772 w 636190"/>
                  <a:gd name="connsiteY530" fmla="*/ 133614 h 601986"/>
                  <a:gd name="connsiteX531" fmla="*/ 220785 w 636190"/>
                  <a:gd name="connsiteY531" fmla="*/ 133696 h 601986"/>
                  <a:gd name="connsiteX532" fmla="*/ 220881 w 636190"/>
                  <a:gd name="connsiteY532" fmla="*/ 133792 h 601986"/>
                  <a:gd name="connsiteX533" fmla="*/ 221011 w 636190"/>
                  <a:gd name="connsiteY533" fmla="*/ 133833 h 601986"/>
                  <a:gd name="connsiteX534" fmla="*/ 221141 w 636190"/>
                  <a:gd name="connsiteY534" fmla="*/ 133675 h 601986"/>
                  <a:gd name="connsiteX535" fmla="*/ 221319 w 636190"/>
                  <a:gd name="connsiteY535" fmla="*/ 133675 h 601986"/>
                  <a:gd name="connsiteX536" fmla="*/ 221476 w 636190"/>
                  <a:gd name="connsiteY536" fmla="*/ 133867 h 601986"/>
                  <a:gd name="connsiteX537" fmla="*/ 221730 w 636190"/>
                  <a:gd name="connsiteY537" fmla="*/ 133874 h 601986"/>
                  <a:gd name="connsiteX538" fmla="*/ 222003 w 636190"/>
                  <a:gd name="connsiteY538" fmla="*/ 133757 h 601986"/>
                  <a:gd name="connsiteX539" fmla="*/ 222202 w 636190"/>
                  <a:gd name="connsiteY539" fmla="*/ 133785 h 601986"/>
                  <a:gd name="connsiteX540" fmla="*/ 222359 w 636190"/>
                  <a:gd name="connsiteY540" fmla="*/ 133997 h 601986"/>
                  <a:gd name="connsiteX541" fmla="*/ 222503 w 636190"/>
                  <a:gd name="connsiteY541" fmla="*/ 134052 h 601986"/>
                  <a:gd name="connsiteX542" fmla="*/ 222803 w 636190"/>
                  <a:gd name="connsiteY542" fmla="*/ 134024 h 601986"/>
                  <a:gd name="connsiteX543" fmla="*/ 223016 w 636190"/>
                  <a:gd name="connsiteY543" fmla="*/ 134284 h 601986"/>
                  <a:gd name="connsiteX544" fmla="*/ 223125 w 636190"/>
                  <a:gd name="connsiteY544" fmla="*/ 134455 h 601986"/>
                  <a:gd name="connsiteX545" fmla="*/ 223193 w 636190"/>
                  <a:gd name="connsiteY545" fmla="*/ 134517 h 601986"/>
                  <a:gd name="connsiteX546" fmla="*/ 223330 w 636190"/>
                  <a:gd name="connsiteY546" fmla="*/ 134462 h 601986"/>
                  <a:gd name="connsiteX547" fmla="*/ 224151 w 636190"/>
                  <a:gd name="connsiteY547" fmla="*/ 133860 h 601986"/>
                  <a:gd name="connsiteX548" fmla="*/ 224329 w 636190"/>
                  <a:gd name="connsiteY548" fmla="*/ 133860 h 601986"/>
                  <a:gd name="connsiteX549" fmla="*/ 224739 w 636190"/>
                  <a:gd name="connsiteY549" fmla="*/ 134017 h 601986"/>
                  <a:gd name="connsiteX550" fmla="*/ 224863 w 636190"/>
                  <a:gd name="connsiteY550" fmla="*/ 133798 h 601986"/>
                  <a:gd name="connsiteX551" fmla="*/ 224952 w 636190"/>
                  <a:gd name="connsiteY551" fmla="*/ 133723 h 601986"/>
                  <a:gd name="connsiteX552" fmla="*/ 225109 w 636190"/>
                  <a:gd name="connsiteY552" fmla="*/ 133703 h 601986"/>
                  <a:gd name="connsiteX553" fmla="*/ 225471 w 636190"/>
                  <a:gd name="connsiteY553" fmla="*/ 133737 h 601986"/>
                  <a:gd name="connsiteX554" fmla="*/ 226491 w 636190"/>
                  <a:gd name="connsiteY554" fmla="*/ 133573 h 601986"/>
                  <a:gd name="connsiteX555" fmla="*/ 226285 w 636190"/>
                  <a:gd name="connsiteY555" fmla="*/ 133436 h 601986"/>
                  <a:gd name="connsiteX556" fmla="*/ 226203 w 636190"/>
                  <a:gd name="connsiteY556" fmla="*/ 133251 h 601986"/>
                  <a:gd name="connsiteX557" fmla="*/ 226121 w 636190"/>
                  <a:gd name="connsiteY557" fmla="*/ 132984 h 601986"/>
                  <a:gd name="connsiteX558" fmla="*/ 226073 w 636190"/>
                  <a:gd name="connsiteY558" fmla="*/ 132861 h 601986"/>
                  <a:gd name="connsiteX559" fmla="*/ 225964 w 636190"/>
                  <a:gd name="connsiteY559" fmla="*/ 132649 h 601986"/>
                  <a:gd name="connsiteX560" fmla="*/ 226176 w 636190"/>
                  <a:gd name="connsiteY560" fmla="*/ 132314 h 601986"/>
                  <a:gd name="connsiteX561" fmla="*/ 226292 w 636190"/>
                  <a:gd name="connsiteY561" fmla="*/ 132328 h 601986"/>
                  <a:gd name="connsiteX562" fmla="*/ 229870 w 636190"/>
                  <a:gd name="connsiteY562" fmla="*/ 132519 h 601986"/>
                  <a:gd name="connsiteX563" fmla="*/ 231950 w 636190"/>
                  <a:gd name="connsiteY563" fmla="*/ 132594 h 601986"/>
                  <a:gd name="connsiteX564" fmla="*/ 232059 w 636190"/>
                  <a:gd name="connsiteY564" fmla="*/ 132246 h 601986"/>
                  <a:gd name="connsiteX565" fmla="*/ 232599 w 636190"/>
                  <a:gd name="connsiteY565" fmla="*/ 130583 h 601986"/>
                  <a:gd name="connsiteX566" fmla="*/ 232900 w 636190"/>
                  <a:gd name="connsiteY566" fmla="*/ 130570 h 601986"/>
                  <a:gd name="connsiteX567" fmla="*/ 235069 w 636190"/>
                  <a:gd name="connsiteY567" fmla="*/ 130460 h 601986"/>
                  <a:gd name="connsiteX568" fmla="*/ 239433 w 636190"/>
                  <a:gd name="connsiteY568" fmla="*/ 130248 h 601986"/>
                  <a:gd name="connsiteX569" fmla="*/ 239536 w 636190"/>
                  <a:gd name="connsiteY569" fmla="*/ 131000 h 601986"/>
                  <a:gd name="connsiteX570" fmla="*/ 240692 w 636190"/>
                  <a:gd name="connsiteY570" fmla="*/ 130802 h 601986"/>
                  <a:gd name="connsiteX571" fmla="*/ 243401 w 636190"/>
                  <a:gd name="connsiteY571" fmla="*/ 130399 h 601986"/>
                  <a:gd name="connsiteX572" fmla="*/ 244256 w 636190"/>
                  <a:gd name="connsiteY572" fmla="*/ 130227 h 601986"/>
                  <a:gd name="connsiteX573" fmla="*/ 245214 w 636190"/>
                  <a:gd name="connsiteY573" fmla="*/ 130036 h 601986"/>
                  <a:gd name="connsiteX574" fmla="*/ 249414 w 636190"/>
                  <a:gd name="connsiteY574" fmla="*/ 129229 h 601986"/>
                  <a:gd name="connsiteX575" fmla="*/ 249626 w 636190"/>
                  <a:gd name="connsiteY575" fmla="*/ 129188 h 601986"/>
                  <a:gd name="connsiteX576" fmla="*/ 249065 w 636190"/>
                  <a:gd name="connsiteY576" fmla="*/ 126089 h 601986"/>
                  <a:gd name="connsiteX577" fmla="*/ 251158 w 636190"/>
                  <a:gd name="connsiteY577" fmla="*/ 125453 h 601986"/>
                  <a:gd name="connsiteX578" fmla="*/ 251049 w 636190"/>
                  <a:gd name="connsiteY578" fmla="*/ 124844 h 601986"/>
                  <a:gd name="connsiteX579" fmla="*/ 254196 w 636190"/>
                  <a:gd name="connsiteY579" fmla="*/ 123961 h 601986"/>
                  <a:gd name="connsiteX580" fmla="*/ 256132 w 636190"/>
                  <a:gd name="connsiteY580" fmla="*/ 123414 h 601986"/>
                  <a:gd name="connsiteX581" fmla="*/ 256330 w 636190"/>
                  <a:gd name="connsiteY581" fmla="*/ 123366 h 601986"/>
                  <a:gd name="connsiteX582" fmla="*/ 258492 w 636190"/>
                  <a:gd name="connsiteY582" fmla="*/ 122744 h 601986"/>
                  <a:gd name="connsiteX583" fmla="*/ 258546 w 636190"/>
                  <a:gd name="connsiteY583" fmla="*/ 123038 h 601986"/>
                  <a:gd name="connsiteX584" fmla="*/ 260804 w 636190"/>
                  <a:gd name="connsiteY584" fmla="*/ 122949 h 601986"/>
                  <a:gd name="connsiteX585" fmla="*/ 260763 w 636190"/>
                  <a:gd name="connsiteY585" fmla="*/ 121957 h 601986"/>
                  <a:gd name="connsiteX586" fmla="*/ 260462 w 636190"/>
                  <a:gd name="connsiteY586" fmla="*/ 118749 h 601986"/>
                  <a:gd name="connsiteX587" fmla="*/ 260065 w 636190"/>
                  <a:gd name="connsiteY587" fmla="*/ 115513 h 601986"/>
                  <a:gd name="connsiteX588" fmla="*/ 259470 w 636190"/>
                  <a:gd name="connsiteY588" fmla="*/ 111155 h 601986"/>
                  <a:gd name="connsiteX589" fmla="*/ 258533 w 636190"/>
                  <a:gd name="connsiteY589" fmla="*/ 103685 h 601986"/>
                  <a:gd name="connsiteX590" fmla="*/ 258259 w 636190"/>
                  <a:gd name="connsiteY590" fmla="*/ 101729 h 601986"/>
                  <a:gd name="connsiteX591" fmla="*/ 257849 w 636190"/>
                  <a:gd name="connsiteY591" fmla="*/ 99985 h 601986"/>
                  <a:gd name="connsiteX592" fmla="*/ 256487 w 636190"/>
                  <a:gd name="connsiteY592" fmla="*/ 95080 h 601986"/>
                  <a:gd name="connsiteX593" fmla="*/ 252869 w 636190"/>
                  <a:gd name="connsiteY593" fmla="*/ 95791 h 601986"/>
                  <a:gd name="connsiteX594" fmla="*/ 249414 w 636190"/>
                  <a:gd name="connsiteY594" fmla="*/ 96407 h 601986"/>
                  <a:gd name="connsiteX595" fmla="*/ 249394 w 636190"/>
                  <a:gd name="connsiteY595" fmla="*/ 96304 h 601986"/>
                  <a:gd name="connsiteX596" fmla="*/ 248634 w 636190"/>
                  <a:gd name="connsiteY596" fmla="*/ 91967 h 601986"/>
                  <a:gd name="connsiteX597" fmla="*/ 248244 w 636190"/>
                  <a:gd name="connsiteY597" fmla="*/ 89799 h 601986"/>
                  <a:gd name="connsiteX598" fmla="*/ 247054 w 636190"/>
                  <a:gd name="connsiteY598" fmla="*/ 83211 h 601986"/>
                  <a:gd name="connsiteX599" fmla="*/ 247034 w 636190"/>
                  <a:gd name="connsiteY599" fmla="*/ 83081 h 601986"/>
                  <a:gd name="connsiteX600" fmla="*/ 247013 w 636190"/>
                  <a:gd name="connsiteY600" fmla="*/ 82999 h 601986"/>
                  <a:gd name="connsiteX601" fmla="*/ 243545 w 636190"/>
                  <a:gd name="connsiteY601" fmla="*/ 83533 h 601986"/>
                  <a:gd name="connsiteX602" fmla="*/ 243504 w 636190"/>
                  <a:gd name="connsiteY602" fmla="*/ 83533 h 601986"/>
                  <a:gd name="connsiteX603" fmla="*/ 243497 w 636190"/>
                  <a:gd name="connsiteY603" fmla="*/ 83423 h 601986"/>
                  <a:gd name="connsiteX604" fmla="*/ 243305 w 636190"/>
                  <a:gd name="connsiteY604" fmla="*/ 80488 h 601986"/>
                  <a:gd name="connsiteX605" fmla="*/ 243271 w 636190"/>
                  <a:gd name="connsiteY605" fmla="*/ 80235 h 601986"/>
                  <a:gd name="connsiteX606" fmla="*/ 243251 w 636190"/>
                  <a:gd name="connsiteY606" fmla="*/ 79798 h 601986"/>
                  <a:gd name="connsiteX607" fmla="*/ 243230 w 636190"/>
                  <a:gd name="connsiteY607" fmla="*/ 79346 h 601986"/>
                  <a:gd name="connsiteX608" fmla="*/ 243223 w 636190"/>
                  <a:gd name="connsiteY608" fmla="*/ 79141 h 601986"/>
                  <a:gd name="connsiteX609" fmla="*/ 243182 w 636190"/>
                  <a:gd name="connsiteY609" fmla="*/ 78771 h 601986"/>
                  <a:gd name="connsiteX610" fmla="*/ 243155 w 636190"/>
                  <a:gd name="connsiteY610" fmla="*/ 78450 h 601986"/>
                  <a:gd name="connsiteX611" fmla="*/ 243018 w 636190"/>
                  <a:gd name="connsiteY611" fmla="*/ 77232 h 601986"/>
                  <a:gd name="connsiteX612" fmla="*/ 243004 w 636190"/>
                  <a:gd name="connsiteY612" fmla="*/ 76979 h 601986"/>
                  <a:gd name="connsiteX613" fmla="*/ 242902 w 636190"/>
                  <a:gd name="connsiteY613" fmla="*/ 76493 h 601986"/>
                  <a:gd name="connsiteX614" fmla="*/ 242861 w 636190"/>
                  <a:gd name="connsiteY614" fmla="*/ 75980 h 601986"/>
                  <a:gd name="connsiteX615" fmla="*/ 242833 w 636190"/>
                  <a:gd name="connsiteY615" fmla="*/ 75556 h 601986"/>
                  <a:gd name="connsiteX616" fmla="*/ 242792 w 636190"/>
                  <a:gd name="connsiteY616" fmla="*/ 75201 h 601986"/>
                  <a:gd name="connsiteX617" fmla="*/ 242751 w 636190"/>
                  <a:gd name="connsiteY617" fmla="*/ 74927 h 601986"/>
                  <a:gd name="connsiteX618" fmla="*/ 242601 w 636190"/>
                  <a:gd name="connsiteY618" fmla="*/ 74092 h 601986"/>
                  <a:gd name="connsiteX619" fmla="*/ 242519 w 636190"/>
                  <a:gd name="connsiteY619" fmla="*/ 73736 h 601986"/>
                  <a:gd name="connsiteX620" fmla="*/ 242505 w 636190"/>
                  <a:gd name="connsiteY620" fmla="*/ 73374 h 601986"/>
                  <a:gd name="connsiteX621" fmla="*/ 242491 w 636190"/>
                  <a:gd name="connsiteY621" fmla="*/ 73100 h 601986"/>
                  <a:gd name="connsiteX622" fmla="*/ 242477 w 636190"/>
                  <a:gd name="connsiteY622" fmla="*/ 72957 h 601986"/>
                  <a:gd name="connsiteX623" fmla="*/ 242437 w 636190"/>
                  <a:gd name="connsiteY623" fmla="*/ 72676 h 601986"/>
                  <a:gd name="connsiteX624" fmla="*/ 242416 w 636190"/>
                  <a:gd name="connsiteY624" fmla="*/ 72423 h 601986"/>
                  <a:gd name="connsiteX625" fmla="*/ 242361 w 636190"/>
                  <a:gd name="connsiteY625" fmla="*/ 72067 h 601986"/>
                  <a:gd name="connsiteX626" fmla="*/ 242313 w 636190"/>
                  <a:gd name="connsiteY626" fmla="*/ 71794 h 601986"/>
                  <a:gd name="connsiteX627" fmla="*/ 242245 w 636190"/>
                  <a:gd name="connsiteY627" fmla="*/ 71383 h 601986"/>
                  <a:gd name="connsiteX628" fmla="*/ 242190 w 636190"/>
                  <a:gd name="connsiteY628" fmla="*/ 71151 h 601986"/>
                  <a:gd name="connsiteX629" fmla="*/ 242163 w 636190"/>
                  <a:gd name="connsiteY629" fmla="*/ 71069 h 601986"/>
                  <a:gd name="connsiteX630" fmla="*/ 242088 w 636190"/>
                  <a:gd name="connsiteY630" fmla="*/ 70925 h 601986"/>
                  <a:gd name="connsiteX631" fmla="*/ 242040 w 636190"/>
                  <a:gd name="connsiteY631" fmla="*/ 70911 h 601986"/>
                  <a:gd name="connsiteX632" fmla="*/ 241917 w 636190"/>
                  <a:gd name="connsiteY632" fmla="*/ 70959 h 601986"/>
                  <a:gd name="connsiteX633" fmla="*/ 241075 w 636190"/>
                  <a:gd name="connsiteY633" fmla="*/ 71329 h 601986"/>
                  <a:gd name="connsiteX634" fmla="*/ 240692 w 636190"/>
                  <a:gd name="connsiteY634" fmla="*/ 71452 h 601986"/>
                  <a:gd name="connsiteX635" fmla="*/ 240507 w 636190"/>
                  <a:gd name="connsiteY635" fmla="*/ 71513 h 601986"/>
                  <a:gd name="connsiteX636" fmla="*/ 240336 w 636190"/>
                  <a:gd name="connsiteY636" fmla="*/ 71602 h 601986"/>
                  <a:gd name="connsiteX637" fmla="*/ 240022 w 636190"/>
                  <a:gd name="connsiteY637" fmla="*/ 71705 h 601986"/>
                  <a:gd name="connsiteX638" fmla="*/ 239796 w 636190"/>
                  <a:gd name="connsiteY638" fmla="*/ 71794 h 601986"/>
                  <a:gd name="connsiteX639" fmla="*/ 239659 w 636190"/>
                  <a:gd name="connsiteY639" fmla="*/ 71814 h 601986"/>
                  <a:gd name="connsiteX640" fmla="*/ 239502 w 636190"/>
                  <a:gd name="connsiteY640" fmla="*/ 71903 h 601986"/>
                  <a:gd name="connsiteX641" fmla="*/ 239324 w 636190"/>
                  <a:gd name="connsiteY641" fmla="*/ 71937 h 601986"/>
                  <a:gd name="connsiteX642" fmla="*/ 239139 w 636190"/>
                  <a:gd name="connsiteY642" fmla="*/ 71910 h 601986"/>
                  <a:gd name="connsiteX643" fmla="*/ 239091 w 636190"/>
                  <a:gd name="connsiteY643" fmla="*/ 71650 h 601986"/>
                  <a:gd name="connsiteX644" fmla="*/ 239057 w 636190"/>
                  <a:gd name="connsiteY644" fmla="*/ 71151 h 601986"/>
                  <a:gd name="connsiteX645" fmla="*/ 239044 w 636190"/>
                  <a:gd name="connsiteY645" fmla="*/ 70932 h 601986"/>
                  <a:gd name="connsiteX646" fmla="*/ 238968 w 636190"/>
                  <a:gd name="connsiteY646" fmla="*/ 70706 h 601986"/>
                  <a:gd name="connsiteX647" fmla="*/ 238893 w 636190"/>
                  <a:gd name="connsiteY647" fmla="*/ 70474 h 601986"/>
                  <a:gd name="connsiteX648" fmla="*/ 238825 w 636190"/>
                  <a:gd name="connsiteY648" fmla="*/ 70002 h 601986"/>
                  <a:gd name="connsiteX649" fmla="*/ 238783 w 636190"/>
                  <a:gd name="connsiteY649" fmla="*/ 69660 h 601986"/>
                  <a:gd name="connsiteX650" fmla="*/ 238578 w 636190"/>
                  <a:gd name="connsiteY650" fmla="*/ 68927 h 601986"/>
                  <a:gd name="connsiteX651" fmla="*/ 238441 w 636190"/>
                  <a:gd name="connsiteY651" fmla="*/ 68305 h 601986"/>
                  <a:gd name="connsiteX652" fmla="*/ 238264 w 636190"/>
                  <a:gd name="connsiteY652" fmla="*/ 67552 h 601986"/>
                  <a:gd name="connsiteX653" fmla="*/ 238216 w 636190"/>
                  <a:gd name="connsiteY653" fmla="*/ 67251 h 601986"/>
                  <a:gd name="connsiteX654" fmla="*/ 238113 w 636190"/>
                  <a:gd name="connsiteY654" fmla="*/ 66855 h 601986"/>
                  <a:gd name="connsiteX655" fmla="*/ 238058 w 636190"/>
                  <a:gd name="connsiteY655" fmla="*/ 66574 h 601986"/>
                  <a:gd name="connsiteX656" fmla="*/ 237744 w 636190"/>
                  <a:gd name="connsiteY656" fmla="*/ 66082 h 601986"/>
                  <a:gd name="connsiteX657" fmla="*/ 237381 w 636190"/>
                  <a:gd name="connsiteY657" fmla="*/ 65220 h 601986"/>
                  <a:gd name="connsiteX658" fmla="*/ 237299 w 636190"/>
                  <a:gd name="connsiteY658" fmla="*/ 64973 h 601986"/>
                  <a:gd name="connsiteX659" fmla="*/ 237183 w 636190"/>
                  <a:gd name="connsiteY659" fmla="*/ 64549 h 601986"/>
                  <a:gd name="connsiteX660" fmla="*/ 237107 w 636190"/>
                  <a:gd name="connsiteY660" fmla="*/ 64337 h 601986"/>
                  <a:gd name="connsiteX661" fmla="*/ 237087 w 636190"/>
                  <a:gd name="connsiteY661" fmla="*/ 64242 h 601986"/>
                  <a:gd name="connsiteX662" fmla="*/ 239132 w 636190"/>
                  <a:gd name="connsiteY662" fmla="*/ 63619 h 601986"/>
                  <a:gd name="connsiteX663" fmla="*/ 239645 w 636190"/>
                  <a:gd name="connsiteY663" fmla="*/ 63434 h 601986"/>
                  <a:gd name="connsiteX664" fmla="*/ 239864 w 636190"/>
                  <a:gd name="connsiteY664" fmla="*/ 63359 h 601986"/>
                  <a:gd name="connsiteX665" fmla="*/ 240056 w 636190"/>
                  <a:gd name="connsiteY665" fmla="*/ 63284 h 601986"/>
                  <a:gd name="connsiteX666" fmla="*/ 240343 w 636190"/>
                  <a:gd name="connsiteY666" fmla="*/ 63140 h 601986"/>
                  <a:gd name="connsiteX667" fmla="*/ 240391 w 636190"/>
                  <a:gd name="connsiteY667" fmla="*/ 63058 h 601986"/>
                  <a:gd name="connsiteX668" fmla="*/ 240384 w 636190"/>
                  <a:gd name="connsiteY668" fmla="*/ 63024 h 601986"/>
                  <a:gd name="connsiteX669" fmla="*/ 240220 w 636190"/>
                  <a:gd name="connsiteY669" fmla="*/ 62737 h 601986"/>
                  <a:gd name="connsiteX670" fmla="*/ 240104 w 636190"/>
                  <a:gd name="connsiteY670" fmla="*/ 62518 h 601986"/>
                  <a:gd name="connsiteX671" fmla="*/ 240028 w 636190"/>
                  <a:gd name="connsiteY671" fmla="*/ 62326 h 601986"/>
                  <a:gd name="connsiteX672" fmla="*/ 239981 w 636190"/>
                  <a:gd name="connsiteY672" fmla="*/ 62176 h 601986"/>
                  <a:gd name="connsiteX673" fmla="*/ 239488 w 636190"/>
                  <a:gd name="connsiteY673" fmla="*/ 60301 h 601986"/>
                  <a:gd name="connsiteX674" fmla="*/ 239413 w 636190"/>
                  <a:gd name="connsiteY674" fmla="*/ 59952 h 601986"/>
                  <a:gd name="connsiteX675" fmla="*/ 239365 w 636190"/>
                  <a:gd name="connsiteY675" fmla="*/ 59740 h 601986"/>
                  <a:gd name="connsiteX676" fmla="*/ 239317 w 636190"/>
                  <a:gd name="connsiteY676" fmla="*/ 59556 h 601986"/>
                  <a:gd name="connsiteX677" fmla="*/ 239255 w 636190"/>
                  <a:gd name="connsiteY677" fmla="*/ 59350 h 601986"/>
                  <a:gd name="connsiteX678" fmla="*/ 239132 w 636190"/>
                  <a:gd name="connsiteY678" fmla="*/ 58995 h 601986"/>
                  <a:gd name="connsiteX679" fmla="*/ 239030 w 636190"/>
                  <a:gd name="connsiteY679" fmla="*/ 58646 h 601986"/>
                  <a:gd name="connsiteX680" fmla="*/ 238982 w 636190"/>
                  <a:gd name="connsiteY680" fmla="*/ 58427 h 601986"/>
                  <a:gd name="connsiteX681" fmla="*/ 238968 w 636190"/>
                  <a:gd name="connsiteY681" fmla="*/ 58222 h 601986"/>
                  <a:gd name="connsiteX682" fmla="*/ 238934 w 636190"/>
                  <a:gd name="connsiteY682" fmla="*/ 57907 h 601986"/>
                  <a:gd name="connsiteX683" fmla="*/ 238886 w 636190"/>
                  <a:gd name="connsiteY683" fmla="*/ 57613 h 601986"/>
                  <a:gd name="connsiteX684" fmla="*/ 238866 w 636190"/>
                  <a:gd name="connsiteY684" fmla="*/ 57387 h 601986"/>
                  <a:gd name="connsiteX685" fmla="*/ 238831 w 636190"/>
                  <a:gd name="connsiteY685" fmla="*/ 57059 h 601986"/>
                  <a:gd name="connsiteX686" fmla="*/ 238770 w 636190"/>
                  <a:gd name="connsiteY686" fmla="*/ 56812 h 601986"/>
                  <a:gd name="connsiteX687" fmla="*/ 238736 w 636190"/>
                  <a:gd name="connsiteY687" fmla="*/ 56580 h 601986"/>
                  <a:gd name="connsiteX688" fmla="*/ 238715 w 636190"/>
                  <a:gd name="connsiteY688" fmla="*/ 56471 h 601986"/>
                  <a:gd name="connsiteX689" fmla="*/ 238729 w 636190"/>
                  <a:gd name="connsiteY689" fmla="*/ 56361 h 601986"/>
                  <a:gd name="connsiteX690" fmla="*/ 238838 w 636190"/>
                  <a:gd name="connsiteY690" fmla="*/ 56300 h 601986"/>
                  <a:gd name="connsiteX691" fmla="*/ 239433 w 636190"/>
                  <a:gd name="connsiteY691" fmla="*/ 56169 h 601986"/>
                  <a:gd name="connsiteX692" fmla="*/ 239420 w 636190"/>
                  <a:gd name="connsiteY692" fmla="*/ 56122 h 601986"/>
                  <a:gd name="connsiteX693" fmla="*/ 239474 w 636190"/>
                  <a:gd name="connsiteY693" fmla="*/ 56108 h 601986"/>
                  <a:gd name="connsiteX694" fmla="*/ 239433 w 636190"/>
                  <a:gd name="connsiteY694" fmla="*/ 55889 h 601986"/>
                  <a:gd name="connsiteX695" fmla="*/ 239563 w 636190"/>
                  <a:gd name="connsiteY695" fmla="*/ 55971 h 601986"/>
                  <a:gd name="connsiteX696" fmla="*/ 242101 w 636190"/>
                  <a:gd name="connsiteY696" fmla="*/ 55342 h 601986"/>
                  <a:gd name="connsiteX697" fmla="*/ 243517 w 636190"/>
                  <a:gd name="connsiteY697" fmla="*/ 54966 h 601986"/>
                  <a:gd name="connsiteX698" fmla="*/ 244632 w 636190"/>
                  <a:gd name="connsiteY698" fmla="*/ 54664 h 601986"/>
                  <a:gd name="connsiteX699" fmla="*/ 246178 w 636190"/>
                  <a:gd name="connsiteY699" fmla="*/ 53987 h 601986"/>
                  <a:gd name="connsiteX700" fmla="*/ 248935 w 636190"/>
                  <a:gd name="connsiteY700" fmla="*/ 52749 h 601986"/>
                  <a:gd name="connsiteX701" fmla="*/ 249763 w 636190"/>
                  <a:gd name="connsiteY701" fmla="*/ 52380 h 601986"/>
                  <a:gd name="connsiteX702" fmla="*/ 250235 w 636190"/>
                  <a:gd name="connsiteY702" fmla="*/ 52168 h 601986"/>
                  <a:gd name="connsiteX703" fmla="*/ 251453 w 636190"/>
                  <a:gd name="connsiteY703" fmla="*/ 51607 h 601986"/>
                  <a:gd name="connsiteX704" fmla="*/ 252294 w 636190"/>
                  <a:gd name="connsiteY704" fmla="*/ 51224 h 601986"/>
                  <a:gd name="connsiteX705" fmla="*/ 253984 w 636190"/>
                  <a:gd name="connsiteY705" fmla="*/ 50464 h 601986"/>
                  <a:gd name="connsiteX706" fmla="*/ 254305 w 636190"/>
                  <a:gd name="connsiteY706" fmla="*/ 50321 h 601986"/>
                  <a:gd name="connsiteX707" fmla="*/ 254688 w 636190"/>
                  <a:gd name="connsiteY707" fmla="*/ 50150 h 601986"/>
                  <a:gd name="connsiteX708" fmla="*/ 255064 w 636190"/>
                  <a:gd name="connsiteY708" fmla="*/ 49979 h 601986"/>
                  <a:gd name="connsiteX709" fmla="*/ 257165 w 636190"/>
                  <a:gd name="connsiteY709" fmla="*/ 49035 h 601986"/>
                  <a:gd name="connsiteX710" fmla="*/ 258594 w 636190"/>
                  <a:gd name="connsiteY710" fmla="*/ 48323 h 601986"/>
                  <a:gd name="connsiteX711" fmla="*/ 259935 w 636190"/>
                  <a:gd name="connsiteY711" fmla="*/ 47728 h 601986"/>
                  <a:gd name="connsiteX712" fmla="*/ 261399 w 636190"/>
                  <a:gd name="connsiteY712" fmla="*/ 47194 h 601986"/>
                  <a:gd name="connsiteX713" fmla="*/ 262001 w 636190"/>
                  <a:gd name="connsiteY713" fmla="*/ 46921 h 601986"/>
                  <a:gd name="connsiteX714" fmla="*/ 262562 w 636190"/>
                  <a:gd name="connsiteY714" fmla="*/ 46668 h 601986"/>
                  <a:gd name="connsiteX715" fmla="*/ 263397 w 636190"/>
                  <a:gd name="connsiteY715" fmla="*/ 46291 h 601986"/>
                  <a:gd name="connsiteX716" fmla="*/ 264204 w 636190"/>
                  <a:gd name="connsiteY716" fmla="*/ 45963 h 601986"/>
                  <a:gd name="connsiteX717" fmla="*/ 265367 w 636190"/>
                  <a:gd name="connsiteY717" fmla="*/ 45471 h 601986"/>
                  <a:gd name="connsiteX718" fmla="*/ 266249 w 636190"/>
                  <a:gd name="connsiteY718" fmla="*/ 45101 h 601986"/>
                  <a:gd name="connsiteX719" fmla="*/ 266988 w 636190"/>
                  <a:gd name="connsiteY719" fmla="*/ 44793 h 601986"/>
                  <a:gd name="connsiteX720" fmla="*/ 267241 w 636190"/>
                  <a:gd name="connsiteY720" fmla="*/ 44691 h 601986"/>
                  <a:gd name="connsiteX721" fmla="*/ 267262 w 636190"/>
                  <a:gd name="connsiteY721" fmla="*/ 44786 h 601986"/>
                  <a:gd name="connsiteX722" fmla="*/ 267357 w 636190"/>
                  <a:gd name="connsiteY722" fmla="*/ 44752 h 601986"/>
                  <a:gd name="connsiteX723" fmla="*/ 268041 w 636190"/>
                  <a:gd name="connsiteY723" fmla="*/ 48460 h 601986"/>
                  <a:gd name="connsiteX724" fmla="*/ 268390 w 636190"/>
                  <a:gd name="connsiteY724" fmla="*/ 50382 h 601986"/>
                  <a:gd name="connsiteX725" fmla="*/ 268767 w 636190"/>
                  <a:gd name="connsiteY725" fmla="*/ 52359 h 601986"/>
                  <a:gd name="connsiteX726" fmla="*/ 269375 w 636190"/>
                  <a:gd name="connsiteY726" fmla="*/ 57421 h 601986"/>
                  <a:gd name="connsiteX727" fmla="*/ 269724 w 636190"/>
                  <a:gd name="connsiteY727" fmla="*/ 60171 h 601986"/>
                  <a:gd name="connsiteX728" fmla="*/ 270100 w 636190"/>
                  <a:gd name="connsiteY728" fmla="*/ 63133 h 601986"/>
                  <a:gd name="connsiteX729" fmla="*/ 270128 w 636190"/>
                  <a:gd name="connsiteY729" fmla="*/ 63325 h 601986"/>
                  <a:gd name="connsiteX730" fmla="*/ 270148 w 636190"/>
                  <a:gd name="connsiteY730" fmla="*/ 63475 h 601986"/>
                  <a:gd name="connsiteX731" fmla="*/ 270559 w 636190"/>
                  <a:gd name="connsiteY731" fmla="*/ 66732 h 601986"/>
                  <a:gd name="connsiteX732" fmla="*/ 270887 w 636190"/>
                  <a:gd name="connsiteY732" fmla="*/ 70248 h 601986"/>
                  <a:gd name="connsiteX733" fmla="*/ 271209 w 636190"/>
                  <a:gd name="connsiteY733" fmla="*/ 73230 h 601986"/>
                  <a:gd name="connsiteX734" fmla="*/ 272317 w 636190"/>
                  <a:gd name="connsiteY734" fmla="*/ 73531 h 601986"/>
                  <a:gd name="connsiteX735" fmla="*/ 272700 w 636190"/>
                  <a:gd name="connsiteY735" fmla="*/ 73593 h 601986"/>
                  <a:gd name="connsiteX736" fmla="*/ 273411 w 636190"/>
                  <a:gd name="connsiteY736" fmla="*/ 73388 h 601986"/>
                  <a:gd name="connsiteX737" fmla="*/ 274780 w 636190"/>
                  <a:gd name="connsiteY737" fmla="*/ 73066 h 601986"/>
                  <a:gd name="connsiteX738" fmla="*/ 275094 w 636190"/>
                  <a:gd name="connsiteY738" fmla="*/ 72792 h 601986"/>
                  <a:gd name="connsiteX739" fmla="*/ 276045 w 636190"/>
                  <a:gd name="connsiteY739" fmla="*/ 72635 h 601986"/>
                  <a:gd name="connsiteX740" fmla="*/ 277133 w 636190"/>
                  <a:gd name="connsiteY740" fmla="*/ 72430 h 601986"/>
                  <a:gd name="connsiteX741" fmla="*/ 277824 w 636190"/>
                  <a:gd name="connsiteY741" fmla="*/ 72020 h 601986"/>
                  <a:gd name="connsiteX742" fmla="*/ 278398 w 636190"/>
                  <a:gd name="connsiteY742" fmla="*/ 71329 h 601986"/>
                  <a:gd name="connsiteX743" fmla="*/ 279821 w 636190"/>
                  <a:gd name="connsiteY743" fmla="*/ 69831 h 601986"/>
                  <a:gd name="connsiteX744" fmla="*/ 281928 w 636190"/>
                  <a:gd name="connsiteY744" fmla="*/ 69037 h 601986"/>
                  <a:gd name="connsiteX745" fmla="*/ 283187 w 636190"/>
                  <a:gd name="connsiteY745" fmla="*/ 68709 h 601986"/>
                  <a:gd name="connsiteX746" fmla="*/ 284630 w 636190"/>
                  <a:gd name="connsiteY746" fmla="*/ 69105 h 601986"/>
                  <a:gd name="connsiteX747" fmla="*/ 286361 w 636190"/>
                  <a:gd name="connsiteY747" fmla="*/ 69133 h 601986"/>
                  <a:gd name="connsiteX748" fmla="*/ 289569 w 636190"/>
                  <a:gd name="connsiteY748" fmla="*/ 68059 h 601986"/>
                  <a:gd name="connsiteX749" fmla="*/ 292696 w 636190"/>
                  <a:gd name="connsiteY749" fmla="*/ 68072 h 601986"/>
                  <a:gd name="connsiteX750" fmla="*/ 292860 w 636190"/>
                  <a:gd name="connsiteY750" fmla="*/ 68627 h 601986"/>
                  <a:gd name="connsiteX751" fmla="*/ 294659 w 636190"/>
                  <a:gd name="connsiteY751" fmla="*/ 68585 h 601986"/>
                  <a:gd name="connsiteX752" fmla="*/ 296266 w 636190"/>
                  <a:gd name="connsiteY752" fmla="*/ 68592 h 601986"/>
                  <a:gd name="connsiteX753" fmla="*/ 299338 w 636190"/>
                  <a:gd name="connsiteY753" fmla="*/ 68709 h 601986"/>
                  <a:gd name="connsiteX754" fmla="*/ 302225 w 636190"/>
                  <a:gd name="connsiteY754" fmla="*/ 68838 h 601986"/>
                  <a:gd name="connsiteX755" fmla="*/ 302635 w 636190"/>
                  <a:gd name="connsiteY755" fmla="*/ 68832 h 601986"/>
                  <a:gd name="connsiteX756" fmla="*/ 303128 w 636190"/>
                  <a:gd name="connsiteY756" fmla="*/ 68175 h 601986"/>
                  <a:gd name="connsiteX757" fmla="*/ 303545 w 636190"/>
                  <a:gd name="connsiteY757" fmla="*/ 67313 h 601986"/>
                  <a:gd name="connsiteX758" fmla="*/ 303620 w 636190"/>
                  <a:gd name="connsiteY758" fmla="*/ 67176 h 601986"/>
                  <a:gd name="connsiteX759" fmla="*/ 303695 w 636190"/>
                  <a:gd name="connsiteY759" fmla="*/ 67183 h 601986"/>
                  <a:gd name="connsiteX760" fmla="*/ 303648 w 636190"/>
                  <a:gd name="connsiteY760" fmla="*/ 67204 h 601986"/>
                  <a:gd name="connsiteX761" fmla="*/ 303634 w 636190"/>
                  <a:gd name="connsiteY761" fmla="*/ 67224 h 601986"/>
                  <a:gd name="connsiteX762" fmla="*/ 303607 w 636190"/>
                  <a:gd name="connsiteY762" fmla="*/ 67258 h 601986"/>
                  <a:gd name="connsiteX763" fmla="*/ 303607 w 636190"/>
                  <a:gd name="connsiteY763" fmla="*/ 67340 h 601986"/>
                  <a:gd name="connsiteX764" fmla="*/ 303798 w 636190"/>
                  <a:gd name="connsiteY764" fmla="*/ 67313 h 601986"/>
                  <a:gd name="connsiteX765" fmla="*/ 304277 w 636190"/>
                  <a:gd name="connsiteY765" fmla="*/ 67053 h 601986"/>
                  <a:gd name="connsiteX766" fmla="*/ 305112 w 636190"/>
                  <a:gd name="connsiteY766" fmla="*/ 66896 h 601986"/>
                  <a:gd name="connsiteX767" fmla="*/ 306172 w 636190"/>
                  <a:gd name="connsiteY767" fmla="*/ 66773 h 601986"/>
                  <a:gd name="connsiteX768" fmla="*/ 306918 w 636190"/>
                  <a:gd name="connsiteY768" fmla="*/ 66656 h 601986"/>
                  <a:gd name="connsiteX769" fmla="*/ 306883 w 636190"/>
                  <a:gd name="connsiteY769" fmla="*/ 67108 h 601986"/>
                  <a:gd name="connsiteX770" fmla="*/ 307355 w 636190"/>
                  <a:gd name="connsiteY770" fmla="*/ 67669 h 601986"/>
                  <a:gd name="connsiteX771" fmla="*/ 307807 w 636190"/>
                  <a:gd name="connsiteY771" fmla="*/ 68565 h 601986"/>
                  <a:gd name="connsiteX772" fmla="*/ 308053 w 636190"/>
                  <a:gd name="connsiteY772" fmla="*/ 69393 h 601986"/>
                  <a:gd name="connsiteX773" fmla="*/ 308101 w 636190"/>
                  <a:gd name="connsiteY773" fmla="*/ 69516 h 601986"/>
                  <a:gd name="connsiteX774" fmla="*/ 308593 w 636190"/>
                  <a:gd name="connsiteY774" fmla="*/ 69824 h 601986"/>
                  <a:gd name="connsiteX775" fmla="*/ 308860 w 636190"/>
                  <a:gd name="connsiteY775" fmla="*/ 69933 h 601986"/>
                  <a:gd name="connsiteX776" fmla="*/ 309278 w 636190"/>
                  <a:gd name="connsiteY776" fmla="*/ 69954 h 601986"/>
                  <a:gd name="connsiteX777" fmla="*/ 310379 w 636190"/>
                  <a:gd name="connsiteY777" fmla="*/ 70159 h 601986"/>
                  <a:gd name="connsiteX778" fmla="*/ 312199 w 636190"/>
                  <a:gd name="connsiteY778" fmla="*/ 70487 h 601986"/>
                  <a:gd name="connsiteX779" fmla="*/ 313977 w 636190"/>
                  <a:gd name="connsiteY779" fmla="*/ 70761 h 601986"/>
                  <a:gd name="connsiteX780" fmla="*/ 314641 w 636190"/>
                  <a:gd name="connsiteY780" fmla="*/ 70870 h 601986"/>
                  <a:gd name="connsiteX781" fmla="*/ 315338 w 636190"/>
                  <a:gd name="connsiteY781" fmla="*/ 71014 h 601986"/>
                  <a:gd name="connsiteX782" fmla="*/ 315858 w 636190"/>
                  <a:gd name="connsiteY782" fmla="*/ 71069 h 601986"/>
                  <a:gd name="connsiteX783" fmla="*/ 316043 w 636190"/>
                  <a:gd name="connsiteY783" fmla="*/ 71192 h 601986"/>
                  <a:gd name="connsiteX784" fmla="*/ 316125 w 636190"/>
                  <a:gd name="connsiteY784" fmla="*/ 71383 h 601986"/>
                  <a:gd name="connsiteX785" fmla="*/ 316139 w 636190"/>
                  <a:gd name="connsiteY785" fmla="*/ 71465 h 601986"/>
                  <a:gd name="connsiteX786" fmla="*/ 316166 w 636190"/>
                  <a:gd name="connsiteY786" fmla="*/ 71520 h 601986"/>
                  <a:gd name="connsiteX787" fmla="*/ 316529 w 636190"/>
                  <a:gd name="connsiteY787" fmla="*/ 71336 h 601986"/>
                  <a:gd name="connsiteX788" fmla="*/ 316686 w 636190"/>
                  <a:gd name="connsiteY788" fmla="*/ 71294 h 601986"/>
                  <a:gd name="connsiteX789" fmla="*/ 316802 w 636190"/>
                  <a:gd name="connsiteY789" fmla="*/ 71281 h 601986"/>
                  <a:gd name="connsiteX790" fmla="*/ 316919 w 636190"/>
                  <a:gd name="connsiteY790" fmla="*/ 71294 h 601986"/>
                  <a:gd name="connsiteX791" fmla="*/ 317076 w 636190"/>
                  <a:gd name="connsiteY791" fmla="*/ 71301 h 601986"/>
                  <a:gd name="connsiteX792" fmla="*/ 317452 w 636190"/>
                  <a:gd name="connsiteY792" fmla="*/ 71397 h 601986"/>
                  <a:gd name="connsiteX793" fmla="*/ 317548 w 636190"/>
                  <a:gd name="connsiteY793" fmla="*/ 71418 h 601986"/>
                  <a:gd name="connsiteX794" fmla="*/ 317623 w 636190"/>
                  <a:gd name="connsiteY794" fmla="*/ 71424 h 601986"/>
                  <a:gd name="connsiteX795" fmla="*/ 317712 w 636190"/>
                  <a:gd name="connsiteY795" fmla="*/ 71424 h 601986"/>
                  <a:gd name="connsiteX796" fmla="*/ 317869 w 636190"/>
                  <a:gd name="connsiteY796" fmla="*/ 71376 h 601986"/>
                  <a:gd name="connsiteX797" fmla="*/ 317986 w 636190"/>
                  <a:gd name="connsiteY797" fmla="*/ 71281 h 601986"/>
                  <a:gd name="connsiteX798" fmla="*/ 318123 w 636190"/>
                  <a:gd name="connsiteY798" fmla="*/ 71034 h 601986"/>
                  <a:gd name="connsiteX799" fmla="*/ 318143 w 636190"/>
                  <a:gd name="connsiteY799" fmla="*/ 71014 h 601986"/>
                  <a:gd name="connsiteX800" fmla="*/ 318177 w 636190"/>
                  <a:gd name="connsiteY800" fmla="*/ 70946 h 601986"/>
                  <a:gd name="connsiteX801" fmla="*/ 318225 w 636190"/>
                  <a:gd name="connsiteY801" fmla="*/ 70877 h 601986"/>
                  <a:gd name="connsiteX802" fmla="*/ 318280 w 636190"/>
                  <a:gd name="connsiteY802" fmla="*/ 70809 h 601986"/>
                  <a:gd name="connsiteX803" fmla="*/ 318328 w 636190"/>
                  <a:gd name="connsiteY803" fmla="*/ 70754 h 601986"/>
                  <a:gd name="connsiteX804" fmla="*/ 318383 w 636190"/>
                  <a:gd name="connsiteY804" fmla="*/ 70706 h 601986"/>
                  <a:gd name="connsiteX805" fmla="*/ 318506 w 636190"/>
                  <a:gd name="connsiteY805" fmla="*/ 70617 h 601986"/>
                  <a:gd name="connsiteX806" fmla="*/ 318622 w 636190"/>
                  <a:gd name="connsiteY806" fmla="*/ 70556 h 601986"/>
                  <a:gd name="connsiteX807" fmla="*/ 318998 w 636190"/>
                  <a:gd name="connsiteY807" fmla="*/ 70426 h 601986"/>
                  <a:gd name="connsiteX808" fmla="*/ 319039 w 636190"/>
                  <a:gd name="connsiteY808" fmla="*/ 70426 h 601986"/>
                  <a:gd name="connsiteX809" fmla="*/ 319080 w 636190"/>
                  <a:gd name="connsiteY809" fmla="*/ 70419 h 601986"/>
                  <a:gd name="connsiteX810" fmla="*/ 319115 w 636190"/>
                  <a:gd name="connsiteY810" fmla="*/ 70405 h 601986"/>
                  <a:gd name="connsiteX811" fmla="*/ 319149 w 636190"/>
                  <a:gd name="connsiteY811" fmla="*/ 70385 h 601986"/>
                  <a:gd name="connsiteX812" fmla="*/ 319176 w 636190"/>
                  <a:gd name="connsiteY812" fmla="*/ 70364 h 601986"/>
                  <a:gd name="connsiteX813" fmla="*/ 319203 w 636190"/>
                  <a:gd name="connsiteY813" fmla="*/ 70343 h 601986"/>
                  <a:gd name="connsiteX814" fmla="*/ 319258 w 636190"/>
                  <a:gd name="connsiteY814" fmla="*/ 70289 h 601986"/>
                  <a:gd name="connsiteX815" fmla="*/ 319272 w 636190"/>
                  <a:gd name="connsiteY815" fmla="*/ 70268 h 601986"/>
                  <a:gd name="connsiteX816" fmla="*/ 319292 w 636190"/>
                  <a:gd name="connsiteY816" fmla="*/ 70234 h 601986"/>
                  <a:gd name="connsiteX817" fmla="*/ 319313 w 636190"/>
                  <a:gd name="connsiteY817" fmla="*/ 70193 h 601986"/>
                  <a:gd name="connsiteX818" fmla="*/ 319327 w 636190"/>
                  <a:gd name="connsiteY818" fmla="*/ 70152 h 601986"/>
                  <a:gd name="connsiteX819" fmla="*/ 319340 w 636190"/>
                  <a:gd name="connsiteY819" fmla="*/ 70111 h 601986"/>
                  <a:gd name="connsiteX820" fmla="*/ 319354 w 636190"/>
                  <a:gd name="connsiteY820" fmla="*/ 70070 h 601986"/>
                  <a:gd name="connsiteX821" fmla="*/ 319361 w 636190"/>
                  <a:gd name="connsiteY821" fmla="*/ 70008 h 601986"/>
                  <a:gd name="connsiteX822" fmla="*/ 319354 w 636190"/>
                  <a:gd name="connsiteY822" fmla="*/ 69735 h 601986"/>
                  <a:gd name="connsiteX823" fmla="*/ 319354 w 636190"/>
                  <a:gd name="connsiteY823" fmla="*/ 69714 h 601986"/>
                  <a:gd name="connsiteX824" fmla="*/ 319368 w 636190"/>
                  <a:gd name="connsiteY824" fmla="*/ 69694 h 601986"/>
                  <a:gd name="connsiteX825" fmla="*/ 319381 w 636190"/>
                  <a:gd name="connsiteY825" fmla="*/ 69687 h 601986"/>
                  <a:gd name="connsiteX826" fmla="*/ 319416 w 636190"/>
                  <a:gd name="connsiteY826" fmla="*/ 69673 h 601986"/>
                  <a:gd name="connsiteX827" fmla="*/ 319436 w 636190"/>
                  <a:gd name="connsiteY827" fmla="*/ 69666 h 601986"/>
                  <a:gd name="connsiteX828" fmla="*/ 319498 w 636190"/>
                  <a:gd name="connsiteY828" fmla="*/ 69660 h 601986"/>
                  <a:gd name="connsiteX829" fmla="*/ 319525 w 636190"/>
                  <a:gd name="connsiteY829" fmla="*/ 69666 h 601986"/>
                  <a:gd name="connsiteX830" fmla="*/ 319552 w 636190"/>
                  <a:gd name="connsiteY830" fmla="*/ 69680 h 601986"/>
                  <a:gd name="connsiteX831" fmla="*/ 319587 w 636190"/>
                  <a:gd name="connsiteY831" fmla="*/ 69694 h 601986"/>
                  <a:gd name="connsiteX832" fmla="*/ 319648 w 636190"/>
                  <a:gd name="connsiteY832" fmla="*/ 69728 h 601986"/>
                  <a:gd name="connsiteX833" fmla="*/ 319710 w 636190"/>
                  <a:gd name="connsiteY833" fmla="*/ 69769 h 601986"/>
                  <a:gd name="connsiteX834" fmla="*/ 319792 w 636190"/>
                  <a:gd name="connsiteY834" fmla="*/ 69810 h 601986"/>
                  <a:gd name="connsiteX835" fmla="*/ 319894 w 636190"/>
                  <a:gd name="connsiteY835" fmla="*/ 69851 h 601986"/>
                  <a:gd name="connsiteX836" fmla="*/ 319949 w 636190"/>
                  <a:gd name="connsiteY836" fmla="*/ 69858 h 601986"/>
                  <a:gd name="connsiteX837" fmla="*/ 320011 w 636190"/>
                  <a:gd name="connsiteY837" fmla="*/ 69858 h 601986"/>
                  <a:gd name="connsiteX838" fmla="*/ 320079 w 636190"/>
                  <a:gd name="connsiteY838" fmla="*/ 69851 h 601986"/>
                  <a:gd name="connsiteX839" fmla="*/ 320113 w 636190"/>
                  <a:gd name="connsiteY839" fmla="*/ 69824 h 601986"/>
                  <a:gd name="connsiteX840" fmla="*/ 320148 w 636190"/>
                  <a:gd name="connsiteY840" fmla="*/ 69783 h 601986"/>
                  <a:gd name="connsiteX841" fmla="*/ 320209 w 636190"/>
                  <a:gd name="connsiteY841" fmla="*/ 69687 h 601986"/>
                  <a:gd name="connsiteX842" fmla="*/ 320236 w 636190"/>
                  <a:gd name="connsiteY842" fmla="*/ 69639 h 601986"/>
                  <a:gd name="connsiteX843" fmla="*/ 320250 w 636190"/>
                  <a:gd name="connsiteY843" fmla="*/ 69591 h 601986"/>
                  <a:gd name="connsiteX844" fmla="*/ 320271 w 636190"/>
                  <a:gd name="connsiteY844" fmla="*/ 69529 h 601986"/>
                  <a:gd name="connsiteX845" fmla="*/ 320305 w 636190"/>
                  <a:gd name="connsiteY845" fmla="*/ 69454 h 601986"/>
                  <a:gd name="connsiteX846" fmla="*/ 320353 w 636190"/>
                  <a:gd name="connsiteY846" fmla="*/ 69365 h 601986"/>
                  <a:gd name="connsiteX847" fmla="*/ 320435 w 636190"/>
                  <a:gd name="connsiteY847" fmla="*/ 69256 h 601986"/>
                  <a:gd name="connsiteX848" fmla="*/ 320462 w 636190"/>
                  <a:gd name="connsiteY848" fmla="*/ 69222 h 601986"/>
                  <a:gd name="connsiteX849" fmla="*/ 320489 w 636190"/>
                  <a:gd name="connsiteY849" fmla="*/ 69188 h 601986"/>
                  <a:gd name="connsiteX850" fmla="*/ 320524 w 636190"/>
                  <a:gd name="connsiteY850" fmla="*/ 69160 h 601986"/>
                  <a:gd name="connsiteX851" fmla="*/ 320551 w 636190"/>
                  <a:gd name="connsiteY851" fmla="*/ 69146 h 601986"/>
                  <a:gd name="connsiteX852" fmla="*/ 320599 w 636190"/>
                  <a:gd name="connsiteY852" fmla="*/ 69126 h 601986"/>
                  <a:gd name="connsiteX853" fmla="*/ 320647 w 636190"/>
                  <a:gd name="connsiteY853" fmla="*/ 69112 h 601986"/>
                  <a:gd name="connsiteX854" fmla="*/ 320688 w 636190"/>
                  <a:gd name="connsiteY854" fmla="*/ 69112 h 601986"/>
                  <a:gd name="connsiteX855" fmla="*/ 320750 w 636190"/>
                  <a:gd name="connsiteY855" fmla="*/ 69105 h 601986"/>
                  <a:gd name="connsiteX856" fmla="*/ 320825 w 636190"/>
                  <a:gd name="connsiteY856" fmla="*/ 69105 h 601986"/>
                  <a:gd name="connsiteX857" fmla="*/ 320879 w 636190"/>
                  <a:gd name="connsiteY857" fmla="*/ 69112 h 601986"/>
                  <a:gd name="connsiteX858" fmla="*/ 320927 w 636190"/>
                  <a:gd name="connsiteY858" fmla="*/ 69119 h 601986"/>
                  <a:gd name="connsiteX859" fmla="*/ 320975 w 636190"/>
                  <a:gd name="connsiteY859" fmla="*/ 69126 h 601986"/>
                  <a:gd name="connsiteX860" fmla="*/ 321023 w 636190"/>
                  <a:gd name="connsiteY860" fmla="*/ 69140 h 601986"/>
                  <a:gd name="connsiteX861" fmla="*/ 321331 w 636190"/>
                  <a:gd name="connsiteY861" fmla="*/ 69235 h 601986"/>
                  <a:gd name="connsiteX862" fmla="*/ 321393 w 636190"/>
                  <a:gd name="connsiteY862" fmla="*/ 69249 h 601986"/>
                  <a:gd name="connsiteX863" fmla="*/ 321440 w 636190"/>
                  <a:gd name="connsiteY863" fmla="*/ 69256 h 601986"/>
                  <a:gd name="connsiteX864" fmla="*/ 321488 w 636190"/>
                  <a:gd name="connsiteY864" fmla="*/ 69256 h 601986"/>
                  <a:gd name="connsiteX865" fmla="*/ 321543 w 636190"/>
                  <a:gd name="connsiteY865" fmla="*/ 69256 h 601986"/>
                  <a:gd name="connsiteX866" fmla="*/ 321591 w 636190"/>
                  <a:gd name="connsiteY866" fmla="*/ 69249 h 601986"/>
                  <a:gd name="connsiteX867" fmla="*/ 321646 w 636190"/>
                  <a:gd name="connsiteY867" fmla="*/ 69242 h 601986"/>
                  <a:gd name="connsiteX868" fmla="*/ 321748 w 636190"/>
                  <a:gd name="connsiteY868" fmla="*/ 69181 h 601986"/>
                  <a:gd name="connsiteX869" fmla="*/ 321837 w 636190"/>
                  <a:gd name="connsiteY869" fmla="*/ 69078 h 601986"/>
                  <a:gd name="connsiteX870" fmla="*/ 322029 w 636190"/>
                  <a:gd name="connsiteY870" fmla="*/ 68825 h 601986"/>
                  <a:gd name="connsiteX871" fmla="*/ 322063 w 636190"/>
                  <a:gd name="connsiteY871" fmla="*/ 68791 h 601986"/>
                  <a:gd name="connsiteX872" fmla="*/ 322097 w 636190"/>
                  <a:gd name="connsiteY872" fmla="*/ 68763 h 601986"/>
                  <a:gd name="connsiteX873" fmla="*/ 322138 w 636190"/>
                  <a:gd name="connsiteY873" fmla="*/ 68750 h 601986"/>
                  <a:gd name="connsiteX874" fmla="*/ 322179 w 636190"/>
                  <a:gd name="connsiteY874" fmla="*/ 68743 h 601986"/>
                  <a:gd name="connsiteX875" fmla="*/ 322227 w 636190"/>
                  <a:gd name="connsiteY875" fmla="*/ 68736 h 601986"/>
                  <a:gd name="connsiteX876" fmla="*/ 322268 w 636190"/>
                  <a:gd name="connsiteY876" fmla="*/ 68743 h 601986"/>
                  <a:gd name="connsiteX877" fmla="*/ 322295 w 636190"/>
                  <a:gd name="connsiteY877" fmla="*/ 68750 h 601986"/>
                  <a:gd name="connsiteX878" fmla="*/ 322364 w 636190"/>
                  <a:gd name="connsiteY878" fmla="*/ 68777 h 601986"/>
                  <a:gd name="connsiteX879" fmla="*/ 322487 w 636190"/>
                  <a:gd name="connsiteY879" fmla="*/ 68811 h 601986"/>
                  <a:gd name="connsiteX880" fmla="*/ 322528 w 636190"/>
                  <a:gd name="connsiteY880" fmla="*/ 68818 h 601986"/>
                  <a:gd name="connsiteX881" fmla="*/ 322555 w 636190"/>
                  <a:gd name="connsiteY881" fmla="*/ 68818 h 601986"/>
                  <a:gd name="connsiteX882" fmla="*/ 322590 w 636190"/>
                  <a:gd name="connsiteY882" fmla="*/ 68818 h 601986"/>
                  <a:gd name="connsiteX883" fmla="*/ 322624 w 636190"/>
                  <a:gd name="connsiteY883" fmla="*/ 68811 h 601986"/>
                  <a:gd name="connsiteX884" fmla="*/ 322685 w 636190"/>
                  <a:gd name="connsiteY884" fmla="*/ 68784 h 601986"/>
                  <a:gd name="connsiteX885" fmla="*/ 322747 w 636190"/>
                  <a:gd name="connsiteY885" fmla="*/ 68750 h 601986"/>
                  <a:gd name="connsiteX886" fmla="*/ 322795 w 636190"/>
                  <a:gd name="connsiteY886" fmla="*/ 68709 h 601986"/>
                  <a:gd name="connsiteX887" fmla="*/ 322850 w 636190"/>
                  <a:gd name="connsiteY887" fmla="*/ 68661 h 601986"/>
                  <a:gd name="connsiteX888" fmla="*/ 323075 w 636190"/>
                  <a:gd name="connsiteY888" fmla="*/ 68428 h 601986"/>
                  <a:gd name="connsiteX889" fmla="*/ 323110 w 636190"/>
                  <a:gd name="connsiteY889" fmla="*/ 68387 h 601986"/>
                  <a:gd name="connsiteX890" fmla="*/ 323157 w 636190"/>
                  <a:gd name="connsiteY890" fmla="*/ 68353 h 601986"/>
                  <a:gd name="connsiteX891" fmla="*/ 323205 w 636190"/>
                  <a:gd name="connsiteY891" fmla="*/ 68312 h 601986"/>
                  <a:gd name="connsiteX892" fmla="*/ 323246 w 636190"/>
                  <a:gd name="connsiteY892" fmla="*/ 68284 h 601986"/>
                  <a:gd name="connsiteX893" fmla="*/ 323315 w 636190"/>
                  <a:gd name="connsiteY893" fmla="*/ 68257 h 601986"/>
                  <a:gd name="connsiteX894" fmla="*/ 323363 w 636190"/>
                  <a:gd name="connsiteY894" fmla="*/ 68237 h 601986"/>
                  <a:gd name="connsiteX895" fmla="*/ 323417 w 636190"/>
                  <a:gd name="connsiteY895" fmla="*/ 68230 h 601986"/>
                  <a:gd name="connsiteX896" fmla="*/ 323472 w 636190"/>
                  <a:gd name="connsiteY896" fmla="*/ 68230 h 601986"/>
                  <a:gd name="connsiteX897" fmla="*/ 323513 w 636190"/>
                  <a:gd name="connsiteY897" fmla="*/ 68223 h 601986"/>
                  <a:gd name="connsiteX898" fmla="*/ 323568 w 636190"/>
                  <a:gd name="connsiteY898" fmla="*/ 68230 h 601986"/>
                  <a:gd name="connsiteX899" fmla="*/ 323698 w 636190"/>
                  <a:gd name="connsiteY899" fmla="*/ 68230 h 601986"/>
                  <a:gd name="connsiteX900" fmla="*/ 323848 w 636190"/>
                  <a:gd name="connsiteY900" fmla="*/ 68250 h 601986"/>
                  <a:gd name="connsiteX901" fmla="*/ 323896 w 636190"/>
                  <a:gd name="connsiteY901" fmla="*/ 68264 h 601986"/>
                  <a:gd name="connsiteX902" fmla="*/ 323992 w 636190"/>
                  <a:gd name="connsiteY902" fmla="*/ 68284 h 601986"/>
                  <a:gd name="connsiteX903" fmla="*/ 324040 w 636190"/>
                  <a:gd name="connsiteY903" fmla="*/ 68298 h 601986"/>
                  <a:gd name="connsiteX904" fmla="*/ 324136 w 636190"/>
                  <a:gd name="connsiteY904" fmla="*/ 68319 h 601986"/>
                  <a:gd name="connsiteX905" fmla="*/ 324197 w 636190"/>
                  <a:gd name="connsiteY905" fmla="*/ 68326 h 601986"/>
                  <a:gd name="connsiteX906" fmla="*/ 324272 w 636190"/>
                  <a:gd name="connsiteY906" fmla="*/ 68339 h 601986"/>
                  <a:gd name="connsiteX907" fmla="*/ 324361 w 636190"/>
                  <a:gd name="connsiteY907" fmla="*/ 68353 h 601986"/>
                  <a:gd name="connsiteX908" fmla="*/ 324450 w 636190"/>
                  <a:gd name="connsiteY908" fmla="*/ 68353 h 601986"/>
                  <a:gd name="connsiteX909" fmla="*/ 324539 w 636190"/>
                  <a:gd name="connsiteY909" fmla="*/ 68353 h 601986"/>
                  <a:gd name="connsiteX910" fmla="*/ 324628 w 636190"/>
                  <a:gd name="connsiteY910" fmla="*/ 68360 h 601986"/>
                  <a:gd name="connsiteX911" fmla="*/ 324724 w 636190"/>
                  <a:gd name="connsiteY911" fmla="*/ 68346 h 601986"/>
                  <a:gd name="connsiteX912" fmla="*/ 324813 w 636190"/>
                  <a:gd name="connsiteY912" fmla="*/ 68319 h 601986"/>
                  <a:gd name="connsiteX913" fmla="*/ 324902 w 636190"/>
                  <a:gd name="connsiteY913" fmla="*/ 68278 h 601986"/>
                  <a:gd name="connsiteX914" fmla="*/ 324950 w 636190"/>
                  <a:gd name="connsiteY914" fmla="*/ 68223 h 601986"/>
                  <a:gd name="connsiteX915" fmla="*/ 324998 w 636190"/>
                  <a:gd name="connsiteY915" fmla="*/ 68175 h 601986"/>
                  <a:gd name="connsiteX916" fmla="*/ 325039 w 636190"/>
                  <a:gd name="connsiteY916" fmla="*/ 68120 h 601986"/>
                  <a:gd name="connsiteX917" fmla="*/ 325312 w 636190"/>
                  <a:gd name="connsiteY917" fmla="*/ 67744 h 601986"/>
                  <a:gd name="connsiteX918" fmla="*/ 325497 w 636190"/>
                  <a:gd name="connsiteY918" fmla="*/ 67470 h 601986"/>
                  <a:gd name="connsiteX919" fmla="*/ 325593 w 636190"/>
                  <a:gd name="connsiteY919" fmla="*/ 67368 h 601986"/>
                  <a:gd name="connsiteX920" fmla="*/ 325723 w 636190"/>
                  <a:gd name="connsiteY920" fmla="*/ 67416 h 601986"/>
                  <a:gd name="connsiteX921" fmla="*/ 325873 w 636190"/>
                  <a:gd name="connsiteY921" fmla="*/ 67416 h 601986"/>
                  <a:gd name="connsiteX922" fmla="*/ 325990 w 636190"/>
                  <a:gd name="connsiteY922" fmla="*/ 67279 h 601986"/>
                  <a:gd name="connsiteX923" fmla="*/ 325969 w 636190"/>
                  <a:gd name="connsiteY923" fmla="*/ 67101 h 601986"/>
                  <a:gd name="connsiteX924" fmla="*/ 325887 w 636190"/>
                  <a:gd name="connsiteY924" fmla="*/ 66704 h 601986"/>
                  <a:gd name="connsiteX925" fmla="*/ 325928 w 636190"/>
                  <a:gd name="connsiteY925" fmla="*/ 66478 h 601986"/>
                  <a:gd name="connsiteX926" fmla="*/ 326017 w 636190"/>
                  <a:gd name="connsiteY926" fmla="*/ 66307 h 601986"/>
                  <a:gd name="connsiteX927" fmla="*/ 326167 w 636190"/>
                  <a:gd name="connsiteY927" fmla="*/ 66225 h 601986"/>
                  <a:gd name="connsiteX928" fmla="*/ 326297 w 636190"/>
                  <a:gd name="connsiteY928" fmla="*/ 66239 h 601986"/>
                  <a:gd name="connsiteX929" fmla="*/ 326578 w 636190"/>
                  <a:gd name="connsiteY929" fmla="*/ 66280 h 601986"/>
                  <a:gd name="connsiteX930" fmla="*/ 326824 w 636190"/>
                  <a:gd name="connsiteY930" fmla="*/ 66191 h 601986"/>
                  <a:gd name="connsiteX931" fmla="*/ 326920 w 636190"/>
                  <a:gd name="connsiteY931" fmla="*/ 66082 h 601986"/>
                  <a:gd name="connsiteX932" fmla="*/ 326988 w 636190"/>
                  <a:gd name="connsiteY932" fmla="*/ 65822 h 601986"/>
                  <a:gd name="connsiteX933" fmla="*/ 327029 w 636190"/>
                  <a:gd name="connsiteY933" fmla="*/ 65480 h 601986"/>
                  <a:gd name="connsiteX934" fmla="*/ 327111 w 636190"/>
                  <a:gd name="connsiteY934" fmla="*/ 65138 h 601986"/>
                  <a:gd name="connsiteX935" fmla="*/ 327207 w 636190"/>
                  <a:gd name="connsiteY935" fmla="*/ 64898 h 601986"/>
                  <a:gd name="connsiteX936" fmla="*/ 327337 w 636190"/>
                  <a:gd name="connsiteY936" fmla="*/ 64741 h 601986"/>
                  <a:gd name="connsiteX937" fmla="*/ 327488 w 636190"/>
                  <a:gd name="connsiteY937" fmla="*/ 64604 h 601986"/>
                  <a:gd name="connsiteX938" fmla="*/ 327789 w 636190"/>
                  <a:gd name="connsiteY938" fmla="*/ 64481 h 601986"/>
                  <a:gd name="connsiteX939" fmla="*/ 328007 w 636190"/>
                  <a:gd name="connsiteY939" fmla="*/ 64324 h 601986"/>
                  <a:gd name="connsiteX940" fmla="*/ 328151 w 636190"/>
                  <a:gd name="connsiteY940" fmla="*/ 64077 h 601986"/>
                  <a:gd name="connsiteX941" fmla="*/ 328302 w 636190"/>
                  <a:gd name="connsiteY941" fmla="*/ 63776 h 601986"/>
                  <a:gd name="connsiteX942" fmla="*/ 328452 w 636190"/>
                  <a:gd name="connsiteY942" fmla="*/ 63551 h 601986"/>
                  <a:gd name="connsiteX943" fmla="*/ 328596 w 636190"/>
                  <a:gd name="connsiteY943" fmla="*/ 63366 h 601986"/>
                  <a:gd name="connsiteX944" fmla="*/ 328760 w 636190"/>
                  <a:gd name="connsiteY944" fmla="*/ 63024 h 601986"/>
                  <a:gd name="connsiteX945" fmla="*/ 328869 w 636190"/>
                  <a:gd name="connsiteY945" fmla="*/ 62689 h 601986"/>
                  <a:gd name="connsiteX946" fmla="*/ 329040 w 636190"/>
                  <a:gd name="connsiteY946" fmla="*/ 62360 h 601986"/>
                  <a:gd name="connsiteX947" fmla="*/ 329266 w 636190"/>
                  <a:gd name="connsiteY947" fmla="*/ 62032 h 601986"/>
                  <a:gd name="connsiteX948" fmla="*/ 329506 w 636190"/>
                  <a:gd name="connsiteY948" fmla="*/ 61779 h 601986"/>
                  <a:gd name="connsiteX949" fmla="*/ 329663 w 636190"/>
                  <a:gd name="connsiteY949" fmla="*/ 61546 h 601986"/>
                  <a:gd name="connsiteX950" fmla="*/ 329759 w 636190"/>
                  <a:gd name="connsiteY950" fmla="*/ 61273 h 601986"/>
                  <a:gd name="connsiteX951" fmla="*/ 329868 w 636190"/>
                  <a:gd name="connsiteY951" fmla="*/ 61026 h 601986"/>
                  <a:gd name="connsiteX952" fmla="*/ 330032 w 636190"/>
                  <a:gd name="connsiteY952" fmla="*/ 60760 h 601986"/>
                  <a:gd name="connsiteX953" fmla="*/ 330272 w 636190"/>
                  <a:gd name="connsiteY953" fmla="*/ 60472 h 601986"/>
                  <a:gd name="connsiteX954" fmla="*/ 330409 w 636190"/>
                  <a:gd name="connsiteY954" fmla="*/ 60233 h 601986"/>
                  <a:gd name="connsiteX955" fmla="*/ 330498 w 636190"/>
                  <a:gd name="connsiteY955" fmla="*/ 59952 h 601986"/>
                  <a:gd name="connsiteX956" fmla="*/ 330545 w 636190"/>
                  <a:gd name="connsiteY956" fmla="*/ 59665 h 601986"/>
                  <a:gd name="connsiteX957" fmla="*/ 330634 w 636190"/>
                  <a:gd name="connsiteY957" fmla="*/ 59385 h 601986"/>
                  <a:gd name="connsiteX958" fmla="*/ 330764 w 636190"/>
                  <a:gd name="connsiteY958" fmla="*/ 59132 h 601986"/>
                  <a:gd name="connsiteX959" fmla="*/ 330833 w 636190"/>
                  <a:gd name="connsiteY959" fmla="*/ 58920 h 601986"/>
                  <a:gd name="connsiteX960" fmla="*/ 330840 w 636190"/>
                  <a:gd name="connsiteY960" fmla="*/ 58714 h 601986"/>
                  <a:gd name="connsiteX961" fmla="*/ 330785 w 636190"/>
                  <a:gd name="connsiteY961" fmla="*/ 58509 h 601986"/>
                  <a:gd name="connsiteX962" fmla="*/ 330614 w 636190"/>
                  <a:gd name="connsiteY962" fmla="*/ 58235 h 601986"/>
                  <a:gd name="connsiteX963" fmla="*/ 330539 w 636190"/>
                  <a:gd name="connsiteY963" fmla="*/ 58071 h 601986"/>
                  <a:gd name="connsiteX964" fmla="*/ 330539 w 636190"/>
                  <a:gd name="connsiteY964" fmla="*/ 57845 h 601986"/>
                  <a:gd name="connsiteX965" fmla="*/ 330607 w 636190"/>
                  <a:gd name="connsiteY965" fmla="*/ 57695 h 601986"/>
                  <a:gd name="connsiteX966" fmla="*/ 330710 w 636190"/>
                  <a:gd name="connsiteY966" fmla="*/ 57387 h 601986"/>
                  <a:gd name="connsiteX967" fmla="*/ 330737 w 636190"/>
                  <a:gd name="connsiteY967" fmla="*/ 57161 h 601986"/>
                  <a:gd name="connsiteX968" fmla="*/ 330737 w 636190"/>
                  <a:gd name="connsiteY968" fmla="*/ 56915 h 601986"/>
                  <a:gd name="connsiteX969" fmla="*/ 330662 w 636190"/>
                  <a:gd name="connsiteY969" fmla="*/ 56614 h 601986"/>
                  <a:gd name="connsiteX970" fmla="*/ 330689 w 636190"/>
                  <a:gd name="connsiteY970" fmla="*/ 56395 h 601986"/>
                  <a:gd name="connsiteX971" fmla="*/ 330922 w 636190"/>
                  <a:gd name="connsiteY971" fmla="*/ 55328 h 601986"/>
                  <a:gd name="connsiteX972" fmla="*/ 330956 w 636190"/>
                  <a:gd name="connsiteY972" fmla="*/ 55068 h 601986"/>
                  <a:gd name="connsiteX973" fmla="*/ 330983 w 636190"/>
                  <a:gd name="connsiteY973" fmla="*/ 54548 h 601986"/>
                  <a:gd name="connsiteX974" fmla="*/ 330928 w 636190"/>
                  <a:gd name="connsiteY974" fmla="*/ 54117 h 601986"/>
                  <a:gd name="connsiteX975" fmla="*/ 330846 w 636190"/>
                  <a:gd name="connsiteY975" fmla="*/ 53755 h 601986"/>
                  <a:gd name="connsiteX976" fmla="*/ 330771 w 636190"/>
                  <a:gd name="connsiteY976" fmla="*/ 53351 h 601986"/>
                  <a:gd name="connsiteX977" fmla="*/ 330778 w 636190"/>
                  <a:gd name="connsiteY977" fmla="*/ 53043 h 601986"/>
                  <a:gd name="connsiteX978" fmla="*/ 330928 w 636190"/>
                  <a:gd name="connsiteY978" fmla="*/ 52359 h 601986"/>
                  <a:gd name="connsiteX979" fmla="*/ 330956 w 636190"/>
                  <a:gd name="connsiteY979" fmla="*/ 52038 h 601986"/>
                  <a:gd name="connsiteX980" fmla="*/ 330853 w 636190"/>
                  <a:gd name="connsiteY980" fmla="*/ 51696 h 601986"/>
                  <a:gd name="connsiteX981" fmla="*/ 330778 w 636190"/>
                  <a:gd name="connsiteY981" fmla="*/ 51306 h 601986"/>
                  <a:gd name="connsiteX982" fmla="*/ 330710 w 636190"/>
                  <a:gd name="connsiteY982" fmla="*/ 50943 h 601986"/>
                  <a:gd name="connsiteX983" fmla="*/ 330669 w 636190"/>
                  <a:gd name="connsiteY983" fmla="*/ 50546 h 601986"/>
                  <a:gd name="connsiteX984" fmla="*/ 330641 w 636190"/>
                  <a:gd name="connsiteY984" fmla="*/ 50163 h 601986"/>
                  <a:gd name="connsiteX985" fmla="*/ 330655 w 636190"/>
                  <a:gd name="connsiteY985" fmla="*/ 49883 h 601986"/>
                  <a:gd name="connsiteX986" fmla="*/ 330682 w 636190"/>
                  <a:gd name="connsiteY986" fmla="*/ 49534 h 601986"/>
                  <a:gd name="connsiteX987" fmla="*/ 330621 w 636190"/>
                  <a:gd name="connsiteY987" fmla="*/ 49233 h 601986"/>
                  <a:gd name="connsiteX988" fmla="*/ 330580 w 636190"/>
                  <a:gd name="connsiteY988" fmla="*/ 49028 h 601986"/>
                  <a:gd name="connsiteX989" fmla="*/ 330682 w 636190"/>
                  <a:gd name="connsiteY989" fmla="*/ 48993 h 601986"/>
                  <a:gd name="connsiteX990" fmla="*/ 331633 w 636190"/>
                  <a:gd name="connsiteY990" fmla="*/ 48754 h 601986"/>
                  <a:gd name="connsiteX991" fmla="*/ 332345 w 636190"/>
                  <a:gd name="connsiteY991" fmla="*/ 48419 h 601986"/>
                  <a:gd name="connsiteX992" fmla="*/ 332659 w 636190"/>
                  <a:gd name="connsiteY992" fmla="*/ 48207 h 601986"/>
                  <a:gd name="connsiteX993" fmla="*/ 332721 w 636190"/>
                  <a:gd name="connsiteY993" fmla="*/ 47584 h 601986"/>
                  <a:gd name="connsiteX994" fmla="*/ 332926 w 636190"/>
                  <a:gd name="connsiteY994" fmla="*/ 46907 h 601986"/>
                  <a:gd name="connsiteX995" fmla="*/ 332741 w 636190"/>
                  <a:gd name="connsiteY995" fmla="*/ 46326 h 601986"/>
                  <a:gd name="connsiteX996" fmla="*/ 332721 w 636190"/>
                  <a:gd name="connsiteY996" fmla="*/ 45895 h 601986"/>
                  <a:gd name="connsiteX997" fmla="*/ 333364 w 636190"/>
                  <a:gd name="connsiteY997" fmla="*/ 45840 h 601986"/>
                  <a:gd name="connsiteX998" fmla="*/ 333973 w 636190"/>
                  <a:gd name="connsiteY998" fmla="*/ 45956 h 601986"/>
                  <a:gd name="connsiteX999" fmla="*/ 337126 w 636190"/>
                  <a:gd name="connsiteY999" fmla="*/ 45772 h 601986"/>
                  <a:gd name="connsiteX1000" fmla="*/ 337721 w 636190"/>
                  <a:gd name="connsiteY1000" fmla="*/ 45635 h 601986"/>
                  <a:gd name="connsiteX1001" fmla="*/ 338672 w 636190"/>
                  <a:gd name="connsiteY1001" fmla="*/ 46127 h 601986"/>
                  <a:gd name="connsiteX1002" fmla="*/ 339213 w 636190"/>
                  <a:gd name="connsiteY1002" fmla="*/ 46497 h 601986"/>
                  <a:gd name="connsiteX1003" fmla="*/ 340526 w 636190"/>
                  <a:gd name="connsiteY1003" fmla="*/ 47646 h 601986"/>
                  <a:gd name="connsiteX1004" fmla="*/ 341470 w 636190"/>
                  <a:gd name="connsiteY1004" fmla="*/ 48645 h 601986"/>
                  <a:gd name="connsiteX1005" fmla="*/ 341696 w 636190"/>
                  <a:gd name="connsiteY1005" fmla="*/ 48904 h 601986"/>
                  <a:gd name="connsiteX1006" fmla="*/ 341997 w 636190"/>
                  <a:gd name="connsiteY1006" fmla="*/ 48980 h 601986"/>
                  <a:gd name="connsiteX1007" fmla="*/ 343256 w 636190"/>
                  <a:gd name="connsiteY1007" fmla="*/ 49370 h 601986"/>
                  <a:gd name="connsiteX1008" fmla="*/ 345123 w 636190"/>
                  <a:gd name="connsiteY1008" fmla="*/ 49931 h 601986"/>
                  <a:gd name="connsiteX1009" fmla="*/ 346231 w 636190"/>
                  <a:gd name="connsiteY1009" fmla="*/ 50136 h 601986"/>
                  <a:gd name="connsiteX1010" fmla="*/ 347415 w 636190"/>
                  <a:gd name="connsiteY1010" fmla="*/ 50218 h 601986"/>
                  <a:gd name="connsiteX1011" fmla="*/ 348338 w 636190"/>
                  <a:gd name="connsiteY1011" fmla="*/ 50540 h 601986"/>
                  <a:gd name="connsiteX1012" fmla="*/ 348756 w 636190"/>
                  <a:gd name="connsiteY1012" fmla="*/ 51046 h 601986"/>
                  <a:gd name="connsiteX1013" fmla="*/ 349741 w 636190"/>
                  <a:gd name="connsiteY1013" fmla="*/ 51928 h 601986"/>
                  <a:gd name="connsiteX1014" fmla="*/ 349802 w 636190"/>
                  <a:gd name="connsiteY1014" fmla="*/ 52058 h 601986"/>
                  <a:gd name="connsiteX1015" fmla="*/ 349809 w 636190"/>
                  <a:gd name="connsiteY1015" fmla="*/ 52688 h 601986"/>
                  <a:gd name="connsiteX1016" fmla="*/ 350589 w 636190"/>
                  <a:gd name="connsiteY1016" fmla="*/ 53146 h 601986"/>
                  <a:gd name="connsiteX1017" fmla="*/ 351116 w 636190"/>
                  <a:gd name="connsiteY1017" fmla="*/ 53358 h 601986"/>
                  <a:gd name="connsiteX1018" fmla="*/ 351930 w 636190"/>
                  <a:gd name="connsiteY1018" fmla="*/ 53837 h 601986"/>
                  <a:gd name="connsiteX1019" fmla="*/ 352265 w 636190"/>
                  <a:gd name="connsiteY1019" fmla="*/ 54104 h 601986"/>
                  <a:gd name="connsiteX1020" fmla="*/ 352258 w 636190"/>
                  <a:gd name="connsiteY1020" fmla="*/ 54138 h 601986"/>
                  <a:gd name="connsiteX1021" fmla="*/ 352251 w 636190"/>
                  <a:gd name="connsiteY1021" fmla="*/ 54548 h 601986"/>
                  <a:gd name="connsiteX1022" fmla="*/ 352162 w 636190"/>
                  <a:gd name="connsiteY1022" fmla="*/ 55704 h 601986"/>
                  <a:gd name="connsiteX1023" fmla="*/ 352094 w 636190"/>
                  <a:gd name="connsiteY1023" fmla="*/ 56696 h 601986"/>
                  <a:gd name="connsiteX1024" fmla="*/ 352087 w 636190"/>
                  <a:gd name="connsiteY1024" fmla="*/ 58865 h 601986"/>
                  <a:gd name="connsiteX1025" fmla="*/ 354707 w 636190"/>
                  <a:gd name="connsiteY1025" fmla="*/ 58564 h 601986"/>
                  <a:gd name="connsiteX1026" fmla="*/ 354919 w 636190"/>
                  <a:gd name="connsiteY1026" fmla="*/ 58960 h 601986"/>
                  <a:gd name="connsiteX1027" fmla="*/ 355042 w 636190"/>
                  <a:gd name="connsiteY1027" fmla="*/ 58967 h 601986"/>
                  <a:gd name="connsiteX1028" fmla="*/ 355973 w 636190"/>
                  <a:gd name="connsiteY1028" fmla="*/ 59056 h 601986"/>
                  <a:gd name="connsiteX1029" fmla="*/ 356875 w 636190"/>
                  <a:gd name="connsiteY1029" fmla="*/ 59070 h 601986"/>
                  <a:gd name="connsiteX1030" fmla="*/ 357156 w 636190"/>
                  <a:gd name="connsiteY1030" fmla="*/ 56936 h 601986"/>
                  <a:gd name="connsiteX1031" fmla="*/ 359113 w 636190"/>
                  <a:gd name="connsiteY1031" fmla="*/ 56457 h 601986"/>
                  <a:gd name="connsiteX1032" fmla="*/ 359119 w 636190"/>
                  <a:gd name="connsiteY1032" fmla="*/ 56382 h 601986"/>
                  <a:gd name="connsiteX1033" fmla="*/ 359215 w 636190"/>
                  <a:gd name="connsiteY1033" fmla="*/ 54651 h 601986"/>
                  <a:gd name="connsiteX1034" fmla="*/ 359407 w 636190"/>
                  <a:gd name="connsiteY1034" fmla="*/ 51511 h 601986"/>
                  <a:gd name="connsiteX1035" fmla="*/ 359516 w 636190"/>
                  <a:gd name="connsiteY1035" fmla="*/ 49596 h 601986"/>
                  <a:gd name="connsiteX1036" fmla="*/ 361917 w 636190"/>
                  <a:gd name="connsiteY1036" fmla="*/ 50403 h 601986"/>
                  <a:gd name="connsiteX1037" fmla="*/ 364325 w 636190"/>
                  <a:gd name="connsiteY1037" fmla="*/ 51196 h 601986"/>
                  <a:gd name="connsiteX1038" fmla="*/ 366056 w 636190"/>
                  <a:gd name="connsiteY1038" fmla="*/ 51791 h 601986"/>
                  <a:gd name="connsiteX1039" fmla="*/ 366070 w 636190"/>
                  <a:gd name="connsiteY1039" fmla="*/ 51579 h 601986"/>
                  <a:gd name="connsiteX1040" fmla="*/ 366247 w 636190"/>
                  <a:gd name="connsiteY1040" fmla="*/ 48857 h 601986"/>
                  <a:gd name="connsiteX1041" fmla="*/ 366432 w 636190"/>
                  <a:gd name="connsiteY1041" fmla="*/ 45744 h 601986"/>
                  <a:gd name="connsiteX1042" fmla="*/ 366637 w 636190"/>
                  <a:gd name="connsiteY1042" fmla="*/ 42502 h 601986"/>
                  <a:gd name="connsiteX1043" fmla="*/ 366836 w 636190"/>
                  <a:gd name="connsiteY1043" fmla="*/ 39362 h 601986"/>
                  <a:gd name="connsiteX1044" fmla="*/ 367410 w 636190"/>
                  <a:gd name="connsiteY1044" fmla="*/ 39334 h 601986"/>
                  <a:gd name="connsiteX1045" fmla="*/ 367431 w 636190"/>
                  <a:gd name="connsiteY1045" fmla="*/ 38951 h 601986"/>
                  <a:gd name="connsiteX1046" fmla="*/ 367588 w 636190"/>
                  <a:gd name="connsiteY1046" fmla="*/ 36441 h 601986"/>
                  <a:gd name="connsiteX1047" fmla="*/ 367684 w 636190"/>
                  <a:gd name="connsiteY1047" fmla="*/ 34950 h 601986"/>
                  <a:gd name="connsiteX1048" fmla="*/ 367766 w 636190"/>
                  <a:gd name="connsiteY1048" fmla="*/ 33821 h 601986"/>
                  <a:gd name="connsiteX1049" fmla="*/ 368101 w 636190"/>
                  <a:gd name="connsiteY1049" fmla="*/ 28588 h 601986"/>
                  <a:gd name="connsiteX1050" fmla="*/ 368313 w 636190"/>
                  <a:gd name="connsiteY1050" fmla="*/ 25263 h 601986"/>
                  <a:gd name="connsiteX1051" fmla="*/ 368546 w 636190"/>
                  <a:gd name="connsiteY1051" fmla="*/ 21726 h 601986"/>
                  <a:gd name="connsiteX1052" fmla="*/ 368744 w 636190"/>
                  <a:gd name="connsiteY1052" fmla="*/ 18449 h 601986"/>
                  <a:gd name="connsiteX1053" fmla="*/ 369435 w 636190"/>
                  <a:gd name="connsiteY1053" fmla="*/ 13408 h 601986"/>
                  <a:gd name="connsiteX1054" fmla="*/ 369681 w 636190"/>
                  <a:gd name="connsiteY1054" fmla="*/ 11527 h 601986"/>
                  <a:gd name="connsiteX1055" fmla="*/ 369976 w 636190"/>
                  <a:gd name="connsiteY1055" fmla="*/ 9399 h 601986"/>
                  <a:gd name="connsiteX1056" fmla="*/ 370352 w 636190"/>
                  <a:gd name="connsiteY1056" fmla="*/ 6499 h 601986"/>
                  <a:gd name="connsiteX1057" fmla="*/ 370482 w 636190"/>
                  <a:gd name="connsiteY1057" fmla="*/ 5596 h 601986"/>
                  <a:gd name="connsiteX1058" fmla="*/ 370926 w 636190"/>
                  <a:gd name="connsiteY1058" fmla="*/ 5596 h 601986"/>
                  <a:gd name="connsiteX1059" fmla="*/ 375900 w 636190"/>
                  <a:gd name="connsiteY1059" fmla="*/ 5609 h 601986"/>
                  <a:gd name="connsiteX1060" fmla="*/ 376071 w 636190"/>
                  <a:gd name="connsiteY1060" fmla="*/ 8496 h 601986"/>
                  <a:gd name="connsiteX1061" fmla="*/ 376132 w 636190"/>
                  <a:gd name="connsiteY1061" fmla="*/ 9105 h 601986"/>
                  <a:gd name="connsiteX1062" fmla="*/ 376255 w 636190"/>
                  <a:gd name="connsiteY1062" fmla="*/ 10295 h 601986"/>
                  <a:gd name="connsiteX1063" fmla="*/ 376310 w 636190"/>
                  <a:gd name="connsiteY1063" fmla="*/ 10795 h 601986"/>
                  <a:gd name="connsiteX1064" fmla="*/ 376509 w 636190"/>
                  <a:gd name="connsiteY1064" fmla="*/ 12922 h 601986"/>
                  <a:gd name="connsiteX1065" fmla="*/ 376529 w 636190"/>
                  <a:gd name="connsiteY1065" fmla="*/ 12922 h 601986"/>
                  <a:gd name="connsiteX1066" fmla="*/ 376666 w 636190"/>
                  <a:gd name="connsiteY1066" fmla="*/ 12915 h 601986"/>
                  <a:gd name="connsiteX1067" fmla="*/ 378492 w 636190"/>
                  <a:gd name="connsiteY1067" fmla="*/ 12567 h 601986"/>
                  <a:gd name="connsiteX1068" fmla="*/ 380148 w 636190"/>
                  <a:gd name="connsiteY1068" fmla="*/ 12245 h 601986"/>
                  <a:gd name="connsiteX1069" fmla="*/ 383472 w 636190"/>
                  <a:gd name="connsiteY1069" fmla="*/ 11588 h 601986"/>
                  <a:gd name="connsiteX1070" fmla="*/ 384410 w 636190"/>
                  <a:gd name="connsiteY1070" fmla="*/ 11403 h 601986"/>
                  <a:gd name="connsiteX1071" fmla="*/ 386578 w 636190"/>
                  <a:gd name="connsiteY1071" fmla="*/ 10959 h 601986"/>
                  <a:gd name="connsiteX1072" fmla="*/ 389704 w 636190"/>
                  <a:gd name="connsiteY1072" fmla="*/ 10336 h 601986"/>
                  <a:gd name="connsiteX1073" fmla="*/ 391743 w 636190"/>
                  <a:gd name="connsiteY1073" fmla="*/ 9933 h 601986"/>
                  <a:gd name="connsiteX1074" fmla="*/ 407148 w 636190"/>
                  <a:gd name="connsiteY1074" fmla="*/ 6827 h 601986"/>
                  <a:gd name="connsiteX1075" fmla="*/ 408352 w 636190"/>
                  <a:gd name="connsiteY1075" fmla="*/ 6588 h 601986"/>
                  <a:gd name="connsiteX1076" fmla="*/ 414577 w 636190"/>
                  <a:gd name="connsiteY1076" fmla="*/ 5370 h 601986"/>
                  <a:gd name="connsiteX1077" fmla="*/ 415706 w 636190"/>
                  <a:gd name="connsiteY1077" fmla="*/ 5131 h 601986"/>
                  <a:gd name="connsiteX1078" fmla="*/ 415255 w 636190"/>
                  <a:gd name="connsiteY1078" fmla="*/ 11068 h 601986"/>
                  <a:gd name="connsiteX1079" fmla="*/ 415248 w 636190"/>
                  <a:gd name="connsiteY1079" fmla="*/ 11150 h 601986"/>
                  <a:gd name="connsiteX1080" fmla="*/ 420631 w 636190"/>
                  <a:gd name="connsiteY1080" fmla="*/ 11479 h 601986"/>
                  <a:gd name="connsiteX1081" fmla="*/ 423915 w 636190"/>
                  <a:gd name="connsiteY1081" fmla="*/ 11390 h 601986"/>
                  <a:gd name="connsiteX1082" fmla="*/ 424770 w 636190"/>
                  <a:gd name="connsiteY1082" fmla="*/ 11356 h 601986"/>
                  <a:gd name="connsiteX1083" fmla="*/ 424982 w 636190"/>
                  <a:gd name="connsiteY1083" fmla="*/ 14728 h 601986"/>
                  <a:gd name="connsiteX1084" fmla="*/ 425016 w 636190"/>
                  <a:gd name="connsiteY1084" fmla="*/ 16726 h 601986"/>
                  <a:gd name="connsiteX1085" fmla="*/ 426740 w 636190"/>
                  <a:gd name="connsiteY1085" fmla="*/ 16822 h 601986"/>
                  <a:gd name="connsiteX1086" fmla="*/ 428786 w 636190"/>
                  <a:gd name="connsiteY1086" fmla="*/ 16890 h 601986"/>
                  <a:gd name="connsiteX1087" fmla="*/ 428416 w 636190"/>
                  <a:gd name="connsiteY1087" fmla="*/ 20016 h 601986"/>
                  <a:gd name="connsiteX1088" fmla="*/ 431241 w 636190"/>
                  <a:gd name="connsiteY1088" fmla="*/ 20201 h 601986"/>
                  <a:gd name="connsiteX1089" fmla="*/ 434019 w 636190"/>
                  <a:gd name="connsiteY1089" fmla="*/ 20399 h 601986"/>
                  <a:gd name="connsiteX1090" fmla="*/ 433704 w 636190"/>
                  <a:gd name="connsiteY1090" fmla="*/ 21206 h 601986"/>
                  <a:gd name="connsiteX1091" fmla="*/ 433909 w 636190"/>
                  <a:gd name="connsiteY1091" fmla="*/ 21234 h 601986"/>
                  <a:gd name="connsiteX1092" fmla="*/ 435996 w 636190"/>
                  <a:gd name="connsiteY1092" fmla="*/ 21473 h 601986"/>
                  <a:gd name="connsiteX1093" fmla="*/ 438965 w 636190"/>
                  <a:gd name="connsiteY1093" fmla="*/ 21815 h 601986"/>
                  <a:gd name="connsiteX1094" fmla="*/ 441468 w 636190"/>
                  <a:gd name="connsiteY1094" fmla="*/ 22096 h 601986"/>
                  <a:gd name="connsiteX1095" fmla="*/ 444000 w 636190"/>
                  <a:gd name="connsiteY1095" fmla="*/ 22390 h 601986"/>
                  <a:gd name="connsiteX1096" fmla="*/ 445669 w 636190"/>
                  <a:gd name="connsiteY1096" fmla="*/ 22698 h 601986"/>
                  <a:gd name="connsiteX1097" fmla="*/ 444827 w 636190"/>
                  <a:gd name="connsiteY1097" fmla="*/ 26125 h 601986"/>
                  <a:gd name="connsiteX1098" fmla="*/ 441332 w 636190"/>
                  <a:gd name="connsiteY1098" fmla="*/ 29689 h 601986"/>
                  <a:gd name="connsiteX1099" fmla="*/ 439820 w 636190"/>
                  <a:gd name="connsiteY1099" fmla="*/ 37563 h 601986"/>
                  <a:gd name="connsiteX1100" fmla="*/ 441927 w 636190"/>
                  <a:gd name="connsiteY1100" fmla="*/ 42166 h 601986"/>
                  <a:gd name="connsiteX1101" fmla="*/ 446086 w 636190"/>
                  <a:gd name="connsiteY1101" fmla="*/ 48501 h 601986"/>
                  <a:gd name="connsiteX1102" fmla="*/ 453009 w 636190"/>
                  <a:gd name="connsiteY1102" fmla="*/ 50204 h 601986"/>
                  <a:gd name="connsiteX1103" fmla="*/ 463112 w 636190"/>
                  <a:gd name="connsiteY1103" fmla="*/ 49062 h 601986"/>
                  <a:gd name="connsiteX1104" fmla="*/ 466068 w 636190"/>
                  <a:gd name="connsiteY1104" fmla="*/ 48214 h 601986"/>
                  <a:gd name="connsiteX1105" fmla="*/ 466020 w 636190"/>
                  <a:gd name="connsiteY1105" fmla="*/ 48303 h 601986"/>
                  <a:gd name="connsiteX1106" fmla="*/ 466095 w 636190"/>
                  <a:gd name="connsiteY1106" fmla="*/ 49329 h 601986"/>
                  <a:gd name="connsiteX1107" fmla="*/ 465787 w 636190"/>
                  <a:gd name="connsiteY1107" fmla="*/ 49726 h 601986"/>
                  <a:gd name="connsiteX1108" fmla="*/ 465418 w 636190"/>
                  <a:gd name="connsiteY1108" fmla="*/ 50396 h 601986"/>
                  <a:gd name="connsiteX1109" fmla="*/ 464679 w 636190"/>
                  <a:gd name="connsiteY1109" fmla="*/ 52400 h 601986"/>
                  <a:gd name="connsiteX1110" fmla="*/ 463277 w 636190"/>
                  <a:gd name="connsiteY1110" fmla="*/ 53399 h 601986"/>
                  <a:gd name="connsiteX1111" fmla="*/ 462134 w 636190"/>
                  <a:gd name="connsiteY1111" fmla="*/ 54452 h 601986"/>
                  <a:gd name="connsiteX1112" fmla="*/ 462004 w 636190"/>
                  <a:gd name="connsiteY1112" fmla="*/ 56806 h 601986"/>
                  <a:gd name="connsiteX1113" fmla="*/ 461799 w 636190"/>
                  <a:gd name="connsiteY1113" fmla="*/ 58735 h 601986"/>
                  <a:gd name="connsiteX1114" fmla="*/ 461628 w 636190"/>
                  <a:gd name="connsiteY1114" fmla="*/ 60664 h 601986"/>
                  <a:gd name="connsiteX1115" fmla="*/ 461443 w 636190"/>
                  <a:gd name="connsiteY1115" fmla="*/ 62743 h 601986"/>
                  <a:gd name="connsiteX1116" fmla="*/ 464597 w 636190"/>
                  <a:gd name="connsiteY1116" fmla="*/ 63311 h 601986"/>
                  <a:gd name="connsiteX1117" fmla="*/ 464570 w 636190"/>
                  <a:gd name="connsiteY1117" fmla="*/ 63776 h 601986"/>
                  <a:gd name="connsiteX1118" fmla="*/ 469967 w 636190"/>
                  <a:gd name="connsiteY1118" fmla="*/ 64796 h 601986"/>
                  <a:gd name="connsiteX1119" fmla="*/ 469461 w 636190"/>
                  <a:gd name="connsiteY1119" fmla="*/ 66253 h 601986"/>
                  <a:gd name="connsiteX1120" fmla="*/ 468667 w 636190"/>
                  <a:gd name="connsiteY1120" fmla="*/ 68503 h 601986"/>
                  <a:gd name="connsiteX1121" fmla="*/ 467894 w 636190"/>
                  <a:gd name="connsiteY1121" fmla="*/ 70604 h 601986"/>
                  <a:gd name="connsiteX1122" fmla="*/ 465780 w 636190"/>
                  <a:gd name="connsiteY1122" fmla="*/ 75720 h 601986"/>
                  <a:gd name="connsiteX1123" fmla="*/ 465206 w 636190"/>
                  <a:gd name="connsiteY1123" fmla="*/ 77034 h 601986"/>
                  <a:gd name="connsiteX1124" fmla="*/ 465014 w 636190"/>
                  <a:gd name="connsiteY1124" fmla="*/ 77000 h 601986"/>
                  <a:gd name="connsiteX1125" fmla="*/ 464180 w 636190"/>
                  <a:gd name="connsiteY1125" fmla="*/ 79250 h 601986"/>
                  <a:gd name="connsiteX1126" fmla="*/ 463803 w 636190"/>
                  <a:gd name="connsiteY1126" fmla="*/ 80310 h 601986"/>
                  <a:gd name="connsiteX1127" fmla="*/ 463359 w 636190"/>
                  <a:gd name="connsiteY1127" fmla="*/ 81515 h 601986"/>
                  <a:gd name="connsiteX1128" fmla="*/ 462627 w 636190"/>
                  <a:gd name="connsiteY1128" fmla="*/ 83963 h 601986"/>
                  <a:gd name="connsiteX1129" fmla="*/ 462039 w 636190"/>
                  <a:gd name="connsiteY1129" fmla="*/ 85776 h 601986"/>
                  <a:gd name="connsiteX1130" fmla="*/ 461785 w 636190"/>
                  <a:gd name="connsiteY1130" fmla="*/ 86631 h 601986"/>
                  <a:gd name="connsiteX1131" fmla="*/ 461485 w 636190"/>
                  <a:gd name="connsiteY1131" fmla="*/ 87603 h 601986"/>
                  <a:gd name="connsiteX1132" fmla="*/ 460705 w 636190"/>
                  <a:gd name="connsiteY1132" fmla="*/ 89847 h 601986"/>
                  <a:gd name="connsiteX1133" fmla="*/ 460144 w 636190"/>
                  <a:gd name="connsiteY1133" fmla="*/ 91201 h 601986"/>
                  <a:gd name="connsiteX1134" fmla="*/ 460075 w 636190"/>
                  <a:gd name="connsiteY1134" fmla="*/ 91358 h 601986"/>
                  <a:gd name="connsiteX1135" fmla="*/ 459918 w 636190"/>
                  <a:gd name="connsiteY1135" fmla="*/ 92090 h 601986"/>
                  <a:gd name="connsiteX1136" fmla="*/ 461019 w 636190"/>
                  <a:gd name="connsiteY1136" fmla="*/ 91960 h 601986"/>
                  <a:gd name="connsiteX1137" fmla="*/ 465021 w 636190"/>
                  <a:gd name="connsiteY1137" fmla="*/ 91666 h 601986"/>
                  <a:gd name="connsiteX1138" fmla="*/ 467983 w 636190"/>
                  <a:gd name="connsiteY1138" fmla="*/ 91406 h 601986"/>
                  <a:gd name="connsiteX1139" fmla="*/ 470090 w 636190"/>
                  <a:gd name="connsiteY1139" fmla="*/ 91221 h 601986"/>
                  <a:gd name="connsiteX1140" fmla="*/ 470001 w 636190"/>
                  <a:gd name="connsiteY1140" fmla="*/ 89648 h 601986"/>
                  <a:gd name="connsiteX1141" fmla="*/ 473483 w 636190"/>
                  <a:gd name="connsiteY1141" fmla="*/ 89039 h 601986"/>
                  <a:gd name="connsiteX1142" fmla="*/ 475180 w 636190"/>
                  <a:gd name="connsiteY1142" fmla="*/ 88711 h 601986"/>
                  <a:gd name="connsiteX1143" fmla="*/ 479195 w 636190"/>
                  <a:gd name="connsiteY1143" fmla="*/ 87904 h 601986"/>
                  <a:gd name="connsiteX1144" fmla="*/ 479496 w 636190"/>
                  <a:gd name="connsiteY1144" fmla="*/ 90257 h 601986"/>
                  <a:gd name="connsiteX1145" fmla="*/ 479948 w 636190"/>
                  <a:gd name="connsiteY1145" fmla="*/ 91995 h 601986"/>
                  <a:gd name="connsiteX1146" fmla="*/ 478607 w 636190"/>
                  <a:gd name="connsiteY1146" fmla="*/ 92473 h 601986"/>
                  <a:gd name="connsiteX1147" fmla="*/ 479428 w 636190"/>
                  <a:gd name="connsiteY1147" fmla="*/ 95675 h 601986"/>
                  <a:gd name="connsiteX1148" fmla="*/ 479038 w 636190"/>
                  <a:gd name="connsiteY1148" fmla="*/ 95832 h 601986"/>
                  <a:gd name="connsiteX1149" fmla="*/ 479633 w 636190"/>
                  <a:gd name="connsiteY1149" fmla="*/ 97823 h 601986"/>
                  <a:gd name="connsiteX1150" fmla="*/ 480125 w 636190"/>
                  <a:gd name="connsiteY1150" fmla="*/ 99485 h 601986"/>
                  <a:gd name="connsiteX1151" fmla="*/ 480379 w 636190"/>
                  <a:gd name="connsiteY1151" fmla="*/ 102434 h 601986"/>
                  <a:gd name="connsiteX1152" fmla="*/ 480392 w 636190"/>
                  <a:gd name="connsiteY1152" fmla="*/ 102536 h 601986"/>
                  <a:gd name="connsiteX1153" fmla="*/ 480625 w 636190"/>
                  <a:gd name="connsiteY1153" fmla="*/ 103897 h 601986"/>
                  <a:gd name="connsiteX1154" fmla="*/ 480666 w 636190"/>
                  <a:gd name="connsiteY1154" fmla="*/ 104151 h 601986"/>
                  <a:gd name="connsiteX1155" fmla="*/ 480953 w 636190"/>
                  <a:gd name="connsiteY1155" fmla="*/ 105656 h 601986"/>
                  <a:gd name="connsiteX1156" fmla="*/ 481261 w 636190"/>
                  <a:gd name="connsiteY1156" fmla="*/ 106825 h 601986"/>
                  <a:gd name="connsiteX1157" fmla="*/ 481740 w 636190"/>
                  <a:gd name="connsiteY1157" fmla="*/ 108652 h 601986"/>
                  <a:gd name="connsiteX1158" fmla="*/ 481822 w 636190"/>
                  <a:gd name="connsiteY1158" fmla="*/ 108919 h 601986"/>
                  <a:gd name="connsiteX1159" fmla="*/ 482766 w 636190"/>
                  <a:gd name="connsiteY1159" fmla="*/ 111846 h 601986"/>
                  <a:gd name="connsiteX1160" fmla="*/ 482848 w 636190"/>
                  <a:gd name="connsiteY1160" fmla="*/ 112113 h 601986"/>
                  <a:gd name="connsiteX1161" fmla="*/ 483765 w 636190"/>
                  <a:gd name="connsiteY1161" fmla="*/ 115376 h 601986"/>
                  <a:gd name="connsiteX1162" fmla="*/ 483840 w 636190"/>
                  <a:gd name="connsiteY1162" fmla="*/ 115794 h 601986"/>
                  <a:gd name="connsiteX1163" fmla="*/ 484203 w 636190"/>
                  <a:gd name="connsiteY1163" fmla="*/ 117771 h 601986"/>
                  <a:gd name="connsiteX1164" fmla="*/ 484251 w 636190"/>
                  <a:gd name="connsiteY1164" fmla="*/ 118044 h 601986"/>
                  <a:gd name="connsiteX1165" fmla="*/ 484285 w 636190"/>
                  <a:gd name="connsiteY1165" fmla="*/ 118161 h 601986"/>
                  <a:gd name="connsiteX1166" fmla="*/ 484422 w 636190"/>
                  <a:gd name="connsiteY1166" fmla="*/ 118995 h 601986"/>
                  <a:gd name="connsiteX1167" fmla="*/ 484805 w 636190"/>
                  <a:gd name="connsiteY1167" fmla="*/ 121998 h 601986"/>
                  <a:gd name="connsiteX1168" fmla="*/ 485448 w 636190"/>
                  <a:gd name="connsiteY1168" fmla="*/ 128640 h 601986"/>
                  <a:gd name="connsiteX1169" fmla="*/ 485831 w 636190"/>
                  <a:gd name="connsiteY1169" fmla="*/ 131993 h 601986"/>
                  <a:gd name="connsiteX1170" fmla="*/ 486207 w 636190"/>
                  <a:gd name="connsiteY1170" fmla="*/ 135331 h 601986"/>
                  <a:gd name="connsiteX1171" fmla="*/ 486700 w 636190"/>
                  <a:gd name="connsiteY1171" fmla="*/ 138696 h 601986"/>
                  <a:gd name="connsiteX1172" fmla="*/ 486775 w 636190"/>
                  <a:gd name="connsiteY1172" fmla="*/ 139093 h 601986"/>
                  <a:gd name="connsiteX1173" fmla="*/ 487110 w 636190"/>
                  <a:gd name="connsiteY1173" fmla="*/ 142042 h 601986"/>
                  <a:gd name="connsiteX1174" fmla="*/ 487308 w 636190"/>
                  <a:gd name="connsiteY1174" fmla="*/ 143690 h 601986"/>
                  <a:gd name="connsiteX1175" fmla="*/ 487767 w 636190"/>
                  <a:gd name="connsiteY1175" fmla="*/ 146071 h 601986"/>
                  <a:gd name="connsiteX1176" fmla="*/ 488581 w 636190"/>
                  <a:gd name="connsiteY1176" fmla="*/ 146078 h 601986"/>
                  <a:gd name="connsiteX1177" fmla="*/ 489265 w 636190"/>
                  <a:gd name="connsiteY1177" fmla="*/ 145770 h 601986"/>
                  <a:gd name="connsiteX1178" fmla="*/ 489573 w 636190"/>
                  <a:gd name="connsiteY1178" fmla="*/ 146502 h 601986"/>
                  <a:gd name="connsiteX1179" fmla="*/ 491132 w 636190"/>
                  <a:gd name="connsiteY1179" fmla="*/ 145722 h 601986"/>
                  <a:gd name="connsiteX1180" fmla="*/ 493164 w 636190"/>
                  <a:gd name="connsiteY1180" fmla="*/ 145086 h 601986"/>
                  <a:gd name="connsiteX1181" fmla="*/ 494560 w 636190"/>
                  <a:gd name="connsiteY1181" fmla="*/ 144696 h 601986"/>
                  <a:gd name="connsiteX1182" fmla="*/ 495982 w 636190"/>
                  <a:gd name="connsiteY1182" fmla="*/ 144456 h 601986"/>
                  <a:gd name="connsiteX1183" fmla="*/ 497392 w 636190"/>
                  <a:gd name="connsiteY1183" fmla="*/ 144320 h 601986"/>
                  <a:gd name="connsiteX1184" fmla="*/ 498828 w 636190"/>
                  <a:gd name="connsiteY1184" fmla="*/ 144148 h 601986"/>
                  <a:gd name="connsiteX1185" fmla="*/ 498828 w 636190"/>
                  <a:gd name="connsiteY1185" fmla="*/ 144155 h 601986"/>
                  <a:gd name="connsiteX1186" fmla="*/ 501455 w 636190"/>
                  <a:gd name="connsiteY1186" fmla="*/ 147706 h 601986"/>
                  <a:gd name="connsiteX1187" fmla="*/ 504615 w 636190"/>
                  <a:gd name="connsiteY1187" fmla="*/ 152994 h 601986"/>
                  <a:gd name="connsiteX1188" fmla="*/ 505368 w 636190"/>
                  <a:gd name="connsiteY1188" fmla="*/ 154115 h 601986"/>
                  <a:gd name="connsiteX1189" fmla="*/ 506497 w 636190"/>
                  <a:gd name="connsiteY1189" fmla="*/ 155203 h 601986"/>
                  <a:gd name="connsiteX1190" fmla="*/ 508043 w 636190"/>
                  <a:gd name="connsiteY1190" fmla="*/ 153801 h 601986"/>
                  <a:gd name="connsiteX1191" fmla="*/ 509438 w 636190"/>
                  <a:gd name="connsiteY1191" fmla="*/ 155039 h 601986"/>
                  <a:gd name="connsiteX1192" fmla="*/ 510300 w 636190"/>
                  <a:gd name="connsiteY1192" fmla="*/ 155928 h 601986"/>
                  <a:gd name="connsiteX1193" fmla="*/ 510909 w 636190"/>
                  <a:gd name="connsiteY1193" fmla="*/ 156818 h 601986"/>
                  <a:gd name="connsiteX1194" fmla="*/ 510519 w 636190"/>
                  <a:gd name="connsiteY1194" fmla="*/ 157043 h 601986"/>
                  <a:gd name="connsiteX1195" fmla="*/ 511661 w 636190"/>
                  <a:gd name="connsiteY1195" fmla="*/ 158979 h 601986"/>
                  <a:gd name="connsiteX1196" fmla="*/ 513084 w 636190"/>
                  <a:gd name="connsiteY1196" fmla="*/ 161237 h 601986"/>
                  <a:gd name="connsiteX1197" fmla="*/ 514022 w 636190"/>
                  <a:gd name="connsiteY1197" fmla="*/ 162666 h 601986"/>
                  <a:gd name="connsiteX1198" fmla="*/ 514719 w 636190"/>
                  <a:gd name="connsiteY1198" fmla="*/ 163604 h 601986"/>
                  <a:gd name="connsiteX1199" fmla="*/ 515499 w 636190"/>
                  <a:gd name="connsiteY1199" fmla="*/ 164596 h 601986"/>
                  <a:gd name="connsiteX1200" fmla="*/ 516840 w 636190"/>
                  <a:gd name="connsiteY1200" fmla="*/ 166347 h 601986"/>
                  <a:gd name="connsiteX1201" fmla="*/ 518016 w 636190"/>
                  <a:gd name="connsiteY1201" fmla="*/ 167907 h 601986"/>
                  <a:gd name="connsiteX1202" fmla="*/ 518188 w 636190"/>
                  <a:gd name="connsiteY1202" fmla="*/ 168139 h 601986"/>
                  <a:gd name="connsiteX1203" fmla="*/ 520322 w 636190"/>
                  <a:gd name="connsiteY1203" fmla="*/ 170745 h 601986"/>
                  <a:gd name="connsiteX1204" fmla="*/ 521765 w 636190"/>
                  <a:gd name="connsiteY1204" fmla="*/ 172640 h 601986"/>
                  <a:gd name="connsiteX1205" fmla="*/ 522935 w 636190"/>
                  <a:gd name="connsiteY1205" fmla="*/ 174241 h 601986"/>
                  <a:gd name="connsiteX1206" fmla="*/ 524132 w 636190"/>
                  <a:gd name="connsiteY1206" fmla="*/ 175842 h 601986"/>
                  <a:gd name="connsiteX1207" fmla="*/ 525671 w 636190"/>
                  <a:gd name="connsiteY1207" fmla="*/ 178181 h 601986"/>
                  <a:gd name="connsiteX1208" fmla="*/ 525842 w 636190"/>
                  <a:gd name="connsiteY1208" fmla="*/ 178441 h 601986"/>
                  <a:gd name="connsiteX1209" fmla="*/ 525938 w 636190"/>
                  <a:gd name="connsiteY1209" fmla="*/ 178592 h 601986"/>
                  <a:gd name="connsiteX1210" fmla="*/ 526048 w 636190"/>
                  <a:gd name="connsiteY1210" fmla="*/ 178770 h 601986"/>
                  <a:gd name="connsiteX1211" fmla="*/ 530378 w 636190"/>
                  <a:gd name="connsiteY1211" fmla="*/ 179967 h 601986"/>
                  <a:gd name="connsiteX1212" fmla="*/ 531103 w 636190"/>
                  <a:gd name="connsiteY1212" fmla="*/ 180158 h 601986"/>
                  <a:gd name="connsiteX1213" fmla="*/ 532088 w 636190"/>
                  <a:gd name="connsiteY1213" fmla="*/ 180295 h 601986"/>
                  <a:gd name="connsiteX1214" fmla="*/ 532587 w 636190"/>
                  <a:gd name="connsiteY1214" fmla="*/ 180329 h 601986"/>
                  <a:gd name="connsiteX1215" fmla="*/ 533053 w 636190"/>
                  <a:gd name="connsiteY1215" fmla="*/ 180343 h 601986"/>
                  <a:gd name="connsiteX1216" fmla="*/ 533552 w 636190"/>
                  <a:gd name="connsiteY1216" fmla="*/ 180329 h 601986"/>
                  <a:gd name="connsiteX1217" fmla="*/ 534421 w 636190"/>
                  <a:gd name="connsiteY1217" fmla="*/ 180227 h 601986"/>
                  <a:gd name="connsiteX1218" fmla="*/ 534468 w 636190"/>
                  <a:gd name="connsiteY1218" fmla="*/ 180514 h 601986"/>
                  <a:gd name="connsiteX1219" fmla="*/ 534722 w 636190"/>
                  <a:gd name="connsiteY1219" fmla="*/ 181834 h 601986"/>
                  <a:gd name="connsiteX1220" fmla="*/ 535351 w 636190"/>
                  <a:gd name="connsiteY1220" fmla="*/ 184228 h 601986"/>
                  <a:gd name="connsiteX1221" fmla="*/ 535460 w 636190"/>
                  <a:gd name="connsiteY1221" fmla="*/ 184577 h 601986"/>
                  <a:gd name="connsiteX1222" fmla="*/ 536630 w 636190"/>
                  <a:gd name="connsiteY1222" fmla="*/ 188278 h 601986"/>
                  <a:gd name="connsiteX1223" fmla="*/ 537130 w 636190"/>
                  <a:gd name="connsiteY1223" fmla="*/ 190173 h 601986"/>
                  <a:gd name="connsiteX1224" fmla="*/ 537335 w 636190"/>
                  <a:gd name="connsiteY1224" fmla="*/ 191124 h 601986"/>
                  <a:gd name="connsiteX1225" fmla="*/ 537800 w 636190"/>
                  <a:gd name="connsiteY1225" fmla="*/ 193997 h 601986"/>
                  <a:gd name="connsiteX1226" fmla="*/ 538122 w 636190"/>
                  <a:gd name="connsiteY1226" fmla="*/ 197199 h 601986"/>
                  <a:gd name="connsiteX1227" fmla="*/ 538333 w 636190"/>
                  <a:gd name="connsiteY1227" fmla="*/ 199901 h 601986"/>
                  <a:gd name="connsiteX1228" fmla="*/ 538710 w 636190"/>
                  <a:gd name="connsiteY1228" fmla="*/ 201987 h 601986"/>
                  <a:gd name="connsiteX1229" fmla="*/ 539237 w 636190"/>
                  <a:gd name="connsiteY1229" fmla="*/ 204730 h 601986"/>
                  <a:gd name="connsiteX1230" fmla="*/ 539408 w 636190"/>
                  <a:gd name="connsiteY1230" fmla="*/ 205284 h 601986"/>
                  <a:gd name="connsiteX1231" fmla="*/ 534174 w 636190"/>
                  <a:gd name="connsiteY1231" fmla="*/ 206919 h 601986"/>
                  <a:gd name="connsiteX1232" fmla="*/ 535064 w 636190"/>
                  <a:gd name="connsiteY1232" fmla="*/ 209662 h 601986"/>
                  <a:gd name="connsiteX1233" fmla="*/ 534366 w 636190"/>
                  <a:gd name="connsiteY1233" fmla="*/ 209881 h 601986"/>
                  <a:gd name="connsiteX1234" fmla="*/ 534277 w 636190"/>
                  <a:gd name="connsiteY1234" fmla="*/ 209649 h 601986"/>
                  <a:gd name="connsiteX1235" fmla="*/ 529591 w 636190"/>
                  <a:gd name="connsiteY1235" fmla="*/ 211126 h 601986"/>
                  <a:gd name="connsiteX1236" fmla="*/ 530679 w 636190"/>
                  <a:gd name="connsiteY1236" fmla="*/ 214704 h 601986"/>
                  <a:gd name="connsiteX1237" fmla="*/ 531862 w 636190"/>
                  <a:gd name="connsiteY1237" fmla="*/ 217577 h 601986"/>
                  <a:gd name="connsiteX1238" fmla="*/ 532731 w 636190"/>
                  <a:gd name="connsiteY1238" fmla="*/ 219718 h 601986"/>
                  <a:gd name="connsiteX1239" fmla="*/ 533531 w 636190"/>
                  <a:gd name="connsiteY1239" fmla="*/ 222119 h 601986"/>
                  <a:gd name="connsiteX1240" fmla="*/ 533552 w 636190"/>
                  <a:gd name="connsiteY1240" fmla="*/ 222202 h 601986"/>
                  <a:gd name="connsiteX1241" fmla="*/ 533566 w 636190"/>
                  <a:gd name="connsiteY1241" fmla="*/ 222297 h 601986"/>
                  <a:gd name="connsiteX1242" fmla="*/ 534434 w 636190"/>
                  <a:gd name="connsiteY1242" fmla="*/ 222031 h 601986"/>
                  <a:gd name="connsiteX1243" fmla="*/ 537164 w 636190"/>
                  <a:gd name="connsiteY1243" fmla="*/ 221189 h 601986"/>
                  <a:gd name="connsiteX1244" fmla="*/ 539969 w 636190"/>
                  <a:gd name="connsiteY1244" fmla="*/ 220484 h 601986"/>
                  <a:gd name="connsiteX1245" fmla="*/ 542712 w 636190"/>
                  <a:gd name="connsiteY1245" fmla="*/ 220040 h 601986"/>
                  <a:gd name="connsiteX1246" fmla="*/ 545448 w 636190"/>
                  <a:gd name="connsiteY1246" fmla="*/ 219568 h 601986"/>
                  <a:gd name="connsiteX1247" fmla="*/ 548342 w 636190"/>
                  <a:gd name="connsiteY1247" fmla="*/ 219212 h 601986"/>
                  <a:gd name="connsiteX1248" fmla="*/ 550784 w 636190"/>
                  <a:gd name="connsiteY1248" fmla="*/ 218850 h 601986"/>
                  <a:gd name="connsiteX1249" fmla="*/ 553862 w 636190"/>
                  <a:gd name="connsiteY1249" fmla="*/ 217995 h 601986"/>
                  <a:gd name="connsiteX1250" fmla="*/ 557105 w 636190"/>
                  <a:gd name="connsiteY1250" fmla="*/ 217201 h 601986"/>
                  <a:gd name="connsiteX1251" fmla="*/ 564452 w 636190"/>
                  <a:gd name="connsiteY1251" fmla="*/ 215976 h 601986"/>
                  <a:gd name="connsiteX1252" fmla="*/ 565649 w 636190"/>
                  <a:gd name="connsiteY1252" fmla="*/ 215751 h 601986"/>
                  <a:gd name="connsiteX1253" fmla="*/ 565211 w 636190"/>
                  <a:gd name="connsiteY1253" fmla="*/ 212488 h 601986"/>
                  <a:gd name="connsiteX1254" fmla="*/ 564889 w 636190"/>
                  <a:gd name="connsiteY1254" fmla="*/ 209956 h 601986"/>
                  <a:gd name="connsiteX1255" fmla="*/ 564664 w 636190"/>
                  <a:gd name="connsiteY1255" fmla="*/ 207788 h 601986"/>
                  <a:gd name="connsiteX1256" fmla="*/ 564404 w 636190"/>
                  <a:gd name="connsiteY1256" fmla="*/ 205496 h 601986"/>
                  <a:gd name="connsiteX1257" fmla="*/ 575376 w 636190"/>
                  <a:gd name="connsiteY1257" fmla="*/ 203246 h 601986"/>
                  <a:gd name="connsiteX1258" fmla="*/ 576717 w 636190"/>
                  <a:gd name="connsiteY1258" fmla="*/ 202986 h 601986"/>
                  <a:gd name="connsiteX1259" fmla="*/ 578126 w 636190"/>
                  <a:gd name="connsiteY1259" fmla="*/ 202699 h 601986"/>
                  <a:gd name="connsiteX1260" fmla="*/ 583845 w 636190"/>
                  <a:gd name="connsiteY1260" fmla="*/ 201522 h 601986"/>
                  <a:gd name="connsiteX1261" fmla="*/ 584057 w 636190"/>
                  <a:gd name="connsiteY1261" fmla="*/ 201467 h 601986"/>
                  <a:gd name="connsiteX1262" fmla="*/ 583175 w 636190"/>
                  <a:gd name="connsiteY1262" fmla="*/ 199244 h 601986"/>
                  <a:gd name="connsiteX1263" fmla="*/ 583072 w 636190"/>
                  <a:gd name="connsiteY1263" fmla="*/ 198998 h 601986"/>
                  <a:gd name="connsiteX1264" fmla="*/ 582812 w 636190"/>
                  <a:gd name="connsiteY1264" fmla="*/ 198423 h 601986"/>
                  <a:gd name="connsiteX1265" fmla="*/ 582381 w 636190"/>
                  <a:gd name="connsiteY1265" fmla="*/ 197643 h 601986"/>
                  <a:gd name="connsiteX1266" fmla="*/ 582026 w 636190"/>
                  <a:gd name="connsiteY1266" fmla="*/ 197199 h 601986"/>
                  <a:gd name="connsiteX1267" fmla="*/ 581629 w 636190"/>
                  <a:gd name="connsiteY1267" fmla="*/ 196768 h 601986"/>
                  <a:gd name="connsiteX1268" fmla="*/ 581082 w 636190"/>
                  <a:gd name="connsiteY1268" fmla="*/ 196275 h 601986"/>
                  <a:gd name="connsiteX1269" fmla="*/ 580719 w 636190"/>
                  <a:gd name="connsiteY1269" fmla="*/ 196029 h 601986"/>
                  <a:gd name="connsiteX1270" fmla="*/ 580295 w 636190"/>
                  <a:gd name="connsiteY1270" fmla="*/ 195735 h 601986"/>
                  <a:gd name="connsiteX1271" fmla="*/ 579816 w 636190"/>
                  <a:gd name="connsiteY1271" fmla="*/ 195495 h 601986"/>
                  <a:gd name="connsiteX1272" fmla="*/ 579269 w 636190"/>
                  <a:gd name="connsiteY1272" fmla="*/ 195263 h 601986"/>
                  <a:gd name="connsiteX1273" fmla="*/ 578373 w 636190"/>
                  <a:gd name="connsiteY1273" fmla="*/ 194921 h 601986"/>
                  <a:gd name="connsiteX1274" fmla="*/ 577326 w 636190"/>
                  <a:gd name="connsiteY1274" fmla="*/ 194531 h 601986"/>
                  <a:gd name="connsiteX1275" fmla="*/ 576854 w 636190"/>
                  <a:gd name="connsiteY1275" fmla="*/ 194346 h 601986"/>
                  <a:gd name="connsiteX1276" fmla="*/ 575718 w 636190"/>
                  <a:gd name="connsiteY1276" fmla="*/ 193901 h 601986"/>
                  <a:gd name="connsiteX1277" fmla="*/ 574938 w 636190"/>
                  <a:gd name="connsiteY1277" fmla="*/ 193587 h 601986"/>
                  <a:gd name="connsiteX1278" fmla="*/ 574234 w 636190"/>
                  <a:gd name="connsiteY1278" fmla="*/ 193272 h 601986"/>
                  <a:gd name="connsiteX1279" fmla="*/ 574343 w 636190"/>
                  <a:gd name="connsiteY1279" fmla="*/ 193087 h 601986"/>
                  <a:gd name="connsiteX1280" fmla="*/ 574569 w 636190"/>
                  <a:gd name="connsiteY1280" fmla="*/ 193039 h 601986"/>
                  <a:gd name="connsiteX1281" fmla="*/ 574891 w 636190"/>
                  <a:gd name="connsiteY1281" fmla="*/ 193005 h 601986"/>
                  <a:gd name="connsiteX1282" fmla="*/ 576197 w 636190"/>
                  <a:gd name="connsiteY1282" fmla="*/ 192916 h 601986"/>
                  <a:gd name="connsiteX1283" fmla="*/ 578414 w 636190"/>
                  <a:gd name="connsiteY1283" fmla="*/ 192520 h 601986"/>
                  <a:gd name="connsiteX1284" fmla="*/ 578715 w 636190"/>
                  <a:gd name="connsiteY1284" fmla="*/ 192478 h 601986"/>
                  <a:gd name="connsiteX1285" fmla="*/ 579159 w 636190"/>
                  <a:gd name="connsiteY1285" fmla="*/ 192848 h 601986"/>
                  <a:gd name="connsiteX1286" fmla="*/ 580090 w 636190"/>
                  <a:gd name="connsiteY1286" fmla="*/ 193279 h 601986"/>
                  <a:gd name="connsiteX1287" fmla="*/ 582655 w 636190"/>
                  <a:gd name="connsiteY1287" fmla="*/ 193778 h 601986"/>
                  <a:gd name="connsiteX1288" fmla="*/ 585384 w 636190"/>
                  <a:gd name="connsiteY1288" fmla="*/ 194373 h 601986"/>
                  <a:gd name="connsiteX1289" fmla="*/ 588264 w 636190"/>
                  <a:gd name="connsiteY1289" fmla="*/ 194510 h 601986"/>
                  <a:gd name="connsiteX1290" fmla="*/ 589940 w 636190"/>
                  <a:gd name="connsiteY1290" fmla="*/ 194428 h 601986"/>
                  <a:gd name="connsiteX1291" fmla="*/ 591165 w 636190"/>
                  <a:gd name="connsiteY1291" fmla="*/ 194291 h 601986"/>
                  <a:gd name="connsiteX1292" fmla="*/ 591979 w 636190"/>
                  <a:gd name="connsiteY1292" fmla="*/ 195126 h 601986"/>
                  <a:gd name="connsiteX1293" fmla="*/ 593675 w 636190"/>
                  <a:gd name="connsiteY1293" fmla="*/ 194982 h 601986"/>
                  <a:gd name="connsiteX1294" fmla="*/ 596480 w 636190"/>
                  <a:gd name="connsiteY1294" fmla="*/ 194366 h 601986"/>
                  <a:gd name="connsiteX1295" fmla="*/ 599866 w 636190"/>
                  <a:gd name="connsiteY1295" fmla="*/ 194182 h 601986"/>
                  <a:gd name="connsiteX1296" fmla="*/ 601843 w 636190"/>
                  <a:gd name="connsiteY1296" fmla="*/ 194134 h 601986"/>
                  <a:gd name="connsiteX1297" fmla="*/ 603389 w 636190"/>
                  <a:gd name="connsiteY1297" fmla="*/ 194100 h 601986"/>
                  <a:gd name="connsiteX1298" fmla="*/ 609183 w 636190"/>
                  <a:gd name="connsiteY1298" fmla="*/ 194195 h 601986"/>
                  <a:gd name="connsiteX1299" fmla="*/ 612310 w 636190"/>
                  <a:gd name="connsiteY1299" fmla="*/ 194038 h 601986"/>
                  <a:gd name="connsiteX1300" fmla="*/ 615470 w 636190"/>
                  <a:gd name="connsiteY1300" fmla="*/ 193799 h 601986"/>
                  <a:gd name="connsiteX1301" fmla="*/ 616907 w 636190"/>
                  <a:gd name="connsiteY1301" fmla="*/ 193682 h 601986"/>
                  <a:gd name="connsiteX1302" fmla="*/ 623795 w 636190"/>
                  <a:gd name="connsiteY1302" fmla="*/ 193402 h 601986"/>
                  <a:gd name="connsiteX1303" fmla="*/ 624062 w 636190"/>
                  <a:gd name="connsiteY1303" fmla="*/ 192622 h 601986"/>
                  <a:gd name="connsiteX1304" fmla="*/ 624459 w 636190"/>
                  <a:gd name="connsiteY1304" fmla="*/ 191425 h 601986"/>
                  <a:gd name="connsiteX1305" fmla="*/ 624924 w 636190"/>
                  <a:gd name="connsiteY1305" fmla="*/ 190023 h 601986"/>
                  <a:gd name="connsiteX1306" fmla="*/ 625026 w 636190"/>
                  <a:gd name="connsiteY1306" fmla="*/ 189722 h 601986"/>
                  <a:gd name="connsiteX1307" fmla="*/ 626443 w 636190"/>
                  <a:gd name="connsiteY1307" fmla="*/ 189906 h 601986"/>
                  <a:gd name="connsiteX1308" fmla="*/ 629042 w 636190"/>
                  <a:gd name="connsiteY1308" fmla="*/ 190221 h 601986"/>
                  <a:gd name="connsiteX1309" fmla="*/ 631170 w 636190"/>
                  <a:gd name="connsiteY1309" fmla="*/ 190481 h 601986"/>
                  <a:gd name="connsiteX1310" fmla="*/ 631142 w 636190"/>
                  <a:gd name="connsiteY1310" fmla="*/ 190693 h 601986"/>
                  <a:gd name="connsiteX1311" fmla="*/ 630821 w 636190"/>
                  <a:gd name="connsiteY1311" fmla="*/ 193224 h 601986"/>
                  <a:gd name="connsiteX1312" fmla="*/ 630465 w 636190"/>
                  <a:gd name="connsiteY1312" fmla="*/ 196022 h 601986"/>
                  <a:gd name="connsiteX1313" fmla="*/ 629767 w 636190"/>
                  <a:gd name="connsiteY1313" fmla="*/ 201570 h 601986"/>
                  <a:gd name="connsiteX1314" fmla="*/ 629412 w 636190"/>
                  <a:gd name="connsiteY1314" fmla="*/ 204354 h 601986"/>
                  <a:gd name="connsiteX1315" fmla="*/ 629329 w 636190"/>
                  <a:gd name="connsiteY1315" fmla="*/ 205004 h 601986"/>
                  <a:gd name="connsiteX1316" fmla="*/ 629049 w 636190"/>
                  <a:gd name="connsiteY1316" fmla="*/ 207145 h 601986"/>
                  <a:gd name="connsiteX1317" fmla="*/ 628317 w 636190"/>
                  <a:gd name="connsiteY1317" fmla="*/ 212720 h 601986"/>
                  <a:gd name="connsiteX1318" fmla="*/ 627968 w 636190"/>
                  <a:gd name="connsiteY1318" fmla="*/ 215511 h 601986"/>
                  <a:gd name="connsiteX1319" fmla="*/ 627578 w 636190"/>
                  <a:gd name="connsiteY1319" fmla="*/ 218603 h 601986"/>
                  <a:gd name="connsiteX1320" fmla="*/ 626169 w 636190"/>
                  <a:gd name="connsiteY1320" fmla="*/ 218768 h 601986"/>
                  <a:gd name="connsiteX1321" fmla="*/ 623864 w 636190"/>
                  <a:gd name="connsiteY1321" fmla="*/ 219048 h 601986"/>
                  <a:gd name="connsiteX1322" fmla="*/ 621818 w 636190"/>
                  <a:gd name="connsiteY1322" fmla="*/ 218925 h 601986"/>
                  <a:gd name="connsiteX1323" fmla="*/ 621538 w 636190"/>
                  <a:gd name="connsiteY1323" fmla="*/ 218904 h 601986"/>
                  <a:gd name="connsiteX1324" fmla="*/ 621291 w 636190"/>
                  <a:gd name="connsiteY1324" fmla="*/ 218884 h 601986"/>
                  <a:gd name="connsiteX1325" fmla="*/ 619410 w 636190"/>
                  <a:gd name="connsiteY1325" fmla="*/ 218610 h 601986"/>
                  <a:gd name="connsiteX1326" fmla="*/ 616633 w 636190"/>
                  <a:gd name="connsiteY1326" fmla="*/ 218207 h 601986"/>
                  <a:gd name="connsiteX1327" fmla="*/ 614724 w 636190"/>
                  <a:gd name="connsiteY1327" fmla="*/ 217297 h 601986"/>
                  <a:gd name="connsiteX1328" fmla="*/ 614587 w 636190"/>
                  <a:gd name="connsiteY1328" fmla="*/ 217577 h 601986"/>
                  <a:gd name="connsiteX1329" fmla="*/ 614334 w 636190"/>
                  <a:gd name="connsiteY1329" fmla="*/ 217509 h 601986"/>
                  <a:gd name="connsiteX1330" fmla="*/ 614061 w 636190"/>
                  <a:gd name="connsiteY1330" fmla="*/ 217522 h 601986"/>
                  <a:gd name="connsiteX1331" fmla="*/ 613705 w 636190"/>
                  <a:gd name="connsiteY1331" fmla="*/ 217625 h 601986"/>
                  <a:gd name="connsiteX1332" fmla="*/ 613568 w 636190"/>
                  <a:gd name="connsiteY1332" fmla="*/ 217721 h 601986"/>
                  <a:gd name="connsiteX1333" fmla="*/ 613425 w 636190"/>
                  <a:gd name="connsiteY1333" fmla="*/ 217844 h 601986"/>
                  <a:gd name="connsiteX1334" fmla="*/ 613322 w 636190"/>
                  <a:gd name="connsiteY1334" fmla="*/ 217899 h 601986"/>
                  <a:gd name="connsiteX1335" fmla="*/ 613144 w 636190"/>
                  <a:gd name="connsiteY1335" fmla="*/ 218008 h 601986"/>
                  <a:gd name="connsiteX1336" fmla="*/ 612898 w 636190"/>
                  <a:gd name="connsiteY1336" fmla="*/ 218138 h 601986"/>
                  <a:gd name="connsiteX1337" fmla="*/ 612994 w 636190"/>
                  <a:gd name="connsiteY1337" fmla="*/ 226087 h 601986"/>
                  <a:gd name="connsiteX1338" fmla="*/ 613028 w 636190"/>
                  <a:gd name="connsiteY1338" fmla="*/ 228208 h 601986"/>
                  <a:gd name="connsiteX1339" fmla="*/ 613035 w 636190"/>
                  <a:gd name="connsiteY1339" fmla="*/ 228741 h 601986"/>
                  <a:gd name="connsiteX1340" fmla="*/ 613048 w 636190"/>
                  <a:gd name="connsiteY1340" fmla="*/ 229637 h 601986"/>
                  <a:gd name="connsiteX1341" fmla="*/ 613103 w 636190"/>
                  <a:gd name="connsiteY1341" fmla="*/ 233427 h 601986"/>
                  <a:gd name="connsiteX1342" fmla="*/ 613151 w 636190"/>
                  <a:gd name="connsiteY1342" fmla="*/ 236745 h 601986"/>
                  <a:gd name="connsiteX1343" fmla="*/ 612741 w 636190"/>
                  <a:gd name="connsiteY1343" fmla="*/ 236902 h 601986"/>
                  <a:gd name="connsiteX1344" fmla="*/ 612686 w 636190"/>
                  <a:gd name="connsiteY1344" fmla="*/ 237258 h 601986"/>
                  <a:gd name="connsiteX1345" fmla="*/ 612768 w 636190"/>
                  <a:gd name="connsiteY1345" fmla="*/ 240035 h 601986"/>
                  <a:gd name="connsiteX1346" fmla="*/ 613035 w 636190"/>
                  <a:gd name="connsiteY1346" fmla="*/ 240179 h 601986"/>
                  <a:gd name="connsiteX1347" fmla="*/ 614355 w 636190"/>
                  <a:gd name="connsiteY1347" fmla="*/ 240548 h 601986"/>
                  <a:gd name="connsiteX1348" fmla="*/ 615039 w 636190"/>
                  <a:gd name="connsiteY1348" fmla="*/ 240726 h 601986"/>
                  <a:gd name="connsiteX1349" fmla="*/ 615887 w 636190"/>
                  <a:gd name="connsiteY1349" fmla="*/ 240781 h 601986"/>
                  <a:gd name="connsiteX1350" fmla="*/ 616920 w 636190"/>
                  <a:gd name="connsiteY1350" fmla="*/ 240480 h 601986"/>
                  <a:gd name="connsiteX1351" fmla="*/ 617522 w 636190"/>
                  <a:gd name="connsiteY1351" fmla="*/ 240070 h 601986"/>
                  <a:gd name="connsiteX1352" fmla="*/ 618432 w 636190"/>
                  <a:gd name="connsiteY1352" fmla="*/ 239338 h 601986"/>
                  <a:gd name="connsiteX1353" fmla="*/ 618904 w 636190"/>
                  <a:gd name="connsiteY1353" fmla="*/ 239146 h 601986"/>
                  <a:gd name="connsiteX1354" fmla="*/ 618979 w 636190"/>
                  <a:gd name="connsiteY1354" fmla="*/ 239119 h 601986"/>
                  <a:gd name="connsiteX1355" fmla="*/ 619636 w 636190"/>
                  <a:gd name="connsiteY1355" fmla="*/ 240418 h 601986"/>
                  <a:gd name="connsiteX1356" fmla="*/ 620231 w 636190"/>
                  <a:gd name="connsiteY1356" fmla="*/ 241609 h 601986"/>
                  <a:gd name="connsiteX1357" fmla="*/ 620895 w 636190"/>
                  <a:gd name="connsiteY1357" fmla="*/ 243141 h 601986"/>
                  <a:gd name="connsiteX1358" fmla="*/ 621038 w 636190"/>
                  <a:gd name="connsiteY1358" fmla="*/ 243497 h 601986"/>
                  <a:gd name="connsiteX1359" fmla="*/ 621161 w 636190"/>
                  <a:gd name="connsiteY1359" fmla="*/ 243846 h 601986"/>
                  <a:gd name="connsiteX1360" fmla="*/ 621182 w 636190"/>
                  <a:gd name="connsiteY1360" fmla="*/ 243907 h 601986"/>
                  <a:gd name="connsiteX1361" fmla="*/ 621955 w 636190"/>
                  <a:gd name="connsiteY1361" fmla="*/ 246028 h 601986"/>
                  <a:gd name="connsiteX1362" fmla="*/ 622646 w 636190"/>
                  <a:gd name="connsiteY1362" fmla="*/ 245966 h 601986"/>
                  <a:gd name="connsiteX1363" fmla="*/ 622701 w 636190"/>
                  <a:gd name="connsiteY1363" fmla="*/ 246158 h 601986"/>
                  <a:gd name="connsiteX1364" fmla="*/ 623180 w 636190"/>
                  <a:gd name="connsiteY1364" fmla="*/ 247895 h 601986"/>
                  <a:gd name="connsiteX1365" fmla="*/ 623693 w 636190"/>
                  <a:gd name="connsiteY1365" fmla="*/ 249804 h 601986"/>
                  <a:gd name="connsiteX1366" fmla="*/ 624493 w 636190"/>
                  <a:gd name="connsiteY1366" fmla="*/ 252657 h 601986"/>
                  <a:gd name="connsiteX1367" fmla="*/ 624739 w 636190"/>
                  <a:gd name="connsiteY1367" fmla="*/ 253491 h 601986"/>
                  <a:gd name="connsiteX1368" fmla="*/ 625136 w 636190"/>
                  <a:gd name="connsiteY1368" fmla="*/ 254483 h 601986"/>
                  <a:gd name="connsiteX1369" fmla="*/ 625553 w 636190"/>
                  <a:gd name="connsiteY1369" fmla="*/ 255345 h 601986"/>
                  <a:gd name="connsiteX1370" fmla="*/ 625806 w 636190"/>
                  <a:gd name="connsiteY1370" fmla="*/ 255872 h 601986"/>
                  <a:gd name="connsiteX1371" fmla="*/ 628057 w 636190"/>
                  <a:gd name="connsiteY1371" fmla="*/ 259025 h 601986"/>
                  <a:gd name="connsiteX1372" fmla="*/ 628878 w 636190"/>
                  <a:gd name="connsiteY1372" fmla="*/ 260647 h 601986"/>
                  <a:gd name="connsiteX1373" fmla="*/ 630102 w 636190"/>
                  <a:gd name="connsiteY1373" fmla="*/ 263171 h 601986"/>
                  <a:gd name="connsiteX1374" fmla="*/ 631553 w 636190"/>
                  <a:gd name="connsiteY1374" fmla="*/ 266721 h 601986"/>
                  <a:gd name="connsiteX1375" fmla="*/ 632462 w 636190"/>
                  <a:gd name="connsiteY1375" fmla="*/ 268753 h 601986"/>
                  <a:gd name="connsiteX1376" fmla="*/ 633365 w 636190"/>
                  <a:gd name="connsiteY1376" fmla="*/ 270778 h 601986"/>
                  <a:gd name="connsiteX1377" fmla="*/ 634029 w 636190"/>
                  <a:gd name="connsiteY1377" fmla="*/ 272290 h 601986"/>
                  <a:gd name="connsiteX1378" fmla="*/ 635253 w 636190"/>
                  <a:gd name="connsiteY1378" fmla="*/ 275074 h 601986"/>
                  <a:gd name="connsiteX1379" fmla="*/ 636327 w 636190"/>
                  <a:gd name="connsiteY1379" fmla="*/ 277550 h 601986"/>
                  <a:gd name="connsiteX1380" fmla="*/ 636540 w 636190"/>
                  <a:gd name="connsiteY1380" fmla="*/ 278043 h 601986"/>
                  <a:gd name="connsiteX1381" fmla="*/ 636608 w 636190"/>
                  <a:gd name="connsiteY1381" fmla="*/ 278207 h 601986"/>
                  <a:gd name="connsiteX1382" fmla="*/ 636628 w 636190"/>
                  <a:gd name="connsiteY1382" fmla="*/ 278262 h 601986"/>
                  <a:gd name="connsiteX1383" fmla="*/ 636642 w 636190"/>
                  <a:gd name="connsiteY1383" fmla="*/ 278303 h 601986"/>
                  <a:gd name="connsiteX1384" fmla="*/ 636799 w 636190"/>
                  <a:gd name="connsiteY1384" fmla="*/ 278925 h 601986"/>
                  <a:gd name="connsiteX1385" fmla="*/ 636868 w 636190"/>
                  <a:gd name="connsiteY1385" fmla="*/ 279240 h 601986"/>
                  <a:gd name="connsiteX1386" fmla="*/ 636998 w 636190"/>
                  <a:gd name="connsiteY1386" fmla="*/ 279698 h 601986"/>
                  <a:gd name="connsiteX1387" fmla="*/ 637101 w 636190"/>
                  <a:gd name="connsiteY1387" fmla="*/ 280061 h 601986"/>
                  <a:gd name="connsiteX1388" fmla="*/ 637415 w 636190"/>
                  <a:gd name="connsiteY1388" fmla="*/ 281032 h 601986"/>
                  <a:gd name="connsiteX1389" fmla="*/ 637442 w 636190"/>
                  <a:gd name="connsiteY1389" fmla="*/ 281107 h 601986"/>
                  <a:gd name="connsiteX1390" fmla="*/ 629911 w 636190"/>
                  <a:gd name="connsiteY1390" fmla="*/ 282927 h 601986"/>
                  <a:gd name="connsiteX1391" fmla="*/ 631635 w 636190"/>
                  <a:gd name="connsiteY1391" fmla="*/ 289303 h 601986"/>
                  <a:gd name="connsiteX1392" fmla="*/ 626538 w 636190"/>
                  <a:gd name="connsiteY1392" fmla="*/ 290527 h 601986"/>
                  <a:gd name="connsiteX1393" fmla="*/ 626791 w 636190"/>
                  <a:gd name="connsiteY1393" fmla="*/ 290732 h 601986"/>
                  <a:gd name="connsiteX1394" fmla="*/ 627038 w 636190"/>
                  <a:gd name="connsiteY1394" fmla="*/ 290979 h 601986"/>
                  <a:gd name="connsiteX1395" fmla="*/ 627229 w 636190"/>
                  <a:gd name="connsiteY1395" fmla="*/ 291232 h 601986"/>
                  <a:gd name="connsiteX1396" fmla="*/ 627407 w 636190"/>
                  <a:gd name="connsiteY1396" fmla="*/ 291498 h 601986"/>
                  <a:gd name="connsiteX1397" fmla="*/ 627523 w 636190"/>
                  <a:gd name="connsiteY1397" fmla="*/ 291799 h 601986"/>
                  <a:gd name="connsiteX1398" fmla="*/ 627612 w 636190"/>
                  <a:gd name="connsiteY1398" fmla="*/ 292107 h 601986"/>
                  <a:gd name="connsiteX1399" fmla="*/ 627872 w 636190"/>
                  <a:gd name="connsiteY1399" fmla="*/ 293715 h 601986"/>
                  <a:gd name="connsiteX1400" fmla="*/ 628009 w 636190"/>
                  <a:gd name="connsiteY1400" fmla="*/ 294242 h 601986"/>
                  <a:gd name="connsiteX1401" fmla="*/ 628105 w 636190"/>
                  <a:gd name="connsiteY1401" fmla="*/ 294495 h 601986"/>
                  <a:gd name="connsiteX1402" fmla="*/ 628235 w 636190"/>
                  <a:gd name="connsiteY1402" fmla="*/ 294734 h 601986"/>
                  <a:gd name="connsiteX1403" fmla="*/ 628385 w 636190"/>
                  <a:gd name="connsiteY1403" fmla="*/ 294987 h 601986"/>
                  <a:gd name="connsiteX1404" fmla="*/ 621633 w 636190"/>
                  <a:gd name="connsiteY1404" fmla="*/ 296615 h 601986"/>
                  <a:gd name="connsiteX1405" fmla="*/ 622844 w 636190"/>
                  <a:gd name="connsiteY1405" fmla="*/ 301849 h 601986"/>
                  <a:gd name="connsiteX1406" fmla="*/ 623371 w 636190"/>
                  <a:gd name="connsiteY1406" fmla="*/ 303155 h 601986"/>
                  <a:gd name="connsiteX1407" fmla="*/ 623207 w 636190"/>
                  <a:gd name="connsiteY1407" fmla="*/ 303223 h 601986"/>
                  <a:gd name="connsiteX1408" fmla="*/ 623323 w 636190"/>
                  <a:gd name="connsiteY1408" fmla="*/ 303470 h 601986"/>
                  <a:gd name="connsiteX1409" fmla="*/ 617112 w 636190"/>
                  <a:gd name="connsiteY1409" fmla="*/ 305187 h 601986"/>
                  <a:gd name="connsiteX1410" fmla="*/ 617290 w 636190"/>
                  <a:gd name="connsiteY1410" fmla="*/ 306008 h 601986"/>
                  <a:gd name="connsiteX1411" fmla="*/ 617789 w 636190"/>
                  <a:gd name="connsiteY1411" fmla="*/ 307766 h 601986"/>
                  <a:gd name="connsiteX1412" fmla="*/ 616154 w 636190"/>
                  <a:gd name="connsiteY1412" fmla="*/ 308464 h 601986"/>
                  <a:gd name="connsiteX1413" fmla="*/ 612829 w 636190"/>
                  <a:gd name="connsiteY1413" fmla="*/ 309756 h 601986"/>
                  <a:gd name="connsiteX1414" fmla="*/ 611769 w 636190"/>
                  <a:gd name="connsiteY1414" fmla="*/ 310167 h 601986"/>
                  <a:gd name="connsiteX1415" fmla="*/ 610066 w 636190"/>
                  <a:gd name="connsiteY1415" fmla="*/ 310899 h 601986"/>
                  <a:gd name="connsiteX1416" fmla="*/ 607384 w 636190"/>
                  <a:gd name="connsiteY1416" fmla="*/ 312110 h 601986"/>
                  <a:gd name="connsiteX1417" fmla="*/ 605414 w 636190"/>
                  <a:gd name="connsiteY1417" fmla="*/ 308730 h 601986"/>
                  <a:gd name="connsiteX1418" fmla="*/ 603594 w 636190"/>
                  <a:gd name="connsiteY1418" fmla="*/ 309305 h 601986"/>
                  <a:gd name="connsiteX1419" fmla="*/ 603164 w 636190"/>
                  <a:gd name="connsiteY1419" fmla="*/ 308094 h 601986"/>
                  <a:gd name="connsiteX1420" fmla="*/ 601453 w 636190"/>
                  <a:gd name="connsiteY1420" fmla="*/ 308744 h 601986"/>
                  <a:gd name="connsiteX1421" fmla="*/ 597677 w 636190"/>
                  <a:gd name="connsiteY1421" fmla="*/ 309647 h 601986"/>
                  <a:gd name="connsiteX1422" fmla="*/ 599196 w 636190"/>
                  <a:gd name="connsiteY1422" fmla="*/ 314805 h 601986"/>
                  <a:gd name="connsiteX1423" fmla="*/ 600735 w 636190"/>
                  <a:gd name="connsiteY1423" fmla="*/ 319464 h 601986"/>
                  <a:gd name="connsiteX1424" fmla="*/ 600653 w 636190"/>
                  <a:gd name="connsiteY1424" fmla="*/ 319464 h 601986"/>
                  <a:gd name="connsiteX1425" fmla="*/ 598265 w 636190"/>
                  <a:gd name="connsiteY1425" fmla="*/ 319874 h 601986"/>
                  <a:gd name="connsiteX1426" fmla="*/ 594955 w 636190"/>
                  <a:gd name="connsiteY1426" fmla="*/ 320469 h 601986"/>
                  <a:gd name="connsiteX1427" fmla="*/ 591644 w 636190"/>
                  <a:gd name="connsiteY1427" fmla="*/ 321078 h 601986"/>
                  <a:gd name="connsiteX1428" fmla="*/ 591548 w 636190"/>
                  <a:gd name="connsiteY1428" fmla="*/ 321146 h 601986"/>
                  <a:gd name="connsiteX1429" fmla="*/ 590809 w 636190"/>
                  <a:gd name="connsiteY1429" fmla="*/ 321598 h 601986"/>
                  <a:gd name="connsiteX1430" fmla="*/ 589708 w 636190"/>
                  <a:gd name="connsiteY1430" fmla="*/ 322104 h 601986"/>
                  <a:gd name="connsiteX1431" fmla="*/ 587840 w 636190"/>
                  <a:gd name="connsiteY1431" fmla="*/ 323992 h 601986"/>
                  <a:gd name="connsiteX1432" fmla="*/ 586458 w 636190"/>
                  <a:gd name="connsiteY1432" fmla="*/ 325093 h 601986"/>
                  <a:gd name="connsiteX1433" fmla="*/ 586410 w 636190"/>
                  <a:gd name="connsiteY1433" fmla="*/ 325045 h 601986"/>
                  <a:gd name="connsiteX1434" fmla="*/ 585405 w 636190"/>
                  <a:gd name="connsiteY1434" fmla="*/ 324396 h 601986"/>
                  <a:gd name="connsiteX1435" fmla="*/ 584543 w 636190"/>
                  <a:gd name="connsiteY1435" fmla="*/ 324676 h 601986"/>
                  <a:gd name="connsiteX1436" fmla="*/ 583715 w 636190"/>
                  <a:gd name="connsiteY1436" fmla="*/ 324943 h 601986"/>
                  <a:gd name="connsiteX1437" fmla="*/ 582498 w 636190"/>
                  <a:gd name="connsiteY1437" fmla="*/ 325572 h 601986"/>
                  <a:gd name="connsiteX1438" fmla="*/ 580083 w 636190"/>
                  <a:gd name="connsiteY1438" fmla="*/ 326995 h 601986"/>
                  <a:gd name="connsiteX1439" fmla="*/ 578537 w 636190"/>
                  <a:gd name="connsiteY1439" fmla="*/ 327898 h 601986"/>
                  <a:gd name="connsiteX1440" fmla="*/ 576950 w 636190"/>
                  <a:gd name="connsiteY1440" fmla="*/ 328726 h 601986"/>
                  <a:gd name="connsiteX1441" fmla="*/ 576013 w 636190"/>
                  <a:gd name="connsiteY1441" fmla="*/ 326735 h 601986"/>
                  <a:gd name="connsiteX1442" fmla="*/ 572572 w 636190"/>
                  <a:gd name="connsiteY1442" fmla="*/ 328322 h 601986"/>
                  <a:gd name="connsiteX1443" fmla="*/ 570820 w 636190"/>
                  <a:gd name="connsiteY1443" fmla="*/ 329068 h 601986"/>
                  <a:gd name="connsiteX1444" fmla="*/ 568624 w 636190"/>
                  <a:gd name="connsiteY1444" fmla="*/ 329971 h 601986"/>
                  <a:gd name="connsiteX1445" fmla="*/ 567455 w 636190"/>
                  <a:gd name="connsiteY1445" fmla="*/ 330422 h 601986"/>
                  <a:gd name="connsiteX1446" fmla="*/ 565088 w 636190"/>
                  <a:gd name="connsiteY1446" fmla="*/ 331195 h 601986"/>
                  <a:gd name="connsiteX1447" fmla="*/ 563610 w 636190"/>
                  <a:gd name="connsiteY1447" fmla="*/ 331695 h 601986"/>
                  <a:gd name="connsiteX1448" fmla="*/ 561264 w 636190"/>
                  <a:gd name="connsiteY1448" fmla="*/ 332495 h 601986"/>
                  <a:gd name="connsiteX1449" fmla="*/ 561072 w 636190"/>
                  <a:gd name="connsiteY1449" fmla="*/ 332563 h 601986"/>
                  <a:gd name="connsiteX1450" fmla="*/ 560026 w 636190"/>
                  <a:gd name="connsiteY1450" fmla="*/ 333152 h 601986"/>
                  <a:gd name="connsiteX1451" fmla="*/ 559157 w 636190"/>
                  <a:gd name="connsiteY1451" fmla="*/ 333644 h 601986"/>
                  <a:gd name="connsiteX1452" fmla="*/ 557139 w 636190"/>
                  <a:gd name="connsiteY1452" fmla="*/ 334930 h 601986"/>
                  <a:gd name="connsiteX1453" fmla="*/ 558801 w 636190"/>
                  <a:gd name="connsiteY1453" fmla="*/ 336210 h 601986"/>
                  <a:gd name="connsiteX1454" fmla="*/ 560600 w 636190"/>
                  <a:gd name="connsiteY1454" fmla="*/ 337893 h 601986"/>
                  <a:gd name="connsiteX1455" fmla="*/ 562174 w 636190"/>
                  <a:gd name="connsiteY1455" fmla="*/ 341114 h 601986"/>
                  <a:gd name="connsiteX1456" fmla="*/ 560183 w 636190"/>
                  <a:gd name="connsiteY1456" fmla="*/ 342175 h 601986"/>
                  <a:gd name="connsiteX1457" fmla="*/ 561989 w 636190"/>
                  <a:gd name="connsiteY1457" fmla="*/ 345540 h 601986"/>
                  <a:gd name="connsiteX1458" fmla="*/ 559287 w 636190"/>
                  <a:gd name="connsiteY1458" fmla="*/ 347004 h 601986"/>
                  <a:gd name="connsiteX1459" fmla="*/ 559355 w 636190"/>
                  <a:gd name="connsiteY1459" fmla="*/ 347175 h 601986"/>
                  <a:gd name="connsiteX1460" fmla="*/ 561079 w 636190"/>
                  <a:gd name="connsiteY1460" fmla="*/ 351752 h 601986"/>
                  <a:gd name="connsiteX1461" fmla="*/ 563986 w 636190"/>
                  <a:gd name="connsiteY1461" fmla="*/ 359968 h 601986"/>
                  <a:gd name="connsiteX1462" fmla="*/ 563172 w 636190"/>
                  <a:gd name="connsiteY1462" fmla="*/ 360152 h 601986"/>
                  <a:gd name="connsiteX1463" fmla="*/ 563193 w 636190"/>
                  <a:gd name="connsiteY1463" fmla="*/ 360316 h 601986"/>
                  <a:gd name="connsiteX1464" fmla="*/ 563254 w 636190"/>
                  <a:gd name="connsiteY1464" fmla="*/ 360700 h 601986"/>
                  <a:gd name="connsiteX1465" fmla="*/ 563569 w 636190"/>
                  <a:gd name="connsiteY1465" fmla="*/ 362765 h 601986"/>
                  <a:gd name="connsiteX1466" fmla="*/ 563822 w 636190"/>
                  <a:gd name="connsiteY1466" fmla="*/ 364428 h 601986"/>
                  <a:gd name="connsiteX1467" fmla="*/ 558958 w 636190"/>
                  <a:gd name="connsiteY1467" fmla="*/ 365577 h 601986"/>
                  <a:gd name="connsiteX1468" fmla="*/ 558993 w 636190"/>
                  <a:gd name="connsiteY1468" fmla="*/ 365707 h 601986"/>
                  <a:gd name="connsiteX1469" fmla="*/ 559218 w 636190"/>
                  <a:gd name="connsiteY1469" fmla="*/ 366672 h 601986"/>
                  <a:gd name="connsiteX1470" fmla="*/ 559444 w 636190"/>
                  <a:gd name="connsiteY1470" fmla="*/ 367794 h 601986"/>
                  <a:gd name="connsiteX1471" fmla="*/ 559266 w 636190"/>
                  <a:gd name="connsiteY1471" fmla="*/ 367834 h 601986"/>
                  <a:gd name="connsiteX1472" fmla="*/ 559971 w 636190"/>
                  <a:gd name="connsiteY1472" fmla="*/ 372493 h 601986"/>
                  <a:gd name="connsiteX1473" fmla="*/ 560402 w 636190"/>
                  <a:gd name="connsiteY1473" fmla="*/ 375660 h 601986"/>
                  <a:gd name="connsiteX1474" fmla="*/ 560737 w 636190"/>
                  <a:gd name="connsiteY1474" fmla="*/ 378068 h 601986"/>
                  <a:gd name="connsiteX1475" fmla="*/ 561469 w 636190"/>
                  <a:gd name="connsiteY1475" fmla="*/ 382508 h 601986"/>
                  <a:gd name="connsiteX1476" fmla="*/ 561722 w 636190"/>
                  <a:gd name="connsiteY1476" fmla="*/ 384464 h 601986"/>
                  <a:gd name="connsiteX1477" fmla="*/ 561770 w 636190"/>
                  <a:gd name="connsiteY1477" fmla="*/ 384847 h 601986"/>
                  <a:gd name="connsiteX1478" fmla="*/ 561490 w 636190"/>
                  <a:gd name="connsiteY1478" fmla="*/ 384889 h 601986"/>
                  <a:gd name="connsiteX1479" fmla="*/ 561537 w 636190"/>
                  <a:gd name="connsiteY1479" fmla="*/ 385292 h 601986"/>
                  <a:gd name="connsiteX1480" fmla="*/ 560217 w 636190"/>
                  <a:gd name="connsiteY1480" fmla="*/ 385490 h 601986"/>
                  <a:gd name="connsiteX1481" fmla="*/ 560019 w 636190"/>
                  <a:gd name="connsiteY1481" fmla="*/ 385525 h 601986"/>
                  <a:gd name="connsiteX1482" fmla="*/ 560771 w 636190"/>
                  <a:gd name="connsiteY1482" fmla="*/ 392105 h 601986"/>
                  <a:gd name="connsiteX1483" fmla="*/ 560922 w 636190"/>
                  <a:gd name="connsiteY1483" fmla="*/ 393932 h 601986"/>
                  <a:gd name="connsiteX1484" fmla="*/ 561243 w 636190"/>
                  <a:gd name="connsiteY1484" fmla="*/ 397298 h 601986"/>
                  <a:gd name="connsiteX1485" fmla="*/ 561448 w 636190"/>
                  <a:gd name="connsiteY1485" fmla="*/ 398816 h 601986"/>
                  <a:gd name="connsiteX1486" fmla="*/ 561784 w 636190"/>
                  <a:gd name="connsiteY1486" fmla="*/ 400855 h 601986"/>
                  <a:gd name="connsiteX1487" fmla="*/ 562824 w 636190"/>
                  <a:gd name="connsiteY1487" fmla="*/ 404850 h 601986"/>
                  <a:gd name="connsiteX1488" fmla="*/ 563036 w 636190"/>
                  <a:gd name="connsiteY1488" fmla="*/ 405479 h 601986"/>
                  <a:gd name="connsiteX1489" fmla="*/ 564212 w 636190"/>
                  <a:gd name="connsiteY1489" fmla="*/ 408975 h 601986"/>
                  <a:gd name="connsiteX1490" fmla="*/ 564041 w 636190"/>
                  <a:gd name="connsiteY1490" fmla="*/ 409269 h 601986"/>
                  <a:gd name="connsiteX1491" fmla="*/ 566812 w 636190"/>
                  <a:gd name="connsiteY1491" fmla="*/ 410439 h 601986"/>
                  <a:gd name="connsiteX1492" fmla="*/ 568070 w 636190"/>
                  <a:gd name="connsiteY1492" fmla="*/ 411362 h 601986"/>
                  <a:gd name="connsiteX1493" fmla="*/ 569534 w 636190"/>
                  <a:gd name="connsiteY1493" fmla="*/ 413202 h 601986"/>
                  <a:gd name="connsiteX1494" fmla="*/ 571498 w 636190"/>
                  <a:gd name="connsiteY1494" fmla="*/ 415857 h 601986"/>
                  <a:gd name="connsiteX1495" fmla="*/ 571723 w 636190"/>
                  <a:gd name="connsiteY1495" fmla="*/ 416260 h 601986"/>
                  <a:gd name="connsiteX1496" fmla="*/ 572059 w 636190"/>
                  <a:gd name="connsiteY1496" fmla="*/ 416821 h 601986"/>
                  <a:gd name="connsiteX1497" fmla="*/ 573885 w 636190"/>
                  <a:gd name="connsiteY1497" fmla="*/ 415474 h 601986"/>
                  <a:gd name="connsiteX1498" fmla="*/ 574323 w 636190"/>
                  <a:gd name="connsiteY1498" fmla="*/ 416281 h 601986"/>
                  <a:gd name="connsiteX1499" fmla="*/ 575322 w 636190"/>
                  <a:gd name="connsiteY1499" fmla="*/ 418641 h 601986"/>
                  <a:gd name="connsiteX1500" fmla="*/ 575937 w 636190"/>
                  <a:gd name="connsiteY1500" fmla="*/ 421343 h 601986"/>
                  <a:gd name="connsiteX1501" fmla="*/ 576286 w 636190"/>
                  <a:gd name="connsiteY1501" fmla="*/ 423518 h 601986"/>
                  <a:gd name="connsiteX1502" fmla="*/ 576963 w 636190"/>
                  <a:gd name="connsiteY1502" fmla="*/ 426467 h 601986"/>
                  <a:gd name="connsiteX1503" fmla="*/ 578085 w 636190"/>
                  <a:gd name="connsiteY1503" fmla="*/ 428710 h 601986"/>
                  <a:gd name="connsiteX1504" fmla="*/ 579447 w 636190"/>
                  <a:gd name="connsiteY1504" fmla="*/ 432555 h 601986"/>
                  <a:gd name="connsiteX1505" fmla="*/ 579050 w 636190"/>
                  <a:gd name="connsiteY1505" fmla="*/ 435161 h 601986"/>
                  <a:gd name="connsiteX1506" fmla="*/ 581971 w 636190"/>
                  <a:gd name="connsiteY1506" fmla="*/ 435825 h 601986"/>
                  <a:gd name="connsiteX1507" fmla="*/ 583476 w 636190"/>
                  <a:gd name="connsiteY1507" fmla="*/ 436057 h 601986"/>
                  <a:gd name="connsiteX1508" fmla="*/ 585473 w 636190"/>
                  <a:gd name="connsiteY1508" fmla="*/ 436187 h 601986"/>
                  <a:gd name="connsiteX1509" fmla="*/ 586342 w 636190"/>
                  <a:gd name="connsiteY1509" fmla="*/ 437720 h 601986"/>
                  <a:gd name="connsiteX1510" fmla="*/ 586602 w 636190"/>
                  <a:gd name="connsiteY1510" fmla="*/ 438671 h 601986"/>
                  <a:gd name="connsiteX1511" fmla="*/ 586862 w 636190"/>
                  <a:gd name="connsiteY1511" fmla="*/ 439293 h 601986"/>
                  <a:gd name="connsiteX1512" fmla="*/ 587484 w 636190"/>
                  <a:gd name="connsiteY1512" fmla="*/ 440572 h 601986"/>
                  <a:gd name="connsiteX1513" fmla="*/ 588032 w 636190"/>
                  <a:gd name="connsiteY1513" fmla="*/ 441646 h 601986"/>
                  <a:gd name="connsiteX1514" fmla="*/ 588360 w 636190"/>
                  <a:gd name="connsiteY1514" fmla="*/ 442672 h 601986"/>
                  <a:gd name="connsiteX1515" fmla="*/ 588928 w 636190"/>
                  <a:gd name="connsiteY1515" fmla="*/ 443651 h 601986"/>
                  <a:gd name="connsiteX1516" fmla="*/ 589578 w 636190"/>
                  <a:gd name="connsiteY1516" fmla="*/ 445457 h 601986"/>
                  <a:gd name="connsiteX1517" fmla="*/ 590159 w 636190"/>
                  <a:gd name="connsiteY1517" fmla="*/ 447502 h 601986"/>
                  <a:gd name="connsiteX1518" fmla="*/ 590351 w 636190"/>
                  <a:gd name="connsiteY1518" fmla="*/ 448494 h 601986"/>
                  <a:gd name="connsiteX1519" fmla="*/ 590597 w 636190"/>
                  <a:gd name="connsiteY1519" fmla="*/ 450272 h 601986"/>
                  <a:gd name="connsiteX1520" fmla="*/ 590652 w 636190"/>
                  <a:gd name="connsiteY1520" fmla="*/ 451620 h 601986"/>
                  <a:gd name="connsiteX1521" fmla="*/ 590741 w 636190"/>
                  <a:gd name="connsiteY1521" fmla="*/ 453474 h 601986"/>
                  <a:gd name="connsiteX1522" fmla="*/ 590830 w 636190"/>
                  <a:gd name="connsiteY1522" fmla="*/ 454698 h 601986"/>
                  <a:gd name="connsiteX1523" fmla="*/ 591089 w 636190"/>
                  <a:gd name="connsiteY1523" fmla="*/ 455335 h 601986"/>
                  <a:gd name="connsiteX1524" fmla="*/ 592102 w 636190"/>
                  <a:gd name="connsiteY1524" fmla="*/ 455677 h 601986"/>
                  <a:gd name="connsiteX1525" fmla="*/ 592204 w 636190"/>
                  <a:gd name="connsiteY1525" fmla="*/ 455752 h 601986"/>
                  <a:gd name="connsiteX1526" fmla="*/ 592984 w 636190"/>
                  <a:gd name="connsiteY1526" fmla="*/ 456340 h 601986"/>
                  <a:gd name="connsiteX1527" fmla="*/ 593716 w 636190"/>
                  <a:gd name="connsiteY1527" fmla="*/ 456764 h 601986"/>
                  <a:gd name="connsiteX1528" fmla="*/ 594195 w 636190"/>
                  <a:gd name="connsiteY1528" fmla="*/ 457120 h 601986"/>
                  <a:gd name="connsiteX1529" fmla="*/ 594455 w 636190"/>
                  <a:gd name="connsiteY1529" fmla="*/ 457312 h 601986"/>
                  <a:gd name="connsiteX1530" fmla="*/ 595659 w 636190"/>
                  <a:gd name="connsiteY1530" fmla="*/ 458981 h 601986"/>
                  <a:gd name="connsiteX1531" fmla="*/ 596179 w 636190"/>
                  <a:gd name="connsiteY1531" fmla="*/ 462025 h 601986"/>
                  <a:gd name="connsiteX1532" fmla="*/ 596767 w 636190"/>
                  <a:gd name="connsiteY1532" fmla="*/ 463742 h 601986"/>
                  <a:gd name="connsiteX1533" fmla="*/ 598621 w 636190"/>
                  <a:gd name="connsiteY1533" fmla="*/ 467915 h 601986"/>
                  <a:gd name="connsiteX1534" fmla="*/ 598409 w 636190"/>
                  <a:gd name="connsiteY1534" fmla="*/ 468483 h 601986"/>
                  <a:gd name="connsiteX1535" fmla="*/ 598259 w 636190"/>
                  <a:gd name="connsiteY1535" fmla="*/ 470466 h 601986"/>
                  <a:gd name="connsiteX1536" fmla="*/ 598649 w 636190"/>
                  <a:gd name="connsiteY1536" fmla="*/ 471397 h 601986"/>
                  <a:gd name="connsiteX1537" fmla="*/ 599203 w 636190"/>
                  <a:gd name="connsiteY1537" fmla="*/ 472697 h 601986"/>
                  <a:gd name="connsiteX1538" fmla="*/ 599264 w 636190"/>
                  <a:gd name="connsiteY1538" fmla="*/ 474215 h 601986"/>
                  <a:gd name="connsiteX1539" fmla="*/ 599079 w 636190"/>
                  <a:gd name="connsiteY1539" fmla="*/ 475919 h 601986"/>
                  <a:gd name="connsiteX1540" fmla="*/ 598874 w 636190"/>
                  <a:gd name="connsiteY1540" fmla="*/ 477608 h 601986"/>
                  <a:gd name="connsiteX1541" fmla="*/ 598991 w 636190"/>
                  <a:gd name="connsiteY1541" fmla="*/ 479462 h 601986"/>
                  <a:gd name="connsiteX1542" fmla="*/ 599093 w 636190"/>
                  <a:gd name="connsiteY1542" fmla="*/ 481439 h 601986"/>
                  <a:gd name="connsiteX1543" fmla="*/ 599045 w 636190"/>
                  <a:gd name="connsiteY1543" fmla="*/ 481925 h 601986"/>
                  <a:gd name="connsiteX1544" fmla="*/ 599025 w 636190"/>
                  <a:gd name="connsiteY1544" fmla="*/ 482082 h 601986"/>
                  <a:gd name="connsiteX1545" fmla="*/ 597869 w 636190"/>
                  <a:gd name="connsiteY1545" fmla="*/ 481453 h 601986"/>
                  <a:gd name="connsiteX1546" fmla="*/ 596733 w 636190"/>
                  <a:gd name="connsiteY1546" fmla="*/ 483136 h 601986"/>
                  <a:gd name="connsiteX1547" fmla="*/ 596405 w 636190"/>
                  <a:gd name="connsiteY1547" fmla="*/ 483471 h 601986"/>
                  <a:gd name="connsiteX1548" fmla="*/ 595604 w 636190"/>
                  <a:gd name="connsiteY1548" fmla="*/ 483963 h 601986"/>
                  <a:gd name="connsiteX1549" fmla="*/ 595003 w 636190"/>
                  <a:gd name="connsiteY1549" fmla="*/ 484298 h 601986"/>
                  <a:gd name="connsiteX1550" fmla="*/ 593805 w 636190"/>
                  <a:gd name="connsiteY1550" fmla="*/ 484435 h 601986"/>
                  <a:gd name="connsiteX1551" fmla="*/ 593306 w 636190"/>
                  <a:gd name="connsiteY1551" fmla="*/ 484278 h 601986"/>
                  <a:gd name="connsiteX1552" fmla="*/ 592656 w 636190"/>
                  <a:gd name="connsiteY1552" fmla="*/ 483949 h 601986"/>
                  <a:gd name="connsiteX1553" fmla="*/ 591069 w 636190"/>
                  <a:gd name="connsiteY1553" fmla="*/ 483341 h 601986"/>
                  <a:gd name="connsiteX1554" fmla="*/ 588791 w 636190"/>
                  <a:gd name="connsiteY1554" fmla="*/ 483163 h 601986"/>
                  <a:gd name="connsiteX1555" fmla="*/ 585056 w 636190"/>
                  <a:gd name="connsiteY1555" fmla="*/ 481774 h 601986"/>
                  <a:gd name="connsiteX1556" fmla="*/ 584673 w 636190"/>
                  <a:gd name="connsiteY1556" fmla="*/ 481671 h 601986"/>
                  <a:gd name="connsiteX1557" fmla="*/ 583907 w 636190"/>
                  <a:gd name="connsiteY1557" fmla="*/ 482917 h 601986"/>
                  <a:gd name="connsiteX1558" fmla="*/ 582840 w 636190"/>
                  <a:gd name="connsiteY1558" fmla="*/ 482171 h 601986"/>
                  <a:gd name="connsiteX1559" fmla="*/ 582942 w 636190"/>
                  <a:gd name="connsiteY1559" fmla="*/ 482048 h 601986"/>
                  <a:gd name="connsiteX1560" fmla="*/ 579084 w 636190"/>
                  <a:gd name="connsiteY1560" fmla="*/ 479866 h 601986"/>
                  <a:gd name="connsiteX1561" fmla="*/ 576402 w 636190"/>
                  <a:gd name="connsiteY1561" fmla="*/ 478579 h 601986"/>
                  <a:gd name="connsiteX1562" fmla="*/ 575821 w 636190"/>
                  <a:gd name="connsiteY1562" fmla="*/ 478299 h 601986"/>
                  <a:gd name="connsiteX1563" fmla="*/ 575191 w 636190"/>
                  <a:gd name="connsiteY1563" fmla="*/ 478012 h 601986"/>
                  <a:gd name="connsiteX1564" fmla="*/ 574070 w 636190"/>
                  <a:gd name="connsiteY1564" fmla="*/ 477615 h 601986"/>
                  <a:gd name="connsiteX1565" fmla="*/ 573639 w 636190"/>
                  <a:gd name="connsiteY1565" fmla="*/ 477471 h 601986"/>
                  <a:gd name="connsiteX1566" fmla="*/ 571511 w 636190"/>
                  <a:gd name="connsiteY1566" fmla="*/ 476739 h 601986"/>
                  <a:gd name="connsiteX1567" fmla="*/ 568159 w 636190"/>
                  <a:gd name="connsiteY1567" fmla="*/ 472874 h 601986"/>
                  <a:gd name="connsiteX1568" fmla="*/ 567079 w 636190"/>
                  <a:gd name="connsiteY1568" fmla="*/ 472491 h 601986"/>
                  <a:gd name="connsiteX1569" fmla="*/ 567448 w 636190"/>
                  <a:gd name="connsiteY1569" fmla="*/ 472991 h 601986"/>
                  <a:gd name="connsiteX1570" fmla="*/ 568371 w 636190"/>
                  <a:gd name="connsiteY1570" fmla="*/ 474195 h 601986"/>
                  <a:gd name="connsiteX1571" fmla="*/ 570595 w 636190"/>
                  <a:gd name="connsiteY1571" fmla="*/ 476650 h 601986"/>
                  <a:gd name="connsiteX1572" fmla="*/ 571073 w 636190"/>
                  <a:gd name="connsiteY1572" fmla="*/ 477191 h 601986"/>
                  <a:gd name="connsiteX1573" fmla="*/ 569493 w 636190"/>
                  <a:gd name="connsiteY1573" fmla="*/ 478354 h 601986"/>
                  <a:gd name="connsiteX1574" fmla="*/ 569069 w 636190"/>
                  <a:gd name="connsiteY1574" fmla="*/ 478060 h 601986"/>
                  <a:gd name="connsiteX1575" fmla="*/ 566586 w 636190"/>
                  <a:gd name="connsiteY1575" fmla="*/ 476302 h 601986"/>
                  <a:gd name="connsiteX1576" fmla="*/ 566504 w 636190"/>
                  <a:gd name="connsiteY1576" fmla="*/ 476233 h 601986"/>
                  <a:gd name="connsiteX1577" fmla="*/ 566388 w 636190"/>
                  <a:gd name="connsiteY1577" fmla="*/ 476172 h 601986"/>
                  <a:gd name="connsiteX1578" fmla="*/ 564185 w 636190"/>
                  <a:gd name="connsiteY1578" fmla="*/ 475207 h 601986"/>
                  <a:gd name="connsiteX1579" fmla="*/ 562420 w 636190"/>
                  <a:gd name="connsiteY1579" fmla="*/ 474400 h 601986"/>
                  <a:gd name="connsiteX1580" fmla="*/ 559848 w 636190"/>
                  <a:gd name="connsiteY1580" fmla="*/ 474058 h 601986"/>
                  <a:gd name="connsiteX1581" fmla="*/ 559697 w 636190"/>
                  <a:gd name="connsiteY1581" fmla="*/ 473278 h 601986"/>
                  <a:gd name="connsiteX1582" fmla="*/ 558739 w 636190"/>
                  <a:gd name="connsiteY1582" fmla="*/ 472799 h 601986"/>
                  <a:gd name="connsiteX1583" fmla="*/ 558473 w 636190"/>
                  <a:gd name="connsiteY1583" fmla="*/ 472471 h 601986"/>
                  <a:gd name="connsiteX1584" fmla="*/ 558206 w 636190"/>
                  <a:gd name="connsiteY1584" fmla="*/ 472779 h 601986"/>
                  <a:gd name="connsiteX1585" fmla="*/ 556865 w 636190"/>
                  <a:gd name="connsiteY1585" fmla="*/ 473791 h 601986"/>
                  <a:gd name="connsiteX1586" fmla="*/ 555853 w 636190"/>
                  <a:gd name="connsiteY1586" fmla="*/ 474625 h 601986"/>
                  <a:gd name="connsiteX1587" fmla="*/ 554601 w 636190"/>
                  <a:gd name="connsiteY1587" fmla="*/ 475296 h 601986"/>
                  <a:gd name="connsiteX1588" fmla="*/ 554143 w 636190"/>
                  <a:gd name="connsiteY1588" fmla="*/ 475618 h 601986"/>
                  <a:gd name="connsiteX1589" fmla="*/ 553759 w 636190"/>
                  <a:gd name="connsiteY1589" fmla="*/ 475665 h 601986"/>
                  <a:gd name="connsiteX1590" fmla="*/ 553322 w 636190"/>
                  <a:gd name="connsiteY1590" fmla="*/ 474673 h 601986"/>
                  <a:gd name="connsiteX1591" fmla="*/ 551926 w 636190"/>
                  <a:gd name="connsiteY1591" fmla="*/ 474044 h 601986"/>
                  <a:gd name="connsiteX1592" fmla="*/ 551776 w 636190"/>
                  <a:gd name="connsiteY1592" fmla="*/ 473982 h 601986"/>
                  <a:gd name="connsiteX1593" fmla="*/ 551605 w 636190"/>
                  <a:gd name="connsiteY1593" fmla="*/ 473764 h 601986"/>
                  <a:gd name="connsiteX1594" fmla="*/ 551502 w 636190"/>
                  <a:gd name="connsiteY1594" fmla="*/ 473599 h 601986"/>
                  <a:gd name="connsiteX1595" fmla="*/ 551194 w 636190"/>
                  <a:gd name="connsiteY1595" fmla="*/ 473203 h 601986"/>
                  <a:gd name="connsiteX1596" fmla="*/ 550736 w 636190"/>
                  <a:gd name="connsiteY1596" fmla="*/ 472929 h 601986"/>
                  <a:gd name="connsiteX1597" fmla="*/ 550257 w 636190"/>
                  <a:gd name="connsiteY1597" fmla="*/ 472601 h 601986"/>
                  <a:gd name="connsiteX1598" fmla="*/ 550059 w 636190"/>
                  <a:gd name="connsiteY1598" fmla="*/ 472464 h 601986"/>
                  <a:gd name="connsiteX1599" fmla="*/ 549901 w 636190"/>
                  <a:gd name="connsiteY1599" fmla="*/ 472464 h 601986"/>
                  <a:gd name="connsiteX1600" fmla="*/ 549491 w 636190"/>
                  <a:gd name="connsiteY1600" fmla="*/ 472437 h 601986"/>
                  <a:gd name="connsiteX1601" fmla="*/ 549197 w 636190"/>
                  <a:gd name="connsiteY1601" fmla="*/ 472389 h 601986"/>
                  <a:gd name="connsiteX1602" fmla="*/ 548711 w 636190"/>
                  <a:gd name="connsiteY1602" fmla="*/ 472683 h 601986"/>
                  <a:gd name="connsiteX1603" fmla="*/ 548321 w 636190"/>
                  <a:gd name="connsiteY1603" fmla="*/ 472840 h 601986"/>
                  <a:gd name="connsiteX1604" fmla="*/ 547897 w 636190"/>
                  <a:gd name="connsiteY1604" fmla="*/ 472991 h 601986"/>
                  <a:gd name="connsiteX1605" fmla="*/ 547336 w 636190"/>
                  <a:gd name="connsiteY1605" fmla="*/ 473340 h 601986"/>
                  <a:gd name="connsiteX1606" fmla="*/ 546987 w 636190"/>
                  <a:gd name="connsiteY1606" fmla="*/ 473545 h 601986"/>
                  <a:gd name="connsiteX1607" fmla="*/ 546713 w 636190"/>
                  <a:gd name="connsiteY1607" fmla="*/ 473859 h 601986"/>
                  <a:gd name="connsiteX1608" fmla="*/ 546549 w 636190"/>
                  <a:gd name="connsiteY1608" fmla="*/ 474003 h 601986"/>
                  <a:gd name="connsiteX1609" fmla="*/ 546344 w 636190"/>
                  <a:gd name="connsiteY1609" fmla="*/ 474126 h 601986"/>
                  <a:gd name="connsiteX1610" fmla="*/ 545961 w 636190"/>
                  <a:gd name="connsiteY1610" fmla="*/ 474359 h 601986"/>
                  <a:gd name="connsiteX1611" fmla="*/ 545318 w 636190"/>
                  <a:gd name="connsiteY1611" fmla="*/ 474906 h 601986"/>
                  <a:gd name="connsiteX1612" fmla="*/ 544860 w 636190"/>
                  <a:gd name="connsiteY1612" fmla="*/ 475173 h 601986"/>
                  <a:gd name="connsiteX1613" fmla="*/ 544545 w 636190"/>
                  <a:gd name="connsiteY1613" fmla="*/ 475405 h 601986"/>
                  <a:gd name="connsiteX1614" fmla="*/ 543909 w 636190"/>
                  <a:gd name="connsiteY1614" fmla="*/ 475905 h 601986"/>
                  <a:gd name="connsiteX1615" fmla="*/ 543382 w 636190"/>
                  <a:gd name="connsiteY1615" fmla="*/ 476493 h 601986"/>
                  <a:gd name="connsiteX1616" fmla="*/ 542930 w 636190"/>
                  <a:gd name="connsiteY1616" fmla="*/ 477335 h 601986"/>
                  <a:gd name="connsiteX1617" fmla="*/ 542807 w 636190"/>
                  <a:gd name="connsiteY1617" fmla="*/ 477608 h 601986"/>
                  <a:gd name="connsiteX1618" fmla="*/ 542356 w 636190"/>
                  <a:gd name="connsiteY1618" fmla="*/ 478032 h 601986"/>
                  <a:gd name="connsiteX1619" fmla="*/ 542069 w 636190"/>
                  <a:gd name="connsiteY1619" fmla="*/ 477998 h 601986"/>
                  <a:gd name="connsiteX1620" fmla="*/ 541720 w 636190"/>
                  <a:gd name="connsiteY1620" fmla="*/ 477848 h 601986"/>
                  <a:gd name="connsiteX1621" fmla="*/ 541453 w 636190"/>
                  <a:gd name="connsiteY1621" fmla="*/ 477724 h 601986"/>
                  <a:gd name="connsiteX1622" fmla="*/ 540516 w 636190"/>
                  <a:gd name="connsiteY1622" fmla="*/ 477451 h 601986"/>
                  <a:gd name="connsiteX1623" fmla="*/ 539989 w 636190"/>
                  <a:gd name="connsiteY1623" fmla="*/ 477362 h 601986"/>
                  <a:gd name="connsiteX1624" fmla="*/ 539476 w 636190"/>
                  <a:gd name="connsiteY1624" fmla="*/ 477335 h 601986"/>
                  <a:gd name="connsiteX1625" fmla="*/ 538785 w 636190"/>
                  <a:gd name="connsiteY1625" fmla="*/ 477348 h 601986"/>
                  <a:gd name="connsiteX1626" fmla="*/ 538217 w 636190"/>
                  <a:gd name="connsiteY1626" fmla="*/ 477280 h 601986"/>
                  <a:gd name="connsiteX1627" fmla="*/ 538080 w 636190"/>
                  <a:gd name="connsiteY1627" fmla="*/ 477198 h 601986"/>
                  <a:gd name="connsiteX1628" fmla="*/ 537677 w 636190"/>
                  <a:gd name="connsiteY1628" fmla="*/ 476856 h 601986"/>
                  <a:gd name="connsiteX1629" fmla="*/ 537349 w 636190"/>
                  <a:gd name="connsiteY1629" fmla="*/ 476657 h 601986"/>
                  <a:gd name="connsiteX1630" fmla="*/ 536979 w 636190"/>
                  <a:gd name="connsiteY1630" fmla="*/ 476459 h 601986"/>
                  <a:gd name="connsiteX1631" fmla="*/ 536466 w 636190"/>
                  <a:gd name="connsiteY1631" fmla="*/ 476302 h 601986"/>
                  <a:gd name="connsiteX1632" fmla="*/ 535611 w 636190"/>
                  <a:gd name="connsiteY1632" fmla="*/ 476213 h 601986"/>
                  <a:gd name="connsiteX1633" fmla="*/ 534578 w 636190"/>
                  <a:gd name="connsiteY1633" fmla="*/ 476219 h 601986"/>
                  <a:gd name="connsiteX1634" fmla="*/ 534311 w 636190"/>
                  <a:gd name="connsiteY1634" fmla="*/ 476110 h 601986"/>
                  <a:gd name="connsiteX1635" fmla="*/ 534222 w 636190"/>
                  <a:gd name="connsiteY1635" fmla="*/ 480201 h 601986"/>
                  <a:gd name="connsiteX1636" fmla="*/ 533374 w 636190"/>
                  <a:gd name="connsiteY1636" fmla="*/ 483354 h 601986"/>
                  <a:gd name="connsiteX1637" fmla="*/ 529523 w 636190"/>
                  <a:gd name="connsiteY1637" fmla="*/ 481412 h 601986"/>
                  <a:gd name="connsiteX1638" fmla="*/ 528271 w 636190"/>
                  <a:gd name="connsiteY1638" fmla="*/ 480892 h 601986"/>
                  <a:gd name="connsiteX1639" fmla="*/ 527669 w 636190"/>
                  <a:gd name="connsiteY1639" fmla="*/ 480420 h 601986"/>
                  <a:gd name="connsiteX1640" fmla="*/ 526178 w 636190"/>
                  <a:gd name="connsiteY1640" fmla="*/ 478552 h 601986"/>
                  <a:gd name="connsiteX1641" fmla="*/ 524030 w 636190"/>
                  <a:gd name="connsiteY1641" fmla="*/ 476548 h 601986"/>
                  <a:gd name="connsiteX1642" fmla="*/ 522716 w 636190"/>
                  <a:gd name="connsiteY1642" fmla="*/ 475371 h 601986"/>
                  <a:gd name="connsiteX1643" fmla="*/ 521191 w 636190"/>
                  <a:gd name="connsiteY1643" fmla="*/ 473627 h 601986"/>
                  <a:gd name="connsiteX1644" fmla="*/ 520698 w 636190"/>
                  <a:gd name="connsiteY1644" fmla="*/ 473353 h 601986"/>
                  <a:gd name="connsiteX1645" fmla="*/ 519768 w 636190"/>
                  <a:gd name="connsiteY1645" fmla="*/ 472265 h 601986"/>
                  <a:gd name="connsiteX1646" fmla="*/ 518913 w 636190"/>
                  <a:gd name="connsiteY1646" fmla="*/ 470802 h 601986"/>
                  <a:gd name="connsiteX1647" fmla="*/ 518714 w 636190"/>
                  <a:gd name="connsiteY1647" fmla="*/ 469858 h 601986"/>
                  <a:gd name="connsiteX1648" fmla="*/ 517702 w 636190"/>
                  <a:gd name="connsiteY1648" fmla="*/ 469064 h 601986"/>
                  <a:gd name="connsiteX1649" fmla="*/ 517524 w 636190"/>
                  <a:gd name="connsiteY1649" fmla="*/ 468934 h 601986"/>
                  <a:gd name="connsiteX1650" fmla="*/ 517353 w 636190"/>
                  <a:gd name="connsiteY1650" fmla="*/ 469577 h 601986"/>
                  <a:gd name="connsiteX1651" fmla="*/ 515150 w 636190"/>
                  <a:gd name="connsiteY1651" fmla="*/ 471157 h 601986"/>
                  <a:gd name="connsiteX1652" fmla="*/ 515096 w 636190"/>
                  <a:gd name="connsiteY1652" fmla="*/ 471198 h 601986"/>
                  <a:gd name="connsiteX1653" fmla="*/ 513686 w 636190"/>
                  <a:gd name="connsiteY1653" fmla="*/ 472553 h 601986"/>
                  <a:gd name="connsiteX1654" fmla="*/ 511703 w 636190"/>
                  <a:gd name="connsiteY1654" fmla="*/ 475118 h 601986"/>
                  <a:gd name="connsiteX1655" fmla="*/ 509637 w 636190"/>
                  <a:gd name="connsiteY1655" fmla="*/ 477512 h 601986"/>
                  <a:gd name="connsiteX1656" fmla="*/ 508747 w 636190"/>
                  <a:gd name="connsiteY1656" fmla="*/ 479619 h 601986"/>
                  <a:gd name="connsiteX1657" fmla="*/ 508693 w 636190"/>
                  <a:gd name="connsiteY1657" fmla="*/ 481507 h 601986"/>
                  <a:gd name="connsiteX1658" fmla="*/ 510061 w 636190"/>
                  <a:gd name="connsiteY1658" fmla="*/ 486159 h 601986"/>
                  <a:gd name="connsiteX1659" fmla="*/ 509383 w 636190"/>
                  <a:gd name="connsiteY1659" fmla="*/ 486269 h 601986"/>
                  <a:gd name="connsiteX1660" fmla="*/ 510759 w 636190"/>
                  <a:gd name="connsiteY1660" fmla="*/ 489826 h 601986"/>
                  <a:gd name="connsiteX1661" fmla="*/ 510820 w 636190"/>
                  <a:gd name="connsiteY1661" fmla="*/ 492446 h 601986"/>
                  <a:gd name="connsiteX1662" fmla="*/ 510765 w 636190"/>
                  <a:gd name="connsiteY1662" fmla="*/ 495825 h 601986"/>
                  <a:gd name="connsiteX1663" fmla="*/ 510759 w 636190"/>
                  <a:gd name="connsiteY1663" fmla="*/ 498972 h 601986"/>
                  <a:gd name="connsiteX1664" fmla="*/ 511326 w 636190"/>
                  <a:gd name="connsiteY1664" fmla="*/ 503213 h 601986"/>
                  <a:gd name="connsiteX1665" fmla="*/ 511627 w 636190"/>
                  <a:gd name="connsiteY1665" fmla="*/ 504615 h 601986"/>
                  <a:gd name="connsiteX1666" fmla="*/ 512106 w 636190"/>
                  <a:gd name="connsiteY1666" fmla="*/ 506360 h 601986"/>
                  <a:gd name="connsiteX1667" fmla="*/ 513002 w 636190"/>
                  <a:gd name="connsiteY1667" fmla="*/ 509445 h 601986"/>
                  <a:gd name="connsiteX1668" fmla="*/ 513385 w 636190"/>
                  <a:gd name="connsiteY1668" fmla="*/ 512469 h 601986"/>
                  <a:gd name="connsiteX1669" fmla="*/ 514281 w 636190"/>
                  <a:gd name="connsiteY1669" fmla="*/ 515137 h 601986"/>
                  <a:gd name="connsiteX1670" fmla="*/ 516320 w 636190"/>
                  <a:gd name="connsiteY1670" fmla="*/ 520103 h 601986"/>
                  <a:gd name="connsiteX1671" fmla="*/ 516751 w 636190"/>
                  <a:gd name="connsiteY1671" fmla="*/ 521868 h 601986"/>
                  <a:gd name="connsiteX1672" fmla="*/ 516060 w 636190"/>
                  <a:gd name="connsiteY1672" fmla="*/ 521806 h 601986"/>
                  <a:gd name="connsiteX1673" fmla="*/ 514357 w 636190"/>
                  <a:gd name="connsiteY1673" fmla="*/ 521642 h 601986"/>
                  <a:gd name="connsiteX1674" fmla="*/ 512380 w 636190"/>
                  <a:gd name="connsiteY1674" fmla="*/ 521423 h 601986"/>
                  <a:gd name="connsiteX1675" fmla="*/ 510745 w 636190"/>
                  <a:gd name="connsiteY1675" fmla="*/ 521266 h 601986"/>
                  <a:gd name="connsiteX1676" fmla="*/ 509089 w 636190"/>
                  <a:gd name="connsiteY1676" fmla="*/ 521245 h 601986"/>
                  <a:gd name="connsiteX1677" fmla="*/ 507434 w 636190"/>
                  <a:gd name="connsiteY1677" fmla="*/ 521211 h 601986"/>
                  <a:gd name="connsiteX1678" fmla="*/ 505792 w 636190"/>
                  <a:gd name="connsiteY1678" fmla="*/ 521252 h 601986"/>
                  <a:gd name="connsiteX1679" fmla="*/ 504410 w 636190"/>
                  <a:gd name="connsiteY1679" fmla="*/ 521328 h 601986"/>
                  <a:gd name="connsiteX1680" fmla="*/ 503117 w 636190"/>
                  <a:gd name="connsiteY1680" fmla="*/ 521389 h 601986"/>
                  <a:gd name="connsiteX1681" fmla="*/ 501770 w 636190"/>
                  <a:gd name="connsiteY1681" fmla="*/ 521437 h 601986"/>
                  <a:gd name="connsiteX1682" fmla="*/ 500607 w 636190"/>
                  <a:gd name="connsiteY1682" fmla="*/ 521512 h 601986"/>
                  <a:gd name="connsiteX1683" fmla="*/ 499362 w 636190"/>
                  <a:gd name="connsiteY1683" fmla="*/ 521608 h 601986"/>
                  <a:gd name="connsiteX1684" fmla="*/ 497768 w 636190"/>
                  <a:gd name="connsiteY1684" fmla="*/ 521656 h 601986"/>
                  <a:gd name="connsiteX1685" fmla="*/ 496058 w 636190"/>
                  <a:gd name="connsiteY1685" fmla="*/ 521628 h 601986"/>
                  <a:gd name="connsiteX1686" fmla="*/ 494867 w 636190"/>
                  <a:gd name="connsiteY1686" fmla="*/ 521649 h 601986"/>
                  <a:gd name="connsiteX1687" fmla="*/ 493431 w 636190"/>
                  <a:gd name="connsiteY1687" fmla="*/ 521642 h 601986"/>
                  <a:gd name="connsiteX1688" fmla="*/ 492815 w 636190"/>
                  <a:gd name="connsiteY1688" fmla="*/ 521649 h 601986"/>
                  <a:gd name="connsiteX1689" fmla="*/ 490393 w 636190"/>
                  <a:gd name="connsiteY1689" fmla="*/ 522080 h 601986"/>
                  <a:gd name="connsiteX1690" fmla="*/ 488116 w 636190"/>
                  <a:gd name="connsiteY1690" fmla="*/ 522477 h 601986"/>
                  <a:gd name="connsiteX1691" fmla="*/ 485783 w 636190"/>
                  <a:gd name="connsiteY1691" fmla="*/ 522976 h 601986"/>
                  <a:gd name="connsiteX1692" fmla="*/ 483320 w 636190"/>
                  <a:gd name="connsiteY1692" fmla="*/ 523516 h 601986"/>
                  <a:gd name="connsiteX1693" fmla="*/ 481849 w 636190"/>
                  <a:gd name="connsiteY1693" fmla="*/ 524194 h 601986"/>
                  <a:gd name="connsiteX1694" fmla="*/ 479852 w 636190"/>
                  <a:gd name="connsiteY1694" fmla="*/ 525124 h 601986"/>
                  <a:gd name="connsiteX1695" fmla="*/ 478039 w 636190"/>
                  <a:gd name="connsiteY1695" fmla="*/ 525651 h 601986"/>
                  <a:gd name="connsiteX1696" fmla="*/ 476247 w 636190"/>
                  <a:gd name="connsiteY1696" fmla="*/ 526075 h 601986"/>
                  <a:gd name="connsiteX1697" fmla="*/ 473818 w 636190"/>
                  <a:gd name="connsiteY1697" fmla="*/ 526294 h 601986"/>
                  <a:gd name="connsiteX1698" fmla="*/ 469981 w 636190"/>
                  <a:gd name="connsiteY1698" fmla="*/ 526547 h 601986"/>
                  <a:gd name="connsiteX1699" fmla="*/ 469379 w 636190"/>
                  <a:gd name="connsiteY1699" fmla="*/ 526670 h 601986"/>
                  <a:gd name="connsiteX1700" fmla="*/ 467155 w 636190"/>
                  <a:gd name="connsiteY1700" fmla="*/ 526944 h 601986"/>
                  <a:gd name="connsiteX1701" fmla="*/ 464528 w 636190"/>
                  <a:gd name="connsiteY1701" fmla="*/ 527238 h 601986"/>
                  <a:gd name="connsiteX1702" fmla="*/ 462121 w 636190"/>
                  <a:gd name="connsiteY1702" fmla="*/ 527525 h 601986"/>
                  <a:gd name="connsiteX1703" fmla="*/ 460588 w 636190"/>
                  <a:gd name="connsiteY1703" fmla="*/ 527689 h 601986"/>
                  <a:gd name="connsiteX1704" fmla="*/ 457948 w 636190"/>
                  <a:gd name="connsiteY1704" fmla="*/ 527532 h 601986"/>
                  <a:gd name="connsiteX1705" fmla="*/ 453022 w 636190"/>
                  <a:gd name="connsiteY1705" fmla="*/ 527149 h 601986"/>
                  <a:gd name="connsiteX1706" fmla="*/ 452817 w 636190"/>
                  <a:gd name="connsiteY1706" fmla="*/ 527163 h 601986"/>
                  <a:gd name="connsiteX1707" fmla="*/ 451456 w 636190"/>
                  <a:gd name="connsiteY1707" fmla="*/ 527429 h 601986"/>
                  <a:gd name="connsiteX1708" fmla="*/ 449725 w 636190"/>
                  <a:gd name="connsiteY1708" fmla="*/ 527744 h 601986"/>
                  <a:gd name="connsiteX1709" fmla="*/ 447776 w 636190"/>
                  <a:gd name="connsiteY1709" fmla="*/ 528100 h 601986"/>
                  <a:gd name="connsiteX1710" fmla="*/ 447228 w 636190"/>
                  <a:gd name="connsiteY1710" fmla="*/ 528237 h 601986"/>
                  <a:gd name="connsiteX1711" fmla="*/ 446093 w 636190"/>
                  <a:gd name="connsiteY1711" fmla="*/ 528579 h 601986"/>
                  <a:gd name="connsiteX1712" fmla="*/ 444752 w 636190"/>
                  <a:gd name="connsiteY1712" fmla="*/ 528975 h 601986"/>
                  <a:gd name="connsiteX1713" fmla="*/ 444239 w 636190"/>
                  <a:gd name="connsiteY1713" fmla="*/ 529119 h 601986"/>
                  <a:gd name="connsiteX1714" fmla="*/ 443924 w 636190"/>
                  <a:gd name="connsiteY1714" fmla="*/ 529201 h 601986"/>
                  <a:gd name="connsiteX1715" fmla="*/ 441468 w 636190"/>
                  <a:gd name="connsiteY1715" fmla="*/ 529714 h 601986"/>
                  <a:gd name="connsiteX1716" fmla="*/ 437624 w 636190"/>
                  <a:gd name="connsiteY1716" fmla="*/ 530515 h 601986"/>
                  <a:gd name="connsiteX1717" fmla="*/ 436194 w 636190"/>
                  <a:gd name="connsiteY1717" fmla="*/ 530809 h 601986"/>
                  <a:gd name="connsiteX1718" fmla="*/ 434812 w 636190"/>
                  <a:gd name="connsiteY1718" fmla="*/ 531082 h 601986"/>
                  <a:gd name="connsiteX1719" fmla="*/ 431925 w 636190"/>
                  <a:gd name="connsiteY1719" fmla="*/ 531636 h 601986"/>
                  <a:gd name="connsiteX1720" fmla="*/ 430469 w 636190"/>
                  <a:gd name="connsiteY1720" fmla="*/ 531883 h 601986"/>
                  <a:gd name="connsiteX1721" fmla="*/ 428546 w 636190"/>
                  <a:gd name="connsiteY1721" fmla="*/ 532293 h 601986"/>
                  <a:gd name="connsiteX1722" fmla="*/ 426809 w 636190"/>
                  <a:gd name="connsiteY1722" fmla="*/ 532608 h 601986"/>
                  <a:gd name="connsiteX1723" fmla="*/ 424079 w 636190"/>
                  <a:gd name="connsiteY1723" fmla="*/ 532991 h 601986"/>
                  <a:gd name="connsiteX1724" fmla="*/ 423847 w 636190"/>
                  <a:gd name="connsiteY1724" fmla="*/ 533018 h 601986"/>
                  <a:gd name="connsiteX1725" fmla="*/ 421316 w 636190"/>
                  <a:gd name="connsiteY1725" fmla="*/ 533408 h 601986"/>
                  <a:gd name="connsiteX1726" fmla="*/ 420385 w 636190"/>
                  <a:gd name="connsiteY1726" fmla="*/ 533559 h 601986"/>
                  <a:gd name="connsiteX1727" fmla="*/ 420057 w 636190"/>
                  <a:gd name="connsiteY1727" fmla="*/ 533607 h 601986"/>
                  <a:gd name="connsiteX1728" fmla="*/ 418962 w 636190"/>
                  <a:gd name="connsiteY1728" fmla="*/ 533778 h 601986"/>
                  <a:gd name="connsiteX1729" fmla="*/ 415740 w 636190"/>
                  <a:gd name="connsiteY1729" fmla="*/ 534427 h 601986"/>
                  <a:gd name="connsiteX1730" fmla="*/ 414564 w 636190"/>
                  <a:gd name="connsiteY1730" fmla="*/ 534681 h 601986"/>
                  <a:gd name="connsiteX1731" fmla="*/ 414181 w 636190"/>
                  <a:gd name="connsiteY1731" fmla="*/ 534763 h 601986"/>
                  <a:gd name="connsiteX1732" fmla="*/ 413319 w 636190"/>
                  <a:gd name="connsiteY1732" fmla="*/ 534954 h 601986"/>
                  <a:gd name="connsiteX1733" fmla="*/ 411971 w 636190"/>
                  <a:gd name="connsiteY1733" fmla="*/ 535235 h 601986"/>
                  <a:gd name="connsiteX1734" fmla="*/ 411526 w 636190"/>
                  <a:gd name="connsiteY1734" fmla="*/ 535331 h 601986"/>
                  <a:gd name="connsiteX1735" fmla="*/ 410706 w 636190"/>
                  <a:gd name="connsiteY1735" fmla="*/ 535495 h 601986"/>
                  <a:gd name="connsiteX1736" fmla="*/ 408934 w 636190"/>
                  <a:gd name="connsiteY1736" fmla="*/ 535796 h 601986"/>
                  <a:gd name="connsiteX1737" fmla="*/ 408756 w 636190"/>
                  <a:gd name="connsiteY1737" fmla="*/ 535823 h 601986"/>
                  <a:gd name="connsiteX1738" fmla="*/ 406909 w 636190"/>
                  <a:gd name="connsiteY1738" fmla="*/ 535960 h 601986"/>
                  <a:gd name="connsiteX1739" fmla="*/ 403851 w 636190"/>
                  <a:gd name="connsiteY1739" fmla="*/ 536343 h 601986"/>
                  <a:gd name="connsiteX1740" fmla="*/ 401306 w 636190"/>
                  <a:gd name="connsiteY1740" fmla="*/ 536528 h 601986"/>
                  <a:gd name="connsiteX1741" fmla="*/ 399624 w 636190"/>
                  <a:gd name="connsiteY1741" fmla="*/ 536651 h 601986"/>
                  <a:gd name="connsiteX1742" fmla="*/ 396901 w 636190"/>
                  <a:gd name="connsiteY1742" fmla="*/ 536883 h 601986"/>
                  <a:gd name="connsiteX1743" fmla="*/ 395403 w 636190"/>
                  <a:gd name="connsiteY1743" fmla="*/ 537123 h 601986"/>
                  <a:gd name="connsiteX1744" fmla="*/ 393446 w 636190"/>
                  <a:gd name="connsiteY1744" fmla="*/ 537444 h 601986"/>
                  <a:gd name="connsiteX1745" fmla="*/ 390183 w 636190"/>
                  <a:gd name="connsiteY1745" fmla="*/ 537944 h 601986"/>
                  <a:gd name="connsiteX1746" fmla="*/ 386387 w 636190"/>
                  <a:gd name="connsiteY1746" fmla="*/ 538306 h 601986"/>
                  <a:gd name="connsiteX1747" fmla="*/ 382275 w 636190"/>
                  <a:gd name="connsiteY1747" fmla="*/ 538730 h 601986"/>
                  <a:gd name="connsiteX1748" fmla="*/ 380428 w 636190"/>
                  <a:gd name="connsiteY1748" fmla="*/ 538908 h 601986"/>
                  <a:gd name="connsiteX1749" fmla="*/ 376522 w 636190"/>
                  <a:gd name="connsiteY1749" fmla="*/ 539278 h 601986"/>
                  <a:gd name="connsiteX1750" fmla="*/ 375633 w 636190"/>
                  <a:gd name="connsiteY1750" fmla="*/ 539414 h 601986"/>
                  <a:gd name="connsiteX1751" fmla="*/ 374217 w 636190"/>
                  <a:gd name="connsiteY1751" fmla="*/ 539517 h 601986"/>
                  <a:gd name="connsiteX1752" fmla="*/ 370687 w 636190"/>
                  <a:gd name="connsiteY1752" fmla="*/ 540119 h 601986"/>
                  <a:gd name="connsiteX1753" fmla="*/ 369798 w 636190"/>
                  <a:gd name="connsiteY1753" fmla="*/ 540269 h 601986"/>
                  <a:gd name="connsiteX1754" fmla="*/ 363477 w 636190"/>
                  <a:gd name="connsiteY1754" fmla="*/ 541952 h 601986"/>
                  <a:gd name="connsiteX1755" fmla="*/ 357731 w 636190"/>
                  <a:gd name="connsiteY1755" fmla="*/ 543273 h 601986"/>
                  <a:gd name="connsiteX1756" fmla="*/ 355973 w 636190"/>
                  <a:gd name="connsiteY1756" fmla="*/ 543669 h 601986"/>
                  <a:gd name="connsiteX1757" fmla="*/ 351697 w 636190"/>
                  <a:gd name="connsiteY1757" fmla="*/ 544593 h 601986"/>
                  <a:gd name="connsiteX1758" fmla="*/ 346416 w 636190"/>
                  <a:gd name="connsiteY1758" fmla="*/ 545728 h 601986"/>
                  <a:gd name="connsiteX1759" fmla="*/ 340218 w 636190"/>
                  <a:gd name="connsiteY1759" fmla="*/ 547144 h 601986"/>
                  <a:gd name="connsiteX1760" fmla="*/ 339356 w 636190"/>
                  <a:gd name="connsiteY1760" fmla="*/ 547336 h 601986"/>
                  <a:gd name="connsiteX1761" fmla="*/ 338070 w 636190"/>
                  <a:gd name="connsiteY1761" fmla="*/ 547637 h 601986"/>
                  <a:gd name="connsiteX1762" fmla="*/ 336305 w 636190"/>
                  <a:gd name="connsiteY1762" fmla="*/ 547904 h 601986"/>
                  <a:gd name="connsiteX1763" fmla="*/ 333727 w 636190"/>
                  <a:gd name="connsiteY1763" fmla="*/ 548219 h 601986"/>
                  <a:gd name="connsiteX1764" fmla="*/ 330443 w 636190"/>
                  <a:gd name="connsiteY1764" fmla="*/ 548513 h 601986"/>
                  <a:gd name="connsiteX1765" fmla="*/ 327392 w 636190"/>
                  <a:gd name="connsiteY1765" fmla="*/ 548745 h 601986"/>
                  <a:gd name="connsiteX1766" fmla="*/ 325579 w 636190"/>
                  <a:gd name="connsiteY1766" fmla="*/ 548930 h 601986"/>
                  <a:gd name="connsiteX1767" fmla="*/ 322426 w 636190"/>
                  <a:gd name="connsiteY1767" fmla="*/ 549245 h 601986"/>
                  <a:gd name="connsiteX1768" fmla="*/ 320134 w 636190"/>
                  <a:gd name="connsiteY1768" fmla="*/ 549429 h 601986"/>
                  <a:gd name="connsiteX1769" fmla="*/ 319573 w 636190"/>
                  <a:gd name="connsiteY1769" fmla="*/ 549409 h 601986"/>
                  <a:gd name="connsiteX1770" fmla="*/ 318998 w 636190"/>
                  <a:gd name="connsiteY1770" fmla="*/ 549313 h 601986"/>
                  <a:gd name="connsiteX1771" fmla="*/ 317863 w 636190"/>
                  <a:gd name="connsiteY1771" fmla="*/ 549094 h 601986"/>
                  <a:gd name="connsiteX1772" fmla="*/ 318266 w 636190"/>
                  <a:gd name="connsiteY1772" fmla="*/ 551865 h 601986"/>
                  <a:gd name="connsiteX1773" fmla="*/ 315892 w 636190"/>
                  <a:gd name="connsiteY1773" fmla="*/ 553452 h 601986"/>
                  <a:gd name="connsiteX1774" fmla="*/ 314757 w 636190"/>
                  <a:gd name="connsiteY1774" fmla="*/ 554204 h 601986"/>
                  <a:gd name="connsiteX1775" fmla="*/ 313361 w 636190"/>
                  <a:gd name="connsiteY1775" fmla="*/ 555141 h 601986"/>
                  <a:gd name="connsiteX1776" fmla="*/ 310823 w 636190"/>
                  <a:gd name="connsiteY1776" fmla="*/ 556824 h 601986"/>
                  <a:gd name="connsiteX1777" fmla="*/ 310707 w 636190"/>
                  <a:gd name="connsiteY1777" fmla="*/ 556509 h 601986"/>
                  <a:gd name="connsiteX1778" fmla="*/ 309763 w 636190"/>
                  <a:gd name="connsiteY1778" fmla="*/ 554033 h 601986"/>
                  <a:gd name="connsiteX1779" fmla="*/ 309667 w 636190"/>
                  <a:gd name="connsiteY1779" fmla="*/ 553739 h 601986"/>
                  <a:gd name="connsiteX1780" fmla="*/ 308888 w 636190"/>
                  <a:gd name="connsiteY1780" fmla="*/ 551187 h 601986"/>
                  <a:gd name="connsiteX1781" fmla="*/ 308840 w 636190"/>
                  <a:gd name="connsiteY1781" fmla="*/ 551037 h 601986"/>
                  <a:gd name="connsiteX1782" fmla="*/ 308115 w 636190"/>
                  <a:gd name="connsiteY1782" fmla="*/ 548321 h 601986"/>
                  <a:gd name="connsiteX1783" fmla="*/ 307444 w 636190"/>
                  <a:gd name="connsiteY1783" fmla="*/ 545407 h 601986"/>
                  <a:gd name="connsiteX1784" fmla="*/ 304509 w 636190"/>
                  <a:gd name="connsiteY1784" fmla="*/ 545496 h 601986"/>
                  <a:gd name="connsiteX1785" fmla="*/ 303976 w 636190"/>
                  <a:gd name="connsiteY1785" fmla="*/ 543026 h 601986"/>
                  <a:gd name="connsiteX1786" fmla="*/ 301130 w 636190"/>
                  <a:gd name="connsiteY1786" fmla="*/ 543341 h 601986"/>
                  <a:gd name="connsiteX1787" fmla="*/ 298298 w 636190"/>
                  <a:gd name="connsiteY1787" fmla="*/ 543738 h 601986"/>
                  <a:gd name="connsiteX1788" fmla="*/ 298127 w 636190"/>
                  <a:gd name="connsiteY1788" fmla="*/ 542999 h 601986"/>
                  <a:gd name="connsiteX1789" fmla="*/ 295569 w 636190"/>
                  <a:gd name="connsiteY1789" fmla="*/ 543574 h 601986"/>
                  <a:gd name="connsiteX1790" fmla="*/ 292955 w 636190"/>
                  <a:gd name="connsiteY1790" fmla="*/ 544148 h 601986"/>
                  <a:gd name="connsiteX1791" fmla="*/ 293482 w 636190"/>
                  <a:gd name="connsiteY1791" fmla="*/ 546057 h 601986"/>
                  <a:gd name="connsiteX1792" fmla="*/ 289556 w 636190"/>
                  <a:gd name="connsiteY1792" fmla="*/ 547363 h 601986"/>
                  <a:gd name="connsiteX1793" fmla="*/ 285212 w 636190"/>
                  <a:gd name="connsiteY1793" fmla="*/ 548561 h 601986"/>
                  <a:gd name="connsiteX1794" fmla="*/ 282968 w 636190"/>
                  <a:gd name="connsiteY1794" fmla="*/ 549812 h 601986"/>
                  <a:gd name="connsiteX1795" fmla="*/ 280827 w 636190"/>
                  <a:gd name="connsiteY1795" fmla="*/ 551030 h 601986"/>
                  <a:gd name="connsiteX1796" fmla="*/ 280793 w 636190"/>
                  <a:gd name="connsiteY1796" fmla="*/ 551051 h 601986"/>
                  <a:gd name="connsiteX1797" fmla="*/ 279554 w 636190"/>
                  <a:gd name="connsiteY1797" fmla="*/ 552166 h 601986"/>
                  <a:gd name="connsiteX1798" fmla="*/ 277755 w 636190"/>
                  <a:gd name="connsiteY1798" fmla="*/ 552371 h 601986"/>
                  <a:gd name="connsiteX1799" fmla="*/ 275984 w 636190"/>
                  <a:gd name="connsiteY1799" fmla="*/ 552562 h 601986"/>
                  <a:gd name="connsiteX1800" fmla="*/ 273316 w 636190"/>
                  <a:gd name="connsiteY1800" fmla="*/ 552371 h 601986"/>
                  <a:gd name="connsiteX1801" fmla="*/ 271633 w 636190"/>
                  <a:gd name="connsiteY1801" fmla="*/ 552261 h 601986"/>
                  <a:gd name="connsiteX1802" fmla="*/ 271886 w 636190"/>
                  <a:gd name="connsiteY1802" fmla="*/ 553233 h 601986"/>
                  <a:gd name="connsiteX1803" fmla="*/ 269724 w 636190"/>
                  <a:gd name="connsiteY1803" fmla="*/ 553725 h 601986"/>
                  <a:gd name="connsiteX1804" fmla="*/ 267734 w 636190"/>
                  <a:gd name="connsiteY1804" fmla="*/ 554197 h 601986"/>
                  <a:gd name="connsiteX1805" fmla="*/ 265647 w 636190"/>
                  <a:gd name="connsiteY1805" fmla="*/ 554690 h 601986"/>
                  <a:gd name="connsiteX1806" fmla="*/ 260729 w 636190"/>
                  <a:gd name="connsiteY1806" fmla="*/ 555990 h 601986"/>
                  <a:gd name="connsiteX1807" fmla="*/ 260605 w 636190"/>
                  <a:gd name="connsiteY1807" fmla="*/ 556024 h 601986"/>
                  <a:gd name="connsiteX1808" fmla="*/ 260605 w 636190"/>
                  <a:gd name="connsiteY1808" fmla="*/ 556249 h 601986"/>
                  <a:gd name="connsiteX1809" fmla="*/ 260660 w 636190"/>
                  <a:gd name="connsiteY1809" fmla="*/ 558931 h 601986"/>
                  <a:gd name="connsiteX1810" fmla="*/ 260790 w 636190"/>
                  <a:gd name="connsiteY1810" fmla="*/ 560552 h 601986"/>
                  <a:gd name="connsiteX1811" fmla="*/ 260982 w 636190"/>
                  <a:gd name="connsiteY1811" fmla="*/ 562119 h 601986"/>
                  <a:gd name="connsiteX1812" fmla="*/ 261427 w 636190"/>
                  <a:gd name="connsiteY1812" fmla="*/ 564718 h 601986"/>
                  <a:gd name="connsiteX1813" fmla="*/ 261214 w 636190"/>
                  <a:gd name="connsiteY1813" fmla="*/ 564773 h 601986"/>
                  <a:gd name="connsiteX1814" fmla="*/ 259196 w 636190"/>
                  <a:gd name="connsiteY1814" fmla="*/ 565443 h 601986"/>
                  <a:gd name="connsiteX1815" fmla="*/ 259463 w 636190"/>
                  <a:gd name="connsiteY1815" fmla="*/ 566025 h 601986"/>
                  <a:gd name="connsiteX1816" fmla="*/ 258109 w 636190"/>
                  <a:gd name="connsiteY1816" fmla="*/ 566463 h 601986"/>
                  <a:gd name="connsiteX1817" fmla="*/ 258854 w 636190"/>
                  <a:gd name="connsiteY1817" fmla="*/ 568241 h 601986"/>
                  <a:gd name="connsiteX1818" fmla="*/ 258239 w 636190"/>
                  <a:gd name="connsiteY1818" fmla="*/ 568467 h 601986"/>
                  <a:gd name="connsiteX1819" fmla="*/ 259655 w 636190"/>
                  <a:gd name="connsiteY1819" fmla="*/ 571539 h 601986"/>
                  <a:gd name="connsiteX1820" fmla="*/ 255714 w 636190"/>
                  <a:gd name="connsiteY1820" fmla="*/ 572989 h 601986"/>
                  <a:gd name="connsiteX1821" fmla="*/ 256597 w 636190"/>
                  <a:gd name="connsiteY1821" fmla="*/ 574774 h 601986"/>
                  <a:gd name="connsiteX1822" fmla="*/ 250235 w 636190"/>
                  <a:gd name="connsiteY1822" fmla="*/ 577476 h 601986"/>
                  <a:gd name="connsiteX1823" fmla="*/ 247998 w 636190"/>
                  <a:gd name="connsiteY1823" fmla="*/ 578427 h 601986"/>
                  <a:gd name="connsiteX1824" fmla="*/ 245364 w 636190"/>
                  <a:gd name="connsiteY1824" fmla="*/ 579570 h 601986"/>
                  <a:gd name="connsiteX1825" fmla="*/ 246055 w 636190"/>
                  <a:gd name="connsiteY1825" fmla="*/ 580151 h 601986"/>
                  <a:gd name="connsiteX1826" fmla="*/ 244215 w 636190"/>
                  <a:gd name="connsiteY1826" fmla="*/ 582080 h 601986"/>
                  <a:gd name="connsiteX1827" fmla="*/ 242156 w 636190"/>
                  <a:gd name="connsiteY1827" fmla="*/ 584215 h 601986"/>
                  <a:gd name="connsiteX1828" fmla="*/ 243517 w 636190"/>
                  <a:gd name="connsiteY1828" fmla="*/ 585624 h 601986"/>
                  <a:gd name="connsiteX1829" fmla="*/ 244749 w 636190"/>
                  <a:gd name="connsiteY1829" fmla="*/ 587272 h 601986"/>
                  <a:gd name="connsiteX1830" fmla="*/ 245809 w 636190"/>
                  <a:gd name="connsiteY1830" fmla="*/ 588586 h 601986"/>
                  <a:gd name="connsiteX1831" fmla="*/ 245693 w 636190"/>
                  <a:gd name="connsiteY1831" fmla="*/ 588750 h 601986"/>
                  <a:gd name="connsiteX1832" fmla="*/ 248299 w 636190"/>
                  <a:gd name="connsiteY1832" fmla="*/ 591185 h 601986"/>
                  <a:gd name="connsiteX1833" fmla="*/ 248778 w 636190"/>
                  <a:gd name="connsiteY1833" fmla="*/ 592198 h 601986"/>
                  <a:gd name="connsiteX1834" fmla="*/ 249455 w 636190"/>
                  <a:gd name="connsiteY1834" fmla="*/ 593634 h 601986"/>
                  <a:gd name="connsiteX1835" fmla="*/ 250495 w 636190"/>
                  <a:gd name="connsiteY1835" fmla="*/ 594879 h 601986"/>
                  <a:gd name="connsiteX1836" fmla="*/ 251637 w 636190"/>
                  <a:gd name="connsiteY1836" fmla="*/ 595563 h 601986"/>
                  <a:gd name="connsiteX1837" fmla="*/ 251542 w 636190"/>
                  <a:gd name="connsiteY1837" fmla="*/ 595885 h 601986"/>
                  <a:gd name="connsiteX1838" fmla="*/ 251863 w 636190"/>
                  <a:gd name="connsiteY1838" fmla="*/ 596938 h 601986"/>
                  <a:gd name="connsiteX1839" fmla="*/ 251282 w 636190"/>
                  <a:gd name="connsiteY1839" fmla="*/ 597075 h 601986"/>
                  <a:gd name="connsiteX1840" fmla="*/ 251302 w 636190"/>
                  <a:gd name="connsiteY1840" fmla="*/ 597951 h 601986"/>
                  <a:gd name="connsiteX1841" fmla="*/ 248880 w 636190"/>
                  <a:gd name="connsiteY1841" fmla="*/ 597185 h 601986"/>
                  <a:gd name="connsiteX1842" fmla="*/ 247752 w 636190"/>
                  <a:gd name="connsiteY1842" fmla="*/ 596808 h 601986"/>
                  <a:gd name="connsiteX1843" fmla="*/ 246090 w 636190"/>
                  <a:gd name="connsiteY1843" fmla="*/ 596316 h 601986"/>
                  <a:gd name="connsiteX1844" fmla="*/ 243811 w 636190"/>
                  <a:gd name="connsiteY1844" fmla="*/ 595604 h 601986"/>
                  <a:gd name="connsiteX1845" fmla="*/ 239919 w 636190"/>
                  <a:gd name="connsiteY1845" fmla="*/ 594366 h 601986"/>
                  <a:gd name="connsiteX1846" fmla="*/ 239775 w 636190"/>
                  <a:gd name="connsiteY1846" fmla="*/ 594325 h 601986"/>
                  <a:gd name="connsiteX1847" fmla="*/ 239714 w 636190"/>
                  <a:gd name="connsiteY1847" fmla="*/ 594318 h 601986"/>
                  <a:gd name="connsiteX1848" fmla="*/ 239269 w 636190"/>
                  <a:gd name="connsiteY1848" fmla="*/ 592013 h 601986"/>
                  <a:gd name="connsiteX1849" fmla="*/ 237750 w 636190"/>
                  <a:gd name="connsiteY1849" fmla="*/ 592991 h 601986"/>
                  <a:gd name="connsiteX1850" fmla="*/ 231416 w 636190"/>
                  <a:gd name="connsiteY1850" fmla="*/ 593060 h 601986"/>
                  <a:gd name="connsiteX1851" fmla="*/ 228714 w 636190"/>
                  <a:gd name="connsiteY1851" fmla="*/ 593087 h 601986"/>
                  <a:gd name="connsiteX1852" fmla="*/ 229104 w 636190"/>
                  <a:gd name="connsiteY1852" fmla="*/ 598744 h 601986"/>
                  <a:gd name="connsiteX1853" fmla="*/ 225684 w 636190"/>
                  <a:gd name="connsiteY1853" fmla="*/ 598861 h 601986"/>
                  <a:gd name="connsiteX1854" fmla="*/ 225670 w 636190"/>
                  <a:gd name="connsiteY1854" fmla="*/ 598669 h 601986"/>
                  <a:gd name="connsiteX1855" fmla="*/ 225259 w 636190"/>
                  <a:gd name="connsiteY1855" fmla="*/ 598669 h 601986"/>
                  <a:gd name="connsiteX1856" fmla="*/ 225300 w 636190"/>
                  <a:gd name="connsiteY1856" fmla="*/ 597821 h 601986"/>
                  <a:gd name="connsiteX1857" fmla="*/ 224746 w 636190"/>
                  <a:gd name="connsiteY1857" fmla="*/ 597875 h 601986"/>
                  <a:gd name="connsiteX1858" fmla="*/ 223754 w 636190"/>
                  <a:gd name="connsiteY1858" fmla="*/ 587553 h 601986"/>
                  <a:gd name="connsiteX1859" fmla="*/ 223720 w 636190"/>
                  <a:gd name="connsiteY1859" fmla="*/ 587443 h 601986"/>
                  <a:gd name="connsiteX1860" fmla="*/ 222297 w 636190"/>
                  <a:gd name="connsiteY1860" fmla="*/ 587703 h 601986"/>
                  <a:gd name="connsiteX1861" fmla="*/ 221442 w 636190"/>
                  <a:gd name="connsiteY1861" fmla="*/ 587991 h 601986"/>
                  <a:gd name="connsiteX1862" fmla="*/ 220669 w 636190"/>
                  <a:gd name="connsiteY1862" fmla="*/ 588264 h 601986"/>
                  <a:gd name="connsiteX1863" fmla="*/ 218159 w 636190"/>
                  <a:gd name="connsiteY1863" fmla="*/ 589113 h 601986"/>
                  <a:gd name="connsiteX1864" fmla="*/ 216161 w 636190"/>
                  <a:gd name="connsiteY1864" fmla="*/ 589694 h 601986"/>
                  <a:gd name="connsiteX1865" fmla="*/ 215710 w 636190"/>
                  <a:gd name="connsiteY1865" fmla="*/ 589831 h 601986"/>
                  <a:gd name="connsiteX1866" fmla="*/ 214273 w 636190"/>
                  <a:gd name="connsiteY1866" fmla="*/ 590357 h 601986"/>
                  <a:gd name="connsiteX1867" fmla="*/ 212857 w 636190"/>
                  <a:gd name="connsiteY1867" fmla="*/ 590980 h 601986"/>
                  <a:gd name="connsiteX1868" fmla="*/ 210470 w 636190"/>
                  <a:gd name="connsiteY1868" fmla="*/ 592013 h 601986"/>
                  <a:gd name="connsiteX1869" fmla="*/ 205093 w 636190"/>
                  <a:gd name="connsiteY1869" fmla="*/ 594414 h 601986"/>
                  <a:gd name="connsiteX1870" fmla="*/ 203068 w 636190"/>
                  <a:gd name="connsiteY1870" fmla="*/ 595351 h 601986"/>
                  <a:gd name="connsiteX1871" fmla="*/ 200557 w 636190"/>
                  <a:gd name="connsiteY1871" fmla="*/ 596350 h 601986"/>
                  <a:gd name="connsiteX1872" fmla="*/ 198307 w 636190"/>
                  <a:gd name="connsiteY1872" fmla="*/ 596856 h 601986"/>
                  <a:gd name="connsiteX1873" fmla="*/ 197294 w 636190"/>
                  <a:gd name="connsiteY1873" fmla="*/ 597055 h 601986"/>
                  <a:gd name="connsiteX1874" fmla="*/ 197103 w 636190"/>
                  <a:gd name="connsiteY1874" fmla="*/ 596213 h 601986"/>
                  <a:gd name="connsiteX1875" fmla="*/ 196624 w 636190"/>
                  <a:gd name="connsiteY1875" fmla="*/ 594175 h 601986"/>
                  <a:gd name="connsiteX1876" fmla="*/ 196419 w 636190"/>
                  <a:gd name="connsiteY1876" fmla="*/ 593238 h 601986"/>
                  <a:gd name="connsiteX1877" fmla="*/ 196398 w 636190"/>
                  <a:gd name="connsiteY1877" fmla="*/ 593128 h 601986"/>
                  <a:gd name="connsiteX1878" fmla="*/ 196186 w 636190"/>
                  <a:gd name="connsiteY1878" fmla="*/ 592334 h 601986"/>
                  <a:gd name="connsiteX1879" fmla="*/ 196186 w 636190"/>
                  <a:gd name="connsiteY1879" fmla="*/ 592252 h 601986"/>
                  <a:gd name="connsiteX1880" fmla="*/ 188825 w 636190"/>
                  <a:gd name="connsiteY1880" fmla="*/ 592341 h 601986"/>
                  <a:gd name="connsiteX1881" fmla="*/ 182149 w 636190"/>
                  <a:gd name="connsiteY1881" fmla="*/ 590795 h 601986"/>
                  <a:gd name="connsiteX1882" fmla="*/ 181663 w 636190"/>
                  <a:gd name="connsiteY1882" fmla="*/ 590618 h 601986"/>
                  <a:gd name="connsiteX1883" fmla="*/ 174651 w 636190"/>
                  <a:gd name="connsiteY1883" fmla="*/ 588004 h 601986"/>
                  <a:gd name="connsiteX1884" fmla="*/ 174597 w 636190"/>
                  <a:gd name="connsiteY1884" fmla="*/ 588011 h 601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</a:cxnLst>
                <a:rect l="l" t="t" r="r" b="b"/>
                <a:pathLst>
                  <a:path w="636190" h="601986">
                    <a:moveTo>
                      <a:pt x="174597" y="588011"/>
                    </a:moveTo>
                    <a:lnTo>
                      <a:pt x="174384" y="587006"/>
                    </a:lnTo>
                    <a:lnTo>
                      <a:pt x="173865" y="584734"/>
                    </a:lnTo>
                    <a:lnTo>
                      <a:pt x="173386" y="582634"/>
                    </a:lnTo>
                    <a:lnTo>
                      <a:pt x="172729" y="579747"/>
                    </a:lnTo>
                    <a:lnTo>
                      <a:pt x="172845" y="579707"/>
                    </a:lnTo>
                    <a:lnTo>
                      <a:pt x="173427" y="579173"/>
                    </a:lnTo>
                    <a:lnTo>
                      <a:pt x="172189" y="570369"/>
                    </a:lnTo>
                    <a:lnTo>
                      <a:pt x="172154" y="570143"/>
                    </a:lnTo>
                    <a:lnTo>
                      <a:pt x="171464" y="565573"/>
                    </a:lnTo>
                    <a:lnTo>
                      <a:pt x="171135" y="565553"/>
                    </a:lnTo>
                    <a:lnTo>
                      <a:pt x="169049" y="565389"/>
                    </a:lnTo>
                    <a:lnTo>
                      <a:pt x="169021" y="565149"/>
                    </a:lnTo>
                    <a:lnTo>
                      <a:pt x="168317" y="559136"/>
                    </a:lnTo>
                    <a:lnTo>
                      <a:pt x="166826" y="559533"/>
                    </a:lnTo>
                    <a:lnTo>
                      <a:pt x="166237" y="554717"/>
                    </a:lnTo>
                    <a:lnTo>
                      <a:pt x="166217" y="554204"/>
                    </a:lnTo>
                    <a:lnTo>
                      <a:pt x="165594" y="549265"/>
                    </a:lnTo>
                    <a:lnTo>
                      <a:pt x="165485" y="546796"/>
                    </a:lnTo>
                    <a:lnTo>
                      <a:pt x="165382" y="545715"/>
                    </a:lnTo>
                    <a:lnTo>
                      <a:pt x="165204" y="544141"/>
                    </a:lnTo>
                    <a:lnTo>
                      <a:pt x="164985" y="542506"/>
                    </a:lnTo>
                    <a:lnTo>
                      <a:pt x="164855" y="542069"/>
                    </a:lnTo>
                    <a:lnTo>
                      <a:pt x="164938" y="542048"/>
                    </a:lnTo>
                    <a:lnTo>
                      <a:pt x="170410" y="539743"/>
                    </a:lnTo>
                    <a:lnTo>
                      <a:pt x="170807" y="539538"/>
                    </a:lnTo>
                    <a:lnTo>
                      <a:pt x="173146" y="538313"/>
                    </a:lnTo>
                    <a:lnTo>
                      <a:pt x="173427" y="538176"/>
                    </a:lnTo>
                    <a:lnTo>
                      <a:pt x="175417" y="537280"/>
                    </a:lnTo>
                    <a:lnTo>
                      <a:pt x="177230" y="536623"/>
                    </a:lnTo>
                    <a:lnTo>
                      <a:pt x="177470" y="537000"/>
                    </a:lnTo>
                    <a:lnTo>
                      <a:pt x="184263" y="535180"/>
                    </a:lnTo>
                    <a:lnTo>
                      <a:pt x="183777" y="533374"/>
                    </a:lnTo>
                    <a:lnTo>
                      <a:pt x="183955" y="533333"/>
                    </a:lnTo>
                    <a:lnTo>
                      <a:pt x="183791" y="532895"/>
                    </a:lnTo>
                    <a:lnTo>
                      <a:pt x="186568" y="532054"/>
                    </a:lnTo>
                    <a:lnTo>
                      <a:pt x="186390" y="531301"/>
                    </a:lnTo>
                    <a:lnTo>
                      <a:pt x="195174" y="528654"/>
                    </a:lnTo>
                    <a:lnTo>
                      <a:pt x="194941" y="528066"/>
                    </a:lnTo>
                    <a:lnTo>
                      <a:pt x="195126" y="527970"/>
                    </a:lnTo>
                    <a:lnTo>
                      <a:pt x="197650" y="526670"/>
                    </a:lnTo>
                    <a:lnTo>
                      <a:pt x="199066" y="525781"/>
                    </a:lnTo>
                    <a:lnTo>
                      <a:pt x="200174" y="524666"/>
                    </a:lnTo>
                    <a:lnTo>
                      <a:pt x="201631" y="523373"/>
                    </a:lnTo>
                    <a:lnTo>
                      <a:pt x="203164" y="522230"/>
                    </a:lnTo>
                    <a:lnTo>
                      <a:pt x="204600" y="521026"/>
                    </a:lnTo>
                    <a:lnTo>
                      <a:pt x="206037" y="519836"/>
                    </a:lnTo>
                    <a:lnTo>
                      <a:pt x="208520" y="518393"/>
                    </a:lnTo>
                    <a:lnTo>
                      <a:pt x="210456" y="517202"/>
                    </a:lnTo>
                    <a:lnTo>
                      <a:pt x="209697" y="515602"/>
                    </a:lnTo>
                    <a:lnTo>
                      <a:pt x="211393" y="514788"/>
                    </a:lnTo>
                    <a:lnTo>
                      <a:pt x="213219" y="514138"/>
                    </a:lnTo>
                    <a:lnTo>
                      <a:pt x="215730" y="513433"/>
                    </a:lnTo>
                    <a:lnTo>
                      <a:pt x="215675" y="512564"/>
                    </a:lnTo>
                    <a:lnTo>
                      <a:pt x="215586" y="511798"/>
                    </a:lnTo>
                    <a:lnTo>
                      <a:pt x="215573" y="511655"/>
                    </a:lnTo>
                    <a:lnTo>
                      <a:pt x="216743" y="511791"/>
                    </a:lnTo>
                    <a:lnTo>
                      <a:pt x="217304" y="511791"/>
                    </a:lnTo>
                    <a:lnTo>
                      <a:pt x="217960" y="511661"/>
                    </a:lnTo>
                    <a:lnTo>
                      <a:pt x="218514" y="511463"/>
                    </a:lnTo>
                    <a:lnTo>
                      <a:pt x="219055" y="511251"/>
                    </a:lnTo>
                    <a:lnTo>
                      <a:pt x="220026" y="510779"/>
                    </a:lnTo>
                    <a:lnTo>
                      <a:pt x="221962" y="509076"/>
                    </a:lnTo>
                    <a:lnTo>
                      <a:pt x="226409" y="504752"/>
                    </a:lnTo>
                    <a:lnTo>
                      <a:pt x="226511" y="504650"/>
                    </a:lnTo>
                    <a:lnTo>
                      <a:pt x="228119" y="503288"/>
                    </a:lnTo>
                    <a:lnTo>
                      <a:pt x="228009" y="502960"/>
                    </a:lnTo>
                    <a:lnTo>
                      <a:pt x="227695" y="501982"/>
                    </a:lnTo>
                    <a:lnTo>
                      <a:pt x="227599" y="501640"/>
                    </a:lnTo>
                    <a:lnTo>
                      <a:pt x="227394" y="500983"/>
                    </a:lnTo>
                    <a:lnTo>
                      <a:pt x="226826" y="498151"/>
                    </a:lnTo>
                    <a:lnTo>
                      <a:pt x="223795" y="498288"/>
                    </a:lnTo>
                    <a:lnTo>
                      <a:pt x="224192" y="497015"/>
                    </a:lnTo>
                    <a:lnTo>
                      <a:pt x="224500" y="495989"/>
                    </a:lnTo>
                    <a:lnTo>
                      <a:pt x="224541" y="494252"/>
                    </a:lnTo>
                    <a:lnTo>
                      <a:pt x="224664" y="491981"/>
                    </a:lnTo>
                    <a:lnTo>
                      <a:pt x="224480" y="490113"/>
                    </a:lnTo>
                    <a:lnTo>
                      <a:pt x="224124" y="486788"/>
                    </a:lnTo>
                    <a:lnTo>
                      <a:pt x="222975" y="482677"/>
                    </a:lnTo>
                    <a:lnTo>
                      <a:pt x="222845" y="482226"/>
                    </a:lnTo>
                    <a:lnTo>
                      <a:pt x="222270" y="480146"/>
                    </a:lnTo>
                    <a:lnTo>
                      <a:pt x="222092" y="479537"/>
                    </a:lnTo>
                    <a:lnTo>
                      <a:pt x="220088" y="479913"/>
                    </a:lnTo>
                    <a:lnTo>
                      <a:pt x="219616" y="478203"/>
                    </a:lnTo>
                    <a:lnTo>
                      <a:pt x="219041" y="476151"/>
                    </a:lnTo>
                    <a:lnTo>
                      <a:pt x="218528" y="473982"/>
                    </a:lnTo>
                    <a:lnTo>
                      <a:pt x="215908" y="463708"/>
                    </a:lnTo>
                    <a:lnTo>
                      <a:pt x="210586" y="465486"/>
                    </a:lnTo>
                    <a:lnTo>
                      <a:pt x="210278" y="464563"/>
                    </a:lnTo>
                    <a:lnTo>
                      <a:pt x="209909" y="463516"/>
                    </a:lnTo>
                    <a:lnTo>
                      <a:pt x="211988" y="461615"/>
                    </a:lnTo>
                    <a:lnTo>
                      <a:pt x="212994" y="460739"/>
                    </a:lnTo>
                    <a:lnTo>
                      <a:pt x="211318" y="456340"/>
                    </a:lnTo>
                    <a:lnTo>
                      <a:pt x="209833" y="456710"/>
                    </a:lnTo>
                    <a:lnTo>
                      <a:pt x="208595" y="456997"/>
                    </a:lnTo>
                    <a:lnTo>
                      <a:pt x="208219" y="455629"/>
                    </a:lnTo>
                    <a:lnTo>
                      <a:pt x="207740" y="454069"/>
                    </a:lnTo>
                    <a:lnTo>
                      <a:pt x="207337" y="452721"/>
                    </a:lnTo>
                    <a:lnTo>
                      <a:pt x="203471" y="453891"/>
                    </a:lnTo>
                    <a:lnTo>
                      <a:pt x="202616" y="451237"/>
                    </a:lnTo>
                    <a:lnTo>
                      <a:pt x="201686" y="448405"/>
                    </a:lnTo>
                    <a:lnTo>
                      <a:pt x="200749" y="445546"/>
                    </a:lnTo>
                    <a:lnTo>
                      <a:pt x="199866" y="442960"/>
                    </a:lnTo>
                    <a:lnTo>
                      <a:pt x="199025" y="440367"/>
                    </a:lnTo>
                    <a:lnTo>
                      <a:pt x="198868" y="440388"/>
                    </a:lnTo>
                    <a:lnTo>
                      <a:pt x="195536" y="440750"/>
                    </a:lnTo>
                    <a:lnTo>
                      <a:pt x="192622" y="440914"/>
                    </a:lnTo>
                    <a:lnTo>
                      <a:pt x="192649" y="439505"/>
                    </a:lnTo>
                    <a:lnTo>
                      <a:pt x="190146" y="439437"/>
                    </a:lnTo>
                    <a:lnTo>
                      <a:pt x="190016" y="437685"/>
                    </a:lnTo>
                    <a:lnTo>
                      <a:pt x="189927" y="436591"/>
                    </a:lnTo>
                    <a:lnTo>
                      <a:pt x="185836" y="437084"/>
                    </a:lnTo>
                    <a:lnTo>
                      <a:pt x="185597" y="435490"/>
                    </a:lnTo>
                    <a:lnTo>
                      <a:pt x="181855" y="436003"/>
                    </a:lnTo>
                    <a:lnTo>
                      <a:pt x="181335" y="433396"/>
                    </a:lnTo>
                    <a:lnTo>
                      <a:pt x="181164" y="432274"/>
                    </a:lnTo>
                    <a:lnTo>
                      <a:pt x="181123" y="432042"/>
                    </a:lnTo>
                    <a:lnTo>
                      <a:pt x="181054" y="431549"/>
                    </a:lnTo>
                    <a:lnTo>
                      <a:pt x="178599" y="430660"/>
                    </a:lnTo>
                    <a:lnTo>
                      <a:pt x="177394" y="428868"/>
                    </a:lnTo>
                    <a:lnTo>
                      <a:pt x="177285" y="428717"/>
                    </a:lnTo>
                    <a:lnTo>
                      <a:pt x="176088" y="426932"/>
                    </a:lnTo>
                    <a:lnTo>
                      <a:pt x="175397" y="426166"/>
                    </a:lnTo>
                    <a:lnTo>
                      <a:pt x="174658" y="425331"/>
                    </a:lnTo>
                    <a:lnTo>
                      <a:pt x="173577" y="425659"/>
                    </a:lnTo>
                    <a:lnTo>
                      <a:pt x="172141" y="426056"/>
                    </a:lnTo>
                    <a:lnTo>
                      <a:pt x="170957" y="426323"/>
                    </a:lnTo>
                    <a:lnTo>
                      <a:pt x="168228" y="427021"/>
                    </a:lnTo>
                    <a:lnTo>
                      <a:pt x="166018" y="427465"/>
                    </a:lnTo>
                    <a:lnTo>
                      <a:pt x="163200" y="427972"/>
                    </a:lnTo>
                    <a:lnTo>
                      <a:pt x="156195" y="429073"/>
                    </a:lnTo>
                    <a:lnTo>
                      <a:pt x="156667" y="431467"/>
                    </a:lnTo>
                    <a:lnTo>
                      <a:pt x="155251" y="431857"/>
                    </a:lnTo>
                    <a:lnTo>
                      <a:pt x="153951" y="432226"/>
                    </a:lnTo>
                    <a:lnTo>
                      <a:pt x="155367" y="438246"/>
                    </a:lnTo>
                    <a:lnTo>
                      <a:pt x="151085" y="439744"/>
                    </a:lnTo>
                    <a:lnTo>
                      <a:pt x="151181" y="440039"/>
                    </a:lnTo>
                    <a:lnTo>
                      <a:pt x="144702" y="442139"/>
                    </a:lnTo>
                    <a:lnTo>
                      <a:pt x="144826" y="442754"/>
                    </a:lnTo>
                    <a:lnTo>
                      <a:pt x="142055" y="443658"/>
                    </a:lnTo>
                    <a:lnTo>
                      <a:pt x="138724" y="444670"/>
                    </a:lnTo>
                    <a:lnTo>
                      <a:pt x="134277" y="445915"/>
                    </a:lnTo>
                    <a:lnTo>
                      <a:pt x="133217" y="441003"/>
                    </a:lnTo>
                    <a:lnTo>
                      <a:pt x="126540" y="443883"/>
                    </a:lnTo>
                    <a:lnTo>
                      <a:pt x="123469" y="444485"/>
                    </a:lnTo>
                    <a:lnTo>
                      <a:pt x="122723" y="444335"/>
                    </a:lnTo>
                    <a:lnTo>
                      <a:pt x="118454" y="444492"/>
                    </a:lnTo>
                    <a:lnTo>
                      <a:pt x="116587" y="444725"/>
                    </a:lnTo>
                    <a:lnTo>
                      <a:pt x="116272" y="444697"/>
                    </a:lnTo>
                    <a:lnTo>
                      <a:pt x="115834" y="444684"/>
                    </a:lnTo>
                    <a:lnTo>
                      <a:pt x="114418" y="444451"/>
                    </a:lnTo>
                    <a:lnTo>
                      <a:pt x="113837" y="444410"/>
                    </a:lnTo>
                    <a:lnTo>
                      <a:pt x="112216" y="444437"/>
                    </a:lnTo>
                    <a:lnTo>
                      <a:pt x="111244" y="444506"/>
                    </a:lnTo>
                    <a:lnTo>
                      <a:pt x="109473" y="444684"/>
                    </a:lnTo>
                    <a:lnTo>
                      <a:pt x="108556" y="444786"/>
                    </a:lnTo>
                    <a:lnTo>
                      <a:pt x="108057" y="444855"/>
                    </a:lnTo>
                    <a:lnTo>
                      <a:pt x="104958" y="445416"/>
                    </a:lnTo>
                    <a:lnTo>
                      <a:pt x="103788" y="444355"/>
                    </a:lnTo>
                    <a:lnTo>
                      <a:pt x="100491" y="445156"/>
                    </a:lnTo>
                    <a:lnTo>
                      <a:pt x="98562" y="437015"/>
                    </a:lnTo>
                    <a:lnTo>
                      <a:pt x="98309" y="435797"/>
                    </a:lnTo>
                    <a:lnTo>
                      <a:pt x="98021" y="434251"/>
                    </a:lnTo>
                    <a:lnTo>
                      <a:pt x="95230" y="434621"/>
                    </a:lnTo>
                    <a:lnTo>
                      <a:pt x="93547" y="434929"/>
                    </a:lnTo>
                    <a:lnTo>
                      <a:pt x="93431" y="434334"/>
                    </a:lnTo>
                    <a:lnTo>
                      <a:pt x="93349" y="433773"/>
                    </a:lnTo>
                    <a:lnTo>
                      <a:pt x="93130" y="432452"/>
                    </a:lnTo>
                    <a:lnTo>
                      <a:pt x="92699" y="428013"/>
                    </a:lnTo>
                    <a:lnTo>
                      <a:pt x="92425" y="424209"/>
                    </a:lnTo>
                    <a:lnTo>
                      <a:pt x="92542" y="423546"/>
                    </a:lnTo>
                    <a:lnTo>
                      <a:pt x="91974" y="417998"/>
                    </a:lnTo>
                    <a:lnTo>
                      <a:pt x="91454" y="413141"/>
                    </a:lnTo>
                    <a:lnTo>
                      <a:pt x="91454" y="412901"/>
                    </a:lnTo>
                    <a:lnTo>
                      <a:pt x="91290" y="411424"/>
                    </a:lnTo>
                    <a:lnTo>
                      <a:pt x="89190" y="398673"/>
                    </a:lnTo>
                    <a:lnTo>
                      <a:pt x="89169" y="398508"/>
                    </a:lnTo>
                    <a:lnTo>
                      <a:pt x="88903" y="396880"/>
                    </a:lnTo>
                    <a:lnTo>
                      <a:pt x="88882" y="396586"/>
                    </a:lnTo>
                    <a:lnTo>
                      <a:pt x="88731" y="395902"/>
                    </a:lnTo>
                    <a:lnTo>
                      <a:pt x="88704" y="395786"/>
                    </a:lnTo>
                    <a:lnTo>
                      <a:pt x="88184" y="393522"/>
                    </a:lnTo>
                    <a:lnTo>
                      <a:pt x="87288" y="389595"/>
                    </a:lnTo>
                    <a:lnTo>
                      <a:pt x="86611" y="386462"/>
                    </a:lnTo>
                    <a:lnTo>
                      <a:pt x="85968" y="385463"/>
                    </a:lnTo>
                    <a:lnTo>
                      <a:pt x="85872" y="385333"/>
                    </a:lnTo>
                    <a:lnTo>
                      <a:pt x="85482" y="385313"/>
                    </a:lnTo>
                    <a:lnTo>
                      <a:pt x="76001" y="384786"/>
                    </a:lnTo>
                    <a:lnTo>
                      <a:pt x="71397" y="384505"/>
                    </a:lnTo>
                    <a:lnTo>
                      <a:pt x="66027" y="384204"/>
                    </a:lnTo>
                    <a:lnTo>
                      <a:pt x="65425" y="384115"/>
                    </a:lnTo>
                    <a:lnTo>
                      <a:pt x="64912" y="383931"/>
                    </a:lnTo>
                    <a:lnTo>
                      <a:pt x="64255" y="383643"/>
                    </a:lnTo>
                    <a:lnTo>
                      <a:pt x="54247" y="378349"/>
                    </a:lnTo>
                    <a:lnTo>
                      <a:pt x="54179" y="378465"/>
                    </a:lnTo>
                    <a:lnTo>
                      <a:pt x="53707" y="379655"/>
                    </a:lnTo>
                    <a:lnTo>
                      <a:pt x="53378" y="381003"/>
                    </a:lnTo>
                    <a:lnTo>
                      <a:pt x="52742" y="383985"/>
                    </a:lnTo>
                    <a:lnTo>
                      <a:pt x="51805" y="390361"/>
                    </a:lnTo>
                    <a:lnTo>
                      <a:pt x="49992" y="389958"/>
                    </a:lnTo>
                    <a:lnTo>
                      <a:pt x="48022" y="389520"/>
                    </a:lnTo>
                    <a:lnTo>
                      <a:pt x="45170" y="388883"/>
                    </a:lnTo>
                    <a:lnTo>
                      <a:pt x="45566" y="386708"/>
                    </a:lnTo>
                    <a:lnTo>
                      <a:pt x="45272" y="386729"/>
                    </a:lnTo>
                    <a:lnTo>
                      <a:pt x="45375" y="383404"/>
                    </a:lnTo>
                    <a:lnTo>
                      <a:pt x="45395" y="382912"/>
                    </a:lnTo>
                    <a:lnTo>
                      <a:pt x="45409" y="382836"/>
                    </a:lnTo>
                    <a:lnTo>
                      <a:pt x="45443" y="381277"/>
                    </a:lnTo>
                    <a:lnTo>
                      <a:pt x="45491" y="380175"/>
                    </a:lnTo>
                    <a:lnTo>
                      <a:pt x="45491" y="379731"/>
                    </a:lnTo>
                    <a:lnTo>
                      <a:pt x="45368" y="379491"/>
                    </a:lnTo>
                    <a:lnTo>
                      <a:pt x="45320" y="378116"/>
                    </a:lnTo>
                    <a:lnTo>
                      <a:pt x="45217" y="376933"/>
                    </a:lnTo>
                    <a:lnTo>
                      <a:pt x="44834" y="373341"/>
                    </a:lnTo>
                    <a:lnTo>
                      <a:pt x="44294" y="372370"/>
                    </a:lnTo>
                    <a:lnTo>
                      <a:pt x="44212" y="372240"/>
                    </a:lnTo>
                    <a:lnTo>
                      <a:pt x="28977" y="373991"/>
                    </a:lnTo>
                    <a:lnTo>
                      <a:pt x="28977" y="373889"/>
                    </a:lnTo>
                    <a:lnTo>
                      <a:pt x="29073" y="373683"/>
                    </a:lnTo>
                    <a:lnTo>
                      <a:pt x="29921" y="373588"/>
                    </a:lnTo>
                    <a:lnTo>
                      <a:pt x="29867" y="371638"/>
                    </a:lnTo>
                    <a:lnTo>
                      <a:pt x="29812" y="369565"/>
                    </a:lnTo>
                    <a:lnTo>
                      <a:pt x="29730" y="367233"/>
                    </a:lnTo>
                    <a:lnTo>
                      <a:pt x="29655" y="365030"/>
                    </a:lnTo>
                    <a:lnTo>
                      <a:pt x="29573" y="362711"/>
                    </a:lnTo>
                    <a:lnTo>
                      <a:pt x="32500" y="362314"/>
                    </a:lnTo>
                    <a:lnTo>
                      <a:pt x="32076" y="360098"/>
                    </a:lnTo>
                    <a:lnTo>
                      <a:pt x="31139" y="355371"/>
                    </a:lnTo>
                    <a:lnTo>
                      <a:pt x="30633" y="352901"/>
                    </a:lnTo>
                    <a:lnTo>
                      <a:pt x="28882" y="352853"/>
                    </a:lnTo>
                    <a:lnTo>
                      <a:pt x="28587" y="351382"/>
                    </a:lnTo>
                    <a:lnTo>
                      <a:pt x="28410" y="350500"/>
                    </a:lnTo>
                    <a:lnTo>
                      <a:pt x="28245" y="349693"/>
                    </a:lnTo>
                    <a:lnTo>
                      <a:pt x="27917" y="348085"/>
                    </a:lnTo>
                    <a:lnTo>
                      <a:pt x="27370" y="345301"/>
                    </a:lnTo>
                    <a:lnTo>
                      <a:pt x="26823" y="342572"/>
                    </a:lnTo>
                    <a:lnTo>
                      <a:pt x="26433" y="340581"/>
                    </a:lnTo>
                    <a:lnTo>
                      <a:pt x="26050" y="338672"/>
                    </a:lnTo>
                    <a:lnTo>
                      <a:pt x="25236" y="334588"/>
                    </a:lnTo>
                    <a:lnTo>
                      <a:pt x="25208" y="334479"/>
                    </a:lnTo>
                    <a:lnTo>
                      <a:pt x="25188" y="334342"/>
                    </a:lnTo>
                    <a:lnTo>
                      <a:pt x="29969" y="332735"/>
                    </a:lnTo>
                    <a:lnTo>
                      <a:pt x="34293" y="330874"/>
                    </a:lnTo>
                    <a:lnTo>
                      <a:pt x="39697" y="328534"/>
                    </a:lnTo>
                    <a:lnTo>
                      <a:pt x="44232" y="326571"/>
                    </a:lnTo>
                    <a:lnTo>
                      <a:pt x="44663" y="326332"/>
                    </a:lnTo>
                    <a:lnTo>
                      <a:pt x="45012" y="326065"/>
                    </a:lnTo>
                    <a:lnTo>
                      <a:pt x="50143" y="321625"/>
                    </a:lnTo>
                    <a:lnTo>
                      <a:pt x="50533" y="321310"/>
                    </a:lnTo>
                    <a:lnTo>
                      <a:pt x="50888" y="321091"/>
                    </a:lnTo>
                    <a:lnTo>
                      <a:pt x="56368" y="318143"/>
                    </a:lnTo>
                    <a:lnTo>
                      <a:pt x="56669" y="317870"/>
                    </a:lnTo>
                    <a:lnTo>
                      <a:pt x="61950" y="311077"/>
                    </a:lnTo>
                    <a:lnTo>
                      <a:pt x="62271" y="310632"/>
                    </a:lnTo>
                    <a:lnTo>
                      <a:pt x="67888" y="301958"/>
                    </a:lnTo>
                    <a:lnTo>
                      <a:pt x="68236" y="301479"/>
                    </a:lnTo>
                    <a:lnTo>
                      <a:pt x="68989" y="300836"/>
                    </a:lnTo>
                    <a:lnTo>
                      <a:pt x="73846" y="297621"/>
                    </a:lnTo>
                    <a:lnTo>
                      <a:pt x="80413" y="293195"/>
                    </a:lnTo>
                    <a:lnTo>
                      <a:pt x="80345" y="293065"/>
                    </a:lnTo>
                    <a:lnTo>
                      <a:pt x="79640" y="291663"/>
                    </a:lnTo>
                    <a:lnTo>
                      <a:pt x="78470" y="289392"/>
                    </a:lnTo>
                    <a:lnTo>
                      <a:pt x="77034" y="286689"/>
                    </a:lnTo>
                    <a:lnTo>
                      <a:pt x="76569" y="285855"/>
                    </a:lnTo>
                    <a:lnTo>
                      <a:pt x="76377" y="285581"/>
                    </a:lnTo>
                    <a:lnTo>
                      <a:pt x="75543" y="284384"/>
                    </a:lnTo>
                    <a:lnTo>
                      <a:pt x="75207" y="283563"/>
                    </a:lnTo>
                    <a:lnTo>
                      <a:pt x="74763" y="282489"/>
                    </a:lnTo>
                    <a:lnTo>
                      <a:pt x="74106" y="280964"/>
                    </a:lnTo>
                    <a:lnTo>
                      <a:pt x="73032" y="278405"/>
                    </a:lnTo>
                    <a:lnTo>
                      <a:pt x="73128" y="278378"/>
                    </a:lnTo>
                    <a:lnTo>
                      <a:pt x="73073" y="278262"/>
                    </a:lnTo>
                    <a:lnTo>
                      <a:pt x="73005" y="278282"/>
                    </a:lnTo>
                    <a:lnTo>
                      <a:pt x="69926" y="270990"/>
                    </a:lnTo>
                    <a:lnTo>
                      <a:pt x="68319" y="267180"/>
                    </a:lnTo>
                    <a:lnTo>
                      <a:pt x="67675" y="265421"/>
                    </a:lnTo>
                    <a:lnTo>
                      <a:pt x="67354" y="263951"/>
                    </a:lnTo>
                    <a:lnTo>
                      <a:pt x="67245" y="263971"/>
                    </a:lnTo>
                    <a:lnTo>
                      <a:pt x="64953" y="264498"/>
                    </a:lnTo>
                    <a:lnTo>
                      <a:pt x="64200" y="261967"/>
                    </a:lnTo>
                    <a:lnTo>
                      <a:pt x="63291" y="262186"/>
                    </a:lnTo>
                    <a:lnTo>
                      <a:pt x="62928" y="260913"/>
                    </a:lnTo>
                    <a:lnTo>
                      <a:pt x="60397" y="261167"/>
                    </a:lnTo>
                    <a:lnTo>
                      <a:pt x="58776" y="261420"/>
                    </a:lnTo>
                    <a:lnTo>
                      <a:pt x="56115" y="261987"/>
                    </a:lnTo>
                    <a:lnTo>
                      <a:pt x="55260" y="259477"/>
                    </a:lnTo>
                    <a:lnTo>
                      <a:pt x="55219" y="259491"/>
                    </a:lnTo>
                    <a:lnTo>
                      <a:pt x="55020" y="259525"/>
                    </a:lnTo>
                    <a:lnTo>
                      <a:pt x="48214" y="260790"/>
                    </a:lnTo>
                    <a:lnTo>
                      <a:pt x="46811" y="261037"/>
                    </a:lnTo>
                    <a:lnTo>
                      <a:pt x="42249" y="262336"/>
                    </a:lnTo>
                    <a:lnTo>
                      <a:pt x="39533" y="263178"/>
                    </a:lnTo>
                    <a:lnTo>
                      <a:pt x="38226" y="260428"/>
                    </a:lnTo>
                    <a:lnTo>
                      <a:pt x="35394" y="261481"/>
                    </a:lnTo>
                    <a:lnTo>
                      <a:pt x="33656" y="262213"/>
                    </a:lnTo>
                    <a:lnTo>
                      <a:pt x="33027" y="261023"/>
                    </a:lnTo>
                    <a:lnTo>
                      <a:pt x="28943" y="262993"/>
                    </a:lnTo>
                    <a:lnTo>
                      <a:pt x="27377" y="260216"/>
                    </a:lnTo>
                    <a:lnTo>
                      <a:pt x="24428" y="261775"/>
                    </a:lnTo>
                    <a:lnTo>
                      <a:pt x="22609" y="258902"/>
                    </a:lnTo>
                    <a:lnTo>
                      <a:pt x="22102" y="259169"/>
                    </a:lnTo>
                    <a:lnTo>
                      <a:pt x="20543" y="256200"/>
                    </a:lnTo>
                    <a:lnTo>
                      <a:pt x="19831" y="254305"/>
                    </a:lnTo>
                    <a:lnTo>
                      <a:pt x="18853" y="251316"/>
                    </a:lnTo>
                    <a:lnTo>
                      <a:pt x="17820" y="247608"/>
                    </a:lnTo>
                    <a:lnTo>
                      <a:pt x="17020" y="244290"/>
                    </a:lnTo>
                    <a:lnTo>
                      <a:pt x="16096" y="240070"/>
                    </a:lnTo>
                    <a:lnTo>
                      <a:pt x="15617" y="237887"/>
                    </a:lnTo>
                    <a:lnTo>
                      <a:pt x="15173" y="235917"/>
                    </a:lnTo>
                    <a:lnTo>
                      <a:pt x="14591" y="233564"/>
                    </a:lnTo>
                    <a:lnTo>
                      <a:pt x="13955" y="230575"/>
                    </a:lnTo>
                    <a:lnTo>
                      <a:pt x="12751" y="226805"/>
                    </a:lnTo>
                    <a:lnTo>
                      <a:pt x="12512" y="226190"/>
                    </a:lnTo>
                    <a:lnTo>
                      <a:pt x="12149" y="225424"/>
                    </a:lnTo>
                    <a:lnTo>
                      <a:pt x="10877" y="223077"/>
                    </a:lnTo>
                    <a:lnTo>
                      <a:pt x="10754" y="222591"/>
                    </a:lnTo>
                    <a:lnTo>
                      <a:pt x="10692" y="222304"/>
                    </a:lnTo>
                    <a:lnTo>
                      <a:pt x="9960" y="217516"/>
                    </a:lnTo>
                    <a:lnTo>
                      <a:pt x="9427" y="214410"/>
                    </a:lnTo>
                    <a:lnTo>
                      <a:pt x="8804" y="211181"/>
                    </a:lnTo>
                    <a:lnTo>
                      <a:pt x="8257" y="208417"/>
                    </a:lnTo>
                    <a:lnTo>
                      <a:pt x="8209" y="208103"/>
                    </a:lnTo>
                    <a:lnTo>
                      <a:pt x="7703" y="204415"/>
                    </a:lnTo>
                    <a:lnTo>
                      <a:pt x="7627" y="203383"/>
                    </a:lnTo>
                    <a:lnTo>
                      <a:pt x="7395" y="200256"/>
                    </a:lnTo>
                    <a:lnTo>
                      <a:pt x="6889" y="196145"/>
                    </a:lnTo>
                    <a:lnTo>
                      <a:pt x="6423" y="192923"/>
                    </a:lnTo>
                    <a:lnTo>
                      <a:pt x="5951" y="189667"/>
                    </a:lnTo>
                    <a:lnTo>
                      <a:pt x="5329" y="185282"/>
                    </a:lnTo>
                    <a:lnTo>
                      <a:pt x="5131" y="183756"/>
                    </a:lnTo>
                    <a:lnTo>
                      <a:pt x="10295" y="182498"/>
                    </a:lnTo>
                    <a:lnTo>
                      <a:pt x="13312" y="182101"/>
                    </a:lnTo>
                    <a:lnTo>
                      <a:pt x="15693" y="181574"/>
                    </a:lnTo>
                    <a:lnTo>
                      <a:pt x="20201" y="180500"/>
                    </a:lnTo>
                    <a:lnTo>
                      <a:pt x="23717" y="179160"/>
                    </a:lnTo>
                    <a:lnTo>
                      <a:pt x="25598" y="178421"/>
                    </a:lnTo>
                    <a:lnTo>
                      <a:pt x="28882" y="177463"/>
                    </a:lnTo>
                    <a:lnTo>
                      <a:pt x="31604" y="176348"/>
                    </a:lnTo>
                    <a:lnTo>
                      <a:pt x="33020" y="176122"/>
                    </a:lnTo>
                    <a:lnTo>
                      <a:pt x="38000" y="175910"/>
                    </a:lnTo>
                    <a:lnTo>
                      <a:pt x="39854" y="176184"/>
                    </a:lnTo>
                    <a:lnTo>
                      <a:pt x="42508" y="175609"/>
                    </a:lnTo>
                    <a:lnTo>
                      <a:pt x="45826" y="175260"/>
                    </a:lnTo>
                    <a:lnTo>
                      <a:pt x="46804" y="175226"/>
                    </a:lnTo>
                    <a:lnTo>
                      <a:pt x="48631" y="175746"/>
                    </a:lnTo>
                    <a:lnTo>
                      <a:pt x="51340" y="176553"/>
                    </a:lnTo>
                    <a:lnTo>
                      <a:pt x="52024" y="176820"/>
                    </a:lnTo>
                    <a:lnTo>
                      <a:pt x="54110" y="177326"/>
                    </a:lnTo>
                    <a:lnTo>
                      <a:pt x="55184" y="177429"/>
                    </a:lnTo>
                    <a:lnTo>
                      <a:pt x="56573" y="177771"/>
                    </a:lnTo>
                    <a:lnTo>
                      <a:pt x="56559" y="178879"/>
                    </a:lnTo>
                    <a:lnTo>
                      <a:pt x="56744" y="180165"/>
                    </a:lnTo>
                    <a:lnTo>
                      <a:pt x="57763" y="183182"/>
                    </a:lnTo>
                    <a:lnTo>
                      <a:pt x="58119" y="184023"/>
                    </a:lnTo>
                    <a:lnTo>
                      <a:pt x="58420" y="184215"/>
                    </a:lnTo>
                    <a:lnTo>
                      <a:pt x="59200" y="184078"/>
                    </a:lnTo>
                    <a:lnTo>
                      <a:pt x="60479" y="183900"/>
                    </a:lnTo>
                    <a:lnTo>
                      <a:pt x="61491" y="184591"/>
                    </a:lnTo>
                    <a:lnTo>
                      <a:pt x="62114" y="184653"/>
                    </a:lnTo>
                    <a:lnTo>
                      <a:pt x="64064" y="184338"/>
                    </a:lnTo>
                    <a:lnTo>
                      <a:pt x="65863" y="184331"/>
                    </a:lnTo>
                    <a:lnTo>
                      <a:pt x="66855" y="184591"/>
                    </a:lnTo>
                    <a:lnTo>
                      <a:pt x="69413" y="185049"/>
                    </a:lnTo>
                    <a:lnTo>
                      <a:pt x="70891" y="184919"/>
                    </a:lnTo>
                    <a:lnTo>
                      <a:pt x="71424" y="184974"/>
                    </a:lnTo>
                    <a:lnTo>
                      <a:pt x="72286" y="185309"/>
                    </a:lnTo>
                    <a:lnTo>
                      <a:pt x="73634" y="185980"/>
                    </a:lnTo>
                    <a:lnTo>
                      <a:pt x="75098" y="186541"/>
                    </a:lnTo>
                    <a:lnTo>
                      <a:pt x="76042" y="186835"/>
                    </a:lnTo>
                    <a:lnTo>
                      <a:pt x="76999" y="186931"/>
                    </a:lnTo>
                    <a:lnTo>
                      <a:pt x="78251" y="186883"/>
                    </a:lnTo>
                    <a:lnTo>
                      <a:pt x="78778" y="186794"/>
                    </a:lnTo>
                    <a:lnTo>
                      <a:pt x="80481" y="185857"/>
                    </a:lnTo>
                    <a:lnTo>
                      <a:pt x="81193" y="185781"/>
                    </a:lnTo>
                    <a:lnTo>
                      <a:pt x="81986" y="185781"/>
                    </a:lnTo>
                    <a:lnTo>
                      <a:pt x="82718" y="185918"/>
                    </a:lnTo>
                    <a:lnTo>
                      <a:pt x="83649" y="186247"/>
                    </a:lnTo>
                    <a:lnTo>
                      <a:pt x="84381" y="186315"/>
                    </a:lnTo>
                    <a:lnTo>
                      <a:pt x="85120" y="186212"/>
                    </a:lnTo>
                    <a:lnTo>
                      <a:pt x="86358" y="185761"/>
                    </a:lnTo>
                    <a:lnTo>
                      <a:pt x="87206" y="185248"/>
                    </a:lnTo>
                    <a:lnTo>
                      <a:pt x="88246" y="184530"/>
                    </a:lnTo>
                    <a:lnTo>
                      <a:pt x="88868" y="184153"/>
                    </a:lnTo>
                    <a:lnTo>
                      <a:pt x="89381" y="183927"/>
                    </a:lnTo>
                    <a:lnTo>
                      <a:pt x="89669" y="183839"/>
                    </a:lnTo>
                    <a:lnTo>
                      <a:pt x="90236" y="183558"/>
                    </a:lnTo>
                    <a:lnTo>
                      <a:pt x="90209" y="183633"/>
                    </a:lnTo>
                    <a:lnTo>
                      <a:pt x="92952" y="185275"/>
                    </a:lnTo>
                    <a:lnTo>
                      <a:pt x="93746" y="186171"/>
                    </a:lnTo>
                    <a:lnTo>
                      <a:pt x="94744" y="187881"/>
                    </a:lnTo>
                    <a:lnTo>
                      <a:pt x="95900" y="190844"/>
                    </a:lnTo>
                    <a:lnTo>
                      <a:pt x="102782" y="196385"/>
                    </a:lnTo>
                    <a:lnTo>
                      <a:pt x="103740" y="196583"/>
                    </a:lnTo>
                    <a:lnTo>
                      <a:pt x="105984" y="196898"/>
                    </a:lnTo>
                    <a:lnTo>
                      <a:pt x="109336" y="196651"/>
                    </a:lnTo>
                    <a:lnTo>
                      <a:pt x="113823" y="195598"/>
                    </a:lnTo>
                    <a:lnTo>
                      <a:pt x="114692" y="195748"/>
                    </a:lnTo>
                    <a:lnTo>
                      <a:pt x="115246" y="196822"/>
                    </a:lnTo>
                    <a:lnTo>
                      <a:pt x="115404" y="198355"/>
                    </a:lnTo>
                    <a:lnTo>
                      <a:pt x="115369" y="200277"/>
                    </a:lnTo>
                    <a:lnTo>
                      <a:pt x="115301" y="200687"/>
                    </a:lnTo>
                    <a:lnTo>
                      <a:pt x="114672" y="202062"/>
                    </a:lnTo>
                    <a:lnTo>
                      <a:pt x="114070" y="203027"/>
                    </a:lnTo>
                    <a:lnTo>
                      <a:pt x="113851" y="203882"/>
                    </a:lnTo>
                    <a:lnTo>
                      <a:pt x="113591" y="204245"/>
                    </a:lnTo>
                    <a:lnTo>
                      <a:pt x="113358" y="204573"/>
                    </a:lnTo>
                    <a:lnTo>
                      <a:pt x="114925" y="208869"/>
                    </a:lnTo>
                    <a:lnTo>
                      <a:pt x="115315" y="209580"/>
                    </a:lnTo>
                    <a:lnTo>
                      <a:pt x="116211" y="211065"/>
                    </a:lnTo>
                    <a:lnTo>
                      <a:pt x="118817" y="214150"/>
                    </a:lnTo>
                    <a:lnTo>
                      <a:pt x="119754" y="213616"/>
                    </a:lnTo>
                    <a:lnTo>
                      <a:pt x="119946" y="213507"/>
                    </a:lnTo>
                    <a:lnTo>
                      <a:pt x="120240" y="214129"/>
                    </a:lnTo>
                    <a:lnTo>
                      <a:pt x="120513" y="214820"/>
                    </a:lnTo>
                    <a:lnTo>
                      <a:pt x="123681" y="213267"/>
                    </a:lnTo>
                    <a:lnTo>
                      <a:pt x="125042" y="212789"/>
                    </a:lnTo>
                    <a:lnTo>
                      <a:pt x="125514" y="212652"/>
                    </a:lnTo>
                    <a:lnTo>
                      <a:pt x="125630" y="212926"/>
                    </a:lnTo>
                    <a:lnTo>
                      <a:pt x="126239" y="213924"/>
                    </a:lnTo>
                    <a:lnTo>
                      <a:pt x="126356" y="214389"/>
                    </a:lnTo>
                    <a:lnTo>
                      <a:pt x="129858" y="213692"/>
                    </a:lnTo>
                    <a:lnTo>
                      <a:pt x="134619" y="212399"/>
                    </a:lnTo>
                    <a:lnTo>
                      <a:pt x="135365" y="213575"/>
                    </a:lnTo>
                    <a:lnTo>
                      <a:pt x="136172" y="215676"/>
                    </a:lnTo>
                    <a:lnTo>
                      <a:pt x="138300" y="214567"/>
                    </a:lnTo>
                    <a:lnTo>
                      <a:pt x="138833" y="214943"/>
                    </a:lnTo>
                    <a:lnTo>
                      <a:pt x="140126" y="214061"/>
                    </a:lnTo>
                    <a:lnTo>
                      <a:pt x="141152" y="213452"/>
                    </a:lnTo>
                    <a:lnTo>
                      <a:pt x="141823" y="214424"/>
                    </a:lnTo>
                    <a:lnTo>
                      <a:pt x="141727" y="215032"/>
                    </a:lnTo>
                    <a:lnTo>
                      <a:pt x="140995" y="215676"/>
                    </a:lnTo>
                    <a:lnTo>
                      <a:pt x="141241" y="216100"/>
                    </a:lnTo>
                    <a:lnTo>
                      <a:pt x="142979" y="215094"/>
                    </a:lnTo>
                    <a:lnTo>
                      <a:pt x="143820" y="214287"/>
                    </a:lnTo>
                    <a:lnTo>
                      <a:pt x="143143" y="213425"/>
                    </a:lnTo>
                    <a:lnTo>
                      <a:pt x="142814" y="212953"/>
                    </a:lnTo>
                    <a:lnTo>
                      <a:pt x="145804" y="208814"/>
                    </a:lnTo>
                    <a:lnTo>
                      <a:pt x="146207" y="208369"/>
                    </a:lnTo>
                    <a:lnTo>
                      <a:pt x="146981" y="207768"/>
                    </a:lnTo>
                    <a:lnTo>
                      <a:pt x="147370" y="207514"/>
                    </a:lnTo>
                    <a:lnTo>
                      <a:pt x="147275" y="207275"/>
                    </a:lnTo>
                    <a:lnTo>
                      <a:pt x="148034" y="206830"/>
                    </a:lnTo>
                    <a:lnTo>
                      <a:pt x="149067" y="206317"/>
                    </a:lnTo>
                    <a:lnTo>
                      <a:pt x="149279" y="206960"/>
                    </a:lnTo>
                    <a:lnTo>
                      <a:pt x="152604" y="204901"/>
                    </a:lnTo>
                    <a:lnTo>
                      <a:pt x="152015" y="201454"/>
                    </a:lnTo>
                    <a:lnTo>
                      <a:pt x="151605" y="200462"/>
                    </a:lnTo>
                    <a:lnTo>
                      <a:pt x="150182" y="195782"/>
                    </a:lnTo>
                    <a:lnTo>
                      <a:pt x="150079" y="195810"/>
                    </a:lnTo>
                    <a:lnTo>
                      <a:pt x="149142" y="196111"/>
                    </a:lnTo>
                    <a:lnTo>
                      <a:pt x="147343" y="191658"/>
                    </a:lnTo>
                    <a:lnTo>
                      <a:pt x="149108" y="190871"/>
                    </a:lnTo>
                    <a:lnTo>
                      <a:pt x="148089" y="188750"/>
                    </a:lnTo>
                    <a:lnTo>
                      <a:pt x="146830" y="186096"/>
                    </a:lnTo>
                    <a:lnTo>
                      <a:pt x="150449" y="185002"/>
                    </a:lnTo>
                    <a:lnTo>
                      <a:pt x="150503" y="184988"/>
                    </a:lnTo>
                    <a:lnTo>
                      <a:pt x="149279" y="181725"/>
                    </a:lnTo>
                    <a:lnTo>
                      <a:pt x="149224" y="181752"/>
                    </a:lnTo>
                    <a:lnTo>
                      <a:pt x="149149" y="181567"/>
                    </a:lnTo>
                    <a:lnTo>
                      <a:pt x="149744" y="181301"/>
                    </a:lnTo>
                    <a:lnTo>
                      <a:pt x="152193" y="180151"/>
                    </a:lnTo>
                    <a:lnTo>
                      <a:pt x="152522" y="179960"/>
                    </a:lnTo>
                    <a:lnTo>
                      <a:pt x="150613" y="174638"/>
                    </a:lnTo>
                    <a:lnTo>
                      <a:pt x="153862" y="173276"/>
                    </a:lnTo>
                    <a:lnTo>
                      <a:pt x="155135" y="173140"/>
                    </a:lnTo>
                    <a:lnTo>
                      <a:pt x="155230" y="173140"/>
                    </a:lnTo>
                    <a:lnTo>
                      <a:pt x="155559" y="168673"/>
                    </a:lnTo>
                    <a:lnTo>
                      <a:pt x="155607" y="167756"/>
                    </a:lnTo>
                    <a:lnTo>
                      <a:pt x="155634" y="167277"/>
                    </a:lnTo>
                    <a:lnTo>
                      <a:pt x="155867" y="165717"/>
                    </a:lnTo>
                    <a:lnTo>
                      <a:pt x="156202" y="164650"/>
                    </a:lnTo>
                    <a:lnTo>
                      <a:pt x="156127" y="164589"/>
                    </a:lnTo>
                    <a:lnTo>
                      <a:pt x="156373" y="164431"/>
                    </a:lnTo>
                    <a:lnTo>
                      <a:pt x="158001" y="163905"/>
                    </a:lnTo>
                    <a:lnTo>
                      <a:pt x="160272" y="162838"/>
                    </a:lnTo>
                    <a:lnTo>
                      <a:pt x="160621" y="162714"/>
                    </a:lnTo>
                    <a:lnTo>
                      <a:pt x="170048" y="162345"/>
                    </a:lnTo>
                    <a:lnTo>
                      <a:pt x="174617" y="162181"/>
                    </a:lnTo>
                    <a:lnTo>
                      <a:pt x="178079" y="159465"/>
                    </a:lnTo>
                    <a:lnTo>
                      <a:pt x="182313" y="156140"/>
                    </a:lnTo>
                    <a:lnTo>
                      <a:pt x="182423" y="155928"/>
                    </a:lnTo>
                    <a:lnTo>
                      <a:pt x="182292" y="152631"/>
                    </a:lnTo>
                    <a:lnTo>
                      <a:pt x="182429" y="152624"/>
                    </a:lnTo>
                    <a:lnTo>
                      <a:pt x="184796" y="152740"/>
                    </a:lnTo>
                    <a:lnTo>
                      <a:pt x="187026" y="152829"/>
                    </a:lnTo>
                    <a:lnTo>
                      <a:pt x="187095" y="152829"/>
                    </a:lnTo>
                    <a:lnTo>
                      <a:pt x="187485" y="151160"/>
                    </a:lnTo>
                    <a:lnTo>
                      <a:pt x="187676" y="150374"/>
                    </a:lnTo>
                    <a:lnTo>
                      <a:pt x="187471" y="149669"/>
                    </a:lnTo>
                    <a:lnTo>
                      <a:pt x="189345" y="148971"/>
                    </a:lnTo>
                    <a:lnTo>
                      <a:pt x="189667" y="149819"/>
                    </a:lnTo>
                    <a:lnTo>
                      <a:pt x="191664" y="149272"/>
                    </a:lnTo>
                    <a:lnTo>
                      <a:pt x="191917" y="149908"/>
                    </a:lnTo>
                    <a:lnTo>
                      <a:pt x="195618" y="149984"/>
                    </a:lnTo>
                    <a:lnTo>
                      <a:pt x="195796" y="149984"/>
                    </a:lnTo>
                    <a:lnTo>
                      <a:pt x="198197" y="149423"/>
                    </a:lnTo>
                    <a:lnTo>
                      <a:pt x="201994" y="148513"/>
                    </a:lnTo>
                    <a:lnTo>
                      <a:pt x="202603" y="148369"/>
                    </a:lnTo>
                    <a:lnTo>
                      <a:pt x="202049" y="145913"/>
                    </a:lnTo>
                    <a:lnTo>
                      <a:pt x="205914" y="144538"/>
                    </a:lnTo>
                    <a:lnTo>
                      <a:pt x="205879" y="143724"/>
                    </a:lnTo>
                    <a:lnTo>
                      <a:pt x="208992" y="142746"/>
                    </a:lnTo>
                    <a:lnTo>
                      <a:pt x="209204" y="142637"/>
                    </a:lnTo>
                    <a:lnTo>
                      <a:pt x="212235" y="141672"/>
                    </a:lnTo>
                    <a:lnTo>
                      <a:pt x="213952" y="141022"/>
                    </a:lnTo>
                    <a:lnTo>
                      <a:pt x="213404" y="139928"/>
                    </a:lnTo>
                    <a:lnTo>
                      <a:pt x="213049" y="139203"/>
                    </a:lnTo>
                    <a:lnTo>
                      <a:pt x="214875" y="138491"/>
                    </a:lnTo>
                    <a:lnTo>
                      <a:pt x="215874" y="138177"/>
                    </a:lnTo>
                    <a:lnTo>
                      <a:pt x="216031" y="138252"/>
                    </a:lnTo>
                    <a:lnTo>
                      <a:pt x="216120" y="138389"/>
                    </a:lnTo>
                    <a:lnTo>
                      <a:pt x="216530" y="138929"/>
                    </a:lnTo>
                    <a:lnTo>
                      <a:pt x="217693" y="140537"/>
                    </a:lnTo>
                    <a:lnTo>
                      <a:pt x="217899" y="140584"/>
                    </a:lnTo>
                    <a:lnTo>
                      <a:pt x="218822" y="140065"/>
                    </a:lnTo>
                    <a:lnTo>
                      <a:pt x="219239" y="139750"/>
                    </a:lnTo>
                    <a:lnTo>
                      <a:pt x="219787" y="139257"/>
                    </a:lnTo>
                    <a:lnTo>
                      <a:pt x="221387" y="137527"/>
                    </a:lnTo>
                    <a:lnTo>
                      <a:pt x="221408" y="137308"/>
                    </a:lnTo>
                    <a:lnTo>
                      <a:pt x="221018" y="136583"/>
                    </a:lnTo>
                    <a:lnTo>
                      <a:pt x="220922" y="136309"/>
                    </a:lnTo>
                    <a:lnTo>
                      <a:pt x="220888" y="136076"/>
                    </a:lnTo>
                    <a:lnTo>
                      <a:pt x="220929" y="136049"/>
                    </a:lnTo>
                    <a:lnTo>
                      <a:pt x="220861" y="135379"/>
                    </a:lnTo>
                    <a:lnTo>
                      <a:pt x="220861" y="134736"/>
                    </a:lnTo>
                    <a:lnTo>
                      <a:pt x="220532" y="133709"/>
                    </a:lnTo>
                    <a:lnTo>
                      <a:pt x="220423" y="133703"/>
                    </a:lnTo>
                    <a:lnTo>
                      <a:pt x="220416" y="133491"/>
                    </a:lnTo>
                    <a:lnTo>
                      <a:pt x="220505" y="133491"/>
                    </a:lnTo>
                    <a:lnTo>
                      <a:pt x="220683" y="133498"/>
                    </a:lnTo>
                    <a:lnTo>
                      <a:pt x="220772" y="133614"/>
                    </a:lnTo>
                    <a:lnTo>
                      <a:pt x="220785" y="133696"/>
                    </a:lnTo>
                    <a:lnTo>
                      <a:pt x="220881" y="133792"/>
                    </a:lnTo>
                    <a:lnTo>
                      <a:pt x="221011" y="133833"/>
                    </a:lnTo>
                    <a:lnTo>
                      <a:pt x="221141" y="133675"/>
                    </a:lnTo>
                    <a:lnTo>
                      <a:pt x="221319" y="133675"/>
                    </a:lnTo>
                    <a:lnTo>
                      <a:pt x="221476" y="133867"/>
                    </a:lnTo>
                    <a:lnTo>
                      <a:pt x="221730" y="133874"/>
                    </a:lnTo>
                    <a:lnTo>
                      <a:pt x="222003" y="133757"/>
                    </a:lnTo>
                    <a:lnTo>
                      <a:pt x="222202" y="133785"/>
                    </a:lnTo>
                    <a:lnTo>
                      <a:pt x="222359" y="133997"/>
                    </a:lnTo>
                    <a:lnTo>
                      <a:pt x="222503" y="134052"/>
                    </a:lnTo>
                    <a:lnTo>
                      <a:pt x="222803" y="134024"/>
                    </a:lnTo>
                    <a:lnTo>
                      <a:pt x="223016" y="134284"/>
                    </a:lnTo>
                    <a:lnTo>
                      <a:pt x="223125" y="134455"/>
                    </a:lnTo>
                    <a:lnTo>
                      <a:pt x="223193" y="134517"/>
                    </a:lnTo>
                    <a:lnTo>
                      <a:pt x="223330" y="134462"/>
                    </a:lnTo>
                    <a:lnTo>
                      <a:pt x="224151" y="133860"/>
                    </a:lnTo>
                    <a:lnTo>
                      <a:pt x="224329" y="133860"/>
                    </a:lnTo>
                    <a:lnTo>
                      <a:pt x="224739" y="134017"/>
                    </a:lnTo>
                    <a:lnTo>
                      <a:pt x="224863" y="133798"/>
                    </a:lnTo>
                    <a:lnTo>
                      <a:pt x="224952" y="133723"/>
                    </a:lnTo>
                    <a:lnTo>
                      <a:pt x="225109" y="133703"/>
                    </a:lnTo>
                    <a:lnTo>
                      <a:pt x="225471" y="133737"/>
                    </a:lnTo>
                    <a:lnTo>
                      <a:pt x="226491" y="133573"/>
                    </a:lnTo>
                    <a:lnTo>
                      <a:pt x="226285" y="133436"/>
                    </a:lnTo>
                    <a:lnTo>
                      <a:pt x="226203" y="133251"/>
                    </a:lnTo>
                    <a:lnTo>
                      <a:pt x="226121" y="132984"/>
                    </a:lnTo>
                    <a:lnTo>
                      <a:pt x="226073" y="132861"/>
                    </a:lnTo>
                    <a:lnTo>
                      <a:pt x="225964" y="132649"/>
                    </a:lnTo>
                    <a:lnTo>
                      <a:pt x="226176" y="132314"/>
                    </a:lnTo>
                    <a:lnTo>
                      <a:pt x="226292" y="132328"/>
                    </a:lnTo>
                    <a:lnTo>
                      <a:pt x="229870" y="132519"/>
                    </a:lnTo>
                    <a:lnTo>
                      <a:pt x="231950" y="132594"/>
                    </a:lnTo>
                    <a:lnTo>
                      <a:pt x="232059" y="132246"/>
                    </a:lnTo>
                    <a:lnTo>
                      <a:pt x="232599" y="130583"/>
                    </a:lnTo>
                    <a:lnTo>
                      <a:pt x="232900" y="130570"/>
                    </a:lnTo>
                    <a:lnTo>
                      <a:pt x="235069" y="130460"/>
                    </a:lnTo>
                    <a:lnTo>
                      <a:pt x="239433" y="130248"/>
                    </a:lnTo>
                    <a:lnTo>
                      <a:pt x="239536" y="131000"/>
                    </a:lnTo>
                    <a:lnTo>
                      <a:pt x="240692" y="130802"/>
                    </a:lnTo>
                    <a:lnTo>
                      <a:pt x="243401" y="130399"/>
                    </a:lnTo>
                    <a:lnTo>
                      <a:pt x="244256" y="130227"/>
                    </a:lnTo>
                    <a:lnTo>
                      <a:pt x="245214" y="130036"/>
                    </a:lnTo>
                    <a:lnTo>
                      <a:pt x="249414" y="129229"/>
                    </a:lnTo>
                    <a:lnTo>
                      <a:pt x="249626" y="129188"/>
                    </a:lnTo>
                    <a:lnTo>
                      <a:pt x="249065" y="126089"/>
                    </a:lnTo>
                    <a:lnTo>
                      <a:pt x="251158" y="125453"/>
                    </a:lnTo>
                    <a:lnTo>
                      <a:pt x="251049" y="124844"/>
                    </a:lnTo>
                    <a:lnTo>
                      <a:pt x="254196" y="123961"/>
                    </a:lnTo>
                    <a:lnTo>
                      <a:pt x="256132" y="123414"/>
                    </a:lnTo>
                    <a:lnTo>
                      <a:pt x="256330" y="123366"/>
                    </a:lnTo>
                    <a:lnTo>
                      <a:pt x="258492" y="122744"/>
                    </a:lnTo>
                    <a:lnTo>
                      <a:pt x="258546" y="123038"/>
                    </a:lnTo>
                    <a:lnTo>
                      <a:pt x="260804" y="122949"/>
                    </a:lnTo>
                    <a:lnTo>
                      <a:pt x="260763" y="121957"/>
                    </a:lnTo>
                    <a:lnTo>
                      <a:pt x="260462" y="118749"/>
                    </a:lnTo>
                    <a:lnTo>
                      <a:pt x="260065" y="115513"/>
                    </a:lnTo>
                    <a:lnTo>
                      <a:pt x="259470" y="111155"/>
                    </a:lnTo>
                    <a:lnTo>
                      <a:pt x="258533" y="103685"/>
                    </a:lnTo>
                    <a:lnTo>
                      <a:pt x="258259" y="101729"/>
                    </a:lnTo>
                    <a:lnTo>
                      <a:pt x="257849" y="99985"/>
                    </a:lnTo>
                    <a:lnTo>
                      <a:pt x="256487" y="95080"/>
                    </a:lnTo>
                    <a:lnTo>
                      <a:pt x="252869" y="95791"/>
                    </a:lnTo>
                    <a:lnTo>
                      <a:pt x="249414" y="96407"/>
                    </a:lnTo>
                    <a:lnTo>
                      <a:pt x="249394" y="96304"/>
                    </a:lnTo>
                    <a:lnTo>
                      <a:pt x="248634" y="91967"/>
                    </a:lnTo>
                    <a:lnTo>
                      <a:pt x="248244" y="89799"/>
                    </a:lnTo>
                    <a:lnTo>
                      <a:pt x="247054" y="83211"/>
                    </a:lnTo>
                    <a:lnTo>
                      <a:pt x="247034" y="83081"/>
                    </a:lnTo>
                    <a:lnTo>
                      <a:pt x="247013" y="82999"/>
                    </a:lnTo>
                    <a:lnTo>
                      <a:pt x="243545" y="83533"/>
                    </a:lnTo>
                    <a:lnTo>
                      <a:pt x="243504" y="83533"/>
                    </a:lnTo>
                    <a:lnTo>
                      <a:pt x="243497" y="83423"/>
                    </a:lnTo>
                    <a:lnTo>
                      <a:pt x="243305" y="80488"/>
                    </a:lnTo>
                    <a:lnTo>
                      <a:pt x="243271" y="80235"/>
                    </a:lnTo>
                    <a:lnTo>
                      <a:pt x="243251" y="79798"/>
                    </a:lnTo>
                    <a:lnTo>
                      <a:pt x="243230" y="79346"/>
                    </a:lnTo>
                    <a:lnTo>
                      <a:pt x="243223" y="79141"/>
                    </a:lnTo>
                    <a:lnTo>
                      <a:pt x="243182" y="78771"/>
                    </a:lnTo>
                    <a:lnTo>
                      <a:pt x="243155" y="78450"/>
                    </a:lnTo>
                    <a:lnTo>
                      <a:pt x="243018" y="77232"/>
                    </a:lnTo>
                    <a:lnTo>
                      <a:pt x="243004" y="76979"/>
                    </a:lnTo>
                    <a:lnTo>
                      <a:pt x="242902" y="76493"/>
                    </a:lnTo>
                    <a:lnTo>
                      <a:pt x="242861" y="75980"/>
                    </a:lnTo>
                    <a:lnTo>
                      <a:pt x="242833" y="75556"/>
                    </a:lnTo>
                    <a:lnTo>
                      <a:pt x="242792" y="75201"/>
                    </a:lnTo>
                    <a:lnTo>
                      <a:pt x="242751" y="74927"/>
                    </a:lnTo>
                    <a:lnTo>
                      <a:pt x="242601" y="74092"/>
                    </a:lnTo>
                    <a:lnTo>
                      <a:pt x="242519" y="73736"/>
                    </a:lnTo>
                    <a:lnTo>
                      <a:pt x="242505" y="73374"/>
                    </a:lnTo>
                    <a:lnTo>
                      <a:pt x="242491" y="73100"/>
                    </a:lnTo>
                    <a:lnTo>
                      <a:pt x="242477" y="72957"/>
                    </a:lnTo>
                    <a:lnTo>
                      <a:pt x="242437" y="72676"/>
                    </a:lnTo>
                    <a:lnTo>
                      <a:pt x="242416" y="72423"/>
                    </a:lnTo>
                    <a:lnTo>
                      <a:pt x="242361" y="72067"/>
                    </a:lnTo>
                    <a:lnTo>
                      <a:pt x="242313" y="71794"/>
                    </a:lnTo>
                    <a:lnTo>
                      <a:pt x="242245" y="71383"/>
                    </a:lnTo>
                    <a:lnTo>
                      <a:pt x="242190" y="71151"/>
                    </a:lnTo>
                    <a:lnTo>
                      <a:pt x="242163" y="71069"/>
                    </a:lnTo>
                    <a:lnTo>
                      <a:pt x="242088" y="70925"/>
                    </a:lnTo>
                    <a:lnTo>
                      <a:pt x="242040" y="70911"/>
                    </a:lnTo>
                    <a:lnTo>
                      <a:pt x="241917" y="70959"/>
                    </a:lnTo>
                    <a:lnTo>
                      <a:pt x="241075" y="71329"/>
                    </a:lnTo>
                    <a:lnTo>
                      <a:pt x="240692" y="71452"/>
                    </a:lnTo>
                    <a:lnTo>
                      <a:pt x="240507" y="71513"/>
                    </a:lnTo>
                    <a:lnTo>
                      <a:pt x="240336" y="71602"/>
                    </a:lnTo>
                    <a:lnTo>
                      <a:pt x="240022" y="71705"/>
                    </a:lnTo>
                    <a:lnTo>
                      <a:pt x="239796" y="71794"/>
                    </a:lnTo>
                    <a:lnTo>
                      <a:pt x="239659" y="71814"/>
                    </a:lnTo>
                    <a:lnTo>
                      <a:pt x="239502" y="71903"/>
                    </a:lnTo>
                    <a:lnTo>
                      <a:pt x="239324" y="71937"/>
                    </a:lnTo>
                    <a:lnTo>
                      <a:pt x="239139" y="71910"/>
                    </a:lnTo>
                    <a:lnTo>
                      <a:pt x="239091" y="71650"/>
                    </a:lnTo>
                    <a:lnTo>
                      <a:pt x="239057" y="71151"/>
                    </a:lnTo>
                    <a:lnTo>
                      <a:pt x="239044" y="70932"/>
                    </a:lnTo>
                    <a:lnTo>
                      <a:pt x="238968" y="70706"/>
                    </a:lnTo>
                    <a:lnTo>
                      <a:pt x="238893" y="70474"/>
                    </a:lnTo>
                    <a:lnTo>
                      <a:pt x="238825" y="70002"/>
                    </a:lnTo>
                    <a:lnTo>
                      <a:pt x="238783" y="69660"/>
                    </a:lnTo>
                    <a:lnTo>
                      <a:pt x="238578" y="68927"/>
                    </a:lnTo>
                    <a:lnTo>
                      <a:pt x="238441" y="68305"/>
                    </a:lnTo>
                    <a:lnTo>
                      <a:pt x="238264" y="67552"/>
                    </a:lnTo>
                    <a:lnTo>
                      <a:pt x="238216" y="67251"/>
                    </a:lnTo>
                    <a:lnTo>
                      <a:pt x="238113" y="66855"/>
                    </a:lnTo>
                    <a:lnTo>
                      <a:pt x="238058" y="66574"/>
                    </a:lnTo>
                    <a:lnTo>
                      <a:pt x="237744" y="66082"/>
                    </a:lnTo>
                    <a:lnTo>
                      <a:pt x="237381" y="65220"/>
                    </a:lnTo>
                    <a:lnTo>
                      <a:pt x="237299" y="64973"/>
                    </a:lnTo>
                    <a:lnTo>
                      <a:pt x="237183" y="64549"/>
                    </a:lnTo>
                    <a:lnTo>
                      <a:pt x="237107" y="64337"/>
                    </a:lnTo>
                    <a:lnTo>
                      <a:pt x="237087" y="64242"/>
                    </a:lnTo>
                    <a:lnTo>
                      <a:pt x="239132" y="63619"/>
                    </a:lnTo>
                    <a:lnTo>
                      <a:pt x="239645" y="63434"/>
                    </a:lnTo>
                    <a:lnTo>
                      <a:pt x="239864" y="63359"/>
                    </a:lnTo>
                    <a:lnTo>
                      <a:pt x="240056" y="63284"/>
                    </a:lnTo>
                    <a:lnTo>
                      <a:pt x="240343" y="63140"/>
                    </a:lnTo>
                    <a:lnTo>
                      <a:pt x="240391" y="63058"/>
                    </a:lnTo>
                    <a:lnTo>
                      <a:pt x="240384" y="63024"/>
                    </a:lnTo>
                    <a:lnTo>
                      <a:pt x="240220" y="62737"/>
                    </a:lnTo>
                    <a:lnTo>
                      <a:pt x="240104" y="62518"/>
                    </a:lnTo>
                    <a:lnTo>
                      <a:pt x="240028" y="62326"/>
                    </a:lnTo>
                    <a:lnTo>
                      <a:pt x="239981" y="62176"/>
                    </a:lnTo>
                    <a:lnTo>
                      <a:pt x="239488" y="60301"/>
                    </a:lnTo>
                    <a:lnTo>
                      <a:pt x="239413" y="59952"/>
                    </a:lnTo>
                    <a:lnTo>
                      <a:pt x="239365" y="59740"/>
                    </a:lnTo>
                    <a:lnTo>
                      <a:pt x="239317" y="59556"/>
                    </a:lnTo>
                    <a:lnTo>
                      <a:pt x="239255" y="59350"/>
                    </a:lnTo>
                    <a:lnTo>
                      <a:pt x="239132" y="58995"/>
                    </a:lnTo>
                    <a:lnTo>
                      <a:pt x="239030" y="58646"/>
                    </a:lnTo>
                    <a:lnTo>
                      <a:pt x="238982" y="58427"/>
                    </a:lnTo>
                    <a:lnTo>
                      <a:pt x="238968" y="58222"/>
                    </a:lnTo>
                    <a:lnTo>
                      <a:pt x="238934" y="57907"/>
                    </a:lnTo>
                    <a:lnTo>
                      <a:pt x="238886" y="57613"/>
                    </a:lnTo>
                    <a:lnTo>
                      <a:pt x="238866" y="57387"/>
                    </a:lnTo>
                    <a:lnTo>
                      <a:pt x="238831" y="57059"/>
                    </a:lnTo>
                    <a:lnTo>
                      <a:pt x="238770" y="56812"/>
                    </a:lnTo>
                    <a:lnTo>
                      <a:pt x="238736" y="56580"/>
                    </a:lnTo>
                    <a:lnTo>
                      <a:pt x="238715" y="56471"/>
                    </a:lnTo>
                    <a:lnTo>
                      <a:pt x="238729" y="56361"/>
                    </a:lnTo>
                    <a:lnTo>
                      <a:pt x="238838" y="56300"/>
                    </a:lnTo>
                    <a:lnTo>
                      <a:pt x="239433" y="56169"/>
                    </a:lnTo>
                    <a:lnTo>
                      <a:pt x="239420" y="56122"/>
                    </a:lnTo>
                    <a:lnTo>
                      <a:pt x="239474" y="56108"/>
                    </a:lnTo>
                    <a:lnTo>
                      <a:pt x="239433" y="55889"/>
                    </a:lnTo>
                    <a:lnTo>
                      <a:pt x="239563" y="55971"/>
                    </a:lnTo>
                    <a:lnTo>
                      <a:pt x="242101" y="55342"/>
                    </a:lnTo>
                    <a:lnTo>
                      <a:pt x="243517" y="54966"/>
                    </a:lnTo>
                    <a:lnTo>
                      <a:pt x="244632" y="54664"/>
                    </a:lnTo>
                    <a:lnTo>
                      <a:pt x="246178" y="53987"/>
                    </a:lnTo>
                    <a:lnTo>
                      <a:pt x="248935" y="52749"/>
                    </a:lnTo>
                    <a:lnTo>
                      <a:pt x="249763" y="52380"/>
                    </a:lnTo>
                    <a:lnTo>
                      <a:pt x="250235" y="52168"/>
                    </a:lnTo>
                    <a:lnTo>
                      <a:pt x="251453" y="51607"/>
                    </a:lnTo>
                    <a:lnTo>
                      <a:pt x="252294" y="51224"/>
                    </a:lnTo>
                    <a:lnTo>
                      <a:pt x="253984" y="50464"/>
                    </a:lnTo>
                    <a:lnTo>
                      <a:pt x="254305" y="50321"/>
                    </a:lnTo>
                    <a:lnTo>
                      <a:pt x="254688" y="50150"/>
                    </a:lnTo>
                    <a:lnTo>
                      <a:pt x="255064" y="49979"/>
                    </a:lnTo>
                    <a:lnTo>
                      <a:pt x="257165" y="49035"/>
                    </a:lnTo>
                    <a:lnTo>
                      <a:pt x="258594" y="48323"/>
                    </a:lnTo>
                    <a:lnTo>
                      <a:pt x="259935" y="47728"/>
                    </a:lnTo>
                    <a:lnTo>
                      <a:pt x="261399" y="47194"/>
                    </a:lnTo>
                    <a:lnTo>
                      <a:pt x="262001" y="46921"/>
                    </a:lnTo>
                    <a:lnTo>
                      <a:pt x="262562" y="46668"/>
                    </a:lnTo>
                    <a:lnTo>
                      <a:pt x="263397" y="46291"/>
                    </a:lnTo>
                    <a:lnTo>
                      <a:pt x="264204" y="45963"/>
                    </a:lnTo>
                    <a:lnTo>
                      <a:pt x="265367" y="45471"/>
                    </a:lnTo>
                    <a:lnTo>
                      <a:pt x="266249" y="45101"/>
                    </a:lnTo>
                    <a:lnTo>
                      <a:pt x="266988" y="44793"/>
                    </a:lnTo>
                    <a:lnTo>
                      <a:pt x="267241" y="44691"/>
                    </a:lnTo>
                    <a:lnTo>
                      <a:pt x="267262" y="44786"/>
                    </a:lnTo>
                    <a:lnTo>
                      <a:pt x="267357" y="44752"/>
                    </a:lnTo>
                    <a:lnTo>
                      <a:pt x="268041" y="48460"/>
                    </a:lnTo>
                    <a:lnTo>
                      <a:pt x="268390" y="50382"/>
                    </a:lnTo>
                    <a:lnTo>
                      <a:pt x="268767" y="52359"/>
                    </a:lnTo>
                    <a:lnTo>
                      <a:pt x="269375" y="57421"/>
                    </a:lnTo>
                    <a:lnTo>
                      <a:pt x="269724" y="60171"/>
                    </a:lnTo>
                    <a:lnTo>
                      <a:pt x="270100" y="63133"/>
                    </a:lnTo>
                    <a:lnTo>
                      <a:pt x="270128" y="63325"/>
                    </a:lnTo>
                    <a:lnTo>
                      <a:pt x="270148" y="63475"/>
                    </a:lnTo>
                    <a:lnTo>
                      <a:pt x="270559" y="66732"/>
                    </a:lnTo>
                    <a:lnTo>
                      <a:pt x="270887" y="70248"/>
                    </a:lnTo>
                    <a:lnTo>
                      <a:pt x="271209" y="73230"/>
                    </a:lnTo>
                    <a:lnTo>
                      <a:pt x="272317" y="73531"/>
                    </a:lnTo>
                    <a:lnTo>
                      <a:pt x="272700" y="73593"/>
                    </a:lnTo>
                    <a:lnTo>
                      <a:pt x="273411" y="73388"/>
                    </a:lnTo>
                    <a:lnTo>
                      <a:pt x="274780" y="73066"/>
                    </a:lnTo>
                    <a:lnTo>
                      <a:pt x="275094" y="72792"/>
                    </a:lnTo>
                    <a:lnTo>
                      <a:pt x="276045" y="72635"/>
                    </a:lnTo>
                    <a:lnTo>
                      <a:pt x="277133" y="72430"/>
                    </a:lnTo>
                    <a:lnTo>
                      <a:pt x="277824" y="72020"/>
                    </a:lnTo>
                    <a:lnTo>
                      <a:pt x="278398" y="71329"/>
                    </a:lnTo>
                    <a:lnTo>
                      <a:pt x="279821" y="69831"/>
                    </a:lnTo>
                    <a:lnTo>
                      <a:pt x="281928" y="69037"/>
                    </a:lnTo>
                    <a:lnTo>
                      <a:pt x="283187" y="68709"/>
                    </a:lnTo>
                    <a:lnTo>
                      <a:pt x="284630" y="69105"/>
                    </a:lnTo>
                    <a:lnTo>
                      <a:pt x="286361" y="69133"/>
                    </a:lnTo>
                    <a:lnTo>
                      <a:pt x="289569" y="68059"/>
                    </a:lnTo>
                    <a:lnTo>
                      <a:pt x="292696" y="68072"/>
                    </a:lnTo>
                    <a:lnTo>
                      <a:pt x="292860" y="68627"/>
                    </a:lnTo>
                    <a:lnTo>
                      <a:pt x="294659" y="68585"/>
                    </a:lnTo>
                    <a:lnTo>
                      <a:pt x="296266" y="68592"/>
                    </a:lnTo>
                    <a:lnTo>
                      <a:pt x="299338" y="68709"/>
                    </a:lnTo>
                    <a:lnTo>
                      <a:pt x="302225" y="68838"/>
                    </a:lnTo>
                    <a:lnTo>
                      <a:pt x="302635" y="68832"/>
                    </a:lnTo>
                    <a:lnTo>
                      <a:pt x="303128" y="68175"/>
                    </a:lnTo>
                    <a:lnTo>
                      <a:pt x="303545" y="67313"/>
                    </a:lnTo>
                    <a:lnTo>
                      <a:pt x="303620" y="67176"/>
                    </a:lnTo>
                    <a:lnTo>
                      <a:pt x="303695" y="67183"/>
                    </a:lnTo>
                    <a:lnTo>
                      <a:pt x="303648" y="67204"/>
                    </a:lnTo>
                    <a:lnTo>
                      <a:pt x="303634" y="67224"/>
                    </a:lnTo>
                    <a:lnTo>
                      <a:pt x="303607" y="67258"/>
                    </a:lnTo>
                    <a:lnTo>
                      <a:pt x="303607" y="67340"/>
                    </a:lnTo>
                    <a:lnTo>
                      <a:pt x="303798" y="67313"/>
                    </a:lnTo>
                    <a:lnTo>
                      <a:pt x="304277" y="67053"/>
                    </a:lnTo>
                    <a:lnTo>
                      <a:pt x="305112" y="66896"/>
                    </a:lnTo>
                    <a:lnTo>
                      <a:pt x="306172" y="66773"/>
                    </a:lnTo>
                    <a:lnTo>
                      <a:pt x="306918" y="66656"/>
                    </a:lnTo>
                    <a:lnTo>
                      <a:pt x="306883" y="67108"/>
                    </a:lnTo>
                    <a:lnTo>
                      <a:pt x="307355" y="67669"/>
                    </a:lnTo>
                    <a:lnTo>
                      <a:pt x="307807" y="68565"/>
                    </a:lnTo>
                    <a:lnTo>
                      <a:pt x="308053" y="69393"/>
                    </a:lnTo>
                    <a:lnTo>
                      <a:pt x="308101" y="69516"/>
                    </a:lnTo>
                    <a:lnTo>
                      <a:pt x="308593" y="69824"/>
                    </a:lnTo>
                    <a:lnTo>
                      <a:pt x="308860" y="69933"/>
                    </a:lnTo>
                    <a:lnTo>
                      <a:pt x="309278" y="69954"/>
                    </a:lnTo>
                    <a:lnTo>
                      <a:pt x="310379" y="70159"/>
                    </a:lnTo>
                    <a:lnTo>
                      <a:pt x="312199" y="70487"/>
                    </a:lnTo>
                    <a:lnTo>
                      <a:pt x="313977" y="70761"/>
                    </a:lnTo>
                    <a:lnTo>
                      <a:pt x="314641" y="70870"/>
                    </a:lnTo>
                    <a:lnTo>
                      <a:pt x="315338" y="71014"/>
                    </a:lnTo>
                    <a:lnTo>
                      <a:pt x="315858" y="71069"/>
                    </a:lnTo>
                    <a:lnTo>
                      <a:pt x="316043" y="71192"/>
                    </a:lnTo>
                    <a:lnTo>
                      <a:pt x="316125" y="71383"/>
                    </a:lnTo>
                    <a:lnTo>
                      <a:pt x="316139" y="71465"/>
                    </a:lnTo>
                    <a:lnTo>
                      <a:pt x="316166" y="71520"/>
                    </a:lnTo>
                    <a:lnTo>
                      <a:pt x="316529" y="71336"/>
                    </a:lnTo>
                    <a:lnTo>
                      <a:pt x="316686" y="71294"/>
                    </a:lnTo>
                    <a:lnTo>
                      <a:pt x="316802" y="71281"/>
                    </a:lnTo>
                    <a:lnTo>
                      <a:pt x="316919" y="71294"/>
                    </a:lnTo>
                    <a:lnTo>
                      <a:pt x="317076" y="71301"/>
                    </a:lnTo>
                    <a:lnTo>
                      <a:pt x="317452" y="71397"/>
                    </a:lnTo>
                    <a:lnTo>
                      <a:pt x="317548" y="71418"/>
                    </a:lnTo>
                    <a:lnTo>
                      <a:pt x="317623" y="71424"/>
                    </a:lnTo>
                    <a:lnTo>
                      <a:pt x="317712" y="71424"/>
                    </a:lnTo>
                    <a:lnTo>
                      <a:pt x="317869" y="71376"/>
                    </a:lnTo>
                    <a:lnTo>
                      <a:pt x="317986" y="71281"/>
                    </a:lnTo>
                    <a:lnTo>
                      <a:pt x="318123" y="71034"/>
                    </a:lnTo>
                    <a:lnTo>
                      <a:pt x="318143" y="71014"/>
                    </a:lnTo>
                    <a:lnTo>
                      <a:pt x="318177" y="70946"/>
                    </a:lnTo>
                    <a:lnTo>
                      <a:pt x="318225" y="70877"/>
                    </a:lnTo>
                    <a:lnTo>
                      <a:pt x="318280" y="70809"/>
                    </a:lnTo>
                    <a:lnTo>
                      <a:pt x="318328" y="70754"/>
                    </a:lnTo>
                    <a:lnTo>
                      <a:pt x="318383" y="70706"/>
                    </a:lnTo>
                    <a:lnTo>
                      <a:pt x="318506" y="70617"/>
                    </a:lnTo>
                    <a:lnTo>
                      <a:pt x="318622" y="70556"/>
                    </a:lnTo>
                    <a:lnTo>
                      <a:pt x="318998" y="70426"/>
                    </a:lnTo>
                    <a:lnTo>
                      <a:pt x="319039" y="70426"/>
                    </a:lnTo>
                    <a:lnTo>
                      <a:pt x="319080" y="70419"/>
                    </a:lnTo>
                    <a:lnTo>
                      <a:pt x="319115" y="70405"/>
                    </a:lnTo>
                    <a:lnTo>
                      <a:pt x="319149" y="70385"/>
                    </a:lnTo>
                    <a:lnTo>
                      <a:pt x="319176" y="70364"/>
                    </a:lnTo>
                    <a:lnTo>
                      <a:pt x="319203" y="70343"/>
                    </a:lnTo>
                    <a:lnTo>
                      <a:pt x="319258" y="70289"/>
                    </a:lnTo>
                    <a:lnTo>
                      <a:pt x="319272" y="70268"/>
                    </a:lnTo>
                    <a:lnTo>
                      <a:pt x="319292" y="70234"/>
                    </a:lnTo>
                    <a:lnTo>
                      <a:pt x="319313" y="70193"/>
                    </a:lnTo>
                    <a:lnTo>
                      <a:pt x="319327" y="70152"/>
                    </a:lnTo>
                    <a:lnTo>
                      <a:pt x="319340" y="70111"/>
                    </a:lnTo>
                    <a:lnTo>
                      <a:pt x="319354" y="70070"/>
                    </a:lnTo>
                    <a:lnTo>
                      <a:pt x="319361" y="70008"/>
                    </a:lnTo>
                    <a:lnTo>
                      <a:pt x="319354" y="69735"/>
                    </a:lnTo>
                    <a:lnTo>
                      <a:pt x="319354" y="69714"/>
                    </a:lnTo>
                    <a:lnTo>
                      <a:pt x="319368" y="69694"/>
                    </a:lnTo>
                    <a:lnTo>
                      <a:pt x="319381" y="69687"/>
                    </a:lnTo>
                    <a:lnTo>
                      <a:pt x="319416" y="69673"/>
                    </a:lnTo>
                    <a:lnTo>
                      <a:pt x="319436" y="69666"/>
                    </a:lnTo>
                    <a:lnTo>
                      <a:pt x="319498" y="69660"/>
                    </a:lnTo>
                    <a:lnTo>
                      <a:pt x="319525" y="69666"/>
                    </a:lnTo>
                    <a:lnTo>
                      <a:pt x="319552" y="69680"/>
                    </a:lnTo>
                    <a:lnTo>
                      <a:pt x="319587" y="69694"/>
                    </a:lnTo>
                    <a:lnTo>
                      <a:pt x="319648" y="69728"/>
                    </a:lnTo>
                    <a:lnTo>
                      <a:pt x="319710" y="69769"/>
                    </a:lnTo>
                    <a:lnTo>
                      <a:pt x="319792" y="69810"/>
                    </a:lnTo>
                    <a:lnTo>
                      <a:pt x="319894" y="69851"/>
                    </a:lnTo>
                    <a:lnTo>
                      <a:pt x="319949" y="69858"/>
                    </a:lnTo>
                    <a:lnTo>
                      <a:pt x="320011" y="69858"/>
                    </a:lnTo>
                    <a:lnTo>
                      <a:pt x="320079" y="69851"/>
                    </a:lnTo>
                    <a:lnTo>
                      <a:pt x="320113" y="69824"/>
                    </a:lnTo>
                    <a:lnTo>
                      <a:pt x="320148" y="69783"/>
                    </a:lnTo>
                    <a:lnTo>
                      <a:pt x="320209" y="69687"/>
                    </a:lnTo>
                    <a:lnTo>
                      <a:pt x="320236" y="69639"/>
                    </a:lnTo>
                    <a:lnTo>
                      <a:pt x="320250" y="69591"/>
                    </a:lnTo>
                    <a:lnTo>
                      <a:pt x="320271" y="69529"/>
                    </a:lnTo>
                    <a:lnTo>
                      <a:pt x="320305" y="69454"/>
                    </a:lnTo>
                    <a:lnTo>
                      <a:pt x="320353" y="69365"/>
                    </a:lnTo>
                    <a:lnTo>
                      <a:pt x="320435" y="69256"/>
                    </a:lnTo>
                    <a:lnTo>
                      <a:pt x="320462" y="69222"/>
                    </a:lnTo>
                    <a:lnTo>
                      <a:pt x="320489" y="69188"/>
                    </a:lnTo>
                    <a:lnTo>
                      <a:pt x="320524" y="69160"/>
                    </a:lnTo>
                    <a:lnTo>
                      <a:pt x="320551" y="69146"/>
                    </a:lnTo>
                    <a:lnTo>
                      <a:pt x="320599" y="69126"/>
                    </a:lnTo>
                    <a:lnTo>
                      <a:pt x="320647" y="69112"/>
                    </a:lnTo>
                    <a:lnTo>
                      <a:pt x="320688" y="69112"/>
                    </a:lnTo>
                    <a:lnTo>
                      <a:pt x="320750" y="69105"/>
                    </a:lnTo>
                    <a:lnTo>
                      <a:pt x="320825" y="69105"/>
                    </a:lnTo>
                    <a:lnTo>
                      <a:pt x="320879" y="69112"/>
                    </a:lnTo>
                    <a:lnTo>
                      <a:pt x="320927" y="69119"/>
                    </a:lnTo>
                    <a:lnTo>
                      <a:pt x="320975" y="69126"/>
                    </a:lnTo>
                    <a:lnTo>
                      <a:pt x="321023" y="69140"/>
                    </a:lnTo>
                    <a:lnTo>
                      <a:pt x="321331" y="69235"/>
                    </a:lnTo>
                    <a:lnTo>
                      <a:pt x="321393" y="69249"/>
                    </a:lnTo>
                    <a:lnTo>
                      <a:pt x="321440" y="69256"/>
                    </a:lnTo>
                    <a:lnTo>
                      <a:pt x="321488" y="69256"/>
                    </a:lnTo>
                    <a:lnTo>
                      <a:pt x="321543" y="69256"/>
                    </a:lnTo>
                    <a:lnTo>
                      <a:pt x="321591" y="69249"/>
                    </a:lnTo>
                    <a:lnTo>
                      <a:pt x="321646" y="69242"/>
                    </a:lnTo>
                    <a:lnTo>
                      <a:pt x="321748" y="69181"/>
                    </a:lnTo>
                    <a:lnTo>
                      <a:pt x="321837" y="69078"/>
                    </a:lnTo>
                    <a:lnTo>
                      <a:pt x="322029" y="68825"/>
                    </a:lnTo>
                    <a:lnTo>
                      <a:pt x="322063" y="68791"/>
                    </a:lnTo>
                    <a:lnTo>
                      <a:pt x="322097" y="68763"/>
                    </a:lnTo>
                    <a:lnTo>
                      <a:pt x="322138" y="68750"/>
                    </a:lnTo>
                    <a:lnTo>
                      <a:pt x="322179" y="68743"/>
                    </a:lnTo>
                    <a:lnTo>
                      <a:pt x="322227" y="68736"/>
                    </a:lnTo>
                    <a:lnTo>
                      <a:pt x="322268" y="68743"/>
                    </a:lnTo>
                    <a:lnTo>
                      <a:pt x="322295" y="68750"/>
                    </a:lnTo>
                    <a:lnTo>
                      <a:pt x="322364" y="68777"/>
                    </a:lnTo>
                    <a:lnTo>
                      <a:pt x="322487" y="68811"/>
                    </a:lnTo>
                    <a:lnTo>
                      <a:pt x="322528" y="68818"/>
                    </a:lnTo>
                    <a:lnTo>
                      <a:pt x="322555" y="68818"/>
                    </a:lnTo>
                    <a:lnTo>
                      <a:pt x="322590" y="68818"/>
                    </a:lnTo>
                    <a:lnTo>
                      <a:pt x="322624" y="68811"/>
                    </a:lnTo>
                    <a:lnTo>
                      <a:pt x="322685" y="68784"/>
                    </a:lnTo>
                    <a:lnTo>
                      <a:pt x="322747" y="68750"/>
                    </a:lnTo>
                    <a:lnTo>
                      <a:pt x="322795" y="68709"/>
                    </a:lnTo>
                    <a:lnTo>
                      <a:pt x="322850" y="68661"/>
                    </a:lnTo>
                    <a:lnTo>
                      <a:pt x="323075" y="68428"/>
                    </a:lnTo>
                    <a:lnTo>
                      <a:pt x="323110" y="68387"/>
                    </a:lnTo>
                    <a:lnTo>
                      <a:pt x="323157" y="68353"/>
                    </a:lnTo>
                    <a:lnTo>
                      <a:pt x="323205" y="68312"/>
                    </a:lnTo>
                    <a:lnTo>
                      <a:pt x="323246" y="68284"/>
                    </a:lnTo>
                    <a:lnTo>
                      <a:pt x="323315" y="68257"/>
                    </a:lnTo>
                    <a:lnTo>
                      <a:pt x="323363" y="68237"/>
                    </a:lnTo>
                    <a:lnTo>
                      <a:pt x="323417" y="68230"/>
                    </a:lnTo>
                    <a:lnTo>
                      <a:pt x="323472" y="68230"/>
                    </a:lnTo>
                    <a:lnTo>
                      <a:pt x="323513" y="68223"/>
                    </a:lnTo>
                    <a:lnTo>
                      <a:pt x="323568" y="68230"/>
                    </a:lnTo>
                    <a:lnTo>
                      <a:pt x="323698" y="68230"/>
                    </a:lnTo>
                    <a:lnTo>
                      <a:pt x="323848" y="68250"/>
                    </a:lnTo>
                    <a:lnTo>
                      <a:pt x="323896" y="68264"/>
                    </a:lnTo>
                    <a:lnTo>
                      <a:pt x="323992" y="68284"/>
                    </a:lnTo>
                    <a:lnTo>
                      <a:pt x="324040" y="68298"/>
                    </a:lnTo>
                    <a:lnTo>
                      <a:pt x="324136" y="68319"/>
                    </a:lnTo>
                    <a:lnTo>
                      <a:pt x="324197" y="68326"/>
                    </a:lnTo>
                    <a:lnTo>
                      <a:pt x="324272" y="68339"/>
                    </a:lnTo>
                    <a:lnTo>
                      <a:pt x="324361" y="68353"/>
                    </a:lnTo>
                    <a:lnTo>
                      <a:pt x="324450" y="68353"/>
                    </a:lnTo>
                    <a:lnTo>
                      <a:pt x="324539" y="68353"/>
                    </a:lnTo>
                    <a:lnTo>
                      <a:pt x="324628" y="68360"/>
                    </a:lnTo>
                    <a:lnTo>
                      <a:pt x="324724" y="68346"/>
                    </a:lnTo>
                    <a:lnTo>
                      <a:pt x="324813" y="68319"/>
                    </a:lnTo>
                    <a:lnTo>
                      <a:pt x="324902" y="68278"/>
                    </a:lnTo>
                    <a:lnTo>
                      <a:pt x="324950" y="68223"/>
                    </a:lnTo>
                    <a:lnTo>
                      <a:pt x="324998" y="68175"/>
                    </a:lnTo>
                    <a:lnTo>
                      <a:pt x="325039" y="68120"/>
                    </a:lnTo>
                    <a:lnTo>
                      <a:pt x="325312" y="67744"/>
                    </a:lnTo>
                    <a:lnTo>
                      <a:pt x="325497" y="67470"/>
                    </a:lnTo>
                    <a:lnTo>
                      <a:pt x="325593" y="67368"/>
                    </a:lnTo>
                    <a:lnTo>
                      <a:pt x="325723" y="67416"/>
                    </a:lnTo>
                    <a:lnTo>
                      <a:pt x="325873" y="67416"/>
                    </a:lnTo>
                    <a:lnTo>
                      <a:pt x="325990" y="67279"/>
                    </a:lnTo>
                    <a:lnTo>
                      <a:pt x="325969" y="67101"/>
                    </a:lnTo>
                    <a:lnTo>
                      <a:pt x="325887" y="66704"/>
                    </a:lnTo>
                    <a:lnTo>
                      <a:pt x="325928" y="66478"/>
                    </a:lnTo>
                    <a:lnTo>
                      <a:pt x="326017" y="66307"/>
                    </a:lnTo>
                    <a:lnTo>
                      <a:pt x="326167" y="66225"/>
                    </a:lnTo>
                    <a:lnTo>
                      <a:pt x="326297" y="66239"/>
                    </a:lnTo>
                    <a:lnTo>
                      <a:pt x="326578" y="66280"/>
                    </a:lnTo>
                    <a:lnTo>
                      <a:pt x="326824" y="66191"/>
                    </a:lnTo>
                    <a:lnTo>
                      <a:pt x="326920" y="66082"/>
                    </a:lnTo>
                    <a:lnTo>
                      <a:pt x="326988" y="65822"/>
                    </a:lnTo>
                    <a:lnTo>
                      <a:pt x="327029" y="65480"/>
                    </a:lnTo>
                    <a:lnTo>
                      <a:pt x="327111" y="65138"/>
                    </a:lnTo>
                    <a:lnTo>
                      <a:pt x="327207" y="64898"/>
                    </a:lnTo>
                    <a:lnTo>
                      <a:pt x="327337" y="64741"/>
                    </a:lnTo>
                    <a:lnTo>
                      <a:pt x="327488" y="64604"/>
                    </a:lnTo>
                    <a:lnTo>
                      <a:pt x="327789" y="64481"/>
                    </a:lnTo>
                    <a:lnTo>
                      <a:pt x="328007" y="64324"/>
                    </a:lnTo>
                    <a:lnTo>
                      <a:pt x="328151" y="64077"/>
                    </a:lnTo>
                    <a:lnTo>
                      <a:pt x="328302" y="63776"/>
                    </a:lnTo>
                    <a:lnTo>
                      <a:pt x="328452" y="63551"/>
                    </a:lnTo>
                    <a:lnTo>
                      <a:pt x="328596" y="63366"/>
                    </a:lnTo>
                    <a:lnTo>
                      <a:pt x="328760" y="63024"/>
                    </a:lnTo>
                    <a:lnTo>
                      <a:pt x="328869" y="62689"/>
                    </a:lnTo>
                    <a:lnTo>
                      <a:pt x="329040" y="62360"/>
                    </a:lnTo>
                    <a:lnTo>
                      <a:pt x="329266" y="62032"/>
                    </a:lnTo>
                    <a:lnTo>
                      <a:pt x="329506" y="61779"/>
                    </a:lnTo>
                    <a:lnTo>
                      <a:pt x="329663" y="61546"/>
                    </a:lnTo>
                    <a:lnTo>
                      <a:pt x="329759" y="61273"/>
                    </a:lnTo>
                    <a:lnTo>
                      <a:pt x="329868" y="61026"/>
                    </a:lnTo>
                    <a:lnTo>
                      <a:pt x="330032" y="60760"/>
                    </a:lnTo>
                    <a:lnTo>
                      <a:pt x="330272" y="60472"/>
                    </a:lnTo>
                    <a:lnTo>
                      <a:pt x="330409" y="60233"/>
                    </a:lnTo>
                    <a:lnTo>
                      <a:pt x="330498" y="59952"/>
                    </a:lnTo>
                    <a:lnTo>
                      <a:pt x="330545" y="59665"/>
                    </a:lnTo>
                    <a:lnTo>
                      <a:pt x="330634" y="59385"/>
                    </a:lnTo>
                    <a:lnTo>
                      <a:pt x="330764" y="59132"/>
                    </a:lnTo>
                    <a:lnTo>
                      <a:pt x="330833" y="58920"/>
                    </a:lnTo>
                    <a:lnTo>
                      <a:pt x="330840" y="58714"/>
                    </a:lnTo>
                    <a:lnTo>
                      <a:pt x="330785" y="58509"/>
                    </a:lnTo>
                    <a:lnTo>
                      <a:pt x="330614" y="58235"/>
                    </a:lnTo>
                    <a:lnTo>
                      <a:pt x="330539" y="58071"/>
                    </a:lnTo>
                    <a:lnTo>
                      <a:pt x="330539" y="57845"/>
                    </a:lnTo>
                    <a:lnTo>
                      <a:pt x="330607" y="57695"/>
                    </a:lnTo>
                    <a:lnTo>
                      <a:pt x="330710" y="57387"/>
                    </a:lnTo>
                    <a:lnTo>
                      <a:pt x="330737" y="57161"/>
                    </a:lnTo>
                    <a:lnTo>
                      <a:pt x="330737" y="56915"/>
                    </a:lnTo>
                    <a:lnTo>
                      <a:pt x="330662" y="56614"/>
                    </a:lnTo>
                    <a:lnTo>
                      <a:pt x="330689" y="56395"/>
                    </a:lnTo>
                    <a:lnTo>
                      <a:pt x="330922" y="55328"/>
                    </a:lnTo>
                    <a:lnTo>
                      <a:pt x="330956" y="55068"/>
                    </a:lnTo>
                    <a:lnTo>
                      <a:pt x="330983" y="54548"/>
                    </a:lnTo>
                    <a:lnTo>
                      <a:pt x="330928" y="54117"/>
                    </a:lnTo>
                    <a:lnTo>
                      <a:pt x="330846" y="53755"/>
                    </a:lnTo>
                    <a:lnTo>
                      <a:pt x="330771" y="53351"/>
                    </a:lnTo>
                    <a:lnTo>
                      <a:pt x="330778" y="53043"/>
                    </a:lnTo>
                    <a:lnTo>
                      <a:pt x="330928" y="52359"/>
                    </a:lnTo>
                    <a:lnTo>
                      <a:pt x="330956" y="52038"/>
                    </a:lnTo>
                    <a:lnTo>
                      <a:pt x="330853" y="51696"/>
                    </a:lnTo>
                    <a:lnTo>
                      <a:pt x="330778" y="51306"/>
                    </a:lnTo>
                    <a:lnTo>
                      <a:pt x="330710" y="50943"/>
                    </a:lnTo>
                    <a:lnTo>
                      <a:pt x="330669" y="50546"/>
                    </a:lnTo>
                    <a:lnTo>
                      <a:pt x="330641" y="50163"/>
                    </a:lnTo>
                    <a:lnTo>
                      <a:pt x="330655" y="49883"/>
                    </a:lnTo>
                    <a:lnTo>
                      <a:pt x="330682" y="49534"/>
                    </a:lnTo>
                    <a:lnTo>
                      <a:pt x="330621" y="49233"/>
                    </a:lnTo>
                    <a:lnTo>
                      <a:pt x="330580" y="49028"/>
                    </a:lnTo>
                    <a:lnTo>
                      <a:pt x="330682" y="48993"/>
                    </a:lnTo>
                    <a:lnTo>
                      <a:pt x="331633" y="48754"/>
                    </a:lnTo>
                    <a:lnTo>
                      <a:pt x="332345" y="48419"/>
                    </a:lnTo>
                    <a:lnTo>
                      <a:pt x="332659" y="48207"/>
                    </a:lnTo>
                    <a:lnTo>
                      <a:pt x="332721" y="47584"/>
                    </a:lnTo>
                    <a:lnTo>
                      <a:pt x="332926" y="46907"/>
                    </a:lnTo>
                    <a:lnTo>
                      <a:pt x="332741" y="46326"/>
                    </a:lnTo>
                    <a:lnTo>
                      <a:pt x="332721" y="45895"/>
                    </a:lnTo>
                    <a:lnTo>
                      <a:pt x="333364" y="45840"/>
                    </a:lnTo>
                    <a:lnTo>
                      <a:pt x="333973" y="45956"/>
                    </a:lnTo>
                    <a:lnTo>
                      <a:pt x="337126" y="45772"/>
                    </a:lnTo>
                    <a:lnTo>
                      <a:pt x="337721" y="45635"/>
                    </a:lnTo>
                    <a:lnTo>
                      <a:pt x="338672" y="46127"/>
                    </a:lnTo>
                    <a:lnTo>
                      <a:pt x="339213" y="46497"/>
                    </a:lnTo>
                    <a:lnTo>
                      <a:pt x="340526" y="47646"/>
                    </a:lnTo>
                    <a:lnTo>
                      <a:pt x="341470" y="48645"/>
                    </a:lnTo>
                    <a:lnTo>
                      <a:pt x="341696" y="48904"/>
                    </a:lnTo>
                    <a:lnTo>
                      <a:pt x="341997" y="48980"/>
                    </a:lnTo>
                    <a:lnTo>
                      <a:pt x="343256" y="49370"/>
                    </a:lnTo>
                    <a:lnTo>
                      <a:pt x="345123" y="49931"/>
                    </a:lnTo>
                    <a:lnTo>
                      <a:pt x="346231" y="50136"/>
                    </a:lnTo>
                    <a:lnTo>
                      <a:pt x="347415" y="50218"/>
                    </a:lnTo>
                    <a:lnTo>
                      <a:pt x="348338" y="50540"/>
                    </a:lnTo>
                    <a:lnTo>
                      <a:pt x="348756" y="51046"/>
                    </a:lnTo>
                    <a:lnTo>
                      <a:pt x="349741" y="51928"/>
                    </a:lnTo>
                    <a:lnTo>
                      <a:pt x="349802" y="52058"/>
                    </a:lnTo>
                    <a:lnTo>
                      <a:pt x="349809" y="52688"/>
                    </a:lnTo>
                    <a:lnTo>
                      <a:pt x="350589" y="53146"/>
                    </a:lnTo>
                    <a:lnTo>
                      <a:pt x="351116" y="53358"/>
                    </a:lnTo>
                    <a:lnTo>
                      <a:pt x="351930" y="53837"/>
                    </a:lnTo>
                    <a:lnTo>
                      <a:pt x="352265" y="54104"/>
                    </a:lnTo>
                    <a:lnTo>
                      <a:pt x="352258" y="54138"/>
                    </a:lnTo>
                    <a:lnTo>
                      <a:pt x="352251" y="54548"/>
                    </a:lnTo>
                    <a:lnTo>
                      <a:pt x="352162" y="55704"/>
                    </a:lnTo>
                    <a:lnTo>
                      <a:pt x="352094" y="56696"/>
                    </a:lnTo>
                    <a:lnTo>
                      <a:pt x="352087" y="58865"/>
                    </a:lnTo>
                    <a:lnTo>
                      <a:pt x="354707" y="58564"/>
                    </a:lnTo>
                    <a:lnTo>
                      <a:pt x="354919" y="58960"/>
                    </a:lnTo>
                    <a:lnTo>
                      <a:pt x="355042" y="58967"/>
                    </a:lnTo>
                    <a:lnTo>
                      <a:pt x="355973" y="59056"/>
                    </a:lnTo>
                    <a:lnTo>
                      <a:pt x="356875" y="59070"/>
                    </a:lnTo>
                    <a:lnTo>
                      <a:pt x="357156" y="56936"/>
                    </a:lnTo>
                    <a:lnTo>
                      <a:pt x="359113" y="56457"/>
                    </a:lnTo>
                    <a:lnTo>
                      <a:pt x="359119" y="56382"/>
                    </a:lnTo>
                    <a:lnTo>
                      <a:pt x="359215" y="54651"/>
                    </a:lnTo>
                    <a:lnTo>
                      <a:pt x="359407" y="51511"/>
                    </a:lnTo>
                    <a:lnTo>
                      <a:pt x="359516" y="49596"/>
                    </a:lnTo>
                    <a:lnTo>
                      <a:pt x="361917" y="50403"/>
                    </a:lnTo>
                    <a:lnTo>
                      <a:pt x="364325" y="51196"/>
                    </a:lnTo>
                    <a:lnTo>
                      <a:pt x="366056" y="51791"/>
                    </a:lnTo>
                    <a:lnTo>
                      <a:pt x="366070" y="51579"/>
                    </a:lnTo>
                    <a:lnTo>
                      <a:pt x="366247" y="48857"/>
                    </a:lnTo>
                    <a:lnTo>
                      <a:pt x="366432" y="45744"/>
                    </a:lnTo>
                    <a:lnTo>
                      <a:pt x="366637" y="42502"/>
                    </a:lnTo>
                    <a:lnTo>
                      <a:pt x="366836" y="39362"/>
                    </a:lnTo>
                    <a:lnTo>
                      <a:pt x="367410" y="39334"/>
                    </a:lnTo>
                    <a:lnTo>
                      <a:pt x="367431" y="38951"/>
                    </a:lnTo>
                    <a:lnTo>
                      <a:pt x="367588" y="36441"/>
                    </a:lnTo>
                    <a:lnTo>
                      <a:pt x="367684" y="34950"/>
                    </a:lnTo>
                    <a:lnTo>
                      <a:pt x="367766" y="33821"/>
                    </a:lnTo>
                    <a:lnTo>
                      <a:pt x="368101" y="28588"/>
                    </a:lnTo>
                    <a:lnTo>
                      <a:pt x="368313" y="25263"/>
                    </a:lnTo>
                    <a:lnTo>
                      <a:pt x="368546" y="21726"/>
                    </a:lnTo>
                    <a:lnTo>
                      <a:pt x="368744" y="18449"/>
                    </a:lnTo>
                    <a:lnTo>
                      <a:pt x="369435" y="13408"/>
                    </a:lnTo>
                    <a:lnTo>
                      <a:pt x="369681" y="11527"/>
                    </a:lnTo>
                    <a:lnTo>
                      <a:pt x="369976" y="9399"/>
                    </a:lnTo>
                    <a:lnTo>
                      <a:pt x="370352" y="6499"/>
                    </a:lnTo>
                    <a:lnTo>
                      <a:pt x="370482" y="5596"/>
                    </a:lnTo>
                    <a:lnTo>
                      <a:pt x="370926" y="5596"/>
                    </a:lnTo>
                    <a:lnTo>
                      <a:pt x="375900" y="5609"/>
                    </a:lnTo>
                    <a:lnTo>
                      <a:pt x="376071" y="8496"/>
                    </a:lnTo>
                    <a:lnTo>
                      <a:pt x="376132" y="9105"/>
                    </a:lnTo>
                    <a:lnTo>
                      <a:pt x="376255" y="10295"/>
                    </a:lnTo>
                    <a:lnTo>
                      <a:pt x="376310" y="10795"/>
                    </a:lnTo>
                    <a:lnTo>
                      <a:pt x="376509" y="12922"/>
                    </a:lnTo>
                    <a:lnTo>
                      <a:pt x="376529" y="12922"/>
                    </a:lnTo>
                    <a:lnTo>
                      <a:pt x="376666" y="12915"/>
                    </a:lnTo>
                    <a:lnTo>
                      <a:pt x="378492" y="12567"/>
                    </a:lnTo>
                    <a:lnTo>
                      <a:pt x="380148" y="12245"/>
                    </a:lnTo>
                    <a:lnTo>
                      <a:pt x="383472" y="11588"/>
                    </a:lnTo>
                    <a:lnTo>
                      <a:pt x="384410" y="11403"/>
                    </a:lnTo>
                    <a:lnTo>
                      <a:pt x="386578" y="10959"/>
                    </a:lnTo>
                    <a:lnTo>
                      <a:pt x="389704" y="10336"/>
                    </a:lnTo>
                    <a:lnTo>
                      <a:pt x="391743" y="9933"/>
                    </a:lnTo>
                    <a:lnTo>
                      <a:pt x="407148" y="6827"/>
                    </a:lnTo>
                    <a:lnTo>
                      <a:pt x="408352" y="6588"/>
                    </a:lnTo>
                    <a:lnTo>
                      <a:pt x="414577" y="5370"/>
                    </a:lnTo>
                    <a:lnTo>
                      <a:pt x="415706" y="5131"/>
                    </a:lnTo>
                    <a:lnTo>
                      <a:pt x="415255" y="11068"/>
                    </a:lnTo>
                    <a:lnTo>
                      <a:pt x="415248" y="11150"/>
                    </a:lnTo>
                    <a:lnTo>
                      <a:pt x="420631" y="11479"/>
                    </a:lnTo>
                    <a:lnTo>
                      <a:pt x="423915" y="11390"/>
                    </a:lnTo>
                    <a:lnTo>
                      <a:pt x="424770" y="11356"/>
                    </a:lnTo>
                    <a:lnTo>
                      <a:pt x="424982" y="14728"/>
                    </a:lnTo>
                    <a:lnTo>
                      <a:pt x="425016" y="16726"/>
                    </a:lnTo>
                    <a:lnTo>
                      <a:pt x="426740" y="16822"/>
                    </a:lnTo>
                    <a:lnTo>
                      <a:pt x="428786" y="16890"/>
                    </a:lnTo>
                    <a:lnTo>
                      <a:pt x="428416" y="20016"/>
                    </a:lnTo>
                    <a:lnTo>
                      <a:pt x="431241" y="20201"/>
                    </a:lnTo>
                    <a:lnTo>
                      <a:pt x="434019" y="20399"/>
                    </a:lnTo>
                    <a:lnTo>
                      <a:pt x="433704" y="21206"/>
                    </a:lnTo>
                    <a:lnTo>
                      <a:pt x="433909" y="21234"/>
                    </a:lnTo>
                    <a:lnTo>
                      <a:pt x="435996" y="21473"/>
                    </a:lnTo>
                    <a:lnTo>
                      <a:pt x="438965" y="21815"/>
                    </a:lnTo>
                    <a:lnTo>
                      <a:pt x="441468" y="22096"/>
                    </a:lnTo>
                    <a:lnTo>
                      <a:pt x="444000" y="22390"/>
                    </a:lnTo>
                    <a:lnTo>
                      <a:pt x="445669" y="22698"/>
                    </a:lnTo>
                    <a:lnTo>
                      <a:pt x="444827" y="26125"/>
                    </a:lnTo>
                    <a:lnTo>
                      <a:pt x="441332" y="29689"/>
                    </a:lnTo>
                    <a:lnTo>
                      <a:pt x="439820" y="37563"/>
                    </a:lnTo>
                    <a:lnTo>
                      <a:pt x="441927" y="42166"/>
                    </a:lnTo>
                    <a:lnTo>
                      <a:pt x="446086" y="48501"/>
                    </a:lnTo>
                    <a:lnTo>
                      <a:pt x="453009" y="50204"/>
                    </a:lnTo>
                    <a:lnTo>
                      <a:pt x="463112" y="49062"/>
                    </a:lnTo>
                    <a:lnTo>
                      <a:pt x="466068" y="48214"/>
                    </a:lnTo>
                    <a:lnTo>
                      <a:pt x="466020" y="48303"/>
                    </a:lnTo>
                    <a:lnTo>
                      <a:pt x="466095" y="49329"/>
                    </a:lnTo>
                    <a:lnTo>
                      <a:pt x="465787" y="49726"/>
                    </a:lnTo>
                    <a:lnTo>
                      <a:pt x="465418" y="50396"/>
                    </a:lnTo>
                    <a:lnTo>
                      <a:pt x="464679" y="52400"/>
                    </a:lnTo>
                    <a:lnTo>
                      <a:pt x="463277" y="53399"/>
                    </a:lnTo>
                    <a:lnTo>
                      <a:pt x="462134" y="54452"/>
                    </a:lnTo>
                    <a:lnTo>
                      <a:pt x="462004" y="56806"/>
                    </a:lnTo>
                    <a:lnTo>
                      <a:pt x="461799" y="58735"/>
                    </a:lnTo>
                    <a:lnTo>
                      <a:pt x="461628" y="60664"/>
                    </a:lnTo>
                    <a:lnTo>
                      <a:pt x="461443" y="62743"/>
                    </a:lnTo>
                    <a:lnTo>
                      <a:pt x="464597" y="63311"/>
                    </a:lnTo>
                    <a:lnTo>
                      <a:pt x="464570" y="63776"/>
                    </a:lnTo>
                    <a:lnTo>
                      <a:pt x="469967" y="64796"/>
                    </a:lnTo>
                    <a:lnTo>
                      <a:pt x="469461" y="66253"/>
                    </a:lnTo>
                    <a:lnTo>
                      <a:pt x="468667" y="68503"/>
                    </a:lnTo>
                    <a:lnTo>
                      <a:pt x="467894" y="70604"/>
                    </a:lnTo>
                    <a:lnTo>
                      <a:pt x="465780" y="75720"/>
                    </a:lnTo>
                    <a:lnTo>
                      <a:pt x="465206" y="77034"/>
                    </a:lnTo>
                    <a:lnTo>
                      <a:pt x="465014" y="77000"/>
                    </a:lnTo>
                    <a:lnTo>
                      <a:pt x="464180" y="79250"/>
                    </a:lnTo>
                    <a:lnTo>
                      <a:pt x="463803" y="80310"/>
                    </a:lnTo>
                    <a:lnTo>
                      <a:pt x="463359" y="81515"/>
                    </a:lnTo>
                    <a:lnTo>
                      <a:pt x="462627" y="83963"/>
                    </a:lnTo>
                    <a:lnTo>
                      <a:pt x="462039" y="85776"/>
                    </a:lnTo>
                    <a:lnTo>
                      <a:pt x="461785" y="86631"/>
                    </a:lnTo>
                    <a:lnTo>
                      <a:pt x="461485" y="87603"/>
                    </a:lnTo>
                    <a:lnTo>
                      <a:pt x="460705" y="89847"/>
                    </a:lnTo>
                    <a:lnTo>
                      <a:pt x="460144" y="91201"/>
                    </a:lnTo>
                    <a:lnTo>
                      <a:pt x="460075" y="91358"/>
                    </a:lnTo>
                    <a:lnTo>
                      <a:pt x="459918" y="92090"/>
                    </a:lnTo>
                    <a:lnTo>
                      <a:pt x="461019" y="91960"/>
                    </a:lnTo>
                    <a:lnTo>
                      <a:pt x="465021" y="91666"/>
                    </a:lnTo>
                    <a:lnTo>
                      <a:pt x="467983" y="91406"/>
                    </a:lnTo>
                    <a:lnTo>
                      <a:pt x="470090" y="91221"/>
                    </a:lnTo>
                    <a:lnTo>
                      <a:pt x="470001" y="89648"/>
                    </a:lnTo>
                    <a:lnTo>
                      <a:pt x="473483" y="89039"/>
                    </a:lnTo>
                    <a:lnTo>
                      <a:pt x="475180" y="88711"/>
                    </a:lnTo>
                    <a:lnTo>
                      <a:pt x="479195" y="87904"/>
                    </a:lnTo>
                    <a:lnTo>
                      <a:pt x="479496" y="90257"/>
                    </a:lnTo>
                    <a:lnTo>
                      <a:pt x="479948" y="91995"/>
                    </a:lnTo>
                    <a:lnTo>
                      <a:pt x="478607" y="92473"/>
                    </a:lnTo>
                    <a:lnTo>
                      <a:pt x="479428" y="95675"/>
                    </a:lnTo>
                    <a:lnTo>
                      <a:pt x="479038" y="95832"/>
                    </a:lnTo>
                    <a:lnTo>
                      <a:pt x="479633" y="97823"/>
                    </a:lnTo>
                    <a:lnTo>
                      <a:pt x="480125" y="99485"/>
                    </a:lnTo>
                    <a:lnTo>
                      <a:pt x="480379" y="102434"/>
                    </a:lnTo>
                    <a:lnTo>
                      <a:pt x="480392" y="102536"/>
                    </a:lnTo>
                    <a:lnTo>
                      <a:pt x="480625" y="103897"/>
                    </a:lnTo>
                    <a:lnTo>
                      <a:pt x="480666" y="104151"/>
                    </a:lnTo>
                    <a:lnTo>
                      <a:pt x="480953" y="105656"/>
                    </a:lnTo>
                    <a:lnTo>
                      <a:pt x="481261" y="106825"/>
                    </a:lnTo>
                    <a:lnTo>
                      <a:pt x="481740" y="108652"/>
                    </a:lnTo>
                    <a:lnTo>
                      <a:pt x="481822" y="108919"/>
                    </a:lnTo>
                    <a:lnTo>
                      <a:pt x="482766" y="111846"/>
                    </a:lnTo>
                    <a:lnTo>
                      <a:pt x="482848" y="112113"/>
                    </a:lnTo>
                    <a:lnTo>
                      <a:pt x="483765" y="115376"/>
                    </a:lnTo>
                    <a:lnTo>
                      <a:pt x="483840" y="115794"/>
                    </a:lnTo>
                    <a:lnTo>
                      <a:pt x="484203" y="117771"/>
                    </a:lnTo>
                    <a:lnTo>
                      <a:pt x="484251" y="118044"/>
                    </a:lnTo>
                    <a:lnTo>
                      <a:pt x="484285" y="118161"/>
                    </a:lnTo>
                    <a:lnTo>
                      <a:pt x="484422" y="118995"/>
                    </a:lnTo>
                    <a:lnTo>
                      <a:pt x="484805" y="121998"/>
                    </a:lnTo>
                    <a:lnTo>
                      <a:pt x="485448" y="128640"/>
                    </a:lnTo>
                    <a:lnTo>
                      <a:pt x="485831" y="131993"/>
                    </a:lnTo>
                    <a:lnTo>
                      <a:pt x="486207" y="135331"/>
                    </a:lnTo>
                    <a:lnTo>
                      <a:pt x="486700" y="138696"/>
                    </a:lnTo>
                    <a:lnTo>
                      <a:pt x="486775" y="139093"/>
                    </a:lnTo>
                    <a:lnTo>
                      <a:pt x="487110" y="142042"/>
                    </a:lnTo>
                    <a:lnTo>
                      <a:pt x="487308" y="143690"/>
                    </a:lnTo>
                    <a:lnTo>
                      <a:pt x="487767" y="146071"/>
                    </a:lnTo>
                    <a:lnTo>
                      <a:pt x="488581" y="146078"/>
                    </a:lnTo>
                    <a:lnTo>
                      <a:pt x="489265" y="145770"/>
                    </a:lnTo>
                    <a:lnTo>
                      <a:pt x="489573" y="146502"/>
                    </a:lnTo>
                    <a:lnTo>
                      <a:pt x="491132" y="145722"/>
                    </a:lnTo>
                    <a:lnTo>
                      <a:pt x="493164" y="145086"/>
                    </a:lnTo>
                    <a:lnTo>
                      <a:pt x="494560" y="144696"/>
                    </a:lnTo>
                    <a:lnTo>
                      <a:pt x="495982" y="144456"/>
                    </a:lnTo>
                    <a:lnTo>
                      <a:pt x="497392" y="144320"/>
                    </a:lnTo>
                    <a:lnTo>
                      <a:pt x="498828" y="144148"/>
                    </a:lnTo>
                    <a:lnTo>
                      <a:pt x="498828" y="144155"/>
                    </a:lnTo>
                    <a:lnTo>
                      <a:pt x="501455" y="147706"/>
                    </a:lnTo>
                    <a:lnTo>
                      <a:pt x="504615" y="152994"/>
                    </a:lnTo>
                    <a:lnTo>
                      <a:pt x="505368" y="154115"/>
                    </a:lnTo>
                    <a:lnTo>
                      <a:pt x="506497" y="155203"/>
                    </a:lnTo>
                    <a:lnTo>
                      <a:pt x="508043" y="153801"/>
                    </a:lnTo>
                    <a:lnTo>
                      <a:pt x="509438" y="155039"/>
                    </a:lnTo>
                    <a:lnTo>
                      <a:pt x="510300" y="155928"/>
                    </a:lnTo>
                    <a:lnTo>
                      <a:pt x="510909" y="156818"/>
                    </a:lnTo>
                    <a:lnTo>
                      <a:pt x="510519" y="157043"/>
                    </a:lnTo>
                    <a:lnTo>
                      <a:pt x="511661" y="158979"/>
                    </a:lnTo>
                    <a:lnTo>
                      <a:pt x="513084" y="161237"/>
                    </a:lnTo>
                    <a:lnTo>
                      <a:pt x="514022" y="162666"/>
                    </a:lnTo>
                    <a:lnTo>
                      <a:pt x="514719" y="163604"/>
                    </a:lnTo>
                    <a:lnTo>
                      <a:pt x="515499" y="164596"/>
                    </a:lnTo>
                    <a:lnTo>
                      <a:pt x="516840" y="166347"/>
                    </a:lnTo>
                    <a:lnTo>
                      <a:pt x="518016" y="167907"/>
                    </a:lnTo>
                    <a:lnTo>
                      <a:pt x="518188" y="168139"/>
                    </a:lnTo>
                    <a:lnTo>
                      <a:pt x="520322" y="170745"/>
                    </a:lnTo>
                    <a:lnTo>
                      <a:pt x="521765" y="172640"/>
                    </a:lnTo>
                    <a:lnTo>
                      <a:pt x="522935" y="174241"/>
                    </a:lnTo>
                    <a:lnTo>
                      <a:pt x="524132" y="175842"/>
                    </a:lnTo>
                    <a:lnTo>
                      <a:pt x="525671" y="178181"/>
                    </a:lnTo>
                    <a:lnTo>
                      <a:pt x="525842" y="178441"/>
                    </a:lnTo>
                    <a:lnTo>
                      <a:pt x="525938" y="178592"/>
                    </a:lnTo>
                    <a:lnTo>
                      <a:pt x="526048" y="178770"/>
                    </a:lnTo>
                    <a:lnTo>
                      <a:pt x="530378" y="179967"/>
                    </a:lnTo>
                    <a:lnTo>
                      <a:pt x="531103" y="180158"/>
                    </a:lnTo>
                    <a:lnTo>
                      <a:pt x="532088" y="180295"/>
                    </a:lnTo>
                    <a:lnTo>
                      <a:pt x="532587" y="180329"/>
                    </a:lnTo>
                    <a:lnTo>
                      <a:pt x="533053" y="180343"/>
                    </a:lnTo>
                    <a:lnTo>
                      <a:pt x="533552" y="180329"/>
                    </a:lnTo>
                    <a:lnTo>
                      <a:pt x="534421" y="180227"/>
                    </a:lnTo>
                    <a:lnTo>
                      <a:pt x="534468" y="180514"/>
                    </a:lnTo>
                    <a:lnTo>
                      <a:pt x="534722" y="181834"/>
                    </a:lnTo>
                    <a:lnTo>
                      <a:pt x="535351" y="184228"/>
                    </a:lnTo>
                    <a:lnTo>
                      <a:pt x="535460" y="184577"/>
                    </a:lnTo>
                    <a:lnTo>
                      <a:pt x="536630" y="188278"/>
                    </a:lnTo>
                    <a:lnTo>
                      <a:pt x="537130" y="190173"/>
                    </a:lnTo>
                    <a:lnTo>
                      <a:pt x="537335" y="191124"/>
                    </a:lnTo>
                    <a:lnTo>
                      <a:pt x="537800" y="193997"/>
                    </a:lnTo>
                    <a:lnTo>
                      <a:pt x="538122" y="197199"/>
                    </a:lnTo>
                    <a:lnTo>
                      <a:pt x="538333" y="199901"/>
                    </a:lnTo>
                    <a:lnTo>
                      <a:pt x="538710" y="201987"/>
                    </a:lnTo>
                    <a:lnTo>
                      <a:pt x="539237" y="204730"/>
                    </a:lnTo>
                    <a:lnTo>
                      <a:pt x="539408" y="205284"/>
                    </a:lnTo>
                    <a:lnTo>
                      <a:pt x="534174" y="206919"/>
                    </a:lnTo>
                    <a:lnTo>
                      <a:pt x="535064" y="209662"/>
                    </a:lnTo>
                    <a:lnTo>
                      <a:pt x="534366" y="209881"/>
                    </a:lnTo>
                    <a:lnTo>
                      <a:pt x="534277" y="209649"/>
                    </a:lnTo>
                    <a:lnTo>
                      <a:pt x="529591" y="211126"/>
                    </a:lnTo>
                    <a:lnTo>
                      <a:pt x="530679" y="214704"/>
                    </a:lnTo>
                    <a:lnTo>
                      <a:pt x="531862" y="217577"/>
                    </a:lnTo>
                    <a:lnTo>
                      <a:pt x="532731" y="219718"/>
                    </a:lnTo>
                    <a:lnTo>
                      <a:pt x="533531" y="222119"/>
                    </a:lnTo>
                    <a:lnTo>
                      <a:pt x="533552" y="222202"/>
                    </a:lnTo>
                    <a:lnTo>
                      <a:pt x="533566" y="222297"/>
                    </a:lnTo>
                    <a:lnTo>
                      <a:pt x="534434" y="222031"/>
                    </a:lnTo>
                    <a:lnTo>
                      <a:pt x="537164" y="221189"/>
                    </a:lnTo>
                    <a:lnTo>
                      <a:pt x="539969" y="220484"/>
                    </a:lnTo>
                    <a:lnTo>
                      <a:pt x="542712" y="220040"/>
                    </a:lnTo>
                    <a:lnTo>
                      <a:pt x="545448" y="219568"/>
                    </a:lnTo>
                    <a:lnTo>
                      <a:pt x="548342" y="219212"/>
                    </a:lnTo>
                    <a:lnTo>
                      <a:pt x="550784" y="218850"/>
                    </a:lnTo>
                    <a:lnTo>
                      <a:pt x="553862" y="217995"/>
                    </a:lnTo>
                    <a:lnTo>
                      <a:pt x="557105" y="217201"/>
                    </a:lnTo>
                    <a:lnTo>
                      <a:pt x="564452" y="215976"/>
                    </a:lnTo>
                    <a:lnTo>
                      <a:pt x="565649" y="215751"/>
                    </a:lnTo>
                    <a:lnTo>
                      <a:pt x="565211" y="212488"/>
                    </a:lnTo>
                    <a:lnTo>
                      <a:pt x="564889" y="209956"/>
                    </a:lnTo>
                    <a:lnTo>
                      <a:pt x="564664" y="207788"/>
                    </a:lnTo>
                    <a:lnTo>
                      <a:pt x="564404" y="205496"/>
                    </a:lnTo>
                    <a:lnTo>
                      <a:pt x="575376" y="203246"/>
                    </a:lnTo>
                    <a:lnTo>
                      <a:pt x="576717" y="202986"/>
                    </a:lnTo>
                    <a:lnTo>
                      <a:pt x="578126" y="202699"/>
                    </a:lnTo>
                    <a:lnTo>
                      <a:pt x="583845" y="201522"/>
                    </a:lnTo>
                    <a:lnTo>
                      <a:pt x="584057" y="201467"/>
                    </a:lnTo>
                    <a:lnTo>
                      <a:pt x="583175" y="199244"/>
                    </a:lnTo>
                    <a:lnTo>
                      <a:pt x="583072" y="198998"/>
                    </a:lnTo>
                    <a:lnTo>
                      <a:pt x="582812" y="198423"/>
                    </a:lnTo>
                    <a:lnTo>
                      <a:pt x="582381" y="197643"/>
                    </a:lnTo>
                    <a:lnTo>
                      <a:pt x="582026" y="197199"/>
                    </a:lnTo>
                    <a:lnTo>
                      <a:pt x="581629" y="196768"/>
                    </a:lnTo>
                    <a:lnTo>
                      <a:pt x="581082" y="196275"/>
                    </a:lnTo>
                    <a:lnTo>
                      <a:pt x="580719" y="196029"/>
                    </a:lnTo>
                    <a:lnTo>
                      <a:pt x="580295" y="195735"/>
                    </a:lnTo>
                    <a:lnTo>
                      <a:pt x="579816" y="195495"/>
                    </a:lnTo>
                    <a:lnTo>
                      <a:pt x="579269" y="195263"/>
                    </a:lnTo>
                    <a:lnTo>
                      <a:pt x="578373" y="194921"/>
                    </a:lnTo>
                    <a:lnTo>
                      <a:pt x="577326" y="194531"/>
                    </a:lnTo>
                    <a:lnTo>
                      <a:pt x="576854" y="194346"/>
                    </a:lnTo>
                    <a:lnTo>
                      <a:pt x="575718" y="193901"/>
                    </a:lnTo>
                    <a:lnTo>
                      <a:pt x="574938" y="193587"/>
                    </a:lnTo>
                    <a:lnTo>
                      <a:pt x="574234" y="193272"/>
                    </a:lnTo>
                    <a:lnTo>
                      <a:pt x="574343" y="193087"/>
                    </a:lnTo>
                    <a:lnTo>
                      <a:pt x="574569" y="193039"/>
                    </a:lnTo>
                    <a:lnTo>
                      <a:pt x="574891" y="193005"/>
                    </a:lnTo>
                    <a:lnTo>
                      <a:pt x="576197" y="192916"/>
                    </a:lnTo>
                    <a:lnTo>
                      <a:pt x="578414" y="192520"/>
                    </a:lnTo>
                    <a:lnTo>
                      <a:pt x="578715" y="192478"/>
                    </a:lnTo>
                    <a:lnTo>
                      <a:pt x="579159" y="192848"/>
                    </a:lnTo>
                    <a:lnTo>
                      <a:pt x="580090" y="193279"/>
                    </a:lnTo>
                    <a:lnTo>
                      <a:pt x="582655" y="193778"/>
                    </a:lnTo>
                    <a:lnTo>
                      <a:pt x="585384" y="194373"/>
                    </a:lnTo>
                    <a:lnTo>
                      <a:pt x="588264" y="194510"/>
                    </a:lnTo>
                    <a:lnTo>
                      <a:pt x="589940" y="194428"/>
                    </a:lnTo>
                    <a:lnTo>
                      <a:pt x="591165" y="194291"/>
                    </a:lnTo>
                    <a:lnTo>
                      <a:pt x="591979" y="195126"/>
                    </a:lnTo>
                    <a:lnTo>
                      <a:pt x="593675" y="194982"/>
                    </a:lnTo>
                    <a:lnTo>
                      <a:pt x="596480" y="194366"/>
                    </a:lnTo>
                    <a:lnTo>
                      <a:pt x="599866" y="194182"/>
                    </a:lnTo>
                    <a:lnTo>
                      <a:pt x="601843" y="194134"/>
                    </a:lnTo>
                    <a:lnTo>
                      <a:pt x="603389" y="194100"/>
                    </a:lnTo>
                    <a:lnTo>
                      <a:pt x="609183" y="194195"/>
                    </a:lnTo>
                    <a:lnTo>
                      <a:pt x="612310" y="194038"/>
                    </a:lnTo>
                    <a:lnTo>
                      <a:pt x="615470" y="193799"/>
                    </a:lnTo>
                    <a:lnTo>
                      <a:pt x="616907" y="193682"/>
                    </a:lnTo>
                    <a:lnTo>
                      <a:pt x="623795" y="193402"/>
                    </a:lnTo>
                    <a:lnTo>
                      <a:pt x="624062" y="192622"/>
                    </a:lnTo>
                    <a:lnTo>
                      <a:pt x="624459" y="191425"/>
                    </a:lnTo>
                    <a:lnTo>
                      <a:pt x="624924" y="190023"/>
                    </a:lnTo>
                    <a:lnTo>
                      <a:pt x="625026" y="189722"/>
                    </a:lnTo>
                    <a:lnTo>
                      <a:pt x="626443" y="189906"/>
                    </a:lnTo>
                    <a:lnTo>
                      <a:pt x="629042" y="190221"/>
                    </a:lnTo>
                    <a:lnTo>
                      <a:pt x="631170" y="190481"/>
                    </a:lnTo>
                    <a:lnTo>
                      <a:pt x="631142" y="190693"/>
                    </a:lnTo>
                    <a:lnTo>
                      <a:pt x="630821" y="193224"/>
                    </a:lnTo>
                    <a:lnTo>
                      <a:pt x="630465" y="196022"/>
                    </a:lnTo>
                    <a:lnTo>
                      <a:pt x="629767" y="201570"/>
                    </a:lnTo>
                    <a:lnTo>
                      <a:pt x="629412" y="204354"/>
                    </a:lnTo>
                    <a:lnTo>
                      <a:pt x="629329" y="205004"/>
                    </a:lnTo>
                    <a:lnTo>
                      <a:pt x="629049" y="207145"/>
                    </a:lnTo>
                    <a:lnTo>
                      <a:pt x="628317" y="212720"/>
                    </a:lnTo>
                    <a:lnTo>
                      <a:pt x="627968" y="215511"/>
                    </a:lnTo>
                    <a:lnTo>
                      <a:pt x="627578" y="218603"/>
                    </a:lnTo>
                    <a:lnTo>
                      <a:pt x="626169" y="218768"/>
                    </a:lnTo>
                    <a:lnTo>
                      <a:pt x="623864" y="219048"/>
                    </a:lnTo>
                    <a:lnTo>
                      <a:pt x="621818" y="218925"/>
                    </a:lnTo>
                    <a:lnTo>
                      <a:pt x="621538" y="218904"/>
                    </a:lnTo>
                    <a:lnTo>
                      <a:pt x="621291" y="218884"/>
                    </a:lnTo>
                    <a:lnTo>
                      <a:pt x="619410" y="218610"/>
                    </a:lnTo>
                    <a:lnTo>
                      <a:pt x="616633" y="218207"/>
                    </a:lnTo>
                    <a:lnTo>
                      <a:pt x="614724" y="217297"/>
                    </a:lnTo>
                    <a:lnTo>
                      <a:pt x="614587" y="217577"/>
                    </a:lnTo>
                    <a:lnTo>
                      <a:pt x="614334" y="217509"/>
                    </a:lnTo>
                    <a:lnTo>
                      <a:pt x="614061" y="217522"/>
                    </a:lnTo>
                    <a:lnTo>
                      <a:pt x="613705" y="217625"/>
                    </a:lnTo>
                    <a:lnTo>
                      <a:pt x="613568" y="217721"/>
                    </a:lnTo>
                    <a:lnTo>
                      <a:pt x="613425" y="217844"/>
                    </a:lnTo>
                    <a:lnTo>
                      <a:pt x="613322" y="217899"/>
                    </a:lnTo>
                    <a:lnTo>
                      <a:pt x="613144" y="218008"/>
                    </a:lnTo>
                    <a:lnTo>
                      <a:pt x="612898" y="218138"/>
                    </a:lnTo>
                    <a:lnTo>
                      <a:pt x="612994" y="226087"/>
                    </a:lnTo>
                    <a:lnTo>
                      <a:pt x="613028" y="228208"/>
                    </a:lnTo>
                    <a:lnTo>
                      <a:pt x="613035" y="228741"/>
                    </a:lnTo>
                    <a:lnTo>
                      <a:pt x="613048" y="229637"/>
                    </a:lnTo>
                    <a:lnTo>
                      <a:pt x="613103" y="233427"/>
                    </a:lnTo>
                    <a:lnTo>
                      <a:pt x="613151" y="236745"/>
                    </a:lnTo>
                    <a:lnTo>
                      <a:pt x="612741" y="236902"/>
                    </a:lnTo>
                    <a:lnTo>
                      <a:pt x="612686" y="237258"/>
                    </a:lnTo>
                    <a:lnTo>
                      <a:pt x="612768" y="240035"/>
                    </a:lnTo>
                    <a:lnTo>
                      <a:pt x="613035" y="240179"/>
                    </a:lnTo>
                    <a:lnTo>
                      <a:pt x="614355" y="240548"/>
                    </a:lnTo>
                    <a:lnTo>
                      <a:pt x="615039" y="240726"/>
                    </a:lnTo>
                    <a:lnTo>
                      <a:pt x="615887" y="240781"/>
                    </a:lnTo>
                    <a:lnTo>
                      <a:pt x="616920" y="240480"/>
                    </a:lnTo>
                    <a:lnTo>
                      <a:pt x="617522" y="240070"/>
                    </a:lnTo>
                    <a:lnTo>
                      <a:pt x="618432" y="239338"/>
                    </a:lnTo>
                    <a:lnTo>
                      <a:pt x="618904" y="239146"/>
                    </a:lnTo>
                    <a:lnTo>
                      <a:pt x="618979" y="239119"/>
                    </a:lnTo>
                    <a:lnTo>
                      <a:pt x="619636" y="240418"/>
                    </a:lnTo>
                    <a:lnTo>
                      <a:pt x="620231" y="241609"/>
                    </a:lnTo>
                    <a:lnTo>
                      <a:pt x="620895" y="243141"/>
                    </a:lnTo>
                    <a:lnTo>
                      <a:pt x="621038" y="243497"/>
                    </a:lnTo>
                    <a:lnTo>
                      <a:pt x="621161" y="243846"/>
                    </a:lnTo>
                    <a:lnTo>
                      <a:pt x="621182" y="243907"/>
                    </a:lnTo>
                    <a:lnTo>
                      <a:pt x="621955" y="246028"/>
                    </a:lnTo>
                    <a:lnTo>
                      <a:pt x="622646" y="245966"/>
                    </a:lnTo>
                    <a:lnTo>
                      <a:pt x="622701" y="246158"/>
                    </a:lnTo>
                    <a:lnTo>
                      <a:pt x="623180" y="247895"/>
                    </a:lnTo>
                    <a:lnTo>
                      <a:pt x="623693" y="249804"/>
                    </a:lnTo>
                    <a:lnTo>
                      <a:pt x="624493" y="252657"/>
                    </a:lnTo>
                    <a:lnTo>
                      <a:pt x="624739" y="253491"/>
                    </a:lnTo>
                    <a:lnTo>
                      <a:pt x="625136" y="254483"/>
                    </a:lnTo>
                    <a:lnTo>
                      <a:pt x="625553" y="255345"/>
                    </a:lnTo>
                    <a:lnTo>
                      <a:pt x="625806" y="255872"/>
                    </a:lnTo>
                    <a:lnTo>
                      <a:pt x="628057" y="259025"/>
                    </a:lnTo>
                    <a:lnTo>
                      <a:pt x="628878" y="260647"/>
                    </a:lnTo>
                    <a:lnTo>
                      <a:pt x="630102" y="263171"/>
                    </a:lnTo>
                    <a:lnTo>
                      <a:pt x="631553" y="266721"/>
                    </a:lnTo>
                    <a:lnTo>
                      <a:pt x="632462" y="268753"/>
                    </a:lnTo>
                    <a:lnTo>
                      <a:pt x="633365" y="270778"/>
                    </a:lnTo>
                    <a:lnTo>
                      <a:pt x="634029" y="272290"/>
                    </a:lnTo>
                    <a:lnTo>
                      <a:pt x="635253" y="275074"/>
                    </a:lnTo>
                    <a:lnTo>
                      <a:pt x="636327" y="277550"/>
                    </a:lnTo>
                    <a:lnTo>
                      <a:pt x="636540" y="278043"/>
                    </a:lnTo>
                    <a:lnTo>
                      <a:pt x="636608" y="278207"/>
                    </a:lnTo>
                    <a:lnTo>
                      <a:pt x="636628" y="278262"/>
                    </a:lnTo>
                    <a:lnTo>
                      <a:pt x="636642" y="278303"/>
                    </a:lnTo>
                    <a:lnTo>
                      <a:pt x="636799" y="278925"/>
                    </a:lnTo>
                    <a:lnTo>
                      <a:pt x="636868" y="279240"/>
                    </a:lnTo>
                    <a:lnTo>
                      <a:pt x="636998" y="279698"/>
                    </a:lnTo>
                    <a:lnTo>
                      <a:pt x="637101" y="280061"/>
                    </a:lnTo>
                    <a:lnTo>
                      <a:pt x="637415" y="281032"/>
                    </a:lnTo>
                    <a:lnTo>
                      <a:pt x="637442" y="281107"/>
                    </a:lnTo>
                    <a:lnTo>
                      <a:pt x="629911" y="282927"/>
                    </a:lnTo>
                    <a:lnTo>
                      <a:pt x="631635" y="289303"/>
                    </a:lnTo>
                    <a:lnTo>
                      <a:pt x="626538" y="290527"/>
                    </a:lnTo>
                    <a:lnTo>
                      <a:pt x="626791" y="290732"/>
                    </a:lnTo>
                    <a:lnTo>
                      <a:pt x="627038" y="290979"/>
                    </a:lnTo>
                    <a:lnTo>
                      <a:pt x="627229" y="291232"/>
                    </a:lnTo>
                    <a:lnTo>
                      <a:pt x="627407" y="291498"/>
                    </a:lnTo>
                    <a:lnTo>
                      <a:pt x="627523" y="291799"/>
                    </a:lnTo>
                    <a:lnTo>
                      <a:pt x="627612" y="292107"/>
                    </a:lnTo>
                    <a:lnTo>
                      <a:pt x="627872" y="293715"/>
                    </a:lnTo>
                    <a:lnTo>
                      <a:pt x="628009" y="294242"/>
                    </a:lnTo>
                    <a:lnTo>
                      <a:pt x="628105" y="294495"/>
                    </a:lnTo>
                    <a:lnTo>
                      <a:pt x="628235" y="294734"/>
                    </a:lnTo>
                    <a:lnTo>
                      <a:pt x="628385" y="294987"/>
                    </a:lnTo>
                    <a:lnTo>
                      <a:pt x="621633" y="296615"/>
                    </a:lnTo>
                    <a:lnTo>
                      <a:pt x="622844" y="301849"/>
                    </a:lnTo>
                    <a:lnTo>
                      <a:pt x="623371" y="303155"/>
                    </a:lnTo>
                    <a:lnTo>
                      <a:pt x="623207" y="303223"/>
                    </a:lnTo>
                    <a:lnTo>
                      <a:pt x="623323" y="303470"/>
                    </a:lnTo>
                    <a:lnTo>
                      <a:pt x="617112" y="305187"/>
                    </a:lnTo>
                    <a:lnTo>
                      <a:pt x="617290" y="306008"/>
                    </a:lnTo>
                    <a:lnTo>
                      <a:pt x="617789" y="307766"/>
                    </a:lnTo>
                    <a:lnTo>
                      <a:pt x="616154" y="308464"/>
                    </a:lnTo>
                    <a:lnTo>
                      <a:pt x="612829" y="309756"/>
                    </a:lnTo>
                    <a:lnTo>
                      <a:pt x="611769" y="310167"/>
                    </a:lnTo>
                    <a:lnTo>
                      <a:pt x="610066" y="310899"/>
                    </a:lnTo>
                    <a:lnTo>
                      <a:pt x="607384" y="312110"/>
                    </a:lnTo>
                    <a:lnTo>
                      <a:pt x="605414" y="308730"/>
                    </a:lnTo>
                    <a:lnTo>
                      <a:pt x="603594" y="309305"/>
                    </a:lnTo>
                    <a:lnTo>
                      <a:pt x="603164" y="308094"/>
                    </a:lnTo>
                    <a:lnTo>
                      <a:pt x="601453" y="308744"/>
                    </a:lnTo>
                    <a:lnTo>
                      <a:pt x="597677" y="309647"/>
                    </a:lnTo>
                    <a:lnTo>
                      <a:pt x="599196" y="314805"/>
                    </a:lnTo>
                    <a:lnTo>
                      <a:pt x="600735" y="319464"/>
                    </a:lnTo>
                    <a:lnTo>
                      <a:pt x="600653" y="319464"/>
                    </a:lnTo>
                    <a:lnTo>
                      <a:pt x="598265" y="319874"/>
                    </a:lnTo>
                    <a:lnTo>
                      <a:pt x="594955" y="320469"/>
                    </a:lnTo>
                    <a:lnTo>
                      <a:pt x="591644" y="321078"/>
                    </a:lnTo>
                    <a:lnTo>
                      <a:pt x="591548" y="321146"/>
                    </a:lnTo>
                    <a:lnTo>
                      <a:pt x="590809" y="321598"/>
                    </a:lnTo>
                    <a:lnTo>
                      <a:pt x="589708" y="322104"/>
                    </a:lnTo>
                    <a:lnTo>
                      <a:pt x="587840" y="323992"/>
                    </a:lnTo>
                    <a:lnTo>
                      <a:pt x="586458" y="325093"/>
                    </a:lnTo>
                    <a:lnTo>
                      <a:pt x="586410" y="325045"/>
                    </a:lnTo>
                    <a:lnTo>
                      <a:pt x="585405" y="324396"/>
                    </a:lnTo>
                    <a:lnTo>
                      <a:pt x="584543" y="324676"/>
                    </a:lnTo>
                    <a:lnTo>
                      <a:pt x="583715" y="324943"/>
                    </a:lnTo>
                    <a:lnTo>
                      <a:pt x="582498" y="325572"/>
                    </a:lnTo>
                    <a:lnTo>
                      <a:pt x="580083" y="326995"/>
                    </a:lnTo>
                    <a:lnTo>
                      <a:pt x="578537" y="327898"/>
                    </a:lnTo>
                    <a:lnTo>
                      <a:pt x="576950" y="328726"/>
                    </a:lnTo>
                    <a:lnTo>
                      <a:pt x="576013" y="326735"/>
                    </a:lnTo>
                    <a:lnTo>
                      <a:pt x="572572" y="328322"/>
                    </a:lnTo>
                    <a:lnTo>
                      <a:pt x="570820" y="329068"/>
                    </a:lnTo>
                    <a:lnTo>
                      <a:pt x="568624" y="329971"/>
                    </a:lnTo>
                    <a:lnTo>
                      <a:pt x="567455" y="330422"/>
                    </a:lnTo>
                    <a:lnTo>
                      <a:pt x="565088" y="331195"/>
                    </a:lnTo>
                    <a:lnTo>
                      <a:pt x="563610" y="331695"/>
                    </a:lnTo>
                    <a:lnTo>
                      <a:pt x="561264" y="332495"/>
                    </a:lnTo>
                    <a:lnTo>
                      <a:pt x="561072" y="332563"/>
                    </a:lnTo>
                    <a:lnTo>
                      <a:pt x="560026" y="333152"/>
                    </a:lnTo>
                    <a:lnTo>
                      <a:pt x="559157" y="333644"/>
                    </a:lnTo>
                    <a:lnTo>
                      <a:pt x="557139" y="334930"/>
                    </a:lnTo>
                    <a:lnTo>
                      <a:pt x="558801" y="336210"/>
                    </a:lnTo>
                    <a:lnTo>
                      <a:pt x="560600" y="337893"/>
                    </a:lnTo>
                    <a:lnTo>
                      <a:pt x="562174" y="341114"/>
                    </a:lnTo>
                    <a:lnTo>
                      <a:pt x="560183" y="342175"/>
                    </a:lnTo>
                    <a:lnTo>
                      <a:pt x="561989" y="345540"/>
                    </a:lnTo>
                    <a:lnTo>
                      <a:pt x="559287" y="347004"/>
                    </a:lnTo>
                    <a:lnTo>
                      <a:pt x="559355" y="347175"/>
                    </a:lnTo>
                    <a:lnTo>
                      <a:pt x="561079" y="351752"/>
                    </a:lnTo>
                    <a:lnTo>
                      <a:pt x="563986" y="359968"/>
                    </a:lnTo>
                    <a:lnTo>
                      <a:pt x="563172" y="360152"/>
                    </a:lnTo>
                    <a:lnTo>
                      <a:pt x="563193" y="360316"/>
                    </a:lnTo>
                    <a:lnTo>
                      <a:pt x="563254" y="360700"/>
                    </a:lnTo>
                    <a:lnTo>
                      <a:pt x="563569" y="362765"/>
                    </a:lnTo>
                    <a:lnTo>
                      <a:pt x="563822" y="364428"/>
                    </a:lnTo>
                    <a:lnTo>
                      <a:pt x="558958" y="365577"/>
                    </a:lnTo>
                    <a:lnTo>
                      <a:pt x="558993" y="365707"/>
                    </a:lnTo>
                    <a:lnTo>
                      <a:pt x="559218" y="366672"/>
                    </a:lnTo>
                    <a:lnTo>
                      <a:pt x="559444" y="367794"/>
                    </a:lnTo>
                    <a:lnTo>
                      <a:pt x="559266" y="367834"/>
                    </a:lnTo>
                    <a:lnTo>
                      <a:pt x="559971" y="372493"/>
                    </a:lnTo>
                    <a:lnTo>
                      <a:pt x="560402" y="375660"/>
                    </a:lnTo>
                    <a:lnTo>
                      <a:pt x="560737" y="378068"/>
                    </a:lnTo>
                    <a:lnTo>
                      <a:pt x="561469" y="382508"/>
                    </a:lnTo>
                    <a:lnTo>
                      <a:pt x="561722" y="384464"/>
                    </a:lnTo>
                    <a:lnTo>
                      <a:pt x="561770" y="384847"/>
                    </a:lnTo>
                    <a:lnTo>
                      <a:pt x="561490" y="384889"/>
                    </a:lnTo>
                    <a:lnTo>
                      <a:pt x="561537" y="385292"/>
                    </a:lnTo>
                    <a:lnTo>
                      <a:pt x="560217" y="385490"/>
                    </a:lnTo>
                    <a:lnTo>
                      <a:pt x="560019" y="385525"/>
                    </a:lnTo>
                    <a:lnTo>
                      <a:pt x="560771" y="392105"/>
                    </a:lnTo>
                    <a:lnTo>
                      <a:pt x="560922" y="393932"/>
                    </a:lnTo>
                    <a:lnTo>
                      <a:pt x="561243" y="397298"/>
                    </a:lnTo>
                    <a:lnTo>
                      <a:pt x="561448" y="398816"/>
                    </a:lnTo>
                    <a:lnTo>
                      <a:pt x="561784" y="400855"/>
                    </a:lnTo>
                    <a:lnTo>
                      <a:pt x="562824" y="404850"/>
                    </a:lnTo>
                    <a:lnTo>
                      <a:pt x="563036" y="405479"/>
                    </a:lnTo>
                    <a:lnTo>
                      <a:pt x="564212" y="408975"/>
                    </a:lnTo>
                    <a:lnTo>
                      <a:pt x="564041" y="409269"/>
                    </a:lnTo>
                    <a:lnTo>
                      <a:pt x="566812" y="410439"/>
                    </a:lnTo>
                    <a:lnTo>
                      <a:pt x="568070" y="411362"/>
                    </a:lnTo>
                    <a:lnTo>
                      <a:pt x="569534" y="413202"/>
                    </a:lnTo>
                    <a:lnTo>
                      <a:pt x="571498" y="415857"/>
                    </a:lnTo>
                    <a:lnTo>
                      <a:pt x="571723" y="416260"/>
                    </a:lnTo>
                    <a:lnTo>
                      <a:pt x="572059" y="416821"/>
                    </a:lnTo>
                    <a:lnTo>
                      <a:pt x="573885" y="415474"/>
                    </a:lnTo>
                    <a:lnTo>
                      <a:pt x="574323" y="416281"/>
                    </a:lnTo>
                    <a:lnTo>
                      <a:pt x="575322" y="418641"/>
                    </a:lnTo>
                    <a:lnTo>
                      <a:pt x="575937" y="421343"/>
                    </a:lnTo>
                    <a:lnTo>
                      <a:pt x="576286" y="423518"/>
                    </a:lnTo>
                    <a:lnTo>
                      <a:pt x="576963" y="426467"/>
                    </a:lnTo>
                    <a:lnTo>
                      <a:pt x="578085" y="428710"/>
                    </a:lnTo>
                    <a:lnTo>
                      <a:pt x="579447" y="432555"/>
                    </a:lnTo>
                    <a:lnTo>
                      <a:pt x="579050" y="435161"/>
                    </a:lnTo>
                    <a:lnTo>
                      <a:pt x="581971" y="435825"/>
                    </a:lnTo>
                    <a:lnTo>
                      <a:pt x="583476" y="436057"/>
                    </a:lnTo>
                    <a:lnTo>
                      <a:pt x="585473" y="436187"/>
                    </a:lnTo>
                    <a:lnTo>
                      <a:pt x="586342" y="437720"/>
                    </a:lnTo>
                    <a:lnTo>
                      <a:pt x="586602" y="438671"/>
                    </a:lnTo>
                    <a:lnTo>
                      <a:pt x="586862" y="439293"/>
                    </a:lnTo>
                    <a:lnTo>
                      <a:pt x="587484" y="440572"/>
                    </a:lnTo>
                    <a:lnTo>
                      <a:pt x="588032" y="441646"/>
                    </a:lnTo>
                    <a:lnTo>
                      <a:pt x="588360" y="442672"/>
                    </a:lnTo>
                    <a:lnTo>
                      <a:pt x="588928" y="443651"/>
                    </a:lnTo>
                    <a:lnTo>
                      <a:pt x="589578" y="445457"/>
                    </a:lnTo>
                    <a:lnTo>
                      <a:pt x="590159" y="447502"/>
                    </a:lnTo>
                    <a:lnTo>
                      <a:pt x="590351" y="448494"/>
                    </a:lnTo>
                    <a:lnTo>
                      <a:pt x="590597" y="450272"/>
                    </a:lnTo>
                    <a:lnTo>
                      <a:pt x="590652" y="451620"/>
                    </a:lnTo>
                    <a:lnTo>
                      <a:pt x="590741" y="453474"/>
                    </a:lnTo>
                    <a:lnTo>
                      <a:pt x="590830" y="454698"/>
                    </a:lnTo>
                    <a:lnTo>
                      <a:pt x="591089" y="455335"/>
                    </a:lnTo>
                    <a:lnTo>
                      <a:pt x="592102" y="455677"/>
                    </a:lnTo>
                    <a:lnTo>
                      <a:pt x="592204" y="455752"/>
                    </a:lnTo>
                    <a:lnTo>
                      <a:pt x="592984" y="456340"/>
                    </a:lnTo>
                    <a:lnTo>
                      <a:pt x="593716" y="456764"/>
                    </a:lnTo>
                    <a:lnTo>
                      <a:pt x="594195" y="457120"/>
                    </a:lnTo>
                    <a:lnTo>
                      <a:pt x="594455" y="457312"/>
                    </a:lnTo>
                    <a:lnTo>
                      <a:pt x="595659" y="458981"/>
                    </a:lnTo>
                    <a:lnTo>
                      <a:pt x="596179" y="462025"/>
                    </a:lnTo>
                    <a:lnTo>
                      <a:pt x="596767" y="463742"/>
                    </a:lnTo>
                    <a:lnTo>
                      <a:pt x="598621" y="467915"/>
                    </a:lnTo>
                    <a:lnTo>
                      <a:pt x="598409" y="468483"/>
                    </a:lnTo>
                    <a:lnTo>
                      <a:pt x="598259" y="470466"/>
                    </a:lnTo>
                    <a:lnTo>
                      <a:pt x="598649" y="471397"/>
                    </a:lnTo>
                    <a:lnTo>
                      <a:pt x="599203" y="472697"/>
                    </a:lnTo>
                    <a:lnTo>
                      <a:pt x="599264" y="474215"/>
                    </a:lnTo>
                    <a:lnTo>
                      <a:pt x="599079" y="475919"/>
                    </a:lnTo>
                    <a:lnTo>
                      <a:pt x="598874" y="477608"/>
                    </a:lnTo>
                    <a:lnTo>
                      <a:pt x="598991" y="479462"/>
                    </a:lnTo>
                    <a:lnTo>
                      <a:pt x="599093" y="481439"/>
                    </a:lnTo>
                    <a:lnTo>
                      <a:pt x="599045" y="481925"/>
                    </a:lnTo>
                    <a:lnTo>
                      <a:pt x="599025" y="482082"/>
                    </a:lnTo>
                    <a:lnTo>
                      <a:pt x="597869" y="481453"/>
                    </a:lnTo>
                    <a:lnTo>
                      <a:pt x="596733" y="483136"/>
                    </a:lnTo>
                    <a:lnTo>
                      <a:pt x="596405" y="483471"/>
                    </a:lnTo>
                    <a:lnTo>
                      <a:pt x="595604" y="483963"/>
                    </a:lnTo>
                    <a:lnTo>
                      <a:pt x="595003" y="484298"/>
                    </a:lnTo>
                    <a:lnTo>
                      <a:pt x="593805" y="484435"/>
                    </a:lnTo>
                    <a:lnTo>
                      <a:pt x="593306" y="484278"/>
                    </a:lnTo>
                    <a:lnTo>
                      <a:pt x="592656" y="483949"/>
                    </a:lnTo>
                    <a:lnTo>
                      <a:pt x="591069" y="483341"/>
                    </a:lnTo>
                    <a:lnTo>
                      <a:pt x="588791" y="483163"/>
                    </a:lnTo>
                    <a:lnTo>
                      <a:pt x="585056" y="481774"/>
                    </a:lnTo>
                    <a:lnTo>
                      <a:pt x="584673" y="481671"/>
                    </a:lnTo>
                    <a:lnTo>
                      <a:pt x="583907" y="482917"/>
                    </a:lnTo>
                    <a:lnTo>
                      <a:pt x="582840" y="482171"/>
                    </a:lnTo>
                    <a:lnTo>
                      <a:pt x="582942" y="482048"/>
                    </a:lnTo>
                    <a:lnTo>
                      <a:pt x="579084" y="479866"/>
                    </a:lnTo>
                    <a:lnTo>
                      <a:pt x="576402" y="478579"/>
                    </a:lnTo>
                    <a:lnTo>
                      <a:pt x="575821" y="478299"/>
                    </a:lnTo>
                    <a:lnTo>
                      <a:pt x="575191" y="478012"/>
                    </a:lnTo>
                    <a:lnTo>
                      <a:pt x="574070" y="477615"/>
                    </a:lnTo>
                    <a:lnTo>
                      <a:pt x="573639" y="477471"/>
                    </a:lnTo>
                    <a:lnTo>
                      <a:pt x="571511" y="476739"/>
                    </a:lnTo>
                    <a:lnTo>
                      <a:pt x="568159" y="472874"/>
                    </a:lnTo>
                    <a:lnTo>
                      <a:pt x="567079" y="472491"/>
                    </a:lnTo>
                    <a:lnTo>
                      <a:pt x="567448" y="472991"/>
                    </a:lnTo>
                    <a:lnTo>
                      <a:pt x="568371" y="474195"/>
                    </a:lnTo>
                    <a:lnTo>
                      <a:pt x="570595" y="476650"/>
                    </a:lnTo>
                    <a:lnTo>
                      <a:pt x="571073" y="477191"/>
                    </a:lnTo>
                    <a:lnTo>
                      <a:pt x="569493" y="478354"/>
                    </a:lnTo>
                    <a:lnTo>
                      <a:pt x="569069" y="478060"/>
                    </a:lnTo>
                    <a:lnTo>
                      <a:pt x="566586" y="476302"/>
                    </a:lnTo>
                    <a:lnTo>
                      <a:pt x="566504" y="476233"/>
                    </a:lnTo>
                    <a:lnTo>
                      <a:pt x="566388" y="476172"/>
                    </a:lnTo>
                    <a:lnTo>
                      <a:pt x="564185" y="475207"/>
                    </a:lnTo>
                    <a:lnTo>
                      <a:pt x="562420" y="474400"/>
                    </a:lnTo>
                    <a:lnTo>
                      <a:pt x="559848" y="474058"/>
                    </a:lnTo>
                    <a:lnTo>
                      <a:pt x="559697" y="473278"/>
                    </a:lnTo>
                    <a:lnTo>
                      <a:pt x="558739" y="472799"/>
                    </a:lnTo>
                    <a:lnTo>
                      <a:pt x="558473" y="472471"/>
                    </a:lnTo>
                    <a:lnTo>
                      <a:pt x="558206" y="472779"/>
                    </a:lnTo>
                    <a:lnTo>
                      <a:pt x="556865" y="473791"/>
                    </a:lnTo>
                    <a:lnTo>
                      <a:pt x="555853" y="474625"/>
                    </a:lnTo>
                    <a:lnTo>
                      <a:pt x="554601" y="475296"/>
                    </a:lnTo>
                    <a:lnTo>
                      <a:pt x="554143" y="475618"/>
                    </a:lnTo>
                    <a:lnTo>
                      <a:pt x="553759" y="475665"/>
                    </a:lnTo>
                    <a:lnTo>
                      <a:pt x="553322" y="474673"/>
                    </a:lnTo>
                    <a:lnTo>
                      <a:pt x="551926" y="474044"/>
                    </a:lnTo>
                    <a:lnTo>
                      <a:pt x="551776" y="473982"/>
                    </a:lnTo>
                    <a:lnTo>
                      <a:pt x="551605" y="473764"/>
                    </a:lnTo>
                    <a:lnTo>
                      <a:pt x="551502" y="473599"/>
                    </a:lnTo>
                    <a:lnTo>
                      <a:pt x="551194" y="473203"/>
                    </a:lnTo>
                    <a:lnTo>
                      <a:pt x="550736" y="472929"/>
                    </a:lnTo>
                    <a:lnTo>
                      <a:pt x="550257" y="472601"/>
                    </a:lnTo>
                    <a:lnTo>
                      <a:pt x="550059" y="472464"/>
                    </a:lnTo>
                    <a:lnTo>
                      <a:pt x="549901" y="472464"/>
                    </a:lnTo>
                    <a:lnTo>
                      <a:pt x="549491" y="472437"/>
                    </a:lnTo>
                    <a:lnTo>
                      <a:pt x="549197" y="472389"/>
                    </a:lnTo>
                    <a:lnTo>
                      <a:pt x="548711" y="472683"/>
                    </a:lnTo>
                    <a:lnTo>
                      <a:pt x="548321" y="472840"/>
                    </a:lnTo>
                    <a:lnTo>
                      <a:pt x="547897" y="472991"/>
                    </a:lnTo>
                    <a:lnTo>
                      <a:pt x="547336" y="473340"/>
                    </a:lnTo>
                    <a:lnTo>
                      <a:pt x="546987" y="473545"/>
                    </a:lnTo>
                    <a:lnTo>
                      <a:pt x="546713" y="473859"/>
                    </a:lnTo>
                    <a:lnTo>
                      <a:pt x="546549" y="474003"/>
                    </a:lnTo>
                    <a:lnTo>
                      <a:pt x="546344" y="474126"/>
                    </a:lnTo>
                    <a:lnTo>
                      <a:pt x="545961" y="474359"/>
                    </a:lnTo>
                    <a:lnTo>
                      <a:pt x="545318" y="474906"/>
                    </a:lnTo>
                    <a:lnTo>
                      <a:pt x="544860" y="475173"/>
                    </a:lnTo>
                    <a:lnTo>
                      <a:pt x="544545" y="475405"/>
                    </a:lnTo>
                    <a:lnTo>
                      <a:pt x="543909" y="475905"/>
                    </a:lnTo>
                    <a:lnTo>
                      <a:pt x="543382" y="476493"/>
                    </a:lnTo>
                    <a:lnTo>
                      <a:pt x="542930" y="477335"/>
                    </a:lnTo>
                    <a:lnTo>
                      <a:pt x="542807" y="477608"/>
                    </a:lnTo>
                    <a:lnTo>
                      <a:pt x="542356" y="478032"/>
                    </a:lnTo>
                    <a:lnTo>
                      <a:pt x="542069" y="477998"/>
                    </a:lnTo>
                    <a:lnTo>
                      <a:pt x="541720" y="477848"/>
                    </a:lnTo>
                    <a:lnTo>
                      <a:pt x="541453" y="477724"/>
                    </a:lnTo>
                    <a:lnTo>
                      <a:pt x="540516" y="477451"/>
                    </a:lnTo>
                    <a:lnTo>
                      <a:pt x="539989" y="477362"/>
                    </a:lnTo>
                    <a:lnTo>
                      <a:pt x="539476" y="477335"/>
                    </a:lnTo>
                    <a:lnTo>
                      <a:pt x="538785" y="477348"/>
                    </a:lnTo>
                    <a:lnTo>
                      <a:pt x="538217" y="477280"/>
                    </a:lnTo>
                    <a:lnTo>
                      <a:pt x="538080" y="477198"/>
                    </a:lnTo>
                    <a:lnTo>
                      <a:pt x="537677" y="476856"/>
                    </a:lnTo>
                    <a:lnTo>
                      <a:pt x="537349" y="476657"/>
                    </a:lnTo>
                    <a:lnTo>
                      <a:pt x="536979" y="476459"/>
                    </a:lnTo>
                    <a:lnTo>
                      <a:pt x="536466" y="476302"/>
                    </a:lnTo>
                    <a:lnTo>
                      <a:pt x="535611" y="476213"/>
                    </a:lnTo>
                    <a:lnTo>
                      <a:pt x="534578" y="476219"/>
                    </a:lnTo>
                    <a:lnTo>
                      <a:pt x="534311" y="476110"/>
                    </a:lnTo>
                    <a:lnTo>
                      <a:pt x="534222" y="480201"/>
                    </a:lnTo>
                    <a:lnTo>
                      <a:pt x="533374" y="483354"/>
                    </a:lnTo>
                    <a:lnTo>
                      <a:pt x="529523" y="481412"/>
                    </a:lnTo>
                    <a:lnTo>
                      <a:pt x="528271" y="480892"/>
                    </a:lnTo>
                    <a:lnTo>
                      <a:pt x="527669" y="480420"/>
                    </a:lnTo>
                    <a:lnTo>
                      <a:pt x="526178" y="478552"/>
                    </a:lnTo>
                    <a:lnTo>
                      <a:pt x="524030" y="476548"/>
                    </a:lnTo>
                    <a:lnTo>
                      <a:pt x="522716" y="475371"/>
                    </a:lnTo>
                    <a:lnTo>
                      <a:pt x="521191" y="473627"/>
                    </a:lnTo>
                    <a:lnTo>
                      <a:pt x="520698" y="473353"/>
                    </a:lnTo>
                    <a:lnTo>
                      <a:pt x="519768" y="472265"/>
                    </a:lnTo>
                    <a:lnTo>
                      <a:pt x="518913" y="470802"/>
                    </a:lnTo>
                    <a:lnTo>
                      <a:pt x="518714" y="469858"/>
                    </a:lnTo>
                    <a:lnTo>
                      <a:pt x="517702" y="469064"/>
                    </a:lnTo>
                    <a:lnTo>
                      <a:pt x="517524" y="468934"/>
                    </a:lnTo>
                    <a:lnTo>
                      <a:pt x="517353" y="469577"/>
                    </a:lnTo>
                    <a:lnTo>
                      <a:pt x="515150" y="471157"/>
                    </a:lnTo>
                    <a:lnTo>
                      <a:pt x="515096" y="471198"/>
                    </a:lnTo>
                    <a:lnTo>
                      <a:pt x="513686" y="472553"/>
                    </a:lnTo>
                    <a:lnTo>
                      <a:pt x="511703" y="475118"/>
                    </a:lnTo>
                    <a:lnTo>
                      <a:pt x="509637" y="477512"/>
                    </a:lnTo>
                    <a:lnTo>
                      <a:pt x="508747" y="479619"/>
                    </a:lnTo>
                    <a:lnTo>
                      <a:pt x="508693" y="481507"/>
                    </a:lnTo>
                    <a:lnTo>
                      <a:pt x="510061" y="486159"/>
                    </a:lnTo>
                    <a:lnTo>
                      <a:pt x="509383" y="486269"/>
                    </a:lnTo>
                    <a:lnTo>
                      <a:pt x="510759" y="489826"/>
                    </a:lnTo>
                    <a:lnTo>
                      <a:pt x="510820" y="492446"/>
                    </a:lnTo>
                    <a:lnTo>
                      <a:pt x="510765" y="495825"/>
                    </a:lnTo>
                    <a:lnTo>
                      <a:pt x="510759" y="498972"/>
                    </a:lnTo>
                    <a:lnTo>
                      <a:pt x="511326" y="503213"/>
                    </a:lnTo>
                    <a:lnTo>
                      <a:pt x="511627" y="504615"/>
                    </a:lnTo>
                    <a:lnTo>
                      <a:pt x="512106" y="506360"/>
                    </a:lnTo>
                    <a:lnTo>
                      <a:pt x="513002" y="509445"/>
                    </a:lnTo>
                    <a:lnTo>
                      <a:pt x="513385" y="512469"/>
                    </a:lnTo>
                    <a:lnTo>
                      <a:pt x="514281" y="515137"/>
                    </a:lnTo>
                    <a:lnTo>
                      <a:pt x="516320" y="520103"/>
                    </a:lnTo>
                    <a:lnTo>
                      <a:pt x="516751" y="521868"/>
                    </a:lnTo>
                    <a:lnTo>
                      <a:pt x="516060" y="521806"/>
                    </a:lnTo>
                    <a:lnTo>
                      <a:pt x="514357" y="521642"/>
                    </a:lnTo>
                    <a:lnTo>
                      <a:pt x="512380" y="521423"/>
                    </a:lnTo>
                    <a:lnTo>
                      <a:pt x="510745" y="521266"/>
                    </a:lnTo>
                    <a:lnTo>
                      <a:pt x="509089" y="521245"/>
                    </a:lnTo>
                    <a:lnTo>
                      <a:pt x="507434" y="521211"/>
                    </a:lnTo>
                    <a:lnTo>
                      <a:pt x="505792" y="521252"/>
                    </a:lnTo>
                    <a:lnTo>
                      <a:pt x="504410" y="521328"/>
                    </a:lnTo>
                    <a:lnTo>
                      <a:pt x="503117" y="521389"/>
                    </a:lnTo>
                    <a:lnTo>
                      <a:pt x="501770" y="521437"/>
                    </a:lnTo>
                    <a:lnTo>
                      <a:pt x="500607" y="521512"/>
                    </a:lnTo>
                    <a:lnTo>
                      <a:pt x="499362" y="521608"/>
                    </a:lnTo>
                    <a:lnTo>
                      <a:pt x="497768" y="521656"/>
                    </a:lnTo>
                    <a:lnTo>
                      <a:pt x="496058" y="521628"/>
                    </a:lnTo>
                    <a:lnTo>
                      <a:pt x="494867" y="521649"/>
                    </a:lnTo>
                    <a:lnTo>
                      <a:pt x="493431" y="521642"/>
                    </a:lnTo>
                    <a:lnTo>
                      <a:pt x="492815" y="521649"/>
                    </a:lnTo>
                    <a:lnTo>
                      <a:pt x="490393" y="522080"/>
                    </a:lnTo>
                    <a:lnTo>
                      <a:pt x="488116" y="522477"/>
                    </a:lnTo>
                    <a:lnTo>
                      <a:pt x="485783" y="522976"/>
                    </a:lnTo>
                    <a:lnTo>
                      <a:pt x="483320" y="523516"/>
                    </a:lnTo>
                    <a:lnTo>
                      <a:pt x="481849" y="524194"/>
                    </a:lnTo>
                    <a:lnTo>
                      <a:pt x="479852" y="525124"/>
                    </a:lnTo>
                    <a:lnTo>
                      <a:pt x="478039" y="525651"/>
                    </a:lnTo>
                    <a:lnTo>
                      <a:pt x="476247" y="526075"/>
                    </a:lnTo>
                    <a:lnTo>
                      <a:pt x="473818" y="526294"/>
                    </a:lnTo>
                    <a:lnTo>
                      <a:pt x="469981" y="526547"/>
                    </a:lnTo>
                    <a:lnTo>
                      <a:pt x="469379" y="526670"/>
                    </a:lnTo>
                    <a:lnTo>
                      <a:pt x="467155" y="526944"/>
                    </a:lnTo>
                    <a:lnTo>
                      <a:pt x="464528" y="527238"/>
                    </a:lnTo>
                    <a:lnTo>
                      <a:pt x="462121" y="527525"/>
                    </a:lnTo>
                    <a:lnTo>
                      <a:pt x="460588" y="527689"/>
                    </a:lnTo>
                    <a:lnTo>
                      <a:pt x="457948" y="527532"/>
                    </a:lnTo>
                    <a:lnTo>
                      <a:pt x="453022" y="527149"/>
                    </a:lnTo>
                    <a:lnTo>
                      <a:pt x="452817" y="527163"/>
                    </a:lnTo>
                    <a:lnTo>
                      <a:pt x="451456" y="527429"/>
                    </a:lnTo>
                    <a:lnTo>
                      <a:pt x="449725" y="527744"/>
                    </a:lnTo>
                    <a:lnTo>
                      <a:pt x="447776" y="528100"/>
                    </a:lnTo>
                    <a:lnTo>
                      <a:pt x="447228" y="528237"/>
                    </a:lnTo>
                    <a:lnTo>
                      <a:pt x="446093" y="528579"/>
                    </a:lnTo>
                    <a:lnTo>
                      <a:pt x="444752" y="528975"/>
                    </a:lnTo>
                    <a:lnTo>
                      <a:pt x="444239" y="529119"/>
                    </a:lnTo>
                    <a:lnTo>
                      <a:pt x="443924" y="529201"/>
                    </a:lnTo>
                    <a:lnTo>
                      <a:pt x="441468" y="529714"/>
                    </a:lnTo>
                    <a:lnTo>
                      <a:pt x="437624" y="530515"/>
                    </a:lnTo>
                    <a:lnTo>
                      <a:pt x="436194" y="530809"/>
                    </a:lnTo>
                    <a:lnTo>
                      <a:pt x="434812" y="531082"/>
                    </a:lnTo>
                    <a:lnTo>
                      <a:pt x="431925" y="531636"/>
                    </a:lnTo>
                    <a:lnTo>
                      <a:pt x="430469" y="531883"/>
                    </a:lnTo>
                    <a:lnTo>
                      <a:pt x="428546" y="532293"/>
                    </a:lnTo>
                    <a:lnTo>
                      <a:pt x="426809" y="532608"/>
                    </a:lnTo>
                    <a:lnTo>
                      <a:pt x="424079" y="532991"/>
                    </a:lnTo>
                    <a:lnTo>
                      <a:pt x="423847" y="533018"/>
                    </a:lnTo>
                    <a:lnTo>
                      <a:pt x="421316" y="533408"/>
                    </a:lnTo>
                    <a:lnTo>
                      <a:pt x="420385" y="533559"/>
                    </a:lnTo>
                    <a:lnTo>
                      <a:pt x="420057" y="533607"/>
                    </a:lnTo>
                    <a:lnTo>
                      <a:pt x="418962" y="533778"/>
                    </a:lnTo>
                    <a:lnTo>
                      <a:pt x="415740" y="534427"/>
                    </a:lnTo>
                    <a:lnTo>
                      <a:pt x="414564" y="534681"/>
                    </a:lnTo>
                    <a:lnTo>
                      <a:pt x="414181" y="534763"/>
                    </a:lnTo>
                    <a:lnTo>
                      <a:pt x="413319" y="534954"/>
                    </a:lnTo>
                    <a:lnTo>
                      <a:pt x="411971" y="535235"/>
                    </a:lnTo>
                    <a:lnTo>
                      <a:pt x="411526" y="535331"/>
                    </a:lnTo>
                    <a:lnTo>
                      <a:pt x="410706" y="535495"/>
                    </a:lnTo>
                    <a:lnTo>
                      <a:pt x="408934" y="535796"/>
                    </a:lnTo>
                    <a:lnTo>
                      <a:pt x="408756" y="535823"/>
                    </a:lnTo>
                    <a:lnTo>
                      <a:pt x="406909" y="535960"/>
                    </a:lnTo>
                    <a:lnTo>
                      <a:pt x="403851" y="536343"/>
                    </a:lnTo>
                    <a:lnTo>
                      <a:pt x="401306" y="536528"/>
                    </a:lnTo>
                    <a:lnTo>
                      <a:pt x="399624" y="536651"/>
                    </a:lnTo>
                    <a:lnTo>
                      <a:pt x="396901" y="536883"/>
                    </a:lnTo>
                    <a:lnTo>
                      <a:pt x="395403" y="537123"/>
                    </a:lnTo>
                    <a:lnTo>
                      <a:pt x="393446" y="537444"/>
                    </a:lnTo>
                    <a:lnTo>
                      <a:pt x="390183" y="537944"/>
                    </a:lnTo>
                    <a:lnTo>
                      <a:pt x="386387" y="538306"/>
                    </a:lnTo>
                    <a:lnTo>
                      <a:pt x="382275" y="538730"/>
                    </a:lnTo>
                    <a:lnTo>
                      <a:pt x="380428" y="538908"/>
                    </a:lnTo>
                    <a:lnTo>
                      <a:pt x="376522" y="539278"/>
                    </a:lnTo>
                    <a:lnTo>
                      <a:pt x="375633" y="539414"/>
                    </a:lnTo>
                    <a:lnTo>
                      <a:pt x="374217" y="539517"/>
                    </a:lnTo>
                    <a:lnTo>
                      <a:pt x="370687" y="540119"/>
                    </a:lnTo>
                    <a:lnTo>
                      <a:pt x="369798" y="540269"/>
                    </a:lnTo>
                    <a:lnTo>
                      <a:pt x="363477" y="541952"/>
                    </a:lnTo>
                    <a:lnTo>
                      <a:pt x="357731" y="543273"/>
                    </a:lnTo>
                    <a:lnTo>
                      <a:pt x="355973" y="543669"/>
                    </a:lnTo>
                    <a:lnTo>
                      <a:pt x="351697" y="544593"/>
                    </a:lnTo>
                    <a:lnTo>
                      <a:pt x="346416" y="545728"/>
                    </a:lnTo>
                    <a:lnTo>
                      <a:pt x="340218" y="547144"/>
                    </a:lnTo>
                    <a:lnTo>
                      <a:pt x="339356" y="547336"/>
                    </a:lnTo>
                    <a:lnTo>
                      <a:pt x="338070" y="547637"/>
                    </a:lnTo>
                    <a:lnTo>
                      <a:pt x="336305" y="547904"/>
                    </a:lnTo>
                    <a:lnTo>
                      <a:pt x="333727" y="548219"/>
                    </a:lnTo>
                    <a:lnTo>
                      <a:pt x="330443" y="548513"/>
                    </a:lnTo>
                    <a:lnTo>
                      <a:pt x="327392" y="548745"/>
                    </a:lnTo>
                    <a:lnTo>
                      <a:pt x="325579" y="548930"/>
                    </a:lnTo>
                    <a:lnTo>
                      <a:pt x="322426" y="549245"/>
                    </a:lnTo>
                    <a:lnTo>
                      <a:pt x="320134" y="549429"/>
                    </a:lnTo>
                    <a:lnTo>
                      <a:pt x="319573" y="549409"/>
                    </a:lnTo>
                    <a:lnTo>
                      <a:pt x="318998" y="549313"/>
                    </a:lnTo>
                    <a:lnTo>
                      <a:pt x="317863" y="549094"/>
                    </a:lnTo>
                    <a:lnTo>
                      <a:pt x="318266" y="551865"/>
                    </a:lnTo>
                    <a:lnTo>
                      <a:pt x="315892" y="553452"/>
                    </a:lnTo>
                    <a:lnTo>
                      <a:pt x="314757" y="554204"/>
                    </a:lnTo>
                    <a:lnTo>
                      <a:pt x="313361" y="555141"/>
                    </a:lnTo>
                    <a:lnTo>
                      <a:pt x="310823" y="556824"/>
                    </a:lnTo>
                    <a:lnTo>
                      <a:pt x="310707" y="556509"/>
                    </a:lnTo>
                    <a:lnTo>
                      <a:pt x="309763" y="554033"/>
                    </a:lnTo>
                    <a:lnTo>
                      <a:pt x="309667" y="553739"/>
                    </a:lnTo>
                    <a:lnTo>
                      <a:pt x="308888" y="551187"/>
                    </a:lnTo>
                    <a:lnTo>
                      <a:pt x="308840" y="551037"/>
                    </a:lnTo>
                    <a:lnTo>
                      <a:pt x="308115" y="548321"/>
                    </a:lnTo>
                    <a:lnTo>
                      <a:pt x="307444" y="545407"/>
                    </a:lnTo>
                    <a:lnTo>
                      <a:pt x="304509" y="545496"/>
                    </a:lnTo>
                    <a:lnTo>
                      <a:pt x="303976" y="543026"/>
                    </a:lnTo>
                    <a:lnTo>
                      <a:pt x="301130" y="543341"/>
                    </a:lnTo>
                    <a:lnTo>
                      <a:pt x="298298" y="543738"/>
                    </a:lnTo>
                    <a:lnTo>
                      <a:pt x="298127" y="542999"/>
                    </a:lnTo>
                    <a:lnTo>
                      <a:pt x="295569" y="543574"/>
                    </a:lnTo>
                    <a:lnTo>
                      <a:pt x="292955" y="544148"/>
                    </a:lnTo>
                    <a:lnTo>
                      <a:pt x="293482" y="546057"/>
                    </a:lnTo>
                    <a:lnTo>
                      <a:pt x="289556" y="547363"/>
                    </a:lnTo>
                    <a:lnTo>
                      <a:pt x="285212" y="548561"/>
                    </a:lnTo>
                    <a:lnTo>
                      <a:pt x="282968" y="549812"/>
                    </a:lnTo>
                    <a:lnTo>
                      <a:pt x="280827" y="551030"/>
                    </a:lnTo>
                    <a:lnTo>
                      <a:pt x="280793" y="551051"/>
                    </a:lnTo>
                    <a:lnTo>
                      <a:pt x="279554" y="552166"/>
                    </a:lnTo>
                    <a:lnTo>
                      <a:pt x="277755" y="552371"/>
                    </a:lnTo>
                    <a:lnTo>
                      <a:pt x="275984" y="552562"/>
                    </a:lnTo>
                    <a:lnTo>
                      <a:pt x="273316" y="552371"/>
                    </a:lnTo>
                    <a:lnTo>
                      <a:pt x="271633" y="552261"/>
                    </a:lnTo>
                    <a:lnTo>
                      <a:pt x="271886" y="553233"/>
                    </a:lnTo>
                    <a:lnTo>
                      <a:pt x="269724" y="553725"/>
                    </a:lnTo>
                    <a:lnTo>
                      <a:pt x="267734" y="554197"/>
                    </a:lnTo>
                    <a:lnTo>
                      <a:pt x="265647" y="554690"/>
                    </a:lnTo>
                    <a:lnTo>
                      <a:pt x="260729" y="555990"/>
                    </a:lnTo>
                    <a:lnTo>
                      <a:pt x="260605" y="556024"/>
                    </a:lnTo>
                    <a:lnTo>
                      <a:pt x="260605" y="556249"/>
                    </a:lnTo>
                    <a:lnTo>
                      <a:pt x="260660" y="558931"/>
                    </a:lnTo>
                    <a:lnTo>
                      <a:pt x="260790" y="560552"/>
                    </a:lnTo>
                    <a:lnTo>
                      <a:pt x="260982" y="562119"/>
                    </a:lnTo>
                    <a:lnTo>
                      <a:pt x="261427" y="564718"/>
                    </a:lnTo>
                    <a:lnTo>
                      <a:pt x="261214" y="564773"/>
                    </a:lnTo>
                    <a:lnTo>
                      <a:pt x="259196" y="565443"/>
                    </a:lnTo>
                    <a:lnTo>
                      <a:pt x="259463" y="566025"/>
                    </a:lnTo>
                    <a:lnTo>
                      <a:pt x="258109" y="566463"/>
                    </a:lnTo>
                    <a:lnTo>
                      <a:pt x="258854" y="568241"/>
                    </a:lnTo>
                    <a:lnTo>
                      <a:pt x="258239" y="568467"/>
                    </a:lnTo>
                    <a:lnTo>
                      <a:pt x="259655" y="571539"/>
                    </a:lnTo>
                    <a:lnTo>
                      <a:pt x="255714" y="572989"/>
                    </a:lnTo>
                    <a:lnTo>
                      <a:pt x="256597" y="574774"/>
                    </a:lnTo>
                    <a:lnTo>
                      <a:pt x="250235" y="577476"/>
                    </a:lnTo>
                    <a:lnTo>
                      <a:pt x="247998" y="578427"/>
                    </a:lnTo>
                    <a:lnTo>
                      <a:pt x="245364" y="579570"/>
                    </a:lnTo>
                    <a:lnTo>
                      <a:pt x="246055" y="580151"/>
                    </a:lnTo>
                    <a:lnTo>
                      <a:pt x="244215" y="582080"/>
                    </a:lnTo>
                    <a:lnTo>
                      <a:pt x="242156" y="584215"/>
                    </a:lnTo>
                    <a:lnTo>
                      <a:pt x="243517" y="585624"/>
                    </a:lnTo>
                    <a:lnTo>
                      <a:pt x="244749" y="587272"/>
                    </a:lnTo>
                    <a:lnTo>
                      <a:pt x="245809" y="588586"/>
                    </a:lnTo>
                    <a:lnTo>
                      <a:pt x="245693" y="588750"/>
                    </a:lnTo>
                    <a:lnTo>
                      <a:pt x="248299" y="591185"/>
                    </a:lnTo>
                    <a:lnTo>
                      <a:pt x="248778" y="592198"/>
                    </a:lnTo>
                    <a:lnTo>
                      <a:pt x="249455" y="593634"/>
                    </a:lnTo>
                    <a:lnTo>
                      <a:pt x="250495" y="594879"/>
                    </a:lnTo>
                    <a:lnTo>
                      <a:pt x="251637" y="595563"/>
                    </a:lnTo>
                    <a:lnTo>
                      <a:pt x="251542" y="595885"/>
                    </a:lnTo>
                    <a:lnTo>
                      <a:pt x="251863" y="596938"/>
                    </a:lnTo>
                    <a:lnTo>
                      <a:pt x="251282" y="597075"/>
                    </a:lnTo>
                    <a:lnTo>
                      <a:pt x="251302" y="597951"/>
                    </a:lnTo>
                    <a:lnTo>
                      <a:pt x="248880" y="597185"/>
                    </a:lnTo>
                    <a:lnTo>
                      <a:pt x="247752" y="596808"/>
                    </a:lnTo>
                    <a:lnTo>
                      <a:pt x="246090" y="596316"/>
                    </a:lnTo>
                    <a:lnTo>
                      <a:pt x="243811" y="595604"/>
                    </a:lnTo>
                    <a:lnTo>
                      <a:pt x="239919" y="594366"/>
                    </a:lnTo>
                    <a:lnTo>
                      <a:pt x="239775" y="594325"/>
                    </a:lnTo>
                    <a:lnTo>
                      <a:pt x="239714" y="594318"/>
                    </a:lnTo>
                    <a:lnTo>
                      <a:pt x="239269" y="592013"/>
                    </a:lnTo>
                    <a:lnTo>
                      <a:pt x="237750" y="592991"/>
                    </a:lnTo>
                    <a:lnTo>
                      <a:pt x="231416" y="593060"/>
                    </a:lnTo>
                    <a:lnTo>
                      <a:pt x="228714" y="593087"/>
                    </a:lnTo>
                    <a:lnTo>
                      <a:pt x="229104" y="598744"/>
                    </a:lnTo>
                    <a:lnTo>
                      <a:pt x="225684" y="598861"/>
                    </a:lnTo>
                    <a:lnTo>
                      <a:pt x="225670" y="598669"/>
                    </a:lnTo>
                    <a:lnTo>
                      <a:pt x="225259" y="598669"/>
                    </a:lnTo>
                    <a:lnTo>
                      <a:pt x="225300" y="597821"/>
                    </a:lnTo>
                    <a:lnTo>
                      <a:pt x="224746" y="597875"/>
                    </a:lnTo>
                    <a:lnTo>
                      <a:pt x="223754" y="587553"/>
                    </a:lnTo>
                    <a:lnTo>
                      <a:pt x="223720" y="587443"/>
                    </a:lnTo>
                    <a:lnTo>
                      <a:pt x="222297" y="587703"/>
                    </a:lnTo>
                    <a:lnTo>
                      <a:pt x="221442" y="587991"/>
                    </a:lnTo>
                    <a:lnTo>
                      <a:pt x="220669" y="588264"/>
                    </a:lnTo>
                    <a:lnTo>
                      <a:pt x="218159" y="589113"/>
                    </a:lnTo>
                    <a:lnTo>
                      <a:pt x="216161" y="589694"/>
                    </a:lnTo>
                    <a:lnTo>
                      <a:pt x="215710" y="589831"/>
                    </a:lnTo>
                    <a:lnTo>
                      <a:pt x="214273" y="590357"/>
                    </a:lnTo>
                    <a:lnTo>
                      <a:pt x="212857" y="590980"/>
                    </a:lnTo>
                    <a:lnTo>
                      <a:pt x="210470" y="592013"/>
                    </a:lnTo>
                    <a:lnTo>
                      <a:pt x="205093" y="594414"/>
                    </a:lnTo>
                    <a:lnTo>
                      <a:pt x="203068" y="595351"/>
                    </a:lnTo>
                    <a:lnTo>
                      <a:pt x="200557" y="596350"/>
                    </a:lnTo>
                    <a:lnTo>
                      <a:pt x="198307" y="596856"/>
                    </a:lnTo>
                    <a:lnTo>
                      <a:pt x="197294" y="597055"/>
                    </a:lnTo>
                    <a:lnTo>
                      <a:pt x="197103" y="596213"/>
                    </a:lnTo>
                    <a:lnTo>
                      <a:pt x="196624" y="594175"/>
                    </a:lnTo>
                    <a:lnTo>
                      <a:pt x="196419" y="593238"/>
                    </a:lnTo>
                    <a:lnTo>
                      <a:pt x="196398" y="593128"/>
                    </a:lnTo>
                    <a:lnTo>
                      <a:pt x="196186" y="592334"/>
                    </a:lnTo>
                    <a:lnTo>
                      <a:pt x="196186" y="592252"/>
                    </a:lnTo>
                    <a:lnTo>
                      <a:pt x="188825" y="592341"/>
                    </a:lnTo>
                    <a:lnTo>
                      <a:pt x="182149" y="590795"/>
                    </a:lnTo>
                    <a:lnTo>
                      <a:pt x="181663" y="590618"/>
                    </a:lnTo>
                    <a:lnTo>
                      <a:pt x="174651" y="588004"/>
                    </a:lnTo>
                    <a:lnTo>
                      <a:pt x="174597" y="58801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de-DE" dirty="0"/>
              </a:p>
            </p:txBody>
          </p:sp>
        </p:grpSp>
        <p:sp>
          <p:nvSpPr>
            <p:cNvPr id="154" name="Textfeld 153">
              <a:extLst>
                <a:ext uri="{FF2B5EF4-FFF2-40B4-BE49-F238E27FC236}">
                  <a16:creationId xmlns:a16="http://schemas.microsoft.com/office/drawing/2014/main" id="{C487525A-DB53-4265-ACC9-8621DD5307F2}"/>
                </a:ext>
              </a:extLst>
            </p:cNvPr>
            <p:cNvSpPr txBox="1"/>
            <p:nvPr/>
          </p:nvSpPr>
          <p:spPr>
            <a:xfrm>
              <a:off x="2627494" y="1490425"/>
              <a:ext cx="87690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de-DE" sz="800" b="1" dirty="0"/>
                <a:t>A   </a:t>
              </a:r>
              <a:r>
                <a:rPr lang="de-DE" sz="800" dirty="0"/>
                <a:t>Erfurt</a:t>
              </a:r>
            </a:p>
            <a:p>
              <a:pPr algn="l"/>
              <a:r>
                <a:rPr lang="de-DE" sz="800" b="1" dirty="0"/>
                <a:t>B   </a:t>
              </a:r>
              <a:r>
                <a:rPr lang="de-DE" sz="800" dirty="0"/>
                <a:t>Weimar</a:t>
              </a:r>
            </a:p>
            <a:p>
              <a:pPr algn="l"/>
              <a:r>
                <a:rPr lang="de-DE" sz="800" b="1" dirty="0"/>
                <a:t>C   </a:t>
              </a:r>
              <a:r>
                <a:rPr lang="de-DE" sz="800" dirty="0"/>
                <a:t>Jena</a:t>
              </a:r>
            </a:p>
            <a:p>
              <a:pPr algn="l"/>
              <a:r>
                <a:rPr lang="de-DE" sz="800" b="1" dirty="0"/>
                <a:t>D  </a:t>
              </a:r>
              <a:r>
                <a:rPr lang="de-DE" sz="800" dirty="0"/>
                <a:t> Gera</a:t>
              </a:r>
            </a:p>
            <a:p>
              <a:pPr algn="l"/>
              <a:r>
                <a:rPr lang="de-DE" sz="800" b="1" dirty="0"/>
                <a:t>E  </a:t>
              </a:r>
              <a:r>
                <a:rPr lang="de-DE" sz="800" dirty="0"/>
                <a:t> Suhl</a:t>
              </a:r>
            </a:p>
          </p:txBody>
        </p:sp>
        <p:grpSp>
          <p:nvGrpSpPr>
            <p:cNvPr id="155" name="Gruppieren 154">
              <a:extLst>
                <a:ext uri="{FF2B5EF4-FFF2-40B4-BE49-F238E27FC236}">
                  <a16:creationId xmlns:a16="http://schemas.microsoft.com/office/drawing/2014/main" id="{02F2C930-879B-467B-B49F-08B03EB6C014}"/>
                </a:ext>
              </a:extLst>
            </p:cNvPr>
            <p:cNvGrpSpPr/>
            <p:nvPr/>
          </p:nvGrpSpPr>
          <p:grpSpPr>
            <a:xfrm>
              <a:off x="348318" y="1592197"/>
              <a:ext cx="3590971" cy="2415251"/>
              <a:chOff x="533445" y="1953120"/>
              <a:chExt cx="4804774" cy="3231641"/>
            </a:xfrm>
          </p:grpSpPr>
          <p:sp>
            <p:nvSpPr>
              <p:cNvPr id="156" name="Freihandform 324">
                <a:extLst>
                  <a:ext uri="{FF2B5EF4-FFF2-40B4-BE49-F238E27FC236}">
                    <a16:creationId xmlns:a16="http://schemas.microsoft.com/office/drawing/2014/main" id="{73967BF3-5E2D-44FA-B102-1EB73B3F18D8}"/>
                  </a:ext>
                </a:extLst>
              </p:cNvPr>
              <p:cNvSpPr/>
              <p:nvPr/>
            </p:nvSpPr>
            <p:spPr>
              <a:xfrm>
                <a:off x="1516423" y="19531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Nord-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157" name="LK GTH">
                <a:extLst>
                  <a:ext uri="{FF2B5EF4-FFF2-40B4-BE49-F238E27FC236}">
                    <a16:creationId xmlns:a16="http://schemas.microsoft.com/office/drawing/2014/main" id="{62A48389-C341-4B17-8D40-FBC9CBB60904}"/>
                  </a:ext>
                </a:extLst>
              </p:cNvPr>
              <p:cNvSpPr/>
              <p:nvPr/>
            </p:nvSpPr>
            <p:spPr>
              <a:xfrm>
                <a:off x="1482797" y="363318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Gotha</a:t>
                </a:r>
              </a:p>
            </p:txBody>
          </p:sp>
          <p:sp>
            <p:nvSpPr>
              <p:cNvPr id="158" name="Freihandform 324">
                <a:extLst>
                  <a:ext uri="{FF2B5EF4-FFF2-40B4-BE49-F238E27FC236}">
                    <a16:creationId xmlns:a16="http://schemas.microsoft.com/office/drawing/2014/main" id="{82AECABF-E7A3-4193-B9A0-0B8EF0D988AE}"/>
                  </a:ext>
                </a:extLst>
              </p:cNvPr>
              <p:cNvSpPr/>
              <p:nvPr/>
            </p:nvSpPr>
            <p:spPr>
              <a:xfrm>
                <a:off x="533445" y="237983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Eichsfeld</a:t>
                </a:r>
              </a:p>
            </p:txBody>
          </p:sp>
          <p:sp>
            <p:nvSpPr>
              <p:cNvPr id="159" name="Freihandform 324">
                <a:extLst>
                  <a:ext uri="{FF2B5EF4-FFF2-40B4-BE49-F238E27FC236}">
                    <a16:creationId xmlns:a16="http://schemas.microsoft.com/office/drawing/2014/main" id="{3ECF29B1-29FD-4277-BF7D-08D57C73D06C}"/>
                  </a:ext>
                </a:extLst>
              </p:cNvPr>
              <p:cNvSpPr/>
              <p:nvPr/>
            </p:nvSpPr>
            <p:spPr>
              <a:xfrm>
                <a:off x="1740999" y="249055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Kyffhäuser-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60" name="Freihandform 324">
                <a:extLst>
                  <a:ext uri="{FF2B5EF4-FFF2-40B4-BE49-F238E27FC236}">
                    <a16:creationId xmlns:a16="http://schemas.microsoft.com/office/drawing/2014/main" id="{1D458E35-5C3E-4CAE-ABA9-B86E793B949F}"/>
                  </a:ext>
                </a:extLst>
              </p:cNvPr>
              <p:cNvSpPr/>
              <p:nvPr/>
            </p:nvSpPr>
            <p:spPr>
              <a:xfrm>
                <a:off x="2377998" y="2895919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Sömmerda</a:t>
                </a:r>
              </a:p>
            </p:txBody>
          </p:sp>
          <p:sp>
            <p:nvSpPr>
              <p:cNvPr id="161" name="Freihandform 324">
                <a:extLst>
                  <a:ext uri="{FF2B5EF4-FFF2-40B4-BE49-F238E27FC236}">
                    <a16:creationId xmlns:a16="http://schemas.microsoft.com/office/drawing/2014/main" id="{D8A3E5FC-840E-4FAF-A976-75789392B9DC}"/>
                  </a:ext>
                </a:extLst>
              </p:cNvPr>
              <p:cNvSpPr/>
              <p:nvPr/>
            </p:nvSpPr>
            <p:spPr>
              <a:xfrm>
                <a:off x="1152576" y="286472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Unstrut-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Hainich-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62" name="Freihandform 324">
                <a:extLst>
                  <a:ext uri="{FF2B5EF4-FFF2-40B4-BE49-F238E27FC236}">
                    <a16:creationId xmlns:a16="http://schemas.microsoft.com/office/drawing/2014/main" id="{243C6E2B-32A7-496A-9A6B-9D720281CD24}"/>
                  </a:ext>
                </a:extLst>
              </p:cNvPr>
              <p:cNvSpPr/>
              <p:nvPr/>
            </p:nvSpPr>
            <p:spPr>
              <a:xfrm>
                <a:off x="2077222" y="405369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Ilm-Kreis</a:t>
                </a:r>
              </a:p>
            </p:txBody>
          </p:sp>
          <p:sp>
            <p:nvSpPr>
              <p:cNvPr id="163" name="Freihandform 324">
                <a:extLst>
                  <a:ext uri="{FF2B5EF4-FFF2-40B4-BE49-F238E27FC236}">
                    <a16:creationId xmlns:a16="http://schemas.microsoft.com/office/drawing/2014/main" id="{52656415-6AF3-4F0C-AC37-91936D5BE77D}"/>
                  </a:ext>
                </a:extLst>
              </p:cNvPr>
              <p:cNvSpPr/>
              <p:nvPr/>
            </p:nvSpPr>
            <p:spPr>
              <a:xfrm>
                <a:off x="3504482" y="452895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Orla-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64" name="Freihandform 324">
                <a:extLst>
                  <a:ext uri="{FF2B5EF4-FFF2-40B4-BE49-F238E27FC236}">
                    <a16:creationId xmlns:a16="http://schemas.microsoft.com/office/drawing/2014/main" id="{8108814A-36FA-4B85-ADCD-F24C22F9F857}"/>
                  </a:ext>
                </a:extLst>
              </p:cNvPr>
              <p:cNvSpPr/>
              <p:nvPr/>
            </p:nvSpPr>
            <p:spPr>
              <a:xfrm>
                <a:off x="4139508" y="419910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Greiz</a:t>
                </a:r>
              </a:p>
            </p:txBody>
          </p:sp>
          <p:sp>
            <p:nvSpPr>
              <p:cNvPr id="165" name="Freihandform 324">
                <a:extLst>
                  <a:ext uri="{FF2B5EF4-FFF2-40B4-BE49-F238E27FC236}">
                    <a16:creationId xmlns:a16="http://schemas.microsoft.com/office/drawing/2014/main" id="{A683F819-51F0-45BF-9289-0423673A98E0}"/>
                  </a:ext>
                </a:extLst>
              </p:cNvPr>
              <p:cNvSpPr/>
              <p:nvPr/>
            </p:nvSpPr>
            <p:spPr>
              <a:xfrm>
                <a:off x="4724486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Alten-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burger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166" name="Freihandform 324">
                <a:extLst>
                  <a:ext uri="{FF2B5EF4-FFF2-40B4-BE49-F238E27FC236}">
                    <a16:creationId xmlns:a16="http://schemas.microsoft.com/office/drawing/2014/main" id="{F2E4F1DA-069A-457E-93B7-D91E50D50B96}"/>
                  </a:ext>
                </a:extLst>
              </p:cNvPr>
              <p:cNvSpPr/>
              <p:nvPr/>
            </p:nvSpPr>
            <p:spPr>
              <a:xfrm>
                <a:off x="4134887" y="367214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D</a:t>
                </a:r>
              </a:p>
            </p:txBody>
          </p:sp>
          <p:sp>
            <p:nvSpPr>
              <p:cNvPr id="167" name="Freihandform 324">
                <a:extLst>
                  <a:ext uri="{FF2B5EF4-FFF2-40B4-BE49-F238E27FC236}">
                    <a16:creationId xmlns:a16="http://schemas.microsoft.com/office/drawing/2014/main" id="{E746916E-2E7F-487A-A6C6-DF8F5D1BD1C7}"/>
                  </a:ext>
                </a:extLst>
              </p:cNvPr>
              <p:cNvSpPr/>
              <p:nvPr/>
            </p:nvSpPr>
            <p:spPr>
              <a:xfrm>
                <a:off x="3190313" y="35649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C</a:t>
                </a:r>
              </a:p>
            </p:txBody>
          </p:sp>
          <p:sp>
            <p:nvSpPr>
              <p:cNvPr id="168" name="Freihandform 324">
                <a:extLst>
                  <a:ext uri="{FF2B5EF4-FFF2-40B4-BE49-F238E27FC236}">
                    <a16:creationId xmlns:a16="http://schemas.microsoft.com/office/drawing/2014/main" id="{880B5D75-0DD3-467D-AC10-A867BDD40F34}"/>
                  </a:ext>
                </a:extLst>
              </p:cNvPr>
              <p:cNvSpPr/>
              <p:nvPr/>
            </p:nvSpPr>
            <p:spPr>
              <a:xfrm>
                <a:off x="1012600" y="4293203"/>
                <a:ext cx="613733" cy="4215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Schmalkalden-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Meiningen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188" name="Freihandform 324">
                <a:extLst>
                  <a:ext uri="{FF2B5EF4-FFF2-40B4-BE49-F238E27FC236}">
                    <a16:creationId xmlns:a16="http://schemas.microsoft.com/office/drawing/2014/main" id="{1B78BFB0-87B8-4C6F-ABBE-44D1CFF61705}"/>
                  </a:ext>
                </a:extLst>
              </p:cNvPr>
              <p:cNvSpPr/>
              <p:nvPr/>
            </p:nvSpPr>
            <p:spPr>
              <a:xfrm>
                <a:off x="670084" y="365793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Wartburg-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89" name="Freihandform 324">
                <a:extLst>
                  <a:ext uri="{FF2B5EF4-FFF2-40B4-BE49-F238E27FC236}">
                    <a16:creationId xmlns:a16="http://schemas.microsoft.com/office/drawing/2014/main" id="{BB11104D-8F41-40DB-80E9-D3BE1F7DAD81}"/>
                  </a:ext>
                </a:extLst>
              </p:cNvPr>
              <p:cNvSpPr/>
              <p:nvPr/>
            </p:nvSpPr>
            <p:spPr>
              <a:xfrm>
                <a:off x="2654133" y="4323763"/>
                <a:ext cx="613733" cy="3837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Saalfeld-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Rudolstadt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190" name="Freihandform 324">
                <a:extLst>
                  <a:ext uri="{FF2B5EF4-FFF2-40B4-BE49-F238E27FC236}">
                    <a16:creationId xmlns:a16="http://schemas.microsoft.com/office/drawing/2014/main" id="{137C3FAA-5CC5-406A-8F2A-7F9FA4C89AFC}"/>
                  </a:ext>
                </a:extLst>
              </p:cNvPr>
              <p:cNvSpPr/>
              <p:nvPr/>
            </p:nvSpPr>
            <p:spPr>
              <a:xfrm>
                <a:off x="2681923" y="345053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</a:t>
                </a:r>
              </a:p>
            </p:txBody>
          </p:sp>
          <p:sp>
            <p:nvSpPr>
              <p:cNvPr id="191" name="Freihandform 324">
                <a:extLst>
                  <a:ext uri="{FF2B5EF4-FFF2-40B4-BE49-F238E27FC236}">
                    <a16:creationId xmlns:a16="http://schemas.microsoft.com/office/drawing/2014/main" id="{BEFCA42B-B573-43B7-AAE2-E24589C0E237}"/>
                  </a:ext>
                </a:extLst>
              </p:cNvPr>
              <p:cNvSpPr/>
              <p:nvPr/>
            </p:nvSpPr>
            <p:spPr>
              <a:xfrm>
                <a:off x="2039203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</a:t>
                </a:r>
              </a:p>
            </p:txBody>
          </p:sp>
          <p:sp>
            <p:nvSpPr>
              <p:cNvPr id="192" name="Freihandform 324">
                <a:extLst>
                  <a:ext uri="{FF2B5EF4-FFF2-40B4-BE49-F238E27FC236}">
                    <a16:creationId xmlns:a16="http://schemas.microsoft.com/office/drawing/2014/main" id="{3B8C8DCB-EE77-47B0-AC78-16DD6154E893}"/>
                  </a:ext>
                </a:extLst>
              </p:cNvPr>
              <p:cNvSpPr/>
              <p:nvPr/>
            </p:nvSpPr>
            <p:spPr>
              <a:xfrm>
                <a:off x="2845643" y="321668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Weimarer</a:t>
                </a:r>
              </a:p>
            </p:txBody>
          </p:sp>
          <p:sp>
            <p:nvSpPr>
              <p:cNvPr id="193" name="Freihandform 324">
                <a:extLst>
                  <a:ext uri="{FF2B5EF4-FFF2-40B4-BE49-F238E27FC236}">
                    <a16:creationId xmlns:a16="http://schemas.microsoft.com/office/drawing/2014/main" id="{0DD99AB8-846F-4C4B-B039-3BEEC3AB09AD}"/>
                  </a:ext>
                </a:extLst>
              </p:cNvPr>
              <p:cNvSpPr/>
              <p:nvPr/>
            </p:nvSpPr>
            <p:spPr>
              <a:xfrm>
                <a:off x="1877131" y="4490521"/>
                <a:ext cx="191288" cy="1577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square" lIns="0" tIns="0" rIns="0" bIns="0" anchor="ctr" anchorCtr="1" compatLnSpc="0">
                <a:sp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</a:t>
                </a:r>
              </a:p>
            </p:txBody>
          </p:sp>
          <p:sp>
            <p:nvSpPr>
              <p:cNvPr id="194" name="Freihandform 324">
                <a:extLst>
                  <a:ext uri="{FF2B5EF4-FFF2-40B4-BE49-F238E27FC236}">
                    <a16:creationId xmlns:a16="http://schemas.microsoft.com/office/drawing/2014/main" id="{7412ECEF-4126-495E-AA6E-68B1C0DF14FE}"/>
                  </a:ext>
                </a:extLst>
              </p:cNvPr>
              <p:cNvSpPr/>
              <p:nvPr/>
            </p:nvSpPr>
            <p:spPr>
              <a:xfrm>
                <a:off x="1634500" y="49490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Hildburg-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195" name="Freihandform 324">
                <a:extLst>
                  <a:ext uri="{FF2B5EF4-FFF2-40B4-BE49-F238E27FC236}">
                    <a16:creationId xmlns:a16="http://schemas.microsoft.com/office/drawing/2014/main" id="{6673C98A-D7CB-40B0-84D3-70A02F27CF89}"/>
                  </a:ext>
                </a:extLst>
              </p:cNvPr>
              <p:cNvSpPr/>
              <p:nvPr/>
            </p:nvSpPr>
            <p:spPr>
              <a:xfrm>
                <a:off x="2358637" y="50217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Sonne-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berg</a:t>
                </a:r>
              </a:p>
            </p:txBody>
          </p:sp>
          <p:sp>
            <p:nvSpPr>
              <p:cNvPr id="196" name="Freihandform 324">
                <a:extLst>
                  <a:ext uri="{FF2B5EF4-FFF2-40B4-BE49-F238E27FC236}">
                    <a16:creationId xmlns:a16="http://schemas.microsoft.com/office/drawing/2014/main" id="{30200D6F-231B-4632-B14F-0DB6036BF686}"/>
                  </a:ext>
                </a:extLst>
              </p:cNvPr>
              <p:cNvSpPr/>
              <p:nvPr/>
            </p:nvSpPr>
            <p:spPr>
              <a:xfrm>
                <a:off x="3582023" y="3424148"/>
                <a:ext cx="613733" cy="10649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rtl="0" hangingPunct="1"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197" name="Freihandform 324">
                <a:extLst>
                  <a:ext uri="{FF2B5EF4-FFF2-40B4-BE49-F238E27FC236}">
                    <a16:creationId xmlns:a16="http://schemas.microsoft.com/office/drawing/2014/main" id="{41478435-7286-4F5B-BE61-F4097F390F27}"/>
                  </a:ext>
                </a:extLst>
              </p:cNvPr>
              <p:cNvSpPr/>
              <p:nvPr/>
            </p:nvSpPr>
            <p:spPr>
              <a:xfrm>
                <a:off x="2624990" y="375574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198" name="Freihandform 324">
                <a:extLst>
                  <a:ext uri="{FF2B5EF4-FFF2-40B4-BE49-F238E27FC236}">
                    <a16:creationId xmlns:a16="http://schemas.microsoft.com/office/drawing/2014/main" id="{C4649197-C47E-4BC5-BEBF-4D9AD7F70C58}"/>
                  </a:ext>
                </a:extLst>
              </p:cNvPr>
              <p:cNvSpPr/>
              <p:nvPr/>
            </p:nvSpPr>
            <p:spPr>
              <a:xfrm>
                <a:off x="3180304" y="3914344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199" name="Freihandform 324">
                <a:extLst>
                  <a:ext uri="{FF2B5EF4-FFF2-40B4-BE49-F238E27FC236}">
                    <a16:creationId xmlns:a16="http://schemas.microsoft.com/office/drawing/2014/main" id="{27EB5653-640C-47CD-BDCE-B5E7F70D3635}"/>
                  </a:ext>
                </a:extLst>
              </p:cNvPr>
              <p:cNvSpPr/>
              <p:nvPr/>
            </p:nvSpPr>
            <p:spPr>
              <a:xfrm>
                <a:off x="3560948" y="3396926"/>
                <a:ext cx="613733" cy="57850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Holz-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land-</a:t>
                </a:r>
              </a:p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17387077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BEB4EF45-0A8F-403E-AA57-A623BD30A871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2062196" y="1403768"/>
            <a:ext cx="2661299" cy="398722"/>
          </a:xfrm>
          <a:prstGeom prst="rect">
            <a:avLst/>
          </a:prstGeom>
        </p:spPr>
        <p:txBody>
          <a:bodyPr/>
          <a:lstStyle/>
          <a:p>
            <a:r>
              <a:rPr lang="de-DE" sz="2000" dirty="0"/>
              <a:t>Saalfeld-Rudolstadt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286AD948-2992-467B-A2F5-FC874658E8B3}"/>
              </a:ext>
            </a:extLst>
          </p:cNvPr>
          <p:cNvSpPr>
            <a:spLocks noGrp="1" noChangeAspect="1"/>
          </p:cNvSpPr>
          <p:nvPr>
            <p:ph type="sldNum" sz="quarter" idx="12"/>
          </p:nvPr>
        </p:nvSpPr>
        <p:spPr>
          <a:xfrm>
            <a:off x="8101013" y="6245225"/>
            <a:ext cx="647700" cy="279400"/>
          </a:xfrm>
        </p:spPr>
        <p:txBody>
          <a:bodyPr/>
          <a:lstStyle/>
          <a:p>
            <a:fld id="{07293DE5-4FA4-45D0-8624-B605E6E6C49E}" type="slidenum">
              <a:rPr lang="de-DE" altLang="de-DE" smtClean="0"/>
              <a:pPr/>
              <a:t>13</a:t>
            </a:fld>
            <a:endParaRPr lang="de-DE" altLang="de-DE" dirty="0"/>
          </a:p>
        </p:txBody>
      </p:sp>
      <p:sp>
        <p:nvSpPr>
          <p:cNvPr id="128" name="Textfeld 57">
            <a:extLst>
              <a:ext uri="{FF2B5EF4-FFF2-40B4-BE49-F238E27FC236}">
                <a16:creationId xmlns:a16="http://schemas.microsoft.com/office/drawing/2014/main" id="{78CF3F08-071C-461E-8ECA-7C8E033CD1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1843" y="5340841"/>
            <a:ext cx="1173088" cy="144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l"/>
            <a:r>
              <a:rPr lang="de-DE" altLang="de-DE" sz="800" dirty="0"/>
              <a:t>  1 Schwarzburg</a:t>
            </a:r>
          </a:p>
          <a:p>
            <a:pPr algn="l"/>
            <a:r>
              <a:rPr lang="de-DE" altLang="de-DE" sz="800" dirty="0"/>
              <a:t>  2 Bechstedt</a:t>
            </a:r>
          </a:p>
          <a:p>
            <a:pPr algn="l"/>
            <a:r>
              <a:rPr lang="de-DE" altLang="de-DE" sz="800" dirty="0"/>
              <a:t>  3 Allendorf</a:t>
            </a:r>
          </a:p>
          <a:p>
            <a:pPr algn="l"/>
            <a:r>
              <a:rPr lang="de-DE" altLang="de-DE" sz="800" dirty="0"/>
              <a:t>  4 Sitzendorf</a:t>
            </a:r>
          </a:p>
          <a:p>
            <a:pPr algn="l"/>
            <a:r>
              <a:rPr lang="de-DE" altLang="de-DE" sz="800" dirty="0"/>
              <a:t>  5 Unterweißbach</a:t>
            </a:r>
          </a:p>
          <a:p>
            <a:pPr algn="l"/>
            <a:r>
              <a:rPr lang="de-DE" altLang="de-DE" sz="800" dirty="0"/>
              <a:t>  6 Döschnitz</a:t>
            </a:r>
          </a:p>
          <a:p>
            <a:pPr algn="l"/>
            <a:r>
              <a:rPr lang="de-DE" altLang="de-DE" sz="800" dirty="0"/>
              <a:t>  7 Rohrbach</a:t>
            </a:r>
          </a:p>
          <a:p>
            <a:pPr algn="l"/>
            <a:r>
              <a:rPr lang="de-DE" altLang="de-DE" sz="800" dirty="0"/>
              <a:t>  8 Deesbach</a:t>
            </a:r>
          </a:p>
          <a:p>
            <a:pPr algn="l"/>
            <a:r>
              <a:rPr lang="de-DE" altLang="de-DE" sz="800" dirty="0"/>
              <a:t>  9 Cursdorf</a:t>
            </a:r>
          </a:p>
          <a:p>
            <a:pPr algn="l"/>
            <a:r>
              <a:rPr lang="de-DE" altLang="de-DE" sz="800" dirty="0"/>
              <a:t>10 Hohenwarte</a:t>
            </a:r>
          </a:p>
          <a:p>
            <a:pPr algn="l"/>
            <a:r>
              <a:rPr lang="de-DE" altLang="de-DE" sz="800" dirty="0"/>
              <a:t>11 Altenbeuthen</a:t>
            </a:r>
          </a:p>
        </p:txBody>
      </p:sp>
      <p:grpSp>
        <p:nvGrpSpPr>
          <p:cNvPr id="36" name="Gruppieren 35">
            <a:extLst>
              <a:ext uri="{FF2B5EF4-FFF2-40B4-BE49-F238E27FC236}">
                <a16:creationId xmlns:a16="http://schemas.microsoft.com/office/drawing/2014/main" id="{82DEF91F-933A-4209-9E0B-3123807BCA9F}"/>
              </a:ext>
            </a:extLst>
          </p:cNvPr>
          <p:cNvGrpSpPr/>
          <p:nvPr/>
        </p:nvGrpSpPr>
        <p:grpSpPr>
          <a:xfrm>
            <a:off x="3708000" y="1872000"/>
            <a:ext cx="5084536" cy="4932000"/>
            <a:chOff x="3708000" y="1872000"/>
            <a:chExt cx="5084536" cy="4932000"/>
          </a:xfrm>
        </p:grpSpPr>
        <p:pic>
          <p:nvPicPr>
            <p:cNvPr id="116" name="Grafik 115">
              <a:extLst>
                <a:ext uri="{FF2B5EF4-FFF2-40B4-BE49-F238E27FC236}">
                  <a16:creationId xmlns:a16="http://schemas.microsoft.com/office/drawing/2014/main" id="{DE96232B-4A5C-45F3-85DA-A6E7D64CCC7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3708000" y="1872000"/>
              <a:ext cx="5084536" cy="4932000"/>
            </a:xfrm>
            <a:prstGeom prst="rect">
              <a:avLst/>
            </a:prstGeom>
          </p:spPr>
        </p:pic>
        <p:grpSp>
          <p:nvGrpSpPr>
            <p:cNvPr id="33" name="Gruppieren 32">
              <a:extLst>
                <a:ext uri="{FF2B5EF4-FFF2-40B4-BE49-F238E27FC236}">
                  <a16:creationId xmlns:a16="http://schemas.microsoft.com/office/drawing/2014/main" id="{445B4A57-DBC9-43F5-A392-829351F64B5C}"/>
                </a:ext>
              </a:extLst>
            </p:cNvPr>
            <p:cNvGrpSpPr/>
            <p:nvPr/>
          </p:nvGrpSpPr>
          <p:grpSpPr>
            <a:xfrm>
              <a:off x="3955395" y="2718875"/>
              <a:ext cx="4800863" cy="3649337"/>
              <a:chOff x="3955395" y="2718875"/>
              <a:chExt cx="4800863" cy="3649337"/>
            </a:xfrm>
          </p:grpSpPr>
          <p:sp>
            <p:nvSpPr>
              <p:cNvPr id="6" name="Textfeld 5">
                <a:extLst>
                  <a:ext uri="{FF2B5EF4-FFF2-40B4-BE49-F238E27FC236}">
                    <a16:creationId xmlns:a16="http://schemas.microsoft.com/office/drawing/2014/main" id="{786D4509-98BB-45F6-8E60-E1438D2B8AC4}"/>
                  </a:ext>
                </a:extLst>
              </p:cNvPr>
              <p:cNvSpPr txBox="1">
                <a:spLocks noChangeAspect="1"/>
              </p:cNvSpPr>
              <p:nvPr/>
            </p:nvSpPr>
            <p:spPr>
              <a:xfrm>
                <a:off x="5310926" y="3579166"/>
                <a:ext cx="821344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Bad Blankenburg</a:t>
                </a:r>
              </a:p>
            </p:txBody>
          </p:sp>
          <p:sp>
            <p:nvSpPr>
              <p:cNvPr id="119" name="Textfeld 30">
                <a:extLst>
                  <a:ext uri="{FF2B5EF4-FFF2-40B4-BE49-F238E27FC236}">
                    <a16:creationId xmlns:a16="http://schemas.microsoft.com/office/drawing/2014/main" id="{95BACA31-6CFF-4867-818E-270F903BB728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5621000" y="2745862"/>
                <a:ext cx="690563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Rudolstadt</a:t>
                </a:r>
              </a:p>
            </p:txBody>
          </p:sp>
          <p:sp>
            <p:nvSpPr>
              <p:cNvPr id="120" name="Textfeld 31">
                <a:extLst>
                  <a:ext uri="{FF2B5EF4-FFF2-40B4-BE49-F238E27FC236}">
                    <a16:creationId xmlns:a16="http://schemas.microsoft.com/office/drawing/2014/main" id="{4F507D4E-F3AF-4C8B-A61D-145AA1981631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6686213" y="2718875"/>
                <a:ext cx="690562" cy="3381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Uhlstädt-Kirchhasel</a:t>
                </a:r>
              </a:p>
            </p:txBody>
          </p:sp>
          <p:sp>
            <p:nvSpPr>
              <p:cNvPr id="121" name="Textfeld 32">
                <a:extLst>
                  <a:ext uri="{FF2B5EF4-FFF2-40B4-BE49-F238E27FC236}">
                    <a16:creationId xmlns:a16="http://schemas.microsoft.com/office/drawing/2014/main" id="{21EC4A0D-111C-4E0C-BE24-906EDB26F529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5917308" y="4288914"/>
                <a:ext cx="927100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Saalfeld/Saale</a:t>
                </a:r>
              </a:p>
            </p:txBody>
          </p:sp>
          <p:sp>
            <p:nvSpPr>
              <p:cNvPr id="122" name="Textfeld 33">
                <a:extLst>
                  <a:ext uri="{FF2B5EF4-FFF2-40B4-BE49-F238E27FC236}">
                    <a16:creationId xmlns:a16="http://schemas.microsoft.com/office/drawing/2014/main" id="{D4473E28-B0B8-493F-A1B0-3E3045680B16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6787418" y="3597016"/>
                <a:ext cx="927100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Unterwellenborn</a:t>
                </a:r>
              </a:p>
            </p:txBody>
          </p:sp>
          <p:sp>
            <p:nvSpPr>
              <p:cNvPr id="123" name="Textfeld 34">
                <a:extLst>
                  <a:ext uri="{FF2B5EF4-FFF2-40B4-BE49-F238E27FC236}">
                    <a16:creationId xmlns:a16="http://schemas.microsoft.com/office/drawing/2014/main" id="{8DD4F776-E6E6-4ED4-8D6F-7E916B50DCCF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4470239" y="3630508"/>
                <a:ext cx="690562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Königsee</a:t>
                </a:r>
              </a:p>
            </p:txBody>
          </p:sp>
          <p:sp>
            <p:nvSpPr>
              <p:cNvPr id="124" name="Textfeld 48">
                <a:extLst>
                  <a:ext uri="{FF2B5EF4-FFF2-40B4-BE49-F238E27FC236}">
                    <a16:creationId xmlns:a16="http://schemas.microsoft.com/office/drawing/2014/main" id="{D968A9E7-EDFA-4E2A-9652-31EC02AB23A0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3955395" y="5379939"/>
                <a:ext cx="635000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Katzhütte</a:t>
                </a:r>
              </a:p>
            </p:txBody>
          </p:sp>
          <p:sp>
            <p:nvSpPr>
              <p:cNvPr id="125" name="Textfeld 53">
                <a:extLst>
                  <a:ext uri="{FF2B5EF4-FFF2-40B4-BE49-F238E27FC236}">
                    <a16:creationId xmlns:a16="http://schemas.microsoft.com/office/drawing/2014/main" id="{158B3AEF-6438-4921-B71C-AC9CF363AC6D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7244196" y="4967056"/>
                <a:ext cx="733425" cy="2143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Leutenberg</a:t>
                </a:r>
              </a:p>
            </p:txBody>
          </p:sp>
          <p:sp>
            <p:nvSpPr>
              <p:cNvPr id="126" name="Textfeld 54">
                <a:extLst>
                  <a:ext uri="{FF2B5EF4-FFF2-40B4-BE49-F238E27FC236}">
                    <a16:creationId xmlns:a16="http://schemas.microsoft.com/office/drawing/2014/main" id="{66F1F5E2-7480-45C5-94FB-864AB1777400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6562398" y="5340841"/>
                <a:ext cx="735012" cy="2143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Probstzella</a:t>
                </a:r>
              </a:p>
            </p:txBody>
          </p:sp>
          <p:sp>
            <p:nvSpPr>
              <p:cNvPr id="127" name="Textfeld 55">
                <a:extLst>
                  <a:ext uri="{FF2B5EF4-FFF2-40B4-BE49-F238E27FC236}">
                    <a16:creationId xmlns:a16="http://schemas.microsoft.com/office/drawing/2014/main" id="{057106A8-A856-4E71-A541-AADE78B90854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5755938" y="5553596"/>
                <a:ext cx="733425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Gräfenthal</a:t>
                </a:r>
              </a:p>
            </p:txBody>
          </p:sp>
          <p:sp>
            <p:nvSpPr>
              <p:cNvPr id="8" name="Textfeld 7">
                <a:extLst>
                  <a:ext uri="{FF2B5EF4-FFF2-40B4-BE49-F238E27FC236}">
                    <a16:creationId xmlns:a16="http://schemas.microsoft.com/office/drawing/2014/main" id="{35A7FE6A-A8A3-4DA1-8F4E-B2B78E591689}"/>
                  </a:ext>
                </a:extLst>
              </p:cNvPr>
              <p:cNvSpPr txBox="1">
                <a:spLocks noChangeAspect="1"/>
              </p:cNvSpPr>
              <p:nvPr/>
            </p:nvSpPr>
            <p:spPr>
              <a:xfrm>
                <a:off x="4490814" y="4793388"/>
                <a:ext cx="802399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Schwarzatal</a:t>
                </a:r>
              </a:p>
            </p:txBody>
          </p:sp>
          <p:sp>
            <p:nvSpPr>
              <p:cNvPr id="9" name="Textfeld 8">
                <a:extLst>
                  <a:ext uri="{FF2B5EF4-FFF2-40B4-BE49-F238E27FC236}">
                    <a16:creationId xmlns:a16="http://schemas.microsoft.com/office/drawing/2014/main" id="{424E8103-8441-46B7-AB1E-4866C0232BF6}"/>
                  </a:ext>
                </a:extLst>
              </p:cNvPr>
              <p:cNvSpPr txBox="1">
                <a:spLocks noChangeAspect="1"/>
              </p:cNvSpPr>
              <p:nvPr/>
            </p:nvSpPr>
            <p:spPr>
              <a:xfrm>
                <a:off x="6918271" y="6152768"/>
                <a:ext cx="1118320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Lehesten</a:t>
                </a:r>
              </a:p>
            </p:txBody>
          </p:sp>
          <p:sp>
            <p:nvSpPr>
              <p:cNvPr id="10" name="Textfeld 9">
                <a:extLst>
                  <a:ext uri="{FF2B5EF4-FFF2-40B4-BE49-F238E27FC236}">
                    <a16:creationId xmlns:a16="http://schemas.microsoft.com/office/drawing/2014/main" id="{F2749D77-B9DA-44B0-BF0E-84AF614793CD}"/>
                  </a:ext>
                </a:extLst>
              </p:cNvPr>
              <p:cNvSpPr txBox="1">
                <a:spLocks noChangeAspect="1"/>
              </p:cNvSpPr>
              <p:nvPr/>
            </p:nvSpPr>
            <p:spPr>
              <a:xfrm>
                <a:off x="6852798" y="4334882"/>
                <a:ext cx="733425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Kaulsdorf</a:t>
                </a:r>
              </a:p>
            </p:txBody>
          </p:sp>
          <p:sp>
            <p:nvSpPr>
              <p:cNvPr id="11" name="Textfeld 10">
                <a:extLst>
                  <a:ext uri="{FF2B5EF4-FFF2-40B4-BE49-F238E27FC236}">
                    <a16:creationId xmlns:a16="http://schemas.microsoft.com/office/drawing/2014/main" id="{5B8B4678-AFA2-4058-B712-F27D40AECB4D}"/>
                  </a:ext>
                </a:extLst>
              </p:cNvPr>
              <p:cNvSpPr txBox="1">
                <a:spLocks noChangeAspect="1"/>
              </p:cNvSpPr>
              <p:nvPr/>
            </p:nvSpPr>
            <p:spPr>
              <a:xfrm>
                <a:off x="7844893" y="4604455"/>
                <a:ext cx="647700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Drognitz</a:t>
                </a:r>
              </a:p>
            </p:txBody>
          </p:sp>
          <p:sp>
            <p:nvSpPr>
              <p:cNvPr id="12" name="Textfeld 11">
                <a:extLst>
                  <a:ext uri="{FF2B5EF4-FFF2-40B4-BE49-F238E27FC236}">
                    <a16:creationId xmlns:a16="http://schemas.microsoft.com/office/drawing/2014/main" id="{07FE8BC4-75B3-4738-86D9-59754F45C657}"/>
                  </a:ext>
                </a:extLst>
              </p:cNvPr>
              <p:cNvSpPr txBox="1">
                <a:spLocks noChangeAspect="1"/>
              </p:cNvSpPr>
              <p:nvPr/>
            </p:nvSpPr>
            <p:spPr>
              <a:xfrm>
                <a:off x="5244842" y="4854943"/>
                <a:ext cx="572697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Meura</a:t>
                </a:r>
              </a:p>
            </p:txBody>
          </p:sp>
          <p:sp>
            <p:nvSpPr>
              <p:cNvPr id="13" name="Textfeld 12">
                <a:extLst>
                  <a:ext uri="{FF2B5EF4-FFF2-40B4-BE49-F238E27FC236}">
                    <a16:creationId xmlns:a16="http://schemas.microsoft.com/office/drawing/2014/main" id="{C366FBE5-364E-467C-BA06-8D5F905C3D76}"/>
                  </a:ext>
                </a:extLst>
              </p:cNvPr>
              <p:cNvSpPr txBox="1">
                <a:spLocks noChangeAspect="1"/>
              </p:cNvSpPr>
              <p:nvPr/>
            </p:nvSpPr>
            <p:spPr>
              <a:xfrm>
                <a:off x="5341436" y="4089867"/>
                <a:ext cx="209661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1</a:t>
                </a:r>
              </a:p>
            </p:txBody>
          </p:sp>
          <p:sp>
            <p:nvSpPr>
              <p:cNvPr id="130" name="Textfeld 38">
                <a:extLst>
                  <a:ext uri="{FF2B5EF4-FFF2-40B4-BE49-F238E27FC236}">
                    <a16:creationId xmlns:a16="http://schemas.microsoft.com/office/drawing/2014/main" id="{DD4599AD-0AF7-45D8-A1EE-E2A3FAF5C9DF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5144515" y="3855987"/>
                <a:ext cx="258762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2</a:t>
                </a:r>
              </a:p>
            </p:txBody>
          </p:sp>
          <p:sp>
            <p:nvSpPr>
              <p:cNvPr id="131" name="Textfeld 39">
                <a:extLst>
                  <a:ext uri="{FF2B5EF4-FFF2-40B4-BE49-F238E27FC236}">
                    <a16:creationId xmlns:a16="http://schemas.microsoft.com/office/drawing/2014/main" id="{1F0F5C90-5AAD-468F-BE01-4D6261903977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4966873" y="4011780"/>
                <a:ext cx="260350" cy="2143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3</a:t>
                </a:r>
              </a:p>
            </p:txBody>
          </p:sp>
          <p:sp>
            <p:nvSpPr>
              <p:cNvPr id="132" name="Textfeld 40">
                <a:extLst>
                  <a:ext uri="{FF2B5EF4-FFF2-40B4-BE49-F238E27FC236}">
                    <a16:creationId xmlns:a16="http://schemas.microsoft.com/office/drawing/2014/main" id="{A5146317-8816-4C7E-BD4B-82C37674B492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5070290" y="4247994"/>
                <a:ext cx="260350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4</a:t>
                </a:r>
              </a:p>
            </p:txBody>
          </p:sp>
          <p:sp>
            <p:nvSpPr>
              <p:cNvPr id="133" name="Textfeld 41">
                <a:extLst>
                  <a:ext uri="{FF2B5EF4-FFF2-40B4-BE49-F238E27FC236}">
                    <a16:creationId xmlns:a16="http://schemas.microsoft.com/office/drawing/2014/main" id="{FB16E05E-97B7-453B-BD20-02C812EF6D3C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5097841" y="4477458"/>
                <a:ext cx="258763" cy="2143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5</a:t>
                </a:r>
              </a:p>
            </p:txBody>
          </p:sp>
          <p:sp>
            <p:nvSpPr>
              <p:cNvPr id="134" name="Textfeld 42">
                <a:extLst>
                  <a:ext uri="{FF2B5EF4-FFF2-40B4-BE49-F238E27FC236}">
                    <a16:creationId xmlns:a16="http://schemas.microsoft.com/office/drawing/2014/main" id="{1A0AAFFE-57D5-440C-9C66-062C7837947E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5557189" y="4411461"/>
                <a:ext cx="260350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6</a:t>
                </a:r>
              </a:p>
            </p:txBody>
          </p:sp>
          <p:sp>
            <p:nvSpPr>
              <p:cNvPr id="135" name="Textfeld 43">
                <a:extLst>
                  <a:ext uri="{FF2B5EF4-FFF2-40B4-BE49-F238E27FC236}">
                    <a16:creationId xmlns:a16="http://schemas.microsoft.com/office/drawing/2014/main" id="{B92B4245-21DE-4F44-94AB-540899777F28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5425657" y="4594994"/>
                <a:ext cx="260350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7</a:t>
                </a:r>
              </a:p>
            </p:txBody>
          </p:sp>
          <p:sp>
            <p:nvSpPr>
              <p:cNvPr id="136" name="Textfeld 46">
                <a:extLst>
                  <a:ext uri="{FF2B5EF4-FFF2-40B4-BE49-F238E27FC236}">
                    <a16:creationId xmlns:a16="http://schemas.microsoft.com/office/drawing/2014/main" id="{DADFACE7-F1FA-49B0-B610-903FA98E6C24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4934591" y="5092909"/>
                <a:ext cx="358775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8</a:t>
                </a:r>
              </a:p>
            </p:txBody>
          </p:sp>
          <p:sp>
            <p:nvSpPr>
              <p:cNvPr id="137" name="Textfeld 47">
                <a:extLst>
                  <a:ext uri="{FF2B5EF4-FFF2-40B4-BE49-F238E27FC236}">
                    <a16:creationId xmlns:a16="http://schemas.microsoft.com/office/drawing/2014/main" id="{A97D7DE3-843E-4565-BC2A-DCBC2F14CE2F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4691871" y="5164313"/>
                <a:ext cx="360363" cy="2143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9</a:t>
                </a:r>
              </a:p>
            </p:txBody>
          </p:sp>
          <p:sp>
            <p:nvSpPr>
              <p:cNvPr id="138" name="Textfeld 50">
                <a:extLst>
                  <a:ext uri="{FF2B5EF4-FFF2-40B4-BE49-F238E27FC236}">
                    <a16:creationId xmlns:a16="http://schemas.microsoft.com/office/drawing/2014/main" id="{986232AD-4B45-4373-AF9E-B688F8F22AAC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7561762" y="4491672"/>
                <a:ext cx="3381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10</a:t>
                </a:r>
              </a:p>
            </p:txBody>
          </p:sp>
          <p:sp>
            <p:nvSpPr>
              <p:cNvPr id="139" name="Textfeld 51">
                <a:extLst>
                  <a:ext uri="{FF2B5EF4-FFF2-40B4-BE49-F238E27FC236}">
                    <a16:creationId xmlns:a16="http://schemas.microsoft.com/office/drawing/2014/main" id="{79460F31-D8AA-4DFC-B48B-B811D0114B6E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8419708" y="4611817"/>
                <a:ext cx="336550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11</a:t>
                </a:r>
              </a:p>
            </p:txBody>
          </p:sp>
        </p:grpSp>
      </p:grpSp>
      <p:pic>
        <p:nvPicPr>
          <p:cNvPr id="7" name="Grafik 6">
            <a:extLst>
              <a:ext uri="{FF2B5EF4-FFF2-40B4-BE49-F238E27FC236}">
                <a16:creationId xmlns:a16="http://schemas.microsoft.com/office/drawing/2014/main" id="{7DAAED3B-11BA-4906-918A-ADE21019594E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53707" y="1387129"/>
            <a:ext cx="381353" cy="432000"/>
          </a:xfrm>
          <a:prstGeom prst="rect">
            <a:avLst/>
          </a:prstGeom>
        </p:spPr>
      </p:pic>
      <p:grpSp>
        <p:nvGrpSpPr>
          <p:cNvPr id="146" name="Gruppieren 145">
            <a:extLst>
              <a:ext uri="{FF2B5EF4-FFF2-40B4-BE49-F238E27FC236}">
                <a16:creationId xmlns:a16="http://schemas.microsoft.com/office/drawing/2014/main" id="{1252321A-D38E-4BC0-BA09-2EFB85A6C808}"/>
              </a:ext>
            </a:extLst>
          </p:cNvPr>
          <p:cNvGrpSpPr/>
          <p:nvPr/>
        </p:nvGrpSpPr>
        <p:grpSpPr>
          <a:xfrm>
            <a:off x="234118" y="1716204"/>
            <a:ext cx="3956733" cy="3354183"/>
            <a:chOff x="139071" y="1280582"/>
            <a:chExt cx="3956733" cy="3354183"/>
          </a:xfrm>
        </p:grpSpPr>
        <p:sp>
          <p:nvSpPr>
            <p:cNvPr id="147" name="Freihandform: Form 146">
              <a:extLst>
                <a:ext uri="{FF2B5EF4-FFF2-40B4-BE49-F238E27FC236}">
                  <a16:creationId xmlns:a16="http://schemas.microsoft.com/office/drawing/2014/main" id="{53374743-E275-4F6D-95B7-BBF5377186B8}"/>
                </a:ext>
              </a:extLst>
            </p:cNvPr>
            <p:cNvSpPr/>
            <p:nvPr/>
          </p:nvSpPr>
          <p:spPr>
            <a:xfrm>
              <a:off x="977106" y="1764445"/>
              <a:ext cx="1410750" cy="529650"/>
            </a:xfrm>
            <a:custGeom>
              <a:avLst/>
              <a:gdLst>
                <a:gd name="connsiteX0" fmla="*/ 858202 w 2714625"/>
                <a:gd name="connsiteY0" fmla="*/ 940308 h 1019175"/>
                <a:gd name="connsiteX1" fmla="*/ 865918 w 2714625"/>
                <a:gd name="connsiteY1" fmla="*/ 938498 h 1019175"/>
                <a:gd name="connsiteX2" fmla="*/ 867346 w 2714625"/>
                <a:gd name="connsiteY2" fmla="*/ 944689 h 1019175"/>
                <a:gd name="connsiteX3" fmla="*/ 860203 w 2714625"/>
                <a:gd name="connsiteY3" fmla="*/ 946595 h 1019175"/>
                <a:gd name="connsiteX4" fmla="*/ 858202 w 2714625"/>
                <a:gd name="connsiteY4" fmla="*/ 940308 h 1019175"/>
                <a:gd name="connsiteX5" fmla="*/ 845534 w 2714625"/>
                <a:gd name="connsiteY5" fmla="*/ 946023 h 1019175"/>
                <a:gd name="connsiteX6" fmla="*/ 851344 w 2714625"/>
                <a:gd name="connsiteY6" fmla="*/ 943832 h 1019175"/>
                <a:gd name="connsiteX7" fmla="*/ 854011 w 2714625"/>
                <a:gd name="connsiteY7" fmla="*/ 952595 h 1019175"/>
                <a:gd name="connsiteX8" fmla="*/ 847725 w 2714625"/>
                <a:gd name="connsiteY8" fmla="*/ 952976 h 1019175"/>
                <a:gd name="connsiteX9" fmla="*/ 845534 w 2714625"/>
                <a:gd name="connsiteY9" fmla="*/ 946023 h 1019175"/>
                <a:gd name="connsiteX10" fmla="*/ 1686401 w 2714625"/>
                <a:gd name="connsiteY10" fmla="*/ 569024 h 1019175"/>
                <a:gd name="connsiteX11" fmla="*/ 1691164 w 2714625"/>
                <a:gd name="connsiteY11" fmla="*/ 567976 h 1019175"/>
                <a:gd name="connsiteX12" fmla="*/ 1694498 w 2714625"/>
                <a:gd name="connsiteY12" fmla="*/ 587121 h 1019175"/>
                <a:gd name="connsiteX13" fmla="*/ 1681829 w 2714625"/>
                <a:gd name="connsiteY13" fmla="*/ 586835 h 1019175"/>
                <a:gd name="connsiteX14" fmla="*/ 1682401 w 2714625"/>
                <a:gd name="connsiteY14" fmla="*/ 577405 h 1019175"/>
                <a:gd name="connsiteX15" fmla="*/ 1686401 w 2714625"/>
                <a:gd name="connsiteY15" fmla="*/ 569024 h 1019175"/>
                <a:gd name="connsiteX16" fmla="*/ 1686496 w 2714625"/>
                <a:gd name="connsiteY16" fmla="*/ 568833 h 1019175"/>
                <a:gd name="connsiteX17" fmla="*/ 1688497 w 2714625"/>
                <a:gd name="connsiteY17" fmla="*/ 563594 h 1019175"/>
                <a:gd name="connsiteX18" fmla="*/ 1690592 w 2714625"/>
                <a:gd name="connsiteY18" fmla="*/ 564261 h 1019175"/>
                <a:gd name="connsiteX19" fmla="*/ 1691164 w 2714625"/>
                <a:gd name="connsiteY19" fmla="*/ 567785 h 1019175"/>
                <a:gd name="connsiteX20" fmla="*/ 1686496 w 2714625"/>
                <a:gd name="connsiteY20" fmla="*/ 568833 h 1019175"/>
                <a:gd name="connsiteX21" fmla="*/ 1218438 w 2714625"/>
                <a:gd name="connsiteY21" fmla="*/ 992314 h 1019175"/>
                <a:gd name="connsiteX22" fmla="*/ 1143381 w 2714625"/>
                <a:gd name="connsiteY22" fmla="*/ 991934 h 1019175"/>
                <a:gd name="connsiteX23" fmla="*/ 1141667 w 2714625"/>
                <a:gd name="connsiteY23" fmla="*/ 940879 h 1019175"/>
                <a:gd name="connsiteX24" fmla="*/ 1108329 w 2714625"/>
                <a:gd name="connsiteY24" fmla="*/ 941832 h 1019175"/>
                <a:gd name="connsiteX25" fmla="*/ 1104709 w 2714625"/>
                <a:gd name="connsiteY25" fmla="*/ 942404 h 1019175"/>
                <a:gd name="connsiteX26" fmla="*/ 1104805 w 2714625"/>
                <a:gd name="connsiteY26" fmla="*/ 944689 h 1019175"/>
                <a:gd name="connsiteX27" fmla="*/ 1095375 w 2714625"/>
                <a:gd name="connsiteY27" fmla="*/ 945642 h 1019175"/>
                <a:gd name="connsiteX28" fmla="*/ 1090993 w 2714625"/>
                <a:gd name="connsiteY28" fmla="*/ 944023 h 1019175"/>
                <a:gd name="connsiteX29" fmla="*/ 1088231 w 2714625"/>
                <a:gd name="connsiteY29" fmla="*/ 933355 h 1019175"/>
                <a:gd name="connsiteX30" fmla="*/ 1070229 w 2714625"/>
                <a:gd name="connsiteY30" fmla="*/ 936117 h 1019175"/>
                <a:gd name="connsiteX31" fmla="*/ 1069562 w 2714625"/>
                <a:gd name="connsiteY31" fmla="*/ 930688 h 1019175"/>
                <a:gd name="connsiteX32" fmla="*/ 1066514 w 2714625"/>
                <a:gd name="connsiteY32" fmla="*/ 930878 h 1019175"/>
                <a:gd name="connsiteX33" fmla="*/ 1050989 w 2714625"/>
                <a:gd name="connsiteY33" fmla="*/ 937832 h 1019175"/>
                <a:gd name="connsiteX34" fmla="*/ 1050893 w 2714625"/>
                <a:gd name="connsiteY34" fmla="*/ 941070 h 1019175"/>
                <a:gd name="connsiteX35" fmla="*/ 1038892 w 2714625"/>
                <a:gd name="connsiteY35" fmla="*/ 944785 h 1019175"/>
                <a:gd name="connsiteX36" fmla="*/ 1030129 w 2714625"/>
                <a:gd name="connsiteY36" fmla="*/ 952500 h 1019175"/>
                <a:gd name="connsiteX37" fmla="*/ 1029271 w 2714625"/>
                <a:gd name="connsiteY37" fmla="*/ 932307 h 1019175"/>
                <a:gd name="connsiteX38" fmla="*/ 1019080 w 2714625"/>
                <a:gd name="connsiteY38" fmla="*/ 939070 h 1019175"/>
                <a:gd name="connsiteX39" fmla="*/ 1018889 w 2714625"/>
                <a:gd name="connsiteY39" fmla="*/ 935260 h 1019175"/>
                <a:gd name="connsiteX40" fmla="*/ 1001363 w 2714625"/>
                <a:gd name="connsiteY40" fmla="*/ 935450 h 1019175"/>
                <a:gd name="connsiteX41" fmla="*/ 1001173 w 2714625"/>
                <a:gd name="connsiteY41" fmla="*/ 929830 h 1019175"/>
                <a:gd name="connsiteX42" fmla="*/ 970502 w 2714625"/>
                <a:gd name="connsiteY42" fmla="*/ 929735 h 1019175"/>
                <a:gd name="connsiteX43" fmla="*/ 974026 w 2714625"/>
                <a:gd name="connsiteY43" fmla="*/ 924211 h 1019175"/>
                <a:gd name="connsiteX44" fmla="*/ 919162 w 2714625"/>
                <a:gd name="connsiteY44" fmla="*/ 926021 h 1019175"/>
                <a:gd name="connsiteX45" fmla="*/ 919162 w 2714625"/>
                <a:gd name="connsiteY45" fmla="*/ 928402 h 1019175"/>
                <a:gd name="connsiteX46" fmla="*/ 903732 w 2714625"/>
                <a:gd name="connsiteY46" fmla="*/ 930021 h 1019175"/>
                <a:gd name="connsiteX47" fmla="*/ 894778 w 2714625"/>
                <a:gd name="connsiteY47" fmla="*/ 934784 h 1019175"/>
                <a:gd name="connsiteX48" fmla="*/ 876205 w 2714625"/>
                <a:gd name="connsiteY48" fmla="*/ 934498 h 1019175"/>
                <a:gd name="connsiteX49" fmla="*/ 860679 w 2714625"/>
                <a:gd name="connsiteY49" fmla="*/ 938975 h 1019175"/>
                <a:gd name="connsiteX50" fmla="*/ 841343 w 2714625"/>
                <a:gd name="connsiteY50" fmla="*/ 947833 h 1019175"/>
                <a:gd name="connsiteX51" fmla="*/ 844106 w 2714625"/>
                <a:gd name="connsiteY51" fmla="*/ 964883 h 1019175"/>
                <a:gd name="connsiteX52" fmla="*/ 834771 w 2714625"/>
                <a:gd name="connsiteY52" fmla="*/ 965359 h 1019175"/>
                <a:gd name="connsiteX53" fmla="*/ 834676 w 2714625"/>
                <a:gd name="connsiteY53" fmla="*/ 971264 h 1019175"/>
                <a:gd name="connsiteX54" fmla="*/ 829437 w 2714625"/>
                <a:gd name="connsiteY54" fmla="*/ 972598 h 1019175"/>
                <a:gd name="connsiteX55" fmla="*/ 825151 w 2714625"/>
                <a:gd name="connsiteY55" fmla="*/ 958405 h 1019175"/>
                <a:gd name="connsiteX56" fmla="*/ 820484 w 2714625"/>
                <a:gd name="connsiteY56" fmla="*/ 958882 h 1019175"/>
                <a:gd name="connsiteX57" fmla="*/ 821817 w 2714625"/>
                <a:gd name="connsiteY57" fmla="*/ 968312 h 1019175"/>
                <a:gd name="connsiteX58" fmla="*/ 809911 w 2714625"/>
                <a:gd name="connsiteY58" fmla="*/ 967835 h 1019175"/>
                <a:gd name="connsiteX59" fmla="*/ 810577 w 2714625"/>
                <a:gd name="connsiteY59" fmla="*/ 975265 h 1019175"/>
                <a:gd name="connsiteX60" fmla="*/ 807815 w 2714625"/>
                <a:gd name="connsiteY60" fmla="*/ 975646 h 1019175"/>
                <a:gd name="connsiteX61" fmla="*/ 808196 w 2714625"/>
                <a:gd name="connsiteY61" fmla="*/ 980694 h 1019175"/>
                <a:gd name="connsiteX62" fmla="*/ 800005 w 2714625"/>
                <a:gd name="connsiteY62" fmla="*/ 980504 h 1019175"/>
                <a:gd name="connsiteX63" fmla="*/ 800386 w 2714625"/>
                <a:gd name="connsiteY63" fmla="*/ 994886 h 1019175"/>
                <a:gd name="connsiteX64" fmla="*/ 774668 w 2714625"/>
                <a:gd name="connsiteY64" fmla="*/ 1007364 h 1019175"/>
                <a:gd name="connsiteX65" fmla="*/ 773335 w 2714625"/>
                <a:gd name="connsiteY65" fmla="*/ 996505 h 1019175"/>
                <a:gd name="connsiteX66" fmla="*/ 775430 w 2714625"/>
                <a:gd name="connsiteY66" fmla="*/ 979742 h 1019175"/>
                <a:gd name="connsiteX67" fmla="*/ 769715 w 2714625"/>
                <a:gd name="connsiteY67" fmla="*/ 978313 h 1019175"/>
                <a:gd name="connsiteX68" fmla="*/ 771239 w 2714625"/>
                <a:gd name="connsiteY68" fmla="*/ 968121 h 1019175"/>
                <a:gd name="connsiteX69" fmla="*/ 772477 w 2714625"/>
                <a:gd name="connsiteY69" fmla="*/ 965168 h 1019175"/>
                <a:gd name="connsiteX70" fmla="*/ 782098 w 2714625"/>
                <a:gd name="connsiteY70" fmla="*/ 960120 h 1019175"/>
                <a:gd name="connsiteX71" fmla="*/ 778764 w 2714625"/>
                <a:gd name="connsiteY71" fmla="*/ 940213 h 1019175"/>
                <a:gd name="connsiteX72" fmla="*/ 771049 w 2714625"/>
                <a:gd name="connsiteY72" fmla="*/ 939260 h 1019175"/>
                <a:gd name="connsiteX73" fmla="*/ 769429 w 2714625"/>
                <a:gd name="connsiteY73" fmla="*/ 932117 h 1019175"/>
                <a:gd name="connsiteX74" fmla="*/ 753904 w 2714625"/>
                <a:gd name="connsiteY74" fmla="*/ 936784 h 1019175"/>
                <a:gd name="connsiteX75" fmla="*/ 753332 w 2714625"/>
                <a:gd name="connsiteY75" fmla="*/ 934498 h 1019175"/>
                <a:gd name="connsiteX76" fmla="*/ 743331 w 2714625"/>
                <a:gd name="connsiteY76" fmla="*/ 935069 h 1019175"/>
                <a:gd name="connsiteX77" fmla="*/ 743141 w 2714625"/>
                <a:gd name="connsiteY77" fmla="*/ 932879 h 1019175"/>
                <a:gd name="connsiteX78" fmla="*/ 735044 w 2714625"/>
                <a:gd name="connsiteY78" fmla="*/ 934784 h 1019175"/>
                <a:gd name="connsiteX79" fmla="*/ 735044 w 2714625"/>
                <a:gd name="connsiteY79" fmla="*/ 950214 h 1019175"/>
                <a:gd name="connsiteX80" fmla="*/ 723614 w 2714625"/>
                <a:gd name="connsiteY80" fmla="*/ 958977 h 1019175"/>
                <a:gd name="connsiteX81" fmla="*/ 708279 w 2714625"/>
                <a:gd name="connsiteY81" fmla="*/ 954119 h 1019175"/>
                <a:gd name="connsiteX82" fmla="*/ 705707 w 2714625"/>
                <a:gd name="connsiteY82" fmla="*/ 957358 h 1019175"/>
                <a:gd name="connsiteX83" fmla="*/ 702469 w 2714625"/>
                <a:gd name="connsiteY83" fmla="*/ 956120 h 1019175"/>
                <a:gd name="connsiteX84" fmla="*/ 700850 w 2714625"/>
                <a:gd name="connsiteY84" fmla="*/ 976027 h 1019175"/>
                <a:gd name="connsiteX85" fmla="*/ 678751 w 2714625"/>
                <a:gd name="connsiteY85" fmla="*/ 965740 h 1019175"/>
                <a:gd name="connsiteX86" fmla="*/ 667988 w 2714625"/>
                <a:gd name="connsiteY86" fmla="*/ 970693 h 1019175"/>
                <a:gd name="connsiteX87" fmla="*/ 655225 w 2714625"/>
                <a:gd name="connsiteY87" fmla="*/ 963644 h 1019175"/>
                <a:gd name="connsiteX88" fmla="*/ 632650 w 2714625"/>
                <a:gd name="connsiteY88" fmla="*/ 957929 h 1019175"/>
                <a:gd name="connsiteX89" fmla="*/ 641413 w 2714625"/>
                <a:gd name="connsiteY89" fmla="*/ 944594 h 1019175"/>
                <a:gd name="connsiteX90" fmla="*/ 625221 w 2714625"/>
                <a:gd name="connsiteY90" fmla="*/ 939070 h 1019175"/>
                <a:gd name="connsiteX91" fmla="*/ 626840 w 2714625"/>
                <a:gd name="connsiteY91" fmla="*/ 931926 h 1019175"/>
                <a:gd name="connsiteX92" fmla="*/ 616553 w 2714625"/>
                <a:gd name="connsiteY92" fmla="*/ 927735 h 1019175"/>
                <a:gd name="connsiteX93" fmla="*/ 616458 w 2714625"/>
                <a:gd name="connsiteY93" fmla="*/ 920591 h 1019175"/>
                <a:gd name="connsiteX94" fmla="*/ 612458 w 2714625"/>
                <a:gd name="connsiteY94" fmla="*/ 918782 h 1019175"/>
                <a:gd name="connsiteX95" fmla="*/ 616839 w 2714625"/>
                <a:gd name="connsiteY95" fmla="*/ 903065 h 1019175"/>
                <a:gd name="connsiteX96" fmla="*/ 616458 w 2714625"/>
                <a:gd name="connsiteY96" fmla="*/ 887730 h 1019175"/>
                <a:gd name="connsiteX97" fmla="*/ 614267 w 2714625"/>
                <a:gd name="connsiteY97" fmla="*/ 888397 h 1019175"/>
                <a:gd name="connsiteX98" fmla="*/ 593884 w 2714625"/>
                <a:gd name="connsiteY98" fmla="*/ 851440 h 1019175"/>
                <a:gd name="connsiteX99" fmla="*/ 595884 w 2714625"/>
                <a:gd name="connsiteY99" fmla="*/ 839914 h 1019175"/>
                <a:gd name="connsiteX100" fmla="*/ 593217 w 2714625"/>
                <a:gd name="connsiteY100" fmla="*/ 839438 h 1019175"/>
                <a:gd name="connsiteX101" fmla="*/ 592550 w 2714625"/>
                <a:gd name="connsiteY101" fmla="*/ 827532 h 1019175"/>
                <a:gd name="connsiteX102" fmla="*/ 587312 w 2714625"/>
                <a:gd name="connsiteY102" fmla="*/ 825437 h 1019175"/>
                <a:gd name="connsiteX103" fmla="*/ 587788 w 2714625"/>
                <a:gd name="connsiteY103" fmla="*/ 820579 h 1019175"/>
                <a:gd name="connsiteX104" fmla="*/ 589597 w 2714625"/>
                <a:gd name="connsiteY104" fmla="*/ 821055 h 1019175"/>
                <a:gd name="connsiteX105" fmla="*/ 586645 w 2714625"/>
                <a:gd name="connsiteY105" fmla="*/ 800291 h 1019175"/>
                <a:gd name="connsiteX106" fmla="*/ 580930 w 2714625"/>
                <a:gd name="connsiteY106" fmla="*/ 800576 h 1019175"/>
                <a:gd name="connsiteX107" fmla="*/ 579501 w 2714625"/>
                <a:gd name="connsiteY107" fmla="*/ 790956 h 1019175"/>
                <a:gd name="connsiteX108" fmla="*/ 576167 w 2714625"/>
                <a:gd name="connsiteY108" fmla="*/ 791718 h 1019175"/>
                <a:gd name="connsiteX109" fmla="*/ 574167 w 2714625"/>
                <a:gd name="connsiteY109" fmla="*/ 786098 h 1019175"/>
                <a:gd name="connsiteX110" fmla="*/ 566452 w 2714625"/>
                <a:gd name="connsiteY110" fmla="*/ 786860 h 1019175"/>
                <a:gd name="connsiteX111" fmla="*/ 557022 w 2714625"/>
                <a:gd name="connsiteY111" fmla="*/ 748379 h 1019175"/>
                <a:gd name="connsiteX112" fmla="*/ 555974 w 2714625"/>
                <a:gd name="connsiteY112" fmla="*/ 737902 h 1019175"/>
                <a:gd name="connsiteX113" fmla="*/ 559117 w 2714625"/>
                <a:gd name="connsiteY113" fmla="*/ 739330 h 1019175"/>
                <a:gd name="connsiteX114" fmla="*/ 557879 w 2714625"/>
                <a:gd name="connsiteY114" fmla="*/ 732758 h 1019175"/>
                <a:gd name="connsiteX115" fmla="*/ 549402 w 2714625"/>
                <a:gd name="connsiteY115" fmla="*/ 706850 h 1019175"/>
                <a:gd name="connsiteX116" fmla="*/ 542639 w 2714625"/>
                <a:gd name="connsiteY116" fmla="*/ 703136 h 1019175"/>
                <a:gd name="connsiteX117" fmla="*/ 540829 w 2714625"/>
                <a:gd name="connsiteY117" fmla="*/ 687229 h 1019175"/>
                <a:gd name="connsiteX118" fmla="*/ 523304 w 2714625"/>
                <a:gd name="connsiteY118" fmla="*/ 683609 h 1019175"/>
                <a:gd name="connsiteX119" fmla="*/ 523208 w 2714625"/>
                <a:gd name="connsiteY119" fmla="*/ 680847 h 1019175"/>
                <a:gd name="connsiteX120" fmla="*/ 517874 w 2714625"/>
                <a:gd name="connsiteY120" fmla="*/ 678561 h 1019175"/>
                <a:gd name="connsiteX121" fmla="*/ 518350 w 2714625"/>
                <a:gd name="connsiteY121" fmla="*/ 674561 h 1019175"/>
                <a:gd name="connsiteX122" fmla="*/ 503206 w 2714625"/>
                <a:gd name="connsiteY122" fmla="*/ 674846 h 1019175"/>
                <a:gd name="connsiteX123" fmla="*/ 488347 w 2714625"/>
                <a:gd name="connsiteY123" fmla="*/ 669036 h 1019175"/>
                <a:gd name="connsiteX124" fmla="*/ 487966 w 2714625"/>
                <a:gd name="connsiteY124" fmla="*/ 660273 h 1019175"/>
                <a:gd name="connsiteX125" fmla="*/ 483013 w 2714625"/>
                <a:gd name="connsiteY125" fmla="*/ 657701 h 1019175"/>
                <a:gd name="connsiteX126" fmla="*/ 480155 w 2714625"/>
                <a:gd name="connsiteY126" fmla="*/ 659035 h 1019175"/>
                <a:gd name="connsiteX127" fmla="*/ 478441 w 2714625"/>
                <a:gd name="connsiteY127" fmla="*/ 664654 h 1019175"/>
                <a:gd name="connsiteX128" fmla="*/ 473869 w 2714625"/>
                <a:gd name="connsiteY128" fmla="*/ 664845 h 1019175"/>
                <a:gd name="connsiteX129" fmla="*/ 450913 w 2714625"/>
                <a:gd name="connsiteY129" fmla="*/ 659416 h 1019175"/>
                <a:gd name="connsiteX130" fmla="*/ 446246 w 2714625"/>
                <a:gd name="connsiteY130" fmla="*/ 648176 h 1019175"/>
                <a:gd name="connsiteX131" fmla="*/ 439864 w 2714625"/>
                <a:gd name="connsiteY131" fmla="*/ 644652 h 1019175"/>
                <a:gd name="connsiteX132" fmla="*/ 430911 w 2714625"/>
                <a:gd name="connsiteY132" fmla="*/ 649700 h 1019175"/>
                <a:gd name="connsiteX133" fmla="*/ 423767 w 2714625"/>
                <a:gd name="connsiteY133" fmla="*/ 650558 h 1019175"/>
                <a:gd name="connsiteX134" fmla="*/ 413575 w 2714625"/>
                <a:gd name="connsiteY134" fmla="*/ 602456 h 1019175"/>
                <a:gd name="connsiteX135" fmla="*/ 408527 w 2714625"/>
                <a:gd name="connsiteY135" fmla="*/ 601694 h 1019175"/>
                <a:gd name="connsiteX136" fmla="*/ 409004 w 2714625"/>
                <a:gd name="connsiteY136" fmla="*/ 597122 h 1019175"/>
                <a:gd name="connsiteX137" fmla="*/ 397288 w 2714625"/>
                <a:gd name="connsiteY137" fmla="*/ 595598 h 1019175"/>
                <a:gd name="connsiteX138" fmla="*/ 398812 w 2714625"/>
                <a:gd name="connsiteY138" fmla="*/ 591121 h 1019175"/>
                <a:gd name="connsiteX139" fmla="*/ 390334 w 2714625"/>
                <a:gd name="connsiteY139" fmla="*/ 587597 h 1019175"/>
                <a:gd name="connsiteX140" fmla="*/ 394430 w 2714625"/>
                <a:gd name="connsiteY140" fmla="*/ 572071 h 1019175"/>
                <a:gd name="connsiteX141" fmla="*/ 365188 w 2714625"/>
                <a:gd name="connsiteY141" fmla="*/ 545211 h 1019175"/>
                <a:gd name="connsiteX142" fmla="*/ 365188 w 2714625"/>
                <a:gd name="connsiteY142" fmla="*/ 532543 h 1019175"/>
                <a:gd name="connsiteX143" fmla="*/ 356711 w 2714625"/>
                <a:gd name="connsiteY143" fmla="*/ 523494 h 1019175"/>
                <a:gd name="connsiteX144" fmla="*/ 339757 w 2714625"/>
                <a:gd name="connsiteY144" fmla="*/ 521494 h 1019175"/>
                <a:gd name="connsiteX145" fmla="*/ 338900 w 2714625"/>
                <a:gd name="connsiteY145" fmla="*/ 516636 h 1019175"/>
                <a:gd name="connsiteX146" fmla="*/ 314134 w 2714625"/>
                <a:gd name="connsiteY146" fmla="*/ 522351 h 1019175"/>
                <a:gd name="connsiteX147" fmla="*/ 283178 w 2714625"/>
                <a:gd name="connsiteY147" fmla="*/ 508825 h 1019175"/>
                <a:gd name="connsiteX148" fmla="*/ 270891 w 2714625"/>
                <a:gd name="connsiteY148" fmla="*/ 507587 h 1019175"/>
                <a:gd name="connsiteX149" fmla="*/ 254794 w 2714625"/>
                <a:gd name="connsiteY149" fmla="*/ 499682 h 1019175"/>
                <a:gd name="connsiteX150" fmla="*/ 246126 w 2714625"/>
                <a:gd name="connsiteY150" fmla="*/ 500062 h 1019175"/>
                <a:gd name="connsiteX151" fmla="*/ 242506 w 2714625"/>
                <a:gd name="connsiteY151" fmla="*/ 489204 h 1019175"/>
                <a:gd name="connsiteX152" fmla="*/ 223266 w 2714625"/>
                <a:gd name="connsiteY152" fmla="*/ 490918 h 1019175"/>
                <a:gd name="connsiteX153" fmla="*/ 218504 w 2714625"/>
                <a:gd name="connsiteY153" fmla="*/ 521208 h 1019175"/>
                <a:gd name="connsiteX154" fmla="*/ 214979 w 2714625"/>
                <a:gd name="connsiteY154" fmla="*/ 520255 h 1019175"/>
                <a:gd name="connsiteX155" fmla="*/ 214312 w 2714625"/>
                <a:gd name="connsiteY155" fmla="*/ 527304 h 1019175"/>
                <a:gd name="connsiteX156" fmla="*/ 204311 w 2714625"/>
                <a:gd name="connsiteY156" fmla="*/ 526447 h 1019175"/>
                <a:gd name="connsiteX157" fmla="*/ 200311 w 2714625"/>
                <a:gd name="connsiteY157" fmla="*/ 544068 h 1019175"/>
                <a:gd name="connsiteX158" fmla="*/ 186500 w 2714625"/>
                <a:gd name="connsiteY158" fmla="*/ 545878 h 1019175"/>
                <a:gd name="connsiteX159" fmla="*/ 186595 w 2714625"/>
                <a:gd name="connsiteY159" fmla="*/ 547973 h 1019175"/>
                <a:gd name="connsiteX160" fmla="*/ 182499 w 2714625"/>
                <a:gd name="connsiteY160" fmla="*/ 548830 h 1019175"/>
                <a:gd name="connsiteX161" fmla="*/ 181642 w 2714625"/>
                <a:gd name="connsiteY161" fmla="*/ 541401 h 1019175"/>
                <a:gd name="connsiteX162" fmla="*/ 174498 w 2714625"/>
                <a:gd name="connsiteY162" fmla="*/ 541020 h 1019175"/>
                <a:gd name="connsiteX163" fmla="*/ 175450 w 2714625"/>
                <a:gd name="connsiteY163" fmla="*/ 550736 h 1019175"/>
                <a:gd name="connsiteX164" fmla="*/ 153638 w 2714625"/>
                <a:gd name="connsiteY164" fmla="*/ 556070 h 1019175"/>
                <a:gd name="connsiteX165" fmla="*/ 152591 w 2714625"/>
                <a:gd name="connsiteY165" fmla="*/ 560737 h 1019175"/>
                <a:gd name="connsiteX166" fmla="*/ 150876 w 2714625"/>
                <a:gd name="connsiteY166" fmla="*/ 560261 h 1019175"/>
                <a:gd name="connsiteX167" fmla="*/ 148495 w 2714625"/>
                <a:gd name="connsiteY167" fmla="*/ 566452 h 1019175"/>
                <a:gd name="connsiteX168" fmla="*/ 145733 w 2714625"/>
                <a:gd name="connsiteY168" fmla="*/ 565785 h 1019175"/>
                <a:gd name="connsiteX169" fmla="*/ 141922 w 2714625"/>
                <a:gd name="connsiteY169" fmla="*/ 575596 h 1019175"/>
                <a:gd name="connsiteX170" fmla="*/ 136303 w 2714625"/>
                <a:gd name="connsiteY170" fmla="*/ 577691 h 1019175"/>
                <a:gd name="connsiteX171" fmla="*/ 133159 w 2714625"/>
                <a:gd name="connsiteY171" fmla="*/ 584740 h 1019175"/>
                <a:gd name="connsiteX172" fmla="*/ 121444 w 2714625"/>
                <a:gd name="connsiteY172" fmla="*/ 585502 h 1019175"/>
                <a:gd name="connsiteX173" fmla="*/ 67151 w 2714625"/>
                <a:gd name="connsiteY173" fmla="*/ 567785 h 1019175"/>
                <a:gd name="connsiteX174" fmla="*/ 61341 w 2714625"/>
                <a:gd name="connsiteY174" fmla="*/ 568738 h 1019175"/>
                <a:gd name="connsiteX175" fmla="*/ 44863 w 2714625"/>
                <a:gd name="connsiteY175" fmla="*/ 559879 h 1019175"/>
                <a:gd name="connsiteX176" fmla="*/ 52102 w 2714625"/>
                <a:gd name="connsiteY176" fmla="*/ 539496 h 1019175"/>
                <a:gd name="connsiteX177" fmla="*/ 52578 w 2714625"/>
                <a:gd name="connsiteY177" fmla="*/ 521113 h 1019175"/>
                <a:gd name="connsiteX178" fmla="*/ 61912 w 2714625"/>
                <a:gd name="connsiteY178" fmla="*/ 520637 h 1019175"/>
                <a:gd name="connsiteX179" fmla="*/ 71818 w 2714625"/>
                <a:gd name="connsiteY179" fmla="*/ 507111 h 1019175"/>
                <a:gd name="connsiteX180" fmla="*/ 75152 w 2714625"/>
                <a:gd name="connsiteY180" fmla="*/ 499872 h 1019175"/>
                <a:gd name="connsiteX181" fmla="*/ 75629 w 2714625"/>
                <a:gd name="connsiteY181" fmla="*/ 486442 h 1019175"/>
                <a:gd name="connsiteX182" fmla="*/ 59245 w 2714625"/>
                <a:gd name="connsiteY182" fmla="*/ 490442 h 1019175"/>
                <a:gd name="connsiteX183" fmla="*/ 58198 w 2714625"/>
                <a:gd name="connsiteY183" fmla="*/ 486537 h 1019175"/>
                <a:gd name="connsiteX184" fmla="*/ 50292 w 2714625"/>
                <a:gd name="connsiteY184" fmla="*/ 486823 h 1019175"/>
                <a:gd name="connsiteX185" fmla="*/ 49530 w 2714625"/>
                <a:gd name="connsiteY185" fmla="*/ 475774 h 1019175"/>
                <a:gd name="connsiteX186" fmla="*/ 52197 w 2714625"/>
                <a:gd name="connsiteY186" fmla="*/ 474631 h 1019175"/>
                <a:gd name="connsiteX187" fmla="*/ 49816 w 2714625"/>
                <a:gd name="connsiteY187" fmla="*/ 473583 h 1019175"/>
                <a:gd name="connsiteX188" fmla="*/ 50959 w 2714625"/>
                <a:gd name="connsiteY188" fmla="*/ 449199 h 1019175"/>
                <a:gd name="connsiteX189" fmla="*/ 54673 w 2714625"/>
                <a:gd name="connsiteY189" fmla="*/ 448818 h 1019175"/>
                <a:gd name="connsiteX190" fmla="*/ 55912 w 2714625"/>
                <a:gd name="connsiteY190" fmla="*/ 444913 h 1019175"/>
                <a:gd name="connsiteX191" fmla="*/ 50387 w 2714625"/>
                <a:gd name="connsiteY191" fmla="*/ 443198 h 1019175"/>
                <a:gd name="connsiteX192" fmla="*/ 45053 w 2714625"/>
                <a:gd name="connsiteY192" fmla="*/ 446627 h 1019175"/>
                <a:gd name="connsiteX193" fmla="*/ 35338 w 2714625"/>
                <a:gd name="connsiteY193" fmla="*/ 442341 h 1019175"/>
                <a:gd name="connsiteX194" fmla="*/ 34480 w 2714625"/>
                <a:gd name="connsiteY194" fmla="*/ 438912 h 1019175"/>
                <a:gd name="connsiteX195" fmla="*/ 24098 w 2714625"/>
                <a:gd name="connsiteY195" fmla="*/ 435483 h 1019175"/>
                <a:gd name="connsiteX196" fmla="*/ 20574 w 2714625"/>
                <a:gd name="connsiteY196" fmla="*/ 426625 h 1019175"/>
                <a:gd name="connsiteX197" fmla="*/ 9525 w 2714625"/>
                <a:gd name="connsiteY197" fmla="*/ 421100 h 1019175"/>
                <a:gd name="connsiteX198" fmla="*/ 11335 w 2714625"/>
                <a:gd name="connsiteY198" fmla="*/ 406432 h 1019175"/>
                <a:gd name="connsiteX199" fmla="*/ 31528 w 2714625"/>
                <a:gd name="connsiteY199" fmla="*/ 398050 h 1019175"/>
                <a:gd name="connsiteX200" fmla="*/ 42100 w 2714625"/>
                <a:gd name="connsiteY200" fmla="*/ 388620 h 1019175"/>
                <a:gd name="connsiteX201" fmla="*/ 52768 w 2714625"/>
                <a:gd name="connsiteY201" fmla="*/ 385191 h 1019175"/>
                <a:gd name="connsiteX202" fmla="*/ 88487 w 2714625"/>
                <a:gd name="connsiteY202" fmla="*/ 360045 h 1019175"/>
                <a:gd name="connsiteX203" fmla="*/ 109156 w 2714625"/>
                <a:gd name="connsiteY203" fmla="*/ 332708 h 1019175"/>
                <a:gd name="connsiteX204" fmla="*/ 114967 w 2714625"/>
                <a:gd name="connsiteY204" fmla="*/ 313372 h 1019175"/>
                <a:gd name="connsiteX205" fmla="*/ 113062 w 2714625"/>
                <a:gd name="connsiteY205" fmla="*/ 305371 h 1019175"/>
                <a:gd name="connsiteX206" fmla="*/ 121063 w 2714625"/>
                <a:gd name="connsiteY206" fmla="*/ 298609 h 1019175"/>
                <a:gd name="connsiteX207" fmla="*/ 124396 w 2714625"/>
                <a:gd name="connsiteY207" fmla="*/ 314896 h 1019175"/>
                <a:gd name="connsiteX208" fmla="*/ 129921 w 2714625"/>
                <a:gd name="connsiteY208" fmla="*/ 320040 h 1019175"/>
                <a:gd name="connsiteX209" fmla="*/ 130492 w 2714625"/>
                <a:gd name="connsiteY209" fmla="*/ 324707 h 1019175"/>
                <a:gd name="connsiteX210" fmla="*/ 132779 w 2714625"/>
                <a:gd name="connsiteY210" fmla="*/ 326517 h 1019175"/>
                <a:gd name="connsiteX211" fmla="*/ 145161 w 2714625"/>
                <a:gd name="connsiteY211" fmla="*/ 323279 h 1019175"/>
                <a:gd name="connsiteX212" fmla="*/ 149733 w 2714625"/>
                <a:gd name="connsiteY212" fmla="*/ 318802 h 1019175"/>
                <a:gd name="connsiteX213" fmla="*/ 152495 w 2714625"/>
                <a:gd name="connsiteY213" fmla="*/ 308991 h 1019175"/>
                <a:gd name="connsiteX214" fmla="*/ 156210 w 2714625"/>
                <a:gd name="connsiteY214" fmla="*/ 292989 h 1019175"/>
                <a:gd name="connsiteX215" fmla="*/ 153924 w 2714625"/>
                <a:gd name="connsiteY215" fmla="*/ 282797 h 1019175"/>
                <a:gd name="connsiteX216" fmla="*/ 156972 w 2714625"/>
                <a:gd name="connsiteY216" fmla="*/ 277749 h 1019175"/>
                <a:gd name="connsiteX217" fmla="*/ 180499 w 2714625"/>
                <a:gd name="connsiteY217" fmla="*/ 270986 h 1019175"/>
                <a:gd name="connsiteX218" fmla="*/ 186404 w 2714625"/>
                <a:gd name="connsiteY218" fmla="*/ 265748 h 1019175"/>
                <a:gd name="connsiteX219" fmla="*/ 188785 w 2714625"/>
                <a:gd name="connsiteY219" fmla="*/ 269938 h 1019175"/>
                <a:gd name="connsiteX220" fmla="*/ 191357 w 2714625"/>
                <a:gd name="connsiteY220" fmla="*/ 264890 h 1019175"/>
                <a:gd name="connsiteX221" fmla="*/ 188690 w 2714625"/>
                <a:gd name="connsiteY221" fmla="*/ 255270 h 1019175"/>
                <a:gd name="connsiteX222" fmla="*/ 190595 w 2714625"/>
                <a:gd name="connsiteY222" fmla="*/ 246888 h 1019175"/>
                <a:gd name="connsiteX223" fmla="*/ 177546 w 2714625"/>
                <a:gd name="connsiteY223" fmla="*/ 249174 h 1019175"/>
                <a:gd name="connsiteX224" fmla="*/ 190119 w 2714625"/>
                <a:gd name="connsiteY224" fmla="*/ 245650 h 1019175"/>
                <a:gd name="connsiteX225" fmla="*/ 187833 w 2714625"/>
                <a:gd name="connsiteY225" fmla="*/ 239363 h 1019175"/>
                <a:gd name="connsiteX226" fmla="*/ 188690 w 2714625"/>
                <a:gd name="connsiteY226" fmla="*/ 224885 h 1019175"/>
                <a:gd name="connsiteX227" fmla="*/ 184690 w 2714625"/>
                <a:gd name="connsiteY227" fmla="*/ 210788 h 1019175"/>
                <a:gd name="connsiteX228" fmla="*/ 189262 w 2714625"/>
                <a:gd name="connsiteY228" fmla="*/ 211169 h 1019175"/>
                <a:gd name="connsiteX229" fmla="*/ 195453 w 2714625"/>
                <a:gd name="connsiteY229" fmla="*/ 207454 h 1019175"/>
                <a:gd name="connsiteX230" fmla="*/ 194977 w 2714625"/>
                <a:gd name="connsiteY230" fmla="*/ 191167 h 1019175"/>
                <a:gd name="connsiteX231" fmla="*/ 200120 w 2714625"/>
                <a:gd name="connsiteY231" fmla="*/ 179927 h 1019175"/>
                <a:gd name="connsiteX232" fmla="*/ 207550 w 2714625"/>
                <a:gd name="connsiteY232" fmla="*/ 184880 h 1019175"/>
                <a:gd name="connsiteX233" fmla="*/ 225552 w 2714625"/>
                <a:gd name="connsiteY233" fmla="*/ 189071 h 1019175"/>
                <a:gd name="connsiteX234" fmla="*/ 232410 w 2714625"/>
                <a:gd name="connsiteY234" fmla="*/ 195739 h 1019175"/>
                <a:gd name="connsiteX235" fmla="*/ 244697 w 2714625"/>
                <a:gd name="connsiteY235" fmla="*/ 197453 h 1019175"/>
                <a:gd name="connsiteX236" fmla="*/ 256889 w 2714625"/>
                <a:gd name="connsiteY236" fmla="*/ 204025 h 1019175"/>
                <a:gd name="connsiteX237" fmla="*/ 297180 w 2714625"/>
                <a:gd name="connsiteY237" fmla="*/ 204025 h 1019175"/>
                <a:gd name="connsiteX238" fmla="*/ 302228 w 2714625"/>
                <a:gd name="connsiteY238" fmla="*/ 210693 h 1019175"/>
                <a:gd name="connsiteX239" fmla="*/ 296513 w 2714625"/>
                <a:gd name="connsiteY239" fmla="*/ 222694 h 1019175"/>
                <a:gd name="connsiteX240" fmla="*/ 301942 w 2714625"/>
                <a:gd name="connsiteY240" fmla="*/ 236791 h 1019175"/>
                <a:gd name="connsiteX241" fmla="*/ 322231 w 2714625"/>
                <a:gd name="connsiteY241" fmla="*/ 242506 h 1019175"/>
                <a:gd name="connsiteX242" fmla="*/ 335947 w 2714625"/>
                <a:gd name="connsiteY242" fmla="*/ 242887 h 1019175"/>
                <a:gd name="connsiteX243" fmla="*/ 353854 w 2714625"/>
                <a:gd name="connsiteY243" fmla="*/ 249364 h 1019175"/>
                <a:gd name="connsiteX244" fmla="*/ 360807 w 2714625"/>
                <a:gd name="connsiteY244" fmla="*/ 258223 h 1019175"/>
                <a:gd name="connsiteX245" fmla="*/ 363283 w 2714625"/>
                <a:gd name="connsiteY245" fmla="*/ 255270 h 1019175"/>
                <a:gd name="connsiteX246" fmla="*/ 360140 w 2714625"/>
                <a:gd name="connsiteY246" fmla="*/ 259556 h 1019175"/>
                <a:gd name="connsiteX247" fmla="*/ 349091 w 2714625"/>
                <a:gd name="connsiteY247" fmla="*/ 268224 h 1019175"/>
                <a:gd name="connsiteX248" fmla="*/ 334613 w 2714625"/>
                <a:gd name="connsiteY248" fmla="*/ 269558 h 1019175"/>
                <a:gd name="connsiteX249" fmla="*/ 330803 w 2714625"/>
                <a:gd name="connsiteY249" fmla="*/ 273844 h 1019175"/>
                <a:gd name="connsiteX250" fmla="*/ 348901 w 2714625"/>
                <a:gd name="connsiteY250" fmla="*/ 271558 h 1019175"/>
                <a:gd name="connsiteX251" fmla="*/ 369570 w 2714625"/>
                <a:gd name="connsiteY251" fmla="*/ 256985 h 1019175"/>
                <a:gd name="connsiteX252" fmla="*/ 373666 w 2714625"/>
                <a:gd name="connsiteY252" fmla="*/ 250508 h 1019175"/>
                <a:gd name="connsiteX253" fmla="*/ 382714 w 2714625"/>
                <a:gd name="connsiteY253" fmla="*/ 242506 h 1019175"/>
                <a:gd name="connsiteX254" fmla="*/ 394335 w 2714625"/>
                <a:gd name="connsiteY254" fmla="*/ 243554 h 1019175"/>
                <a:gd name="connsiteX255" fmla="*/ 395002 w 2714625"/>
                <a:gd name="connsiteY255" fmla="*/ 241459 h 1019175"/>
                <a:gd name="connsiteX256" fmla="*/ 399479 w 2714625"/>
                <a:gd name="connsiteY256" fmla="*/ 244602 h 1019175"/>
                <a:gd name="connsiteX257" fmla="*/ 393763 w 2714625"/>
                <a:gd name="connsiteY257" fmla="*/ 235172 h 1019175"/>
                <a:gd name="connsiteX258" fmla="*/ 393192 w 2714625"/>
                <a:gd name="connsiteY258" fmla="*/ 227171 h 1019175"/>
                <a:gd name="connsiteX259" fmla="*/ 383000 w 2714625"/>
                <a:gd name="connsiteY259" fmla="*/ 223075 h 1019175"/>
                <a:gd name="connsiteX260" fmla="*/ 376237 w 2714625"/>
                <a:gd name="connsiteY260" fmla="*/ 213169 h 1019175"/>
                <a:gd name="connsiteX261" fmla="*/ 376523 w 2714625"/>
                <a:gd name="connsiteY261" fmla="*/ 210598 h 1019175"/>
                <a:gd name="connsiteX262" fmla="*/ 391763 w 2714625"/>
                <a:gd name="connsiteY262" fmla="*/ 198501 h 1019175"/>
                <a:gd name="connsiteX263" fmla="*/ 397383 w 2714625"/>
                <a:gd name="connsiteY263" fmla="*/ 198787 h 1019175"/>
                <a:gd name="connsiteX264" fmla="*/ 403955 w 2714625"/>
                <a:gd name="connsiteY264" fmla="*/ 202883 h 1019175"/>
                <a:gd name="connsiteX265" fmla="*/ 413385 w 2714625"/>
                <a:gd name="connsiteY265" fmla="*/ 203168 h 1019175"/>
                <a:gd name="connsiteX266" fmla="*/ 436912 w 2714625"/>
                <a:gd name="connsiteY266" fmla="*/ 199454 h 1019175"/>
                <a:gd name="connsiteX267" fmla="*/ 440912 w 2714625"/>
                <a:gd name="connsiteY267" fmla="*/ 209740 h 1019175"/>
                <a:gd name="connsiteX268" fmla="*/ 468154 w 2714625"/>
                <a:gd name="connsiteY268" fmla="*/ 199644 h 1019175"/>
                <a:gd name="connsiteX269" fmla="*/ 471583 w 2714625"/>
                <a:gd name="connsiteY269" fmla="*/ 195739 h 1019175"/>
                <a:gd name="connsiteX270" fmla="*/ 482155 w 2714625"/>
                <a:gd name="connsiteY270" fmla="*/ 195834 h 1019175"/>
                <a:gd name="connsiteX271" fmla="*/ 492157 w 2714625"/>
                <a:gd name="connsiteY271" fmla="*/ 192119 h 1019175"/>
                <a:gd name="connsiteX272" fmla="*/ 511112 w 2714625"/>
                <a:gd name="connsiteY272" fmla="*/ 190214 h 1019175"/>
                <a:gd name="connsiteX273" fmla="*/ 551593 w 2714625"/>
                <a:gd name="connsiteY273" fmla="*/ 191548 h 1019175"/>
                <a:gd name="connsiteX274" fmla="*/ 562166 w 2714625"/>
                <a:gd name="connsiteY274" fmla="*/ 198882 h 1019175"/>
                <a:gd name="connsiteX275" fmla="*/ 560356 w 2714625"/>
                <a:gd name="connsiteY275" fmla="*/ 189547 h 1019175"/>
                <a:gd name="connsiteX276" fmla="*/ 577596 w 2714625"/>
                <a:gd name="connsiteY276" fmla="*/ 179260 h 1019175"/>
                <a:gd name="connsiteX277" fmla="*/ 604456 w 2714625"/>
                <a:gd name="connsiteY277" fmla="*/ 172783 h 1019175"/>
                <a:gd name="connsiteX278" fmla="*/ 617982 w 2714625"/>
                <a:gd name="connsiteY278" fmla="*/ 166497 h 1019175"/>
                <a:gd name="connsiteX279" fmla="*/ 639794 w 2714625"/>
                <a:gd name="connsiteY279" fmla="*/ 162877 h 1019175"/>
                <a:gd name="connsiteX280" fmla="*/ 641033 w 2714625"/>
                <a:gd name="connsiteY280" fmla="*/ 168592 h 1019175"/>
                <a:gd name="connsiteX281" fmla="*/ 646271 w 2714625"/>
                <a:gd name="connsiteY281" fmla="*/ 168402 h 1019175"/>
                <a:gd name="connsiteX282" fmla="*/ 642271 w 2714625"/>
                <a:gd name="connsiteY282" fmla="*/ 177737 h 1019175"/>
                <a:gd name="connsiteX283" fmla="*/ 645604 w 2714625"/>
                <a:gd name="connsiteY283" fmla="*/ 182213 h 1019175"/>
                <a:gd name="connsiteX284" fmla="*/ 654463 w 2714625"/>
                <a:gd name="connsiteY284" fmla="*/ 177546 h 1019175"/>
                <a:gd name="connsiteX285" fmla="*/ 663702 w 2714625"/>
                <a:gd name="connsiteY285" fmla="*/ 181642 h 1019175"/>
                <a:gd name="connsiteX286" fmla="*/ 672179 w 2714625"/>
                <a:gd name="connsiteY286" fmla="*/ 189929 h 1019175"/>
                <a:gd name="connsiteX287" fmla="*/ 689038 w 2714625"/>
                <a:gd name="connsiteY287" fmla="*/ 191548 h 1019175"/>
                <a:gd name="connsiteX288" fmla="*/ 705993 w 2714625"/>
                <a:gd name="connsiteY288" fmla="*/ 188690 h 1019175"/>
                <a:gd name="connsiteX289" fmla="*/ 700278 w 2714625"/>
                <a:gd name="connsiteY289" fmla="*/ 184690 h 1019175"/>
                <a:gd name="connsiteX290" fmla="*/ 706755 w 2714625"/>
                <a:gd name="connsiteY290" fmla="*/ 175355 h 1019175"/>
                <a:gd name="connsiteX291" fmla="*/ 715804 w 2714625"/>
                <a:gd name="connsiteY291" fmla="*/ 176784 h 1019175"/>
                <a:gd name="connsiteX292" fmla="*/ 719138 w 2714625"/>
                <a:gd name="connsiteY292" fmla="*/ 169735 h 1019175"/>
                <a:gd name="connsiteX293" fmla="*/ 727329 w 2714625"/>
                <a:gd name="connsiteY293" fmla="*/ 166402 h 1019175"/>
                <a:gd name="connsiteX294" fmla="*/ 728948 w 2714625"/>
                <a:gd name="connsiteY294" fmla="*/ 179260 h 1019175"/>
                <a:gd name="connsiteX295" fmla="*/ 734949 w 2714625"/>
                <a:gd name="connsiteY295" fmla="*/ 187928 h 1019175"/>
                <a:gd name="connsiteX296" fmla="*/ 733996 w 2714625"/>
                <a:gd name="connsiteY296" fmla="*/ 194215 h 1019175"/>
                <a:gd name="connsiteX297" fmla="*/ 736854 w 2714625"/>
                <a:gd name="connsiteY297" fmla="*/ 195453 h 1019175"/>
                <a:gd name="connsiteX298" fmla="*/ 736283 w 2714625"/>
                <a:gd name="connsiteY298" fmla="*/ 198977 h 1019175"/>
                <a:gd name="connsiteX299" fmla="*/ 752761 w 2714625"/>
                <a:gd name="connsiteY299" fmla="*/ 206978 h 1019175"/>
                <a:gd name="connsiteX300" fmla="*/ 762000 w 2714625"/>
                <a:gd name="connsiteY300" fmla="*/ 202787 h 1019175"/>
                <a:gd name="connsiteX301" fmla="*/ 764572 w 2714625"/>
                <a:gd name="connsiteY301" fmla="*/ 198596 h 1019175"/>
                <a:gd name="connsiteX302" fmla="*/ 780097 w 2714625"/>
                <a:gd name="connsiteY302" fmla="*/ 195453 h 1019175"/>
                <a:gd name="connsiteX303" fmla="*/ 782574 w 2714625"/>
                <a:gd name="connsiteY303" fmla="*/ 184594 h 1019175"/>
                <a:gd name="connsiteX304" fmla="*/ 797338 w 2714625"/>
                <a:gd name="connsiteY304" fmla="*/ 158401 h 1019175"/>
                <a:gd name="connsiteX305" fmla="*/ 792194 w 2714625"/>
                <a:gd name="connsiteY305" fmla="*/ 154114 h 1019175"/>
                <a:gd name="connsiteX306" fmla="*/ 793528 w 2714625"/>
                <a:gd name="connsiteY306" fmla="*/ 148495 h 1019175"/>
                <a:gd name="connsiteX307" fmla="*/ 807148 w 2714625"/>
                <a:gd name="connsiteY307" fmla="*/ 128397 h 1019175"/>
                <a:gd name="connsiteX308" fmla="*/ 812483 w 2714625"/>
                <a:gd name="connsiteY308" fmla="*/ 125539 h 1019175"/>
                <a:gd name="connsiteX309" fmla="*/ 814578 w 2714625"/>
                <a:gd name="connsiteY309" fmla="*/ 128683 h 1019175"/>
                <a:gd name="connsiteX310" fmla="*/ 817054 w 2714625"/>
                <a:gd name="connsiteY310" fmla="*/ 126397 h 1019175"/>
                <a:gd name="connsiteX311" fmla="*/ 819245 w 2714625"/>
                <a:gd name="connsiteY311" fmla="*/ 128492 h 1019175"/>
                <a:gd name="connsiteX312" fmla="*/ 823246 w 2714625"/>
                <a:gd name="connsiteY312" fmla="*/ 124301 h 1019175"/>
                <a:gd name="connsiteX313" fmla="*/ 832104 w 2714625"/>
                <a:gd name="connsiteY313" fmla="*/ 123730 h 1019175"/>
                <a:gd name="connsiteX314" fmla="*/ 862679 w 2714625"/>
                <a:gd name="connsiteY314" fmla="*/ 101822 h 1019175"/>
                <a:gd name="connsiteX315" fmla="*/ 876014 w 2714625"/>
                <a:gd name="connsiteY315" fmla="*/ 85630 h 1019175"/>
                <a:gd name="connsiteX316" fmla="*/ 878872 w 2714625"/>
                <a:gd name="connsiteY316" fmla="*/ 73628 h 1019175"/>
                <a:gd name="connsiteX317" fmla="*/ 909828 w 2714625"/>
                <a:gd name="connsiteY317" fmla="*/ 76771 h 1019175"/>
                <a:gd name="connsiteX318" fmla="*/ 910400 w 2714625"/>
                <a:gd name="connsiteY318" fmla="*/ 69152 h 1019175"/>
                <a:gd name="connsiteX319" fmla="*/ 932974 w 2714625"/>
                <a:gd name="connsiteY319" fmla="*/ 67913 h 1019175"/>
                <a:gd name="connsiteX320" fmla="*/ 934021 w 2714625"/>
                <a:gd name="connsiteY320" fmla="*/ 61246 h 1019175"/>
                <a:gd name="connsiteX321" fmla="*/ 948500 w 2714625"/>
                <a:gd name="connsiteY321" fmla="*/ 68866 h 1019175"/>
                <a:gd name="connsiteX322" fmla="*/ 962882 w 2714625"/>
                <a:gd name="connsiteY322" fmla="*/ 69628 h 1019175"/>
                <a:gd name="connsiteX323" fmla="*/ 972788 w 2714625"/>
                <a:gd name="connsiteY323" fmla="*/ 78772 h 1019175"/>
                <a:gd name="connsiteX324" fmla="*/ 980408 w 2714625"/>
                <a:gd name="connsiteY324" fmla="*/ 80581 h 1019175"/>
                <a:gd name="connsiteX325" fmla="*/ 1004697 w 2714625"/>
                <a:gd name="connsiteY325" fmla="*/ 109633 h 1019175"/>
                <a:gd name="connsiteX326" fmla="*/ 1025461 w 2714625"/>
                <a:gd name="connsiteY326" fmla="*/ 110395 h 1019175"/>
                <a:gd name="connsiteX327" fmla="*/ 1035653 w 2714625"/>
                <a:gd name="connsiteY327" fmla="*/ 108299 h 1019175"/>
                <a:gd name="connsiteX328" fmla="*/ 1050036 w 2714625"/>
                <a:gd name="connsiteY328" fmla="*/ 119062 h 1019175"/>
                <a:gd name="connsiteX329" fmla="*/ 1053751 w 2714625"/>
                <a:gd name="connsiteY329" fmla="*/ 117634 h 1019175"/>
                <a:gd name="connsiteX330" fmla="*/ 1073277 w 2714625"/>
                <a:gd name="connsiteY330" fmla="*/ 123539 h 1019175"/>
                <a:gd name="connsiteX331" fmla="*/ 1083469 w 2714625"/>
                <a:gd name="connsiteY331" fmla="*/ 121063 h 1019175"/>
                <a:gd name="connsiteX332" fmla="*/ 1087184 w 2714625"/>
                <a:gd name="connsiteY332" fmla="*/ 122968 h 1019175"/>
                <a:gd name="connsiteX333" fmla="*/ 1092136 w 2714625"/>
                <a:gd name="connsiteY333" fmla="*/ 141637 h 1019175"/>
                <a:gd name="connsiteX334" fmla="*/ 1123664 w 2714625"/>
                <a:gd name="connsiteY334" fmla="*/ 142304 h 1019175"/>
                <a:gd name="connsiteX335" fmla="*/ 1141571 w 2714625"/>
                <a:gd name="connsiteY335" fmla="*/ 146018 h 1019175"/>
                <a:gd name="connsiteX336" fmla="*/ 1149191 w 2714625"/>
                <a:gd name="connsiteY336" fmla="*/ 143065 h 1019175"/>
                <a:gd name="connsiteX337" fmla="*/ 1166717 w 2714625"/>
                <a:gd name="connsiteY337" fmla="*/ 146399 h 1019175"/>
                <a:gd name="connsiteX338" fmla="*/ 1169765 w 2714625"/>
                <a:gd name="connsiteY338" fmla="*/ 128873 h 1019175"/>
                <a:gd name="connsiteX339" fmla="*/ 1177861 w 2714625"/>
                <a:gd name="connsiteY339" fmla="*/ 132493 h 1019175"/>
                <a:gd name="connsiteX340" fmla="*/ 1182338 w 2714625"/>
                <a:gd name="connsiteY340" fmla="*/ 141256 h 1019175"/>
                <a:gd name="connsiteX341" fmla="*/ 1188244 w 2714625"/>
                <a:gd name="connsiteY341" fmla="*/ 134969 h 1019175"/>
                <a:gd name="connsiteX342" fmla="*/ 1192340 w 2714625"/>
                <a:gd name="connsiteY342" fmla="*/ 141922 h 1019175"/>
                <a:gd name="connsiteX343" fmla="*/ 1198531 w 2714625"/>
                <a:gd name="connsiteY343" fmla="*/ 135922 h 1019175"/>
                <a:gd name="connsiteX344" fmla="*/ 1215200 w 2714625"/>
                <a:gd name="connsiteY344" fmla="*/ 137731 h 1019175"/>
                <a:gd name="connsiteX345" fmla="*/ 1233487 w 2714625"/>
                <a:gd name="connsiteY345" fmla="*/ 124968 h 1019175"/>
                <a:gd name="connsiteX346" fmla="*/ 1262634 w 2714625"/>
                <a:gd name="connsiteY346" fmla="*/ 113824 h 1019175"/>
                <a:gd name="connsiteX347" fmla="*/ 1262253 w 2714625"/>
                <a:gd name="connsiteY347" fmla="*/ 101822 h 1019175"/>
                <a:gd name="connsiteX348" fmla="*/ 1274159 w 2714625"/>
                <a:gd name="connsiteY348" fmla="*/ 104108 h 1019175"/>
                <a:gd name="connsiteX349" fmla="*/ 1312069 w 2714625"/>
                <a:gd name="connsiteY349" fmla="*/ 72866 h 1019175"/>
                <a:gd name="connsiteX350" fmla="*/ 1340453 w 2714625"/>
                <a:gd name="connsiteY350" fmla="*/ 38290 h 1019175"/>
                <a:gd name="connsiteX351" fmla="*/ 1341692 w 2714625"/>
                <a:gd name="connsiteY351" fmla="*/ 26670 h 1019175"/>
                <a:gd name="connsiteX352" fmla="*/ 1343311 w 2714625"/>
                <a:gd name="connsiteY352" fmla="*/ 26956 h 1019175"/>
                <a:gd name="connsiteX353" fmla="*/ 1379125 w 2714625"/>
                <a:gd name="connsiteY353" fmla="*/ 32671 h 1019175"/>
                <a:gd name="connsiteX354" fmla="*/ 1389317 w 2714625"/>
                <a:gd name="connsiteY354" fmla="*/ 27337 h 1019175"/>
                <a:gd name="connsiteX355" fmla="*/ 1396936 w 2714625"/>
                <a:gd name="connsiteY355" fmla="*/ 18097 h 1019175"/>
                <a:gd name="connsiteX356" fmla="*/ 1420463 w 2714625"/>
                <a:gd name="connsiteY356" fmla="*/ 18193 h 1019175"/>
                <a:gd name="connsiteX357" fmla="*/ 1423797 w 2714625"/>
                <a:gd name="connsiteY357" fmla="*/ 15716 h 1019175"/>
                <a:gd name="connsiteX358" fmla="*/ 1427893 w 2714625"/>
                <a:gd name="connsiteY358" fmla="*/ 27718 h 1019175"/>
                <a:gd name="connsiteX359" fmla="*/ 1432179 w 2714625"/>
                <a:gd name="connsiteY359" fmla="*/ 27146 h 1019175"/>
                <a:gd name="connsiteX360" fmla="*/ 1433893 w 2714625"/>
                <a:gd name="connsiteY360" fmla="*/ 30480 h 1019175"/>
                <a:gd name="connsiteX361" fmla="*/ 1435418 w 2714625"/>
                <a:gd name="connsiteY361" fmla="*/ 39338 h 1019175"/>
                <a:gd name="connsiteX362" fmla="*/ 1424273 w 2714625"/>
                <a:gd name="connsiteY362" fmla="*/ 37814 h 1019175"/>
                <a:gd name="connsiteX363" fmla="*/ 1409986 w 2714625"/>
                <a:gd name="connsiteY363" fmla="*/ 40767 h 1019175"/>
                <a:gd name="connsiteX364" fmla="*/ 1407985 w 2714625"/>
                <a:gd name="connsiteY364" fmla="*/ 43624 h 1019175"/>
                <a:gd name="connsiteX365" fmla="*/ 1400175 w 2714625"/>
                <a:gd name="connsiteY365" fmla="*/ 39243 h 1019175"/>
                <a:gd name="connsiteX366" fmla="*/ 1391888 w 2714625"/>
                <a:gd name="connsiteY366" fmla="*/ 48387 h 1019175"/>
                <a:gd name="connsiteX367" fmla="*/ 1389412 w 2714625"/>
                <a:gd name="connsiteY367" fmla="*/ 55912 h 1019175"/>
                <a:gd name="connsiteX368" fmla="*/ 1384840 w 2714625"/>
                <a:gd name="connsiteY368" fmla="*/ 57340 h 1019175"/>
                <a:gd name="connsiteX369" fmla="*/ 1379220 w 2714625"/>
                <a:gd name="connsiteY369" fmla="*/ 64484 h 1019175"/>
                <a:gd name="connsiteX370" fmla="*/ 1390555 w 2714625"/>
                <a:gd name="connsiteY370" fmla="*/ 66199 h 1019175"/>
                <a:gd name="connsiteX371" fmla="*/ 1394746 w 2714625"/>
                <a:gd name="connsiteY371" fmla="*/ 64484 h 1019175"/>
                <a:gd name="connsiteX372" fmla="*/ 1421320 w 2714625"/>
                <a:gd name="connsiteY372" fmla="*/ 68961 h 1019175"/>
                <a:gd name="connsiteX373" fmla="*/ 1448371 w 2714625"/>
                <a:gd name="connsiteY373" fmla="*/ 66008 h 1019175"/>
                <a:gd name="connsiteX374" fmla="*/ 1454849 w 2714625"/>
                <a:gd name="connsiteY374" fmla="*/ 67532 h 1019175"/>
                <a:gd name="connsiteX375" fmla="*/ 1460659 w 2714625"/>
                <a:gd name="connsiteY375" fmla="*/ 61055 h 1019175"/>
                <a:gd name="connsiteX376" fmla="*/ 1468279 w 2714625"/>
                <a:gd name="connsiteY376" fmla="*/ 62960 h 1019175"/>
                <a:gd name="connsiteX377" fmla="*/ 1467517 w 2714625"/>
                <a:gd name="connsiteY377" fmla="*/ 55626 h 1019175"/>
                <a:gd name="connsiteX378" fmla="*/ 1471993 w 2714625"/>
                <a:gd name="connsiteY378" fmla="*/ 49339 h 1019175"/>
                <a:gd name="connsiteX379" fmla="*/ 1488662 w 2714625"/>
                <a:gd name="connsiteY379" fmla="*/ 44767 h 1019175"/>
                <a:gd name="connsiteX380" fmla="*/ 1499997 w 2714625"/>
                <a:gd name="connsiteY380" fmla="*/ 45339 h 1019175"/>
                <a:gd name="connsiteX381" fmla="*/ 1510665 w 2714625"/>
                <a:gd name="connsiteY381" fmla="*/ 35338 h 1019175"/>
                <a:gd name="connsiteX382" fmla="*/ 1513237 w 2714625"/>
                <a:gd name="connsiteY382" fmla="*/ 34862 h 1019175"/>
                <a:gd name="connsiteX383" fmla="*/ 1517237 w 2714625"/>
                <a:gd name="connsiteY383" fmla="*/ 39719 h 1019175"/>
                <a:gd name="connsiteX384" fmla="*/ 1521619 w 2714625"/>
                <a:gd name="connsiteY384" fmla="*/ 36100 h 1019175"/>
                <a:gd name="connsiteX385" fmla="*/ 1523048 w 2714625"/>
                <a:gd name="connsiteY385" fmla="*/ 42862 h 1019175"/>
                <a:gd name="connsiteX386" fmla="*/ 1527715 w 2714625"/>
                <a:gd name="connsiteY386" fmla="*/ 43624 h 1019175"/>
                <a:gd name="connsiteX387" fmla="*/ 1525334 w 2714625"/>
                <a:gd name="connsiteY387" fmla="*/ 46577 h 1019175"/>
                <a:gd name="connsiteX388" fmla="*/ 1528191 w 2714625"/>
                <a:gd name="connsiteY388" fmla="*/ 46768 h 1019175"/>
                <a:gd name="connsiteX389" fmla="*/ 1530382 w 2714625"/>
                <a:gd name="connsiteY389" fmla="*/ 43243 h 1019175"/>
                <a:gd name="connsiteX390" fmla="*/ 1540097 w 2714625"/>
                <a:gd name="connsiteY390" fmla="*/ 50578 h 1019175"/>
                <a:gd name="connsiteX391" fmla="*/ 1540764 w 2714625"/>
                <a:gd name="connsiteY391" fmla="*/ 47530 h 1019175"/>
                <a:gd name="connsiteX392" fmla="*/ 1527239 w 2714625"/>
                <a:gd name="connsiteY392" fmla="*/ 36195 h 1019175"/>
                <a:gd name="connsiteX393" fmla="*/ 1526095 w 2714625"/>
                <a:gd name="connsiteY393" fmla="*/ 29527 h 1019175"/>
                <a:gd name="connsiteX394" fmla="*/ 1528096 w 2714625"/>
                <a:gd name="connsiteY394" fmla="*/ 26194 h 1019175"/>
                <a:gd name="connsiteX395" fmla="*/ 1537335 w 2714625"/>
                <a:gd name="connsiteY395" fmla="*/ 23622 h 1019175"/>
                <a:gd name="connsiteX396" fmla="*/ 1536859 w 2714625"/>
                <a:gd name="connsiteY396" fmla="*/ 18097 h 1019175"/>
                <a:gd name="connsiteX397" fmla="*/ 1541621 w 2714625"/>
                <a:gd name="connsiteY397" fmla="*/ 13335 h 1019175"/>
                <a:gd name="connsiteX398" fmla="*/ 1549336 w 2714625"/>
                <a:gd name="connsiteY398" fmla="*/ 11811 h 1019175"/>
                <a:gd name="connsiteX399" fmla="*/ 1554861 w 2714625"/>
                <a:gd name="connsiteY399" fmla="*/ 20193 h 1019175"/>
                <a:gd name="connsiteX400" fmla="*/ 1557242 w 2714625"/>
                <a:gd name="connsiteY400" fmla="*/ 18002 h 1019175"/>
                <a:gd name="connsiteX401" fmla="*/ 1558576 w 2714625"/>
                <a:gd name="connsiteY401" fmla="*/ 20002 h 1019175"/>
                <a:gd name="connsiteX402" fmla="*/ 1567243 w 2714625"/>
                <a:gd name="connsiteY402" fmla="*/ 12478 h 1019175"/>
                <a:gd name="connsiteX403" fmla="*/ 1567529 w 2714625"/>
                <a:gd name="connsiteY403" fmla="*/ 9525 h 1019175"/>
                <a:gd name="connsiteX404" fmla="*/ 1595723 w 2714625"/>
                <a:gd name="connsiteY404" fmla="*/ 13335 h 1019175"/>
                <a:gd name="connsiteX405" fmla="*/ 1615154 w 2714625"/>
                <a:gd name="connsiteY405" fmla="*/ 23812 h 1019175"/>
                <a:gd name="connsiteX406" fmla="*/ 1614202 w 2714625"/>
                <a:gd name="connsiteY406" fmla="*/ 25813 h 1019175"/>
                <a:gd name="connsiteX407" fmla="*/ 1622298 w 2714625"/>
                <a:gd name="connsiteY407" fmla="*/ 28956 h 1019175"/>
                <a:gd name="connsiteX408" fmla="*/ 1623536 w 2714625"/>
                <a:gd name="connsiteY408" fmla="*/ 26765 h 1019175"/>
                <a:gd name="connsiteX409" fmla="*/ 1623632 w 2714625"/>
                <a:gd name="connsiteY409" fmla="*/ 29051 h 1019175"/>
                <a:gd name="connsiteX410" fmla="*/ 1632680 w 2714625"/>
                <a:gd name="connsiteY410" fmla="*/ 31242 h 1019175"/>
                <a:gd name="connsiteX411" fmla="*/ 1632966 w 2714625"/>
                <a:gd name="connsiteY411" fmla="*/ 35052 h 1019175"/>
                <a:gd name="connsiteX412" fmla="*/ 1637919 w 2714625"/>
                <a:gd name="connsiteY412" fmla="*/ 33814 h 1019175"/>
                <a:gd name="connsiteX413" fmla="*/ 1645634 w 2714625"/>
                <a:gd name="connsiteY413" fmla="*/ 39433 h 1019175"/>
                <a:gd name="connsiteX414" fmla="*/ 1652111 w 2714625"/>
                <a:gd name="connsiteY414" fmla="*/ 40481 h 1019175"/>
                <a:gd name="connsiteX415" fmla="*/ 1664208 w 2714625"/>
                <a:gd name="connsiteY415" fmla="*/ 48958 h 1019175"/>
                <a:gd name="connsiteX416" fmla="*/ 1662112 w 2714625"/>
                <a:gd name="connsiteY416" fmla="*/ 53245 h 1019175"/>
                <a:gd name="connsiteX417" fmla="*/ 1664779 w 2714625"/>
                <a:gd name="connsiteY417" fmla="*/ 54769 h 1019175"/>
                <a:gd name="connsiteX418" fmla="*/ 1671828 w 2714625"/>
                <a:gd name="connsiteY418" fmla="*/ 50101 h 1019175"/>
                <a:gd name="connsiteX419" fmla="*/ 1682020 w 2714625"/>
                <a:gd name="connsiteY419" fmla="*/ 50863 h 1019175"/>
                <a:gd name="connsiteX420" fmla="*/ 1684401 w 2714625"/>
                <a:gd name="connsiteY420" fmla="*/ 51721 h 1019175"/>
                <a:gd name="connsiteX421" fmla="*/ 1682020 w 2714625"/>
                <a:gd name="connsiteY421" fmla="*/ 61246 h 1019175"/>
                <a:gd name="connsiteX422" fmla="*/ 1707261 w 2714625"/>
                <a:gd name="connsiteY422" fmla="*/ 65722 h 1019175"/>
                <a:gd name="connsiteX423" fmla="*/ 1714691 w 2714625"/>
                <a:gd name="connsiteY423" fmla="*/ 71056 h 1019175"/>
                <a:gd name="connsiteX424" fmla="*/ 1720025 w 2714625"/>
                <a:gd name="connsiteY424" fmla="*/ 65818 h 1019175"/>
                <a:gd name="connsiteX425" fmla="*/ 1722596 w 2714625"/>
                <a:gd name="connsiteY425" fmla="*/ 67151 h 1019175"/>
                <a:gd name="connsiteX426" fmla="*/ 1725359 w 2714625"/>
                <a:gd name="connsiteY426" fmla="*/ 72199 h 1019175"/>
                <a:gd name="connsiteX427" fmla="*/ 1724311 w 2714625"/>
                <a:gd name="connsiteY427" fmla="*/ 77629 h 1019175"/>
                <a:gd name="connsiteX428" fmla="*/ 1717929 w 2714625"/>
                <a:gd name="connsiteY428" fmla="*/ 83629 h 1019175"/>
                <a:gd name="connsiteX429" fmla="*/ 1720120 w 2714625"/>
                <a:gd name="connsiteY429" fmla="*/ 86392 h 1019175"/>
                <a:gd name="connsiteX430" fmla="*/ 1731550 w 2714625"/>
                <a:gd name="connsiteY430" fmla="*/ 76486 h 1019175"/>
                <a:gd name="connsiteX431" fmla="*/ 1737741 w 2714625"/>
                <a:gd name="connsiteY431" fmla="*/ 79915 h 1019175"/>
                <a:gd name="connsiteX432" fmla="*/ 1744599 w 2714625"/>
                <a:gd name="connsiteY432" fmla="*/ 76962 h 1019175"/>
                <a:gd name="connsiteX433" fmla="*/ 1745551 w 2714625"/>
                <a:gd name="connsiteY433" fmla="*/ 74009 h 1019175"/>
                <a:gd name="connsiteX434" fmla="*/ 1749076 w 2714625"/>
                <a:gd name="connsiteY434" fmla="*/ 75152 h 1019175"/>
                <a:gd name="connsiteX435" fmla="*/ 1752791 w 2714625"/>
                <a:gd name="connsiteY435" fmla="*/ 92107 h 1019175"/>
                <a:gd name="connsiteX436" fmla="*/ 1747076 w 2714625"/>
                <a:gd name="connsiteY436" fmla="*/ 98965 h 1019175"/>
                <a:gd name="connsiteX437" fmla="*/ 1748314 w 2714625"/>
                <a:gd name="connsiteY437" fmla="*/ 100870 h 1019175"/>
                <a:gd name="connsiteX438" fmla="*/ 1761839 w 2714625"/>
                <a:gd name="connsiteY438" fmla="*/ 97536 h 1019175"/>
                <a:gd name="connsiteX439" fmla="*/ 1763173 w 2714625"/>
                <a:gd name="connsiteY439" fmla="*/ 114586 h 1019175"/>
                <a:gd name="connsiteX440" fmla="*/ 1772412 w 2714625"/>
                <a:gd name="connsiteY440" fmla="*/ 105156 h 1019175"/>
                <a:gd name="connsiteX441" fmla="*/ 1788890 w 2714625"/>
                <a:gd name="connsiteY441" fmla="*/ 111633 h 1019175"/>
                <a:gd name="connsiteX442" fmla="*/ 1788033 w 2714625"/>
                <a:gd name="connsiteY442" fmla="*/ 119443 h 1019175"/>
                <a:gd name="connsiteX443" fmla="*/ 1808702 w 2714625"/>
                <a:gd name="connsiteY443" fmla="*/ 113919 h 1019175"/>
                <a:gd name="connsiteX444" fmla="*/ 1818037 w 2714625"/>
                <a:gd name="connsiteY444" fmla="*/ 116014 h 1019175"/>
                <a:gd name="connsiteX445" fmla="*/ 1821180 w 2714625"/>
                <a:gd name="connsiteY445" fmla="*/ 123920 h 1019175"/>
                <a:gd name="connsiteX446" fmla="*/ 1833943 w 2714625"/>
                <a:gd name="connsiteY446" fmla="*/ 117348 h 1019175"/>
                <a:gd name="connsiteX447" fmla="*/ 1843564 w 2714625"/>
                <a:gd name="connsiteY447" fmla="*/ 118777 h 1019175"/>
                <a:gd name="connsiteX448" fmla="*/ 1846612 w 2714625"/>
                <a:gd name="connsiteY448" fmla="*/ 114967 h 1019175"/>
                <a:gd name="connsiteX449" fmla="*/ 1871662 w 2714625"/>
                <a:gd name="connsiteY449" fmla="*/ 108966 h 1019175"/>
                <a:gd name="connsiteX450" fmla="*/ 1871186 w 2714625"/>
                <a:gd name="connsiteY450" fmla="*/ 102584 h 1019175"/>
                <a:gd name="connsiteX451" fmla="*/ 1873472 w 2714625"/>
                <a:gd name="connsiteY451" fmla="*/ 102394 h 1019175"/>
                <a:gd name="connsiteX452" fmla="*/ 1903285 w 2714625"/>
                <a:gd name="connsiteY452" fmla="*/ 103441 h 1019175"/>
                <a:gd name="connsiteX453" fmla="*/ 1903571 w 2714625"/>
                <a:gd name="connsiteY453" fmla="*/ 116205 h 1019175"/>
                <a:gd name="connsiteX454" fmla="*/ 1925288 w 2714625"/>
                <a:gd name="connsiteY454" fmla="*/ 116110 h 1019175"/>
                <a:gd name="connsiteX455" fmla="*/ 1927384 w 2714625"/>
                <a:gd name="connsiteY455" fmla="*/ 115443 h 1019175"/>
                <a:gd name="connsiteX456" fmla="*/ 1929575 w 2714625"/>
                <a:gd name="connsiteY456" fmla="*/ 103060 h 1019175"/>
                <a:gd name="connsiteX457" fmla="*/ 1936337 w 2714625"/>
                <a:gd name="connsiteY457" fmla="*/ 104775 h 1019175"/>
                <a:gd name="connsiteX458" fmla="*/ 1939766 w 2714625"/>
                <a:gd name="connsiteY458" fmla="*/ 93726 h 1019175"/>
                <a:gd name="connsiteX459" fmla="*/ 1953387 w 2714625"/>
                <a:gd name="connsiteY459" fmla="*/ 102108 h 1019175"/>
                <a:gd name="connsiteX460" fmla="*/ 1954816 w 2714625"/>
                <a:gd name="connsiteY460" fmla="*/ 96679 h 1019175"/>
                <a:gd name="connsiteX461" fmla="*/ 1969294 w 2714625"/>
                <a:gd name="connsiteY461" fmla="*/ 97822 h 1019175"/>
                <a:gd name="connsiteX462" fmla="*/ 1968722 w 2714625"/>
                <a:gd name="connsiteY462" fmla="*/ 94107 h 1019175"/>
                <a:gd name="connsiteX463" fmla="*/ 1975485 w 2714625"/>
                <a:gd name="connsiteY463" fmla="*/ 92869 h 1019175"/>
                <a:gd name="connsiteX464" fmla="*/ 1973485 w 2714625"/>
                <a:gd name="connsiteY464" fmla="*/ 75438 h 1019175"/>
                <a:gd name="connsiteX465" fmla="*/ 2011680 w 2714625"/>
                <a:gd name="connsiteY465" fmla="*/ 67913 h 1019175"/>
                <a:gd name="connsiteX466" fmla="*/ 2020348 w 2714625"/>
                <a:gd name="connsiteY466" fmla="*/ 75057 h 1019175"/>
                <a:gd name="connsiteX467" fmla="*/ 2024825 w 2714625"/>
                <a:gd name="connsiteY467" fmla="*/ 85535 h 1019175"/>
                <a:gd name="connsiteX468" fmla="*/ 2032730 w 2714625"/>
                <a:gd name="connsiteY468" fmla="*/ 88392 h 1019175"/>
                <a:gd name="connsiteX469" fmla="*/ 2030349 w 2714625"/>
                <a:gd name="connsiteY469" fmla="*/ 101537 h 1019175"/>
                <a:gd name="connsiteX470" fmla="*/ 2049780 w 2714625"/>
                <a:gd name="connsiteY470" fmla="*/ 102679 h 1019175"/>
                <a:gd name="connsiteX471" fmla="*/ 2078831 w 2714625"/>
                <a:gd name="connsiteY471" fmla="*/ 99822 h 1019175"/>
                <a:gd name="connsiteX472" fmla="*/ 2074735 w 2714625"/>
                <a:gd name="connsiteY472" fmla="*/ 132588 h 1019175"/>
                <a:gd name="connsiteX473" fmla="*/ 2069687 w 2714625"/>
                <a:gd name="connsiteY473" fmla="*/ 136588 h 1019175"/>
                <a:gd name="connsiteX474" fmla="*/ 2081498 w 2714625"/>
                <a:gd name="connsiteY474" fmla="*/ 144304 h 1019175"/>
                <a:gd name="connsiteX475" fmla="*/ 2091404 w 2714625"/>
                <a:gd name="connsiteY475" fmla="*/ 120396 h 1019175"/>
                <a:gd name="connsiteX476" fmla="*/ 2149983 w 2714625"/>
                <a:gd name="connsiteY476" fmla="*/ 117634 h 1019175"/>
                <a:gd name="connsiteX477" fmla="*/ 2152269 w 2714625"/>
                <a:gd name="connsiteY477" fmla="*/ 100203 h 1019175"/>
                <a:gd name="connsiteX478" fmla="*/ 2176844 w 2714625"/>
                <a:gd name="connsiteY478" fmla="*/ 111538 h 1019175"/>
                <a:gd name="connsiteX479" fmla="*/ 2230469 w 2714625"/>
                <a:gd name="connsiteY479" fmla="*/ 92012 h 1019175"/>
                <a:gd name="connsiteX480" fmla="*/ 2236756 w 2714625"/>
                <a:gd name="connsiteY480" fmla="*/ 90583 h 1019175"/>
                <a:gd name="connsiteX481" fmla="*/ 2237994 w 2714625"/>
                <a:gd name="connsiteY481" fmla="*/ 93440 h 1019175"/>
                <a:gd name="connsiteX482" fmla="*/ 2246567 w 2714625"/>
                <a:gd name="connsiteY482" fmla="*/ 90392 h 1019175"/>
                <a:gd name="connsiteX483" fmla="*/ 2269236 w 2714625"/>
                <a:gd name="connsiteY483" fmla="*/ 79248 h 1019175"/>
                <a:gd name="connsiteX484" fmla="*/ 2276189 w 2714625"/>
                <a:gd name="connsiteY484" fmla="*/ 72485 h 1019175"/>
                <a:gd name="connsiteX485" fmla="*/ 2298954 w 2714625"/>
                <a:gd name="connsiteY485" fmla="*/ 116110 h 1019175"/>
                <a:gd name="connsiteX486" fmla="*/ 2305336 w 2714625"/>
                <a:gd name="connsiteY486" fmla="*/ 158210 h 1019175"/>
                <a:gd name="connsiteX487" fmla="*/ 2314766 w 2714625"/>
                <a:gd name="connsiteY487" fmla="*/ 161068 h 1019175"/>
                <a:gd name="connsiteX488" fmla="*/ 2331053 w 2714625"/>
                <a:gd name="connsiteY488" fmla="*/ 148495 h 1019175"/>
                <a:gd name="connsiteX489" fmla="*/ 2338007 w 2714625"/>
                <a:gd name="connsiteY489" fmla="*/ 161925 h 1019175"/>
                <a:gd name="connsiteX490" fmla="*/ 2337149 w 2714625"/>
                <a:gd name="connsiteY490" fmla="*/ 168307 h 1019175"/>
                <a:gd name="connsiteX491" fmla="*/ 2351627 w 2714625"/>
                <a:gd name="connsiteY491" fmla="*/ 182023 h 1019175"/>
                <a:gd name="connsiteX492" fmla="*/ 2358485 w 2714625"/>
                <a:gd name="connsiteY492" fmla="*/ 166402 h 1019175"/>
                <a:gd name="connsiteX493" fmla="*/ 2359057 w 2714625"/>
                <a:gd name="connsiteY493" fmla="*/ 168307 h 1019175"/>
                <a:gd name="connsiteX494" fmla="*/ 2376297 w 2714625"/>
                <a:gd name="connsiteY494" fmla="*/ 157639 h 1019175"/>
                <a:gd name="connsiteX495" fmla="*/ 2382965 w 2714625"/>
                <a:gd name="connsiteY495" fmla="*/ 182213 h 1019175"/>
                <a:gd name="connsiteX496" fmla="*/ 2389156 w 2714625"/>
                <a:gd name="connsiteY496" fmla="*/ 190405 h 1019175"/>
                <a:gd name="connsiteX497" fmla="*/ 2389918 w 2714625"/>
                <a:gd name="connsiteY497" fmla="*/ 186214 h 1019175"/>
                <a:gd name="connsiteX498" fmla="*/ 2399919 w 2714625"/>
                <a:gd name="connsiteY498" fmla="*/ 187357 h 1019175"/>
                <a:gd name="connsiteX499" fmla="*/ 2398776 w 2714625"/>
                <a:gd name="connsiteY499" fmla="*/ 176879 h 1019175"/>
                <a:gd name="connsiteX500" fmla="*/ 2408396 w 2714625"/>
                <a:gd name="connsiteY500" fmla="*/ 166211 h 1019175"/>
                <a:gd name="connsiteX501" fmla="*/ 2412397 w 2714625"/>
                <a:gd name="connsiteY501" fmla="*/ 177451 h 1019175"/>
                <a:gd name="connsiteX502" fmla="*/ 2418588 w 2714625"/>
                <a:gd name="connsiteY502" fmla="*/ 177927 h 1019175"/>
                <a:gd name="connsiteX503" fmla="*/ 2420017 w 2714625"/>
                <a:gd name="connsiteY503" fmla="*/ 173831 h 1019175"/>
                <a:gd name="connsiteX504" fmla="*/ 2434019 w 2714625"/>
                <a:gd name="connsiteY504" fmla="*/ 176022 h 1019175"/>
                <a:gd name="connsiteX505" fmla="*/ 2438876 w 2714625"/>
                <a:gd name="connsiteY505" fmla="*/ 169069 h 1019175"/>
                <a:gd name="connsiteX506" fmla="*/ 2460403 w 2714625"/>
                <a:gd name="connsiteY506" fmla="*/ 177927 h 1019175"/>
                <a:gd name="connsiteX507" fmla="*/ 2475928 w 2714625"/>
                <a:gd name="connsiteY507" fmla="*/ 180594 h 1019175"/>
                <a:gd name="connsiteX508" fmla="*/ 2477929 w 2714625"/>
                <a:gd name="connsiteY508" fmla="*/ 192310 h 1019175"/>
                <a:gd name="connsiteX509" fmla="*/ 2486025 w 2714625"/>
                <a:gd name="connsiteY509" fmla="*/ 192595 h 1019175"/>
                <a:gd name="connsiteX510" fmla="*/ 2488883 w 2714625"/>
                <a:gd name="connsiteY510" fmla="*/ 209740 h 1019175"/>
                <a:gd name="connsiteX511" fmla="*/ 2482882 w 2714625"/>
                <a:gd name="connsiteY511" fmla="*/ 228505 h 1019175"/>
                <a:gd name="connsiteX512" fmla="*/ 2471261 w 2714625"/>
                <a:gd name="connsiteY512" fmla="*/ 230219 h 1019175"/>
                <a:gd name="connsiteX513" fmla="*/ 2468785 w 2714625"/>
                <a:gd name="connsiteY513" fmla="*/ 239173 h 1019175"/>
                <a:gd name="connsiteX514" fmla="*/ 2471642 w 2714625"/>
                <a:gd name="connsiteY514" fmla="*/ 246221 h 1019175"/>
                <a:gd name="connsiteX515" fmla="*/ 2468023 w 2714625"/>
                <a:gd name="connsiteY515" fmla="*/ 251746 h 1019175"/>
                <a:gd name="connsiteX516" fmla="*/ 2473261 w 2714625"/>
                <a:gd name="connsiteY516" fmla="*/ 259556 h 1019175"/>
                <a:gd name="connsiteX517" fmla="*/ 2477357 w 2714625"/>
                <a:gd name="connsiteY517" fmla="*/ 260318 h 1019175"/>
                <a:gd name="connsiteX518" fmla="*/ 2473643 w 2714625"/>
                <a:gd name="connsiteY518" fmla="*/ 280987 h 1019175"/>
                <a:gd name="connsiteX519" fmla="*/ 2475071 w 2714625"/>
                <a:gd name="connsiteY519" fmla="*/ 285179 h 1019175"/>
                <a:gd name="connsiteX520" fmla="*/ 2479262 w 2714625"/>
                <a:gd name="connsiteY520" fmla="*/ 285655 h 1019175"/>
                <a:gd name="connsiteX521" fmla="*/ 2481739 w 2714625"/>
                <a:gd name="connsiteY521" fmla="*/ 292227 h 1019175"/>
                <a:gd name="connsiteX522" fmla="*/ 2478500 w 2714625"/>
                <a:gd name="connsiteY522" fmla="*/ 309562 h 1019175"/>
                <a:gd name="connsiteX523" fmla="*/ 2483644 w 2714625"/>
                <a:gd name="connsiteY523" fmla="*/ 309467 h 1019175"/>
                <a:gd name="connsiteX524" fmla="*/ 2490787 w 2714625"/>
                <a:gd name="connsiteY524" fmla="*/ 330137 h 1019175"/>
                <a:gd name="connsiteX525" fmla="*/ 2501836 w 2714625"/>
                <a:gd name="connsiteY525" fmla="*/ 329755 h 1019175"/>
                <a:gd name="connsiteX526" fmla="*/ 2498027 w 2714625"/>
                <a:gd name="connsiteY526" fmla="*/ 342614 h 1019175"/>
                <a:gd name="connsiteX527" fmla="*/ 2500979 w 2714625"/>
                <a:gd name="connsiteY527" fmla="*/ 345758 h 1019175"/>
                <a:gd name="connsiteX528" fmla="*/ 2498027 w 2714625"/>
                <a:gd name="connsiteY528" fmla="*/ 349567 h 1019175"/>
                <a:gd name="connsiteX529" fmla="*/ 2516981 w 2714625"/>
                <a:gd name="connsiteY529" fmla="*/ 360807 h 1019175"/>
                <a:gd name="connsiteX530" fmla="*/ 2513838 w 2714625"/>
                <a:gd name="connsiteY530" fmla="*/ 366332 h 1019175"/>
                <a:gd name="connsiteX531" fmla="*/ 2522792 w 2714625"/>
                <a:gd name="connsiteY531" fmla="*/ 369379 h 1019175"/>
                <a:gd name="connsiteX532" fmla="*/ 2530411 w 2714625"/>
                <a:gd name="connsiteY532" fmla="*/ 364141 h 1019175"/>
                <a:gd name="connsiteX533" fmla="*/ 2532793 w 2714625"/>
                <a:gd name="connsiteY533" fmla="*/ 357950 h 1019175"/>
                <a:gd name="connsiteX534" fmla="*/ 2564606 w 2714625"/>
                <a:gd name="connsiteY534" fmla="*/ 358521 h 1019175"/>
                <a:gd name="connsiteX535" fmla="*/ 2578036 w 2714625"/>
                <a:gd name="connsiteY535" fmla="*/ 356045 h 1019175"/>
                <a:gd name="connsiteX536" fmla="*/ 2577656 w 2714625"/>
                <a:gd name="connsiteY536" fmla="*/ 368617 h 1019175"/>
                <a:gd name="connsiteX537" fmla="*/ 2571464 w 2714625"/>
                <a:gd name="connsiteY537" fmla="*/ 384143 h 1019175"/>
                <a:gd name="connsiteX538" fmla="*/ 2554891 w 2714625"/>
                <a:gd name="connsiteY538" fmla="*/ 385096 h 1019175"/>
                <a:gd name="connsiteX539" fmla="*/ 2550700 w 2714625"/>
                <a:gd name="connsiteY539" fmla="*/ 402908 h 1019175"/>
                <a:gd name="connsiteX540" fmla="*/ 2565464 w 2714625"/>
                <a:gd name="connsiteY540" fmla="*/ 410623 h 1019175"/>
                <a:gd name="connsiteX541" fmla="*/ 2580608 w 2714625"/>
                <a:gd name="connsiteY541" fmla="*/ 424148 h 1019175"/>
                <a:gd name="connsiteX542" fmla="*/ 2572607 w 2714625"/>
                <a:gd name="connsiteY542" fmla="*/ 427196 h 1019175"/>
                <a:gd name="connsiteX543" fmla="*/ 2582704 w 2714625"/>
                <a:gd name="connsiteY543" fmla="*/ 439483 h 1019175"/>
                <a:gd name="connsiteX544" fmla="*/ 2596515 w 2714625"/>
                <a:gd name="connsiteY544" fmla="*/ 445675 h 1019175"/>
                <a:gd name="connsiteX545" fmla="*/ 2594896 w 2714625"/>
                <a:gd name="connsiteY545" fmla="*/ 451485 h 1019175"/>
                <a:gd name="connsiteX546" fmla="*/ 2602802 w 2714625"/>
                <a:gd name="connsiteY546" fmla="*/ 458153 h 1019175"/>
                <a:gd name="connsiteX547" fmla="*/ 2622709 w 2714625"/>
                <a:gd name="connsiteY547" fmla="*/ 462343 h 1019175"/>
                <a:gd name="connsiteX548" fmla="*/ 2631853 w 2714625"/>
                <a:gd name="connsiteY548" fmla="*/ 469678 h 1019175"/>
                <a:gd name="connsiteX549" fmla="*/ 2629662 w 2714625"/>
                <a:gd name="connsiteY549" fmla="*/ 486251 h 1019175"/>
                <a:gd name="connsiteX550" fmla="*/ 2640806 w 2714625"/>
                <a:gd name="connsiteY550" fmla="*/ 477298 h 1019175"/>
                <a:gd name="connsiteX551" fmla="*/ 2644807 w 2714625"/>
                <a:gd name="connsiteY551" fmla="*/ 481012 h 1019175"/>
                <a:gd name="connsiteX552" fmla="*/ 2642330 w 2714625"/>
                <a:gd name="connsiteY552" fmla="*/ 482917 h 1019175"/>
                <a:gd name="connsiteX553" fmla="*/ 2685098 w 2714625"/>
                <a:gd name="connsiteY553" fmla="*/ 515969 h 1019175"/>
                <a:gd name="connsiteX554" fmla="*/ 2710529 w 2714625"/>
                <a:gd name="connsiteY554" fmla="*/ 543401 h 1019175"/>
                <a:gd name="connsiteX555" fmla="*/ 2712339 w 2714625"/>
                <a:gd name="connsiteY555" fmla="*/ 555022 h 1019175"/>
                <a:gd name="connsiteX556" fmla="*/ 2702909 w 2714625"/>
                <a:gd name="connsiteY556" fmla="*/ 544449 h 1019175"/>
                <a:gd name="connsiteX557" fmla="*/ 2707767 w 2714625"/>
                <a:gd name="connsiteY557" fmla="*/ 559117 h 1019175"/>
                <a:gd name="connsiteX558" fmla="*/ 2692622 w 2714625"/>
                <a:gd name="connsiteY558" fmla="*/ 588359 h 1019175"/>
                <a:gd name="connsiteX559" fmla="*/ 2677287 w 2714625"/>
                <a:gd name="connsiteY559" fmla="*/ 579120 h 1019175"/>
                <a:gd name="connsiteX560" fmla="*/ 2670143 w 2714625"/>
                <a:gd name="connsiteY560" fmla="*/ 564166 h 1019175"/>
                <a:gd name="connsiteX561" fmla="*/ 2655951 w 2714625"/>
                <a:gd name="connsiteY561" fmla="*/ 597789 h 1019175"/>
                <a:gd name="connsiteX562" fmla="*/ 2656142 w 2714625"/>
                <a:gd name="connsiteY562" fmla="*/ 613124 h 1019175"/>
                <a:gd name="connsiteX563" fmla="*/ 2651760 w 2714625"/>
                <a:gd name="connsiteY563" fmla="*/ 620173 h 1019175"/>
                <a:gd name="connsiteX564" fmla="*/ 2656046 w 2714625"/>
                <a:gd name="connsiteY564" fmla="*/ 628555 h 1019175"/>
                <a:gd name="connsiteX565" fmla="*/ 2649093 w 2714625"/>
                <a:gd name="connsiteY565" fmla="*/ 622363 h 1019175"/>
                <a:gd name="connsiteX566" fmla="*/ 2660999 w 2714625"/>
                <a:gd name="connsiteY566" fmla="*/ 636937 h 1019175"/>
                <a:gd name="connsiteX567" fmla="*/ 2636520 w 2714625"/>
                <a:gd name="connsiteY567" fmla="*/ 664559 h 1019175"/>
                <a:gd name="connsiteX568" fmla="*/ 2622233 w 2714625"/>
                <a:gd name="connsiteY568" fmla="*/ 655511 h 1019175"/>
                <a:gd name="connsiteX569" fmla="*/ 2610326 w 2714625"/>
                <a:gd name="connsiteY569" fmla="*/ 675894 h 1019175"/>
                <a:gd name="connsiteX570" fmla="*/ 2622614 w 2714625"/>
                <a:gd name="connsiteY570" fmla="*/ 683609 h 1019175"/>
                <a:gd name="connsiteX571" fmla="*/ 2616136 w 2714625"/>
                <a:gd name="connsiteY571" fmla="*/ 697801 h 1019175"/>
                <a:gd name="connsiteX572" fmla="*/ 2618327 w 2714625"/>
                <a:gd name="connsiteY572" fmla="*/ 699040 h 1019175"/>
                <a:gd name="connsiteX573" fmla="*/ 2610993 w 2714625"/>
                <a:gd name="connsiteY573" fmla="*/ 711708 h 1019175"/>
                <a:gd name="connsiteX574" fmla="*/ 2608136 w 2714625"/>
                <a:gd name="connsiteY574" fmla="*/ 709993 h 1019175"/>
                <a:gd name="connsiteX575" fmla="*/ 2599277 w 2714625"/>
                <a:gd name="connsiteY575" fmla="*/ 724948 h 1019175"/>
                <a:gd name="connsiteX576" fmla="*/ 2602325 w 2714625"/>
                <a:gd name="connsiteY576" fmla="*/ 726758 h 1019175"/>
                <a:gd name="connsiteX577" fmla="*/ 2593848 w 2714625"/>
                <a:gd name="connsiteY577" fmla="*/ 739616 h 1019175"/>
                <a:gd name="connsiteX578" fmla="*/ 2587276 w 2714625"/>
                <a:gd name="connsiteY578" fmla="*/ 737330 h 1019175"/>
                <a:gd name="connsiteX579" fmla="*/ 2588324 w 2714625"/>
                <a:gd name="connsiteY579" fmla="*/ 733996 h 1019175"/>
                <a:gd name="connsiteX580" fmla="*/ 2583370 w 2714625"/>
                <a:gd name="connsiteY580" fmla="*/ 732663 h 1019175"/>
                <a:gd name="connsiteX581" fmla="*/ 2579179 w 2714625"/>
                <a:gd name="connsiteY581" fmla="*/ 735901 h 1019175"/>
                <a:gd name="connsiteX582" fmla="*/ 2563463 w 2714625"/>
                <a:gd name="connsiteY582" fmla="*/ 769906 h 1019175"/>
                <a:gd name="connsiteX583" fmla="*/ 2568035 w 2714625"/>
                <a:gd name="connsiteY583" fmla="*/ 774954 h 1019175"/>
                <a:gd name="connsiteX584" fmla="*/ 2550604 w 2714625"/>
                <a:gd name="connsiteY584" fmla="*/ 791623 h 1019175"/>
                <a:gd name="connsiteX585" fmla="*/ 2545747 w 2714625"/>
                <a:gd name="connsiteY585" fmla="*/ 802005 h 1019175"/>
                <a:gd name="connsiteX586" fmla="*/ 2537746 w 2714625"/>
                <a:gd name="connsiteY586" fmla="*/ 808482 h 1019175"/>
                <a:gd name="connsiteX587" fmla="*/ 2522411 w 2714625"/>
                <a:gd name="connsiteY587" fmla="*/ 813149 h 1019175"/>
                <a:gd name="connsiteX588" fmla="*/ 2513076 w 2714625"/>
                <a:gd name="connsiteY588" fmla="*/ 819150 h 1019175"/>
                <a:gd name="connsiteX589" fmla="*/ 2520315 w 2714625"/>
                <a:gd name="connsiteY589" fmla="*/ 792289 h 1019175"/>
                <a:gd name="connsiteX590" fmla="*/ 2478215 w 2714625"/>
                <a:gd name="connsiteY590" fmla="*/ 786955 h 1019175"/>
                <a:gd name="connsiteX591" fmla="*/ 2476786 w 2714625"/>
                <a:gd name="connsiteY591" fmla="*/ 779621 h 1019175"/>
                <a:gd name="connsiteX592" fmla="*/ 2481262 w 2714625"/>
                <a:gd name="connsiteY592" fmla="*/ 776859 h 1019175"/>
                <a:gd name="connsiteX593" fmla="*/ 2486978 w 2714625"/>
                <a:gd name="connsiteY593" fmla="*/ 765715 h 1019175"/>
                <a:gd name="connsiteX594" fmla="*/ 2489645 w 2714625"/>
                <a:gd name="connsiteY594" fmla="*/ 750094 h 1019175"/>
                <a:gd name="connsiteX595" fmla="*/ 2468785 w 2714625"/>
                <a:gd name="connsiteY595" fmla="*/ 755713 h 1019175"/>
                <a:gd name="connsiteX596" fmla="*/ 2463356 w 2714625"/>
                <a:gd name="connsiteY596" fmla="*/ 752380 h 1019175"/>
                <a:gd name="connsiteX597" fmla="*/ 2464499 w 2714625"/>
                <a:gd name="connsiteY597" fmla="*/ 747046 h 1019175"/>
                <a:gd name="connsiteX598" fmla="*/ 2458974 w 2714625"/>
                <a:gd name="connsiteY598" fmla="*/ 736949 h 1019175"/>
                <a:gd name="connsiteX599" fmla="*/ 2454116 w 2714625"/>
                <a:gd name="connsiteY599" fmla="*/ 742093 h 1019175"/>
                <a:gd name="connsiteX600" fmla="*/ 2452307 w 2714625"/>
                <a:gd name="connsiteY600" fmla="*/ 738188 h 1019175"/>
                <a:gd name="connsiteX601" fmla="*/ 2448401 w 2714625"/>
                <a:gd name="connsiteY601" fmla="*/ 743045 h 1019175"/>
                <a:gd name="connsiteX602" fmla="*/ 2440400 w 2714625"/>
                <a:gd name="connsiteY602" fmla="*/ 743236 h 1019175"/>
                <a:gd name="connsiteX603" fmla="*/ 2439638 w 2714625"/>
                <a:gd name="connsiteY603" fmla="*/ 740664 h 1019175"/>
                <a:gd name="connsiteX604" fmla="*/ 2434304 w 2714625"/>
                <a:gd name="connsiteY604" fmla="*/ 742093 h 1019175"/>
                <a:gd name="connsiteX605" fmla="*/ 2428303 w 2714625"/>
                <a:gd name="connsiteY605" fmla="*/ 738664 h 1019175"/>
                <a:gd name="connsiteX606" fmla="*/ 2419255 w 2714625"/>
                <a:gd name="connsiteY606" fmla="*/ 739902 h 1019175"/>
                <a:gd name="connsiteX607" fmla="*/ 2406968 w 2714625"/>
                <a:gd name="connsiteY607" fmla="*/ 729805 h 1019175"/>
                <a:gd name="connsiteX608" fmla="*/ 2407253 w 2714625"/>
                <a:gd name="connsiteY608" fmla="*/ 734187 h 1019175"/>
                <a:gd name="connsiteX609" fmla="*/ 2397538 w 2714625"/>
                <a:gd name="connsiteY609" fmla="*/ 736949 h 1019175"/>
                <a:gd name="connsiteX610" fmla="*/ 2393252 w 2714625"/>
                <a:gd name="connsiteY610" fmla="*/ 742569 h 1019175"/>
                <a:gd name="connsiteX611" fmla="*/ 2380202 w 2714625"/>
                <a:gd name="connsiteY611" fmla="*/ 733139 h 1019175"/>
                <a:gd name="connsiteX612" fmla="*/ 2377631 w 2714625"/>
                <a:gd name="connsiteY612" fmla="*/ 729520 h 1019175"/>
                <a:gd name="connsiteX613" fmla="*/ 2393252 w 2714625"/>
                <a:gd name="connsiteY613" fmla="*/ 722186 h 1019175"/>
                <a:gd name="connsiteX614" fmla="*/ 2400395 w 2714625"/>
                <a:gd name="connsiteY614" fmla="*/ 713327 h 1019175"/>
                <a:gd name="connsiteX615" fmla="*/ 2402015 w 2714625"/>
                <a:gd name="connsiteY615" fmla="*/ 698278 h 1019175"/>
                <a:gd name="connsiteX616" fmla="*/ 2400205 w 2714625"/>
                <a:gd name="connsiteY616" fmla="*/ 689515 h 1019175"/>
                <a:gd name="connsiteX617" fmla="*/ 2380393 w 2714625"/>
                <a:gd name="connsiteY617" fmla="*/ 689324 h 1019175"/>
                <a:gd name="connsiteX618" fmla="*/ 2381250 w 2714625"/>
                <a:gd name="connsiteY618" fmla="*/ 682752 h 1019175"/>
                <a:gd name="connsiteX619" fmla="*/ 2378202 w 2714625"/>
                <a:gd name="connsiteY619" fmla="*/ 680752 h 1019175"/>
                <a:gd name="connsiteX620" fmla="*/ 2379726 w 2714625"/>
                <a:gd name="connsiteY620" fmla="*/ 665321 h 1019175"/>
                <a:gd name="connsiteX621" fmla="*/ 2366296 w 2714625"/>
                <a:gd name="connsiteY621" fmla="*/ 660749 h 1019175"/>
                <a:gd name="connsiteX622" fmla="*/ 2355056 w 2714625"/>
                <a:gd name="connsiteY622" fmla="*/ 661130 h 1019175"/>
                <a:gd name="connsiteX623" fmla="*/ 2337340 w 2714625"/>
                <a:gd name="connsiteY623" fmla="*/ 670655 h 1019175"/>
                <a:gd name="connsiteX624" fmla="*/ 2328958 w 2714625"/>
                <a:gd name="connsiteY624" fmla="*/ 660559 h 1019175"/>
                <a:gd name="connsiteX625" fmla="*/ 2321624 w 2714625"/>
                <a:gd name="connsiteY625" fmla="*/ 664750 h 1019175"/>
                <a:gd name="connsiteX626" fmla="*/ 2303050 w 2714625"/>
                <a:gd name="connsiteY626" fmla="*/ 637794 h 1019175"/>
                <a:gd name="connsiteX627" fmla="*/ 2307908 w 2714625"/>
                <a:gd name="connsiteY627" fmla="*/ 628936 h 1019175"/>
                <a:gd name="connsiteX628" fmla="*/ 2329244 w 2714625"/>
                <a:gd name="connsiteY628" fmla="*/ 622363 h 1019175"/>
                <a:gd name="connsiteX629" fmla="*/ 2337245 w 2714625"/>
                <a:gd name="connsiteY629" fmla="*/ 616553 h 1019175"/>
                <a:gd name="connsiteX630" fmla="*/ 2340769 w 2714625"/>
                <a:gd name="connsiteY630" fmla="*/ 609600 h 1019175"/>
                <a:gd name="connsiteX631" fmla="*/ 2336483 w 2714625"/>
                <a:gd name="connsiteY631" fmla="*/ 600646 h 1019175"/>
                <a:gd name="connsiteX632" fmla="*/ 2328958 w 2714625"/>
                <a:gd name="connsiteY632" fmla="*/ 601409 h 1019175"/>
                <a:gd name="connsiteX633" fmla="*/ 2324005 w 2714625"/>
                <a:gd name="connsiteY633" fmla="*/ 594360 h 1019175"/>
                <a:gd name="connsiteX634" fmla="*/ 2307812 w 2714625"/>
                <a:gd name="connsiteY634" fmla="*/ 600361 h 1019175"/>
                <a:gd name="connsiteX635" fmla="*/ 2292096 w 2714625"/>
                <a:gd name="connsiteY635" fmla="*/ 583787 h 1019175"/>
                <a:gd name="connsiteX636" fmla="*/ 2277999 w 2714625"/>
                <a:gd name="connsiteY636" fmla="*/ 596646 h 1019175"/>
                <a:gd name="connsiteX637" fmla="*/ 2270951 w 2714625"/>
                <a:gd name="connsiteY637" fmla="*/ 599408 h 1019175"/>
                <a:gd name="connsiteX638" fmla="*/ 2263807 w 2714625"/>
                <a:gd name="connsiteY638" fmla="*/ 612838 h 1019175"/>
                <a:gd name="connsiteX639" fmla="*/ 2256187 w 2714625"/>
                <a:gd name="connsiteY639" fmla="*/ 618649 h 1019175"/>
                <a:gd name="connsiteX640" fmla="*/ 2255329 w 2714625"/>
                <a:gd name="connsiteY640" fmla="*/ 621030 h 1019175"/>
                <a:gd name="connsiteX641" fmla="*/ 2264759 w 2714625"/>
                <a:gd name="connsiteY641" fmla="*/ 631412 h 1019175"/>
                <a:gd name="connsiteX642" fmla="*/ 2266378 w 2714625"/>
                <a:gd name="connsiteY642" fmla="*/ 640080 h 1019175"/>
                <a:gd name="connsiteX643" fmla="*/ 2274094 w 2714625"/>
                <a:gd name="connsiteY643" fmla="*/ 649319 h 1019175"/>
                <a:gd name="connsiteX644" fmla="*/ 2274856 w 2714625"/>
                <a:gd name="connsiteY644" fmla="*/ 664274 h 1019175"/>
                <a:gd name="connsiteX645" fmla="*/ 2258854 w 2714625"/>
                <a:gd name="connsiteY645" fmla="*/ 665607 h 1019175"/>
                <a:gd name="connsiteX646" fmla="*/ 2251805 w 2714625"/>
                <a:gd name="connsiteY646" fmla="*/ 669703 h 1019175"/>
                <a:gd name="connsiteX647" fmla="*/ 2251996 w 2714625"/>
                <a:gd name="connsiteY647" fmla="*/ 675037 h 1019175"/>
                <a:gd name="connsiteX648" fmla="*/ 2262854 w 2714625"/>
                <a:gd name="connsiteY648" fmla="*/ 680275 h 1019175"/>
                <a:gd name="connsiteX649" fmla="*/ 2269331 w 2714625"/>
                <a:gd name="connsiteY649" fmla="*/ 677894 h 1019175"/>
                <a:gd name="connsiteX650" fmla="*/ 2270855 w 2714625"/>
                <a:gd name="connsiteY650" fmla="*/ 682942 h 1019175"/>
                <a:gd name="connsiteX651" fmla="*/ 2285428 w 2714625"/>
                <a:gd name="connsiteY651" fmla="*/ 678751 h 1019175"/>
                <a:gd name="connsiteX652" fmla="*/ 2292668 w 2714625"/>
                <a:gd name="connsiteY652" fmla="*/ 665988 h 1019175"/>
                <a:gd name="connsiteX653" fmla="*/ 2298668 w 2714625"/>
                <a:gd name="connsiteY653" fmla="*/ 667036 h 1019175"/>
                <a:gd name="connsiteX654" fmla="*/ 2294001 w 2714625"/>
                <a:gd name="connsiteY654" fmla="*/ 678275 h 1019175"/>
                <a:gd name="connsiteX655" fmla="*/ 2302478 w 2714625"/>
                <a:gd name="connsiteY655" fmla="*/ 678751 h 1019175"/>
                <a:gd name="connsiteX656" fmla="*/ 2313718 w 2714625"/>
                <a:gd name="connsiteY656" fmla="*/ 674751 h 1019175"/>
                <a:gd name="connsiteX657" fmla="*/ 2306479 w 2714625"/>
                <a:gd name="connsiteY657" fmla="*/ 695516 h 1019175"/>
                <a:gd name="connsiteX658" fmla="*/ 2311527 w 2714625"/>
                <a:gd name="connsiteY658" fmla="*/ 707136 h 1019175"/>
                <a:gd name="connsiteX659" fmla="*/ 2305050 w 2714625"/>
                <a:gd name="connsiteY659" fmla="*/ 725043 h 1019175"/>
                <a:gd name="connsiteX660" fmla="*/ 2294287 w 2714625"/>
                <a:gd name="connsiteY660" fmla="*/ 734949 h 1019175"/>
                <a:gd name="connsiteX661" fmla="*/ 2281333 w 2714625"/>
                <a:gd name="connsiteY661" fmla="*/ 760857 h 1019175"/>
                <a:gd name="connsiteX662" fmla="*/ 2260759 w 2714625"/>
                <a:gd name="connsiteY662" fmla="*/ 773430 h 1019175"/>
                <a:gd name="connsiteX663" fmla="*/ 2249615 w 2714625"/>
                <a:gd name="connsiteY663" fmla="*/ 792194 h 1019175"/>
                <a:gd name="connsiteX664" fmla="*/ 2242757 w 2714625"/>
                <a:gd name="connsiteY664" fmla="*/ 795338 h 1019175"/>
                <a:gd name="connsiteX665" fmla="*/ 2229517 w 2714625"/>
                <a:gd name="connsiteY665" fmla="*/ 795433 h 1019175"/>
                <a:gd name="connsiteX666" fmla="*/ 2212848 w 2714625"/>
                <a:gd name="connsiteY666" fmla="*/ 788003 h 1019175"/>
                <a:gd name="connsiteX667" fmla="*/ 2195322 w 2714625"/>
                <a:gd name="connsiteY667" fmla="*/ 769334 h 1019175"/>
                <a:gd name="connsiteX668" fmla="*/ 2188750 w 2714625"/>
                <a:gd name="connsiteY668" fmla="*/ 769334 h 1019175"/>
                <a:gd name="connsiteX669" fmla="*/ 2179606 w 2714625"/>
                <a:gd name="connsiteY669" fmla="*/ 765048 h 1019175"/>
                <a:gd name="connsiteX670" fmla="*/ 2184273 w 2714625"/>
                <a:gd name="connsiteY670" fmla="*/ 757142 h 1019175"/>
                <a:gd name="connsiteX671" fmla="*/ 2151888 w 2714625"/>
                <a:gd name="connsiteY671" fmla="*/ 737997 h 1019175"/>
                <a:gd name="connsiteX672" fmla="*/ 2146935 w 2714625"/>
                <a:gd name="connsiteY672" fmla="*/ 727996 h 1019175"/>
                <a:gd name="connsiteX673" fmla="*/ 2140363 w 2714625"/>
                <a:gd name="connsiteY673" fmla="*/ 725996 h 1019175"/>
                <a:gd name="connsiteX674" fmla="*/ 2139029 w 2714625"/>
                <a:gd name="connsiteY674" fmla="*/ 722376 h 1019175"/>
                <a:gd name="connsiteX675" fmla="*/ 2128933 w 2714625"/>
                <a:gd name="connsiteY675" fmla="*/ 721233 h 1019175"/>
                <a:gd name="connsiteX676" fmla="*/ 2127504 w 2714625"/>
                <a:gd name="connsiteY676" fmla="*/ 713232 h 1019175"/>
                <a:gd name="connsiteX677" fmla="*/ 2118265 w 2714625"/>
                <a:gd name="connsiteY677" fmla="*/ 709327 h 1019175"/>
                <a:gd name="connsiteX678" fmla="*/ 2108264 w 2714625"/>
                <a:gd name="connsiteY678" fmla="*/ 727710 h 1019175"/>
                <a:gd name="connsiteX679" fmla="*/ 2117789 w 2714625"/>
                <a:gd name="connsiteY679" fmla="*/ 742283 h 1019175"/>
                <a:gd name="connsiteX680" fmla="*/ 2111978 w 2714625"/>
                <a:gd name="connsiteY680" fmla="*/ 744284 h 1019175"/>
                <a:gd name="connsiteX681" fmla="*/ 2105120 w 2714625"/>
                <a:gd name="connsiteY681" fmla="*/ 741997 h 1019175"/>
                <a:gd name="connsiteX682" fmla="*/ 2100072 w 2714625"/>
                <a:gd name="connsiteY682" fmla="*/ 747046 h 1019175"/>
                <a:gd name="connsiteX683" fmla="*/ 2107787 w 2714625"/>
                <a:gd name="connsiteY683" fmla="*/ 752380 h 1019175"/>
                <a:gd name="connsiteX684" fmla="*/ 2083213 w 2714625"/>
                <a:gd name="connsiteY684" fmla="*/ 785622 h 1019175"/>
                <a:gd name="connsiteX685" fmla="*/ 2088070 w 2714625"/>
                <a:gd name="connsiteY685" fmla="*/ 792766 h 1019175"/>
                <a:gd name="connsiteX686" fmla="*/ 2083213 w 2714625"/>
                <a:gd name="connsiteY686" fmla="*/ 800671 h 1019175"/>
                <a:gd name="connsiteX687" fmla="*/ 2074831 w 2714625"/>
                <a:gd name="connsiteY687" fmla="*/ 800576 h 1019175"/>
                <a:gd name="connsiteX688" fmla="*/ 2057591 w 2714625"/>
                <a:gd name="connsiteY688" fmla="*/ 790099 h 1019175"/>
                <a:gd name="connsiteX689" fmla="*/ 2039207 w 2714625"/>
                <a:gd name="connsiteY689" fmla="*/ 822103 h 1019175"/>
                <a:gd name="connsiteX690" fmla="*/ 2026539 w 2714625"/>
                <a:gd name="connsiteY690" fmla="*/ 820769 h 1019175"/>
                <a:gd name="connsiteX691" fmla="*/ 2024253 w 2714625"/>
                <a:gd name="connsiteY691" fmla="*/ 843058 h 1019175"/>
                <a:gd name="connsiteX692" fmla="*/ 2003108 w 2714625"/>
                <a:gd name="connsiteY692" fmla="*/ 838391 h 1019175"/>
                <a:gd name="connsiteX693" fmla="*/ 2007394 w 2714625"/>
                <a:gd name="connsiteY693" fmla="*/ 817054 h 1019175"/>
                <a:gd name="connsiteX694" fmla="*/ 1933861 w 2714625"/>
                <a:gd name="connsiteY694" fmla="*/ 794671 h 1019175"/>
                <a:gd name="connsiteX695" fmla="*/ 1932813 w 2714625"/>
                <a:gd name="connsiteY695" fmla="*/ 799433 h 1019175"/>
                <a:gd name="connsiteX696" fmla="*/ 1924145 w 2714625"/>
                <a:gd name="connsiteY696" fmla="*/ 797528 h 1019175"/>
                <a:gd name="connsiteX697" fmla="*/ 1927098 w 2714625"/>
                <a:gd name="connsiteY697" fmla="*/ 786765 h 1019175"/>
                <a:gd name="connsiteX698" fmla="*/ 1879568 w 2714625"/>
                <a:gd name="connsiteY698" fmla="*/ 772668 h 1019175"/>
                <a:gd name="connsiteX699" fmla="*/ 1881759 w 2714625"/>
                <a:gd name="connsiteY699" fmla="*/ 768667 h 1019175"/>
                <a:gd name="connsiteX700" fmla="*/ 1866424 w 2714625"/>
                <a:gd name="connsiteY700" fmla="*/ 761714 h 1019175"/>
                <a:gd name="connsiteX701" fmla="*/ 1869091 w 2714625"/>
                <a:gd name="connsiteY701" fmla="*/ 755047 h 1019175"/>
                <a:gd name="connsiteX702" fmla="*/ 1866138 w 2714625"/>
                <a:gd name="connsiteY702" fmla="*/ 754094 h 1019175"/>
                <a:gd name="connsiteX703" fmla="*/ 1860899 w 2714625"/>
                <a:gd name="connsiteY703" fmla="*/ 766572 h 1019175"/>
                <a:gd name="connsiteX704" fmla="*/ 1850708 w 2714625"/>
                <a:gd name="connsiteY704" fmla="*/ 760190 h 1019175"/>
                <a:gd name="connsiteX705" fmla="*/ 1832801 w 2714625"/>
                <a:gd name="connsiteY705" fmla="*/ 753999 h 1019175"/>
                <a:gd name="connsiteX706" fmla="*/ 1838134 w 2714625"/>
                <a:gd name="connsiteY706" fmla="*/ 741140 h 1019175"/>
                <a:gd name="connsiteX707" fmla="*/ 1835372 w 2714625"/>
                <a:gd name="connsiteY707" fmla="*/ 738473 h 1019175"/>
                <a:gd name="connsiteX708" fmla="*/ 1842516 w 2714625"/>
                <a:gd name="connsiteY708" fmla="*/ 734663 h 1019175"/>
                <a:gd name="connsiteX709" fmla="*/ 1840040 w 2714625"/>
                <a:gd name="connsiteY709" fmla="*/ 726091 h 1019175"/>
                <a:gd name="connsiteX710" fmla="*/ 1848517 w 2714625"/>
                <a:gd name="connsiteY710" fmla="*/ 728377 h 1019175"/>
                <a:gd name="connsiteX711" fmla="*/ 1851660 w 2714625"/>
                <a:gd name="connsiteY711" fmla="*/ 719042 h 1019175"/>
                <a:gd name="connsiteX712" fmla="*/ 1848421 w 2714625"/>
                <a:gd name="connsiteY712" fmla="*/ 714851 h 1019175"/>
                <a:gd name="connsiteX713" fmla="*/ 1855089 w 2714625"/>
                <a:gd name="connsiteY713" fmla="*/ 712946 h 1019175"/>
                <a:gd name="connsiteX714" fmla="*/ 1857184 w 2714625"/>
                <a:gd name="connsiteY714" fmla="*/ 710660 h 1019175"/>
                <a:gd name="connsiteX715" fmla="*/ 1855089 w 2714625"/>
                <a:gd name="connsiteY715" fmla="*/ 709136 h 1019175"/>
                <a:gd name="connsiteX716" fmla="*/ 1858613 w 2714625"/>
                <a:gd name="connsiteY716" fmla="*/ 707041 h 1019175"/>
                <a:gd name="connsiteX717" fmla="*/ 1856708 w 2714625"/>
                <a:gd name="connsiteY717" fmla="*/ 703517 h 1019175"/>
                <a:gd name="connsiteX718" fmla="*/ 1863852 w 2714625"/>
                <a:gd name="connsiteY718" fmla="*/ 673703 h 1019175"/>
                <a:gd name="connsiteX719" fmla="*/ 1860709 w 2714625"/>
                <a:gd name="connsiteY719" fmla="*/ 674561 h 1019175"/>
                <a:gd name="connsiteX720" fmla="*/ 1840801 w 2714625"/>
                <a:gd name="connsiteY720" fmla="*/ 649034 h 1019175"/>
                <a:gd name="connsiteX721" fmla="*/ 1840516 w 2714625"/>
                <a:gd name="connsiteY721" fmla="*/ 645700 h 1019175"/>
                <a:gd name="connsiteX722" fmla="*/ 1844993 w 2714625"/>
                <a:gd name="connsiteY722" fmla="*/ 641223 h 1019175"/>
                <a:gd name="connsiteX723" fmla="*/ 1851851 w 2714625"/>
                <a:gd name="connsiteY723" fmla="*/ 646367 h 1019175"/>
                <a:gd name="connsiteX724" fmla="*/ 1849279 w 2714625"/>
                <a:gd name="connsiteY724" fmla="*/ 643509 h 1019175"/>
                <a:gd name="connsiteX725" fmla="*/ 1847564 w 2714625"/>
                <a:gd name="connsiteY725" fmla="*/ 631698 h 1019175"/>
                <a:gd name="connsiteX726" fmla="*/ 1840325 w 2714625"/>
                <a:gd name="connsiteY726" fmla="*/ 629031 h 1019175"/>
                <a:gd name="connsiteX727" fmla="*/ 1841468 w 2714625"/>
                <a:gd name="connsiteY727" fmla="*/ 626459 h 1019175"/>
                <a:gd name="connsiteX728" fmla="*/ 1829371 w 2714625"/>
                <a:gd name="connsiteY728" fmla="*/ 639699 h 1019175"/>
                <a:gd name="connsiteX729" fmla="*/ 1822133 w 2714625"/>
                <a:gd name="connsiteY729" fmla="*/ 633222 h 1019175"/>
                <a:gd name="connsiteX730" fmla="*/ 1823466 w 2714625"/>
                <a:gd name="connsiteY730" fmla="*/ 631603 h 1019175"/>
                <a:gd name="connsiteX731" fmla="*/ 1806988 w 2714625"/>
                <a:gd name="connsiteY731" fmla="*/ 636079 h 1019175"/>
                <a:gd name="connsiteX732" fmla="*/ 1806131 w 2714625"/>
                <a:gd name="connsiteY732" fmla="*/ 622649 h 1019175"/>
                <a:gd name="connsiteX733" fmla="*/ 1772031 w 2714625"/>
                <a:gd name="connsiteY733" fmla="*/ 624650 h 1019175"/>
                <a:gd name="connsiteX734" fmla="*/ 1771555 w 2714625"/>
                <a:gd name="connsiteY734" fmla="*/ 617315 h 1019175"/>
                <a:gd name="connsiteX735" fmla="*/ 1746123 w 2714625"/>
                <a:gd name="connsiteY735" fmla="*/ 620459 h 1019175"/>
                <a:gd name="connsiteX736" fmla="*/ 1742599 w 2714625"/>
                <a:gd name="connsiteY736" fmla="*/ 592360 h 1019175"/>
                <a:gd name="connsiteX737" fmla="*/ 1740122 w 2714625"/>
                <a:gd name="connsiteY737" fmla="*/ 586264 h 1019175"/>
                <a:gd name="connsiteX738" fmla="*/ 1729264 w 2714625"/>
                <a:gd name="connsiteY738" fmla="*/ 588931 h 1019175"/>
                <a:gd name="connsiteX739" fmla="*/ 1725644 w 2714625"/>
                <a:gd name="connsiteY739" fmla="*/ 563689 h 1019175"/>
                <a:gd name="connsiteX740" fmla="*/ 1707451 w 2714625"/>
                <a:gd name="connsiteY740" fmla="*/ 559022 h 1019175"/>
                <a:gd name="connsiteX741" fmla="*/ 1706499 w 2714625"/>
                <a:gd name="connsiteY741" fmla="*/ 563499 h 1019175"/>
                <a:gd name="connsiteX742" fmla="*/ 1701927 w 2714625"/>
                <a:gd name="connsiteY742" fmla="*/ 564833 h 1019175"/>
                <a:gd name="connsiteX743" fmla="*/ 1696593 w 2714625"/>
                <a:gd name="connsiteY743" fmla="*/ 565785 h 1019175"/>
                <a:gd name="connsiteX744" fmla="*/ 1688687 w 2714625"/>
                <a:gd name="connsiteY744" fmla="*/ 563118 h 1019175"/>
                <a:gd name="connsiteX745" fmla="*/ 1693354 w 2714625"/>
                <a:gd name="connsiteY745" fmla="*/ 541306 h 1019175"/>
                <a:gd name="connsiteX746" fmla="*/ 1692497 w 2714625"/>
                <a:gd name="connsiteY746" fmla="*/ 526161 h 1019175"/>
                <a:gd name="connsiteX747" fmla="*/ 1710023 w 2714625"/>
                <a:gd name="connsiteY747" fmla="*/ 528257 h 1019175"/>
                <a:gd name="connsiteX748" fmla="*/ 1708785 w 2714625"/>
                <a:gd name="connsiteY748" fmla="*/ 519875 h 1019175"/>
                <a:gd name="connsiteX749" fmla="*/ 1699451 w 2714625"/>
                <a:gd name="connsiteY749" fmla="*/ 516541 h 1019175"/>
                <a:gd name="connsiteX750" fmla="*/ 1698212 w 2714625"/>
                <a:gd name="connsiteY750" fmla="*/ 510921 h 1019175"/>
                <a:gd name="connsiteX751" fmla="*/ 1687354 w 2714625"/>
                <a:gd name="connsiteY751" fmla="*/ 513588 h 1019175"/>
                <a:gd name="connsiteX752" fmla="*/ 1673924 w 2714625"/>
                <a:gd name="connsiteY752" fmla="*/ 502253 h 1019175"/>
                <a:gd name="connsiteX753" fmla="*/ 1656588 w 2714625"/>
                <a:gd name="connsiteY753" fmla="*/ 493395 h 1019175"/>
                <a:gd name="connsiteX754" fmla="*/ 1638871 w 2714625"/>
                <a:gd name="connsiteY754" fmla="*/ 489109 h 1019175"/>
                <a:gd name="connsiteX755" fmla="*/ 1637157 w 2714625"/>
                <a:gd name="connsiteY755" fmla="*/ 485966 h 1019175"/>
                <a:gd name="connsiteX756" fmla="*/ 1627918 w 2714625"/>
                <a:gd name="connsiteY756" fmla="*/ 485489 h 1019175"/>
                <a:gd name="connsiteX757" fmla="*/ 1625346 w 2714625"/>
                <a:gd name="connsiteY757" fmla="*/ 479203 h 1019175"/>
                <a:gd name="connsiteX758" fmla="*/ 1620298 w 2714625"/>
                <a:gd name="connsiteY758" fmla="*/ 475583 h 1019175"/>
                <a:gd name="connsiteX759" fmla="*/ 1602581 w 2714625"/>
                <a:gd name="connsiteY759" fmla="*/ 472535 h 1019175"/>
                <a:gd name="connsiteX760" fmla="*/ 1604201 w 2714625"/>
                <a:gd name="connsiteY760" fmla="*/ 497300 h 1019175"/>
                <a:gd name="connsiteX761" fmla="*/ 1583912 w 2714625"/>
                <a:gd name="connsiteY761" fmla="*/ 510254 h 1019175"/>
                <a:gd name="connsiteX762" fmla="*/ 1566291 w 2714625"/>
                <a:gd name="connsiteY762" fmla="*/ 515493 h 1019175"/>
                <a:gd name="connsiteX763" fmla="*/ 1578864 w 2714625"/>
                <a:gd name="connsiteY763" fmla="*/ 526351 h 1019175"/>
                <a:gd name="connsiteX764" fmla="*/ 1588960 w 2714625"/>
                <a:gd name="connsiteY764" fmla="*/ 528733 h 1019175"/>
                <a:gd name="connsiteX765" fmla="*/ 1576292 w 2714625"/>
                <a:gd name="connsiteY765" fmla="*/ 539591 h 1019175"/>
                <a:gd name="connsiteX766" fmla="*/ 1582674 w 2714625"/>
                <a:gd name="connsiteY766" fmla="*/ 544449 h 1019175"/>
                <a:gd name="connsiteX767" fmla="*/ 1586960 w 2714625"/>
                <a:gd name="connsiteY767" fmla="*/ 572834 h 1019175"/>
                <a:gd name="connsiteX768" fmla="*/ 1593437 w 2714625"/>
                <a:gd name="connsiteY768" fmla="*/ 574453 h 1019175"/>
                <a:gd name="connsiteX769" fmla="*/ 1594580 w 2714625"/>
                <a:gd name="connsiteY769" fmla="*/ 579787 h 1019175"/>
                <a:gd name="connsiteX770" fmla="*/ 1602105 w 2714625"/>
                <a:gd name="connsiteY770" fmla="*/ 579406 h 1019175"/>
                <a:gd name="connsiteX771" fmla="*/ 1604296 w 2714625"/>
                <a:gd name="connsiteY771" fmla="*/ 582073 h 1019175"/>
                <a:gd name="connsiteX772" fmla="*/ 1597152 w 2714625"/>
                <a:gd name="connsiteY772" fmla="*/ 580072 h 1019175"/>
                <a:gd name="connsiteX773" fmla="*/ 1569053 w 2714625"/>
                <a:gd name="connsiteY773" fmla="*/ 590359 h 1019175"/>
                <a:gd name="connsiteX774" fmla="*/ 1570387 w 2714625"/>
                <a:gd name="connsiteY774" fmla="*/ 596075 h 1019175"/>
                <a:gd name="connsiteX775" fmla="*/ 1567339 w 2714625"/>
                <a:gd name="connsiteY775" fmla="*/ 596551 h 1019175"/>
                <a:gd name="connsiteX776" fmla="*/ 1568291 w 2714625"/>
                <a:gd name="connsiteY776" fmla="*/ 605409 h 1019175"/>
                <a:gd name="connsiteX777" fmla="*/ 1563624 w 2714625"/>
                <a:gd name="connsiteY777" fmla="*/ 607790 h 1019175"/>
                <a:gd name="connsiteX778" fmla="*/ 1542288 w 2714625"/>
                <a:gd name="connsiteY778" fmla="*/ 609219 h 1019175"/>
                <a:gd name="connsiteX779" fmla="*/ 1541907 w 2714625"/>
                <a:gd name="connsiteY779" fmla="*/ 605314 h 1019175"/>
                <a:gd name="connsiteX780" fmla="*/ 1521524 w 2714625"/>
                <a:gd name="connsiteY780" fmla="*/ 608457 h 1019175"/>
                <a:gd name="connsiteX781" fmla="*/ 1503902 w 2714625"/>
                <a:gd name="connsiteY781" fmla="*/ 616744 h 1019175"/>
                <a:gd name="connsiteX782" fmla="*/ 1513523 w 2714625"/>
                <a:gd name="connsiteY782" fmla="*/ 632174 h 1019175"/>
                <a:gd name="connsiteX783" fmla="*/ 1519142 w 2714625"/>
                <a:gd name="connsiteY783" fmla="*/ 630841 h 1019175"/>
                <a:gd name="connsiteX784" fmla="*/ 1523333 w 2714625"/>
                <a:gd name="connsiteY784" fmla="*/ 640366 h 1019175"/>
                <a:gd name="connsiteX785" fmla="*/ 1518190 w 2714625"/>
                <a:gd name="connsiteY785" fmla="*/ 641985 h 1019175"/>
                <a:gd name="connsiteX786" fmla="*/ 1518380 w 2714625"/>
                <a:gd name="connsiteY786" fmla="*/ 649224 h 1019175"/>
                <a:gd name="connsiteX787" fmla="*/ 1512760 w 2714625"/>
                <a:gd name="connsiteY787" fmla="*/ 650176 h 1019175"/>
                <a:gd name="connsiteX788" fmla="*/ 1513046 w 2714625"/>
                <a:gd name="connsiteY788" fmla="*/ 657416 h 1019175"/>
                <a:gd name="connsiteX789" fmla="*/ 1509998 w 2714625"/>
                <a:gd name="connsiteY789" fmla="*/ 657606 h 1019175"/>
                <a:gd name="connsiteX790" fmla="*/ 1509236 w 2714625"/>
                <a:gd name="connsiteY790" fmla="*/ 666274 h 1019175"/>
                <a:gd name="connsiteX791" fmla="*/ 1506188 w 2714625"/>
                <a:gd name="connsiteY791" fmla="*/ 666274 h 1019175"/>
                <a:gd name="connsiteX792" fmla="*/ 1505712 w 2714625"/>
                <a:gd name="connsiteY792" fmla="*/ 670370 h 1019175"/>
                <a:gd name="connsiteX793" fmla="*/ 1503902 w 2714625"/>
                <a:gd name="connsiteY793" fmla="*/ 670370 h 1019175"/>
                <a:gd name="connsiteX794" fmla="*/ 1502950 w 2714625"/>
                <a:gd name="connsiteY794" fmla="*/ 690467 h 1019175"/>
                <a:gd name="connsiteX795" fmla="*/ 1498568 w 2714625"/>
                <a:gd name="connsiteY795" fmla="*/ 690753 h 1019175"/>
                <a:gd name="connsiteX796" fmla="*/ 1496377 w 2714625"/>
                <a:gd name="connsiteY796" fmla="*/ 701326 h 1019175"/>
                <a:gd name="connsiteX797" fmla="*/ 1470184 w 2714625"/>
                <a:gd name="connsiteY797" fmla="*/ 697706 h 1019175"/>
                <a:gd name="connsiteX798" fmla="*/ 1471898 w 2714625"/>
                <a:gd name="connsiteY798" fmla="*/ 712661 h 1019175"/>
                <a:gd name="connsiteX799" fmla="*/ 1432560 w 2714625"/>
                <a:gd name="connsiteY799" fmla="*/ 721328 h 1019175"/>
                <a:gd name="connsiteX800" fmla="*/ 1421416 w 2714625"/>
                <a:gd name="connsiteY800" fmla="*/ 732187 h 1019175"/>
                <a:gd name="connsiteX801" fmla="*/ 1419987 w 2714625"/>
                <a:gd name="connsiteY801" fmla="*/ 739330 h 1019175"/>
                <a:gd name="connsiteX802" fmla="*/ 1415510 w 2714625"/>
                <a:gd name="connsiteY802" fmla="*/ 739997 h 1019175"/>
                <a:gd name="connsiteX803" fmla="*/ 1414843 w 2714625"/>
                <a:gd name="connsiteY803" fmla="*/ 745998 h 1019175"/>
                <a:gd name="connsiteX804" fmla="*/ 1409605 w 2714625"/>
                <a:gd name="connsiteY804" fmla="*/ 749617 h 1019175"/>
                <a:gd name="connsiteX805" fmla="*/ 1410176 w 2714625"/>
                <a:gd name="connsiteY805" fmla="*/ 768382 h 1019175"/>
                <a:gd name="connsiteX806" fmla="*/ 1408462 w 2714625"/>
                <a:gd name="connsiteY806" fmla="*/ 768287 h 1019175"/>
                <a:gd name="connsiteX807" fmla="*/ 1408748 w 2714625"/>
                <a:gd name="connsiteY807" fmla="*/ 772859 h 1019175"/>
                <a:gd name="connsiteX808" fmla="*/ 1405223 w 2714625"/>
                <a:gd name="connsiteY808" fmla="*/ 772859 h 1019175"/>
                <a:gd name="connsiteX809" fmla="*/ 1404461 w 2714625"/>
                <a:gd name="connsiteY809" fmla="*/ 777716 h 1019175"/>
                <a:gd name="connsiteX810" fmla="*/ 1405795 w 2714625"/>
                <a:gd name="connsiteY810" fmla="*/ 785432 h 1019175"/>
                <a:gd name="connsiteX811" fmla="*/ 1410843 w 2714625"/>
                <a:gd name="connsiteY811" fmla="*/ 785336 h 1019175"/>
                <a:gd name="connsiteX812" fmla="*/ 1407414 w 2714625"/>
                <a:gd name="connsiteY812" fmla="*/ 791718 h 1019175"/>
                <a:gd name="connsiteX813" fmla="*/ 1408367 w 2714625"/>
                <a:gd name="connsiteY813" fmla="*/ 801624 h 1019175"/>
                <a:gd name="connsiteX814" fmla="*/ 1419606 w 2714625"/>
                <a:gd name="connsiteY814" fmla="*/ 799909 h 1019175"/>
                <a:gd name="connsiteX815" fmla="*/ 1418749 w 2714625"/>
                <a:gd name="connsiteY815" fmla="*/ 808292 h 1019175"/>
                <a:gd name="connsiteX816" fmla="*/ 1436942 w 2714625"/>
                <a:gd name="connsiteY816" fmla="*/ 803434 h 1019175"/>
                <a:gd name="connsiteX817" fmla="*/ 1438180 w 2714625"/>
                <a:gd name="connsiteY817" fmla="*/ 812197 h 1019175"/>
                <a:gd name="connsiteX818" fmla="*/ 1445228 w 2714625"/>
                <a:gd name="connsiteY818" fmla="*/ 811149 h 1019175"/>
                <a:gd name="connsiteX819" fmla="*/ 1448848 w 2714625"/>
                <a:gd name="connsiteY819" fmla="*/ 831247 h 1019175"/>
                <a:gd name="connsiteX820" fmla="*/ 1449229 w 2714625"/>
                <a:gd name="connsiteY820" fmla="*/ 850106 h 1019175"/>
                <a:gd name="connsiteX821" fmla="*/ 1453134 w 2714625"/>
                <a:gd name="connsiteY821" fmla="*/ 868299 h 1019175"/>
                <a:gd name="connsiteX822" fmla="*/ 1438942 w 2714625"/>
                <a:gd name="connsiteY822" fmla="*/ 864870 h 1019175"/>
                <a:gd name="connsiteX823" fmla="*/ 1434465 w 2714625"/>
                <a:gd name="connsiteY823" fmla="*/ 897064 h 1019175"/>
                <a:gd name="connsiteX824" fmla="*/ 1429321 w 2714625"/>
                <a:gd name="connsiteY824" fmla="*/ 896874 h 1019175"/>
                <a:gd name="connsiteX825" fmla="*/ 1433798 w 2714625"/>
                <a:gd name="connsiteY825" fmla="*/ 902589 h 1019175"/>
                <a:gd name="connsiteX826" fmla="*/ 1430941 w 2714625"/>
                <a:gd name="connsiteY826" fmla="*/ 918591 h 1019175"/>
                <a:gd name="connsiteX827" fmla="*/ 1416844 w 2714625"/>
                <a:gd name="connsiteY827" fmla="*/ 913543 h 1019175"/>
                <a:gd name="connsiteX828" fmla="*/ 1401318 w 2714625"/>
                <a:gd name="connsiteY828" fmla="*/ 913257 h 1019175"/>
                <a:gd name="connsiteX829" fmla="*/ 1400366 w 2714625"/>
                <a:gd name="connsiteY829" fmla="*/ 937546 h 1019175"/>
                <a:gd name="connsiteX830" fmla="*/ 1394365 w 2714625"/>
                <a:gd name="connsiteY830" fmla="*/ 936022 h 1019175"/>
                <a:gd name="connsiteX831" fmla="*/ 1398175 w 2714625"/>
                <a:gd name="connsiteY831" fmla="*/ 913352 h 1019175"/>
                <a:gd name="connsiteX832" fmla="*/ 1391888 w 2714625"/>
                <a:gd name="connsiteY832" fmla="*/ 912876 h 1019175"/>
                <a:gd name="connsiteX833" fmla="*/ 1391221 w 2714625"/>
                <a:gd name="connsiteY833" fmla="*/ 918210 h 1019175"/>
                <a:gd name="connsiteX834" fmla="*/ 1374076 w 2714625"/>
                <a:gd name="connsiteY834" fmla="*/ 917067 h 1019175"/>
                <a:gd name="connsiteX835" fmla="*/ 1373315 w 2714625"/>
                <a:gd name="connsiteY835" fmla="*/ 926116 h 1019175"/>
                <a:gd name="connsiteX836" fmla="*/ 1371409 w 2714625"/>
                <a:gd name="connsiteY836" fmla="*/ 926021 h 1019175"/>
                <a:gd name="connsiteX837" fmla="*/ 1369219 w 2714625"/>
                <a:gd name="connsiteY837" fmla="*/ 933831 h 1019175"/>
                <a:gd name="connsiteX838" fmla="*/ 1363980 w 2714625"/>
                <a:gd name="connsiteY838" fmla="*/ 933069 h 1019175"/>
                <a:gd name="connsiteX839" fmla="*/ 1362361 w 2714625"/>
                <a:gd name="connsiteY839" fmla="*/ 942404 h 1019175"/>
                <a:gd name="connsiteX840" fmla="*/ 1359884 w 2714625"/>
                <a:gd name="connsiteY840" fmla="*/ 941642 h 1019175"/>
                <a:gd name="connsiteX841" fmla="*/ 1355598 w 2714625"/>
                <a:gd name="connsiteY841" fmla="*/ 976027 h 1019175"/>
                <a:gd name="connsiteX842" fmla="*/ 1356455 w 2714625"/>
                <a:gd name="connsiteY842" fmla="*/ 1013650 h 1019175"/>
                <a:gd name="connsiteX843" fmla="*/ 1344359 w 2714625"/>
                <a:gd name="connsiteY843" fmla="*/ 1012603 h 1019175"/>
                <a:gd name="connsiteX844" fmla="*/ 1332548 w 2714625"/>
                <a:gd name="connsiteY844" fmla="*/ 999363 h 1019175"/>
                <a:gd name="connsiteX845" fmla="*/ 1327023 w 2714625"/>
                <a:gd name="connsiteY845" fmla="*/ 997649 h 1019175"/>
                <a:gd name="connsiteX846" fmla="*/ 1325309 w 2714625"/>
                <a:gd name="connsiteY846" fmla="*/ 987552 h 1019175"/>
                <a:gd name="connsiteX847" fmla="*/ 1315212 w 2714625"/>
                <a:gd name="connsiteY847" fmla="*/ 988219 h 1019175"/>
                <a:gd name="connsiteX848" fmla="*/ 1304830 w 2714625"/>
                <a:gd name="connsiteY848" fmla="*/ 992981 h 1019175"/>
                <a:gd name="connsiteX849" fmla="*/ 1271207 w 2714625"/>
                <a:gd name="connsiteY849" fmla="*/ 997363 h 1019175"/>
                <a:gd name="connsiteX850" fmla="*/ 1250823 w 2714625"/>
                <a:gd name="connsiteY850" fmla="*/ 990695 h 1019175"/>
                <a:gd name="connsiteX851" fmla="*/ 1218438 w 2714625"/>
                <a:gd name="connsiteY851" fmla="*/ 992314 h 1019175"/>
                <a:gd name="connsiteX852" fmla="*/ 2537841 w 2714625"/>
                <a:gd name="connsiteY852" fmla="*/ 399097 h 1019175"/>
                <a:gd name="connsiteX853" fmla="*/ 2550224 w 2714625"/>
                <a:gd name="connsiteY853" fmla="*/ 403479 h 1019175"/>
                <a:gd name="connsiteX854" fmla="*/ 2554510 w 2714625"/>
                <a:gd name="connsiteY854" fmla="*/ 385382 h 1019175"/>
                <a:gd name="connsiteX855" fmla="*/ 2539936 w 2714625"/>
                <a:gd name="connsiteY855" fmla="*/ 394240 h 1019175"/>
                <a:gd name="connsiteX856" fmla="*/ 2537841 w 2714625"/>
                <a:gd name="connsiteY856" fmla="*/ 399097 h 10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</a:cxnLst>
              <a:rect l="l" t="t" r="r" b="b"/>
              <a:pathLst>
                <a:path w="2714625" h="1019175">
                  <a:moveTo>
                    <a:pt x="858202" y="940308"/>
                  </a:moveTo>
                  <a:lnTo>
                    <a:pt x="865918" y="938498"/>
                  </a:lnTo>
                  <a:lnTo>
                    <a:pt x="867346" y="944689"/>
                  </a:lnTo>
                  <a:lnTo>
                    <a:pt x="860203" y="946595"/>
                  </a:lnTo>
                  <a:lnTo>
                    <a:pt x="858202" y="940308"/>
                  </a:lnTo>
                  <a:close/>
                  <a:moveTo>
                    <a:pt x="845534" y="946023"/>
                  </a:moveTo>
                  <a:lnTo>
                    <a:pt x="851344" y="943832"/>
                  </a:lnTo>
                  <a:lnTo>
                    <a:pt x="854011" y="952595"/>
                  </a:lnTo>
                  <a:lnTo>
                    <a:pt x="847725" y="952976"/>
                  </a:lnTo>
                  <a:lnTo>
                    <a:pt x="845534" y="946023"/>
                  </a:lnTo>
                  <a:close/>
                  <a:moveTo>
                    <a:pt x="1686401" y="569024"/>
                  </a:moveTo>
                  <a:lnTo>
                    <a:pt x="1691164" y="567976"/>
                  </a:lnTo>
                  <a:lnTo>
                    <a:pt x="1694498" y="587121"/>
                  </a:lnTo>
                  <a:lnTo>
                    <a:pt x="1681829" y="586835"/>
                  </a:lnTo>
                  <a:lnTo>
                    <a:pt x="1682401" y="577405"/>
                  </a:lnTo>
                  <a:lnTo>
                    <a:pt x="1686401" y="569024"/>
                  </a:lnTo>
                  <a:close/>
                  <a:moveTo>
                    <a:pt x="1686496" y="568833"/>
                  </a:moveTo>
                  <a:lnTo>
                    <a:pt x="1688497" y="563594"/>
                  </a:lnTo>
                  <a:lnTo>
                    <a:pt x="1690592" y="564261"/>
                  </a:lnTo>
                  <a:lnTo>
                    <a:pt x="1691164" y="567785"/>
                  </a:lnTo>
                  <a:lnTo>
                    <a:pt x="1686496" y="568833"/>
                  </a:lnTo>
                  <a:close/>
                  <a:moveTo>
                    <a:pt x="1218438" y="992314"/>
                  </a:moveTo>
                  <a:lnTo>
                    <a:pt x="1143381" y="991934"/>
                  </a:lnTo>
                  <a:lnTo>
                    <a:pt x="1141667" y="940879"/>
                  </a:lnTo>
                  <a:lnTo>
                    <a:pt x="1108329" y="941832"/>
                  </a:lnTo>
                  <a:lnTo>
                    <a:pt x="1104709" y="942404"/>
                  </a:lnTo>
                  <a:lnTo>
                    <a:pt x="1104805" y="944689"/>
                  </a:lnTo>
                  <a:lnTo>
                    <a:pt x="1095375" y="945642"/>
                  </a:lnTo>
                  <a:lnTo>
                    <a:pt x="1090993" y="944023"/>
                  </a:lnTo>
                  <a:lnTo>
                    <a:pt x="1088231" y="933355"/>
                  </a:lnTo>
                  <a:lnTo>
                    <a:pt x="1070229" y="936117"/>
                  </a:lnTo>
                  <a:lnTo>
                    <a:pt x="1069562" y="930688"/>
                  </a:lnTo>
                  <a:lnTo>
                    <a:pt x="1066514" y="930878"/>
                  </a:lnTo>
                  <a:lnTo>
                    <a:pt x="1050989" y="937832"/>
                  </a:lnTo>
                  <a:lnTo>
                    <a:pt x="1050893" y="941070"/>
                  </a:lnTo>
                  <a:lnTo>
                    <a:pt x="1038892" y="944785"/>
                  </a:lnTo>
                  <a:lnTo>
                    <a:pt x="1030129" y="952500"/>
                  </a:lnTo>
                  <a:lnTo>
                    <a:pt x="1029271" y="932307"/>
                  </a:lnTo>
                  <a:lnTo>
                    <a:pt x="1019080" y="939070"/>
                  </a:lnTo>
                  <a:lnTo>
                    <a:pt x="1018889" y="935260"/>
                  </a:lnTo>
                  <a:lnTo>
                    <a:pt x="1001363" y="935450"/>
                  </a:lnTo>
                  <a:lnTo>
                    <a:pt x="1001173" y="929830"/>
                  </a:lnTo>
                  <a:lnTo>
                    <a:pt x="970502" y="929735"/>
                  </a:lnTo>
                  <a:lnTo>
                    <a:pt x="974026" y="924211"/>
                  </a:lnTo>
                  <a:lnTo>
                    <a:pt x="919162" y="926021"/>
                  </a:lnTo>
                  <a:lnTo>
                    <a:pt x="919162" y="928402"/>
                  </a:lnTo>
                  <a:lnTo>
                    <a:pt x="903732" y="930021"/>
                  </a:lnTo>
                  <a:lnTo>
                    <a:pt x="894778" y="934784"/>
                  </a:lnTo>
                  <a:lnTo>
                    <a:pt x="876205" y="934498"/>
                  </a:lnTo>
                  <a:lnTo>
                    <a:pt x="860679" y="938975"/>
                  </a:lnTo>
                  <a:lnTo>
                    <a:pt x="841343" y="947833"/>
                  </a:lnTo>
                  <a:lnTo>
                    <a:pt x="844106" y="964883"/>
                  </a:lnTo>
                  <a:lnTo>
                    <a:pt x="834771" y="965359"/>
                  </a:lnTo>
                  <a:lnTo>
                    <a:pt x="834676" y="971264"/>
                  </a:lnTo>
                  <a:lnTo>
                    <a:pt x="829437" y="972598"/>
                  </a:lnTo>
                  <a:lnTo>
                    <a:pt x="825151" y="958405"/>
                  </a:lnTo>
                  <a:lnTo>
                    <a:pt x="820484" y="958882"/>
                  </a:lnTo>
                  <a:lnTo>
                    <a:pt x="821817" y="968312"/>
                  </a:lnTo>
                  <a:lnTo>
                    <a:pt x="809911" y="967835"/>
                  </a:lnTo>
                  <a:lnTo>
                    <a:pt x="810577" y="975265"/>
                  </a:lnTo>
                  <a:lnTo>
                    <a:pt x="807815" y="975646"/>
                  </a:lnTo>
                  <a:lnTo>
                    <a:pt x="808196" y="980694"/>
                  </a:lnTo>
                  <a:lnTo>
                    <a:pt x="800005" y="980504"/>
                  </a:lnTo>
                  <a:lnTo>
                    <a:pt x="800386" y="994886"/>
                  </a:lnTo>
                  <a:lnTo>
                    <a:pt x="774668" y="1007364"/>
                  </a:lnTo>
                  <a:lnTo>
                    <a:pt x="773335" y="996505"/>
                  </a:lnTo>
                  <a:lnTo>
                    <a:pt x="775430" y="979742"/>
                  </a:lnTo>
                  <a:lnTo>
                    <a:pt x="769715" y="978313"/>
                  </a:lnTo>
                  <a:lnTo>
                    <a:pt x="771239" y="968121"/>
                  </a:lnTo>
                  <a:lnTo>
                    <a:pt x="772477" y="965168"/>
                  </a:lnTo>
                  <a:lnTo>
                    <a:pt x="782098" y="960120"/>
                  </a:lnTo>
                  <a:lnTo>
                    <a:pt x="778764" y="940213"/>
                  </a:lnTo>
                  <a:lnTo>
                    <a:pt x="771049" y="939260"/>
                  </a:lnTo>
                  <a:lnTo>
                    <a:pt x="769429" y="932117"/>
                  </a:lnTo>
                  <a:lnTo>
                    <a:pt x="753904" y="936784"/>
                  </a:lnTo>
                  <a:lnTo>
                    <a:pt x="753332" y="934498"/>
                  </a:lnTo>
                  <a:lnTo>
                    <a:pt x="743331" y="935069"/>
                  </a:lnTo>
                  <a:lnTo>
                    <a:pt x="743141" y="932879"/>
                  </a:lnTo>
                  <a:lnTo>
                    <a:pt x="735044" y="934784"/>
                  </a:lnTo>
                  <a:lnTo>
                    <a:pt x="735044" y="950214"/>
                  </a:lnTo>
                  <a:lnTo>
                    <a:pt x="723614" y="958977"/>
                  </a:lnTo>
                  <a:lnTo>
                    <a:pt x="708279" y="954119"/>
                  </a:lnTo>
                  <a:lnTo>
                    <a:pt x="705707" y="957358"/>
                  </a:lnTo>
                  <a:lnTo>
                    <a:pt x="702469" y="956120"/>
                  </a:lnTo>
                  <a:lnTo>
                    <a:pt x="700850" y="976027"/>
                  </a:lnTo>
                  <a:lnTo>
                    <a:pt x="678751" y="965740"/>
                  </a:lnTo>
                  <a:lnTo>
                    <a:pt x="667988" y="970693"/>
                  </a:lnTo>
                  <a:lnTo>
                    <a:pt x="655225" y="963644"/>
                  </a:lnTo>
                  <a:lnTo>
                    <a:pt x="632650" y="957929"/>
                  </a:lnTo>
                  <a:lnTo>
                    <a:pt x="641413" y="944594"/>
                  </a:lnTo>
                  <a:lnTo>
                    <a:pt x="625221" y="939070"/>
                  </a:lnTo>
                  <a:lnTo>
                    <a:pt x="626840" y="931926"/>
                  </a:lnTo>
                  <a:lnTo>
                    <a:pt x="616553" y="927735"/>
                  </a:lnTo>
                  <a:lnTo>
                    <a:pt x="616458" y="920591"/>
                  </a:lnTo>
                  <a:lnTo>
                    <a:pt x="612458" y="918782"/>
                  </a:lnTo>
                  <a:lnTo>
                    <a:pt x="616839" y="903065"/>
                  </a:lnTo>
                  <a:lnTo>
                    <a:pt x="616458" y="887730"/>
                  </a:lnTo>
                  <a:lnTo>
                    <a:pt x="614267" y="888397"/>
                  </a:lnTo>
                  <a:lnTo>
                    <a:pt x="593884" y="851440"/>
                  </a:lnTo>
                  <a:lnTo>
                    <a:pt x="595884" y="839914"/>
                  </a:lnTo>
                  <a:lnTo>
                    <a:pt x="593217" y="839438"/>
                  </a:lnTo>
                  <a:lnTo>
                    <a:pt x="592550" y="827532"/>
                  </a:lnTo>
                  <a:lnTo>
                    <a:pt x="587312" y="825437"/>
                  </a:lnTo>
                  <a:lnTo>
                    <a:pt x="587788" y="820579"/>
                  </a:lnTo>
                  <a:lnTo>
                    <a:pt x="589597" y="821055"/>
                  </a:lnTo>
                  <a:lnTo>
                    <a:pt x="586645" y="800291"/>
                  </a:lnTo>
                  <a:lnTo>
                    <a:pt x="580930" y="800576"/>
                  </a:lnTo>
                  <a:lnTo>
                    <a:pt x="579501" y="790956"/>
                  </a:lnTo>
                  <a:lnTo>
                    <a:pt x="576167" y="791718"/>
                  </a:lnTo>
                  <a:lnTo>
                    <a:pt x="574167" y="786098"/>
                  </a:lnTo>
                  <a:lnTo>
                    <a:pt x="566452" y="786860"/>
                  </a:lnTo>
                  <a:lnTo>
                    <a:pt x="557022" y="748379"/>
                  </a:lnTo>
                  <a:lnTo>
                    <a:pt x="555974" y="737902"/>
                  </a:lnTo>
                  <a:lnTo>
                    <a:pt x="559117" y="739330"/>
                  </a:lnTo>
                  <a:lnTo>
                    <a:pt x="557879" y="732758"/>
                  </a:lnTo>
                  <a:lnTo>
                    <a:pt x="549402" y="706850"/>
                  </a:lnTo>
                  <a:lnTo>
                    <a:pt x="542639" y="703136"/>
                  </a:lnTo>
                  <a:lnTo>
                    <a:pt x="540829" y="687229"/>
                  </a:lnTo>
                  <a:lnTo>
                    <a:pt x="523304" y="683609"/>
                  </a:lnTo>
                  <a:lnTo>
                    <a:pt x="523208" y="680847"/>
                  </a:lnTo>
                  <a:lnTo>
                    <a:pt x="517874" y="678561"/>
                  </a:lnTo>
                  <a:lnTo>
                    <a:pt x="518350" y="674561"/>
                  </a:lnTo>
                  <a:lnTo>
                    <a:pt x="503206" y="674846"/>
                  </a:lnTo>
                  <a:lnTo>
                    <a:pt x="488347" y="669036"/>
                  </a:lnTo>
                  <a:lnTo>
                    <a:pt x="487966" y="660273"/>
                  </a:lnTo>
                  <a:lnTo>
                    <a:pt x="483013" y="657701"/>
                  </a:lnTo>
                  <a:lnTo>
                    <a:pt x="480155" y="659035"/>
                  </a:lnTo>
                  <a:lnTo>
                    <a:pt x="478441" y="664654"/>
                  </a:lnTo>
                  <a:lnTo>
                    <a:pt x="473869" y="664845"/>
                  </a:lnTo>
                  <a:lnTo>
                    <a:pt x="450913" y="659416"/>
                  </a:lnTo>
                  <a:lnTo>
                    <a:pt x="446246" y="648176"/>
                  </a:lnTo>
                  <a:lnTo>
                    <a:pt x="439864" y="644652"/>
                  </a:lnTo>
                  <a:lnTo>
                    <a:pt x="430911" y="649700"/>
                  </a:lnTo>
                  <a:lnTo>
                    <a:pt x="423767" y="650558"/>
                  </a:lnTo>
                  <a:lnTo>
                    <a:pt x="413575" y="602456"/>
                  </a:lnTo>
                  <a:lnTo>
                    <a:pt x="408527" y="601694"/>
                  </a:lnTo>
                  <a:lnTo>
                    <a:pt x="409004" y="597122"/>
                  </a:lnTo>
                  <a:lnTo>
                    <a:pt x="397288" y="595598"/>
                  </a:lnTo>
                  <a:lnTo>
                    <a:pt x="398812" y="591121"/>
                  </a:lnTo>
                  <a:lnTo>
                    <a:pt x="390334" y="587597"/>
                  </a:lnTo>
                  <a:lnTo>
                    <a:pt x="394430" y="572071"/>
                  </a:lnTo>
                  <a:lnTo>
                    <a:pt x="365188" y="545211"/>
                  </a:lnTo>
                  <a:lnTo>
                    <a:pt x="365188" y="532543"/>
                  </a:lnTo>
                  <a:lnTo>
                    <a:pt x="356711" y="523494"/>
                  </a:lnTo>
                  <a:lnTo>
                    <a:pt x="339757" y="521494"/>
                  </a:lnTo>
                  <a:lnTo>
                    <a:pt x="338900" y="516636"/>
                  </a:lnTo>
                  <a:lnTo>
                    <a:pt x="314134" y="522351"/>
                  </a:lnTo>
                  <a:lnTo>
                    <a:pt x="283178" y="508825"/>
                  </a:lnTo>
                  <a:lnTo>
                    <a:pt x="270891" y="507587"/>
                  </a:lnTo>
                  <a:lnTo>
                    <a:pt x="254794" y="499682"/>
                  </a:lnTo>
                  <a:lnTo>
                    <a:pt x="246126" y="500062"/>
                  </a:lnTo>
                  <a:lnTo>
                    <a:pt x="242506" y="489204"/>
                  </a:lnTo>
                  <a:lnTo>
                    <a:pt x="223266" y="490918"/>
                  </a:lnTo>
                  <a:lnTo>
                    <a:pt x="218504" y="521208"/>
                  </a:lnTo>
                  <a:lnTo>
                    <a:pt x="214979" y="520255"/>
                  </a:lnTo>
                  <a:lnTo>
                    <a:pt x="214312" y="527304"/>
                  </a:lnTo>
                  <a:lnTo>
                    <a:pt x="204311" y="526447"/>
                  </a:lnTo>
                  <a:lnTo>
                    <a:pt x="200311" y="544068"/>
                  </a:lnTo>
                  <a:lnTo>
                    <a:pt x="186500" y="545878"/>
                  </a:lnTo>
                  <a:lnTo>
                    <a:pt x="186595" y="547973"/>
                  </a:lnTo>
                  <a:lnTo>
                    <a:pt x="182499" y="548830"/>
                  </a:lnTo>
                  <a:lnTo>
                    <a:pt x="181642" y="541401"/>
                  </a:lnTo>
                  <a:lnTo>
                    <a:pt x="174498" y="541020"/>
                  </a:lnTo>
                  <a:lnTo>
                    <a:pt x="175450" y="550736"/>
                  </a:lnTo>
                  <a:lnTo>
                    <a:pt x="153638" y="556070"/>
                  </a:lnTo>
                  <a:lnTo>
                    <a:pt x="152591" y="560737"/>
                  </a:lnTo>
                  <a:lnTo>
                    <a:pt x="150876" y="560261"/>
                  </a:lnTo>
                  <a:lnTo>
                    <a:pt x="148495" y="566452"/>
                  </a:lnTo>
                  <a:lnTo>
                    <a:pt x="145733" y="565785"/>
                  </a:lnTo>
                  <a:lnTo>
                    <a:pt x="141922" y="575596"/>
                  </a:lnTo>
                  <a:lnTo>
                    <a:pt x="136303" y="577691"/>
                  </a:lnTo>
                  <a:lnTo>
                    <a:pt x="133159" y="584740"/>
                  </a:lnTo>
                  <a:lnTo>
                    <a:pt x="121444" y="585502"/>
                  </a:lnTo>
                  <a:lnTo>
                    <a:pt x="67151" y="567785"/>
                  </a:lnTo>
                  <a:lnTo>
                    <a:pt x="61341" y="568738"/>
                  </a:lnTo>
                  <a:lnTo>
                    <a:pt x="44863" y="559879"/>
                  </a:lnTo>
                  <a:lnTo>
                    <a:pt x="52102" y="539496"/>
                  </a:lnTo>
                  <a:lnTo>
                    <a:pt x="52578" y="521113"/>
                  </a:lnTo>
                  <a:lnTo>
                    <a:pt x="61912" y="520637"/>
                  </a:lnTo>
                  <a:lnTo>
                    <a:pt x="71818" y="507111"/>
                  </a:lnTo>
                  <a:lnTo>
                    <a:pt x="75152" y="499872"/>
                  </a:lnTo>
                  <a:lnTo>
                    <a:pt x="75629" y="486442"/>
                  </a:lnTo>
                  <a:lnTo>
                    <a:pt x="59245" y="490442"/>
                  </a:lnTo>
                  <a:lnTo>
                    <a:pt x="58198" y="486537"/>
                  </a:lnTo>
                  <a:lnTo>
                    <a:pt x="50292" y="486823"/>
                  </a:lnTo>
                  <a:lnTo>
                    <a:pt x="49530" y="475774"/>
                  </a:lnTo>
                  <a:lnTo>
                    <a:pt x="52197" y="474631"/>
                  </a:lnTo>
                  <a:lnTo>
                    <a:pt x="49816" y="473583"/>
                  </a:lnTo>
                  <a:lnTo>
                    <a:pt x="50959" y="449199"/>
                  </a:lnTo>
                  <a:lnTo>
                    <a:pt x="54673" y="448818"/>
                  </a:lnTo>
                  <a:lnTo>
                    <a:pt x="55912" y="444913"/>
                  </a:lnTo>
                  <a:lnTo>
                    <a:pt x="50387" y="443198"/>
                  </a:lnTo>
                  <a:lnTo>
                    <a:pt x="45053" y="446627"/>
                  </a:lnTo>
                  <a:lnTo>
                    <a:pt x="35338" y="442341"/>
                  </a:lnTo>
                  <a:lnTo>
                    <a:pt x="34480" y="438912"/>
                  </a:lnTo>
                  <a:lnTo>
                    <a:pt x="24098" y="435483"/>
                  </a:lnTo>
                  <a:lnTo>
                    <a:pt x="20574" y="426625"/>
                  </a:lnTo>
                  <a:lnTo>
                    <a:pt x="9525" y="421100"/>
                  </a:lnTo>
                  <a:lnTo>
                    <a:pt x="11335" y="406432"/>
                  </a:lnTo>
                  <a:lnTo>
                    <a:pt x="31528" y="398050"/>
                  </a:lnTo>
                  <a:lnTo>
                    <a:pt x="42100" y="388620"/>
                  </a:lnTo>
                  <a:lnTo>
                    <a:pt x="52768" y="385191"/>
                  </a:lnTo>
                  <a:lnTo>
                    <a:pt x="88487" y="360045"/>
                  </a:lnTo>
                  <a:lnTo>
                    <a:pt x="109156" y="332708"/>
                  </a:lnTo>
                  <a:lnTo>
                    <a:pt x="114967" y="313372"/>
                  </a:lnTo>
                  <a:lnTo>
                    <a:pt x="113062" y="305371"/>
                  </a:lnTo>
                  <a:lnTo>
                    <a:pt x="121063" y="298609"/>
                  </a:lnTo>
                  <a:lnTo>
                    <a:pt x="124396" y="314896"/>
                  </a:lnTo>
                  <a:lnTo>
                    <a:pt x="129921" y="320040"/>
                  </a:lnTo>
                  <a:lnTo>
                    <a:pt x="130492" y="324707"/>
                  </a:lnTo>
                  <a:lnTo>
                    <a:pt x="132779" y="326517"/>
                  </a:lnTo>
                  <a:lnTo>
                    <a:pt x="145161" y="323279"/>
                  </a:lnTo>
                  <a:lnTo>
                    <a:pt x="149733" y="318802"/>
                  </a:lnTo>
                  <a:lnTo>
                    <a:pt x="152495" y="308991"/>
                  </a:lnTo>
                  <a:lnTo>
                    <a:pt x="156210" y="292989"/>
                  </a:lnTo>
                  <a:lnTo>
                    <a:pt x="153924" y="282797"/>
                  </a:lnTo>
                  <a:lnTo>
                    <a:pt x="156972" y="277749"/>
                  </a:lnTo>
                  <a:lnTo>
                    <a:pt x="180499" y="270986"/>
                  </a:lnTo>
                  <a:lnTo>
                    <a:pt x="186404" y="265748"/>
                  </a:lnTo>
                  <a:lnTo>
                    <a:pt x="188785" y="269938"/>
                  </a:lnTo>
                  <a:lnTo>
                    <a:pt x="191357" y="264890"/>
                  </a:lnTo>
                  <a:lnTo>
                    <a:pt x="188690" y="255270"/>
                  </a:lnTo>
                  <a:lnTo>
                    <a:pt x="190595" y="246888"/>
                  </a:lnTo>
                  <a:lnTo>
                    <a:pt x="177546" y="249174"/>
                  </a:lnTo>
                  <a:lnTo>
                    <a:pt x="190119" y="245650"/>
                  </a:lnTo>
                  <a:lnTo>
                    <a:pt x="187833" y="239363"/>
                  </a:lnTo>
                  <a:lnTo>
                    <a:pt x="188690" y="224885"/>
                  </a:lnTo>
                  <a:lnTo>
                    <a:pt x="184690" y="210788"/>
                  </a:lnTo>
                  <a:lnTo>
                    <a:pt x="189262" y="211169"/>
                  </a:lnTo>
                  <a:lnTo>
                    <a:pt x="195453" y="207454"/>
                  </a:lnTo>
                  <a:lnTo>
                    <a:pt x="194977" y="191167"/>
                  </a:lnTo>
                  <a:lnTo>
                    <a:pt x="200120" y="179927"/>
                  </a:lnTo>
                  <a:lnTo>
                    <a:pt x="207550" y="184880"/>
                  </a:lnTo>
                  <a:lnTo>
                    <a:pt x="225552" y="189071"/>
                  </a:lnTo>
                  <a:lnTo>
                    <a:pt x="232410" y="195739"/>
                  </a:lnTo>
                  <a:lnTo>
                    <a:pt x="244697" y="197453"/>
                  </a:lnTo>
                  <a:lnTo>
                    <a:pt x="256889" y="204025"/>
                  </a:lnTo>
                  <a:lnTo>
                    <a:pt x="297180" y="204025"/>
                  </a:lnTo>
                  <a:lnTo>
                    <a:pt x="302228" y="210693"/>
                  </a:lnTo>
                  <a:lnTo>
                    <a:pt x="296513" y="222694"/>
                  </a:lnTo>
                  <a:lnTo>
                    <a:pt x="301942" y="236791"/>
                  </a:lnTo>
                  <a:lnTo>
                    <a:pt x="322231" y="242506"/>
                  </a:lnTo>
                  <a:lnTo>
                    <a:pt x="335947" y="242887"/>
                  </a:lnTo>
                  <a:lnTo>
                    <a:pt x="353854" y="249364"/>
                  </a:lnTo>
                  <a:lnTo>
                    <a:pt x="360807" y="258223"/>
                  </a:lnTo>
                  <a:lnTo>
                    <a:pt x="363283" y="255270"/>
                  </a:lnTo>
                  <a:lnTo>
                    <a:pt x="360140" y="259556"/>
                  </a:lnTo>
                  <a:lnTo>
                    <a:pt x="349091" y="268224"/>
                  </a:lnTo>
                  <a:lnTo>
                    <a:pt x="334613" y="269558"/>
                  </a:lnTo>
                  <a:lnTo>
                    <a:pt x="330803" y="273844"/>
                  </a:lnTo>
                  <a:lnTo>
                    <a:pt x="348901" y="271558"/>
                  </a:lnTo>
                  <a:lnTo>
                    <a:pt x="369570" y="256985"/>
                  </a:lnTo>
                  <a:lnTo>
                    <a:pt x="373666" y="250508"/>
                  </a:lnTo>
                  <a:lnTo>
                    <a:pt x="382714" y="242506"/>
                  </a:lnTo>
                  <a:lnTo>
                    <a:pt x="394335" y="243554"/>
                  </a:lnTo>
                  <a:lnTo>
                    <a:pt x="395002" y="241459"/>
                  </a:lnTo>
                  <a:lnTo>
                    <a:pt x="399479" y="244602"/>
                  </a:lnTo>
                  <a:lnTo>
                    <a:pt x="393763" y="235172"/>
                  </a:lnTo>
                  <a:lnTo>
                    <a:pt x="393192" y="227171"/>
                  </a:lnTo>
                  <a:lnTo>
                    <a:pt x="383000" y="223075"/>
                  </a:lnTo>
                  <a:lnTo>
                    <a:pt x="376237" y="213169"/>
                  </a:lnTo>
                  <a:lnTo>
                    <a:pt x="376523" y="210598"/>
                  </a:lnTo>
                  <a:lnTo>
                    <a:pt x="391763" y="198501"/>
                  </a:lnTo>
                  <a:lnTo>
                    <a:pt x="397383" y="198787"/>
                  </a:lnTo>
                  <a:lnTo>
                    <a:pt x="403955" y="202883"/>
                  </a:lnTo>
                  <a:lnTo>
                    <a:pt x="413385" y="203168"/>
                  </a:lnTo>
                  <a:lnTo>
                    <a:pt x="436912" y="199454"/>
                  </a:lnTo>
                  <a:lnTo>
                    <a:pt x="440912" y="209740"/>
                  </a:lnTo>
                  <a:lnTo>
                    <a:pt x="468154" y="199644"/>
                  </a:lnTo>
                  <a:lnTo>
                    <a:pt x="471583" y="195739"/>
                  </a:lnTo>
                  <a:lnTo>
                    <a:pt x="482155" y="195834"/>
                  </a:lnTo>
                  <a:lnTo>
                    <a:pt x="492157" y="192119"/>
                  </a:lnTo>
                  <a:lnTo>
                    <a:pt x="511112" y="190214"/>
                  </a:lnTo>
                  <a:lnTo>
                    <a:pt x="551593" y="191548"/>
                  </a:lnTo>
                  <a:lnTo>
                    <a:pt x="562166" y="198882"/>
                  </a:lnTo>
                  <a:lnTo>
                    <a:pt x="560356" y="189547"/>
                  </a:lnTo>
                  <a:lnTo>
                    <a:pt x="577596" y="179260"/>
                  </a:lnTo>
                  <a:lnTo>
                    <a:pt x="604456" y="172783"/>
                  </a:lnTo>
                  <a:lnTo>
                    <a:pt x="617982" y="166497"/>
                  </a:lnTo>
                  <a:lnTo>
                    <a:pt x="639794" y="162877"/>
                  </a:lnTo>
                  <a:lnTo>
                    <a:pt x="641033" y="168592"/>
                  </a:lnTo>
                  <a:lnTo>
                    <a:pt x="646271" y="168402"/>
                  </a:lnTo>
                  <a:lnTo>
                    <a:pt x="642271" y="177737"/>
                  </a:lnTo>
                  <a:lnTo>
                    <a:pt x="645604" y="182213"/>
                  </a:lnTo>
                  <a:lnTo>
                    <a:pt x="654463" y="177546"/>
                  </a:lnTo>
                  <a:lnTo>
                    <a:pt x="663702" y="181642"/>
                  </a:lnTo>
                  <a:lnTo>
                    <a:pt x="672179" y="189929"/>
                  </a:lnTo>
                  <a:lnTo>
                    <a:pt x="689038" y="191548"/>
                  </a:lnTo>
                  <a:lnTo>
                    <a:pt x="705993" y="188690"/>
                  </a:lnTo>
                  <a:lnTo>
                    <a:pt x="700278" y="184690"/>
                  </a:lnTo>
                  <a:lnTo>
                    <a:pt x="706755" y="175355"/>
                  </a:lnTo>
                  <a:lnTo>
                    <a:pt x="715804" y="176784"/>
                  </a:lnTo>
                  <a:lnTo>
                    <a:pt x="719138" y="169735"/>
                  </a:lnTo>
                  <a:lnTo>
                    <a:pt x="727329" y="166402"/>
                  </a:lnTo>
                  <a:lnTo>
                    <a:pt x="728948" y="179260"/>
                  </a:lnTo>
                  <a:lnTo>
                    <a:pt x="734949" y="187928"/>
                  </a:lnTo>
                  <a:lnTo>
                    <a:pt x="733996" y="194215"/>
                  </a:lnTo>
                  <a:lnTo>
                    <a:pt x="736854" y="195453"/>
                  </a:lnTo>
                  <a:lnTo>
                    <a:pt x="736283" y="198977"/>
                  </a:lnTo>
                  <a:lnTo>
                    <a:pt x="752761" y="206978"/>
                  </a:lnTo>
                  <a:lnTo>
                    <a:pt x="762000" y="202787"/>
                  </a:lnTo>
                  <a:lnTo>
                    <a:pt x="764572" y="198596"/>
                  </a:lnTo>
                  <a:lnTo>
                    <a:pt x="780097" y="195453"/>
                  </a:lnTo>
                  <a:lnTo>
                    <a:pt x="782574" y="184594"/>
                  </a:lnTo>
                  <a:lnTo>
                    <a:pt x="797338" y="158401"/>
                  </a:lnTo>
                  <a:lnTo>
                    <a:pt x="792194" y="154114"/>
                  </a:lnTo>
                  <a:lnTo>
                    <a:pt x="793528" y="148495"/>
                  </a:lnTo>
                  <a:lnTo>
                    <a:pt x="807148" y="128397"/>
                  </a:lnTo>
                  <a:lnTo>
                    <a:pt x="812483" y="125539"/>
                  </a:lnTo>
                  <a:lnTo>
                    <a:pt x="814578" y="128683"/>
                  </a:lnTo>
                  <a:lnTo>
                    <a:pt x="817054" y="126397"/>
                  </a:lnTo>
                  <a:lnTo>
                    <a:pt x="819245" y="128492"/>
                  </a:lnTo>
                  <a:lnTo>
                    <a:pt x="823246" y="124301"/>
                  </a:lnTo>
                  <a:lnTo>
                    <a:pt x="832104" y="123730"/>
                  </a:lnTo>
                  <a:lnTo>
                    <a:pt x="862679" y="101822"/>
                  </a:lnTo>
                  <a:lnTo>
                    <a:pt x="876014" y="85630"/>
                  </a:lnTo>
                  <a:lnTo>
                    <a:pt x="878872" y="73628"/>
                  </a:lnTo>
                  <a:lnTo>
                    <a:pt x="909828" y="76771"/>
                  </a:lnTo>
                  <a:lnTo>
                    <a:pt x="910400" y="69152"/>
                  </a:lnTo>
                  <a:lnTo>
                    <a:pt x="932974" y="67913"/>
                  </a:lnTo>
                  <a:lnTo>
                    <a:pt x="934021" y="61246"/>
                  </a:lnTo>
                  <a:lnTo>
                    <a:pt x="948500" y="68866"/>
                  </a:lnTo>
                  <a:lnTo>
                    <a:pt x="962882" y="69628"/>
                  </a:lnTo>
                  <a:lnTo>
                    <a:pt x="972788" y="78772"/>
                  </a:lnTo>
                  <a:lnTo>
                    <a:pt x="980408" y="80581"/>
                  </a:lnTo>
                  <a:lnTo>
                    <a:pt x="1004697" y="109633"/>
                  </a:lnTo>
                  <a:lnTo>
                    <a:pt x="1025461" y="110395"/>
                  </a:lnTo>
                  <a:lnTo>
                    <a:pt x="1035653" y="108299"/>
                  </a:lnTo>
                  <a:lnTo>
                    <a:pt x="1050036" y="119062"/>
                  </a:lnTo>
                  <a:lnTo>
                    <a:pt x="1053751" y="117634"/>
                  </a:lnTo>
                  <a:lnTo>
                    <a:pt x="1073277" y="123539"/>
                  </a:lnTo>
                  <a:lnTo>
                    <a:pt x="1083469" y="121063"/>
                  </a:lnTo>
                  <a:lnTo>
                    <a:pt x="1087184" y="122968"/>
                  </a:lnTo>
                  <a:lnTo>
                    <a:pt x="1092136" y="141637"/>
                  </a:lnTo>
                  <a:lnTo>
                    <a:pt x="1123664" y="142304"/>
                  </a:lnTo>
                  <a:lnTo>
                    <a:pt x="1141571" y="146018"/>
                  </a:lnTo>
                  <a:lnTo>
                    <a:pt x="1149191" y="143065"/>
                  </a:lnTo>
                  <a:lnTo>
                    <a:pt x="1166717" y="146399"/>
                  </a:lnTo>
                  <a:lnTo>
                    <a:pt x="1169765" y="128873"/>
                  </a:lnTo>
                  <a:lnTo>
                    <a:pt x="1177861" y="132493"/>
                  </a:lnTo>
                  <a:lnTo>
                    <a:pt x="1182338" y="141256"/>
                  </a:lnTo>
                  <a:lnTo>
                    <a:pt x="1188244" y="134969"/>
                  </a:lnTo>
                  <a:lnTo>
                    <a:pt x="1192340" y="141922"/>
                  </a:lnTo>
                  <a:lnTo>
                    <a:pt x="1198531" y="135922"/>
                  </a:lnTo>
                  <a:lnTo>
                    <a:pt x="1215200" y="137731"/>
                  </a:lnTo>
                  <a:lnTo>
                    <a:pt x="1233487" y="124968"/>
                  </a:lnTo>
                  <a:lnTo>
                    <a:pt x="1262634" y="113824"/>
                  </a:lnTo>
                  <a:lnTo>
                    <a:pt x="1262253" y="101822"/>
                  </a:lnTo>
                  <a:lnTo>
                    <a:pt x="1274159" y="104108"/>
                  </a:lnTo>
                  <a:lnTo>
                    <a:pt x="1312069" y="72866"/>
                  </a:lnTo>
                  <a:lnTo>
                    <a:pt x="1340453" y="38290"/>
                  </a:lnTo>
                  <a:lnTo>
                    <a:pt x="1341692" y="26670"/>
                  </a:lnTo>
                  <a:lnTo>
                    <a:pt x="1343311" y="26956"/>
                  </a:lnTo>
                  <a:lnTo>
                    <a:pt x="1379125" y="32671"/>
                  </a:lnTo>
                  <a:lnTo>
                    <a:pt x="1389317" y="27337"/>
                  </a:lnTo>
                  <a:lnTo>
                    <a:pt x="1396936" y="18097"/>
                  </a:lnTo>
                  <a:lnTo>
                    <a:pt x="1420463" y="18193"/>
                  </a:lnTo>
                  <a:lnTo>
                    <a:pt x="1423797" y="15716"/>
                  </a:lnTo>
                  <a:lnTo>
                    <a:pt x="1427893" y="27718"/>
                  </a:lnTo>
                  <a:lnTo>
                    <a:pt x="1432179" y="27146"/>
                  </a:lnTo>
                  <a:lnTo>
                    <a:pt x="1433893" y="30480"/>
                  </a:lnTo>
                  <a:lnTo>
                    <a:pt x="1435418" y="39338"/>
                  </a:lnTo>
                  <a:lnTo>
                    <a:pt x="1424273" y="37814"/>
                  </a:lnTo>
                  <a:lnTo>
                    <a:pt x="1409986" y="40767"/>
                  </a:lnTo>
                  <a:lnTo>
                    <a:pt x="1407985" y="43624"/>
                  </a:lnTo>
                  <a:lnTo>
                    <a:pt x="1400175" y="39243"/>
                  </a:lnTo>
                  <a:lnTo>
                    <a:pt x="1391888" y="48387"/>
                  </a:lnTo>
                  <a:lnTo>
                    <a:pt x="1389412" y="55912"/>
                  </a:lnTo>
                  <a:lnTo>
                    <a:pt x="1384840" y="57340"/>
                  </a:lnTo>
                  <a:lnTo>
                    <a:pt x="1379220" y="64484"/>
                  </a:lnTo>
                  <a:lnTo>
                    <a:pt x="1390555" y="66199"/>
                  </a:lnTo>
                  <a:lnTo>
                    <a:pt x="1394746" y="64484"/>
                  </a:lnTo>
                  <a:lnTo>
                    <a:pt x="1421320" y="68961"/>
                  </a:lnTo>
                  <a:lnTo>
                    <a:pt x="1448371" y="66008"/>
                  </a:lnTo>
                  <a:lnTo>
                    <a:pt x="1454849" y="67532"/>
                  </a:lnTo>
                  <a:lnTo>
                    <a:pt x="1460659" y="61055"/>
                  </a:lnTo>
                  <a:lnTo>
                    <a:pt x="1468279" y="62960"/>
                  </a:lnTo>
                  <a:lnTo>
                    <a:pt x="1467517" y="55626"/>
                  </a:lnTo>
                  <a:lnTo>
                    <a:pt x="1471993" y="49339"/>
                  </a:lnTo>
                  <a:lnTo>
                    <a:pt x="1488662" y="44767"/>
                  </a:lnTo>
                  <a:lnTo>
                    <a:pt x="1499997" y="45339"/>
                  </a:lnTo>
                  <a:lnTo>
                    <a:pt x="1510665" y="35338"/>
                  </a:lnTo>
                  <a:lnTo>
                    <a:pt x="1513237" y="34862"/>
                  </a:lnTo>
                  <a:lnTo>
                    <a:pt x="1517237" y="39719"/>
                  </a:lnTo>
                  <a:lnTo>
                    <a:pt x="1521619" y="36100"/>
                  </a:lnTo>
                  <a:lnTo>
                    <a:pt x="1523048" y="42862"/>
                  </a:lnTo>
                  <a:lnTo>
                    <a:pt x="1527715" y="43624"/>
                  </a:lnTo>
                  <a:lnTo>
                    <a:pt x="1525334" y="46577"/>
                  </a:lnTo>
                  <a:lnTo>
                    <a:pt x="1528191" y="46768"/>
                  </a:lnTo>
                  <a:lnTo>
                    <a:pt x="1530382" y="43243"/>
                  </a:lnTo>
                  <a:lnTo>
                    <a:pt x="1540097" y="50578"/>
                  </a:lnTo>
                  <a:lnTo>
                    <a:pt x="1540764" y="47530"/>
                  </a:lnTo>
                  <a:lnTo>
                    <a:pt x="1527239" y="36195"/>
                  </a:lnTo>
                  <a:lnTo>
                    <a:pt x="1526095" y="29527"/>
                  </a:lnTo>
                  <a:lnTo>
                    <a:pt x="1528096" y="26194"/>
                  </a:lnTo>
                  <a:lnTo>
                    <a:pt x="1537335" y="23622"/>
                  </a:lnTo>
                  <a:lnTo>
                    <a:pt x="1536859" y="18097"/>
                  </a:lnTo>
                  <a:lnTo>
                    <a:pt x="1541621" y="13335"/>
                  </a:lnTo>
                  <a:lnTo>
                    <a:pt x="1549336" y="11811"/>
                  </a:lnTo>
                  <a:lnTo>
                    <a:pt x="1554861" y="20193"/>
                  </a:lnTo>
                  <a:lnTo>
                    <a:pt x="1557242" y="18002"/>
                  </a:lnTo>
                  <a:lnTo>
                    <a:pt x="1558576" y="20002"/>
                  </a:lnTo>
                  <a:lnTo>
                    <a:pt x="1567243" y="12478"/>
                  </a:lnTo>
                  <a:lnTo>
                    <a:pt x="1567529" y="9525"/>
                  </a:lnTo>
                  <a:lnTo>
                    <a:pt x="1595723" y="13335"/>
                  </a:lnTo>
                  <a:lnTo>
                    <a:pt x="1615154" y="23812"/>
                  </a:lnTo>
                  <a:lnTo>
                    <a:pt x="1614202" y="25813"/>
                  </a:lnTo>
                  <a:lnTo>
                    <a:pt x="1622298" y="28956"/>
                  </a:lnTo>
                  <a:lnTo>
                    <a:pt x="1623536" y="26765"/>
                  </a:lnTo>
                  <a:lnTo>
                    <a:pt x="1623632" y="29051"/>
                  </a:lnTo>
                  <a:lnTo>
                    <a:pt x="1632680" y="31242"/>
                  </a:lnTo>
                  <a:lnTo>
                    <a:pt x="1632966" y="35052"/>
                  </a:lnTo>
                  <a:lnTo>
                    <a:pt x="1637919" y="33814"/>
                  </a:lnTo>
                  <a:lnTo>
                    <a:pt x="1645634" y="39433"/>
                  </a:lnTo>
                  <a:lnTo>
                    <a:pt x="1652111" y="40481"/>
                  </a:lnTo>
                  <a:lnTo>
                    <a:pt x="1664208" y="48958"/>
                  </a:lnTo>
                  <a:lnTo>
                    <a:pt x="1662112" y="53245"/>
                  </a:lnTo>
                  <a:lnTo>
                    <a:pt x="1664779" y="54769"/>
                  </a:lnTo>
                  <a:lnTo>
                    <a:pt x="1671828" y="50101"/>
                  </a:lnTo>
                  <a:lnTo>
                    <a:pt x="1682020" y="50863"/>
                  </a:lnTo>
                  <a:lnTo>
                    <a:pt x="1684401" y="51721"/>
                  </a:lnTo>
                  <a:lnTo>
                    <a:pt x="1682020" y="61246"/>
                  </a:lnTo>
                  <a:lnTo>
                    <a:pt x="1707261" y="65722"/>
                  </a:lnTo>
                  <a:lnTo>
                    <a:pt x="1714691" y="71056"/>
                  </a:lnTo>
                  <a:lnTo>
                    <a:pt x="1720025" y="65818"/>
                  </a:lnTo>
                  <a:lnTo>
                    <a:pt x="1722596" y="67151"/>
                  </a:lnTo>
                  <a:lnTo>
                    <a:pt x="1725359" y="72199"/>
                  </a:lnTo>
                  <a:lnTo>
                    <a:pt x="1724311" y="77629"/>
                  </a:lnTo>
                  <a:lnTo>
                    <a:pt x="1717929" y="83629"/>
                  </a:lnTo>
                  <a:lnTo>
                    <a:pt x="1720120" y="86392"/>
                  </a:lnTo>
                  <a:lnTo>
                    <a:pt x="1731550" y="76486"/>
                  </a:lnTo>
                  <a:lnTo>
                    <a:pt x="1737741" y="79915"/>
                  </a:lnTo>
                  <a:lnTo>
                    <a:pt x="1744599" y="76962"/>
                  </a:lnTo>
                  <a:lnTo>
                    <a:pt x="1745551" y="74009"/>
                  </a:lnTo>
                  <a:lnTo>
                    <a:pt x="1749076" y="75152"/>
                  </a:lnTo>
                  <a:lnTo>
                    <a:pt x="1752791" y="92107"/>
                  </a:lnTo>
                  <a:lnTo>
                    <a:pt x="1747076" y="98965"/>
                  </a:lnTo>
                  <a:lnTo>
                    <a:pt x="1748314" y="100870"/>
                  </a:lnTo>
                  <a:lnTo>
                    <a:pt x="1761839" y="97536"/>
                  </a:lnTo>
                  <a:lnTo>
                    <a:pt x="1763173" y="114586"/>
                  </a:lnTo>
                  <a:lnTo>
                    <a:pt x="1772412" y="105156"/>
                  </a:lnTo>
                  <a:lnTo>
                    <a:pt x="1788890" y="111633"/>
                  </a:lnTo>
                  <a:lnTo>
                    <a:pt x="1788033" y="119443"/>
                  </a:lnTo>
                  <a:lnTo>
                    <a:pt x="1808702" y="113919"/>
                  </a:lnTo>
                  <a:lnTo>
                    <a:pt x="1818037" y="116014"/>
                  </a:lnTo>
                  <a:lnTo>
                    <a:pt x="1821180" y="123920"/>
                  </a:lnTo>
                  <a:lnTo>
                    <a:pt x="1833943" y="117348"/>
                  </a:lnTo>
                  <a:lnTo>
                    <a:pt x="1843564" y="118777"/>
                  </a:lnTo>
                  <a:lnTo>
                    <a:pt x="1846612" y="114967"/>
                  </a:lnTo>
                  <a:lnTo>
                    <a:pt x="1871662" y="108966"/>
                  </a:lnTo>
                  <a:lnTo>
                    <a:pt x="1871186" y="102584"/>
                  </a:lnTo>
                  <a:lnTo>
                    <a:pt x="1873472" y="102394"/>
                  </a:lnTo>
                  <a:lnTo>
                    <a:pt x="1903285" y="103441"/>
                  </a:lnTo>
                  <a:lnTo>
                    <a:pt x="1903571" y="116205"/>
                  </a:lnTo>
                  <a:lnTo>
                    <a:pt x="1925288" y="116110"/>
                  </a:lnTo>
                  <a:lnTo>
                    <a:pt x="1927384" y="115443"/>
                  </a:lnTo>
                  <a:lnTo>
                    <a:pt x="1929575" y="103060"/>
                  </a:lnTo>
                  <a:lnTo>
                    <a:pt x="1936337" y="104775"/>
                  </a:lnTo>
                  <a:lnTo>
                    <a:pt x="1939766" y="93726"/>
                  </a:lnTo>
                  <a:lnTo>
                    <a:pt x="1953387" y="102108"/>
                  </a:lnTo>
                  <a:lnTo>
                    <a:pt x="1954816" y="96679"/>
                  </a:lnTo>
                  <a:lnTo>
                    <a:pt x="1969294" y="97822"/>
                  </a:lnTo>
                  <a:lnTo>
                    <a:pt x="1968722" y="94107"/>
                  </a:lnTo>
                  <a:lnTo>
                    <a:pt x="1975485" y="92869"/>
                  </a:lnTo>
                  <a:lnTo>
                    <a:pt x="1973485" y="75438"/>
                  </a:lnTo>
                  <a:lnTo>
                    <a:pt x="2011680" y="67913"/>
                  </a:lnTo>
                  <a:lnTo>
                    <a:pt x="2020348" y="75057"/>
                  </a:lnTo>
                  <a:lnTo>
                    <a:pt x="2024825" y="85535"/>
                  </a:lnTo>
                  <a:lnTo>
                    <a:pt x="2032730" y="88392"/>
                  </a:lnTo>
                  <a:lnTo>
                    <a:pt x="2030349" y="101537"/>
                  </a:lnTo>
                  <a:lnTo>
                    <a:pt x="2049780" y="102679"/>
                  </a:lnTo>
                  <a:lnTo>
                    <a:pt x="2078831" y="99822"/>
                  </a:lnTo>
                  <a:lnTo>
                    <a:pt x="2074735" y="132588"/>
                  </a:lnTo>
                  <a:lnTo>
                    <a:pt x="2069687" y="136588"/>
                  </a:lnTo>
                  <a:lnTo>
                    <a:pt x="2081498" y="144304"/>
                  </a:lnTo>
                  <a:lnTo>
                    <a:pt x="2091404" y="120396"/>
                  </a:lnTo>
                  <a:lnTo>
                    <a:pt x="2149983" y="117634"/>
                  </a:lnTo>
                  <a:lnTo>
                    <a:pt x="2152269" y="100203"/>
                  </a:lnTo>
                  <a:lnTo>
                    <a:pt x="2176844" y="111538"/>
                  </a:lnTo>
                  <a:lnTo>
                    <a:pt x="2230469" y="92012"/>
                  </a:lnTo>
                  <a:lnTo>
                    <a:pt x="2236756" y="90583"/>
                  </a:lnTo>
                  <a:lnTo>
                    <a:pt x="2237994" y="93440"/>
                  </a:lnTo>
                  <a:lnTo>
                    <a:pt x="2246567" y="90392"/>
                  </a:lnTo>
                  <a:lnTo>
                    <a:pt x="2269236" y="79248"/>
                  </a:lnTo>
                  <a:lnTo>
                    <a:pt x="2276189" y="72485"/>
                  </a:lnTo>
                  <a:lnTo>
                    <a:pt x="2298954" y="116110"/>
                  </a:lnTo>
                  <a:lnTo>
                    <a:pt x="2305336" y="158210"/>
                  </a:lnTo>
                  <a:lnTo>
                    <a:pt x="2314766" y="161068"/>
                  </a:lnTo>
                  <a:lnTo>
                    <a:pt x="2331053" y="148495"/>
                  </a:lnTo>
                  <a:lnTo>
                    <a:pt x="2338007" y="161925"/>
                  </a:lnTo>
                  <a:lnTo>
                    <a:pt x="2337149" y="168307"/>
                  </a:lnTo>
                  <a:lnTo>
                    <a:pt x="2351627" y="182023"/>
                  </a:lnTo>
                  <a:lnTo>
                    <a:pt x="2358485" y="166402"/>
                  </a:lnTo>
                  <a:lnTo>
                    <a:pt x="2359057" y="168307"/>
                  </a:lnTo>
                  <a:lnTo>
                    <a:pt x="2376297" y="157639"/>
                  </a:lnTo>
                  <a:lnTo>
                    <a:pt x="2382965" y="182213"/>
                  </a:lnTo>
                  <a:lnTo>
                    <a:pt x="2389156" y="190405"/>
                  </a:lnTo>
                  <a:lnTo>
                    <a:pt x="2389918" y="186214"/>
                  </a:lnTo>
                  <a:lnTo>
                    <a:pt x="2399919" y="187357"/>
                  </a:lnTo>
                  <a:lnTo>
                    <a:pt x="2398776" y="176879"/>
                  </a:lnTo>
                  <a:lnTo>
                    <a:pt x="2408396" y="166211"/>
                  </a:lnTo>
                  <a:lnTo>
                    <a:pt x="2412397" y="177451"/>
                  </a:lnTo>
                  <a:lnTo>
                    <a:pt x="2418588" y="177927"/>
                  </a:lnTo>
                  <a:lnTo>
                    <a:pt x="2420017" y="173831"/>
                  </a:lnTo>
                  <a:lnTo>
                    <a:pt x="2434019" y="176022"/>
                  </a:lnTo>
                  <a:lnTo>
                    <a:pt x="2438876" y="169069"/>
                  </a:lnTo>
                  <a:lnTo>
                    <a:pt x="2460403" y="177927"/>
                  </a:lnTo>
                  <a:lnTo>
                    <a:pt x="2475928" y="180594"/>
                  </a:lnTo>
                  <a:lnTo>
                    <a:pt x="2477929" y="192310"/>
                  </a:lnTo>
                  <a:lnTo>
                    <a:pt x="2486025" y="192595"/>
                  </a:lnTo>
                  <a:lnTo>
                    <a:pt x="2488883" y="209740"/>
                  </a:lnTo>
                  <a:lnTo>
                    <a:pt x="2482882" y="228505"/>
                  </a:lnTo>
                  <a:lnTo>
                    <a:pt x="2471261" y="230219"/>
                  </a:lnTo>
                  <a:lnTo>
                    <a:pt x="2468785" y="239173"/>
                  </a:lnTo>
                  <a:lnTo>
                    <a:pt x="2471642" y="246221"/>
                  </a:lnTo>
                  <a:lnTo>
                    <a:pt x="2468023" y="251746"/>
                  </a:lnTo>
                  <a:lnTo>
                    <a:pt x="2473261" y="259556"/>
                  </a:lnTo>
                  <a:lnTo>
                    <a:pt x="2477357" y="260318"/>
                  </a:lnTo>
                  <a:lnTo>
                    <a:pt x="2473643" y="280987"/>
                  </a:lnTo>
                  <a:lnTo>
                    <a:pt x="2475071" y="285179"/>
                  </a:lnTo>
                  <a:lnTo>
                    <a:pt x="2479262" y="285655"/>
                  </a:lnTo>
                  <a:lnTo>
                    <a:pt x="2481739" y="292227"/>
                  </a:lnTo>
                  <a:lnTo>
                    <a:pt x="2478500" y="309562"/>
                  </a:lnTo>
                  <a:lnTo>
                    <a:pt x="2483644" y="309467"/>
                  </a:lnTo>
                  <a:lnTo>
                    <a:pt x="2490787" y="330137"/>
                  </a:lnTo>
                  <a:lnTo>
                    <a:pt x="2501836" y="329755"/>
                  </a:lnTo>
                  <a:lnTo>
                    <a:pt x="2498027" y="342614"/>
                  </a:lnTo>
                  <a:lnTo>
                    <a:pt x="2500979" y="345758"/>
                  </a:lnTo>
                  <a:lnTo>
                    <a:pt x="2498027" y="349567"/>
                  </a:lnTo>
                  <a:lnTo>
                    <a:pt x="2516981" y="360807"/>
                  </a:lnTo>
                  <a:lnTo>
                    <a:pt x="2513838" y="366332"/>
                  </a:lnTo>
                  <a:lnTo>
                    <a:pt x="2522792" y="369379"/>
                  </a:lnTo>
                  <a:lnTo>
                    <a:pt x="2530411" y="364141"/>
                  </a:lnTo>
                  <a:lnTo>
                    <a:pt x="2532793" y="357950"/>
                  </a:lnTo>
                  <a:lnTo>
                    <a:pt x="2564606" y="358521"/>
                  </a:lnTo>
                  <a:lnTo>
                    <a:pt x="2578036" y="356045"/>
                  </a:lnTo>
                  <a:lnTo>
                    <a:pt x="2577656" y="368617"/>
                  </a:lnTo>
                  <a:lnTo>
                    <a:pt x="2571464" y="384143"/>
                  </a:lnTo>
                  <a:lnTo>
                    <a:pt x="2554891" y="385096"/>
                  </a:lnTo>
                  <a:lnTo>
                    <a:pt x="2550700" y="402908"/>
                  </a:lnTo>
                  <a:lnTo>
                    <a:pt x="2565464" y="410623"/>
                  </a:lnTo>
                  <a:lnTo>
                    <a:pt x="2580608" y="424148"/>
                  </a:lnTo>
                  <a:lnTo>
                    <a:pt x="2572607" y="427196"/>
                  </a:lnTo>
                  <a:lnTo>
                    <a:pt x="2582704" y="439483"/>
                  </a:lnTo>
                  <a:lnTo>
                    <a:pt x="2596515" y="445675"/>
                  </a:lnTo>
                  <a:lnTo>
                    <a:pt x="2594896" y="451485"/>
                  </a:lnTo>
                  <a:lnTo>
                    <a:pt x="2602802" y="458153"/>
                  </a:lnTo>
                  <a:lnTo>
                    <a:pt x="2622709" y="462343"/>
                  </a:lnTo>
                  <a:lnTo>
                    <a:pt x="2631853" y="469678"/>
                  </a:lnTo>
                  <a:lnTo>
                    <a:pt x="2629662" y="486251"/>
                  </a:lnTo>
                  <a:lnTo>
                    <a:pt x="2640806" y="477298"/>
                  </a:lnTo>
                  <a:lnTo>
                    <a:pt x="2644807" y="481012"/>
                  </a:lnTo>
                  <a:lnTo>
                    <a:pt x="2642330" y="482917"/>
                  </a:lnTo>
                  <a:lnTo>
                    <a:pt x="2685098" y="515969"/>
                  </a:lnTo>
                  <a:lnTo>
                    <a:pt x="2710529" y="543401"/>
                  </a:lnTo>
                  <a:lnTo>
                    <a:pt x="2712339" y="555022"/>
                  </a:lnTo>
                  <a:lnTo>
                    <a:pt x="2702909" y="544449"/>
                  </a:lnTo>
                  <a:lnTo>
                    <a:pt x="2707767" y="559117"/>
                  </a:lnTo>
                  <a:lnTo>
                    <a:pt x="2692622" y="588359"/>
                  </a:lnTo>
                  <a:lnTo>
                    <a:pt x="2677287" y="579120"/>
                  </a:lnTo>
                  <a:lnTo>
                    <a:pt x="2670143" y="564166"/>
                  </a:lnTo>
                  <a:lnTo>
                    <a:pt x="2655951" y="597789"/>
                  </a:lnTo>
                  <a:lnTo>
                    <a:pt x="2656142" y="613124"/>
                  </a:lnTo>
                  <a:lnTo>
                    <a:pt x="2651760" y="620173"/>
                  </a:lnTo>
                  <a:lnTo>
                    <a:pt x="2656046" y="628555"/>
                  </a:lnTo>
                  <a:lnTo>
                    <a:pt x="2649093" y="622363"/>
                  </a:lnTo>
                  <a:lnTo>
                    <a:pt x="2660999" y="636937"/>
                  </a:lnTo>
                  <a:lnTo>
                    <a:pt x="2636520" y="664559"/>
                  </a:lnTo>
                  <a:lnTo>
                    <a:pt x="2622233" y="655511"/>
                  </a:lnTo>
                  <a:lnTo>
                    <a:pt x="2610326" y="675894"/>
                  </a:lnTo>
                  <a:lnTo>
                    <a:pt x="2622614" y="683609"/>
                  </a:lnTo>
                  <a:lnTo>
                    <a:pt x="2616136" y="697801"/>
                  </a:lnTo>
                  <a:lnTo>
                    <a:pt x="2618327" y="699040"/>
                  </a:lnTo>
                  <a:lnTo>
                    <a:pt x="2610993" y="711708"/>
                  </a:lnTo>
                  <a:lnTo>
                    <a:pt x="2608136" y="709993"/>
                  </a:lnTo>
                  <a:lnTo>
                    <a:pt x="2599277" y="724948"/>
                  </a:lnTo>
                  <a:lnTo>
                    <a:pt x="2602325" y="726758"/>
                  </a:lnTo>
                  <a:lnTo>
                    <a:pt x="2593848" y="739616"/>
                  </a:lnTo>
                  <a:lnTo>
                    <a:pt x="2587276" y="737330"/>
                  </a:lnTo>
                  <a:lnTo>
                    <a:pt x="2588324" y="733996"/>
                  </a:lnTo>
                  <a:lnTo>
                    <a:pt x="2583370" y="732663"/>
                  </a:lnTo>
                  <a:lnTo>
                    <a:pt x="2579179" y="735901"/>
                  </a:lnTo>
                  <a:lnTo>
                    <a:pt x="2563463" y="769906"/>
                  </a:lnTo>
                  <a:lnTo>
                    <a:pt x="2568035" y="774954"/>
                  </a:lnTo>
                  <a:lnTo>
                    <a:pt x="2550604" y="791623"/>
                  </a:lnTo>
                  <a:lnTo>
                    <a:pt x="2545747" y="802005"/>
                  </a:lnTo>
                  <a:lnTo>
                    <a:pt x="2537746" y="808482"/>
                  </a:lnTo>
                  <a:lnTo>
                    <a:pt x="2522411" y="813149"/>
                  </a:lnTo>
                  <a:lnTo>
                    <a:pt x="2513076" y="819150"/>
                  </a:lnTo>
                  <a:lnTo>
                    <a:pt x="2520315" y="792289"/>
                  </a:lnTo>
                  <a:lnTo>
                    <a:pt x="2478215" y="786955"/>
                  </a:lnTo>
                  <a:lnTo>
                    <a:pt x="2476786" y="779621"/>
                  </a:lnTo>
                  <a:lnTo>
                    <a:pt x="2481262" y="776859"/>
                  </a:lnTo>
                  <a:lnTo>
                    <a:pt x="2486978" y="765715"/>
                  </a:lnTo>
                  <a:lnTo>
                    <a:pt x="2489645" y="750094"/>
                  </a:lnTo>
                  <a:lnTo>
                    <a:pt x="2468785" y="755713"/>
                  </a:lnTo>
                  <a:lnTo>
                    <a:pt x="2463356" y="752380"/>
                  </a:lnTo>
                  <a:lnTo>
                    <a:pt x="2464499" y="747046"/>
                  </a:lnTo>
                  <a:lnTo>
                    <a:pt x="2458974" y="736949"/>
                  </a:lnTo>
                  <a:lnTo>
                    <a:pt x="2454116" y="742093"/>
                  </a:lnTo>
                  <a:lnTo>
                    <a:pt x="2452307" y="738188"/>
                  </a:lnTo>
                  <a:lnTo>
                    <a:pt x="2448401" y="743045"/>
                  </a:lnTo>
                  <a:lnTo>
                    <a:pt x="2440400" y="743236"/>
                  </a:lnTo>
                  <a:lnTo>
                    <a:pt x="2439638" y="740664"/>
                  </a:lnTo>
                  <a:lnTo>
                    <a:pt x="2434304" y="742093"/>
                  </a:lnTo>
                  <a:lnTo>
                    <a:pt x="2428303" y="738664"/>
                  </a:lnTo>
                  <a:lnTo>
                    <a:pt x="2419255" y="739902"/>
                  </a:lnTo>
                  <a:lnTo>
                    <a:pt x="2406968" y="729805"/>
                  </a:lnTo>
                  <a:lnTo>
                    <a:pt x="2407253" y="734187"/>
                  </a:lnTo>
                  <a:lnTo>
                    <a:pt x="2397538" y="736949"/>
                  </a:lnTo>
                  <a:lnTo>
                    <a:pt x="2393252" y="742569"/>
                  </a:lnTo>
                  <a:lnTo>
                    <a:pt x="2380202" y="733139"/>
                  </a:lnTo>
                  <a:lnTo>
                    <a:pt x="2377631" y="729520"/>
                  </a:lnTo>
                  <a:lnTo>
                    <a:pt x="2393252" y="722186"/>
                  </a:lnTo>
                  <a:lnTo>
                    <a:pt x="2400395" y="713327"/>
                  </a:lnTo>
                  <a:lnTo>
                    <a:pt x="2402015" y="698278"/>
                  </a:lnTo>
                  <a:lnTo>
                    <a:pt x="2400205" y="689515"/>
                  </a:lnTo>
                  <a:lnTo>
                    <a:pt x="2380393" y="689324"/>
                  </a:lnTo>
                  <a:lnTo>
                    <a:pt x="2381250" y="682752"/>
                  </a:lnTo>
                  <a:lnTo>
                    <a:pt x="2378202" y="680752"/>
                  </a:lnTo>
                  <a:lnTo>
                    <a:pt x="2379726" y="665321"/>
                  </a:lnTo>
                  <a:lnTo>
                    <a:pt x="2366296" y="660749"/>
                  </a:lnTo>
                  <a:lnTo>
                    <a:pt x="2355056" y="661130"/>
                  </a:lnTo>
                  <a:lnTo>
                    <a:pt x="2337340" y="670655"/>
                  </a:lnTo>
                  <a:lnTo>
                    <a:pt x="2328958" y="660559"/>
                  </a:lnTo>
                  <a:lnTo>
                    <a:pt x="2321624" y="664750"/>
                  </a:lnTo>
                  <a:lnTo>
                    <a:pt x="2303050" y="637794"/>
                  </a:lnTo>
                  <a:lnTo>
                    <a:pt x="2307908" y="628936"/>
                  </a:lnTo>
                  <a:lnTo>
                    <a:pt x="2329244" y="622363"/>
                  </a:lnTo>
                  <a:lnTo>
                    <a:pt x="2337245" y="616553"/>
                  </a:lnTo>
                  <a:lnTo>
                    <a:pt x="2340769" y="609600"/>
                  </a:lnTo>
                  <a:lnTo>
                    <a:pt x="2336483" y="600646"/>
                  </a:lnTo>
                  <a:lnTo>
                    <a:pt x="2328958" y="601409"/>
                  </a:lnTo>
                  <a:lnTo>
                    <a:pt x="2324005" y="594360"/>
                  </a:lnTo>
                  <a:lnTo>
                    <a:pt x="2307812" y="600361"/>
                  </a:lnTo>
                  <a:lnTo>
                    <a:pt x="2292096" y="583787"/>
                  </a:lnTo>
                  <a:lnTo>
                    <a:pt x="2277999" y="596646"/>
                  </a:lnTo>
                  <a:lnTo>
                    <a:pt x="2270951" y="599408"/>
                  </a:lnTo>
                  <a:lnTo>
                    <a:pt x="2263807" y="612838"/>
                  </a:lnTo>
                  <a:lnTo>
                    <a:pt x="2256187" y="618649"/>
                  </a:lnTo>
                  <a:lnTo>
                    <a:pt x="2255329" y="621030"/>
                  </a:lnTo>
                  <a:lnTo>
                    <a:pt x="2264759" y="631412"/>
                  </a:lnTo>
                  <a:lnTo>
                    <a:pt x="2266378" y="640080"/>
                  </a:lnTo>
                  <a:lnTo>
                    <a:pt x="2274094" y="649319"/>
                  </a:lnTo>
                  <a:lnTo>
                    <a:pt x="2274856" y="664274"/>
                  </a:lnTo>
                  <a:lnTo>
                    <a:pt x="2258854" y="665607"/>
                  </a:lnTo>
                  <a:lnTo>
                    <a:pt x="2251805" y="669703"/>
                  </a:lnTo>
                  <a:lnTo>
                    <a:pt x="2251996" y="675037"/>
                  </a:lnTo>
                  <a:lnTo>
                    <a:pt x="2262854" y="680275"/>
                  </a:lnTo>
                  <a:lnTo>
                    <a:pt x="2269331" y="677894"/>
                  </a:lnTo>
                  <a:lnTo>
                    <a:pt x="2270855" y="682942"/>
                  </a:lnTo>
                  <a:lnTo>
                    <a:pt x="2285428" y="678751"/>
                  </a:lnTo>
                  <a:lnTo>
                    <a:pt x="2292668" y="665988"/>
                  </a:lnTo>
                  <a:lnTo>
                    <a:pt x="2298668" y="667036"/>
                  </a:lnTo>
                  <a:lnTo>
                    <a:pt x="2294001" y="678275"/>
                  </a:lnTo>
                  <a:lnTo>
                    <a:pt x="2302478" y="678751"/>
                  </a:lnTo>
                  <a:lnTo>
                    <a:pt x="2313718" y="674751"/>
                  </a:lnTo>
                  <a:lnTo>
                    <a:pt x="2306479" y="695516"/>
                  </a:lnTo>
                  <a:lnTo>
                    <a:pt x="2311527" y="707136"/>
                  </a:lnTo>
                  <a:lnTo>
                    <a:pt x="2305050" y="725043"/>
                  </a:lnTo>
                  <a:lnTo>
                    <a:pt x="2294287" y="734949"/>
                  </a:lnTo>
                  <a:lnTo>
                    <a:pt x="2281333" y="760857"/>
                  </a:lnTo>
                  <a:lnTo>
                    <a:pt x="2260759" y="773430"/>
                  </a:lnTo>
                  <a:lnTo>
                    <a:pt x="2249615" y="792194"/>
                  </a:lnTo>
                  <a:lnTo>
                    <a:pt x="2242757" y="795338"/>
                  </a:lnTo>
                  <a:lnTo>
                    <a:pt x="2229517" y="795433"/>
                  </a:lnTo>
                  <a:lnTo>
                    <a:pt x="2212848" y="788003"/>
                  </a:lnTo>
                  <a:lnTo>
                    <a:pt x="2195322" y="769334"/>
                  </a:lnTo>
                  <a:lnTo>
                    <a:pt x="2188750" y="769334"/>
                  </a:lnTo>
                  <a:lnTo>
                    <a:pt x="2179606" y="765048"/>
                  </a:lnTo>
                  <a:lnTo>
                    <a:pt x="2184273" y="757142"/>
                  </a:lnTo>
                  <a:lnTo>
                    <a:pt x="2151888" y="737997"/>
                  </a:lnTo>
                  <a:lnTo>
                    <a:pt x="2146935" y="727996"/>
                  </a:lnTo>
                  <a:lnTo>
                    <a:pt x="2140363" y="725996"/>
                  </a:lnTo>
                  <a:lnTo>
                    <a:pt x="2139029" y="722376"/>
                  </a:lnTo>
                  <a:lnTo>
                    <a:pt x="2128933" y="721233"/>
                  </a:lnTo>
                  <a:lnTo>
                    <a:pt x="2127504" y="713232"/>
                  </a:lnTo>
                  <a:lnTo>
                    <a:pt x="2118265" y="709327"/>
                  </a:lnTo>
                  <a:lnTo>
                    <a:pt x="2108264" y="727710"/>
                  </a:lnTo>
                  <a:lnTo>
                    <a:pt x="2117789" y="742283"/>
                  </a:lnTo>
                  <a:lnTo>
                    <a:pt x="2111978" y="744284"/>
                  </a:lnTo>
                  <a:lnTo>
                    <a:pt x="2105120" y="741997"/>
                  </a:lnTo>
                  <a:lnTo>
                    <a:pt x="2100072" y="747046"/>
                  </a:lnTo>
                  <a:lnTo>
                    <a:pt x="2107787" y="752380"/>
                  </a:lnTo>
                  <a:lnTo>
                    <a:pt x="2083213" y="785622"/>
                  </a:lnTo>
                  <a:lnTo>
                    <a:pt x="2088070" y="792766"/>
                  </a:lnTo>
                  <a:lnTo>
                    <a:pt x="2083213" y="800671"/>
                  </a:lnTo>
                  <a:lnTo>
                    <a:pt x="2074831" y="800576"/>
                  </a:lnTo>
                  <a:lnTo>
                    <a:pt x="2057591" y="790099"/>
                  </a:lnTo>
                  <a:lnTo>
                    <a:pt x="2039207" y="822103"/>
                  </a:lnTo>
                  <a:lnTo>
                    <a:pt x="2026539" y="820769"/>
                  </a:lnTo>
                  <a:lnTo>
                    <a:pt x="2024253" y="843058"/>
                  </a:lnTo>
                  <a:lnTo>
                    <a:pt x="2003108" y="838391"/>
                  </a:lnTo>
                  <a:lnTo>
                    <a:pt x="2007394" y="817054"/>
                  </a:lnTo>
                  <a:lnTo>
                    <a:pt x="1933861" y="794671"/>
                  </a:lnTo>
                  <a:lnTo>
                    <a:pt x="1932813" y="799433"/>
                  </a:lnTo>
                  <a:lnTo>
                    <a:pt x="1924145" y="797528"/>
                  </a:lnTo>
                  <a:lnTo>
                    <a:pt x="1927098" y="786765"/>
                  </a:lnTo>
                  <a:lnTo>
                    <a:pt x="1879568" y="772668"/>
                  </a:lnTo>
                  <a:lnTo>
                    <a:pt x="1881759" y="768667"/>
                  </a:lnTo>
                  <a:lnTo>
                    <a:pt x="1866424" y="761714"/>
                  </a:lnTo>
                  <a:lnTo>
                    <a:pt x="1869091" y="755047"/>
                  </a:lnTo>
                  <a:lnTo>
                    <a:pt x="1866138" y="754094"/>
                  </a:lnTo>
                  <a:lnTo>
                    <a:pt x="1860899" y="766572"/>
                  </a:lnTo>
                  <a:lnTo>
                    <a:pt x="1850708" y="760190"/>
                  </a:lnTo>
                  <a:lnTo>
                    <a:pt x="1832801" y="753999"/>
                  </a:lnTo>
                  <a:lnTo>
                    <a:pt x="1838134" y="741140"/>
                  </a:lnTo>
                  <a:lnTo>
                    <a:pt x="1835372" y="738473"/>
                  </a:lnTo>
                  <a:lnTo>
                    <a:pt x="1842516" y="734663"/>
                  </a:lnTo>
                  <a:lnTo>
                    <a:pt x="1840040" y="726091"/>
                  </a:lnTo>
                  <a:lnTo>
                    <a:pt x="1848517" y="728377"/>
                  </a:lnTo>
                  <a:lnTo>
                    <a:pt x="1851660" y="719042"/>
                  </a:lnTo>
                  <a:lnTo>
                    <a:pt x="1848421" y="714851"/>
                  </a:lnTo>
                  <a:lnTo>
                    <a:pt x="1855089" y="712946"/>
                  </a:lnTo>
                  <a:lnTo>
                    <a:pt x="1857184" y="710660"/>
                  </a:lnTo>
                  <a:lnTo>
                    <a:pt x="1855089" y="709136"/>
                  </a:lnTo>
                  <a:lnTo>
                    <a:pt x="1858613" y="707041"/>
                  </a:lnTo>
                  <a:lnTo>
                    <a:pt x="1856708" y="703517"/>
                  </a:lnTo>
                  <a:lnTo>
                    <a:pt x="1863852" y="673703"/>
                  </a:lnTo>
                  <a:lnTo>
                    <a:pt x="1860709" y="674561"/>
                  </a:lnTo>
                  <a:lnTo>
                    <a:pt x="1840801" y="649034"/>
                  </a:lnTo>
                  <a:lnTo>
                    <a:pt x="1840516" y="645700"/>
                  </a:lnTo>
                  <a:lnTo>
                    <a:pt x="1844993" y="641223"/>
                  </a:lnTo>
                  <a:lnTo>
                    <a:pt x="1851851" y="646367"/>
                  </a:lnTo>
                  <a:lnTo>
                    <a:pt x="1849279" y="643509"/>
                  </a:lnTo>
                  <a:lnTo>
                    <a:pt x="1847564" y="631698"/>
                  </a:lnTo>
                  <a:lnTo>
                    <a:pt x="1840325" y="629031"/>
                  </a:lnTo>
                  <a:lnTo>
                    <a:pt x="1841468" y="626459"/>
                  </a:lnTo>
                  <a:lnTo>
                    <a:pt x="1829371" y="639699"/>
                  </a:lnTo>
                  <a:lnTo>
                    <a:pt x="1822133" y="633222"/>
                  </a:lnTo>
                  <a:lnTo>
                    <a:pt x="1823466" y="631603"/>
                  </a:lnTo>
                  <a:lnTo>
                    <a:pt x="1806988" y="636079"/>
                  </a:lnTo>
                  <a:lnTo>
                    <a:pt x="1806131" y="622649"/>
                  </a:lnTo>
                  <a:lnTo>
                    <a:pt x="1772031" y="624650"/>
                  </a:lnTo>
                  <a:lnTo>
                    <a:pt x="1771555" y="617315"/>
                  </a:lnTo>
                  <a:lnTo>
                    <a:pt x="1746123" y="620459"/>
                  </a:lnTo>
                  <a:lnTo>
                    <a:pt x="1742599" y="592360"/>
                  </a:lnTo>
                  <a:lnTo>
                    <a:pt x="1740122" y="586264"/>
                  </a:lnTo>
                  <a:lnTo>
                    <a:pt x="1729264" y="588931"/>
                  </a:lnTo>
                  <a:lnTo>
                    <a:pt x="1725644" y="563689"/>
                  </a:lnTo>
                  <a:lnTo>
                    <a:pt x="1707451" y="559022"/>
                  </a:lnTo>
                  <a:lnTo>
                    <a:pt x="1706499" y="563499"/>
                  </a:lnTo>
                  <a:lnTo>
                    <a:pt x="1701927" y="564833"/>
                  </a:lnTo>
                  <a:lnTo>
                    <a:pt x="1696593" y="565785"/>
                  </a:lnTo>
                  <a:lnTo>
                    <a:pt x="1688687" y="563118"/>
                  </a:lnTo>
                  <a:lnTo>
                    <a:pt x="1693354" y="541306"/>
                  </a:lnTo>
                  <a:lnTo>
                    <a:pt x="1692497" y="526161"/>
                  </a:lnTo>
                  <a:lnTo>
                    <a:pt x="1710023" y="528257"/>
                  </a:lnTo>
                  <a:lnTo>
                    <a:pt x="1708785" y="519875"/>
                  </a:lnTo>
                  <a:lnTo>
                    <a:pt x="1699451" y="516541"/>
                  </a:lnTo>
                  <a:lnTo>
                    <a:pt x="1698212" y="510921"/>
                  </a:lnTo>
                  <a:lnTo>
                    <a:pt x="1687354" y="513588"/>
                  </a:lnTo>
                  <a:lnTo>
                    <a:pt x="1673924" y="502253"/>
                  </a:lnTo>
                  <a:lnTo>
                    <a:pt x="1656588" y="493395"/>
                  </a:lnTo>
                  <a:lnTo>
                    <a:pt x="1638871" y="489109"/>
                  </a:lnTo>
                  <a:lnTo>
                    <a:pt x="1637157" y="485966"/>
                  </a:lnTo>
                  <a:lnTo>
                    <a:pt x="1627918" y="485489"/>
                  </a:lnTo>
                  <a:lnTo>
                    <a:pt x="1625346" y="479203"/>
                  </a:lnTo>
                  <a:lnTo>
                    <a:pt x="1620298" y="475583"/>
                  </a:lnTo>
                  <a:lnTo>
                    <a:pt x="1602581" y="472535"/>
                  </a:lnTo>
                  <a:lnTo>
                    <a:pt x="1604201" y="497300"/>
                  </a:lnTo>
                  <a:lnTo>
                    <a:pt x="1583912" y="510254"/>
                  </a:lnTo>
                  <a:lnTo>
                    <a:pt x="1566291" y="515493"/>
                  </a:lnTo>
                  <a:lnTo>
                    <a:pt x="1578864" y="526351"/>
                  </a:lnTo>
                  <a:lnTo>
                    <a:pt x="1588960" y="528733"/>
                  </a:lnTo>
                  <a:lnTo>
                    <a:pt x="1576292" y="539591"/>
                  </a:lnTo>
                  <a:lnTo>
                    <a:pt x="1582674" y="544449"/>
                  </a:lnTo>
                  <a:lnTo>
                    <a:pt x="1586960" y="572834"/>
                  </a:lnTo>
                  <a:lnTo>
                    <a:pt x="1593437" y="574453"/>
                  </a:lnTo>
                  <a:lnTo>
                    <a:pt x="1594580" y="579787"/>
                  </a:lnTo>
                  <a:lnTo>
                    <a:pt x="1602105" y="579406"/>
                  </a:lnTo>
                  <a:lnTo>
                    <a:pt x="1604296" y="582073"/>
                  </a:lnTo>
                  <a:lnTo>
                    <a:pt x="1597152" y="580072"/>
                  </a:lnTo>
                  <a:lnTo>
                    <a:pt x="1569053" y="590359"/>
                  </a:lnTo>
                  <a:lnTo>
                    <a:pt x="1570387" y="596075"/>
                  </a:lnTo>
                  <a:lnTo>
                    <a:pt x="1567339" y="596551"/>
                  </a:lnTo>
                  <a:lnTo>
                    <a:pt x="1568291" y="605409"/>
                  </a:lnTo>
                  <a:lnTo>
                    <a:pt x="1563624" y="607790"/>
                  </a:lnTo>
                  <a:lnTo>
                    <a:pt x="1542288" y="609219"/>
                  </a:lnTo>
                  <a:lnTo>
                    <a:pt x="1541907" y="605314"/>
                  </a:lnTo>
                  <a:lnTo>
                    <a:pt x="1521524" y="608457"/>
                  </a:lnTo>
                  <a:lnTo>
                    <a:pt x="1503902" y="616744"/>
                  </a:lnTo>
                  <a:lnTo>
                    <a:pt x="1513523" y="632174"/>
                  </a:lnTo>
                  <a:lnTo>
                    <a:pt x="1519142" y="630841"/>
                  </a:lnTo>
                  <a:lnTo>
                    <a:pt x="1523333" y="640366"/>
                  </a:lnTo>
                  <a:lnTo>
                    <a:pt x="1518190" y="641985"/>
                  </a:lnTo>
                  <a:lnTo>
                    <a:pt x="1518380" y="649224"/>
                  </a:lnTo>
                  <a:lnTo>
                    <a:pt x="1512760" y="650176"/>
                  </a:lnTo>
                  <a:lnTo>
                    <a:pt x="1513046" y="657416"/>
                  </a:lnTo>
                  <a:lnTo>
                    <a:pt x="1509998" y="657606"/>
                  </a:lnTo>
                  <a:lnTo>
                    <a:pt x="1509236" y="666274"/>
                  </a:lnTo>
                  <a:lnTo>
                    <a:pt x="1506188" y="666274"/>
                  </a:lnTo>
                  <a:lnTo>
                    <a:pt x="1505712" y="670370"/>
                  </a:lnTo>
                  <a:lnTo>
                    <a:pt x="1503902" y="670370"/>
                  </a:lnTo>
                  <a:lnTo>
                    <a:pt x="1502950" y="690467"/>
                  </a:lnTo>
                  <a:lnTo>
                    <a:pt x="1498568" y="690753"/>
                  </a:lnTo>
                  <a:lnTo>
                    <a:pt x="1496377" y="701326"/>
                  </a:lnTo>
                  <a:lnTo>
                    <a:pt x="1470184" y="697706"/>
                  </a:lnTo>
                  <a:lnTo>
                    <a:pt x="1471898" y="712661"/>
                  </a:lnTo>
                  <a:lnTo>
                    <a:pt x="1432560" y="721328"/>
                  </a:lnTo>
                  <a:lnTo>
                    <a:pt x="1421416" y="732187"/>
                  </a:lnTo>
                  <a:lnTo>
                    <a:pt x="1419987" y="739330"/>
                  </a:lnTo>
                  <a:lnTo>
                    <a:pt x="1415510" y="739997"/>
                  </a:lnTo>
                  <a:lnTo>
                    <a:pt x="1414843" y="745998"/>
                  </a:lnTo>
                  <a:lnTo>
                    <a:pt x="1409605" y="749617"/>
                  </a:lnTo>
                  <a:lnTo>
                    <a:pt x="1410176" y="768382"/>
                  </a:lnTo>
                  <a:lnTo>
                    <a:pt x="1408462" y="768287"/>
                  </a:lnTo>
                  <a:lnTo>
                    <a:pt x="1408748" y="772859"/>
                  </a:lnTo>
                  <a:lnTo>
                    <a:pt x="1405223" y="772859"/>
                  </a:lnTo>
                  <a:lnTo>
                    <a:pt x="1404461" y="777716"/>
                  </a:lnTo>
                  <a:lnTo>
                    <a:pt x="1405795" y="785432"/>
                  </a:lnTo>
                  <a:lnTo>
                    <a:pt x="1410843" y="785336"/>
                  </a:lnTo>
                  <a:lnTo>
                    <a:pt x="1407414" y="791718"/>
                  </a:lnTo>
                  <a:lnTo>
                    <a:pt x="1408367" y="801624"/>
                  </a:lnTo>
                  <a:lnTo>
                    <a:pt x="1419606" y="799909"/>
                  </a:lnTo>
                  <a:lnTo>
                    <a:pt x="1418749" y="808292"/>
                  </a:lnTo>
                  <a:lnTo>
                    <a:pt x="1436942" y="803434"/>
                  </a:lnTo>
                  <a:lnTo>
                    <a:pt x="1438180" y="812197"/>
                  </a:lnTo>
                  <a:lnTo>
                    <a:pt x="1445228" y="811149"/>
                  </a:lnTo>
                  <a:lnTo>
                    <a:pt x="1448848" y="831247"/>
                  </a:lnTo>
                  <a:lnTo>
                    <a:pt x="1449229" y="850106"/>
                  </a:lnTo>
                  <a:lnTo>
                    <a:pt x="1453134" y="868299"/>
                  </a:lnTo>
                  <a:lnTo>
                    <a:pt x="1438942" y="864870"/>
                  </a:lnTo>
                  <a:lnTo>
                    <a:pt x="1434465" y="897064"/>
                  </a:lnTo>
                  <a:lnTo>
                    <a:pt x="1429321" y="896874"/>
                  </a:lnTo>
                  <a:lnTo>
                    <a:pt x="1433798" y="902589"/>
                  </a:lnTo>
                  <a:lnTo>
                    <a:pt x="1430941" y="918591"/>
                  </a:lnTo>
                  <a:lnTo>
                    <a:pt x="1416844" y="913543"/>
                  </a:lnTo>
                  <a:lnTo>
                    <a:pt x="1401318" y="913257"/>
                  </a:lnTo>
                  <a:lnTo>
                    <a:pt x="1400366" y="937546"/>
                  </a:lnTo>
                  <a:lnTo>
                    <a:pt x="1394365" y="936022"/>
                  </a:lnTo>
                  <a:lnTo>
                    <a:pt x="1398175" y="913352"/>
                  </a:lnTo>
                  <a:lnTo>
                    <a:pt x="1391888" y="912876"/>
                  </a:lnTo>
                  <a:lnTo>
                    <a:pt x="1391221" y="918210"/>
                  </a:lnTo>
                  <a:lnTo>
                    <a:pt x="1374076" y="917067"/>
                  </a:lnTo>
                  <a:lnTo>
                    <a:pt x="1373315" y="926116"/>
                  </a:lnTo>
                  <a:lnTo>
                    <a:pt x="1371409" y="926021"/>
                  </a:lnTo>
                  <a:lnTo>
                    <a:pt x="1369219" y="933831"/>
                  </a:lnTo>
                  <a:lnTo>
                    <a:pt x="1363980" y="933069"/>
                  </a:lnTo>
                  <a:lnTo>
                    <a:pt x="1362361" y="942404"/>
                  </a:lnTo>
                  <a:lnTo>
                    <a:pt x="1359884" y="941642"/>
                  </a:lnTo>
                  <a:lnTo>
                    <a:pt x="1355598" y="976027"/>
                  </a:lnTo>
                  <a:lnTo>
                    <a:pt x="1356455" y="1013650"/>
                  </a:lnTo>
                  <a:lnTo>
                    <a:pt x="1344359" y="1012603"/>
                  </a:lnTo>
                  <a:lnTo>
                    <a:pt x="1332548" y="999363"/>
                  </a:lnTo>
                  <a:lnTo>
                    <a:pt x="1327023" y="997649"/>
                  </a:lnTo>
                  <a:lnTo>
                    <a:pt x="1325309" y="987552"/>
                  </a:lnTo>
                  <a:lnTo>
                    <a:pt x="1315212" y="988219"/>
                  </a:lnTo>
                  <a:lnTo>
                    <a:pt x="1304830" y="992981"/>
                  </a:lnTo>
                  <a:lnTo>
                    <a:pt x="1271207" y="997363"/>
                  </a:lnTo>
                  <a:lnTo>
                    <a:pt x="1250823" y="990695"/>
                  </a:lnTo>
                  <a:lnTo>
                    <a:pt x="1218438" y="992314"/>
                  </a:lnTo>
                  <a:close/>
                  <a:moveTo>
                    <a:pt x="2537841" y="399097"/>
                  </a:moveTo>
                  <a:lnTo>
                    <a:pt x="2550224" y="403479"/>
                  </a:lnTo>
                  <a:lnTo>
                    <a:pt x="2554510" y="385382"/>
                  </a:lnTo>
                  <a:lnTo>
                    <a:pt x="2539936" y="394240"/>
                  </a:lnTo>
                  <a:lnTo>
                    <a:pt x="2537841" y="39909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8" name="Freihandform: Form 147">
              <a:extLst>
                <a:ext uri="{FF2B5EF4-FFF2-40B4-BE49-F238E27FC236}">
                  <a16:creationId xmlns:a16="http://schemas.microsoft.com/office/drawing/2014/main" id="{DCE8A2CA-1A00-40FD-9DD9-E7B4ED39DC00}"/>
                </a:ext>
              </a:extLst>
            </p:cNvPr>
            <p:cNvSpPr/>
            <p:nvPr/>
          </p:nvSpPr>
          <p:spPr>
            <a:xfrm>
              <a:off x="369543" y="3088767"/>
              <a:ext cx="1029600" cy="1039500"/>
            </a:xfrm>
            <a:custGeom>
              <a:avLst/>
              <a:gdLst>
                <a:gd name="connsiteX0" fmla="*/ 478917 w 1981200"/>
                <a:gd name="connsiteY0" fmla="*/ 411480 h 2000250"/>
                <a:gd name="connsiteX1" fmla="*/ 475012 w 1981200"/>
                <a:gd name="connsiteY1" fmla="*/ 415385 h 2000250"/>
                <a:gd name="connsiteX2" fmla="*/ 472440 w 1981200"/>
                <a:gd name="connsiteY2" fmla="*/ 405003 h 2000250"/>
                <a:gd name="connsiteX3" fmla="*/ 477107 w 1981200"/>
                <a:gd name="connsiteY3" fmla="*/ 403574 h 2000250"/>
                <a:gd name="connsiteX4" fmla="*/ 478917 w 1981200"/>
                <a:gd name="connsiteY4" fmla="*/ 411480 h 2000250"/>
                <a:gd name="connsiteX5" fmla="*/ 1317403 w 1981200"/>
                <a:gd name="connsiteY5" fmla="*/ 73438 h 2000250"/>
                <a:gd name="connsiteX6" fmla="*/ 1319784 w 1981200"/>
                <a:gd name="connsiteY6" fmla="*/ 69723 h 2000250"/>
                <a:gd name="connsiteX7" fmla="*/ 1324928 w 1981200"/>
                <a:gd name="connsiteY7" fmla="*/ 68008 h 2000250"/>
                <a:gd name="connsiteX8" fmla="*/ 1325213 w 1981200"/>
                <a:gd name="connsiteY8" fmla="*/ 70675 h 2000250"/>
                <a:gd name="connsiteX9" fmla="*/ 1317403 w 1981200"/>
                <a:gd name="connsiteY9" fmla="*/ 73438 h 2000250"/>
                <a:gd name="connsiteX10" fmla="*/ 1409605 w 1981200"/>
                <a:gd name="connsiteY10" fmla="*/ 109347 h 2000250"/>
                <a:gd name="connsiteX11" fmla="*/ 1414748 w 1981200"/>
                <a:gd name="connsiteY11" fmla="*/ 104680 h 2000250"/>
                <a:gd name="connsiteX12" fmla="*/ 1413891 w 1981200"/>
                <a:gd name="connsiteY12" fmla="*/ 108299 h 2000250"/>
                <a:gd name="connsiteX13" fmla="*/ 1409605 w 1981200"/>
                <a:gd name="connsiteY13" fmla="*/ 109347 h 2000250"/>
                <a:gd name="connsiteX14" fmla="*/ 1355693 w 1981200"/>
                <a:gd name="connsiteY14" fmla="*/ 73533 h 2000250"/>
                <a:gd name="connsiteX15" fmla="*/ 1354931 w 1981200"/>
                <a:gd name="connsiteY15" fmla="*/ 77819 h 2000250"/>
                <a:gd name="connsiteX16" fmla="*/ 1349978 w 1981200"/>
                <a:gd name="connsiteY16" fmla="*/ 74771 h 2000250"/>
                <a:gd name="connsiteX17" fmla="*/ 1350931 w 1981200"/>
                <a:gd name="connsiteY17" fmla="*/ 70485 h 2000250"/>
                <a:gd name="connsiteX18" fmla="*/ 1346835 w 1981200"/>
                <a:gd name="connsiteY18" fmla="*/ 68008 h 2000250"/>
                <a:gd name="connsiteX19" fmla="*/ 1349121 w 1981200"/>
                <a:gd name="connsiteY19" fmla="*/ 68294 h 2000250"/>
                <a:gd name="connsiteX20" fmla="*/ 1355693 w 1981200"/>
                <a:gd name="connsiteY20" fmla="*/ 73533 h 2000250"/>
                <a:gd name="connsiteX21" fmla="*/ 1447991 w 1981200"/>
                <a:gd name="connsiteY21" fmla="*/ 1133570 h 2000250"/>
                <a:gd name="connsiteX22" fmla="*/ 1450943 w 1981200"/>
                <a:gd name="connsiteY22" fmla="*/ 1132713 h 2000250"/>
                <a:gd name="connsiteX23" fmla="*/ 1453134 w 1981200"/>
                <a:gd name="connsiteY23" fmla="*/ 1135666 h 2000250"/>
                <a:gd name="connsiteX24" fmla="*/ 1449896 w 1981200"/>
                <a:gd name="connsiteY24" fmla="*/ 1136999 h 2000250"/>
                <a:gd name="connsiteX25" fmla="*/ 1447991 w 1981200"/>
                <a:gd name="connsiteY25" fmla="*/ 1133570 h 2000250"/>
                <a:gd name="connsiteX26" fmla="*/ 1168527 w 1981200"/>
                <a:gd name="connsiteY26" fmla="*/ 1956054 h 2000250"/>
                <a:gd name="connsiteX27" fmla="*/ 1166622 w 1981200"/>
                <a:gd name="connsiteY27" fmla="*/ 1951768 h 2000250"/>
                <a:gd name="connsiteX28" fmla="*/ 1151382 w 1981200"/>
                <a:gd name="connsiteY28" fmla="*/ 1952815 h 2000250"/>
                <a:gd name="connsiteX29" fmla="*/ 1151001 w 1981200"/>
                <a:gd name="connsiteY29" fmla="*/ 1956720 h 2000250"/>
                <a:gd name="connsiteX30" fmla="*/ 1133761 w 1981200"/>
                <a:gd name="connsiteY30" fmla="*/ 1960435 h 2000250"/>
                <a:gd name="connsiteX31" fmla="*/ 1132332 w 1981200"/>
                <a:gd name="connsiteY31" fmla="*/ 1977866 h 2000250"/>
                <a:gd name="connsiteX32" fmla="*/ 1135285 w 1981200"/>
                <a:gd name="connsiteY32" fmla="*/ 1986153 h 2000250"/>
                <a:gd name="connsiteX33" fmla="*/ 1101947 w 1981200"/>
                <a:gd name="connsiteY33" fmla="*/ 1997774 h 2000250"/>
                <a:gd name="connsiteX34" fmla="*/ 1094518 w 1981200"/>
                <a:gd name="connsiteY34" fmla="*/ 1998726 h 2000250"/>
                <a:gd name="connsiteX35" fmla="*/ 1093565 w 1981200"/>
                <a:gd name="connsiteY35" fmla="*/ 1994059 h 2000250"/>
                <a:gd name="connsiteX36" fmla="*/ 1084040 w 1981200"/>
                <a:gd name="connsiteY36" fmla="*/ 1992154 h 2000250"/>
                <a:gd name="connsiteX37" fmla="*/ 1070229 w 1981200"/>
                <a:gd name="connsiteY37" fmla="*/ 1995678 h 2000250"/>
                <a:gd name="connsiteX38" fmla="*/ 1068133 w 1981200"/>
                <a:gd name="connsiteY38" fmla="*/ 1988249 h 2000250"/>
                <a:gd name="connsiteX39" fmla="*/ 1057751 w 1981200"/>
                <a:gd name="connsiteY39" fmla="*/ 1991296 h 2000250"/>
                <a:gd name="connsiteX40" fmla="*/ 1052703 w 1981200"/>
                <a:gd name="connsiteY40" fmla="*/ 1989772 h 2000250"/>
                <a:gd name="connsiteX41" fmla="*/ 1052513 w 1981200"/>
                <a:gd name="connsiteY41" fmla="*/ 1994820 h 2000250"/>
                <a:gd name="connsiteX42" fmla="*/ 1047274 w 1981200"/>
                <a:gd name="connsiteY42" fmla="*/ 1996154 h 2000250"/>
                <a:gd name="connsiteX43" fmla="*/ 1046893 w 1981200"/>
                <a:gd name="connsiteY43" fmla="*/ 1987296 h 2000250"/>
                <a:gd name="connsiteX44" fmla="*/ 1041654 w 1981200"/>
                <a:gd name="connsiteY44" fmla="*/ 1988249 h 2000250"/>
                <a:gd name="connsiteX45" fmla="*/ 1042892 w 1981200"/>
                <a:gd name="connsiteY45" fmla="*/ 1990535 h 2000250"/>
                <a:gd name="connsiteX46" fmla="*/ 1040416 w 1981200"/>
                <a:gd name="connsiteY46" fmla="*/ 1991487 h 2000250"/>
                <a:gd name="connsiteX47" fmla="*/ 1039273 w 1981200"/>
                <a:gd name="connsiteY47" fmla="*/ 1986058 h 2000250"/>
                <a:gd name="connsiteX48" fmla="*/ 1030510 w 1981200"/>
                <a:gd name="connsiteY48" fmla="*/ 1985105 h 2000250"/>
                <a:gd name="connsiteX49" fmla="*/ 1028414 w 1981200"/>
                <a:gd name="connsiteY49" fmla="*/ 1988725 h 2000250"/>
                <a:gd name="connsiteX50" fmla="*/ 1018984 w 1981200"/>
                <a:gd name="connsiteY50" fmla="*/ 1980628 h 2000250"/>
                <a:gd name="connsiteX51" fmla="*/ 1018223 w 1981200"/>
                <a:gd name="connsiteY51" fmla="*/ 1983486 h 2000250"/>
                <a:gd name="connsiteX52" fmla="*/ 1017841 w 1981200"/>
                <a:gd name="connsiteY52" fmla="*/ 1981295 h 2000250"/>
                <a:gd name="connsiteX53" fmla="*/ 1014698 w 1981200"/>
                <a:gd name="connsiteY53" fmla="*/ 1981200 h 2000250"/>
                <a:gd name="connsiteX54" fmla="*/ 1017841 w 1981200"/>
                <a:gd name="connsiteY54" fmla="*/ 1991011 h 2000250"/>
                <a:gd name="connsiteX55" fmla="*/ 1015079 w 1981200"/>
                <a:gd name="connsiteY55" fmla="*/ 1992725 h 2000250"/>
                <a:gd name="connsiteX56" fmla="*/ 1016794 w 1981200"/>
                <a:gd name="connsiteY56" fmla="*/ 1995202 h 2000250"/>
                <a:gd name="connsiteX57" fmla="*/ 1015174 w 1981200"/>
                <a:gd name="connsiteY57" fmla="*/ 1997012 h 2000250"/>
                <a:gd name="connsiteX58" fmla="*/ 1007840 w 1981200"/>
                <a:gd name="connsiteY58" fmla="*/ 1986439 h 2000250"/>
                <a:gd name="connsiteX59" fmla="*/ 1004507 w 1981200"/>
                <a:gd name="connsiteY59" fmla="*/ 1974437 h 2000250"/>
                <a:gd name="connsiteX60" fmla="*/ 1000030 w 1981200"/>
                <a:gd name="connsiteY60" fmla="*/ 1974914 h 2000250"/>
                <a:gd name="connsiteX61" fmla="*/ 1000887 w 1981200"/>
                <a:gd name="connsiteY61" fmla="*/ 1979009 h 2000250"/>
                <a:gd name="connsiteX62" fmla="*/ 997363 w 1981200"/>
                <a:gd name="connsiteY62" fmla="*/ 1979581 h 2000250"/>
                <a:gd name="connsiteX63" fmla="*/ 995648 w 1981200"/>
                <a:gd name="connsiteY63" fmla="*/ 1975580 h 2000250"/>
                <a:gd name="connsiteX64" fmla="*/ 993648 w 1981200"/>
                <a:gd name="connsiteY64" fmla="*/ 1975866 h 2000250"/>
                <a:gd name="connsiteX65" fmla="*/ 993267 w 1981200"/>
                <a:gd name="connsiteY65" fmla="*/ 1972913 h 2000250"/>
                <a:gd name="connsiteX66" fmla="*/ 995362 w 1981200"/>
                <a:gd name="connsiteY66" fmla="*/ 1972342 h 2000250"/>
                <a:gd name="connsiteX67" fmla="*/ 991838 w 1981200"/>
                <a:gd name="connsiteY67" fmla="*/ 1956720 h 2000250"/>
                <a:gd name="connsiteX68" fmla="*/ 985647 w 1981200"/>
                <a:gd name="connsiteY68" fmla="*/ 1956530 h 2000250"/>
                <a:gd name="connsiteX69" fmla="*/ 983742 w 1981200"/>
                <a:gd name="connsiteY69" fmla="*/ 1944719 h 2000250"/>
                <a:gd name="connsiteX70" fmla="*/ 987171 w 1981200"/>
                <a:gd name="connsiteY70" fmla="*/ 1942910 h 2000250"/>
                <a:gd name="connsiteX71" fmla="*/ 983552 w 1981200"/>
                <a:gd name="connsiteY71" fmla="*/ 1931575 h 2000250"/>
                <a:gd name="connsiteX72" fmla="*/ 999934 w 1981200"/>
                <a:gd name="connsiteY72" fmla="*/ 1926812 h 2000250"/>
                <a:gd name="connsiteX73" fmla="*/ 997553 w 1981200"/>
                <a:gd name="connsiteY73" fmla="*/ 1919383 h 2000250"/>
                <a:gd name="connsiteX74" fmla="*/ 1005554 w 1981200"/>
                <a:gd name="connsiteY74" fmla="*/ 1917097 h 2000250"/>
                <a:gd name="connsiteX75" fmla="*/ 1005173 w 1981200"/>
                <a:gd name="connsiteY75" fmla="*/ 1909762 h 2000250"/>
                <a:gd name="connsiteX76" fmla="*/ 1012412 w 1981200"/>
                <a:gd name="connsiteY76" fmla="*/ 1908524 h 2000250"/>
                <a:gd name="connsiteX77" fmla="*/ 1013365 w 1981200"/>
                <a:gd name="connsiteY77" fmla="*/ 1888331 h 2000250"/>
                <a:gd name="connsiteX78" fmla="*/ 1030224 w 1981200"/>
                <a:gd name="connsiteY78" fmla="*/ 1885474 h 2000250"/>
                <a:gd name="connsiteX79" fmla="*/ 1026795 w 1981200"/>
                <a:gd name="connsiteY79" fmla="*/ 1872329 h 2000250"/>
                <a:gd name="connsiteX80" fmla="*/ 1040511 w 1981200"/>
                <a:gd name="connsiteY80" fmla="*/ 1867471 h 2000250"/>
                <a:gd name="connsiteX81" fmla="*/ 1037463 w 1981200"/>
                <a:gd name="connsiteY81" fmla="*/ 1858328 h 2000250"/>
                <a:gd name="connsiteX82" fmla="*/ 1035463 w 1981200"/>
                <a:gd name="connsiteY82" fmla="*/ 1854232 h 2000250"/>
                <a:gd name="connsiteX83" fmla="*/ 1026890 w 1981200"/>
                <a:gd name="connsiteY83" fmla="*/ 1857851 h 2000250"/>
                <a:gd name="connsiteX84" fmla="*/ 1024319 w 1981200"/>
                <a:gd name="connsiteY84" fmla="*/ 1852898 h 2000250"/>
                <a:gd name="connsiteX85" fmla="*/ 1020699 w 1981200"/>
                <a:gd name="connsiteY85" fmla="*/ 1854327 h 2000250"/>
                <a:gd name="connsiteX86" fmla="*/ 1019461 w 1981200"/>
                <a:gd name="connsiteY86" fmla="*/ 1847945 h 2000250"/>
                <a:gd name="connsiteX87" fmla="*/ 1005078 w 1981200"/>
                <a:gd name="connsiteY87" fmla="*/ 1848993 h 2000250"/>
                <a:gd name="connsiteX88" fmla="*/ 1004792 w 1981200"/>
                <a:gd name="connsiteY88" fmla="*/ 1843087 h 2000250"/>
                <a:gd name="connsiteX89" fmla="*/ 987076 w 1981200"/>
                <a:gd name="connsiteY89" fmla="*/ 1844707 h 2000250"/>
                <a:gd name="connsiteX90" fmla="*/ 990124 w 1981200"/>
                <a:gd name="connsiteY90" fmla="*/ 1838896 h 2000250"/>
                <a:gd name="connsiteX91" fmla="*/ 968026 w 1981200"/>
                <a:gd name="connsiteY91" fmla="*/ 1840230 h 2000250"/>
                <a:gd name="connsiteX92" fmla="*/ 966407 w 1981200"/>
                <a:gd name="connsiteY92" fmla="*/ 1828419 h 2000250"/>
                <a:gd name="connsiteX93" fmla="*/ 944690 w 1981200"/>
                <a:gd name="connsiteY93" fmla="*/ 1831752 h 2000250"/>
                <a:gd name="connsiteX94" fmla="*/ 942784 w 1981200"/>
                <a:gd name="connsiteY94" fmla="*/ 1818799 h 2000250"/>
                <a:gd name="connsiteX95" fmla="*/ 950976 w 1981200"/>
                <a:gd name="connsiteY95" fmla="*/ 1817180 h 2000250"/>
                <a:gd name="connsiteX96" fmla="*/ 949262 w 1981200"/>
                <a:gd name="connsiteY96" fmla="*/ 1807845 h 2000250"/>
                <a:gd name="connsiteX97" fmla="*/ 959929 w 1981200"/>
                <a:gd name="connsiteY97" fmla="*/ 1808035 h 2000250"/>
                <a:gd name="connsiteX98" fmla="*/ 959644 w 1981200"/>
                <a:gd name="connsiteY98" fmla="*/ 1804035 h 2000250"/>
                <a:gd name="connsiteX99" fmla="*/ 972503 w 1981200"/>
                <a:gd name="connsiteY99" fmla="*/ 1802035 h 2000250"/>
                <a:gd name="connsiteX100" fmla="*/ 973645 w 1981200"/>
                <a:gd name="connsiteY100" fmla="*/ 1799082 h 2000250"/>
                <a:gd name="connsiteX101" fmla="*/ 958977 w 1981200"/>
                <a:gd name="connsiteY101" fmla="*/ 1793558 h 2000250"/>
                <a:gd name="connsiteX102" fmla="*/ 954215 w 1981200"/>
                <a:gd name="connsiteY102" fmla="*/ 1795367 h 2000250"/>
                <a:gd name="connsiteX103" fmla="*/ 953738 w 1981200"/>
                <a:gd name="connsiteY103" fmla="*/ 1799177 h 2000250"/>
                <a:gd name="connsiteX104" fmla="*/ 933259 w 1981200"/>
                <a:gd name="connsiteY104" fmla="*/ 1801939 h 2000250"/>
                <a:gd name="connsiteX105" fmla="*/ 930212 w 1981200"/>
                <a:gd name="connsiteY105" fmla="*/ 1792700 h 2000250"/>
                <a:gd name="connsiteX106" fmla="*/ 935545 w 1981200"/>
                <a:gd name="connsiteY106" fmla="*/ 1790319 h 2000250"/>
                <a:gd name="connsiteX107" fmla="*/ 932498 w 1981200"/>
                <a:gd name="connsiteY107" fmla="*/ 1784127 h 2000250"/>
                <a:gd name="connsiteX108" fmla="*/ 927735 w 1981200"/>
                <a:gd name="connsiteY108" fmla="*/ 1787557 h 2000250"/>
                <a:gd name="connsiteX109" fmla="*/ 924401 w 1981200"/>
                <a:gd name="connsiteY109" fmla="*/ 1778603 h 2000250"/>
                <a:gd name="connsiteX110" fmla="*/ 916495 w 1981200"/>
                <a:gd name="connsiteY110" fmla="*/ 1772888 h 2000250"/>
                <a:gd name="connsiteX111" fmla="*/ 918115 w 1981200"/>
                <a:gd name="connsiteY111" fmla="*/ 1765077 h 2000250"/>
                <a:gd name="connsiteX112" fmla="*/ 923544 w 1981200"/>
                <a:gd name="connsiteY112" fmla="*/ 1762982 h 2000250"/>
                <a:gd name="connsiteX113" fmla="*/ 914686 w 1981200"/>
                <a:gd name="connsiteY113" fmla="*/ 1758982 h 2000250"/>
                <a:gd name="connsiteX114" fmla="*/ 907447 w 1981200"/>
                <a:gd name="connsiteY114" fmla="*/ 1745266 h 2000250"/>
                <a:gd name="connsiteX115" fmla="*/ 906399 w 1981200"/>
                <a:gd name="connsiteY115" fmla="*/ 1733836 h 2000250"/>
                <a:gd name="connsiteX116" fmla="*/ 889730 w 1981200"/>
                <a:gd name="connsiteY116" fmla="*/ 1725168 h 2000250"/>
                <a:gd name="connsiteX117" fmla="*/ 877729 w 1981200"/>
                <a:gd name="connsiteY117" fmla="*/ 1706880 h 2000250"/>
                <a:gd name="connsiteX118" fmla="*/ 876967 w 1981200"/>
                <a:gd name="connsiteY118" fmla="*/ 1697164 h 2000250"/>
                <a:gd name="connsiteX119" fmla="*/ 863346 w 1981200"/>
                <a:gd name="connsiteY119" fmla="*/ 1696403 h 2000250"/>
                <a:gd name="connsiteX120" fmla="*/ 858583 w 1981200"/>
                <a:gd name="connsiteY120" fmla="*/ 1687830 h 2000250"/>
                <a:gd name="connsiteX121" fmla="*/ 846201 w 1981200"/>
                <a:gd name="connsiteY121" fmla="*/ 1685735 h 2000250"/>
                <a:gd name="connsiteX122" fmla="*/ 848011 w 1981200"/>
                <a:gd name="connsiteY122" fmla="*/ 1658493 h 2000250"/>
                <a:gd name="connsiteX123" fmla="*/ 854774 w 1981200"/>
                <a:gd name="connsiteY123" fmla="*/ 1644301 h 2000250"/>
                <a:gd name="connsiteX124" fmla="*/ 853249 w 1981200"/>
                <a:gd name="connsiteY124" fmla="*/ 1637061 h 2000250"/>
                <a:gd name="connsiteX125" fmla="*/ 859631 w 1981200"/>
                <a:gd name="connsiteY125" fmla="*/ 1610773 h 2000250"/>
                <a:gd name="connsiteX126" fmla="*/ 845820 w 1981200"/>
                <a:gd name="connsiteY126" fmla="*/ 1606582 h 2000250"/>
                <a:gd name="connsiteX127" fmla="*/ 837152 w 1981200"/>
                <a:gd name="connsiteY127" fmla="*/ 1596199 h 2000250"/>
                <a:gd name="connsiteX128" fmla="*/ 836581 w 1981200"/>
                <a:gd name="connsiteY128" fmla="*/ 1577816 h 2000250"/>
                <a:gd name="connsiteX129" fmla="*/ 829437 w 1981200"/>
                <a:gd name="connsiteY129" fmla="*/ 1570672 h 2000250"/>
                <a:gd name="connsiteX130" fmla="*/ 829342 w 1981200"/>
                <a:gd name="connsiteY130" fmla="*/ 1562481 h 2000250"/>
                <a:gd name="connsiteX131" fmla="*/ 816864 w 1981200"/>
                <a:gd name="connsiteY131" fmla="*/ 1561624 h 2000250"/>
                <a:gd name="connsiteX132" fmla="*/ 815245 w 1981200"/>
                <a:gd name="connsiteY132" fmla="*/ 1570196 h 2000250"/>
                <a:gd name="connsiteX133" fmla="*/ 802672 w 1981200"/>
                <a:gd name="connsiteY133" fmla="*/ 1570672 h 2000250"/>
                <a:gd name="connsiteX134" fmla="*/ 791146 w 1981200"/>
                <a:gd name="connsiteY134" fmla="*/ 1570292 h 2000250"/>
                <a:gd name="connsiteX135" fmla="*/ 771906 w 1981200"/>
                <a:gd name="connsiteY135" fmla="*/ 1563814 h 2000250"/>
                <a:gd name="connsiteX136" fmla="*/ 767620 w 1981200"/>
                <a:gd name="connsiteY136" fmla="*/ 1564958 h 2000250"/>
                <a:gd name="connsiteX137" fmla="*/ 762095 w 1981200"/>
                <a:gd name="connsiteY137" fmla="*/ 1572958 h 2000250"/>
                <a:gd name="connsiteX138" fmla="*/ 735806 w 1981200"/>
                <a:gd name="connsiteY138" fmla="*/ 1559052 h 2000250"/>
                <a:gd name="connsiteX139" fmla="*/ 721900 w 1981200"/>
                <a:gd name="connsiteY139" fmla="*/ 1556766 h 2000250"/>
                <a:gd name="connsiteX140" fmla="*/ 709708 w 1981200"/>
                <a:gd name="connsiteY140" fmla="*/ 1543717 h 2000250"/>
                <a:gd name="connsiteX141" fmla="*/ 701897 w 1981200"/>
                <a:gd name="connsiteY141" fmla="*/ 1540859 h 2000250"/>
                <a:gd name="connsiteX142" fmla="*/ 674846 w 1981200"/>
                <a:gd name="connsiteY142" fmla="*/ 1516951 h 2000250"/>
                <a:gd name="connsiteX143" fmla="*/ 663416 w 1981200"/>
                <a:gd name="connsiteY143" fmla="*/ 1517523 h 2000250"/>
                <a:gd name="connsiteX144" fmla="*/ 653129 w 1981200"/>
                <a:gd name="connsiteY144" fmla="*/ 1523238 h 2000250"/>
                <a:gd name="connsiteX145" fmla="*/ 634365 w 1981200"/>
                <a:gd name="connsiteY145" fmla="*/ 1503140 h 2000250"/>
                <a:gd name="connsiteX146" fmla="*/ 632174 w 1981200"/>
                <a:gd name="connsiteY146" fmla="*/ 1496663 h 2000250"/>
                <a:gd name="connsiteX147" fmla="*/ 622745 w 1981200"/>
                <a:gd name="connsiteY147" fmla="*/ 1485043 h 2000250"/>
                <a:gd name="connsiteX148" fmla="*/ 609695 w 1981200"/>
                <a:gd name="connsiteY148" fmla="*/ 1494186 h 2000250"/>
                <a:gd name="connsiteX149" fmla="*/ 600837 w 1981200"/>
                <a:gd name="connsiteY149" fmla="*/ 1486948 h 2000250"/>
                <a:gd name="connsiteX150" fmla="*/ 587216 w 1981200"/>
                <a:gd name="connsiteY150" fmla="*/ 1487329 h 2000250"/>
                <a:gd name="connsiteX151" fmla="*/ 587788 w 1981200"/>
                <a:gd name="connsiteY151" fmla="*/ 1477994 h 2000250"/>
                <a:gd name="connsiteX152" fmla="*/ 581406 w 1981200"/>
                <a:gd name="connsiteY152" fmla="*/ 1488091 h 2000250"/>
                <a:gd name="connsiteX153" fmla="*/ 565404 w 1981200"/>
                <a:gd name="connsiteY153" fmla="*/ 1492472 h 2000250"/>
                <a:gd name="connsiteX154" fmla="*/ 552545 w 1981200"/>
                <a:gd name="connsiteY154" fmla="*/ 1491234 h 2000250"/>
                <a:gd name="connsiteX155" fmla="*/ 549974 w 1981200"/>
                <a:gd name="connsiteY155" fmla="*/ 1494282 h 2000250"/>
                <a:gd name="connsiteX156" fmla="*/ 554260 w 1981200"/>
                <a:gd name="connsiteY156" fmla="*/ 1486376 h 2000250"/>
                <a:gd name="connsiteX157" fmla="*/ 552831 w 1981200"/>
                <a:gd name="connsiteY157" fmla="*/ 1479137 h 2000250"/>
                <a:gd name="connsiteX158" fmla="*/ 543973 w 1981200"/>
                <a:gd name="connsiteY158" fmla="*/ 1473899 h 2000250"/>
                <a:gd name="connsiteX159" fmla="*/ 537305 w 1981200"/>
                <a:gd name="connsiteY159" fmla="*/ 1463326 h 2000250"/>
                <a:gd name="connsiteX160" fmla="*/ 539401 w 1981200"/>
                <a:gd name="connsiteY160" fmla="*/ 1462278 h 2000250"/>
                <a:gd name="connsiteX161" fmla="*/ 543497 w 1981200"/>
                <a:gd name="connsiteY161" fmla="*/ 1443895 h 2000250"/>
                <a:gd name="connsiteX162" fmla="*/ 542163 w 1981200"/>
                <a:gd name="connsiteY162" fmla="*/ 1441133 h 2000250"/>
                <a:gd name="connsiteX163" fmla="*/ 547783 w 1981200"/>
                <a:gd name="connsiteY163" fmla="*/ 1428178 h 2000250"/>
                <a:gd name="connsiteX164" fmla="*/ 547497 w 1981200"/>
                <a:gd name="connsiteY164" fmla="*/ 1417130 h 2000250"/>
                <a:gd name="connsiteX165" fmla="*/ 553783 w 1981200"/>
                <a:gd name="connsiteY165" fmla="*/ 1407985 h 2000250"/>
                <a:gd name="connsiteX166" fmla="*/ 540449 w 1981200"/>
                <a:gd name="connsiteY166" fmla="*/ 1409414 h 2000250"/>
                <a:gd name="connsiteX167" fmla="*/ 533114 w 1981200"/>
                <a:gd name="connsiteY167" fmla="*/ 1413605 h 2000250"/>
                <a:gd name="connsiteX168" fmla="*/ 533019 w 1981200"/>
                <a:gd name="connsiteY168" fmla="*/ 1396841 h 2000250"/>
                <a:gd name="connsiteX169" fmla="*/ 522732 w 1981200"/>
                <a:gd name="connsiteY169" fmla="*/ 1374839 h 2000250"/>
                <a:gd name="connsiteX170" fmla="*/ 487204 w 1981200"/>
                <a:gd name="connsiteY170" fmla="*/ 1367980 h 2000250"/>
                <a:gd name="connsiteX171" fmla="*/ 485489 w 1981200"/>
                <a:gd name="connsiteY171" fmla="*/ 1359313 h 2000250"/>
                <a:gd name="connsiteX172" fmla="*/ 477869 w 1981200"/>
                <a:gd name="connsiteY172" fmla="*/ 1353979 h 2000250"/>
                <a:gd name="connsiteX173" fmla="*/ 475678 w 1981200"/>
                <a:gd name="connsiteY173" fmla="*/ 1348549 h 2000250"/>
                <a:gd name="connsiteX174" fmla="*/ 474250 w 1981200"/>
                <a:gd name="connsiteY174" fmla="*/ 1307211 h 2000250"/>
                <a:gd name="connsiteX175" fmla="*/ 461105 w 1981200"/>
                <a:gd name="connsiteY175" fmla="*/ 1313212 h 2000250"/>
                <a:gd name="connsiteX176" fmla="*/ 459105 w 1981200"/>
                <a:gd name="connsiteY176" fmla="*/ 1306925 h 2000250"/>
                <a:gd name="connsiteX177" fmla="*/ 451485 w 1981200"/>
                <a:gd name="connsiteY177" fmla="*/ 1305115 h 2000250"/>
                <a:gd name="connsiteX178" fmla="*/ 450151 w 1981200"/>
                <a:gd name="connsiteY178" fmla="*/ 1307878 h 2000250"/>
                <a:gd name="connsiteX179" fmla="*/ 445865 w 1981200"/>
                <a:gd name="connsiteY179" fmla="*/ 1306449 h 2000250"/>
                <a:gd name="connsiteX180" fmla="*/ 436531 w 1981200"/>
                <a:gd name="connsiteY180" fmla="*/ 1311973 h 2000250"/>
                <a:gd name="connsiteX181" fmla="*/ 428530 w 1981200"/>
                <a:gd name="connsiteY181" fmla="*/ 1310735 h 2000250"/>
                <a:gd name="connsiteX182" fmla="*/ 415290 w 1981200"/>
                <a:gd name="connsiteY182" fmla="*/ 1317307 h 2000250"/>
                <a:gd name="connsiteX183" fmla="*/ 402907 w 1981200"/>
                <a:gd name="connsiteY183" fmla="*/ 1319498 h 2000250"/>
                <a:gd name="connsiteX184" fmla="*/ 396049 w 1981200"/>
                <a:gd name="connsiteY184" fmla="*/ 1332833 h 2000250"/>
                <a:gd name="connsiteX185" fmla="*/ 393478 w 1981200"/>
                <a:gd name="connsiteY185" fmla="*/ 1346359 h 2000250"/>
                <a:gd name="connsiteX186" fmla="*/ 401193 w 1981200"/>
                <a:gd name="connsiteY186" fmla="*/ 1361694 h 2000250"/>
                <a:gd name="connsiteX187" fmla="*/ 373666 w 1981200"/>
                <a:gd name="connsiteY187" fmla="*/ 1341691 h 2000250"/>
                <a:gd name="connsiteX188" fmla="*/ 353187 w 1981200"/>
                <a:gd name="connsiteY188" fmla="*/ 1330547 h 2000250"/>
                <a:gd name="connsiteX189" fmla="*/ 331375 w 1981200"/>
                <a:gd name="connsiteY189" fmla="*/ 1329880 h 2000250"/>
                <a:gd name="connsiteX190" fmla="*/ 327565 w 1981200"/>
                <a:gd name="connsiteY190" fmla="*/ 1319498 h 2000250"/>
                <a:gd name="connsiteX191" fmla="*/ 318611 w 1981200"/>
                <a:gd name="connsiteY191" fmla="*/ 1330262 h 2000250"/>
                <a:gd name="connsiteX192" fmla="*/ 325850 w 1981200"/>
                <a:gd name="connsiteY192" fmla="*/ 1333976 h 2000250"/>
                <a:gd name="connsiteX193" fmla="*/ 316420 w 1981200"/>
                <a:gd name="connsiteY193" fmla="*/ 1347216 h 2000250"/>
                <a:gd name="connsiteX194" fmla="*/ 319183 w 1981200"/>
                <a:gd name="connsiteY194" fmla="*/ 1353883 h 2000250"/>
                <a:gd name="connsiteX195" fmla="*/ 317373 w 1981200"/>
                <a:gd name="connsiteY195" fmla="*/ 1357979 h 2000250"/>
                <a:gd name="connsiteX196" fmla="*/ 310420 w 1981200"/>
                <a:gd name="connsiteY196" fmla="*/ 1361789 h 2000250"/>
                <a:gd name="connsiteX197" fmla="*/ 295561 w 1981200"/>
                <a:gd name="connsiteY197" fmla="*/ 1360360 h 2000250"/>
                <a:gd name="connsiteX198" fmla="*/ 292703 w 1981200"/>
                <a:gd name="connsiteY198" fmla="*/ 1355598 h 2000250"/>
                <a:gd name="connsiteX199" fmla="*/ 290322 w 1981200"/>
                <a:gd name="connsiteY199" fmla="*/ 1361313 h 2000250"/>
                <a:gd name="connsiteX200" fmla="*/ 287464 w 1981200"/>
                <a:gd name="connsiteY200" fmla="*/ 1346454 h 2000250"/>
                <a:gd name="connsiteX201" fmla="*/ 279845 w 1981200"/>
                <a:gd name="connsiteY201" fmla="*/ 1343215 h 2000250"/>
                <a:gd name="connsiteX202" fmla="*/ 275844 w 1981200"/>
                <a:gd name="connsiteY202" fmla="*/ 1336262 h 2000250"/>
                <a:gd name="connsiteX203" fmla="*/ 271558 w 1981200"/>
                <a:gd name="connsiteY203" fmla="*/ 1335976 h 2000250"/>
                <a:gd name="connsiteX204" fmla="*/ 258128 w 1981200"/>
                <a:gd name="connsiteY204" fmla="*/ 1313307 h 2000250"/>
                <a:gd name="connsiteX205" fmla="*/ 244221 w 1981200"/>
                <a:gd name="connsiteY205" fmla="*/ 1305115 h 2000250"/>
                <a:gd name="connsiteX206" fmla="*/ 249745 w 1981200"/>
                <a:gd name="connsiteY206" fmla="*/ 1298353 h 2000250"/>
                <a:gd name="connsiteX207" fmla="*/ 248221 w 1981200"/>
                <a:gd name="connsiteY207" fmla="*/ 1296162 h 2000250"/>
                <a:gd name="connsiteX208" fmla="*/ 250126 w 1981200"/>
                <a:gd name="connsiteY208" fmla="*/ 1293400 h 2000250"/>
                <a:gd name="connsiteX209" fmla="*/ 254603 w 1981200"/>
                <a:gd name="connsiteY209" fmla="*/ 1291399 h 2000250"/>
                <a:gd name="connsiteX210" fmla="*/ 259937 w 1981200"/>
                <a:gd name="connsiteY210" fmla="*/ 1293971 h 2000250"/>
                <a:gd name="connsiteX211" fmla="*/ 262128 w 1981200"/>
                <a:gd name="connsiteY211" fmla="*/ 1288161 h 2000250"/>
                <a:gd name="connsiteX212" fmla="*/ 259366 w 1981200"/>
                <a:gd name="connsiteY212" fmla="*/ 1281303 h 2000250"/>
                <a:gd name="connsiteX213" fmla="*/ 243364 w 1981200"/>
                <a:gd name="connsiteY213" fmla="*/ 1267015 h 2000250"/>
                <a:gd name="connsiteX214" fmla="*/ 206311 w 1981200"/>
                <a:gd name="connsiteY214" fmla="*/ 1272254 h 2000250"/>
                <a:gd name="connsiteX215" fmla="*/ 185356 w 1981200"/>
                <a:gd name="connsiteY215" fmla="*/ 1296067 h 2000250"/>
                <a:gd name="connsiteX216" fmla="*/ 186214 w 1981200"/>
                <a:gd name="connsiteY216" fmla="*/ 1313593 h 2000250"/>
                <a:gd name="connsiteX217" fmla="*/ 182499 w 1981200"/>
                <a:gd name="connsiteY217" fmla="*/ 1322641 h 2000250"/>
                <a:gd name="connsiteX218" fmla="*/ 170402 w 1981200"/>
                <a:gd name="connsiteY218" fmla="*/ 1316450 h 2000250"/>
                <a:gd name="connsiteX219" fmla="*/ 171355 w 1981200"/>
                <a:gd name="connsiteY219" fmla="*/ 1339120 h 2000250"/>
                <a:gd name="connsiteX220" fmla="*/ 159353 w 1981200"/>
                <a:gd name="connsiteY220" fmla="*/ 1348930 h 2000250"/>
                <a:gd name="connsiteX221" fmla="*/ 157639 w 1981200"/>
                <a:gd name="connsiteY221" fmla="*/ 1352550 h 2000250"/>
                <a:gd name="connsiteX222" fmla="*/ 159829 w 1981200"/>
                <a:gd name="connsiteY222" fmla="*/ 1354360 h 2000250"/>
                <a:gd name="connsiteX223" fmla="*/ 145542 w 1981200"/>
                <a:gd name="connsiteY223" fmla="*/ 1361218 h 2000250"/>
                <a:gd name="connsiteX224" fmla="*/ 140208 w 1981200"/>
                <a:gd name="connsiteY224" fmla="*/ 1367218 h 2000250"/>
                <a:gd name="connsiteX225" fmla="*/ 122968 w 1981200"/>
                <a:gd name="connsiteY225" fmla="*/ 1371505 h 2000250"/>
                <a:gd name="connsiteX226" fmla="*/ 114681 w 1981200"/>
                <a:gd name="connsiteY226" fmla="*/ 1381506 h 2000250"/>
                <a:gd name="connsiteX227" fmla="*/ 113347 w 1981200"/>
                <a:gd name="connsiteY227" fmla="*/ 1392650 h 2000250"/>
                <a:gd name="connsiteX228" fmla="*/ 110109 w 1981200"/>
                <a:gd name="connsiteY228" fmla="*/ 1389126 h 2000250"/>
                <a:gd name="connsiteX229" fmla="*/ 104965 w 1981200"/>
                <a:gd name="connsiteY229" fmla="*/ 1396270 h 2000250"/>
                <a:gd name="connsiteX230" fmla="*/ 107632 w 1981200"/>
                <a:gd name="connsiteY230" fmla="*/ 1407414 h 2000250"/>
                <a:gd name="connsiteX231" fmla="*/ 100870 w 1981200"/>
                <a:gd name="connsiteY231" fmla="*/ 1419987 h 2000250"/>
                <a:gd name="connsiteX232" fmla="*/ 116491 w 1981200"/>
                <a:gd name="connsiteY232" fmla="*/ 1426559 h 2000250"/>
                <a:gd name="connsiteX233" fmla="*/ 116681 w 1981200"/>
                <a:gd name="connsiteY233" fmla="*/ 1429893 h 2000250"/>
                <a:gd name="connsiteX234" fmla="*/ 110395 w 1981200"/>
                <a:gd name="connsiteY234" fmla="*/ 1425512 h 2000250"/>
                <a:gd name="connsiteX235" fmla="*/ 109442 w 1981200"/>
                <a:gd name="connsiteY235" fmla="*/ 1427226 h 2000250"/>
                <a:gd name="connsiteX236" fmla="*/ 115062 w 1981200"/>
                <a:gd name="connsiteY236" fmla="*/ 1432751 h 2000250"/>
                <a:gd name="connsiteX237" fmla="*/ 95917 w 1981200"/>
                <a:gd name="connsiteY237" fmla="*/ 1424940 h 2000250"/>
                <a:gd name="connsiteX238" fmla="*/ 73533 w 1981200"/>
                <a:gd name="connsiteY238" fmla="*/ 1445990 h 2000250"/>
                <a:gd name="connsiteX239" fmla="*/ 55816 w 1981200"/>
                <a:gd name="connsiteY239" fmla="*/ 1467517 h 2000250"/>
                <a:gd name="connsiteX240" fmla="*/ 37624 w 1981200"/>
                <a:gd name="connsiteY240" fmla="*/ 1476946 h 2000250"/>
                <a:gd name="connsiteX241" fmla="*/ 26765 w 1981200"/>
                <a:gd name="connsiteY241" fmla="*/ 1479327 h 2000250"/>
                <a:gd name="connsiteX242" fmla="*/ 30289 w 1981200"/>
                <a:gd name="connsiteY242" fmla="*/ 1463230 h 2000250"/>
                <a:gd name="connsiteX243" fmla="*/ 29146 w 1981200"/>
                <a:gd name="connsiteY243" fmla="*/ 1450752 h 2000250"/>
                <a:gd name="connsiteX244" fmla="*/ 19812 w 1981200"/>
                <a:gd name="connsiteY244" fmla="*/ 1447324 h 2000250"/>
                <a:gd name="connsiteX245" fmla="*/ 20193 w 1981200"/>
                <a:gd name="connsiteY245" fmla="*/ 1428940 h 2000250"/>
                <a:gd name="connsiteX246" fmla="*/ 17907 w 1981200"/>
                <a:gd name="connsiteY246" fmla="*/ 1425797 h 2000250"/>
                <a:gd name="connsiteX247" fmla="*/ 21717 w 1981200"/>
                <a:gd name="connsiteY247" fmla="*/ 1409510 h 2000250"/>
                <a:gd name="connsiteX248" fmla="*/ 34671 w 1981200"/>
                <a:gd name="connsiteY248" fmla="*/ 1398365 h 2000250"/>
                <a:gd name="connsiteX249" fmla="*/ 43624 w 1981200"/>
                <a:gd name="connsiteY249" fmla="*/ 1380363 h 2000250"/>
                <a:gd name="connsiteX250" fmla="*/ 44577 w 1981200"/>
                <a:gd name="connsiteY250" fmla="*/ 1372648 h 2000250"/>
                <a:gd name="connsiteX251" fmla="*/ 41338 w 1981200"/>
                <a:gd name="connsiteY251" fmla="*/ 1367599 h 2000250"/>
                <a:gd name="connsiteX252" fmla="*/ 41529 w 1981200"/>
                <a:gd name="connsiteY252" fmla="*/ 1358837 h 2000250"/>
                <a:gd name="connsiteX253" fmla="*/ 44958 w 1981200"/>
                <a:gd name="connsiteY253" fmla="*/ 1346645 h 2000250"/>
                <a:gd name="connsiteX254" fmla="*/ 67342 w 1981200"/>
                <a:gd name="connsiteY254" fmla="*/ 1313402 h 2000250"/>
                <a:gd name="connsiteX255" fmla="*/ 80962 w 1981200"/>
                <a:gd name="connsiteY255" fmla="*/ 1304354 h 2000250"/>
                <a:gd name="connsiteX256" fmla="*/ 70866 w 1981200"/>
                <a:gd name="connsiteY256" fmla="*/ 1290542 h 2000250"/>
                <a:gd name="connsiteX257" fmla="*/ 58960 w 1981200"/>
                <a:gd name="connsiteY257" fmla="*/ 1288542 h 2000250"/>
                <a:gd name="connsiteX258" fmla="*/ 54388 w 1981200"/>
                <a:gd name="connsiteY258" fmla="*/ 1284446 h 2000250"/>
                <a:gd name="connsiteX259" fmla="*/ 49054 w 1981200"/>
                <a:gd name="connsiteY259" fmla="*/ 1265587 h 2000250"/>
                <a:gd name="connsiteX260" fmla="*/ 37243 w 1981200"/>
                <a:gd name="connsiteY260" fmla="*/ 1240441 h 2000250"/>
                <a:gd name="connsiteX261" fmla="*/ 33718 w 1981200"/>
                <a:gd name="connsiteY261" fmla="*/ 1224058 h 2000250"/>
                <a:gd name="connsiteX262" fmla="*/ 36195 w 1981200"/>
                <a:gd name="connsiteY262" fmla="*/ 1214628 h 2000250"/>
                <a:gd name="connsiteX263" fmla="*/ 35052 w 1981200"/>
                <a:gd name="connsiteY263" fmla="*/ 1202341 h 2000250"/>
                <a:gd name="connsiteX264" fmla="*/ 39433 w 1981200"/>
                <a:gd name="connsiteY264" fmla="*/ 1191006 h 2000250"/>
                <a:gd name="connsiteX265" fmla="*/ 46101 w 1981200"/>
                <a:gd name="connsiteY265" fmla="*/ 1183957 h 2000250"/>
                <a:gd name="connsiteX266" fmla="*/ 38957 w 1981200"/>
                <a:gd name="connsiteY266" fmla="*/ 1141381 h 2000250"/>
                <a:gd name="connsiteX267" fmla="*/ 42958 w 1981200"/>
                <a:gd name="connsiteY267" fmla="*/ 1135666 h 2000250"/>
                <a:gd name="connsiteX268" fmla="*/ 43243 w 1981200"/>
                <a:gd name="connsiteY268" fmla="*/ 1123950 h 2000250"/>
                <a:gd name="connsiteX269" fmla="*/ 34957 w 1981200"/>
                <a:gd name="connsiteY269" fmla="*/ 1109948 h 2000250"/>
                <a:gd name="connsiteX270" fmla="*/ 26765 w 1981200"/>
                <a:gd name="connsiteY270" fmla="*/ 1106710 h 2000250"/>
                <a:gd name="connsiteX271" fmla="*/ 19050 w 1981200"/>
                <a:gd name="connsiteY271" fmla="*/ 1097947 h 2000250"/>
                <a:gd name="connsiteX272" fmla="*/ 9620 w 1981200"/>
                <a:gd name="connsiteY272" fmla="*/ 1070705 h 2000250"/>
                <a:gd name="connsiteX273" fmla="*/ 9525 w 1981200"/>
                <a:gd name="connsiteY273" fmla="*/ 1062895 h 2000250"/>
                <a:gd name="connsiteX274" fmla="*/ 12192 w 1981200"/>
                <a:gd name="connsiteY274" fmla="*/ 1055275 h 2000250"/>
                <a:gd name="connsiteX275" fmla="*/ 13906 w 1981200"/>
                <a:gd name="connsiteY275" fmla="*/ 1055751 h 2000250"/>
                <a:gd name="connsiteX276" fmla="*/ 20764 w 1981200"/>
                <a:gd name="connsiteY276" fmla="*/ 1045369 h 2000250"/>
                <a:gd name="connsiteX277" fmla="*/ 29527 w 1981200"/>
                <a:gd name="connsiteY277" fmla="*/ 1042606 h 2000250"/>
                <a:gd name="connsiteX278" fmla="*/ 38481 w 1981200"/>
                <a:gd name="connsiteY278" fmla="*/ 1032796 h 2000250"/>
                <a:gd name="connsiteX279" fmla="*/ 31909 w 1981200"/>
                <a:gd name="connsiteY279" fmla="*/ 1024890 h 2000250"/>
                <a:gd name="connsiteX280" fmla="*/ 45053 w 1981200"/>
                <a:gd name="connsiteY280" fmla="*/ 1014031 h 2000250"/>
                <a:gd name="connsiteX281" fmla="*/ 58864 w 1981200"/>
                <a:gd name="connsiteY281" fmla="*/ 1013079 h 2000250"/>
                <a:gd name="connsiteX282" fmla="*/ 67437 w 1981200"/>
                <a:gd name="connsiteY282" fmla="*/ 1001173 h 2000250"/>
                <a:gd name="connsiteX283" fmla="*/ 90964 w 1981200"/>
                <a:gd name="connsiteY283" fmla="*/ 1007364 h 2000250"/>
                <a:gd name="connsiteX284" fmla="*/ 92964 w 1981200"/>
                <a:gd name="connsiteY284" fmla="*/ 1021556 h 2000250"/>
                <a:gd name="connsiteX285" fmla="*/ 107442 w 1981200"/>
                <a:gd name="connsiteY285" fmla="*/ 1030891 h 2000250"/>
                <a:gd name="connsiteX286" fmla="*/ 114109 w 1981200"/>
                <a:gd name="connsiteY286" fmla="*/ 1033081 h 2000250"/>
                <a:gd name="connsiteX287" fmla="*/ 116776 w 1981200"/>
                <a:gd name="connsiteY287" fmla="*/ 1027557 h 2000250"/>
                <a:gd name="connsiteX288" fmla="*/ 131254 w 1981200"/>
                <a:gd name="connsiteY288" fmla="*/ 1029271 h 2000250"/>
                <a:gd name="connsiteX289" fmla="*/ 132302 w 1981200"/>
                <a:gd name="connsiteY289" fmla="*/ 981170 h 2000250"/>
                <a:gd name="connsiteX290" fmla="*/ 135064 w 1981200"/>
                <a:gd name="connsiteY290" fmla="*/ 969454 h 2000250"/>
                <a:gd name="connsiteX291" fmla="*/ 122872 w 1981200"/>
                <a:gd name="connsiteY291" fmla="*/ 965740 h 2000250"/>
                <a:gd name="connsiteX292" fmla="*/ 125063 w 1981200"/>
                <a:gd name="connsiteY292" fmla="*/ 960691 h 2000250"/>
                <a:gd name="connsiteX293" fmla="*/ 117824 w 1981200"/>
                <a:gd name="connsiteY293" fmla="*/ 949738 h 2000250"/>
                <a:gd name="connsiteX294" fmla="*/ 104584 w 1981200"/>
                <a:gd name="connsiteY294" fmla="*/ 912685 h 2000250"/>
                <a:gd name="connsiteX295" fmla="*/ 97345 w 1981200"/>
                <a:gd name="connsiteY295" fmla="*/ 872490 h 2000250"/>
                <a:gd name="connsiteX296" fmla="*/ 89916 w 1981200"/>
                <a:gd name="connsiteY296" fmla="*/ 868299 h 2000250"/>
                <a:gd name="connsiteX297" fmla="*/ 90868 w 1981200"/>
                <a:gd name="connsiteY297" fmla="*/ 863537 h 2000250"/>
                <a:gd name="connsiteX298" fmla="*/ 87535 w 1981200"/>
                <a:gd name="connsiteY298" fmla="*/ 856107 h 2000250"/>
                <a:gd name="connsiteX299" fmla="*/ 90964 w 1981200"/>
                <a:gd name="connsiteY299" fmla="*/ 852202 h 2000250"/>
                <a:gd name="connsiteX300" fmla="*/ 77152 w 1981200"/>
                <a:gd name="connsiteY300" fmla="*/ 838962 h 2000250"/>
                <a:gd name="connsiteX301" fmla="*/ 72676 w 1981200"/>
                <a:gd name="connsiteY301" fmla="*/ 842296 h 2000250"/>
                <a:gd name="connsiteX302" fmla="*/ 76962 w 1981200"/>
                <a:gd name="connsiteY302" fmla="*/ 838771 h 2000250"/>
                <a:gd name="connsiteX303" fmla="*/ 72866 w 1981200"/>
                <a:gd name="connsiteY303" fmla="*/ 833533 h 2000250"/>
                <a:gd name="connsiteX304" fmla="*/ 72104 w 1981200"/>
                <a:gd name="connsiteY304" fmla="*/ 826103 h 2000250"/>
                <a:gd name="connsiteX305" fmla="*/ 68961 w 1981200"/>
                <a:gd name="connsiteY305" fmla="*/ 827627 h 2000250"/>
                <a:gd name="connsiteX306" fmla="*/ 68389 w 1981200"/>
                <a:gd name="connsiteY306" fmla="*/ 822388 h 2000250"/>
                <a:gd name="connsiteX307" fmla="*/ 60674 w 1981200"/>
                <a:gd name="connsiteY307" fmla="*/ 824674 h 2000250"/>
                <a:gd name="connsiteX308" fmla="*/ 60484 w 1981200"/>
                <a:gd name="connsiteY308" fmla="*/ 824293 h 2000250"/>
                <a:gd name="connsiteX309" fmla="*/ 62389 w 1981200"/>
                <a:gd name="connsiteY309" fmla="*/ 823817 h 2000250"/>
                <a:gd name="connsiteX310" fmla="*/ 55054 w 1981200"/>
                <a:gd name="connsiteY310" fmla="*/ 815816 h 2000250"/>
                <a:gd name="connsiteX311" fmla="*/ 59341 w 1981200"/>
                <a:gd name="connsiteY311" fmla="*/ 807053 h 2000250"/>
                <a:gd name="connsiteX312" fmla="*/ 70485 w 1981200"/>
                <a:gd name="connsiteY312" fmla="*/ 817054 h 2000250"/>
                <a:gd name="connsiteX313" fmla="*/ 89440 w 1981200"/>
                <a:gd name="connsiteY313" fmla="*/ 810482 h 2000250"/>
                <a:gd name="connsiteX314" fmla="*/ 91059 w 1981200"/>
                <a:gd name="connsiteY314" fmla="*/ 813054 h 2000250"/>
                <a:gd name="connsiteX315" fmla="*/ 100870 w 1981200"/>
                <a:gd name="connsiteY315" fmla="*/ 806482 h 2000250"/>
                <a:gd name="connsiteX316" fmla="*/ 105442 w 1981200"/>
                <a:gd name="connsiteY316" fmla="*/ 820198 h 2000250"/>
                <a:gd name="connsiteX317" fmla="*/ 120777 w 1981200"/>
                <a:gd name="connsiteY317" fmla="*/ 817816 h 2000250"/>
                <a:gd name="connsiteX318" fmla="*/ 121634 w 1981200"/>
                <a:gd name="connsiteY318" fmla="*/ 821341 h 2000250"/>
                <a:gd name="connsiteX319" fmla="*/ 127349 w 1981200"/>
                <a:gd name="connsiteY319" fmla="*/ 820674 h 2000250"/>
                <a:gd name="connsiteX320" fmla="*/ 143542 w 1981200"/>
                <a:gd name="connsiteY320" fmla="*/ 828961 h 2000250"/>
                <a:gd name="connsiteX321" fmla="*/ 134683 w 1981200"/>
                <a:gd name="connsiteY321" fmla="*/ 832580 h 2000250"/>
                <a:gd name="connsiteX322" fmla="*/ 129540 w 1981200"/>
                <a:gd name="connsiteY322" fmla="*/ 830008 h 2000250"/>
                <a:gd name="connsiteX323" fmla="*/ 117253 w 1981200"/>
                <a:gd name="connsiteY323" fmla="*/ 833056 h 2000250"/>
                <a:gd name="connsiteX324" fmla="*/ 117443 w 1981200"/>
                <a:gd name="connsiteY324" fmla="*/ 837724 h 2000250"/>
                <a:gd name="connsiteX325" fmla="*/ 111633 w 1981200"/>
                <a:gd name="connsiteY325" fmla="*/ 838390 h 2000250"/>
                <a:gd name="connsiteX326" fmla="*/ 111728 w 1981200"/>
                <a:gd name="connsiteY326" fmla="*/ 841343 h 2000250"/>
                <a:gd name="connsiteX327" fmla="*/ 107537 w 1981200"/>
                <a:gd name="connsiteY327" fmla="*/ 841343 h 2000250"/>
                <a:gd name="connsiteX328" fmla="*/ 106299 w 1981200"/>
                <a:gd name="connsiteY328" fmla="*/ 843534 h 2000250"/>
                <a:gd name="connsiteX329" fmla="*/ 98774 w 1981200"/>
                <a:gd name="connsiteY329" fmla="*/ 865632 h 2000250"/>
                <a:gd name="connsiteX330" fmla="*/ 101346 w 1981200"/>
                <a:gd name="connsiteY330" fmla="*/ 867251 h 2000250"/>
                <a:gd name="connsiteX331" fmla="*/ 100012 w 1981200"/>
                <a:gd name="connsiteY331" fmla="*/ 871918 h 2000250"/>
                <a:gd name="connsiteX332" fmla="*/ 106870 w 1981200"/>
                <a:gd name="connsiteY332" fmla="*/ 904875 h 2000250"/>
                <a:gd name="connsiteX333" fmla="*/ 111347 w 1981200"/>
                <a:gd name="connsiteY333" fmla="*/ 892016 h 2000250"/>
                <a:gd name="connsiteX334" fmla="*/ 120682 w 1981200"/>
                <a:gd name="connsiteY334" fmla="*/ 892016 h 2000250"/>
                <a:gd name="connsiteX335" fmla="*/ 129064 w 1981200"/>
                <a:gd name="connsiteY335" fmla="*/ 896493 h 2000250"/>
                <a:gd name="connsiteX336" fmla="*/ 140875 w 1981200"/>
                <a:gd name="connsiteY336" fmla="*/ 894493 h 2000250"/>
                <a:gd name="connsiteX337" fmla="*/ 139827 w 1981200"/>
                <a:gd name="connsiteY337" fmla="*/ 899160 h 2000250"/>
                <a:gd name="connsiteX338" fmla="*/ 146018 w 1981200"/>
                <a:gd name="connsiteY338" fmla="*/ 903256 h 2000250"/>
                <a:gd name="connsiteX339" fmla="*/ 152209 w 1981200"/>
                <a:gd name="connsiteY339" fmla="*/ 893540 h 2000250"/>
                <a:gd name="connsiteX340" fmla="*/ 154972 w 1981200"/>
                <a:gd name="connsiteY340" fmla="*/ 894397 h 2000250"/>
                <a:gd name="connsiteX341" fmla="*/ 158877 w 1981200"/>
                <a:gd name="connsiteY341" fmla="*/ 889921 h 2000250"/>
                <a:gd name="connsiteX342" fmla="*/ 166592 w 1981200"/>
                <a:gd name="connsiteY342" fmla="*/ 895540 h 2000250"/>
                <a:gd name="connsiteX343" fmla="*/ 173831 w 1981200"/>
                <a:gd name="connsiteY343" fmla="*/ 884777 h 2000250"/>
                <a:gd name="connsiteX344" fmla="*/ 173831 w 1981200"/>
                <a:gd name="connsiteY344" fmla="*/ 878491 h 2000250"/>
                <a:gd name="connsiteX345" fmla="*/ 182118 w 1981200"/>
                <a:gd name="connsiteY345" fmla="*/ 882682 h 2000250"/>
                <a:gd name="connsiteX346" fmla="*/ 176593 w 1981200"/>
                <a:gd name="connsiteY346" fmla="*/ 892778 h 2000250"/>
                <a:gd name="connsiteX347" fmla="*/ 170402 w 1981200"/>
                <a:gd name="connsiteY347" fmla="*/ 894302 h 2000250"/>
                <a:gd name="connsiteX348" fmla="*/ 171640 w 1981200"/>
                <a:gd name="connsiteY348" fmla="*/ 906018 h 2000250"/>
                <a:gd name="connsiteX349" fmla="*/ 187738 w 1981200"/>
                <a:gd name="connsiteY349" fmla="*/ 893921 h 2000250"/>
                <a:gd name="connsiteX350" fmla="*/ 187357 w 1981200"/>
                <a:gd name="connsiteY350" fmla="*/ 883539 h 2000250"/>
                <a:gd name="connsiteX351" fmla="*/ 183451 w 1981200"/>
                <a:gd name="connsiteY351" fmla="*/ 877443 h 2000250"/>
                <a:gd name="connsiteX352" fmla="*/ 188881 w 1981200"/>
                <a:gd name="connsiteY352" fmla="*/ 864203 h 2000250"/>
                <a:gd name="connsiteX353" fmla="*/ 200025 w 1981200"/>
                <a:gd name="connsiteY353" fmla="*/ 860298 h 2000250"/>
                <a:gd name="connsiteX354" fmla="*/ 204216 w 1981200"/>
                <a:gd name="connsiteY354" fmla="*/ 863917 h 2000250"/>
                <a:gd name="connsiteX355" fmla="*/ 213741 w 1981200"/>
                <a:gd name="connsiteY355" fmla="*/ 859250 h 2000250"/>
                <a:gd name="connsiteX356" fmla="*/ 215646 w 1981200"/>
                <a:gd name="connsiteY356" fmla="*/ 867251 h 2000250"/>
                <a:gd name="connsiteX357" fmla="*/ 220123 w 1981200"/>
                <a:gd name="connsiteY357" fmla="*/ 872966 h 2000250"/>
                <a:gd name="connsiteX358" fmla="*/ 227838 w 1981200"/>
                <a:gd name="connsiteY358" fmla="*/ 859726 h 2000250"/>
                <a:gd name="connsiteX359" fmla="*/ 224695 w 1981200"/>
                <a:gd name="connsiteY359" fmla="*/ 872014 h 2000250"/>
                <a:gd name="connsiteX360" fmla="*/ 235363 w 1981200"/>
                <a:gd name="connsiteY360" fmla="*/ 875252 h 2000250"/>
                <a:gd name="connsiteX361" fmla="*/ 240220 w 1981200"/>
                <a:gd name="connsiteY361" fmla="*/ 893445 h 2000250"/>
                <a:gd name="connsiteX362" fmla="*/ 241840 w 1981200"/>
                <a:gd name="connsiteY362" fmla="*/ 894779 h 2000250"/>
                <a:gd name="connsiteX363" fmla="*/ 246221 w 1981200"/>
                <a:gd name="connsiteY363" fmla="*/ 891254 h 2000250"/>
                <a:gd name="connsiteX364" fmla="*/ 251746 w 1981200"/>
                <a:gd name="connsiteY364" fmla="*/ 899636 h 2000250"/>
                <a:gd name="connsiteX365" fmla="*/ 248126 w 1981200"/>
                <a:gd name="connsiteY365" fmla="*/ 914781 h 2000250"/>
                <a:gd name="connsiteX366" fmla="*/ 250888 w 1981200"/>
                <a:gd name="connsiteY366" fmla="*/ 913257 h 2000250"/>
                <a:gd name="connsiteX367" fmla="*/ 253936 w 1981200"/>
                <a:gd name="connsiteY367" fmla="*/ 919258 h 2000250"/>
                <a:gd name="connsiteX368" fmla="*/ 254794 w 1981200"/>
                <a:gd name="connsiteY368" fmla="*/ 911257 h 2000250"/>
                <a:gd name="connsiteX369" fmla="*/ 256508 w 1981200"/>
                <a:gd name="connsiteY369" fmla="*/ 914305 h 2000250"/>
                <a:gd name="connsiteX370" fmla="*/ 268510 w 1981200"/>
                <a:gd name="connsiteY370" fmla="*/ 919829 h 2000250"/>
                <a:gd name="connsiteX371" fmla="*/ 271081 w 1981200"/>
                <a:gd name="connsiteY371" fmla="*/ 896874 h 2000250"/>
                <a:gd name="connsiteX372" fmla="*/ 261556 w 1981200"/>
                <a:gd name="connsiteY372" fmla="*/ 894207 h 2000250"/>
                <a:gd name="connsiteX373" fmla="*/ 264604 w 1981200"/>
                <a:gd name="connsiteY373" fmla="*/ 879634 h 2000250"/>
                <a:gd name="connsiteX374" fmla="*/ 281083 w 1981200"/>
                <a:gd name="connsiteY374" fmla="*/ 860679 h 2000250"/>
                <a:gd name="connsiteX375" fmla="*/ 296037 w 1981200"/>
                <a:gd name="connsiteY375" fmla="*/ 852297 h 2000250"/>
                <a:gd name="connsiteX376" fmla="*/ 296989 w 1981200"/>
                <a:gd name="connsiteY376" fmla="*/ 838295 h 2000250"/>
                <a:gd name="connsiteX377" fmla="*/ 315182 w 1981200"/>
                <a:gd name="connsiteY377" fmla="*/ 829628 h 2000250"/>
                <a:gd name="connsiteX378" fmla="*/ 338328 w 1981200"/>
                <a:gd name="connsiteY378" fmla="*/ 814102 h 2000250"/>
                <a:gd name="connsiteX379" fmla="*/ 349949 w 1981200"/>
                <a:gd name="connsiteY379" fmla="*/ 811816 h 2000250"/>
                <a:gd name="connsiteX380" fmla="*/ 354235 w 1981200"/>
                <a:gd name="connsiteY380" fmla="*/ 802767 h 2000250"/>
                <a:gd name="connsiteX381" fmla="*/ 361950 w 1981200"/>
                <a:gd name="connsiteY381" fmla="*/ 817816 h 2000250"/>
                <a:gd name="connsiteX382" fmla="*/ 369760 w 1981200"/>
                <a:gd name="connsiteY382" fmla="*/ 818102 h 2000250"/>
                <a:gd name="connsiteX383" fmla="*/ 371380 w 1981200"/>
                <a:gd name="connsiteY383" fmla="*/ 813340 h 2000250"/>
                <a:gd name="connsiteX384" fmla="*/ 362522 w 1981200"/>
                <a:gd name="connsiteY384" fmla="*/ 809720 h 2000250"/>
                <a:gd name="connsiteX385" fmla="*/ 363379 w 1981200"/>
                <a:gd name="connsiteY385" fmla="*/ 806387 h 2000250"/>
                <a:gd name="connsiteX386" fmla="*/ 367665 w 1981200"/>
                <a:gd name="connsiteY386" fmla="*/ 808101 h 2000250"/>
                <a:gd name="connsiteX387" fmla="*/ 364045 w 1981200"/>
                <a:gd name="connsiteY387" fmla="*/ 808863 h 2000250"/>
                <a:gd name="connsiteX388" fmla="*/ 370808 w 1981200"/>
                <a:gd name="connsiteY388" fmla="*/ 811816 h 2000250"/>
                <a:gd name="connsiteX389" fmla="*/ 376237 w 1981200"/>
                <a:gd name="connsiteY389" fmla="*/ 800290 h 2000250"/>
                <a:gd name="connsiteX390" fmla="*/ 381953 w 1981200"/>
                <a:gd name="connsiteY390" fmla="*/ 801433 h 2000250"/>
                <a:gd name="connsiteX391" fmla="*/ 382619 w 1981200"/>
                <a:gd name="connsiteY391" fmla="*/ 797719 h 2000250"/>
                <a:gd name="connsiteX392" fmla="*/ 385477 w 1981200"/>
                <a:gd name="connsiteY392" fmla="*/ 798385 h 2000250"/>
                <a:gd name="connsiteX393" fmla="*/ 387191 w 1981200"/>
                <a:gd name="connsiteY393" fmla="*/ 796004 h 2000250"/>
                <a:gd name="connsiteX394" fmla="*/ 389763 w 1981200"/>
                <a:gd name="connsiteY394" fmla="*/ 797814 h 2000250"/>
                <a:gd name="connsiteX395" fmla="*/ 385762 w 1981200"/>
                <a:gd name="connsiteY395" fmla="*/ 803338 h 2000250"/>
                <a:gd name="connsiteX396" fmla="*/ 388239 w 1981200"/>
                <a:gd name="connsiteY396" fmla="*/ 804386 h 2000250"/>
                <a:gd name="connsiteX397" fmla="*/ 389287 w 1981200"/>
                <a:gd name="connsiteY397" fmla="*/ 810006 h 2000250"/>
                <a:gd name="connsiteX398" fmla="*/ 396240 w 1981200"/>
                <a:gd name="connsiteY398" fmla="*/ 800481 h 2000250"/>
                <a:gd name="connsiteX399" fmla="*/ 397288 w 1981200"/>
                <a:gd name="connsiteY399" fmla="*/ 788860 h 2000250"/>
                <a:gd name="connsiteX400" fmla="*/ 410623 w 1981200"/>
                <a:gd name="connsiteY400" fmla="*/ 771620 h 2000250"/>
                <a:gd name="connsiteX401" fmla="*/ 422053 w 1981200"/>
                <a:gd name="connsiteY401" fmla="*/ 736949 h 2000250"/>
                <a:gd name="connsiteX402" fmla="*/ 434340 w 1981200"/>
                <a:gd name="connsiteY402" fmla="*/ 727329 h 2000250"/>
                <a:gd name="connsiteX403" fmla="*/ 426244 w 1981200"/>
                <a:gd name="connsiteY403" fmla="*/ 722852 h 2000250"/>
                <a:gd name="connsiteX404" fmla="*/ 420624 w 1981200"/>
                <a:gd name="connsiteY404" fmla="*/ 711041 h 2000250"/>
                <a:gd name="connsiteX405" fmla="*/ 409384 w 1981200"/>
                <a:gd name="connsiteY405" fmla="*/ 704564 h 2000250"/>
                <a:gd name="connsiteX406" fmla="*/ 411004 w 1981200"/>
                <a:gd name="connsiteY406" fmla="*/ 699992 h 2000250"/>
                <a:gd name="connsiteX407" fmla="*/ 419195 w 1981200"/>
                <a:gd name="connsiteY407" fmla="*/ 705326 h 2000250"/>
                <a:gd name="connsiteX408" fmla="*/ 436435 w 1981200"/>
                <a:gd name="connsiteY408" fmla="*/ 695706 h 2000250"/>
                <a:gd name="connsiteX409" fmla="*/ 429673 w 1981200"/>
                <a:gd name="connsiteY409" fmla="*/ 687324 h 2000250"/>
                <a:gd name="connsiteX410" fmla="*/ 417766 w 1981200"/>
                <a:gd name="connsiteY410" fmla="*/ 685038 h 2000250"/>
                <a:gd name="connsiteX411" fmla="*/ 416814 w 1981200"/>
                <a:gd name="connsiteY411" fmla="*/ 689134 h 2000250"/>
                <a:gd name="connsiteX412" fmla="*/ 408337 w 1981200"/>
                <a:gd name="connsiteY412" fmla="*/ 687991 h 2000250"/>
                <a:gd name="connsiteX413" fmla="*/ 407479 w 1981200"/>
                <a:gd name="connsiteY413" fmla="*/ 685229 h 2000250"/>
                <a:gd name="connsiteX414" fmla="*/ 408718 w 1981200"/>
                <a:gd name="connsiteY414" fmla="*/ 677989 h 2000250"/>
                <a:gd name="connsiteX415" fmla="*/ 414528 w 1981200"/>
                <a:gd name="connsiteY415" fmla="*/ 670655 h 2000250"/>
                <a:gd name="connsiteX416" fmla="*/ 415195 w 1981200"/>
                <a:gd name="connsiteY416" fmla="*/ 660845 h 2000250"/>
                <a:gd name="connsiteX417" fmla="*/ 403098 w 1981200"/>
                <a:gd name="connsiteY417" fmla="*/ 658558 h 2000250"/>
                <a:gd name="connsiteX418" fmla="*/ 408908 w 1981200"/>
                <a:gd name="connsiteY418" fmla="*/ 638365 h 2000250"/>
                <a:gd name="connsiteX419" fmla="*/ 400907 w 1981200"/>
                <a:gd name="connsiteY419" fmla="*/ 637889 h 2000250"/>
                <a:gd name="connsiteX420" fmla="*/ 401669 w 1981200"/>
                <a:gd name="connsiteY420" fmla="*/ 634651 h 2000250"/>
                <a:gd name="connsiteX421" fmla="*/ 398335 w 1981200"/>
                <a:gd name="connsiteY421" fmla="*/ 634651 h 2000250"/>
                <a:gd name="connsiteX422" fmla="*/ 397859 w 1981200"/>
                <a:gd name="connsiteY422" fmla="*/ 630269 h 2000250"/>
                <a:gd name="connsiteX423" fmla="*/ 407003 w 1981200"/>
                <a:gd name="connsiteY423" fmla="*/ 630460 h 2000250"/>
                <a:gd name="connsiteX424" fmla="*/ 406432 w 1981200"/>
                <a:gd name="connsiteY424" fmla="*/ 626554 h 2000250"/>
                <a:gd name="connsiteX425" fmla="*/ 413195 w 1981200"/>
                <a:gd name="connsiteY425" fmla="*/ 623221 h 2000250"/>
                <a:gd name="connsiteX426" fmla="*/ 407194 w 1981200"/>
                <a:gd name="connsiteY426" fmla="*/ 598360 h 2000250"/>
                <a:gd name="connsiteX427" fmla="*/ 437483 w 1981200"/>
                <a:gd name="connsiteY427" fmla="*/ 589026 h 2000250"/>
                <a:gd name="connsiteX428" fmla="*/ 442531 w 1981200"/>
                <a:gd name="connsiteY428" fmla="*/ 593979 h 2000250"/>
                <a:gd name="connsiteX429" fmla="*/ 468535 w 1981200"/>
                <a:gd name="connsiteY429" fmla="*/ 579406 h 2000250"/>
                <a:gd name="connsiteX430" fmla="*/ 493490 w 1981200"/>
                <a:gd name="connsiteY430" fmla="*/ 557022 h 2000250"/>
                <a:gd name="connsiteX431" fmla="*/ 510349 w 1981200"/>
                <a:gd name="connsiteY431" fmla="*/ 525875 h 2000250"/>
                <a:gd name="connsiteX432" fmla="*/ 511111 w 1981200"/>
                <a:gd name="connsiteY432" fmla="*/ 515493 h 2000250"/>
                <a:gd name="connsiteX433" fmla="*/ 521875 w 1981200"/>
                <a:gd name="connsiteY433" fmla="*/ 519874 h 2000250"/>
                <a:gd name="connsiteX434" fmla="*/ 500253 w 1981200"/>
                <a:gd name="connsiteY434" fmla="*/ 508730 h 2000250"/>
                <a:gd name="connsiteX435" fmla="*/ 495967 w 1981200"/>
                <a:gd name="connsiteY435" fmla="*/ 502634 h 2000250"/>
                <a:gd name="connsiteX436" fmla="*/ 484346 w 1981200"/>
                <a:gd name="connsiteY436" fmla="*/ 495395 h 2000250"/>
                <a:gd name="connsiteX437" fmla="*/ 500634 w 1981200"/>
                <a:gd name="connsiteY437" fmla="*/ 478060 h 2000250"/>
                <a:gd name="connsiteX438" fmla="*/ 508445 w 1981200"/>
                <a:gd name="connsiteY438" fmla="*/ 459772 h 2000250"/>
                <a:gd name="connsiteX439" fmla="*/ 499110 w 1981200"/>
                <a:gd name="connsiteY439" fmla="*/ 445960 h 2000250"/>
                <a:gd name="connsiteX440" fmla="*/ 487204 w 1981200"/>
                <a:gd name="connsiteY440" fmla="*/ 441865 h 2000250"/>
                <a:gd name="connsiteX441" fmla="*/ 483489 w 1981200"/>
                <a:gd name="connsiteY441" fmla="*/ 435578 h 2000250"/>
                <a:gd name="connsiteX442" fmla="*/ 481774 w 1981200"/>
                <a:gd name="connsiteY442" fmla="*/ 436340 h 2000250"/>
                <a:gd name="connsiteX443" fmla="*/ 475012 w 1981200"/>
                <a:gd name="connsiteY443" fmla="*/ 417290 h 2000250"/>
                <a:gd name="connsiteX444" fmla="*/ 478917 w 1981200"/>
                <a:gd name="connsiteY444" fmla="*/ 411480 h 2000250"/>
                <a:gd name="connsiteX445" fmla="*/ 477583 w 1981200"/>
                <a:gd name="connsiteY445" fmla="*/ 402050 h 2000250"/>
                <a:gd name="connsiteX446" fmla="*/ 466439 w 1981200"/>
                <a:gd name="connsiteY446" fmla="*/ 384429 h 2000250"/>
                <a:gd name="connsiteX447" fmla="*/ 457867 w 1981200"/>
                <a:gd name="connsiteY447" fmla="*/ 345948 h 2000250"/>
                <a:gd name="connsiteX448" fmla="*/ 454724 w 1981200"/>
                <a:gd name="connsiteY448" fmla="*/ 341185 h 2000250"/>
                <a:gd name="connsiteX449" fmla="*/ 449675 w 1981200"/>
                <a:gd name="connsiteY449" fmla="*/ 339376 h 2000250"/>
                <a:gd name="connsiteX450" fmla="*/ 454914 w 1981200"/>
                <a:gd name="connsiteY450" fmla="*/ 340900 h 2000250"/>
                <a:gd name="connsiteX451" fmla="*/ 458057 w 1981200"/>
                <a:gd name="connsiteY451" fmla="*/ 345472 h 2000250"/>
                <a:gd name="connsiteX452" fmla="*/ 460438 w 1981200"/>
                <a:gd name="connsiteY452" fmla="*/ 357092 h 2000250"/>
                <a:gd name="connsiteX453" fmla="*/ 463391 w 1981200"/>
                <a:gd name="connsiteY453" fmla="*/ 357568 h 2000250"/>
                <a:gd name="connsiteX454" fmla="*/ 465487 w 1981200"/>
                <a:gd name="connsiteY454" fmla="*/ 354425 h 2000250"/>
                <a:gd name="connsiteX455" fmla="*/ 487108 w 1981200"/>
                <a:gd name="connsiteY455" fmla="*/ 360426 h 2000250"/>
                <a:gd name="connsiteX456" fmla="*/ 489776 w 1981200"/>
                <a:gd name="connsiteY456" fmla="*/ 357568 h 2000250"/>
                <a:gd name="connsiteX457" fmla="*/ 503396 w 1981200"/>
                <a:gd name="connsiteY457" fmla="*/ 355473 h 2000250"/>
                <a:gd name="connsiteX458" fmla="*/ 503872 w 1981200"/>
                <a:gd name="connsiteY458" fmla="*/ 353473 h 2000250"/>
                <a:gd name="connsiteX459" fmla="*/ 511683 w 1981200"/>
                <a:gd name="connsiteY459" fmla="*/ 353758 h 2000250"/>
                <a:gd name="connsiteX460" fmla="*/ 511683 w 1981200"/>
                <a:gd name="connsiteY460" fmla="*/ 350901 h 2000250"/>
                <a:gd name="connsiteX461" fmla="*/ 524351 w 1981200"/>
                <a:gd name="connsiteY461" fmla="*/ 351377 h 2000250"/>
                <a:gd name="connsiteX462" fmla="*/ 526542 w 1981200"/>
                <a:gd name="connsiteY462" fmla="*/ 355949 h 2000250"/>
                <a:gd name="connsiteX463" fmla="*/ 518922 w 1981200"/>
                <a:gd name="connsiteY463" fmla="*/ 358426 h 2000250"/>
                <a:gd name="connsiteX464" fmla="*/ 541591 w 1981200"/>
                <a:gd name="connsiteY464" fmla="*/ 360045 h 2000250"/>
                <a:gd name="connsiteX465" fmla="*/ 536543 w 1981200"/>
                <a:gd name="connsiteY465" fmla="*/ 367379 h 2000250"/>
                <a:gd name="connsiteX466" fmla="*/ 536639 w 1981200"/>
                <a:gd name="connsiteY466" fmla="*/ 372046 h 2000250"/>
                <a:gd name="connsiteX467" fmla="*/ 544163 w 1981200"/>
                <a:gd name="connsiteY467" fmla="*/ 377762 h 2000250"/>
                <a:gd name="connsiteX468" fmla="*/ 549402 w 1981200"/>
                <a:gd name="connsiteY468" fmla="*/ 385953 h 2000250"/>
                <a:gd name="connsiteX469" fmla="*/ 551402 w 1981200"/>
                <a:gd name="connsiteY469" fmla="*/ 382810 h 2000250"/>
                <a:gd name="connsiteX470" fmla="*/ 553022 w 1981200"/>
                <a:gd name="connsiteY470" fmla="*/ 386048 h 2000250"/>
                <a:gd name="connsiteX471" fmla="*/ 560070 w 1981200"/>
                <a:gd name="connsiteY471" fmla="*/ 388429 h 2000250"/>
                <a:gd name="connsiteX472" fmla="*/ 564070 w 1981200"/>
                <a:gd name="connsiteY472" fmla="*/ 366808 h 2000250"/>
                <a:gd name="connsiteX473" fmla="*/ 565499 w 1981200"/>
                <a:gd name="connsiteY473" fmla="*/ 369475 h 2000250"/>
                <a:gd name="connsiteX474" fmla="*/ 562070 w 1981200"/>
                <a:gd name="connsiteY474" fmla="*/ 378238 h 2000250"/>
                <a:gd name="connsiteX475" fmla="*/ 564261 w 1981200"/>
                <a:gd name="connsiteY475" fmla="*/ 380238 h 2000250"/>
                <a:gd name="connsiteX476" fmla="*/ 566356 w 1981200"/>
                <a:gd name="connsiteY476" fmla="*/ 375475 h 2000250"/>
                <a:gd name="connsiteX477" fmla="*/ 573976 w 1981200"/>
                <a:gd name="connsiteY477" fmla="*/ 370237 h 2000250"/>
                <a:gd name="connsiteX478" fmla="*/ 565214 w 1981200"/>
                <a:gd name="connsiteY478" fmla="*/ 350139 h 2000250"/>
                <a:gd name="connsiteX479" fmla="*/ 568357 w 1981200"/>
                <a:gd name="connsiteY479" fmla="*/ 350996 h 2000250"/>
                <a:gd name="connsiteX480" fmla="*/ 582168 w 1981200"/>
                <a:gd name="connsiteY480" fmla="*/ 361855 h 2000250"/>
                <a:gd name="connsiteX481" fmla="*/ 574167 w 1981200"/>
                <a:gd name="connsiteY481" fmla="*/ 378904 h 2000250"/>
                <a:gd name="connsiteX482" fmla="*/ 572262 w 1981200"/>
                <a:gd name="connsiteY482" fmla="*/ 390906 h 2000250"/>
                <a:gd name="connsiteX483" fmla="*/ 583216 w 1981200"/>
                <a:gd name="connsiteY483" fmla="*/ 397383 h 2000250"/>
                <a:gd name="connsiteX484" fmla="*/ 597218 w 1981200"/>
                <a:gd name="connsiteY484" fmla="*/ 398431 h 2000250"/>
                <a:gd name="connsiteX485" fmla="*/ 606647 w 1981200"/>
                <a:gd name="connsiteY485" fmla="*/ 395954 h 2000250"/>
                <a:gd name="connsiteX486" fmla="*/ 622364 w 1981200"/>
                <a:gd name="connsiteY486" fmla="*/ 397859 h 2000250"/>
                <a:gd name="connsiteX487" fmla="*/ 623983 w 1981200"/>
                <a:gd name="connsiteY487" fmla="*/ 391478 h 2000250"/>
                <a:gd name="connsiteX488" fmla="*/ 634651 w 1981200"/>
                <a:gd name="connsiteY488" fmla="*/ 381571 h 2000250"/>
                <a:gd name="connsiteX489" fmla="*/ 640175 w 1981200"/>
                <a:gd name="connsiteY489" fmla="*/ 372523 h 2000250"/>
                <a:gd name="connsiteX490" fmla="*/ 665988 w 1981200"/>
                <a:gd name="connsiteY490" fmla="*/ 374523 h 2000250"/>
                <a:gd name="connsiteX491" fmla="*/ 675322 w 1981200"/>
                <a:gd name="connsiteY491" fmla="*/ 370522 h 2000250"/>
                <a:gd name="connsiteX492" fmla="*/ 674941 w 1981200"/>
                <a:gd name="connsiteY492" fmla="*/ 361569 h 2000250"/>
                <a:gd name="connsiteX493" fmla="*/ 682371 w 1981200"/>
                <a:gd name="connsiteY493" fmla="*/ 355663 h 2000250"/>
                <a:gd name="connsiteX494" fmla="*/ 686086 w 1981200"/>
                <a:gd name="connsiteY494" fmla="*/ 344233 h 2000250"/>
                <a:gd name="connsiteX495" fmla="*/ 690658 w 1981200"/>
                <a:gd name="connsiteY495" fmla="*/ 338137 h 2000250"/>
                <a:gd name="connsiteX496" fmla="*/ 700564 w 1981200"/>
                <a:gd name="connsiteY496" fmla="*/ 332137 h 2000250"/>
                <a:gd name="connsiteX497" fmla="*/ 702469 w 1981200"/>
                <a:gd name="connsiteY497" fmla="*/ 335566 h 2000250"/>
                <a:gd name="connsiteX498" fmla="*/ 714661 w 1981200"/>
                <a:gd name="connsiteY498" fmla="*/ 339947 h 2000250"/>
                <a:gd name="connsiteX499" fmla="*/ 724091 w 1981200"/>
                <a:gd name="connsiteY499" fmla="*/ 355378 h 2000250"/>
                <a:gd name="connsiteX500" fmla="*/ 731520 w 1981200"/>
                <a:gd name="connsiteY500" fmla="*/ 356902 h 2000250"/>
                <a:gd name="connsiteX501" fmla="*/ 732282 w 1981200"/>
                <a:gd name="connsiteY501" fmla="*/ 351949 h 2000250"/>
                <a:gd name="connsiteX502" fmla="*/ 738473 w 1981200"/>
                <a:gd name="connsiteY502" fmla="*/ 347758 h 2000250"/>
                <a:gd name="connsiteX503" fmla="*/ 729710 w 1981200"/>
                <a:gd name="connsiteY503" fmla="*/ 332518 h 2000250"/>
                <a:gd name="connsiteX504" fmla="*/ 729710 w 1981200"/>
                <a:gd name="connsiteY504" fmla="*/ 323755 h 2000250"/>
                <a:gd name="connsiteX505" fmla="*/ 723043 w 1981200"/>
                <a:gd name="connsiteY505" fmla="*/ 322612 h 2000250"/>
                <a:gd name="connsiteX506" fmla="*/ 732472 w 1981200"/>
                <a:gd name="connsiteY506" fmla="*/ 320040 h 2000250"/>
                <a:gd name="connsiteX507" fmla="*/ 733330 w 1981200"/>
                <a:gd name="connsiteY507" fmla="*/ 326993 h 2000250"/>
                <a:gd name="connsiteX508" fmla="*/ 736378 w 1981200"/>
                <a:gd name="connsiteY508" fmla="*/ 328231 h 2000250"/>
                <a:gd name="connsiteX509" fmla="*/ 738568 w 1981200"/>
                <a:gd name="connsiteY509" fmla="*/ 319183 h 2000250"/>
                <a:gd name="connsiteX510" fmla="*/ 742474 w 1981200"/>
                <a:gd name="connsiteY510" fmla="*/ 319183 h 2000250"/>
                <a:gd name="connsiteX511" fmla="*/ 742378 w 1981200"/>
                <a:gd name="connsiteY511" fmla="*/ 324707 h 2000250"/>
                <a:gd name="connsiteX512" fmla="*/ 753237 w 1981200"/>
                <a:gd name="connsiteY512" fmla="*/ 327088 h 2000250"/>
                <a:gd name="connsiteX513" fmla="*/ 760381 w 1981200"/>
                <a:gd name="connsiteY513" fmla="*/ 322516 h 2000250"/>
                <a:gd name="connsiteX514" fmla="*/ 753618 w 1981200"/>
                <a:gd name="connsiteY514" fmla="*/ 315373 h 2000250"/>
                <a:gd name="connsiteX515" fmla="*/ 796957 w 1981200"/>
                <a:gd name="connsiteY515" fmla="*/ 287560 h 2000250"/>
                <a:gd name="connsiteX516" fmla="*/ 811530 w 1981200"/>
                <a:gd name="connsiteY516" fmla="*/ 293846 h 2000250"/>
                <a:gd name="connsiteX517" fmla="*/ 821150 w 1981200"/>
                <a:gd name="connsiteY517" fmla="*/ 304800 h 2000250"/>
                <a:gd name="connsiteX518" fmla="*/ 822579 w 1981200"/>
                <a:gd name="connsiteY518" fmla="*/ 310229 h 2000250"/>
                <a:gd name="connsiteX519" fmla="*/ 836962 w 1981200"/>
                <a:gd name="connsiteY519" fmla="*/ 316135 h 2000250"/>
                <a:gd name="connsiteX520" fmla="*/ 840486 w 1981200"/>
                <a:gd name="connsiteY520" fmla="*/ 324517 h 2000250"/>
                <a:gd name="connsiteX521" fmla="*/ 852487 w 1981200"/>
                <a:gd name="connsiteY521" fmla="*/ 319754 h 2000250"/>
                <a:gd name="connsiteX522" fmla="*/ 860203 w 1981200"/>
                <a:gd name="connsiteY522" fmla="*/ 319659 h 2000250"/>
                <a:gd name="connsiteX523" fmla="*/ 868966 w 1981200"/>
                <a:gd name="connsiteY523" fmla="*/ 324421 h 2000250"/>
                <a:gd name="connsiteX524" fmla="*/ 871442 w 1981200"/>
                <a:gd name="connsiteY524" fmla="*/ 322707 h 2000250"/>
                <a:gd name="connsiteX525" fmla="*/ 877919 w 1981200"/>
                <a:gd name="connsiteY525" fmla="*/ 328612 h 2000250"/>
                <a:gd name="connsiteX526" fmla="*/ 884111 w 1981200"/>
                <a:gd name="connsiteY526" fmla="*/ 323088 h 2000250"/>
                <a:gd name="connsiteX527" fmla="*/ 893159 w 1981200"/>
                <a:gd name="connsiteY527" fmla="*/ 324803 h 2000250"/>
                <a:gd name="connsiteX528" fmla="*/ 898779 w 1981200"/>
                <a:gd name="connsiteY528" fmla="*/ 318992 h 2000250"/>
                <a:gd name="connsiteX529" fmla="*/ 898684 w 1981200"/>
                <a:gd name="connsiteY529" fmla="*/ 311182 h 2000250"/>
                <a:gd name="connsiteX530" fmla="*/ 900494 w 1981200"/>
                <a:gd name="connsiteY530" fmla="*/ 313563 h 2000250"/>
                <a:gd name="connsiteX531" fmla="*/ 923163 w 1981200"/>
                <a:gd name="connsiteY531" fmla="*/ 306229 h 2000250"/>
                <a:gd name="connsiteX532" fmla="*/ 926497 w 1981200"/>
                <a:gd name="connsiteY532" fmla="*/ 314801 h 2000250"/>
                <a:gd name="connsiteX533" fmla="*/ 931164 w 1981200"/>
                <a:gd name="connsiteY533" fmla="*/ 314801 h 2000250"/>
                <a:gd name="connsiteX534" fmla="*/ 926973 w 1981200"/>
                <a:gd name="connsiteY534" fmla="*/ 313849 h 2000250"/>
                <a:gd name="connsiteX535" fmla="*/ 925163 w 1981200"/>
                <a:gd name="connsiteY535" fmla="*/ 304800 h 2000250"/>
                <a:gd name="connsiteX536" fmla="*/ 927830 w 1981200"/>
                <a:gd name="connsiteY536" fmla="*/ 303371 h 2000250"/>
                <a:gd name="connsiteX537" fmla="*/ 930212 w 1981200"/>
                <a:gd name="connsiteY537" fmla="*/ 308134 h 2000250"/>
                <a:gd name="connsiteX538" fmla="*/ 931545 w 1981200"/>
                <a:gd name="connsiteY538" fmla="*/ 305943 h 2000250"/>
                <a:gd name="connsiteX539" fmla="*/ 940879 w 1981200"/>
                <a:gd name="connsiteY539" fmla="*/ 304705 h 2000250"/>
                <a:gd name="connsiteX540" fmla="*/ 942403 w 1981200"/>
                <a:gd name="connsiteY540" fmla="*/ 297466 h 2000250"/>
                <a:gd name="connsiteX541" fmla="*/ 939355 w 1981200"/>
                <a:gd name="connsiteY541" fmla="*/ 297466 h 2000250"/>
                <a:gd name="connsiteX542" fmla="*/ 939641 w 1981200"/>
                <a:gd name="connsiteY542" fmla="*/ 293846 h 2000250"/>
                <a:gd name="connsiteX543" fmla="*/ 953453 w 1981200"/>
                <a:gd name="connsiteY543" fmla="*/ 293084 h 2000250"/>
                <a:gd name="connsiteX544" fmla="*/ 947261 w 1981200"/>
                <a:gd name="connsiteY544" fmla="*/ 278892 h 2000250"/>
                <a:gd name="connsiteX545" fmla="*/ 940689 w 1981200"/>
                <a:gd name="connsiteY545" fmla="*/ 273558 h 2000250"/>
                <a:gd name="connsiteX546" fmla="*/ 940784 w 1981200"/>
                <a:gd name="connsiteY546" fmla="*/ 270986 h 2000250"/>
                <a:gd name="connsiteX547" fmla="*/ 938403 w 1981200"/>
                <a:gd name="connsiteY547" fmla="*/ 274415 h 2000250"/>
                <a:gd name="connsiteX548" fmla="*/ 930878 w 1981200"/>
                <a:gd name="connsiteY548" fmla="*/ 270224 h 2000250"/>
                <a:gd name="connsiteX549" fmla="*/ 935641 w 1981200"/>
                <a:gd name="connsiteY549" fmla="*/ 266129 h 2000250"/>
                <a:gd name="connsiteX550" fmla="*/ 939927 w 1981200"/>
                <a:gd name="connsiteY550" fmla="*/ 268033 h 2000250"/>
                <a:gd name="connsiteX551" fmla="*/ 939927 w 1981200"/>
                <a:gd name="connsiteY551" fmla="*/ 266319 h 2000250"/>
                <a:gd name="connsiteX552" fmla="*/ 932212 w 1981200"/>
                <a:gd name="connsiteY552" fmla="*/ 262699 h 2000250"/>
                <a:gd name="connsiteX553" fmla="*/ 926497 w 1981200"/>
                <a:gd name="connsiteY553" fmla="*/ 251841 h 2000250"/>
                <a:gd name="connsiteX554" fmla="*/ 936974 w 1981200"/>
                <a:gd name="connsiteY554" fmla="*/ 243459 h 2000250"/>
                <a:gd name="connsiteX555" fmla="*/ 939451 w 1981200"/>
                <a:gd name="connsiteY555" fmla="*/ 247745 h 2000250"/>
                <a:gd name="connsiteX556" fmla="*/ 950214 w 1981200"/>
                <a:gd name="connsiteY556" fmla="*/ 245173 h 2000250"/>
                <a:gd name="connsiteX557" fmla="*/ 945166 w 1981200"/>
                <a:gd name="connsiteY557" fmla="*/ 226695 h 2000250"/>
                <a:gd name="connsiteX558" fmla="*/ 952595 w 1981200"/>
                <a:gd name="connsiteY558" fmla="*/ 219170 h 2000250"/>
                <a:gd name="connsiteX559" fmla="*/ 968692 w 1981200"/>
                <a:gd name="connsiteY559" fmla="*/ 221361 h 2000250"/>
                <a:gd name="connsiteX560" fmla="*/ 969264 w 1981200"/>
                <a:gd name="connsiteY560" fmla="*/ 217360 h 2000250"/>
                <a:gd name="connsiteX561" fmla="*/ 954310 w 1981200"/>
                <a:gd name="connsiteY561" fmla="*/ 210979 h 2000250"/>
                <a:gd name="connsiteX562" fmla="*/ 940879 w 1981200"/>
                <a:gd name="connsiteY562" fmla="*/ 210312 h 2000250"/>
                <a:gd name="connsiteX563" fmla="*/ 938879 w 1981200"/>
                <a:gd name="connsiteY563" fmla="*/ 205549 h 2000250"/>
                <a:gd name="connsiteX564" fmla="*/ 968407 w 1981200"/>
                <a:gd name="connsiteY564" fmla="*/ 190214 h 2000250"/>
                <a:gd name="connsiteX565" fmla="*/ 975932 w 1981200"/>
                <a:gd name="connsiteY565" fmla="*/ 188785 h 2000250"/>
                <a:gd name="connsiteX566" fmla="*/ 978694 w 1981200"/>
                <a:gd name="connsiteY566" fmla="*/ 168783 h 2000250"/>
                <a:gd name="connsiteX567" fmla="*/ 974598 w 1981200"/>
                <a:gd name="connsiteY567" fmla="*/ 166497 h 2000250"/>
                <a:gd name="connsiteX568" fmla="*/ 982028 w 1981200"/>
                <a:gd name="connsiteY568" fmla="*/ 161544 h 2000250"/>
                <a:gd name="connsiteX569" fmla="*/ 1002792 w 1981200"/>
                <a:gd name="connsiteY569" fmla="*/ 163925 h 2000250"/>
                <a:gd name="connsiteX570" fmla="*/ 1006888 w 1981200"/>
                <a:gd name="connsiteY570" fmla="*/ 166402 h 2000250"/>
                <a:gd name="connsiteX571" fmla="*/ 1008888 w 1981200"/>
                <a:gd name="connsiteY571" fmla="*/ 162878 h 2000250"/>
                <a:gd name="connsiteX572" fmla="*/ 1008793 w 1981200"/>
                <a:gd name="connsiteY572" fmla="*/ 154591 h 2000250"/>
                <a:gd name="connsiteX573" fmla="*/ 1012127 w 1981200"/>
                <a:gd name="connsiteY573" fmla="*/ 146399 h 2000250"/>
                <a:gd name="connsiteX574" fmla="*/ 1009555 w 1981200"/>
                <a:gd name="connsiteY574" fmla="*/ 137160 h 2000250"/>
                <a:gd name="connsiteX575" fmla="*/ 1012031 w 1981200"/>
                <a:gd name="connsiteY575" fmla="*/ 123349 h 2000250"/>
                <a:gd name="connsiteX576" fmla="*/ 1008031 w 1981200"/>
                <a:gd name="connsiteY576" fmla="*/ 118586 h 2000250"/>
                <a:gd name="connsiteX577" fmla="*/ 1006792 w 1981200"/>
                <a:gd name="connsiteY577" fmla="*/ 110395 h 2000250"/>
                <a:gd name="connsiteX578" fmla="*/ 1009650 w 1981200"/>
                <a:gd name="connsiteY578" fmla="*/ 99441 h 2000250"/>
                <a:gd name="connsiteX579" fmla="*/ 1009459 w 1981200"/>
                <a:gd name="connsiteY579" fmla="*/ 77629 h 2000250"/>
                <a:gd name="connsiteX580" fmla="*/ 1021652 w 1981200"/>
                <a:gd name="connsiteY580" fmla="*/ 47530 h 2000250"/>
                <a:gd name="connsiteX581" fmla="*/ 1024509 w 1981200"/>
                <a:gd name="connsiteY581" fmla="*/ 33623 h 2000250"/>
                <a:gd name="connsiteX582" fmla="*/ 1023557 w 1981200"/>
                <a:gd name="connsiteY582" fmla="*/ 18479 h 2000250"/>
                <a:gd name="connsiteX583" fmla="*/ 1026224 w 1981200"/>
                <a:gd name="connsiteY583" fmla="*/ 16573 h 2000250"/>
                <a:gd name="connsiteX584" fmla="*/ 1036796 w 1981200"/>
                <a:gd name="connsiteY584" fmla="*/ 18955 h 2000250"/>
                <a:gd name="connsiteX585" fmla="*/ 1046702 w 1981200"/>
                <a:gd name="connsiteY585" fmla="*/ 33814 h 2000250"/>
                <a:gd name="connsiteX586" fmla="*/ 1053560 w 1981200"/>
                <a:gd name="connsiteY586" fmla="*/ 35147 h 2000250"/>
                <a:gd name="connsiteX587" fmla="*/ 1065276 w 1981200"/>
                <a:gd name="connsiteY587" fmla="*/ 46958 h 2000250"/>
                <a:gd name="connsiteX588" fmla="*/ 1072325 w 1981200"/>
                <a:gd name="connsiteY588" fmla="*/ 47339 h 2000250"/>
                <a:gd name="connsiteX589" fmla="*/ 1096518 w 1981200"/>
                <a:gd name="connsiteY589" fmla="*/ 38290 h 2000250"/>
                <a:gd name="connsiteX590" fmla="*/ 1098899 w 1981200"/>
                <a:gd name="connsiteY590" fmla="*/ 27527 h 2000250"/>
                <a:gd name="connsiteX591" fmla="*/ 1117378 w 1981200"/>
                <a:gd name="connsiteY591" fmla="*/ 34099 h 2000250"/>
                <a:gd name="connsiteX592" fmla="*/ 1141381 w 1981200"/>
                <a:gd name="connsiteY592" fmla="*/ 33337 h 2000250"/>
                <a:gd name="connsiteX593" fmla="*/ 1147763 w 1981200"/>
                <a:gd name="connsiteY593" fmla="*/ 29528 h 2000250"/>
                <a:gd name="connsiteX594" fmla="*/ 1152811 w 1981200"/>
                <a:gd name="connsiteY594" fmla="*/ 17145 h 2000250"/>
                <a:gd name="connsiteX595" fmla="*/ 1156335 w 1981200"/>
                <a:gd name="connsiteY595" fmla="*/ 14383 h 2000250"/>
                <a:gd name="connsiteX596" fmla="*/ 1174528 w 1981200"/>
                <a:gd name="connsiteY596" fmla="*/ 9525 h 2000250"/>
                <a:gd name="connsiteX597" fmla="*/ 1239203 w 1981200"/>
                <a:gd name="connsiteY597" fmla="*/ 50863 h 2000250"/>
                <a:gd name="connsiteX598" fmla="*/ 1253109 w 1981200"/>
                <a:gd name="connsiteY598" fmla="*/ 70866 h 2000250"/>
                <a:gd name="connsiteX599" fmla="*/ 1268635 w 1981200"/>
                <a:gd name="connsiteY599" fmla="*/ 83820 h 2000250"/>
                <a:gd name="connsiteX600" fmla="*/ 1299877 w 1981200"/>
                <a:gd name="connsiteY600" fmla="*/ 85154 h 2000250"/>
                <a:gd name="connsiteX601" fmla="*/ 1299020 w 1981200"/>
                <a:gd name="connsiteY601" fmla="*/ 76009 h 2000250"/>
                <a:gd name="connsiteX602" fmla="*/ 1301972 w 1981200"/>
                <a:gd name="connsiteY602" fmla="*/ 70390 h 2000250"/>
                <a:gd name="connsiteX603" fmla="*/ 1311212 w 1981200"/>
                <a:gd name="connsiteY603" fmla="*/ 68294 h 2000250"/>
                <a:gd name="connsiteX604" fmla="*/ 1318165 w 1981200"/>
                <a:gd name="connsiteY604" fmla="*/ 77629 h 2000250"/>
                <a:gd name="connsiteX605" fmla="*/ 1338072 w 1981200"/>
                <a:gd name="connsiteY605" fmla="*/ 82391 h 2000250"/>
                <a:gd name="connsiteX606" fmla="*/ 1357217 w 1981200"/>
                <a:gd name="connsiteY606" fmla="*/ 106489 h 2000250"/>
                <a:gd name="connsiteX607" fmla="*/ 1372076 w 1981200"/>
                <a:gd name="connsiteY607" fmla="*/ 108013 h 2000250"/>
                <a:gd name="connsiteX608" fmla="*/ 1380268 w 1981200"/>
                <a:gd name="connsiteY608" fmla="*/ 122491 h 2000250"/>
                <a:gd name="connsiteX609" fmla="*/ 1380934 w 1981200"/>
                <a:gd name="connsiteY609" fmla="*/ 143065 h 2000250"/>
                <a:gd name="connsiteX610" fmla="*/ 1386269 w 1981200"/>
                <a:gd name="connsiteY610" fmla="*/ 153257 h 2000250"/>
                <a:gd name="connsiteX611" fmla="*/ 1384363 w 1981200"/>
                <a:gd name="connsiteY611" fmla="*/ 180499 h 2000250"/>
                <a:gd name="connsiteX612" fmla="*/ 1389221 w 1981200"/>
                <a:gd name="connsiteY612" fmla="*/ 194881 h 2000250"/>
                <a:gd name="connsiteX613" fmla="*/ 1392841 w 1981200"/>
                <a:gd name="connsiteY613" fmla="*/ 196691 h 2000250"/>
                <a:gd name="connsiteX614" fmla="*/ 1395889 w 1981200"/>
                <a:gd name="connsiteY614" fmla="*/ 212312 h 2000250"/>
                <a:gd name="connsiteX615" fmla="*/ 1392365 w 1981200"/>
                <a:gd name="connsiteY615" fmla="*/ 223742 h 2000250"/>
                <a:gd name="connsiteX616" fmla="*/ 1382268 w 1981200"/>
                <a:gd name="connsiteY616" fmla="*/ 234410 h 2000250"/>
                <a:gd name="connsiteX617" fmla="*/ 1380934 w 1981200"/>
                <a:gd name="connsiteY617" fmla="*/ 245078 h 2000250"/>
                <a:gd name="connsiteX618" fmla="*/ 1385792 w 1981200"/>
                <a:gd name="connsiteY618" fmla="*/ 259842 h 2000250"/>
                <a:gd name="connsiteX619" fmla="*/ 1378363 w 1981200"/>
                <a:gd name="connsiteY619" fmla="*/ 269748 h 2000250"/>
                <a:gd name="connsiteX620" fmla="*/ 1379220 w 1981200"/>
                <a:gd name="connsiteY620" fmla="*/ 275654 h 2000250"/>
                <a:gd name="connsiteX621" fmla="*/ 1375029 w 1981200"/>
                <a:gd name="connsiteY621" fmla="*/ 284702 h 2000250"/>
                <a:gd name="connsiteX622" fmla="*/ 1377029 w 1981200"/>
                <a:gd name="connsiteY622" fmla="*/ 302323 h 2000250"/>
                <a:gd name="connsiteX623" fmla="*/ 1386269 w 1981200"/>
                <a:gd name="connsiteY623" fmla="*/ 300323 h 2000250"/>
                <a:gd name="connsiteX624" fmla="*/ 1393698 w 1981200"/>
                <a:gd name="connsiteY624" fmla="*/ 292608 h 2000250"/>
                <a:gd name="connsiteX625" fmla="*/ 1404557 w 1981200"/>
                <a:gd name="connsiteY625" fmla="*/ 295084 h 2000250"/>
                <a:gd name="connsiteX626" fmla="*/ 1432370 w 1981200"/>
                <a:gd name="connsiteY626" fmla="*/ 292322 h 2000250"/>
                <a:gd name="connsiteX627" fmla="*/ 1443990 w 1981200"/>
                <a:gd name="connsiteY627" fmla="*/ 304514 h 2000250"/>
                <a:gd name="connsiteX628" fmla="*/ 1450562 w 1981200"/>
                <a:gd name="connsiteY628" fmla="*/ 316611 h 2000250"/>
                <a:gd name="connsiteX629" fmla="*/ 1450753 w 1981200"/>
                <a:gd name="connsiteY629" fmla="*/ 334423 h 2000250"/>
                <a:gd name="connsiteX630" fmla="*/ 1457039 w 1981200"/>
                <a:gd name="connsiteY630" fmla="*/ 345376 h 2000250"/>
                <a:gd name="connsiteX631" fmla="*/ 1446943 w 1981200"/>
                <a:gd name="connsiteY631" fmla="*/ 371189 h 2000250"/>
                <a:gd name="connsiteX632" fmla="*/ 1449800 w 1981200"/>
                <a:gd name="connsiteY632" fmla="*/ 380524 h 2000250"/>
                <a:gd name="connsiteX633" fmla="*/ 1448943 w 1981200"/>
                <a:gd name="connsiteY633" fmla="*/ 395097 h 2000250"/>
                <a:gd name="connsiteX634" fmla="*/ 1451991 w 1981200"/>
                <a:gd name="connsiteY634" fmla="*/ 414909 h 2000250"/>
                <a:gd name="connsiteX635" fmla="*/ 1461325 w 1981200"/>
                <a:gd name="connsiteY635" fmla="*/ 420910 h 2000250"/>
                <a:gd name="connsiteX636" fmla="*/ 1462754 w 1981200"/>
                <a:gd name="connsiteY636" fmla="*/ 430244 h 2000250"/>
                <a:gd name="connsiteX637" fmla="*/ 1477518 w 1981200"/>
                <a:gd name="connsiteY637" fmla="*/ 458629 h 2000250"/>
                <a:gd name="connsiteX638" fmla="*/ 1483233 w 1981200"/>
                <a:gd name="connsiteY638" fmla="*/ 479584 h 2000250"/>
                <a:gd name="connsiteX639" fmla="*/ 1511332 w 1981200"/>
                <a:gd name="connsiteY639" fmla="*/ 500539 h 2000250"/>
                <a:gd name="connsiteX640" fmla="*/ 1546860 w 1981200"/>
                <a:gd name="connsiteY640" fmla="*/ 498729 h 2000250"/>
                <a:gd name="connsiteX641" fmla="*/ 1578483 w 1981200"/>
                <a:gd name="connsiteY641" fmla="*/ 491299 h 2000250"/>
                <a:gd name="connsiteX642" fmla="*/ 1588103 w 1981200"/>
                <a:gd name="connsiteY642" fmla="*/ 491395 h 2000250"/>
                <a:gd name="connsiteX643" fmla="*/ 1597819 w 1981200"/>
                <a:gd name="connsiteY643" fmla="*/ 495395 h 2000250"/>
                <a:gd name="connsiteX644" fmla="*/ 1612678 w 1981200"/>
                <a:gd name="connsiteY644" fmla="*/ 504444 h 2000250"/>
                <a:gd name="connsiteX645" fmla="*/ 1634871 w 1981200"/>
                <a:gd name="connsiteY645" fmla="*/ 526828 h 2000250"/>
                <a:gd name="connsiteX646" fmla="*/ 1658303 w 1981200"/>
                <a:gd name="connsiteY646" fmla="*/ 530066 h 2000250"/>
                <a:gd name="connsiteX647" fmla="*/ 1666589 w 1981200"/>
                <a:gd name="connsiteY647" fmla="*/ 534257 h 2000250"/>
                <a:gd name="connsiteX648" fmla="*/ 1673257 w 1981200"/>
                <a:gd name="connsiteY648" fmla="*/ 544354 h 2000250"/>
                <a:gd name="connsiteX649" fmla="*/ 1678972 w 1981200"/>
                <a:gd name="connsiteY649" fmla="*/ 567785 h 2000250"/>
                <a:gd name="connsiteX650" fmla="*/ 1691354 w 1981200"/>
                <a:gd name="connsiteY650" fmla="*/ 585121 h 2000250"/>
                <a:gd name="connsiteX651" fmla="*/ 1692116 w 1981200"/>
                <a:gd name="connsiteY651" fmla="*/ 576263 h 2000250"/>
                <a:gd name="connsiteX652" fmla="*/ 1702499 w 1981200"/>
                <a:gd name="connsiteY652" fmla="*/ 563499 h 2000250"/>
                <a:gd name="connsiteX653" fmla="*/ 1705356 w 1981200"/>
                <a:gd name="connsiteY653" fmla="*/ 552259 h 2000250"/>
                <a:gd name="connsiteX654" fmla="*/ 1742789 w 1981200"/>
                <a:gd name="connsiteY654" fmla="*/ 553307 h 2000250"/>
                <a:gd name="connsiteX655" fmla="*/ 1762220 w 1981200"/>
                <a:gd name="connsiteY655" fmla="*/ 566356 h 2000250"/>
                <a:gd name="connsiteX656" fmla="*/ 1770888 w 1981200"/>
                <a:gd name="connsiteY656" fmla="*/ 575500 h 2000250"/>
                <a:gd name="connsiteX657" fmla="*/ 1785938 w 1981200"/>
                <a:gd name="connsiteY657" fmla="*/ 581596 h 2000250"/>
                <a:gd name="connsiteX658" fmla="*/ 1820799 w 1981200"/>
                <a:gd name="connsiteY658" fmla="*/ 583692 h 2000250"/>
                <a:gd name="connsiteX659" fmla="*/ 1839182 w 1981200"/>
                <a:gd name="connsiteY659" fmla="*/ 579406 h 2000250"/>
                <a:gd name="connsiteX660" fmla="*/ 1849755 w 1981200"/>
                <a:gd name="connsiteY660" fmla="*/ 567785 h 2000250"/>
                <a:gd name="connsiteX661" fmla="*/ 1851660 w 1981200"/>
                <a:gd name="connsiteY661" fmla="*/ 561404 h 2000250"/>
                <a:gd name="connsiteX662" fmla="*/ 1849565 w 1981200"/>
                <a:gd name="connsiteY662" fmla="*/ 547973 h 2000250"/>
                <a:gd name="connsiteX663" fmla="*/ 1865662 w 1981200"/>
                <a:gd name="connsiteY663" fmla="*/ 525589 h 2000250"/>
                <a:gd name="connsiteX664" fmla="*/ 1862900 w 1981200"/>
                <a:gd name="connsiteY664" fmla="*/ 526161 h 2000250"/>
                <a:gd name="connsiteX665" fmla="*/ 1877949 w 1981200"/>
                <a:gd name="connsiteY665" fmla="*/ 494252 h 2000250"/>
                <a:gd name="connsiteX666" fmla="*/ 1888141 w 1981200"/>
                <a:gd name="connsiteY666" fmla="*/ 483679 h 2000250"/>
                <a:gd name="connsiteX667" fmla="*/ 1892141 w 1981200"/>
                <a:gd name="connsiteY667" fmla="*/ 485775 h 2000250"/>
                <a:gd name="connsiteX668" fmla="*/ 1894523 w 1981200"/>
                <a:gd name="connsiteY668" fmla="*/ 494824 h 2000250"/>
                <a:gd name="connsiteX669" fmla="*/ 1899571 w 1981200"/>
                <a:gd name="connsiteY669" fmla="*/ 499205 h 2000250"/>
                <a:gd name="connsiteX670" fmla="*/ 1903381 w 1981200"/>
                <a:gd name="connsiteY670" fmla="*/ 508159 h 2000250"/>
                <a:gd name="connsiteX671" fmla="*/ 1907572 w 1981200"/>
                <a:gd name="connsiteY671" fmla="*/ 508825 h 2000250"/>
                <a:gd name="connsiteX672" fmla="*/ 1905476 w 1981200"/>
                <a:gd name="connsiteY672" fmla="*/ 514636 h 2000250"/>
                <a:gd name="connsiteX673" fmla="*/ 1908143 w 1981200"/>
                <a:gd name="connsiteY673" fmla="*/ 518636 h 2000250"/>
                <a:gd name="connsiteX674" fmla="*/ 1918621 w 1981200"/>
                <a:gd name="connsiteY674" fmla="*/ 522637 h 2000250"/>
                <a:gd name="connsiteX675" fmla="*/ 1932718 w 1981200"/>
                <a:gd name="connsiteY675" fmla="*/ 519970 h 2000250"/>
                <a:gd name="connsiteX676" fmla="*/ 1935194 w 1981200"/>
                <a:gd name="connsiteY676" fmla="*/ 525494 h 2000250"/>
                <a:gd name="connsiteX677" fmla="*/ 1932337 w 1981200"/>
                <a:gd name="connsiteY677" fmla="*/ 532543 h 2000250"/>
                <a:gd name="connsiteX678" fmla="*/ 1943957 w 1981200"/>
                <a:gd name="connsiteY678" fmla="*/ 537496 h 2000250"/>
                <a:gd name="connsiteX679" fmla="*/ 1968722 w 1981200"/>
                <a:gd name="connsiteY679" fmla="*/ 569119 h 2000250"/>
                <a:gd name="connsiteX680" fmla="*/ 1973104 w 1981200"/>
                <a:gd name="connsiteY680" fmla="*/ 566071 h 2000250"/>
                <a:gd name="connsiteX681" fmla="*/ 1979295 w 1981200"/>
                <a:gd name="connsiteY681" fmla="*/ 579882 h 2000250"/>
                <a:gd name="connsiteX682" fmla="*/ 1976914 w 1981200"/>
                <a:gd name="connsiteY682" fmla="*/ 614553 h 2000250"/>
                <a:gd name="connsiteX683" fmla="*/ 1958912 w 1981200"/>
                <a:gd name="connsiteY683" fmla="*/ 623888 h 2000250"/>
                <a:gd name="connsiteX684" fmla="*/ 1953578 w 1981200"/>
                <a:gd name="connsiteY684" fmla="*/ 629793 h 2000250"/>
                <a:gd name="connsiteX685" fmla="*/ 1958340 w 1981200"/>
                <a:gd name="connsiteY685" fmla="*/ 637984 h 2000250"/>
                <a:gd name="connsiteX686" fmla="*/ 1953673 w 1981200"/>
                <a:gd name="connsiteY686" fmla="*/ 642080 h 2000250"/>
                <a:gd name="connsiteX687" fmla="*/ 1956435 w 1981200"/>
                <a:gd name="connsiteY687" fmla="*/ 645509 h 2000250"/>
                <a:gd name="connsiteX688" fmla="*/ 1952244 w 1981200"/>
                <a:gd name="connsiteY688" fmla="*/ 658082 h 2000250"/>
                <a:gd name="connsiteX689" fmla="*/ 1954149 w 1981200"/>
                <a:gd name="connsiteY689" fmla="*/ 660082 h 2000250"/>
                <a:gd name="connsiteX690" fmla="*/ 1952720 w 1981200"/>
                <a:gd name="connsiteY690" fmla="*/ 690753 h 2000250"/>
                <a:gd name="connsiteX691" fmla="*/ 1961864 w 1981200"/>
                <a:gd name="connsiteY691" fmla="*/ 699230 h 2000250"/>
                <a:gd name="connsiteX692" fmla="*/ 1977390 w 1981200"/>
                <a:gd name="connsiteY692" fmla="*/ 703421 h 2000250"/>
                <a:gd name="connsiteX693" fmla="*/ 1967103 w 1981200"/>
                <a:gd name="connsiteY693" fmla="*/ 713994 h 2000250"/>
                <a:gd name="connsiteX694" fmla="*/ 1966246 w 1981200"/>
                <a:gd name="connsiteY694" fmla="*/ 721900 h 2000250"/>
                <a:gd name="connsiteX695" fmla="*/ 1969770 w 1981200"/>
                <a:gd name="connsiteY695" fmla="*/ 738473 h 2000250"/>
                <a:gd name="connsiteX696" fmla="*/ 1967484 w 1981200"/>
                <a:gd name="connsiteY696" fmla="*/ 753904 h 2000250"/>
                <a:gd name="connsiteX697" fmla="*/ 1958245 w 1981200"/>
                <a:gd name="connsiteY697" fmla="*/ 770477 h 2000250"/>
                <a:gd name="connsiteX698" fmla="*/ 1959864 w 1981200"/>
                <a:gd name="connsiteY698" fmla="*/ 786003 h 2000250"/>
                <a:gd name="connsiteX699" fmla="*/ 1948434 w 1981200"/>
                <a:gd name="connsiteY699" fmla="*/ 799814 h 2000250"/>
                <a:gd name="connsiteX700" fmla="*/ 1937575 w 1981200"/>
                <a:gd name="connsiteY700" fmla="*/ 793337 h 2000250"/>
                <a:gd name="connsiteX701" fmla="*/ 1928432 w 1981200"/>
                <a:gd name="connsiteY701" fmla="*/ 798004 h 2000250"/>
                <a:gd name="connsiteX702" fmla="*/ 1927384 w 1981200"/>
                <a:gd name="connsiteY702" fmla="*/ 807053 h 2000250"/>
                <a:gd name="connsiteX703" fmla="*/ 1911477 w 1981200"/>
                <a:gd name="connsiteY703" fmla="*/ 808387 h 2000250"/>
                <a:gd name="connsiteX704" fmla="*/ 1868710 w 1981200"/>
                <a:gd name="connsiteY704" fmla="*/ 794195 h 2000250"/>
                <a:gd name="connsiteX705" fmla="*/ 1847755 w 1981200"/>
                <a:gd name="connsiteY705" fmla="*/ 801910 h 2000250"/>
                <a:gd name="connsiteX706" fmla="*/ 1831848 w 1981200"/>
                <a:gd name="connsiteY706" fmla="*/ 821436 h 2000250"/>
                <a:gd name="connsiteX707" fmla="*/ 1831372 w 1981200"/>
                <a:gd name="connsiteY707" fmla="*/ 837629 h 2000250"/>
                <a:gd name="connsiteX708" fmla="*/ 1819656 w 1981200"/>
                <a:gd name="connsiteY708" fmla="*/ 845058 h 2000250"/>
                <a:gd name="connsiteX709" fmla="*/ 1818608 w 1981200"/>
                <a:gd name="connsiteY709" fmla="*/ 852392 h 2000250"/>
                <a:gd name="connsiteX710" fmla="*/ 1825942 w 1981200"/>
                <a:gd name="connsiteY710" fmla="*/ 882015 h 2000250"/>
                <a:gd name="connsiteX711" fmla="*/ 1823180 w 1981200"/>
                <a:gd name="connsiteY711" fmla="*/ 892492 h 2000250"/>
                <a:gd name="connsiteX712" fmla="*/ 1827943 w 1981200"/>
                <a:gd name="connsiteY712" fmla="*/ 900970 h 2000250"/>
                <a:gd name="connsiteX713" fmla="*/ 1823847 w 1981200"/>
                <a:gd name="connsiteY713" fmla="*/ 926592 h 2000250"/>
                <a:gd name="connsiteX714" fmla="*/ 1825562 w 1981200"/>
                <a:gd name="connsiteY714" fmla="*/ 930878 h 2000250"/>
                <a:gd name="connsiteX715" fmla="*/ 1822609 w 1981200"/>
                <a:gd name="connsiteY715" fmla="*/ 933164 h 2000250"/>
                <a:gd name="connsiteX716" fmla="*/ 1815275 w 1981200"/>
                <a:gd name="connsiteY716" fmla="*/ 927163 h 2000250"/>
                <a:gd name="connsiteX717" fmla="*/ 1811083 w 1981200"/>
                <a:gd name="connsiteY717" fmla="*/ 930497 h 2000250"/>
                <a:gd name="connsiteX718" fmla="*/ 1810417 w 1981200"/>
                <a:gd name="connsiteY718" fmla="*/ 935926 h 2000250"/>
                <a:gd name="connsiteX719" fmla="*/ 1810798 w 1981200"/>
                <a:gd name="connsiteY719" fmla="*/ 937831 h 2000250"/>
                <a:gd name="connsiteX720" fmla="*/ 1816513 w 1981200"/>
                <a:gd name="connsiteY720" fmla="*/ 938498 h 2000250"/>
                <a:gd name="connsiteX721" fmla="*/ 1820513 w 1981200"/>
                <a:gd name="connsiteY721" fmla="*/ 947261 h 2000250"/>
                <a:gd name="connsiteX722" fmla="*/ 1825942 w 1981200"/>
                <a:gd name="connsiteY722" fmla="*/ 947547 h 2000250"/>
                <a:gd name="connsiteX723" fmla="*/ 1826895 w 1981200"/>
                <a:gd name="connsiteY723" fmla="*/ 954500 h 2000250"/>
                <a:gd name="connsiteX724" fmla="*/ 1825562 w 1981200"/>
                <a:gd name="connsiteY724" fmla="*/ 962120 h 2000250"/>
                <a:gd name="connsiteX725" fmla="*/ 1820418 w 1981200"/>
                <a:gd name="connsiteY725" fmla="*/ 954691 h 2000250"/>
                <a:gd name="connsiteX726" fmla="*/ 1815560 w 1981200"/>
                <a:gd name="connsiteY726" fmla="*/ 953357 h 2000250"/>
                <a:gd name="connsiteX727" fmla="*/ 1815560 w 1981200"/>
                <a:gd name="connsiteY727" fmla="*/ 958310 h 2000250"/>
                <a:gd name="connsiteX728" fmla="*/ 1810321 w 1981200"/>
                <a:gd name="connsiteY728" fmla="*/ 963168 h 2000250"/>
                <a:gd name="connsiteX729" fmla="*/ 1813655 w 1981200"/>
                <a:gd name="connsiteY729" fmla="*/ 964406 h 2000250"/>
                <a:gd name="connsiteX730" fmla="*/ 1815846 w 1981200"/>
                <a:gd name="connsiteY730" fmla="*/ 960406 h 2000250"/>
                <a:gd name="connsiteX731" fmla="*/ 1821466 w 1981200"/>
                <a:gd name="connsiteY731" fmla="*/ 961739 h 2000250"/>
                <a:gd name="connsiteX732" fmla="*/ 1824133 w 1981200"/>
                <a:gd name="connsiteY732" fmla="*/ 969550 h 2000250"/>
                <a:gd name="connsiteX733" fmla="*/ 1821180 w 1981200"/>
                <a:gd name="connsiteY733" fmla="*/ 970597 h 2000250"/>
                <a:gd name="connsiteX734" fmla="*/ 1809941 w 1981200"/>
                <a:gd name="connsiteY734" fmla="*/ 964978 h 2000250"/>
                <a:gd name="connsiteX735" fmla="*/ 1803845 w 1981200"/>
                <a:gd name="connsiteY735" fmla="*/ 967740 h 2000250"/>
                <a:gd name="connsiteX736" fmla="*/ 1801273 w 1981200"/>
                <a:gd name="connsiteY736" fmla="*/ 964597 h 2000250"/>
                <a:gd name="connsiteX737" fmla="*/ 1798415 w 1981200"/>
                <a:gd name="connsiteY737" fmla="*/ 977646 h 2000250"/>
                <a:gd name="connsiteX738" fmla="*/ 1795748 w 1981200"/>
                <a:gd name="connsiteY738" fmla="*/ 976027 h 2000250"/>
                <a:gd name="connsiteX739" fmla="*/ 1796034 w 1981200"/>
                <a:gd name="connsiteY739" fmla="*/ 971645 h 2000250"/>
                <a:gd name="connsiteX740" fmla="*/ 1788509 w 1981200"/>
                <a:gd name="connsiteY740" fmla="*/ 972217 h 2000250"/>
                <a:gd name="connsiteX741" fmla="*/ 1785747 w 1981200"/>
                <a:gd name="connsiteY741" fmla="*/ 967835 h 2000250"/>
                <a:gd name="connsiteX742" fmla="*/ 1773650 w 1981200"/>
                <a:gd name="connsiteY742" fmla="*/ 960787 h 2000250"/>
                <a:gd name="connsiteX743" fmla="*/ 1762601 w 1981200"/>
                <a:gd name="connsiteY743" fmla="*/ 958501 h 2000250"/>
                <a:gd name="connsiteX744" fmla="*/ 1764125 w 1981200"/>
                <a:gd name="connsiteY744" fmla="*/ 952976 h 2000250"/>
                <a:gd name="connsiteX745" fmla="*/ 1769936 w 1981200"/>
                <a:gd name="connsiteY745" fmla="*/ 952214 h 2000250"/>
                <a:gd name="connsiteX746" fmla="*/ 1779651 w 1981200"/>
                <a:gd name="connsiteY746" fmla="*/ 944213 h 2000250"/>
                <a:gd name="connsiteX747" fmla="*/ 1789176 w 1981200"/>
                <a:gd name="connsiteY747" fmla="*/ 949452 h 2000250"/>
                <a:gd name="connsiteX748" fmla="*/ 1796701 w 1981200"/>
                <a:gd name="connsiteY748" fmla="*/ 943737 h 2000250"/>
                <a:gd name="connsiteX749" fmla="*/ 1811465 w 1981200"/>
                <a:gd name="connsiteY749" fmla="*/ 944594 h 2000250"/>
                <a:gd name="connsiteX750" fmla="*/ 1788509 w 1981200"/>
                <a:gd name="connsiteY750" fmla="*/ 938213 h 2000250"/>
                <a:gd name="connsiteX751" fmla="*/ 1780127 w 1981200"/>
                <a:gd name="connsiteY751" fmla="*/ 939832 h 2000250"/>
                <a:gd name="connsiteX752" fmla="*/ 1777460 w 1981200"/>
                <a:gd name="connsiteY752" fmla="*/ 943832 h 2000250"/>
                <a:gd name="connsiteX753" fmla="*/ 1774698 w 1981200"/>
                <a:gd name="connsiteY753" fmla="*/ 943070 h 2000250"/>
                <a:gd name="connsiteX754" fmla="*/ 1769459 w 1981200"/>
                <a:gd name="connsiteY754" fmla="*/ 948976 h 2000250"/>
                <a:gd name="connsiteX755" fmla="*/ 1762220 w 1981200"/>
                <a:gd name="connsiteY755" fmla="*/ 949642 h 2000250"/>
                <a:gd name="connsiteX756" fmla="*/ 1761268 w 1981200"/>
                <a:gd name="connsiteY756" fmla="*/ 952309 h 2000250"/>
                <a:gd name="connsiteX757" fmla="*/ 1755743 w 1981200"/>
                <a:gd name="connsiteY757" fmla="*/ 951166 h 2000250"/>
                <a:gd name="connsiteX758" fmla="*/ 1754696 w 1981200"/>
                <a:gd name="connsiteY758" fmla="*/ 957834 h 2000250"/>
                <a:gd name="connsiteX759" fmla="*/ 1753743 w 1981200"/>
                <a:gd name="connsiteY759" fmla="*/ 946975 h 2000250"/>
                <a:gd name="connsiteX760" fmla="*/ 1742218 w 1981200"/>
                <a:gd name="connsiteY760" fmla="*/ 931450 h 2000250"/>
                <a:gd name="connsiteX761" fmla="*/ 1737074 w 1981200"/>
                <a:gd name="connsiteY761" fmla="*/ 929640 h 2000250"/>
                <a:gd name="connsiteX762" fmla="*/ 1732407 w 1981200"/>
                <a:gd name="connsiteY762" fmla="*/ 921734 h 2000250"/>
                <a:gd name="connsiteX763" fmla="*/ 1709547 w 1981200"/>
                <a:gd name="connsiteY763" fmla="*/ 911162 h 2000250"/>
                <a:gd name="connsiteX764" fmla="*/ 1704023 w 1981200"/>
                <a:gd name="connsiteY764" fmla="*/ 901922 h 2000250"/>
                <a:gd name="connsiteX765" fmla="*/ 1698593 w 1981200"/>
                <a:gd name="connsiteY765" fmla="*/ 899446 h 2000250"/>
                <a:gd name="connsiteX766" fmla="*/ 1699070 w 1981200"/>
                <a:gd name="connsiteY766" fmla="*/ 890873 h 2000250"/>
                <a:gd name="connsiteX767" fmla="*/ 1696307 w 1981200"/>
                <a:gd name="connsiteY767" fmla="*/ 886492 h 2000250"/>
                <a:gd name="connsiteX768" fmla="*/ 1685354 w 1981200"/>
                <a:gd name="connsiteY768" fmla="*/ 882872 h 2000250"/>
                <a:gd name="connsiteX769" fmla="*/ 1662779 w 1981200"/>
                <a:gd name="connsiteY769" fmla="*/ 898588 h 2000250"/>
                <a:gd name="connsiteX770" fmla="*/ 1652778 w 1981200"/>
                <a:gd name="connsiteY770" fmla="*/ 894588 h 2000250"/>
                <a:gd name="connsiteX771" fmla="*/ 1644777 w 1981200"/>
                <a:gd name="connsiteY771" fmla="*/ 906685 h 2000250"/>
                <a:gd name="connsiteX772" fmla="*/ 1635252 w 1981200"/>
                <a:gd name="connsiteY772" fmla="*/ 914400 h 2000250"/>
                <a:gd name="connsiteX773" fmla="*/ 1629728 w 1981200"/>
                <a:gd name="connsiteY773" fmla="*/ 927925 h 2000250"/>
                <a:gd name="connsiteX774" fmla="*/ 1631823 w 1981200"/>
                <a:gd name="connsiteY774" fmla="*/ 933355 h 2000250"/>
                <a:gd name="connsiteX775" fmla="*/ 1630299 w 1981200"/>
                <a:gd name="connsiteY775" fmla="*/ 940975 h 2000250"/>
                <a:gd name="connsiteX776" fmla="*/ 1638205 w 1981200"/>
                <a:gd name="connsiteY776" fmla="*/ 952976 h 2000250"/>
                <a:gd name="connsiteX777" fmla="*/ 1624584 w 1981200"/>
                <a:gd name="connsiteY777" fmla="*/ 970407 h 2000250"/>
                <a:gd name="connsiteX778" fmla="*/ 1606582 w 1981200"/>
                <a:gd name="connsiteY778" fmla="*/ 970979 h 2000250"/>
                <a:gd name="connsiteX779" fmla="*/ 1603438 w 1981200"/>
                <a:gd name="connsiteY779" fmla="*/ 968312 h 2000250"/>
                <a:gd name="connsiteX780" fmla="*/ 1603058 w 1981200"/>
                <a:gd name="connsiteY780" fmla="*/ 963835 h 2000250"/>
                <a:gd name="connsiteX781" fmla="*/ 1600009 w 1981200"/>
                <a:gd name="connsiteY781" fmla="*/ 962978 h 2000250"/>
                <a:gd name="connsiteX782" fmla="*/ 1585341 w 1981200"/>
                <a:gd name="connsiteY782" fmla="*/ 977741 h 2000250"/>
                <a:gd name="connsiteX783" fmla="*/ 1575054 w 1981200"/>
                <a:gd name="connsiteY783" fmla="*/ 983361 h 2000250"/>
                <a:gd name="connsiteX784" fmla="*/ 1570577 w 1981200"/>
                <a:gd name="connsiteY784" fmla="*/ 982313 h 2000250"/>
                <a:gd name="connsiteX785" fmla="*/ 1562291 w 1981200"/>
                <a:gd name="connsiteY785" fmla="*/ 973360 h 2000250"/>
                <a:gd name="connsiteX786" fmla="*/ 1561338 w 1981200"/>
                <a:gd name="connsiteY786" fmla="*/ 987838 h 2000250"/>
                <a:gd name="connsiteX787" fmla="*/ 1575530 w 1981200"/>
                <a:gd name="connsiteY787" fmla="*/ 1003363 h 2000250"/>
                <a:gd name="connsiteX788" fmla="*/ 1564386 w 1981200"/>
                <a:gd name="connsiteY788" fmla="*/ 1001458 h 2000250"/>
                <a:gd name="connsiteX789" fmla="*/ 1557147 w 1981200"/>
                <a:gd name="connsiteY789" fmla="*/ 1003078 h 2000250"/>
                <a:gd name="connsiteX790" fmla="*/ 1553432 w 1981200"/>
                <a:gd name="connsiteY790" fmla="*/ 1000887 h 2000250"/>
                <a:gd name="connsiteX791" fmla="*/ 1553623 w 1981200"/>
                <a:gd name="connsiteY791" fmla="*/ 1003459 h 2000250"/>
                <a:gd name="connsiteX792" fmla="*/ 1545050 w 1981200"/>
                <a:gd name="connsiteY792" fmla="*/ 1010317 h 2000250"/>
                <a:gd name="connsiteX793" fmla="*/ 1551051 w 1981200"/>
                <a:gd name="connsiteY793" fmla="*/ 1023175 h 2000250"/>
                <a:gd name="connsiteX794" fmla="*/ 1549527 w 1981200"/>
                <a:gd name="connsiteY794" fmla="*/ 1030796 h 2000250"/>
                <a:gd name="connsiteX795" fmla="*/ 1545146 w 1981200"/>
                <a:gd name="connsiteY795" fmla="*/ 1032986 h 2000250"/>
                <a:gd name="connsiteX796" fmla="*/ 1547622 w 1981200"/>
                <a:gd name="connsiteY796" fmla="*/ 1038701 h 2000250"/>
                <a:gd name="connsiteX797" fmla="*/ 1545622 w 1981200"/>
                <a:gd name="connsiteY797" fmla="*/ 1041654 h 2000250"/>
                <a:gd name="connsiteX798" fmla="*/ 1537907 w 1981200"/>
                <a:gd name="connsiteY798" fmla="*/ 1038320 h 2000250"/>
                <a:gd name="connsiteX799" fmla="*/ 1537145 w 1981200"/>
                <a:gd name="connsiteY799" fmla="*/ 1030796 h 2000250"/>
                <a:gd name="connsiteX800" fmla="*/ 1540383 w 1981200"/>
                <a:gd name="connsiteY800" fmla="*/ 1026604 h 2000250"/>
                <a:gd name="connsiteX801" fmla="*/ 1535430 w 1981200"/>
                <a:gd name="connsiteY801" fmla="*/ 1028129 h 2000250"/>
                <a:gd name="connsiteX802" fmla="*/ 1536002 w 1981200"/>
                <a:gd name="connsiteY802" fmla="*/ 1042702 h 2000250"/>
                <a:gd name="connsiteX803" fmla="*/ 1532668 w 1981200"/>
                <a:gd name="connsiteY803" fmla="*/ 1044797 h 2000250"/>
                <a:gd name="connsiteX804" fmla="*/ 1525810 w 1981200"/>
                <a:gd name="connsiteY804" fmla="*/ 1043273 h 2000250"/>
                <a:gd name="connsiteX805" fmla="*/ 1517999 w 1981200"/>
                <a:gd name="connsiteY805" fmla="*/ 1027366 h 2000250"/>
                <a:gd name="connsiteX806" fmla="*/ 1509998 w 1981200"/>
                <a:gd name="connsiteY806" fmla="*/ 1021175 h 2000250"/>
                <a:gd name="connsiteX807" fmla="*/ 1492853 w 1981200"/>
                <a:gd name="connsiteY807" fmla="*/ 1024985 h 2000250"/>
                <a:gd name="connsiteX808" fmla="*/ 1484376 w 1981200"/>
                <a:gd name="connsiteY808" fmla="*/ 1034224 h 2000250"/>
                <a:gd name="connsiteX809" fmla="*/ 1473613 w 1981200"/>
                <a:gd name="connsiteY809" fmla="*/ 1027081 h 2000250"/>
                <a:gd name="connsiteX810" fmla="*/ 1464850 w 1981200"/>
                <a:gd name="connsiteY810" fmla="*/ 1030033 h 2000250"/>
                <a:gd name="connsiteX811" fmla="*/ 1462183 w 1981200"/>
                <a:gd name="connsiteY811" fmla="*/ 1032986 h 2000250"/>
                <a:gd name="connsiteX812" fmla="*/ 1461135 w 1981200"/>
                <a:gd name="connsiteY812" fmla="*/ 1043178 h 2000250"/>
                <a:gd name="connsiteX813" fmla="*/ 1442371 w 1981200"/>
                <a:gd name="connsiteY813" fmla="*/ 1044226 h 2000250"/>
                <a:gd name="connsiteX814" fmla="*/ 1433513 w 1981200"/>
                <a:gd name="connsiteY814" fmla="*/ 1048512 h 2000250"/>
                <a:gd name="connsiteX815" fmla="*/ 1430750 w 1981200"/>
                <a:gd name="connsiteY815" fmla="*/ 1051655 h 2000250"/>
                <a:gd name="connsiteX816" fmla="*/ 1435989 w 1981200"/>
                <a:gd name="connsiteY816" fmla="*/ 1052703 h 2000250"/>
                <a:gd name="connsiteX817" fmla="*/ 1432560 w 1981200"/>
                <a:gd name="connsiteY817" fmla="*/ 1064800 h 2000250"/>
                <a:gd name="connsiteX818" fmla="*/ 1435608 w 1981200"/>
                <a:gd name="connsiteY818" fmla="*/ 1072991 h 2000250"/>
                <a:gd name="connsiteX819" fmla="*/ 1432941 w 1981200"/>
                <a:gd name="connsiteY819" fmla="*/ 1090803 h 2000250"/>
                <a:gd name="connsiteX820" fmla="*/ 1437418 w 1981200"/>
                <a:gd name="connsiteY820" fmla="*/ 1098899 h 2000250"/>
                <a:gd name="connsiteX821" fmla="*/ 1446276 w 1981200"/>
                <a:gd name="connsiteY821" fmla="*/ 1104138 h 2000250"/>
                <a:gd name="connsiteX822" fmla="*/ 1449324 w 1981200"/>
                <a:gd name="connsiteY822" fmla="*/ 1098995 h 2000250"/>
                <a:gd name="connsiteX823" fmla="*/ 1457706 w 1981200"/>
                <a:gd name="connsiteY823" fmla="*/ 1094613 h 2000250"/>
                <a:gd name="connsiteX824" fmla="*/ 1468946 w 1981200"/>
                <a:gd name="connsiteY824" fmla="*/ 1103471 h 2000250"/>
                <a:gd name="connsiteX825" fmla="*/ 1479042 w 1981200"/>
                <a:gd name="connsiteY825" fmla="*/ 1099947 h 2000250"/>
                <a:gd name="connsiteX826" fmla="*/ 1480185 w 1981200"/>
                <a:gd name="connsiteY826" fmla="*/ 1103185 h 2000250"/>
                <a:gd name="connsiteX827" fmla="*/ 1483233 w 1981200"/>
                <a:gd name="connsiteY827" fmla="*/ 1102042 h 2000250"/>
                <a:gd name="connsiteX828" fmla="*/ 1470470 w 1981200"/>
                <a:gd name="connsiteY828" fmla="*/ 1107757 h 2000250"/>
                <a:gd name="connsiteX829" fmla="*/ 1454849 w 1981200"/>
                <a:gd name="connsiteY829" fmla="*/ 1119378 h 2000250"/>
                <a:gd name="connsiteX830" fmla="*/ 1458278 w 1981200"/>
                <a:gd name="connsiteY830" fmla="*/ 1121759 h 2000250"/>
                <a:gd name="connsiteX831" fmla="*/ 1456182 w 1981200"/>
                <a:gd name="connsiteY831" fmla="*/ 1122997 h 2000250"/>
                <a:gd name="connsiteX832" fmla="*/ 1457611 w 1981200"/>
                <a:gd name="connsiteY832" fmla="*/ 1125664 h 2000250"/>
                <a:gd name="connsiteX833" fmla="*/ 1455039 w 1981200"/>
                <a:gd name="connsiteY833" fmla="*/ 1129093 h 2000250"/>
                <a:gd name="connsiteX834" fmla="*/ 1453134 w 1981200"/>
                <a:gd name="connsiteY834" fmla="*/ 1127950 h 2000250"/>
                <a:gd name="connsiteX835" fmla="*/ 1447419 w 1981200"/>
                <a:gd name="connsiteY835" fmla="*/ 1131475 h 2000250"/>
                <a:gd name="connsiteX836" fmla="*/ 1449419 w 1981200"/>
                <a:gd name="connsiteY836" fmla="*/ 1138714 h 2000250"/>
                <a:gd name="connsiteX837" fmla="*/ 1452372 w 1981200"/>
                <a:gd name="connsiteY837" fmla="*/ 1140428 h 2000250"/>
                <a:gd name="connsiteX838" fmla="*/ 1463992 w 1981200"/>
                <a:gd name="connsiteY838" fmla="*/ 1136904 h 2000250"/>
                <a:gd name="connsiteX839" fmla="*/ 1468660 w 1981200"/>
                <a:gd name="connsiteY839" fmla="*/ 1139571 h 2000250"/>
                <a:gd name="connsiteX840" fmla="*/ 1468565 w 1981200"/>
                <a:gd name="connsiteY840" fmla="*/ 1141857 h 2000250"/>
                <a:gd name="connsiteX841" fmla="*/ 1473517 w 1981200"/>
                <a:gd name="connsiteY841" fmla="*/ 1142047 h 2000250"/>
                <a:gd name="connsiteX842" fmla="*/ 1474661 w 1981200"/>
                <a:gd name="connsiteY842" fmla="*/ 1133856 h 2000250"/>
                <a:gd name="connsiteX843" fmla="*/ 1479233 w 1981200"/>
                <a:gd name="connsiteY843" fmla="*/ 1134428 h 2000250"/>
                <a:gd name="connsiteX844" fmla="*/ 1488662 w 1981200"/>
                <a:gd name="connsiteY844" fmla="*/ 1138904 h 2000250"/>
                <a:gd name="connsiteX845" fmla="*/ 1487710 w 1981200"/>
                <a:gd name="connsiteY845" fmla="*/ 1141476 h 2000250"/>
                <a:gd name="connsiteX846" fmla="*/ 1491044 w 1981200"/>
                <a:gd name="connsiteY846" fmla="*/ 1145000 h 2000250"/>
                <a:gd name="connsiteX847" fmla="*/ 1498378 w 1981200"/>
                <a:gd name="connsiteY847" fmla="*/ 1145191 h 2000250"/>
                <a:gd name="connsiteX848" fmla="*/ 1505998 w 1981200"/>
                <a:gd name="connsiteY848" fmla="*/ 1154621 h 2000250"/>
                <a:gd name="connsiteX849" fmla="*/ 1518475 w 1981200"/>
                <a:gd name="connsiteY849" fmla="*/ 1154906 h 2000250"/>
                <a:gd name="connsiteX850" fmla="*/ 1509141 w 1981200"/>
                <a:gd name="connsiteY850" fmla="*/ 1169384 h 2000250"/>
                <a:gd name="connsiteX851" fmla="*/ 1508188 w 1981200"/>
                <a:gd name="connsiteY851" fmla="*/ 1181672 h 2000250"/>
                <a:gd name="connsiteX852" fmla="*/ 1498092 w 1981200"/>
                <a:gd name="connsiteY852" fmla="*/ 1195864 h 2000250"/>
                <a:gd name="connsiteX853" fmla="*/ 1492472 w 1981200"/>
                <a:gd name="connsiteY853" fmla="*/ 1199102 h 2000250"/>
                <a:gd name="connsiteX854" fmla="*/ 1485614 w 1981200"/>
                <a:gd name="connsiteY854" fmla="*/ 1237869 h 2000250"/>
                <a:gd name="connsiteX855" fmla="*/ 1473613 w 1981200"/>
                <a:gd name="connsiteY855" fmla="*/ 1238631 h 2000250"/>
                <a:gd name="connsiteX856" fmla="*/ 1473613 w 1981200"/>
                <a:gd name="connsiteY856" fmla="*/ 1211008 h 2000250"/>
                <a:gd name="connsiteX857" fmla="*/ 1464278 w 1981200"/>
                <a:gd name="connsiteY857" fmla="*/ 1210628 h 2000250"/>
                <a:gd name="connsiteX858" fmla="*/ 1464278 w 1981200"/>
                <a:gd name="connsiteY858" fmla="*/ 1207294 h 2000250"/>
                <a:gd name="connsiteX859" fmla="*/ 1457611 w 1981200"/>
                <a:gd name="connsiteY859" fmla="*/ 1207484 h 2000250"/>
                <a:gd name="connsiteX860" fmla="*/ 1448181 w 1981200"/>
                <a:gd name="connsiteY860" fmla="*/ 1196721 h 2000250"/>
                <a:gd name="connsiteX861" fmla="*/ 1438084 w 1981200"/>
                <a:gd name="connsiteY861" fmla="*/ 1193864 h 2000250"/>
                <a:gd name="connsiteX862" fmla="*/ 1423988 w 1981200"/>
                <a:gd name="connsiteY862" fmla="*/ 1203293 h 2000250"/>
                <a:gd name="connsiteX863" fmla="*/ 1426464 w 1981200"/>
                <a:gd name="connsiteY863" fmla="*/ 1216342 h 2000250"/>
                <a:gd name="connsiteX864" fmla="*/ 1432941 w 1981200"/>
                <a:gd name="connsiteY864" fmla="*/ 1225105 h 2000250"/>
                <a:gd name="connsiteX865" fmla="*/ 1424940 w 1981200"/>
                <a:gd name="connsiteY865" fmla="*/ 1230821 h 2000250"/>
                <a:gd name="connsiteX866" fmla="*/ 1429607 w 1981200"/>
                <a:gd name="connsiteY866" fmla="*/ 1234440 h 2000250"/>
                <a:gd name="connsiteX867" fmla="*/ 1426940 w 1981200"/>
                <a:gd name="connsiteY867" fmla="*/ 1240346 h 2000250"/>
                <a:gd name="connsiteX868" fmla="*/ 1429131 w 1981200"/>
                <a:gd name="connsiteY868" fmla="*/ 1245870 h 2000250"/>
                <a:gd name="connsiteX869" fmla="*/ 1396841 w 1981200"/>
                <a:gd name="connsiteY869" fmla="*/ 1269587 h 2000250"/>
                <a:gd name="connsiteX870" fmla="*/ 1367600 w 1981200"/>
                <a:gd name="connsiteY870" fmla="*/ 1295781 h 2000250"/>
                <a:gd name="connsiteX871" fmla="*/ 1365695 w 1981200"/>
                <a:gd name="connsiteY871" fmla="*/ 1312450 h 2000250"/>
                <a:gd name="connsiteX872" fmla="*/ 1385125 w 1981200"/>
                <a:gd name="connsiteY872" fmla="*/ 1313021 h 2000250"/>
                <a:gd name="connsiteX873" fmla="*/ 1395698 w 1981200"/>
                <a:gd name="connsiteY873" fmla="*/ 1309592 h 2000250"/>
                <a:gd name="connsiteX874" fmla="*/ 1399413 w 1981200"/>
                <a:gd name="connsiteY874" fmla="*/ 1313688 h 2000250"/>
                <a:gd name="connsiteX875" fmla="*/ 1416939 w 1981200"/>
                <a:gd name="connsiteY875" fmla="*/ 1320355 h 2000250"/>
                <a:gd name="connsiteX876" fmla="*/ 1410271 w 1981200"/>
                <a:gd name="connsiteY876" fmla="*/ 1329690 h 2000250"/>
                <a:gd name="connsiteX877" fmla="*/ 1414367 w 1981200"/>
                <a:gd name="connsiteY877" fmla="*/ 1336357 h 2000250"/>
                <a:gd name="connsiteX878" fmla="*/ 1423035 w 1981200"/>
                <a:gd name="connsiteY878" fmla="*/ 1332929 h 2000250"/>
                <a:gd name="connsiteX879" fmla="*/ 1430655 w 1981200"/>
                <a:gd name="connsiteY879" fmla="*/ 1339977 h 2000250"/>
                <a:gd name="connsiteX880" fmla="*/ 1438466 w 1981200"/>
                <a:gd name="connsiteY880" fmla="*/ 1331976 h 2000250"/>
                <a:gd name="connsiteX881" fmla="*/ 1445990 w 1981200"/>
                <a:gd name="connsiteY881" fmla="*/ 1335214 h 2000250"/>
                <a:gd name="connsiteX882" fmla="*/ 1447514 w 1981200"/>
                <a:gd name="connsiteY882" fmla="*/ 1332833 h 2000250"/>
                <a:gd name="connsiteX883" fmla="*/ 1453229 w 1981200"/>
                <a:gd name="connsiteY883" fmla="*/ 1336929 h 2000250"/>
                <a:gd name="connsiteX884" fmla="*/ 1460468 w 1981200"/>
                <a:gd name="connsiteY884" fmla="*/ 1329976 h 2000250"/>
                <a:gd name="connsiteX885" fmla="*/ 1473803 w 1981200"/>
                <a:gd name="connsiteY885" fmla="*/ 1337500 h 2000250"/>
                <a:gd name="connsiteX886" fmla="*/ 1477804 w 1981200"/>
                <a:gd name="connsiteY886" fmla="*/ 1342930 h 2000250"/>
                <a:gd name="connsiteX887" fmla="*/ 1477137 w 1981200"/>
                <a:gd name="connsiteY887" fmla="*/ 1348454 h 2000250"/>
                <a:gd name="connsiteX888" fmla="*/ 1480090 w 1981200"/>
                <a:gd name="connsiteY888" fmla="*/ 1350169 h 2000250"/>
                <a:gd name="connsiteX889" fmla="*/ 1475613 w 1981200"/>
                <a:gd name="connsiteY889" fmla="*/ 1375220 h 2000250"/>
                <a:gd name="connsiteX890" fmla="*/ 1481233 w 1981200"/>
                <a:gd name="connsiteY890" fmla="*/ 1378839 h 2000250"/>
                <a:gd name="connsiteX891" fmla="*/ 1489710 w 1981200"/>
                <a:gd name="connsiteY891" fmla="*/ 1374648 h 2000250"/>
                <a:gd name="connsiteX892" fmla="*/ 1493425 w 1981200"/>
                <a:gd name="connsiteY892" fmla="*/ 1369600 h 2000250"/>
                <a:gd name="connsiteX893" fmla="*/ 1483328 w 1981200"/>
                <a:gd name="connsiteY893" fmla="*/ 1367980 h 2000250"/>
                <a:gd name="connsiteX894" fmla="*/ 1484281 w 1981200"/>
                <a:gd name="connsiteY894" fmla="*/ 1360456 h 2000250"/>
                <a:gd name="connsiteX895" fmla="*/ 1515904 w 1981200"/>
                <a:gd name="connsiteY895" fmla="*/ 1365314 h 2000250"/>
                <a:gd name="connsiteX896" fmla="*/ 1514094 w 1981200"/>
                <a:gd name="connsiteY896" fmla="*/ 1386554 h 2000250"/>
                <a:gd name="connsiteX897" fmla="*/ 1518285 w 1981200"/>
                <a:gd name="connsiteY897" fmla="*/ 1387221 h 2000250"/>
                <a:gd name="connsiteX898" fmla="*/ 1516856 w 1981200"/>
                <a:gd name="connsiteY898" fmla="*/ 1393603 h 2000250"/>
                <a:gd name="connsiteX899" fmla="*/ 1522857 w 1981200"/>
                <a:gd name="connsiteY899" fmla="*/ 1398936 h 2000250"/>
                <a:gd name="connsiteX900" fmla="*/ 1523809 w 1981200"/>
                <a:gd name="connsiteY900" fmla="*/ 1407985 h 2000250"/>
                <a:gd name="connsiteX901" fmla="*/ 1520285 w 1981200"/>
                <a:gd name="connsiteY901" fmla="*/ 1417796 h 2000250"/>
                <a:gd name="connsiteX902" fmla="*/ 1509141 w 1981200"/>
                <a:gd name="connsiteY902" fmla="*/ 1424464 h 2000250"/>
                <a:gd name="connsiteX903" fmla="*/ 1507427 w 1981200"/>
                <a:gd name="connsiteY903" fmla="*/ 1434179 h 2000250"/>
                <a:gd name="connsiteX904" fmla="*/ 1512761 w 1981200"/>
                <a:gd name="connsiteY904" fmla="*/ 1452277 h 2000250"/>
                <a:gd name="connsiteX905" fmla="*/ 1520476 w 1981200"/>
                <a:gd name="connsiteY905" fmla="*/ 1454849 h 2000250"/>
                <a:gd name="connsiteX906" fmla="*/ 1522000 w 1981200"/>
                <a:gd name="connsiteY906" fmla="*/ 1460564 h 2000250"/>
                <a:gd name="connsiteX907" fmla="*/ 1507331 w 1981200"/>
                <a:gd name="connsiteY907" fmla="*/ 1467231 h 2000250"/>
                <a:gd name="connsiteX908" fmla="*/ 1486948 w 1981200"/>
                <a:gd name="connsiteY908" fmla="*/ 1465326 h 2000250"/>
                <a:gd name="connsiteX909" fmla="*/ 1490091 w 1981200"/>
                <a:gd name="connsiteY909" fmla="*/ 1472374 h 2000250"/>
                <a:gd name="connsiteX910" fmla="*/ 1487900 w 1981200"/>
                <a:gd name="connsiteY910" fmla="*/ 1477137 h 2000250"/>
                <a:gd name="connsiteX911" fmla="*/ 1494758 w 1981200"/>
                <a:gd name="connsiteY911" fmla="*/ 1489329 h 2000250"/>
                <a:gd name="connsiteX912" fmla="*/ 1489805 w 1981200"/>
                <a:gd name="connsiteY912" fmla="*/ 1493806 h 2000250"/>
                <a:gd name="connsiteX913" fmla="*/ 1488567 w 1981200"/>
                <a:gd name="connsiteY913" fmla="*/ 1506188 h 2000250"/>
                <a:gd name="connsiteX914" fmla="*/ 1479042 w 1981200"/>
                <a:gd name="connsiteY914" fmla="*/ 1511237 h 2000250"/>
                <a:gd name="connsiteX915" fmla="*/ 1476375 w 1981200"/>
                <a:gd name="connsiteY915" fmla="*/ 1523333 h 2000250"/>
                <a:gd name="connsiteX916" fmla="*/ 1472184 w 1981200"/>
                <a:gd name="connsiteY916" fmla="*/ 1528286 h 2000250"/>
                <a:gd name="connsiteX917" fmla="*/ 1454944 w 1981200"/>
                <a:gd name="connsiteY917" fmla="*/ 1539526 h 2000250"/>
                <a:gd name="connsiteX918" fmla="*/ 1445609 w 1981200"/>
                <a:gd name="connsiteY918" fmla="*/ 1536954 h 2000250"/>
                <a:gd name="connsiteX919" fmla="*/ 1440561 w 1981200"/>
                <a:gd name="connsiteY919" fmla="*/ 1539240 h 2000250"/>
                <a:gd name="connsiteX920" fmla="*/ 1450753 w 1981200"/>
                <a:gd name="connsiteY920" fmla="*/ 1573625 h 2000250"/>
                <a:gd name="connsiteX921" fmla="*/ 1461516 w 1981200"/>
                <a:gd name="connsiteY921" fmla="*/ 1590485 h 2000250"/>
                <a:gd name="connsiteX922" fmla="*/ 1468565 w 1981200"/>
                <a:gd name="connsiteY922" fmla="*/ 1611058 h 2000250"/>
                <a:gd name="connsiteX923" fmla="*/ 1478471 w 1981200"/>
                <a:gd name="connsiteY923" fmla="*/ 1620488 h 2000250"/>
                <a:gd name="connsiteX924" fmla="*/ 1480757 w 1981200"/>
                <a:gd name="connsiteY924" fmla="*/ 1626203 h 2000250"/>
                <a:gd name="connsiteX925" fmla="*/ 1483233 w 1981200"/>
                <a:gd name="connsiteY925" fmla="*/ 1625537 h 2000250"/>
                <a:gd name="connsiteX926" fmla="*/ 1488662 w 1981200"/>
                <a:gd name="connsiteY926" fmla="*/ 1636681 h 2000250"/>
                <a:gd name="connsiteX927" fmla="*/ 1492663 w 1981200"/>
                <a:gd name="connsiteY927" fmla="*/ 1634204 h 2000250"/>
                <a:gd name="connsiteX928" fmla="*/ 1501140 w 1981200"/>
                <a:gd name="connsiteY928" fmla="*/ 1641539 h 2000250"/>
                <a:gd name="connsiteX929" fmla="*/ 1492472 w 1981200"/>
                <a:gd name="connsiteY929" fmla="*/ 1651920 h 2000250"/>
                <a:gd name="connsiteX930" fmla="*/ 1498187 w 1981200"/>
                <a:gd name="connsiteY930" fmla="*/ 1654778 h 2000250"/>
                <a:gd name="connsiteX931" fmla="*/ 1491615 w 1981200"/>
                <a:gd name="connsiteY931" fmla="*/ 1660589 h 2000250"/>
                <a:gd name="connsiteX932" fmla="*/ 1490472 w 1981200"/>
                <a:gd name="connsiteY932" fmla="*/ 1667256 h 2000250"/>
                <a:gd name="connsiteX933" fmla="*/ 1495806 w 1981200"/>
                <a:gd name="connsiteY933" fmla="*/ 1680019 h 2000250"/>
                <a:gd name="connsiteX934" fmla="*/ 1499425 w 1981200"/>
                <a:gd name="connsiteY934" fmla="*/ 1681258 h 2000250"/>
                <a:gd name="connsiteX935" fmla="*/ 1499616 w 1981200"/>
                <a:gd name="connsiteY935" fmla="*/ 1686020 h 2000250"/>
                <a:gd name="connsiteX936" fmla="*/ 1502474 w 1981200"/>
                <a:gd name="connsiteY936" fmla="*/ 1686496 h 2000250"/>
                <a:gd name="connsiteX937" fmla="*/ 1502950 w 1981200"/>
                <a:gd name="connsiteY937" fmla="*/ 1691926 h 2000250"/>
                <a:gd name="connsiteX938" fmla="*/ 1505998 w 1981200"/>
                <a:gd name="connsiteY938" fmla="*/ 1691354 h 2000250"/>
                <a:gd name="connsiteX939" fmla="*/ 1500188 w 1981200"/>
                <a:gd name="connsiteY939" fmla="*/ 1698593 h 2000250"/>
                <a:gd name="connsiteX940" fmla="*/ 1504474 w 1981200"/>
                <a:gd name="connsiteY940" fmla="*/ 1698879 h 2000250"/>
                <a:gd name="connsiteX941" fmla="*/ 1503140 w 1981200"/>
                <a:gd name="connsiteY941" fmla="*/ 1700689 h 2000250"/>
                <a:gd name="connsiteX942" fmla="*/ 1506569 w 1981200"/>
                <a:gd name="connsiteY942" fmla="*/ 1707642 h 2000250"/>
                <a:gd name="connsiteX943" fmla="*/ 1498092 w 1981200"/>
                <a:gd name="connsiteY943" fmla="*/ 1710023 h 2000250"/>
                <a:gd name="connsiteX944" fmla="*/ 1507712 w 1981200"/>
                <a:gd name="connsiteY944" fmla="*/ 1721167 h 2000250"/>
                <a:gd name="connsiteX945" fmla="*/ 1518475 w 1981200"/>
                <a:gd name="connsiteY945" fmla="*/ 1727930 h 2000250"/>
                <a:gd name="connsiteX946" fmla="*/ 1516285 w 1981200"/>
                <a:gd name="connsiteY946" fmla="*/ 1733455 h 2000250"/>
                <a:gd name="connsiteX947" fmla="*/ 1529334 w 1981200"/>
                <a:gd name="connsiteY947" fmla="*/ 1737551 h 2000250"/>
                <a:gd name="connsiteX948" fmla="*/ 1521428 w 1981200"/>
                <a:gd name="connsiteY948" fmla="*/ 1753743 h 2000250"/>
                <a:gd name="connsiteX949" fmla="*/ 1528953 w 1981200"/>
                <a:gd name="connsiteY949" fmla="*/ 1760410 h 2000250"/>
                <a:gd name="connsiteX950" fmla="*/ 1529429 w 1981200"/>
                <a:gd name="connsiteY950" fmla="*/ 1757267 h 2000250"/>
                <a:gd name="connsiteX951" fmla="*/ 1534763 w 1981200"/>
                <a:gd name="connsiteY951" fmla="*/ 1757172 h 2000250"/>
                <a:gd name="connsiteX952" fmla="*/ 1533906 w 1981200"/>
                <a:gd name="connsiteY952" fmla="*/ 1763078 h 2000250"/>
                <a:gd name="connsiteX953" fmla="*/ 1539240 w 1981200"/>
                <a:gd name="connsiteY953" fmla="*/ 1764983 h 2000250"/>
                <a:gd name="connsiteX954" fmla="*/ 1535525 w 1981200"/>
                <a:gd name="connsiteY954" fmla="*/ 1775555 h 2000250"/>
                <a:gd name="connsiteX955" fmla="*/ 1531525 w 1981200"/>
                <a:gd name="connsiteY955" fmla="*/ 1776984 h 2000250"/>
                <a:gd name="connsiteX956" fmla="*/ 1533144 w 1981200"/>
                <a:gd name="connsiteY956" fmla="*/ 1781937 h 2000250"/>
                <a:gd name="connsiteX957" fmla="*/ 1516380 w 1981200"/>
                <a:gd name="connsiteY957" fmla="*/ 1790890 h 2000250"/>
                <a:gd name="connsiteX958" fmla="*/ 1513523 w 1981200"/>
                <a:gd name="connsiteY958" fmla="*/ 1793939 h 2000250"/>
                <a:gd name="connsiteX959" fmla="*/ 1515237 w 1981200"/>
                <a:gd name="connsiteY959" fmla="*/ 1796224 h 2000250"/>
                <a:gd name="connsiteX960" fmla="*/ 1508474 w 1981200"/>
                <a:gd name="connsiteY960" fmla="*/ 1804035 h 2000250"/>
                <a:gd name="connsiteX961" fmla="*/ 1500664 w 1981200"/>
                <a:gd name="connsiteY961" fmla="*/ 1796320 h 2000250"/>
                <a:gd name="connsiteX962" fmla="*/ 1493329 w 1981200"/>
                <a:gd name="connsiteY962" fmla="*/ 1792319 h 2000250"/>
                <a:gd name="connsiteX963" fmla="*/ 1490282 w 1981200"/>
                <a:gd name="connsiteY963" fmla="*/ 1793081 h 2000250"/>
                <a:gd name="connsiteX964" fmla="*/ 1486948 w 1981200"/>
                <a:gd name="connsiteY964" fmla="*/ 1786033 h 2000250"/>
                <a:gd name="connsiteX965" fmla="*/ 1473137 w 1981200"/>
                <a:gd name="connsiteY965" fmla="*/ 1790986 h 2000250"/>
                <a:gd name="connsiteX966" fmla="*/ 1472089 w 1981200"/>
                <a:gd name="connsiteY966" fmla="*/ 1795844 h 2000250"/>
                <a:gd name="connsiteX967" fmla="*/ 1459421 w 1981200"/>
                <a:gd name="connsiteY967" fmla="*/ 1797082 h 2000250"/>
                <a:gd name="connsiteX968" fmla="*/ 1448371 w 1981200"/>
                <a:gd name="connsiteY968" fmla="*/ 1804035 h 2000250"/>
                <a:gd name="connsiteX969" fmla="*/ 1448086 w 1981200"/>
                <a:gd name="connsiteY969" fmla="*/ 1802321 h 2000250"/>
                <a:gd name="connsiteX970" fmla="*/ 1417320 w 1981200"/>
                <a:gd name="connsiteY970" fmla="*/ 1803654 h 2000250"/>
                <a:gd name="connsiteX971" fmla="*/ 1395413 w 1981200"/>
                <a:gd name="connsiteY971" fmla="*/ 1807368 h 2000250"/>
                <a:gd name="connsiteX972" fmla="*/ 1381220 w 1981200"/>
                <a:gd name="connsiteY972" fmla="*/ 1802797 h 2000250"/>
                <a:gd name="connsiteX973" fmla="*/ 1367885 w 1981200"/>
                <a:gd name="connsiteY973" fmla="*/ 1789461 h 2000250"/>
                <a:gd name="connsiteX974" fmla="*/ 1338929 w 1981200"/>
                <a:gd name="connsiteY974" fmla="*/ 1778889 h 2000250"/>
                <a:gd name="connsiteX975" fmla="*/ 1327023 w 1981200"/>
                <a:gd name="connsiteY975" fmla="*/ 1766602 h 2000250"/>
                <a:gd name="connsiteX976" fmla="*/ 1331595 w 1981200"/>
                <a:gd name="connsiteY976" fmla="*/ 1755362 h 2000250"/>
                <a:gd name="connsiteX977" fmla="*/ 1330642 w 1981200"/>
                <a:gd name="connsiteY977" fmla="*/ 1746123 h 2000250"/>
                <a:gd name="connsiteX978" fmla="*/ 1335500 w 1981200"/>
                <a:gd name="connsiteY978" fmla="*/ 1735360 h 2000250"/>
                <a:gd name="connsiteX979" fmla="*/ 1324832 w 1981200"/>
                <a:gd name="connsiteY979" fmla="*/ 1726501 h 2000250"/>
                <a:gd name="connsiteX980" fmla="*/ 1312640 w 1981200"/>
                <a:gd name="connsiteY980" fmla="*/ 1733360 h 2000250"/>
                <a:gd name="connsiteX981" fmla="*/ 1307973 w 1981200"/>
                <a:gd name="connsiteY981" fmla="*/ 1741265 h 2000250"/>
                <a:gd name="connsiteX982" fmla="*/ 1307021 w 1981200"/>
                <a:gd name="connsiteY982" fmla="*/ 1750028 h 2000250"/>
                <a:gd name="connsiteX983" fmla="*/ 1291114 w 1981200"/>
                <a:gd name="connsiteY983" fmla="*/ 1750314 h 2000250"/>
                <a:gd name="connsiteX984" fmla="*/ 1283017 w 1981200"/>
                <a:gd name="connsiteY984" fmla="*/ 1743551 h 2000250"/>
                <a:gd name="connsiteX985" fmla="*/ 1273207 w 1981200"/>
                <a:gd name="connsiteY985" fmla="*/ 1750409 h 2000250"/>
                <a:gd name="connsiteX986" fmla="*/ 1269968 w 1981200"/>
                <a:gd name="connsiteY986" fmla="*/ 1749647 h 2000250"/>
                <a:gd name="connsiteX987" fmla="*/ 1270159 w 1981200"/>
                <a:gd name="connsiteY987" fmla="*/ 1754696 h 2000250"/>
                <a:gd name="connsiteX988" fmla="*/ 1264253 w 1981200"/>
                <a:gd name="connsiteY988" fmla="*/ 1763363 h 2000250"/>
                <a:gd name="connsiteX989" fmla="*/ 1256252 w 1981200"/>
                <a:gd name="connsiteY989" fmla="*/ 1797939 h 2000250"/>
                <a:gd name="connsiteX990" fmla="*/ 1243489 w 1981200"/>
                <a:gd name="connsiteY990" fmla="*/ 1815274 h 2000250"/>
                <a:gd name="connsiteX991" fmla="*/ 1238631 w 1981200"/>
                <a:gd name="connsiteY991" fmla="*/ 1816037 h 2000250"/>
                <a:gd name="connsiteX992" fmla="*/ 1238631 w 1981200"/>
                <a:gd name="connsiteY992" fmla="*/ 1824704 h 2000250"/>
                <a:gd name="connsiteX993" fmla="*/ 1244441 w 1981200"/>
                <a:gd name="connsiteY993" fmla="*/ 1826895 h 2000250"/>
                <a:gd name="connsiteX994" fmla="*/ 1240060 w 1981200"/>
                <a:gd name="connsiteY994" fmla="*/ 1840897 h 2000250"/>
                <a:gd name="connsiteX995" fmla="*/ 1258062 w 1981200"/>
                <a:gd name="connsiteY995" fmla="*/ 1836992 h 2000250"/>
                <a:gd name="connsiteX996" fmla="*/ 1257205 w 1981200"/>
                <a:gd name="connsiteY996" fmla="*/ 1841754 h 2000250"/>
                <a:gd name="connsiteX997" fmla="*/ 1253871 w 1981200"/>
                <a:gd name="connsiteY997" fmla="*/ 1842897 h 2000250"/>
                <a:gd name="connsiteX998" fmla="*/ 1254728 w 1981200"/>
                <a:gd name="connsiteY998" fmla="*/ 1846135 h 2000250"/>
                <a:gd name="connsiteX999" fmla="*/ 1252061 w 1981200"/>
                <a:gd name="connsiteY999" fmla="*/ 1847088 h 2000250"/>
                <a:gd name="connsiteX1000" fmla="*/ 1253585 w 1981200"/>
                <a:gd name="connsiteY1000" fmla="*/ 1851945 h 2000250"/>
                <a:gd name="connsiteX1001" fmla="*/ 1251490 w 1981200"/>
                <a:gd name="connsiteY1001" fmla="*/ 1857185 h 2000250"/>
                <a:gd name="connsiteX1002" fmla="*/ 1252347 w 1981200"/>
                <a:gd name="connsiteY1002" fmla="*/ 1864138 h 2000250"/>
                <a:gd name="connsiteX1003" fmla="*/ 1260348 w 1981200"/>
                <a:gd name="connsiteY1003" fmla="*/ 1872234 h 2000250"/>
                <a:gd name="connsiteX1004" fmla="*/ 1253109 w 1981200"/>
                <a:gd name="connsiteY1004" fmla="*/ 1883759 h 2000250"/>
                <a:gd name="connsiteX1005" fmla="*/ 1256538 w 1981200"/>
                <a:gd name="connsiteY1005" fmla="*/ 1884902 h 2000250"/>
                <a:gd name="connsiteX1006" fmla="*/ 1239869 w 1981200"/>
                <a:gd name="connsiteY1006" fmla="*/ 1899761 h 2000250"/>
                <a:gd name="connsiteX1007" fmla="*/ 1227582 w 1981200"/>
                <a:gd name="connsiteY1007" fmla="*/ 1904619 h 2000250"/>
                <a:gd name="connsiteX1008" fmla="*/ 1226820 w 1981200"/>
                <a:gd name="connsiteY1008" fmla="*/ 1926812 h 2000250"/>
                <a:gd name="connsiteX1009" fmla="*/ 1208532 w 1981200"/>
                <a:gd name="connsiteY1009" fmla="*/ 1929670 h 2000250"/>
                <a:gd name="connsiteX1010" fmla="*/ 1197197 w 1981200"/>
                <a:gd name="connsiteY1010" fmla="*/ 1938242 h 2000250"/>
                <a:gd name="connsiteX1011" fmla="*/ 1197292 w 1981200"/>
                <a:gd name="connsiteY1011" fmla="*/ 1963483 h 2000250"/>
                <a:gd name="connsiteX1012" fmla="*/ 1187863 w 1981200"/>
                <a:gd name="connsiteY1012" fmla="*/ 1959007 h 2000250"/>
                <a:gd name="connsiteX1013" fmla="*/ 1177862 w 1981200"/>
                <a:gd name="connsiteY1013" fmla="*/ 1950053 h 2000250"/>
                <a:gd name="connsiteX1014" fmla="*/ 1168527 w 1981200"/>
                <a:gd name="connsiteY1014" fmla="*/ 1956054 h 2000250"/>
                <a:gd name="connsiteX1015" fmla="*/ 690753 w 1981200"/>
                <a:gd name="connsiteY1015" fmla="*/ 338899 h 2000250"/>
                <a:gd name="connsiteX1016" fmla="*/ 698278 w 1981200"/>
                <a:gd name="connsiteY1016" fmla="*/ 339090 h 2000250"/>
                <a:gd name="connsiteX1017" fmla="*/ 697420 w 1981200"/>
                <a:gd name="connsiteY1017" fmla="*/ 335566 h 2000250"/>
                <a:gd name="connsiteX1018" fmla="*/ 690753 w 1981200"/>
                <a:gd name="connsiteY1018" fmla="*/ 338899 h 2000250"/>
                <a:gd name="connsiteX1019" fmla="*/ 138684 w 1981200"/>
                <a:gd name="connsiteY1019" fmla="*/ 812387 h 2000250"/>
                <a:gd name="connsiteX1020" fmla="*/ 138208 w 1981200"/>
                <a:gd name="connsiteY1020" fmla="*/ 817531 h 2000250"/>
                <a:gd name="connsiteX1021" fmla="*/ 126301 w 1981200"/>
                <a:gd name="connsiteY1021" fmla="*/ 812768 h 2000250"/>
                <a:gd name="connsiteX1022" fmla="*/ 126968 w 1981200"/>
                <a:gd name="connsiteY1022" fmla="*/ 806863 h 2000250"/>
                <a:gd name="connsiteX1023" fmla="*/ 138684 w 1981200"/>
                <a:gd name="connsiteY1023" fmla="*/ 812387 h 200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</a:cxnLst>
              <a:rect l="l" t="t" r="r" b="b"/>
              <a:pathLst>
                <a:path w="1981200" h="2000250">
                  <a:moveTo>
                    <a:pt x="478917" y="411480"/>
                  </a:moveTo>
                  <a:lnTo>
                    <a:pt x="475012" y="415385"/>
                  </a:lnTo>
                  <a:lnTo>
                    <a:pt x="472440" y="405003"/>
                  </a:lnTo>
                  <a:lnTo>
                    <a:pt x="477107" y="403574"/>
                  </a:lnTo>
                  <a:lnTo>
                    <a:pt x="478917" y="411480"/>
                  </a:lnTo>
                  <a:close/>
                  <a:moveTo>
                    <a:pt x="1317403" y="73438"/>
                  </a:moveTo>
                  <a:lnTo>
                    <a:pt x="1319784" y="69723"/>
                  </a:lnTo>
                  <a:lnTo>
                    <a:pt x="1324928" y="68008"/>
                  </a:lnTo>
                  <a:lnTo>
                    <a:pt x="1325213" y="70675"/>
                  </a:lnTo>
                  <a:lnTo>
                    <a:pt x="1317403" y="73438"/>
                  </a:lnTo>
                  <a:close/>
                  <a:moveTo>
                    <a:pt x="1409605" y="109347"/>
                  </a:moveTo>
                  <a:lnTo>
                    <a:pt x="1414748" y="104680"/>
                  </a:lnTo>
                  <a:lnTo>
                    <a:pt x="1413891" y="108299"/>
                  </a:lnTo>
                  <a:lnTo>
                    <a:pt x="1409605" y="109347"/>
                  </a:lnTo>
                  <a:close/>
                  <a:moveTo>
                    <a:pt x="1355693" y="73533"/>
                  </a:moveTo>
                  <a:lnTo>
                    <a:pt x="1354931" y="77819"/>
                  </a:lnTo>
                  <a:lnTo>
                    <a:pt x="1349978" y="74771"/>
                  </a:lnTo>
                  <a:lnTo>
                    <a:pt x="1350931" y="70485"/>
                  </a:lnTo>
                  <a:lnTo>
                    <a:pt x="1346835" y="68008"/>
                  </a:lnTo>
                  <a:lnTo>
                    <a:pt x="1349121" y="68294"/>
                  </a:lnTo>
                  <a:lnTo>
                    <a:pt x="1355693" y="73533"/>
                  </a:lnTo>
                  <a:close/>
                  <a:moveTo>
                    <a:pt x="1447991" y="1133570"/>
                  </a:moveTo>
                  <a:lnTo>
                    <a:pt x="1450943" y="1132713"/>
                  </a:lnTo>
                  <a:lnTo>
                    <a:pt x="1453134" y="1135666"/>
                  </a:lnTo>
                  <a:lnTo>
                    <a:pt x="1449896" y="1136999"/>
                  </a:lnTo>
                  <a:lnTo>
                    <a:pt x="1447991" y="1133570"/>
                  </a:lnTo>
                  <a:close/>
                  <a:moveTo>
                    <a:pt x="1168527" y="1956054"/>
                  </a:moveTo>
                  <a:lnTo>
                    <a:pt x="1166622" y="1951768"/>
                  </a:lnTo>
                  <a:lnTo>
                    <a:pt x="1151382" y="1952815"/>
                  </a:lnTo>
                  <a:lnTo>
                    <a:pt x="1151001" y="1956720"/>
                  </a:lnTo>
                  <a:lnTo>
                    <a:pt x="1133761" y="1960435"/>
                  </a:lnTo>
                  <a:lnTo>
                    <a:pt x="1132332" y="1977866"/>
                  </a:lnTo>
                  <a:lnTo>
                    <a:pt x="1135285" y="1986153"/>
                  </a:lnTo>
                  <a:lnTo>
                    <a:pt x="1101947" y="1997774"/>
                  </a:lnTo>
                  <a:lnTo>
                    <a:pt x="1094518" y="1998726"/>
                  </a:lnTo>
                  <a:lnTo>
                    <a:pt x="1093565" y="1994059"/>
                  </a:lnTo>
                  <a:lnTo>
                    <a:pt x="1084040" y="1992154"/>
                  </a:lnTo>
                  <a:lnTo>
                    <a:pt x="1070229" y="1995678"/>
                  </a:lnTo>
                  <a:lnTo>
                    <a:pt x="1068133" y="1988249"/>
                  </a:lnTo>
                  <a:lnTo>
                    <a:pt x="1057751" y="1991296"/>
                  </a:lnTo>
                  <a:lnTo>
                    <a:pt x="1052703" y="1989772"/>
                  </a:lnTo>
                  <a:lnTo>
                    <a:pt x="1052513" y="1994820"/>
                  </a:lnTo>
                  <a:lnTo>
                    <a:pt x="1047274" y="1996154"/>
                  </a:lnTo>
                  <a:lnTo>
                    <a:pt x="1046893" y="1987296"/>
                  </a:lnTo>
                  <a:lnTo>
                    <a:pt x="1041654" y="1988249"/>
                  </a:lnTo>
                  <a:lnTo>
                    <a:pt x="1042892" y="1990535"/>
                  </a:lnTo>
                  <a:lnTo>
                    <a:pt x="1040416" y="1991487"/>
                  </a:lnTo>
                  <a:lnTo>
                    <a:pt x="1039273" y="1986058"/>
                  </a:lnTo>
                  <a:lnTo>
                    <a:pt x="1030510" y="1985105"/>
                  </a:lnTo>
                  <a:lnTo>
                    <a:pt x="1028414" y="1988725"/>
                  </a:lnTo>
                  <a:lnTo>
                    <a:pt x="1018984" y="1980628"/>
                  </a:lnTo>
                  <a:lnTo>
                    <a:pt x="1018223" y="1983486"/>
                  </a:lnTo>
                  <a:lnTo>
                    <a:pt x="1017841" y="1981295"/>
                  </a:lnTo>
                  <a:lnTo>
                    <a:pt x="1014698" y="1981200"/>
                  </a:lnTo>
                  <a:lnTo>
                    <a:pt x="1017841" y="1991011"/>
                  </a:lnTo>
                  <a:lnTo>
                    <a:pt x="1015079" y="1992725"/>
                  </a:lnTo>
                  <a:lnTo>
                    <a:pt x="1016794" y="1995202"/>
                  </a:lnTo>
                  <a:lnTo>
                    <a:pt x="1015174" y="1997012"/>
                  </a:lnTo>
                  <a:lnTo>
                    <a:pt x="1007840" y="1986439"/>
                  </a:lnTo>
                  <a:lnTo>
                    <a:pt x="1004507" y="1974437"/>
                  </a:lnTo>
                  <a:lnTo>
                    <a:pt x="1000030" y="1974914"/>
                  </a:lnTo>
                  <a:lnTo>
                    <a:pt x="1000887" y="1979009"/>
                  </a:lnTo>
                  <a:lnTo>
                    <a:pt x="997363" y="1979581"/>
                  </a:lnTo>
                  <a:lnTo>
                    <a:pt x="995648" y="1975580"/>
                  </a:lnTo>
                  <a:lnTo>
                    <a:pt x="993648" y="1975866"/>
                  </a:lnTo>
                  <a:lnTo>
                    <a:pt x="993267" y="1972913"/>
                  </a:lnTo>
                  <a:lnTo>
                    <a:pt x="995362" y="1972342"/>
                  </a:lnTo>
                  <a:lnTo>
                    <a:pt x="991838" y="1956720"/>
                  </a:lnTo>
                  <a:lnTo>
                    <a:pt x="985647" y="1956530"/>
                  </a:lnTo>
                  <a:lnTo>
                    <a:pt x="983742" y="1944719"/>
                  </a:lnTo>
                  <a:lnTo>
                    <a:pt x="987171" y="1942910"/>
                  </a:lnTo>
                  <a:lnTo>
                    <a:pt x="983552" y="1931575"/>
                  </a:lnTo>
                  <a:lnTo>
                    <a:pt x="999934" y="1926812"/>
                  </a:lnTo>
                  <a:lnTo>
                    <a:pt x="997553" y="1919383"/>
                  </a:lnTo>
                  <a:lnTo>
                    <a:pt x="1005554" y="1917097"/>
                  </a:lnTo>
                  <a:lnTo>
                    <a:pt x="1005173" y="1909762"/>
                  </a:lnTo>
                  <a:lnTo>
                    <a:pt x="1012412" y="1908524"/>
                  </a:lnTo>
                  <a:lnTo>
                    <a:pt x="1013365" y="1888331"/>
                  </a:lnTo>
                  <a:lnTo>
                    <a:pt x="1030224" y="1885474"/>
                  </a:lnTo>
                  <a:lnTo>
                    <a:pt x="1026795" y="1872329"/>
                  </a:lnTo>
                  <a:lnTo>
                    <a:pt x="1040511" y="1867471"/>
                  </a:lnTo>
                  <a:lnTo>
                    <a:pt x="1037463" y="1858328"/>
                  </a:lnTo>
                  <a:lnTo>
                    <a:pt x="1035463" y="1854232"/>
                  </a:lnTo>
                  <a:lnTo>
                    <a:pt x="1026890" y="1857851"/>
                  </a:lnTo>
                  <a:lnTo>
                    <a:pt x="1024319" y="1852898"/>
                  </a:lnTo>
                  <a:lnTo>
                    <a:pt x="1020699" y="1854327"/>
                  </a:lnTo>
                  <a:lnTo>
                    <a:pt x="1019461" y="1847945"/>
                  </a:lnTo>
                  <a:lnTo>
                    <a:pt x="1005078" y="1848993"/>
                  </a:lnTo>
                  <a:lnTo>
                    <a:pt x="1004792" y="1843087"/>
                  </a:lnTo>
                  <a:lnTo>
                    <a:pt x="987076" y="1844707"/>
                  </a:lnTo>
                  <a:lnTo>
                    <a:pt x="990124" y="1838896"/>
                  </a:lnTo>
                  <a:lnTo>
                    <a:pt x="968026" y="1840230"/>
                  </a:lnTo>
                  <a:lnTo>
                    <a:pt x="966407" y="1828419"/>
                  </a:lnTo>
                  <a:lnTo>
                    <a:pt x="944690" y="1831752"/>
                  </a:lnTo>
                  <a:lnTo>
                    <a:pt x="942784" y="1818799"/>
                  </a:lnTo>
                  <a:lnTo>
                    <a:pt x="950976" y="1817180"/>
                  </a:lnTo>
                  <a:lnTo>
                    <a:pt x="949262" y="1807845"/>
                  </a:lnTo>
                  <a:lnTo>
                    <a:pt x="959929" y="1808035"/>
                  </a:lnTo>
                  <a:lnTo>
                    <a:pt x="959644" y="1804035"/>
                  </a:lnTo>
                  <a:lnTo>
                    <a:pt x="972503" y="1802035"/>
                  </a:lnTo>
                  <a:lnTo>
                    <a:pt x="973645" y="1799082"/>
                  </a:lnTo>
                  <a:lnTo>
                    <a:pt x="958977" y="1793558"/>
                  </a:lnTo>
                  <a:lnTo>
                    <a:pt x="954215" y="1795367"/>
                  </a:lnTo>
                  <a:lnTo>
                    <a:pt x="953738" y="1799177"/>
                  </a:lnTo>
                  <a:lnTo>
                    <a:pt x="933259" y="1801939"/>
                  </a:lnTo>
                  <a:lnTo>
                    <a:pt x="930212" y="1792700"/>
                  </a:lnTo>
                  <a:lnTo>
                    <a:pt x="935545" y="1790319"/>
                  </a:lnTo>
                  <a:lnTo>
                    <a:pt x="932498" y="1784127"/>
                  </a:lnTo>
                  <a:lnTo>
                    <a:pt x="927735" y="1787557"/>
                  </a:lnTo>
                  <a:lnTo>
                    <a:pt x="924401" y="1778603"/>
                  </a:lnTo>
                  <a:lnTo>
                    <a:pt x="916495" y="1772888"/>
                  </a:lnTo>
                  <a:lnTo>
                    <a:pt x="918115" y="1765077"/>
                  </a:lnTo>
                  <a:lnTo>
                    <a:pt x="923544" y="1762982"/>
                  </a:lnTo>
                  <a:lnTo>
                    <a:pt x="914686" y="1758982"/>
                  </a:lnTo>
                  <a:lnTo>
                    <a:pt x="907447" y="1745266"/>
                  </a:lnTo>
                  <a:lnTo>
                    <a:pt x="906399" y="1733836"/>
                  </a:lnTo>
                  <a:lnTo>
                    <a:pt x="889730" y="1725168"/>
                  </a:lnTo>
                  <a:lnTo>
                    <a:pt x="877729" y="1706880"/>
                  </a:lnTo>
                  <a:lnTo>
                    <a:pt x="876967" y="1697164"/>
                  </a:lnTo>
                  <a:lnTo>
                    <a:pt x="863346" y="1696403"/>
                  </a:lnTo>
                  <a:lnTo>
                    <a:pt x="858583" y="1687830"/>
                  </a:lnTo>
                  <a:lnTo>
                    <a:pt x="846201" y="1685735"/>
                  </a:lnTo>
                  <a:lnTo>
                    <a:pt x="848011" y="1658493"/>
                  </a:lnTo>
                  <a:lnTo>
                    <a:pt x="854774" y="1644301"/>
                  </a:lnTo>
                  <a:lnTo>
                    <a:pt x="853249" y="1637061"/>
                  </a:lnTo>
                  <a:lnTo>
                    <a:pt x="859631" y="1610773"/>
                  </a:lnTo>
                  <a:lnTo>
                    <a:pt x="845820" y="1606582"/>
                  </a:lnTo>
                  <a:lnTo>
                    <a:pt x="837152" y="1596199"/>
                  </a:lnTo>
                  <a:lnTo>
                    <a:pt x="836581" y="1577816"/>
                  </a:lnTo>
                  <a:lnTo>
                    <a:pt x="829437" y="1570672"/>
                  </a:lnTo>
                  <a:lnTo>
                    <a:pt x="829342" y="1562481"/>
                  </a:lnTo>
                  <a:lnTo>
                    <a:pt x="816864" y="1561624"/>
                  </a:lnTo>
                  <a:lnTo>
                    <a:pt x="815245" y="1570196"/>
                  </a:lnTo>
                  <a:lnTo>
                    <a:pt x="802672" y="1570672"/>
                  </a:lnTo>
                  <a:lnTo>
                    <a:pt x="791146" y="1570292"/>
                  </a:lnTo>
                  <a:lnTo>
                    <a:pt x="771906" y="1563814"/>
                  </a:lnTo>
                  <a:lnTo>
                    <a:pt x="767620" y="1564958"/>
                  </a:lnTo>
                  <a:lnTo>
                    <a:pt x="762095" y="1572958"/>
                  </a:lnTo>
                  <a:lnTo>
                    <a:pt x="735806" y="1559052"/>
                  </a:lnTo>
                  <a:lnTo>
                    <a:pt x="721900" y="1556766"/>
                  </a:lnTo>
                  <a:lnTo>
                    <a:pt x="709708" y="1543717"/>
                  </a:lnTo>
                  <a:lnTo>
                    <a:pt x="701897" y="1540859"/>
                  </a:lnTo>
                  <a:lnTo>
                    <a:pt x="674846" y="1516951"/>
                  </a:lnTo>
                  <a:lnTo>
                    <a:pt x="663416" y="1517523"/>
                  </a:lnTo>
                  <a:lnTo>
                    <a:pt x="653129" y="1523238"/>
                  </a:lnTo>
                  <a:lnTo>
                    <a:pt x="634365" y="1503140"/>
                  </a:lnTo>
                  <a:lnTo>
                    <a:pt x="632174" y="1496663"/>
                  </a:lnTo>
                  <a:lnTo>
                    <a:pt x="622745" y="1485043"/>
                  </a:lnTo>
                  <a:lnTo>
                    <a:pt x="609695" y="1494186"/>
                  </a:lnTo>
                  <a:lnTo>
                    <a:pt x="600837" y="1486948"/>
                  </a:lnTo>
                  <a:lnTo>
                    <a:pt x="587216" y="1487329"/>
                  </a:lnTo>
                  <a:lnTo>
                    <a:pt x="587788" y="1477994"/>
                  </a:lnTo>
                  <a:lnTo>
                    <a:pt x="581406" y="1488091"/>
                  </a:lnTo>
                  <a:lnTo>
                    <a:pt x="565404" y="1492472"/>
                  </a:lnTo>
                  <a:lnTo>
                    <a:pt x="552545" y="1491234"/>
                  </a:lnTo>
                  <a:lnTo>
                    <a:pt x="549974" y="1494282"/>
                  </a:lnTo>
                  <a:lnTo>
                    <a:pt x="554260" y="1486376"/>
                  </a:lnTo>
                  <a:lnTo>
                    <a:pt x="552831" y="1479137"/>
                  </a:lnTo>
                  <a:lnTo>
                    <a:pt x="543973" y="1473899"/>
                  </a:lnTo>
                  <a:lnTo>
                    <a:pt x="537305" y="1463326"/>
                  </a:lnTo>
                  <a:lnTo>
                    <a:pt x="539401" y="1462278"/>
                  </a:lnTo>
                  <a:lnTo>
                    <a:pt x="543497" y="1443895"/>
                  </a:lnTo>
                  <a:lnTo>
                    <a:pt x="542163" y="1441133"/>
                  </a:lnTo>
                  <a:lnTo>
                    <a:pt x="547783" y="1428178"/>
                  </a:lnTo>
                  <a:lnTo>
                    <a:pt x="547497" y="1417130"/>
                  </a:lnTo>
                  <a:lnTo>
                    <a:pt x="553783" y="1407985"/>
                  </a:lnTo>
                  <a:lnTo>
                    <a:pt x="540449" y="1409414"/>
                  </a:lnTo>
                  <a:lnTo>
                    <a:pt x="533114" y="1413605"/>
                  </a:lnTo>
                  <a:lnTo>
                    <a:pt x="533019" y="1396841"/>
                  </a:lnTo>
                  <a:lnTo>
                    <a:pt x="522732" y="1374839"/>
                  </a:lnTo>
                  <a:lnTo>
                    <a:pt x="487204" y="1367980"/>
                  </a:lnTo>
                  <a:lnTo>
                    <a:pt x="485489" y="1359313"/>
                  </a:lnTo>
                  <a:lnTo>
                    <a:pt x="477869" y="1353979"/>
                  </a:lnTo>
                  <a:lnTo>
                    <a:pt x="475678" y="1348549"/>
                  </a:lnTo>
                  <a:lnTo>
                    <a:pt x="474250" y="1307211"/>
                  </a:lnTo>
                  <a:lnTo>
                    <a:pt x="461105" y="1313212"/>
                  </a:lnTo>
                  <a:lnTo>
                    <a:pt x="459105" y="1306925"/>
                  </a:lnTo>
                  <a:lnTo>
                    <a:pt x="451485" y="1305115"/>
                  </a:lnTo>
                  <a:lnTo>
                    <a:pt x="450151" y="1307878"/>
                  </a:lnTo>
                  <a:lnTo>
                    <a:pt x="445865" y="1306449"/>
                  </a:lnTo>
                  <a:lnTo>
                    <a:pt x="436531" y="1311973"/>
                  </a:lnTo>
                  <a:lnTo>
                    <a:pt x="428530" y="1310735"/>
                  </a:lnTo>
                  <a:lnTo>
                    <a:pt x="415290" y="1317307"/>
                  </a:lnTo>
                  <a:lnTo>
                    <a:pt x="402907" y="1319498"/>
                  </a:lnTo>
                  <a:lnTo>
                    <a:pt x="396049" y="1332833"/>
                  </a:lnTo>
                  <a:lnTo>
                    <a:pt x="393478" y="1346359"/>
                  </a:lnTo>
                  <a:lnTo>
                    <a:pt x="401193" y="1361694"/>
                  </a:lnTo>
                  <a:lnTo>
                    <a:pt x="373666" y="1341691"/>
                  </a:lnTo>
                  <a:lnTo>
                    <a:pt x="353187" y="1330547"/>
                  </a:lnTo>
                  <a:lnTo>
                    <a:pt x="331375" y="1329880"/>
                  </a:lnTo>
                  <a:lnTo>
                    <a:pt x="327565" y="1319498"/>
                  </a:lnTo>
                  <a:lnTo>
                    <a:pt x="318611" y="1330262"/>
                  </a:lnTo>
                  <a:lnTo>
                    <a:pt x="325850" y="1333976"/>
                  </a:lnTo>
                  <a:lnTo>
                    <a:pt x="316420" y="1347216"/>
                  </a:lnTo>
                  <a:lnTo>
                    <a:pt x="319183" y="1353883"/>
                  </a:lnTo>
                  <a:lnTo>
                    <a:pt x="317373" y="1357979"/>
                  </a:lnTo>
                  <a:lnTo>
                    <a:pt x="310420" y="1361789"/>
                  </a:lnTo>
                  <a:lnTo>
                    <a:pt x="295561" y="1360360"/>
                  </a:lnTo>
                  <a:lnTo>
                    <a:pt x="292703" y="1355598"/>
                  </a:lnTo>
                  <a:lnTo>
                    <a:pt x="290322" y="1361313"/>
                  </a:lnTo>
                  <a:lnTo>
                    <a:pt x="287464" y="1346454"/>
                  </a:lnTo>
                  <a:lnTo>
                    <a:pt x="279845" y="1343215"/>
                  </a:lnTo>
                  <a:lnTo>
                    <a:pt x="275844" y="1336262"/>
                  </a:lnTo>
                  <a:lnTo>
                    <a:pt x="271558" y="1335976"/>
                  </a:lnTo>
                  <a:lnTo>
                    <a:pt x="258128" y="1313307"/>
                  </a:lnTo>
                  <a:lnTo>
                    <a:pt x="244221" y="1305115"/>
                  </a:lnTo>
                  <a:lnTo>
                    <a:pt x="249745" y="1298353"/>
                  </a:lnTo>
                  <a:lnTo>
                    <a:pt x="248221" y="1296162"/>
                  </a:lnTo>
                  <a:lnTo>
                    <a:pt x="250126" y="1293400"/>
                  </a:lnTo>
                  <a:lnTo>
                    <a:pt x="254603" y="1291399"/>
                  </a:lnTo>
                  <a:lnTo>
                    <a:pt x="259937" y="1293971"/>
                  </a:lnTo>
                  <a:lnTo>
                    <a:pt x="262128" y="1288161"/>
                  </a:lnTo>
                  <a:lnTo>
                    <a:pt x="259366" y="1281303"/>
                  </a:lnTo>
                  <a:lnTo>
                    <a:pt x="243364" y="1267015"/>
                  </a:lnTo>
                  <a:lnTo>
                    <a:pt x="206311" y="1272254"/>
                  </a:lnTo>
                  <a:lnTo>
                    <a:pt x="185356" y="1296067"/>
                  </a:lnTo>
                  <a:lnTo>
                    <a:pt x="186214" y="1313593"/>
                  </a:lnTo>
                  <a:lnTo>
                    <a:pt x="182499" y="1322641"/>
                  </a:lnTo>
                  <a:lnTo>
                    <a:pt x="170402" y="1316450"/>
                  </a:lnTo>
                  <a:lnTo>
                    <a:pt x="171355" y="1339120"/>
                  </a:lnTo>
                  <a:lnTo>
                    <a:pt x="159353" y="1348930"/>
                  </a:lnTo>
                  <a:lnTo>
                    <a:pt x="157639" y="1352550"/>
                  </a:lnTo>
                  <a:lnTo>
                    <a:pt x="159829" y="1354360"/>
                  </a:lnTo>
                  <a:lnTo>
                    <a:pt x="145542" y="1361218"/>
                  </a:lnTo>
                  <a:lnTo>
                    <a:pt x="140208" y="1367218"/>
                  </a:lnTo>
                  <a:lnTo>
                    <a:pt x="122968" y="1371505"/>
                  </a:lnTo>
                  <a:lnTo>
                    <a:pt x="114681" y="1381506"/>
                  </a:lnTo>
                  <a:lnTo>
                    <a:pt x="113347" y="1392650"/>
                  </a:lnTo>
                  <a:lnTo>
                    <a:pt x="110109" y="1389126"/>
                  </a:lnTo>
                  <a:lnTo>
                    <a:pt x="104965" y="1396270"/>
                  </a:lnTo>
                  <a:lnTo>
                    <a:pt x="107632" y="1407414"/>
                  </a:lnTo>
                  <a:lnTo>
                    <a:pt x="100870" y="1419987"/>
                  </a:lnTo>
                  <a:lnTo>
                    <a:pt x="116491" y="1426559"/>
                  </a:lnTo>
                  <a:lnTo>
                    <a:pt x="116681" y="1429893"/>
                  </a:lnTo>
                  <a:lnTo>
                    <a:pt x="110395" y="1425512"/>
                  </a:lnTo>
                  <a:lnTo>
                    <a:pt x="109442" y="1427226"/>
                  </a:lnTo>
                  <a:lnTo>
                    <a:pt x="115062" y="1432751"/>
                  </a:lnTo>
                  <a:lnTo>
                    <a:pt x="95917" y="1424940"/>
                  </a:lnTo>
                  <a:lnTo>
                    <a:pt x="73533" y="1445990"/>
                  </a:lnTo>
                  <a:lnTo>
                    <a:pt x="55816" y="1467517"/>
                  </a:lnTo>
                  <a:lnTo>
                    <a:pt x="37624" y="1476946"/>
                  </a:lnTo>
                  <a:lnTo>
                    <a:pt x="26765" y="1479327"/>
                  </a:lnTo>
                  <a:lnTo>
                    <a:pt x="30289" y="1463230"/>
                  </a:lnTo>
                  <a:lnTo>
                    <a:pt x="29146" y="1450752"/>
                  </a:lnTo>
                  <a:lnTo>
                    <a:pt x="19812" y="1447324"/>
                  </a:lnTo>
                  <a:lnTo>
                    <a:pt x="20193" y="1428940"/>
                  </a:lnTo>
                  <a:lnTo>
                    <a:pt x="17907" y="1425797"/>
                  </a:lnTo>
                  <a:lnTo>
                    <a:pt x="21717" y="1409510"/>
                  </a:lnTo>
                  <a:lnTo>
                    <a:pt x="34671" y="1398365"/>
                  </a:lnTo>
                  <a:lnTo>
                    <a:pt x="43624" y="1380363"/>
                  </a:lnTo>
                  <a:lnTo>
                    <a:pt x="44577" y="1372648"/>
                  </a:lnTo>
                  <a:lnTo>
                    <a:pt x="41338" y="1367599"/>
                  </a:lnTo>
                  <a:lnTo>
                    <a:pt x="41529" y="1358837"/>
                  </a:lnTo>
                  <a:lnTo>
                    <a:pt x="44958" y="1346645"/>
                  </a:lnTo>
                  <a:lnTo>
                    <a:pt x="67342" y="1313402"/>
                  </a:lnTo>
                  <a:lnTo>
                    <a:pt x="80962" y="1304354"/>
                  </a:lnTo>
                  <a:lnTo>
                    <a:pt x="70866" y="1290542"/>
                  </a:lnTo>
                  <a:lnTo>
                    <a:pt x="58960" y="1288542"/>
                  </a:lnTo>
                  <a:lnTo>
                    <a:pt x="54388" y="1284446"/>
                  </a:lnTo>
                  <a:lnTo>
                    <a:pt x="49054" y="1265587"/>
                  </a:lnTo>
                  <a:lnTo>
                    <a:pt x="37243" y="1240441"/>
                  </a:lnTo>
                  <a:lnTo>
                    <a:pt x="33718" y="1224058"/>
                  </a:lnTo>
                  <a:lnTo>
                    <a:pt x="36195" y="1214628"/>
                  </a:lnTo>
                  <a:lnTo>
                    <a:pt x="35052" y="1202341"/>
                  </a:lnTo>
                  <a:lnTo>
                    <a:pt x="39433" y="1191006"/>
                  </a:lnTo>
                  <a:lnTo>
                    <a:pt x="46101" y="1183957"/>
                  </a:lnTo>
                  <a:lnTo>
                    <a:pt x="38957" y="1141381"/>
                  </a:lnTo>
                  <a:lnTo>
                    <a:pt x="42958" y="1135666"/>
                  </a:lnTo>
                  <a:lnTo>
                    <a:pt x="43243" y="1123950"/>
                  </a:lnTo>
                  <a:lnTo>
                    <a:pt x="34957" y="1109948"/>
                  </a:lnTo>
                  <a:lnTo>
                    <a:pt x="26765" y="1106710"/>
                  </a:lnTo>
                  <a:lnTo>
                    <a:pt x="19050" y="1097947"/>
                  </a:lnTo>
                  <a:lnTo>
                    <a:pt x="9620" y="1070705"/>
                  </a:lnTo>
                  <a:lnTo>
                    <a:pt x="9525" y="1062895"/>
                  </a:lnTo>
                  <a:lnTo>
                    <a:pt x="12192" y="1055275"/>
                  </a:lnTo>
                  <a:lnTo>
                    <a:pt x="13906" y="1055751"/>
                  </a:lnTo>
                  <a:lnTo>
                    <a:pt x="20764" y="1045369"/>
                  </a:lnTo>
                  <a:lnTo>
                    <a:pt x="29527" y="1042606"/>
                  </a:lnTo>
                  <a:lnTo>
                    <a:pt x="38481" y="1032796"/>
                  </a:lnTo>
                  <a:lnTo>
                    <a:pt x="31909" y="1024890"/>
                  </a:lnTo>
                  <a:lnTo>
                    <a:pt x="45053" y="1014031"/>
                  </a:lnTo>
                  <a:lnTo>
                    <a:pt x="58864" y="1013079"/>
                  </a:lnTo>
                  <a:lnTo>
                    <a:pt x="67437" y="1001173"/>
                  </a:lnTo>
                  <a:lnTo>
                    <a:pt x="90964" y="1007364"/>
                  </a:lnTo>
                  <a:lnTo>
                    <a:pt x="92964" y="1021556"/>
                  </a:lnTo>
                  <a:lnTo>
                    <a:pt x="107442" y="1030891"/>
                  </a:lnTo>
                  <a:lnTo>
                    <a:pt x="114109" y="1033081"/>
                  </a:lnTo>
                  <a:lnTo>
                    <a:pt x="116776" y="1027557"/>
                  </a:lnTo>
                  <a:lnTo>
                    <a:pt x="131254" y="1029271"/>
                  </a:lnTo>
                  <a:lnTo>
                    <a:pt x="132302" y="981170"/>
                  </a:lnTo>
                  <a:lnTo>
                    <a:pt x="135064" y="969454"/>
                  </a:lnTo>
                  <a:lnTo>
                    <a:pt x="122872" y="965740"/>
                  </a:lnTo>
                  <a:lnTo>
                    <a:pt x="125063" y="960691"/>
                  </a:lnTo>
                  <a:lnTo>
                    <a:pt x="117824" y="949738"/>
                  </a:lnTo>
                  <a:lnTo>
                    <a:pt x="104584" y="912685"/>
                  </a:lnTo>
                  <a:lnTo>
                    <a:pt x="97345" y="872490"/>
                  </a:lnTo>
                  <a:lnTo>
                    <a:pt x="89916" y="868299"/>
                  </a:lnTo>
                  <a:lnTo>
                    <a:pt x="90868" y="863537"/>
                  </a:lnTo>
                  <a:lnTo>
                    <a:pt x="87535" y="856107"/>
                  </a:lnTo>
                  <a:lnTo>
                    <a:pt x="90964" y="852202"/>
                  </a:lnTo>
                  <a:lnTo>
                    <a:pt x="77152" y="838962"/>
                  </a:lnTo>
                  <a:lnTo>
                    <a:pt x="72676" y="842296"/>
                  </a:lnTo>
                  <a:lnTo>
                    <a:pt x="76962" y="838771"/>
                  </a:lnTo>
                  <a:lnTo>
                    <a:pt x="72866" y="833533"/>
                  </a:lnTo>
                  <a:lnTo>
                    <a:pt x="72104" y="826103"/>
                  </a:lnTo>
                  <a:lnTo>
                    <a:pt x="68961" y="827627"/>
                  </a:lnTo>
                  <a:lnTo>
                    <a:pt x="68389" y="822388"/>
                  </a:lnTo>
                  <a:lnTo>
                    <a:pt x="60674" y="824674"/>
                  </a:lnTo>
                  <a:lnTo>
                    <a:pt x="60484" y="824293"/>
                  </a:lnTo>
                  <a:lnTo>
                    <a:pt x="62389" y="823817"/>
                  </a:lnTo>
                  <a:lnTo>
                    <a:pt x="55054" y="815816"/>
                  </a:lnTo>
                  <a:lnTo>
                    <a:pt x="59341" y="807053"/>
                  </a:lnTo>
                  <a:lnTo>
                    <a:pt x="70485" y="817054"/>
                  </a:lnTo>
                  <a:lnTo>
                    <a:pt x="89440" y="810482"/>
                  </a:lnTo>
                  <a:lnTo>
                    <a:pt x="91059" y="813054"/>
                  </a:lnTo>
                  <a:lnTo>
                    <a:pt x="100870" y="806482"/>
                  </a:lnTo>
                  <a:lnTo>
                    <a:pt x="105442" y="820198"/>
                  </a:lnTo>
                  <a:lnTo>
                    <a:pt x="120777" y="817816"/>
                  </a:lnTo>
                  <a:lnTo>
                    <a:pt x="121634" y="821341"/>
                  </a:lnTo>
                  <a:lnTo>
                    <a:pt x="127349" y="820674"/>
                  </a:lnTo>
                  <a:lnTo>
                    <a:pt x="143542" y="828961"/>
                  </a:lnTo>
                  <a:lnTo>
                    <a:pt x="134683" y="832580"/>
                  </a:lnTo>
                  <a:lnTo>
                    <a:pt x="129540" y="830008"/>
                  </a:lnTo>
                  <a:lnTo>
                    <a:pt x="117253" y="833056"/>
                  </a:lnTo>
                  <a:lnTo>
                    <a:pt x="117443" y="837724"/>
                  </a:lnTo>
                  <a:lnTo>
                    <a:pt x="111633" y="838390"/>
                  </a:lnTo>
                  <a:lnTo>
                    <a:pt x="111728" y="841343"/>
                  </a:lnTo>
                  <a:lnTo>
                    <a:pt x="107537" y="841343"/>
                  </a:lnTo>
                  <a:lnTo>
                    <a:pt x="106299" y="843534"/>
                  </a:lnTo>
                  <a:lnTo>
                    <a:pt x="98774" y="865632"/>
                  </a:lnTo>
                  <a:lnTo>
                    <a:pt x="101346" y="867251"/>
                  </a:lnTo>
                  <a:lnTo>
                    <a:pt x="100012" y="871918"/>
                  </a:lnTo>
                  <a:lnTo>
                    <a:pt x="106870" y="904875"/>
                  </a:lnTo>
                  <a:lnTo>
                    <a:pt x="111347" y="892016"/>
                  </a:lnTo>
                  <a:lnTo>
                    <a:pt x="120682" y="892016"/>
                  </a:lnTo>
                  <a:lnTo>
                    <a:pt x="129064" y="896493"/>
                  </a:lnTo>
                  <a:lnTo>
                    <a:pt x="140875" y="894493"/>
                  </a:lnTo>
                  <a:lnTo>
                    <a:pt x="139827" y="899160"/>
                  </a:lnTo>
                  <a:lnTo>
                    <a:pt x="146018" y="903256"/>
                  </a:lnTo>
                  <a:lnTo>
                    <a:pt x="152209" y="893540"/>
                  </a:lnTo>
                  <a:lnTo>
                    <a:pt x="154972" y="894397"/>
                  </a:lnTo>
                  <a:lnTo>
                    <a:pt x="158877" y="889921"/>
                  </a:lnTo>
                  <a:lnTo>
                    <a:pt x="166592" y="895540"/>
                  </a:lnTo>
                  <a:lnTo>
                    <a:pt x="173831" y="884777"/>
                  </a:lnTo>
                  <a:lnTo>
                    <a:pt x="173831" y="878491"/>
                  </a:lnTo>
                  <a:lnTo>
                    <a:pt x="182118" y="882682"/>
                  </a:lnTo>
                  <a:lnTo>
                    <a:pt x="176593" y="892778"/>
                  </a:lnTo>
                  <a:lnTo>
                    <a:pt x="170402" y="894302"/>
                  </a:lnTo>
                  <a:lnTo>
                    <a:pt x="171640" y="906018"/>
                  </a:lnTo>
                  <a:lnTo>
                    <a:pt x="187738" y="893921"/>
                  </a:lnTo>
                  <a:lnTo>
                    <a:pt x="187357" y="883539"/>
                  </a:lnTo>
                  <a:lnTo>
                    <a:pt x="183451" y="877443"/>
                  </a:lnTo>
                  <a:lnTo>
                    <a:pt x="188881" y="864203"/>
                  </a:lnTo>
                  <a:lnTo>
                    <a:pt x="200025" y="860298"/>
                  </a:lnTo>
                  <a:lnTo>
                    <a:pt x="204216" y="863917"/>
                  </a:lnTo>
                  <a:lnTo>
                    <a:pt x="213741" y="859250"/>
                  </a:lnTo>
                  <a:lnTo>
                    <a:pt x="215646" y="867251"/>
                  </a:lnTo>
                  <a:lnTo>
                    <a:pt x="220123" y="872966"/>
                  </a:lnTo>
                  <a:lnTo>
                    <a:pt x="227838" y="859726"/>
                  </a:lnTo>
                  <a:lnTo>
                    <a:pt x="224695" y="872014"/>
                  </a:lnTo>
                  <a:lnTo>
                    <a:pt x="235363" y="875252"/>
                  </a:lnTo>
                  <a:lnTo>
                    <a:pt x="240220" y="893445"/>
                  </a:lnTo>
                  <a:lnTo>
                    <a:pt x="241840" y="894779"/>
                  </a:lnTo>
                  <a:lnTo>
                    <a:pt x="246221" y="891254"/>
                  </a:lnTo>
                  <a:lnTo>
                    <a:pt x="251746" y="899636"/>
                  </a:lnTo>
                  <a:lnTo>
                    <a:pt x="248126" y="914781"/>
                  </a:lnTo>
                  <a:lnTo>
                    <a:pt x="250888" y="913257"/>
                  </a:lnTo>
                  <a:lnTo>
                    <a:pt x="253936" y="919258"/>
                  </a:lnTo>
                  <a:lnTo>
                    <a:pt x="254794" y="911257"/>
                  </a:lnTo>
                  <a:lnTo>
                    <a:pt x="256508" y="914305"/>
                  </a:lnTo>
                  <a:lnTo>
                    <a:pt x="268510" y="919829"/>
                  </a:lnTo>
                  <a:lnTo>
                    <a:pt x="271081" y="896874"/>
                  </a:lnTo>
                  <a:lnTo>
                    <a:pt x="261556" y="894207"/>
                  </a:lnTo>
                  <a:lnTo>
                    <a:pt x="264604" y="879634"/>
                  </a:lnTo>
                  <a:lnTo>
                    <a:pt x="281083" y="860679"/>
                  </a:lnTo>
                  <a:lnTo>
                    <a:pt x="296037" y="852297"/>
                  </a:lnTo>
                  <a:lnTo>
                    <a:pt x="296989" y="838295"/>
                  </a:lnTo>
                  <a:lnTo>
                    <a:pt x="315182" y="829628"/>
                  </a:lnTo>
                  <a:lnTo>
                    <a:pt x="338328" y="814102"/>
                  </a:lnTo>
                  <a:lnTo>
                    <a:pt x="349949" y="811816"/>
                  </a:lnTo>
                  <a:lnTo>
                    <a:pt x="354235" y="802767"/>
                  </a:lnTo>
                  <a:lnTo>
                    <a:pt x="361950" y="817816"/>
                  </a:lnTo>
                  <a:lnTo>
                    <a:pt x="369760" y="818102"/>
                  </a:lnTo>
                  <a:lnTo>
                    <a:pt x="371380" y="813340"/>
                  </a:lnTo>
                  <a:lnTo>
                    <a:pt x="362522" y="809720"/>
                  </a:lnTo>
                  <a:lnTo>
                    <a:pt x="363379" y="806387"/>
                  </a:lnTo>
                  <a:lnTo>
                    <a:pt x="367665" y="808101"/>
                  </a:lnTo>
                  <a:lnTo>
                    <a:pt x="364045" y="808863"/>
                  </a:lnTo>
                  <a:lnTo>
                    <a:pt x="370808" y="811816"/>
                  </a:lnTo>
                  <a:lnTo>
                    <a:pt x="376237" y="800290"/>
                  </a:lnTo>
                  <a:lnTo>
                    <a:pt x="381953" y="801433"/>
                  </a:lnTo>
                  <a:lnTo>
                    <a:pt x="382619" y="797719"/>
                  </a:lnTo>
                  <a:lnTo>
                    <a:pt x="385477" y="798385"/>
                  </a:lnTo>
                  <a:lnTo>
                    <a:pt x="387191" y="796004"/>
                  </a:lnTo>
                  <a:lnTo>
                    <a:pt x="389763" y="797814"/>
                  </a:lnTo>
                  <a:lnTo>
                    <a:pt x="385762" y="803338"/>
                  </a:lnTo>
                  <a:lnTo>
                    <a:pt x="388239" y="804386"/>
                  </a:lnTo>
                  <a:lnTo>
                    <a:pt x="389287" y="810006"/>
                  </a:lnTo>
                  <a:lnTo>
                    <a:pt x="396240" y="800481"/>
                  </a:lnTo>
                  <a:lnTo>
                    <a:pt x="397288" y="788860"/>
                  </a:lnTo>
                  <a:lnTo>
                    <a:pt x="410623" y="771620"/>
                  </a:lnTo>
                  <a:lnTo>
                    <a:pt x="422053" y="736949"/>
                  </a:lnTo>
                  <a:lnTo>
                    <a:pt x="434340" y="727329"/>
                  </a:lnTo>
                  <a:lnTo>
                    <a:pt x="426244" y="722852"/>
                  </a:lnTo>
                  <a:lnTo>
                    <a:pt x="420624" y="711041"/>
                  </a:lnTo>
                  <a:lnTo>
                    <a:pt x="409384" y="704564"/>
                  </a:lnTo>
                  <a:lnTo>
                    <a:pt x="411004" y="699992"/>
                  </a:lnTo>
                  <a:lnTo>
                    <a:pt x="419195" y="705326"/>
                  </a:lnTo>
                  <a:lnTo>
                    <a:pt x="436435" y="695706"/>
                  </a:lnTo>
                  <a:lnTo>
                    <a:pt x="429673" y="687324"/>
                  </a:lnTo>
                  <a:lnTo>
                    <a:pt x="417766" y="685038"/>
                  </a:lnTo>
                  <a:lnTo>
                    <a:pt x="416814" y="689134"/>
                  </a:lnTo>
                  <a:lnTo>
                    <a:pt x="408337" y="687991"/>
                  </a:lnTo>
                  <a:lnTo>
                    <a:pt x="407479" y="685229"/>
                  </a:lnTo>
                  <a:lnTo>
                    <a:pt x="408718" y="677989"/>
                  </a:lnTo>
                  <a:lnTo>
                    <a:pt x="414528" y="670655"/>
                  </a:lnTo>
                  <a:lnTo>
                    <a:pt x="415195" y="660845"/>
                  </a:lnTo>
                  <a:lnTo>
                    <a:pt x="403098" y="658558"/>
                  </a:lnTo>
                  <a:lnTo>
                    <a:pt x="408908" y="638365"/>
                  </a:lnTo>
                  <a:lnTo>
                    <a:pt x="400907" y="637889"/>
                  </a:lnTo>
                  <a:lnTo>
                    <a:pt x="401669" y="634651"/>
                  </a:lnTo>
                  <a:lnTo>
                    <a:pt x="398335" y="634651"/>
                  </a:lnTo>
                  <a:lnTo>
                    <a:pt x="397859" y="630269"/>
                  </a:lnTo>
                  <a:lnTo>
                    <a:pt x="407003" y="630460"/>
                  </a:lnTo>
                  <a:lnTo>
                    <a:pt x="406432" y="626554"/>
                  </a:lnTo>
                  <a:lnTo>
                    <a:pt x="413195" y="623221"/>
                  </a:lnTo>
                  <a:lnTo>
                    <a:pt x="407194" y="598360"/>
                  </a:lnTo>
                  <a:lnTo>
                    <a:pt x="437483" y="589026"/>
                  </a:lnTo>
                  <a:lnTo>
                    <a:pt x="442531" y="593979"/>
                  </a:lnTo>
                  <a:lnTo>
                    <a:pt x="468535" y="579406"/>
                  </a:lnTo>
                  <a:lnTo>
                    <a:pt x="493490" y="557022"/>
                  </a:lnTo>
                  <a:lnTo>
                    <a:pt x="510349" y="525875"/>
                  </a:lnTo>
                  <a:lnTo>
                    <a:pt x="511111" y="515493"/>
                  </a:lnTo>
                  <a:lnTo>
                    <a:pt x="521875" y="519874"/>
                  </a:lnTo>
                  <a:lnTo>
                    <a:pt x="500253" y="508730"/>
                  </a:lnTo>
                  <a:lnTo>
                    <a:pt x="495967" y="502634"/>
                  </a:lnTo>
                  <a:lnTo>
                    <a:pt x="484346" y="495395"/>
                  </a:lnTo>
                  <a:lnTo>
                    <a:pt x="500634" y="478060"/>
                  </a:lnTo>
                  <a:lnTo>
                    <a:pt x="508445" y="459772"/>
                  </a:lnTo>
                  <a:lnTo>
                    <a:pt x="499110" y="445960"/>
                  </a:lnTo>
                  <a:lnTo>
                    <a:pt x="487204" y="441865"/>
                  </a:lnTo>
                  <a:lnTo>
                    <a:pt x="483489" y="435578"/>
                  </a:lnTo>
                  <a:lnTo>
                    <a:pt x="481774" y="436340"/>
                  </a:lnTo>
                  <a:lnTo>
                    <a:pt x="475012" y="417290"/>
                  </a:lnTo>
                  <a:lnTo>
                    <a:pt x="478917" y="411480"/>
                  </a:lnTo>
                  <a:lnTo>
                    <a:pt x="477583" y="402050"/>
                  </a:lnTo>
                  <a:lnTo>
                    <a:pt x="466439" y="384429"/>
                  </a:lnTo>
                  <a:lnTo>
                    <a:pt x="457867" y="345948"/>
                  </a:lnTo>
                  <a:lnTo>
                    <a:pt x="454724" y="341185"/>
                  </a:lnTo>
                  <a:lnTo>
                    <a:pt x="449675" y="339376"/>
                  </a:lnTo>
                  <a:lnTo>
                    <a:pt x="454914" y="340900"/>
                  </a:lnTo>
                  <a:lnTo>
                    <a:pt x="458057" y="345472"/>
                  </a:lnTo>
                  <a:lnTo>
                    <a:pt x="460438" y="357092"/>
                  </a:lnTo>
                  <a:lnTo>
                    <a:pt x="463391" y="357568"/>
                  </a:lnTo>
                  <a:lnTo>
                    <a:pt x="465487" y="354425"/>
                  </a:lnTo>
                  <a:lnTo>
                    <a:pt x="487108" y="360426"/>
                  </a:lnTo>
                  <a:lnTo>
                    <a:pt x="489776" y="357568"/>
                  </a:lnTo>
                  <a:lnTo>
                    <a:pt x="503396" y="355473"/>
                  </a:lnTo>
                  <a:lnTo>
                    <a:pt x="503872" y="353473"/>
                  </a:lnTo>
                  <a:lnTo>
                    <a:pt x="511683" y="353758"/>
                  </a:lnTo>
                  <a:lnTo>
                    <a:pt x="511683" y="350901"/>
                  </a:lnTo>
                  <a:lnTo>
                    <a:pt x="524351" y="351377"/>
                  </a:lnTo>
                  <a:lnTo>
                    <a:pt x="526542" y="355949"/>
                  </a:lnTo>
                  <a:lnTo>
                    <a:pt x="518922" y="358426"/>
                  </a:lnTo>
                  <a:lnTo>
                    <a:pt x="541591" y="360045"/>
                  </a:lnTo>
                  <a:lnTo>
                    <a:pt x="536543" y="367379"/>
                  </a:lnTo>
                  <a:lnTo>
                    <a:pt x="536639" y="372046"/>
                  </a:lnTo>
                  <a:lnTo>
                    <a:pt x="544163" y="377762"/>
                  </a:lnTo>
                  <a:lnTo>
                    <a:pt x="549402" y="385953"/>
                  </a:lnTo>
                  <a:lnTo>
                    <a:pt x="551402" y="382810"/>
                  </a:lnTo>
                  <a:lnTo>
                    <a:pt x="553022" y="386048"/>
                  </a:lnTo>
                  <a:lnTo>
                    <a:pt x="560070" y="388429"/>
                  </a:lnTo>
                  <a:lnTo>
                    <a:pt x="564070" y="366808"/>
                  </a:lnTo>
                  <a:lnTo>
                    <a:pt x="565499" y="369475"/>
                  </a:lnTo>
                  <a:lnTo>
                    <a:pt x="562070" y="378238"/>
                  </a:lnTo>
                  <a:lnTo>
                    <a:pt x="564261" y="380238"/>
                  </a:lnTo>
                  <a:lnTo>
                    <a:pt x="566356" y="375475"/>
                  </a:lnTo>
                  <a:lnTo>
                    <a:pt x="573976" y="370237"/>
                  </a:lnTo>
                  <a:lnTo>
                    <a:pt x="565214" y="350139"/>
                  </a:lnTo>
                  <a:lnTo>
                    <a:pt x="568357" y="350996"/>
                  </a:lnTo>
                  <a:lnTo>
                    <a:pt x="582168" y="361855"/>
                  </a:lnTo>
                  <a:lnTo>
                    <a:pt x="574167" y="378904"/>
                  </a:lnTo>
                  <a:lnTo>
                    <a:pt x="572262" y="390906"/>
                  </a:lnTo>
                  <a:lnTo>
                    <a:pt x="583216" y="397383"/>
                  </a:lnTo>
                  <a:lnTo>
                    <a:pt x="597218" y="398431"/>
                  </a:lnTo>
                  <a:lnTo>
                    <a:pt x="606647" y="395954"/>
                  </a:lnTo>
                  <a:lnTo>
                    <a:pt x="622364" y="397859"/>
                  </a:lnTo>
                  <a:lnTo>
                    <a:pt x="623983" y="391478"/>
                  </a:lnTo>
                  <a:lnTo>
                    <a:pt x="634651" y="381571"/>
                  </a:lnTo>
                  <a:lnTo>
                    <a:pt x="640175" y="372523"/>
                  </a:lnTo>
                  <a:lnTo>
                    <a:pt x="665988" y="374523"/>
                  </a:lnTo>
                  <a:lnTo>
                    <a:pt x="675322" y="370522"/>
                  </a:lnTo>
                  <a:lnTo>
                    <a:pt x="674941" y="361569"/>
                  </a:lnTo>
                  <a:lnTo>
                    <a:pt x="682371" y="355663"/>
                  </a:lnTo>
                  <a:lnTo>
                    <a:pt x="686086" y="344233"/>
                  </a:lnTo>
                  <a:lnTo>
                    <a:pt x="690658" y="338137"/>
                  </a:lnTo>
                  <a:lnTo>
                    <a:pt x="700564" y="332137"/>
                  </a:lnTo>
                  <a:lnTo>
                    <a:pt x="702469" y="335566"/>
                  </a:lnTo>
                  <a:lnTo>
                    <a:pt x="714661" y="339947"/>
                  </a:lnTo>
                  <a:lnTo>
                    <a:pt x="724091" y="355378"/>
                  </a:lnTo>
                  <a:lnTo>
                    <a:pt x="731520" y="356902"/>
                  </a:lnTo>
                  <a:lnTo>
                    <a:pt x="732282" y="351949"/>
                  </a:lnTo>
                  <a:lnTo>
                    <a:pt x="738473" y="347758"/>
                  </a:lnTo>
                  <a:lnTo>
                    <a:pt x="729710" y="332518"/>
                  </a:lnTo>
                  <a:lnTo>
                    <a:pt x="729710" y="323755"/>
                  </a:lnTo>
                  <a:lnTo>
                    <a:pt x="723043" y="322612"/>
                  </a:lnTo>
                  <a:lnTo>
                    <a:pt x="732472" y="320040"/>
                  </a:lnTo>
                  <a:lnTo>
                    <a:pt x="733330" y="326993"/>
                  </a:lnTo>
                  <a:lnTo>
                    <a:pt x="736378" y="328231"/>
                  </a:lnTo>
                  <a:lnTo>
                    <a:pt x="738568" y="319183"/>
                  </a:lnTo>
                  <a:lnTo>
                    <a:pt x="742474" y="319183"/>
                  </a:lnTo>
                  <a:lnTo>
                    <a:pt x="742378" y="324707"/>
                  </a:lnTo>
                  <a:lnTo>
                    <a:pt x="753237" y="327088"/>
                  </a:lnTo>
                  <a:lnTo>
                    <a:pt x="760381" y="322516"/>
                  </a:lnTo>
                  <a:lnTo>
                    <a:pt x="753618" y="315373"/>
                  </a:lnTo>
                  <a:lnTo>
                    <a:pt x="796957" y="287560"/>
                  </a:lnTo>
                  <a:lnTo>
                    <a:pt x="811530" y="293846"/>
                  </a:lnTo>
                  <a:lnTo>
                    <a:pt x="821150" y="304800"/>
                  </a:lnTo>
                  <a:lnTo>
                    <a:pt x="822579" y="310229"/>
                  </a:lnTo>
                  <a:lnTo>
                    <a:pt x="836962" y="316135"/>
                  </a:lnTo>
                  <a:lnTo>
                    <a:pt x="840486" y="324517"/>
                  </a:lnTo>
                  <a:lnTo>
                    <a:pt x="852487" y="319754"/>
                  </a:lnTo>
                  <a:lnTo>
                    <a:pt x="860203" y="319659"/>
                  </a:lnTo>
                  <a:lnTo>
                    <a:pt x="868966" y="324421"/>
                  </a:lnTo>
                  <a:lnTo>
                    <a:pt x="871442" y="322707"/>
                  </a:lnTo>
                  <a:lnTo>
                    <a:pt x="877919" y="328612"/>
                  </a:lnTo>
                  <a:lnTo>
                    <a:pt x="884111" y="323088"/>
                  </a:lnTo>
                  <a:lnTo>
                    <a:pt x="893159" y="324803"/>
                  </a:lnTo>
                  <a:lnTo>
                    <a:pt x="898779" y="318992"/>
                  </a:lnTo>
                  <a:lnTo>
                    <a:pt x="898684" y="311182"/>
                  </a:lnTo>
                  <a:lnTo>
                    <a:pt x="900494" y="313563"/>
                  </a:lnTo>
                  <a:lnTo>
                    <a:pt x="923163" y="306229"/>
                  </a:lnTo>
                  <a:lnTo>
                    <a:pt x="926497" y="314801"/>
                  </a:lnTo>
                  <a:lnTo>
                    <a:pt x="931164" y="314801"/>
                  </a:lnTo>
                  <a:lnTo>
                    <a:pt x="926973" y="313849"/>
                  </a:lnTo>
                  <a:lnTo>
                    <a:pt x="925163" y="304800"/>
                  </a:lnTo>
                  <a:lnTo>
                    <a:pt x="927830" y="303371"/>
                  </a:lnTo>
                  <a:lnTo>
                    <a:pt x="930212" y="308134"/>
                  </a:lnTo>
                  <a:lnTo>
                    <a:pt x="931545" y="305943"/>
                  </a:lnTo>
                  <a:lnTo>
                    <a:pt x="940879" y="304705"/>
                  </a:lnTo>
                  <a:lnTo>
                    <a:pt x="942403" y="297466"/>
                  </a:lnTo>
                  <a:lnTo>
                    <a:pt x="939355" y="297466"/>
                  </a:lnTo>
                  <a:lnTo>
                    <a:pt x="939641" y="293846"/>
                  </a:lnTo>
                  <a:lnTo>
                    <a:pt x="953453" y="293084"/>
                  </a:lnTo>
                  <a:lnTo>
                    <a:pt x="947261" y="278892"/>
                  </a:lnTo>
                  <a:lnTo>
                    <a:pt x="940689" y="273558"/>
                  </a:lnTo>
                  <a:lnTo>
                    <a:pt x="940784" y="270986"/>
                  </a:lnTo>
                  <a:lnTo>
                    <a:pt x="938403" y="274415"/>
                  </a:lnTo>
                  <a:lnTo>
                    <a:pt x="930878" y="270224"/>
                  </a:lnTo>
                  <a:lnTo>
                    <a:pt x="935641" y="266129"/>
                  </a:lnTo>
                  <a:lnTo>
                    <a:pt x="939927" y="268033"/>
                  </a:lnTo>
                  <a:lnTo>
                    <a:pt x="939927" y="266319"/>
                  </a:lnTo>
                  <a:lnTo>
                    <a:pt x="932212" y="262699"/>
                  </a:lnTo>
                  <a:lnTo>
                    <a:pt x="926497" y="251841"/>
                  </a:lnTo>
                  <a:lnTo>
                    <a:pt x="936974" y="243459"/>
                  </a:lnTo>
                  <a:lnTo>
                    <a:pt x="939451" y="247745"/>
                  </a:lnTo>
                  <a:lnTo>
                    <a:pt x="950214" y="245173"/>
                  </a:lnTo>
                  <a:lnTo>
                    <a:pt x="945166" y="226695"/>
                  </a:lnTo>
                  <a:lnTo>
                    <a:pt x="952595" y="219170"/>
                  </a:lnTo>
                  <a:lnTo>
                    <a:pt x="968692" y="221361"/>
                  </a:lnTo>
                  <a:lnTo>
                    <a:pt x="969264" y="217360"/>
                  </a:lnTo>
                  <a:lnTo>
                    <a:pt x="954310" y="210979"/>
                  </a:lnTo>
                  <a:lnTo>
                    <a:pt x="940879" y="210312"/>
                  </a:lnTo>
                  <a:lnTo>
                    <a:pt x="938879" y="205549"/>
                  </a:lnTo>
                  <a:lnTo>
                    <a:pt x="968407" y="190214"/>
                  </a:lnTo>
                  <a:lnTo>
                    <a:pt x="975932" y="188785"/>
                  </a:lnTo>
                  <a:lnTo>
                    <a:pt x="978694" y="168783"/>
                  </a:lnTo>
                  <a:lnTo>
                    <a:pt x="974598" y="166497"/>
                  </a:lnTo>
                  <a:lnTo>
                    <a:pt x="982028" y="161544"/>
                  </a:lnTo>
                  <a:lnTo>
                    <a:pt x="1002792" y="163925"/>
                  </a:lnTo>
                  <a:lnTo>
                    <a:pt x="1006888" y="166402"/>
                  </a:lnTo>
                  <a:lnTo>
                    <a:pt x="1008888" y="162878"/>
                  </a:lnTo>
                  <a:lnTo>
                    <a:pt x="1008793" y="154591"/>
                  </a:lnTo>
                  <a:lnTo>
                    <a:pt x="1012127" y="146399"/>
                  </a:lnTo>
                  <a:lnTo>
                    <a:pt x="1009555" y="137160"/>
                  </a:lnTo>
                  <a:lnTo>
                    <a:pt x="1012031" y="123349"/>
                  </a:lnTo>
                  <a:lnTo>
                    <a:pt x="1008031" y="118586"/>
                  </a:lnTo>
                  <a:lnTo>
                    <a:pt x="1006792" y="110395"/>
                  </a:lnTo>
                  <a:lnTo>
                    <a:pt x="1009650" y="99441"/>
                  </a:lnTo>
                  <a:lnTo>
                    <a:pt x="1009459" y="77629"/>
                  </a:lnTo>
                  <a:lnTo>
                    <a:pt x="1021652" y="47530"/>
                  </a:lnTo>
                  <a:lnTo>
                    <a:pt x="1024509" y="33623"/>
                  </a:lnTo>
                  <a:lnTo>
                    <a:pt x="1023557" y="18479"/>
                  </a:lnTo>
                  <a:lnTo>
                    <a:pt x="1026224" y="16573"/>
                  </a:lnTo>
                  <a:lnTo>
                    <a:pt x="1036796" y="18955"/>
                  </a:lnTo>
                  <a:lnTo>
                    <a:pt x="1046702" y="33814"/>
                  </a:lnTo>
                  <a:lnTo>
                    <a:pt x="1053560" y="35147"/>
                  </a:lnTo>
                  <a:lnTo>
                    <a:pt x="1065276" y="46958"/>
                  </a:lnTo>
                  <a:lnTo>
                    <a:pt x="1072325" y="47339"/>
                  </a:lnTo>
                  <a:lnTo>
                    <a:pt x="1096518" y="38290"/>
                  </a:lnTo>
                  <a:lnTo>
                    <a:pt x="1098899" y="27527"/>
                  </a:lnTo>
                  <a:lnTo>
                    <a:pt x="1117378" y="34099"/>
                  </a:lnTo>
                  <a:lnTo>
                    <a:pt x="1141381" y="33337"/>
                  </a:lnTo>
                  <a:lnTo>
                    <a:pt x="1147763" y="29528"/>
                  </a:lnTo>
                  <a:lnTo>
                    <a:pt x="1152811" y="17145"/>
                  </a:lnTo>
                  <a:lnTo>
                    <a:pt x="1156335" y="14383"/>
                  </a:lnTo>
                  <a:lnTo>
                    <a:pt x="1174528" y="9525"/>
                  </a:lnTo>
                  <a:lnTo>
                    <a:pt x="1239203" y="50863"/>
                  </a:lnTo>
                  <a:lnTo>
                    <a:pt x="1253109" y="70866"/>
                  </a:lnTo>
                  <a:lnTo>
                    <a:pt x="1268635" y="83820"/>
                  </a:lnTo>
                  <a:lnTo>
                    <a:pt x="1299877" y="85154"/>
                  </a:lnTo>
                  <a:lnTo>
                    <a:pt x="1299020" y="76009"/>
                  </a:lnTo>
                  <a:lnTo>
                    <a:pt x="1301972" y="70390"/>
                  </a:lnTo>
                  <a:lnTo>
                    <a:pt x="1311212" y="68294"/>
                  </a:lnTo>
                  <a:lnTo>
                    <a:pt x="1318165" y="77629"/>
                  </a:lnTo>
                  <a:lnTo>
                    <a:pt x="1338072" y="82391"/>
                  </a:lnTo>
                  <a:lnTo>
                    <a:pt x="1357217" y="106489"/>
                  </a:lnTo>
                  <a:lnTo>
                    <a:pt x="1372076" y="108013"/>
                  </a:lnTo>
                  <a:lnTo>
                    <a:pt x="1380268" y="122491"/>
                  </a:lnTo>
                  <a:lnTo>
                    <a:pt x="1380934" y="143065"/>
                  </a:lnTo>
                  <a:lnTo>
                    <a:pt x="1386269" y="153257"/>
                  </a:lnTo>
                  <a:lnTo>
                    <a:pt x="1384363" y="180499"/>
                  </a:lnTo>
                  <a:lnTo>
                    <a:pt x="1389221" y="194881"/>
                  </a:lnTo>
                  <a:lnTo>
                    <a:pt x="1392841" y="196691"/>
                  </a:lnTo>
                  <a:lnTo>
                    <a:pt x="1395889" y="212312"/>
                  </a:lnTo>
                  <a:lnTo>
                    <a:pt x="1392365" y="223742"/>
                  </a:lnTo>
                  <a:lnTo>
                    <a:pt x="1382268" y="234410"/>
                  </a:lnTo>
                  <a:lnTo>
                    <a:pt x="1380934" y="245078"/>
                  </a:lnTo>
                  <a:lnTo>
                    <a:pt x="1385792" y="259842"/>
                  </a:lnTo>
                  <a:lnTo>
                    <a:pt x="1378363" y="269748"/>
                  </a:lnTo>
                  <a:lnTo>
                    <a:pt x="1379220" y="275654"/>
                  </a:lnTo>
                  <a:lnTo>
                    <a:pt x="1375029" y="284702"/>
                  </a:lnTo>
                  <a:lnTo>
                    <a:pt x="1377029" y="302323"/>
                  </a:lnTo>
                  <a:lnTo>
                    <a:pt x="1386269" y="300323"/>
                  </a:lnTo>
                  <a:lnTo>
                    <a:pt x="1393698" y="292608"/>
                  </a:lnTo>
                  <a:lnTo>
                    <a:pt x="1404557" y="295084"/>
                  </a:lnTo>
                  <a:lnTo>
                    <a:pt x="1432370" y="292322"/>
                  </a:lnTo>
                  <a:lnTo>
                    <a:pt x="1443990" y="304514"/>
                  </a:lnTo>
                  <a:lnTo>
                    <a:pt x="1450562" y="316611"/>
                  </a:lnTo>
                  <a:lnTo>
                    <a:pt x="1450753" y="334423"/>
                  </a:lnTo>
                  <a:lnTo>
                    <a:pt x="1457039" y="345376"/>
                  </a:lnTo>
                  <a:lnTo>
                    <a:pt x="1446943" y="371189"/>
                  </a:lnTo>
                  <a:lnTo>
                    <a:pt x="1449800" y="380524"/>
                  </a:lnTo>
                  <a:lnTo>
                    <a:pt x="1448943" y="395097"/>
                  </a:lnTo>
                  <a:lnTo>
                    <a:pt x="1451991" y="414909"/>
                  </a:lnTo>
                  <a:lnTo>
                    <a:pt x="1461325" y="420910"/>
                  </a:lnTo>
                  <a:lnTo>
                    <a:pt x="1462754" y="430244"/>
                  </a:lnTo>
                  <a:lnTo>
                    <a:pt x="1477518" y="458629"/>
                  </a:lnTo>
                  <a:lnTo>
                    <a:pt x="1483233" y="479584"/>
                  </a:lnTo>
                  <a:lnTo>
                    <a:pt x="1511332" y="500539"/>
                  </a:lnTo>
                  <a:lnTo>
                    <a:pt x="1546860" y="498729"/>
                  </a:lnTo>
                  <a:lnTo>
                    <a:pt x="1578483" y="491299"/>
                  </a:lnTo>
                  <a:lnTo>
                    <a:pt x="1588103" y="491395"/>
                  </a:lnTo>
                  <a:lnTo>
                    <a:pt x="1597819" y="495395"/>
                  </a:lnTo>
                  <a:lnTo>
                    <a:pt x="1612678" y="504444"/>
                  </a:lnTo>
                  <a:lnTo>
                    <a:pt x="1634871" y="526828"/>
                  </a:lnTo>
                  <a:lnTo>
                    <a:pt x="1658303" y="530066"/>
                  </a:lnTo>
                  <a:lnTo>
                    <a:pt x="1666589" y="534257"/>
                  </a:lnTo>
                  <a:lnTo>
                    <a:pt x="1673257" y="544354"/>
                  </a:lnTo>
                  <a:lnTo>
                    <a:pt x="1678972" y="567785"/>
                  </a:lnTo>
                  <a:lnTo>
                    <a:pt x="1691354" y="585121"/>
                  </a:lnTo>
                  <a:lnTo>
                    <a:pt x="1692116" y="576263"/>
                  </a:lnTo>
                  <a:lnTo>
                    <a:pt x="1702499" y="563499"/>
                  </a:lnTo>
                  <a:lnTo>
                    <a:pt x="1705356" y="552259"/>
                  </a:lnTo>
                  <a:lnTo>
                    <a:pt x="1742789" y="553307"/>
                  </a:lnTo>
                  <a:lnTo>
                    <a:pt x="1762220" y="566356"/>
                  </a:lnTo>
                  <a:lnTo>
                    <a:pt x="1770888" y="575500"/>
                  </a:lnTo>
                  <a:lnTo>
                    <a:pt x="1785938" y="581596"/>
                  </a:lnTo>
                  <a:lnTo>
                    <a:pt x="1820799" y="583692"/>
                  </a:lnTo>
                  <a:lnTo>
                    <a:pt x="1839182" y="579406"/>
                  </a:lnTo>
                  <a:lnTo>
                    <a:pt x="1849755" y="567785"/>
                  </a:lnTo>
                  <a:lnTo>
                    <a:pt x="1851660" y="561404"/>
                  </a:lnTo>
                  <a:lnTo>
                    <a:pt x="1849565" y="547973"/>
                  </a:lnTo>
                  <a:lnTo>
                    <a:pt x="1865662" y="525589"/>
                  </a:lnTo>
                  <a:lnTo>
                    <a:pt x="1862900" y="526161"/>
                  </a:lnTo>
                  <a:lnTo>
                    <a:pt x="1877949" y="494252"/>
                  </a:lnTo>
                  <a:lnTo>
                    <a:pt x="1888141" y="483679"/>
                  </a:lnTo>
                  <a:lnTo>
                    <a:pt x="1892141" y="485775"/>
                  </a:lnTo>
                  <a:lnTo>
                    <a:pt x="1894523" y="494824"/>
                  </a:lnTo>
                  <a:lnTo>
                    <a:pt x="1899571" y="499205"/>
                  </a:lnTo>
                  <a:lnTo>
                    <a:pt x="1903381" y="508159"/>
                  </a:lnTo>
                  <a:lnTo>
                    <a:pt x="1907572" y="508825"/>
                  </a:lnTo>
                  <a:lnTo>
                    <a:pt x="1905476" y="514636"/>
                  </a:lnTo>
                  <a:lnTo>
                    <a:pt x="1908143" y="518636"/>
                  </a:lnTo>
                  <a:lnTo>
                    <a:pt x="1918621" y="522637"/>
                  </a:lnTo>
                  <a:lnTo>
                    <a:pt x="1932718" y="519970"/>
                  </a:lnTo>
                  <a:lnTo>
                    <a:pt x="1935194" y="525494"/>
                  </a:lnTo>
                  <a:lnTo>
                    <a:pt x="1932337" y="532543"/>
                  </a:lnTo>
                  <a:lnTo>
                    <a:pt x="1943957" y="537496"/>
                  </a:lnTo>
                  <a:lnTo>
                    <a:pt x="1968722" y="569119"/>
                  </a:lnTo>
                  <a:lnTo>
                    <a:pt x="1973104" y="566071"/>
                  </a:lnTo>
                  <a:lnTo>
                    <a:pt x="1979295" y="579882"/>
                  </a:lnTo>
                  <a:lnTo>
                    <a:pt x="1976914" y="614553"/>
                  </a:lnTo>
                  <a:lnTo>
                    <a:pt x="1958912" y="623888"/>
                  </a:lnTo>
                  <a:lnTo>
                    <a:pt x="1953578" y="629793"/>
                  </a:lnTo>
                  <a:lnTo>
                    <a:pt x="1958340" y="637984"/>
                  </a:lnTo>
                  <a:lnTo>
                    <a:pt x="1953673" y="642080"/>
                  </a:lnTo>
                  <a:lnTo>
                    <a:pt x="1956435" y="645509"/>
                  </a:lnTo>
                  <a:lnTo>
                    <a:pt x="1952244" y="658082"/>
                  </a:lnTo>
                  <a:lnTo>
                    <a:pt x="1954149" y="660082"/>
                  </a:lnTo>
                  <a:lnTo>
                    <a:pt x="1952720" y="690753"/>
                  </a:lnTo>
                  <a:lnTo>
                    <a:pt x="1961864" y="699230"/>
                  </a:lnTo>
                  <a:lnTo>
                    <a:pt x="1977390" y="703421"/>
                  </a:lnTo>
                  <a:lnTo>
                    <a:pt x="1967103" y="713994"/>
                  </a:lnTo>
                  <a:lnTo>
                    <a:pt x="1966246" y="721900"/>
                  </a:lnTo>
                  <a:lnTo>
                    <a:pt x="1969770" y="738473"/>
                  </a:lnTo>
                  <a:lnTo>
                    <a:pt x="1967484" y="753904"/>
                  </a:lnTo>
                  <a:lnTo>
                    <a:pt x="1958245" y="770477"/>
                  </a:lnTo>
                  <a:lnTo>
                    <a:pt x="1959864" y="786003"/>
                  </a:lnTo>
                  <a:lnTo>
                    <a:pt x="1948434" y="799814"/>
                  </a:lnTo>
                  <a:lnTo>
                    <a:pt x="1937575" y="793337"/>
                  </a:lnTo>
                  <a:lnTo>
                    <a:pt x="1928432" y="798004"/>
                  </a:lnTo>
                  <a:lnTo>
                    <a:pt x="1927384" y="807053"/>
                  </a:lnTo>
                  <a:lnTo>
                    <a:pt x="1911477" y="808387"/>
                  </a:lnTo>
                  <a:lnTo>
                    <a:pt x="1868710" y="794195"/>
                  </a:lnTo>
                  <a:lnTo>
                    <a:pt x="1847755" y="801910"/>
                  </a:lnTo>
                  <a:lnTo>
                    <a:pt x="1831848" y="821436"/>
                  </a:lnTo>
                  <a:lnTo>
                    <a:pt x="1831372" y="837629"/>
                  </a:lnTo>
                  <a:lnTo>
                    <a:pt x="1819656" y="845058"/>
                  </a:lnTo>
                  <a:lnTo>
                    <a:pt x="1818608" y="852392"/>
                  </a:lnTo>
                  <a:lnTo>
                    <a:pt x="1825942" y="882015"/>
                  </a:lnTo>
                  <a:lnTo>
                    <a:pt x="1823180" y="892492"/>
                  </a:lnTo>
                  <a:lnTo>
                    <a:pt x="1827943" y="900970"/>
                  </a:lnTo>
                  <a:lnTo>
                    <a:pt x="1823847" y="926592"/>
                  </a:lnTo>
                  <a:lnTo>
                    <a:pt x="1825562" y="930878"/>
                  </a:lnTo>
                  <a:lnTo>
                    <a:pt x="1822609" y="933164"/>
                  </a:lnTo>
                  <a:lnTo>
                    <a:pt x="1815275" y="927163"/>
                  </a:lnTo>
                  <a:lnTo>
                    <a:pt x="1811083" y="930497"/>
                  </a:lnTo>
                  <a:lnTo>
                    <a:pt x="1810417" y="935926"/>
                  </a:lnTo>
                  <a:lnTo>
                    <a:pt x="1810798" y="937831"/>
                  </a:lnTo>
                  <a:lnTo>
                    <a:pt x="1816513" y="938498"/>
                  </a:lnTo>
                  <a:lnTo>
                    <a:pt x="1820513" y="947261"/>
                  </a:lnTo>
                  <a:lnTo>
                    <a:pt x="1825942" y="947547"/>
                  </a:lnTo>
                  <a:lnTo>
                    <a:pt x="1826895" y="954500"/>
                  </a:lnTo>
                  <a:lnTo>
                    <a:pt x="1825562" y="962120"/>
                  </a:lnTo>
                  <a:lnTo>
                    <a:pt x="1820418" y="954691"/>
                  </a:lnTo>
                  <a:lnTo>
                    <a:pt x="1815560" y="953357"/>
                  </a:lnTo>
                  <a:lnTo>
                    <a:pt x="1815560" y="958310"/>
                  </a:lnTo>
                  <a:lnTo>
                    <a:pt x="1810321" y="963168"/>
                  </a:lnTo>
                  <a:lnTo>
                    <a:pt x="1813655" y="964406"/>
                  </a:lnTo>
                  <a:lnTo>
                    <a:pt x="1815846" y="960406"/>
                  </a:lnTo>
                  <a:lnTo>
                    <a:pt x="1821466" y="961739"/>
                  </a:lnTo>
                  <a:lnTo>
                    <a:pt x="1824133" y="969550"/>
                  </a:lnTo>
                  <a:lnTo>
                    <a:pt x="1821180" y="970597"/>
                  </a:lnTo>
                  <a:lnTo>
                    <a:pt x="1809941" y="964978"/>
                  </a:lnTo>
                  <a:lnTo>
                    <a:pt x="1803845" y="967740"/>
                  </a:lnTo>
                  <a:lnTo>
                    <a:pt x="1801273" y="964597"/>
                  </a:lnTo>
                  <a:lnTo>
                    <a:pt x="1798415" y="977646"/>
                  </a:lnTo>
                  <a:lnTo>
                    <a:pt x="1795748" y="976027"/>
                  </a:lnTo>
                  <a:lnTo>
                    <a:pt x="1796034" y="971645"/>
                  </a:lnTo>
                  <a:lnTo>
                    <a:pt x="1788509" y="972217"/>
                  </a:lnTo>
                  <a:lnTo>
                    <a:pt x="1785747" y="967835"/>
                  </a:lnTo>
                  <a:lnTo>
                    <a:pt x="1773650" y="960787"/>
                  </a:lnTo>
                  <a:lnTo>
                    <a:pt x="1762601" y="958501"/>
                  </a:lnTo>
                  <a:lnTo>
                    <a:pt x="1764125" y="952976"/>
                  </a:lnTo>
                  <a:lnTo>
                    <a:pt x="1769936" y="952214"/>
                  </a:lnTo>
                  <a:lnTo>
                    <a:pt x="1779651" y="944213"/>
                  </a:lnTo>
                  <a:lnTo>
                    <a:pt x="1789176" y="949452"/>
                  </a:lnTo>
                  <a:lnTo>
                    <a:pt x="1796701" y="943737"/>
                  </a:lnTo>
                  <a:lnTo>
                    <a:pt x="1811465" y="944594"/>
                  </a:lnTo>
                  <a:lnTo>
                    <a:pt x="1788509" y="938213"/>
                  </a:lnTo>
                  <a:lnTo>
                    <a:pt x="1780127" y="939832"/>
                  </a:lnTo>
                  <a:lnTo>
                    <a:pt x="1777460" y="943832"/>
                  </a:lnTo>
                  <a:lnTo>
                    <a:pt x="1774698" y="943070"/>
                  </a:lnTo>
                  <a:lnTo>
                    <a:pt x="1769459" y="948976"/>
                  </a:lnTo>
                  <a:lnTo>
                    <a:pt x="1762220" y="949642"/>
                  </a:lnTo>
                  <a:lnTo>
                    <a:pt x="1761268" y="952309"/>
                  </a:lnTo>
                  <a:lnTo>
                    <a:pt x="1755743" y="951166"/>
                  </a:lnTo>
                  <a:lnTo>
                    <a:pt x="1754696" y="957834"/>
                  </a:lnTo>
                  <a:lnTo>
                    <a:pt x="1753743" y="946975"/>
                  </a:lnTo>
                  <a:lnTo>
                    <a:pt x="1742218" y="931450"/>
                  </a:lnTo>
                  <a:lnTo>
                    <a:pt x="1737074" y="929640"/>
                  </a:lnTo>
                  <a:lnTo>
                    <a:pt x="1732407" y="921734"/>
                  </a:lnTo>
                  <a:lnTo>
                    <a:pt x="1709547" y="911162"/>
                  </a:lnTo>
                  <a:lnTo>
                    <a:pt x="1704023" y="901922"/>
                  </a:lnTo>
                  <a:lnTo>
                    <a:pt x="1698593" y="899446"/>
                  </a:lnTo>
                  <a:lnTo>
                    <a:pt x="1699070" y="890873"/>
                  </a:lnTo>
                  <a:lnTo>
                    <a:pt x="1696307" y="886492"/>
                  </a:lnTo>
                  <a:lnTo>
                    <a:pt x="1685354" y="882872"/>
                  </a:lnTo>
                  <a:lnTo>
                    <a:pt x="1662779" y="898588"/>
                  </a:lnTo>
                  <a:lnTo>
                    <a:pt x="1652778" y="894588"/>
                  </a:lnTo>
                  <a:lnTo>
                    <a:pt x="1644777" y="906685"/>
                  </a:lnTo>
                  <a:lnTo>
                    <a:pt x="1635252" y="914400"/>
                  </a:lnTo>
                  <a:lnTo>
                    <a:pt x="1629728" y="927925"/>
                  </a:lnTo>
                  <a:lnTo>
                    <a:pt x="1631823" y="933355"/>
                  </a:lnTo>
                  <a:lnTo>
                    <a:pt x="1630299" y="940975"/>
                  </a:lnTo>
                  <a:lnTo>
                    <a:pt x="1638205" y="952976"/>
                  </a:lnTo>
                  <a:lnTo>
                    <a:pt x="1624584" y="970407"/>
                  </a:lnTo>
                  <a:lnTo>
                    <a:pt x="1606582" y="970979"/>
                  </a:lnTo>
                  <a:lnTo>
                    <a:pt x="1603438" y="968312"/>
                  </a:lnTo>
                  <a:lnTo>
                    <a:pt x="1603058" y="963835"/>
                  </a:lnTo>
                  <a:lnTo>
                    <a:pt x="1600009" y="962978"/>
                  </a:lnTo>
                  <a:lnTo>
                    <a:pt x="1585341" y="977741"/>
                  </a:lnTo>
                  <a:lnTo>
                    <a:pt x="1575054" y="983361"/>
                  </a:lnTo>
                  <a:lnTo>
                    <a:pt x="1570577" y="982313"/>
                  </a:lnTo>
                  <a:lnTo>
                    <a:pt x="1562291" y="973360"/>
                  </a:lnTo>
                  <a:lnTo>
                    <a:pt x="1561338" y="987838"/>
                  </a:lnTo>
                  <a:lnTo>
                    <a:pt x="1575530" y="1003363"/>
                  </a:lnTo>
                  <a:lnTo>
                    <a:pt x="1564386" y="1001458"/>
                  </a:lnTo>
                  <a:lnTo>
                    <a:pt x="1557147" y="1003078"/>
                  </a:lnTo>
                  <a:lnTo>
                    <a:pt x="1553432" y="1000887"/>
                  </a:lnTo>
                  <a:lnTo>
                    <a:pt x="1553623" y="1003459"/>
                  </a:lnTo>
                  <a:lnTo>
                    <a:pt x="1545050" y="1010317"/>
                  </a:lnTo>
                  <a:lnTo>
                    <a:pt x="1551051" y="1023175"/>
                  </a:lnTo>
                  <a:lnTo>
                    <a:pt x="1549527" y="1030796"/>
                  </a:lnTo>
                  <a:lnTo>
                    <a:pt x="1545146" y="1032986"/>
                  </a:lnTo>
                  <a:lnTo>
                    <a:pt x="1547622" y="1038701"/>
                  </a:lnTo>
                  <a:lnTo>
                    <a:pt x="1545622" y="1041654"/>
                  </a:lnTo>
                  <a:lnTo>
                    <a:pt x="1537907" y="1038320"/>
                  </a:lnTo>
                  <a:lnTo>
                    <a:pt x="1537145" y="1030796"/>
                  </a:lnTo>
                  <a:lnTo>
                    <a:pt x="1540383" y="1026604"/>
                  </a:lnTo>
                  <a:lnTo>
                    <a:pt x="1535430" y="1028129"/>
                  </a:lnTo>
                  <a:lnTo>
                    <a:pt x="1536002" y="1042702"/>
                  </a:lnTo>
                  <a:lnTo>
                    <a:pt x="1532668" y="1044797"/>
                  </a:lnTo>
                  <a:lnTo>
                    <a:pt x="1525810" y="1043273"/>
                  </a:lnTo>
                  <a:lnTo>
                    <a:pt x="1517999" y="1027366"/>
                  </a:lnTo>
                  <a:lnTo>
                    <a:pt x="1509998" y="1021175"/>
                  </a:lnTo>
                  <a:lnTo>
                    <a:pt x="1492853" y="1024985"/>
                  </a:lnTo>
                  <a:lnTo>
                    <a:pt x="1484376" y="1034224"/>
                  </a:lnTo>
                  <a:lnTo>
                    <a:pt x="1473613" y="1027081"/>
                  </a:lnTo>
                  <a:lnTo>
                    <a:pt x="1464850" y="1030033"/>
                  </a:lnTo>
                  <a:lnTo>
                    <a:pt x="1462183" y="1032986"/>
                  </a:lnTo>
                  <a:lnTo>
                    <a:pt x="1461135" y="1043178"/>
                  </a:lnTo>
                  <a:lnTo>
                    <a:pt x="1442371" y="1044226"/>
                  </a:lnTo>
                  <a:lnTo>
                    <a:pt x="1433513" y="1048512"/>
                  </a:lnTo>
                  <a:lnTo>
                    <a:pt x="1430750" y="1051655"/>
                  </a:lnTo>
                  <a:lnTo>
                    <a:pt x="1435989" y="1052703"/>
                  </a:lnTo>
                  <a:lnTo>
                    <a:pt x="1432560" y="1064800"/>
                  </a:lnTo>
                  <a:lnTo>
                    <a:pt x="1435608" y="1072991"/>
                  </a:lnTo>
                  <a:lnTo>
                    <a:pt x="1432941" y="1090803"/>
                  </a:lnTo>
                  <a:lnTo>
                    <a:pt x="1437418" y="1098899"/>
                  </a:lnTo>
                  <a:lnTo>
                    <a:pt x="1446276" y="1104138"/>
                  </a:lnTo>
                  <a:lnTo>
                    <a:pt x="1449324" y="1098995"/>
                  </a:lnTo>
                  <a:lnTo>
                    <a:pt x="1457706" y="1094613"/>
                  </a:lnTo>
                  <a:lnTo>
                    <a:pt x="1468946" y="1103471"/>
                  </a:lnTo>
                  <a:lnTo>
                    <a:pt x="1479042" y="1099947"/>
                  </a:lnTo>
                  <a:lnTo>
                    <a:pt x="1480185" y="1103185"/>
                  </a:lnTo>
                  <a:lnTo>
                    <a:pt x="1483233" y="1102042"/>
                  </a:lnTo>
                  <a:lnTo>
                    <a:pt x="1470470" y="1107757"/>
                  </a:lnTo>
                  <a:lnTo>
                    <a:pt x="1454849" y="1119378"/>
                  </a:lnTo>
                  <a:lnTo>
                    <a:pt x="1458278" y="1121759"/>
                  </a:lnTo>
                  <a:lnTo>
                    <a:pt x="1456182" y="1122997"/>
                  </a:lnTo>
                  <a:lnTo>
                    <a:pt x="1457611" y="1125664"/>
                  </a:lnTo>
                  <a:lnTo>
                    <a:pt x="1455039" y="1129093"/>
                  </a:lnTo>
                  <a:lnTo>
                    <a:pt x="1453134" y="1127950"/>
                  </a:lnTo>
                  <a:lnTo>
                    <a:pt x="1447419" y="1131475"/>
                  </a:lnTo>
                  <a:lnTo>
                    <a:pt x="1449419" y="1138714"/>
                  </a:lnTo>
                  <a:lnTo>
                    <a:pt x="1452372" y="1140428"/>
                  </a:lnTo>
                  <a:lnTo>
                    <a:pt x="1463992" y="1136904"/>
                  </a:lnTo>
                  <a:lnTo>
                    <a:pt x="1468660" y="1139571"/>
                  </a:lnTo>
                  <a:lnTo>
                    <a:pt x="1468565" y="1141857"/>
                  </a:lnTo>
                  <a:lnTo>
                    <a:pt x="1473517" y="1142047"/>
                  </a:lnTo>
                  <a:lnTo>
                    <a:pt x="1474661" y="1133856"/>
                  </a:lnTo>
                  <a:lnTo>
                    <a:pt x="1479233" y="1134428"/>
                  </a:lnTo>
                  <a:lnTo>
                    <a:pt x="1488662" y="1138904"/>
                  </a:lnTo>
                  <a:lnTo>
                    <a:pt x="1487710" y="1141476"/>
                  </a:lnTo>
                  <a:lnTo>
                    <a:pt x="1491044" y="1145000"/>
                  </a:lnTo>
                  <a:lnTo>
                    <a:pt x="1498378" y="1145191"/>
                  </a:lnTo>
                  <a:lnTo>
                    <a:pt x="1505998" y="1154621"/>
                  </a:lnTo>
                  <a:lnTo>
                    <a:pt x="1518475" y="1154906"/>
                  </a:lnTo>
                  <a:lnTo>
                    <a:pt x="1509141" y="1169384"/>
                  </a:lnTo>
                  <a:lnTo>
                    <a:pt x="1508188" y="1181672"/>
                  </a:lnTo>
                  <a:lnTo>
                    <a:pt x="1498092" y="1195864"/>
                  </a:lnTo>
                  <a:lnTo>
                    <a:pt x="1492472" y="1199102"/>
                  </a:lnTo>
                  <a:lnTo>
                    <a:pt x="1485614" y="1237869"/>
                  </a:lnTo>
                  <a:lnTo>
                    <a:pt x="1473613" y="1238631"/>
                  </a:lnTo>
                  <a:lnTo>
                    <a:pt x="1473613" y="1211008"/>
                  </a:lnTo>
                  <a:lnTo>
                    <a:pt x="1464278" y="1210628"/>
                  </a:lnTo>
                  <a:lnTo>
                    <a:pt x="1464278" y="1207294"/>
                  </a:lnTo>
                  <a:lnTo>
                    <a:pt x="1457611" y="1207484"/>
                  </a:lnTo>
                  <a:lnTo>
                    <a:pt x="1448181" y="1196721"/>
                  </a:lnTo>
                  <a:lnTo>
                    <a:pt x="1438084" y="1193864"/>
                  </a:lnTo>
                  <a:lnTo>
                    <a:pt x="1423988" y="1203293"/>
                  </a:lnTo>
                  <a:lnTo>
                    <a:pt x="1426464" y="1216342"/>
                  </a:lnTo>
                  <a:lnTo>
                    <a:pt x="1432941" y="1225105"/>
                  </a:lnTo>
                  <a:lnTo>
                    <a:pt x="1424940" y="1230821"/>
                  </a:lnTo>
                  <a:lnTo>
                    <a:pt x="1429607" y="1234440"/>
                  </a:lnTo>
                  <a:lnTo>
                    <a:pt x="1426940" y="1240346"/>
                  </a:lnTo>
                  <a:lnTo>
                    <a:pt x="1429131" y="1245870"/>
                  </a:lnTo>
                  <a:lnTo>
                    <a:pt x="1396841" y="1269587"/>
                  </a:lnTo>
                  <a:lnTo>
                    <a:pt x="1367600" y="1295781"/>
                  </a:lnTo>
                  <a:lnTo>
                    <a:pt x="1365695" y="1312450"/>
                  </a:lnTo>
                  <a:lnTo>
                    <a:pt x="1385125" y="1313021"/>
                  </a:lnTo>
                  <a:lnTo>
                    <a:pt x="1395698" y="1309592"/>
                  </a:lnTo>
                  <a:lnTo>
                    <a:pt x="1399413" y="1313688"/>
                  </a:lnTo>
                  <a:lnTo>
                    <a:pt x="1416939" y="1320355"/>
                  </a:lnTo>
                  <a:lnTo>
                    <a:pt x="1410271" y="1329690"/>
                  </a:lnTo>
                  <a:lnTo>
                    <a:pt x="1414367" y="1336357"/>
                  </a:lnTo>
                  <a:lnTo>
                    <a:pt x="1423035" y="1332929"/>
                  </a:lnTo>
                  <a:lnTo>
                    <a:pt x="1430655" y="1339977"/>
                  </a:lnTo>
                  <a:lnTo>
                    <a:pt x="1438466" y="1331976"/>
                  </a:lnTo>
                  <a:lnTo>
                    <a:pt x="1445990" y="1335214"/>
                  </a:lnTo>
                  <a:lnTo>
                    <a:pt x="1447514" y="1332833"/>
                  </a:lnTo>
                  <a:lnTo>
                    <a:pt x="1453229" y="1336929"/>
                  </a:lnTo>
                  <a:lnTo>
                    <a:pt x="1460468" y="1329976"/>
                  </a:lnTo>
                  <a:lnTo>
                    <a:pt x="1473803" y="1337500"/>
                  </a:lnTo>
                  <a:lnTo>
                    <a:pt x="1477804" y="1342930"/>
                  </a:lnTo>
                  <a:lnTo>
                    <a:pt x="1477137" y="1348454"/>
                  </a:lnTo>
                  <a:lnTo>
                    <a:pt x="1480090" y="1350169"/>
                  </a:lnTo>
                  <a:lnTo>
                    <a:pt x="1475613" y="1375220"/>
                  </a:lnTo>
                  <a:lnTo>
                    <a:pt x="1481233" y="1378839"/>
                  </a:lnTo>
                  <a:lnTo>
                    <a:pt x="1489710" y="1374648"/>
                  </a:lnTo>
                  <a:lnTo>
                    <a:pt x="1493425" y="1369600"/>
                  </a:lnTo>
                  <a:lnTo>
                    <a:pt x="1483328" y="1367980"/>
                  </a:lnTo>
                  <a:lnTo>
                    <a:pt x="1484281" y="1360456"/>
                  </a:lnTo>
                  <a:lnTo>
                    <a:pt x="1515904" y="1365314"/>
                  </a:lnTo>
                  <a:lnTo>
                    <a:pt x="1514094" y="1386554"/>
                  </a:lnTo>
                  <a:lnTo>
                    <a:pt x="1518285" y="1387221"/>
                  </a:lnTo>
                  <a:lnTo>
                    <a:pt x="1516856" y="1393603"/>
                  </a:lnTo>
                  <a:lnTo>
                    <a:pt x="1522857" y="1398936"/>
                  </a:lnTo>
                  <a:lnTo>
                    <a:pt x="1523809" y="1407985"/>
                  </a:lnTo>
                  <a:lnTo>
                    <a:pt x="1520285" y="1417796"/>
                  </a:lnTo>
                  <a:lnTo>
                    <a:pt x="1509141" y="1424464"/>
                  </a:lnTo>
                  <a:lnTo>
                    <a:pt x="1507427" y="1434179"/>
                  </a:lnTo>
                  <a:lnTo>
                    <a:pt x="1512761" y="1452277"/>
                  </a:lnTo>
                  <a:lnTo>
                    <a:pt x="1520476" y="1454849"/>
                  </a:lnTo>
                  <a:lnTo>
                    <a:pt x="1522000" y="1460564"/>
                  </a:lnTo>
                  <a:lnTo>
                    <a:pt x="1507331" y="1467231"/>
                  </a:lnTo>
                  <a:lnTo>
                    <a:pt x="1486948" y="1465326"/>
                  </a:lnTo>
                  <a:lnTo>
                    <a:pt x="1490091" y="1472374"/>
                  </a:lnTo>
                  <a:lnTo>
                    <a:pt x="1487900" y="1477137"/>
                  </a:lnTo>
                  <a:lnTo>
                    <a:pt x="1494758" y="1489329"/>
                  </a:lnTo>
                  <a:lnTo>
                    <a:pt x="1489805" y="1493806"/>
                  </a:lnTo>
                  <a:lnTo>
                    <a:pt x="1488567" y="1506188"/>
                  </a:lnTo>
                  <a:lnTo>
                    <a:pt x="1479042" y="1511237"/>
                  </a:lnTo>
                  <a:lnTo>
                    <a:pt x="1476375" y="1523333"/>
                  </a:lnTo>
                  <a:lnTo>
                    <a:pt x="1472184" y="1528286"/>
                  </a:lnTo>
                  <a:lnTo>
                    <a:pt x="1454944" y="1539526"/>
                  </a:lnTo>
                  <a:lnTo>
                    <a:pt x="1445609" y="1536954"/>
                  </a:lnTo>
                  <a:lnTo>
                    <a:pt x="1440561" y="1539240"/>
                  </a:lnTo>
                  <a:lnTo>
                    <a:pt x="1450753" y="1573625"/>
                  </a:lnTo>
                  <a:lnTo>
                    <a:pt x="1461516" y="1590485"/>
                  </a:lnTo>
                  <a:lnTo>
                    <a:pt x="1468565" y="1611058"/>
                  </a:lnTo>
                  <a:lnTo>
                    <a:pt x="1478471" y="1620488"/>
                  </a:lnTo>
                  <a:lnTo>
                    <a:pt x="1480757" y="1626203"/>
                  </a:lnTo>
                  <a:lnTo>
                    <a:pt x="1483233" y="1625537"/>
                  </a:lnTo>
                  <a:lnTo>
                    <a:pt x="1488662" y="1636681"/>
                  </a:lnTo>
                  <a:lnTo>
                    <a:pt x="1492663" y="1634204"/>
                  </a:lnTo>
                  <a:lnTo>
                    <a:pt x="1501140" y="1641539"/>
                  </a:lnTo>
                  <a:lnTo>
                    <a:pt x="1492472" y="1651920"/>
                  </a:lnTo>
                  <a:lnTo>
                    <a:pt x="1498187" y="1654778"/>
                  </a:lnTo>
                  <a:lnTo>
                    <a:pt x="1491615" y="1660589"/>
                  </a:lnTo>
                  <a:lnTo>
                    <a:pt x="1490472" y="1667256"/>
                  </a:lnTo>
                  <a:lnTo>
                    <a:pt x="1495806" y="1680019"/>
                  </a:lnTo>
                  <a:lnTo>
                    <a:pt x="1499425" y="1681258"/>
                  </a:lnTo>
                  <a:lnTo>
                    <a:pt x="1499616" y="1686020"/>
                  </a:lnTo>
                  <a:lnTo>
                    <a:pt x="1502474" y="1686496"/>
                  </a:lnTo>
                  <a:lnTo>
                    <a:pt x="1502950" y="1691926"/>
                  </a:lnTo>
                  <a:lnTo>
                    <a:pt x="1505998" y="1691354"/>
                  </a:lnTo>
                  <a:lnTo>
                    <a:pt x="1500188" y="1698593"/>
                  </a:lnTo>
                  <a:lnTo>
                    <a:pt x="1504474" y="1698879"/>
                  </a:lnTo>
                  <a:lnTo>
                    <a:pt x="1503140" y="1700689"/>
                  </a:lnTo>
                  <a:lnTo>
                    <a:pt x="1506569" y="1707642"/>
                  </a:lnTo>
                  <a:lnTo>
                    <a:pt x="1498092" y="1710023"/>
                  </a:lnTo>
                  <a:lnTo>
                    <a:pt x="1507712" y="1721167"/>
                  </a:lnTo>
                  <a:lnTo>
                    <a:pt x="1518475" y="1727930"/>
                  </a:lnTo>
                  <a:lnTo>
                    <a:pt x="1516285" y="1733455"/>
                  </a:lnTo>
                  <a:lnTo>
                    <a:pt x="1529334" y="1737551"/>
                  </a:lnTo>
                  <a:lnTo>
                    <a:pt x="1521428" y="1753743"/>
                  </a:lnTo>
                  <a:lnTo>
                    <a:pt x="1528953" y="1760410"/>
                  </a:lnTo>
                  <a:lnTo>
                    <a:pt x="1529429" y="1757267"/>
                  </a:lnTo>
                  <a:lnTo>
                    <a:pt x="1534763" y="1757172"/>
                  </a:lnTo>
                  <a:lnTo>
                    <a:pt x="1533906" y="1763078"/>
                  </a:lnTo>
                  <a:lnTo>
                    <a:pt x="1539240" y="1764983"/>
                  </a:lnTo>
                  <a:lnTo>
                    <a:pt x="1535525" y="1775555"/>
                  </a:lnTo>
                  <a:lnTo>
                    <a:pt x="1531525" y="1776984"/>
                  </a:lnTo>
                  <a:lnTo>
                    <a:pt x="1533144" y="1781937"/>
                  </a:lnTo>
                  <a:lnTo>
                    <a:pt x="1516380" y="1790890"/>
                  </a:lnTo>
                  <a:lnTo>
                    <a:pt x="1513523" y="1793939"/>
                  </a:lnTo>
                  <a:lnTo>
                    <a:pt x="1515237" y="1796224"/>
                  </a:lnTo>
                  <a:lnTo>
                    <a:pt x="1508474" y="1804035"/>
                  </a:lnTo>
                  <a:lnTo>
                    <a:pt x="1500664" y="1796320"/>
                  </a:lnTo>
                  <a:lnTo>
                    <a:pt x="1493329" y="1792319"/>
                  </a:lnTo>
                  <a:lnTo>
                    <a:pt x="1490282" y="1793081"/>
                  </a:lnTo>
                  <a:lnTo>
                    <a:pt x="1486948" y="1786033"/>
                  </a:lnTo>
                  <a:lnTo>
                    <a:pt x="1473137" y="1790986"/>
                  </a:lnTo>
                  <a:lnTo>
                    <a:pt x="1472089" y="1795844"/>
                  </a:lnTo>
                  <a:lnTo>
                    <a:pt x="1459421" y="1797082"/>
                  </a:lnTo>
                  <a:lnTo>
                    <a:pt x="1448371" y="1804035"/>
                  </a:lnTo>
                  <a:lnTo>
                    <a:pt x="1448086" y="1802321"/>
                  </a:lnTo>
                  <a:lnTo>
                    <a:pt x="1417320" y="1803654"/>
                  </a:lnTo>
                  <a:lnTo>
                    <a:pt x="1395413" y="1807368"/>
                  </a:lnTo>
                  <a:lnTo>
                    <a:pt x="1381220" y="1802797"/>
                  </a:lnTo>
                  <a:lnTo>
                    <a:pt x="1367885" y="1789461"/>
                  </a:lnTo>
                  <a:lnTo>
                    <a:pt x="1338929" y="1778889"/>
                  </a:lnTo>
                  <a:lnTo>
                    <a:pt x="1327023" y="1766602"/>
                  </a:lnTo>
                  <a:lnTo>
                    <a:pt x="1331595" y="1755362"/>
                  </a:lnTo>
                  <a:lnTo>
                    <a:pt x="1330642" y="1746123"/>
                  </a:lnTo>
                  <a:lnTo>
                    <a:pt x="1335500" y="1735360"/>
                  </a:lnTo>
                  <a:lnTo>
                    <a:pt x="1324832" y="1726501"/>
                  </a:lnTo>
                  <a:lnTo>
                    <a:pt x="1312640" y="1733360"/>
                  </a:lnTo>
                  <a:lnTo>
                    <a:pt x="1307973" y="1741265"/>
                  </a:lnTo>
                  <a:lnTo>
                    <a:pt x="1307021" y="1750028"/>
                  </a:lnTo>
                  <a:lnTo>
                    <a:pt x="1291114" y="1750314"/>
                  </a:lnTo>
                  <a:lnTo>
                    <a:pt x="1283017" y="1743551"/>
                  </a:lnTo>
                  <a:lnTo>
                    <a:pt x="1273207" y="1750409"/>
                  </a:lnTo>
                  <a:lnTo>
                    <a:pt x="1269968" y="1749647"/>
                  </a:lnTo>
                  <a:lnTo>
                    <a:pt x="1270159" y="1754696"/>
                  </a:lnTo>
                  <a:lnTo>
                    <a:pt x="1264253" y="1763363"/>
                  </a:lnTo>
                  <a:lnTo>
                    <a:pt x="1256252" y="1797939"/>
                  </a:lnTo>
                  <a:lnTo>
                    <a:pt x="1243489" y="1815274"/>
                  </a:lnTo>
                  <a:lnTo>
                    <a:pt x="1238631" y="1816037"/>
                  </a:lnTo>
                  <a:lnTo>
                    <a:pt x="1238631" y="1824704"/>
                  </a:lnTo>
                  <a:lnTo>
                    <a:pt x="1244441" y="1826895"/>
                  </a:lnTo>
                  <a:lnTo>
                    <a:pt x="1240060" y="1840897"/>
                  </a:lnTo>
                  <a:lnTo>
                    <a:pt x="1258062" y="1836992"/>
                  </a:lnTo>
                  <a:lnTo>
                    <a:pt x="1257205" y="1841754"/>
                  </a:lnTo>
                  <a:lnTo>
                    <a:pt x="1253871" y="1842897"/>
                  </a:lnTo>
                  <a:lnTo>
                    <a:pt x="1254728" y="1846135"/>
                  </a:lnTo>
                  <a:lnTo>
                    <a:pt x="1252061" y="1847088"/>
                  </a:lnTo>
                  <a:lnTo>
                    <a:pt x="1253585" y="1851945"/>
                  </a:lnTo>
                  <a:lnTo>
                    <a:pt x="1251490" y="1857185"/>
                  </a:lnTo>
                  <a:lnTo>
                    <a:pt x="1252347" y="1864138"/>
                  </a:lnTo>
                  <a:lnTo>
                    <a:pt x="1260348" y="1872234"/>
                  </a:lnTo>
                  <a:lnTo>
                    <a:pt x="1253109" y="1883759"/>
                  </a:lnTo>
                  <a:lnTo>
                    <a:pt x="1256538" y="1884902"/>
                  </a:lnTo>
                  <a:lnTo>
                    <a:pt x="1239869" y="1899761"/>
                  </a:lnTo>
                  <a:lnTo>
                    <a:pt x="1227582" y="1904619"/>
                  </a:lnTo>
                  <a:lnTo>
                    <a:pt x="1226820" y="1926812"/>
                  </a:lnTo>
                  <a:lnTo>
                    <a:pt x="1208532" y="1929670"/>
                  </a:lnTo>
                  <a:lnTo>
                    <a:pt x="1197197" y="1938242"/>
                  </a:lnTo>
                  <a:lnTo>
                    <a:pt x="1197292" y="1963483"/>
                  </a:lnTo>
                  <a:lnTo>
                    <a:pt x="1187863" y="1959007"/>
                  </a:lnTo>
                  <a:lnTo>
                    <a:pt x="1177862" y="1950053"/>
                  </a:lnTo>
                  <a:lnTo>
                    <a:pt x="1168527" y="1956054"/>
                  </a:lnTo>
                  <a:close/>
                  <a:moveTo>
                    <a:pt x="690753" y="338899"/>
                  </a:moveTo>
                  <a:lnTo>
                    <a:pt x="698278" y="339090"/>
                  </a:lnTo>
                  <a:lnTo>
                    <a:pt x="697420" y="335566"/>
                  </a:lnTo>
                  <a:lnTo>
                    <a:pt x="690753" y="338899"/>
                  </a:lnTo>
                  <a:close/>
                  <a:moveTo>
                    <a:pt x="138684" y="812387"/>
                  </a:moveTo>
                  <a:lnTo>
                    <a:pt x="138208" y="817531"/>
                  </a:lnTo>
                  <a:lnTo>
                    <a:pt x="126301" y="812768"/>
                  </a:lnTo>
                  <a:lnTo>
                    <a:pt x="126968" y="806863"/>
                  </a:lnTo>
                  <a:lnTo>
                    <a:pt x="138684" y="81238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9" name="Freihandform: Form 148">
              <a:extLst>
                <a:ext uri="{FF2B5EF4-FFF2-40B4-BE49-F238E27FC236}">
                  <a16:creationId xmlns:a16="http://schemas.microsoft.com/office/drawing/2014/main" id="{BAB8C126-8763-4B0C-9940-8AE536364E3C}"/>
                </a:ext>
              </a:extLst>
            </p:cNvPr>
            <p:cNvSpPr/>
            <p:nvPr/>
          </p:nvSpPr>
          <p:spPr>
            <a:xfrm>
              <a:off x="139071" y="2413439"/>
              <a:ext cx="1049400" cy="1197900"/>
            </a:xfrm>
            <a:custGeom>
              <a:avLst/>
              <a:gdLst>
                <a:gd name="connsiteX0" fmla="*/ 533400 w 2019300"/>
                <a:gd name="connsiteY0" fmla="*/ 2167795 h 2305050"/>
                <a:gd name="connsiteX1" fmla="*/ 526637 w 2019300"/>
                <a:gd name="connsiteY1" fmla="*/ 2160080 h 2305050"/>
                <a:gd name="connsiteX2" fmla="*/ 524447 w 2019300"/>
                <a:gd name="connsiteY2" fmla="*/ 2160842 h 2305050"/>
                <a:gd name="connsiteX3" fmla="*/ 507016 w 2019300"/>
                <a:gd name="connsiteY3" fmla="*/ 2136553 h 2305050"/>
                <a:gd name="connsiteX4" fmla="*/ 504158 w 2019300"/>
                <a:gd name="connsiteY4" fmla="*/ 2124170 h 2305050"/>
                <a:gd name="connsiteX5" fmla="*/ 511874 w 2019300"/>
                <a:gd name="connsiteY5" fmla="*/ 2121884 h 2305050"/>
                <a:gd name="connsiteX6" fmla="*/ 512445 w 2019300"/>
                <a:gd name="connsiteY6" fmla="*/ 2127123 h 2305050"/>
                <a:gd name="connsiteX7" fmla="*/ 515588 w 2019300"/>
                <a:gd name="connsiteY7" fmla="*/ 2125599 h 2305050"/>
                <a:gd name="connsiteX8" fmla="*/ 516350 w 2019300"/>
                <a:gd name="connsiteY8" fmla="*/ 2133028 h 2305050"/>
                <a:gd name="connsiteX9" fmla="*/ 520446 w 2019300"/>
                <a:gd name="connsiteY9" fmla="*/ 2138267 h 2305050"/>
                <a:gd name="connsiteX10" fmla="*/ 516160 w 2019300"/>
                <a:gd name="connsiteY10" fmla="*/ 2141792 h 2305050"/>
                <a:gd name="connsiteX11" fmla="*/ 520636 w 2019300"/>
                <a:gd name="connsiteY11" fmla="*/ 2138458 h 2305050"/>
                <a:gd name="connsiteX12" fmla="*/ 534448 w 2019300"/>
                <a:gd name="connsiteY12" fmla="*/ 2151698 h 2305050"/>
                <a:gd name="connsiteX13" fmla="*/ 531019 w 2019300"/>
                <a:gd name="connsiteY13" fmla="*/ 2155603 h 2305050"/>
                <a:gd name="connsiteX14" fmla="*/ 534352 w 2019300"/>
                <a:gd name="connsiteY14" fmla="*/ 2163032 h 2305050"/>
                <a:gd name="connsiteX15" fmla="*/ 533400 w 2019300"/>
                <a:gd name="connsiteY15" fmla="*/ 2167795 h 2305050"/>
                <a:gd name="connsiteX16" fmla="*/ 503968 w 2019300"/>
                <a:gd name="connsiteY16" fmla="*/ 2123789 h 2305050"/>
                <a:gd name="connsiteX17" fmla="*/ 495681 w 2019300"/>
                <a:gd name="connsiteY17" fmla="*/ 2119312 h 2305050"/>
                <a:gd name="connsiteX18" fmla="*/ 493776 w 2019300"/>
                <a:gd name="connsiteY18" fmla="*/ 2111026 h 2305050"/>
                <a:gd name="connsiteX19" fmla="*/ 496633 w 2019300"/>
                <a:gd name="connsiteY19" fmla="*/ 2108168 h 2305050"/>
                <a:gd name="connsiteX20" fmla="*/ 487013 w 2019300"/>
                <a:gd name="connsiteY20" fmla="*/ 2097024 h 2305050"/>
                <a:gd name="connsiteX21" fmla="*/ 434816 w 2019300"/>
                <a:gd name="connsiteY21" fmla="*/ 2089499 h 2305050"/>
                <a:gd name="connsiteX22" fmla="*/ 420433 w 2019300"/>
                <a:gd name="connsiteY22" fmla="*/ 2097119 h 2305050"/>
                <a:gd name="connsiteX23" fmla="*/ 406241 w 2019300"/>
                <a:gd name="connsiteY23" fmla="*/ 2100644 h 2305050"/>
                <a:gd name="connsiteX24" fmla="*/ 352901 w 2019300"/>
                <a:gd name="connsiteY24" fmla="*/ 2085880 h 2305050"/>
                <a:gd name="connsiteX25" fmla="*/ 312420 w 2019300"/>
                <a:gd name="connsiteY25" fmla="*/ 2099215 h 2305050"/>
                <a:gd name="connsiteX26" fmla="*/ 284321 w 2019300"/>
                <a:gd name="connsiteY26" fmla="*/ 2123408 h 2305050"/>
                <a:gd name="connsiteX27" fmla="*/ 277654 w 2019300"/>
                <a:gd name="connsiteY27" fmla="*/ 2121694 h 2305050"/>
                <a:gd name="connsiteX28" fmla="*/ 275177 w 2019300"/>
                <a:gd name="connsiteY28" fmla="*/ 2133600 h 2305050"/>
                <a:gd name="connsiteX29" fmla="*/ 268605 w 2019300"/>
                <a:gd name="connsiteY29" fmla="*/ 2133410 h 2305050"/>
                <a:gd name="connsiteX30" fmla="*/ 262795 w 2019300"/>
                <a:gd name="connsiteY30" fmla="*/ 2127123 h 2305050"/>
                <a:gd name="connsiteX31" fmla="*/ 245269 w 2019300"/>
                <a:gd name="connsiteY31" fmla="*/ 2131600 h 2305050"/>
                <a:gd name="connsiteX32" fmla="*/ 238506 w 2019300"/>
                <a:gd name="connsiteY32" fmla="*/ 2123313 h 2305050"/>
                <a:gd name="connsiteX33" fmla="*/ 230505 w 2019300"/>
                <a:gd name="connsiteY33" fmla="*/ 2132552 h 2305050"/>
                <a:gd name="connsiteX34" fmla="*/ 227552 w 2019300"/>
                <a:gd name="connsiteY34" fmla="*/ 2129504 h 2305050"/>
                <a:gd name="connsiteX35" fmla="*/ 214027 w 2019300"/>
                <a:gd name="connsiteY35" fmla="*/ 2134076 h 2305050"/>
                <a:gd name="connsiteX36" fmla="*/ 203454 w 2019300"/>
                <a:gd name="connsiteY36" fmla="*/ 2150078 h 2305050"/>
                <a:gd name="connsiteX37" fmla="*/ 212503 w 2019300"/>
                <a:gd name="connsiteY37" fmla="*/ 2158556 h 2305050"/>
                <a:gd name="connsiteX38" fmla="*/ 207073 w 2019300"/>
                <a:gd name="connsiteY38" fmla="*/ 2168843 h 2305050"/>
                <a:gd name="connsiteX39" fmla="*/ 209169 w 2019300"/>
                <a:gd name="connsiteY39" fmla="*/ 2177129 h 2305050"/>
                <a:gd name="connsiteX40" fmla="*/ 248888 w 2019300"/>
                <a:gd name="connsiteY40" fmla="*/ 2220373 h 2305050"/>
                <a:gd name="connsiteX41" fmla="*/ 262699 w 2019300"/>
                <a:gd name="connsiteY41" fmla="*/ 2240566 h 2305050"/>
                <a:gd name="connsiteX42" fmla="*/ 240220 w 2019300"/>
                <a:gd name="connsiteY42" fmla="*/ 2264950 h 2305050"/>
                <a:gd name="connsiteX43" fmla="*/ 242316 w 2019300"/>
                <a:gd name="connsiteY43" fmla="*/ 2275808 h 2305050"/>
                <a:gd name="connsiteX44" fmla="*/ 241268 w 2019300"/>
                <a:gd name="connsiteY44" fmla="*/ 2292858 h 2305050"/>
                <a:gd name="connsiteX45" fmla="*/ 226600 w 2019300"/>
                <a:gd name="connsiteY45" fmla="*/ 2293525 h 2305050"/>
                <a:gd name="connsiteX46" fmla="*/ 225361 w 2019300"/>
                <a:gd name="connsiteY46" fmla="*/ 2296763 h 2305050"/>
                <a:gd name="connsiteX47" fmla="*/ 220218 w 2019300"/>
                <a:gd name="connsiteY47" fmla="*/ 2293906 h 2305050"/>
                <a:gd name="connsiteX48" fmla="*/ 201358 w 2019300"/>
                <a:gd name="connsiteY48" fmla="*/ 2304383 h 2305050"/>
                <a:gd name="connsiteX49" fmla="*/ 194977 w 2019300"/>
                <a:gd name="connsiteY49" fmla="*/ 2299716 h 2305050"/>
                <a:gd name="connsiteX50" fmla="*/ 184309 w 2019300"/>
                <a:gd name="connsiteY50" fmla="*/ 2298097 h 2305050"/>
                <a:gd name="connsiteX51" fmla="*/ 185071 w 2019300"/>
                <a:gd name="connsiteY51" fmla="*/ 2296192 h 2305050"/>
                <a:gd name="connsiteX52" fmla="*/ 168688 w 2019300"/>
                <a:gd name="connsiteY52" fmla="*/ 2296192 h 2305050"/>
                <a:gd name="connsiteX53" fmla="*/ 162211 w 2019300"/>
                <a:gd name="connsiteY53" fmla="*/ 2292858 h 2305050"/>
                <a:gd name="connsiteX54" fmla="*/ 155734 w 2019300"/>
                <a:gd name="connsiteY54" fmla="*/ 2295335 h 2305050"/>
                <a:gd name="connsiteX55" fmla="*/ 147923 w 2019300"/>
                <a:gd name="connsiteY55" fmla="*/ 2291429 h 2305050"/>
                <a:gd name="connsiteX56" fmla="*/ 141827 w 2019300"/>
                <a:gd name="connsiteY56" fmla="*/ 2277809 h 2305050"/>
                <a:gd name="connsiteX57" fmla="*/ 135255 w 2019300"/>
                <a:gd name="connsiteY57" fmla="*/ 2271998 h 2305050"/>
                <a:gd name="connsiteX58" fmla="*/ 120110 w 2019300"/>
                <a:gd name="connsiteY58" fmla="*/ 2263616 h 2305050"/>
                <a:gd name="connsiteX59" fmla="*/ 101155 w 2019300"/>
                <a:gd name="connsiteY59" fmla="*/ 2263235 h 2305050"/>
                <a:gd name="connsiteX60" fmla="*/ 93916 w 2019300"/>
                <a:gd name="connsiteY60" fmla="*/ 2250091 h 2305050"/>
                <a:gd name="connsiteX61" fmla="*/ 89154 w 2019300"/>
                <a:gd name="connsiteY61" fmla="*/ 2246948 h 2305050"/>
                <a:gd name="connsiteX62" fmla="*/ 76390 w 2019300"/>
                <a:gd name="connsiteY62" fmla="*/ 2253996 h 2305050"/>
                <a:gd name="connsiteX63" fmla="*/ 71533 w 2019300"/>
                <a:gd name="connsiteY63" fmla="*/ 2263331 h 2305050"/>
                <a:gd name="connsiteX64" fmla="*/ 51530 w 2019300"/>
                <a:gd name="connsiteY64" fmla="*/ 2268950 h 2305050"/>
                <a:gd name="connsiteX65" fmla="*/ 40005 w 2019300"/>
                <a:gd name="connsiteY65" fmla="*/ 2275237 h 2305050"/>
                <a:gd name="connsiteX66" fmla="*/ 23527 w 2019300"/>
                <a:gd name="connsiteY66" fmla="*/ 2275237 h 2305050"/>
                <a:gd name="connsiteX67" fmla="*/ 14192 w 2019300"/>
                <a:gd name="connsiteY67" fmla="*/ 2271046 h 2305050"/>
                <a:gd name="connsiteX68" fmla="*/ 14668 w 2019300"/>
                <a:gd name="connsiteY68" fmla="*/ 2255806 h 2305050"/>
                <a:gd name="connsiteX69" fmla="*/ 10668 w 2019300"/>
                <a:gd name="connsiteY69" fmla="*/ 2254853 h 2305050"/>
                <a:gd name="connsiteX70" fmla="*/ 9525 w 2019300"/>
                <a:gd name="connsiteY70" fmla="*/ 2233994 h 2305050"/>
                <a:gd name="connsiteX71" fmla="*/ 12573 w 2019300"/>
                <a:gd name="connsiteY71" fmla="*/ 2236661 h 2305050"/>
                <a:gd name="connsiteX72" fmla="*/ 12763 w 2019300"/>
                <a:gd name="connsiteY72" fmla="*/ 2229136 h 2305050"/>
                <a:gd name="connsiteX73" fmla="*/ 25908 w 2019300"/>
                <a:gd name="connsiteY73" fmla="*/ 2213420 h 2305050"/>
                <a:gd name="connsiteX74" fmla="*/ 28670 w 2019300"/>
                <a:gd name="connsiteY74" fmla="*/ 2198561 h 2305050"/>
                <a:gd name="connsiteX75" fmla="*/ 32956 w 2019300"/>
                <a:gd name="connsiteY75" fmla="*/ 2193893 h 2305050"/>
                <a:gd name="connsiteX76" fmla="*/ 26098 w 2019300"/>
                <a:gd name="connsiteY76" fmla="*/ 2172653 h 2305050"/>
                <a:gd name="connsiteX77" fmla="*/ 24955 w 2019300"/>
                <a:gd name="connsiteY77" fmla="*/ 2155317 h 2305050"/>
                <a:gd name="connsiteX78" fmla="*/ 17907 w 2019300"/>
                <a:gd name="connsiteY78" fmla="*/ 2138744 h 2305050"/>
                <a:gd name="connsiteX79" fmla="*/ 14573 w 2019300"/>
                <a:gd name="connsiteY79" fmla="*/ 2136553 h 2305050"/>
                <a:gd name="connsiteX80" fmla="*/ 17812 w 2019300"/>
                <a:gd name="connsiteY80" fmla="*/ 2127790 h 2305050"/>
                <a:gd name="connsiteX81" fmla="*/ 22288 w 2019300"/>
                <a:gd name="connsiteY81" fmla="*/ 2124266 h 2305050"/>
                <a:gd name="connsiteX82" fmla="*/ 13525 w 2019300"/>
                <a:gd name="connsiteY82" fmla="*/ 2118551 h 2305050"/>
                <a:gd name="connsiteX83" fmla="*/ 22765 w 2019300"/>
                <a:gd name="connsiteY83" fmla="*/ 2114550 h 2305050"/>
                <a:gd name="connsiteX84" fmla="*/ 21050 w 2019300"/>
                <a:gd name="connsiteY84" fmla="*/ 2109026 h 2305050"/>
                <a:gd name="connsiteX85" fmla="*/ 23527 w 2019300"/>
                <a:gd name="connsiteY85" fmla="*/ 2108073 h 2305050"/>
                <a:gd name="connsiteX86" fmla="*/ 19526 w 2019300"/>
                <a:gd name="connsiteY86" fmla="*/ 2104263 h 2305050"/>
                <a:gd name="connsiteX87" fmla="*/ 26289 w 2019300"/>
                <a:gd name="connsiteY87" fmla="*/ 2102168 h 2305050"/>
                <a:gd name="connsiteX88" fmla="*/ 39338 w 2019300"/>
                <a:gd name="connsiteY88" fmla="*/ 2089309 h 2305050"/>
                <a:gd name="connsiteX89" fmla="*/ 50578 w 2019300"/>
                <a:gd name="connsiteY89" fmla="*/ 2063972 h 2305050"/>
                <a:gd name="connsiteX90" fmla="*/ 55435 w 2019300"/>
                <a:gd name="connsiteY90" fmla="*/ 2058067 h 2305050"/>
                <a:gd name="connsiteX91" fmla="*/ 69818 w 2019300"/>
                <a:gd name="connsiteY91" fmla="*/ 2065020 h 2305050"/>
                <a:gd name="connsiteX92" fmla="*/ 75914 w 2019300"/>
                <a:gd name="connsiteY92" fmla="*/ 2056924 h 2305050"/>
                <a:gd name="connsiteX93" fmla="*/ 81915 w 2019300"/>
                <a:gd name="connsiteY93" fmla="*/ 2058734 h 2305050"/>
                <a:gd name="connsiteX94" fmla="*/ 87439 w 2019300"/>
                <a:gd name="connsiteY94" fmla="*/ 2056543 h 2305050"/>
                <a:gd name="connsiteX95" fmla="*/ 105442 w 2019300"/>
                <a:gd name="connsiteY95" fmla="*/ 2038350 h 2305050"/>
                <a:gd name="connsiteX96" fmla="*/ 103251 w 2019300"/>
                <a:gd name="connsiteY96" fmla="*/ 2036159 h 2305050"/>
                <a:gd name="connsiteX97" fmla="*/ 103251 w 2019300"/>
                <a:gd name="connsiteY97" fmla="*/ 2028444 h 2305050"/>
                <a:gd name="connsiteX98" fmla="*/ 109061 w 2019300"/>
                <a:gd name="connsiteY98" fmla="*/ 2030635 h 2305050"/>
                <a:gd name="connsiteX99" fmla="*/ 111633 w 2019300"/>
                <a:gd name="connsiteY99" fmla="*/ 2014918 h 2305050"/>
                <a:gd name="connsiteX100" fmla="*/ 122872 w 2019300"/>
                <a:gd name="connsiteY100" fmla="*/ 2011109 h 2305050"/>
                <a:gd name="connsiteX101" fmla="*/ 123349 w 2019300"/>
                <a:gd name="connsiteY101" fmla="*/ 2015109 h 2305050"/>
                <a:gd name="connsiteX102" fmla="*/ 133731 w 2019300"/>
                <a:gd name="connsiteY102" fmla="*/ 2012347 h 2305050"/>
                <a:gd name="connsiteX103" fmla="*/ 132683 w 2019300"/>
                <a:gd name="connsiteY103" fmla="*/ 2008823 h 2305050"/>
                <a:gd name="connsiteX104" fmla="*/ 135922 w 2019300"/>
                <a:gd name="connsiteY104" fmla="*/ 2007680 h 2305050"/>
                <a:gd name="connsiteX105" fmla="*/ 134969 w 2019300"/>
                <a:gd name="connsiteY105" fmla="*/ 2005775 h 2305050"/>
                <a:gd name="connsiteX106" fmla="*/ 128873 w 2019300"/>
                <a:gd name="connsiteY106" fmla="*/ 2007870 h 2305050"/>
                <a:gd name="connsiteX107" fmla="*/ 125920 w 2019300"/>
                <a:gd name="connsiteY107" fmla="*/ 1999774 h 2305050"/>
                <a:gd name="connsiteX108" fmla="*/ 127921 w 2019300"/>
                <a:gd name="connsiteY108" fmla="*/ 1997393 h 2305050"/>
                <a:gd name="connsiteX109" fmla="*/ 120777 w 2019300"/>
                <a:gd name="connsiteY109" fmla="*/ 2000345 h 2305050"/>
                <a:gd name="connsiteX110" fmla="*/ 118681 w 2019300"/>
                <a:gd name="connsiteY110" fmla="*/ 1994059 h 2305050"/>
                <a:gd name="connsiteX111" fmla="*/ 111157 w 2019300"/>
                <a:gd name="connsiteY111" fmla="*/ 1990344 h 2305050"/>
                <a:gd name="connsiteX112" fmla="*/ 109537 w 2019300"/>
                <a:gd name="connsiteY112" fmla="*/ 1986629 h 2305050"/>
                <a:gd name="connsiteX113" fmla="*/ 94012 w 2019300"/>
                <a:gd name="connsiteY113" fmla="*/ 1983391 h 2305050"/>
                <a:gd name="connsiteX114" fmla="*/ 90392 w 2019300"/>
                <a:gd name="connsiteY114" fmla="*/ 1973961 h 2305050"/>
                <a:gd name="connsiteX115" fmla="*/ 101346 w 2019300"/>
                <a:gd name="connsiteY115" fmla="*/ 1949672 h 2305050"/>
                <a:gd name="connsiteX116" fmla="*/ 114967 w 2019300"/>
                <a:gd name="connsiteY116" fmla="*/ 1932718 h 2305050"/>
                <a:gd name="connsiteX117" fmla="*/ 153448 w 2019300"/>
                <a:gd name="connsiteY117" fmla="*/ 1891093 h 2305050"/>
                <a:gd name="connsiteX118" fmla="*/ 165640 w 2019300"/>
                <a:gd name="connsiteY118" fmla="*/ 1882711 h 2305050"/>
                <a:gd name="connsiteX119" fmla="*/ 162401 w 2019300"/>
                <a:gd name="connsiteY119" fmla="*/ 1873568 h 2305050"/>
                <a:gd name="connsiteX120" fmla="*/ 165925 w 2019300"/>
                <a:gd name="connsiteY120" fmla="*/ 1866519 h 2305050"/>
                <a:gd name="connsiteX121" fmla="*/ 165544 w 2019300"/>
                <a:gd name="connsiteY121" fmla="*/ 1859756 h 2305050"/>
                <a:gd name="connsiteX122" fmla="*/ 171926 w 2019300"/>
                <a:gd name="connsiteY122" fmla="*/ 1852708 h 2305050"/>
                <a:gd name="connsiteX123" fmla="*/ 167068 w 2019300"/>
                <a:gd name="connsiteY123" fmla="*/ 1851279 h 2305050"/>
                <a:gd name="connsiteX124" fmla="*/ 172688 w 2019300"/>
                <a:gd name="connsiteY124" fmla="*/ 1844993 h 2305050"/>
                <a:gd name="connsiteX125" fmla="*/ 167068 w 2019300"/>
                <a:gd name="connsiteY125" fmla="*/ 1839659 h 2305050"/>
                <a:gd name="connsiteX126" fmla="*/ 175927 w 2019300"/>
                <a:gd name="connsiteY126" fmla="*/ 1828800 h 2305050"/>
                <a:gd name="connsiteX127" fmla="*/ 175069 w 2019300"/>
                <a:gd name="connsiteY127" fmla="*/ 1822514 h 2305050"/>
                <a:gd name="connsiteX128" fmla="*/ 182118 w 2019300"/>
                <a:gd name="connsiteY128" fmla="*/ 1817084 h 2305050"/>
                <a:gd name="connsiteX129" fmla="*/ 178403 w 2019300"/>
                <a:gd name="connsiteY129" fmla="*/ 1806607 h 2305050"/>
                <a:gd name="connsiteX130" fmla="*/ 181642 w 2019300"/>
                <a:gd name="connsiteY130" fmla="*/ 1805654 h 2305050"/>
                <a:gd name="connsiteX131" fmla="*/ 180118 w 2019300"/>
                <a:gd name="connsiteY131" fmla="*/ 1799558 h 2305050"/>
                <a:gd name="connsiteX132" fmla="*/ 174022 w 2019300"/>
                <a:gd name="connsiteY132" fmla="*/ 1797844 h 2305050"/>
                <a:gd name="connsiteX133" fmla="*/ 179451 w 2019300"/>
                <a:gd name="connsiteY133" fmla="*/ 1780794 h 2305050"/>
                <a:gd name="connsiteX134" fmla="*/ 176689 w 2019300"/>
                <a:gd name="connsiteY134" fmla="*/ 1778222 h 2305050"/>
                <a:gd name="connsiteX135" fmla="*/ 175546 w 2019300"/>
                <a:gd name="connsiteY135" fmla="*/ 1758220 h 2305050"/>
                <a:gd name="connsiteX136" fmla="*/ 172593 w 2019300"/>
                <a:gd name="connsiteY136" fmla="*/ 1755743 h 2305050"/>
                <a:gd name="connsiteX137" fmla="*/ 175355 w 2019300"/>
                <a:gd name="connsiteY137" fmla="*/ 1744790 h 2305050"/>
                <a:gd name="connsiteX138" fmla="*/ 160877 w 2019300"/>
                <a:gd name="connsiteY138" fmla="*/ 1737265 h 2305050"/>
                <a:gd name="connsiteX139" fmla="*/ 157639 w 2019300"/>
                <a:gd name="connsiteY139" fmla="*/ 1739170 h 2305050"/>
                <a:gd name="connsiteX140" fmla="*/ 155448 w 2019300"/>
                <a:gd name="connsiteY140" fmla="*/ 1735741 h 2305050"/>
                <a:gd name="connsiteX141" fmla="*/ 150781 w 2019300"/>
                <a:gd name="connsiteY141" fmla="*/ 1741932 h 2305050"/>
                <a:gd name="connsiteX142" fmla="*/ 147066 w 2019300"/>
                <a:gd name="connsiteY142" fmla="*/ 1738979 h 2305050"/>
                <a:gd name="connsiteX143" fmla="*/ 139446 w 2019300"/>
                <a:gd name="connsiteY143" fmla="*/ 1743266 h 2305050"/>
                <a:gd name="connsiteX144" fmla="*/ 127540 w 2019300"/>
                <a:gd name="connsiteY144" fmla="*/ 1738122 h 2305050"/>
                <a:gd name="connsiteX145" fmla="*/ 121920 w 2019300"/>
                <a:gd name="connsiteY145" fmla="*/ 1730121 h 2305050"/>
                <a:gd name="connsiteX146" fmla="*/ 130873 w 2019300"/>
                <a:gd name="connsiteY146" fmla="*/ 1706785 h 2305050"/>
                <a:gd name="connsiteX147" fmla="*/ 138208 w 2019300"/>
                <a:gd name="connsiteY147" fmla="*/ 1696307 h 2305050"/>
                <a:gd name="connsiteX148" fmla="*/ 136398 w 2019300"/>
                <a:gd name="connsiteY148" fmla="*/ 1693545 h 2305050"/>
                <a:gd name="connsiteX149" fmla="*/ 145161 w 2019300"/>
                <a:gd name="connsiteY149" fmla="*/ 1685544 h 2305050"/>
                <a:gd name="connsiteX150" fmla="*/ 141160 w 2019300"/>
                <a:gd name="connsiteY150" fmla="*/ 1677067 h 2305050"/>
                <a:gd name="connsiteX151" fmla="*/ 142494 w 2019300"/>
                <a:gd name="connsiteY151" fmla="*/ 1669733 h 2305050"/>
                <a:gd name="connsiteX152" fmla="*/ 136493 w 2019300"/>
                <a:gd name="connsiteY152" fmla="*/ 1665923 h 2305050"/>
                <a:gd name="connsiteX153" fmla="*/ 146971 w 2019300"/>
                <a:gd name="connsiteY153" fmla="*/ 1652587 h 2305050"/>
                <a:gd name="connsiteX154" fmla="*/ 162592 w 2019300"/>
                <a:gd name="connsiteY154" fmla="*/ 1659541 h 2305050"/>
                <a:gd name="connsiteX155" fmla="*/ 169069 w 2019300"/>
                <a:gd name="connsiteY155" fmla="*/ 1665351 h 2305050"/>
                <a:gd name="connsiteX156" fmla="*/ 168973 w 2019300"/>
                <a:gd name="connsiteY156" fmla="*/ 1660589 h 2305050"/>
                <a:gd name="connsiteX157" fmla="*/ 171069 w 2019300"/>
                <a:gd name="connsiteY157" fmla="*/ 1659445 h 2305050"/>
                <a:gd name="connsiteX158" fmla="*/ 180118 w 2019300"/>
                <a:gd name="connsiteY158" fmla="*/ 1661065 h 2305050"/>
                <a:gd name="connsiteX159" fmla="*/ 182213 w 2019300"/>
                <a:gd name="connsiteY159" fmla="*/ 1653064 h 2305050"/>
                <a:gd name="connsiteX160" fmla="*/ 187738 w 2019300"/>
                <a:gd name="connsiteY160" fmla="*/ 1650778 h 2305050"/>
                <a:gd name="connsiteX161" fmla="*/ 189738 w 2019300"/>
                <a:gd name="connsiteY161" fmla="*/ 1643158 h 2305050"/>
                <a:gd name="connsiteX162" fmla="*/ 193072 w 2019300"/>
                <a:gd name="connsiteY162" fmla="*/ 1644968 h 2305050"/>
                <a:gd name="connsiteX163" fmla="*/ 193357 w 2019300"/>
                <a:gd name="connsiteY163" fmla="*/ 1643062 h 2305050"/>
                <a:gd name="connsiteX164" fmla="*/ 199358 w 2019300"/>
                <a:gd name="connsiteY164" fmla="*/ 1643062 h 2305050"/>
                <a:gd name="connsiteX165" fmla="*/ 196024 w 2019300"/>
                <a:gd name="connsiteY165" fmla="*/ 1658874 h 2305050"/>
                <a:gd name="connsiteX166" fmla="*/ 185833 w 2019300"/>
                <a:gd name="connsiteY166" fmla="*/ 1677638 h 2305050"/>
                <a:gd name="connsiteX167" fmla="*/ 195358 w 2019300"/>
                <a:gd name="connsiteY167" fmla="*/ 1676972 h 2305050"/>
                <a:gd name="connsiteX168" fmla="*/ 197834 w 2019300"/>
                <a:gd name="connsiteY168" fmla="*/ 1673447 h 2305050"/>
                <a:gd name="connsiteX169" fmla="*/ 201549 w 2019300"/>
                <a:gd name="connsiteY169" fmla="*/ 1676305 h 2305050"/>
                <a:gd name="connsiteX170" fmla="*/ 208788 w 2019300"/>
                <a:gd name="connsiteY170" fmla="*/ 1666208 h 2305050"/>
                <a:gd name="connsiteX171" fmla="*/ 206692 w 2019300"/>
                <a:gd name="connsiteY171" fmla="*/ 1647825 h 2305050"/>
                <a:gd name="connsiteX172" fmla="*/ 209550 w 2019300"/>
                <a:gd name="connsiteY172" fmla="*/ 1644586 h 2305050"/>
                <a:gd name="connsiteX173" fmla="*/ 212979 w 2019300"/>
                <a:gd name="connsiteY173" fmla="*/ 1645539 h 2305050"/>
                <a:gd name="connsiteX174" fmla="*/ 213550 w 2019300"/>
                <a:gd name="connsiteY174" fmla="*/ 1643062 h 2305050"/>
                <a:gd name="connsiteX175" fmla="*/ 205264 w 2019300"/>
                <a:gd name="connsiteY175" fmla="*/ 1641348 h 2305050"/>
                <a:gd name="connsiteX176" fmla="*/ 205645 w 2019300"/>
                <a:gd name="connsiteY176" fmla="*/ 1639443 h 2305050"/>
                <a:gd name="connsiteX177" fmla="*/ 201454 w 2019300"/>
                <a:gd name="connsiteY177" fmla="*/ 1640110 h 2305050"/>
                <a:gd name="connsiteX178" fmla="*/ 201358 w 2019300"/>
                <a:gd name="connsiteY178" fmla="*/ 1636585 h 2305050"/>
                <a:gd name="connsiteX179" fmla="*/ 209074 w 2019300"/>
                <a:gd name="connsiteY179" fmla="*/ 1623917 h 2305050"/>
                <a:gd name="connsiteX180" fmla="*/ 210693 w 2019300"/>
                <a:gd name="connsiteY180" fmla="*/ 1616488 h 2305050"/>
                <a:gd name="connsiteX181" fmla="*/ 215455 w 2019300"/>
                <a:gd name="connsiteY181" fmla="*/ 1613630 h 2305050"/>
                <a:gd name="connsiteX182" fmla="*/ 200501 w 2019300"/>
                <a:gd name="connsiteY182" fmla="*/ 1603819 h 2305050"/>
                <a:gd name="connsiteX183" fmla="*/ 197739 w 2019300"/>
                <a:gd name="connsiteY183" fmla="*/ 1591056 h 2305050"/>
                <a:gd name="connsiteX184" fmla="*/ 186309 w 2019300"/>
                <a:gd name="connsiteY184" fmla="*/ 1579531 h 2305050"/>
                <a:gd name="connsiteX185" fmla="*/ 184023 w 2019300"/>
                <a:gd name="connsiteY185" fmla="*/ 1564576 h 2305050"/>
                <a:gd name="connsiteX186" fmla="*/ 189833 w 2019300"/>
                <a:gd name="connsiteY186" fmla="*/ 1546479 h 2305050"/>
                <a:gd name="connsiteX187" fmla="*/ 210693 w 2019300"/>
                <a:gd name="connsiteY187" fmla="*/ 1518476 h 2305050"/>
                <a:gd name="connsiteX188" fmla="*/ 219742 w 2019300"/>
                <a:gd name="connsiteY188" fmla="*/ 1511236 h 2305050"/>
                <a:gd name="connsiteX189" fmla="*/ 214503 w 2019300"/>
                <a:gd name="connsiteY189" fmla="*/ 1504093 h 2305050"/>
                <a:gd name="connsiteX190" fmla="*/ 221742 w 2019300"/>
                <a:gd name="connsiteY190" fmla="*/ 1499235 h 2305050"/>
                <a:gd name="connsiteX191" fmla="*/ 218027 w 2019300"/>
                <a:gd name="connsiteY191" fmla="*/ 1489519 h 2305050"/>
                <a:gd name="connsiteX192" fmla="*/ 222790 w 2019300"/>
                <a:gd name="connsiteY192" fmla="*/ 1487043 h 2305050"/>
                <a:gd name="connsiteX193" fmla="*/ 221266 w 2019300"/>
                <a:gd name="connsiteY193" fmla="*/ 1484757 h 2305050"/>
                <a:gd name="connsiteX194" fmla="*/ 204406 w 2019300"/>
                <a:gd name="connsiteY194" fmla="*/ 1489139 h 2305050"/>
                <a:gd name="connsiteX195" fmla="*/ 201168 w 2019300"/>
                <a:gd name="connsiteY195" fmla="*/ 1483805 h 2305050"/>
                <a:gd name="connsiteX196" fmla="*/ 201358 w 2019300"/>
                <a:gd name="connsiteY196" fmla="*/ 1478280 h 2305050"/>
                <a:gd name="connsiteX197" fmla="*/ 207550 w 2019300"/>
                <a:gd name="connsiteY197" fmla="*/ 1467517 h 2305050"/>
                <a:gd name="connsiteX198" fmla="*/ 206978 w 2019300"/>
                <a:gd name="connsiteY198" fmla="*/ 1459706 h 2305050"/>
                <a:gd name="connsiteX199" fmla="*/ 234315 w 2019300"/>
                <a:gd name="connsiteY199" fmla="*/ 1446848 h 2305050"/>
                <a:gd name="connsiteX200" fmla="*/ 232981 w 2019300"/>
                <a:gd name="connsiteY200" fmla="*/ 1444181 h 2305050"/>
                <a:gd name="connsiteX201" fmla="*/ 246793 w 2019300"/>
                <a:gd name="connsiteY201" fmla="*/ 1435989 h 2305050"/>
                <a:gd name="connsiteX202" fmla="*/ 256508 w 2019300"/>
                <a:gd name="connsiteY202" fmla="*/ 1420559 h 2305050"/>
                <a:gd name="connsiteX203" fmla="*/ 273272 w 2019300"/>
                <a:gd name="connsiteY203" fmla="*/ 1406366 h 2305050"/>
                <a:gd name="connsiteX204" fmla="*/ 282797 w 2019300"/>
                <a:gd name="connsiteY204" fmla="*/ 1413986 h 2305050"/>
                <a:gd name="connsiteX205" fmla="*/ 288703 w 2019300"/>
                <a:gd name="connsiteY205" fmla="*/ 1415606 h 2305050"/>
                <a:gd name="connsiteX206" fmla="*/ 289560 w 2019300"/>
                <a:gd name="connsiteY206" fmla="*/ 1411129 h 2305050"/>
                <a:gd name="connsiteX207" fmla="*/ 294418 w 2019300"/>
                <a:gd name="connsiteY207" fmla="*/ 1412939 h 2305050"/>
                <a:gd name="connsiteX208" fmla="*/ 293275 w 2019300"/>
                <a:gd name="connsiteY208" fmla="*/ 1421416 h 2305050"/>
                <a:gd name="connsiteX209" fmla="*/ 296227 w 2019300"/>
                <a:gd name="connsiteY209" fmla="*/ 1421701 h 2305050"/>
                <a:gd name="connsiteX210" fmla="*/ 296037 w 2019300"/>
                <a:gd name="connsiteY210" fmla="*/ 1424178 h 2305050"/>
                <a:gd name="connsiteX211" fmla="*/ 305657 w 2019300"/>
                <a:gd name="connsiteY211" fmla="*/ 1424559 h 2305050"/>
                <a:gd name="connsiteX212" fmla="*/ 309753 w 2019300"/>
                <a:gd name="connsiteY212" fmla="*/ 1429417 h 2305050"/>
                <a:gd name="connsiteX213" fmla="*/ 309372 w 2019300"/>
                <a:gd name="connsiteY213" fmla="*/ 1425797 h 2305050"/>
                <a:gd name="connsiteX214" fmla="*/ 314134 w 2019300"/>
                <a:gd name="connsiteY214" fmla="*/ 1423987 h 2305050"/>
                <a:gd name="connsiteX215" fmla="*/ 325374 w 2019300"/>
                <a:gd name="connsiteY215" fmla="*/ 1439323 h 2305050"/>
                <a:gd name="connsiteX216" fmla="*/ 328327 w 2019300"/>
                <a:gd name="connsiteY216" fmla="*/ 1438561 h 2305050"/>
                <a:gd name="connsiteX217" fmla="*/ 332613 w 2019300"/>
                <a:gd name="connsiteY217" fmla="*/ 1434370 h 2305050"/>
                <a:gd name="connsiteX218" fmla="*/ 331089 w 2019300"/>
                <a:gd name="connsiteY218" fmla="*/ 1430845 h 2305050"/>
                <a:gd name="connsiteX219" fmla="*/ 342233 w 2019300"/>
                <a:gd name="connsiteY219" fmla="*/ 1425416 h 2305050"/>
                <a:gd name="connsiteX220" fmla="*/ 343186 w 2019300"/>
                <a:gd name="connsiteY220" fmla="*/ 1421511 h 2305050"/>
                <a:gd name="connsiteX221" fmla="*/ 340424 w 2019300"/>
                <a:gd name="connsiteY221" fmla="*/ 1419416 h 2305050"/>
                <a:gd name="connsiteX222" fmla="*/ 352044 w 2019300"/>
                <a:gd name="connsiteY222" fmla="*/ 1387697 h 2305050"/>
                <a:gd name="connsiteX223" fmla="*/ 361474 w 2019300"/>
                <a:gd name="connsiteY223" fmla="*/ 1399794 h 2305050"/>
                <a:gd name="connsiteX224" fmla="*/ 384429 w 2019300"/>
                <a:gd name="connsiteY224" fmla="*/ 1403509 h 2305050"/>
                <a:gd name="connsiteX225" fmla="*/ 401288 w 2019300"/>
                <a:gd name="connsiteY225" fmla="*/ 1416272 h 2305050"/>
                <a:gd name="connsiteX226" fmla="*/ 406051 w 2019300"/>
                <a:gd name="connsiteY226" fmla="*/ 1413034 h 2305050"/>
                <a:gd name="connsiteX227" fmla="*/ 416052 w 2019300"/>
                <a:gd name="connsiteY227" fmla="*/ 1391602 h 2305050"/>
                <a:gd name="connsiteX228" fmla="*/ 414052 w 2019300"/>
                <a:gd name="connsiteY228" fmla="*/ 1374648 h 2305050"/>
                <a:gd name="connsiteX229" fmla="*/ 409384 w 2019300"/>
                <a:gd name="connsiteY229" fmla="*/ 1372552 h 2305050"/>
                <a:gd name="connsiteX230" fmla="*/ 416528 w 2019300"/>
                <a:gd name="connsiteY230" fmla="*/ 1368552 h 2305050"/>
                <a:gd name="connsiteX231" fmla="*/ 431006 w 2019300"/>
                <a:gd name="connsiteY231" fmla="*/ 1365504 h 2305050"/>
                <a:gd name="connsiteX232" fmla="*/ 432911 w 2019300"/>
                <a:gd name="connsiteY232" fmla="*/ 1358170 h 2305050"/>
                <a:gd name="connsiteX233" fmla="*/ 430435 w 2019300"/>
                <a:gd name="connsiteY233" fmla="*/ 1356169 h 2305050"/>
                <a:gd name="connsiteX234" fmla="*/ 440531 w 2019300"/>
                <a:gd name="connsiteY234" fmla="*/ 1353788 h 2305050"/>
                <a:gd name="connsiteX235" fmla="*/ 435102 w 2019300"/>
                <a:gd name="connsiteY235" fmla="*/ 1345978 h 2305050"/>
                <a:gd name="connsiteX236" fmla="*/ 439579 w 2019300"/>
                <a:gd name="connsiteY236" fmla="*/ 1328452 h 2305050"/>
                <a:gd name="connsiteX237" fmla="*/ 438055 w 2019300"/>
                <a:gd name="connsiteY237" fmla="*/ 1326547 h 2305050"/>
                <a:gd name="connsiteX238" fmla="*/ 443008 w 2019300"/>
                <a:gd name="connsiteY238" fmla="*/ 1319308 h 2305050"/>
                <a:gd name="connsiteX239" fmla="*/ 433483 w 2019300"/>
                <a:gd name="connsiteY239" fmla="*/ 1317117 h 2305050"/>
                <a:gd name="connsiteX240" fmla="*/ 411385 w 2019300"/>
                <a:gd name="connsiteY240" fmla="*/ 1328737 h 2305050"/>
                <a:gd name="connsiteX241" fmla="*/ 400526 w 2019300"/>
                <a:gd name="connsiteY241" fmla="*/ 1342930 h 2305050"/>
                <a:gd name="connsiteX242" fmla="*/ 396907 w 2019300"/>
                <a:gd name="connsiteY242" fmla="*/ 1342549 h 2305050"/>
                <a:gd name="connsiteX243" fmla="*/ 393763 w 2019300"/>
                <a:gd name="connsiteY243" fmla="*/ 1324356 h 2305050"/>
                <a:gd name="connsiteX244" fmla="*/ 387667 w 2019300"/>
                <a:gd name="connsiteY244" fmla="*/ 1308830 h 2305050"/>
                <a:gd name="connsiteX245" fmla="*/ 386620 w 2019300"/>
                <a:gd name="connsiteY245" fmla="*/ 1296543 h 2305050"/>
                <a:gd name="connsiteX246" fmla="*/ 395192 w 2019300"/>
                <a:gd name="connsiteY246" fmla="*/ 1270349 h 2305050"/>
                <a:gd name="connsiteX247" fmla="*/ 401383 w 2019300"/>
                <a:gd name="connsiteY247" fmla="*/ 1258634 h 2305050"/>
                <a:gd name="connsiteX248" fmla="*/ 434435 w 2019300"/>
                <a:gd name="connsiteY248" fmla="*/ 1242632 h 2305050"/>
                <a:gd name="connsiteX249" fmla="*/ 443008 w 2019300"/>
                <a:gd name="connsiteY249" fmla="*/ 1228534 h 2305050"/>
                <a:gd name="connsiteX250" fmla="*/ 450913 w 2019300"/>
                <a:gd name="connsiteY250" fmla="*/ 1226915 h 2305050"/>
                <a:gd name="connsiteX251" fmla="*/ 462534 w 2019300"/>
                <a:gd name="connsiteY251" fmla="*/ 1215009 h 2305050"/>
                <a:gd name="connsiteX252" fmla="*/ 478346 w 2019300"/>
                <a:gd name="connsiteY252" fmla="*/ 1204532 h 2305050"/>
                <a:gd name="connsiteX253" fmla="*/ 488061 w 2019300"/>
                <a:gd name="connsiteY253" fmla="*/ 1201579 h 2305050"/>
                <a:gd name="connsiteX254" fmla="*/ 486632 w 2019300"/>
                <a:gd name="connsiteY254" fmla="*/ 1198245 h 2305050"/>
                <a:gd name="connsiteX255" fmla="*/ 493776 w 2019300"/>
                <a:gd name="connsiteY255" fmla="*/ 1194530 h 2305050"/>
                <a:gd name="connsiteX256" fmla="*/ 496538 w 2019300"/>
                <a:gd name="connsiteY256" fmla="*/ 1189958 h 2305050"/>
                <a:gd name="connsiteX257" fmla="*/ 490156 w 2019300"/>
                <a:gd name="connsiteY257" fmla="*/ 1187196 h 2305050"/>
                <a:gd name="connsiteX258" fmla="*/ 491776 w 2019300"/>
                <a:gd name="connsiteY258" fmla="*/ 1178624 h 2305050"/>
                <a:gd name="connsiteX259" fmla="*/ 499015 w 2019300"/>
                <a:gd name="connsiteY259" fmla="*/ 1178052 h 2305050"/>
                <a:gd name="connsiteX260" fmla="*/ 490061 w 2019300"/>
                <a:gd name="connsiteY260" fmla="*/ 1172909 h 2305050"/>
                <a:gd name="connsiteX261" fmla="*/ 493681 w 2019300"/>
                <a:gd name="connsiteY261" fmla="*/ 1169765 h 2305050"/>
                <a:gd name="connsiteX262" fmla="*/ 488632 w 2019300"/>
                <a:gd name="connsiteY262" fmla="*/ 1170242 h 2305050"/>
                <a:gd name="connsiteX263" fmla="*/ 495681 w 2019300"/>
                <a:gd name="connsiteY263" fmla="*/ 1158811 h 2305050"/>
                <a:gd name="connsiteX264" fmla="*/ 481679 w 2019300"/>
                <a:gd name="connsiteY264" fmla="*/ 1151858 h 2305050"/>
                <a:gd name="connsiteX265" fmla="*/ 479393 w 2019300"/>
                <a:gd name="connsiteY265" fmla="*/ 1146524 h 2305050"/>
                <a:gd name="connsiteX266" fmla="*/ 478631 w 2019300"/>
                <a:gd name="connsiteY266" fmla="*/ 1153097 h 2305050"/>
                <a:gd name="connsiteX267" fmla="*/ 482155 w 2019300"/>
                <a:gd name="connsiteY267" fmla="*/ 1155478 h 2305050"/>
                <a:gd name="connsiteX268" fmla="*/ 480631 w 2019300"/>
                <a:gd name="connsiteY268" fmla="*/ 1158716 h 2305050"/>
                <a:gd name="connsiteX269" fmla="*/ 470535 w 2019300"/>
                <a:gd name="connsiteY269" fmla="*/ 1154430 h 2305050"/>
                <a:gd name="connsiteX270" fmla="*/ 465868 w 2019300"/>
                <a:gd name="connsiteY270" fmla="*/ 1158050 h 2305050"/>
                <a:gd name="connsiteX271" fmla="*/ 467963 w 2019300"/>
                <a:gd name="connsiteY271" fmla="*/ 1163765 h 2305050"/>
                <a:gd name="connsiteX272" fmla="*/ 465010 w 2019300"/>
                <a:gd name="connsiteY272" fmla="*/ 1164812 h 2305050"/>
                <a:gd name="connsiteX273" fmla="*/ 456152 w 2019300"/>
                <a:gd name="connsiteY273" fmla="*/ 1153287 h 2305050"/>
                <a:gd name="connsiteX274" fmla="*/ 447008 w 2019300"/>
                <a:gd name="connsiteY274" fmla="*/ 1147096 h 2305050"/>
                <a:gd name="connsiteX275" fmla="*/ 460534 w 2019300"/>
                <a:gd name="connsiteY275" fmla="*/ 1136904 h 2305050"/>
                <a:gd name="connsiteX276" fmla="*/ 462344 w 2019300"/>
                <a:gd name="connsiteY276" fmla="*/ 1126045 h 2305050"/>
                <a:gd name="connsiteX277" fmla="*/ 474154 w 2019300"/>
                <a:gd name="connsiteY277" fmla="*/ 1121759 h 2305050"/>
                <a:gd name="connsiteX278" fmla="*/ 474154 w 2019300"/>
                <a:gd name="connsiteY278" fmla="*/ 1114997 h 2305050"/>
                <a:gd name="connsiteX279" fmla="*/ 465868 w 2019300"/>
                <a:gd name="connsiteY279" fmla="*/ 1113663 h 2305050"/>
                <a:gd name="connsiteX280" fmla="*/ 463582 w 2019300"/>
                <a:gd name="connsiteY280" fmla="*/ 1115663 h 2305050"/>
                <a:gd name="connsiteX281" fmla="*/ 450342 w 2019300"/>
                <a:gd name="connsiteY281" fmla="*/ 1108043 h 2305050"/>
                <a:gd name="connsiteX282" fmla="*/ 445389 w 2019300"/>
                <a:gd name="connsiteY282" fmla="*/ 1109186 h 2305050"/>
                <a:gd name="connsiteX283" fmla="*/ 446627 w 2019300"/>
                <a:gd name="connsiteY283" fmla="*/ 1106995 h 2305050"/>
                <a:gd name="connsiteX284" fmla="*/ 436054 w 2019300"/>
                <a:gd name="connsiteY284" fmla="*/ 1101090 h 2305050"/>
                <a:gd name="connsiteX285" fmla="*/ 441865 w 2019300"/>
                <a:gd name="connsiteY285" fmla="*/ 1096137 h 2305050"/>
                <a:gd name="connsiteX286" fmla="*/ 436531 w 2019300"/>
                <a:gd name="connsiteY286" fmla="*/ 1094518 h 2305050"/>
                <a:gd name="connsiteX287" fmla="*/ 433673 w 2019300"/>
                <a:gd name="connsiteY287" fmla="*/ 1088803 h 2305050"/>
                <a:gd name="connsiteX288" fmla="*/ 435388 w 2019300"/>
                <a:gd name="connsiteY288" fmla="*/ 1088041 h 2305050"/>
                <a:gd name="connsiteX289" fmla="*/ 426434 w 2019300"/>
                <a:gd name="connsiteY289" fmla="*/ 1078135 h 2305050"/>
                <a:gd name="connsiteX290" fmla="*/ 428720 w 2019300"/>
                <a:gd name="connsiteY290" fmla="*/ 1072420 h 2305050"/>
                <a:gd name="connsiteX291" fmla="*/ 411671 w 2019300"/>
                <a:gd name="connsiteY291" fmla="*/ 1072325 h 2305050"/>
                <a:gd name="connsiteX292" fmla="*/ 400907 w 2019300"/>
                <a:gd name="connsiteY292" fmla="*/ 1064038 h 2305050"/>
                <a:gd name="connsiteX293" fmla="*/ 401193 w 2019300"/>
                <a:gd name="connsiteY293" fmla="*/ 1054703 h 2305050"/>
                <a:gd name="connsiteX294" fmla="*/ 394335 w 2019300"/>
                <a:gd name="connsiteY294" fmla="*/ 1052893 h 2305050"/>
                <a:gd name="connsiteX295" fmla="*/ 393192 w 2019300"/>
                <a:gd name="connsiteY295" fmla="*/ 1050226 h 2305050"/>
                <a:gd name="connsiteX296" fmla="*/ 384620 w 2019300"/>
                <a:gd name="connsiteY296" fmla="*/ 1046893 h 2305050"/>
                <a:gd name="connsiteX297" fmla="*/ 385000 w 2019300"/>
                <a:gd name="connsiteY297" fmla="*/ 1044892 h 2305050"/>
                <a:gd name="connsiteX298" fmla="*/ 374237 w 2019300"/>
                <a:gd name="connsiteY298" fmla="*/ 1043750 h 2305050"/>
                <a:gd name="connsiteX299" fmla="*/ 370523 w 2019300"/>
                <a:gd name="connsiteY299" fmla="*/ 1027652 h 2305050"/>
                <a:gd name="connsiteX300" fmla="*/ 364807 w 2019300"/>
                <a:gd name="connsiteY300" fmla="*/ 1031272 h 2305050"/>
                <a:gd name="connsiteX301" fmla="*/ 355282 w 2019300"/>
                <a:gd name="connsiteY301" fmla="*/ 1030605 h 2305050"/>
                <a:gd name="connsiteX302" fmla="*/ 342138 w 2019300"/>
                <a:gd name="connsiteY302" fmla="*/ 1024509 h 2305050"/>
                <a:gd name="connsiteX303" fmla="*/ 338137 w 2019300"/>
                <a:gd name="connsiteY303" fmla="*/ 1029367 h 2305050"/>
                <a:gd name="connsiteX304" fmla="*/ 329660 w 2019300"/>
                <a:gd name="connsiteY304" fmla="*/ 1032224 h 2305050"/>
                <a:gd name="connsiteX305" fmla="*/ 295084 w 2019300"/>
                <a:gd name="connsiteY305" fmla="*/ 1072134 h 2305050"/>
                <a:gd name="connsiteX306" fmla="*/ 292513 w 2019300"/>
                <a:gd name="connsiteY306" fmla="*/ 1087184 h 2305050"/>
                <a:gd name="connsiteX307" fmla="*/ 284226 w 2019300"/>
                <a:gd name="connsiteY307" fmla="*/ 1093280 h 2305050"/>
                <a:gd name="connsiteX308" fmla="*/ 273463 w 2019300"/>
                <a:gd name="connsiteY308" fmla="*/ 1095375 h 2305050"/>
                <a:gd name="connsiteX309" fmla="*/ 254698 w 2019300"/>
                <a:gd name="connsiteY309" fmla="*/ 1087184 h 2305050"/>
                <a:gd name="connsiteX310" fmla="*/ 250507 w 2019300"/>
                <a:gd name="connsiteY310" fmla="*/ 1074801 h 2305050"/>
                <a:gd name="connsiteX311" fmla="*/ 245935 w 2019300"/>
                <a:gd name="connsiteY311" fmla="*/ 1070705 h 2305050"/>
                <a:gd name="connsiteX312" fmla="*/ 247745 w 2019300"/>
                <a:gd name="connsiteY312" fmla="*/ 1063276 h 2305050"/>
                <a:gd name="connsiteX313" fmla="*/ 258985 w 2019300"/>
                <a:gd name="connsiteY313" fmla="*/ 1046798 h 2305050"/>
                <a:gd name="connsiteX314" fmla="*/ 278701 w 2019300"/>
                <a:gd name="connsiteY314" fmla="*/ 1029272 h 2305050"/>
                <a:gd name="connsiteX315" fmla="*/ 282511 w 2019300"/>
                <a:gd name="connsiteY315" fmla="*/ 1032034 h 2305050"/>
                <a:gd name="connsiteX316" fmla="*/ 292798 w 2019300"/>
                <a:gd name="connsiteY316" fmla="*/ 1011460 h 2305050"/>
                <a:gd name="connsiteX317" fmla="*/ 289560 w 2019300"/>
                <a:gd name="connsiteY317" fmla="*/ 1009650 h 2305050"/>
                <a:gd name="connsiteX318" fmla="*/ 292036 w 2019300"/>
                <a:gd name="connsiteY318" fmla="*/ 996696 h 2305050"/>
                <a:gd name="connsiteX319" fmla="*/ 298228 w 2019300"/>
                <a:gd name="connsiteY319" fmla="*/ 997077 h 2305050"/>
                <a:gd name="connsiteX320" fmla="*/ 298323 w 2019300"/>
                <a:gd name="connsiteY320" fmla="*/ 990791 h 2305050"/>
                <a:gd name="connsiteX321" fmla="*/ 295180 w 2019300"/>
                <a:gd name="connsiteY321" fmla="*/ 991362 h 2305050"/>
                <a:gd name="connsiteX322" fmla="*/ 295846 w 2019300"/>
                <a:gd name="connsiteY322" fmla="*/ 986885 h 2305050"/>
                <a:gd name="connsiteX323" fmla="*/ 301657 w 2019300"/>
                <a:gd name="connsiteY323" fmla="*/ 981837 h 2305050"/>
                <a:gd name="connsiteX324" fmla="*/ 299942 w 2019300"/>
                <a:gd name="connsiteY324" fmla="*/ 975169 h 2305050"/>
                <a:gd name="connsiteX325" fmla="*/ 296418 w 2019300"/>
                <a:gd name="connsiteY325" fmla="*/ 976408 h 2305050"/>
                <a:gd name="connsiteX326" fmla="*/ 296037 w 2019300"/>
                <a:gd name="connsiteY326" fmla="*/ 973645 h 2305050"/>
                <a:gd name="connsiteX327" fmla="*/ 307276 w 2019300"/>
                <a:gd name="connsiteY327" fmla="*/ 971359 h 2305050"/>
                <a:gd name="connsiteX328" fmla="*/ 309658 w 2019300"/>
                <a:gd name="connsiteY328" fmla="*/ 969455 h 2305050"/>
                <a:gd name="connsiteX329" fmla="*/ 308991 w 2019300"/>
                <a:gd name="connsiteY329" fmla="*/ 966025 h 2305050"/>
                <a:gd name="connsiteX330" fmla="*/ 307086 w 2019300"/>
                <a:gd name="connsiteY330" fmla="*/ 963740 h 2305050"/>
                <a:gd name="connsiteX331" fmla="*/ 290227 w 2019300"/>
                <a:gd name="connsiteY331" fmla="*/ 976789 h 2305050"/>
                <a:gd name="connsiteX332" fmla="*/ 282511 w 2019300"/>
                <a:gd name="connsiteY332" fmla="*/ 979742 h 2305050"/>
                <a:gd name="connsiteX333" fmla="*/ 280797 w 2019300"/>
                <a:gd name="connsiteY333" fmla="*/ 977836 h 2305050"/>
                <a:gd name="connsiteX334" fmla="*/ 257080 w 2019300"/>
                <a:gd name="connsiteY334" fmla="*/ 980123 h 2305050"/>
                <a:gd name="connsiteX335" fmla="*/ 242697 w 2019300"/>
                <a:gd name="connsiteY335" fmla="*/ 971169 h 2305050"/>
                <a:gd name="connsiteX336" fmla="*/ 238506 w 2019300"/>
                <a:gd name="connsiteY336" fmla="*/ 971931 h 2305050"/>
                <a:gd name="connsiteX337" fmla="*/ 232029 w 2019300"/>
                <a:gd name="connsiteY337" fmla="*/ 979742 h 2305050"/>
                <a:gd name="connsiteX338" fmla="*/ 234886 w 2019300"/>
                <a:gd name="connsiteY338" fmla="*/ 989076 h 2305050"/>
                <a:gd name="connsiteX339" fmla="*/ 239839 w 2019300"/>
                <a:gd name="connsiteY339" fmla="*/ 989552 h 2305050"/>
                <a:gd name="connsiteX340" fmla="*/ 238887 w 2019300"/>
                <a:gd name="connsiteY340" fmla="*/ 993553 h 2305050"/>
                <a:gd name="connsiteX341" fmla="*/ 227362 w 2019300"/>
                <a:gd name="connsiteY341" fmla="*/ 1003744 h 2305050"/>
                <a:gd name="connsiteX342" fmla="*/ 224028 w 2019300"/>
                <a:gd name="connsiteY342" fmla="*/ 1014032 h 2305050"/>
                <a:gd name="connsiteX343" fmla="*/ 206788 w 2019300"/>
                <a:gd name="connsiteY343" fmla="*/ 1023747 h 2305050"/>
                <a:gd name="connsiteX344" fmla="*/ 194500 w 2019300"/>
                <a:gd name="connsiteY344" fmla="*/ 1013746 h 2305050"/>
                <a:gd name="connsiteX345" fmla="*/ 194024 w 2019300"/>
                <a:gd name="connsiteY345" fmla="*/ 1000601 h 2305050"/>
                <a:gd name="connsiteX346" fmla="*/ 200501 w 2019300"/>
                <a:gd name="connsiteY346" fmla="*/ 1002411 h 2305050"/>
                <a:gd name="connsiteX347" fmla="*/ 203644 w 2019300"/>
                <a:gd name="connsiteY347" fmla="*/ 998887 h 2305050"/>
                <a:gd name="connsiteX348" fmla="*/ 209550 w 2019300"/>
                <a:gd name="connsiteY348" fmla="*/ 987742 h 2305050"/>
                <a:gd name="connsiteX349" fmla="*/ 208312 w 2019300"/>
                <a:gd name="connsiteY349" fmla="*/ 980789 h 2305050"/>
                <a:gd name="connsiteX350" fmla="*/ 212788 w 2019300"/>
                <a:gd name="connsiteY350" fmla="*/ 972598 h 2305050"/>
                <a:gd name="connsiteX351" fmla="*/ 207835 w 2019300"/>
                <a:gd name="connsiteY351" fmla="*/ 960787 h 2305050"/>
                <a:gd name="connsiteX352" fmla="*/ 208693 w 2019300"/>
                <a:gd name="connsiteY352" fmla="*/ 957548 h 2305050"/>
                <a:gd name="connsiteX353" fmla="*/ 199739 w 2019300"/>
                <a:gd name="connsiteY353" fmla="*/ 952405 h 2305050"/>
                <a:gd name="connsiteX354" fmla="*/ 200311 w 2019300"/>
                <a:gd name="connsiteY354" fmla="*/ 943832 h 2305050"/>
                <a:gd name="connsiteX355" fmla="*/ 196786 w 2019300"/>
                <a:gd name="connsiteY355" fmla="*/ 943642 h 2305050"/>
                <a:gd name="connsiteX356" fmla="*/ 198215 w 2019300"/>
                <a:gd name="connsiteY356" fmla="*/ 940499 h 2305050"/>
                <a:gd name="connsiteX357" fmla="*/ 195358 w 2019300"/>
                <a:gd name="connsiteY357" fmla="*/ 941832 h 2305050"/>
                <a:gd name="connsiteX358" fmla="*/ 194310 w 2019300"/>
                <a:gd name="connsiteY358" fmla="*/ 926497 h 2305050"/>
                <a:gd name="connsiteX359" fmla="*/ 200120 w 2019300"/>
                <a:gd name="connsiteY359" fmla="*/ 925449 h 2305050"/>
                <a:gd name="connsiteX360" fmla="*/ 204025 w 2019300"/>
                <a:gd name="connsiteY360" fmla="*/ 928497 h 2305050"/>
                <a:gd name="connsiteX361" fmla="*/ 211074 w 2019300"/>
                <a:gd name="connsiteY361" fmla="*/ 928497 h 2305050"/>
                <a:gd name="connsiteX362" fmla="*/ 211264 w 2019300"/>
                <a:gd name="connsiteY362" fmla="*/ 931831 h 2305050"/>
                <a:gd name="connsiteX363" fmla="*/ 225076 w 2019300"/>
                <a:gd name="connsiteY363" fmla="*/ 931069 h 2305050"/>
                <a:gd name="connsiteX364" fmla="*/ 244316 w 2019300"/>
                <a:gd name="connsiteY364" fmla="*/ 939451 h 2305050"/>
                <a:gd name="connsiteX365" fmla="*/ 262699 w 2019300"/>
                <a:gd name="connsiteY365" fmla="*/ 930402 h 2305050"/>
                <a:gd name="connsiteX366" fmla="*/ 263271 w 2019300"/>
                <a:gd name="connsiteY366" fmla="*/ 936403 h 2305050"/>
                <a:gd name="connsiteX367" fmla="*/ 275368 w 2019300"/>
                <a:gd name="connsiteY367" fmla="*/ 938975 h 2305050"/>
                <a:gd name="connsiteX368" fmla="*/ 282130 w 2019300"/>
                <a:gd name="connsiteY368" fmla="*/ 948500 h 2305050"/>
                <a:gd name="connsiteX369" fmla="*/ 297180 w 2019300"/>
                <a:gd name="connsiteY369" fmla="*/ 937450 h 2305050"/>
                <a:gd name="connsiteX370" fmla="*/ 308705 w 2019300"/>
                <a:gd name="connsiteY370" fmla="*/ 940689 h 2305050"/>
                <a:gd name="connsiteX371" fmla="*/ 303085 w 2019300"/>
                <a:gd name="connsiteY371" fmla="*/ 931545 h 2305050"/>
                <a:gd name="connsiteX372" fmla="*/ 306324 w 2019300"/>
                <a:gd name="connsiteY372" fmla="*/ 929354 h 2305050"/>
                <a:gd name="connsiteX373" fmla="*/ 315563 w 2019300"/>
                <a:gd name="connsiteY373" fmla="*/ 941070 h 2305050"/>
                <a:gd name="connsiteX374" fmla="*/ 326993 w 2019300"/>
                <a:gd name="connsiteY374" fmla="*/ 946785 h 2305050"/>
                <a:gd name="connsiteX375" fmla="*/ 325946 w 2019300"/>
                <a:gd name="connsiteY375" fmla="*/ 951262 h 2305050"/>
                <a:gd name="connsiteX376" fmla="*/ 329755 w 2019300"/>
                <a:gd name="connsiteY376" fmla="*/ 958786 h 2305050"/>
                <a:gd name="connsiteX377" fmla="*/ 339185 w 2019300"/>
                <a:gd name="connsiteY377" fmla="*/ 949071 h 2305050"/>
                <a:gd name="connsiteX378" fmla="*/ 340804 w 2019300"/>
                <a:gd name="connsiteY378" fmla="*/ 941356 h 2305050"/>
                <a:gd name="connsiteX379" fmla="*/ 362617 w 2019300"/>
                <a:gd name="connsiteY379" fmla="*/ 965835 h 2305050"/>
                <a:gd name="connsiteX380" fmla="*/ 368713 w 2019300"/>
                <a:gd name="connsiteY380" fmla="*/ 966502 h 2305050"/>
                <a:gd name="connsiteX381" fmla="*/ 379762 w 2019300"/>
                <a:gd name="connsiteY381" fmla="*/ 955929 h 2305050"/>
                <a:gd name="connsiteX382" fmla="*/ 376142 w 2019300"/>
                <a:gd name="connsiteY382" fmla="*/ 945356 h 2305050"/>
                <a:gd name="connsiteX383" fmla="*/ 388334 w 2019300"/>
                <a:gd name="connsiteY383" fmla="*/ 938689 h 2305050"/>
                <a:gd name="connsiteX384" fmla="*/ 397002 w 2019300"/>
                <a:gd name="connsiteY384" fmla="*/ 938117 h 2305050"/>
                <a:gd name="connsiteX385" fmla="*/ 399002 w 2019300"/>
                <a:gd name="connsiteY385" fmla="*/ 926687 h 2305050"/>
                <a:gd name="connsiteX386" fmla="*/ 405765 w 2019300"/>
                <a:gd name="connsiteY386" fmla="*/ 928021 h 2305050"/>
                <a:gd name="connsiteX387" fmla="*/ 410432 w 2019300"/>
                <a:gd name="connsiteY387" fmla="*/ 939356 h 2305050"/>
                <a:gd name="connsiteX388" fmla="*/ 408051 w 2019300"/>
                <a:gd name="connsiteY388" fmla="*/ 942118 h 2305050"/>
                <a:gd name="connsiteX389" fmla="*/ 411766 w 2019300"/>
                <a:gd name="connsiteY389" fmla="*/ 947833 h 2305050"/>
                <a:gd name="connsiteX390" fmla="*/ 412432 w 2019300"/>
                <a:gd name="connsiteY390" fmla="*/ 955262 h 2305050"/>
                <a:gd name="connsiteX391" fmla="*/ 414909 w 2019300"/>
                <a:gd name="connsiteY391" fmla="*/ 954405 h 2305050"/>
                <a:gd name="connsiteX392" fmla="*/ 413956 w 2019300"/>
                <a:gd name="connsiteY392" fmla="*/ 950309 h 2305050"/>
                <a:gd name="connsiteX393" fmla="*/ 419386 w 2019300"/>
                <a:gd name="connsiteY393" fmla="*/ 947452 h 2305050"/>
                <a:gd name="connsiteX394" fmla="*/ 424625 w 2019300"/>
                <a:gd name="connsiteY394" fmla="*/ 946880 h 2305050"/>
                <a:gd name="connsiteX395" fmla="*/ 425958 w 2019300"/>
                <a:gd name="connsiteY395" fmla="*/ 950024 h 2305050"/>
                <a:gd name="connsiteX396" fmla="*/ 440055 w 2019300"/>
                <a:gd name="connsiteY396" fmla="*/ 946499 h 2305050"/>
                <a:gd name="connsiteX397" fmla="*/ 454342 w 2019300"/>
                <a:gd name="connsiteY397" fmla="*/ 946214 h 2305050"/>
                <a:gd name="connsiteX398" fmla="*/ 467201 w 2019300"/>
                <a:gd name="connsiteY398" fmla="*/ 949261 h 2305050"/>
                <a:gd name="connsiteX399" fmla="*/ 473297 w 2019300"/>
                <a:gd name="connsiteY399" fmla="*/ 945451 h 2305050"/>
                <a:gd name="connsiteX400" fmla="*/ 478346 w 2019300"/>
                <a:gd name="connsiteY400" fmla="*/ 945833 h 2305050"/>
                <a:gd name="connsiteX401" fmla="*/ 485108 w 2019300"/>
                <a:gd name="connsiteY401" fmla="*/ 941927 h 2305050"/>
                <a:gd name="connsiteX402" fmla="*/ 486156 w 2019300"/>
                <a:gd name="connsiteY402" fmla="*/ 936974 h 2305050"/>
                <a:gd name="connsiteX403" fmla="*/ 497300 w 2019300"/>
                <a:gd name="connsiteY403" fmla="*/ 933641 h 2305050"/>
                <a:gd name="connsiteX404" fmla="*/ 502349 w 2019300"/>
                <a:gd name="connsiteY404" fmla="*/ 927830 h 2305050"/>
                <a:gd name="connsiteX405" fmla="*/ 508825 w 2019300"/>
                <a:gd name="connsiteY405" fmla="*/ 917924 h 2305050"/>
                <a:gd name="connsiteX406" fmla="*/ 498824 w 2019300"/>
                <a:gd name="connsiteY406" fmla="*/ 906685 h 2305050"/>
                <a:gd name="connsiteX407" fmla="*/ 477774 w 2019300"/>
                <a:gd name="connsiteY407" fmla="*/ 913638 h 2305050"/>
                <a:gd name="connsiteX408" fmla="*/ 477107 w 2019300"/>
                <a:gd name="connsiteY408" fmla="*/ 915638 h 2305050"/>
                <a:gd name="connsiteX409" fmla="*/ 461677 w 2019300"/>
                <a:gd name="connsiteY409" fmla="*/ 916495 h 2305050"/>
                <a:gd name="connsiteX410" fmla="*/ 462344 w 2019300"/>
                <a:gd name="connsiteY410" fmla="*/ 909733 h 2305050"/>
                <a:gd name="connsiteX411" fmla="*/ 453676 w 2019300"/>
                <a:gd name="connsiteY411" fmla="*/ 910685 h 2305050"/>
                <a:gd name="connsiteX412" fmla="*/ 453200 w 2019300"/>
                <a:gd name="connsiteY412" fmla="*/ 905066 h 2305050"/>
                <a:gd name="connsiteX413" fmla="*/ 447580 w 2019300"/>
                <a:gd name="connsiteY413" fmla="*/ 905447 h 2305050"/>
                <a:gd name="connsiteX414" fmla="*/ 448818 w 2019300"/>
                <a:gd name="connsiteY414" fmla="*/ 898303 h 2305050"/>
                <a:gd name="connsiteX415" fmla="*/ 455962 w 2019300"/>
                <a:gd name="connsiteY415" fmla="*/ 895731 h 2305050"/>
                <a:gd name="connsiteX416" fmla="*/ 453580 w 2019300"/>
                <a:gd name="connsiteY416" fmla="*/ 889349 h 2305050"/>
                <a:gd name="connsiteX417" fmla="*/ 449961 w 2019300"/>
                <a:gd name="connsiteY417" fmla="*/ 889921 h 2305050"/>
                <a:gd name="connsiteX418" fmla="*/ 449199 w 2019300"/>
                <a:gd name="connsiteY418" fmla="*/ 887730 h 2305050"/>
                <a:gd name="connsiteX419" fmla="*/ 447675 w 2019300"/>
                <a:gd name="connsiteY419" fmla="*/ 871252 h 2305050"/>
                <a:gd name="connsiteX420" fmla="*/ 442722 w 2019300"/>
                <a:gd name="connsiteY420" fmla="*/ 865537 h 2305050"/>
                <a:gd name="connsiteX421" fmla="*/ 417290 w 2019300"/>
                <a:gd name="connsiteY421" fmla="*/ 859822 h 2305050"/>
                <a:gd name="connsiteX422" fmla="*/ 442341 w 2019300"/>
                <a:gd name="connsiteY422" fmla="*/ 823055 h 2305050"/>
                <a:gd name="connsiteX423" fmla="*/ 439483 w 2019300"/>
                <a:gd name="connsiteY423" fmla="*/ 817912 h 2305050"/>
                <a:gd name="connsiteX424" fmla="*/ 420814 w 2019300"/>
                <a:gd name="connsiteY424" fmla="*/ 805625 h 2305050"/>
                <a:gd name="connsiteX425" fmla="*/ 420052 w 2019300"/>
                <a:gd name="connsiteY425" fmla="*/ 796290 h 2305050"/>
                <a:gd name="connsiteX426" fmla="*/ 396430 w 2019300"/>
                <a:gd name="connsiteY426" fmla="*/ 786098 h 2305050"/>
                <a:gd name="connsiteX427" fmla="*/ 393668 w 2019300"/>
                <a:gd name="connsiteY427" fmla="*/ 777050 h 2305050"/>
                <a:gd name="connsiteX428" fmla="*/ 382048 w 2019300"/>
                <a:gd name="connsiteY428" fmla="*/ 767239 h 2305050"/>
                <a:gd name="connsiteX429" fmla="*/ 381572 w 2019300"/>
                <a:gd name="connsiteY429" fmla="*/ 762572 h 2305050"/>
                <a:gd name="connsiteX430" fmla="*/ 394145 w 2019300"/>
                <a:gd name="connsiteY430" fmla="*/ 747332 h 2305050"/>
                <a:gd name="connsiteX431" fmla="*/ 385953 w 2019300"/>
                <a:gd name="connsiteY431" fmla="*/ 709612 h 2305050"/>
                <a:gd name="connsiteX432" fmla="*/ 389287 w 2019300"/>
                <a:gd name="connsiteY432" fmla="*/ 702088 h 2305050"/>
                <a:gd name="connsiteX433" fmla="*/ 396430 w 2019300"/>
                <a:gd name="connsiteY433" fmla="*/ 697040 h 2305050"/>
                <a:gd name="connsiteX434" fmla="*/ 397383 w 2019300"/>
                <a:gd name="connsiteY434" fmla="*/ 688943 h 2305050"/>
                <a:gd name="connsiteX435" fmla="*/ 405860 w 2019300"/>
                <a:gd name="connsiteY435" fmla="*/ 669893 h 2305050"/>
                <a:gd name="connsiteX436" fmla="*/ 403098 w 2019300"/>
                <a:gd name="connsiteY436" fmla="*/ 654082 h 2305050"/>
                <a:gd name="connsiteX437" fmla="*/ 414433 w 2019300"/>
                <a:gd name="connsiteY437" fmla="*/ 637032 h 2305050"/>
                <a:gd name="connsiteX438" fmla="*/ 427958 w 2019300"/>
                <a:gd name="connsiteY438" fmla="*/ 628555 h 2305050"/>
                <a:gd name="connsiteX439" fmla="*/ 441960 w 2019300"/>
                <a:gd name="connsiteY439" fmla="*/ 626650 h 2305050"/>
                <a:gd name="connsiteX440" fmla="*/ 452247 w 2019300"/>
                <a:gd name="connsiteY440" fmla="*/ 630365 h 2305050"/>
                <a:gd name="connsiteX441" fmla="*/ 462915 w 2019300"/>
                <a:gd name="connsiteY441" fmla="*/ 625126 h 2305050"/>
                <a:gd name="connsiteX442" fmla="*/ 484537 w 2019300"/>
                <a:gd name="connsiteY442" fmla="*/ 626935 h 2305050"/>
                <a:gd name="connsiteX443" fmla="*/ 498538 w 2019300"/>
                <a:gd name="connsiteY443" fmla="*/ 633889 h 2305050"/>
                <a:gd name="connsiteX444" fmla="*/ 505111 w 2019300"/>
                <a:gd name="connsiteY444" fmla="*/ 641033 h 2305050"/>
                <a:gd name="connsiteX445" fmla="*/ 521589 w 2019300"/>
                <a:gd name="connsiteY445" fmla="*/ 633127 h 2305050"/>
                <a:gd name="connsiteX446" fmla="*/ 532067 w 2019300"/>
                <a:gd name="connsiteY446" fmla="*/ 632841 h 2305050"/>
                <a:gd name="connsiteX447" fmla="*/ 539401 w 2019300"/>
                <a:gd name="connsiteY447" fmla="*/ 636651 h 2305050"/>
                <a:gd name="connsiteX448" fmla="*/ 558737 w 2019300"/>
                <a:gd name="connsiteY448" fmla="*/ 638461 h 2305050"/>
                <a:gd name="connsiteX449" fmla="*/ 576929 w 2019300"/>
                <a:gd name="connsiteY449" fmla="*/ 646557 h 2305050"/>
                <a:gd name="connsiteX450" fmla="*/ 591217 w 2019300"/>
                <a:gd name="connsiteY450" fmla="*/ 649319 h 2305050"/>
                <a:gd name="connsiteX451" fmla="*/ 591026 w 2019300"/>
                <a:gd name="connsiteY451" fmla="*/ 651700 h 2305050"/>
                <a:gd name="connsiteX452" fmla="*/ 602933 w 2019300"/>
                <a:gd name="connsiteY452" fmla="*/ 654463 h 2305050"/>
                <a:gd name="connsiteX453" fmla="*/ 611029 w 2019300"/>
                <a:gd name="connsiteY453" fmla="*/ 665702 h 2305050"/>
                <a:gd name="connsiteX454" fmla="*/ 612172 w 2019300"/>
                <a:gd name="connsiteY454" fmla="*/ 657511 h 2305050"/>
                <a:gd name="connsiteX455" fmla="*/ 620077 w 2019300"/>
                <a:gd name="connsiteY455" fmla="*/ 651224 h 2305050"/>
                <a:gd name="connsiteX456" fmla="*/ 617411 w 2019300"/>
                <a:gd name="connsiteY456" fmla="*/ 643604 h 2305050"/>
                <a:gd name="connsiteX457" fmla="*/ 620173 w 2019300"/>
                <a:gd name="connsiteY457" fmla="*/ 639413 h 2305050"/>
                <a:gd name="connsiteX458" fmla="*/ 632936 w 2019300"/>
                <a:gd name="connsiteY458" fmla="*/ 635603 h 2305050"/>
                <a:gd name="connsiteX459" fmla="*/ 641985 w 2019300"/>
                <a:gd name="connsiteY459" fmla="*/ 627031 h 2305050"/>
                <a:gd name="connsiteX460" fmla="*/ 656749 w 2019300"/>
                <a:gd name="connsiteY460" fmla="*/ 625792 h 2305050"/>
                <a:gd name="connsiteX461" fmla="*/ 677799 w 2019300"/>
                <a:gd name="connsiteY461" fmla="*/ 637984 h 2305050"/>
                <a:gd name="connsiteX462" fmla="*/ 683133 w 2019300"/>
                <a:gd name="connsiteY462" fmla="*/ 651605 h 2305050"/>
                <a:gd name="connsiteX463" fmla="*/ 692277 w 2019300"/>
                <a:gd name="connsiteY463" fmla="*/ 658177 h 2305050"/>
                <a:gd name="connsiteX464" fmla="*/ 689419 w 2019300"/>
                <a:gd name="connsiteY464" fmla="*/ 663797 h 2305050"/>
                <a:gd name="connsiteX465" fmla="*/ 680561 w 2019300"/>
                <a:gd name="connsiteY465" fmla="*/ 665226 h 2305050"/>
                <a:gd name="connsiteX466" fmla="*/ 676846 w 2019300"/>
                <a:gd name="connsiteY466" fmla="*/ 670274 h 2305050"/>
                <a:gd name="connsiteX467" fmla="*/ 677513 w 2019300"/>
                <a:gd name="connsiteY467" fmla="*/ 679228 h 2305050"/>
                <a:gd name="connsiteX468" fmla="*/ 688943 w 2019300"/>
                <a:gd name="connsiteY468" fmla="*/ 684371 h 2305050"/>
                <a:gd name="connsiteX469" fmla="*/ 687991 w 2019300"/>
                <a:gd name="connsiteY469" fmla="*/ 692277 h 2305050"/>
                <a:gd name="connsiteX470" fmla="*/ 693706 w 2019300"/>
                <a:gd name="connsiteY470" fmla="*/ 692658 h 2305050"/>
                <a:gd name="connsiteX471" fmla="*/ 696754 w 2019300"/>
                <a:gd name="connsiteY471" fmla="*/ 699135 h 2305050"/>
                <a:gd name="connsiteX472" fmla="*/ 725138 w 2019300"/>
                <a:gd name="connsiteY472" fmla="*/ 707326 h 2305050"/>
                <a:gd name="connsiteX473" fmla="*/ 736759 w 2019300"/>
                <a:gd name="connsiteY473" fmla="*/ 705707 h 2305050"/>
                <a:gd name="connsiteX474" fmla="*/ 759333 w 2019300"/>
                <a:gd name="connsiteY474" fmla="*/ 694468 h 2305050"/>
                <a:gd name="connsiteX475" fmla="*/ 781621 w 2019300"/>
                <a:gd name="connsiteY475" fmla="*/ 688943 h 2305050"/>
                <a:gd name="connsiteX476" fmla="*/ 785813 w 2019300"/>
                <a:gd name="connsiteY476" fmla="*/ 681323 h 2305050"/>
                <a:gd name="connsiteX477" fmla="*/ 785717 w 2019300"/>
                <a:gd name="connsiteY477" fmla="*/ 671322 h 2305050"/>
                <a:gd name="connsiteX478" fmla="*/ 790861 w 2019300"/>
                <a:gd name="connsiteY478" fmla="*/ 667417 h 2305050"/>
                <a:gd name="connsiteX479" fmla="*/ 797242 w 2019300"/>
                <a:gd name="connsiteY479" fmla="*/ 669798 h 2305050"/>
                <a:gd name="connsiteX480" fmla="*/ 802862 w 2019300"/>
                <a:gd name="connsiteY480" fmla="*/ 676084 h 2305050"/>
                <a:gd name="connsiteX481" fmla="*/ 800957 w 2019300"/>
                <a:gd name="connsiteY481" fmla="*/ 679323 h 2305050"/>
                <a:gd name="connsiteX482" fmla="*/ 792480 w 2019300"/>
                <a:gd name="connsiteY482" fmla="*/ 683038 h 2305050"/>
                <a:gd name="connsiteX483" fmla="*/ 793718 w 2019300"/>
                <a:gd name="connsiteY483" fmla="*/ 692182 h 2305050"/>
                <a:gd name="connsiteX484" fmla="*/ 799148 w 2019300"/>
                <a:gd name="connsiteY484" fmla="*/ 693420 h 2305050"/>
                <a:gd name="connsiteX485" fmla="*/ 803053 w 2019300"/>
                <a:gd name="connsiteY485" fmla="*/ 684181 h 2305050"/>
                <a:gd name="connsiteX486" fmla="*/ 806387 w 2019300"/>
                <a:gd name="connsiteY486" fmla="*/ 683038 h 2305050"/>
                <a:gd name="connsiteX487" fmla="*/ 811530 w 2019300"/>
                <a:gd name="connsiteY487" fmla="*/ 687419 h 2305050"/>
                <a:gd name="connsiteX488" fmla="*/ 811816 w 2019300"/>
                <a:gd name="connsiteY488" fmla="*/ 694468 h 2305050"/>
                <a:gd name="connsiteX489" fmla="*/ 814578 w 2019300"/>
                <a:gd name="connsiteY489" fmla="*/ 694753 h 2305050"/>
                <a:gd name="connsiteX490" fmla="*/ 823531 w 2019300"/>
                <a:gd name="connsiteY490" fmla="*/ 683800 h 2305050"/>
                <a:gd name="connsiteX491" fmla="*/ 829913 w 2019300"/>
                <a:gd name="connsiteY491" fmla="*/ 685514 h 2305050"/>
                <a:gd name="connsiteX492" fmla="*/ 837724 w 2019300"/>
                <a:gd name="connsiteY492" fmla="*/ 679514 h 2305050"/>
                <a:gd name="connsiteX493" fmla="*/ 842772 w 2019300"/>
                <a:gd name="connsiteY493" fmla="*/ 679418 h 2305050"/>
                <a:gd name="connsiteX494" fmla="*/ 842963 w 2019300"/>
                <a:gd name="connsiteY494" fmla="*/ 677037 h 2305050"/>
                <a:gd name="connsiteX495" fmla="*/ 851630 w 2019300"/>
                <a:gd name="connsiteY495" fmla="*/ 678085 h 2305050"/>
                <a:gd name="connsiteX496" fmla="*/ 854297 w 2019300"/>
                <a:gd name="connsiteY496" fmla="*/ 667702 h 2305050"/>
                <a:gd name="connsiteX497" fmla="*/ 863346 w 2019300"/>
                <a:gd name="connsiteY497" fmla="*/ 667417 h 2305050"/>
                <a:gd name="connsiteX498" fmla="*/ 860965 w 2019300"/>
                <a:gd name="connsiteY498" fmla="*/ 657701 h 2305050"/>
                <a:gd name="connsiteX499" fmla="*/ 889540 w 2019300"/>
                <a:gd name="connsiteY499" fmla="*/ 644652 h 2305050"/>
                <a:gd name="connsiteX500" fmla="*/ 882206 w 2019300"/>
                <a:gd name="connsiteY500" fmla="*/ 637699 h 2305050"/>
                <a:gd name="connsiteX501" fmla="*/ 880872 w 2019300"/>
                <a:gd name="connsiteY501" fmla="*/ 627412 h 2305050"/>
                <a:gd name="connsiteX502" fmla="*/ 882872 w 2019300"/>
                <a:gd name="connsiteY502" fmla="*/ 625792 h 2305050"/>
                <a:gd name="connsiteX503" fmla="*/ 880586 w 2019300"/>
                <a:gd name="connsiteY503" fmla="*/ 625507 h 2305050"/>
                <a:gd name="connsiteX504" fmla="*/ 878586 w 2019300"/>
                <a:gd name="connsiteY504" fmla="*/ 615220 h 2305050"/>
                <a:gd name="connsiteX505" fmla="*/ 859060 w 2019300"/>
                <a:gd name="connsiteY505" fmla="*/ 607505 h 2305050"/>
                <a:gd name="connsiteX506" fmla="*/ 857917 w 2019300"/>
                <a:gd name="connsiteY506" fmla="*/ 598742 h 2305050"/>
                <a:gd name="connsiteX507" fmla="*/ 854297 w 2019300"/>
                <a:gd name="connsiteY507" fmla="*/ 595408 h 2305050"/>
                <a:gd name="connsiteX508" fmla="*/ 860298 w 2019300"/>
                <a:gd name="connsiteY508" fmla="*/ 585407 h 2305050"/>
                <a:gd name="connsiteX509" fmla="*/ 872395 w 2019300"/>
                <a:gd name="connsiteY509" fmla="*/ 588645 h 2305050"/>
                <a:gd name="connsiteX510" fmla="*/ 882967 w 2019300"/>
                <a:gd name="connsiteY510" fmla="*/ 595027 h 2305050"/>
                <a:gd name="connsiteX511" fmla="*/ 886206 w 2019300"/>
                <a:gd name="connsiteY511" fmla="*/ 588169 h 2305050"/>
                <a:gd name="connsiteX512" fmla="*/ 897065 w 2019300"/>
                <a:gd name="connsiteY512" fmla="*/ 593789 h 2305050"/>
                <a:gd name="connsiteX513" fmla="*/ 903732 w 2019300"/>
                <a:gd name="connsiteY513" fmla="*/ 585502 h 2305050"/>
                <a:gd name="connsiteX514" fmla="*/ 913543 w 2019300"/>
                <a:gd name="connsiteY514" fmla="*/ 565404 h 2305050"/>
                <a:gd name="connsiteX515" fmla="*/ 891159 w 2019300"/>
                <a:gd name="connsiteY515" fmla="*/ 549211 h 2305050"/>
                <a:gd name="connsiteX516" fmla="*/ 892683 w 2019300"/>
                <a:gd name="connsiteY516" fmla="*/ 547116 h 2305050"/>
                <a:gd name="connsiteX517" fmla="*/ 889254 w 2019300"/>
                <a:gd name="connsiteY517" fmla="*/ 543782 h 2305050"/>
                <a:gd name="connsiteX518" fmla="*/ 878300 w 2019300"/>
                <a:gd name="connsiteY518" fmla="*/ 541496 h 2305050"/>
                <a:gd name="connsiteX519" fmla="*/ 886396 w 2019300"/>
                <a:gd name="connsiteY519" fmla="*/ 531114 h 2305050"/>
                <a:gd name="connsiteX520" fmla="*/ 886777 w 2019300"/>
                <a:gd name="connsiteY520" fmla="*/ 524161 h 2305050"/>
                <a:gd name="connsiteX521" fmla="*/ 881348 w 2019300"/>
                <a:gd name="connsiteY521" fmla="*/ 524351 h 2305050"/>
                <a:gd name="connsiteX522" fmla="*/ 878300 w 2019300"/>
                <a:gd name="connsiteY522" fmla="*/ 514064 h 2305050"/>
                <a:gd name="connsiteX523" fmla="*/ 868490 w 2019300"/>
                <a:gd name="connsiteY523" fmla="*/ 508635 h 2305050"/>
                <a:gd name="connsiteX524" fmla="*/ 869633 w 2019300"/>
                <a:gd name="connsiteY524" fmla="*/ 501777 h 2305050"/>
                <a:gd name="connsiteX525" fmla="*/ 860298 w 2019300"/>
                <a:gd name="connsiteY525" fmla="*/ 498539 h 2305050"/>
                <a:gd name="connsiteX526" fmla="*/ 856869 w 2019300"/>
                <a:gd name="connsiteY526" fmla="*/ 492442 h 2305050"/>
                <a:gd name="connsiteX527" fmla="*/ 852488 w 2019300"/>
                <a:gd name="connsiteY527" fmla="*/ 493585 h 2305050"/>
                <a:gd name="connsiteX528" fmla="*/ 839343 w 2019300"/>
                <a:gd name="connsiteY528" fmla="*/ 486727 h 2305050"/>
                <a:gd name="connsiteX529" fmla="*/ 839819 w 2019300"/>
                <a:gd name="connsiteY529" fmla="*/ 483108 h 2305050"/>
                <a:gd name="connsiteX530" fmla="*/ 830009 w 2019300"/>
                <a:gd name="connsiteY530" fmla="*/ 478345 h 2305050"/>
                <a:gd name="connsiteX531" fmla="*/ 830390 w 2019300"/>
                <a:gd name="connsiteY531" fmla="*/ 463772 h 2305050"/>
                <a:gd name="connsiteX532" fmla="*/ 821627 w 2019300"/>
                <a:gd name="connsiteY532" fmla="*/ 468344 h 2305050"/>
                <a:gd name="connsiteX533" fmla="*/ 794480 w 2019300"/>
                <a:gd name="connsiteY533" fmla="*/ 463772 h 2305050"/>
                <a:gd name="connsiteX534" fmla="*/ 748379 w 2019300"/>
                <a:gd name="connsiteY534" fmla="*/ 439865 h 2305050"/>
                <a:gd name="connsiteX535" fmla="*/ 736187 w 2019300"/>
                <a:gd name="connsiteY535" fmla="*/ 437769 h 2305050"/>
                <a:gd name="connsiteX536" fmla="*/ 724471 w 2019300"/>
                <a:gd name="connsiteY536" fmla="*/ 439579 h 2305050"/>
                <a:gd name="connsiteX537" fmla="*/ 722567 w 2019300"/>
                <a:gd name="connsiteY537" fmla="*/ 432054 h 2305050"/>
                <a:gd name="connsiteX538" fmla="*/ 708660 w 2019300"/>
                <a:gd name="connsiteY538" fmla="*/ 424243 h 2305050"/>
                <a:gd name="connsiteX539" fmla="*/ 710184 w 2019300"/>
                <a:gd name="connsiteY539" fmla="*/ 416338 h 2305050"/>
                <a:gd name="connsiteX540" fmla="*/ 718756 w 2019300"/>
                <a:gd name="connsiteY540" fmla="*/ 416433 h 2305050"/>
                <a:gd name="connsiteX541" fmla="*/ 725424 w 2019300"/>
                <a:gd name="connsiteY541" fmla="*/ 411766 h 2305050"/>
                <a:gd name="connsiteX542" fmla="*/ 726281 w 2019300"/>
                <a:gd name="connsiteY542" fmla="*/ 403384 h 2305050"/>
                <a:gd name="connsiteX543" fmla="*/ 720376 w 2019300"/>
                <a:gd name="connsiteY543" fmla="*/ 398431 h 2305050"/>
                <a:gd name="connsiteX544" fmla="*/ 717994 w 2019300"/>
                <a:gd name="connsiteY544" fmla="*/ 392335 h 2305050"/>
                <a:gd name="connsiteX545" fmla="*/ 738092 w 2019300"/>
                <a:gd name="connsiteY545" fmla="*/ 376523 h 2305050"/>
                <a:gd name="connsiteX546" fmla="*/ 746188 w 2019300"/>
                <a:gd name="connsiteY546" fmla="*/ 377571 h 2305050"/>
                <a:gd name="connsiteX547" fmla="*/ 747903 w 2019300"/>
                <a:gd name="connsiteY547" fmla="*/ 372142 h 2305050"/>
                <a:gd name="connsiteX548" fmla="*/ 742093 w 2019300"/>
                <a:gd name="connsiteY548" fmla="*/ 370523 h 2305050"/>
                <a:gd name="connsiteX549" fmla="*/ 743712 w 2019300"/>
                <a:gd name="connsiteY549" fmla="*/ 363760 h 2305050"/>
                <a:gd name="connsiteX550" fmla="*/ 736187 w 2019300"/>
                <a:gd name="connsiteY550" fmla="*/ 362045 h 2305050"/>
                <a:gd name="connsiteX551" fmla="*/ 739616 w 2019300"/>
                <a:gd name="connsiteY551" fmla="*/ 355473 h 2305050"/>
                <a:gd name="connsiteX552" fmla="*/ 732949 w 2019300"/>
                <a:gd name="connsiteY552" fmla="*/ 351568 h 2305050"/>
                <a:gd name="connsiteX553" fmla="*/ 736854 w 2019300"/>
                <a:gd name="connsiteY553" fmla="*/ 346043 h 2305050"/>
                <a:gd name="connsiteX554" fmla="*/ 725424 w 2019300"/>
                <a:gd name="connsiteY554" fmla="*/ 336518 h 2305050"/>
                <a:gd name="connsiteX555" fmla="*/ 729710 w 2019300"/>
                <a:gd name="connsiteY555" fmla="*/ 326231 h 2305050"/>
                <a:gd name="connsiteX556" fmla="*/ 724090 w 2019300"/>
                <a:gd name="connsiteY556" fmla="*/ 322326 h 2305050"/>
                <a:gd name="connsiteX557" fmla="*/ 727900 w 2019300"/>
                <a:gd name="connsiteY557" fmla="*/ 315277 h 2305050"/>
                <a:gd name="connsiteX558" fmla="*/ 715709 w 2019300"/>
                <a:gd name="connsiteY558" fmla="*/ 309753 h 2305050"/>
                <a:gd name="connsiteX559" fmla="*/ 719328 w 2019300"/>
                <a:gd name="connsiteY559" fmla="*/ 309086 h 2305050"/>
                <a:gd name="connsiteX560" fmla="*/ 723614 w 2019300"/>
                <a:gd name="connsiteY560" fmla="*/ 299180 h 2305050"/>
                <a:gd name="connsiteX561" fmla="*/ 739902 w 2019300"/>
                <a:gd name="connsiteY561" fmla="*/ 286417 h 2305050"/>
                <a:gd name="connsiteX562" fmla="*/ 746569 w 2019300"/>
                <a:gd name="connsiteY562" fmla="*/ 276320 h 2305050"/>
                <a:gd name="connsiteX563" fmla="*/ 752380 w 2019300"/>
                <a:gd name="connsiteY563" fmla="*/ 257366 h 2305050"/>
                <a:gd name="connsiteX564" fmla="*/ 774763 w 2019300"/>
                <a:gd name="connsiteY564" fmla="*/ 246031 h 2305050"/>
                <a:gd name="connsiteX565" fmla="*/ 774192 w 2019300"/>
                <a:gd name="connsiteY565" fmla="*/ 241935 h 2305050"/>
                <a:gd name="connsiteX566" fmla="*/ 769620 w 2019300"/>
                <a:gd name="connsiteY566" fmla="*/ 238411 h 2305050"/>
                <a:gd name="connsiteX567" fmla="*/ 768953 w 2019300"/>
                <a:gd name="connsiteY567" fmla="*/ 228695 h 2305050"/>
                <a:gd name="connsiteX568" fmla="*/ 763429 w 2019300"/>
                <a:gd name="connsiteY568" fmla="*/ 223933 h 2305050"/>
                <a:gd name="connsiteX569" fmla="*/ 757619 w 2019300"/>
                <a:gd name="connsiteY569" fmla="*/ 225552 h 2305050"/>
                <a:gd name="connsiteX570" fmla="*/ 756285 w 2019300"/>
                <a:gd name="connsiteY570" fmla="*/ 223647 h 2305050"/>
                <a:gd name="connsiteX571" fmla="*/ 759809 w 2019300"/>
                <a:gd name="connsiteY571" fmla="*/ 208788 h 2305050"/>
                <a:gd name="connsiteX572" fmla="*/ 764191 w 2019300"/>
                <a:gd name="connsiteY572" fmla="*/ 206788 h 2305050"/>
                <a:gd name="connsiteX573" fmla="*/ 769906 w 2019300"/>
                <a:gd name="connsiteY573" fmla="*/ 209550 h 2305050"/>
                <a:gd name="connsiteX574" fmla="*/ 779431 w 2019300"/>
                <a:gd name="connsiteY574" fmla="*/ 209169 h 2305050"/>
                <a:gd name="connsiteX575" fmla="*/ 791337 w 2019300"/>
                <a:gd name="connsiteY575" fmla="*/ 220789 h 2305050"/>
                <a:gd name="connsiteX576" fmla="*/ 800862 w 2019300"/>
                <a:gd name="connsiteY576" fmla="*/ 214217 h 2305050"/>
                <a:gd name="connsiteX577" fmla="*/ 800862 w 2019300"/>
                <a:gd name="connsiteY577" fmla="*/ 200406 h 2305050"/>
                <a:gd name="connsiteX578" fmla="*/ 794671 w 2019300"/>
                <a:gd name="connsiteY578" fmla="*/ 194596 h 2305050"/>
                <a:gd name="connsiteX579" fmla="*/ 797623 w 2019300"/>
                <a:gd name="connsiteY579" fmla="*/ 170116 h 2305050"/>
                <a:gd name="connsiteX580" fmla="*/ 791527 w 2019300"/>
                <a:gd name="connsiteY580" fmla="*/ 167259 h 2305050"/>
                <a:gd name="connsiteX581" fmla="*/ 792671 w 2019300"/>
                <a:gd name="connsiteY581" fmla="*/ 163735 h 2305050"/>
                <a:gd name="connsiteX582" fmla="*/ 785813 w 2019300"/>
                <a:gd name="connsiteY582" fmla="*/ 161449 h 2305050"/>
                <a:gd name="connsiteX583" fmla="*/ 757904 w 2019300"/>
                <a:gd name="connsiteY583" fmla="*/ 159258 h 2305050"/>
                <a:gd name="connsiteX584" fmla="*/ 749332 w 2019300"/>
                <a:gd name="connsiteY584" fmla="*/ 163925 h 2305050"/>
                <a:gd name="connsiteX585" fmla="*/ 735997 w 2019300"/>
                <a:gd name="connsiteY585" fmla="*/ 165163 h 2305050"/>
                <a:gd name="connsiteX586" fmla="*/ 721138 w 2019300"/>
                <a:gd name="connsiteY586" fmla="*/ 144875 h 2305050"/>
                <a:gd name="connsiteX587" fmla="*/ 720185 w 2019300"/>
                <a:gd name="connsiteY587" fmla="*/ 132397 h 2305050"/>
                <a:gd name="connsiteX588" fmla="*/ 713613 w 2019300"/>
                <a:gd name="connsiteY588" fmla="*/ 137732 h 2305050"/>
                <a:gd name="connsiteX589" fmla="*/ 711803 w 2019300"/>
                <a:gd name="connsiteY589" fmla="*/ 135255 h 2305050"/>
                <a:gd name="connsiteX590" fmla="*/ 706946 w 2019300"/>
                <a:gd name="connsiteY590" fmla="*/ 139351 h 2305050"/>
                <a:gd name="connsiteX591" fmla="*/ 705802 w 2019300"/>
                <a:gd name="connsiteY591" fmla="*/ 135731 h 2305050"/>
                <a:gd name="connsiteX592" fmla="*/ 702373 w 2019300"/>
                <a:gd name="connsiteY592" fmla="*/ 137827 h 2305050"/>
                <a:gd name="connsiteX593" fmla="*/ 701231 w 2019300"/>
                <a:gd name="connsiteY593" fmla="*/ 124206 h 2305050"/>
                <a:gd name="connsiteX594" fmla="*/ 696944 w 2019300"/>
                <a:gd name="connsiteY594" fmla="*/ 124396 h 2305050"/>
                <a:gd name="connsiteX595" fmla="*/ 696754 w 2019300"/>
                <a:gd name="connsiteY595" fmla="*/ 121539 h 2305050"/>
                <a:gd name="connsiteX596" fmla="*/ 690372 w 2019300"/>
                <a:gd name="connsiteY596" fmla="*/ 116110 h 2305050"/>
                <a:gd name="connsiteX597" fmla="*/ 685610 w 2019300"/>
                <a:gd name="connsiteY597" fmla="*/ 100679 h 2305050"/>
                <a:gd name="connsiteX598" fmla="*/ 676656 w 2019300"/>
                <a:gd name="connsiteY598" fmla="*/ 92488 h 2305050"/>
                <a:gd name="connsiteX599" fmla="*/ 672084 w 2019300"/>
                <a:gd name="connsiteY599" fmla="*/ 96012 h 2305050"/>
                <a:gd name="connsiteX600" fmla="*/ 668846 w 2019300"/>
                <a:gd name="connsiteY600" fmla="*/ 91821 h 2305050"/>
                <a:gd name="connsiteX601" fmla="*/ 670179 w 2019300"/>
                <a:gd name="connsiteY601" fmla="*/ 88868 h 2305050"/>
                <a:gd name="connsiteX602" fmla="*/ 668846 w 2019300"/>
                <a:gd name="connsiteY602" fmla="*/ 90392 h 2305050"/>
                <a:gd name="connsiteX603" fmla="*/ 656177 w 2019300"/>
                <a:gd name="connsiteY603" fmla="*/ 84106 h 2305050"/>
                <a:gd name="connsiteX604" fmla="*/ 649986 w 2019300"/>
                <a:gd name="connsiteY604" fmla="*/ 86678 h 2305050"/>
                <a:gd name="connsiteX605" fmla="*/ 642080 w 2019300"/>
                <a:gd name="connsiteY605" fmla="*/ 72295 h 2305050"/>
                <a:gd name="connsiteX606" fmla="*/ 648938 w 2019300"/>
                <a:gd name="connsiteY606" fmla="*/ 72580 h 2305050"/>
                <a:gd name="connsiteX607" fmla="*/ 656558 w 2019300"/>
                <a:gd name="connsiteY607" fmla="*/ 67723 h 2305050"/>
                <a:gd name="connsiteX608" fmla="*/ 654844 w 2019300"/>
                <a:gd name="connsiteY608" fmla="*/ 65437 h 2305050"/>
                <a:gd name="connsiteX609" fmla="*/ 668084 w 2019300"/>
                <a:gd name="connsiteY609" fmla="*/ 55340 h 2305050"/>
                <a:gd name="connsiteX610" fmla="*/ 661988 w 2019300"/>
                <a:gd name="connsiteY610" fmla="*/ 44767 h 2305050"/>
                <a:gd name="connsiteX611" fmla="*/ 719138 w 2019300"/>
                <a:gd name="connsiteY611" fmla="*/ 51054 h 2305050"/>
                <a:gd name="connsiteX612" fmla="*/ 720566 w 2019300"/>
                <a:gd name="connsiteY612" fmla="*/ 47149 h 2305050"/>
                <a:gd name="connsiteX613" fmla="*/ 731806 w 2019300"/>
                <a:gd name="connsiteY613" fmla="*/ 38957 h 2305050"/>
                <a:gd name="connsiteX614" fmla="*/ 735330 w 2019300"/>
                <a:gd name="connsiteY614" fmla="*/ 32290 h 2305050"/>
                <a:gd name="connsiteX615" fmla="*/ 750475 w 2019300"/>
                <a:gd name="connsiteY615" fmla="*/ 36004 h 2305050"/>
                <a:gd name="connsiteX616" fmla="*/ 763048 w 2019300"/>
                <a:gd name="connsiteY616" fmla="*/ 23146 h 2305050"/>
                <a:gd name="connsiteX617" fmla="*/ 772382 w 2019300"/>
                <a:gd name="connsiteY617" fmla="*/ 18193 h 2305050"/>
                <a:gd name="connsiteX618" fmla="*/ 769048 w 2019300"/>
                <a:gd name="connsiteY618" fmla="*/ 9525 h 2305050"/>
                <a:gd name="connsiteX619" fmla="*/ 774002 w 2019300"/>
                <a:gd name="connsiteY619" fmla="*/ 10858 h 2305050"/>
                <a:gd name="connsiteX620" fmla="*/ 799814 w 2019300"/>
                <a:gd name="connsiteY620" fmla="*/ 36862 h 2305050"/>
                <a:gd name="connsiteX621" fmla="*/ 803148 w 2019300"/>
                <a:gd name="connsiteY621" fmla="*/ 62674 h 2305050"/>
                <a:gd name="connsiteX622" fmla="*/ 808196 w 2019300"/>
                <a:gd name="connsiteY622" fmla="*/ 62389 h 2305050"/>
                <a:gd name="connsiteX623" fmla="*/ 808863 w 2019300"/>
                <a:gd name="connsiteY623" fmla="*/ 65818 h 2305050"/>
                <a:gd name="connsiteX624" fmla="*/ 824865 w 2019300"/>
                <a:gd name="connsiteY624" fmla="*/ 64199 h 2305050"/>
                <a:gd name="connsiteX625" fmla="*/ 827627 w 2019300"/>
                <a:gd name="connsiteY625" fmla="*/ 76486 h 2305050"/>
                <a:gd name="connsiteX626" fmla="*/ 820579 w 2019300"/>
                <a:gd name="connsiteY626" fmla="*/ 78867 h 2305050"/>
                <a:gd name="connsiteX627" fmla="*/ 826579 w 2019300"/>
                <a:gd name="connsiteY627" fmla="*/ 102108 h 2305050"/>
                <a:gd name="connsiteX628" fmla="*/ 811244 w 2019300"/>
                <a:gd name="connsiteY628" fmla="*/ 107918 h 2305050"/>
                <a:gd name="connsiteX629" fmla="*/ 816197 w 2019300"/>
                <a:gd name="connsiteY629" fmla="*/ 114967 h 2305050"/>
                <a:gd name="connsiteX630" fmla="*/ 808577 w 2019300"/>
                <a:gd name="connsiteY630" fmla="*/ 119348 h 2305050"/>
                <a:gd name="connsiteX631" fmla="*/ 809720 w 2019300"/>
                <a:gd name="connsiteY631" fmla="*/ 123730 h 2305050"/>
                <a:gd name="connsiteX632" fmla="*/ 838200 w 2019300"/>
                <a:gd name="connsiteY632" fmla="*/ 147352 h 2305050"/>
                <a:gd name="connsiteX633" fmla="*/ 834962 w 2019300"/>
                <a:gd name="connsiteY633" fmla="*/ 156782 h 2305050"/>
                <a:gd name="connsiteX634" fmla="*/ 836295 w 2019300"/>
                <a:gd name="connsiteY634" fmla="*/ 169164 h 2305050"/>
                <a:gd name="connsiteX635" fmla="*/ 842391 w 2019300"/>
                <a:gd name="connsiteY635" fmla="*/ 178022 h 2305050"/>
                <a:gd name="connsiteX636" fmla="*/ 860869 w 2019300"/>
                <a:gd name="connsiteY636" fmla="*/ 189547 h 2305050"/>
                <a:gd name="connsiteX637" fmla="*/ 867727 w 2019300"/>
                <a:gd name="connsiteY637" fmla="*/ 185737 h 2305050"/>
                <a:gd name="connsiteX638" fmla="*/ 873347 w 2019300"/>
                <a:gd name="connsiteY638" fmla="*/ 176689 h 2305050"/>
                <a:gd name="connsiteX639" fmla="*/ 885730 w 2019300"/>
                <a:gd name="connsiteY639" fmla="*/ 170497 h 2305050"/>
                <a:gd name="connsiteX640" fmla="*/ 885730 w 2019300"/>
                <a:gd name="connsiteY640" fmla="*/ 163354 h 2305050"/>
                <a:gd name="connsiteX641" fmla="*/ 892588 w 2019300"/>
                <a:gd name="connsiteY641" fmla="*/ 163639 h 2305050"/>
                <a:gd name="connsiteX642" fmla="*/ 884777 w 2019300"/>
                <a:gd name="connsiteY642" fmla="*/ 145733 h 2305050"/>
                <a:gd name="connsiteX643" fmla="*/ 892492 w 2019300"/>
                <a:gd name="connsiteY643" fmla="*/ 142875 h 2305050"/>
                <a:gd name="connsiteX644" fmla="*/ 892778 w 2019300"/>
                <a:gd name="connsiteY644" fmla="*/ 129445 h 2305050"/>
                <a:gd name="connsiteX645" fmla="*/ 883063 w 2019300"/>
                <a:gd name="connsiteY645" fmla="*/ 127159 h 2305050"/>
                <a:gd name="connsiteX646" fmla="*/ 876110 w 2019300"/>
                <a:gd name="connsiteY646" fmla="*/ 99346 h 2305050"/>
                <a:gd name="connsiteX647" fmla="*/ 878396 w 2019300"/>
                <a:gd name="connsiteY647" fmla="*/ 89630 h 2305050"/>
                <a:gd name="connsiteX648" fmla="*/ 876014 w 2019300"/>
                <a:gd name="connsiteY648" fmla="*/ 88106 h 2305050"/>
                <a:gd name="connsiteX649" fmla="*/ 876300 w 2019300"/>
                <a:gd name="connsiteY649" fmla="*/ 81724 h 2305050"/>
                <a:gd name="connsiteX650" fmla="*/ 884396 w 2019300"/>
                <a:gd name="connsiteY650" fmla="*/ 76676 h 2305050"/>
                <a:gd name="connsiteX651" fmla="*/ 888683 w 2019300"/>
                <a:gd name="connsiteY651" fmla="*/ 68485 h 2305050"/>
                <a:gd name="connsiteX652" fmla="*/ 894017 w 2019300"/>
                <a:gd name="connsiteY652" fmla="*/ 66104 h 2305050"/>
                <a:gd name="connsiteX653" fmla="*/ 891826 w 2019300"/>
                <a:gd name="connsiteY653" fmla="*/ 62389 h 2305050"/>
                <a:gd name="connsiteX654" fmla="*/ 894874 w 2019300"/>
                <a:gd name="connsiteY654" fmla="*/ 58388 h 2305050"/>
                <a:gd name="connsiteX655" fmla="*/ 891731 w 2019300"/>
                <a:gd name="connsiteY655" fmla="*/ 54483 h 2305050"/>
                <a:gd name="connsiteX656" fmla="*/ 897922 w 2019300"/>
                <a:gd name="connsiteY656" fmla="*/ 49625 h 2305050"/>
                <a:gd name="connsiteX657" fmla="*/ 909638 w 2019300"/>
                <a:gd name="connsiteY657" fmla="*/ 47149 h 2305050"/>
                <a:gd name="connsiteX658" fmla="*/ 923449 w 2019300"/>
                <a:gd name="connsiteY658" fmla="*/ 35433 h 2305050"/>
                <a:gd name="connsiteX659" fmla="*/ 956691 w 2019300"/>
                <a:gd name="connsiteY659" fmla="*/ 40672 h 2305050"/>
                <a:gd name="connsiteX660" fmla="*/ 970217 w 2019300"/>
                <a:gd name="connsiteY660" fmla="*/ 45815 h 2305050"/>
                <a:gd name="connsiteX661" fmla="*/ 983266 w 2019300"/>
                <a:gd name="connsiteY661" fmla="*/ 42291 h 2305050"/>
                <a:gd name="connsiteX662" fmla="*/ 989838 w 2019300"/>
                <a:gd name="connsiteY662" fmla="*/ 35242 h 2305050"/>
                <a:gd name="connsiteX663" fmla="*/ 1014603 w 2019300"/>
                <a:gd name="connsiteY663" fmla="*/ 38195 h 2305050"/>
                <a:gd name="connsiteX664" fmla="*/ 1022128 w 2019300"/>
                <a:gd name="connsiteY664" fmla="*/ 35814 h 2305050"/>
                <a:gd name="connsiteX665" fmla="*/ 1021747 w 2019300"/>
                <a:gd name="connsiteY665" fmla="*/ 29051 h 2305050"/>
                <a:gd name="connsiteX666" fmla="*/ 1017461 w 2019300"/>
                <a:gd name="connsiteY666" fmla="*/ 21622 h 2305050"/>
                <a:gd name="connsiteX667" fmla="*/ 1033367 w 2019300"/>
                <a:gd name="connsiteY667" fmla="*/ 16383 h 2305050"/>
                <a:gd name="connsiteX668" fmla="*/ 1046893 w 2019300"/>
                <a:gd name="connsiteY668" fmla="*/ 18479 h 2305050"/>
                <a:gd name="connsiteX669" fmla="*/ 1049846 w 2019300"/>
                <a:gd name="connsiteY669" fmla="*/ 25146 h 2305050"/>
                <a:gd name="connsiteX670" fmla="*/ 1043178 w 2019300"/>
                <a:gd name="connsiteY670" fmla="*/ 28766 h 2305050"/>
                <a:gd name="connsiteX671" fmla="*/ 1046226 w 2019300"/>
                <a:gd name="connsiteY671" fmla="*/ 33623 h 2305050"/>
                <a:gd name="connsiteX672" fmla="*/ 1043845 w 2019300"/>
                <a:gd name="connsiteY672" fmla="*/ 37814 h 2305050"/>
                <a:gd name="connsiteX673" fmla="*/ 1045083 w 2019300"/>
                <a:gd name="connsiteY673" fmla="*/ 47149 h 2305050"/>
                <a:gd name="connsiteX674" fmla="*/ 1066133 w 2019300"/>
                <a:gd name="connsiteY674" fmla="*/ 43148 h 2305050"/>
                <a:gd name="connsiteX675" fmla="*/ 1087374 w 2019300"/>
                <a:gd name="connsiteY675" fmla="*/ 30575 h 2305050"/>
                <a:gd name="connsiteX676" fmla="*/ 1089279 w 2019300"/>
                <a:gd name="connsiteY676" fmla="*/ 33147 h 2305050"/>
                <a:gd name="connsiteX677" fmla="*/ 1089851 w 2019300"/>
                <a:gd name="connsiteY677" fmla="*/ 39148 h 2305050"/>
                <a:gd name="connsiteX678" fmla="*/ 1064705 w 2019300"/>
                <a:gd name="connsiteY678" fmla="*/ 65341 h 2305050"/>
                <a:gd name="connsiteX679" fmla="*/ 1064895 w 2019300"/>
                <a:gd name="connsiteY679" fmla="*/ 85439 h 2305050"/>
                <a:gd name="connsiteX680" fmla="*/ 1072039 w 2019300"/>
                <a:gd name="connsiteY680" fmla="*/ 78200 h 2305050"/>
                <a:gd name="connsiteX681" fmla="*/ 1088327 w 2019300"/>
                <a:gd name="connsiteY681" fmla="*/ 87249 h 2305050"/>
                <a:gd name="connsiteX682" fmla="*/ 1102805 w 2019300"/>
                <a:gd name="connsiteY682" fmla="*/ 81629 h 2305050"/>
                <a:gd name="connsiteX683" fmla="*/ 1104614 w 2019300"/>
                <a:gd name="connsiteY683" fmla="*/ 75343 h 2305050"/>
                <a:gd name="connsiteX684" fmla="*/ 1099566 w 2019300"/>
                <a:gd name="connsiteY684" fmla="*/ 56674 h 2305050"/>
                <a:gd name="connsiteX685" fmla="*/ 1099852 w 2019300"/>
                <a:gd name="connsiteY685" fmla="*/ 46006 h 2305050"/>
                <a:gd name="connsiteX686" fmla="*/ 1111568 w 2019300"/>
                <a:gd name="connsiteY686" fmla="*/ 38671 h 2305050"/>
                <a:gd name="connsiteX687" fmla="*/ 1115378 w 2019300"/>
                <a:gd name="connsiteY687" fmla="*/ 38957 h 2305050"/>
                <a:gd name="connsiteX688" fmla="*/ 1136142 w 2019300"/>
                <a:gd name="connsiteY688" fmla="*/ 24098 h 2305050"/>
                <a:gd name="connsiteX689" fmla="*/ 1149668 w 2019300"/>
                <a:gd name="connsiteY689" fmla="*/ 26860 h 2305050"/>
                <a:gd name="connsiteX690" fmla="*/ 1149572 w 2019300"/>
                <a:gd name="connsiteY690" fmla="*/ 35147 h 2305050"/>
                <a:gd name="connsiteX691" fmla="*/ 1157383 w 2019300"/>
                <a:gd name="connsiteY691" fmla="*/ 48196 h 2305050"/>
                <a:gd name="connsiteX692" fmla="*/ 1174814 w 2019300"/>
                <a:gd name="connsiteY692" fmla="*/ 59912 h 2305050"/>
                <a:gd name="connsiteX693" fmla="*/ 1185005 w 2019300"/>
                <a:gd name="connsiteY693" fmla="*/ 95631 h 2305050"/>
                <a:gd name="connsiteX694" fmla="*/ 1193959 w 2019300"/>
                <a:gd name="connsiteY694" fmla="*/ 102489 h 2305050"/>
                <a:gd name="connsiteX695" fmla="*/ 1209199 w 2019300"/>
                <a:gd name="connsiteY695" fmla="*/ 89440 h 2305050"/>
                <a:gd name="connsiteX696" fmla="*/ 1224534 w 2019300"/>
                <a:gd name="connsiteY696" fmla="*/ 90297 h 2305050"/>
                <a:gd name="connsiteX697" fmla="*/ 1226058 w 2019300"/>
                <a:gd name="connsiteY697" fmla="*/ 95631 h 2305050"/>
                <a:gd name="connsiteX698" fmla="*/ 1226534 w 2019300"/>
                <a:gd name="connsiteY698" fmla="*/ 85916 h 2305050"/>
                <a:gd name="connsiteX699" fmla="*/ 1227392 w 2019300"/>
                <a:gd name="connsiteY699" fmla="*/ 96107 h 2305050"/>
                <a:gd name="connsiteX700" fmla="*/ 1229773 w 2019300"/>
                <a:gd name="connsiteY700" fmla="*/ 94012 h 2305050"/>
                <a:gd name="connsiteX701" fmla="*/ 1228439 w 2019300"/>
                <a:gd name="connsiteY701" fmla="*/ 90678 h 2305050"/>
                <a:gd name="connsiteX702" fmla="*/ 1230916 w 2019300"/>
                <a:gd name="connsiteY702" fmla="*/ 91059 h 2305050"/>
                <a:gd name="connsiteX703" fmla="*/ 1228249 w 2019300"/>
                <a:gd name="connsiteY703" fmla="*/ 84963 h 2305050"/>
                <a:gd name="connsiteX704" fmla="*/ 1231011 w 2019300"/>
                <a:gd name="connsiteY704" fmla="*/ 86392 h 2305050"/>
                <a:gd name="connsiteX705" fmla="*/ 1240822 w 2019300"/>
                <a:gd name="connsiteY705" fmla="*/ 74962 h 2305050"/>
                <a:gd name="connsiteX706" fmla="*/ 1244727 w 2019300"/>
                <a:gd name="connsiteY706" fmla="*/ 73819 h 2305050"/>
                <a:gd name="connsiteX707" fmla="*/ 1254062 w 2019300"/>
                <a:gd name="connsiteY707" fmla="*/ 85534 h 2305050"/>
                <a:gd name="connsiteX708" fmla="*/ 1255490 w 2019300"/>
                <a:gd name="connsiteY708" fmla="*/ 98298 h 2305050"/>
                <a:gd name="connsiteX709" fmla="*/ 1265682 w 2019300"/>
                <a:gd name="connsiteY709" fmla="*/ 108013 h 2305050"/>
                <a:gd name="connsiteX710" fmla="*/ 1271588 w 2019300"/>
                <a:gd name="connsiteY710" fmla="*/ 131540 h 2305050"/>
                <a:gd name="connsiteX711" fmla="*/ 1278446 w 2019300"/>
                <a:gd name="connsiteY711" fmla="*/ 134207 h 2305050"/>
                <a:gd name="connsiteX712" fmla="*/ 1285875 w 2019300"/>
                <a:gd name="connsiteY712" fmla="*/ 128587 h 2305050"/>
                <a:gd name="connsiteX713" fmla="*/ 1297305 w 2019300"/>
                <a:gd name="connsiteY713" fmla="*/ 131540 h 2305050"/>
                <a:gd name="connsiteX714" fmla="*/ 1307783 w 2019300"/>
                <a:gd name="connsiteY714" fmla="*/ 127445 h 2305050"/>
                <a:gd name="connsiteX715" fmla="*/ 1313593 w 2019300"/>
                <a:gd name="connsiteY715" fmla="*/ 122206 h 2305050"/>
                <a:gd name="connsiteX716" fmla="*/ 1310068 w 2019300"/>
                <a:gd name="connsiteY716" fmla="*/ 132874 h 2305050"/>
                <a:gd name="connsiteX717" fmla="*/ 1320832 w 2019300"/>
                <a:gd name="connsiteY717" fmla="*/ 132683 h 2305050"/>
                <a:gd name="connsiteX718" fmla="*/ 1335310 w 2019300"/>
                <a:gd name="connsiteY718" fmla="*/ 154591 h 2305050"/>
                <a:gd name="connsiteX719" fmla="*/ 1330357 w 2019300"/>
                <a:gd name="connsiteY719" fmla="*/ 171259 h 2305050"/>
                <a:gd name="connsiteX720" fmla="*/ 1332738 w 2019300"/>
                <a:gd name="connsiteY720" fmla="*/ 180213 h 2305050"/>
                <a:gd name="connsiteX721" fmla="*/ 1327023 w 2019300"/>
                <a:gd name="connsiteY721" fmla="*/ 187547 h 2305050"/>
                <a:gd name="connsiteX722" fmla="*/ 1334643 w 2019300"/>
                <a:gd name="connsiteY722" fmla="*/ 189166 h 2305050"/>
                <a:gd name="connsiteX723" fmla="*/ 1332643 w 2019300"/>
                <a:gd name="connsiteY723" fmla="*/ 201835 h 2305050"/>
                <a:gd name="connsiteX724" fmla="*/ 1319593 w 2019300"/>
                <a:gd name="connsiteY724" fmla="*/ 211550 h 2305050"/>
                <a:gd name="connsiteX725" fmla="*/ 1324547 w 2019300"/>
                <a:gd name="connsiteY725" fmla="*/ 218027 h 2305050"/>
                <a:gd name="connsiteX726" fmla="*/ 1333119 w 2019300"/>
                <a:gd name="connsiteY726" fmla="*/ 213550 h 2305050"/>
                <a:gd name="connsiteX727" fmla="*/ 1337215 w 2019300"/>
                <a:gd name="connsiteY727" fmla="*/ 224123 h 2305050"/>
                <a:gd name="connsiteX728" fmla="*/ 1345216 w 2019300"/>
                <a:gd name="connsiteY728" fmla="*/ 227933 h 2305050"/>
                <a:gd name="connsiteX729" fmla="*/ 1343025 w 2019300"/>
                <a:gd name="connsiteY729" fmla="*/ 237172 h 2305050"/>
                <a:gd name="connsiteX730" fmla="*/ 1348168 w 2019300"/>
                <a:gd name="connsiteY730" fmla="*/ 239173 h 2305050"/>
                <a:gd name="connsiteX731" fmla="*/ 1363123 w 2019300"/>
                <a:gd name="connsiteY731" fmla="*/ 234029 h 2305050"/>
                <a:gd name="connsiteX732" fmla="*/ 1375124 w 2019300"/>
                <a:gd name="connsiteY732" fmla="*/ 234791 h 2305050"/>
                <a:gd name="connsiteX733" fmla="*/ 1384935 w 2019300"/>
                <a:gd name="connsiteY733" fmla="*/ 240792 h 2305050"/>
                <a:gd name="connsiteX734" fmla="*/ 1391222 w 2019300"/>
                <a:gd name="connsiteY734" fmla="*/ 250984 h 2305050"/>
                <a:gd name="connsiteX735" fmla="*/ 1396746 w 2019300"/>
                <a:gd name="connsiteY735" fmla="*/ 251936 h 2305050"/>
                <a:gd name="connsiteX736" fmla="*/ 1395127 w 2019300"/>
                <a:gd name="connsiteY736" fmla="*/ 262223 h 2305050"/>
                <a:gd name="connsiteX737" fmla="*/ 1401318 w 2019300"/>
                <a:gd name="connsiteY737" fmla="*/ 278130 h 2305050"/>
                <a:gd name="connsiteX738" fmla="*/ 1401032 w 2019300"/>
                <a:gd name="connsiteY738" fmla="*/ 284226 h 2305050"/>
                <a:gd name="connsiteX739" fmla="*/ 1398365 w 2019300"/>
                <a:gd name="connsiteY739" fmla="*/ 290132 h 2305050"/>
                <a:gd name="connsiteX740" fmla="*/ 1372743 w 2019300"/>
                <a:gd name="connsiteY740" fmla="*/ 306229 h 2305050"/>
                <a:gd name="connsiteX741" fmla="*/ 1370933 w 2019300"/>
                <a:gd name="connsiteY741" fmla="*/ 322802 h 2305050"/>
                <a:gd name="connsiteX742" fmla="*/ 1377315 w 2019300"/>
                <a:gd name="connsiteY742" fmla="*/ 324898 h 2305050"/>
                <a:gd name="connsiteX743" fmla="*/ 1380839 w 2019300"/>
                <a:gd name="connsiteY743" fmla="*/ 330041 h 2305050"/>
                <a:gd name="connsiteX744" fmla="*/ 1395984 w 2019300"/>
                <a:gd name="connsiteY744" fmla="*/ 328803 h 2305050"/>
                <a:gd name="connsiteX745" fmla="*/ 1414367 w 2019300"/>
                <a:gd name="connsiteY745" fmla="*/ 335661 h 2305050"/>
                <a:gd name="connsiteX746" fmla="*/ 1421035 w 2019300"/>
                <a:gd name="connsiteY746" fmla="*/ 345948 h 2305050"/>
                <a:gd name="connsiteX747" fmla="*/ 1429703 w 2019300"/>
                <a:gd name="connsiteY747" fmla="*/ 347567 h 2305050"/>
                <a:gd name="connsiteX748" fmla="*/ 1437894 w 2019300"/>
                <a:gd name="connsiteY748" fmla="*/ 353377 h 2305050"/>
                <a:gd name="connsiteX749" fmla="*/ 1435513 w 2019300"/>
                <a:gd name="connsiteY749" fmla="*/ 359283 h 2305050"/>
                <a:gd name="connsiteX750" fmla="*/ 1449419 w 2019300"/>
                <a:gd name="connsiteY750" fmla="*/ 357759 h 2305050"/>
                <a:gd name="connsiteX751" fmla="*/ 1445895 w 2019300"/>
                <a:gd name="connsiteY751" fmla="*/ 362902 h 2305050"/>
                <a:gd name="connsiteX752" fmla="*/ 1450467 w 2019300"/>
                <a:gd name="connsiteY752" fmla="*/ 371380 h 2305050"/>
                <a:gd name="connsiteX753" fmla="*/ 1482376 w 2019300"/>
                <a:gd name="connsiteY753" fmla="*/ 349663 h 2305050"/>
                <a:gd name="connsiteX754" fmla="*/ 1475232 w 2019300"/>
                <a:gd name="connsiteY754" fmla="*/ 362236 h 2305050"/>
                <a:gd name="connsiteX755" fmla="*/ 1475232 w 2019300"/>
                <a:gd name="connsiteY755" fmla="*/ 370523 h 2305050"/>
                <a:gd name="connsiteX756" fmla="*/ 1460087 w 2019300"/>
                <a:gd name="connsiteY756" fmla="*/ 375475 h 2305050"/>
                <a:gd name="connsiteX757" fmla="*/ 1454849 w 2019300"/>
                <a:gd name="connsiteY757" fmla="*/ 380143 h 2305050"/>
                <a:gd name="connsiteX758" fmla="*/ 1457611 w 2019300"/>
                <a:gd name="connsiteY758" fmla="*/ 382619 h 2305050"/>
                <a:gd name="connsiteX759" fmla="*/ 1461707 w 2019300"/>
                <a:gd name="connsiteY759" fmla="*/ 381191 h 2305050"/>
                <a:gd name="connsiteX760" fmla="*/ 1464659 w 2019300"/>
                <a:gd name="connsiteY760" fmla="*/ 385572 h 2305050"/>
                <a:gd name="connsiteX761" fmla="*/ 1473232 w 2019300"/>
                <a:gd name="connsiteY761" fmla="*/ 390239 h 2305050"/>
                <a:gd name="connsiteX762" fmla="*/ 1479423 w 2019300"/>
                <a:gd name="connsiteY762" fmla="*/ 399955 h 2305050"/>
                <a:gd name="connsiteX763" fmla="*/ 1479423 w 2019300"/>
                <a:gd name="connsiteY763" fmla="*/ 409003 h 2305050"/>
                <a:gd name="connsiteX764" fmla="*/ 1492568 w 2019300"/>
                <a:gd name="connsiteY764" fmla="*/ 422624 h 2305050"/>
                <a:gd name="connsiteX765" fmla="*/ 1506950 w 2019300"/>
                <a:gd name="connsiteY765" fmla="*/ 428434 h 2305050"/>
                <a:gd name="connsiteX766" fmla="*/ 1513999 w 2019300"/>
                <a:gd name="connsiteY766" fmla="*/ 426244 h 2305050"/>
                <a:gd name="connsiteX767" fmla="*/ 1508379 w 2019300"/>
                <a:gd name="connsiteY767" fmla="*/ 438150 h 2305050"/>
                <a:gd name="connsiteX768" fmla="*/ 1511141 w 2019300"/>
                <a:gd name="connsiteY768" fmla="*/ 442627 h 2305050"/>
                <a:gd name="connsiteX769" fmla="*/ 1509617 w 2019300"/>
                <a:gd name="connsiteY769" fmla="*/ 445675 h 2305050"/>
                <a:gd name="connsiteX770" fmla="*/ 1514951 w 2019300"/>
                <a:gd name="connsiteY770" fmla="*/ 449866 h 2305050"/>
                <a:gd name="connsiteX771" fmla="*/ 1520190 w 2019300"/>
                <a:gd name="connsiteY771" fmla="*/ 442912 h 2305050"/>
                <a:gd name="connsiteX772" fmla="*/ 1526286 w 2019300"/>
                <a:gd name="connsiteY772" fmla="*/ 442817 h 2305050"/>
                <a:gd name="connsiteX773" fmla="*/ 1540193 w 2019300"/>
                <a:gd name="connsiteY773" fmla="*/ 431864 h 2305050"/>
                <a:gd name="connsiteX774" fmla="*/ 1535716 w 2019300"/>
                <a:gd name="connsiteY774" fmla="*/ 418148 h 2305050"/>
                <a:gd name="connsiteX775" fmla="*/ 1546193 w 2019300"/>
                <a:gd name="connsiteY775" fmla="*/ 408241 h 2305050"/>
                <a:gd name="connsiteX776" fmla="*/ 1547432 w 2019300"/>
                <a:gd name="connsiteY776" fmla="*/ 401860 h 2305050"/>
                <a:gd name="connsiteX777" fmla="*/ 1553718 w 2019300"/>
                <a:gd name="connsiteY777" fmla="*/ 393097 h 2305050"/>
                <a:gd name="connsiteX778" fmla="*/ 1559052 w 2019300"/>
                <a:gd name="connsiteY778" fmla="*/ 390144 h 2305050"/>
                <a:gd name="connsiteX779" fmla="*/ 1554956 w 2019300"/>
                <a:gd name="connsiteY779" fmla="*/ 384429 h 2305050"/>
                <a:gd name="connsiteX780" fmla="*/ 1554194 w 2019300"/>
                <a:gd name="connsiteY780" fmla="*/ 378142 h 2305050"/>
                <a:gd name="connsiteX781" fmla="*/ 1541145 w 2019300"/>
                <a:gd name="connsiteY781" fmla="*/ 370237 h 2305050"/>
                <a:gd name="connsiteX782" fmla="*/ 1549527 w 2019300"/>
                <a:gd name="connsiteY782" fmla="*/ 362141 h 2305050"/>
                <a:gd name="connsiteX783" fmla="*/ 1553337 w 2019300"/>
                <a:gd name="connsiteY783" fmla="*/ 351949 h 2305050"/>
                <a:gd name="connsiteX784" fmla="*/ 1542859 w 2019300"/>
                <a:gd name="connsiteY784" fmla="*/ 350234 h 2305050"/>
                <a:gd name="connsiteX785" fmla="*/ 1527620 w 2019300"/>
                <a:gd name="connsiteY785" fmla="*/ 339471 h 2305050"/>
                <a:gd name="connsiteX786" fmla="*/ 1528001 w 2019300"/>
                <a:gd name="connsiteY786" fmla="*/ 327279 h 2305050"/>
                <a:gd name="connsiteX787" fmla="*/ 1554861 w 2019300"/>
                <a:gd name="connsiteY787" fmla="*/ 327946 h 2305050"/>
                <a:gd name="connsiteX788" fmla="*/ 1574578 w 2019300"/>
                <a:gd name="connsiteY788" fmla="*/ 332041 h 2305050"/>
                <a:gd name="connsiteX789" fmla="*/ 1598771 w 2019300"/>
                <a:gd name="connsiteY789" fmla="*/ 329184 h 2305050"/>
                <a:gd name="connsiteX790" fmla="*/ 1627442 w 2019300"/>
                <a:gd name="connsiteY790" fmla="*/ 311563 h 2305050"/>
                <a:gd name="connsiteX791" fmla="*/ 1643634 w 2019300"/>
                <a:gd name="connsiteY791" fmla="*/ 296513 h 2305050"/>
                <a:gd name="connsiteX792" fmla="*/ 1650683 w 2019300"/>
                <a:gd name="connsiteY792" fmla="*/ 306800 h 2305050"/>
                <a:gd name="connsiteX793" fmla="*/ 1656588 w 2019300"/>
                <a:gd name="connsiteY793" fmla="*/ 326041 h 2305050"/>
                <a:gd name="connsiteX794" fmla="*/ 1653445 w 2019300"/>
                <a:gd name="connsiteY794" fmla="*/ 327755 h 2305050"/>
                <a:gd name="connsiteX795" fmla="*/ 1655636 w 2019300"/>
                <a:gd name="connsiteY795" fmla="*/ 333756 h 2305050"/>
                <a:gd name="connsiteX796" fmla="*/ 1661732 w 2019300"/>
                <a:gd name="connsiteY796" fmla="*/ 335090 h 2305050"/>
                <a:gd name="connsiteX797" fmla="*/ 1697831 w 2019300"/>
                <a:gd name="connsiteY797" fmla="*/ 330422 h 2305050"/>
                <a:gd name="connsiteX798" fmla="*/ 1728216 w 2019300"/>
                <a:gd name="connsiteY798" fmla="*/ 320231 h 2305050"/>
                <a:gd name="connsiteX799" fmla="*/ 1734407 w 2019300"/>
                <a:gd name="connsiteY799" fmla="*/ 333184 h 2305050"/>
                <a:gd name="connsiteX800" fmla="*/ 1735931 w 2019300"/>
                <a:gd name="connsiteY800" fmla="*/ 332423 h 2305050"/>
                <a:gd name="connsiteX801" fmla="*/ 1746790 w 2019300"/>
                <a:gd name="connsiteY801" fmla="*/ 349186 h 2305050"/>
                <a:gd name="connsiteX802" fmla="*/ 1744789 w 2019300"/>
                <a:gd name="connsiteY802" fmla="*/ 351568 h 2305050"/>
                <a:gd name="connsiteX803" fmla="*/ 1752695 w 2019300"/>
                <a:gd name="connsiteY803" fmla="*/ 366332 h 2305050"/>
                <a:gd name="connsiteX804" fmla="*/ 1756315 w 2019300"/>
                <a:gd name="connsiteY804" fmla="*/ 388715 h 2305050"/>
                <a:gd name="connsiteX805" fmla="*/ 1783651 w 2019300"/>
                <a:gd name="connsiteY805" fmla="*/ 384048 h 2305050"/>
                <a:gd name="connsiteX806" fmla="*/ 1814893 w 2019300"/>
                <a:gd name="connsiteY806" fmla="*/ 397288 h 2305050"/>
                <a:gd name="connsiteX807" fmla="*/ 1837563 w 2019300"/>
                <a:gd name="connsiteY807" fmla="*/ 391192 h 2305050"/>
                <a:gd name="connsiteX808" fmla="*/ 1840801 w 2019300"/>
                <a:gd name="connsiteY808" fmla="*/ 396240 h 2305050"/>
                <a:gd name="connsiteX809" fmla="*/ 1900333 w 2019300"/>
                <a:gd name="connsiteY809" fmla="*/ 403289 h 2305050"/>
                <a:gd name="connsiteX810" fmla="*/ 1940528 w 2019300"/>
                <a:gd name="connsiteY810" fmla="*/ 411099 h 2305050"/>
                <a:gd name="connsiteX811" fmla="*/ 1941671 w 2019300"/>
                <a:gd name="connsiteY811" fmla="*/ 414147 h 2305050"/>
                <a:gd name="connsiteX812" fmla="*/ 1947767 w 2019300"/>
                <a:gd name="connsiteY812" fmla="*/ 412433 h 2305050"/>
                <a:gd name="connsiteX813" fmla="*/ 1949863 w 2019300"/>
                <a:gd name="connsiteY813" fmla="*/ 418909 h 2305050"/>
                <a:gd name="connsiteX814" fmla="*/ 1979771 w 2019300"/>
                <a:gd name="connsiteY814" fmla="*/ 410623 h 2305050"/>
                <a:gd name="connsiteX815" fmla="*/ 1980724 w 2019300"/>
                <a:gd name="connsiteY815" fmla="*/ 412718 h 2305050"/>
                <a:gd name="connsiteX816" fmla="*/ 2004155 w 2019300"/>
                <a:gd name="connsiteY816" fmla="*/ 400145 h 2305050"/>
                <a:gd name="connsiteX817" fmla="*/ 2010156 w 2019300"/>
                <a:gd name="connsiteY817" fmla="*/ 401288 h 2305050"/>
                <a:gd name="connsiteX818" fmla="*/ 2012537 w 2019300"/>
                <a:gd name="connsiteY818" fmla="*/ 410337 h 2305050"/>
                <a:gd name="connsiteX819" fmla="*/ 1987487 w 2019300"/>
                <a:gd name="connsiteY819" fmla="*/ 422148 h 2305050"/>
                <a:gd name="connsiteX820" fmla="*/ 1991201 w 2019300"/>
                <a:gd name="connsiteY820" fmla="*/ 431768 h 2305050"/>
                <a:gd name="connsiteX821" fmla="*/ 1987487 w 2019300"/>
                <a:gd name="connsiteY821" fmla="*/ 433102 h 2305050"/>
                <a:gd name="connsiteX822" fmla="*/ 1988915 w 2019300"/>
                <a:gd name="connsiteY822" fmla="*/ 436245 h 2305050"/>
                <a:gd name="connsiteX823" fmla="*/ 1977580 w 2019300"/>
                <a:gd name="connsiteY823" fmla="*/ 444151 h 2305050"/>
                <a:gd name="connsiteX824" fmla="*/ 1979105 w 2019300"/>
                <a:gd name="connsiteY824" fmla="*/ 456343 h 2305050"/>
                <a:gd name="connsiteX825" fmla="*/ 1995011 w 2019300"/>
                <a:gd name="connsiteY825" fmla="*/ 463867 h 2305050"/>
                <a:gd name="connsiteX826" fmla="*/ 2006822 w 2019300"/>
                <a:gd name="connsiteY826" fmla="*/ 484156 h 2305050"/>
                <a:gd name="connsiteX827" fmla="*/ 1979390 w 2019300"/>
                <a:gd name="connsiteY827" fmla="*/ 515683 h 2305050"/>
                <a:gd name="connsiteX828" fmla="*/ 1979295 w 2019300"/>
                <a:gd name="connsiteY828" fmla="*/ 525399 h 2305050"/>
                <a:gd name="connsiteX829" fmla="*/ 1962150 w 2019300"/>
                <a:gd name="connsiteY829" fmla="*/ 539972 h 2305050"/>
                <a:gd name="connsiteX830" fmla="*/ 1961388 w 2019300"/>
                <a:gd name="connsiteY830" fmla="*/ 544354 h 2305050"/>
                <a:gd name="connsiteX831" fmla="*/ 1966817 w 2019300"/>
                <a:gd name="connsiteY831" fmla="*/ 547211 h 2305050"/>
                <a:gd name="connsiteX832" fmla="*/ 1953482 w 2019300"/>
                <a:gd name="connsiteY832" fmla="*/ 546735 h 2305050"/>
                <a:gd name="connsiteX833" fmla="*/ 1949291 w 2019300"/>
                <a:gd name="connsiteY833" fmla="*/ 554641 h 2305050"/>
                <a:gd name="connsiteX834" fmla="*/ 1937480 w 2019300"/>
                <a:gd name="connsiteY834" fmla="*/ 554355 h 2305050"/>
                <a:gd name="connsiteX835" fmla="*/ 1933384 w 2019300"/>
                <a:gd name="connsiteY835" fmla="*/ 555593 h 2305050"/>
                <a:gd name="connsiteX836" fmla="*/ 1932051 w 2019300"/>
                <a:gd name="connsiteY836" fmla="*/ 559403 h 2305050"/>
                <a:gd name="connsiteX837" fmla="*/ 1917954 w 2019300"/>
                <a:gd name="connsiteY837" fmla="*/ 555308 h 2305050"/>
                <a:gd name="connsiteX838" fmla="*/ 1916621 w 2019300"/>
                <a:gd name="connsiteY838" fmla="*/ 563690 h 2305050"/>
                <a:gd name="connsiteX839" fmla="*/ 1915478 w 2019300"/>
                <a:gd name="connsiteY839" fmla="*/ 554450 h 2305050"/>
                <a:gd name="connsiteX840" fmla="*/ 1887093 w 2019300"/>
                <a:gd name="connsiteY840" fmla="*/ 558546 h 2305050"/>
                <a:gd name="connsiteX841" fmla="*/ 1872520 w 2019300"/>
                <a:gd name="connsiteY841" fmla="*/ 566166 h 2305050"/>
                <a:gd name="connsiteX842" fmla="*/ 1873472 w 2019300"/>
                <a:gd name="connsiteY842" fmla="*/ 576072 h 2305050"/>
                <a:gd name="connsiteX843" fmla="*/ 1870710 w 2019300"/>
                <a:gd name="connsiteY843" fmla="*/ 576453 h 2305050"/>
                <a:gd name="connsiteX844" fmla="*/ 1866043 w 2019300"/>
                <a:gd name="connsiteY844" fmla="*/ 593979 h 2305050"/>
                <a:gd name="connsiteX845" fmla="*/ 1845850 w 2019300"/>
                <a:gd name="connsiteY845" fmla="*/ 601218 h 2305050"/>
                <a:gd name="connsiteX846" fmla="*/ 1828324 w 2019300"/>
                <a:gd name="connsiteY846" fmla="*/ 614553 h 2305050"/>
                <a:gd name="connsiteX847" fmla="*/ 1824418 w 2019300"/>
                <a:gd name="connsiteY847" fmla="*/ 610172 h 2305050"/>
                <a:gd name="connsiteX848" fmla="*/ 1815560 w 2019300"/>
                <a:gd name="connsiteY848" fmla="*/ 618458 h 2305050"/>
                <a:gd name="connsiteX849" fmla="*/ 1778222 w 2019300"/>
                <a:gd name="connsiteY849" fmla="*/ 635794 h 2305050"/>
                <a:gd name="connsiteX850" fmla="*/ 1756220 w 2019300"/>
                <a:gd name="connsiteY850" fmla="*/ 638937 h 2305050"/>
                <a:gd name="connsiteX851" fmla="*/ 1754029 w 2019300"/>
                <a:gd name="connsiteY851" fmla="*/ 640461 h 2305050"/>
                <a:gd name="connsiteX852" fmla="*/ 1754981 w 2019300"/>
                <a:gd name="connsiteY852" fmla="*/ 651796 h 2305050"/>
                <a:gd name="connsiteX853" fmla="*/ 1742884 w 2019300"/>
                <a:gd name="connsiteY853" fmla="*/ 651986 h 2305050"/>
                <a:gd name="connsiteX854" fmla="*/ 1742408 w 2019300"/>
                <a:gd name="connsiteY854" fmla="*/ 645414 h 2305050"/>
                <a:gd name="connsiteX855" fmla="*/ 1739932 w 2019300"/>
                <a:gd name="connsiteY855" fmla="*/ 646367 h 2305050"/>
                <a:gd name="connsiteX856" fmla="*/ 1722025 w 2019300"/>
                <a:gd name="connsiteY856" fmla="*/ 659701 h 2305050"/>
                <a:gd name="connsiteX857" fmla="*/ 1722501 w 2019300"/>
                <a:gd name="connsiteY857" fmla="*/ 661892 h 2305050"/>
                <a:gd name="connsiteX858" fmla="*/ 1715548 w 2019300"/>
                <a:gd name="connsiteY858" fmla="*/ 664083 h 2305050"/>
                <a:gd name="connsiteX859" fmla="*/ 1720215 w 2019300"/>
                <a:gd name="connsiteY859" fmla="*/ 676656 h 2305050"/>
                <a:gd name="connsiteX860" fmla="*/ 1697736 w 2019300"/>
                <a:gd name="connsiteY860" fmla="*/ 685991 h 2305050"/>
                <a:gd name="connsiteX861" fmla="*/ 1688783 w 2019300"/>
                <a:gd name="connsiteY861" fmla="*/ 692372 h 2305050"/>
                <a:gd name="connsiteX862" fmla="*/ 1684115 w 2019300"/>
                <a:gd name="connsiteY862" fmla="*/ 690182 h 2305050"/>
                <a:gd name="connsiteX863" fmla="*/ 1683068 w 2019300"/>
                <a:gd name="connsiteY863" fmla="*/ 684657 h 2305050"/>
                <a:gd name="connsiteX864" fmla="*/ 1672209 w 2019300"/>
                <a:gd name="connsiteY864" fmla="*/ 686848 h 2305050"/>
                <a:gd name="connsiteX865" fmla="*/ 1646492 w 2019300"/>
                <a:gd name="connsiteY865" fmla="*/ 686467 h 2305050"/>
                <a:gd name="connsiteX866" fmla="*/ 1641729 w 2019300"/>
                <a:gd name="connsiteY866" fmla="*/ 706088 h 2305050"/>
                <a:gd name="connsiteX867" fmla="*/ 1643729 w 2019300"/>
                <a:gd name="connsiteY867" fmla="*/ 714566 h 2305050"/>
                <a:gd name="connsiteX868" fmla="*/ 1649063 w 2019300"/>
                <a:gd name="connsiteY868" fmla="*/ 716661 h 2305050"/>
                <a:gd name="connsiteX869" fmla="*/ 1655636 w 2019300"/>
                <a:gd name="connsiteY869" fmla="*/ 729234 h 2305050"/>
                <a:gd name="connsiteX870" fmla="*/ 1648397 w 2019300"/>
                <a:gd name="connsiteY870" fmla="*/ 732853 h 2305050"/>
                <a:gd name="connsiteX871" fmla="*/ 1649921 w 2019300"/>
                <a:gd name="connsiteY871" fmla="*/ 750380 h 2305050"/>
                <a:gd name="connsiteX872" fmla="*/ 1645253 w 2019300"/>
                <a:gd name="connsiteY872" fmla="*/ 753618 h 2305050"/>
                <a:gd name="connsiteX873" fmla="*/ 1654778 w 2019300"/>
                <a:gd name="connsiteY873" fmla="*/ 766477 h 2305050"/>
                <a:gd name="connsiteX874" fmla="*/ 1662779 w 2019300"/>
                <a:gd name="connsiteY874" fmla="*/ 762476 h 2305050"/>
                <a:gd name="connsiteX875" fmla="*/ 1667923 w 2019300"/>
                <a:gd name="connsiteY875" fmla="*/ 776002 h 2305050"/>
                <a:gd name="connsiteX876" fmla="*/ 1662493 w 2019300"/>
                <a:gd name="connsiteY876" fmla="*/ 778859 h 2305050"/>
                <a:gd name="connsiteX877" fmla="*/ 1662589 w 2019300"/>
                <a:gd name="connsiteY877" fmla="*/ 783908 h 2305050"/>
                <a:gd name="connsiteX878" fmla="*/ 1667637 w 2019300"/>
                <a:gd name="connsiteY878" fmla="*/ 792766 h 2305050"/>
                <a:gd name="connsiteX879" fmla="*/ 1674114 w 2019300"/>
                <a:gd name="connsiteY879" fmla="*/ 792194 h 2305050"/>
                <a:gd name="connsiteX880" fmla="*/ 1682210 w 2019300"/>
                <a:gd name="connsiteY880" fmla="*/ 800957 h 2305050"/>
                <a:gd name="connsiteX881" fmla="*/ 1683449 w 2019300"/>
                <a:gd name="connsiteY881" fmla="*/ 799719 h 2305050"/>
                <a:gd name="connsiteX882" fmla="*/ 1691640 w 2019300"/>
                <a:gd name="connsiteY882" fmla="*/ 805529 h 2305050"/>
                <a:gd name="connsiteX883" fmla="*/ 1692402 w 2019300"/>
                <a:gd name="connsiteY883" fmla="*/ 802481 h 2305050"/>
                <a:gd name="connsiteX884" fmla="*/ 1702499 w 2019300"/>
                <a:gd name="connsiteY884" fmla="*/ 801910 h 2305050"/>
                <a:gd name="connsiteX885" fmla="*/ 1702689 w 2019300"/>
                <a:gd name="connsiteY885" fmla="*/ 804958 h 2305050"/>
                <a:gd name="connsiteX886" fmla="*/ 1712595 w 2019300"/>
                <a:gd name="connsiteY886" fmla="*/ 804958 h 2305050"/>
                <a:gd name="connsiteX887" fmla="*/ 1713167 w 2019300"/>
                <a:gd name="connsiteY887" fmla="*/ 808577 h 2305050"/>
                <a:gd name="connsiteX888" fmla="*/ 1727740 w 2019300"/>
                <a:gd name="connsiteY888" fmla="*/ 808482 h 2305050"/>
                <a:gd name="connsiteX889" fmla="*/ 1743170 w 2019300"/>
                <a:gd name="connsiteY889" fmla="*/ 805910 h 2305050"/>
                <a:gd name="connsiteX890" fmla="*/ 1754505 w 2019300"/>
                <a:gd name="connsiteY890" fmla="*/ 800767 h 2305050"/>
                <a:gd name="connsiteX891" fmla="*/ 1756696 w 2019300"/>
                <a:gd name="connsiteY891" fmla="*/ 805529 h 2305050"/>
                <a:gd name="connsiteX892" fmla="*/ 1735741 w 2019300"/>
                <a:gd name="connsiteY892" fmla="*/ 826770 h 2305050"/>
                <a:gd name="connsiteX893" fmla="*/ 1739551 w 2019300"/>
                <a:gd name="connsiteY893" fmla="*/ 832866 h 2305050"/>
                <a:gd name="connsiteX894" fmla="*/ 1732597 w 2019300"/>
                <a:gd name="connsiteY894" fmla="*/ 836390 h 2305050"/>
                <a:gd name="connsiteX895" fmla="*/ 1729073 w 2019300"/>
                <a:gd name="connsiteY895" fmla="*/ 847344 h 2305050"/>
                <a:gd name="connsiteX896" fmla="*/ 1726216 w 2019300"/>
                <a:gd name="connsiteY896" fmla="*/ 846487 h 2305050"/>
                <a:gd name="connsiteX897" fmla="*/ 1721549 w 2019300"/>
                <a:gd name="connsiteY897" fmla="*/ 857917 h 2305050"/>
                <a:gd name="connsiteX898" fmla="*/ 1714405 w 2019300"/>
                <a:gd name="connsiteY898" fmla="*/ 854678 h 2305050"/>
                <a:gd name="connsiteX899" fmla="*/ 1702784 w 2019300"/>
                <a:gd name="connsiteY899" fmla="*/ 882015 h 2305050"/>
                <a:gd name="connsiteX900" fmla="*/ 1699260 w 2019300"/>
                <a:gd name="connsiteY900" fmla="*/ 881158 h 2305050"/>
                <a:gd name="connsiteX901" fmla="*/ 1698689 w 2019300"/>
                <a:gd name="connsiteY901" fmla="*/ 896684 h 2305050"/>
                <a:gd name="connsiteX902" fmla="*/ 1703451 w 2019300"/>
                <a:gd name="connsiteY902" fmla="*/ 907542 h 2305050"/>
                <a:gd name="connsiteX903" fmla="*/ 1704689 w 2019300"/>
                <a:gd name="connsiteY903" fmla="*/ 928497 h 2305050"/>
                <a:gd name="connsiteX904" fmla="*/ 1714024 w 2019300"/>
                <a:gd name="connsiteY904" fmla="*/ 929735 h 2305050"/>
                <a:gd name="connsiteX905" fmla="*/ 1710023 w 2019300"/>
                <a:gd name="connsiteY905" fmla="*/ 942118 h 2305050"/>
                <a:gd name="connsiteX906" fmla="*/ 1703546 w 2019300"/>
                <a:gd name="connsiteY906" fmla="*/ 952214 h 2305050"/>
                <a:gd name="connsiteX907" fmla="*/ 1695831 w 2019300"/>
                <a:gd name="connsiteY907" fmla="*/ 949547 h 2305050"/>
                <a:gd name="connsiteX908" fmla="*/ 1687259 w 2019300"/>
                <a:gd name="connsiteY908" fmla="*/ 957167 h 2305050"/>
                <a:gd name="connsiteX909" fmla="*/ 1681734 w 2019300"/>
                <a:gd name="connsiteY909" fmla="*/ 967740 h 2305050"/>
                <a:gd name="connsiteX910" fmla="*/ 1679448 w 2019300"/>
                <a:gd name="connsiteY910" fmla="*/ 986504 h 2305050"/>
                <a:gd name="connsiteX911" fmla="*/ 1687544 w 2019300"/>
                <a:gd name="connsiteY911" fmla="*/ 995172 h 2305050"/>
                <a:gd name="connsiteX912" fmla="*/ 1661160 w 2019300"/>
                <a:gd name="connsiteY912" fmla="*/ 1007555 h 2305050"/>
                <a:gd name="connsiteX913" fmla="*/ 1664780 w 2019300"/>
                <a:gd name="connsiteY913" fmla="*/ 1033177 h 2305050"/>
                <a:gd name="connsiteX914" fmla="*/ 1663065 w 2019300"/>
                <a:gd name="connsiteY914" fmla="*/ 1045464 h 2305050"/>
                <a:gd name="connsiteX915" fmla="*/ 1692497 w 2019300"/>
                <a:gd name="connsiteY915" fmla="*/ 1056989 h 2305050"/>
                <a:gd name="connsiteX916" fmla="*/ 1695450 w 2019300"/>
                <a:gd name="connsiteY916" fmla="*/ 1063561 h 2305050"/>
                <a:gd name="connsiteX917" fmla="*/ 1693545 w 2019300"/>
                <a:gd name="connsiteY917" fmla="*/ 1076706 h 2305050"/>
                <a:gd name="connsiteX918" fmla="*/ 1700403 w 2019300"/>
                <a:gd name="connsiteY918" fmla="*/ 1090517 h 2305050"/>
                <a:gd name="connsiteX919" fmla="*/ 1700498 w 2019300"/>
                <a:gd name="connsiteY919" fmla="*/ 1100042 h 2305050"/>
                <a:gd name="connsiteX920" fmla="*/ 1696688 w 2019300"/>
                <a:gd name="connsiteY920" fmla="*/ 1109853 h 2305050"/>
                <a:gd name="connsiteX921" fmla="*/ 1692307 w 2019300"/>
                <a:gd name="connsiteY921" fmla="*/ 1113758 h 2305050"/>
                <a:gd name="connsiteX922" fmla="*/ 1686878 w 2019300"/>
                <a:gd name="connsiteY922" fmla="*/ 1105757 h 2305050"/>
                <a:gd name="connsiteX923" fmla="*/ 1672685 w 2019300"/>
                <a:gd name="connsiteY923" fmla="*/ 1119092 h 2305050"/>
                <a:gd name="connsiteX924" fmla="*/ 1668399 w 2019300"/>
                <a:gd name="connsiteY924" fmla="*/ 1112710 h 2305050"/>
                <a:gd name="connsiteX925" fmla="*/ 1655159 w 2019300"/>
                <a:gd name="connsiteY925" fmla="*/ 1103948 h 2305050"/>
                <a:gd name="connsiteX926" fmla="*/ 1651064 w 2019300"/>
                <a:gd name="connsiteY926" fmla="*/ 1093565 h 2305050"/>
                <a:gd name="connsiteX927" fmla="*/ 1657445 w 2019300"/>
                <a:gd name="connsiteY927" fmla="*/ 1070801 h 2305050"/>
                <a:gd name="connsiteX928" fmla="*/ 1657159 w 2019300"/>
                <a:gd name="connsiteY928" fmla="*/ 1055751 h 2305050"/>
                <a:gd name="connsiteX929" fmla="*/ 1661351 w 2019300"/>
                <a:gd name="connsiteY929" fmla="*/ 1047559 h 2305050"/>
                <a:gd name="connsiteX930" fmla="*/ 1656017 w 2019300"/>
                <a:gd name="connsiteY930" fmla="*/ 1048322 h 2305050"/>
                <a:gd name="connsiteX931" fmla="*/ 1653064 w 2019300"/>
                <a:gd name="connsiteY931" fmla="*/ 1045845 h 2305050"/>
                <a:gd name="connsiteX932" fmla="*/ 1651826 w 2019300"/>
                <a:gd name="connsiteY932" fmla="*/ 1017842 h 2305050"/>
                <a:gd name="connsiteX933" fmla="*/ 1642015 w 2019300"/>
                <a:gd name="connsiteY933" fmla="*/ 1039559 h 2305050"/>
                <a:gd name="connsiteX934" fmla="*/ 1631156 w 2019300"/>
                <a:gd name="connsiteY934" fmla="*/ 1044892 h 2305050"/>
                <a:gd name="connsiteX935" fmla="*/ 1609439 w 2019300"/>
                <a:gd name="connsiteY935" fmla="*/ 1046417 h 2305050"/>
                <a:gd name="connsiteX936" fmla="*/ 1598581 w 2019300"/>
                <a:gd name="connsiteY936" fmla="*/ 1042607 h 2305050"/>
                <a:gd name="connsiteX937" fmla="*/ 1586484 w 2019300"/>
                <a:gd name="connsiteY937" fmla="*/ 1048607 h 2305050"/>
                <a:gd name="connsiteX938" fmla="*/ 1578293 w 2019300"/>
                <a:gd name="connsiteY938" fmla="*/ 1048893 h 2305050"/>
                <a:gd name="connsiteX939" fmla="*/ 1577626 w 2019300"/>
                <a:gd name="connsiteY939" fmla="*/ 1054227 h 2305050"/>
                <a:gd name="connsiteX940" fmla="*/ 1549051 w 2019300"/>
                <a:gd name="connsiteY940" fmla="*/ 1055942 h 2305050"/>
                <a:gd name="connsiteX941" fmla="*/ 1546098 w 2019300"/>
                <a:gd name="connsiteY941" fmla="*/ 1064038 h 2305050"/>
                <a:gd name="connsiteX942" fmla="*/ 1540002 w 2019300"/>
                <a:gd name="connsiteY942" fmla="*/ 1069753 h 2305050"/>
                <a:gd name="connsiteX943" fmla="*/ 1536478 w 2019300"/>
                <a:gd name="connsiteY943" fmla="*/ 1067943 h 2305050"/>
                <a:gd name="connsiteX944" fmla="*/ 1531620 w 2019300"/>
                <a:gd name="connsiteY944" fmla="*/ 1074515 h 2305050"/>
                <a:gd name="connsiteX945" fmla="*/ 1534287 w 2019300"/>
                <a:gd name="connsiteY945" fmla="*/ 1081278 h 2305050"/>
                <a:gd name="connsiteX946" fmla="*/ 1531906 w 2019300"/>
                <a:gd name="connsiteY946" fmla="*/ 1084802 h 2305050"/>
                <a:gd name="connsiteX947" fmla="*/ 1532668 w 2019300"/>
                <a:gd name="connsiteY947" fmla="*/ 1094708 h 2305050"/>
                <a:gd name="connsiteX948" fmla="*/ 1530477 w 2019300"/>
                <a:gd name="connsiteY948" fmla="*/ 1095375 h 2305050"/>
                <a:gd name="connsiteX949" fmla="*/ 1525905 w 2019300"/>
                <a:gd name="connsiteY949" fmla="*/ 1109091 h 2305050"/>
                <a:gd name="connsiteX950" fmla="*/ 1531049 w 2019300"/>
                <a:gd name="connsiteY950" fmla="*/ 1116711 h 2305050"/>
                <a:gd name="connsiteX951" fmla="*/ 1532287 w 2019300"/>
                <a:gd name="connsiteY951" fmla="*/ 1125950 h 2305050"/>
                <a:gd name="connsiteX952" fmla="*/ 1523714 w 2019300"/>
                <a:gd name="connsiteY952" fmla="*/ 1131856 h 2305050"/>
                <a:gd name="connsiteX953" fmla="*/ 1502093 w 2019300"/>
                <a:gd name="connsiteY953" fmla="*/ 1138142 h 2305050"/>
                <a:gd name="connsiteX954" fmla="*/ 1498568 w 2019300"/>
                <a:gd name="connsiteY954" fmla="*/ 1144143 h 2305050"/>
                <a:gd name="connsiteX955" fmla="*/ 1487519 w 2019300"/>
                <a:gd name="connsiteY955" fmla="*/ 1153477 h 2305050"/>
                <a:gd name="connsiteX956" fmla="*/ 1474756 w 2019300"/>
                <a:gd name="connsiteY956" fmla="*/ 1180052 h 2305050"/>
                <a:gd name="connsiteX957" fmla="*/ 1469422 w 2019300"/>
                <a:gd name="connsiteY957" fmla="*/ 1203674 h 2305050"/>
                <a:gd name="connsiteX958" fmla="*/ 1454944 w 2019300"/>
                <a:gd name="connsiteY958" fmla="*/ 1224915 h 2305050"/>
                <a:gd name="connsiteX959" fmla="*/ 1452182 w 2019300"/>
                <a:gd name="connsiteY959" fmla="*/ 1246060 h 2305050"/>
                <a:gd name="connsiteX960" fmla="*/ 1439418 w 2019300"/>
                <a:gd name="connsiteY960" fmla="*/ 1258062 h 2305050"/>
                <a:gd name="connsiteX961" fmla="*/ 1443514 w 2019300"/>
                <a:gd name="connsiteY961" fmla="*/ 1264730 h 2305050"/>
                <a:gd name="connsiteX962" fmla="*/ 1443228 w 2019300"/>
                <a:gd name="connsiteY962" fmla="*/ 1271207 h 2305050"/>
                <a:gd name="connsiteX963" fmla="*/ 1451229 w 2019300"/>
                <a:gd name="connsiteY963" fmla="*/ 1296543 h 2305050"/>
                <a:gd name="connsiteX964" fmla="*/ 1469708 w 2019300"/>
                <a:gd name="connsiteY964" fmla="*/ 1316069 h 2305050"/>
                <a:gd name="connsiteX965" fmla="*/ 1467041 w 2019300"/>
                <a:gd name="connsiteY965" fmla="*/ 1317974 h 2305050"/>
                <a:gd name="connsiteX966" fmla="*/ 1467993 w 2019300"/>
                <a:gd name="connsiteY966" fmla="*/ 1333119 h 2305050"/>
                <a:gd name="connsiteX967" fmla="*/ 1465136 w 2019300"/>
                <a:gd name="connsiteY967" fmla="*/ 1347026 h 2305050"/>
                <a:gd name="connsiteX968" fmla="*/ 1452943 w 2019300"/>
                <a:gd name="connsiteY968" fmla="*/ 1377125 h 2305050"/>
                <a:gd name="connsiteX969" fmla="*/ 1453134 w 2019300"/>
                <a:gd name="connsiteY969" fmla="*/ 1398937 h 2305050"/>
                <a:gd name="connsiteX970" fmla="*/ 1450276 w 2019300"/>
                <a:gd name="connsiteY970" fmla="*/ 1409891 h 2305050"/>
                <a:gd name="connsiteX971" fmla="*/ 1451515 w 2019300"/>
                <a:gd name="connsiteY971" fmla="*/ 1418082 h 2305050"/>
                <a:gd name="connsiteX972" fmla="*/ 1455515 w 2019300"/>
                <a:gd name="connsiteY972" fmla="*/ 1422844 h 2305050"/>
                <a:gd name="connsiteX973" fmla="*/ 1453039 w 2019300"/>
                <a:gd name="connsiteY973" fmla="*/ 1436656 h 2305050"/>
                <a:gd name="connsiteX974" fmla="*/ 1455611 w 2019300"/>
                <a:gd name="connsiteY974" fmla="*/ 1445895 h 2305050"/>
                <a:gd name="connsiteX975" fmla="*/ 1452277 w 2019300"/>
                <a:gd name="connsiteY975" fmla="*/ 1454086 h 2305050"/>
                <a:gd name="connsiteX976" fmla="*/ 1452372 w 2019300"/>
                <a:gd name="connsiteY976" fmla="*/ 1462373 h 2305050"/>
                <a:gd name="connsiteX977" fmla="*/ 1450372 w 2019300"/>
                <a:gd name="connsiteY977" fmla="*/ 1465898 h 2305050"/>
                <a:gd name="connsiteX978" fmla="*/ 1446276 w 2019300"/>
                <a:gd name="connsiteY978" fmla="*/ 1463421 h 2305050"/>
                <a:gd name="connsiteX979" fmla="*/ 1425512 w 2019300"/>
                <a:gd name="connsiteY979" fmla="*/ 1461040 h 2305050"/>
                <a:gd name="connsiteX980" fmla="*/ 1418082 w 2019300"/>
                <a:gd name="connsiteY980" fmla="*/ 1465993 h 2305050"/>
                <a:gd name="connsiteX981" fmla="*/ 1422178 w 2019300"/>
                <a:gd name="connsiteY981" fmla="*/ 1468279 h 2305050"/>
                <a:gd name="connsiteX982" fmla="*/ 1419416 w 2019300"/>
                <a:gd name="connsiteY982" fmla="*/ 1488281 h 2305050"/>
                <a:gd name="connsiteX983" fmla="*/ 1411891 w 2019300"/>
                <a:gd name="connsiteY983" fmla="*/ 1489710 h 2305050"/>
                <a:gd name="connsiteX984" fmla="*/ 1382363 w 2019300"/>
                <a:gd name="connsiteY984" fmla="*/ 1505045 h 2305050"/>
                <a:gd name="connsiteX985" fmla="*/ 1384364 w 2019300"/>
                <a:gd name="connsiteY985" fmla="*/ 1509808 h 2305050"/>
                <a:gd name="connsiteX986" fmla="*/ 1397794 w 2019300"/>
                <a:gd name="connsiteY986" fmla="*/ 1510475 h 2305050"/>
                <a:gd name="connsiteX987" fmla="*/ 1412748 w 2019300"/>
                <a:gd name="connsiteY987" fmla="*/ 1516856 h 2305050"/>
                <a:gd name="connsiteX988" fmla="*/ 1412176 w 2019300"/>
                <a:gd name="connsiteY988" fmla="*/ 1520857 h 2305050"/>
                <a:gd name="connsiteX989" fmla="*/ 1396079 w 2019300"/>
                <a:gd name="connsiteY989" fmla="*/ 1518666 h 2305050"/>
                <a:gd name="connsiteX990" fmla="*/ 1388650 w 2019300"/>
                <a:gd name="connsiteY990" fmla="*/ 1526191 h 2305050"/>
                <a:gd name="connsiteX991" fmla="*/ 1393698 w 2019300"/>
                <a:gd name="connsiteY991" fmla="*/ 1544669 h 2305050"/>
                <a:gd name="connsiteX992" fmla="*/ 1382935 w 2019300"/>
                <a:gd name="connsiteY992" fmla="*/ 1547241 h 2305050"/>
                <a:gd name="connsiteX993" fmla="*/ 1380458 w 2019300"/>
                <a:gd name="connsiteY993" fmla="*/ 1542955 h 2305050"/>
                <a:gd name="connsiteX994" fmla="*/ 1369981 w 2019300"/>
                <a:gd name="connsiteY994" fmla="*/ 1551337 h 2305050"/>
                <a:gd name="connsiteX995" fmla="*/ 1375696 w 2019300"/>
                <a:gd name="connsiteY995" fmla="*/ 1562195 h 2305050"/>
                <a:gd name="connsiteX996" fmla="*/ 1383411 w 2019300"/>
                <a:gd name="connsiteY996" fmla="*/ 1565815 h 2305050"/>
                <a:gd name="connsiteX997" fmla="*/ 1383411 w 2019300"/>
                <a:gd name="connsiteY997" fmla="*/ 1567529 h 2305050"/>
                <a:gd name="connsiteX998" fmla="*/ 1379125 w 2019300"/>
                <a:gd name="connsiteY998" fmla="*/ 1565624 h 2305050"/>
                <a:gd name="connsiteX999" fmla="*/ 1374362 w 2019300"/>
                <a:gd name="connsiteY999" fmla="*/ 1569720 h 2305050"/>
                <a:gd name="connsiteX1000" fmla="*/ 1381887 w 2019300"/>
                <a:gd name="connsiteY1000" fmla="*/ 1573911 h 2305050"/>
                <a:gd name="connsiteX1001" fmla="*/ 1384268 w 2019300"/>
                <a:gd name="connsiteY1001" fmla="*/ 1570482 h 2305050"/>
                <a:gd name="connsiteX1002" fmla="*/ 1384173 w 2019300"/>
                <a:gd name="connsiteY1002" fmla="*/ 1573054 h 2305050"/>
                <a:gd name="connsiteX1003" fmla="*/ 1390745 w 2019300"/>
                <a:gd name="connsiteY1003" fmla="*/ 1578388 h 2305050"/>
                <a:gd name="connsiteX1004" fmla="*/ 1396937 w 2019300"/>
                <a:gd name="connsiteY1004" fmla="*/ 1592580 h 2305050"/>
                <a:gd name="connsiteX1005" fmla="*/ 1383125 w 2019300"/>
                <a:gd name="connsiteY1005" fmla="*/ 1593342 h 2305050"/>
                <a:gd name="connsiteX1006" fmla="*/ 1382839 w 2019300"/>
                <a:gd name="connsiteY1006" fmla="*/ 1596961 h 2305050"/>
                <a:gd name="connsiteX1007" fmla="*/ 1385888 w 2019300"/>
                <a:gd name="connsiteY1007" fmla="*/ 1596961 h 2305050"/>
                <a:gd name="connsiteX1008" fmla="*/ 1384364 w 2019300"/>
                <a:gd name="connsiteY1008" fmla="*/ 1604201 h 2305050"/>
                <a:gd name="connsiteX1009" fmla="*/ 1375029 w 2019300"/>
                <a:gd name="connsiteY1009" fmla="*/ 1605439 h 2305050"/>
                <a:gd name="connsiteX1010" fmla="*/ 1373696 w 2019300"/>
                <a:gd name="connsiteY1010" fmla="*/ 1607630 h 2305050"/>
                <a:gd name="connsiteX1011" fmla="*/ 1371314 w 2019300"/>
                <a:gd name="connsiteY1011" fmla="*/ 1602867 h 2305050"/>
                <a:gd name="connsiteX1012" fmla="*/ 1368647 w 2019300"/>
                <a:gd name="connsiteY1012" fmla="*/ 1604296 h 2305050"/>
                <a:gd name="connsiteX1013" fmla="*/ 1370457 w 2019300"/>
                <a:gd name="connsiteY1013" fmla="*/ 1613344 h 2305050"/>
                <a:gd name="connsiteX1014" fmla="*/ 1374648 w 2019300"/>
                <a:gd name="connsiteY1014" fmla="*/ 1614297 h 2305050"/>
                <a:gd name="connsiteX1015" fmla="*/ 1369981 w 2019300"/>
                <a:gd name="connsiteY1015" fmla="*/ 1614297 h 2305050"/>
                <a:gd name="connsiteX1016" fmla="*/ 1366647 w 2019300"/>
                <a:gd name="connsiteY1016" fmla="*/ 1605725 h 2305050"/>
                <a:gd name="connsiteX1017" fmla="*/ 1343978 w 2019300"/>
                <a:gd name="connsiteY1017" fmla="*/ 1613059 h 2305050"/>
                <a:gd name="connsiteX1018" fmla="*/ 1342168 w 2019300"/>
                <a:gd name="connsiteY1018" fmla="*/ 1610677 h 2305050"/>
                <a:gd name="connsiteX1019" fmla="*/ 1342263 w 2019300"/>
                <a:gd name="connsiteY1019" fmla="*/ 1618488 h 2305050"/>
                <a:gd name="connsiteX1020" fmla="*/ 1336643 w 2019300"/>
                <a:gd name="connsiteY1020" fmla="*/ 1624298 h 2305050"/>
                <a:gd name="connsiteX1021" fmla="*/ 1327595 w 2019300"/>
                <a:gd name="connsiteY1021" fmla="*/ 1622584 h 2305050"/>
                <a:gd name="connsiteX1022" fmla="*/ 1321403 w 2019300"/>
                <a:gd name="connsiteY1022" fmla="*/ 1628108 h 2305050"/>
                <a:gd name="connsiteX1023" fmla="*/ 1314926 w 2019300"/>
                <a:gd name="connsiteY1023" fmla="*/ 1622203 h 2305050"/>
                <a:gd name="connsiteX1024" fmla="*/ 1312450 w 2019300"/>
                <a:gd name="connsiteY1024" fmla="*/ 1623917 h 2305050"/>
                <a:gd name="connsiteX1025" fmla="*/ 1303687 w 2019300"/>
                <a:gd name="connsiteY1025" fmla="*/ 1619155 h 2305050"/>
                <a:gd name="connsiteX1026" fmla="*/ 1295972 w 2019300"/>
                <a:gd name="connsiteY1026" fmla="*/ 1619250 h 2305050"/>
                <a:gd name="connsiteX1027" fmla="*/ 1283970 w 2019300"/>
                <a:gd name="connsiteY1027" fmla="*/ 1624012 h 2305050"/>
                <a:gd name="connsiteX1028" fmla="*/ 1280446 w 2019300"/>
                <a:gd name="connsiteY1028" fmla="*/ 1615631 h 2305050"/>
                <a:gd name="connsiteX1029" fmla="*/ 1266063 w 2019300"/>
                <a:gd name="connsiteY1029" fmla="*/ 1609725 h 2305050"/>
                <a:gd name="connsiteX1030" fmla="*/ 1264634 w 2019300"/>
                <a:gd name="connsiteY1030" fmla="*/ 1604296 h 2305050"/>
                <a:gd name="connsiteX1031" fmla="*/ 1255014 w 2019300"/>
                <a:gd name="connsiteY1031" fmla="*/ 1593342 h 2305050"/>
                <a:gd name="connsiteX1032" fmla="*/ 1240441 w 2019300"/>
                <a:gd name="connsiteY1032" fmla="*/ 1587056 h 2305050"/>
                <a:gd name="connsiteX1033" fmla="*/ 1197102 w 2019300"/>
                <a:gd name="connsiteY1033" fmla="*/ 1614868 h 2305050"/>
                <a:gd name="connsiteX1034" fmla="*/ 1203865 w 2019300"/>
                <a:gd name="connsiteY1034" fmla="*/ 1622012 h 2305050"/>
                <a:gd name="connsiteX1035" fmla="*/ 1196721 w 2019300"/>
                <a:gd name="connsiteY1035" fmla="*/ 1626584 h 2305050"/>
                <a:gd name="connsiteX1036" fmla="*/ 1185863 w 2019300"/>
                <a:gd name="connsiteY1036" fmla="*/ 1624203 h 2305050"/>
                <a:gd name="connsiteX1037" fmla="*/ 1185958 w 2019300"/>
                <a:gd name="connsiteY1037" fmla="*/ 1618678 h 2305050"/>
                <a:gd name="connsiteX1038" fmla="*/ 1182053 w 2019300"/>
                <a:gd name="connsiteY1038" fmla="*/ 1618678 h 2305050"/>
                <a:gd name="connsiteX1039" fmla="*/ 1179862 w 2019300"/>
                <a:gd name="connsiteY1039" fmla="*/ 1627727 h 2305050"/>
                <a:gd name="connsiteX1040" fmla="*/ 1176814 w 2019300"/>
                <a:gd name="connsiteY1040" fmla="*/ 1626489 h 2305050"/>
                <a:gd name="connsiteX1041" fmla="*/ 1175957 w 2019300"/>
                <a:gd name="connsiteY1041" fmla="*/ 1619536 h 2305050"/>
                <a:gd name="connsiteX1042" fmla="*/ 1166527 w 2019300"/>
                <a:gd name="connsiteY1042" fmla="*/ 1622108 h 2305050"/>
                <a:gd name="connsiteX1043" fmla="*/ 1173194 w 2019300"/>
                <a:gd name="connsiteY1043" fmla="*/ 1623251 h 2305050"/>
                <a:gd name="connsiteX1044" fmla="*/ 1173194 w 2019300"/>
                <a:gd name="connsiteY1044" fmla="*/ 1632014 h 2305050"/>
                <a:gd name="connsiteX1045" fmla="*/ 1181957 w 2019300"/>
                <a:gd name="connsiteY1045" fmla="*/ 1647253 h 2305050"/>
                <a:gd name="connsiteX1046" fmla="*/ 1175766 w 2019300"/>
                <a:gd name="connsiteY1046" fmla="*/ 1651444 h 2305050"/>
                <a:gd name="connsiteX1047" fmla="*/ 1175004 w 2019300"/>
                <a:gd name="connsiteY1047" fmla="*/ 1656398 h 2305050"/>
                <a:gd name="connsiteX1048" fmla="*/ 1167575 w 2019300"/>
                <a:gd name="connsiteY1048" fmla="*/ 1654874 h 2305050"/>
                <a:gd name="connsiteX1049" fmla="*/ 1158145 w 2019300"/>
                <a:gd name="connsiteY1049" fmla="*/ 1639443 h 2305050"/>
                <a:gd name="connsiteX1050" fmla="*/ 1145953 w 2019300"/>
                <a:gd name="connsiteY1050" fmla="*/ 1635061 h 2305050"/>
                <a:gd name="connsiteX1051" fmla="*/ 1144048 w 2019300"/>
                <a:gd name="connsiteY1051" fmla="*/ 1631633 h 2305050"/>
                <a:gd name="connsiteX1052" fmla="*/ 1134142 w 2019300"/>
                <a:gd name="connsiteY1052" fmla="*/ 1637633 h 2305050"/>
                <a:gd name="connsiteX1053" fmla="*/ 1129570 w 2019300"/>
                <a:gd name="connsiteY1053" fmla="*/ 1643729 h 2305050"/>
                <a:gd name="connsiteX1054" fmla="*/ 1125855 w 2019300"/>
                <a:gd name="connsiteY1054" fmla="*/ 1655159 h 2305050"/>
                <a:gd name="connsiteX1055" fmla="*/ 1118426 w 2019300"/>
                <a:gd name="connsiteY1055" fmla="*/ 1661065 h 2305050"/>
                <a:gd name="connsiteX1056" fmla="*/ 1118807 w 2019300"/>
                <a:gd name="connsiteY1056" fmla="*/ 1670018 h 2305050"/>
                <a:gd name="connsiteX1057" fmla="*/ 1109472 w 2019300"/>
                <a:gd name="connsiteY1057" fmla="*/ 1674019 h 2305050"/>
                <a:gd name="connsiteX1058" fmla="*/ 1083659 w 2019300"/>
                <a:gd name="connsiteY1058" fmla="*/ 1672018 h 2305050"/>
                <a:gd name="connsiteX1059" fmla="*/ 1078135 w 2019300"/>
                <a:gd name="connsiteY1059" fmla="*/ 1681067 h 2305050"/>
                <a:gd name="connsiteX1060" fmla="*/ 1067467 w 2019300"/>
                <a:gd name="connsiteY1060" fmla="*/ 1690973 h 2305050"/>
                <a:gd name="connsiteX1061" fmla="*/ 1065848 w 2019300"/>
                <a:gd name="connsiteY1061" fmla="*/ 1697355 h 2305050"/>
                <a:gd name="connsiteX1062" fmla="*/ 1050131 w 2019300"/>
                <a:gd name="connsiteY1062" fmla="*/ 1695450 h 2305050"/>
                <a:gd name="connsiteX1063" fmla="*/ 1040702 w 2019300"/>
                <a:gd name="connsiteY1063" fmla="*/ 1697926 h 2305050"/>
                <a:gd name="connsiteX1064" fmla="*/ 1026700 w 2019300"/>
                <a:gd name="connsiteY1064" fmla="*/ 1696879 h 2305050"/>
                <a:gd name="connsiteX1065" fmla="*/ 1015746 w 2019300"/>
                <a:gd name="connsiteY1065" fmla="*/ 1690402 h 2305050"/>
                <a:gd name="connsiteX1066" fmla="*/ 1017651 w 2019300"/>
                <a:gd name="connsiteY1066" fmla="*/ 1678400 h 2305050"/>
                <a:gd name="connsiteX1067" fmla="*/ 1025652 w 2019300"/>
                <a:gd name="connsiteY1067" fmla="*/ 1661351 h 2305050"/>
                <a:gd name="connsiteX1068" fmla="*/ 1011841 w 2019300"/>
                <a:gd name="connsiteY1068" fmla="*/ 1650492 h 2305050"/>
                <a:gd name="connsiteX1069" fmla="*/ 1008698 w 2019300"/>
                <a:gd name="connsiteY1069" fmla="*/ 1649635 h 2305050"/>
                <a:gd name="connsiteX1070" fmla="*/ 1017461 w 2019300"/>
                <a:gd name="connsiteY1070" fmla="*/ 1669733 h 2305050"/>
                <a:gd name="connsiteX1071" fmla="*/ 1009840 w 2019300"/>
                <a:gd name="connsiteY1071" fmla="*/ 1674971 h 2305050"/>
                <a:gd name="connsiteX1072" fmla="*/ 1007745 w 2019300"/>
                <a:gd name="connsiteY1072" fmla="*/ 1679734 h 2305050"/>
                <a:gd name="connsiteX1073" fmla="*/ 1005554 w 2019300"/>
                <a:gd name="connsiteY1073" fmla="*/ 1677734 h 2305050"/>
                <a:gd name="connsiteX1074" fmla="*/ 1008983 w 2019300"/>
                <a:gd name="connsiteY1074" fmla="*/ 1668970 h 2305050"/>
                <a:gd name="connsiteX1075" fmla="*/ 1007554 w 2019300"/>
                <a:gd name="connsiteY1075" fmla="*/ 1666303 h 2305050"/>
                <a:gd name="connsiteX1076" fmla="*/ 1003554 w 2019300"/>
                <a:gd name="connsiteY1076" fmla="*/ 1687925 h 2305050"/>
                <a:gd name="connsiteX1077" fmla="*/ 996506 w 2019300"/>
                <a:gd name="connsiteY1077" fmla="*/ 1685544 h 2305050"/>
                <a:gd name="connsiteX1078" fmla="*/ 994886 w 2019300"/>
                <a:gd name="connsiteY1078" fmla="*/ 1682306 h 2305050"/>
                <a:gd name="connsiteX1079" fmla="*/ 992886 w 2019300"/>
                <a:gd name="connsiteY1079" fmla="*/ 1685449 h 2305050"/>
                <a:gd name="connsiteX1080" fmla="*/ 987647 w 2019300"/>
                <a:gd name="connsiteY1080" fmla="*/ 1677257 h 2305050"/>
                <a:gd name="connsiteX1081" fmla="*/ 980123 w 2019300"/>
                <a:gd name="connsiteY1081" fmla="*/ 1671542 h 2305050"/>
                <a:gd name="connsiteX1082" fmla="*/ 980027 w 2019300"/>
                <a:gd name="connsiteY1082" fmla="*/ 1666875 h 2305050"/>
                <a:gd name="connsiteX1083" fmla="*/ 985075 w 2019300"/>
                <a:gd name="connsiteY1083" fmla="*/ 1659541 h 2305050"/>
                <a:gd name="connsiteX1084" fmla="*/ 962406 w 2019300"/>
                <a:gd name="connsiteY1084" fmla="*/ 1657922 h 2305050"/>
                <a:gd name="connsiteX1085" fmla="*/ 970026 w 2019300"/>
                <a:gd name="connsiteY1085" fmla="*/ 1655445 h 2305050"/>
                <a:gd name="connsiteX1086" fmla="*/ 967835 w 2019300"/>
                <a:gd name="connsiteY1086" fmla="*/ 1650873 h 2305050"/>
                <a:gd name="connsiteX1087" fmla="*/ 955167 w 2019300"/>
                <a:gd name="connsiteY1087" fmla="*/ 1650397 h 2305050"/>
                <a:gd name="connsiteX1088" fmla="*/ 955167 w 2019300"/>
                <a:gd name="connsiteY1088" fmla="*/ 1653254 h 2305050"/>
                <a:gd name="connsiteX1089" fmla="*/ 947356 w 2019300"/>
                <a:gd name="connsiteY1089" fmla="*/ 1652968 h 2305050"/>
                <a:gd name="connsiteX1090" fmla="*/ 946880 w 2019300"/>
                <a:gd name="connsiteY1090" fmla="*/ 1654969 h 2305050"/>
                <a:gd name="connsiteX1091" fmla="*/ 933260 w 2019300"/>
                <a:gd name="connsiteY1091" fmla="*/ 1657064 h 2305050"/>
                <a:gd name="connsiteX1092" fmla="*/ 930592 w 2019300"/>
                <a:gd name="connsiteY1092" fmla="*/ 1659922 h 2305050"/>
                <a:gd name="connsiteX1093" fmla="*/ 908971 w 2019300"/>
                <a:gd name="connsiteY1093" fmla="*/ 1653921 h 2305050"/>
                <a:gd name="connsiteX1094" fmla="*/ 906875 w 2019300"/>
                <a:gd name="connsiteY1094" fmla="*/ 1657064 h 2305050"/>
                <a:gd name="connsiteX1095" fmla="*/ 903923 w 2019300"/>
                <a:gd name="connsiteY1095" fmla="*/ 1656588 h 2305050"/>
                <a:gd name="connsiteX1096" fmla="*/ 901541 w 2019300"/>
                <a:gd name="connsiteY1096" fmla="*/ 1644968 h 2305050"/>
                <a:gd name="connsiteX1097" fmla="*/ 898398 w 2019300"/>
                <a:gd name="connsiteY1097" fmla="*/ 1640395 h 2305050"/>
                <a:gd name="connsiteX1098" fmla="*/ 893159 w 2019300"/>
                <a:gd name="connsiteY1098" fmla="*/ 1638872 h 2305050"/>
                <a:gd name="connsiteX1099" fmla="*/ 898208 w 2019300"/>
                <a:gd name="connsiteY1099" fmla="*/ 1640681 h 2305050"/>
                <a:gd name="connsiteX1100" fmla="*/ 901351 w 2019300"/>
                <a:gd name="connsiteY1100" fmla="*/ 1645444 h 2305050"/>
                <a:gd name="connsiteX1101" fmla="*/ 909923 w 2019300"/>
                <a:gd name="connsiteY1101" fmla="*/ 1683925 h 2305050"/>
                <a:gd name="connsiteX1102" fmla="*/ 921067 w 2019300"/>
                <a:gd name="connsiteY1102" fmla="*/ 1701546 h 2305050"/>
                <a:gd name="connsiteX1103" fmla="*/ 922401 w 2019300"/>
                <a:gd name="connsiteY1103" fmla="*/ 1710976 h 2305050"/>
                <a:gd name="connsiteX1104" fmla="*/ 918496 w 2019300"/>
                <a:gd name="connsiteY1104" fmla="*/ 1716786 h 2305050"/>
                <a:gd name="connsiteX1105" fmla="*/ 925259 w 2019300"/>
                <a:gd name="connsiteY1105" fmla="*/ 1735836 h 2305050"/>
                <a:gd name="connsiteX1106" fmla="*/ 926973 w 2019300"/>
                <a:gd name="connsiteY1106" fmla="*/ 1735074 h 2305050"/>
                <a:gd name="connsiteX1107" fmla="*/ 930688 w 2019300"/>
                <a:gd name="connsiteY1107" fmla="*/ 1741360 h 2305050"/>
                <a:gd name="connsiteX1108" fmla="*/ 942594 w 2019300"/>
                <a:gd name="connsiteY1108" fmla="*/ 1745456 h 2305050"/>
                <a:gd name="connsiteX1109" fmla="*/ 951929 w 2019300"/>
                <a:gd name="connsiteY1109" fmla="*/ 1759268 h 2305050"/>
                <a:gd name="connsiteX1110" fmla="*/ 944118 w 2019300"/>
                <a:gd name="connsiteY1110" fmla="*/ 1777556 h 2305050"/>
                <a:gd name="connsiteX1111" fmla="*/ 927830 w 2019300"/>
                <a:gd name="connsiteY1111" fmla="*/ 1794891 h 2305050"/>
                <a:gd name="connsiteX1112" fmla="*/ 939451 w 2019300"/>
                <a:gd name="connsiteY1112" fmla="*/ 1802130 h 2305050"/>
                <a:gd name="connsiteX1113" fmla="*/ 943737 w 2019300"/>
                <a:gd name="connsiteY1113" fmla="*/ 1808226 h 2305050"/>
                <a:gd name="connsiteX1114" fmla="*/ 965359 w 2019300"/>
                <a:gd name="connsiteY1114" fmla="*/ 1819370 h 2305050"/>
                <a:gd name="connsiteX1115" fmla="*/ 954596 w 2019300"/>
                <a:gd name="connsiteY1115" fmla="*/ 1814989 h 2305050"/>
                <a:gd name="connsiteX1116" fmla="*/ 953834 w 2019300"/>
                <a:gd name="connsiteY1116" fmla="*/ 1825371 h 2305050"/>
                <a:gd name="connsiteX1117" fmla="*/ 936974 w 2019300"/>
                <a:gd name="connsiteY1117" fmla="*/ 1856518 h 2305050"/>
                <a:gd name="connsiteX1118" fmla="*/ 912019 w 2019300"/>
                <a:gd name="connsiteY1118" fmla="*/ 1878901 h 2305050"/>
                <a:gd name="connsiteX1119" fmla="*/ 886015 w 2019300"/>
                <a:gd name="connsiteY1119" fmla="*/ 1893475 h 2305050"/>
                <a:gd name="connsiteX1120" fmla="*/ 880967 w 2019300"/>
                <a:gd name="connsiteY1120" fmla="*/ 1888522 h 2305050"/>
                <a:gd name="connsiteX1121" fmla="*/ 850678 w 2019300"/>
                <a:gd name="connsiteY1121" fmla="*/ 1897856 h 2305050"/>
                <a:gd name="connsiteX1122" fmla="*/ 856679 w 2019300"/>
                <a:gd name="connsiteY1122" fmla="*/ 1922717 h 2305050"/>
                <a:gd name="connsiteX1123" fmla="*/ 849916 w 2019300"/>
                <a:gd name="connsiteY1123" fmla="*/ 1926050 h 2305050"/>
                <a:gd name="connsiteX1124" fmla="*/ 850487 w 2019300"/>
                <a:gd name="connsiteY1124" fmla="*/ 1929956 h 2305050"/>
                <a:gd name="connsiteX1125" fmla="*/ 841343 w 2019300"/>
                <a:gd name="connsiteY1125" fmla="*/ 1929765 h 2305050"/>
                <a:gd name="connsiteX1126" fmla="*/ 841819 w 2019300"/>
                <a:gd name="connsiteY1126" fmla="*/ 1934147 h 2305050"/>
                <a:gd name="connsiteX1127" fmla="*/ 845153 w 2019300"/>
                <a:gd name="connsiteY1127" fmla="*/ 1934147 h 2305050"/>
                <a:gd name="connsiteX1128" fmla="*/ 844391 w 2019300"/>
                <a:gd name="connsiteY1128" fmla="*/ 1937385 h 2305050"/>
                <a:gd name="connsiteX1129" fmla="*/ 852392 w 2019300"/>
                <a:gd name="connsiteY1129" fmla="*/ 1937861 h 2305050"/>
                <a:gd name="connsiteX1130" fmla="*/ 846582 w 2019300"/>
                <a:gd name="connsiteY1130" fmla="*/ 1958054 h 2305050"/>
                <a:gd name="connsiteX1131" fmla="*/ 858679 w 2019300"/>
                <a:gd name="connsiteY1131" fmla="*/ 1960340 h 2305050"/>
                <a:gd name="connsiteX1132" fmla="*/ 858012 w 2019300"/>
                <a:gd name="connsiteY1132" fmla="*/ 1970151 h 2305050"/>
                <a:gd name="connsiteX1133" fmla="*/ 852202 w 2019300"/>
                <a:gd name="connsiteY1133" fmla="*/ 1977485 h 2305050"/>
                <a:gd name="connsiteX1134" fmla="*/ 850963 w 2019300"/>
                <a:gd name="connsiteY1134" fmla="*/ 1984724 h 2305050"/>
                <a:gd name="connsiteX1135" fmla="*/ 851821 w 2019300"/>
                <a:gd name="connsiteY1135" fmla="*/ 1987486 h 2305050"/>
                <a:gd name="connsiteX1136" fmla="*/ 860298 w 2019300"/>
                <a:gd name="connsiteY1136" fmla="*/ 1988630 h 2305050"/>
                <a:gd name="connsiteX1137" fmla="*/ 861250 w 2019300"/>
                <a:gd name="connsiteY1137" fmla="*/ 1984534 h 2305050"/>
                <a:gd name="connsiteX1138" fmla="*/ 873157 w 2019300"/>
                <a:gd name="connsiteY1138" fmla="*/ 1986820 h 2305050"/>
                <a:gd name="connsiteX1139" fmla="*/ 879919 w 2019300"/>
                <a:gd name="connsiteY1139" fmla="*/ 1995202 h 2305050"/>
                <a:gd name="connsiteX1140" fmla="*/ 862679 w 2019300"/>
                <a:gd name="connsiteY1140" fmla="*/ 2004822 h 2305050"/>
                <a:gd name="connsiteX1141" fmla="*/ 854488 w 2019300"/>
                <a:gd name="connsiteY1141" fmla="*/ 1999488 h 2305050"/>
                <a:gd name="connsiteX1142" fmla="*/ 852869 w 2019300"/>
                <a:gd name="connsiteY1142" fmla="*/ 2004060 h 2305050"/>
                <a:gd name="connsiteX1143" fmla="*/ 864108 w 2019300"/>
                <a:gd name="connsiteY1143" fmla="*/ 2010537 h 2305050"/>
                <a:gd name="connsiteX1144" fmla="*/ 869728 w 2019300"/>
                <a:gd name="connsiteY1144" fmla="*/ 2022348 h 2305050"/>
                <a:gd name="connsiteX1145" fmla="*/ 877824 w 2019300"/>
                <a:gd name="connsiteY1145" fmla="*/ 2026825 h 2305050"/>
                <a:gd name="connsiteX1146" fmla="*/ 865537 w 2019300"/>
                <a:gd name="connsiteY1146" fmla="*/ 2036445 h 2305050"/>
                <a:gd name="connsiteX1147" fmla="*/ 854107 w 2019300"/>
                <a:gd name="connsiteY1147" fmla="*/ 2071116 h 2305050"/>
                <a:gd name="connsiteX1148" fmla="*/ 840772 w 2019300"/>
                <a:gd name="connsiteY1148" fmla="*/ 2088356 h 2305050"/>
                <a:gd name="connsiteX1149" fmla="*/ 839724 w 2019300"/>
                <a:gd name="connsiteY1149" fmla="*/ 2099977 h 2305050"/>
                <a:gd name="connsiteX1150" fmla="*/ 832771 w 2019300"/>
                <a:gd name="connsiteY1150" fmla="*/ 2109502 h 2305050"/>
                <a:gd name="connsiteX1151" fmla="*/ 831723 w 2019300"/>
                <a:gd name="connsiteY1151" fmla="*/ 2103882 h 2305050"/>
                <a:gd name="connsiteX1152" fmla="*/ 829246 w 2019300"/>
                <a:gd name="connsiteY1152" fmla="*/ 2102834 h 2305050"/>
                <a:gd name="connsiteX1153" fmla="*/ 833247 w 2019300"/>
                <a:gd name="connsiteY1153" fmla="*/ 2097310 h 2305050"/>
                <a:gd name="connsiteX1154" fmla="*/ 830675 w 2019300"/>
                <a:gd name="connsiteY1154" fmla="*/ 2095500 h 2305050"/>
                <a:gd name="connsiteX1155" fmla="*/ 828961 w 2019300"/>
                <a:gd name="connsiteY1155" fmla="*/ 2097881 h 2305050"/>
                <a:gd name="connsiteX1156" fmla="*/ 826103 w 2019300"/>
                <a:gd name="connsiteY1156" fmla="*/ 2097215 h 2305050"/>
                <a:gd name="connsiteX1157" fmla="*/ 825437 w 2019300"/>
                <a:gd name="connsiteY1157" fmla="*/ 2100929 h 2305050"/>
                <a:gd name="connsiteX1158" fmla="*/ 819721 w 2019300"/>
                <a:gd name="connsiteY1158" fmla="*/ 2099786 h 2305050"/>
                <a:gd name="connsiteX1159" fmla="*/ 814292 w 2019300"/>
                <a:gd name="connsiteY1159" fmla="*/ 2111311 h 2305050"/>
                <a:gd name="connsiteX1160" fmla="*/ 807529 w 2019300"/>
                <a:gd name="connsiteY1160" fmla="*/ 2108359 h 2305050"/>
                <a:gd name="connsiteX1161" fmla="*/ 811149 w 2019300"/>
                <a:gd name="connsiteY1161" fmla="*/ 2107597 h 2305050"/>
                <a:gd name="connsiteX1162" fmla="*/ 806863 w 2019300"/>
                <a:gd name="connsiteY1162" fmla="*/ 2105882 h 2305050"/>
                <a:gd name="connsiteX1163" fmla="*/ 806006 w 2019300"/>
                <a:gd name="connsiteY1163" fmla="*/ 2109216 h 2305050"/>
                <a:gd name="connsiteX1164" fmla="*/ 814864 w 2019300"/>
                <a:gd name="connsiteY1164" fmla="*/ 2112836 h 2305050"/>
                <a:gd name="connsiteX1165" fmla="*/ 813244 w 2019300"/>
                <a:gd name="connsiteY1165" fmla="*/ 2117598 h 2305050"/>
                <a:gd name="connsiteX1166" fmla="*/ 805434 w 2019300"/>
                <a:gd name="connsiteY1166" fmla="*/ 2117312 h 2305050"/>
                <a:gd name="connsiteX1167" fmla="*/ 797719 w 2019300"/>
                <a:gd name="connsiteY1167" fmla="*/ 2102263 h 2305050"/>
                <a:gd name="connsiteX1168" fmla="*/ 793433 w 2019300"/>
                <a:gd name="connsiteY1168" fmla="*/ 2111311 h 2305050"/>
                <a:gd name="connsiteX1169" fmla="*/ 781812 w 2019300"/>
                <a:gd name="connsiteY1169" fmla="*/ 2113598 h 2305050"/>
                <a:gd name="connsiteX1170" fmla="*/ 758666 w 2019300"/>
                <a:gd name="connsiteY1170" fmla="*/ 2129123 h 2305050"/>
                <a:gd name="connsiteX1171" fmla="*/ 740473 w 2019300"/>
                <a:gd name="connsiteY1171" fmla="*/ 2137791 h 2305050"/>
                <a:gd name="connsiteX1172" fmla="*/ 739521 w 2019300"/>
                <a:gd name="connsiteY1172" fmla="*/ 2151793 h 2305050"/>
                <a:gd name="connsiteX1173" fmla="*/ 724567 w 2019300"/>
                <a:gd name="connsiteY1173" fmla="*/ 2160175 h 2305050"/>
                <a:gd name="connsiteX1174" fmla="*/ 708088 w 2019300"/>
                <a:gd name="connsiteY1174" fmla="*/ 2179130 h 2305050"/>
                <a:gd name="connsiteX1175" fmla="*/ 705040 w 2019300"/>
                <a:gd name="connsiteY1175" fmla="*/ 2193703 h 2305050"/>
                <a:gd name="connsiteX1176" fmla="*/ 714565 w 2019300"/>
                <a:gd name="connsiteY1176" fmla="*/ 2196370 h 2305050"/>
                <a:gd name="connsiteX1177" fmla="*/ 711994 w 2019300"/>
                <a:gd name="connsiteY1177" fmla="*/ 2219325 h 2305050"/>
                <a:gd name="connsiteX1178" fmla="*/ 699992 w 2019300"/>
                <a:gd name="connsiteY1178" fmla="*/ 2213801 h 2305050"/>
                <a:gd name="connsiteX1179" fmla="*/ 698278 w 2019300"/>
                <a:gd name="connsiteY1179" fmla="*/ 2210753 h 2305050"/>
                <a:gd name="connsiteX1180" fmla="*/ 697421 w 2019300"/>
                <a:gd name="connsiteY1180" fmla="*/ 2218753 h 2305050"/>
                <a:gd name="connsiteX1181" fmla="*/ 694373 w 2019300"/>
                <a:gd name="connsiteY1181" fmla="*/ 2212753 h 2305050"/>
                <a:gd name="connsiteX1182" fmla="*/ 691610 w 2019300"/>
                <a:gd name="connsiteY1182" fmla="*/ 2214277 h 2305050"/>
                <a:gd name="connsiteX1183" fmla="*/ 695230 w 2019300"/>
                <a:gd name="connsiteY1183" fmla="*/ 2199132 h 2305050"/>
                <a:gd name="connsiteX1184" fmla="*/ 689705 w 2019300"/>
                <a:gd name="connsiteY1184" fmla="*/ 2190750 h 2305050"/>
                <a:gd name="connsiteX1185" fmla="*/ 685324 w 2019300"/>
                <a:gd name="connsiteY1185" fmla="*/ 2194274 h 2305050"/>
                <a:gd name="connsiteX1186" fmla="*/ 683704 w 2019300"/>
                <a:gd name="connsiteY1186" fmla="*/ 2192941 h 2305050"/>
                <a:gd name="connsiteX1187" fmla="*/ 678847 w 2019300"/>
                <a:gd name="connsiteY1187" fmla="*/ 2174748 h 2305050"/>
                <a:gd name="connsiteX1188" fmla="*/ 668179 w 2019300"/>
                <a:gd name="connsiteY1188" fmla="*/ 2171510 h 2305050"/>
                <a:gd name="connsiteX1189" fmla="*/ 671322 w 2019300"/>
                <a:gd name="connsiteY1189" fmla="*/ 2159222 h 2305050"/>
                <a:gd name="connsiteX1190" fmla="*/ 663607 w 2019300"/>
                <a:gd name="connsiteY1190" fmla="*/ 2172462 h 2305050"/>
                <a:gd name="connsiteX1191" fmla="*/ 659130 w 2019300"/>
                <a:gd name="connsiteY1191" fmla="*/ 2166747 h 2305050"/>
                <a:gd name="connsiteX1192" fmla="*/ 657225 w 2019300"/>
                <a:gd name="connsiteY1192" fmla="*/ 2158746 h 2305050"/>
                <a:gd name="connsiteX1193" fmla="*/ 647700 w 2019300"/>
                <a:gd name="connsiteY1193" fmla="*/ 2163413 h 2305050"/>
                <a:gd name="connsiteX1194" fmla="*/ 643509 w 2019300"/>
                <a:gd name="connsiteY1194" fmla="*/ 2159794 h 2305050"/>
                <a:gd name="connsiteX1195" fmla="*/ 632365 w 2019300"/>
                <a:gd name="connsiteY1195" fmla="*/ 2163699 h 2305050"/>
                <a:gd name="connsiteX1196" fmla="*/ 626936 w 2019300"/>
                <a:gd name="connsiteY1196" fmla="*/ 2176939 h 2305050"/>
                <a:gd name="connsiteX1197" fmla="*/ 630841 w 2019300"/>
                <a:gd name="connsiteY1197" fmla="*/ 2183035 h 2305050"/>
                <a:gd name="connsiteX1198" fmla="*/ 631222 w 2019300"/>
                <a:gd name="connsiteY1198" fmla="*/ 2193417 h 2305050"/>
                <a:gd name="connsiteX1199" fmla="*/ 615125 w 2019300"/>
                <a:gd name="connsiteY1199" fmla="*/ 2205514 h 2305050"/>
                <a:gd name="connsiteX1200" fmla="*/ 613886 w 2019300"/>
                <a:gd name="connsiteY1200" fmla="*/ 2193798 h 2305050"/>
                <a:gd name="connsiteX1201" fmla="*/ 620077 w 2019300"/>
                <a:gd name="connsiteY1201" fmla="*/ 2192274 h 2305050"/>
                <a:gd name="connsiteX1202" fmla="*/ 625602 w 2019300"/>
                <a:gd name="connsiteY1202" fmla="*/ 2182178 h 2305050"/>
                <a:gd name="connsiteX1203" fmla="*/ 617315 w 2019300"/>
                <a:gd name="connsiteY1203" fmla="*/ 2177986 h 2305050"/>
                <a:gd name="connsiteX1204" fmla="*/ 617315 w 2019300"/>
                <a:gd name="connsiteY1204" fmla="*/ 2184273 h 2305050"/>
                <a:gd name="connsiteX1205" fmla="*/ 610076 w 2019300"/>
                <a:gd name="connsiteY1205" fmla="*/ 2195036 h 2305050"/>
                <a:gd name="connsiteX1206" fmla="*/ 602361 w 2019300"/>
                <a:gd name="connsiteY1206" fmla="*/ 2189417 h 2305050"/>
                <a:gd name="connsiteX1207" fmla="*/ 598456 w 2019300"/>
                <a:gd name="connsiteY1207" fmla="*/ 2193893 h 2305050"/>
                <a:gd name="connsiteX1208" fmla="*/ 595694 w 2019300"/>
                <a:gd name="connsiteY1208" fmla="*/ 2193036 h 2305050"/>
                <a:gd name="connsiteX1209" fmla="*/ 589502 w 2019300"/>
                <a:gd name="connsiteY1209" fmla="*/ 2202752 h 2305050"/>
                <a:gd name="connsiteX1210" fmla="*/ 583311 w 2019300"/>
                <a:gd name="connsiteY1210" fmla="*/ 2198656 h 2305050"/>
                <a:gd name="connsiteX1211" fmla="*/ 584359 w 2019300"/>
                <a:gd name="connsiteY1211" fmla="*/ 2193989 h 2305050"/>
                <a:gd name="connsiteX1212" fmla="*/ 572548 w 2019300"/>
                <a:gd name="connsiteY1212" fmla="*/ 2195989 h 2305050"/>
                <a:gd name="connsiteX1213" fmla="*/ 564166 w 2019300"/>
                <a:gd name="connsiteY1213" fmla="*/ 2191512 h 2305050"/>
                <a:gd name="connsiteX1214" fmla="*/ 554831 w 2019300"/>
                <a:gd name="connsiteY1214" fmla="*/ 2191512 h 2305050"/>
                <a:gd name="connsiteX1215" fmla="*/ 550354 w 2019300"/>
                <a:gd name="connsiteY1215" fmla="*/ 2204371 h 2305050"/>
                <a:gd name="connsiteX1216" fmla="*/ 543497 w 2019300"/>
                <a:gd name="connsiteY1216" fmla="*/ 2171414 h 2305050"/>
                <a:gd name="connsiteX1217" fmla="*/ 544830 w 2019300"/>
                <a:gd name="connsiteY1217" fmla="*/ 2166747 h 2305050"/>
                <a:gd name="connsiteX1218" fmla="*/ 542258 w 2019300"/>
                <a:gd name="connsiteY1218" fmla="*/ 2165128 h 2305050"/>
                <a:gd name="connsiteX1219" fmla="*/ 549783 w 2019300"/>
                <a:gd name="connsiteY1219" fmla="*/ 2143030 h 2305050"/>
                <a:gd name="connsiteX1220" fmla="*/ 551021 w 2019300"/>
                <a:gd name="connsiteY1220" fmla="*/ 2140839 h 2305050"/>
                <a:gd name="connsiteX1221" fmla="*/ 555212 w 2019300"/>
                <a:gd name="connsiteY1221" fmla="*/ 2140839 h 2305050"/>
                <a:gd name="connsiteX1222" fmla="*/ 555117 w 2019300"/>
                <a:gd name="connsiteY1222" fmla="*/ 2137886 h 2305050"/>
                <a:gd name="connsiteX1223" fmla="*/ 560927 w 2019300"/>
                <a:gd name="connsiteY1223" fmla="*/ 2137220 h 2305050"/>
                <a:gd name="connsiteX1224" fmla="*/ 560737 w 2019300"/>
                <a:gd name="connsiteY1224" fmla="*/ 2132552 h 2305050"/>
                <a:gd name="connsiteX1225" fmla="*/ 573024 w 2019300"/>
                <a:gd name="connsiteY1225" fmla="*/ 2129504 h 2305050"/>
                <a:gd name="connsiteX1226" fmla="*/ 578168 w 2019300"/>
                <a:gd name="connsiteY1226" fmla="*/ 2132076 h 2305050"/>
                <a:gd name="connsiteX1227" fmla="*/ 587026 w 2019300"/>
                <a:gd name="connsiteY1227" fmla="*/ 2128457 h 2305050"/>
                <a:gd name="connsiteX1228" fmla="*/ 570833 w 2019300"/>
                <a:gd name="connsiteY1228" fmla="*/ 2120170 h 2305050"/>
                <a:gd name="connsiteX1229" fmla="*/ 565118 w 2019300"/>
                <a:gd name="connsiteY1229" fmla="*/ 2120836 h 2305050"/>
                <a:gd name="connsiteX1230" fmla="*/ 564261 w 2019300"/>
                <a:gd name="connsiteY1230" fmla="*/ 2117312 h 2305050"/>
                <a:gd name="connsiteX1231" fmla="*/ 548926 w 2019300"/>
                <a:gd name="connsiteY1231" fmla="*/ 2119694 h 2305050"/>
                <a:gd name="connsiteX1232" fmla="*/ 544354 w 2019300"/>
                <a:gd name="connsiteY1232" fmla="*/ 2105978 h 2305050"/>
                <a:gd name="connsiteX1233" fmla="*/ 534543 w 2019300"/>
                <a:gd name="connsiteY1233" fmla="*/ 2112550 h 2305050"/>
                <a:gd name="connsiteX1234" fmla="*/ 532924 w 2019300"/>
                <a:gd name="connsiteY1234" fmla="*/ 2109978 h 2305050"/>
                <a:gd name="connsiteX1235" fmla="*/ 513969 w 2019300"/>
                <a:gd name="connsiteY1235" fmla="*/ 2116550 h 2305050"/>
                <a:gd name="connsiteX1236" fmla="*/ 502825 w 2019300"/>
                <a:gd name="connsiteY1236" fmla="*/ 2106549 h 2305050"/>
                <a:gd name="connsiteX1237" fmla="*/ 498538 w 2019300"/>
                <a:gd name="connsiteY1237" fmla="*/ 2115312 h 2305050"/>
                <a:gd name="connsiteX1238" fmla="*/ 505873 w 2019300"/>
                <a:gd name="connsiteY1238" fmla="*/ 2123313 h 2305050"/>
                <a:gd name="connsiteX1239" fmla="*/ 503968 w 2019300"/>
                <a:gd name="connsiteY1239" fmla="*/ 2123789 h 2305050"/>
                <a:gd name="connsiteX1240" fmla="*/ 922401 w 2019300"/>
                <a:gd name="connsiteY1240" fmla="*/ 1710976 h 2305050"/>
                <a:gd name="connsiteX1241" fmla="*/ 920591 w 2019300"/>
                <a:gd name="connsiteY1241" fmla="*/ 1703070 h 2305050"/>
                <a:gd name="connsiteX1242" fmla="*/ 915924 w 2019300"/>
                <a:gd name="connsiteY1242" fmla="*/ 1704499 h 2305050"/>
                <a:gd name="connsiteX1243" fmla="*/ 918496 w 2019300"/>
                <a:gd name="connsiteY1243" fmla="*/ 1714881 h 2305050"/>
                <a:gd name="connsiteX1244" fmla="*/ 922401 w 2019300"/>
                <a:gd name="connsiteY1244" fmla="*/ 1710976 h 2305050"/>
                <a:gd name="connsiteX1245" fmla="*/ 582168 w 2019300"/>
                <a:gd name="connsiteY1245" fmla="*/ 2111883 h 2305050"/>
                <a:gd name="connsiteX1246" fmla="*/ 570452 w 2019300"/>
                <a:gd name="connsiteY1246" fmla="*/ 2106359 h 2305050"/>
                <a:gd name="connsiteX1247" fmla="*/ 569786 w 2019300"/>
                <a:gd name="connsiteY1247" fmla="*/ 2112264 h 2305050"/>
                <a:gd name="connsiteX1248" fmla="*/ 581692 w 2019300"/>
                <a:gd name="connsiteY1248" fmla="*/ 2117027 h 2305050"/>
                <a:gd name="connsiteX1249" fmla="*/ 582168 w 2019300"/>
                <a:gd name="connsiteY1249" fmla="*/ 2111883 h 2305050"/>
                <a:gd name="connsiteX1250" fmla="*/ 1134237 w 2019300"/>
                <a:gd name="connsiteY1250" fmla="*/ 1638395 h 2305050"/>
                <a:gd name="connsiteX1251" fmla="*/ 1140905 w 2019300"/>
                <a:gd name="connsiteY1251" fmla="*/ 1635061 h 2305050"/>
                <a:gd name="connsiteX1252" fmla="*/ 1141762 w 2019300"/>
                <a:gd name="connsiteY1252" fmla="*/ 1638586 h 2305050"/>
                <a:gd name="connsiteX1253" fmla="*/ 1134237 w 2019300"/>
                <a:gd name="connsiteY1253" fmla="*/ 1638395 h 2305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</a:cxnLst>
              <a:rect l="l" t="t" r="r" b="b"/>
              <a:pathLst>
                <a:path w="2019300" h="2305050">
                  <a:moveTo>
                    <a:pt x="533400" y="2167795"/>
                  </a:moveTo>
                  <a:lnTo>
                    <a:pt x="526637" y="2160080"/>
                  </a:lnTo>
                  <a:lnTo>
                    <a:pt x="524447" y="2160842"/>
                  </a:lnTo>
                  <a:lnTo>
                    <a:pt x="507016" y="2136553"/>
                  </a:lnTo>
                  <a:lnTo>
                    <a:pt x="504158" y="2124170"/>
                  </a:lnTo>
                  <a:lnTo>
                    <a:pt x="511874" y="2121884"/>
                  </a:lnTo>
                  <a:lnTo>
                    <a:pt x="512445" y="2127123"/>
                  </a:lnTo>
                  <a:lnTo>
                    <a:pt x="515588" y="2125599"/>
                  </a:lnTo>
                  <a:lnTo>
                    <a:pt x="516350" y="2133028"/>
                  </a:lnTo>
                  <a:lnTo>
                    <a:pt x="520446" y="2138267"/>
                  </a:lnTo>
                  <a:lnTo>
                    <a:pt x="516160" y="2141792"/>
                  </a:lnTo>
                  <a:lnTo>
                    <a:pt x="520636" y="2138458"/>
                  </a:lnTo>
                  <a:lnTo>
                    <a:pt x="534448" y="2151698"/>
                  </a:lnTo>
                  <a:lnTo>
                    <a:pt x="531019" y="2155603"/>
                  </a:lnTo>
                  <a:lnTo>
                    <a:pt x="534352" y="2163032"/>
                  </a:lnTo>
                  <a:lnTo>
                    <a:pt x="533400" y="2167795"/>
                  </a:lnTo>
                  <a:close/>
                  <a:moveTo>
                    <a:pt x="503968" y="2123789"/>
                  </a:moveTo>
                  <a:lnTo>
                    <a:pt x="495681" y="2119312"/>
                  </a:lnTo>
                  <a:lnTo>
                    <a:pt x="493776" y="2111026"/>
                  </a:lnTo>
                  <a:lnTo>
                    <a:pt x="496633" y="2108168"/>
                  </a:lnTo>
                  <a:lnTo>
                    <a:pt x="487013" y="2097024"/>
                  </a:lnTo>
                  <a:lnTo>
                    <a:pt x="434816" y="2089499"/>
                  </a:lnTo>
                  <a:lnTo>
                    <a:pt x="420433" y="2097119"/>
                  </a:lnTo>
                  <a:lnTo>
                    <a:pt x="406241" y="2100644"/>
                  </a:lnTo>
                  <a:lnTo>
                    <a:pt x="352901" y="2085880"/>
                  </a:lnTo>
                  <a:lnTo>
                    <a:pt x="312420" y="2099215"/>
                  </a:lnTo>
                  <a:lnTo>
                    <a:pt x="284321" y="2123408"/>
                  </a:lnTo>
                  <a:lnTo>
                    <a:pt x="277654" y="2121694"/>
                  </a:lnTo>
                  <a:lnTo>
                    <a:pt x="275177" y="2133600"/>
                  </a:lnTo>
                  <a:lnTo>
                    <a:pt x="268605" y="2133410"/>
                  </a:lnTo>
                  <a:lnTo>
                    <a:pt x="262795" y="2127123"/>
                  </a:lnTo>
                  <a:lnTo>
                    <a:pt x="245269" y="2131600"/>
                  </a:lnTo>
                  <a:lnTo>
                    <a:pt x="238506" y="2123313"/>
                  </a:lnTo>
                  <a:lnTo>
                    <a:pt x="230505" y="2132552"/>
                  </a:lnTo>
                  <a:lnTo>
                    <a:pt x="227552" y="2129504"/>
                  </a:lnTo>
                  <a:lnTo>
                    <a:pt x="214027" y="2134076"/>
                  </a:lnTo>
                  <a:lnTo>
                    <a:pt x="203454" y="2150078"/>
                  </a:lnTo>
                  <a:lnTo>
                    <a:pt x="212503" y="2158556"/>
                  </a:lnTo>
                  <a:lnTo>
                    <a:pt x="207073" y="2168843"/>
                  </a:lnTo>
                  <a:lnTo>
                    <a:pt x="209169" y="2177129"/>
                  </a:lnTo>
                  <a:lnTo>
                    <a:pt x="248888" y="2220373"/>
                  </a:lnTo>
                  <a:lnTo>
                    <a:pt x="262699" y="2240566"/>
                  </a:lnTo>
                  <a:lnTo>
                    <a:pt x="240220" y="2264950"/>
                  </a:lnTo>
                  <a:lnTo>
                    <a:pt x="242316" y="2275808"/>
                  </a:lnTo>
                  <a:lnTo>
                    <a:pt x="241268" y="2292858"/>
                  </a:lnTo>
                  <a:lnTo>
                    <a:pt x="226600" y="2293525"/>
                  </a:lnTo>
                  <a:lnTo>
                    <a:pt x="225361" y="2296763"/>
                  </a:lnTo>
                  <a:lnTo>
                    <a:pt x="220218" y="2293906"/>
                  </a:lnTo>
                  <a:lnTo>
                    <a:pt x="201358" y="2304383"/>
                  </a:lnTo>
                  <a:lnTo>
                    <a:pt x="194977" y="2299716"/>
                  </a:lnTo>
                  <a:lnTo>
                    <a:pt x="184309" y="2298097"/>
                  </a:lnTo>
                  <a:lnTo>
                    <a:pt x="185071" y="2296192"/>
                  </a:lnTo>
                  <a:lnTo>
                    <a:pt x="168688" y="2296192"/>
                  </a:lnTo>
                  <a:lnTo>
                    <a:pt x="162211" y="2292858"/>
                  </a:lnTo>
                  <a:lnTo>
                    <a:pt x="155734" y="2295335"/>
                  </a:lnTo>
                  <a:lnTo>
                    <a:pt x="147923" y="2291429"/>
                  </a:lnTo>
                  <a:lnTo>
                    <a:pt x="141827" y="2277809"/>
                  </a:lnTo>
                  <a:lnTo>
                    <a:pt x="135255" y="2271998"/>
                  </a:lnTo>
                  <a:lnTo>
                    <a:pt x="120110" y="2263616"/>
                  </a:lnTo>
                  <a:lnTo>
                    <a:pt x="101155" y="2263235"/>
                  </a:lnTo>
                  <a:lnTo>
                    <a:pt x="93916" y="2250091"/>
                  </a:lnTo>
                  <a:lnTo>
                    <a:pt x="89154" y="2246948"/>
                  </a:lnTo>
                  <a:lnTo>
                    <a:pt x="76390" y="2253996"/>
                  </a:lnTo>
                  <a:lnTo>
                    <a:pt x="71533" y="2263331"/>
                  </a:lnTo>
                  <a:lnTo>
                    <a:pt x="51530" y="2268950"/>
                  </a:lnTo>
                  <a:lnTo>
                    <a:pt x="40005" y="2275237"/>
                  </a:lnTo>
                  <a:lnTo>
                    <a:pt x="23527" y="2275237"/>
                  </a:lnTo>
                  <a:lnTo>
                    <a:pt x="14192" y="2271046"/>
                  </a:lnTo>
                  <a:lnTo>
                    <a:pt x="14668" y="2255806"/>
                  </a:lnTo>
                  <a:lnTo>
                    <a:pt x="10668" y="2254853"/>
                  </a:lnTo>
                  <a:lnTo>
                    <a:pt x="9525" y="2233994"/>
                  </a:lnTo>
                  <a:lnTo>
                    <a:pt x="12573" y="2236661"/>
                  </a:lnTo>
                  <a:lnTo>
                    <a:pt x="12763" y="2229136"/>
                  </a:lnTo>
                  <a:lnTo>
                    <a:pt x="25908" y="2213420"/>
                  </a:lnTo>
                  <a:lnTo>
                    <a:pt x="28670" y="2198561"/>
                  </a:lnTo>
                  <a:lnTo>
                    <a:pt x="32956" y="2193893"/>
                  </a:lnTo>
                  <a:lnTo>
                    <a:pt x="26098" y="2172653"/>
                  </a:lnTo>
                  <a:lnTo>
                    <a:pt x="24955" y="2155317"/>
                  </a:lnTo>
                  <a:lnTo>
                    <a:pt x="17907" y="2138744"/>
                  </a:lnTo>
                  <a:lnTo>
                    <a:pt x="14573" y="2136553"/>
                  </a:lnTo>
                  <a:lnTo>
                    <a:pt x="17812" y="2127790"/>
                  </a:lnTo>
                  <a:lnTo>
                    <a:pt x="22288" y="2124266"/>
                  </a:lnTo>
                  <a:lnTo>
                    <a:pt x="13525" y="2118551"/>
                  </a:lnTo>
                  <a:lnTo>
                    <a:pt x="22765" y="2114550"/>
                  </a:lnTo>
                  <a:lnTo>
                    <a:pt x="21050" y="2109026"/>
                  </a:lnTo>
                  <a:lnTo>
                    <a:pt x="23527" y="2108073"/>
                  </a:lnTo>
                  <a:lnTo>
                    <a:pt x="19526" y="2104263"/>
                  </a:lnTo>
                  <a:lnTo>
                    <a:pt x="26289" y="2102168"/>
                  </a:lnTo>
                  <a:lnTo>
                    <a:pt x="39338" y="2089309"/>
                  </a:lnTo>
                  <a:lnTo>
                    <a:pt x="50578" y="2063972"/>
                  </a:lnTo>
                  <a:lnTo>
                    <a:pt x="55435" y="2058067"/>
                  </a:lnTo>
                  <a:lnTo>
                    <a:pt x="69818" y="2065020"/>
                  </a:lnTo>
                  <a:lnTo>
                    <a:pt x="75914" y="2056924"/>
                  </a:lnTo>
                  <a:lnTo>
                    <a:pt x="81915" y="2058734"/>
                  </a:lnTo>
                  <a:lnTo>
                    <a:pt x="87439" y="2056543"/>
                  </a:lnTo>
                  <a:lnTo>
                    <a:pt x="105442" y="2038350"/>
                  </a:lnTo>
                  <a:lnTo>
                    <a:pt x="103251" y="2036159"/>
                  </a:lnTo>
                  <a:lnTo>
                    <a:pt x="103251" y="2028444"/>
                  </a:lnTo>
                  <a:lnTo>
                    <a:pt x="109061" y="2030635"/>
                  </a:lnTo>
                  <a:lnTo>
                    <a:pt x="111633" y="2014918"/>
                  </a:lnTo>
                  <a:lnTo>
                    <a:pt x="122872" y="2011109"/>
                  </a:lnTo>
                  <a:lnTo>
                    <a:pt x="123349" y="2015109"/>
                  </a:lnTo>
                  <a:lnTo>
                    <a:pt x="133731" y="2012347"/>
                  </a:lnTo>
                  <a:lnTo>
                    <a:pt x="132683" y="2008823"/>
                  </a:lnTo>
                  <a:lnTo>
                    <a:pt x="135922" y="2007680"/>
                  </a:lnTo>
                  <a:lnTo>
                    <a:pt x="134969" y="2005775"/>
                  </a:lnTo>
                  <a:lnTo>
                    <a:pt x="128873" y="2007870"/>
                  </a:lnTo>
                  <a:lnTo>
                    <a:pt x="125920" y="1999774"/>
                  </a:lnTo>
                  <a:lnTo>
                    <a:pt x="127921" y="1997393"/>
                  </a:lnTo>
                  <a:lnTo>
                    <a:pt x="120777" y="2000345"/>
                  </a:lnTo>
                  <a:lnTo>
                    <a:pt x="118681" y="1994059"/>
                  </a:lnTo>
                  <a:lnTo>
                    <a:pt x="111157" y="1990344"/>
                  </a:lnTo>
                  <a:lnTo>
                    <a:pt x="109537" y="1986629"/>
                  </a:lnTo>
                  <a:lnTo>
                    <a:pt x="94012" y="1983391"/>
                  </a:lnTo>
                  <a:lnTo>
                    <a:pt x="90392" y="1973961"/>
                  </a:lnTo>
                  <a:lnTo>
                    <a:pt x="101346" y="1949672"/>
                  </a:lnTo>
                  <a:lnTo>
                    <a:pt x="114967" y="1932718"/>
                  </a:lnTo>
                  <a:lnTo>
                    <a:pt x="153448" y="1891093"/>
                  </a:lnTo>
                  <a:lnTo>
                    <a:pt x="165640" y="1882711"/>
                  </a:lnTo>
                  <a:lnTo>
                    <a:pt x="162401" y="1873568"/>
                  </a:lnTo>
                  <a:lnTo>
                    <a:pt x="165925" y="1866519"/>
                  </a:lnTo>
                  <a:lnTo>
                    <a:pt x="165544" y="1859756"/>
                  </a:lnTo>
                  <a:lnTo>
                    <a:pt x="171926" y="1852708"/>
                  </a:lnTo>
                  <a:lnTo>
                    <a:pt x="167068" y="1851279"/>
                  </a:lnTo>
                  <a:lnTo>
                    <a:pt x="172688" y="1844993"/>
                  </a:lnTo>
                  <a:lnTo>
                    <a:pt x="167068" y="1839659"/>
                  </a:lnTo>
                  <a:lnTo>
                    <a:pt x="175927" y="1828800"/>
                  </a:lnTo>
                  <a:lnTo>
                    <a:pt x="175069" y="1822514"/>
                  </a:lnTo>
                  <a:lnTo>
                    <a:pt x="182118" y="1817084"/>
                  </a:lnTo>
                  <a:lnTo>
                    <a:pt x="178403" y="1806607"/>
                  </a:lnTo>
                  <a:lnTo>
                    <a:pt x="181642" y="1805654"/>
                  </a:lnTo>
                  <a:lnTo>
                    <a:pt x="180118" y="1799558"/>
                  </a:lnTo>
                  <a:lnTo>
                    <a:pt x="174022" y="1797844"/>
                  </a:lnTo>
                  <a:lnTo>
                    <a:pt x="179451" y="1780794"/>
                  </a:lnTo>
                  <a:lnTo>
                    <a:pt x="176689" y="1778222"/>
                  </a:lnTo>
                  <a:lnTo>
                    <a:pt x="175546" y="1758220"/>
                  </a:lnTo>
                  <a:lnTo>
                    <a:pt x="172593" y="1755743"/>
                  </a:lnTo>
                  <a:lnTo>
                    <a:pt x="175355" y="1744790"/>
                  </a:lnTo>
                  <a:lnTo>
                    <a:pt x="160877" y="1737265"/>
                  </a:lnTo>
                  <a:lnTo>
                    <a:pt x="157639" y="1739170"/>
                  </a:lnTo>
                  <a:lnTo>
                    <a:pt x="155448" y="1735741"/>
                  </a:lnTo>
                  <a:lnTo>
                    <a:pt x="150781" y="1741932"/>
                  </a:lnTo>
                  <a:lnTo>
                    <a:pt x="147066" y="1738979"/>
                  </a:lnTo>
                  <a:lnTo>
                    <a:pt x="139446" y="1743266"/>
                  </a:lnTo>
                  <a:lnTo>
                    <a:pt x="127540" y="1738122"/>
                  </a:lnTo>
                  <a:lnTo>
                    <a:pt x="121920" y="1730121"/>
                  </a:lnTo>
                  <a:lnTo>
                    <a:pt x="130873" y="1706785"/>
                  </a:lnTo>
                  <a:lnTo>
                    <a:pt x="138208" y="1696307"/>
                  </a:lnTo>
                  <a:lnTo>
                    <a:pt x="136398" y="1693545"/>
                  </a:lnTo>
                  <a:lnTo>
                    <a:pt x="145161" y="1685544"/>
                  </a:lnTo>
                  <a:lnTo>
                    <a:pt x="141160" y="1677067"/>
                  </a:lnTo>
                  <a:lnTo>
                    <a:pt x="142494" y="1669733"/>
                  </a:lnTo>
                  <a:lnTo>
                    <a:pt x="136493" y="1665923"/>
                  </a:lnTo>
                  <a:lnTo>
                    <a:pt x="146971" y="1652587"/>
                  </a:lnTo>
                  <a:lnTo>
                    <a:pt x="162592" y="1659541"/>
                  </a:lnTo>
                  <a:lnTo>
                    <a:pt x="169069" y="1665351"/>
                  </a:lnTo>
                  <a:lnTo>
                    <a:pt x="168973" y="1660589"/>
                  </a:lnTo>
                  <a:lnTo>
                    <a:pt x="171069" y="1659445"/>
                  </a:lnTo>
                  <a:lnTo>
                    <a:pt x="180118" y="1661065"/>
                  </a:lnTo>
                  <a:lnTo>
                    <a:pt x="182213" y="1653064"/>
                  </a:lnTo>
                  <a:lnTo>
                    <a:pt x="187738" y="1650778"/>
                  </a:lnTo>
                  <a:lnTo>
                    <a:pt x="189738" y="1643158"/>
                  </a:lnTo>
                  <a:lnTo>
                    <a:pt x="193072" y="1644968"/>
                  </a:lnTo>
                  <a:lnTo>
                    <a:pt x="193357" y="1643062"/>
                  </a:lnTo>
                  <a:lnTo>
                    <a:pt x="199358" y="1643062"/>
                  </a:lnTo>
                  <a:lnTo>
                    <a:pt x="196024" y="1658874"/>
                  </a:lnTo>
                  <a:lnTo>
                    <a:pt x="185833" y="1677638"/>
                  </a:lnTo>
                  <a:lnTo>
                    <a:pt x="195358" y="1676972"/>
                  </a:lnTo>
                  <a:lnTo>
                    <a:pt x="197834" y="1673447"/>
                  </a:lnTo>
                  <a:lnTo>
                    <a:pt x="201549" y="1676305"/>
                  </a:lnTo>
                  <a:lnTo>
                    <a:pt x="208788" y="1666208"/>
                  </a:lnTo>
                  <a:lnTo>
                    <a:pt x="206692" y="1647825"/>
                  </a:lnTo>
                  <a:lnTo>
                    <a:pt x="209550" y="1644586"/>
                  </a:lnTo>
                  <a:lnTo>
                    <a:pt x="212979" y="1645539"/>
                  </a:lnTo>
                  <a:lnTo>
                    <a:pt x="213550" y="1643062"/>
                  </a:lnTo>
                  <a:lnTo>
                    <a:pt x="205264" y="1641348"/>
                  </a:lnTo>
                  <a:lnTo>
                    <a:pt x="205645" y="1639443"/>
                  </a:lnTo>
                  <a:lnTo>
                    <a:pt x="201454" y="1640110"/>
                  </a:lnTo>
                  <a:lnTo>
                    <a:pt x="201358" y="1636585"/>
                  </a:lnTo>
                  <a:lnTo>
                    <a:pt x="209074" y="1623917"/>
                  </a:lnTo>
                  <a:lnTo>
                    <a:pt x="210693" y="1616488"/>
                  </a:lnTo>
                  <a:lnTo>
                    <a:pt x="215455" y="1613630"/>
                  </a:lnTo>
                  <a:lnTo>
                    <a:pt x="200501" y="1603819"/>
                  </a:lnTo>
                  <a:lnTo>
                    <a:pt x="197739" y="1591056"/>
                  </a:lnTo>
                  <a:lnTo>
                    <a:pt x="186309" y="1579531"/>
                  </a:lnTo>
                  <a:lnTo>
                    <a:pt x="184023" y="1564576"/>
                  </a:lnTo>
                  <a:lnTo>
                    <a:pt x="189833" y="1546479"/>
                  </a:lnTo>
                  <a:lnTo>
                    <a:pt x="210693" y="1518476"/>
                  </a:lnTo>
                  <a:lnTo>
                    <a:pt x="219742" y="1511236"/>
                  </a:lnTo>
                  <a:lnTo>
                    <a:pt x="214503" y="1504093"/>
                  </a:lnTo>
                  <a:lnTo>
                    <a:pt x="221742" y="1499235"/>
                  </a:lnTo>
                  <a:lnTo>
                    <a:pt x="218027" y="1489519"/>
                  </a:lnTo>
                  <a:lnTo>
                    <a:pt x="222790" y="1487043"/>
                  </a:lnTo>
                  <a:lnTo>
                    <a:pt x="221266" y="1484757"/>
                  </a:lnTo>
                  <a:lnTo>
                    <a:pt x="204406" y="1489139"/>
                  </a:lnTo>
                  <a:lnTo>
                    <a:pt x="201168" y="1483805"/>
                  </a:lnTo>
                  <a:lnTo>
                    <a:pt x="201358" y="1478280"/>
                  </a:lnTo>
                  <a:lnTo>
                    <a:pt x="207550" y="1467517"/>
                  </a:lnTo>
                  <a:lnTo>
                    <a:pt x="206978" y="1459706"/>
                  </a:lnTo>
                  <a:lnTo>
                    <a:pt x="234315" y="1446848"/>
                  </a:lnTo>
                  <a:lnTo>
                    <a:pt x="232981" y="1444181"/>
                  </a:lnTo>
                  <a:lnTo>
                    <a:pt x="246793" y="1435989"/>
                  </a:lnTo>
                  <a:lnTo>
                    <a:pt x="256508" y="1420559"/>
                  </a:lnTo>
                  <a:lnTo>
                    <a:pt x="273272" y="1406366"/>
                  </a:lnTo>
                  <a:lnTo>
                    <a:pt x="282797" y="1413986"/>
                  </a:lnTo>
                  <a:lnTo>
                    <a:pt x="288703" y="1415606"/>
                  </a:lnTo>
                  <a:lnTo>
                    <a:pt x="289560" y="1411129"/>
                  </a:lnTo>
                  <a:lnTo>
                    <a:pt x="294418" y="1412939"/>
                  </a:lnTo>
                  <a:lnTo>
                    <a:pt x="293275" y="1421416"/>
                  </a:lnTo>
                  <a:lnTo>
                    <a:pt x="296227" y="1421701"/>
                  </a:lnTo>
                  <a:lnTo>
                    <a:pt x="296037" y="1424178"/>
                  </a:lnTo>
                  <a:lnTo>
                    <a:pt x="305657" y="1424559"/>
                  </a:lnTo>
                  <a:lnTo>
                    <a:pt x="309753" y="1429417"/>
                  </a:lnTo>
                  <a:lnTo>
                    <a:pt x="309372" y="1425797"/>
                  </a:lnTo>
                  <a:lnTo>
                    <a:pt x="314134" y="1423987"/>
                  </a:lnTo>
                  <a:lnTo>
                    <a:pt x="325374" y="1439323"/>
                  </a:lnTo>
                  <a:lnTo>
                    <a:pt x="328327" y="1438561"/>
                  </a:lnTo>
                  <a:lnTo>
                    <a:pt x="332613" y="1434370"/>
                  </a:lnTo>
                  <a:lnTo>
                    <a:pt x="331089" y="1430845"/>
                  </a:lnTo>
                  <a:lnTo>
                    <a:pt x="342233" y="1425416"/>
                  </a:lnTo>
                  <a:lnTo>
                    <a:pt x="343186" y="1421511"/>
                  </a:lnTo>
                  <a:lnTo>
                    <a:pt x="340424" y="1419416"/>
                  </a:lnTo>
                  <a:lnTo>
                    <a:pt x="352044" y="1387697"/>
                  </a:lnTo>
                  <a:lnTo>
                    <a:pt x="361474" y="1399794"/>
                  </a:lnTo>
                  <a:lnTo>
                    <a:pt x="384429" y="1403509"/>
                  </a:lnTo>
                  <a:lnTo>
                    <a:pt x="401288" y="1416272"/>
                  </a:lnTo>
                  <a:lnTo>
                    <a:pt x="406051" y="1413034"/>
                  </a:lnTo>
                  <a:lnTo>
                    <a:pt x="416052" y="1391602"/>
                  </a:lnTo>
                  <a:lnTo>
                    <a:pt x="414052" y="1374648"/>
                  </a:lnTo>
                  <a:lnTo>
                    <a:pt x="409384" y="1372552"/>
                  </a:lnTo>
                  <a:lnTo>
                    <a:pt x="416528" y="1368552"/>
                  </a:lnTo>
                  <a:lnTo>
                    <a:pt x="431006" y="1365504"/>
                  </a:lnTo>
                  <a:lnTo>
                    <a:pt x="432911" y="1358170"/>
                  </a:lnTo>
                  <a:lnTo>
                    <a:pt x="430435" y="1356169"/>
                  </a:lnTo>
                  <a:lnTo>
                    <a:pt x="440531" y="1353788"/>
                  </a:lnTo>
                  <a:lnTo>
                    <a:pt x="435102" y="1345978"/>
                  </a:lnTo>
                  <a:lnTo>
                    <a:pt x="439579" y="1328452"/>
                  </a:lnTo>
                  <a:lnTo>
                    <a:pt x="438055" y="1326547"/>
                  </a:lnTo>
                  <a:lnTo>
                    <a:pt x="443008" y="1319308"/>
                  </a:lnTo>
                  <a:lnTo>
                    <a:pt x="433483" y="1317117"/>
                  </a:lnTo>
                  <a:lnTo>
                    <a:pt x="411385" y="1328737"/>
                  </a:lnTo>
                  <a:lnTo>
                    <a:pt x="400526" y="1342930"/>
                  </a:lnTo>
                  <a:lnTo>
                    <a:pt x="396907" y="1342549"/>
                  </a:lnTo>
                  <a:lnTo>
                    <a:pt x="393763" y="1324356"/>
                  </a:lnTo>
                  <a:lnTo>
                    <a:pt x="387667" y="1308830"/>
                  </a:lnTo>
                  <a:lnTo>
                    <a:pt x="386620" y="1296543"/>
                  </a:lnTo>
                  <a:lnTo>
                    <a:pt x="395192" y="1270349"/>
                  </a:lnTo>
                  <a:lnTo>
                    <a:pt x="401383" y="1258634"/>
                  </a:lnTo>
                  <a:lnTo>
                    <a:pt x="434435" y="1242632"/>
                  </a:lnTo>
                  <a:lnTo>
                    <a:pt x="443008" y="1228534"/>
                  </a:lnTo>
                  <a:lnTo>
                    <a:pt x="450913" y="1226915"/>
                  </a:lnTo>
                  <a:lnTo>
                    <a:pt x="462534" y="1215009"/>
                  </a:lnTo>
                  <a:lnTo>
                    <a:pt x="478346" y="1204532"/>
                  </a:lnTo>
                  <a:lnTo>
                    <a:pt x="488061" y="1201579"/>
                  </a:lnTo>
                  <a:lnTo>
                    <a:pt x="486632" y="1198245"/>
                  </a:lnTo>
                  <a:lnTo>
                    <a:pt x="493776" y="1194530"/>
                  </a:lnTo>
                  <a:lnTo>
                    <a:pt x="496538" y="1189958"/>
                  </a:lnTo>
                  <a:lnTo>
                    <a:pt x="490156" y="1187196"/>
                  </a:lnTo>
                  <a:lnTo>
                    <a:pt x="491776" y="1178624"/>
                  </a:lnTo>
                  <a:lnTo>
                    <a:pt x="499015" y="1178052"/>
                  </a:lnTo>
                  <a:lnTo>
                    <a:pt x="490061" y="1172909"/>
                  </a:lnTo>
                  <a:lnTo>
                    <a:pt x="493681" y="1169765"/>
                  </a:lnTo>
                  <a:lnTo>
                    <a:pt x="488632" y="1170242"/>
                  </a:lnTo>
                  <a:lnTo>
                    <a:pt x="495681" y="1158811"/>
                  </a:lnTo>
                  <a:lnTo>
                    <a:pt x="481679" y="1151858"/>
                  </a:lnTo>
                  <a:lnTo>
                    <a:pt x="479393" y="1146524"/>
                  </a:lnTo>
                  <a:lnTo>
                    <a:pt x="478631" y="1153097"/>
                  </a:lnTo>
                  <a:lnTo>
                    <a:pt x="482155" y="1155478"/>
                  </a:lnTo>
                  <a:lnTo>
                    <a:pt x="480631" y="1158716"/>
                  </a:lnTo>
                  <a:lnTo>
                    <a:pt x="470535" y="1154430"/>
                  </a:lnTo>
                  <a:lnTo>
                    <a:pt x="465868" y="1158050"/>
                  </a:lnTo>
                  <a:lnTo>
                    <a:pt x="467963" y="1163765"/>
                  </a:lnTo>
                  <a:lnTo>
                    <a:pt x="465010" y="1164812"/>
                  </a:lnTo>
                  <a:lnTo>
                    <a:pt x="456152" y="1153287"/>
                  </a:lnTo>
                  <a:lnTo>
                    <a:pt x="447008" y="1147096"/>
                  </a:lnTo>
                  <a:lnTo>
                    <a:pt x="460534" y="1136904"/>
                  </a:lnTo>
                  <a:lnTo>
                    <a:pt x="462344" y="1126045"/>
                  </a:lnTo>
                  <a:lnTo>
                    <a:pt x="474154" y="1121759"/>
                  </a:lnTo>
                  <a:lnTo>
                    <a:pt x="474154" y="1114997"/>
                  </a:lnTo>
                  <a:lnTo>
                    <a:pt x="465868" y="1113663"/>
                  </a:lnTo>
                  <a:lnTo>
                    <a:pt x="463582" y="1115663"/>
                  </a:lnTo>
                  <a:lnTo>
                    <a:pt x="450342" y="1108043"/>
                  </a:lnTo>
                  <a:lnTo>
                    <a:pt x="445389" y="1109186"/>
                  </a:lnTo>
                  <a:lnTo>
                    <a:pt x="446627" y="1106995"/>
                  </a:lnTo>
                  <a:lnTo>
                    <a:pt x="436054" y="1101090"/>
                  </a:lnTo>
                  <a:lnTo>
                    <a:pt x="441865" y="1096137"/>
                  </a:lnTo>
                  <a:lnTo>
                    <a:pt x="436531" y="1094518"/>
                  </a:lnTo>
                  <a:lnTo>
                    <a:pt x="433673" y="1088803"/>
                  </a:lnTo>
                  <a:lnTo>
                    <a:pt x="435388" y="1088041"/>
                  </a:lnTo>
                  <a:lnTo>
                    <a:pt x="426434" y="1078135"/>
                  </a:lnTo>
                  <a:lnTo>
                    <a:pt x="428720" y="1072420"/>
                  </a:lnTo>
                  <a:lnTo>
                    <a:pt x="411671" y="1072325"/>
                  </a:lnTo>
                  <a:lnTo>
                    <a:pt x="400907" y="1064038"/>
                  </a:lnTo>
                  <a:lnTo>
                    <a:pt x="401193" y="1054703"/>
                  </a:lnTo>
                  <a:lnTo>
                    <a:pt x="394335" y="1052893"/>
                  </a:lnTo>
                  <a:lnTo>
                    <a:pt x="393192" y="1050226"/>
                  </a:lnTo>
                  <a:lnTo>
                    <a:pt x="384620" y="1046893"/>
                  </a:lnTo>
                  <a:lnTo>
                    <a:pt x="385000" y="1044892"/>
                  </a:lnTo>
                  <a:lnTo>
                    <a:pt x="374237" y="1043750"/>
                  </a:lnTo>
                  <a:lnTo>
                    <a:pt x="370523" y="1027652"/>
                  </a:lnTo>
                  <a:lnTo>
                    <a:pt x="364807" y="1031272"/>
                  </a:lnTo>
                  <a:lnTo>
                    <a:pt x="355282" y="1030605"/>
                  </a:lnTo>
                  <a:lnTo>
                    <a:pt x="342138" y="1024509"/>
                  </a:lnTo>
                  <a:lnTo>
                    <a:pt x="338137" y="1029367"/>
                  </a:lnTo>
                  <a:lnTo>
                    <a:pt x="329660" y="1032224"/>
                  </a:lnTo>
                  <a:lnTo>
                    <a:pt x="295084" y="1072134"/>
                  </a:lnTo>
                  <a:lnTo>
                    <a:pt x="292513" y="1087184"/>
                  </a:lnTo>
                  <a:lnTo>
                    <a:pt x="284226" y="1093280"/>
                  </a:lnTo>
                  <a:lnTo>
                    <a:pt x="273463" y="1095375"/>
                  </a:lnTo>
                  <a:lnTo>
                    <a:pt x="254698" y="1087184"/>
                  </a:lnTo>
                  <a:lnTo>
                    <a:pt x="250507" y="1074801"/>
                  </a:lnTo>
                  <a:lnTo>
                    <a:pt x="245935" y="1070705"/>
                  </a:lnTo>
                  <a:lnTo>
                    <a:pt x="247745" y="1063276"/>
                  </a:lnTo>
                  <a:lnTo>
                    <a:pt x="258985" y="1046798"/>
                  </a:lnTo>
                  <a:lnTo>
                    <a:pt x="278701" y="1029272"/>
                  </a:lnTo>
                  <a:lnTo>
                    <a:pt x="282511" y="1032034"/>
                  </a:lnTo>
                  <a:lnTo>
                    <a:pt x="292798" y="1011460"/>
                  </a:lnTo>
                  <a:lnTo>
                    <a:pt x="289560" y="1009650"/>
                  </a:lnTo>
                  <a:lnTo>
                    <a:pt x="292036" y="996696"/>
                  </a:lnTo>
                  <a:lnTo>
                    <a:pt x="298228" y="997077"/>
                  </a:lnTo>
                  <a:lnTo>
                    <a:pt x="298323" y="990791"/>
                  </a:lnTo>
                  <a:lnTo>
                    <a:pt x="295180" y="991362"/>
                  </a:lnTo>
                  <a:lnTo>
                    <a:pt x="295846" y="986885"/>
                  </a:lnTo>
                  <a:lnTo>
                    <a:pt x="301657" y="981837"/>
                  </a:lnTo>
                  <a:lnTo>
                    <a:pt x="299942" y="975169"/>
                  </a:lnTo>
                  <a:lnTo>
                    <a:pt x="296418" y="976408"/>
                  </a:lnTo>
                  <a:lnTo>
                    <a:pt x="296037" y="973645"/>
                  </a:lnTo>
                  <a:lnTo>
                    <a:pt x="307276" y="971359"/>
                  </a:lnTo>
                  <a:lnTo>
                    <a:pt x="309658" y="969455"/>
                  </a:lnTo>
                  <a:lnTo>
                    <a:pt x="308991" y="966025"/>
                  </a:lnTo>
                  <a:lnTo>
                    <a:pt x="307086" y="963740"/>
                  </a:lnTo>
                  <a:lnTo>
                    <a:pt x="290227" y="976789"/>
                  </a:lnTo>
                  <a:lnTo>
                    <a:pt x="282511" y="979742"/>
                  </a:lnTo>
                  <a:lnTo>
                    <a:pt x="280797" y="977836"/>
                  </a:lnTo>
                  <a:lnTo>
                    <a:pt x="257080" y="980123"/>
                  </a:lnTo>
                  <a:lnTo>
                    <a:pt x="242697" y="971169"/>
                  </a:lnTo>
                  <a:lnTo>
                    <a:pt x="238506" y="971931"/>
                  </a:lnTo>
                  <a:lnTo>
                    <a:pt x="232029" y="979742"/>
                  </a:lnTo>
                  <a:lnTo>
                    <a:pt x="234886" y="989076"/>
                  </a:lnTo>
                  <a:lnTo>
                    <a:pt x="239839" y="989552"/>
                  </a:lnTo>
                  <a:lnTo>
                    <a:pt x="238887" y="993553"/>
                  </a:lnTo>
                  <a:lnTo>
                    <a:pt x="227362" y="1003744"/>
                  </a:lnTo>
                  <a:lnTo>
                    <a:pt x="224028" y="1014032"/>
                  </a:lnTo>
                  <a:lnTo>
                    <a:pt x="206788" y="1023747"/>
                  </a:lnTo>
                  <a:lnTo>
                    <a:pt x="194500" y="1013746"/>
                  </a:lnTo>
                  <a:lnTo>
                    <a:pt x="194024" y="1000601"/>
                  </a:lnTo>
                  <a:lnTo>
                    <a:pt x="200501" y="1002411"/>
                  </a:lnTo>
                  <a:lnTo>
                    <a:pt x="203644" y="998887"/>
                  </a:lnTo>
                  <a:lnTo>
                    <a:pt x="209550" y="987742"/>
                  </a:lnTo>
                  <a:lnTo>
                    <a:pt x="208312" y="980789"/>
                  </a:lnTo>
                  <a:lnTo>
                    <a:pt x="212788" y="972598"/>
                  </a:lnTo>
                  <a:lnTo>
                    <a:pt x="207835" y="960787"/>
                  </a:lnTo>
                  <a:lnTo>
                    <a:pt x="208693" y="957548"/>
                  </a:lnTo>
                  <a:lnTo>
                    <a:pt x="199739" y="952405"/>
                  </a:lnTo>
                  <a:lnTo>
                    <a:pt x="200311" y="943832"/>
                  </a:lnTo>
                  <a:lnTo>
                    <a:pt x="196786" y="943642"/>
                  </a:lnTo>
                  <a:lnTo>
                    <a:pt x="198215" y="940499"/>
                  </a:lnTo>
                  <a:lnTo>
                    <a:pt x="195358" y="941832"/>
                  </a:lnTo>
                  <a:lnTo>
                    <a:pt x="194310" y="926497"/>
                  </a:lnTo>
                  <a:lnTo>
                    <a:pt x="200120" y="925449"/>
                  </a:lnTo>
                  <a:lnTo>
                    <a:pt x="204025" y="928497"/>
                  </a:lnTo>
                  <a:lnTo>
                    <a:pt x="211074" y="928497"/>
                  </a:lnTo>
                  <a:lnTo>
                    <a:pt x="211264" y="931831"/>
                  </a:lnTo>
                  <a:lnTo>
                    <a:pt x="225076" y="931069"/>
                  </a:lnTo>
                  <a:lnTo>
                    <a:pt x="244316" y="939451"/>
                  </a:lnTo>
                  <a:lnTo>
                    <a:pt x="262699" y="930402"/>
                  </a:lnTo>
                  <a:lnTo>
                    <a:pt x="263271" y="936403"/>
                  </a:lnTo>
                  <a:lnTo>
                    <a:pt x="275368" y="938975"/>
                  </a:lnTo>
                  <a:lnTo>
                    <a:pt x="282130" y="948500"/>
                  </a:lnTo>
                  <a:lnTo>
                    <a:pt x="297180" y="937450"/>
                  </a:lnTo>
                  <a:lnTo>
                    <a:pt x="308705" y="940689"/>
                  </a:lnTo>
                  <a:lnTo>
                    <a:pt x="303085" y="931545"/>
                  </a:lnTo>
                  <a:lnTo>
                    <a:pt x="306324" y="929354"/>
                  </a:lnTo>
                  <a:lnTo>
                    <a:pt x="315563" y="941070"/>
                  </a:lnTo>
                  <a:lnTo>
                    <a:pt x="326993" y="946785"/>
                  </a:lnTo>
                  <a:lnTo>
                    <a:pt x="325946" y="951262"/>
                  </a:lnTo>
                  <a:lnTo>
                    <a:pt x="329755" y="958786"/>
                  </a:lnTo>
                  <a:lnTo>
                    <a:pt x="339185" y="949071"/>
                  </a:lnTo>
                  <a:lnTo>
                    <a:pt x="340804" y="941356"/>
                  </a:lnTo>
                  <a:lnTo>
                    <a:pt x="362617" y="965835"/>
                  </a:lnTo>
                  <a:lnTo>
                    <a:pt x="368713" y="966502"/>
                  </a:lnTo>
                  <a:lnTo>
                    <a:pt x="379762" y="955929"/>
                  </a:lnTo>
                  <a:lnTo>
                    <a:pt x="376142" y="945356"/>
                  </a:lnTo>
                  <a:lnTo>
                    <a:pt x="388334" y="938689"/>
                  </a:lnTo>
                  <a:lnTo>
                    <a:pt x="397002" y="938117"/>
                  </a:lnTo>
                  <a:lnTo>
                    <a:pt x="399002" y="926687"/>
                  </a:lnTo>
                  <a:lnTo>
                    <a:pt x="405765" y="928021"/>
                  </a:lnTo>
                  <a:lnTo>
                    <a:pt x="410432" y="939356"/>
                  </a:lnTo>
                  <a:lnTo>
                    <a:pt x="408051" y="942118"/>
                  </a:lnTo>
                  <a:lnTo>
                    <a:pt x="411766" y="947833"/>
                  </a:lnTo>
                  <a:lnTo>
                    <a:pt x="412432" y="955262"/>
                  </a:lnTo>
                  <a:lnTo>
                    <a:pt x="414909" y="954405"/>
                  </a:lnTo>
                  <a:lnTo>
                    <a:pt x="413956" y="950309"/>
                  </a:lnTo>
                  <a:lnTo>
                    <a:pt x="419386" y="947452"/>
                  </a:lnTo>
                  <a:lnTo>
                    <a:pt x="424625" y="946880"/>
                  </a:lnTo>
                  <a:lnTo>
                    <a:pt x="425958" y="950024"/>
                  </a:lnTo>
                  <a:lnTo>
                    <a:pt x="440055" y="946499"/>
                  </a:lnTo>
                  <a:lnTo>
                    <a:pt x="454342" y="946214"/>
                  </a:lnTo>
                  <a:lnTo>
                    <a:pt x="467201" y="949261"/>
                  </a:lnTo>
                  <a:lnTo>
                    <a:pt x="473297" y="945451"/>
                  </a:lnTo>
                  <a:lnTo>
                    <a:pt x="478346" y="945833"/>
                  </a:lnTo>
                  <a:lnTo>
                    <a:pt x="485108" y="941927"/>
                  </a:lnTo>
                  <a:lnTo>
                    <a:pt x="486156" y="936974"/>
                  </a:lnTo>
                  <a:lnTo>
                    <a:pt x="497300" y="933641"/>
                  </a:lnTo>
                  <a:lnTo>
                    <a:pt x="502349" y="927830"/>
                  </a:lnTo>
                  <a:lnTo>
                    <a:pt x="508825" y="917924"/>
                  </a:lnTo>
                  <a:lnTo>
                    <a:pt x="498824" y="906685"/>
                  </a:lnTo>
                  <a:lnTo>
                    <a:pt x="477774" y="913638"/>
                  </a:lnTo>
                  <a:lnTo>
                    <a:pt x="477107" y="915638"/>
                  </a:lnTo>
                  <a:lnTo>
                    <a:pt x="461677" y="916495"/>
                  </a:lnTo>
                  <a:lnTo>
                    <a:pt x="462344" y="909733"/>
                  </a:lnTo>
                  <a:lnTo>
                    <a:pt x="453676" y="910685"/>
                  </a:lnTo>
                  <a:lnTo>
                    <a:pt x="453200" y="905066"/>
                  </a:lnTo>
                  <a:lnTo>
                    <a:pt x="447580" y="905447"/>
                  </a:lnTo>
                  <a:lnTo>
                    <a:pt x="448818" y="898303"/>
                  </a:lnTo>
                  <a:lnTo>
                    <a:pt x="455962" y="895731"/>
                  </a:lnTo>
                  <a:lnTo>
                    <a:pt x="453580" y="889349"/>
                  </a:lnTo>
                  <a:lnTo>
                    <a:pt x="449961" y="889921"/>
                  </a:lnTo>
                  <a:lnTo>
                    <a:pt x="449199" y="887730"/>
                  </a:lnTo>
                  <a:lnTo>
                    <a:pt x="447675" y="871252"/>
                  </a:lnTo>
                  <a:lnTo>
                    <a:pt x="442722" y="865537"/>
                  </a:lnTo>
                  <a:lnTo>
                    <a:pt x="417290" y="859822"/>
                  </a:lnTo>
                  <a:lnTo>
                    <a:pt x="442341" y="823055"/>
                  </a:lnTo>
                  <a:lnTo>
                    <a:pt x="439483" y="817912"/>
                  </a:lnTo>
                  <a:lnTo>
                    <a:pt x="420814" y="805625"/>
                  </a:lnTo>
                  <a:lnTo>
                    <a:pt x="420052" y="796290"/>
                  </a:lnTo>
                  <a:lnTo>
                    <a:pt x="396430" y="786098"/>
                  </a:lnTo>
                  <a:lnTo>
                    <a:pt x="393668" y="777050"/>
                  </a:lnTo>
                  <a:lnTo>
                    <a:pt x="382048" y="767239"/>
                  </a:lnTo>
                  <a:lnTo>
                    <a:pt x="381572" y="762572"/>
                  </a:lnTo>
                  <a:lnTo>
                    <a:pt x="394145" y="747332"/>
                  </a:lnTo>
                  <a:lnTo>
                    <a:pt x="385953" y="709612"/>
                  </a:lnTo>
                  <a:lnTo>
                    <a:pt x="389287" y="702088"/>
                  </a:lnTo>
                  <a:lnTo>
                    <a:pt x="396430" y="697040"/>
                  </a:lnTo>
                  <a:lnTo>
                    <a:pt x="397383" y="688943"/>
                  </a:lnTo>
                  <a:lnTo>
                    <a:pt x="405860" y="669893"/>
                  </a:lnTo>
                  <a:lnTo>
                    <a:pt x="403098" y="654082"/>
                  </a:lnTo>
                  <a:lnTo>
                    <a:pt x="414433" y="637032"/>
                  </a:lnTo>
                  <a:lnTo>
                    <a:pt x="427958" y="628555"/>
                  </a:lnTo>
                  <a:lnTo>
                    <a:pt x="441960" y="626650"/>
                  </a:lnTo>
                  <a:lnTo>
                    <a:pt x="452247" y="630365"/>
                  </a:lnTo>
                  <a:lnTo>
                    <a:pt x="462915" y="625126"/>
                  </a:lnTo>
                  <a:lnTo>
                    <a:pt x="484537" y="626935"/>
                  </a:lnTo>
                  <a:lnTo>
                    <a:pt x="498538" y="633889"/>
                  </a:lnTo>
                  <a:lnTo>
                    <a:pt x="505111" y="641033"/>
                  </a:lnTo>
                  <a:lnTo>
                    <a:pt x="521589" y="633127"/>
                  </a:lnTo>
                  <a:lnTo>
                    <a:pt x="532067" y="632841"/>
                  </a:lnTo>
                  <a:lnTo>
                    <a:pt x="539401" y="636651"/>
                  </a:lnTo>
                  <a:lnTo>
                    <a:pt x="558737" y="638461"/>
                  </a:lnTo>
                  <a:lnTo>
                    <a:pt x="576929" y="646557"/>
                  </a:lnTo>
                  <a:lnTo>
                    <a:pt x="591217" y="649319"/>
                  </a:lnTo>
                  <a:lnTo>
                    <a:pt x="591026" y="651700"/>
                  </a:lnTo>
                  <a:lnTo>
                    <a:pt x="602933" y="654463"/>
                  </a:lnTo>
                  <a:lnTo>
                    <a:pt x="611029" y="665702"/>
                  </a:lnTo>
                  <a:lnTo>
                    <a:pt x="612172" y="657511"/>
                  </a:lnTo>
                  <a:lnTo>
                    <a:pt x="620077" y="651224"/>
                  </a:lnTo>
                  <a:lnTo>
                    <a:pt x="617411" y="643604"/>
                  </a:lnTo>
                  <a:lnTo>
                    <a:pt x="620173" y="639413"/>
                  </a:lnTo>
                  <a:lnTo>
                    <a:pt x="632936" y="635603"/>
                  </a:lnTo>
                  <a:lnTo>
                    <a:pt x="641985" y="627031"/>
                  </a:lnTo>
                  <a:lnTo>
                    <a:pt x="656749" y="625792"/>
                  </a:lnTo>
                  <a:lnTo>
                    <a:pt x="677799" y="637984"/>
                  </a:lnTo>
                  <a:lnTo>
                    <a:pt x="683133" y="651605"/>
                  </a:lnTo>
                  <a:lnTo>
                    <a:pt x="692277" y="658177"/>
                  </a:lnTo>
                  <a:lnTo>
                    <a:pt x="689419" y="663797"/>
                  </a:lnTo>
                  <a:lnTo>
                    <a:pt x="680561" y="665226"/>
                  </a:lnTo>
                  <a:lnTo>
                    <a:pt x="676846" y="670274"/>
                  </a:lnTo>
                  <a:lnTo>
                    <a:pt x="677513" y="679228"/>
                  </a:lnTo>
                  <a:lnTo>
                    <a:pt x="688943" y="684371"/>
                  </a:lnTo>
                  <a:lnTo>
                    <a:pt x="687991" y="692277"/>
                  </a:lnTo>
                  <a:lnTo>
                    <a:pt x="693706" y="692658"/>
                  </a:lnTo>
                  <a:lnTo>
                    <a:pt x="696754" y="699135"/>
                  </a:lnTo>
                  <a:lnTo>
                    <a:pt x="725138" y="707326"/>
                  </a:lnTo>
                  <a:lnTo>
                    <a:pt x="736759" y="705707"/>
                  </a:lnTo>
                  <a:lnTo>
                    <a:pt x="759333" y="694468"/>
                  </a:lnTo>
                  <a:lnTo>
                    <a:pt x="781621" y="688943"/>
                  </a:lnTo>
                  <a:lnTo>
                    <a:pt x="785813" y="681323"/>
                  </a:lnTo>
                  <a:lnTo>
                    <a:pt x="785717" y="671322"/>
                  </a:lnTo>
                  <a:lnTo>
                    <a:pt x="790861" y="667417"/>
                  </a:lnTo>
                  <a:lnTo>
                    <a:pt x="797242" y="669798"/>
                  </a:lnTo>
                  <a:lnTo>
                    <a:pt x="802862" y="676084"/>
                  </a:lnTo>
                  <a:lnTo>
                    <a:pt x="800957" y="679323"/>
                  </a:lnTo>
                  <a:lnTo>
                    <a:pt x="792480" y="683038"/>
                  </a:lnTo>
                  <a:lnTo>
                    <a:pt x="793718" y="692182"/>
                  </a:lnTo>
                  <a:lnTo>
                    <a:pt x="799148" y="693420"/>
                  </a:lnTo>
                  <a:lnTo>
                    <a:pt x="803053" y="684181"/>
                  </a:lnTo>
                  <a:lnTo>
                    <a:pt x="806387" y="683038"/>
                  </a:lnTo>
                  <a:lnTo>
                    <a:pt x="811530" y="687419"/>
                  </a:lnTo>
                  <a:lnTo>
                    <a:pt x="811816" y="694468"/>
                  </a:lnTo>
                  <a:lnTo>
                    <a:pt x="814578" y="694753"/>
                  </a:lnTo>
                  <a:lnTo>
                    <a:pt x="823531" y="683800"/>
                  </a:lnTo>
                  <a:lnTo>
                    <a:pt x="829913" y="685514"/>
                  </a:lnTo>
                  <a:lnTo>
                    <a:pt x="837724" y="679514"/>
                  </a:lnTo>
                  <a:lnTo>
                    <a:pt x="842772" y="679418"/>
                  </a:lnTo>
                  <a:lnTo>
                    <a:pt x="842963" y="677037"/>
                  </a:lnTo>
                  <a:lnTo>
                    <a:pt x="851630" y="678085"/>
                  </a:lnTo>
                  <a:lnTo>
                    <a:pt x="854297" y="667702"/>
                  </a:lnTo>
                  <a:lnTo>
                    <a:pt x="863346" y="667417"/>
                  </a:lnTo>
                  <a:lnTo>
                    <a:pt x="860965" y="657701"/>
                  </a:lnTo>
                  <a:lnTo>
                    <a:pt x="889540" y="644652"/>
                  </a:lnTo>
                  <a:lnTo>
                    <a:pt x="882206" y="637699"/>
                  </a:lnTo>
                  <a:lnTo>
                    <a:pt x="880872" y="627412"/>
                  </a:lnTo>
                  <a:lnTo>
                    <a:pt x="882872" y="625792"/>
                  </a:lnTo>
                  <a:lnTo>
                    <a:pt x="880586" y="625507"/>
                  </a:lnTo>
                  <a:lnTo>
                    <a:pt x="878586" y="615220"/>
                  </a:lnTo>
                  <a:lnTo>
                    <a:pt x="859060" y="607505"/>
                  </a:lnTo>
                  <a:lnTo>
                    <a:pt x="857917" y="598742"/>
                  </a:lnTo>
                  <a:lnTo>
                    <a:pt x="854297" y="595408"/>
                  </a:lnTo>
                  <a:lnTo>
                    <a:pt x="860298" y="585407"/>
                  </a:lnTo>
                  <a:lnTo>
                    <a:pt x="872395" y="588645"/>
                  </a:lnTo>
                  <a:lnTo>
                    <a:pt x="882967" y="595027"/>
                  </a:lnTo>
                  <a:lnTo>
                    <a:pt x="886206" y="588169"/>
                  </a:lnTo>
                  <a:lnTo>
                    <a:pt x="897065" y="593789"/>
                  </a:lnTo>
                  <a:lnTo>
                    <a:pt x="903732" y="585502"/>
                  </a:lnTo>
                  <a:lnTo>
                    <a:pt x="913543" y="565404"/>
                  </a:lnTo>
                  <a:lnTo>
                    <a:pt x="891159" y="549211"/>
                  </a:lnTo>
                  <a:lnTo>
                    <a:pt x="892683" y="547116"/>
                  </a:lnTo>
                  <a:lnTo>
                    <a:pt x="889254" y="543782"/>
                  </a:lnTo>
                  <a:lnTo>
                    <a:pt x="878300" y="541496"/>
                  </a:lnTo>
                  <a:lnTo>
                    <a:pt x="886396" y="531114"/>
                  </a:lnTo>
                  <a:lnTo>
                    <a:pt x="886777" y="524161"/>
                  </a:lnTo>
                  <a:lnTo>
                    <a:pt x="881348" y="524351"/>
                  </a:lnTo>
                  <a:lnTo>
                    <a:pt x="878300" y="514064"/>
                  </a:lnTo>
                  <a:lnTo>
                    <a:pt x="868490" y="508635"/>
                  </a:lnTo>
                  <a:lnTo>
                    <a:pt x="869633" y="501777"/>
                  </a:lnTo>
                  <a:lnTo>
                    <a:pt x="860298" y="498539"/>
                  </a:lnTo>
                  <a:lnTo>
                    <a:pt x="856869" y="492442"/>
                  </a:lnTo>
                  <a:lnTo>
                    <a:pt x="852488" y="493585"/>
                  </a:lnTo>
                  <a:lnTo>
                    <a:pt x="839343" y="486727"/>
                  </a:lnTo>
                  <a:lnTo>
                    <a:pt x="839819" y="483108"/>
                  </a:lnTo>
                  <a:lnTo>
                    <a:pt x="830009" y="478345"/>
                  </a:lnTo>
                  <a:lnTo>
                    <a:pt x="830390" y="463772"/>
                  </a:lnTo>
                  <a:lnTo>
                    <a:pt x="821627" y="468344"/>
                  </a:lnTo>
                  <a:lnTo>
                    <a:pt x="794480" y="463772"/>
                  </a:lnTo>
                  <a:lnTo>
                    <a:pt x="748379" y="439865"/>
                  </a:lnTo>
                  <a:lnTo>
                    <a:pt x="736187" y="437769"/>
                  </a:lnTo>
                  <a:lnTo>
                    <a:pt x="724471" y="439579"/>
                  </a:lnTo>
                  <a:lnTo>
                    <a:pt x="722567" y="432054"/>
                  </a:lnTo>
                  <a:lnTo>
                    <a:pt x="708660" y="424243"/>
                  </a:lnTo>
                  <a:lnTo>
                    <a:pt x="710184" y="416338"/>
                  </a:lnTo>
                  <a:lnTo>
                    <a:pt x="718756" y="416433"/>
                  </a:lnTo>
                  <a:lnTo>
                    <a:pt x="725424" y="411766"/>
                  </a:lnTo>
                  <a:lnTo>
                    <a:pt x="726281" y="403384"/>
                  </a:lnTo>
                  <a:lnTo>
                    <a:pt x="720376" y="398431"/>
                  </a:lnTo>
                  <a:lnTo>
                    <a:pt x="717994" y="392335"/>
                  </a:lnTo>
                  <a:lnTo>
                    <a:pt x="738092" y="376523"/>
                  </a:lnTo>
                  <a:lnTo>
                    <a:pt x="746188" y="377571"/>
                  </a:lnTo>
                  <a:lnTo>
                    <a:pt x="747903" y="372142"/>
                  </a:lnTo>
                  <a:lnTo>
                    <a:pt x="742093" y="370523"/>
                  </a:lnTo>
                  <a:lnTo>
                    <a:pt x="743712" y="363760"/>
                  </a:lnTo>
                  <a:lnTo>
                    <a:pt x="736187" y="362045"/>
                  </a:lnTo>
                  <a:lnTo>
                    <a:pt x="739616" y="355473"/>
                  </a:lnTo>
                  <a:lnTo>
                    <a:pt x="732949" y="351568"/>
                  </a:lnTo>
                  <a:lnTo>
                    <a:pt x="736854" y="346043"/>
                  </a:lnTo>
                  <a:lnTo>
                    <a:pt x="725424" y="336518"/>
                  </a:lnTo>
                  <a:lnTo>
                    <a:pt x="729710" y="326231"/>
                  </a:lnTo>
                  <a:lnTo>
                    <a:pt x="724090" y="322326"/>
                  </a:lnTo>
                  <a:lnTo>
                    <a:pt x="727900" y="315277"/>
                  </a:lnTo>
                  <a:lnTo>
                    <a:pt x="715709" y="309753"/>
                  </a:lnTo>
                  <a:lnTo>
                    <a:pt x="719328" y="309086"/>
                  </a:lnTo>
                  <a:lnTo>
                    <a:pt x="723614" y="299180"/>
                  </a:lnTo>
                  <a:lnTo>
                    <a:pt x="739902" y="286417"/>
                  </a:lnTo>
                  <a:lnTo>
                    <a:pt x="746569" y="276320"/>
                  </a:lnTo>
                  <a:lnTo>
                    <a:pt x="752380" y="257366"/>
                  </a:lnTo>
                  <a:lnTo>
                    <a:pt x="774763" y="246031"/>
                  </a:lnTo>
                  <a:lnTo>
                    <a:pt x="774192" y="241935"/>
                  </a:lnTo>
                  <a:lnTo>
                    <a:pt x="769620" y="238411"/>
                  </a:lnTo>
                  <a:lnTo>
                    <a:pt x="768953" y="228695"/>
                  </a:lnTo>
                  <a:lnTo>
                    <a:pt x="763429" y="223933"/>
                  </a:lnTo>
                  <a:lnTo>
                    <a:pt x="757619" y="225552"/>
                  </a:lnTo>
                  <a:lnTo>
                    <a:pt x="756285" y="223647"/>
                  </a:lnTo>
                  <a:lnTo>
                    <a:pt x="759809" y="208788"/>
                  </a:lnTo>
                  <a:lnTo>
                    <a:pt x="764191" y="206788"/>
                  </a:lnTo>
                  <a:lnTo>
                    <a:pt x="769906" y="209550"/>
                  </a:lnTo>
                  <a:lnTo>
                    <a:pt x="779431" y="209169"/>
                  </a:lnTo>
                  <a:lnTo>
                    <a:pt x="791337" y="220789"/>
                  </a:lnTo>
                  <a:lnTo>
                    <a:pt x="800862" y="214217"/>
                  </a:lnTo>
                  <a:lnTo>
                    <a:pt x="800862" y="200406"/>
                  </a:lnTo>
                  <a:lnTo>
                    <a:pt x="794671" y="194596"/>
                  </a:lnTo>
                  <a:lnTo>
                    <a:pt x="797623" y="170116"/>
                  </a:lnTo>
                  <a:lnTo>
                    <a:pt x="791527" y="167259"/>
                  </a:lnTo>
                  <a:lnTo>
                    <a:pt x="792671" y="163735"/>
                  </a:lnTo>
                  <a:lnTo>
                    <a:pt x="785813" y="161449"/>
                  </a:lnTo>
                  <a:lnTo>
                    <a:pt x="757904" y="159258"/>
                  </a:lnTo>
                  <a:lnTo>
                    <a:pt x="749332" y="163925"/>
                  </a:lnTo>
                  <a:lnTo>
                    <a:pt x="735997" y="165163"/>
                  </a:lnTo>
                  <a:lnTo>
                    <a:pt x="721138" y="144875"/>
                  </a:lnTo>
                  <a:lnTo>
                    <a:pt x="720185" y="132397"/>
                  </a:lnTo>
                  <a:lnTo>
                    <a:pt x="713613" y="137732"/>
                  </a:lnTo>
                  <a:lnTo>
                    <a:pt x="711803" y="135255"/>
                  </a:lnTo>
                  <a:lnTo>
                    <a:pt x="706946" y="139351"/>
                  </a:lnTo>
                  <a:lnTo>
                    <a:pt x="705802" y="135731"/>
                  </a:lnTo>
                  <a:lnTo>
                    <a:pt x="702373" y="137827"/>
                  </a:lnTo>
                  <a:lnTo>
                    <a:pt x="701231" y="124206"/>
                  </a:lnTo>
                  <a:lnTo>
                    <a:pt x="696944" y="124396"/>
                  </a:lnTo>
                  <a:lnTo>
                    <a:pt x="696754" y="121539"/>
                  </a:lnTo>
                  <a:lnTo>
                    <a:pt x="690372" y="116110"/>
                  </a:lnTo>
                  <a:lnTo>
                    <a:pt x="685610" y="100679"/>
                  </a:lnTo>
                  <a:lnTo>
                    <a:pt x="676656" y="92488"/>
                  </a:lnTo>
                  <a:lnTo>
                    <a:pt x="672084" y="96012"/>
                  </a:lnTo>
                  <a:lnTo>
                    <a:pt x="668846" y="91821"/>
                  </a:lnTo>
                  <a:lnTo>
                    <a:pt x="670179" y="88868"/>
                  </a:lnTo>
                  <a:lnTo>
                    <a:pt x="668846" y="90392"/>
                  </a:lnTo>
                  <a:lnTo>
                    <a:pt x="656177" y="84106"/>
                  </a:lnTo>
                  <a:lnTo>
                    <a:pt x="649986" y="86678"/>
                  </a:lnTo>
                  <a:lnTo>
                    <a:pt x="642080" y="72295"/>
                  </a:lnTo>
                  <a:lnTo>
                    <a:pt x="648938" y="72580"/>
                  </a:lnTo>
                  <a:lnTo>
                    <a:pt x="656558" y="67723"/>
                  </a:lnTo>
                  <a:lnTo>
                    <a:pt x="654844" y="65437"/>
                  </a:lnTo>
                  <a:lnTo>
                    <a:pt x="668084" y="55340"/>
                  </a:lnTo>
                  <a:lnTo>
                    <a:pt x="661988" y="44767"/>
                  </a:lnTo>
                  <a:lnTo>
                    <a:pt x="719138" y="51054"/>
                  </a:lnTo>
                  <a:lnTo>
                    <a:pt x="720566" y="47149"/>
                  </a:lnTo>
                  <a:lnTo>
                    <a:pt x="731806" y="38957"/>
                  </a:lnTo>
                  <a:lnTo>
                    <a:pt x="735330" y="32290"/>
                  </a:lnTo>
                  <a:lnTo>
                    <a:pt x="750475" y="36004"/>
                  </a:lnTo>
                  <a:lnTo>
                    <a:pt x="763048" y="23146"/>
                  </a:lnTo>
                  <a:lnTo>
                    <a:pt x="772382" y="18193"/>
                  </a:lnTo>
                  <a:lnTo>
                    <a:pt x="769048" y="9525"/>
                  </a:lnTo>
                  <a:lnTo>
                    <a:pt x="774002" y="10858"/>
                  </a:lnTo>
                  <a:lnTo>
                    <a:pt x="799814" y="36862"/>
                  </a:lnTo>
                  <a:lnTo>
                    <a:pt x="803148" y="62674"/>
                  </a:lnTo>
                  <a:lnTo>
                    <a:pt x="808196" y="62389"/>
                  </a:lnTo>
                  <a:lnTo>
                    <a:pt x="808863" y="65818"/>
                  </a:lnTo>
                  <a:lnTo>
                    <a:pt x="824865" y="64199"/>
                  </a:lnTo>
                  <a:lnTo>
                    <a:pt x="827627" y="76486"/>
                  </a:lnTo>
                  <a:lnTo>
                    <a:pt x="820579" y="78867"/>
                  </a:lnTo>
                  <a:lnTo>
                    <a:pt x="826579" y="102108"/>
                  </a:lnTo>
                  <a:lnTo>
                    <a:pt x="811244" y="107918"/>
                  </a:lnTo>
                  <a:lnTo>
                    <a:pt x="816197" y="114967"/>
                  </a:lnTo>
                  <a:lnTo>
                    <a:pt x="808577" y="119348"/>
                  </a:lnTo>
                  <a:lnTo>
                    <a:pt x="809720" y="123730"/>
                  </a:lnTo>
                  <a:lnTo>
                    <a:pt x="838200" y="147352"/>
                  </a:lnTo>
                  <a:lnTo>
                    <a:pt x="834962" y="156782"/>
                  </a:lnTo>
                  <a:lnTo>
                    <a:pt x="836295" y="169164"/>
                  </a:lnTo>
                  <a:lnTo>
                    <a:pt x="842391" y="178022"/>
                  </a:lnTo>
                  <a:lnTo>
                    <a:pt x="860869" y="189547"/>
                  </a:lnTo>
                  <a:lnTo>
                    <a:pt x="867727" y="185737"/>
                  </a:lnTo>
                  <a:lnTo>
                    <a:pt x="873347" y="176689"/>
                  </a:lnTo>
                  <a:lnTo>
                    <a:pt x="885730" y="170497"/>
                  </a:lnTo>
                  <a:lnTo>
                    <a:pt x="885730" y="163354"/>
                  </a:lnTo>
                  <a:lnTo>
                    <a:pt x="892588" y="163639"/>
                  </a:lnTo>
                  <a:lnTo>
                    <a:pt x="884777" y="145733"/>
                  </a:lnTo>
                  <a:lnTo>
                    <a:pt x="892492" y="142875"/>
                  </a:lnTo>
                  <a:lnTo>
                    <a:pt x="892778" y="129445"/>
                  </a:lnTo>
                  <a:lnTo>
                    <a:pt x="883063" y="127159"/>
                  </a:lnTo>
                  <a:lnTo>
                    <a:pt x="876110" y="99346"/>
                  </a:lnTo>
                  <a:lnTo>
                    <a:pt x="878396" y="89630"/>
                  </a:lnTo>
                  <a:lnTo>
                    <a:pt x="876014" y="88106"/>
                  </a:lnTo>
                  <a:lnTo>
                    <a:pt x="876300" y="81724"/>
                  </a:lnTo>
                  <a:lnTo>
                    <a:pt x="884396" y="76676"/>
                  </a:lnTo>
                  <a:lnTo>
                    <a:pt x="888683" y="68485"/>
                  </a:lnTo>
                  <a:lnTo>
                    <a:pt x="894017" y="66104"/>
                  </a:lnTo>
                  <a:lnTo>
                    <a:pt x="891826" y="62389"/>
                  </a:lnTo>
                  <a:lnTo>
                    <a:pt x="894874" y="58388"/>
                  </a:lnTo>
                  <a:lnTo>
                    <a:pt x="891731" y="54483"/>
                  </a:lnTo>
                  <a:lnTo>
                    <a:pt x="897922" y="49625"/>
                  </a:lnTo>
                  <a:lnTo>
                    <a:pt x="909638" y="47149"/>
                  </a:lnTo>
                  <a:lnTo>
                    <a:pt x="923449" y="35433"/>
                  </a:lnTo>
                  <a:lnTo>
                    <a:pt x="956691" y="40672"/>
                  </a:lnTo>
                  <a:lnTo>
                    <a:pt x="970217" y="45815"/>
                  </a:lnTo>
                  <a:lnTo>
                    <a:pt x="983266" y="42291"/>
                  </a:lnTo>
                  <a:lnTo>
                    <a:pt x="989838" y="35242"/>
                  </a:lnTo>
                  <a:lnTo>
                    <a:pt x="1014603" y="38195"/>
                  </a:lnTo>
                  <a:lnTo>
                    <a:pt x="1022128" y="35814"/>
                  </a:lnTo>
                  <a:lnTo>
                    <a:pt x="1021747" y="29051"/>
                  </a:lnTo>
                  <a:lnTo>
                    <a:pt x="1017461" y="21622"/>
                  </a:lnTo>
                  <a:lnTo>
                    <a:pt x="1033367" y="16383"/>
                  </a:lnTo>
                  <a:lnTo>
                    <a:pt x="1046893" y="18479"/>
                  </a:lnTo>
                  <a:lnTo>
                    <a:pt x="1049846" y="25146"/>
                  </a:lnTo>
                  <a:lnTo>
                    <a:pt x="1043178" y="28766"/>
                  </a:lnTo>
                  <a:lnTo>
                    <a:pt x="1046226" y="33623"/>
                  </a:lnTo>
                  <a:lnTo>
                    <a:pt x="1043845" y="37814"/>
                  </a:lnTo>
                  <a:lnTo>
                    <a:pt x="1045083" y="47149"/>
                  </a:lnTo>
                  <a:lnTo>
                    <a:pt x="1066133" y="43148"/>
                  </a:lnTo>
                  <a:lnTo>
                    <a:pt x="1087374" y="30575"/>
                  </a:lnTo>
                  <a:lnTo>
                    <a:pt x="1089279" y="33147"/>
                  </a:lnTo>
                  <a:lnTo>
                    <a:pt x="1089851" y="39148"/>
                  </a:lnTo>
                  <a:lnTo>
                    <a:pt x="1064705" y="65341"/>
                  </a:lnTo>
                  <a:lnTo>
                    <a:pt x="1064895" y="85439"/>
                  </a:lnTo>
                  <a:lnTo>
                    <a:pt x="1072039" y="78200"/>
                  </a:lnTo>
                  <a:lnTo>
                    <a:pt x="1088327" y="87249"/>
                  </a:lnTo>
                  <a:lnTo>
                    <a:pt x="1102805" y="81629"/>
                  </a:lnTo>
                  <a:lnTo>
                    <a:pt x="1104614" y="75343"/>
                  </a:lnTo>
                  <a:lnTo>
                    <a:pt x="1099566" y="56674"/>
                  </a:lnTo>
                  <a:lnTo>
                    <a:pt x="1099852" y="46006"/>
                  </a:lnTo>
                  <a:lnTo>
                    <a:pt x="1111568" y="38671"/>
                  </a:lnTo>
                  <a:lnTo>
                    <a:pt x="1115378" y="38957"/>
                  </a:lnTo>
                  <a:lnTo>
                    <a:pt x="1136142" y="24098"/>
                  </a:lnTo>
                  <a:lnTo>
                    <a:pt x="1149668" y="26860"/>
                  </a:lnTo>
                  <a:lnTo>
                    <a:pt x="1149572" y="35147"/>
                  </a:lnTo>
                  <a:lnTo>
                    <a:pt x="1157383" y="48196"/>
                  </a:lnTo>
                  <a:lnTo>
                    <a:pt x="1174814" y="59912"/>
                  </a:lnTo>
                  <a:lnTo>
                    <a:pt x="1185005" y="95631"/>
                  </a:lnTo>
                  <a:lnTo>
                    <a:pt x="1193959" y="102489"/>
                  </a:lnTo>
                  <a:lnTo>
                    <a:pt x="1209199" y="89440"/>
                  </a:lnTo>
                  <a:lnTo>
                    <a:pt x="1224534" y="90297"/>
                  </a:lnTo>
                  <a:lnTo>
                    <a:pt x="1226058" y="95631"/>
                  </a:lnTo>
                  <a:lnTo>
                    <a:pt x="1226534" y="85916"/>
                  </a:lnTo>
                  <a:lnTo>
                    <a:pt x="1227392" y="96107"/>
                  </a:lnTo>
                  <a:lnTo>
                    <a:pt x="1229773" y="94012"/>
                  </a:lnTo>
                  <a:lnTo>
                    <a:pt x="1228439" y="90678"/>
                  </a:lnTo>
                  <a:lnTo>
                    <a:pt x="1230916" y="91059"/>
                  </a:lnTo>
                  <a:lnTo>
                    <a:pt x="1228249" y="84963"/>
                  </a:lnTo>
                  <a:lnTo>
                    <a:pt x="1231011" y="86392"/>
                  </a:lnTo>
                  <a:lnTo>
                    <a:pt x="1240822" y="74962"/>
                  </a:lnTo>
                  <a:lnTo>
                    <a:pt x="1244727" y="73819"/>
                  </a:lnTo>
                  <a:lnTo>
                    <a:pt x="1254062" y="85534"/>
                  </a:lnTo>
                  <a:lnTo>
                    <a:pt x="1255490" y="98298"/>
                  </a:lnTo>
                  <a:lnTo>
                    <a:pt x="1265682" y="108013"/>
                  </a:lnTo>
                  <a:lnTo>
                    <a:pt x="1271588" y="131540"/>
                  </a:lnTo>
                  <a:lnTo>
                    <a:pt x="1278446" y="134207"/>
                  </a:lnTo>
                  <a:lnTo>
                    <a:pt x="1285875" y="128587"/>
                  </a:lnTo>
                  <a:lnTo>
                    <a:pt x="1297305" y="131540"/>
                  </a:lnTo>
                  <a:lnTo>
                    <a:pt x="1307783" y="127445"/>
                  </a:lnTo>
                  <a:lnTo>
                    <a:pt x="1313593" y="122206"/>
                  </a:lnTo>
                  <a:lnTo>
                    <a:pt x="1310068" y="132874"/>
                  </a:lnTo>
                  <a:lnTo>
                    <a:pt x="1320832" y="132683"/>
                  </a:lnTo>
                  <a:lnTo>
                    <a:pt x="1335310" y="154591"/>
                  </a:lnTo>
                  <a:lnTo>
                    <a:pt x="1330357" y="171259"/>
                  </a:lnTo>
                  <a:lnTo>
                    <a:pt x="1332738" y="180213"/>
                  </a:lnTo>
                  <a:lnTo>
                    <a:pt x="1327023" y="187547"/>
                  </a:lnTo>
                  <a:lnTo>
                    <a:pt x="1334643" y="189166"/>
                  </a:lnTo>
                  <a:lnTo>
                    <a:pt x="1332643" y="201835"/>
                  </a:lnTo>
                  <a:lnTo>
                    <a:pt x="1319593" y="211550"/>
                  </a:lnTo>
                  <a:lnTo>
                    <a:pt x="1324547" y="218027"/>
                  </a:lnTo>
                  <a:lnTo>
                    <a:pt x="1333119" y="213550"/>
                  </a:lnTo>
                  <a:lnTo>
                    <a:pt x="1337215" y="224123"/>
                  </a:lnTo>
                  <a:lnTo>
                    <a:pt x="1345216" y="227933"/>
                  </a:lnTo>
                  <a:lnTo>
                    <a:pt x="1343025" y="237172"/>
                  </a:lnTo>
                  <a:lnTo>
                    <a:pt x="1348168" y="239173"/>
                  </a:lnTo>
                  <a:lnTo>
                    <a:pt x="1363123" y="234029"/>
                  </a:lnTo>
                  <a:lnTo>
                    <a:pt x="1375124" y="234791"/>
                  </a:lnTo>
                  <a:lnTo>
                    <a:pt x="1384935" y="240792"/>
                  </a:lnTo>
                  <a:lnTo>
                    <a:pt x="1391222" y="250984"/>
                  </a:lnTo>
                  <a:lnTo>
                    <a:pt x="1396746" y="251936"/>
                  </a:lnTo>
                  <a:lnTo>
                    <a:pt x="1395127" y="262223"/>
                  </a:lnTo>
                  <a:lnTo>
                    <a:pt x="1401318" y="278130"/>
                  </a:lnTo>
                  <a:lnTo>
                    <a:pt x="1401032" y="284226"/>
                  </a:lnTo>
                  <a:lnTo>
                    <a:pt x="1398365" y="290132"/>
                  </a:lnTo>
                  <a:lnTo>
                    <a:pt x="1372743" y="306229"/>
                  </a:lnTo>
                  <a:lnTo>
                    <a:pt x="1370933" y="322802"/>
                  </a:lnTo>
                  <a:lnTo>
                    <a:pt x="1377315" y="324898"/>
                  </a:lnTo>
                  <a:lnTo>
                    <a:pt x="1380839" y="330041"/>
                  </a:lnTo>
                  <a:lnTo>
                    <a:pt x="1395984" y="328803"/>
                  </a:lnTo>
                  <a:lnTo>
                    <a:pt x="1414367" y="335661"/>
                  </a:lnTo>
                  <a:lnTo>
                    <a:pt x="1421035" y="345948"/>
                  </a:lnTo>
                  <a:lnTo>
                    <a:pt x="1429703" y="347567"/>
                  </a:lnTo>
                  <a:lnTo>
                    <a:pt x="1437894" y="353377"/>
                  </a:lnTo>
                  <a:lnTo>
                    <a:pt x="1435513" y="359283"/>
                  </a:lnTo>
                  <a:lnTo>
                    <a:pt x="1449419" y="357759"/>
                  </a:lnTo>
                  <a:lnTo>
                    <a:pt x="1445895" y="362902"/>
                  </a:lnTo>
                  <a:lnTo>
                    <a:pt x="1450467" y="371380"/>
                  </a:lnTo>
                  <a:lnTo>
                    <a:pt x="1482376" y="349663"/>
                  </a:lnTo>
                  <a:lnTo>
                    <a:pt x="1475232" y="362236"/>
                  </a:lnTo>
                  <a:lnTo>
                    <a:pt x="1475232" y="370523"/>
                  </a:lnTo>
                  <a:lnTo>
                    <a:pt x="1460087" y="375475"/>
                  </a:lnTo>
                  <a:lnTo>
                    <a:pt x="1454849" y="380143"/>
                  </a:lnTo>
                  <a:lnTo>
                    <a:pt x="1457611" y="382619"/>
                  </a:lnTo>
                  <a:lnTo>
                    <a:pt x="1461707" y="381191"/>
                  </a:lnTo>
                  <a:lnTo>
                    <a:pt x="1464659" y="385572"/>
                  </a:lnTo>
                  <a:lnTo>
                    <a:pt x="1473232" y="390239"/>
                  </a:lnTo>
                  <a:lnTo>
                    <a:pt x="1479423" y="399955"/>
                  </a:lnTo>
                  <a:lnTo>
                    <a:pt x="1479423" y="409003"/>
                  </a:lnTo>
                  <a:lnTo>
                    <a:pt x="1492568" y="422624"/>
                  </a:lnTo>
                  <a:lnTo>
                    <a:pt x="1506950" y="428434"/>
                  </a:lnTo>
                  <a:lnTo>
                    <a:pt x="1513999" y="426244"/>
                  </a:lnTo>
                  <a:lnTo>
                    <a:pt x="1508379" y="438150"/>
                  </a:lnTo>
                  <a:lnTo>
                    <a:pt x="1511141" y="442627"/>
                  </a:lnTo>
                  <a:lnTo>
                    <a:pt x="1509617" y="445675"/>
                  </a:lnTo>
                  <a:lnTo>
                    <a:pt x="1514951" y="449866"/>
                  </a:lnTo>
                  <a:lnTo>
                    <a:pt x="1520190" y="442912"/>
                  </a:lnTo>
                  <a:lnTo>
                    <a:pt x="1526286" y="442817"/>
                  </a:lnTo>
                  <a:lnTo>
                    <a:pt x="1540193" y="431864"/>
                  </a:lnTo>
                  <a:lnTo>
                    <a:pt x="1535716" y="418148"/>
                  </a:lnTo>
                  <a:lnTo>
                    <a:pt x="1546193" y="408241"/>
                  </a:lnTo>
                  <a:lnTo>
                    <a:pt x="1547432" y="401860"/>
                  </a:lnTo>
                  <a:lnTo>
                    <a:pt x="1553718" y="393097"/>
                  </a:lnTo>
                  <a:lnTo>
                    <a:pt x="1559052" y="390144"/>
                  </a:lnTo>
                  <a:lnTo>
                    <a:pt x="1554956" y="384429"/>
                  </a:lnTo>
                  <a:lnTo>
                    <a:pt x="1554194" y="378142"/>
                  </a:lnTo>
                  <a:lnTo>
                    <a:pt x="1541145" y="370237"/>
                  </a:lnTo>
                  <a:lnTo>
                    <a:pt x="1549527" y="362141"/>
                  </a:lnTo>
                  <a:lnTo>
                    <a:pt x="1553337" y="351949"/>
                  </a:lnTo>
                  <a:lnTo>
                    <a:pt x="1542859" y="350234"/>
                  </a:lnTo>
                  <a:lnTo>
                    <a:pt x="1527620" y="339471"/>
                  </a:lnTo>
                  <a:lnTo>
                    <a:pt x="1528001" y="327279"/>
                  </a:lnTo>
                  <a:lnTo>
                    <a:pt x="1554861" y="327946"/>
                  </a:lnTo>
                  <a:lnTo>
                    <a:pt x="1574578" y="332041"/>
                  </a:lnTo>
                  <a:lnTo>
                    <a:pt x="1598771" y="329184"/>
                  </a:lnTo>
                  <a:lnTo>
                    <a:pt x="1627442" y="311563"/>
                  </a:lnTo>
                  <a:lnTo>
                    <a:pt x="1643634" y="296513"/>
                  </a:lnTo>
                  <a:lnTo>
                    <a:pt x="1650683" y="306800"/>
                  </a:lnTo>
                  <a:lnTo>
                    <a:pt x="1656588" y="326041"/>
                  </a:lnTo>
                  <a:lnTo>
                    <a:pt x="1653445" y="327755"/>
                  </a:lnTo>
                  <a:lnTo>
                    <a:pt x="1655636" y="333756"/>
                  </a:lnTo>
                  <a:lnTo>
                    <a:pt x="1661732" y="335090"/>
                  </a:lnTo>
                  <a:lnTo>
                    <a:pt x="1697831" y="330422"/>
                  </a:lnTo>
                  <a:lnTo>
                    <a:pt x="1728216" y="320231"/>
                  </a:lnTo>
                  <a:lnTo>
                    <a:pt x="1734407" y="333184"/>
                  </a:lnTo>
                  <a:lnTo>
                    <a:pt x="1735931" y="332423"/>
                  </a:lnTo>
                  <a:lnTo>
                    <a:pt x="1746790" y="349186"/>
                  </a:lnTo>
                  <a:lnTo>
                    <a:pt x="1744789" y="351568"/>
                  </a:lnTo>
                  <a:lnTo>
                    <a:pt x="1752695" y="366332"/>
                  </a:lnTo>
                  <a:lnTo>
                    <a:pt x="1756315" y="388715"/>
                  </a:lnTo>
                  <a:lnTo>
                    <a:pt x="1783651" y="384048"/>
                  </a:lnTo>
                  <a:lnTo>
                    <a:pt x="1814893" y="397288"/>
                  </a:lnTo>
                  <a:lnTo>
                    <a:pt x="1837563" y="391192"/>
                  </a:lnTo>
                  <a:lnTo>
                    <a:pt x="1840801" y="396240"/>
                  </a:lnTo>
                  <a:lnTo>
                    <a:pt x="1900333" y="403289"/>
                  </a:lnTo>
                  <a:lnTo>
                    <a:pt x="1940528" y="411099"/>
                  </a:lnTo>
                  <a:lnTo>
                    <a:pt x="1941671" y="414147"/>
                  </a:lnTo>
                  <a:lnTo>
                    <a:pt x="1947767" y="412433"/>
                  </a:lnTo>
                  <a:lnTo>
                    <a:pt x="1949863" y="418909"/>
                  </a:lnTo>
                  <a:lnTo>
                    <a:pt x="1979771" y="410623"/>
                  </a:lnTo>
                  <a:lnTo>
                    <a:pt x="1980724" y="412718"/>
                  </a:lnTo>
                  <a:lnTo>
                    <a:pt x="2004155" y="400145"/>
                  </a:lnTo>
                  <a:lnTo>
                    <a:pt x="2010156" y="401288"/>
                  </a:lnTo>
                  <a:lnTo>
                    <a:pt x="2012537" y="410337"/>
                  </a:lnTo>
                  <a:lnTo>
                    <a:pt x="1987487" y="422148"/>
                  </a:lnTo>
                  <a:lnTo>
                    <a:pt x="1991201" y="431768"/>
                  </a:lnTo>
                  <a:lnTo>
                    <a:pt x="1987487" y="433102"/>
                  </a:lnTo>
                  <a:lnTo>
                    <a:pt x="1988915" y="436245"/>
                  </a:lnTo>
                  <a:lnTo>
                    <a:pt x="1977580" y="444151"/>
                  </a:lnTo>
                  <a:lnTo>
                    <a:pt x="1979105" y="456343"/>
                  </a:lnTo>
                  <a:lnTo>
                    <a:pt x="1995011" y="463867"/>
                  </a:lnTo>
                  <a:lnTo>
                    <a:pt x="2006822" y="484156"/>
                  </a:lnTo>
                  <a:lnTo>
                    <a:pt x="1979390" y="515683"/>
                  </a:lnTo>
                  <a:lnTo>
                    <a:pt x="1979295" y="525399"/>
                  </a:lnTo>
                  <a:lnTo>
                    <a:pt x="1962150" y="539972"/>
                  </a:lnTo>
                  <a:lnTo>
                    <a:pt x="1961388" y="544354"/>
                  </a:lnTo>
                  <a:lnTo>
                    <a:pt x="1966817" y="547211"/>
                  </a:lnTo>
                  <a:lnTo>
                    <a:pt x="1953482" y="546735"/>
                  </a:lnTo>
                  <a:lnTo>
                    <a:pt x="1949291" y="554641"/>
                  </a:lnTo>
                  <a:lnTo>
                    <a:pt x="1937480" y="554355"/>
                  </a:lnTo>
                  <a:lnTo>
                    <a:pt x="1933384" y="555593"/>
                  </a:lnTo>
                  <a:lnTo>
                    <a:pt x="1932051" y="559403"/>
                  </a:lnTo>
                  <a:lnTo>
                    <a:pt x="1917954" y="555308"/>
                  </a:lnTo>
                  <a:lnTo>
                    <a:pt x="1916621" y="563690"/>
                  </a:lnTo>
                  <a:lnTo>
                    <a:pt x="1915478" y="554450"/>
                  </a:lnTo>
                  <a:lnTo>
                    <a:pt x="1887093" y="558546"/>
                  </a:lnTo>
                  <a:lnTo>
                    <a:pt x="1872520" y="566166"/>
                  </a:lnTo>
                  <a:lnTo>
                    <a:pt x="1873472" y="576072"/>
                  </a:lnTo>
                  <a:lnTo>
                    <a:pt x="1870710" y="576453"/>
                  </a:lnTo>
                  <a:lnTo>
                    <a:pt x="1866043" y="593979"/>
                  </a:lnTo>
                  <a:lnTo>
                    <a:pt x="1845850" y="601218"/>
                  </a:lnTo>
                  <a:lnTo>
                    <a:pt x="1828324" y="614553"/>
                  </a:lnTo>
                  <a:lnTo>
                    <a:pt x="1824418" y="610172"/>
                  </a:lnTo>
                  <a:lnTo>
                    <a:pt x="1815560" y="618458"/>
                  </a:lnTo>
                  <a:lnTo>
                    <a:pt x="1778222" y="635794"/>
                  </a:lnTo>
                  <a:lnTo>
                    <a:pt x="1756220" y="638937"/>
                  </a:lnTo>
                  <a:lnTo>
                    <a:pt x="1754029" y="640461"/>
                  </a:lnTo>
                  <a:lnTo>
                    <a:pt x="1754981" y="651796"/>
                  </a:lnTo>
                  <a:lnTo>
                    <a:pt x="1742884" y="651986"/>
                  </a:lnTo>
                  <a:lnTo>
                    <a:pt x="1742408" y="645414"/>
                  </a:lnTo>
                  <a:lnTo>
                    <a:pt x="1739932" y="646367"/>
                  </a:lnTo>
                  <a:lnTo>
                    <a:pt x="1722025" y="659701"/>
                  </a:lnTo>
                  <a:lnTo>
                    <a:pt x="1722501" y="661892"/>
                  </a:lnTo>
                  <a:lnTo>
                    <a:pt x="1715548" y="664083"/>
                  </a:lnTo>
                  <a:lnTo>
                    <a:pt x="1720215" y="676656"/>
                  </a:lnTo>
                  <a:lnTo>
                    <a:pt x="1697736" y="685991"/>
                  </a:lnTo>
                  <a:lnTo>
                    <a:pt x="1688783" y="692372"/>
                  </a:lnTo>
                  <a:lnTo>
                    <a:pt x="1684115" y="690182"/>
                  </a:lnTo>
                  <a:lnTo>
                    <a:pt x="1683068" y="684657"/>
                  </a:lnTo>
                  <a:lnTo>
                    <a:pt x="1672209" y="686848"/>
                  </a:lnTo>
                  <a:lnTo>
                    <a:pt x="1646492" y="686467"/>
                  </a:lnTo>
                  <a:lnTo>
                    <a:pt x="1641729" y="706088"/>
                  </a:lnTo>
                  <a:lnTo>
                    <a:pt x="1643729" y="714566"/>
                  </a:lnTo>
                  <a:lnTo>
                    <a:pt x="1649063" y="716661"/>
                  </a:lnTo>
                  <a:lnTo>
                    <a:pt x="1655636" y="729234"/>
                  </a:lnTo>
                  <a:lnTo>
                    <a:pt x="1648397" y="732853"/>
                  </a:lnTo>
                  <a:lnTo>
                    <a:pt x="1649921" y="750380"/>
                  </a:lnTo>
                  <a:lnTo>
                    <a:pt x="1645253" y="753618"/>
                  </a:lnTo>
                  <a:lnTo>
                    <a:pt x="1654778" y="766477"/>
                  </a:lnTo>
                  <a:lnTo>
                    <a:pt x="1662779" y="762476"/>
                  </a:lnTo>
                  <a:lnTo>
                    <a:pt x="1667923" y="776002"/>
                  </a:lnTo>
                  <a:lnTo>
                    <a:pt x="1662493" y="778859"/>
                  </a:lnTo>
                  <a:lnTo>
                    <a:pt x="1662589" y="783908"/>
                  </a:lnTo>
                  <a:lnTo>
                    <a:pt x="1667637" y="792766"/>
                  </a:lnTo>
                  <a:lnTo>
                    <a:pt x="1674114" y="792194"/>
                  </a:lnTo>
                  <a:lnTo>
                    <a:pt x="1682210" y="800957"/>
                  </a:lnTo>
                  <a:lnTo>
                    <a:pt x="1683449" y="799719"/>
                  </a:lnTo>
                  <a:lnTo>
                    <a:pt x="1691640" y="805529"/>
                  </a:lnTo>
                  <a:lnTo>
                    <a:pt x="1692402" y="802481"/>
                  </a:lnTo>
                  <a:lnTo>
                    <a:pt x="1702499" y="801910"/>
                  </a:lnTo>
                  <a:lnTo>
                    <a:pt x="1702689" y="804958"/>
                  </a:lnTo>
                  <a:lnTo>
                    <a:pt x="1712595" y="804958"/>
                  </a:lnTo>
                  <a:lnTo>
                    <a:pt x="1713167" y="808577"/>
                  </a:lnTo>
                  <a:lnTo>
                    <a:pt x="1727740" y="808482"/>
                  </a:lnTo>
                  <a:lnTo>
                    <a:pt x="1743170" y="805910"/>
                  </a:lnTo>
                  <a:lnTo>
                    <a:pt x="1754505" y="800767"/>
                  </a:lnTo>
                  <a:lnTo>
                    <a:pt x="1756696" y="805529"/>
                  </a:lnTo>
                  <a:lnTo>
                    <a:pt x="1735741" y="826770"/>
                  </a:lnTo>
                  <a:lnTo>
                    <a:pt x="1739551" y="832866"/>
                  </a:lnTo>
                  <a:lnTo>
                    <a:pt x="1732597" y="836390"/>
                  </a:lnTo>
                  <a:lnTo>
                    <a:pt x="1729073" y="847344"/>
                  </a:lnTo>
                  <a:lnTo>
                    <a:pt x="1726216" y="846487"/>
                  </a:lnTo>
                  <a:lnTo>
                    <a:pt x="1721549" y="857917"/>
                  </a:lnTo>
                  <a:lnTo>
                    <a:pt x="1714405" y="854678"/>
                  </a:lnTo>
                  <a:lnTo>
                    <a:pt x="1702784" y="882015"/>
                  </a:lnTo>
                  <a:lnTo>
                    <a:pt x="1699260" y="881158"/>
                  </a:lnTo>
                  <a:lnTo>
                    <a:pt x="1698689" y="896684"/>
                  </a:lnTo>
                  <a:lnTo>
                    <a:pt x="1703451" y="907542"/>
                  </a:lnTo>
                  <a:lnTo>
                    <a:pt x="1704689" y="928497"/>
                  </a:lnTo>
                  <a:lnTo>
                    <a:pt x="1714024" y="929735"/>
                  </a:lnTo>
                  <a:lnTo>
                    <a:pt x="1710023" y="942118"/>
                  </a:lnTo>
                  <a:lnTo>
                    <a:pt x="1703546" y="952214"/>
                  </a:lnTo>
                  <a:lnTo>
                    <a:pt x="1695831" y="949547"/>
                  </a:lnTo>
                  <a:lnTo>
                    <a:pt x="1687259" y="957167"/>
                  </a:lnTo>
                  <a:lnTo>
                    <a:pt x="1681734" y="967740"/>
                  </a:lnTo>
                  <a:lnTo>
                    <a:pt x="1679448" y="986504"/>
                  </a:lnTo>
                  <a:lnTo>
                    <a:pt x="1687544" y="995172"/>
                  </a:lnTo>
                  <a:lnTo>
                    <a:pt x="1661160" y="1007555"/>
                  </a:lnTo>
                  <a:lnTo>
                    <a:pt x="1664780" y="1033177"/>
                  </a:lnTo>
                  <a:lnTo>
                    <a:pt x="1663065" y="1045464"/>
                  </a:lnTo>
                  <a:lnTo>
                    <a:pt x="1692497" y="1056989"/>
                  </a:lnTo>
                  <a:lnTo>
                    <a:pt x="1695450" y="1063561"/>
                  </a:lnTo>
                  <a:lnTo>
                    <a:pt x="1693545" y="1076706"/>
                  </a:lnTo>
                  <a:lnTo>
                    <a:pt x="1700403" y="1090517"/>
                  </a:lnTo>
                  <a:lnTo>
                    <a:pt x="1700498" y="1100042"/>
                  </a:lnTo>
                  <a:lnTo>
                    <a:pt x="1696688" y="1109853"/>
                  </a:lnTo>
                  <a:lnTo>
                    <a:pt x="1692307" y="1113758"/>
                  </a:lnTo>
                  <a:lnTo>
                    <a:pt x="1686878" y="1105757"/>
                  </a:lnTo>
                  <a:lnTo>
                    <a:pt x="1672685" y="1119092"/>
                  </a:lnTo>
                  <a:lnTo>
                    <a:pt x="1668399" y="1112710"/>
                  </a:lnTo>
                  <a:lnTo>
                    <a:pt x="1655159" y="1103948"/>
                  </a:lnTo>
                  <a:lnTo>
                    <a:pt x="1651064" y="1093565"/>
                  </a:lnTo>
                  <a:lnTo>
                    <a:pt x="1657445" y="1070801"/>
                  </a:lnTo>
                  <a:lnTo>
                    <a:pt x="1657159" y="1055751"/>
                  </a:lnTo>
                  <a:lnTo>
                    <a:pt x="1661351" y="1047559"/>
                  </a:lnTo>
                  <a:lnTo>
                    <a:pt x="1656017" y="1048322"/>
                  </a:lnTo>
                  <a:lnTo>
                    <a:pt x="1653064" y="1045845"/>
                  </a:lnTo>
                  <a:lnTo>
                    <a:pt x="1651826" y="1017842"/>
                  </a:lnTo>
                  <a:lnTo>
                    <a:pt x="1642015" y="1039559"/>
                  </a:lnTo>
                  <a:lnTo>
                    <a:pt x="1631156" y="1044892"/>
                  </a:lnTo>
                  <a:lnTo>
                    <a:pt x="1609439" y="1046417"/>
                  </a:lnTo>
                  <a:lnTo>
                    <a:pt x="1598581" y="1042607"/>
                  </a:lnTo>
                  <a:lnTo>
                    <a:pt x="1586484" y="1048607"/>
                  </a:lnTo>
                  <a:lnTo>
                    <a:pt x="1578293" y="1048893"/>
                  </a:lnTo>
                  <a:lnTo>
                    <a:pt x="1577626" y="1054227"/>
                  </a:lnTo>
                  <a:lnTo>
                    <a:pt x="1549051" y="1055942"/>
                  </a:lnTo>
                  <a:lnTo>
                    <a:pt x="1546098" y="1064038"/>
                  </a:lnTo>
                  <a:lnTo>
                    <a:pt x="1540002" y="1069753"/>
                  </a:lnTo>
                  <a:lnTo>
                    <a:pt x="1536478" y="1067943"/>
                  </a:lnTo>
                  <a:lnTo>
                    <a:pt x="1531620" y="1074515"/>
                  </a:lnTo>
                  <a:lnTo>
                    <a:pt x="1534287" y="1081278"/>
                  </a:lnTo>
                  <a:lnTo>
                    <a:pt x="1531906" y="1084802"/>
                  </a:lnTo>
                  <a:lnTo>
                    <a:pt x="1532668" y="1094708"/>
                  </a:lnTo>
                  <a:lnTo>
                    <a:pt x="1530477" y="1095375"/>
                  </a:lnTo>
                  <a:lnTo>
                    <a:pt x="1525905" y="1109091"/>
                  </a:lnTo>
                  <a:lnTo>
                    <a:pt x="1531049" y="1116711"/>
                  </a:lnTo>
                  <a:lnTo>
                    <a:pt x="1532287" y="1125950"/>
                  </a:lnTo>
                  <a:lnTo>
                    <a:pt x="1523714" y="1131856"/>
                  </a:lnTo>
                  <a:lnTo>
                    <a:pt x="1502093" y="1138142"/>
                  </a:lnTo>
                  <a:lnTo>
                    <a:pt x="1498568" y="1144143"/>
                  </a:lnTo>
                  <a:lnTo>
                    <a:pt x="1487519" y="1153477"/>
                  </a:lnTo>
                  <a:lnTo>
                    <a:pt x="1474756" y="1180052"/>
                  </a:lnTo>
                  <a:lnTo>
                    <a:pt x="1469422" y="1203674"/>
                  </a:lnTo>
                  <a:lnTo>
                    <a:pt x="1454944" y="1224915"/>
                  </a:lnTo>
                  <a:lnTo>
                    <a:pt x="1452182" y="1246060"/>
                  </a:lnTo>
                  <a:lnTo>
                    <a:pt x="1439418" y="1258062"/>
                  </a:lnTo>
                  <a:lnTo>
                    <a:pt x="1443514" y="1264730"/>
                  </a:lnTo>
                  <a:lnTo>
                    <a:pt x="1443228" y="1271207"/>
                  </a:lnTo>
                  <a:lnTo>
                    <a:pt x="1451229" y="1296543"/>
                  </a:lnTo>
                  <a:lnTo>
                    <a:pt x="1469708" y="1316069"/>
                  </a:lnTo>
                  <a:lnTo>
                    <a:pt x="1467041" y="1317974"/>
                  </a:lnTo>
                  <a:lnTo>
                    <a:pt x="1467993" y="1333119"/>
                  </a:lnTo>
                  <a:lnTo>
                    <a:pt x="1465136" y="1347026"/>
                  </a:lnTo>
                  <a:lnTo>
                    <a:pt x="1452943" y="1377125"/>
                  </a:lnTo>
                  <a:lnTo>
                    <a:pt x="1453134" y="1398937"/>
                  </a:lnTo>
                  <a:lnTo>
                    <a:pt x="1450276" y="1409891"/>
                  </a:lnTo>
                  <a:lnTo>
                    <a:pt x="1451515" y="1418082"/>
                  </a:lnTo>
                  <a:lnTo>
                    <a:pt x="1455515" y="1422844"/>
                  </a:lnTo>
                  <a:lnTo>
                    <a:pt x="1453039" y="1436656"/>
                  </a:lnTo>
                  <a:lnTo>
                    <a:pt x="1455611" y="1445895"/>
                  </a:lnTo>
                  <a:lnTo>
                    <a:pt x="1452277" y="1454086"/>
                  </a:lnTo>
                  <a:lnTo>
                    <a:pt x="1452372" y="1462373"/>
                  </a:lnTo>
                  <a:lnTo>
                    <a:pt x="1450372" y="1465898"/>
                  </a:lnTo>
                  <a:lnTo>
                    <a:pt x="1446276" y="1463421"/>
                  </a:lnTo>
                  <a:lnTo>
                    <a:pt x="1425512" y="1461040"/>
                  </a:lnTo>
                  <a:lnTo>
                    <a:pt x="1418082" y="1465993"/>
                  </a:lnTo>
                  <a:lnTo>
                    <a:pt x="1422178" y="1468279"/>
                  </a:lnTo>
                  <a:lnTo>
                    <a:pt x="1419416" y="1488281"/>
                  </a:lnTo>
                  <a:lnTo>
                    <a:pt x="1411891" y="1489710"/>
                  </a:lnTo>
                  <a:lnTo>
                    <a:pt x="1382363" y="1505045"/>
                  </a:lnTo>
                  <a:lnTo>
                    <a:pt x="1384364" y="1509808"/>
                  </a:lnTo>
                  <a:lnTo>
                    <a:pt x="1397794" y="1510475"/>
                  </a:lnTo>
                  <a:lnTo>
                    <a:pt x="1412748" y="1516856"/>
                  </a:lnTo>
                  <a:lnTo>
                    <a:pt x="1412176" y="1520857"/>
                  </a:lnTo>
                  <a:lnTo>
                    <a:pt x="1396079" y="1518666"/>
                  </a:lnTo>
                  <a:lnTo>
                    <a:pt x="1388650" y="1526191"/>
                  </a:lnTo>
                  <a:lnTo>
                    <a:pt x="1393698" y="1544669"/>
                  </a:lnTo>
                  <a:lnTo>
                    <a:pt x="1382935" y="1547241"/>
                  </a:lnTo>
                  <a:lnTo>
                    <a:pt x="1380458" y="1542955"/>
                  </a:lnTo>
                  <a:lnTo>
                    <a:pt x="1369981" y="1551337"/>
                  </a:lnTo>
                  <a:lnTo>
                    <a:pt x="1375696" y="1562195"/>
                  </a:lnTo>
                  <a:lnTo>
                    <a:pt x="1383411" y="1565815"/>
                  </a:lnTo>
                  <a:lnTo>
                    <a:pt x="1383411" y="1567529"/>
                  </a:lnTo>
                  <a:lnTo>
                    <a:pt x="1379125" y="1565624"/>
                  </a:lnTo>
                  <a:lnTo>
                    <a:pt x="1374362" y="1569720"/>
                  </a:lnTo>
                  <a:lnTo>
                    <a:pt x="1381887" y="1573911"/>
                  </a:lnTo>
                  <a:lnTo>
                    <a:pt x="1384268" y="1570482"/>
                  </a:lnTo>
                  <a:lnTo>
                    <a:pt x="1384173" y="1573054"/>
                  </a:lnTo>
                  <a:lnTo>
                    <a:pt x="1390745" y="1578388"/>
                  </a:lnTo>
                  <a:lnTo>
                    <a:pt x="1396937" y="1592580"/>
                  </a:lnTo>
                  <a:lnTo>
                    <a:pt x="1383125" y="1593342"/>
                  </a:lnTo>
                  <a:lnTo>
                    <a:pt x="1382839" y="1596961"/>
                  </a:lnTo>
                  <a:lnTo>
                    <a:pt x="1385888" y="1596961"/>
                  </a:lnTo>
                  <a:lnTo>
                    <a:pt x="1384364" y="1604201"/>
                  </a:lnTo>
                  <a:lnTo>
                    <a:pt x="1375029" y="1605439"/>
                  </a:lnTo>
                  <a:lnTo>
                    <a:pt x="1373696" y="1607630"/>
                  </a:lnTo>
                  <a:lnTo>
                    <a:pt x="1371314" y="1602867"/>
                  </a:lnTo>
                  <a:lnTo>
                    <a:pt x="1368647" y="1604296"/>
                  </a:lnTo>
                  <a:lnTo>
                    <a:pt x="1370457" y="1613344"/>
                  </a:lnTo>
                  <a:lnTo>
                    <a:pt x="1374648" y="1614297"/>
                  </a:lnTo>
                  <a:lnTo>
                    <a:pt x="1369981" y="1614297"/>
                  </a:lnTo>
                  <a:lnTo>
                    <a:pt x="1366647" y="1605725"/>
                  </a:lnTo>
                  <a:lnTo>
                    <a:pt x="1343978" y="1613059"/>
                  </a:lnTo>
                  <a:lnTo>
                    <a:pt x="1342168" y="1610677"/>
                  </a:lnTo>
                  <a:lnTo>
                    <a:pt x="1342263" y="1618488"/>
                  </a:lnTo>
                  <a:lnTo>
                    <a:pt x="1336643" y="1624298"/>
                  </a:lnTo>
                  <a:lnTo>
                    <a:pt x="1327595" y="1622584"/>
                  </a:lnTo>
                  <a:lnTo>
                    <a:pt x="1321403" y="1628108"/>
                  </a:lnTo>
                  <a:lnTo>
                    <a:pt x="1314926" y="1622203"/>
                  </a:lnTo>
                  <a:lnTo>
                    <a:pt x="1312450" y="1623917"/>
                  </a:lnTo>
                  <a:lnTo>
                    <a:pt x="1303687" y="1619155"/>
                  </a:lnTo>
                  <a:lnTo>
                    <a:pt x="1295972" y="1619250"/>
                  </a:lnTo>
                  <a:lnTo>
                    <a:pt x="1283970" y="1624012"/>
                  </a:lnTo>
                  <a:lnTo>
                    <a:pt x="1280446" y="1615631"/>
                  </a:lnTo>
                  <a:lnTo>
                    <a:pt x="1266063" y="1609725"/>
                  </a:lnTo>
                  <a:lnTo>
                    <a:pt x="1264634" y="1604296"/>
                  </a:lnTo>
                  <a:lnTo>
                    <a:pt x="1255014" y="1593342"/>
                  </a:lnTo>
                  <a:lnTo>
                    <a:pt x="1240441" y="1587056"/>
                  </a:lnTo>
                  <a:lnTo>
                    <a:pt x="1197102" y="1614868"/>
                  </a:lnTo>
                  <a:lnTo>
                    <a:pt x="1203865" y="1622012"/>
                  </a:lnTo>
                  <a:lnTo>
                    <a:pt x="1196721" y="1626584"/>
                  </a:lnTo>
                  <a:lnTo>
                    <a:pt x="1185863" y="1624203"/>
                  </a:lnTo>
                  <a:lnTo>
                    <a:pt x="1185958" y="1618678"/>
                  </a:lnTo>
                  <a:lnTo>
                    <a:pt x="1182053" y="1618678"/>
                  </a:lnTo>
                  <a:lnTo>
                    <a:pt x="1179862" y="1627727"/>
                  </a:lnTo>
                  <a:lnTo>
                    <a:pt x="1176814" y="1626489"/>
                  </a:lnTo>
                  <a:lnTo>
                    <a:pt x="1175957" y="1619536"/>
                  </a:lnTo>
                  <a:lnTo>
                    <a:pt x="1166527" y="1622108"/>
                  </a:lnTo>
                  <a:lnTo>
                    <a:pt x="1173194" y="1623251"/>
                  </a:lnTo>
                  <a:lnTo>
                    <a:pt x="1173194" y="1632014"/>
                  </a:lnTo>
                  <a:lnTo>
                    <a:pt x="1181957" y="1647253"/>
                  </a:lnTo>
                  <a:lnTo>
                    <a:pt x="1175766" y="1651444"/>
                  </a:lnTo>
                  <a:lnTo>
                    <a:pt x="1175004" y="1656398"/>
                  </a:lnTo>
                  <a:lnTo>
                    <a:pt x="1167575" y="1654874"/>
                  </a:lnTo>
                  <a:lnTo>
                    <a:pt x="1158145" y="1639443"/>
                  </a:lnTo>
                  <a:lnTo>
                    <a:pt x="1145953" y="1635061"/>
                  </a:lnTo>
                  <a:lnTo>
                    <a:pt x="1144048" y="1631633"/>
                  </a:lnTo>
                  <a:lnTo>
                    <a:pt x="1134142" y="1637633"/>
                  </a:lnTo>
                  <a:lnTo>
                    <a:pt x="1129570" y="1643729"/>
                  </a:lnTo>
                  <a:lnTo>
                    <a:pt x="1125855" y="1655159"/>
                  </a:lnTo>
                  <a:lnTo>
                    <a:pt x="1118426" y="1661065"/>
                  </a:lnTo>
                  <a:lnTo>
                    <a:pt x="1118807" y="1670018"/>
                  </a:lnTo>
                  <a:lnTo>
                    <a:pt x="1109472" y="1674019"/>
                  </a:lnTo>
                  <a:lnTo>
                    <a:pt x="1083659" y="1672018"/>
                  </a:lnTo>
                  <a:lnTo>
                    <a:pt x="1078135" y="1681067"/>
                  </a:lnTo>
                  <a:lnTo>
                    <a:pt x="1067467" y="1690973"/>
                  </a:lnTo>
                  <a:lnTo>
                    <a:pt x="1065848" y="1697355"/>
                  </a:lnTo>
                  <a:lnTo>
                    <a:pt x="1050131" y="1695450"/>
                  </a:lnTo>
                  <a:lnTo>
                    <a:pt x="1040702" y="1697926"/>
                  </a:lnTo>
                  <a:lnTo>
                    <a:pt x="1026700" y="1696879"/>
                  </a:lnTo>
                  <a:lnTo>
                    <a:pt x="1015746" y="1690402"/>
                  </a:lnTo>
                  <a:lnTo>
                    <a:pt x="1017651" y="1678400"/>
                  </a:lnTo>
                  <a:lnTo>
                    <a:pt x="1025652" y="1661351"/>
                  </a:lnTo>
                  <a:lnTo>
                    <a:pt x="1011841" y="1650492"/>
                  </a:lnTo>
                  <a:lnTo>
                    <a:pt x="1008698" y="1649635"/>
                  </a:lnTo>
                  <a:lnTo>
                    <a:pt x="1017461" y="1669733"/>
                  </a:lnTo>
                  <a:lnTo>
                    <a:pt x="1009840" y="1674971"/>
                  </a:lnTo>
                  <a:lnTo>
                    <a:pt x="1007745" y="1679734"/>
                  </a:lnTo>
                  <a:lnTo>
                    <a:pt x="1005554" y="1677734"/>
                  </a:lnTo>
                  <a:lnTo>
                    <a:pt x="1008983" y="1668970"/>
                  </a:lnTo>
                  <a:lnTo>
                    <a:pt x="1007554" y="1666303"/>
                  </a:lnTo>
                  <a:lnTo>
                    <a:pt x="1003554" y="1687925"/>
                  </a:lnTo>
                  <a:lnTo>
                    <a:pt x="996506" y="1685544"/>
                  </a:lnTo>
                  <a:lnTo>
                    <a:pt x="994886" y="1682306"/>
                  </a:lnTo>
                  <a:lnTo>
                    <a:pt x="992886" y="1685449"/>
                  </a:lnTo>
                  <a:lnTo>
                    <a:pt x="987647" y="1677257"/>
                  </a:lnTo>
                  <a:lnTo>
                    <a:pt x="980123" y="1671542"/>
                  </a:lnTo>
                  <a:lnTo>
                    <a:pt x="980027" y="1666875"/>
                  </a:lnTo>
                  <a:lnTo>
                    <a:pt x="985075" y="1659541"/>
                  </a:lnTo>
                  <a:lnTo>
                    <a:pt x="962406" y="1657922"/>
                  </a:lnTo>
                  <a:lnTo>
                    <a:pt x="970026" y="1655445"/>
                  </a:lnTo>
                  <a:lnTo>
                    <a:pt x="967835" y="1650873"/>
                  </a:lnTo>
                  <a:lnTo>
                    <a:pt x="955167" y="1650397"/>
                  </a:lnTo>
                  <a:lnTo>
                    <a:pt x="955167" y="1653254"/>
                  </a:lnTo>
                  <a:lnTo>
                    <a:pt x="947356" y="1652968"/>
                  </a:lnTo>
                  <a:lnTo>
                    <a:pt x="946880" y="1654969"/>
                  </a:lnTo>
                  <a:lnTo>
                    <a:pt x="933260" y="1657064"/>
                  </a:lnTo>
                  <a:lnTo>
                    <a:pt x="930592" y="1659922"/>
                  </a:lnTo>
                  <a:lnTo>
                    <a:pt x="908971" y="1653921"/>
                  </a:lnTo>
                  <a:lnTo>
                    <a:pt x="906875" y="1657064"/>
                  </a:lnTo>
                  <a:lnTo>
                    <a:pt x="903923" y="1656588"/>
                  </a:lnTo>
                  <a:lnTo>
                    <a:pt x="901541" y="1644968"/>
                  </a:lnTo>
                  <a:lnTo>
                    <a:pt x="898398" y="1640395"/>
                  </a:lnTo>
                  <a:lnTo>
                    <a:pt x="893159" y="1638872"/>
                  </a:lnTo>
                  <a:lnTo>
                    <a:pt x="898208" y="1640681"/>
                  </a:lnTo>
                  <a:lnTo>
                    <a:pt x="901351" y="1645444"/>
                  </a:lnTo>
                  <a:lnTo>
                    <a:pt x="909923" y="1683925"/>
                  </a:lnTo>
                  <a:lnTo>
                    <a:pt x="921067" y="1701546"/>
                  </a:lnTo>
                  <a:lnTo>
                    <a:pt x="922401" y="1710976"/>
                  </a:lnTo>
                  <a:lnTo>
                    <a:pt x="918496" y="1716786"/>
                  </a:lnTo>
                  <a:lnTo>
                    <a:pt x="925259" y="1735836"/>
                  </a:lnTo>
                  <a:lnTo>
                    <a:pt x="926973" y="1735074"/>
                  </a:lnTo>
                  <a:lnTo>
                    <a:pt x="930688" y="1741360"/>
                  </a:lnTo>
                  <a:lnTo>
                    <a:pt x="942594" y="1745456"/>
                  </a:lnTo>
                  <a:lnTo>
                    <a:pt x="951929" y="1759268"/>
                  </a:lnTo>
                  <a:lnTo>
                    <a:pt x="944118" y="1777556"/>
                  </a:lnTo>
                  <a:lnTo>
                    <a:pt x="927830" y="1794891"/>
                  </a:lnTo>
                  <a:lnTo>
                    <a:pt x="939451" y="1802130"/>
                  </a:lnTo>
                  <a:lnTo>
                    <a:pt x="943737" y="1808226"/>
                  </a:lnTo>
                  <a:lnTo>
                    <a:pt x="965359" y="1819370"/>
                  </a:lnTo>
                  <a:lnTo>
                    <a:pt x="954596" y="1814989"/>
                  </a:lnTo>
                  <a:lnTo>
                    <a:pt x="953834" y="1825371"/>
                  </a:lnTo>
                  <a:lnTo>
                    <a:pt x="936974" y="1856518"/>
                  </a:lnTo>
                  <a:lnTo>
                    <a:pt x="912019" y="1878901"/>
                  </a:lnTo>
                  <a:lnTo>
                    <a:pt x="886015" y="1893475"/>
                  </a:lnTo>
                  <a:lnTo>
                    <a:pt x="880967" y="1888522"/>
                  </a:lnTo>
                  <a:lnTo>
                    <a:pt x="850678" y="1897856"/>
                  </a:lnTo>
                  <a:lnTo>
                    <a:pt x="856679" y="1922717"/>
                  </a:lnTo>
                  <a:lnTo>
                    <a:pt x="849916" y="1926050"/>
                  </a:lnTo>
                  <a:lnTo>
                    <a:pt x="850487" y="1929956"/>
                  </a:lnTo>
                  <a:lnTo>
                    <a:pt x="841343" y="1929765"/>
                  </a:lnTo>
                  <a:lnTo>
                    <a:pt x="841819" y="1934147"/>
                  </a:lnTo>
                  <a:lnTo>
                    <a:pt x="845153" y="1934147"/>
                  </a:lnTo>
                  <a:lnTo>
                    <a:pt x="844391" y="1937385"/>
                  </a:lnTo>
                  <a:lnTo>
                    <a:pt x="852392" y="1937861"/>
                  </a:lnTo>
                  <a:lnTo>
                    <a:pt x="846582" y="1958054"/>
                  </a:lnTo>
                  <a:lnTo>
                    <a:pt x="858679" y="1960340"/>
                  </a:lnTo>
                  <a:lnTo>
                    <a:pt x="858012" y="1970151"/>
                  </a:lnTo>
                  <a:lnTo>
                    <a:pt x="852202" y="1977485"/>
                  </a:lnTo>
                  <a:lnTo>
                    <a:pt x="850963" y="1984724"/>
                  </a:lnTo>
                  <a:lnTo>
                    <a:pt x="851821" y="1987486"/>
                  </a:lnTo>
                  <a:lnTo>
                    <a:pt x="860298" y="1988630"/>
                  </a:lnTo>
                  <a:lnTo>
                    <a:pt x="861250" y="1984534"/>
                  </a:lnTo>
                  <a:lnTo>
                    <a:pt x="873157" y="1986820"/>
                  </a:lnTo>
                  <a:lnTo>
                    <a:pt x="879919" y="1995202"/>
                  </a:lnTo>
                  <a:lnTo>
                    <a:pt x="862679" y="2004822"/>
                  </a:lnTo>
                  <a:lnTo>
                    <a:pt x="854488" y="1999488"/>
                  </a:lnTo>
                  <a:lnTo>
                    <a:pt x="852869" y="2004060"/>
                  </a:lnTo>
                  <a:lnTo>
                    <a:pt x="864108" y="2010537"/>
                  </a:lnTo>
                  <a:lnTo>
                    <a:pt x="869728" y="2022348"/>
                  </a:lnTo>
                  <a:lnTo>
                    <a:pt x="877824" y="2026825"/>
                  </a:lnTo>
                  <a:lnTo>
                    <a:pt x="865537" y="2036445"/>
                  </a:lnTo>
                  <a:lnTo>
                    <a:pt x="854107" y="2071116"/>
                  </a:lnTo>
                  <a:lnTo>
                    <a:pt x="840772" y="2088356"/>
                  </a:lnTo>
                  <a:lnTo>
                    <a:pt x="839724" y="2099977"/>
                  </a:lnTo>
                  <a:lnTo>
                    <a:pt x="832771" y="2109502"/>
                  </a:lnTo>
                  <a:lnTo>
                    <a:pt x="831723" y="2103882"/>
                  </a:lnTo>
                  <a:lnTo>
                    <a:pt x="829246" y="2102834"/>
                  </a:lnTo>
                  <a:lnTo>
                    <a:pt x="833247" y="2097310"/>
                  </a:lnTo>
                  <a:lnTo>
                    <a:pt x="830675" y="2095500"/>
                  </a:lnTo>
                  <a:lnTo>
                    <a:pt x="828961" y="2097881"/>
                  </a:lnTo>
                  <a:lnTo>
                    <a:pt x="826103" y="2097215"/>
                  </a:lnTo>
                  <a:lnTo>
                    <a:pt x="825437" y="2100929"/>
                  </a:lnTo>
                  <a:lnTo>
                    <a:pt x="819721" y="2099786"/>
                  </a:lnTo>
                  <a:lnTo>
                    <a:pt x="814292" y="2111311"/>
                  </a:lnTo>
                  <a:lnTo>
                    <a:pt x="807529" y="2108359"/>
                  </a:lnTo>
                  <a:lnTo>
                    <a:pt x="811149" y="2107597"/>
                  </a:lnTo>
                  <a:lnTo>
                    <a:pt x="806863" y="2105882"/>
                  </a:lnTo>
                  <a:lnTo>
                    <a:pt x="806006" y="2109216"/>
                  </a:lnTo>
                  <a:lnTo>
                    <a:pt x="814864" y="2112836"/>
                  </a:lnTo>
                  <a:lnTo>
                    <a:pt x="813244" y="2117598"/>
                  </a:lnTo>
                  <a:lnTo>
                    <a:pt x="805434" y="2117312"/>
                  </a:lnTo>
                  <a:lnTo>
                    <a:pt x="797719" y="2102263"/>
                  </a:lnTo>
                  <a:lnTo>
                    <a:pt x="793433" y="2111311"/>
                  </a:lnTo>
                  <a:lnTo>
                    <a:pt x="781812" y="2113598"/>
                  </a:lnTo>
                  <a:lnTo>
                    <a:pt x="758666" y="2129123"/>
                  </a:lnTo>
                  <a:lnTo>
                    <a:pt x="740473" y="2137791"/>
                  </a:lnTo>
                  <a:lnTo>
                    <a:pt x="739521" y="2151793"/>
                  </a:lnTo>
                  <a:lnTo>
                    <a:pt x="724567" y="2160175"/>
                  </a:lnTo>
                  <a:lnTo>
                    <a:pt x="708088" y="2179130"/>
                  </a:lnTo>
                  <a:lnTo>
                    <a:pt x="705040" y="2193703"/>
                  </a:lnTo>
                  <a:lnTo>
                    <a:pt x="714565" y="2196370"/>
                  </a:lnTo>
                  <a:lnTo>
                    <a:pt x="711994" y="2219325"/>
                  </a:lnTo>
                  <a:lnTo>
                    <a:pt x="699992" y="2213801"/>
                  </a:lnTo>
                  <a:lnTo>
                    <a:pt x="698278" y="2210753"/>
                  </a:lnTo>
                  <a:lnTo>
                    <a:pt x="697421" y="2218753"/>
                  </a:lnTo>
                  <a:lnTo>
                    <a:pt x="694373" y="2212753"/>
                  </a:lnTo>
                  <a:lnTo>
                    <a:pt x="691610" y="2214277"/>
                  </a:lnTo>
                  <a:lnTo>
                    <a:pt x="695230" y="2199132"/>
                  </a:lnTo>
                  <a:lnTo>
                    <a:pt x="689705" y="2190750"/>
                  </a:lnTo>
                  <a:lnTo>
                    <a:pt x="685324" y="2194274"/>
                  </a:lnTo>
                  <a:lnTo>
                    <a:pt x="683704" y="2192941"/>
                  </a:lnTo>
                  <a:lnTo>
                    <a:pt x="678847" y="2174748"/>
                  </a:lnTo>
                  <a:lnTo>
                    <a:pt x="668179" y="2171510"/>
                  </a:lnTo>
                  <a:lnTo>
                    <a:pt x="671322" y="2159222"/>
                  </a:lnTo>
                  <a:lnTo>
                    <a:pt x="663607" y="2172462"/>
                  </a:lnTo>
                  <a:lnTo>
                    <a:pt x="659130" y="2166747"/>
                  </a:lnTo>
                  <a:lnTo>
                    <a:pt x="657225" y="2158746"/>
                  </a:lnTo>
                  <a:lnTo>
                    <a:pt x="647700" y="2163413"/>
                  </a:lnTo>
                  <a:lnTo>
                    <a:pt x="643509" y="2159794"/>
                  </a:lnTo>
                  <a:lnTo>
                    <a:pt x="632365" y="2163699"/>
                  </a:lnTo>
                  <a:lnTo>
                    <a:pt x="626936" y="2176939"/>
                  </a:lnTo>
                  <a:lnTo>
                    <a:pt x="630841" y="2183035"/>
                  </a:lnTo>
                  <a:lnTo>
                    <a:pt x="631222" y="2193417"/>
                  </a:lnTo>
                  <a:lnTo>
                    <a:pt x="615125" y="2205514"/>
                  </a:lnTo>
                  <a:lnTo>
                    <a:pt x="613886" y="2193798"/>
                  </a:lnTo>
                  <a:lnTo>
                    <a:pt x="620077" y="2192274"/>
                  </a:lnTo>
                  <a:lnTo>
                    <a:pt x="625602" y="2182178"/>
                  </a:lnTo>
                  <a:lnTo>
                    <a:pt x="617315" y="2177986"/>
                  </a:lnTo>
                  <a:lnTo>
                    <a:pt x="617315" y="2184273"/>
                  </a:lnTo>
                  <a:lnTo>
                    <a:pt x="610076" y="2195036"/>
                  </a:lnTo>
                  <a:lnTo>
                    <a:pt x="602361" y="2189417"/>
                  </a:lnTo>
                  <a:lnTo>
                    <a:pt x="598456" y="2193893"/>
                  </a:lnTo>
                  <a:lnTo>
                    <a:pt x="595694" y="2193036"/>
                  </a:lnTo>
                  <a:lnTo>
                    <a:pt x="589502" y="2202752"/>
                  </a:lnTo>
                  <a:lnTo>
                    <a:pt x="583311" y="2198656"/>
                  </a:lnTo>
                  <a:lnTo>
                    <a:pt x="584359" y="2193989"/>
                  </a:lnTo>
                  <a:lnTo>
                    <a:pt x="572548" y="2195989"/>
                  </a:lnTo>
                  <a:lnTo>
                    <a:pt x="564166" y="2191512"/>
                  </a:lnTo>
                  <a:lnTo>
                    <a:pt x="554831" y="2191512"/>
                  </a:lnTo>
                  <a:lnTo>
                    <a:pt x="550354" y="2204371"/>
                  </a:lnTo>
                  <a:lnTo>
                    <a:pt x="543497" y="2171414"/>
                  </a:lnTo>
                  <a:lnTo>
                    <a:pt x="544830" y="2166747"/>
                  </a:lnTo>
                  <a:lnTo>
                    <a:pt x="542258" y="2165128"/>
                  </a:lnTo>
                  <a:lnTo>
                    <a:pt x="549783" y="2143030"/>
                  </a:lnTo>
                  <a:lnTo>
                    <a:pt x="551021" y="2140839"/>
                  </a:lnTo>
                  <a:lnTo>
                    <a:pt x="555212" y="2140839"/>
                  </a:lnTo>
                  <a:lnTo>
                    <a:pt x="555117" y="2137886"/>
                  </a:lnTo>
                  <a:lnTo>
                    <a:pt x="560927" y="2137220"/>
                  </a:lnTo>
                  <a:lnTo>
                    <a:pt x="560737" y="2132552"/>
                  </a:lnTo>
                  <a:lnTo>
                    <a:pt x="573024" y="2129504"/>
                  </a:lnTo>
                  <a:lnTo>
                    <a:pt x="578168" y="2132076"/>
                  </a:lnTo>
                  <a:lnTo>
                    <a:pt x="587026" y="2128457"/>
                  </a:lnTo>
                  <a:lnTo>
                    <a:pt x="570833" y="2120170"/>
                  </a:lnTo>
                  <a:lnTo>
                    <a:pt x="565118" y="2120836"/>
                  </a:lnTo>
                  <a:lnTo>
                    <a:pt x="564261" y="2117312"/>
                  </a:lnTo>
                  <a:lnTo>
                    <a:pt x="548926" y="2119694"/>
                  </a:lnTo>
                  <a:lnTo>
                    <a:pt x="544354" y="2105978"/>
                  </a:lnTo>
                  <a:lnTo>
                    <a:pt x="534543" y="2112550"/>
                  </a:lnTo>
                  <a:lnTo>
                    <a:pt x="532924" y="2109978"/>
                  </a:lnTo>
                  <a:lnTo>
                    <a:pt x="513969" y="2116550"/>
                  </a:lnTo>
                  <a:lnTo>
                    <a:pt x="502825" y="2106549"/>
                  </a:lnTo>
                  <a:lnTo>
                    <a:pt x="498538" y="2115312"/>
                  </a:lnTo>
                  <a:lnTo>
                    <a:pt x="505873" y="2123313"/>
                  </a:lnTo>
                  <a:lnTo>
                    <a:pt x="503968" y="2123789"/>
                  </a:lnTo>
                  <a:close/>
                  <a:moveTo>
                    <a:pt x="922401" y="1710976"/>
                  </a:moveTo>
                  <a:lnTo>
                    <a:pt x="920591" y="1703070"/>
                  </a:lnTo>
                  <a:lnTo>
                    <a:pt x="915924" y="1704499"/>
                  </a:lnTo>
                  <a:lnTo>
                    <a:pt x="918496" y="1714881"/>
                  </a:lnTo>
                  <a:lnTo>
                    <a:pt x="922401" y="1710976"/>
                  </a:lnTo>
                  <a:close/>
                  <a:moveTo>
                    <a:pt x="582168" y="2111883"/>
                  </a:moveTo>
                  <a:lnTo>
                    <a:pt x="570452" y="2106359"/>
                  </a:lnTo>
                  <a:lnTo>
                    <a:pt x="569786" y="2112264"/>
                  </a:lnTo>
                  <a:lnTo>
                    <a:pt x="581692" y="2117027"/>
                  </a:lnTo>
                  <a:lnTo>
                    <a:pt x="582168" y="2111883"/>
                  </a:lnTo>
                  <a:close/>
                  <a:moveTo>
                    <a:pt x="1134237" y="1638395"/>
                  </a:moveTo>
                  <a:lnTo>
                    <a:pt x="1140905" y="1635061"/>
                  </a:lnTo>
                  <a:lnTo>
                    <a:pt x="1141762" y="1638586"/>
                  </a:lnTo>
                  <a:lnTo>
                    <a:pt x="1134237" y="163839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0" name="Freihandform: Form 149">
              <a:extLst>
                <a:ext uri="{FF2B5EF4-FFF2-40B4-BE49-F238E27FC236}">
                  <a16:creationId xmlns:a16="http://schemas.microsoft.com/office/drawing/2014/main" id="{FBA09FF1-8675-4302-883A-225B91B24030}"/>
                </a:ext>
              </a:extLst>
            </p:cNvPr>
            <p:cNvSpPr/>
            <p:nvPr/>
          </p:nvSpPr>
          <p:spPr>
            <a:xfrm>
              <a:off x="560662" y="1978334"/>
              <a:ext cx="1054350" cy="702900"/>
            </a:xfrm>
            <a:custGeom>
              <a:avLst/>
              <a:gdLst>
                <a:gd name="connsiteX0" fmla="*/ 1195578 w 2028825"/>
                <a:gd name="connsiteY0" fmla="*/ 1321403 h 1352550"/>
                <a:gd name="connsiteX1" fmla="*/ 1183767 w 2028825"/>
                <a:gd name="connsiteY1" fmla="*/ 1301115 h 1352550"/>
                <a:gd name="connsiteX2" fmla="*/ 1167860 w 2028825"/>
                <a:gd name="connsiteY2" fmla="*/ 1293590 h 1352550"/>
                <a:gd name="connsiteX3" fmla="*/ 1166336 w 2028825"/>
                <a:gd name="connsiteY3" fmla="*/ 1281398 h 1352550"/>
                <a:gd name="connsiteX4" fmla="*/ 1177671 w 2028825"/>
                <a:gd name="connsiteY4" fmla="*/ 1273493 h 1352550"/>
                <a:gd name="connsiteX5" fmla="*/ 1176242 w 2028825"/>
                <a:gd name="connsiteY5" fmla="*/ 1270349 h 1352550"/>
                <a:gd name="connsiteX6" fmla="*/ 1179957 w 2028825"/>
                <a:gd name="connsiteY6" fmla="*/ 1269016 h 1352550"/>
                <a:gd name="connsiteX7" fmla="*/ 1176242 w 2028825"/>
                <a:gd name="connsiteY7" fmla="*/ 1259395 h 1352550"/>
                <a:gd name="connsiteX8" fmla="*/ 1201293 w 2028825"/>
                <a:gd name="connsiteY8" fmla="*/ 1247584 h 1352550"/>
                <a:gd name="connsiteX9" fmla="*/ 1198912 w 2028825"/>
                <a:gd name="connsiteY9" fmla="*/ 1238536 h 1352550"/>
                <a:gd name="connsiteX10" fmla="*/ 1192911 w 2028825"/>
                <a:gd name="connsiteY10" fmla="*/ 1237393 h 1352550"/>
                <a:gd name="connsiteX11" fmla="*/ 1169480 w 2028825"/>
                <a:gd name="connsiteY11" fmla="*/ 1249966 h 1352550"/>
                <a:gd name="connsiteX12" fmla="*/ 1168527 w 2028825"/>
                <a:gd name="connsiteY12" fmla="*/ 1247870 h 1352550"/>
                <a:gd name="connsiteX13" fmla="*/ 1138619 w 2028825"/>
                <a:gd name="connsiteY13" fmla="*/ 1256157 h 1352550"/>
                <a:gd name="connsiteX14" fmla="*/ 1136523 w 2028825"/>
                <a:gd name="connsiteY14" fmla="*/ 1249680 h 1352550"/>
                <a:gd name="connsiteX15" fmla="*/ 1130427 w 2028825"/>
                <a:gd name="connsiteY15" fmla="*/ 1251394 h 1352550"/>
                <a:gd name="connsiteX16" fmla="*/ 1129284 w 2028825"/>
                <a:gd name="connsiteY16" fmla="*/ 1248346 h 1352550"/>
                <a:gd name="connsiteX17" fmla="*/ 1089089 w 2028825"/>
                <a:gd name="connsiteY17" fmla="*/ 1240536 h 1352550"/>
                <a:gd name="connsiteX18" fmla="*/ 1029557 w 2028825"/>
                <a:gd name="connsiteY18" fmla="*/ 1233487 h 1352550"/>
                <a:gd name="connsiteX19" fmla="*/ 1026319 w 2028825"/>
                <a:gd name="connsiteY19" fmla="*/ 1228439 h 1352550"/>
                <a:gd name="connsiteX20" fmla="*/ 1003649 w 2028825"/>
                <a:gd name="connsiteY20" fmla="*/ 1234535 h 1352550"/>
                <a:gd name="connsiteX21" fmla="*/ 972407 w 2028825"/>
                <a:gd name="connsiteY21" fmla="*/ 1221295 h 1352550"/>
                <a:gd name="connsiteX22" fmla="*/ 945071 w 2028825"/>
                <a:gd name="connsiteY22" fmla="*/ 1225963 h 1352550"/>
                <a:gd name="connsiteX23" fmla="*/ 941451 w 2028825"/>
                <a:gd name="connsiteY23" fmla="*/ 1203579 h 1352550"/>
                <a:gd name="connsiteX24" fmla="*/ 933545 w 2028825"/>
                <a:gd name="connsiteY24" fmla="*/ 1188815 h 1352550"/>
                <a:gd name="connsiteX25" fmla="*/ 935546 w 2028825"/>
                <a:gd name="connsiteY25" fmla="*/ 1186434 h 1352550"/>
                <a:gd name="connsiteX26" fmla="*/ 924687 w 2028825"/>
                <a:gd name="connsiteY26" fmla="*/ 1169670 h 1352550"/>
                <a:gd name="connsiteX27" fmla="*/ 923163 w 2028825"/>
                <a:gd name="connsiteY27" fmla="*/ 1170432 h 1352550"/>
                <a:gd name="connsiteX28" fmla="*/ 916972 w 2028825"/>
                <a:gd name="connsiteY28" fmla="*/ 1157478 h 1352550"/>
                <a:gd name="connsiteX29" fmla="*/ 886587 w 2028825"/>
                <a:gd name="connsiteY29" fmla="*/ 1167670 h 1352550"/>
                <a:gd name="connsiteX30" fmla="*/ 850487 w 2028825"/>
                <a:gd name="connsiteY30" fmla="*/ 1172337 h 1352550"/>
                <a:gd name="connsiteX31" fmla="*/ 844391 w 2028825"/>
                <a:gd name="connsiteY31" fmla="*/ 1171003 h 1352550"/>
                <a:gd name="connsiteX32" fmla="*/ 842200 w 2028825"/>
                <a:gd name="connsiteY32" fmla="*/ 1165003 h 1352550"/>
                <a:gd name="connsiteX33" fmla="*/ 845344 w 2028825"/>
                <a:gd name="connsiteY33" fmla="*/ 1163288 h 1352550"/>
                <a:gd name="connsiteX34" fmla="*/ 839438 w 2028825"/>
                <a:gd name="connsiteY34" fmla="*/ 1144048 h 1352550"/>
                <a:gd name="connsiteX35" fmla="*/ 832390 w 2028825"/>
                <a:gd name="connsiteY35" fmla="*/ 1133761 h 1352550"/>
                <a:gd name="connsiteX36" fmla="*/ 816197 w 2028825"/>
                <a:gd name="connsiteY36" fmla="*/ 1148810 h 1352550"/>
                <a:gd name="connsiteX37" fmla="*/ 787527 w 2028825"/>
                <a:gd name="connsiteY37" fmla="*/ 1166432 h 1352550"/>
                <a:gd name="connsiteX38" fmla="*/ 763334 w 2028825"/>
                <a:gd name="connsiteY38" fmla="*/ 1169289 h 1352550"/>
                <a:gd name="connsiteX39" fmla="*/ 743617 w 2028825"/>
                <a:gd name="connsiteY39" fmla="*/ 1165193 h 1352550"/>
                <a:gd name="connsiteX40" fmla="*/ 716756 w 2028825"/>
                <a:gd name="connsiteY40" fmla="*/ 1164526 h 1352550"/>
                <a:gd name="connsiteX41" fmla="*/ 716375 w 2028825"/>
                <a:gd name="connsiteY41" fmla="*/ 1176718 h 1352550"/>
                <a:gd name="connsiteX42" fmla="*/ 731615 w 2028825"/>
                <a:gd name="connsiteY42" fmla="*/ 1187482 h 1352550"/>
                <a:gd name="connsiteX43" fmla="*/ 742093 w 2028825"/>
                <a:gd name="connsiteY43" fmla="*/ 1189196 h 1352550"/>
                <a:gd name="connsiteX44" fmla="*/ 738283 w 2028825"/>
                <a:gd name="connsiteY44" fmla="*/ 1199388 h 1352550"/>
                <a:gd name="connsiteX45" fmla="*/ 729901 w 2028825"/>
                <a:gd name="connsiteY45" fmla="*/ 1207484 h 1352550"/>
                <a:gd name="connsiteX46" fmla="*/ 742950 w 2028825"/>
                <a:gd name="connsiteY46" fmla="*/ 1215390 h 1352550"/>
                <a:gd name="connsiteX47" fmla="*/ 743712 w 2028825"/>
                <a:gd name="connsiteY47" fmla="*/ 1221676 h 1352550"/>
                <a:gd name="connsiteX48" fmla="*/ 747808 w 2028825"/>
                <a:gd name="connsiteY48" fmla="*/ 1227392 h 1352550"/>
                <a:gd name="connsiteX49" fmla="*/ 742474 w 2028825"/>
                <a:gd name="connsiteY49" fmla="*/ 1230344 h 1352550"/>
                <a:gd name="connsiteX50" fmla="*/ 736187 w 2028825"/>
                <a:gd name="connsiteY50" fmla="*/ 1239107 h 1352550"/>
                <a:gd name="connsiteX51" fmla="*/ 734949 w 2028825"/>
                <a:gd name="connsiteY51" fmla="*/ 1245489 h 1352550"/>
                <a:gd name="connsiteX52" fmla="*/ 724471 w 2028825"/>
                <a:gd name="connsiteY52" fmla="*/ 1255395 h 1352550"/>
                <a:gd name="connsiteX53" fmla="*/ 728948 w 2028825"/>
                <a:gd name="connsiteY53" fmla="*/ 1269111 h 1352550"/>
                <a:gd name="connsiteX54" fmla="*/ 715042 w 2028825"/>
                <a:gd name="connsiteY54" fmla="*/ 1280065 h 1352550"/>
                <a:gd name="connsiteX55" fmla="*/ 708946 w 2028825"/>
                <a:gd name="connsiteY55" fmla="*/ 1280160 h 1352550"/>
                <a:gd name="connsiteX56" fmla="*/ 703707 w 2028825"/>
                <a:gd name="connsiteY56" fmla="*/ 1287113 h 1352550"/>
                <a:gd name="connsiteX57" fmla="*/ 698373 w 2028825"/>
                <a:gd name="connsiteY57" fmla="*/ 1282922 h 1352550"/>
                <a:gd name="connsiteX58" fmla="*/ 699897 w 2028825"/>
                <a:gd name="connsiteY58" fmla="*/ 1279874 h 1352550"/>
                <a:gd name="connsiteX59" fmla="*/ 697135 w 2028825"/>
                <a:gd name="connsiteY59" fmla="*/ 1275397 h 1352550"/>
                <a:gd name="connsiteX60" fmla="*/ 702754 w 2028825"/>
                <a:gd name="connsiteY60" fmla="*/ 1263491 h 1352550"/>
                <a:gd name="connsiteX61" fmla="*/ 695706 w 2028825"/>
                <a:gd name="connsiteY61" fmla="*/ 1265682 h 1352550"/>
                <a:gd name="connsiteX62" fmla="*/ 681323 w 2028825"/>
                <a:gd name="connsiteY62" fmla="*/ 1259872 h 1352550"/>
                <a:gd name="connsiteX63" fmla="*/ 668179 w 2028825"/>
                <a:gd name="connsiteY63" fmla="*/ 1246251 h 1352550"/>
                <a:gd name="connsiteX64" fmla="*/ 668179 w 2028825"/>
                <a:gd name="connsiteY64" fmla="*/ 1237202 h 1352550"/>
                <a:gd name="connsiteX65" fmla="*/ 661988 w 2028825"/>
                <a:gd name="connsiteY65" fmla="*/ 1227487 h 1352550"/>
                <a:gd name="connsiteX66" fmla="*/ 653415 w 2028825"/>
                <a:gd name="connsiteY66" fmla="*/ 1222819 h 1352550"/>
                <a:gd name="connsiteX67" fmla="*/ 650462 w 2028825"/>
                <a:gd name="connsiteY67" fmla="*/ 1218438 h 1352550"/>
                <a:gd name="connsiteX68" fmla="*/ 646367 w 2028825"/>
                <a:gd name="connsiteY68" fmla="*/ 1219867 h 1352550"/>
                <a:gd name="connsiteX69" fmla="*/ 643604 w 2028825"/>
                <a:gd name="connsiteY69" fmla="*/ 1217390 h 1352550"/>
                <a:gd name="connsiteX70" fmla="*/ 648843 w 2028825"/>
                <a:gd name="connsiteY70" fmla="*/ 1212723 h 1352550"/>
                <a:gd name="connsiteX71" fmla="*/ 663988 w 2028825"/>
                <a:gd name="connsiteY71" fmla="*/ 1207770 h 1352550"/>
                <a:gd name="connsiteX72" fmla="*/ 663988 w 2028825"/>
                <a:gd name="connsiteY72" fmla="*/ 1199483 h 1352550"/>
                <a:gd name="connsiteX73" fmla="*/ 671132 w 2028825"/>
                <a:gd name="connsiteY73" fmla="*/ 1186910 h 1352550"/>
                <a:gd name="connsiteX74" fmla="*/ 639223 w 2028825"/>
                <a:gd name="connsiteY74" fmla="*/ 1208627 h 1352550"/>
                <a:gd name="connsiteX75" fmla="*/ 634651 w 2028825"/>
                <a:gd name="connsiteY75" fmla="*/ 1200150 h 1352550"/>
                <a:gd name="connsiteX76" fmla="*/ 638175 w 2028825"/>
                <a:gd name="connsiteY76" fmla="*/ 1195007 h 1352550"/>
                <a:gd name="connsiteX77" fmla="*/ 624269 w 2028825"/>
                <a:gd name="connsiteY77" fmla="*/ 1196530 h 1352550"/>
                <a:gd name="connsiteX78" fmla="*/ 626650 w 2028825"/>
                <a:gd name="connsiteY78" fmla="*/ 1190625 h 1352550"/>
                <a:gd name="connsiteX79" fmla="*/ 618458 w 2028825"/>
                <a:gd name="connsiteY79" fmla="*/ 1184815 h 1352550"/>
                <a:gd name="connsiteX80" fmla="*/ 609791 w 2028825"/>
                <a:gd name="connsiteY80" fmla="*/ 1183195 h 1352550"/>
                <a:gd name="connsiteX81" fmla="*/ 603123 w 2028825"/>
                <a:gd name="connsiteY81" fmla="*/ 1172909 h 1352550"/>
                <a:gd name="connsiteX82" fmla="*/ 584740 w 2028825"/>
                <a:gd name="connsiteY82" fmla="*/ 1166051 h 1352550"/>
                <a:gd name="connsiteX83" fmla="*/ 569595 w 2028825"/>
                <a:gd name="connsiteY83" fmla="*/ 1167289 h 1352550"/>
                <a:gd name="connsiteX84" fmla="*/ 566071 w 2028825"/>
                <a:gd name="connsiteY84" fmla="*/ 1162145 h 1352550"/>
                <a:gd name="connsiteX85" fmla="*/ 559689 w 2028825"/>
                <a:gd name="connsiteY85" fmla="*/ 1160050 h 1352550"/>
                <a:gd name="connsiteX86" fmla="*/ 561499 w 2028825"/>
                <a:gd name="connsiteY86" fmla="*/ 1143476 h 1352550"/>
                <a:gd name="connsiteX87" fmla="*/ 587121 w 2028825"/>
                <a:gd name="connsiteY87" fmla="*/ 1127379 h 1352550"/>
                <a:gd name="connsiteX88" fmla="*/ 589788 w 2028825"/>
                <a:gd name="connsiteY88" fmla="*/ 1121474 h 1352550"/>
                <a:gd name="connsiteX89" fmla="*/ 590074 w 2028825"/>
                <a:gd name="connsiteY89" fmla="*/ 1115377 h 1352550"/>
                <a:gd name="connsiteX90" fmla="*/ 583883 w 2028825"/>
                <a:gd name="connsiteY90" fmla="*/ 1099471 h 1352550"/>
                <a:gd name="connsiteX91" fmla="*/ 585502 w 2028825"/>
                <a:gd name="connsiteY91" fmla="*/ 1089184 h 1352550"/>
                <a:gd name="connsiteX92" fmla="*/ 579977 w 2028825"/>
                <a:gd name="connsiteY92" fmla="*/ 1088231 h 1352550"/>
                <a:gd name="connsiteX93" fmla="*/ 573691 w 2028825"/>
                <a:gd name="connsiteY93" fmla="*/ 1078039 h 1352550"/>
                <a:gd name="connsiteX94" fmla="*/ 563880 w 2028825"/>
                <a:gd name="connsiteY94" fmla="*/ 1072039 h 1352550"/>
                <a:gd name="connsiteX95" fmla="*/ 551879 w 2028825"/>
                <a:gd name="connsiteY95" fmla="*/ 1071277 h 1352550"/>
                <a:gd name="connsiteX96" fmla="*/ 536924 w 2028825"/>
                <a:gd name="connsiteY96" fmla="*/ 1076420 h 1352550"/>
                <a:gd name="connsiteX97" fmla="*/ 531781 w 2028825"/>
                <a:gd name="connsiteY97" fmla="*/ 1074420 h 1352550"/>
                <a:gd name="connsiteX98" fmla="*/ 533971 w 2028825"/>
                <a:gd name="connsiteY98" fmla="*/ 1065181 h 1352550"/>
                <a:gd name="connsiteX99" fmla="*/ 525971 w 2028825"/>
                <a:gd name="connsiteY99" fmla="*/ 1061371 h 1352550"/>
                <a:gd name="connsiteX100" fmla="*/ 521875 w 2028825"/>
                <a:gd name="connsiteY100" fmla="*/ 1050798 h 1352550"/>
                <a:gd name="connsiteX101" fmla="*/ 513302 w 2028825"/>
                <a:gd name="connsiteY101" fmla="*/ 1055275 h 1352550"/>
                <a:gd name="connsiteX102" fmla="*/ 508349 w 2028825"/>
                <a:gd name="connsiteY102" fmla="*/ 1048798 h 1352550"/>
                <a:gd name="connsiteX103" fmla="*/ 521399 w 2028825"/>
                <a:gd name="connsiteY103" fmla="*/ 1039082 h 1352550"/>
                <a:gd name="connsiteX104" fmla="*/ 523399 w 2028825"/>
                <a:gd name="connsiteY104" fmla="*/ 1026414 h 1352550"/>
                <a:gd name="connsiteX105" fmla="*/ 515779 w 2028825"/>
                <a:gd name="connsiteY105" fmla="*/ 1024795 h 1352550"/>
                <a:gd name="connsiteX106" fmla="*/ 521494 w 2028825"/>
                <a:gd name="connsiteY106" fmla="*/ 1017460 h 1352550"/>
                <a:gd name="connsiteX107" fmla="*/ 519112 w 2028825"/>
                <a:gd name="connsiteY107" fmla="*/ 1008507 h 1352550"/>
                <a:gd name="connsiteX108" fmla="*/ 524066 w 2028825"/>
                <a:gd name="connsiteY108" fmla="*/ 991838 h 1352550"/>
                <a:gd name="connsiteX109" fmla="*/ 509587 w 2028825"/>
                <a:gd name="connsiteY109" fmla="*/ 969931 h 1352550"/>
                <a:gd name="connsiteX110" fmla="*/ 498824 w 2028825"/>
                <a:gd name="connsiteY110" fmla="*/ 970121 h 1352550"/>
                <a:gd name="connsiteX111" fmla="*/ 502349 w 2028825"/>
                <a:gd name="connsiteY111" fmla="*/ 959453 h 1352550"/>
                <a:gd name="connsiteX112" fmla="*/ 496538 w 2028825"/>
                <a:gd name="connsiteY112" fmla="*/ 964692 h 1352550"/>
                <a:gd name="connsiteX113" fmla="*/ 486061 w 2028825"/>
                <a:gd name="connsiteY113" fmla="*/ 968788 h 1352550"/>
                <a:gd name="connsiteX114" fmla="*/ 474631 w 2028825"/>
                <a:gd name="connsiteY114" fmla="*/ 965835 h 1352550"/>
                <a:gd name="connsiteX115" fmla="*/ 467201 w 2028825"/>
                <a:gd name="connsiteY115" fmla="*/ 971455 h 1352550"/>
                <a:gd name="connsiteX116" fmla="*/ 460343 w 2028825"/>
                <a:gd name="connsiteY116" fmla="*/ 968788 h 1352550"/>
                <a:gd name="connsiteX117" fmla="*/ 454438 w 2028825"/>
                <a:gd name="connsiteY117" fmla="*/ 945261 h 1352550"/>
                <a:gd name="connsiteX118" fmla="*/ 444246 w 2028825"/>
                <a:gd name="connsiteY118" fmla="*/ 935545 h 1352550"/>
                <a:gd name="connsiteX119" fmla="*/ 442817 w 2028825"/>
                <a:gd name="connsiteY119" fmla="*/ 922782 h 1352550"/>
                <a:gd name="connsiteX120" fmla="*/ 433483 w 2028825"/>
                <a:gd name="connsiteY120" fmla="*/ 911066 h 1352550"/>
                <a:gd name="connsiteX121" fmla="*/ 429578 w 2028825"/>
                <a:gd name="connsiteY121" fmla="*/ 912209 h 1352550"/>
                <a:gd name="connsiteX122" fmla="*/ 419767 w 2028825"/>
                <a:gd name="connsiteY122" fmla="*/ 923639 h 1352550"/>
                <a:gd name="connsiteX123" fmla="*/ 417004 w 2028825"/>
                <a:gd name="connsiteY123" fmla="*/ 922210 h 1352550"/>
                <a:gd name="connsiteX124" fmla="*/ 419671 w 2028825"/>
                <a:gd name="connsiteY124" fmla="*/ 928306 h 1352550"/>
                <a:gd name="connsiteX125" fmla="*/ 417195 w 2028825"/>
                <a:gd name="connsiteY125" fmla="*/ 927925 h 1352550"/>
                <a:gd name="connsiteX126" fmla="*/ 418529 w 2028825"/>
                <a:gd name="connsiteY126" fmla="*/ 931259 h 1352550"/>
                <a:gd name="connsiteX127" fmla="*/ 416147 w 2028825"/>
                <a:gd name="connsiteY127" fmla="*/ 933355 h 1352550"/>
                <a:gd name="connsiteX128" fmla="*/ 415290 w 2028825"/>
                <a:gd name="connsiteY128" fmla="*/ 923163 h 1352550"/>
                <a:gd name="connsiteX129" fmla="*/ 414814 w 2028825"/>
                <a:gd name="connsiteY129" fmla="*/ 932878 h 1352550"/>
                <a:gd name="connsiteX130" fmla="*/ 413290 w 2028825"/>
                <a:gd name="connsiteY130" fmla="*/ 927544 h 1352550"/>
                <a:gd name="connsiteX131" fmla="*/ 397954 w 2028825"/>
                <a:gd name="connsiteY131" fmla="*/ 926687 h 1352550"/>
                <a:gd name="connsiteX132" fmla="*/ 382714 w 2028825"/>
                <a:gd name="connsiteY132" fmla="*/ 939736 h 1352550"/>
                <a:gd name="connsiteX133" fmla="*/ 373761 w 2028825"/>
                <a:gd name="connsiteY133" fmla="*/ 932878 h 1352550"/>
                <a:gd name="connsiteX134" fmla="*/ 363569 w 2028825"/>
                <a:gd name="connsiteY134" fmla="*/ 897160 h 1352550"/>
                <a:gd name="connsiteX135" fmla="*/ 346139 w 2028825"/>
                <a:gd name="connsiteY135" fmla="*/ 885444 h 1352550"/>
                <a:gd name="connsiteX136" fmla="*/ 338328 w 2028825"/>
                <a:gd name="connsiteY136" fmla="*/ 872395 h 1352550"/>
                <a:gd name="connsiteX137" fmla="*/ 338423 w 2028825"/>
                <a:gd name="connsiteY137" fmla="*/ 864108 h 1352550"/>
                <a:gd name="connsiteX138" fmla="*/ 324898 w 2028825"/>
                <a:gd name="connsiteY138" fmla="*/ 861346 h 1352550"/>
                <a:gd name="connsiteX139" fmla="*/ 304133 w 2028825"/>
                <a:gd name="connsiteY139" fmla="*/ 876205 h 1352550"/>
                <a:gd name="connsiteX140" fmla="*/ 300323 w 2028825"/>
                <a:gd name="connsiteY140" fmla="*/ 875919 h 1352550"/>
                <a:gd name="connsiteX141" fmla="*/ 288608 w 2028825"/>
                <a:gd name="connsiteY141" fmla="*/ 883253 h 1352550"/>
                <a:gd name="connsiteX142" fmla="*/ 288322 w 2028825"/>
                <a:gd name="connsiteY142" fmla="*/ 893921 h 1352550"/>
                <a:gd name="connsiteX143" fmla="*/ 293370 w 2028825"/>
                <a:gd name="connsiteY143" fmla="*/ 912590 h 1352550"/>
                <a:gd name="connsiteX144" fmla="*/ 291560 w 2028825"/>
                <a:gd name="connsiteY144" fmla="*/ 918877 h 1352550"/>
                <a:gd name="connsiteX145" fmla="*/ 277082 w 2028825"/>
                <a:gd name="connsiteY145" fmla="*/ 924496 h 1352550"/>
                <a:gd name="connsiteX146" fmla="*/ 260795 w 2028825"/>
                <a:gd name="connsiteY146" fmla="*/ 915448 h 1352550"/>
                <a:gd name="connsiteX147" fmla="*/ 253651 w 2028825"/>
                <a:gd name="connsiteY147" fmla="*/ 922687 h 1352550"/>
                <a:gd name="connsiteX148" fmla="*/ 253460 w 2028825"/>
                <a:gd name="connsiteY148" fmla="*/ 902589 h 1352550"/>
                <a:gd name="connsiteX149" fmla="*/ 278606 w 2028825"/>
                <a:gd name="connsiteY149" fmla="*/ 876395 h 1352550"/>
                <a:gd name="connsiteX150" fmla="*/ 278035 w 2028825"/>
                <a:gd name="connsiteY150" fmla="*/ 870394 h 1352550"/>
                <a:gd name="connsiteX151" fmla="*/ 276130 w 2028825"/>
                <a:gd name="connsiteY151" fmla="*/ 867823 h 1352550"/>
                <a:gd name="connsiteX152" fmla="*/ 254889 w 2028825"/>
                <a:gd name="connsiteY152" fmla="*/ 880396 h 1352550"/>
                <a:gd name="connsiteX153" fmla="*/ 233839 w 2028825"/>
                <a:gd name="connsiteY153" fmla="*/ 884396 h 1352550"/>
                <a:gd name="connsiteX154" fmla="*/ 232600 w 2028825"/>
                <a:gd name="connsiteY154" fmla="*/ 875062 h 1352550"/>
                <a:gd name="connsiteX155" fmla="*/ 234982 w 2028825"/>
                <a:gd name="connsiteY155" fmla="*/ 870871 h 1352550"/>
                <a:gd name="connsiteX156" fmla="*/ 231934 w 2028825"/>
                <a:gd name="connsiteY156" fmla="*/ 866013 h 1352550"/>
                <a:gd name="connsiteX157" fmla="*/ 238601 w 2028825"/>
                <a:gd name="connsiteY157" fmla="*/ 862393 h 1352550"/>
                <a:gd name="connsiteX158" fmla="*/ 235649 w 2028825"/>
                <a:gd name="connsiteY158" fmla="*/ 855726 h 1352550"/>
                <a:gd name="connsiteX159" fmla="*/ 222123 w 2028825"/>
                <a:gd name="connsiteY159" fmla="*/ 853630 h 1352550"/>
                <a:gd name="connsiteX160" fmla="*/ 206216 w 2028825"/>
                <a:gd name="connsiteY160" fmla="*/ 858869 h 1352550"/>
                <a:gd name="connsiteX161" fmla="*/ 210502 w 2028825"/>
                <a:gd name="connsiteY161" fmla="*/ 866299 h 1352550"/>
                <a:gd name="connsiteX162" fmla="*/ 210883 w 2028825"/>
                <a:gd name="connsiteY162" fmla="*/ 873061 h 1352550"/>
                <a:gd name="connsiteX163" fmla="*/ 203359 w 2028825"/>
                <a:gd name="connsiteY163" fmla="*/ 875443 h 1352550"/>
                <a:gd name="connsiteX164" fmla="*/ 178594 w 2028825"/>
                <a:gd name="connsiteY164" fmla="*/ 872490 h 1352550"/>
                <a:gd name="connsiteX165" fmla="*/ 172022 w 2028825"/>
                <a:gd name="connsiteY165" fmla="*/ 879538 h 1352550"/>
                <a:gd name="connsiteX166" fmla="*/ 158972 w 2028825"/>
                <a:gd name="connsiteY166" fmla="*/ 883063 h 1352550"/>
                <a:gd name="connsiteX167" fmla="*/ 145447 w 2028825"/>
                <a:gd name="connsiteY167" fmla="*/ 877919 h 1352550"/>
                <a:gd name="connsiteX168" fmla="*/ 112204 w 2028825"/>
                <a:gd name="connsiteY168" fmla="*/ 872680 h 1352550"/>
                <a:gd name="connsiteX169" fmla="*/ 98393 w 2028825"/>
                <a:gd name="connsiteY169" fmla="*/ 884396 h 1352550"/>
                <a:gd name="connsiteX170" fmla="*/ 86677 w 2028825"/>
                <a:gd name="connsiteY170" fmla="*/ 886873 h 1352550"/>
                <a:gd name="connsiteX171" fmla="*/ 80486 w 2028825"/>
                <a:gd name="connsiteY171" fmla="*/ 891730 h 1352550"/>
                <a:gd name="connsiteX172" fmla="*/ 79248 w 2028825"/>
                <a:gd name="connsiteY172" fmla="*/ 887825 h 1352550"/>
                <a:gd name="connsiteX173" fmla="*/ 76676 w 2028825"/>
                <a:gd name="connsiteY173" fmla="*/ 891064 h 1352550"/>
                <a:gd name="connsiteX174" fmla="*/ 59150 w 2028825"/>
                <a:gd name="connsiteY174" fmla="*/ 873538 h 1352550"/>
                <a:gd name="connsiteX175" fmla="*/ 54769 w 2028825"/>
                <a:gd name="connsiteY175" fmla="*/ 863441 h 1352550"/>
                <a:gd name="connsiteX176" fmla="*/ 57722 w 2028825"/>
                <a:gd name="connsiteY176" fmla="*/ 855440 h 1352550"/>
                <a:gd name="connsiteX177" fmla="*/ 74485 w 2028825"/>
                <a:gd name="connsiteY177" fmla="*/ 840581 h 1352550"/>
                <a:gd name="connsiteX178" fmla="*/ 72390 w 2028825"/>
                <a:gd name="connsiteY178" fmla="*/ 798100 h 1352550"/>
                <a:gd name="connsiteX179" fmla="*/ 132493 w 2028825"/>
                <a:gd name="connsiteY179" fmla="*/ 755047 h 1352550"/>
                <a:gd name="connsiteX180" fmla="*/ 143447 w 2028825"/>
                <a:gd name="connsiteY180" fmla="*/ 734949 h 1352550"/>
                <a:gd name="connsiteX181" fmla="*/ 149543 w 2028825"/>
                <a:gd name="connsiteY181" fmla="*/ 716280 h 1352550"/>
                <a:gd name="connsiteX182" fmla="*/ 147923 w 2028825"/>
                <a:gd name="connsiteY182" fmla="*/ 704659 h 1352550"/>
                <a:gd name="connsiteX183" fmla="*/ 150304 w 2028825"/>
                <a:gd name="connsiteY183" fmla="*/ 701897 h 1352550"/>
                <a:gd name="connsiteX184" fmla="*/ 145256 w 2028825"/>
                <a:gd name="connsiteY184" fmla="*/ 698659 h 1352550"/>
                <a:gd name="connsiteX185" fmla="*/ 130207 w 2028825"/>
                <a:gd name="connsiteY185" fmla="*/ 696182 h 1352550"/>
                <a:gd name="connsiteX186" fmla="*/ 105537 w 2028825"/>
                <a:gd name="connsiteY186" fmla="*/ 706850 h 1352550"/>
                <a:gd name="connsiteX187" fmla="*/ 90964 w 2028825"/>
                <a:gd name="connsiteY187" fmla="*/ 701611 h 1352550"/>
                <a:gd name="connsiteX188" fmla="*/ 81629 w 2028825"/>
                <a:gd name="connsiteY188" fmla="*/ 686943 h 1352550"/>
                <a:gd name="connsiteX189" fmla="*/ 75152 w 2028825"/>
                <a:gd name="connsiteY189" fmla="*/ 689419 h 1352550"/>
                <a:gd name="connsiteX190" fmla="*/ 68389 w 2028825"/>
                <a:gd name="connsiteY190" fmla="*/ 685705 h 1352550"/>
                <a:gd name="connsiteX191" fmla="*/ 72009 w 2028825"/>
                <a:gd name="connsiteY191" fmla="*/ 681514 h 1352550"/>
                <a:gd name="connsiteX192" fmla="*/ 56293 w 2028825"/>
                <a:gd name="connsiteY192" fmla="*/ 667036 h 1352550"/>
                <a:gd name="connsiteX193" fmla="*/ 57436 w 2028825"/>
                <a:gd name="connsiteY193" fmla="*/ 664178 h 1352550"/>
                <a:gd name="connsiteX194" fmla="*/ 62103 w 2028825"/>
                <a:gd name="connsiteY194" fmla="*/ 663511 h 1352550"/>
                <a:gd name="connsiteX195" fmla="*/ 62198 w 2028825"/>
                <a:gd name="connsiteY195" fmla="*/ 657606 h 1352550"/>
                <a:gd name="connsiteX196" fmla="*/ 70771 w 2028825"/>
                <a:gd name="connsiteY196" fmla="*/ 659606 h 1352550"/>
                <a:gd name="connsiteX197" fmla="*/ 68104 w 2028825"/>
                <a:gd name="connsiteY197" fmla="*/ 662654 h 1352550"/>
                <a:gd name="connsiteX198" fmla="*/ 63246 w 2028825"/>
                <a:gd name="connsiteY198" fmla="*/ 662368 h 1352550"/>
                <a:gd name="connsiteX199" fmla="*/ 64579 w 2028825"/>
                <a:gd name="connsiteY199" fmla="*/ 664654 h 1352550"/>
                <a:gd name="connsiteX200" fmla="*/ 69723 w 2028825"/>
                <a:gd name="connsiteY200" fmla="*/ 663988 h 1352550"/>
                <a:gd name="connsiteX201" fmla="*/ 73914 w 2028825"/>
                <a:gd name="connsiteY201" fmla="*/ 659797 h 1352550"/>
                <a:gd name="connsiteX202" fmla="*/ 55626 w 2028825"/>
                <a:gd name="connsiteY202" fmla="*/ 654082 h 1352550"/>
                <a:gd name="connsiteX203" fmla="*/ 56864 w 2028825"/>
                <a:gd name="connsiteY203" fmla="*/ 652463 h 1352550"/>
                <a:gd name="connsiteX204" fmla="*/ 54388 w 2028825"/>
                <a:gd name="connsiteY204" fmla="*/ 649224 h 1352550"/>
                <a:gd name="connsiteX205" fmla="*/ 54578 w 2028825"/>
                <a:gd name="connsiteY205" fmla="*/ 645795 h 1352550"/>
                <a:gd name="connsiteX206" fmla="*/ 70295 w 2028825"/>
                <a:gd name="connsiteY206" fmla="*/ 646176 h 1352550"/>
                <a:gd name="connsiteX207" fmla="*/ 50387 w 2028825"/>
                <a:gd name="connsiteY207" fmla="*/ 630079 h 1352550"/>
                <a:gd name="connsiteX208" fmla="*/ 51816 w 2028825"/>
                <a:gd name="connsiteY208" fmla="*/ 628078 h 1352550"/>
                <a:gd name="connsiteX209" fmla="*/ 47244 w 2028825"/>
                <a:gd name="connsiteY209" fmla="*/ 623221 h 1352550"/>
                <a:gd name="connsiteX210" fmla="*/ 39624 w 2028825"/>
                <a:gd name="connsiteY210" fmla="*/ 622268 h 1352550"/>
                <a:gd name="connsiteX211" fmla="*/ 42386 w 2028825"/>
                <a:gd name="connsiteY211" fmla="*/ 615791 h 1352550"/>
                <a:gd name="connsiteX212" fmla="*/ 31623 w 2028825"/>
                <a:gd name="connsiteY212" fmla="*/ 611124 h 1352550"/>
                <a:gd name="connsiteX213" fmla="*/ 31909 w 2028825"/>
                <a:gd name="connsiteY213" fmla="*/ 606171 h 1352550"/>
                <a:gd name="connsiteX214" fmla="*/ 38672 w 2028825"/>
                <a:gd name="connsiteY214" fmla="*/ 607885 h 1352550"/>
                <a:gd name="connsiteX215" fmla="*/ 40958 w 2028825"/>
                <a:gd name="connsiteY215" fmla="*/ 603790 h 1352550"/>
                <a:gd name="connsiteX216" fmla="*/ 37719 w 2028825"/>
                <a:gd name="connsiteY216" fmla="*/ 599122 h 1352550"/>
                <a:gd name="connsiteX217" fmla="*/ 25146 w 2028825"/>
                <a:gd name="connsiteY217" fmla="*/ 601027 h 1352550"/>
                <a:gd name="connsiteX218" fmla="*/ 21526 w 2028825"/>
                <a:gd name="connsiteY218" fmla="*/ 585597 h 1352550"/>
                <a:gd name="connsiteX219" fmla="*/ 14859 w 2028825"/>
                <a:gd name="connsiteY219" fmla="*/ 583882 h 1352550"/>
                <a:gd name="connsiteX220" fmla="*/ 10097 w 2028825"/>
                <a:gd name="connsiteY220" fmla="*/ 585502 h 1352550"/>
                <a:gd name="connsiteX221" fmla="*/ 9525 w 2028825"/>
                <a:gd name="connsiteY221" fmla="*/ 564261 h 1352550"/>
                <a:gd name="connsiteX222" fmla="*/ 16859 w 2028825"/>
                <a:gd name="connsiteY222" fmla="*/ 556546 h 1352550"/>
                <a:gd name="connsiteX223" fmla="*/ 26956 w 2028825"/>
                <a:gd name="connsiteY223" fmla="*/ 564642 h 1352550"/>
                <a:gd name="connsiteX224" fmla="*/ 33718 w 2028825"/>
                <a:gd name="connsiteY224" fmla="*/ 564547 h 1352550"/>
                <a:gd name="connsiteX225" fmla="*/ 37338 w 2028825"/>
                <a:gd name="connsiteY225" fmla="*/ 561022 h 1352550"/>
                <a:gd name="connsiteX226" fmla="*/ 34766 w 2028825"/>
                <a:gd name="connsiteY226" fmla="*/ 559975 h 1352550"/>
                <a:gd name="connsiteX227" fmla="*/ 36671 w 2028825"/>
                <a:gd name="connsiteY227" fmla="*/ 556355 h 1352550"/>
                <a:gd name="connsiteX228" fmla="*/ 33242 w 2028825"/>
                <a:gd name="connsiteY228" fmla="*/ 545116 h 1352550"/>
                <a:gd name="connsiteX229" fmla="*/ 33909 w 2028825"/>
                <a:gd name="connsiteY229" fmla="*/ 539972 h 1352550"/>
                <a:gd name="connsiteX230" fmla="*/ 37433 w 2028825"/>
                <a:gd name="connsiteY230" fmla="*/ 538353 h 1352550"/>
                <a:gd name="connsiteX231" fmla="*/ 38386 w 2028825"/>
                <a:gd name="connsiteY231" fmla="*/ 527399 h 1352550"/>
                <a:gd name="connsiteX232" fmla="*/ 51625 w 2028825"/>
                <a:gd name="connsiteY232" fmla="*/ 524351 h 1352550"/>
                <a:gd name="connsiteX233" fmla="*/ 55340 w 2028825"/>
                <a:gd name="connsiteY233" fmla="*/ 519589 h 1352550"/>
                <a:gd name="connsiteX234" fmla="*/ 59245 w 2028825"/>
                <a:gd name="connsiteY234" fmla="*/ 522446 h 1352550"/>
                <a:gd name="connsiteX235" fmla="*/ 57817 w 2028825"/>
                <a:gd name="connsiteY235" fmla="*/ 527590 h 1352550"/>
                <a:gd name="connsiteX236" fmla="*/ 57341 w 2028825"/>
                <a:gd name="connsiteY236" fmla="*/ 527018 h 1352550"/>
                <a:gd name="connsiteX237" fmla="*/ 54197 w 2028825"/>
                <a:gd name="connsiteY237" fmla="*/ 526828 h 1352550"/>
                <a:gd name="connsiteX238" fmla="*/ 52102 w 2028825"/>
                <a:gd name="connsiteY238" fmla="*/ 527685 h 1352550"/>
                <a:gd name="connsiteX239" fmla="*/ 46387 w 2028825"/>
                <a:gd name="connsiteY239" fmla="*/ 526256 h 1352550"/>
                <a:gd name="connsiteX240" fmla="*/ 45053 w 2028825"/>
                <a:gd name="connsiteY240" fmla="*/ 526828 h 1352550"/>
                <a:gd name="connsiteX241" fmla="*/ 52006 w 2028825"/>
                <a:gd name="connsiteY241" fmla="*/ 527875 h 1352550"/>
                <a:gd name="connsiteX242" fmla="*/ 57245 w 2028825"/>
                <a:gd name="connsiteY242" fmla="*/ 527304 h 1352550"/>
                <a:gd name="connsiteX243" fmla="*/ 57817 w 2028825"/>
                <a:gd name="connsiteY243" fmla="*/ 527685 h 1352550"/>
                <a:gd name="connsiteX244" fmla="*/ 57531 w 2028825"/>
                <a:gd name="connsiteY244" fmla="*/ 528923 h 1352550"/>
                <a:gd name="connsiteX245" fmla="*/ 65151 w 2028825"/>
                <a:gd name="connsiteY245" fmla="*/ 532257 h 1352550"/>
                <a:gd name="connsiteX246" fmla="*/ 66961 w 2028825"/>
                <a:gd name="connsiteY246" fmla="*/ 527304 h 1352550"/>
                <a:gd name="connsiteX247" fmla="*/ 63818 w 2028825"/>
                <a:gd name="connsiteY247" fmla="*/ 524827 h 1352550"/>
                <a:gd name="connsiteX248" fmla="*/ 76772 w 2028825"/>
                <a:gd name="connsiteY248" fmla="*/ 528923 h 1352550"/>
                <a:gd name="connsiteX249" fmla="*/ 81248 w 2028825"/>
                <a:gd name="connsiteY249" fmla="*/ 520541 h 1352550"/>
                <a:gd name="connsiteX250" fmla="*/ 99441 w 2028825"/>
                <a:gd name="connsiteY250" fmla="*/ 507111 h 1352550"/>
                <a:gd name="connsiteX251" fmla="*/ 113443 w 2028825"/>
                <a:gd name="connsiteY251" fmla="*/ 511588 h 1352550"/>
                <a:gd name="connsiteX252" fmla="*/ 120968 w 2028825"/>
                <a:gd name="connsiteY252" fmla="*/ 507397 h 1352550"/>
                <a:gd name="connsiteX253" fmla="*/ 120396 w 2028825"/>
                <a:gd name="connsiteY253" fmla="*/ 505587 h 1352550"/>
                <a:gd name="connsiteX254" fmla="*/ 130493 w 2028825"/>
                <a:gd name="connsiteY254" fmla="*/ 507016 h 1352550"/>
                <a:gd name="connsiteX255" fmla="*/ 125635 w 2028825"/>
                <a:gd name="connsiteY255" fmla="*/ 509778 h 1352550"/>
                <a:gd name="connsiteX256" fmla="*/ 128683 w 2028825"/>
                <a:gd name="connsiteY256" fmla="*/ 517588 h 1352550"/>
                <a:gd name="connsiteX257" fmla="*/ 145447 w 2028825"/>
                <a:gd name="connsiteY257" fmla="*/ 526542 h 1352550"/>
                <a:gd name="connsiteX258" fmla="*/ 150209 w 2028825"/>
                <a:gd name="connsiteY258" fmla="*/ 522446 h 1352550"/>
                <a:gd name="connsiteX259" fmla="*/ 159639 w 2028825"/>
                <a:gd name="connsiteY259" fmla="*/ 519970 h 1352550"/>
                <a:gd name="connsiteX260" fmla="*/ 179641 w 2028825"/>
                <a:gd name="connsiteY260" fmla="*/ 520446 h 1352550"/>
                <a:gd name="connsiteX261" fmla="*/ 188404 w 2028825"/>
                <a:gd name="connsiteY261" fmla="*/ 511873 h 1352550"/>
                <a:gd name="connsiteX262" fmla="*/ 192310 w 2028825"/>
                <a:gd name="connsiteY262" fmla="*/ 520541 h 1352550"/>
                <a:gd name="connsiteX263" fmla="*/ 186690 w 2028825"/>
                <a:gd name="connsiteY263" fmla="*/ 527304 h 1352550"/>
                <a:gd name="connsiteX264" fmla="*/ 180880 w 2028825"/>
                <a:gd name="connsiteY264" fmla="*/ 544544 h 1352550"/>
                <a:gd name="connsiteX265" fmla="*/ 198977 w 2028825"/>
                <a:gd name="connsiteY265" fmla="*/ 549592 h 1352550"/>
                <a:gd name="connsiteX266" fmla="*/ 212027 w 2028825"/>
                <a:gd name="connsiteY266" fmla="*/ 548164 h 1352550"/>
                <a:gd name="connsiteX267" fmla="*/ 234791 w 2028825"/>
                <a:gd name="connsiteY267" fmla="*/ 536353 h 1352550"/>
                <a:gd name="connsiteX268" fmla="*/ 236220 w 2028825"/>
                <a:gd name="connsiteY268" fmla="*/ 547878 h 1352550"/>
                <a:gd name="connsiteX269" fmla="*/ 232505 w 2028825"/>
                <a:gd name="connsiteY269" fmla="*/ 555212 h 1352550"/>
                <a:gd name="connsiteX270" fmla="*/ 237077 w 2028825"/>
                <a:gd name="connsiteY270" fmla="*/ 556641 h 1352550"/>
                <a:gd name="connsiteX271" fmla="*/ 246983 w 2028825"/>
                <a:gd name="connsiteY271" fmla="*/ 574738 h 1352550"/>
                <a:gd name="connsiteX272" fmla="*/ 251936 w 2028825"/>
                <a:gd name="connsiteY272" fmla="*/ 578358 h 1352550"/>
                <a:gd name="connsiteX273" fmla="*/ 256032 w 2028825"/>
                <a:gd name="connsiteY273" fmla="*/ 575119 h 1352550"/>
                <a:gd name="connsiteX274" fmla="*/ 274796 w 2028825"/>
                <a:gd name="connsiteY274" fmla="*/ 571500 h 1352550"/>
                <a:gd name="connsiteX275" fmla="*/ 285083 w 2028825"/>
                <a:gd name="connsiteY275" fmla="*/ 573881 h 1352550"/>
                <a:gd name="connsiteX276" fmla="*/ 286322 w 2028825"/>
                <a:gd name="connsiteY276" fmla="*/ 576263 h 1352550"/>
                <a:gd name="connsiteX277" fmla="*/ 282321 w 2028825"/>
                <a:gd name="connsiteY277" fmla="*/ 578739 h 1352550"/>
                <a:gd name="connsiteX278" fmla="*/ 282988 w 2028825"/>
                <a:gd name="connsiteY278" fmla="*/ 582549 h 1352550"/>
                <a:gd name="connsiteX279" fmla="*/ 272034 w 2028825"/>
                <a:gd name="connsiteY279" fmla="*/ 590645 h 1352550"/>
                <a:gd name="connsiteX280" fmla="*/ 262890 w 2028825"/>
                <a:gd name="connsiteY280" fmla="*/ 591884 h 1352550"/>
                <a:gd name="connsiteX281" fmla="*/ 263176 w 2028825"/>
                <a:gd name="connsiteY281" fmla="*/ 595217 h 1352550"/>
                <a:gd name="connsiteX282" fmla="*/ 265557 w 2028825"/>
                <a:gd name="connsiteY282" fmla="*/ 594931 h 1352550"/>
                <a:gd name="connsiteX283" fmla="*/ 267081 w 2028825"/>
                <a:gd name="connsiteY283" fmla="*/ 598265 h 1352550"/>
                <a:gd name="connsiteX284" fmla="*/ 270320 w 2028825"/>
                <a:gd name="connsiteY284" fmla="*/ 596551 h 1352550"/>
                <a:gd name="connsiteX285" fmla="*/ 271653 w 2028825"/>
                <a:gd name="connsiteY285" fmla="*/ 601694 h 1352550"/>
                <a:gd name="connsiteX286" fmla="*/ 281369 w 2028825"/>
                <a:gd name="connsiteY286" fmla="*/ 598360 h 1352550"/>
                <a:gd name="connsiteX287" fmla="*/ 281654 w 2028825"/>
                <a:gd name="connsiteY287" fmla="*/ 607028 h 1352550"/>
                <a:gd name="connsiteX288" fmla="*/ 296799 w 2028825"/>
                <a:gd name="connsiteY288" fmla="*/ 605028 h 1352550"/>
                <a:gd name="connsiteX289" fmla="*/ 296894 w 2028825"/>
                <a:gd name="connsiteY289" fmla="*/ 621030 h 1352550"/>
                <a:gd name="connsiteX290" fmla="*/ 307277 w 2028825"/>
                <a:gd name="connsiteY290" fmla="*/ 619696 h 1352550"/>
                <a:gd name="connsiteX291" fmla="*/ 307181 w 2028825"/>
                <a:gd name="connsiteY291" fmla="*/ 622173 h 1352550"/>
                <a:gd name="connsiteX292" fmla="*/ 317564 w 2028825"/>
                <a:gd name="connsiteY292" fmla="*/ 625792 h 1352550"/>
                <a:gd name="connsiteX293" fmla="*/ 315849 w 2028825"/>
                <a:gd name="connsiteY293" fmla="*/ 643318 h 1352550"/>
                <a:gd name="connsiteX294" fmla="*/ 326231 w 2028825"/>
                <a:gd name="connsiteY294" fmla="*/ 645795 h 1352550"/>
                <a:gd name="connsiteX295" fmla="*/ 360235 w 2028825"/>
                <a:gd name="connsiteY295" fmla="*/ 633603 h 1352550"/>
                <a:gd name="connsiteX296" fmla="*/ 355949 w 2028825"/>
                <a:gd name="connsiteY296" fmla="*/ 617029 h 1352550"/>
                <a:gd name="connsiteX297" fmla="*/ 360140 w 2028825"/>
                <a:gd name="connsiteY297" fmla="*/ 582359 h 1352550"/>
                <a:gd name="connsiteX298" fmla="*/ 356902 w 2028825"/>
                <a:gd name="connsiteY298" fmla="*/ 573119 h 1352550"/>
                <a:gd name="connsiteX299" fmla="*/ 371094 w 2028825"/>
                <a:gd name="connsiteY299" fmla="*/ 567214 h 1352550"/>
                <a:gd name="connsiteX300" fmla="*/ 366903 w 2028825"/>
                <a:gd name="connsiteY300" fmla="*/ 544259 h 1352550"/>
                <a:gd name="connsiteX301" fmla="*/ 371094 w 2028825"/>
                <a:gd name="connsiteY301" fmla="*/ 542353 h 1352550"/>
                <a:gd name="connsiteX302" fmla="*/ 366712 w 2028825"/>
                <a:gd name="connsiteY302" fmla="*/ 530161 h 1352550"/>
                <a:gd name="connsiteX303" fmla="*/ 368808 w 2028825"/>
                <a:gd name="connsiteY303" fmla="*/ 529876 h 1352550"/>
                <a:gd name="connsiteX304" fmla="*/ 368427 w 2028825"/>
                <a:gd name="connsiteY304" fmla="*/ 522827 h 1352550"/>
                <a:gd name="connsiteX305" fmla="*/ 361760 w 2028825"/>
                <a:gd name="connsiteY305" fmla="*/ 521017 h 1352550"/>
                <a:gd name="connsiteX306" fmla="*/ 362236 w 2028825"/>
                <a:gd name="connsiteY306" fmla="*/ 516731 h 1352550"/>
                <a:gd name="connsiteX307" fmla="*/ 367665 w 2028825"/>
                <a:gd name="connsiteY307" fmla="*/ 513969 h 1352550"/>
                <a:gd name="connsiteX308" fmla="*/ 366236 w 2028825"/>
                <a:gd name="connsiteY308" fmla="*/ 506349 h 1352550"/>
                <a:gd name="connsiteX309" fmla="*/ 397288 w 2028825"/>
                <a:gd name="connsiteY309" fmla="*/ 484060 h 1352550"/>
                <a:gd name="connsiteX310" fmla="*/ 396621 w 2028825"/>
                <a:gd name="connsiteY310" fmla="*/ 479488 h 1352550"/>
                <a:gd name="connsiteX311" fmla="*/ 410623 w 2028825"/>
                <a:gd name="connsiteY311" fmla="*/ 474440 h 1352550"/>
                <a:gd name="connsiteX312" fmla="*/ 410242 w 2028825"/>
                <a:gd name="connsiteY312" fmla="*/ 465487 h 1352550"/>
                <a:gd name="connsiteX313" fmla="*/ 423958 w 2028825"/>
                <a:gd name="connsiteY313" fmla="*/ 454342 h 1352550"/>
                <a:gd name="connsiteX314" fmla="*/ 440246 w 2028825"/>
                <a:gd name="connsiteY314" fmla="*/ 435864 h 1352550"/>
                <a:gd name="connsiteX315" fmla="*/ 464344 w 2028825"/>
                <a:gd name="connsiteY315" fmla="*/ 421672 h 1352550"/>
                <a:gd name="connsiteX316" fmla="*/ 490347 w 2028825"/>
                <a:gd name="connsiteY316" fmla="*/ 413004 h 1352550"/>
                <a:gd name="connsiteX317" fmla="*/ 492824 w 2028825"/>
                <a:gd name="connsiteY317" fmla="*/ 426815 h 1352550"/>
                <a:gd name="connsiteX318" fmla="*/ 521208 w 2028825"/>
                <a:gd name="connsiteY318" fmla="*/ 429196 h 1352550"/>
                <a:gd name="connsiteX319" fmla="*/ 517684 w 2028825"/>
                <a:gd name="connsiteY319" fmla="*/ 409003 h 1352550"/>
                <a:gd name="connsiteX320" fmla="*/ 512064 w 2028825"/>
                <a:gd name="connsiteY320" fmla="*/ 409861 h 1352550"/>
                <a:gd name="connsiteX321" fmla="*/ 510730 w 2028825"/>
                <a:gd name="connsiteY321" fmla="*/ 402526 h 1352550"/>
                <a:gd name="connsiteX322" fmla="*/ 518160 w 2028825"/>
                <a:gd name="connsiteY322" fmla="*/ 402050 h 1352550"/>
                <a:gd name="connsiteX323" fmla="*/ 514445 w 2028825"/>
                <a:gd name="connsiteY323" fmla="*/ 377190 h 1352550"/>
                <a:gd name="connsiteX324" fmla="*/ 515779 w 2028825"/>
                <a:gd name="connsiteY324" fmla="*/ 365379 h 1352550"/>
                <a:gd name="connsiteX325" fmla="*/ 496633 w 2028825"/>
                <a:gd name="connsiteY325" fmla="*/ 347472 h 1352550"/>
                <a:gd name="connsiteX326" fmla="*/ 492728 w 2028825"/>
                <a:gd name="connsiteY326" fmla="*/ 346234 h 1352550"/>
                <a:gd name="connsiteX327" fmla="*/ 490728 w 2028825"/>
                <a:gd name="connsiteY327" fmla="*/ 354616 h 1352550"/>
                <a:gd name="connsiteX328" fmla="*/ 466249 w 2028825"/>
                <a:gd name="connsiteY328" fmla="*/ 338899 h 1352550"/>
                <a:gd name="connsiteX329" fmla="*/ 469678 w 2028825"/>
                <a:gd name="connsiteY329" fmla="*/ 309943 h 1352550"/>
                <a:gd name="connsiteX330" fmla="*/ 483108 w 2028825"/>
                <a:gd name="connsiteY330" fmla="*/ 286893 h 1352550"/>
                <a:gd name="connsiteX331" fmla="*/ 514826 w 2028825"/>
                <a:gd name="connsiteY331" fmla="*/ 292132 h 1352550"/>
                <a:gd name="connsiteX332" fmla="*/ 517684 w 2028825"/>
                <a:gd name="connsiteY332" fmla="*/ 283369 h 1352550"/>
                <a:gd name="connsiteX333" fmla="*/ 529400 w 2028825"/>
                <a:gd name="connsiteY333" fmla="*/ 266033 h 1352550"/>
                <a:gd name="connsiteX334" fmla="*/ 551688 w 2028825"/>
                <a:gd name="connsiteY334" fmla="*/ 257746 h 1352550"/>
                <a:gd name="connsiteX335" fmla="*/ 566357 w 2028825"/>
                <a:gd name="connsiteY335" fmla="*/ 261366 h 1352550"/>
                <a:gd name="connsiteX336" fmla="*/ 579311 w 2028825"/>
                <a:gd name="connsiteY336" fmla="*/ 260318 h 1352550"/>
                <a:gd name="connsiteX337" fmla="*/ 573596 w 2028825"/>
                <a:gd name="connsiteY337" fmla="*/ 246126 h 1352550"/>
                <a:gd name="connsiteX338" fmla="*/ 585978 w 2028825"/>
                <a:gd name="connsiteY338" fmla="*/ 222885 h 1352550"/>
                <a:gd name="connsiteX339" fmla="*/ 677704 w 2028825"/>
                <a:gd name="connsiteY339" fmla="*/ 163163 h 1352550"/>
                <a:gd name="connsiteX340" fmla="*/ 696278 w 2028825"/>
                <a:gd name="connsiteY340" fmla="*/ 146018 h 1352550"/>
                <a:gd name="connsiteX341" fmla="*/ 742855 w 2028825"/>
                <a:gd name="connsiteY341" fmla="*/ 142970 h 1352550"/>
                <a:gd name="connsiteX342" fmla="*/ 774954 w 2028825"/>
                <a:gd name="connsiteY342" fmla="*/ 133826 h 1352550"/>
                <a:gd name="connsiteX343" fmla="*/ 786860 w 2028825"/>
                <a:gd name="connsiteY343" fmla="*/ 134493 h 1352550"/>
                <a:gd name="connsiteX344" fmla="*/ 796862 w 2028825"/>
                <a:gd name="connsiteY344" fmla="*/ 122491 h 1352550"/>
                <a:gd name="connsiteX345" fmla="*/ 801815 w 2028825"/>
                <a:gd name="connsiteY345" fmla="*/ 120967 h 1352550"/>
                <a:gd name="connsiteX346" fmla="*/ 805625 w 2028825"/>
                <a:gd name="connsiteY346" fmla="*/ 92107 h 1352550"/>
                <a:gd name="connsiteX347" fmla="*/ 789146 w 2028825"/>
                <a:gd name="connsiteY347" fmla="*/ 96393 h 1352550"/>
                <a:gd name="connsiteX348" fmla="*/ 788289 w 2028825"/>
                <a:gd name="connsiteY348" fmla="*/ 93916 h 1352550"/>
                <a:gd name="connsiteX349" fmla="*/ 792766 w 2028825"/>
                <a:gd name="connsiteY349" fmla="*/ 90583 h 1352550"/>
                <a:gd name="connsiteX350" fmla="*/ 784098 w 2028825"/>
                <a:gd name="connsiteY350" fmla="*/ 87439 h 1352550"/>
                <a:gd name="connsiteX351" fmla="*/ 777050 w 2028825"/>
                <a:gd name="connsiteY351" fmla="*/ 76581 h 1352550"/>
                <a:gd name="connsiteX352" fmla="*/ 779717 w 2028825"/>
                <a:gd name="connsiteY352" fmla="*/ 65722 h 1352550"/>
                <a:gd name="connsiteX353" fmla="*/ 762953 w 2028825"/>
                <a:gd name="connsiteY353" fmla="*/ 76962 h 1352550"/>
                <a:gd name="connsiteX354" fmla="*/ 762857 w 2028825"/>
                <a:gd name="connsiteY354" fmla="*/ 70390 h 1352550"/>
                <a:gd name="connsiteX355" fmla="*/ 759904 w 2028825"/>
                <a:gd name="connsiteY355" fmla="*/ 65722 h 1352550"/>
                <a:gd name="connsiteX356" fmla="*/ 756666 w 2028825"/>
                <a:gd name="connsiteY356" fmla="*/ 67056 h 1352550"/>
                <a:gd name="connsiteX357" fmla="*/ 754761 w 2028825"/>
                <a:gd name="connsiteY357" fmla="*/ 65151 h 1352550"/>
                <a:gd name="connsiteX358" fmla="*/ 753999 w 2028825"/>
                <a:gd name="connsiteY358" fmla="*/ 50768 h 1352550"/>
                <a:gd name="connsiteX359" fmla="*/ 747141 w 2028825"/>
                <a:gd name="connsiteY359" fmla="*/ 49816 h 1352550"/>
                <a:gd name="connsiteX360" fmla="*/ 747998 w 2028825"/>
                <a:gd name="connsiteY360" fmla="*/ 40100 h 1352550"/>
                <a:gd name="connsiteX361" fmla="*/ 745808 w 2028825"/>
                <a:gd name="connsiteY361" fmla="*/ 36290 h 1352550"/>
                <a:gd name="connsiteX362" fmla="*/ 748189 w 2028825"/>
                <a:gd name="connsiteY362" fmla="*/ 23241 h 1352550"/>
                <a:gd name="connsiteX363" fmla="*/ 752856 w 2028825"/>
                <a:gd name="connsiteY363" fmla="*/ 20479 h 1352550"/>
                <a:gd name="connsiteX364" fmla="*/ 779431 w 2028825"/>
                <a:gd name="connsiteY364" fmla="*/ 22765 h 1352550"/>
                <a:gd name="connsiteX365" fmla="*/ 812006 w 2028825"/>
                <a:gd name="connsiteY365" fmla="*/ 20193 h 1352550"/>
                <a:gd name="connsiteX366" fmla="*/ 810863 w 2028825"/>
                <a:gd name="connsiteY366" fmla="*/ 9525 h 1352550"/>
                <a:gd name="connsiteX367" fmla="*/ 821912 w 2028825"/>
                <a:gd name="connsiteY367" fmla="*/ 15049 h 1352550"/>
                <a:gd name="connsiteX368" fmla="*/ 825437 w 2028825"/>
                <a:gd name="connsiteY368" fmla="*/ 23908 h 1352550"/>
                <a:gd name="connsiteX369" fmla="*/ 835819 w 2028825"/>
                <a:gd name="connsiteY369" fmla="*/ 27337 h 1352550"/>
                <a:gd name="connsiteX370" fmla="*/ 836676 w 2028825"/>
                <a:gd name="connsiteY370" fmla="*/ 30766 h 1352550"/>
                <a:gd name="connsiteX371" fmla="*/ 846392 w 2028825"/>
                <a:gd name="connsiteY371" fmla="*/ 35052 h 1352550"/>
                <a:gd name="connsiteX372" fmla="*/ 851725 w 2028825"/>
                <a:gd name="connsiteY372" fmla="*/ 31623 h 1352550"/>
                <a:gd name="connsiteX373" fmla="*/ 857250 w 2028825"/>
                <a:gd name="connsiteY373" fmla="*/ 33337 h 1352550"/>
                <a:gd name="connsiteX374" fmla="*/ 856012 w 2028825"/>
                <a:gd name="connsiteY374" fmla="*/ 37243 h 1352550"/>
                <a:gd name="connsiteX375" fmla="*/ 852297 w 2028825"/>
                <a:gd name="connsiteY375" fmla="*/ 37624 h 1352550"/>
                <a:gd name="connsiteX376" fmla="*/ 851154 w 2028825"/>
                <a:gd name="connsiteY376" fmla="*/ 62008 h 1352550"/>
                <a:gd name="connsiteX377" fmla="*/ 853535 w 2028825"/>
                <a:gd name="connsiteY377" fmla="*/ 63055 h 1352550"/>
                <a:gd name="connsiteX378" fmla="*/ 850868 w 2028825"/>
                <a:gd name="connsiteY378" fmla="*/ 64198 h 1352550"/>
                <a:gd name="connsiteX379" fmla="*/ 851630 w 2028825"/>
                <a:gd name="connsiteY379" fmla="*/ 75247 h 1352550"/>
                <a:gd name="connsiteX380" fmla="*/ 859536 w 2028825"/>
                <a:gd name="connsiteY380" fmla="*/ 74962 h 1352550"/>
                <a:gd name="connsiteX381" fmla="*/ 860584 w 2028825"/>
                <a:gd name="connsiteY381" fmla="*/ 78867 h 1352550"/>
                <a:gd name="connsiteX382" fmla="*/ 876967 w 2028825"/>
                <a:gd name="connsiteY382" fmla="*/ 74866 h 1352550"/>
                <a:gd name="connsiteX383" fmla="*/ 876491 w 2028825"/>
                <a:gd name="connsiteY383" fmla="*/ 88297 h 1352550"/>
                <a:gd name="connsiteX384" fmla="*/ 873157 w 2028825"/>
                <a:gd name="connsiteY384" fmla="*/ 95536 h 1352550"/>
                <a:gd name="connsiteX385" fmla="*/ 863251 w 2028825"/>
                <a:gd name="connsiteY385" fmla="*/ 109061 h 1352550"/>
                <a:gd name="connsiteX386" fmla="*/ 853916 w 2028825"/>
                <a:gd name="connsiteY386" fmla="*/ 109537 h 1352550"/>
                <a:gd name="connsiteX387" fmla="*/ 853440 w 2028825"/>
                <a:gd name="connsiteY387" fmla="*/ 127921 h 1352550"/>
                <a:gd name="connsiteX388" fmla="*/ 846201 w 2028825"/>
                <a:gd name="connsiteY388" fmla="*/ 148304 h 1352550"/>
                <a:gd name="connsiteX389" fmla="*/ 862679 w 2028825"/>
                <a:gd name="connsiteY389" fmla="*/ 157162 h 1352550"/>
                <a:gd name="connsiteX390" fmla="*/ 868490 w 2028825"/>
                <a:gd name="connsiteY390" fmla="*/ 156210 h 1352550"/>
                <a:gd name="connsiteX391" fmla="*/ 922782 w 2028825"/>
                <a:gd name="connsiteY391" fmla="*/ 173926 h 1352550"/>
                <a:gd name="connsiteX392" fmla="*/ 934498 w 2028825"/>
                <a:gd name="connsiteY392" fmla="*/ 173164 h 1352550"/>
                <a:gd name="connsiteX393" fmla="*/ 937641 w 2028825"/>
                <a:gd name="connsiteY393" fmla="*/ 166116 h 1352550"/>
                <a:gd name="connsiteX394" fmla="*/ 943261 w 2028825"/>
                <a:gd name="connsiteY394" fmla="*/ 164020 h 1352550"/>
                <a:gd name="connsiteX395" fmla="*/ 947071 w 2028825"/>
                <a:gd name="connsiteY395" fmla="*/ 154210 h 1352550"/>
                <a:gd name="connsiteX396" fmla="*/ 949833 w 2028825"/>
                <a:gd name="connsiteY396" fmla="*/ 154876 h 1352550"/>
                <a:gd name="connsiteX397" fmla="*/ 952214 w 2028825"/>
                <a:gd name="connsiteY397" fmla="*/ 148685 h 1352550"/>
                <a:gd name="connsiteX398" fmla="*/ 953929 w 2028825"/>
                <a:gd name="connsiteY398" fmla="*/ 149161 h 1352550"/>
                <a:gd name="connsiteX399" fmla="*/ 954976 w 2028825"/>
                <a:gd name="connsiteY399" fmla="*/ 144494 h 1352550"/>
                <a:gd name="connsiteX400" fmla="*/ 976789 w 2028825"/>
                <a:gd name="connsiteY400" fmla="*/ 139160 h 1352550"/>
                <a:gd name="connsiteX401" fmla="*/ 975836 w 2028825"/>
                <a:gd name="connsiteY401" fmla="*/ 129445 h 1352550"/>
                <a:gd name="connsiteX402" fmla="*/ 982980 w 2028825"/>
                <a:gd name="connsiteY402" fmla="*/ 129826 h 1352550"/>
                <a:gd name="connsiteX403" fmla="*/ 983837 w 2028825"/>
                <a:gd name="connsiteY403" fmla="*/ 137255 h 1352550"/>
                <a:gd name="connsiteX404" fmla="*/ 987933 w 2028825"/>
                <a:gd name="connsiteY404" fmla="*/ 136398 h 1352550"/>
                <a:gd name="connsiteX405" fmla="*/ 987838 w 2028825"/>
                <a:gd name="connsiteY405" fmla="*/ 134302 h 1352550"/>
                <a:gd name="connsiteX406" fmla="*/ 1001649 w 2028825"/>
                <a:gd name="connsiteY406" fmla="*/ 132493 h 1352550"/>
                <a:gd name="connsiteX407" fmla="*/ 1005650 w 2028825"/>
                <a:gd name="connsiteY407" fmla="*/ 114871 h 1352550"/>
                <a:gd name="connsiteX408" fmla="*/ 1015651 w 2028825"/>
                <a:gd name="connsiteY408" fmla="*/ 115729 h 1352550"/>
                <a:gd name="connsiteX409" fmla="*/ 1016317 w 2028825"/>
                <a:gd name="connsiteY409" fmla="*/ 108680 h 1352550"/>
                <a:gd name="connsiteX410" fmla="*/ 1019842 w 2028825"/>
                <a:gd name="connsiteY410" fmla="*/ 109633 h 1352550"/>
                <a:gd name="connsiteX411" fmla="*/ 1024604 w 2028825"/>
                <a:gd name="connsiteY411" fmla="*/ 79343 h 1352550"/>
                <a:gd name="connsiteX412" fmla="*/ 1043845 w 2028825"/>
                <a:gd name="connsiteY412" fmla="*/ 77629 h 1352550"/>
                <a:gd name="connsiteX413" fmla="*/ 1047464 w 2028825"/>
                <a:gd name="connsiteY413" fmla="*/ 88487 h 1352550"/>
                <a:gd name="connsiteX414" fmla="*/ 1056132 w 2028825"/>
                <a:gd name="connsiteY414" fmla="*/ 88106 h 1352550"/>
                <a:gd name="connsiteX415" fmla="*/ 1072229 w 2028825"/>
                <a:gd name="connsiteY415" fmla="*/ 96012 h 1352550"/>
                <a:gd name="connsiteX416" fmla="*/ 1084517 w 2028825"/>
                <a:gd name="connsiteY416" fmla="*/ 97250 h 1352550"/>
                <a:gd name="connsiteX417" fmla="*/ 1115473 w 2028825"/>
                <a:gd name="connsiteY417" fmla="*/ 110776 h 1352550"/>
                <a:gd name="connsiteX418" fmla="*/ 1140238 w 2028825"/>
                <a:gd name="connsiteY418" fmla="*/ 105061 h 1352550"/>
                <a:gd name="connsiteX419" fmla="*/ 1141095 w 2028825"/>
                <a:gd name="connsiteY419" fmla="*/ 109918 h 1352550"/>
                <a:gd name="connsiteX420" fmla="*/ 1158050 w 2028825"/>
                <a:gd name="connsiteY420" fmla="*/ 111919 h 1352550"/>
                <a:gd name="connsiteX421" fmla="*/ 1166527 w 2028825"/>
                <a:gd name="connsiteY421" fmla="*/ 120967 h 1352550"/>
                <a:gd name="connsiteX422" fmla="*/ 1166527 w 2028825"/>
                <a:gd name="connsiteY422" fmla="*/ 133636 h 1352550"/>
                <a:gd name="connsiteX423" fmla="*/ 1195769 w 2028825"/>
                <a:gd name="connsiteY423" fmla="*/ 160496 h 1352550"/>
                <a:gd name="connsiteX424" fmla="*/ 1191673 w 2028825"/>
                <a:gd name="connsiteY424" fmla="*/ 176022 h 1352550"/>
                <a:gd name="connsiteX425" fmla="*/ 1200150 w 2028825"/>
                <a:gd name="connsiteY425" fmla="*/ 179546 h 1352550"/>
                <a:gd name="connsiteX426" fmla="*/ 1198626 w 2028825"/>
                <a:gd name="connsiteY426" fmla="*/ 184023 h 1352550"/>
                <a:gd name="connsiteX427" fmla="*/ 1210342 w 2028825"/>
                <a:gd name="connsiteY427" fmla="*/ 185547 h 1352550"/>
                <a:gd name="connsiteX428" fmla="*/ 1209866 w 2028825"/>
                <a:gd name="connsiteY428" fmla="*/ 190119 h 1352550"/>
                <a:gd name="connsiteX429" fmla="*/ 1214914 w 2028825"/>
                <a:gd name="connsiteY429" fmla="*/ 190881 h 1352550"/>
                <a:gd name="connsiteX430" fmla="*/ 1225105 w 2028825"/>
                <a:gd name="connsiteY430" fmla="*/ 238982 h 1352550"/>
                <a:gd name="connsiteX431" fmla="*/ 1232249 w 2028825"/>
                <a:gd name="connsiteY431" fmla="*/ 238125 h 1352550"/>
                <a:gd name="connsiteX432" fmla="*/ 1241203 w 2028825"/>
                <a:gd name="connsiteY432" fmla="*/ 233077 h 1352550"/>
                <a:gd name="connsiteX433" fmla="*/ 1247584 w 2028825"/>
                <a:gd name="connsiteY433" fmla="*/ 236601 h 1352550"/>
                <a:gd name="connsiteX434" fmla="*/ 1252252 w 2028825"/>
                <a:gd name="connsiteY434" fmla="*/ 247840 h 1352550"/>
                <a:gd name="connsiteX435" fmla="*/ 1275207 w 2028825"/>
                <a:gd name="connsiteY435" fmla="*/ 253270 h 1352550"/>
                <a:gd name="connsiteX436" fmla="*/ 1279779 w 2028825"/>
                <a:gd name="connsiteY436" fmla="*/ 253079 h 1352550"/>
                <a:gd name="connsiteX437" fmla="*/ 1281494 w 2028825"/>
                <a:gd name="connsiteY437" fmla="*/ 247459 h 1352550"/>
                <a:gd name="connsiteX438" fmla="*/ 1284351 w 2028825"/>
                <a:gd name="connsiteY438" fmla="*/ 246126 h 1352550"/>
                <a:gd name="connsiteX439" fmla="*/ 1289304 w 2028825"/>
                <a:gd name="connsiteY439" fmla="*/ 248698 h 1352550"/>
                <a:gd name="connsiteX440" fmla="*/ 1289685 w 2028825"/>
                <a:gd name="connsiteY440" fmla="*/ 257461 h 1352550"/>
                <a:gd name="connsiteX441" fmla="*/ 1304544 w 2028825"/>
                <a:gd name="connsiteY441" fmla="*/ 263271 h 1352550"/>
                <a:gd name="connsiteX442" fmla="*/ 1319689 w 2028825"/>
                <a:gd name="connsiteY442" fmla="*/ 262985 h 1352550"/>
                <a:gd name="connsiteX443" fmla="*/ 1319213 w 2028825"/>
                <a:gd name="connsiteY443" fmla="*/ 266986 h 1352550"/>
                <a:gd name="connsiteX444" fmla="*/ 1324547 w 2028825"/>
                <a:gd name="connsiteY444" fmla="*/ 269272 h 1352550"/>
                <a:gd name="connsiteX445" fmla="*/ 1324642 w 2028825"/>
                <a:gd name="connsiteY445" fmla="*/ 272034 h 1352550"/>
                <a:gd name="connsiteX446" fmla="*/ 1342168 w 2028825"/>
                <a:gd name="connsiteY446" fmla="*/ 275653 h 1352550"/>
                <a:gd name="connsiteX447" fmla="*/ 1343978 w 2028825"/>
                <a:gd name="connsiteY447" fmla="*/ 291560 h 1352550"/>
                <a:gd name="connsiteX448" fmla="*/ 1350740 w 2028825"/>
                <a:gd name="connsiteY448" fmla="*/ 295275 h 1352550"/>
                <a:gd name="connsiteX449" fmla="*/ 1359218 w 2028825"/>
                <a:gd name="connsiteY449" fmla="*/ 321183 h 1352550"/>
                <a:gd name="connsiteX450" fmla="*/ 1360456 w 2028825"/>
                <a:gd name="connsiteY450" fmla="*/ 327755 h 1352550"/>
                <a:gd name="connsiteX451" fmla="*/ 1357313 w 2028825"/>
                <a:gd name="connsiteY451" fmla="*/ 326326 h 1352550"/>
                <a:gd name="connsiteX452" fmla="*/ 1358360 w 2028825"/>
                <a:gd name="connsiteY452" fmla="*/ 336804 h 1352550"/>
                <a:gd name="connsiteX453" fmla="*/ 1367790 w 2028825"/>
                <a:gd name="connsiteY453" fmla="*/ 375285 h 1352550"/>
                <a:gd name="connsiteX454" fmla="*/ 1375505 w 2028825"/>
                <a:gd name="connsiteY454" fmla="*/ 374523 h 1352550"/>
                <a:gd name="connsiteX455" fmla="*/ 1377505 w 2028825"/>
                <a:gd name="connsiteY455" fmla="*/ 380143 h 1352550"/>
                <a:gd name="connsiteX456" fmla="*/ 1380839 w 2028825"/>
                <a:gd name="connsiteY456" fmla="*/ 379381 h 1352550"/>
                <a:gd name="connsiteX457" fmla="*/ 1382268 w 2028825"/>
                <a:gd name="connsiteY457" fmla="*/ 389001 h 1352550"/>
                <a:gd name="connsiteX458" fmla="*/ 1387983 w 2028825"/>
                <a:gd name="connsiteY458" fmla="*/ 388715 h 1352550"/>
                <a:gd name="connsiteX459" fmla="*/ 1390936 w 2028825"/>
                <a:gd name="connsiteY459" fmla="*/ 409480 h 1352550"/>
                <a:gd name="connsiteX460" fmla="*/ 1389126 w 2028825"/>
                <a:gd name="connsiteY460" fmla="*/ 409003 h 1352550"/>
                <a:gd name="connsiteX461" fmla="*/ 1388650 w 2028825"/>
                <a:gd name="connsiteY461" fmla="*/ 413861 h 1352550"/>
                <a:gd name="connsiteX462" fmla="*/ 1393889 w 2028825"/>
                <a:gd name="connsiteY462" fmla="*/ 415957 h 1352550"/>
                <a:gd name="connsiteX463" fmla="*/ 1394555 w 2028825"/>
                <a:gd name="connsiteY463" fmla="*/ 427863 h 1352550"/>
                <a:gd name="connsiteX464" fmla="*/ 1397222 w 2028825"/>
                <a:gd name="connsiteY464" fmla="*/ 428339 h 1352550"/>
                <a:gd name="connsiteX465" fmla="*/ 1395222 w 2028825"/>
                <a:gd name="connsiteY465" fmla="*/ 439864 h 1352550"/>
                <a:gd name="connsiteX466" fmla="*/ 1415605 w 2028825"/>
                <a:gd name="connsiteY466" fmla="*/ 476821 h 1352550"/>
                <a:gd name="connsiteX467" fmla="*/ 1417796 w 2028825"/>
                <a:gd name="connsiteY467" fmla="*/ 476155 h 1352550"/>
                <a:gd name="connsiteX468" fmla="*/ 1418177 w 2028825"/>
                <a:gd name="connsiteY468" fmla="*/ 491490 h 1352550"/>
                <a:gd name="connsiteX469" fmla="*/ 1413796 w 2028825"/>
                <a:gd name="connsiteY469" fmla="*/ 507206 h 1352550"/>
                <a:gd name="connsiteX470" fmla="*/ 1417796 w 2028825"/>
                <a:gd name="connsiteY470" fmla="*/ 509016 h 1352550"/>
                <a:gd name="connsiteX471" fmla="*/ 1417892 w 2028825"/>
                <a:gd name="connsiteY471" fmla="*/ 516160 h 1352550"/>
                <a:gd name="connsiteX472" fmla="*/ 1428179 w 2028825"/>
                <a:gd name="connsiteY472" fmla="*/ 520351 h 1352550"/>
                <a:gd name="connsiteX473" fmla="*/ 1426559 w 2028825"/>
                <a:gd name="connsiteY473" fmla="*/ 527494 h 1352550"/>
                <a:gd name="connsiteX474" fmla="*/ 1442752 w 2028825"/>
                <a:gd name="connsiteY474" fmla="*/ 533019 h 1352550"/>
                <a:gd name="connsiteX475" fmla="*/ 1433989 w 2028825"/>
                <a:gd name="connsiteY475" fmla="*/ 546354 h 1352550"/>
                <a:gd name="connsiteX476" fmla="*/ 1456563 w 2028825"/>
                <a:gd name="connsiteY476" fmla="*/ 552069 h 1352550"/>
                <a:gd name="connsiteX477" fmla="*/ 1469326 w 2028825"/>
                <a:gd name="connsiteY477" fmla="*/ 559117 h 1352550"/>
                <a:gd name="connsiteX478" fmla="*/ 1480090 w 2028825"/>
                <a:gd name="connsiteY478" fmla="*/ 554164 h 1352550"/>
                <a:gd name="connsiteX479" fmla="*/ 1502188 w 2028825"/>
                <a:gd name="connsiteY479" fmla="*/ 564451 h 1352550"/>
                <a:gd name="connsiteX480" fmla="*/ 1503807 w 2028825"/>
                <a:gd name="connsiteY480" fmla="*/ 544544 h 1352550"/>
                <a:gd name="connsiteX481" fmla="*/ 1507046 w 2028825"/>
                <a:gd name="connsiteY481" fmla="*/ 545782 h 1352550"/>
                <a:gd name="connsiteX482" fmla="*/ 1509617 w 2028825"/>
                <a:gd name="connsiteY482" fmla="*/ 542544 h 1352550"/>
                <a:gd name="connsiteX483" fmla="*/ 1524953 w 2028825"/>
                <a:gd name="connsiteY483" fmla="*/ 547402 h 1352550"/>
                <a:gd name="connsiteX484" fmla="*/ 1536383 w 2028825"/>
                <a:gd name="connsiteY484" fmla="*/ 538639 h 1352550"/>
                <a:gd name="connsiteX485" fmla="*/ 1536383 w 2028825"/>
                <a:gd name="connsiteY485" fmla="*/ 523208 h 1352550"/>
                <a:gd name="connsiteX486" fmla="*/ 1544479 w 2028825"/>
                <a:gd name="connsiteY486" fmla="*/ 521303 h 1352550"/>
                <a:gd name="connsiteX487" fmla="*/ 1544669 w 2028825"/>
                <a:gd name="connsiteY487" fmla="*/ 523494 h 1352550"/>
                <a:gd name="connsiteX488" fmla="*/ 1554671 w 2028825"/>
                <a:gd name="connsiteY488" fmla="*/ 522922 h 1352550"/>
                <a:gd name="connsiteX489" fmla="*/ 1555242 w 2028825"/>
                <a:gd name="connsiteY489" fmla="*/ 525209 h 1352550"/>
                <a:gd name="connsiteX490" fmla="*/ 1570768 w 2028825"/>
                <a:gd name="connsiteY490" fmla="*/ 520541 h 1352550"/>
                <a:gd name="connsiteX491" fmla="*/ 1572387 w 2028825"/>
                <a:gd name="connsiteY491" fmla="*/ 527685 h 1352550"/>
                <a:gd name="connsiteX492" fmla="*/ 1580102 w 2028825"/>
                <a:gd name="connsiteY492" fmla="*/ 528638 h 1352550"/>
                <a:gd name="connsiteX493" fmla="*/ 1583436 w 2028825"/>
                <a:gd name="connsiteY493" fmla="*/ 548545 h 1352550"/>
                <a:gd name="connsiteX494" fmla="*/ 1573816 w 2028825"/>
                <a:gd name="connsiteY494" fmla="*/ 553593 h 1352550"/>
                <a:gd name="connsiteX495" fmla="*/ 1572578 w 2028825"/>
                <a:gd name="connsiteY495" fmla="*/ 556546 h 1352550"/>
                <a:gd name="connsiteX496" fmla="*/ 1571054 w 2028825"/>
                <a:gd name="connsiteY496" fmla="*/ 566738 h 1352550"/>
                <a:gd name="connsiteX497" fmla="*/ 1576769 w 2028825"/>
                <a:gd name="connsiteY497" fmla="*/ 568166 h 1352550"/>
                <a:gd name="connsiteX498" fmla="*/ 1574673 w 2028825"/>
                <a:gd name="connsiteY498" fmla="*/ 584930 h 1352550"/>
                <a:gd name="connsiteX499" fmla="*/ 1576007 w 2028825"/>
                <a:gd name="connsiteY499" fmla="*/ 595789 h 1352550"/>
                <a:gd name="connsiteX500" fmla="*/ 1601724 w 2028825"/>
                <a:gd name="connsiteY500" fmla="*/ 583311 h 1352550"/>
                <a:gd name="connsiteX501" fmla="*/ 1601343 w 2028825"/>
                <a:gd name="connsiteY501" fmla="*/ 568928 h 1352550"/>
                <a:gd name="connsiteX502" fmla="*/ 1609534 w 2028825"/>
                <a:gd name="connsiteY502" fmla="*/ 569119 h 1352550"/>
                <a:gd name="connsiteX503" fmla="*/ 1609154 w 2028825"/>
                <a:gd name="connsiteY503" fmla="*/ 564070 h 1352550"/>
                <a:gd name="connsiteX504" fmla="*/ 1611916 w 2028825"/>
                <a:gd name="connsiteY504" fmla="*/ 563689 h 1352550"/>
                <a:gd name="connsiteX505" fmla="*/ 1611249 w 2028825"/>
                <a:gd name="connsiteY505" fmla="*/ 556260 h 1352550"/>
                <a:gd name="connsiteX506" fmla="*/ 1623155 w 2028825"/>
                <a:gd name="connsiteY506" fmla="*/ 556736 h 1352550"/>
                <a:gd name="connsiteX507" fmla="*/ 1621822 w 2028825"/>
                <a:gd name="connsiteY507" fmla="*/ 547306 h 1352550"/>
                <a:gd name="connsiteX508" fmla="*/ 1626489 w 2028825"/>
                <a:gd name="connsiteY508" fmla="*/ 546830 h 1352550"/>
                <a:gd name="connsiteX509" fmla="*/ 1630775 w 2028825"/>
                <a:gd name="connsiteY509" fmla="*/ 561022 h 1352550"/>
                <a:gd name="connsiteX510" fmla="*/ 1636014 w 2028825"/>
                <a:gd name="connsiteY510" fmla="*/ 559689 h 1352550"/>
                <a:gd name="connsiteX511" fmla="*/ 1636109 w 2028825"/>
                <a:gd name="connsiteY511" fmla="*/ 553784 h 1352550"/>
                <a:gd name="connsiteX512" fmla="*/ 1645444 w 2028825"/>
                <a:gd name="connsiteY512" fmla="*/ 553307 h 1352550"/>
                <a:gd name="connsiteX513" fmla="*/ 1642682 w 2028825"/>
                <a:gd name="connsiteY513" fmla="*/ 536257 h 1352550"/>
                <a:gd name="connsiteX514" fmla="*/ 1662017 w 2028825"/>
                <a:gd name="connsiteY514" fmla="*/ 527399 h 1352550"/>
                <a:gd name="connsiteX515" fmla="*/ 1677543 w 2028825"/>
                <a:gd name="connsiteY515" fmla="*/ 522922 h 1352550"/>
                <a:gd name="connsiteX516" fmla="*/ 1696117 w 2028825"/>
                <a:gd name="connsiteY516" fmla="*/ 523208 h 1352550"/>
                <a:gd name="connsiteX517" fmla="*/ 1705070 w 2028825"/>
                <a:gd name="connsiteY517" fmla="*/ 518446 h 1352550"/>
                <a:gd name="connsiteX518" fmla="*/ 1720501 w 2028825"/>
                <a:gd name="connsiteY518" fmla="*/ 516826 h 1352550"/>
                <a:gd name="connsiteX519" fmla="*/ 1720501 w 2028825"/>
                <a:gd name="connsiteY519" fmla="*/ 514445 h 1352550"/>
                <a:gd name="connsiteX520" fmla="*/ 1775365 w 2028825"/>
                <a:gd name="connsiteY520" fmla="*/ 512635 h 1352550"/>
                <a:gd name="connsiteX521" fmla="*/ 1771841 w 2028825"/>
                <a:gd name="connsiteY521" fmla="*/ 518160 h 1352550"/>
                <a:gd name="connsiteX522" fmla="*/ 1802511 w 2028825"/>
                <a:gd name="connsiteY522" fmla="*/ 518255 h 1352550"/>
                <a:gd name="connsiteX523" fmla="*/ 1802701 w 2028825"/>
                <a:gd name="connsiteY523" fmla="*/ 523875 h 1352550"/>
                <a:gd name="connsiteX524" fmla="*/ 1820227 w 2028825"/>
                <a:gd name="connsiteY524" fmla="*/ 523684 h 1352550"/>
                <a:gd name="connsiteX525" fmla="*/ 1820418 w 2028825"/>
                <a:gd name="connsiteY525" fmla="*/ 527494 h 1352550"/>
                <a:gd name="connsiteX526" fmla="*/ 1830610 w 2028825"/>
                <a:gd name="connsiteY526" fmla="*/ 520732 h 1352550"/>
                <a:gd name="connsiteX527" fmla="*/ 1831467 w 2028825"/>
                <a:gd name="connsiteY527" fmla="*/ 540925 h 1352550"/>
                <a:gd name="connsiteX528" fmla="*/ 1840230 w 2028825"/>
                <a:gd name="connsiteY528" fmla="*/ 533209 h 1352550"/>
                <a:gd name="connsiteX529" fmla="*/ 1852232 w 2028825"/>
                <a:gd name="connsiteY529" fmla="*/ 529495 h 1352550"/>
                <a:gd name="connsiteX530" fmla="*/ 1852327 w 2028825"/>
                <a:gd name="connsiteY530" fmla="*/ 526256 h 1352550"/>
                <a:gd name="connsiteX531" fmla="*/ 1867852 w 2028825"/>
                <a:gd name="connsiteY531" fmla="*/ 519303 h 1352550"/>
                <a:gd name="connsiteX532" fmla="*/ 1870901 w 2028825"/>
                <a:gd name="connsiteY532" fmla="*/ 519112 h 1352550"/>
                <a:gd name="connsiteX533" fmla="*/ 1871567 w 2028825"/>
                <a:gd name="connsiteY533" fmla="*/ 524542 h 1352550"/>
                <a:gd name="connsiteX534" fmla="*/ 1889569 w 2028825"/>
                <a:gd name="connsiteY534" fmla="*/ 521779 h 1352550"/>
                <a:gd name="connsiteX535" fmla="*/ 1892332 w 2028825"/>
                <a:gd name="connsiteY535" fmla="*/ 532447 h 1352550"/>
                <a:gd name="connsiteX536" fmla="*/ 1896713 w 2028825"/>
                <a:gd name="connsiteY536" fmla="*/ 534067 h 1352550"/>
                <a:gd name="connsiteX537" fmla="*/ 1906143 w 2028825"/>
                <a:gd name="connsiteY537" fmla="*/ 533114 h 1352550"/>
                <a:gd name="connsiteX538" fmla="*/ 1906048 w 2028825"/>
                <a:gd name="connsiteY538" fmla="*/ 530828 h 1352550"/>
                <a:gd name="connsiteX539" fmla="*/ 1909667 w 2028825"/>
                <a:gd name="connsiteY539" fmla="*/ 530257 h 1352550"/>
                <a:gd name="connsiteX540" fmla="*/ 1943005 w 2028825"/>
                <a:gd name="connsiteY540" fmla="*/ 529304 h 1352550"/>
                <a:gd name="connsiteX541" fmla="*/ 1944719 w 2028825"/>
                <a:gd name="connsiteY541" fmla="*/ 580358 h 1352550"/>
                <a:gd name="connsiteX542" fmla="*/ 2019776 w 2028825"/>
                <a:gd name="connsiteY542" fmla="*/ 580739 h 1352550"/>
                <a:gd name="connsiteX543" fmla="*/ 2017776 w 2028825"/>
                <a:gd name="connsiteY543" fmla="*/ 618268 h 1352550"/>
                <a:gd name="connsiteX544" fmla="*/ 2005584 w 2028825"/>
                <a:gd name="connsiteY544" fmla="*/ 616744 h 1352550"/>
                <a:gd name="connsiteX545" fmla="*/ 2006441 w 2028825"/>
                <a:gd name="connsiteY545" fmla="*/ 633889 h 1352550"/>
                <a:gd name="connsiteX546" fmla="*/ 2001393 w 2028825"/>
                <a:gd name="connsiteY546" fmla="*/ 666274 h 1352550"/>
                <a:gd name="connsiteX547" fmla="*/ 2013966 w 2028825"/>
                <a:gd name="connsiteY547" fmla="*/ 671036 h 1352550"/>
                <a:gd name="connsiteX548" fmla="*/ 2015585 w 2028825"/>
                <a:gd name="connsiteY548" fmla="*/ 680847 h 1352550"/>
                <a:gd name="connsiteX549" fmla="*/ 1993106 w 2028825"/>
                <a:gd name="connsiteY549" fmla="*/ 690848 h 1352550"/>
                <a:gd name="connsiteX550" fmla="*/ 1975104 w 2028825"/>
                <a:gd name="connsiteY550" fmla="*/ 694087 h 1352550"/>
                <a:gd name="connsiteX551" fmla="*/ 1980819 w 2028825"/>
                <a:gd name="connsiteY551" fmla="*/ 693992 h 1352550"/>
                <a:gd name="connsiteX552" fmla="*/ 1975294 w 2028825"/>
                <a:gd name="connsiteY552" fmla="*/ 694849 h 1352550"/>
                <a:gd name="connsiteX553" fmla="*/ 1974342 w 2028825"/>
                <a:gd name="connsiteY553" fmla="*/ 697325 h 1352550"/>
                <a:gd name="connsiteX554" fmla="*/ 1976723 w 2028825"/>
                <a:gd name="connsiteY554" fmla="*/ 712660 h 1352550"/>
                <a:gd name="connsiteX555" fmla="*/ 1989677 w 2028825"/>
                <a:gd name="connsiteY555" fmla="*/ 751808 h 1352550"/>
                <a:gd name="connsiteX556" fmla="*/ 1987296 w 2028825"/>
                <a:gd name="connsiteY556" fmla="*/ 755523 h 1352550"/>
                <a:gd name="connsiteX557" fmla="*/ 1989677 w 2028825"/>
                <a:gd name="connsiteY557" fmla="*/ 764667 h 1352550"/>
                <a:gd name="connsiteX558" fmla="*/ 1986534 w 2028825"/>
                <a:gd name="connsiteY558" fmla="*/ 765429 h 1352550"/>
                <a:gd name="connsiteX559" fmla="*/ 1985391 w 2028825"/>
                <a:gd name="connsiteY559" fmla="*/ 815054 h 1352550"/>
                <a:gd name="connsiteX560" fmla="*/ 2005393 w 2028825"/>
                <a:gd name="connsiteY560" fmla="*/ 818007 h 1352550"/>
                <a:gd name="connsiteX561" fmla="*/ 2006156 w 2028825"/>
                <a:gd name="connsiteY561" fmla="*/ 829056 h 1352550"/>
                <a:gd name="connsiteX562" fmla="*/ 2015871 w 2028825"/>
                <a:gd name="connsiteY562" fmla="*/ 829246 h 1352550"/>
                <a:gd name="connsiteX563" fmla="*/ 2015204 w 2028825"/>
                <a:gd name="connsiteY563" fmla="*/ 836676 h 1352550"/>
                <a:gd name="connsiteX564" fmla="*/ 2012347 w 2028825"/>
                <a:gd name="connsiteY564" fmla="*/ 843915 h 1352550"/>
                <a:gd name="connsiteX565" fmla="*/ 2003012 w 2028825"/>
                <a:gd name="connsiteY565" fmla="*/ 843058 h 1352550"/>
                <a:gd name="connsiteX566" fmla="*/ 2004060 w 2028825"/>
                <a:gd name="connsiteY566" fmla="*/ 856297 h 1352550"/>
                <a:gd name="connsiteX567" fmla="*/ 1984153 w 2028825"/>
                <a:gd name="connsiteY567" fmla="*/ 853440 h 1352550"/>
                <a:gd name="connsiteX568" fmla="*/ 1984058 w 2028825"/>
                <a:gd name="connsiteY568" fmla="*/ 861917 h 1352550"/>
                <a:gd name="connsiteX569" fmla="*/ 1995868 w 2028825"/>
                <a:gd name="connsiteY569" fmla="*/ 892016 h 1352550"/>
                <a:gd name="connsiteX570" fmla="*/ 1980533 w 2028825"/>
                <a:gd name="connsiteY570" fmla="*/ 895159 h 1352550"/>
                <a:gd name="connsiteX571" fmla="*/ 1965579 w 2028825"/>
                <a:gd name="connsiteY571" fmla="*/ 889254 h 1352550"/>
                <a:gd name="connsiteX572" fmla="*/ 1966055 w 2028825"/>
                <a:gd name="connsiteY572" fmla="*/ 901827 h 1352550"/>
                <a:gd name="connsiteX573" fmla="*/ 1941005 w 2028825"/>
                <a:gd name="connsiteY573" fmla="*/ 916876 h 1352550"/>
                <a:gd name="connsiteX574" fmla="*/ 1944148 w 2028825"/>
                <a:gd name="connsiteY574" fmla="*/ 922972 h 1352550"/>
                <a:gd name="connsiteX575" fmla="*/ 1947767 w 2028825"/>
                <a:gd name="connsiteY575" fmla="*/ 921353 h 1352550"/>
                <a:gd name="connsiteX576" fmla="*/ 1945862 w 2028825"/>
                <a:gd name="connsiteY576" fmla="*/ 923925 h 1352550"/>
                <a:gd name="connsiteX577" fmla="*/ 1934813 w 2028825"/>
                <a:gd name="connsiteY577" fmla="*/ 925735 h 1352550"/>
                <a:gd name="connsiteX578" fmla="*/ 1927669 w 2028825"/>
                <a:gd name="connsiteY578" fmla="*/ 917162 h 1352550"/>
                <a:gd name="connsiteX579" fmla="*/ 1903762 w 2028825"/>
                <a:gd name="connsiteY579" fmla="*/ 927449 h 1352550"/>
                <a:gd name="connsiteX580" fmla="*/ 1912239 w 2028825"/>
                <a:gd name="connsiteY580" fmla="*/ 953548 h 1352550"/>
                <a:gd name="connsiteX581" fmla="*/ 1907667 w 2028825"/>
                <a:gd name="connsiteY581" fmla="*/ 955167 h 1352550"/>
                <a:gd name="connsiteX582" fmla="*/ 1926622 w 2028825"/>
                <a:gd name="connsiteY582" fmla="*/ 1039082 h 1352550"/>
                <a:gd name="connsiteX583" fmla="*/ 1923098 w 2028825"/>
                <a:gd name="connsiteY583" fmla="*/ 1046417 h 1352550"/>
                <a:gd name="connsiteX584" fmla="*/ 1915382 w 2028825"/>
                <a:gd name="connsiteY584" fmla="*/ 1047655 h 1352550"/>
                <a:gd name="connsiteX585" fmla="*/ 1884807 w 2028825"/>
                <a:gd name="connsiteY585" fmla="*/ 1054894 h 1352550"/>
                <a:gd name="connsiteX586" fmla="*/ 1860328 w 2028825"/>
                <a:gd name="connsiteY586" fmla="*/ 1056322 h 1352550"/>
                <a:gd name="connsiteX587" fmla="*/ 1800892 w 2028825"/>
                <a:gd name="connsiteY587" fmla="*/ 1067467 h 1352550"/>
                <a:gd name="connsiteX588" fmla="*/ 1724597 w 2028825"/>
                <a:gd name="connsiteY588" fmla="*/ 1054322 h 1352550"/>
                <a:gd name="connsiteX589" fmla="*/ 1672781 w 2028825"/>
                <a:gd name="connsiteY589" fmla="*/ 1064133 h 1352550"/>
                <a:gd name="connsiteX590" fmla="*/ 1651349 w 2028825"/>
                <a:gd name="connsiteY590" fmla="*/ 1072229 h 1352550"/>
                <a:gd name="connsiteX591" fmla="*/ 1631728 w 2028825"/>
                <a:gd name="connsiteY591" fmla="*/ 1073753 h 1352550"/>
                <a:gd name="connsiteX592" fmla="*/ 1617536 w 2028825"/>
                <a:gd name="connsiteY592" fmla="*/ 1078611 h 1352550"/>
                <a:gd name="connsiteX593" fmla="*/ 1608677 w 2028825"/>
                <a:gd name="connsiteY593" fmla="*/ 1043749 h 1352550"/>
                <a:gd name="connsiteX594" fmla="*/ 1605534 w 2028825"/>
                <a:gd name="connsiteY594" fmla="*/ 1045559 h 1352550"/>
                <a:gd name="connsiteX595" fmla="*/ 1596771 w 2028825"/>
                <a:gd name="connsiteY595" fmla="*/ 1025080 h 1352550"/>
                <a:gd name="connsiteX596" fmla="*/ 1585151 w 2028825"/>
                <a:gd name="connsiteY596" fmla="*/ 1026985 h 1352550"/>
                <a:gd name="connsiteX597" fmla="*/ 1576007 w 2028825"/>
                <a:gd name="connsiteY597" fmla="*/ 1024318 h 1352550"/>
                <a:gd name="connsiteX598" fmla="*/ 1578864 w 2028825"/>
                <a:gd name="connsiteY598" fmla="*/ 1017842 h 1352550"/>
                <a:gd name="connsiteX599" fmla="*/ 1569053 w 2028825"/>
                <a:gd name="connsiteY599" fmla="*/ 1009174 h 1352550"/>
                <a:gd name="connsiteX600" fmla="*/ 1545050 w 2028825"/>
                <a:gd name="connsiteY600" fmla="*/ 1000030 h 1352550"/>
                <a:gd name="connsiteX601" fmla="*/ 1527239 w 2028825"/>
                <a:gd name="connsiteY601" fmla="*/ 1001459 h 1352550"/>
                <a:gd name="connsiteX602" fmla="*/ 1512189 w 2028825"/>
                <a:gd name="connsiteY602" fmla="*/ 999077 h 1352550"/>
                <a:gd name="connsiteX603" fmla="*/ 1504093 w 2028825"/>
                <a:gd name="connsiteY603" fmla="*/ 1003744 h 1352550"/>
                <a:gd name="connsiteX604" fmla="*/ 1489329 w 2028825"/>
                <a:gd name="connsiteY604" fmla="*/ 1021937 h 1352550"/>
                <a:gd name="connsiteX605" fmla="*/ 1481519 w 2028825"/>
                <a:gd name="connsiteY605" fmla="*/ 1023842 h 1352550"/>
                <a:gd name="connsiteX606" fmla="*/ 1468184 w 2028825"/>
                <a:gd name="connsiteY606" fmla="*/ 1033748 h 1352550"/>
                <a:gd name="connsiteX607" fmla="*/ 1450658 w 2028825"/>
                <a:gd name="connsiteY607" fmla="*/ 1037653 h 1352550"/>
                <a:gd name="connsiteX608" fmla="*/ 1441323 w 2028825"/>
                <a:gd name="connsiteY608" fmla="*/ 1044607 h 1352550"/>
                <a:gd name="connsiteX609" fmla="*/ 1431131 w 2028825"/>
                <a:gd name="connsiteY609" fmla="*/ 1060037 h 1352550"/>
                <a:gd name="connsiteX610" fmla="*/ 1441228 w 2028825"/>
                <a:gd name="connsiteY610" fmla="*/ 1059180 h 1352550"/>
                <a:gd name="connsiteX611" fmla="*/ 1443323 w 2028825"/>
                <a:gd name="connsiteY611" fmla="*/ 1064705 h 1352550"/>
                <a:gd name="connsiteX612" fmla="*/ 1438847 w 2028825"/>
                <a:gd name="connsiteY612" fmla="*/ 1071563 h 1352550"/>
                <a:gd name="connsiteX613" fmla="*/ 1432655 w 2028825"/>
                <a:gd name="connsiteY613" fmla="*/ 1073944 h 1352550"/>
                <a:gd name="connsiteX614" fmla="*/ 1439228 w 2028825"/>
                <a:gd name="connsiteY614" fmla="*/ 1107853 h 1352550"/>
                <a:gd name="connsiteX615" fmla="*/ 1413034 w 2028825"/>
                <a:gd name="connsiteY615" fmla="*/ 1132903 h 1352550"/>
                <a:gd name="connsiteX616" fmla="*/ 1413891 w 2028825"/>
                <a:gd name="connsiteY616" fmla="*/ 1138047 h 1352550"/>
                <a:gd name="connsiteX617" fmla="*/ 1410748 w 2028825"/>
                <a:gd name="connsiteY617" fmla="*/ 1139380 h 1352550"/>
                <a:gd name="connsiteX618" fmla="*/ 1412558 w 2028825"/>
                <a:gd name="connsiteY618" fmla="*/ 1145286 h 1352550"/>
                <a:gd name="connsiteX619" fmla="*/ 1418082 w 2028825"/>
                <a:gd name="connsiteY619" fmla="*/ 1141952 h 1352550"/>
                <a:gd name="connsiteX620" fmla="*/ 1427798 w 2028825"/>
                <a:gd name="connsiteY620" fmla="*/ 1160526 h 1352550"/>
                <a:gd name="connsiteX621" fmla="*/ 1436084 w 2028825"/>
                <a:gd name="connsiteY621" fmla="*/ 1156240 h 1352550"/>
                <a:gd name="connsiteX622" fmla="*/ 1442752 w 2028825"/>
                <a:gd name="connsiteY622" fmla="*/ 1165479 h 1352550"/>
                <a:gd name="connsiteX623" fmla="*/ 1438466 w 2028825"/>
                <a:gd name="connsiteY623" fmla="*/ 1169099 h 1352550"/>
                <a:gd name="connsiteX624" fmla="*/ 1441037 w 2028825"/>
                <a:gd name="connsiteY624" fmla="*/ 1175861 h 1352550"/>
                <a:gd name="connsiteX625" fmla="*/ 1432751 w 2028825"/>
                <a:gd name="connsiteY625" fmla="*/ 1182719 h 1352550"/>
                <a:gd name="connsiteX626" fmla="*/ 1445609 w 2028825"/>
                <a:gd name="connsiteY626" fmla="*/ 1206151 h 1352550"/>
                <a:gd name="connsiteX627" fmla="*/ 1455992 w 2028825"/>
                <a:gd name="connsiteY627" fmla="*/ 1235393 h 1352550"/>
                <a:gd name="connsiteX628" fmla="*/ 1453896 w 2028825"/>
                <a:gd name="connsiteY628" fmla="*/ 1236345 h 1352550"/>
                <a:gd name="connsiteX629" fmla="*/ 1458754 w 2028825"/>
                <a:gd name="connsiteY629" fmla="*/ 1249870 h 1352550"/>
                <a:gd name="connsiteX630" fmla="*/ 1456849 w 2028825"/>
                <a:gd name="connsiteY630" fmla="*/ 1252347 h 1352550"/>
                <a:gd name="connsiteX631" fmla="*/ 1460468 w 2028825"/>
                <a:gd name="connsiteY631" fmla="*/ 1255871 h 1352550"/>
                <a:gd name="connsiteX632" fmla="*/ 1457420 w 2028825"/>
                <a:gd name="connsiteY632" fmla="*/ 1259395 h 1352550"/>
                <a:gd name="connsiteX633" fmla="*/ 1454753 w 2028825"/>
                <a:gd name="connsiteY633" fmla="*/ 1261110 h 1352550"/>
                <a:gd name="connsiteX634" fmla="*/ 1453325 w 2028825"/>
                <a:gd name="connsiteY634" fmla="*/ 1257681 h 1352550"/>
                <a:gd name="connsiteX635" fmla="*/ 1427226 w 2028825"/>
                <a:gd name="connsiteY635" fmla="*/ 1269968 h 1352550"/>
                <a:gd name="connsiteX636" fmla="*/ 1430274 w 2028825"/>
                <a:gd name="connsiteY636" fmla="*/ 1278445 h 1352550"/>
                <a:gd name="connsiteX637" fmla="*/ 1419225 w 2028825"/>
                <a:gd name="connsiteY637" fmla="*/ 1282446 h 1352550"/>
                <a:gd name="connsiteX638" fmla="*/ 1418273 w 2028825"/>
                <a:gd name="connsiteY638" fmla="*/ 1286542 h 1352550"/>
                <a:gd name="connsiteX639" fmla="*/ 1381982 w 2028825"/>
                <a:gd name="connsiteY639" fmla="*/ 1310450 h 1352550"/>
                <a:gd name="connsiteX640" fmla="*/ 1375696 w 2028825"/>
                <a:gd name="connsiteY640" fmla="*/ 1318451 h 1352550"/>
                <a:gd name="connsiteX641" fmla="*/ 1346073 w 2028825"/>
                <a:gd name="connsiteY641" fmla="*/ 1322451 h 1352550"/>
                <a:gd name="connsiteX642" fmla="*/ 1334167 w 2028825"/>
                <a:gd name="connsiteY642" fmla="*/ 1320451 h 1352550"/>
                <a:gd name="connsiteX643" fmla="*/ 1324070 w 2028825"/>
                <a:gd name="connsiteY643" fmla="*/ 1304258 h 1352550"/>
                <a:gd name="connsiteX644" fmla="*/ 1309497 w 2028825"/>
                <a:gd name="connsiteY644" fmla="*/ 1308830 h 1352550"/>
                <a:gd name="connsiteX645" fmla="*/ 1307783 w 2028825"/>
                <a:gd name="connsiteY645" fmla="*/ 1304163 h 1352550"/>
                <a:gd name="connsiteX646" fmla="*/ 1298924 w 2028825"/>
                <a:gd name="connsiteY646" fmla="*/ 1308163 h 1352550"/>
                <a:gd name="connsiteX647" fmla="*/ 1301972 w 2028825"/>
                <a:gd name="connsiteY647" fmla="*/ 1317593 h 1352550"/>
                <a:gd name="connsiteX648" fmla="*/ 1274255 w 2028825"/>
                <a:gd name="connsiteY648" fmla="*/ 1323689 h 1352550"/>
                <a:gd name="connsiteX649" fmla="*/ 1270921 w 2028825"/>
                <a:gd name="connsiteY649" fmla="*/ 1328166 h 1352550"/>
                <a:gd name="connsiteX650" fmla="*/ 1276826 w 2028825"/>
                <a:gd name="connsiteY650" fmla="*/ 1341882 h 1352550"/>
                <a:gd name="connsiteX651" fmla="*/ 1271969 w 2028825"/>
                <a:gd name="connsiteY651" fmla="*/ 1343596 h 1352550"/>
                <a:gd name="connsiteX652" fmla="*/ 1272921 w 2028825"/>
                <a:gd name="connsiteY652" fmla="*/ 1346359 h 1352550"/>
                <a:gd name="connsiteX653" fmla="*/ 1264253 w 2028825"/>
                <a:gd name="connsiteY653" fmla="*/ 1348740 h 1352550"/>
                <a:gd name="connsiteX654" fmla="*/ 1253300 w 2028825"/>
                <a:gd name="connsiteY654" fmla="*/ 1349407 h 1352550"/>
                <a:gd name="connsiteX655" fmla="*/ 1250251 w 2028825"/>
                <a:gd name="connsiteY655" fmla="*/ 1342834 h 1352550"/>
                <a:gd name="connsiteX656" fmla="*/ 1237774 w 2028825"/>
                <a:gd name="connsiteY656" fmla="*/ 1347597 h 1352550"/>
                <a:gd name="connsiteX657" fmla="*/ 1236250 w 2028825"/>
                <a:gd name="connsiteY657" fmla="*/ 1350550 h 1352550"/>
                <a:gd name="connsiteX658" fmla="*/ 1222724 w 2028825"/>
                <a:gd name="connsiteY658" fmla="*/ 1350931 h 1352550"/>
                <a:gd name="connsiteX659" fmla="*/ 1216533 w 2028825"/>
                <a:gd name="connsiteY659" fmla="*/ 1345883 h 1352550"/>
                <a:gd name="connsiteX660" fmla="*/ 1222629 w 2028825"/>
                <a:gd name="connsiteY660" fmla="*/ 1331024 h 1352550"/>
                <a:gd name="connsiteX661" fmla="*/ 1219105 w 2028825"/>
                <a:gd name="connsiteY661" fmla="*/ 1332643 h 1352550"/>
                <a:gd name="connsiteX662" fmla="*/ 1211771 w 2028825"/>
                <a:gd name="connsiteY662" fmla="*/ 1324927 h 1352550"/>
                <a:gd name="connsiteX663" fmla="*/ 1209484 w 2028825"/>
                <a:gd name="connsiteY663" fmla="*/ 1325499 h 1352550"/>
                <a:gd name="connsiteX664" fmla="*/ 1206913 w 2028825"/>
                <a:gd name="connsiteY664" fmla="*/ 1317784 h 1352550"/>
                <a:gd name="connsiteX665" fmla="*/ 1201293 w 2028825"/>
                <a:gd name="connsiteY665" fmla="*/ 1318736 h 1352550"/>
                <a:gd name="connsiteX666" fmla="*/ 1202817 w 2028825"/>
                <a:gd name="connsiteY666" fmla="*/ 1324642 h 1352550"/>
                <a:gd name="connsiteX667" fmla="*/ 1195578 w 2028825"/>
                <a:gd name="connsiteY667" fmla="*/ 1321403 h 1352550"/>
                <a:gd name="connsiteX668" fmla="*/ 1646873 w 2028825"/>
                <a:gd name="connsiteY668" fmla="*/ 534448 h 1352550"/>
                <a:gd name="connsiteX669" fmla="*/ 1649063 w 2028825"/>
                <a:gd name="connsiteY669" fmla="*/ 541401 h 1352550"/>
                <a:gd name="connsiteX670" fmla="*/ 1655350 w 2028825"/>
                <a:gd name="connsiteY670" fmla="*/ 541020 h 1352550"/>
                <a:gd name="connsiteX671" fmla="*/ 1652683 w 2028825"/>
                <a:gd name="connsiteY671" fmla="*/ 532257 h 1352550"/>
                <a:gd name="connsiteX672" fmla="*/ 1646873 w 2028825"/>
                <a:gd name="connsiteY672" fmla="*/ 534448 h 1352550"/>
                <a:gd name="connsiteX673" fmla="*/ 1659541 w 2028825"/>
                <a:gd name="connsiteY673" fmla="*/ 528733 h 1352550"/>
                <a:gd name="connsiteX674" fmla="*/ 1661541 w 2028825"/>
                <a:gd name="connsiteY674" fmla="*/ 535019 h 1352550"/>
                <a:gd name="connsiteX675" fmla="*/ 1668685 w 2028825"/>
                <a:gd name="connsiteY675" fmla="*/ 533114 h 1352550"/>
                <a:gd name="connsiteX676" fmla="*/ 1667256 w 2028825"/>
                <a:gd name="connsiteY676" fmla="*/ 526923 h 1352550"/>
                <a:gd name="connsiteX677" fmla="*/ 1659541 w 2028825"/>
                <a:gd name="connsiteY677" fmla="*/ 528733 h 135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</a:cxnLst>
              <a:rect l="l" t="t" r="r" b="b"/>
              <a:pathLst>
                <a:path w="2028825" h="1352550">
                  <a:moveTo>
                    <a:pt x="1195578" y="1321403"/>
                  </a:moveTo>
                  <a:lnTo>
                    <a:pt x="1183767" y="1301115"/>
                  </a:lnTo>
                  <a:lnTo>
                    <a:pt x="1167860" y="1293590"/>
                  </a:lnTo>
                  <a:lnTo>
                    <a:pt x="1166336" y="1281398"/>
                  </a:lnTo>
                  <a:lnTo>
                    <a:pt x="1177671" y="1273493"/>
                  </a:lnTo>
                  <a:lnTo>
                    <a:pt x="1176242" y="1270349"/>
                  </a:lnTo>
                  <a:lnTo>
                    <a:pt x="1179957" y="1269016"/>
                  </a:lnTo>
                  <a:lnTo>
                    <a:pt x="1176242" y="1259395"/>
                  </a:lnTo>
                  <a:lnTo>
                    <a:pt x="1201293" y="1247584"/>
                  </a:lnTo>
                  <a:lnTo>
                    <a:pt x="1198912" y="1238536"/>
                  </a:lnTo>
                  <a:lnTo>
                    <a:pt x="1192911" y="1237393"/>
                  </a:lnTo>
                  <a:lnTo>
                    <a:pt x="1169480" y="1249966"/>
                  </a:lnTo>
                  <a:lnTo>
                    <a:pt x="1168527" y="1247870"/>
                  </a:lnTo>
                  <a:lnTo>
                    <a:pt x="1138619" y="1256157"/>
                  </a:lnTo>
                  <a:lnTo>
                    <a:pt x="1136523" y="1249680"/>
                  </a:lnTo>
                  <a:lnTo>
                    <a:pt x="1130427" y="1251394"/>
                  </a:lnTo>
                  <a:lnTo>
                    <a:pt x="1129284" y="1248346"/>
                  </a:lnTo>
                  <a:lnTo>
                    <a:pt x="1089089" y="1240536"/>
                  </a:lnTo>
                  <a:lnTo>
                    <a:pt x="1029557" y="1233487"/>
                  </a:lnTo>
                  <a:lnTo>
                    <a:pt x="1026319" y="1228439"/>
                  </a:lnTo>
                  <a:lnTo>
                    <a:pt x="1003649" y="1234535"/>
                  </a:lnTo>
                  <a:lnTo>
                    <a:pt x="972407" y="1221295"/>
                  </a:lnTo>
                  <a:lnTo>
                    <a:pt x="945071" y="1225963"/>
                  </a:lnTo>
                  <a:lnTo>
                    <a:pt x="941451" y="1203579"/>
                  </a:lnTo>
                  <a:lnTo>
                    <a:pt x="933545" y="1188815"/>
                  </a:lnTo>
                  <a:lnTo>
                    <a:pt x="935546" y="1186434"/>
                  </a:lnTo>
                  <a:lnTo>
                    <a:pt x="924687" y="1169670"/>
                  </a:lnTo>
                  <a:lnTo>
                    <a:pt x="923163" y="1170432"/>
                  </a:lnTo>
                  <a:lnTo>
                    <a:pt x="916972" y="1157478"/>
                  </a:lnTo>
                  <a:lnTo>
                    <a:pt x="886587" y="1167670"/>
                  </a:lnTo>
                  <a:lnTo>
                    <a:pt x="850487" y="1172337"/>
                  </a:lnTo>
                  <a:lnTo>
                    <a:pt x="844391" y="1171003"/>
                  </a:lnTo>
                  <a:lnTo>
                    <a:pt x="842200" y="1165003"/>
                  </a:lnTo>
                  <a:lnTo>
                    <a:pt x="845344" y="1163288"/>
                  </a:lnTo>
                  <a:lnTo>
                    <a:pt x="839438" y="1144048"/>
                  </a:lnTo>
                  <a:lnTo>
                    <a:pt x="832390" y="1133761"/>
                  </a:lnTo>
                  <a:lnTo>
                    <a:pt x="816197" y="1148810"/>
                  </a:lnTo>
                  <a:lnTo>
                    <a:pt x="787527" y="1166432"/>
                  </a:lnTo>
                  <a:lnTo>
                    <a:pt x="763334" y="1169289"/>
                  </a:lnTo>
                  <a:lnTo>
                    <a:pt x="743617" y="1165193"/>
                  </a:lnTo>
                  <a:lnTo>
                    <a:pt x="716756" y="1164526"/>
                  </a:lnTo>
                  <a:lnTo>
                    <a:pt x="716375" y="1176718"/>
                  </a:lnTo>
                  <a:lnTo>
                    <a:pt x="731615" y="1187482"/>
                  </a:lnTo>
                  <a:lnTo>
                    <a:pt x="742093" y="1189196"/>
                  </a:lnTo>
                  <a:lnTo>
                    <a:pt x="738283" y="1199388"/>
                  </a:lnTo>
                  <a:lnTo>
                    <a:pt x="729901" y="1207484"/>
                  </a:lnTo>
                  <a:lnTo>
                    <a:pt x="742950" y="1215390"/>
                  </a:lnTo>
                  <a:lnTo>
                    <a:pt x="743712" y="1221676"/>
                  </a:lnTo>
                  <a:lnTo>
                    <a:pt x="747808" y="1227392"/>
                  </a:lnTo>
                  <a:lnTo>
                    <a:pt x="742474" y="1230344"/>
                  </a:lnTo>
                  <a:lnTo>
                    <a:pt x="736187" y="1239107"/>
                  </a:lnTo>
                  <a:lnTo>
                    <a:pt x="734949" y="1245489"/>
                  </a:lnTo>
                  <a:lnTo>
                    <a:pt x="724471" y="1255395"/>
                  </a:lnTo>
                  <a:lnTo>
                    <a:pt x="728948" y="1269111"/>
                  </a:lnTo>
                  <a:lnTo>
                    <a:pt x="715042" y="1280065"/>
                  </a:lnTo>
                  <a:lnTo>
                    <a:pt x="708946" y="1280160"/>
                  </a:lnTo>
                  <a:lnTo>
                    <a:pt x="703707" y="1287113"/>
                  </a:lnTo>
                  <a:lnTo>
                    <a:pt x="698373" y="1282922"/>
                  </a:lnTo>
                  <a:lnTo>
                    <a:pt x="699897" y="1279874"/>
                  </a:lnTo>
                  <a:lnTo>
                    <a:pt x="697135" y="1275397"/>
                  </a:lnTo>
                  <a:lnTo>
                    <a:pt x="702754" y="1263491"/>
                  </a:lnTo>
                  <a:lnTo>
                    <a:pt x="695706" y="1265682"/>
                  </a:lnTo>
                  <a:lnTo>
                    <a:pt x="681323" y="1259872"/>
                  </a:lnTo>
                  <a:lnTo>
                    <a:pt x="668179" y="1246251"/>
                  </a:lnTo>
                  <a:lnTo>
                    <a:pt x="668179" y="1237202"/>
                  </a:lnTo>
                  <a:lnTo>
                    <a:pt x="661988" y="1227487"/>
                  </a:lnTo>
                  <a:lnTo>
                    <a:pt x="653415" y="1222819"/>
                  </a:lnTo>
                  <a:lnTo>
                    <a:pt x="650462" y="1218438"/>
                  </a:lnTo>
                  <a:lnTo>
                    <a:pt x="646367" y="1219867"/>
                  </a:lnTo>
                  <a:lnTo>
                    <a:pt x="643604" y="1217390"/>
                  </a:lnTo>
                  <a:lnTo>
                    <a:pt x="648843" y="1212723"/>
                  </a:lnTo>
                  <a:lnTo>
                    <a:pt x="663988" y="1207770"/>
                  </a:lnTo>
                  <a:lnTo>
                    <a:pt x="663988" y="1199483"/>
                  </a:lnTo>
                  <a:lnTo>
                    <a:pt x="671132" y="1186910"/>
                  </a:lnTo>
                  <a:lnTo>
                    <a:pt x="639223" y="1208627"/>
                  </a:lnTo>
                  <a:lnTo>
                    <a:pt x="634651" y="1200150"/>
                  </a:lnTo>
                  <a:lnTo>
                    <a:pt x="638175" y="1195007"/>
                  </a:lnTo>
                  <a:lnTo>
                    <a:pt x="624269" y="1196530"/>
                  </a:lnTo>
                  <a:lnTo>
                    <a:pt x="626650" y="1190625"/>
                  </a:lnTo>
                  <a:lnTo>
                    <a:pt x="618458" y="1184815"/>
                  </a:lnTo>
                  <a:lnTo>
                    <a:pt x="609791" y="1183195"/>
                  </a:lnTo>
                  <a:lnTo>
                    <a:pt x="603123" y="1172909"/>
                  </a:lnTo>
                  <a:lnTo>
                    <a:pt x="584740" y="1166051"/>
                  </a:lnTo>
                  <a:lnTo>
                    <a:pt x="569595" y="1167289"/>
                  </a:lnTo>
                  <a:lnTo>
                    <a:pt x="566071" y="1162145"/>
                  </a:lnTo>
                  <a:lnTo>
                    <a:pt x="559689" y="1160050"/>
                  </a:lnTo>
                  <a:lnTo>
                    <a:pt x="561499" y="1143476"/>
                  </a:lnTo>
                  <a:lnTo>
                    <a:pt x="587121" y="1127379"/>
                  </a:lnTo>
                  <a:lnTo>
                    <a:pt x="589788" y="1121474"/>
                  </a:lnTo>
                  <a:lnTo>
                    <a:pt x="590074" y="1115377"/>
                  </a:lnTo>
                  <a:lnTo>
                    <a:pt x="583883" y="1099471"/>
                  </a:lnTo>
                  <a:lnTo>
                    <a:pt x="585502" y="1089184"/>
                  </a:lnTo>
                  <a:lnTo>
                    <a:pt x="579977" y="1088231"/>
                  </a:lnTo>
                  <a:lnTo>
                    <a:pt x="573691" y="1078039"/>
                  </a:lnTo>
                  <a:lnTo>
                    <a:pt x="563880" y="1072039"/>
                  </a:lnTo>
                  <a:lnTo>
                    <a:pt x="551879" y="1071277"/>
                  </a:lnTo>
                  <a:lnTo>
                    <a:pt x="536924" y="1076420"/>
                  </a:lnTo>
                  <a:lnTo>
                    <a:pt x="531781" y="1074420"/>
                  </a:lnTo>
                  <a:lnTo>
                    <a:pt x="533971" y="1065181"/>
                  </a:lnTo>
                  <a:lnTo>
                    <a:pt x="525971" y="1061371"/>
                  </a:lnTo>
                  <a:lnTo>
                    <a:pt x="521875" y="1050798"/>
                  </a:lnTo>
                  <a:lnTo>
                    <a:pt x="513302" y="1055275"/>
                  </a:lnTo>
                  <a:lnTo>
                    <a:pt x="508349" y="1048798"/>
                  </a:lnTo>
                  <a:lnTo>
                    <a:pt x="521399" y="1039082"/>
                  </a:lnTo>
                  <a:lnTo>
                    <a:pt x="523399" y="1026414"/>
                  </a:lnTo>
                  <a:lnTo>
                    <a:pt x="515779" y="1024795"/>
                  </a:lnTo>
                  <a:lnTo>
                    <a:pt x="521494" y="1017460"/>
                  </a:lnTo>
                  <a:lnTo>
                    <a:pt x="519112" y="1008507"/>
                  </a:lnTo>
                  <a:lnTo>
                    <a:pt x="524066" y="991838"/>
                  </a:lnTo>
                  <a:lnTo>
                    <a:pt x="509587" y="969931"/>
                  </a:lnTo>
                  <a:lnTo>
                    <a:pt x="498824" y="970121"/>
                  </a:lnTo>
                  <a:lnTo>
                    <a:pt x="502349" y="959453"/>
                  </a:lnTo>
                  <a:lnTo>
                    <a:pt x="496538" y="964692"/>
                  </a:lnTo>
                  <a:lnTo>
                    <a:pt x="486061" y="968788"/>
                  </a:lnTo>
                  <a:lnTo>
                    <a:pt x="474631" y="965835"/>
                  </a:lnTo>
                  <a:lnTo>
                    <a:pt x="467201" y="971455"/>
                  </a:lnTo>
                  <a:lnTo>
                    <a:pt x="460343" y="968788"/>
                  </a:lnTo>
                  <a:lnTo>
                    <a:pt x="454438" y="945261"/>
                  </a:lnTo>
                  <a:lnTo>
                    <a:pt x="444246" y="935545"/>
                  </a:lnTo>
                  <a:lnTo>
                    <a:pt x="442817" y="922782"/>
                  </a:lnTo>
                  <a:lnTo>
                    <a:pt x="433483" y="911066"/>
                  </a:lnTo>
                  <a:lnTo>
                    <a:pt x="429578" y="912209"/>
                  </a:lnTo>
                  <a:lnTo>
                    <a:pt x="419767" y="923639"/>
                  </a:lnTo>
                  <a:lnTo>
                    <a:pt x="417004" y="922210"/>
                  </a:lnTo>
                  <a:lnTo>
                    <a:pt x="419671" y="928306"/>
                  </a:lnTo>
                  <a:lnTo>
                    <a:pt x="417195" y="927925"/>
                  </a:lnTo>
                  <a:lnTo>
                    <a:pt x="418529" y="931259"/>
                  </a:lnTo>
                  <a:lnTo>
                    <a:pt x="416147" y="933355"/>
                  </a:lnTo>
                  <a:lnTo>
                    <a:pt x="415290" y="923163"/>
                  </a:lnTo>
                  <a:lnTo>
                    <a:pt x="414814" y="932878"/>
                  </a:lnTo>
                  <a:lnTo>
                    <a:pt x="413290" y="927544"/>
                  </a:lnTo>
                  <a:lnTo>
                    <a:pt x="397954" y="926687"/>
                  </a:lnTo>
                  <a:lnTo>
                    <a:pt x="382714" y="939736"/>
                  </a:lnTo>
                  <a:lnTo>
                    <a:pt x="373761" y="932878"/>
                  </a:lnTo>
                  <a:lnTo>
                    <a:pt x="363569" y="897160"/>
                  </a:lnTo>
                  <a:lnTo>
                    <a:pt x="346139" y="885444"/>
                  </a:lnTo>
                  <a:lnTo>
                    <a:pt x="338328" y="872395"/>
                  </a:lnTo>
                  <a:lnTo>
                    <a:pt x="338423" y="864108"/>
                  </a:lnTo>
                  <a:lnTo>
                    <a:pt x="324898" y="861346"/>
                  </a:lnTo>
                  <a:lnTo>
                    <a:pt x="304133" y="876205"/>
                  </a:lnTo>
                  <a:lnTo>
                    <a:pt x="300323" y="875919"/>
                  </a:lnTo>
                  <a:lnTo>
                    <a:pt x="288608" y="883253"/>
                  </a:lnTo>
                  <a:lnTo>
                    <a:pt x="288322" y="893921"/>
                  </a:lnTo>
                  <a:lnTo>
                    <a:pt x="293370" y="912590"/>
                  </a:lnTo>
                  <a:lnTo>
                    <a:pt x="291560" y="918877"/>
                  </a:lnTo>
                  <a:lnTo>
                    <a:pt x="277082" y="924496"/>
                  </a:lnTo>
                  <a:lnTo>
                    <a:pt x="260795" y="915448"/>
                  </a:lnTo>
                  <a:lnTo>
                    <a:pt x="253651" y="922687"/>
                  </a:lnTo>
                  <a:lnTo>
                    <a:pt x="253460" y="902589"/>
                  </a:lnTo>
                  <a:lnTo>
                    <a:pt x="278606" y="876395"/>
                  </a:lnTo>
                  <a:lnTo>
                    <a:pt x="278035" y="870394"/>
                  </a:lnTo>
                  <a:lnTo>
                    <a:pt x="276130" y="867823"/>
                  </a:lnTo>
                  <a:lnTo>
                    <a:pt x="254889" y="880396"/>
                  </a:lnTo>
                  <a:lnTo>
                    <a:pt x="233839" y="884396"/>
                  </a:lnTo>
                  <a:lnTo>
                    <a:pt x="232600" y="875062"/>
                  </a:lnTo>
                  <a:lnTo>
                    <a:pt x="234982" y="870871"/>
                  </a:lnTo>
                  <a:lnTo>
                    <a:pt x="231934" y="866013"/>
                  </a:lnTo>
                  <a:lnTo>
                    <a:pt x="238601" y="862393"/>
                  </a:lnTo>
                  <a:lnTo>
                    <a:pt x="235649" y="855726"/>
                  </a:lnTo>
                  <a:lnTo>
                    <a:pt x="222123" y="853630"/>
                  </a:lnTo>
                  <a:lnTo>
                    <a:pt x="206216" y="858869"/>
                  </a:lnTo>
                  <a:lnTo>
                    <a:pt x="210502" y="866299"/>
                  </a:lnTo>
                  <a:lnTo>
                    <a:pt x="210883" y="873061"/>
                  </a:lnTo>
                  <a:lnTo>
                    <a:pt x="203359" y="875443"/>
                  </a:lnTo>
                  <a:lnTo>
                    <a:pt x="178594" y="872490"/>
                  </a:lnTo>
                  <a:lnTo>
                    <a:pt x="172022" y="879538"/>
                  </a:lnTo>
                  <a:lnTo>
                    <a:pt x="158972" y="883063"/>
                  </a:lnTo>
                  <a:lnTo>
                    <a:pt x="145447" y="877919"/>
                  </a:lnTo>
                  <a:lnTo>
                    <a:pt x="112204" y="872680"/>
                  </a:lnTo>
                  <a:lnTo>
                    <a:pt x="98393" y="884396"/>
                  </a:lnTo>
                  <a:lnTo>
                    <a:pt x="86677" y="886873"/>
                  </a:lnTo>
                  <a:lnTo>
                    <a:pt x="80486" y="891730"/>
                  </a:lnTo>
                  <a:lnTo>
                    <a:pt x="79248" y="887825"/>
                  </a:lnTo>
                  <a:lnTo>
                    <a:pt x="76676" y="891064"/>
                  </a:lnTo>
                  <a:lnTo>
                    <a:pt x="59150" y="873538"/>
                  </a:lnTo>
                  <a:lnTo>
                    <a:pt x="54769" y="863441"/>
                  </a:lnTo>
                  <a:lnTo>
                    <a:pt x="57722" y="855440"/>
                  </a:lnTo>
                  <a:lnTo>
                    <a:pt x="74485" y="840581"/>
                  </a:lnTo>
                  <a:lnTo>
                    <a:pt x="72390" y="798100"/>
                  </a:lnTo>
                  <a:lnTo>
                    <a:pt x="132493" y="755047"/>
                  </a:lnTo>
                  <a:lnTo>
                    <a:pt x="143447" y="734949"/>
                  </a:lnTo>
                  <a:lnTo>
                    <a:pt x="149543" y="716280"/>
                  </a:lnTo>
                  <a:lnTo>
                    <a:pt x="147923" y="704659"/>
                  </a:lnTo>
                  <a:lnTo>
                    <a:pt x="150304" y="701897"/>
                  </a:lnTo>
                  <a:lnTo>
                    <a:pt x="145256" y="698659"/>
                  </a:lnTo>
                  <a:lnTo>
                    <a:pt x="130207" y="696182"/>
                  </a:lnTo>
                  <a:lnTo>
                    <a:pt x="105537" y="706850"/>
                  </a:lnTo>
                  <a:lnTo>
                    <a:pt x="90964" y="701611"/>
                  </a:lnTo>
                  <a:lnTo>
                    <a:pt x="81629" y="686943"/>
                  </a:lnTo>
                  <a:lnTo>
                    <a:pt x="75152" y="689419"/>
                  </a:lnTo>
                  <a:lnTo>
                    <a:pt x="68389" y="685705"/>
                  </a:lnTo>
                  <a:lnTo>
                    <a:pt x="72009" y="681514"/>
                  </a:lnTo>
                  <a:lnTo>
                    <a:pt x="56293" y="667036"/>
                  </a:lnTo>
                  <a:lnTo>
                    <a:pt x="57436" y="664178"/>
                  </a:lnTo>
                  <a:lnTo>
                    <a:pt x="62103" y="663511"/>
                  </a:lnTo>
                  <a:lnTo>
                    <a:pt x="62198" y="657606"/>
                  </a:lnTo>
                  <a:lnTo>
                    <a:pt x="70771" y="659606"/>
                  </a:lnTo>
                  <a:lnTo>
                    <a:pt x="68104" y="662654"/>
                  </a:lnTo>
                  <a:lnTo>
                    <a:pt x="63246" y="662368"/>
                  </a:lnTo>
                  <a:lnTo>
                    <a:pt x="64579" y="664654"/>
                  </a:lnTo>
                  <a:lnTo>
                    <a:pt x="69723" y="663988"/>
                  </a:lnTo>
                  <a:lnTo>
                    <a:pt x="73914" y="659797"/>
                  </a:lnTo>
                  <a:lnTo>
                    <a:pt x="55626" y="654082"/>
                  </a:lnTo>
                  <a:lnTo>
                    <a:pt x="56864" y="652463"/>
                  </a:lnTo>
                  <a:lnTo>
                    <a:pt x="54388" y="649224"/>
                  </a:lnTo>
                  <a:lnTo>
                    <a:pt x="54578" y="645795"/>
                  </a:lnTo>
                  <a:lnTo>
                    <a:pt x="70295" y="646176"/>
                  </a:lnTo>
                  <a:lnTo>
                    <a:pt x="50387" y="630079"/>
                  </a:lnTo>
                  <a:lnTo>
                    <a:pt x="51816" y="628078"/>
                  </a:lnTo>
                  <a:lnTo>
                    <a:pt x="47244" y="623221"/>
                  </a:lnTo>
                  <a:lnTo>
                    <a:pt x="39624" y="622268"/>
                  </a:lnTo>
                  <a:lnTo>
                    <a:pt x="42386" y="615791"/>
                  </a:lnTo>
                  <a:lnTo>
                    <a:pt x="31623" y="611124"/>
                  </a:lnTo>
                  <a:lnTo>
                    <a:pt x="31909" y="606171"/>
                  </a:lnTo>
                  <a:lnTo>
                    <a:pt x="38672" y="607885"/>
                  </a:lnTo>
                  <a:lnTo>
                    <a:pt x="40958" y="603790"/>
                  </a:lnTo>
                  <a:lnTo>
                    <a:pt x="37719" y="599122"/>
                  </a:lnTo>
                  <a:lnTo>
                    <a:pt x="25146" y="601027"/>
                  </a:lnTo>
                  <a:lnTo>
                    <a:pt x="21526" y="585597"/>
                  </a:lnTo>
                  <a:lnTo>
                    <a:pt x="14859" y="583882"/>
                  </a:lnTo>
                  <a:lnTo>
                    <a:pt x="10097" y="585502"/>
                  </a:lnTo>
                  <a:lnTo>
                    <a:pt x="9525" y="564261"/>
                  </a:lnTo>
                  <a:lnTo>
                    <a:pt x="16859" y="556546"/>
                  </a:lnTo>
                  <a:lnTo>
                    <a:pt x="26956" y="564642"/>
                  </a:lnTo>
                  <a:lnTo>
                    <a:pt x="33718" y="564547"/>
                  </a:lnTo>
                  <a:lnTo>
                    <a:pt x="37338" y="561022"/>
                  </a:lnTo>
                  <a:lnTo>
                    <a:pt x="34766" y="559975"/>
                  </a:lnTo>
                  <a:lnTo>
                    <a:pt x="36671" y="556355"/>
                  </a:lnTo>
                  <a:lnTo>
                    <a:pt x="33242" y="545116"/>
                  </a:lnTo>
                  <a:lnTo>
                    <a:pt x="33909" y="539972"/>
                  </a:lnTo>
                  <a:lnTo>
                    <a:pt x="37433" y="538353"/>
                  </a:lnTo>
                  <a:lnTo>
                    <a:pt x="38386" y="527399"/>
                  </a:lnTo>
                  <a:lnTo>
                    <a:pt x="51625" y="524351"/>
                  </a:lnTo>
                  <a:lnTo>
                    <a:pt x="55340" y="519589"/>
                  </a:lnTo>
                  <a:lnTo>
                    <a:pt x="59245" y="522446"/>
                  </a:lnTo>
                  <a:lnTo>
                    <a:pt x="57817" y="527590"/>
                  </a:lnTo>
                  <a:lnTo>
                    <a:pt x="57341" y="527018"/>
                  </a:lnTo>
                  <a:lnTo>
                    <a:pt x="54197" y="526828"/>
                  </a:lnTo>
                  <a:lnTo>
                    <a:pt x="52102" y="527685"/>
                  </a:lnTo>
                  <a:lnTo>
                    <a:pt x="46387" y="526256"/>
                  </a:lnTo>
                  <a:lnTo>
                    <a:pt x="45053" y="526828"/>
                  </a:lnTo>
                  <a:lnTo>
                    <a:pt x="52006" y="527875"/>
                  </a:lnTo>
                  <a:lnTo>
                    <a:pt x="57245" y="527304"/>
                  </a:lnTo>
                  <a:lnTo>
                    <a:pt x="57817" y="527685"/>
                  </a:lnTo>
                  <a:lnTo>
                    <a:pt x="57531" y="528923"/>
                  </a:lnTo>
                  <a:lnTo>
                    <a:pt x="65151" y="532257"/>
                  </a:lnTo>
                  <a:lnTo>
                    <a:pt x="66961" y="527304"/>
                  </a:lnTo>
                  <a:lnTo>
                    <a:pt x="63818" y="524827"/>
                  </a:lnTo>
                  <a:lnTo>
                    <a:pt x="76772" y="528923"/>
                  </a:lnTo>
                  <a:lnTo>
                    <a:pt x="81248" y="520541"/>
                  </a:lnTo>
                  <a:lnTo>
                    <a:pt x="99441" y="507111"/>
                  </a:lnTo>
                  <a:lnTo>
                    <a:pt x="113443" y="511588"/>
                  </a:lnTo>
                  <a:lnTo>
                    <a:pt x="120968" y="507397"/>
                  </a:lnTo>
                  <a:lnTo>
                    <a:pt x="120396" y="505587"/>
                  </a:lnTo>
                  <a:lnTo>
                    <a:pt x="130493" y="507016"/>
                  </a:lnTo>
                  <a:lnTo>
                    <a:pt x="125635" y="509778"/>
                  </a:lnTo>
                  <a:lnTo>
                    <a:pt x="128683" y="517588"/>
                  </a:lnTo>
                  <a:lnTo>
                    <a:pt x="145447" y="526542"/>
                  </a:lnTo>
                  <a:lnTo>
                    <a:pt x="150209" y="522446"/>
                  </a:lnTo>
                  <a:lnTo>
                    <a:pt x="159639" y="519970"/>
                  </a:lnTo>
                  <a:lnTo>
                    <a:pt x="179641" y="520446"/>
                  </a:lnTo>
                  <a:lnTo>
                    <a:pt x="188404" y="511873"/>
                  </a:lnTo>
                  <a:lnTo>
                    <a:pt x="192310" y="520541"/>
                  </a:lnTo>
                  <a:lnTo>
                    <a:pt x="186690" y="527304"/>
                  </a:lnTo>
                  <a:lnTo>
                    <a:pt x="180880" y="544544"/>
                  </a:lnTo>
                  <a:lnTo>
                    <a:pt x="198977" y="549592"/>
                  </a:lnTo>
                  <a:lnTo>
                    <a:pt x="212027" y="548164"/>
                  </a:lnTo>
                  <a:lnTo>
                    <a:pt x="234791" y="536353"/>
                  </a:lnTo>
                  <a:lnTo>
                    <a:pt x="236220" y="547878"/>
                  </a:lnTo>
                  <a:lnTo>
                    <a:pt x="232505" y="555212"/>
                  </a:lnTo>
                  <a:lnTo>
                    <a:pt x="237077" y="556641"/>
                  </a:lnTo>
                  <a:lnTo>
                    <a:pt x="246983" y="574738"/>
                  </a:lnTo>
                  <a:lnTo>
                    <a:pt x="251936" y="578358"/>
                  </a:lnTo>
                  <a:lnTo>
                    <a:pt x="256032" y="575119"/>
                  </a:lnTo>
                  <a:lnTo>
                    <a:pt x="274796" y="571500"/>
                  </a:lnTo>
                  <a:lnTo>
                    <a:pt x="285083" y="573881"/>
                  </a:lnTo>
                  <a:lnTo>
                    <a:pt x="286322" y="576263"/>
                  </a:lnTo>
                  <a:lnTo>
                    <a:pt x="282321" y="578739"/>
                  </a:lnTo>
                  <a:lnTo>
                    <a:pt x="282988" y="582549"/>
                  </a:lnTo>
                  <a:lnTo>
                    <a:pt x="272034" y="590645"/>
                  </a:lnTo>
                  <a:lnTo>
                    <a:pt x="262890" y="591884"/>
                  </a:lnTo>
                  <a:lnTo>
                    <a:pt x="263176" y="595217"/>
                  </a:lnTo>
                  <a:lnTo>
                    <a:pt x="265557" y="594931"/>
                  </a:lnTo>
                  <a:lnTo>
                    <a:pt x="267081" y="598265"/>
                  </a:lnTo>
                  <a:lnTo>
                    <a:pt x="270320" y="596551"/>
                  </a:lnTo>
                  <a:lnTo>
                    <a:pt x="271653" y="601694"/>
                  </a:lnTo>
                  <a:lnTo>
                    <a:pt x="281369" y="598360"/>
                  </a:lnTo>
                  <a:lnTo>
                    <a:pt x="281654" y="607028"/>
                  </a:lnTo>
                  <a:lnTo>
                    <a:pt x="296799" y="605028"/>
                  </a:lnTo>
                  <a:lnTo>
                    <a:pt x="296894" y="621030"/>
                  </a:lnTo>
                  <a:lnTo>
                    <a:pt x="307277" y="619696"/>
                  </a:lnTo>
                  <a:lnTo>
                    <a:pt x="307181" y="622173"/>
                  </a:lnTo>
                  <a:lnTo>
                    <a:pt x="317564" y="625792"/>
                  </a:lnTo>
                  <a:lnTo>
                    <a:pt x="315849" y="643318"/>
                  </a:lnTo>
                  <a:lnTo>
                    <a:pt x="326231" y="645795"/>
                  </a:lnTo>
                  <a:lnTo>
                    <a:pt x="360235" y="633603"/>
                  </a:lnTo>
                  <a:lnTo>
                    <a:pt x="355949" y="617029"/>
                  </a:lnTo>
                  <a:lnTo>
                    <a:pt x="360140" y="582359"/>
                  </a:lnTo>
                  <a:lnTo>
                    <a:pt x="356902" y="573119"/>
                  </a:lnTo>
                  <a:lnTo>
                    <a:pt x="371094" y="567214"/>
                  </a:lnTo>
                  <a:lnTo>
                    <a:pt x="366903" y="544259"/>
                  </a:lnTo>
                  <a:lnTo>
                    <a:pt x="371094" y="542353"/>
                  </a:lnTo>
                  <a:lnTo>
                    <a:pt x="366712" y="530161"/>
                  </a:lnTo>
                  <a:lnTo>
                    <a:pt x="368808" y="529876"/>
                  </a:lnTo>
                  <a:lnTo>
                    <a:pt x="368427" y="522827"/>
                  </a:lnTo>
                  <a:lnTo>
                    <a:pt x="361760" y="521017"/>
                  </a:lnTo>
                  <a:lnTo>
                    <a:pt x="362236" y="516731"/>
                  </a:lnTo>
                  <a:lnTo>
                    <a:pt x="367665" y="513969"/>
                  </a:lnTo>
                  <a:lnTo>
                    <a:pt x="366236" y="506349"/>
                  </a:lnTo>
                  <a:lnTo>
                    <a:pt x="397288" y="484060"/>
                  </a:lnTo>
                  <a:lnTo>
                    <a:pt x="396621" y="479488"/>
                  </a:lnTo>
                  <a:lnTo>
                    <a:pt x="410623" y="474440"/>
                  </a:lnTo>
                  <a:lnTo>
                    <a:pt x="410242" y="465487"/>
                  </a:lnTo>
                  <a:lnTo>
                    <a:pt x="423958" y="454342"/>
                  </a:lnTo>
                  <a:lnTo>
                    <a:pt x="440246" y="435864"/>
                  </a:lnTo>
                  <a:lnTo>
                    <a:pt x="464344" y="421672"/>
                  </a:lnTo>
                  <a:lnTo>
                    <a:pt x="490347" y="413004"/>
                  </a:lnTo>
                  <a:lnTo>
                    <a:pt x="492824" y="426815"/>
                  </a:lnTo>
                  <a:lnTo>
                    <a:pt x="521208" y="429196"/>
                  </a:lnTo>
                  <a:lnTo>
                    <a:pt x="517684" y="409003"/>
                  </a:lnTo>
                  <a:lnTo>
                    <a:pt x="512064" y="409861"/>
                  </a:lnTo>
                  <a:lnTo>
                    <a:pt x="510730" y="402526"/>
                  </a:lnTo>
                  <a:lnTo>
                    <a:pt x="518160" y="402050"/>
                  </a:lnTo>
                  <a:lnTo>
                    <a:pt x="514445" y="377190"/>
                  </a:lnTo>
                  <a:lnTo>
                    <a:pt x="515779" y="365379"/>
                  </a:lnTo>
                  <a:lnTo>
                    <a:pt x="496633" y="347472"/>
                  </a:lnTo>
                  <a:lnTo>
                    <a:pt x="492728" y="346234"/>
                  </a:lnTo>
                  <a:lnTo>
                    <a:pt x="490728" y="354616"/>
                  </a:lnTo>
                  <a:lnTo>
                    <a:pt x="466249" y="338899"/>
                  </a:lnTo>
                  <a:lnTo>
                    <a:pt x="469678" y="309943"/>
                  </a:lnTo>
                  <a:lnTo>
                    <a:pt x="483108" y="286893"/>
                  </a:lnTo>
                  <a:lnTo>
                    <a:pt x="514826" y="292132"/>
                  </a:lnTo>
                  <a:lnTo>
                    <a:pt x="517684" y="283369"/>
                  </a:lnTo>
                  <a:lnTo>
                    <a:pt x="529400" y="266033"/>
                  </a:lnTo>
                  <a:lnTo>
                    <a:pt x="551688" y="257746"/>
                  </a:lnTo>
                  <a:lnTo>
                    <a:pt x="566357" y="261366"/>
                  </a:lnTo>
                  <a:lnTo>
                    <a:pt x="579311" y="260318"/>
                  </a:lnTo>
                  <a:lnTo>
                    <a:pt x="573596" y="246126"/>
                  </a:lnTo>
                  <a:lnTo>
                    <a:pt x="585978" y="222885"/>
                  </a:lnTo>
                  <a:lnTo>
                    <a:pt x="677704" y="163163"/>
                  </a:lnTo>
                  <a:lnTo>
                    <a:pt x="696278" y="146018"/>
                  </a:lnTo>
                  <a:lnTo>
                    <a:pt x="742855" y="142970"/>
                  </a:lnTo>
                  <a:lnTo>
                    <a:pt x="774954" y="133826"/>
                  </a:lnTo>
                  <a:lnTo>
                    <a:pt x="786860" y="134493"/>
                  </a:lnTo>
                  <a:lnTo>
                    <a:pt x="796862" y="122491"/>
                  </a:lnTo>
                  <a:lnTo>
                    <a:pt x="801815" y="120967"/>
                  </a:lnTo>
                  <a:lnTo>
                    <a:pt x="805625" y="92107"/>
                  </a:lnTo>
                  <a:lnTo>
                    <a:pt x="789146" y="96393"/>
                  </a:lnTo>
                  <a:lnTo>
                    <a:pt x="788289" y="93916"/>
                  </a:lnTo>
                  <a:lnTo>
                    <a:pt x="792766" y="90583"/>
                  </a:lnTo>
                  <a:lnTo>
                    <a:pt x="784098" y="87439"/>
                  </a:lnTo>
                  <a:lnTo>
                    <a:pt x="777050" y="76581"/>
                  </a:lnTo>
                  <a:lnTo>
                    <a:pt x="779717" y="65722"/>
                  </a:lnTo>
                  <a:lnTo>
                    <a:pt x="762953" y="76962"/>
                  </a:lnTo>
                  <a:lnTo>
                    <a:pt x="762857" y="70390"/>
                  </a:lnTo>
                  <a:lnTo>
                    <a:pt x="759904" y="65722"/>
                  </a:lnTo>
                  <a:lnTo>
                    <a:pt x="756666" y="67056"/>
                  </a:lnTo>
                  <a:lnTo>
                    <a:pt x="754761" y="65151"/>
                  </a:lnTo>
                  <a:lnTo>
                    <a:pt x="753999" y="50768"/>
                  </a:lnTo>
                  <a:lnTo>
                    <a:pt x="747141" y="49816"/>
                  </a:lnTo>
                  <a:lnTo>
                    <a:pt x="747998" y="40100"/>
                  </a:lnTo>
                  <a:lnTo>
                    <a:pt x="745808" y="36290"/>
                  </a:lnTo>
                  <a:lnTo>
                    <a:pt x="748189" y="23241"/>
                  </a:lnTo>
                  <a:lnTo>
                    <a:pt x="752856" y="20479"/>
                  </a:lnTo>
                  <a:lnTo>
                    <a:pt x="779431" y="22765"/>
                  </a:lnTo>
                  <a:lnTo>
                    <a:pt x="812006" y="20193"/>
                  </a:lnTo>
                  <a:lnTo>
                    <a:pt x="810863" y="9525"/>
                  </a:lnTo>
                  <a:lnTo>
                    <a:pt x="821912" y="15049"/>
                  </a:lnTo>
                  <a:lnTo>
                    <a:pt x="825437" y="23908"/>
                  </a:lnTo>
                  <a:lnTo>
                    <a:pt x="835819" y="27337"/>
                  </a:lnTo>
                  <a:lnTo>
                    <a:pt x="836676" y="30766"/>
                  </a:lnTo>
                  <a:lnTo>
                    <a:pt x="846392" y="35052"/>
                  </a:lnTo>
                  <a:lnTo>
                    <a:pt x="851725" y="31623"/>
                  </a:lnTo>
                  <a:lnTo>
                    <a:pt x="857250" y="33337"/>
                  </a:lnTo>
                  <a:lnTo>
                    <a:pt x="856012" y="37243"/>
                  </a:lnTo>
                  <a:lnTo>
                    <a:pt x="852297" y="37624"/>
                  </a:lnTo>
                  <a:lnTo>
                    <a:pt x="851154" y="62008"/>
                  </a:lnTo>
                  <a:lnTo>
                    <a:pt x="853535" y="63055"/>
                  </a:lnTo>
                  <a:lnTo>
                    <a:pt x="850868" y="64198"/>
                  </a:lnTo>
                  <a:lnTo>
                    <a:pt x="851630" y="75247"/>
                  </a:lnTo>
                  <a:lnTo>
                    <a:pt x="859536" y="74962"/>
                  </a:lnTo>
                  <a:lnTo>
                    <a:pt x="860584" y="78867"/>
                  </a:lnTo>
                  <a:lnTo>
                    <a:pt x="876967" y="74866"/>
                  </a:lnTo>
                  <a:lnTo>
                    <a:pt x="876491" y="88297"/>
                  </a:lnTo>
                  <a:lnTo>
                    <a:pt x="873157" y="95536"/>
                  </a:lnTo>
                  <a:lnTo>
                    <a:pt x="863251" y="109061"/>
                  </a:lnTo>
                  <a:lnTo>
                    <a:pt x="853916" y="109537"/>
                  </a:lnTo>
                  <a:lnTo>
                    <a:pt x="853440" y="127921"/>
                  </a:lnTo>
                  <a:lnTo>
                    <a:pt x="846201" y="148304"/>
                  </a:lnTo>
                  <a:lnTo>
                    <a:pt x="862679" y="157162"/>
                  </a:lnTo>
                  <a:lnTo>
                    <a:pt x="868490" y="156210"/>
                  </a:lnTo>
                  <a:lnTo>
                    <a:pt x="922782" y="173926"/>
                  </a:lnTo>
                  <a:lnTo>
                    <a:pt x="934498" y="173164"/>
                  </a:lnTo>
                  <a:lnTo>
                    <a:pt x="937641" y="166116"/>
                  </a:lnTo>
                  <a:lnTo>
                    <a:pt x="943261" y="164020"/>
                  </a:lnTo>
                  <a:lnTo>
                    <a:pt x="947071" y="154210"/>
                  </a:lnTo>
                  <a:lnTo>
                    <a:pt x="949833" y="154876"/>
                  </a:lnTo>
                  <a:lnTo>
                    <a:pt x="952214" y="148685"/>
                  </a:lnTo>
                  <a:lnTo>
                    <a:pt x="953929" y="149161"/>
                  </a:lnTo>
                  <a:lnTo>
                    <a:pt x="954976" y="144494"/>
                  </a:lnTo>
                  <a:lnTo>
                    <a:pt x="976789" y="139160"/>
                  </a:lnTo>
                  <a:lnTo>
                    <a:pt x="975836" y="129445"/>
                  </a:lnTo>
                  <a:lnTo>
                    <a:pt x="982980" y="129826"/>
                  </a:lnTo>
                  <a:lnTo>
                    <a:pt x="983837" y="137255"/>
                  </a:lnTo>
                  <a:lnTo>
                    <a:pt x="987933" y="136398"/>
                  </a:lnTo>
                  <a:lnTo>
                    <a:pt x="987838" y="134302"/>
                  </a:lnTo>
                  <a:lnTo>
                    <a:pt x="1001649" y="132493"/>
                  </a:lnTo>
                  <a:lnTo>
                    <a:pt x="1005650" y="114871"/>
                  </a:lnTo>
                  <a:lnTo>
                    <a:pt x="1015651" y="115729"/>
                  </a:lnTo>
                  <a:lnTo>
                    <a:pt x="1016317" y="108680"/>
                  </a:lnTo>
                  <a:lnTo>
                    <a:pt x="1019842" y="109633"/>
                  </a:lnTo>
                  <a:lnTo>
                    <a:pt x="1024604" y="79343"/>
                  </a:lnTo>
                  <a:lnTo>
                    <a:pt x="1043845" y="77629"/>
                  </a:lnTo>
                  <a:lnTo>
                    <a:pt x="1047464" y="88487"/>
                  </a:lnTo>
                  <a:lnTo>
                    <a:pt x="1056132" y="88106"/>
                  </a:lnTo>
                  <a:lnTo>
                    <a:pt x="1072229" y="96012"/>
                  </a:lnTo>
                  <a:lnTo>
                    <a:pt x="1084517" y="97250"/>
                  </a:lnTo>
                  <a:lnTo>
                    <a:pt x="1115473" y="110776"/>
                  </a:lnTo>
                  <a:lnTo>
                    <a:pt x="1140238" y="105061"/>
                  </a:lnTo>
                  <a:lnTo>
                    <a:pt x="1141095" y="109918"/>
                  </a:lnTo>
                  <a:lnTo>
                    <a:pt x="1158050" y="111919"/>
                  </a:lnTo>
                  <a:lnTo>
                    <a:pt x="1166527" y="120967"/>
                  </a:lnTo>
                  <a:lnTo>
                    <a:pt x="1166527" y="133636"/>
                  </a:lnTo>
                  <a:lnTo>
                    <a:pt x="1195769" y="160496"/>
                  </a:lnTo>
                  <a:lnTo>
                    <a:pt x="1191673" y="176022"/>
                  </a:lnTo>
                  <a:lnTo>
                    <a:pt x="1200150" y="179546"/>
                  </a:lnTo>
                  <a:lnTo>
                    <a:pt x="1198626" y="184023"/>
                  </a:lnTo>
                  <a:lnTo>
                    <a:pt x="1210342" y="185547"/>
                  </a:lnTo>
                  <a:lnTo>
                    <a:pt x="1209866" y="190119"/>
                  </a:lnTo>
                  <a:lnTo>
                    <a:pt x="1214914" y="190881"/>
                  </a:lnTo>
                  <a:lnTo>
                    <a:pt x="1225105" y="238982"/>
                  </a:lnTo>
                  <a:lnTo>
                    <a:pt x="1232249" y="238125"/>
                  </a:lnTo>
                  <a:lnTo>
                    <a:pt x="1241203" y="233077"/>
                  </a:lnTo>
                  <a:lnTo>
                    <a:pt x="1247584" y="236601"/>
                  </a:lnTo>
                  <a:lnTo>
                    <a:pt x="1252252" y="247840"/>
                  </a:lnTo>
                  <a:lnTo>
                    <a:pt x="1275207" y="253270"/>
                  </a:lnTo>
                  <a:lnTo>
                    <a:pt x="1279779" y="253079"/>
                  </a:lnTo>
                  <a:lnTo>
                    <a:pt x="1281494" y="247459"/>
                  </a:lnTo>
                  <a:lnTo>
                    <a:pt x="1284351" y="246126"/>
                  </a:lnTo>
                  <a:lnTo>
                    <a:pt x="1289304" y="248698"/>
                  </a:lnTo>
                  <a:lnTo>
                    <a:pt x="1289685" y="257461"/>
                  </a:lnTo>
                  <a:lnTo>
                    <a:pt x="1304544" y="263271"/>
                  </a:lnTo>
                  <a:lnTo>
                    <a:pt x="1319689" y="262985"/>
                  </a:lnTo>
                  <a:lnTo>
                    <a:pt x="1319213" y="266986"/>
                  </a:lnTo>
                  <a:lnTo>
                    <a:pt x="1324547" y="269272"/>
                  </a:lnTo>
                  <a:lnTo>
                    <a:pt x="1324642" y="272034"/>
                  </a:lnTo>
                  <a:lnTo>
                    <a:pt x="1342168" y="275653"/>
                  </a:lnTo>
                  <a:lnTo>
                    <a:pt x="1343978" y="291560"/>
                  </a:lnTo>
                  <a:lnTo>
                    <a:pt x="1350740" y="295275"/>
                  </a:lnTo>
                  <a:lnTo>
                    <a:pt x="1359218" y="321183"/>
                  </a:lnTo>
                  <a:lnTo>
                    <a:pt x="1360456" y="327755"/>
                  </a:lnTo>
                  <a:lnTo>
                    <a:pt x="1357313" y="326326"/>
                  </a:lnTo>
                  <a:lnTo>
                    <a:pt x="1358360" y="336804"/>
                  </a:lnTo>
                  <a:lnTo>
                    <a:pt x="1367790" y="375285"/>
                  </a:lnTo>
                  <a:lnTo>
                    <a:pt x="1375505" y="374523"/>
                  </a:lnTo>
                  <a:lnTo>
                    <a:pt x="1377505" y="380143"/>
                  </a:lnTo>
                  <a:lnTo>
                    <a:pt x="1380839" y="379381"/>
                  </a:lnTo>
                  <a:lnTo>
                    <a:pt x="1382268" y="389001"/>
                  </a:lnTo>
                  <a:lnTo>
                    <a:pt x="1387983" y="388715"/>
                  </a:lnTo>
                  <a:lnTo>
                    <a:pt x="1390936" y="409480"/>
                  </a:lnTo>
                  <a:lnTo>
                    <a:pt x="1389126" y="409003"/>
                  </a:lnTo>
                  <a:lnTo>
                    <a:pt x="1388650" y="413861"/>
                  </a:lnTo>
                  <a:lnTo>
                    <a:pt x="1393889" y="415957"/>
                  </a:lnTo>
                  <a:lnTo>
                    <a:pt x="1394555" y="427863"/>
                  </a:lnTo>
                  <a:lnTo>
                    <a:pt x="1397222" y="428339"/>
                  </a:lnTo>
                  <a:lnTo>
                    <a:pt x="1395222" y="439864"/>
                  </a:lnTo>
                  <a:lnTo>
                    <a:pt x="1415605" y="476821"/>
                  </a:lnTo>
                  <a:lnTo>
                    <a:pt x="1417796" y="476155"/>
                  </a:lnTo>
                  <a:lnTo>
                    <a:pt x="1418177" y="491490"/>
                  </a:lnTo>
                  <a:lnTo>
                    <a:pt x="1413796" y="507206"/>
                  </a:lnTo>
                  <a:lnTo>
                    <a:pt x="1417796" y="509016"/>
                  </a:lnTo>
                  <a:lnTo>
                    <a:pt x="1417892" y="516160"/>
                  </a:lnTo>
                  <a:lnTo>
                    <a:pt x="1428179" y="520351"/>
                  </a:lnTo>
                  <a:lnTo>
                    <a:pt x="1426559" y="527494"/>
                  </a:lnTo>
                  <a:lnTo>
                    <a:pt x="1442752" y="533019"/>
                  </a:lnTo>
                  <a:lnTo>
                    <a:pt x="1433989" y="546354"/>
                  </a:lnTo>
                  <a:lnTo>
                    <a:pt x="1456563" y="552069"/>
                  </a:lnTo>
                  <a:lnTo>
                    <a:pt x="1469326" y="559117"/>
                  </a:lnTo>
                  <a:lnTo>
                    <a:pt x="1480090" y="554164"/>
                  </a:lnTo>
                  <a:lnTo>
                    <a:pt x="1502188" y="564451"/>
                  </a:lnTo>
                  <a:lnTo>
                    <a:pt x="1503807" y="544544"/>
                  </a:lnTo>
                  <a:lnTo>
                    <a:pt x="1507046" y="545782"/>
                  </a:lnTo>
                  <a:lnTo>
                    <a:pt x="1509617" y="542544"/>
                  </a:lnTo>
                  <a:lnTo>
                    <a:pt x="1524953" y="547402"/>
                  </a:lnTo>
                  <a:lnTo>
                    <a:pt x="1536383" y="538639"/>
                  </a:lnTo>
                  <a:lnTo>
                    <a:pt x="1536383" y="523208"/>
                  </a:lnTo>
                  <a:lnTo>
                    <a:pt x="1544479" y="521303"/>
                  </a:lnTo>
                  <a:lnTo>
                    <a:pt x="1544669" y="523494"/>
                  </a:lnTo>
                  <a:lnTo>
                    <a:pt x="1554671" y="522922"/>
                  </a:lnTo>
                  <a:lnTo>
                    <a:pt x="1555242" y="525209"/>
                  </a:lnTo>
                  <a:lnTo>
                    <a:pt x="1570768" y="520541"/>
                  </a:lnTo>
                  <a:lnTo>
                    <a:pt x="1572387" y="527685"/>
                  </a:lnTo>
                  <a:lnTo>
                    <a:pt x="1580102" y="528638"/>
                  </a:lnTo>
                  <a:lnTo>
                    <a:pt x="1583436" y="548545"/>
                  </a:lnTo>
                  <a:lnTo>
                    <a:pt x="1573816" y="553593"/>
                  </a:lnTo>
                  <a:lnTo>
                    <a:pt x="1572578" y="556546"/>
                  </a:lnTo>
                  <a:lnTo>
                    <a:pt x="1571054" y="566738"/>
                  </a:lnTo>
                  <a:lnTo>
                    <a:pt x="1576769" y="568166"/>
                  </a:lnTo>
                  <a:lnTo>
                    <a:pt x="1574673" y="584930"/>
                  </a:lnTo>
                  <a:lnTo>
                    <a:pt x="1576007" y="595789"/>
                  </a:lnTo>
                  <a:lnTo>
                    <a:pt x="1601724" y="583311"/>
                  </a:lnTo>
                  <a:lnTo>
                    <a:pt x="1601343" y="568928"/>
                  </a:lnTo>
                  <a:lnTo>
                    <a:pt x="1609534" y="569119"/>
                  </a:lnTo>
                  <a:lnTo>
                    <a:pt x="1609154" y="564070"/>
                  </a:lnTo>
                  <a:lnTo>
                    <a:pt x="1611916" y="563689"/>
                  </a:lnTo>
                  <a:lnTo>
                    <a:pt x="1611249" y="556260"/>
                  </a:lnTo>
                  <a:lnTo>
                    <a:pt x="1623155" y="556736"/>
                  </a:lnTo>
                  <a:lnTo>
                    <a:pt x="1621822" y="547306"/>
                  </a:lnTo>
                  <a:lnTo>
                    <a:pt x="1626489" y="546830"/>
                  </a:lnTo>
                  <a:lnTo>
                    <a:pt x="1630775" y="561022"/>
                  </a:lnTo>
                  <a:lnTo>
                    <a:pt x="1636014" y="559689"/>
                  </a:lnTo>
                  <a:lnTo>
                    <a:pt x="1636109" y="553784"/>
                  </a:lnTo>
                  <a:lnTo>
                    <a:pt x="1645444" y="553307"/>
                  </a:lnTo>
                  <a:lnTo>
                    <a:pt x="1642682" y="536257"/>
                  </a:lnTo>
                  <a:lnTo>
                    <a:pt x="1662017" y="527399"/>
                  </a:lnTo>
                  <a:lnTo>
                    <a:pt x="1677543" y="522922"/>
                  </a:lnTo>
                  <a:lnTo>
                    <a:pt x="1696117" y="523208"/>
                  </a:lnTo>
                  <a:lnTo>
                    <a:pt x="1705070" y="518446"/>
                  </a:lnTo>
                  <a:lnTo>
                    <a:pt x="1720501" y="516826"/>
                  </a:lnTo>
                  <a:lnTo>
                    <a:pt x="1720501" y="514445"/>
                  </a:lnTo>
                  <a:lnTo>
                    <a:pt x="1775365" y="512635"/>
                  </a:lnTo>
                  <a:lnTo>
                    <a:pt x="1771841" y="518160"/>
                  </a:lnTo>
                  <a:lnTo>
                    <a:pt x="1802511" y="518255"/>
                  </a:lnTo>
                  <a:lnTo>
                    <a:pt x="1802701" y="523875"/>
                  </a:lnTo>
                  <a:lnTo>
                    <a:pt x="1820227" y="523684"/>
                  </a:lnTo>
                  <a:lnTo>
                    <a:pt x="1820418" y="527494"/>
                  </a:lnTo>
                  <a:lnTo>
                    <a:pt x="1830610" y="520732"/>
                  </a:lnTo>
                  <a:lnTo>
                    <a:pt x="1831467" y="540925"/>
                  </a:lnTo>
                  <a:lnTo>
                    <a:pt x="1840230" y="533209"/>
                  </a:lnTo>
                  <a:lnTo>
                    <a:pt x="1852232" y="529495"/>
                  </a:lnTo>
                  <a:lnTo>
                    <a:pt x="1852327" y="526256"/>
                  </a:lnTo>
                  <a:lnTo>
                    <a:pt x="1867852" y="519303"/>
                  </a:lnTo>
                  <a:lnTo>
                    <a:pt x="1870901" y="519112"/>
                  </a:lnTo>
                  <a:lnTo>
                    <a:pt x="1871567" y="524542"/>
                  </a:lnTo>
                  <a:lnTo>
                    <a:pt x="1889569" y="521779"/>
                  </a:lnTo>
                  <a:lnTo>
                    <a:pt x="1892332" y="532447"/>
                  </a:lnTo>
                  <a:lnTo>
                    <a:pt x="1896713" y="534067"/>
                  </a:lnTo>
                  <a:lnTo>
                    <a:pt x="1906143" y="533114"/>
                  </a:lnTo>
                  <a:lnTo>
                    <a:pt x="1906048" y="530828"/>
                  </a:lnTo>
                  <a:lnTo>
                    <a:pt x="1909667" y="530257"/>
                  </a:lnTo>
                  <a:lnTo>
                    <a:pt x="1943005" y="529304"/>
                  </a:lnTo>
                  <a:lnTo>
                    <a:pt x="1944719" y="580358"/>
                  </a:lnTo>
                  <a:lnTo>
                    <a:pt x="2019776" y="580739"/>
                  </a:lnTo>
                  <a:lnTo>
                    <a:pt x="2017776" y="618268"/>
                  </a:lnTo>
                  <a:lnTo>
                    <a:pt x="2005584" y="616744"/>
                  </a:lnTo>
                  <a:lnTo>
                    <a:pt x="2006441" y="633889"/>
                  </a:lnTo>
                  <a:lnTo>
                    <a:pt x="2001393" y="666274"/>
                  </a:lnTo>
                  <a:lnTo>
                    <a:pt x="2013966" y="671036"/>
                  </a:lnTo>
                  <a:lnTo>
                    <a:pt x="2015585" y="680847"/>
                  </a:lnTo>
                  <a:lnTo>
                    <a:pt x="1993106" y="690848"/>
                  </a:lnTo>
                  <a:lnTo>
                    <a:pt x="1975104" y="694087"/>
                  </a:lnTo>
                  <a:lnTo>
                    <a:pt x="1980819" y="693992"/>
                  </a:lnTo>
                  <a:lnTo>
                    <a:pt x="1975294" y="694849"/>
                  </a:lnTo>
                  <a:lnTo>
                    <a:pt x="1974342" y="697325"/>
                  </a:lnTo>
                  <a:lnTo>
                    <a:pt x="1976723" y="712660"/>
                  </a:lnTo>
                  <a:lnTo>
                    <a:pt x="1989677" y="751808"/>
                  </a:lnTo>
                  <a:lnTo>
                    <a:pt x="1987296" y="755523"/>
                  </a:lnTo>
                  <a:lnTo>
                    <a:pt x="1989677" y="764667"/>
                  </a:lnTo>
                  <a:lnTo>
                    <a:pt x="1986534" y="765429"/>
                  </a:lnTo>
                  <a:lnTo>
                    <a:pt x="1985391" y="815054"/>
                  </a:lnTo>
                  <a:lnTo>
                    <a:pt x="2005393" y="818007"/>
                  </a:lnTo>
                  <a:lnTo>
                    <a:pt x="2006156" y="829056"/>
                  </a:lnTo>
                  <a:lnTo>
                    <a:pt x="2015871" y="829246"/>
                  </a:lnTo>
                  <a:lnTo>
                    <a:pt x="2015204" y="836676"/>
                  </a:lnTo>
                  <a:lnTo>
                    <a:pt x="2012347" y="843915"/>
                  </a:lnTo>
                  <a:lnTo>
                    <a:pt x="2003012" y="843058"/>
                  </a:lnTo>
                  <a:lnTo>
                    <a:pt x="2004060" y="856297"/>
                  </a:lnTo>
                  <a:lnTo>
                    <a:pt x="1984153" y="853440"/>
                  </a:lnTo>
                  <a:lnTo>
                    <a:pt x="1984058" y="861917"/>
                  </a:lnTo>
                  <a:lnTo>
                    <a:pt x="1995868" y="892016"/>
                  </a:lnTo>
                  <a:lnTo>
                    <a:pt x="1980533" y="895159"/>
                  </a:lnTo>
                  <a:lnTo>
                    <a:pt x="1965579" y="889254"/>
                  </a:lnTo>
                  <a:lnTo>
                    <a:pt x="1966055" y="901827"/>
                  </a:lnTo>
                  <a:lnTo>
                    <a:pt x="1941005" y="916876"/>
                  </a:lnTo>
                  <a:lnTo>
                    <a:pt x="1944148" y="922972"/>
                  </a:lnTo>
                  <a:lnTo>
                    <a:pt x="1947767" y="921353"/>
                  </a:lnTo>
                  <a:lnTo>
                    <a:pt x="1945862" y="923925"/>
                  </a:lnTo>
                  <a:lnTo>
                    <a:pt x="1934813" y="925735"/>
                  </a:lnTo>
                  <a:lnTo>
                    <a:pt x="1927669" y="917162"/>
                  </a:lnTo>
                  <a:lnTo>
                    <a:pt x="1903762" y="927449"/>
                  </a:lnTo>
                  <a:lnTo>
                    <a:pt x="1912239" y="953548"/>
                  </a:lnTo>
                  <a:lnTo>
                    <a:pt x="1907667" y="955167"/>
                  </a:lnTo>
                  <a:lnTo>
                    <a:pt x="1926622" y="1039082"/>
                  </a:lnTo>
                  <a:lnTo>
                    <a:pt x="1923098" y="1046417"/>
                  </a:lnTo>
                  <a:lnTo>
                    <a:pt x="1915382" y="1047655"/>
                  </a:lnTo>
                  <a:lnTo>
                    <a:pt x="1884807" y="1054894"/>
                  </a:lnTo>
                  <a:lnTo>
                    <a:pt x="1860328" y="1056322"/>
                  </a:lnTo>
                  <a:lnTo>
                    <a:pt x="1800892" y="1067467"/>
                  </a:lnTo>
                  <a:lnTo>
                    <a:pt x="1724597" y="1054322"/>
                  </a:lnTo>
                  <a:lnTo>
                    <a:pt x="1672781" y="1064133"/>
                  </a:lnTo>
                  <a:lnTo>
                    <a:pt x="1651349" y="1072229"/>
                  </a:lnTo>
                  <a:lnTo>
                    <a:pt x="1631728" y="1073753"/>
                  </a:lnTo>
                  <a:lnTo>
                    <a:pt x="1617536" y="1078611"/>
                  </a:lnTo>
                  <a:lnTo>
                    <a:pt x="1608677" y="1043749"/>
                  </a:lnTo>
                  <a:lnTo>
                    <a:pt x="1605534" y="1045559"/>
                  </a:lnTo>
                  <a:lnTo>
                    <a:pt x="1596771" y="1025080"/>
                  </a:lnTo>
                  <a:lnTo>
                    <a:pt x="1585151" y="1026985"/>
                  </a:lnTo>
                  <a:lnTo>
                    <a:pt x="1576007" y="1024318"/>
                  </a:lnTo>
                  <a:lnTo>
                    <a:pt x="1578864" y="1017842"/>
                  </a:lnTo>
                  <a:lnTo>
                    <a:pt x="1569053" y="1009174"/>
                  </a:lnTo>
                  <a:lnTo>
                    <a:pt x="1545050" y="1000030"/>
                  </a:lnTo>
                  <a:lnTo>
                    <a:pt x="1527239" y="1001459"/>
                  </a:lnTo>
                  <a:lnTo>
                    <a:pt x="1512189" y="999077"/>
                  </a:lnTo>
                  <a:lnTo>
                    <a:pt x="1504093" y="1003744"/>
                  </a:lnTo>
                  <a:lnTo>
                    <a:pt x="1489329" y="1021937"/>
                  </a:lnTo>
                  <a:lnTo>
                    <a:pt x="1481519" y="1023842"/>
                  </a:lnTo>
                  <a:lnTo>
                    <a:pt x="1468184" y="1033748"/>
                  </a:lnTo>
                  <a:lnTo>
                    <a:pt x="1450658" y="1037653"/>
                  </a:lnTo>
                  <a:lnTo>
                    <a:pt x="1441323" y="1044607"/>
                  </a:lnTo>
                  <a:lnTo>
                    <a:pt x="1431131" y="1060037"/>
                  </a:lnTo>
                  <a:lnTo>
                    <a:pt x="1441228" y="1059180"/>
                  </a:lnTo>
                  <a:lnTo>
                    <a:pt x="1443323" y="1064705"/>
                  </a:lnTo>
                  <a:lnTo>
                    <a:pt x="1438847" y="1071563"/>
                  </a:lnTo>
                  <a:lnTo>
                    <a:pt x="1432655" y="1073944"/>
                  </a:lnTo>
                  <a:lnTo>
                    <a:pt x="1439228" y="1107853"/>
                  </a:lnTo>
                  <a:lnTo>
                    <a:pt x="1413034" y="1132903"/>
                  </a:lnTo>
                  <a:lnTo>
                    <a:pt x="1413891" y="1138047"/>
                  </a:lnTo>
                  <a:lnTo>
                    <a:pt x="1410748" y="1139380"/>
                  </a:lnTo>
                  <a:lnTo>
                    <a:pt x="1412558" y="1145286"/>
                  </a:lnTo>
                  <a:lnTo>
                    <a:pt x="1418082" y="1141952"/>
                  </a:lnTo>
                  <a:lnTo>
                    <a:pt x="1427798" y="1160526"/>
                  </a:lnTo>
                  <a:lnTo>
                    <a:pt x="1436084" y="1156240"/>
                  </a:lnTo>
                  <a:lnTo>
                    <a:pt x="1442752" y="1165479"/>
                  </a:lnTo>
                  <a:lnTo>
                    <a:pt x="1438466" y="1169099"/>
                  </a:lnTo>
                  <a:lnTo>
                    <a:pt x="1441037" y="1175861"/>
                  </a:lnTo>
                  <a:lnTo>
                    <a:pt x="1432751" y="1182719"/>
                  </a:lnTo>
                  <a:lnTo>
                    <a:pt x="1445609" y="1206151"/>
                  </a:lnTo>
                  <a:lnTo>
                    <a:pt x="1455992" y="1235393"/>
                  </a:lnTo>
                  <a:lnTo>
                    <a:pt x="1453896" y="1236345"/>
                  </a:lnTo>
                  <a:lnTo>
                    <a:pt x="1458754" y="1249870"/>
                  </a:lnTo>
                  <a:lnTo>
                    <a:pt x="1456849" y="1252347"/>
                  </a:lnTo>
                  <a:lnTo>
                    <a:pt x="1460468" y="1255871"/>
                  </a:lnTo>
                  <a:lnTo>
                    <a:pt x="1457420" y="1259395"/>
                  </a:lnTo>
                  <a:lnTo>
                    <a:pt x="1454753" y="1261110"/>
                  </a:lnTo>
                  <a:lnTo>
                    <a:pt x="1453325" y="1257681"/>
                  </a:lnTo>
                  <a:lnTo>
                    <a:pt x="1427226" y="1269968"/>
                  </a:lnTo>
                  <a:lnTo>
                    <a:pt x="1430274" y="1278445"/>
                  </a:lnTo>
                  <a:lnTo>
                    <a:pt x="1419225" y="1282446"/>
                  </a:lnTo>
                  <a:lnTo>
                    <a:pt x="1418273" y="1286542"/>
                  </a:lnTo>
                  <a:lnTo>
                    <a:pt x="1381982" y="1310450"/>
                  </a:lnTo>
                  <a:lnTo>
                    <a:pt x="1375696" y="1318451"/>
                  </a:lnTo>
                  <a:lnTo>
                    <a:pt x="1346073" y="1322451"/>
                  </a:lnTo>
                  <a:lnTo>
                    <a:pt x="1334167" y="1320451"/>
                  </a:lnTo>
                  <a:lnTo>
                    <a:pt x="1324070" y="1304258"/>
                  </a:lnTo>
                  <a:lnTo>
                    <a:pt x="1309497" y="1308830"/>
                  </a:lnTo>
                  <a:lnTo>
                    <a:pt x="1307783" y="1304163"/>
                  </a:lnTo>
                  <a:lnTo>
                    <a:pt x="1298924" y="1308163"/>
                  </a:lnTo>
                  <a:lnTo>
                    <a:pt x="1301972" y="1317593"/>
                  </a:lnTo>
                  <a:lnTo>
                    <a:pt x="1274255" y="1323689"/>
                  </a:lnTo>
                  <a:lnTo>
                    <a:pt x="1270921" y="1328166"/>
                  </a:lnTo>
                  <a:lnTo>
                    <a:pt x="1276826" y="1341882"/>
                  </a:lnTo>
                  <a:lnTo>
                    <a:pt x="1271969" y="1343596"/>
                  </a:lnTo>
                  <a:lnTo>
                    <a:pt x="1272921" y="1346359"/>
                  </a:lnTo>
                  <a:lnTo>
                    <a:pt x="1264253" y="1348740"/>
                  </a:lnTo>
                  <a:lnTo>
                    <a:pt x="1253300" y="1349407"/>
                  </a:lnTo>
                  <a:lnTo>
                    <a:pt x="1250251" y="1342834"/>
                  </a:lnTo>
                  <a:lnTo>
                    <a:pt x="1237774" y="1347597"/>
                  </a:lnTo>
                  <a:lnTo>
                    <a:pt x="1236250" y="1350550"/>
                  </a:lnTo>
                  <a:lnTo>
                    <a:pt x="1222724" y="1350931"/>
                  </a:lnTo>
                  <a:lnTo>
                    <a:pt x="1216533" y="1345883"/>
                  </a:lnTo>
                  <a:lnTo>
                    <a:pt x="1222629" y="1331024"/>
                  </a:lnTo>
                  <a:lnTo>
                    <a:pt x="1219105" y="1332643"/>
                  </a:lnTo>
                  <a:lnTo>
                    <a:pt x="1211771" y="1324927"/>
                  </a:lnTo>
                  <a:lnTo>
                    <a:pt x="1209484" y="1325499"/>
                  </a:lnTo>
                  <a:lnTo>
                    <a:pt x="1206913" y="1317784"/>
                  </a:lnTo>
                  <a:lnTo>
                    <a:pt x="1201293" y="1318736"/>
                  </a:lnTo>
                  <a:lnTo>
                    <a:pt x="1202817" y="1324642"/>
                  </a:lnTo>
                  <a:lnTo>
                    <a:pt x="1195578" y="1321403"/>
                  </a:lnTo>
                  <a:close/>
                  <a:moveTo>
                    <a:pt x="1646873" y="534448"/>
                  </a:moveTo>
                  <a:lnTo>
                    <a:pt x="1649063" y="541401"/>
                  </a:lnTo>
                  <a:lnTo>
                    <a:pt x="1655350" y="541020"/>
                  </a:lnTo>
                  <a:lnTo>
                    <a:pt x="1652683" y="532257"/>
                  </a:lnTo>
                  <a:lnTo>
                    <a:pt x="1646873" y="534448"/>
                  </a:lnTo>
                  <a:close/>
                  <a:moveTo>
                    <a:pt x="1659541" y="528733"/>
                  </a:moveTo>
                  <a:lnTo>
                    <a:pt x="1661541" y="535019"/>
                  </a:lnTo>
                  <a:lnTo>
                    <a:pt x="1668685" y="533114"/>
                  </a:lnTo>
                  <a:lnTo>
                    <a:pt x="1667256" y="526923"/>
                  </a:lnTo>
                  <a:lnTo>
                    <a:pt x="1659541" y="5287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1" name="Freihandform: Form 150">
              <a:extLst>
                <a:ext uri="{FF2B5EF4-FFF2-40B4-BE49-F238E27FC236}">
                  <a16:creationId xmlns:a16="http://schemas.microsoft.com/office/drawing/2014/main" id="{9FF92641-1560-48AD-81A6-FB1B34C0A6B8}"/>
                </a:ext>
              </a:extLst>
            </p:cNvPr>
            <p:cNvSpPr/>
            <p:nvPr/>
          </p:nvSpPr>
          <p:spPr>
            <a:xfrm>
              <a:off x="951910" y="1280582"/>
              <a:ext cx="727650" cy="658350"/>
            </a:xfrm>
            <a:custGeom>
              <a:avLst/>
              <a:gdLst>
                <a:gd name="connsiteX0" fmla="*/ 36004 w 1400175"/>
                <a:gd name="connsiteY0" fmla="*/ 1046131 h 1266825"/>
                <a:gd name="connsiteX1" fmla="*/ 20574 w 1400175"/>
                <a:gd name="connsiteY1" fmla="*/ 1046321 h 1266825"/>
                <a:gd name="connsiteX2" fmla="*/ 17335 w 1400175"/>
                <a:gd name="connsiteY2" fmla="*/ 1043940 h 1266825"/>
                <a:gd name="connsiteX3" fmla="*/ 16764 w 1400175"/>
                <a:gd name="connsiteY3" fmla="*/ 1034129 h 1266825"/>
                <a:gd name="connsiteX4" fmla="*/ 33814 w 1400175"/>
                <a:gd name="connsiteY4" fmla="*/ 1026700 h 1266825"/>
                <a:gd name="connsiteX5" fmla="*/ 36004 w 1400175"/>
                <a:gd name="connsiteY5" fmla="*/ 1046131 h 1266825"/>
                <a:gd name="connsiteX6" fmla="*/ 1118521 w 1400175"/>
                <a:gd name="connsiteY6" fmla="*/ 301752 h 1266825"/>
                <a:gd name="connsiteX7" fmla="*/ 1122140 w 1400175"/>
                <a:gd name="connsiteY7" fmla="*/ 304514 h 1266825"/>
                <a:gd name="connsiteX8" fmla="*/ 1120997 w 1400175"/>
                <a:gd name="connsiteY8" fmla="*/ 307372 h 1266825"/>
                <a:gd name="connsiteX9" fmla="*/ 1117378 w 1400175"/>
                <a:gd name="connsiteY9" fmla="*/ 305657 h 1266825"/>
                <a:gd name="connsiteX10" fmla="*/ 1118521 w 1400175"/>
                <a:gd name="connsiteY10" fmla="*/ 301752 h 1266825"/>
                <a:gd name="connsiteX11" fmla="*/ 1212533 w 1400175"/>
                <a:gd name="connsiteY11" fmla="*/ 145637 h 1266825"/>
                <a:gd name="connsiteX12" fmla="*/ 1215580 w 1400175"/>
                <a:gd name="connsiteY12" fmla="*/ 146685 h 1266825"/>
                <a:gd name="connsiteX13" fmla="*/ 1214342 w 1400175"/>
                <a:gd name="connsiteY13" fmla="*/ 154972 h 1266825"/>
                <a:gd name="connsiteX14" fmla="*/ 1208342 w 1400175"/>
                <a:gd name="connsiteY14" fmla="*/ 152209 h 1266825"/>
                <a:gd name="connsiteX15" fmla="*/ 1208627 w 1400175"/>
                <a:gd name="connsiteY15" fmla="*/ 148209 h 1266825"/>
                <a:gd name="connsiteX16" fmla="*/ 1206341 w 1400175"/>
                <a:gd name="connsiteY16" fmla="*/ 147066 h 1266825"/>
                <a:gd name="connsiteX17" fmla="*/ 1210437 w 1400175"/>
                <a:gd name="connsiteY17" fmla="*/ 144399 h 1266825"/>
                <a:gd name="connsiteX18" fmla="*/ 1212533 w 1400175"/>
                <a:gd name="connsiteY18" fmla="*/ 145637 h 1266825"/>
                <a:gd name="connsiteX19" fmla="*/ 161544 w 1400175"/>
                <a:gd name="connsiteY19" fmla="*/ 1236440 h 1266825"/>
                <a:gd name="connsiteX20" fmla="*/ 160020 w 1400175"/>
                <a:gd name="connsiteY20" fmla="*/ 1230725 h 1266825"/>
                <a:gd name="connsiteX21" fmla="*/ 151733 w 1400175"/>
                <a:gd name="connsiteY21" fmla="*/ 1228249 h 1266825"/>
                <a:gd name="connsiteX22" fmla="*/ 143542 w 1400175"/>
                <a:gd name="connsiteY22" fmla="*/ 1222248 h 1266825"/>
                <a:gd name="connsiteX23" fmla="*/ 120682 w 1400175"/>
                <a:gd name="connsiteY23" fmla="*/ 1196721 h 1266825"/>
                <a:gd name="connsiteX24" fmla="*/ 118777 w 1400175"/>
                <a:gd name="connsiteY24" fmla="*/ 1174909 h 1266825"/>
                <a:gd name="connsiteX25" fmla="*/ 105727 w 1400175"/>
                <a:gd name="connsiteY25" fmla="*/ 1140047 h 1266825"/>
                <a:gd name="connsiteX26" fmla="*/ 100870 w 1400175"/>
                <a:gd name="connsiteY26" fmla="*/ 1136142 h 1266825"/>
                <a:gd name="connsiteX27" fmla="*/ 91440 w 1400175"/>
                <a:gd name="connsiteY27" fmla="*/ 1143191 h 1266825"/>
                <a:gd name="connsiteX28" fmla="*/ 83058 w 1400175"/>
                <a:gd name="connsiteY28" fmla="*/ 1144810 h 1266825"/>
                <a:gd name="connsiteX29" fmla="*/ 79915 w 1400175"/>
                <a:gd name="connsiteY29" fmla="*/ 1141952 h 1266825"/>
                <a:gd name="connsiteX30" fmla="*/ 82391 w 1400175"/>
                <a:gd name="connsiteY30" fmla="*/ 1117092 h 1266825"/>
                <a:gd name="connsiteX31" fmla="*/ 88011 w 1400175"/>
                <a:gd name="connsiteY31" fmla="*/ 1110234 h 1266825"/>
                <a:gd name="connsiteX32" fmla="*/ 90297 w 1400175"/>
                <a:gd name="connsiteY32" fmla="*/ 1097661 h 1266825"/>
                <a:gd name="connsiteX33" fmla="*/ 90011 w 1400175"/>
                <a:gd name="connsiteY33" fmla="*/ 1095280 h 1266825"/>
                <a:gd name="connsiteX34" fmla="*/ 85820 w 1400175"/>
                <a:gd name="connsiteY34" fmla="*/ 1097280 h 1266825"/>
                <a:gd name="connsiteX35" fmla="*/ 80581 w 1400175"/>
                <a:gd name="connsiteY35" fmla="*/ 1082516 h 1266825"/>
                <a:gd name="connsiteX36" fmla="*/ 85820 w 1400175"/>
                <a:gd name="connsiteY36" fmla="*/ 1080897 h 1266825"/>
                <a:gd name="connsiteX37" fmla="*/ 85249 w 1400175"/>
                <a:gd name="connsiteY37" fmla="*/ 1078325 h 1266825"/>
                <a:gd name="connsiteX38" fmla="*/ 81153 w 1400175"/>
                <a:gd name="connsiteY38" fmla="*/ 1078611 h 1266825"/>
                <a:gd name="connsiteX39" fmla="*/ 79915 w 1400175"/>
                <a:gd name="connsiteY39" fmla="*/ 1070896 h 1266825"/>
                <a:gd name="connsiteX40" fmla="*/ 84868 w 1400175"/>
                <a:gd name="connsiteY40" fmla="*/ 1066800 h 1266825"/>
                <a:gd name="connsiteX41" fmla="*/ 83629 w 1400175"/>
                <a:gd name="connsiteY41" fmla="*/ 1057847 h 1266825"/>
                <a:gd name="connsiteX42" fmla="*/ 42100 w 1400175"/>
                <a:gd name="connsiteY42" fmla="*/ 1045464 h 1266825"/>
                <a:gd name="connsiteX43" fmla="*/ 42196 w 1400175"/>
                <a:gd name="connsiteY43" fmla="*/ 1035177 h 1266825"/>
                <a:gd name="connsiteX44" fmla="*/ 42386 w 1400175"/>
                <a:gd name="connsiteY44" fmla="*/ 1033463 h 1266825"/>
                <a:gd name="connsiteX45" fmla="*/ 57436 w 1400175"/>
                <a:gd name="connsiteY45" fmla="*/ 1036892 h 1266825"/>
                <a:gd name="connsiteX46" fmla="*/ 57340 w 1400175"/>
                <a:gd name="connsiteY46" fmla="*/ 1027748 h 1266825"/>
                <a:gd name="connsiteX47" fmla="*/ 60293 w 1400175"/>
                <a:gd name="connsiteY47" fmla="*/ 1028414 h 1266825"/>
                <a:gd name="connsiteX48" fmla="*/ 60007 w 1400175"/>
                <a:gd name="connsiteY48" fmla="*/ 1010888 h 1266825"/>
                <a:gd name="connsiteX49" fmla="*/ 69818 w 1400175"/>
                <a:gd name="connsiteY49" fmla="*/ 1017079 h 1266825"/>
                <a:gd name="connsiteX50" fmla="*/ 86201 w 1400175"/>
                <a:gd name="connsiteY50" fmla="*/ 1019746 h 1266825"/>
                <a:gd name="connsiteX51" fmla="*/ 105156 w 1400175"/>
                <a:gd name="connsiteY51" fmla="*/ 1029176 h 1266825"/>
                <a:gd name="connsiteX52" fmla="*/ 93535 w 1400175"/>
                <a:gd name="connsiteY52" fmla="*/ 1018413 h 1266825"/>
                <a:gd name="connsiteX53" fmla="*/ 89821 w 1400175"/>
                <a:gd name="connsiteY53" fmla="*/ 1006888 h 1266825"/>
                <a:gd name="connsiteX54" fmla="*/ 102870 w 1400175"/>
                <a:gd name="connsiteY54" fmla="*/ 1007745 h 1266825"/>
                <a:gd name="connsiteX55" fmla="*/ 101822 w 1400175"/>
                <a:gd name="connsiteY55" fmla="*/ 991934 h 1266825"/>
                <a:gd name="connsiteX56" fmla="*/ 97441 w 1400175"/>
                <a:gd name="connsiteY56" fmla="*/ 991648 h 1266825"/>
                <a:gd name="connsiteX57" fmla="*/ 97345 w 1400175"/>
                <a:gd name="connsiteY57" fmla="*/ 989457 h 1266825"/>
                <a:gd name="connsiteX58" fmla="*/ 82010 w 1400175"/>
                <a:gd name="connsiteY58" fmla="*/ 988981 h 1266825"/>
                <a:gd name="connsiteX59" fmla="*/ 74485 w 1400175"/>
                <a:gd name="connsiteY59" fmla="*/ 991171 h 1266825"/>
                <a:gd name="connsiteX60" fmla="*/ 73057 w 1400175"/>
                <a:gd name="connsiteY60" fmla="*/ 988028 h 1266825"/>
                <a:gd name="connsiteX61" fmla="*/ 63246 w 1400175"/>
                <a:gd name="connsiteY61" fmla="*/ 987076 h 1266825"/>
                <a:gd name="connsiteX62" fmla="*/ 65341 w 1400175"/>
                <a:gd name="connsiteY62" fmla="*/ 978027 h 1266825"/>
                <a:gd name="connsiteX63" fmla="*/ 75914 w 1400175"/>
                <a:gd name="connsiteY63" fmla="*/ 980313 h 1266825"/>
                <a:gd name="connsiteX64" fmla="*/ 81820 w 1400175"/>
                <a:gd name="connsiteY64" fmla="*/ 977075 h 1266825"/>
                <a:gd name="connsiteX65" fmla="*/ 97822 w 1400175"/>
                <a:gd name="connsiteY65" fmla="*/ 975169 h 1266825"/>
                <a:gd name="connsiteX66" fmla="*/ 104870 w 1400175"/>
                <a:gd name="connsiteY66" fmla="*/ 970883 h 1266825"/>
                <a:gd name="connsiteX67" fmla="*/ 114395 w 1400175"/>
                <a:gd name="connsiteY67" fmla="*/ 959263 h 1266825"/>
                <a:gd name="connsiteX68" fmla="*/ 142303 w 1400175"/>
                <a:gd name="connsiteY68" fmla="*/ 952405 h 1266825"/>
                <a:gd name="connsiteX69" fmla="*/ 148209 w 1400175"/>
                <a:gd name="connsiteY69" fmla="*/ 947166 h 1266825"/>
                <a:gd name="connsiteX70" fmla="*/ 147256 w 1400175"/>
                <a:gd name="connsiteY70" fmla="*/ 936212 h 1266825"/>
                <a:gd name="connsiteX71" fmla="*/ 136874 w 1400175"/>
                <a:gd name="connsiteY71" fmla="*/ 925449 h 1266825"/>
                <a:gd name="connsiteX72" fmla="*/ 121634 w 1400175"/>
                <a:gd name="connsiteY72" fmla="*/ 902684 h 1266825"/>
                <a:gd name="connsiteX73" fmla="*/ 124873 w 1400175"/>
                <a:gd name="connsiteY73" fmla="*/ 899350 h 1266825"/>
                <a:gd name="connsiteX74" fmla="*/ 118300 w 1400175"/>
                <a:gd name="connsiteY74" fmla="*/ 890778 h 1266825"/>
                <a:gd name="connsiteX75" fmla="*/ 121634 w 1400175"/>
                <a:gd name="connsiteY75" fmla="*/ 888492 h 1266825"/>
                <a:gd name="connsiteX76" fmla="*/ 116776 w 1400175"/>
                <a:gd name="connsiteY76" fmla="*/ 880396 h 1266825"/>
                <a:gd name="connsiteX77" fmla="*/ 102013 w 1400175"/>
                <a:gd name="connsiteY77" fmla="*/ 872966 h 1266825"/>
                <a:gd name="connsiteX78" fmla="*/ 97250 w 1400175"/>
                <a:gd name="connsiteY78" fmla="*/ 873823 h 1266825"/>
                <a:gd name="connsiteX79" fmla="*/ 92107 w 1400175"/>
                <a:gd name="connsiteY79" fmla="*/ 866775 h 1266825"/>
                <a:gd name="connsiteX80" fmla="*/ 91059 w 1400175"/>
                <a:gd name="connsiteY80" fmla="*/ 857250 h 1266825"/>
                <a:gd name="connsiteX81" fmla="*/ 97155 w 1400175"/>
                <a:gd name="connsiteY81" fmla="*/ 851059 h 1266825"/>
                <a:gd name="connsiteX82" fmla="*/ 116205 w 1400175"/>
                <a:gd name="connsiteY82" fmla="*/ 842772 h 1266825"/>
                <a:gd name="connsiteX83" fmla="*/ 115062 w 1400175"/>
                <a:gd name="connsiteY83" fmla="*/ 837152 h 1266825"/>
                <a:gd name="connsiteX84" fmla="*/ 109252 w 1400175"/>
                <a:gd name="connsiteY84" fmla="*/ 837343 h 1266825"/>
                <a:gd name="connsiteX85" fmla="*/ 107156 w 1400175"/>
                <a:gd name="connsiteY85" fmla="*/ 823627 h 1266825"/>
                <a:gd name="connsiteX86" fmla="*/ 110204 w 1400175"/>
                <a:gd name="connsiteY86" fmla="*/ 822388 h 1266825"/>
                <a:gd name="connsiteX87" fmla="*/ 105061 w 1400175"/>
                <a:gd name="connsiteY87" fmla="*/ 808958 h 1266825"/>
                <a:gd name="connsiteX88" fmla="*/ 111061 w 1400175"/>
                <a:gd name="connsiteY88" fmla="*/ 809244 h 1266825"/>
                <a:gd name="connsiteX89" fmla="*/ 111919 w 1400175"/>
                <a:gd name="connsiteY89" fmla="*/ 805244 h 1266825"/>
                <a:gd name="connsiteX90" fmla="*/ 115062 w 1400175"/>
                <a:gd name="connsiteY90" fmla="*/ 805148 h 1266825"/>
                <a:gd name="connsiteX91" fmla="*/ 111538 w 1400175"/>
                <a:gd name="connsiteY91" fmla="*/ 792004 h 1266825"/>
                <a:gd name="connsiteX92" fmla="*/ 107728 w 1400175"/>
                <a:gd name="connsiteY92" fmla="*/ 792004 h 1266825"/>
                <a:gd name="connsiteX93" fmla="*/ 111347 w 1400175"/>
                <a:gd name="connsiteY93" fmla="*/ 770287 h 1266825"/>
                <a:gd name="connsiteX94" fmla="*/ 113633 w 1400175"/>
                <a:gd name="connsiteY94" fmla="*/ 763143 h 1266825"/>
                <a:gd name="connsiteX95" fmla="*/ 128206 w 1400175"/>
                <a:gd name="connsiteY95" fmla="*/ 763238 h 1266825"/>
                <a:gd name="connsiteX96" fmla="*/ 130302 w 1400175"/>
                <a:gd name="connsiteY96" fmla="*/ 755713 h 1266825"/>
                <a:gd name="connsiteX97" fmla="*/ 138970 w 1400175"/>
                <a:gd name="connsiteY97" fmla="*/ 749427 h 1266825"/>
                <a:gd name="connsiteX98" fmla="*/ 141065 w 1400175"/>
                <a:gd name="connsiteY98" fmla="*/ 740473 h 1266825"/>
                <a:gd name="connsiteX99" fmla="*/ 137255 w 1400175"/>
                <a:gd name="connsiteY99" fmla="*/ 730091 h 1266825"/>
                <a:gd name="connsiteX100" fmla="*/ 151162 w 1400175"/>
                <a:gd name="connsiteY100" fmla="*/ 708088 h 1266825"/>
                <a:gd name="connsiteX101" fmla="*/ 141160 w 1400175"/>
                <a:gd name="connsiteY101" fmla="*/ 699992 h 1266825"/>
                <a:gd name="connsiteX102" fmla="*/ 127921 w 1400175"/>
                <a:gd name="connsiteY102" fmla="*/ 696944 h 1266825"/>
                <a:gd name="connsiteX103" fmla="*/ 123444 w 1400175"/>
                <a:gd name="connsiteY103" fmla="*/ 690277 h 1266825"/>
                <a:gd name="connsiteX104" fmla="*/ 135541 w 1400175"/>
                <a:gd name="connsiteY104" fmla="*/ 690086 h 1266825"/>
                <a:gd name="connsiteX105" fmla="*/ 139255 w 1400175"/>
                <a:gd name="connsiteY105" fmla="*/ 674370 h 1266825"/>
                <a:gd name="connsiteX106" fmla="*/ 138398 w 1400175"/>
                <a:gd name="connsiteY106" fmla="*/ 666369 h 1266825"/>
                <a:gd name="connsiteX107" fmla="*/ 147066 w 1400175"/>
                <a:gd name="connsiteY107" fmla="*/ 662559 h 1266825"/>
                <a:gd name="connsiteX108" fmla="*/ 148685 w 1400175"/>
                <a:gd name="connsiteY108" fmla="*/ 654272 h 1266825"/>
                <a:gd name="connsiteX109" fmla="*/ 160687 w 1400175"/>
                <a:gd name="connsiteY109" fmla="*/ 644366 h 1266825"/>
                <a:gd name="connsiteX110" fmla="*/ 156210 w 1400175"/>
                <a:gd name="connsiteY110" fmla="*/ 626269 h 1266825"/>
                <a:gd name="connsiteX111" fmla="*/ 160496 w 1400175"/>
                <a:gd name="connsiteY111" fmla="*/ 624078 h 1266825"/>
                <a:gd name="connsiteX112" fmla="*/ 159067 w 1400175"/>
                <a:gd name="connsiteY112" fmla="*/ 609124 h 1266825"/>
                <a:gd name="connsiteX113" fmla="*/ 161449 w 1400175"/>
                <a:gd name="connsiteY113" fmla="*/ 608933 h 1266825"/>
                <a:gd name="connsiteX114" fmla="*/ 161830 w 1400175"/>
                <a:gd name="connsiteY114" fmla="*/ 603599 h 1266825"/>
                <a:gd name="connsiteX115" fmla="*/ 163639 w 1400175"/>
                <a:gd name="connsiteY115" fmla="*/ 603599 h 1266825"/>
                <a:gd name="connsiteX116" fmla="*/ 164878 w 1400175"/>
                <a:gd name="connsiteY116" fmla="*/ 589217 h 1266825"/>
                <a:gd name="connsiteX117" fmla="*/ 194119 w 1400175"/>
                <a:gd name="connsiteY117" fmla="*/ 585502 h 1266825"/>
                <a:gd name="connsiteX118" fmla="*/ 194119 w 1400175"/>
                <a:gd name="connsiteY118" fmla="*/ 580168 h 1266825"/>
                <a:gd name="connsiteX119" fmla="*/ 182594 w 1400175"/>
                <a:gd name="connsiteY119" fmla="*/ 569881 h 1266825"/>
                <a:gd name="connsiteX120" fmla="*/ 168021 w 1400175"/>
                <a:gd name="connsiteY120" fmla="*/ 567500 h 1266825"/>
                <a:gd name="connsiteX121" fmla="*/ 141637 w 1400175"/>
                <a:gd name="connsiteY121" fmla="*/ 569786 h 1266825"/>
                <a:gd name="connsiteX122" fmla="*/ 140494 w 1400175"/>
                <a:gd name="connsiteY122" fmla="*/ 566356 h 1266825"/>
                <a:gd name="connsiteX123" fmla="*/ 131350 w 1400175"/>
                <a:gd name="connsiteY123" fmla="*/ 562356 h 1266825"/>
                <a:gd name="connsiteX124" fmla="*/ 119253 w 1400175"/>
                <a:gd name="connsiteY124" fmla="*/ 562547 h 1266825"/>
                <a:gd name="connsiteX125" fmla="*/ 113062 w 1400175"/>
                <a:gd name="connsiteY125" fmla="*/ 546259 h 1266825"/>
                <a:gd name="connsiteX126" fmla="*/ 117919 w 1400175"/>
                <a:gd name="connsiteY126" fmla="*/ 539877 h 1266825"/>
                <a:gd name="connsiteX127" fmla="*/ 114014 w 1400175"/>
                <a:gd name="connsiteY127" fmla="*/ 538448 h 1266825"/>
                <a:gd name="connsiteX128" fmla="*/ 113157 w 1400175"/>
                <a:gd name="connsiteY128" fmla="*/ 534067 h 1266825"/>
                <a:gd name="connsiteX129" fmla="*/ 122587 w 1400175"/>
                <a:gd name="connsiteY129" fmla="*/ 532352 h 1266825"/>
                <a:gd name="connsiteX130" fmla="*/ 122015 w 1400175"/>
                <a:gd name="connsiteY130" fmla="*/ 525685 h 1266825"/>
                <a:gd name="connsiteX131" fmla="*/ 130207 w 1400175"/>
                <a:gd name="connsiteY131" fmla="*/ 520827 h 1266825"/>
                <a:gd name="connsiteX132" fmla="*/ 130588 w 1400175"/>
                <a:gd name="connsiteY132" fmla="*/ 511778 h 1266825"/>
                <a:gd name="connsiteX133" fmla="*/ 124301 w 1400175"/>
                <a:gd name="connsiteY133" fmla="*/ 511683 h 1266825"/>
                <a:gd name="connsiteX134" fmla="*/ 125158 w 1400175"/>
                <a:gd name="connsiteY134" fmla="*/ 502920 h 1266825"/>
                <a:gd name="connsiteX135" fmla="*/ 116491 w 1400175"/>
                <a:gd name="connsiteY135" fmla="*/ 504825 h 1266825"/>
                <a:gd name="connsiteX136" fmla="*/ 106680 w 1400175"/>
                <a:gd name="connsiteY136" fmla="*/ 511302 h 1266825"/>
                <a:gd name="connsiteX137" fmla="*/ 110490 w 1400175"/>
                <a:gd name="connsiteY137" fmla="*/ 495300 h 1266825"/>
                <a:gd name="connsiteX138" fmla="*/ 73723 w 1400175"/>
                <a:gd name="connsiteY138" fmla="*/ 480727 h 1266825"/>
                <a:gd name="connsiteX139" fmla="*/ 61722 w 1400175"/>
                <a:gd name="connsiteY139" fmla="*/ 480060 h 1266825"/>
                <a:gd name="connsiteX140" fmla="*/ 56483 w 1400175"/>
                <a:gd name="connsiteY140" fmla="*/ 476631 h 1266825"/>
                <a:gd name="connsiteX141" fmla="*/ 43434 w 1400175"/>
                <a:gd name="connsiteY141" fmla="*/ 476822 h 1266825"/>
                <a:gd name="connsiteX142" fmla="*/ 22669 w 1400175"/>
                <a:gd name="connsiteY142" fmla="*/ 458248 h 1266825"/>
                <a:gd name="connsiteX143" fmla="*/ 9525 w 1400175"/>
                <a:gd name="connsiteY143" fmla="*/ 450342 h 1266825"/>
                <a:gd name="connsiteX144" fmla="*/ 18002 w 1400175"/>
                <a:gd name="connsiteY144" fmla="*/ 444341 h 1266825"/>
                <a:gd name="connsiteX145" fmla="*/ 26384 w 1400175"/>
                <a:gd name="connsiteY145" fmla="*/ 445865 h 1266825"/>
                <a:gd name="connsiteX146" fmla="*/ 37052 w 1400175"/>
                <a:gd name="connsiteY146" fmla="*/ 442150 h 1266825"/>
                <a:gd name="connsiteX147" fmla="*/ 37243 w 1400175"/>
                <a:gd name="connsiteY147" fmla="*/ 437198 h 1266825"/>
                <a:gd name="connsiteX148" fmla="*/ 43815 w 1400175"/>
                <a:gd name="connsiteY148" fmla="*/ 429958 h 1266825"/>
                <a:gd name="connsiteX149" fmla="*/ 48387 w 1400175"/>
                <a:gd name="connsiteY149" fmla="*/ 398907 h 1266825"/>
                <a:gd name="connsiteX150" fmla="*/ 58674 w 1400175"/>
                <a:gd name="connsiteY150" fmla="*/ 383000 h 1266825"/>
                <a:gd name="connsiteX151" fmla="*/ 61436 w 1400175"/>
                <a:gd name="connsiteY151" fmla="*/ 371951 h 1266825"/>
                <a:gd name="connsiteX152" fmla="*/ 53816 w 1400175"/>
                <a:gd name="connsiteY152" fmla="*/ 360902 h 1266825"/>
                <a:gd name="connsiteX153" fmla="*/ 47244 w 1400175"/>
                <a:gd name="connsiteY153" fmla="*/ 357569 h 1266825"/>
                <a:gd name="connsiteX154" fmla="*/ 48292 w 1400175"/>
                <a:gd name="connsiteY154" fmla="*/ 347091 h 1266825"/>
                <a:gd name="connsiteX155" fmla="*/ 70009 w 1400175"/>
                <a:gd name="connsiteY155" fmla="*/ 357473 h 1266825"/>
                <a:gd name="connsiteX156" fmla="*/ 85249 w 1400175"/>
                <a:gd name="connsiteY156" fmla="*/ 381762 h 1266825"/>
                <a:gd name="connsiteX157" fmla="*/ 92583 w 1400175"/>
                <a:gd name="connsiteY157" fmla="*/ 402336 h 1266825"/>
                <a:gd name="connsiteX158" fmla="*/ 99822 w 1400175"/>
                <a:gd name="connsiteY158" fmla="*/ 397478 h 1266825"/>
                <a:gd name="connsiteX159" fmla="*/ 103918 w 1400175"/>
                <a:gd name="connsiteY159" fmla="*/ 404717 h 1266825"/>
                <a:gd name="connsiteX160" fmla="*/ 109823 w 1400175"/>
                <a:gd name="connsiteY160" fmla="*/ 427673 h 1266825"/>
                <a:gd name="connsiteX161" fmla="*/ 135255 w 1400175"/>
                <a:gd name="connsiteY161" fmla="*/ 438817 h 1266825"/>
                <a:gd name="connsiteX162" fmla="*/ 144589 w 1400175"/>
                <a:gd name="connsiteY162" fmla="*/ 431578 h 1266825"/>
                <a:gd name="connsiteX163" fmla="*/ 150685 w 1400175"/>
                <a:gd name="connsiteY163" fmla="*/ 431578 h 1266825"/>
                <a:gd name="connsiteX164" fmla="*/ 166116 w 1400175"/>
                <a:gd name="connsiteY164" fmla="*/ 424910 h 1266825"/>
                <a:gd name="connsiteX165" fmla="*/ 174688 w 1400175"/>
                <a:gd name="connsiteY165" fmla="*/ 414337 h 1266825"/>
                <a:gd name="connsiteX166" fmla="*/ 205930 w 1400175"/>
                <a:gd name="connsiteY166" fmla="*/ 429387 h 1266825"/>
                <a:gd name="connsiteX167" fmla="*/ 243268 w 1400175"/>
                <a:gd name="connsiteY167" fmla="*/ 423196 h 1266825"/>
                <a:gd name="connsiteX168" fmla="*/ 260604 w 1400175"/>
                <a:gd name="connsiteY168" fmla="*/ 411194 h 1266825"/>
                <a:gd name="connsiteX169" fmla="*/ 272320 w 1400175"/>
                <a:gd name="connsiteY169" fmla="*/ 394145 h 1266825"/>
                <a:gd name="connsiteX170" fmla="*/ 289750 w 1400175"/>
                <a:gd name="connsiteY170" fmla="*/ 396335 h 1266825"/>
                <a:gd name="connsiteX171" fmla="*/ 291751 w 1400175"/>
                <a:gd name="connsiteY171" fmla="*/ 382524 h 1266825"/>
                <a:gd name="connsiteX172" fmla="*/ 309181 w 1400175"/>
                <a:gd name="connsiteY172" fmla="*/ 381381 h 1266825"/>
                <a:gd name="connsiteX173" fmla="*/ 314420 w 1400175"/>
                <a:gd name="connsiteY173" fmla="*/ 383953 h 1266825"/>
                <a:gd name="connsiteX174" fmla="*/ 314896 w 1400175"/>
                <a:gd name="connsiteY174" fmla="*/ 368617 h 1266825"/>
                <a:gd name="connsiteX175" fmla="*/ 321564 w 1400175"/>
                <a:gd name="connsiteY175" fmla="*/ 368903 h 1266825"/>
                <a:gd name="connsiteX176" fmla="*/ 322231 w 1400175"/>
                <a:gd name="connsiteY176" fmla="*/ 366141 h 1266825"/>
                <a:gd name="connsiteX177" fmla="*/ 326993 w 1400175"/>
                <a:gd name="connsiteY177" fmla="*/ 368808 h 1266825"/>
                <a:gd name="connsiteX178" fmla="*/ 331470 w 1400175"/>
                <a:gd name="connsiteY178" fmla="*/ 354616 h 1266825"/>
                <a:gd name="connsiteX179" fmla="*/ 332137 w 1400175"/>
                <a:gd name="connsiteY179" fmla="*/ 342519 h 1266825"/>
                <a:gd name="connsiteX180" fmla="*/ 341662 w 1400175"/>
                <a:gd name="connsiteY180" fmla="*/ 336995 h 1266825"/>
                <a:gd name="connsiteX181" fmla="*/ 354901 w 1400175"/>
                <a:gd name="connsiteY181" fmla="*/ 322516 h 1266825"/>
                <a:gd name="connsiteX182" fmla="*/ 362617 w 1400175"/>
                <a:gd name="connsiteY182" fmla="*/ 321278 h 1266825"/>
                <a:gd name="connsiteX183" fmla="*/ 384619 w 1400175"/>
                <a:gd name="connsiteY183" fmla="*/ 322516 h 1266825"/>
                <a:gd name="connsiteX184" fmla="*/ 410813 w 1400175"/>
                <a:gd name="connsiteY184" fmla="*/ 336518 h 1266825"/>
                <a:gd name="connsiteX185" fmla="*/ 408908 w 1400175"/>
                <a:gd name="connsiteY185" fmla="*/ 340042 h 1266825"/>
                <a:gd name="connsiteX186" fmla="*/ 421195 w 1400175"/>
                <a:gd name="connsiteY186" fmla="*/ 346329 h 1266825"/>
                <a:gd name="connsiteX187" fmla="*/ 427958 w 1400175"/>
                <a:gd name="connsiteY187" fmla="*/ 353473 h 1266825"/>
                <a:gd name="connsiteX188" fmla="*/ 421291 w 1400175"/>
                <a:gd name="connsiteY188" fmla="*/ 363950 h 1266825"/>
                <a:gd name="connsiteX189" fmla="*/ 423767 w 1400175"/>
                <a:gd name="connsiteY189" fmla="*/ 371380 h 1266825"/>
                <a:gd name="connsiteX190" fmla="*/ 431673 w 1400175"/>
                <a:gd name="connsiteY190" fmla="*/ 372332 h 1266825"/>
                <a:gd name="connsiteX191" fmla="*/ 441007 w 1400175"/>
                <a:gd name="connsiteY191" fmla="*/ 378047 h 1266825"/>
                <a:gd name="connsiteX192" fmla="*/ 445389 w 1400175"/>
                <a:gd name="connsiteY192" fmla="*/ 383286 h 1266825"/>
                <a:gd name="connsiteX193" fmla="*/ 445389 w 1400175"/>
                <a:gd name="connsiteY193" fmla="*/ 388810 h 1266825"/>
                <a:gd name="connsiteX194" fmla="*/ 452533 w 1400175"/>
                <a:gd name="connsiteY194" fmla="*/ 390049 h 1266825"/>
                <a:gd name="connsiteX195" fmla="*/ 451485 w 1400175"/>
                <a:gd name="connsiteY195" fmla="*/ 395002 h 1266825"/>
                <a:gd name="connsiteX196" fmla="*/ 459867 w 1400175"/>
                <a:gd name="connsiteY196" fmla="*/ 394811 h 1266825"/>
                <a:gd name="connsiteX197" fmla="*/ 460534 w 1400175"/>
                <a:gd name="connsiteY197" fmla="*/ 392621 h 1266825"/>
                <a:gd name="connsiteX198" fmla="*/ 469201 w 1400175"/>
                <a:gd name="connsiteY198" fmla="*/ 390334 h 1266825"/>
                <a:gd name="connsiteX199" fmla="*/ 476917 w 1400175"/>
                <a:gd name="connsiteY199" fmla="*/ 391477 h 1266825"/>
                <a:gd name="connsiteX200" fmla="*/ 474631 w 1400175"/>
                <a:gd name="connsiteY200" fmla="*/ 405575 h 1266825"/>
                <a:gd name="connsiteX201" fmla="*/ 478155 w 1400175"/>
                <a:gd name="connsiteY201" fmla="*/ 405955 h 1266825"/>
                <a:gd name="connsiteX202" fmla="*/ 477869 w 1400175"/>
                <a:gd name="connsiteY202" fmla="*/ 408623 h 1266825"/>
                <a:gd name="connsiteX203" fmla="*/ 492728 w 1400175"/>
                <a:gd name="connsiteY203" fmla="*/ 411766 h 1266825"/>
                <a:gd name="connsiteX204" fmla="*/ 495776 w 1400175"/>
                <a:gd name="connsiteY204" fmla="*/ 402241 h 1266825"/>
                <a:gd name="connsiteX205" fmla="*/ 500634 w 1400175"/>
                <a:gd name="connsiteY205" fmla="*/ 407860 h 1266825"/>
                <a:gd name="connsiteX206" fmla="*/ 507492 w 1400175"/>
                <a:gd name="connsiteY206" fmla="*/ 410623 h 1266825"/>
                <a:gd name="connsiteX207" fmla="*/ 512445 w 1400175"/>
                <a:gd name="connsiteY207" fmla="*/ 403098 h 1266825"/>
                <a:gd name="connsiteX208" fmla="*/ 512254 w 1400175"/>
                <a:gd name="connsiteY208" fmla="*/ 397669 h 1266825"/>
                <a:gd name="connsiteX209" fmla="*/ 516826 w 1400175"/>
                <a:gd name="connsiteY209" fmla="*/ 399859 h 1266825"/>
                <a:gd name="connsiteX210" fmla="*/ 517493 w 1400175"/>
                <a:gd name="connsiteY210" fmla="*/ 396621 h 1266825"/>
                <a:gd name="connsiteX211" fmla="*/ 514826 w 1400175"/>
                <a:gd name="connsiteY211" fmla="*/ 385572 h 1266825"/>
                <a:gd name="connsiteX212" fmla="*/ 512254 w 1400175"/>
                <a:gd name="connsiteY212" fmla="*/ 386429 h 1266825"/>
                <a:gd name="connsiteX213" fmla="*/ 510349 w 1400175"/>
                <a:gd name="connsiteY213" fmla="*/ 372904 h 1266825"/>
                <a:gd name="connsiteX214" fmla="*/ 521017 w 1400175"/>
                <a:gd name="connsiteY214" fmla="*/ 354806 h 1266825"/>
                <a:gd name="connsiteX215" fmla="*/ 521684 w 1400175"/>
                <a:gd name="connsiteY215" fmla="*/ 349663 h 1266825"/>
                <a:gd name="connsiteX216" fmla="*/ 529495 w 1400175"/>
                <a:gd name="connsiteY216" fmla="*/ 339757 h 1266825"/>
                <a:gd name="connsiteX217" fmla="*/ 530733 w 1400175"/>
                <a:gd name="connsiteY217" fmla="*/ 333089 h 1266825"/>
                <a:gd name="connsiteX218" fmla="*/ 528352 w 1400175"/>
                <a:gd name="connsiteY218" fmla="*/ 330136 h 1266825"/>
                <a:gd name="connsiteX219" fmla="*/ 530638 w 1400175"/>
                <a:gd name="connsiteY219" fmla="*/ 324898 h 1266825"/>
                <a:gd name="connsiteX220" fmla="*/ 524637 w 1400175"/>
                <a:gd name="connsiteY220" fmla="*/ 323088 h 1266825"/>
                <a:gd name="connsiteX221" fmla="*/ 525970 w 1400175"/>
                <a:gd name="connsiteY221" fmla="*/ 319469 h 1266825"/>
                <a:gd name="connsiteX222" fmla="*/ 521494 w 1400175"/>
                <a:gd name="connsiteY222" fmla="*/ 314515 h 1266825"/>
                <a:gd name="connsiteX223" fmla="*/ 487775 w 1400175"/>
                <a:gd name="connsiteY223" fmla="*/ 309372 h 1266825"/>
                <a:gd name="connsiteX224" fmla="*/ 480917 w 1400175"/>
                <a:gd name="connsiteY224" fmla="*/ 303943 h 1266825"/>
                <a:gd name="connsiteX225" fmla="*/ 470344 w 1400175"/>
                <a:gd name="connsiteY225" fmla="*/ 301466 h 1266825"/>
                <a:gd name="connsiteX226" fmla="*/ 469392 w 1400175"/>
                <a:gd name="connsiteY226" fmla="*/ 297847 h 1266825"/>
                <a:gd name="connsiteX227" fmla="*/ 462343 w 1400175"/>
                <a:gd name="connsiteY227" fmla="*/ 300609 h 1266825"/>
                <a:gd name="connsiteX228" fmla="*/ 454533 w 1400175"/>
                <a:gd name="connsiteY228" fmla="*/ 298990 h 1266825"/>
                <a:gd name="connsiteX229" fmla="*/ 454819 w 1400175"/>
                <a:gd name="connsiteY229" fmla="*/ 278416 h 1266825"/>
                <a:gd name="connsiteX230" fmla="*/ 448627 w 1400175"/>
                <a:gd name="connsiteY230" fmla="*/ 260699 h 1266825"/>
                <a:gd name="connsiteX231" fmla="*/ 443198 w 1400175"/>
                <a:gd name="connsiteY231" fmla="*/ 257461 h 1266825"/>
                <a:gd name="connsiteX232" fmla="*/ 439388 w 1400175"/>
                <a:gd name="connsiteY232" fmla="*/ 248793 h 1266825"/>
                <a:gd name="connsiteX233" fmla="*/ 441769 w 1400175"/>
                <a:gd name="connsiteY233" fmla="*/ 246983 h 1266825"/>
                <a:gd name="connsiteX234" fmla="*/ 438436 w 1400175"/>
                <a:gd name="connsiteY234" fmla="*/ 238792 h 1266825"/>
                <a:gd name="connsiteX235" fmla="*/ 441293 w 1400175"/>
                <a:gd name="connsiteY235" fmla="*/ 226219 h 1266825"/>
                <a:gd name="connsiteX236" fmla="*/ 434530 w 1400175"/>
                <a:gd name="connsiteY236" fmla="*/ 220408 h 1266825"/>
                <a:gd name="connsiteX237" fmla="*/ 435483 w 1400175"/>
                <a:gd name="connsiteY237" fmla="*/ 214789 h 1266825"/>
                <a:gd name="connsiteX238" fmla="*/ 444436 w 1400175"/>
                <a:gd name="connsiteY238" fmla="*/ 206978 h 1266825"/>
                <a:gd name="connsiteX239" fmla="*/ 443484 w 1400175"/>
                <a:gd name="connsiteY239" fmla="*/ 202787 h 1266825"/>
                <a:gd name="connsiteX240" fmla="*/ 438340 w 1400175"/>
                <a:gd name="connsiteY240" fmla="*/ 199358 h 1266825"/>
                <a:gd name="connsiteX241" fmla="*/ 439769 w 1400175"/>
                <a:gd name="connsiteY241" fmla="*/ 195643 h 1266825"/>
                <a:gd name="connsiteX242" fmla="*/ 458724 w 1400175"/>
                <a:gd name="connsiteY242" fmla="*/ 199453 h 1266825"/>
                <a:gd name="connsiteX243" fmla="*/ 470440 w 1400175"/>
                <a:gd name="connsiteY243" fmla="*/ 195739 h 1266825"/>
                <a:gd name="connsiteX244" fmla="*/ 481489 w 1400175"/>
                <a:gd name="connsiteY244" fmla="*/ 201835 h 1266825"/>
                <a:gd name="connsiteX245" fmla="*/ 478250 w 1400175"/>
                <a:gd name="connsiteY245" fmla="*/ 193167 h 1266825"/>
                <a:gd name="connsiteX246" fmla="*/ 465963 w 1400175"/>
                <a:gd name="connsiteY246" fmla="*/ 179832 h 1266825"/>
                <a:gd name="connsiteX247" fmla="*/ 464344 w 1400175"/>
                <a:gd name="connsiteY247" fmla="*/ 172879 h 1266825"/>
                <a:gd name="connsiteX248" fmla="*/ 455771 w 1400175"/>
                <a:gd name="connsiteY248" fmla="*/ 165449 h 1266825"/>
                <a:gd name="connsiteX249" fmla="*/ 453295 w 1400175"/>
                <a:gd name="connsiteY249" fmla="*/ 159734 h 1266825"/>
                <a:gd name="connsiteX250" fmla="*/ 455581 w 1400175"/>
                <a:gd name="connsiteY250" fmla="*/ 151924 h 1266825"/>
                <a:gd name="connsiteX251" fmla="*/ 451199 w 1400175"/>
                <a:gd name="connsiteY251" fmla="*/ 146971 h 1266825"/>
                <a:gd name="connsiteX252" fmla="*/ 456819 w 1400175"/>
                <a:gd name="connsiteY252" fmla="*/ 135541 h 1266825"/>
                <a:gd name="connsiteX253" fmla="*/ 461105 w 1400175"/>
                <a:gd name="connsiteY253" fmla="*/ 133064 h 1266825"/>
                <a:gd name="connsiteX254" fmla="*/ 472535 w 1400175"/>
                <a:gd name="connsiteY254" fmla="*/ 133540 h 1266825"/>
                <a:gd name="connsiteX255" fmla="*/ 500158 w 1400175"/>
                <a:gd name="connsiteY255" fmla="*/ 124587 h 1266825"/>
                <a:gd name="connsiteX256" fmla="*/ 506635 w 1400175"/>
                <a:gd name="connsiteY256" fmla="*/ 116776 h 1266825"/>
                <a:gd name="connsiteX257" fmla="*/ 543877 w 1400175"/>
                <a:gd name="connsiteY257" fmla="*/ 101251 h 1266825"/>
                <a:gd name="connsiteX258" fmla="*/ 561403 w 1400175"/>
                <a:gd name="connsiteY258" fmla="*/ 106108 h 1266825"/>
                <a:gd name="connsiteX259" fmla="*/ 570071 w 1400175"/>
                <a:gd name="connsiteY259" fmla="*/ 102965 h 1266825"/>
                <a:gd name="connsiteX260" fmla="*/ 566928 w 1400175"/>
                <a:gd name="connsiteY260" fmla="*/ 99155 h 1266825"/>
                <a:gd name="connsiteX261" fmla="*/ 557689 w 1400175"/>
                <a:gd name="connsiteY261" fmla="*/ 96107 h 1266825"/>
                <a:gd name="connsiteX262" fmla="*/ 553784 w 1400175"/>
                <a:gd name="connsiteY262" fmla="*/ 91154 h 1266825"/>
                <a:gd name="connsiteX263" fmla="*/ 549497 w 1400175"/>
                <a:gd name="connsiteY263" fmla="*/ 73057 h 1266825"/>
                <a:gd name="connsiteX264" fmla="*/ 553402 w 1400175"/>
                <a:gd name="connsiteY264" fmla="*/ 62008 h 1266825"/>
                <a:gd name="connsiteX265" fmla="*/ 570262 w 1400175"/>
                <a:gd name="connsiteY265" fmla="*/ 62770 h 1266825"/>
                <a:gd name="connsiteX266" fmla="*/ 584168 w 1400175"/>
                <a:gd name="connsiteY266" fmla="*/ 55816 h 1266825"/>
                <a:gd name="connsiteX267" fmla="*/ 593788 w 1400175"/>
                <a:gd name="connsiteY267" fmla="*/ 54197 h 1266825"/>
                <a:gd name="connsiteX268" fmla="*/ 611695 w 1400175"/>
                <a:gd name="connsiteY268" fmla="*/ 55626 h 1266825"/>
                <a:gd name="connsiteX269" fmla="*/ 620268 w 1400175"/>
                <a:gd name="connsiteY269" fmla="*/ 49530 h 1266825"/>
                <a:gd name="connsiteX270" fmla="*/ 643318 w 1400175"/>
                <a:gd name="connsiteY270" fmla="*/ 50768 h 1266825"/>
                <a:gd name="connsiteX271" fmla="*/ 686657 w 1400175"/>
                <a:gd name="connsiteY271" fmla="*/ 31242 h 1266825"/>
                <a:gd name="connsiteX272" fmla="*/ 702945 w 1400175"/>
                <a:gd name="connsiteY272" fmla="*/ 32575 h 1266825"/>
                <a:gd name="connsiteX273" fmla="*/ 715709 w 1400175"/>
                <a:gd name="connsiteY273" fmla="*/ 27337 h 1266825"/>
                <a:gd name="connsiteX274" fmla="*/ 720185 w 1400175"/>
                <a:gd name="connsiteY274" fmla="*/ 35719 h 1266825"/>
                <a:gd name="connsiteX275" fmla="*/ 749141 w 1400175"/>
                <a:gd name="connsiteY275" fmla="*/ 47339 h 1266825"/>
                <a:gd name="connsiteX276" fmla="*/ 760952 w 1400175"/>
                <a:gd name="connsiteY276" fmla="*/ 44863 h 1266825"/>
                <a:gd name="connsiteX277" fmla="*/ 767810 w 1400175"/>
                <a:gd name="connsiteY277" fmla="*/ 40672 h 1266825"/>
                <a:gd name="connsiteX278" fmla="*/ 764667 w 1400175"/>
                <a:gd name="connsiteY278" fmla="*/ 29718 h 1266825"/>
                <a:gd name="connsiteX279" fmla="*/ 778573 w 1400175"/>
                <a:gd name="connsiteY279" fmla="*/ 21526 h 1266825"/>
                <a:gd name="connsiteX280" fmla="*/ 784955 w 1400175"/>
                <a:gd name="connsiteY280" fmla="*/ 9525 h 1266825"/>
                <a:gd name="connsiteX281" fmla="*/ 802195 w 1400175"/>
                <a:gd name="connsiteY281" fmla="*/ 22288 h 1266825"/>
                <a:gd name="connsiteX282" fmla="*/ 801719 w 1400175"/>
                <a:gd name="connsiteY282" fmla="*/ 25432 h 1266825"/>
                <a:gd name="connsiteX283" fmla="*/ 804958 w 1400175"/>
                <a:gd name="connsiteY283" fmla="*/ 28384 h 1266825"/>
                <a:gd name="connsiteX284" fmla="*/ 835438 w 1400175"/>
                <a:gd name="connsiteY284" fmla="*/ 33909 h 1266825"/>
                <a:gd name="connsiteX285" fmla="*/ 846296 w 1400175"/>
                <a:gd name="connsiteY285" fmla="*/ 40957 h 1266825"/>
                <a:gd name="connsiteX286" fmla="*/ 901541 w 1400175"/>
                <a:gd name="connsiteY286" fmla="*/ 42958 h 1266825"/>
                <a:gd name="connsiteX287" fmla="*/ 917543 w 1400175"/>
                <a:gd name="connsiteY287" fmla="*/ 51054 h 1266825"/>
                <a:gd name="connsiteX288" fmla="*/ 925735 w 1400175"/>
                <a:gd name="connsiteY288" fmla="*/ 50101 h 1266825"/>
                <a:gd name="connsiteX289" fmla="*/ 924306 w 1400175"/>
                <a:gd name="connsiteY289" fmla="*/ 62960 h 1266825"/>
                <a:gd name="connsiteX290" fmla="*/ 933069 w 1400175"/>
                <a:gd name="connsiteY290" fmla="*/ 72866 h 1266825"/>
                <a:gd name="connsiteX291" fmla="*/ 936498 w 1400175"/>
                <a:gd name="connsiteY291" fmla="*/ 81629 h 1266825"/>
                <a:gd name="connsiteX292" fmla="*/ 933259 w 1400175"/>
                <a:gd name="connsiteY292" fmla="*/ 85439 h 1266825"/>
                <a:gd name="connsiteX293" fmla="*/ 936879 w 1400175"/>
                <a:gd name="connsiteY293" fmla="*/ 92773 h 1266825"/>
                <a:gd name="connsiteX294" fmla="*/ 933355 w 1400175"/>
                <a:gd name="connsiteY294" fmla="*/ 96583 h 1266825"/>
                <a:gd name="connsiteX295" fmla="*/ 937260 w 1400175"/>
                <a:gd name="connsiteY295" fmla="*/ 113252 h 1266825"/>
                <a:gd name="connsiteX296" fmla="*/ 952024 w 1400175"/>
                <a:gd name="connsiteY296" fmla="*/ 116110 h 1266825"/>
                <a:gd name="connsiteX297" fmla="*/ 959167 w 1400175"/>
                <a:gd name="connsiteY297" fmla="*/ 104584 h 1266825"/>
                <a:gd name="connsiteX298" fmla="*/ 964501 w 1400175"/>
                <a:gd name="connsiteY298" fmla="*/ 101536 h 1266825"/>
                <a:gd name="connsiteX299" fmla="*/ 971455 w 1400175"/>
                <a:gd name="connsiteY299" fmla="*/ 101346 h 1266825"/>
                <a:gd name="connsiteX300" fmla="*/ 972026 w 1400175"/>
                <a:gd name="connsiteY300" fmla="*/ 91440 h 1266825"/>
                <a:gd name="connsiteX301" fmla="*/ 976503 w 1400175"/>
                <a:gd name="connsiteY301" fmla="*/ 84106 h 1266825"/>
                <a:gd name="connsiteX302" fmla="*/ 989457 w 1400175"/>
                <a:gd name="connsiteY302" fmla="*/ 84487 h 1266825"/>
                <a:gd name="connsiteX303" fmla="*/ 997363 w 1400175"/>
                <a:gd name="connsiteY303" fmla="*/ 79915 h 1266825"/>
                <a:gd name="connsiteX304" fmla="*/ 1005364 w 1400175"/>
                <a:gd name="connsiteY304" fmla="*/ 83439 h 1266825"/>
                <a:gd name="connsiteX305" fmla="*/ 1012222 w 1400175"/>
                <a:gd name="connsiteY305" fmla="*/ 81724 h 1266825"/>
                <a:gd name="connsiteX306" fmla="*/ 1019842 w 1400175"/>
                <a:gd name="connsiteY306" fmla="*/ 84296 h 1266825"/>
                <a:gd name="connsiteX307" fmla="*/ 1026128 w 1400175"/>
                <a:gd name="connsiteY307" fmla="*/ 81915 h 1266825"/>
                <a:gd name="connsiteX308" fmla="*/ 1028986 w 1400175"/>
                <a:gd name="connsiteY308" fmla="*/ 77819 h 1266825"/>
                <a:gd name="connsiteX309" fmla="*/ 1046512 w 1400175"/>
                <a:gd name="connsiteY309" fmla="*/ 73533 h 1266825"/>
                <a:gd name="connsiteX310" fmla="*/ 1065181 w 1400175"/>
                <a:gd name="connsiteY310" fmla="*/ 86582 h 1266825"/>
                <a:gd name="connsiteX311" fmla="*/ 1072039 w 1400175"/>
                <a:gd name="connsiteY311" fmla="*/ 94964 h 1266825"/>
                <a:gd name="connsiteX312" fmla="*/ 1072229 w 1400175"/>
                <a:gd name="connsiteY312" fmla="*/ 100774 h 1266825"/>
                <a:gd name="connsiteX313" fmla="*/ 1089184 w 1400175"/>
                <a:gd name="connsiteY313" fmla="*/ 116776 h 1266825"/>
                <a:gd name="connsiteX314" fmla="*/ 1096423 w 1400175"/>
                <a:gd name="connsiteY314" fmla="*/ 120205 h 1266825"/>
                <a:gd name="connsiteX315" fmla="*/ 1095946 w 1400175"/>
                <a:gd name="connsiteY315" fmla="*/ 128302 h 1266825"/>
                <a:gd name="connsiteX316" fmla="*/ 1103567 w 1400175"/>
                <a:gd name="connsiteY316" fmla="*/ 137922 h 1266825"/>
                <a:gd name="connsiteX317" fmla="*/ 1106234 w 1400175"/>
                <a:gd name="connsiteY317" fmla="*/ 136684 h 1266825"/>
                <a:gd name="connsiteX318" fmla="*/ 1113282 w 1400175"/>
                <a:gd name="connsiteY318" fmla="*/ 139446 h 1266825"/>
                <a:gd name="connsiteX319" fmla="*/ 1109282 w 1400175"/>
                <a:gd name="connsiteY319" fmla="*/ 141732 h 1266825"/>
                <a:gd name="connsiteX320" fmla="*/ 1120902 w 1400175"/>
                <a:gd name="connsiteY320" fmla="*/ 152400 h 1266825"/>
                <a:gd name="connsiteX321" fmla="*/ 1122521 w 1400175"/>
                <a:gd name="connsiteY321" fmla="*/ 161639 h 1266825"/>
                <a:gd name="connsiteX322" fmla="*/ 1143857 w 1400175"/>
                <a:gd name="connsiteY322" fmla="*/ 168021 h 1266825"/>
                <a:gd name="connsiteX323" fmla="*/ 1149858 w 1400175"/>
                <a:gd name="connsiteY323" fmla="*/ 162115 h 1266825"/>
                <a:gd name="connsiteX324" fmla="*/ 1161478 w 1400175"/>
                <a:gd name="connsiteY324" fmla="*/ 163544 h 1266825"/>
                <a:gd name="connsiteX325" fmla="*/ 1194816 w 1400175"/>
                <a:gd name="connsiteY325" fmla="*/ 143351 h 1266825"/>
                <a:gd name="connsiteX326" fmla="*/ 1216819 w 1400175"/>
                <a:gd name="connsiteY326" fmla="*/ 136874 h 1266825"/>
                <a:gd name="connsiteX327" fmla="*/ 1217485 w 1400175"/>
                <a:gd name="connsiteY327" fmla="*/ 139827 h 1266825"/>
                <a:gd name="connsiteX328" fmla="*/ 1213866 w 1400175"/>
                <a:gd name="connsiteY328" fmla="*/ 141351 h 1266825"/>
                <a:gd name="connsiteX329" fmla="*/ 1202341 w 1400175"/>
                <a:gd name="connsiteY329" fmla="*/ 149828 h 1266825"/>
                <a:gd name="connsiteX330" fmla="*/ 1195292 w 1400175"/>
                <a:gd name="connsiteY330" fmla="*/ 162592 h 1266825"/>
                <a:gd name="connsiteX331" fmla="*/ 1195292 w 1400175"/>
                <a:gd name="connsiteY331" fmla="*/ 167164 h 1266825"/>
                <a:gd name="connsiteX332" fmla="*/ 1212056 w 1400175"/>
                <a:gd name="connsiteY332" fmla="*/ 173260 h 1266825"/>
                <a:gd name="connsiteX333" fmla="*/ 1224153 w 1400175"/>
                <a:gd name="connsiteY333" fmla="*/ 181070 h 1266825"/>
                <a:gd name="connsiteX334" fmla="*/ 1248537 w 1400175"/>
                <a:gd name="connsiteY334" fmla="*/ 184785 h 1266825"/>
                <a:gd name="connsiteX335" fmla="*/ 1256633 w 1400175"/>
                <a:gd name="connsiteY335" fmla="*/ 188976 h 1266825"/>
                <a:gd name="connsiteX336" fmla="*/ 1260919 w 1400175"/>
                <a:gd name="connsiteY336" fmla="*/ 194500 h 1266825"/>
                <a:gd name="connsiteX337" fmla="*/ 1262062 w 1400175"/>
                <a:gd name="connsiteY337" fmla="*/ 202025 h 1266825"/>
                <a:gd name="connsiteX338" fmla="*/ 1256824 w 1400175"/>
                <a:gd name="connsiteY338" fmla="*/ 214884 h 1266825"/>
                <a:gd name="connsiteX339" fmla="*/ 1258062 w 1400175"/>
                <a:gd name="connsiteY339" fmla="*/ 222599 h 1266825"/>
                <a:gd name="connsiteX340" fmla="*/ 1241488 w 1400175"/>
                <a:gd name="connsiteY340" fmla="*/ 240411 h 1266825"/>
                <a:gd name="connsiteX341" fmla="*/ 1243679 w 1400175"/>
                <a:gd name="connsiteY341" fmla="*/ 252127 h 1266825"/>
                <a:gd name="connsiteX342" fmla="*/ 1241679 w 1400175"/>
                <a:gd name="connsiteY342" fmla="*/ 248888 h 1266825"/>
                <a:gd name="connsiteX343" fmla="*/ 1227677 w 1400175"/>
                <a:gd name="connsiteY343" fmla="*/ 242221 h 1266825"/>
                <a:gd name="connsiteX344" fmla="*/ 1217676 w 1400175"/>
                <a:gd name="connsiteY344" fmla="*/ 241363 h 1266825"/>
                <a:gd name="connsiteX345" fmla="*/ 1200055 w 1400175"/>
                <a:gd name="connsiteY345" fmla="*/ 244602 h 1266825"/>
                <a:gd name="connsiteX346" fmla="*/ 1186625 w 1400175"/>
                <a:gd name="connsiteY346" fmla="*/ 240411 h 1266825"/>
                <a:gd name="connsiteX347" fmla="*/ 1179862 w 1400175"/>
                <a:gd name="connsiteY347" fmla="*/ 235077 h 1266825"/>
                <a:gd name="connsiteX348" fmla="*/ 1181195 w 1400175"/>
                <a:gd name="connsiteY348" fmla="*/ 238125 h 1266825"/>
                <a:gd name="connsiteX349" fmla="*/ 1176147 w 1400175"/>
                <a:gd name="connsiteY349" fmla="*/ 236220 h 1266825"/>
                <a:gd name="connsiteX350" fmla="*/ 1168622 w 1400175"/>
                <a:gd name="connsiteY350" fmla="*/ 240506 h 1266825"/>
                <a:gd name="connsiteX351" fmla="*/ 1151763 w 1400175"/>
                <a:gd name="connsiteY351" fmla="*/ 229648 h 1266825"/>
                <a:gd name="connsiteX352" fmla="*/ 1147667 w 1400175"/>
                <a:gd name="connsiteY352" fmla="*/ 216313 h 1266825"/>
                <a:gd name="connsiteX353" fmla="*/ 1147953 w 1400175"/>
                <a:gd name="connsiteY353" fmla="*/ 205359 h 1266825"/>
                <a:gd name="connsiteX354" fmla="*/ 1142428 w 1400175"/>
                <a:gd name="connsiteY354" fmla="*/ 211455 h 1266825"/>
                <a:gd name="connsiteX355" fmla="*/ 1142524 w 1400175"/>
                <a:gd name="connsiteY355" fmla="*/ 221932 h 1266825"/>
                <a:gd name="connsiteX356" fmla="*/ 1129475 w 1400175"/>
                <a:gd name="connsiteY356" fmla="*/ 229552 h 1266825"/>
                <a:gd name="connsiteX357" fmla="*/ 1132046 w 1400175"/>
                <a:gd name="connsiteY357" fmla="*/ 237172 h 1266825"/>
                <a:gd name="connsiteX358" fmla="*/ 1127188 w 1400175"/>
                <a:gd name="connsiteY358" fmla="*/ 258032 h 1266825"/>
                <a:gd name="connsiteX359" fmla="*/ 1128332 w 1400175"/>
                <a:gd name="connsiteY359" fmla="*/ 269462 h 1266825"/>
                <a:gd name="connsiteX360" fmla="*/ 1121474 w 1400175"/>
                <a:gd name="connsiteY360" fmla="*/ 280416 h 1266825"/>
                <a:gd name="connsiteX361" fmla="*/ 1122331 w 1400175"/>
                <a:gd name="connsiteY361" fmla="*/ 286226 h 1266825"/>
                <a:gd name="connsiteX362" fmla="*/ 1116901 w 1400175"/>
                <a:gd name="connsiteY362" fmla="*/ 305657 h 1266825"/>
                <a:gd name="connsiteX363" fmla="*/ 1119378 w 1400175"/>
                <a:gd name="connsiteY363" fmla="*/ 307372 h 1266825"/>
                <a:gd name="connsiteX364" fmla="*/ 1135380 w 1400175"/>
                <a:gd name="connsiteY364" fmla="*/ 310801 h 1266825"/>
                <a:gd name="connsiteX365" fmla="*/ 1139476 w 1400175"/>
                <a:gd name="connsiteY365" fmla="*/ 304609 h 1266825"/>
                <a:gd name="connsiteX366" fmla="*/ 1140428 w 1400175"/>
                <a:gd name="connsiteY366" fmla="*/ 309277 h 1266825"/>
                <a:gd name="connsiteX367" fmla="*/ 1146810 w 1400175"/>
                <a:gd name="connsiteY367" fmla="*/ 314230 h 1266825"/>
                <a:gd name="connsiteX368" fmla="*/ 1147667 w 1400175"/>
                <a:gd name="connsiteY368" fmla="*/ 324612 h 1266825"/>
                <a:gd name="connsiteX369" fmla="*/ 1143286 w 1400175"/>
                <a:gd name="connsiteY369" fmla="*/ 331184 h 1266825"/>
                <a:gd name="connsiteX370" fmla="*/ 1144810 w 1400175"/>
                <a:gd name="connsiteY370" fmla="*/ 339376 h 1266825"/>
                <a:gd name="connsiteX371" fmla="*/ 1151382 w 1400175"/>
                <a:gd name="connsiteY371" fmla="*/ 348425 h 1266825"/>
                <a:gd name="connsiteX372" fmla="*/ 1150620 w 1400175"/>
                <a:gd name="connsiteY372" fmla="*/ 354425 h 1266825"/>
                <a:gd name="connsiteX373" fmla="*/ 1165098 w 1400175"/>
                <a:gd name="connsiteY373" fmla="*/ 366141 h 1266825"/>
                <a:gd name="connsiteX374" fmla="*/ 1165003 w 1400175"/>
                <a:gd name="connsiteY374" fmla="*/ 381857 h 1266825"/>
                <a:gd name="connsiteX375" fmla="*/ 1157668 w 1400175"/>
                <a:gd name="connsiteY375" fmla="*/ 384715 h 1266825"/>
                <a:gd name="connsiteX376" fmla="*/ 1151668 w 1400175"/>
                <a:gd name="connsiteY376" fmla="*/ 398907 h 1266825"/>
                <a:gd name="connsiteX377" fmla="*/ 1155859 w 1400175"/>
                <a:gd name="connsiteY377" fmla="*/ 413671 h 1266825"/>
                <a:gd name="connsiteX378" fmla="*/ 1165098 w 1400175"/>
                <a:gd name="connsiteY378" fmla="*/ 425291 h 1266825"/>
                <a:gd name="connsiteX379" fmla="*/ 1179481 w 1400175"/>
                <a:gd name="connsiteY379" fmla="*/ 434340 h 1266825"/>
                <a:gd name="connsiteX380" fmla="*/ 1183195 w 1400175"/>
                <a:gd name="connsiteY380" fmla="*/ 421767 h 1266825"/>
                <a:gd name="connsiteX381" fmla="*/ 1193101 w 1400175"/>
                <a:gd name="connsiteY381" fmla="*/ 418148 h 1266825"/>
                <a:gd name="connsiteX382" fmla="*/ 1192054 w 1400175"/>
                <a:gd name="connsiteY382" fmla="*/ 410051 h 1266825"/>
                <a:gd name="connsiteX383" fmla="*/ 1193959 w 1400175"/>
                <a:gd name="connsiteY383" fmla="*/ 405955 h 1266825"/>
                <a:gd name="connsiteX384" fmla="*/ 1192911 w 1400175"/>
                <a:gd name="connsiteY384" fmla="*/ 411861 h 1266825"/>
                <a:gd name="connsiteX385" fmla="*/ 1200150 w 1400175"/>
                <a:gd name="connsiteY385" fmla="*/ 429292 h 1266825"/>
                <a:gd name="connsiteX386" fmla="*/ 1209199 w 1400175"/>
                <a:gd name="connsiteY386" fmla="*/ 437102 h 1266825"/>
                <a:gd name="connsiteX387" fmla="*/ 1207579 w 1400175"/>
                <a:gd name="connsiteY387" fmla="*/ 438912 h 1266825"/>
                <a:gd name="connsiteX388" fmla="*/ 1209770 w 1400175"/>
                <a:gd name="connsiteY388" fmla="*/ 440722 h 1266825"/>
                <a:gd name="connsiteX389" fmla="*/ 1215104 w 1400175"/>
                <a:gd name="connsiteY389" fmla="*/ 442912 h 1266825"/>
                <a:gd name="connsiteX390" fmla="*/ 1214057 w 1400175"/>
                <a:gd name="connsiteY390" fmla="*/ 440246 h 1266825"/>
                <a:gd name="connsiteX391" fmla="*/ 1231487 w 1400175"/>
                <a:gd name="connsiteY391" fmla="*/ 449199 h 1266825"/>
                <a:gd name="connsiteX392" fmla="*/ 1235011 w 1400175"/>
                <a:gd name="connsiteY392" fmla="*/ 447770 h 1266825"/>
                <a:gd name="connsiteX393" fmla="*/ 1242632 w 1400175"/>
                <a:gd name="connsiteY393" fmla="*/ 456057 h 1266825"/>
                <a:gd name="connsiteX394" fmla="*/ 1248061 w 1400175"/>
                <a:gd name="connsiteY394" fmla="*/ 457581 h 1266825"/>
                <a:gd name="connsiteX395" fmla="*/ 1254824 w 1400175"/>
                <a:gd name="connsiteY395" fmla="*/ 455485 h 1266825"/>
                <a:gd name="connsiteX396" fmla="*/ 1273969 w 1400175"/>
                <a:gd name="connsiteY396" fmla="*/ 461486 h 1266825"/>
                <a:gd name="connsiteX397" fmla="*/ 1285970 w 1400175"/>
                <a:gd name="connsiteY397" fmla="*/ 476250 h 1266825"/>
                <a:gd name="connsiteX398" fmla="*/ 1297115 w 1400175"/>
                <a:gd name="connsiteY398" fmla="*/ 481108 h 1266825"/>
                <a:gd name="connsiteX399" fmla="*/ 1297115 w 1400175"/>
                <a:gd name="connsiteY399" fmla="*/ 498253 h 1266825"/>
                <a:gd name="connsiteX400" fmla="*/ 1288923 w 1400175"/>
                <a:gd name="connsiteY400" fmla="*/ 496824 h 1266825"/>
                <a:gd name="connsiteX401" fmla="*/ 1287494 w 1400175"/>
                <a:gd name="connsiteY401" fmla="*/ 492157 h 1266825"/>
                <a:gd name="connsiteX402" fmla="*/ 1275207 w 1400175"/>
                <a:gd name="connsiteY402" fmla="*/ 490156 h 1266825"/>
                <a:gd name="connsiteX403" fmla="*/ 1259681 w 1400175"/>
                <a:gd name="connsiteY403" fmla="*/ 503301 h 1266825"/>
                <a:gd name="connsiteX404" fmla="*/ 1262348 w 1400175"/>
                <a:gd name="connsiteY404" fmla="*/ 504444 h 1266825"/>
                <a:gd name="connsiteX405" fmla="*/ 1260348 w 1400175"/>
                <a:gd name="connsiteY405" fmla="*/ 530924 h 1266825"/>
                <a:gd name="connsiteX406" fmla="*/ 1261967 w 1400175"/>
                <a:gd name="connsiteY406" fmla="*/ 531495 h 1266825"/>
                <a:gd name="connsiteX407" fmla="*/ 1258919 w 1400175"/>
                <a:gd name="connsiteY407" fmla="*/ 556165 h 1266825"/>
                <a:gd name="connsiteX408" fmla="*/ 1249204 w 1400175"/>
                <a:gd name="connsiteY408" fmla="*/ 552736 h 1266825"/>
                <a:gd name="connsiteX409" fmla="*/ 1246060 w 1400175"/>
                <a:gd name="connsiteY409" fmla="*/ 555022 h 1266825"/>
                <a:gd name="connsiteX410" fmla="*/ 1242727 w 1400175"/>
                <a:gd name="connsiteY410" fmla="*/ 552355 h 1266825"/>
                <a:gd name="connsiteX411" fmla="*/ 1241774 w 1400175"/>
                <a:gd name="connsiteY411" fmla="*/ 555498 h 1266825"/>
                <a:gd name="connsiteX412" fmla="*/ 1260919 w 1400175"/>
                <a:gd name="connsiteY412" fmla="*/ 562166 h 1266825"/>
                <a:gd name="connsiteX413" fmla="*/ 1254728 w 1400175"/>
                <a:gd name="connsiteY413" fmla="*/ 566738 h 1266825"/>
                <a:gd name="connsiteX414" fmla="*/ 1254824 w 1400175"/>
                <a:gd name="connsiteY414" fmla="*/ 570357 h 1266825"/>
                <a:gd name="connsiteX415" fmla="*/ 1258348 w 1400175"/>
                <a:gd name="connsiteY415" fmla="*/ 566928 h 1266825"/>
                <a:gd name="connsiteX416" fmla="*/ 1265587 w 1400175"/>
                <a:gd name="connsiteY416" fmla="*/ 566547 h 1266825"/>
                <a:gd name="connsiteX417" fmla="*/ 1264729 w 1400175"/>
                <a:gd name="connsiteY417" fmla="*/ 581597 h 1266825"/>
                <a:gd name="connsiteX418" fmla="*/ 1269206 w 1400175"/>
                <a:gd name="connsiteY418" fmla="*/ 585883 h 1266825"/>
                <a:gd name="connsiteX419" fmla="*/ 1267111 w 1400175"/>
                <a:gd name="connsiteY419" fmla="*/ 589883 h 1266825"/>
                <a:gd name="connsiteX420" fmla="*/ 1268635 w 1400175"/>
                <a:gd name="connsiteY420" fmla="*/ 592550 h 1266825"/>
                <a:gd name="connsiteX421" fmla="*/ 1285684 w 1400175"/>
                <a:gd name="connsiteY421" fmla="*/ 607409 h 1266825"/>
                <a:gd name="connsiteX422" fmla="*/ 1292352 w 1400175"/>
                <a:gd name="connsiteY422" fmla="*/ 616934 h 1266825"/>
                <a:gd name="connsiteX423" fmla="*/ 1293971 w 1400175"/>
                <a:gd name="connsiteY423" fmla="*/ 615791 h 1266825"/>
                <a:gd name="connsiteX424" fmla="*/ 1290161 w 1400175"/>
                <a:gd name="connsiteY424" fmla="*/ 619792 h 1266825"/>
                <a:gd name="connsiteX425" fmla="*/ 1294543 w 1400175"/>
                <a:gd name="connsiteY425" fmla="*/ 628364 h 1266825"/>
                <a:gd name="connsiteX426" fmla="*/ 1282732 w 1400175"/>
                <a:gd name="connsiteY426" fmla="*/ 633413 h 1266825"/>
                <a:gd name="connsiteX427" fmla="*/ 1279017 w 1400175"/>
                <a:gd name="connsiteY427" fmla="*/ 641985 h 1266825"/>
                <a:gd name="connsiteX428" fmla="*/ 1281112 w 1400175"/>
                <a:gd name="connsiteY428" fmla="*/ 640842 h 1266825"/>
                <a:gd name="connsiteX429" fmla="*/ 1285970 w 1400175"/>
                <a:gd name="connsiteY429" fmla="*/ 646938 h 1266825"/>
                <a:gd name="connsiteX430" fmla="*/ 1296829 w 1400175"/>
                <a:gd name="connsiteY430" fmla="*/ 649319 h 1266825"/>
                <a:gd name="connsiteX431" fmla="*/ 1301401 w 1400175"/>
                <a:gd name="connsiteY431" fmla="*/ 637985 h 1266825"/>
                <a:gd name="connsiteX432" fmla="*/ 1304449 w 1400175"/>
                <a:gd name="connsiteY432" fmla="*/ 638651 h 1266825"/>
                <a:gd name="connsiteX433" fmla="*/ 1307116 w 1400175"/>
                <a:gd name="connsiteY433" fmla="*/ 649700 h 1266825"/>
                <a:gd name="connsiteX434" fmla="*/ 1312259 w 1400175"/>
                <a:gd name="connsiteY434" fmla="*/ 648271 h 1266825"/>
                <a:gd name="connsiteX435" fmla="*/ 1318355 w 1400175"/>
                <a:gd name="connsiteY435" fmla="*/ 651605 h 1266825"/>
                <a:gd name="connsiteX436" fmla="*/ 1312926 w 1400175"/>
                <a:gd name="connsiteY436" fmla="*/ 657796 h 1266825"/>
                <a:gd name="connsiteX437" fmla="*/ 1312069 w 1400175"/>
                <a:gd name="connsiteY437" fmla="*/ 663988 h 1266825"/>
                <a:gd name="connsiteX438" fmla="*/ 1328833 w 1400175"/>
                <a:gd name="connsiteY438" fmla="*/ 672179 h 1266825"/>
                <a:gd name="connsiteX439" fmla="*/ 1352550 w 1400175"/>
                <a:gd name="connsiteY439" fmla="*/ 705993 h 1266825"/>
                <a:gd name="connsiteX440" fmla="*/ 1370362 w 1400175"/>
                <a:gd name="connsiteY440" fmla="*/ 719804 h 1266825"/>
                <a:gd name="connsiteX441" fmla="*/ 1366076 w 1400175"/>
                <a:gd name="connsiteY441" fmla="*/ 721804 h 1266825"/>
                <a:gd name="connsiteX442" fmla="*/ 1338929 w 1400175"/>
                <a:gd name="connsiteY442" fmla="*/ 767620 h 1266825"/>
                <a:gd name="connsiteX443" fmla="*/ 1347502 w 1400175"/>
                <a:gd name="connsiteY443" fmla="*/ 777716 h 1266825"/>
                <a:gd name="connsiteX444" fmla="*/ 1346740 w 1400175"/>
                <a:gd name="connsiteY444" fmla="*/ 788289 h 1266825"/>
                <a:gd name="connsiteX445" fmla="*/ 1341406 w 1400175"/>
                <a:gd name="connsiteY445" fmla="*/ 802481 h 1266825"/>
                <a:gd name="connsiteX446" fmla="*/ 1349407 w 1400175"/>
                <a:gd name="connsiteY446" fmla="*/ 802577 h 1266825"/>
                <a:gd name="connsiteX447" fmla="*/ 1346263 w 1400175"/>
                <a:gd name="connsiteY447" fmla="*/ 814292 h 1266825"/>
                <a:gd name="connsiteX448" fmla="*/ 1365409 w 1400175"/>
                <a:gd name="connsiteY448" fmla="*/ 823150 h 1266825"/>
                <a:gd name="connsiteX449" fmla="*/ 1362551 w 1400175"/>
                <a:gd name="connsiteY449" fmla="*/ 840677 h 1266825"/>
                <a:gd name="connsiteX450" fmla="*/ 1373315 w 1400175"/>
                <a:gd name="connsiteY450" fmla="*/ 844106 h 1266825"/>
                <a:gd name="connsiteX451" fmla="*/ 1373124 w 1400175"/>
                <a:gd name="connsiteY451" fmla="*/ 852773 h 1266825"/>
                <a:gd name="connsiteX452" fmla="*/ 1364456 w 1400175"/>
                <a:gd name="connsiteY452" fmla="*/ 864298 h 1266825"/>
                <a:gd name="connsiteX453" fmla="*/ 1358741 w 1400175"/>
                <a:gd name="connsiteY453" fmla="*/ 878872 h 1266825"/>
                <a:gd name="connsiteX454" fmla="*/ 1366171 w 1400175"/>
                <a:gd name="connsiteY454" fmla="*/ 881920 h 1266825"/>
                <a:gd name="connsiteX455" fmla="*/ 1365409 w 1400175"/>
                <a:gd name="connsiteY455" fmla="*/ 893254 h 1266825"/>
                <a:gd name="connsiteX456" fmla="*/ 1371314 w 1400175"/>
                <a:gd name="connsiteY456" fmla="*/ 892873 h 1266825"/>
                <a:gd name="connsiteX457" fmla="*/ 1360551 w 1400175"/>
                <a:gd name="connsiteY457" fmla="*/ 935831 h 1266825"/>
                <a:gd name="connsiteX458" fmla="*/ 1396555 w 1400175"/>
                <a:gd name="connsiteY458" fmla="*/ 936974 h 1266825"/>
                <a:gd name="connsiteX459" fmla="*/ 1393317 w 1400175"/>
                <a:gd name="connsiteY459" fmla="*/ 943546 h 1266825"/>
                <a:gd name="connsiteX460" fmla="*/ 1391793 w 1400175"/>
                <a:gd name="connsiteY460" fmla="*/ 958025 h 1266825"/>
                <a:gd name="connsiteX461" fmla="*/ 1390174 w 1400175"/>
                <a:gd name="connsiteY461" fmla="*/ 957739 h 1266825"/>
                <a:gd name="connsiteX462" fmla="*/ 1388935 w 1400175"/>
                <a:gd name="connsiteY462" fmla="*/ 969359 h 1266825"/>
                <a:gd name="connsiteX463" fmla="*/ 1360551 w 1400175"/>
                <a:gd name="connsiteY463" fmla="*/ 1003935 h 1266825"/>
                <a:gd name="connsiteX464" fmla="*/ 1322642 w 1400175"/>
                <a:gd name="connsiteY464" fmla="*/ 1035177 h 1266825"/>
                <a:gd name="connsiteX465" fmla="*/ 1310735 w 1400175"/>
                <a:gd name="connsiteY465" fmla="*/ 1032891 h 1266825"/>
                <a:gd name="connsiteX466" fmla="*/ 1311116 w 1400175"/>
                <a:gd name="connsiteY466" fmla="*/ 1044892 h 1266825"/>
                <a:gd name="connsiteX467" fmla="*/ 1281970 w 1400175"/>
                <a:gd name="connsiteY467" fmla="*/ 1056037 h 1266825"/>
                <a:gd name="connsiteX468" fmla="*/ 1263682 w 1400175"/>
                <a:gd name="connsiteY468" fmla="*/ 1068800 h 1266825"/>
                <a:gd name="connsiteX469" fmla="*/ 1247013 w 1400175"/>
                <a:gd name="connsiteY469" fmla="*/ 1066991 h 1266825"/>
                <a:gd name="connsiteX470" fmla="*/ 1240822 w 1400175"/>
                <a:gd name="connsiteY470" fmla="*/ 1072991 h 1266825"/>
                <a:gd name="connsiteX471" fmla="*/ 1236726 w 1400175"/>
                <a:gd name="connsiteY471" fmla="*/ 1066038 h 1266825"/>
                <a:gd name="connsiteX472" fmla="*/ 1230820 w 1400175"/>
                <a:gd name="connsiteY472" fmla="*/ 1072325 h 1266825"/>
                <a:gd name="connsiteX473" fmla="*/ 1226344 w 1400175"/>
                <a:gd name="connsiteY473" fmla="*/ 1063562 h 1266825"/>
                <a:gd name="connsiteX474" fmla="*/ 1218247 w 1400175"/>
                <a:gd name="connsiteY474" fmla="*/ 1059942 h 1266825"/>
                <a:gd name="connsiteX475" fmla="*/ 1215200 w 1400175"/>
                <a:gd name="connsiteY475" fmla="*/ 1077468 h 1266825"/>
                <a:gd name="connsiteX476" fmla="*/ 1197674 w 1400175"/>
                <a:gd name="connsiteY476" fmla="*/ 1074134 h 1266825"/>
                <a:gd name="connsiteX477" fmla="*/ 1190053 w 1400175"/>
                <a:gd name="connsiteY477" fmla="*/ 1077087 h 1266825"/>
                <a:gd name="connsiteX478" fmla="*/ 1172146 w 1400175"/>
                <a:gd name="connsiteY478" fmla="*/ 1073372 h 1266825"/>
                <a:gd name="connsiteX479" fmla="*/ 1140619 w 1400175"/>
                <a:gd name="connsiteY479" fmla="*/ 1072706 h 1266825"/>
                <a:gd name="connsiteX480" fmla="*/ 1135666 w 1400175"/>
                <a:gd name="connsiteY480" fmla="*/ 1054037 h 1266825"/>
                <a:gd name="connsiteX481" fmla="*/ 1131951 w 1400175"/>
                <a:gd name="connsiteY481" fmla="*/ 1052132 h 1266825"/>
                <a:gd name="connsiteX482" fmla="*/ 1121759 w 1400175"/>
                <a:gd name="connsiteY482" fmla="*/ 1054608 h 1266825"/>
                <a:gd name="connsiteX483" fmla="*/ 1102233 w 1400175"/>
                <a:gd name="connsiteY483" fmla="*/ 1048703 h 1266825"/>
                <a:gd name="connsiteX484" fmla="*/ 1098518 w 1400175"/>
                <a:gd name="connsiteY484" fmla="*/ 1050131 h 1266825"/>
                <a:gd name="connsiteX485" fmla="*/ 1084135 w 1400175"/>
                <a:gd name="connsiteY485" fmla="*/ 1039368 h 1266825"/>
                <a:gd name="connsiteX486" fmla="*/ 1073944 w 1400175"/>
                <a:gd name="connsiteY486" fmla="*/ 1041463 h 1266825"/>
                <a:gd name="connsiteX487" fmla="*/ 1053179 w 1400175"/>
                <a:gd name="connsiteY487" fmla="*/ 1040702 h 1266825"/>
                <a:gd name="connsiteX488" fmla="*/ 1028891 w 1400175"/>
                <a:gd name="connsiteY488" fmla="*/ 1011650 h 1266825"/>
                <a:gd name="connsiteX489" fmla="*/ 1021270 w 1400175"/>
                <a:gd name="connsiteY489" fmla="*/ 1009840 h 1266825"/>
                <a:gd name="connsiteX490" fmla="*/ 1011365 w 1400175"/>
                <a:gd name="connsiteY490" fmla="*/ 1000696 h 1266825"/>
                <a:gd name="connsiteX491" fmla="*/ 996982 w 1400175"/>
                <a:gd name="connsiteY491" fmla="*/ 999935 h 1266825"/>
                <a:gd name="connsiteX492" fmla="*/ 982504 w 1400175"/>
                <a:gd name="connsiteY492" fmla="*/ 992315 h 1266825"/>
                <a:gd name="connsiteX493" fmla="*/ 981456 w 1400175"/>
                <a:gd name="connsiteY493" fmla="*/ 998982 h 1266825"/>
                <a:gd name="connsiteX494" fmla="*/ 958882 w 1400175"/>
                <a:gd name="connsiteY494" fmla="*/ 1000220 h 1266825"/>
                <a:gd name="connsiteX495" fmla="*/ 958310 w 1400175"/>
                <a:gd name="connsiteY495" fmla="*/ 1007840 h 1266825"/>
                <a:gd name="connsiteX496" fmla="*/ 927354 w 1400175"/>
                <a:gd name="connsiteY496" fmla="*/ 1004697 h 1266825"/>
                <a:gd name="connsiteX497" fmla="*/ 924496 w 1400175"/>
                <a:gd name="connsiteY497" fmla="*/ 1016698 h 1266825"/>
                <a:gd name="connsiteX498" fmla="*/ 911161 w 1400175"/>
                <a:gd name="connsiteY498" fmla="*/ 1032891 h 1266825"/>
                <a:gd name="connsiteX499" fmla="*/ 880586 w 1400175"/>
                <a:gd name="connsiteY499" fmla="*/ 1054799 h 1266825"/>
                <a:gd name="connsiteX500" fmla="*/ 871728 w 1400175"/>
                <a:gd name="connsiteY500" fmla="*/ 1055370 h 1266825"/>
                <a:gd name="connsiteX501" fmla="*/ 867727 w 1400175"/>
                <a:gd name="connsiteY501" fmla="*/ 1059561 h 1266825"/>
                <a:gd name="connsiteX502" fmla="*/ 865537 w 1400175"/>
                <a:gd name="connsiteY502" fmla="*/ 1057466 h 1266825"/>
                <a:gd name="connsiteX503" fmla="*/ 863060 w 1400175"/>
                <a:gd name="connsiteY503" fmla="*/ 1059752 h 1266825"/>
                <a:gd name="connsiteX504" fmla="*/ 860965 w 1400175"/>
                <a:gd name="connsiteY504" fmla="*/ 1056608 h 1266825"/>
                <a:gd name="connsiteX505" fmla="*/ 855631 w 1400175"/>
                <a:gd name="connsiteY505" fmla="*/ 1059466 h 1266825"/>
                <a:gd name="connsiteX506" fmla="*/ 842010 w 1400175"/>
                <a:gd name="connsiteY506" fmla="*/ 1079564 h 1266825"/>
                <a:gd name="connsiteX507" fmla="*/ 840676 w 1400175"/>
                <a:gd name="connsiteY507" fmla="*/ 1085183 h 1266825"/>
                <a:gd name="connsiteX508" fmla="*/ 845820 w 1400175"/>
                <a:gd name="connsiteY508" fmla="*/ 1089470 h 1266825"/>
                <a:gd name="connsiteX509" fmla="*/ 831056 w 1400175"/>
                <a:gd name="connsiteY509" fmla="*/ 1115663 h 1266825"/>
                <a:gd name="connsiteX510" fmla="*/ 828580 w 1400175"/>
                <a:gd name="connsiteY510" fmla="*/ 1126522 h 1266825"/>
                <a:gd name="connsiteX511" fmla="*/ 813054 w 1400175"/>
                <a:gd name="connsiteY511" fmla="*/ 1129665 h 1266825"/>
                <a:gd name="connsiteX512" fmla="*/ 810482 w 1400175"/>
                <a:gd name="connsiteY512" fmla="*/ 1133856 h 1266825"/>
                <a:gd name="connsiteX513" fmla="*/ 801243 w 1400175"/>
                <a:gd name="connsiteY513" fmla="*/ 1138047 h 1266825"/>
                <a:gd name="connsiteX514" fmla="*/ 784765 w 1400175"/>
                <a:gd name="connsiteY514" fmla="*/ 1130046 h 1266825"/>
                <a:gd name="connsiteX515" fmla="*/ 785336 w 1400175"/>
                <a:gd name="connsiteY515" fmla="*/ 1126522 h 1266825"/>
                <a:gd name="connsiteX516" fmla="*/ 782479 w 1400175"/>
                <a:gd name="connsiteY516" fmla="*/ 1125284 h 1266825"/>
                <a:gd name="connsiteX517" fmla="*/ 783431 w 1400175"/>
                <a:gd name="connsiteY517" fmla="*/ 1118997 h 1266825"/>
                <a:gd name="connsiteX518" fmla="*/ 777430 w 1400175"/>
                <a:gd name="connsiteY518" fmla="*/ 1110329 h 1266825"/>
                <a:gd name="connsiteX519" fmla="*/ 775811 w 1400175"/>
                <a:gd name="connsiteY519" fmla="*/ 1097471 h 1266825"/>
                <a:gd name="connsiteX520" fmla="*/ 767620 w 1400175"/>
                <a:gd name="connsiteY520" fmla="*/ 1100804 h 1266825"/>
                <a:gd name="connsiteX521" fmla="*/ 764286 w 1400175"/>
                <a:gd name="connsiteY521" fmla="*/ 1107853 h 1266825"/>
                <a:gd name="connsiteX522" fmla="*/ 755237 w 1400175"/>
                <a:gd name="connsiteY522" fmla="*/ 1106424 h 1266825"/>
                <a:gd name="connsiteX523" fmla="*/ 748760 w 1400175"/>
                <a:gd name="connsiteY523" fmla="*/ 1115759 h 1266825"/>
                <a:gd name="connsiteX524" fmla="*/ 754475 w 1400175"/>
                <a:gd name="connsiteY524" fmla="*/ 1119759 h 1266825"/>
                <a:gd name="connsiteX525" fmla="*/ 737521 w 1400175"/>
                <a:gd name="connsiteY525" fmla="*/ 1122617 h 1266825"/>
                <a:gd name="connsiteX526" fmla="*/ 720661 w 1400175"/>
                <a:gd name="connsiteY526" fmla="*/ 1120997 h 1266825"/>
                <a:gd name="connsiteX527" fmla="*/ 712184 w 1400175"/>
                <a:gd name="connsiteY527" fmla="*/ 1112711 h 1266825"/>
                <a:gd name="connsiteX528" fmla="*/ 702945 w 1400175"/>
                <a:gd name="connsiteY528" fmla="*/ 1108615 h 1266825"/>
                <a:gd name="connsiteX529" fmla="*/ 694087 w 1400175"/>
                <a:gd name="connsiteY529" fmla="*/ 1113282 h 1266825"/>
                <a:gd name="connsiteX530" fmla="*/ 690753 w 1400175"/>
                <a:gd name="connsiteY530" fmla="*/ 1108805 h 1266825"/>
                <a:gd name="connsiteX531" fmla="*/ 694753 w 1400175"/>
                <a:gd name="connsiteY531" fmla="*/ 1099471 h 1266825"/>
                <a:gd name="connsiteX532" fmla="*/ 689515 w 1400175"/>
                <a:gd name="connsiteY532" fmla="*/ 1099661 h 1266825"/>
                <a:gd name="connsiteX533" fmla="*/ 688276 w 1400175"/>
                <a:gd name="connsiteY533" fmla="*/ 1093946 h 1266825"/>
                <a:gd name="connsiteX534" fmla="*/ 666464 w 1400175"/>
                <a:gd name="connsiteY534" fmla="*/ 1097566 h 1266825"/>
                <a:gd name="connsiteX535" fmla="*/ 652939 w 1400175"/>
                <a:gd name="connsiteY535" fmla="*/ 1103852 h 1266825"/>
                <a:gd name="connsiteX536" fmla="*/ 626078 w 1400175"/>
                <a:gd name="connsiteY536" fmla="*/ 1110329 h 1266825"/>
                <a:gd name="connsiteX537" fmla="*/ 608838 w 1400175"/>
                <a:gd name="connsiteY537" fmla="*/ 1120616 h 1266825"/>
                <a:gd name="connsiteX538" fmla="*/ 610648 w 1400175"/>
                <a:gd name="connsiteY538" fmla="*/ 1129951 h 1266825"/>
                <a:gd name="connsiteX539" fmla="*/ 600075 w 1400175"/>
                <a:gd name="connsiteY539" fmla="*/ 1122617 h 1266825"/>
                <a:gd name="connsiteX540" fmla="*/ 559594 w 1400175"/>
                <a:gd name="connsiteY540" fmla="*/ 1121283 h 1266825"/>
                <a:gd name="connsiteX541" fmla="*/ 540639 w 1400175"/>
                <a:gd name="connsiteY541" fmla="*/ 1123188 h 1266825"/>
                <a:gd name="connsiteX542" fmla="*/ 530638 w 1400175"/>
                <a:gd name="connsiteY542" fmla="*/ 1126903 h 1266825"/>
                <a:gd name="connsiteX543" fmla="*/ 520065 w 1400175"/>
                <a:gd name="connsiteY543" fmla="*/ 1126808 h 1266825"/>
                <a:gd name="connsiteX544" fmla="*/ 516636 w 1400175"/>
                <a:gd name="connsiteY544" fmla="*/ 1130713 h 1266825"/>
                <a:gd name="connsiteX545" fmla="*/ 489394 w 1400175"/>
                <a:gd name="connsiteY545" fmla="*/ 1140809 h 1266825"/>
                <a:gd name="connsiteX546" fmla="*/ 485394 w 1400175"/>
                <a:gd name="connsiteY546" fmla="*/ 1130522 h 1266825"/>
                <a:gd name="connsiteX547" fmla="*/ 461867 w 1400175"/>
                <a:gd name="connsiteY547" fmla="*/ 1134237 h 1266825"/>
                <a:gd name="connsiteX548" fmla="*/ 452437 w 1400175"/>
                <a:gd name="connsiteY548" fmla="*/ 1133951 h 1266825"/>
                <a:gd name="connsiteX549" fmla="*/ 445865 w 1400175"/>
                <a:gd name="connsiteY549" fmla="*/ 1129856 h 1266825"/>
                <a:gd name="connsiteX550" fmla="*/ 440245 w 1400175"/>
                <a:gd name="connsiteY550" fmla="*/ 1129570 h 1266825"/>
                <a:gd name="connsiteX551" fmla="*/ 425005 w 1400175"/>
                <a:gd name="connsiteY551" fmla="*/ 1141667 h 1266825"/>
                <a:gd name="connsiteX552" fmla="*/ 424720 w 1400175"/>
                <a:gd name="connsiteY552" fmla="*/ 1144238 h 1266825"/>
                <a:gd name="connsiteX553" fmla="*/ 431482 w 1400175"/>
                <a:gd name="connsiteY553" fmla="*/ 1154144 h 1266825"/>
                <a:gd name="connsiteX554" fmla="*/ 441674 w 1400175"/>
                <a:gd name="connsiteY554" fmla="*/ 1158240 h 1266825"/>
                <a:gd name="connsiteX555" fmla="*/ 442246 w 1400175"/>
                <a:gd name="connsiteY555" fmla="*/ 1166241 h 1266825"/>
                <a:gd name="connsiteX556" fmla="*/ 447961 w 1400175"/>
                <a:gd name="connsiteY556" fmla="*/ 1175671 h 1266825"/>
                <a:gd name="connsiteX557" fmla="*/ 443484 w 1400175"/>
                <a:gd name="connsiteY557" fmla="*/ 1172528 h 1266825"/>
                <a:gd name="connsiteX558" fmla="*/ 442817 w 1400175"/>
                <a:gd name="connsiteY558" fmla="*/ 1174623 h 1266825"/>
                <a:gd name="connsiteX559" fmla="*/ 431197 w 1400175"/>
                <a:gd name="connsiteY559" fmla="*/ 1173575 h 1266825"/>
                <a:gd name="connsiteX560" fmla="*/ 422148 w 1400175"/>
                <a:gd name="connsiteY560" fmla="*/ 1181576 h 1266825"/>
                <a:gd name="connsiteX561" fmla="*/ 418052 w 1400175"/>
                <a:gd name="connsiteY561" fmla="*/ 1188053 h 1266825"/>
                <a:gd name="connsiteX562" fmla="*/ 397383 w 1400175"/>
                <a:gd name="connsiteY562" fmla="*/ 1202627 h 1266825"/>
                <a:gd name="connsiteX563" fmla="*/ 379285 w 1400175"/>
                <a:gd name="connsiteY563" fmla="*/ 1204913 h 1266825"/>
                <a:gd name="connsiteX564" fmla="*/ 383095 w 1400175"/>
                <a:gd name="connsiteY564" fmla="*/ 1200626 h 1266825"/>
                <a:gd name="connsiteX565" fmla="*/ 397573 w 1400175"/>
                <a:gd name="connsiteY565" fmla="*/ 1199293 h 1266825"/>
                <a:gd name="connsiteX566" fmla="*/ 408622 w 1400175"/>
                <a:gd name="connsiteY566" fmla="*/ 1190625 h 1266825"/>
                <a:gd name="connsiteX567" fmla="*/ 411766 w 1400175"/>
                <a:gd name="connsiteY567" fmla="*/ 1186339 h 1266825"/>
                <a:gd name="connsiteX568" fmla="*/ 409289 w 1400175"/>
                <a:gd name="connsiteY568" fmla="*/ 1189292 h 1266825"/>
                <a:gd name="connsiteX569" fmla="*/ 402336 w 1400175"/>
                <a:gd name="connsiteY569" fmla="*/ 1180433 h 1266825"/>
                <a:gd name="connsiteX570" fmla="*/ 384429 w 1400175"/>
                <a:gd name="connsiteY570" fmla="*/ 1173956 h 1266825"/>
                <a:gd name="connsiteX571" fmla="*/ 370713 w 1400175"/>
                <a:gd name="connsiteY571" fmla="*/ 1173575 h 1266825"/>
                <a:gd name="connsiteX572" fmla="*/ 350425 w 1400175"/>
                <a:gd name="connsiteY572" fmla="*/ 1167860 h 1266825"/>
                <a:gd name="connsiteX573" fmla="*/ 344995 w 1400175"/>
                <a:gd name="connsiteY573" fmla="*/ 1153763 h 1266825"/>
                <a:gd name="connsiteX574" fmla="*/ 350710 w 1400175"/>
                <a:gd name="connsiteY574" fmla="*/ 1141762 h 1266825"/>
                <a:gd name="connsiteX575" fmla="*/ 345662 w 1400175"/>
                <a:gd name="connsiteY575" fmla="*/ 1135094 h 1266825"/>
                <a:gd name="connsiteX576" fmla="*/ 305371 w 1400175"/>
                <a:gd name="connsiteY576" fmla="*/ 1135094 h 1266825"/>
                <a:gd name="connsiteX577" fmla="*/ 293179 w 1400175"/>
                <a:gd name="connsiteY577" fmla="*/ 1128522 h 1266825"/>
                <a:gd name="connsiteX578" fmla="*/ 280892 w 1400175"/>
                <a:gd name="connsiteY578" fmla="*/ 1126808 h 1266825"/>
                <a:gd name="connsiteX579" fmla="*/ 274034 w 1400175"/>
                <a:gd name="connsiteY579" fmla="*/ 1120140 h 1266825"/>
                <a:gd name="connsiteX580" fmla="*/ 256032 w 1400175"/>
                <a:gd name="connsiteY580" fmla="*/ 1115949 h 1266825"/>
                <a:gd name="connsiteX581" fmla="*/ 248602 w 1400175"/>
                <a:gd name="connsiteY581" fmla="*/ 1110996 h 1266825"/>
                <a:gd name="connsiteX582" fmla="*/ 243459 w 1400175"/>
                <a:gd name="connsiteY582" fmla="*/ 1122236 h 1266825"/>
                <a:gd name="connsiteX583" fmla="*/ 243935 w 1400175"/>
                <a:gd name="connsiteY583" fmla="*/ 1138523 h 1266825"/>
                <a:gd name="connsiteX584" fmla="*/ 237744 w 1400175"/>
                <a:gd name="connsiteY584" fmla="*/ 1142238 h 1266825"/>
                <a:gd name="connsiteX585" fmla="*/ 233172 w 1400175"/>
                <a:gd name="connsiteY585" fmla="*/ 1141857 h 1266825"/>
                <a:gd name="connsiteX586" fmla="*/ 237172 w 1400175"/>
                <a:gd name="connsiteY586" fmla="*/ 1155954 h 1266825"/>
                <a:gd name="connsiteX587" fmla="*/ 236315 w 1400175"/>
                <a:gd name="connsiteY587" fmla="*/ 1170432 h 1266825"/>
                <a:gd name="connsiteX588" fmla="*/ 238601 w 1400175"/>
                <a:gd name="connsiteY588" fmla="*/ 1176719 h 1266825"/>
                <a:gd name="connsiteX589" fmla="*/ 226028 w 1400175"/>
                <a:gd name="connsiteY589" fmla="*/ 1180243 h 1266825"/>
                <a:gd name="connsiteX590" fmla="*/ 239077 w 1400175"/>
                <a:gd name="connsiteY590" fmla="*/ 1177957 h 1266825"/>
                <a:gd name="connsiteX591" fmla="*/ 237172 w 1400175"/>
                <a:gd name="connsiteY591" fmla="*/ 1186339 h 1266825"/>
                <a:gd name="connsiteX592" fmla="*/ 239839 w 1400175"/>
                <a:gd name="connsiteY592" fmla="*/ 1195959 h 1266825"/>
                <a:gd name="connsiteX593" fmla="*/ 237268 w 1400175"/>
                <a:gd name="connsiteY593" fmla="*/ 1201007 h 1266825"/>
                <a:gd name="connsiteX594" fmla="*/ 234886 w 1400175"/>
                <a:gd name="connsiteY594" fmla="*/ 1196816 h 1266825"/>
                <a:gd name="connsiteX595" fmla="*/ 228981 w 1400175"/>
                <a:gd name="connsiteY595" fmla="*/ 1202055 h 1266825"/>
                <a:gd name="connsiteX596" fmla="*/ 205454 w 1400175"/>
                <a:gd name="connsiteY596" fmla="*/ 1208818 h 1266825"/>
                <a:gd name="connsiteX597" fmla="*/ 202406 w 1400175"/>
                <a:gd name="connsiteY597" fmla="*/ 1213866 h 1266825"/>
                <a:gd name="connsiteX598" fmla="*/ 204692 w 1400175"/>
                <a:gd name="connsiteY598" fmla="*/ 1224058 h 1266825"/>
                <a:gd name="connsiteX599" fmla="*/ 200977 w 1400175"/>
                <a:gd name="connsiteY599" fmla="*/ 1240060 h 1266825"/>
                <a:gd name="connsiteX600" fmla="*/ 198215 w 1400175"/>
                <a:gd name="connsiteY600" fmla="*/ 1249871 h 1266825"/>
                <a:gd name="connsiteX601" fmla="*/ 193643 w 1400175"/>
                <a:gd name="connsiteY601" fmla="*/ 1254347 h 1266825"/>
                <a:gd name="connsiteX602" fmla="*/ 181261 w 1400175"/>
                <a:gd name="connsiteY602" fmla="*/ 1257586 h 1266825"/>
                <a:gd name="connsiteX603" fmla="*/ 178975 w 1400175"/>
                <a:gd name="connsiteY603" fmla="*/ 1255776 h 1266825"/>
                <a:gd name="connsiteX604" fmla="*/ 178403 w 1400175"/>
                <a:gd name="connsiteY604" fmla="*/ 1251109 h 1266825"/>
                <a:gd name="connsiteX605" fmla="*/ 172879 w 1400175"/>
                <a:gd name="connsiteY605" fmla="*/ 1245965 h 1266825"/>
                <a:gd name="connsiteX606" fmla="*/ 169545 w 1400175"/>
                <a:gd name="connsiteY606" fmla="*/ 1229678 h 1266825"/>
                <a:gd name="connsiteX607" fmla="*/ 161544 w 1400175"/>
                <a:gd name="connsiteY607" fmla="*/ 1236440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1400175" h="1266825">
                  <a:moveTo>
                    <a:pt x="36004" y="1046131"/>
                  </a:moveTo>
                  <a:lnTo>
                    <a:pt x="20574" y="1046321"/>
                  </a:lnTo>
                  <a:lnTo>
                    <a:pt x="17335" y="1043940"/>
                  </a:lnTo>
                  <a:lnTo>
                    <a:pt x="16764" y="1034129"/>
                  </a:lnTo>
                  <a:lnTo>
                    <a:pt x="33814" y="1026700"/>
                  </a:lnTo>
                  <a:lnTo>
                    <a:pt x="36004" y="1046131"/>
                  </a:lnTo>
                  <a:close/>
                  <a:moveTo>
                    <a:pt x="1118521" y="301752"/>
                  </a:moveTo>
                  <a:lnTo>
                    <a:pt x="1122140" y="304514"/>
                  </a:lnTo>
                  <a:lnTo>
                    <a:pt x="1120997" y="307372"/>
                  </a:lnTo>
                  <a:lnTo>
                    <a:pt x="1117378" y="305657"/>
                  </a:lnTo>
                  <a:lnTo>
                    <a:pt x="1118521" y="301752"/>
                  </a:lnTo>
                  <a:close/>
                  <a:moveTo>
                    <a:pt x="1212533" y="145637"/>
                  </a:moveTo>
                  <a:lnTo>
                    <a:pt x="1215580" y="146685"/>
                  </a:lnTo>
                  <a:lnTo>
                    <a:pt x="1214342" y="154972"/>
                  </a:lnTo>
                  <a:lnTo>
                    <a:pt x="1208342" y="152209"/>
                  </a:lnTo>
                  <a:lnTo>
                    <a:pt x="1208627" y="148209"/>
                  </a:lnTo>
                  <a:lnTo>
                    <a:pt x="1206341" y="147066"/>
                  </a:lnTo>
                  <a:lnTo>
                    <a:pt x="1210437" y="144399"/>
                  </a:lnTo>
                  <a:lnTo>
                    <a:pt x="1212533" y="145637"/>
                  </a:lnTo>
                  <a:close/>
                  <a:moveTo>
                    <a:pt x="161544" y="1236440"/>
                  </a:moveTo>
                  <a:lnTo>
                    <a:pt x="160020" y="1230725"/>
                  </a:lnTo>
                  <a:lnTo>
                    <a:pt x="151733" y="1228249"/>
                  </a:lnTo>
                  <a:lnTo>
                    <a:pt x="143542" y="1222248"/>
                  </a:lnTo>
                  <a:lnTo>
                    <a:pt x="120682" y="1196721"/>
                  </a:lnTo>
                  <a:lnTo>
                    <a:pt x="118777" y="1174909"/>
                  </a:lnTo>
                  <a:lnTo>
                    <a:pt x="105727" y="1140047"/>
                  </a:lnTo>
                  <a:lnTo>
                    <a:pt x="100870" y="1136142"/>
                  </a:lnTo>
                  <a:lnTo>
                    <a:pt x="91440" y="1143191"/>
                  </a:lnTo>
                  <a:lnTo>
                    <a:pt x="83058" y="1144810"/>
                  </a:lnTo>
                  <a:lnTo>
                    <a:pt x="79915" y="1141952"/>
                  </a:lnTo>
                  <a:lnTo>
                    <a:pt x="82391" y="1117092"/>
                  </a:lnTo>
                  <a:lnTo>
                    <a:pt x="88011" y="1110234"/>
                  </a:lnTo>
                  <a:lnTo>
                    <a:pt x="90297" y="1097661"/>
                  </a:lnTo>
                  <a:lnTo>
                    <a:pt x="90011" y="1095280"/>
                  </a:lnTo>
                  <a:lnTo>
                    <a:pt x="85820" y="1097280"/>
                  </a:lnTo>
                  <a:lnTo>
                    <a:pt x="80581" y="1082516"/>
                  </a:lnTo>
                  <a:lnTo>
                    <a:pt x="85820" y="1080897"/>
                  </a:lnTo>
                  <a:lnTo>
                    <a:pt x="85249" y="1078325"/>
                  </a:lnTo>
                  <a:lnTo>
                    <a:pt x="81153" y="1078611"/>
                  </a:lnTo>
                  <a:lnTo>
                    <a:pt x="79915" y="1070896"/>
                  </a:lnTo>
                  <a:lnTo>
                    <a:pt x="84868" y="1066800"/>
                  </a:lnTo>
                  <a:lnTo>
                    <a:pt x="83629" y="1057847"/>
                  </a:lnTo>
                  <a:lnTo>
                    <a:pt x="42100" y="1045464"/>
                  </a:lnTo>
                  <a:lnTo>
                    <a:pt x="42196" y="1035177"/>
                  </a:lnTo>
                  <a:lnTo>
                    <a:pt x="42386" y="1033463"/>
                  </a:lnTo>
                  <a:lnTo>
                    <a:pt x="57436" y="1036892"/>
                  </a:lnTo>
                  <a:lnTo>
                    <a:pt x="57340" y="1027748"/>
                  </a:lnTo>
                  <a:lnTo>
                    <a:pt x="60293" y="1028414"/>
                  </a:lnTo>
                  <a:lnTo>
                    <a:pt x="60007" y="1010888"/>
                  </a:lnTo>
                  <a:lnTo>
                    <a:pt x="69818" y="1017079"/>
                  </a:lnTo>
                  <a:lnTo>
                    <a:pt x="86201" y="1019746"/>
                  </a:lnTo>
                  <a:lnTo>
                    <a:pt x="105156" y="1029176"/>
                  </a:lnTo>
                  <a:lnTo>
                    <a:pt x="93535" y="1018413"/>
                  </a:lnTo>
                  <a:lnTo>
                    <a:pt x="89821" y="1006888"/>
                  </a:lnTo>
                  <a:lnTo>
                    <a:pt x="102870" y="1007745"/>
                  </a:lnTo>
                  <a:lnTo>
                    <a:pt x="101822" y="991934"/>
                  </a:lnTo>
                  <a:lnTo>
                    <a:pt x="97441" y="991648"/>
                  </a:lnTo>
                  <a:lnTo>
                    <a:pt x="97345" y="989457"/>
                  </a:lnTo>
                  <a:lnTo>
                    <a:pt x="82010" y="988981"/>
                  </a:lnTo>
                  <a:lnTo>
                    <a:pt x="74485" y="991171"/>
                  </a:lnTo>
                  <a:lnTo>
                    <a:pt x="73057" y="988028"/>
                  </a:lnTo>
                  <a:lnTo>
                    <a:pt x="63246" y="987076"/>
                  </a:lnTo>
                  <a:lnTo>
                    <a:pt x="65341" y="978027"/>
                  </a:lnTo>
                  <a:lnTo>
                    <a:pt x="75914" y="980313"/>
                  </a:lnTo>
                  <a:lnTo>
                    <a:pt x="81820" y="977075"/>
                  </a:lnTo>
                  <a:lnTo>
                    <a:pt x="97822" y="975169"/>
                  </a:lnTo>
                  <a:lnTo>
                    <a:pt x="104870" y="970883"/>
                  </a:lnTo>
                  <a:lnTo>
                    <a:pt x="114395" y="959263"/>
                  </a:lnTo>
                  <a:lnTo>
                    <a:pt x="142303" y="952405"/>
                  </a:lnTo>
                  <a:lnTo>
                    <a:pt x="148209" y="947166"/>
                  </a:lnTo>
                  <a:lnTo>
                    <a:pt x="147256" y="936212"/>
                  </a:lnTo>
                  <a:lnTo>
                    <a:pt x="136874" y="925449"/>
                  </a:lnTo>
                  <a:lnTo>
                    <a:pt x="121634" y="902684"/>
                  </a:lnTo>
                  <a:lnTo>
                    <a:pt x="124873" y="899350"/>
                  </a:lnTo>
                  <a:lnTo>
                    <a:pt x="118300" y="890778"/>
                  </a:lnTo>
                  <a:lnTo>
                    <a:pt x="121634" y="888492"/>
                  </a:lnTo>
                  <a:lnTo>
                    <a:pt x="116776" y="880396"/>
                  </a:lnTo>
                  <a:lnTo>
                    <a:pt x="102013" y="872966"/>
                  </a:lnTo>
                  <a:lnTo>
                    <a:pt x="97250" y="873823"/>
                  </a:lnTo>
                  <a:lnTo>
                    <a:pt x="92107" y="866775"/>
                  </a:lnTo>
                  <a:lnTo>
                    <a:pt x="91059" y="857250"/>
                  </a:lnTo>
                  <a:lnTo>
                    <a:pt x="97155" y="851059"/>
                  </a:lnTo>
                  <a:lnTo>
                    <a:pt x="116205" y="842772"/>
                  </a:lnTo>
                  <a:lnTo>
                    <a:pt x="115062" y="837152"/>
                  </a:lnTo>
                  <a:lnTo>
                    <a:pt x="109252" y="837343"/>
                  </a:lnTo>
                  <a:lnTo>
                    <a:pt x="107156" y="823627"/>
                  </a:lnTo>
                  <a:lnTo>
                    <a:pt x="110204" y="822388"/>
                  </a:lnTo>
                  <a:lnTo>
                    <a:pt x="105061" y="808958"/>
                  </a:lnTo>
                  <a:lnTo>
                    <a:pt x="111061" y="809244"/>
                  </a:lnTo>
                  <a:lnTo>
                    <a:pt x="111919" y="805244"/>
                  </a:lnTo>
                  <a:lnTo>
                    <a:pt x="115062" y="805148"/>
                  </a:lnTo>
                  <a:lnTo>
                    <a:pt x="111538" y="792004"/>
                  </a:lnTo>
                  <a:lnTo>
                    <a:pt x="107728" y="792004"/>
                  </a:lnTo>
                  <a:lnTo>
                    <a:pt x="111347" y="770287"/>
                  </a:lnTo>
                  <a:lnTo>
                    <a:pt x="113633" y="763143"/>
                  </a:lnTo>
                  <a:lnTo>
                    <a:pt x="128206" y="763238"/>
                  </a:lnTo>
                  <a:lnTo>
                    <a:pt x="130302" y="755713"/>
                  </a:lnTo>
                  <a:lnTo>
                    <a:pt x="138970" y="749427"/>
                  </a:lnTo>
                  <a:lnTo>
                    <a:pt x="141065" y="740473"/>
                  </a:lnTo>
                  <a:lnTo>
                    <a:pt x="137255" y="730091"/>
                  </a:lnTo>
                  <a:lnTo>
                    <a:pt x="151162" y="708088"/>
                  </a:lnTo>
                  <a:lnTo>
                    <a:pt x="141160" y="699992"/>
                  </a:lnTo>
                  <a:lnTo>
                    <a:pt x="127921" y="696944"/>
                  </a:lnTo>
                  <a:lnTo>
                    <a:pt x="123444" y="690277"/>
                  </a:lnTo>
                  <a:lnTo>
                    <a:pt x="135541" y="690086"/>
                  </a:lnTo>
                  <a:lnTo>
                    <a:pt x="139255" y="674370"/>
                  </a:lnTo>
                  <a:lnTo>
                    <a:pt x="138398" y="666369"/>
                  </a:lnTo>
                  <a:lnTo>
                    <a:pt x="147066" y="662559"/>
                  </a:lnTo>
                  <a:lnTo>
                    <a:pt x="148685" y="654272"/>
                  </a:lnTo>
                  <a:lnTo>
                    <a:pt x="160687" y="644366"/>
                  </a:lnTo>
                  <a:lnTo>
                    <a:pt x="156210" y="626269"/>
                  </a:lnTo>
                  <a:lnTo>
                    <a:pt x="160496" y="624078"/>
                  </a:lnTo>
                  <a:lnTo>
                    <a:pt x="159067" y="609124"/>
                  </a:lnTo>
                  <a:lnTo>
                    <a:pt x="161449" y="608933"/>
                  </a:lnTo>
                  <a:lnTo>
                    <a:pt x="161830" y="603599"/>
                  </a:lnTo>
                  <a:lnTo>
                    <a:pt x="163639" y="603599"/>
                  </a:lnTo>
                  <a:lnTo>
                    <a:pt x="164878" y="589217"/>
                  </a:lnTo>
                  <a:lnTo>
                    <a:pt x="194119" y="585502"/>
                  </a:lnTo>
                  <a:lnTo>
                    <a:pt x="194119" y="580168"/>
                  </a:lnTo>
                  <a:lnTo>
                    <a:pt x="182594" y="569881"/>
                  </a:lnTo>
                  <a:lnTo>
                    <a:pt x="168021" y="567500"/>
                  </a:lnTo>
                  <a:lnTo>
                    <a:pt x="141637" y="569786"/>
                  </a:lnTo>
                  <a:lnTo>
                    <a:pt x="140494" y="566356"/>
                  </a:lnTo>
                  <a:lnTo>
                    <a:pt x="131350" y="562356"/>
                  </a:lnTo>
                  <a:lnTo>
                    <a:pt x="119253" y="562547"/>
                  </a:lnTo>
                  <a:lnTo>
                    <a:pt x="113062" y="546259"/>
                  </a:lnTo>
                  <a:lnTo>
                    <a:pt x="117919" y="539877"/>
                  </a:lnTo>
                  <a:lnTo>
                    <a:pt x="114014" y="538448"/>
                  </a:lnTo>
                  <a:lnTo>
                    <a:pt x="113157" y="534067"/>
                  </a:lnTo>
                  <a:lnTo>
                    <a:pt x="122587" y="532352"/>
                  </a:lnTo>
                  <a:lnTo>
                    <a:pt x="122015" y="525685"/>
                  </a:lnTo>
                  <a:lnTo>
                    <a:pt x="130207" y="520827"/>
                  </a:lnTo>
                  <a:lnTo>
                    <a:pt x="130588" y="511778"/>
                  </a:lnTo>
                  <a:lnTo>
                    <a:pt x="124301" y="511683"/>
                  </a:lnTo>
                  <a:lnTo>
                    <a:pt x="125158" y="502920"/>
                  </a:lnTo>
                  <a:lnTo>
                    <a:pt x="116491" y="504825"/>
                  </a:lnTo>
                  <a:lnTo>
                    <a:pt x="106680" y="511302"/>
                  </a:lnTo>
                  <a:lnTo>
                    <a:pt x="110490" y="495300"/>
                  </a:lnTo>
                  <a:lnTo>
                    <a:pt x="73723" y="480727"/>
                  </a:lnTo>
                  <a:lnTo>
                    <a:pt x="61722" y="480060"/>
                  </a:lnTo>
                  <a:lnTo>
                    <a:pt x="56483" y="476631"/>
                  </a:lnTo>
                  <a:lnTo>
                    <a:pt x="43434" y="476822"/>
                  </a:lnTo>
                  <a:lnTo>
                    <a:pt x="22669" y="458248"/>
                  </a:lnTo>
                  <a:lnTo>
                    <a:pt x="9525" y="450342"/>
                  </a:lnTo>
                  <a:lnTo>
                    <a:pt x="18002" y="444341"/>
                  </a:lnTo>
                  <a:lnTo>
                    <a:pt x="26384" y="445865"/>
                  </a:lnTo>
                  <a:lnTo>
                    <a:pt x="37052" y="442150"/>
                  </a:lnTo>
                  <a:lnTo>
                    <a:pt x="37243" y="437198"/>
                  </a:lnTo>
                  <a:lnTo>
                    <a:pt x="43815" y="429958"/>
                  </a:lnTo>
                  <a:lnTo>
                    <a:pt x="48387" y="398907"/>
                  </a:lnTo>
                  <a:lnTo>
                    <a:pt x="58674" y="383000"/>
                  </a:lnTo>
                  <a:lnTo>
                    <a:pt x="61436" y="371951"/>
                  </a:lnTo>
                  <a:lnTo>
                    <a:pt x="53816" y="360902"/>
                  </a:lnTo>
                  <a:lnTo>
                    <a:pt x="47244" y="357569"/>
                  </a:lnTo>
                  <a:lnTo>
                    <a:pt x="48292" y="347091"/>
                  </a:lnTo>
                  <a:lnTo>
                    <a:pt x="70009" y="357473"/>
                  </a:lnTo>
                  <a:lnTo>
                    <a:pt x="85249" y="381762"/>
                  </a:lnTo>
                  <a:lnTo>
                    <a:pt x="92583" y="402336"/>
                  </a:lnTo>
                  <a:lnTo>
                    <a:pt x="99822" y="397478"/>
                  </a:lnTo>
                  <a:lnTo>
                    <a:pt x="103918" y="404717"/>
                  </a:lnTo>
                  <a:lnTo>
                    <a:pt x="109823" y="427673"/>
                  </a:lnTo>
                  <a:lnTo>
                    <a:pt x="135255" y="438817"/>
                  </a:lnTo>
                  <a:lnTo>
                    <a:pt x="144589" y="431578"/>
                  </a:lnTo>
                  <a:lnTo>
                    <a:pt x="150685" y="431578"/>
                  </a:lnTo>
                  <a:lnTo>
                    <a:pt x="166116" y="424910"/>
                  </a:lnTo>
                  <a:lnTo>
                    <a:pt x="174688" y="414337"/>
                  </a:lnTo>
                  <a:lnTo>
                    <a:pt x="205930" y="429387"/>
                  </a:lnTo>
                  <a:lnTo>
                    <a:pt x="243268" y="423196"/>
                  </a:lnTo>
                  <a:lnTo>
                    <a:pt x="260604" y="411194"/>
                  </a:lnTo>
                  <a:lnTo>
                    <a:pt x="272320" y="394145"/>
                  </a:lnTo>
                  <a:lnTo>
                    <a:pt x="289750" y="396335"/>
                  </a:lnTo>
                  <a:lnTo>
                    <a:pt x="291751" y="382524"/>
                  </a:lnTo>
                  <a:lnTo>
                    <a:pt x="309181" y="381381"/>
                  </a:lnTo>
                  <a:lnTo>
                    <a:pt x="314420" y="383953"/>
                  </a:lnTo>
                  <a:lnTo>
                    <a:pt x="314896" y="368617"/>
                  </a:lnTo>
                  <a:lnTo>
                    <a:pt x="321564" y="368903"/>
                  </a:lnTo>
                  <a:lnTo>
                    <a:pt x="322231" y="366141"/>
                  </a:lnTo>
                  <a:lnTo>
                    <a:pt x="326993" y="368808"/>
                  </a:lnTo>
                  <a:lnTo>
                    <a:pt x="331470" y="354616"/>
                  </a:lnTo>
                  <a:lnTo>
                    <a:pt x="332137" y="342519"/>
                  </a:lnTo>
                  <a:lnTo>
                    <a:pt x="341662" y="336995"/>
                  </a:lnTo>
                  <a:lnTo>
                    <a:pt x="354901" y="322516"/>
                  </a:lnTo>
                  <a:lnTo>
                    <a:pt x="362617" y="321278"/>
                  </a:lnTo>
                  <a:lnTo>
                    <a:pt x="384619" y="322516"/>
                  </a:lnTo>
                  <a:lnTo>
                    <a:pt x="410813" y="336518"/>
                  </a:lnTo>
                  <a:lnTo>
                    <a:pt x="408908" y="340042"/>
                  </a:lnTo>
                  <a:lnTo>
                    <a:pt x="421195" y="346329"/>
                  </a:lnTo>
                  <a:lnTo>
                    <a:pt x="427958" y="353473"/>
                  </a:lnTo>
                  <a:lnTo>
                    <a:pt x="421291" y="363950"/>
                  </a:lnTo>
                  <a:lnTo>
                    <a:pt x="423767" y="371380"/>
                  </a:lnTo>
                  <a:lnTo>
                    <a:pt x="431673" y="372332"/>
                  </a:lnTo>
                  <a:lnTo>
                    <a:pt x="441007" y="378047"/>
                  </a:lnTo>
                  <a:lnTo>
                    <a:pt x="445389" y="383286"/>
                  </a:lnTo>
                  <a:lnTo>
                    <a:pt x="445389" y="388810"/>
                  </a:lnTo>
                  <a:lnTo>
                    <a:pt x="452533" y="390049"/>
                  </a:lnTo>
                  <a:lnTo>
                    <a:pt x="451485" y="395002"/>
                  </a:lnTo>
                  <a:lnTo>
                    <a:pt x="459867" y="394811"/>
                  </a:lnTo>
                  <a:lnTo>
                    <a:pt x="460534" y="392621"/>
                  </a:lnTo>
                  <a:lnTo>
                    <a:pt x="469201" y="390334"/>
                  </a:lnTo>
                  <a:lnTo>
                    <a:pt x="476917" y="391477"/>
                  </a:lnTo>
                  <a:lnTo>
                    <a:pt x="474631" y="405575"/>
                  </a:lnTo>
                  <a:lnTo>
                    <a:pt x="478155" y="405955"/>
                  </a:lnTo>
                  <a:lnTo>
                    <a:pt x="477869" y="408623"/>
                  </a:lnTo>
                  <a:lnTo>
                    <a:pt x="492728" y="411766"/>
                  </a:lnTo>
                  <a:lnTo>
                    <a:pt x="495776" y="402241"/>
                  </a:lnTo>
                  <a:lnTo>
                    <a:pt x="500634" y="407860"/>
                  </a:lnTo>
                  <a:lnTo>
                    <a:pt x="507492" y="410623"/>
                  </a:lnTo>
                  <a:lnTo>
                    <a:pt x="512445" y="403098"/>
                  </a:lnTo>
                  <a:lnTo>
                    <a:pt x="512254" y="397669"/>
                  </a:lnTo>
                  <a:lnTo>
                    <a:pt x="516826" y="399859"/>
                  </a:lnTo>
                  <a:lnTo>
                    <a:pt x="517493" y="396621"/>
                  </a:lnTo>
                  <a:lnTo>
                    <a:pt x="514826" y="385572"/>
                  </a:lnTo>
                  <a:lnTo>
                    <a:pt x="512254" y="386429"/>
                  </a:lnTo>
                  <a:lnTo>
                    <a:pt x="510349" y="372904"/>
                  </a:lnTo>
                  <a:lnTo>
                    <a:pt x="521017" y="354806"/>
                  </a:lnTo>
                  <a:lnTo>
                    <a:pt x="521684" y="349663"/>
                  </a:lnTo>
                  <a:lnTo>
                    <a:pt x="529495" y="339757"/>
                  </a:lnTo>
                  <a:lnTo>
                    <a:pt x="530733" y="333089"/>
                  </a:lnTo>
                  <a:lnTo>
                    <a:pt x="528352" y="330136"/>
                  </a:lnTo>
                  <a:lnTo>
                    <a:pt x="530638" y="324898"/>
                  </a:lnTo>
                  <a:lnTo>
                    <a:pt x="524637" y="323088"/>
                  </a:lnTo>
                  <a:lnTo>
                    <a:pt x="525970" y="319469"/>
                  </a:lnTo>
                  <a:lnTo>
                    <a:pt x="521494" y="314515"/>
                  </a:lnTo>
                  <a:lnTo>
                    <a:pt x="487775" y="309372"/>
                  </a:lnTo>
                  <a:lnTo>
                    <a:pt x="480917" y="303943"/>
                  </a:lnTo>
                  <a:lnTo>
                    <a:pt x="470344" y="301466"/>
                  </a:lnTo>
                  <a:lnTo>
                    <a:pt x="469392" y="297847"/>
                  </a:lnTo>
                  <a:lnTo>
                    <a:pt x="462343" y="300609"/>
                  </a:lnTo>
                  <a:lnTo>
                    <a:pt x="454533" y="298990"/>
                  </a:lnTo>
                  <a:lnTo>
                    <a:pt x="454819" y="278416"/>
                  </a:lnTo>
                  <a:lnTo>
                    <a:pt x="448627" y="260699"/>
                  </a:lnTo>
                  <a:lnTo>
                    <a:pt x="443198" y="257461"/>
                  </a:lnTo>
                  <a:lnTo>
                    <a:pt x="439388" y="248793"/>
                  </a:lnTo>
                  <a:lnTo>
                    <a:pt x="441769" y="246983"/>
                  </a:lnTo>
                  <a:lnTo>
                    <a:pt x="438436" y="238792"/>
                  </a:lnTo>
                  <a:lnTo>
                    <a:pt x="441293" y="226219"/>
                  </a:lnTo>
                  <a:lnTo>
                    <a:pt x="434530" y="220408"/>
                  </a:lnTo>
                  <a:lnTo>
                    <a:pt x="435483" y="214789"/>
                  </a:lnTo>
                  <a:lnTo>
                    <a:pt x="444436" y="206978"/>
                  </a:lnTo>
                  <a:lnTo>
                    <a:pt x="443484" y="202787"/>
                  </a:lnTo>
                  <a:lnTo>
                    <a:pt x="438340" y="199358"/>
                  </a:lnTo>
                  <a:lnTo>
                    <a:pt x="439769" y="195643"/>
                  </a:lnTo>
                  <a:lnTo>
                    <a:pt x="458724" y="199453"/>
                  </a:lnTo>
                  <a:lnTo>
                    <a:pt x="470440" y="195739"/>
                  </a:lnTo>
                  <a:lnTo>
                    <a:pt x="481489" y="201835"/>
                  </a:lnTo>
                  <a:lnTo>
                    <a:pt x="478250" y="193167"/>
                  </a:lnTo>
                  <a:lnTo>
                    <a:pt x="465963" y="179832"/>
                  </a:lnTo>
                  <a:lnTo>
                    <a:pt x="464344" y="172879"/>
                  </a:lnTo>
                  <a:lnTo>
                    <a:pt x="455771" y="165449"/>
                  </a:lnTo>
                  <a:lnTo>
                    <a:pt x="453295" y="159734"/>
                  </a:lnTo>
                  <a:lnTo>
                    <a:pt x="455581" y="151924"/>
                  </a:lnTo>
                  <a:lnTo>
                    <a:pt x="451199" y="146971"/>
                  </a:lnTo>
                  <a:lnTo>
                    <a:pt x="456819" y="135541"/>
                  </a:lnTo>
                  <a:lnTo>
                    <a:pt x="461105" y="133064"/>
                  </a:lnTo>
                  <a:lnTo>
                    <a:pt x="472535" y="133540"/>
                  </a:lnTo>
                  <a:lnTo>
                    <a:pt x="500158" y="124587"/>
                  </a:lnTo>
                  <a:lnTo>
                    <a:pt x="506635" y="116776"/>
                  </a:lnTo>
                  <a:lnTo>
                    <a:pt x="543877" y="101251"/>
                  </a:lnTo>
                  <a:lnTo>
                    <a:pt x="561403" y="106108"/>
                  </a:lnTo>
                  <a:lnTo>
                    <a:pt x="570071" y="102965"/>
                  </a:lnTo>
                  <a:lnTo>
                    <a:pt x="566928" y="99155"/>
                  </a:lnTo>
                  <a:lnTo>
                    <a:pt x="557689" y="96107"/>
                  </a:lnTo>
                  <a:lnTo>
                    <a:pt x="553784" y="91154"/>
                  </a:lnTo>
                  <a:lnTo>
                    <a:pt x="549497" y="73057"/>
                  </a:lnTo>
                  <a:lnTo>
                    <a:pt x="553402" y="62008"/>
                  </a:lnTo>
                  <a:lnTo>
                    <a:pt x="570262" y="62770"/>
                  </a:lnTo>
                  <a:lnTo>
                    <a:pt x="584168" y="55816"/>
                  </a:lnTo>
                  <a:lnTo>
                    <a:pt x="593788" y="54197"/>
                  </a:lnTo>
                  <a:lnTo>
                    <a:pt x="611695" y="55626"/>
                  </a:lnTo>
                  <a:lnTo>
                    <a:pt x="620268" y="49530"/>
                  </a:lnTo>
                  <a:lnTo>
                    <a:pt x="643318" y="50768"/>
                  </a:lnTo>
                  <a:lnTo>
                    <a:pt x="686657" y="31242"/>
                  </a:lnTo>
                  <a:lnTo>
                    <a:pt x="702945" y="32575"/>
                  </a:lnTo>
                  <a:lnTo>
                    <a:pt x="715709" y="27337"/>
                  </a:lnTo>
                  <a:lnTo>
                    <a:pt x="720185" y="35719"/>
                  </a:lnTo>
                  <a:lnTo>
                    <a:pt x="749141" y="47339"/>
                  </a:lnTo>
                  <a:lnTo>
                    <a:pt x="760952" y="44863"/>
                  </a:lnTo>
                  <a:lnTo>
                    <a:pt x="767810" y="40672"/>
                  </a:lnTo>
                  <a:lnTo>
                    <a:pt x="764667" y="29718"/>
                  </a:lnTo>
                  <a:lnTo>
                    <a:pt x="778573" y="21526"/>
                  </a:lnTo>
                  <a:lnTo>
                    <a:pt x="784955" y="9525"/>
                  </a:lnTo>
                  <a:lnTo>
                    <a:pt x="802195" y="22288"/>
                  </a:lnTo>
                  <a:lnTo>
                    <a:pt x="801719" y="25432"/>
                  </a:lnTo>
                  <a:lnTo>
                    <a:pt x="804958" y="28384"/>
                  </a:lnTo>
                  <a:lnTo>
                    <a:pt x="835438" y="33909"/>
                  </a:lnTo>
                  <a:lnTo>
                    <a:pt x="846296" y="40957"/>
                  </a:lnTo>
                  <a:lnTo>
                    <a:pt x="901541" y="42958"/>
                  </a:lnTo>
                  <a:lnTo>
                    <a:pt x="917543" y="51054"/>
                  </a:lnTo>
                  <a:lnTo>
                    <a:pt x="925735" y="50101"/>
                  </a:lnTo>
                  <a:lnTo>
                    <a:pt x="924306" y="62960"/>
                  </a:lnTo>
                  <a:lnTo>
                    <a:pt x="933069" y="72866"/>
                  </a:lnTo>
                  <a:lnTo>
                    <a:pt x="936498" y="81629"/>
                  </a:lnTo>
                  <a:lnTo>
                    <a:pt x="933259" y="85439"/>
                  </a:lnTo>
                  <a:lnTo>
                    <a:pt x="936879" y="92773"/>
                  </a:lnTo>
                  <a:lnTo>
                    <a:pt x="933355" y="96583"/>
                  </a:lnTo>
                  <a:lnTo>
                    <a:pt x="937260" y="113252"/>
                  </a:lnTo>
                  <a:lnTo>
                    <a:pt x="952024" y="116110"/>
                  </a:lnTo>
                  <a:lnTo>
                    <a:pt x="959167" y="104584"/>
                  </a:lnTo>
                  <a:lnTo>
                    <a:pt x="964501" y="101536"/>
                  </a:lnTo>
                  <a:lnTo>
                    <a:pt x="971455" y="101346"/>
                  </a:lnTo>
                  <a:lnTo>
                    <a:pt x="972026" y="91440"/>
                  </a:lnTo>
                  <a:lnTo>
                    <a:pt x="976503" y="84106"/>
                  </a:lnTo>
                  <a:lnTo>
                    <a:pt x="989457" y="84487"/>
                  </a:lnTo>
                  <a:lnTo>
                    <a:pt x="997363" y="79915"/>
                  </a:lnTo>
                  <a:lnTo>
                    <a:pt x="1005364" y="83439"/>
                  </a:lnTo>
                  <a:lnTo>
                    <a:pt x="1012222" y="81724"/>
                  </a:lnTo>
                  <a:lnTo>
                    <a:pt x="1019842" y="84296"/>
                  </a:lnTo>
                  <a:lnTo>
                    <a:pt x="1026128" y="81915"/>
                  </a:lnTo>
                  <a:lnTo>
                    <a:pt x="1028986" y="77819"/>
                  </a:lnTo>
                  <a:lnTo>
                    <a:pt x="1046512" y="73533"/>
                  </a:lnTo>
                  <a:lnTo>
                    <a:pt x="1065181" y="86582"/>
                  </a:lnTo>
                  <a:lnTo>
                    <a:pt x="1072039" y="94964"/>
                  </a:lnTo>
                  <a:lnTo>
                    <a:pt x="1072229" y="100774"/>
                  </a:lnTo>
                  <a:lnTo>
                    <a:pt x="1089184" y="116776"/>
                  </a:lnTo>
                  <a:lnTo>
                    <a:pt x="1096423" y="120205"/>
                  </a:lnTo>
                  <a:lnTo>
                    <a:pt x="1095946" y="128302"/>
                  </a:lnTo>
                  <a:lnTo>
                    <a:pt x="1103567" y="137922"/>
                  </a:lnTo>
                  <a:lnTo>
                    <a:pt x="1106234" y="136684"/>
                  </a:lnTo>
                  <a:lnTo>
                    <a:pt x="1113282" y="139446"/>
                  </a:lnTo>
                  <a:lnTo>
                    <a:pt x="1109282" y="141732"/>
                  </a:lnTo>
                  <a:lnTo>
                    <a:pt x="1120902" y="152400"/>
                  </a:lnTo>
                  <a:lnTo>
                    <a:pt x="1122521" y="161639"/>
                  </a:lnTo>
                  <a:lnTo>
                    <a:pt x="1143857" y="168021"/>
                  </a:lnTo>
                  <a:lnTo>
                    <a:pt x="1149858" y="162115"/>
                  </a:lnTo>
                  <a:lnTo>
                    <a:pt x="1161478" y="163544"/>
                  </a:lnTo>
                  <a:lnTo>
                    <a:pt x="1194816" y="143351"/>
                  </a:lnTo>
                  <a:lnTo>
                    <a:pt x="1216819" y="136874"/>
                  </a:lnTo>
                  <a:lnTo>
                    <a:pt x="1217485" y="139827"/>
                  </a:lnTo>
                  <a:lnTo>
                    <a:pt x="1213866" y="141351"/>
                  </a:lnTo>
                  <a:lnTo>
                    <a:pt x="1202341" y="149828"/>
                  </a:lnTo>
                  <a:lnTo>
                    <a:pt x="1195292" y="162592"/>
                  </a:lnTo>
                  <a:lnTo>
                    <a:pt x="1195292" y="167164"/>
                  </a:lnTo>
                  <a:lnTo>
                    <a:pt x="1212056" y="173260"/>
                  </a:lnTo>
                  <a:lnTo>
                    <a:pt x="1224153" y="181070"/>
                  </a:lnTo>
                  <a:lnTo>
                    <a:pt x="1248537" y="184785"/>
                  </a:lnTo>
                  <a:lnTo>
                    <a:pt x="1256633" y="188976"/>
                  </a:lnTo>
                  <a:lnTo>
                    <a:pt x="1260919" y="194500"/>
                  </a:lnTo>
                  <a:lnTo>
                    <a:pt x="1262062" y="202025"/>
                  </a:lnTo>
                  <a:lnTo>
                    <a:pt x="1256824" y="214884"/>
                  </a:lnTo>
                  <a:lnTo>
                    <a:pt x="1258062" y="222599"/>
                  </a:lnTo>
                  <a:lnTo>
                    <a:pt x="1241488" y="240411"/>
                  </a:lnTo>
                  <a:lnTo>
                    <a:pt x="1243679" y="252127"/>
                  </a:lnTo>
                  <a:lnTo>
                    <a:pt x="1241679" y="248888"/>
                  </a:lnTo>
                  <a:lnTo>
                    <a:pt x="1227677" y="242221"/>
                  </a:lnTo>
                  <a:lnTo>
                    <a:pt x="1217676" y="241363"/>
                  </a:lnTo>
                  <a:lnTo>
                    <a:pt x="1200055" y="244602"/>
                  </a:lnTo>
                  <a:lnTo>
                    <a:pt x="1186625" y="240411"/>
                  </a:lnTo>
                  <a:lnTo>
                    <a:pt x="1179862" y="235077"/>
                  </a:lnTo>
                  <a:lnTo>
                    <a:pt x="1181195" y="238125"/>
                  </a:lnTo>
                  <a:lnTo>
                    <a:pt x="1176147" y="236220"/>
                  </a:lnTo>
                  <a:lnTo>
                    <a:pt x="1168622" y="240506"/>
                  </a:lnTo>
                  <a:lnTo>
                    <a:pt x="1151763" y="229648"/>
                  </a:lnTo>
                  <a:lnTo>
                    <a:pt x="1147667" y="216313"/>
                  </a:lnTo>
                  <a:lnTo>
                    <a:pt x="1147953" y="205359"/>
                  </a:lnTo>
                  <a:lnTo>
                    <a:pt x="1142428" y="211455"/>
                  </a:lnTo>
                  <a:lnTo>
                    <a:pt x="1142524" y="221932"/>
                  </a:lnTo>
                  <a:lnTo>
                    <a:pt x="1129475" y="229552"/>
                  </a:lnTo>
                  <a:lnTo>
                    <a:pt x="1132046" y="237172"/>
                  </a:lnTo>
                  <a:lnTo>
                    <a:pt x="1127188" y="258032"/>
                  </a:lnTo>
                  <a:lnTo>
                    <a:pt x="1128332" y="269462"/>
                  </a:lnTo>
                  <a:lnTo>
                    <a:pt x="1121474" y="280416"/>
                  </a:lnTo>
                  <a:lnTo>
                    <a:pt x="1122331" y="286226"/>
                  </a:lnTo>
                  <a:lnTo>
                    <a:pt x="1116901" y="305657"/>
                  </a:lnTo>
                  <a:lnTo>
                    <a:pt x="1119378" y="307372"/>
                  </a:lnTo>
                  <a:lnTo>
                    <a:pt x="1135380" y="310801"/>
                  </a:lnTo>
                  <a:lnTo>
                    <a:pt x="1139476" y="304609"/>
                  </a:lnTo>
                  <a:lnTo>
                    <a:pt x="1140428" y="309277"/>
                  </a:lnTo>
                  <a:lnTo>
                    <a:pt x="1146810" y="314230"/>
                  </a:lnTo>
                  <a:lnTo>
                    <a:pt x="1147667" y="324612"/>
                  </a:lnTo>
                  <a:lnTo>
                    <a:pt x="1143286" y="331184"/>
                  </a:lnTo>
                  <a:lnTo>
                    <a:pt x="1144810" y="339376"/>
                  </a:lnTo>
                  <a:lnTo>
                    <a:pt x="1151382" y="348425"/>
                  </a:lnTo>
                  <a:lnTo>
                    <a:pt x="1150620" y="354425"/>
                  </a:lnTo>
                  <a:lnTo>
                    <a:pt x="1165098" y="366141"/>
                  </a:lnTo>
                  <a:lnTo>
                    <a:pt x="1165003" y="381857"/>
                  </a:lnTo>
                  <a:lnTo>
                    <a:pt x="1157668" y="384715"/>
                  </a:lnTo>
                  <a:lnTo>
                    <a:pt x="1151668" y="398907"/>
                  </a:lnTo>
                  <a:lnTo>
                    <a:pt x="1155859" y="413671"/>
                  </a:lnTo>
                  <a:lnTo>
                    <a:pt x="1165098" y="425291"/>
                  </a:lnTo>
                  <a:lnTo>
                    <a:pt x="1179481" y="434340"/>
                  </a:lnTo>
                  <a:lnTo>
                    <a:pt x="1183195" y="421767"/>
                  </a:lnTo>
                  <a:lnTo>
                    <a:pt x="1193101" y="418148"/>
                  </a:lnTo>
                  <a:lnTo>
                    <a:pt x="1192054" y="410051"/>
                  </a:lnTo>
                  <a:lnTo>
                    <a:pt x="1193959" y="405955"/>
                  </a:lnTo>
                  <a:lnTo>
                    <a:pt x="1192911" y="411861"/>
                  </a:lnTo>
                  <a:lnTo>
                    <a:pt x="1200150" y="429292"/>
                  </a:lnTo>
                  <a:lnTo>
                    <a:pt x="1209199" y="437102"/>
                  </a:lnTo>
                  <a:lnTo>
                    <a:pt x="1207579" y="438912"/>
                  </a:lnTo>
                  <a:lnTo>
                    <a:pt x="1209770" y="440722"/>
                  </a:lnTo>
                  <a:lnTo>
                    <a:pt x="1215104" y="442912"/>
                  </a:lnTo>
                  <a:lnTo>
                    <a:pt x="1214057" y="440246"/>
                  </a:lnTo>
                  <a:lnTo>
                    <a:pt x="1231487" y="449199"/>
                  </a:lnTo>
                  <a:lnTo>
                    <a:pt x="1235011" y="447770"/>
                  </a:lnTo>
                  <a:lnTo>
                    <a:pt x="1242632" y="456057"/>
                  </a:lnTo>
                  <a:lnTo>
                    <a:pt x="1248061" y="457581"/>
                  </a:lnTo>
                  <a:lnTo>
                    <a:pt x="1254824" y="455485"/>
                  </a:lnTo>
                  <a:lnTo>
                    <a:pt x="1273969" y="461486"/>
                  </a:lnTo>
                  <a:lnTo>
                    <a:pt x="1285970" y="476250"/>
                  </a:lnTo>
                  <a:lnTo>
                    <a:pt x="1297115" y="481108"/>
                  </a:lnTo>
                  <a:lnTo>
                    <a:pt x="1297115" y="498253"/>
                  </a:lnTo>
                  <a:lnTo>
                    <a:pt x="1288923" y="496824"/>
                  </a:lnTo>
                  <a:lnTo>
                    <a:pt x="1287494" y="492157"/>
                  </a:lnTo>
                  <a:lnTo>
                    <a:pt x="1275207" y="490156"/>
                  </a:lnTo>
                  <a:lnTo>
                    <a:pt x="1259681" y="503301"/>
                  </a:lnTo>
                  <a:lnTo>
                    <a:pt x="1262348" y="504444"/>
                  </a:lnTo>
                  <a:lnTo>
                    <a:pt x="1260348" y="530924"/>
                  </a:lnTo>
                  <a:lnTo>
                    <a:pt x="1261967" y="531495"/>
                  </a:lnTo>
                  <a:lnTo>
                    <a:pt x="1258919" y="556165"/>
                  </a:lnTo>
                  <a:lnTo>
                    <a:pt x="1249204" y="552736"/>
                  </a:lnTo>
                  <a:lnTo>
                    <a:pt x="1246060" y="555022"/>
                  </a:lnTo>
                  <a:lnTo>
                    <a:pt x="1242727" y="552355"/>
                  </a:lnTo>
                  <a:lnTo>
                    <a:pt x="1241774" y="555498"/>
                  </a:lnTo>
                  <a:lnTo>
                    <a:pt x="1260919" y="562166"/>
                  </a:lnTo>
                  <a:lnTo>
                    <a:pt x="1254728" y="566738"/>
                  </a:lnTo>
                  <a:lnTo>
                    <a:pt x="1254824" y="570357"/>
                  </a:lnTo>
                  <a:lnTo>
                    <a:pt x="1258348" y="566928"/>
                  </a:lnTo>
                  <a:lnTo>
                    <a:pt x="1265587" y="566547"/>
                  </a:lnTo>
                  <a:lnTo>
                    <a:pt x="1264729" y="581597"/>
                  </a:lnTo>
                  <a:lnTo>
                    <a:pt x="1269206" y="585883"/>
                  </a:lnTo>
                  <a:lnTo>
                    <a:pt x="1267111" y="589883"/>
                  </a:lnTo>
                  <a:lnTo>
                    <a:pt x="1268635" y="592550"/>
                  </a:lnTo>
                  <a:lnTo>
                    <a:pt x="1285684" y="607409"/>
                  </a:lnTo>
                  <a:lnTo>
                    <a:pt x="1292352" y="616934"/>
                  </a:lnTo>
                  <a:lnTo>
                    <a:pt x="1293971" y="615791"/>
                  </a:lnTo>
                  <a:lnTo>
                    <a:pt x="1290161" y="619792"/>
                  </a:lnTo>
                  <a:lnTo>
                    <a:pt x="1294543" y="628364"/>
                  </a:lnTo>
                  <a:lnTo>
                    <a:pt x="1282732" y="633413"/>
                  </a:lnTo>
                  <a:lnTo>
                    <a:pt x="1279017" y="641985"/>
                  </a:lnTo>
                  <a:lnTo>
                    <a:pt x="1281112" y="640842"/>
                  </a:lnTo>
                  <a:lnTo>
                    <a:pt x="1285970" y="646938"/>
                  </a:lnTo>
                  <a:lnTo>
                    <a:pt x="1296829" y="649319"/>
                  </a:lnTo>
                  <a:lnTo>
                    <a:pt x="1301401" y="637985"/>
                  </a:lnTo>
                  <a:lnTo>
                    <a:pt x="1304449" y="638651"/>
                  </a:lnTo>
                  <a:lnTo>
                    <a:pt x="1307116" y="649700"/>
                  </a:lnTo>
                  <a:lnTo>
                    <a:pt x="1312259" y="648271"/>
                  </a:lnTo>
                  <a:lnTo>
                    <a:pt x="1318355" y="651605"/>
                  </a:lnTo>
                  <a:lnTo>
                    <a:pt x="1312926" y="657796"/>
                  </a:lnTo>
                  <a:lnTo>
                    <a:pt x="1312069" y="663988"/>
                  </a:lnTo>
                  <a:lnTo>
                    <a:pt x="1328833" y="672179"/>
                  </a:lnTo>
                  <a:lnTo>
                    <a:pt x="1352550" y="705993"/>
                  </a:lnTo>
                  <a:lnTo>
                    <a:pt x="1370362" y="719804"/>
                  </a:lnTo>
                  <a:lnTo>
                    <a:pt x="1366076" y="721804"/>
                  </a:lnTo>
                  <a:lnTo>
                    <a:pt x="1338929" y="767620"/>
                  </a:lnTo>
                  <a:lnTo>
                    <a:pt x="1347502" y="777716"/>
                  </a:lnTo>
                  <a:lnTo>
                    <a:pt x="1346740" y="788289"/>
                  </a:lnTo>
                  <a:lnTo>
                    <a:pt x="1341406" y="802481"/>
                  </a:lnTo>
                  <a:lnTo>
                    <a:pt x="1349407" y="802577"/>
                  </a:lnTo>
                  <a:lnTo>
                    <a:pt x="1346263" y="814292"/>
                  </a:lnTo>
                  <a:lnTo>
                    <a:pt x="1365409" y="823150"/>
                  </a:lnTo>
                  <a:lnTo>
                    <a:pt x="1362551" y="840677"/>
                  </a:lnTo>
                  <a:lnTo>
                    <a:pt x="1373315" y="844106"/>
                  </a:lnTo>
                  <a:lnTo>
                    <a:pt x="1373124" y="852773"/>
                  </a:lnTo>
                  <a:lnTo>
                    <a:pt x="1364456" y="864298"/>
                  </a:lnTo>
                  <a:lnTo>
                    <a:pt x="1358741" y="878872"/>
                  </a:lnTo>
                  <a:lnTo>
                    <a:pt x="1366171" y="881920"/>
                  </a:lnTo>
                  <a:lnTo>
                    <a:pt x="1365409" y="893254"/>
                  </a:lnTo>
                  <a:lnTo>
                    <a:pt x="1371314" y="892873"/>
                  </a:lnTo>
                  <a:lnTo>
                    <a:pt x="1360551" y="935831"/>
                  </a:lnTo>
                  <a:lnTo>
                    <a:pt x="1396555" y="936974"/>
                  </a:lnTo>
                  <a:lnTo>
                    <a:pt x="1393317" y="943546"/>
                  </a:lnTo>
                  <a:lnTo>
                    <a:pt x="1391793" y="958025"/>
                  </a:lnTo>
                  <a:lnTo>
                    <a:pt x="1390174" y="957739"/>
                  </a:lnTo>
                  <a:lnTo>
                    <a:pt x="1388935" y="969359"/>
                  </a:lnTo>
                  <a:lnTo>
                    <a:pt x="1360551" y="1003935"/>
                  </a:lnTo>
                  <a:lnTo>
                    <a:pt x="1322642" y="1035177"/>
                  </a:lnTo>
                  <a:lnTo>
                    <a:pt x="1310735" y="1032891"/>
                  </a:lnTo>
                  <a:lnTo>
                    <a:pt x="1311116" y="1044892"/>
                  </a:lnTo>
                  <a:lnTo>
                    <a:pt x="1281970" y="1056037"/>
                  </a:lnTo>
                  <a:lnTo>
                    <a:pt x="1263682" y="1068800"/>
                  </a:lnTo>
                  <a:lnTo>
                    <a:pt x="1247013" y="1066991"/>
                  </a:lnTo>
                  <a:lnTo>
                    <a:pt x="1240822" y="1072991"/>
                  </a:lnTo>
                  <a:lnTo>
                    <a:pt x="1236726" y="1066038"/>
                  </a:lnTo>
                  <a:lnTo>
                    <a:pt x="1230820" y="1072325"/>
                  </a:lnTo>
                  <a:lnTo>
                    <a:pt x="1226344" y="1063562"/>
                  </a:lnTo>
                  <a:lnTo>
                    <a:pt x="1218247" y="1059942"/>
                  </a:lnTo>
                  <a:lnTo>
                    <a:pt x="1215200" y="1077468"/>
                  </a:lnTo>
                  <a:lnTo>
                    <a:pt x="1197674" y="1074134"/>
                  </a:lnTo>
                  <a:lnTo>
                    <a:pt x="1190053" y="1077087"/>
                  </a:lnTo>
                  <a:lnTo>
                    <a:pt x="1172146" y="1073372"/>
                  </a:lnTo>
                  <a:lnTo>
                    <a:pt x="1140619" y="1072706"/>
                  </a:lnTo>
                  <a:lnTo>
                    <a:pt x="1135666" y="1054037"/>
                  </a:lnTo>
                  <a:lnTo>
                    <a:pt x="1131951" y="1052132"/>
                  </a:lnTo>
                  <a:lnTo>
                    <a:pt x="1121759" y="1054608"/>
                  </a:lnTo>
                  <a:lnTo>
                    <a:pt x="1102233" y="1048703"/>
                  </a:lnTo>
                  <a:lnTo>
                    <a:pt x="1098518" y="1050131"/>
                  </a:lnTo>
                  <a:lnTo>
                    <a:pt x="1084135" y="1039368"/>
                  </a:lnTo>
                  <a:lnTo>
                    <a:pt x="1073944" y="1041463"/>
                  </a:lnTo>
                  <a:lnTo>
                    <a:pt x="1053179" y="1040702"/>
                  </a:lnTo>
                  <a:lnTo>
                    <a:pt x="1028891" y="1011650"/>
                  </a:lnTo>
                  <a:lnTo>
                    <a:pt x="1021270" y="1009840"/>
                  </a:lnTo>
                  <a:lnTo>
                    <a:pt x="1011365" y="1000696"/>
                  </a:lnTo>
                  <a:lnTo>
                    <a:pt x="996982" y="999935"/>
                  </a:lnTo>
                  <a:lnTo>
                    <a:pt x="982504" y="992315"/>
                  </a:lnTo>
                  <a:lnTo>
                    <a:pt x="981456" y="998982"/>
                  </a:lnTo>
                  <a:lnTo>
                    <a:pt x="958882" y="1000220"/>
                  </a:lnTo>
                  <a:lnTo>
                    <a:pt x="958310" y="1007840"/>
                  </a:lnTo>
                  <a:lnTo>
                    <a:pt x="927354" y="1004697"/>
                  </a:lnTo>
                  <a:lnTo>
                    <a:pt x="924496" y="1016698"/>
                  </a:lnTo>
                  <a:lnTo>
                    <a:pt x="911161" y="1032891"/>
                  </a:lnTo>
                  <a:lnTo>
                    <a:pt x="880586" y="1054799"/>
                  </a:lnTo>
                  <a:lnTo>
                    <a:pt x="871728" y="1055370"/>
                  </a:lnTo>
                  <a:lnTo>
                    <a:pt x="867727" y="1059561"/>
                  </a:lnTo>
                  <a:lnTo>
                    <a:pt x="865537" y="1057466"/>
                  </a:lnTo>
                  <a:lnTo>
                    <a:pt x="863060" y="1059752"/>
                  </a:lnTo>
                  <a:lnTo>
                    <a:pt x="860965" y="1056608"/>
                  </a:lnTo>
                  <a:lnTo>
                    <a:pt x="855631" y="1059466"/>
                  </a:lnTo>
                  <a:lnTo>
                    <a:pt x="842010" y="1079564"/>
                  </a:lnTo>
                  <a:lnTo>
                    <a:pt x="840676" y="1085183"/>
                  </a:lnTo>
                  <a:lnTo>
                    <a:pt x="845820" y="1089470"/>
                  </a:lnTo>
                  <a:lnTo>
                    <a:pt x="831056" y="1115663"/>
                  </a:lnTo>
                  <a:lnTo>
                    <a:pt x="828580" y="1126522"/>
                  </a:lnTo>
                  <a:lnTo>
                    <a:pt x="813054" y="1129665"/>
                  </a:lnTo>
                  <a:lnTo>
                    <a:pt x="810482" y="1133856"/>
                  </a:lnTo>
                  <a:lnTo>
                    <a:pt x="801243" y="1138047"/>
                  </a:lnTo>
                  <a:lnTo>
                    <a:pt x="784765" y="1130046"/>
                  </a:lnTo>
                  <a:lnTo>
                    <a:pt x="785336" y="1126522"/>
                  </a:lnTo>
                  <a:lnTo>
                    <a:pt x="782479" y="1125284"/>
                  </a:lnTo>
                  <a:lnTo>
                    <a:pt x="783431" y="1118997"/>
                  </a:lnTo>
                  <a:lnTo>
                    <a:pt x="777430" y="1110329"/>
                  </a:lnTo>
                  <a:lnTo>
                    <a:pt x="775811" y="1097471"/>
                  </a:lnTo>
                  <a:lnTo>
                    <a:pt x="767620" y="1100804"/>
                  </a:lnTo>
                  <a:lnTo>
                    <a:pt x="764286" y="1107853"/>
                  </a:lnTo>
                  <a:lnTo>
                    <a:pt x="755237" y="1106424"/>
                  </a:lnTo>
                  <a:lnTo>
                    <a:pt x="748760" y="1115759"/>
                  </a:lnTo>
                  <a:lnTo>
                    <a:pt x="754475" y="1119759"/>
                  </a:lnTo>
                  <a:lnTo>
                    <a:pt x="737521" y="1122617"/>
                  </a:lnTo>
                  <a:lnTo>
                    <a:pt x="720661" y="1120997"/>
                  </a:lnTo>
                  <a:lnTo>
                    <a:pt x="712184" y="1112711"/>
                  </a:lnTo>
                  <a:lnTo>
                    <a:pt x="702945" y="1108615"/>
                  </a:lnTo>
                  <a:lnTo>
                    <a:pt x="694087" y="1113282"/>
                  </a:lnTo>
                  <a:lnTo>
                    <a:pt x="690753" y="1108805"/>
                  </a:lnTo>
                  <a:lnTo>
                    <a:pt x="694753" y="1099471"/>
                  </a:lnTo>
                  <a:lnTo>
                    <a:pt x="689515" y="1099661"/>
                  </a:lnTo>
                  <a:lnTo>
                    <a:pt x="688276" y="1093946"/>
                  </a:lnTo>
                  <a:lnTo>
                    <a:pt x="666464" y="1097566"/>
                  </a:lnTo>
                  <a:lnTo>
                    <a:pt x="652939" y="1103852"/>
                  </a:lnTo>
                  <a:lnTo>
                    <a:pt x="626078" y="1110329"/>
                  </a:lnTo>
                  <a:lnTo>
                    <a:pt x="608838" y="1120616"/>
                  </a:lnTo>
                  <a:lnTo>
                    <a:pt x="610648" y="1129951"/>
                  </a:lnTo>
                  <a:lnTo>
                    <a:pt x="600075" y="1122617"/>
                  </a:lnTo>
                  <a:lnTo>
                    <a:pt x="559594" y="1121283"/>
                  </a:lnTo>
                  <a:lnTo>
                    <a:pt x="540639" y="1123188"/>
                  </a:lnTo>
                  <a:lnTo>
                    <a:pt x="530638" y="1126903"/>
                  </a:lnTo>
                  <a:lnTo>
                    <a:pt x="520065" y="1126808"/>
                  </a:lnTo>
                  <a:lnTo>
                    <a:pt x="516636" y="1130713"/>
                  </a:lnTo>
                  <a:lnTo>
                    <a:pt x="489394" y="1140809"/>
                  </a:lnTo>
                  <a:lnTo>
                    <a:pt x="485394" y="1130522"/>
                  </a:lnTo>
                  <a:lnTo>
                    <a:pt x="461867" y="1134237"/>
                  </a:lnTo>
                  <a:lnTo>
                    <a:pt x="452437" y="1133951"/>
                  </a:lnTo>
                  <a:lnTo>
                    <a:pt x="445865" y="1129856"/>
                  </a:lnTo>
                  <a:lnTo>
                    <a:pt x="440245" y="1129570"/>
                  </a:lnTo>
                  <a:lnTo>
                    <a:pt x="425005" y="1141667"/>
                  </a:lnTo>
                  <a:lnTo>
                    <a:pt x="424720" y="1144238"/>
                  </a:lnTo>
                  <a:lnTo>
                    <a:pt x="431482" y="1154144"/>
                  </a:lnTo>
                  <a:lnTo>
                    <a:pt x="441674" y="1158240"/>
                  </a:lnTo>
                  <a:lnTo>
                    <a:pt x="442246" y="1166241"/>
                  </a:lnTo>
                  <a:lnTo>
                    <a:pt x="447961" y="1175671"/>
                  </a:lnTo>
                  <a:lnTo>
                    <a:pt x="443484" y="1172528"/>
                  </a:lnTo>
                  <a:lnTo>
                    <a:pt x="442817" y="1174623"/>
                  </a:lnTo>
                  <a:lnTo>
                    <a:pt x="431197" y="1173575"/>
                  </a:lnTo>
                  <a:lnTo>
                    <a:pt x="422148" y="1181576"/>
                  </a:lnTo>
                  <a:lnTo>
                    <a:pt x="418052" y="1188053"/>
                  </a:lnTo>
                  <a:lnTo>
                    <a:pt x="397383" y="1202627"/>
                  </a:lnTo>
                  <a:lnTo>
                    <a:pt x="379285" y="1204913"/>
                  </a:lnTo>
                  <a:lnTo>
                    <a:pt x="383095" y="1200626"/>
                  </a:lnTo>
                  <a:lnTo>
                    <a:pt x="397573" y="1199293"/>
                  </a:lnTo>
                  <a:lnTo>
                    <a:pt x="408622" y="1190625"/>
                  </a:lnTo>
                  <a:lnTo>
                    <a:pt x="411766" y="1186339"/>
                  </a:lnTo>
                  <a:lnTo>
                    <a:pt x="409289" y="1189292"/>
                  </a:lnTo>
                  <a:lnTo>
                    <a:pt x="402336" y="1180433"/>
                  </a:lnTo>
                  <a:lnTo>
                    <a:pt x="384429" y="1173956"/>
                  </a:lnTo>
                  <a:lnTo>
                    <a:pt x="370713" y="1173575"/>
                  </a:lnTo>
                  <a:lnTo>
                    <a:pt x="350425" y="1167860"/>
                  </a:lnTo>
                  <a:lnTo>
                    <a:pt x="344995" y="1153763"/>
                  </a:lnTo>
                  <a:lnTo>
                    <a:pt x="350710" y="1141762"/>
                  </a:lnTo>
                  <a:lnTo>
                    <a:pt x="345662" y="1135094"/>
                  </a:lnTo>
                  <a:lnTo>
                    <a:pt x="305371" y="1135094"/>
                  </a:lnTo>
                  <a:lnTo>
                    <a:pt x="293179" y="1128522"/>
                  </a:lnTo>
                  <a:lnTo>
                    <a:pt x="280892" y="1126808"/>
                  </a:lnTo>
                  <a:lnTo>
                    <a:pt x="274034" y="1120140"/>
                  </a:lnTo>
                  <a:lnTo>
                    <a:pt x="256032" y="1115949"/>
                  </a:lnTo>
                  <a:lnTo>
                    <a:pt x="248602" y="1110996"/>
                  </a:lnTo>
                  <a:lnTo>
                    <a:pt x="243459" y="1122236"/>
                  </a:lnTo>
                  <a:lnTo>
                    <a:pt x="243935" y="1138523"/>
                  </a:lnTo>
                  <a:lnTo>
                    <a:pt x="237744" y="1142238"/>
                  </a:lnTo>
                  <a:lnTo>
                    <a:pt x="233172" y="1141857"/>
                  </a:lnTo>
                  <a:lnTo>
                    <a:pt x="237172" y="1155954"/>
                  </a:lnTo>
                  <a:lnTo>
                    <a:pt x="236315" y="1170432"/>
                  </a:lnTo>
                  <a:lnTo>
                    <a:pt x="238601" y="1176719"/>
                  </a:lnTo>
                  <a:lnTo>
                    <a:pt x="226028" y="1180243"/>
                  </a:lnTo>
                  <a:lnTo>
                    <a:pt x="239077" y="1177957"/>
                  </a:lnTo>
                  <a:lnTo>
                    <a:pt x="237172" y="1186339"/>
                  </a:lnTo>
                  <a:lnTo>
                    <a:pt x="239839" y="1195959"/>
                  </a:lnTo>
                  <a:lnTo>
                    <a:pt x="237268" y="1201007"/>
                  </a:lnTo>
                  <a:lnTo>
                    <a:pt x="234886" y="1196816"/>
                  </a:lnTo>
                  <a:lnTo>
                    <a:pt x="228981" y="1202055"/>
                  </a:lnTo>
                  <a:lnTo>
                    <a:pt x="205454" y="1208818"/>
                  </a:lnTo>
                  <a:lnTo>
                    <a:pt x="202406" y="1213866"/>
                  </a:lnTo>
                  <a:lnTo>
                    <a:pt x="204692" y="1224058"/>
                  </a:lnTo>
                  <a:lnTo>
                    <a:pt x="200977" y="1240060"/>
                  </a:lnTo>
                  <a:lnTo>
                    <a:pt x="198215" y="1249871"/>
                  </a:lnTo>
                  <a:lnTo>
                    <a:pt x="193643" y="1254347"/>
                  </a:lnTo>
                  <a:lnTo>
                    <a:pt x="181261" y="1257586"/>
                  </a:lnTo>
                  <a:lnTo>
                    <a:pt x="178975" y="1255776"/>
                  </a:lnTo>
                  <a:lnTo>
                    <a:pt x="178403" y="1251109"/>
                  </a:lnTo>
                  <a:lnTo>
                    <a:pt x="172879" y="1245965"/>
                  </a:lnTo>
                  <a:lnTo>
                    <a:pt x="169545" y="1229678"/>
                  </a:lnTo>
                  <a:lnTo>
                    <a:pt x="161544" y="12364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2" name="Freihandform: Form 151">
              <a:extLst>
                <a:ext uri="{FF2B5EF4-FFF2-40B4-BE49-F238E27FC236}">
                  <a16:creationId xmlns:a16="http://schemas.microsoft.com/office/drawing/2014/main" id="{D6C846CD-EC45-4B3A-8D07-61881D5AD5F6}"/>
                </a:ext>
              </a:extLst>
            </p:cNvPr>
            <p:cNvSpPr/>
            <p:nvPr/>
          </p:nvSpPr>
          <p:spPr>
            <a:xfrm>
              <a:off x="1884392" y="2438090"/>
              <a:ext cx="836550" cy="757350"/>
            </a:xfrm>
            <a:custGeom>
              <a:avLst/>
              <a:gdLst>
                <a:gd name="connsiteX0" fmla="*/ 340138 w 1609725"/>
                <a:gd name="connsiteY0" fmla="*/ 1414177 h 1457325"/>
                <a:gd name="connsiteX1" fmla="*/ 316897 w 1609725"/>
                <a:gd name="connsiteY1" fmla="*/ 1413320 h 1457325"/>
                <a:gd name="connsiteX2" fmla="*/ 299180 w 1609725"/>
                <a:gd name="connsiteY2" fmla="*/ 1406938 h 1457325"/>
                <a:gd name="connsiteX3" fmla="*/ 299942 w 1609725"/>
                <a:gd name="connsiteY3" fmla="*/ 1394365 h 1457325"/>
                <a:gd name="connsiteX4" fmla="*/ 281369 w 1609725"/>
                <a:gd name="connsiteY4" fmla="*/ 1401318 h 1457325"/>
                <a:gd name="connsiteX5" fmla="*/ 281559 w 1609725"/>
                <a:gd name="connsiteY5" fmla="*/ 1391031 h 1457325"/>
                <a:gd name="connsiteX6" fmla="*/ 273844 w 1609725"/>
                <a:gd name="connsiteY6" fmla="*/ 1392841 h 1457325"/>
                <a:gd name="connsiteX7" fmla="*/ 268034 w 1609725"/>
                <a:gd name="connsiteY7" fmla="*/ 1383792 h 1457325"/>
                <a:gd name="connsiteX8" fmla="*/ 270320 w 1609725"/>
                <a:gd name="connsiteY8" fmla="*/ 1381792 h 1457325"/>
                <a:gd name="connsiteX9" fmla="*/ 266414 w 1609725"/>
                <a:gd name="connsiteY9" fmla="*/ 1374648 h 1457325"/>
                <a:gd name="connsiteX10" fmla="*/ 267843 w 1609725"/>
                <a:gd name="connsiteY10" fmla="*/ 1363980 h 1457325"/>
                <a:gd name="connsiteX11" fmla="*/ 258889 w 1609725"/>
                <a:gd name="connsiteY11" fmla="*/ 1364266 h 1457325"/>
                <a:gd name="connsiteX12" fmla="*/ 268129 w 1609725"/>
                <a:gd name="connsiteY12" fmla="*/ 1362742 h 1457325"/>
                <a:gd name="connsiteX13" fmla="*/ 269843 w 1609725"/>
                <a:gd name="connsiteY13" fmla="*/ 1358455 h 1457325"/>
                <a:gd name="connsiteX14" fmla="*/ 255270 w 1609725"/>
                <a:gd name="connsiteY14" fmla="*/ 1357027 h 1457325"/>
                <a:gd name="connsiteX15" fmla="*/ 255651 w 1609725"/>
                <a:gd name="connsiteY15" fmla="*/ 1352645 h 1457325"/>
                <a:gd name="connsiteX16" fmla="*/ 243078 w 1609725"/>
                <a:gd name="connsiteY16" fmla="*/ 1355979 h 1457325"/>
                <a:gd name="connsiteX17" fmla="*/ 228505 w 1609725"/>
                <a:gd name="connsiteY17" fmla="*/ 1352169 h 1457325"/>
                <a:gd name="connsiteX18" fmla="*/ 225552 w 1609725"/>
                <a:gd name="connsiteY18" fmla="*/ 1359598 h 1457325"/>
                <a:gd name="connsiteX19" fmla="*/ 226886 w 1609725"/>
                <a:gd name="connsiteY19" fmla="*/ 1368266 h 1457325"/>
                <a:gd name="connsiteX20" fmla="*/ 221266 w 1609725"/>
                <a:gd name="connsiteY20" fmla="*/ 1370838 h 1457325"/>
                <a:gd name="connsiteX21" fmla="*/ 221552 w 1609725"/>
                <a:gd name="connsiteY21" fmla="*/ 1355408 h 1457325"/>
                <a:gd name="connsiteX22" fmla="*/ 217361 w 1609725"/>
                <a:gd name="connsiteY22" fmla="*/ 1347311 h 1457325"/>
                <a:gd name="connsiteX23" fmla="*/ 204883 w 1609725"/>
                <a:gd name="connsiteY23" fmla="*/ 1345692 h 1457325"/>
                <a:gd name="connsiteX24" fmla="*/ 203930 w 1609725"/>
                <a:gd name="connsiteY24" fmla="*/ 1341406 h 1457325"/>
                <a:gd name="connsiteX25" fmla="*/ 198596 w 1609725"/>
                <a:gd name="connsiteY25" fmla="*/ 1342549 h 1457325"/>
                <a:gd name="connsiteX26" fmla="*/ 197548 w 1609725"/>
                <a:gd name="connsiteY26" fmla="*/ 1338644 h 1457325"/>
                <a:gd name="connsiteX27" fmla="*/ 184118 w 1609725"/>
                <a:gd name="connsiteY27" fmla="*/ 1339787 h 1457325"/>
                <a:gd name="connsiteX28" fmla="*/ 184213 w 1609725"/>
                <a:gd name="connsiteY28" fmla="*/ 1334548 h 1457325"/>
                <a:gd name="connsiteX29" fmla="*/ 191929 w 1609725"/>
                <a:gd name="connsiteY29" fmla="*/ 1333500 h 1457325"/>
                <a:gd name="connsiteX30" fmla="*/ 189452 w 1609725"/>
                <a:gd name="connsiteY30" fmla="*/ 1329023 h 1457325"/>
                <a:gd name="connsiteX31" fmla="*/ 184690 w 1609725"/>
                <a:gd name="connsiteY31" fmla="*/ 1328928 h 1457325"/>
                <a:gd name="connsiteX32" fmla="*/ 184404 w 1609725"/>
                <a:gd name="connsiteY32" fmla="*/ 1325213 h 1457325"/>
                <a:gd name="connsiteX33" fmla="*/ 186500 w 1609725"/>
                <a:gd name="connsiteY33" fmla="*/ 1325023 h 1457325"/>
                <a:gd name="connsiteX34" fmla="*/ 184499 w 1609725"/>
                <a:gd name="connsiteY34" fmla="*/ 1308449 h 1457325"/>
                <a:gd name="connsiteX35" fmla="*/ 157067 w 1609725"/>
                <a:gd name="connsiteY35" fmla="*/ 1310069 h 1457325"/>
                <a:gd name="connsiteX36" fmla="*/ 152019 w 1609725"/>
                <a:gd name="connsiteY36" fmla="*/ 1294829 h 1457325"/>
                <a:gd name="connsiteX37" fmla="*/ 153543 w 1609725"/>
                <a:gd name="connsiteY37" fmla="*/ 1291400 h 1457325"/>
                <a:gd name="connsiteX38" fmla="*/ 170783 w 1609725"/>
                <a:gd name="connsiteY38" fmla="*/ 1278350 h 1457325"/>
                <a:gd name="connsiteX39" fmla="*/ 166687 w 1609725"/>
                <a:gd name="connsiteY39" fmla="*/ 1274350 h 1457325"/>
                <a:gd name="connsiteX40" fmla="*/ 174879 w 1609725"/>
                <a:gd name="connsiteY40" fmla="*/ 1271111 h 1457325"/>
                <a:gd name="connsiteX41" fmla="*/ 161068 w 1609725"/>
                <a:gd name="connsiteY41" fmla="*/ 1265682 h 1457325"/>
                <a:gd name="connsiteX42" fmla="*/ 153829 w 1609725"/>
                <a:gd name="connsiteY42" fmla="*/ 1241489 h 1457325"/>
                <a:gd name="connsiteX43" fmla="*/ 188023 w 1609725"/>
                <a:gd name="connsiteY43" fmla="*/ 1222343 h 1457325"/>
                <a:gd name="connsiteX44" fmla="*/ 197548 w 1609725"/>
                <a:gd name="connsiteY44" fmla="*/ 1210056 h 1457325"/>
                <a:gd name="connsiteX45" fmla="*/ 212979 w 1609725"/>
                <a:gd name="connsiteY45" fmla="*/ 1205960 h 1457325"/>
                <a:gd name="connsiteX46" fmla="*/ 207836 w 1609725"/>
                <a:gd name="connsiteY46" fmla="*/ 1182434 h 1457325"/>
                <a:gd name="connsiteX47" fmla="*/ 183261 w 1609725"/>
                <a:gd name="connsiteY47" fmla="*/ 1187005 h 1457325"/>
                <a:gd name="connsiteX48" fmla="*/ 177546 w 1609725"/>
                <a:gd name="connsiteY48" fmla="*/ 1176242 h 1457325"/>
                <a:gd name="connsiteX49" fmla="*/ 174022 w 1609725"/>
                <a:gd name="connsiteY49" fmla="*/ 1160240 h 1457325"/>
                <a:gd name="connsiteX50" fmla="*/ 160115 w 1609725"/>
                <a:gd name="connsiteY50" fmla="*/ 1159478 h 1457325"/>
                <a:gd name="connsiteX51" fmla="*/ 164878 w 1609725"/>
                <a:gd name="connsiteY51" fmla="*/ 1137761 h 1457325"/>
                <a:gd name="connsiteX52" fmla="*/ 174308 w 1609725"/>
                <a:gd name="connsiteY52" fmla="*/ 1121950 h 1457325"/>
                <a:gd name="connsiteX53" fmla="*/ 144685 w 1609725"/>
                <a:gd name="connsiteY53" fmla="*/ 1116139 h 1457325"/>
                <a:gd name="connsiteX54" fmla="*/ 121348 w 1609725"/>
                <a:gd name="connsiteY54" fmla="*/ 1117664 h 1457325"/>
                <a:gd name="connsiteX55" fmla="*/ 92869 w 1609725"/>
                <a:gd name="connsiteY55" fmla="*/ 1110996 h 1457325"/>
                <a:gd name="connsiteX56" fmla="*/ 88773 w 1609725"/>
                <a:gd name="connsiteY56" fmla="*/ 1116139 h 1457325"/>
                <a:gd name="connsiteX57" fmla="*/ 83248 w 1609725"/>
                <a:gd name="connsiteY57" fmla="*/ 1114711 h 1457325"/>
                <a:gd name="connsiteX58" fmla="*/ 75247 w 1609725"/>
                <a:gd name="connsiteY58" fmla="*/ 1083755 h 1457325"/>
                <a:gd name="connsiteX59" fmla="*/ 62675 w 1609725"/>
                <a:gd name="connsiteY59" fmla="*/ 1058323 h 1457325"/>
                <a:gd name="connsiteX60" fmla="*/ 75438 w 1609725"/>
                <a:gd name="connsiteY60" fmla="*/ 1051941 h 1457325"/>
                <a:gd name="connsiteX61" fmla="*/ 73533 w 1609725"/>
                <a:gd name="connsiteY61" fmla="*/ 1046226 h 1457325"/>
                <a:gd name="connsiteX62" fmla="*/ 89154 w 1609725"/>
                <a:gd name="connsiteY62" fmla="*/ 1013841 h 1457325"/>
                <a:gd name="connsiteX63" fmla="*/ 75152 w 1609725"/>
                <a:gd name="connsiteY63" fmla="*/ 998411 h 1457325"/>
                <a:gd name="connsiteX64" fmla="*/ 71247 w 1609725"/>
                <a:gd name="connsiteY64" fmla="*/ 989933 h 1457325"/>
                <a:gd name="connsiteX65" fmla="*/ 58103 w 1609725"/>
                <a:gd name="connsiteY65" fmla="*/ 1003840 h 1457325"/>
                <a:gd name="connsiteX66" fmla="*/ 33052 w 1609725"/>
                <a:gd name="connsiteY66" fmla="*/ 1018604 h 1457325"/>
                <a:gd name="connsiteX67" fmla="*/ 35623 w 1609725"/>
                <a:gd name="connsiteY67" fmla="*/ 998887 h 1457325"/>
                <a:gd name="connsiteX68" fmla="*/ 19812 w 1609725"/>
                <a:gd name="connsiteY68" fmla="*/ 949452 h 1457325"/>
                <a:gd name="connsiteX69" fmla="*/ 13145 w 1609725"/>
                <a:gd name="connsiteY69" fmla="*/ 923639 h 1457325"/>
                <a:gd name="connsiteX70" fmla="*/ 9525 w 1609725"/>
                <a:gd name="connsiteY70" fmla="*/ 893445 h 1457325"/>
                <a:gd name="connsiteX71" fmla="*/ 10859 w 1609725"/>
                <a:gd name="connsiteY71" fmla="*/ 887825 h 1457325"/>
                <a:gd name="connsiteX72" fmla="*/ 21812 w 1609725"/>
                <a:gd name="connsiteY72" fmla="*/ 875919 h 1457325"/>
                <a:gd name="connsiteX73" fmla="*/ 35909 w 1609725"/>
                <a:gd name="connsiteY73" fmla="*/ 891921 h 1457325"/>
                <a:gd name="connsiteX74" fmla="*/ 43910 w 1609725"/>
                <a:gd name="connsiteY74" fmla="*/ 896017 h 1457325"/>
                <a:gd name="connsiteX75" fmla="*/ 45148 w 1609725"/>
                <a:gd name="connsiteY75" fmla="*/ 885920 h 1457325"/>
                <a:gd name="connsiteX76" fmla="*/ 56388 w 1609725"/>
                <a:gd name="connsiteY76" fmla="*/ 888587 h 1457325"/>
                <a:gd name="connsiteX77" fmla="*/ 65913 w 1609725"/>
                <a:gd name="connsiteY77" fmla="*/ 880681 h 1457325"/>
                <a:gd name="connsiteX78" fmla="*/ 72295 w 1609725"/>
                <a:gd name="connsiteY78" fmla="*/ 885254 h 1457325"/>
                <a:gd name="connsiteX79" fmla="*/ 78867 w 1609725"/>
                <a:gd name="connsiteY79" fmla="*/ 880872 h 1457325"/>
                <a:gd name="connsiteX80" fmla="*/ 94202 w 1609725"/>
                <a:gd name="connsiteY80" fmla="*/ 889063 h 1457325"/>
                <a:gd name="connsiteX81" fmla="*/ 96393 w 1609725"/>
                <a:gd name="connsiteY81" fmla="*/ 887444 h 1457325"/>
                <a:gd name="connsiteX82" fmla="*/ 90773 w 1609725"/>
                <a:gd name="connsiteY82" fmla="*/ 880872 h 1457325"/>
                <a:gd name="connsiteX83" fmla="*/ 96964 w 1609725"/>
                <a:gd name="connsiteY83" fmla="*/ 886778 h 1457325"/>
                <a:gd name="connsiteX84" fmla="*/ 114205 w 1609725"/>
                <a:gd name="connsiteY84" fmla="*/ 895350 h 1457325"/>
                <a:gd name="connsiteX85" fmla="*/ 115348 w 1609725"/>
                <a:gd name="connsiteY85" fmla="*/ 893636 h 1457325"/>
                <a:gd name="connsiteX86" fmla="*/ 128016 w 1609725"/>
                <a:gd name="connsiteY86" fmla="*/ 897446 h 1457325"/>
                <a:gd name="connsiteX87" fmla="*/ 135255 w 1609725"/>
                <a:gd name="connsiteY87" fmla="*/ 894207 h 1457325"/>
                <a:gd name="connsiteX88" fmla="*/ 134779 w 1609725"/>
                <a:gd name="connsiteY88" fmla="*/ 874490 h 1457325"/>
                <a:gd name="connsiteX89" fmla="*/ 130588 w 1609725"/>
                <a:gd name="connsiteY89" fmla="*/ 862108 h 1457325"/>
                <a:gd name="connsiteX90" fmla="*/ 123920 w 1609725"/>
                <a:gd name="connsiteY90" fmla="*/ 856107 h 1457325"/>
                <a:gd name="connsiteX91" fmla="*/ 122968 w 1609725"/>
                <a:gd name="connsiteY91" fmla="*/ 846106 h 1457325"/>
                <a:gd name="connsiteX92" fmla="*/ 117634 w 1609725"/>
                <a:gd name="connsiteY92" fmla="*/ 832485 h 1457325"/>
                <a:gd name="connsiteX93" fmla="*/ 107442 w 1609725"/>
                <a:gd name="connsiteY93" fmla="*/ 828961 h 1457325"/>
                <a:gd name="connsiteX94" fmla="*/ 100298 w 1609725"/>
                <a:gd name="connsiteY94" fmla="*/ 801529 h 1457325"/>
                <a:gd name="connsiteX95" fmla="*/ 97727 w 1609725"/>
                <a:gd name="connsiteY95" fmla="*/ 803434 h 1457325"/>
                <a:gd name="connsiteX96" fmla="*/ 92202 w 1609725"/>
                <a:gd name="connsiteY96" fmla="*/ 795814 h 1457325"/>
                <a:gd name="connsiteX97" fmla="*/ 86582 w 1609725"/>
                <a:gd name="connsiteY97" fmla="*/ 792861 h 1457325"/>
                <a:gd name="connsiteX98" fmla="*/ 82677 w 1609725"/>
                <a:gd name="connsiteY98" fmla="*/ 776192 h 1457325"/>
                <a:gd name="connsiteX99" fmla="*/ 80962 w 1609725"/>
                <a:gd name="connsiteY99" fmla="*/ 759904 h 1457325"/>
                <a:gd name="connsiteX100" fmla="*/ 83439 w 1609725"/>
                <a:gd name="connsiteY100" fmla="*/ 758952 h 1457325"/>
                <a:gd name="connsiteX101" fmla="*/ 79534 w 1609725"/>
                <a:gd name="connsiteY101" fmla="*/ 732092 h 1457325"/>
                <a:gd name="connsiteX102" fmla="*/ 86296 w 1609725"/>
                <a:gd name="connsiteY102" fmla="*/ 730472 h 1457325"/>
                <a:gd name="connsiteX103" fmla="*/ 86487 w 1609725"/>
                <a:gd name="connsiteY103" fmla="*/ 724281 h 1457325"/>
                <a:gd name="connsiteX104" fmla="*/ 80010 w 1609725"/>
                <a:gd name="connsiteY104" fmla="*/ 706279 h 1457325"/>
                <a:gd name="connsiteX105" fmla="*/ 83725 w 1609725"/>
                <a:gd name="connsiteY105" fmla="*/ 704183 h 1457325"/>
                <a:gd name="connsiteX106" fmla="*/ 81248 w 1609725"/>
                <a:gd name="connsiteY106" fmla="*/ 699516 h 1457325"/>
                <a:gd name="connsiteX107" fmla="*/ 84011 w 1609725"/>
                <a:gd name="connsiteY107" fmla="*/ 698087 h 1457325"/>
                <a:gd name="connsiteX108" fmla="*/ 76962 w 1609725"/>
                <a:gd name="connsiteY108" fmla="*/ 689420 h 1457325"/>
                <a:gd name="connsiteX109" fmla="*/ 103251 w 1609725"/>
                <a:gd name="connsiteY109" fmla="*/ 678085 h 1457325"/>
                <a:gd name="connsiteX110" fmla="*/ 104585 w 1609725"/>
                <a:gd name="connsiteY110" fmla="*/ 680847 h 1457325"/>
                <a:gd name="connsiteX111" fmla="*/ 117824 w 1609725"/>
                <a:gd name="connsiteY111" fmla="*/ 675799 h 1457325"/>
                <a:gd name="connsiteX112" fmla="*/ 125063 w 1609725"/>
                <a:gd name="connsiteY112" fmla="*/ 670179 h 1457325"/>
                <a:gd name="connsiteX113" fmla="*/ 137636 w 1609725"/>
                <a:gd name="connsiteY113" fmla="*/ 667988 h 1457325"/>
                <a:gd name="connsiteX114" fmla="*/ 133445 w 1609725"/>
                <a:gd name="connsiteY114" fmla="*/ 654272 h 1457325"/>
                <a:gd name="connsiteX115" fmla="*/ 141065 w 1609725"/>
                <a:gd name="connsiteY115" fmla="*/ 652081 h 1457325"/>
                <a:gd name="connsiteX116" fmla="*/ 146971 w 1609725"/>
                <a:gd name="connsiteY116" fmla="*/ 657701 h 1457325"/>
                <a:gd name="connsiteX117" fmla="*/ 161449 w 1609725"/>
                <a:gd name="connsiteY117" fmla="*/ 651701 h 1457325"/>
                <a:gd name="connsiteX118" fmla="*/ 160496 w 1609725"/>
                <a:gd name="connsiteY118" fmla="*/ 648081 h 1457325"/>
                <a:gd name="connsiteX119" fmla="*/ 169164 w 1609725"/>
                <a:gd name="connsiteY119" fmla="*/ 645700 h 1457325"/>
                <a:gd name="connsiteX120" fmla="*/ 166783 w 1609725"/>
                <a:gd name="connsiteY120" fmla="*/ 636175 h 1457325"/>
                <a:gd name="connsiteX121" fmla="*/ 176212 w 1609725"/>
                <a:gd name="connsiteY121" fmla="*/ 633889 h 1457325"/>
                <a:gd name="connsiteX122" fmla="*/ 173641 w 1609725"/>
                <a:gd name="connsiteY122" fmla="*/ 627697 h 1457325"/>
                <a:gd name="connsiteX123" fmla="*/ 180689 w 1609725"/>
                <a:gd name="connsiteY123" fmla="*/ 625983 h 1457325"/>
                <a:gd name="connsiteX124" fmla="*/ 178308 w 1609725"/>
                <a:gd name="connsiteY124" fmla="*/ 617125 h 1457325"/>
                <a:gd name="connsiteX125" fmla="*/ 188786 w 1609725"/>
                <a:gd name="connsiteY125" fmla="*/ 614553 h 1457325"/>
                <a:gd name="connsiteX126" fmla="*/ 163068 w 1609725"/>
                <a:gd name="connsiteY126" fmla="*/ 556165 h 1457325"/>
                <a:gd name="connsiteX127" fmla="*/ 158782 w 1609725"/>
                <a:gd name="connsiteY127" fmla="*/ 558451 h 1457325"/>
                <a:gd name="connsiteX128" fmla="*/ 154400 w 1609725"/>
                <a:gd name="connsiteY128" fmla="*/ 557403 h 1457325"/>
                <a:gd name="connsiteX129" fmla="*/ 154591 w 1609725"/>
                <a:gd name="connsiteY129" fmla="*/ 526923 h 1457325"/>
                <a:gd name="connsiteX130" fmla="*/ 175070 w 1609725"/>
                <a:gd name="connsiteY130" fmla="*/ 527590 h 1457325"/>
                <a:gd name="connsiteX131" fmla="*/ 180022 w 1609725"/>
                <a:gd name="connsiteY131" fmla="*/ 488442 h 1457325"/>
                <a:gd name="connsiteX132" fmla="*/ 171545 w 1609725"/>
                <a:gd name="connsiteY132" fmla="*/ 487394 h 1457325"/>
                <a:gd name="connsiteX133" fmla="*/ 182689 w 1609725"/>
                <a:gd name="connsiteY133" fmla="*/ 455867 h 1457325"/>
                <a:gd name="connsiteX134" fmla="*/ 200215 w 1609725"/>
                <a:gd name="connsiteY134" fmla="*/ 465582 h 1457325"/>
                <a:gd name="connsiteX135" fmla="*/ 241649 w 1609725"/>
                <a:gd name="connsiteY135" fmla="*/ 459677 h 1457325"/>
                <a:gd name="connsiteX136" fmla="*/ 242887 w 1609725"/>
                <a:gd name="connsiteY136" fmla="*/ 453580 h 1457325"/>
                <a:gd name="connsiteX137" fmla="*/ 253270 w 1609725"/>
                <a:gd name="connsiteY137" fmla="*/ 452628 h 1457325"/>
                <a:gd name="connsiteX138" fmla="*/ 252794 w 1609725"/>
                <a:gd name="connsiteY138" fmla="*/ 446818 h 1457325"/>
                <a:gd name="connsiteX139" fmla="*/ 255651 w 1609725"/>
                <a:gd name="connsiteY139" fmla="*/ 446246 h 1457325"/>
                <a:gd name="connsiteX140" fmla="*/ 252317 w 1609725"/>
                <a:gd name="connsiteY140" fmla="*/ 437007 h 1457325"/>
                <a:gd name="connsiteX141" fmla="*/ 262319 w 1609725"/>
                <a:gd name="connsiteY141" fmla="*/ 432721 h 1457325"/>
                <a:gd name="connsiteX142" fmla="*/ 262033 w 1609725"/>
                <a:gd name="connsiteY142" fmla="*/ 430816 h 1457325"/>
                <a:gd name="connsiteX143" fmla="*/ 263843 w 1609725"/>
                <a:gd name="connsiteY143" fmla="*/ 430244 h 1457325"/>
                <a:gd name="connsiteX144" fmla="*/ 265938 w 1609725"/>
                <a:gd name="connsiteY144" fmla="*/ 439769 h 1457325"/>
                <a:gd name="connsiteX145" fmla="*/ 271462 w 1609725"/>
                <a:gd name="connsiteY145" fmla="*/ 439198 h 1457325"/>
                <a:gd name="connsiteX146" fmla="*/ 273177 w 1609725"/>
                <a:gd name="connsiteY146" fmla="*/ 447008 h 1457325"/>
                <a:gd name="connsiteX147" fmla="*/ 299371 w 1609725"/>
                <a:gd name="connsiteY147" fmla="*/ 431197 h 1457325"/>
                <a:gd name="connsiteX148" fmla="*/ 298418 w 1609725"/>
                <a:gd name="connsiteY148" fmla="*/ 422720 h 1457325"/>
                <a:gd name="connsiteX149" fmla="*/ 264986 w 1609725"/>
                <a:gd name="connsiteY149" fmla="*/ 412909 h 1457325"/>
                <a:gd name="connsiteX150" fmla="*/ 265843 w 1609725"/>
                <a:gd name="connsiteY150" fmla="*/ 394621 h 1457325"/>
                <a:gd name="connsiteX151" fmla="*/ 273082 w 1609725"/>
                <a:gd name="connsiteY151" fmla="*/ 394335 h 1457325"/>
                <a:gd name="connsiteX152" fmla="*/ 271844 w 1609725"/>
                <a:gd name="connsiteY152" fmla="*/ 375476 h 1457325"/>
                <a:gd name="connsiteX153" fmla="*/ 269843 w 1609725"/>
                <a:gd name="connsiteY153" fmla="*/ 370618 h 1457325"/>
                <a:gd name="connsiteX154" fmla="*/ 267748 w 1609725"/>
                <a:gd name="connsiteY154" fmla="*/ 372999 h 1457325"/>
                <a:gd name="connsiteX155" fmla="*/ 260985 w 1609725"/>
                <a:gd name="connsiteY155" fmla="*/ 373475 h 1457325"/>
                <a:gd name="connsiteX156" fmla="*/ 257842 w 1609725"/>
                <a:gd name="connsiteY156" fmla="*/ 361283 h 1457325"/>
                <a:gd name="connsiteX157" fmla="*/ 246031 w 1609725"/>
                <a:gd name="connsiteY157" fmla="*/ 342805 h 1457325"/>
                <a:gd name="connsiteX158" fmla="*/ 242030 w 1609725"/>
                <a:gd name="connsiteY158" fmla="*/ 331375 h 1457325"/>
                <a:gd name="connsiteX159" fmla="*/ 244030 w 1609725"/>
                <a:gd name="connsiteY159" fmla="*/ 330803 h 1457325"/>
                <a:gd name="connsiteX160" fmla="*/ 244793 w 1609725"/>
                <a:gd name="connsiteY160" fmla="*/ 323374 h 1457325"/>
                <a:gd name="connsiteX161" fmla="*/ 240506 w 1609725"/>
                <a:gd name="connsiteY161" fmla="*/ 319373 h 1457325"/>
                <a:gd name="connsiteX162" fmla="*/ 248412 w 1609725"/>
                <a:gd name="connsiteY162" fmla="*/ 298037 h 1457325"/>
                <a:gd name="connsiteX163" fmla="*/ 250793 w 1609725"/>
                <a:gd name="connsiteY163" fmla="*/ 281273 h 1457325"/>
                <a:gd name="connsiteX164" fmla="*/ 236029 w 1609725"/>
                <a:gd name="connsiteY164" fmla="*/ 276035 h 1457325"/>
                <a:gd name="connsiteX165" fmla="*/ 234125 w 1609725"/>
                <a:gd name="connsiteY165" fmla="*/ 264128 h 1457325"/>
                <a:gd name="connsiteX166" fmla="*/ 231838 w 1609725"/>
                <a:gd name="connsiteY166" fmla="*/ 266319 h 1457325"/>
                <a:gd name="connsiteX167" fmla="*/ 231077 w 1609725"/>
                <a:gd name="connsiteY167" fmla="*/ 263843 h 1457325"/>
                <a:gd name="connsiteX168" fmla="*/ 224790 w 1609725"/>
                <a:gd name="connsiteY168" fmla="*/ 221933 h 1457325"/>
                <a:gd name="connsiteX169" fmla="*/ 222980 w 1609725"/>
                <a:gd name="connsiteY169" fmla="*/ 221647 h 1457325"/>
                <a:gd name="connsiteX170" fmla="*/ 223837 w 1609725"/>
                <a:gd name="connsiteY170" fmla="*/ 190405 h 1457325"/>
                <a:gd name="connsiteX171" fmla="*/ 228981 w 1609725"/>
                <a:gd name="connsiteY171" fmla="*/ 187547 h 1457325"/>
                <a:gd name="connsiteX172" fmla="*/ 223456 w 1609725"/>
                <a:gd name="connsiteY172" fmla="*/ 157639 h 1457325"/>
                <a:gd name="connsiteX173" fmla="*/ 232601 w 1609725"/>
                <a:gd name="connsiteY173" fmla="*/ 132112 h 1457325"/>
                <a:gd name="connsiteX174" fmla="*/ 230981 w 1609725"/>
                <a:gd name="connsiteY174" fmla="*/ 126492 h 1457325"/>
                <a:gd name="connsiteX175" fmla="*/ 234601 w 1609725"/>
                <a:gd name="connsiteY175" fmla="*/ 126111 h 1457325"/>
                <a:gd name="connsiteX176" fmla="*/ 232981 w 1609725"/>
                <a:gd name="connsiteY176" fmla="*/ 113252 h 1457325"/>
                <a:gd name="connsiteX177" fmla="*/ 260699 w 1609725"/>
                <a:gd name="connsiteY177" fmla="*/ 110490 h 1457325"/>
                <a:gd name="connsiteX178" fmla="*/ 303467 w 1609725"/>
                <a:gd name="connsiteY178" fmla="*/ 114681 h 1457325"/>
                <a:gd name="connsiteX179" fmla="*/ 351187 w 1609725"/>
                <a:gd name="connsiteY179" fmla="*/ 107633 h 1457325"/>
                <a:gd name="connsiteX180" fmla="*/ 383096 w 1609725"/>
                <a:gd name="connsiteY180" fmla="*/ 98679 h 1457325"/>
                <a:gd name="connsiteX181" fmla="*/ 387953 w 1609725"/>
                <a:gd name="connsiteY181" fmla="*/ 114871 h 1457325"/>
                <a:gd name="connsiteX182" fmla="*/ 401669 w 1609725"/>
                <a:gd name="connsiteY182" fmla="*/ 112681 h 1457325"/>
                <a:gd name="connsiteX183" fmla="*/ 403288 w 1609725"/>
                <a:gd name="connsiteY183" fmla="*/ 121634 h 1457325"/>
                <a:gd name="connsiteX184" fmla="*/ 442627 w 1609725"/>
                <a:gd name="connsiteY184" fmla="*/ 120301 h 1457325"/>
                <a:gd name="connsiteX185" fmla="*/ 449675 w 1609725"/>
                <a:gd name="connsiteY185" fmla="*/ 117824 h 1457325"/>
                <a:gd name="connsiteX186" fmla="*/ 451390 w 1609725"/>
                <a:gd name="connsiteY186" fmla="*/ 109728 h 1457325"/>
                <a:gd name="connsiteX187" fmla="*/ 465963 w 1609725"/>
                <a:gd name="connsiteY187" fmla="*/ 108775 h 1457325"/>
                <a:gd name="connsiteX188" fmla="*/ 468344 w 1609725"/>
                <a:gd name="connsiteY188" fmla="*/ 117920 h 1457325"/>
                <a:gd name="connsiteX189" fmla="*/ 474440 w 1609725"/>
                <a:gd name="connsiteY189" fmla="*/ 117824 h 1457325"/>
                <a:gd name="connsiteX190" fmla="*/ 478917 w 1609725"/>
                <a:gd name="connsiteY190" fmla="*/ 121063 h 1457325"/>
                <a:gd name="connsiteX191" fmla="*/ 493871 w 1609725"/>
                <a:gd name="connsiteY191" fmla="*/ 117443 h 1457325"/>
                <a:gd name="connsiteX192" fmla="*/ 494252 w 1609725"/>
                <a:gd name="connsiteY192" fmla="*/ 121158 h 1457325"/>
                <a:gd name="connsiteX193" fmla="*/ 513302 w 1609725"/>
                <a:gd name="connsiteY193" fmla="*/ 118491 h 1457325"/>
                <a:gd name="connsiteX194" fmla="*/ 514160 w 1609725"/>
                <a:gd name="connsiteY194" fmla="*/ 121253 h 1457325"/>
                <a:gd name="connsiteX195" fmla="*/ 521303 w 1609725"/>
                <a:gd name="connsiteY195" fmla="*/ 119062 h 1457325"/>
                <a:gd name="connsiteX196" fmla="*/ 529400 w 1609725"/>
                <a:gd name="connsiteY196" fmla="*/ 121729 h 1457325"/>
                <a:gd name="connsiteX197" fmla="*/ 546259 w 1609725"/>
                <a:gd name="connsiteY197" fmla="*/ 120967 h 1457325"/>
                <a:gd name="connsiteX198" fmla="*/ 545021 w 1609725"/>
                <a:gd name="connsiteY198" fmla="*/ 126397 h 1457325"/>
                <a:gd name="connsiteX199" fmla="*/ 551307 w 1609725"/>
                <a:gd name="connsiteY199" fmla="*/ 125444 h 1457325"/>
                <a:gd name="connsiteX200" fmla="*/ 551402 w 1609725"/>
                <a:gd name="connsiteY200" fmla="*/ 132779 h 1457325"/>
                <a:gd name="connsiteX201" fmla="*/ 566738 w 1609725"/>
                <a:gd name="connsiteY201" fmla="*/ 128302 h 1457325"/>
                <a:gd name="connsiteX202" fmla="*/ 572738 w 1609725"/>
                <a:gd name="connsiteY202" fmla="*/ 128492 h 1457325"/>
                <a:gd name="connsiteX203" fmla="*/ 572453 w 1609725"/>
                <a:gd name="connsiteY203" fmla="*/ 131921 h 1457325"/>
                <a:gd name="connsiteX204" fmla="*/ 591312 w 1609725"/>
                <a:gd name="connsiteY204" fmla="*/ 128587 h 1457325"/>
                <a:gd name="connsiteX205" fmla="*/ 591884 w 1609725"/>
                <a:gd name="connsiteY205" fmla="*/ 130588 h 1457325"/>
                <a:gd name="connsiteX206" fmla="*/ 611791 w 1609725"/>
                <a:gd name="connsiteY206" fmla="*/ 128873 h 1457325"/>
                <a:gd name="connsiteX207" fmla="*/ 641223 w 1609725"/>
                <a:gd name="connsiteY207" fmla="*/ 122777 h 1457325"/>
                <a:gd name="connsiteX208" fmla="*/ 651415 w 1609725"/>
                <a:gd name="connsiteY208" fmla="*/ 122491 h 1457325"/>
                <a:gd name="connsiteX209" fmla="*/ 651605 w 1609725"/>
                <a:gd name="connsiteY209" fmla="*/ 124206 h 1457325"/>
                <a:gd name="connsiteX210" fmla="*/ 666179 w 1609725"/>
                <a:gd name="connsiteY210" fmla="*/ 126016 h 1457325"/>
                <a:gd name="connsiteX211" fmla="*/ 665512 w 1609725"/>
                <a:gd name="connsiteY211" fmla="*/ 122873 h 1457325"/>
                <a:gd name="connsiteX212" fmla="*/ 711898 w 1609725"/>
                <a:gd name="connsiteY212" fmla="*/ 113062 h 1457325"/>
                <a:gd name="connsiteX213" fmla="*/ 712661 w 1609725"/>
                <a:gd name="connsiteY213" fmla="*/ 109823 h 1457325"/>
                <a:gd name="connsiteX214" fmla="*/ 727043 w 1609725"/>
                <a:gd name="connsiteY214" fmla="*/ 115633 h 1457325"/>
                <a:gd name="connsiteX215" fmla="*/ 732282 w 1609725"/>
                <a:gd name="connsiteY215" fmla="*/ 113824 h 1457325"/>
                <a:gd name="connsiteX216" fmla="*/ 738854 w 1609725"/>
                <a:gd name="connsiteY216" fmla="*/ 129064 h 1457325"/>
                <a:gd name="connsiteX217" fmla="*/ 764286 w 1609725"/>
                <a:gd name="connsiteY217" fmla="*/ 121634 h 1457325"/>
                <a:gd name="connsiteX218" fmla="*/ 768668 w 1609725"/>
                <a:gd name="connsiteY218" fmla="*/ 133731 h 1457325"/>
                <a:gd name="connsiteX219" fmla="*/ 787146 w 1609725"/>
                <a:gd name="connsiteY219" fmla="*/ 128492 h 1457325"/>
                <a:gd name="connsiteX220" fmla="*/ 786384 w 1609725"/>
                <a:gd name="connsiteY220" fmla="*/ 122682 h 1457325"/>
                <a:gd name="connsiteX221" fmla="*/ 801434 w 1609725"/>
                <a:gd name="connsiteY221" fmla="*/ 116967 h 1457325"/>
                <a:gd name="connsiteX222" fmla="*/ 800005 w 1609725"/>
                <a:gd name="connsiteY222" fmla="*/ 108109 h 1457325"/>
                <a:gd name="connsiteX223" fmla="*/ 803529 w 1609725"/>
                <a:gd name="connsiteY223" fmla="*/ 82106 h 1457325"/>
                <a:gd name="connsiteX224" fmla="*/ 809054 w 1609725"/>
                <a:gd name="connsiteY224" fmla="*/ 83058 h 1457325"/>
                <a:gd name="connsiteX225" fmla="*/ 810387 w 1609725"/>
                <a:gd name="connsiteY225" fmla="*/ 73724 h 1457325"/>
                <a:gd name="connsiteX226" fmla="*/ 822198 w 1609725"/>
                <a:gd name="connsiteY226" fmla="*/ 74200 h 1457325"/>
                <a:gd name="connsiteX227" fmla="*/ 822103 w 1609725"/>
                <a:gd name="connsiteY227" fmla="*/ 76676 h 1457325"/>
                <a:gd name="connsiteX228" fmla="*/ 826103 w 1609725"/>
                <a:gd name="connsiteY228" fmla="*/ 76200 h 1457325"/>
                <a:gd name="connsiteX229" fmla="*/ 832866 w 1609725"/>
                <a:gd name="connsiteY229" fmla="*/ 96203 h 1457325"/>
                <a:gd name="connsiteX230" fmla="*/ 836200 w 1609725"/>
                <a:gd name="connsiteY230" fmla="*/ 94488 h 1457325"/>
                <a:gd name="connsiteX231" fmla="*/ 840105 w 1609725"/>
                <a:gd name="connsiteY231" fmla="*/ 99155 h 1457325"/>
                <a:gd name="connsiteX232" fmla="*/ 867061 w 1609725"/>
                <a:gd name="connsiteY232" fmla="*/ 97727 h 1457325"/>
                <a:gd name="connsiteX233" fmla="*/ 868966 w 1609725"/>
                <a:gd name="connsiteY233" fmla="*/ 125825 h 1457325"/>
                <a:gd name="connsiteX234" fmla="*/ 866299 w 1609725"/>
                <a:gd name="connsiteY234" fmla="*/ 126016 h 1457325"/>
                <a:gd name="connsiteX235" fmla="*/ 864870 w 1609725"/>
                <a:gd name="connsiteY235" fmla="*/ 149257 h 1457325"/>
                <a:gd name="connsiteX236" fmla="*/ 871633 w 1609725"/>
                <a:gd name="connsiteY236" fmla="*/ 148209 h 1457325"/>
                <a:gd name="connsiteX237" fmla="*/ 878110 w 1609725"/>
                <a:gd name="connsiteY237" fmla="*/ 150686 h 1457325"/>
                <a:gd name="connsiteX238" fmla="*/ 882205 w 1609725"/>
                <a:gd name="connsiteY238" fmla="*/ 152591 h 1457325"/>
                <a:gd name="connsiteX239" fmla="*/ 883539 w 1609725"/>
                <a:gd name="connsiteY239" fmla="*/ 157162 h 1457325"/>
                <a:gd name="connsiteX240" fmla="*/ 914781 w 1609725"/>
                <a:gd name="connsiteY240" fmla="*/ 143542 h 1457325"/>
                <a:gd name="connsiteX241" fmla="*/ 942022 w 1609725"/>
                <a:gd name="connsiteY241" fmla="*/ 124206 h 1457325"/>
                <a:gd name="connsiteX242" fmla="*/ 1007650 w 1609725"/>
                <a:gd name="connsiteY242" fmla="*/ 108490 h 1457325"/>
                <a:gd name="connsiteX243" fmla="*/ 1004411 w 1609725"/>
                <a:gd name="connsiteY243" fmla="*/ 86106 h 1457325"/>
                <a:gd name="connsiteX244" fmla="*/ 1018222 w 1609725"/>
                <a:gd name="connsiteY244" fmla="*/ 82391 h 1457325"/>
                <a:gd name="connsiteX245" fmla="*/ 1020699 w 1609725"/>
                <a:gd name="connsiteY245" fmla="*/ 96298 h 1457325"/>
                <a:gd name="connsiteX246" fmla="*/ 1074515 w 1609725"/>
                <a:gd name="connsiteY246" fmla="*/ 94393 h 1457325"/>
                <a:gd name="connsiteX247" fmla="*/ 1074515 w 1609725"/>
                <a:gd name="connsiteY247" fmla="*/ 87249 h 1457325"/>
                <a:gd name="connsiteX248" fmla="*/ 1089755 w 1609725"/>
                <a:gd name="connsiteY248" fmla="*/ 91726 h 1457325"/>
                <a:gd name="connsiteX249" fmla="*/ 1092898 w 1609725"/>
                <a:gd name="connsiteY249" fmla="*/ 70104 h 1457325"/>
                <a:gd name="connsiteX250" fmla="*/ 1124331 w 1609725"/>
                <a:gd name="connsiteY250" fmla="*/ 82201 h 1457325"/>
                <a:gd name="connsiteX251" fmla="*/ 1184910 w 1609725"/>
                <a:gd name="connsiteY251" fmla="*/ 90869 h 1457325"/>
                <a:gd name="connsiteX252" fmla="*/ 1188625 w 1609725"/>
                <a:gd name="connsiteY252" fmla="*/ 67342 h 1457325"/>
                <a:gd name="connsiteX253" fmla="*/ 1192911 w 1609725"/>
                <a:gd name="connsiteY253" fmla="*/ 68294 h 1457325"/>
                <a:gd name="connsiteX254" fmla="*/ 1194340 w 1609725"/>
                <a:gd name="connsiteY254" fmla="*/ 62770 h 1457325"/>
                <a:gd name="connsiteX255" fmla="*/ 1189577 w 1609725"/>
                <a:gd name="connsiteY255" fmla="*/ 60674 h 1457325"/>
                <a:gd name="connsiteX256" fmla="*/ 1190435 w 1609725"/>
                <a:gd name="connsiteY256" fmla="*/ 50959 h 1457325"/>
                <a:gd name="connsiteX257" fmla="*/ 1196054 w 1609725"/>
                <a:gd name="connsiteY257" fmla="*/ 52102 h 1457325"/>
                <a:gd name="connsiteX258" fmla="*/ 1196435 w 1609725"/>
                <a:gd name="connsiteY258" fmla="*/ 48863 h 1457325"/>
                <a:gd name="connsiteX259" fmla="*/ 1211104 w 1609725"/>
                <a:gd name="connsiteY259" fmla="*/ 51435 h 1457325"/>
                <a:gd name="connsiteX260" fmla="*/ 1208151 w 1609725"/>
                <a:gd name="connsiteY260" fmla="*/ 59817 h 1457325"/>
                <a:gd name="connsiteX261" fmla="*/ 1218724 w 1609725"/>
                <a:gd name="connsiteY261" fmla="*/ 61817 h 1457325"/>
                <a:gd name="connsiteX262" fmla="*/ 1224344 w 1609725"/>
                <a:gd name="connsiteY262" fmla="*/ 46958 h 1457325"/>
                <a:gd name="connsiteX263" fmla="*/ 1229963 w 1609725"/>
                <a:gd name="connsiteY263" fmla="*/ 50197 h 1457325"/>
                <a:gd name="connsiteX264" fmla="*/ 1244918 w 1609725"/>
                <a:gd name="connsiteY264" fmla="*/ 19431 h 1457325"/>
                <a:gd name="connsiteX265" fmla="*/ 1255490 w 1609725"/>
                <a:gd name="connsiteY265" fmla="*/ 11430 h 1457325"/>
                <a:gd name="connsiteX266" fmla="*/ 1254347 w 1609725"/>
                <a:gd name="connsiteY266" fmla="*/ 9525 h 1457325"/>
                <a:gd name="connsiteX267" fmla="*/ 1278827 w 1609725"/>
                <a:gd name="connsiteY267" fmla="*/ 14478 h 1457325"/>
                <a:gd name="connsiteX268" fmla="*/ 1298258 w 1609725"/>
                <a:gd name="connsiteY268" fmla="*/ 25146 h 1457325"/>
                <a:gd name="connsiteX269" fmla="*/ 1317593 w 1609725"/>
                <a:gd name="connsiteY269" fmla="*/ 26670 h 1457325"/>
                <a:gd name="connsiteX270" fmla="*/ 1333976 w 1609725"/>
                <a:gd name="connsiteY270" fmla="*/ 32385 h 1457325"/>
                <a:gd name="connsiteX271" fmla="*/ 1353312 w 1609725"/>
                <a:gd name="connsiteY271" fmla="*/ 45053 h 1457325"/>
                <a:gd name="connsiteX272" fmla="*/ 1350169 w 1609725"/>
                <a:gd name="connsiteY272" fmla="*/ 49054 h 1457325"/>
                <a:gd name="connsiteX273" fmla="*/ 1371219 w 1609725"/>
                <a:gd name="connsiteY273" fmla="*/ 58007 h 1457325"/>
                <a:gd name="connsiteX274" fmla="*/ 1384649 w 1609725"/>
                <a:gd name="connsiteY274" fmla="*/ 71152 h 1457325"/>
                <a:gd name="connsiteX275" fmla="*/ 1389983 w 1609725"/>
                <a:gd name="connsiteY275" fmla="*/ 73247 h 1457325"/>
                <a:gd name="connsiteX276" fmla="*/ 1386078 w 1609725"/>
                <a:gd name="connsiteY276" fmla="*/ 85154 h 1457325"/>
                <a:gd name="connsiteX277" fmla="*/ 1383221 w 1609725"/>
                <a:gd name="connsiteY277" fmla="*/ 86011 h 1457325"/>
                <a:gd name="connsiteX278" fmla="*/ 1381697 w 1609725"/>
                <a:gd name="connsiteY278" fmla="*/ 99155 h 1457325"/>
                <a:gd name="connsiteX279" fmla="*/ 1376553 w 1609725"/>
                <a:gd name="connsiteY279" fmla="*/ 104394 h 1457325"/>
                <a:gd name="connsiteX280" fmla="*/ 1381982 w 1609725"/>
                <a:gd name="connsiteY280" fmla="*/ 107347 h 1457325"/>
                <a:gd name="connsiteX281" fmla="*/ 1393317 w 1609725"/>
                <a:gd name="connsiteY281" fmla="*/ 106394 h 1457325"/>
                <a:gd name="connsiteX282" fmla="*/ 1389602 w 1609725"/>
                <a:gd name="connsiteY282" fmla="*/ 99822 h 1457325"/>
                <a:gd name="connsiteX283" fmla="*/ 1394936 w 1609725"/>
                <a:gd name="connsiteY283" fmla="*/ 94583 h 1457325"/>
                <a:gd name="connsiteX284" fmla="*/ 1393031 w 1609725"/>
                <a:gd name="connsiteY284" fmla="*/ 90678 h 1457325"/>
                <a:gd name="connsiteX285" fmla="*/ 1398461 w 1609725"/>
                <a:gd name="connsiteY285" fmla="*/ 78486 h 1457325"/>
                <a:gd name="connsiteX286" fmla="*/ 1409795 w 1609725"/>
                <a:gd name="connsiteY286" fmla="*/ 70295 h 1457325"/>
                <a:gd name="connsiteX287" fmla="*/ 1417225 w 1609725"/>
                <a:gd name="connsiteY287" fmla="*/ 70104 h 1457325"/>
                <a:gd name="connsiteX288" fmla="*/ 1422940 w 1609725"/>
                <a:gd name="connsiteY288" fmla="*/ 64294 h 1457325"/>
                <a:gd name="connsiteX289" fmla="*/ 1433131 w 1609725"/>
                <a:gd name="connsiteY289" fmla="*/ 61246 h 1457325"/>
                <a:gd name="connsiteX290" fmla="*/ 1429988 w 1609725"/>
                <a:gd name="connsiteY290" fmla="*/ 55054 h 1457325"/>
                <a:gd name="connsiteX291" fmla="*/ 1436942 w 1609725"/>
                <a:gd name="connsiteY291" fmla="*/ 45815 h 1457325"/>
                <a:gd name="connsiteX292" fmla="*/ 1439132 w 1609725"/>
                <a:gd name="connsiteY292" fmla="*/ 45339 h 1457325"/>
                <a:gd name="connsiteX293" fmla="*/ 1444562 w 1609725"/>
                <a:gd name="connsiteY293" fmla="*/ 51816 h 1457325"/>
                <a:gd name="connsiteX294" fmla="*/ 1451896 w 1609725"/>
                <a:gd name="connsiteY294" fmla="*/ 49625 h 1457325"/>
                <a:gd name="connsiteX295" fmla="*/ 1454277 w 1609725"/>
                <a:gd name="connsiteY295" fmla="*/ 46196 h 1457325"/>
                <a:gd name="connsiteX296" fmla="*/ 1464373 w 1609725"/>
                <a:gd name="connsiteY296" fmla="*/ 52102 h 1457325"/>
                <a:gd name="connsiteX297" fmla="*/ 1461611 w 1609725"/>
                <a:gd name="connsiteY297" fmla="*/ 61532 h 1457325"/>
                <a:gd name="connsiteX298" fmla="*/ 1478375 w 1609725"/>
                <a:gd name="connsiteY298" fmla="*/ 48292 h 1457325"/>
                <a:gd name="connsiteX299" fmla="*/ 1479328 w 1609725"/>
                <a:gd name="connsiteY299" fmla="*/ 50387 h 1457325"/>
                <a:gd name="connsiteX300" fmla="*/ 1489139 w 1609725"/>
                <a:gd name="connsiteY300" fmla="*/ 49625 h 1457325"/>
                <a:gd name="connsiteX301" fmla="*/ 1490281 w 1609725"/>
                <a:gd name="connsiteY301" fmla="*/ 46958 h 1457325"/>
                <a:gd name="connsiteX302" fmla="*/ 1504093 w 1609725"/>
                <a:gd name="connsiteY302" fmla="*/ 42196 h 1457325"/>
                <a:gd name="connsiteX303" fmla="*/ 1501330 w 1609725"/>
                <a:gd name="connsiteY303" fmla="*/ 49435 h 1457325"/>
                <a:gd name="connsiteX304" fmla="*/ 1507331 w 1609725"/>
                <a:gd name="connsiteY304" fmla="*/ 50959 h 1457325"/>
                <a:gd name="connsiteX305" fmla="*/ 1518952 w 1609725"/>
                <a:gd name="connsiteY305" fmla="*/ 44291 h 1457325"/>
                <a:gd name="connsiteX306" fmla="*/ 1522191 w 1609725"/>
                <a:gd name="connsiteY306" fmla="*/ 47816 h 1457325"/>
                <a:gd name="connsiteX307" fmla="*/ 1512856 w 1609725"/>
                <a:gd name="connsiteY307" fmla="*/ 54483 h 1457325"/>
                <a:gd name="connsiteX308" fmla="*/ 1527525 w 1609725"/>
                <a:gd name="connsiteY308" fmla="*/ 78105 h 1457325"/>
                <a:gd name="connsiteX309" fmla="*/ 1539335 w 1609725"/>
                <a:gd name="connsiteY309" fmla="*/ 70485 h 1457325"/>
                <a:gd name="connsiteX310" fmla="*/ 1556766 w 1609725"/>
                <a:gd name="connsiteY310" fmla="*/ 82963 h 1457325"/>
                <a:gd name="connsiteX311" fmla="*/ 1578292 w 1609725"/>
                <a:gd name="connsiteY311" fmla="*/ 93154 h 1457325"/>
                <a:gd name="connsiteX312" fmla="*/ 1580102 w 1609725"/>
                <a:gd name="connsiteY312" fmla="*/ 93726 h 1457325"/>
                <a:gd name="connsiteX313" fmla="*/ 1577054 w 1609725"/>
                <a:gd name="connsiteY313" fmla="*/ 84773 h 1457325"/>
                <a:gd name="connsiteX314" fmla="*/ 1583055 w 1609725"/>
                <a:gd name="connsiteY314" fmla="*/ 88583 h 1457325"/>
                <a:gd name="connsiteX315" fmla="*/ 1587056 w 1609725"/>
                <a:gd name="connsiteY315" fmla="*/ 87820 h 1457325"/>
                <a:gd name="connsiteX316" fmla="*/ 1589913 w 1609725"/>
                <a:gd name="connsiteY316" fmla="*/ 97727 h 1457325"/>
                <a:gd name="connsiteX317" fmla="*/ 1584579 w 1609725"/>
                <a:gd name="connsiteY317" fmla="*/ 98108 h 1457325"/>
                <a:gd name="connsiteX318" fmla="*/ 1586008 w 1609725"/>
                <a:gd name="connsiteY318" fmla="*/ 104299 h 1457325"/>
                <a:gd name="connsiteX319" fmla="*/ 1588389 w 1609725"/>
                <a:gd name="connsiteY319" fmla="*/ 108680 h 1457325"/>
                <a:gd name="connsiteX320" fmla="*/ 1594104 w 1609725"/>
                <a:gd name="connsiteY320" fmla="*/ 111157 h 1457325"/>
                <a:gd name="connsiteX321" fmla="*/ 1591628 w 1609725"/>
                <a:gd name="connsiteY321" fmla="*/ 117634 h 1457325"/>
                <a:gd name="connsiteX322" fmla="*/ 1601057 w 1609725"/>
                <a:gd name="connsiteY322" fmla="*/ 124778 h 1457325"/>
                <a:gd name="connsiteX323" fmla="*/ 1595914 w 1609725"/>
                <a:gd name="connsiteY323" fmla="*/ 131731 h 1457325"/>
                <a:gd name="connsiteX324" fmla="*/ 1599534 w 1609725"/>
                <a:gd name="connsiteY324" fmla="*/ 140970 h 1457325"/>
                <a:gd name="connsiteX325" fmla="*/ 1573435 w 1609725"/>
                <a:gd name="connsiteY325" fmla="*/ 153162 h 1457325"/>
                <a:gd name="connsiteX326" fmla="*/ 1565910 w 1609725"/>
                <a:gd name="connsiteY326" fmla="*/ 160782 h 1457325"/>
                <a:gd name="connsiteX327" fmla="*/ 1559909 w 1609725"/>
                <a:gd name="connsiteY327" fmla="*/ 158210 h 1457325"/>
                <a:gd name="connsiteX328" fmla="*/ 1559909 w 1609725"/>
                <a:gd name="connsiteY328" fmla="*/ 168783 h 1457325"/>
                <a:gd name="connsiteX329" fmla="*/ 1571054 w 1609725"/>
                <a:gd name="connsiteY329" fmla="*/ 170021 h 1457325"/>
                <a:gd name="connsiteX330" fmla="*/ 1569244 w 1609725"/>
                <a:gd name="connsiteY330" fmla="*/ 173927 h 1457325"/>
                <a:gd name="connsiteX331" fmla="*/ 1573244 w 1609725"/>
                <a:gd name="connsiteY331" fmla="*/ 176879 h 1457325"/>
                <a:gd name="connsiteX332" fmla="*/ 1567339 w 1609725"/>
                <a:gd name="connsiteY332" fmla="*/ 187357 h 1457325"/>
                <a:gd name="connsiteX333" fmla="*/ 1567910 w 1609725"/>
                <a:gd name="connsiteY333" fmla="*/ 190405 h 1457325"/>
                <a:gd name="connsiteX334" fmla="*/ 1577435 w 1609725"/>
                <a:gd name="connsiteY334" fmla="*/ 186976 h 1457325"/>
                <a:gd name="connsiteX335" fmla="*/ 1578198 w 1609725"/>
                <a:gd name="connsiteY335" fmla="*/ 189738 h 1457325"/>
                <a:gd name="connsiteX336" fmla="*/ 1575150 w 1609725"/>
                <a:gd name="connsiteY336" fmla="*/ 189262 h 1457325"/>
                <a:gd name="connsiteX337" fmla="*/ 1573911 w 1609725"/>
                <a:gd name="connsiteY337" fmla="*/ 193929 h 1457325"/>
                <a:gd name="connsiteX338" fmla="*/ 1579721 w 1609725"/>
                <a:gd name="connsiteY338" fmla="*/ 195072 h 1457325"/>
                <a:gd name="connsiteX339" fmla="*/ 1582483 w 1609725"/>
                <a:gd name="connsiteY339" fmla="*/ 198882 h 1457325"/>
                <a:gd name="connsiteX340" fmla="*/ 1576197 w 1609725"/>
                <a:gd name="connsiteY340" fmla="*/ 204407 h 1457325"/>
                <a:gd name="connsiteX341" fmla="*/ 1580007 w 1609725"/>
                <a:gd name="connsiteY341" fmla="*/ 208598 h 1457325"/>
                <a:gd name="connsiteX342" fmla="*/ 1579341 w 1609725"/>
                <a:gd name="connsiteY342" fmla="*/ 213170 h 1457325"/>
                <a:gd name="connsiteX343" fmla="*/ 1572101 w 1609725"/>
                <a:gd name="connsiteY343" fmla="*/ 220885 h 1457325"/>
                <a:gd name="connsiteX344" fmla="*/ 1574673 w 1609725"/>
                <a:gd name="connsiteY344" fmla="*/ 226695 h 1457325"/>
                <a:gd name="connsiteX345" fmla="*/ 1573244 w 1609725"/>
                <a:gd name="connsiteY345" fmla="*/ 232220 h 1457325"/>
                <a:gd name="connsiteX346" fmla="*/ 1579721 w 1609725"/>
                <a:gd name="connsiteY346" fmla="*/ 230124 h 1457325"/>
                <a:gd name="connsiteX347" fmla="*/ 1577245 w 1609725"/>
                <a:gd name="connsiteY347" fmla="*/ 231267 h 1457325"/>
                <a:gd name="connsiteX348" fmla="*/ 1579341 w 1609725"/>
                <a:gd name="connsiteY348" fmla="*/ 233839 h 1457325"/>
                <a:gd name="connsiteX349" fmla="*/ 1575054 w 1609725"/>
                <a:gd name="connsiteY349" fmla="*/ 236601 h 1457325"/>
                <a:gd name="connsiteX350" fmla="*/ 1583341 w 1609725"/>
                <a:gd name="connsiteY350" fmla="*/ 245745 h 1457325"/>
                <a:gd name="connsiteX351" fmla="*/ 1580960 w 1609725"/>
                <a:gd name="connsiteY351" fmla="*/ 246888 h 1457325"/>
                <a:gd name="connsiteX352" fmla="*/ 1582293 w 1609725"/>
                <a:gd name="connsiteY352" fmla="*/ 253746 h 1457325"/>
                <a:gd name="connsiteX353" fmla="*/ 1567624 w 1609725"/>
                <a:gd name="connsiteY353" fmla="*/ 253365 h 1457325"/>
                <a:gd name="connsiteX354" fmla="*/ 1567339 w 1609725"/>
                <a:gd name="connsiteY354" fmla="*/ 256794 h 1457325"/>
                <a:gd name="connsiteX355" fmla="*/ 1557433 w 1609725"/>
                <a:gd name="connsiteY355" fmla="*/ 254127 h 1457325"/>
                <a:gd name="connsiteX356" fmla="*/ 1554385 w 1609725"/>
                <a:gd name="connsiteY356" fmla="*/ 259747 h 1457325"/>
                <a:gd name="connsiteX357" fmla="*/ 1571149 w 1609725"/>
                <a:gd name="connsiteY357" fmla="*/ 283464 h 1457325"/>
                <a:gd name="connsiteX358" fmla="*/ 1578483 w 1609725"/>
                <a:gd name="connsiteY358" fmla="*/ 281369 h 1457325"/>
                <a:gd name="connsiteX359" fmla="*/ 1576864 w 1609725"/>
                <a:gd name="connsiteY359" fmla="*/ 300323 h 1457325"/>
                <a:gd name="connsiteX360" fmla="*/ 1557433 w 1609725"/>
                <a:gd name="connsiteY360" fmla="*/ 305467 h 1457325"/>
                <a:gd name="connsiteX361" fmla="*/ 1558481 w 1609725"/>
                <a:gd name="connsiteY361" fmla="*/ 309848 h 1457325"/>
                <a:gd name="connsiteX362" fmla="*/ 1550480 w 1609725"/>
                <a:gd name="connsiteY362" fmla="*/ 315278 h 1457325"/>
                <a:gd name="connsiteX363" fmla="*/ 1544288 w 1609725"/>
                <a:gd name="connsiteY363" fmla="*/ 324136 h 1457325"/>
                <a:gd name="connsiteX364" fmla="*/ 1546193 w 1609725"/>
                <a:gd name="connsiteY364" fmla="*/ 325469 h 1457325"/>
                <a:gd name="connsiteX365" fmla="*/ 1544383 w 1609725"/>
                <a:gd name="connsiteY365" fmla="*/ 332232 h 1457325"/>
                <a:gd name="connsiteX366" fmla="*/ 1531620 w 1609725"/>
                <a:gd name="connsiteY366" fmla="*/ 335947 h 1457325"/>
                <a:gd name="connsiteX367" fmla="*/ 1530096 w 1609725"/>
                <a:gd name="connsiteY367" fmla="*/ 344424 h 1457325"/>
                <a:gd name="connsiteX368" fmla="*/ 1541145 w 1609725"/>
                <a:gd name="connsiteY368" fmla="*/ 346043 h 1457325"/>
                <a:gd name="connsiteX369" fmla="*/ 1549241 w 1609725"/>
                <a:gd name="connsiteY369" fmla="*/ 364236 h 1457325"/>
                <a:gd name="connsiteX370" fmla="*/ 1535335 w 1609725"/>
                <a:gd name="connsiteY370" fmla="*/ 369665 h 1457325"/>
                <a:gd name="connsiteX371" fmla="*/ 1523047 w 1609725"/>
                <a:gd name="connsiteY371" fmla="*/ 391859 h 1457325"/>
                <a:gd name="connsiteX372" fmla="*/ 1518285 w 1609725"/>
                <a:gd name="connsiteY372" fmla="*/ 396050 h 1457325"/>
                <a:gd name="connsiteX373" fmla="*/ 1502664 w 1609725"/>
                <a:gd name="connsiteY373" fmla="*/ 401764 h 1457325"/>
                <a:gd name="connsiteX374" fmla="*/ 1504760 w 1609725"/>
                <a:gd name="connsiteY374" fmla="*/ 407289 h 1457325"/>
                <a:gd name="connsiteX375" fmla="*/ 1492568 w 1609725"/>
                <a:gd name="connsiteY375" fmla="*/ 413290 h 1457325"/>
                <a:gd name="connsiteX376" fmla="*/ 1487043 w 1609725"/>
                <a:gd name="connsiteY376" fmla="*/ 421291 h 1457325"/>
                <a:gd name="connsiteX377" fmla="*/ 1475042 w 1609725"/>
                <a:gd name="connsiteY377" fmla="*/ 421767 h 1457325"/>
                <a:gd name="connsiteX378" fmla="*/ 1471898 w 1609725"/>
                <a:gd name="connsiteY378" fmla="*/ 412147 h 1457325"/>
                <a:gd name="connsiteX379" fmla="*/ 1461040 w 1609725"/>
                <a:gd name="connsiteY379" fmla="*/ 416528 h 1457325"/>
                <a:gd name="connsiteX380" fmla="*/ 1444085 w 1609725"/>
                <a:gd name="connsiteY380" fmla="*/ 418814 h 1457325"/>
                <a:gd name="connsiteX381" fmla="*/ 1438370 w 1609725"/>
                <a:gd name="connsiteY381" fmla="*/ 406622 h 1457325"/>
                <a:gd name="connsiteX382" fmla="*/ 1423892 w 1609725"/>
                <a:gd name="connsiteY382" fmla="*/ 412147 h 1457325"/>
                <a:gd name="connsiteX383" fmla="*/ 1426464 w 1609725"/>
                <a:gd name="connsiteY383" fmla="*/ 417862 h 1457325"/>
                <a:gd name="connsiteX384" fmla="*/ 1422845 w 1609725"/>
                <a:gd name="connsiteY384" fmla="*/ 418338 h 1457325"/>
                <a:gd name="connsiteX385" fmla="*/ 1421225 w 1609725"/>
                <a:gd name="connsiteY385" fmla="*/ 413480 h 1457325"/>
                <a:gd name="connsiteX386" fmla="*/ 1417701 w 1609725"/>
                <a:gd name="connsiteY386" fmla="*/ 415290 h 1457325"/>
                <a:gd name="connsiteX387" fmla="*/ 1412558 w 1609725"/>
                <a:gd name="connsiteY387" fmla="*/ 403003 h 1457325"/>
                <a:gd name="connsiteX388" fmla="*/ 1401223 w 1609725"/>
                <a:gd name="connsiteY388" fmla="*/ 407956 h 1457325"/>
                <a:gd name="connsiteX389" fmla="*/ 1409319 w 1609725"/>
                <a:gd name="connsiteY389" fmla="*/ 438531 h 1457325"/>
                <a:gd name="connsiteX390" fmla="*/ 1384554 w 1609725"/>
                <a:gd name="connsiteY390" fmla="*/ 444151 h 1457325"/>
                <a:gd name="connsiteX391" fmla="*/ 1387126 w 1609725"/>
                <a:gd name="connsiteY391" fmla="*/ 459200 h 1457325"/>
                <a:gd name="connsiteX392" fmla="*/ 1376363 w 1609725"/>
                <a:gd name="connsiteY392" fmla="*/ 460438 h 1457325"/>
                <a:gd name="connsiteX393" fmla="*/ 1377601 w 1609725"/>
                <a:gd name="connsiteY393" fmla="*/ 465296 h 1457325"/>
                <a:gd name="connsiteX394" fmla="*/ 1348264 w 1609725"/>
                <a:gd name="connsiteY394" fmla="*/ 467296 h 1457325"/>
                <a:gd name="connsiteX395" fmla="*/ 1353598 w 1609725"/>
                <a:gd name="connsiteY395" fmla="*/ 473297 h 1457325"/>
                <a:gd name="connsiteX396" fmla="*/ 1361504 w 1609725"/>
                <a:gd name="connsiteY396" fmla="*/ 505682 h 1457325"/>
                <a:gd name="connsiteX397" fmla="*/ 1339215 w 1609725"/>
                <a:gd name="connsiteY397" fmla="*/ 511683 h 1457325"/>
                <a:gd name="connsiteX398" fmla="*/ 1301972 w 1609725"/>
                <a:gd name="connsiteY398" fmla="*/ 516827 h 1457325"/>
                <a:gd name="connsiteX399" fmla="*/ 1281208 w 1609725"/>
                <a:gd name="connsiteY399" fmla="*/ 524446 h 1457325"/>
                <a:gd name="connsiteX400" fmla="*/ 1286065 w 1609725"/>
                <a:gd name="connsiteY400" fmla="*/ 533210 h 1457325"/>
                <a:gd name="connsiteX401" fmla="*/ 1278064 w 1609725"/>
                <a:gd name="connsiteY401" fmla="*/ 544163 h 1457325"/>
                <a:gd name="connsiteX402" fmla="*/ 1271302 w 1609725"/>
                <a:gd name="connsiteY402" fmla="*/ 544735 h 1457325"/>
                <a:gd name="connsiteX403" fmla="*/ 1271778 w 1609725"/>
                <a:gd name="connsiteY403" fmla="*/ 549497 h 1457325"/>
                <a:gd name="connsiteX404" fmla="*/ 1217486 w 1609725"/>
                <a:gd name="connsiteY404" fmla="*/ 563689 h 1457325"/>
                <a:gd name="connsiteX405" fmla="*/ 1220629 w 1609725"/>
                <a:gd name="connsiteY405" fmla="*/ 572834 h 1457325"/>
                <a:gd name="connsiteX406" fmla="*/ 1206246 w 1609725"/>
                <a:gd name="connsiteY406" fmla="*/ 578072 h 1457325"/>
                <a:gd name="connsiteX407" fmla="*/ 1207484 w 1609725"/>
                <a:gd name="connsiteY407" fmla="*/ 581501 h 1457325"/>
                <a:gd name="connsiteX408" fmla="*/ 1204627 w 1609725"/>
                <a:gd name="connsiteY408" fmla="*/ 582739 h 1457325"/>
                <a:gd name="connsiteX409" fmla="*/ 1207008 w 1609725"/>
                <a:gd name="connsiteY409" fmla="*/ 589693 h 1457325"/>
                <a:gd name="connsiteX410" fmla="*/ 1187672 w 1609725"/>
                <a:gd name="connsiteY410" fmla="*/ 596551 h 1457325"/>
                <a:gd name="connsiteX411" fmla="*/ 1189482 w 1609725"/>
                <a:gd name="connsiteY411" fmla="*/ 600551 h 1457325"/>
                <a:gd name="connsiteX412" fmla="*/ 1165574 w 1609725"/>
                <a:gd name="connsiteY412" fmla="*/ 610362 h 1457325"/>
                <a:gd name="connsiteX413" fmla="*/ 1164527 w 1609725"/>
                <a:gd name="connsiteY413" fmla="*/ 608076 h 1457325"/>
                <a:gd name="connsiteX414" fmla="*/ 1156526 w 1609725"/>
                <a:gd name="connsiteY414" fmla="*/ 612743 h 1457325"/>
                <a:gd name="connsiteX415" fmla="*/ 1156430 w 1609725"/>
                <a:gd name="connsiteY415" fmla="*/ 617601 h 1457325"/>
                <a:gd name="connsiteX416" fmla="*/ 1146334 w 1609725"/>
                <a:gd name="connsiteY416" fmla="*/ 621983 h 1457325"/>
                <a:gd name="connsiteX417" fmla="*/ 1151858 w 1609725"/>
                <a:gd name="connsiteY417" fmla="*/ 640937 h 1457325"/>
                <a:gd name="connsiteX418" fmla="*/ 1144524 w 1609725"/>
                <a:gd name="connsiteY418" fmla="*/ 644271 h 1457325"/>
                <a:gd name="connsiteX419" fmla="*/ 1145572 w 1609725"/>
                <a:gd name="connsiteY419" fmla="*/ 646176 h 1457325"/>
                <a:gd name="connsiteX420" fmla="*/ 1143286 w 1609725"/>
                <a:gd name="connsiteY420" fmla="*/ 647414 h 1457325"/>
                <a:gd name="connsiteX421" fmla="*/ 1146810 w 1609725"/>
                <a:gd name="connsiteY421" fmla="*/ 654463 h 1457325"/>
                <a:gd name="connsiteX422" fmla="*/ 1141476 w 1609725"/>
                <a:gd name="connsiteY422" fmla="*/ 657225 h 1457325"/>
                <a:gd name="connsiteX423" fmla="*/ 1143857 w 1609725"/>
                <a:gd name="connsiteY423" fmla="*/ 663416 h 1457325"/>
                <a:gd name="connsiteX424" fmla="*/ 1105090 w 1609725"/>
                <a:gd name="connsiteY424" fmla="*/ 679609 h 1457325"/>
                <a:gd name="connsiteX425" fmla="*/ 1089374 w 1609725"/>
                <a:gd name="connsiteY425" fmla="*/ 681704 h 1457325"/>
                <a:gd name="connsiteX426" fmla="*/ 1089755 w 1609725"/>
                <a:gd name="connsiteY426" fmla="*/ 690467 h 1457325"/>
                <a:gd name="connsiteX427" fmla="*/ 1093184 w 1609725"/>
                <a:gd name="connsiteY427" fmla="*/ 690277 h 1457325"/>
                <a:gd name="connsiteX428" fmla="*/ 1094994 w 1609725"/>
                <a:gd name="connsiteY428" fmla="*/ 702564 h 1457325"/>
                <a:gd name="connsiteX429" fmla="*/ 1088041 w 1609725"/>
                <a:gd name="connsiteY429" fmla="*/ 703421 h 1457325"/>
                <a:gd name="connsiteX430" fmla="*/ 1089279 w 1609725"/>
                <a:gd name="connsiteY430" fmla="*/ 711327 h 1457325"/>
                <a:gd name="connsiteX431" fmla="*/ 1085850 w 1609725"/>
                <a:gd name="connsiteY431" fmla="*/ 711613 h 1457325"/>
                <a:gd name="connsiteX432" fmla="*/ 1083278 w 1609725"/>
                <a:gd name="connsiteY432" fmla="*/ 723233 h 1457325"/>
                <a:gd name="connsiteX433" fmla="*/ 1085088 w 1609725"/>
                <a:gd name="connsiteY433" fmla="*/ 740759 h 1457325"/>
                <a:gd name="connsiteX434" fmla="*/ 1081469 w 1609725"/>
                <a:gd name="connsiteY434" fmla="*/ 740950 h 1457325"/>
                <a:gd name="connsiteX435" fmla="*/ 1079659 w 1609725"/>
                <a:gd name="connsiteY435" fmla="*/ 745141 h 1457325"/>
                <a:gd name="connsiteX436" fmla="*/ 1088517 w 1609725"/>
                <a:gd name="connsiteY436" fmla="*/ 778669 h 1457325"/>
                <a:gd name="connsiteX437" fmla="*/ 1103947 w 1609725"/>
                <a:gd name="connsiteY437" fmla="*/ 774763 h 1457325"/>
                <a:gd name="connsiteX438" fmla="*/ 1119664 w 1609725"/>
                <a:gd name="connsiteY438" fmla="*/ 765810 h 1457325"/>
                <a:gd name="connsiteX439" fmla="*/ 1120807 w 1609725"/>
                <a:gd name="connsiteY439" fmla="*/ 768477 h 1457325"/>
                <a:gd name="connsiteX440" fmla="*/ 1138523 w 1609725"/>
                <a:gd name="connsiteY440" fmla="*/ 763429 h 1457325"/>
                <a:gd name="connsiteX441" fmla="*/ 1142429 w 1609725"/>
                <a:gd name="connsiteY441" fmla="*/ 771430 h 1457325"/>
                <a:gd name="connsiteX442" fmla="*/ 1173671 w 1609725"/>
                <a:gd name="connsiteY442" fmla="*/ 770572 h 1457325"/>
                <a:gd name="connsiteX443" fmla="*/ 1176338 w 1609725"/>
                <a:gd name="connsiteY443" fmla="*/ 773430 h 1457325"/>
                <a:gd name="connsiteX444" fmla="*/ 1175480 w 1609725"/>
                <a:gd name="connsiteY444" fmla="*/ 780860 h 1457325"/>
                <a:gd name="connsiteX445" fmla="*/ 1177671 w 1609725"/>
                <a:gd name="connsiteY445" fmla="*/ 784479 h 1457325"/>
                <a:gd name="connsiteX446" fmla="*/ 1188244 w 1609725"/>
                <a:gd name="connsiteY446" fmla="*/ 786955 h 1457325"/>
                <a:gd name="connsiteX447" fmla="*/ 1186148 w 1609725"/>
                <a:gd name="connsiteY447" fmla="*/ 786575 h 1457325"/>
                <a:gd name="connsiteX448" fmla="*/ 1184815 w 1609725"/>
                <a:gd name="connsiteY448" fmla="*/ 790480 h 1457325"/>
                <a:gd name="connsiteX449" fmla="*/ 1185386 w 1609725"/>
                <a:gd name="connsiteY449" fmla="*/ 796957 h 1457325"/>
                <a:gd name="connsiteX450" fmla="*/ 1181957 w 1609725"/>
                <a:gd name="connsiteY450" fmla="*/ 797147 h 1457325"/>
                <a:gd name="connsiteX451" fmla="*/ 1180910 w 1609725"/>
                <a:gd name="connsiteY451" fmla="*/ 800481 h 1457325"/>
                <a:gd name="connsiteX452" fmla="*/ 1172147 w 1609725"/>
                <a:gd name="connsiteY452" fmla="*/ 802577 h 1457325"/>
                <a:gd name="connsiteX453" fmla="*/ 1149001 w 1609725"/>
                <a:gd name="connsiteY453" fmla="*/ 796480 h 1457325"/>
                <a:gd name="connsiteX454" fmla="*/ 1137380 w 1609725"/>
                <a:gd name="connsiteY454" fmla="*/ 801529 h 1457325"/>
                <a:gd name="connsiteX455" fmla="*/ 1128236 w 1609725"/>
                <a:gd name="connsiteY455" fmla="*/ 801529 h 1457325"/>
                <a:gd name="connsiteX456" fmla="*/ 1130713 w 1609725"/>
                <a:gd name="connsiteY456" fmla="*/ 811721 h 1457325"/>
                <a:gd name="connsiteX457" fmla="*/ 1105472 w 1609725"/>
                <a:gd name="connsiteY457" fmla="*/ 814769 h 1457325"/>
                <a:gd name="connsiteX458" fmla="*/ 1106614 w 1609725"/>
                <a:gd name="connsiteY458" fmla="*/ 827056 h 1457325"/>
                <a:gd name="connsiteX459" fmla="*/ 1096328 w 1609725"/>
                <a:gd name="connsiteY459" fmla="*/ 830771 h 1457325"/>
                <a:gd name="connsiteX460" fmla="*/ 1104710 w 1609725"/>
                <a:gd name="connsiteY460" fmla="*/ 854678 h 1457325"/>
                <a:gd name="connsiteX461" fmla="*/ 1106043 w 1609725"/>
                <a:gd name="connsiteY461" fmla="*/ 872680 h 1457325"/>
                <a:gd name="connsiteX462" fmla="*/ 1100423 w 1609725"/>
                <a:gd name="connsiteY462" fmla="*/ 873919 h 1457325"/>
                <a:gd name="connsiteX463" fmla="*/ 1101662 w 1609725"/>
                <a:gd name="connsiteY463" fmla="*/ 880110 h 1457325"/>
                <a:gd name="connsiteX464" fmla="*/ 1114520 w 1609725"/>
                <a:gd name="connsiteY464" fmla="*/ 897446 h 1457325"/>
                <a:gd name="connsiteX465" fmla="*/ 1114615 w 1609725"/>
                <a:gd name="connsiteY465" fmla="*/ 905637 h 1457325"/>
                <a:gd name="connsiteX466" fmla="*/ 1108710 w 1609725"/>
                <a:gd name="connsiteY466" fmla="*/ 911638 h 1457325"/>
                <a:gd name="connsiteX467" fmla="*/ 1108710 w 1609725"/>
                <a:gd name="connsiteY467" fmla="*/ 925449 h 1457325"/>
                <a:gd name="connsiteX468" fmla="*/ 1100900 w 1609725"/>
                <a:gd name="connsiteY468" fmla="*/ 940689 h 1457325"/>
                <a:gd name="connsiteX469" fmla="*/ 1101757 w 1609725"/>
                <a:gd name="connsiteY469" fmla="*/ 946976 h 1457325"/>
                <a:gd name="connsiteX470" fmla="*/ 1078325 w 1609725"/>
                <a:gd name="connsiteY470" fmla="*/ 957358 h 1457325"/>
                <a:gd name="connsiteX471" fmla="*/ 1075658 w 1609725"/>
                <a:gd name="connsiteY471" fmla="*/ 962025 h 1457325"/>
                <a:gd name="connsiteX472" fmla="*/ 1063752 w 1609725"/>
                <a:gd name="connsiteY472" fmla="*/ 968121 h 1457325"/>
                <a:gd name="connsiteX473" fmla="*/ 1064038 w 1609725"/>
                <a:gd name="connsiteY473" fmla="*/ 981265 h 1457325"/>
                <a:gd name="connsiteX474" fmla="*/ 1070039 w 1609725"/>
                <a:gd name="connsiteY474" fmla="*/ 994220 h 1457325"/>
                <a:gd name="connsiteX475" fmla="*/ 1080040 w 1609725"/>
                <a:gd name="connsiteY475" fmla="*/ 991457 h 1457325"/>
                <a:gd name="connsiteX476" fmla="*/ 1077659 w 1609725"/>
                <a:gd name="connsiteY476" fmla="*/ 1007650 h 1457325"/>
                <a:gd name="connsiteX477" fmla="*/ 1074896 w 1609725"/>
                <a:gd name="connsiteY477" fmla="*/ 1012031 h 1457325"/>
                <a:gd name="connsiteX478" fmla="*/ 1085374 w 1609725"/>
                <a:gd name="connsiteY478" fmla="*/ 1014508 h 1457325"/>
                <a:gd name="connsiteX479" fmla="*/ 1072325 w 1609725"/>
                <a:gd name="connsiteY479" fmla="*/ 1030414 h 1457325"/>
                <a:gd name="connsiteX480" fmla="*/ 1059942 w 1609725"/>
                <a:gd name="connsiteY480" fmla="*/ 1056704 h 1457325"/>
                <a:gd name="connsiteX481" fmla="*/ 1051179 w 1609725"/>
                <a:gd name="connsiteY481" fmla="*/ 1051941 h 1457325"/>
                <a:gd name="connsiteX482" fmla="*/ 1045559 w 1609725"/>
                <a:gd name="connsiteY482" fmla="*/ 1061942 h 1457325"/>
                <a:gd name="connsiteX483" fmla="*/ 1041654 w 1609725"/>
                <a:gd name="connsiteY483" fmla="*/ 1059942 h 1457325"/>
                <a:gd name="connsiteX484" fmla="*/ 1039463 w 1609725"/>
                <a:gd name="connsiteY484" fmla="*/ 1063276 h 1457325"/>
                <a:gd name="connsiteX485" fmla="*/ 1018699 w 1609725"/>
                <a:gd name="connsiteY485" fmla="*/ 1061466 h 1457325"/>
                <a:gd name="connsiteX486" fmla="*/ 1014984 w 1609725"/>
                <a:gd name="connsiteY486" fmla="*/ 1073372 h 1457325"/>
                <a:gd name="connsiteX487" fmla="*/ 1012793 w 1609725"/>
                <a:gd name="connsiteY487" fmla="*/ 1073468 h 1457325"/>
                <a:gd name="connsiteX488" fmla="*/ 1010793 w 1609725"/>
                <a:gd name="connsiteY488" fmla="*/ 1068610 h 1457325"/>
                <a:gd name="connsiteX489" fmla="*/ 988219 w 1609725"/>
                <a:gd name="connsiteY489" fmla="*/ 1072229 h 1457325"/>
                <a:gd name="connsiteX490" fmla="*/ 987933 w 1609725"/>
                <a:gd name="connsiteY490" fmla="*/ 1099756 h 1457325"/>
                <a:gd name="connsiteX491" fmla="*/ 992029 w 1609725"/>
                <a:gd name="connsiteY491" fmla="*/ 1123379 h 1457325"/>
                <a:gd name="connsiteX492" fmla="*/ 990410 w 1609725"/>
                <a:gd name="connsiteY492" fmla="*/ 1124236 h 1457325"/>
                <a:gd name="connsiteX493" fmla="*/ 987743 w 1609725"/>
                <a:gd name="connsiteY493" fmla="*/ 1115568 h 1457325"/>
                <a:gd name="connsiteX494" fmla="*/ 979646 w 1609725"/>
                <a:gd name="connsiteY494" fmla="*/ 1117473 h 1457325"/>
                <a:gd name="connsiteX495" fmla="*/ 975170 w 1609725"/>
                <a:gd name="connsiteY495" fmla="*/ 1111568 h 1457325"/>
                <a:gd name="connsiteX496" fmla="*/ 978979 w 1609725"/>
                <a:gd name="connsiteY496" fmla="*/ 1106996 h 1457325"/>
                <a:gd name="connsiteX497" fmla="*/ 975360 w 1609725"/>
                <a:gd name="connsiteY497" fmla="*/ 1104043 h 1457325"/>
                <a:gd name="connsiteX498" fmla="*/ 968407 w 1609725"/>
                <a:gd name="connsiteY498" fmla="*/ 1109663 h 1457325"/>
                <a:gd name="connsiteX499" fmla="*/ 977360 w 1609725"/>
                <a:gd name="connsiteY499" fmla="*/ 1120616 h 1457325"/>
                <a:gd name="connsiteX500" fmla="*/ 974884 w 1609725"/>
                <a:gd name="connsiteY500" fmla="*/ 1123188 h 1457325"/>
                <a:gd name="connsiteX501" fmla="*/ 964025 w 1609725"/>
                <a:gd name="connsiteY501" fmla="*/ 1122236 h 1457325"/>
                <a:gd name="connsiteX502" fmla="*/ 945737 w 1609725"/>
                <a:gd name="connsiteY502" fmla="*/ 1127760 h 1457325"/>
                <a:gd name="connsiteX503" fmla="*/ 938975 w 1609725"/>
                <a:gd name="connsiteY503" fmla="*/ 1125569 h 1457325"/>
                <a:gd name="connsiteX504" fmla="*/ 928688 w 1609725"/>
                <a:gd name="connsiteY504" fmla="*/ 1131856 h 1457325"/>
                <a:gd name="connsiteX505" fmla="*/ 934688 w 1609725"/>
                <a:gd name="connsiteY505" fmla="*/ 1140714 h 1457325"/>
                <a:gd name="connsiteX506" fmla="*/ 936212 w 1609725"/>
                <a:gd name="connsiteY506" fmla="*/ 1151382 h 1457325"/>
                <a:gd name="connsiteX507" fmla="*/ 931545 w 1609725"/>
                <a:gd name="connsiteY507" fmla="*/ 1154430 h 1457325"/>
                <a:gd name="connsiteX508" fmla="*/ 935831 w 1609725"/>
                <a:gd name="connsiteY508" fmla="*/ 1163193 h 1457325"/>
                <a:gd name="connsiteX509" fmla="*/ 943928 w 1609725"/>
                <a:gd name="connsiteY509" fmla="*/ 1162431 h 1457325"/>
                <a:gd name="connsiteX510" fmla="*/ 946595 w 1609725"/>
                <a:gd name="connsiteY510" fmla="*/ 1172337 h 1457325"/>
                <a:gd name="connsiteX511" fmla="*/ 953738 w 1609725"/>
                <a:gd name="connsiteY511" fmla="*/ 1169765 h 1457325"/>
                <a:gd name="connsiteX512" fmla="*/ 956120 w 1609725"/>
                <a:gd name="connsiteY512" fmla="*/ 1179195 h 1457325"/>
                <a:gd name="connsiteX513" fmla="*/ 958025 w 1609725"/>
                <a:gd name="connsiteY513" fmla="*/ 1178433 h 1457325"/>
                <a:gd name="connsiteX514" fmla="*/ 960596 w 1609725"/>
                <a:gd name="connsiteY514" fmla="*/ 1188148 h 1457325"/>
                <a:gd name="connsiteX515" fmla="*/ 962120 w 1609725"/>
                <a:gd name="connsiteY515" fmla="*/ 1187387 h 1457325"/>
                <a:gd name="connsiteX516" fmla="*/ 969740 w 1609725"/>
                <a:gd name="connsiteY516" fmla="*/ 1207675 h 1457325"/>
                <a:gd name="connsiteX517" fmla="*/ 960501 w 1609725"/>
                <a:gd name="connsiteY517" fmla="*/ 1210723 h 1457325"/>
                <a:gd name="connsiteX518" fmla="*/ 969931 w 1609725"/>
                <a:gd name="connsiteY518" fmla="*/ 1237679 h 1457325"/>
                <a:gd name="connsiteX519" fmla="*/ 983456 w 1609725"/>
                <a:gd name="connsiteY519" fmla="*/ 1233297 h 1457325"/>
                <a:gd name="connsiteX520" fmla="*/ 984980 w 1609725"/>
                <a:gd name="connsiteY520" fmla="*/ 1239107 h 1457325"/>
                <a:gd name="connsiteX521" fmla="*/ 990600 w 1609725"/>
                <a:gd name="connsiteY521" fmla="*/ 1237583 h 1457325"/>
                <a:gd name="connsiteX522" fmla="*/ 991362 w 1609725"/>
                <a:gd name="connsiteY522" fmla="*/ 1246632 h 1457325"/>
                <a:gd name="connsiteX523" fmla="*/ 986600 w 1609725"/>
                <a:gd name="connsiteY523" fmla="*/ 1265206 h 1457325"/>
                <a:gd name="connsiteX524" fmla="*/ 984218 w 1609725"/>
                <a:gd name="connsiteY524" fmla="*/ 1265111 h 1457325"/>
                <a:gd name="connsiteX525" fmla="*/ 983361 w 1609725"/>
                <a:gd name="connsiteY525" fmla="*/ 1272826 h 1457325"/>
                <a:gd name="connsiteX526" fmla="*/ 986600 w 1609725"/>
                <a:gd name="connsiteY526" fmla="*/ 1273873 h 1457325"/>
                <a:gd name="connsiteX527" fmla="*/ 985266 w 1609725"/>
                <a:gd name="connsiteY527" fmla="*/ 1279303 h 1457325"/>
                <a:gd name="connsiteX528" fmla="*/ 977646 w 1609725"/>
                <a:gd name="connsiteY528" fmla="*/ 1277684 h 1457325"/>
                <a:gd name="connsiteX529" fmla="*/ 981075 w 1609725"/>
                <a:gd name="connsiteY529" fmla="*/ 1281017 h 1457325"/>
                <a:gd name="connsiteX530" fmla="*/ 977075 w 1609725"/>
                <a:gd name="connsiteY530" fmla="*/ 1290923 h 1457325"/>
                <a:gd name="connsiteX531" fmla="*/ 966406 w 1609725"/>
                <a:gd name="connsiteY531" fmla="*/ 1289590 h 1457325"/>
                <a:gd name="connsiteX532" fmla="*/ 941261 w 1609725"/>
                <a:gd name="connsiteY532" fmla="*/ 1273016 h 1457325"/>
                <a:gd name="connsiteX533" fmla="*/ 933545 w 1609725"/>
                <a:gd name="connsiteY533" fmla="*/ 1273683 h 1457325"/>
                <a:gd name="connsiteX534" fmla="*/ 927354 w 1609725"/>
                <a:gd name="connsiteY534" fmla="*/ 1279112 h 1457325"/>
                <a:gd name="connsiteX535" fmla="*/ 924306 w 1609725"/>
                <a:gd name="connsiteY535" fmla="*/ 1274064 h 1457325"/>
                <a:gd name="connsiteX536" fmla="*/ 913447 w 1609725"/>
                <a:gd name="connsiteY536" fmla="*/ 1279208 h 1457325"/>
                <a:gd name="connsiteX537" fmla="*/ 914971 w 1609725"/>
                <a:gd name="connsiteY537" fmla="*/ 1282732 h 1457325"/>
                <a:gd name="connsiteX538" fmla="*/ 910876 w 1609725"/>
                <a:gd name="connsiteY538" fmla="*/ 1284351 h 1457325"/>
                <a:gd name="connsiteX539" fmla="*/ 924401 w 1609725"/>
                <a:gd name="connsiteY539" fmla="*/ 1312926 h 1457325"/>
                <a:gd name="connsiteX540" fmla="*/ 912495 w 1609725"/>
                <a:gd name="connsiteY540" fmla="*/ 1328261 h 1457325"/>
                <a:gd name="connsiteX541" fmla="*/ 911733 w 1609725"/>
                <a:gd name="connsiteY541" fmla="*/ 1333024 h 1457325"/>
                <a:gd name="connsiteX542" fmla="*/ 917543 w 1609725"/>
                <a:gd name="connsiteY542" fmla="*/ 1340548 h 1457325"/>
                <a:gd name="connsiteX543" fmla="*/ 925068 w 1609725"/>
                <a:gd name="connsiteY543" fmla="*/ 1344739 h 1457325"/>
                <a:gd name="connsiteX544" fmla="*/ 914781 w 1609725"/>
                <a:gd name="connsiteY544" fmla="*/ 1342739 h 1457325"/>
                <a:gd name="connsiteX545" fmla="*/ 901446 w 1609725"/>
                <a:gd name="connsiteY545" fmla="*/ 1334929 h 1457325"/>
                <a:gd name="connsiteX546" fmla="*/ 893921 w 1609725"/>
                <a:gd name="connsiteY546" fmla="*/ 1379792 h 1457325"/>
                <a:gd name="connsiteX547" fmla="*/ 881348 w 1609725"/>
                <a:gd name="connsiteY547" fmla="*/ 1375601 h 1457325"/>
                <a:gd name="connsiteX548" fmla="*/ 873538 w 1609725"/>
                <a:gd name="connsiteY548" fmla="*/ 1383221 h 1457325"/>
                <a:gd name="connsiteX549" fmla="*/ 872585 w 1609725"/>
                <a:gd name="connsiteY549" fmla="*/ 1394555 h 1457325"/>
                <a:gd name="connsiteX550" fmla="*/ 870680 w 1609725"/>
                <a:gd name="connsiteY550" fmla="*/ 1390650 h 1457325"/>
                <a:gd name="connsiteX551" fmla="*/ 860679 w 1609725"/>
                <a:gd name="connsiteY551" fmla="*/ 1388364 h 1457325"/>
                <a:gd name="connsiteX552" fmla="*/ 847344 w 1609725"/>
                <a:gd name="connsiteY552" fmla="*/ 1395508 h 1457325"/>
                <a:gd name="connsiteX553" fmla="*/ 839248 w 1609725"/>
                <a:gd name="connsiteY553" fmla="*/ 1389602 h 1457325"/>
                <a:gd name="connsiteX554" fmla="*/ 836962 w 1609725"/>
                <a:gd name="connsiteY554" fmla="*/ 1398270 h 1457325"/>
                <a:gd name="connsiteX555" fmla="*/ 829818 w 1609725"/>
                <a:gd name="connsiteY555" fmla="*/ 1398556 h 1457325"/>
                <a:gd name="connsiteX556" fmla="*/ 829628 w 1609725"/>
                <a:gd name="connsiteY556" fmla="*/ 1405223 h 1457325"/>
                <a:gd name="connsiteX557" fmla="*/ 821150 w 1609725"/>
                <a:gd name="connsiteY557" fmla="*/ 1402271 h 1457325"/>
                <a:gd name="connsiteX558" fmla="*/ 820960 w 1609725"/>
                <a:gd name="connsiteY558" fmla="*/ 1398556 h 1457325"/>
                <a:gd name="connsiteX559" fmla="*/ 818483 w 1609725"/>
                <a:gd name="connsiteY559" fmla="*/ 1398175 h 1457325"/>
                <a:gd name="connsiteX560" fmla="*/ 817340 w 1609725"/>
                <a:gd name="connsiteY560" fmla="*/ 1401794 h 1457325"/>
                <a:gd name="connsiteX561" fmla="*/ 810482 w 1609725"/>
                <a:gd name="connsiteY561" fmla="*/ 1398746 h 1457325"/>
                <a:gd name="connsiteX562" fmla="*/ 804291 w 1609725"/>
                <a:gd name="connsiteY562" fmla="*/ 1403985 h 1457325"/>
                <a:gd name="connsiteX563" fmla="*/ 795719 w 1609725"/>
                <a:gd name="connsiteY563" fmla="*/ 1403604 h 1457325"/>
                <a:gd name="connsiteX564" fmla="*/ 791146 w 1609725"/>
                <a:gd name="connsiteY564" fmla="*/ 1401889 h 1457325"/>
                <a:gd name="connsiteX565" fmla="*/ 793337 w 1609725"/>
                <a:gd name="connsiteY565" fmla="*/ 1392174 h 1457325"/>
                <a:gd name="connsiteX566" fmla="*/ 802291 w 1609725"/>
                <a:gd name="connsiteY566" fmla="*/ 1389412 h 1457325"/>
                <a:gd name="connsiteX567" fmla="*/ 817912 w 1609725"/>
                <a:gd name="connsiteY567" fmla="*/ 1378268 h 1457325"/>
                <a:gd name="connsiteX568" fmla="*/ 811816 w 1609725"/>
                <a:gd name="connsiteY568" fmla="*/ 1372172 h 1457325"/>
                <a:gd name="connsiteX569" fmla="*/ 799243 w 1609725"/>
                <a:gd name="connsiteY569" fmla="*/ 1380077 h 1457325"/>
                <a:gd name="connsiteX570" fmla="*/ 798290 w 1609725"/>
                <a:gd name="connsiteY570" fmla="*/ 1377696 h 1457325"/>
                <a:gd name="connsiteX571" fmla="*/ 803053 w 1609725"/>
                <a:gd name="connsiteY571" fmla="*/ 1375601 h 1457325"/>
                <a:gd name="connsiteX572" fmla="*/ 799624 w 1609725"/>
                <a:gd name="connsiteY572" fmla="*/ 1368171 h 1457325"/>
                <a:gd name="connsiteX573" fmla="*/ 800862 w 1609725"/>
                <a:gd name="connsiteY573" fmla="*/ 1355598 h 1457325"/>
                <a:gd name="connsiteX574" fmla="*/ 792575 w 1609725"/>
                <a:gd name="connsiteY574" fmla="*/ 1352455 h 1457325"/>
                <a:gd name="connsiteX575" fmla="*/ 805148 w 1609725"/>
                <a:gd name="connsiteY575" fmla="*/ 1336929 h 1457325"/>
                <a:gd name="connsiteX576" fmla="*/ 798671 w 1609725"/>
                <a:gd name="connsiteY576" fmla="*/ 1335119 h 1457325"/>
                <a:gd name="connsiteX577" fmla="*/ 791337 w 1609725"/>
                <a:gd name="connsiteY577" fmla="*/ 1338453 h 1457325"/>
                <a:gd name="connsiteX578" fmla="*/ 773525 w 1609725"/>
                <a:gd name="connsiteY578" fmla="*/ 1339215 h 1457325"/>
                <a:gd name="connsiteX579" fmla="*/ 747331 w 1609725"/>
                <a:gd name="connsiteY579" fmla="*/ 1349502 h 1457325"/>
                <a:gd name="connsiteX580" fmla="*/ 723900 w 1609725"/>
                <a:gd name="connsiteY580" fmla="*/ 1352074 h 1457325"/>
                <a:gd name="connsiteX581" fmla="*/ 729996 w 1609725"/>
                <a:gd name="connsiteY581" fmla="*/ 1393793 h 1457325"/>
                <a:gd name="connsiteX582" fmla="*/ 726377 w 1609725"/>
                <a:gd name="connsiteY582" fmla="*/ 1407128 h 1457325"/>
                <a:gd name="connsiteX583" fmla="*/ 727138 w 1609725"/>
                <a:gd name="connsiteY583" fmla="*/ 1418939 h 1457325"/>
                <a:gd name="connsiteX584" fmla="*/ 718661 w 1609725"/>
                <a:gd name="connsiteY584" fmla="*/ 1426464 h 1457325"/>
                <a:gd name="connsiteX585" fmla="*/ 715518 w 1609725"/>
                <a:gd name="connsiteY585" fmla="*/ 1425416 h 1457325"/>
                <a:gd name="connsiteX586" fmla="*/ 713994 w 1609725"/>
                <a:gd name="connsiteY586" fmla="*/ 1428655 h 1457325"/>
                <a:gd name="connsiteX587" fmla="*/ 668179 w 1609725"/>
                <a:gd name="connsiteY587" fmla="*/ 1448276 h 1457325"/>
                <a:gd name="connsiteX588" fmla="*/ 664083 w 1609725"/>
                <a:gd name="connsiteY588" fmla="*/ 1449038 h 1457325"/>
                <a:gd name="connsiteX589" fmla="*/ 659702 w 1609725"/>
                <a:gd name="connsiteY589" fmla="*/ 1444657 h 1457325"/>
                <a:gd name="connsiteX590" fmla="*/ 650938 w 1609725"/>
                <a:gd name="connsiteY590" fmla="*/ 1445228 h 1457325"/>
                <a:gd name="connsiteX591" fmla="*/ 650558 w 1609725"/>
                <a:gd name="connsiteY591" fmla="*/ 1440847 h 1457325"/>
                <a:gd name="connsiteX592" fmla="*/ 640175 w 1609725"/>
                <a:gd name="connsiteY592" fmla="*/ 1440561 h 1457325"/>
                <a:gd name="connsiteX593" fmla="*/ 634270 w 1609725"/>
                <a:gd name="connsiteY593" fmla="*/ 1441704 h 1457325"/>
                <a:gd name="connsiteX594" fmla="*/ 634746 w 1609725"/>
                <a:gd name="connsiteY594" fmla="*/ 1444466 h 1457325"/>
                <a:gd name="connsiteX595" fmla="*/ 630746 w 1609725"/>
                <a:gd name="connsiteY595" fmla="*/ 1448657 h 1457325"/>
                <a:gd name="connsiteX596" fmla="*/ 621221 w 1609725"/>
                <a:gd name="connsiteY596" fmla="*/ 1445705 h 1457325"/>
                <a:gd name="connsiteX597" fmla="*/ 615505 w 1609725"/>
                <a:gd name="connsiteY597" fmla="*/ 1449134 h 1457325"/>
                <a:gd name="connsiteX598" fmla="*/ 610553 w 1609725"/>
                <a:gd name="connsiteY598" fmla="*/ 1437227 h 1457325"/>
                <a:gd name="connsiteX599" fmla="*/ 613029 w 1609725"/>
                <a:gd name="connsiteY599" fmla="*/ 1431608 h 1457325"/>
                <a:gd name="connsiteX600" fmla="*/ 607219 w 1609725"/>
                <a:gd name="connsiteY600" fmla="*/ 1410557 h 1457325"/>
                <a:gd name="connsiteX601" fmla="*/ 584740 w 1609725"/>
                <a:gd name="connsiteY601" fmla="*/ 1413891 h 1457325"/>
                <a:gd name="connsiteX602" fmla="*/ 583025 w 1609725"/>
                <a:gd name="connsiteY602" fmla="*/ 1409414 h 1457325"/>
                <a:gd name="connsiteX603" fmla="*/ 578453 w 1609725"/>
                <a:gd name="connsiteY603" fmla="*/ 1412367 h 1457325"/>
                <a:gd name="connsiteX604" fmla="*/ 575120 w 1609725"/>
                <a:gd name="connsiteY604" fmla="*/ 1403795 h 1457325"/>
                <a:gd name="connsiteX605" fmla="*/ 564452 w 1609725"/>
                <a:gd name="connsiteY605" fmla="*/ 1405985 h 1457325"/>
                <a:gd name="connsiteX606" fmla="*/ 554641 w 1609725"/>
                <a:gd name="connsiteY606" fmla="*/ 1371981 h 1457325"/>
                <a:gd name="connsiteX607" fmla="*/ 546640 w 1609725"/>
                <a:gd name="connsiteY607" fmla="*/ 1377887 h 1457325"/>
                <a:gd name="connsiteX608" fmla="*/ 538067 w 1609725"/>
                <a:gd name="connsiteY608" fmla="*/ 1380268 h 1457325"/>
                <a:gd name="connsiteX609" fmla="*/ 551212 w 1609725"/>
                <a:gd name="connsiteY609" fmla="*/ 1372838 h 1457325"/>
                <a:gd name="connsiteX610" fmla="*/ 521113 w 1609725"/>
                <a:gd name="connsiteY610" fmla="*/ 1380172 h 1457325"/>
                <a:gd name="connsiteX611" fmla="*/ 520065 w 1609725"/>
                <a:gd name="connsiteY611" fmla="*/ 1377220 h 1457325"/>
                <a:gd name="connsiteX612" fmla="*/ 523970 w 1609725"/>
                <a:gd name="connsiteY612" fmla="*/ 1375601 h 1457325"/>
                <a:gd name="connsiteX613" fmla="*/ 522922 w 1609725"/>
                <a:gd name="connsiteY613" fmla="*/ 1372267 h 1457325"/>
                <a:gd name="connsiteX614" fmla="*/ 529209 w 1609725"/>
                <a:gd name="connsiteY614" fmla="*/ 1368457 h 1457325"/>
                <a:gd name="connsiteX615" fmla="*/ 533210 w 1609725"/>
                <a:gd name="connsiteY615" fmla="*/ 1367600 h 1457325"/>
                <a:gd name="connsiteX616" fmla="*/ 535305 w 1609725"/>
                <a:gd name="connsiteY616" fmla="*/ 1373600 h 1457325"/>
                <a:gd name="connsiteX617" fmla="*/ 554831 w 1609725"/>
                <a:gd name="connsiteY617" fmla="*/ 1368647 h 1457325"/>
                <a:gd name="connsiteX618" fmla="*/ 552831 w 1609725"/>
                <a:gd name="connsiteY618" fmla="*/ 1362932 h 1457325"/>
                <a:gd name="connsiteX619" fmla="*/ 526256 w 1609725"/>
                <a:gd name="connsiteY619" fmla="*/ 1363218 h 1457325"/>
                <a:gd name="connsiteX620" fmla="*/ 525304 w 1609725"/>
                <a:gd name="connsiteY620" fmla="*/ 1354550 h 1457325"/>
                <a:gd name="connsiteX621" fmla="*/ 515779 w 1609725"/>
                <a:gd name="connsiteY621" fmla="*/ 1354360 h 1457325"/>
                <a:gd name="connsiteX622" fmla="*/ 512636 w 1609725"/>
                <a:gd name="connsiteY622" fmla="*/ 1349597 h 1457325"/>
                <a:gd name="connsiteX623" fmla="*/ 515493 w 1609725"/>
                <a:gd name="connsiteY623" fmla="*/ 1347788 h 1457325"/>
                <a:gd name="connsiteX624" fmla="*/ 499872 w 1609725"/>
                <a:gd name="connsiteY624" fmla="*/ 1335596 h 1457325"/>
                <a:gd name="connsiteX625" fmla="*/ 494252 w 1609725"/>
                <a:gd name="connsiteY625" fmla="*/ 1341596 h 1457325"/>
                <a:gd name="connsiteX626" fmla="*/ 483965 w 1609725"/>
                <a:gd name="connsiteY626" fmla="*/ 1343120 h 1457325"/>
                <a:gd name="connsiteX627" fmla="*/ 482727 w 1609725"/>
                <a:gd name="connsiteY627" fmla="*/ 1333690 h 1457325"/>
                <a:gd name="connsiteX628" fmla="*/ 487013 w 1609725"/>
                <a:gd name="connsiteY628" fmla="*/ 1314736 h 1457325"/>
                <a:gd name="connsiteX629" fmla="*/ 487299 w 1609725"/>
                <a:gd name="connsiteY629" fmla="*/ 1295686 h 1457325"/>
                <a:gd name="connsiteX630" fmla="*/ 484918 w 1609725"/>
                <a:gd name="connsiteY630" fmla="*/ 1294638 h 1457325"/>
                <a:gd name="connsiteX631" fmla="*/ 474345 w 1609725"/>
                <a:gd name="connsiteY631" fmla="*/ 1311688 h 1457325"/>
                <a:gd name="connsiteX632" fmla="*/ 456533 w 1609725"/>
                <a:gd name="connsiteY632" fmla="*/ 1286065 h 1457325"/>
                <a:gd name="connsiteX633" fmla="*/ 449675 w 1609725"/>
                <a:gd name="connsiteY633" fmla="*/ 1283208 h 1457325"/>
                <a:gd name="connsiteX634" fmla="*/ 448818 w 1609725"/>
                <a:gd name="connsiteY634" fmla="*/ 1274636 h 1457325"/>
                <a:gd name="connsiteX635" fmla="*/ 415862 w 1609725"/>
                <a:gd name="connsiteY635" fmla="*/ 1279684 h 1457325"/>
                <a:gd name="connsiteX636" fmla="*/ 415385 w 1609725"/>
                <a:gd name="connsiteY636" fmla="*/ 1294067 h 1457325"/>
                <a:gd name="connsiteX637" fmla="*/ 421577 w 1609725"/>
                <a:gd name="connsiteY637" fmla="*/ 1316069 h 1457325"/>
                <a:gd name="connsiteX638" fmla="*/ 419957 w 1609725"/>
                <a:gd name="connsiteY638" fmla="*/ 1321689 h 1457325"/>
                <a:gd name="connsiteX639" fmla="*/ 427482 w 1609725"/>
                <a:gd name="connsiteY639" fmla="*/ 1327976 h 1457325"/>
                <a:gd name="connsiteX640" fmla="*/ 431292 w 1609725"/>
                <a:gd name="connsiteY640" fmla="*/ 1350836 h 1457325"/>
                <a:gd name="connsiteX641" fmla="*/ 434626 w 1609725"/>
                <a:gd name="connsiteY641" fmla="*/ 1351502 h 1457325"/>
                <a:gd name="connsiteX642" fmla="*/ 436531 w 1609725"/>
                <a:gd name="connsiteY642" fmla="*/ 1362170 h 1457325"/>
                <a:gd name="connsiteX643" fmla="*/ 433292 w 1609725"/>
                <a:gd name="connsiteY643" fmla="*/ 1362456 h 1457325"/>
                <a:gd name="connsiteX644" fmla="*/ 428720 w 1609725"/>
                <a:gd name="connsiteY644" fmla="*/ 1370743 h 1457325"/>
                <a:gd name="connsiteX645" fmla="*/ 424434 w 1609725"/>
                <a:gd name="connsiteY645" fmla="*/ 1369314 h 1457325"/>
                <a:gd name="connsiteX646" fmla="*/ 423672 w 1609725"/>
                <a:gd name="connsiteY646" fmla="*/ 1376172 h 1457325"/>
                <a:gd name="connsiteX647" fmla="*/ 381571 w 1609725"/>
                <a:gd name="connsiteY647" fmla="*/ 1383030 h 1457325"/>
                <a:gd name="connsiteX648" fmla="*/ 360331 w 1609725"/>
                <a:gd name="connsiteY648" fmla="*/ 1390840 h 1457325"/>
                <a:gd name="connsiteX649" fmla="*/ 347472 w 1609725"/>
                <a:gd name="connsiteY649" fmla="*/ 1399985 h 1457325"/>
                <a:gd name="connsiteX650" fmla="*/ 340138 w 1609725"/>
                <a:gd name="connsiteY650" fmla="*/ 1414177 h 1457325"/>
                <a:gd name="connsiteX651" fmla="*/ 352330 w 1609725"/>
                <a:gd name="connsiteY651" fmla="*/ 468059 h 1457325"/>
                <a:gd name="connsiteX652" fmla="*/ 347567 w 1609725"/>
                <a:gd name="connsiteY652" fmla="*/ 478917 h 1457325"/>
                <a:gd name="connsiteX653" fmla="*/ 363474 w 1609725"/>
                <a:gd name="connsiteY653" fmla="*/ 489109 h 1457325"/>
                <a:gd name="connsiteX654" fmla="*/ 370808 w 1609725"/>
                <a:gd name="connsiteY654" fmla="*/ 486346 h 1457325"/>
                <a:gd name="connsiteX655" fmla="*/ 373094 w 1609725"/>
                <a:gd name="connsiteY655" fmla="*/ 492443 h 1457325"/>
                <a:gd name="connsiteX656" fmla="*/ 383667 w 1609725"/>
                <a:gd name="connsiteY656" fmla="*/ 498634 h 1457325"/>
                <a:gd name="connsiteX657" fmla="*/ 377666 w 1609725"/>
                <a:gd name="connsiteY657" fmla="*/ 507968 h 1457325"/>
                <a:gd name="connsiteX658" fmla="*/ 384620 w 1609725"/>
                <a:gd name="connsiteY658" fmla="*/ 518922 h 1457325"/>
                <a:gd name="connsiteX659" fmla="*/ 380905 w 1609725"/>
                <a:gd name="connsiteY659" fmla="*/ 528923 h 1457325"/>
                <a:gd name="connsiteX660" fmla="*/ 417481 w 1609725"/>
                <a:gd name="connsiteY660" fmla="*/ 539305 h 1457325"/>
                <a:gd name="connsiteX661" fmla="*/ 422720 w 1609725"/>
                <a:gd name="connsiteY661" fmla="*/ 539687 h 1457325"/>
                <a:gd name="connsiteX662" fmla="*/ 424625 w 1609725"/>
                <a:gd name="connsiteY662" fmla="*/ 535019 h 1457325"/>
                <a:gd name="connsiteX663" fmla="*/ 425863 w 1609725"/>
                <a:gd name="connsiteY663" fmla="*/ 538163 h 1457325"/>
                <a:gd name="connsiteX664" fmla="*/ 438436 w 1609725"/>
                <a:gd name="connsiteY664" fmla="*/ 543115 h 1457325"/>
                <a:gd name="connsiteX665" fmla="*/ 439388 w 1609725"/>
                <a:gd name="connsiteY665" fmla="*/ 567214 h 1457325"/>
                <a:gd name="connsiteX666" fmla="*/ 435578 w 1609725"/>
                <a:gd name="connsiteY666" fmla="*/ 592836 h 1457325"/>
                <a:gd name="connsiteX667" fmla="*/ 432721 w 1609725"/>
                <a:gd name="connsiteY667" fmla="*/ 593027 h 1457325"/>
                <a:gd name="connsiteX668" fmla="*/ 432054 w 1609725"/>
                <a:gd name="connsiteY668" fmla="*/ 599122 h 1457325"/>
                <a:gd name="connsiteX669" fmla="*/ 425863 w 1609725"/>
                <a:gd name="connsiteY669" fmla="*/ 598837 h 1457325"/>
                <a:gd name="connsiteX670" fmla="*/ 424148 w 1609725"/>
                <a:gd name="connsiteY670" fmla="*/ 612077 h 1457325"/>
                <a:gd name="connsiteX671" fmla="*/ 424244 w 1609725"/>
                <a:gd name="connsiteY671" fmla="*/ 616077 h 1457325"/>
                <a:gd name="connsiteX672" fmla="*/ 433578 w 1609725"/>
                <a:gd name="connsiteY672" fmla="*/ 626078 h 1457325"/>
                <a:gd name="connsiteX673" fmla="*/ 439484 w 1609725"/>
                <a:gd name="connsiteY673" fmla="*/ 644080 h 1457325"/>
                <a:gd name="connsiteX674" fmla="*/ 440436 w 1609725"/>
                <a:gd name="connsiteY674" fmla="*/ 663988 h 1457325"/>
                <a:gd name="connsiteX675" fmla="*/ 437007 w 1609725"/>
                <a:gd name="connsiteY675" fmla="*/ 671036 h 1457325"/>
                <a:gd name="connsiteX676" fmla="*/ 438436 w 1609725"/>
                <a:gd name="connsiteY676" fmla="*/ 680752 h 1457325"/>
                <a:gd name="connsiteX677" fmla="*/ 443579 w 1609725"/>
                <a:gd name="connsiteY677" fmla="*/ 699040 h 1457325"/>
                <a:gd name="connsiteX678" fmla="*/ 446532 w 1609725"/>
                <a:gd name="connsiteY678" fmla="*/ 697897 h 1457325"/>
                <a:gd name="connsiteX679" fmla="*/ 460915 w 1609725"/>
                <a:gd name="connsiteY679" fmla="*/ 736283 h 1457325"/>
                <a:gd name="connsiteX680" fmla="*/ 469106 w 1609725"/>
                <a:gd name="connsiteY680" fmla="*/ 750856 h 1457325"/>
                <a:gd name="connsiteX681" fmla="*/ 476917 w 1609725"/>
                <a:gd name="connsiteY681" fmla="*/ 782384 h 1457325"/>
                <a:gd name="connsiteX682" fmla="*/ 497491 w 1609725"/>
                <a:gd name="connsiteY682" fmla="*/ 790194 h 1457325"/>
                <a:gd name="connsiteX683" fmla="*/ 492062 w 1609725"/>
                <a:gd name="connsiteY683" fmla="*/ 796671 h 1457325"/>
                <a:gd name="connsiteX684" fmla="*/ 491776 w 1609725"/>
                <a:gd name="connsiteY684" fmla="*/ 802386 h 1457325"/>
                <a:gd name="connsiteX685" fmla="*/ 480631 w 1609725"/>
                <a:gd name="connsiteY685" fmla="*/ 801053 h 1457325"/>
                <a:gd name="connsiteX686" fmla="*/ 466439 w 1609725"/>
                <a:gd name="connsiteY686" fmla="*/ 805625 h 1457325"/>
                <a:gd name="connsiteX687" fmla="*/ 465011 w 1609725"/>
                <a:gd name="connsiteY687" fmla="*/ 817531 h 1457325"/>
                <a:gd name="connsiteX688" fmla="*/ 430149 w 1609725"/>
                <a:gd name="connsiteY688" fmla="*/ 815816 h 1457325"/>
                <a:gd name="connsiteX689" fmla="*/ 422624 w 1609725"/>
                <a:gd name="connsiteY689" fmla="*/ 816769 h 1457325"/>
                <a:gd name="connsiteX690" fmla="*/ 422910 w 1609725"/>
                <a:gd name="connsiteY690" fmla="*/ 819340 h 1457325"/>
                <a:gd name="connsiteX691" fmla="*/ 427101 w 1609725"/>
                <a:gd name="connsiteY691" fmla="*/ 818864 h 1457325"/>
                <a:gd name="connsiteX692" fmla="*/ 431006 w 1609725"/>
                <a:gd name="connsiteY692" fmla="*/ 830294 h 1457325"/>
                <a:gd name="connsiteX693" fmla="*/ 449675 w 1609725"/>
                <a:gd name="connsiteY693" fmla="*/ 822293 h 1457325"/>
                <a:gd name="connsiteX694" fmla="*/ 448532 w 1609725"/>
                <a:gd name="connsiteY694" fmla="*/ 840200 h 1457325"/>
                <a:gd name="connsiteX695" fmla="*/ 463201 w 1609725"/>
                <a:gd name="connsiteY695" fmla="*/ 839248 h 1457325"/>
                <a:gd name="connsiteX696" fmla="*/ 476536 w 1609725"/>
                <a:gd name="connsiteY696" fmla="*/ 864203 h 1457325"/>
                <a:gd name="connsiteX697" fmla="*/ 479584 w 1609725"/>
                <a:gd name="connsiteY697" fmla="*/ 876871 h 1457325"/>
                <a:gd name="connsiteX698" fmla="*/ 489395 w 1609725"/>
                <a:gd name="connsiteY698" fmla="*/ 874109 h 1457325"/>
                <a:gd name="connsiteX699" fmla="*/ 494062 w 1609725"/>
                <a:gd name="connsiteY699" fmla="*/ 868585 h 1457325"/>
                <a:gd name="connsiteX700" fmla="*/ 508349 w 1609725"/>
                <a:gd name="connsiteY700" fmla="*/ 876300 h 1457325"/>
                <a:gd name="connsiteX701" fmla="*/ 506730 w 1609725"/>
                <a:gd name="connsiteY701" fmla="*/ 889635 h 1457325"/>
                <a:gd name="connsiteX702" fmla="*/ 502920 w 1609725"/>
                <a:gd name="connsiteY702" fmla="*/ 895350 h 1457325"/>
                <a:gd name="connsiteX703" fmla="*/ 510064 w 1609725"/>
                <a:gd name="connsiteY703" fmla="*/ 906780 h 1457325"/>
                <a:gd name="connsiteX704" fmla="*/ 517398 w 1609725"/>
                <a:gd name="connsiteY704" fmla="*/ 909256 h 1457325"/>
                <a:gd name="connsiteX705" fmla="*/ 516636 w 1609725"/>
                <a:gd name="connsiteY705" fmla="*/ 911352 h 1457325"/>
                <a:gd name="connsiteX706" fmla="*/ 520446 w 1609725"/>
                <a:gd name="connsiteY706" fmla="*/ 914971 h 1457325"/>
                <a:gd name="connsiteX707" fmla="*/ 530066 w 1609725"/>
                <a:gd name="connsiteY707" fmla="*/ 910685 h 1457325"/>
                <a:gd name="connsiteX708" fmla="*/ 537591 w 1609725"/>
                <a:gd name="connsiteY708" fmla="*/ 916019 h 1457325"/>
                <a:gd name="connsiteX709" fmla="*/ 543211 w 1609725"/>
                <a:gd name="connsiteY709" fmla="*/ 914686 h 1457325"/>
                <a:gd name="connsiteX710" fmla="*/ 536448 w 1609725"/>
                <a:gd name="connsiteY710" fmla="*/ 909161 h 1457325"/>
                <a:gd name="connsiteX711" fmla="*/ 533876 w 1609725"/>
                <a:gd name="connsiteY711" fmla="*/ 898779 h 1457325"/>
                <a:gd name="connsiteX712" fmla="*/ 525875 w 1609725"/>
                <a:gd name="connsiteY712" fmla="*/ 893064 h 1457325"/>
                <a:gd name="connsiteX713" fmla="*/ 541401 w 1609725"/>
                <a:gd name="connsiteY713" fmla="*/ 898779 h 1457325"/>
                <a:gd name="connsiteX714" fmla="*/ 543878 w 1609725"/>
                <a:gd name="connsiteY714" fmla="*/ 910304 h 1457325"/>
                <a:gd name="connsiteX715" fmla="*/ 549307 w 1609725"/>
                <a:gd name="connsiteY715" fmla="*/ 913447 h 1457325"/>
                <a:gd name="connsiteX716" fmla="*/ 555212 w 1609725"/>
                <a:gd name="connsiteY716" fmla="*/ 905256 h 1457325"/>
                <a:gd name="connsiteX717" fmla="*/ 560927 w 1609725"/>
                <a:gd name="connsiteY717" fmla="*/ 906113 h 1457325"/>
                <a:gd name="connsiteX718" fmla="*/ 566738 w 1609725"/>
                <a:gd name="connsiteY718" fmla="*/ 902494 h 1457325"/>
                <a:gd name="connsiteX719" fmla="*/ 575024 w 1609725"/>
                <a:gd name="connsiteY719" fmla="*/ 906113 h 1457325"/>
                <a:gd name="connsiteX720" fmla="*/ 594741 w 1609725"/>
                <a:gd name="connsiteY720" fmla="*/ 907637 h 1457325"/>
                <a:gd name="connsiteX721" fmla="*/ 590931 w 1609725"/>
                <a:gd name="connsiteY721" fmla="*/ 902303 h 1457325"/>
                <a:gd name="connsiteX722" fmla="*/ 598361 w 1609725"/>
                <a:gd name="connsiteY722" fmla="*/ 892397 h 1457325"/>
                <a:gd name="connsiteX723" fmla="*/ 596455 w 1609725"/>
                <a:gd name="connsiteY723" fmla="*/ 888778 h 1457325"/>
                <a:gd name="connsiteX724" fmla="*/ 627126 w 1609725"/>
                <a:gd name="connsiteY724" fmla="*/ 870680 h 1457325"/>
                <a:gd name="connsiteX725" fmla="*/ 624173 w 1609725"/>
                <a:gd name="connsiteY725" fmla="*/ 865061 h 1457325"/>
                <a:gd name="connsiteX726" fmla="*/ 617792 w 1609725"/>
                <a:gd name="connsiteY726" fmla="*/ 860774 h 1457325"/>
                <a:gd name="connsiteX727" fmla="*/ 611219 w 1609725"/>
                <a:gd name="connsiteY727" fmla="*/ 837819 h 1457325"/>
                <a:gd name="connsiteX728" fmla="*/ 609600 w 1609725"/>
                <a:gd name="connsiteY728" fmla="*/ 822388 h 1457325"/>
                <a:gd name="connsiteX729" fmla="*/ 617220 w 1609725"/>
                <a:gd name="connsiteY729" fmla="*/ 821341 h 1457325"/>
                <a:gd name="connsiteX730" fmla="*/ 616934 w 1609725"/>
                <a:gd name="connsiteY730" fmla="*/ 818293 h 1457325"/>
                <a:gd name="connsiteX731" fmla="*/ 621221 w 1609725"/>
                <a:gd name="connsiteY731" fmla="*/ 817721 h 1457325"/>
                <a:gd name="connsiteX732" fmla="*/ 620363 w 1609725"/>
                <a:gd name="connsiteY732" fmla="*/ 808292 h 1457325"/>
                <a:gd name="connsiteX733" fmla="*/ 646462 w 1609725"/>
                <a:gd name="connsiteY733" fmla="*/ 801243 h 1457325"/>
                <a:gd name="connsiteX734" fmla="*/ 654558 w 1609725"/>
                <a:gd name="connsiteY734" fmla="*/ 804863 h 1457325"/>
                <a:gd name="connsiteX735" fmla="*/ 685610 w 1609725"/>
                <a:gd name="connsiteY735" fmla="*/ 805720 h 1457325"/>
                <a:gd name="connsiteX736" fmla="*/ 684181 w 1609725"/>
                <a:gd name="connsiteY736" fmla="*/ 824960 h 1457325"/>
                <a:gd name="connsiteX737" fmla="*/ 691705 w 1609725"/>
                <a:gd name="connsiteY737" fmla="*/ 823531 h 1457325"/>
                <a:gd name="connsiteX738" fmla="*/ 691134 w 1609725"/>
                <a:gd name="connsiteY738" fmla="*/ 818864 h 1457325"/>
                <a:gd name="connsiteX739" fmla="*/ 699040 w 1609725"/>
                <a:gd name="connsiteY739" fmla="*/ 819245 h 1457325"/>
                <a:gd name="connsiteX740" fmla="*/ 701135 w 1609725"/>
                <a:gd name="connsiteY740" fmla="*/ 810863 h 1457325"/>
                <a:gd name="connsiteX741" fmla="*/ 721043 w 1609725"/>
                <a:gd name="connsiteY741" fmla="*/ 810959 h 1457325"/>
                <a:gd name="connsiteX742" fmla="*/ 724090 w 1609725"/>
                <a:gd name="connsiteY742" fmla="*/ 800290 h 1457325"/>
                <a:gd name="connsiteX743" fmla="*/ 739045 w 1609725"/>
                <a:gd name="connsiteY743" fmla="*/ 783146 h 1457325"/>
                <a:gd name="connsiteX744" fmla="*/ 743045 w 1609725"/>
                <a:gd name="connsiteY744" fmla="*/ 787718 h 1457325"/>
                <a:gd name="connsiteX745" fmla="*/ 749046 w 1609725"/>
                <a:gd name="connsiteY745" fmla="*/ 780860 h 1457325"/>
                <a:gd name="connsiteX746" fmla="*/ 750570 w 1609725"/>
                <a:gd name="connsiteY746" fmla="*/ 783336 h 1457325"/>
                <a:gd name="connsiteX747" fmla="*/ 758571 w 1609725"/>
                <a:gd name="connsiteY747" fmla="*/ 784193 h 1457325"/>
                <a:gd name="connsiteX748" fmla="*/ 760381 w 1609725"/>
                <a:gd name="connsiteY748" fmla="*/ 775716 h 1457325"/>
                <a:gd name="connsiteX749" fmla="*/ 765620 w 1609725"/>
                <a:gd name="connsiteY749" fmla="*/ 780002 h 1457325"/>
                <a:gd name="connsiteX750" fmla="*/ 787337 w 1609725"/>
                <a:gd name="connsiteY750" fmla="*/ 747236 h 1457325"/>
                <a:gd name="connsiteX751" fmla="*/ 792956 w 1609725"/>
                <a:gd name="connsiteY751" fmla="*/ 742188 h 1457325"/>
                <a:gd name="connsiteX752" fmla="*/ 803434 w 1609725"/>
                <a:gd name="connsiteY752" fmla="*/ 742188 h 1457325"/>
                <a:gd name="connsiteX753" fmla="*/ 813245 w 1609725"/>
                <a:gd name="connsiteY753" fmla="*/ 702088 h 1457325"/>
                <a:gd name="connsiteX754" fmla="*/ 801624 w 1609725"/>
                <a:gd name="connsiteY754" fmla="*/ 700469 h 1457325"/>
                <a:gd name="connsiteX755" fmla="*/ 800386 w 1609725"/>
                <a:gd name="connsiteY755" fmla="*/ 689896 h 1457325"/>
                <a:gd name="connsiteX756" fmla="*/ 790194 w 1609725"/>
                <a:gd name="connsiteY756" fmla="*/ 687896 h 1457325"/>
                <a:gd name="connsiteX757" fmla="*/ 789718 w 1609725"/>
                <a:gd name="connsiteY757" fmla="*/ 691039 h 1457325"/>
                <a:gd name="connsiteX758" fmla="*/ 775716 w 1609725"/>
                <a:gd name="connsiteY758" fmla="*/ 691991 h 1457325"/>
                <a:gd name="connsiteX759" fmla="*/ 773621 w 1609725"/>
                <a:gd name="connsiteY759" fmla="*/ 671513 h 1457325"/>
                <a:gd name="connsiteX760" fmla="*/ 783622 w 1609725"/>
                <a:gd name="connsiteY760" fmla="*/ 668560 h 1457325"/>
                <a:gd name="connsiteX761" fmla="*/ 784003 w 1609725"/>
                <a:gd name="connsiteY761" fmla="*/ 649605 h 1457325"/>
                <a:gd name="connsiteX762" fmla="*/ 786098 w 1609725"/>
                <a:gd name="connsiteY762" fmla="*/ 650081 h 1457325"/>
                <a:gd name="connsiteX763" fmla="*/ 788003 w 1609725"/>
                <a:gd name="connsiteY763" fmla="*/ 629698 h 1457325"/>
                <a:gd name="connsiteX764" fmla="*/ 794766 w 1609725"/>
                <a:gd name="connsiteY764" fmla="*/ 619220 h 1457325"/>
                <a:gd name="connsiteX765" fmla="*/ 784098 w 1609725"/>
                <a:gd name="connsiteY765" fmla="*/ 589788 h 1457325"/>
                <a:gd name="connsiteX766" fmla="*/ 777335 w 1609725"/>
                <a:gd name="connsiteY766" fmla="*/ 591503 h 1457325"/>
                <a:gd name="connsiteX767" fmla="*/ 774287 w 1609725"/>
                <a:gd name="connsiteY767" fmla="*/ 583216 h 1457325"/>
                <a:gd name="connsiteX768" fmla="*/ 784860 w 1609725"/>
                <a:gd name="connsiteY768" fmla="*/ 565880 h 1457325"/>
                <a:gd name="connsiteX769" fmla="*/ 758952 w 1609725"/>
                <a:gd name="connsiteY769" fmla="*/ 577596 h 1457325"/>
                <a:gd name="connsiteX770" fmla="*/ 747808 w 1609725"/>
                <a:gd name="connsiteY770" fmla="*/ 588454 h 1457325"/>
                <a:gd name="connsiteX771" fmla="*/ 731711 w 1609725"/>
                <a:gd name="connsiteY771" fmla="*/ 596075 h 1457325"/>
                <a:gd name="connsiteX772" fmla="*/ 732568 w 1609725"/>
                <a:gd name="connsiteY772" fmla="*/ 600456 h 1457325"/>
                <a:gd name="connsiteX773" fmla="*/ 729139 w 1609725"/>
                <a:gd name="connsiteY773" fmla="*/ 600456 h 1457325"/>
                <a:gd name="connsiteX774" fmla="*/ 732758 w 1609725"/>
                <a:gd name="connsiteY774" fmla="*/ 614077 h 1457325"/>
                <a:gd name="connsiteX775" fmla="*/ 723043 w 1609725"/>
                <a:gd name="connsiteY775" fmla="*/ 618744 h 1457325"/>
                <a:gd name="connsiteX776" fmla="*/ 715423 w 1609725"/>
                <a:gd name="connsiteY776" fmla="*/ 612267 h 1457325"/>
                <a:gd name="connsiteX777" fmla="*/ 706564 w 1609725"/>
                <a:gd name="connsiteY777" fmla="*/ 591312 h 1457325"/>
                <a:gd name="connsiteX778" fmla="*/ 717328 w 1609725"/>
                <a:gd name="connsiteY778" fmla="*/ 582168 h 1457325"/>
                <a:gd name="connsiteX779" fmla="*/ 715613 w 1609725"/>
                <a:gd name="connsiteY779" fmla="*/ 571976 h 1457325"/>
                <a:gd name="connsiteX780" fmla="*/ 704374 w 1609725"/>
                <a:gd name="connsiteY780" fmla="*/ 565595 h 1457325"/>
                <a:gd name="connsiteX781" fmla="*/ 703326 w 1609725"/>
                <a:gd name="connsiteY781" fmla="*/ 567500 h 1457325"/>
                <a:gd name="connsiteX782" fmla="*/ 692848 w 1609725"/>
                <a:gd name="connsiteY782" fmla="*/ 563404 h 1457325"/>
                <a:gd name="connsiteX783" fmla="*/ 689801 w 1609725"/>
                <a:gd name="connsiteY783" fmla="*/ 567500 h 1457325"/>
                <a:gd name="connsiteX784" fmla="*/ 684467 w 1609725"/>
                <a:gd name="connsiteY784" fmla="*/ 563785 h 1457325"/>
                <a:gd name="connsiteX785" fmla="*/ 682562 w 1609725"/>
                <a:gd name="connsiteY785" fmla="*/ 555688 h 1457325"/>
                <a:gd name="connsiteX786" fmla="*/ 685514 w 1609725"/>
                <a:gd name="connsiteY786" fmla="*/ 551402 h 1457325"/>
                <a:gd name="connsiteX787" fmla="*/ 675989 w 1609725"/>
                <a:gd name="connsiteY787" fmla="*/ 553403 h 1457325"/>
                <a:gd name="connsiteX788" fmla="*/ 657701 w 1609725"/>
                <a:gd name="connsiteY788" fmla="*/ 518351 h 1457325"/>
                <a:gd name="connsiteX789" fmla="*/ 670941 w 1609725"/>
                <a:gd name="connsiteY789" fmla="*/ 504158 h 1457325"/>
                <a:gd name="connsiteX790" fmla="*/ 674275 w 1609725"/>
                <a:gd name="connsiteY790" fmla="*/ 502158 h 1457325"/>
                <a:gd name="connsiteX791" fmla="*/ 675322 w 1609725"/>
                <a:gd name="connsiteY791" fmla="*/ 504825 h 1457325"/>
                <a:gd name="connsiteX792" fmla="*/ 681800 w 1609725"/>
                <a:gd name="connsiteY792" fmla="*/ 501015 h 1457325"/>
                <a:gd name="connsiteX793" fmla="*/ 682085 w 1609725"/>
                <a:gd name="connsiteY793" fmla="*/ 494729 h 1457325"/>
                <a:gd name="connsiteX794" fmla="*/ 699230 w 1609725"/>
                <a:gd name="connsiteY794" fmla="*/ 489585 h 1457325"/>
                <a:gd name="connsiteX795" fmla="*/ 720662 w 1609725"/>
                <a:gd name="connsiteY795" fmla="*/ 477964 h 1457325"/>
                <a:gd name="connsiteX796" fmla="*/ 725329 w 1609725"/>
                <a:gd name="connsiteY796" fmla="*/ 472250 h 1457325"/>
                <a:gd name="connsiteX797" fmla="*/ 727043 w 1609725"/>
                <a:gd name="connsiteY797" fmla="*/ 463105 h 1457325"/>
                <a:gd name="connsiteX798" fmla="*/ 691991 w 1609725"/>
                <a:gd name="connsiteY798" fmla="*/ 470535 h 1457325"/>
                <a:gd name="connsiteX799" fmla="*/ 691991 w 1609725"/>
                <a:gd name="connsiteY799" fmla="*/ 467678 h 1457325"/>
                <a:gd name="connsiteX800" fmla="*/ 666845 w 1609725"/>
                <a:gd name="connsiteY800" fmla="*/ 458724 h 1457325"/>
                <a:gd name="connsiteX801" fmla="*/ 648748 w 1609725"/>
                <a:gd name="connsiteY801" fmla="*/ 466249 h 1457325"/>
                <a:gd name="connsiteX802" fmla="*/ 636175 w 1609725"/>
                <a:gd name="connsiteY802" fmla="*/ 466725 h 1457325"/>
                <a:gd name="connsiteX803" fmla="*/ 630936 w 1609725"/>
                <a:gd name="connsiteY803" fmla="*/ 464439 h 1457325"/>
                <a:gd name="connsiteX804" fmla="*/ 615601 w 1609725"/>
                <a:gd name="connsiteY804" fmla="*/ 469868 h 1457325"/>
                <a:gd name="connsiteX805" fmla="*/ 607886 w 1609725"/>
                <a:gd name="connsiteY805" fmla="*/ 454057 h 1457325"/>
                <a:gd name="connsiteX806" fmla="*/ 600646 w 1609725"/>
                <a:gd name="connsiteY806" fmla="*/ 445389 h 1457325"/>
                <a:gd name="connsiteX807" fmla="*/ 595122 w 1609725"/>
                <a:gd name="connsiteY807" fmla="*/ 444437 h 1457325"/>
                <a:gd name="connsiteX808" fmla="*/ 581596 w 1609725"/>
                <a:gd name="connsiteY808" fmla="*/ 461296 h 1457325"/>
                <a:gd name="connsiteX809" fmla="*/ 576739 w 1609725"/>
                <a:gd name="connsiteY809" fmla="*/ 451676 h 1457325"/>
                <a:gd name="connsiteX810" fmla="*/ 566261 w 1609725"/>
                <a:gd name="connsiteY810" fmla="*/ 441388 h 1457325"/>
                <a:gd name="connsiteX811" fmla="*/ 540639 w 1609725"/>
                <a:gd name="connsiteY811" fmla="*/ 465011 h 1457325"/>
                <a:gd name="connsiteX812" fmla="*/ 534067 w 1609725"/>
                <a:gd name="connsiteY812" fmla="*/ 475012 h 1457325"/>
                <a:gd name="connsiteX813" fmla="*/ 532447 w 1609725"/>
                <a:gd name="connsiteY813" fmla="*/ 469202 h 1457325"/>
                <a:gd name="connsiteX814" fmla="*/ 535591 w 1609725"/>
                <a:gd name="connsiteY814" fmla="*/ 467011 h 1457325"/>
                <a:gd name="connsiteX815" fmla="*/ 538353 w 1609725"/>
                <a:gd name="connsiteY815" fmla="*/ 456724 h 1457325"/>
                <a:gd name="connsiteX816" fmla="*/ 534543 w 1609725"/>
                <a:gd name="connsiteY816" fmla="*/ 443103 h 1457325"/>
                <a:gd name="connsiteX817" fmla="*/ 527590 w 1609725"/>
                <a:gd name="connsiteY817" fmla="*/ 447104 h 1457325"/>
                <a:gd name="connsiteX818" fmla="*/ 530162 w 1609725"/>
                <a:gd name="connsiteY818" fmla="*/ 461201 h 1457325"/>
                <a:gd name="connsiteX819" fmla="*/ 526828 w 1609725"/>
                <a:gd name="connsiteY819" fmla="*/ 448723 h 1457325"/>
                <a:gd name="connsiteX820" fmla="*/ 515684 w 1609725"/>
                <a:gd name="connsiteY820" fmla="*/ 455009 h 1457325"/>
                <a:gd name="connsiteX821" fmla="*/ 513588 w 1609725"/>
                <a:gd name="connsiteY821" fmla="*/ 448628 h 1457325"/>
                <a:gd name="connsiteX822" fmla="*/ 524542 w 1609725"/>
                <a:gd name="connsiteY822" fmla="*/ 439484 h 1457325"/>
                <a:gd name="connsiteX823" fmla="*/ 510730 w 1609725"/>
                <a:gd name="connsiteY823" fmla="*/ 421196 h 1457325"/>
                <a:gd name="connsiteX824" fmla="*/ 488823 w 1609725"/>
                <a:gd name="connsiteY824" fmla="*/ 416052 h 1457325"/>
                <a:gd name="connsiteX825" fmla="*/ 457390 w 1609725"/>
                <a:gd name="connsiteY825" fmla="*/ 447294 h 1457325"/>
                <a:gd name="connsiteX826" fmla="*/ 452342 w 1609725"/>
                <a:gd name="connsiteY826" fmla="*/ 445294 h 1457325"/>
                <a:gd name="connsiteX827" fmla="*/ 447770 w 1609725"/>
                <a:gd name="connsiteY827" fmla="*/ 447104 h 1457325"/>
                <a:gd name="connsiteX828" fmla="*/ 424910 w 1609725"/>
                <a:gd name="connsiteY828" fmla="*/ 419767 h 1457325"/>
                <a:gd name="connsiteX829" fmla="*/ 409861 w 1609725"/>
                <a:gd name="connsiteY829" fmla="*/ 415004 h 1457325"/>
                <a:gd name="connsiteX830" fmla="*/ 406241 w 1609725"/>
                <a:gd name="connsiteY830" fmla="*/ 421291 h 1457325"/>
                <a:gd name="connsiteX831" fmla="*/ 394049 w 1609725"/>
                <a:gd name="connsiteY831" fmla="*/ 419862 h 1457325"/>
                <a:gd name="connsiteX832" fmla="*/ 399860 w 1609725"/>
                <a:gd name="connsiteY832" fmla="*/ 417290 h 1457325"/>
                <a:gd name="connsiteX833" fmla="*/ 396812 w 1609725"/>
                <a:gd name="connsiteY833" fmla="*/ 409575 h 1457325"/>
                <a:gd name="connsiteX834" fmla="*/ 392906 w 1609725"/>
                <a:gd name="connsiteY834" fmla="*/ 411385 h 1457325"/>
                <a:gd name="connsiteX835" fmla="*/ 388525 w 1609725"/>
                <a:gd name="connsiteY835" fmla="*/ 401098 h 1457325"/>
                <a:gd name="connsiteX836" fmla="*/ 384620 w 1609725"/>
                <a:gd name="connsiteY836" fmla="*/ 402717 h 1457325"/>
                <a:gd name="connsiteX837" fmla="*/ 381762 w 1609725"/>
                <a:gd name="connsiteY837" fmla="*/ 436340 h 1457325"/>
                <a:gd name="connsiteX838" fmla="*/ 379190 w 1609725"/>
                <a:gd name="connsiteY838" fmla="*/ 441103 h 1457325"/>
                <a:gd name="connsiteX839" fmla="*/ 370808 w 1609725"/>
                <a:gd name="connsiteY839" fmla="*/ 434054 h 1457325"/>
                <a:gd name="connsiteX840" fmla="*/ 363950 w 1609725"/>
                <a:gd name="connsiteY840" fmla="*/ 455200 h 1457325"/>
                <a:gd name="connsiteX841" fmla="*/ 359950 w 1609725"/>
                <a:gd name="connsiteY841" fmla="*/ 454438 h 1457325"/>
                <a:gd name="connsiteX842" fmla="*/ 360997 w 1609725"/>
                <a:gd name="connsiteY842" fmla="*/ 463296 h 1457325"/>
                <a:gd name="connsiteX843" fmla="*/ 352330 w 1609725"/>
                <a:gd name="connsiteY843" fmla="*/ 468059 h 14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</a:cxnLst>
              <a:rect l="l" t="t" r="r" b="b"/>
              <a:pathLst>
                <a:path w="1609725" h="1457325">
                  <a:moveTo>
                    <a:pt x="340138" y="1414177"/>
                  </a:moveTo>
                  <a:lnTo>
                    <a:pt x="316897" y="1413320"/>
                  </a:lnTo>
                  <a:lnTo>
                    <a:pt x="299180" y="1406938"/>
                  </a:lnTo>
                  <a:lnTo>
                    <a:pt x="299942" y="1394365"/>
                  </a:lnTo>
                  <a:lnTo>
                    <a:pt x="281369" y="1401318"/>
                  </a:lnTo>
                  <a:lnTo>
                    <a:pt x="281559" y="1391031"/>
                  </a:lnTo>
                  <a:lnTo>
                    <a:pt x="273844" y="1392841"/>
                  </a:lnTo>
                  <a:lnTo>
                    <a:pt x="268034" y="1383792"/>
                  </a:lnTo>
                  <a:lnTo>
                    <a:pt x="270320" y="1381792"/>
                  </a:lnTo>
                  <a:lnTo>
                    <a:pt x="266414" y="1374648"/>
                  </a:lnTo>
                  <a:lnTo>
                    <a:pt x="267843" y="1363980"/>
                  </a:lnTo>
                  <a:lnTo>
                    <a:pt x="258889" y="1364266"/>
                  </a:lnTo>
                  <a:lnTo>
                    <a:pt x="268129" y="1362742"/>
                  </a:lnTo>
                  <a:lnTo>
                    <a:pt x="269843" y="1358455"/>
                  </a:lnTo>
                  <a:lnTo>
                    <a:pt x="255270" y="1357027"/>
                  </a:lnTo>
                  <a:lnTo>
                    <a:pt x="255651" y="1352645"/>
                  </a:lnTo>
                  <a:lnTo>
                    <a:pt x="243078" y="1355979"/>
                  </a:lnTo>
                  <a:lnTo>
                    <a:pt x="228505" y="1352169"/>
                  </a:lnTo>
                  <a:lnTo>
                    <a:pt x="225552" y="1359598"/>
                  </a:lnTo>
                  <a:lnTo>
                    <a:pt x="226886" y="1368266"/>
                  </a:lnTo>
                  <a:lnTo>
                    <a:pt x="221266" y="1370838"/>
                  </a:lnTo>
                  <a:lnTo>
                    <a:pt x="221552" y="1355408"/>
                  </a:lnTo>
                  <a:lnTo>
                    <a:pt x="217361" y="1347311"/>
                  </a:lnTo>
                  <a:lnTo>
                    <a:pt x="204883" y="1345692"/>
                  </a:lnTo>
                  <a:lnTo>
                    <a:pt x="203930" y="1341406"/>
                  </a:lnTo>
                  <a:lnTo>
                    <a:pt x="198596" y="1342549"/>
                  </a:lnTo>
                  <a:lnTo>
                    <a:pt x="197548" y="1338644"/>
                  </a:lnTo>
                  <a:lnTo>
                    <a:pt x="184118" y="1339787"/>
                  </a:lnTo>
                  <a:lnTo>
                    <a:pt x="184213" y="1334548"/>
                  </a:lnTo>
                  <a:lnTo>
                    <a:pt x="191929" y="1333500"/>
                  </a:lnTo>
                  <a:lnTo>
                    <a:pt x="189452" y="1329023"/>
                  </a:lnTo>
                  <a:lnTo>
                    <a:pt x="184690" y="1328928"/>
                  </a:lnTo>
                  <a:lnTo>
                    <a:pt x="184404" y="1325213"/>
                  </a:lnTo>
                  <a:lnTo>
                    <a:pt x="186500" y="1325023"/>
                  </a:lnTo>
                  <a:lnTo>
                    <a:pt x="184499" y="1308449"/>
                  </a:lnTo>
                  <a:lnTo>
                    <a:pt x="157067" y="1310069"/>
                  </a:lnTo>
                  <a:lnTo>
                    <a:pt x="152019" y="1294829"/>
                  </a:lnTo>
                  <a:lnTo>
                    <a:pt x="153543" y="1291400"/>
                  </a:lnTo>
                  <a:lnTo>
                    <a:pt x="170783" y="1278350"/>
                  </a:lnTo>
                  <a:lnTo>
                    <a:pt x="166687" y="1274350"/>
                  </a:lnTo>
                  <a:lnTo>
                    <a:pt x="174879" y="1271111"/>
                  </a:lnTo>
                  <a:lnTo>
                    <a:pt x="161068" y="1265682"/>
                  </a:lnTo>
                  <a:lnTo>
                    <a:pt x="153829" y="1241489"/>
                  </a:lnTo>
                  <a:lnTo>
                    <a:pt x="188023" y="1222343"/>
                  </a:lnTo>
                  <a:lnTo>
                    <a:pt x="197548" y="1210056"/>
                  </a:lnTo>
                  <a:lnTo>
                    <a:pt x="212979" y="1205960"/>
                  </a:lnTo>
                  <a:lnTo>
                    <a:pt x="207836" y="1182434"/>
                  </a:lnTo>
                  <a:lnTo>
                    <a:pt x="183261" y="1187005"/>
                  </a:lnTo>
                  <a:lnTo>
                    <a:pt x="177546" y="1176242"/>
                  </a:lnTo>
                  <a:lnTo>
                    <a:pt x="174022" y="1160240"/>
                  </a:lnTo>
                  <a:lnTo>
                    <a:pt x="160115" y="1159478"/>
                  </a:lnTo>
                  <a:lnTo>
                    <a:pt x="164878" y="1137761"/>
                  </a:lnTo>
                  <a:lnTo>
                    <a:pt x="174308" y="1121950"/>
                  </a:lnTo>
                  <a:lnTo>
                    <a:pt x="144685" y="1116139"/>
                  </a:lnTo>
                  <a:lnTo>
                    <a:pt x="121348" y="1117664"/>
                  </a:lnTo>
                  <a:lnTo>
                    <a:pt x="92869" y="1110996"/>
                  </a:lnTo>
                  <a:lnTo>
                    <a:pt x="88773" y="1116139"/>
                  </a:lnTo>
                  <a:lnTo>
                    <a:pt x="83248" y="1114711"/>
                  </a:lnTo>
                  <a:lnTo>
                    <a:pt x="75247" y="1083755"/>
                  </a:lnTo>
                  <a:lnTo>
                    <a:pt x="62675" y="1058323"/>
                  </a:lnTo>
                  <a:lnTo>
                    <a:pt x="75438" y="1051941"/>
                  </a:lnTo>
                  <a:lnTo>
                    <a:pt x="73533" y="1046226"/>
                  </a:lnTo>
                  <a:lnTo>
                    <a:pt x="89154" y="1013841"/>
                  </a:lnTo>
                  <a:lnTo>
                    <a:pt x="75152" y="998411"/>
                  </a:lnTo>
                  <a:lnTo>
                    <a:pt x="71247" y="989933"/>
                  </a:lnTo>
                  <a:lnTo>
                    <a:pt x="58103" y="1003840"/>
                  </a:lnTo>
                  <a:lnTo>
                    <a:pt x="33052" y="1018604"/>
                  </a:lnTo>
                  <a:lnTo>
                    <a:pt x="35623" y="998887"/>
                  </a:lnTo>
                  <a:lnTo>
                    <a:pt x="19812" y="949452"/>
                  </a:lnTo>
                  <a:lnTo>
                    <a:pt x="13145" y="923639"/>
                  </a:lnTo>
                  <a:lnTo>
                    <a:pt x="9525" y="893445"/>
                  </a:lnTo>
                  <a:lnTo>
                    <a:pt x="10859" y="887825"/>
                  </a:lnTo>
                  <a:lnTo>
                    <a:pt x="21812" y="875919"/>
                  </a:lnTo>
                  <a:lnTo>
                    <a:pt x="35909" y="891921"/>
                  </a:lnTo>
                  <a:lnTo>
                    <a:pt x="43910" y="896017"/>
                  </a:lnTo>
                  <a:lnTo>
                    <a:pt x="45148" y="885920"/>
                  </a:lnTo>
                  <a:lnTo>
                    <a:pt x="56388" y="888587"/>
                  </a:lnTo>
                  <a:lnTo>
                    <a:pt x="65913" y="880681"/>
                  </a:lnTo>
                  <a:lnTo>
                    <a:pt x="72295" y="885254"/>
                  </a:lnTo>
                  <a:lnTo>
                    <a:pt x="78867" y="880872"/>
                  </a:lnTo>
                  <a:lnTo>
                    <a:pt x="94202" y="889063"/>
                  </a:lnTo>
                  <a:lnTo>
                    <a:pt x="96393" y="887444"/>
                  </a:lnTo>
                  <a:lnTo>
                    <a:pt x="90773" y="880872"/>
                  </a:lnTo>
                  <a:lnTo>
                    <a:pt x="96964" y="886778"/>
                  </a:lnTo>
                  <a:lnTo>
                    <a:pt x="114205" y="895350"/>
                  </a:lnTo>
                  <a:lnTo>
                    <a:pt x="115348" y="893636"/>
                  </a:lnTo>
                  <a:lnTo>
                    <a:pt x="128016" y="897446"/>
                  </a:lnTo>
                  <a:lnTo>
                    <a:pt x="135255" y="894207"/>
                  </a:lnTo>
                  <a:lnTo>
                    <a:pt x="134779" y="874490"/>
                  </a:lnTo>
                  <a:lnTo>
                    <a:pt x="130588" y="862108"/>
                  </a:lnTo>
                  <a:lnTo>
                    <a:pt x="123920" y="856107"/>
                  </a:lnTo>
                  <a:lnTo>
                    <a:pt x="122968" y="846106"/>
                  </a:lnTo>
                  <a:lnTo>
                    <a:pt x="117634" y="832485"/>
                  </a:lnTo>
                  <a:lnTo>
                    <a:pt x="107442" y="828961"/>
                  </a:lnTo>
                  <a:lnTo>
                    <a:pt x="100298" y="801529"/>
                  </a:lnTo>
                  <a:lnTo>
                    <a:pt x="97727" y="803434"/>
                  </a:lnTo>
                  <a:lnTo>
                    <a:pt x="92202" y="795814"/>
                  </a:lnTo>
                  <a:lnTo>
                    <a:pt x="86582" y="792861"/>
                  </a:lnTo>
                  <a:lnTo>
                    <a:pt x="82677" y="776192"/>
                  </a:lnTo>
                  <a:lnTo>
                    <a:pt x="80962" y="759904"/>
                  </a:lnTo>
                  <a:lnTo>
                    <a:pt x="83439" y="758952"/>
                  </a:lnTo>
                  <a:lnTo>
                    <a:pt x="79534" y="732092"/>
                  </a:lnTo>
                  <a:lnTo>
                    <a:pt x="86296" y="730472"/>
                  </a:lnTo>
                  <a:lnTo>
                    <a:pt x="86487" y="724281"/>
                  </a:lnTo>
                  <a:lnTo>
                    <a:pt x="80010" y="706279"/>
                  </a:lnTo>
                  <a:lnTo>
                    <a:pt x="83725" y="704183"/>
                  </a:lnTo>
                  <a:lnTo>
                    <a:pt x="81248" y="699516"/>
                  </a:lnTo>
                  <a:lnTo>
                    <a:pt x="84011" y="698087"/>
                  </a:lnTo>
                  <a:lnTo>
                    <a:pt x="76962" y="689420"/>
                  </a:lnTo>
                  <a:lnTo>
                    <a:pt x="103251" y="678085"/>
                  </a:lnTo>
                  <a:lnTo>
                    <a:pt x="104585" y="680847"/>
                  </a:lnTo>
                  <a:lnTo>
                    <a:pt x="117824" y="675799"/>
                  </a:lnTo>
                  <a:lnTo>
                    <a:pt x="125063" y="670179"/>
                  </a:lnTo>
                  <a:lnTo>
                    <a:pt x="137636" y="667988"/>
                  </a:lnTo>
                  <a:lnTo>
                    <a:pt x="133445" y="654272"/>
                  </a:lnTo>
                  <a:lnTo>
                    <a:pt x="141065" y="652081"/>
                  </a:lnTo>
                  <a:lnTo>
                    <a:pt x="146971" y="657701"/>
                  </a:lnTo>
                  <a:lnTo>
                    <a:pt x="161449" y="651701"/>
                  </a:lnTo>
                  <a:lnTo>
                    <a:pt x="160496" y="648081"/>
                  </a:lnTo>
                  <a:lnTo>
                    <a:pt x="169164" y="645700"/>
                  </a:lnTo>
                  <a:lnTo>
                    <a:pt x="166783" y="636175"/>
                  </a:lnTo>
                  <a:lnTo>
                    <a:pt x="176212" y="633889"/>
                  </a:lnTo>
                  <a:lnTo>
                    <a:pt x="173641" y="627697"/>
                  </a:lnTo>
                  <a:lnTo>
                    <a:pt x="180689" y="625983"/>
                  </a:lnTo>
                  <a:lnTo>
                    <a:pt x="178308" y="617125"/>
                  </a:lnTo>
                  <a:lnTo>
                    <a:pt x="188786" y="614553"/>
                  </a:lnTo>
                  <a:lnTo>
                    <a:pt x="163068" y="556165"/>
                  </a:lnTo>
                  <a:lnTo>
                    <a:pt x="158782" y="558451"/>
                  </a:lnTo>
                  <a:lnTo>
                    <a:pt x="154400" y="557403"/>
                  </a:lnTo>
                  <a:lnTo>
                    <a:pt x="154591" y="526923"/>
                  </a:lnTo>
                  <a:lnTo>
                    <a:pt x="175070" y="527590"/>
                  </a:lnTo>
                  <a:lnTo>
                    <a:pt x="180022" y="488442"/>
                  </a:lnTo>
                  <a:lnTo>
                    <a:pt x="171545" y="487394"/>
                  </a:lnTo>
                  <a:lnTo>
                    <a:pt x="182689" y="455867"/>
                  </a:lnTo>
                  <a:lnTo>
                    <a:pt x="200215" y="465582"/>
                  </a:lnTo>
                  <a:lnTo>
                    <a:pt x="241649" y="459677"/>
                  </a:lnTo>
                  <a:lnTo>
                    <a:pt x="242887" y="453580"/>
                  </a:lnTo>
                  <a:lnTo>
                    <a:pt x="253270" y="452628"/>
                  </a:lnTo>
                  <a:lnTo>
                    <a:pt x="252794" y="446818"/>
                  </a:lnTo>
                  <a:lnTo>
                    <a:pt x="255651" y="446246"/>
                  </a:lnTo>
                  <a:lnTo>
                    <a:pt x="252317" y="437007"/>
                  </a:lnTo>
                  <a:lnTo>
                    <a:pt x="262319" y="432721"/>
                  </a:lnTo>
                  <a:lnTo>
                    <a:pt x="262033" y="430816"/>
                  </a:lnTo>
                  <a:lnTo>
                    <a:pt x="263843" y="430244"/>
                  </a:lnTo>
                  <a:lnTo>
                    <a:pt x="265938" y="439769"/>
                  </a:lnTo>
                  <a:lnTo>
                    <a:pt x="271462" y="439198"/>
                  </a:lnTo>
                  <a:lnTo>
                    <a:pt x="273177" y="447008"/>
                  </a:lnTo>
                  <a:lnTo>
                    <a:pt x="299371" y="431197"/>
                  </a:lnTo>
                  <a:lnTo>
                    <a:pt x="298418" y="422720"/>
                  </a:lnTo>
                  <a:lnTo>
                    <a:pt x="264986" y="412909"/>
                  </a:lnTo>
                  <a:lnTo>
                    <a:pt x="265843" y="394621"/>
                  </a:lnTo>
                  <a:lnTo>
                    <a:pt x="273082" y="394335"/>
                  </a:lnTo>
                  <a:lnTo>
                    <a:pt x="271844" y="375476"/>
                  </a:lnTo>
                  <a:lnTo>
                    <a:pt x="269843" y="370618"/>
                  </a:lnTo>
                  <a:lnTo>
                    <a:pt x="267748" y="372999"/>
                  </a:lnTo>
                  <a:lnTo>
                    <a:pt x="260985" y="373475"/>
                  </a:lnTo>
                  <a:lnTo>
                    <a:pt x="257842" y="361283"/>
                  </a:lnTo>
                  <a:lnTo>
                    <a:pt x="246031" y="342805"/>
                  </a:lnTo>
                  <a:lnTo>
                    <a:pt x="242030" y="331375"/>
                  </a:lnTo>
                  <a:lnTo>
                    <a:pt x="244030" y="330803"/>
                  </a:lnTo>
                  <a:lnTo>
                    <a:pt x="244793" y="323374"/>
                  </a:lnTo>
                  <a:lnTo>
                    <a:pt x="240506" y="319373"/>
                  </a:lnTo>
                  <a:lnTo>
                    <a:pt x="248412" y="298037"/>
                  </a:lnTo>
                  <a:lnTo>
                    <a:pt x="250793" y="281273"/>
                  </a:lnTo>
                  <a:lnTo>
                    <a:pt x="236029" y="276035"/>
                  </a:lnTo>
                  <a:lnTo>
                    <a:pt x="234125" y="264128"/>
                  </a:lnTo>
                  <a:lnTo>
                    <a:pt x="231838" y="266319"/>
                  </a:lnTo>
                  <a:lnTo>
                    <a:pt x="231077" y="263843"/>
                  </a:lnTo>
                  <a:lnTo>
                    <a:pt x="224790" y="221933"/>
                  </a:lnTo>
                  <a:lnTo>
                    <a:pt x="222980" y="221647"/>
                  </a:lnTo>
                  <a:lnTo>
                    <a:pt x="223837" y="190405"/>
                  </a:lnTo>
                  <a:lnTo>
                    <a:pt x="228981" y="187547"/>
                  </a:lnTo>
                  <a:lnTo>
                    <a:pt x="223456" y="157639"/>
                  </a:lnTo>
                  <a:lnTo>
                    <a:pt x="232601" y="132112"/>
                  </a:lnTo>
                  <a:lnTo>
                    <a:pt x="230981" y="126492"/>
                  </a:lnTo>
                  <a:lnTo>
                    <a:pt x="234601" y="126111"/>
                  </a:lnTo>
                  <a:lnTo>
                    <a:pt x="232981" y="113252"/>
                  </a:lnTo>
                  <a:lnTo>
                    <a:pt x="260699" y="110490"/>
                  </a:lnTo>
                  <a:lnTo>
                    <a:pt x="303467" y="114681"/>
                  </a:lnTo>
                  <a:lnTo>
                    <a:pt x="351187" y="107633"/>
                  </a:lnTo>
                  <a:lnTo>
                    <a:pt x="383096" y="98679"/>
                  </a:lnTo>
                  <a:lnTo>
                    <a:pt x="387953" y="114871"/>
                  </a:lnTo>
                  <a:lnTo>
                    <a:pt x="401669" y="112681"/>
                  </a:lnTo>
                  <a:lnTo>
                    <a:pt x="403288" y="121634"/>
                  </a:lnTo>
                  <a:lnTo>
                    <a:pt x="442627" y="120301"/>
                  </a:lnTo>
                  <a:lnTo>
                    <a:pt x="449675" y="117824"/>
                  </a:lnTo>
                  <a:lnTo>
                    <a:pt x="451390" y="109728"/>
                  </a:lnTo>
                  <a:lnTo>
                    <a:pt x="465963" y="108775"/>
                  </a:lnTo>
                  <a:lnTo>
                    <a:pt x="468344" y="117920"/>
                  </a:lnTo>
                  <a:lnTo>
                    <a:pt x="474440" y="117824"/>
                  </a:lnTo>
                  <a:lnTo>
                    <a:pt x="478917" y="121063"/>
                  </a:lnTo>
                  <a:lnTo>
                    <a:pt x="493871" y="117443"/>
                  </a:lnTo>
                  <a:lnTo>
                    <a:pt x="494252" y="121158"/>
                  </a:lnTo>
                  <a:lnTo>
                    <a:pt x="513302" y="118491"/>
                  </a:lnTo>
                  <a:lnTo>
                    <a:pt x="514160" y="121253"/>
                  </a:lnTo>
                  <a:lnTo>
                    <a:pt x="521303" y="119062"/>
                  </a:lnTo>
                  <a:lnTo>
                    <a:pt x="529400" y="121729"/>
                  </a:lnTo>
                  <a:lnTo>
                    <a:pt x="546259" y="120967"/>
                  </a:lnTo>
                  <a:lnTo>
                    <a:pt x="545021" y="126397"/>
                  </a:lnTo>
                  <a:lnTo>
                    <a:pt x="551307" y="125444"/>
                  </a:lnTo>
                  <a:lnTo>
                    <a:pt x="551402" y="132779"/>
                  </a:lnTo>
                  <a:lnTo>
                    <a:pt x="566738" y="128302"/>
                  </a:lnTo>
                  <a:lnTo>
                    <a:pt x="572738" y="128492"/>
                  </a:lnTo>
                  <a:lnTo>
                    <a:pt x="572453" y="131921"/>
                  </a:lnTo>
                  <a:lnTo>
                    <a:pt x="591312" y="128587"/>
                  </a:lnTo>
                  <a:lnTo>
                    <a:pt x="591884" y="130588"/>
                  </a:lnTo>
                  <a:lnTo>
                    <a:pt x="611791" y="128873"/>
                  </a:lnTo>
                  <a:lnTo>
                    <a:pt x="641223" y="122777"/>
                  </a:lnTo>
                  <a:lnTo>
                    <a:pt x="651415" y="122491"/>
                  </a:lnTo>
                  <a:lnTo>
                    <a:pt x="651605" y="124206"/>
                  </a:lnTo>
                  <a:lnTo>
                    <a:pt x="666179" y="126016"/>
                  </a:lnTo>
                  <a:lnTo>
                    <a:pt x="665512" y="122873"/>
                  </a:lnTo>
                  <a:lnTo>
                    <a:pt x="711898" y="113062"/>
                  </a:lnTo>
                  <a:lnTo>
                    <a:pt x="712661" y="109823"/>
                  </a:lnTo>
                  <a:lnTo>
                    <a:pt x="727043" y="115633"/>
                  </a:lnTo>
                  <a:lnTo>
                    <a:pt x="732282" y="113824"/>
                  </a:lnTo>
                  <a:lnTo>
                    <a:pt x="738854" y="129064"/>
                  </a:lnTo>
                  <a:lnTo>
                    <a:pt x="764286" y="121634"/>
                  </a:lnTo>
                  <a:lnTo>
                    <a:pt x="768668" y="133731"/>
                  </a:lnTo>
                  <a:lnTo>
                    <a:pt x="787146" y="128492"/>
                  </a:lnTo>
                  <a:lnTo>
                    <a:pt x="786384" y="122682"/>
                  </a:lnTo>
                  <a:lnTo>
                    <a:pt x="801434" y="116967"/>
                  </a:lnTo>
                  <a:lnTo>
                    <a:pt x="800005" y="108109"/>
                  </a:lnTo>
                  <a:lnTo>
                    <a:pt x="803529" y="82106"/>
                  </a:lnTo>
                  <a:lnTo>
                    <a:pt x="809054" y="83058"/>
                  </a:lnTo>
                  <a:lnTo>
                    <a:pt x="810387" y="73724"/>
                  </a:lnTo>
                  <a:lnTo>
                    <a:pt x="822198" y="74200"/>
                  </a:lnTo>
                  <a:lnTo>
                    <a:pt x="822103" y="76676"/>
                  </a:lnTo>
                  <a:lnTo>
                    <a:pt x="826103" y="76200"/>
                  </a:lnTo>
                  <a:lnTo>
                    <a:pt x="832866" y="96203"/>
                  </a:lnTo>
                  <a:lnTo>
                    <a:pt x="836200" y="94488"/>
                  </a:lnTo>
                  <a:lnTo>
                    <a:pt x="840105" y="99155"/>
                  </a:lnTo>
                  <a:lnTo>
                    <a:pt x="867061" y="97727"/>
                  </a:lnTo>
                  <a:lnTo>
                    <a:pt x="868966" y="125825"/>
                  </a:lnTo>
                  <a:lnTo>
                    <a:pt x="866299" y="126016"/>
                  </a:lnTo>
                  <a:lnTo>
                    <a:pt x="864870" y="149257"/>
                  </a:lnTo>
                  <a:lnTo>
                    <a:pt x="871633" y="148209"/>
                  </a:lnTo>
                  <a:lnTo>
                    <a:pt x="878110" y="150686"/>
                  </a:lnTo>
                  <a:lnTo>
                    <a:pt x="882205" y="152591"/>
                  </a:lnTo>
                  <a:lnTo>
                    <a:pt x="883539" y="157162"/>
                  </a:lnTo>
                  <a:lnTo>
                    <a:pt x="914781" y="143542"/>
                  </a:lnTo>
                  <a:lnTo>
                    <a:pt x="942022" y="124206"/>
                  </a:lnTo>
                  <a:lnTo>
                    <a:pt x="1007650" y="108490"/>
                  </a:lnTo>
                  <a:lnTo>
                    <a:pt x="1004411" y="86106"/>
                  </a:lnTo>
                  <a:lnTo>
                    <a:pt x="1018222" y="82391"/>
                  </a:lnTo>
                  <a:lnTo>
                    <a:pt x="1020699" y="96298"/>
                  </a:lnTo>
                  <a:lnTo>
                    <a:pt x="1074515" y="94393"/>
                  </a:lnTo>
                  <a:lnTo>
                    <a:pt x="1074515" y="87249"/>
                  </a:lnTo>
                  <a:lnTo>
                    <a:pt x="1089755" y="91726"/>
                  </a:lnTo>
                  <a:lnTo>
                    <a:pt x="1092898" y="70104"/>
                  </a:lnTo>
                  <a:lnTo>
                    <a:pt x="1124331" y="82201"/>
                  </a:lnTo>
                  <a:lnTo>
                    <a:pt x="1184910" y="90869"/>
                  </a:lnTo>
                  <a:lnTo>
                    <a:pt x="1188625" y="67342"/>
                  </a:lnTo>
                  <a:lnTo>
                    <a:pt x="1192911" y="68294"/>
                  </a:lnTo>
                  <a:lnTo>
                    <a:pt x="1194340" y="62770"/>
                  </a:lnTo>
                  <a:lnTo>
                    <a:pt x="1189577" y="60674"/>
                  </a:lnTo>
                  <a:lnTo>
                    <a:pt x="1190435" y="50959"/>
                  </a:lnTo>
                  <a:lnTo>
                    <a:pt x="1196054" y="52102"/>
                  </a:lnTo>
                  <a:lnTo>
                    <a:pt x="1196435" y="48863"/>
                  </a:lnTo>
                  <a:lnTo>
                    <a:pt x="1211104" y="51435"/>
                  </a:lnTo>
                  <a:lnTo>
                    <a:pt x="1208151" y="59817"/>
                  </a:lnTo>
                  <a:lnTo>
                    <a:pt x="1218724" y="61817"/>
                  </a:lnTo>
                  <a:lnTo>
                    <a:pt x="1224344" y="46958"/>
                  </a:lnTo>
                  <a:lnTo>
                    <a:pt x="1229963" y="50197"/>
                  </a:lnTo>
                  <a:lnTo>
                    <a:pt x="1244918" y="19431"/>
                  </a:lnTo>
                  <a:lnTo>
                    <a:pt x="1255490" y="11430"/>
                  </a:lnTo>
                  <a:lnTo>
                    <a:pt x="1254347" y="9525"/>
                  </a:lnTo>
                  <a:lnTo>
                    <a:pt x="1278827" y="14478"/>
                  </a:lnTo>
                  <a:lnTo>
                    <a:pt x="1298258" y="25146"/>
                  </a:lnTo>
                  <a:lnTo>
                    <a:pt x="1317593" y="26670"/>
                  </a:lnTo>
                  <a:lnTo>
                    <a:pt x="1333976" y="32385"/>
                  </a:lnTo>
                  <a:lnTo>
                    <a:pt x="1353312" y="45053"/>
                  </a:lnTo>
                  <a:lnTo>
                    <a:pt x="1350169" y="49054"/>
                  </a:lnTo>
                  <a:lnTo>
                    <a:pt x="1371219" y="58007"/>
                  </a:lnTo>
                  <a:lnTo>
                    <a:pt x="1384649" y="71152"/>
                  </a:lnTo>
                  <a:lnTo>
                    <a:pt x="1389983" y="73247"/>
                  </a:lnTo>
                  <a:lnTo>
                    <a:pt x="1386078" y="85154"/>
                  </a:lnTo>
                  <a:lnTo>
                    <a:pt x="1383221" y="86011"/>
                  </a:lnTo>
                  <a:lnTo>
                    <a:pt x="1381697" y="99155"/>
                  </a:lnTo>
                  <a:lnTo>
                    <a:pt x="1376553" y="104394"/>
                  </a:lnTo>
                  <a:lnTo>
                    <a:pt x="1381982" y="107347"/>
                  </a:lnTo>
                  <a:lnTo>
                    <a:pt x="1393317" y="106394"/>
                  </a:lnTo>
                  <a:lnTo>
                    <a:pt x="1389602" y="99822"/>
                  </a:lnTo>
                  <a:lnTo>
                    <a:pt x="1394936" y="94583"/>
                  </a:lnTo>
                  <a:lnTo>
                    <a:pt x="1393031" y="90678"/>
                  </a:lnTo>
                  <a:lnTo>
                    <a:pt x="1398461" y="78486"/>
                  </a:lnTo>
                  <a:lnTo>
                    <a:pt x="1409795" y="70295"/>
                  </a:lnTo>
                  <a:lnTo>
                    <a:pt x="1417225" y="70104"/>
                  </a:lnTo>
                  <a:lnTo>
                    <a:pt x="1422940" y="64294"/>
                  </a:lnTo>
                  <a:lnTo>
                    <a:pt x="1433131" y="61246"/>
                  </a:lnTo>
                  <a:lnTo>
                    <a:pt x="1429988" y="55054"/>
                  </a:lnTo>
                  <a:lnTo>
                    <a:pt x="1436942" y="45815"/>
                  </a:lnTo>
                  <a:lnTo>
                    <a:pt x="1439132" y="45339"/>
                  </a:lnTo>
                  <a:lnTo>
                    <a:pt x="1444562" y="51816"/>
                  </a:lnTo>
                  <a:lnTo>
                    <a:pt x="1451896" y="49625"/>
                  </a:lnTo>
                  <a:lnTo>
                    <a:pt x="1454277" y="46196"/>
                  </a:lnTo>
                  <a:lnTo>
                    <a:pt x="1464373" y="52102"/>
                  </a:lnTo>
                  <a:lnTo>
                    <a:pt x="1461611" y="61532"/>
                  </a:lnTo>
                  <a:lnTo>
                    <a:pt x="1478375" y="48292"/>
                  </a:lnTo>
                  <a:lnTo>
                    <a:pt x="1479328" y="50387"/>
                  </a:lnTo>
                  <a:lnTo>
                    <a:pt x="1489139" y="49625"/>
                  </a:lnTo>
                  <a:lnTo>
                    <a:pt x="1490281" y="46958"/>
                  </a:lnTo>
                  <a:lnTo>
                    <a:pt x="1504093" y="42196"/>
                  </a:lnTo>
                  <a:lnTo>
                    <a:pt x="1501330" y="49435"/>
                  </a:lnTo>
                  <a:lnTo>
                    <a:pt x="1507331" y="50959"/>
                  </a:lnTo>
                  <a:lnTo>
                    <a:pt x="1518952" y="44291"/>
                  </a:lnTo>
                  <a:lnTo>
                    <a:pt x="1522191" y="47816"/>
                  </a:lnTo>
                  <a:lnTo>
                    <a:pt x="1512856" y="54483"/>
                  </a:lnTo>
                  <a:lnTo>
                    <a:pt x="1527525" y="78105"/>
                  </a:lnTo>
                  <a:lnTo>
                    <a:pt x="1539335" y="70485"/>
                  </a:lnTo>
                  <a:lnTo>
                    <a:pt x="1556766" y="82963"/>
                  </a:lnTo>
                  <a:lnTo>
                    <a:pt x="1578292" y="93154"/>
                  </a:lnTo>
                  <a:lnTo>
                    <a:pt x="1580102" y="93726"/>
                  </a:lnTo>
                  <a:lnTo>
                    <a:pt x="1577054" y="84773"/>
                  </a:lnTo>
                  <a:lnTo>
                    <a:pt x="1583055" y="88583"/>
                  </a:lnTo>
                  <a:lnTo>
                    <a:pt x="1587056" y="87820"/>
                  </a:lnTo>
                  <a:lnTo>
                    <a:pt x="1589913" y="97727"/>
                  </a:lnTo>
                  <a:lnTo>
                    <a:pt x="1584579" y="98108"/>
                  </a:lnTo>
                  <a:lnTo>
                    <a:pt x="1586008" y="104299"/>
                  </a:lnTo>
                  <a:lnTo>
                    <a:pt x="1588389" y="108680"/>
                  </a:lnTo>
                  <a:lnTo>
                    <a:pt x="1594104" y="111157"/>
                  </a:lnTo>
                  <a:lnTo>
                    <a:pt x="1591628" y="117634"/>
                  </a:lnTo>
                  <a:lnTo>
                    <a:pt x="1601057" y="124778"/>
                  </a:lnTo>
                  <a:lnTo>
                    <a:pt x="1595914" y="131731"/>
                  </a:lnTo>
                  <a:lnTo>
                    <a:pt x="1599534" y="140970"/>
                  </a:lnTo>
                  <a:lnTo>
                    <a:pt x="1573435" y="153162"/>
                  </a:lnTo>
                  <a:lnTo>
                    <a:pt x="1565910" y="160782"/>
                  </a:lnTo>
                  <a:lnTo>
                    <a:pt x="1559909" y="158210"/>
                  </a:lnTo>
                  <a:lnTo>
                    <a:pt x="1559909" y="168783"/>
                  </a:lnTo>
                  <a:lnTo>
                    <a:pt x="1571054" y="170021"/>
                  </a:lnTo>
                  <a:lnTo>
                    <a:pt x="1569244" y="173927"/>
                  </a:lnTo>
                  <a:lnTo>
                    <a:pt x="1573244" y="176879"/>
                  </a:lnTo>
                  <a:lnTo>
                    <a:pt x="1567339" y="187357"/>
                  </a:lnTo>
                  <a:lnTo>
                    <a:pt x="1567910" y="190405"/>
                  </a:lnTo>
                  <a:lnTo>
                    <a:pt x="1577435" y="186976"/>
                  </a:lnTo>
                  <a:lnTo>
                    <a:pt x="1578198" y="189738"/>
                  </a:lnTo>
                  <a:lnTo>
                    <a:pt x="1575150" y="189262"/>
                  </a:lnTo>
                  <a:lnTo>
                    <a:pt x="1573911" y="193929"/>
                  </a:lnTo>
                  <a:lnTo>
                    <a:pt x="1579721" y="195072"/>
                  </a:lnTo>
                  <a:lnTo>
                    <a:pt x="1582483" y="198882"/>
                  </a:lnTo>
                  <a:lnTo>
                    <a:pt x="1576197" y="204407"/>
                  </a:lnTo>
                  <a:lnTo>
                    <a:pt x="1580007" y="208598"/>
                  </a:lnTo>
                  <a:lnTo>
                    <a:pt x="1579341" y="213170"/>
                  </a:lnTo>
                  <a:lnTo>
                    <a:pt x="1572101" y="220885"/>
                  </a:lnTo>
                  <a:lnTo>
                    <a:pt x="1574673" y="226695"/>
                  </a:lnTo>
                  <a:lnTo>
                    <a:pt x="1573244" y="232220"/>
                  </a:lnTo>
                  <a:lnTo>
                    <a:pt x="1579721" y="230124"/>
                  </a:lnTo>
                  <a:lnTo>
                    <a:pt x="1577245" y="231267"/>
                  </a:lnTo>
                  <a:lnTo>
                    <a:pt x="1579341" y="233839"/>
                  </a:lnTo>
                  <a:lnTo>
                    <a:pt x="1575054" y="236601"/>
                  </a:lnTo>
                  <a:lnTo>
                    <a:pt x="1583341" y="245745"/>
                  </a:lnTo>
                  <a:lnTo>
                    <a:pt x="1580960" y="246888"/>
                  </a:lnTo>
                  <a:lnTo>
                    <a:pt x="1582293" y="253746"/>
                  </a:lnTo>
                  <a:lnTo>
                    <a:pt x="1567624" y="253365"/>
                  </a:lnTo>
                  <a:lnTo>
                    <a:pt x="1567339" y="256794"/>
                  </a:lnTo>
                  <a:lnTo>
                    <a:pt x="1557433" y="254127"/>
                  </a:lnTo>
                  <a:lnTo>
                    <a:pt x="1554385" y="259747"/>
                  </a:lnTo>
                  <a:lnTo>
                    <a:pt x="1571149" y="283464"/>
                  </a:lnTo>
                  <a:lnTo>
                    <a:pt x="1578483" y="281369"/>
                  </a:lnTo>
                  <a:lnTo>
                    <a:pt x="1576864" y="300323"/>
                  </a:lnTo>
                  <a:lnTo>
                    <a:pt x="1557433" y="305467"/>
                  </a:lnTo>
                  <a:lnTo>
                    <a:pt x="1558481" y="309848"/>
                  </a:lnTo>
                  <a:lnTo>
                    <a:pt x="1550480" y="315278"/>
                  </a:lnTo>
                  <a:lnTo>
                    <a:pt x="1544288" y="324136"/>
                  </a:lnTo>
                  <a:lnTo>
                    <a:pt x="1546193" y="325469"/>
                  </a:lnTo>
                  <a:lnTo>
                    <a:pt x="1544383" y="332232"/>
                  </a:lnTo>
                  <a:lnTo>
                    <a:pt x="1531620" y="335947"/>
                  </a:lnTo>
                  <a:lnTo>
                    <a:pt x="1530096" y="344424"/>
                  </a:lnTo>
                  <a:lnTo>
                    <a:pt x="1541145" y="346043"/>
                  </a:lnTo>
                  <a:lnTo>
                    <a:pt x="1549241" y="364236"/>
                  </a:lnTo>
                  <a:lnTo>
                    <a:pt x="1535335" y="369665"/>
                  </a:lnTo>
                  <a:lnTo>
                    <a:pt x="1523047" y="391859"/>
                  </a:lnTo>
                  <a:lnTo>
                    <a:pt x="1518285" y="396050"/>
                  </a:lnTo>
                  <a:lnTo>
                    <a:pt x="1502664" y="401764"/>
                  </a:lnTo>
                  <a:lnTo>
                    <a:pt x="1504760" y="407289"/>
                  </a:lnTo>
                  <a:lnTo>
                    <a:pt x="1492568" y="413290"/>
                  </a:lnTo>
                  <a:lnTo>
                    <a:pt x="1487043" y="421291"/>
                  </a:lnTo>
                  <a:lnTo>
                    <a:pt x="1475042" y="421767"/>
                  </a:lnTo>
                  <a:lnTo>
                    <a:pt x="1471898" y="412147"/>
                  </a:lnTo>
                  <a:lnTo>
                    <a:pt x="1461040" y="416528"/>
                  </a:lnTo>
                  <a:lnTo>
                    <a:pt x="1444085" y="418814"/>
                  </a:lnTo>
                  <a:lnTo>
                    <a:pt x="1438370" y="406622"/>
                  </a:lnTo>
                  <a:lnTo>
                    <a:pt x="1423892" y="412147"/>
                  </a:lnTo>
                  <a:lnTo>
                    <a:pt x="1426464" y="417862"/>
                  </a:lnTo>
                  <a:lnTo>
                    <a:pt x="1422845" y="418338"/>
                  </a:lnTo>
                  <a:lnTo>
                    <a:pt x="1421225" y="413480"/>
                  </a:lnTo>
                  <a:lnTo>
                    <a:pt x="1417701" y="415290"/>
                  </a:lnTo>
                  <a:lnTo>
                    <a:pt x="1412558" y="403003"/>
                  </a:lnTo>
                  <a:lnTo>
                    <a:pt x="1401223" y="407956"/>
                  </a:lnTo>
                  <a:lnTo>
                    <a:pt x="1409319" y="438531"/>
                  </a:lnTo>
                  <a:lnTo>
                    <a:pt x="1384554" y="444151"/>
                  </a:lnTo>
                  <a:lnTo>
                    <a:pt x="1387126" y="459200"/>
                  </a:lnTo>
                  <a:lnTo>
                    <a:pt x="1376363" y="460438"/>
                  </a:lnTo>
                  <a:lnTo>
                    <a:pt x="1377601" y="465296"/>
                  </a:lnTo>
                  <a:lnTo>
                    <a:pt x="1348264" y="467296"/>
                  </a:lnTo>
                  <a:lnTo>
                    <a:pt x="1353598" y="473297"/>
                  </a:lnTo>
                  <a:lnTo>
                    <a:pt x="1361504" y="505682"/>
                  </a:lnTo>
                  <a:lnTo>
                    <a:pt x="1339215" y="511683"/>
                  </a:lnTo>
                  <a:lnTo>
                    <a:pt x="1301972" y="516827"/>
                  </a:lnTo>
                  <a:lnTo>
                    <a:pt x="1281208" y="524446"/>
                  </a:lnTo>
                  <a:lnTo>
                    <a:pt x="1286065" y="533210"/>
                  </a:lnTo>
                  <a:lnTo>
                    <a:pt x="1278064" y="544163"/>
                  </a:lnTo>
                  <a:lnTo>
                    <a:pt x="1271302" y="544735"/>
                  </a:lnTo>
                  <a:lnTo>
                    <a:pt x="1271778" y="549497"/>
                  </a:lnTo>
                  <a:lnTo>
                    <a:pt x="1217486" y="563689"/>
                  </a:lnTo>
                  <a:lnTo>
                    <a:pt x="1220629" y="572834"/>
                  </a:lnTo>
                  <a:lnTo>
                    <a:pt x="1206246" y="578072"/>
                  </a:lnTo>
                  <a:lnTo>
                    <a:pt x="1207484" y="581501"/>
                  </a:lnTo>
                  <a:lnTo>
                    <a:pt x="1204627" y="582739"/>
                  </a:lnTo>
                  <a:lnTo>
                    <a:pt x="1207008" y="589693"/>
                  </a:lnTo>
                  <a:lnTo>
                    <a:pt x="1187672" y="596551"/>
                  </a:lnTo>
                  <a:lnTo>
                    <a:pt x="1189482" y="600551"/>
                  </a:lnTo>
                  <a:lnTo>
                    <a:pt x="1165574" y="610362"/>
                  </a:lnTo>
                  <a:lnTo>
                    <a:pt x="1164527" y="608076"/>
                  </a:lnTo>
                  <a:lnTo>
                    <a:pt x="1156526" y="612743"/>
                  </a:lnTo>
                  <a:lnTo>
                    <a:pt x="1156430" y="617601"/>
                  </a:lnTo>
                  <a:lnTo>
                    <a:pt x="1146334" y="621983"/>
                  </a:lnTo>
                  <a:lnTo>
                    <a:pt x="1151858" y="640937"/>
                  </a:lnTo>
                  <a:lnTo>
                    <a:pt x="1144524" y="644271"/>
                  </a:lnTo>
                  <a:lnTo>
                    <a:pt x="1145572" y="646176"/>
                  </a:lnTo>
                  <a:lnTo>
                    <a:pt x="1143286" y="647414"/>
                  </a:lnTo>
                  <a:lnTo>
                    <a:pt x="1146810" y="654463"/>
                  </a:lnTo>
                  <a:lnTo>
                    <a:pt x="1141476" y="657225"/>
                  </a:lnTo>
                  <a:lnTo>
                    <a:pt x="1143857" y="663416"/>
                  </a:lnTo>
                  <a:lnTo>
                    <a:pt x="1105090" y="679609"/>
                  </a:lnTo>
                  <a:lnTo>
                    <a:pt x="1089374" y="681704"/>
                  </a:lnTo>
                  <a:lnTo>
                    <a:pt x="1089755" y="690467"/>
                  </a:lnTo>
                  <a:lnTo>
                    <a:pt x="1093184" y="690277"/>
                  </a:lnTo>
                  <a:lnTo>
                    <a:pt x="1094994" y="702564"/>
                  </a:lnTo>
                  <a:lnTo>
                    <a:pt x="1088041" y="703421"/>
                  </a:lnTo>
                  <a:lnTo>
                    <a:pt x="1089279" y="711327"/>
                  </a:lnTo>
                  <a:lnTo>
                    <a:pt x="1085850" y="711613"/>
                  </a:lnTo>
                  <a:lnTo>
                    <a:pt x="1083278" y="723233"/>
                  </a:lnTo>
                  <a:lnTo>
                    <a:pt x="1085088" y="740759"/>
                  </a:lnTo>
                  <a:lnTo>
                    <a:pt x="1081469" y="740950"/>
                  </a:lnTo>
                  <a:lnTo>
                    <a:pt x="1079659" y="745141"/>
                  </a:lnTo>
                  <a:lnTo>
                    <a:pt x="1088517" y="778669"/>
                  </a:lnTo>
                  <a:lnTo>
                    <a:pt x="1103947" y="774763"/>
                  </a:lnTo>
                  <a:lnTo>
                    <a:pt x="1119664" y="765810"/>
                  </a:lnTo>
                  <a:lnTo>
                    <a:pt x="1120807" y="768477"/>
                  </a:lnTo>
                  <a:lnTo>
                    <a:pt x="1138523" y="763429"/>
                  </a:lnTo>
                  <a:lnTo>
                    <a:pt x="1142429" y="771430"/>
                  </a:lnTo>
                  <a:lnTo>
                    <a:pt x="1173671" y="770572"/>
                  </a:lnTo>
                  <a:lnTo>
                    <a:pt x="1176338" y="773430"/>
                  </a:lnTo>
                  <a:lnTo>
                    <a:pt x="1175480" y="780860"/>
                  </a:lnTo>
                  <a:lnTo>
                    <a:pt x="1177671" y="784479"/>
                  </a:lnTo>
                  <a:lnTo>
                    <a:pt x="1188244" y="786955"/>
                  </a:lnTo>
                  <a:lnTo>
                    <a:pt x="1186148" y="786575"/>
                  </a:lnTo>
                  <a:lnTo>
                    <a:pt x="1184815" y="790480"/>
                  </a:lnTo>
                  <a:lnTo>
                    <a:pt x="1185386" y="796957"/>
                  </a:lnTo>
                  <a:lnTo>
                    <a:pt x="1181957" y="797147"/>
                  </a:lnTo>
                  <a:lnTo>
                    <a:pt x="1180910" y="800481"/>
                  </a:lnTo>
                  <a:lnTo>
                    <a:pt x="1172147" y="802577"/>
                  </a:lnTo>
                  <a:lnTo>
                    <a:pt x="1149001" y="796480"/>
                  </a:lnTo>
                  <a:lnTo>
                    <a:pt x="1137380" y="801529"/>
                  </a:lnTo>
                  <a:lnTo>
                    <a:pt x="1128236" y="801529"/>
                  </a:lnTo>
                  <a:lnTo>
                    <a:pt x="1130713" y="811721"/>
                  </a:lnTo>
                  <a:lnTo>
                    <a:pt x="1105472" y="814769"/>
                  </a:lnTo>
                  <a:lnTo>
                    <a:pt x="1106614" y="827056"/>
                  </a:lnTo>
                  <a:lnTo>
                    <a:pt x="1096328" y="830771"/>
                  </a:lnTo>
                  <a:lnTo>
                    <a:pt x="1104710" y="854678"/>
                  </a:lnTo>
                  <a:lnTo>
                    <a:pt x="1106043" y="872680"/>
                  </a:lnTo>
                  <a:lnTo>
                    <a:pt x="1100423" y="873919"/>
                  </a:lnTo>
                  <a:lnTo>
                    <a:pt x="1101662" y="880110"/>
                  </a:lnTo>
                  <a:lnTo>
                    <a:pt x="1114520" y="897446"/>
                  </a:lnTo>
                  <a:lnTo>
                    <a:pt x="1114615" y="905637"/>
                  </a:lnTo>
                  <a:lnTo>
                    <a:pt x="1108710" y="911638"/>
                  </a:lnTo>
                  <a:lnTo>
                    <a:pt x="1108710" y="925449"/>
                  </a:lnTo>
                  <a:lnTo>
                    <a:pt x="1100900" y="940689"/>
                  </a:lnTo>
                  <a:lnTo>
                    <a:pt x="1101757" y="946976"/>
                  </a:lnTo>
                  <a:lnTo>
                    <a:pt x="1078325" y="957358"/>
                  </a:lnTo>
                  <a:lnTo>
                    <a:pt x="1075658" y="962025"/>
                  </a:lnTo>
                  <a:lnTo>
                    <a:pt x="1063752" y="968121"/>
                  </a:lnTo>
                  <a:lnTo>
                    <a:pt x="1064038" y="981265"/>
                  </a:lnTo>
                  <a:lnTo>
                    <a:pt x="1070039" y="994220"/>
                  </a:lnTo>
                  <a:lnTo>
                    <a:pt x="1080040" y="991457"/>
                  </a:lnTo>
                  <a:lnTo>
                    <a:pt x="1077659" y="1007650"/>
                  </a:lnTo>
                  <a:lnTo>
                    <a:pt x="1074896" y="1012031"/>
                  </a:lnTo>
                  <a:lnTo>
                    <a:pt x="1085374" y="1014508"/>
                  </a:lnTo>
                  <a:lnTo>
                    <a:pt x="1072325" y="1030414"/>
                  </a:lnTo>
                  <a:lnTo>
                    <a:pt x="1059942" y="1056704"/>
                  </a:lnTo>
                  <a:lnTo>
                    <a:pt x="1051179" y="1051941"/>
                  </a:lnTo>
                  <a:lnTo>
                    <a:pt x="1045559" y="1061942"/>
                  </a:lnTo>
                  <a:lnTo>
                    <a:pt x="1041654" y="1059942"/>
                  </a:lnTo>
                  <a:lnTo>
                    <a:pt x="1039463" y="1063276"/>
                  </a:lnTo>
                  <a:lnTo>
                    <a:pt x="1018699" y="1061466"/>
                  </a:lnTo>
                  <a:lnTo>
                    <a:pt x="1014984" y="1073372"/>
                  </a:lnTo>
                  <a:lnTo>
                    <a:pt x="1012793" y="1073468"/>
                  </a:lnTo>
                  <a:lnTo>
                    <a:pt x="1010793" y="1068610"/>
                  </a:lnTo>
                  <a:lnTo>
                    <a:pt x="988219" y="1072229"/>
                  </a:lnTo>
                  <a:lnTo>
                    <a:pt x="987933" y="1099756"/>
                  </a:lnTo>
                  <a:lnTo>
                    <a:pt x="992029" y="1123379"/>
                  </a:lnTo>
                  <a:lnTo>
                    <a:pt x="990410" y="1124236"/>
                  </a:lnTo>
                  <a:lnTo>
                    <a:pt x="987743" y="1115568"/>
                  </a:lnTo>
                  <a:lnTo>
                    <a:pt x="979646" y="1117473"/>
                  </a:lnTo>
                  <a:lnTo>
                    <a:pt x="975170" y="1111568"/>
                  </a:lnTo>
                  <a:lnTo>
                    <a:pt x="978979" y="1106996"/>
                  </a:lnTo>
                  <a:lnTo>
                    <a:pt x="975360" y="1104043"/>
                  </a:lnTo>
                  <a:lnTo>
                    <a:pt x="968407" y="1109663"/>
                  </a:lnTo>
                  <a:lnTo>
                    <a:pt x="977360" y="1120616"/>
                  </a:lnTo>
                  <a:lnTo>
                    <a:pt x="974884" y="1123188"/>
                  </a:lnTo>
                  <a:lnTo>
                    <a:pt x="964025" y="1122236"/>
                  </a:lnTo>
                  <a:lnTo>
                    <a:pt x="945737" y="1127760"/>
                  </a:lnTo>
                  <a:lnTo>
                    <a:pt x="938975" y="1125569"/>
                  </a:lnTo>
                  <a:lnTo>
                    <a:pt x="928688" y="1131856"/>
                  </a:lnTo>
                  <a:lnTo>
                    <a:pt x="934688" y="1140714"/>
                  </a:lnTo>
                  <a:lnTo>
                    <a:pt x="936212" y="1151382"/>
                  </a:lnTo>
                  <a:lnTo>
                    <a:pt x="931545" y="1154430"/>
                  </a:lnTo>
                  <a:lnTo>
                    <a:pt x="935831" y="1163193"/>
                  </a:lnTo>
                  <a:lnTo>
                    <a:pt x="943928" y="1162431"/>
                  </a:lnTo>
                  <a:lnTo>
                    <a:pt x="946595" y="1172337"/>
                  </a:lnTo>
                  <a:lnTo>
                    <a:pt x="953738" y="1169765"/>
                  </a:lnTo>
                  <a:lnTo>
                    <a:pt x="956120" y="1179195"/>
                  </a:lnTo>
                  <a:lnTo>
                    <a:pt x="958025" y="1178433"/>
                  </a:lnTo>
                  <a:lnTo>
                    <a:pt x="960596" y="1188148"/>
                  </a:lnTo>
                  <a:lnTo>
                    <a:pt x="962120" y="1187387"/>
                  </a:lnTo>
                  <a:lnTo>
                    <a:pt x="969740" y="1207675"/>
                  </a:lnTo>
                  <a:lnTo>
                    <a:pt x="960501" y="1210723"/>
                  </a:lnTo>
                  <a:lnTo>
                    <a:pt x="969931" y="1237679"/>
                  </a:lnTo>
                  <a:lnTo>
                    <a:pt x="983456" y="1233297"/>
                  </a:lnTo>
                  <a:lnTo>
                    <a:pt x="984980" y="1239107"/>
                  </a:lnTo>
                  <a:lnTo>
                    <a:pt x="990600" y="1237583"/>
                  </a:lnTo>
                  <a:lnTo>
                    <a:pt x="991362" y="1246632"/>
                  </a:lnTo>
                  <a:lnTo>
                    <a:pt x="986600" y="1265206"/>
                  </a:lnTo>
                  <a:lnTo>
                    <a:pt x="984218" y="1265111"/>
                  </a:lnTo>
                  <a:lnTo>
                    <a:pt x="983361" y="1272826"/>
                  </a:lnTo>
                  <a:lnTo>
                    <a:pt x="986600" y="1273873"/>
                  </a:lnTo>
                  <a:lnTo>
                    <a:pt x="985266" y="1279303"/>
                  </a:lnTo>
                  <a:lnTo>
                    <a:pt x="977646" y="1277684"/>
                  </a:lnTo>
                  <a:lnTo>
                    <a:pt x="981075" y="1281017"/>
                  </a:lnTo>
                  <a:lnTo>
                    <a:pt x="977075" y="1290923"/>
                  </a:lnTo>
                  <a:lnTo>
                    <a:pt x="966406" y="1289590"/>
                  </a:lnTo>
                  <a:lnTo>
                    <a:pt x="941261" y="1273016"/>
                  </a:lnTo>
                  <a:lnTo>
                    <a:pt x="933545" y="1273683"/>
                  </a:lnTo>
                  <a:lnTo>
                    <a:pt x="927354" y="1279112"/>
                  </a:lnTo>
                  <a:lnTo>
                    <a:pt x="924306" y="1274064"/>
                  </a:lnTo>
                  <a:lnTo>
                    <a:pt x="913447" y="1279208"/>
                  </a:lnTo>
                  <a:lnTo>
                    <a:pt x="914971" y="1282732"/>
                  </a:lnTo>
                  <a:lnTo>
                    <a:pt x="910876" y="1284351"/>
                  </a:lnTo>
                  <a:lnTo>
                    <a:pt x="924401" y="1312926"/>
                  </a:lnTo>
                  <a:lnTo>
                    <a:pt x="912495" y="1328261"/>
                  </a:lnTo>
                  <a:lnTo>
                    <a:pt x="911733" y="1333024"/>
                  </a:lnTo>
                  <a:lnTo>
                    <a:pt x="917543" y="1340548"/>
                  </a:lnTo>
                  <a:lnTo>
                    <a:pt x="925068" y="1344739"/>
                  </a:lnTo>
                  <a:lnTo>
                    <a:pt x="914781" y="1342739"/>
                  </a:lnTo>
                  <a:lnTo>
                    <a:pt x="901446" y="1334929"/>
                  </a:lnTo>
                  <a:lnTo>
                    <a:pt x="893921" y="1379792"/>
                  </a:lnTo>
                  <a:lnTo>
                    <a:pt x="881348" y="1375601"/>
                  </a:lnTo>
                  <a:lnTo>
                    <a:pt x="873538" y="1383221"/>
                  </a:lnTo>
                  <a:lnTo>
                    <a:pt x="872585" y="1394555"/>
                  </a:lnTo>
                  <a:lnTo>
                    <a:pt x="870680" y="1390650"/>
                  </a:lnTo>
                  <a:lnTo>
                    <a:pt x="860679" y="1388364"/>
                  </a:lnTo>
                  <a:lnTo>
                    <a:pt x="847344" y="1395508"/>
                  </a:lnTo>
                  <a:lnTo>
                    <a:pt x="839248" y="1389602"/>
                  </a:lnTo>
                  <a:lnTo>
                    <a:pt x="836962" y="1398270"/>
                  </a:lnTo>
                  <a:lnTo>
                    <a:pt x="829818" y="1398556"/>
                  </a:lnTo>
                  <a:lnTo>
                    <a:pt x="829628" y="1405223"/>
                  </a:lnTo>
                  <a:lnTo>
                    <a:pt x="821150" y="1402271"/>
                  </a:lnTo>
                  <a:lnTo>
                    <a:pt x="820960" y="1398556"/>
                  </a:lnTo>
                  <a:lnTo>
                    <a:pt x="818483" y="1398175"/>
                  </a:lnTo>
                  <a:lnTo>
                    <a:pt x="817340" y="1401794"/>
                  </a:lnTo>
                  <a:lnTo>
                    <a:pt x="810482" y="1398746"/>
                  </a:lnTo>
                  <a:lnTo>
                    <a:pt x="804291" y="1403985"/>
                  </a:lnTo>
                  <a:lnTo>
                    <a:pt x="795719" y="1403604"/>
                  </a:lnTo>
                  <a:lnTo>
                    <a:pt x="791146" y="1401889"/>
                  </a:lnTo>
                  <a:lnTo>
                    <a:pt x="793337" y="1392174"/>
                  </a:lnTo>
                  <a:lnTo>
                    <a:pt x="802291" y="1389412"/>
                  </a:lnTo>
                  <a:lnTo>
                    <a:pt x="817912" y="1378268"/>
                  </a:lnTo>
                  <a:lnTo>
                    <a:pt x="811816" y="1372172"/>
                  </a:lnTo>
                  <a:lnTo>
                    <a:pt x="799243" y="1380077"/>
                  </a:lnTo>
                  <a:lnTo>
                    <a:pt x="798290" y="1377696"/>
                  </a:lnTo>
                  <a:lnTo>
                    <a:pt x="803053" y="1375601"/>
                  </a:lnTo>
                  <a:lnTo>
                    <a:pt x="799624" y="1368171"/>
                  </a:lnTo>
                  <a:lnTo>
                    <a:pt x="800862" y="1355598"/>
                  </a:lnTo>
                  <a:lnTo>
                    <a:pt x="792575" y="1352455"/>
                  </a:lnTo>
                  <a:lnTo>
                    <a:pt x="805148" y="1336929"/>
                  </a:lnTo>
                  <a:lnTo>
                    <a:pt x="798671" y="1335119"/>
                  </a:lnTo>
                  <a:lnTo>
                    <a:pt x="791337" y="1338453"/>
                  </a:lnTo>
                  <a:lnTo>
                    <a:pt x="773525" y="1339215"/>
                  </a:lnTo>
                  <a:lnTo>
                    <a:pt x="747331" y="1349502"/>
                  </a:lnTo>
                  <a:lnTo>
                    <a:pt x="723900" y="1352074"/>
                  </a:lnTo>
                  <a:lnTo>
                    <a:pt x="729996" y="1393793"/>
                  </a:lnTo>
                  <a:lnTo>
                    <a:pt x="726377" y="1407128"/>
                  </a:lnTo>
                  <a:lnTo>
                    <a:pt x="727138" y="1418939"/>
                  </a:lnTo>
                  <a:lnTo>
                    <a:pt x="718661" y="1426464"/>
                  </a:lnTo>
                  <a:lnTo>
                    <a:pt x="715518" y="1425416"/>
                  </a:lnTo>
                  <a:lnTo>
                    <a:pt x="713994" y="1428655"/>
                  </a:lnTo>
                  <a:lnTo>
                    <a:pt x="668179" y="1448276"/>
                  </a:lnTo>
                  <a:lnTo>
                    <a:pt x="664083" y="1449038"/>
                  </a:lnTo>
                  <a:lnTo>
                    <a:pt x="659702" y="1444657"/>
                  </a:lnTo>
                  <a:lnTo>
                    <a:pt x="650938" y="1445228"/>
                  </a:lnTo>
                  <a:lnTo>
                    <a:pt x="650558" y="1440847"/>
                  </a:lnTo>
                  <a:lnTo>
                    <a:pt x="640175" y="1440561"/>
                  </a:lnTo>
                  <a:lnTo>
                    <a:pt x="634270" y="1441704"/>
                  </a:lnTo>
                  <a:lnTo>
                    <a:pt x="634746" y="1444466"/>
                  </a:lnTo>
                  <a:lnTo>
                    <a:pt x="630746" y="1448657"/>
                  </a:lnTo>
                  <a:lnTo>
                    <a:pt x="621221" y="1445705"/>
                  </a:lnTo>
                  <a:lnTo>
                    <a:pt x="615505" y="1449134"/>
                  </a:lnTo>
                  <a:lnTo>
                    <a:pt x="610553" y="1437227"/>
                  </a:lnTo>
                  <a:lnTo>
                    <a:pt x="613029" y="1431608"/>
                  </a:lnTo>
                  <a:lnTo>
                    <a:pt x="607219" y="1410557"/>
                  </a:lnTo>
                  <a:lnTo>
                    <a:pt x="584740" y="1413891"/>
                  </a:lnTo>
                  <a:lnTo>
                    <a:pt x="583025" y="1409414"/>
                  </a:lnTo>
                  <a:lnTo>
                    <a:pt x="578453" y="1412367"/>
                  </a:lnTo>
                  <a:lnTo>
                    <a:pt x="575120" y="1403795"/>
                  </a:lnTo>
                  <a:lnTo>
                    <a:pt x="564452" y="1405985"/>
                  </a:lnTo>
                  <a:lnTo>
                    <a:pt x="554641" y="1371981"/>
                  </a:lnTo>
                  <a:lnTo>
                    <a:pt x="546640" y="1377887"/>
                  </a:lnTo>
                  <a:lnTo>
                    <a:pt x="538067" y="1380268"/>
                  </a:lnTo>
                  <a:lnTo>
                    <a:pt x="551212" y="1372838"/>
                  </a:lnTo>
                  <a:lnTo>
                    <a:pt x="521113" y="1380172"/>
                  </a:lnTo>
                  <a:lnTo>
                    <a:pt x="520065" y="1377220"/>
                  </a:lnTo>
                  <a:lnTo>
                    <a:pt x="523970" y="1375601"/>
                  </a:lnTo>
                  <a:lnTo>
                    <a:pt x="522922" y="1372267"/>
                  </a:lnTo>
                  <a:lnTo>
                    <a:pt x="529209" y="1368457"/>
                  </a:lnTo>
                  <a:lnTo>
                    <a:pt x="533210" y="1367600"/>
                  </a:lnTo>
                  <a:lnTo>
                    <a:pt x="535305" y="1373600"/>
                  </a:lnTo>
                  <a:lnTo>
                    <a:pt x="554831" y="1368647"/>
                  </a:lnTo>
                  <a:lnTo>
                    <a:pt x="552831" y="1362932"/>
                  </a:lnTo>
                  <a:lnTo>
                    <a:pt x="526256" y="1363218"/>
                  </a:lnTo>
                  <a:lnTo>
                    <a:pt x="525304" y="1354550"/>
                  </a:lnTo>
                  <a:lnTo>
                    <a:pt x="515779" y="1354360"/>
                  </a:lnTo>
                  <a:lnTo>
                    <a:pt x="512636" y="1349597"/>
                  </a:lnTo>
                  <a:lnTo>
                    <a:pt x="515493" y="1347788"/>
                  </a:lnTo>
                  <a:lnTo>
                    <a:pt x="499872" y="1335596"/>
                  </a:lnTo>
                  <a:lnTo>
                    <a:pt x="494252" y="1341596"/>
                  </a:lnTo>
                  <a:lnTo>
                    <a:pt x="483965" y="1343120"/>
                  </a:lnTo>
                  <a:lnTo>
                    <a:pt x="482727" y="1333690"/>
                  </a:lnTo>
                  <a:lnTo>
                    <a:pt x="487013" y="1314736"/>
                  </a:lnTo>
                  <a:lnTo>
                    <a:pt x="487299" y="1295686"/>
                  </a:lnTo>
                  <a:lnTo>
                    <a:pt x="484918" y="1294638"/>
                  </a:lnTo>
                  <a:lnTo>
                    <a:pt x="474345" y="1311688"/>
                  </a:lnTo>
                  <a:lnTo>
                    <a:pt x="456533" y="1286065"/>
                  </a:lnTo>
                  <a:lnTo>
                    <a:pt x="449675" y="1283208"/>
                  </a:lnTo>
                  <a:lnTo>
                    <a:pt x="448818" y="1274636"/>
                  </a:lnTo>
                  <a:lnTo>
                    <a:pt x="415862" y="1279684"/>
                  </a:lnTo>
                  <a:lnTo>
                    <a:pt x="415385" y="1294067"/>
                  </a:lnTo>
                  <a:lnTo>
                    <a:pt x="421577" y="1316069"/>
                  </a:lnTo>
                  <a:lnTo>
                    <a:pt x="419957" y="1321689"/>
                  </a:lnTo>
                  <a:lnTo>
                    <a:pt x="427482" y="1327976"/>
                  </a:lnTo>
                  <a:lnTo>
                    <a:pt x="431292" y="1350836"/>
                  </a:lnTo>
                  <a:lnTo>
                    <a:pt x="434626" y="1351502"/>
                  </a:lnTo>
                  <a:lnTo>
                    <a:pt x="436531" y="1362170"/>
                  </a:lnTo>
                  <a:lnTo>
                    <a:pt x="433292" y="1362456"/>
                  </a:lnTo>
                  <a:lnTo>
                    <a:pt x="428720" y="1370743"/>
                  </a:lnTo>
                  <a:lnTo>
                    <a:pt x="424434" y="1369314"/>
                  </a:lnTo>
                  <a:lnTo>
                    <a:pt x="423672" y="1376172"/>
                  </a:lnTo>
                  <a:lnTo>
                    <a:pt x="381571" y="1383030"/>
                  </a:lnTo>
                  <a:lnTo>
                    <a:pt x="360331" y="1390840"/>
                  </a:lnTo>
                  <a:lnTo>
                    <a:pt x="347472" y="1399985"/>
                  </a:lnTo>
                  <a:lnTo>
                    <a:pt x="340138" y="1414177"/>
                  </a:lnTo>
                  <a:close/>
                  <a:moveTo>
                    <a:pt x="352330" y="468059"/>
                  </a:moveTo>
                  <a:lnTo>
                    <a:pt x="347567" y="478917"/>
                  </a:lnTo>
                  <a:lnTo>
                    <a:pt x="363474" y="489109"/>
                  </a:lnTo>
                  <a:lnTo>
                    <a:pt x="370808" y="486346"/>
                  </a:lnTo>
                  <a:lnTo>
                    <a:pt x="373094" y="492443"/>
                  </a:lnTo>
                  <a:lnTo>
                    <a:pt x="383667" y="498634"/>
                  </a:lnTo>
                  <a:lnTo>
                    <a:pt x="377666" y="507968"/>
                  </a:lnTo>
                  <a:lnTo>
                    <a:pt x="384620" y="518922"/>
                  </a:lnTo>
                  <a:lnTo>
                    <a:pt x="380905" y="528923"/>
                  </a:lnTo>
                  <a:lnTo>
                    <a:pt x="417481" y="539305"/>
                  </a:lnTo>
                  <a:lnTo>
                    <a:pt x="422720" y="539687"/>
                  </a:lnTo>
                  <a:lnTo>
                    <a:pt x="424625" y="535019"/>
                  </a:lnTo>
                  <a:lnTo>
                    <a:pt x="425863" y="538163"/>
                  </a:lnTo>
                  <a:lnTo>
                    <a:pt x="438436" y="543115"/>
                  </a:lnTo>
                  <a:lnTo>
                    <a:pt x="439388" y="567214"/>
                  </a:lnTo>
                  <a:lnTo>
                    <a:pt x="435578" y="592836"/>
                  </a:lnTo>
                  <a:lnTo>
                    <a:pt x="432721" y="593027"/>
                  </a:lnTo>
                  <a:lnTo>
                    <a:pt x="432054" y="599122"/>
                  </a:lnTo>
                  <a:lnTo>
                    <a:pt x="425863" y="598837"/>
                  </a:lnTo>
                  <a:lnTo>
                    <a:pt x="424148" y="612077"/>
                  </a:lnTo>
                  <a:lnTo>
                    <a:pt x="424244" y="616077"/>
                  </a:lnTo>
                  <a:lnTo>
                    <a:pt x="433578" y="626078"/>
                  </a:lnTo>
                  <a:lnTo>
                    <a:pt x="439484" y="644080"/>
                  </a:lnTo>
                  <a:lnTo>
                    <a:pt x="440436" y="663988"/>
                  </a:lnTo>
                  <a:lnTo>
                    <a:pt x="437007" y="671036"/>
                  </a:lnTo>
                  <a:lnTo>
                    <a:pt x="438436" y="680752"/>
                  </a:lnTo>
                  <a:lnTo>
                    <a:pt x="443579" y="699040"/>
                  </a:lnTo>
                  <a:lnTo>
                    <a:pt x="446532" y="697897"/>
                  </a:lnTo>
                  <a:lnTo>
                    <a:pt x="460915" y="736283"/>
                  </a:lnTo>
                  <a:lnTo>
                    <a:pt x="469106" y="750856"/>
                  </a:lnTo>
                  <a:lnTo>
                    <a:pt x="476917" y="782384"/>
                  </a:lnTo>
                  <a:lnTo>
                    <a:pt x="497491" y="790194"/>
                  </a:lnTo>
                  <a:lnTo>
                    <a:pt x="492062" y="796671"/>
                  </a:lnTo>
                  <a:lnTo>
                    <a:pt x="491776" y="802386"/>
                  </a:lnTo>
                  <a:lnTo>
                    <a:pt x="480631" y="801053"/>
                  </a:lnTo>
                  <a:lnTo>
                    <a:pt x="466439" y="805625"/>
                  </a:lnTo>
                  <a:lnTo>
                    <a:pt x="465011" y="817531"/>
                  </a:lnTo>
                  <a:lnTo>
                    <a:pt x="430149" y="815816"/>
                  </a:lnTo>
                  <a:lnTo>
                    <a:pt x="422624" y="816769"/>
                  </a:lnTo>
                  <a:lnTo>
                    <a:pt x="422910" y="819340"/>
                  </a:lnTo>
                  <a:lnTo>
                    <a:pt x="427101" y="818864"/>
                  </a:lnTo>
                  <a:lnTo>
                    <a:pt x="431006" y="830294"/>
                  </a:lnTo>
                  <a:lnTo>
                    <a:pt x="449675" y="822293"/>
                  </a:lnTo>
                  <a:lnTo>
                    <a:pt x="448532" y="840200"/>
                  </a:lnTo>
                  <a:lnTo>
                    <a:pt x="463201" y="839248"/>
                  </a:lnTo>
                  <a:lnTo>
                    <a:pt x="476536" y="864203"/>
                  </a:lnTo>
                  <a:lnTo>
                    <a:pt x="479584" y="876871"/>
                  </a:lnTo>
                  <a:lnTo>
                    <a:pt x="489395" y="874109"/>
                  </a:lnTo>
                  <a:lnTo>
                    <a:pt x="494062" y="868585"/>
                  </a:lnTo>
                  <a:lnTo>
                    <a:pt x="508349" y="876300"/>
                  </a:lnTo>
                  <a:lnTo>
                    <a:pt x="506730" y="889635"/>
                  </a:lnTo>
                  <a:lnTo>
                    <a:pt x="502920" y="895350"/>
                  </a:lnTo>
                  <a:lnTo>
                    <a:pt x="510064" y="906780"/>
                  </a:lnTo>
                  <a:lnTo>
                    <a:pt x="517398" y="909256"/>
                  </a:lnTo>
                  <a:lnTo>
                    <a:pt x="516636" y="911352"/>
                  </a:lnTo>
                  <a:lnTo>
                    <a:pt x="520446" y="914971"/>
                  </a:lnTo>
                  <a:lnTo>
                    <a:pt x="530066" y="910685"/>
                  </a:lnTo>
                  <a:lnTo>
                    <a:pt x="537591" y="916019"/>
                  </a:lnTo>
                  <a:lnTo>
                    <a:pt x="543211" y="914686"/>
                  </a:lnTo>
                  <a:lnTo>
                    <a:pt x="536448" y="909161"/>
                  </a:lnTo>
                  <a:lnTo>
                    <a:pt x="533876" y="898779"/>
                  </a:lnTo>
                  <a:lnTo>
                    <a:pt x="525875" y="893064"/>
                  </a:lnTo>
                  <a:lnTo>
                    <a:pt x="541401" y="898779"/>
                  </a:lnTo>
                  <a:lnTo>
                    <a:pt x="543878" y="910304"/>
                  </a:lnTo>
                  <a:lnTo>
                    <a:pt x="549307" y="913447"/>
                  </a:lnTo>
                  <a:lnTo>
                    <a:pt x="555212" y="905256"/>
                  </a:lnTo>
                  <a:lnTo>
                    <a:pt x="560927" y="906113"/>
                  </a:lnTo>
                  <a:lnTo>
                    <a:pt x="566738" y="902494"/>
                  </a:lnTo>
                  <a:lnTo>
                    <a:pt x="575024" y="906113"/>
                  </a:lnTo>
                  <a:lnTo>
                    <a:pt x="594741" y="907637"/>
                  </a:lnTo>
                  <a:lnTo>
                    <a:pt x="590931" y="902303"/>
                  </a:lnTo>
                  <a:lnTo>
                    <a:pt x="598361" y="892397"/>
                  </a:lnTo>
                  <a:lnTo>
                    <a:pt x="596455" y="888778"/>
                  </a:lnTo>
                  <a:lnTo>
                    <a:pt x="627126" y="870680"/>
                  </a:lnTo>
                  <a:lnTo>
                    <a:pt x="624173" y="865061"/>
                  </a:lnTo>
                  <a:lnTo>
                    <a:pt x="617792" y="860774"/>
                  </a:lnTo>
                  <a:lnTo>
                    <a:pt x="611219" y="837819"/>
                  </a:lnTo>
                  <a:lnTo>
                    <a:pt x="609600" y="822388"/>
                  </a:lnTo>
                  <a:lnTo>
                    <a:pt x="617220" y="821341"/>
                  </a:lnTo>
                  <a:lnTo>
                    <a:pt x="616934" y="818293"/>
                  </a:lnTo>
                  <a:lnTo>
                    <a:pt x="621221" y="817721"/>
                  </a:lnTo>
                  <a:lnTo>
                    <a:pt x="620363" y="808292"/>
                  </a:lnTo>
                  <a:lnTo>
                    <a:pt x="646462" y="801243"/>
                  </a:lnTo>
                  <a:lnTo>
                    <a:pt x="654558" y="804863"/>
                  </a:lnTo>
                  <a:lnTo>
                    <a:pt x="685610" y="805720"/>
                  </a:lnTo>
                  <a:lnTo>
                    <a:pt x="684181" y="824960"/>
                  </a:lnTo>
                  <a:lnTo>
                    <a:pt x="691705" y="823531"/>
                  </a:lnTo>
                  <a:lnTo>
                    <a:pt x="691134" y="818864"/>
                  </a:lnTo>
                  <a:lnTo>
                    <a:pt x="699040" y="819245"/>
                  </a:lnTo>
                  <a:lnTo>
                    <a:pt x="701135" y="810863"/>
                  </a:lnTo>
                  <a:lnTo>
                    <a:pt x="721043" y="810959"/>
                  </a:lnTo>
                  <a:lnTo>
                    <a:pt x="724090" y="800290"/>
                  </a:lnTo>
                  <a:lnTo>
                    <a:pt x="739045" y="783146"/>
                  </a:lnTo>
                  <a:lnTo>
                    <a:pt x="743045" y="787718"/>
                  </a:lnTo>
                  <a:lnTo>
                    <a:pt x="749046" y="780860"/>
                  </a:lnTo>
                  <a:lnTo>
                    <a:pt x="750570" y="783336"/>
                  </a:lnTo>
                  <a:lnTo>
                    <a:pt x="758571" y="784193"/>
                  </a:lnTo>
                  <a:lnTo>
                    <a:pt x="760381" y="775716"/>
                  </a:lnTo>
                  <a:lnTo>
                    <a:pt x="765620" y="780002"/>
                  </a:lnTo>
                  <a:lnTo>
                    <a:pt x="787337" y="747236"/>
                  </a:lnTo>
                  <a:lnTo>
                    <a:pt x="792956" y="742188"/>
                  </a:lnTo>
                  <a:lnTo>
                    <a:pt x="803434" y="742188"/>
                  </a:lnTo>
                  <a:lnTo>
                    <a:pt x="813245" y="702088"/>
                  </a:lnTo>
                  <a:lnTo>
                    <a:pt x="801624" y="700469"/>
                  </a:lnTo>
                  <a:lnTo>
                    <a:pt x="800386" y="689896"/>
                  </a:lnTo>
                  <a:lnTo>
                    <a:pt x="790194" y="687896"/>
                  </a:lnTo>
                  <a:lnTo>
                    <a:pt x="789718" y="691039"/>
                  </a:lnTo>
                  <a:lnTo>
                    <a:pt x="775716" y="691991"/>
                  </a:lnTo>
                  <a:lnTo>
                    <a:pt x="773621" y="671513"/>
                  </a:lnTo>
                  <a:lnTo>
                    <a:pt x="783622" y="668560"/>
                  </a:lnTo>
                  <a:lnTo>
                    <a:pt x="784003" y="649605"/>
                  </a:lnTo>
                  <a:lnTo>
                    <a:pt x="786098" y="650081"/>
                  </a:lnTo>
                  <a:lnTo>
                    <a:pt x="788003" y="629698"/>
                  </a:lnTo>
                  <a:lnTo>
                    <a:pt x="794766" y="619220"/>
                  </a:lnTo>
                  <a:lnTo>
                    <a:pt x="784098" y="589788"/>
                  </a:lnTo>
                  <a:lnTo>
                    <a:pt x="777335" y="591503"/>
                  </a:lnTo>
                  <a:lnTo>
                    <a:pt x="774287" y="583216"/>
                  </a:lnTo>
                  <a:lnTo>
                    <a:pt x="784860" y="565880"/>
                  </a:lnTo>
                  <a:lnTo>
                    <a:pt x="758952" y="577596"/>
                  </a:lnTo>
                  <a:lnTo>
                    <a:pt x="747808" y="588454"/>
                  </a:lnTo>
                  <a:lnTo>
                    <a:pt x="731711" y="596075"/>
                  </a:lnTo>
                  <a:lnTo>
                    <a:pt x="732568" y="600456"/>
                  </a:lnTo>
                  <a:lnTo>
                    <a:pt x="729139" y="600456"/>
                  </a:lnTo>
                  <a:lnTo>
                    <a:pt x="732758" y="614077"/>
                  </a:lnTo>
                  <a:lnTo>
                    <a:pt x="723043" y="618744"/>
                  </a:lnTo>
                  <a:lnTo>
                    <a:pt x="715423" y="612267"/>
                  </a:lnTo>
                  <a:lnTo>
                    <a:pt x="706564" y="591312"/>
                  </a:lnTo>
                  <a:lnTo>
                    <a:pt x="717328" y="582168"/>
                  </a:lnTo>
                  <a:lnTo>
                    <a:pt x="715613" y="571976"/>
                  </a:lnTo>
                  <a:lnTo>
                    <a:pt x="704374" y="565595"/>
                  </a:lnTo>
                  <a:lnTo>
                    <a:pt x="703326" y="567500"/>
                  </a:lnTo>
                  <a:lnTo>
                    <a:pt x="692848" y="563404"/>
                  </a:lnTo>
                  <a:lnTo>
                    <a:pt x="689801" y="567500"/>
                  </a:lnTo>
                  <a:lnTo>
                    <a:pt x="684467" y="563785"/>
                  </a:lnTo>
                  <a:lnTo>
                    <a:pt x="682562" y="555688"/>
                  </a:lnTo>
                  <a:lnTo>
                    <a:pt x="685514" y="551402"/>
                  </a:lnTo>
                  <a:lnTo>
                    <a:pt x="675989" y="553403"/>
                  </a:lnTo>
                  <a:lnTo>
                    <a:pt x="657701" y="518351"/>
                  </a:lnTo>
                  <a:lnTo>
                    <a:pt x="670941" y="504158"/>
                  </a:lnTo>
                  <a:lnTo>
                    <a:pt x="674275" y="502158"/>
                  </a:lnTo>
                  <a:lnTo>
                    <a:pt x="675322" y="504825"/>
                  </a:lnTo>
                  <a:lnTo>
                    <a:pt x="681800" y="501015"/>
                  </a:lnTo>
                  <a:lnTo>
                    <a:pt x="682085" y="494729"/>
                  </a:lnTo>
                  <a:lnTo>
                    <a:pt x="699230" y="489585"/>
                  </a:lnTo>
                  <a:lnTo>
                    <a:pt x="720662" y="477964"/>
                  </a:lnTo>
                  <a:lnTo>
                    <a:pt x="725329" y="472250"/>
                  </a:lnTo>
                  <a:lnTo>
                    <a:pt x="727043" y="463105"/>
                  </a:lnTo>
                  <a:lnTo>
                    <a:pt x="691991" y="470535"/>
                  </a:lnTo>
                  <a:lnTo>
                    <a:pt x="691991" y="467678"/>
                  </a:lnTo>
                  <a:lnTo>
                    <a:pt x="666845" y="458724"/>
                  </a:lnTo>
                  <a:lnTo>
                    <a:pt x="648748" y="466249"/>
                  </a:lnTo>
                  <a:lnTo>
                    <a:pt x="636175" y="466725"/>
                  </a:lnTo>
                  <a:lnTo>
                    <a:pt x="630936" y="464439"/>
                  </a:lnTo>
                  <a:lnTo>
                    <a:pt x="615601" y="469868"/>
                  </a:lnTo>
                  <a:lnTo>
                    <a:pt x="607886" y="454057"/>
                  </a:lnTo>
                  <a:lnTo>
                    <a:pt x="600646" y="445389"/>
                  </a:lnTo>
                  <a:lnTo>
                    <a:pt x="595122" y="444437"/>
                  </a:lnTo>
                  <a:lnTo>
                    <a:pt x="581596" y="461296"/>
                  </a:lnTo>
                  <a:lnTo>
                    <a:pt x="576739" y="451676"/>
                  </a:lnTo>
                  <a:lnTo>
                    <a:pt x="566261" y="441388"/>
                  </a:lnTo>
                  <a:lnTo>
                    <a:pt x="540639" y="465011"/>
                  </a:lnTo>
                  <a:lnTo>
                    <a:pt x="534067" y="475012"/>
                  </a:lnTo>
                  <a:lnTo>
                    <a:pt x="532447" y="469202"/>
                  </a:lnTo>
                  <a:lnTo>
                    <a:pt x="535591" y="467011"/>
                  </a:lnTo>
                  <a:lnTo>
                    <a:pt x="538353" y="456724"/>
                  </a:lnTo>
                  <a:lnTo>
                    <a:pt x="534543" y="443103"/>
                  </a:lnTo>
                  <a:lnTo>
                    <a:pt x="527590" y="447104"/>
                  </a:lnTo>
                  <a:lnTo>
                    <a:pt x="530162" y="461201"/>
                  </a:lnTo>
                  <a:lnTo>
                    <a:pt x="526828" y="448723"/>
                  </a:lnTo>
                  <a:lnTo>
                    <a:pt x="515684" y="455009"/>
                  </a:lnTo>
                  <a:lnTo>
                    <a:pt x="513588" y="448628"/>
                  </a:lnTo>
                  <a:lnTo>
                    <a:pt x="524542" y="439484"/>
                  </a:lnTo>
                  <a:lnTo>
                    <a:pt x="510730" y="421196"/>
                  </a:lnTo>
                  <a:lnTo>
                    <a:pt x="488823" y="416052"/>
                  </a:lnTo>
                  <a:lnTo>
                    <a:pt x="457390" y="447294"/>
                  </a:lnTo>
                  <a:lnTo>
                    <a:pt x="452342" y="445294"/>
                  </a:lnTo>
                  <a:lnTo>
                    <a:pt x="447770" y="447104"/>
                  </a:lnTo>
                  <a:lnTo>
                    <a:pt x="424910" y="419767"/>
                  </a:lnTo>
                  <a:lnTo>
                    <a:pt x="409861" y="415004"/>
                  </a:lnTo>
                  <a:lnTo>
                    <a:pt x="406241" y="421291"/>
                  </a:lnTo>
                  <a:lnTo>
                    <a:pt x="394049" y="419862"/>
                  </a:lnTo>
                  <a:lnTo>
                    <a:pt x="399860" y="417290"/>
                  </a:lnTo>
                  <a:lnTo>
                    <a:pt x="396812" y="409575"/>
                  </a:lnTo>
                  <a:lnTo>
                    <a:pt x="392906" y="411385"/>
                  </a:lnTo>
                  <a:lnTo>
                    <a:pt x="388525" y="401098"/>
                  </a:lnTo>
                  <a:lnTo>
                    <a:pt x="384620" y="402717"/>
                  </a:lnTo>
                  <a:lnTo>
                    <a:pt x="381762" y="436340"/>
                  </a:lnTo>
                  <a:lnTo>
                    <a:pt x="379190" y="441103"/>
                  </a:lnTo>
                  <a:lnTo>
                    <a:pt x="370808" y="434054"/>
                  </a:lnTo>
                  <a:lnTo>
                    <a:pt x="363950" y="455200"/>
                  </a:lnTo>
                  <a:lnTo>
                    <a:pt x="359950" y="454438"/>
                  </a:lnTo>
                  <a:lnTo>
                    <a:pt x="360997" y="463296"/>
                  </a:lnTo>
                  <a:lnTo>
                    <a:pt x="352330" y="46805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3" name="Freihandform: Form 152">
              <a:extLst>
                <a:ext uri="{FF2B5EF4-FFF2-40B4-BE49-F238E27FC236}">
                  <a16:creationId xmlns:a16="http://schemas.microsoft.com/office/drawing/2014/main" id="{221F6EB2-E943-4687-9045-2A6EB6BCD206}"/>
                </a:ext>
              </a:extLst>
            </p:cNvPr>
            <p:cNvSpPr/>
            <p:nvPr/>
          </p:nvSpPr>
          <p:spPr>
            <a:xfrm>
              <a:off x="1379145" y="2926457"/>
              <a:ext cx="688050" cy="836550"/>
            </a:xfrm>
            <a:custGeom>
              <a:avLst/>
              <a:gdLst>
                <a:gd name="connsiteX0" fmla="*/ 644842 w 1323975"/>
                <a:gd name="connsiteY0" fmla="*/ 1582388 h 1609725"/>
                <a:gd name="connsiteX1" fmla="*/ 636270 w 1323975"/>
                <a:gd name="connsiteY1" fmla="*/ 1581245 h 1609725"/>
                <a:gd name="connsiteX2" fmla="*/ 617410 w 1323975"/>
                <a:gd name="connsiteY2" fmla="*/ 1584674 h 1609725"/>
                <a:gd name="connsiteX3" fmla="*/ 588169 w 1323975"/>
                <a:gd name="connsiteY3" fmla="*/ 1599724 h 1609725"/>
                <a:gd name="connsiteX4" fmla="*/ 570643 w 1323975"/>
                <a:gd name="connsiteY4" fmla="*/ 1604867 h 1609725"/>
                <a:gd name="connsiteX5" fmla="*/ 570262 w 1323975"/>
                <a:gd name="connsiteY5" fmla="*/ 1600581 h 1609725"/>
                <a:gd name="connsiteX6" fmla="*/ 562737 w 1323975"/>
                <a:gd name="connsiteY6" fmla="*/ 1591437 h 1609725"/>
                <a:gd name="connsiteX7" fmla="*/ 542449 w 1323975"/>
                <a:gd name="connsiteY7" fmla="*/ 1553623 h 1609725"/>
                <a:gd name="connsiteX8" fmla="*/ 541592 w 1323975"/>
                <a:gd name="connsiteY8" fmla="*/ 1531906 h 1609725"/>
                <a:gd name="connsiteX9" fmla="*/ 544163 w 1323975"/>
                <a:gd name="connsiteY9" fmla="*/ 1527429 h 1609725"/>
                <a:gd name="connsiteX10" fmla="*/ 544449 w 1323975"/>
                <a:gd name="connsiteY10" fmla="*/ 1522857 h 1609725"/>
                <a:gd name="connsiteX11" fmla="*/ 543401 w 1323975"/>
                <a:gd name="connsiteY11" fmla="*/ 1528001 h 1609725"/>
                <a:gd name="connsiteX12" fmla="*/ 537782 w 1323975"/>
                <a:gd name="connsiteY12" fmla="*/ 1525905 h 1609725"/>
                <a:gd name="connsiteX13" fmla="*/ 532924 w 1323975"/>
                <a:gd name="connsiteY13" fmla="*/ 1535049 h 1609725"/>
                <a:gd name="connsiteX14" fmla="*/ 519970 w 1323975"/>
                <a:gd name="connsiteY14" fmla="*/ 1530477 h 1609725"/>
                <a:gd name="connsiteX15" fmla="*/ 520922 w 1323975"/>
                <a:gd name="connsiteY15" fmla="*/ 1526667 h 1609725"/>
                <a:gd name="connsiteX16" fmla="*/ 518922 w 1323975"/>
                <a:gd name="connsiteY16" fmla="*/ 1525334 h 1609725"/>
                <a:gd name="connsiteX17" fmla="*/ 522065 w 1323975"/>
                <a:gd name="connsiteY17" fmla="*/ 1509331 h 1609725"/>
                <a:gd name="connsiteX18" fmla="*/ 529495 w 1323975"/>
                <a:gd name="connsiteY18" fmla="*/ 1508760 h 1609725"/>
                <a:gd name="connsiteX19" fmla="*/ 534162 w 1323975"/>
                <a:gd name="connsiteY19" fmla="*/ 1512189 h 1609725"/>
                <a:gd name="connsiteX20" fmla="*/ 543020 w 1323975"/>
                <a:gd name="connsiteY20" fmla="*/ 1508474 h 1609725"/>
                <a:gd name="connsiteX21" fmla="*/ 536258 w 1323975"/>
                <a:gd name="connsiteY21" fmla="*/ 1502283 h 1609725"/>
                <a:gd name="connsiteX22" fmla="*/ 538543 w 1323975"/>
                <a:gd name="connsiteY22" fmla="*/ 1496568 h 1609725"/>
                <a:gd name="connsiteX23" fmla="*/ 535115 w 1323975"/>
                <a:gd name="connsiteY23" fmla="*/ 1501140 h 1609725"/>
                <a:gd name="connsiteX24" fmla="*/ 528257 w 1323975"/>
                <a:gd name="connsiteY24" fmla="*/ 1499235 h 1609725"/>
                <a:gd name="connsiteX25" fmla="*/ 529685 w 1323975"/>
                <a:gd name="connsiteY25" fmla="*/ 1497711 h 1609725"/>
                <a:gd name="connsiteX26" fmla="*/ 523780 w 1323975"/>
                <a:gd name="connsiteY26" fmla="*/ 1491424 h 1609725"/>
                <a:gd name="connsiteX27" fmla="*/ 524732 w 1323975"/>
                <a:gd name="connsiteY27" fmla="*/ 1489329 h 1609725"/>
                <a:gd name="connsiteX28" fmla="*/ 521113 w 1323975"/>
                <a:gd name="connsiteY28" fmla="*/ 1487805 h 1609725"/>
                <a:gd name="connsiteX29" fmla="*/ 528447 w 1323975"/>
                <a:gd name="connsiteY29" fmla="*/ 1480756 h 1609725"/>
                <a:gd name="connsiteX30" fmla="*/ 525875 w 1323975"/>
                <a:gd name="connsiteY30" fmla="*/ 1476947 h 1609725"/>
                <a:gd name="connsiteX31" fmla="*/ 531304 w 1323975"/>
                <a:gd name="connsiteY31" fmla="*/ 1480566 h 1609725"/>
                <a:gd name="connsiteX32" fmla="*/ 526447 w 1323975"/>
                <a:gd name="connsiteY32" fmla="*/ 1487805 h 1609725"/>
                <a:gd name="connsiteX33" fmla="*/ 530066 w 1323975"/>
                <a:gd name="connsiteY33" fmla="*/ 1490091 h 1609725"/>
                <a:gd name="connsiteX34" fmla="*/ 539496 w 1323975"/>
                <a:gd name="connsiteY34" fmla="*/ 1483043 h 1609725"/>
                <a:gd name="connsiteX35" fmla="*/ 536829 w 1323975"/>
                <a:gd name="connsiteY35" fmla="*/ 1481519 h 1609725"/>
                <a:gd name="connsiteX36" fmla="*/ 537305 w 1323975"/>
                <a:gd name="connsiteY36" fmla="*/ 1478756 h 1609725"/>
                <a:gd name="connsiteX37" fmla="*/ 532257 w 1323975"/>
                <a:gd name="connsiteY37" fmla="*/ 1478947 h 1609725"/>
                <a:gd name="connsiteX38" fmla="*/ 535305 w 1323975"/>
                <a:gd name="connsiteY38" fmla="*/ 1473708 h 1609725"/>
                <a:gd name="connsiteX39" fmla="*/ 525399 w 1323975"/>
                <a:gd name="connsiteY39" fmla="*/ 1470851 h 1609725"/>
                <a:gd name="connsiteX40" fmla="*/ 522256 w 1323975"/>
                <a:gd name="connsiteY40" fmla="*/ 1465326 h 1609725"/>
                <a:gd name="connsiteX41" fmla="*/ 519017 w 1323975"/>
                <a:gd name="connsiteY41" fmla="*/ 1469422 h 1609725"/>
                <a:gd name="connsiteX42" fmla="*/ 513398 w 1323975"/>
                <a:gd name="connsiteY42" fmla="*/ 1468946 h 1609725"/>
                <a:gd name="connsiteX43" fmla="*/ 506444 w 1323975"/>
                <a:gd name="connsiteY43" fmla="*/ 1454468 h 1609725"/>
                <a:gd name="connsiteX44" fmla="*/ 506349 w 1323975"/>
                <a:gd name="connsiteY44" fmla="*/ 1457420 h 1609725"/>
                <a:gd name="connsiteX45" fmla="*/ 501110 w 1323975"/>
                <a:gd name="connsiteY45" fmla="*/ 1457897 h 1609725"/>
                <a:gd name="connsiteX46" fmla="*/ 502539 w 1323975"/>
                <a:gd name="connsiteY46" fmla="*/ 1441514 h 1609725"/>
                <a:gd name="connsiteX47" fmla="*/ 499967 w 1323975"/>
                <a:gd name="connsiteY47" fmla="*/ 1438656 h 1609725"/>
                <a:gd name="connsiteX48" fmla="*/ 489394 w 1323975"/>
                <a:gd name="connsiteY48" fmla="*/ 1459897 h 1609725"/>
                <a:gd name="connsiteX49" fmla="*/ 489585 w 1323975"/>
                <a:gd name="connsiteY49" fmla="*/ 1475422 h 1609725"/>
                <a:gd name="connsiteX50" fmla="*/ 480536 w 1323975"/>
                <a:gd name="connsiteY50" fmla="*/ 1490281 h 1609725"/>
                <a:gd name="connsiteX51" fmla="*/ 498253 w 1323975"/>
                <a:gd name="connsiteY51" fmla="*/ 1508379 h 1609725"/>
                <a:gd name="connsiteX52" fmla="*/ 503968 w 1323975"/>
                <a:gd name="connsiteY52" fmla="*/ 1504379 h 1609725"/>
                <a:gd name="connsiteX53" fmla="*/ 506349 w 1323975"/>
                <a:gd name="connsiteY53" fmla="*/ 1506093 h 1609725"/>
                <a:gd name="connsiteX54" fmla="*/ 501682 w 1323975"/>
                <a:gd name="connsiteY54" fmla="*/ 1511237 h 1609725"/>
                <a:gd name="connsiteX55" fmla="*/ 496252 w 1323975"/>
                <a:gd name="connsiteY55" fmla="*/ 1511903 h 1609725"/>
                <a:gd name="connsiteX56" fmla="*/ 495395 w 1323975"/>
                <a:gd name="connsiteY56" fmla="*/ 1508093 h 1609725"/>
                <a:gd name="connsiteX57" fmla="*/ 478345 w 1323975"/>
                <a:gd name="connsiteY57" fmla="*/ 1490758 h 1609725"/>
                <a:gd name="connsiteX58" fmla="*/ 482156 w 1323975"/>
                <a:gd name="connsiteY58" fmla="*/ 1479614 h 1609725"/>
                <a:gd name="connsiteX59" fmla="*/ 486442 w 1323975"/>
                <a:gd name="connsiteY59" fmla="*/ 1474565 h 1609725"/>
                <a:gd name="connsiteX60" fmla="*/ 487204 w 1323975"/>
                <a:gd name="connsiteY60" fmla="*/ 1459706 h 1609725"/>
                <a:gd name="connsiteX61" fmla="*/ 499967 w 1323975"/>
                <a:gd name="connsiteY61" fmla="*/ 1430655 h 1609725"/>
                <a:gd name="connsiteX62" fmla="*/ 505873 w 1323975"/>
                <a:gd name="connsiteY62" fmla="*/ 1428655 h 1609725"/>
                <a:gd name="connsiteX63" fmla="*/ 510731 w 1323975"/>
                <a:gd name="connsiteY63" fmla="*/ 1433417 h 1609725"/>
                <a:gd name="connsiteX64" fmla="*/ 515493 w 1323975"/>
                <a:gd name="connsiteY64" fmla="*/ 1428369 h 1609725"/>
                <a:gd name="connsiteX65" fmla="*/ 508159 w 1323975"/>
                <a:gd name="connsiteY65" fmla="*/ 1419511 h 1609725"/>
                <a:gd name="connsiteX66" fmla="*/ 503491 w 1323975"/>
                <a:gd name="connsiteY66" fmla="*/ 1417796 h 1609725"/>
                <a:gd name="connsiteX67" fmla="*/ 493490 w 1323975"/>
                <a:gd name="connsiteY67" fmla="*/ 1420082 h 1609725"/>
                <a:gd name="connsiteX68" fmla="*/ 475583 w 1323975"/>
                <a:gd name="connsiteY68" fmla="*/ 1416272 h 1609725"/>
                <a:gd name="connsiteX69" fmla="*/ 468916 w 1323975"/>
                <a:gd name="connsiteY69" fmla="*/ 1406843 h 1609725"/>
                <a:gd name="connsiteX70" fmla="*/ 470630 w 1323975"/>
                <a:gd name="connsiteY70" fmla="*/ 1388173 h 1609725"/>
                <a:gd name="connsiteX71" fmla="*/ 468249 w 1323975"/>
                <a:gd name="connsiteY71" fmla="*/ 1384078 h 1609725"/>
                <a:gd name="connsiteX72" fmla="*/ 458819 w 1323975"/>
                <a:gd name="connsiteY72" fmla="*/ 1384840 h 1609725"/>
                <a:gd name="connsiteX73" fmla="*/ 455009 w 1323975"/>
                <a:gd name="connsiteY73" fmla="*/ 1376553 h 1609725"/>
                <a:gd name="connsiteX74" fmla="*/ 449961 w 1323975"/>
                <a:gd name="connsiteY74" fmla="*/ 1373886 h 1609725"/>
                <a:gd name="connsiteX75" fmla="*/ 445770 w 1323975"/>
                <a:gd name="connsiteY75" fmla="*/ 1360265 h 1609725"/>
                <a:gd name="connsiteX76" fmla="*/ 446818 w 1323975"/>
                <a:gd name="connsiteY76" fmla="*/ 1356836 h 1609725"/>
                <a:gd name="connsiteX77" fmla="*/ 441960 w 1323975"/>
                <a:gd name="connsiteY77" fmla="*/ 1352550 h 1609725"/>
                <a:gd name="connsiteX78" fmla="*/ 440531 w 1323975"/>
                <a:gd name="connsiteY78" fmla="*/ 1341882 h 1609725"/>
                <a:gd name="connsiteX79" fmla="*/ 437578 w 1323975"/>
                <a:gd name="connsiteY79" fmla="*/ 1340739 h 1609725"/>
                <a:gd name="connsiteX80" fmla="*/ 431101 w 1323975"/>
                <a:gd name="connsiteY80" fmla="*/ 1341120 h 1609725"/>
                <a:gd name="connsiteX81" fmla="*/ 423767 w 1323975"/>
                <a:gd name="connsiteY81" fmla="*/ 1355027 h 1609725"/>
                <a:gd name="connsiteX82" fmla="*/ 406336 w 1323975"/>
                <a:gd name="connsiteY82" fmla="*/ 1372076 h 1609725"/>
                <a:gd name="connsiteX83" fmla="*/ 404336 w 1323975"/>
                <a:gd name="connsiteY83" fmla="*/ 1378744 h 1609725"/>
                <a:gd name="connsiteX84" fmla="*/ 390620 w 1323975"/>
                <a:gd name="connsiteY84" fmla="*/ 1397127 h 1609725"/>
                <a:gd name="connsiteX85" fmla="*/ 395478 w 1323975"/>
                <a:gd name="connsiteY85" fmla="*/ 1415320 h 1609725"/>
                <a:gd name="connsiteX86" fmla="*/ 393478 w 1323975"/>
                <a:gd name="connsiteY86" fmla="*/ 1418082 h 1609725"/>
                <a:gd name="connsiteX87" fmla="*/ 396050 w 1323975"/>
                <a:gd name="connsiteY87" fmla="*/ 1431607 h 1609725"/>
                <a:gd name="connsiteX88" fmla="*/ 399574 w 1323975"/>
                <a:gd name="connsiteY88" fmla="*/ 1438561 h 1609725"/>
                <a:gd name="connsiteX89" fmla="*/ 391382 w 1323975"/>
                <a:gd name="connsiteY89" fmla="*/ 1451420 h 1609725"/>
                <a:gd name="connsiteX90" fmla="*/ 389668 w 1323975"/>
                <a:gd name="connsiteY90" fmla="*/ 1472851 h 1609725"/>
                <a:gd name="connsiteX91" fmla="*/ 378904 w 1323975"/>
                <a:gd name="connsiteY91" fmla="*/ 1487519 h 1609725"/>
                <a:gd name="connsiteX92" fmla="*/ 377095 w 1323975"/>
                <a:gd name="connsiteY92" fmla="*/ 1487138 h 1609725"/>
                <a:gd name="connsiteX93" fmla="*/ 379190 w 1323975"/>
                <a:gd name="connsiteY93" fmla="*/ 1489424 h 1609725"/>
                <a:gd name="connsiteX94" fmla="*/ 372046 w 1323975"/>
                <a:gd name="connsiteY94" fmla="*/ 1486757 h 1609725"/>
                <a:gd name="connsiteX95" fmla="*/ 367856 w 1323975"/>
                <a:gd name="connsiteY95" fmla="*/ 1494663 h 1609725"/>
                <a:gd name="connsiteX96" fmla="*/ 363379 w 1323975"/>
                <a:gd name="connsiteY96" fmla="*/ 1493615 h 1609725"/>
                <a:gd name="connsiteX97" fmla="*/ 352139 w 1323975"/>
                <a:gd name="connsiteY97" fmla="*/ 1498568 h 1609725"/>
                <a:gd name="connsiteX98" fmla="*/ 350996 w 1323975"/>
                <a:gd name="connsiteY98" fmla="*/ 1505045 h 1609725"/>
                <a:gd name="connsiteX99" fmla="*/ 360902 w 1323975"/>
                <a:gd name="connsiteY99" fmla="*/ 1508284 h 1609725"/>
                <a:gd name="connsiteX100" fmla="*/ 359474 w 1323975"/>
                <a:gd name="connsiteY100" fmla="*/ 1506093 h 1609725"/>
                <a:gd name="connsiteX101" fmla="*/ 362045 w 1323975"/>
                <a:gd name="connsiteY101" fmla="*/ 1503331 h 1609725"/>
                <a:gd name="connsiteX102" fmla="*/ 367570 w 1323975"/>
                <a:gd name="connsiteY102" fmla="*/ 1509522 h 1609725"/>
                <a:gd name="connsiteX103" fmla="*/ 357854 w 1323975"/>
                <a:gd name="connsiteY103" fmla="*/ 1531715 h 1609725"/>
                <a:gd name="connsiteX104" fmla="*/ 350329 w 1323975"/>
                <a:gd name="connsiteY104" fmla="*/ 1529429 h 1609725"/>
                <a:gd name="connsiteX105" fmla="*/ 347853 w 1323975"/>
                <a:gd name="connsiteY105" fmla="*/ 1544288 h 1609725"/>
                <a:gd name="connsiteX106" fmla="*/ 322612 w 1323975"/>
                <a:gd name="connsiteY106" fmla="*/ 1533715 h 1609725"/>
                <a:gd name="connsiteX107" fmla="*/ 323945 w 1323975"/>
                <a:gd name="connsiteY107" fmla="*/ 1529715 h 1609725"/>
                <a:gd name="connsiteX108" fmla="*/ 332518 w 1323975"/>
                <a:gd name="connsiteY108" fmla="*/ 1531620 h 1609725"/>
                <a:gd name="connsiteX109" fmla="*/ 331660 w 1323975"/>
                <a:gd name="connsiteY109" fmla="*/ 1528858 h 1609725"/>
                <a:gd name="connsiteX110" fmla="*/ 337566 w 1323975"/>
                <a:gd name="connsiteY110" fmla="*/ 1527620 h 1609725"/>
                <a:gd name="connsiteX111" fmla="*/ 340614 w 1323975"/>
                <a:gd name="connsiteY111" fmla="*/ 1523905 h 1609725"/>
                <a:gd name="connsiteX112" fmla="*/ 337280 w 1323975"/>
                <a:gd name="connsiteY112" fmla="*/ 1513904 h 1609725"/>
                <a:gd name="connsiteX113" fmla="*/ 339852 w 1323975"/>
                <a:gd name="connsiteY113" fmla="*/ 1508093 h 1609725"/>
                <a:gd name="connsiteX114" fmla="*/ 337280 w 1323975"/>
                <a:gd name="connsiteY114" fmla="*/ 1504474 h 1609725"/>
                <a:gd name="connsiteX115" fmla="*/ 334232 w 1323975"/>
                <a:gd name="connsiteY115" fmla="*/ 1505045 h 1609725"/>
                <a:gd name="connsiteX116" fmla="*/ 332994 w 1323975"/>
                <a:gd name="connsiteY116" fmla="*/ 1496473 h 1609725"/>
                <a:gd name="connsiteX117" fmla="*/ 313944 w 1323975"/>
                <a:gd name="connsiteY117" fmla="*/ 1504283 h 1609725"/>
                <a:gd name="connsiteX118" fmla="*/ 313468 w 1323975"/>
                <a:gd name="connsiteY118" fmla="*/ 1495711 h 1609725"/>
                <a:gd name="connsiteX119" fmla="*/ 305752 w 1323975"/>
                <a:gd name="connsiteY119" fmla="*/ 1492472 h 1609725"/>
                <a:gd name="connsiteX120" fmla="*/ 306133 w 1323975"/>
                <a:gd name="connsiteY120" fmla="*/ 1477994 h 1609725"/>
                <a:gd name="connsiteX121" fmla="*/ 299752 w 1323975"/>
                <a:gd name="connsiteY121" fmla="*/ 1476661 h 1609725"/>
                <a:gd name="connsiteX122" fmla="*/ 287560 w 1323975"/>
                <a:gd name="connsiteY122" fmla="*/ 1498664 h 1609725"/>
                <a:gd name="connsiteX123" fmla="*/ 285845 w 1323975"/>
                <a:gd name="connsiteY123" fmla="*/ 1512665 h 1609725"/>
                <a:gd name="connsiteX124" fmla="*/ 289274 w 1323975"/>
                <a:gd name="connsiteY124" fmla="*/ 1524857 h 1609725"/>
                <a:gd name="connsiteX125" fmla="*/ 278225 w 1323975"/>
                <a:gd name="connsiteY125" fmla="*/ 1547431 h 1609725"/>
                <a:gd name="connsiteX126" fmla="*/ 274796 w 1323975"/>
                <a:gd name="connsiteY126" fmla="*/ 1548574 h 1609725"/>
                <a:gd name="connsiteX127" fmla="*/ 271748 w 1323975"/>
                <a:gd name="connsiteY127" fmla="*/ 1530572 h 1609725"/>
                <a:gd name="connsiteX128" fmla="*/ 255175 w 1323975"/>
                <a:gd name="connsiteY128" fmla="*/ 1516094 h 1609725"/>
                <a:gd name="connsiteX129" fmla="*/ 248031 w 1323975"/>
                <a:gd name="connsiteY129" fmla="*/ 1506474 h 1609725"/>
                <a:gd name="connsiteX130" fmla="*/ 246698 w 1323975"/>
                <a:gd name="connsiteY130" fmla="*/ 1498854 h 1609725"/>
                <a:gd name="connsiteX131" fmla="*/ 251269 w 1323975"/>
                <a:gd name="connsiteY131" fmla="*/ 1488377 h 1609725"/>
                <a:gd name="connsiteX132" fmla="*/ 253841 w 1323975"/>
                <a:gd name="connsiteY132" fmla="*/ 1468660 h 1609725"/>
                <a:gd name="connsiteX133" fmla="*/ 253936 w 1323975"/>
                <a:gd name="connsiteY133" fmla="*/ 1454277 h 1609725"/>
                <a:gd name="connsiteX134" fmla="*/ 247078 w 1323975"/>
                <a:gd name="connsiteY134" fmla="*/ 1436561 h 1609725"/>
                <a:gd name="connsiteX135" fmla="*/ 248602 w 1323975"/>
                <a:gd name="connsiteY135" fmla="*/ 1428464 h 1609725"/>
                <a:gd name="connsiteX136" fmla="*/ 252698 w 1323975"/>
                <a:gd name="connsiteY136" fmla="*/ 1418368 h 1609725"/>
                <a:gd name="connsiteX137" fmla="*/ 254699 w 1323975"/>
                <a:gd name="connsiteY137" fmla="*/ 1419035 h 1609725"/>
                <a:gd name="connsiteX138" fmla="*/ 254032 w 1323975"/>
                <a:gd name="connsiteY138" fmla="*/ 1414844 h 1609725"/>
                <a:gd name="connsiteX139" fmla="*/ 258794 w 1323975"/>
                <a:gd name="connsiteY139" fmla="*/ 1402271 h 1609725"/>
                <a:gd name="connsiteX140" fmla="*/ 270034 w 1323975"/>
                <a:gd name="connsiteY140" fmla="*/ 1401318 h 1609725"/>
                <a:gd name="connsiteX141" fmla="*/ 276130 w 1323975"/>
                <a:gd name="connsiteY141" fmla="*/ 1395889 h 1609725"/>
                <a:gd name="connsiteX142" fmla="*/ 281464 w 1323975"/>
                <a:gd name="connsiteY142" fmla="*/ 1395603 h 1609725"/>
                <a:gd name="connsiteX143" fmla="*/ 281464 w 1323975"/>
                <a:gd name="connsiteY143" fmla="*/ 1390079 h 1609725"/>
                <a:gd name="connsiteX144" fmla="*/ 278987 w 1323975"/>
                <a:gd name="connsiteY144" fmla="*/ 1388364 h 1609725"/>
                <a:gd name="connsiteX145" fmla="*/ 283940 w 1323975"/>
                <a:gd name="connsiteY145" fmla="*/ 1382554 h 1609725"/>
                <a:gd name="connsiteX146" fmla="*/ 279844 w 1323975"/>
                <a:gd name="connsiteY146" fmla="*/ 1380363 h 1609725"/>
                <a:gd name="connsiteX147" fmla="*/ 278035 w 1323975"/>
                <a:gd name="connsiteY147" fmla="*/ 1372172 h 1609725"/>
                <a:gd name="connsiteX148" fmla="*/ 289274 w 1323975"/>
                <a:gd name="connsiteY148" fmla="*/ 1367980 h 1609725"/>
                <a:gd name="connsiteX149" fmla="*/ 294132 w 1323975"/>
                <a:gd name="connsiteY149" fmla="*/ 1363123 h 1609725"/>
                <a:gd name="connsiteX150" fmla="*/ 290132 w 1323975"/>
                <a:gd name="connsiteY150" fmla="*/ 1354550 h 1609725"/>
                <a:gd name="connsiteX151" fmla="*/ 290798 w 1323975"/>
                <a:gd name="connsiteY151" fmla="*/ 1342072 h 1609725"/>
                <a:gd name="connsiteX152" fmla="*/ 288131 w 1323975"/>
                <a:gd name="connsiteY152" fmla="*/ 1334834 h 1609725"/>
                <a:gd name="connsiteX153" fmla="*/ 265557 w 1323975"/>
                <a:gd name="connsiteY153" fmla="*/ 1316831 h 1609725"/>
                <a:gd name="connsiteX154" fmla="*/ 254603 w 1323975"/>
                <a:gd name="connsiteY154" fmla="*/ 1304830 h 1609725"/>
                <a:gd name="connsiteX155" fmla="*/ 248126 w 1323975"/>
                <a:gd name="connsiteY155" fmla="*/ 1279589 h 1609725"/>
                <a:gd name="connsiteX156" fmla="*/ 240316 w 1323975"/>
                <a:gd name="connsiteY156" fmla="*/ 1274540 h 1609725"/>
                <a:gd name="connsiteX157" fmla="*/ 249650 w 1323975"/>
                <a:gd name="connsiteY157" fmla="*/ 1240441 h 1609725"/>
                <a:gd name="connsiteX158" fmla="*/ 257842 w 1323975"/>
                <a:gd name="connsiteY158" fmla="*/ 1233202 h 1609725"/>
                <a:gd name="connsiteX159" fmla="*/ 260033 w 1323975"/>
                <a:gd name="connsiteY159" fmla="*/ 1235964 h 1609725"/>
                <a:gd name="connsiteX160" fmla="*/ 262604 w 1323975"/>
                <a:gd name="connsiteY160" fmla="*/ 1233488 h 1609725"/>
                <a:gd name="connsiteX161" fmla="*/ 261842 w 1323975"/>
                <a:gd name="connsiteY161" fmla="*/ 1226058 h 1609725"/>
                <a:gd name="connsiteX162" fmla="*/ 254603 w 1323975"/>
                <a:gd name="connsiteY162" fmla="*/ 1226153 h 1609725"/>
                <a:gd name="connsiteX163" fmla="*/ 267176 w 1323975"/>
                <a:gd name="connsiteY163" fmla="*/ 1223963 h 1609725"/>
                <a:gd name="connsiteX164" fmla="*/ 268224 w 1323975"/>
                <a:gd name="connsiteY164" fmla="*/ 1217486 h 1609725"/>
                <a:gd name="connsiteX165" fmla="*/ 265366 w 1323975"/>
                <a:gd name="connsiteY165" fmla="*/ 1207008 h 1609725"/>
                <a:gd name="connsiteX166" fmla="*/ 272320 w 1323975"/>
                <a:gd name="connsiteY166" fmla="*/ 1201388 h 1609725"/>
                <a:gd name="connsiteX167" fmla="*/ 269462 w 1323975"/>
                <a:gd name="connsiteY167" fmla="*/ 1198721 h 1609725"/>
                <a:gd name="connsiteX168" fmla="*/ 267176 w 1323975"/>
                <a:gd name="connsiteY168" fmla="*/ 1202150 h 1609725"/>
                <a:gd name="connsiteX169" fmla="*/ 265557 w 1323975"/>
                <a:gd name="connsiteY169" fmla="*/ 1198721 h 1609725"/>
                <a:gd name="connsiteX170" fmla="*/ 270319 w 1323975"/>
                <a:gd name="connsiteY170" fmla="*/ 1196149 h 1609725"/>
                <a:gd name="connsiteX171" fmla="*/ 277463 w 1323975"/>
                <a:gd name="connsiteY171" fmla="*/ 1186434 h 1609725"/>
                <a:gd name="connsiteX172" fmla="*/ 261461 w 1323975"/>
                <a:gd name="connsiteY172" fmla="*/ 1186529 h 1609725"/>
                <a:gd name="connsiteX173" fmla="*/ 246602 w 1323975"/>
                <a:gd name="connsiteY173" fmla="*/ 1172909 h 1609725"/>
                <a:gd name="connsiteX174" fmla="*/ 248412 w 1323975"/>
                <a:gd name="connsiteY174" fmla="*/ 1168337 h 1609725"/>
                <a:gd name="connsiteX175" fmla="*/ 244316 w 1323975"/>
                <a:gd name="connsiteY175" fmla="*/ 1162812 h 1609725"/>
                <a:gd name="connsiteX176" fmla="*/ 247078 w 1323975"/>
                <a:gd name="connsiteY176" fmla="*/ 1155859 h 1609725"/>
                <a:gd name="connsiteX177" fmla="*/ 234410 w 1323975"/>
                <a:gd name="connsiteY177" fmla="*/ 1131284 h 1609725"/>
                <a:gd name="connsiteX178" fmla="*/ 226600 w 1323975"/>
                <a:gd name="connsiteY178" fmla="*/ 1126807 h 1609725"/>
                <a:gd name="connsiteX179" fmla="*/ 224885 w 1323975"/>
                <a:gd name="connsiteY179" fmla="*/ 1128236 h 1609725"/>
                <a:gd name="connsiteX180" fmla="*/ 217741 w 1323975"/>
                <a:gd name="connsiteY180" fmla="*/ 1125474 h 1609725"/>
                <a:gd name="connsiteX181" fmla="*/ 214789 w 1323975"/>
                <a:gd name="connsiteY181" fmla="*/ 1122331 h 1609725"/>
                <a:gd name="connsiteX182" fmla="*/ 218027 w 1323975"/>
                <a:gd name="connsiteY182" fmla="*/ 1117568 h 1609725"/>
                <a:gd name="connsiteX183" fmla="*/ 216313 w 1323975"/>
                <a:gd name="connsiteY183" fmla="*/ 1113472 h 1609725"/>
                <a:gd name="connsiteX184" fmla="*/ 207169 w 1323975"/>
                <a:gd name="connsiteY184" fmla="*/ 1111568 h 1609725"/>
                <a:gd name="connsiteX185" fmla="*/ 194310 w 1323975"/>
                <a:gd name="connsiteY185" fmla="*/ 1101947 h 1609725"/>
                <a:gd name="connsiteX186" fmla="*/ 209645 w 1323975"/>
                <a:gd name="connsiteY186" fmla="*/ 1088422 h 1609725"/>
                <a:gd name="connsiteX187" fmla="*/ 210502 w 1323975"/>
                <a:gd name="connsiteY187" fmla="*/ 1080135 h 1609725"/>
                <a:gd name="connsiteX188" fmla="*/ 195834 w 1323975"/>
                <a:gd name="connsiteY188" fmla="*/ 1060895 h 1609725"/>
                <a:gd name="connsiteX189" fmla="*/ 183070 w 1323975"/>
                <a:gd name="connsiteY189" fmla="*/ 1055465 h 1609725"/>
                <a:gd name="connsiteX190" fmla="*/ 175927 w 1323975"/>
                <a:gd name="connsiteY190" fmla="*/ 1044321 h 1609725"/>
                <a:gd name="connsiteX191" fmla="*/ 170974 w 1323975"/>
                <a:gd name="connsiteY191" fmla="*/ 1040892 h 1609725"/>
                <a:gd name="connsiteX192" fmla="*/ 166497 w 1323975"/>
                <a:gd name="connsiteY192" fmla="*/ 1032986 h 1609725"/>
                <a:gd name="connsiteX193" fmla="*/ 163830 w 1323975"/>
                <a:gd name="connsiteY193" fmla="*/ 1020318 h 1609725"/>
                <a:gd name="connsiteX194" fmla="*/ 161544 w 1323975"/>
                <a:gd name="connsiteY194" fmla="*/ 1020413 h 1609725"/>
                <a:gd name="connsiteX195" fmla="*/ 161353 w 1323975"/>
                <a:gd name="connsiteY195" fmla="*/ 1025557 h 1609725"/>
                <a:gd name="connsiteX196" fmla="*/ 151924 w 1323975"/>
                <a:gd name="connsiteY196" fmla="*/ 1038320 h 1609725"/>
                <a:gd name="connsiteX197" fmla="*/ 148590 w 1323975"/>
                <a:gd name="connsiteY197" fmla="*/ 1022985 h 1609725"/>
                <a:gd name="connsiteX198" fmla="*/ 146209 w 1323975"/>
                <a:gd name="connsiteY198" fmla="*/ 1020032 h 1609725"/>
                <a:gd name="connsiteX199" fmla="*/ 142494 w 1323975"/>
                <a:gd name="connsiteY199" fmla="*/ 1024604 h 1609725"/>
                <a:gd name="connsiteX200" fmla="*/ 138970 w 1323975"/>
                <a:gd name="connsiteY200" fmla="*/ 1021842 h 1609725"/>
                <a:gd name="connsiteX201" fmla="*/ 132874 w 1323975"/>
                <a:gd name="connsiteY201" fmla="*/ 1013746 h 1609725"/>
                <a:gd name="connsiteX202" fmla="*/ 133541 w 1323975"/>
                <a:gd name="connsiteY202" fmla="*/ 1008031 h 1609725"/>
                <a:gd name="connsiteX203" fmla="*/ 125444 w 1323975"/>
                <a:gd name="connsiteY203" fmla="*/ 1018699 h 1609725"/>
                <a:gd name="connsiteX204" fmla="*/ 108585 w 1323975"/>
                <a:gd name="connsiteY204" fmla="*/ 1027843 h 1609725"/>
                <a:gd name="connsiteX205" fmla="*/ 84963 w 1323975"/>
                <a:gd name="connsiteY205" fmla="*/ 1026223 h 1609725"/>
                <a:gd name="connsiteX206" fmla="*/ 67723 w 1323975"/>
                <a:gd name="connsiteY206" fmla="*/ 1028033 h 1609725"/>
                <a:gd name="connsiteX207" fmla="*/ 62293 w 1323975"/>
                <a:gd name="connsiteY207" fmla="*/ 1026223 h 1609725"/>
                <a:gd name="connsiteX208" fmla="*/ 51816 w 1323975"/>
                <a:gd name="connsiteY208" fmla="*/ 1014127 h 1609725"/>
                <a:gd name="connsiteX209" fmla="*/ 43053 w 1323975"/>
                <a:gd name="connsiteY209" fmla="*/ 1012603 h 1609725"/>
                <a:gd name="connsiteX210" fmla="*/ 34671 w 1323975"/>
                <a:gd name="connsiteY210" fmla="*/ 1015746 h 1609725"/>
                <a:gd name="connsiteX211" fmla="*/ 19145 w 1323975"/>
                <a:gd name="connsiteY211" fmla="*/ 1011555 h 1609725"/>
                <a:gd name="connsiteX212" fmla="*/ 10001 w 1323975"/>
                <a:gd name="connsiteY212" fmla="*/ 1003078 h 1609725"/>
                <a:gd name="connsiteX213" fmla="*/ 11430 w 1323975"/>
                <a:gd name="connsiteY213" fmla="*/ 972407 h 1609725"/>
                <a:gd name="connsiteX214" fmla="*/ 9525 w 1323975"/>
                <a:gd name="connsiteY214" fmla="*/ 970407 h 1609725"/>
                <a:gd name="connsiteX215" fmla="*/ 13716 w 1323975"/>
                <a:gd name="connsiteY215" fmla="*/ 957834 h 1609725"/>
                <a:gd name="connsiteX216" fmla="*/ 10954 w 1323975"/>
                <a:gd name="connsiteY216" fmla="*/ 954405 h 1609725"/>
                <a:gd name="connsiteX217" fmla="*/ 15621 w 1323975"/>
                <a:gd name="connsiteY217" fmla="*/ 950309 h 1609725"/>
                <a:gd name="connsiteX218" fmla="*/ 10858 w 1323975"/>
                <a:gd name="connsiteY218" fmla="*/ 942118 h 1609725"/>
                <a:gd name="connsiteX219" fmla="*/ 16192 w 1323975"/>
                <a:gd name="connsiteY219" fmla="*/ 936212 h 1609725"/>
                <a:gd name="connsiteX220" fmla="*/ 34195 w 1323975"/>
                <a:gd name="connsiteY220" fmla="*/ 926878 h 1609725"/>
                <a:gd name="connsiteX221" fmla="*/ 36576 w 1323975"/>
                <a:gd name="connsiteY221" fmla="*/ 892207 h 1609725"/>
                <a:gd name="connsiteX222" fmla="*/ 30385 w 1323975"/>
                <a:gd name="connsiteY222" fmla="*/ 878396 h 1609725"/>
                <a:gd name="connsiteX223" fmla="*/ 26384 w 1323975"/>
                <a:gd name="connsiteY223" fmla="*/ 855154 h 1609725"/>
                <a:gd name="connsiteX224" fmla="*/ 42005 w 1323975"/>
                <a:gd name="connsiteY224" fmla="*/ 813054 h 1609725"/>
                <a:gd name="connsiteX225" fmla="*/ 33528 w 1323975"/>
                <a:gd name="connsiteY225" fmla="*/ 814959 h 1609725"/>
                <a:gd name="connsiteX226" fmla="*/ 31242 w 1323975"/>
                <a:gd name="connsiteY226" fmla="*/ 812578 h 1609725"/>
                <a:gd name="connsiteX227" fmla="*/ 46387 w 1323975"/>
                <a:gd name="connsiteY227" fmla="*/ 802100 h 1609725"/>
                <a:gd name="connsiteX228" fmla="*/ 47911 w 1323975"/>
                <a:gd name="connsiteY228" fmla="*/ 796385 h 1609725"/>
                <a:gd name="connsiteX229" fmla="*/ 45720 w 1323975"/>
                <a:gd name="connsiteY229" fmla="*/ 782764 h 1609725"/>
                <a:gd name="connsiteX230" fmla="*/ 38290 w 1323975"/>
                <a:gd name="connsiteY230" fmla="*/ 768287 h 1609725"/>
                <a:gd name="connsiteX231" fmla="*/ 44482 w 1323975"/>
                <a:gd name="connsiteY231" fmla="*/ 758476 h 1609725"/>
                <a:gd name="connsiteX232" fmla="*/ 50101 w 1323975"/>
                <a:gd name="connsiteY232" fmla="*/ 723519 h 1609725"/>
                <a:gd name="connsiteX233" fmla="*/ 58579 w 1323975"/>
                <a:gd name="connsiteY233" fmla="*/ 722090 h 1609725"/>
                <a:gd name="connsiteX234" fmla="*/ 56102 w 1323975"/>
                <a:gd name="connsiteY234" fmla="*/ 709898 h 1609725"/>
                <a:gd name="connsiteX235" fmla="*/ 70675 w 1323975"/>
                <a:gd name="connsiteY235" fmla="*/ 669227 h 1609725"/>
                <a:gd name="connsiteX236" fmla="*/ 73533 w 1323975"/>
                <a:gd name="connsiteY236" fmla="*/ 665321 h 1609725"/>
                <a:gd name="connsiteX237" fmla="*/ 76771 w 1323975"/>
                <a:gd name="connsiteY237" fmla="*/ 667036 h 1609725"/>
                <a:gd name="connsiteX238" fmla="*/ 76486 w 1323975"/>
                <a:gd name="connsiteY238" fmla="*/ 664178 h 1609725"/>
                <a:gd name="connsiteX239" fmla="*/ 80582 w 1323975"/>
                <a:gd name="connsiteY239" fmla="*/ 664845 h 1609725"/>
                <a:gd name="connsiteX240" fmla="*/ 83344 w 1323975"/>
                <a:gd name="connsiteY240" fmla="*/ 669131 h 1609725"/>
                <a:gd name="connsiteX241" fmla="*/ 85534 w 1323975"/>
                <a:gd name="connsiteY241" fmla="*/ 667703 h 1609725"/>
                <a:gd name="connsiteX242" fmla="*/ 81153 w 1323975"/>
                <a:gd name="connsiteY242" fmla="*/ 662083 h 1609725"/>
                <a:gd name="connsiteX243" fmla="*/ 88392 w 1323975"/>
                <a:gd name="connsiteY243" fmla="*/ 656654 h 1609725"/>
                <a:gd name="connsiteX244" fmla="*/ 91726 w 1323975"/>
                <a:gd name="connsiteY244" fmla="*/ 658749 h 1609725"/>
                <a:gd name="connsiteX245" fmla="*/ 92678 w 1323975"/>
                <a:gd name="connsiteY245" fmla="*/ 654368 h 1609725"/>
                <a:gd name="connsiteX246" fmla="*/ 95631 w 1323975"/>
                <a:gd name="connsiteY246" fmla="*/ 654177 h 1609725"/>
                <a:gd name="connsiteX247" fmla="*/ 102870 w 1323975"/>
                <a:gd name="connsiteY247" fmla="*/ 656368 h 1609725"/>
                <a:gd name="connsiteX248" fmla="*/ 107537 w 1323975"/>
                <a:gd name="connsiteY248" fmla="*/ 654177 h 1609725"/>
                <a:gd name="connsiteX249" fmla="*/ 126778 w 1323975"/>
                <a:gd name="connsiteY249" fmla="*/ 659606 h 1609725"/>
                <a:gd name="connsiteX250" fmla="*/ 126968 w 1323975"/>
                <a:gd name="connsiteY250" fmla="*/ 661797 h 1609725"/>
                <a:gd name="connsiteX251" fmla="*/ 135922 w 1323975"/>
                <a:gd name="connsiteY251" fmla="*/ 657796 h 1609725"/>
                <a:gd name="connsiteX252" fmla="*/ 139636 w 1323975"/>
                <a:gd name="connsiteY252" fmla="*/ 661702 h 1609725"/>
                <a:gd name="connsiteX253" fmla="*/ 147923 w 1323975"/>
                <a:gd name="connsiteY253" fmla="*/ 660845 h 1609725"/>
                <a:gd name="connsiteX254" fmla="*/ 150304 w 1323975"/>
                <a:gd name="connsiteY254" fmla="*/ 662940 h 1609725"/>
                <a:gd name="connsiteX255" fmla="*/ 152495 w 1323975"/>
                <a:gd name="connsiteY255" fmla="*/ 659702 h 1609725"/>
                <a:gd name="connsiteX256" fmla="*/ 155734 w 1323975"/>
                <a:gd name="connsiteY256" fmla="*/ 666179 h 1609725"/>
                <a:gd name="connsiteX257" fmla="*/ 163830 w 1323975"/>
                <a:gd name="connsiteY257" fmla="*/ 667417 h 1609725"/>
                <a:gd name="connsiteX258" fmla="*/ 165163 w 1323975"/>
                <a:gd name="connsiteY258" fmla="*/ 661321 h 1609725"/>
                <a:gd name="connsiteX259" fmla="*/ 168307 w 1323975"/>
                <a:gd name="connsiteY259" fmla="*/ 661892 h 1609725"/>
                <a:gd name="connsiteX260" fmla="*/ 169450 w 1323975"/>
                <a:gd name="connsiteY260" fmla="*/ 659321 h 1609725"/>
                <a:gd name="connsiteX261" fmla="*/ 173355 w 1323975"/>
                <a:gd name="connsiteY261" fmla="*/ 664083 h 1609725"/>
                <a:gd name="connsiteX262" fmla="*/ 175927 w 1323975"/>
                <a:gd name="connsiteY262" fmla="*/ 653224 h 1609725"/>
                <a:gd name="connsiteX263" fmla="*/ 190024 w 1323975"/>
                <a:gd name="connsiteY263" fmla="*/ 652939 h 1609725"/>
                <a:gd name="connsiteX264" fmla="*/ 193072 w 1323975"/>
                <a:gd name="connsiteY264" fmla="*/ 649510 h 1609725"/>
                <a:gd name="connsiteX265" fmla="*/ 186785 w 1323975"/>
                <a:gd name="connsiteY265" fmla="*/ 646747 h 1609725"/>
                <a:gd name="connsiteX266" fmla="*/ 197739 w 1323975"/>
                <a:gd name="connsiteY266" fmla="*/ 640842 h 1609725"/>
                <a:gd name="connsiteX267" fmla="*/ 196310 w 1323975"/>
                <a:gd name="connsiteY267" fmla="*/ 638842 h 1609725"/>
                <a:gd name="connsiteX268" fmla="*/ 203549 w 1323975"/>
                <a:gd name="connsiteY268" fmla="*/ 631412 h 1609725"/>
                <a:gd name="connsiteX269" fmla="*/ 200025 w 1323975"/>
                <a:gd name="connsiteY269" fmla="*/ 626936 h 1609725"/>
                <a:gd name="connsiteX270" fmla="*/ 224504 w 1323975"/>
                <a:gd name="connsiteY270" fmla="*/ 605409 h 1609725"/>
                <a:gd name="connsiteX271" fmla="*/ 214408 w 1323975"/>
                <a:gd name="connsiteY271" fmla="*/ 591598 h 1609725"/>
                <a:gd name="connsiteX272" fmla="*/ 223361 w 1323975"/>
                <a:gd name="connsiteY272" fmla="*/ 584645 h 1609725"/>
                <a:gd name="connsiteX273" fmla="*/ 227648 w 1323975"/>
                <a:gd name="connsiteY273" fmla="*/ 591407 h 1609725"/>
                <a:gd name="connsiteX274" fmla="*/ 231172 w 1323975"/>
                <a:gd name="connsiteY274" fmla="*/ 589597 h 1609725"/>
                <a:gd name="connsiteX275" fmla="*/ 226124 w 1323975"/>
                <a:gd name="connsiteY275" fmla="*/ 582454 h 1609725"/>
                <a:gd name="connsiteX276" fmla="*/ 232029 w 1323975"/>
                <a:gd name="connsiteY276" fmla="*/ 577596 h 1609725"/>
                <a:gd name="connsiteX277" fmla="*/ 218980 w 1323975"/>
                <a:gd name="connsiteY277" fmla="*/ 565213 h 1609725"/>
                <a:gd name="connsiteX278" fmla="*/ 220885 w 1323975"/>
                <a:gd name="connsiteY278" fmla="*/ 562165 h 1609725"/>
                <a:gd name="connsiteX279" fmla="*/ 225171 w 1323975"/>
                <a:gd name="connsiteY279" fmla="*/ 561594 h 1609725"/>
                <a:gd name="connsiteX280" fmla="*/ 219456 w 1323975"/>
                <a:gd name="connsiteY280" fmla="*/ 553021 h 1609725"/>
                <a:gd name="connsiteX281" fmla="*/ 225457 w 1323975"/>
                <a:gd name="connsiteY281" fmla="*/ 549402 h 1609725"/>
                <a:gd name="connsiteX282" fmla="*/ 220885 w 1323975"/>
                <a:gd name="connsiteY282" fmla="*/ 542354 h 1609725"/>
                <a:gd name="connsiteX283" fmla="*/ 223075 w 1323975"/>
                <a:gd name="connsiteY283" fmla="*/ 543496 h 1609725"/>
                <a:gd name="connsiteX284" fmla="*/ 231743 w 1323975"/>
                <a:gd name="connsiteY284" fmla="*/ 534543 h 1609725"/>
                <a:gd name="connsiteX285" fmla="*/ 225742 w 1323975"/>
                <a:gd name="connsiteY285" fmla="*/ 528638 h 1609725"/>
                <a:gd name="connsiteX286" fmla="*/ 232219 w 1323975"/>
                <a:gd name="connsiteY286" fmla="*/ 521970 h 1609725"/>
                <a:gd name="connsiteX287" fmla="*/ 236791 w 1323975"/>
                <a:gd name="connsiteY287" fmla="*/ 523113 h 1609725"/>
                <a:gd name="connsiteX288" fmla="*/ 237839 w 1323975"/>
                <a:gd name="connsiteY288" fmla="*/ 514540 h 1609725"/>
                <a:gd name="connsiteX289" fmla="*/ 243840 w 1323975"/>
                <a:gd name="connsiteY289" fmla="*/ 515874 h 1609725"/>
                <a:gd name="connsiteX290" fmla="*/ 244126 w 1323975"/>
                <a:gd name="connsiteY290" fmla="*/ 510159 h 1609725"/>
                <a:gd name="connsiteX291" fmla="*/ 251650 w 1323975"/>
                <a:gd name="connsiteY291" fmla="*/ 509206 h 1609725"/>
                <a:gd name="connsiteX292" fmla="*/ 249650 w 1323975"/>
                <a:gd name="connsiteY292" fmla="*/ 497872 h 1609725"/>
                <a:gd name="connsiteX293" fmla="*/ 254413 w 1323975"/>
                <a:gd name="connsiteY293" fmla="*/ 497014 h 1609725"/>
                <a:gd name="connsiteX294" fmla="*/ 256984 w 1323975"/>
                <a:gd name="connsiteY294" fmla="*/ 491014 h 1609725"/>
                <a:gd name="connsiteX295" fmla="*/ 256984 w 1323975"/>
                <a:gd name="connsiteY295" fmla="*/ 476917 h 1609725"/>
                <a:gd name="connsiteX296" fmla="*/ 251365 w 1323975"/>
                <a:gd name="connsiteY296" fmla="*/ 467868 h 1609725"/>
                <a:gd name="connsiteX297" fmla="*/ 246983 w 1323975"/>
                <a:gd name="connsiteY297" fmla="*/ 470154 h 1609725"/>
                <a:gd name="connsiteX298" fmla="*/ 245364 w 1323975"/>
                <a:gd name="connsiteY298" fmla="*/ 460820 h 1609725"/>
                <a:gd name="connsiteX299" fmla="*/ 241840 w 1323975"/>
                <a:gd name="connsiteY299" fmla="*/ 460724 h 1609725"/>
                <a:gd name="connsiteX300" fmla="*/ 234696 w 1323975"/>
                <a:gd name="connsiteY300" fmla="*/ 453199 h 1609725"/>
                <a:gd name="connsiteX301" fmla="*/ 239268 w 1323975"/>
                <a:gd name="connsiteY301" fmla="*/ 462439 h 1609725"/>
                <a:gd name="connsiteX302" fmla="*/ 209741 w 1323975"/>
                <a:gd name="connsiteY302" fmla="*/ 461201 h 1609725"/>
                <a:gd name="connsiteX303" fmla="*/ 208502 w 1323975"/>
                <a:gd name="connsiteY303" fmla="*/ 441388 h 1609725"/>
                <a:gd name="connsiteX304" fmla="*/ 202787 w 1323975"/>
                <a:gd name="connsiteY304" fmla="*/ 434721 h 1609725"/>
                <a:gd name="connsiteX305" fmla="*/ 203073 w 1323975"/>
                <a:gd name="connsiteY305" fmla="*/ 423577 h 1609725"/>
                <a:gd name="connsiteX306" fmla="*/ 200692 w 1323975"/>
                <a:gd name="connsiteY306" fmla="*/ 421100 h 1609725"/>
                <a:gd name="connsiteX307" fmla="*/ 214789 w 1323975"/>
                <a:gd name="connsiteY307" fmla="*/ 421100 h 1609725"/>
                <a:gd name="connsiteX308" fmla="*/ 252889 w 1323975"/>
                <a:gd name="connsiteY308" fmla="*/ 428244 h 1609725"/>
                <a:gd name="connsiteX309" fmla="*/ 266891 w 1323975"/>
                <a:gd name="connsiteY309" fmla="*/ 425291 h 1609725"/>
                <a:gd name="connsiteX310" fmla="*/ 275749 w 1323975"/>
                <a:gd name="connsiteY310" fmla="*/ 419957 h 1609725"/>
                <a:gd name="connsiteX311" fmla="*/ 293370 w 1323975"/>
                <a:gd name="connsiteY311" fmla="*/ 417957 h 1609725"/>
                <a:gd name="connsiteX312" fmla="*/ 299561 w 1323975"/>
                <a:gd name="connsiteY312" fmla="*/ 404908 h 1609725"/>
                <a:gd name="connsiteX313" fmla="*/ 301942 w 1323975"/>
                <a:gd name="connsiteY313" fmla="*/ 384143 h 1609725"/>
                <a:gd name="connsiteX314" fmla="*/ 312229 w 1323975"/>
                <a:gd name="connsiteY314" fmla="*/ 371761 h 1609725"/>
                <a:gd name="connsiteX315" fmla="*/ 312610 w 1323975"/>
                <a:gd name="connsiteY315" fmla="*/ 362903 h 1609725"/>
                <a:gd name="connsiteX316" fmla="*/ 303943 w 1323975"/>
                <a:gd name="connsiteY316" fmla="*/ 360712 h 1609725"/>
                <a:gd name="connsiteX317" fmla="*/ 309848 w 1323975"/>
                <a:gd name="connsiteY317" fmla="*/ 356235 h 1609725"/>
                <a:gd name="connsiteX318" fmla="*/ 307181 w 1323975"/>
                <a:gd name="connsiteY318" fmla="*/ 352520 h 1609725"/>
                <a:gd name="connsiteX319" fmla="*/ 278606 w 1323975"/>
                <a:gd name="connsiteY319" fmla="*/ 354997 h 1609725"/>
                <a:gd name="connsiteX320" fmla="*/ 279083 w 1323975"/>
                <a:gd name="connsiteY320" fmla="*/ 352615 h 1609725"/>
                <a:gd name="connsiteX321" fmla="*/ 257937 w 1323975"/>
                <a:gd name="connsiteY321" fmla="*/ 346901 h 1609725"/>
                <a:gd name="connsiteX322" fmla="*/ 204502 w 1323975"/>
                <a:gd name="connsiteY322" fmla="*/ 342329 h 1609725"/>
                <a:gd name="connsiteX323" fmla="*/ 205550 w 1323975"/>
                <a:gd name="connsiteY323" fmla="*/ 329184 h 1609725"/>
                <a:gd name="connsiteX324" fmla="*/ 231267 w 1323975"/>
                <a:gd name="connsiteY324" fmla="*/ 329946 h 1609725"/>
                <a:gd name="connsiteX325" fmla="*/ 235839 w 1323975"/>
                <a:gd name="connsiteY325" fmla="*/ 314706 h 1609725"/>
                <a:gd name="connsiteX326" fmla="*/ 251269 w 1323975"/>
                <a:gd name="connsiteY326" fmla="*/ 318516 h 1609725"/>
                <a:gd name="connsiteX327" fmla="*/ 252032 w 1323975"/>
                <a:gd name="connsiteY327" fmla="*/ 314896 h 1609725"/>
                <a:gd name="connsiteX328" fmla="*/ 254794 w 1323975"/>
                <a:gd name="connsiteY328" fmla="*/ 314801 h 1609725"/>
                <a:gd name="connsiteX329" fmla="*/ 256413 w 1323975"/>
                <a:gd name="connsiteY329" fmla="*/ 306229 h 1609725"/>
                <a:gd name="connsiteX330" fmla="*/ 252889 w 1323975"/>
                <a:gd name="connsiteY330" fmla="*/ 306229 h 1609725"/>
                <a:gd name="connsiteX331" fmla="*/ 253079 w 1323975"/>
                <a:gd name="connsiteY331" fmla="*/ 302800 h 1609725"/>
                <a:gd name="connsiteX332" fmla="*/ 259270 w 1323975"/>
                <a:gd name="connsiteY332" fmla="*/ 288036 h 1609725"/>
                <a:gd name="connsiteX333" fmla="*/ 274987 w 1323975"/>
                <a:gd name="connsiteY333" fmla="*/ 275654 h 1609725"/>
                <a:gd name="connsiteX334" fmla="*/ 278797 w 1323975"/>
                <a:gd name="connsiteY334" fmla="*/ 266033 h 1609725"/>
                <a:gd name="connsiteX335" fmla="*/ 291275 w 1323975"/>
                <a:gd name="connsiteY335" fmla="*/ 270796 h 1609725"/>
                <a:gd name="connsiteX336" fmla="*/ 296513 w 1323975"/>
                <a:gd name="connsiteY336" fmla="*/ 260032 h 1609725"/>
                <a:gd name="connsiteX337" fmla="*/ 327946 w 1323975"/>
                <a:gd name="connsiteY337" fmla="*/ 273272 h 1609725"/>
                <a:gd name="connsiteX338" fmla="*/ 322802 w 1323975"/>
                <a:gd name="connsiteY338" fmla="*/ 262699 h 1609725"/>
                <a:gd name="connsiteX339" fmla="*/ 326993 w 1323975"/>
                <a:gd name="connsiteY339" fmla="*/ 243173 h 1609725"/>
                <a:gd name="connsiteX340" fmla="*/ 324707 w 1323975"/>
                <a:gd name="connsiteY340" fmla="*/ 237172 h 1609725"/>
                <a:gd name="connsiteX341" fmla="*/ 331375 w 1323975"/>
                <a:gd name="connsiteY341" fmla="*/ 237649 h 1609725"/>
                <a:gd name="connsiteX342" fmla="*/ 334042 w 1323975"/>
                <a:gd name="connsiteY342" fmla="*/ 219361 h 1609725"/>
                <a:gd name="connsiteX343" fmla="*/ 339566 w 1323975"/>
                <a:gd name="connsiteY343" fmla="*/ 204692 h 1609725"/>
                <a:gd name="connsiteX344" fmla="*/ 336137 w 1323975"/>
                <a:gd name="connsiteY344" fmla="*/ 200692 h 1609725"/>
                <a:gd name="connsiteX345" fmla="*/ 338137 w 1323975"/>
                <a:gd name="connsiteY345" fmla="*/ 195644 h 1609725"/>
                <a:gd name="connsiteX346" fmla="*/ 347758 w 1323975"/>
                <a:gd name="connsiteY346" fmla="*/ 180404 h 1609725"/>
                <a:gd name="connsiteX347" fmla="*/ 352330 w 1323975"/>
                <a:gd name="connsiteY347" fmla="*/ 178594 h 1609725"/>
                <a:gd name="connsiteX348" fmla="*/ 358235 w 1323975"/>
                <a:gd name="connsiteY348" fmla="*/ 162973 h 1609725"/>
                <a:gd name="connsiteX349" fmla="*/ 381191 w 1323975"/>
                <a:gd name="connsiteY349" fmla="*/ 147447 h 1609725"/>
                <a:gd name="connsiteX350" fmla="*/ 383000 w 1323975"/>
                <a:gd name="connsiteY350" fmla="*/ 144399 h 1609725"/>
                <a:gd name="connsiteX351" fmla="*/ 380143 w 1323975"/>
                <a:gd name="connsiteY351" fmla="*/ 143923 h 1609725"/>
                <a:gd name="connsiteX352" fmla="*/ 382048 w 1323975"/>
                <a:gd name="connsiteY352" fmla="*/ 119062 h 1609725"/>
                <a:gd name="connsiteX353" fmla="*/ 392144 w 1323975"/>
                <a:gd name="connsiteY353" fmla="*/ 119729 h 1609725"/>
                <a:gd name="connsiteX354" fmla="*/ 398431 w 1323975"/>
                <a:gd name="connsiteY354" fmla="*/ 127921 h 1609725"/>
                <a:gd name="connsiteX355" fmla="*/ 402717 w 1323975"/>
                <a:gd name="connsiteY355" fmla="*/ 124682 h 1609725"/>
                <a:gd name="connsiteX356" fmla="*/ 413385 w 1323975"/>
                <a:gd name="connsiteY356" fmla="*/ 111347 h 1609725"/>
                <a:gd name="connsiteX357" fmla="*/ 410242 w 1323975"/>
                <a:gd name="connsiteY357" fmla="*/ 103156 h 1609725"/>
                <a:gd name="connsiteX358" fmla="*/ 422815 w 1323975"/>
                <a:gd name="connsiteY358" fmla="*/ 87344 h 1609725"/>
                <a:gd name="connsiteX359" fmla="*/ 426910 w 1323975"/>
                <a:gd name="connsiteY359" fmla="*/ 77534 h 1609725"/>
                <a:gd name="connsiteX360" fmla="*/ 433102 w 1323975"/>
                <a:gd name="connsiteY360" fmla="*/ 87630 h 1609725"/>
                <a:gd name="connsiteX361" fmla="*/ 441198 w 1323975"/>
                <a:gd name="connsiteY361" fmla="*/ 84582 h 1609725"/>
                <a:gd name="connsiteX362" fmla="*/ 445294 w 1323975"/>
                <a:gd name="connsiteY362" fmla="*/ 94583 h 1609725"/>
                <a:gd name="connsiteX363" fmla="*/ 453676 w 1323975"/>
                <a:gd name="connsiteY363" fmla="*/ 91440 h 1609725"/>
                <a:gd name="connsiteX364" fmla="*/ 457676 w 1323975"/>
                <a:gd name="connsiteY364" fmla="*/ 102013 h 1609725"/>
                <a:gd name="connsiteX365" fmla="*/ 476250 w 1323975"/>
                <a:gd name="connsiteY365" fmla="*/ 102489 h 1609725"/>
                <a:gd name="connsiteX366" fmla="*/ 477298 w 1323975"/>
                <a:gd name="connsiteY366" fmla="*/ 99917 h 1609725"/>
                <a:gd name="connsiteX367" fmla="*/ 485299 w 1323975"/>
                <a:gd name="connsiteY367" fmla="*/ 98107 h 1609725"/>
                <a:gd name="connsiteX368" fmla="*/ 483870 w 1323975"/>
                <a:gd name="connsiteY368" fmla="*/ 109633 h 1609725"/>
                <a:gd name="connsiteX369" fmla="*/ 506444 w 1323975"/>
                <a:gd name="connsiteY369" fmla="*/ 111728 h 1609725"/>
                <a:gd name="connsiteX370" fmla="*/ 515398 w 1323975"/>
                <a:gd name="connsiteY370" fmla="*/ 110299 h 1609725"/>
                <a:gd name="connsiteX371" fmla="*/ 513588 w 1323975"/>
                <a:gd name="connsiteY371" fmla="*/ 102298 h 1609725"/>
                <a:gd name="connsiteX372" fmla="*/ 516541 w 1323975"/>
                <a:gd name="connsiteY372" fmla="*/ 101822 h 1609725"/>
                <a:gd name="connsiteX373" fmla="*/ 536353 w 1323975"/>
                <a:gd name="connsiteY373" fmla="*/ 107918 h 1609725"/>
                <a:gd name="connsiteX374" fmla="*/ 546544 w 1323975"/>
                <a:gd name="connsiteY374" fmla="*/ 107728 h 1609725"/>
                <a:gd name="connsiteX375" fmla="*/ 548164 w 1323975"/>
                <a:gd name="connsiteY375" fmla="*/ 114490 h 1609725"/>
                <a:gd name="connsiteX376" fmla="*/ 584930 w 1323975"/>
                <a:gd name="connsiteY376" fmla="*/ 101060 h 1609725"/>
                <a:gd name="connsiteX377" fmla="*/ 587692 w 1323975"/>
                <a:gd name="connsiteY377" fmla="*/ 116967 h 1609725"/>
                <a:gd name="connsiteX378" fmla="*/ 592455 w 1323975"/>
                <a:gd name="connsiteY378" fmla="*/ 116777 h 1609725"/>
                <a:gd name="connsiteX379" fmla="*/ 591884 w 1323975"/>
                <a:gd name="connsiteY379" fmla="*/ 108966 h 1609725"/>
                <a:gd name="connsiteX380" fmla="*/ 606552 w 1323975"/>
                <a:gd name="connsiteY380" fmla="*/ 107442 h 1609725"/>
                <a:gd name="connsiteX381" fmla="*/ 607219 w 1323975"/>
                <a:gd name="connsiteY381" fmla="*/ 110680 h 1609725"/>
                <a:gd name="connsiteX382" fmla="*/ 623316 w 1323975"/>
                <a:gd name="connsiteY382" fmla="*/ 115729 h 1609725"/>
                <a:gd name="connsiteX383" fmla="*/ 623792 w 1323975"/>
                <a:gd name="connsiteY383" fmla="*/ 112395 h 1609725"/>
                <a:gd name="connsiteX384" fmla="*/ 610648 w 1323975"/>
                <a:gd name="connsiteY384" fmla="*/ 96584 h 1609725"/>
                <a:gd name="connsiteX385" fmla="*/ 615029 w 1323975"/>
                <a:gd name="connsiteY385" fmla="*/ 90106 h 1609725"/>
                <a:gd name="connsiteX386" fmla="*/ 630745 w 1323975"/>
                <a:gd name="connsiteY386" fmla="*/ 83439 h 1609725"/>
                <a:gd name="connsiteX387" fmla="*/ 629507 w 1323975"/>
                <a:gd name="connsiteY387" fmla="*/ 80962 h 1609725"/>
                <a:gd name="connsiteX388" fmla="*/ 634936 w 1323975"/>
                <a:gd name="connsiteY388" fmla="*/ 78962 h 1609725"/>
                <a:gd name="connsiteX389" fmla="*/ 632841 w 1323975"/>
                <a:gd name="connsiteY389" fmla="*/ 71914 h 1609725"/>
                <a:gd name="connsiteX390" fmla="*/ 637413 w 1323975"/>
                <a:gd name="connsiteY390" fmla="*/ 69437 h 1609725"/>
                <a:gd name="connsiteX391" fmla="*/ 636270 w 1323975"/>
                <a:gd name="connsiteY391" fmla="*/ 57340 h 1609725"/>
                <a:gd name="connsiteX392" fmla="*/ 651605 w 1323975"/>
                <a:gd name="connsiteY392" fmla="*/ 52102 h 1609725"/>
                <a:gd name="connsiteX393" fmla="*/ 662654 w 1323975"/>
                <a:gd name="connsiteY393" fmla="*/ 52102 h 1609725"/>
                <a:gd name="connsiteX394" fmla="*/ 682085 w 1323975"/>
                <a:gd name="connsiteY394" fmla="*/ 43529 h 1609725"/>
                <a:gd name="connsiteX395" fmla="*/ 681323 w 1323975"/>
                <a:gd name="connsiteY395" fmla="*/ 40862 h 1609725"/>
                <a:gd name="connsiteX396" fmla="*/ 696659 w 1323975"/>
                <a:gd name="connsiteY396" fmla="*/ 39243 h 1609725"/>
                <a:gd name="connsiteX397" fmla="*/ 697420 w 1323975"/>
                <a:gd name="connsiteY397" fmla="*/ 42672 h 1609725"/>
                <a:gd name="connsiteX398" fmla="*/ 701516 w 1323975"/>
                <a:gd name="connsiteY398" fmla="*/ 42577 h 1609725"/>
                <a:gd name="connsiteX399" fmla="*/ 706184 w 1323975"/>
                <a:gd name="connsiteY399" fmla="*/ 58484 h 1609725"/>
                <a:gd name="connsiteX400" fmla="*/ 716566 w 1323975"/>
                <a:gd name="connsiteY400" fmla="*/ 51530 h 1609725"/>
                <a:gd name="connsiteX401" fmla="*/ 715994 w 1323975"/>
                <a:gd name="connsiteY401" fmla="*/ 47720 h 1609725"/>
                <a:gd name="connsiteX402" fmla="*/ 744188 w 1323975"/>
                <a:gd name="connsiteY402" fmla="*/ 45720 h 1609725"/>
                <a:gd name="connsiteX403" fmla="*/ 788384 w 1323975"/>
                <a:gd name="connsiteY403" fmla="*/ 35433 h 1609725"/>
                <a:gd name="connsiteX404" fmla="*/ 842867 w 1323975"/>
                <a:gd name="connsiteY404" fmla="*/ 29242 h 1609725"/>
                <a:gd name="connsiteX405" fmla="*/ 903923 w 1323975"/>
                <a:gd name="connsiteY405" fmla="*/ 17240 h 1609725"/>
                <a:gd name="connsiteX406" fmla="*/ 936593 w 1323975"/>
                <a:gd name="connsiteY406" fmla="*/ 15716 h 1609725"/>
                <a:gd name="connsiteX407" fmla="*/ 959644 w 1323975"/>
                <a:gd name="connsiteY407" fmla="*/ 9525 h 1609725"/>
                <a:gd name="connsiteX408" fmla="*/ 992029 w 1323975"/>
                <a:gd name="connsiteY408" fmla="*/ 9715 h 1609725"/>
                <a:gd name="connsiteX409" fmla="*/ 1007840 w 1323975"/>
                <a:gd name="connsiteY409" fmla="*/ 59150 h 1609725"/>
                <a:gd name="connsiteX410" fmla="*/ 1005268 w 1323975"/>
                <a:gd name="connsiteY410" fmla="*/ 78867 h 1609725"/>
                <a:gd name="connsiteX411" fmla="*/ 1030319 w 1323975"/>
                <a:gd name="connsiteY411" fmla="*/ 64103 h 1609725"/>
                <a:gd name="connsiteX412" fmla="*/ 1043464 w 1323975"/>
                <a:gd name="connsiteY412" fmla="*/ 50197 h 1609725"/>
                <a:gd name="connsiteX413" fmla="*/ 1047369 w 1323975"/>
                <a:gd name="connsiteY413" fmla="*/ 58674 h 1609725"/>
                <a:gd name="connsiteX414" fmla="*/ 1061371 w 1323975"/>
                <a:gd name="connsiteY414" fmla="*/ 74104 h 1609725"/>
                <a:gd name="connsiteX415" fmla="*/ 1045750 w 1323975"/>
                <a:gd name="connsiteY415" fmla="*/ 106489 h 1609725"/>
                <a:gd name="connsiteX416" fmla="*/ 1047655 w 1323975"/>
                <a:gd name="connsiteY416" fmla="*/ 112204 h 1609725"/>
                <a:gd name="connsiteX417" fmla="*/ 1034891 w 1323975"/>
                <a:gd name="connsiteY417" fmla="*/ 118586 h 1609725"/>
                <a:gd name="connsiteX418" fmla="*/ 1047464 w 1323975"/>
                <a:gd name="connsiteY418" fmla="*/ 144018 h 1609725"/>
                <a:gd name="connsiteX419" fmla="*/ 1055465 w 1323975"/>
                <a:gd name="connsiteY419" fmla="*/ 174974 h 1609725"/>
                <a:gd name="connsiteX420" fmla="*/ 1060990 w 1323975"/>
                <a:gd name="connsiteY420" fmla="*/ 176403 h 1609725"/>
                <a:gd name="connsiteX421" fmla="*/ 1065085 w 1323975"/>
                <a:gd name="connsiteY421" fmla="*/ 171260 h 1609725"/>
                <a:gd name="connsiteX422" fmla="*/ 1093565 w 1323975"/>
                <a:gd name="connsiteY422" fmla="*/ 177927 h 1609725"/>
                <a:gd name="connsiteX423" fmla="*/ 1116901 w 1323975"/>
                <a:gd name="connsiteY423" fmla="*/ 176403 h 1609725"/>
                <a:gd name="connsiteX424" fmla="*/ 1146524 w 1323975"/>
                <a:gd name="connsiteY424" fmla="*/ 182213 h 1609725"/>
                <a:gd name="connsiteX425" fmla="*/ 1137094 w 1323975"/>
                <a:gd name="connsiteY425" fmla="*/ 198025 h 1609725"/>
                <a:gd name="connsiteX426" fmla="*/ 1132332 w 1323975"/>
                <a:gd name="connsiteY426" fmla="*/ 219742 h 1609725"/>
                <a:gd name="connsiteX427" fmla="*/ 1146238 w 1323975"/>
                <a:gd name="connsiteY427" fmla="*/ 220504 h 1609725"/>
                <a:gd name="connsiteX428" fmla="*/ 1149763 w 1323975"/>
                <a:gd name="connsiteY428" fmla="*/ 236506 h 1609725"/>
                <a:gd name="connsiteX429" fmla="*/ 1155478 w 1323975"/>
                <a:gd name="connsiteY429" fmla="*/ 247269 h 1609725"/>
                <a:gd name="connsiteX430" fmla="*/ 1180052 w 1323975"/>
                <a:gd name="connsiteY430" fmla="*/ 242697 h 1609725"/>
                <a:gd name="connsiteX431" fmla="*/ 1185196 w 1323975"/>
                <a:gd name="connsiteY431" fmla="*/ 266224 h 1609725"/>
                <a:gd name="connsiteX432" fmla="*/ 1169765 w 1323975"/>
                <a:gd name="connsiteY432" fmla="*/ 270320 h 1609725"/>
                <a:gd name="connsiteX433" fmla="*/ 1160240 w 1323975"/>
                <a:gd name="connsiteY433" fmla="*/ 282607 h 1609725"/>
                <a:gd name="connsiteX434" fmla="*/ 1126045 w 1323975"/>
                <a:gd name="connsiteY434" fmla="*/ 301752 h 1609725"/>
                <a:gd name="connsiteX435" fmla="*/ 1133284 w 1323975"/>
                <a:gd name="connsiteY435" fmla="*/ 325946 h 1609725"/>
                <a:gd name="connsiteX436" fmla="*/ 1147096 w 1323975"/>
                <a:gd name="connsiteY436" fmla="*/ 331375 h 1609725"/>
                <a:gd name="connsiteX437" fmla="*/ 1138904 w 1323975"/>
                <a:gd name="connsiteY437" fmla="*/ 334613 h 1609725"/>
                <a:gd name="connsiteX438" fmla="*/ 1143000 w 1323975"/>
                <a:gd name="connsiteY438" fmla="*/ 338614 h 1609725"/>
                <a:gd name="connsiteX439" fmla="*/ 1125760 w 1323975"/>
                <a:gd name="connsiteY439" fmla="*/ 351663 h 1609725"/>
                <a:gd name="connsiteX440" fmla="*/ 1124236 w 1323975"/>
                <a:gd name="connsiteY440" fmla="*/ 355092 h 1609725"/>
                <a:gd name="connsiteX441" fmla="*/ 1129284 w 1323975"/>
                <a:gd name="connsiteY441" fmla="*/ 370332 h 1609725"/>
                <a:gd name="connsiteX442" fmla="*/ 1156716 w 1323975"/>
                <a:gd name="connsiteY442" fmla="*/ 368713 h 1609725"/>
                <a:gd name="connsiteX443" fmla="*/ 1158716 w 1323975"/>
                <a:gd name="connsiteY443" fmla="*/ 385286 h 1609725"/>
                <a:gd name="connsiteX444" fmla="*/ 1156621 w 1323975"/>
                <a:gd name="connsiteY444" fmla="*/ 385477 h 1609725"/>
                <a:gd name="connsiteX445" fmla="*/ 1156907 w 1323975"/>
                <a:gd name="connsiteY445" fmla="*/ 389191 h 1609725"/>
                <a:gd name="connsiteX446" fmla="*/ 1161669 w 1323975"/>
                <a:gd name="connsiteY446" fmla="*/ 389287 h 1609725"/>
                <a:gd name="connsiteX447" fmla="*/ 1164145 w 1323975"/>
                <a:gd name="connsiteY447" fmla="*/ 393763 h 1609725"/>
                <a:gd name="connsiteX448" fmla="*/ 1156430 w 1323975"/>
                <a:gd name="connsiteY448" fmla="*/ 394811 h 1609725"/>
                <a:gd name="connsiteX449" fmla="*/ 1156335 w 1323975"/>
                <a:gd name="connsiteY449" fmla="*/ 400050 h 1609725"/>
                <a:gd name="connsiteX450" fmla="*/ 1169765 w 1323975"/>
                <a:gd name="connsiteY450" fmla="*/ 398907 h 1609725"/>
                <a:gd name="connsiteX451" fmla="*/ 1170813 w 1323975"/>
                <a:gd name="connsiteY451" fmla="*/ 402812 h 1609725"/>
                <a:gd name="connsiteX452" fmla="*/ 1176147 w 1323975"/>
                <a:gd name="connsiteY452" fmla="*/ 401669 h 1609725"/>
                <a:gd name="connsiteX453" fmla="*/ 1177100 w 1323975"/>
                <a:gd name="connsiteY453" fmla="*/ 405955 h 1609725"/>
                <a:gd name="connsiteX454" fmla="*/ 1189577 w 1323975"/>
                <a:gd name="connsiteY454" fmla="*/ 407575 h 1609725"/>
                <a:gd name="connsiteX455" fmla="*/ 1193768 w 1323975"/>
                <a:gd name="connsiteY455" fmla="*/ 415671 h 1609725"/>
                <a:gd name="connsiteX456" fmla="*/ 1193483 w 1323975"/>
                <a:gd name="connsiteY456" fmla="*/ 431102 h 1609725"/>
                <a:gd name="connsiteX457" fmla="*/ 1199102 w 1323975"/>
                <a:gd name="connsiteY457" fmla="*/ 428530 h 1609725"/>
                <a:gd name="connsiteX458" fmla="*/ 1197769 w 1323975"/>
                <a:gd name="connsiteY458" fmla="*/ 419862 h 1609725"/>
                <a:gd name="connsiteX459" fmla="*/ 1200721 w 1323975"/>
                <a:gd name="connsiteY459" fmla="*/ 412432 h 1609725"/>
                <a:gd name="connsiteX460" fmla="*/ 1215295 w 1323975"/>
                <a:gd name="connsiteY460" fmla="*/ 416243 h 1609725"/>
                <a:gd name="connsiteX461" fmla="*/ 1227868 w 1323975"/>
                <a:gd name="connsiteY461" fmla="*/ 412909 h 1609725"/>
                <a:gd name="connsiteX462" fmla="*/ 1227487 w 1323975"/>
                <a:gd name="connsiteY462" fmla="*/ 417290 h 1609725"/>
                <a:gd name="connsiteX463" fmla="*/ 1242060 w 1323975"/>
                <a:gd name="connsiteY463" fmla="*/ 418719 h 1609725"/>
                <a:gd name="connsiteX464" fmla="*/ 1240345 w 1323975"/>
                <a:gd name="connsiteY464" fmla="*/ 423005 h 1609725"/>
                <a:gd name="connsiteX465" fmla="*/ 1231106 w 1323975"/>
                <a:gd name="connsiteY465" fmla="*/ 424529 h 1609725"/>
                <a:gd name="connsiteX466" fmla="*/ 1240060 w 1323975"/>
                <a:gd name="connsiteY466" fmla="*/ 424244 h 1609725"/>
                <a:gd name="connsiteX467" fmla="*/ 1238631 w 1323975"/>
                <a:gd name="connsiteY467" fmla="*/ 434912 h 1609725"/>
                <a:gd name="connsiteX468" fmla="*/ 1242536 w 1323975"/>
                <a:gd name="connsiteY468" fmla="*/ 442055 h 1609725"/>
                <a:gd name="connsiteX469" fmla="*/ 1240250 w 1323975"/>
                <a:gd name="connsiteY469" fmla="*/ 444055 h 1609725"/>
                <a:gd name="connsiteX470" fmla="*/ 1246060 w 1323975"/>
                <a:gd name="connsiteY470" fmla="*/ 453104 h 1609725"/>
                <a:gd name="connsiteX471" fmla="*/ 1253776 w 1323975"/>
                <a:gd name="connsiteY471" fmla="*/ 451295 h 1609725"/>
                <a:gd name="connsiteX472" fmla="*/ 1253585 w 1323975"/>
                <a:gd name="connsiteY472" fmla="*/ 461581 h 1609725"/>
                <a:gd name="connsiteX473" fmla="*/ 1272159 w 1323975"/>
                <a:gd name="connsiteY473" fmla="*/ 454628 h 1609725"/>
                <a:gd name="connsiteX474" fmla="*/ 1271397 w 1323975"/>
                <a:gd name="connsiteY474" fmla="*/ 467201 h 1609725"/>
                <a:gd name="connsiteX475" fmla="*/ 1289113 w 1323975"/>
                <a:gd name="connsiteY475" fmla="*/ 473583 h 1609725"/>
                <a:gd name="connsiteX476" fmla="*/ 1312354 w 1323975"/>
                <a:gd name="connsiteY476" fmla="*/ 474440 h 1609725"/>
                <a:gd name="connsiteX477" fmla="*/ 1316260 w 1323975"/>
                <a:gd name="connsiteY477" fmla="*/ 472821 h 1609725"/>
                <a:gd name="connsiteX478" fmla="*/ 1319022 w 1323975"/>
                <a:gd name="connsiteY478" fmla="*/ 491299 h 1609725"/>
                <a:gd name="connsiteX479" fmla="*/ 1316069 w 1323975"/>
                <a:gd name="connsiteY479" fmla="*/ 491776 h 1609725"/>
                <a:gd name="connsiteX480" fmla="*/ 1314831 w 1323975"/>
                <a:gd name="connsiteY480" fmla="*/ 487966 h 1609725"/>
                <a:gd name="connsiteX481" fmla="*/ 1306354 w 1323975"/>
                <a:gd name="connsiteY481" fmla="*/ 487966 h 1609725"/>
                <a:gd name="connsiteX482" fmla="*/ 1292161 w 1323975"/>
                <a:gd name="connsiteY482" fmla="*/ 492919 h 1609725"/>
                <a:gd name="connsiteX483" fmla="*/ 1278826 w 1323975"/>
                <a:gd name="connsiteY483" fmla="*/ 492157 h 1609725"/>
                <a:gd name="connsiteX484" fmla="*/ 1260634 w 1323975"/>
                <a:gd name="connsiteY484" fmla="*/ 488156 h 1609725"/>
                <a:gd name="connsiteX485" fmla="*/ 1258824 w 1323975"/>
                <a:gd name="connsiteY485" fmla="*/ 485013 h 1609725"/>
                <a:gd name="connsiteX486" fmla="*/ 1236535 w 1323975"/>
                <a:gd name="connsiteY486" fmla="*/ 484918 h 1609725"/>
                <a:gd name="connsiteX487" fmla="*/ 1232630 w 1323975"/>
                <a:gd name="connsiteY487" fmla="*/ 485489 h 1609725"/>
                <a:gd name="connsiteX488" fmla="*/ 1223391 w 1323975"/>
                <a:gd name="connsiteY488" fmla="*/ 495871 h 1609725"/>
                <a:gd name="connsiteX489" fmla="*/ 1228916 w 1323975"/>
                <a:gd name="connsiteY489" fmla="*/ 499301 h 1609725"/>
                <a:gd name="connsiteX490" fmla="*/ 1233202 w 1323975"/>
                <a:gd name="connsiteY490" fmla="*/ 507587 h 1609725"/>
                <a:gd name="connsiteX491" fmla="*/ 1251299 w 1323975"/>
                <a:gd name="connsiteY491" fmla="*/ 501205 h 1609725"/>
                <a:gd name="connsiteX492" fmla="*/ 1270254 w 1323975"/>
                <a:gd name="connsiteY492" fmla="*/ 509969 h 1609725"/>
                <a:gd name="connsiteX493" fmla="*/ 1282732 w 1323975"/>
                <a:gd name="connsiteY493" fmla="*/ 511778 h 1609725"/>
                <a:gd name="connsiteX494" fmla="*/ 1277017 w 1323975"/>
                <a:gd name="connsiteY494" fmla="*/ 512254 h 1609725"/>
                <a:gd name="connsiteX495" fmla="*/ 1276159 w 1323975"/>
                <a:gd name="connsiteY495" fmla="*/ 525399 h 1609725"/>
                <a:gd name="connsiteX496" fmla="*/ 1261777 w 1323975"/>
                <a:gd name="connsiteY496" fmla="*/ 523304 h 1609725"/>
                <a:gd name="connsiteX497" fmla="*/ 1248918 w 1323975"/>
                <a:gd name="connsiteY497" fmla="*/ 516541 h 1609725"/>
                <a:gd name="connsiteX498" fmla="*/ 1228630 w 1323975"/>
                <a:gd name="connsiteY498" fmla="*/ 531209 h 1609725"/>
                <a:gd name="connsiteX499" fmla="*/ 1233868 w 1323975"/>
                <a:gd name="connsiteY499" fmla="*/ 535019 h 1609725"/>
                <a:gd name="connsiteX500" fmla="*/ 1213485 w 1323975"/>
                <a:gd name="connsiteY500" fmla="*/ 557403 h 1609725"/>
                <a:gd name="connsiteX501" fmla="*/ 1222819 w 1323975"/>
                <a:gd name="connsiteY501" fmla="*/ 565118 h 1609725"/>
                <a:gd name="connsiteX502" fmla="*/ 1217009 w 1323975"/>
                <a:gd name="connsiteY502" fmla="*/ 569023 h 1609725"/>
                <a:gd name="connsiteX503" fmla="*/ 1214152 w 1323975"/>
                <a:gd name="connsiteY503" fmla="*/ 575120 h 1609725"/>
                <a:gd name="connsiteX504" fmla="*/ 1210532 w 1323975"/>
                <a:gd name="connsiteY504" fmla="*/ 594265 h 1609725"/>
                <a:gd name="connsiteX505" fmla="*/ 1205293 w 1323975"/>
                <a:gd name="connsiteY505" fmla="*/ 593407 h 1609725"/>
                <a:gd name="connsiteX506" fmla="*/ 1204341 w 1323975"/>
                <a:gd name="connsiteY506" fmla="*/ 602266 h 1609725"/>
                <a:gd name="connsiteX507" fmla="*/ 1198435 w 1323975"/>
                <a:gd name="connsiteY507" fmla="*/ 603409 h 1609725"/>
                <a:gd name="connsiteX508" fmla="*/ 1199483 w 1323975"/>
                <a:gd name="connsiteY508" fmla="*/ 615791 h 1609725"/>
                <a:gd name="connsiteX509" fmla="*/ 1187386 w 1323975"/>
                <a:gd name="connsiteY509" fmla="*/ 615887 h 1609725"/>
                <a:gd name="connsiteX510" fmla="*/ 1197674 w 1323975"/>
                <a:gd name="connsiteY510" fmla="*/ 651034 h 1609725"/>
                <a:gd name="connsiteX511" fmla="*/ 1204912 w 1323975"/>
                <a:gd name="connsiteY511" fmla="*/ 650367 h 1609725"/>
                <a:gd name="connsiteX512" fmla="*/ 1205770 w 1323975"/>
                <a:gd name="connsiteY512" fmla="*/ 653510 h 1609725"/>
                <a:gd name="connsiteX513" fmla="*/ 1211009 w 1323975"/>
                <a:gd name="connsiteY513" fmla="*/ 653129 h 1609725"/>
                <a:gd name="connsiteX514" fmla="*/ 1225677 w 1323975"/>
                <a:gd name="connsiteY514" fmla="*/ 689324 h 1609725"/>
                <a:gd name="connsiteX515" fmla="*/ 1233107 w 1323975"/>
                <a:gd name="connsiteY515" fmla="*/ 687324 h 1609725"/>
                <a:gd name="connsiteX516" fmla="*/ 1233583 w 1323975"/>
                <a:gd name="connsiteY516" fmla="*/ 692372 h 1609725"/>
                <a:gd name="connsiteX517" fmla="*/ 1225391 w 1323975"/>
                <a:gd name="connsiteY517" fmla="*/ 693039 h 1609725"/>
                <a:gd name="connsiteX518" fmla="*/ 1224058 w 1323975"/>
                <a:gd name="connsiteY518" fmla="*/ 709327 h 1609725"/>
                <a:gd name="connsiteX519" fmla="*/ 1228058 w 1323975"/>
                <a:gd name="connsiteY519" fmla="*/ 716566 h 1609725"/>
                <a:gd name="connsiteX520" fmla="*/ 1224248 w 1323975"/>
                <a:gd name="connsiteY520" fmla="*/ 718661 h 1609725"/>
                <a:gd name="connsiteX521" fmla="*/ 1227487 w 1323975"/>
                <a:gd name="connsiteY521" fmla="*/ 734473 h 1609725"/>
                <a:gd name="connsiteX522" fmla="*/ 1231963 w 1323975"/>
                <a:gd name="connsiteY522" fmla="*/ 740950 h 1609725"/>
                <a:gd name="connsiteX523" fmla="*/ 1233773 w 1323975"/>
                <a:gd name="connsiteY523" fmla="*/ 772478 h 1609725"/>
                <a:gd name="connsiteX524" fmla="*/ 1194816 w 1323975"/>
                <a:gd name="connsiteY524" fmla="*/ 786289 h 1609725"/>
                <a:gd name="connsiteX525" fmla="*/ 1196531 w 1323975"/>
                <a:gd name="connsiteY525" fmla="*/ 798671 h 1609725"/>
                <a:gd name="connsiteX526" fmla="*/ 1181291 w 1323975"/>
                <a:gd name="connsiteY526" fmla="*/ 804005 h 1609725"/>
                <a:gd name="connsiteX527" fmla="*/ 1172909 w 1323975"/>
                <a:gd name="connsiteY527" fmla="*/ 804577 h 1609725"/>
                <a:gd name="connsiteX528" fmla="*/ 1173194 w 1323975"/>
                <a:gd name="connsiteY528" fmla="*/ 797147 h 1609725"/>
                <a:gd name="connsiteX529" fmla="*/ 1162526 w 1323975"/>
                <a:gd name="connsiteY529" fmla="*/ 800481 h 1609725"/>
                <a:gd name="connsiteX530" fmla="*/ 1138904 w 1323975"/>
                <a:gd name="connsiteY530" fmla="*/ 799719 h 1609725"/>
                <a:gd name="connsiteX531" fmla="*/ 1137571 w 1323975"/>
                <a:gd name="connsiteY531" fmla="*/ 801910 h 1609725"/>
                <a:gd name="connsiteX532" fmla="*/ 1126141 w 1323975"/>
                <a:gd name="connsiteY532" fmla="*/ 785813 h 1609725"/>
                <a:gd name="connsiteX533" fmla="*/ 1124617 w 1323975"/>
                <a:gd name="connsiteY533" fmla="*/ 796385 h 1609725"/>
                <a:gd name="connsiteX534" fmla="*/ 1107281 w 1323975"/>
                <a:gd name="connsiteY534" fmla="*/ 804958 h 1609725"/>
                <a:gd name="connsiteX535" fmla="*/ 1094994 w 1323975"/>
                <a:gd name="connsiteY535" fmla="*/ 820960 h 1609725"/>
                <a:gd name="connsiteX536" fmla="*/ 1087184 w 1323975"/>
                <a:gd name="connsiteY536" fmla="*/ 841057 h 1609725"/>
                <a:gd name="connsiteX537" fmla="*/ 1097185 w 1323975"/>
                <a:gd name="connsiteY537" fmla="*/ 841629 h 1609725"/>
                <a:gd name="connsiteX538" fmla="*/ 1089088 w 1323975"/>
                <a:gd name="connsiteY538" fmla="*/ 849535 h 1609725"/>
                <a:gd name="connsiteX539" fmla="*/ 1079659 w 1323975"/>
                <a:gd name="connsiteY539" fmla="*/ 845248 h 1609725"/>
                <a:gd name="connsiteX540" fmla="*/ 1083088 w 1323975"/>
                <a:gd name="connsiteY540" fmla="*/ 835628 h 1609725"/>
                <a:gd name="connsiteX541" fmla="*/ 1090517 w 1323975"/>
                <a:gd name="connsiteY541" fmla="*/ 828389 h 1609725"/>
                <a:gd name="connsiteX542" fmla="*/ 1086231 w 1323975"/>
                <a:gd name="connsiteY542" fmla="*/ 825627 h 1609725"/>
                <a:gd name="connsiteX543" fmla="*/ 1089755 w 1323975"/>
                <a:gd name="connsiteY543" fmla="*/ 820103 h 1609725"/>
                <a:gd name="connsiteX544" fmla="*/ 1075753 w 1323975"/>
                <a:gd name="connsiteY544" fmla="*/ 816769 h 1609725"/>
                <a:gd name="connsiteX545" fmla="*/ 1043750 w 1323975"/>
                <a:gd name="connsiteY545" fmla="*/ 802577 h 1609725"/>
                <a:gd name="connsiteX546" fmla="*/ 1035177 w 1323975"/>
                <a:gd name="connsiteY546" fmla="*/ 794576 h 1609725"/>
                <a:gd name="connsiteX547" fmla="*/ 1028700 w 1323975"/>
                <a:gd name="connsiteY547" fmla="*/ 792671 h 1609725"/>
                <a:gd name="connsiteX548" fmla="*/ 1017175 w 1323975"/>
                <a:gd name="connsiteY548" fmla="*/ 794671 h 1609725"/>
                <a:gd name="connsiteX549" fmla="*/ 1014412 w 1323975"/>
                <a:gd name="connsiteY549" fmla="*/ 790575 h 1609725"/>
                <a:gd name="connsiteX550" fmla="*/ 1004030 w 1323975"/>
                <a:gd name="connsiteY550" fmla="*/ 796766 h 1609725"/>
                <a:gd name="connsiteX551" fmla="*/ 1000411 w 1323975"/>
                <a:gd name="connsiteY551" fmla="*/ 796004 h 1609725"/>
                <a:gd name="connsiteX552" fmla="*/ 984599 w 1323975"/>
                <a:gd name="connsiteY552" fmla="*/ 805148 h 1609725"/>
                <a:gd name="connsiteX553" fmla="*/ 979075 w 1323975"/>
                <a:gd name="connsiteY553" fmla="*/ 812482 h 1609725"/>
                <a:gd name="connsiteX554" fmla="*/ 980789 w 1323975"/>
                <a:gd name="connsiteY554" fmla="*/ 825246 h 1609725"/>
                <a:gd name="connsiteX555" fmla="*/ 986218 w 1323975"/>
                <a:gd name="connsiteY555" fmla="*/ 832485 h 1609725"/>
                <a:gd name="connsiteX556" fmla="*/ 984313 w 1323975"/>
                <a:gd name="connsiteY556" fmla="*/ 836200 h 1609725"/>
                <a:gd name="connsiteX557" fmla="*/ 986790 w 1323975"/>
                <a:gd name="connsiteY557" fmla="*/ 841820 h 1609725"/>
                <a:gd name="connsiteX558" fmla="*/ 984980 w 1323975"/>
                <a:gd name="connsiteY558" fmla="*/ 842581 h 1609725"/>
                <a:gd name="connsiteX559" fmla="*/ 988695 w 1323975"/>
                <a:gd name="connsiteY559" fmla="*/ 852869 h 1609725"/>
                <a:gd name="connsiteX560" fmla="*/ 983266 w 1323975"/>
                <a:gd name="connsiteY560" fmla="*/ 846201 h 1609725"/>
                <a:gd name="connsiteX561" fmla="*/ 977170 w 1323975"/>
                <a:gd name="connsiteY561" fmla="*/ 850487 h 1609725"/>
                <a:gd name="connsiteX562" fmla="*/ 978599 w 1323975"/>
                <a:gd name="connsiteY562" fmla="*/ 868775 h 1609725"/>
                <a:gd name="connsiteX563" fmla="*/ 969359 w 1323975"/>
                <a:gd name="connsiteY563" fmla="*/ 876586 h 1609725"/>
                <a:gd name="connsiteX564" fmla="*/ 966597 w 1323975"/>
                <a:gd name="connsiteY564" fmla="*/ 883158 h 1609725"/>
                <a:gd name="connsiteX565" fmla="*/ 966407 w 1323975"/>
                <a:gd name="connsiteY565" fmla="*/ 889540 h 1609725"/>
                <a:gd name="connsiteX566" fmla="*/ 971645 w 1323975"/>
                <a:gd name="connsiteY566" fmla="*/ 904685 h 1609725"/>
                <a:gd name="connsiteX567" fmla="*/ 968121 w 1323975"/>
                <a:gd name="connsiteY567" fmla="*/ 906494 h 1609725"/>
                <a:gd name="connsiteX568" fmla="*/ 969835 w 1323975"/>
                <a:gd name="connsiteY568" fmla="*/ 914114 h 1609725"/>
                <a:gd name="connsiteX569" fmla="*/ 967740 w 1323975"/>
                <a:gd name="connsiteY569" fmla="*/ 922687 h 1609725"/>
                <a:gd name="connsiteX570" fmla="*/ 977170 w 1323975"/>
                <a:gd name="connsiteY570" fmla="*/ 942880 h 1609725"/>
                <a:gd name="connsiteX571" fmla="*/ 975836 w 1323975"/>
                <a:gd name="connsiteY571" fmla="*/ 944309 h 1609725"/>
                <a:gd name="connsiteX572" fmla="*/ 959834 w 1323975"/>
                <a:gd name="connsiteY572" fmla="*/ 948214 h 1609725"/>
                <a:gd name="connsiteX573" fmla="*/ 949547 w 1323975"/>
                <a:gd name="connsiteY573" fmla="*/ 948119 h 1609725"/>
                <a:gd name="connsiteX574" fmla="*/ 930021 w 1323975"/>
                <a:gd name="connsiteY574" fmla="*/ 961072 h 1609725"/>
                <a:gd name="connsiteX575" fmla="*/ 913352 w 1323975"/>
                <a:gd name="connsiteY575" fmla="*/ 959739 h 1609725"/>
                <a:gd name="connsiteX576" fmla="*/ 916972 w 1323975"/>
                <a:gd name="connsiteY576" fmla="*/ 946880 h 1609725"/>
                <a:gd name="connsiteX577" fmla="*/ 910304 w 1323975"/>
                <a:gd name="connsiteY577" fmla="*/ 939737 h 1609725"/>
                <a:gd name="connsiteX578" fmla="*/ 910876 w 1323975"/>
                <a:gd name="connsiteY578" fmla="*/ 919734 h 1609725"/>
                <a:gd name="connsiteX579" fmla="*/ 916305 w 1323975"/>
                <a:gd name="connsiteY579" fmla="*/ 903065 h 1609725"/>
                <a:gd name="connsiteX580" fmla="*/ 913828 w 1323975"/>
                <a:gd name="connsiteY580" fmla="*/ 892969 h 1609725"/>
                <a:gd name="connsiteX581" fmla="*/ 914495 w 1323975"/>
                <a:gd name="connsiteY581" fmla="*/ 878967 h 1609725"/>
                <a:gd name="connsiteX582" fmla="*/ 918591 w 1323975"/>
                <a:gd name="connsiteY582" fmla="*/ 862013 h 1609725"/>
                <a:gd name="connsiteX583" fmla="*/ 906780 w 1323975"/>
                <a:gd name="connsiteY583" fmla="*/ 850487 h 1609725"/>
                <a:gd name="connsiteX584" fmla="*/ 880682 w 1323975"/>
                <a:gd name="connsiteY584" fmla="*/ 872585 h 1609725"/>
                <a:gd name="connsiteX585" fmla="*/ 881158 w 1323975"/>
                <a:gd name="connsiteY585" fmla="*/ 888778 h 1609725"/>
                <a:gd name="connsiteX586" fmla="*/ 889444 w 1323975"/>
                <a:gd name="connsiteY586" fmla="*/ 894112 h 1609725"/>
                <a:gd name="connsiteX587" fmla="*/ 896588 w 1323975"/>
                <a:gd name="connsiteY587" fmla="*/ 890683 h 1609725"/>
                <a:gd name="connsiteX588" fmla="*/ 898779 w 1323975"/>
                <a:gd name="connsiteY588" fmla="*/ 895160 h 1609725"/>
                <a:gd name="connsiteX589" fmla="*/ 889635 w 1323975"/>
                <a:gd name="connsiteY589" fmla="*/ 897827 h 1609725"/>
                <a:gd name="connsiteX590" fmla="*/ 886492 w 1323975"/>
                <a:gd name="connsiteY590" fmla="*/ 895826 h 1609725"/>
                <a:gd name="connsiteX591" fmla="*/ 882491 w 1323975"/>
                <a:gd name="connsiteY591" fmla="*/ 900970 h 1609725"/>
                <a:gd name="connsiteX592" fmla="*/ 875062 w 1323975"/>
                <a:gd name="connsiteY592" fmla="*/ 903827 h 1609725"/>
                <a:gd name="connsiteX593" fmla="*/ 859250 w 1323975"/>
                <a:gd name="connsiteY593" fmla="*/ 902113 h 1609725"/>
                <a:gd name="connsiteX594" fmla="*/ 857155 w 1323975"/>
                <a:gd name="connsiteY594" fmla="*/ 927259 h 1609725"/>
                <a:gd name="connsiteX595" fmla="*/ 865346 w 1323975"/>
                <a:gd name="connsiteY595" fmla="*/ 944975 h 1609725"/>
                <a:gd name="connsiteX596" fmla="*/ 874490 w 1323975"/>
                <a:gd name="connsiteY596" fmla="*/ 956405 h 1609725"/>
                <a:gd name="connsiteX597" fmla="*/ 871537 w 1323975"/>
                <a:gd name="connsiteY597" fmla="*/ 976313 h 1609725"/>
                <a:gd name="connsiteX598" fmla="*/ 873157 w 1323975"/>
                <a:gd name="connsiteY598" fmla="*/ 993934 h 1609725"/>
                <a:gd name="connsiteX599" fmla="*/ 857441 w 1323975"/>
                <a:gd name="connsiteY599" fmla="*/ 996887 h 1609725"/>
                <a:gd name="connsiteX600" fmla="*/ 838962 w 1323975"/>
                <a:gd name="connsiteY600" fmla="*/ 987076 h 1609725"/>
                <a:gd name="connsiteX601" fmla="*/ 816388 w 1323975"/>
                <a:gd name="connsiteY601" fmla="*/ 978503 h 1609725"/>
                <a:gd name="connsiteX602" fmla="*/ 808863 w 1323975"/>
                <a:gd name="connsiteY602" fmla="*/ 977932 h 1609725"/>
                <a:gd name="connsiteX603" fmla="*/ 807149 w 1323975"/>
                <a:gd name="connsiteY603" fmla="*/ 998601 h 1609725"/>
                <a:gd name="connsiteX604" fmla="*/ 794957 w 1323975"/>
                <a:gd name="connsiteY604" fmla="*/ 1003840 h 1609725"/>
                <a:gd name="connsiteX605" fmla="*/ 792670 w 1323975"/>
                <a:gd name="connsiteY605" fmla="*/ 996887 h 1609725"/>
                <a:gd name="connsiteX606" fmla="*/ 778288 w 1323975"/>
                <a:gd name="connsiteY606" fmla="*/ 998125 h 1609725"/>
                <a:gd name="connsiteX607" fmla="*/ 775335 w 1323975"/>
                <a:gd name="connsiteY607" fmla="*/ 988695 h 1609725"/>
                <a:gd name="connsiteX608" fmla="*/ 761333 w 1323975"/>
                <a:gd name="connsiteY608" fmla="*/ 987457 h 1609725"/>
                <a:gd name="connsiteX609" fmla="*/ 749427 w 1323975"/>
                <a:gd name="connsiteY609" fmla="*/ 980408 h 1609725"/>
                <a:gd name="connsiteX610" fmla="*/ 740759 w 1323975"/>
                <a:gd name="connsiteY610" fmla="*/ 994601 h 1609725"/>
                <a:gd name="connsiteX611" fmla="*/ 763715 w 1323975"/>
                <a:gd name="connsiteY611" fmla="*/ 1002697 h 1609725"/>
                <a:gd name="connsiteX612" fmla="*/ 762000 w 1323975"/>
                <a:gd name="connsiteY612" fmla="*/ 1007364 h 1609725"/>
                <a:gd name="connsiteX613" fmla="*/ 766858 w 1323975"/>
                <a:gd name="connsiteY613" fmla="*/ 1007173 h 1609725"/>
                <a:gd name="connsiteX614" fmla="*/ 768001 w 1323975"/>
                <a:gd name="connsiteY614" fmla="*/ 1011746 h 1609725"/>
                <a:gd name="connsiteX615" fmla="*/ 773811 w 1323975"/>
                <a:gd name="connsiteY615" fmla="*/ 1014889 h 1609725"/>
                <a:gd name="connsiteX616" fmla="*/ 772096 w 1323975"/>
                <a:gd name="connsiteY616" fmla="*/ 1017461 h 1609725"/>
                <a:gd name="connsiteX617" fmla="*/ 758761 w 1323975"/>
                <a:gd name="connsiteY617" fmla="*/ 1007364 h 1609725"/>
                <a:gd name="connsiteX618" fmla="*/ 756857 w 1323975"/>
                <a:gd name="connsiteY618" fmla="*/ 1013174 h 1609725"/>
                <a:gd name="connsiteX619" fmla="*/ 768572 w 1323975"/>
                <a:gd name="connsiteY619" fmla="*/ 1020889 h 1609725"/>
                <a:gd name="connsiteX620" fmla="*/ 783431 w 1323975"/>
                <a:gd name="connsiteY620" fmla="*/ 1042035 h 1609725"/>
                <a:gd name="connsiteX621" fmla="*/ 787241 w 1323975"/>
                <a:gd name="connsiteY621" fmla="*/ 1055370 h 1609725"/>
                <a:gd name="connsiteX622" fmla="*/ 784288 w 1323975"/>
                <a:gd name="connsiteY622" fmla="*/ 1074991 h 1609725"/>
                <a:gd name="connsiteX623" fmla="*/ 798004 w 1323975"/>
                <a:gd name="connsiteY623" fmla="*/ 1074991 h 1609725"/>
                <a:gd name="connsiteX624" fmla="*/ 798862 w 1323975"/>
                <a:gd name="connsiteY624" fmla="*/ 1064323 h 1609725"/>
                <a:gd name="connsiteX625" fmla="*/ 802195 w 1323975"/>
                <a:gd name="connsiteY625" fmla="*/ 1063085 h 1609725"/>
                <a:gd name="connsiteX626" fmla="*/ 810959 w 1323975"/>
                <a:gd name="connsiteY626" fmla="*/ 1049560 h 1609725"/>
                <a:gd name="connsiteX627" fmla="*/ 820674 w 1323975"/>
                <a:gd name="connsiteY627" fmla="*/ 1044893 h 1609725"/>
                <a:gd name="connsiteX628" fmla="*/ 828961 w 1323975"/>
                <a:gd name="connsiteY628" fmla="*/ 1030986 h 1609725"/>
                <a:gd name="connsiteX629" fmla="*/ 835342 w 1323975"/>
                <a:gd name="connsiteY629" fmla="*/ 1027081 h 1609725"/>
                <a:gd name="connsiteX630" fmla="*/ 853631 w 1323975"/>
                <a:gd name="connsiteY630" fmla="*/ 1034034 h 1609725"/>
                <a:gd name="connsiteX631" fmla="*/ 865156 w 1323975"/>
                <a:gd name="connsiteY631" fmla="*/ 1043559 h 1609725"/>
                <a:gd name="connsiteX632" fmla="*/ 878681 w 1323975"/>
                <a:gd name="connsiteY632" fmla="*/ 1040225 h 1609725"/>
                <a:gd name="connsiteX633" fmla="*/ 891731 w 1323975"/>
                <a:gd name="connsiteY633" fmla="*/ 1044702 h 1609725"/>
                <a:gd name="connsiteX634" fmla="*/ 878015 w 1323975"/>
                <a:gd name="connsiteY634" fmla="*/ 1053846 h 1609725"/>
                <a:gd name="connsiteX635" fmla="*/ 871633 w 1323975"/>
                <a:gd name="connsiteY635" fmla="*/ 1067943 h 1609725"/>
                <a:gd name="connsiteX636" fmla="*/ 872204 w 1323975"/>
                <a:gd name="connsiteY636" fmla="*/ 1086803 h 1609725"/>
                <a:gd name="connsiteX637" fmla="*/ 879062 w 1323975"/>
                <a:gd name="connsiteY637" fmla="*/ 1084993 h 1609725"/>
                <a:gd name="connsiteX638" fmla="*/ 881729 w 1323975"/>
                <a:gd name="connsiteY638" fmla="*/ 1090517 h 1609725"/>
                <a:gd name="connsiteX639" fmla="*/ 889444 w 1323975"/>
                <a:gd name="connsiteY639" fmla="*/ 1080706 h 1609725"/>
                <a:gd name="connsiteX640" fmla="*/ 900112 w 1323975"/>
                <a:gd name="connsiteY640" fmla="*/ 1086993 h 1609725"/>
                <a:gd name="connsiteX641" fmla="*/ 898017 w 1323975"/>
                <a:gd name="connsiteY641" fmla="*/ 1091184 h 1609725"/>
                <a:gd name="connsiteX642" fmla="*/ 900970 w 1323975"/>
                <a:gd name="connsiteY642" fmla="*/ 1098423 h 1609725"/>
                <a:gd name="connsiteX643" fmla="*/ 891921 w 1323975"/>
                <a:gd name="connsiteY643" fmla="*/ 1109281 h 1609725"/>
                <a:gd name="connsiteX644" fmla="*/ 898112 w 1323975"/>
                <a:gd name="connsiteY644" fmla="*/ 1109853 h 1609725"/>
                <a:gd name="connsiteX645" fmla="*/ 902779 w 1323975"/>
                <a:gd name="connsiteY645" fmla="*/ 1120807 h 1609725"/>
                <a:gd name="connsiteX646" fmla="*/ 887254 w 1323975"/>
                <a:gd name="connsiteY646" fmla="*/ 1136714 h 1609725"/>
                <a:gd name="connsiteX647" fmla="*/ 886587 w 1323975"/>
                <a:gd name="connsiteY647" fmla="*/ 1149096 h 1609725"/>
                <a:gd name="connsiteX648" fmla="*/ 878681 w 1323975"/>
                <a:gd name="connsiteY648" fmla="*/ 1155478 h 1609725"/>
                <a:gd name="connsiteX649" fmla="*/ 889921 w 1323975"/>
                <a:gd name="connsiteY649" fmla="*/ 1162526 h 1609725"/>
                <a:gd name="connsiteX650" fmla="*/ 881634 w 1323975"/>
                <a:gd name="connsiteY650" fmla="*/ 1176433 h 1609725"/>
                <a:gd name="connsiteX651" fmla="*/ 888397 w 1323975"/>
                <a:gd name="connsiteY651" fmla="*/ 1179481 h 1609725"/>
                <a:gd name="connsiteX652" fmla="*/ 886777 w 1323975"/>
                <a:gd name="connsiteY652" fmla="*/ 1185958 h 1609725"/>
                <a:gd name="connsiteX653" fmla="*/ 892588 w 1323975"/>
                <a:gd name="connsiteY653" fmla="*/ 1191578 h 1609725"/>
                <a:gd name="connsiteX654" fmla="*/ 887825 w 1323975"/>
                <a:gd name="connsiteY654" fmla="*/ 1197102 h 1609725"/>
                <a:gd name="connsiteX655" fmla="*/ 901256 w 1323975"/>
                <a:gd name="connsiteY655" fmla="*/ 1208818 h 1609725"/>
                <a:gd name="connsiteX656" fmla="*/ 897065 w 1323975"/>
                <a:gd name="connsiteY656" fmla="*/ 1212152 h 1609725"/>
                <a:gd name="connsiteX657" fmla="*/ 896779 w 1323975"/>
                <a:gd name="connsiteY657" fmla="*/ 1225487 h 1609725"/>
                <a:gd name="connsiteX658" fmla="*/ 892874 w 1323975"/>
                <a:gd name="connsiteY658" fmla="*/ 1236440 h 1609725"/>
                <a:gd name="connsiteX659" fmla="*/ 895064 w 1323975"/>
                <a:gd name="connsiteY659" fmla="*/ 1242060 h 1609725"/>
                <a:gd name="connsiteX660" fmla="*/ 882872 w 1323975"/>
                <a:gd name="connsiteY660" fmla="*/ 1248728 h 1609725"/>
                <a:gd name="connsiteX661" fmla="*/ 883825 w 1323975"/>
                <a:gd name="connsiteY661" fmla="*/ 1252823 h 1609725"/>
                <a:gd name="connsiteX662" fmla="*/ 894302 w 1323975"/>
                <a:gd name="connsiteY662" fmla="*/ 1254919 h 1609725"/>
                <a:gd name="connsiteX663" fmla="*/ 892874 w 1323975"/>
                <a:gd name="connsiteY663" fmla="*/ 1260348 h 1609725"/>
                <a:gd name="connsiteX664" fmla="*/ 895541 w 1323975"/>
                <a:gd name="connsiteY664" fmla="*/ 1263110 h 1609725"/>
                <a:gd name="connsiteX665" fmla="*/ 899922 w 1323975"/>
                <a:gd name="connsiteY665" fmla="*/ 1262729 h 1609725"/>
                <a:gd name="connsiteX666" fmla="*/ 898684 w 1323975"/>
                <a:gd name="connsiteY666" fmla="*/ 1266254 h 1609725"/>
                <a:gd name="connsiteX667" fmla="*/ 904399 w 1323975"/>
                <a:gd name="connsiteY667" fmla="*/ 1270635 h 1609725"/>
                <a:gd name="connsiteX668" fmla="*/ 904589 w 1323975"/>
                <a:gd name="connsiteY668" fmla="*/ 1275969 h 1609725"/>
                <a:gd name="connsiteX669" fmla="*/ 913352 w 1323975"/>
                <a:gd name="connsiteY669" fmla="*/ 1277969 h 1609725"/>
                <a:gd name="connsiteX670" fmla="*/ 918210 w 1323975"/>
                <a:gd name="connsiteY670" fmla="*/ 1283875 h 1609725"/>
                <a:gd name="connsiteX671" fmla="*/ 935831 w 1323975"/>
                <a:gd name="connsiteY671" fmla="*/ 1287018 h 1609725"/>
                <a:gd name="connsiteX672" fmla="*/ 942499 w 1323975"/>
                <a:gd name="connsiteY672" fmla="*/ 1304925 h 1609725"/>
                <a:gd name="connsiteX673" fmla="*/ 967073 w 1323975"/>
                <a:gd name="connsiteY673" fmla="*/ 1319498 h 1609725"/>
                <a:gd name="connsiteX674" fmla="*/ 975741 w 1323975"/>
                <a:gd name="connsiteY674" fmla="*/ 1338453 h 1609725"/>
                <a:gd name="connsiteX675" fmla="*/ 969264 w 1323975"/>
                <a:gd name="connsiteY675" fmla="*/ 1338548 h 1609725"/>
                <a:gd name="connsiteX676" fmla="*/ 968121 w 1323975"/>
                <a:gd name="connsiteY676" fmla="*/ 1353026 h 1609725"/>
                <a:gd name="connsiteX677" fmla="*/ 956596 w 1323975"/>
                <a:gd name="connsiteY677" fmla="*/ 1364171 h 1609725"/>
                <a:gd name="connsiteX678" fmla="*/ 953071 w 1323975"/>
                <a:gd name="connsiteY678" fmla="*/ 1363123 h 1609725"/>
                <a:gd name="connsiteX679" fmla="*/ 950881 w 1323975"/>
                <a:gd name="connsiteY679" fmla="*/ 1365790 h 1609725"/>
                <a:gd name="connsiteX680" fmla="*/ 948023 w 1323975"/>
                <a:gd name="connsiteY680" fmla="*/ 1377696 h 1609725"/>
                <a:gd name="connsiteX681" fmla="*/ 954976 w 1323975"/>
                <a:gd name="connsiteY681" fmla="*/ 1395794 h 1609725"/>
                <a:gd name="connsiteX682" fmla="*/ 953738 w 1323975"/>
                <a:gd name="connsiteY682" fmla="*/ 1403318 h 1609725"/>
                <a:gd name="connsiteX683" fmla="*/ 945166 w 1323975"/>
                <a:gd name="connsiteY683" fmla="*/ 1410653 h 1609725"/>
                <a:gd name="connsiteX684" fmla="*/ 933736 w 1323975"/>
                <a:gd name="connsiteY684" fmla="*/ 1403509 h 1609725"/>
                <a:gd name="connsiteX685" fmla="*/ 944785 w 1323975"/>
                <a:gd name="connsiteY685" fmla="*/ 1410843 h 1609725"/>
                <a:gd name="connsiteX686" fmla="*/ 935831 w 1323975"/>
                <a:gd name="connsiteY686" fmla="*/ 1420178 h 1609725"/>
                <a:gd name="connsiteX687" fmla="*/ 934974 w 1323975"/>
                <a:gd name="connsiteY687" fmla="*/ 1425321 h 1609725"/>
                <a:gd name="connsiteX688" fmla="*/ 942023 w 1323975"/>
                <a:gd name="connsiteY688" fmla="*/ 1435989 h 1609725"/>
                <a:gd name="connsiteX689" fmla="*/ 939832 w 1323975"/>
                <a:gd name="connsiteY689" fmla="*/ 1433989 h 1609725"/>
                <a:gd name="connsiteX690" fmla="*/ 943261 w 1323975"/>
                <a:gd name="connsiteY690" fmla="*/ 1444847 h 1609725"/>
                <a:gd name="connsiteX691" fmla="*/ 945166 w 1323975"/>
                <a:gd name="connsiteY691" fmla="*/ 1443990 h 1609725"/>
                <a:gd name="connsiteX692" fmla="*/ 939641 w 1323975"/>
                <a:gd name="connsiteY692" fmla="*/ 1447800 h 1609725"/>
                <a:gd name="connsiteX693" fmla="*/ 929164 w 1323975"/>
                <a:gd name="connsiteY693" fmla="*/ 1450467 h 1609725"/>
                <a:gd name="connsiteX694" fmla="*/ 927735 w 1323975"/>
                <a:gd name="connsiteY694" fmla="*/ 1453039 h 1609725"/>
                <a:gd name="connsiteX695" fmla="*/ 936688 w 1323975"/>
                <a:gd name="connsiteY695" fmla="*/ 1463230 h 1609725"/>
                <a:gd name="connsiteX696" fmla="*/ 939641 w 1323975"/>
                <a:gd name="connsiteY696" fmla="*/ 1458754 h 1609725"/>
                <a:gd name="connsiteX697" fmla="*/ 926306 w 1323975"/>
                <a:gd name="connsiteY697" fmla="*/ 1481804 h 1609725"/>
                <a:gd name="connsiteX698" fmla="*/ 921353 w 1323975"/>
                <a:gd name="connsiteY698" fmla="*/ 1504093 h 1609725"/>
                <a:gd name="connsiteX699" fmla="*/ 922687 w 1323975"/>
                <a:gd name="connsiteY699" fmla="*/ 1523238 h 1609725"/>
                <a:gd name="connsiteX700" fmla="*/ 915734 w 1323975"/>
                <a:gd name="connsiteY700" fmla="*/ 1530287 h 1609725"/>
                <a:gd name="connsiteX701" fmla="*/ 895255 w 1323975"/>
                <a:gd name="connsiteY701" fmla="*/ 1536859 h 1609725"/>
                <a:gd name="connsiteX702" fmla="*/ 885634 w 1323975"/>
                <a:gd name="connsiteY702" fmla="*/ 1548289 h 1609725"/>
                <a:gd name="connsiteX703" fmla="*/ 871347 w 1323975"/>
                <a:gd name="connsiteY703" fmla="*/ 1555242 h 1609725"/>
                <a:gd name="connsiteX704" fmla="*/ 872871 w 1323975"/>
                <a:gd name="connsiteY704" fmla="*/ 1556671 h 1609725"/>
                <a:gd name="connsiteX705" fmla="*/ 865918 w 1323975"/>
                <a:gd name="connsiteY705" fmla="*/ 1571625 h 1609725"/>
                <a:gd name="connsiteX706" fmla="*/ 867251 w 1323975"/>
                <a:gd name="connsiteY706" fmla="*/ 1573911 h 1609725"/>
                <a:gd name="connsiteX707" fmla="*/ 858298 w 1323975"/>
                <a:gd name="connsiteY707" fmla="*/ 1572387 h 1609725"/>
                <a:gd name="connsiteX708" fmla="*/ 857536 w 1323975"/>
                <a:gd name="connsiteY708" fmla="*/ 1574102 h 1609725"/>
                <a:gd name="connsiteX709" fmla="*/ 864965 w 1323975"/>
                <a:gd name="connsiteY709" fmla="*/ 1577721 h 1609725"/>
                <a:gd name="connsiteX710" fmla="*/ 869347 w 1323975"/>
                <a:gd name="connsiteY710" fmla="*/ 1590675 h 1609725"/>
                <a:gd name="connsiteX711" fmla="*/ 846201 w 1323975"/>
                <a:gd name="connsiteY711" fmla="*/ 1592104 h 1609725"/>
                <a:gd name="connsiteX712" fmla="*/ 845820 w 1323975"/>
                <a:gd name="connsiteY712" fmla="*/ 1589056 h 1609725"/>
                <a:gd name="connsiteX713" fmla="*/ 845534 w 1323975"/>
                <a:gd name="connsiteY713" fmla="*/ 1592485 h 1609725"/>
                <a:gd name="connsiteX714" fmla="*/ 834009 w 1323975"/>
                <a:gd name="connsiteY714" fmla="*/ 1578483 h 1609725"/>
                <a:gd name="connsiteX715" fmla="*/ 826484 w 1323975"/>
                <a:gd name="connsiteY715" fmla="*/ 1576578 h 1609725"/>
                <a:gd name="connsiteX716" fmla="*/ 825246 w 1323975"/>
                <a:gd name="connsiteY716" fmla="*/ 1579816 h 1609725"/>
                <a:gd name="connsiteX717" fmla="*/ 814959 w 1323975"/>
                <a:gd name="connsiteY717" fmla="*/ 1580102 h 1609725"/>
                <a:gd name="connsiteX718" fmla="*/ 818483 w 1323975"/>
                <a:gd name="connsiteY718" fmla="*/ 1578769 h 1609725"/>
                <a:gd name="connsiteX719" fmla="*/ 812959 w 1323975"/>
                <a:gd name="connsiteY719" fmla="*/ 1577340 h 1609725"/>
                <a:gd name="connsiteX720" fmla="*/ 793337 w 1323975"/>
                <a:gd name="connsiteY720" fmla="*/ 1588484 h 1609725"/>
                <a:gd name="connsiteX721" fmla="*/ 790766 w 1323975"/>
                <a:gd name="connsiteY721" fmla="*/ 1582579 h 1609725"/>
                <a:gd name="connsiteX722" fmla="*/ 781621 w 1323975"/>
                <a:gd name="connsiteY722" fmla="*/ 1577149 h 1609725"/>
                <a:gd name="connsiteX723" fmla="*/ 768953 w 1323975"/>
                <a:gd name="connsiteY723" fmla="*/ 1576388 h 1609725"/>
                <a:gd name="connsiteX724" fmla="*/ 765905 w 1323975"/>
                <a:gd name="connsiteY724" fmla="*/ 1566101 h 1609725"/>
                <a:gd name="connsiteX725" fmla="*/ 756857 w 1323975"/>
                <a:gd name="connsiteY725" fmla="*/ 1556956 h 1609725"/>
                <a:gd name="connsiteX726" fmla="*/ 759238 w 1323975"/>
                <a:gd name="connsiteY726" fmla="*/ 1567910 h 1609725"/>
                <a:gd name="connsiteX727" fmla="*/ 749999 w 1323975"/>
                <a:gd name="connsiteY727" fmla="*/ 1566672 h 1609725"/>
                <a:gd name="connsiteX728" fmla="*/ 743998 w 1323975"/>
                <a:gd name="connsiteY728" fmla="*/ 1573149 h 1609725"/>
                <a:gd name="connsiteX729" fmla="*/ 734949 w 1323975"/>
                <a:gd name="connsiteY729" fmla="*/ 1575245 h 1609725"/>
                <a:gd name="connsiteX730" fmla="*/ 727043 w 1323975"/>
                <a:gd name="connsiteY730" fmla="*/ 1586960 h 1609725"/>
                <a:gd name="connsiteX731" fmla="*/ 714280 w 1323975"/>
                <a:gd name="connsiteY731" fmla="*/ 1592961 h 1609725"/>
                <a:gd name="connsiteX732" fmla="*/ 706660 w 1323975"/>
                <a:gd name="connsiteY732" fmla="*/ 1602772 h 1609725"/>
                <a:gd name="connsiteX733" fmla="*/ 693325 w 1323975"/>
                <a:gd name="connsiteY733" fmla="*/ 1607534 h 1609725"/>
                <a:gd name="connsiteX734" fmla="*/ 685991 w 1323975"/>
                <a:gd name="connsiteY734" fmla="*/ 1606487 h 1609725"/>
                <a:gd name="connsiteX735" fmla="*/ 680085 w 1323975"/>
                <a:gd name="connsiteY735" fmla="*/ 1598295 h 1609725"/>
                <a:gd name="connsiteX736" fmla="*/ 644842 w 1323975"/>
                <a:gd name="connsiteY736" fmla="*/ 1582388 h 1609725"/>
                <a:gd name="connsiteX737" fmla="*/ 520922 w 1323975"/>
                <a:gd name="connsiteY737" fmla="*/ 1526667 h 1609725"/>
                <a:gd name="connsiteX738" fmla="*/ 523780 w 1323975"/>
                <a:gd name="connsiteY738" fmla="*/ 1529334 h 1609725"/>
                <a:gd name="connsiteX739" fmla="*/ 526733 w 1323975"/>
                <a:gd name="connsiteY739" fmla="*/ 1529048 h 1609725"/>
                <a:gd name="connsiteX740" fmla="*/ 527113 w 1323975"/>
                <a:gd name="connsiteY740" fmla="*/ 1526096 h 1609725"/>
                <a:gd name="connsiteX741" fmla="*/ 534162 w 1323975"/>
                <a:gd name="connsiteY741" fmla="*/ 1530287 h 1609725"/>
                <a:gd name="connsiteX742" fmla="*/ 535686 w 1323975"/>
                <a:gd name="connsiteY742" fmla="*/ 1517142 h 1609725"/>
                <a:gd name="connsiteX743" fmla="*/ 527209 w 1323975"/>
                <a:gd name="connsiteY743" fmla="*/ 1516189 h 1609725"/>
                <a:gd name="connsiteX744" fmla="*/ 520922 w 1323975"/>
                <a:gd name="connsiteY744" fmla="*/ 1526667 h 1609725"/>
                <a:gd name="connsiteX745" fmla="*/ 838486 w 1323975"/>
                <a:gd name="connsiteY745" fmla="*/ 1582484 h 1609725"/>
                <a:gd name="connsiteX746" fmla="*/ 843439 w 1323975"/>
                <a:gd name="connsiteY746" fmla="*/ 1584960 h 1609725"/>
                <a:gd name="connsiteX747" fmla="*/ 841248 w 1323975"/>
                <a:gd name="connsiteY747" fmla="*/ 1581055 h 1609725"/>
                <a:gd name="connsiteX748" fmla="*/ 838486 w 1323975"/>
                <a:gd name="connsiteY748" fmla="*/ 1582484 h 1609725"/>
                <a:gd name="connsiteX749" fmla="*/ 346519 w 1323975"/>
                <a:gd name="connsiteY749" fmla="*/ 1546479 h 1609725"/>
                <a:gd name="connsiteX750" fmla="*/ 352234 w 1323975"/>
                <a:gd name="connsiteY750" fmla="*/ 1545050 h 1609725"/>
                <a:gd name="connsiteX751" fmla="*/ 362045 w 1323975"/>
                <a:gd name="connsiteY751" fmla="*/ 1552480 h 1609725"/>
                <a:gd name="connsiteX752" fmla="*/ 365665 w 1323975"/>
                <a:gd name="connsiteY752" fmla="*/ 1558385 h 1609725"/>
                <a:gd name="connsiteX753" fmla="*/ 361664 w 1323975"/>
                <a:gd name="connsiteY753" fmla="*/ 1554575 h 1609725"/>
                <a:gd name="connsiteX754" fmla="*/ 360521 w 1323975"/>
                <a:gd name="connsiteY754" fmla="*/ 1556290 h 1609725"/>
                <a:gd name="connsiteX755" fmla="*/ 357283 w 1323975"/>
                <a:gd name="connsiteY755" fmla="*/ 1550289 h 1609725"/>
                <a:gd name="connsiteX756" fmla="*/ 350329 w 1323975"/>
                <a:gd name="connsiteY756" fmla="*/ 1552575 h 1609725"/>
                <a:gd name="connsiteX757" fmla="*/ 346519 w 1323975"/>
                <a:gd name="connsiteY757" fmla="*/ 1546479 h 160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</a:cxnLst>
              <a:rect l="l" t="t" r="r" b="b"/>
              <a:pathLst>
                <a:path w="1323975" h="1609725">
                  <a:moveTo>
                    <a:pt x="644842" y="1582388"/>
                  </a:moveTo>
                  <a:lnTo>
                    <a:pt x="636270" y="1581245"/>
                  </a:lnTo>
                  <a:lnTo>
                    <a:pt x="617410" y="1584674"/>
                  </a:lnTo>
                  <a:lnTo>
                    <a:pt x="588169" y="1599724"/>
                  </a:lnTo>
                  <a:lnTo>
                    <a:pt x="570643" y="1604867"/>
                  </a:lnTo>
                  <a:lnTo>
                    <a:pt x="570262" y="1600581"/>
                  </a:lnTo>
                  <a:lnTo>
                    <a:pt x="562737" y="1591437"/>
                  </a:lnTo>
                  <a:lnTo>
                    <a:pt x="542449" y="1553623"/>
                  </a:lnTo>
                  <a:lnTo>
                    <a:pt x="541592" y="1531906"/>
                  </a:lnTo>
                  <a:lnTo>
                    <a:pt x="544163" y="1527429"/>
                  </a:lnTo>
                  <a:lnTo>
                    <a:pt x="544449" y="1522857"/>
                  </a:lnTo>
                  <a:lnTo>
                    <a:pt x="543401" y="1528001"/>
                  </a:lnTo>
                  <a:lnTo>
                    <a:pt x="537782" y="1525905"/>
                  </a:lnTo>
                  <a:lnTo>
                    <a:pt x="532924" y="1535049"/>
                  </a:lnTo>
                  <a:lnTo>
                    <a:pt x="519970" y="1530477"/>
                  </a:lnTo>
                  <a:lnTo>
                    <a:pt x="520922" y="1526667"/>
                  </a:lnTo>
                  <a:lnTo>
                    <a:pt x="518922" y="1525334"/>
                  </a:lnTo>
                  <a:lnTo>
                    <a:pt x="522065" y="1509331"/>
                  </a:lnTo>
                  <a:lnTo>
                    <a:pt x="529495" y="1508760"/>
                  </a:lnTo>
                  <a:lnTo>
                    <a:pt x="534162" y="1512189"/>
                  </a:lnTo>
                  <a:lnTo>
                    <a:pt x="543020" y="1508474"/>
                  </a:lnTo>
                  <a:lnTo>
                    <a:pt x="536258" y="1502283"/>
                  </a:lnTo>
                  <a:lnTo>
                    <a:pt x="538543" y="1496568"/>
                  </a:lnTo>
                  <a:lnTo>
                    <a:pt x="535115" y="1501140"/>
                  </a:lnTo>
                  <a:lnTo>
                    <a:pt x="528257" y="1499235"/>
                  </a:lnTo>
                  <a:lnTo>
                    <a:pt x="529685" y="1497711"/>
                  </a:lnTo>
                  <a:lnTo>
                    <a:pt x="523780" y="1491424"/>
                  </a:lnTo>
                  <a:lnTo>
                    <a:pt x="524732" y="1489329"/>
                  </a:lnTo>
                  <a:lnTo>
                    <a:pt x="521113" y="1487805"/>
                  </a:lnTo>
                  <a:lnTo>
                    <a:pt x="528447" y="1480756"/>
                  </a:lnTo>
                  <a:lnTo>
                    <a:pt x="525875" y="1476947"/>
                  </a:lnTo>
                  <a:lnTo>
                    <a:pt x="531304" y="1480566"/>
                  </a:lnTo>
                  <a:lnTo>
                    <a:pt x="526447" y="1487805"/>
                  </a:lnTo>
                  <a:lnTo>
                    <a:pt x="530066" y="1490091"/>
                  </a:lnTo>
                  <a:lnTo>
                    <a:pt x="539496" y="1483043"/>
                  </a:lnTo>
                  <a:lnTo>
                    <a:pt x="536829" y="1481519"/>
                  </a:lnTo>
                  <a:lnTo>
                    <a:pt x="537305" y="1478756"/>
                  </a:lnTo>
                  <a:lnTo>
                    <a:pt x="532257" y="1478947"/>
                  </a:lnTo>
                  <a:lnTo>
                    <a:pt x="535305" y="1473708"/>
                  </a:lnTo>
                  <a:lnTo>
                    <a:pt x="525399" y="1470851"/>
                  </a:lnTo>
                  <a:lnTo>
                    <a:pt x="522256" y="1465326"/>
                  </a:lnTo>
                  <a:lnTo>
                    <a:pt x="519017" y="1469422"/>
                  </a:lnTo>
                  <a:lnTo>
                    <a:pt x="513398" y="1468946"/>
                  </a:lnTo>
                  <a:lnTo>
                    <a:pt x="506444" y="1454468"/>
                  </a:lnTo>
                  <a:lnTo>
                    <a:pt x="506349" y="1457420"/>
                  </a:lnTo>
                  <a:lnTo>
                    <a:pt x="501110" y="1457897"/>
                  </a:lnTo>
                  <a:lnTo>
                    <a:pt x="502539" y="1441514"/>
                  </a:lnTo>
                  <a:lnTo>
                    <a:pt x="499967" y="1438656"/>
                  </a:lnTo>
                  <a:lnTo>
                    <a:pt x="489394" y="1459897"/>
                  </a:lnTo>
                  <a:lnTo>
                    <a:pt x="489585" y="1475422"/>
                  </a:lnTo>
                  <a:lnTo>
                    <a:pt x="480536" y="1490281"/>
                  </a:lnTo>
                  <a:lnTo>
                    <a:pt x="498253" y="1508379"/>
                  </a:lnTo>
                  <a:lnTo>
                    <a:pt x="503968" y="1504379"/>
                  </a:lnTo>
                  <a:lnTo>
                    <a:pt x="506349" y="1506093"/>
                  </a:lnTo>
                  <a:lnTo>
                    <a:pt x="501682" y="1511237"/>
                  </a:lnTo>
                  <a:lnTo>
                    <a:pt x="496252" y="1511903"/>
                  </a:lnTo>
                  <a:lnTo>
                    <a:pt x="495395" y="1508093"/>
                  </a:lnTo>
                  <a:lnTo>
                    <a:pt x="478345" y="1490758"/>
                  </a:lnTo>
                  <a:lnTo>
                    <a:pt x="482156" y="1479614"/>
                  </a:lnTo>
                  <a:lnTo>
                    <a:pt x="486442" y="1474565"/>
                  </a:lnTo>
                  <a:lnTo>
                    <a:pt x="487204" y="1459706"/>
                  </a:lnTo>
                  <a:lnTo>
                    <a:pt x="499967" y="1430655"/>
                  </a:lnTo>
                  <a:lnTo>
                    <a:pt x="505873" y="1428655"/>
                  </a:lnTo>
                  <a:lnTo>
                    <a:pt x="510731" y="1433417"/>
                  </a:lnTo>
                  <a:lnTo>
                    <a:pt x="515493" y="1428369"/>
                  </a:lnTo>
                  <a:lnTo>
                    <a:pt x="508159" y="1419511"/>
                  </a:lnTo>
                  <a:lnTo>
                    <a:pt x="503491" y="1417796"/>
                  </a:lnTo>
                  <a:lnTo>
                    <a:pt x="493490" y="1420082"/>
                  </a:lnTo>
                  <a:lnTo>
                    <a:pt x="475583" y="1416272"/>
                  </a:lnTo>
                  <a:lnTo>
                    <a:pt x="468916" y="1406843"/>
                  </a:lnTo>
                  <a:lnTo>
                    <a:pt x="470630" y="1388173"/>
                  </a:lnTo>
                  <a:lnTo>
                    <a:pt x="468249" y="1384078"/>
                  </a:lnTo>
                  <a:lnTo>
                    <a:pt x="458819" y="1384840"/>
                  </a:lnTo>
                  <a:lnTo>
                    <a:pt x="455009" y="1376553"/>
                  </a:lnTo>
                  <a:lnTo>
                    <a:pt x="449961" y="1373886"/>
                  </a:lnTo>
                  <a:lnTo>
                    <a:pt x="445770" y="1360265"/>
                  </a:lnTo>
                  <a:lnTo>
                    <a:pt x="446818" y="1356836"/>
                  </a:lnTo>
                  <a:lnTo>
                    <a:pt x="441960" y="1352550"/>
                  </a:lnTo>
                  <a:lnTo>
                    <a:pt x="440531" y="1341882"/>
                  </a:lnTo>
                  <a:lnTo>
                    <a:pt x="437578" y="1340739"/>
                  </a:lnTo>
                  <a:lnTo>
                    <a:pt x="431101" y="1341120"/>
                  </a:lnTo>
                  <a:lnTo>
                    <a:pt x="423767" y="1355027"/>
                  </a:lnTo>
                  <a:lnTo>
                    <a:pt x="406336" y="1372076"/>
                  </a:lnTo>
                  <a:lnTo>
                    <a:pt x="404336" y="1378744"/>
                  </a:lnTo>
                  <a:lnTo>
                    <a:pt x="390620" y="1397127"/>
                  </a:lnTo>
                  <a:lnTo>
                    <a:pt x="395478" y="1415320"/>
                  </a:lnTo>
                  <a:lnTo>
                    <a:pt x="393478" y="1418082"/>
                  </a:lnTo>
                  <a:lnTo>
                    <a:pt x="396050" y="1431607"/>
                  </a:lnTo>
                  <a:lnTo>
                    <a:pt x="399574" y="1438561"/>
                  </a:lnTo>
                  <a:lnTo>
                    <a:pt x="391382" y="1451420"/>
                  </a:lnTo>
                  <a:lnTo>
                    <a:pt x="389668" y="1472851"/>
                  </a:lnTo>
                  <a:lnTo>
                    <a:pt x="378904" y="1487519"/>
                  </a:lnTo>
                  <a:lnTo>
                    <a:pt x="377095" y="1487138"/>
                  </a:lnTo>
                  <a:lnTo>
                    <a:pt x="379190" y="1489424"/>
                  </a:lnTo>
                  <a:lnTo>
                    <a:pt x="372046" y="1486757"/>
                  </a:lnTo>
                  <a:lnTo>
                    <a:pt x="367856" y="1494663"/>
                  </a:lnTo>
                  <a:lnTo>
                    <a:pt x="363379" y="1493615"/>
                  </a:lnTo>
                  <a:lnTo>
                    <a:pt x="352139" y="1498568"/>
                  </a:lnTo>
                  <a:lnTo>
                    <a:pt x="350996" y="1505045"/>
                  </a:lnTo>
                  <a:lnTo>
                    <a:pt x="360902" y="1508284"/>
                  </a:lnTo>
                  <a:lnTo>
                    <a:pt x="359474" y="1506093"/>
                  </a:lnTo>
                  <a:lnTo>
                    <a:pt x="362045" y="1503331"/>
                  </a:lnTo>
                  <a:lnTo>
                    <a:pt x="367570" y="1509522"/>
                  </a:lnTo>
                  <a:lnTo>
                    <a:pt x="357854" y="1531715"/>
                  </a:lnTo>
                  <a:lnTo>
                    <a:pt x="350329" y="1529429"/>
                  </a:lnTo>
                  <a:lnTo>
                    <a:pt x="347853" y="1544288"/>
                  </a:lnTo>
                  <a:lnTo>
                    <a:pt x="322612" y="1533715"/>
                  </a:lnTo>
                  <a:lnTo>
                    <a:pt x="323945" y="1529715"/>
                  </a:lnTo>
                  <a:lnTo>
                    <a:pt x="332518" y="1531620"/>
                  </a:lnTo>
                  <a:lnTo>
                    <a:pt x="331660" y="1528858"/>
                  </a:lnTo>
                  <a:lnTo>
                    <a:pt x="337566" y="1527620"/>
                  </a:lnTo>
                  <a:lnTo>
                    <a:pt x="340614" y="1523905"/>
                  </a:lnTo>
                  <a:lnTo>
                    <a:pt x="337280" y="1513904"/>
                  </a:lnTo>
                  <a:lnTo>
                    <a:pt x="339852" y="1508093"/>
                  </a:lnTo>
                  <a:lnTo>
                    <a:pt x="337280" y="1504474"/>
                  </a:lnTo>
                  <a:lnTo>
                    <a:pt x="334232" y="1505045"/>
                  </a:lnTo>
                  <a:lnTo>
                    <a:pt x="332994" y="1496473"/>
                  </a:lnTo>
                  <a:lnTo>
                    <a:pt x="313944" y="1504283"/>
                  </a:lnTo>
                  <a:lnTo>
                    <a:pt x="313468" y="1495711"/>
                  </a:lnTo>
                  <a:lnTo>
                    <a:pt x="305752" y="1492472"/>
                  </a:lnTo>
                  <a:lnTo>
                    <a:pt x="306133" y="1477994"/>
                  </a:lnTo>
                  <a:lnTo>
                    <a:pt x="299752" y="1476661"/>
                  </a:lnTo>
                  <a:lnTo>
                    <a:pt x="287560" y="1498664"/>
                  </a:lnTo>
                  <a:lnTo>
                    <a:pt x="285845" y="1512665"/>
                  </a:lnTo>
                  <a:lnTo>
                    <a:pt x="289274" y="1524857"/>
                  </a:lnTo>
                  <a:lnTo>
                    <a:pt x="278225" y="1547431"/>
                  </a:lnTo>
                  <a:lnTo>
                    <a:pt x="274796" y="1548574"/>
                  </a:lnTo>
                  <a:lnTo>
                    <a:pt x="271748" y="1530572"/>
                  </a:lnTo>
                  <a:lnTo>
                    <a:pt x="255175" y="1516094"/>
                  </a:lnTo>
                  <a:lnTo>
                    <a:pt x="248031" y="1506474"/>
                  </a:lnTo>
                  <a:lnTo>
                    <a:pt x="246698" y="1498854"/>
                  </a:lnTo>
                  <a:lnTo>
                    <a:pt x="251269" y="1488377"/>
                  </a:lnTo>
                  <a:lnTo>
                    <a:pt x="253841" y="1468660"/>
                  </a:lnTo>
                  <a:lnTo>
                    <a:pt x="253936" y="1454277"/>
                  </a:lnTo>
                  <a:lnTo>
                    <a:pt x="247078" y="1436561"/>
                  </a:lnTo>
                  <a:lnTo>
                    <a:pt x="248602" y="1428464"/>
                  </a:lnTo>
                  <a:lnTo>
                    <a:pt x="252698" y="1418368"/>
                  </a:lnTo>
                  <a:lnTo>
                    <a:pt x="254699" y="1419035"/>
                  </a:lnTo>
                  <a:lnTo>
                    <a:pt x="254032" y="1414844"/>
                  </a:lnTo>
                  <a:lnTo>
                    <a:pt x="258794" y="1402271"/>
                  </a:lnTo>
                  <a:lnTo>
                    <a:pt x="270034" y="1401318"/>
                  </a:lnTo>
                  <a:lnTo>
                    <a:pt x="276130" y="1395889"/>
                  </a:lnTo>
                  <a:lnTo>
                    <a:pt x="281464" y="1395603"/>
                  </a:lnTo>
                  <a:lnTo>
                    <a:pt x="281464" y="1390079"/>
                  </a:lnTo>
                  <a:lnTo>
                    <a:pt x="278987" y="1388364"/>
                  </a:lnTo>
                  <a:lnTo>
                    <a:pt x="283940" y="1382554"/>
                  </a:lnTo>
                  <a:lnTo>
                    <a:pt x="279844" y="1380363"/>
                  </a:lnTo>
                  <a:lnTo>
                    <a:pt x="278035" y="1372172"/>
                  </a:lnTo>
                  <a:lnTo>
                    <a:pt x="289274" y="1367980"/>
                  </a:lnTo>
                  <a:lnTo>
                    <a:pt x="294132" y="1363123"/>
                  </a:lnTo>
                  <a:lnTo>
                    <a:pt x="290132" y="1354550"/>
                  </a:lnTo>
                  <a:lnTo>
                    <a:pt x="290798" y="1342072"/>
                  </a:lnTo>
                  <a:lnTo>
                    <a:pt x="288131" y="1334834"/>
                  </a:lnTo>
                  <a:lnTo>
                    <a:pt x="265557" y="1316831"/>
                  </a:lnTo>
                  <a:lnTo>
                    <a:pt x="254603" y="1304830"/>
                  </a:lnTo>
                  <a:lnTo>
                    <a:pt x="248126" y="1279589"/>
                  </a:lnTo>
                  <a:lnTo>
                    <a:pt x="240316" y="1274540"/>
                  </a:lnTo>
                  <a:lnTo>
                    <a:pt x="249650" y="1240441"/>
                  </a:lnTo>
                  <a:lnTo>
                    <a:pt x="257842" y="1233202"/>
                  </a:lnTo>
                  <a:lnTo>
                    <a:pt x="260033" y="1235964"/>
                  </a:lnTo>
                  <a:lnTo>
                    <a:pt x="262604" y="1233488"/>
                  </a:lnTo>
                  <a:lnTo>
                    <a:pt x="261842" y="1226058"/>
                  </a:lnTo>
                  <a:lnTo>
                    <a:pt x="254603" y="1226153"/>
                  </a:lnTo>
                  <a:lnTo>
                    <a:pt x="267176" y="1223963"/>
                  </a:lnTo>
                  <a:lnTo>
                    <a:pt x="268224" y="1217486"/>
                  </a:lnTo>
                  <a:lnTo>
                    <a:pt x="265366" y="1207008"/>
                  </a:lnTo>
                  <a:lnTo>
                    <a:pt x="272320" y="1201388"/>
                  </a:lnTo>
                  <a:lnTo>
                    <a:pt x="269462" y="1198721"/>
                  </a:lnTo>
                  <a:lnTo>
                    <a:pt x="267176" y="1202150"/>
                  </a:lnTo>
                  <a:lnTo>
                    <a:pt x="265557" y="1198721"/>
                  </a:lnTo>
                  <a:lnTo>
                    <a:pt x="270319" y="1196149"/>
                  </a:lnTo>
                  <a:lnTo>
                    <a:pt x="277463" y="1186434"/>
                  </a:lnTo>
                  <a:lnTo>
                    <a:pt x="261461" y="1186529"/>
                  </a:lnTo>
                  <a:lnTo>
                    <a:pt x="246602" y="1172909"/>
                  </a:lnTo>
                  <a:lnTo>
                    <a:pt x="248412" y="1168337"/>
                  </a:lnTo>
                  <a:lnTo>
                    <a:pt x="244316" y="1162812"/>
                  </a:lnTo>
                  <a:lnTo>
                    <a:pt x="247078" y="1155859"/>
                  </a:lnTo>
                  <a:lnTo>
                    <a:pt x="234410" y="1131284"/>
                  </a:lnTo>
                  <a:lnTo>
                    <a:pt x="226600" y="1126807"/>
                  </a:lnTo>
                  <a:lnTo>
                    <a:pt x="224885" y="1128236"/>
                  </a:lnTo>
                  <a:lnTo>
                    <a:pt x="217741" y="1125474"/>
                  </a:lnTo>
                  <a:lnTo>
                    <a:pt x="214789" y="1122331"/>
                  </a:lnTo>
                  <a:lnTo>
                    <a:pt x="218027" y="1117568"/>
                  </a:lnTo>
                  <a:lnTo>
                    <a:pt x="216313" y="1113472"/>
                  </a:lnTo>
                  <a:lnTo>
                    <a:pt x="207169" y="1111568"/>
                  </a:lnTo>
                  <a:lnTo>
                    <a:pt x="194310" y="1101947"/>
                  </a:lnTo>
                  <a:lnTo>
                    <a:pt x="209645" y="1088422"/>
                  </a:lnTo>
                  <a:lnTo>
                    <a:pt x="210502" y="1080135"/>
                  </a:lnTo>
                  <a:lnTo>
                    <a:pt x="195834" y="1060895"/>
                  </a:lnTo>
                  <a:lnTo>
                    <a:pt x="183070" y="1055465"/>
                  </a:lnTo>
                  <a:lnTo>
                    <a:pt x="175927" y="1044321"/>
                  </a:lnTo>
                  <a:lnTo>
                    <a:pt x="170974" y="1040892"/>
                  </a:lnTo>
                  <a:lnTo>
                    <a:pt x="166497" y="1032986"/>
                  </a:lnTo>
                  <a:lnTo>
                    <a:pt x="163830" y="1020318"/>
                  </a:lnTo>
                  <a:lnTo>
                    <a:pt x="161544" y="1020413"/>
                  </a:lnTo>
                  <a:lnTo>
                    <a:pt x="161353" y="1025557"/>
                  </a:lnTo>
                  <a:lnTo>
                    <a:pt x="151924" y="1038320"/>
                  </a:lnTo>
                  <a:lnTo>
                    <a:pt x="148590" y="1022985"/>
                  </a:lnTo>
                  <a:lnTo>
                    <a:pt x="146209" y="1020032"/>
                  </a:lnTo>
                  <a:lnTo>
                    <a:pt x="142494" y="1024604"/>
                  </a:lnTo>
                  <a:lnTo>
                    <a:pt x="138970" y="1021842"/>
                  </a:lnTo>
                  <a:lnTo>
                    <a:pt x="132874" y="1013746"/>
                  </a:lnTo>
                  <a:lnTo>
                    <a:pt x="133541" y="1008031"/>
                  </a:lnTo>
                  <a:lnTo>
                    <a:pt x="125444" y="1018699"/>
                  </a:lnTo>
                  <a:lnTo>
                    <a:pt x="108585" y="1027843"/>
                  </a:lnTo>
                  <a:lnTo>
                    <a:pt x="84963" y="1026223"/>
                  </a:lnTo>
                  <a:lnTo>
                    <a:pt x="67723" y="1028033"/>
                  </a:lnTo>
                  <a:lnTo>
                    <a:pt x="62293" y="1026223"/>
                  </a:lnTo>
                  <a:lnTo>
                    <a:pt x="51816" y="1014127"/>
                  </a:lnTo>
                  <a:lnTo>
                    <a:pt x="43053" y="1012603"/>
                  </a:lnTo>
                  <a:lnTo>
                    <a:pt x="34671" y="1015746"/>
                  </a:lnTo>
                  <a:lnTo>
                    <a:pt x="19145" y="1011555"/>
                  </a:lnTo>
                  <a:lnTo>
                    <a:pt x="10001" y="1003078"/>
                  </a:lnTo>
                  <a:lnTo>
                    <a:pt x="11430" y="972407"/>
                  </a:lnTo>
                  <a:lnTo>
                    <a:pt x="9525" y="970407"/>
                  </a:lnTo>
                  <a:lnTo>
                    <a:pt x="13716" y="957834"/>
                  </a:lnTo>
                  <a:lnTo>
                    <a:pt x="10954" y="954405"/>
                  </a:lnTo>
                  <a:lnTo>
                    <a:pt x="15621" y="950309"/>
                  </a:lnTo>
                  <a:lnTo>
                    <a:pt x="10858" y="942118"/>
                  </a:lnTo>
                  <a:lnTo>
                    <a:pt x="16192" y="936212"/>
                  </a:lnTo>
                  <a:lnTo>
                    <a:pt x="34195" y="926878"/>
                  </a:lnTo>
                  <a:lnTo>
                    <a:pt x="36576" y="892207"/>
                  </a:lnTo>
                  <a:lnTo>
                    <a:pt x="30385" y="878396"/>
                  </a:lnTo>
                  <a:lnTo>
                    <a:pt x="26384" y="855154"/>
                  </a:lnTo>
                  <a:lnTo>
                    <a:pt x="42005" y="813054"/>
                  </a:lnTo>
                  <a:lnTo>
                    <a:pt x="33528" y="814959"/>
                  </a:lnTo>
                  <a:lnTo>
                    <a:pt x="31242" y="812578"/>
                  </a:lnTo>
                  <a:lnTo>
                    <a:pt x="46387" y="802100"/>
                  </a:lnTo>
                  <a:lnTo>
                    <a:pt x="47911" y="796385"/>
                  </a:lnTo>
                  <a:lnTo>
                    <a:pt x="45720" y="782764"/>
                  </a:lnTo>
                  <a:lnTo>
                    <a:pt x="38290" y="768287"/>
                  </a:lnTo>
                  <a:lnTo>
                    <a:pt x="44482" y="758476"/>
                  </a:lnTo>
                  <a:lnTo>
                    <a:pt x="50101" y="723519"/>
                  </a:lnTo>
                  <a:lnTo>
                    <a:pt x="58579" y="722090"/>
                  </a:lnTo>
                  <a:lnTo>
                    <a:pt x="56102" y="709898"/>
                  </a:lnTo>
                  <a:lnTo>
                    <a:pt x="70675" y="669227"/>
                  </a:lnTo>
                  <a:lnTo>
                    <a:pt x="73533" y="665321"/>
                  </a:lnTo>
                  <a:lnTo>
                    <a:pt x="76771" y="667036"/>
                  </a:lnTo>
                  <a:lnTo>
                    <a:pt x="76486" y="664178"/>
                  </a:lnTo>
                  <a:lnTo>
                    <a:pt x="80582" y="664845"/>
                  </a:lnTo>
                  <a:lnTo>
                    <a:pt x="83344" y="669131"/>
                  </a:lnTo>
                  <a:lnTo>
                    <a:pt x="85534" y="667703"/>
                  </a:lnTo>
                  <a:lnTo>
                    <a:pt x="81153" y="662083"/>
                  </a:lnTo>
                  <a:lnTo>
                    <a:pt x="88392" y="656654"/>
                  </a:lnTo>
                  <a:lnTo>
                    <a:pt x="91726" y="658749"/>
                  </a:lnTo>
                  <a:lnTo>
                    <a:pt x="92678" y="654368"/>
                  </a:lnTo>
                  <a:lnTo>
                    <a:pt x="95631" y="654177"/>
                  </a:lnTo>
                  <a:lnTo>
                    <a:pt x="102870" y="656368"/>
                  </a:lnTo>
                  <a:lnTo>
                    <a:pt x="107537" y="654177"/>
                  </a:lnTo>
                  <a:lnTo>
                    <a:pt x="126778" y="659606"/>
                  </a:lnTo>
                  <a:lnTo>
                    <a:pt x="126968" y="661797"/>
                  </a:lnTo>
                  <a:lnTo>
                    <a:pt x="135922" y="657796"/>
                  </a:lnTo>
                  <a:lnTo>
                    <a:pt x="139636" y="661702"/>
                  </a:lnTo>
                  <a:lnTo>
                    <a:pt x="147923" y="660845"/>
                  </a:lnTo>
                  <a:lnTo>
                    <a:pt x="150304" y="662940"/>
                  </a:lnTo>
                  <a:lnTo>
                    <a:pt x="152495" y="659702"/>
                  </a:lnTo>
                  <a:lnTo>
                    <a:pt x="155734" y="666179"/>
                  </a:lnTo>
                  <a:lnTo>
                    <a:pt x="163830" y="667417"/>
                  </a:lnTo>
                  <a:lnTo>
                    <a:pt x="165163" y="661321"/>
                  </a:lnTo>
                  <a:lnTo>
                    <a:pt x="168307" y="661892"/>
                  </a:lnTo>
                  <a:lnTo>
                    <a:pt x="169450" y="659321"/>
                  </a:lnTo>
                  <a:lnTo>
                    <a:pt x="173355" y="664083"/>
                  </a:lnTo>
                  <a:lnTo>
                    <a:pt x="175927" y="653224"/>
                  </a:lnTo>
                  <a:lnTo>
                    <a:pt x="190024" y="652939"/>
                  </a:lnTo>
                  <a:lnTo>
                    <a:pt x="193072" y="649510"/>
                  </a:lnTo>
                  <a:lnTo>
                    <a:pt x="186785" y="646747"/>
                  </a:lnTo>
                  <a:lnTo>
                    <a:pt x="197739" y="640842"/>
                  </a:lnTo>
                  <a:lnTo>
                    <a:pt x="196310" y="638842"/>
                  </a:lnTo>
                  <a:lnTo>
                    <a:pt x="203549" y="631412"/>
                  </a:lnTo>
                  <a:lnTo>
                    <a:pt x="200025" y="626936"/>
                  </a:lnTo>
                  <a:lnTo>
                    <a:pt x="224504" y="605409"/>
                  </a:lnTo>
                  <a:lnTo>
                    <a:pt x="214408" y="591598"/>
                  </a:lnTo>
                  <a:lnTo>
                    <a:pt x="223361" y="584645"/>
                  </a:lnTo>
                  <a:lnTo>
                    <a:pt x="227648" y="591407"/>
                  </a:lnTo>
                  <a:lnTo>
                    <a:pt x="231172" y="589597"/>
                  </a:lnTo>
                  <a:lnTo>
                    <a:pt x="226124" y="582454"/>
                  </a:lnTo>
                  <a:lnTo>
                    <a:pt x="232029" y="577596"/>
                  </a:lnTo>
                  <a:lnTo>
                    <a:pt x="218980" y="565213"/>
                  </a:lnTo>
                  <a:lnTo>
                    <a:pt x="220885" y="562165"/>
                  </a:lnTo>
                  <a:lnTo>
                    <a:pt x="225171" y="561594"/>
                  </a:lnTo>
                  <a:lnTo>
                    <a:pt x="219456" y="553021"/>
                  </a:lnTo>
                  <a:lnTo>
                    <a:pt x="225457" y="549402"/>
                  </a:lnTo>
                  <a:lnTo>
                    <a:pt x="220885" y="542354"/>
                  </a:lnTo>
                  <a:lnTo>
                    <a:pt x="223075" y="543496"/>
                  </a:lnTo>
                  <a:lnTo>
                    <a:pt x="231743" y="534543"/>
                  </a:lnTo>
                  <a:lnTo>
                    <a:pt x="225742" y="528638"/>
                  </a:lnTo>
                  <a:lnTo>
                    <a:pt x="232219" y="521970"/>
                  </a:lnTo>
                  <a:lnTo>
                    <a:pt x="236791" y="523113"/>
                  </a:lnTo>
                  <a:lnTo>
                    <a:pt x="237839" y="514540"/>
                  </a:lnTo>
                  <a:lnTo>
                    <a:pt x="243840" y="515874"/>
                  </a:lnTo>
                  <a:lnTo>
                    <a:pt x="244126" y="510159"/>
                  </a:lnTo>
                  <a:lnTo>
                    <a:pt x="251650" y="509206"/>
                  </a:lnTo>
                  <a:lnTo>
                    <a:pt x="249650" y="497872"/>
                  </a:lnTo>
                  <a:lnTo>
                    <a:pt x="254413" y="497014"/>
                  </a:lnTo>
                  <a:lnTo>
                    <a:pt x="256984" y="491014"/>
                  </a:lnTo>
                  <a:lnTo>
                    <a:pt x="256984" y="476917"/>
                  </a:lnTo>
                  <a:lnTo>
                    <a:pt x="251365" y="467868"/>
                  </a:lnTo>
                  <a:lnTo>
                    <a:pt x="246983" y="470154"/>
                  </a:lnTo>
                  <a:lnTo>
                    <a:pt x="245364" y="460820"/>
                  </a:lnTo>
                  <a:lnTo>
                    <a:pt x="241840" y="460724"/>
                  </a:lnTo>
                  <a:lnTo>
                    <a:pt x="234696" y="453199"/>
                  </a:lnTo>
                  <a:lnTo>
                    <a:pt x="239268" y="462439"/>
                  </a:lnTo>
                  <a:lnTo>
                    <a:pt x="209741" y="461201"/>
                  </a:lnTo>
                  <a:lnTo>
                    <a:pt x="208502" y="441388"/>
                  </a:lnTo>
                  <a:lnTo>
                    <a:pt x="202787" y="434721"/>
                  </a:lnTo>
                  <a:lnTo>
                    <a:pt x="203073" y="423577"/>
                  </a:lnTo>
                  <a:lnTo>
                    <a:pt x="200692" y="421100"/>
                  </a:lnTo>
                  <a:lnTo>
                    <a:pt x="214789" y="421100"/>
                  </a:lnTo>
                  <a:lnTo>
                    <a:pt x="252889" y="428244"/>
                  </a:lnTo>
                  <a:lnTo>
                    <a:pt x="266891" y="425291"/>
                  </a:lnTo>
                  <a:lnTo>
                    <a:pt x="275749" y="419957"/>
                  </a:lnTo>
                  <a:lnTo>
                    <a:pt x="293370" y="417957"/>
                  </a:lnTo>
                  <a:lnTo>
                    <a:pt x="299561" y="404908"/>
                  </a:lnTo>
                  <a:lnTo>
                    <a:pt x="301942" y="384143"/>
                  </a:lnTo>
                  <a:lnTo>
                    <a:pt x="312229" y="371761"/>
                  </a:lnTo>
                  <a:lnTo>
                    <a:pt x="312610" y="362903"/>
                  </a:lnTo>
                  <a:lnTo>
                    <a:pt x="303943" y="360712"/>
                  </a:lnTo>
                  <a:lnTo>
                    <a:pt x="309848" y="356235"/>
                  </a:lnTo>
                  <a:lnTo>
                    <a:pt x="307181" y="352520"/>
                  </a:lnTo>
                  <a:lnTo>
                    <a:pt x="278606" y="354997"/>
                  </a:lnTo>
                  <a:lnTo>
                    <a:pt x="279083" y="352615"/>
                  </a:lnTo>
                  <a:lnTo>
                    <a:pt x="257937" y="346901"/>
                  </a:lnTo>
                  <a:lnTo>
                    <a:pt x="204502" y="342329"/>
                  </a:lnTo>
                  <a:lnTo>
                    <a:pt x="205550" y="329184"/>
                  </a:lnTo>
                  <a:lnTo>
                    <a:pt x="231267" y="329946"/>
                  </a:lnTo>
                  <a:lnTo>
                    <a:pt x="235839" y="314706"/>
                  </a:lnTo>
                  <a:lnTo>
                    <a:pt x="251269" y="318516"/>
                  </a:lnTo>
                  <a:lnTo>
                    <a:pt x="252032" y="314896"/>
                  </a:lnTo>
                  <a:lnTo>
                    <a:pt x="254794" y="314801"/>
                  </a:lnTo>
                  <a:lnTo>
                    <a:pt x="256413" y="306229"/>
                  </a:lnTo>
                  <a:lnTo>
                    <a:pt x="252889" y="306229"/>
                  </a:lnTo>
                  <a:lnTo>
                    <a:pt x="253079" y="302800"/>
                  </a:lnTo>
                  <a:lnTo>
                    <a:pt x="259270" y="288036"/>
                  </a:lnTo>
                  <a:lnTo>
                    <a:pt x="274987" y="275654"/>
                  </a:lnTo>
                  <a:lnTo>
                    <a:pt x="278797" y="266033"/>
                  </a:lnTo>
                  <a:lnTo>
                    <a:pt x="291275" y="270796"/>
                  </a:lnTo>
                  <a:lnTo>
                    <a:pt x="296513" y="260032"/>
                  </a:lnTo>
                  <a:lnTo>
                    <a:pt x="327946" y="273272"/>
                  </a:lnTo>
                  <a:lnTo>
                    <a:pt x="322802" y="262699"/>
                  </a:lnTo>
                  <a:lnTo>
                    <a:pt x="326993" y="243173"/>
                  </a:lnTo>
                  <a:lnTo>
                    <a:pt x="324707" y="237172"/>
                  </a:lnTo>
                  <a:lnTo>
                    <a:pt x="331375" y="237649"/>
                  </a:lnTo>
                  <a:lnTo>
                    <a:pt x="334042" y="219361"/>
                  </a:lnTo>
                  <a:lnTo>
                    <a:pt x="339566" y="204692"/>
                  </a:lnTo>
                  <a:lnTo>
                    <a:pt x="336137" y="200692"/>
                  </a:lnTo>
                  <a:lnTo>
                    <a:pt x="338137" y="195644"/>
                  </a:lnTo>
                  <a:lnTo>
                    <a:pt x="347758" y="180404"/>
                  </a:lnTo>
                  <a:lnTo>
                    <a:pt x="352330" y="178594"/>
                  </a:lnTo>
                  <a:lnTo>
                    <a:pt x="358235" y="162973"/>
                  </a:lnTo>
                  <a:lnTo>
                    <a:pt x="381191" y="147447"/>
                  </a:lnTo>
                  <a:lnTo>
                    <a:pt x="383000" y="144399"/>
                  </a:lnTo>
                  <a:lnTo>
                    <a:pt x="380143" y="143923"/>
                  </a:lnTo>
                  <a:lnTo>
                    <a:pt x="382048" y="119062"/>
                  </a:lnTo>
                  <a:lnTo>
                    <a:pt x="392144" y="119729"/>
                  </a:lnTo>
                  <a:lnTo>
                    <a:pt x="398431" y="127921"/>
                  </a:lnTo>
                  <a:lnTo>
                    <a:pt x="402717" y="124682"/>
                  </a:lnTo>
                  <a:lnTo>
                    <a:pt x="413385" y="111347"/>
                  </a:lnTo>
                  <a:lnTo>
                    <a:pt x="410242" y="103156"/>
                  </a:lnTo>
                  <a:lnTo>
                    <a:pt x="422815" y="87344"/>
                  </a:lnTo>
                  <a:lnTo>
                    <a:pt x="426910" y="77534"/>
                  </a:lnTo>
                  <a:lnTo>
                    <a:pt x="433102" y="87630"/>
                  </a:lnTo>
                  <a:lnTo>
                    <a:pt x="441198" y="84582"/>
                  </a:lnTo>
                  <a:lnTo>
                    <a:pt x="445294" y="94583"/>
                  </a:lnTo>
                  <a:lnTo>
                    <a:pt x="453676" y="91440"/>
                  </a:lnTo>
                  <a:lnTo>
                    <a:pt x="457676" y="102013"/>
                  </a:lnTo>
                  <a:lnTo>
                    <a:pt x="476250" y="102489"/>
                  </a:lnTo>
                  <a:lnTo>
                    <a:pt x="477298" y="99917"/>
                  </a:lnTo>
                  <a:lnTo>
                    <a:pt x="485299" y="98107"/>
                  </a:lnTo>
                  <a:lnTo>
                    <a:pt x="483870" y="109633"/>
                  </a:lnTo>
                  <a:lnTo>
                    <a:pt x="506444" y="111728"/>
                  </a:lnTo>
                  <a:lnTo>
                    <a:pt x="515398" y="110299"/>
                  </a:lnTo>
                  <a:lnTo>
                    <a:pt x="513588" y="102298"/>
                  </a:lnTo>
                  <a:lnTo>
                    <a:pt x="516541" y="101822"/>
                  </a:lnTo>
                  <a:lnTo>
                    <a:pt x="536353" y="107918"/>
                  </a:lnTo>
                  <a:lnTo>
                    <a:pt x="546544" y="107728"/>
                  </a:lnTo>
                  <a:lnTo>
                    <a:pt x="548164" y="114490"/>
                  </a:lnTo>
                  <a:lnTo>
                    <a:pt x="584930" y="101060"/>
                  </a:lnTo>
                  <a:lnTo>
                    <a:pt x="587692" y="116967"/>
                  </a:lnTo>
                  <a:lnTo>
                    <a:pt x="592455" y="116777"/>
                  </a:lnTo>
                  <a:lnTo>
                    <a:pt x="591884" y="108966"/>
                  </a:lnTo>
                  <a:lnTo>
                    <a:pt x="606552" y="107442"/>
                  </a:lnTo>
                  <a:lnTo>
                    <a:pt x="607219" y="110680"/>
                  </a:lnTo>
                  <a:lnTo>
                    <a:pt x="623316" y="115729"/>
                  </a:lnTo>
                  <a:lnTo>
                    <a:pt x="623792" y="112395"/>
                  </a:lnTo>
                  <a:lnTo>
                    <a:pt x="610648" y="96584"/>
                  </a:lnTo>
                  <a:lnTo>
                    <a:pt x="615029" y="90106"/>
                  </a:lnTo>
                  <a:lnTo>
                    <a:pt x="630745" y="83439"/>
                  </a:lnTo>
                  <a:lnTo>
                    <a:pt x="629507" y="80962"/>
                  </a:lnTo>
                  <a:lnTo>
                    <a:pt x="634936" y="78962"/>
                  </a:lnTo>
                  <a:lnTo>
                    <a:pt x="632841" y="71914"/>
                  </a:lnTo>
                  <a:lnTo>
                    <a:pt x="637413" y="69437"/>
                  </a:lnTo>
                  <a:lnTo>
                    <a:pt x="636270" y="57340"/>
                  </a:lnTo>
                  <a:lnTo>
                    <a:pt x="651605" y="52102"/>
                  </a:lnTo>
                  <a:lnTo>
                    <a:pt x="662654" y="52102"/>
                  </a:lnTo>
                  <a:lnTo>
                    <a:pt x="682085" y="43529"/>
                  </a:lnTo>
                  <a:lnTo>
                    <a:pt x="681323" y="40862"/>
                  </a:lnTo>
                  <a:lnTo>
                    <a:pt x="696659" y="39243"/>
                  </a:lnTo>
                  <a:lnTo>
                    <a:pt x="697420" y="42672"/>
                  </a:lnTo>
                  <a:lnTo>
                    <a:pt x="701516" y="42577"/>
                  </a:lnTo>
                  <a:lnTo>
                    <a:pt x="706184" y="58484"/>
                  </a:lnTo>
                  <a:lnTo>
                    <a:pt x="716566" y="51530"/>
                  </a:lnTo>
                  <a:lnTo>
                    <a:pt x="715994" y="47720"/>
                  </a:lnTo>
                  <a:lnTo>
                    <a:pt x="744188" y="45720"/>
                  </a:lnTo>
                  <a:lnTo>
                    <a:pt x="788384" y="35433"/>
                  </a:lnTo>
                  <a:lnTo>
                    <a:pt x="842867" y="29242"/>
                  </a:lnTo>
                  <a:lnTo>
                    <a:pt x="903923" y="17240"/>
                  </a:lnTo>
                  <a:lnTo>
                    <a:pt x="936593" y="15716"/>
                  </a:lnTo>
                  <a:lnTo>
                    <a:pt x="959644" y="9525"/>
                  </a:lnTo>
                  <a:lnTo>
                    <a:pt x="992029" y="9715"/>
                  </a:lnTo>
                  <a:lnTo>
                    <a:pt x="1007840" y="59150"/>
                  </a:lnTo>
                  <a:lnTo>
                    <a:pt x="1005268" y="78867"/>
                  </a:lnTo>
                  <a:lnTo>
                    <a:pt x="1030319" y="64103"/>
                  </a:lnTo>
                  <a:lnTo>
                    <a:pt x="1043464" y="50197"/>
                  </a:lnTo>
                  <a:lnTo>
                    <a:pt x="1047369" y="58674"/>
                  </a:lnTo>
                  <a:lnTo>
                    <a:pt x="1061371" y="74104"/>
                  </a:lnTo>
                  <a:lnTo>
                    <a:pt x="1045750" y="106489"/>
                  </a:lnTo>
                  <a:lnTo>
                    <a:pt x="1047655" y="112204"/>
                  </a:lnTo>
                  <a:lnTo>
                    <a:pt x="1034891" y="118586"/>
                  </a:lnTo>
                  <a:lnTo>
                    <a:pt x="1047464" y="144018"/>
                  </a:lnTo>
                  <a:lnTo>
                    <a:pt x="1055465" y="174974"/>
                  </a:lnTo>
                  <a:lnTo>
                    <a:pt x="1060990" y="176403"/>
                  </a:lnTo>
                  <a:lnTo>
                    <a:pt x="1065085" y="171260"/>
                  </a:lnTo>
                  <a:lnTo>
                    <a:pt x="1093565" y="177927"/>
                  </a:lnTo>
                  <a:lnTo>
                    <a:pt x="1116901" y="176403"/>
                  </a:lnTo>
                  <a:lnTo>
                    <a:pt x="1146524" y="182213"/>
                  </a:lnTo>
                  <a:lnTo>
                    <a:pt x="1137094" y="198025"/>
                  </a:lnTo>
                  <a:lnTo>
                    <a:pt x="1132332" y="219742"/>
                  </a:lnTo>
                  <a:lnTo>
                    <a:pt x="1146238" y="220504"/>
                  </a:lnTo>
                  <a:lnTo>
                    <a:pt x="1149763" y="236506"/>
                  </a:lnTo>
                  <a:lnTo>
                    <a:pt x="1155478" y="247269"/>
                  </a:lnTo>
                  <a:lnTo>
                    <a:pt x="1180052" y="242697"/>
                  </a:lnTo>
                  <a:lnTo>
                    <a:pt x="1185196" y="266224"/>
                  </a:lnTo>
                  <a:lnTo>
                    <a:pt x="1169765" y="270320"/>
                  </a:lnTo>
                  <a:lnTo>
                    <a:pt x="1160240" y="282607"/>
                  </a:lnTo>
                  <a:lnTo>
                    <a:pt x="1126045" y="301752"/>
                  </a:lnTo>
                  <a:lnTo>
                    <a:pt x="1133284" y="325946"/>
                  </a:lnTo>
                  <a:lnTo>
                    <a:pt x="1147096" y="331375"/>
                  </a:lnTo>
                  <a:lnTo>
                    <a:pt x="1138904" y="334613"/>
                  </a:lnTo>
                  <a:lnTo>
                    <a:pt x="1143000" y="338614"/>
                  </a:lnTo>
                  <a:lnTo>
                    <a:pt x="1125760" y="351663"/>
                  </a:lnTo>
                  <a:lnTo>
                    <a:pt x="1124236" y="355092"/>
                  </a:lnTo>
                  <a:lnTo>
                    <a:pt x="1129284" y="370332"/>
                  </a:lnTo>
                  <a:lnTo>
                    <a:pt x="1156716" y="368713"/>
                  </a:lnTo>
                  <a:lnTo>
                    <a:pt x="1158716" y="385286"/>
                  </a:lnTo>
                  <a:lnTo>
                    <a:pt x="1156621" y="385477"/>
                  </a:lnTo>
                  <a:lnTo>
                    <a:pt x="1156907" y="389191"/>
                  </a:lnTo>
                  <a:lnTo>
                    <a:pt x="1161669" y="389287"/>
                  </a:lnTo>
                  <a:lnTo>
                    <a:pt x="1164145" y="393763"/>
                  </a:lnTo>
                  <a:lnTo>
                    <a:pt x="1156430" y="394811"/>
                  </a:lnTo>
                  <a:lnTo>
                    <a:pt x="1156335" y="400050"/>
                  </a:lnTo>
                  <a:lnTo>
                    <a:pt x="1169765" y="398907"/>
                  </a:lnTo>
                  <a:lnTo>
                    <a:pt x="1170813" y="402812"/>
                  </a:lnTo>
                  <a:lnTo>
                    <a:pt x="1176147" y="401669"/>
                  </a:lnTo>
                  <a:lnTo>
                    <a:pt x="1177100" y="405955"/>
                  </a:lnTo>
                  <a:lnTo>
                    <a:pt x="1189577" y="407575"/>
                  </a:lnTo>
                  <a:lnTo>
                    <a:pt x="1193768" y="415671"/>
                  </a:lnTo>
                  <a:lnTo>
                    <a:pt x="1193483" y="431102"/>
                  </a:lnTo>
                  <a:lnTo>
                    <a:pt x="1199102" y="428530"/>
                  </a:lnTo>
                  <a:lnTo>
                    <a:pt x="1197769" y="419862"/>
                  </a:lnTo>
                  <a:lnTo>
                    <a:pt x="1200721" y="412432"/>
                  </a:lnTo>
                  <a:lnTo>
                    <a:pt x="1215295" y="416243"/>
                  </a:lnTo>
                  <a:lnTo>
                    <a:pt x="1227868" y="412909"/>
                  </a:lnTo>
                  <a:lnTo>
                    <a:pt x="1227487" y="417290"/>
                  </a:lnTo>
                  <a:lnTo>
                    <a:pt x="1242060" y="418719"/>
                  </a:lnTo>
                  <a:lnTo>
                    <a:pt x="1240345" y="423005"/>
                  </a:lnTo>
                  <a:lnTo>
                    <a:pt x="1231106" y="424529"/>
                  </a:lnTo>
                  <a:lnTo>
                    <a:pt x="1240060" y="424244"/>
                  </a:lnTo>
                  <a:lnTo>
                    <a:pt x="1238631" y="434912"/>
                  </a:lnTo>
                  <a:lnTo>
                    <a:pt x="1242536" y="442055"/>
                  </a:lnTo>
                  <a:lnTo>
                    <a:pt x="1240250" y="444055"/>
                  </a:lnTo>
                  <a:lnTo>
                    <a:pt x="1246060" y="453104"/>
                  </a:lnTo>
                  <a:lnTo>
                    <a:pt x="1253776" y="451295"/>
                  </a:lnTo>
                  <a:lnTo>
                    <a:pt x="1253585" y="461581"/>
                  </a:lnTo>
                  <a:lnTo>
                    <a:pt x="1272159" y="454628"/>
                  </a:lnTo>
                  <a:lnTo>
                    <a:pt x="1271397" y="467201"/>
                  </a:lnTo>
                  <a:lnTo>
                    <a:pt x="1289113" y="473583"/>
                  </a:lnTo>
                  <a:lnTo>
                    <a:pt x="1312354" y="474440"/>
                  </a:lnTo>
                  <a:lnTo>
                    <a:pt x="1316260" y="472821"/>
                  </a:lnTo>
                  <a:lnTo>
                    <a:pt x="1319022" y="491299"/>
                  </a:lnTo>
                  <a:lnTo>
                    <a:pt x="1316069" y="491776"/>
                  </a:lnTo>
                  <a:lnTo>
                    <a:pt x="1314831" y="487966"/>
                  </a:lnTo>
                  <a:lnTo>
                    <a:pt x="1306354" y="487966"/>
                  </a:lnTo>
                  <a:lnTo>
                    <a:pt x="1292161" y="492919"/>
                  </a:lnTo>
                  <a:lnTo>
                    <a:pt x="1278826" y="492157"/>
                  </a:lnTo>
                  <a:lnTo>
                    <a:pt x="1260634" y="488156"/>
                  </a:lnTo>
                  <a:lnTo>
                    <a:pt x="1258824" y="485013"/>
                  </a:lnTo>
                  <a:lnTo>
                    <a:pt x="1236535" y="484918"/>
                  </a:lnTo>
                  <a:lnTo>
                    <a:pt x="1232630" y="485489"/>
                  </a:lnTo>
                  <a:lnTo>
                    <a:pt x="1223391" y="495871"/>
                  </a:lnTo>
                  <a:lnTo>
                    <a:pt x="1228916" y="499301"/>
                  </a:lnTo>
                  <a:lnTo>
                    <a:pt x="1233202" y="507587"/>
                  </a:lnTo>
                  <a:lnTo>
                    <a:pt x="1251299" y="501205"/>
                  </a:lnTo>
                  <a:lnTo>
                    <a:pt x="1270254" y="509969"/>
                  </a:lnTo>
                  <a:lnTo>
                    <a:pt x="1282732" y="511778"/>
                  </a:lnTo>
                  <a:lnTo>
                    <a:pt x="1277017" y="512254"/>
                  </a:lnTo>
                  <a:lnTo>
                    <a:pt x="1276159" y="525399"/>
                  </a:lnTo>
                  <a:lnTo>
                    <a:pt x="1261777" y="523304"/>
                  </a:lnTo>
                  <a:lnTo>
                    <a:pt x="1248918" y="516541"/>
                  </a:lnTo>
                  <a:lnTo>
                    <a:pt x="1228630" y="531209"/>
                  </a:lnTo>
                  <a:lnTo>
                    <a:pt x="1233868" y="535019"/>
                  </a:lnTo>
                  <a:lnTo>
                    <a:pt x="1213485" y="557403"/>
                  </a:lnTo>
                  <a:lnTo>
                    <a:pt x="1222819" y="565118"/>
                  </a:lnTo>
                  <a:lnTo>
                    <a:pt x="1217009" y="569023"/>
                  </a:lnTo>
                  <a:lnTo>
                    <a:pt x="1214152" y="575120"/>
                  </a:lnTo>
                  <a:lnTo>
                    <a:pt x="1210532" y="594265"/>
                  </a:lnTo>
                  <a:lnTo>
                    <a:pt x="1205293" y="593407"/>
                  </a:lnTo>
                  <a:lnTo>
                    <a:pt x="1204341" y="602266"/>
                  </a:lnTo>
                  <a:lnTo>
                    <a:pt x="1198435" y="603409"/>
                  </a:lnTo>
                  <a:lnTo>
                    <a:pt x="1199483" y="615791"/>
                  </a:lnTo>
                  <a:lnTo>
                    <a:pt x="1187386" y="615887"/>
                  </a:lnTo>
                  <a:lnTo>
                    <a:pt x="1197674" y="651034"/>
                  </a:lnTo>
                  <a:lnTo>
                    <a:pt x="1204912" y="650367"/>
                  </a:lnTo>
                  <a:lnTo>
                    <a:pt x="1205770" y="653510"/>
                  </a:lnTo>
                  <a:lnTo>
                    <a:pt x="1211009" y="653129"/>
                  </a:lnTo>
                  <a:lnTo>
                    <a:pt x="1225677" y="689324"/>
                  </a:lnTo>
                  <a:lnTo>
                    <a:pt x="1233107" y="687324"/>
                  </a:lnTo>
                  <a:lnTo>
                    <a:pt x="1233583" y="692372"/>
                  </a:lnTo>
                  <a:lnTo>
                    <a:pt x="1225391" y="693039"/>
                  </a:lnTo>
                  <a:lnTo>
                    <a:pt x="1224058" y="709327"/>
                  </a:lnTo>
                  <a:lnTo>
                    <a:pt x="1228058" y="716566"/>
                  </a:lnTo>
                  <a:lnTo>
                    <a:pt x="1224248" y="718661"/>
                  </a:lnTo>
                  <a:lnTo>
                    <a:pt x="1227487" y="734473"/>
                  </a:lnTo>
                  <a:lnTo>
                    <a:pt x="1231963" y="740950"/>
                  </a:lnTo>
                  <a:lnTo>
                    <a:pt x="1233773" y="772478"/>
                  </a:lnTo>
                  <a:lnTo>
                    <a:pt x="1194816" y="786289"/>
                  </a:lnTo>
                  <a:lnTo>
                    <a:pt x="1196531" y="798671"/>
                  </a:lnTo>
                  <a:lnTo>
                    <a:pt x="1181291" y="804005"/>
                  </a:lnTo>
                  <a:lnTo>
                    <a:pt x="1172909" y="804577"/>
                  </a:lnTo>
                  <a:lnTo>
                    <a:pt x="1173194" y="797147"/>
                  </a:lnTo>
                  <a:lnTo>
                    <a:pt x="1162526" y="800481"/>
                  </a:lnTo>
                  <a:lnTo>
                    <a:pt x="1138904" y="799719"/>
                  </a:lnTo>
                  <a:lnTo>
                    <a:pt x="1137571" y="801910"/>
                  </a:lnTo>
                  <a:lnTo>
                    <a:pt x="1126141" y="785813"/>
                  </a:lnTo>
                  <a:lnTo>
                    <a:pt x="1124617" y="796385"/>
                  </a:lnTo>
                  <a:lnTo>
                    <a:pt x="1107281" y="804958"/>
                  </a:lnTo>
                  <a:lnTo>
                    <a:pt x="1094994" y="820960"/>
                  </a:lnTo>
                  <a:lnTo>
                    <a:pt x="1087184" y="841057"/>
                  </a:lnTo>
                  <a:lnTo>
                    <a:pt x="1097185" y="841629"/>
                  </a:lnTo>
                  <a:lnTo>
                    <a:pt x="1089088" y="849535"/>
                  </a:lnTo>
                  <a:lnTo>
                    <a:pt x="1079659" y="845248"/>
                  </a:lnTo>
                  <a:lnTo>
                    <a:pt x="1083088" y="835628"/>
                  </a:lnTo>
                  <a:lnTo>
                    <a:pt x="1090517" y="828389"/>
                  </a:lnTo>
                  <a:lnTo>
                    <a:pt x="1086231" y="825627"/>
                  </a:lnTo>
                  <a:lnTo>
                    <a:pt x="1089755" y="820103"/>
                  </a:lnTo>
                  <a:lnTo>
                    <a:pt x="1075753" y="816769"/>
                  </a:lnTo>
                  <a:lnTo>
                    <a:pt x="1043750" y="802577"/>
                  </a:lnTo>
                  <a:lnTo>
                    <a:pt x="1035177" y="794576"/>
                  </a:lnTo>
                  <a:lnTo>
                    <a:pt x="1028700" y="792671"/>
                  </a:lnTo>
                  <a:lnTo>
                    <a:pt x="1017175" y="794671"/>
                  </a:lnTo>
                  <a:lnTo>
                    <a:pt x="1014412" y="790575"/>
                  </a:lnTo>
                  <a:lnTo>
                    <a:pt x="1004030" y="796766"/>
                  </a:lnTo>
                  <a:lnTo>
                    <a:pt x="1000411" y="796004"/>
                  </a:lnTo>
                  <a:lnTo>
                    <a:pt x="984599" y="805148"/>
                  </a:lnTo>
                  <a:lnTo>
                    <a:pt x="979075" y="812482"/>
                  </a:lnTo>
                  <a:lnTo>
                    <a:pt x="980789" y="825246"/>
                  </a:lnTo>
                  <a:lnTo>
                    <a:pt x="986218" y="832485"/>
                  </a:lnTo>
                  <a:lnTo>
                    <a:pt x="984313" y="836200"/>
                  </a:lnTo>
                  <a:lnTo>
                    <a:pt x="986790" y="841820"/>
                  </a:lnTo>
                  <a:lnTo>
                    <a:pt x="984980" y="842581"/>
                  </a:lnTo>
                  <a:lnTo>
                    <a:pt x="988695" y="852869"/>
                  </a:lnTo>
                  <a:lnTo>
                    <a:pt x="983266" y="846201"/>
                  </a:lnTo>
                  <a:lnTo>
                    <a:pt x="977170" y="850487"/>
                  </a:lnTo>
                  <a:lnTo>
                    <a:pt x="978599" y="868775"/>
                  </a:lnTo>
                  <a:lnTo>
                    <a:pt x="969359" y="876586"/>
                  </a:lnTo>
                  <a:lnTo>
                    <a:pt x="966597" y="883158"/>
                  </a:lnTo>
                  <a:lnTo>
                    <a:pt x="966407" y="889540"/>
                  </a:lnTo>
                  <a:lnTo>
                    <a:pt x="971645" y="904685"/>
                  </a:lnTo>
                  <a:lnTo>
                    <a:pt x="968121" y="906494"/>
                  </a:lnTo>
                  <a:lnTo>
                    <a:pt x="969835" y="914114"/>
                  </a:lnTo>
                  <a:lnTo>
                    <a:pt x="967740" y="922687"/>
                  </a:lnTo>
                  <a:lnTo>
                    <a:pt x="977170" y="942880"/>
                  </a:lnTo>
                  <a:lnTo>
                    <a:pt x="975836" y="944309"/>
                  </a:lnTo>
                  <a:lnTo>
                    <a:pt x="959834" y="948214"/>
                  </a:lnTo>
                  <a:lnTo>
                    <a:pt x="949547" y="948119"/>
                  </a:lnTo>
                  <a:lnTo>
                    <a:pt x="930021" y="961072"/>
                  </a:lnTo>
                  <a:lnTo>
                    <a:pt x="913352" y="959739"/>
                  </a:lnTo>
                  <a:lnTo>
                    <a:pt x="916972" y="946880"/>
                  </a:lnTo>
                  <a:lnTo>
                    <a:pt x="910304" y="939737"/>
                  </a:lnTo>
                  <a:lnTo>
                    <a:pt x="910876" y="919734"/>
                  </a:lnTo>
                  <a:lnTo>
                    <a:pt x="916305" y="903065"/>
                  </a:lnTo>
                  <a:lnTo>
                    <a:pt x="913828" y="892969"/>
                  </a:lnTo>
                  <a:lnTo>
                    <a:pt x="914495" y="878967"/>
                  </a:lnTo>
                  <a:lnTo>
                    <a:pt x="918591" y="862013"/>
                  </a:lnTo>
                  <a:lnTo>
                    <a:pt x="906780" y="850487"/>
                  </a:lnTo>
                  <a:lnTo>
                    <a:pt x="880682" y="872585"/>
                  </a:lnTo>
                  <a:lnTo>
                    <a:pt x="881158" y="888778"/>
                  </a:lnTo>
                  <a:lnTo>
                    <a:pt x="889444" y="894112"/>
                  </a:lnTo>
                  <a:lnTo>
                    <a:pt x="896588" y="890683"/>
                  </a:lnTo>
                  <a:lnTo>
                    <a:pt x="898779" y="895160"/>
                  </a:lnTo>
                  <a:lnTo>
                    <a:pt x="889635" y="897827"/>
                  </a:lnTo>
                  <a:lnTo>
                    <a:pt x="886492" y="895826"/>
                  </a:lnTo>
                  <a:lnTo>
                    <a:pt x="882491" y="900970"/>
                  </a:lnTo>
                  <a:lnTo>
                    <a:pt x="875062" y="903827"/>
                  </a:lnTo>
                  <a:lnTo>
                    <a:pt x="859250" y="902113"/>
                  </a:lnTo>
                  <a:lnTo>
                    <a:pt x="857155" y="927259"/>
                  </a:lnTo>
                  <a:lnTo>
                    <a:pt x="865346" y="944975"/>
                  </a:lnTo>
                  <a:lnTo>
                    <a:pt x="874490" y="956405"/>
                  </a:lnTo>
                  <a:lnTo>
                    <a:pt x="871537" y="976313"/>
                  </a:lnTo>
                  <a:lnTo>
                    <a:pt x="873157" y="993934"/>
                  </a:lnTo>
                  <a:lnTo>
                    <a:pt x="857441" y="996887"/>
                  </a:lnTo>
                  <a:lnTo>
                    <a:pt x="838962" y="987076"/>
                  </a:lnTo>
                  <a:lnTo>
                    <a:pt x="816388" y="978503"/>
                  </a:lnTo>
                  <a:lnTo>
                    <a:pt x="808863" y="977932"/>
                  </a:lnTo>
                  <a:lnTo>
                    <a:pt x="807149" y="998601"/>
                  </a:lnTo>
                  <a:lnTo>
                    <a:pt x="794957" y="1003840"/>
                  </a:lnTo>
                  <a:lnTo>
                    <a:pt x="792670" y="996887"/>
                  </a:lnTo>
                  <a:lnTo>
                    <a:pt x="778288" y="998125"/>
                  </a:lnTo>
                  <a:lnTo>
                    <a:pt x="775335" y="988695"/>
                  </a:lnTo>
                  <a:lnTo>
                    <a:pt x="761333" y="987457"/>
                  </a:lnTo>
                  <a:lnTo>
                    <a:pt x="749427" y="980408"/>
                  </a:lnTo>
                  <a:lnTo>
                    <a:pt x="740759" y="994601"/>
                  </a:lnTo>
                  <a:lnTo>
                    <a:pt x="763715" y="1002697"/>
                  </a:lnTo>
                  <a:lnTo>
                    <a:pt x="762000" y="1007364"/>
                  </a:lnTo>
                  <a:lnTo>
                    <a:pt x="766858" y="1007173"/>
                  </a:lnTo>
                  <a:lnTo>
                    <a:pt x="768001" y="1011746"/>
                  </a:lnTo>
                  <a:lnTo>
                    <a:pt x="773811" y="1014889"/>
                  </a:lnTo>
                  <a:lnTo>
                    <a:pt x="772096" y="1017461"/>
                  </a:lnTo>
                  <a:lnTo>
                    <a:pt x="758761" y="1007364"/>
                  </a:lnTo>
                  <a:lnTo>
                    <a:pt x="756857" y="1013174"/>
                  </a:lnTo>
                  <a:lnTo>
                    <a:pt x="768572" y="1020889"/>
                  </a:lnTo>
                  <a:lnTo>
                    <a:pt x="783431" y="1042035"/>
                  </a:lnTo>
                  <a:lnTo>
                    <a:pt x="787241" y="1055370"/>
                  </a:lnTo>
                  <a:lnTo>
                    <a:pt x="784288" y="1074991"/>
                  </a:lnTo>
                  <a:lnTo>
                    <a:pt x="798004" y="1074991"/>
                  </a:lnTo>
                  <a:lnTo>
                    <a:pt x="798862" y="1064323"/>
                  </a:lnTo>
                  <a:lnTo>
                    <a:pt x="802195" y="1063085"/>
                  </a:lnTo>
                  <a:lnTo>
                    <a:pt x="810959" y="1049560"/>
                  </a:lnTo>
                  <a:lnTo>
                    <a:pt x="820674" y="1044893"/>
                  </a:lnTo>
                  <a:lnTo>
                    <a:pt x="828961" y="1030986"/>
                  </a:lnTo>
                  <a:lnTo>
                    <a:pt x="835342" y="1027081"/>
                  </a:lnTo>
                  <a:lnTo>
                    <a:pt x="853631" y="1034034"/>
                  </a:lnTo>
                  <a:lnTo>
                    <a:pt x="865156" y="1043559"/>
                  </a:lnTo>
                  <a:lnTo>
                    <a:pt x="878681" y="1040225"/>
                  </a:lnTo>
                  <a:lnTo>
                    <a:pt x="891731" y="1044702"/>
                  </a:lnTo>
                  <a:lnTo>
                    <a:pt x="878015" y="1053846"/>
                  </a:lnTo>
                  <a:lnTo>
                    <a:pt x="871633" y="1067943"/>
                  </a:lnTo>
                  <a:lnTo>
                    <a:pt x="872204" y="1086803"/>
                  </a:lnTo>
                  <a:lnTo>
                    <a:pt x="879062" y="1084993"/>
                  </a:lnTo>
                  <a:lnTo>
                    <a:pt x="881729" y="1090517"/>
                  </a:lnTo>
                  <a:lnTo>
                    <a:pt x="889444" y="1080706"/>
                  </a:lnTo>
                  <a:lnTo>
                    <a:pt x="900112" y="1086993"/>
                  </a:lnTo>
                  <a:lnTo>
                    <a:pt x="898017" y="1091184"/>
                  </a:lnTo>
                  <a:lnTo>
                    <a:pt x="900970" y="1098423"/>
                  </a:lnTo>
                  <a:lnTo>
                    <a:pt x="891921" y="1109281"/>
                  </a:lnTo>
                  <a:lnTo>
                    <a:pt x="898112" y="1109853"/>
                  </a:lnTo>
                  <a:lnTo>
                    <a:pt x="902779" y="1120807"/>
                  </a:lnTo>
                  <a:lnTo>
                    <a:pt x="887254" y="1136714"/>
                  </a:lnTo>
                  <a:lnTo>
                    <a:pt x="886587" y="1149096"/>
                  </a:lnTo>
                  <a:lnTo>
                    <a:pt x="878681" y="1155478"/>
                  </a:lnTo>
                  <a:lnTo>
                    <a:pt x="889921" y="1162526"/>
                  </a:lnTo>
                  <a:lnTo>
                    <a:pt x="881634" y="1176433"/>
                  </a:lnTo>
                  <a:lnTo>
                    <a:pt x="888397" y="1179481"/>
                  </a:lnTo>
                  <a:lnTo>
                    <a:pt x="886777" y="1185958"/>
                  </a:lnTo>
                  <a:lnTo>
                    <a:pt x="892588" y="1191578"/>
                  </a:lnTo>
                  <a:lnTo>
                    <a:pt x="887825" y="1197102"/>
                  </a:lnTo>
                  <a:lnTo>
                    <a:pt x="901256" y="1208818"/>
                  </a:lnTo>
                  <a:lnTo>
                    <a:pt x="897065" y="1212152"/>
                  </a:lnTo>
                  <a:lnTo>
                    <a:pt x="896779" y="1225487"/>
                  </a:lnTo>
                  <a:lnTo>
                    <a:pt x="892874" y="1236440"/>
                  </a:lnTo>
                  <a:lnTo>
                    <a:pt x="895064" y="1242060"/>
                  </a:lnTo>
                  <a:lnTo>
                    <a:pt x="882872" y="1248728"/>
                  </a:lnTo>
                  <a:lnTo>
                    <a:pt x="883825" y="1252823"/>
                  </a:lnTo>
                  <a:lnTo>
                    <a:pt x="894302" y="1254919"/>
                  </a:lnTo>
                  <a:lnTo>
                    <a:pt x="892874" y="1260348"/>
                  </a:lnTo>
                  <a:lnTo>
                    <a:pt x="895541" y="1263110"/>
                  </a:lnTo>
                  <a:lnTo>
                    <a:pt x="899922" y="1262729"/>
                  </a:lnTo>
                  <a:lnTo>
                    <a:pt x="898684" y="1266254"/>
                  </a:lnTo>
                  <a:lnTo>
                    <a:pt x="904399" y="1270635"/>
                  </a:lnTo>
                  <a:lnTo>
                    <a:pt x="904589" y="1275969"/>
                  </a:lnTo>
                  <a:lnTo>
                    <a:pt x="913352" y="1277969"/>
                  </a:lnTo>
                  <a:lnTo>
                    <a:pt x="918210" y="1283875"/>
                  </a:lnTo>
                  <a:lnTo>
                    <a:pt x="935831" y="1287018"/>
                  </a:lnTo>
                  <a:lnTo>
                    <a:pt x="942499" y="1304925"/>
                  </a:lnTo>
                  <a:lnTo>
                    <a:pt x="967073" y="1319498"/>
                  </a:lnTo>
                  <a:lnTo>
                    <a:pt x="975741" y="1338453"/>
                  </a:lnTo>
                  <a:lnTo>
                    <a:pt x="969264" y="1338548"/>
                  </a:lnTo>
                  <a:lnTo>
                    <a:pt x="968121" y="1353026"/>
                  </a:lnTo>
                  <a:lnTo>
                    <a:pt x="956596" y="1364171"/>
                  </a:lnTo>
                  <a:lnTo>
                    <a:pt x="953071" y="1363123"/>
                  </a:lnTo>
                  <a:lnTo>
                    <a:pt x="950881" y="1365790"/>
                  </a:lnTo>
                  <a:lnTo>
                    <a:pt x="948023" y="1377696"/>
                  </a:lnTo>
                  <a:lnTo>
                    <a:pt x="954976" y="1395794"/>
                  </a:lnTo>
                  <a:lnTo>
                    <a:pt x="953738" y="1403318"/>
                  </a:lnTo>
                  <a:lnTo>
                    <a:pt x="945166" y="1410653"/>
                  </a:lnTo>
                  <a:lnTo>
                    <a:pt x="933736" y="1403509"/>
                  </a:lnTo>
                  <a:lnTo>
                    <a:pt x="944785" y="1410843"/>
                  </a:lnTo>
                  <a:lnTo>
                    <a:pt x="935831" y="1420178"/>
                  </a:lnTo>
                  <a:lnTo>
                    <a:pt x="934974" y="1425321"/>
                  </a:lnTo>
                  <a:lnTo>
                    <a:pt x="942023" y="1435989"/>
                  </a:lnTo>
                  <a:lnTo>
                    <a:pt x="939832" y="1433989"/>
                  </a:lnTo>
                  <a:lnTo>
                    <a:pt x="943261" y="1444847"/>
                  </a:lnTo>
                  <a:lnTo>
                    <a:pt x="945166" y="1443990"/>
                  </a:lnTo>
                  <a:lnTo>
                    <a:pt x="939641" y="1447800"/>
                  </a:lnTo>
                  <a:lnTo>
                    <a:pt x="929164" y="1450467"/>
                  </a:lnTo>
                  <a:lnTo>
                    <a:pt x="927735" y="1453039"/>
                  </a:lnTo>
                  <a:lnTo>
                    <a:pt x="936688" y="1463230"/>
                  </a:lnTo>
                  <a:lnTo>
                    <a:pt x="939641" y="1458754"/>
                  </a:lnTo>
                  <a:lnTo>
                    <a:pt x="926306" y="1481804"/>
                  </a:lnTo>
                  <a:lnTo>
                    <a:pt x="921353" y="1504093"/>
                  </a:lnTo>
                  <a:lnTo>
                    <a:pt x="922687" y="1523238"/>
                  </a:lnTo>
                  <a:lnTo>
                    <a:pt x="915734" y="1530287"/>
                  </a:lnTo>
                  <a:lnTo>
                    <a:pt x="895255" y="1536859"/>
                  </a:lnTo>
                  <a:lnTo>
                    <a:pt x="885634" y="1548289"/>
                  </a:lnTo>
                  <a:lnTo>
                    <a:pt x="871347" y="1555242"/>
                  </a:lnTo>
                  <a:lnTo>
                    <a:pt x="872871" y="1556671"/>
                  </a:lnTo>
                  <a:lnTo>
                    <a:pt x="865918" y="1571625"/>
                  </a:lnTo>
                  <a:lnTo>
                    <a:pt x="867251" y="1573911"/>
                  </a:lnTo>
                  <a:lnTo>
                    <a:pt x="858298" y="1572387"/>
                  </a:lnTo>
                  <a:lnTo>
                    <a:pt x="857536" y="1574102"/>
                  </a:lnTo>
                  <a:lnTo>
                    <a:pt x="864965" y="1577721"/>
                  </a:lnTo>
                  <a:lnTo>
                    <a:pt x="869347" y="1590675"/>
                  </a:lnTo>
                  <a:lnTo>
                    <a:pt x="846201" y="1592104"/>
                  </a:lnTo>
                  <a:lnTo>
                    <a:pt x="845820" y="1589056"/>
                  </a:lnTo>
                  <a:lnTo>
                    <a:pt x="845534" y="1592485"/>
                  </a:lnTo>
                  <a:lnTo>
                    <a:pt x="834009" y="1578483"/>
                  </a:lnTo>
                  <a:lnTo>
                    <a:pt x="826484" y="1576578"/>
                  </a:lnTo>
                  <a:lnTo>
                    <a:pt x="825246" y="1579816"/>
                  </a:lnTo>
                  <a:lnTo>
                    <a:pt x="814959" y="1580102"/>
                  </a:lnTo>
                  <a:lnTo>
                    <a:pt x="818483" y="1578769"/>
                  </a:lnTo>
                  <a:lnTo>
                    <a:pt x="812959" y="1577340"/>
                  </a:lnTo>
                  <a:lnTo>
                    <a:pt x="793337" y="1588484"/>
                  </a:lnTo>
                  <a:lnTo>
                    <a:pt x="790766" y="1582579"/>
                  </a:lnTo>
                  <a:lnTo>
                    <a:pt x="781621" y="1577149"/>
                  </a:lnTo>
                  <a:lnTo>
                    <a:pt x="768953" y="1576388"/>
                  </a:lnTo>
                  <a:lnTo>
                    <a:pt x="765905" y="1566101"/>
                  </a:lnTo>
                  <a:lnTo>
                    <a:pt x="756857" y="1556956"/>
                  </a:lnTo>
                  <a:lnTo>
                    <a:pt x="759238" y="1567910"/>
                  </a:lnTo>
                  <a:lnTo>
                    <a:pt x="749999" y="1566672"/>
                  </a:lnTo>
                  <a:lnTo>
                    <a:pt x="743998" y="1573149"/>
                  </a:lnTo>
                  <a:lnTo>
                    <a:pt x="734949" y="1575245"/>
                  </a:lnTo>
                  <a:lnTo>
                    <a:pt x="727043" y="1586960"/>
                  </a:lnTo>
                  <a:lnTo>
                    <a:pt x="714280" y="1592961"/>
                  </a:lnTo>
                  <a:lnTo>
                    <a:pt x="706660" y="1602772"/>
                  </a:lnTo>
                  <a:lnTo>
                    <a:pt x="693325" y="1607534"/>
                  </a:lnTo>
                  <a:lnTo>
                    <a:pt x="685991" y="1606487"/>
                  </a:lnTo>
                  <a:lnTo>
                    <a:pt x="680085" y="1598295"/>
                  </a:lnTo>
                  <a:lnTo>
                    <a:pt x="644842" y="1582388"/>
                  </a:lnTo>
                  <a:close/>
                  <a:moveTo>
                    <a:pt x="520922" y="1526667"/>
                  </a:moveTo>
                  <a:lnTo>
                    <a:pt x="523780" y="1529334"/>
                  </a:lnTo>
                  <a:lnTo>
                    <a:pt x="526733" y="1529048"/>
                  </a:lnTo>
                  <a:lnTo>
                    <a:pt x="527113" y="1526096"/>
                  </a:lnTo>
                  <a:lnTo>
                    <a:pt x="534162" y="1530287"/>
                  </a:lnTo>
                  <a:lnTo>
                    <a:pt x="535686" y="1517142"/>
                  </a:lnTo>
                  <a:lnTo>
                    <a:pt x="527209" y="1516189"/>
                  </a:lnTo>
                  <a:lnTo>
                    <a:pt x="520922" y="1526667"/>
                  </a:lnTo>
                  <a:close/>
                  <a:moveTo>
                    <a:pt x="838486" y="1582484"/>
                  </a:moveTo>
                  <a:lnTo>
                    <a:pt x="843439" y="1584960"/>
                  </a:lnTo>
                  <a:lnTo>
                    <a:pt x="841248" y="1581055"/>
                  </a:lnTo>
                  <a:lnTo>
                    <a:pt x="838486" y="1582484"/>
                  </a:lnTo>
                  <a:close/>
                  <a:moveTo>
                    <a:pt x="346519" y="1546479"/>
                  </a:moveTo>
                  <a:lnTo>
                    <a:pt x="352234" y="1545050"/>
                  </a:lnTo>
                  <a:lnTo>
                    <a:pt x="362045" y="1552480"/>
                  </a:lnTo>
                  <a:lnTo>
                    <a:pt x="365665" y="1558385"/>
                  </a:lnTo>
                  <a:lnTo>
                    <a:pt x="361664" y="1554575"/>
                  </a:lnTo>
                  <a:lnTo>
                    <a:pt x="360521" y="1556290"/>
                  </a:lnTo>
                  <a:lnTo>
                    <a:pt x="357283" y="1550289"/>
                  </a:lnTo>
                  <a:lnTo>
                    <a:pt x="350329" y="1552575"/>
                  </a:lnTo>
                  <a:lnTo>
                    <a:pt x="346519" y="15464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4" name="Freihandform: Form 153">
              <a:extLst>
                <a:ext uri="{FF2B5EF4-FFF2-40B4-BE49-F238E27FC236}">
                  <a16:creationId xmlns:a16="http://schemas.microsoft.com/office/drawing/2014/main" id="{DE264DD7-B69B-463E-ABFA-81C84EB64F0C}"/>
                </a:ext>
              </a:extLst>
            </p:cNvPr>
            <p:cNvSpPr/>
            <p:nvPr/>
          </p:nvSpPr>
          <p:spPr>
            <a:xfrm>
              <a:off x="1706192" y="3095549"/>
              <a:ext cx="960300" cy="935550"/>
            </a:xfrm>
            <a:custGeom>
              <a:avLst/>
              <a:gdLst>
                <a:gd name="connsiteX0" fmla="*/ 844963 w 1847850"/>
                <a:gd name="connsiteY0" fmla="*/ 1549146 h 1800225"/>
                <a:gd name="connsiteX1" fmla="*/ 854583 w 1847850"/>
                <a:gd name="connsiteY1" fmla="*/ 1541050 h 1800225"/>
                <a:gd name="connsiteX2" fmla="*/ 859536 w 1847850"/>
                <a:gd name="connsiteY2" fmla="*/ 1529429 h 1800225"/>
                <a:gd name="connsiteX3" fmla="*/ 876395 w 1847850"/>
                <a:gd name="connsiteY3" fmla="*/ 1530191 h 1800225"/>
                <a:gd name="connsiteX4" fmla="*/ 885158 w 1847850"/>
                <a:gd name="connsiteY4" fmla="*/ 1525048 h 1800225"/>
                <a:gd name="connsiteX5" fmla="*/ 886206 w 1847850"/>
                <a:gd name="connsiteY5" fmla="*/ 1517714 h 1800225"/>
                <a:gd name="connsiteX6" fmla="*/ 888492 w 1847850"/>
                <a:gd name="connsiteY6" fmla="*/ 1517904 h 1800225"/>
                <a:gd name="connsiteX7" fmla="*/ 892969 w 1847850"/>
                <a:gd name="connsiteY7" fmla="*/ 1508951 h 1800225"/>
                <a:gd name="connsiteX8" fmla="*/ 888492 w 1847850"/>
                <a:gd name="connsiteY8" fmla="*/ 1505140 h 1800225"/>
                <a:gd name="connsiteX9" fmla="*/ 889826 w 1847850"/>
                <a:gd name="connsiteY9" fmla="*/ 1499235 h 1800225"/>
                <a:gd name="connsiteX10" fmla="*/ 897827 w 1847850"/>
                <a:gd name="connsiteY10" fmla="*/ 1492949 h 1800225"/>
                <a:gd name="connsiteX11" fmla="*/ 896874 w 1847850"/>
                <a:gd name="connsiteY11" fmla="*/ 1487900 h 1800225"/>
                <a:gd name="connsiteX12" fmla="*/ 892873 w 1847850"/>
                <a:gd name="connsiteY12" fmla="*/ 1484185 h 1800225"/>
                <a:gd name="connsiteX13" fmla="*/ 904875 w 1847850"/>
                <a:gd name="connsiteY13" fmla="*/ 1478185 h 1800225"/>
                <a:gd name="connsiteX14" fmla="*/ 898398 w 1847850"/>
                <a:gd name="connsiteY14" fmla="*/ 1479900 h 1800225"/>
                <a:gd name="connsiteX15" fmla="*/ 897541 w 1847850"/>
                <a:gd name="connsiteY15" fmla="*/ 1476565 h 1800225"/>
                <a:gd name="connsiteX16" fmla="*/ 885920 w 1847850"/>
                <a:gd name="connsiteY16" fmla="*/ 1480185 h 1800225"/>
                <a:gd name="connsiteX17" fmla="*/ 857821 w 1847850"/>
                <a:gd name="connsiteY17" fmla="*/ 1498854 h 1800225"/>
                <a:gd name="connsiteX18" fmla="*/ 847820 w 1847850"/>
                <a:gd name="connsiteY18" fmla="*/ 1501807 h 1800225"/>
                <a:gd name="connsiteX19" fmla="*/ 850297 w 1847850"/>
                <a:gd name="connsiteY19" fmla="*/ 1488662 h 1800225"/>
                <a:gd name="connsiteX20" fmla="*/ 864013 w 1847850"/>
                <a:gd name="connsiteY20" fmla="*/ 1476851 h 1800225"/>
                <a:gd name="connsiteX21" fmla="*/ 867442 w 1847850"/>
                <a:gd name="connsiteY21" fmla="*/ 1466564 h 1800225"/>
                <a:gd name="connsiteX22" fmla="*/ 863251 w 1847850"/>
                <a:gd name="connsiteY22" fmla="*/ 1461230 h 1800225"/>
                <a:gd name="connsiteX23" fmla="*/ 852106 w 1847850"/>
                <a:gd name="connsiteY23" fmla="*/ 1463707 h 1800225"/>
                <a:gd name="connsiteX24" fmla="*/ 844391 w 1847850"/>
                <a:gd name="connsiteY24" fmla="*/ 1462087 h 1800225"/>
                <a:gd name="connsiteX25" fmla="*/ 840296 w 1847850"/>
                <a:gd name="connsiteY25" fmla="*/ 1457801 h 1800225"/>
                <a:gd name="connsiteX26" fmla="*/ 842010 w 1847850"/>
                <a:gd name="connsiteY26" fmla="*/ 1455610 h 1800225"/>
                <a:gd name="connsiteX27" fmla="*/ 838581 w 1847850"/>
                <a:gd name="connsiteY27" fmla="*/ 1452658 h 1800225"/>
                <a:gd name="connsiteX28" fmla="*/ 840010 w 1847850"/>
                <a:gd name="connsiteY28" fmla="*/ 1450276 h 1800225"/>
                <a:gd name="connsiteX29" fmla="*/ 833152 w 1847850"/>
                <a:gd name="connsiteY29" fmla="*/ 1450658 h 1800225"/>
                <a:gd name="connsiteX30" fmla="*/ 828485 w 1847850"/>
                <a:gd name="connsiteY30" fmla="*/ 1453896 h 1800225"/>
                <a:gd name="connsiteX31" fmla="*/ 812959 w 1847850"/>
                <a:gd name="connsiteY31" fmla="*/ 1445990 h 1800225"/>
                <a:gd name="connsiteX32" fmla="*/ 804101 w 1847850"/>
                <a:gd name="connsiteY32" fmla="*/ 1447800 h 1800225"/>
                <a:gd name="connsiteX33" fmla="*/ 797147 w 1847850"/>
                <a:gd name="connsiteY33" fmla="*/ 1439894 h 1800225"/>
                <a:gd name="connsiteX34" fmla="*/ 791146 w 1847850"/>
                <a:gd name="connsiteY34" fmla="*/ 1442085 h 1800225"/>
                <a:gd name="connsiteX35" fmla="*/ 790289 w 1847850"/>
                <a:gd name="connsiteY35" fmla="*/ 1430846 h 1800225"/>
                <a:gd name="connsiteX36" fmla="*/ 781621 w 1847850"/>
                <a:gd name="connsiteY36" fmla="*/ 1432465 h 1800225"/>
                <a:gd name="connsiteX37" fmla="*/ 775240 w 1847850"/>
                <a:gd name="connsiteY37" fmla="*/ 1442752 h 1800225"/>
                <a:gd name="connsiteX38" fmla="*/ 760857 w 1847850"/>
                <a:gd name="connsiteY38" fmla="*/ 1433227 h 1800225"/>
                <a:gd name="connsiteX39" fmla="*/ 753618 w 1847850"/>
                <a:gd name="connsiteY39" fmla="*/ 1433036 h 1800225"/>
                <a:gd name="connsiteX40" fmla="*/ 749427 w 1847850"/>
                <a:gd name="connsiteY40" fmla="*/ 1419987 h 1800225"/>
                <a:gd name="connsiteX41" fmla="*/ 740283 w 1847850"/>
                <a:gd name="connsiteY41" fmla="*/ 1414748 h 1800225"/>
                <a:gd name="connsiteX42" fmla="*/ 722757 w 1847850"/>
                <a:gd name="connsiteY42" fmla="*/ 1398175 h 1800225"/>
                <a:gd name="connsiteX43" fmla="*/ 728091 w 1847850"/>
                <a:gd name="connsiteY43" fmla="*/ 1384173 h 1800225"/>
                <a:gd name="connsiteX44" fmla="*/ 725900 w 1847850"/>
                <a:gd name="connsiteY44" fmla="*/ 1384459 h 1800225"/>
                <a:gd name="connsiteX45" fmla="*/ 725234 w 1847850"/>
                <a:gd name="connsiteY45" fmla="*/ 1373124 h 1800225"/>
                <a:gd name="connsiteX46" fmla="*/ 729044 w 1847850"/>
                <a:gd name="connsiteY46" fmla="*/ 1372648 h 1800225"/>
                <a:gd name="connsiteX47" fmla="*/ 731425 w 1847850"/>
                <a:gd name="connsiteY47" fmla="*/ 1359694 h 1800225"/>
                <a:gd name="connsiteX48" fmla="*/ 736092 w 1847850"/>
                <a:gd name="connsiteY48" fmla="*/ 1353598 h 1800225"/>
                <a:gd name="connsiteX49" fmla="*/ 730282 w 1847850"/>
                <a:gd name="connsiteY49" fmla="*/ 1351026 h 1800225"/>
                <a:gd name="connsiteX50" fmla="*/ 729329 w 1847850"/>
                <a:gd name="connsiteY50" fmla="*/ 1344835 h 1800225"/>
                <a:gd name="connsiteX51" fmla="*/ 725138 w 1847850"/>
                <a:gd name="connsiteY51" fmla="*/ 1345692 h 1800225"/>
                <a:gd name="connsiteX52" fmla="*/ 723424 w 1847850"/>
                <a:gd name="connsiteY52" fmla="*/ 1351121 h 1800225"/>
                <a:gd name="connsiteX53" fmla="*/ 716185 w 1847850"/>
                <a:gd name="connsiteY53" fmla="*/ 1345978 h 1800225"/>
                <a:gd name="connsiteX54" fmla="*/ 717995 w 1847850"/>
                <a:gd name="connsiteY54" fmla="*/ 1340739 h 1800225"/>
                <a:gd name="connsiteX55" fmla="*/ 714565 w 1847850"/>
                <a:gd name="connsiteY55" fmla="*/ 1337786 h 1800225"/>
                <a:gd name="connsiteX56" fmla="*/ 712756 w 1847850"/>
                <a:gd name="connsiteY56" fmla="*/ 1340358 h 1800225"/>
                <a:gd name="connsiteX57" fmla="*/ 706088 w 1847850"/>
                <a:gd name="connsiteY57" fmla="*/ 1340263 h 1800225"/>
                <a:gd name="connsiteX58" fmla="*/ 705898 w 1847850"/>
                <a:gd name="connsiteY58" fmla="*/ 1337405 h 1800225"/>
                <a:gd name="connsiteX59" fmla="*/ 700564 w 1847850"/>
                <a:gd name="connsiteY59" fmla="*/ 1343501 h 1800225"/>
                <a:gd name="connsiteX60" fmla="*/ 695420 w 1847850"/>
                <a:gd name="connsiteY60" fmla="*/ 1345406 h 1800225"/>
                <a:gd name="connsiteX61" fmla="*/ 693706 w 1847850"/>
                <a:gd name="connsiteY61" fmla="*/ 1350836 h 1800225"/>
                <a:gd name="connsiteX62" fmla="*/ 685705 w 1847850"/>
                <a:gd name="connsiteY62" fmla="*/ 1355693 h 1800225"/>
                <a:gd name="connsiteX63" fmla="*/ 670941 w 1847850"/>
                <a:gd name="connsiteY63" fmla="*/ 1349502 h 1800225"/>
                <a:gd name="connsiteX64" fmla="*/ 672179 w 1847850"/>
                <a:gd name="connsiteY64" fmla="*/ 1347121 h 1800225"/>
                <a:gd name="connsiteX65" fmla="*/ 679609 w 1847850"/>
                <a:gd name="connsiteY65" fmla="*/ 1347502 h 1800225"/>
                <a:gd name="connsiteX66" fmla="*/ 688943 w 1847850"/>
                <a:gd name="connsiteY66" fmla="*/ 1344168 h 1800225"/>
                <a:gd name="connsiteX67" fmla="*/ 687896 w 1847850"/>
                <a:gd name="connsiteY67" fmla="*/ 1341691 h 1800225"/>
                <a:gd name="connsiteX68" fmla="*/ 691039 w 1847850"/>
                <a:gd name="connsiteY68" fmla="*/ 1339882 h 1800225"/>
                <a:gd name="connsiteX69" fmla="*/ 688943 w 1847850"/>
                <a:gd name="connsiteY69" fmla="*/ 1337691 h 1800225"/>
                <a:gd name="connsiteX70" fmla="*/ 683133 w 1847850"/>
                <a:gd name="connsiteY70" fmla="*/ 1340263 h 1800225"/>
                <a:gd name="connsiteX71" fmla="*/ 674465 w 1847850"/>
                <a:gd name="connsiteY71" fmla="*/ 1330833 h 1800225"/>
                <a:gd name="connsiteX72" fmla="*/ 668941 w 1847850"/>
                <a:gd name="connsiteY72" fmla="*/ 1335119 h 1800225"/>
                <a:gd name="connsiteX73" fmla="*/ 665702 w 1847850"/>
                <a:gd name="connsiteY73" fmla="*/ 1327595 h 1800225"/>
                <a:gd name="connsiteX74" fmla="*/ 668750 w 1847850"/>
                <a:gd name="connsiteY74" fmla="*/ 1318736 h 1800225"/>
                <a:gd name="connsiteX75" fmla="*/ 675322 w 1847850"/>
                <a:gd name="connsiteY75" fmla="*/ 1313402 h 1800225"/>
                <a:gd name="connsiteX76" fmla="*/ 669131 w 1847850"/>
                <a:gd name="connsiteY76" fmla="*/ 1317403 h 1800225"/>
                <a:gd name="connsiteX77" fmla="*/ 664750 w 1847850"/>
                <a:gd name="connsiteY77" fmla="*/ 1317212 h 1800225"/>
                <a:gd name="connsiteX78" fmla="*/ 672465 w 1847850"/>
                <a:gd name="connsiteY78" fmla="*/ 1298639 h 1800225"/>
                <a:gd name="connsiteX79" fmla="*/ 671227 w 1847850"/>
                <a:gd name="connsiteY79" fmla="*/ 1296257 h 1800225"/>
                <a:gd name="connsiteX80" fmla="*/ 652177 w 1847850"/>
                <a:gd name="connsiteY80" fmla="*/ 1289685 h 1800225"/>
                <a:gd name="connsiteX81" fmla="*/ 650938 w 1847850"/>
                <a:gd name="connsiteY81" fmla="*/ 1268825 h 1800225"/>
                <a:gd name="connsiteX82" fmla="*/ 654653 w 1847850"/>
                <a:gd name="connsiteY82" fmla="*/ 1266349 h 1800225"/>
                <a:gd name="connsiteX83" fmla="*/ 653701 w 1847850"/>
                <a:gd name="connsiteY83" fmla="*/ 1262634 h 1800225"/>
                <a:gd name="connsiteX84" fmla="*/ 665321 w 1847850"/>
                <a:gd name="connsiteY84" fmla="*/ 1262158 h 1800225"/>
                <a:gd name="connsiteX85" fmla="*/ 670179 w 1847850"/>
                <a:gd name="connsiteY85" fmla="*/ 1257110 h 1800225"/>
                <a:gd name="connsiteX86" fmla="*/ 687419 w 1847850"/>
                <a:gd name="connsiteY86" fmla="*/ 1249489 h 1800225"/>
                <a:gd name="connsiteX87" fmla="*/ 674275 w 1847850"/>
                <a:gd name="connsiteY87" fmla="*/ 1238345 h 1800225"/>
                <a:gd name="connsiteX88" fmla="*/ 663512 w 1847850"/>
                <a:gd name="connsiteY88" fmla="*/ 1233678 h 1800225"/>
                <a:gd name="connsiteX89" fmla="*/ 663321 w 1847850"/>
                <a:gd name="connsiteY89" fmla="*/ 1223391 h 1800225"/>
                <a:gd name="connsiteX90" fmla="*/ 661035 w 1847850"/>
                <a:gd name="connsiteY90" fmla="*/ 1220343 h 1800225"/>
                <a:gd name="connsiteX91" fmla="*/ 645033 w 1847850"/>
                <a:gd name="connsiteY91" fmla="*/ 1217771 h 1800225"/>
                <a:gd name="connsiteX92" fmla="*/ 640461 w 1847850"/>
                <a:gd name="connsiteY92" fmla="*/ 1219772 h 1800225"/>
                <a:gd name="connsiteX93" fmla="*/ 637794 w 1847850"/>
                <a:gd name="connsiteY93" fmla="*/ 1205389 h 1800225"/>
                <a:gd name="connsiteX94" fmla="*/ 633413 w 1847850"/>
                <a:gd name="connsiteY94" fmla="*/ 1198721 h 1800225"/>
                <a:gd name="connsiteX95" fmla="*/ 625602 w 1847850"/>
                <a:gd name="connsiteY95" fmla="*/ 1200626 h 1800225"/>
                <a:gd name="connsiteX96" fmla="*/ 619315 w 1847850"/>
                <a:gd name="connsiteY96" fmla="*/ 1198055 h 1800225"/>
                <a:gd name="connsiteX97" fmla="*/ 608933 w 1847850"/>
                <a:gd name="connsiteY97" fmla="*/ 1201293 h 1800225"/>
                <a:gd name="connsiteX98" fmla="*/ 593408 w 1847850"/>
                <a:gd name="connsiteY98" fmla="*/ 1196435 h 1800225"/>
                <a:gd name="connsiteX99" fmla="*/ 590645 w 1847850"/>
                <a:gd name="connsiteY99" fmla="*/ 1192530 h 1800225"/>
                <a:gd name="connsiteX100" fmla="*/ 593884 w 1847850"/>
                <a:gd name="connsiteY100" fmla="*/ 1185196 h 1800225"/>
                <a:gd name="connsiteX101" fmla="*/ 591503 w 1847850"/>
                <a:gd name="connsiteY101" fmla="*/ 1181957 h 1800225"/>
                <a:gd name="connsiteX102" fmla="*/ 580644 w 1847850"/>
                <a:gd name="connsiteY102" fmla="*/ 1185863 h 1800225"/>
                <a:gd name="connsiteX103" fmla="*/ 567214 w 1847850"/>
                <a:gd name="connsiteY103" fmla="*/ 1181957 h 1800225"/>
                <a:gd name="connsiteX104" fmla="*/ 554927 w 1847850"/>
                <a:gd name="connsiteY104" fmla="*/ 1210532 h 1800225"/>
                <a:gd name="connsiteX105" fmla="*/ 555308 w 1847850"/>
                <a:gd name="connsiteY105" fmla="*/ 1226248 h 1800225"/>
                <a:gd name="connsiteX106" fmla="*/ 548545 w 1847850"/>
                <a:gd name="connsiteY106" fmla="*/ 1252728 h 1800225"/>
                <a:gd name="connsiteX107" fmla="*/ 546735 w 1847850"/>
                <a:gd name="connsiteY107" fmla="*/ 1252252 h 1800225"/>
                <a:gd name="connsiteX108" fmla="*/ 544925 w 1847850"/>
                <a:gd name="connsiteY108" fmla="*/ 1257872 h 1800225"/>
                <a:gd name="connsiteX109" fmla="*/ 542544 w 1847850"/>
                <a:gd name="connsiteY109" fmla="*/ 1271111 h 1800225"/>
                <a:gd name="connsiteX110" fmla="*/ 536448 w 1847850"/>
                <a:gd name="connsiteY110" fmla="*/ 1278541 h 1800225"/>
                <a:gd name="connsiteX111" fmla="*/ 519684 w 1847850"/>
                <a:gd name="connsiteY111" fmla="*/ 1280446 h 1800225"/>
                <a:gd name="connsiteX112" fmla="*/ 500825 w 1847850"/>
                <a:gd name="connsiteY112" fmla="*/ 1292542 h 1800225"/>
                <a:gd name="connsiteX113" fmla="*/ 482155 w 1847850"/>
                <a:gd name="connsiteY113" fmla="*/ 1296733 h 1800225"/>
                <a:gd name="connsiteX114" fmla="*/ 475869 w 1847850"/>
                <a:gd name="connsiteY114" fmla="*/ 1295686 h 1800225"/>
                <a:gd name="connsiteX115" fmla="*/ 469963 w 1847850"/>
                <a:gd name="connsiteY115" fmla="*/ 1299210 h 1800225"/>
                <a:gd name="connsiteX116" fmla="*/ 468725 w 1847850"/>
                <a:gd name="connsiteY116" fmla="*/ 1315403 h 1800225"/>
                <a:gd name="connsiteX117" fmla="*/ 476917 w 1847850"/>
                <a:gd name="connsiteY117" fmla="*/ 1341215 h 1800225"/>
                <a:gd name="connsiteX118" fmla="*/ 469011 w 1847850"/>
                <a:gd name="connsiteY118" fmla="*/ 1336357 h 1800225"/>
                <a:gd name="connsiteX119" fmla="*/ 458629 w 1847850"/>
                <a:gd name="connsiteY119" fmla="*/ 1335596 h 1800225"/>
                <a:gd name="connsiteX120" fmla="*/ 449580 w 1847850"/>
                <a:gd name="connsiteY120" fmla="*/ 1338167 h 1800225"/>
                <a:gd name="connsiteX121" fmla="*/ 435578 w 1847850"/>
                <a:gd name="connsiteY121" fmla="*/ 1330166 h 1800225"/>
                <a:gd name="connsiteX122" fmla="*/ 426148 w 1847850"/>
                <a:gd name="connsiteY122" fmla="*/ 1321403 h 1800225"/>
                <a:gd name="connsiteX123" fmla="*/ 407479 w 1847850"/>
                <a:gd name="connsiteY123" fmla="*/ 1312831 h 1800225"/>
                <a:gd name="connsiteX124" fmla="*/ 403479 w 1847850"/>
                <a:gd name="connsiteY124" fmla="*/ 1313974 h 1800225"/>
                <a:gd name="connsiteX125" fmla="*/ 394430 w 1847850"/>
                <a:gd name="connsiteY125" fmla="*/ 1325689 h 1800225"/>
                <a:gd name="connsiteX126" fmla="*/ 378619 w 1847850"/>
                <a:gd name="connsiteY126" fmla="*/ 1337215 h 1800225"/>
                <a:gd name="connsiteX127" fmla="*/ 365474 w 1847850"/>
                <a:gd name="connsiteY127" fmla="*/ 1340834 h 1800225"/>
                <a:gd name="connsiteX128" fmla="*/ 360997 w 1847850"/>
                <a:gd name="connsiteY128" fmla="*/ 1339215 h 1800225"/>
                <a:gd name="connsiteX129" fmla="*/ 359569 w 1847850"/>
                <a:gd name="connsiteY129" fmla="*/ 1346073 h 1800225"/>
                <a:gd name="connsiteX130" fmla="*/ 361760 w 1847850"/>
                <a:gd name="connsiteY130" fmla="*/ 1355217 h 1800225"/>
                <a:gd name="connsiteX131" fmla="*/ 356330 w 1847850"/>
                <a:gd name="connsiteY131" fmla="*/ 1388840 h 1800225"/>
                <a:gd name="connsiteX132" fmla="*/ 364903 w 1847850"/>
                <a:gd name="connsiteY132" fmla="*/ 1403509 h 1800225"/>
                <a:gd name="connsiteX133" fmla="*/ 365570 w 1847850"/>
                <a:gd name="connsiteY133" fmla="*/ 1411129 h 1800225"/>
                <a:gd name="connsiteX134" fmla="*/ 361379 w 1847850"/>
                <a:gd name="connsiteY134" fmla="*/ 1418177 h 1800225"/>
                <a:gd name="connsiteX135" fmla="*/ 339376 w 1847850"/>
                <a:gd name="connsiteY135" fmla="*/ 1433512 h 1800225"/>
                <a:gd name="connsiteX136" fmla="*/ 317754 w 1847850"/>
                <a:gd name="connsiteY136" fmla="*/ 1429798 h 1800225"/>
                <a:gd name="connsiteX137" fmla="*/ 299847 w 1847850"/>
                <a:gd name="connsiteY137" fmla="*/ 1423226 h 1800225"/>
                <a:gd name="connsiteX138" fmla="*/ 290036 w 1847850"/>
                <a:gd name="connsiteY138" fmla="*/ 1413701 h 1800225"/>
                <a:gd name="connsiteX139" fmla="*/ 292798 w 1847850"/>
                <a:gd name="connsiteY139" fmla="*/ 1404461 h 1800225"/>
                <a:gd name="connsiteX140" fmla="*/ 292037 w 1847850"/>
                <a:gd name="connsiteY140" fmla="*/ 1396174 h 1800225"/>
                <a:gd name="connsiteX141" fmla="*/ 296894 w 1847850"/>
                <a:gd name="connsiteY141" fmla="*/ 1383221 h 1800225"/>
                <a:gd name="connsiteX142" fmla="*/ 293465 w 1847850"/>
                <a:gd name="connsiteY142" fmla="*/ 1371790 h 1800225"/>
                <a:gd name="connsiteX143" fmla="*/ 278606 w 1847850"/>
                <a:gd name="connsiteY143" fmla="*/ 1374077 h 1800225"/>
                <a:gd name="connsiteX144" fmla="*/ 268605 w 1847850"/>
                <a:gd name="connsiteY144" fmla="*/ 1372838 h 1800225"/>
                <a:gd name="connsiteX145" fmla="*/ 258699 w 1847850"/>
                <a:gd name="connsiteY145" fmla="*/ 1383030 h 1800225"/>
                <a:gd name="connsiteX146" fmla="*/ 254984 w 1847850"/>
                <a:gd name="connsiteY146" fmla="*/ 1383697 h 1800225"/>
                <a:gd name="connsiteX147" fmla="*/ 252317 w 1847850"/>
                <a:gd name="connsiteY147" fmla="*/ 1389507 h 1800225"/>
                <a:gd name="connsiteX148" fmla="*/ 244697 w 1847850"/>
                <a:gd name="connsiteY148" fmla="*/ 1383221 h 1800225"/>
                <a:gd name="connsiteX149" fmla="*/ 241268 w 1847850"/>
                <a:gd name="connsiteY149" fmla="*/ 1375791 h 1800225"/>
                <a:gd name="connsiteX150" fmla="*/ 226790 w 1847850"/>
                <a:gd name="connsiteY150" fmla="*/ 1375696 h 1800225"/>
                <a:gd name="connsiteX151" fmla="*/ 226314 w 1847850"/>
                <a:gd name="connsiteY151" fmla="*/ 1366933 h 1800225"/>
                <a:gd name="connsiteX152" fmla="*/ 209836 w 1847850"/>
                <a:gd name="connsiteY152" fmla="*/ 1364552 h 1800225"/>
                <a:gd name="connsiteX153" fmla="*/ 210312 w 1847850"/>
                <a:gd name="connsiteY153" fmla="*/ 1379982 h 1800225"/>
                <a:gd name="connsiteX154" fmla="*/ 203073 w 1847850"/>
                <a:gd name="connsiteY154" fmla="*/ 1374172 h 1800225"/>
                <a:gd name="connsiteX155" fmla="*/ 185356 w 1847850"/>
                <a:gd name="connsiteY155" fmla="*/ 1372648 h 1800225"/>
                <a:gd name="connsiteX156" fmla="*/ 183642 w 1847850"/>
                <a:gd name="connsiteY156" fmla="*/ 1368933 h 1800225"/>
                <a:gd name="connsiteX157" fmla="*/ 168307 w 1847850"/>
                <a:gd name="connsiteY157" fmla="*/ 1362170 h 1800225"/>
                <a:gd name="connsiteX158" fmla="*/ 147161 w 1847850"/>
                <a:gd name="connsiteY158" fmla="*/ 1362265 h 1800225"/>
                <a:gd name="connsiteX159" fmla="*/ 144018 w 1847850"/>
                <a:gd name="connsiteY159" fmla="*/ 1353407 h 1800225"/>
                <a:gd name="connsiteX160" fmla="*/ 140494 w 1847850"/>
                <a:gd name="connsiteY160" fmla="*/ 1352360 h 1800225"/>
                <a:gd name="connsiteX161" fmla="*/ 141256 w 1847850"/>
                <a:gd name="connsiteY161" fmla="*/ 1368171 h 1800225"/>
                <a:gd name="connsiteX162" fmla="*/ 126683 w 1847850"/>
                <a:gd name="connsiteY162" fmla="*/ 1378458 h 1800225"/>
                <a:gd name="connsiteX163" fmla="*/ 119348 w 1847850"/>
                <a:gd name="connsiteY163" fmla="*/ 1370076 h 1800225"/>
                <a:gd name="connsiteX164" fmla="*/ 119158 w 1847850"/>
                <a:gd name="connsiteY164" fmla="*/ 1363980 h 1800225"/>
                <a:gd name="connsiteX165" fmla="*/ 115253 w 1847850"/>
                <a:gd name="connsiteY165" fmla="*/ 1358932 h 1800225"/>
                <a:gd name="connsiteX166" fmla="*/ 111919 w 1847850"/>
                <a:gd name="connsiteY166" fmla="*/ 1355598 h 1800225"/>
                <a:gd name="connsiteX167" fmla="*/ 108490 w 1847850"/>
                <a:gd name="connsiteY167" fmla="*/ 1357979 h 1800225"/>
                <a:gd name="connsiteX168" fmla="*/ 106489 w 1847850"/>
                <a:gd name="connsiteY168" fmla="*/ 1356265 h 1800225"/>
                <a:gd name="connsiteX169" fmla="*/ 106680 w 1847850"/>
                <a:gd name="connsiteY169" fmla="*/ 1349121 h 1800225"/>
                <a:gd name="connsiteX170" fmla="*/ 84487 w 1847850"/>
                <a:gd name="connsiteY170" fmla="*/ 1360170 h 1800225"/>
                <a:gd name="connsiteX171" fmla="*/ 78105 w 1847850"/>
                <a:gd name="connsiteY171" fmla="*/ 1363599 h 1800225"/>
                <a:gd name="connsiteX172" fmla="*/ 73057 w 1847850"/>
                <a:gd name="connsiteY172" fmla="*/ 1356646 h 1800225"/>
                <a:gd name="connsiteX173" fmla="*/ 67532 w 1847850"/>
                <a:gd name="connsiteY173" fmla="*/ 1360837 h 1800225"/>
                <a:gd name="connsiteX174" fmla="*/ 71819 w 1847850"/>
                <a:gd name="connsiteY174" fmla="*/ 1350073 h 1800225"/>
                <a:gd name="connsiteX175" fmla="*/ 69628 w 1847850"/>
                <a:gd name="connsiteY175" fmla="*/ 1342168 h 1800225"/>
                <a:gd name="connsiteX176" fmla="*/ 74104 w 1847850"/>
                <a:gd name="connsiteY176" fmla="*/ 1328547 h 1800225"/>
                <a:gd name="connsiteX177" fmla="*/ 59531 w 1847850"/>
                <a:gd name="connsiteY177" fmla="*/ 1323213 h 1800225"/>
                <a:gd name="connsiteX178" fmla="*/ 48578 w 1847850"/>
                <a:gd name="connsiteY178" fmla="*/ 1329595 h 1800225"/>
                <a:gd name="connsiteX179" fmla="*/ 34480 w 1847850"/>
                <a:gd name="connsiteY179" fmla="*/ 1333119 h 1800225"/>
                <a:gd name="connsiteX180" fmla="*/ 23431 w 1847850"/>
                <a:gd name="connsiteY180" fmla="*/ 1328833 h 1800225"/>
                <a:gd name="connsiteX181" fmla="*/ 15430 w 1847850"/>
                <a:gd name="connsiteY181" fmla="*/ 1318355 h 1800225"/>
                <a:gd name="connsiteX182" fmla="*/ 16764 w 1847850"/>
                <a:gd name="connsiteY182" fmla="*/ 1321308 h 1800225"/>
                <a:gd name="connsiteX183" fmla="*/ 10001 w 1847850"/>
                <a:gd name="connsiteY183" fmla="*/ 1318450 h 1800225"/>
                <a:gd name="connsiteX184" fmla="*/ 14573 w 1847850"/>
                <a:gd name="connsiteY184" fmla="*/ 1315974 h 1800225"/>
                <a:gd name="connsiteX185" fmla="*/ 15050 w 1847850"/>
                <a:gd name="connsiteY185" fmla="*/ 1294543 h 1800225"/>
                <a:gd name="connsiteX186" fmla="*/ 10763 w 1847850"/>
                <a:gd name="connsiteY186" fmla="*/ 1295686 h 1800225"/>
                <a:gd name="connsiteX187" fmla="*/ 14669 w 1847850"/>
                <a:gd name="connsiteY187" fmla="*/ 1291304 h 1800225"/>
                <a:gd name="connsiteX188" fmla="*/ 14669 w 1847850"/>
                <a:gd name="connsiteY188" fmla="*/ 1283303 h 1800225"/>
                <a:gd name="connsiteX189" fmla="*/ 13621 w 1847850"/>
                <a:gd name="connsiteY189" fmla="*/ 1272445 h 1800225"/>
                <a:gd name="connsiteX190" fmla="*/ 11144 w 1847850"/>
                <a:gd name="connsiteY190" fmla="*/ 1272730 h 1800225"/>
                <a:gd name="connsiteX191" fmla="*/ 9525 w 1847850"/>
                <a:gd name="connsiteY191" fmla="*/ 1269397 h 1800225"/>
                <a:gd name="connsiteX192" fmla="*/ 14954 w 1847850"/>
                <a:gd name="connsiteY192" fmla="*/ 1264634 h 1800225"/>
                <a:gd name="connsiteX193" fmla="*/ 15526 w 1847850"/>
                <a:gd name="connsiteY193" fmla="*/ 1257014 h 1800225"/>
                <a:gd name="connsiteX194" fmla="*/ 50768 w 1847850"/>
                <a:gd name="connsiteY194" fmla="*/ 1272921 h 1800225"/>
                <a:gd name="connsiteX195" fmla="*/ 56674 w 1847850"/>
                <a:gd name="connsiteY195" fmla="*/ 1281113 h 1800225"/>
                <a:gd name="connsiteX196" fmla="*/ 64008 w 1847850"/>
                <a:gd name="connsiteY196" fmla="*/ 1282160 h 1800225"/>
                <a:gd name="connsiteX197" fmla="*/ 77343 w 1847850"/>
                <a:gd name="connsiteY197" fmla="*/ 1277398 h 1800225"/>
                <a:gd name="connsiteX198" fmla="*/ 84963 w 1847850"/>
                <a:gd name="connsiteY198" fmla="*/ 1267587 h 1800225"/>
                <a:gd name="connsiteX199" fmla="*/ 97727 w 1847850"/>
                <a:gd name="connsiteY199" fmla="*/ 1261586 h 1800225"/>
                <a:gd name="connsiteX200" fmla="*/ 105632 w 1847850"/>
                <a:gd name="connsiteY200" fmla="*/ 1249871 h 1800225"/>
                <a:gd name="connsiteX201" fmla="*/ 114681 w 1847850"/>
                <a:gd name="connsiteY201" fmla="*/ 1247775 h 1800225"/>
                <a:gd name="connsiteX202" fmla="*/ 120682 w 1847850"/>
                <a:gd name="connsiteY202" fmla="*/ 1241298 h 1800225"/>
                <a:gd name="connsiteX203" fmla="*/ 129921 w 1847850"/>
                <a:gd name="connsiteY203" fmla="*/ 1242536 h 1800225"/>
                <a:gd name="connsiteX204" fmla="*/ 127540 w 1847850"/>
                <a:gd name="connsiteY204" fmla="*/ 1231582 h 1800225"/>
                <a:gd name="connsiteX205" fmla="*/ 136588 w 1847850"/>
                <a:gd name="connsiteY205" fmla="*/ 1240727 h 1800225"/>
                <a:gd name="connsiteX206" fmla="*/ 139637 w 1847850"/>
                <a:gd name="connsiteY206" fmla="*/ 1251014 h 1800225"/>
                <a:gd name="connsiteX207" fmla="*/ 152305 w 1847850"/>
                <a:gd name="connsiteY207" fmla="*/ 1251775 h 1800225"/>
                <a:gd name="connsiteX208" fmla="*/ 161449 w 1847850"/>
                <a:gd name="connsiteY208" fmla="*/ 1257205 h 1800225"/>
                <a:gd name="connsiteX209" fmla="*/ 164020 w 1847850"/>
                <a:gd name="connsiteY209" fmla="*/ 1263110 h 1800225"/>
                <a:gd name="connsiteX210" fmla="*/ 183642 w 1847850"/>
                <a:gd name="connsiteY210" fmla="*/ 1251966 h 1800225"/>
                <a:gd name="connsiteX211" fmla="*/ 189167 w 1847850"/>
                <a:gd name="connsiteY211" fmla="*/ 1253395 h 1800225"/>
                <a:gd name="connsiteX212" fmla="*/ 185642 w 1847850"/>
                <a:gd name="connsiteY212" fmla="*/ 1254728 h 1800225"/>
                <a:gd name="connsiteX213" fmla="*/ 195929 w 1847850"/>
                <a:gd name="connsiteY213" fmla="*/ 1254442 h 1800225"/>
                <a:gd name="connsiteX214" fmla="*/ 197168 w 1847850"/>
                <a:gd name="connsiteY214" fmla="*/ 1251204 h 1800225"/>
                <a:gd name="connsiteX215" fmla="*/ 204692 w 1847850"/>
                <a:gd name="connsiteY215" fmla="*/ 1253109 h 1800225"/>
                <a:gd name="connsiteX216" fmla="*/ 216218 w 1847850"/>
                <a:gd name="connsiteY216" fmla="*/ 1267111 h 1800225"/>
                <a:gd name="connsiteX217" fmla="*/ 216503 w 1847850"/>
                <a:gd name="connsiteY217" fmla="*/ 1263682 h 1800225"/>
                <a:gd name="connsiteX218" fmla="*/ 216884 w 1847850"/>
                <a:gd name="connsiteY218" fmla="*/ 1266730 h 1800225"/>
                <a:gd name="connsiteX219" fmla="*/ 240030 w 1847850"/>
                <a:gd name="connsiteY219" fmla="*/ 1265301 h 1800225"/>
                <a:gd name="connsiteX220" fmla="*/ 235648 w 1847850"/>
                <a:gd name="connsiteY220" fmla="*/ 1252347 h 1800225"/>
                <a:gd name="connsiteX221" fmla="*/ 228219 w 1847850"/>
                <a:gd name="connsiteY221" fmla="*/ 1248728 h 1800225"/>
                <a:gd name="connsiteX222" fmla="*/ 228981 w 1847850"/>
                <a:gd name="connsiteY222" fmla="*/ 1247013 h 1800225"/>
                <a:gd name="connsiteX223" fmla="*/ 237935 w 1847850"/>
                <a:gd name="connsiteY223" fmla="*/ 1248537 h 1800225"/>
                <a:gd name="connsiteX224" fmla="*/ 236601 w 1847850"/>
                <a:gd name="connsiteY224" fmla="*/ 1246251 h 1800225"/>
                <a:gd name="connsiteX225" fmla="*/ 243554 w 1847850"/>
                <a:gd name="connsiteY225" fmla="*/ 1231297 h 1800225"/>
                <a:gd name="connsiteX226" fmla="*/ 242030 w 1847850"/>
                <a:gd name="connsiteY226" fmla="*/ 1229868 h 1800225"/>
                <a:gd name="connsiteX227" fmla="*/ 256318 w 1847850"/>
                <a:gd name="connsiteY227" fmla="*/ 1222915 h 1800225"/>
                <a:gd name="connsiteX228" fmla="*/ 265938 w 1847850"/>
                <a:gd name="connsiteY228" fmla="*/ 1211485 h 1800225"/>
                <a:gd name="connsiteX229" fmla="*/ 286417 w 1847850"/>
                <a:gd name="connsiteY229" fmla="*/ 1204913 h 1800225"/>
                <a:gd name="connsiteX230" fmla="*/ 293370 w 1847850"/>
                <a:gd name="connsiteY230" fmla="*/ 1197864 h 1800225"/>
                <a:gd name="connsiteX231" fmla="*/ 292037 w 1847850"/>
                <a:gd name="connsiteY231" fmla="*/ 1178719 h 1800225"/>
                <a:gd name="connsiteX232" fmla="*/ 296989 w 1847850"/>
                <a:gd name="connsiteY232" fmla="*/ 1156430 h 1800225"/>
                <a:gd name="connsiteX233" fmla="*/ 310325 w 1847850"/>
                <a:gd name="connsiteY233" fmla="*/ 1133380 h 1800225"/>
                <a:gd name="connsiteX234" fmla="*/ 307372 w 1847850"/>
                <a:gd name="connsiteY234" fmla="*/ 1137856 h 1800225"/>
                <a:gd name="connsiteX235" fmla="*/ 298418 w 1847850"/>
                <a:gd name="connsiteY235" fmla="*/ 1127665 h 1800225"/>
                <a:gd name="connsiteX236" fmla="*/ 299847 w 1847850"/>
                <a:gd name="connsiteY236" fmla="*/ 1125093 h 1800225"/>
                <a:gd name="connsiteX237" fmla="*/ 310325 w 1847850"/>
                <a:gd name="connsiteY237" fmla="*/ 1122426 h 1800225"/>
                <a:gd name="connsiteX238" fmla="*/ 315849 w 1847850"/>
                <a:gd name="connsiteY238" fmla="*/ 1118616 h 1800225"/>
                <a:gd name="connsiteX239" fmla="*/ 313944 w 1847850"/>
                <a:gd name="connsiteY239" fmla="*/ 1119473 h 1800225"/>
                <a:gd name="connsiteX240" fmla="*/ 310515 w 1847850"/>
                <a:gd name="connsiteY240" fmla="*/ 1108615 h 1800225"/>
                <a:gd name="connsiteX241" fmla="*/ 312706 w 1847850"/>
                <a:gd name="connsiteY241" fmla="*/ 1110615 h 1800225"/>
                <a:gd name="connsiteX242" fmla="*/ 305657 w 1847850"/>
                <a:gd name="connsiteY242" fmla="*/ 1099947 h 1800225"/>
                <a:gd name="connsiteX243" fmla="*/ 306514 w 1847850"/>
                <a:gd name="connsiteY243" fmla="*/ 1094804 h 1800225"/>
                <a:gd name="connsiteX244" fmla="*/ 315468 w 1847850"/>
                <a:gd name="connsiteY244" fmla="*/ 1085469 h 1800225"/>
                <a:gd name="connsiteX245" fmla="*/ 304419 w 1847850"/>
                <a:gd name="connsiteY245" fmla="*/ 1078135 h 1800225"/>
                <a:gd name="connsiteX246" fmla="*/ 315849 w 1847850"/>
                <a:gd name="connsiteY246" fmla="*/ 1085279 h 1800225"/>
                <a:gd name="connsiteX247" fmla="*/ 324421 w 1847850"/>
                <a:gd name="connsiteY247" fmla="*/ 1077944 h 1800225"/>
                <a:gd name="connsiteX248" fmla="*/ 325660 w 1847850"/>
                <a:gd name="connsiteY248" fmla="*/ 1070420 h 1800225"/>
                <a:gd name="connsiteX249" fmla="*/ 318706 w 1847850"/>
                <a:gd name="connsiteY249" fmla="*/ 1052322 h 1800225"/>
                <a:gd name="connsiteX250" fmla="*/ 321564 w 1847850"/>
                <a:gd name="connsiteY250" fmla="*/ 1040416 h 1800225"/>
                <a:gd name="connsiteX251" fmla="*/ 323755 w 1847850"/>
                <a:gd name="connsiteY251" fmla="*/ 1037749 h 1800225"/>
                <a:gd name="connsiteX252" fmla="*/ 327279 w 1847850"/>
                <a:gd name="connsiteY252" fmla="*/ 1038796 h 1800225"/>
                <a:gd name="connsiteX253" fmla="*/ 338804 w 1847850"/>
                <a:gd name="connsiteY253" fmla="*/ 1027652 h 1800225"/>
                <a:gd name="connsiteX254" fmla="*/ 339947 w 1847850"/>
                <a:gd name="connsiteY254" fmla="*/ 1013174 h 1800225"/>
                <a:gd name="connsiteX255" fmla="*/ 346424 w 1847850"/>
                <a:gd name="connsiteY255" fmla="*/ 1013079 h 1800225"/>
                <a:gd name="connsiteX256" fmla="*/ 337756 w 1847850"/>
                <a:gd name="connsiteY256" fmla="*/ 994124 h 1800225"/>
                <a:gd name="connsiteX257" fmla="*/ 313182 w 1847850"/>
                <a:gd name="connsiteY257" fmla="*/ 979551 h 1800225"/>
                <a:gd name="connsiteX258" fmla="*/ 306514 w 1847850"/>
                <a:gd name="connsiteY258" fmla="*/ 961644 h 1800225"/>
                <a:gd name="connsiteX259" fmla="*/ 288893 w 1847850"/>
                <a:gd name="connsiteY259" fmla="*/ 958501 h 1800225"/>
                <a:gd name="connsiteX260" fmla="*/ 284036 w 1847850"/>
                <a:gd name="connsiteY260" fmla="*/ 952595 h 1800225"/>
                <a:gd name="connsiteX261" fmla="*/ 275272 w 1847850"/>
                <a:gd name="connsiteY261" fmla="*/ 950595 h 1800225"/>
                <a:gd name="connsiteX262" fmla="*/ 275082 w 1847850"/>
                <a:gd name="connsiteY262" fmla="*/ 945261 h 1800225"/>
                <a:gd name="connsiteX263" fmla="*/ 269367 w 1847850"/>
                <a:gd name="connsiteY263" fmla="*/ 940879 h 1800225"/>
                <a:gd name="connsiteX264" fmla="*/ 270605 w 1847850"/>
                <a:gd name="connsiteY264" fmla="*/ 937355 h 1800225"/>
                <a:gd name="connsiteX265" fmla="*/ 266224 w 1847850"/>
                <a:gd name="connsiteY265" fmla="*/ 937736 h 1800225"/>
                <a:gd name="connsiteX266" fmla="*/ 263557 w 1847850"/>
                <a:gd name="connsiteY266" fmla="*/ 934974 h 1800225"/>
                <a:gd name="connsiteX267" fmla="*/ 264986 w 1847850"/>
                <a:gd name="connsiteY267" fmla="*/ 929545 h 1800225"/>
                <a:gd name="connsiteX268" fmla="*/ 254508 w 1847850"/>
                <a:gd name="connsiteY268" fmla="*/ 927449 h 1800225"/>
                <a:gd name="connsiteX269" fmla="*/ 253555 w 1847850"/>
                <a:gd name="connsiteY269" fmla="*/ 923354 h 1800225"/>
                <a:gd name="connsiteX270" fmla="*/ 265747 w 1847850"/>
                <a:gd name="connsiteY270" fmla="*/ 916686 h 1800225"/>
                <a:gd name="connsiteX271" fmla="*/ 263557 w 1847850"/>
                <a:gd name="connsiteY271" fmla="*/ 911066 h 1800225"/>
                <a:gd name="connsiteX272" fmla="*/ 267462 w 1847850"/>
                <a:gd name="connsiteY272" fmla="*/ 900113 h 1800225"/>
                <a:gd name="connsiteX273" fmla="*/ 267748 w 1847850"/>
                <a:gd name="connsiteY273" fmla="*/ 886778 h 1800225"/>
                <a:gd name="connsiteX274" fmla="*/ 271939 w 1847850"/>
                <a:gd name="connsiteY274" fmla="*/ 883444 h 1800225"/>
                <a:gd name="connsiteX275" fmla="*/ 258509 w 1847850"/>
                <a:gd name="connsiteY275" fmla="*/ 871728 h 1800225"/>
                <a:gd name="connsiteX276" fmla="*/ 263271 w 1847850"/>
                <a:gd name="connsiteY276" fmla="*/ 866204 h 1800225"/>
                <a:gd name="connsiteX277" fmla="*/ 257461 w 1847850"/>
                <a:gd name="connsiteY277" fmla="*/ 860584 h 1800225"/>
                <a:gd name="connsiteX278" fmla="*/ 259080 w 1847850"/>
                <a:gd name="connsiteY278" fmla="*/ 854107 h 1800225"/>
                <a:gd name="connsiteX279" fmla="*/ 252317 w 1847850"/>
                <a:gd name="connsiteY279" fmla="*/ 851059 h 1800225"/>
                <a:gd name="connsiteX280" fmla="*/ 260604 w 1847850"/>
                <a:gd name="connsiteY280" fmla="*/ 837152 h 1800225"/>
                <a:gd name="connsiteX281" fmla="*/ 249364 w 1847850"/>
                <a:gd name="connsiteY281" fmla="*/ 830104 h 1800225"/>
                <a:gd name="connsiteX282" fmla="*/ 257270 w 1847850"/>
                <a:gd name="connsiteY282" fmla="*/ 823722 h 1800225"/>
                <a:gd name="connsiteX283" fmla="*/ 257937 w 1847850"/>
                <a:gd name="connsiteY283" fmla="*/ 811339 h 1800225"/>
                <a:gd name="connsiteX284" fmla="*/ 273463 w 1847850"/>
                <a:gd name="connsiteY284" fmla="*/ 795433 h 1800225"/>
                <a:gd name="connsiteX285" fmla="*/ 268796 w 1847850"/>
                <a:gd name="connsiteY285" fmla="*/ 784479 h 1800225"/>
                <a:gd name="connsiteX286" fmla="*/ 262604 w 1847850"/>
                <a:gd name="connsiteY286" fmla="*/ 783907 h 1800225"/>
                <a:gd name="connsiteX287" fmla="*/ 271653 w 1847850"/>
                <a:gd name="connsiteY287" fmla="*/ 773049 h 1800225"/>
                <a:gd name="connsiteX288" fmla="*/ 268700 w 1847850"/>
                <a:gd name="connsiteY288" fmla="*/ 765810 h 1800225"/>
                <a:gd name="connsiteX289" fmla="*/ 270796 w 1847850"/>
                <a:gd name="connsiteY289" fmla="*/ 761619 h 1800225"/>
                <a:gd name="connsiteX290" fmla="*/ 260128 w 1847850"/>
                <a:gd name="connsiteY290" fmla="*/ 755332 h 1800225"/>
                <a:gd name="connsiteX291" fmla="*/ 252412 w 1847850"/>
                <a:gd name="connsiteY291" fmla="*/ 765143 h 1800225"/>
                <a:gd name="connsiteX292" fmla="*/ 249745 w 1847850"/>
                <a:gd name="connsiteY292" fmla="*/ 759619 h 1800225"/>
                <a:gd name="connsiteX293" fmla="*/ 242887 w 1847850"/>
                <a:gd name="connsiteY293" fmla="*/ 761429 h 1800225"/>
                <a:gd name="connsiteX294" fmla="*/ 242316 w 1847850"/>
                <a:gd name="connsiteY294" fmla="*/ 742569 h 1800225"/>
                <a:gd name="connsiteX295" fmla="*/ 248698 w 1847850"/>
                <a:gd name="connsiteY295" fmla="*/ 728472 h 1800225"/>
                <a:gd name="connsiteX296" fmla="*/ 262414 w 1847850"/>
                <a:gd name="connsiteY296" fmla="*/ 719328 h 1800225"/>
                <a:gd name="connsiteX297" fmla="*/ 249364 w 1847850"/>
                <a:gd name="connsiteY297" fmla="*/ 714851 h 1800225"/>
                <a:gd name="connsiteX298" fmla="*/ 235839 w 1847850"/>
                <a:gd name="connsiteY298" fmla="*/ 718185 h 1800225"/>
                <a:gd name="connsiteX299" fmla="*/ 224314 w 1847850"/>
                <a:gd name="connsiteY299" fmla="*/ 708660 h 1800225"/>
                <a:gd name="connsiteX300" fmla="*/ 206026 w 1847850"/>
                <a:gd name="connsiteY300" fmla="*/ 701707 h 1800225"/>
                <a:gd name="connsiteX301" fmla="*/ 199644 w 1847850"/>
                <a:gd name="connsiteY301" fmla="*/ 705612 h 1800225"/>
                <a:gd name="connsiteX302" fmla="*/ 191357 w 1847850"/>
                <a:gd name="connsiteY302" fmla="*/ 719519 h 1800225"/>
                <a:gd name="connsiteX303" fmla="*/ 181642 w 1847850"/>
                <a:gd name="connsiteY303" fmla="*/ 724186 h 1800225"/>
                <a:gd name="connsiteX304" fmla="*/ 172879 w 1847850"/>
                <a:gd name="connsiteY304" fmla="*/ 737711 h 1800225"/>
                <a:gd name="connsiteX305" fmla="*/ 169545 w 1847850"/>
                <a:gd name="connsiteY305" fmla="*/ 738949 h 1800225"/>
                <a:gd name="connsiteX306" fmla="*/ 168688 w 1847850"/>
                <a:gd name="connsiteY306" fmla="*/ 749617 h 1800225"/>
                <a:gd name="connsiteX307" fmla="*/ 154972 w 1847850"/>
                <a:gd name="connsiteY307" fmla="*/ 749617 h 1800225"/>
                <a:gd name="connsiteX308" fmla="*/ 157925 w 1847850"/>
                <a:gd name="connsiteY308" fmla="*/ 729996 h 1800225"/>
                <a:gd name="connsiteX309" fmla="*/ 154114 w 1847850"/>
                <a:gd name="connsiteY309" fmla="*/ 716661 h 1800225"/>
                <a:gd name="connsiteX310" fmla="*/ 139255 w 1847850"/>
                <a:gd name="connsiteY310" fmla="*/ 695515 h 1800225"/>
                <a:gd name="connsiteX311" fmla="*/ 127540 w 1847850"/>
                <a:gd name="connsiteY311" fmla="*/ 687800 h 1800225"/>
                <a:gd name="connsiteX312" fmla="*/ 129445 w 1847850"/>
                <a:gd name="connsiteY312" fmla="*/ 681990 h 1800225"/>
                <a:gd name="connsiteX313" fmla="*/ 142780 w 1847850"/>
                <a:gd name="connsiteY313" fmla="*/ 692087 h 1800225"/>
                <a:gd name="connsiteX314" fmla="*/ 144494 w 1847850"/>
                <a:gd name="connsiteY314" fmla="*/ 689515 h 1800225"/>
                <a:gd name="connsiteX315" fmla="*/ 138684 w 1847850"/>
                <a:gd name="connsiteY315" fmla="*/ 686371 h 1800225"/>
                <a:gd name="connsiteX316" fmla="*/ 137541 w 1847850"/>
                <a:gd name="connsiteY316" fmla="*/ 681799 h 1800225"/>
                <a:gd name="connsiteX317" fmla="*/ 132683 w 1847850"/>
                <a:gd name="connsiteY317" fmla="*/ 681990 h 1800225"/>
                <a:gd name="connsiteX318" fmla="*/ 134398 w 1847850"/>
                <a:gd name="connsiteY318" fmla="*/ 677323 h 1800225"/>
                <a:gd name="connsiteX319" fmla="*/ 111443 w 1847850"/>
                <a:gd name="connsiteY319" fmla="*/ 669227 h 1800225"/>
                <a:gd name="connsiteX320" fmla="*/ 120110 w 1847850"/>
                <a:gd name="connsiteY320" fmla="*/ 655034 h 1800225"/>
                <a:gd name="connsiteX321" fmla="*/ 132017 w 1847850"/>
                <a:gd name="connsiteY321" fmla="*/ 662083 h 1800225"/>
                <a:gd name="connsiteX322" fmla="*/ 146018 w 1847850"/>
                <a:gd name="connsiteY322" fmla="*/ 663321 h 1800225"/>
                <a:gd name="connsiteX323" fmla="*/ 148971 w 1847850"/>
                <a:gd name="connsiteY323" fmla="*/ 672751 h 1800225"/>
                <a:gd name="connsiteX324" fmla="*/ 163354 w 1847850"/>
                <a:gd name="connsiteY324" fmla="*/ 671513 h 1800225"/>
                <a:gd name="connsiteX325" fmla="*/ 165640 w 1847850"/>
                <a:gd name="connsiteY325" fmla="*/ 678466 h 1800225"/>
                <a:gd name="connsiteX326" fmla="*/ 177832 w 1847850"/>
                <a:gd name="connsiteY326" fmla="*/ 673227 h 1800225"/>
                <a:gd name="connsiteX327" fmla="*/ 179546 w 1847850"/>
                <a:gd name="connsiteY327" fmla="*/ 652558 h 1800225"/>
                <a:gd name="connsiteX328" fmla="*/ 187071 w 1847850"/>
                <a:gd name="connsiteY328" fmla="*/ 653129 h 1800225"/>
                <a:gd name="connsiteX329" fmla="*/ 209645 w 1847850"/>
                <a:gd name="connsiteY329" fmla="*/ 661702 h 1800225"/>
                <a:gd name="connsiteX330" fmla="*/ 228124 w 1847850"/>
                <a:gd name="connsiteY330" fmla="*/ 671513 h 1800225"/>
                <a:gd name="connsiteX331" fmla="*/ 243840 w 1847850"/>
                <a:gd name="connsiteY331" fmla="*/ 668560 h 1800225"/>
                <a:gd name="connsiteX332" fmla="*/ 242221 w 1847850"/>
                <a:gd name="connsiteY332" fmla="*/ 650938 h 1800225"/>
                <a:gd name="connsiteX333" fmla="*/ 245173 w 1847850"/>
                <a:gd name="connsiteY333" fmla="*/ 631031 h 1800225"/>
                <a:gd name="connsiteX334" fmla="*/ 236029 w 1847850"/>
                <a:gd name="connsiteY334" fmla="*/ 619601 h 1800225"/>
                <a:gd name="connsiteX335" fmla="*/ 227838 w 1847850"/>
                <a:gd name="connsiteY335" fmla="*/ 601885 h 1800225"/>
                <a:gd name="connsiteX336" fmla="*/ 229934 w 1847850"/>
                <a:gd name="connsiteY336" fmla="*/ 576739 h 1800225"/>
                <a:gd name="connsiteX337" fmla="*/ 245745 w 1847850"/>
                <a:gd name="connsiteY337" fmla="*/ 578453 h 1800225"/>
                <a:gd name="connsiteX338" fmla="*/ 253175 w 1847850"/>
                <a:gd name="connsiteY338" fmla="*/ 575596 h 1800225"/>
                <a:gd name="connsiteX339" fmla="*/ 257175 w 1847850"/>
                <a:gd name="connsiteY339" fmla="*/ 570452 h 1800225"/>
                <a:gd name="connsiteX340" fmla="*/ 260318 w 1847850"/>
                <a:gd name="connsiteY340" fmla="*/ 572453 h 1800225"/>
                <a:gd name="connsiteX341" fmla="*/ 269462 w 1847850"/>
                <a:gd name="connsiteY341" fmla="*/ 569786 h 1800225"/>
                <a:gd name="connsiteX342" fmla="*/ 267271 w 1847850"/>
                <a:gd name="connsiteY342" fmla="*/ 565309 h 1800225"/>
                <a:gd name="connsiteX343" fmla="*/ 260128 w 1847850"/>
                <a:gd name="connsiteY343" fmla="*/ 568738 h 1800225"/>
                <a:gd name="connsiteX344" fmla="*/ 251841 w 1847850"/>
                <a:gd name="connsiteY344" fmla="*/ 563404 h 1800225"/>
                <a:gd name="connsiteX345" fmla="*/ 251365 w 1847850"/>
                <a:gd name="connsiteY345" fmla="*/ 547211 h 1800225"/>
                <a:gd name="connsiteX346" fmla="*/ 277463 w 1847850"/>
                <a:gd name="connsiteY346" fmla="*/ 525113 h 1800225"/>
                <a:gd name="connsiteX347" fmla="*/ 289274 w 1847850"/>
                <a:gd name="connsiteY347" fmla="*/ 536638 h 1800225"/>
                <a:gd name="connsiteX348" fmla="*/ 285179 w 1847850"/>
                <a:gd name="connsiteY348" fmla="*/ 553593 h 1800225"/>
                <a:gd name="connsiteX349" fmla="*/ 284512 w 1847850"/>
                <a:gd name="connsiteY349" fmla="*/ 567595 h 1800225"/>
                <a:gd name="connsiteX350" fmla="*/ 286988 w 1847850"/>
                <a:gd name="connsiteY350" fmla="*/ 577691 h 1800225"/>
                <a:gd name="connsiteX351" fmla="*/ 281559 w 1847850"/>
                <a:gd name="connsiteY351" fmla="*/ 594360 h 1800225"/>
                <a:gd name="connsiteX352" fmla="*/ 280987 w 1847850"/>
                <a:gd name="connsiteY352" fmla="*/ 614363 h 1800225"/>
                <a:gd name="connsiteX353" fmla="*/ 287655 w 1847850"/>
                <a:gd name="connsiteY353" fmla="*/ 621506 h 1800225"/>
                <a:gd name="connsiteX354" fmla="*/ 284036 w 1847850"/>
                <a:gd name="connsiteY354" fmla="*/ 634365 h 1800225"/>
                <a:gd name="connsiteX355" fmla="*/ 300704 w 1847850"/>
                <a:gd name="connsiteY355" fmla="*/ 635698 h 1800225"/>
                <a:gd name="connsiteX356" fmla="*/ 320230 w 1847850"/>
                <a:gd name="connsiteY356" fmla="*/ 622745 h 1800225"/>
                <a:gd name="connsiteX357" fmla="*/ 330518 w 1847850"/>
                <a:gd name="connsiteY357" fmla="*/ 622840 h 1800225"/>
                <a:gd name="connsiteX358" fmla="*/ 346520 w 1847850"/>
                <a:gd name="connsiteY358" fmla="*/ 618935 h 1800225"/>
                <a:gd name="connsiteX359" fmla="*/ 347853 w 1847850"/>
                <a:gd name="connsiteY359" fmla="*/ 617506 h 1800225"/>
                <a:gd name="connsiteX360" fmla="*/ 338423 w 1847850"/>
                <a:gd name="connsiteY360" fmla="*/ 597313 h 1800225"/>
                <a:gd name="connsiteX361" fmla="*/ 340519 w 1847850"/>
                <a:gd name="connsiteY361" fmla="*/ 588740 h 1800225"/>
                <a:gd name="connsiteX362" fmla="*/ 338804 w 1847850"/>
                <a:gd name="connsiteY362" fmla="*/ 581120 h 1800225"/>
                <a:gd name="connsiteX363" fmla="*/ 342329 w 1847850"/>
                <a:gd name="connsiteY363" fmla="*/ 579311 h 1800225"/>
                <a:gd name="connsiteX364" fmla="*/ 337090 w 1847850"/>
                <a:gd name="connsiteY364" fmla="*/ 564166 h 1800225"/>
                <a:gd name="connsiteX365" fmla="*/ 337280 w 1847850"/>
                <a:gd name="connsiteY365" fmla="*/ 557784 h 1800225"/>
                <a:gd name="connsiteX366" fmla="*/ 340043 w 1847850"/>
                <a:gd name="connsiteY366" fmla="*/ 551212 h 1800225"/>
                <a:gd name="connsiteX367" fmla="*/ 349282 w 1847850"/>
                <a:gd name="connsiteY367" fmla="*/ 543401 h 1800225"/>
                <a:gd name="connsiteX368" fmla="*/ 347853 w 1847850"/>
                <a:gd name="connsiteY368" fmla="*/ 525113 h 1800225"/>
                <a:gd name="connsiteX369" fmla="*/ 353949 w 1847850"/>
                <a:gd name="connsiteY369" fmla="*/ 520827 h 1800225"/>
                <a:gd name="connsiteX370" fmla="*/ 359378 w 1847850"/>
                <a:gd name="connsiteY370" fmla="*/ 527495 h 1800225"/>
                <a:gd name="connsiteX371" fmla="*/ 355663 w 1847850"/>
                <a:gd name="connsiteY371" fmla="*/ 517207 h 1800225"/>
                <a:gd name="connsiteX372" fmla="*/ 357473 w 1847850"/>
                <a:gd name="connsiteY372" fmla="*/ 516446 h 1800225"/>
                <a:gd name="connsiteX373" fmla="*/ 354997 w 1847850"/>
                <a:gd name="connsiteY373" fmla="*/ 510826 h 1800225"/>
                <a:gd name="connsiteX374" fmla="*/ 356902 w 1847850"/>
                <a:gd name="connsiteY374" fmla="*/ 507111 h 1800225"/>
                <a:gd name="connsiteX375" fmla="*/ 351472 w 1847850"/>
                <a:gd name="connsiteY375" fmla="*/ 499872 h 1800225"/>
                <a:gd name="connsiteX376" fmla="*/ 349758 w 1847850"/>
                <a:gd name="connsiteY376" fmla="*/ 487108 h 1800225"/>
                <a:gd name="connsiteX377" fmla="*/ 355283 w 1847850"/>
                <a:gd name="connsiteY377" fmla="*/ 479774 h 1800225"/>
                <a:gd name="connsiteX378" fmla="*/ 371094 w 1847850"/>
                <a:gd name="connsiteY378" fmla="*/ 470630 h 1800225"/>
                <a:gd name="connsiteX379" fmla="*/ 374713 w 1847850"/>
                <a:gd name="connsiteY379" fmla="*/ 471392 h 1800225"/>
                <a:gd name="connsiteX380" fmla="*/ 385096 w 1847850"/>
                <a:gd name="connsiteY380" fmla="*/ 465201 h 1800225"/>
                <a:gd name="connsiteX381" fmla="*/ 387858 w 1847850"/>
                <a:gd name="connsiteY381" fmla="*/ 469297 h 1800225"/>
                <a:gd name="connsiteX382" fmla="*/ 399383 w 1847850"/>
                <a:gd name="connsiteY382" fmla="*/ 467296 h 1800225"/>
                <a:gd name="connsiteX383" fmla="*/ 405860 w 1847850"/>
                <a:gd name="connsiteY383" fmla="*/ 469202 h 1800225"/>
                <a:gd name="connsiteX384" fmla="*/ 414433 w 1847850"/>
                <a:gd name="connsiteY384" fmla="*/ 477203 h 1800225"/>
                <a:gd name="connsiteX385" fmla="*/ 446437 w 1847850"/>
                <a:gd name="connsiteY385" fmla="*/ 491395 h 1800225"/>
                <a:gd name="connsiteX386" fmla="*/ 460438 w 1847850"/>
                <a:gd name="connsiteY386" fmla="*/ 494729 h 1800225"/>
                <a:gd name="connsiteX387" fmla="*/ 456914 w 1847850"/>
                <a:gd name="connsiteY387" fmla="*/ 500253 h 1800225"/>
                <a:gd name="connsiteX388" fmla="*/ 461201 w 1847850"/>
                <a:gd name="connsiteY388" fmla="*/ 503015 h 1800225"/>
                <a:gd name="connsiteX389" fmla="*/ 453771 w 1847850"/>
                <a:gd name="connsiteY389" fmla="*/ 510254 h 1800225"/>
                <a:gd name="connsiteX390" fmla="*/ 450342 w 1847850"/>
                <a:gd name="connsiteY390" fmla="*/ 519874 h 1800225"/>
                <a:gd name="connsiteX391" fmla="*/ 459772 w 1847850"/>
                <a:gd name="connsiteY391" fmla="*/ 524161 h 1800225"/>
                <a:gd name="connsiteX392" fmla="*/ 467868 w 1847850"/>
                <a:gd name="connsiteY392" fmla="*/ 516255 h 1800225"/>
                <a:gd name="connsiteX393" fmla="*/ 457867 w 1847850"/>
                <a:gd name="connsiteY393" fmla="*/ 515683 h 1800225"/>
                <a:gd name="connsiteX394" fmla="*/ 465677 w 1847850"/>
                <a:gd name="connsiteY394" fmla="*/ 495586 h 1800225"/>
                <a:gd name="connsiteX395" fmla="*/ 477964 w 1847850"/>
                <a:gd name="connsiteY395" fmla="*/ 479584 h 1800225"/>
                <a:gd name="connsiteX396" fmla="*/ 495300 w 1847850"/>
                <a:gd name="connsiteY396" fmla="*/ 471011 h 1800225"/>
                <a:gd name="connsiteX397" fmla="*/ 496824 w 1847850"/>
                <a:gd name="connsiteY397" fmla="*/ 460438 h 1800225"/>
                <a:gd name="connsiteX398" fmla="*/ 508254 w 1847850"/>
                <a:gd name="connsiteY398" fmla="*/ 476536 h 1800225"/>
                <a:gd name="connsiteX399" fmla="*/ 509587 w 1847850"/>
                <a:gd name="connsiteY399" fmla="*/ 474345 h 1800225"/>
                <a:gd name="connsiteX400" fmla="*/ 533210 w 1847850"/>
                <a:gd name="connsiteY400" fmla="*/ 475107 h 1800225"/>
                <a:gd name="connsiteX401" fmla="*/ 543878 w 1847850"/>
                <a:gd name="connsiteY401" fmla="*/ 471773 h 1800225"/>
                <a:gd name="connsiteX402" fmla="*/ 543592 w 1847850"/>
                <a:gd name="connsiteY402" fmla="*/ 479203 h 1800225"/>
                <a:gd name="connsiteX403" fmla="*/ 551974 w 1847850"/>
                <a:gd name="connsiteY403" fmla="*/ 478631 h 1800225"/>
                <a:gd name="connsiteX404" fmla="*/ 567214 w 1847850"/>
                <a:gd name="connsiteY404" fmla="*/ 473297 h 1800225"/>
                <a:gd name="connsiteX405" fmla="*/ 565499 w 1847850"/>
                <a:gd name="connsiteY405" fmla="*/ 460915 h 1800225"/>
                <a:gd name="connsiteX406" fmla="*/ 604456 w 1847850"/>
                <a:gd name="connsiteY406" fmla="*/ 447104 h 1800225"/>
                <a:gd name="connsiteX407" fmla="*/ 602647 w 1847850"/>
                <a:gd name="connsiteY407" fmla="*/ 415576 h 1800225"/>
                <a:gd name="connsiteX408" fmla="*/ 598170 w 1847850"/>
                <a:gd name="connsiteY408" fmla="*/ 409099 h 1800225"/>
                <a:gd name="connsiteX409" fmla="*/ 594931 w 1847850"/>
                <a:gd name="connsiteY409" fmla="*/ 393287 h 1800225"/>
                <a:gd name="connsiteX410" fmla="*/ 598742 w 1847850"/>
                <a:gd name="connsiteY410" fmla="*/ 391192 h 1800225"/>
                <a:gd name="connsiteX411" fmla="*/ 594741 w 1847850"/>
                <a:gd name="connsiteY411" fmla="*/ 383953 h 1800225"/>
                <a:gd name="connsiteX412" fmla="*/ 596075 w 1847850"/>
                <a:gd name="connsiteY412" fmla="*/ 367665 h 1800225"/>
                <a:gd name="connsiteX413" fmla="*/ 604266 w 1847850"/>
                <a:gd name="connsiteY413" fmla="*/ 366998 h 1800225"/>
                <a:gd name="connsiteX414" fmla="*/ 603790 w 1847850"/>
                <a:gd name="connsiteY414" fmla="*/ 361950 h 1800225"/>
                <a:gd name="connsiteX415" fmla="*/ 596360 w 1847850"/>
                <a:gd name="connsiteY415" fmla="*/ 363950 h 1800225"/>
                <a:gd name="connsiteX416" fmla="*/ 581692 w 1847850"/>
                <a:gd name="connsiteY416" fmla="*/ 327755 h 1800225"/>
                <a:gd name="connsiteX417" fmla="*/ 576453 w 1847850"/>
                <a:gd name="connsiteY417" fmla="*/ 328136 h 1800225"/>
                <a:gd name="connsiteX418" fmla="*/ 575596 w 1847850"/>
                <a:gd name="connsiteY418" fmla="*/ 324993 h 1800225"/>
                <a:gd name="connsiteX419" fmla="*/ 568357 w 1847850"/>
                <a:gd name="connsiteY419" fmla="*/ 325660 h 1800225"/>
                <a:gd name="connsiteX420" fmla="*/ 558070 w 1847850"/>
                <a:gd name="connsiteY420" fmla="*/ 290512 h 1800225"/>
                <a:gd name="connsiteX421" fmla="*/ 570167 w 1847850"/>
                <a:gd name="connsiteY421" fmla="*/ 290417 h 1800225"/>
                <a:gd name="connsiteX422" fmla="*/ 569119 w 1847850"/>
                <a:gd name="connsiteY422" fmla="*/ 278035 h 1800225"/>
                <a:gd name="connsiteX423" fmla="*/ 575024 w 1847850"/>
                <a:gd name="connsiteY423" fmla="*/ 276892 h 1800225"/>
                <a:gd name="connsiteX424" fmla="*/ 575977 w 1847850"/>
                <a:gd name="connsiteY424" fmla="*/ 268033 h 1800225"/>
                <a:gd name="connsiteX425" fmla="*/ 581215 w 1847850"/>
                <a:gd name="connsiteY425" fmla="*/ 268891 h 1800225"/>
                <a:gd name="connsiteX426" fmla="*/ 584835 w 1847850"/>
                <a:gd name="connsiteY426" fmla="*/ 249745 h 1800225"/>
                <a:gd name="connsiteX427" fmla="*/ 587693 w 1847850"/>
                <a:gd name="connsiteY427" fmla="*/ 243649 h 1800225"/>
                <a:gd name="connsiteX428" fmla="*/ 593503 w 1847850"/>
                <a:gd name="connsiteY428" fmla="*/ 239744 h 1800225"/>
                <a:gd name="connsiteX429" fmla="*/ 584168 w 1847850"/>
                <a:gd name="connsiteY429" fmla="*/ 232029 h 1800225"/>
                <a:gd name="connsiteX430" fmla="*/ 604552 w 1847850"/>
                <a:gd name="connsiteY430" fmla="*/ 209645 h 1800225"/>
                <a:gd name="connsiteX431" fmla="*/ 599313 w 1847850"/>
                <a:gd name="connsiteY431" fmla="*/ 205835 h 1800225"/>
                <a:gd name="connsiteX432" fmla="*/ 619601 w 1847850"/>
                <a:gd name="connsiteY432" fmla="*/ 191167 h 1800225"/>
                <a:gd name="connsiteX433" fmla="*/ 632460 w 1847850"/>
                <a:gd name="connsiteY433" fmla="*/ 197929 h 1800225"/>
                <a:gd name="connsiteX434" fmla="*/ 646843 w 1847850"/>
                <a:gd name="connsiteY434" fmla="*/ 200025 h 1800225"/>
                <a:gd name="connsiteX435" fmla="*/ 647700 w 1847850"/>
                <a:gd name="connsiteY435" fmla="*/ 186880 h 1800225"/>
                <a:gd name="connsiteX436" fmla="*/ 653415 w 1847850"/>
                <a:gd name="connsiteY436" fmla="*/ 186404 h 1800225"/>
                <a:gd name="connsiteX437" fmla="*/ 640937 w 1847850"/>
                <a:gd name="connsiteY437" fmla="*/ 184595 h 1800225"/>
                <a:gd name="connsiteX438" fmla="*/ 621983 w 1847850"/>
                <a:gd name="connsiteY438" fmla="*/ 175831 h 1800225"/>
                <a:gd name="connsiteX439" fmla="*/ 603885 w 1847850"/>
                <a:gd name="connsiteY439" fmla="*/ 182213 h 1800225"/>
                <a:gd name="connsiteX440" fmla="*/ 599599 w 1847850"/>
                <a:gd name="connsiteY440" fmla="*/ 173927 h 1800225"/>
                <a:gd name="connsiteX441" fmla="*/ 594074 w 1847850"/>
                <a:gd name="connsiteY441" fmla="*/ 170497 h 1800225"/>
                <a:gd name="connsiteX442" fmla="*/ 603313 w 1847850"/>
                <a:gd name="connsiteY442" fmla="*/ 160115 h 1800225"/>
                <a:gd name="connsiteX443" fmla="*/ 607219 w 1847850"/>
                <a:gd name="connsiteY443" fmla="*/ 159544 h 1800225"/>
                <a:gd name="connsiteX444" fmla="*/ 629507 w 1847850"/>
                <a:gd name="connsiteY444" fmla="*/ 159639 h 1800225"/>
                <a:gd name="connsiteX445" fmla="*/ 631317 w 1847850"/>
                <a:gd name="connsiteY445" fmla="*/ 162782 h 1800225"/>
                <a:gd name="connsiteX446" fmla="*/ 649510 w 1847850"/>
                <a:gd name="connsiteY446" fmla="*/ 166783 h 1800225"/>
                <a:gd name="connsiteX447" fmla="*/ 662845 w 1847850"/>
                <a:gd name="connsiteY447" fmla="*/ 167545 h 1800225"/>
                <a:gd name="connsiteX448" fmla="*/ 677037 w 1847850"/>
                <a:gd name="connsiteY448" fmla="*/ 162592 h 1800225"/>
                <a:gd name="connsiteX449" fmla="*/ 685514 w 1847850"/>
                <a:gd name="connsiteY449" fmla="*/ 162592 h 1800225"/>
                <a:gd name="connsiteX450" fmla="*/ 686753 w 1847850"/>
                <a:gd name="connsiteY450" fmla="*/ 166402 h 1800225"/>
                <a:gd name="connsiteX451" fmla="*/ 689705 w 1847850"/>
                <a:gd name="connsiteY451" fmla="*/ 165925 h 1800225"/>
                <a:gd name="connsiteX452" fmla="*/ 686943 w 1847850"/>
                <a:gd name="connsiteY452" fmla="*/ 147447 h 1800225"/>
                <a:gd name="connsiteX453" fmla="*/ 683038 w 1847850"/>
                <a:gd name="connsiteY453" fmla="*/ 149066 h 1800225"/>
                <a:gd name="connsiteX454" fmla="*/ 690372 w 1847850"/>
                <a:gd name="connsiteY454" fmla="*/ 134874 h 1800225"/>
                <a:gd name="connsiteX455" fmla="*/ 703231 w 1847850"/>
                <a:gd name="connsiteY455" fmla="*/ 125730 h 1800225"/>
                <a:gd name="connsiteX456" fmla="*/ 724471 w 1847850"/>
                <a:gd name="connsiteY456" fmla="*/ 117920 h 1800225"/>
                <a:gd name="connsiteX457" fmla="*/ 766572 w 1847850"/>
                <a:gd name="connsiteY457" fmla="*/ 111062 h 1800225"/>
                <a:gd name="connsiteX458" fmla="*/ 767334 w 1847850"/>
                <a:gd name="connsiteY458" fmla="*/ 104204 h 1800225"/>
                <a:gd name="connsiteX459" fmla="*/ 771620 w 1847850"/>
                <a:gd name="connsiteY459" fmla="*/ 105632 h 1800225"/>
                <a:gd name="connsiteX460" fmla="*/ 776192 w 1847850"/>
                <a:gd name="connsiteY460" fmla="*/ 97345 h 1800225"/>
                <a:gd name="connsiteX461" fmla="*/ 779431 w 1847850"/>
                <a:gd name="connsiteY461" fmla="*/ 97060 h 1800225"/>
                <a:gd name="connsiteX462" fmla="*/ 777526 w 1847850"/>
                <a:gd name="connsiteY462" fmla="*/ 86392 h 1800225"/>
                <a:gd name="connsiteX463" fmla="*/ 774192 w 1847850"/>
                <a:gd name="connsiteY463" fmla="*/ 85725 h 1800225"/>
                <a:gd name="connsiteX464" fmla="*/ 770382 w 1847850"/>
                <a:gd name="connsiteY464" fmla="*/ 62865 h 1800225"/>
                <a:gd name="connsiteX465" fmla="*/ 762857 w 1847850"/>
                <a:gd name="connsiteY465" fmla="*/ 56579 h 1800225"/>
                <a:gd name="connsiteX466" fmla="*/ 764477 w 1847850"/>
                <a:gd name="connsiteY466" fmla="*/ 50959 h 1800225"/>
                <a:gd name="connsiteX467" fmla="*/ 758285 w 1847850"/>
                <a:gd name="connsiteY467" fmla="*/ 28956 h 1800225"/>
                <a:gd name="connsiteX468" fmla="*/ 758762 w 1847850"/>
                <a:gd name="connsiteY468" fmla="*/ 14573 h 1800225"/>
                <a:gd name="connsiteX469" fmla="*/ 791718 w 1847850"/>
                <a:gd name="connsiteY469" fmla="*/ 9525 h 1800225"/>
                <a:gd name="connsiteX470" fmla="*/ 792575 w 1847850"/>
                <a:gd name="connsiteY470" fmla="*/ 18097 h 1800225"/>
                <a:gd name="connsiteX471" fmla="*/ 799433 w 1847850"/>
                <a:gd name="connsiteY471" fmla="*/ 20955 h 1800225"/>
                <a:gd name="connsiteX472" fmla="*/ 817245 w 1847850"/>
                <a:gd name="connsiteY472" fmla="*/ 46577 h 1800225"/>
                <a:gd name="connsiteX473" fmla="*/ 827818 w 1847850"/>
                <a:gd name="connsiteY473" fmla="*/ 29528 h 1800225"/>
                <a:gd name="connsiteX474" fmla="*/ 830199 w 1847850"/>
                <a:gd name="connsiteY474" fmla="*/ 30575 h 1800225"/>
                <a:gd name="connsiteX475" fmla="*/ 829913 w 1847850"/>
                <a:gd name="connsiteY475" fmla="*/ 49625 h 1800225"/>
                <a:gd name="connsiteX476" fmla="*/ 825627 w 1847850"/>
                <a:gd name="connsiteY476" fmla="*/ 68580 h 1800225"/>
                <a:gd name="connsiteX477" fmla="*/ 826865 w 1847850"/>
                <a:gd name="connsiteY477" fmla="*/ 78010 h 1800225"/>
                <a:gd name="connsiteX478" fmla="*/ 837152 w 1847850"/>
                <a:gd name="connsiteY478" fmla="*/ 76486 h 1800225"/>
                <a:gd name="connsiteX479" fmla="*/ 842772 w 1847850"/>
                <a:gd name="connsiteY479" fmla="*/ 70485 h 1800225"/>
                <a:gd name="connsiteX480" fmla="*/ 858393 w 1847850"/>
                <a:gd name="connsiteY480" fmla="*/ 82677 h 1800225"/>
                <a:gd name="connsiteX481" fmla="*/ 855536 w 1847850"/>
                <a:gd name="connsiteY481" fmla="*/ 84487 h 1800225"/>
                <a:gd name="connsiteX482" fmla="*/ 858679 w 1847850"/>
                <a:gd name="connsiteY482" fmla="*/ 89249 h 1800225"/>
                <a:gd name="connsiteX483" fmla="*/ 868204 w 1847850"/>
                <a:gd name="connsiteY483" fmla="*/ 89440 h 1800225"/>
                <a:gd name="connsiteX484" fmla="*/ 869156 w 1847850"/>
                <a:gd name="connsiteY484" fmla="*/ 98107 h 1800225"/>
                <a:gd name="connsiteX485" fmla="*/ 895731 w 1847850"/>
                <a:gd name="connsiteY485" fmla="*/ 97822 h 1800225"/>
                <a:gd name="connsiteX486" fmla="*/ 897731 w 1847850"/>
                <a:gd name="connsiteY486" fmla="*/ 103537 h 1800225"/>
                <a:gd name="connsiteX487" fmla="*/ 878205 w 1847850"/>
                <a:gd name="connsiteY487" fmla="*/ 108490 h 1800225"/>
                <a:gd name="connsiteX488" fmla="*/ 876110 w 1847850"/>
                <a:gd name="connsiteY488" fmla="*/ 102489 h 1800225"/>
                <a:gd name="connsiteX489" fmla="*/ 872109 w 1847850"/>
                <a:gd name="connsiteY489" fmla="*/ 103346 h 1800225"/>
                <a:gd name="connsiteX490" fmla="*/ 865822 w 1847850"/>
                <a:gd name="connsiteY490" fmla="*/ 107156 h 1800225"/>
                <a:gd name="connsiteX491" fmla="*/ 866870 w 1847850"/>
                <a:gd name="connsiteY491" fmla="*/ 110490 h 1800225"/>
                <a:gd name="connsiteX492" fmla="*/ 862965 w 1847850"/>
                <a:gd name="connsiteY492" fmla="*/ 112109 h 1800225"/>
                <a:gd name="connsiteX493" fmla="*/ 864013 w 1847850"/>
                <a:gd name="connsiteY493" fmla="*/ 115062 h 1800225"/>
                <a:gd name="connsiteX494" fmla="*/ 894112 w 1847850"/>
                <a:gd name="connsiteY494" fmla="*/ 107728 h 1800225"/>
                <a:gd name="connsiteX495" fmla="*/ 880967 w 1847850"/>
                <a:gd name="connsiteY495" fmla="*/ 115157 h 1800225"/>
                <a:gd name="connsiteX496" fmla="*/ 889540 w 1847850"/>
                <a:gd name="connsiteY496" fmla="*/ 112776 h 1800225"/>
                <a:gd name="connsiteX497" fmla="*/ 897541 w 1847850"/>
                <a:gd name="connsiteY497" fmla="*/ 106870 h 1800225"/>
                <a:gd name="connsiteX498" fmla="*/ 907352 w 1847850"/>
                <a:gd name="connsiteY498" fmla="*/ 140875 h 1800225"/>
                <a:gd name="connsiteX499" fmla="*/ 918020 w 1847850"/>
                <a:gd name="connsiteY499" fmla="*/ 138684 h 1800225"/>
                <a:gd name="connsiteX500" fmla="*/ 921353 w 1847850"/>
                <a:gd name="connsiteY500" fmla="*/ 147256 h 1800225"/>
                <a:gd name="connsiteX501" fmla="*/ 925925 w 1847850"/>
                <a:gd name="connsiteY501" fmla="*/ 144304 h 1800225"/>
                <a:gd name="connsiteX502" fmla="*/ 927640 w 1847850"/>
                <a:gd name="connsiteY502" fmla="*/ 148780 h 1800225"/>
                <a:gd name="connsiteX503" fmla="*/ 950119 w 1847850"/>
                <a:gd name="connsiteY503" fmla="*/ 145447 h 1800225"/>
                <a:gd name="connsiteX504" fmla="*/ 955929 w 1847850"/>
                <a:gd name="connsiteY504" fmla="*/ 166497 h 1800225"/>
                <a:gd name="connsiteX505" fmla="*/ 953453 w 1847850"/>
                <a:gd name="connsiteY505" fmla="*/ 172117 h 1800225"/>
                <a:gd name="connsiteX506" fmla="*/ 958405 w 1847850"/>
                <a:gd name="connsiteY506" fmla="*/ 184023 h 1800225"/>
                <a:gd name="connsiteX507" fmla="*/ 964121 w 1847850"/>
                <a:gd name="connsiteY507" fmla="*/ 180594 h 1800225"/>
                <a:gd name="connsiteX508" fmla="*/ 973646 w 1847850"/>
                <a:gd name="connsiteY508" fmla="*/ 183547 h 1800225"/>
                <a:gd name="connsiteX509" fmla="*/ 977646 w 1847850"/>
                <a:gd name="connsiteY509" fmla="*/ 179356 h 1800225"/>
                <a:gd name="connsiteX510" fmla="*/ 977170 w 1847850"/>
                <a:gd name="connsiteY510" fmla="*/ 176594 h 1800225"/>
                <a:gd name="connsiteX511" fmla="*/ 983075 w 1847850"/>
                <a:gd name="connsiteY511" fmla="*/ 175450 h 1800225"/>
                <a:gd name="connsiteX512" fmla="*/ 993458 w 1847850"/>
                <a:gd name="connsiteY512" fmla="*/ 175736 h 1800225"/>
                <a:gd name="connsiteX513" fmla="*/ 993838 w 1847850"/>
                <a:gd name="connsiteY513" fmla="*/ 180118 h 1800225"/>
                <a:gd name="connsiteX514" fmla="*/ 1002602 w 1847850"/>
                <a:gd name="connsiteY514" fmla="*/ 179546 h 1800225"/>
                <a:gd name="connsiteX515" fmla="*/ 1006983 w 1847850"/>
                <a:gd name="connsiteY515" fmla="*/ 183928 h 1800225"/>
                <a:gd name="connsiteX516" fmla="*/ 1011079 w 1847850"/>
                <a:gd name="connsiteY516" fmla="*/ 183166 h 1800225"/>
                <a:gd name="connsiteX517" fmla="*/ 1056894 w 1847850"/>
                <a:gd name="connsiteY517" fmla="*/ 163544 h 1800225"/>
                <a:gd name="connsiteX518" fmla="*/ 1058418 w 1847850"/>
                <a:gd name="connsiteY518" fmla="*/ 160306 h 1800225"/>
                <a:gd name="connsiteX519" fmla="*/ 1061561 w 1847850"/>
                <a:gd name="connsiteY519" fmla="*/ 161354 h 1800225"/>
                <a:gd name="connsiteX520" fmla="*/ 1070039 w 1847850"/>
                <a:gd name="connsiteY520" fmla="*/ 153829 h 1800225"/>
                <a:gd name="connsiteX521" fmla="*/ 1069277 w 1847850"/>
                <a:gd name="connsiteY521" fmla="*/ 142018 h 1800225"/>
                <a:gd name="connsiteX522" fmla="*/ 1072896 w 1847850"/>
                <a:gd name="connsiteY522" fmla="*/ 128683 h 1800225"/>
                <a:gd name="connsiteX523" fmla="*/ 1066800 w 1847850"/>
                <a:gd name="connsiteY523" fmla="*/ 86963 h 1800225"/>
                <a:gd name="connsiteX524" fmla="*/ 1090231 w 1847850"/>
                <a:gd name="connsiteY524" fmla="*/ 84391 h 1800225"/>
                <a:gd name="connsiteX525" fmla="*/ 1116425 w 1847850"/>
                <a:gd name="connsiteY525" fmla="*/ 74104 h 1800225"/>
                <a:gd name="connsiteX526" fmla="*/ 1134237 w 1847850"/>
                <a:gd name="connsiteY526" fmla="*/ 73342 h 1800225"/>
                <a:gd name="connsiteX527" fmla="*/ 1141571 w 1847850"/>
                <a:gd name="connsiteY527" fmla="*/ 70009 h 1800225"/>
                <a:gd name="connsiteX528" fmla="*/ 1148048 w 1847850"/>
                <a:gd name="connsiteY528" fmla="*/ 71819 h 1800225"/>
                <a:gd name="connsiteX529" fmla="*/ 1135475 w 1847850"/>
                <a:gd name="connsiteY529" fmla="*/ 87344 h 1800225"/>
                <a:gd name="connsiteX530" fmla="*/ 1143762 w 1847850"/>
                <a:gd name="connsiteY530" fmla="*/ 90487 h 1800225"/>
                <a:gd name="connsiteX531" fmla="*/ 1142524 w 1847850"/>
                <a:gd name="connsiteY531" fmla="*/ 103061 h 1800225"/>
                <a:gd name="connsiteX532" fmla="*/ 1145953 w 1847850"/>
                <a:gd name="connsiteY532" fmla="*/ 110490 h 1800225"/>
                <a:gd name="connsiteX533" fmla="*/ 1141190 w 1847850"/>
                <a:gd name="connsiteY533" fmla="*/ 112586 h 1800225"/>
                <a:gd name="connsiteX534" fmla="*/ 1142143 w 1847850"/>
                <a:gd name="connsiteY534" fmla="*/ 114967 h 1800225"/>
                <a:gd name="connsiteX535" fmla="*/ 1154716 w 1847850"/>
                <a:gd name="connsiteY535" fmla="*/ 107061 h 1800225"/>
                <a:gd name="connsiteX536" fmla="*/ 1160812 w 1847850"/>
                <a:gd name="connsiteY536" fmla="*/ 113157 h 1800225"/>
                <a:gd name="connsiteX537" fmla="*/ 1145191 w 1847850"/>
                <a:gd name="connsiteY537" fmla="*/ 124301 h 1800225"/>
                <a:gd name="connsiteX538" fmla="*/ 1136237 w 1847850"/>
                <a:gd name="connsiteY538" fmla="*/ 127063 h 1800225"/>
                <a:gd name="connsiteX539" fmla="*/ 1134047 w 1847850"/>
                <a:gd name="connsiteY539" fmla="*/ 136779 h 1800225"/>
                <a:gd name="connsiteX540" fmla="*/ 1138619 w 1847850"/>
                <a:gd name="connsiteY540" fmla="*/ 138494 h 1800225"/>
                <a:gd name="connsiteX541" fmla="*/ 1147191 w 1847850"/>
                <a:gd name="connsiteY541" fmla="*/ 138874 h 1800225"/>
                <a:gd name="connsiteX542" fmla="*/ 1153382 w 1847850"/>
                <a:gd name="connsiteY542" fmla="*/ 133636 h 1800225"/>
                <a:gd name="connsiteX543" fmla="*/ 1160240 w 1847850"/>
                <a:gd name="connsiteY543" fmla="*/ 136684 h 1800225"/>
                <a:gd name="connsiteX544" fmla="*/ 1161383 w 1847850"/>
                <a:gd name="connsiteY544" fmla="*/ 133064 h 1800225"/>
                <a:gd name="connsiteX545" fmla="*/ 1163860 w 1847850"/>
                <a:gd name="connsiteY545" fmla="*/ 133445 h 1800225"/>
                <a:gd name="connsiteX546" fmla="*/ 1164050 w 1847850"/>
                <a:gd name="connsiteY546" fmla="*/ 137160 h 1800225"/>
                <a:gd name="connsiteX547" fmla="*/ 1172528 w 1847850"/>
                <a:gd name="connsiteY547" fmla="*/ 140113 h 1800225"/>
                <a:gd name="connsiteX548" fmla="*/ 1172718 w 1847850"/>
                <a:gd name="connsiteY548" fmla="*/ 133445 h 1800225"/>
                <a:gd name="connsiteX549" fmla="*/ 1179862 w 1847850"/>
                <a:gd name="connsiteY549" fmla="*/ 133160 h 1800225"/>
                <a:gd name="connsiteX550" fmla="*/ 1182148 w 1847850"/>
                <a:gd name="connsiteY550" fmla="*/ 124492 h 1800225"/>
                <a:gd name="connsiteX551" fmla="*/ 1190244 w 1847850"/>
                <a:gd name="connsiteY551" fmla="*/ 130397 h 1800225"/>
                <a:gd name="connsiteX552" fmla="*/ 1203579 w 1847850"/>
                <a:gd name="connsiteY552" fmla="*/ 123254 h 1800225"/>
                <a:gd name="connsiteX553" fmla="*/ 1213580 w 1847850"/>
                <a:gd name="connsiteY553" fmla="*/ 125539 h 1800225"/>
                <a:gd name="connsiteX554" fmla="*/ 1215485 w 1847850"/>
                <a:gd name="connsiteY554" fmla="*/ 129445 h 1800225"/>
                <a:gd name="connsiteX555" fmla="*/ 1216438 w 1847850"/>
                <a:gd name="connsiteY555" fmla="*/ 118110 h 1800225"/>
                <a:gd name="connsiteX556" fmla="*/ 1224248 w 1847850"/>
                <a:gd name="connsiteY556" fmla="*/ 110490 h 1800225"/>
                <a:gd name="connsiteX557" fmla="*/ 1236821 w 1847850"/>
                <a:gd name="connsiteY557" fmla="*/ 114681 h 1800225"/>
                <a:gd name="connsiteX558" fmla="*/ 1235297 w 1847850"/>
                <a:gd name="connsiteY558" fmla="*/ 128778 h 1800225"/>
                <a:gd name="connsiteX559" fmla="*/ 1227772 w 1847850"/>
                <a:gd name="connsiteY559" fmla="*/ 134303 h 1800225"/>
                <a:gd name="connsiteX560" fmla="*/ 1238060 w 1847850"/>
                <a:gd name="connsiteY560" fmla="*/ 142494 h 1800225"/>
                <a:gd name="connsiteX561" fmla="*/ 1248347 w 1847850"/>
                <a:gd name="connsiteY561" fmla="*/ 144399 h 1800225"/>
                <a:gd name="connsiteX562" fmla="*/ 1247965 w 1847850"/>
                <a:gd name="connsiteY562" fmla="*/ 157639 h 1800225"/>
                <a:gd name="connsiteX563" fmla="*/ 1258253 w 1847850"/>
                <a:gd name="connsiteY563" fmla="*/ 160401 h 1800225"/>
                <a:gd name="connsiteX564" fmla="*/ 1270635 w 1847850"/>
                <a:gd name="connsiteY564" fmla="*/ 170116 h 1800225"/>
                <a:gd name="connsiteX565" fmla="*/ 1271588 w 1847850"/>
                <a:gd name="connsiteY565" fmla="*/ 164497 h 1800225"/>
                <a:gd name="connsiteX566" fmla="*/ 1281970 w 1847850"/>
                <a:gd name="connsiteY566" fmla="*/ 164973 h 1800225"/>
                <a:gd name="connsiteX567" fmla="*/ 1286161 w 1847850"/>
                <a:gd name="connsiteY567" fmla="*/ 151447 h 1800225"/>
                <a:gd name="connsiteX568" fmla="*/ 1297305 w 1847850"/>
                <a:gd name="connsiteY568" fmla="*/ 142875 h 1800225"/>
                <a:gd name="connsiteX569" fmla="*/ 1300163 w 1847850"/>
                <a:gd name="connsiteY569" fmla="*/ 151257 h 1800225"/>
                <a:gd name="connsiteX570" fmla="*/ 1304449 w 1847850"/>
                <a:gd name="connsiteY570" fmla="*/ 148780 h 1800225"/>
                <a:gd name="connsiteX571" fmla="*/ 1306925 w 1847850"/>
                <a:gd name="connsiteY571" fmla="*/ 156400 h 1800225"/>
                <a:gd name="connsiteX572" fmla="*/ 1308735 w 1847850"/>
                <a:gd name="connsiteY572" fmla="*/ 151162 h 1800225"/>
                <a:gd name="connsiteX573" fmla="*/ 1314069 w 1847850"/>
                <a:gd name="connsiteY573" fmla="*/ 148685 h 1800225"/>
                <a:gd name="connsiteX574" fmla="*/ 1318355 w 1847850"/>
                <a:gd name="connsiteY574" fmla="*/ 152686 h 1800225"/>
                <a:gd name="connsiteX575" fmla="*/ 1319403 w 1847850"/>
                <a:gd name="connsiteY575" fmla="*/ 159734 h 1800225"/>
                <a:gd name="connsiteX576" fmla="*/ 1325689 w 1847850"/>
                <a:gd name="connsiteY576" fmla="*/ 164687 h 1800225"/>
                <a:gd name="connsiteX577" fmla="*/ 1326261 w 1847850"/>
                <a:gd name="connsiteY577" fmla="*/ 176689 h 1800225"/>
                <a:gd name="connsiteX578" fmla="*/ 1337786 w 1847850"/>
                <a:gd name="connsiteY578" fmla="*/ 177927 h 1800225"/>
                <a:gd name="connsiteX579" fmla="*/ 1336262 w 1847850"/>
                <a:gd name="connsiteY579" fmla="*/ 187642 h 1800225"/>
                <a:gd name="connsiteX580" fmla="*/ 1338358 w 1847850"/>
                <a:gd name="connsiteY580" fmla="*/ 192214 h 1800225"/>
                <a:gd name="connsiteX581" fmla="*/ 1345121 w 1847850"/>
                <a:gd name="connsiteY581" fmla="*/ 191929 h 1800225"/>
                <a:gd name="connsiteX582" fmla="*/ 1346930 w 1847850"/>
                <a:gd name="connsiteY582" fmla="*/ 194024 h 1800225"/>
                <a:gd name="connsiteX583" fmla="*/ 1341501 w 1847850"/>
                <a:gd name="connsiteY583" fmla="*/ 212217 h 1800225"/>
                <a:gd name="connsiteX584" fmla="*/ 1348454 w 1847850"/>
                <a:gd name="connsiteY584" fmla="*/ 207645 h 1800225"/>
                <a:gd name="connsiteX585" fmla="*/ 1349216 w 1847850"/>
                <a:gd name="connsiteY585" fmla="*/ 215455 h 1800225"/>
                <a:gd name="connsiteX586" fmla="*/ 1368266 w 1847850"/>
                <a:gd name="connsiteY586" fmla="*/ 218313 h 1800225"/>
                <a:gd name="connsiteX587" fmla="*/ 1376744 w 1847850"/>
                <a:gd name="connsiteY587" fmla="*/ 222218 h 1800225"/>
                <a:gd name="connsiteX588" fmla="*/ 1376363 w 1847850"/>
                <a:gd name="connsiteY588" fmla="*/ 226886 h 1800225"/>
                <a:gd name="connsiteX589" fmla="*/ 1393508 w 1847850"/>
                <a:gd name="connsiteY589" fmla="*/ 221266 h 1800225"/>
                <a:gd name="connsiteX590" fmla="*/ 1407605 w 1847850"/>
                <a:gd name="connsiteY590" fmla="*/ 227552 h 1800225"/>
                <a:gd name="connsiteX591" fmla="*/ 1415415 w 1847850"/>
                <a:gd name="connsiteY591" fmla="*/ 241268 h 1800225"/>
                <a:gd name="connsiteX592" fmla="*/ 1415510 w 1847850"/>
                <a:gd name="connsiteY592" fmla="*/ 271653 h 1800225"/>
                <a:gd name="connsiteX593" fmla="*/ 1417511 w 1847850"/>
                <a:gd name="connsiteY593" fmla="*/ 270796 h 1800225"/>
                <a:gd name="connsiteX594" fmla="*/ 1418939 w 1847850"/>
                <a:gd name="connsiteY594" fmla="*/ 279940 h 1800225"/>
                <a:gd name="connsiteX595" fmla="*/ 1420463 w 1847850"/>
                <a:gd name="connsiteY595" fmla="*/ 281940 h 1800225"/>
                <a:gd name="connsiteX596" fmla="*/ 1431227 w 1847850"/>
                <a:gd name="connsiteY596" fmla="*/ 280130 h 1800225"/>
                <a:gd name="connsiteX597" fmla="*/ 1431322 w 1847850"/>
                <a:gd name="connsiteY597" fmla="*/ 285083 h 1800225"/>
                <a:gd name="connsiteX598" fmla="*/ 1434560 w 1847850"/>
                <a:gd name="connsiteY598" fmla="*/ 284893 h 1800225"/>
                <a:gd name="connsiteX599" fmla="*/ 1434751 w 1847850"/>
                <a:gd name="connsiteY599" fmla="*/ 288798 h 1800225"/>
                <a:gd name="connsiteX600" fmla="*/ 1441514 w 1847850"/>
                <a:gd name="connsiteY600" fmla="*/ 289941 h 1800225"/>
                <a:gd name="connsiteX601" fmla="*/ 1440847 w 1847850"/>
                <a:gd name="connsiteY601" fmla="*/ 296894 h 1800225"/>
                <a:gd name="connsiteX602" fmla="*/ 1468946 w 1847850"/>
                <a:gd name="connsiteY602" fmla="*/ 296037 h 1800225"/>
                <a:gd name="connsiteX603" fmla="*/ 1478661 w 1847850"/>
                <a:gd name="connsiteY603" fmla="*/ 296989 h 1800225"/>
                <a:gd name="connsiteX604" fmla="*/ 1485329 w 1847850"/>
                <a:gd name="connsiteY604" fmla="*/ 301276 h 1800225"/>
                <a:gd name="connsiteX605" fmla="*/ 1489901 w 1847850"/>
                <a:gd name="connsiteY605" fmla="*/ 295085 h 1800225"/>
                <a:gd name="connsiteX606" fmla="*/ 1498664 w 1847850"/>
                <a:gd name="connsiteY606" fmla="*/ 297847 h 1800225"/>
                <a:gd name="connsiteX607" fmla="*/ 1505140 w 1847850"/>
                <a:gd name="connsiteY607" fmla="*/ 295275 h 1800225"/>
                <a:gd name="connsiteX608" fmla="*/ 1509141 w 1847850"/>
                <a:gd name="connsiteY608" fmla="*/ 289560 h 1800225"/>
                <a:gd name="connsiteX609" fmla="*/ 1509427 w 1847850"/>
                <a:gd name="connsiteY609" fmla="*/ 277654 h 1800225"/>
                <a:gd name="connsiteX610" fmla="*/ 1521143 w 1847850"/>
                <a:gd name="connsiteY610" fmla="*/ 282988 h 1800225"/>
                <a:gd name="connsiteX611" fmla="*/ 1533049 w 1847850"/>
                <a:gd name="connsiteY611" fmla="*/ 279940 h 1800225"/>
                <a:gd name="connsiteX612" fmla="*/ 1532763 w 1847850"/>
                <a:gd name="connsiteY612" fmla="*/ 286417 h 1800225"/>
                <a:gd name="connsiteX613" fmla="*/ 1540955 w 1847850"/>
                <a:gd name="connsiteY613" fmla="*/ 290322 h 1800225"/>
                <a:gd name="connsiteX614" fmla="*/ 1548479 w 1847850"/>
                <a:gd name="connsiteY614" fmla="*/ 299085 h 1800225"/>
                <a:gd name="connsiteX615" fmla="*/ 1546765 w 1847850"/>
                <a:gd name="connsiteY615" fmla="*/ 303276 h 1800225"/>
                <a:gd name="connsiteX616" fmla="*/ 1554766 w 1847850"/>
                <a:gd name="connsiteY616" fmla="*/ 299275 h 1800225"/>
                <a:gd name="connsiteX617" fmla="*/ 1563434 w 1847850"/>
                <a:gd name="connsiteY617" fmla="*/ 311467 h 1800225"/>
                <a:gd name="connsiteX618" fmla="*/ 1569244 w 1847850"/>
                <a:gd name="connsiteY618" fmla="*/ 327946 h 1800225"/>
                <a:gd name="connsiteX619" fmla="*/ 1567529 w 1847850"/>
                <a:gd name="connsiteY619" fmla="*/ 341281 h 1800225"/>
                <a:gd name="connsiteX620" fmla="*/ 1570577 w 1847850"/>
                <a:gd name="connsiteY620" fmla="*/ 346900 h 1800225"/>
                <a:gd name="connsiteX621" fmla="*/ 1574673 w 1847850"/>
                <a:gd name="connsiteY621" fmla="*/ 345091 h 1800225"/>
                <a:gd name="connsiteX622" fmla="*/ 1579245 w 1847850"/>
                <a:gd name="connsiteY622" fmla="*/ 350425 h 1800225"/>
                <a:gd name="connsiteX623" fmla="*/ 1574673 w 1847850"/>
                <a:gd name="connsiteY623" fmla="*/ 353949 h 1800225"/>
                <a:gd name="connsiteX624" fmla="*/ 1585151 w 1847850"/>
                <a:gd name="connsiteY624" fmla="*/ 364998 h 1800225"/>
                <a:gd name="connsiteX625" fmla="*/ 1592389 w 1847850"/>
                <a:gd name="connsiteY625" fmla="*/ 383572 h 1800225"/>
                <a:gd name="connsiteX626" fmla="*/ 1583912 w 1847850"/>
                <a:gd name="connsiteY626" fmla="*/ 387382 h 1800225"/>
                <a:gd name="connsiteX627" fmla="*/ 1564862 w 1847850"/>
                <a:gd name="connsiteY627" fmla="*/ 387667 h 1800225"/>
                <a:gd name="connsiteX628" fmla="*/ 1550003 w 1847850"/>
                <a:gd name="connsiteY628" fmla="*/ 392716 h 1800225"/>
                <a:gd name="connsiteX629" fmla="*/ 1540573 w 1847850"/>
                <a:gd name="connsiteY629" fmla="*/ 431197 h 1800225"/>
                <a:gd name="connsiteX630" fmla="*/ 1523047 w 1847850"/>
                <a:gd name="connsiteY630" fmla="*/ 445008 h 1800225"/>
                <a:gd name="connsiteX631" fmla="*/ 1521047 w 1847850"/>
                <a:gd name="connsiteY631" fmla="*/ 449485 h 1800225"/>
                <a:gd name="connsiteX632" fmla="*/ 1488853 w 1847850"/>
                <a:gd name="connsiteY632" fmla="*/ 430625 h 1800225"/>
                <a:gd name="connsiteX633" fmla="*/ 1472755 w 1847850"/>
                <a:gd name="connsiteY633" fmla="*/ 436150 h 1800225"/>
                <a:gd name="connsiteX634" fmla="*/ 1460659 w 1847850"/>
                <a:gd name="connsiteY634" fmla="*/ 445008 h 1800225"/>
                <a:gd name="connsiteX635" fmla="*/ 1450277 w 1847850"/>
                <a:gd name="connsiteY635" fmla="*/ 446532 h 1800225"/>
                <a:gd name="connsiteX636" fmla="*/ 1439418 w 1847850"/>
                <a:gd name="connsiteY636" fmla="*/ 452723 h 1800225"/>
                <a:gd name="connsiteX637" fmla="*/ 1419892 w 1847850"/>
                <a:gd name="connsiteY637" fmla="*/ 470345 h 1800225"/>
                <a:gd name="connsiteX638" fmla="*/ 1396270 w 1847850"/>
                <a:gd name="connsiteY638" fmla="*/ 499110 h 1800225"/>
                <a:gd name="connsiteX639" fmla="*/ 1391603 w 1847850"/>
                <a:gd name="connsiteY639" fmla="*/ 508540 h 1800225"/>
                <a:gd name="connsiteX640" fmla="*/ 1387412 w 1847850"/>
                <a:gd name="connsiteY640" fmla="*/ 504444 h 1800225"/>
                <a:gd name="connsiteX641" fmla="*/ 1386173 w 1847850"/>
                <a:gd name="connsiteY641" fmla="*/ 545878 h 1800225"/>
                <a:gd name="connsiteX642" fmla="*/ 1372743 w 1847850"/>
                <a:gd name="connsiteY642" fmla="*/ 569309 h 1800225"/>
                <a:gd name="connsiteX643" fmla="*/ 1355217 w 1847850"/>
                <a:gd name="connsiteY643" fmla="*/ 584073 h 1800225"/>
                <a:gd name="connsiteX644" fmla="*/ 1354836 w 1847850"/>
                <a:gd name="connsiteY644" fmla="*/ 590360 h 1800225"/>
                <a:gd name="connsiteX645" fmla="*/ 1360742 w 1847850"/>
                <a:gd name="connsiteY645" fmla="*/ 597884 h 1800225"/>
                <a:gd name="connsiteX646" fmla="*/ 1410557 w 1847850"/>
                <a:gd name="connsiteY646" fmla="*/ 585502 h 1800225"/>
                <a:gd name="connsiteX647" fmla="*/ 1423702 w 1847850"/>
                <a:gd name="connsiteY647" fmla="*/ 576548 h 1800225"/>
                <a:gd name="connsiteX648" fmla="*/ 1424464 w 1847850"/>
                <a:gd name="connsiteY648" fmla="*/ 584549 h 1800225"/>
                <a:gd name="connsiteX649" fmla="*/ 1418939 w 1847850"/>
                <a:gd name="connsiteY649" fmla="*/ 593312 h 1800225"/>
                <a:gd name="connsiteX650" fmla="*/ 1420749 w 1847850"/>
                <a:gd name="connsiteY650" fmla="*/ 601885 h 1800225"/>
                <a:gd name="connsiteX651" fmla="*/ 1419225 w 1847850"/>
                <a:gd name="connsiteY651" fmla="*/ 609314 h 1800225"/>
                <a:gd name="connsiteX652" fmla="*/ 1423702 w 1847850"/>
                <a:gd name="connsiteY652" fmla="*/ 625412 h 1800225"/>
                <a:gd name="connsiteX653" fmla="*/ 1444085 w 1847850"/>
                <a:gd name="connsiteY653" fmla="*/ 621030 h 1800225"/>
                <a:gd name="connsiteX654" fmla="*/ 1444657 w 1847850"/>
                <a:gd name="connsiteY654" fmla="*/ 631031 h 1800225"/>
                <a:gd name="connsiteX655" fmla="*/ 1449229 w 1847850"/>
                <a:gd name="connsiteY655" fmla="*/ 642842 h 1800225"/>
                <a:gd name="connsiteX656" fmla="*/ 1458278 w 1847850"/>
                <a:gd name="connsiteY656" fmla="*/ 647033 h 1800225"/>
                <a:gd name="connsiteX657" fmla="*/ 1461802 w 1847850"/>
                <a:gd name="connsiteY657" fmla="*/ 661892 h 1800225"/>
                <a:gd name="connsiteX658" fmla="*/ 1487519 w 1847850"/>
                <a:gd name="connsiteY658" fmla="*/ 708184 h 1800225"/>
                <a:gd name="connsiteX659" fmla="*/ 1466945 w 1847850"/>
                <a:gd name="connsiteY659" fmla="*/ 719804 h 1800225"/>
                <a:gd name="connsiteX660" fmla="*/ 1471231 w 1847850"/>
                <a:gd name="connsiteY660" fmla="*/ 726567 h 1800225"/>
                <a:gd name="connsiteX661" fmla="*/ 1459325 w 1847850"/>
                <a:gd name="connsiteY661" fmla="*/ 737330 h 1800225"/>
                <a:gd name="connsiteX662" fmla="*/ 1469041 w 1847850"/>
                <a:gd name="connsiteY662" fmla="*/ 752189 h 1800225"/>
                <a:gd name="connsiteX663" fmla="*/ 1472946 w 1847850"/>
                <a:gd name="connsiteY663" fmla="*/ 786098 h 1800225"/>
                <a:gd name="connsiteX664" fmla="*/ 1484567 w 1847850"/>
                <a:gd name="connsiteY664" fmla="*/ 783622 h 1800225"/>
                <a:gd name="connsiteX665" fmla="*/ 1493330 w 1847850"/>
                <a:gd name="connsiteY665" fmla="*/ 802386 h 1800225"/>
                <a:gd name="connsiteX666" fmla="*/ 1506474 w 1847850"/>
                <a:gd name="connsiteY666" fmla="*/ 799147 h 1800225"/>
                <a:gd name="connsiteX667" fmla="*/ 1506855 w 1847850"/>
                <a:gd name="connsiteY667" fmla="*/ 813340 h 1800225"/>
                <a:gd name="connsiteX668" fmla="*/ 1515332 w 1847850"/>
                <a:gd name="connsiteY668" fmla="*/ 811530 h 1800225"/>
                <a:gd name="connsiteX669" fmla="*/ 1519142 w 1847850"/>
                <a:gd name="connsiteY669" fmla="*/ 813911 h 1800225"/>
                <a:gd name="connsiteX670" fmla="*/ 1521047 w 1847850"/>
                <a:gd name="connsiteY670" fmla="*/ 830199 h 1800225"/>
                <a:gd name="connsiteX671" fmla="*/ 1508379 w 1847850"/>
                <a:gd name="connsiteY671" fmla="*/ 853630 h 1800225"/>
                <a:gd name="connsiteX672" fmla="*/ 1506760 w 1847850"/>
                <a:gd name="connsiteY672" fmla="*/ 871252 h 1800225"/>
                <a:gd name="connsiteX673" fmla="*/ 1524857 w 1847850"/>
                <a:gd name="connsiteY673" fmla="*/ 907352 h 1800225"/>
                <a:gd name="connsiteX674" fmla="*/ 1526191 w 1847850"/>
                <a:gd name="connsiteY674" fmla="*/ 922211 h 1800225"/>
                <a:gd name="connsiteX675" fmla="*/ 1533620 w 1847850"/>
                <a:gd name="connsiteY675" fmla="*/ 927925 h 1800225"/>
                <a:gd name="connsiteX676" fmla="*/ 1546098 w 1847850"/>
                <a:gd name="connsiteY676" fmla="*/ 923639 h 1800225"/>
                <a:gd name="connsiteX677" fmla="*/ 1567720 w 1847850"/>
                <a:gd name="connsiteY677" fmla="*/ 910209 h 1800225"/>
                <a:gd name="connsiteX678" fmla="*/ 1578769 w 1847850"/>
                <a:gd name="connsiteY678" fmla="*/ 910209 h 1800225"/>
                <a:gd name="connsiteX679" fmla="*/ 1583246 w 1847850"/>
                <a:gd name="connsiteY679" fmla="*/ 914400 h 1800225"/>
                <a:gd name="connsiteX680" fmla="*/ 1576864 w 1847850"/>
                <a:gd name="connsiteY680" fmla="*/ 927449 h 1800225"/>
                <a:gd name="connsiteX681" fmla="*/ 1554956 w 1847850"/>
                <a:gd name="connsiteY681" fmla="*/ 944785 h 1800225"/>
                <a:gd name="connsiteX682" fmla="*/ 1554671 w 1847850"/>
                <a:gd name="connsiteY682" fmla="*/ 960215 h 1800225"/>
                <a:gd name="connsiteX683" fmla="*/ 1560386 w 1847850"/>
                <a:gd name="connsiteY683" fmla="*/ 973264 h 1800225"/>
                <a:gd name="connsiteX684" fmla="*/ 1574197 w 1847850"/>
                <a:gd name="connsiteY684" fmla="*/ 978789 h 1800225"/>
                <a:gd name="connsiteX685" fmla="*/ 1596962 w 1847850"/>
                <a:gd name="connsiteY685" fmla="*/ 976598 h 1800225"/>
                <a:gd name="connsiteX686" fmla="*/ 1599724 w 1847850"/>
                <a:gd name="connsiteY686" fmla="*/ 972026 h 1800225"/>
                <a:gd name="connsiteX687" fmla="*/ 1599724 w 1847850"/>
                <a:gd name="connsiteY687" fmla="*/ 955072 h 1800225"/>
                <a:gd name="connsiteX688" fmla="*/ 1606772 w 1847850"/>
                <a:gd name="connsiteY688" fmla="*/ 949071 h 1800225"/>
                <a:gd name="connsiteX689" fmla="*/ 1610773 w 1847850"/>
                <a:gd name="connsiteY689" fmla="*/ 954310 h 1800225"/>
                <a:gd name="connsiteX690" fmla="*/ 1613345 w 1847850"/>
                <a:gd name="connsiteY690" fmla="*/ 969931 h 1800225"/>
                <a:gd name="connsiteX691" fmla="*/ 1616773 w 1847850"/>
                <a:gd name="connsiteY691" fmla="*/ 971836 h 1800225"/>
                <a:gd name="connsiteX692" fmla="*/ 1647063 w 1847850"/>
                <a:gd name="connsiteY692" fmla="*/ 958977 h 1800225"/>
                <a:gd name="connsiteX693" fmla="*/ 1656683 w 1847850"/>
                <a:gd name="connsiteY693" fmla="*/ 961168 h 1800225"/>
                <a:gd name="connsiteX694" fmla="*/ 1693736 w 1847850"/>
                <a:gd name="connsiteY694" fmla="*/ 1005173 h 1800225"/>
                <a:gd name="connsiteX695" fmla="*/ 1710785 w 1847850"/>
                <a:gd name="connsiteY695" fmla="*/ 1014603 h 1800225"/>
                <a:gd name="connsiteX696" fmla="*/ 1716500 w 1847850"/>
                <a:gd name="connsiteY696" fmla="*/ 1012412 h 1800225"/>
                <a:gd name="connsiteX697" fmla="*/ 1716786 w 1847850"/>
                <a:gd name="connsiteY697" fmla="*/ 1008126 h 1800225"/>
                <a:gd name="connsiteX698" fmla="*/ 1708214 w 1847850"/>
                <a:gd name="connsiteY698" fmla="*/ 1004983 h 1800225"/>
                <a:gd name="connsiteX699" fmla="*/ 1695450 w 1847850"/>
                <a:gd name="connsiteY699" fmla="*/ 988314 h 1800225"/>
                <a:gd name="connsiteX700" fmla="*/ 1696688 w 1847850"/>
                <a:gd name="connsiteY700" fmla="*/ 983361 h 1800225"/>
                <a:gd name="connsiteX701" fmla="*/ 1706975 w 1847850"/>
                <a:gd name="connsiteY701" fmla="*/ 975360 h 1800225"/>
                <a:gd name="connsiteX702" fmla="*/ 1714690 w 1847850"/>
                <a:gd name="connsiteY702" fmla="*/ 982123 h 1800225"/>
                <a:gd name="connsiteX703" fmla="*/ 1726978 w 1847850"/>
                <a:gd name="connsiteY703" fmla="*/ 1003935 h 1800225"/>
                <a:gd name="connsiteX704" fmla="*/ 1742599 w 1847850"/>
                <a:gd name="connsiteY704" fmla="*/ 1012317 h 1800225"/>
                <a:gd name="connsiteX705" fmla="*/ 1748409 w 1847850"/>
                <a:gd name="connsiteY705" fmla="*/ 1006697 h 1800225"/>
                <a:gd name="connsiteX706" fmla="*/ 1754314 w 1847850"/>
                <a:gd name="connsiteY706" fmla="*/ 981361 h 1800225"/>
                <a:gd name="connsiteX707" fmla="*/ 1758029 w 1847850"/>
                <a:gd name="connsiteY707" fmla="*/ 976503 h 1800225"/>
                <a:gd name="connsiteX708" fmla="*/ 1769840 w 1847850"/>
                <a:gd name="connsiteY708" fmla="*/ 973836 h 1800225"/>
                <a:gd name="connsiteX709" fmla="*/ 1781080 w 1847850"/>
                <a:gd name="connsiteY709" fmla="*/ 976408 h 1800225"/>
                <a:gd name="connsiteX710" fmla="*/ 1788605 w 1847850"/>
                <a:gd name="connsiteY710" fmla="*/ 981456 h 1800225"/>
                <a:gd name="connsiteX711" fmla="*/ 1798320 w 1847850"/>
                <a:gd name="connsiteY711" fmla="*/ 979741 h 1800225"/>
                <a:gd name="connsiteX712" fmla="*/ 1822037 w 1847850"/>
                <a:gd name="connsiteY712" fmla="*/ 947547 h 1800225"/>
                <a:gd name="connsiteX713" fmla="*/ 1837944 w 1847850"/>
                <a:gd name="connsiteY713" fmla="*/ 941070 h 1800225"/>
                <a:gd name="connsiteX714" fmla="*/ 1844230 w 1847850"/>
                <a:gd name="connsiteY714" fmla="*/ 943070 h 1800225"/>
                <a:gd name="connsiteX715" fmla="*/ 1845659 w 1847850"/>
                <a:gd name="connsiteY715" fmla="*/ 948404 h 1800225"/>
                <a:gd name="connsiteX716" fmla="*/ 1833467 w 1847850"/>
                <a:gd name="connsiteY716" fmla="*/ 965263 h 1800225"/>
                <a:gd name="connsiteX717" fmla="*/ 1830991 w 1847850"/>
                <a:gd name="connsiteY717" fmla="*/ 978503 h 1800225"/>
                <a:gd name="connsiteX718" fmla="*/ 1833658 w 1847850"/>
                <a:gd name="connsiteY718" fmla="*/ 988314 h 1800225"/>
                <a:gd name="connsiteX719" fmla="*/ 1845850 w 1847850"/>
                <a:gd name="connsiteY719" fmla="*/ 1001173 h 1800225"/>
                <a:gd name="connsiteX720" fmla="*/ 1847374 w 1847850"/>
                <a:gd name="connsiteY720" fmla="*/ 1009555 h 1800225"/>
                <a:gd name="connsiteX721" fmla="*/ 1845564 w 1847850"/>
                <a:gd name="connsiteY721" fmla="*/ 1029843 h 1800225"/>
                <a:gd name="connsiteX722" fmla="*/ 1840611 w 1847850"/>
                <a:gd name="connsiteY722" fmla="*/ 1036320 h 1800225"/>
                <a:gd name="connsiteX723" fmla="*/ 1829943 w 1847850"/>
                <a:gd name="connsiteY723" fmla="*/ 1043178 h 1800225"/>
                <a:gd name="connsiteX724" fmla="*/ 1826323 w 1847850"/>
                <a:gd name="connsiteY724" fmla="*/ 1050131 h 1800225"/>
                <a:gd name="connsiteX725" fmla="*/ 1825752 w 1847850"/>
                <a:gd name="connsiteY725" fmla="*/ 1062514 h 1800225"/>
                <a:gd name="connsiteX726" fmla="*/ 1819085 w 1847850"/>
                <a:gd name="connsiteY726" fmla="*/ 1068514 h 1800225"/>
                <a:gd name="connsiteX727" fmla="*/ 1797463 w 1847850"/>
                <a:gd name="connsiteY727" fmla="*/ 1066610 h 1800225"/>
                <a:gd name="connsiteX728" fmla="*/ 1793558 w 1847850"/>
                <a:gd name="connsiteY728" fmla="*/ 1076801 h 1800225"/>
                <a:gd name="connsiteX729" fmla="*/ 1783747 w 1847850"/>
                <a:gd name="connsiteY729" fmla="*/ 1076897 h 1800225"/>
                <a:gd name="connsiteX730" fmla="*/ 1779270 w 1847850"/>
                <a:gd name="connsiteY730" fmla="*/ 1093756 h 1800225"/>
                <a:gd name="connsiteX731" fmla="*/ 1780604 w 1847850"/>
                <a:gd name="connsiteY731" fmla="*/ 1095947 h 1800225"/>
                <a:gd name="connsiteX732" fmla="*/ 1776508 w 1847850"/>
                <a:gd name="connsiteY732" fmla="*/ 1101852 h 1800225"/>
                <a:gd name="connsiteX733" fmla="*/ 1773650 w 1847850"/>
                <a:gd name="connsiteY733" fmla="*/ 1123474 h 1800225"/>
                <a:gd name="connsiteX734" fmla="*/ 1752886 w 1847850"/>
                <a:gd name="connsiteY734" fmla="*/ 1140809 h 1800225"/>
                <a:gd name="connsiteX735" fmla="*/ 1745456 w 1847850"/>
                <a:gd name="connsiteY735" fmla="*/ 1156049 h 1800225"/>
                <a:gd name="connsiteX736" fmla="*/ 1742980 w 1847850"/>
                <a:gd name="connsiteY736" fmla="*/ 1153858 h 1800225"/>
                <a:gd name="connsiteX737" fmla="*/ 1712214 w 1847850"/>
                <a:gd name="connsiteY737" fmla="*/ 1175861 h 1800225"/>
                <a:gd name="connsiteX738" fmla="*/ 1700975 w 1847850"/>
                <a:gd name="connsiteY738" fmla="*/ 1180910 h 1800225"/>
                <a:gd name="connsiteX739" fmla="*/ 1685735 w 1847850"/>
                <a:gd name="connsiteY739" fmla="*/ 1194911 h 1800225"/>
                <a:gd name="connsiteX740" fmla="*/ 1688687 w 1847850"/>
                <a:gd name="connsiteY740" fmla="*/ 1205198 h 1800225"/>
                <a:gd name="connsiteX741" fmla="*/ 1683163 w 1847850"/>
                <a:gd name="connsiteY741" fmla="*/ 1208437 h 1800225"/>
                <a:gd name="connsiteX742" fmla="*/ 1691545 w 1847850"/>
                <a:gd name="connsiteY742" fmla="*/ 1216533 h 1800225"/>
                <a:gd name="connsiteX743" fmla="*/ 1690021 w 1847850"/>
                <a:gd name="connsiteY743" fmla="*/ 1220343 h 1800225"/>
                <a:gd name="connsiteX744" fmla="*/ 1678686 w 1847850"/>
                <a:gd name="connsiteY744" fmla="*/ 1225582 h 1800225"/>
                <a:gd name="connsiteX745" fmla="*/ 1677543 w 1847850"/>
                <a:gd name="connsiteY745" fmla="*/ 1223772 h 1800225"/>
                <a:gd name="connsiteX746" fmla="*/ 1661827 w 1847850"/>
                <a:gd name="connsiteY746" fmla="*/ 1229201 h 1800225"/>
                <a:gd name="connsiteX747" fmla="*/ 1655731 w 1847850"/>
                <a:gd name="connsiteY747" fmla="*/ 1220629 h 1800225"/>
                <a:gd name="connsiteX748" fmla="*/ 1653350 w 1847850"/>
                <a:gd name="connsiteY748" fmla="*/ 1211771 h 1800225"/>
                <a:gd name="connsiteX749" fmla="*/ 1661827 w 1847850"/>
                <a:gd name="connsiteY749" fmla="*/ 1207961 h 1800225"/>
                <a:gd name="connsiteX750" fmla="*/ 1664875 w 1847850"/>
                <a:gd name="connsiteY750" fmla="*/ 1205674 h 1800225"/>
                <a:gd name="connsiteX751" fmla="*/ 1663637 w 1847850"/>
                <a:gd name="connsiteY751" fmla="*/ 1204341 h 1800225"/>
                <a:gd name="connsiteX752" fmla="*/ 1651254 w 1847850"/>
                <a:gd name="connsiteY752" fmla="*/ 1206151 h 1800225"/>
                <a:gd name="connsiteX753" fmla="*/ 1644205 w 1847850"/>
                <a:gd name="connsiteY753" fmla="*/ 1193197 h 1800225"/>
                <a:gd name="connsiteX754" fmla="*/ 1637729 w 1847850"/>
                <a:gd name="connsiteY754" fmla="*/ 1187005 h 1800225"/>
                <a:gd name="connsiteX755" fmla="*/ 1636300 w 1847850"/>
                <a:gd name="connsiteY755" fmla="*/ 1189768 h 1800225"/>
                <a:gd name="connsiteX756" fmla="*/ 1618964 w 1847850"/>
                <a:gd name="connsiteY756" fmla="*/ 1191292 h 1800225"/>
                <a:gd name="connsiteX757" fmla="*/ 1612678 w 1847850"/>
                <a:gd name="connsiteY757" fmla="*/ 1190054 h 1800225"/>
                <a:gd name="connsiteX758" fmla="*/ 1611249 w 1847850"/>
                <a:gd name="connsiteY758" fmla="*/ 1186148 h 1800225"/>
                <a:gd name="connsiteX759" fmla="*/ 1564196 w 1847850"/>
                <a:gd name="connsiteY759" fmla="*/ 1197102 h 1800225"/>
                <a:gd name="connsiteX760" fmla="*/ 1549146 w 1847850"/>
                <a:gd name="connsiteY760" fmla="*/ 1209294 h 1800225"/>
                <a:gd name="connsiteX761" fmla="*/ 1552670 w 1847850"/>
                <a:gd name="connsiteY761" fmla="*/ 1224153 h 1800225"/>
                <a:gd name="connsiteX762" fmla="*/ 1565815 w 1847850"/>
                <a:gd name="connsiteY762" fmla="*/ 1228915 h 1800225"/>
                <a:gd name="connsiteX763" fmla="*/ 1566101 w 1847850"/>
                <a:gd name="connsiteY763" fmla="*/ 1231392 h 1800225"/>
                <a:gd name="connsiteX764" fmla="*/ 1562767 w 1847850"/>
                <a:gd name="connsiteY764" fmla="*/ 1243489 h 1800225"/>
                <a:gd name="connsiteX765" fmla="*/ 1544288 w 1847850"/>
                <a:gd name="connsiteY765" fmla="*/ 1255300 h 1800225"/>
                <a:gd name="connsiteX766" fmla="*/ 1526762 w 1847850"/>
                <a:gd name="connsiteY766" fmla="*/ 1262824 h 1800225"/>
                <a:gd name="connsiteX767" fmla="*/ 1523047 w 1847850"/>
                <a:gd name="connsiteY767" fmla="*/ 1258253 h 1800225"/>
                <a:gd name="connsiteX768" fmla="*/ 1511713 w 1847850"/>
                <a:gd name="connsiteY768" fmla="*/ 1261491 h 1800225"/>
                <a:gd name="connsiteX769" fmla="*/ 1507617 w 1847850"/>
                <a:gd name="connsiteY769" fmla="*/ 1257395 h 1800225"/>
                <a:gd name="connsiteX770" fmla="*/ 1499616 w 1847850"/>
                <a:gd name="connsiteY770" fmla="*/ 1258348 h 1800225"/>
                <a:gd name="connsiteX771" fmla="*/ 1489615 w 1847850"/>
                <a:gd name="connsiteY771" fmla="*/ 1253204 h 1800225"/>
                <a:gd name="connsiteX772" fmla="*/ 1469517 w 1847850"/>
                <a:gd name="connsiteY772" fmla="*/ 1254919 h 1800225"/>
                <a:gd name="connsiteX773" fmla="*/ 1460945 w 1847850"/>
                <a:gd name="connsiteY773" fmla="*/ 1248251 h 1800225"/>
                <a:gd name="connsiteX774" fmla="*/ 1450658 w 1847850"/>
                <a:gd name="connsiteY774" fmla="*/ 1257490 h 1800225"/>
                <a:gd name="connsiteX775" fmla="*/ 1453325 w 1847850"/>
                <a:gd name="connsiteY775" fmla="*/ 1261205 h 1800225"/>
                <a:gd name="connsiteX776" fmla="*/ 1448372 w 1847850"/>
                <a:gd name="connsiteY776" fmla="*/ 1263015 h 1800225"/>
                <a:gd name="connsiteX777" fmla="*/ 1449229 w 1847850"/>
                <a:gd name="connsiteY777" fmla="*/ 1275016 h 1800225"/>
                <a:gd name="connsiteX778" fmla="*/ 1463135 w 1847850"/>
                <a:gd name="connsiteY778" fmla="*/ 1281208 h 1800225"/>
                <a:gd name="connsiteX779" fmla="*/ 1466660 w 1847850"/>
                <a:gd name="connsiteY779" fmla="*/ 1285208 h 1800225"/>
                <a:gd name="connsiteX780" fmla="*/ 1462278 w 1847850"/>
                <a:gd name="connsiteY780" fmla="*/ 1290828 h 1800225"/>
                <a:gd name="connsiteX781" fmla="*/ 1467422 w 1847850"/>
                <a:gd name="connsiteY781" fmla="*/ 1292542 h 1800225"/>
                <a:gd name="connsiteX782" fmla="*/ 1462088 w 1847850"/>
                <a:gd name="connsiteY782" fmla="*/ 1300829 h 1800225"/>
                <a:gd name="connsiteX783" fmla="*/ 1457325 w 1847850"/>
                <a:gd name="connsiteY783" fmla="*/ 1319308 h 1800225"/>
                <a:gd name="connsiteX784" fmla="*/ 1437227 w 1847850"/>
                <a:gd name="connsiteY784" fmla="*/ 1331690 h 1800225"/>
                <a:gd name="connsiteX785" fmla="*/ 1442561 w 1847850"/>
                <a:gd name="connsiteY785" fmla="*/ 1338739 h 1800225"/>
                <a:gd name="connsiteX786" fmla="*/ 1440371 w 1847850"/>
                <a:gd name="connsiteY786" fmla="*/ 1338072 h 1800225"/>
                <a:gd name="connsiteX787" fmla="*/ 1437132 w 1847850"/>
                <a:gd name="connsiteY787" fmla="*/ 1349502 h 1800225"/>
                <a:gd name="connsiteX788" fmla="*/ 1442085 w 1847850"/>
                <a:gd name="connsiteY788" fmla="*/ 1361599 h 1800225"/>
                <a:gd name="connsiteX789" fmla="*/ 1440275 w 1847850"/>
                <a:gd name="connsiteY789" fmla="*/ 1382649 h 1800225"/>
                <a:gd name="connsiteX790" fmla="*/ 1442942 w 1847850"/>
                <a:gd name="connsiteY790" fmla="*/ 1392936 h 1800225"/>
                <a:gd name="connsiteX791" fmla="*/ 1452467 w 1847850"/>
                <a:gd name="connsiteY791" fmla="*/ 1401318 h 1800225"/>
                <a:gd name="connsiteX792" fmla="*/ 1451324 w 1847850"/>
                <a:gd name="connsiteY792" fmla="*/ 1409795 h 1800225"/>
                <a:gd name="connsiteX793" fmla="*/ 1456754 w 1847850"/>
                <a:gd name="connsiteY793" fmla="*/ 1428274 h 1800225"/>
                <a:gd name="connsiteX794" fmla="*/ 1470660 w 1847850"/>
                <a:gd name="connsiteY794" fmla="*/ 1448753 h 1800225"/>
                <a:gd name="connsiteX795" fmla="*/ 1472089 w 1847850"/>
                <a:gd name="connsiteY795" fmla="*/ 1455230 h 1800225"/>
                <a:gd name="connsiteX796" fmla="*/ 1477613 w 1847850"/>
                <a:gd name="connsiteY796" fmla="*/ 1459230 h 1800225"/>
                <a:gd name="connsiteX797" fmla="*/ 1476756 w 1847850"/>
                <a:gd name="connsiteY797" fmla="*/ 1465040 h 1800225"/>
                <a:gd name="connsiteX798" fmla="*/ 1480566 w 1847850"/>
                <a:gd name="connsiteY798" fmla="*/ 1469612 h 1800225"/>
                <a:gd name="connsiteX799" fmla="*/ 1484567 w 1847850"/>
                <a:gd name="connsiteY799" fmla="*/ 1488567 h 1800225"/>
                <a:gd name="connsiteX800" fmla="*/ 1492568 w 1847850"/>
                <a:gd name="connsiteY800" fmla="*/ 1501712 h 1800225"/>
                <a:gd name="connsiteX801" fmla="*/ 1488758 w 1847850"/>
                <a:gd name="connsiteY801" fmla="*/ 1510951 h 1800225"/>
                <a:gd name="connsiteX802" fmla="*/ 1486853 w 1847850"/>
                <a:gd name="connsiteY802" fmla="*/ 1511713 h 1800225"/>
                <a:gd name="connsiteX803" fmla="*/ 1489424 w 1847850"/>
                <a:gd name="connsiteY803" fmla="*/ 1505998 h 1800225"/>
                <a:gd name="connsiteX804" fmla="*/ 1487519 w 1847850"/>
                <a:gd name="connsiteY804" fmla="*/ 1503235 h 1800225"/>
                <a:gd name="connsiteX805" fmla="*/ 1479042 w 1847850"/>
                <a:gd name="connsiteY805" fmla="*/ 1510474 h 1800225"/>
                <a:gd name="connsiteX806" fmla="*/ 1470946 w 1847850"/>
                <a:gd name="connsiteY806" fmla="*/ 1523143 h 1800225"/>
                <a:gd name="connsiteX807" fmla="*/ 1466660 w 1847850"/>
                <a:gd name="connsiteY807" fmla="*/ 1523714 h 1800225"/>
                <a:gd name="connsiteX808" fmla="*/ 1466088 w 1847850"/>
                <a:gd name="connsiteY808" fmla="*/ 1528381 h 1800225"/>
                <a:gd name="connsiteX809" fmla="*/ 1445419 w 1847850"/>
                <a:gd name="connsiteY809" fmla="*/ 1544669 h 1800225"/>
                <a:gd name="connsiteX810" fmla="*/ 1449134 w 1847850"/>
                <a:gd name="connsiteY810" fmla="*/ 1547336 h 1800225"/>
                <a:gd name="connsiteX811" fmla="*/ 1447038 w 1847850"/>
                <a:gd name="connsiteY811" fmla="*/ 1550099 h 1800225"/>
                <a:gd name="connsiteX812" fmla="*/ 1451801 w 1847850"/>
                <a:gd name="connsiteY812" fmla="*/ 1554671 h 1800225"/>
                <a:gd name="connsiteX813" fmla="*/ 1444085 w 1847850"/>
                <a:gd name="connsiteY813" fmla="*/ 1564196 h 1800225"/>
                <a:gd name="connsiteX814" fmla="*/ 1458849 w 1847850"/>
                <a:gd name="connsiteY814" fmla="*/ 1556766 h 1800225"/>
                <a:gd name="connsiteX815" fmla="*/ 1465231 w 1847850"/>
                <a:gd name="connsiteY815" fmla="*/ 1559624 h 1800225"/>
                <a:gd name="connsiteX816" fmla="*/ 1468184 w 1847850"/>
                <a:gd name="connsiteY816" fmla="*/ 1557719 h 1800225"/>
                <a:gd name="connsiteX817" fmla="*/ 1471422 w 1847850"/>
                <a:gd name="connsiteY817" fmla="*/ 1562290 h 1800225"/>
                <a:gd name="connsiteX818" fmla="*/ 1468469 w 1847850"/>
                <a:gd name="connsiteY818" fmla="*/ 1565910 h 1800225"/>
                <a:gd name="connsiteX819" fmla="*/ 1474470 w 1847850"/>
                <a:gd name="connsiteY819" fmla="*/ 1566672 h 1800225"/>
                <a:gd name="connsiteX820" fmla="*/ 1475613 w 1847850"/>
                <a:gd name="connsiteY820" fmla="*/ 1569339 h 1800225"/>
                <a:gd name="connsiteX821" fmla="*/ 1468564 w 1847850"/>
                <a:gd name="connsiteY821" fmla="*/ 1586484 h 1800225"/>
                <a:gd name="connsiteX822" fmla="*/ 1463802 w 1847850"/>
                <a:gd name="connsiteY822" fmla="*/ 1585246 h 1800225"/>
                <a:gd name="connsiteX823" fmla="*/ 1461611 w 1847850"/>
                <a:gd name="connsiteY823" fmla="*/ 1589627 h 1800225"/>
                <a:gd name="connsiteX824" fmla="*/ 1466755 w 1847850"/>
                <a:gd name="connsiteY824" fmla="*/ 1594200 h 1800225"/>
                <a:gd name="connsiteX825" fmla="*/ 1469612 w 1847850"/>
                <a:gd name="connsiteY825" fmla="*/ 1594200 h 1800225"/>
                <a:gd name="connsiteX826" fmla="*/ 1471231 w 1847850"/>
                <a:gd name="connsiteY826" fmla="*/ 1590389 h 1800225"/>
                <a:gd name="connsiteX827" fmla="*/ 1480280 w 1847850"/>
                <a:gd name="connsiteY827" fmla="*/ 1593247 h 1800225"/>
                <a:gd name="connsiteX828" fmla="*/ 1475708 w 1847850"/>
                <a:gd name="connsiteY828" fmla="*/ 1609153 h 1800225"/>
                <a:gd name="connsiteX829" fmla="*/ 1470184 w 1847850"/>
                <a:gd name="connsiteY829" fmla="*/ 1609153 h 1800225"/>
                <a:gd name="connsiteX830" fmla="*/ 1448086 w 1847850"/>
                <a:gd name="connsiteY830" fmla="*/ 1621822 h 1800225"/>
                <a:gd name="connsiteX831" fmla="*/ 1446371 w 1847850"/>
                <a:gd name="connsiteY831" fmla="*/ 1620488 h 1800225"/>
                <a:gd name="connsiteX832" fmla="*/ 1443228 w 1847850"/>
                <a:gd name="connsiteY832" fmla="*/ 1627346 h 1800225"/>
                <a:gd name="connsiteX833" fmla="*/ 1446752 w 1847850"/>
                <a:gd name="connsiteY833" fmla="*/ 1625917 h 1800225"/>
                <a:gd name="connsiteX834" fmla="*/ 1451039 w 1847850"/>
                <a:gd name="connsiteY834" fmla="*/ 1634681 h 1800225"/>
                <a:gd name="connsiteX835" fmla="*/ 1449514 w 1847850"/>
                <a:gd name="connsiteY835" fmla="*/ 1641539 h 1800225"/>
                <a:gd name="connsiteX836" fmla="*/ 1441037 w 1847850"/>
                <a:gd name="connsiteY836" fmla="*/ 1643729 h 1800225"/>
                <a:gd name="connsiteX837" fmla="*/ 1441514 w 1847850"/>
                <a:gd name="connsiteY837" fmla="*/ 1656684 h 1800225"/>
                <a:gd name="connsiteX838" fmla="*/ 1453705 w 1847850"/>
                <a:gd name="connsiteY838" fmla="*/ 1668971 h 1800225"/>
                <a:gd name="connsiteX839" fmla="*/ 1457611 w 1847850"/>
                <a:gd name="connsiteY839" fmla="*/ 1683163 h 1800225"/>
                <a:gd name="connsiteX840" fmla="*/ 1461992 w 1847850"/>
                <a:gd name="connsiteY840" fmla="*/ 1685735 h 1800225"/>
                <a:gd name="connsiteX841" fmla="*/ 1474565 w 1847850"/>
                <a:gd name="connsiteY841" fmla="*/ 1686020 h 1800225"/>
                <a:gd name="connsiteX842" fmla="*/ 1469803 w 1847850"/>
                <a:gd name="connsiteY842" fmla="*/ 1691259 h 1800225"/>
                <a:gd name="connsiteX843" fmla="*/ 1469422 w 1847850"/>
                <a:gd name="connsiteY843" fmla="*/ 1695926 h 1800225"/>
                <a:gd name="connsiteX844" fmla="*/ 1456849 w 1847850"/>
                <a:gd name="connsiteY844" fmla="*/ 1709261 h 1800225"/>
                <a:gd name="connsiteX845" fmla="*/ 1460754 w 1847850"/>
                <a:gd name="connsiteY845" fmla="*/ 1730121 h 1800225"/>
                <a:gd name="connsiteX846" fmla="*/ 1452181 w 1847850"/>
                <a:gd name="connsiteY846" fmla="*/ 1739551 h 1800225"/>
                <a:gd name="connsiteX847" fmla="*/ 1433894 w 1847850"/>
                <a:gd name="connsiteY847" fmla="*/ 1731835 h 1800225"/>
                <a:gd name="connsiteX848" fmla="*/ 1433798 w 1847850"/>
                <a:gd name="connsiteY848" fmla="*/ 1740217 h 1800225"/>
                <a:gd name="connsiteX849" fmla="*/ 1420463 w 1847850"/>
                <a:gd name="connsiteY849" fmla="*/ 1741456 h 1800225"/>
                <a:gd name="connsiteX850" fmla="*/ 1407700 w 1847850"/>
                <a:gd name="connsiteY850" fmla="*/ 1736884 h 1800225"/>
                <a:gd name="connsiteX851" fmla="*/ 1401223 w 1847850"/>
                <a:gd name="connsiteY851" fmla="*/ 1738789 h 1800225"/>
                <a:gd name="connsiteX852" fmla="*/ 1397889 w 1847850"/>
                <a:gd name="connsiteY852" fmla="*/ 1740980 h 1800225"/>
                <a:gd name="connsiteX853" fmla="*/ 1394651 w 1847850"/>
                <a:gd name="connsiteY853" fmla="*/ 1754124 h 1800225"/>
                <a:gd name="connsiteX854" fmla="*/ 1387316 w 1847850"/>
                <a:gd name="connsiteY854" fmla="*/ 1759172 h 1800225"/>
                <a:gd name="connsiteX855" fmla="*/ 1363504 w 1847850"/>
                <a:gd name="connsiteY855" fmla="*/ 1766983 h 1800225"/>
                <a:gd name="connsiteX856" fmla="*/ 1350550 w 1847850"/>
                <a:gd name="connsiteY856" fmla="*/ 1777270 h 1800225"/>
                <a:gd name="connsiteX857" fmla="*/ 1347597 w 1847850"/>
                <a:gd name="connsiteY857" fmla="*/ 1791081 h 1800225"/>
                <a:gd name="connsiteX858" fmla="*/ 1345121 w 1847850"/>
                <a:gd name="connsiteY858" fmla="*/ 1785271 h 1800225"/>
                <a:gd name="connsiteX859" fmla="*/ 1349788 w 1847850"/>
                <a:gd name="connsiteY859" fmla="*/ 1773365 h 1800225"/>
                <a:gd name="connsiteX860" fmla="*/ 1364742 w 1847850"/>
                <a:gd name="connsiteY860" fmla="*/ 1756886 h 1800225"/>
                <a:gd name="connsiteX861" fmla="*/ 1367885 w 1847850"/>
                <a:gd name="connsiteY861" fmla="*/ 1744123 h 1800225"/>
                <a:gd name="connsiteX862" fmla="*/ 1352550 w 1847850"/>
                <a:gd name="connsiteY862" fmla="*/ 1732502 h 1800225"/>
                <a:gd name="connsiteX863" fmla="*/ 1337786 w 1847850"/>
                <a:gd name="connsiteY863" fmla="*/ 1713071 h 1800225"/>
                <a:gd name="connsiteX864" fmla="*/ 1314260 w 1847850"/>
                <a:gd name="connsiteY864" fmla="*/ 1706785 h 1800225"/>
                <a:gd name="connsiteX865" fmla="*/ 1303306 w 1847850"/>
                <a:gd name="connsiteY865" fmla="*/ 1706594 h 1800225"/>
                <a:gd name="connsiteX866" fmla="*/ 1280731 w 1847850"/>
                <a:gd name="connsiteY866" fmla="*/ 1694212 h 1800225"/>
                <a:gd name="connsiteX867" fmla="*/ 1275302 w 1847850"/>
                <a:gd name="connsiteY867" fmla="*/ 1675734 h 1800225"/>
                <a:gd name="connsiteX868" fmla="*/ 1275874 w 1847850"/>
                <a:gd name="connsiteY868" fmla="*/ 1645825 h 1800225"/>
                <a:gd name="connsiteX869" fmla="*/ 1285780 w 1847850"/>
                <a:gd name="connsiteY869" fmla="*/ 1621536 h 1800225"/>
                <a:gd name="connsiteX870" fmla="*/ 1286542 w 1847850"/>
                <a:gd name="connsiteY870" fmla="*/ 1611058 h 1800225"/>
                <a:gd name="connsiteX871" fmla="*/ 1281017 w 1847850"/>
                <a:gd name="connsiteY871" fmla="*/ 1603725 h 1800225"/>
                <a:gd name="connsiteX872" fmla="*/ 1269968 w 1847850"/>
                <a:gd name="connsiteY872" fmla="*/ 1599724 h 1800225"/>
                <a:gd name="connsiteX873" fmla="*/ 1263015 w 1847850"/>
                <a:gd name="connsiteY873" fmla="*/ 1587246 h 1800225"/>
                <a:gd name="connsiteX874" fmla="*/ 1267301 w 1847850"/>
                <a:gd name="connsiteY874" fmla="*/ 1578959 h 1800225"/>
                <a:gd name="connsiteX875" fmla="*/ 1272350 w 1847850"/>
                <a:gd name="connsiteY875" fmla="*/ 1575626 h 1800225"/>
                <a:gd name="connsiteX876" fmla="*/ 1276445 w 1847850"/>
                <a:gd name="connsiteY876" fmla="*/ 1564005 h 1800225"/>
                <a:gd name="connsiteX877" fmla="*/ 1275112 w 1847850"/>
                <a:gd name="connsiteY877" fmla="*/ 1538954 h 1800225"/>
                <a:gd name="connsiteX878" fmla="*/ 1267397 w 1847850"/>
                <a:gd name="connsiteY878" fmla="*/ 1528191 h 1800225"/>
                <a:gd name="connsiteX879" fmla="*/ 1281875 w 1847850"/>
                <a:gd name="connsiteY879" fmla="*/ 1522095 h 1800225"/>
                <a:gd name="connsiteX880" fmla="*/ 1289971 w 1847850"/>
                <a:gd name="connsiteY880" fmla="*/ 1515332 h 1800225"/>
                <a:gd name="connsiteX881" fmla="*/ 1282446 w 1847850"/>
                <a:gd name="connsiteY881" fmla="*/ 1514475 h 1800225"/>
                <a:gd name="connsiteX882" fmla="*/ 1276922 w 1847850"/>
                <a:gd name="connsiteY882" fmla="*/ 1509522 h 1800225"/>
                <a:gd name="connsiteX883" fmla="*/ 1279493 w 1847850"/>
                <a:gd name="connsiteY883" fmla="*/ 1496092 h 1800225"/>
                <a:gd name="connsiteX884" fmla="*/ 1273683 w 1847850"/>
                <a:gd name="connsiteY884" fmla="*/ 1494187 h 1800225"/>
                <a:gd name="connsiteX885" fmla="*/ 1271778 w 1847850"/>
                <a:gd name="connsiteY885" fmla="*/ 1478661 h 1800225"/>
                <a:gd name="connsiteX886" fmla="*/ 1268921 w 1847850"/>
                <a:gd name="connsiteY886" fmla="*/ 1477518 h 1800225"/>
                <a:gd name="connsiteX887" fmla="*/ 1270921 w 1847850"/>
                <a:gd name="connsiteY887" fmla="*/ 1471803 h 1800225"/>
                <a:gd name="connsiteX888" fmla="*/ 1289590 w 1847850"/>
                <a:gd name="connsiteY888" fmla="*/ 1479994 h 1800225"/>
                <a:gd name="connsiteX889" fmla="*/ 1315117 w 1847850"/>
                <a:gd name="connsiteY889" fmla="*/ 1481423 h 1800225"/>
                <a:gd name="connsiteX890" fmla="*/ 1327690 w 1847850"/>
                <a:gd name="connsiteY890" fmla="*/ 1457515 h 1800225"/>
                <a:gd name="connsiteX891" fmla="*/ 1329214 w 1847850"/>
                <a:gd name="connsiteY891" fmla="*/ 1445895 h 1800225"/>
                <a:gd name="connsiteX892" fmla="*/ 1318641 w 1847850"/>
                <a:gd name="connsiteY892" fmla="*/ 1433608 h 1800225"/>
                <a:gd name="connsiteX893" fmla="*/ 1310735 w 1847850"/>
                <a:gd name="connsiteY893" fmla="*/ 1430369 h 1800225"/>
                <a:gd name="connsiteX894" fmla="*/ 1307497 w 1847850"/>
                <a:gd name="connsiteY894" fmla="*/ 1413129 h 1800225"/>
                <a:gd name="connsiteX895" fmla="*/ 1299496 w 1847850"/>
                <a:gd name="connsiteY895" fmla="*/ 1405890 h 1800225"/>
                <a:gd name="connsiteX896" fmla="*/ 1297972 w 1847850"/>
                <a:gd name="connsiteY896" fmla="*/ 1397889 h 1800225"/>
                <a:gd name="connsiteX897" fmla="*/ 1288923 w 1847850"/>
                <a:gd name="connsiteY897" fmla="*/ 1386173 h 1800225"/>
                <a:gd name="connsiteX898" fmla="*/ 1277779 w 1847850"/>
                <a:gd name="connsiteY898" fmla="*/ 1378363 h 1800225"/>
                <a:gd name="connsiteX899" fmla="*/ 1250061 w 1847850"/>
                <a:gd name="connsiteY899" fmla="*/ 1381887 h 1800225"/>
                <a:gd name="connsiteX900" fmla="*/ 1238440 w 1847850"/>
                <a:gd name="connsiteY900" fmla="*/ 1386078 h 1800225"/>
                <a:gd name="connsiteX901" fmla="*/ 1205389 w 1847850"/>
                <a:gd name="connsiteY901" fmla="*/ 1379506 h 1800225"/>
                <a:gd name="connsiteX902" fmla="*/ 1199674 w 1847850"/>
                <a:gd name="connsiteY902" fmla="*/ 1373124 h 1800225"/>
                <a:gd name="connsiteX903" fmla="*/ 1202246 w 1847850"/>
                <a:gd name="connsiteY903" fmla="*/ 1365980 h 1800225"/>
                <a:gd name="connsiteX904" fmla="*/ 1196530 w 1847850"/>
                <a:gd name="connsiteY904" fmla="*/ 1367790 h 1800225"/>
                <a:gd name="connsiteX905" fmla="*/ 1184339 w 1847850"/>
                <a:gd name="connsiteY905" fmla="*/ 1379030 h 1800225"/>
                <a:gd name="connsiteX906" fmla="*/ 1183577 w 1847850"/>
                <a:gd name="connsiteY906" fmla="*/ 1382935 h 1800225"/>
                <a:gd name="connsiteX907" fmla="*/ 1179957 w 1847850"/>
                <a:gd name="connsiteY907" fmla="*/ 1384173 h 1800225"/>
                <a:gd name="connsiteX908" fmla="*/ 1169194 w 1847850"/>
                <a:gd name="connsiteY908" fmla="*/ 1378458 h 1800225"/>
                <a:gd name="connsiteX909" fmla="*/ 1154144 w 1847850"/>
                <a:gd name="connsiteY909" fmla="*/ 1361599 h 1800225"/>
                <a:gd name="connsiteX910" fmla="*/ 1146810 w 1847850"/>
                <a:gd name="connsiteY910" fmla="*/ 1359217 h 1800225"/>
                <a:gd name="connsiteX911" fmla="*/ 1142619 w 1847850"/>
                <a:gd name="connsiteY911" fmla="*/ 1354550 h 1800225"/>
                <a:gd name="connsiteX912" fmla="*/ 1140143 w 1847850"/>
                <a:gd name="connsiteY912" fmla="*/ 1355884 h 1800225"/>
                <a:gd name="connsiteX913" fmla="*/ 1129665 w 1847850"/>
                <a:gd name="connsiteY913" fmla="*/ 1352645 h 1800225"/>
                <a:gd name="connsiteX914" fmla="*/ 1116521 w 1847850"/>
                <a:gd name="connsiteY914" fmla="*/ 1362361 h 1800225"/>
                <a:gd name="connsiteX915" fmla="*/ 1107281 w 1847850"/>
                <a:gd name="connsiteY915" fmla="*/ 1364456 h 1800225"/>
                <a:gd name="connsiteX916" fmla="*/ 1101947 w 1847850"/>
                <a:gd name="connsiteY916" fmla="*/ 1362647 h 1800225"/>
                <a:gd name="connsiteX917" fmla="*/ 1096328 w 1847850"/>
                <a:gd name="connsiteY917" fmla="*/ 1367980 h 1800225"/>
                <a:gd name="connsiteX918" fmla="*/ 1073563 w 1847850"/>
                <a:gd name="connsiteY918" fmla="*/ 1365409 h 1800225"/>
                <a:gd name="connsiteX919" fmla="*/ 1069467 w 1847850"/>
                <a:gd name="connsiteY919" fmla="*/ 1368171 h 1800225"/>
                <a:gd name="connsiteX920" fmla="*/ 1065371 w 1847850"/>
                <a:gd name="connsiteY920" fmla="*/ 1362361 h 1800225"/>
                <a:gd name="connsiteX921" fmla="*/ 1056989 w 1847850"/>
                <a:gd name="connsiteY921" fmla="*/ 1367219 h 1800225"/>
                <a:gd name="connsiteX922" fmla="*/ 1055942 w 1847850"/>
                <a:gd name="connsiteY922" fmla="*/ 1374077 h 1800225"/>
                <a:gd name="connsiteX923" fmla="*/ 1065086 w 1847850"/>
                <a:gd name="connsiteY923" fmla="*/ 1387697 h 1800225"/>
                <a:gd name="connsiteX924" fmla="*/ 1067467 w 1847850"/>
                <a:gd name="connsiteY924" fmla="*/ 1405128 h 1800225"/>
                <a:gd name="connsiteX925" fmla="*/ 1060323 w 1847850"/>
                <a:gd name="connsiteY925" fmla="*/ 1407509 h 1800225"/>
                <a:gd name="connsiteX926" fmla="*/ 1057370 w 1847850"/>
                <a:gd name="connsiteY926" fmla="*/ 1411796 h 1800225"/>
                <a:gd name="connsiteX927" fmla="*/ 1050131 w 1847850"/>
                <a:gd name="connsiteY927" fmla="*/ 1409224 h 1800225"/>
                <a:gd name="connsiteX928" fmla="*/ 1035748 w 1847850"/>
                <a:gd name="connsiteY928" fmla="*/ 1414748 h 1800225"/>
                <a:gd name="connsiteX929" fmla="*/ 1007650 w 1847850"/>
                <a:gd name="connsiteY929" fmla="*/ 1412748 h 1800225"/>
                <a:gd name="connsiteX930" fmla="*/ 996696 w 1847850"/>
                <a:gd name="connsiteY930" fmla="*/ 1420368 h 1800225"/>
                <a:gd name="connsiteX931" fmla="*/ 996601 w 1847850"/>
                <a:gd name="connsiteY931" fmla="*/ 1433417 h 1800225"/>
                <a:gd name="connsiteX932" fmla="*/ 1002697 w 1847850"/>
                <a:gd name="connsiteY932" fmla="*/ 1445895 h 1800225"/>
                <a:gd name="connsiteX933" fmla="*/ 1001649 w 1847850"/>
                <a:gd name="connsiteY933" fmla="*/ 1457896 h 1800225"/>
                <a:gd name="connsiteX934" fmla="*/ 1008602 w 1847850"/>
                <a:gd name="connsiteY934" fmla="*/ 1464088 h 1800225"/>
                <a:gd name="connsiteX935" fmla="*/ 1008983 w 1847850"/>
                <a:gd name="connsiteY935" fmla="*/ 1468565 h 1800225"/>
                <a:gd name="connsiteX936" fmla="*/ 1008507 w 1847850"/>
                <a:gd name="connsiteY936" fmla="*/ 1482090 h 1800225"/>
                <a:gd name="connsiteX937" fmla="*/ 1003459 w 1847850"/>
                <a:gd name="connsiteY937" fmla="*/ 1487805 h 1800225"/>
                <a:gd name="connsiteX938" fmla="*/ 1005078 w 1847850"/>
                <a:gd name="connsiteY938" fmla="*/ 1496378 h 1800225"/>
                <a:gd name="connsiteX939" fmla="*/ 997744 w 1847850"/>
                <a:gd name="connsiteY939" fmla="*/ 1506093 h 1800225"/>
                <a:gd name="connsiteX940" fmla="*/ 975455 w 1847850"/>
                <a:gd name="connsiteY940" fmla="*/ 1504855 h 1800225"/>
                <a:gd name="connsiteX941" fmla="*/ 962120 w 1847850"/>
                <a:gd name="connsiteY941" fmla="*/ 1507998 h 1800225"/>
                <a:gd name="connsiteX942" fmla="*/ 953071 w 1847850"/>
                <a:gd name="connsiteY942" fmla="*/ 1506379 h 1800225"/>
                <a:gd name="connsiteX943" fmla="*/ 942404 w 1847850"/>
                <a:gd name="connsiteY943" fmla="*/ 1509998 h 1800225"/>
                <a:gd name="connsiteX944" fmla="*/ 939355 w 1847850"/>
                <a:gd name="connsiteY944" fmla="*/ 1514094 h 1800225"/>
                <a:gd name="connsiteX945" fmla="*/ 949452 w 1847850"/>
                <a:gd name="connsiteY945" fmla="*/ 1517333 h 1800225"/>
                <a:gd name="connsiteX946" fmla="*/ 944785 w 1847850"/>
                <a:gd name="connsiteY946" fmla="*/ 1528096 h 1800225"/>
                <a:gd name="connsiteX947" fmla="*/ 936022 w 1847850"/>
                <a:gd name="connsiteY947" fmla="*/ 1535240 h 1800225"/>
                <a:gd name="connsiteX948" fmla="*/ 938022 w 1847850"/>
                <a:gd name="connsiteY948" fmla="*/ 1537430 h 1800225"/>
                <a:gd name="connsiteX949" fmla="*/ 935260 w 1847850"/>
                <a:gd name="connsiteY949" fmla="*/ 1544193 h 1800225"/>
                <a:gd name="connsiteX950" fmla="*/ 930497 w 1847850"/>
                <a:gd name="connsiteY950" fmla="*/ 1539907 h 1800225"/>
                <a:gd name="connsiteX951" fmla="*/ 923830 w 1847850"/>
                <a:gd name="connsiteY951" fmla="*/ 1550575 h 1800225"/>
                <a:gd name="connsiteX952" fmla="*/ 919448 w 1847850"/>
                <a:gd name="connsiteY952" fmla="*/ 1568006 h 1800225"/>
                <a:gd name="connsiteX953" fmla="*/ 914781 w 1847850"/>
                <a:gd name="connsiteY953" fmla="*/ 1562195 h 1800225"/>
                <a:gd name="connsiteX954" fmla="*/ 919544 w 1847850"/>
                <a:gd name="connsiteY954" fmla="*/ 1551909 h 1800225"/>
                <a:gd name="connsiteX955" fmla="*/ 915067 w 1847850"/>
                <a:gd name="connsiteY955" fmla="*/ 1538287 h 1800225"/>
                <a:gd name="connsiteX956" fmla="*/ 915543 w 1847850"/>
                <a:gd name="connsiteY956" fmla="*/ 1531525 h 1800225"/>
                <a:gd name="connsiteX957" fmla="*/ 911066 w 1847850"/>
                <a:gd name="connsiteY957" fmla="*/ 1523143 h 1800225"/>
                <a:gd name="connsiteX958" fmla="*/ 894683 w 1847850"/>
                <a:gd name="connsiteY958" fmla="*/ 1527143 h 1800225"/>
                <a:gd name="connsiteX959" fmla="*/ 893350 w 1847850"/>
                <a:gd name="connsiteY959" fmla="*/ 1531620 h 1800225"/>
                <a:gd name="connsiteX960" fmla="*/ 892969 w 1847850"/>
                <a:gd name="connsiteY960" fmla="*/ 1528762 h 1800225"/>
                <a:gd name="connsiteX961" fmla="*/ 880491 w 1847850"/>
                <a:gd name="connsiteY961" fmla="*/ 1533906 h 1800225"/>
                <a:gd name="connsiteX962" fmla="*/ 883920 w 1847850"/>
                <a:gd name="connsiteY962" fmla="*/ 1541717 h 1800225"/>
                <a:gd name="connsiteX963" fmla="*/ 873538 w 1847850"/>
                <a:gd name="connsiteY963" fmla="*/ 1539621 h 1800225"/>
                <a:gd name="connsiteX964" fmla="*/ 870109 w 1847850"/>
                <a:gd name="connsiteY964" fmla="*/ 1535430 h 1800225"/>
                <a:gd name="connsiteX965" fmla="*/ 863346 w 1847850"/>
                <a:gd name="connsiteY965" fmla="*/ 1538383 h 1800225"/>
                <a:gd name="connsiteX966" fmla="*/ 848392 w 1847850"/>
                <a:gd name="connsiteY966" fmla="*/ 1553813 h 1800225"/>
                <a:gd name="connsiteX967" fmla="*/ 844963 w 1847850"/>
                <a:gd name="connsiteY967" fmla="*/ 1549146 h 1800225"/>
                <a:gd name="connsiteX968" fmla="*/ 209169 w 1847850"/>
                <a:gd name="connsiteY968" fmla="*/ 1257110 h 1800225"/>
                <a:gd name="connsiteX969" fmla="*/ 211931 w 1847850"/>
                <a:gd name="connsiteY969" fmla="*/ 1255681 h 1800225"/>
                <a:gd name="connsiteX970" fmla="*/ 214122 w 1847850"/>
                <a:gd name="connsiteY970" fmla="*/ 1259586 h 1800225"/>
                <a:gd name="connsiteX971" fmla="*/ 209169 w 1847850"/>
                <a:gd name="connsiteY971" fmla="*/ 1257110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</a:cxnLst>
              <a:rect l="l" t="t" r="r" b="b"/>
              <a:pathLst>
                <a:path w="1847850" h="1800225">
                  <a:moveTo>
                    <a:pt x="844963" y="1549146"/>
                  </a:moveTo>
                  <a:lnTo>
                    <a:pt x="854583" y="1541050"/>
                  </a:lnTo>
                  <a:lnTo>
                    <a:pt x="859536" y="1529429"/>
                  </a:lnTo>
                  <a:lnTo>
                    <a:pt x="876395" y="1530191"/>
                  </a:lnTo>
                  <a:lnTo>
                    <a:pt x="885158" y="1525048"/>
                  </a:lnTo>
                  <a:lnTo>
                    <a:pt x="886206" y="1517714"/>
                  </a:lnTo>
                  <a:lnTo>
                    <a:pt x="888492" y="1517904"/>
                  </a:lnTo>
                  <a:lnTo>
                    <a:pt x="892969" y="1508951"/>
                  </a:lnTo>
                  <a:lnTo>
                    <a:pt x="888492" y="1505140"/>
                  </a:lnTo>
                  <a:lnTo>
                    <a:pt x="889826" y="1499235"/>
                  </a:lnTo>
                  <a:lnTo>
                    <a:pt x="897827" y="1492949"/>
                  </a:lnTo>
                  <a:lnTo>
                    <a:pt x="896874" y="1487900"/>
                  </a:lnTo>
                  <a:lnTo>
                    <a:pt x="892873" y="1484185"/>
                  </a:lnTo>
                  <a:lnTo>
                    <a:pt x="904875" y="1478185"/>
                  </a:lnTo>
                  <a:lnTo>
                    <a:pt x="898398" y="1479900"/>
                  </a:lnTo>
                  <a:lnTo>
                    <a:pt x="897541" y="1476565"/>
                  </a:lnTo>
                  <a:lnTo>
                    <a:pt x="885920" y="1480185"/>
                  </a:lnTo>
                  <a:lnTo>
                    <a:pt x="857821" y="1498854"/>
                  </a:lnTo>
                  <a:lnTo>
                    <a:pt x="847820" y="1501807"/>
                  </a:lnTo>
                  <a:lnTo>
                    <a:pt x="850297" y="1488662"/>
                  </a:lnTo>
                  <a:lnTo>
                    <a:pt x="864013" y="1476851"/>
                  </a:lnTo>
                  <a:lnTo>
                    <a:pt x="867442" y="1466564"/>
                  </a:lnTo>
                  <a:lnTo>
                    <a:pt x="863251" y="1461230"/>
                  </a:lnTo>
                  <a:lnTo>
                    <a:pt x="852106" y="1463707"/>
                  </a:lnTo>
                  <a:lnTo>
                    <a:pt x="844391" y="1462087"/>
                  </a:lnTo>
                  <a:lnTo>
                    <a:pt x="840296" y="1457801"/>
                  </a:lnTo>
                  <a:lnTo>
                    <a:pt x="842010" y="1455610"/>
                  </a:lnTo>
                  <a:lnTo>
                    <a:pt x="838581" y="1452658"/>
                  </a:lnTo>
                  <a:lnTo>
                    <a:pt x="840010" y="1450276"/>
                  </a:lnTo>
                  <a:lnTo>
                    <a:pt x="833152" y="1450658"/>
                  </a:lnTo>
                  <a:lnTo>
                    <a:pt x="828485" y="1453896"/>
                  </a:lnTo>
                  <a:lnTo>
                    <a:pt x="812959" y="1445990"/>
                  </a:lnTo>
                  <a:lnTo>
                    <a:pt x="804101" y="1447800"/>
                  </a:lnTo>
                  <a:lnTo>
                    <a:pt x="797147" y="1439894"/>
                  </a:lnTo>
                  <a:lnTo>
                    <a:pt x="791146" y="1442085"/>
                  </a:lnTo>
                  <a:lnTo>
                    <a:pt x="790289" y="1430846"/>
                  </a:lnTo>
                  <a:lnTo>
                    <a:pt x="781621" y="1432465"/>
                  </a:lnTo>
                  <a:lnTo>
                    <a:pt x="775240" y="1442752"/>
                  </a:lnTo>
                  <a:lnTo>
                    <a:pt x="760857" y="1433227"/>
                  </a:lnTo>
                  <a:lnTo>
                    <a:pt x="753618" y="1433036"/>
                  </a:lnTo>
                  <a:lnTo>
                    <a:pt x="749427" y="1419987"/>
                  </a:lnTo>
                  <a:lnTo>
                    <a:pt x="740283" y="1414748"/>
                  </a:lnTo>
                  <a:lnTo>
                    <a:pt x="722757" y="1398175"/>
                  </a:lnTo>
                  <a:lnTo>
                    <a:pt x="728091" y="1384173"/>
                  </a:lnTo>
                  <a:lnTo>
                    <a:pt x="725900" y="1384459"/>
                  </a:lnTo>
                  <a:lnTo>
                    <a:pt x="725234" y="1373124"/>
                  </a:lnTo>
                  <a:lnTo>
                    <a:pt x="729044" y="1372648"/>
                  </a:lnTo>
                  <a:lnTo>
                    <a:pt x="731425" y="1359694"/>
                  </a:lnTo>
                  <a:lnTo>
                    <a:pt x="736092" y="1353598"/>
                  </a:lnTo>
                  <a:lnTo>
                    <a:pt x="730282" y="1351026"/>
                  </a:lnTo>
                  <a:lnTo>
                    <a:pt x="729329" y="1344835"/>
                  </a:lnTo>
                  <a:lnTo>
                    <a:pt x="725138" y="1345692"/>
                  </a:lnTo>
                  <a:lnTo>
                    <a:pt x="723424" y="1351121"/>
                  </a:lnTo>
                  <a:lnTo>
                    <a:pt x="716185" y="1345978"/>
                  </a:lnTo>
                  <a:lnTo>
                    <a:pt x="717995" y="1340739"/>
                  </a:lnTo>
                  <a:lnTo>
                    <a:pt x="714565" y="1337786"/>
                  </a:lnTo>
                  <a:lnTo>
                    <a:pt x="712756" y="1340358"/>
                  </a:lnTo>
                  <a:lnTo>
                    <a:pt x="706088" y="1340263"/>
                  </a:lnTo>
                  <a:lnTo>
                    <a:pt x="705898" y="1337405"/>
                  </a:lnTo>
                  <a:lnTo>
                    <a:pt x="700564" y="1343501"/>
                  </a:lnTo>
                  <a:lnTo>
                    <a:pt x="695420" y="1345406"/>
                  </a:lnTo>
                  <a:lnTo>
                    <a:pt x="693706" y="1350836"/>
                  </a:lnTo>
                  <a:lnTo>
                    <a:pt x="685705" y="1355693"/>
                  </a:lnTo>
                  <a:lnTo>
                    <a:pt x="670941" y="1349502"/>
                  </a:lnTo>
                  <a:lnTo>
                    <a:pt x="672179" y="1347121"/>
                  </a:lnTo>
                  <a:lnTo>
                    <a:pt x="679609" y="1347502"/>
                  </a:lnTo>
                  <a:lnTo>
                    <a:pt x="688943" y="1344168"/>
                  </a:lnTo>
                  <a:lnTo>
                    <a:pt x="687896" y="1341691"/>
                  </a:lnTo>
                  <a:lnTo>
                    <a:pt x="691039" y="1339882"/>
                  </a:lnTo>
                  <a:lnTo>
                    <a:pt x="688943" y="1337691"/>
                  </a:lnTo>
                  <a:lnTo>
                    <a:pt x="683133" y="1340263"/>
                  </a:lnTo>
                  <a:lnTo>
                    <a:pt x="674465" y="1330833"/>
                  </a:lnTo>
                  <a:lnTo>
                    <a:pt x="668941" y="1335119"/>
                  </a:lnTo>
                  <a:lnTo>
                    <a:pt x="665702" y="1327595"/>
                  </a:lnTo>
                  <a:lnTo>
                    <a:pt x="668750" y="1318736"/>
                  </a:lnTo>
                  <a:lnTo>
                    <a:pt x="675322" y="1313402"/>
                  </a:lnTo>
                  <a:lnTo>
                    <a:pt x="669131" y="1317403"/>
                  </a:lnTo>
                  <a:lnTo>
                    <a:pt x="664750" y="1317212"/>
                  </a:lnTo>
                  <a:lnTo>
                    <a:pt x="672465" y="1298639"/>
                  </a:lnTo>
                  <a:lnTo>
                    <a:pt x="671227" y="1296257"/>
                  </a:lnTo>
                  <a:lnTo>
                    <a:pt x="652177" y="1289685"/>
                  </a:lnTo>
                  <a:lnTo>
                    <a:pt x="650938" y="1268825"/>
                  </a:lnTo>
                  <a:lnTo>
                    <a:pt x="654653" y="1266349"/>
                  </a:lnTo>
                  <a:lnTo>
                    <a:pt x="653701" y="1262634"/>
                  </a:lnTo>
                  <a:lnTo>
                    <a:pt x="665321" y="1262158"/>
                  </a:lnTo>
                  <a:lnTo>
                    <a:pt x="670179" y="1257110"/>
                  </a:lnTo>
                  <a:lnTo>
                    <a:pt x="687419" y="1249489"/>
                  </a:lnTo>
                  <a:lnTo>
                    <a:pt x="674275" y="1238345"/>
                  </a:lnTo>
                  <a:lnTo>
                    <a:pt x="663512" y="1233678"/>
                  </a:lnTo>
                  <a:lnTo>
                    <a:pt x="663321" y="1223391"/>
                  </a:lnTo>
                  <a:lnTo>
                    <a:pt x="661035" y="1220343"/>
                  </a:lnTo>
                  <a:lnTo>
                    <a:pt x="645033" y="1217771"/>
                  </a:lnTo>
                  <a:lnTo>
                    <a:pt x="640461" y="1219772"/>
                  </a:lnTo>
                  <a:lnTo>
                    <a:pt x="637794" y="1205389"/>
                  </a:lnTo>
                  <a:lnTo>
                    <a:pt x="633413" y="1198721"/>
                  </a:lnTo>
                  <a:lnTo>
                    <a:pt x="625602" y="1200626"/>
                  </a:lnTo>
                  <a:lnTo>
                    <a:pt x="619315" y="1198055"/>
                  </a:lnTo>
                  <a:lnTo>
                    <a:pt x="608933" y="1201293"/>
                  </a:lnTo>
                  <a:lnTo>
                    <a:pt x="593408" y="1196435"/>
                  </a:lnTo>
                  <a:lnTo>
                    <a:pt x="590645" y="1192530"/>
                  </a:lnTo>
                  <a:lnTo>
                    <a:pt x="593884" y="1185196"/>
                  </a:lnTo>
                  <a:lnTo>
                    <a:pt x="591503" y="1181957"/>
                  </a:lnTo>
                  <a:lnTo>
                    <a:pt x="580644" y="1185863"/>
                  </a:lnTo>
                  <a:lnTo>
                    <a:pt x="567214" y="1181957"/>
                  </a:lnTo>
                  <a:lnTo>
                    <a:pt x="554927" y="1210532"/>
                  </a:lnTo>
                  <a:lnTo>
                    <a:pt x="555308" y="1226248"/>
                  </a:lnTo>
                  <a:lnTo>
                    <a:pt x="548545" y="1252728"/>
                  </a:lnTo>
                  <a:lnTo>
                    <a:pt x="546735" y="1252252"/>
                  </a:lnTo>
                  <a:lnTo>
                    <a:pt x="544925" y="1257872"/>
                  </a:lnTo>
                  <a:lnTo>
                    <a:pt x="542544" y="1271111"/>
                  </a:lnTo>
                  <a:lnTo>
                    <a:pt x="536448" y="1278541"/>
                  </a:lnTo>
                  <a:lnTo>
                    <a:pt x="519684" y="1280446"/>
                  </a:lnTo>
                  <a:lnTo>
                    <a:pt x="500825" y="1292542"/>
                  </a:lnTo>
                  <a:lnTo>
                    <a:pt x="482155" y="1296733"/>
                  </a:lnTo>
                  <a:lnTo>
                    <a:pt x="475869" y="1295686"/>
                  </a:lnTo>
                  <a:lnTo>
                    <a:pt x="469963" y="1299210"/>
                  </a:lnTo>
                  <a:lnTo>
                    <a:pt x="468725" y="1315403"/>
                  </a:lnTo>
                  <a:lnTo>
                    <a:pt x="476917" y="1341215"/>
                  </a:lnTo>
                  <a:lnTo>
                    <a:pt x="469011" y="1336357"/>
                  </a:lnTo>
                  <a:lnTo>
                    <a:pt x="458629" y="1335596"/>
                  </a:lnTo>
                  <a:lnTo>
                    <a:pt x="449580" y="1338167"/>
                  </a:lnTo>
                  <a:lnTo>
                    <a:pt x="435578" y="1330166"/>
                  </a:lnTo>
                  <a:lnTo>
                    <a:pt x="426148" y="1321403"/>
                  </a:lnTo>
                  <a:lnTo>
                    <a:pt x="407479" y="1312831"/>
                  </a:lnTo>
                  <a:lnTo>
                    <a:pt x="403479" y="1313974"/>
                  </a:lnTo>
                  <a:lnTo>
                    <a:pt x="394430" y="1325689"/>
                  </a:lnTo>
                  <a:lnTo>
                    <a:pt x="378619" y="1337215"/>
                  </a:lnTo>
                  <a:lnTo>
                    <a:pt x="365474" y="1340834"/>
                  </a:lnTo>
                  <a:lnTo>
                    <a:pt x="360997" y="1339215"/>
                  </a:lnTo>
                  <a:lnTo>
                    <a:pt x="359569" y="1346073"/>
                  </a:lnTo>
                  <a:lnTo>
                    <a:pt x="361760" y="1355217"/>
                  </a:lnTo>
                  <a:lnTo>
                    <a:pt x="356330" y="1388840"/>
                  </a:lnTo>
                  <a:lnTo>
                    <a:pt x="364903" y="1403509"/>
                  </a:lnTo>
                  <a:lnTo>
                    <a:pt x="365570" y="1411129"/>
                  </a:lnTo>
                  <a:lnTo>
                    <a:pt x="361379" y="1418177"/>
                  </a:lnTo>
                  <a:lnTo>
                    <a:pt x="339376" y="1433512"/>
                  </a:lnTo>
                  <a:lnTo>
                    <a:pt x="317754" y="1429798"/>
                  </a:lnTo>
                  <a:lnTo>
                    <a:pt x="299847" y="1423226"/>
                  </a:lnTo>
                  <a:lnTo>
                    <a:pt x="290036" y="1413701"/>
                  </a:lnTo>
                  <a:lnTo>
                    <a:pt x="292798" y="1404461"/>
                  </a:lnTo>
                  <a:lnTo>
                    <a:pt x="292037" y="1396174"/>
                  </a:lnTo>
                  <a:lnTo>
                    <a:pt x="296894" y="1383221"/>
                  </a:lnTo>
                  <a:lnTo>
                    <a:pt x="293465" y="1371790"/>
                  </a:lnTo>
                  <a:lnTo>
                    <a:pt x="278606" y="1374077"/>
                  </a:lnTo>
                  <a:lnTo>
                    <a:pt x="268605" y="1372838"/>
                  </a:lnTo>
                  <a:lnTo>
                    <a:pt x="258699" y="1383030"/>
                  </a:lnTo>
                  <a:lnTo>
                    <a:pt x="254984" y="1383697"/>
                  </a:lnTo>
                  <a:lnTo>
                    <a:pt x="252317" y="1389507"/>
                  </a:lnTo>
                  <a:lnTo>
                    <a:pt x="244697" y="1383221"/>
                  </a:lnTo>
                  <a:lnTo>
                    <a:pt x="241268" y="1375791"/>
                  </a:lnTo>
                  <a:lnTo>
                    <a:pt x="226790" y="1375696"/>
                  </a:lnTo>
                  <a:lnTo>
                    <a:pt x="226314" y="1366933"/>
                  </a:lnTo>
                  <a:lnTo>
                    <a:pt x="209836" y="1364552"/>
                  </a:lnTo>
                  <a:lnTo>
                    <a:pt x="210312" y="1379982"/>
                  </a:lnTo>
                  <a:lnTo>
                    <a:pt x="203073" y="1374172"/>
                  </a:lnTo>
                  <a:lnTo>
                    <a:pt x="185356" y="1372648"/>
                  </a:lnTo>
                  <a:lnTo>
                    <a:pt x="183642" y="1368933"/>
                  </a:lnTo>
                  <a:lnTo>
                    <a:pt x="168307" y="1362170"/>
                  </a:lnTo>
                  <a:lnTo>
                    <a:pt x="147161" y="1362265"/>
                  </a:lnTo>
                  <a:lnTo>
                    <a:pt x="144018" y="1353407"/>
                  </a:lnTo>
                  <a:lnTo>
                    <a:pt x="140494" y="1352360"/>
                  </a:lnTo>
                  <a:lnTo>
                    <a:pt x="141256" y="1368171"/>
                  </a:lnTo>
                  <a:lnTo>
                    <a:pt x="126683" y="1378458"/>
                  </a:lnTo>
                  <a:lnTo>
                    <a:pt x="119348" y="1370076"/>
                  </a:lnTo>
                  <a:lnTo>
                    <a:pt x="119158" y="1363980"/>
                  </a:lnTo>
                  <a:lnTo>
                    <a:pt x="115253" y="1358932"/>
                  </a:lnTo>
                  <a:lnTo>
                    <a:pt x="111919" y="1355598"/>
                  </a:lnTo>
                  <a:lnTo>
                    <a:pt x="108490" y="1357979"/>
                  </a:lnTo>
                  <a:lnTo>
                    <a:pt x="106489" y="1356265"/>
                  </a:lnTo>
                  <a:lnTo>
                    <a:pt x="106680" y="1349121"/>
                  </a:lnTo>
                  <a:lnTo>
                    <a:pt x="84487" y="1360170"/>
                  </a:lnTo>
                  <a:lnTo>
                    <a:pt x="78105" y="1363599"/>
                  </a:lnTo>
                  <a:lnTo>
                    <a:pt x="73057" y="1356646"/>
                  </a:lnTo>
                  <a:lnTo>
                    <a:pt x="67532" y="1360837"/>
                  </a:lnTo>
                  <a:lnTo>
                    <a:pt x="71819" y="1350073"/>
                  </a:lnTo>
                  <a:lnTo>
                    <a:pt x="69628" y="1342168"/>
                  </a:lnTo>
                  <a:lnTo>
                    <a:pt x="74104" y="1328547"/>
                  </a:lnTo>
                  <a:lnTo>
                    <a:pt x="59531" y="1323213"/>
                  </a:lnTo>
                  <a:lnTo>
                    <a:pt x="48578" y="1329595"/>
                  </a:lnTo>
                  <a:lnTo>
                    <a:pt x="34480" y="1333119"/>
                  </a:lnTo>
                  <a:lnTo>
                    <a:pt x="23431" y="1328833"/>
                  </a:lnTo>
                  <a:lnTo>
                    <a:pt x="15430" y="1318355"/>
                  </a:lnTo>
                  <a:lnTo>
                    <a:pt x="16764" y="1321308"/>
                  </a:lnTo>
                  <a:lnTo>
                    <a:pt x="10001" y="1318450"/>
                  </a:lnTo>
                  <a:lnTo>
                    <a:pt x="14573" y="1315974"/>
                  </a:lnTo>
                  <a:lnTo>
                    <a:pt x="15050" y="1294543"/>
                  </a:lnTo>
                  <a:lnTo>
                    <a:pt x="10763" y="1295686"/>
                  </a:lnTo>
                  <a:lnTo>
                    <a:pt x="14669" y="1291304"/>
                  </a:lnTo>
                  <a:lnTo>
                    <a:pt x="14669" y="1283303"/>
                  </a:lnTo>
                  <a:lnTo>
                    <a:pt x="13621" y="1272445"/>
                  </a:lnTo>
                  <a:lnTo>
                    <a:pt x="11144" y="1272730"/>
                  </a:lnTo>
                  <a:lnTo>
                    <a:pt x="9525" y="1269397"/>
                  </a:lnTo>
                  <a:lnTo>
                    <a:pt x="14954" y="1264634"/>
                  </a:lnTo>
                  <a:lnTo>
                    <a:pt x="15526" y="1257014"/>
                  </a:lnTo>
                  <a:lnTo>
                    <a:pt x="50768" y="1272921"/>
                  </a:lnTo>
                  <a:lnTo>
                    <a:pt x="56674" y="1281113"/>
                  </a:lnTo>
                  <a:lnTo>
                    <a:pt x="64008" y="1282160"/>
                  </a:lnTo>
                  <a:lnTo>
                    <a:pt x="77343" y="1277398"/>
                  </a:lnTo>
                  <a:lnTo>
                    <a:pt x="84963" y="1267587"/>
                  </a:lnTo>
                  <a:lnTo>
                    <a:pt x="97727" y="1261586"/>
                  </a:lnTo>
                  <a:lnTo>
                    <a:pt x="105632" y="1249871"/>
                  </a:lnTo>
                  <a:lnTo>
                    <a:pt x="114681" y="1247775"/>
                  </a:lnTo>
                  <a:lnTo>
                    <a:pt x="120682" y="1241298"/>
                  </a:lnTo>
                  <a:lnTo>
                    <a:pt x="129921" y="1242536"/>
                  </a:lnTo>
                  <a:lnTo>
                    <a:pt x="127540" y="1231582"/>
                  </a:lnTo>
                  <a:lnTo>
                    <a:pt x="136588" y="1240727"/>
                  </a:lnTo>
                  <a:lnTo>
                    <a:pt x="139637" y="1251014"/>
                  </a:lnTo>
                  <a:lnTo>
                    <a:pt x="152305" y="1251775"/>
                  </a:lnTo>
                  <a:lnTo>
                    <a:pt x="161449" y="1257205"/>
                  </a:lnTo>
                  <a:lnTo>
                    <a:pt x="164020" y="1263110"/>
                  </a:lnTo>
                  <a:lnTo>
                    <a:pt x="183642" y="1251966"/>
                  </a:lnTo>
                  <a:lnTo>
                    <a:pt x="189167" y="1253395"/>
                  </a:lnTo>
                  <a:lnTo>
                    <a:pt x="185642" y="1254728"/>
                  </a:lnTo>
                  <a:lnTo>
                    <a:pt x="195929" y="1254442"/>
                  </a:lnTo>
                  <a:lnTo>
                    <a:pt x="197168" y="1251204"/>
                  </a:lnTo>
                  <a:lnTo>
                    <a:pt x="204692" y="1253109"/>
                  </a:lnTo>
                  <a:lnTo>
                    <a:pt x="216218" y="1267111"/>
                  </a:lnTo>
                  <a:lnTo>
                    <a:pt x="216503" y="1263682"/>
                  </a:lnTo>
                  <a:lnTo>
                    <a:pt x="216884" y="1266730"/>
                  </a:lnTo>
                  <a:lnTo>
                    <a:pt x="240030" y="1265301"/>
                  </a:lnTo>
                  <a:lnTo>
                    <a:pt x="235648" y="1252347"/>
                  </a:lnTo>
                  <a:lnTo>
                    <a:pt x="228219" y="1248728"/>
                  </a:lnTo>
                  <a:lnTo>
                    <a:pt x="228981" y="1247013"/>
                  </a:lnTo>
                  <a:lnTo>
                    <a:pt x="237935" y="1248537"/>
                  </a:lnTo>
                  <a:lnTo>
                    <a:pt x="236601" y="1246251"/>
                  </a:lnTo>
                  <a:lnTo>
                    <a:pt x="243554" y="1231297"/>
                  </a:lnTo>
                  <a:lnTo>
                    <a:pt x="242030" y="1229868"/>
                  </a:lnTo>
                  <a:lnTo>
                    <a:pt x="256318" y="1222915"/>
                  </a:lnTo>
                  <a:lnTo>
                    <a:pt x="265938" y="1211485"/>
                  </a:lnTo>
                  <a:lnTo>
                    <a:pt x="286417" y="1204913"/>
                  </a:lnTo>
                  <a:lnTo>
                    <a:pt x="293370" y="1197864"/>
                  </a:lnTo>
                  <a:lnTo>
                    <a:pt x="292037" y="1178719"/>
                  </a:lnTo>
                  <a:lnTo>
                    <a:pt x="296989" y="1156430"/>
                  </a:lnTo>
                  <a:lnTo>
                    <a:pt x="310325" y="1133380"/>
                  </a:lnTo>
                  <a:lnTo>
                    <a:pt x="307372" y="1137856"/>
                  </a:lnTo>
                  <a:lnTo>
                    <a:pt x="298418" y="1127665"/>
                  </a:lnTo>
                  <a:lnTo>
                    <a:pt x="299847" y="1125093"/>
                  </a:lnTo>
                  <a:lnTo>
                    <a:pt x="310325" y="1122426"/>
                  </a:lnTo>
                  <a:lnTo>
                    <a:pt x="315849" y="1118616"/>
                  </a:lnTo>
                  <a:lnTo>
                    <a:pt x="313944" y="1119473"/>
                  </a:lnTo>
                  <a:lnTo>
                    <a:pt x="310515" y="1108615"/>
                  </a:lnTo>
                  <a:lnTo>
                    <a:pt x="312706" y="1110615"/>
                  </a:lnTo>
                  <a:lnTo>
                    <a:pt x="305657" y="1099947"/>
                  </a:lnTo>
                  <a:lnTo>
                    <a:pt x="306514" y="1094804"/>
                  </a:lnTo>
                  <a:lnTo>
                    <a:pt x="315468" y="1085469"/>
                  </a:lnTo>
                  <a:lnTo>
                    <a:pt x="304419" y="1078135"/>
                  </a:lnTo>
                  <a:lnTo>
                    <a:pt x="315849" y="1085279"/>
                  </a:lnTo>
                  <a:lnTo>
                    <a:pt x="324421" y="1077944"/>
                  </a:lnTo>
                  <a:lnTo>
                    <a:pt x="325660" y="1070420"/>
                  </a:lnTo>
                  <a:lnTo>
                    <a:pt x="318706" y="1052322"/>
                  </a:lnTo>
                  <a:lnTo>
                    <a:pt x="321564" y="1040416"/>
                  </a:lnTo>
                  <a:lnTo>
                    <a:pt x="323755" y="1037749"/>
                  </a:lnTo>
                  <a:lnTo>
                    <a:pt x="327279" y="1038796"/>
                  </a:lnTo>
                  <a:lnTo>
                    <a:pt x="338804" y="1027652"/>
                  </a:lnTo>
                  <a:lnTo>
                    <a:pt x="339947" y="1013174"/>
                  </a:lnTo>
                  <a:lnTo>
                    <a:pt x="346424" y="1013079"/>
                  </a:lnTo>
                  <a:lnTo>
                    <a:pt x="337756" y="994124"/>
                  </a:lnTo>
                  <a:lnTo>
                    <a:pt x="313182" y="979551"/>
                  </a:lnTo>
                  <a:lnTo>
                    <a:pt x="306514" y="961644"/>
                  </a:lnTo>
                  <a:lnTo>
                    <a:pt x="288893" y="958501"/>
                  </a:lnTo>
                  <a:lnTo>
                    <a:pt x="284036" y="952595"/>
                  </a:lnTo>
                  <a:lnTo>
                    <a:pt x="275272" y="950595"/>
                  </a:lnTo>
                  <a:lnTo>
                    <a:pt x="275082" y="945261"/>
                  </a:lnTo>
                  <a:lnTo>
                    <a:pt x="269367" y="940879"/>
                  </a:lnTo>
                  <a:lnTo>
                    <a:pt x="270605" y="937355"/>
                  </a:lnTo>
                  <a:lnTo>
                    <a:pt x="266224" y="937736"/>
                  </a:lnTo>
                  <a:lnTo>
                    <a:pt x="263557" y="934974"/>
                  </a:lnTo>
                  <a:lnTo>
                    <a:pt x="264986" y="929545"/>
                  </a:lnTo>
                  <a:lnTo>
                    <a:pt x="254508" y="927449"/>
                  </a:lnTo>
                  <a:lnTo>
                    <a:pt x="253555" y="923354"/>
                  </a:lnTo>
                  <a:lnTo>
                    <a:pt x="265747" y="916686"/>
                  </a:lnTo>
                  <a:lnTo>
                    <a:pt x="263557" y="911066"/>
                  </a:lnTo>
                  <a:lnTo>
                    <a:pt x="267462" y="900113"/>
                  </a:lnTo>
                  <a:lnTo>
                    <a:pt x="267748" y="886778"/>
                  </a:lnTo>
                  <a:lnTo>
                    <a:pt x="271939" y="883444"/>
                  </a:lnTo>
                  <a:lnTo>
                    <a:pt x="258509" y="871728"/>
                  </a:lnTo>
                  <a:lnTo>
                    <a:pt x="263271" y="866204"/>
                  </a:lnTo>
                  <a:lnTo>
                    <a:pt x="257461" y="860584"/>
                  </a:lnTo>
                  <a:lnTo>
                    <a:pt x="259080" y="854107"/>
                  </a:lnTo>
                  <a:lnTo>
                    <a:pt x="252317" y="851059"/>
                  </a:lnTo>
                  <a:lnTo>
                    <a:pt x="260604" y="837152"/>
                  </a:lnTo>
                  <a:lnTo>
                    <a:pt x="249364" y="830104"/>
                  </a:lnTo>
                  <a:lnTo>
                    <a:pt x="257270" y="823722"/>
                  </a:lnTo>
                  <a:lnTo>
                    <a:pt x="257937" y="811339"/>
                  </a:lnTo>
                  <a:lnTo>
                    <a:pt x="273463" y="795433"/>
                  </a:lnTo>
                  <a:lnTo>
                    <a:pt x="268796" y="784479"/>
                  </a:lnTo>
                  <a:lnTo>
                    <a:pt x="262604" y="783907"/>
                  </a:lnTo>
                  <a:lnTo>
                    <a:pt x="271653" y="773049"/>
                  </a:lnTo>
                  <a:lnTo>
                    <a:pt x="268700" y="765810"/>
                  </a:lnTo>
                  <a:lnTo>
                    <a:pt x="270796" y="761619"/>
                  </a:lnTo>
                  <a:lnTo>
                    <a:pt x="260128" y="755332"/>
                  </a:lnTo>
                  <a:lnTo>
                    <a:pt x="252412" y="765143"/>
                  </a:lnTo>
                  <a:lnTo>
                    <a:pt x="249745" y="759619"/>
                  </a:lnTo>
                  <a:lnTo>
                    <a:pt x="242887" y="761429"/>
                  </a:lnTo>
                  <a:lnTo>
                    <a:pt x="242316" y="742569"/>
                  </a:lnTo>
                  <a:lnTo>
                    <a:pt x="248698" y="728472"/>
                  </a:lnTo>
                  <a:lnTo>
                    <a:pt x="262414" y="719328"/>
                  </a:lnTo>
                  <a:lnTo>
                    <a:pt x="249364" y="714851"/>
                  </a:lnTo>
                  <a:lnTo>
                    <a:pt x="235839" y="718185"/>
                  </a:lnTo>
                  <a:lnTo>
                    <a:pt x="224314" y="708660"/>
                  </a:lnTo>
                  <a:lnTo>
                    <a:pt x="206026" y="701707"/>
                  </a:lnTo>
                  <a:lnTo>
                    <a:pt x="199644" y="705612"/>
                  </a:lnTo>
                  <a:lnTo>
                    <a:pt x="191357" y="719519"/>
                  </a:lnTo>
                  <a:lnTo>
                    <a:pt x="181642" y="724186"/>
                  </a:lnTo>
                  <a:lnTo>
                    <a:pt x="172879" y="737711"/>
                  </a:lnTo>
                  <a:lnTo>
                    <a:pt x="169545" y="738949"/>
                  </a:lnTo>
                  <a:lnTo>
                    <a:pt x="168688" y="749617"/>
                  </a:lnTo>
                  <a:lnTo>
                    <a:pt x="154972" y="749617"/>
                  </a:lnTo>
                  <a:lnTo>
                    <a:pt x="157925" y="729996"/>
                  </a:lnTo>
                  <a:lnTo>
                    <a:pt x="154114" y="716661"/>
                  </a:lnTo>
                  <a:lnTo>
                    <a:pt x="139255" y="695515"/>
                  </a:lnTo>
                  <a:lnTo>
                    <a:pt x="127540" y="687800"/>
                  </a:lnTo>
                  <a:lnTo>
                    <a:pt x="129445" y="681990"/>
                  </a:lnTo>
                  <a:lnTo>
                    <a:pt x="142780" y="692087"/>
                  </a:lnTo>
                  <a:lnTo>
                    <a:pt x="144494" y="689515"/>
                  </a:lnTo>
                  <a:lnTo>
                    <a:pt x="138684" y="686371"/>
                  </a:lnTo>
                  <a:lnTo>
                    <a:pt x="137541" y="681799"/>
                  </a:lnTo>
                  <a:lnTo>
                    <a:pt x="132683" y="681990"/>
                  </a:lnTo>
                  <a:lnTo>
                    <a:pt x="134398" y="677323"/>
                  </a:lnTo>
                  <a:lnTo>
                    <a:pt x="111443" y="669227"/>
                  </a:lnTo>
                  <a:lnTo>
                    <a:pt x="120110" y="655034"/>
                  </a:lnTo>
                  <a:lnTo>
                    <a:pt x="132017" y="662083"/>
                  </a:lnTo>
                  <a:lnTo>
                    <a:pt x="146018" y="663321"/>
                  </a:lnTo>
                  <a:lnTo>
                    <a:pt x="148971" y="672751"/>
                  </a:lnTo>
                  <a:lnTo>
                    <a:pt x="163354" y="671513"/>
                  </a:lnTo>
                  <a:lnTo>
                    <a:pt x="165640" y="678466"/>
                  </a:lnTo>
                  <a:lnTo>
                    <a:pt x="177832" y="673227"/>
                  </a:lnTo>
                  <a:lnTo>
                    <a:pt x="179546" y="652558"/>
                  </a:lnTo>
                  <a:lnTo>
                    <a:pt x="187071" y="653129"/>
                  </a:lnTo>
                  <a:lnTo>
                    <a:pt x="209645" y="661702"/>
                  </a:lnTo>
                  <a:lnTo>
                    <a:pt x="228124" y="671513"/>
                  </a:lnTo>
                  <a:lnTo>
                    <a:pt x="243840" y="668560"/>
                  </a:lnTo>
                  <a:lnTo>
                    <a:pt x="242221" y="650938"/>
                  </a:lnTo>
                  <a:lnTo>
                    <a:pt x="245173" y="631031"/>
                  </a:lnTo>
                  <a:lnTo>
                    <a:pt x="236029" y="619601"/>
                  </a:lnTo>
                  <a:lnTo>
                    <a:pt x="227838" y="601885"/>
                  </a:lnTo>
                  <a:lnTo>
                    <a:pt x="229934" y="576739"/>
                  </a:lnTo>
                  <a:lnTo>
                    <a:pt x="245745" y="578453"/>
                  </a:lnTo>
                  <a:lnTo>
                    <a:pt x="253175" y="575596"/>
                  </a:lnTo>
                  <a:lnTo>
                    <a:pt x="257175" y="570452"/>
                  </a:lnTo>
                  <a:lnTo>
                    <a:pt x="260318" y="572453"/>
                  </a:lnTo>
                  <a:lnTo>
                    <a:pt x="269462" y="569786"/>
                  </a:lnTo>
                  <a:lnTo>
                    <a:pt x="267271" y="565309"/>
                  </a:lnTo>
                  <a:lnTo>
                    <a:pt x="260128" y="568738"/>
                  </a:lnTo>
                  <a:lnTo>
                    <a:pt x="251841" y="563404"/>
                  </a:lnTo>
                  <a:lnTo>
                    <a:pt x="251365" y="547211"/>
                  </a:lnTo>
                  <a:lnTo>
                    <a:pt x="277463" y="525113"/>
                  </a:lnTo>
                  <a:lnTo>
                    <a:pt x="289274" y="536638"/>
                  </a:lnTo>
                  <a:lnTo>
                    <a:pt x="285179" y="553593"/>
                  </a:lnTo>
                  <a:lnTo>
                    <a:pt x="284512" y="567595"/>
                  </a:lnTo>
                  <a:lnTo>
                    <a:pt x="286988" y="577691"/>
                  </a:lnTo>
                  <a:lnTo>
                    <a:pt x="281559" y="594360"/>
                  </a:lnTo>
                  <a:lnTo>
                    <a:pt x="280987" y="614363"/>
                  </a:lnTo>
                  <a:lnTo>
                    <a:pt x="287655" y="621506"/>
                  </a:lnTo>
                  <a:lnTo>
                    <a:pt x="284036" y="634365"/>
                  </a:lnTo>
                  <a:lnTo>
                    <a:pt x="300704" y="635698"/>
                  </a:lnTo>
                  <a:lnTo>
                    <a:pt x="320230" y="622745"/>
                  </a:lnTo>
                  <a:lnTo>
                    <a:pt x="330518" y="622840"/>
                  </a:lnTo>
                  <a:lnTo>
                    <a:pt x="346520" y="618935"/>
                  </a:lnTo>
                  <a:lnTo>
                    <a:pt x="347853" y="617506"/>
                  </a:lnTo>
                  <a:lnTo>
                    <a:pt x="338423" y="597313"/>
                  </a:lnTo>
                  <a:lnTo>
                    <a:pt x="340519" y="588740"/>
                  </a:lnTo>
                  <a:lnTo>
                    <a:pt x="338804" y="581120"/>
                  </a:lnTo>
                  <a:lnTo>
                    <a:pt x="342329" y="579311"/>
                  </a:lnTo>
                  <a:lnTo>
                    <a:pt x="337090" y="564166"/>
                  </a:lnTo>
                  <a:lnTo>
                    <a:pt x="337280" y="557784"/>
                  </a:lnTo>
                  <a:lnTo>
                    <a:pt x="340043" y="551212"/>
                  </a:lnTo>
                  <a:lnTo>
                    <a:pt x="349282" y="543401"/>
                  </a:lnTo>
                  <a:lnTo>
                    <a:pt x="347853" y="525113"/>
                  </a:lnTo>
                  <a:lnTo>
                    <a:pt x="353949" y="520827"/>
                  </a:lnTo>
                  <a:lnTo>
                    <a:pt x="359378" y="527495"/>
                  </a:lnTo>
                  <a:lnTo>
                    <a:pt x="355663" y="517207"/>
                  </a:lnTo>
                  <a:lnTo>
                    <a:pt x="357473" y="516446"/>
                  </a:lnTo>
                  <a:lnTo>
                    <a:pt x="354997" y="510826"/>
                  </a:lnTo>
                  <a:lnTo>
                    <a:pt x="356902" y="507111"/>
                  </a:lnTo>
                  <a:lnTo>
                    <a:pt x="351472" y="499872"/>
                  </a:lnTo>
                  <a:lnTo>
                    <a:pt x="349758" y="487108"/>
                  </a:lnTo>
                  <a:lnTo>
                    <a:pt x="355283" y="479774"/>
                  </a:lnTo>
                  <a:lnTo>
                    <a:pt x="371094" y="470630"/>
                  </a:lnTo>
                  <a:lnTo>
                    <a:pt x="374713" y="471392"/>
                  </a:lnTo>
                  <a:lnTo>
                    <a:pt x="385096" y="465201"/>
                  </a:lnTo>
                  <a:lnTo>
                    <a:pt x="387858" y="469297"/>
                  </a:lnTo>
                  <a:lnTo>
                    <a:pt x="399383" y="467296"/>
                  </a:lnTo>
                  <a:lnTo>
                    <a:pt x="405860" y="469202"/>
                  </a:lnTo>
                  <a:lnTo>
                    <a:pt x="414433" y="477203"/>
                  </a:lnTo>
                  <a:lnTo>
                    <a:pt x="446437" y="491395"/>
                  </a:lnTo>
                  <a:lnTo>
                    <a:pt x="460438" y="494729"/>
                  </a:lnTo>
                  <a:lnTo>
                    <a:pt x="456914" y="500253"/>
                  </a:lnTo>
                  <a:lnTo>
                    <a:pt x="461201" y="503015"/>
                  </a:lnTo>
                  <a:lnTo>
                    <a:pt x="453771" y="510254"/>
                  </a:lnTo>
                  <a:lnTo>
                    <a:pt x="450342" y="519874"/>
                  </a:lnTo>
                  <a:lnTo>
                    <a:pt x="459772" y="524161"/>
                  </a:lnTo>
                  <a:lnTo>
                    <a:pt x="467868" y="516255"/>
                  </a:lnTo>
                  <a:lnTo>
                    <a:pt x="457867" y="515683"/>
                  </a:lnTo>
                  <a:lnTo>
                    <a:pt x="465677" y="495586"/>
                  </a:lnTo>
                  <a:lnTo>
                    <a:pt x="477964" y="479584"/>
                  </a:lnTo>
                  <a:lnTo>
                    <a:pt x="495300" y="471011"/>
                  </a:lnTo>
                  <a:lnTo>
                    <a:pt x="496824" y="460438"/>
                  </a:lnTo>
                  <a:lnTo>
                    <a:pt x="508254" y="476536"/>
                  </a:lnTo>
                  <a:lnTo>
                    <a:pt x="509587" y="474345"/>
                  </a:lnTo>
                  <a:lnTo>
                    <a:pt x="533210" y="475107"/>
                  </a:lnTo>
                  <a:lnTo>
                    <a:pt x="543878" y="471773"/>
                  </a:lnTo>
                  <a:lnTo>
                    <a:pt x="543592" y="479203"/>
                  </a:lnTo>
                  <a:lnTo>
                    <a:pt x="551974" y="478631"/>
                  </a:lnTo>
                  <a:lnTo>
                    <a:pt x="567214" y="473297"/>
                  </a:lnTo>
                  <a:lnTo>
                    <a:pt x="565499" y="460915"/>
                  </a:lnTo>
                  <a:lnTo>
                    <a:pt x="604456" y="447104"/>
                  </a:lnTo>
                  <a:lnTo>
                    <a:pt x="602647" y="415576"/>
                  </a:lnTo>
                  <a:lnTo>
                    <a:pt x="598170" y="409099"/>
                  </a:lnTo>
                  <a:lnTo>
                    <a:pt x="594931" y="393287"/>
                  </a:lnTo>
                  <a:lnTo>
                    <a:pt x="598742" y="391192"/>
                  </a:lnTo>
                  <a:lnTo>
                    <a:pt x="594741" y="383953"/>
                  </a:lnTo>
                  <a:lnTo>
                    <a:pt x="596075" y="367665"/>
                  </a:lnTo>
                  <a:lnTo>
                    <a:pt x="604266" y="366998"/>
                  </a:lnTo>
                  <a:lnTo>
                    <a:pt x="603790" y="361950"/>
                  </a:lnTo>
                  <a:lnTo>
                    <a:pt x="596360" y="363950"/>
                  </a:lnTo>
                  <a:lnTo>
                    <a:pt x="581692" y="327755"/>
                  </a:lnTo>
                  <a:lnTo>
                    <a:pt x="576453" y="328136"/>
                  </a:lnTo>
                  <a:lnTo>
                    <a:pt x="575596" y="324993"/>
                  </a:lnTo>
                  <a:lnTo>
                    <a:pt x="568357" y="325660"/>
                  </a:lnTo>
                  <a:lnTo>
                    <a:pt x="558070" y="290512"/>
                  </a:lnTo>
                  <a:lnTo>
                    <a:pt x="570167" y="290417"/>
                  </a:lnTo>
                  <a:lnTo>
                    <a:pt x="569119" y="278035"/>
                  </a:lnTo>
                  <a:lnTo>
                    <a:pt x="575024" y="276892"/>
                  </a:lnTo>
                  <a:lnTo>
                    <a:pt x="575977" y="268033"/>
                  </a:lnTo>
                  <a:lnTo>
                    <a:pt x="581215" y="268891"/>
                  </a:lnTo>
                  <a:lnTo>
                    <a:pt x="584835" y="249745"/>
                  </a:lnTo>
                  <a:lnTo>
                    <a:pt x="587693" y="243649"/>
                  </a:lnTo>
                  <a:lnTo>
                    <a:pt x="593503" y="239744"/>
                  </a:lnTo>
                  <a:lnTo>
                    <a:pt x="584168" y="232029"/>
                  </a:lnTo>
                  <a:lnTo>
                    <a:pt x="604552" y="209645"/>
                  </a:lnTo>
                  <a:lnTo>
                    <a:pt x="599313" y="205835"/>
                  </a:lnTo>
                  <a:lnTo>
                    <a:pt x="619601" y="191167"/>
                  </a:lnTo>
                  <a:lnTo>
                    <a:pt x="632460" y="197929"/>
                  </a:lnTo>
                  <a:lnTo>
                    <a:pt x="646843" y="200025"/>
                  </a:lnTo>
                  <a:lnTo>
                    <a:pt x="647700" y="186880"/>
                  </a:lnTo>
                  <a:lnTo>
                    <a:pt x="653415" y="186404"/>
                  </a:lnTo>
                  <a:lnTo>
                    <a:pt x="640937" y="184595"/>
                  </a:lnTo>
                  <a:lnTo>
                    <a:pt x="621983" y="175831"/>
                  </a:lnTo>
                  <a:lnTo>
                    <a:pt x="603885" y="182213"/>
                  </a:lnTo>
                  <a:lnTo>
                    <a:pt x="599599" y="173927"/>
                  </a:lnTo>
                  <a:lnTo>
                    <a:pt x="594074" y="170497"/>
                  </a:lnTo>
                  <a:lnTo>
                    <a:pt x="603313" y="160115"/>
                  </a:lnTo>
                  <a:lnTo>
                    <a:pt x="607219" y="159544"/>
                  </a:lnTo>
                  <a:lnTo>
                    <a:pt x="629507" y="159639"/>
                  </a:lnTo>
                  <a:lnTo>
                    <a:pt x="631317" y="162782"/>
                  </a:lnTo>
                  <a:lnTo>
                    <a:pt x="649510" y="166783"/>
                  </a:lnTo>
                  <a:lnTo>
                    <a:pt x="662845" y="167545"/>
                  </a:lnTo>
                  <a:lnTo>
                    <a:pt x="677037" y="162592"/>
                  </a:lnTo>
                  <a:lnTo>
                    <a:pt x="685514" y="162592"/>
                  </a:lnTo>
                  <a:lnTo>
                    <a:pt x="686753" y="166402"/>
                  </a:lnTo>
                  <a:lnTo>
                    <a:pt x="689705" y="165925"/>
                  </a:lnTo>
                  <a:lnTo>
                    <a:pt x="686943" y="147447"/>
                  </a:lnTo>
                  <a:lnTo>
                    <a:pt x="683038" y="149066"/>
                  </a:lnTo>
                  <a:lnTo>
                    <a:pt x="690372" y="134874"/>
                  </a:lnTo>
                  <a:lnTo>
                    <a:pt x="703231" y="125730"/>
                  </a:lnTo>
                  <a:lnTo>
                    <a:pt x="724471" y="117920"/>
                  </a:lnTo>
                  <a:lnTo>
                    <a:pt x="766572" y="111062"/>
                  </a:lnTo>
                  <a:lnTo>
                    <a:pt x="767334" y="104204"/>
                  </a:lnTo>
                  <a:lnTo>
                    <a:pt x="771620" y="105632"/>
                  </a:lnTo>
                  <a:lnTo>
                    <a:pt x="776192" y="97345"/>
                  </a:lnTo>
                  <a:lnTo>
                    <a:pt x="779431" y="97060"/>
                  </a:lnTo>
                  <a:lnTo>
                    <a:pt x="777526" y="86392"/>
                  </a:lnTo>
                  <a:lnTo>
                    <a:pt x="774192" y="85725"/>
                  </a:lnTo>
                  <a:lnTo>
                    <a:pt x="770382" y="62865"/>
                  </a:lnTo>
                  <a:lnTo>
                    <a:pt x="762857" y="56579"/>
                  </a:lnTo>
                  <a:lnTo>
                    <a:pt x="764477" y="50959"/>
                  </a:lnTo>
                  <a:lnTo>
                    <a:pt x="758285" y="28956"/>
                  </a:lnTo>
                  <a:lnTo>
                    <a:pt x="758762" y="14573"/>
                  </a:lnTo>
                  <a:lnTo>
                    <a:pt x="791718" y="9525"/>
                  </a:lnTo>
                  <a:lnTo>
                    <a:pt x="792575" y="18097"/>
                  </a:lnTo>
                  <a:lnTo>
                    <a:pt x="799433" y="20955"/>
                  </a:lnTo>
                  <a:lnTo>
                    <a:pt x="817245" y="46577"/>
                  </a:lnTo>
                  <a:lnTo>
                    <a:pt x="827818" y="29528"/>
                  </a:lnTo>
                  <a:lnTo>
                    <a:pt x="830199" y="30575"/>
                  </a:lnTo>
                  <a:lnTo>
                    <a:pt x="829913" y="49625"/>
                  </a:lnTo>
                  <a:lnTo>
                    <a:pt x="825627" y="68580"/>
                  </a:lnTo>
                  <a:lnTo>
                    <a:pt x="826865" y="78010"/>
                  </a:lnTo>
                  <a:lnTo>
                    <a:pt x="837152" y="76486"/>
                  </a:lnTo>
                  <a:lnTo>
                    <a:pt x="842772" y="70485"/>
                  </a:lnTo>
                  <a:lnTo>
                    <a:pt x="858393" y="82677"/>
                  </a:lnTo>
                  <a:lnTo>
                    <a:pt x="855536" y="84487"/>
                  </a:lnTo>
                  <a:lnTo>
                    <a:pt x="858679" y="89249"/>
                  </a:lnTo>
                  <a:lnTo>
                    <a:pt x="868204" y="89440"/>
                  </a:lnTo>
                  <a:lnTo>
                    <a:pt x="869156" y="98107"/>
                  </a:lnTo>
                  <a:lnTo>
                    <a:pt x="895731" y="97822"/>
                  </a:lnTo>
                  <a:lnTo>
                    <a:pt x="897731" y="103537"/>
                  </a:lnTo>
                  <a:lnTo>
                    <a:pt x="878205" y="108490"/>
                  </a:lnTo>
                  <a:lnTo>
                    <a:pt x="876110" y="102489"/>
                  </a:lnTo>
                  <a:lnTo>
                    <a:pt x="872109" y="103346"/>
                  </a:lnTo>
                  <a:lnTo>
                    <a:pt x="865822" y="107156"/>
                  </a:lnTo>
                  <a:lnTo>
                    <a:pt x="866870" y="110490"/>
                  </a:lnTo>
                  <a:lnTo>
                    <a:pt x="862965" y="112109"/>
                  </a:lnTo>
                  <a:lnTo>
                    <a:pt x="864013" y="115062"/>
                  </a:lnTo>
                  <a:lnTo>
                    <a:pt x="894112" y="107728"/>
                  </a:lnTo>
                  <a:lnTo>
                    <a:pt x="880967" y="115157"/>
                  </a:lnTo>
                  <a:lnTo>
                    <a:pt x="889540" y="112776"/>
                  </a:lnTo>
                  <a:lnTo>
                    <a:pt x="897541" y="106870"/>
                  </a:lnTo>
                  <a:lnTo>
                    <a:pt x="907352" y="140875"/>
                  </a:lnTo>
                  <a:lnTo>
                    <a:pt x="918020" y="138684"/>
                  </a:lnTo>
                  <a:lnTo>
                    <a:pt x="921353" y="147256"/>
                  </a:lnTo>
                  <a:lnTo>
                    <a:pt x="925925" y="144304"/>
                  </a:lnTo>
                  <a:lnTo>
                    <a:pt x="927640" y="148780"/>
                  </a:lnTo>
                  <a:lnTo>
                    <a:pt x="950119" y="145447"/>
                  </a:lnTo>
                  <a:lnTo>
                    <a:pt x="955929" y="166497"/>
                  </a:lnTo>
                  <a:lnTo>
                    <a:pt x="953453" y="172117"/>
                  </a:lnTo>
                  <a:lnTo>
                    <a:pt x="958405" y="184023"/>
                  </a:lnTo>
                  <a:lnTo>
                    <a:pt x="964121" y="180594"/>
                  </a:lnTo>
                  <a:lnTo>
                    <a:pt x="973646" y="183547"/>
                  </a:lnTo>
                  <a:lnTo>
                    <a:pt x="977646" y="179356"/>
                  </a:lnTo>
                  <a:lnTo>
                    <a:pt x="977170" y="176594"/>
                  </a:lnTo>
                  <a:lnTo>
                    <a:pt x="983075" y="175450"/>
                  </a:lnTo>
                  <a:lnTo>
                    <a:pt x="993458" y="175736"/>
                  </a:lnTo>
                  <a:lnTo>
                    <a:pt x="993838" y="180118"/>
                  </a:lnTo>
                  <a:lnTo>
                    <a:pt x="1002602" y="179546"/>
                  </a:lnTo>
                  <a:lnTo>
                    <a:pt x="1006983" y="183928"/>
                  </a:lnTo>
                  <a:lnTo>
                    <a:pt x="1011079" y="183166"/>
                  </a:lnTo>
                  <a:lnTo>
                    <a:pt x="1056894" y="163544"/>
                  </a:lnTo>
                  <a:lnTo>
                    <a:pt x="1058418" y="160306"/>
                  </a:lnTo>
                  <a:lnTo>
                    <a:pt x="1061561" y="161354"/>
                  </a:lnTo>
                  <a:lnTo>
                    <a:pt x="1070039" y="153829"/>
                  </a:lnTo>
                  <a:lnTo>
                    <a:pt x="1069277" y="142018"/>
                  </a:lnTo>
                  <a:lnTo>
                    <a:pt x="1072896" y="128683"/>
                  </a:lnTo>
                  <a:lnTo>
                    <a:pt x="1066800" y="86963"/>
                  </a:lnTo>
                  <a:lnTo>
                    <a:pt x="1090231" y="84391"/>
                  </a:lnTo>
                  <a:lnTo>
                    <a:pt x="1116425" y="74104"/>
                  </a:lnTo>
                  <a:lnTo>
                    <a:pt x="1134237" y="73342"/>
                  </a:lnTo>
                  <a:lnTo>
                    <a:pt x="1141571" y="70009"/>
                  </a:lnTo>
                  <a:lnTo>
                    <a:pt x="1148048" y="71819"/>
                  </a:lnTo>
                  <a:lnTo>
                    <a:pt x="1135475" y="87344"/>
                  </a:lnTo>
                  <a:lnTo>
                    <a:pt x="1143762" y="90487"/>
                  </a:lnTo>
                  <a:lnTo>
                    <a:pt x="1142524" y="103061"/>
                  </a:lnTo>
                  <a:lnTo>
                    <a:pt x="1145953" y="110490"/>
                  </a:lnTo>
                  <a:lnTo>
                    <a:pt x="1141190" y="112586"/>
                  </a:lnTo>
                  <a:lnTo>
                    <a:pt x="1142143" y="114967"/>
                  </a:lnTo>
                  <a:lnTo>
                    <a:pt x="1154716" y="107061"/>
                  </a:lnTo>
                  <a:lnTo>
                    <a:pt x="1160812" y="113157"/>
                  </a:lnTo>
                  <a:lnTo>
                    <a:pt x="1145191" y="124301"/>
                  </a:lnTo>
                  <a:lnTo>
                    <a:pt x="1136237" y="127063"/>
                  </a:lnTo>
                  <a:lnTo>
                    <a:pt x="1134047" y="136779"/>
                  </a:lnTo>
                  <a:lnTo>
                    <a:pt x="1138619" y="138494"/>
                  </a:lnTo>
                  <a:lnTo>
                    <a:pt x="1147191" y="138874"/>
                  </a:lnTo>
                  <a:lnTo>
                    <a:pt x="1153382" y="133636"/>
                  </a:lnTo>
                  <a:lnTo>
                    <a:pt x="1160240" y="136684"/>
                  </a:lnTo>
                  <a:lnTo>
                    <a:pt x="1161383" y="133064"/>
                  </a:lnTo>
                  <a:lnTo>
                    <a:pt x="1163860" y="133445"/>
                  </a:lnTo>
                  <a:lnTo>
                    <a:pt x="1164050" y="137160"/>
                  </a:lnTo>
                  <a:lnTo>
                    <a:pt x="1172528" y="140113"/>
                  </a:lnTo>
                  <a:lnTo>
                    <a:pt x="1172718" y="133445"/>
                  </a:lnTo>
                  <a:lnTo>
                    <a:pt x="1179862" y="133160"/>
                  </a:lnTo>
                  <a:lnTo>
                    <a:pt x="1182148" y="124492"/>
                  </a:lnTo>
                  <a:lnTo>
                    <a:pt x="1190244" y="130397"/>
                  </a:lnTo>
                  <a:lnTo>
                    <a:pt x="1203579" y="123254"/>
                  </a:lnTo>
                  <a:lnTo>
                    <a:pt x="1213580" y="125539"/>
                  </a:lnTo>
                  <a:lnTo>
                    <a:pt x="1215485" y="129445"/>
                  </a:lnTo>
                  <a:lnTo>
                    <a:pt x="1216438" y="118110"/>
                  </a:lnTo>
                  <a:lnTo>
                    <a:pt x="1224248" y="110490"/>
                  </a:lnTo>
                  <a:lnTo>
                    <a:pt x="1236821" y="114681"/>
                  </a:lnTo>
                  <a:lnTo>
                    <a:pt x="1235297" y="128778"/>
                  </a:lnTo>
                  <a:lnTo>
                    <a:pt x="1227772" y="134303"/>
                  </a:lnTo>
                  <a:lnTo>
                    <a:pt x="1238060" y="142494"/>
                  </a:lnTo>
                  <a:lnTo>
                    <a:pt x="1248347" y="144399"/>
                  </a:lnTo>
                  <a:lnTo>
                    <a:pt x="1247965" y="157639"/>
                  </a:lnTo>
                  <a:lnTo>
                    <a:pt x="1258253" y="160401"/>
                  </a:lnTo>
                  <a:lnTo>
                    <a:pt x="1270635" y="170116"/>
                  </a:lnTo>
                  <a:lnTo>
                    <a:pt x="1271588" y="164497"/>
                  </a:lnTo>
                  <a:lnTo>
                    <a:pt x="1281970" y="164973"/>
                  </a:lnTo>
                  <a:lnTo>
                    <a:pt x="1286161" y="151447"/>
                  </a:lnTo>
                  <a:lnTo>
                    <a:pt x="1297305" y="142875"/>
                  </a:lnTo>
                  <a:lnTo>
                    <a:pt x="1300163" y="151257"/>
                  </a:lnTo>
                  <a:lnTo>
                    <a:pt x="1304449" y="148780"/>
                  </a:lnTo>
                  <a:lnTo>
                    <a:pt x="1306925" y="156400"/>
                  </a:lnTo>
                  <a:lnTo>
                    <a:pt x="1308735" y="151162"/>
                  </a:lnTo>
                  <a:lnTo>
                    <a:pt x="1314069" y="148685"/>
                  </a:lnTo>
                  <a:lnTo>
                    <a:pt x="1318355" y="152686"/>
                  </a:lnTo>
                  <a:lnTo>
                    <a:pt x="1319403" y="159734"/>
                  </a:lnTo>
                  <a:lnTo>
                    <a:pt x="1325689" y="164687"/>
                  </a:lnTo>
                  <a:lnTo>
                    <a:pt x="1326261" y="176689"/>
                  </a:lnTo>
                  <a:lnTo>
                    <a:pt x="1337786" y="177927"/>
                  </a:lnTo>
                  <a:lnTo>
                    <a:pt x="1336262" y="187642"/>
                  </a:lnTo>
                  <a:lnTo>
                    <a:pt x="1338358" y="192214"/>
                  </a:lnTo>
                  <a:lnTo>
                    <a:pt x="1345121" y="191929"/>
                  </a:lnTo>
                  <a:lnTo>
                    <a:pt x="1346930" y="194024"/>
                  </a:lnTo>
                  <a:lnTo>
                    <a:pt x="1341501" y="212217"/>
                  </a:lnTo>
                  <a:lnTo>
                    <a:pt x="1348454" y="207645"/>
                  </a:lnTo>
                  <a:lnTo>
                    <a:pt x="1349216" y="215455"/>
                  </a:lnTo>
                  <a:lnTo>
                    <a:pt x="1368266" y="218313"/>
                  </a:lnTo>
                  <a:lnTo>
                    <a:pt x="1376744" y="222218"/>
                  </a:lnTo>
                  <a:lnTo>
                    <a:pt x="1376363" y="226886"/>
                  </a:lnTo>
                  <a:lnTo>
                    <a:pt x="1393508" y="221266"/>
                  </a:lnTo>
                  <a:lnTo>
                    <a:pt x="1407605" y="227552"/>
                  </a:lnTo>
                  <a:lnTo>
                    <a:pt x="1415415" y="241268"/>
                  </a:lnTo>
                  <a:lnTo>
                    <a:pt x="1415510" y="271653"/>
                  </a:lnTo>
                  <a:lnTo>
                    <a:pt x="1417511" y="270796"/>
                  </a:lnTo>
                  <a:lnTo>
                    <a:pt x="1418939" y="279940"/>
                  </a:lnTo>
                  <a:lnTo>
                    <a:pt x="1420463" y="281940"/>
                  </a:lnTo>
                  <a:lnTo>
                    <a:pt x="1431227" y="280130"/>
                  </a:lnTo>
                  <a:lnTo>
                    <a:pt x="1431322" y="285083"/>
                  </a:lnTo>
                  <a:lnTo>
                    <a:pt x="1434560" y="284893"/>
                  </a:lnTo>
                  <a:lnTo>
                    <a:pt x="1434751" y="288798"/>
                  </a:lnTo>
                  <a:lnTo>
                    <a:pt x="1441514" y="289941"/>
                  </a:lnTo>
                  <a:lnTo>
                    <a:pt x="1440847" y="296894"/>
                  </a:lnTo>
                  <a:lnTo>
                    <a:pt x="1468946" y="296037"/>
                  </a:lnTo>
                  <a:lnTo>
                    <a:pt x="1478661" y="296989"/>
                  </a:lnTo>
                  <a:lnTo>
                    <a:pt x="1485329" y="301276"/>
                  </a:lnTo>
                  <a:lnTo>
                    <a:pt x="1489901" y="295085"/>
                  </a:lnTo>
                  <a:lnTo>
                    <a:pt x="1498664" y="297847"/>
                  </a:lnTo>
                  <a:lnTo>
                    <a:pt x="1505140" y="295275"/>
                  </a:lnTo>
                  <a:lnTo>
                    <a:pt x="1509141" y="289560"/>
                  </a:lnTo>
                  <a:lnTo>
                    <a:pt x="1509427" y="277654"/>
                  </a:lnTo>
                  <a:lnTo>
                    <a:pt x="1521143" y="282988"/>
                  </a:lnTo>
                  <a:lnTo>
                    <a:pt x="1533049" y="279940"/>
                  </a:lnTo>
                  <a:lnTo>
                    <a:pt x="1532763" y="286417"/>
                  </a:lnTo>
                  <a:lnTo>
                    <a:pt x="1540955" y="290322"/>
                  </a:lnTo>
                  <a:lnTo>
                    <a:pt x="1548479" y="299085"/>
                  </a:lnTo>
                  <a:lnTo>
                    <a:pt x="1546765" y="303276"/>
                  </a:lnTo>
                  <a:lnTo>
                    <a:pt x="1554766" y="299275"/>
                  </a:lnTo>
                  <a:lnTo>
                    <a:pt x="1563434" y="311467"/>
                  </a:lnTo>
                  <a:lnTo>
                    <a:pt x="1569244" y="327946"/>
                  </a:lnTo>
                  <a:lnTo>
                    <a:pt x="1567529" y="341281"/>
                  </a:lnTo>
                  <a:lnTo>
                    <a:pt x="1570577" y="346900"/>
                  </a:lnTo>
                  <a:lnTo>
                    <a:pt x="1574673" y="345091"/>
                  </a:lnTo>
                  <a:lnTo>
                    <a:pt x="1579245" y="350425"/>
                  </a:lnTo>
                  <a:lnTo>
                    <a:pt x="1574673" y="353949"/>
                  </a:lnTo>
                  <a:lnTo>
                    <a:pt x="1585151" y="364998"/>
                  </a:lnTo>
                  <a:lnTo>
                    <a:pt x="1592389" y="383572"/>
                  </a:lnTo>
                  <a:lnTo>
                    <a:pt x="1583912" y="387382"/>
                  </a:lnTo>
                  <a:lnTo>
                    <a:pt x="1564862" y="387667"/>
                  </a:lnTo>
                  <a:lnTo>
                    <a:pt x="1550003" y="392716"/>
                  </a:lnTo>
                  <a:lnTo>
                    <a:pt x="1540573" y="431197"/>
                  </a:lnTo>
                  <a:lnTo>
                    <a:pt x="1523047" y="445008"/>
                  </a:lnTo>
                  <a:lnTo>
                    <a:pt x="1521047" y="449485"/>
                  </a:lnTo>
                  <a:lnTo>
                    <a:pt x="1488853" y="430625"/>
                  </a:lnTo>
                  <a:lnTo>
                    <a:pt x="1472755" y="436150"/>
                  </a:lnTo>
                  <a:lnTo>
                    <a:pt x="1460659" y="445008"/>
                  </a:lnTo>
                  <a:lnTo>
                    <a:pt x="1450277" y="446532"/>
                  </a:lnTo>
                  <a:lnTo>
                    <a:pt x="1439418" y="452723"/>
                  </a:lnTo>
                  <a:lnTo>
                    <a:pt x="1419892" y="470345"/>
                  </a:lnTo>
                  <a:lnTo>
                    <a:pt x="1396270" y="499110"/>
                  </a:lnTo>
                  <a:lnTo>
                    <a:pt x="1391603" y="508540"/>
                  </a:lnTo>
                  <a:lnTo>
                    <a:pt x="1387412" y="504444"/>
                  </a:lnTo>
                  <a:lnTo>
                    <a:pt x="1386173" y="545878"/>
                  </a:lnTo>
                  <a:lnTo>
                    <a:pt x="1372743" y="569309"/>
                  </a:lnTo>
                  <a:lnTo>
                    <a:pt x="1355217" y="584073"/>
                  </a:lnTo>
                  <a:lnTo>
                    <a:pt x="1354836" y="590360"/>
                  </a:lnTo>
                  <a:lnTo>
                    <a:pt x="1360742" y="597884"/>
                  </a:lnTo>
                  <a:lnTo>
                    <a:pt x="1410557" y="585502"/>
                  </a:lnTo>
                  <a:lnTo>
                    <a:pt x="1423702" y="576548"/>
                  </a:lnTo>
                  <a:lnTo>
                    <a:pt x="1424464" y="584549"/>
                  </a:lnTo>
                  <a:lnTo>
                    <a:pt x="1418939" y="593312"/>
                  </a:lnTo>
                  <a:lnTo>
                    <a:pt x="1420749" y="601885"/>
                  </a:lnTo>
                  <a:lnTo>
                    <a:pt x="1419225" y="609314"/>
                  </a:lnTo>
                  <a:lnTo>
                    <a:pt x="1423702" y="625412"/>
                  </a:lnTo>
                  <a:lnTo>
                    <a:pt x="1444085" y="621030"/>
                  </a:lnTo>
                  <a:lnTo>
                    <a:pt x="1444657" y="631031"/>
                  </a:lnTo>
                  <a:lnTo>
                    <a:pt x="1449229" y="642842"/>
                  </a:lnTo>
                  <a:lnTo>
                    <a:pt x="1458278" y="647033"/>
                  </a:lnTo>
                  <a:lnTo>
                    <a:pt x="1461802" y="661892"/>
                  </a:lnTo>
                  <a:lnTo>
                    <a:pt x="1487519" y="708184"/>
                  </a:lnTo>
                  <a:lnTo>
                    <a:pt x="1466945" y="719804"/>
                  </a:lnTo>
                  <a:lnTo>
                    <a:pt x="1471231" y="726567"/>
                  </a:lnTo>
                  <a:lnTo>
                    <a:pt x="1459325" y="737330"/>
                  </a:lnTo>
                  <a:lnTo>
                    <a:pt x="1469041" y="752189"/>
                  </a:lnTo>
                  <a:lnTo>
                    <a:pt x="1472946" y="786098"/>
                  </a:lnTo>
                  <a:lnTo>
                    <a:pt x="1484567" y="783622"/>
                  </a:lnTo>
                  <a:lnTo>
                    <a:pt x="1493330" y="802386"/>
                  </a:lnTo>
                  <a:lnTo>
                    <a:pt x="1506474" y="799147"/>
                  </a:lnTo>
                  <a:lnTo>
                    <a:pt x="1506855" y="813340"/>
                  </a:lnTo>
                  <a:lnTo>
                    <a:pt x="1515332" y="811530"/>
                  </a:lnTo>
                  <a:lnTo>
                    <a:pt x="1519142" y="813911"/>
                  </a:lnTo>
                  <a:lnTo>
                    <a:pt x="1521047" y="830199"/>
                  </a:lnTo>
                  <a:lnTo>
                    <a:pt x="1508379" y="853630"/>
                  </a:lnTo>
                  <a:lnTo>
                    <a:pt x="1506760" y="871252"/>
                  </a:lnTo>
                  <a:lnTo>
                    <a:pt x="1524857" y="907352"/>
                  </a:lnTo>
                  <a:lnTo>
                    <a:pt x="1526191" y="922211"/>
                  </a:lnTo>
                  <a:lnTo>
                    <a:pt x="1533620" y="927925"/>
                  </a:lnTo>
                  <a:lnTo>
                    <a:pt x="1546098" y="923639"/>
                  </a:lnTo>
                  <a:lnTo>
                    <a:pt x="1567720" y="910209"/>
                  </a:lnTo>
                  <a:lnTo>
                    <a:pt x="1578769" y="910209"/>
                  </a:lnTo>
                  <a:lnTo>
                    <a:pt x="1583246" y="914400"/>
                  </a:lnTo>
                  <a:lnTo>
                    <a:pt x="1576864" y="927449"/>
                  </a:lnTo>
                  <a:lnTo>
                    <a:pt x="1554956" y="944785"/>
                  </a:lnTo>
                  <a:lnTo>
                    <a:pt x="1554671" y="960215"/>
                  </a:lnTo>
                  <a:lnTo>
                    <a:pt x="1560386" y="973264"/>
                  </a:lnTo>
                  <a:lnTo>
                    <a:pt x="1574197" y="978789"/>
                  </a:lnTo>
                  <a:lnTo>
                    <a:pt x="1596962" y="976598"/>
                  </a:lnTo>
                  <a:lnTo>
                    <a:pt x="1599724" y="972026"/>
                  </a:lnTo>
                  <a:lnTo>
                    <a:pt x="1599724" y="955072"/>
                  </a:lnTo>
                  <a:lnTo>
                    <a:pt x="1606772" y="949071"/>
                  </a:lnTo>
                  <a:lnTo>
                    <a:pt x="1610773" y="954310"/>
                  </a:lnTo>
                  <a:lnTo>
                    <a:pt x="1613345" y="969931"/>
                  </a:lnTo>
                  <a:lnTo>
                    <a:pt x="1616773" y="971836"/>
                  </a:lnTo>
                  <a:lnTo>
                    <a:pt x="1647063" y="958977"/>
                  </a:lnTo>
                  <a:lnTo>
                    <a:pt x="1656683" y="961168"/>
                  </a:lnTo>
                  <a:lnTo>
                    <a:pt x="1693736" y="1005173"/>
                  </a:lnTo>
                  <a:lnTo>
                    <a:pt x="1710785" y="1014603"/>
                  </a:lnTo>
                  <a:lnTo>
                    <a:pt x="1716500" y="1012412"/>
                  </a:lnTo>
                  <a:lnTo>
                    <a:pt x="1716786" y="1008126"/>
                  </a:lnTo>
                  <a:lnTo>
                    <a:pt x="1708214" y="1004983"/>
                  </a:lnTo>
                  <a:lnTo>
                    <a:pt x="1695450" y="988314"/>
                  </a:lnTo>
                  <a:lnTo>
                    <a:pt x="1696688" y="983361"/>
                  </a:lnTo>
                  <a:lnTo>
                    <a:pt x="1706975" y="975360"/>
                  </a:lnTo>
                  <a:lnTo>
                    <a:pt x="1714690" y="982123"/>
                  </a:lnTo>
                  <a:lnTo>
                    <a:pt x="1726978" y="1003935"/>
                  </a:lnTo>
                  <a:lnTo>
                    <a:pt x="1742599" y="1012317"/>
                  </a:lnTo>
                  <a:lnTo>
                    <a:pt x="1748409" y="1006697"/>
                  </a:lnTo>
                  <a:lnTo>
                    <a:pt x="1754314" y="981361"/>
                  </a:lnTo>
                  <a:lnTo>
                    <a:pt x="1758029" y="976503"/>
                  </a:lnTo>
                  <a:lnTo>
                    <a:pt x="1769840" y="973836"/>
                  </a:lnTo>
                  <a:lnTo>
                    <a:pt x="1781080" y="976408"/>
                  </a:lnTo>
                  <a:lnTo>
                    <a:pt x="1788605" y="981456"/>
                  </a:lnTo>
                  <a:lnTo>
                    <a:pt x="1798320" y="979741"/>
                  </a:lnTo>
                  <a:lnTo>
                    <a:pt x="1822037" y="947547"/>
                  </a:lnTo>
                  <a:lnTo>
                    <a:pt x="1837944" y="941070"/>
                  </a:lnTo>
                  <a:lnTo>
                    <a:pt x="1844230" y="943070"/>
                  </a:lnTo>
                  <a:lnTo>
                    <a:pt x="1845659" y="948404"/>
                  </a:lnTo>
                  <a:lnTo>
                    <a:pt x="1833467" y="965263"/>
                  </a:lnTo>
                  <a:lnTo>
                    <a:pt x="1830991" y="978503"/>
                  </a:lnTo>
                  <a:lnTo>
                    <a:pt x="1833658" y="988314"/>
                  </a:lnTo>
                  <a:lnTo>
                    <a:pt x="1845850" y="1001173"/>
                  </a:lnTo>
                  <a:lnTo>
                    <a:pt x="1847374" y="1009555"/>
                  </a:lnTo>
                  <a:lnTo>
                    <a:pt x="1845564" y="1029843"/>
                  </a:lnTo>
                  <a:lnTo>
                    <a:pt x="1840611" y="1036320"/>
                  </a:lnTo>
                  <a:lnTo>
                    <a:pt x="1829943" y="1043178"/>
                  </a:lnTo>
                  <a:lnTo>
                    <a:pt x="1826323" y="1050131"/>
                  </a:lnTo>
                  <a:lnTo>
                    <a:pt x="1825752" y="1062514"/>
                  </a:lnTo>
                  <a:lnTo>
                    <a:pt x="1819085" y="1068514"/>
                  </a:lnTo>
                  <a:lnTo>
                    <a:pt x="1797463" y="1066610"/>
                  </a:lnTo>
                  <a:lnTo>
                    <a:pt x="1793558" y="1076801"/>
                  </a:lnTo>
                  <a:lnTo>
                    <a:pt x="1783747" y="1076897"/>
                  </a:lnTo>
                  <a:lnTo>
                    <a:pt x="1779270" y="1093756"/>
                  </a:lnTo>
                  <a:lnTo>
                    <a:pt x="1780604" y="1095947"/>
                  </a:lnTo>
                  <a:lnTo>
                    <a:pt x="1776508" y="1101852"/>
                  </a:lnTo>
                  <a:lnTo>
                    <a:pt x="1773650" y="1123474"/>
                  </a:lnTo>
                  <a:lnTo>
                    <a:pt x="1752886" y="1140809"/>
                  </a:lnTo>
                  <a:lnTo>
                    <a:pt x="1745456" y="1156049"/>
                  </a:lnTo>
                  <a:lnTo>
                    <a:pt x="1742980" y="1153858"/>
                  </a:lnTo>
                  <a:lnTo>
                    <a:pt x="1712214" y="1175861"/>
                  </a:lnTo>
                  <a:lnTo>
                    <a:pt x="1700975" y="1180910"/>
                  </a:lnTo>
                  <a:lnTo>
                    <a:pt x="1685735" y="1194911"/>
                  </a:lnTo>
                  <a:lnTo>
                    <a:pt x="1688687" y="1205198"/>
                  </a:lnTo>
                  <a:lnTo>
                    <a:pt x="1683163" y="1208437"/>
                  </a:lnTo>
                  <a:lnTo>
                    <a:pt x="1691545" y="1216533"/>
                  </a:lnTo>
                  <a:lnTo>
                    <a:pt x="1690021" y="1220343"/>
                  </a:lnTo>
                  <a:lnTo>
                    <a:pt x="1678686" y="1225582"/>
                  </a:lnTo>
                  <a:lnTo>
                    <a:pt x="1677543" y="1223772"/>
                  </a:lnTo>
                  <a:lnTo>
                    <a:pt x="1661827" y="1229201"/>
                  </a:lnTo>
                  <a:lnTo>
                    <a:pt x="1655731" y="1220629"/>
                  </a:lnTo>
                  <a:lnTo>
                    <a:pt x="1653350" y="1211771"/>
                  </a:lnTo>
                  <a:lnTo>
                    <a:pt x="1661827" y="1207961"/>
                  </a:lnTo>
                  <a:lnTo>
                    <a:pt x="1664875" y="1205674"/>
                  </a:lnTo>
                  <a:lnTo>
                    <a:pt x="1663637" y="1204341"/>
                  </a:lnTo>
                  <a:lnTo>
                    <a:pt x="1651254" y="1206151"/>
                  </a:lnTo>
                  <a:lnTo>
                    <a:pt x="1644205" y="1193197"/>
                  </a:lnTo>
                  <a:lnTo>
                    <a:pt x="1637729" y="1187005"/>
                  </a:lnTo>
                  <a:lnTo>
                    <a:pt x="1636300" y="1189768"/>
                  </a:lnTo>
                  <a:lnTo>
                    <a:pt x="1618964" y="1191292"/>
                  </a:lnTo>
                  <a:lnTo>
                    <a:pt x="1612678" y="1190054"/>
                  </a:lnTo>
                  <a:lnTo>
                    <a:pt x="1611249" y="1186148"/>
                  </a:lnTo>
                  <a:lnTo>
                    <a:pt x="1564196" y="1197102"/>
                  </a:lnTo>
                  <a:lnTo>
                    <a:pt x="1549146" y="1209294"/>
                  </a:lnTo>
                  <a:lnTo>
                    <a:pt x="1552670" y="1224153"/>
                  </a:lnTo>
                  <a:lnTo>
                    <a:pt x="1565815" y="1228915"/>
                  </a:lnTo>
                  <a:lnTo>
                    <a:pt x="1566101" y="1231392"/>
                  </a:lnTo>
                  <a:lnTo>
                    <a:pt x="1562767" y="1243489"/>
                  </a:lnTo>
                  <a:lnTo>
                    <a:pt x="1544288" y="1255300"/>
                  </a:lnTo>
                  <a:lnTo>
                    <a:pt x="1526762" y="1262824"/>
                  </a:lnTo>
                  <a:lnTo>
                    <a:pt x="1523047" y="1258253"/>
                  </a:lnTo>
                  <a:lnTo>
                    <a:pt x="1511713" y="1261491"/>
                  </a:lnTo>
                  <a:lnTo>
                    <a:pt x="1507617" y="1257395"/>
                  </a:lnTo>
                  <a:lnTo>
                    <a:pt x="1499616" y="1258348"/>
                  </a:lnTo>
                  <a:lnTo>
                    <a:pt x="1489615" y="1253204"/>
                  </a:lnTo>
                  <a:lnTo>
                    <a:pt x="1469517" y="1254919"/>
                  </a:lnTo>
                  <a:lnTo>
                    <a:pt x="1460945" y="1248251"/>
                  </a:lnTo>
                  <a:lnTo>
                    <a:pt x="1450658" y="1257490"/>
                  </a:lnTo>
                  <a:lnTo>
                    <a:pt x="1453325" y="1261205"/>
                  </a:lnTo>
                  <a:lnTo>
                    <a:pt x="1448372" y="1263015"/>
                  </a:lnTo>
                  <a:lnTo>
                    <a:pt x="1449229" y="1275016"/>
                  </a:lnTo>
                  <a:lnTo>
                    <a:pt x="1463135" y="1281208"/>
                  </a:lnTo>
                  <a:lnTo>
                    <a:pt x="1466660" y="1285208"/>
                  </a:lnTo>
                  <a:lnTo>
                    <a:pt x="1462278" y="1290828"/>
                  </a:lnTo>
                  <a:lnTo>
                    <a:pt x="1467422" y="1292542"/>
                  </a:lnTo>
                  <a:lnTo>
                    <a:pt x="1462088" y="1300829"/>
                  </a:lnTo>
                  <a:lnTo>
                    <a:pt x="1457325" y="1319308"/>
                  </a:lnTo>
                  <a:lnTo>
                    <a:pt x="1437227" y="1331690"/>
                  </a:lnTo>
                  <a:lnTo>
                    <a:pt x="1442561" y="1338739"/>
                  </a:lnTo>
                  <a:lnTo>
                    <a:pt x="1440371" y="1338072"/>
                  </a:lnTo>
                  <a:lnTo>
                    <a:pt x="1437132" y="1349502"/>
                  </a:lnTo>
                  <a:lnTo>
                    <a:pt x="1442085" y="1361599"/>
                  </a:lnTo>
                  <a:lnTo>
                    <a:pt x="1440275" y="1382649"/>
                  </a:lnTo>
                  <a:lnTo>
                    <a:pt x="1442942" y="1392936"/>
                  </a:lnTo>
                  <a:lnTo>
                    <a:pt x="1452467" y="1401318"/>
                  </a:lnTo>
                  <a:lnTo>
                    <a:pt x="1451324" y="1409795"/>
                  </a:lnTo>
                  <a:lnTo>
                    <a:pt x="1456754" y="1428274"/>
                  </a:lnTo>
                  <a:lnTo>
                    <a:pt x="1470660" y="1448753"/>
                  </a:lnTo>
                  <a:lnTo>
                    <a:pt x="1472089" y="1455230"/>
                  </a:lnTo>
                  <a:lnTo>
                    <a:pt x="1477613" y="1459230"/>
                  </a:lnTo>
                  <a:lnTo>
                    <a:pt x="1476756" y="1465040"/>
                  </a:lnTo>
                  <a:lnTo>
                    <a:pt x="1480566" y="1469612"/>
                  </a:lnTo>
                  <a:lnTo>
                    <a:pt x="1484567" y="1488567"/>
                  </a:lnTo>
                  <a:lnTo>
                    <a:pt x="1492568" y="1501712"/>
                  </a:lnTo>
                  <a:lnTo>
                    <a:pt x="1488758" y="1510951"/>
                  </a:lnTo>
                  <a:lnTo>
                    <a:pt x="1486853" y="1511713"/>
                  </a:lnTo>
                  <a:lnTo>
                    <a:pt x="1489424" y="1505998"/>
                  </a:lnTo>
                  <a:lnTo>
                    <a:pt x="1487519" y="1503235"/>
                  </a:lnTo>
                  <a:lnTo>
                    <a:pt x="1479042" y="1510474"/>
                  </a:lnTo>
                  <a:lnTo>
                    <a:pt x="1470946" y="1523143"/>
                  </a:lnTo>
                  <a:lnTo>
                    <a:pt x="1466660" y="1523714"/>
                  </a:lnTo>
                  <a:lnTo>
                    <a:pt x="1466088" y="1528381"/>
                  </a:lnTo>
                  <a:lnTo>
                    <a:pt x="1445419" y="1544669"/>
                  </a:lnTo>
                  <a:lnTo>
                    <a:pt x="1449134" y="1547336"/>
                  </a:lnTo>
                  <a:lnTo>
                    <a:pt x="1447038" y="1550099"/>
                  </a:lnTo>
                  <a:lnTo>
                    <a:pt x="1451801" y="1554671"/>
                  </a:lnTo>
                  <a:lnTo>
                    <a:pt x="1444085" y="1564196"/>
                  </a:lnTo>
                  <a:lnTo>
                    <a:pt x="1458849" y="1556766"/>
                  </a:lnTo>
                  <a:lnTo>
                    <a:pt x="1465231" y="1559624"/>
                  </a:lnTo>
                  <a:lnTo>
                    <a:pt x="1468184" y="1557719"/>
                  </a:lnTo>
                  <a:lnTo>
                    <a:pt x="1471422" y="1562290"/>
                  </a:lnTo>
                  <a:lnTo>
                    <a:pt x="1468469" y="1565910"/>
                  </a:lnTo>
                  <a:lnTo>
                    <a:pt x="1474470" y="1566672"/>
                  </a:lnTo>
                  <a:lnTo>
                    <a:pt x="1475613" y="1569339"/>
                  </a:lnTo>
                  <a:lnTo>
                    <a:pt x="1468564" y="1586484"/>
                  </a:lnTo>
                  <a:lnTo>
                    <a:pt x="1463802" y="1585246"/>
                  </a:lnTo>
                  <a:lnTo>
                    <a:pt x="1461611" y="1589627"/>
                  </a:lnTo>
                  <a:lnTo>
                    <a:pt x="1466755" y="1594200"/>
                  </a:lnTo>
                  <a:lnTo>
                    <a:pt x="1469612" y="1594200"/>
                  </a:lnTo>
                  <a:lnTo>
                    <a:pt x="1471231" y="1590389"/>
                  </a:lnTo>
                  <a:lnTo>
                    <a:pt x="1480280" y="1593247"/>
                  </a:lnTo>
                  <a:lnTo>
                    <a:pt x="1475708" y="1609153"/>
                  </a:lnTo>
                  <a:lnTo>
                    <a:pt x="1470184" y="1609153"/>
                  </a:lnTo>
                  <a:lnTo>
                    <a:pt x="1448086" y="1621822"/>
                  </a:lnTo>
                  <a:lnTo>
                    <a:pt x="1446371" y="1620488"/>
                  </a:lnTo>
                  <a:lnTo>
                    <a:pt x="1443228" y="1627346"/>
                  </a:lnTo>
                  <a:lnTo>
                    <a:pt x="1446752" y="1625917"/>
                  </a:lnTo>
                  <a:lnTo>
                    <a:pt x="1451039" y="1634681"/>
                  </a:lnTo>
                  <a:lnTo>
                    <a:pt x="1449514" y="1641539"/>
                  </a:lnTo>
                  <a:lnTo>
                    <a:pt x="1441037" y="1643729"/>
                  </a:lnTo>
                  <a:lnTo>
                    <a:pt x="1441514" y="1656684"/>
                  </a:lnTo>
                  <a:lnTo>
                    <a:pt x="1453705" y="1668971"/>
                  </a:lnTo>
                  <a:lnTo>
                    <a:pt x="1457611" y="1683163"/>
                  </a:lnTo>
                  <a:lnTo>
                    <a:pt x="1461992" y="1685735"/>
                  </a:lnTo>
                  <a:lnTo>
                    <a:pt x="1474565" y="1686020"/>
                  </a:lnTo>
                  <a:lnTo>
                    <a:pt x="1469803" y="1691259"/>
                  </a:lnTo>
                  <a:lnTo>
                    <a:pt x="1469422" y="1695926"/>
                  </a:lnTo>
                  <a:lnTo>
                    <a:pt x="1456849" y="1709261"/>
                  </a:lnTo>
                  <a:lnTo>
                    <a:pt x="1460754" y="1730121"/>
                  </a:lnTo>
                  <a:lnTo>
                    <a:pt x="1452181" y="1739551"/>
                  </a:lnTo>
                  <a:lnTo>
                    <a:pt x="1433894" y="1731835"/>
                  </a:lnTo>
                  <a:lnTo>
                    <a:pt x="1433798" y="1740217"/>
                  </a:lnTo>
                  <a:lnTo>
                    <a:pt x="1420463" y="1741456"/>
                  </a:lnTo>
                  <a:lnTo>
                    <a:pt x="1407700" y="1736884"/>
                  </a:lnTo>
                  <a:lnTo>
                    <a:pt x="1401223" y="1738789"/>
                  </a:lnTo>
                  <a:lnTo>
                    <a:pt x="1397889" y="1740980"/>
                  </a:lnTo>
                  <a:lnTo>
                    <a:pt x="1394651" y="1754124"/>
                  </a:lnTo>
                  <a:lnTo>
                    <a:pt x="1387316" y="1759172"/>
                  </a:lnTo>
                  <a:lnTo>
                    <a:pt x="1363504" y="1766983"/>
                  </a:lnTo>
                  <a:lnTo>
                    <a:pt x="1350550" y="1777270"/>
                  </a:lnTo>
                  <a:lnTo>
                    <a:pt x="1347597" y="1791081"/>
                  </a:lnTo>
                  <a:lnTo>
                    <a:pt x="1345121" y="1785271"/>
                  </a:lnTo>
                  <a:lnTo>
                    <a:pt x="1349788" y="1773365"/>
                  </a:lnTo>
                  <a:lnTo>
                    <a:pt x="1364742" y="1756886"/>
                  </a:lnTo>
                  <a:lnTo>
                    <a:pt x="1367885" y="1744123"/>
                  </a:lnTo>
                  <a:lnTo>
                    <a:pt x="1352550" y="1732502"/>
                  </a:lnTo>
                  <a:lnTo>
                    <a:pt x="1337786" y="1713071"/>
                  </a:lnTo>
                  <a:lnTo>
                    <a:pt x="1314260" y="1706785"/>
                  </a:lnTo>
                  <a:lnTo>
                    <a:pt x="1303306" y="1706594"/>
                  </a:lnTo>
                  <a:lnTo>
                    <a:pt x="1280731" y="1694212"/>
                  </a:lnTo>
                  <a:lnTo>
                    <a:pt x="1275302" y="1675734"/>
                  </a:lnTo>
                  <a:lnTo>
                    <a:pt x="1275874" y="1645825"/>
                  </a:lnTo>
                  <a:lnTo>
                    <a:pt x="1285780" y="1621536"/>
                  </a:lnTo>
                  <a:lnTo>
                    <a:pt x="1286542" y="1611058"/>
                  </a:lnTo>
                  <a:lnTo>
                    <a:pt x="1281017" y="1603725"/>
                  </a:lnTo>
                  <a:lnTo>
                    <a:pt x="1269968" y="1599724"/>
                  </a:lnTo>
                  <a:lnTo>
                    <a:pt x="1263015" y="1587246"/>
                  </a:lnTo>
                  <a:lnTo>
                    <a:pt x="1267301" y="1578959"/>
                  </a:lnTo>
                  <a:lnTo>
                    <a:pt x="1272350" y="1575626"/>
                  </a:lnTo>
                  <a:lnTo>
                    <a:pt x="1276445" y="1564005"/>
                  </a:lnTo>
                  <a:lnTo>
                    <a:pt x="1275112" y="1538954"/>
                  </a:lnTo>
                  <a:lnTo>
                    <a:pt x="1267397" y="1528191"/>
                  </a:lnTo>
                  <a:lnTo>
                    <a:pt x="1281875" y="1522095"/>
                  </a:lnTo>
                  <a:lnTo>
                    <a:pt x="1289971" y="1515332"/>
                  </a:lnTo>
                  <a:lnTo>
                    <a:pt x="1282446" y="1514475"/>
                  </a:lnTo>
                  <a:lnTo>
                    <a:pt x="1276922" y="1509522"/>
                  </a:lnTo>
                  <a:lnTo>
                    <a:pt x="1279493" y="1496092"/>
                  </a:lnTo>
                  <a:lnTo>
                    <a:pt x="1273683" y="1494187"/>
                  </a:lnTo>
                  <a:lnTo>
                    <a:pt x="1271778" y="1478661"/>
                  </a:lnTo>
                  <a:lnTo>
                    <a:pt x="1268921" y="1477518"/>
                  </a:lnTo>
                  <a:lnTo>
                    <a:pt x="1270921" y="1471803"/>
                  </a:lnTo>
                  <a:lnTo>
                    <a:pt x="1289590" y="1479994"/>
                  </a:lnTo>
                  <a:lnTo>
                    <a:pt x="1315117" y="1481423"/>
                  </a:lnTo>
                  <a:lnTo>
                    <a:pt x="1327690" y="1457515"/>
                  </a:lnTo>
                  <a:lnTo>
                    <a:pt x="1329214" y="1445895"/>
                  </a:lnTo>
                  <a:lnTo>
                    <a:pt x="1318641" y="1433608"/>
                  </a:lnTo>
                  <a:lnTo>
                    <a:pt x="1310735" y="1430369"/>
                  </a:lnTo>
                  <a:lnTo>
                    <a:pt x="1307497" y="1413129"/>
                  </a:lnTo>
                  <a:lnTo>
                    <a:pt x="1299496" y="1405890"/>
                  </a:lnTo>
                  <a:lnTo>
                    <a:pt x="1297972" y="1397889"/>
                  </a:lnTo>
                  <a:lnTo>
                    <a:pt x="1288923" y="1386173"/>
                  </a:lnTo>
                  <a:lnTo>
                    <a:pt x="1277779" y="1378363"/>
                  </a:lnTo>
                  <a:lnTo>
                    <a:pt x="1250061" y="1381887"/>
                  </a:lnTo>
                  <a:lnTo>
                    <a:pt x="1238440" y="1386078"/>
                  </a:lnTo>
                  <a:lnTo>
                    <a:pt x="1205389" y="1379506"/>
                  </a:lnTo>
                  <a:lnTo>
                    <a:pt x="1199674" y="1373124"/>
                  </a:lnTo>
                  <a:lnTo>
                    <a:pt x="1202246" y="1365980"/>
                  </a:lnTo>
                  <a:lnTo>
                    <a:pt x="1196530" y="1367790"/>
                  </a:lnTo>
                  <a:lnTo>
                    <a:pt x="1184339" y="1379030"/>
                  </a:lnTo>
                  <a:lnTo>
                    <a:pt x="1183577" y="1382935"/>
                  </a:lnTo>
                  <a:lnTo>
                    <a:pt x="1179957" y="1384173"/>
                  </a:lnTo>
                  <a:lnTo>
                    <a:pt x="1169194" y="1378458"/>
                  </a:lnTo>
                  <a:lnTo>
                    <a:pt x="1154144" y="1361599"/>
                  </a:lnTo>
                  <a:lnTo>
                    <a:pt x="1146810" y="1359217"/>
                  </a:lnTo>
                  <a:lnTo>
                    <a:pt x="1142619" y="1354550"/>
                  </a:lnTo>
                  <a:lnTo>
                    <a:pt x="1140143" y="1355884"/>
                  </a:lnTo>
                  <a:lnTo>
                    <a:pt x="1129665" y="1352645"/>
                  </a:lnTo>
                  <a:lnTo>
                    <a:pt x="1116521" y="1362361"/>
                  </a:lnTo>
                  <a:lnTo>
                    <a:pt x="1107281" y="1364456"/>
                  </a:lnTo>
                  <a:lnTo>
                    <a:pt x="1101947" y="1362647"/>
                  </a:lnTo>
                  <a:lnTo>
                    <a:pt x="1096328" y="1367980"/>
                  </a:lnTo>
                  <a:lnTo>
                    <a:pt x="1073563" y="1365409"/>
                  </a:lnTo>
                  <a:lnTo>
                    <a:pt x="1069467" y="1368171"/>
                  </a:lnTo>
                  <a:lnTo>
                    <a:pt x="1065371" y="1362361"/>
                  </a:lnTo>
                  <a:lnTo>
                    <a:pt x="1056989" y="1367219"/>
                  </a:lnTo>
                  <a:lnTo>
                    <a:pt x="1055942" y="1374077"/>
                  </a:lnTo>
                  <a:lnTo>
                    <a:pt x="1065086" y="1387697"/>
                  </a:lnTo>
                  <a:lnTo>
                    <a:pt x="1067467" y="1405128"/>
                  </a:lnTo>
                  <a:lnTo>
                    <a:pt x="1060323" y="1407509"/>
                  </a:lnTo>
                  <a:lnTo>
                    <a:pt x="1057370" y="1411796"/>
                  </a:lnTo>
                  <a:lnTo>
                    <a:pt x="1050131" y="1409224"/>
                  </a:lnTo>
                  <a:lnTo>
                    <a:pt x="1035748" y="1414748"/>
                  </a:lnTo>
                  <a:lnTo>
                    <a:pt x="1007650" y="1412748"/>
                  </a:lnTo>
                  <a:lnTo>
                    <a:pt x="996696" y="1420368"/>
                  </a:lnTo>
                  <a:lnTo>
                    <a:pt x="996601" y="1433417"/>
                  </a:lnTo>
                  <a:lnTo>
                    <a:pt x="1002697" y="1445895"/>
                  </a:lnTo>
                  <a:lnTo>
                    <a:pt x="1001649" y="1457896"/>
                  </a:lnTo>
                  <a:lnTo>
                    <a:pt x="1008602" y="1464088"/>
                  </a:lnTo>
                  <a:lnTo>
                    <a:pt x="1008983" y="1468565"/>
                  </a:lnTo>
                  <a:lnTo>
                    <a:pt x="1008507" y="1482090"/>
                  </a:lnTo>
                  <a:lnTo>
                    <a:pt x="1003459" y="1487805"/>
                  </a:lnTo>
                  <a:lnTo>
                    <a:pt x="1005078" y="1496378"/>
                  </a:lnTo>
                  <a:lnTo>
                    <a:pt x="997744" y="1506093"/>
                  </a:lnTo>
                  <a:lnTo>
                    <a:pt x="975455" y="1504855"/>
                  </a:lnTo>
                  <a:lnTo>
                    <a:pt x="962120" y="1507998"/>
                  </a:lnTo>
                  <a:lnTo>
                    <a:pt x="953071" y="1506379"/>
                  </a:lnTo>
                  <a:lnTo>
                    <a:pt x="942404" y="1509998"/>
                  </a:lnTo>
                  <a:lnTo>
                    <a:pt x="939355" y="1514094"/>
                  </a:lnTo>
                  <a:lnTo>
                    <a:pt x="949452" y="1517333"/>
                  </a:lnTo>
                  <a:lnTo>
                    <a:pt x="944785" y="1528096"/>
                  </a:lnTo>
                  <a:lnTo>
                    <a:pt x="936022" y="1535240"/>
                  </a:lnTo>
                  <a:lnTo>
                    <a:pt x="938022" y="1537430"/>
                  </a:lnTo>
                  <a:lnTo>
                    <a:pt x="935260" y="1544193"/>
                  </a:lnTo>
                  <a:lnTo>
                    <a:pt x="930497" y="1539907"/>
                  </a:lnTo>
                  <a:lnTo>
                    <a:pt x="923830" y="1550575"/>
                  </a:lnTo>
                  <a:lnTo>
                    <a:pt x="919448" y="1568006"/>
                  </a:lnTo>
                  <a:lnTo>
                    <a:pt x="914781" y="1562195"/>
                  </a:lnTo>
                  <a:lnTo>
                    <a:pt x="919544" y="1551909"/>
                  </a:lnTo>
                  <a:lnTo>
                    <a:pt x="915067" y="1538287"/>
                  </a:lnTo>
                  <a:lnTo>
                    <a:pt x="915543" y="1531525"/>
                  </a:lnTo>
                  <a:lnTo>
                    <a:pt x="911066" y="1523143"/>
                  </a:lnTo>
                  <a:lnTo>
                    <a:pt x="894683" y="1527143"/>
                  </a:lnTo>
                  <a:lnTo>
                    <a:pt x="893350" y="1531620"/>
                  </a:lnTo>
                  <a:lnTo>
                    <a:pt x="892969" y="1528762"/>
                  </a:lnTo>
                  <a:lnTo>
                    <a:pt x="880491" y="1533906"/>
                  </a:lnTo>
                  <a:lnTo>
                    <a:pt x="883920" y="1541717"/>
                  </a:lnTo>
                  <a:lnTo>
                    <a:pt x="873538" y="1539621"/>
                  </a:lnTo>
                  <a:lnTo>
                    <a:pt x="870109" y="1535430"/>
                  </a:lnTo>
                  <a:lnTo>
                    <a:pt x="863346" y="1538383"/>
                  </a:lnTo>
                  <a:lnTo>
                    <a:pt x="848392" y="1553813"/>
                  </a:lnTo>
                  <a:lnTo>
                    <a:pt x="844963" y="1549146"/>
                  </a:lnTo>
                  <a:close/>
                  <a:moveTo>
                    <a:pt x="209169" y="1257110"/>
                  </a:moveTo>
                  <a:lnTo>
                    <a:pt x="211931" y="1255681"/>
                  </a:lnTo>
                  <a:lnTo>
                    <a:pt x="214122" y="1259586"/>
                  </a:lnTo>
                  <a:lnTo>
                    <a:pt x="209169" y="1257110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5" name="Freihandform: Form 154">
              <a:extLst>
                <a:ext uri="{FF2B5EF4-FFF2-40B4-BE49-F238E27FC236}">
                  <a16:creationId xmlns:a16="http://schemas.microsoft.com/office/drawing/2014/main" id="{A42DEB51-327C-43C3-B82D-D09DE8995A51}"/>
                </a:ext>
              </a:extLst>
            </p:cNvPr>
            <p:cNvSpPr/>
            <p:nvPr/>
          </p:nvSpPr>
          <p:spPr>
            <a:xfrm>
              <a:off x="1675600" y="3704845"/>
              <a:ext cx="509850" cy="678150"/>
            </a:xfrm>
            <a:custGeom>
              <a:avLst/>
              <a:gdLst>
                <a:gd name="connsiteX0" fmla="*/ 33242 w 981075"/>
                <a:gd name="connsiteY0" fmla="*/ 808101 h 1304925"/>
                <a:gd name="connsiteX1" fmla="*/ 32671 w 981075"/>
                <a:gd name="connsiteY1" fmla="*/ 804767 h 1304925"/>
                <a:gd name="connsiteX2" fmla="*/ 37624 w 981075"/>
                <a:gd name="connsiteY2" fmla="*/ 798862 h 1304925"/>
                <a:gd name="connsiteX3" fmla="*/ 64770 w 981075"/>
                <a:gd name="connsiteY3" fmla="*/ 784193 h 1304925"/>
                <a:gd name="connsiteX4" fmla="*/ 59341 w 981075"/>
                <a:gd name="connsiteY4" fmla="*/ 780669 h 1304925"/>
                <a:gd name="connsiteX5" fmla="*/ 61912 w 981075"/>
                <a:gd name="connsiteY5" fmla="*/ 762095 h 1304925"/>
                <a:gd name="connsiteX6" fmla="*/ 65818 w 981075"/>
                <a:gd name="connsiteY6" fmla="*/ 762095 h 1304925"/>
                <a:gd name="connsiteX7" fmla="*/ 66865 w 981075"/>
                <a:gd name="connsiteY7" fmla="*/ 745045 h 1304925"/>
                <a:gd name="connsiteX8" fmla="*/ 60293 w 981075"/>
                <a:gd name="connsiteY8" fmla="*/ 746474 h 1304925"/>
                <a:gd name="connsiteX9" fmla="*/ 50387 w 981075"/>
                <a:gd name="connsiteY9" fmla="*/ 739711 h 1304925"/>
                <a:gd name="connsiteX10" fmla="*/ 55340 w 981075"/>
                <a:gd name="connsiteY10" fmla="*/ 728186 h 1304925"/>
                <a:gd name="connsiteX11" fmla="*/ 54864 w 981075"/>
                <a:gd name="connsiteY11" fmla="*/ 725900 h 1304925"/>
                <a:gd name="connsiteX12" fmla="*/ 49625 w 981075"/>
                <a:gd name="connsiteY12" fmla="*/ 727424 h 1304925"/>
                <a:gd name="connsiteX13" fmla="*/ 47435 w 981075"/>
                <a:gd name="connsiteY13" fmla="*/ 720185 h 1304925"/>
                <a:gd name="connsiteX14" fmla="*/ 41053 w 981075"/>
                <a:gd name="connsiteY14" fmla="*/ 721328 h 1304925"/>
                <a:gd name="connsiteX15" fmla="*/ 40005 w 981075"/>
                <a:gd name="connsiteY15" fmla="*/ 718280 h 1304925"/>
                <a:gd name="connsiteX16" fmla="*/ 33337 w 981075"/>
                <a:gd name="connsiteY16" fmla="*/ 723043 h 1304925"/>
                <a:gd name="connsiteX17" fmla="*/ 22288 w 981075"/>
                <a:gd name="connsiteY17" fmla="*/ 707612 h 1304925"/>
                <a:gd name="connsiteX18" fmla="*/ 15812 w 981075"/>
                <a:gd name="connsiteY18" fmla="*/ 707612 h 1304925"/>
                <a:gd name="connsiteX19" fmla="*/ 17145 w 981075"/>
                <a:gd name="connsiteY19" fmla="*/ 698373 h 1304925"/>
                <a:gd name="connsiteX20" fmla="*/ 9525 w 981075"/>
                <a:gd name="connsiteY20" fmla="*/ 685038 h 1304925"/>
                <a:gd name="connsiteX21" fmla="*/ 11716 w 981075"/>
                <a:gd name="connsiteY21" fmla="*/ 681514 h 1304925"/>
                <a:gd name="connsiteX22" fmla="*/ 15716 w 981075"/>
                <a:gd name="connsiteY22" fmla="*/ 681895 h 1304925"/>
                <a:gd name="connsiteX23" fmla="*/ 18764 w 981075"/>
                <a:gd name="connsiteY23" fmla="*/ 678847 h 1304925"/>
                <a:gd name="connsiteX24" fmla="*/ 29146 w 981075"/>
                <a:gd name="connsiteY24" fmla="*/ 685705 h 1304925"/>
                <a:gd name="connsiteX25" fmla="*/ 33623 w 981075"/>
                <a:gd name="connsiteY25" fmla="*/ 675989 h 1304925"/>
                <a:gd name="connsiteX26" fmla="*/ 42672 w 981075"/>
                <a:gd name="connsiteY26" fmla="*/ 671799 h 1304925"/>
                <a:gd name="connsiteX27" fmla="*/ 44196 w 981075"/>
                <a:gd name="connsiteY27" fmla="*/ 674656 h 1304925"/>
                <a:gd name="connsiteX28" fmla="*/ 47149 w 981075"/>
                <a:gd name="connsiteY28" fmla="*/ 673036 h 1304925"/>
                <a:gd name="connsiteX29" fmla="*/ 54483 w 981075"/>
                <a:gd name="connsiteY29" fmla="*/ 677894 h 1304925"/>
                <a:gd name="connsiteX30" fmla="*/ 61436 w 981075"/>
                <a:gd name="connsiteY30" fmla="*/ 674846 h 1304925"/>
                <a:gd name="connsiteX31" fmla="*/ 65532 w 981075"/>
                <a:gd name="connsiteY31" fmla="*/ 676466 h 1304925"/>
                <a:gd name="connsiteX32" fmla="*/ 69152 w 981075"/>
                <a:gd name="connsiteY32" fmla="*/ 661607 h 1304925"/>
                <a:gd name="connsiteX33" fmla="*/ 71152 w 981075"/>
                <a:gd name="connsiteY33" fmla="*/ 660845 h 1304925"/>
                <a:gd name="connsiteX34" fmla="*/ 70771 w 981075"/>
                <a:gd name="connsiteY34" fmla="*/ 654844 h 1304925"/>
                <a:gd name="connsiteX35" fmla="*/ 76676 w 981075"/>
                <a:gd name="connsiteY35" fmla="*/ 648938 h 1304925"/>
                <a:gd name="connsiteX36" fmla="*/ 87058 w 981075"/>
                <a:gd name="connsiteY36" fmla="*/ 649034 h 1304925"/>
                <a:gd name="connsiteX37" fmla="*/ 87439 w 981075"/>
                <a:gd name="connsiteY37" fmla="*/ 645319 h 1304925"/>
                <a:gd name="connsiteX38" fmla="*/ 91154 w 981075"/>
                <a:gd name="connsiteY38" fmla="*/ 650272 h 1304925"/>
                <a:gd name="connsiteX39" fmla="*/ 92297 w 981075"/>
                <a:gd name="connsiteY39" fmla="*/ 644176 h 1304925"/>
                <a:gd name="connsiteX40" fmla="*/ 89821 w 981075"/>
                <a:gd name="connsiteY40" fmla="*/ 643795 h 1304925"/>
                <a:gd name="connsiteX41" fmla="*/ 90011 w 981075"/>
                <a:gd name="connsiteY41" fmla="*/ 641223 h 1304925"/>
                <a:gd name="connsiteX42" fmla="*/ 102203 w 981075"/>
                <a:gd name="connsiteY42" fmla="*/ 624745 h 1304925"/>
                <a:gd name="connsiteX43" fmla="*/ 114014 w 981075"/>
                <a:gd name="connsiteY43" fmla="*/ 614649 h 1304925"/>
                <a:gd name="connsiteX44" fmla="*/ 118110 w 981075"/>
                <a:gd name="connsiteY44" fmla="*/ 617315 h 1304925"/>
                <a:gd name="connsiteX45" fmla="*/ 133445 w 981075"/>
                <a:gd name="connsiteY45" fmla="*/ 601694 h 1304925"/>
                <a:gd name="connsiteX46" fmla="*/ 141827 w 981075"/>
                <a:gd name="connsiteY46" fmla="*/ 601694 h 1304925"/>
                <a:gd name="connsiteX47" fmla="*/ 149828 w 981075"/>
                <a:gd name="connsiteY47" fmla="*/ 592169 h 1304925"/>
                <a:gd name="connsiteX48" fmla="*/ 154019 w 981075"/>
                <a:gd name="connsiteY48" fmla="*/ 591502 h 1304925"/>
                <a:gd name="connsiteX49" fmla="*/ 161354 w 981075"/>
                <a:gd name="connsiteY49" fmla="*/ 574643 h 1304925"/>
                <a:gd name="connsiteX50" fmla="*/ 170402 w 981075"/>
                <a:gd name="connsiteY50" fmla="*/ 567690 h 1304925"/>
                <a:gd name="connsiteX51" fmla="*/ 186023 w 981075"/>
                <a:gd name="connsiteY51" fmla="*/ 546735 h 1304925"/>
                <a:gd name="connsiteX52" fmla="*/ 182499 w 981075"/>
                <a:gd name="connsiteY52" fmla="*/ 540163 h 1304925"/>
                <a:gd name="connsiteX53" fmla="*/ 201930 w 981075"/>
                <a:gd name="connsiteY53" fmla="*/ 533876 h 1304925"/>
                <a:gd name="connsiteX54" fmla="*/ 214122 w 981075"/>
                <a:gd name="connsiteY54" fmla="*/ 523494 h 1304925"/>
                <a:gd name="connsiteX55" fmla="*/ 219742 w 981075"/>
                <a:gd name="connsiteY55" fmla="*/ 511302 h 1304925"/>
                <a:gd name="connsiteX56" fmla="*/ 229933 w 981075"/>
                <a:gd name="connsiteY56" fmla="*/ 506730 h 1304925"/>
                <a:gd name="connsiteX57" fmla="*/ 236315 w 981075"/>
                <a:gd name="connsiteY57" fmla="*/ 498920 h 1304925"/>
                <a:gd name="connsiteX58" fmla="*/ 248793 w 981075"/>
                <a:gd name="connsiteY58" fmla="*/ 490918 h 1304925"/>
                <a:gd name="connsiteX59" fmla="*/ 264128 w 981075"/>
                <a:gd name="connsiteY59" fmla="*/ 469868 h 1304925"/>
                <a:gd name="connsiteX60" fmla="*/ 274320 w 981075"/>
                <a:gd name="connsiteY60" fmla="*/ 468916 h 1304925"/>
                <a:gd name="connsiteX61" fmla="*/ 281845 w 981075"/>
                <a:gd name="connsiteY61" fmla="*/ 447770 h 1304925"/>
                <a:gd name="connsiteX62" fmla="*/ 281178 w 981075"/>
                <a:gd name="connsiteY62" fmla="*/ 435578 h 1304925"/>
                <a:gd name="connsiteX63" fmla="*/ 277844 w 981075"/>
                <a:gd name="connsiteY63" fmla="*/ 427291 h 1304925"/>
                <a:gd name="connsiteX64" fmla="*/ 280321 w 981075"/>
                <a:gd name="connsiteY64" fmla="*/ 420148 h 1304925"/>
                <a:gd name="connsiteX65" fmla="*/ 273748 w 981075"/>
                <a:gd name="connsiteY65" fmla="*/ 421195 h 1304925"/>
                <a:gd name="connsiteX66" fmla="*/ 253460 w 981075"/>
                <a:gd name="connsiteY66" fmla="*/ 414147 h 1304925"/>
                <a:gd name="connsiteX67" fmla="*/ 236506 w 981075"/>
                <a:gd name="connsiteY67" fmla="*/ 412432 h 1304925"/>
                <a:gd name="connsiteX68" fmla="*/ 217551 w 981075"/>
                <a:gd name="connsiteY68" fmla="*/ 397478 h 1304925"/>
                <a:gd name="connsiteX69" fmla="*/ 210312 w 981075"/>
                <a:gd name="connsiteY69" fmla="*/ 395954 h 1304925"/>
                <a:gd name="connsiteX70" fmla="*/ 190690 w 981075"/>
                <a:gd name="connsiteY70" fmla="*/ 409670 h 1304925"/>
                <a:gd name="connsiteX71" fmla="*/ 172783 w 981075"/>
                <a:gd name="connsiteY71" fmla="*/ 404336 h 1304925"/>
                <a:gd name="connsiteX72" fmla="*/ 158591 w 981075"/>
                <a:gd name="connsiteY72" fmla="*/ 410527 h 1304925"/>
                <a:gd name="connsiteX73" fmla="*/ 148209 w 981075"/>
                <a:gd name="connsiteY73" fmla="*/ 408623 h 1304925"/>
                <a:gd name="connsiteX74" fmla="*/ 136398 w 981075"/>
                <a:gd name="connsiteY74" fmla="*/ 399479 h 1304925"/>
                <a:gd name="connsiteX75" fmla="*/ 136779 w 981075"/>
                <a:gd name="connsiteY75" fmla="*/ 385286 h 1304925"/>
                <a:gd name="connsiteX76" fmla="*/ 131826 w 981075"/>
                <a:gd name="connsiteY76" fmla="*/ 375380 h 1304925"/>
                <a:gd name="connsiteX77" fmla="*/ 135922 w 981075"/>
                <a:gd name="connsiteY77" fmla="*/ 370523 h 1304925"/>
                <a:gd name="connsiteX78" fmla="*/ 136303 w 981075"/>
                <a:gd name="connsiteY78" fmla="*/ 363379 h 1304925"/>
                <a:gd name="connsiteX79" fmla="*/ 130112 w 981075"/>
                <a:gd name="connsiteY79" fmla="*/ 353092 h 1304925"/>
                <a:gd name="connsiteX80" fmla="*/ 134969 w 981075"/>
                <a:gd name="connsiteY80" fmla="*/ 344710 h 1304925"/>
                <a:gd name="connsiteX81" fmla="*/ 133064 w 981075"/>
                <a:gd name="connsiteY81" fmla="*/ 340519 h 1304925"/>
                <a:gd name="connsiteX82" fmla="*/ 134493 w 981075"/>
                <a:gd name="connsiteY82" fmla="*/ 330708 h 1304925"/>
                <a:gd name="connsiteX83" fmla="*/ 126206 w 981075"/>
                <a:gd name="connsiteY83" fmla="*/ 326041 h 1304925"/>
                <a:gd name="connsiteX84" fmla="*/ 118491 w 981075"/>
                <a:gd name="connsiteY84" fmla="*/ 329470 h 1304925"/>
                <a:gd name="connsiteX85" fmla="*/ 103632 w 981075"/>
                <a:gd name="connsiteY85" fmla="*/ 325469 h 1304925"/>
                <a:gd name="connsiteX86" fmla="*/ 99250 w 981075"/>
                <a:gd name="connsiteY86" fmla="*/ 311277 h 1304925"/>
                <a:gd name="connsiteX87" fmla="*/ 104013 w 981075"/>
                <a:gd name="connsiteY87" fmla="*/ 299085 h 1304925"/>
                <a:gd name="connsiteX88" fmla="*/ 123063 w 981075"/>
                <a:gd name="connsiteY88" fmla="*/ 288417 h 1304925"/>
                <a:gd name="connsiteX89" fmla="*/ 133921 w 981075"/>
                <a:gd name="connsiteY89" fmla="*/ 277939 h 1304925"/>
                <a:gd name="connsiteX90" fmla="*/ 147066 w 981075"/>
                <a:gd name="connsiteY90" fmla="*/ 270320 h 1304925"/>
                <a:gd name="connsiteX91" fmla="*/ 166116 w 981075"/>
                <a:gd name="connsiteY91" fmla="*/ 247269 h 1304925"/>
                <a:gd name="connsiteX92" fmla="*/ 166687 w 981075"/>
                <a:gd name="connsiteY92" fmla="*/ 245269 h 1304925"/>
                <a:gd name="connsiteX93" fmla="*/ 164020 w 981075"/>
                <a:gd name="connsiteY93" fmla="*/ 244602 h 1304925"/>
                <a:gd name="connsiteX94" fmla="*/ 170021 w 981075"/>
                <a:gd name="connsiteY94" fmla="*/ 230886 h 1304925"/>
                <a:gd name="connsiteX95" fmla="*/ 152876 w 981075"/>
                <a:gd name="connsiteY95" fmla="*/ 225647 h 1304925"/>
                <a:gd name="connsiteX96" fmla="*/ 143828 w 981075"/>
                <a:gd name="connsiteY96" fmla="*/ 194691 h 1304925"/>
                <a:gd name="connsiteX97" fmla="*/ 147637 w 981075"/>
                <a:gd name="connsiteY97" fmla="*/ 191834 h 1304925"/>
                <a:gd name="connsiteX98" fmla="*/ 143351 w 981075"/>
                <a:gd name="connsiteY98" fmla="*/ 187738 h 1304925"/>
                <a:gd name="connsiteX99" fmla="*/ 165545 w 981075"/>
                <a:gd name="connsiteY99" fmla="*/ 176689 h 1304925"/>
                <a:gd name="connsiteX100" fmla="*/ 165354 w 981075"/>
                <a:gd name="connsiteY100" fmla="*/ 183832 h 1304925"/>
                <a:gd name="connsiteX101" fmla="*/ 167354 w 981075"/>
                <a:gd name="connsiteY101" fmla="*/ 185547 h 1304925"/>
                <a:gd name="connsiteX102" fmla="*/ 170783 w 981075"/>
                <a:gd name="connsiteY102" fmla="*/ 183166 h 1304925"/>
                <a:gd name="connsiteX103" fmla="*/ 174117 w 981075"/>
                <a:gd name="connsiteY103" fmla="*/ 186499 h 1304925"/>
                <a:gd name="connsiteX104" fmla="*/ 178022 w 981075"/>
                <a:gd name="connsiteY104" fmla="*/ 191548 h 1304925"/>
                <a:gd name="connsiteX105" fmla="*/ 178213 w 981075"/>
                <a:gd name="connsiteY105" fmla="*/ 197644 h 1304925"/>
                <a:gd name="connsiteX106" fmla="*/ 185547 w 981075"/>
                <a:gd name="connsiteY106" fmla="*/ 206026 h 1304925"/>
                <a:gd name="connsiteX107" fmla="*/ 200120 w 981075"/>
                <a:gd name="connsiteY107" fmla="*/ 195739 h 1304925"/>
                <a:gd name="connsiteX108" fmla="*/ 199358 w 981075"/>
                <a:gd name="connsiteY108" fmla="*/ 179927 h 1304925"/>
                <a:gd name="connsiteX109" fmla="*/ 202882 w 981075"/>
                <a:gd name="connsiteY109" fmla="*/ 180975 h 1304925"/>
                <a:gd name="connsiteX110" fmla="*/ 206026 w 981075"/>
                <a:gd name="connsiteY110" fmla="*/ 189833 h 1304925"/>
                <a:gd name="connsiteX111" fmla="*/ 227171 w 981075"/>
                <a:gd name="connsiteY111" fmla="*/ 189738 h 1304925"/>
                <a:gd name="connsiteX112" fmla="*/ 242506 w 981075"/>
                <a:gd name="connsiteY112" fmla="*/ 196501 h 1304925"/>
                <a:gd name="connsiteX113" fmla="*/ 244221 w 981075"/>
                <a:gd name="connsiteY113" fmla="*/ 200215 h 1304925"/>
                <a:gd name="connsiteX114" fmla="*/ 261937 w 981075"/>
                <a:gd name="connsiteY114" fmla="*/ 201739 h 1304925"/>
                <a:gd name="connsiteX115" fmla="*/ 269177 w 981075"/>
                <a:gd name="connsiteY115" fmla="*/ 207550 h 1304925"/>
                <a:gd name="connsiteX116" fmla="*/ 268700 w 981075"/>
                <a:gd name="connsiteY116" fmla="*/ 192119 h 1304925"/>
                <a:gd name="connsiteX117" fmla="*/ 285179 w 981075"/>
                <a:gd name="connsiteY117" fmla="*/ 194501 h 1304925"/>
                <a:gd name="connsiteX118" fmla="*/ 285655 w 981075"/>
                <a:gd name="connsiteY118" fmla="*/ 203263 h 1304925"/>
                <a:gd name="connsiteX119" fmla="*/ 300133 w 981075"/>
                <a:gd name="connsiteY119" fmla="*/ 203359 h 1304925"/>
                <a:gd name="connsiteX120" fmla="*/ 303562 w 981075"/>
                <a:gd name="connsiteY120" fmla="*/ 210788 h 1304925"/>
                <a:gd name="connsiteX121" fmla="*/ 311182 w 981075"/>
                <a:gd name="connsiteY121" fmla="*/ 217075 h 1304925"/>
                <a:gd name="connsiteX122" fmla="*/ 313849 w 981075"/>
                <a:gd name="connsiteY122" fmla="*/ 211264 h 1304925"/>
                <a:gd name="connsiteX123" fmla="*/ 317563 w 981075"/>
                <a:gd name="connsiteY123" fmla="*/ 210598 h 1304925"/>
                <a:gd name="connsiteX124" fmla="*/ 327470 w 981075"/>
                <a:gd name="connsiteY124" fmla="*/ 200406 h 1304925"/>
                <a:gd name="connsiteX125" fmla="*/ 337471 w 981075"/>
                <a:gd name="connsiteY125" fmla="*/ 201644 h 1304925"/>
                <a:gd name="connsiteX126" fmla="*/ 352330 w 981075"/>
                <a:gd name="connsiteY126" fmla="*/ 199358 h 1304925"/>
                <a:gd name="connsiteX127" fmla="*/ 355759 w 981075"/>
                <a:gd name="connsiteY127" fmla="*/ 210788 h 1304925"/>
                <a:gd name="connsiteX128" fmla="*/ 350901 w 981075"/>
                <a:gd name="connsiteY128" fmla="*/ 223742 h 1304925"/>
                <a:gd name="connsiteX129" fmla="*/ 351663 w 981075"/>
                <a:gd name="connsiteY129" fmla="*/ 232029 h 1304925"/>
                <a:gd name="connsiteX130" fmla="*/ 348901 w 981075"/>
                <a:gd name="connsiteY130" fmla="*/ 241268 h 1304925"/>
                <a:gd name="connsiteX131" fmla="*/ 358712 w 981075"/>
                <a:gd name="connsiteY131" fmla="*/ 250793 h 1304925"/>
                <a:gd name="connsiteX132" fmla="*/ 376619 w 981075"/>
                <a:gd name="connsiteY132" fmla="*/ 257366 h 1304925"/>
                <a:gd name="connsiteX133" fmla="*/ 398240 w 981075"/>
                <a:gd name="connsiteY133" fmla="*/ 261080 h 1304925"/>
                <a:gd name="connsiteX134" fmla="*/ 420243 w 981075"/>
                <a:gd name="connsiteY134" fmla="*/ 245745 h 1304925"/>
                <a:gd name="connsiteX135" fmla="*/ 424434 w 981075"/>
                <a:gd name="connsiteY135" fmla="*/ 238696 h 1304925"/>
                <a:gd name="connsiteX136" fmla="*/ 423767 w 981075"/>
                <a:gd name="connsiteY136" fmla="*/ 231077 h 1304925"/>
                <a:gd name="connsiteX137" fmla="*/ 415195 w 981075"/>
                <a:gd name="connsiteY137" fmla="*/ 216408 h 1304925"/>
                <a:gd name="connsiteX138" fmla="*/ 420624 w 981075"/>
                <a:gd name="connsiteY138" fmla="*/ 182785 h 1304925"/>
                <a:gd name="connsiteX139" fmla="*/ 418433 w 981075"/>
                <a:gd name="connsiteY139" fmla="*/ 173641 h 1304925"/>
                <a:gd name="connsiteX140" fmla="*/ 419862 w 981075"/>
                <a:gd name="connsiteY140" fmla="*/ 166783 h 1304925"/>
                <a:gd name="connsiteX141" fmla="*/ 424339 w 981075"/>
                <a:gd name="connsiteY141" fmla="*/ 168402 h 1304925"/>
                <a:gd name="connsiteX142" fmla="*/ 437483 w 981075"/>
                <a:gd name="connsiteY142" fmla="*/ 164782 h 1304925"/>
                <a:gd name="connsiteX143" fmla="*/ 453295 w 981075"/>
                <a:gd name="connsiteY143" fmla="*/ 153257 h 1304925"/>
                <a:gd name="connsiteX144" fmla="*/ 462344 w 981075"/>
                <a:gd name="connsiteY144" fmla="*/ 141541 h 1304925"/>
                <a:gd name="connsiteX145" fmla="*/ 466344 w 981075"/>
                <a:gd name="connsiteY145" fmla="*/ 140398 h 1304925"/>
                <a:gd name="connsiteX146" fmla="*/ 485013 w 981075"/>
                <a:gd name="connsiteY146" fmla="*/ 148971 h 1304925"/>
                <a:gd name="connsiteX147" fmla="*/ 494443 w 981075"/>
                <a:gd name="connsiteY147" fmla="*/ 157734 h 1304925"/>
                <a:gd name="connsiteX148" fmla="*/ 508445 w 981075"/>
                <a:gd name="connsiteY148" fmla="*/ 165735 h 1304925"/>
                <a:gd name="connsiteX149" fmla="*/ 517493 w 981075"/>
                <a:gd name="connsiteY149" fmla="*/ 163163 h 1304925"/>
                <a:gd name="connsiteX150" fmla="*/ 527875 w 981075"/>
                <a:gd name="connsiteY150" fmla="*/ 163925 h 1304925"/>
                <a:gd name="connsiteX151" fmla="*/ 535781 w 981075"/>
                <a:gd name="connsiteY151" fmla="*/ 168783 h 1304925"/>
                <a:gd name="connsiteX152" fmla="*/ 527590 w 981075"/>
                <a:gd name="connsiteY152" fmla="*/ 142970 h 1304925"/>
                <a:gd name="connsiteX153" fmla="*/ 528828 w 981075"/>
                <a:gd name="connsiteY153" fmla="*/ 126778 h 1304925"/>
                <a:gd name="connsiteX154" fmla="*/ 534733 w 981075"/>
                <a:gd name="connsiteY154" fmla="*/ 123254 h 1304925"/>
                <a:gd name="connsiteX155" fmla="*/ 541020 w 981075"/>
                <a:gd name="connsiteY155" fmla="*/ 124301 h 1304925"/>
                <a:gd name="connsiteX156" fmla="*/ 559689 w 981075"/>
                <a:gd name="connsiteY156" fmla="*/ 120110 h 1304925"/>
                <a:gd name="connsiteX157" fmla="*/ 578548 w 981075"/>
                <a:gd name="connsiteY157" fmla="*/ 108013 h 1304925"/>
                <a:gd name="connsiteX158" fmla="*/ 595313 w 981075"/>
                <a:gd name="connsiteY158" fmla="*/ 106109 h 1304925"/>
                <a:gd name="connsiteX159" fmla="*/ 601408 w 981075"/>
                <a:gd name="connsiteY159" fmla="*/ 98679 h 1304925"/>
                <a:gd name="connsiteX160" fmla="*/ 603790 w 981075"/>
                <a:gd name="connsiteY160" fmla="*/ 85439 h 1304925"/>
                <a:gd name="connsiteX161" fmla="*/ 605599 w 981075"/>
                <a:gd name="connsiteY161" fmla="*/ 79820 h 1304925"/>
                <a:gd name="connsiteX162" fmla="*/ 607409 w 981075"/>
                <a:gd name="connsiteY162" fmla="*/ 80296 h 1304925"/>
                <a:gd name="connsiteX163" fmla="*/ 614172 w 981075"/>
                <a:gd name="connsiteY163" fmla="*/ 53816 h 1304925"/>
                <a:gd name="connsiteX164" fmla="*/ 613791 w 981075"/>
                <a:gd name="connsiteY164" fmla="*/ 38100 h 1304925"/>
                <a:gd name="connsiteX165" fmla="*/ 626078 w 981075"/>
                <a:gd name="connsiteY165" fmla="*/ 9525 h 1304925"/>
                <a:gd name="connsiteX166" fmla="*/ 639508 w 981075"/>
                <a:gd name="connsiteY166" fmla="*/ 13430 h 1304925"/>
                <a:gd name="connsiteX167" fmla="*/ 650367 w 981075"/>
                <a:gd name="connsiteY167" fmla="*/ 9525 h 1304925"/>
                <a:gd name="connsiteX168" fmla="*/ 652748 w 981075"/>
                <a:gd name="connsiteY168" fmla="*/ 12763 h 1304925"/>
                <a:gd name="connsiteX169" fmla="*/ 649510 w 981075"/>
                <a:gd name="connsiteY169" fmla="*/ 20098 h 1304925"/>
                <a:gd name="connsiteX170" fmla="*/ 652272 w 981075"/>
                <a:gd name="connsiteY170" fmla="*/ 24003 h 1304925"/>
                <a:gd name="connsiteX171" fmla="*/ 667798 w 981075"/>
                <a:gd name="connsiteY171" fmla="*/ 28861 h 1304925"/>
                <a:gd name="connsiteX172" fmla="*/ 678180 w 981075"/>
                <a:gd name="connsiteY172" fmla="*/ 25622 h 1304925"/>
                <a:gd name="connsiteX173" fmla="*/ 684466 w 981075"/>
                <a:gd name="connsiteY173" fmla="*/ 28194 h 1304925"/>
                <a:gd name="connsiteX174" fmla="*/ 692277 w 981075"/>
                <a:gd name="connsiteY174" fmla="*/ 26289 h 1304925"/>
                <a:gd name="connsiteX175" fmla="*/ 696658 w 981075"/>
                <a:gd name="connsiteY175" fmla="*/ 32956 h 1304925"/>
                <a:gd name="connsiteX176" fmla="*/ 699325 w 981075"/>
                <a:gd name="connsiteY176" fmla="*/ 47339 h 1304925"/>
                <a:gd name="connsiteX177" fmla="*/ 703897 w 981075"/>
                <a:gd name="connsiteY177" fmla="*/ 45339 h 1304925"/>
                <a:gd name="connsiteX178" fmla="*/ 719899 w 981075"/>
                <a:gd name="connsiteY178" fmla="*/ 47911 h 1304925"/>
                <a:gd name="connsiteX179" fmla="*/ 722186 w 981075"/>
                <a:gd name="connsiteY179" fmla="*/ 50959 h 1304925"/>
                <a:gd name="connsiteX180" fmla="*/ 722376 w 981075"/>
                <a:gd name="connsiteY180" fmla="*/ 61246 h 1304925"/>
                <a:gd name="connsiteX181" fmla="*/ 733139 w 981075"/>
                <a:gd name="connsiteY181" fmla="*/ 65913 h 1304925"/>
                <a:gd name="connsiteX182" fmla="*/ 746284 w 981075"/>
                <a:gd name="connsiteY182" fmla="*/ 77057 h 1304925"/>
                <a:gd name="connsiteX183" fmla="*/ 729044 w 981075"/>
                <a:gd name="connsiteY183" fmla="*/ 84677 h 1304925"/>
                <a:gd name="connsiteX184" fmla="*/ 724186 w 981075"/>
                <a:gd name="connsiteY184" fmla="*/ 89726 h 1304925"/>
                <a:gd name="connsiteX185" fmla="*/ 712565 w 981075"/>
                <a:gd name="connsiteY185" fmla="*/ 90202 h 1304925"/>
                <a:gd name="connsiteX186" fmla="*/ 713518 w 981075"/>
                <a:gd name="connsiteY186" fmla="*/ 93916 h 1304925"/>
                <a:gd name="connsiteX187" fmla="*/ 709803 w 981075"/>
                <a:gd name="connsiteY187" fmla="*/ 96393 h 1304925"/>
                <a:gd name="connsiteX188" fmla="*/ 711041 w 981075"/>
                <a:gd name="connsiteY188" fmla="*/ 117253 h 1304925"/>
                <a:gd name="connsiteX189" fmla="*/ 730091 w 981075"/>
                <a:gd name="connsiteY189" fmla="*/ 123825 h 1304925"/>
                <a:gd name="connsiteX190" fmla="*/ 731329 w 981075"/>
                <a:gd name="connsiteY190" fmla="*/ 126206 h 1304925"/>
                <a:gd name="connsiteX191" fmla="*/ 723614 w 981075"/>
                <a:gd name="connsiteY191" fmla="*/ 144780 h 1304925"/>
                <a:gd name="connsiteX192" fmla="*/ 727996 w 981075"/>
                <a:gd name="connsiteY192" fmla="*/ 144970 h 1304925"/>
                <a:gd name="connsiteX193" fmla="*/ 734187 w 981075"/>
                <a:gd name="connsiteY193" fmla="*/ 140970 h 1304925"/>
                <a:gd name="connsiteX194" fmla="*/ 727615 w 981075"/>
                <a:gd name="connsiteY194" fmla="*/ 146304 h 1304925"/>
                <a:gd name="connsiteX195" fmla="*/ 724567 w 981075"/>
                <a:gd name="connsiteY195" fmla="*/ 155162 h 1304925"/>
                <a:gd name="connsiteX196" fmla="*/ 727805 w 981075"/>
                <a:gd name="connsiteY196" fmla="*/ 162687 h 1304925"/>
                <a:gd name="connsiteX197" fmla="*/ 733330 w 981075"/>
                <a:gd name="connsiteY197" fmla="*/ 158401 h 1304925"/>
                <a:gd name="connsiteX198" fmla="*/ 741997 w 981075"/>
                <a:gd name="connsiteY198" fmla="*/ 167830 h 1304925"/>
                <a:gd name="connsiteX199" fmla="*/ 747808 w 981075"/>
                <a:gd name="connsiteY199" fmla="*/ 165259 h 1304925"/>
                <a:gd name="connsiteX200" fmla="*/ 749903 w 981075"/>
                <a:gd name="connsiteY200" fmla="*/ 167449 h 1304925"/>
                <a:gd name="connsiteX201" fmla="*/ 746760 w 981075"/>
                <a:gd name="connsiteY201" fmla="*/ 169259 h 1304925"/>
                <a:gd name="connsiteX202" fmla="*/ 747808 w 981075"/>
                <a:gd name="connsiteY202" fmla="*/ 171736 h 1304925"/>
                <a:gd name="connsiteX203" fmla="*/ 738473 w 981075"/>
                <a:gd name="connsiteY203" fmla="*/ 175070 h 1304925"/>
                <a:gd name="connsiteX204" fmla="*/ 731044 w 981075"/>
                <a:gd name="connsiteY204" fmla="*/ 174688 h 1304925"/>
                <a:gd name="connsiteX205" fmla="*/ 729805 w 981075"/>
                <a:gd name="connsiteY205" fmla="*/ 177070 h 1304925"/>
                <a:gd name="connsiteX206" fmla="*/ 744569 w 981075"/>
                <a:gd name="connsiteY206" fmla="*/ 183261 h 1304925"/>
                <a:gd name="connsiteX207" fmla="*/ 752570 w 981075"/>
                <a:gd name="connsiteY207" fmla="*/ 178403 h 1304925"/>
                <a:gd name="connsiteX208" fmla="*/ 754285 w 981075"/>
                <a:gd name="connsiteY208" fmla="*/ 172974 h 1304925"/>
                <a:gd name="connsiteX209" fmla="*/ 759428 w 981075"/>
                <a:gd name="connsiteY209" fmla="*/ 171069 h 1304925"/>
                <a:gd name="connsiteX210" fmla="*/ 764762 w 981075"/>
                <a:gd name="connsiteY210" fmla="*/ 164973 h 1304925"/>
                <a:gd name="connsiteX211" fmla="*/ 764953 w 981075"/>
                <a:gd name="connsiteY211" fmla="*/ 167830 h 1304925"/>
                <a:gd name="connsiteX212" fmla="*/ 771620 w 981075"/>
                <a:gd name="connsiteY212" fmla="*/ 167926 h 1304925"/>
                <a:gd name="connsiteX213" fmla="*/ 773430 w 981075"/>
                <a:gd name="connsiteY213" fmla="*/ 165354 h 1304925"/>
                <a:gd name="connsiteX214" fmla="*/ 776859 w 981075"/>
                <a:gd name="connsiteY214" fmla="*/ 168307 h 1304925"/>
                <a:gd name="connsiteX215" fmla="*/ 775049 w 981075"/>
                <a:gd name="connsiteY215" fmla="*/ 173545 h 1304925"/>
                <a:gd name="connsiteX216" fmla="*/ 782288 w 981075"/>
                <a:gd name="connsiteY216" fmla="*/ 178689 h 1304925"/>
                <a:gd name="connsiteX217" fmla="*/ 784003 w 981075"/>
                <a:gd name="connsiteY217" fmla="*/ 173260 h 1304925"/>
                <a:gd name="connsiteX218" fmla="*/ 788194 w 981075"/>
                <a:gd name="connsiteY218" fmla="*/ 172403 h 1304925"/>
                <a:gd name="connsiteX219" fmla="*/ 789146 w 981075"/>
                <a:gd name="connsiteY219" fmla="*/ 178594 h 1304925"/>
                <a:gd name="connsiteX220" fmla="*/ 794956 w 981075"/>
                <a:gd name="connsiteY220" fmla="*/ 181165 h 1304925"/>
                <a:gd name="connsiteX221" fmla="*/ 790289 w 981075"/>
                <a:gd name="connsiteY221" fmla="*/ 187262 h 1304925"/>
                <a:gd name="connsiteX222" fmla="*/ 787908 w 981075"/>
                <a:gd name="connsiteY222" fmla="*/ 200215 h 1304925"/>
                <a:gd name="connsiteX223" fmla="*/ 784098 w 981075"/>
                <a:gd name="connsiteY223" fmla="*/ 200692 h 1304925"/>
                <a:gd name="connsiteX224" fmla="*/ 784765 w 981075"/>
                <a:gd name="connsiteY224" fmla="*/ 212027 h 1304925"/>
                <a:gd name="connsiteX225" fmla="*/ 786955 w 981075"/>
                <a:gd name="connsiteY225" fmla="*/ 211741 h 1304925"/>
                <a:gd name="connsiteX226" fmla="*/ 781621 w 981075"/>
                <a:gd name="connsiteY226" fmla="*/ 225743 h 1304925"/>
                <a:gd name="connsiteX227" fmla="*/ 799147 w 981075"/>
                <a:gd name="connsiteY227" fmla="*/ 242316 h 1304925"/>
                <a:gd name="connsiteX228" fmla="*/ 808291 w 981075"/>
                <a:gd name="connsiteY228" fmla="*/ 247555 h 1304925"/>
                <a:gd name="connsiteX229" fmla="*/ 812482 w 981075"/>
                <a:gd name="connsiteY229" fmla="*/ 260604 h 1304925"/>
                <a:gd name="connsiteX230" fmla="*/ 819721 w 981075"/>
                <a:gd name="connsiteY230" fmla="*/ 260795 h 1304925"/>
                <a:gd name="connsiteX231" fmla="*/ 834104 w 981075"/>
                <a:gd name="connsiteY231" fmla="*/ 270320 h 1304925"/>
                <a:gd name="connsiteX232" fmla="*/ 840486 w 981075"/>
                <a:gd name="connsiteY232" fmla="*/ 260032 h 1304925"/>
                <a:gd name="connsiteX233" fmla="*/ 849154 w 981075"/>
                <a:gd name="connsiteY233" fmla="*/ 258413 h 1304925"/>
                <a:gd name="connsiteX234" fmla="*/ 850011 w 981075"/>
                <a:gd name="connsiteY234" fmla="*/ 269653 h 1304925"/>
                <a:gd name="connsiteX235" fmla="*/ 856012 w 981075"/>
                <a:gd name="connsiteY235" fmla="*/ 267462 h 1304925"/>
                <a:gd name="connsiteX236" fmla="*/ 862965 w 981075"/>
                <a:gd name="connsiteY236" fmla="*/ 275367 h 1304925"/>
                <a:gd name="connsiteX237" fmla="*/ 871823 w 981075"/>
                <a:gd name="connsiteY237" fmla="*/ 273558 h 1304925"/>
                <a:gd name="connsiteX238" fmla="*/ 887349 w 981075"/>
                <a:gd name="connsiteY238" fmla="*/ 281464 h 1304925"/>
                <a:gd name="connsiteX239" fmla="*/ 892016 w 981075"/>
                <a:gd name="connsiteY239" fmla="*/ 278225 h 1304925"/>
                <a:gd name="connsiteX240" fmla="*/ 898874 w 981075"/>
                <a:gd name="connsiteY240" fmla="*/ 277844 h 1304925"/>
                <a:gd name="connsiteX241" fmla="*/ 897446 w 981075"/>
                <a:gd name="connsiteY241" fmla="*/ 280225 h 1304925"/>
                <a:gd name="connsiteX242" fmla="*/ 900874 w 981075"/>
                <a:gd name="connsiteY242" fmla="*/ 283178 h 1304925"/>
                <a:gd name="connsiteX243" fmla="*/ 899160 w 981075"/>
                <a:gd name="connsiteY243" fmla="*/ 285369 h 1304925"/>
                <a:gd name="connsiteX244" fmla="*/ 903256 w 981075"/>
                <a:gd name="connsiteY244" fmla="*/ 289655 h 1304925"/>
                <a:gd name="connsiteX245" fmla="*/ 910971 w 981075"/>
                <a:gd name="connsiteY245" fmla="*/ 291275 h 1304925"/>
                <a:gd name="connsiteX246" fmla="*/ 922115 w 981075"/>
                <a:gd name="connsiteY246" fmla="*/ 288798 h 1304925"/>
                <a:gd name="connsiteX247" fmla="*/ 926306 w 981075"/>
                <a:gd name="connsiteY247" fmla="*/ 294132 h 1304925"/>
                <a:gd name="connsiteX248" fmla="*/ 922877 w 981075"/>
                <a:gd name="connsiteY248" fmla="*/ 304419 h 1304925"/>
                <a:gd name="connsiteX249" fmla="*/ 909161 w 981075"/>
                <a:gd name="connsiteY249" fmla="*/ 316230 h 1304925"/>
                <a:gd name="connsiteX250" fmla="*/ 906685 w 981075"/>
                <a:gd name="connsiteY250" fmla="*/ 329375 h 1304925"/>
                <a:gd name="connsiteX251" fmla="*/ 916686 w 981075"/>
                <a:gd name="connsiteY251" fmla="*/ 326422 h 1304925"/>
                <a:gd name="connsiteX252" fmla="*/ 944785 w 981075"/>
                <a:gd name="connsiteY252" fmla="*/ 307753 h 1304925"/>
                <a:gd name="connsiteX253" fmla="*/ 956405 w 981075"/>
                <a:gd name="connsiteY253" fmla="*/ 304133 h 1304925"/>
                <a:gd name="connsiteX254" fmla="*/ 957263 w 981075"/>
                <a:gd name="connsiteY254" fmla="*/ 307467 h 1304925"/>
                <a:gd name="connsiteX255" fmla="*/ 963739 w 981075"/>
                <a:gd name="connsiteY255" fmla="*/ 305752 h 1304925"/>
                <a:gd name="connsiteX256" fmla="*/ 951738 w 981075"/>
                <a:gd name="connsiteY256" fmla="*/ 311753 h 1304925"/>
                <a:gd name="connsiteX257" fmla="*/ 955738 w 981075"/>
                <a:gd name="connsiteY257" fmla="*/ 315468 h 1304925"/>
                <a:gd name="connsiteX258" fmla="*/ 956691 w 981075"/>
                <a:gd name="connsiteY258" fmla="*/ 320516 h 1304925"/>
                <a:gd name="connsiteX259" fmla="*/ 948690 w 981075"/>
                <a:gd name="connsiteY259" fmla="*/ 326803 h 1304925"/>
                <a:gd name="connsiteX260" fmla="*/ 947356 w 981075"/>
                <a:gd name="connsiteY260" fmla="*/ 332708 h 1304925"/>
                <a:gd name="connsiteX261" fmla="*/ 951833 w 981075"/>
                <a:gd name="connsiteY261" fmla="*/ 336518 h 1304925"/>
                <a:gd name="connsiteX262" fmla="*/ 947356 w 981075"/>
                <a:gd name="connsiteY262" fmla="*/ 345472 h 1304925"/>
                <a:gd name="connsiteX263" fmla="*/ 945071 w 981075"/>
                <a:gd name="connsiteY263" fmla="*/ 345281 h 1304925"/>
                <a:gd name="connsiteX264" fmla="*/ 944023 w 981075"/>
                <a:gd name="connsiteY264" fmla="*/ 352616 h 1304925"/>
                <a:gd name="connsiteX265" fmla="*/ 935260 w 981075"/>
                <a:gd name="connsiteY265" fmla="*/ 357759 h 1304925"/>
                <a:gd name="connsiteX266" fmla="*/ 918400 w 981075"/>
                <a:gd name="connsiteY266" fmla="*/ 356997 h 1304925"/>
                <a:gd name="connsiteX267" fmla="*/ 913447 w 981075"/>
                <a:gd name="connsiteY267" fmla="*/ 368618 h 1304925"/>
                <a:gd name="connsiteX268" fmla="*/ 903827 w 981075"/>
                <a:gd name="connsiteY268" fmla="*/ 376714 h 1304925"/>
                <a:gd name="connsiteX269" fmla="*/ 902208 w 981075"/>
                <a:gd name="connsiteY269" fmla="*/ 373856 h 1304925"/>
                <a:gd name="connsiteX270" fmla="*/ 881539 w 981075"/>
                <a:gd name="connsiteY270" fmla="*/ 369284 h 1304925"/>
                <a:gd name="connsiteX271" fmla="*/ 865251 w 981075"/>
                <a:gd name="connsiteY271" fmla="*/ 374809 h 1304925"/>
                <a:gd name="connsiteX272" fmla="*/ 855250 w 981075"/>
                <a:gd name="connsiteY272" fmla="*/ 386905 h 1304925"/>
                <a:gd name="connsiteX273" fmla="*/ 855631 w 981075"/>
                <a:gd name="connsiteY273" fmla="*/ 397002 h 1304925"/>
                <a:gd name="connsiteX274" fmla="*/ 849630 w 981075"/>
                <a:gd name="connsiteY274" fmla="*/ 418814 h 1304925"/>
                <a:gd name="connsiteX275" fmla="*/ 856107 w 981075"/>
                <a:gd name="connsiteY275" fmla="*/ 431673 h 1304925"/>
                <a:gd name="connsiteX276" fmla="*/ 870680 w 981075"/>
                <a:gd name="connsiteY276" fmla="*/ 449866 h 1304925"/>
                <a:gd name="connsiteX277" fmla="*/ 871633 w 981075"/>
                <a:gd name="connsiteY277" fmla="*/ 461391 h 1304925"/>
                <a:gd name="connsiteX278" fmla="*/ 879348 w 981075"/>
                <a:gd name="connsiteY278" fmla="*/ 478155 h 1304925"/>
                <a:gd name="connsiteX279" fmla="*/ 877824 w 981075"/>
                <a:gd name="connsiteY279" fmla="*/ 482536 h 1304925"/>
                <a:gd name="connsiteX280" fmla="*/ 855154 w 981075"/>
                <a:gd name="connsiteY280" fmla="*/ 507302 h 1304925"/>
                <a:gd name="connsiteX281" fmla="*/ 855536 w 981075"/>
                <a:gd name="connsiteY281" fmla="*/ 511873 h 1304925"/>
                <a:gd name="connsiteX282" fmla="*/ 878396 w 981075"/>
                <a:gd name="connsiteY282" fmla="*/ 523208 h 1304925"/>
                <a:gd name="connsiteX283" fmla="*/ 886206 w 981075"/>
                <a:gd name="connsiteY283" fmla="*/ 532162 h 1304925"/>
                <a:gd name="connsiteX284" fmla="*/ 904875 w 981075"/>
                <a:gd name="connsiteY284" fmla="*/ 538163 h 1304925"/>
                <a:gd name="connsiteX285" fmla="*/ 905732 w 981075"/>
                <a:gd name="connsiteY285" fmla="*/ 545782 h 1304925"/>
                <a:gd name="connsiteX286" fmla="*/ 910590 w 981075"/>
                <a:gd name="connsiteY286" fmla="*/ 554927 h 1304925"/>
                <a:gd name="connsiteX287" fmla="*/ 908780 w 981075"/>
                <a:gd name="connsiteY287" fmla="*/ 559498 h 1304925"/>
                <a:gd name="connsiteX288" fmla="*/ 913543 w 981075"/>
                <a:gd name="connsiteY288" fmla="*/ 565404 h 1304925"/>
                <a:gd name="connsiteX289" fmla="*/ 912495 w 981075"/>
                <a:gd name="connsiteY289" fmla="*/ 568261 h 1304925"/>
                <a:gd name="connsiteX290" fmla="*/ 918115 w 981075"/>
                <a:gd name="connsiteY290" fmla="*/ 573214 h 1304925"/>
                <a:gd name="connsiteX291" fmla="*/ 918210 w 981075"/>
                <a:gd name="connsiteY291" fmla="*/ 577405 h 1304925"/>
                <a:gd name="connsiteX292" fmla="*/ 915543 w 981075"/>
                <a:gd name="connsiteY292" fmla="*/ 578930 h 1304925"/>
                <a:gd name="connsiteX293" fmla="*/ 919639 w 981075"/>
                <a:gd name="connsiteY293" fmla="*/ 590645 h 1304925"/>
                <a:gd name="connsiteX294" fmla="*/ 914686 w 981075"/>
                <a:gd name="connsiteY294" fmla="*/ 603218 h 1304925"/>
                <a:gd name="connsiteX295" fmla="*/ 917543 w 981075"/>
                <a:gd name="connsiteY295" fmla="*/ 613886 h 1304925"/>
                <a:gd name="connsiteX296" fmla="*/ 916114 w 981075"/>
                <a:gd name="connsiteY296" fmla="*/ 625221 h 1304925"/>
                <a:gd name="connsiteX297" fmla="*/ 922115 w 981075"/>
                <a:gd name="connsiteY297" fmla="*/ 631889 h 1304925"/>
                <a:gd name="connsiteX298" fmla="*/ 923639 w 981075"/>
                <a:gd name="connsiteY298" fmla="*/ 639223 h 1304925"/>
                <a:gd name="connsiteX299" fmla="*/ 916877 w 981075"/>
                <a:gd name="connsiteY299" fmla="*/ 650748 h 1304925"/>
                <a:gd name="connsiteX300" fmla="*/ 916400 w 981075"/>
                <a:gd name="connsiteY300" fmla="*/ 660559 h 1304925"/>
                <a:gd name="connsiteX301" fmla="*/ 911447 w 981075"/>
                <a:gd name="connsiteY301" fmla="*/ 669131 h 1304925"/>
                <a:gd name="connsiteX302" fmla="*/ 908304 w 981075"/>
                <a:gd name="connsiteY302" fmla="*/ 694468 h 1304925"/>
                <a:gd name="connsiteX303" fmla="*/ 901827 w 981075"/>
                <a:gd name="connsiteY303" fmla="*/ 704183 h 1304925"/>
                <a:gd name="connsiteX304" fmla="*/ 903161 w 981075"/>
                <a:gd name="connsiteY304" fmla="*/ 715899 h 1304925"/>
                <a:gd name="connsiteX305" fmla="*/ 895826 w 981075"/>
                <a:gd name="connsiteY305" fmla="*/ 724758 h 1304925"/>
                <a:gd name="connsiteX306" fmla="*/ 906875 w 981075"/>
                <a:gd name="connsiteY306" fmla="*/ 734283 h 1304925"/>
                <a:gd name="connsiteX307" fmla="*/ 915448 w 981075"/>
                <a:gd name="connsiteY307" fmla="*/ 735616 h 1304925"/>
                <a:gd name="connsiteX308" fmla="*/ 930878 w 981075"/>
                <a:gd name="connsiteY308" fmla="*/ 749046 h 1304925"/>
                <a:gd name="connsiteX309" fmla="*/ 919353 w 981075"/>
                <a:gd name="connsiteY309" fmla="*/ 753333 h 1304925"/>
                <a:gd name="connsiteX310" fmla="*/ 914400 w 981075"/>
                <a:gd name="connsiteY310" fmla="*/ 760190 h 1304925"/>
                <a:gd name="connsiteX311" fmla="*/ 913638 w 981075"/>
                <a:gd name="connsiteY311" fmla="*/ 779907 h 1304925"/>
                <a:gd name="connsiteX312" fmla="*/ 922020 w 981075"/>
                <a:gd name="connsiteY312" fmla="*/ 778097 h 1304925"/>
                <a:gd name="connsiteX313" fmla="*/ 936212 w 981075"/>
                <a:gd name="connsiteY313" fmla="*/ 785813 h 1304925"/>
                <a:gd name="connsiteX314" fmla="*/ 948785 w 981075"/>
                <a:gd name="connsiteY314" fmla="*/ 806863 h 1304925"/>
                <a:gd name="connsiteX315" fmla="*/ 951071 w 981075"/>
                <a:gd name="connsiteY315" fmla="*/ 829151 h 1304925"/>
                <a:gd name="connsiteX316" fmla="*/ 954596 w 981075"/>
                <a:gd name="connsiteY316" fmla="*/ 839534 h 1304925"/>
                <a:gd name="connsiteX317" fmla="*/ 961835 w 981075"/>
                <a:gd name="connsiteY317" fmla="*/ 846296 h 1304925"/>
                <a:gd name="connsiteX318" fmla="*/ 958024 w 981075"/>
                <a:gd name="connsiteY318" fmla="*/ 865251 h 1304925"/>
                <a:gd name="connsiteX319" fmla="*/ 972598 w 981075"/>
                <a:gd name="connsiteY319" fmla="*/ 892302 h 1304925"/>
                <a:gd name="connsiteX320" fmla="*/ 958882 w 981075"/>
                <a:gd name="connsiteY320" fmla="*/ 913543 h 1304925"/>
                <a:gd name="connsiteX321" fmla="*/ 937450 w 981075"/>
                <a:gd name="connsiteY321" fmla="*/ 918020 h 1304925"/>
                <a:gd name="connsiteX322" fmla="*/ 912971 w 981075"/>
                <a:gd name="connsiteY322" fmla="*/ 930307 h 1304925"/>
                <a:gd name="connsiteX323" fmla="*/ 914210 w 981075"/>
                <a:gd name="connsiteY323" fmla="*/ 934974 h 1304925"/>
                <a:gd name="connsiteX324" fmla="*/ 924401 w 981075"/>
                <a:gd name="connsiteY324" fmla="*/ 932021 h 1304925"/>
                <a:gd name="connsiteX325" fmla="*/ 956120 w 981075"/>
                <a:gd name="connsiteY325" fmla="*/ 999839 h 1304925"/>
                <a:gd name="connsiteX326" fmla="*/ 935831 w 981075"/>
                <a:gd name="connsiteY326" fmla="*/ 995743 h 1304925"/>
                <a:gd name="connsiteX327" fmla="*/ 931450 w 981075"/>
                <a:gd name="connsiteY327" fmla="*/ 997172 h 1304925"/>
                <a:gd name="connsiteX328" fmla="*/ 925354 w 981075"/>
                <a:gd name="connsiteY328" fmla="*/ 991076 h 1304925"/>
                <a:gd name="connsiteX329" fmla="*/ 912209 w 981075"/>
                <a:gd name="connsiteY329" fmla="*/ 992981 h 1304925"/>
                <a:gd name="connsiteX330" fmla="*/ 914971 w 981075"/>
                <a:gd name="connsiteY330" fmla="*/ 1002316 h 1304925"/>
                <a:gd name="connsiteX331" fmla="*/ 911733 w 981075"/>
                <a:gd name="connsiteY331" fmla="*/ 1027176 h 1304925"/>
                <a:gd name="connsiteX332" fmla="*/ 917353 w 981075"/>
                <a:gd name="connsiteY332" fmla="*/ 1048036 h 1304925"/>
                <a:gd name="connsiteX333" fmla="*/ 911066 w 981075"/>
                <a:gd name="connsiteY333" fmla="*/ 1053942 h 1304925"/>
                <a:gd name="connsiteX334" fmla="*/ 900970 w 981075"/>
                <a:gd name="connsiteY334" fmla="*/ 1057751 h 1304925"/>
                <a:gd name="connsiteX335" fmla="*/ 900684 w 981075"/>
                <a:gd name="connsiteY335" fmla="*/ 1061275 h 1304925"/>
                <a:gd name="connsiteX336" fmla="*/ 917353 w 981075"/>
                <a:gd name="connsiteY336" fmla="*/ 1079278 h 1304925"/>
                <a:gd name="connsiteX337" fmla="*/ 922115 w 981075"/>
                <a:gd name="connsiteY337" fmla="*/ 1098804 h 1304925"/>
                <a:gd name="connsiteX338" fmla="*/ 923925 w 981075"/>
                <a:gd name="connsiteY338" fmla="*/ 1102138 h 1304925"/>
                <a:gd name="connsiteX339" fmla="*/ 930402 w 981075"/>
                <a:gd name="connsiteY339" fmla="*/ 1104138 h 1304925"/>
                <a:gd name="connsiteX340" fmla="*/ 930402 w 981075"/>
                <a:gd name="connsiteY340" fmla="*/ 1114901 h 1304925"/>
                <a:gd name="connsiteX341" fmla="*/ 941546 w 981075"/>
                <a:gd name="connsiteY341" fmla="*/ 1126141 h 1304925"/>
                <a:gd name="connsiteX342" fmla="*/ 929449 w 981075"/>
                <a:gd name="connsiteY342" fmla="*/ 1145381 h 1304925"/>
                <a:gd name="connsiteX343" fmla="*/ 921067 w 981075"/>
                <a:gd name="connsiteY343" fmla="*/ 1146905 h 1304925"/>
                <a:gd name="connsiteX344" fmla="*/ 914495 w 981075"/>
                <a:gd name="connsiteY344" fmla="*/ 1157288 h 1304925"/>
                <a:gd name="connsiteX345" fmla="*/ 889635 w 981075"/>
                <a:gd name="connsiteY345" fmla="*/ 1162812 h 1304925"/>
                <a:gd name="connsiteX346" fmla="*/ 897541 w 981075"/>
                <a:gd name="connsiteY346" fmla="*/ 1172433 h 1304925"/>
                <a:gd name="connsiteX347" fmla="*/ 897160 w 981075"/>
                <a:gd name="connsiteY347" fmla="*/ 1180433 h 1304925"/>
                <a:gd name="connsiteX348" fmla="*/ 891826 w 981075"/>
                <a:gd name="connsiteY348" fmla="*/ 1186815 h 1304925"/>
                <a:gd name="connsiteX349" fmla="*/ 913829 w 981075"/>
                <a:gd name="connsiteY349" fmla="*/ 1201388 h 1304925"/>
                <a:gd name="connsiteX350" fmla="*/ 911733 w 981075"/>
                <a:gd name="connsiteY350" fmla="*/ 1205389 h 1304925"/>
                <a:gd name="connsiteX351" fmla="*/ 907828 w 981075"/>
                <a:gd name="connsiteY351" fmla="*/ 1203770 h 1304925"/>
                <a:gd name="connsiteX352" fmla="*/ 907352 w 981075"/>
                <a:gd name="connsiteY352" fmla="*/ 1208056 h 1304925"/>
                <a:gd name="connsiteX353" fmla="*/ 916877 w 981075"/>
                <a:gd name="connsiteY353" fmla="*/ 1213009 h 1304925"/>
                <a:gd name="connsiteX354" fmla="*/ 914210 w 981075"/>
                <a:gd name="connsiteY354" fmla="*/ 1220534 h 1304925"/>
                <a:gd name="connsiteX355" fmla="*/ 915924 w 981075"/>
                <a:gd name="connsiteY355" fmla="*/ 1250061 h 1304925"/>
                <a:gd name="connsiteX356" fmla="*/ 923354 w 981075"/>
                <a:gd name="connsiteY356" fmla="*/ 1267397 h 1304925"/>
                <a:gd name="connsiteX357" fmla="*/ 912781 w 981075"/>
                <a:gd name="connsiteY357" fmla="*/ 1271683 h 1304925"/>
                <a:gd name="connsiteX358" fmla="*/ 909447 w 981075"/>
                <a:gd name="connsiteY358" fmla="*/ 1278731 h 1304925"/>
                <a:gd name="connsiteX359" fmla="*/ 904970 w 981075"/>
                <a:gd name="connsiteY359" fmla="*/ 1281208 h 1304925"/>
                <a:gd name="connsiteX360" fmla="*/ 902494 w 981075"/>
                <a:gd name="connsiteY360" fmla="*/ 1292923 h 1304925"/>
                <a:gd name="connsiteX361" fmla="*/ 897160 w 981075"/>
                <a:gd name="connsiteY361" fmla="*/ 1297972 h 1304925"/>
                <a:gd name="connsiteX362" fmla="*/ 884872 w 981075"/>
                <a:gd name="connsiteY362" fmla="*/ 1302258 h 1304925"/>
                <a:gd name="connsiteX363" fmla="*/ 882396 w 981075"/>
                <a:gd name="connsiteY363" fmla="*/ 1294543 h 1304925"/>
                <a:gd name="connsiteX364" fmla="*/ 871919 w 981075"/>
                <a:gd name="connsiteY364" fmla="*/ 1289495 h 1304925"/>
                <a:gd name="connsiteX365" fmla="*/ 865156 w 981075"/>
                <a:gd name="connsiteY365" fmla="*/ 1282351 h 1304925"/>
                <a:gd name="connsiteX366" fmla="*/ 856202 w 981075"/>
                <a:gd name="connsiteY366" fmla="*/ 1279303 h 1304925"/>
                <a:gd name="connsiteX367" fmla="*/ 855250 w 981075"/>
                <a:gd name="connsiteY367" fmla="*/ 1273302 h 1304925"/>
                <a:gd name="connsiteX368" fmla="*/ 849154 w 981075"/>
                <a:gd name="connsiteY368" fmla="*/ 1266063 h 1304925"/>
                <a:gd name="connsiteX369" fmla="*/ 820579 w 981075"/>
                <a:gd name="connsiteY369" fmla="*/ 1260443 h 1304925"/>
                <a:gd name="connsiteX370" fmla="*/ 809244 w 981075"/>
                <a:gd name="connsiteY370" fmla="*/ 1246537 h 1304925"/>
                <a:gd name="connsiteX371" fmla="*/ 802481 w 981075"/>
                <a:gd name="connsiteY371" fmla="*/ 1241870 h 1304925"/>
                <a:gd name="connsiteX372" fmla="*/ 794195 w 981075"/>
                <a:gd name="connsiteY372" fmla="*/ 1239679 h 1304925"/>
                <a:gd name="connsiteX373" fmla="*/ 790480 w 981075"/>
                <a:gd name="connsiteY373" fmla="*/ 1244632 h 1304925"/>
                <a:gd name="connsiteX374" fmla="*/ 794480 w 981075"/>
                <a:gd name="connsiteY374" fmla="*/ 1230154 h 1304925"/>
                <a:gd name="connsiteX375" fmla="*/ 780288 w 981075"/>
                <a:gd name="connsiteY375" fmla="*/ 1227773 h 1304925"/>
                <a:gd name="connsiteX376" fmla="*/ 742093 w 981075"/>
                <a:gd name="connsiteY376" fmla="*/ 1198245 h 1304925"/>
                <a:gd name="connsiteX377" fmla="*/ 738188 w 981075"/>
                <a:gd name="connsiteY377" fmla="*/ 1204055 h 1304925"/>
                <a:gd name="connsiteX378" fmla="*/ 739521 w 981075"/>
                <a:gd name="connsiteY378" fmla="*/ 1208627 h 1304925"/>
                <a:gd name="connsiteX379" fmla="*/ 733996 w 981075"/>
                <a:gd name="connsiteY379" fmla="*/ 1214152 h 1304925"/>
                <a:gd name="connsiteX380" fmla="*/ 731615 w 981075"/>
                <a:gd name="connsiteY380" fmla="*/ 1229392 h 1304925"/>
                <a:gd name="connsiteX381" fmla="*/ 725519 w 981075"/>
                <a:gd name="connsiteY381" fmla="*/ 1235488 h 1304925"/>
                <a:gd name="connsiteX382" fmla="*/ 722376 w 981075"/>
                <a:gd name="connsiteY382" fmla="*/ 1243108 h 1304925"/>
                <a:gd name="connsiteX383" fmla="*/ 722376 w 981075"/>
                <a:gd name="connsiteY383" fmla="*/ 1258062 h 1304925"/>
                <a:gd name="connsiteX384" fmla="*/ 726377 w 981075"/>
                <a:gd name="connsiteY384" fmla="*/ 1260824 h 1304925"/>
                <a:gd name="connsiteX385" fmla="*/ 720566 w 981075"/>
                <a:gd name="connsiteY385" fmla="*/ 1272254 h 1304925"/>
                <a:gd name="connsiteX386" fmla="*/ 726186 w 981075"/>
                <a:gd name="connsiteY386" fmla="*/ 1275683 h 1304925"/>
                <a:gd name="connsiteX387" fmla="*/ 722566 w 981075"/>
                <a:gd name="connsiteY387" fmla="*/ 1289304 h 1304925"/>
                <a:gd name="connsiteX388" fmla="*/ 717518 w 981075"/>
                <a:gd name="connsiteY388" fmla="*/ 1296734 h 1304925"/>
                <a:gd name="connsiteX389" fmla="*/ 700849 w 981075"/>
                <a:gd name="connsiteY389" fmla="*/ 1291876 h 1304925"/>
                <a:gd name="connsiteX390" fmla="*/ 682942 w 981075"/>
                <a:gd name="connsiteY390" fmla="*/ 1298257 h 1304925"/>
                <a:gd name="connsiteX391" fmla="*/ 677132 w 981075"/>
                <a:gd name="connsiteY391" fmla="*/ 1291114 h 1304925"/>
                <a:gd name="connsiteX392" fmla="*/ 681323 w 981075"/>
                <a:gd name="connsiteY392" fmla="*/ 1284256 h 1304925"/>
                <a:gd name="connsiteX393" fmla="*/ 684086 w 981075"/>
                <a:gd name="connsiteY393" fmla="*/ 1270064 h 1304925"/>
                <a:gd name="connsiteX394" fmla="*/ 691420 w 981075"/>
                <a:gd name="connsiteY394" fmla="*/ 1274540 h 1304925"/>
                <a:gd name="connsiteX395" fmla="*/ 704564 w 981075"/>
                <a:gd name="connsiteY395" fmla="*/ 1245870 h 1304925"/>
                <a:gd name="connsiteX396" fmla="*/ 686181 w 981075"/>
                <a:gd name="connsiteY396" fmla="*/ 1245680 h 1304925"/>
                <a:gd name="connsiteX397" fmla="*/ 671989 w 981075"/>
                <a:gd name="connsiteY397" fmla="*/ 1236821 h 1304925"/>
                <a:gd name="connsiteX398" fmla="*/ 662178 w 981075"/>
                <a:gd name="connsiteY398" fmla="*/ 1236631 h 1304925"/>
                <a:gd name="connsiteX399" fmla="*/ 656558 w 981075"/>
                <a:gd name="connsiteY399" fmla="*/ 1240536 h 1304925"/>
                <a:gd name="connsiteX400" fmla="*/ 650462 w 981075"/>
                <a:gd name="connsiteY400" fmla="*/ 1239298 h 1304925"/>
                <a:gd name="connsiteX401" fmla="*/ 635127 w 981075"/>
                <a:gd name="connsiteY401" fmla="*/ 1225392 h 1304925"/>
                <a:gd name="connsiteX402" fmla="*/ 632460 w 981075"/>
                <a:gd name="connsiteY402" fmla="*/ 1213104 h 1304925"/>
                <a:gd name="connsiteX403" fmla="*/ 623411 w 981075"/>
                <a:gd name="connsiteY403" fmla="*/ 1226534 h 1304925"/>
                <a:gd name="connsiteX404" fmla="*/ 622078 w 981075"/>
                <a:gd name="connsiteY404" fmla="*/ 1237679 h 1304925"/>
                <a:gd name="connsiteX405" fmla="*/ 614172 w 981075"/>
                <a:gd name="connsiteY405" fmla="*/ 1226725 h 1304925"/>
                <a:gd name="connsiteX406" fmla="*/ 598741 w 981075"/>
                <a:gd name="connsiteY406" fmla="*/ 1232154 h 1304925"/>
                <a:gd name="connsiteX407" fmla="*/ 596455 w 981075"/>
                <a:gd name="connsiteY407" fmla="*/ 1230535 h 1304925"/>
                <a:gd name="connsiteX408" fmla="*/ 594836 w 981075"/>
                <a:gd name="connsiteY408" fmla="*/ 1225486 h 1304925"/>
                <a:gd name="connsiteX409" fmla="*/ 584073 w 981075"/>
                <a:gd name="connsiteY409" fmla="*/ 1213675 h 1304925"/>
                <a:gd name="connsiteX410" fmla="*/ 588931 w 981075"/>
                <a:gd name="connsiteY410" fmla="*/ 1208341 h 1304925"/>
                <a:gd name="connsiteX411" fmla="*/ 589216 w 981075"/>
                <a:gd name="connsiteY411" fmla="*/ 1196245 h 1304925"/>
                <a:gd name="connsiteX412" fmla="*/ 580358 w 981075"/>
                <a:gd name="connsiteY412" fmla="*/ 1197388 h 1304925"/>
                <a:gd name="connsiteX413" fmla="*/ 581215 w 981075"/>
                <a:gd name="connsiteY413" fmla="*/ 1187386 h 1304925"/>
                <a:gd name="connsiteX414" fmla="*/ 575024 w 981075"/>
                <a:gd name="connsiteY414" fmla="*/ 1170718 h 1304925"/>
                <a:gd name="connsiteX415" fmla="*/ 573214 w 981075"/>
                <a:gd name="connsiteY415" fmla="*/ 1168146 h 1304925"/>
                <a:gd name="connsiteX416" fmla="*/ 558451 w 981075"/>
                <a:gd name="connsiteY416" fmla="*/ 1166622 h 1304925"/>
                <a:gd name="connsiteX417" fmla="*/ 552831 w 981075"/>
                <a:gd name="connsiteY417" fmla="*/ 1141381 h 1304925"/>
                <a:gd name="connsiteX418" fmla="*/ 554260 w 981075"/>
                <a:gd name="connsiteY418" fmla="*/ 1128332 h 1304925"/>
                <a:gd name="connsiteX419" fmla="*/ 556736 w 981075"/>
                <a:gd name="connsiteY419" fmla="*/ 1116711 h 1304925"/>
                <a:gd name="connsiteX420" fmla="*/ 561499 w 981075"/>
                <a:gd name="connsiteY420" fmla="*/ 1111758 h 1304925"/>
                <a:gd name="connsiteX421" fmla="*/ 566356 w 981075"/>
                <a:gd name="connsiteY421" fmla="*/ 1112044 h 1304925"/>
                <a:gd name="connsiteX422" fmla="*/ 563023 w 981075"/>
                <a:gd name="connsiteY422" fmla="*/ 1108615 h 1304925"/>
                <a:gd name="connsiteX423" fmla="*/ 587978 w 981075"/>
                <a:gd name="connsiteY423" fmla="*/ 1083469 h 1304925"/>
                <a:gd name="connsiteX424" fmla="*/ 606838 w 981075"/>
                <a:gd name="connsiteY424" fmla="*/ 1074801 h 1304925"/>
                <a:gd name="connsiteX425" fmla="*/ 611410 w 981075"/>
                <a:gd name="connsiteY425" fmla="*/ 1065848 h 1304925"/>
                <a:gd name="connsiteX426" fmla="*/ 616744 w 981075"/>
                <a:gd name="connsiteY426" fmla="*/ 1067752 h 1304925"/>
                <a:gd name="connsiteX427" fmla="*/ 620268 w 981075"/>
                <a:gd name="connsiteY427" fmla="*/ 1062324 h 1304925"/>
                <a:gd name="connsiteX428" fmla="*/ 627412 w 981075"/>
                <a:gd name="connsiteY428" fmla="*/ 1062418 h 1304925"/>
                <a:gd name="connsiteX429" fmla="*/ 629888 w 981075"/>
                <a:gd name="connsiteY429" fmla="*/ 1055180 h 1304925"/>
                <a:gd name="connsiteX430" fmla="*/ 624935 w 981075"/>
                <a:gd name="connsiteY430" fmla="*/ 1050703 h 1304925"/>
                <a:gd name="connsiteX431" fmla="*/ 630555 w 981075"/>
                <a:gd name="connsiteY431" fmla="*/ 1034415 h 1304925"/>
                <a:gd name="connsiteX432" fmla="*/ 611886 w 981075"/>
                <a:gd name="connsiteY432" fmla="*/ 1015079 h 1304925"/>
                <a:gd name="connsiteX433" fmla="*/ 594074 w 981075"/>
                <a:gd name="connsiteY433" fmla="*/ 988505 h 1304925"/>
                <a:gd name="connsiteX434" fmla="*/ 588359 w 981075"/>
                <a:gd name="connsiteY434" fmla="*/ 987171 h 1304925"/>
                <a:gd name="connsiteX435" fmla="*/ 578072 w 981075"/>
                <a:gd name="connsiteY435" fmla="*/ 969645 h 1304925"/>
                <a:gd name="connsiteX436" fmla="*/ 563689 w 981075"/>
                <a:gd name="connsiteY436" fmla="*/ 953071 h 1304925"/>
                <a:gd name="connsiteX437" fmla="*/ 568071 w 981075"/>
                <a:gd name="connsiteY437" fmla="*/ 947166 h 1304925"/>
                <a:gd name="connsiteX438" fmla="*/ 566547 w 981075"/>
                <a:gd name="connsiteY438" fmla="*/ 939355 h 1304925"/>
                <a:gd name="connsiteX439" fmla="*/ 571214 w 981075"/>
                <a:gd name="connsiteY439" fmla="*/ 934688 h 1304925"/>
                <a:gd name="connsiteX440" fmla="*/ 561594 w 981075"/>
                <a:gd name="connsiteY440" fmla="*/ 936689 h 1304925"/>
                <a:gd name="connsiteX441" fmla="*/ 550640 w 981075"/>
                <a:gd name="connsiteY441" fmla="*/ 928974 h 1304925"/>
                <a:gd name="connsiteX442" fmla="*/ 536448 w 981075"/>
                <a:gd name="connsiteY442" fmla="*/ 924496 h 1304925"/>
                <a:gd name="connsiteX443" fmla="*/ 536257 w 981075"/>
                <a:gd name="connsiteY443" fmla="*/ 927545 h 1304925"/>
                <a:gd name="connsiteX444" fmla="*/ 532162 w 981075"/>
                <a:gd name="connsiteY444" fmla="*/ 927925 h 1304925"/>
                <a:gd name="connsiteX445" fmla="*/ 527685 w 981075"/>
                <a:gd name="connsiteY445" fmla="*/ 941927 h 1304925"/>
                <a:gd name="connsiteX446" fmla="*/ 528066 w 981075"/>
                <a:gd name="connsiteY446" fmla="*/ 949166 h 1304925"/>
                <a:gd name="connsiteX447" fmla="*/ 524161 w 981075"/>
                <a:gd name="connsiteY447" fmla="*/ 955262 h 1304925"/>
                <a:gd name="connsiteX448" fmla="*/ 516350 w 981075"/>
                <a:gd name="connsiteY448" fmla="*/ 958310 h 1304925"/>
                <a:gd name="connsiteX449" fmla="*/ 507682 w 981075"/>
                <a:gd name="connsiteY449" fmla="*/ 952976 h 1304925"/>
                <a:gd name="connsiteX450" fmla="*/ 502063 w 981075"/>
                <a:gd name="connsiteY450" fmla="*/ 940689 h 1304925"/>
                <a:gd name="connsiteX451" fmla="*/ 508540 w 981075"/>
                <a:gd name="connsiteY451" fmla="*/ 935927 h 1304925"/>
                <a:gd name="connsiteX452" fmla="*/ 515779 w 981075"/>
                <a:gd name="connsiteY452" fmla="*/ 913162 h 1304925"/>
                <a:gd name="connsiteX453" fmla="*/ 508159 w 981075"/>
                <a:gd name="connsiteY453" fmla="*/ 889730 h 1304925"/>
                <a:gd name="connsiteX454" fmla="*/ 503206 w 981075"/>
                <a:gd name="connsiteY454" fmla="*/ 886111 h 1304925"/>
                <a:gd name="connsiteX455" fmla="*/ 503587 w 981075"/>
                <a:gd name="connsiteY455" fmla="*/ 878777 h 1304925"/>
                <a:gd name="connsiteX456" fmla="*/ 498443 w 981075"/>
                <a:gd name="connsiteY456" fmla="*/ 877348 h 1304925"/>
                <a:gd name="connsiteX457" fmla="*/ 487108 w 981075"/>
                <a:gd name="connsiteY457" fmla="*/ 880682 h 1304925"/>
                <a:gd name="connsiteX458" fmla="*/ 481679 w 981075"/>
                <a:gd name="connsiteY458" fmla="*/ 878014 h 1304925"/>
                <a:gd name="connsiteX459" fmla="*/ 461010 w 981075"/>
                <a:gd name="connsiteY459" fmla="*/ 877634 h 1304925"/>
                <a:gd name="connsiteX460" fmla="*/ 452152 w 981075"/>
                <a:gd name="connsiteY460" fmla="*/ 882968 h 1304925"/>
                <a:gd name="connsiteX461" fmla="*/ 453009 w 981075"/>
                <a:gd name="connsiteY461" fmla="*/ 886206 h 1304925"/>
                <a:gd name="connsiteX462" fmla="*/ 432149 w 981075"/>
                <a:gd name="connsiteY462" fmla="*/ 885349 h 1304925"/>
                <a:gd name="connsiteX463" fmla="*/ 426529 w 981075"/>
                <a:gd name="connsiteY463" fmla="*/ 890301 h 1304925"/>
                <a:gd name="connsiteX464" fmla="*/ 427768 w 981075"/>
                <a:gd name="connsiteY464" fmla="*/ 898779 h 1304925"/>
                <a:gd name="connsiteX465" fmla="*/ 421577 w 981075"/>
                <a:gd name="connsiteY465" fmla="*/ 902303 h 1304925"/>
                <a:gd name="connsiteX466" fmla="*/ 420910 w 981075"/>
                <a:gd name="connsiteY466" fmla="*/ 908590 h 1304925"/>
                <a:gd name="connsiteX467" fmla="*/ 424434 w 981075"/>
                <a:gd name="connsiteY467" fmla="*/ 914781 h 1304925"/>
                <a:gd name="connsiteX468" fmla="*/ 415766 w 981075"/>
                <a:gd name="connsiteY468" fmla="*/ 925354 h 1304925"/>
                <a:gd name="connsiteX469" fmla="*/ 412147 w 981075"/>
                <a:gd name="connsiteY469" fmla="*/ 938784 h 1304925"/>
                <a:gd name="connsiteX470" fmla="*/ 423862 w 981075"/>
                <a:gd name="connsiteY470" fmla="*/ 944880 h 1304925"/>
                <a:gd name="connsiteX471" fmla="*/ 409861 w 981075"/>
                <a:gd name="connsiteY471" fmla="*/ 947833 h 1304925"/>
                <a:gd name="connsiteX472" fmla="*/ 388334 w 981075"/>
                <a:gd name="connsiteY472" fmla="*/ 939451 h 1304925"/>
                <a:gd name="connsiteX473" fmla="*/ 384715 w 981075"/>
                <a:gd name="connsiteY473" fmla="*/ 948118 h 1304925"/>
                <a:gd name="connsiteX474" fmla="*/ 371285 w 981075"/>
                <a:gd name="connsiteY474" fmla="*/ 952405 h 1304925"/>
                <a:gd name="connsiteX475" fmla="*/ 364046 w 981075"/>
                <a:gd name="connsiteY475" fmla="*/ 960120 h 1304925"/>
                <a:gd name="connsiteX476" fmla="*/ 349282 w 981075"/>
                <a:gd name="connsiteY476" fmla="*/ 959548 h 1304925"/>
                <a:gd name="connsiteX477" fmla="*/ 334423 w 981075"/>
                <a:gd name="connsiteY477" fmla="*/ 967359 h 1304925"/>
                <a:gd name="connsiteX478" fmla="*/ 312706 w 981075"/>
                <a:gd name="connsiteY478" fmla="*/ 974312 h 1304925"/>
                <a:gd name="connsiteX479" fmla="*/ 305276 w 981075"/>
                <a:gd name="connsiteY479" fmla="*/ 980694 h 1304925"/>
                <a:gd name="connsiteX480" fmla="*/ 300037 w 981075"/>
                <a:gd name="connsiteY480" fmla="*/ 972502 h 1304925"/>
                <a:gd name="connsiteX481" fmla="*/ 288131 w 981075"/>
                <a:gd name="connsiteY481" fmla="*/ 979170 h 1304925"/>
                <a:gd name="connsiteX482" fmla="*/ 282892 w 981075"/>
                <a:gd name="connsiteY482" fmla="*/ 964597 h 1304925"/>
                <a:gd name="connsiteX483" fmla="*/ 275082 w 981075"/>
                <a:gd name="connsiteY483" fmla="*/ 955643 h 1304925"/>
                <a:gd name="connsiteX484" fmla="*/ 268510 w 981075"/>
                <a:gd name="connsiteY484" fmla="*/ 953071 h 1304925"/>
                <a:gd name="connsiteX485" fmla="*/ 268319 w 981075"/>
                <a:gd name="connsiteY485" fmla="*/ 951262 h 1304925"/>
                <a:gd name="connsiteX486" fmla="*/ 275082 w 981075"/>
                <a:gd name="connsiteY486" fmla="*/ 952405 h 1304925"/>
                <a:gd name="connsiteX487" fmla="*/ 287274 w 981075"/>
                <a:gd name="connsiteY487" fmla="*/ 946404 h 1304925"/>
                <a:gd name="connsiteX488" fmla="*/ 305467 w 981075"/>
                <a:gd name="connsiteY488" fmla="*/ 947547 h 1304925"/>
                <a:gd name="connsiteX489" fmla="*/ 304990 w 981075"/>
                <a:gd name="connsiteY489" fmla="*/ 943261 h 1304925"/>
                <a:gd name="connsiteX490" fmla="*/ 281940 w 981075"/>
                <a:gd name="connsiteY490" fmla="*/ 940213 h 1304925"/>
                <a:gd name="connsiteX491" fmla="*/ 273939 w 981075"/>
                <a:gd name="connsiteY491" fmla="*/ 936784 h 1304925"/>
                <a:gd name="connsiteX492" fmla="*/ 272224 w 981075"/>
                <a:gd name="connsiteY492" fmla="*/ 941546 h 1304925"/>
                <a:gd name="connsiteX493" fmla="*/ 271558 w 981075"/>
                <a:gd name="connsiteY493" fmla="*/ 938213 h 1304925"/>
                <a:gd name="connsiteX494" fmla="*/ 276225 w 981075"/>
                <a:gd name="connsiteY494" fmla="*/ 933164 h 1304925"/>
                <a:gd name="connsiteX495" fmla="*/ 276320 w 981075"/>
                <a:gd name="connsiteY495" fmla="*/ 926878 h 1304925"/>
                <a:gd name="connsiteX496" fmla="*/ 285179 w 981075"/>
                <a:gd name="connsiteY496" fmla="*/ 921258 h 1304925"/>
                <a:gd name="connsiteX497" fmla="*/ 282988 w 981075"/>
                <a:gd name="connsiteY497" fmla="*/ 919639 h 1304925"/>
                <a:gd name="connsiteX498" fmla="*/ 283940 w 981075"/>
                <a:gd name="connsiteY498" fmla="*/ 915067 h 1304925"/>
                <a:gd name="connsiteX499" fmla="*/ 276606 w 981075"/>
                <a:gd name="connsiteY499" fmla="*/ 909351 h 1304925"/>
                <a:gd name="connsiteX500" fmla="*/ 274511 w 981075"/>
                <a:gd name="connsiteY500" fmla="*/ 914114 h 1304925"/>
                <a:gd name="connsiteX501" fmla="*/ 267748 w 981075"/>
                <a:gd name="connsiteY501" fmla="*/ 911543 h 1304925"/>
                <a:gd name="connsiteX502" fmla="*/ 262128 w 981075"/>
                <a:gd name="connsiteY502" fmla="*/ 913448 h 1304925"/>
                <a:gd name="connsiteX503" fmla="*/ 259556 w 981075"/>
                <a:gd name="connsiteY503" fmla="*/ 909733 h 1304925"/>
                <a:gd name="connsiteX504" fmla="*/ 251365 w 981075"/>
                <a:gd name="connsiteY504" fmla="*/ 913829 h 1304925"/>
                <a:gd name="connsiteX505" fmla="*/ 249745 w 981075"/>
                <a:gd name="connsiteY505" fmla="*/ 910114 h 1304925"/>
                <a:gd name="connsiteX506" fmla="*/ 245269 w 981075"/>
                <a:gd name="connsiteY506" fmla="*/ 910876 h 1304925"/>
                <a:gd name="connsiteX507" fmla="*/ 243459 w 981075"/>
                <a:gd name="connsiteY507" fmla="*/ 907066 h 1304925"/>
                <a:gd name="connsiteX508" fmla="*/ 239173 w 981075"/>
                <a:gd name="connsiteY508" fmla="*/ 906399 h 1304925"/>
                <a:gd name="connsiteX509" fmla="*/ 238030 w 981075"/>
                <a:gd name="connsiteY509" fmla="*/ 912686 h 1304925"/>
                <a:gd name="connsiteX510" fmla="*/ 226123 w 981075"/>
                <a:gd name="connsiteY510" fmla="*/ 903446 h 1304925"/>
                <a:gd name="connsiteX511" fmla="*/ 224219 w 981075"/>
                <a:gd name="connsiteY511" fmla="*/ 907542 h 1304925"/>
                <a:gd name="connsiteX512" fmla="*/ 206026 w 981075"/>
                <a:gd name="connsiteY512" fmla="*/ 894874 h 1304925"/>
                <a:gd name="connsiteX513" fmla="*/ 188500 w 981075"/>
                <a:gd name="connsiteY513" fmla="*/ 899160 h 1304925"/>
                <a:gd name="connsiteX514" fmla="*/ 178498 w 981075"/>
                <a:gd name="connsiteY514" fmla="*/ 893255 h 1304925"/>
                <a:gd name="connsiteX515" fmla="*/ 165163 w 981075"/>
                <a:gd name="connsiteY515" fmla="*/ 895064 h 1304925"/>
                <a:gd name="connsiteX516" fmla="*/ 164116 w 981075"/>
                <a:gd name="connsiteY516" fmla="*/ 897731 h 1304925"/>
                <a:gd name="connsiteX517" fmla="*/ 166973 w 981075"/>
                <a:gd name="connsiteY517" fmla="*/ 900399 h 1304925"/>
                <a:gd name="connsiteX518" fmla="*/ 164306 w 981075"/>
                <a:gd name="connsiteY518" fmla="*/ 903351 h 1304925"/>
                <a:gd name="connsiteX519" fmla="*/ 162687 w 981075"/>
                <a:gd name="connsiteY519" fmla="*/ 916495 h 1304925"/>
                <a:gd name="connsiteX520" fmla="*/ 165068 w 981075"/>
                <a:gd name="connsiteY520" fmla="*/ 918020 h 1304925"/>
                <a:gd name="connsiteX521" fmla="*/ 167640 w 981075"/>
                <a:gd name="connsiteY521" fmla="*/ 928783 h 1304925"/>
                <a:gd name="connsiteX522" fmla="*/ 165830 w 981075"/>
                <a:gd name="connsiteY522" fmla="*/ 938879 h 1304925"/>
                <a:gd name="connsiteX523" fmla="*/ 169069 w 981075"/>
                <a:gd name="connsiteY523" fmla="*/ 946214 h 1304925"/>
                <a:gd name="connsiteX524" fmla="*/ 178784 w 981075"/>
                <a:gd name="connsiteY524" fmla="*/ 944594 h 1304925"/>
                <a:gd name="connsiteX525" fmla="*/ 180213 w 981075"/>
                <a:gd name="connsiteY525" fmla="*/ 952214 h 1304925"/>
                <a:gd name="connsiteX526" fmla="*/ 183452 w 981075"/>
                <a:gd name="connsiteY526" fmla="*/ 952691 h 1304925"/>
                <a:gd name="connsiteX527" fmla="*/ 182785 w 981075"/>
                <a:gd name="connsiteY527" fmla="*/ 957739 h 1304925"/>
                <a:gd name="connsiteX528" fmla="*/ 174974 w 981075"/>
                <a:gd name="connsiteY528" fmla="*/ 975836 h 1304925"/>
                <a:gd name="connsiteX529" fmla="*/ 165163 w 981075"/>
                <a:gd name="connsiteY529" fmla="*/ 965454 h 1304925"/>
                <a:gd name="connsiteX530" fmla="*/ 158115 w 981075"/>
                <a:gd name="connsiteY530" fmla="*/ 971074 h 1304925"/>
                <a:gd name="connsiteX531" fmla="*/ 146495 w 981075"/>
                <a:gd name="connsiteY531" fmla="*/ 973836 h 1304925"/>
                <a:gd name="connsiteX532" fmla="*/ 137541 w 981075"/>
                <a:gd name="connsiteY532" fmla="*/ 960311 h 1304925"/>
                <a:gd name="connsiteX533" fmla="*/ 136684 w 981075"/>
                <a:gd name="connsiteY533" fmla="*/ 954024 h 1304925"/>
                <a:gd name="connsiteX534" fmla="*/ 110966 w 981075"/>
                <a:gd name="connsiteY534" fmla="*/ 929450 h 1304925"/>
                <a:gd name="connsiteX535" fmla="*/ 96298 w 981075"/>
                <a:gd name="connsiteY535" fmla="*/ 908971 h 1304925"/>
                <a:gd name="connsiteX536" fmla="*/ 80200 w 981075"/>
                <a:gd name="connsiteY536" fmla="*/ 895064 h 1304925"/>
                <a:gd name="connsiteX537" fmla="*/ 77153 w 981075"/>
                <a:gd name="connsiteY537" fmla="*/ 886968 h 1304925"/>
                <a:gd name="connsiteX538" fmla="*/ 71914 w 981075"/>
                <a:gd name="connsiteY538" fmla="*/ 889159 h 1304925"/>
                <a:gd name="connsiteX539" fmla="*/ 62389 w 981075"/>
                <a:gd name="connsiteY539" fmla="*/ 883920 h 1304925"/>
                <a:gd name="connsiteX540" fmla="*/ 79534 w 981075"/>
                <a:gd name="connsiteY540" fmla="*/ 869347 h 1304925"/>
                <a:gd name="connsiteX541" fmla="*/ 80772 w 981075"/>
                <a:gd name="connsiteY541" fmla="*/ 853345 h 1304925"/>
                <a:gd name="connsiteX542" fmla="*/ 78105 w 981075"/>
                <a:gd name="connsiteY542" fmla="*/ 846677 h 1304925"/>
                <a:gd name="connsiteX543" fmla="*/ 73723 w 981075"/>
                <a:gd name="connsiteY543" fmla="*/ 844201 h 1304925"/>
                <a:gd name="connsiteX544" fmla="*/ 70580 w 981075"/>
                <a:gd name="connsiteY544" fmla="*/ 854678 h 1304925"/>
                <a:gd name="connsiteX545" fmla="*/ 60960 w 981075"/>
                <a:gd name="connsiteY545" fmla="*/ 844296 h 1304925"/>
                <a:gd name="connsiteX546" fmla="*/ 39243 w 981075"/>
                <a:gd name="connsiteY546" fmla="*/ 828580 h 1304925"/>
                <a:gd name="connsiteX547" fmla="*/ 41720 w 981075"/>
                <a:gd name="connsiteY547" fmla="*/ 818864 h 1304925"/>
                <a:gd name="connsiteX548" fmla="*/ 33242 w 981075"/>
                <a:gd name="connsiteY548" fmla="*/ 808101 h 13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</a:cxnLst>
              <a:rect l="l" t="t" r="r" b="b"/>
              <a:pathLst>
                <a:path w="981075" h="1304925">
                  <a:moveTo>
                    <a:pt x="33242" y="808101"/>
                  </a:moveTo>
                  <a:lnTo>
                    <a:pt x="32671" y="804767"/>
                  </a:lnTo>
                  <a:lnTo>
                    <a:pt x="37624" y="798862"/>
                  </a:lnTo>
                  <a:lnTo>
                    <a:pt x="64770" y="784193"/>
                  </a:lnTo>
                  <a:lnTo>
                    <a:pt x="59341" y="780669"/>
                  </a:lnTo>
                  <a:lnTo>
                    <a:pt x="61912" y="762095"/>
                  </a:lnTo>
                  <a:lnTo>
                    <a:pt x="65818" y="762095"/>
                  </a:lnTo>
                  <a:lnTo>
                    <a:pt x="66865" y="745045"/>
                  </a:lnTo>
                  <a:lnTo>
                    <a:pt x="60293" y="746474"/>
                  </a:lnTo>
                  <a:lnTo>
                    <a:pt x="50387" y="739711"/>
                  </a:lnTo>
                  <a:lnTo>
                    <a:pt x="55340" y="728186"/>
                  </a:lnTo>
                  <a:lnTo>
                    <a:pt x="54864" y="725900"/>
                  </a:lnTo>
                  <a:lnTo>
                    <a:pt x="49625" y="727424"/>
                  </a:lnTo>
                  <a:lnTo>
                    <a:pt x="47435" y="720185"/>
                  </a:lnTo>
                  <a:lnTo>
                    <a:pt x="41053" y="721328"/>
                  </a:lnTo>
                  <a:lnTo>
                    <a:pt x="40005" y="718280"/>
                  </a:lnTo>
                  <a:lnTo>
                    <a:pt x="33337" y="723043"/>
                  </a:lnTo>
                  <a:lnTo>
                    <a:pt x="22288" y="707612"/>
                  </a:lnTo>
                  <a:lnTo>
                    <a:pt x="15812" y="707612"/>
                  </a:lnTo>
                  <a:lnTo>
                    <a:pt x="17145" y="698373"/>
                  </a:lnTo>
                  <a:lnTo>
                    <a:pt x="9525" y="685038"/>
                  </a:lnTo>
                  <a:lnTo>
                    <a:pt x="11716" y="681514"/>
                  </a:lnTo>
                  <a:lnTo>
                    <a:pt x="15716" y="681895"/>
                  </a:lnTo>
                  <a:lnTo>
                    <a:pt x="18764" y="678847"/>
                  </a:lnTo>
                  <a:lnTo>
                    <a:pt x="29146" y="685705"/>
                  </a:lnTo>
                  <a:lnTo>
                    <a:pt x="33623" y="675989"/>
                  </a:lnTo>
                  <a:lnTo>
                    <a:pt x="42672" y="671799"/>
                  </a:lnTo>
                  <a:lnTo>
                    <a:pt x="44196" y="674656"/>
                  </a:lnTo>
                  <a:lnTo>
                    <a:pt x="47149" y="673036"/>
                  </a:lnTo>
                  <a:lnTo>
                    <a:pt x="54483" y="677894"/>
                  </a:lnTo>
                  <a:lnTo>
                    <a:pt x="61436" y="674846"/>
                  </a:lnTo>
                  <a:lnTo>
                    <a:pt x="65532" y="676466"/>
                  </a:lnTo>
                  <a:lnTo>
                    <a:pt x="69152" y="661607"/>
                  </a:lnTo>
                  <a:lnTo>
                    <a:pt x="71152" y="660845"/>
                  </a:lnTo>
                  <a:lnTo>
                    <a:pt x="70771" y="654844"/>
                  </a:lnTo>
                  <a:lnTo>
                    <a:pt x="76676" y="648938"/>
                  </a:lnTo>
                  <a:lnTo>
                    <a:pt x="87058" y="649034"/>
                  </a:lnTo>
                  <a:lnTo>
                    <a:pt x="87439" y="645319"/>
                  </a:lnTo>
                  <a:lnTo>
                    <a:pt x="91154" y="650272"/>
                  </a:lnTo>
                  <a:lnTo>
                    <a:pt x="92297" y="644176"/>
                  </a:lnTo>
                  <a:lnTo>
                    <a:pt x="89821" y="643795"/>
                  </a:lnTo>
                  <a:lnTo>
                    <a:pt x="90011" y="641223"/>
                  </a:lnTo>
                  <a:lnTo>
                    <a:pt x="102203" y="624745"/>
                  </a:lnTo>
                  <a:lnTo>
                    <a:pt x="114014" y="614649"/>
                  </a:lnTo>
                  <a:lnTo>
                    <a:pt x="118110" y="617315"/>
                  </a:lnTo>
                  <a:lnTo>
                    <a:pt x="133445" y="601694"/>
                  </a:lnTo>
                  <a:lnTo>
                    <a:pt x="141827" y="601694"/>
                  </a:lnTo>
                  <a:lnTo>
                    <a:pt x="149828" y="592169"/>
                  </a:lnTo>
                  <a:lnTo>
                    <a:pt x="154019" y="591502"/>
                  </a:lnTo>
                  <a:lnTo>
                    <a:pt x="161354" y="574643"/>
                  </a:lnTo>
                  <a:lnTo>
                    <a:pt x="170402" y="567690"/>
                  </a:lnTo>
                  <a:lnTo>
                    <a:pt x="186023" y="546735"/>
                  </a:lnTo>
                  <a:lnTo>
                    <a:pt x="182499" y="540163"/>
                  </a:lnTo>
                  <a:lnTo>
                    <a:pt x="201930" y="533876"/>
                  </a:lnTo>
                  <a:lnTo>
                    <a:pt x="214122" y="523494"/>
                  </a:lnTo>
                  <a:lnTo>
                    <a:pt x="219742" y="511302"/>
                  </a:lnTo>
                  <a:lnTo>
                    <a:pt x="229933" y="506730"/>
                  </a:lnTo>
                  <a:lnTo>
                    <a:pt x="236315" y="498920"/>
                  </a:lnTo>
                  <a:lnTo>
                    <a:pt x="248793" y="490918"/>
                  </a:lnTo>
                  <a:lnTo>
                    <a:pt x="264128" y="469868"/>
                  </a:lnTo>
                  <a:lnTo>
                    <a:pt x="274320" y="468916"/>
                  </a:lnTo>
                  <a:lnTo>
                    <a:pt x="281845" y="447770"/>
                  </a:lnTo>
                  <a:lnTo>
                    <a:pt x="281178" y="435578"/>
                  </a:lnTo>
                  <a:lnTo>
                    <a:pt x="277844" y="427291"/>
                  </a:lnTo>
                  <a:lnTo>
                    <a:pt x="280321" y="420148"/>
                  </a:lnTo>
                  <a:lnTo>
                    <a:pt x="273748" y="421195"/>
                  </a:lnTo>
                  <a:lnTo>
                    <a:pt x="253460" y="414147"/>
                  </a:lnTo>
                  <a:lnTo>
                    <a:pt x="236506" y="412432"/>
                  </a:lnTo>
                  <a:lnTo>
                    <a:pt x="217551" y="397478"/>
                  </a:lnTo>
                  <a:lnTo>
                    <a:pt x="210312" y="395954"/>
                  </a:lnTo>
                  <a:lnTo>
                    <a:pt x="190690" y="409670"/>
                  </a:lnTo>
                  <a:lnTo>
                    <a:pt x="172783" y="404336"/>
                  </a:lnTo>
                  <a:lnTo>
                    <a:pt x="158591" y="410527"/>
                  </a:lnTo>
                  <a:lnTo>
                    <a:pt x="148209" y="408623"/>
                  </a:lnTo>
                  <a:lnTo>
                    <a:pt x="136398" y="399479"/>
                  </a:lnTo>
                  <a:lnTo>
                    <a:pt x="136779" y="385286"/>
                  </a:lnTo>
                  <a:lnTo>
                    <a:pt x="131826" y="375380"/>
                  </a:lnTo>
                  <a:lnTo>
                    <a:pt x="135922" y="370523"/>
                  </a:lnTo>
                  <a:lnTo>
                    <a:pt x="136303" y="363379"/>
                  </a:lnTo>
                  <a:lnTo>
                    <a:pt x="130112" y="353092"/>
                  </a:lnTo>
                  <a:lnTo>
                    <a:pt x="134969" y="344710"/>
                  </a:lnTo>
                  <a:lnTo>
                    <a:pt x="133064" y="340519"/>
                  </a:lnTo>
                  <a:lnTo>
                    <a:pt x="134493" y="330708"/>
                  </a:lnTo>
                  <a:lnTo>
                    <a:pt x="126206" y="326041"/>
                  </a:lnTo>
                  <a:lnTo>
                    <a:pt x="118491" y="329470"/>
                  </a:lnTo>
                  <a:lnTo>
                    <a:pt x="103632" y="325469"/>
                  </a:lnTo>
                  <a:lnTo>
                    <a:pt x="99250" y="311277"/>
                  </a:lnTo>
                  <a:lnTo>
                    <a:pt x="104013" y="299085"/>
                  </a:lnTo>
                  <a:lnTo>
                    <a:pt x="123063" y="288417"/>
                  </a:lnTo>
                  <a:lnTo>
                    <a:pt x="133921" y="277939"/>
                  </a:lnTo>
                  <a:lnTo>
                    <a:pt x="147066" y="270320"/>
                  </a:lnTo>
                  <a:lnTo>
                    <a:pt x="166116" y="247269"/>
                  </a:lnTo>
                  <a:lnTo>
                    <a:pt x="166687" y="245269"/>
                  </a:lnTo>
                  <a:lnTo>
                    <a:pt x="164020" y="244602"/>
                  </a:lnTo>
                  <a:lnTo>
                    <a:pt x="170021" y="230886"/>
                  </a:lnTo>
                  <a:lnTo>
                    <a:pt x="152876" y="225647"/>
                  </a:lnTo>
                  <a:lnTo>
                    <a:pt x="143828" y="194691"/>
                  </a:lnTo>
                  <a:lnTo>
                    <a:pt x="147637" y="191834"/>
                  </a:lnTo>
                  <a:lnTo>
                    <a:pt x="143351" y="187738"/>
                  </a:lnTo>
                  <a:lnTo>
                    <a:pt x="165545" y="176689"/>
                  </a:lnTo>
                  <a:lnTo>
                    <a:pt x="165354" y="183832"/>
                  </a:lnTo>
                  <a:lnTo>
                    <a:pt x="167354" y="185547"/>
                  </a:lnTo>
                  <a:lnTo>
                    <a:pt x="170783" y="183166"/>
                  </a:lnTo>
                  <a:lnTo>
                    <a:pt x="174117" y="186499"/>
                  </a:lnTo>
                  <a:lnTo>
                    <a:pt x="178022" y="191548"/>
                  </a:lnTo>
                  <a:lnTo>
                    <a:pt x="178213" y="197644"/>
                  </a:lnTo>
                  <a:lnTo>
                    <a:pt x="185547" y="206026"/>
                  </a:lnTo>
                  <a:lnTo>
                    <a:pt x="200120" y="195739"/>
                  </a:lnTo>
                  <a:lnTo>
                    <a:pt x="199358" y="179927"/>
                  </a:lnTo>
                  <a:lnTo>
                    <a:pt x="202882" y="180975"/>
                  </a:lnTo>
                  <a:lnTo>
                    <a:pt x="206026" y="189833"/>
                  </a:lnTo>
                  <a:lnTo>
                    <a:pt x="227171" y="189738"/>
                  </a:lnTo>
                  <a:lnTo>
                    <a:pt x="242506" y="196501"/>
                  </a:lnTo>
                  <a:lnTo>
                    <a:pt x="244221" y="200215"/>
                  </a:lnTo>
                  <a:lnTo>
                    <a:pt x="261937" y="201739"/>
                  </a:lnTo>
                  <a:lnTo>
                    <a:pt x="269177" y="207550"/>
                  </a:lnTo>
                  <a:lnTo>
                    <a:pt x="268700" y="192119"/>
                  </a:lnTo>
                  <a:lnTo>
                    <a:pt x="285179" y="194501"/>
                  </a:lnTo>
                  <a:lnTo>
                    <a:pt x="285655" y="203263"/>
                  </a:lnTo>
                  <a:lnTo>
                    <a:pt x="300133" y="203359"/>
                  </a:lnTo>
                  <a:lnTo>
                    <a:pt x="303562" y="210788"/>
                  </a:lnTo>
                  <a:lnTo>
                    <a:pt x="311182" y="217075"/>
                  </a:lnTo>
                  <a:lnTo>
                    <a:pt x="313849" y="211264"/>
                  </a:lnTo>
                  <a:lnTo>
                    <a:pt x="317563" y="210598"/>
                  </a:lnTo>
                  <a:lnTo>
                    <a:pt x="327470" y="200406"/>
                  </a:lnTo>
                  <a:lnTo>
                    <a:pt x="337471" y="201644"/>
                  </a:lnTo>
                  <a:lnTo>
                    <a:pt x="352330" y="199358"/>
                  </a:lnTo>
                  <a:lnTo>
                    <a:pt x="355759" y="210788"/>
                  </a:lnTo>
                  <a:lnTo>
                    <a:pt x="350901" y="223742"/>
                  </a:lnTo>
                  <a:lnTo>
                    <a:pt x="351663" y="232029"/>
                  </a:lnTo>
                  <a:lnTo>
                    <a:pt x="348901" y="241268"/>
                  </a:lnTo>
                  <a:lnTo>
                    <a:pt x="358712" y="250793"/>
                  </a:lnTo>
                  <a:lnTo>
                    <a:pt x="376619" y="257366"/>
                  </a:lnTo>
                  <a:lnTo>
                    <a:pt x="398240" y="261080"/>
                  </a:lnTo>
                  <a:lnTo>
                    <a:pt x="420243" y="245745"/>
                  </a:lnTo>
                  <a:lnTo>
                    <a:pt x="424434" y="238696"/>
                  </a:lnTo>
                  <a:lnTo>
                    <a:pt x="423767" y="231077"/>
                  </a:lnTo>
                  <a:lnTo>
                    <a:pt x="415195" y="216408"/>
                  </a:lnTo>
                  <a:lnTo>
                    <a:pt x="420624" y="182785"/>
                  </a:lnTo>
                  <a:lnTo>
                    <a:pt x="418433" y="173641"/>
                  </a:lnTo>
                  <a:lnTo>
                    <a:pt x="419862" y="166783"/>
                  </a:lnTo>
                  <a:lnTo>
                    <a:pt x="424339" y="168402"/>
                  </a:lnTo>
                  <a:lnTo>
                    <a:pt x="437483" y="164782"/>
                  </a:lnTo>
                  <a:lnTo>
                    <a:pt x="453295" y="153257"/>
                  </a:lnTo>
                  <a:lnTo>
                    <a:pt x="462344" y="141541"/>
                  </a:lnTo>
                  <a:lnTo>
                    <a:pt x="466344" y="140398"/>
                  </a:lnTo>
                  <a:lnTo>
                    <a:pt x="485013" y="148971"/>
                  </a:lnTo>
                  <a:lnTo>
                    <a:pt x="494443" y="157734"/>
                  </a:lnTo>
                  <a:lnTo>
                    <a:pt x="508445" y="165735"/>
                  </a:lnTo>
                  <a:lnTo>
                    <a:pt x="517493" y="163163"/>
                  </a:lnTo>
                  <a:lnTo>
                    <a:pt x="527875" y="163925"/>
                  </a:lnTo>
                  <a:lnTo>
                    <a:pt x="535781" y="168783"/>
                  </a:lnTo>
                  <a:lnTo>
                    <a:pt x="527590" y="142970"/>
                  </a:lnTo>
                  <a:lnTo>
                    <a:pt x="528828" y="126778"/>
                  </a:lnTo>
                  <a:lnTo>
                    <a:pt x="534733" y="123254"/>
                  </a:lnTo>
                  <a:lnTo>
                    <a:pt x="541020" y="124301"/>
                  </a:lnTo>
                  <a:lnTo>
                    <a:pt x="559689" y="120110"/>
                  </a:lnTo>
                  <a:lnTo>
                    <a:pt x="578548" y="108013"/>
                  </a:lnTo>
                  <a:lnTo>
                    <a:pt x="595313" y="106109"/>
                  </a:lnTo>
                  <a:lnTo>
                    <a:pt x="601408" y="98679"/>
                  </a:lnTo>
                  <a:lnTo>
                    <a:pt x="603790" y="85439"/>
                  </a:lnTo>
                  <a:lnTo>
                    <a:pt x="605599" y="79820"/>
                  </a:lnTo>
                  <a:lnTo>
                    <a:pt x="607409" y="80296"/>
                  </a:lnTo>
                  <a:lnTo>
                    <a:pt x="614172" y="53816"/>
                  </a:lnTo>
                  <a:lnTo>
                    <a:pt x="613791" y="38100"/>
                  </a:lnTo>
                  <a:lnTo>
                    <a:pt x="626078" y="9525"/>
                  </a:lnTo>
                  <a:lnTo>
                    <a:pt x="639508" y="13430"/>
                  </a:lnTo>
                  <a:lnTo>
                    <a:pt x="650367" y="9525"/>
                  </a:lnTo>
                  <a:lnTo>
                    <a:pt x="652748" y="12763"/>
                  </a:lnTo>
                  <a:lnTo>
                    <a:pt x="649510" y="20098"/>
                  </a:lnTo>
                  <a:lnTo>
                    <a:pt x="652272" y="24003"/>
                  </a:lnTo>
                  <a:lnTo>
                    <a:pt x="667798" y="28861"/>
                  </a:lnTo>
                  <a:lnTo>
                    <a:pt x="678180" y="25622"/>
                  </a:lnTo>
                  <a:lnTo>
                    <a:pt x="684466" y="28194"/>
                  </a:lnTo>
                  <a:lnTo>
                    <a:pt x="692277" y="26289"/>
                  </a:lnTo>
                  <a:lnTo>
                    <a:pt x="696658" y="32956"/>
                  </a:lnTo>
                  <a:lnTo>
                    <a:pt x="699325" y="47339"/>
                  </a:lnTo>
                  <a:lnTo>
                    <a:pt x="703897" y="45339"/>
                  </a:lnTo>
                  <a:lnTo>
                    <a:pt x="719899" y="47911"/>
                  </a:lnTo>
                  <a:lnTo>
                    <a:pt x="722186" y="50959"/>
                  </a:lnTo>
                  <a:lnTo>
                    <a:pt x="722376" y="61246"/>
                  </a:lnTo>
                  <a:lnTo>
                    <a:pt x="733139" y="65913"/>
                  </a:lnTo>
                  <a:lnTo>
                    <a:pt x="746284" y="77057"/>
                  </a:lnTo>
                  <a:lnTo>
                    <a:pt x="729044" y="84677"/>
                  </a:lnTo>
                  <a:lnTo>
                    <a:pt x="724186" y="89726"/>
                  </a:lnTo>
                  <a:lnTo>
                    <a:pt x="712565" y="90202"/>
                  </a:lnTo>
                  <a:lnTo>
                    <a:pt x="713518" y="93916"/>
                  </a:lnTo>
                  <a:lnTo>
                    <a:pt x="709803" y="96393"/>
                  </a:lnTo>
                  <a:lnTo>
                    <a:pt x="711041" y="117253"/>
                  </a:lnTo>
                  <a:lnTo>
                    <a:pt x="730091" y="123825"/>
                  </a:lnTo>
                  <a:lnTo>
                    <a:pt x="731329" y="126206"/>
                  </a:lnTo>
                  <a:lnTo>
                    <a:pt x="723614" y="144780"/>
                  </a:lnTo>
                  <a:lnTo>
                    <a:pt x="727996" y="144970"/>
                  </a:lnTo>
                  <a:lnTo>
                    <a:pt x="734187" y="140970"/>
                  </a:lnTo>
                  <a:lnTo>
                    <a:pt x="727615" y="146304"/>
                  </a:lnTo>
                  <a:lnTo>
                    <a:pt x="724567" y="155162"/>
                  </a:lnTo>
                  <a:lnTo>
                    <a:pt x="727805" y="162687"/>
                  </a:lnTo>
                  <a:lnTo>
                    <a:pt x="733330" y="158401"/>
                  </a:lnTo>
                  <a:lnTo>
                    <a:pt x="741997" y="167830"/>
                  </a:lnTo>
                  <a:lnTo>
                    <a:pt x="747808" y="165259"/>
                  </a:lnTo>
                  <a:lnTo>
                    <a:pt x="749903" y="167449"/>
                  </a:lnTo>
                  <a:lnTo>
                    <a:pt x="746760" y="169259"/>
                  </a:lnTo>
                  <a:lnTo>
                    <a:pt x="747808" y="171736"/>
                  </a:lnTo>
                  <a:lnTo>
                    <a:pt x="738473" y="175070"/>
                  </a:lnTo>
                  <a:lnTo>
                    <a:pt x="731044" y="174688"/>
                  </a:lnTo>
                  <a:lnTo>
                    <a:pt x="729805" y="177070"/>
                  </a:lnTo>
                  <a:lnTo>
                    <a:pt x="744569" y="183261"/>
                  </a:lnTo>
                  <a:lnTo>
                    <a:pt x="752570" y="178403"/>
                  </a:lnTo>
                  <a:lnTo>
                    <a:pt x="754285" y="172974"/>
                  </a:lnTo>
                  <a:lnTo>
                    <a:pt x="759428" y="171069"/>
                  </a:lnTo>
                  <a:lnTo>
                    <a:pt x="764762" y="164973"/>
                  </a:lnTo>
                  <a:lnTo>
                    <a:pt x="764953" y="167830"/>
                  </a:lnTo>
                  <a:lnTo>
                    <a:pt x="771620" y="167926"/>
                  </a:lnTo>
                  <a:lnTo>
                    <a:pt x="773430" y="165354"/>
                  </a:lnTo>
                  <a:lnTo>
                    <a:pt x="776859" y="168307"/>
                  </a:lnTo>
                  <a:lnTo>
                    <a:pt x="775049" y="173545"/>
                  </a:lnTo>
                  <a:lnTo>
                    <a:pt x="782288" y="178689"/>
                  </a:lnTo>
                  <a:lnTo>
                    <a:pt x="784003" y="173260"/>
                  </a:lnTo>
                  <a:lnTo>
                    <a:pt x="788194" y="172403"/>
                  </a:lnTo>
                  <a:lnTo>
                    <a:pt x="789146" y="178594"/>
                  </a:lnTo>
                  <a:lnTo>
                    <a:pt x="794956" y="181165"/>
                  </a:lnTo>
                  <a:lnTo>
                    <a:pt x="790289" y="187262"/>
                  </a:lnTo>
                  <a:lnTo>
                    <a:pt x="787908" y="200215"/>
                  </a:lnTo>
                  <a:lnTo>
                    <a:pt x="784098" y="200692"/>
                  </a:lnTo>
                  <a:lnTo>
                    <a:pt x="784765" y="212027"/>
                  </a:lnTo>
                  <a:lnTo>
                    <a:pt x="786955" y="211741"/>
                  </a:lnTo>
                  <a:lnTo>
                    <a:pt x="781621" y="225743"/>
                  </a:lnTo>
                  <a:lnTo>
                    <a:pt x="799147" y="242316"/>
                  </a:lnTo>
                  <a:lnTo>
                    <a:pt x="808291" y="247555"/>
                  </a:lnTo>
                  <a:lnTo>
                    <a:pt x="812482" y="260604"/>
                  </a:lnTo>
                  <a:lnTo>
                    <a:pt x="819721" y="260795"/>
                  </a:lnTo>
                  <a:lnTo>
                    <a:pt x="834104" y="270320"/>
                  </a:lnTo>
                  <a:lnTo>
                    <a:pt x="840486" y="260032"/>
                  </a:lnTo>
                  <a:lnTo>
                    <a:pt x="849154" y="258413"/>
                  </a:lnTo>
                  <a:lnTo>
                    <a:pt x="850011" y="269653"/>
                  </a:lnTo>
                  <a:lnTo>
                    <a:pt x="856012" y="267462"/>
                  </a:lnTo>
                  <a:lnTo>
                    <a:pt x="862965" y="275367"/>
                  </a:lnTo>
                  <a:lnTo>
                    <a:pt x="871823" y="273558"/>
                  </a:lnTo>
                  <a:lnTo>
                    <a:pt x="887349" y="281464"/>
                  </a:lnTo>
                  <a:lnTo>
                    <a:pt x="892016" y="278225"/>
                  </a:lnTo>
                  <a:lnTo>
                    <a:pt x="898874" y="277844"/>
                  </a:lnTo>
                  <a:lnTo>
                    <a:pt x="897446" y="280225"/>
                  </a:lnTo>
                  <a:lnTo>
                    <a:pt x="900874" y="283178"/>
                  </a:lnTo>
                  <a:lnTo>
                    <a:pt x="899160" y="285369"/>
                  </a:lnTo>
                  <a:lnTo>
                    <a:pt x="903256" y="289655"/>
                  </a:lnTo>
                  <a:lnTo>
                    <a:pt x="910971" y="291275"/>
                  </a:lnTo>
                  <a:lnTo>
                    <a:pt x="922115" y="288798"/>
                  </a:lnTo>
                  <a:lnTo>
                    <a:pt x="926306" y="294132"/>
                  </a:lnTo>
                  <a:lnTo>
                    <a:pt x="922877" y="304419"/>
                  </a:lnTo>
                  <a:lnTo>
                    <a:pt x="909161" y="316230"/>
                  </a:lnTo>
                  <a:lnTo>
                    <a:pt x="906685" y="329375"/>
                  </a:lnTo>
                  <a:lnTo>
                    <a:pt x="916686" y="326422"/>
                  </a:lnTo>
                  <a:lnTo>
                    <a:pt x="944785" y="307753"/>
                  </a:lnTo>
                  <a:lnTo>
                    <a:pt x="956405" y="304133"/>
                  </a:lnTo>
                  <a:lnTo>
                    <a:pt x="957263" y="307467"/>
                  </a:lnTo>
                  <a:lnTo>
                    <a:pt x="963739" y="305752"/>
                  </a:lnTo>
                  <a:lnTo>
                    <a:pt x="951738" y="311753"/>
                  </a:lnTo>
                  <a:lnTo>
                    <a:pt x="955738" y="315468"/>
                  </a:lnTo>
                  <a:lnTo>
                    <a:pt x="956691" y="320516"/>
                  </a:lnTo>
                  <a:lnTo>
                    <a:pt x="948690" y="326803"/>
                  </a:lnTo>
                  <a:lnTo>
                    <a:pt x="947356" y="332708"/>
                  </a:lnTo>
                  <a:lnTo>
                    <a:pt x="951833" y="336518"/>
                  </a:lnTo>
                  <a:lnTo>
                    <a:pt x="947356" y="345472"/>
                  </a:lnTo>
                  <a:lnTo>
                    <a:pt x="945071" y="345281"/>
                  </a:lnTo>
                  <a:lnTo>
                    <a:pt x="944023" y="352616"/>
                  </a:lnTo>
                  <a:lnTo>
                    <a:pt x="935260" y="357759"/>
                  </a:lnTo>
                  <a:lnTo>
                    <a:pt x="918400" y="356997"/>
                  </a:lnTo>
                  <a:lnTo>
                    <a:pt x="913447" y="368618"/>
                  </a:lnTo>
                  <a:lnTo>
                    <a:pt x="903827" y="376714"/>
                  </a:lnTo>
                  <a:lnTo>
                    <a:pt x="902208" y="373856"/>
                  </a:lnTo>
                  <a:lnTo>
                    <a:pt x="881539" y="369284"/>
                  </a:lnTo>
                  <a:lnTo>
                    <a:pt x="865251" y="374809"/>
                  </a:lnTo>
                  <a:lnTo>
                    <a:pt x="855250" y="386905"/>
                  </a:lnTo>
                  <a:lnTo>
                    <a:pt x="855631" y="397002"/>
                  </a:lnTo>
                  <a:lnTo>
                    <a:pt x="849630" y="418814"/>
                  </a:lnTo>
                  <a:lnTo>
                    <a:pt x="856107" y="431673"/>
                  </a:lnTo>
                  <a:lnTo>
                    <a:pt x="870680" y="449866"/>
                  </a:lnTo>
                  <a:lnTo>
                    <a:pt x="871633" y="461391"/>
                  </a:lnTo>
                  <a:lnTo>
                    <a:pt x="879348" y="478155"/>
                  </a:lnTo>
                  <a:lnTo>
                    <a:pt x="877824" y="482536"/>
                  </a:lnTo>
                  <a:lnTo>
                    <a:pt x="855154" y="507302"/>
                  </a:lnTo>
                  <a:lnTo>
                    <a:pt x="855536" y="511873"/>
                  </a:lnTo>
                  <a:lnTo>
                    <a:pt x="878396" y="523208"/>
                  </a:lnTo>
                  <a:lnTo>
                    <a:pt x="886206" y="532162"/>
                  </a:lnTo>
                  <a:lnTo>
                    <a:pt x="904875" y="538163"/>
                  </a:lnTo>
                  <a:lnTo>
                    <a:pt x="905732" y="545782"/>
                  </a:lnTo>
                  <a:lnTo>
                    <a:pt x="910590" y="554927"/>
                  </a:lnTo>
                  <a:lnTo>
                    <a:pt x="908780" y="559498"/>
                  </a:lnTo>
                  <a:lnTo>
                    <a:pt x="913543" y="565404"/>
                  </a:lnTo>
                  <a:lnTo>
                    <a:pt x="912495" y="568261"/>
                  </a:lnTo>
                  <a:lnTo>
                    <a:pt x="918115" y="573214"/>
                  </a:lnTo>
                  <a:lnTo>
                    <a:pt x="918210" y="577405"/>
                  </a:lnTo>
                  <a:lnTo>
                    <a:pt x="915543" y="578930"/>
                  </a:lnTo>
                  <a:lnTo>
                    <a:pt x="919639" y="590645"/>
                  </a:lnTo>
                  <a:lnTo>
                    <a:pt x="914686" y="603218"/>
                  </a:lnTo>
                  <a:lnTo>
                    <a:pt x="917543" y="613886"/>
                  </a:lnTo>
                  <a:lnTo>
                    <a:pt x="916114" y="625221"/>
                  </a:lnTo>
                  <a:lnTo>
                    <a:pt x="922115" y="631889"/>
                  </a:lnTo>
                  <a:lnTo>
                    <a:pt x="923639" y="639223"/>
                  </a:lnTo>
                  <a:lnTo>
                    <a:pt x="916877" y="650748"/>
                  </a:lnTo>
                  <a:lnTo>
                    <a:pt x="916400" y="660559"/>
                  </a:lnTo>
                  <a:lnTo>
                    <a:pt x="911447" y="669131"/>
                  </a:lnTo>
                  <a:lnTo>
                    <a:pt x="908304" y="694468"/>
                  </a:lnTo>
                  <a:lnTo>
                    <a:pt x="901827" y="704183"/>
                  </a:lnTo>
                  <a:lnTo>
                    <a:pt x="903161" y="715899"/>
                  </a:lnTo>
                  <a:lnTo>
                    <a:pt x="895826" y="724758"/>
                  </a:lnTo>
                  <a:lnTo>
                    <a:pt x="906875" y="734283"/>
                  </a:lnTo>
                  <a:lnTo>
                    <a:pt x="915448" y="735616"/>
                  </a:lnTo>
                  <a:lnTo>
                    <a:pt x="930878" y="749046"/>
                  </a:lnTo>
                  <a:lnTo>
                    <a:pt x="919353" y="753333"/>
                  </a:lnTo>
                  <a:lnTo>
                    <a:pt x="914400" y="760190"/>
                  </a:lnTo>
                  <a:lnTo>
                    <a:pt x="913638" y="779907"/>
                  </a:lnTo>
                  <a:lnTo>
                    <a:pt x="922020" y="778097"/>
                  </a:lnTo>
                  <a:lnTo>
                    <a:pt x="936212" y="785813"/>
                  </a:lnTo>
                  <a:lnTo>
                    <a:pt x="948785" y="806863"/>
                  </a:lnTo>
                  <a:lnTo>
                    <a:pt x="951071" y="829151"/>
                  </a:lnTo>
                  <a:lnTo>
                    <a:pt x="954596" y="839534"/>
                  </a:lnTo>
                  <a:lnTo>
                    <a:pt x="961835" y="846296"/>
                  </a:lnTo>
                  <a:lnTo>
                    <a:pt x="958024" y="865251"/>
                  </a:lnTo>
                  <a:lnTo>
                    <a:pt x="972598" y="892302"/>
                  </a:lnTo>
                  <a:lnTo>
                    <a:pt x="958882" y="913543"/>
                  </a:lnTo>
                  <a:lnTo>
                    <a:pt x="937450" y="918020"/>
                  </a:lnTo>
                  <a:lnTo>
                    <a:pt x="912971" y="930307"/>
                  </a:lnTo>
                  <a:lnTo>
                    <a:pt x="914210" y="934974"/>
                  </a:lnTo>
                  <a:lnTo>
                    <a:pt x="924401" y="932021"/>
                  </a:lnTo>
                  <a:lnTo>
                    <a:pt x="956120" y="999839"/>
                  </a:lnTo>
                  <a:lnTo>
                    <a:pt x="935831" y="995743"/>
                  </a:lnTo>
                  <a:lnTo>
                    <a:pt x="931450" y="997172"/>
                  </a:lnTo>
                  <a:lnTo>
                    <a:pt x="925354" y="991076"/>
                  </a:lnTo>
                  <a:lnTo>
                    <a:pt x="912209" y="992981"/>
                  </a:lnTo>
                  <a:lnTo>
                    <a:pt x="914971" y="1002316"/>
                  </a:lnTo>
                  <a:lnTo>
                    <a:pt x="911733" y="1027176"/>
                  </a:lnTo>
                  <a:lnTo>
                    <a:pt x="917353" y="1048036"/>
                  </a:lnTo>
                  <a:lnTo>
                    <a:pt x="911066" y="1053942"/>
                  </a:lnTo>
                  <a:lnTo>
                    <a:pt x="900970" y="1057751"/>
                  </a:lnTo>
                  <a:lnTo>
                    <a:pt x="900684" y="1061275"/>
                  </a:lnTo>
                  <a:lnTo>
                    <a:pt x="917353" y="1079278"/>
                  </a:lnTo>
                  <a:lnTo>
                    <a:pt x="922115" y="1098804"/>
                  </a:lnTo>
                  <a:lnTo>
                    <a:pt x="923925" y="1102138"/>
                  </a:lnTo>
                  <a:lnTo>
                    <a:pt x="930402" y="1104138"/>
                  </a:lnTo>
                  <a:lnTo>
                    <a:pt x="930402" y="1114901"/>
                  </a:lnTo>
                  <a:lnTo>
                    <a:pt x="941546" y="1126141"/>
                  </a:lnTo>
                  <a:lnTo>
                    <a:pt x="929449" y="1145381"/>
                  </a:lnTo>
                  <a:lnTo>
                    <a:pt x="921067" y="1146905"/>
                  </a:lnTo>
                  <a:lnTo>
                    <a:pt x="914495" y="1157288"/>
                  </a:lnTo>
                  <a:lnTo>
                    <a:pt x="889635" y="1162812"/>
                  </a:lnTo>
                  <a:lnTo>
                    <a:pt x="897541" y="1172433"/>
                  </a:lnTo>
                  <a:lnTo>
                    <a:pt x="897160" y="1180433"/>
                  </a:lnTo>
                  <a:lnTo>
                    <a:pt x="891826" y="1186815"/>
                  </a:lnTo>
                  <a:lnTo>
                    <a:pt x="913829" y="1201388"/>
                  </a:lnTo>
                  <a:lnTo>
                    <a:pt x="911733" y="1205389"/>
                  </a:lnTo>
                  <a:lnTo>
                    <a:pt x="907828" y="1203770"/>
                  </a:lnTo>
                  <a:lnTo>
                    <a:pt x="907352" y="1208056"/>
                  </a:lnTo>
                  <a:lnTo>
                    <a:pt x="916877" y="1213009"/>
                  </a:lnTo>
                  <a:lnTo>
                    <a:pt x="914210" y="1220534"/>
                  </a:lnTo>
                  <a:lnTo>
                    <a:pt x="915924" y="1250061"/>
                  </a:lnTo>
                  <a:lnTo>
                    <a:pt x="923354" y="1267397"/>
                  </a:lnTo>
                  <a:lnTo>
                    <a:pt x="912781" y="1271683"/>
                  </a:lnTo>
                  <a:lnTo>
                    <a:pt x="909447" y="1278731"/>
                  </a:lnTo>
                  <a:lnTo>
                    <a:pt x="904970" y="1281208"/>
                  </a:lnTo>
                  <a:lnTo>
                    <a:pt x="902494" y="1292923"/>
                  </a:lnTo>
                  <a:lnTo>
                    <a:pt x="897160" y="1297972"/>
                  </a:lnTo>
                  <a:lnTo>
                    <a:pt x="884872" y="1302258"/>
                  </a:lnTo>
                  <a:lnTo>
                    <a:pt x="882396" y="1294543"/>
                  </a:lnTo>
                  <a:lnTo>
                    <a:pt x="871919" y="1289495"/>
                  </a:lnTo>
                  <a:lnTo>
                    <a:pt x="865156" y="1282351"/>
                  </a:lnTo>
                  <a:lnTo>
                    <a:pt x="856202" y="1279303"/>
                  </a:lnTo>
                  <a:lnTo>
                    <a:pt x="855250" y="1273302"/>
                  </a:lnTo>
                  <a:lnTo>
                    <a:pt x="849154" y="1266063"/>
                  </a:lnTo>
                  <a:lnTo>
                    <a:pt x="820579" y="1260443"/>
                  </a:lnTo>
                  <a:lnTo>
                    <a:pt x="809244" y="1246537"/>
                  </a:lnTo>
                  <a:lnTo>
                    <a:pt x="802481" y="1241870"/>
                  </a:lnTo>
                  <a:lnTo>
                    <a:pt x="794195" y="1239679"/>
                  </a:lnTo>
                  <a:lnTo>
                    <a:pt x="790480" y="1244632"/>
                  </a:lnTo>
                  <a:lnTo>
                    <a:pt x="794480" y="1230154"/>
                  </a:lnTo>
                  <a:lnTo>
                    <a:pt x="780288" y="1227773"/>
                  </a:lnTo>
                  <a:lnTo>
                    <a:pt x="742093" y="1198245"/>
                  </a:lnTo>
                  <a:lnTo>
                    <a:pt x="738188" y="1204055"/>
                  </a:lnTo>
                  <a:lnTo>
                    <a:pt x="739521" y="1208627"/>
                  </a:lnTo>
                  <a:lnTo>
                    <a:pt x="733996" y="1214152"/>
                  </a:lnTo>
                  <a:lnTo>
                    <a:pt x="731615" y="1229392"/>
                  </a:lnTo>
                  <a:lnTo>
                    <a:pt x="725519" y="1235488"/>
                  </a:lnTo>
                  <a:lnTo>
                    <a:pt x="722376" y="1243108"/>
                  </a:lnTo>
                  <a:lnTo>
                    <a:pt x="722376" y="1258062"/>
                  </a:lnTo>
                  <a:lnTo>
                    <a:pt x="726377" y="1260824"/>
                  </a:lnTo>
                  <a:lnTo>
                    <a:pt x="720566" y="1272254"/>
                  </a:lnTo>
                  <a:lnTo>
                    <a:pt x="726186" y="1275683"/>
                  </a:lnTo>
                  <a:lnTo>
                    <a:pt x="722566" y="1289304"/>
                  </a:lnTo>
                  <a:lnTo>
                    <a:pt x="717518" y="1296734"/>
                  </a:lnTo>
                  <a:lnTo>
                    <a:pt x="700849" y="1291876"/>
                  </a:lnTo>
                  <a:lnTo>
                    <a:pt x="682942" y="1298257"/>
                  </a:lnTo>
                  <a:lnTo>
                    <a:pt x="677132" y="1291114"/>
                  </a:lnTo>
                  <a:lnTo>
                    <a:pt x="681323" y="1284256"/>
                  </a:lnTo>
                  <a:lnTo>
                    <a:pt x="684086" y="1270064"/>
                  </a:lnTo>
                  <a:lnTo>
                    <a:pt x="691420" y="1274540"/>
                  </a:lnTo>
                  <a:lnTo>
                    <a:pt x="704564" y="1245870"/>
                  </a:lnTo>
                  <a:lnTo>
                    <a:pt x="686181" y="1245680"/>
                  </a:lnTo>
                  <a:lnTo>
                    <a:pt x="671989" y="1236821"/>
                  </a:lnTo>
                  <a:lnTo>
                    <a:pt x="662178" y="1236631"/>
                  </a:lnTo>
                  <a:lnTo>
                    <a:pt x="656558" y="1240536"/>
                  </a:lnTo>
                  <a:lnTo>
                    <a:pt x="650462" y="1239298"/>
                  </a:lnTo>
                  <a:lnTo>
                    <a:pt x="635127" y="1225392"/>
                  </a:lnTo>
                  <a:lnTo>
                    <a:pt x="632460" y="1213104"/>
                  </a:lnTo>
                  <a:lnTo>
                    <a:pt x="623411" y="1226534"/>
                  </a:lnTo>
                  <a:lnTo>
                    <a:pt x="622078" y="1237679"/>
                  </a:lnTo>
                  <a:lnTo>
                    <a:pt x="614172" y="1226725"/>
                  </a:lnTo>
                  <a:lnTo>
                    <a:pt x="598741" y="1232154"/>
                  </a:lnTo>
                  <a:lnTo>
                    <a:pt x="596455" y="1230535"/>
                  </a:lnTo>
                  <a:lnTo>
                    <a:pt x="594836" y="1225486"/>
                  </a:lnTo>
                  <a:lnTo>
                    <a:pt x="584073" y="1213675"/>
                  </a:lnTo>
                  <a:lnTo>
                    <a:pt x="588931" y="1208341"/>
                  </a:lnTo>
                  <a:lnTo>
                    <a:pt x="589216" y="1196245"/>
                  </a:lnTo>
                  <a:lnTo>
                    <a:pt x="580358" y="1197388"/>
                  </a:lnTo>
                  <a:lnTo>
                    <a:pt x="581215" y="1187386"/>
                  </a:lnTo>
                  <a:lnTo>
                    <a:pt x="575024" y="1170718"/>
                  </a:lnTo>
                  <a:lnTo>
                    <a:pt x="573214" y="1168146"/>
                  </a:lnTo>
                  <a:lnTo>
                    <a:pt x="558451" y="1166622"/>
                  </a:lnTo>
                  <a:lnTo>
                    <a:pt x="552831" y="1141381"/>
                  </a:lnTo>
                  <a:lnTo>
                    <a:pt x="554260" y="1128332"/>
                  </a:lnTo>
                  <a:lnTo>
                    <a:pt x="556736" y="1116711"/>
                  </a:lnTo>
                  <a:lnTo>
                    <a:pt x="561499" y="1111758"/>
                  </a:lnTo>
                  <a:lnTo>
                    <a:pt x="566356" y="1112044"/>
                  </a:lnTo>
                  <a:lnTo>
                    <a:pt x="563023" y="1108615"/>
                  </a:lnTo>
                  <a:lnTo>
                    <a:pt x="587978" y="1083469"/>
                  </a:lnTo>
                  <a:lnTo>
                    <a:pt x="606838" y="1074801"/>
                  </a:lnTo>
                  <a:lnTo>
                    <a:pt x="611410" y="1065848"/>
                  </a:lnTo>
                  <a:lnTo>
                    <a:pt x="616744" y="1067752"/>
                  </a:lnTo>
                  <a:lnTo>
                    <a:pt x="620268" y="1062324"/>
                  </a:lnTo>
                  <a:lnTo>
                    <a:pt x="627412" y="1062418"/>
                  </a:lnTo>
                  <a:lnTo>
                    <a:pt x="629888" y="1055180"/>
                  </a:lnTo>
                  <a:lnTo>
                    <a:pt x="624935" y="1050703"/>
                  </a:lnTo>
                  <a:lnTo>
                    <a:pt x="630555" y="1034415"/>
                  </a:lnTo>
                  <a:lnTo>
                    <a:pt x="611886" y="1015079"/>
                  </a:lnTo>
                  <a:lnTo>
                    <a:pt x="594074" y="988505"/>
                  </a:lnTo>
                  <a:lnTo>
                    <a:pt x="588359" y="987171"/>
                  </a:lnTo>
                  <a:lnTo>
                    <a:pt x="578072" y="969645"/>
                  </a:lnTo>
                  <a:lnTo>
                    <a:pt x="563689" y="953071"/>
                  </a:lnTo>
                  <a:lnTo>
                    <a:pt x="568071" y="947166"/>
                  </a:lnTo>
                  <a:lnTo>
                    <a:pt x="566547" y="939355"/>
                  </a:lnTo>
                  <a:lnTo>
                    <a:pt x="571214" y="934688"/>
                  </a:lnTo>
                  <a:lnTo>
                    <a:pt x="561594" y="936689"/>
                  </a:lnTo>
                  <a:lnTo>
                    <a:pt x="550640" y="928974"/>
                  </a:lnTo>
                  <a:lnTo>
                    <a:pt x="536448" y="924496"/>
                  </a:lnTo>
                  <a:lnTo>
                    <a:pt x="536257" y="927545"/>
                  </a:lnTo>
                  <a:lnTo>
                    <a:pt x="532162" y="927925"/>
                  </a:lnTo>
                  <a:lnTo>
                    <a:pt x="527685" y="941927"/>
                  </a:lnTo>
                  <a:lnTo>
                    <a:pt x="528066" y="949166"/>
                  </a:lnTo>
                  <a:lnTo>
                    <a:pt x="524161" y="955262"/>
                  </a:lnTo>
                  <a:lnTo>
                    <a:pt x="516350" y="958310"/>
                  </a:lnTo>
                  <a:lnTo>
                    <a:pt x="507682" y="952976"/>
                  </a:lnTo>
                  <a:lnTo>
                    <a:pt x="502063" y="940689"/>
                  </a:lnTo>
                  <a:lnTo>
                    <a:pt x="508540" y="935927"/>
                  </a:lnTo>
                  <a:lnTo>
                    <a:pt x="515779" y="913162"/>
                  </a:lnTo>
                  <a:lnTo>
                    <a:pt x="508159" y="889730"/>
                  </a:lnTo>
                  <a:lnTo>
                    <a:pt x="503206" y="886111"/>
                  </a:lnTo>
                  <a:lnTo>
                    <a:pt x="503587" y="878777"/>
                  </a:lnTo>
                  <a:lnTo>
                    <a:pt x="498443" y="877348"/>
                  </a:lnTo>
                  <a:lnTo>
                    <a:pt x="487108" y="880682"/>
                  </a:lnTo>
                  <a:lnTo>
                    <a:pt x="481679" y="878014"/>
                  </a:lnTo>
                  <a:lnTo>
                    <a:pt x="461010" y="877634"/>
                  </a:lnTo>
                  <a:lnTo>
                    <a:pt x="452152" y="882968"/>
                  </a:lnTo>
                  <a:lnTo>
                    <a:pt x="453009" y="886206"/>
                  </a:lnTo>
                  <a:lnTo>
                    <a:pt x="432149" y="885349"/>
                  </a:lnTo>
                  <a:lnTo>
                    <a:pt x="426529" y="890301"/>
                  </a:lnTo>
                  <a:lnTo>
                    <a:pt x="427768" y="898779"/>
                  </a:lnTo>
                  <a:lnTo>
                    <a:pt x="421577" y="902303"/>
                  </a:lnTo>
                  <a:lnTo>
                    <a:pt x="420910" y="908590"/>
                  </a:lnTo>
                  <a:lnTo>
                    <a:pt x="424434" y="914781"/>
                  </a:lnTo>
                  <a:lnTo>
                    <a:pt x="415766" y="925354"/>
                  </a:lnTo>
                  <a:lnTo>
                    <a:pt x="412147" y="938784"/>
                  </a:lnTo>
                  <a:lnTo>
                    <a:pt x="423862" y="944880"/>
                  </a:lnTo>
                  <a:lnTo>
                    <a:pt x="409861" y="947833"/>
                  </a:lnTo>
                  <a:lnTo>
                    <a:pt x="388334" y="939451"/>
                  </a:lnTo>
                  <a:lnTo>
                    <a:pt x="384715" y="948118"/>
                  </a:lnTo>
                  <a:lnTo>
                    <a:pt x="371285" y="952405"/>
                  </a:lnTo>
                  <a:lnTo>
                    <a:pt x="364046" y="960120"/>
                  </a:lnTo>
                  <a:lnTo>
                    <a:pt x="349282" y="959548"/>
                  </a:lnTo>
                  <a:lnTo>
                    <a:pt x="334423" y="967359"/>
                  </a:lnTo>
                  <a:lnTo>
                    <a:pt x="312706" y="974312"/>
                  </a:lnTo>
                  <a:lnTo>
                    <a:pt x="305276" y="980694"/>
                  </a:lnTo>
                  <a:lnTo>
                    <a:pt x="300037" y="972502"/>
                  </a:lnTo>
                  <a:lnTo>
                    <a:pt x="288131" y="979170"/>
                  </a:lnTo>
                  <a:lnTo>
                    <a:pt x="282892" y="964597"/>
                  </a:lnTo>
                  <a:lnTo>
                    <a:pt x="275082" y="955643"/>
                  </a:lnTo>
                  <a:lnTo>
                    <a:pt x="268510" y="953071"/>
                  </a:lnTo>
                  <a:lnTo>
                    <a:pt x="268319" y="951262"/>
                  </a:lnTo>
                  <a:lnTo>
                    <a:pt x="275082" y="952405"/>
                  </a:lnTo>
                  <a:lnTo>
                    <a:pt x="287274" y="946404"/>
                  </a:lnTo>
                  <a:lnTo>
                    <a:pt x="305467" y="947547"/>
                  </a:lnTo>
                  <a:lnTo>
                    <a:pt x="304990" y="943261"/>
                  </a:lnTo>
                  <a:lnTo>
                    <a:pt x="281940" y="940213"/>
                  </a:lnTo>
                  <a:lnTo>
                    <a:pt x="273939" y="936784"/>
                  </a:lnTo>
                  <a:lnTo>
                    <a:pt x="272224" y="941546"/>
                  </a:lnTo>
                  <a:lnTo>
                    <a:pt x="271558" y="938213"/>
                  </a:lnTo>
                  <a:lnTo>
                    <a:pt x="276225" y="933164"/>
                  </a:lnTo>
                  <a:lnTo>
                    <a:pt x="276320" y="926878"/>
                  </a:lnTo>
                  <a:lnTo>
                    <a:pt x="285179" y="921258"/>
                  </a:lnTo>
                  <a:lnTo>
                    <a:pt x="282988" y="919639"/>
                  </a:lnTo>
                  <a:lnTo>
                    <a:pt x="283940" y="915067"/>
                  </a:lnTo>
                  <a:lnTo>
                    <a:pt x="276606" y="909351"/>
                  </a:lnTo>
                  <a:lnTo>
                    <a:pt x="274511" y="914114"/>
                  </a:lnTo>
                  <a:lnTo>
                    <a:pt x="267748" y="911543"/>
                  </a:lnTo>
                  <a:lnTo>
                    <a:pt x="262128" y="913448"/>
                  </a:lnTo>
                  <a:lnTo>
                    <a:pt x="259556" y="909733"/>
                  </a:lnTo>
                  <a:lnTo>
                    <a:pt x="251365" y="913829"/>
                  </a:lnTo>
                  <a:lnTo>
                    <a:pt x="249745" y="910114"/>
                  </a:lnTo>
                  <a:lnTo>
                    <a:pt x="245269" y="910876"/>
                  </a:lnTo>
                  <a:lnTo>
                    <a:pt x="243459" y="907066"/>
                  </a:lnTo>
                  <a:lnTo>
                    <a:pt x="239173" y="906399"/>
                  </a:lnTo>
                  <a:lnTo>
                    <a:pt x="238030" y="912686"/>
                  </a:lnTo>
                  <a:lnTo>
                    <a:pt x="226123" y="903446"/>
                  </a:lnTo>
                  <a:lnTo>
                    <a:pt x="224219" y="907542"/>
                  </a:lnTo>
                  <a:lnTo>
                    <a:pt x="206026" y="894874"/>
                  </a:lnTo>
                  <a:lnTo>
                    <a:pt x="188500" y="899160"/>
                  </a:lnTo>
                  <a:lnTo>
                    <a:pt x="178498" y="893255"/>
                  </a:lnTo>
                  <a:lnTo>
                    <a:pt x="165163" y="895064"/>
                  </a:lnTo>
                  <a:lnTo>
                    <a:pt x="164116" y="897731"/>
                  </a:lnTo>
                  <a:lnTo>
                    <a:pt x="166973" y="900399"/>
                  </a:lnTo>
                  <a:lnTo>
                    <a:pt x="164306" y="903351"/>
                  </a:lnTo>
                  <a:lnTo>
                    <a:pt x="162687" y="916495"/>
                  </a:lnTo>
                  <a:lnTo>
                    <a:pt x="165068" y="918020"/>
                  </a:lnTo>
                  <a:lnTo>
                    <a:pt x="167640" y="928783"/>
                  </a:lnTo>
                  <a:lnTo>
                    <a:pt x="165830" y="938879"/>
                  </a:lnTo>
                  <a:lnTo>
                    <a:pt x="169069" y="946214"/>
                  </a:lnTo>
                  <a:lnTo>
                    <a:pt x="178784" y="944594"/>
                  </a:lnTo>
                  <a:lnTo>
                    <a:pt x="180213" y="952214"/>
                  </a:lnTo>
                  <a:lnTo>
                    <a:pt x="183452" y="952691"/>
                  </a:lnTo>
                  <a:lnTo>
                    <a:pt x="182785" y="957739"/>
                  </a:lnTo>
                  <a:lnTo>
                    <a:pt x="174974" y="975836"/>
                  </a:lnTo>
                  <a:lnTo>
                    <a:pt x="165163" y="965454"/>
                  </a:lnTo>
                  <a:lnTo>
                    <a:pt x="158115" y="971074"/>
                  </a:lnTo>
                  <a:lnTo>
                    <a:pt x="146495" y="973836"/>
                  </a:lnTo>
                  <a:lnTo>
                    <a:pt x="137541" y="960311"/>
                  </a:lnTo>
                  <a:lnTo>
                    <a:pt x="136684" y="954024"/>
                  </a:lnTo>
                  <a:lnTo>
                    <a:pt x="110966" y="929450"/>
                  </a:lnTo>
                  <a:lnTo>
                    <a:pt x="96298" y="908971"/>
                  </a:lnTo>
                  <a:lnTo>
                    <a:pt x="80200" y="895064"/>
                  </a:lnTo>
                  <a:lnTo>
                    <a:pt x="77153" y="886968"/>
                  </a:lnTo>
                  <a:lnTo>
                    <a:pt x="71914" y="889159"/>
                  </a:lnTo>
                  <a:lnTo>
                    <a:pt x="62389" y="883920"/>
                  </a:lnTo>
                  <a:lnTo>
                    <a:pt x="79534" y="869347"/>
                  </a:lnTo>
                  <a:lnTo>
                    <a:pt x="80772" y="853345"/>
                  </a:lnTo>
                  <a:lnTo>
                    <a:pt x="78105" y="846677"/>
                  </a:lnTo>
                  <a:lnTo>
                    <a:pt x="73723" y="844201"/>
                  </a:lnTo>
                  <a:lnTo>
                    <a:pt x="70580" y="854678"/>
                  </a:lnTo>
                  <a:lnTo>
                    <a:pt x="60960" y="844296"/>
                  </a:lnTo>
                  <a:lnTo>
                    <a:pt x="39243" y="828580"/>
                  </a:lnTo>
                  <a:lnTo>
                    <a:pt x="41720" y="818864"/>
                  </a:lnTo>
                  <a:lnTo>
                    <a:pt x="33242" y="8081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6" name="Freihandform: Form 155">
              <a:extLst>
                <a:ext uri="{FF2B5EF4-FFF2-40B4-BE49-F238E27FC236}">
                  <a16:creationId xmlns:a16="http://schemas.microsoft.com/office/drawing/2014/main" id="{210FC141-736E-42CB-91D2-DE17A3AD9D08}"/>
                </a:ext>
              </a:extLst>
            </p:cNvPr>
            <p:cNvSpPr/>
            <p:nvPr/>
          </p:nvSpPr>
          <p:spPr>
            <a:xfrm>
              <a:off x="2339296" y="2505955"/>
              <a:ext cx="851400" cy="782100"/>
            </a:xfrm>
            <a:custGeom>
              <a:avLst/>
              <a:gdLst>
                <a:gd name="connsiteX0" fmla="*/ 332137 w 1638300"/>
                <a:gd name="connsiteY0" fmla="*/ 450914 h 1504950"/>
                <a:gd name="connsiteX1" fmla="*/ 330899 w 1638300"/>
                <a:gd name="connsiteY1" fmla="*/ 447484 h 1504950"/>
                <a:gd name="connsiteX2" fmla="*/ 345281 w 1638300"/>
                <a:gd name="connsiteY2" fmla="*/ 442246 h 1504950"/>
                <a:gd name="connsiteX3" fmla="*/ 342138 w 1638300"/>
                <a:gd name="connsiteY3" fmla="*/ 433102 h 1504950"/>
                <a:gd name="connsiteX4" fmla="*/ 396430 w 1638300"/>
                <a:gd name="connsiteY4" fmla="*/ 418909 h 1504950"/>
                <a:gd name="connsiteX5" fmla="*/ 395954 w 1638300"/>
                <a:gd name="connsiteY5" fmla="*/ 414147 h 1504950"/>
                <a:gd name="connsiteX6" fmla="*/ 402717 w 1638300"/>
                <a:gd name="connsiteY6" fmla="*/ 413575 h 1504950"/>
                <a:gd name="connsiteX7" fmla="*/ 410718 w 1638300"/>
                <a:gd name="connsiteY7" fmla="*/ 402622 h 1504950"/>
                <a:gd name="connsiteX8" fmla="*/ 405860 w 1638300"/>
                <a:gd name="connsiteY8" fmla="*/ 393859 h 1504950"/>
                <a:gd name="connsiteX9" fmla="*/ 426625 w 1638300"/>
                <a:gd name="connsiteY9" fmla="*/ 386239 h 1504950"/>
                <a:gd name="connsiteX10" fmla="*/ 463868 w 1638300"/>
                <a:gd name="connsiteY10" fmla="*/ 381095 h 1504950"/>
                <a:gd name="connsiteX11" fmla="*/ 486156 w 1638300"/>
                <a:gd name="connsiteY11" fmla="*/ 375094 h 1504950"/>
                <a:gd name="connsiteX12" fmla="*/ 478250 w 1638300"/>
                <a:gd name="connsiteY12" fmla="*/ 342709 h 1504950"/>
                <a:gd name="connsiteX13" fmla="*/ 472916 w 1638300"/>
                <a:gd name="connsiteY13" fmla="*/ 336709 h 1504950"/>
                <a:gd name="connsiteX14" fmla="*/ 502253 w 1638300"/>
                <a:gd name="connsiteY14" fmla="*/ 334708 h 1504950"/>
                <a:gd name="connsiteX15" fmla="*/ 501015 w 1638300"/>
                <a:gd name="connsiteY15" fmla="*/ 329851 h 1504950"/>
                <a:gd name="connsiteX16" fmla="*/ 511778 w 1638300"/>
                <a:gd name="connsiteY16" fmla="*/ 328612 h 1504950"/>
                <a:gd name="connsiteX17" fmla="*/ 509207 w 1638300"/>
                <a:gd name="connsiteY17" fmla="*/ 313563 h 1504950"/>
                <a:gd name="connsiteX18" fmla="*/ 533971 w 1638300"/>
                <a:gd name="connsiteY18" fmla="*/ 307943 h 1504950"/>
                <a:gd name="connsiteX19" fmla="*/ 525875 w 1638300"/>
                <a:gd name="connsiteY19" fmla="*/ 277368 h 1504950"/>
                <a:gd name="connsiteX20" fmla="*/ 537210 w 1638300"/>
                <a:gd name="connsiteY20" fmla="*/ 272415 h 1504950"/>
                <a:gd name="connsiteX21" fmla="*/ 542354 w 1638300"/>
                <a:gd name="connsiteY21" fmla="*/ 284702 h 1504950"/>
                <a:gd name="connsiteX22" fmla="*/ 545878 w 1638300"/>
                <a:gd name="connsiteY22" fmla="*/ 282892 h 1504950"/>
                <a:gd name="connsiteX23" fmla="*/ 547497 w 1638300"/>
                <a:gd name="connsiteY23" fmla="*/ 287750 h 1504950"/>
                <a:gd name="connsiteX24" fmla="*/ 551117 w 1638300"/>
                <a:gd name="connsiteY24" fmla="*/ 287274 h 1504950"/>
                <a:gd name="connsiteX25" fmla="*/ 548545 w 1638300"/>
                <a:gd name="connsiteY25" fmla="*/ 281559 h 1504950"/>
                <a:gd name="connsiteX26" fmla="*/ 563023 w 1638300"/>
                <a:gd name="connsiteY26" fmla="*/ 276034 h 1504950"/>
                <a:gd name="connsiteX27" fmla="*/ 568738 w 1638300"/>
                <a:gd name="connsiteY27" fmla="*/ 288226 h 1504950"/>
                <a:gd name="connsiteX28" fmla="*/ 585692 w 1638300"/>
                <a:gd name="connsiteY28" fmla="*/ 285941 h 1504950"/>
                <a:gd name="connsiteX29" fmla="*/ 596551 w 1638300"/>
                <a:gd name="connsiteY29" fmla="*/ 281559 h 1504950"/>
                <a:gd name="connsiteX30" fmla="*/ 599694 w 1638300"/>
                <a:gd name="connsiteY30" fmla="*/ 291179 h 1504950"/>
                <a:gd name="connsiteX31" fmla="*/ 611696 w 1638300"/>
                <a:gd name="connsiteY31" fmla="*/ 290703 h 1504950"/>
                <a:gd name="connsiteX32" fmla="*/ 617220 w 1638300"/>
                <a:gd name="connsiteY32" fmla="*/ 282702 h 1504950"/>
                <a:gd name="connsiteX33" fmla="*/ 629412 w 1638300"/>
                <a:gd name="connsiteY33" fmla="*/ 276701 h 1504950"/>
                <a:gd name="connsiteX34" fmla="*/ 627317 w 1638300"/>
                <a:gd name="connsiteY34" fmla="*/ 271177 h 1504950"/>
                <a:gd name="connsiteX35" fmla="*/ 642938 w 1638300"/>
                <a:gd name="connsiteY35" fmla="*/ 265462 h 1504950"/>
                <a:gd name="connsiteX36" fmla="*/ 647700 w 1638300"/>
                <a:gd name="connsiteY36" fmla="*/ 261271 h 1504950"/>
                <a:gd name="connsiteX37" fmla="*/ 659988 w 1638300"/>
                <a:gd name="connsiteY37" fmla="*/ 239077 h 1504950"/>
                <a:gd name="connsiteX38" fmla="*/ 673894 w 1638300"/>
                <a:gd name="connsiteY38" fmla="*/ 233648 h 1504950"/>
                <a:gd name="connsiteX39" fmla="*/ 665798 w 1638300"/>
                <a:gd name="connsiteY39" fmla="*/ 215456 h 1504950"/>
                <a:gd name="connsiteX40" fmla="*/ 654748 w 1638300"/>
                <a:gd name="connsiteY40" fmla="*/ 213836 h 1504950"/>
                <a:gd name="connsiteX41" fmla="*/ 656273 w 1638300"/>
                <a:gd name="connsiteY41" fmla="*/ 205359 h 1504950"/>
                <a:gd name="connsiteX42" fmla="*/ 669036 w 1638300"/>
                <a:gd name="connsiteY42" fmla="*/ 201644 h 1504950"/>
                <a:gd name="connsiteX43" fmla="*/ 670846 w 1638300"/>
                <a:gd name="connsiteY43" fmla="*/ 194882 h 1504950"/>
                <a:gd name="connsiteX44" fmla="*/ 668941 w 1638300"/>
                <a:gd name="connsiteY44" fmla="*/ 193548 h 1504950"/>
                <a:gd name="connsiteX45" fmla="*/ 675132 w 1638300"/>
                <a:gd name="connsiteY45" fmla="*/ 184690 h 1504950"/>
                <a:gd name="connsiteX46" fmla="*/ 683133 w 1638300"/>
                <a:gd name="connsiteY46" fmla="*/ 179260 h 1504950"/>
                <a:gd name="connsiteX47" fmla="*/ 682085 w 1638300"/>
                <a:gd name="connsiteY47" fmla="*/ 174879 h 1504950"/>
                <a:gd name="connsiteX48" fmla="*/ 701516 w 1638300"/>
                <a:gd name="connsiteY48" fmla="*/ 169735 h 1504950"/>
                <a:gd name="connsiteX49" fmla="*/ 703136 w 1638300"/>
                <a:gd name="connsiteY49" fmla="*/ 150781 h 1504950"/>
                <a:gd name="connsiteX50" fmla="*/ 695801 w 1638300"/>
                <a:gd name="connsiteY50" fmla="*/ 152876 h 1504950"/>
                <a:gd name="connsiteX51" fmla="*/ 679038 w 1638300"/>
                <a:gd name="connsiteY51" fmla="*/ 129159 h 1504950"/>
                <a:gd name="connsiteX52" fmla="*/ 682085 w 1638300"/>
                <a:gd name="connsiteY52" fmla="*/ 123539 h 1504950"/>
                <a:gd name="connsiteX53" fmla="*/ 691991 w 1638300"/>
                <a:gd name="connsiteY53" fmla="*/ 126206 h 1504950"/>
                <a:gd name="connsiteX54" fmla="*/ 692277 w 1638300"/>
                <a:gd name="connsiteY54" fmla="*/ 122777 h 1504950"/>
                <a:gd name="connsiteX55" fmla="*/ 706946 w 1638300"/>
                <a:gd name="connsiteY55" fmla="*/ 123158 h 1504950"/>
                <a:gd name="connsiteX56" fmla="*/ 705612 w 1638300"/>
                <a:gd name="connsiteY56" fmla="*/ 116300 h 1504950"/>
                <a:gd name="connsiteX57" fmla="*/ 707993 w 1638300"/>
                <a:gd name="connsiteY57" fmla="*/ 115157 h 1504950"/>
                <a:gd name="connsiteX58" fmla="*/ 699707 w 1638300"/>
                <a:gd name="connsiteY58" fmla="*/ 106013 h 1504950"/>
                <a:gd name="connsiteX59" fmla="*/ 703993 w 1638300"/>
                <a:gd name="connsiteY59" fmla="*/ 103251 h 1504950"/>
                <a:gd name="connsiteX60" fmla="*/ 701897 w 1638300"/>
                <a:gd name="connsiteY60" fmla="*/ 100679 h 1504950"/>
                <a:gd name="connsiteX61" fmla="*/ 704374 w 1638300"/>
                <a:gd name="connsiteY61" fmla="*/ 99536 h 1504950"/>
                <a:gd name="connsiteX62" fmla="*/ 697897 w 1638300"/>
                <a:gd name="connsiteY62" fmla="*/ 101632 h 1504950"/>
                <a:gd name="connsiteX63" fmla="*/ 699325 w 1638300"/>
                <a:gd name="connsiteY63" fmla="*/ 96107 h 1504950"/>
                <a:gd name="connsiteX64" fmla="*/ 696754 w 1638300"/>
                <a:gd name="connsiteY64" fmla="*/ 90297 h 1504950"/>
                <a:gd name="connsiteX65" fmla="*/ 703993 w 1638300"/>
                <a:gd name="connsiteY65" fmla="*/ 82582 h 1504950"/>
                <a:gd name="connsiteX66" fmla="*/ 704659 w 1638300"/>
                <a:gd name="connsiteY66" fmla="*/ 78010 h 1504950"/>
                <a:gd name="connsiteX67" fmla="*/ 700850 w 1638300"/>
                <a:gd name="connsiteY67" fmla="*/ 73819 h 1504950"/>
                <a:gd name="connsiteX68" fmla="*/ 707136 w 1638300"/>
                <a:gd name="connsiteY68" fmla="*/ 68294 h 1504950"/>
                <a:gd name="connsiteX69" fmla="*/ 704374 w 1638300"/>
                <a:gd name="connsiteY69" fmla="*/ 64484 h 1504950"/>
                <a:gd name="connsiteX70" fmla="*/ 698564 w 1638300"/>
                <a:gd name="connsiteY70" fmla="*/ 63341 h 1504950"/>
                <a:gd name="connsiteX71" fmla="*/ 699802 w 1638300"/>
                <a:gd name="connsiteY71" fmla="*/ 58674 h 1504950"/>
                <a:gd name="connsiteX72" fmla="*/ 702850 w 1638300"/>
                <a:gd name="connsiteY72" fmla="*/ 59150 h 1504950"/>
                <a:gd name="connsiteX73" fmla="*/ 702088 w 1638300"/>
                <a:gd name="connsiteY73" fmla="*/ 56388 h 1504950"/>
                <a:gd name="connsiteX74" fmla="*/ 692563 w 1638300"/>
                <a:gd name="connsiteY74" fmla="*/ 59817 h 1504950"/>
                <a:gd name="connsiteX75" fmla="*/ 691991 w 1638300"/>
                <a:gd name="connsiteY75" fmla="*/ 56769 h 1504950"/>
                <a:gd name="connsiteX76" fmla="*/ 697897 w 1638300"/>
                <a:gd name="connsiteY76" fmla="*/ 46291 h 1504950"/>
                <a:gd name="connsiteX77" fmla="*/ 693897 w 1638300"/>
                <a:gd name="connsiteY77" fmla="*/ 43339 h 1504950"/>
                <a:gd name="connsiteX78" fmla="*/ 695706 w 1638300"/>
                <a:gd name="connsiteY78" fmla="*/ 39433 h 1504950"/>
                <a:gd name="connsiteX79" fmla="*/ 684562 w 1638300"/>
                <a:gd name="connsiteY79" fmla="*/ 38195 h 1504950"/>
                <a:gd name="connsiteX80" fmla="*/ 684562 w 1638300"/>
                <a:gd name="connsiteY80" fmla="*/ 27622 h 1504950"/>
                <a:gd name="connsiteX81" fmla="*/ 690563 w 1638300"/>
                <a:gd name="connsiteY81" fmla="*/ 30194 h 1504950"/>
                <a:gd name="connsiteX82" fmla="*/ 698088 w 1638300"/>
                <a:gd name="connsiteY82" fmla="*/ 22574 h 1504950"/>
                <a:gd name="connsiteX83" fmla="*/ 724186 w 1638300"/>
                <a:gd name="connsiteY83" fmla="*/ 10382 h 1504950"/>
                <a:gd name="connsiteX84" fmla="*/ 730377 w 1638300"/>
                <a:gd name="connsiteY84" fmla="*/ 9525 h 1504950"/>
                <a:gd name="connsiteX85" fmla="*/ 732377 w 1638300"/>
                <a:gd name="connsiteY85" fmla="*/ 17812 h 1504950"/>
                <a:gd name="connsiteX86" fmla="*/ 738474 w 1638300"/>
                <a:gd name="connsiteY86" fmla="*/ 18288 h 1504950"/>
                <a:gd name="connsiteX87" fmla="*/ 735521 w 1638300"/>
                <a:gd name="connsiteY87" fmla="*/ 22098 h 1504950"/>
                <a:gd name="connsiteX88" fmla="*/ 731234 w 1638300"/>
                <a:gd name="connsiteY88" fmla="*/ 19241 h 1504950"/>
                <a:gd name="connsiteX89" fmla="*/ 727234 w 1638300"/>
                <a:gd name="connsiteY89" fmla="*/ 24384 h 1504950"/>
                <a:gd name="connsiteX90" fmla="*/ 732949 w 1638300"/>
                <a:gd name="connsiteY90" fmla="*/ 32766 h 1504950"/>
                <a:gd name="connsiteX91" fmla="*/ 736282 w 1638300"/>
                <a:gd name="connsiteY91" fmla="*/ 46291 h 1504950"/>
                <a:gd name="connsiteX92" fmla="*/ 739521 w 1638300"/>
                <a:gd name="connsiteY92" fmla="*/ 48863 h 1504950"/>
                <a:gd name="connsiteX93" fmla="*/ 734568 w 1638300"/>
                <a:gd name="connsiteY93" fmla="*/ 57626 h 1504950"/>
                <a:gd name="connsiteX94" fmla="*/ 738092 w 1638300"/>
                <a:gd name="connsiteY94" fmla="*/ 62293 h 1504950"/>
                <a:gd name="connsiteX95" fmla="*/ 735616 w 1638300"/>
                <a:gd name="connsiteY95" fmla="*/ 64960 h 1504950"/>
                <a:gd name="connsiteX96" fmla="*/ 741712 w 1638300"/>
                <a:gd name="connsiteY96" fmla="*/ 69533 h 1504950"/>
                <a:gd name="connsiteX97" fmla="*/ 737711 w 1638300"/>
                <a:gd name="connsiteY97" fmla="*/ 75914 h 1504950"/>
                <a:gd name="connsiteX98" fmla="*/ 740473 w 1638300"/>
                <a:gd name="connsiteY98" fmla="*/ 88773 h 1504950"/>
                <a:gd name="connsiteX99" fmla="*/ 761619 w 1638300"/>
                <a:gd name="connsiteY99" fmla="*/ 93440 h 1504950"/>
                <a:gd name="connsiteX100" fmla="*/ 767049 w 1638300"/>
                <a:gd name="connsiteY100" fmla="*/ 92202 h 1504950"/>
                <a:gd name="connsiteX101" fmla="*/ 772001 w 1638300"/>
                <a:gd name="connsiteY101" fmla="*/ 83725 h 1504950"/>
                <a:gd name="connsiteX102" fmla="*/ 792766 w 1638300"/>
                <a:gd name="connsiteY102" fmla="*/ 79724 h 1504950"/>
                <a:gd name="connsiteX103" fmla="*/ 794671 w 1638300"/>
                <a:gd name="connsiteY103" fmla="*/ 79819 h 1504950"/>
                <a:gd name="connsiteX104" fmla="*/ 797243 w 1638300"/>
                <a:gd name="connsiteY104" fmla="*/ 88964 h 1504950"/>
                <a:gd name="connsiteX105" fmla="*/ 802481 w 1638300"/>
                <a:gd name="connsiteY105" fmla="*/ 92011 h 1504950"/>
                <a:gd name="connsiteX106" fmla="*/ 812578 w 1638300"/>
                <a:gd name="connsiteY106" fmla="*/ 90583 h 1504950"/>
                <a:gd name="connsiteX107" fmla="*/ 817912 w 1638300"/>
                <a:gd name="connsiteY107" fmla="*/ 86487 h 1504950"/>
                <a:gd name="connsiteX108" fmla="*/ 821627 w 1638300"/>
                <a:gd name="connsiteY108" fmla="*/ 91726 h 1504950"/>
                <a:gd name="connsiteX109" fmla="*/ 825532 w 1638300"/>
                <a:gd name="connsiteY109" fmla="*/ 89154 h 1504950"/>
                <a:gd name="connsiteX110" fmla="*/ 838771 w 1638300"/>
                <a:gd name="connsiteY110" fmla="*/ 107823 h 1504950"/>
                <a:gd name="connsiteX111" fmla="*/ 840963 w 1638300"/>
                <a:gd name="connsiteY111" fmla="*/ 114871 h 1504950"/>
                <a:gd name="connsiteX112" fmla="*/ 846868 w 1638300"/>
                <a:gd name="connsiteY112" fmla="*/ 113062 h 1504950"/>
                <a:gd name="connsiteX113" fmla="*/ 850297 w 1638300"/>
                <a:gd name="connsiteY113" fmla="*/ 117634 h 1504950"/>
                <a:gd name="connsiteX114" fmla="*/ 864394 w 1638300"/>
                <a:gd name="connsiteY114" fmla="*/ 119348 h 1504950"/>
                <a:gd name="connsiteX115" fmla="*/ 883920 w 1638300"/>
                <a:gd name="connsiteY115" fmla="*/ 132493 h 1504950"/>
                <a:gd name="connsiteX116" fmla="*/ 885349 w 1638300"/>
                <a:gd name="connsiteY116" fmla="*/ 136208 h 1504950"/>
                <a:gd name="connsiteX117" fmla="*/ 872109 w 1638300"/>
                <a:gd name="connsiteY117" fmla="*/ 150400 h 1504950"/>
                <a:gd name="connsiteX118" fmla="*/ 864584 w 1638300"/>
                <a:gd name="connsiteY118" fmla="*/ 150590 h 1504950"/>
                <a:gd name="connsiteX119" fmla="*/ 866870 w 1638300"/>
                <a:gd name="connsiteY119" fmla="*/ 160306 h 1504950"/>
                <a:gd name="connsiteX120" fmla="*/ 879634 w 1638300"/>
                <a:gd name="connsiteY120" fmla="*/ 158210 h 1504950"/>
                <a:gd name="connsiteX121" fmla="*/ 883063 w 1638300"/>
                <a:gd name="connsiteY121" fmla="*/ 173450 h 1504950"/>
                <a:gd name="connsiteX122" fmla="*/ 890683 w 1638300"/>
                <a:gd name="connsiteY122" fmla="*/ 172688 h 1504950"/>
                <a:gd name="connsiteX123" fmla="*/ 904875 w 1638300"/>
                <a:gd name="connsiteY123" fmla="*/ 176117 h 1504950"/>
                <a:gd name="connsiteX124" fmla="*/ 904875 w 1638300"/>
                <a:gd name="connsiteY124" fmla="*/ 197072 h 1504950"/>
                <a:gd name="connsiteX125" fmla="*/ 920782 w 1638300"/>
                <a:gd name="connsiteY125" fmla="*/ 192881 h 1504950"/>
                <a:gd name="connsiteX126" fmla="*/ 922306 w 1638300"/>
                <a:gd name="connsiteY126" fmla="*/ 195643 h 1504950"/>
                <a:gd name="connsiteX127" fmla="*/ 932022 w 1638300"/>
                <a:gd name="connsiteY127" fmla="*/ 187928 h 1504950"/>
                <a:gd name="connsiteX128" fmla="*/ 938499 w 1638300"/>
                <a:gd name="connsiteY128" fmla="*/ 186023 h 1504950"/>
                <a:gd name="connsiteX129" fmla="*/ 934308 w 1638300"/>
                <a:gd name="connsiteY129" fmla="*/ 182118 h 1504950"/>
                <a:gd name="connsiteX130" fmla="*/ 933355 w 1638300"/>
                <a:gd name="connsiteY130" fmla="*/ 167926 h 1504950"/>
                <a:gd name="connsiteX131" fmla="*/ 937260 w 1638300"/>
                <a:gd name="connsiteY131" fmla="*/ 165449 h 1504950"/>
                <a:gd name="connsiteX132" fmla="*/ 937546 w 1638300"/>
                <a:gd name="connsiteY132" fmla="*/ 161734 h 1504950"/>
                <a:gd name="connsiteX133" fmla="*/ 939927 w 1638300"/>
                <a:gd name="connsiteY133" fmla="*/ 161734 h 1504950"/>
                <a:gd name="connsiteX134" fmla="*/ 942880 w 1638300"/>
                <a:gd name="connsiteY134" fmla="*/ 151638 h 1504950"/>
                <a:gd name="connsiteX135" fmla="*/ 977265 w 1638300"/>
                <a:gd name="connsiteY135" fmla="*/ 151924 h 1504950"/>
                <a:gd name="connsiteX136" fmla="*/ 977837 w 1638300"/>
                <a:gd name="connsiteY136" fmla="*/ 162306 h 1504950"/>
                <a:gd name="connsiteX137" fmla="*/ 985552 w 1638300"/>
                <a:gd name="connsiteY137" fmla="*/ 158210 h 1504950"/>
                <a:gd name="connsiteX138" fmla="*/ 992410 w 1638300"/>
                <a:gd name="connsiteY138" fmla="*/ 162020 h 1504950"/>
                <a:gd name="connsiteX139" fmla="*/ 1007078 w 1638300"/>
                <a:gd name="connsiteY139" fmla="*/ 160877 h 1504950"/>
                <a:gd name="connsiteX140" fmla="*/ 1009936 w 1638300"/>
                <a:gd name="connsiteY140" fmla="*/ 169735 h 1504950"/>
                <a:gd name="connsiteX141" fmla="*/ 1021556 w 1638300"/>
                <a:gd name="connsiteY141" fmla="*/ 167735 h 1504950"/>
                <a:gd name="connsiteX142" fmla="*/ 1025271 w 1638300"/>
                <a:gd name="connsiteY142" fmla="*/ 180213 h 1504950"/>
                <a:gd name="connsiteX143" fmla="*/ 1051846 w 1638300"/>
                <a:gd name="connsiteY143" fmla="*/ 173926 h 1504950"/>
                <a:gd name="connsiteX144" fmla="*/ 1070896 w 1638300"/>
                <a:gd name="connsiteY144" fmla="*/ 164973 h 1504950"/>
                <a:gd name="connsiteX145" fmla="*/ 1078897 w 1638300"/>
                <a:gd name="connsiteY145" fmla="*/ 158210 h 1504950"/>
                <a:gd name="connsiteX146" fmla="*/ 1108329 w 1638300"/>
                <a:gd name="connsiteY146" fmla="*/ 148590 h 1504950"/>
                <a:gd name="connsiteX147" fmla="*/ 1122236 w 1638300"/>
                <a:gd name="connsiteY147" fmla="*/ 147352 h 1504950"/>
                <a:gd name="connsiteX148" fmla="*/ 1131665 w 1638300"/>
                <a:gd name="connsiteY148" fmla="*/ 149257 h 1504950"/>
                <a:gd name="connsiteX149" fmla="*/ 1142238 w 1638300"/>
                <a:gd name="connsiteY149" fmla="*/ 144590 h 1504950"/>
                <a:gd name="connsiteX150" fmla="*/ 1156145 w 1638300"/>
                <a:gd name="connsiteY150" fmla="*/ 148685 h 1504950"/>
                <a:gd name="connsiteX151" fmla="*/ 1166146 w 1638300"/>
                <a:gd name="connsiteY151" fmla="*/ 144685 h 1504950"/>
                <a:gd name="connsiteX152" fmla="*/ 1177195 w 1638300"/>
                <a:gd name="connsiteY152" fmla="*/ 136112 h 1504950"/>
                <a:gd name="connsiteX153" fmla="*/ 1181672 w 1638300"/>
                <a:gd name="connsiteY153" fmla="*/ 147447 h 1504950"/>
                <a:gd name="connsiteX154" fmla="*/ 1185958 w 1638300"/>
                <a:gd name="connsiteY154" fmla="*/ 150495 h 1504950"/>
                <a:gd name="connsiteX155" fmla="*/ 1189863 w 1638300"/>
                <a:gd name="connsiteY155" fmla="*/ 148685 h 1504950"/>
                <a:gd name="connsiteX156" fmla="*/ 1190149 w 1638300"/>
                <a:gd name="connsiteY156" fmla="*/ 144970 h 1504950"/>
                <a:gd name="connsiteX157" fmla="*/ 1202150 w 1638300"/>
                <a:gd name="connsiteY157" fmla="*/ 144113 h 1504950"/>
                <a:gd name="connsiteX158" fmla="*/ 1198436 w 1638300"/>
                <a:gd name="connsiteY158" fmla="*/ 136493 h 1504950"/>
                <a:gd name="connsiteX159" fmla="*/ 1207103 w 1638300"/>
                <a:gd name="connsiteY159" fmla="*/ 129731 h 1504950"/>
                <a:gd name="connsiteX160" fmla="*/ 1208913 w 1638300"/>
                <a:gd name="connsiteY160" fmla="*/ 131064 h 1504950"/>
                <a:gd name="connsiteX161" fmla="*/ 1207580 w 1638300"/>
                <a:gd name="connsiteY161" fmla="*/ 127444 h 1504950"/>
                <a:gd name="connsiteX162" fmla="*/ 1219009 w 1638300"/>
                <a:gd name="connsiteY162" fmla="*/ 122396 h 1504950"/>
                <a:gd name="connsiteX163" fmla="*/ 1223486 w 1638300"/>
                <a:gd name="connsiteY163" fmla="*/ 123158 h 1504950"/>
                <a:gd name="connsiteX164" fmla="*/ 1225201 w 1638300"/>
                <a:gd name="connsiteY164" fmla="*/ 120301 h 1504950"/>
                <a:gd name="connsiteX165" fmla="*/ 1226439 w 1638300"/>
                <a:gd name="connsiteY165" fmla="*/ 125540 h 1504950"/>
                <a:gd name="connsiteX166" fmla="*/ 1233869 w 1638300"/>
                <a:gd name="connsiteY166" fmla="*/ 125063 h 1504950"/>
                <a:gd name="connsiteX167" fmla="*/ 1237583 w 1638300"/>
                <a:gd name="connsiteY167" fmla="*/ 128111 h 1504950"/>
                <a:gd name="connsiteX168" fmla="*/ 1241679 w 1638300"/>
                <a:gd name="connsiteY168" fmla="*/ 125825 h 1504950"/>
                <a:gd name="connsiteX169" fmla="*/ 1244727 w 1638300"/>
                <a:gd name="connsiteY169" fmla="*/ 128873 h 1504950"/>
                <a:gd name="connsiteX170" fmla="*/ 1244822 w 1638300"/>
                <a:gd name="connsiteY170" fmla="*/ 126301 h 1504950"/>
                <a:gd name="connsiteX171" fmla="*/ 1253680 w 1638300"/>
                <a:gd name="connsiteY171" fmla="*/ 126683 h 1504950"/>
                <a:gd name="connsiteX172" fmla="*/ 1258634 w 1638300"/>
                <a:gd name="connsiteY172" fmla="*/ 129349 h 1504950"/>
                <a:gd name="connsiteX173" fmla="*/ 1260824 w 1638300"/>
                <a:gd name="connsiteY173" fmla="*/ 138017 h 1504950"/>
                <a:gd name="connsiteX174" fmla="*/ 1277684 w 1638300"/>
                <a:gd name="connsiteY174" fmla="*/ 149161 h 1504950"/>
                <a:gd name="connsiteX175" fmla="*/ 1272064 w 1638300"/>
                <a:gd name="connsiteY175" fmla="*/ 158020 h 1504950"/>
                <a:gd name="connsiteX176" fmla="*/ 1278541 w 1638300"/>
                <a:gd name="connsiteY176" fmla="*/ 172021 h 1504950"/>
                <a:gd name="connsiteX177" fmla="*/ 1280636 w 1638300"/>
                <a:gd name="connsiteY177" fmla="*/ 173450 h 1504950"/>
                <a:gd name="connsiteX178" fmla="*/ 1285304 w 1638300"/>
                <a:gd name="connsiteY178" fmla="*/ 169545 h 1504950"/>
                <a:gd name="connsiteX179" fmla="*/ 1287113 w 1638300"/>
                <a:gd name="connsiteY179" fmla="*/ 173260 h 1504950"/>
                <a:gd name="connsiteX180" fmla="*/ 1298067 w 1638300"/>
                <a:gd name="connsiteY180" fmla="*/ 176593 h 1504950"/>
                <a:gd name="connsiteX181" fmla="*/ 1301496 w 1638300"/>
                <a:gd name="connsiteY181" fmla="*/ 174022 h 1504950"/>
                <a:gd name="connsiteX182" fmla="*/ 1297019 w 1638300"/>
                <a:gd name="connsiteY182" fmla="*/ 166878 h 1504950"/>
                <a:gd name="connsiteX183" fmla="*/ 1302639 w 1638300"/>
                <a:gd name="connsiteY183" fmla="*/ 175355 h 1504950"/>
                <a:gd name="connsiteX184" fmla="*/ 1310830 w 1638300"/>
                <a:gd name="connsiteY184" fmla="*/ 169545 h 1504950"/>
                <a:gd name="connsiteX185" fmla="*/ 1317974 w 1638300"/>
                <a:gd name="connsiteY185" fmla="*/ 173260 h 1504950"/>
                <a:gd name="connsiteX186" fmla="*/ 1315117 w 1638300"/>
                <a:gd name="connsiteY186" fmla="*/ 183833 h 1504950"/>
                <a:gd name="connsiteX187" fmla="*/ 1316736 w 1638300"/>
                <a:gd name="connsiteY187" fmla="*/ 189643 h 1504950"/>
                <a:gd name="connsiteX188" fmla="*/ 1320832 w 1638300"/>
                <a:gd name="connsiteY188" fmla="*/ 191833 h 1504950"/>
                <a:gd name="connsiteX189" fmla="*/ 1320927 w 1638300"/>
                <a:gd name="connsiteY189" fmla="*/ 195548 h 1504950"/>
                <a:gd name="connsiteX190" fmla="*/ 1324166 w 1638300"/>
                <a:gd name="connsiteY190" fmla="*/ 194691 h 1504950"/>
                <a:gd name="connsiteX191" fmla="*/ 1327881 w 1638300"/>
                <a:gd name="connsiteY191" fmla="*/ 197358 h 1504950"/>
                <a:gd name="connsiteX192" fmla="*/ 1331690 w 1638300"/>
                <a:gd name="connsiteY192" fmla="*/ 204121 h 1504950"/>
                <a:gd name="connsiteX193" fmla="*/ 1325118 w 1638300"/>
                <a:gd name="connsiteY193" fmla="*/ 210788 h 1504950"/>
                <a:gd name="connsiteX194" fmla="*/ 1330452 w 1638300"/>
                <a:gd name="connsiteY194" fmla="*/ 219456 h 1504950"/>
                <a:gd name="connsiteX195" fmla="*/ 1324451 w 1638300"/>
                <a:gd name="connsiteY195" fmla="*/ 221170 h 1504950"/>
                <a:gd name="connsiteX196" fmla="*/ 1329785 w 1638300"/>
                <a:gd name="connsiteY196" fmla="*/ 230410 h 1504950"/>
                <a:gd name="connsiteX197" fmla="*/ 1321403 w 1638300"/>
                <a:gd name="connsiteY197" fmla="*/ 238696 h 1504950"/>
                <a:gd name="connsiteX198" fmla="*/ 1322927 w 1638300"/>
                <a:gd name="connsiteY198" fmla="*/ 244602 h 1504950"/>
                <a:gd name="connsiteX199" fmla="*/ 1332548 w 1638300"/>
                <a:gd name="connsiteY199" fmla="*/ 249745 h 1504950"/>
                <a:gd name="connsiteX200" fmla="*/ 1350073 w 1638300"/>
                <a:gd name="connsiteY200" fmla="*/ 251841 h 1504950"/>
                <a:gd name="connsiteX201" fmla="*/ 1366361 w 1638300"/>
                <a:gd name="connsiteY201" fmla="*/ 246221 h 1504950"/>
                <a:gd name="connsiteX202" fmla="*/ 1380173 w 1638300"/>
                <a:gd name="connsiteY202" fmla="*/ 236887 h 1504950"/>
                <a:gd name="connsiteX203" fmla="*/ 1382268 w 1638300"/>
                <a:gd name="connsiteY203" fmla="*/ 231743 h 1504950"/>
                <a:gd name="connsiteX204" fmla="*/ 1389602 w 1638300"/>
                <a:gd name="connsiteY204" fmla="*/ 237268 h 1504950"/>
                <a:gd name="connsiteX205" fmla="*/ 1408176 w 1638300"/>
                <a:gd name="connsiteY205" fmla="*/ 222123 h 1504950"/>
                <a:gd name="connsiteX206" fmla="*/ 1421225 w 1638300"/>
                <a:gd name="connsiteY206" fmla="*/ 238887 h 1504950"/>
                <a:gd name="connsiteX207" fmla="*/ 1439513 w 1638300"/>
                <a:gd name="connsiteY207" fmla="*/ 250984 h 1504950"/>
                <a:gd name="connsiteX208" fmla="*/ 1441799 w 1638300"/>
                <a:gd name="connsiteY208" fmla="*/ 261271 h 1504950"/>
                <a:gd name="connsiteX209" fmla="*/ 1453515 w 1638300"/>
                <a:gd name="connsiteY209" fmla="*/ 272701 h 1504950"/>
                <a:gd name="connsiteX210" fmla="*/ 1458183 w 1638300"/>
                <a:gd name="connsiteY210" fmla="*/ 275082 h 1504950"/>
                <a:gd name="connsiteX211" fmla="*/ 1458944 w 1638300"/>
                <a:gd name="connsiteY211" fmla="*/ 269843 h 1504950"/>
                <a:gd name="connsiteX212" fmla="*/ 1463421 w 1638300"/>
                <a:gd name="connsiteY212" fmla="*/ 271653 h 1504950"/>
                <a:gd name="connsiteX213" fmla="*/ 1463517 w 1638300"/>
                <a:gd name="connsiteY213" fmla="*/ 266033 h 1504950"/>
                <a:gd name="connsiteX214" fmla="*/ 1470660 w 1638300"/>
                <a:gd name="connsiteY214" fmla="*/ 272510 h 1504950"/>
                <a:gd name="connsiteX215" fmla="*/ 1469707 w 1638300"/>
                <a:gd name="connsiteY215" fmla="*/ 278130 h 1504950"/>
                <a:gd name="connsiteX216" fmla="*/ 1478375 w 1638300"/>
                <a:gd name="connsiteY216" fmla="*/ 278892 h 1504950"/>
                <a:gd name="connsiteX217" fmla="*/ 1479042 w 1638300"/>
                <a:gd name="connsiteY217" fmla="*/ 274987 h 1504950"/>
                <a:gd name="connsiteX218" fmla="*/ 1479328 w 1638300"/>
                <a:gd name="connsiteY218" fmla="*/ 281273 h 1504950"/>
                <a:gd name="connsiteX219" fmla="*/ 1484662 w 1638300"/>
                <a:gd name="connsiteY219" fmla="*/ 286321 h 1504950"/>
                <a:gd name="connsiteX220" fmla="*/ 1488377 w 1638300"/>
                <a:gd name="connsiteY220" fmla="*/ 284416 h 1504950"/>
                <a:gd name="connsiteX221" fmla="*/ 1488757 w 1638300"/>
                <a:gd name="connsiteY221" fmla="*/ 280797 h 1504950"/>
                <a:gd name="connsiteX222" fmla="*/ 1503998 w 1638300"/>
                <a:gd name="connsiteY222" fmla="*/ 288608 h 1504950"/>
                <a:gd name="connsiteX223" fmla="*/ 1503902 w 1638300"/>
                <a:gd name="connsiteY223" fmla="*/ 292703 h 1504950"/>
                <a:gd name="connsiteX224" fmla="*/ 1512856 w 1638300"/>
                <a:gd name="connsiteY224" fmla="*/ 299942 h 1504950"/>
                <a:gd name="connsiteX225" fmla="*/ 1513618 w 1638300"/>
                <a:gd name="connsiteY225" fmla="*/ 305086 h 1504950"/>
                <a:gd name="connsiteX226" fmla="*/ 1504283 w 1638300"/>
                <a:gd name="connsiteY226" fmla="*/ 306705 h 1504950"/>
                <a:gd name="connsiteX227" fmla="*/ 1499616 w 1638300"/>
                <a:gd name="connsiteY227" fmla="*/ 316801 h 1504950"/>
                <a:gd name="connsiteX228" fmla="*/ 1500092 w 1638300"/>
                <a:gd name="connsiteY228" fmla="*/ 322707 h 1504950"/>
                <a:gd name="connsiteX229" fmla="*/ 1501617 w 1638300"/>
                <a:gd name="connsiteY229" fmla="*/ 330994 h 1504950"/>
                <a:gd name="connsiteX230" fmla="*/ 1510855 w 1638300"/>
                <a:gd name="connsiteY230" fmla="*/ 342995 h 1504950"/>
                <a:gd name="connsiteX231" fmla="*/ 1504855 w 1638300"/>
                <a:gd name="connsiteY231" fmla="*/ 358997 h 1504950"/>
                <a:gd name="connsiteX232" fmla="*/ 1498188 w 1638300"/>
                <a:gd name="connsiteY232" fmla="*/ 357854 h 1504950"/>
                <a:gd name="connsiteX233" fmla="*/ 1483805 w 1638300"/>
                <a:gd name="connsiteY233" fmla="*/ 364808 h 1504950"/>
                <a:gd name="connsiteX234" fmla="*/ 1483043 w 1638300"/>
                <a:gd name="connsiteY234" fmla="*/ 370808 h 1504950"/>
                <a:gd name="connsiteX235" fmla="*/ 1488663 w 1638300"/>
                <a:gd name="connsiteY235" fmla="*/ 384715 h 1504950"/>
                <a:gd name="connsiteX236" fmla="*/ 1495997 w 1638300"/>
                <a:gd name="connsiteY236" fmla="*/ 384143 h 1504950"/>
                <a:gd name="connsiteX237" fmla="*/ 1501521 w 1638300"/>
                <a:gd name="connsiteY237" fmla="*/ 402622 h 1504950"/>
                <a:gd name="connsiteX238" fmla="*/ 1515618 w 1638300"/>
                <a:gd name="connsiteY238" fmla="*/ 395954 h 1504950"/>
                <a:gd name="connsiteX239" fmla="*/ 1518285 w 1638300"/>
                <a:gd name="connsiteY239" fmla="*/ 399574 h 1504950"/>
                <a:gd name="connsiteX240" fmla="*/ 1542383 w 1638300"/>
                <a:gd name="connsiteY240" fmla="*/ 394335 h 1504950"/>
                <a:gd name="connsiteX241" fmla="*/ 1558385 w 1638300"/>
                <a:gd name="connsiteY241" fmla="*/ 386525 h 1504950"/>
                <a:gd name="connsiteX242" fmla="*/ 1564577 w 1638300"/>
                <a:gd name="connsiteY242" fmla="*/ 388049 h 1504950"/>
                <a:gd name="connsiteX243" fmla="*/ 1568672 w 1638300"/>
                <a:gd name="connsiteY243" fmla="*/ 407384 h 1504950"/>
                <a:gd name="connsiteX244" fmla="*/ 1588961 w 1638300"/>
                <a:gd name="connsiteY244" fmla="*/ 395478 h 1504950"/>
                <a:gd name="connsiteX245" fmla="*/ 1592580 w 1638300"/>
                <a:gd name="connsiteY245" fmla="*/ 400907 h 1504950"/>
                <a:gd name="connsiteX246" fmla="*/ 1590390 w 1638300"/>
                <a:gd name="connsiteY246" fmla="*/ 409480 h 1504950"/>
                <a:gd name="connsiteX247" fmla="*/ 1592104 w 1638300"/>
                <a:gd name="connsiteY247" fmla="*/ 416433 h 1504950"/>
                <a:gd name="connsiteX248" fmla="*/ 1589818 w 1638300"/>
                <a:gd name="connsiteY248" fmla="*/ 417195 h 1504950"/>
                <a:gd name="connsiteX249" fmla="*/ 1595342 w 1638300"/>
                <a:gd name="connsiteY249" fmla="*/ 426244 h 1504950"/>
                <a:gd name="connsiteX250" fmla="*/ 1614011 w 1638300"/>
                <a:gd name="connsiteY250" fmla="*/ 426149 h 1504950"/>
                <a:gd name="connsiteX251" fmla="*/ 1613249 w 1638300"/>
                <a:gd name="connsiteY251" fmla="*/ 433007 h 1504950"/>
                <a:gd name="connsiteX252" fmla="*/ 1620679 w 1638300"/>
                <a:gd name="connsiteY252" fmla="*/ 445865 h 1504950"/>
                <a:gd name="connsiteX253" fmla="*/ 1620774 w 1638300"/>
                <a:gd name="connsiteY253" fmla="*/ 457200 h 1504950"/>
                <a:gd name="connsiteX254" fmla="*/ 1613916 w 1638300"/>
                <a:gd name="connsiteY254" fmla="*/ 458248 h 1504950"/>
                <a:gd name="connsiteX255" fmla="*/ 1613631 w 1638300"/>
                <a:gd name="connsiteY255" fmla="*/ 460629 h 1504950"/>
                <a:gd name="connsiteX256" fmla="*/ 1602772 w 1638300"/>
                <a:gd name="connsiteY256" fmla="*/ 467963 h 1504950"/>
                <a:gd name="connsiteX257" fmla="*/ 1604106 w 1638300"/>
                <a:gd name="connsiteY257" fmla="*/ 485394 h 1504950"/>
                <a:gd name="connsiteX258" fmla="*/ 1613059 w 1638300"/>
                <a:gd name="connsiteY258" fmla="*/ 486156 h 1504950"/>
                <a:gd name="connsiteX259" fmla="*/ 1613916 w 1638300"/>
                <a:gd name="connsiteY259" fmla="*/ 492252 h 1504950"/>
                <a:gd name="connsiteX260" fmla="*/ 1626203 w 1638300"/>
                <a:gd name="connsiteY260" fmla="*/ 485870 h 1504950"/>
                <a:gd name="connsiteX261" fmla="*/ 1631823 w 1638300"/>
                <a:gd name="connsiteY261" fmla="*/ 489490 h 1504950"/>
                <a:gd name="connsiteX262" fmla="*/ 1621727 w 1638300"/>
                <a:gd name="connsiteY262" fmla="*/ 494824 h 1504950"/>
                <a:gd name="connsiteX263" fmla="*/ 1628490 w 1638300"/>
                <a:gd name="connsiteY263" fmla="*/ 518636 h 1504950"/>
                <a:gd name="connsiteX264" fmla="*/ 1623822 w 1638300"/>
                <a:gd name="connsiteY264" fmla="*/ 525113 h 1504950"/>
                <a:gd name="connsiteX265" fmla="*/ 1629918 w 1638300"/>
                <a:gd name="connsiteY265" fmla="*/ 549402 h 1504950"/>
                <a:gd name="connsiteX266" fmla="*/ 1625251 w 1638300"/>
                <a:gd name="connsiteY266" fmla="*/ 562451 h 1504950"/>
                <a:gd name="connsiteX267" fmla="*/ 1632109 w 1638300"/>
                <a:gd name="connsiteY267" fmla="*/ 564261 h 1504950"/>
                <a:gd name="connsiteX268" fmla="*/ 1636681 w 1638300"/>
                <a:gd name="connsiteY268" fmla="*/ 580739 h 1504950"/>
                <a:gd name="connsiteX269" fmla="*/ 1610392 w 1638300"/>
                <a:gd name="connsiteY269" fmla="*/ 578453 h 1504950"/>
                <a:gd name="connsiteX270" fmla="*/ 1606582 w 1638300"/>
                <a:gd name="connsiteY270" fmla="*/ 585121 h 1504950"/>
                <a:gd name="connsiteX271" fmla="*/ 1598200 w 1638300"/>
                <a:gd name="connsiteY271" fmla="*/ 579882 h 1504950"/>
                <a:gd name="connsiteX272" fmla="*/ 1590675 w 1638300"/>
                <a:gd name="connsiteY272" fmla="*/ 580930 h 1504950"/>
                <a:gd name="connsiteX273" fmla="*/ 1590294 w 1638300"/>
                <a:gd name="connsiteY273" fmla="*/ 578072 h 1504950"/>
                <a:gd name="connsiteX274" fmla="*/ 1570863 w 1638300"/>
                <a:gd name="connsiteY274" fmla="*/ 573786 h 1504950"/>
                <a:gd name="connsiteX275" fmla="*/ 1555528 w 1638300"/>
                <a:gd name="connsiteY275" fmla="*/ 564547 h 1504950"/>
                <a:gd name="connsiteX276" fmla="*/ 1551337 w 1638300"/>
                <a:gd name="connsiteY276" fmla="*/ 550354 h 1504950"/>
                <a:gd name="connsiteX277" fmla="*/ 1545907 w 1638300"/>
                <a:gd name="connsiteY277" fmla="*/ 548735 h 1504950"/>
                <a:gd name="connsiteX278" fmla="*/ 1547717 w 1638300"/>
                <a:gd name="connsiteY278" fmla="*/ 555498 h 1504950"/>
                <a:gd name="connsiteX279" fmla="*/ 1545336 w 1638300"/>
                <a:gd name="connsiteY279" fmla="*/ 556165 h 1504950"/>
                <a:gd name="connsiteX280" fmla="*/ 1542479 w 1638300"/>
                <a:gd name="connsiteY280" fmla="*/ 545497 h 1504950"/>
                <a:gd name="connsiteX281" fmla="*/ 1535621 w 1638300"/>
                <a:gd name="connsiteY281" fmla="*/ 548068 h 1504950"/>
                <a:gd name="connsiteX282" fmla="*/ 1534287 w 1638300"/>
                <a:gd name="connsiteY282" fmla="*/ 540734 h 1504950"/>
                <a:gd name="connsiteX283" fmla="*/ 1537621 w 1638300"/>
                <a:gd name="connsiteY283" fmla="*/ 559689 h 1504950"/>
                <a:gd name="connsiteX284" fmla="*/ 1521714 w 1638300"/>
                <a:gd name="connsiteY284" fmla="*/ 564928 h 1504950"/>
                <a:gd name="connsiteX285" fmla="*/ 1518761 w 1638300"/>
                <a:gd name="connsiteY285" fmla="*/ 570357 h 1504950"/>
                <a:gd name="connsiteX286" fmla="*/ 1488853 w 1638300"/>
                <a:gd name="connsiteY286" fmla="*/ 590836 h 1504950"/>
                <a:gd name="connsiteX287" fmla="*/ 1479995 w 1638300"/>
                <a:gd name="connsiteY287" fmla="*/ 589121 h 1504950"/>
                <a:gd name="connsiteX288" fmla="*/ 1481042 w 1638300"/>
                <a:gd name="connsiteY288" fmla="*/ 592169 h 1504950"/>
                <a:gd name="connsiteX289" fmla="*/ 1477709 w 1638300"/>
                <a:gd name="connsiteY289" fmla="*/ 591407 h 1504950"/>
                <a:gd name="connsiteX290" fmla="*/ 1465993 w 1638300"/>
                <a:gd name="connsiteY290" fmla="*/ 598360 h 1504950"/>
                <a:gd name="connsiteX291" fmla="*/ 1468850 w 1638300"/>
                <a:gd name="connsiteY291" fmla="*/ 605409 h 1504950"/>
                <a:gd name="connsiteX292" fmla="*/ 1465707 w 1638300"/>
                <a:gd name="connsiteY292" fmla="*/ 606742 h 1504950"/>
                <a:gd name="connsiteX293" fmla="*/ 1461897 w 1638300"/>
                <a:gd name="connsiteY293" fmla="*/ 602742 h 1504950"/>
                <a:gd name="connsiteX294" fmla="*/ 1470565 w 1638300"/>
                <a:gd name="connsiteY294" fmla="*/ 630650 h 1504950"/>
                <a:gd name="connsiteX295" fmla="*/ 1475613 w 1638300"/>
                <a:gd name="connsiteY295" fmla="*/ 629126 h 1504950"/>
                <a:gd name="connsiteX296" fmla="*/ 1479232 w 1638300"/>
                <a:gd name="connsiteY296" fmla="*/ 634460 h 1504950"/>
                <a:gd name="connsiteX297" fmla="*/ 1483995 w 1638300"/>
                <a:gd name="connsiteY297" fmla="*/ 630841 h 1504950"/>
                <a:gd name="connsiteX298" fmla="*/ 1491520 w 1638300"/>
                <a:gd name="connsiteY298" fmla="*/ 645795 h 1504950"/>
                <a:gd name="connsiteX299" fmla="*/ 1484186 w 1638300"/>
                <a:gd name="connsiteY299" fmla="*/ 648176 h 1504950"/>
                <a:gd name="connsiteX300" fmla="*/ 1488757 w 1638300"/>
                <a:gd name="connsiteY300" fmla="*/ 657416 h 1504950"/>
                <a:gd name="connsiteX301" fmla="*/ 1481995 w 1638300"/>
                <a:gd name="connsiteY301" fmla="*/ 660559 h 1504950"/>
                <a:gd name="connsiteX302" fmla="*/ 1471041 w 1638300"/>
                <a:gd name="connsiteY302" fmla="*/ 661225 h 1504950"/>
                <a:gd name="connsiteX303" fmla="*/ 1480661 w 1638300"/>
                <a:gd name="connsiteY303" fmla="*/ 681800 h 1504950"/>
                <a:gd name="connsiteX304" fmla="*/ 1456563 w 1638300"/>
                <a:gd name="connsiteY304" fmla="*/ 682181 h 1504950"/>
                <a:gd name="connsiteX305" fmla="*/ 1441514 w 1638300"/>
                <a:gd name="connsiteY305" fmla="*/ 689039 h 1504950"/>
                <a:gd name="connsiteX306" fmla="*/ 1446276 w 1638300"/>
                <a:gd name="connsiteY306" fmla="*/ 707898 h 1504950"/>
                <a:gd name="connsiteX307" fmla="*/ 1454753 w 1638300"/>
                <a:gd name="connsiteY307" fmla="*/ 727329 h 1504950"/>
                <a:gd name="connsiteX308" fmla="*/ 1447324 w 1638300"/>
                <a:gd name="connsiteY308" fmla="*/ 725710 h 1504950"/>
                <a:gd name="connsiteX309" fmla="*/ 1439609 w 1638300"/>
                <a:gd name="connsiteY309" fmla="*/ 729520 h 1504950"/>
                <a:gd name="connsiteX310" fmla="*/ 1373505 w 1638300"/>
                <a:gd name="connsiteY310" fmla="*/ 737997 h 1504950"/>
                <a:gd name="connsiteX311" fmla="*/ 1375791 w 1638300"/>
                <a:gd name="connsiteY311" fmla="*/ 745617 h 1504950"/>
                <a:gd name="connsiteX312" fmla="*/ 1371315 w 1638300"/>
                <a:gd name="connsiteY312" fmla="*/ 747808 h 1504950"/>
                <a:gd name="connsiteX313" fmla="*/ 1376839 w 1638300"/>
                <a:gd name="connsiteY313" fmla="*/ 746569 h 1504950"/>
                <a:gd name="connsiteX314" fmla="*/ 1380458 w 1638300"/>
                <a:gd name="connsiteY314" fmla="*/ 756666 h 1504950"/>
                <a:gd name="connsiteX315" fmla="*/ 1377887 w 1638300"/>
                <a:gd name="connsiteY315" fmla="*/ 763905 h 1504950"/>
                <a:gd name="connsiteX316" fmla="*/ 1359980 w 1638300"/>
                <a:gd name="connsiteY316" fmla="*/ 772096 h 1504950"/>
                <a:gd name="connsiteX317" fmla="*/ 1351598 w 1638300"/>
                <a:gd name="connsiteY317" fmla="*/ 780574 h 1504950"/>
                <a:gd name="connsiteX318" fmla="*/ 1361694 w 1638300"/>
                <a:gd name="connsiteY318" fmla="*/ 815435 h 1504950"/>
                <a:gd name="connsiteX319" fmla="*/ 1361504 w 1638300"/>
                <a:gd name="connsiteY319" fmla="*/ 833152 h 1504950"/>
                <a:gd name="connsiteX320" fmla="*/ 1364075 w 1638300"/>
                <a:gd name="connsiteY320" fmla="*/ 833914 h 1504950"/>
                <a:gd name="connsiteX321" fmla="*/ 1360647 w 1638300"/>
                <a:gd name="connsiteY321" fmla="*/ 833723 h 1504950"/>
                <a:gd name="connsiteX322" fmla="*/ 1346645 w 1638300"/>
                <a:gd name="connsiteY322" fmla="*/ 825627 h 1504950"/>
                <a:gd name="connsiteX323" fmla="*/ 1331309 w 1638300"/>
                <a:gd name="connsiteY323" fmla="*/ 826579 h 1504950"/>
                <a:gd name="connsiteX324" fmla="*/ 1329880 w 1638300"/>
                <a:gd name="connsiteY324" fmla="*/ 820007 h 1504950"/>
                <a:gd name="connsiteX325" fmla="*/ 1319213 w 1638300"/>
                <a:gd name="connsiteY325" fmla="*/ 822389 h 1504950"/>
                <a:gd name="connsiteX326" fmla="*/ 1303877 w 1638300"/>
                <a:gd name="connsiteY326" fmla="*/ 807529 h 1504950"/>
                <a:gd name="connsiteX327" fmla="*/ 1309307 w 1638300"/>
                <a:gd name="connsiteY327" fmla="*/ 821722 h 1504950"/>
                <a:gd name="connsiteX328" fmla="*/ 1264158 w 1638300"/>
                <a:gd name="connsiteY328" fmla="*/ 834961 h 1504950"/>
                <a:gd name="connsiteX329" fmla="*/ 1270254 w 1638300"/>
                <a:gd name="connsiteY329" fmla="*/ 838867 h 1504950"/>
                <a:gd name="connsiteX330" fmla="*/ 1265397 w 1638300"/>
                <a:gd name="connsiteY330" fmla="*/ 848677 h 1504950"/>
                <a:gd name="connsiteX331" fmla="*/ 1255681 w 1638300"/>
                <a:gd name="connsiteY331" fmla="*/ 859536 h 1504950"/>
                <a:gd name="connsiteX332" fmla="*/ 1241489 w 1638300"/>
                <a:gd name="connsiteY332" fmla="*/ 890778 h 1504950"/>
                <a:gd name="connsiteX333" fmla="*/ 1249966 w 1638300"/>
                <a:gd name="connsiteY333" fmla="*/ 895731 h 1504950"/>
                <a:gd name="connsiteX334" fmla="*/ 1277588 w 1638300"/>
                <a:gd name="connsiteY334" fmla="*/ 893350 h 1504950"/>
                <a:gd name="connsiteX335" fmla="*/ 1294733 w 1638300"/>
                <a:gd name="connsiteY335" fmla="*/ 898208 h 1504950"/>
                <a:gd name="connsiteX336" fmla="*/ 1290638 w 1638300"/>
                <a:gd name="connsiteY336" fmla="*/ 913257 h 1504950"/>
                <a:gd name="connsiteX337" fmla="*/ 1304449 w 1638300"/>
                <a:gd name="connsiteY337" fmla="*/ 936784 h 1504950"/>
                <a:gd name="connsiteX338" fmla="*/ 1317593 w 1638300"/>
                <a:gd name="connsiteY338" fmla="*/ 950500 h 1504950"/>
                <a:gd name="connsiteX339" fmla="*/ 1313402 w 1638300"/>
                <a:gd name="connsiteY339" fmla="*/ 962977 h 1504950"/>
                <a:gd name="connsiteX340" fmla="*/ 1333976 w 1638300"/>
                <a:gd name="connsiteY340" fmla="*/ 964597 h 1504950"/>
                <a:gd name="connsiteX341" fmla="*/ 1334738 w 1638300"/>
                <a:gd name="connsiteY341" fmla="*/ 967359 h 1504950"/>
                <a:gd name="connsiteX342" fmla="*/ 1367124 w 1638300"/>
                <a:gd name="connsiteY342" fmla="*/ 963930 h 1504950"/>
                <a:gd name="connsiteX343" fmla="*/ 1367219 w 1638300"/>
                <a:gd name="connsiteY343" fmla="*/ 966692 h 1504950"/>
                <a:gd name="connsiteX344" fmla="*/ 1376363 w 1638300"/>
                <a:gd name="connsiteY344" fmla="*/ 966978 h 1504950"/>
                <a:gd name="connsiteX345" fmla="*/ 1376458 w 1638300"/>
                <a:gd name="connsiteY345" fmla="*/ 971169 h 1504950"/>
                <a:gd name="connsiteX346" fmla="*/ 1373410 w 1638300"/>
                <a:gd name="connsiteY346" fmla="*/ 973455 h 1504950"/>
                <a:gd name="connsiteX347" fmla="*/ 1377601 w 1638300"/>
                <a:gd name="connsiteY347" fmla="*/ 977170 h 1504950"/>
                <a:gd name="connsiteX348" fmla="*/ 1356265 w 1638300"/>
                <a:gd name="connsiteY348" fmla="*/ 984314 h 1504950"/>
                <a:gd name="connsiteX349" fmla="*/ 1359313 w 1638300"/>
                <a:gd name="connsiteY349" fmla="*/ 992886 h 1504950"/>
                <a:gd name="connsiteX350" fmla="*/ 1354264 w 1638300"/>
                <a:gd name="connsiteY350" fmla="*/ 992791 h 1504950"/>
                <a:gd name="connsiteX351" fmla="*/ 1358551 w 1638300"/>
                <a:gd name="connsiteY351" fmla="*/ 1001649 h 1504950"/>
                <a:gd name="connsiteX352" fmla="*/ 1359027 w 1638300"/>
                <a:gd name="connsiteY352" fmla="*/ 1008983 h 1504950"/>
                <a:gd name="connsiteX353" fmla="*/ 1337977 w 1638300"/>
                <a:gd name="connsiteY353" fmla="*/ 1007650 h 1504950"/>
                <a:gd name="connsiteX354" fmla="*/ 1333500 w 1638300"/>
                <a:gd name="connsiteY354" fmla="*/ 1009459 h 1504950"/>
                <a:gd name="connsiteX355" fmla="*/ 1332262 w 1638300"/>
                <a:gd name="connsiteY355" fmla="*/ 1012793 h 1504950"/>
                <a:gd name="connsiteX356" fmla="*/ 1326071 w 1638300"/>
                <a:gd name="connsiteY356" fmla="*/ 1014222 h 1504950"/>
                <a:gd name="connsiteX357" fmla="*/ 1323213 w 1638300"/>
                <a:gd name="connsiteY357" fmla="*/ 1013936 h 1504950"/>
                <a:gd name="connsiteX358" fmla="*/ 1318832 w 1638300"/>
                <a:gd name="connsiteY358" fmla="*/ 1007650 h 1504950"/>
                <a:gd name="connsiteX359" fmla="*/ 1305497 w 1638300"/>
                <a:gd name="connsiteY359" fmla="*/ 1006126 h 1504950"/>
                <a:gd name="connsiteX360" fmla="*/ 1300353 w 1638300"/>
                <a:gd name="connsiteY360" fmla="*/ 1047750 h 1504950"/>
                <a:gd name="connsiteX361" fmla="*/ 1295019 w 1638300"/>
                <a:gd name="connsiteY361" fmla="*/ 1047559 h 1504950"/>
                <a:gd name="connsiteX362" fmla="*/ 1296543 w 1638300"/>
                <a:gd name="connsiteY362" fmla="*/ 1053560 h 1504950"/>
                <a:gd name="connsiteX363" fmla="*/ 1299020 w 1638300"/>
                <a:gd name="connsiteY363" fmla="*/ 1052322 h 1504950"/>
                <a:gd name="connsiteX364" fmla="*/ 1299306 w 1638300"/>
                <a:gd name="connsiteY364" fmla="*/ 1055084 h 1504950"/>
                <a:gd name="connsiteX365" fmla="*/ 1301687 w 1638300"/>
                <a:gd name="connsiteY365" fmla="*/ 1054418 h 1504950"/>
                <a:gd name="connsiteX366" fmla="*/ 1302925 w 1638300"/>
                <a:gd name="connsiteY366" fmla="*/ 1056989 h 1504950"/>
                <a:gd name="connsiteX367" fmla="*/ 1299400 w 1638300"/>
                <a:gd name="connsiteY367" fmla="*/ 1084707 h 1504950"/>
                <a:gd name="connsiteX368" fmla="*/ 1317498 w 1638300"/>
                <a:gd name="connsiteY368" fmla="*/ 1083278 h 1504950"/>
                <a:gd name="connsiteX369" fmla="*/ 1314926 w 1638300"/>
                <a:gd name="connsiteY369" fmla="*/ 1090708 h 1504950"/>
                <a:gd name="connsiteX370" fmla="*/ 1327690 w 1638300"/>
                <a:gd name="connsiteY370" fmla="*/ 1096327 h 1504950"/>
                <a:gd name="connsiteX371" fmla="*/ 1336167 w 1638300"/>
                <a:gd name="connsiteY371" fmla="*/ 1102709 h 1504950"/>
                <a:gd name="connsiteX372" fmla="*/ 1348169 w 1638300"/>
                <a:gd name="connsiteY372" fmla="*/ 1119092 h 1504950"/>
                <a:gd name="connsiteX373" fmla="*/ 1352074 w 1638300"/>
                <a:gd name="connsiteY373" fmla="*/ 1118235 h 1504950"/>
                <a:gd name="connsiteX374" fmla="*/ 1349121 w 1638300"/>
                <a:gd name="connsiteY374" fmla="*/ 1147096 h 1504950"/>
                <a:gd name="connsiteX375" fmla="*/ 1339692 w 1638300"/>
                <a:gd name="connsiteY375" fmla="*/ 1175576 h 1504950"/>
                <a:gd name="connsiteX376" fmla="*/ 1331786 w 1638300"/>
                <a:gd name="connsiteY376" fmla="*/ 1185672 h 1504950"/>
                <a:gd name="connsiteX377" fmla="*/ 1328166 w 1638300"/>
                <a:gd name="connsiteY377" fmla="*/ 1200531 h 1504950"/>
                <a:gd name="connsiteX378" fmla="*/ 1319308 w 1638300"/>
                <a:gd name="connsiteY378" fmla="*/ 1205675 h 1504950"/>
                <a:gd name="connsiteX379" fmla="*/ 1310545 w 1638300"/>
                <a:gd name="connsiteY379" fmla="*/ 1216438 h 1504950"/>
                <a:gd name="connsiteX380" fmla="*/ 1310450 w 1638300"/>
                <a:gd name="connsiteY380" fmla="*/ 1228344 h 1504950"/>
                <a:gd name="connsiteX381" fmla="*/ 1293209 w 1638300"/>
                <a:gd name="connsiteY381" fmla="*/ 1227963 h 1504950"/>
                <a:gd name="connsiteX382" fmla="*/ 1245965 w 1638300"/>
                <a:gd name="connsiteY382" fmla="*/ 1216438 h 1504950"/>
                <a:gd name="connsiteX383" fmla="*/ 1218438 w 1638300"/>
                <a:gd name="connsiteY383" fmla="*/ 1227868 h 1504950"/>
                <a:gd name="connsiteX384" fmla="*/ 1216914 w 1638300"/>
                <a:gd name="connsiteY384" fmla="*/ 1237488 h 1504950"/>
                <a:gd name="connsiteX385" fmla="*/ 1223867 w 1638300"/>
                <a:gd name="connsiteY385" fmla="*/ 1244536 h 1504950"/>
                <a:gd name="connsiteX386" fmla="*/ 1227582 w 1638300"/>
                <a:gd name="connsiteY386" fmla="*/ 1269968 h 1504950"/>
                <a:gd name="connsiteX387" fmla="*/ 1233011 w 1638300"/>
                <a:gd name="connsiteY387" fmla="*/ 1282732 h 1504950"/>
                <a:gd name="connsiteX388" fmla="*/ 1240536 w 1638300"/>
                <a:gd name="connsiteY388" fmla="*/ 1291114 h 1504950"/>
                <a:gd name="connsiteX389" fmla="*/ 1220914 w 1638300"/>
                <a:gd name="connsiteY389" fmla="*/ 1299782 h 1504950"/>
                <a:gd name="connsiteX390" fmla="*/ 1216247 w 1638300"/>
                <a:gd name="connsiteY390" fmla="*/ 1297115 h 1504950"/>
                <a:gd name="connsiteX391" fmla="*/ 1203103 w 1638300"/>
                <a:gd name="connsiteY391" fmla="*/ 1308735 h 1504950"/>
                <a:gd name="connsiteX392" fmla="*/ 1167384 w 1638300"/>
                <a:gd name="connsiteY392" fmla="*/ 1306925 h 1504950"/>
                <a:gd name="connsiteX393" fmla="*/ 1145667 w 1638300"/>
                <a:gd name="connsiteY393" fmla="*/ 1308544 h 1504950"/>
                <a:gd name="connsiteX394" fmla="*/ 1139667 w 1638300"/>
                <a:gd name="connsiteY394" fmla="*/ 1305211 h 1504950"/>
                <a:gd name="connsiteX395" fmla="*/ 1139571 w 1638300"/>
                <a:gd name="connsiteY395" fmla="*/ 1286542 h 1504950"/>
                <a:gd name="connsiteX396" fmla="*/ 1136714 w 1638300"/>
                <a:gd name="connsiteY396" fmla="*/ 1287209 h 1504950"/>
                <a:gd name="connsiteX397" fmla="*/ 1139190 w 1638300"/>
                <a:gd name="connsiteY397" fmla="*/ 1277684 h 1504950"/>
                <a:gd name="connsiteX398" fmla="*/ 1129760 w 1638300"/>
                <a:gd name="connsiteY398" fmla="*/ 1265968 h 1504950"/>
                <a:gd name="connsiteX399" fmla="*/ 1128617 w 1638300"/>
                <a:gd name="connsiteY399" fmla="*/ 1257776 h 1504950"/>
                <a:gd name="connsiteX400" fmla="*/ 1122616 w 1638300"/>
                <a:gd name="connsiteY400" fmla="*/ 1246251 h 1504950"/>
                <a:gd name="connsiteX401" fmla="*/ 1116711 w 1638300"/>
                <a:gd name="connsiteY401" fmla="*/ 1251014 h 1504950"/>
                <a:gd name="connsiteX402" fmla="*/ 1125093 w 1638300"/>
                <a:gd name="connsiteY402" fmla="*/ 1258634 h 1504950"/>
                <a:gd name="connsiteX403" fmla="*/ 1125664 w 1638300"/>
                <a:gd name="connsiteY403" fmla="*/ 1267111 h 1504950"/>
                <a:gd name="connsiteX404" fmla="*/ 1103662 w 1638300"/>
                <a:gd name="connsiteY404" fmla="*/ 1278065 h 1504950"/>
                <a:gd name="connsiteX405" fmla="*/ 1082707 w 1638300"/>
                <a:gd name="connsiteY405" fmla="*/ 1295305 h 1504950"/>
                <a:gd name="connsiteX406" fmla="*/ 1062419 w 1638300"/>
                <a:gd name="connsiteY406" fmla="*/ 1301401 h 1504950"/>
                <a:gd name="connsiteX407" fmla="*/ 1056418 w 1638300"/>
                <a:gd name="connsiteY407" fmla="*/ 1305973 h 1504950"/>
                <a:gd name="connsiteX408" fmla="*/ 1049274 w 1638300"/>
                <a:gd name="connsiteY408" fmla="*/ 1296257 h 1504950"/>
                <a:gd name="connsiteX409" fmla="*/ 1014508 w 1638300"/>
                <a:gd name="connsiteY409" fmla="*/ 1305306 h 1504950"/>
                <a:gd name="connsiteX410" fmla="*/ 1000983 w 1638300"/>
                <a:gd name="connsiteY410" fmla="*/ 1315021 h 1504950"/>
                <a:gd name="connsiteX411" fmla="*/ 981456 w 1638300"/>
                <a:gd name="connsiteY411" fmla="*/ 1315974 h 1504950"/>
                <a:gd name="connsiteX412" fmla="*/ 961358 w 1638300"/>
                <a:gd name="connsiteY412" fmla="*/ 1329500 h 1504950"/>
                <a:gd name="connsiteX413" fmla="*/ 931164 w 1638300"/>
                <a:gd name="connsiteY413" fmla="*/ 1328737 h 1504950"/>
                <a:gd name="connsiteX414" fmla="*/ 918496 w 1638300"/>
                <a:gd name="connsiteY414" fmla="*/ 1320736 h 1504950"/>
                <a:gd name="connsiteX415" fmla="*/ 913638 w 1638300"/>
                <a:gd name="connsiteY415" fmla="*/ 1309402 h 1504950"/>
                <a:gd name="connsiteX416" fmla="*/ 898113 w 1638300"/>
                <a:gd name="connsiteY416" fmla="*/ 1289114 h 1504950"/>
                <a:gd name="connsiteX417" fmla="*/ 900875 w 1638300"/>
                <a:gd name="connsiteY417" fmla="*/ 1273302 h 1504950"/>
                <a:gd name="connsiteX418" fmla="*/ 895255 w 1638300"/>
                <a:gd name="connsiteY418" fmla="*/ 1260443 h 1504950"/>
                <a:gd name="connsiteX419" fmla="*/ 877634 w 1638300"/>
                <a:gd name="connsiteY419" fmla="*/ 1257300 h 1504950"/>
                <a:gd name="connsiteX420" fmla="*/ 866299 w 1638300"/>
                <a:gd name="connsiteY420" fmla="*/ 1259015 h 1504950"/>
                <a:gd name="connsiteX421" fmla="*/ 849154 w 1638300"/>
                <a:gd name="connsiteY421" fmla="*/ 1263872 h 1504950"/>
                <a:gd name="connsiteX422" fmla="*/ 838295 w 1638300"/>
                <a:gd name="connsiteY422" fmla="*/ 1271111 h 1504950"/>
                <a:gd name="connsiteX423" fmla="*/ 825722 w 1638300"/>
                <a:gd name="connsiteY423" fmla="*/ 1281779 h 1504950"/>
                <a:gd name="connsiteX424" fmla="*/ 815816 w 1638300"/>
                <a:gd name="connsiteY424" fmla="*/ 1295686 h 1504950"/>
                <a:gd name="connsiteX425" fmla="*/ 817912 w 1638300"/>
                <a:gd name="connsiteY425" fmla="*/ 1312354 h 1504950"/>
                <a:gd name="connsiteX426" fmla="*/ 828199 w 1638300"/>
                <a:gd name="connsiteY426" fmla="*/ 1319593 h 1504950"/>
                <a:gd name="connsiteX427" fmla="*/ 837343 w 1638300"/>
                <a:gd name="connsiteY427" fmla="*/ 1320736 h 1504950"/>
                <a:gd name="connsiteX428" fmla="*/ 838200 w 1638300"/>
                <a:gd name="connsiteY428" fmla="*/ 1328261 h 1504950"/>
                <a:gd name="connsiteX429" fmla="*/ 848201 w 1638300"/>
                <a:gd name="connsiteY429" fmla="*/ 1334834 h 1504950"/>
                <a:gd name="connsiteX430" fmla="*/ 844296 w 1638300"/>
                <a:gd name="connsiteY430" fmla="*/ 1335500 h 1504950"/>
                <a:gd name="connsiteX431" fmla="*/ 840010 w 1638300"/>
                <a:gd name="connsiteY431" fmla="*/ 1342834 h 1504950"/>
                <a:gd name="connsiteX432" fmla="*/ 846677 w 1638300"/>
                <a:gd name="connsiteY432" fmla="*/ 1352550 h 1504950"/>
                <a:gd name="connsiteX433" fmla="*/ 840963 w 1638300"/>
                <a:gd name="connsiteY433" fmla="*/ 1362170 h 1504950"/>
                <a:gd name="connsiteX434" fmla="*/ 836295 w 1638300"/>
                <a:gd name="connsiteY434" fmla="*/ 1382554 h 1504950"/>
                <a:gd name="connsiteX435" fmla="*/ 834295 w 1638300"/>
                <a:gd name="connsiteY435" fmla="*/ 1385030 h 1504950"/>
                <a:gd name="connsiteX436" fmla="*/ 823341 w 1638300"/>
                <a:gd name="connsiteY436" fmla="*/ 1383316 h 1504950"/>
                <a:gd name="connsiteX437" fmla="*/ 817531 w 1638300"/>
                <a:gd name="connsiteY437" fmla="*/ 1396175 h 1504950"/>
                <a:gd name="connsiteX438" fmla="*/ 809149 w 1638300"/>
                <a:gd name="connsiteY438" fmla="*/ 1405700 h 1504950"/>
                <a:gd name="connsiteX439" fmla="*/ 807339 w 1638300"/>
                <a:gd name="connsiteY439" fmla="*/ 1413891 h 1504950"/>
                <a:gd name="connsiteX440" fmla="*/ 794957 w 1638300"/>
                <a:gd name="connsiteY440" fmla="*/ 1415891 h 1504950"/>
                <a:gd name="connsiteX441" fmla="*/ 776859 w 1638300"/>
                <a:gd name="connsiteY441" fmla="*/ 1413986 h 1504950"/>
                <a:gd name="connsiteX442" fmla="*/ 749903 w 1638300"/>
                <a:gd name="connsiteY442" fmla="*/ 1423607 h 1504950"/>
                <a:gd name="connsiteX443" fmla="*/ 750284 w 1638300"/>
                <a:gd name="connsiteY443" fmla="*/ 1427893 h 1504950"/>
                <a:gd name="connsiteX444" fmla="*/ 724186 w 1638300"/>
                <a:gd name="connsiteY444" fmla="*/ 1422273 h 1504950"/>
                <a:gd name="connsiteX445" fmla="*/ 687610 w 1638300"/>
                <a:gd name="connsiteY445" fmla="*/ 1422654 h 1504950"/>
                <a:gd name="connsiteX446" fmla="*/ 671227 w 1638300"/>
                <a:gd name="connsiteY446" fmla="*/ 1427702 h 1504950"/>
                <a:gd name="connsiteX447" fmla="*/ 642176 w 1638300"/>
                <a:gd name="connsiteY447" fmla="*/ 1427512 h 1504950"/>
                <a:gd name="connsiteX448" fmla="*/ 655034 w 1638300"/>
                <a:gd name="connsiteY448" fmla="*/ 1443990 h 1504950"/>
                <a:gd name="connsiteX449" fmla="*/ 648271 w 1638300"/>
                <a:gd name="connsiteY449" fmla="*/ 1449229 h 1504950"/>
                <a:gd name="connsiteX450" fmla="*/ 644271 w 1638300"/>
                <a:gd name="connsiteY450" fmla="*/ 1457611 h 1504950"/>
                <a:gd name="connsiteX451" fmla="*/ 638842 w 1638300"/>
                <a:gd name="connsiteY451" fmla="*/ 1462468 h 1504950"/>
                <a:gd name="connsiteX452" fmla="*/ 621792 w 1638300"/>
                <a:gd name="connsiteY452" fmla="*/ 1449800 h 1504950"/>
                <a:gd name="connsiteX453" fmla="*/ 614267 w 1638300"/>
                <a:gd name="connsiteY453" fmla="*/ 1438656 h 1504950"/>
                <a:gd name="connsiteX454" fmla="*/ 601028 w 1638300"/>
                <a:gd name="connsiteY454" fmla="*/ 1448657 h 1504950"/>
                <a:gd name="connsiteX455" fmla="*/ 586740 w 1638300"/>
                <a:gd name="connsiteY455" fmla="*/ 1452467 h 1504950"/>
                <a:gd name="connsiteX456" fmla="*/ 571500 w 1638300"/>
                <a:gd name="connsiteY456" fmla="*/ 1451324 h 1504950"/>
                <a:gd name="connsiteX457" fmla="*/ 562356 w 1638300"/>
                <a:gd name="connsiteY457" fmla="*/ 1446943 h 1504950"/>
                <a:gd name="connsiteX458" fmla="*/ 540163 w 1638300"/>
                <a:gd name="connsiteY458" fmla="*/ 1462754 h 1504950"/>
                <a:gd name="connsiteX459" fmla="*/ 536353 w 1638300"/>
                <a:gd name="connsiteY459" fmla="*/ 1479614 h 1504950"/>
                <a:gd name="connsiteX460" fmla="*/ 523589 w 1638300"/>
                <a:gd name="connsiteY460" fmla="*/ 1495996 h 1504950"/>
                <a:gd name="connsiteX461" fmla="*/ 505016 w 1638300"/>
                <a:gd name="connsiteY461" fmla="*/ 1486376 h 1504950"/>
                <a:gd name="connsiteX462" fmla="*/ 503968 w 1638300"/>
                <a:gd name="connsiteY462" fmla="*/ 1480947 h 1504950"/>
                <a:gd name="connsiteX463" fmla="*/ 500253 w 1638300"/>
                <a:gd name="connsiteY463" fmla="*/ 1477613 h 1504950"/>
                <a:gd name="connsiteX464" fmla="*/ 484823 w 1638300"/>
                <a:gd name="connsiteY464" fmla="*/ 1475803 h 1504950"/>
                <a:gd name="connsiteX465" fmla="*/ 471487 w 1638300"/>
                <a:gd name="connsiteY465" fmla="*/ 1480947 h 1504950"/>
                <a:gd name="connsiteX466" fmla="*/ 461010 w 1638300"/>
                <a:gd name="connsiteY466" fmla="*/ 1464469 h 1504950"/>
                <a:gd name="connsiteX467" fmla="*/ 455200 w 1638300"/>
                <a:gd name="connsiteY467" fmla="*/ 1466659 h 1504950"/>
                <a:gd name="connsiteX468" fmla="*/ 441388 w 1638300"/>
                <a:gd name="connsiteY468" fmla="*/ 1464850 h 1504950"/>
                <a:gd name="connsiteX469" fmla="*/ 419291 w 1638300"/>
                <a:gd name="connsiteY469" fmla="*/ 1468279 h 1504950"/>
                <a:gd name="connsiteX470" fmla="*/ 387763 w 1638300"/>
                <a:gd name="connsiteY470" fmla="*/ 1477804 h 1504950"/>
                <a:gd name="connsiteX471" fmla="*/ 385572 w 1638300"/>
                <a:gd name="connsiteY471" fmla="*/ 1474089 h 1504950"/>
                <a:gd name="connsiteX472" fmla="*/ 360998 w 1638300"/>
                <a:gd name="connsiteY472" fmla="*/ 1484948 h 1504950"/>
                <a:gd name="connsiteX473" fmla="*/ 356426 w 1638300"/>
                <a:gd name="connsiteY473" fmla="*/ 1479614 h 1504950"/>
                <a:gd name="connsiteX474" fmla="*/ 352330 w 1638300"/>
                <a:gd name="connsiteY474" fmla="*/ 1481423 h 1504950"/>
                <a:gd name="connsiteX475" fmla="*/ 349282 w 1638300"/>
                <a:gd name="connsiteY475" fmla="*/ 1475803 h 1504950"/>
                <a:gd name="connsiteX476" fmla="*/ 350996 w 1638300"/>
                <a:gd name="connsiteY476" fmla="*/ 1462468 h 1504950"/>
                <a:gd name="connsiteX477" fmla="*/ 345186 w 1638300"/>
                <a:gd name="connsiteY477" fmla="*/ 1445990 h 1504950"/>
                <a:gd name="connsiteX478" fmla="*/ 336518 w 1638300"/>
                <a:gd name="connsiteY478" fmla="*/ 1433798 h 1504950"/>
                <a:gd name="connsiteX479" fmla="*/ 328517 w 1638300"/>
                <a:gd name="connsiteY479" fmla="*/ 1437799 h 1504950"/>
                <a:gd name="connsiteX480" fmla="*/ 330232 w 1638300"/>
                <a:gd name="connsiteY480" fmla="*/ 1433608 h 1504950"/>
                <a:gd name="connsiteX481" fmla="*/ 322707 w 1638300"/>
                <a:gd name="connsiteY481" fmla="*/ 1424845 h 1504950"/>
                <a:gd name="connsiteX482" fmla="*/ 314516 w 1638300"/>
                <a:gd name="connsiteY482" fmla="*/ 1420940 h 1504950"/>
                <a:gd name="connsiteX483" fmla="*/ 314801 w 1638300"/>
                <a:gd name="connsiteY483" fmla="*/ 1414462 h 1504950"/>
                <a:gd name="connsiteX484" fmla="*/ 302895 w 1638300"/>
                <a:gd name="connsiteY484" fmla="*/ 1417510 h 1504950"/>
                <a:gd name="connsiteX485" fmla="*/ 291179 w 1638300"/>
                <a:gd name="connsiteY485" fmla="*/ 1412176 h 1504950"/>
                <a:gd name="connsiteX486" fmla="*/ 290894 w 1638300"/>
                <a:gd name="connsiteY486" fmla="*/ 1424083 h 1504950"/>
                <a:gd name="connsiteX487" fmla="*/ 286893 w 1638300"/>
                <a:gd name="connsiteY487" fmla="*/ 1429798 h 1504950"/>
                <a:gd name="connsiteX488" fmla="*/ 280416 w 1638300"/>
                <a:gd name="connsiteY488" fmla="*/ 1432369 h 1504950"/>
                <a:gd name="connsiteX489" fmla="*/ 271653 w 1638300"/>
                <a:gd name="connsiteY489" fmla="*/ 1429607 h 1504950"/>
                <a:gd name="connsiteX490" fmla="*/ 267081 w 1638300"/>
                <a:gd name="connsiteY490" fmla="*/ 1435799 h 1504950"/>
                <a:gd name="connsiteX491" fmla="*/ 260413 w 1638300"/>
                <a:gd name="connsiteY491" fmla="*/ 1431512 h 1504950"/>
                <a:gd name="connsiteX492" fmla="*/ 250698 w 1638300"/>
                <a:gd name="connsiteY492" fmla="*/ 1430560 h 1504950"/>
                <a:gd name="connsiteX493" fmla="*/ 222599 w 1638300"/>
                <a:gd name="connsiteY493" fmla="*/ 1431417 h 1504950"/>
                <a:gd name="connsiteX494" fmla="*/ 223266 w 1638300"/>
                <a:gd name="connsiteY494" fmla="*/ 1424464 h 1504950"/>
                <a:gd name="connsiteX495" fmla="*/ 216503 w 1638300"/>
                <a:gd name="connsiteY495" fmla="*/ 1423321 h 1504950"/>
                <a:gd name="connsiteX496" fmla="*/ 216313 w 1638300"/>
                <a:gd name="connsiteY496" fmla="*/ 1419416 h 1504950"/>
                <a:gd name="connsiteX497" fmla="*/ 213074 w 1638300"/>
                <a:gd name="connsiteY497" fmla="*/ 1419606 h 1504950"/>
                <a:gd name="connsiteX498" fmla="*/ 212979 w 1638300"/>
                <a:gd name="connsiteY498" fmla="*/ 1414653 h 1504950"/>
                <a:gd name="connsiteX499" fmla="*/ 202216 w 1638300"/>
                <a:gd name="connsiteY499" fmla="*/ 1416463 h 1504950"/>
                <a:gd name="connsiteX500" fmla="*/ 200692 w 1638300"/>
                <a:gd name="connsiteY500" fmla="*/ 1414462 h 1504950"/>
                <a:gd name="connsiteX501" fmla="*/ 199263 w 1638300"/>
                <a:gd name="connsiteY501" fmla="*/ 1405318 h 1504950"/>
                <a:gd name="connsiteX502" fmla="*/ 197263 w 1638300"/>
                <a:gd name="connsiteY502" fmla="*/ 1406176 h 1504950"/>
                <a:gd name="connsiteX503" fmla="*/ 197168 w 1638300"/>
                <a:gd name="connsiteY503" fmla="*/ 1375791 h 1504950"/>
                <a:gd name="connsiteX504" fmla="*/ 189357 w 1638300"/>
                <a:gd name="connsiteY504" fmla="*/ 1362075 h 1504950"/>
                <a:gd name="connsiteX505" fmla="*/ 175260 w 1638300"/>
                <a:gd name="connsiteY505" fmla="*/ 1355789 h 1504950"/>
                <a:gd name="connsiteX506" fmla="*/ 158115 w 1638300"/>
                <a:gd name="connsiteY506" fmla="*/ 1361408 h 1504950"/>
                <a:gd name="connsiteX507" fmla="*/ 158496 w 1638300"/>
                <a:gd name="connsiteY507" fmla="*/ 1356741 h 1504950"/>
                <a:gd name="connsiteX508" fmla="*/ 150019 w 1638300"/>
                <a:gd name="connsiteY508" fmla="*/ 1352836 h 1504950"/>
                <a:gd name="connsiteX509" fmla="*/ 130969 w 1638300"/>
                <a:gd name="connsiteY509" fmla="*/ 1349978 h 1504950"/>
                <a:gd name="connsiteX510" fmla="*/ 130207 w 1638300"/>
                <a:gd name="connsiteY510" fmla="*/ 1342168 h 1504950"/>
                <a:gd name="connsiteX511" fmla="*/ 123254 w 1638300"/>
                <a:gd name="connsiteY511" fmla="*/ 1346740 h 1504950"/>
                <a:gd name="connsiteX512" fmla="*/ 128683 w 1638300"/>
                <a:gd name="connsiteY512" fmla="*/ 1328547 h 1504950"/>
                <a:gd name="connsiteX513" fmla="*/ 126873 w 1638300"/>
                <a:gd name="connsiteY513" fmla="*/ 1326451 h 1504950"/>
                <a:gd name="connsiteX514" fmla="*/ 120110 w 1638300"/>
                <a:gd name="connsiteY514" fmla="*/ 1326737 h 1504950"/>
                <a:gd name="connsiteX515" fmla="*/ 118015 w 1638300"/>
                <a:gd name="connsiteY515" fmla="*/ 1322165 h 1504950"/>
                <a:gd name="connsiteX516" fmla="*/ 119539 w 1638300"/>
                <a:gd name="connsiteY516" fmla="*/ 1312450 h 1504950"/>
                <a:gd name="connsiteX517" fmla="*/ 108013 w 1638300"/>
                <a:gd name="connsiteY517" fmla="*/ 1311211 h 1504950"/>
                <a:gd name="connsiteX518" fmla="*/ 107442 w 1638300"/>
                <a:gd name="connsiteY518" fmla="*/ 1299210 h 1504950"/>
                <a:gd name="connsiteX519" fmla="*/ 101155 w 1638300"/>
                <a:gd name="connsiteY519" fmla="*/ 1294257 h 1504950"/>
                <a:gd name="connsiteX520" fmla="*/ 100108 w 1638300"/>
                <a:gd name="connsiteY520" fmla="*/ 1287209 h 1504950"/>
                <a:gd name="connsiteX521" fmla="*/ 95821 w 1638300"/>
                <a:gd name="connsiteY521" fmla="*/ 1283208 h 1504950"/>
                <a:gd name="connsiteX522" fmla="*/ 90487 w 1638300"/>
                <a:gd name="connsiteY522" fmla="*/ 1285684 h 1504950"/>
                <a:gd name="connsiteX523" fmla="*/ 88678 w 1638300"/>
                <a:gd name="connsiteY523" fmla="*/ 1290923 h 1504950"/>
                <a:gd name="connsiteX524" fmla="*/ 86201 w 1638300"/>
                <a:gd name="connsiteY524" fmla="*/ 1283303 h 1504950"/>
                <a:gd name="connsiteX525" fmla="*/ 81915 w 1638300"/>
                <a:gd name="connsiteY525" fmla="*/ 1285780 h 1504950"/>
                <a:gd name="connsiteX526" fmla="*/ 79058 w 1638300"/>
                <a:gd name="connsiteY526" fmla="*/ 1277398 h 1504950"/>
                <a:gd name="connsiteX527" fmla="*/ 67913 w 1638300"/>
                <a:gd name="connsiteY527" fmla="*/ 1285970 h 1504950"/>
                <a:gd name="connsiteX528" fmla="*/ 63722 w 1638300"/>
                <a:gd name="connsiteY528" fmla="*/ 1299496 h 1504950"/>
                <a:gd name="connsiteX529" fmla="*/ 53340 w 1638300"/>
                <a:gd name="connsiteY529" fmla="*/ 1299019 h 1504950"/>
                <a:gd name="connsiteX530" fmla="*/ 52387 w 1638300"/>
                <a:gd name="connsiteY530" fmla="*/ 1304639 h 1504950"/>
                <a:gd name="connsiteX531" fmla="*/ 40005 w 1638300"/>
                <a:gd name="connsiteY531" fmla="*/ 1294924 h 1504950"/>
                <a:gd name="connsiteX532" fmla="*/ 29718 w 1638300"/>
                <a:gd name="connsiteY532" fmla="*/ 1292161 h 1504950"/>
                <a:gd name="connsiteX533" fmla="*/ 30099 w 1638300"/>
                <a:gd name="connsiteY533" fmla="*/ 1278922 h 1504950"/>
                <a:gd name="connsiteX534" fmla="*/ 19812 w 1638300"/>
                <a:gd name="connsiteY534" fmla="*/ 1277017 h 1504950"/>
                <a:gd name="connsiteX535" fmla="*/ 9525 w 1638300"/>
                <a:gd name="connsiteY535" fmla="*/ 1268825 h 1504950"/>
                <a:gd name="connsiteX536" fmla="*/ 17050 w 1638300"/>
                <a:gd name="connsiteY536" fmla="*/ 1263301 h 1504950"/>
                <a:gd name="connsiteX537" fmla="*/ 18574 w 1638300"/>
                <a:gd name="connsiteY537" fmla="*/ 1249204 h 1504950"/>
                <a:gd name="connsiteX538" fmla="*/ 26099 w 1638300"/>
                <a:gd name="connsiteY538" fmla="*/ 1204341 h 1504950"/>
                <a:gd name="connsiteX539" fmla="*/ 39434 w 1638300"/>
                <a:gd name="connsiteY539" fmla="*/ 1212151 h 1504950"/>
                <a:gd name="connsiteX540" fmla="*/ 49720 w 1638300"/>
                <a:gd name="connsiteY540" fmla="*/ 1214152 h 1504950"/>
                <a:gd name="connsiteX541" fmla="*/ 42196 w 1638300"/>
                <a:gd name="connsiteY541" fmla="*/ 1209961 h 1504950"/>
                <a:gd name="connsiteX542" fmla="*/ 36386 w 1638300"/>
                <a:gd name="connsiteY542" fmla="*/ 1202436 h 1504950"/>
                <a:gd name="connsiteX543" fmla="*/ 37148 w 1638300"/>
                <a:gd name="connsiteY543" fmla="*/ 1197674 h 1504950"/>
                <a:gd name="connsiteX544" fmla="*/ 49054 w 1638300"/>
                <a:gd name="connsiteY544" fmla="*/ 1182338 h 1504950"/>
                <a:gd name="connsiteX545" fmla="*/ 35528 w 1638300"/>
                <a:gd name="connsiteY545" fmla="*/ 1153763 h 1504950"/>
                <a:gd name="connsiteX546" fmla="*/ 39624 w 1638300"/>
                <a:gd name="connsiteY546" fmla="*/ 1152144 h 1504950"/>
                <a:gd name="connsiteX547" fmla="*/ 38100 w 1638300"/>
                <a:gd name="connsiteY547" fmla="*/ 1148620 h 1504950"/>
                <a:gd name="connsiteX548" fmla="*/ 48959 w 1638300"/>
                <a:gd name="connsiteY548" fmla="*/ 1143476 h 1504950"/>
                <a:gd name="connsiteX549" fmla="*/ 52007 w 1638300"/>
                <a:gd name="connsiteY549" fmla="*/ 1148525 h 1504950"/>
                <a:gd name="connsiteX550" fmla="*/ 58198 w 1638300"/>
                <a:gd name="connsiteY550" fmla="*/ 1143095 h 1504950"/>
                <a:gd name="connsiteX551" fmla="*/ 65913 w 1638300"/>
                <a:gd name="connsiteY551" fmla="*/ 1142428 h 1504950"/>
                <a:gd name="connsiteX552" fmla="*/ 91059 w 1638300"/>
                <a:gd name="connsiteY552" fmla="*/ 1159002 h 1504950"/>
                <a:gd name="connsiteX553" fmla="*/ 101727 w 1638300"/>
                <a:gd name="connsiteY553" fmla="*/ 1160335 h 1504950"/>
                <a:gd name="connsiteX554" fmla="*/ 105728 w 1638300"/>
                <a:gd name="connsiteY554" fmla="*/ 1150429 h 1504950"/>
                <a:gd name="connsiteX555" fmla="*/ 102299 w 1638300"/>
                <a:gd name="connsiteY555" fmla="*/ 1147096 h 1504950"/>
                <a:gd name="connsiteX556" fmla="*/ 109919 w 1638300"/>
                <a:gd name="connsiteY556" fmla="*/ 1148715 h 1504950"/>
                <a:gd name="connsiteX557" fmla="*/ 111252 w 1638300"/>
                <a:gd name="connsiteY557" fmla="*/ 1143286 h 1504950"/>
                <a:gd name="connsiteX558" fmla="*/ 108013 w 1638300"/>
                <a:gd name="connsiteY558" fmla="*/ 1142238 h 1504950"/>
                <a:gd name="connsiteX559" fmla="*/ 108871 w 1638300"/>
                <a:gd name="connsiteY559" fmla="*/ 1134523 h 1504950"/>
                <a:gd name="connsiteX560" fmla="*/ 111252 w 1638300"/>
                <a:gd name="connsiteY560" fmla="*/ 1134618 h 1504950"/>
                <a:gd name="connsiteX561" fmla="*/ 116015 w 1638300"/>
                <a:gd name="connsiteY561" fmla="*/ 1116044 h 1504950"/>
                <a:gd name="connsiteX562" fmla="*/ 115253 w 1638300"/>
                <a:gd name="connsiteY562" fmla="*/ 1106995 h 1504950"/>
                <a:gd name="connsiteX563" fmla="*/ 109633 w 1638300"/>
                <a:gd name="connsiteY563" fmla="*/ 1108519 h 1504950"/>
                <a:gd name="connsiteX564" fmla="*/ 108109 w 1638300"/>
                <a:gd name="connsiteY564" fmla="*/ 1102709 h 1504950"/>
                <a:gd name="connsiteX565" fmla="*/ 94583 w 1638300"/>
                <a:gd name="connsiteY565" fmla="*/ 1107091 h 1504950"/>
                <a:gd name="connsiteX566" fmla="*/ 85154 w 1638300"/>
                <a:gd name="connsiteY566" fmla="*/ 1080135 h 1504950"/>
                <a:gd name="connsiteX567" fmla="*/ 94393 w 1638300"/>
                <a:gd name="connsiteY567" fmla="*/ 1077087 h 1504950"/>
                <a:gd name="connsiteX568" fmla="*/ 86773 w 1638300"/>
                <a:gd name="connsiteY568" fmla="*/ 1056799 h 1504950"/>
                <a:gd name="connsiteX569" fmla="*/ 85249 w 1638300"/>
                <a:gd name="connsiteY569" fmla="*/ 1057561 h 1504950"/>
                <a:gd name="connsiteX570" fmla="*/ 82677 w 1638300"/>
                <a:gd name="connsiteY570" fmla="*/ 1047845 h 1504950"/>
                <a:gd name="connsiteX571" fmla="*/ 80772 w 1638300"/>
                <a:gd name="connsiteY571" fmla="*/ 1048607 h 1504950"/>
                <a:gd name="connsiteX572" fmla="*/ 78391 w 1638300"/>
                <a:gd name="connsiteY572" fmla="*/ 1039177 h 1504950"/>
                <a:gd name="connsiteX573" fmla="*/ 71247 w 1638300"/>
                <a:gd name="connsiteY573" fmla="*/ 1041749 h 1504950"/>
                <a:gd name="connsiteX574" fmla="*/ 68580 w 1638300"/>
                <a:gd name="connsiteY574" fmla="*/ 1031843 h 1504950"/>
                <a:gd name="connsiteX575" fmla="*/ 60484 w 1638300"/>
                <a:gd name="connsiteY575" fmla="*/ 1032605 h 1504950"/>
                <a:gd name="connsiteX576" fmla="*/ 56198 w 1638300"/>
                <a:gd name="connsiteY576" fmla="*/ 1023842 h 1504950"/>
                <a:gd name="connsiteX577" fmla="*/ 60865 w 1638300"/>
                <a:gd name="connsiteY577" fmla="*/ 1020794 h 1504950"/>
                <a:gd name="connsiteX578" fmla="*/ 59341 w 1638300"/>
                <a:gd name="connsiteY578" fmla="*/ 1010126 h 1504950"/>
                <a:gd name="connsiteX579" fmla="*/ 53340 w 1638300"/>
                <a:gd name="connsiteY579" fmla="*/ 1001268 h 1504950"/>
                <a:gd name="connsiteX580" fmla="*/ 63627 w 1638300"/>
                <a:gd name="connsiteY580" fmla="*/ 994982 h 1504950"/>
                <a:gd name="connsiteX581" fmla="*/ 70390 w 1638300"/>
                <a:gd name="connsiteY581" fmla="*/ 997172 h 1504950"/>
                <a:gd name="connsiteX582" fmla="*/ 88678 w 1638300"/>
                <a:gd name="connsiteY582" fmla="*/ 991648 h 1504950"/>
                <a:gd name="connsiteX583" fmla="*/ 99536 w 1638300"/>
                <a:gd name="connsiteY583" fmla="*/ 992600 h 1504950"/>
                <a:gd name="connsiteX584" fmla="*/ 102013 w 1638300"/>
                <a:gd name="connsiteY584" fmla="*/ 990028 h 1504950"/>
                <a:gd name="connsiteX585" fmla="*/ 93059 w 1638300"/>
                <a:gd name="connsiteY585" fmla="*/ 979075 h 1504950"/>
                <a:gd name="connsiteX586" fmla="*/ 100012 w 1638300"/>
                <a:gd name="connsiteY586" fmla="*/ 973455 h 1504950"/>
                <a:gd name="connsiteX587" fmla="*/ 103632 w 1638300"/>
                <a:gd name="connsiteY587" fmla="*/ 976408 h 1504950"/>
                <a:gd name="connsiteX588" fmla="*/ 99822 w 1638300"/>
                <a:gd name="connsiteY588" fmla="*/ 980980 h 1504950"/>
                <a:gd name="connsiteX589" fmla="*/ 104299 w 1638300"/>
                <a:gd name="connsiteY589" fmla="*/ 986885 h 1504950"/>
                <a:gd name="connsiteX590" fmla="*/ 112395 w 1638300"/>
                <a:gd name="connsiteY590" fmla="*/ 984980 h 1504950"/>
                <a:gd name="connsiteX591" fmla="*/ 115062 w 1638300"/>
                <a:gd name="connsiteY591" fmla="*/ 993648 h 1504950"/>
                <a:gd name="connsiteX592" fmla="*/ 116681 w 1638300"/>
                <a:gd name="connsiteY592" fmla="*/ 992791 h 1504950"/>
                <a:gd name="connsiteX593" fmla="*/ 112586 w 1638300"/>
                <a:gd name="connsiteY593" fmla="*/ 969169 h 1504950"/>
                <a:gd name="connsiteX594" fmla="*/ 112871 w 1638300"/>
                <a:gd name="connsiteY594" fmla="*/ 941642 h 1504950"/>
                <a:gd name="connsiteX595" fmla="*/ 135445 w 1638300"/>
                <a:gd name="connsiteY595" fmla="*/ 938022 h 1504950"/>
                <a:gd name="connsiteX596" fmla="*/ 137446 w 1638300"/>
                <a:gd name="connsiteY596" fmla="*/ 942880 h 1504950"/>
                <a:gd name="connsiteX597" fmla="*/ 139637 w 1638300"/>
                <a:gd name="connsiteY597" fmla="*/ 942784 h 1504950"/>
                <a:gd name="connsiteX598" fmla="*/ 143351 w 1638300"/>
                <a:gd name="connsiteY598" fmla="*/ 930878 h 1504950"/>
                <a:gd name="connsiteX599" fmla="*/ 164116 w 1638300"/>
                <a:gd name="connsiteY599" fmla="*/ 932688 h 1504950"/>
                <a:gd name="connsiteX600" fmla="*/ 166307 w 1638300"/>
                <a:gd name="connsiteY600" fmla="*/ 929354 h 1504950"/>
                <a:gd name="connsiteX601" fmla="*/ 170212 w 1638300"/>
                <a:gd name="connsiteY601" fmla="*/ 931354 h 1504950"/>
                <a:gd name="connsiteX602" fmla="*/ 175832 w 1638300"/>
                <a:gd name="connsiteY602" fmla="*/ 921353 h 1504950"/>
                <a:gd name="connsiteX603" fmla="*/ 184595 w 1638300"/>
                <a:gd name="connsiteY603" fmla="*/ 926116 h 1504950"/>
                <a:gd name="connsiteX604" fmla="*/ 196977 w 1638300"/>
                <a:gd name="connsiteY604" fmla="*/ 899827 h 1504950"/>
                <a:gd name="connsiteX605" fmla="*/ 210026 w 1638300"/>
                <a:gd name="connsiteY605" fmla="*/ 883920 h 1504950"/>
                <a:gd name="connsiteX606" fmla="*/ 199549 w 1638300"/>
                <a:gd name="connsiteY606" fmla="*/ 881443 h 1504950"/>
                <a:gd name="connsiteX607" fmla="*/ 202311 w 1638300"/>
                <a:gd name="connsiteY607" fmla="*/ 877062 h 1504950"/>
                <a:gd name="connsiteX608" fmla="*/ 204692 w 1638300"/>
                <a:gd name="connsiteY608" fmla="*/ 860869 h 1504950"/>
                <a:gd name="connsiteX609" fmla="*/ 194691 w 1638300"/>
                <a:gd name="connsiteY609" fmla="*/ 863632 h 1504950"/>
                <a:gd name="connsiteX610" fmla="*/ 188690 w 1638300"/>
                <a:gd name="connsiteY610" fmla="*/ 850678 h 1504950"/>
                <a:gd name="connsiteX611" fmla="*/ 188404 w 1638300"/>
                <a:gd name="connsiteY611" fmla="*/ 837533 h 1504950"/>
                <a:gd name="connsiteX612" fmla="*/ 200311 w 1638300"/>
                <a:gd name="connsiteY612" fmla="*/ 831437 h 1504950"/>
                <a:gd name="connsiteX613" fmla="*/ 202978 w 1638300"/>
                <a:gd name="connsiteY613" fmla="*/ 826770 h 1504950"/>
                <a:gd name="connsiteX614" fmla="*/ 226409 w 1638300"/>
                <a:gd name="connsiteY614" fmla="*/ 816388 h 1504950"/>
                <a:gd name="connsiteX615" fmla="*/ 232791 w 1638300"/>
                <a:gd name="connsiteY615" fmla="*/ 811244 h 1504950"/>
                <a:gd name="connsiteX616" fmla="*/ 243554 w 1638300"/>
                <a:gd name="connsiteY616" fmla="*/ 812578 h 1504950"/>
                <a:gd name="connsiteX617" fmla="*/ 246602 w 1638300"/>
                <a:gd name="connsiteY617" fmla="*/ 813721 h 1504950"/>
                <a:gd name="connsiteX618" fmla="*/ 246031 w 1638300"/>
                <a:gd name="connsiteY618" fmla="*/ 816864 h 1504950"/>
                <a:gd name="connsiteX619" fmla="*/ 252127 w 1638300"/>
                <a:gd name="connsiteY619" fmla="*/ 824293 h 1504950"/>
                <a:gd name="connsiteX620" fmla="*/ 272605 w 1638300"/>
                <a:gd name="connsiteY620" fmla="*/ 814959 h 1504950"/>
                <a:gd name="connsiteX621" fmla="*/ 276606 w 1638300"/>
                <a:gd name="connsiteY621" fmla="*/ 820674 h 1504950"/>
                <a:gd name="connsiteX622" fmla="*/ 278797 w 1638300"/>
                <a:gd name="connsiteY622" fmla="*/ 820293 h 1504950"/>
                <a:gd name="connsiteX623" fmla="*/ 277749 w 1638300"/>
                <a:gd name="connsiteY623" fmla="*/ 822960 h 1504950"/>
                <a:gd name="connsiteX624" fmla="*/ 286893 w 1638300"/>
                <a:gd name="connsiteY624" fmla="*/ 829437 h 1504950"/>
                <a:gd name="connsiteX625" fmla="*/ 311849 w 1638300"/>
                <a:gd name="connsiteY625" fmla="*/ 833057 h 1504950"/>
                <a:gd name="connsiteX626" fmla="*/ 326517 w 1638300"/>
                <a:gd name="connsiteY626" fmla="*/ 830866 h 1504950"/>
                <a:gd name="connsiteX627" fmla="*/ 327279 w 1638300"/>
                <a:gd name="connsiteY627" fmla="*/ 845915 h 1504950"/>
                <a:gd name="connsiteX628" fmla="*/ 331089 w 1638300"/>
                <a:gd name="connsiteY628" fmla="*/ 847439 h 1504950"/>
                <a:gd name="connsiteX629" fmla="*/ 326898 w 1638300"/>
                <a:gd name="connsiteY629" fmla="*/ 855631 h 1504950"/>
                <a:gd name="connsiteX630" fmla="*/ 339471 w 1638300"/>
                <a:gd name="connsiteY630" fmla="*/ 857821 h 1504950"/>
                <a:gd name="connsiteX631" fmla="*/ 347758 w 1638300"/>
                <a:gd name="connsiteY631" fmla="*/ 853059 h 1504950"/>
                <a:gd name="connsiteX632" fmla="*/ 354997 w 1638300"/>
                <a:gd name="connsiteY632" fmla="*/ 855250 h 1504950"/>
                <a:gd name="connsiteX633" fmla="*/ 365093 w 1638300"/>
                <a:gd name="connsiteY633" fmla="*/ 849725 h 1504950"/>
                <a:gd name="connsiteX634" fmla="*/ 367379 w 1638300"/>
                <a:gd name="connsiteY634" fmla="*/ 856012 h 1504950"/>
                <a:gd name="connsiteX635" fmla="*/ 359378 w 1638300"/>
                <a:gd name="connsiteY635" fmla="*/ 867156 h 1504950"/>
                <a:gd name="connsiteX636" fmla="*/ 366998 w 1638300"/>
                <a:gd name="connsiteY636" fmla="*/ 872490 h 1504950"/>
                <a:gd name="connsiteX637" fmla="*/ 365570 w 1638300"/>
                <a:gd name="connsiteY637" fmla="*/ 874014 h 1504950"/>
                <a:gd name="connsiteX638" fmla="*/ 377857 w 1638300"/>
                <a:gd name="connsiteY638" fmla="*/ 878110 h 1504950"/>
                <a:gd name="connsiteX639" fmla="*/ 378714 w 1638300"/>
                <a:gd name="connsiteY639" fmla="*/ 884777 h 1504950"/>
                <a:gd name="connsiteX640" fmla="*/ 385096 w 1638300"/>
                <a:gd name="connsiteY640" fmla="*/ 885063 h 1504950"/>
                <a:gd name="connsiteX641" fmla="*/ 382715 w 1638300"/>
                <a:gd name="connsiteY641" fmla="*/ 888397 h 1504950"/>
                <a:gd name="connsiteX642" fmla="*/ 386144 w 1638300"/>
                <a:gd name="connsiteY642" fmla="*/ 895350 h 1504950"/>
                <a:gd name="connsiteX643" fmla="*/ 380048 w 1638300"/>
                <a:gd name="connsiteY643" fmla="*/ 904875 h 1504950"/>
                <a:gd name="connsiteX644" fmla="*/ 379857 w 1638300"/>
                <a:gd name="connsiteY644" fmla="*/ 912590 h 1504950"/>
                <a:gd name="connsiteX645" fmla="*/ 388334 w 1638300"/>
                <a:gd name="connsiteY645" fmla="*/ 922592 h 1504950"/>
                <a:gd name="connsiteX646" fmla="*/ 395002 w 1638300"/>
                <a:gd name="connsiteY646" fmla="*/ 947166 h 1504950"/>
                <a:gd name="connsiteX647" fmla="*/ 387763 w 1638300"/>
                <a:gd name="connsiteY647" fmla="*/ 946214 h 1504950"/>
                <a:gd name="connsiteX648" fmla="*/ 385382 w 1638300"/>
                <a:gd name="connsiteY648" fmla="*/ 949166 h 1504950"/>
                <a:gd name="connsiteX649" fmla="*/ 385286 w 1638300"/>
                <a:gd name="connsiteY649" fmla="*/ 958120 h 1504950"/>
                <a:gd name="connsiteX650" fmla="*/ 376809 w 1638300"/>
                <a:gd name="connsiteY650" fmla="*/ 959358 h 1504950"/>
                <a:gd name="connsiteX651" fmla="*/ 368903 w 1638300"/>
                <a:gd name="connsiteY651" fmla="*/ 966121 h 1504950"/>
                <a:gd name="connsiteX652" fmla="*/ 363379 w 1638300"/>
                <a:gd name="connsiteY652" fmla="*/ 965549 h 1504950"/>
                <a:gd name="connsiteX653" fmla="*/ 355759 w 1638300"/>
                <a:gd name="connsiteY653" fmla="*/ 973074 h 1504950"/>
                <a:gd name="connsiteX654" fmla="*/ 321945 w 1638300"/>
                <a:gd name="connsiteY654" fmla="*/ 973931 h 1504950"/>
                <a:gd name="connsiteX655" fmla="*/ 315182 w 1638300"/>
                <a:gd name="connsiteY655" fmla="*/ 966787 h 1504950"/>
                <a:gd name="connsiteX656" fmla="*/ 301085 w 1638300"/>
                <a:gd name="connsiteY656" fmla="*/ 970598 h 1504950"/>
                <a:gd name="connsiteX657" fmla="*/ 304991 w 1638300"/>
                <a:gd name="connsiteY657" fmla="*/ 986600 h 1504950"/>
                <a:gd name="connsiteX658" fmla="*/ 293465 w 1638300"/>
                <a:gd name="connsiteY658" fmla="*/ 998410 h 1504950"/>
                <a:gd name="connsiteX659" fmla="*/ 298037 w 1638300"/>
                <a:gd name="connsiteY659" fmla="*/ 1003744 h 1504950"/>
                <a:gd name="connsiteX660" fmla="*/ 298990 w 1638300"/>
                <a:gd name="connsiteY660" fmla="*/ 1001173 h 1504950"/>
                <a:gd name="connsiteX661" fmla="*/ 303848 w 1638300"/>
                <a:gd name="connsiteY661" fmla="*/ 1000506 h 1504950"/>
                <a:gd name="connsiteX662" fmla="*/ 318707 w 1638300"/>
                <a:gd name="connsiteY662" fmla="*/ 1000887 h 1504950"/>
                <a:gd name="connsiteX663" fmla="*/ 318326 w 1638300"/>
                <a:gd name="connsiteY663" fmla="*/ 1002697 h 1504950"/>
                <a:gd name="connsiteX664" fmla="*/ 330041 w 1638300"/>
                <a:gd name="connsiteY664" fmla="*/ 1004983 h 1504950"/>
                <a:gd name="connsiteX665" fmla="*/ 330232 w 1638300"/>
                <a:gd name="connsiteY665" fmla="*/ 1002983 h 1504950"/>
                <a:gd name="connsiteX666" fmla="*/ 338519 w 1638300"/>
                <a:gd name="connsiteY666" fmla="*/ 1001744 h 1504950"/>
                <a:gd name="connsiteX667" fmla="*/ 337090 w 1638300"/>
                <a:gd name="connsiteY667" fmla="*/ 1006126 h 1504950"/>
                <a:gd name="connsiteX668" fmla="*/ 351568 w 1638300"/>
                <a:gd name="connsiteY668" fmla="*/ 1010507 h 1504950"/>
                <a:gd name="connsiteX669" fmla="*/ 351854 w 1638300"/>
                <a:gd name="connsiteY669" fmla="*/ 1013936 h 1504950"/>
                <a:gd name="connsiteX670" fmla="*/ 358140 w 1638300"/>
                <a:gd name="connsiteY670" fmla="*/ 1013174 h 1504950"/>
                <a:gd name="connsiteX671" fmla="*/ 359759 w 1638300"/>
                <a:gd name="connsiteY671" fmla="*/ 1016317 h 1504950"/>
                <a:gd name="connsiteX672" fmla="*/ 365855 w 1638300"/>
                <a:gd name="connsiteY672" fmla="*/ 1014889 h 1504950"/>
                <a:gd name="connsiteX673" fmla="*/ 366617 w 1638300"/>
                <a:gd name="connsiteY673" fmla="*/ 1017746 h 1504950"/>
                <a:gd name="connsiteX674" fmla="*/ 383953 w 1638300"/>
                <a:gd name="connsiteY674" fmla="*/ 1012793 h 1504950"/>
                <a:gd name="connsiteX675" fmla="*/ 385858 w 1638300"/>
                <a:gd name="connsiteY675" fmla="*/ 1020699 h 1504950"/>
                <a:gd name="connsiteX676" fmla="*/ 393763 w 1638300"/>
                <a:gd name="connsiteY676" fmla="*/ 1026414 h 1504950"/>
                <a:gd name="connsiteX677" fmla="*/ 501301 w 1638300"/>
                <a:gd name="connsiteY677" fmla="*/ 1002411 h 1504950"/>
                <a:gd name="connsiteX678" fmla="*/ 528542 w 1638300"/>
                <a:gd name="connsiteY678" fmla="*/ 989076 h 1504950"/>
                <a:gd name="connsiteX679" fmla="*/ 530733 w 1638300"/>
                <a:gd name="connsiteY679" fmla="*/ 987076 h 1504950"/>
                <a:gd name="connsiteX680" fmla="*/ 513779 w 1638300"/>
                <a:gd name="connsiteY680" fmla="*/ 963168 h 1504950"/>
                <a:gd name="connsiteX681" fmla="*/ 515398 w 1638300"/>
                <a:gd name="connsiteY681" fmla="*/ 949166 h 1504950"/>
                <a:gd name="connsiteX682" fmla="*/ 524351 w 1638300"/>
                <a:gd name="connsiteY682" fmla="*/ 952024 h 1504950"/>
                <a:gd name="connsiteX683" fmla="*/ 524542 w 1638300"/>
                <a:gd name="connsiteY683" fmla="*/ 948500 h 1504950"/>
                <a:gd name="connsiteX684" fmla="*/ 516065 w 1638300"/>
                <a:gd name="connsiteY684" fmla="*/ 944404 h 1504950"/>
                <a:gd name="connsiteX685" fmla="*/ 517588 w 1638300"/>
                <a:gd name="connsiteY685" fmla="*/ 938879 h 1504950"/>
                <a:gd name="connsiteX686" fmla="*/ 537972 w 1638300"/>
                <a:gd name="connsiteY686" fmla="*/ 939356 h 1504950"/>
                <a:gd name="connsiteX687" fmla="*/ 552736 w 1638300"/>
                <a:gd name="connsiteY687" fmla="*/ 933545 h 1504950"/>
                <a:gd name="connsiteX688" fmla="*/ 556546 w 1638300"/>
                <a:gd name="connsiteY688" fmla="*/ 926211 h 1504950"/>
                <a:gd name="connsiteX689" fmla="*/ 577120 w 1638300"/>
                <a:gd name="connsiteY689" fmla="*/ 929640 h 1504950"/>
                <a:gd name="connsiteX690" fmla="*/ 597122 w 1638300"/>
                <a:gd name="connsiteY690" fmla="*/ 936212 h 1504950"/>
                <a:gd name="connsiteX691" fmla="*/ 595408 w 1638300"/>
                <a:gd name="connsiteY691" fmla="*/ 921829 h 1504950"/>
                <a:gd name="connsiteX692" fmla="*/ 607409 w 1638300"/>
                <a:gd name="connsiteY692" fmla="*/ 918972 h 1504950"/>
                <a:gd name="connsiteX693" fmla="*/ 611791 w 1638300"/>
                <a:gd name="connsiteY693" fmla="*/ 913448 h 1504950"/>
                <a:gd name="connsiteX694" fmla="*/ 613124 w 1638300"/>
                <a:gd name="connsiteY694" fmla="*/ 916972 h 1504950"/>
                <a:gd name="connsiteX695" fmla="*/ 617506 w 1638300"/>
                <a:gd name="connsiteY695" fmla="*/ 905827 h 1504950"/>
                <a:gd name="connsiteX696" fmla="*/ 622459 w 1638300"/>
                <a:gd name="connsiteY696" fmla="*/ 901636 h 1504950"/>
                <a:gd name="connsiteX697" fmla="*/ 621316 w 1638300"/>
                <a:gd name="connsiteY697" fmla="*/ 905923 h 1504950"/>
                <a:gd name="connsiteX698" fmla="*/ 626174 w 1638300"/>
                <a:gd name="connsiteY698" fmla="*/ 910400 h 1504950"/>
                <a:gd name="connsiteX699" fmla="*/ 630269 w 1638300"/>
                <a:gd name="connsiteY699" fmla="*/ 906590 h 1504950"/>
                <a:gd name="connsiteX700" fmla="*/ 634555 w 1638300"/>
                <a:gd name="connsiteY700" fmla="*/ 909447 h 1504950"/>
                <a:gd name="connsiteX701" fmla="*/ 629984 w 1638300"/>
                <a:gd name="connsiteY701" fmla="*/ 916400 h 1504950"/>
                <a:gd name="connsiteX702" fmla="*/ 634651 w 1638300"/>
                <a:gd name="connsiteY702" fmla="*/ 915829 h 1504950"/>
                <a:gd name="connsiteX703" fmla="*/ 636079 w 1638300"/>
                <a:gd name="connsiteY703" fmla="*/ 919067 h 1504950"/>
                <a:gd name="connsiteX704" fmla="*/ 640842 w 1638300"/>
                <a:gd name="connsiteY704" fmla="*/ 912876 h 1504950"/>
                <a:gd name="connsiteX705" fmla="*/ 643319 w 1638300"/>
                <a:gd name="connsiteY705" fmla="*/ 912685 h 1504950"/>
                <a:gd name="connsiteX706" fmla="*/ 645890 w 1638300"/>
                <a:gd name="connsiteY706" fmla="*/ 918019 h 1504950"/>
                <a:gd name="connsiteX707" fmla="*/ 653510 w 1638300"/>
                <a:gd name="connsiteY707" fmla="*/ 912400 h 1504950"/>
                <a:gd name="connsiteX708" fmla="*/ 667608 w 1638300"/>
                <a:gd name="connsiteY708" fmla="*/ 907447 h 1504950"/>
                <a:gd name="connsiteX709" fmla="*/ 663893 w 1638300"/>
                <a:gd name="connsiteY709" fmla="*/ 899827 h 1504950"/>
                <a:gd name="connsiteX710" fmla="*/ 656082 w 1638300"/>
                <a:gd name="connsiteY710" fmla="*/ 863251 h 1504950"/>
                <a:gd name="connsiteX711" fmla="*/ 638556 w 1638300"/>
                <a:gd name="connsiteY711" fmla="*/ 862775 h 1504950"/>
                <a:gd name="connsiteX712" fmla="*/ 625602 w 1638300"/>
                <a:gd name="connsiteY712" fmla="*/ 865537 h 1504950"/>
                <a:gd name="connsiteX713" fmla="*/ 615315 w 1638300"/>
                <a:gd name="connsiteY713" fmla="*/ 836485 h 1504950"/>
                <a:gd name="connsiteX714" fmla="*/ 617315 w 1638300"/>
                <a:gd name="connsiteY714" fmla="*/ 822579 h 1504950"/>
                <a:gd name="connsiteX715" fmla="*/ 629984 w 1638300"/>
                <a:gd name="connsiteY715" fmla="*/ 817626 h 1504950"/>
                <a:gd name="connsiteX716" fmla="*/ 640271 w 1638300"/>
                <a:gd name="connsiteY716" fmla="*/ 800481 h 1504950"/>
                <a:gd name="connsiteX717" fmla="*/ 646272 w 1638300"/>
                <a:gd name="connsiteY717" fmla="*/ 794957 h 1504950"/>
                <a:gd name="connsiteX718" fmla="*/ 643319 w 1638300"/>
                <a:gd name="connsiteY718" fmla="*/ 783526 h 1504950"/>
                <a:gd name="connsiteX719" fmla="*/ 646557 w 1638300"/>
                <a:gd name="connsiteY719" fmla="*/ 777716 h 1504950"/>
                <a:gd name="connsiteX720" fmla="*/ 671799 w 1638300"/>
                <a:gd name="connsiteY720" fmla="*/ 775144 h 1504950"/>
                <a:gd name="connsiteX721" fmla="*/ 660749 w 1638300"/>
                <a:gd name="connsiteY721" fmla="*/ 763810 h 1504950"/>
                <a:gd name="connsiteX722" fmla="*/ 672465 w 1638300"/>
                <a:gd name="connsiteY722" fmla="*/ 755904 h 1504950"/>
                <a:gd name="connsiteX723" fmla="*/ 673132 w 1638300"/>
                <a:gd name="connsiteY723" fmla="*/ 750284 h 1504950"/>
                <a:gd name="connsiteX724" fmla="*/ 666083 w 1638300"/>
                <a:gd name="connsiteY724" fmla="*/ 751427 h 1504950"/>
                <a:gd name="connsiteX725" fmla="*/ 665036 w 1638300"/>
                <a:gd name="connsiteY725" fmla="*/ 748284 h 1504950"/>
                <a:gd name="connsiteX726" fmla="*/ 659511 w 1638300"/>
                <a:gd name="connsiteY726" fmla="*/ 749522 h 1504950"/>
                <a:gd name="connsiteX727" fmla="*/ 657892 w 1638300"/>
                <a:gd name="connsiteY727" fmla="*/ 746569 h 1504950"/>
                <a:gd name="connsiteX728" fmla="*/ 668941 w 1638300"/>
                <a:gd name="connsiteY728" fmla="*/ 738950 h 1504950"/>
                <a:gd name="connsiteX729" fmla="*/ 679609 w 1638300"/>
                <a:gd name="connsiteY729" fmla="*/ 735997 h 1504950"/>
                <a:gd name="connsiteX730" fmla="*/ 678656 w 1638300"/>
                <a:gd name="connsiteY730" fmla="*/ 720281 h 1504950"/>
                <a:gd name="connsiteX731" fmla="*/ 668846 w 1638300"/>
                <a:gd name="connsiteY731" fmla="*/ 676370 h 1504950"/>
                <a:gd name="connsiteX732" fmla="*/ 669131 w 1638300"/>
                <a:gd name="connsiteY732" fmla="*/ 660844 h 1504950"/>
                <a:gd name="connsiteX733" fmla="*/ 662750 w 1638300"/>
                <a:gd name="connsiteY733" fmla="*/ 658940 h 1504950"/>
                <a:gd name="connsiteX734" fmla="*/ 664464 w 1638300"/>
                <a:gd name="connsiteY734" fmla="*/ 652367 h 1504950"/>
                <a:gd name="connsiteX735" fmla="*/ 670084 w 1638300"/>
                <a:gd name="connsiteY735" fmla="*/ 646081 h 1504950"/>
                <a:gd name="connsiteX736" fmla="*/ 673227 w 1638300"/>
                <a:gd name="connsiteY736" fmla="*/ 624173 h 1504950"/>
                <a:gd name="connsiteX737" fmla="*/ 682466 w 1638300"/>
                <a:gd name="connsiteY737" fmla="*/ 605409 h 1504950"/>
                <a:gd name="connsiteX738" fmla="*/ 674561 w 1638300"/>
                <a:gd name="connsiteY738" fmla="*/ 597408 h 1504950"/>
                <a:gd name="connsiteX739" fmla="*/ 673608 w 1638300"/>
                <a:gd name="connsiteY739" fmla="*/ 593122 h 1504950"/>
                <a:gd name="connsiteX740" fmla="*/ 665322 w 1638300"/>
                <a:gd name="connsiteY740" fmla="*/ 593122 h 1504950"/>
                <a:gd name="connsiteX741" fmla="*/ 667893 w 1638300"/>
                <a:gd name="connsiteY741" fmla="*/ 586931 h 1504950"/>
                <a:gd name="connsiteX742" fmla="*/ 663512 w 1638300"/>
                <a:gd name="connsiteY742" fmla="*/ 586550 h 1504950"/>
                <a:gd name="connsiteX743" fmla="*/ 666179 w 1638300"/>
                <a:gd name="connsiteY743" fmla="*/ 582930 h 1504950"/>
                <a:gd name="connsiteX744" fmla="*/ 665226 w 1638300"/>
                <a:gd name="connsiteY744" fmla="*/ 578834 h 1504950"/>
                <a:gd name="connsiteX745" fmla="*/ 659892 w 1638300"/>
                <a:gd name="connsiteY745" fmla="*/ 574262 h 1504950"/>
                <a:gd name="connsiteX746" fmla="*/ 653987 w 1638300"/>
                <a:gd name="connsiteY746" fmla="*/ 576167 h 1504950"/>
                <a:gd name="connsiteX747" fmla="*/ 647795 w 1638300"/>
                <a:gd name="connsiteY747" fmla="*/ 565309 h 1504950"/>
                <a:gd name="connsiteX748" fmla="*/ 638842 w 1638300"/>
                <a:gd name="connsiteY748" fmla="*/ 561023 h 1504950"/>
                <a:gd name="connsiteX749" fmla="*/ 633032 w 1638300"/>
                <a:gd name="connsiteY749" fmla="*/ 561880 h 1504950"/>
                <a:gd name="connsiteX750" fmla="*/ 627888 w 1638300"/>
                <a:gd name="connsiteY750" fmla="*/ 557212 h 1504950"/>
                <a:gd name="connsiteX751" fmla="*/ 623221 w 1638300"/>
                <a:gd name="connsiteY751" fmla="*/ 556927 h 1504950"/>
                <a:gd name="connsiteX752" fmla="*/ 616649 w 1638300"/>
                <a:gd name="connsiteY752" fmla="*/ 559879 h 1504950"/>
                <a:gd name="connsiteX753" fmla="*/ 614934 w 1638300"/>
                <a:gd name="connsiteY753" fmla="*/ 563499 h 1504950"/>
                <a:gd name="connsiteX754" fmla="*/ 608648 w 1638300"/>
                <a:gd name="connsiteY754" fmla="*/ 564642 h 1504950"/>
                <a:gd name="connsiteX755" fmla="*/ 608648 w 1638300"/>
                <a:gd name="connsiteY755" fmla="*/ 560927 h 1504950"/>
                <a:gd name="connsiteX756" fmla="*/ 618363 w 1638300"/>
                <a:gd name="connsiteY756" fmla="*/ 557212 h 1504950"/>
                <a:gd name="connsiteX757" fmla="*/ 624173 w 1638300"/>
                <a:gd name="connsiteY757" fmla="*/ 549688 h 1504950"/>
                <a:gd name="connsiteX758" fmla="*/ 615887 w 1638300"/>
                <a:gd name="connsiteY758" fmla="*/ 533114 h 1504950"/>
                <a:gd name="connsiteX759" fmla="*/ 610838 w 1638300"/>
                <a:gd name="connsiteY759" fmla="*/ 528637 h 1504950"/>
                <a:gd name="connsiteX760" fmla="*/ 608076 w 1638300"/>
                <a:gd name="connsiteY760" fmla="*/ 527114 h 1504950"/>
                <a:gd name="connsiteX761" fmla="*/ 604933 w 1638300"/>
                <a:gd name="connsiteY761" fmla="*/ 542639 h 1504950"/>
                <a:gd name="connsiteX762" fmla="*/ 599123 w 1638300"/>
                <a:gd name="connsiteY762" fmla="*/ 548068 h 1504950"/>
                <a:gd name="connsiteX763" fmla="*/ 581406 w 1638300"/>
                <a:gd name="connsiteY763" fmla="*/ 533876 h 1504950"/>
                <a:gd name="connsiteX764" fmla="*/ 578168 w 1638300"/>
                <a:gd name="connsiteY764" fmla="*/ 534638 h 1504950"/>
                <a:gd name="connsiteX765" fmla="*/ 571595 w 1638300"/>
                <a:gd name="connsiteY765" fmla="*/ 542734 h 1504950"/>
                <a:gd name="connsiteX766" fmla="*/ 576072 w 1638300"/>
                <a:gd name="connsiteY766" fmla="*/ 531304 h 1504950"/>
                <a:gd name="connsiteX767" fmla="*/ 525209 w 1638300"/>
                <a:gd name="connsiteY767" fmla="*/ 497586 h 1504950"/>
                <a:gd name="connsiteX768" fmla="*/ 520637 w 1638300"/>
                <a:gd name="connsiteY768" fmla="*/ 503491 h 1504950"/>
                <a:gd name="connsiteX769" fmla="*/ 521684 w 1638300"/>
                <a:gd name="connsiteY769" fmla="*/ 505301 h 1504950"/>
                <a:gd name="connsiteX770" fmla="*/ 500253 w 1638300"/>
                <a:gd name="connsiteY770" fmla="*/ 515493 h 1504950"/>
                <a:gd name="connsiteX771" fmla="*/ 491014 w 1638300"/>
                <a:gd name="connsiteY771" fmla="*/ 523018 h 1504950"/>
                <a:gd name="connsiteX772" fmla="*/ 489871 w 1638300"/>
                <a:gd name="connsiteY772" fmla="*/ 521208 h 1504950"/>
                <a:gd name="connsiteX773" fmla="*/ 475012 w 1638300"/>
                <a:gd name="connsiteY773" fmla="*/ 527399 h 1504950"/>
                <a:gd name="connsiteX774" fmla="*/ 466058 w 1638300"/>
                <a:gd name="connsiteY774" fmla="*/ 526637 h 1504950"/>
                <a:gd name="connsiteX775" fmla="*/ 459010 w 1638300"/>
                <a:gd name="connsiteY775" fmla="*/ 507492 h 1504950"/>
                <a:gd name="connsiteX776" fmla="*/ 446723 w 1638300"/>
                <a:gd name="connsiteY776" fmla="*/ 517493 h 1504950"/>
                <a:gd name="connsiteX777" fmla="*/ 438912 w 1638300"/>
                <a:gd name="connsiteY777" fmla="*/ 519875 h 1504950"/>
                <a:gd name="connsiteX778" fmla="*/ 436721 w 1638300"/>
                <a:gd name="connsiteY778" fmla="*/ 516826 h 1504950"/>
                <a:gd name="connsiteX779" fmla="*/ 425482 w 1638300"/>
                <a:gd name="connsiteY779" fmla="*/ 517208 h 1504950"/>
                <a:gd name="connsiteX780" fmla="*/ 428911 w 1638300"/>
                <a:gd name="connsiteY780" fmla="*/ 527114 h 1504950"/>
                <a:gd name="connsiteX781" fmla="*/ 399383 w 1638300"/>
                <a:gd name="connsiteY781" fmla="*/ 540925 h 1504950"/>
                <a:gd name="connsiteX782" fmla="*/ 388715 w 1638300"/>
                <a:gd name="connsiteY782" fmla="*/ 549402 h 1504950"/>
                <a:gd name="connsiteX783" fmla="*/ 379381 w 1638300"/>
                <a:gd name="connsiteY783" fmla="*/ 532733 h 1504950"/>
                <a:gd name="connsiteX784" fmla="*/ 374809 w 1638300"/>
                <a:gd name="connsiteY784" fmla="*/ 534638 h 1504950"/>
                <a:gd name="connsiteX785" fmla="*/ 369665 w 1638300"/>
                <a:gd name="connsiteY785" fmla="*/ 526256 h 1504950"/>
                <a:gd name="connsiteX786" fmla="*/ 366712 w 1638300"/>
                <a:gd name="connsiteY786" fmla="*/ 526351 h 1504950"/>
                <a:gd name="connsiteX787" fmla="*/ 332137 w 1638300"/>
                <a:gd name="connsiteY787" fmla="*/ 450914 h 1504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</a:cxnLst>
              <a:rect l="l" t="t" r="r" b="b"/>
              <a:pathLst>
                <a:path w="1638300" h="1504950">
                  <a:moveTo>
                    <a:pt x="332137" y="450914"/>
                  </a:moveTo>
                  <a:lnTo>
                    <a:pt x="330899" y="447484"/>
                  </a:lnTo>
                  <a:lnTo>
                    <a:pt x="345281" y="442246"/>
                  </a:lnTo>
                  <a:lnTo>
                    <a:pt x="342138" y="433102"/>
                  </a:lnTo>
                  <a:lnTo>
                    <a:pt x="396430" y="418909"/>
                  </a:lnTo>
                  <a:lnTo>
                    <a:pt x="395954" y="414147"/>
                  </a:lnTo>
                  <a:lnTo>
                    <a:pt x="402717" y="413575"/>
                  </a:lnTo>
                  <a:lnTo>
                    <a:pt x="410718" y="402622"/>
                  </a:lnTo>
                  <a:lnTo>
                    <a:pt x="405860" y="393859"/>
                  </a:lnTo>
                  <a:lnTo>
                    <a:pt x="426625" y="386239"/>
                  </a:lnTo>
                  <a:lnTo>
                    <a:pt x="463868" y="381095"/>
                  </a:lnTo>
                  <a:lnTo>
                    <a:pt x="486156" y="375094"/>
                  </a:lnTo>
                  <a:lnTo>
                    <a:pt x="478250" y="342709"/>
                  </a:lnTo>
                  <a:lnTo>
                    <a:pt x="472916" y="336709"/>
                  </a:lnTo>
                  <a:lnTo>
                    <a:pt x="502253" y="334708"/>
                  </a:lnTo>
                  <a:lnTo>
                    <a:pt x="501015" y="329851"/>
                  </a:lnTo>
                  <a:lnTo>
                    <a:pt x="511778" y="328612"/>
                  </a:lnTo>
                  <a:lnTo>
                    <a:pt x="509207" y="313563"/>
                  </a:lnTo>
                  <a:lnTo>
                    <a:pt x="533971" y="307943"/>
                  </a:lnTo>
                  <a:lnTo>
                    <a:pt x="525875" y="277368"/>
                  </a:lnTo>
                  <a:lnTo>
                    <a:pt x="537210" y="272415"/>
                  </a:lnTo>
                  <a:lnTo>
                    <a:pt x="542354" y="284702"/>
                  </a:lnTo>
                  <a:lnTo>
                    <a:pt x="545878" y="282892"/>
                  </a:lnTo>
                  <a:lnTo>
                    <a:pt x="547497" y="287750"/>
                  </a:lnTo>
                  <a:lnTo>
                    <a:pt x="551117" y="287274"/>
                  </a:lnTo>
                  <a:lnTo>
                    <a:pt x="548545" y="281559"/>
                  </a:lnTo>
                  <a:lnTo>
                    <a:pt x="563023" y="276034"/>
                  </a:lnTo>
                  <a:lnTo>
                    <a:pt x="568738" y="288226"/>
                  </a:lnTo>
                  <a:lnTo>
                    <a:pt x="585692" y="285941"/>
                  </a:lnTo>
                  <a:lnTo>
                    <a:pt x="596551" y="281559"/>
                  </a:lnTo>
                  <a:lnTo>
                    <a:pt x="599694" y="291179"/>
                  </a:lnTo>
                  <a:lnTo>
                    <a:pt x="611696" y="290703"/>
                  </a:lnTo>
                  <a:lnTo>
                    <a:pt x="617220" y="282702"/>
                  </a:lnTo>
                  <a:lnTo>
                    <a:pt x="629412" y="276701"/>
                  </a:lnTo>
                  <a:lnTo>
                    <a:pt x="627317" y="271177"/>
                  </a:lnTo>
                  <a:lnTo>
                    <a:pt x="642938" y="265462"/>
                  </a:lnTo>
                  <a:lnTo>
                    <a:pt x="647700" y="261271"/>
                  </a:lnTo>
                  <a:lnTo>
                    <a:pt x="659988" y="239077"/>
                  </a:lnTo>
                  <a:lnTo>
                    <a:pt x="673894" y="233648"/>
                  </a:lnTo>
                  <a:lnTo>
                    <a:pt x="665798" y="215456"/>
                  </a:lnTo>
                  <a:lnTo>
                    <a:pt x="654748" y="213836"/>
                  </a:lnTo>
                  <a:lnTo>
                    <a:pt x="656273" y="205359"/>
                  </a:lnTo>
                  <a:lnTo>
                    <a:pt x="669036" y="201644"/>
                  </a:lnTo>
                  <a:lnTo>
                    <a:pt x="670846" y="194882"/>
                  </a:lnTo>
                  <a:lnTo>
                    <a:pt x="668941" y="193548"/>
                  </a:lnTo>
                  <a:lnTo>
                    <a:pt x="675132" y="184690"/>
                  </a:lnTo>
                  <a:lnTo>
                    <a:pt x="683133" y="179260"/>
                  </a:lnTo>
                  <a:lnTo>
                    <a:pt x="682085" y="174879"/>
                  </a:lnTo>
                  <a:lnTo>
                    <a:pt x="701516" y="169735"/>
                  </a:lnTo>
                  <a:lnTo>
                    <a:pt x="703136" y="150781"/>
                  </a:lnTo>
                  <a:lnTo>
                    <a:pt x="695801" y="152876"/>
                  </a:lnTo>
                  <a:lnTo>
                    <a:pt x="679038" y="129159"/>
                  </a:lnTo>
                  <a:lnTo>
                    <a:pt x="682085" y="123539"/>
                  </a:lnTo>
                  <a:lnTo>
                    <a:pt x="691991" y="126206"/>
                  </a:lnTo>
                  <a:lnTo>
                    <a:pt x="692277" y="122777"/>
                  </a:lnTo>
                  <a:lnTo>
                    <a:pt x="706946" y="123158"/>
                  </a:lnTo>
                  <a:lnTo>
                    <a:pt x="705612" y="116300"/>
                  </a:lnTo>
                  <a:lnTo>
                    <a:pt x="707993" y="115157"/>
                  </a:lnTo>
                  <a:lnTo>
                    <a:pt x="699707" y="106013"/>
                  </a:lnTo>
                  <a:lnTo>
                    <a:pt x="703993" y="103251"/>
                  </a:lnTo>
                  <a:lnTo>
                    <a:pt x="701897" y="100679"/>
                  </a:lnTo>
                  <a:lnTo>
                    <a:pt x="704374" y="99536"/>
                  </a:lnTo>
                  <a:lnTo>
                    <a:pt x="697897" y="101632"/>
                  </a:lnTo>
                  <a:lnTo>
                    <a:pt x="699325" y="96107"/>
                  </a:lnTo>
                  <a:lnTo>
                    <a:pt x="696754" y="90297"/>
                  </a:lnTo>
                  <a:lnTo>
                    <a:pt x="703993" y="82582"/>
                  </a:lnTo>
                  <a:lnTo>
                    <a:pt x="704659" y="78010"/>
                  </a:lnTo>
                  <a:lnTo>
                    <a:pt x="700850" y="73819"/>
                  </a:lnTo>
                  <a:lnTo>
                    <a:pt x="707136" y="68294"/>
                  </a:lnTo>
                  <a:lnTo>
                    <a:pt x="704374" y="64484"/>
                  </a:lnTo>
                  <a:lnTo>
                    <a:pt x="698564" y="63341"/>
                  </a:lnTo>
                  <a:lnTo>
                    <a:pt x="699802" y="58674"/>
                  </a:lnTo>
                  <a:lnTo>
                    <a:pt x="702850" y="59150"/>
                  </a:lnTo>
                  <a:lnTo>
                    <a:pt x="702088" y="56388"/>
                  </a:lnTo>
                  <a:lnTo>
                    <a:pt x="692563" y="59817"/>
                  </a:lnTo>
                  <a:lnTo>
                    <a:pt x="691991" y="56769"/>
                  </a:lnTo>
                  <a:lnTo>
                    <a:pt x="697897" y="46291"/>
                  </a:lnTo>
                  <a:lnTo>
                    <a:pt x="693897" y="43339"/>
                  </a:lnTo>
                  <a:lnTo>
                    <a:pt x="695706" y="39433"/>
                  </a:lnTo>
                  <a:lnTo>
                    <a:pt x="684562" y="38195"/>
                  </a:lnTo>
                  <a:lnTo>
                    <a:pt x="684562" y="27622"/>
                  </a:lnTo>
                  <a:lnTo>
                    <a:pt x="690563" y="30194"/>
                  </a:lnTo>
                  <a:lnTo>
                    <a:pt x="698088" y="22574"/>
                  </a:lnTo>
                  <a:lnTo>
                    <a:pt x="724186" y="10382"/>
                  </a:lnTo>
                  <a:lnTo>
                    <a:pt x="730377" y="9525"/>
                  </a:lnTo>
                  <a:lnTo>
                    <a:pt x="732377" y="17812"/>
                  </a:lnTo>
                  <a:lnTo>
                    <a:pt x="738474" y="18288"/>
                  </a:lnTo>
                  <a:lnTo>
                    <a:pt x="735521" y="22098"/>
                  </a:lnTo>
                  <a:lnTo>
                    <a:pt x="731234" y="19241"/>
                  </a:lnTo>
                  <a:lnTo>
                    <a:pt x="727234" y="24384"/>
                  </a:lnTo>
                  <a:lnTo>
                    <a:pt x="732949" y="32766"/>
                  </a:lnTo>
                  <a:lnTo>
                    <a:pt x="736282" y="46291"/>
                  </a:lnTo>
                  <a:lnTo>
                    <a:pt x="739521" y="48863"/>
                  </a:lnTo>
                  <a:lnTo>
                    <a:pt x="734568" y="57626"/>
                  </a:lnTo>
                  <a:lnTo>
                    <a:pt x="738092" y="62293"/>
                  </a:lnTo>
                  <a:lnTo>
                    <a:pt x="735616" y="64960"/>
                  </a:lnTo>
                  <a:lnTo>
                    <a:pt x="741712" y="69533"/>
                  </a:lnTo>
                  <a:lnTo>
                    <a:pt x="737711" y="75914"/>
                  </a:lnTo>
                  <a:lnTo>
                    <a:pt x="740473" y="88773"/>
                  </a:lnTo>
                  <a:lnTo>
                    <a:pt x="761619" y="93440"/>
                  </a:lnTo>
                  <a:lnTo>
                    <a:pt x="767049" y="92202"/>
                  </a:lnTo>
                  <a:lnTo>
                    <a:pt x="772001" y="83725"/>
                  </a:lnTo>
                  <a:lnTo>
                    <a:pt x="792766" y="79724"/>
                  </a:lnTo>
                  <a:lnTo>
                    <a:pt x="794671" y="79819"/>
                  </a:lnTo>
                  <a:lnTo>
                    <a:pt x="797243" y="88964"/>
                  </a:lnTo>
                  <a:lnTo>
                    <a:pt x="802481" y="92011"/>
                  </a:lnTo>
                  <a:lnTo>
                    <a:pt x="812578" y="90583"/>
                  </a:lnTo>
                  <a:lnTo>
                    <a:pt x="817912" y="86487"/>
                  </a:lnTo>
                  <a:lnTo>
                    <a:pt x="821627" y="91726"/>
                  </a:lnTo>
                  <a:lnTo>
                    <a:pt x="825532" y="89154"/>
                  </a:lnTo>
                  <a:lnTo>
                    <a:pt x="838771" y="107823"/>
                  </a:lnTo>
                  <a:lnTo>
                    <a:pt x="840963" y="114871"/>
                  </a:lnTo>
                  <a:lnTo>
                    <a:pt x="846868" y="113062"/>
                  </a:lnTo>
                  <a:lnTo>
                    <a:pt x="850297" y="117634"/>
                  </a:lnTo>
                  <a:lnTo>
                    <a:pt x="864394" y="119348"/>
                  </a:lnTo>
                  <a:lnTo>
                    <a:pt x="883920" y="132493"/>
                  </a:lnTo>
                  <a:lnTo>
                    <a:pt x="885349" y="136208"/>
                  </a:lnTo>
                  <a:lnTo>
                    <a:pt x="872109" y="150400"/>
                  </a:lnTo>
                  <a:lnTo>
                    <a:pt x="864584" y="150590"/>
                  </a:lnTo>
                  <a:lnTo>
                    <a:pt x="866870" y="160306"/>
                  </a:lnTo>
                  <a:lnTo>
                    <a:pt x="879634" y="158210"/>
                  </a:lnTo>
                  <a:lnTo>
                    <a:pt x="883063" y="173450"/>
                  </a:lnTo>
                  <a:lnTo>
                    <a:pt x="890683" y="172688"/>
                  </a:lnTo>
                  <a:lnTo>
                    <a:pt x="904875" y="176117"/>
                  </a:lnTo>
                  <a:lnTo>
                    <a:pt x="904875" y="197072"/>
                  </a:lnTo>
                  <a:lnTo>
                    <a:pt x="920782" y="192881"/>
                  </a:lnTo>
                  <a:lnTo>
                    <a:pt x="922306" y="195643"/>
                  </a:lnTo>
                  <a:lnTo>
                    <a:pt x="932022" y="187928"/>
                  </a:lnTo>
                  <a:lnTo>
                    <a:pt x="938499" y="186023"/>
                  </a:lnTo>
                  <a:lnTo>
                    <a:pt x="934308" y="182118"/>
                  </a:lnTo>
                  <a:lnTo>
                    <a:pt x="933355" y="167926"/>
                  </a:lnTo>
                  <a:lnTo>
                    <a:pt x="937260" y="165449"/>
                  </a:lnTo>
                  <a:lnTo>
                    <a:pt x="937546" y="161734"/>
                  </a:lnTo>
                  <a:lnTo>
                    <a:pt x="939927" y="161734"/>
                  </a:lnTo>
                  <a:lnTo>
                    <a:pt x="942880" y="151638"/>
                  </a:lnTo>
                  <a:lnTo>
                    <a:pt x="977265" y="151924"/>
                  </a:lnTo>
                  <a:lnTo>
                    <a:pt x="977837" y="162306"/>
                  </a:lnTo>
                  <a:lnTo>
                    <a:pt x="985552" y="158210"/>
                  </a:lnTo>
                  <a:lnTo>
                    <a:pt x="992410" y="162020"/>
                  </a:lnTo>
                  <a:lnTo>
                    <a:pt x="1007078" y="160877"/>
                  </a:lnTo>
                  <a:lnTo>
                    <a:pt x="1009936" y="169735"/>
                  </a:lnTo>
                  <a:lnTo>
                    <a:pt x="1021556" y="167735"/>
                  </a:lnTo>
                  <a:lnTo>
                    <a:pt x="1025271" y="180213"/>
                  </a:lnTo>
                  <a:lnTo>
                    <a:pt x="1051846" y="173926"/>
                  </a:lnTo>
                  <a:lnTo>
                    <a:pt x="1070896" y="164973"/>
                  </a:lnTo>
                  <a:lnTo>
                    <a:pt x="1078897" y="158210"/>
                  </a:lnTo>
                  <a:lnTo>
                    <a:pt x="1108329" y="148590"/>
                  </a:lnTo>
                  <a:lnTo>
                    <a:pt x="1122236" y="147352"/>
                  </a:lnTo>
                  <a:lnTo>
                    <a:pt x="1131665" y="149257"/>
                  </a:lnTo>
                  <a:lnTo>
                    <a:pt x="1142238" y="144590"/>
                  </a:lnTo>
                  <a:lnTo>
                    <a:pt x="1156145" y="148685"/>
                  </a:lnTo>
                  <a:lnTo>
                    <a:pt x="1166146" y="144685"/>
                  </a:lnTo>
                  <a:lnTo>
                    <a:pt x="1177195" y="136112"/>
                  </a:lnTo>
                  <a:lnTo>
                    <a:pt x="1181672" y="147447"/>
                  </a:lnTo>
                  <a:lnTo>
                    <a:pt x="1185958" y="150495"/>
                  </a:lnTo>
                  <a:lnTo>
                    <a:pt x="1189863" y="148685"/>
                  </a:lnTo>
                  <a:lnTo>
                    <a:pt x="1190149" y="144970"/>
                  </a:lnTo>
                  <a:lnTo>
                    <a:pt x="1202150" y="144113"/>
                  </a:lnTo>
                  <a:lnTo>
                    <a:pt x="1198436" y="136493"/>
                  </a:lnTo>
                  <a:lnTo>
                    <a:pt x="1207103" y="129731"/>
                  </a:lnTo>
                  <a:lnTo>
                    <a:pt x="1208913" y="131064"/>
                  </a:lnTo>
                  <a:lnTo>
                    <a:pt x="1207580" y="127444"/>
                  </a:lnTo>
                  <a:lnTo>
                    <a:pt x="1219009" y="122396"/>
                  </a:lnTo>
                  <a:lnTo>
                    <a:pt x="1223486" y="123158"/>
                  </a:lnTo>
                  <a:lnTo>
                    <a:pt x="1225201" y="120301"/>
                  </a:lnTo>
                  <a:lnTo>
                    <a:pt x="1226439" y="125540"/>
                  </a:lnTo>
                  <a:lnTo>
                    <a:pt x="1233869" y="125063"/>
                  </a:lnTo>
                  <a:lnTo>
                    <a:pt x="1237583" y="128111"/>
                  </a:lnTo>
                  <a:lnTo>
                    <a:pt x="1241679" y="125825"/>
                  </a:lnTo>
                  <a:lnTo>
                    <a:pt x="1244727" y="128873"/>
                  </a:lnTo>
                  <a:lnTo>
                    <a:pt x="1244822" y="126301"/>
                  </a:lnTo>
                  <a:lnTo>
                    <a:pt x="1253680" y="126683"/>
                  </a:lnTo>
                  <a:lnTo>
                    <a:pt x="1258634" y="129349"/>
                  </a:lnTo>
                  <a:lnTo>
                    <a:pt x="1260824" y="138017"/>
                  </a:lnTo>
                  <a:lnTo>
                    <a:pt x="1277684" y="149161"/>
                  </a:lnTo>
                  <a:lnTo>
                    <a:pt x="1272064" y="158020"/>
                  </a:lnTo>
                  <a:lnTo>
                    <a:pt x="1278541" y="172021"/>
                  </a:lnTo>
                  <a:lnTo>
                    <a:pt x="1280636" y="173450"/>
                  </a:lnTo>
                  <a:lnTo>
                    <a:pt x="1285304" y="169545"/>
                  </a:lnTo>
                  <a:lnTo>
                    <a:pt x="1287113" y="173260"/>
                  </a:lnTo>
                  <a:lnTo>
                    <a:pt x="1298067" y="176593"/>
                  </a:lnTo>
                  <a:lnTo>
                    <a:pt x="1301496" y="174022"/>
                  </a:lnTo>
                  <a:lnTo>
                    <a:pt x="1297019" y="166878"/>
                  </a:lnTo>
                  <a:lnTo>
                    <a:pt x="1302639" y="175355"/>
                  </a:lnTo>
                  <a:lnTo>
                    <a:pt x="1310830" y="169545"/>
                  </a:lnTo>
                  <a:lnTo>
                    <a:pt x="1317974" y="173260"/>
                  </a:lnTo>
                  <a:lnTo>
                    <a:pt x="1315117" y="183833"/>
                  </a:lnTo>
                  <a:lnTo>
                    <a:pt x="1316736" y="189643"/>
                  </a:lnTo>
                  <a:lnTo>
                    <a:pt x="1320832" y="191833"/>
                  </a:lnTo>
                  <a:lnTo>
                    <a:pt x="1320927" y="195548"/>
                  </a:lnTo>
                  <a:lnTo>
                    <a:pt x="1324166" y="194691"/>
                  </a:lnTo>
                  <a:lnTo>
                    <a:pt x="1327881" y="197358"/>
                  </a:lnTo>
                  <a:lnTo>
                    <a:pt x="1331690" y="204121"/>
                  </a:lnTo>
                  <a:lnTo>
                    <a:pt x="1325118" y="210788"/>
                  </a:lnTo>
                  <a:lnTo>
                    <a:pt x="1330452" y="219456"/>
                  </a:lnTo>
                  <a:lnTo>
                    <a:pt x="1324451" y="221170"/>
                  </a:lnTo>
                  <a:lnTo>
                    <a:pt x="1329785" y="230410"/>
                  </a:lnTo>
                  <a:lnTo>
                    <a:pt x="1321403" y="238696"/>
                  </a:lnTo>
                  <a:lnTo>
                    <a:pt x="1322927" y="244602"/>
                  </a:lnTo>
                  <a:lnTo>
                    <a:pt x="1332548" y="249745"/>
                  </a:lnTo>
                  <a:lnTo>
                    <a:pt x="1350073" y="251841"/>
                  </a:lnTo>
                  <a:lnTo>
                    <a:pt x="1366361" y="246221"/>
                  </a:lnTo>
                  <a:lnTo>
                    <a:pt x="1380173" y="236887"/>
                  </a:lnTo>
                  <a:lnTo>
                    <a:pt x="1382268" y="231743"/>
                  </a:lnTo>
                  <a:lnTo>
                    <a:pt x="1389602" y="237268"/>
                  </a:lnTo>
                  <a:lnTo>
                    <a:pt x="1408176" y="222123"/>
                  </a:lnTo>
                  <a:lnTo>
                    <a:pt x="1421225" y="238887"/>
                  </a:lnTo>
                  <a:lnTo>
                    <a:pt x="1439513" y="250984"/>
                  </a:lnTo>
                  <a:lnTo>
                    <a:pt x="1441799" y="261271"/>
                  </a:lnTo>
                  <a:lnTo>
                    <a:pt x="1453515" y="272701"/>
                  </a:lnTo>
                  <a:lnTo>
                    <a:pt x="1458183" y="275082"/>
                  </a:lnTo>
                  <a:lnTo>
                    <a:pt x="1458944" y="269843"/>
                  </a:lnTo>
                  <a:lnTo>
                    <a:pt x="1463421" y="271653"/>
                  </a:lnTo>
                  <a:lnTo>
                    <a:pt x="1463517" y="266033"/>
                  </a:lnTo>
                  <a:lnTo>
                    <a:pt x="1470660" y="272510"/>
                  </a:lnTo>
                  <a:lnTo>
                    <a:pt x="1469707" y="278130"/>
                  </a:lnTo>
                  <a:lnTo>
                    <a:pt x="1478375" y="278892"/>
                  </a:lnTo>
                  <a:lnTo>
                    <a:pt x="1479042" y="274987"/>
                  </a:lnTo>
                  <a:lnTo>
                    <a:pt x="1479328" y="281273"/>
                  </a:lnTo>
                  <a:lnTo>
                    <a:pt x="1484662" y="286321"/>
                  </a:lnTo>
                  <a:lnTo>
                    <a:pt x="1488377" y="284416"/>
                  </a:lnTo>
                  <a:lnTo>
                    <a:pt x="1488757" y="280797"/>
                  </a:lnTo>
                  <a:lnTo>
                    <a:pt x="1503998" y="288608"/>
                  </a:lnTo>
                  <a:lnTo>
                    <a:pt x="1503902" y="292703"/>
                  </a:lnTo>
                  <a:lnTo>
                    <a:pt x="1512856" y="299942"/>
                  </a:lnTo>
                  <a:lnTo>
                    <a:pt x="1513618" y="305086"/>
                  </a:lnTo>
                  <a:lnTo>
                    <a:pt x="1504283" y="306705"/>
                  </a:lnTo>
                  <a:lnTo>
                    <a:pt x="1499616" y="316801"/>
                  </a:lnTo>
                  <a:lnTo>
                    <a:pt x="1500092" y="322707"/>
                  </a:lnTo>
                  <a:lnTo>
                    <a:pt x="1501617" y="330994"/>
                  </a:lnTo>
                  <a:lnTo>
                    <a:pt x="1510855" y="342995"/>
                  </a:lnTo>
                  <a:lnTo>
                    <a:pt x="1504855" y="358997"/>
                  </a:lnTo>
                  <a:lnTo>
                    <a:pt x="1498188" y="357854"/>
                  </a:lnTo>
                  <a:lnTo>
                    <a:pt x="1483805" y="364808"/>
                  </a:lnTo>
                  <a:lnTo>
                    <a:pt x="1483043" y="370808"/>
                  </a:lnTo>
                  <a:lnTo>
                    <a:pt x="1488663" y="384715"/>
                  </a:lnTo>
                  <a:lnTo>
                    <a:pt x="1495997" y="384143"/>
                  </a:lnTo>
                  <a:lnTo>
                    <a:pt x="1501521" y="402622"/>
                  </a:lnTo>
                  <a:lnTo>
                    <a:pt x="1515618" y="395954"/>
                  </a:lnTo>
                  <a:lnTo>
                    <a:pt x="1518285" y="399574"/>
                  </a:lnTo>
                  <a:lnTo>
                    <a:pt x="1542383" y="394335"/>
                  </a:lnTo>
                  <a:lnTo>
                    <a:pt x="1558385" y="386525"/>
                  </a:lnTo>
                  <a:lnTo>
                    <a:pt x="1564577" y="388049"/>
                  </a:lnTo>
                  <a:lnTo>
                    <a:pt x="1568672" y="407384"/>
                  </a:lnTo>
                  <a:lnTo>
                    <a:pt x="1588961" y="395478"/>
                  </a:lnTo>
                  <a:lnTo>
                    <a:pt x="1592580" y="400907"/>
                  </a:lnTo>
                  <a:lnTo>
                    <a:pt x="1590390" y="409480"/>
                  </a:lnTo>
                  <a:lnTo>
                    <a:pt x="1592104" y="416433"/>
                  </a:lnTo>
                  <a:lnTo>
                    <a:pt x="1589818" y="417195"/>
                  </a:lnTo>
                  <a:lnTo>
                    <a:pt x="1595342" y="426244"/>
                  </a:lnTo>
                  <a:lnTo>
                    <a:pt x="1614011" y="426149"/>
                  </a:lnTo>
                  <a:lnTo>
                    <a:pt x="1613249" y="433007"/>
                  </a:lnTo>
                  <a:lnTo>
                    <a:pt x="1620679" y="445865"/>
                  </a:lnTo>
                  <a:lnTo>
                    <a:pt x="1620774" y="457200"/>
                  </a:lnTo>
                  <a:lnTo>
                    <a:pt x="1613916" y="458248"/>
                  </a:lnTo>
                  <a:lnTo>
                    <a:pt x="1613631" y="460629"/>
                  </a:lnTo>
                  <a:lnTo>
                    <a:pt x="1602772" y="467963"/>
                  </a:lnTo>
                  <a:lnTo>
                    <a:pt x="1604106" y="485394"/>
                  </a:lnTo>
                  <a:lnTo>
                    <a:pt x="1613059" y="486156"/>
                  </a:lnTo>
                  <a:lnTo>
                    <a:pt x="1613916" y="492252"/>
                  </a:lnTo>
                  <a:lnTo>
                    <a:pt x="1626203" y="485870"/>
                  </a:lnTo>
                  <a:lnTo>
                    <a:pt x="1631823" y="489490"/>
                  </a:lnTo>
                  <a:lnTo>
                    <a:pt x="1621727" y="494824"/>
                  </a:lnTo>
                  <a:lnTo>
                    <a:pt x="1628490" y="518636"/>
                  </a:lnTo>
                  <a:lnTo>
                    <a:pt x="1623822" y="525113"/>
                  </a:lnTo>
                  <a:lnTo>
                    <a:pt x="1629918" y="549402"/>
                  </a:lnTo>
                  <a:lnTo>
                    <a:pt x="1625251" y="562451"/>
                  </a:lnTo>
                  <a:lnTo>
                    <a:pt x="1632109" y="564261"/>
                  </a:lnTo>
                  <a:lnTo>
                    <a:pt x="1636681" y="580739"/>
                  </a:lnTo>
                  <a:lnTo>
                    <a:pt x="1610392" y="578453"/>
                  </a:lnTo>
                  <a:lnTo>
                    <a:pt x="1606582" y="585121"/>
                  </a:lnTo>
                  <a:lnTo>
                    <a:pt x="1598200" y="579882"/>
                  </a:lnTo>
                  <a:lnTo>
                    <a:pt x="1590675" y="580930"/>
                  </a:lnTo>
                  <a:lnTo>
                    <a:pt x="1590294" y="578072"/>
                  </a:lnTo>
                  <a:lnTo>
                    <a:pt x="1570863" y="573786"/>
                  </a:lnTo>
                  <a:lnTo>
                    <a:pt x="1555528" y="564547"/>
                  </a:lnTo>
                  <a:lnTo>
                    <a:pt x="1551337" y="550354"/>
                  </a:lnTo>
                  <a:lnTo>
                    <a:pt x="1545907" y="548735"/>
                  </a:lnTo>
                  <a:lnTo>
                    <a:pt x="1547717" y="555498"/>
                  </a:lnTo>
                  <a:lnTo>
                    <a:pt x="1545336" y="556165"/>
                  </a:lnTo>
                  <a:lnTo>
                    <a:pt x="1542479" y="545497"/>
                  </a:lnTo>
                  <a:lnTo>
                    <a:pt x="1535621" y="548068"/>
                  </a:lnTo>
                  <a:lnTo>
                    <a:pt x="1534287" y="540734"/>
                  </a:lnTo>
                  <a:lnTo>
                    <a:pt x="1537621" y="559689"/>
                  </a:lnTo>
                  <a:lnTo>
                    <a:pt x="1521714" y="564928"/>
                  </a:lnTo>
                  <a:lnTo>
                    <a:pt x="1518761" y="570357"/>
                  </a:lnTo>
                  <a:lnTo>
                    <a:pt x="1488853" y="590836"/>
                  </a:lnTo>
                  <a:lnTo>
                    <a:pt x="1479995" y="589121"/>
                  </a:lnTo>
                  <a:lnTo>
                    <a:pt x="1481042" y="592169"/>
                  </a:lnTo>
                  <a:lnTo>
                    <a:pt x="1477709" y="591407"/>
                  </a:lnTo>
                  <a:lnTo>
                    <a:pt x="1465993" y="598360"/>
                  </a:lnTo>
                  <a:lnTo>
                    <a:pt x="1468850" y="605409"/>
                  </a:lnTo>
                  <a:lnTo>
                    <a:pt x="1465707" y="606742"/>
                  </a:lnTo>
                  <a:lnTo>
                    <a:pt x="1461897" y="602742"/>
                  </a:lnTo>
                  <a:lnTo>
                    <a:pt x="1470565" y="630650"/>
                  </a:lnTo>
                  <a:lnTo>
                    <a:pt x="1475613" y="629126"/>
                  </a:lnTo>
                  <a:lnTo>
                    <a:pt x="1479232" y="634460"/>
                  </a:lnTo>
                  <a:lnTo>
                    <a:pt x="1483995" y="630841"/>
                  </a:lnTo>
                  <a:lnTo>
                    <a:pt x="1491520" y="645795"/>
                  </a:lnTo>
                  <a:lnTo>
                    <a:pt x="1484186" y="648176"/>
                  </a:lnTo>
                  <a:lnTo>
                    <a:pt x="1488757" y="657416"/>
                  </a:lnTo>
                  <a:lnTo>
                    <a:pt x="1481995" y="660559"/>
                  </a:lnTo>
                  <a:lnTo>
                    <a:pt x="1471041" y="661225"/>
                  </a:lnTo>
                  <a:lnTo>
                    <a:pt x="1480661" y="681800"/>
                  </a:lnTo>
                  <a:lnTo>
                    <a:pt x="1456563" y="682181"/>
                  </a:lnTo>
                  <a:lnTo>
                    <a:pt x="1441514" y="689039"/>
                  </a:lnTo>
                  <a:lnTo>
                    <a:pt x="1446276" y="707898"/>
                  </a:lnTo>
                  <a:lnTo>
                    <a:pt x="1454753" y="727329"/>
                  </a:lnTo>
                  <a:lnTo>
                    <a:pt x="1447324" y="725710"/>
                  </a:lnTo>
                  <a:lnTo>
                    <a:pt x="1439609" y="729520"/>
                  </a:lnTo>
                  <a:lnTo>
                    <a:pt x="1373505" y="737997"/>
                  </a:lnTo>
                  <a:lnTo>
                    <a:pt x="1375791" y="745617"/>
                  </a:lnTo>
                  <a:lnTo>
                    <a:pt x="1371315" y="747808"/>
                  </a:lnTo>
                  <a:lnTo>
                    <a:pt x="1376839" y="746569"/>
                  </a:lnTo>
                  <a:lnTo>
                    <a:pt x="1380458" y="756666"/>
                  </a:lnTo>
                  <a:lnTo>
                    <a:pt x="1377887" y="763905"/>
                  </a:lnTo>
                  <a:lnTo>
                    <a:pt x="1359980" y="772096"/>
                  </a:lnTo>
                  <a:lnTo>
                    <a:pt x="1351598" y="780574"/>
                  </a:lnTo>
                  <a:lnTo>
                    <a:pt x="1361694" y="815435"/>
                  </a:lnTo>
                  <a:lnTo>
                    <a:pt x="1361504" y="833152"/>
                  </a:lnTo>
                  <a:lnTo>
                    <a:pt x="1364075" y="833914"/>
                  </a:lnTo>
                  <a:lnTo>
                    <a:pt x="1360647" y="833723"/>
                  </a:lnTo>
                  <a:lnTo>
                    <a:pt x="1346645" y="825627"/>
                  </a:lnTo>
                  <a:lnTo>
                    <a:pt x="1331309" y="826579"/>
                  </a:lnTo>
                  <a:lnTo>
                    <a:pt x="1329880" y="820007"/>
                  </a:lnTo>
                  <a:lnTo>
                    <a:pt x="1319213" y="822389"/>
                  </a:lnTo>
                  <a:lnTo>
                    <a:pt x="1303877" y="807529"/>
                  </a:lnTo>
                  <a:lnTo>
                    <a:pt x="1309307" y="821722"/>
                  </a:lnTo>
                  <a:lnTo>
                    <a:pt x="1264158" y="834961"/>
                  </a:lnTo>
                  <a:lnTo>
                    <a:pt x="1270254" y="838867"/>
                  </a:lnTo>
                  <a:lnTo>
                    <a:pt x="1265397" y="848677"/>
                  </a:lnTo>
                  <a:lnTo>
                    <a:pt x="1255681" y="859536"/>
                  </a:lnTo>
                  <a:lnTo>
                    <a:pt x="1241489" y="890778"/>
                  </a:lnTo>
                  <a:lnTo>
                    <a:pt x="1249966" y="895731"/>
                  </a:lnTo>
                  <a:lnTo>
                    <a:pt x="1277588" y="893350"/>
                  </a:lnTo>
                  <a:lnTo>
                    <a:pt x="1294733" y="898208"/>
                  </a:lnTo>
                  <a:lnTo>
                    <a:pt x="1290638" y="913257"/>
                  </a:lnTo>
                  <a:lnTo>
                    <a:pt x="1304449" y="936784"/>
                  </a:lnTo>
                  <a:lnTo>
                    <a:pt x="1317593" y="950500"/>
                  </a:lnTo>
                  <a:lnTo>
                    <a:pt x="1313402" y="962977"/>
                  </a:lnTo>
                  <a:lnTo>
                    <a:pt x="1333976" y="964597"/>
                  </a:lnTo>
                  <a:lnTo>
                    <a:pt x="1334738" y="967359"/>
                  </a:lnTo>
                  <a:lnTo>
                    <a:pt x="1367124" y="963930"/>
                  </a:lnTo>
                  <a:lnTo>
                    <a:pt x="1367219" y="966692"/>
                  </a:lnTo>
                  <a:lnTo>
                    <a:pt x="1376363" y="966978"/>
                  </a:lnTo>
                  <a:lnTo>
                    <a:pt x="1376458" y="971169"/>
                  </a:lnTo>
                  <a:lnTo>
                    <a:pt x="1373410" y="973455"/>
                  </a:lnTo>
                  <a:lnTo>
                    <a:pt x="1377601" y="977170"/>
                  </a:lnTo>
                  <a:lnTo>
                    <a:pt x="1356265" y="984314"/>
                  </a:lnTo>
                  <a:lnTo>
                    <a:pt x="1359313" y="992886"/>
                  </a:lnTo>
                  <a:lnTo>
                    <a:pt x="1354264" y="992791"/>
                  </a:lnTo>
                  <a:lnTo>
                    <a:pt x="1358551" y="1001649"/>
                  </a:lnTo>
                  <a:lnTo>
                    <a:pt x="1359027" y="1008983"/>
                  </a:lnTo>
                  <a:lnTo>
                    <a:pt x="1337977" y="1007650"/>
                  </a:lnTo>
                  <a:lnTo>
                    <a:pt x="1333500" y="1009459"/>
                  </a:lnTo>
                  <a:lnTo>
                    <a:pt x="1332262" y="1012793"/>
                  </a:lnTo>
                  <a:lnTo>
                    <a:pt x="1326071" y="1014222"/>
                  </a:lnTo>
                  <a:lnTo>
                    <a:pt x="1323213" y="1013936"/>
                  </a:lnTo>
                  <a:lnTo>
                    <a:pt x="1318832" y="1007650"/>
                  </a:lnTo>
                  <a:lnTo>
                    <a:pt x="1305497" y="1006126"/>
                  </a:lnTo>
                  <a:lnTo>
                    <a:pt x="1300353" y="1047750"/>
                  </a:lnTo>
                  <a:lnTo>
                    <a:pt x="1295019" y="1047559"/>
                  </a:lnTo>
                  <a:lnTo>
                    <a:pt x="1296543" y="1053560"/>
                  </a:lnTo>
                  <a:lnTo>
                    <a:pt x="1299020" y="1052322"/>
                  </a:lnTo>
                  <a:lnTo>
                    <a:pt x="1299306" y="1055084"/>
                  </a:lnTo>
                  <a:lnTo>
                    <a:pt x="1301687" y="1054418"/>
                  </a:lnTo>
                  <a:lnTo>
                    <a:pt x="1302925" y="1056989"/>
                  </a:lnTo>
                  <a:lnTo>
                    <a:pt x="1299400" y="1084707"/>
                  </a:lnTo>
                  <a:lnTo>
                    <a:pt x="1317498" y="1083278"/>
                  </a:lnTo>
                  <a:lnTo>
                    <a:pt x="1314926" y="1090708"/>
                  </a:lnTo>
                  <a:lnTo>
                    <a:pt x="1327690" y="1096327"/>
                  </a:lnTo>
                  <a:lnTo>
                    <a:pt x="1336167" y="1102709"/>
                  </a:lnTo>
                  <a:lnTo>
                    <a:pt x="1348169" y="1119092"/>
                  </a:lnTo>
                  <a:lnTo>
                    <a:pt x="1352074" y="1118235"/>
                  </a:lnTo>
                  <a:lnTo>
                    <a:pt x="1349121" y="1147096"/>
                  </a:lnTo>
                  <a:lnTo>
                    <a:pt x="1339692" y="1175576"/>
                  </a:lnTo>
                  <a:lnTo>
                    <a:pt x="1331786" y="1185672"/>
                  </a:lnTo>
                  <a:lnTo>
                    <a:pt x="1328166" y="1200531"/>
                  </a:lnTo>
                  <a:lnTo>
                    <a:pt x="1319308" y="1205675"/>
                  </a:lnTo>
                  <a:lnTo>
                    <a:pt x="1310545" y="1216438"/>
                  </a:lnTo>
                  <a:lnTo>
                    <a:pt x="1310450" y="1228344"/>
                  </a:lnTo>
                  <a:lnTo>
                    <a:pt x="1293209" y="1227963"/>
                  </a:lnTo>
                  <a:lnTo>
                    <a:pt x="1245965" y="1216438"/>
                  </a:lnTo>
                  <a:lnTo>
                    <a:pt x="1218438" y="1227868"/>
                  </a:lnTo>
                  <a:lnTo>
                    <a:pt x="1216914" y="1237488"/>
                  </a:lnTo>
                  <a:lnTo>
                    <a:pt x="1223867" y="1244536"/>
                  </a:lnTo>
                  <a:lnTo>
                    <a:pt x="1227582" y="1269968"/>
                  </a:lnTo>
                  <a:lnTo>
                    <a:pt x="1233011" y="1282732"/>
                  </a:lnTo>
                  <a:lnTo>
                    <a:pt x="1240536" y="1291114"/>
                  </a:lnTo>
                  <a:lnTo>
                    <a:pt x="1220914" y="1299782"/>
                  </a:lnTo>
                  <a:lnTo>
                    <a:pt x="1216247" y="1297115"/>
                  </a:lnTo>
                  <a:lnTo>
                    <a:pt x="1203103" y="1308735"/>
                  </a:lnTo>
                  <a:lnTo>
                    <a:pt x="1167384" y="1306925"/>
                  </a:lnTo>
                  <a:lnTo>
                    <a:pt x="1145667" y="1308544"/>
                  </a:lnTo>
                  <a:lnTo>
                    <a:pt x="1139667" y="1305211"/>
                  </a:lnTo>
                  <a:lnTo>
                    <a:pt x="1139571" y="1286542"/>
                  </a:lnTo>
                  <a:lnTo>
                    <a:pt x="1136714" y="1287209"/>
                  </a:lnTo>
                  <a:lnTo>
                    <a:pt x="1139190" y="1277684"/>
                  </a:lnTo>
                  <a:lnTo>
                    <a:pt x="1129760" y="1265968"/>
                  </a:lnTo>
                  <a:lnTo>
                    <a:pt x="1128617" y="1257776"/>
                  </a:lnTo>
                  <a:lnTo>
                    <a:pt x="1122616" y="1246251"/>
                  </a:lnTo>
                  <a:lnTo>
                    <a:pt x="1116711" y="1251014"/>
                  </a:lnTo>
                  <a:lnTo>
                    <a:pt x="1125093" y="1258634"/>
                  </a:lnTo>
                  <a:lnTo>
                    <a:pt x="1125664" y="1267111"/>
                  </a:lnTo>
                  <a:lnTo>
                    <a:pt x="1103662" y="1278065"/>
                  </a:lnTo>
                  <a:lnTo>
                    <a:pt x="1082707" y="1295305"/>
                  </a:lnTo>
                  <a:lnTo>
                    <a:pt x="1062419" y="1301401"/>
                  </a:lnTo>
                  <a:lnTo>
                    <a:pt x="1056418" y="1305973"/>
                  </a:lnTo>
                  <a:lnTo>
                    <a:pt x="1049274" y="1296257"/>
                  </a:lnTo>
                  <a:lnTo>
                    <a:pt x="1014508" y="1305306"/>
                  </a:lnTo>
                  <a:lnTo>
                    <a:pt x="1000983" y="1315021"/>
                  </a:lnTo>
                  <a:lnTo>
                    <a:pt x="981456" y="1315974"/>
                  </a:lnTo>
                  <a:lnTo>
                    <a:pt x="961358" y="1329500"/>
                  </a:lnTo>
                  <a:lnTo>
                    <a:pt x="931164" y="1328737"/>
                  </a:lnTo>
                  <a:lnTo>
                    <a:pt x="918496" y="1320736"/>
                  </a:lnTo>
                  <a:lnTo>
                    <a:pt x="913638" y="1309402"/>
                  </a:lnTo>
                  <a:lnTo>
                    <a:pt x="898113" y="1289114"/>
                  </a:lnTo>
                  <a:lnTo>
                    <a:pt x="900875" y="1273302"/>
                  </a:lnTo>
                  <a:lnTo>
                    <a:pt x="895255" y="1260443"/>
                  </a:lnTo>
                  <a:lnTo>
                    <a:pt x="877634" y="1257300"/>
                  </a:lnTo>
                  <a:lnTo>
                    <a:pt x="866299" y="1259015"/>
                  </a:lnTo>
                  <a:lnTo>
                    <a:pt x="849154" y="1263872"/>
                  </a:lnTo>
                  <a:lnTo>
                    <a:pt x="838295" y="1271111"/>
                  </a:lnTo>
                  <a:lnTo>
                    <a:pt x="825722" y="1281779"/>
                  </a:lnTo>
                  <a:lnTo>
                    <a:pt x="815816" y="1295686"/>
                  </a:lnTo>
                  <a:lnTo>
                    <a:pt x="817912" y="1312354"/>
                  </a:lnTo>
                  <a:lnTo>
                    <a:pt x="828199" y="1319593"/>
                  </a:lnTo>
                  <a:lnTo>
                    <a:pt x="837343" y="1320736"/>
                  </a:lnTo>
                  <a:lnTo>
                    <a:pt x="838200" y="1328261"/>
                  </a:lnTo>
                  <a:lnTo>
                    <a:pt x="848201" y="1334834"/>
                  </a:lnTo>
                  <a:lnTo>
                    <a:pt x="844296" y="1335500"/>
                  </a:lnTo>
                  <a:lnTo>
                    <a:pt x="840010" y="1342834"/>
                  </a:lnTo>
                  <a:lnTo>
                    <a:pt x="846677" y="1352550"/>
                  </a:lnTo>
                  <a:lnTo>
                    <a:pt x="840963" y="1362170"/>
                  </a:lnTo>
                  <a:lnTo>
                    <a:pt x="836295" y="1382554"/>
                  </a:lnTo>
                  <a:lnTo>
                    <a:pt x="834295" y="1385030"/>
                  </a:lnTo>
                  <a:lnTo>
                    <a:pt x="823341" y="1383316"/>
                  </a:lnTo>
                  <a:lnTo>
                    <a:pt x="817531" y="1396175"/>
                  </a:lnTo>
                  <a:lnTo>
                    <a:pt x="809149" y="1405700"/>
                  </a:lnTo>
                  <a:lnTo>
                    <a:pt x="807339" y="1413891"/>
                  </a:lnTo>
                  <a:lnTo>
                    <a:pt x="794957" y="1415891"/>
                  </a:lnTo>
                  <a:lnTo>
                    <a:pt x="776859" y="1413986"/>
                  </a:lnTo>
                  <a:lnTo>
                    <a:pt x="749903" y="1423607"/>
                  </a:lnTo>
                  <a:lnTo>
                    <a:pt x="750284" y="1427893"/>
                  </a:lnTo>
                  <a:lnTo>
                    <a:pt x="724186" y="1422273"/>
                  </a:lnTo>
                  <a:lnTo>
                    <a:pt x="687610" y="1422654"/>
                  </a:lnTo>
                  <a:lnTo>
                    <a:pt x="671227" y="1427702"/>
                  </a:lnTo>
                  <a:lnTo>
                    <a:pt x="642176" y="1427512"/>
                  </a:lnTo>
                  <a:lnTo>
                    <a:pt x="655034" y="1443990"/>
                  </a:lnTo>
                  <a:lnTo>
                    <a:pt x="648271" y="1449229"/>
                  </a:lnTo>
                  <a:lnTo>
                    <a:pt x="644271" y="1457611"/>
                  </a:lnTo>
                  <a:lnTo>
                    <a:pt x="638842" y="1462468"/>
                  </a:lnTo>
                  <a:lnTo>
                    <a:pt x="621792" y="1449800"/>
                  </a:lnTo>
                  <a:lnTo>
                    <a:pt x="614267" y="1438656"/>
                  </a:lnTo>
                  <a:lnTo>
                    <a:pt x="601028" y="1448657"/>
                  </a:lnTo>
                  <a:lnTo>
                    <a:pt x="586740" y="1452467"/>
                  </a:lnTo>
                  <a:lnTo>
                    <a:pt x="571500" y="1451324"/>
                  </a:lnTo>
                  <a:lnTo>
                    <a:pt x="562356" y="1446943"/>
                  </a:lnTo>
                  <a:lnTo>
                    <a:pt x="540163" y="1462754"/>
                  </a:lnTo>
                  <a:lnTo>
                    <a:pt x="536353" y="1479614"/>
                  </a:lnTo>
                  <a:lnTo>
                    <a:pt x="523589" y="1495996"/>
                  </a:lnTo>
                  <a:lnTo>
                    <a:pt x="505016" y="1486376"/>
                  </a:lnTo>
                  <a:lnTo>
                    <a:pt x="503968" y="1480947"/>
                  </a:lnTo>
                  <a:lnTo>
                    <a:pt x="500253" y="1477613"/>
                  </a:lnTo>
                  <a:lnTo>
                    <a:pt x="484823" y="1475803"/>
                  </a:lnTo>
                  <a:lnTo>
                    <a:pt x="471487" y="1480947"/>
                  </a:lnTo>
                  <a:lnTo>
                    <a:pt x="461010" y="1464469"/>
                  </a:lnTo>
                  <a:lnTo>
                    <a:pt x="455200" y="1466659"/>
                  </a:lnTo>
                  <a:lnTo>
                    <a:pt x="441388" y="1464850"/>
                  </a:lnTo>
                  <a:lnTo>
                    <a:pt x="419291" y="1468279"/>
                  </a:lnTo>
                  <a:lnTo>
                    <a:pt x="387763" y="1477804"/>
                  </a:lnTo>
                  <a:lnTo>
                    <a:pt x="385572" y="1474089"/>
                  </a:lnTo>
                  <a:lnTo>
                    <a:pt x="360998" y="1484948"/>
                  </a:lnTo>
                  <a:lnTo>
                    <a:pt x="356426" y="1479614"/>
                  </a:lnTo>
                  <a:lnTo>
                    <a:pt x="352330" y="1481423"/>
                  </a:lnTo>
                  <a:lnTo>
                    <a:pt x="349282" y="1475803"/>
                  </a:lnTo>
                  <a:lnTo>
                    <a:pt x="350996" y="1462468"/>
                  </a:lnTo>
                  <a:lnTo>
                    <a:pt x="345186" y="1445990"/>
                  </a:lnTo>
                  <a:lnTo>
                    <a:pt x="336518" y="1433798"/>
                  </a:lnTo>
                  <a:lnTo>
                    <a:pt x="328517" y="1437799"/>
                  </a:lnTo>
                  <a:lnTo>
                    <a:pt x="330232" y="1433608"/>
                  </a:lnTo>
                  <a:lnTo>
                    <a:pt x="322707" y="1424845"/>
                  </a:lnTo>
                  <a:lnTo>
                    <a:pt x="314516" y="1420940"/>
                  </a:lnTo>
                  <a:lnTo>
                    <a:pt x="314801" y="1414462"/>
                  </a:lnTo>
                  <a:lnTo>
                    <a:pt x="302895" y="1417510"/>
                  </a:lnTo>
                  <a:lnTo>
                    <a:pt x="291179" y="1412176"/>
                  </a:lnTo>
                  <a:lnTo>
                    <a:pt x="290894" y="1424083"/>
                  </a:lnTo>
                  <a:lnTo>
                    <a:pt x="286893" y="1429798"/>
                  </a:lnTo>
                  <a:lnTo>
                    <a:pt x="280416" y="1432369"/>
                  </a:lnTo>
                  <a:lnTo>
                    <a:pt x="271653" y="1429607"/>
                  </a:lnTo>
                  <a:lnTo>
                    <a:pt x="267081" y="1435799"/>
                  </a:lnTo>
                  <a:lnTo>
                    <a:pt x="260413" y="1431512"/>
                  </a:lnTo>
                  <a:lnTo>
                    <a:pt x="250698" y="1430560"/>
                  </a:lnTo>
                  <a:lnTo>
                    <a:pt x="222599" y="1431417"/>
                  </a:lnTo>
                  <a:lnTo>
                    <a:pt x="223266" y="1424464"/>
                  </a:lnTo>
                  <a:lnTo>
                    <a:pt x="216503" y="1423321"/>
                  </a:lnTo>
                  <a:lnTo>
                    <a:pt x="216313" y="1419416"/>
                  </a:lnTo>
                  <a:lnTo>
                    <a:pt x="213074" y="1419606"/>
                  </a:lnTo>
                  <a:lnTo>
                    <a:pt x="212979" y="1414653"/>
                  </a:lnTo>
                  <a:lnTo>
                    <a:pt x="202216" y="1416463"/>
                  </a:lnTo>
                  <a:lnTo>
                    <a:pt x="200692" y="1414462"/>
                  </a:lnTo>
                  <a:lnTo>
                    <a:pt x="199263" y="1405318"/>
                  </a:lnTo>
                  <a:lnTo>
                    <a:pt x="197263" y="1406176"/>
                  </a:lnTo>
                  <a:lnTo>
                    <a:pt x="197168" y="1375791"/>
                  </a:lnTo>
                  <a:lnTo>
                    <a:pt x="189357" y="1362075"/>
                  </a:lnTo>
                  <a:lnTo>
                    <a:pt x="175260" y="1355789"/>
                  </a:lnTo>
                  <a:lnTo>
                    <a:pt x="158115" y="1361408"/>
                  </a:lnTo>
                  <a:lnTo>
                    <a:pt x="158496" y="1356741"/>
                  </a:lnTo>
                  <a:lnTo>
                    <a:pt x="150019" y="1352836"/>
                  </a:lnTo>
                  <a:lnTo>
                    <a:pt x="130969" y="1349978"/>
                  </a:lnTo>
                  <a:lnTo>
                    <a:pt x="130207" y="1342168"/>
                  </a:lnTo>
                  <a:lnTo>
                    <a:pt x="123254" y="1346740"/>
                  </a:lnTo>
                  <a:lnTo>
                    <a:pt x="128683" y="1328547"/>
                  </a:lnTo>
                  <a:lnTo>
                    <a:pt x="126873" y="1326451"/>
                  </a:lnTo>
                  <a:lnTo>
                    <a:pt x="120110" y="1326737"/>
                  </a:lnTo>
                  <a:lnTo>
                    <a:pt x="118015" y="1322165"/>
                  </a:lnTo>
                  <a:lnTo>
                    <a:pt x="119539" y="1312450"/>
                  </a:lnTo>
                  <a:lnTo>
                    <a:pt x="108013" y="1311211"/>
                  </a:lnTo>
                  <a:lnTo>
                    <a:pt x="107442" y="1299210"/>
                  </a:lnTo>
                  <a:lnTo>
                    <a:pt x="101155" y="1294257"/>
                  </a:lnTo>
                  <a:lnTo>
                    <a:pt x="100108" y="1287209"/>
                  </a:lnTo>
                  <a:lnTo>
                    <a:pt x="95821" y="1283208"/>
                  </a:lnTo>
                  <a:lnTo>
                    <a:pt x="90487" y="1285684"/>
                  </a:lnTo>
                  <a:lnTo>
                    <a:pt x="88678" y="1290923"/>
                  </a:lnTo>
                  <a:lnTo>
                    <a:pt x="86201" y="1283303"/>
                  </a:lnTo>
                  <a:lnTo>
                    <a:pt x="81915" y="1285780"/>
                  </a:lnTo>
                  <a:lnTo>
                    <a:pt x="79058" y="1277398"/>
                  </a:lnTo>
                  <a:lnTo>
                    <a:pt x="67913" y="1285970"/>
                  </a:lnTo>
                  <a:lnTo>
                    <a:pt x="63722" y="1299496"/>
                  </a:lnTo>
                  <a:lnTo>
                    <a:pt x="53340" y="1299019"/>
                  </a:lnTo>
                  <a:lnTo>
                    <a:pt x="52387" y="1304639"/>
                  </a:lnTo>
                  <a:lnTo>
                    <a:pt x="40005" y="1294924"/>
                  </a:lnTo>
                  <a:lnTo>
                    <a:pt x="29718" y="1292161"/>
                  </a:lnTo>
                  <a:lnTo>
                    <a:pt x="30099" y="1278922"/>
                  </a:lnTo>
                  <a:lnTo>
                    <a:pt x="19812" y="1277017"/>
                  </a:lnTo>
                  <a:lnTo>
                    <a:pt x="9525" y="1268825"/>
                  </a:lnTo>
                  <a:lnTo>
                    <a:pt x="17050" y="1263301"/>
                  </a:lnTo>
                  <a:lnTo>
                    <a:pt x="18574" y="1249204"/>
                  </a:lnTo>
                  <a:lnTo>
                    <a:pt x="26099" y="1204341"/>
                  </a:lnTo>
                  <a:lnTo>
                    <a:pt x="39434" y="1212151"/>
                  </a:lnTo>
                  <a:lnTo>
                    <a:pt x="49720" y="1214152"/>
                  </a:lnTo>
                  <a:lnTo>
                    <a:pt x="42196" y="1209961"/>
                  </a:lnTo>
                  <a:lnTo>
                    <a:pt x="36386" y="1202436"/>
                  </a:lnTo>
                  <a:lnTo>
                    <a:pt x="37148" y="1197674"/>
                  </a:lnTo>
                  <a:lnTo>
                    <a:pt x="49054" y="1182338"/>
                  </a:lnTo>
                  <a:lnTo>
                    <a:pt x="35528" y="1153763"/>
                  </a:lnTo>
                  <a:lnTo>
                    <a:pt x="39624" y="1152144"/>
                  </a:lnTo>
                  <a:lnTo>
                    <a:pt x="38100" y="1148620"/>
                  </a:lnTo>
                  <a:lnTo>
                    <a:pt x="48959" y="1143476"/>
                  </a:lnTo>
                  <a:lnTo>
                    <a:pt x="52007" y="1148525"/>
                  </a:lnTo>
                  <a:lnTo>
                    <a:pt x="58198" y="1143095"/>
                  </a:lnTo>
                  <a:lnTo>
                    <a:pt x="65913" y="1142428"/>
                  </a:lnTo>
                  <a:lnTo>
                    <a:pt x="91059" y="1159002"/>
                  </a:lnTo>
                  <a:lnTo>
                    <a:pt x="101727" y="1160335"/>
                  </a:lnTo>
                  <a:lnTo>
                    <a:pt x="105728" y="1150429"/>
                  </a:lnTo>
                  <a:lnTo>
                    <a:pt x="102299" y="1147096"/>
                  </a:lnTo>
                  <a:lnTo>
                    <a:pt x="109919" y="1148715"/>
                  </a:lnTo>
                  <a:lnTo>
                    <a:pt x="111252" y="1143286"/>
                  </a:lnTo>
                  <a:lnTo>
                    <a:pt x="108013" y="1142238"/>
                  </a:lnTo>
                  <a:lnTo>
                    <a:pt x="108871" y="1134523"/>
                  </a:lnTo>
                  <a:lnTo>
                    <a:pt x="111252" y="1134618"/>
                  </a:lnTo>
                  <a:lnTo>
                    <a:pt x="116015" y="1116044"/>
                  </a:lnTo>
                  <a:lnTo>
                    <a:pt x="115253" y="1106995"/>
                  </a:lnTo>
                  <a:lnTo>
                    <a:pt x="109633" y="1108519"/>
                  </a:lnTo>
                  <a:lnTo>
                    <a:pt x="108109" y="1102709"/>
                  </a:lnTo>
                  <a:lnTo>
                    <a:pt x="94583" y="1107091"/>
                  </a:lnTo>
                  <a:lnTo>
                    <a:pt x="85154" y="1080135"/>
                  </a:lnTo>
                  <a:lnTo>
                    <a:pt x="94393" y="1077087"/>
                  </a:lnTo>
                  <a:lnTo>
                    <a:pt x="86773" y="1056799"/>
                  </a:lnTo>
                  <a:lnTo>
                    <a:pt x="85249" y="1057561"/>
                  </a:lnTo>
                  <a:lnTo>
                    <a:pt x="82677" y="1047845"/>
                  </a:lnTo>
                  <a:lnTo>
                    <a:pt x="80772" y="1048607"/>
                  </a:lnTo>
                  <a:lnTo>
                    <a:pt x="78391" y="1039177"/>
                  </a:lnTo>
                  <a:lnTo>
                    <a:pt x="71247" y="1041749"/>
                  </a:lnTo>
                  <a:lnTo>
                    <a:pt x="68580" y="1031843"/>
                  </a:lnTo>
                  <a:lnTo>
                    <a:pt x="60484" y="1032605"/>
                  </a:lnTo>
                  <a:lnTo>
                    <a:pt x="56198" y="1023842"/>
                  </a:lnTo>
                  <a:lnTo>
                    <a:pt x="60865" y="1020794"/>
                  </a:lnTo>
                  <a:lnTo>
                    <a:pt x="59341" y="1010126"/>
                  </a:lnTo>
                  <a:lnTo>
                    <a:pt x="53340" y="1001268"/>
                  </a:lnTo>
                  <a:lnTo>
                    <a:pt x="63627" y="994982"/>
                  </a:lnTo>
                  <a:lnTo>
                    <a:pt x="70390" y="997172"/>
                  </a:lnTo>
                  <a:lnTo>
                    <a:pt x="88678" y="991648"/>
                  </a:lnTo>
                  <a:lnTo>
                    <a:pt x="99536" y="992600"/>
                  </a:lnTo>
                  <a:lnTo>
                    <a:pt x="102013" y="990028"/>
                  </a:lnTo>
                  <a:lnTo>
                    <a:pt x="93059" y="979075"/>
                  </a:lnTo>
                  <a:lnTo>
                    <a:pt x="100012" y="973455"/>
                  </a:lnTo>
                  <a:lnTo>
                    <a:pt x="103632" y="976408"/>
                  </a:lnTo>
                  <a:lnTo>
                    <a:pt x="99822" y="980980"/>
                  </a:lnTo>
                  <a:lnTo>
                    <a:pt x="104299" y="986885"/>
                  </a:lnTo>
                  <a:lnTo>
                    <a:pt x="112395" y="984980"/>
                  </a:lnTo>
                  <a:lnTo>
                    <a:pt x="115062" y="993648"/>
                  </a:lnTo>
                  <a:lnTo>
                    <a:pt x="116681" y="992791"/>
                  </a:lnTo>
                  <a:lnTo>
                    <a:pt x="112586" y="969169"/>
                  </a:lnTo>
                  <a:lnTo>
                    <a:pt x="112871" y="941642"/>
                  </a:lnTo>
                  <a:lnTo>
                    <a:pt x="135445" y="938022"/>
                  </a:lnTo>
                  <a:lnTo>
                    <a:pt x="137446" y="942880"/>
                  </a:lnTo>
                  <a:lnTo>
                    <a:pt x="139637" y="942784"/>
                  </a:lnTo>
                  <a:lnTo>
                    <a:pt x="143351" y="930878"/>
                  </a:lnTo>
                  <a:lnTo>
                    <a:pt x="164116" y="932688"/>
                  </a:lnTo>
                  <a:lnTo>
                    <a:pt x="166307" y="929354"/>
                  </a:lnTo>
                  <a:lnTo>
                    <a:pt x="170212" y="931354"/>
                  </a:lnTo>
                  <a:lnTo>
                    <a:pt x="175832" y="921353"/>
                  </a:lnTo>
                  <a:lnTo>
                    <a:pt x="184595" y="926116"/>
                  </a:lnTo>
                  <a:lnTo>
                    <a:pt x="196977" y="899827"/>
                  </a:lnTo>
                  <a:lnTo>
                    <a:pt x="210026" y="883920"/>
                  </a:lnTo>
                  <a:lnTo>
                    <a:pt x="199549" y="881443"/>
                  </a:lnTo>
                  <a:lnTo>
                    <a:pt x="202311" y="877062"/>
                  </a:lnTo>
                  <a:lnTo>
                    <a:pt x="204692" y="860869"/>
                  </a:lnTo>
                  <a:lnTo>
                    <a:pt x="194691" y="863632"/>
                  </a:lnTo>
                  <a:lnTo>
                    <a:pt x="188690" y="850678"/>
                  </a:lnTo>
                  <a:lnTo>
                    <a:pt x="188404" y="837533"/>
                  </a:lnTo>
                  <a:lnTo>
                    <a:pt x="200311" y="831437"/>
                  </a:lnTo>
                  <a:lnTo>
                    <a:pt x="202978" y="826770"/>
                  </a:lnTo>
                  <a:lnTo>
                    <a:pt x="226409" y="816388"/>
                  </a:lnTo>
                  <a:lnTo>
                    <a:pt x="232791" y="811244"/>
                  </a:lnTo>
                  <a:lnTo>
                    <a:pt x="243554" y="812578"/>
                  </a:lnTo>
                  <a:lnTo>
                    <a:pt x="246602" y="813721"/>
                  </a:lnTo>
                  <a:lnTo>
                    <a:pt x="246031" y="816864"/>
                  </a:lnTo>
                  <a:lnTo>
                    <a:pt x="252127" y="824293"/>
                  </a:lnTo>
                  <a:lnTo>
                    <a:pt x="272605" y="814959"/>
                  </a:lnTo>
                  <a:lnTo>
                    <a:pt x="276606" y="820674"/>
                  </a:lnTo>
                  <a:lnTo>
                    <a:pt x="278797" y="820293"/>
                  </a:lnTo>
                  <a:lnTo>
                    <a:pt x="277749" y="822960"/>
                  </a:lnTo>
                  <a:lnTo>
                    <a:pt x="286893" y="829437"/>
                  </a:lnTo>
                  <a:lnTo>
                    <a:pt x="311849" y="833057"/>
                  </a:lnTo>
                  <a:lnTo>
                    <a:pt x="326517" y="830866"/>
                  </a:lnTo>
                  <a:lnTo>
                    <a:pt x="327279" y="845915"/>
                  </a:lnTo>
                  <a:lnTo>
                    <a:pt x="331089" y="847439"/>
                  </a:lnTo>
                  <a:lnTo>
                    <a:pt x="326898" y="855631"/>
                  </a:lnTo>
                  <a:lnTo>
                    <a:pt x="339471" y="857821"/>
                  </a:lnTo>
                  <a:lnTo>
                    <a:pt x="347758" y="853059"/>
                  </a:lnTo>
                  <a:lnTo>
                    <a:pt x="354997" y="855250"/>
                  </a:lnTo>
                  <a:lnTo>
                    <a:pt x="365093" y="849725"/>
                  </a:lnTo>
                  <a:lnTo>
                    <a:pt x="367379" y="856012"/>
                  </a:lnTo>
                  <a:lnTo>
                    <a:pt x="359378" y="867156"/>
                  </a:lnTo>
                  <a:lnTo>
                    <a:pt x="366998" y="872490"/>
                  </a:lnTo>
                  <a:lnTo>
                    <a:pt x="365570" y="874014"/>
                  </a:lnTo>
                  <a:lnTo>
                    <a:pt x="377857" y="878110"/>
                  </a:lnTo>
                  <a:lnTo>
                    <a:pt x="378714" y="884777"/>
                  </a:lnTo>
                  <a:lnTo>
                    <a:pt x="385096" y="885063"/>
                  </a:lnTo>
                  <a:lnTo>
                    <a:pt x="382715" y="888397"/>
                  </a:lnTo>
                  <a:lnTo>
                    <a:pt x="386144" y="895350"/>
                  </a:lnTo>
                  <a:lnTo>
                    <a:pt x="380048" y="904875"/>
                  </a:lnTo>
                  <a:lnTo>
                    <a:pt x="379857" y="912590"/>
                  </a:lnTo>
                  <a:lnTo>
                    <a:pt x="388334" y="922592"/>
                  </a:lnTo>
                  <a:lnTo>
                    <a:pt x="395002" y="947166"/>
                  </a:lnTo>
                  <a:lnTo>
                    <a:pt x="387763" y="946214"/>
                  </a:lnTo>
                  <a:lnTo>
                    <a:pt x="385382" y="949166"/>
                  </a:lnTo>
                  <a:lnTo>
                    <a:pt x="385286" y="958120"/>
                  </a:lnTo>
                  <a:lnTo>
                    <a:pt x="376809" y="959358"/>
                  </a:lnTo>
                  <a:lnTo>
                    <a:pt x="368903" y="966121"/>
                  </a:lnTo>
                  <a:lnTo>
                    <a:pt x="363379" y="965549"/>
                  </a:lnTo>
                  <a:lnTo>
                    <a:pt x="355759" y="973074"/>
                  </a:lnTo>
                  <a:lnTo>
                    <a:pt x="321945" y="973931"/>
                  </a:lnTo>
                  <a:lnTo>
                    <a:pt x="315182" y="966787"/>
                  </a:lnTo>
                  <a:lnTo>
                    <a:pt x="301085" y="970598"/>
                  </a:lnTo>
                  <a:lnTo>
                    <a:pt x="304991" y="986600"/>
                  </a:lnTo>
                  <a:lnTo>
                    <a:pt x="293465" y="998410"/>
                  </a:lnTo>
                  <a:lnTo>
                    <a:pt x="298037" y="1003744"/>
                  </a:lnTo>
                  <a:lnTo>
                    <a:pt x="298990" y="1001173"/>
                  </a:lnTo>
                  <a:lnTo>
                    <a:pt x="303848" y="1000506"/>
                  </a:lnTo>
                  <a:lnTo>
                    <a:pt x="318707" y="1000887"/>
                  </a:lnTo>
                  <a:lnTo>
                    <a:pt x="318326" y="1002697"/>
                  </a:lnTo>
                  <a:lnTo>
                    <a:pt x="330041" y="1004983"/>
                  </a:lnTo>
                  <a:lnTo>
                    <a:pt x="330232" y="1002983"/>
                  </a:lnTo>
                  <a:lnTo>
                    <a:pt x="338519" y="1001744"/>
                  </a:lnTo>
                  <a:lnTo>
                    <a:pt x="337090" y="1006126"/>
                  </a:lnTo>
                  <a:lnTo>
                    <a:pt x="351568" y="1010507"/>
                  </a:lnTo>
                  <a:lnTo>
                    <a:pt x="351854" y="1013936"/>
                  </a:lnTo>
                  <a:lnTo>
                    <a:pt x="358140" y="1013174"/>
                  </a:lnTo>
                  <a:lnTo>
                    <a:pt x="359759" y="1016317"/>
                  </a:lnTo>
                  <a:lnTo>
                    <a:pt x="365855" y="1014889"/>
                  </a:lnTo>
                  <a:lnTo>
                    <a:pt x="366617" y="1017746"/>
                  </a:lnTo>
                  <a:lnTo>
                    <a:pt x="383953" y="1012793"/>
                  </a:lnTo>
                  <a:lnTo>
                    <a:pt x="385858" y="1020699"/>
                  </a:lnTo>
                  <a:lnTo>
                    <a:pt x="393763" y="1026414"/>
                  </a:lnTo>
                  <a:lnTo>
                    <a:pt x="501301" y="1002411"/>
                  </a:lnTo>
                  <a:lnTo>
                    <a:pt x="528542" y="989076"/>
                  </a:lnTo>
                  <a:lnTo>
                    <a:pt x="530733" y="987076"/>
                  </a:lnTo>
                  <a:lnTo>
                    <a:pt x="513779" y="963168"/>
                  </a:lnTo>
                  <a:lnTo>
                    <a:pt x="515398" y="949166"/>
                  </a:lnTo>
                  <a:lnTo>
                    <a:pt x="524351" y="952024"/>
                  </a:lnTo>
                  <a:lnTo>
                    <a:pt x="524542" y="948500"/>
                  </a:lnTo>
                  <a:lnTo>
                    <a:pt x="516065" y="944404"/>
                  </a:lnTo>
                  <a:lnTo>
                    <a:pt x="517588" y="938879"/>
                  </a:lnTo>
                  <a:lnTo>
                    <a:pt x="537972" y="939356"/>
                  </a:lnTo>
                  <a:lnTo>
                    <a:pt x="552736" y="933545"/>
                  </a:lnTo>
                  <a:lnTo>
                    <a:pt x="556546" y="926211"/>
                  </a:lnTo>
                  <a:lnTo>
                    <a:pt x="577120" y="929640"/>
                  </a:lnTo>
                  <a:lnTo>
                    <a:pt x="597122" y="936212"/>
                  </a:lnTo>
                  <a:lnTo>
                    <a:pt x="595408" y="921829"/>
                  </a:lnTo>
                  <a:lnTo>
                    <a:pt x="607409" y="918972"/>
                  </a:lnTo>
                  <a:lnTo>
                    <a:pt x="611791" y="913448"/>
                  </a:lnTo>
                  <a:lnTo>
                    <a:pt x="613124" y="916972"/>
                  </a:lnTo>
                  <a:lnTo>
                    <a:pt x="617506" y="905827"/>
                  </a:lnTo>
                  <a:lnTo>
                    <a:pt x="622459" y="901636"/>
                  </a:lnTo>
                  <a:lnTo>
                    <a:pt x="621316" y="905923"/>
                  </a:lnTo>
                  <a:lnTo>
                    <a:pt x="626174" y="910400"/>
                  </a:lnTo>
                  <a:lnTo>
                    <a:pt x="630269" y="906590"/>
                  </a:lnTo>
                  <a:lnTo>
                    <a:pt x="634555" y="909447"/>
                  </a:lnTo>
                  <a:lnTo>
                    <a:pt x="629984" y="916400"/>
                  </a:lnTo>
                  <a:lnTo>
                    <a:pt x="634651" y="915829"/>
                  </a:lnTo>
                  <a:lnTo>
                    <a:pt x="636079" y="919067"/>
                  </a:lnTo>
                  <a:lnTo>
                    <a:pt x="640842" y="912876"/>
                  </a:lnTo>
                  <a:lnTo>
                    <a:pt x="643319" y="912685"/>
                  </a:lnTo>
                  <a:lnTo>
                    <a:pt x="645890" y="918019"/>
                  </a:lnTo>
                  <a:lnTo>
                    <a:pt x="653510" y="912400"/>
                  </a:lnTo>
                  <a:lnTo>
                    <a:pt x="667608" y="907447"/>
                  </a:lnTo>
                  <a:lnTo>
                    <a:pt x="663893" y="899827"/>
                  </a:lnTo>
                  <a:lnTo>
                    <a:pt x="656082" y="863251"/>
                  </a:lnTo>
                  <a:lnTo>
                    <a:pt x="638556" y="862775"/>
                  </a:lnTo>
                  <a:lnTo>
                    <a:pt x="625602" y="865537"/>
                  </a:lnTo>
                  <a:lnTo>
                    <a:pt x="615315" y="836485"/>
                  </a:lnTo>
                  <a:lnTo>
                    <a:pt x="617315" y="822579"/>
                  </a:lnTo>
                  <a:lnTo>
                    <a:pt x="629984" y="817626"/>
                  </a:lnTo>
                  <a:lnTo>
                    <a:pt x="640271" y="800481"/>
                  </a:lnTo>
                  <a:lnTo>
                    <a:pt x="646272" y="794957"/>
                  </a:lnTo>
                  <a:lnTo>
                    <a:pt x="643319" y="783526"/>
                  </a:lnTo>
                  <a:lnTo>
                    <a:pt x="646557" y="777716"/>
                  </a:lnTo>
                  <a:lnTo>
                    <a:pt x="671799" y="775144"/>
                  </a:lnTo>
                  <a:lnTo>
                    <a:pt x="660749" y="763810"/>
                  </a:lnTo>
                  <a:lnTo>
                    <a:pt x="672465" y="755904"/>
                  </a:lnTo>
                  <a:lnTo>
                    <a:pt x="673132" y="750284"/>
                  </a:lnTo>
                  <a:lnTo>
                    <a:pt x="666083" y="751427"/>
                  </a:lnTo>
                  <a:lnTo>
                    <a:pt x="665036" y="748284"/>
                  </a:lnTo>
                  <a:lnTo>
                    <a:pt x="659511" y="749522"/>
                  </a:lnTo>
                  <a:lnTo>
                    <a:pt x="657892" y="746569"/>
                  </a:lnTo>
                  <a:lnTo>
                    <a:pt x="668941" y="738950"/>
                  </a:lnTo>
                  <a:lnTo>
                    <a:pt x="679609" y="735997"/>
                  </a:lnTo>
                  <a:lnTo>
                    <a:pt x="678656" y="720281"/>
                  </a:lnTo>
                  <a:lnTo>
                    <a:pt x="668846" y="676370"/>
                  </a:lnTo>
                  <a:lnTo>
                    <a:pt x="669131" y="660844"/>
                  </a:lnTo>
                  <a:lnTo>
                    <a:pt x="662750" y="658940"/>
                  </a:lnTo>
                  <a:lnTo>
                    <a:pt x="664464" y="652367"/>
                  </a:lnTo>
                  <a:lnTo>
                    <a:pt x="670084" y="646081"/>
                  </a:lnTo>
                  <a:lnTo>
                    <a:pt x="673227" y="624173"/>
                  </a:lnTo>
                  <a:lnTo>
                    <a:pt x="682466" y="605409"/>
                  </a:lnTo>
                  <a:lnTo>
                    <a:pt x="674561" y="597408"/>
                  </a:lnTo>
                  <a:lnTo>
                    <a:pt x="673608" y="593122"/>
                  </a:lnTo>
                  <a:lnTo>
                    <a:pt x="665322" y="593122"/>
                  </a:lnTo>
                  <a:lnTo>
                    <a:pt x="667893" y="586931"/>
                  </a:lnTo>
                  <a:lnTo>
                    <a:pt x="663512" y="586550"/>
                  </a:lnTo>
                  <a:lnTo>
                    <a:pt x="666179" y="582930"/>
                  </a:lnTo>
                  <a:lnTo>
                    <a:pt x="665226" y="578834"/>
                  </a:lnTo>
                  <a:lnTo>
                    <a:pt x="659892" y="574262"/>
                  </a:lnTo>
                  <a:lnTo>
                    <a:pt x="653987" y="576167"/>
                  </a:lnTo>
                  <a:lnTo>
                    <a:pt x="647795" y="565309"/>
                  </a:lnTo>
                  <a:lnTo>
                    <a:pt x="638842" y="561023"/>
                  </a:lnTo>
                  <a:lnTo>
                    <a:pt x="633032" y="561880"/>
                  </a:lnTo>
                  <a:lnTo>
                    <a:pt x="627888" y="557212"/>
                  </a:lnTo>
                  <a:lnTo>
                    <a:pt x="623221" y="556927"/>
                  </a:lnTo>
                  <a:lnTo>
                    <a:pt x="616649" y="559879"/>
                  </a:lnTo>
                  <a:lnTo>
                    <a:pt x="614934" y="563499"/>
                  </a:lnTo>
                  <a:lnTo>
                    <a:pt x="608648" y="564642"/>
                  </a:lnTo>
                  <a:lnTo>
                    <a:pt x="608648" y="560927"/>
                  </a:lnTo>
                  <a:lnTo>
                    <a:pt x="618363" y="557212"/>
                  </a:lnTo>
                  <a:lnTo>
                    <a:pt x="624173" y="549688"/>
                  </a:lnTo>
                  <a:lnTo>
                    <a:pt x="615887" y="533114"/>
                  </a:lnTo>
                  <a:lnTo>
                    <a:pt x="610838" y="528637"/>
                  </a:lnTo>
                  <a:lnTo>
                    <a:pt x="608076" y="527114"/>
                  </a:lnTo>
                  <a:lnTo>
                    <a:pt x="604933" y="542639"/>
                  </a:lnTo>
                  <a:lnTo>
                    <a:pt x="599123" y="548068"/>
                  </a:lnTo>
                  <a:lnTo>
                    <a:pt x="581406" y="533876"/>
                  </a:lnTo>
                  <a:lnTo>
                    <a:pt x="578168" y="534638"/>
                  </a:lnTo>
                  <a:lnTo>
                    <a:pt x="571595" y="542734"/>
                  </a:lnTo>
                  <a:lnTo>
                    <a:pt x="576072" y="531304"/>
                  </a:lnTo>
                  <a:lnTo>
                    <a:pt x="525209" y="497586"/>
                  </a:lnTo>
                  <a:lnTo>
                    <a:pt x="520637" y="503491"/>
                  </a:lnTo>
                  <a:lnTo>
                    <a:pt x="521684" y="505301"/>
                  </a:lnTo>
                  <a:lnTo>
                    <a:pt x="500253" y="515493"/>
                  </a:lnTo>
                  <a:lnTo>
                    <a:pt x="491014" y="523018"/>
                  </a:lnTo>
                  <a:lnTo>
                    <a:pt x="489871" y="521208"/>
                  </a:lnTo>
                  <a:lnTo>
                    <a:pt x="475012" y="527399"/>
                  </a:lnTo>
                  <a:lnTo>
                    <a:pt x="466058" y="526637"/>
                  </a:lnTo>
                  <a:lnTo>
                    <a:pt x="459010" y="507492"/>
                  </a:lnTo>
                  <a:lnTo>
                    <a:pt x="446723" y="517493"/>
                  </a:lnTo>
                  <a:lnTo>
                    <a:pt x="438912" y="519875"/>
                  </a:lnTo>
                  <a:lnTo>
                    <a:pt x="436721" y="516826"/>
                  </a:lnTo>
                  <a:lnTo>
                    <a:pt x="425482" y="517208"/>
                  </a:lnTo>
                  <a:lnTo>
                    <a:pt x="428911" y="527114"/>
                  </a:lnTo>
                  <a:lnTo>
                    <a:pt x="399383" y="540925"/>
                  </a:lnTo>
                  <a:lnTo>
                    <a:pt x="388715" y="549402"/>
                  </a:lnTo>
                  <a:lnTo>
                    <a:pt x="379381" y="532733"/>
                  </a:lnTo>
                  <a:lnTo>
                    <a:pt x="374809" y="534638"/>
                  </a:lnTo>
                  <a:lnTo>
                    <a:pt x="369665" y="526256"/>
                  </a:lnTo>
                  <a:lnTo>
                    <a:pt x="366712" y="526351"/>
                  </a:lnTo>
                  <a:lnTo>
                    <a:pt x="332137" y="45091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7" name="Freihandform: Form 156">
              <a:extLst>
                <a:ext uri="{FF2B5EF4-FFF2-40B4-BE49-F238E27FC236}">
                  <a16:creationId xmlns:a16="http://schemas.microsoft.com/office/drawing/2014/main" id="{4A70B334-BC4C-4976-A06D-F275D797DFA7}"/>
                </a:ext>
              </a:extLst>
            </p:cNvPr>
            <p:cNvSpPr/>
            <p:nvPr/>
          </p:nvSpPr>
          <p:spPr>
            <a:xfrm>
              <a:off x="2405330" y="3148663"/>
              <a:ext cx="747450" cy="980100"/>
            </a:xfrm>
            <a:custGeom>
              <a:avLst/>
              <a:gdLst>
                <a:gd name="connsiteX0" fmla="*/ 106870 w 1438275"/>
                <a:gd name="connsiteY0" fmla="*/ 1637347 h 1885950"/>
                <a:gd name="connsiteX1" fmla="*/ 115443 w 1438275"/>
                <a:gd name="connsiteY1" fmla="*/ 1627918 h 1885950"/>
                <a:gd name="connsiteX2" fmla="*/ 111538 w 1438275"/>
                <a:gd name="connsiteY2" fmla="*/ 1607058 h 1885950"/>
                <a:gd name="connsiteX3" fmla="*/ 124111 w 1438275"/>
                <a:gd name="connsiteY3" fmla="*/ 1593723 h 1885950"/>
                <a:gd name="connsiteX4" fmla="*/ 124492 w 1438275"/>
                <a:gd name="connsiteY4" fmla="*/ 1589055 h 1885950"/>
                <a:gd name="connsiteX5" fmla="*/ 129254 w 1438275"/>
                <a:gd name="connsiteY5" fmla="*/ 1583817 h 1885950"/>
                <a:gd name="connsiteX6" fmla="*/ 116681 w 1438275"/>
                <a:gd name="connsiteY6" fmla="*/ 1583531 h 1885950"/>
                <a:gd name="connsiteX7" fmla="*/ 112300 w 1438275"/>
                <a:gd name="connsiteY7" fmla="*/ 1580959 h 1885950"/>
                <a:gd name="connsiteX8" fmla="*/ 108395 w 1438275"/>
                <a:gd name="connsiteY8" fmla="*/ 1566767 h 1885950"/>
                <a:gd name="connsiteX9" fmla="*/ 96203 w 1438275"/>
                <a:gd name="connsiteY9" fmla="*/ 1554480 h 1885950"/>
                <a:gd name="connsiteX10" fmla="*/ 95726 w 1438275"/>
                <a:gd name="connsiteY10" fmla="*/ 1541526 h 1885950"/>
                <a:gd name="connsiteX11" fmla="*/ 104204 w 1438275"/>
                <a:gd name="connsiteY11" fmla="*/ 1539335 h 1885950"/>
                <a:gd name="connsiteX12" fmla="*/ 105728 w 1438275"/>
                <a:gd name="connsiteY12" fmla="*/ 1532477 h 1885950"/>
                <a:gd name="connsiteX13" fmla="*/ 101441 w 1438275"/>
                <a:gd name="connsiteY13" fmla="*/ 1523714 h 1885950"/>
                <a:gd name="connsiteX14" fmla="*/ 97917 w 1438275"/>
                <a:gd name="connsiteY14" fmla="*/ 1525143 h 1885950"/>
                <a:gd name="connsiteX15" fmla="*/ 101060 w 1438275"/>
                <a:gd name="connsiteY15" fmla="*/ 1518285 h 1885950"/>
                <a:gd name="connsiteX16" fmla="*/ 102775 w 1438275"/>
                <a:gd name="connsiteY16" fmla="*/ 1519618 h 1885950"/>
                <a:gd name="connsiteX17" fmla="*/ 124873 w 1438275"/>
                <a:gd name="connsiteY17" fmla="*/ 1506950 h 1885950"/>
                <a:gd name="connsiteX18" fmla="*/ 130397 w 1438275"/>
                <a:gd name="connsiteY18" fmla="*/ 1506950 h 1885950"/>
                <a:gd name="connsiteX19" fmla="*/ 134969 w 1438275"/>
                <a:gd name="connsiteY19" fmla="*/ 1491043 h 1885950"/>
                <a:gd name="connsiteX20" fmla="*/ 125920 w 1438275"/>
                <a:gd name="connsiteY20" fmla="*/ 1488186 h 1885950"/>
                <a:gd name="connsiteX21" fmla="*/ 124301 w 1438275"/>
                <a:gd name="connsiteY21" fmla="*/ 1491996 h 1885950"/>
                <a:gd name="connsiteX22" fmla="*/ 121444 w 1438275"/>
                <a:gd name="connsiteY22" fmla="*/ 1491996 h 1885950"/>
                <a:gd name="connsiteX23" fmla="*/ 116300 w 1438275"/>
                <a:gd name="connsiteY23" fmla="*/ 1487424 h 1885950"/>
                <a:gd name="connsiteX24" fmla="*/ 118491 w 1438275"/>
                <a:gd name="connsiteY24" fmla="*/ 1483043 h 1885950"/>
                <a:gd name="connsiteX25" fmla="*/ 123254 w 1438275"/>
                <a:gd name="connsiteY25" fmla="*/ 1484280 h 1885950"/>
                <a:gd name="connsiteX26" fmla="*/ 130302 w 1438275"/>
                <a:gd name="connsiteY26" fmla="*/ 1467135 h 1885950"/>
                <a:gd name="connsiteX27" fmla="*/ 129159 w 1438275"/>
                <a:gd name="connsiteY27" fmla="*/ 1464469 h 1885950"/>
                <a:gd name="connsiteX28" fmla="*/ 123158 w 1438275"/>
                <a:gd name="connsiteY28" fmla="*/ 1463707 h 1885950"/>
                <a:gd name="connsiteX29" fmla="*/ 126111 w 1438275"/>
                <a:gd name="connsiteY29" fmla="*/ 1460087 h 1885950"/>
                <a:gd name="connsiteX30" fmla="*/ 122873 w 1438275"/>
                <a:gd name="connsiteY30" fmla="*/ 1455515 h 1885950"/>
                <a:gd name="connsiteX31" fmla="*/ 119920 w 1438275"/>
                <a:gd name="connsiteY31" fmla="*/ 1457420 h 1885950"/>
                <a:gd name="connsiteX32" fmla="*/ 113538 w 1438275"/>
                <a:gd name="connsiteY32" fmla="*/ 1454562 h 1885950"/>
                <a:gd name="connsiteX33" fmla="*/ 98774 w 1438275"/>
                <a:gd name="connsiteY33" fmla="*/ 1461992 h 1885950"/>
                <a:gd name="connsiteX34" fmla="*/ 106490 w 1438275"/>
                <a:gd name="connsiteY34" fmla="*/ 1452467 h 1885950"/>
                <a:gd name="connsiteX35" fmla="*/ 101727 w 1438275"/>
                <a:gd name="connsiteY35" fmla="*/ 1447895 h 1885950"/>
                <a:gd name="connsiteX36" fmla="*/ 103823 w 1438275"/>
                <a:gd name="connsiteY36" fmla="*/ 1445133 h 1885950"/>
                <a:gd name="connsiteX37" fmla="*/ 100108 w 1438275"/>
                <a:gd name="connsiteY37" fmla="*/ 1442466 h 1885950"/>
                <a:gd name="connsiteX38" fmla="*/ 120777 w 1438275"/>
                <a:gd name="connsiteY38" fmla="*/ 1426178 h 1885950"/>
                <a:gd name="connsiteX39" fmla="*/ 121349 w 1438275"/>
                <a:gd name="connsiteY39" fmla="*/ 1421511 h 1885950"/>
                <a:gd name="connsiteX40" fmla="*/ 125635 w 1438275"/>
                <a:gd name="connsiteY40" fmla="*/ 1420939 h 1885950"/>
                <a:gd name="connsiteX41" fmla="*/ 133731 w 1438275"/>
                <a:gd name="connsiteY41" fmla="*/ 1408271 h 1885950"/>
                <a:gd name="connsiteX42" fmla="*/ 142208 w 1438275"/>
                <a:gd name="connsiteY42" fmla="*/ 1401032 h 1885950"/>
                <a:gd name="connsiteX43" fmla="*/ 144113 w 1438275"/>
                <a:gd name="connsiteY43" fmla="*/ 1403795 h 1885950"/>
                <a:gd name="connsiteX44" fmla="*/ 141542 w 1438275"/>
                <a:gd name="connsiteY44" fmla="*/ 1409509 h 1885950"/>
                <a:gd name="connsiteX45" fmla="*/ 143447 w 1438275"/>
                <a:gd name="connsiteY45" fmla="*/ 1408747 h 1885950"/>
                <a:gd name="connsiteX46" fmla="*/ 147257 w 1438275"/>
                <a:gd name="connsiteY46" fmla="*/ 1399508 h 1885950"/>
                <a:gd name="connsiteX47" fmla="*/ 139256 w 1438275"/>
                <a:gd name="connsiteY47" fmla="*/ 1386364 h 1885950"/>
                <a:gd name="connsiteX48" fmla="*/ 135255 w 1438275"/>
                <a:gd name="connsiteY48" fmla="*/ 1367409 h 1885950"/>
                <a:gd name="connsiteX49" fmla="*/ 131445 w 1438275"/>
                <a:gd name="connsiteY49" fmla="*/ 1362837 h 1885950"/>
                <a:gd name="connsiteX50" fmla="*/ 132302 w 1438275"/>
                <a:gd name="connsiteY50" fmla="*/ 1357027 h 1885950"/>
                <a:gd name="connsiteX51" fmla="*/ 126778 w 1438275"/>
                <a:gd name="connsiteY51" fmla="*/ 1353026 h 1885950"/>
                <a:gd name="connsiteX52" fmla="*/ 125349 w 1438275"/>
                <a:gd name="connsiteY52" fmla="*/ 1346549 h 1885950"/>
                <a:gd name="connsiteX53" fmla="*/ 111443 w 1438275"/>
                <a:gd name="connsiteY53" fmla="*/ 1326070 h 1885950"/>
                <a:gd name="connsiteX54" fmla="*/ 106013 w 1438275"/>
                <a:gd name="connsiteY54" fmla="*/ 1307592 h 1885950"/>
                <a:gd name="connsiteX55" fmla="*/ 107156 w 1438275"/>
                <a:gd name="connsiteY55" fmla="*/ 1299115 h 1885950"/>
                <a:gd name="connsiteX56" fmla="*/ 97631 w 1438275"/>
                <a:gd name="connsiteY56" fmla="*/ 1290733 h 1885950"/>
                <a:gd name="connsiteX57" fmla="*/ 94964 w 1438275"/>
                <a:gd name="connsiteY57" fmla="*/ 1280446 h 1885950"/>
                <a:gd name="connsiteX58" fmla="*/ 96774 w 1438275"/>
                <a:gd name="connsiteY58" fmla="*/ 1259395 h 1885950"/>
                <a:gd name="connsiteX59" fmla="*/ 91821 w 1438275"/>
                <a:gd name="connsiteY59" fmla="*/ 1247299 h 1885950"/>
                <a:gd name="connsiteX60" fmla="*/ 95060 w 1438275"/>
                <a:gd name="connsiteY60" fmla="*/ 1235869 h 1885950"/>
                <a:gd name="connsiteX61" fmla="*/ 97250 w 1438275"/>
                <a:gd name="connsiteY61" fmla="*/ 1236535 h 1885950"/>
                <a:gd name="connsiteX62" fmla="*/ 91916 w 1438275"/>
                <a:gd name="connsiteY62" fmla="*/ 1229487 h 1885950"/>
                <a:gd name="connsiteX63" fmla="*/ 112014 w 1438275"/>
                <a:gd name="connsiteY63" fmla="*/ 1217105 h 1885950"/>
                <a:gd name="connsiteX64" fmla="*/ 116777 w 1438275"/>
                <a:gd name="connsiteY64" fmla="*/ 1198626 h 1885950"/>
                <a:gd name="connsiteX65" fmla="*/ 122111 w 1438275"/>
                <a:gd name="connsiteY65" fmla="*/ 1190339 h 1885950"/>
                <a:gd name="connsiteX66" fmla="*/ 116967 w 1438275"/>
                <a:gd name="connsiteY66" fmla="*/ 1188625 h 1885950"/>
                <a:gd name="connsiteX67" fmla="*/ 121349 w 1438275"/>
                <a:gd name="connsiteY67" fmla="*/ 1183005 h 1885950"/>
                <a:gd name="connsiteX68" fmla="*/ 117824 w 1438275"/>
                <a:gd name="connsiteY68" fmla="*/ 1179005 h 1885950"/>
                <a:gd name="connsiteX69" fmla="*/ 103918 w 1438275"/>
                <a:gd name="connsiteY69" fmla="*/ 1172813 h 1885950"/>
                <a:gd name="connsiteX70" fmla="*/ 103061 w 1438275"/>
                <a:gd name="connsiteY70" fmla="*/ 1160812 h 1885950"/>
                <a:gd name="connsiteX71" fmla="*/ 108014 w 1438275"/>
                <a:gd name="connsiteY71" fmla="*/ 1159002 h 1885950"/>
                <a:gd name="connsiteX72" fmla="*/ 105347 w 1438275"/>
                <a:gd name="connsiteY72" fmla="*/ 1155287 h 1885950"/>
                <a:gd name="connsiteX73" fmla="*/ 115634 w 1438275"/>
                <a:gd name="connsiteY73" fmla="*/ 1146048 h 1885950"/>
                <a:gd name="connsiteX74" fmla="*/ 124206 w 1438275"/>
                <a:gd name="connsiteY74" fmla="*/ 1152715 h 1885950"/>
                <a:gd name="connsiteX75" fmla="*/ 144304 w 1438275"/>
                <a:gd name="connsiteY75" fmla="*/ 1151001 h 1885950"/>
                <a:gd name="connsiteX76" fmla="*/ 154305 w 1438275"/>
                <a:gd name="connsiteY76" fmla="*/ 1156144 h 1885950"/>
                <a:gd name="connsiteX77" fmla="*/ 162306 w 1438275"/>
                <a:gd name="connsiteY77" fmla="*/ 1155192 h 1885950"/>
                <a:gd name="connsiteX78" fmla="*/ 166402 w 1438275"/>
                <a:gd name="connsiteY78" fmla="*/ 1159288 h 1885950"/>
                <a:gd name="connsiteX79" fmla="*/ 177737 w 1438275"/>
                <a:gd name="connsiteY79" fmla="*/ 1156049 h 1885950"/>
                <a:gd name="connsiteX80" fmla="*/ 181451 w 1438275"/>
                <a:gd name="connsiteY80" fmla="*/ 1160621 h 1885950"/>
                <a:gd name="connsiteX81" fmla="*/ 198977 w 1438275"/>
                <a:gd name="connsiteY81" fmla="*/ 1153097 h 1885950"/>
                <a:gd name="connsiteX82" fmla="*/ 217456 w 1438275"/>
                <a:gd name="connsiteY82" fmla="*/ 1141285 h 1885950"/>
                <a:gd name="connsiteX83" fmla="*/ 220790 w 1438275"/>
                <a:gd name="connsiteY83" fmla="*/ 1129189 h 1885950"/>
                <a:gd name="connsiteX84" fmla="*/ 220504 w 1438275"/>
                <a:gd name="connsiteY84" fmla="*/ 1126712 h 1885950"/>
                <a:gd name="connsiteX85" fmla="*/ 207359 w 1438275"/>
                <a:gd name="connsiteY85" fmla="*/ 1121950 h 1885950"/>
                <a:gd name="connsiteX86" fmla="*/ 203835 w 1438275"/>
                <a:gd name="connsiteY86" fmla="*/ 1107091 h 1885950"/>
                <a:gd name="connsiteX87" fmla="*/ 218885 w 1438275"/>
                <a:gd name="connsiteY87" fmla="*/ 1094899 h 1885950"/>
                <a:gd name="connsiteX88" fmla="*/ 265938 w 1438275"/>
                <a:gd name="connsiteY88" fmla="*/ 1083945 h 1885950"/>
                <a:gd name="connsiteX89" fmla="*/ 267367 w 1438275"/>
                <a:gd name="connsiteY89" fmla="*/ 1087850 h 1885950"/>
                <a:gd name="connsiteX90" fmla="*/ 273653 w 1438275"/>
                <a:gd name="connsiteY90" fmla="*/ 1089089 h 1885950"/>
                <a:gd name="connsiteX91" fmla="*/ 290989 w 1438275"/>
                <a:gd name="connsiteY91" fmla="*/ 1087564 h 1885950"/>
                <a:gd name="connsiteX92" fmla="*/ 292418 w 1438275"/>
                <a:gd name="connsiteY92" fmla="*/ 1084802 h 1885950"/>
                <a:gd name="connsiteX93" fmla="*/ 298895 w 1438275"/>
                <a:gd name="connsiteY93" fmla="*/ 1090993 h 1885950"/>
                <a:gd name="connsiteX94" fmla="*/ 305943 w 1438275"/>
                <a:gd name="connsiteY94" fmla="*/ 1103947 h 1885950"/>
                <a:gd name="connsiteX95" fmla="*/ 318326 w 1438275"/>
                <a:gd name="connsiteY95" fmla="*/ 1102138 h 1885950"/>
                <a:gd name="connsiteX96" fmla="*/ 319564 w 1438275"/>
                <a:gd name="connsiteY96" fmla="*/ 1103471 h 1885950"/>
                <a:gd name="connsiteX97" fmla="*/ 316516 w 1438275"/>
                <a:gd name="connsiteY97" fmla="*/ 1105757 h 1885950"/>
                <a:gd name="connsiteX98" fmla="*/ 308039 w 1438275"/>
                <a:gd name="connsiteY98" fmla="*/ 1109567 h 1885950"/>
                <a:gd name="connsiteX99" fmla="*/ 310420 w 1438275"/>
                <a:gd name="connsiteY99" fmla="*/ 1118425 h 1885950"/>
                <a:gd name="connsiteX100" fmla="*/ 316516 w 1438275"/>
                <a:gd name="connsiteY100" fmla="*/ 1126998 h 1885950"/>
                <a:gd name="connsiteX101" fmla="*/ 332232 w 1438275"/>
                <a:gd name="connsiteY101" fmla="*/ 1121569 h 1885950"/>
                <a:gd name="connsiteX102" fmla="*/ 333375 w 1438275"/>
                <a:gd name="connsiteY102" fmla="*/ 1123378 h 1885950"/>
                <a:gd name="connsiteX103" fmla="*/ 344710 w 1438275"/>
                <a:gd name="connsiteY103" fmla="*/ 1118140 h 1885950"/>
                <a:gd name="connsiteX104" fmla="*/ 346234 w 1438275"/>
                <a:gd name="connsiteY104" fmla="*/ 1114330 h 1885950"/>
                <a:gd name="connsiteX105" fmla="*/ 337852 w 1438275"/>
                <a:gd name="connsiteY105" fmla="*/ 1106233 h 1885950"/>
                <a:gd name="connsiteX106" fmla="*/ 343376 w 1438275"/>
                <a:gd name="connsiteY106" fmla="*/ 1102995 h 1885950"/>
                <a:gd name="connsiteX107" fmla="*/ 340424 w 1438275"/>
                <a:gd name="connsiteY107" fmla="*/ 1092708 h 1885950"/>
                <a:gd name="connsiteX108" fmla="*/ 355664 w 1438275"/>
                <a:gd name="connsiteY108" fmla="*/ 1078706 h 1885950"/>
                <a:gd name="connsiteX109" fmla="*/ 366903 w 1438275"/>
                <a:gd name="connsiteY109" fmla="*/ 1073658 h 1885950"/>
                <a:gd name="connsiteX110" fmla="*/ 397669 w 1438275"/>
                <a:gd name="connsiteY110" fmla="*/ 1051655 h 1885950"/>
                <a:gd name="connsiteX111" fmla="*/ 400145 w 1438275"/>
                <a:gd name="connsiteY111" fmla="*/ 1053846 h 1885950"/>
                <a:gd name="connsiteX112" fmla="*/ 407575 w 1438275"/>
                <a:gd name="connsiteY112" fmla="*/ 1038606 h 1885950"/>
                <a:gd name="connsiteX113" fmla="*/ 428339 w 1438275"/>
                <a:gd name="connsiteY113" fmla="*/ 1021270 h 1885950"/>
                <a:gd name="connsiteX114" fmla="*/ 431197 w 1438275"/>
                <a:gd name="connsiteY114" fmla="*/ 999649 h 1885950"/>
                <a:gd name="connsiteX115" fmla="*/ 435293 w 1438275"/>
                <a:gd name="connsiteY115" fmla="*/ 993743 h 1885950"/>
                <a:gd name="connsiteX116" fmla="*/ 433959 w 1438275"/>
                <a:gd name="connsiteY116" fmla="*/ 991552 h 1885950"/>
                <a:gd name="connsiteX117" fmla="*/ 438436 w 1438275"/>
                <a:gd name="connsiteY117" fmla="*/ 974693 h 1885950"/>
                <a:gd name="connsiteX118" fmla="*/ 448247 w 1438275"/>
                <a:gd name="connsiteY118" fmla="*/ 974598 h 1885950"/>
                <a:gd name="connsiteX119" fmla="*/ 452152 w 1438275"/>
                <a:gd name="connsiteY119" fmla="*/ 964406 h 1885950"/>
                <a:gd name="connsiteX120" fmla="*/ 473774 w 1438275"/>
                <a:gd name="connsiteY120" fmla="*/ 966311 h 1885950"/>
                <a:gd name="connsiteX121" fmla="*/ 480441 w 1438275"/>
                <a:gd name="connsiteY121" fmla="*/ 960310 h 1885950"/>
                <a:gd name="connsiteX122" fmla="*/ 481012 w 1438275"/>
                <a:gd name="connsiteY122" fmla="*/ 947928 h 1885950"/>
                <a:gd name="connsiteX123" fmla="*/ 484632 w 1438275"/>
                <a:gd name="connsiteY123" fmla="*/ 940975 h 1885950"/>
                <a:gd name="connsiteX124" fmla="*/ 495300 w 1438275"/>
                <a:gd name="connsiteY124" fmla="*/ 934117 h 1885950"/>
                <a:gd name="connsiteX125" fmla="*/ 500253 w 1438275"/>
                <a:gd name="connsiteY125" fmla="*/ 927640 h 1885950"/>
                <a:gd name="connsiteX126" fmla="*/ 502063 w 1438275"/>
                <a:gd name="connsiteY126" fmla="*/ 907351 h 1885950"/>
                <a:gd name="connsiteX127" fmla="*/ 500539 w 1438275"/>
                <a:gd name="connsiteY127" fmla="*/ 898969 h 1885950"/>
                <a:gd name="connsiteX128" fmla="*/ 488347 w 1438275"/>
                <a:gd name="connsiteY128" fmla="*/ 886111 h 1885950"/>
                <a:gd name="connsiteX129" fmla="*/ 485680 w 1438275"/>
                <a:gd name="connsiteY129" fmla="*/ 876300 h 1885950"/>
                <a:gd name="connsiteX130" fmla="*/ 488156 w 1438275"/>
                <a:gd name="connsiteY130" fmla="*/ 863060 h 1885950"/>
                <a:gd name="connsiteX131" fmla="*/ 500348 w 1438275"/>
                <a:gd name="connsiteY131" fmla="*/ 846201 h 1885950"/>
                <a:gd name="connsiteX132" fmla="*/ 498920 w 1438275"/>
                <a:gd name="connsiteY132" fmla="*/ 840867 h 1885950"/>
                <a:gd name="connsiteX133" fmla="*/ 492633 w 1438275"/>
                <a:gd name="connsiteY133" fmla="*/ 838867 h 1885950"/>
                <a:gd name="connsiteX134" fmla="*/ 476726 w 1438275"/>
                <a:gd name="connsiteY134" fmla="*/ 845344 h 1885950"/>
                <a:gd name="connsiteX135" fmla="*/ 453009 w 1438275"/>
                <a:gd name="connsiteY135" fmla="*/ 877538 h 1885950"/>
                <a:gd name="connsiteX136" fmla="*/ 443294 w 1438275"/>
                <a:gd name="connsiteY136" fmla="*/ 879253 h 1885950"/>
                <a:gd name="connsiteX137" fmla="*/ 435769 w 1438275"/>
                <a:gd name="connsiteY137" fmla="*/ 874204 h 1885950"/>
                <a:gd name="connsiteX138" fmla="*/ 424529 w 1438275"/>
                <a:gd name="connsiteY138" fmla="*/ 871633 h 1885950"/>
                <a:gd name="connsiteX139" fmla="*/ 412718 w 1438275"/>
                <a:gd name="connsiteY139" fmla="*/ 874300 h 1885950"/>
                <a:gd name="connsiteX140" fmla="*/ 409004 w 1438275"/>
                <a:gd name="connsiteY140" fmla="*/ 879157 h 1885950"/>
                <a:gd name="connsiteX141" fmla="*/ 403098 w 1438275"/>
                <a:gd name="connsiteY141" fmla="*/ 904494 h 1885950"/>
                <a:gd name="connsiteX142" fmla="*/ 397288 w 1438275"/>
                <a:gd name="connsiteY142" fmla="*/ 910114 h 1885950"/>
                <a:gd name="connsiteX143" fmla="*/ 381667 w 1438275"/>
                <a:gd name="connsiteY143" fmla="*/ 901732 h 1885950"/>
                <a:gd name="connsiteX144" fmla="*/ 369379 w 1438275"/>
                <a:gd name="connsiteY144" fmla="*/ 879919 h 1885950"/>
                <a:gd name="connsiteX145" fmla="*/ 361664 w 1438275"/>
                <a:gd name="connsiteY145" fmla="*/ 873157 h 1885950"/>
                <a:gd name="connsiteX146" fmla="*/ 351377 w 1438275"/>
                <a:gd name="connsiteY146" fmla="*/ 881158 h 1885950"/>
                <a:gd name="connsiteX147" fmla="*/ 350139 w 1438275"/>
                <a:gd name="connsiteY147" fmla="*/ 886111 h 1885950"/>
                <a:gd name="connsiteX148" fmla="*/ 362903 w 1438275"/>
                <a:gd name="connsiteY148" fmla="*/ 902779 h 1885950"/>
                <a:gd name="connsiteX149" fmla="*/ 371475 w 1438275"/>
                <a:gd name="connsiteY149" fmla="*/ 905923 h 1885950"/>
                <a:gd name="connsiteX150" fmla="*/ 371189 w 1438275"/>
                <a:gd name="connsiteY150" fmla="*/ 910209 h 1885950"/>
                <a:gd name="connsiteX151" fmla="*/ 365474 w 1438275"/>
                <a:gd name="connsiteY151" fmla="*/ 912400 h 1885950"/>
                <a:gd name="connsiteX152" fmla="*/ 348425 w 1438275"/>
                <a:gd name="connsiteY152" fmla="*/ 902970 h 1885950"/>
                <a:gd name="connsiteX153" fmla="*/ 311372 w 1438275"/>
                <a:gd name="connsiteY153" fmla="*/ 858964 h 1885950"/>
                <a:gd name="connsiteX154" fmla="*/ 301752 w 1438275"/>
                <a:gd name="connsiteY154" fmla="*/ 856774 h 1885950"/>
                <a:gd name="connsiteX155" fmla="*/ 271462 w 1438275"/>
                <a:gd name="connsiteY155" fmla="*/ 869632 h 1885950"/>
                <a:gd name="connsiteX156" fmla="*/ 268034 w 1438275"/>
                <a:gd name="connsiteY156" fmla="*/ 867727 h 1885950"/>
                <a:gd name="connsiteX157" fmla="*/ 265462 w 1438275"/>
                <a:gd name="connsiteY157" fmla="*/ 852106 h 1885950"/>
                <a:gd name="connsiteX158" fmla="*/ 261461 w 1438275"/>
                <a:gd name="connsiteY158" fmla="*/ 846868 h 1885950"/>
                <a:gd name="connsiteX159" fmla="*/ 254413 w 1438275"/>
                <a:gd name="connsiteY159" fmla="*/ 852868 h 1885950"/>
                <a:gd name="connsiteX160" fmla="*/ 254413 w 1438275"/>
                <a:gd name="connsiteY160" fmla="*/ 869823 h 1885950"/>
                <a:gd name="connsiteX161" fmla="*/ 251651 w 1438275"/>
                <a:gd name="connsiteY161" fmla="*/ 874395 h 1885950"/>
                <a:gd name="connsiteX162" fmla="*/ 228886 w 1438275"/>
                <a:gd name="connsiteY162" fmla="*/ 876586 h 1885950"/>
                <a:gd name="connsiteX163" fmla="*/ 215075 w 1438275"/>
                <a:gd name="connsiteY163" fmla="*/ 871061 h 1885950"/>
                <a:gd name="connsiteX164" fmla="*/ 209360 w 1438275"/>
                <a:gd name="connsiteY164" fmla="*/ 858012 h 1885950"/>
                <a:gd name="connsiteX165" fmla="*/ 209645 w 1438275"/>
                <a:gd name="connsiteY165" fmla="*/ 842581 h 1885950"/>
                <a:gd name="connsiteX166" fmla="*/ 231553 w 1438275"/>
                <a:gd name="connsiteY166" fmla="*/ 825246 h 1885950"/>
                <a:gd name="connsiteX167" fmla="*/ 237935 w 1438275"/>
                <a:gd name="connsiteY167" fmla="*/ 812197 h 1885950"/>
                <a:gd name="connsiteX168" fmla="*/ 233458 w 1438275"/>
                <a:gd name="connsiteY168" fmla="*/ 808006 h 1885950"/>
                <a:gd name="connsiteX169" fmla="*/ 222409 w 1438275"/>
                <a:gd name="connsiteY169" fmla="*/ 808006 h 1885950"/>
                <a:gd name="connsiteX170" fmla="*/ 200787 w 1438275"/>
                <a:gd name="connsiteY170" fmla="*/ 821436 h 1885950"/>
                <a:gd name="connsiteX171" fmla="*/ 188309 w 1438275"/>
                <a:gd name="connsiteY171" fmla="*/ 825722 h 1885950"/>
                <a:gd name="connsiteX172" fmla="*/ 180880 w 1438275"/>
                <a:gd name="connsiteY172" fmla="*/ 820007 h 1885950"/>
                <a:gd name="connsiteX173" fmla="*/ 179546 w 1438275"/>
                <a:gd name="connsiteY173" fmla="*/ 805148 h 1885950"/>
                <a:gd name="connsiteX174" fmla="*/ 161449 w 1438275"/>
                <a:gd name="connsiteY174" fmla="*/ 769048 h 1885950"/>
                <a:gd name="connsiteX175" fmla="*/ 163068 w 1438275"/>
                <a:gd name="connsiteY175" fmla="*/ 751427 h 1885950"/>
                <a:gd name="connsiteX176" fmla="*/ 175736 w 1438275"/>
                <a:gd name="connsiteY176" fmla="*/ 727996 h 1885950"/>
                <a:gd name="connsiteX177" fmla="*/ 173831 w 1438275"/>
                <a:gd name="connsiteY177" fmla="*/ 711708 h 1885950"/>
                <a:gd name="connsiteX178" fmla="*/ 170021 w 1438275"/>
                <a:gd name="connsiteY178" fmla="*/ 709326 h 1885950"/>
                <a:gd name="connsiteX179" fmla="*/ 161544 w 1438275"/>
                <a:gd name="connsiteY179" fmla="*/ 711136 h 1885950"/>
                <a:gd name="connsiteX180" fmla="*/ 161163 w 1438275"/>
                <a:gd name="connsiteY180" fmla="*/ 696944 h 1885950"/>
                <a:gd name="connsiteX181" fmla="*/ 148019 w 1438275"/>
                <a:gd name="connsiteY181" fmla="*/ 700183 h 1885950"/>
                <a:gd name="connsiteX182" fmla="*/ 139256 w 1438275"/>
                <a:gd name="connsiteY182" fmla="*/ 681418 h 1885950"/>
                <a:gd name="connsiteX183" fmla="*/ 127635 w 1438275"/>
                <a:gd name="connsiteY183" fmla="*/ 683895 h 1885950"/>
                <a:gd name="connsiteX184" fmla="*/ 123730 w 1438275"/>
                <a:gd name="connsiteY184" fmla="*/ 649986 h 1885950"/>
                <a:gd name="connsiteX185" fmla="*/ 114014 w 1438275"/>
                <a:gd name="connsiteY185" fmla="*/ 635127 h 1885950"/>
                <a:gd name="connsiteX186" fmla="*/ 125920 w 1438275"/>
                <a:gd name="connsiteY186" fmla="*/ 624364 h 1885950"/>
                <a:gd name="connsiteX187" fmla="*/ 121634 w 1438275"/>
                <a:gd name="connsiteY187" fmla="*/ 617601 h 1885950"/>
                <a:gd name="connsiteX188" fmla="*/ 142208 w 1438275"/>
                <a:gd name="connsiteY188" fmla="*/ 605980 h 1885950"/>
                <a:gd name="connsiteX189" fmla="*/ 116491 w 1438275"/>
                <a:gd name="connsiteY189" fmla="*/ 559689 h 1885950"/>
                <a:gd name="connsiteX190" fmla="*/ 112967 w 1438275"/>
                <a:gd name="connsiteY190" fmla="*/ 544830 h 1885950"/>
                <a:gd name="connsiteX191" fmla="*/ 103918 w 1438275"/>
                <a:gd name="connsiteY191" fmla="*/ 540639 h 1885950"/>
                <a:gd name="connsiteX192" fmla="*/ 99346 w 1438275"/>
                <a:gd name="connsiteY192" fmla="*/ 528828 h 1885950"/>
                <a:gd name="connsiteX193" fmla="*/ 98774 w 1438275"/>
                <a:gd name="connsiteY193" fmla="*/ 518826 h 1885950"/>
                <a:gd name="connsiteX194" fmla="*/ 78391 w 1438275"/>
                <a:gd name="connsiteY194" fmla="*/ 523208 h 1885950"/>
                <a:gd name="connsiteX195" fmla="*/ 73914 w 1438275"/>
                <a:gd name="connsiteY195" fmla="*/ 507111 h 1885950"/>
                <a:gd name="connsiteX196" fmla="*/ 75438 w 1438275"/>
                <a:gd name="connsiteY196" fmla="*/ 499681 h 1885950"/>
                <a:gd name="connsiteX197" fmla="*/ 73628 w 1438275"/>
                <a:gd name="connsiteY197" fmla="*/ 491109 h 1885950"/>
                <a:gd name="connsiteX198" fmla="*/ 79153 w 1438275"/>
                <a:gd name="connsiteY198" fmla="*/ 482346 h 1885950"/>
                <a:gd name="connsiteX199" fmla="*/ 78391 w 1438275"/>
                <a:gd name="connsiteY199" fmla="*/ 474345 h 1885950"/>
                <a:gd name="connsiteX200" fmla="*/ 65246 w 1438275"/>
                <a:gd name="connsiteY200" fmla="*/ 483298 h 1885950"/>
                <a:gd name="connsiteX201" fmla="*/ 15431 w 1438275"/>
                <a:gd name="connsiteY201" fmla="*/ 495681 h 1885950"/>
                <a:gd name="connsiteX202" fmla="*/ 9525 w 1438275"/>
                <a:gd name="connsiteY202" fmla="*/ 488156 h 1885950"/>
                <a:gd name="connsiteX203" fmla="*/ 9906 w 1438275"/>
                <a:gd name="connsiteY203" fmla="*/ 481870 h 1885950"/>
                <a:gd name="connsiteX204" fmla="*/ 27432 w 1438275"/>
                <a:gd name="connsiteY204" fmla="*/ 467106 h 1885950"/>
                <a:gd name="connsiteX205" fmla="*/ 40862 w 1438275"/>
                <a:gd name="connsiteY205" fmla="*/ 443674 h 1885950"/>
                <a:gd name="connsiteX206" fmla="*/ 42101 w 1438275"/>
                <a:gd name="connsiteY206" fmla="*/ 402241 h 1885950"/>
                <a:gd name="connsiteX207" fmla="*/ 46292 w 1438275"/>
                <a:gd name="connsiteY207" fmla="*/ 406336 h 1885950"/>
                <a:gd name="connsiteX208" fmla="*/ 50959 w 1438275"/>
                <a:gd name="connsiteY208" fmla="*/ 396907 h 1885950"/>
                <a:gd name="connsiteX209" fmla="*/ 74581 w 1438275"/>
                <a:gd name="connsiteY209" fmla="*/ 368141 h 1885950"/>
                <a:gd name="connsiteX210" fmla="*/ 94107 w 1438275"/>
                <a:gd name="connsiteY210" fmla="*/ 350520 h 1885950"/>
                <a:gd name="connsiteX211" fmla="*/ 104966 w 1438275"/>
                <a:gd name="connsiteY211" fmla="*/ 344329 h 1885950"/>
                <a:gd name="connsiteX212" fmla="*/ 115348 w 1438275"/>
                <a:gd name="connsiteY212" fmla="*/ 342805 h 1885950"/>
                <a:gd name="connsiteX213" fmla="*/ 127445 w 1438275"/>
                <a:gd name="connsiteY213" fmla="*/ 333946 h 1885950"/>
                <a:gd name="connsiteX214" fmla="*/ 143542 w 1438275"/>
                <a:gd name="connsiteY214" fmla="*/ 328422 h 1885950"/>
                <a:gd name="connsiteX215" fmla="*/ 175736 w 1438275"/>
                <a:gd name="connsiteY215" fmla="*/ 347281 h 1885950"/>
                <a:gd name="connsiteX216" fmla="*/ 177737 w 1438275"/>
                <a:gd name="connsiteY216" fmla="*/ 342805 h 1885950"/>
                <a:gd name="connsiteX217" fmla="*/ 195262 w 1438275"/>
                <a:gd name="connsiteY217" fmla="*/ 328993 h 1885950"/>
                <a:gd name="connsiteX218" fmla="*/ 204692 w 1438275"/>
                <a:gd name="connsiteY218" fmla="*/ 290512 h 1885950"/>
                <a:gd name="connsiteX219" fmla="*/ 219551 w 1438275"/>
                <a:gd name="connsiteY219" fmla="*/ 285464 h 1885950"/>
                <a:gd name="connsiteX220" fmla="*/ 238601 w 1438275"/>
                <a:gd name="connsiteY220" fmla="*/ 285178 h 1885950"/>
                <a:gd name="connsiteX221" fmla="*/ 247079 w 1438275"/>
                <a:gd name="connsiteY221" fmla="*/ 281368 h 1885950"/>
                <a:gd name="connsiteX222" fmla="*/ 239840 w 1438275"/>
                <a:gd name="connsiteY222" fmla="*/ 262795 h 1885950"/>
                <a:gd name="connsiteX223" fmla="*/ 229362 w 1438275"/>
                <a:gd name="connsiteY223" fmla="*/ 251746 h 1885950"/>
                <a:gd name="connsiteX224" fmla="*/ 233934 w 1438275"/>
                <a:gd name="connsiteY224" fmla="*/ 248221 h 1885950"/>
                <a:gd name="connsiteX225" fmla="*/ 258509 w 1438275"/>
                <a:gd name="connsiteY225" fmla="*/ 237363 h 1885950"/>
                <a:gd name="connsiteX226" fmla="*/ 260699 w 1438275"/>
                <a:gd name="connsiteY226" fmla="*/ 241078 h 1885950"/>
                <a:gd name="connsiteX227" fmla="*/ 292227 w 1438275"/>
                <a:gd name="connsiteY227" fmla="*/ 231553 h 1885950"/>
                <a:gd name="connsiteX228" fmla="*/ 314325 w 1438275"/>
                <a:gd name="connsiteY228" fmla="*/ 228124 h 1885950"/>
                <a:gd name="connsiteX229" fmla="*/ 328136 w 1438275"/>
                <a:gd name="connsiteY229" fmla="*/ 229933 h 1885950"/>
                <a:gd name="connsiteX230" fmla="*/ 333947 w 1438275"/>
                <a:gd name="connsiteY230" fmla="*/ 227742 h 1885950"/>
                <a:gd name="connsiteX231" fmla="*/ 344424 w 1438275"/>
                <a:gd name="connsiteY231" fmla="*/ 244221 h 1885950"/>
                <a:gd name="connsiteX232" fmla="*/ 357759 w 1438275"/>
                <a:gd name="connsiteY232" fmla="*/ 239077 h 1885950"/>
                <a:gd name="connsiteX233" fmla="*/ 373190 w 1438275"/>
                <a:gd name="connsiteY233" fmla="*/ 240887 h 1885950"/>
                <a:gd name="connsiteX234" fmla="*/ 376904 w 1438275"/>
                <a:gd name="connsiteY234" fmla="*/ 244221 h 1885950"/>
                <a:gd name="connsiteX235" fmla="*/ 377952 w 1438275"/>
                <a:gd name="connsiteY235" fmla="*/ 249650 h 1885950"/>
                <a:gd name="connsiteX236" fmla="*/ 396526 w 1438275"/>
                <a:gd name="connsiteY236" fmla="*/ 259270 h 1885950"/>
                <a:gd name="connsiteX237" fmla="*/ 409289 w 1438275"/>
                <a:gd name="connsiteY237" fmla="*/ 242887 h 1885950"/>
                <a:gd name="connsiteX238" fmla="*/ 413099 w 1438275"/>
                <a:gd name="connsiteY238" fmla="*/ 226028 h 1885950"/>
                <a:gd name="connsiteX239" fmla="*/ 435293 w 1438275"/>
                <a:gd name="connsiteY239" fmla="*/ 210217 h 1885950"/>
                <a:gd name="connsiteX240" fmla="*/ 444437 w 1438275"/>
                <a:gd name="connsiteY240" fmla="*/ 214598 h 1885950"/>
                <a:gd name="connsiteX241" fmla="*/ 459677 w 1438275"/>
                <a:gd name="connsiteY241" fmla="*/ 215741 h 1885950"/>
                <a:gd name="connsiteX242" fmla="*/ 473964 w 1438275"/>
                <a:gd name="connsiteY242" fmla="*/ 211931 h 1885950"/>
                <a:gd name="connsiteX243" fmla="*/ 487204 w 1438275"/>
                <a:gd name="connsiteY243" fmla="*/ 201930 h 1885950"/>
                <a:gd name="connsiteX244" fmla="*/ 494729 w 1438275"/>
                <a:gd name="connsiteY244" fmla="*/ 213074 h 1885950"/>
                <a:gd name="connsiteX245" fmla="*/ 511778 w 1438275"/>
                <a:gd name="connsiteY245" fmla="*/ 225742 h 1885950"/>
                <a:gd name="connsiteX246" fmla="*/ 517208 w 1438275"/>
                <a:gd name="connsiteY246" fmla="*/ 220884 h 1885950"/>
                <a:gd name="connsiteX247" fmla="*/ 521208 w 1438275"/>
                <a:gd name="connsiteY247" fmla="*/ 212503 h 1885950"/>
                <a:gd name="connsiteX248" fmla="*/ 527971 w 1438275"/>
                <a:gd name="connsiteY248" fmla="*/ 207264 h 1885950"/>
                <a:gd name="connsiteX249" fmla="*/ 515112 w 1438275"/>
                <a:gd name="connsiteY249" fmla="*/ 190786 h 1885950"/>
                <a:gd name="connsiteX250" fmla="*/ 544164 w 1438275"/>
                <a:gd name="connsiteY250" fmla="*/ 190976 h 1885950"/>
                <a:gd name="connsiteX251" fmla="*/ 560546 w 1438275"/>
                <a:gd name="connsiteY251" fmla="*/ 185928 h 1885950"/>
                <a:gd name="connsiteX252" fmla="*/ 597123 w 1438275"/>
                <a:gd name="connsiteY252" fmla="*/ 185547 h 1885950"/>
                <a:gd name="connsiteX253" fmla="*/ 623221 w 1438275"/>
                <a:gd name="connsiteY253" fmla="*/ 191167 h 1885950"/>
                <a:gd name="connsiteX254" fmla="*/ 622840 w 1438275"/>
                <a:gd name="connsiteY254" fmla="*/ 186880 h 1885950"/>
                <a:gd name="connsiteX255" fmla="*/ 649796 w 1438275"/>
                <a:gd name="connsiteY255" fmla="*/ 177260 h 1885950"/>
                <a:gd name="connsiteX256" fmla="*/ 667893 w 1438275"/>
                <a:gd name="connsiteY256" fmla="*/ 179165 h 1885950"/>
                <a:gd name="connsiteX257" fmla="*/ 680276 w 1438275"/>
                <a:gd name="connsiteY257" fmla="*/ 177165 h 1885950"/>
                <a:gd name="connsiteX258" fmla="*/ 682085 w 1438275"/>
                <a:gd name="connsiteY258" fmla="*/ 168973 h 1885950"/>
                <a:gd name="connsiteX259" fmla="*/ 690467 w 1438275"/>
                <a:gd name="connsiteY259" fmla="*/ 159448 h 1885950"/>
                <a:gd name="connsiteX260" fmla="*/ 696278 w 1438275"/>
                <a:gd name="connsiteY260" fmla="*/ 146590 h 1885950"/>
                <a:gd name="connsiteX261" fmla="*/ 707232 w 1438275"/>
                <a:gd name="connsiteY261" fmla="*/ 148304 h 1885950"/>
                <a:gd name="connsiteX262" fmla="*/ 709231 w 1438275"/>
                <a:gd name="connsiteY262" fmla="*/ 145828 h 1885950"/>
                <a:gd name="connsiteX263" fmla="*/ 713899 w 1438275"/>
                <a:gd name="connsiteY263" fmla="*/ 125444 h 1885950"/>
                <a:gd name="connsiteX264" fmla="*/ 719614 w 1438275"/>
                <a:gd name="connsiteY264" fmla="*/ 115824 h 1885950"/>
                <a:gd name="connsiteX265" fmla="*/ 712946 w 1438275"/>
                <a:gd name="connsiteY265" fmla="*/ 106108 h 1885950"/>
                <a:gd name="connsiteX266" fmla="*/ 717233 w 1438275"/>
                <a:gd name="connsiteY266" fmla="*/ 98774 h 1885950"/>
                <a:gd name="connsiteX267" fmla="*/ 721138 w 1438275"/>
                <a:gd name="connsiteY267" fmla="*/ 98107 h 1885950"/>
                <a:gd name="connsiteX268" fmla="*/ 711137 w 1438275"/>
                <a:gd name="connsiteY268" fmla="*/ 91535 h 1885950"/>
                <a:gd name="connsiteX269" fmla="*/ 710280 w 1438275"/>
                <a:gd name="connsiteY269" fmla="*/ 84010 h 1885950"/>
                <a:gd name="connsiteX270" fmla="*/ 701135 w 1438275"/>
                <a:gd name="connsiteY270" fmla="*/ 82867 h 1885950"/>
                <a:gd name="connsiteX271" fmla="*/ 690848 w 1438275"/>
                <a:gd name="connsiteY271" fmla="*/ 75628 h 1885950"/>
                <a:gd name="connsiteX272" fmla="*/ 688753 w 1438275"/>
                <a:gd name="connsiteY272" fmla="*/ 58959 h 1885950"/>
                <a:gd name="connsiteX273" fmla="*/ 698659 w 1438275"/>
                <a:gd name="connsiteY273" fmla="*/ 45053 h 1885950"/>
                <a:gd name="connsiteX274" fmla="*/ 711232 w 1438275"/>
                <a:gd name="connsiteY274" fmla="*/ 34385 h 1885950"/>
                <a:gd name="connsiteX275" fmla="*/ 722091 w 1438275"/>
                <a:gd name="connsiteY275" fmla="*/ 27146 h 1885950"/>
                <a:gd name="connsiteX276" fmla="*/ 739235 w 1438275"/>
                <a:gd name="connsiteY276" fmla="*/ 22288 h 1885950"/>
                <a:gd name="connsiteX277" fmla="*/ 750570 w 1438275"/>
                <a:gd name="connsiteY277" fmla="*/ 20574 h 1885950"/>
                <a:gd name="connsiteX278" fmla="*/ 768191 w 1438275"/>
                <a:gd name="connsiteY278" fmla="*/ 23717 h 1885950"/>
                <a:gd name="connsiteX279" fmla="*/ 773811 w 1438275"/>
                <a:gd name="connsiteY279" fmla="*/ 36576 h 1885950"/>
                <a:gd name="connsiteX280" fmla="*/ 771049 w 1438275"/>
                <a:gd name="connsiteY280" fmla="*/ 52387 h 1885950"/>
                <a:gd name="connsiteX281" fmla="*/ 786574 w 1438275"/>
                <a:gd name="connsiteY281" fmla="*/ 72675 h 1885950"/>
                <a:gd name="connsiteX282" fmla="*/ 791432 w 1438275"/>
                <a:gd name="connsiteY282" fmla="*/ 84010 h 1885950"/>
                <a:gd name="connsiteX283" fmla="*/ 804101 w 1438275"/>
                <a:gd name="connsiteY283" fmla="*/ 92011 h 1885950"/>
                <a:gd name="connsiteX284" fmla="*/ 834295 w 1438275"/>
                <a:gd name="connsiteY284" fmla="*/ 92773 h 1885950"/>
                <a:gd name="connsiteX285" fmla="*/ 854393 w 1438275"/>
                <a:gd name="connsiteY285" fmla="*/ 79248 h 1885950"/>
                <a:gd name="connsiteX286" fmla="*/ 873919 w 1438275"/>
                <a:gd name="connsiteY286" fmla="*/ 78295 h 1885950"/>
                <a:gd name="connsiteX287" fmla="*/ 887444 w 1438275"/>
                <a:gd name="connsiteY287" fmla="*/ 68580 h 1885950"/>
                <a:gd name="connsiteX288" fmla="*/ 922211 w 1438275"/>
                <a:gd name="connsiteY288" fmla="*/ 59531 h 1885950"/>
                <a:gd name="connsiteX289" fmla="*/ 929355 w 1438275"/>
                <a:gd name="connsiteY289" fmla="*/ 69247 h 1885950"/>
                <a:gd name="connsiteX290" fmla="*/ 935355 w 1438275"/>
                <a:gd name="connsiteY290" fmla="*/ 64675 h 1885950"/>
                <a:gd name="connsiteX291" fmla="*/ 955643 w 1438275"/>
                <a:gd name="connsiteY291" fmla="*/ 58579 h 1885950"/>
                <a:gd name="connsiteX292" fmla="*/ 976598 w 1438275"/>
                <a:gd name="connsiteY292" fmla="*/ 41338 h 1885950"/>
                <a:gd name="connsiteX293" fmla="*/ 998601 w 1438275"/>
                <a:gd name="connsiteY293" fmla="*/ 30384 h 1885950"/>
                <a:gd name="connsiteX294" fmla="*/ 998029 w 1438275"/>
                <a:gd name="connsiteY294" fmla="*/ 21907 h 1885950"/>
                <a:gd name="connsiteX295" fmla="*/ 989647 w 1438275"/>
                <a:gd name="connsiteY295" fmla="*/ 14287 h 1885950"/>
                <a:gd name="connsiteX296" fmla="*/ 995553 w 1438275"/>
                <a:gd name="connsiteY296" fmla="*/ 9525 h 1885950"/>
                <a:gd name="connsiteX297" fmla="*/ 1001554 w 1438275"/>
                <a:gd name="connsiteY297" fmla="*/ 21050 h 1885950"/>
                <a:gd name="connsiteX298" fmla="*/ 1002697 w 1438275"/>
                <a:gd name="connsiteY298" fmla="*/ 29242 h 1885950"/>
                <a:gd name="connsiteX299" fmla="*/ 1012127 w 1438275"/>
                <a:gd name="connsiteY299" fmla="*/ 40957 h 1885950"/>
                <a:gd name="connsiteX300" fmla="*/ 1009650 w 1438275"/>
                <a:gd name="connsiteY300" fmla="*/ 50482 h 1885950"/>
                <a:gd name="connsiteX301" fmla="*/ 1012508 w 1438275"/>
                <a:gd name="connsiteY301" fmla="*/ 49816 h 1885950"/>
                <a:gd name="connsiteX302" fmla="*/ 1012603 w 1438275"/>
                <a:gd name="connsiteY302" fmla="*/ 68484 h 1885950"/>
                <a:gd name="connsiteX303" fmla="*/ 1018604 w 1438275"/>
                <a:gd name="connsiteY303" fmla="*/ 71818 h 1885950"/>
                <a:gd name="connsiteX304" fmla="*/ 1040321 w 1438275"/>
                <a:gd name="connsiteY304" fmla="*/ 70199 h 1885950"/>
                <a:gd name="connsiteX305" fmla="*/ 1076039 w 1438275"/>
                <a:gd name="connsiteY305" fmla="*/ 72009 h 1885950"/>
                <a:gd name="connsiteX306" fmla="*/ 1089184 w 1438275"/>
                <a:gd name="connsiteY306" fmla="*/ 60388 h 1885950"/>
                <a:gd name="connsiteX307" fmla="*/ 1093851 w 1438275"/>
                <a:gd name="connsiteY307" fmla="*/ 63055 h 1885950"/>
                <a:gd name="connsiteX308" fmla="*/ 1113472 w 1438275"/>
                <a:gd name="connsiteY308" fmla="*/ 54388 h 1885950"/>
                <a:gd name="connsiteX309" fmla="*/ 1128141 w 1438275"/>
                <a:gd name="connsiteY309" fmla="*/ 63532 h 1885950"/>
                <a:gd name="connsiteX310" fmla="*/ 1114997 w 1438275"/>
                <a:gd name="connsiteY310" fmla="*/ 79057 h 1885950"/>
                <a:gd name="connsiteX311" fmla="*/ 1134523 w 1438275"/>
                <a:gd name="connsiteY311" fmla="*/ 88392 h 1885950"/>
                <a:gd name="connsiteX312" fmla="*/ 1138333 w 1438275"/>
                <a:gd name="connsiteY312" fmla="*/ 88011 h 1885950"/>
                <a:gd name="connsiteX313" fmla="*/ 1140905 w 1438275"/>
                <a:gd name="connsiteY313" fmla="*/ 82582 h 1885950"/>
                <a:gd name="connsiteX314" fmla="*/ 1137000 w 1438275"/>
                <a:gd name="connsiteY314" fmla="*/ 70866 h 1885950"/>
                <a:gd name="connsiteX315" fmla="*/ 1130808 w 1438275"/>
                <a:gd name="connsiteY315" fmla="*/ 64294 h 1885950"/>
                <a:gd name="connsiteX316" fmla="*/ 1137190 w 1438275"/>
                <a:gd name="connsiteY316" fmla="*/ 54578 h 1885950"/>
                <a:gd name="connsiteX317" fmla="*/ 1140905 w 1438275"/>
                <a:gd name="connsiteY317" fmla="*/ 59150 h 1885950"/>
                <a:gd name="connsiteX318" fmla="*/ 1139381 w 1438275"/>
                <a:gd name="connsiteY318" fmla="*/ 64103 h 1885950"/>
                <a:gd name="connsiteX319" fmla="*/ 1142429 w 1438275"/>
                <a:gd name="connsiteY319" fmla="*/ 63817 h 1885950"/>
                <a:gd name="connsiteX320" fmla="*/ 1143667 w 1438275"/>
                <a:gd name="connsiteY320" fmla="*/ 66484 h 1885950"/>
                <a:gd name="connsiteX321" fmla="*/ 1153192 w 1438275"/>
                <a:gd name="connsiteY321" fmla="*/ 68484 h 1885950"/>
                <a:gd name="connsiteX322" fmla="*/ 1156906 w 1438275"/>
                <a:gd name="connsiteY322" fmla="*/ 65437 h 1885950"/>
                <a:gd name="connsiteX323" fmla="*/ 1169289 w 1438275"/>
                <a:gd name="connsiteY323" fmla="*/ 71628 h 1885950"/>
                <a:gd name="connsiteX324" fmla="*/ 1177957 w 1438275"/>
                <a:gd name="connsiteY324" fmla="*/ 66199 h 1885950"/>
                <a:gd name="connsiteX325" fmla="*/ 1185863 w 1438275"/>
                <a:gd name="connsiteY325" fmla="*/ 67437 h 1885950"/>
                <a:gd name="connsiteX326" fmla="*/ 1190911 w 1438275"/>
                <a:gd name="connsiteY326" fmla="*/ 60960 h 1885950"/>
                <a:gd name="connsiteX327" fmla="*/ 1192816 w 1438275"/>
                <a:gd name="connsiteY327" fmla="*/ 52578 h 1885950"/>
                <a:gd name="connsiteX328" fmla="*/ 1197769 w 1438275"/>
                <a:gd name="connsiteY328" fmla="*/ 50578 h 1885950"/>
                <a:gd name="connsiteX329" fmla="*/ 1203579 w 1438275"/>
                <a:gd name="connsiteY329" fmla="*/ 67246 h 1885950"/>
                <a:gd name="connsiteX330" fmla="*/ 1209771 w 1438275"/>
                <a:gd name="connsiteY330" fmla="*/ 76295 h 1885950"/>
                <a:gd name="connsiteX331" fmla="*/ 1215676 w 1438275"/>
                <a:gd name="connsiteY331" fmla="*/ 76486 h 1885950"/>
                <a:gd name="connsiteX332" fmla="*/ 1223677 w 1438275"/>
                <a:gd name="connsiteY332" fmla="*/ 101536 h 1885950"/>
                <a:gd name="connsiteX333" fmla="*/ 1228154 w 1438275"/>
                <a:gd name="connsiteY333" fmla="*/ 99060 h 1885950"/>
                <a:gd name="connsiteX334" fmla="*/ 1233678 w 1438275"/>
                <a:gd name="connsiteY334" fmla="*/ 101441 h 1885950"/>
                <a:gd name="connsiteX335" fmla="*/ 1241775 w 1438275"/>
                <a:gd name="connsiteY335" fmla="*/ 99155 h 1885950"/>
                <a:gd name="connsiteX336" fmla="*/ 1243870 w 1438275"/>
                <a:gd name="connsiteY336" fmla="*/ 118396 h 1885950"/>
                <a:gd name="connsiteX337" fmla="*/ 1259300 w 1438275"/>
                <a:gd name="connsiteY337" fmla="*/ 114205 h 1885950"/>
                <a:gd name="connsiteX338" fmla="*/ 1270350 w 1438275"/>
                <a:gd name="connsiteY338" fmla="*/ 122301 h 1885950"/>
                <a:gd name="connsiteX339" fmla="*/ 1280351 w 1438275"/>
                <a:gd name="connsiteY339" fmla="*/ 123920 h 1885950"/>
                <a:gd name="connsiteX340" fmla="*/ 1278922 w 1438275"/>
                <a:gd name="connsiteY340" fmla="*/ 115633 h 1885950"/>
                <a:gd name="connsiteX341" fmla="*/ 1296067 w 1438275"/>
                <a:gd name="connsiteY341" fmla="*/ 108871 h 1885950"/>
                <a:gd name="connsiteX342" fmla="*/ 1303592 w 1438275"/>
                <a:gd name="connsiteY342" fmla="*/ 121539 h 1885950"/>
                <a:gd name="connsiteX343" fmla="*/ 1304735 w 1438275"/>
                <a:gd name="connsiteY343" fmla="*/ 130111 h 1885950"/>
                <a:gd name="connsiteX344" fmla="*/ 1315498 w 1438275"/>
                <a:gd name="connsiteY344" fmla="*/ 126301 h 1885950"/>
                <a:gd name="connsiteX345" fmla="*/ 1324261 w 1438275"/>
                <a:gd name="connsiteY345" fmla="*/ 137541 h 1885950"/>
                <a:gd name="connsiteX346" fmla="*/ 1329881 w 1438275"/>
                <a:gd name="connsiteY346" fmla="*/ 139350 h 1885950"/>
                <a:gd name="connsiteX347" fmla="*/ 1324547 w 1438275"/>
                <a:gd name="connsiteY347" fmla="*/ 145447 h 1885950"/>
                <a:gd name="connsiteX348" fmla="*/ 1328547 w 1438275"/>
                <a:gd name="connsiteY348" fmla="*/ 156400 h 1885950"/>
                <a:gd name="connsiteX349" fmla="*/ 1320641 w 1438275"/>
                <a:gd name="connsiteY349" fmla="*/ 158877 h 1885950"/>
                <a:gd name="connsiteX350" fmla="*/ 1323309 w 1438275"/>
                <a:gd name="connsiteY350" fmla="*/ 169735 h 1885950"/>
                <a:gd name="connsiteX351" fmla="*/ 1321594 w 1438275"/>
                <a:gd name="connsiteY351" fmla="*/ 174022 h 1885950"/>
                <a:gd name="connsiteX352" fmla="*/ 1288447 w 1438275"/>
                <a:gd name="connsiteY352" fmla="*/ 176403 h 1885950"/>
                <a:gd name="connsiteX353" fmla="*/ 1266444 w 1438275"/>
                <a:gd name="connsiteY353" fmla="*/ 186023 h 1885950"/>
                <a:gd name="connsiteX354" fmla="*/ 1271683 w 1438275"/>
                <a:gd name="connsiteY354" fmla="*/ 199644 h 1885950"/>
                <a:gd name="connsiteX355" fmla="*/ 1268921 w 1438275"/>
                <a:gd name="connsiteY355" fmla="*/ 202597 h 1885950"/>
                <a:gd name="connsiteX356" fmla="*/ 1272921 w 1438275"/>
                <a:gd name="connsiteY356" fmla="*/ 205073 h 1885950"/>
                <a:gd name="connsiteX357" fmla="*/ 1260729 w 1438275"/>
                <a:gd name="connsiteY357" fmla="*/ 216884 h 1885950"/>
                <a:gd name="connsiteX358" fmla="*/ 1268730 w 1438275"/>
                <a:gd name="connsiteY358" fmla="*/ 224409 h 1885950"/>
                <a:gd name="connsiteX359" fmla="*/ 1249775 w 1438275"/>
                <a:gd name="connsiteY359" fmla="*/ 232315 h 1885950"/>
                <a:gd name="connsiteX360" fmla="*/ 1224153 w 1438275"/>
                <a:gd name="connsiteY360" fmla="*/ 232886 h 1885950"/>
                <a:gd name="connsiteX361" fmla="*/ 1201769 w 1438275"/>
                <a:gd name="connsiteY361" fmla="*/ 253365 h 1885950"/>
                <a:gd name="connsiteX362" fmla="*/ 1200722 w 1438275"/>
                <a:gd name="connsiteY362" fmla="*/ 258127 h 1885950"/>
                <a:gd name="connsiteX363" fmla="*/ 1205198 w 1438275"/>
                <a:gd name="connsiteY363" fmla="*/ 256794 h 1885950"/>
                <a:gd name="connsiteX364" fmla="*/ 1208532 w 1438275"/>
                <a:gd name="connsiteY364" fmla="*/ 264033 h 1885950"/>
                <a:gd name="connsiteX365" fmla="*/ 1211008 w 1438275"/>
                <a:gd name="connsiteY365" fmla="*/ 277273 h 1885950"/>
                <a:gd name="connsiteX366" fmla="*/ 1210437 w 1438275"/>
                <a:gd name="connsiteY366" fmla="*/ 293084 h 1885950"/>
                <a:gd name="connsiteX367" fmla="*/ 1225963 w 1438275"/>
                <a:gd name="connsiteY367" fmla="*/ 297084 h 1885950"/>
                <a:gd name="connsiteX368" fmla="*/ 1223581 w 1438275"/>
                <a:gd name="connsiteY368" fmla="*/ 311182 h 1885950"/>
                <a:gd name="connsiteX369" fmla="*/ 1216533 w 1438275"/>
                <a:gd name="connsiteY369" fmla="*/ 316420 h 1885950"/>
                <a:gd name="connsiteX370" fmla="*/ 1210342 w 1438275"/>
                <a:gd name="connsiteY370" fmla="*/ 316706 h 1885950"/>
                <a:gd name="connsiteX371" fmla="*/ 1207484 w 1438275"/>
                <a:gd name="connsiteY371" fmla="*/ 308419 h 1885950"/>
                <a:gd name="connsiteX372" fmla="*/ 1197864 w 1438275"/>
                <a:gd name="connsiteY372" fmla="*/ 306324 h 1885950"/>
                <a:gd name="connsiteX373" fmla="*/ 1195006 w 1438275"/>
                <a:gd name="connsiteY373" fmla="*/ 297656 h 1885950"/>
                <a:gd name="connsiteX374" fmla="*/ 1189101 w 1438275"/>
                <a:gd name="connsiteY374" fmla="*/ 297751 h 1885950"/>
                <a:gd name="connsiteX375" fmla="*/ 1185958 w 1438275"/>
                <a:gd name="connsiteY375" fmla="*/ 312039 h 1885950"/>
                <a:gd name="connsiteX376" fmla="*/ 1176528 w 1438275"/>
                <a:gd name="connsiteY376" fmla="*/ 309562 h 1885950"/>
                <a:gd name="connsiteX377" fmla="*/ 1176242 w 1438275"/>
                <a:gd name="connsiteY377" fmla="*/ 311944 h 1885950"/>
                <a:gd name="connsiteX378" fmla="*/ 1169384 w 1438275"/>
                <a:gd name="connsiteY378" fmla="*/ 313182 h 1885950"/>
                <a:gd name="connsiteX379" fmla="*/ 1170337 w 1438275"/>
                <a:gd name="connsiteY379" fmla="*/ 327850 h 1885950"/>
                <a:gd name="connsiteX380" fmla="*/ 1161860 w 1438275"/>
                <a:gd name="connsiteY380" fmla="*/ 327184 h 1885950"/>
                <a:gd name="connsiteX381" fmla="*/ 1164432 w 1438275"/>
                <a:gd name="connsiteY381" fmla="*/ 314801 h 1885950"/>
                <a:gd name="connsiteX382" fmla="*/ 1157192 w 1438275"/>
                <a:gd name="connsiteY382" fmla="*/ 314992 h 1885950"/>
                <a:gd name="connsiteX383" fmla="*/ 1154430 w 1438275"/>
                <a:gd name="connsiteY383" fmla="*/ 323374 h 1885950"/>
                <a:gd name="connsiteX384" fmla="*/ 1156621 w 1438275"/>
                <a:gd name="connsiteY384" fmla="*/ 324612 h 1885950"/>
                <a:gd name="connsiteX385" fmla="*/ 1156240 w 1438275"/>
                <a:gd name="connsiteY385" fmla="*/ 350615 h 1885950"/>
                <a:gd name="connsiteX386" fmla="*/ 1143857 w 1438275"/>
                <a:gd name="connsiteY386" fmla="*/ 355854 h 1885950"/>
                <a:gd name="connsiteX387" fmla="*/ 1141857 w 1438275"/>
                <a:gd name="connsiteY387" fmla="*/ 365760 h 1885950"/>
                <a:gd name="connsiteX388" fmla="*/ 1136618 w 1438275"/>
                <a:gd name="connsiteY388" fmla="*/ 364617 h 1885950"/>
                <a:gd name="connsiteX389" fmla="*/ 1136142 w 1438275"/>
                <a:gd name="connsiteY389" fmla="*/ 357473 h 1885950"/>
                <a:gd name="connsiteX390" fmla="*/ 1133571 w 1438275"/>
                <a:gd name="connsiteY390" fmla="*/ 373761 h 1885950"/>
                <a:gd name="connsiteX391" fmla="*/ 1136618 w 1438275"/>
                <a:gd name="connsiteY391" fmla="*/ 375380 h 1885950"/>
                <a:gd name="connsiteX392" fmla="*/ 1136333 w 1438275"/>
                <a:gd name="connsiteY392" fmla="*/ 380047 h 1885950"/>
                <a:gd name="connsiteX393" fmla="*/ 1131856 w 1438275"/>
                <a:gd name="connsiteY393" fmla="*/ 380333 h 1885950"/>
                <a:gd name="connsiteX394" fmla="*/ 1131856 w 1438275"/>
                <a:gd name="connsiteY394" fmla="*/ 386048 h 1885950"/>
                <a:gd name="connsiteX395" fmla="*/ 1127284 w 1438275"/>
                <a:gd name="connsiteY395" fmla="*/ 386524 h 1885950"/>
                <a:gd name="connsiteX396" fmla="*/ 1126808 w 1438275"/>
                <a:gd name="connsiteY396" fmla="*/ 391954 h 1885950"/>
                <a:gd name="connsiteX397" fmla="*/ 1132237 w 1438275"/>
                <a:gd name="connsiteY397" fmla="*/ 393763 h 1885950"/>
                <a:gd name="connsiteX398" fmla="*/ 1129760 w 1438275"/>
                <a:gd name="connsiteY398" fmla="*/ 399383 h 1885950"/>
                <a:gd name="connsiteX399" fmla="*/ 1135952 w 1438275"/>
                <a:gd name="connsiteY399" fmla="*/ 401098 h 1885950"/>
                <a:gd name="connsiteX400" fmla="*/ 1132999 w 1438275"/>
                <a:gd name="connsiteY400" fmla="*/ 424529 h 1885950"/>
                <a:gd name="connsiteX401" fmla="*/ 1141381 w 1438275"/>
                <a:gd name="connsiteY401" fmla="*/ 445198 h 1885950"/>
                <a:gd name="connsiteX402" fmla="*/ 1145191 w 1438275"/>
                <a:gd name="connsiteY402" fmla="*/ 447103 h 1885950"/>
                <a:gd name="connsiteX403" fmla="*/ 1141952 w 1438275"/>
                <a:gd name="connsiteY403" fmla="*/ 449294 h 1885950"/>
                <a:gd name="connsiteX404" fmla="*/ 1148810 w 1438275"/>
                <a:gd name="connsiteY404" fmla="*/ 456438 h 1885950"/>
                <a:gd name="connsiteX405" fmla="*/ 1145667 w 1438275"/>
                <a:gd name="connsiteY405" fmla="*/ 462534 h 1885950"/>
                <a:gd name="connsiteX406" fmla="*/ 1147572 w 1438275"/>
                <a:gd name="connsiteY406" fmla="*/ 463963 h 1885950"/>
                <a:gd name="connsiteX407" fmla="*/ 1133380 w 1438275"/>
                <a:gd name="connsiteY407" fmla="*/ 472154 h 1885950"/>
                <a:gd name="connsiteX408" fmla="*/ 1133380 w 1438275"/>
                <a:gd name="connsiteY408" fmla="*/ 477202 h 1885950"/>
                <a:gd name="connsiteX409" fmla="*/ 1137666 w 1438275"/>
                <a:gd name="connsiteY409" fmla="*/ 476821 h 1885950"/>
                <a:gd name="connsiteX410" fmla="*/ 1133571 w 1438275"/>
                <a:gd name="connsiteY410" fmla="*/ 478917 h 1885950"/>
                <a:gd name="connsiteX411" fmla="*/ 1133665 w 1438275"/>
                <a:gd name="connsiteY411" fmla="*/ 487013 h 1885950"/>
                <a:gd name="connsiteX412" fmla="*/ 1140048 w 1438275"/>
                <a:gd name="connsiteY412" fmla="*/ 501491 h 1885950"/>
                <a:gd name="connsiteX413" fmla="*/ 1157478 w 1438275"/>
                <a:gd name="connsiteY413" fmla="*/ 522541 h 1885950"/>
                <a:gd name="connsiteX414" fmla="*/ 1145953 w 1438275"/>
                <a:gd name="connsiteY414" fmla="*/ 532447 h 1885950"/>
                <a:gd name="connsiteX415" fmla="*/ 1144333 w 1438275"/>
                <a:gd name="connsiteY415" fmla="*/ 538734 h 1885950"/>
                <a:gd name="connsiteX416" fmla="*/ 1146239 w 1438275"/>
                <a:gd name="connsiteY416" fmla="*/ 548830 h 1885950"/>
                <a:gd name="connsiteX417" fmla="*/ 1141191 w 1438275"/>
                <a:gd name="connsiteY417" fmla="*/ 555498 h 1885950"/>
                <a:gd name="connsiteX418" fmla="*/ 1136523 w 1438275"/>
                <a:gd name="connsiteY418" fmla="*/ 557308 h 1885950"/>
                <a:gd name="connsiteX419" fmla="*/ 1132618 w 1438275"/>
                <a:gd name="connsiteY419" fmla="*/ 584168 h 1885950"/>
                <a:gd name="connsiteX420" fmla="*/ 1138047 w 1438275"/>
                <a:gd name="connsiteY420" fmla="*/ 601408 h 1885950"/>
                <a:gd name="connsiteX421" fmla="*/ 1155192 w 1438275"/>
                <a:gd name="connsiteY421" fmla="*/ 595217 h 1885950"/>
                <a:gd name="connsiteX422" fmla="*/ 1156621 w 1438275"/>
                <a:gd name="connsiteY422" fmla="*/ 598265 h 1885950"/>
                <a:gd name="connsiteX423" fmla="*/ 1164717 w 1438275"/>
                <a:gd name="connsiteY423" fmla="*/ 594455 h 1885950"/>
                <a:gd name="connsiteX424" fmla="*/ 1191292 w 1438275"/>
                <a:gd name="connsiteY424" fmla="*/ 590645 h 1885950"/>
                <a:gd name="connsiteX425" fmla="*/ 1202246 w 1438275"/>
                <a:gd name="connsiteY425" fmla="*/ 634174 h 1885950"/>
                <a:gd name="connsiteX426" fmla="*/ 1199388 w 1438275"/>
                <a:gd name="connsiteY426" fmla="*/ 640461 h 1885950"/>
                <a:gd name="connsiteX427" fmla="*/ 1202627 w 1438275"/>
                <a:gd name="connsiteY427" fmla="*/ 654558 h 1885950"/>
                <a:gd name="connsiteX428" fmla="*/ 1193578 w 1438275"/>
                <a:gd name="connsiteY428" fmla="*/ 661416 h 1885950"/>
                <a:gd name="connsiteX429" fmla="*/ 1196055 w 1438275"/>
                <a:gd name="connsiteY429" fmla="*/ 665702 h 1885950"/>
                <a:gd name="connsiteX430" fmla="*/ 1184720 w 1438275"/>
                <a:gd name="connsiteY430" fmla="*/ 664083 h 1885950"/>
                <a:gd name="connsiteX431" fmla="*/ 1187482 w 1438275"/>
                <a:gd name="connsiteY431" fmla="*/ 671322 h 1885950"/>
                <a:gd name="connsiteX432" fmla="*/ 1179195 w 1438275"/>
                <a:gd name="connsiteY432" fmla="*/ 676275 h 1885950"/>
                <a:gd name="connsiteX433" fmla="*/ 1183958 w 1438275"/>
                <a:gd name="connsiteY433" fmla="*/ 681038 h 1885950"/>
                <a:gd name="connsiteX434" fmla="*/ 1178814 w 1438275"/>
                <a:gd name="connsiteY434" fmla="*/ 687514 h 1885950"/>
                <a:gd name="connsiteX435" fmla="*/ 1182433 w 1438275"/>
                <a:gd name="connsiteY435" fmla="*/ 692753 h 1885950"/>
                <a:gd name="connsiteX436" fmla="*/ 1184529 w 1438275"/>
                <a:gd name="connsiteY436" fmla="*/ 691229 h 1885950"/>
                <a:gd name="connsiteX437" fmla="*/ 1198341 w 1438275"/>
                <a:gd name="connsiteY437" fmla="*/ 718090 h 1885950"/>
                <a:gd name="connsiteX438" fmla="*/ 1194530 w 1438275"/>
                <a:gd name="connsiteY438" fmla="*/ 719614 h 1885950"/>
                <a:gd name="connsiteX439" fmla="*/ 1192816 w 1438275"/>
                <a:gd name="connsiteY439" fmla="*/ 715042 h 1885950"/>
                <a:gd name="connsiteX440" fmla="*/ 1189577 w 1438275"/>
                <a:gd name="connsiteY440" fmla="*/ 717137 h 1885950"/>
                <a:gd name="connsiteX441" fmla="*/ 1188339 w 1438275"/>
                <a:gd name="connsiteY441" fmla="*/ 714946 h 1885950"/>
                <a:gd name="connsiteX442" fmla="*/ 1178528 w 1438275"/>
                <a:gd name="connsiteY442" fmla="*/ 724186 h 1885950"/>
                <a:gd name="connsiteX443" fmla="*/ 1177005 w 1438275"/>
                <a:gd name="connsiteY443" fmla="*/ 733615 h 1885950"/>
                <a:gd name="connsiteX444" fmla="*/ 1184910 w 1438275"/>
                <a:gd name="connsiteY444" fmla="*/ 729710 h 1885950"/>
                <a:gd name="connsiteX445" fmla="*/ 1185958 w 1438275"/>
                <a:gd name="connsiteY445" fmla="*/ 739616 h 1885950"/>
                <a:gd name="connsiteX446" fmla="*/ 1194626 w 1438275"/>
                <a:gd name="connsiteY446" fmla="*/ 738568 h 1885950"/>
                <a:gd name="connsiteX447" fmla="*/ 1195769 w 1438275"/>
                <a:gd name="connsiteY447" fmla="*/ 742950 h 1885950"/>
                <a:gd name="connsiteX448" fmla="*/ 1190244 w 1438275"/>
                <a:gd name="connsiteY448" fmla="*/ 745903 h 1885950"/>
                <a:gd name="connsiteX449" fmla="*/ 1190815 w 1438275"/>
                <a:gd name="connsiteY449" fmla="*/ 750760 h 1885950"/>
                <a:gd name="connsiteX450" fmla="*/ 1204437 w 1438275"/>
                <a:gd name="connsiteY450" fmla="*/ 749713 h 1885950"/>
                <a:gd name="connsiteX451" fmla="*/ 1203484 w 1438275"/>
                <a:gd name="connsiteY451" fmla="*/ 756666 h 1885950"/>
                <a:gd name="connsiteX452" fmla="*/ 1197388 w 1438275"/>
                <a:gd name="connsiteY452" fmla="*/ 763524 h 1885950"/>
                <a:gd name="connsiteX453" fmla="*/ 1212533 w 1438275"/>
                <a:gd name="connsiteY453" fmla="*/ 784860 h 1885950"/>
                <a:gd name="connsiteX454" fmla="*/ 1215866 w 1438275"/>
                <a:gd name="connsiteY454" fmla="*/ 794004 h 1885950"/>
                <a:gd name="connsiteX455" fmla="*/ 1223105 w 1438275"/>
                <a:gd name="connsiteY455" fmla="*/ 792194 h 1885950"/>
                <a:gd name="connsiteX456" fmla="*/ 1225106 w 1438275"/>
                <a:gd name="connsiteY456" fmla="*/ 795909 h 1885950"/>
                <a:gd name="connsiteX457" fmla="*/ 1229201 w 1438275"/>
                <a:gd name="connsiteY457" fmla="*/ 794099 h 1885950"/>
                <a:gd name="connsiteX458" fmla="*/ 1239203 w 1438275"/>
                <a:gd name="connsiteY458" fmla="*/ 785431 h 1885950"/>
                <a:gd name="connsiteX459" fmla="*/ 1240727 w 1438275"/>
                <a:gd name="connsiteY459" fmla="*/ 780955 h 1885950"/>
                <a:gd name="connsiteX460" fmla="*/ 1242537 w 1438275"/>
                <a:gd name="connsiteY460" fmla="*/ 786384 h 1885950"/>
                <a:gd name="connsiteX461" fmla="*/ 1226630 w 1438275"/>
                <a:gd name="connsiteY461" fmla="*/ 801624 h 1885950"/>
                <a:gd name="connsiteX462" fmla="*/ 1226725 w 1438275"/>
                <a:gd name="connsiteY462" fmla="*/ 805053 h 1885950"/>
                <a:gd name="connsiteX463" fmla="*/ 1230725 w 1438275"/>
                <a:gd name="connsiteY463" fmla="*/ 807053 h 1885950"/>
                <a:gd name="connsiteX464" fmla="*/ 1228725 w 1438275"/>
                <a:gd name="connsiteY464" fmla="*/ 813149 h 1885950"/>
                <a:gd name="connsiteX465" fmla="*/ 1232345 w 1438275"/>
                <a:gd name="connsiteY465" fmla="*/ 817340 h 1885950"/>
                <a:gd name="connsiteX466" fmla="*/ 1243108 w 1438275"/>
                <a:gd name="connsiteY466" fmla="*/ 809434 h 1885950"/>
                <a:gd name="connsiteX467" fmla="*/ 1244441 w 1438275"/>
                <a:gd name="connsiteY467" fmla="*/ 811149 h 1885950"/>
                <a:gd name="connsiteX468" fmla="*/ 1234631 w 1438275"/>
                <a:gd name="connsiteY468" fmla="*/ 820864 h 1885950"/>
                <a:gd name="connsiteX469" fmla="*/ 1241108 w 1438275"/>
                <a:gd name="connsiteY469" fmla="*/ 830389 h 1885950"/>
                <a:gd name="connsiteX470" fmla="*/ 1248537 w 1438275"/>
                <a:gd name="connsiteY470" fmla="*/ 836009 h 1885950"/>
                <a:gd name="connsiteX471" fmla="*/ 1258919 w 1438275"/>
                <a:gd name="connsiteY471" fmla="*/ 819817 h 1885950"/>
                <a:gd name="connsiteX472" fmla="*/ 1261967 w 1438275"/>
                <a:gd name="connsiteY472" fmla="*/ 822769 h 1885950"/>
                <a:gd name="connsiteX473" fmla="*/ 1261205 w 1438275"/>
                <a:gd name="connsiteY473" fmla="*/ 825627 h 1885950"/>
                <a:gd name="connsiteX474" fmla="*/ 1253490 w 1438275"/>
                <a:gd name="connsiteY474" fmla="*/ 838486 h 1885950"/>
                <a:gd name="connsiteX475" fmla="*/ 1256919 w 1438275"/>
                <a:gd name="connsiteY475" fmla="*/ 841724 h 1885950"/>
                <a:gd name="connsiteX476" fmla="*/ 1259015 w 1438275"/>
                <a:gd name="connsiteY476" fmla="*/ 839248 h 1885950"/>
                <a:gd name="connsiteX477" fmla="*/ 1264825 w 1438275"/>
                <a:gd name="connsiteY477" fmla="*/ 838867 h 1885950"/>
                <a:gd name="connsiteX478" fmla="*/ 1270730 w 1438275"/>
                <a:gd name="connsiteY478" fmla="*/ 851154 h 1885950"/>
                <a:gd name="connsiteX479" fmla="*/ 1275017 w 1438275"/>
                <a:gd name="connsiteY479" fmla="*/ 850201 h 1885950"/>
                <a:gd name="connsiteX480" fmla="*/ 1284256 w 1438275"/>
                <a:gd name="connsiteY480" fmla="*/ 856869 h 1885950"/>
                <a:gd name="connsiteX481" fmla="*/ 1288828 w 1438275"/>
                <a:gd name="connsiteY481" fmla="*/ 855059 h 1885950"/>
                <a:gd name="connsiteX482" fmla="*/ 1305115 w 1438275"/>
                <a:gd name="connsiteY482" fmla="*/ 835342 h 1885950"/>
                <a:gd name="connsiteX483" fmla="*/ 1312641 w 1438275"/>
                <a:gd name="connsiteY483" fmla="*/ 837057 h 1885950"/>
                <a:gd name="connsiteX484" fmla="*/ 1316641 w 1438275"/>
                <a:gd name="connsiteY484" fmla="*/ 840867 h 1885950"/>
                <a:gd name="connsiteX485" fmla="*/ 1323022 w 1438275"/>
                <a:gd name="connsiteY485" fmla="*/ 840105 h 1885950"/>
                <a:gd name="connsiteX486" fmla="*/ 1330548 w 1438275"/>
                <a:gd name="connsiteY486" fmla="*/ 843058 h 1885950"/>
                <a:gd name="connsiteX487" fmla="*/ 1335215 w 1438275"/>
                <a:gd name="connsiteY487" fmla="*/ 846487 h 1885950"/>
                <a:gd name="connsiteX488" fmla="*/ 1342072 w 1438275"/>
                <a:gd name="connsiteY488" fmla="*/ 859631 h 1885950"/>
                <a:gd name="connsiteX489" fmla="*/ 1340644 w 1438275"/>
                <a:gd name="connsiteY489" fmla="*/ 863536 h 1885950"/>
                <a:gd name="connsiteX490" fmla="*/ 1347312 w 1438275"/>
                <a:gd name="connsiteY490" fmla="*/ 881824 h 1885950"/>
                <a:gd name="connsiteX491" fmla="*/ 1358456 w 1438275"/>
                <a:gd name="connsiteY491" fmla="*/ 887539 h 1885950"/>
                <a:gd name="connsiteX492" fmla="*/ 1360266 w 1438275"/>
                <a:gd name="connsiteY492" fmla="*/ 898874 h 1885950"/>
                <a:gd name="connsiteX493" fmla="*/ 1358741 w 1438275"/>
                <a:gd name="connsiteY493" fmla="*/ 901255 h 1885950"/>
                <a:gd name="connsiteX494" fmla="*/ 1349121 w 1438275"/>
                <a:gd name="connsiteY494" fmla="*/ 902017 h 1885950"/>
                <a:gd name="connsiteX495" fmla="*/ 1336929 w 1438275"/>
                <a:gd name="connsiteY495" fmla="*/ 917162 h 1885950"/>
                <a:gd name="connsiteX496" fmla="*/ 1320070 w 1438275"/>
                <a:gd name="connsiteY496" fmla="*/ 917448 h 1885950"/>
                <a:gd name="connsiteX497" fmla="*/ 1305115 w 1438275"/>
                <a:gd name="connsiteY497" fmla="*/ 925068 h 1885950"/>
                <a:gd name="connsiteX498" fmla="*/ 1310355 w 1438275"/>
                <a:gd name="connsiteY498" fmla="*/ 940022 h 1885950"/>
                <a:gd name="connsiteX499" fmla="*/ 1323594 w 1438275"/>
                <a:gd name="connsiteY499" fmla="*/ 956691 h 1885950"/>
                <a:gd name="connsiteX500" fmla="*/ 1325594 w 1438275"/>
                <a:gd name="connsiteY500" fmla="*/ 968502 h 1885950"/>
                <a:gd name="connsiteX501" fmla="*/ 1319403 w 1438275"/>
                <a:gd name="connsiteY501" fmla="*/ 969645 h 1885950"/>
                <a:gd name="connsiteX502" fmla="*/ 1323499 w 1438275"/>
                <a:gd name="connsiteY502" fmla="*/ 980503 h 1885950"/>
                <a:gd name="connsiteX503" fmla="*/ 1335596 w 1438275"/>
                <a:gd name="connsiteY503" fmla="*/ 998220 h 1885950"/>
                <a:gd name="connsiteX504" fmla="*/ 1316832 w 1438275"/>
                <a:gd name="connsiteY504" fmla="*/ 1012126 h 1885950"/>
                <a:gd name="connsiteX505" fmla="*/ 1319784 w 1438275"/>
                <a:gd name="connsiteY505" fmla="*/ 1018984 h 1885950"/>
                <a:gd name="connsiteX506" fmla="*/ 1311974 w 1438275"/>
                <a:gd name="connsiteY506" fmla="*/ 1021937 h 1885950"/>
                <a:gd name="connsiteX507" fmla="*/ 1306830 w 1438275"/>
                <a:gd name="connsiteY507" fmla="*/ 1032796 h 1885950"/>
                <a:gd name="connsiteX508" fmla="*/ 1308830 w 1438275"/>
                <a:gd name="connsiteY508" fmla="*/ 1036891 h 1885950"/>
                <a:gd name="connsiteX509" fmla="*/ 1305021 w 1438275"/>
                <a:gd name="connsiteY509" fmla="*/ 1041463 h 1885950"/>
                <a:gd name="connsiteX510" fmla="*/ 1305401 w 1438275"/>
                <a:gd name="connsiteY510" fmla="*/ 1047940 h 1885950"/>
                <a:gd name="connsiteX511" fmla="*/ 1310640 w 1438275"/>
                <a:gd name="connsiteY511" fmla="*/ 1048988 h 1885950"/>
                <a:gd name="connsiteX512" fmla="*/ 1309306 w 1438275"/>
                <a:gd name="connsiteY512" fmla="*/ 1044607 h 1885950"/>
                <a:gd name="connsiteX513" fmla="*/ 1313117 w 1438275"/>
                <a:gd name="connsiteY513" fmla="*/ 1046035 h 1885950"/>
                <a:gd name="connsiteX514" fmla="*/ 1317117 w 1438275"/>
                <a:gd name="connsiteY514" fmla="*/ 1043940 h 1885950"/>
                <a:gd name="connsiteX515" fmla="*/ 1318355 w 1438275"/>
                <a:gd name="connsiteY515" fmla="*/ 1045940 h 1885950"/>
                <a:gd name="connsiteX516" fmla="*/ 1316069 w 1438275"/>
                <a:gd name="connsiteY516" fmla="*/ 1048702 h 1885950"/>
                <a:gd name="connsiteX517" fmla="*/ 1302353 w 1438275"/>
                <a:gd name="connsiteY517" fmla="*/ 1055275 h 1885950"/>
                <a:gd name="connsiteX518" fmla="*/ 1295305 w 1438275"/>
                <a:gd name="connsiteY518" fmla="*/ 1045464 h 1885950"/>
                <a:gd name="connsiteX519" fmla="*/ 1295686 w 1438275"/>
                <a:gd name="connsiteY519" fmla="*/ 1041844 h 1885950"/>
                <a:gd name="connsiteX520" fmla="*/ 1298162 w 1438275"/>
                <a:gd name="connsiteY520" fmla="*/ 1044511 h 1885950"/>
                <a:gd name="connsiteX521" fmla="*/ 1298734 w 1438275"/>
                <a:gd name="connsiteY521" fmla="*/ 1035272 h 1885950"/>
                <a:gd name="connsiteX522" fmla="*/ 1293019 w 1438275"/>
                <a:gd name="connsiteY522" fmla="*/ 1034320 h 1885950"/>
                <a:gd name="connsiteX523" fmla="*/ 1292448 w 1438275"/>
                <a:gd name="connsiteY523" fmla="*/ 1041559 h 1885950"/>
                <a:gd name="connsiteX524" fmla="*/ 1284351 w 1438275"/>
                <a:gd name="connsiteY524" fmla="*/ 1048417 h 1885950"/>
                <a:gd name="connsiteX525" fmla="*/ 1284066 w 1438275"/>
                <a:gd name="connsiteY525" fmla="*/ 1058989 h 1885950"/>
                <a:gd name="connsiteX526" fmla="*/ 1281494 w 1438275"/>
                <a:gd name="connsiteY526" fmla="*/ 1056322 h 1885950"/>
                <a:gd name="connsiteX527" fmla="*/ 1272826 w 1438275"/>
                <a:gd name="connsiteY527" fmla="*/ 1061942 h 1885950"/>
                <a:gd name="connsiteX528" fmla="*/ 1268158 w 1438275"/>
                <a:gd name="connsiteY528" fmla="*/ 1061942 h 1885950"/>
                <a:gd name="connsiteX529" fmla="*/ 1262824 w 1438275"/>
                <a:gd name="connsiteY529" fmla="*/ 1054608 h 1885950"/>
                <a:gd name="connsiteX530" fmla="*/ 1247109 w 1438275"/>
                <a:gd name="connsiteY530" fmla="*/ 1066990 h 1885950"/>
                <a:gd name="connsiteX531" fmla="*/ 1244823 w 1438275"/>
                <a:gd name="connsiteY531" fmla="*/ 1065466 h 1885950"/>
                <a:gd name="connsiteX532" fmla="*/ 1239393 w 1438275"/>
                <a:gd name="connsiteY532" fmla="*/ 1069657 h 1885950"/>
                <a:gd name="connsiteX533" fmla="*/ 1219676 w 1438275"/>
                <a:gd name="connsiteY533" fmla="*/ 1073563 h 1885950"/>
                <a:gd name="connsiteX534" fmla="*/ 1214914 w 1438275"/>
                <a:gd name="connsiteY534" fmla="*/ 1071467 h 1885950"/>
                <a:gd name="connsiteX535" fmla="*/ 1212628 w 1438275"/>
                <a:gd name="connsiteY535" fmla="*/ 1073848 h 1885950"/>
                <a:gd name="connsiteX536" fmla="*/ 1203960 w 1438275"/>
                <a:gd name="connsiteY536" fmla="*/ 1074801 h 1885950"/>
                <a:gd name="connsiteX537" fmla="*/ 1195006 w 1438275"/>
                <a:gd name="connsiteY537" fmla="*/ 1085278 h 1885950"/>
                <a:gd name="connsiteX538" fmla="*/ 1191864 w 1438275"/>
                <a:gd name="connsiteY538" fmla="*/ 1103471 h 1885950"/>
                <a:gd name="connsiteX539" fmla="*/ 1180147 w 1438275"/>
                <a:gd name="connsiteY539" fmla="*/ 1110901 h 1885950"/>
                <a:gd name="connsiteX540" fmla="*/ 1177290 w 1438275"/>
                <a:gd name="connsiteY540" fmla="*/ 1119568 h 1885950"/>
                <a:gd name="connsiteX541" fmla="*/ 1168051 w 1438275"/>
                <a:gd name="connsiteY541" fmla="*/ 1129189 h 1885950"/>
                <a:gd name="connsiteX542" fmla="*/ 1191673 w 1438275"/>
                <a:gd name="connsiteY542" fmla="*/ 1177385 h 1885950"/>
                <a:gd name="connsiteX543" fmla="*/ 1199293 w 1438275"/>
                <a:gd name="connsiteY543" fmla="*/ 1207103 h 1885950"/>
                <a:gd name="connsiteX544" fmla="*/ 1208627 w 1438275"/>
                <a:gd name="connsiteY544" fmla="*/ 1225391 h 1885950"/>
                <a:gd name="connsiteX545" fmla="*/ 1214056 w 1438275"/>
                <a:gd name="connsiteY545" fmla="*/ 1230725 h 1885950"/>
                <a:gd name="connsiteX546" fmla="*/ 1229106 w 1438275"/>
                <a:gd name="connsiteY546" fmla="*/ 1221200 h 1885950"/>
                <a:gd name="connsiteX547" fmla="*/ 1233773 w 1438275"/>
                <a:gd name="connsiteY547" fmla="*/ 1221105 h 1885950"/>
                <a:gd name="connsiteX548" fmla="*/ 1241393 w 1438275"/>
                <a:gd name="connsiteY548" fmla="*/ 1228249 h 1885950"/>
                <a:gd name="connsiteX549" fmla="*/ 1248918 w 1438275"/>
                <a:gd name="connsiteY549" fmla="*/ 1231106 h 1885950"/>
                <a:gd name="connsiteX550" fmla="*/ 1277303 w 1438275"/>
                <a:gd name="connsiteY550" fmla="*/ 1225582 h 1885950"/>
                <a:gd name="connsiteX551" fmla="*/ 1282065 w 1438275"/>
                <a:gd name="connsiteY551" fmla="*/ 1226915 h 1885950"/>
                <a:gd name="connsiteX552" fmla="*/ 1292257 w 1438275"/>
                <a:gd name="connsiteY552" fmla="*/ 1221486 h 1885950"/>
                <a:gd name="connsiteX553" fmla="*/ 1293971 w 1438275"/>
                <a:gd name="connsiteY553" fmla="*/ 1223963 h 1885950"/>
                <a:gd name="connsiteX554" fmla="*/ 1301687 w 1438275"/>
                <a:gd name="connsiteY554" fmla="*/ 1224820 h 1885950"/>
                <a:gd name="connsiteX555" fmla="*/ 1303877 w 1438275"/>
                <a:gd name="connsiteY555" fmla="*/ 1215961 h 1885950"/>
                <a:gd name="connsiteX556" fmla="*/ 1299687 w 1438275"/>
                <a:gd name="connsiteY556" fmla="*/ 1209294 h 1885950"/>
                <a:gd name="connsiteX557" fmla="*/ 1296639 w 1438275"/>
                <a:gd name="connsiteY557" fmla="*/ 1209389 h 1885950"/>
                <a:gd name="connsiteX558" fmla="*/ 1295972 w 1438275"/>
                <a:gd name="connsiteY558" fmla="*/ 1202626 h 1885950"/>
                <a:gd name="connsiteX559" fmla="*/ 1291876 w 1438275"/>
                <a:gd name="connsiteY559" fmla="*/ 1200817 h 1885950"/>
                <a:gd name="connsiteX560" fmla="*/ 1293495 w 1438275"/>
                <a:gd name="connsiteY560" fmla="*/ 1189863 h 1885950"/>
                <a:gd name="connsiteX561" fmla="*/ 1297496 w 1438275"/>
                <a:gd name="connsiteY561" fmla="*/ 1185386 h 1885950"/>
                <a:gd name="connsiteX562" fmla="*/ 1301687 w 1438275"/>
                <a:gd name="connsiteY562" fmla="*/ 1200626 h 1885950"/>
                <a:gd name="connsiteX563" fmla="*/ 1308830 w 1438275"/>
                <a:gd name="connsiteY563" fmla="*/ 1197578 h 1885950"/>
                <a:gd name="connsiteX564" fmla="*/ 1319594 w 1438275"/>
                <a:gd name="connsiteY564" fmla="*/ 1182624 h 1885950"/>
                <a:gd name="connsiteX565" fmla="*/ 1329309 w 1438275"/>
                <a:gd name="connsiteY565" fmla="*/ 1196626 h 1885950"/>
                <a:gd name="connsiteX566" fmla="*/ 1336167 w 1438275"/>
                <a:gd name="connsiteY566" fmla="*/ 1195197 h 1885950"/>
                <a:gd name="connsiteX567" fmla="*/ 1341406 w 1438275"/>
                <a:gd name="connsiteY567" fmla="*/ 1203103 h 1885950"/>
                <a:gd name="connsiteX568" fmla="*/ 1337787 w 1438275"/>
                <a:gd name="connsiteY568" fmla="*/ 1210342 h 1885950"/>
                <a:gd name="connsiteX569" fmla="*/ 1340358 w 1438275"/>
                <a:gd name="connsiteY569" fmla="*/ 1213675 h 1885950"/>
                <a:gd name="connsiteX570" fmla="*/ 1336262 w 1438275"/>
                <a:gd name="connsiteY570" fmla="*/ 1216533 h 1885950"/>
                <a:gd name="connsiteX571" fmla="*/ 1340930 w 1438275"/>
                <a:gd name="connsiteY571" fmla="*/ 1218057 h 1885950"/>
                <a:gd name="connsiteX572" fmla="*/ 1340453 w 1438275"/>
                <a:gd name="connsiteY572" fmla="*/ 1225105 h 1885950"/>
                <a:gd name="connsiteX573" fmla="*/ 1337787 w 1438275"/>
                <a:gd name="connsiteY573" fmla="*/ 1237869 h 1885950"/>
                <a:gd name="connsiteX574" fmla="*/ 1334453 w 1438275"/>
                <a:gd name="connsiteY574" fmla="*/ 1239869 h 1885950"/>
                <a:gd name="connsiteX575" fmla="*/ 1340168 w 1438275"/>
                <a:gd name="connsiteY575" fmla="*/ 1257300 h 1885950"/>
                <a:gd name="connsiteX576" fmla="*/ 1349502 w 1438275"/>
                <a:gd name="connsiteY576" fmla="*/ 1271588 h 1885950"/>
                <a:gd name="connsiteX577" fmla="*/ 1362742 w 1438275"/>
                <a:gd name="connsiteY577" fmla="*/ 1283018 h 1885950"/>
                <a:gd name="connsiteX578" fmla="*/ 1370267 w 1438275"/>
                <a:gd name="connsiteY578" fmla="*/ 1274255 h 1885950"/>
                <a:gd name="connsiteX579" fmla="*/ 1376458 w 1438275"/>
                <a:gd name="connsiteY579" fmla="*/ 1279684 h 1885950"/>
                <a:gd name="connsiteX580" fmla="*/ 1387698 w 1438275"/>
                <a:gd name="connsiteY580" fmla="*/ 1300924 h 1885950"/>
                <a:gd name="connsiteX581" fmla="*/ 1426274 w 1438275"/>
                <a:gd name="connsiteY581" fmla="*/ 1336262 h 1885950"/>
                <a:gd name="connsiteX582" fmla="*/ 1434274 w 1438275"/>
                <a:gd name="connsiteY582" fmla="*/ 1350454 h 1885950"/>
                <a:gd name="connsiteX583" fmla="*/ 1433798 w 1438275"/>
                <a:gd name="connsiteY583" fmla="*/ 1355121 h 1885950"/>
                <a:gd name="connsiteX584" fmla="*/ 1431512 w 1438275"/>
                <a:gd name="connsiteY584" fmla="*/ 1355121 h 1885950"/>
                <a:gd name="connsiteX585" fmla="*/ 1434560 w 1438275"/>
                <a:gd name="connsiteY585" fmla="*/ 1363980 h 1885950"/>
                <a:gd name="connsiteX586" fmla="*/ 1427512 w 1438275"/>
                <a:gd name="connsiteY586" fmla="*/ 1366171 h 1885950"/>
                <a:gd name="connsiteX587" fmla="*/ 1429036 w 1438275"/>
                <a:gd name="connsiteY587" fmla="*/ 1371505 h 1885950"/>
                <a:gd name="connsiteX588" fmla="*/ 1419321 w 1438275"/>
                <a:gd name="connsiteY588" fmla="*/ 1386554 h 1885950"/>
                <a:gd name="connsiteX589" fmla="*/ 1408462 w 1438275"/>
                <a:gd name="connsiteY589" fmla="*/ 1382935 h 1885950"/>
                <a:gd name="connsiteX590" fmla="*/ 1407414 w 1438275"/>
                <a:gd name="connsiteY590" fmla="*/ 1385030 h 1885950"/>
                <a:gd name="connsiteX591" fmla="*/ 1399699 w 1438275"/>
                <a:gd name="connsiteY591" fmla="*/ 1382077 h 1885950"/>
                <a:gd name="connsiteX592" fmla="*/ 1391412 w 1438275"/>
                <a:gd name="connsiteY592" fmla="*/ 1384459 h 1885950"/>
                <a:gd name="connsiteX593" fmla="*/ 1385126 w 1438275"/>
                <a:gd name="connsiteY593" fmla="*/ 1383125 h 1885950"/>
                <a:gd name="connsiteX594" fmla="*/ 1383316 w 1438275"/>
                <a:gd name="connsiteY594" fmla="*/ 1387602 h 1885950"/>
                <a:gd name="connsiteX595" fmla="*/ 1380268 w 1438275"/>
                <a:gd name="connsiteY595" fmla="*/ 1388269 h 1885950"/>
                <a:gd name="connsiteX596" fmla="*/ 1379506 w 1438275"/>
                <a:gd name="connsiteY596" fmla="*/ 1395603 h 1885950"/>
                <a:gd name="connsiteX597" fmla="*/ 1376934 w 1438275"/>
                <a:gd name="connsiteY597" fmla="*/ 1395984 h 1885950"/>
                <a:gd name="connsiteX598" fmla="*/ 1378173 w 1438275"/>
                <a:gd name="connsiteY598" fmla="*/ 1406461 h 1885950"/>
                <a:gd name="connsiteX599" fmla="*/ 1362171 w 1438275"/>
                <a:gd name="connsiteY599" fmla="*/ 1418558 h 1885950"/>
                <a:gd name="connsiteX600" fmla="*/ 1368076 w 1438275"/>
                <a:gd name="connsiteY600" fmla="*/ 1424749 h 1885950"/>
                <a:gd name="connsiteX601" fmla="*/ 1372839 w 1438275"/>
                <a:gd name="connsiteY601" fmla="*/ 1422845 h 1885950"/>
                <a:gd name="connsiteX602" fmla="*/ 1372743 w 1438275"/>
                <a:gd name="connsiteY602" fmla="*/ 1418844 h 1885950"/>
                <a:gd name="connsiteX603" fmla="*/ 1376553 w 1438275"/>
                <a:gd name="connsiteY603" fmla="*/ 1416748 h 1885950"/>
                <a:gd name="connsiteX604" fmla="*/ 1381982 w 1438275"/>
                <a:gd name="connsiteY604" fmla="*/ 1420368 h 1885950"/>
                <a:gd name="connsiteX605" fmla="*/ 1382173 w 1438275"/>
                <a:gd name="connsiteY605" fmla="*/ 1425321 h 1885950"/>
                <a:gd name="connsiteX606" fmla="*/ 1372553 w 1438275"/>
                <a:gd name="connsiteY606" fmla="*/ 1432465 h 1885950"/>
                <a:gd name="connsiteX607" fmla="*/ 1373124 w 1438275"/>
                <a:gd name="connsiteY607" fmla="*/ 1437608 h 1885950"/>
                <a:gd name="connsiteX608" fmla="*/ 1375505 w 1438275"/>
                <a:gd name="connsiteY608" fmla="*/ 1436561 h 1885950"/>
                <a:gd name="connsiteX609" fmla="*/ 1379506 w 1438275"/>
                <a:gd name="connsiteY609" fmla="*/ 1441895 h 1885950"/>
                <a:gd name="connsiteX610" fmla="*/ 1378934 w 1438275"/>
                <a:gd name="connsiteY610" fmla="*/ 1449134 h 1885950"/>
                <a:gd name="connsiteX611" fmla="*/ 1390269 w 1438275"/>
                <a:gd name="connsiteY611" fmla="*/ 1449895 h 1885950"/>
                <a:gd name="connsiteX612" fmla="*/ 1388745 w 1438275"/>
                <a:gd name="connsiteY612" fmla="*/ 1446943 h 1885950"/>
                <a:gd name="connsiteX613" fmla="*/ 1393603 w 1438275"/>
                <a:gd name="connsiteY613" fmla="*/ 1444847 h 1885950"/>
                <a:gd name="connsiteX614" fmla="*/ 1394460 w 1438275"/>
                <a:gd name="connsiteY614" fmla="*/ 1450943 h 1885950"/>
                <a:gd name="connsiteX615" fmla="*/ 1389602 w 1438275"/>
                <a:gd name="connsiteY615" fmla="*/ 1457039 h 1885950"/>
                <a:gd name="connsiteX616" fmla="*/ 1390746 w 1438275"/>
                <a:gd name="connsiteY616" fmla="*/ 1458753 h 1885950"/>
                <a:gd name="connsiteX617" fmla="*/ 1387126 w 1438275"/>
                <a:gd name="connsiteY617" fmla="*/ 1459135 h 1885950"/>
                <a:gd name="connsiteX618" fmla="*/ 1382554 w 1438275"/>
                <a:gd name="connsiteY618" fmla="*/ 1465993 h 1885950"/>
                <a:gd name="connsiteX619" fmla="*/ 1378744 w 1438275"/>
                <a:gd name="connsiteY619" fmla="*/ 1467135 h 1885950"/>
                <a:gd name="connsiteX620" fmla="*/ 1379030 w 1438275"/>
                <a:gd name="connsiteY620" fmla="*/ 1469517 h 1885950"/>
                <a:gd name="connsiteX621" fmla="*/ 1385316 w 1438275"/>
                <a:gd name="connsiteY621" fmla="*/ 1471803 h 1885950"/>
                <a:gd name="connsiteX622" fmla="*/ 1394270 w 1438275"/>
                <a:gd name="connsiteY622" fmla="*/ 1482090 h 1885950"/>
                <a:gd name="connsiteX623" fmla="*/ 1396080 w 1438275"/>
                <a:gd name="connsiteY623" fmla="*/ 1480280 h 1885950"/>
                <a:gd name="connsiteX624" fmla="*/ 1404842 w 1438275"/>
                <a:gd name="connsiteY624" fmla="*/ 1486090 h 1885950"/>
                <a:gd name="connsiteX625" fmla="*/ 1400747 w 1438275"/>
                <a:gd name="connsiteY625" fmla="*/ 1492948 h 1885950"/>
                <a:gd name="connsiteX626" fmla="*/ 1393032 w 1438275"/>
                <a:gd name="connsiteY626" fmla="*/ 1489615 h 1885950"/>
                <a:gd name="connsiteX627" fmla="*/ 1392555 w 1438275"/>
                <a:gd name="connsiteY627" fmla="*/ 1493615 h 1885950"/>
                <a:gd name="connsiteX628" fmla="*/ 1378744 w 1438275"/>
                <a:gd name="connsiteY628" fmla="*/ 1484757 h 1885950"/>
                <a:gd name="connsiteX629" fmla="*/ 1367981 w 1438275"/>
                <a:gd name="connsiteY629" fmla="*/ 1470660 h 1885950"/>
                <a:gd name="connsiteX630" fmla="*/ 1364933 w 1438275"/>
                <a:gd name="connsiteY630" fmla="*/ 1473422 h 1885950"/>
                <a:gd name="connsiteX631" fmla="*/ 1360551 w 1438275"/>
                <a:gd name="connsiteY631" fmla="*/ 1472946 h 1885950"/>
                <a:gd name="connsiteX632" fmla="*/ 1358456 w 1438275"/>
                <a:gd name="connsiteY632" fmla="*/ 1470946 h 1885950"/>
                <a:gd name="connsiteX633" fmla="*/ 1360646 w 1438275"/>
                <a:gd name="connsiteY633" fmla="*/ 1468184 h 1885950"/>
                <a:gd name="connsiteX634" fmla="*/ 1348740 w 1438275"/>
                <a:gd name="connsiteY634" fmla="*/ 1451515 h 1885950"/>
                <a:gd name="connsiteX635" fmla="*/ 1345121 w 1438275"/>
                <a:gd name="connsiteY635" fmla="*/ 1452658 h 1885950"/>
                <a:gd name="connsiteX636" fmla="*/ 1341787 w 1438275"/>
                <a:gd name="connsiteY636" fmla="*/ 1469231 h 1885950"/>
                <a:gd name="connsiteX637" fmla="*/ 1338930 w 1438275"/>
                <a:gd name="connsiteY637" fmla="*/ 1472565 h 1885950"/>
                <a:gd name="connsiteX638" fmla="*/ 1333596 w 1438275"/>
                <a:gd name="connsiteY638" fmla="*/ 1470184 h 1885950"/>
                <a:gd name="connsiteX639" fmla="*/ 1325404 w 1438275"/>
                <a:gd name="connsiteY639" fmla="*/ 1473994 h 1885950"/>
                <a:gd name="connsiteX640" fmla="*/ 1317022 w 1438275"/>
                <a:gd name="connsiteY640" fmla="*/ 1469803 h 1885950"/>
                <a:gd name="connsiteX641" fmla="*/ 1319594 w 1438275"/>
                <a:gd name="connsiteY641" fmla="*/ 1479328 h 1885950"/>
                <a:gd name="connsiteX642" fmla="*/ 1313402 w 1438275"/>
                <a:gd name="connsiteY642" fmla="*/ 1496092 h 1885950"/>
                <a:gd name="connsiteX643" fmla="*/ 1288257 w 1438275"/>
                <a:gd name="connsiteY643" fmla="*/ 1502854 h 1885950"/>
                <a:gd name="connsiteX644" fmla="*/ 1278446 w 1438275"/>
                <a:gd name="connsiteY644" fmla="*/ 1498282 h 1885950"/>
                <a:gd name="connsiteX645" fmla="*/ 1276731 w 1438275"/>
                <a:gd name="connsiteY645" fmla="*/ 1494758 h 1885950"/>
                <a:gd name="connsiteX646" fmla="*/ 1273016 w 1438275"/>
                <a:gd name="connsiteY646" fmla="*/ 1498378 h 1885950"/>
                <a:gd name="connsiteX647" fmla="*/ 1271016 w 1438275"/>
                <a:gd name="connsiteY647" fmla="*/ 1508570 h 1885950"/>
                <a:gd name="connsiteX648" fmla="*/ 1266635 w 1438275"/>
                <a:gd name="connsiteY648" fmla="*/ 1507427 h 1885950"/>
                <a:gd name="connsiteX649" fmla="*/ 1266159 w 1438275"/>
                <a:gd name="connsiteY649" fmla="*/ 1511046 h 1885950"/>
                <a:gd name="connsiteX650" fmla="*/ 1262920 w 1438275"/>
                <a:gd name="connsiteY650" fmla="*/ 1508760 h 1885950"/>
                <a:gd name="connsiteX651" fmla="*/ 1248156 w 1438275"/>
                <a:gd name="connsiteY651" fmla="*/ 1518571 h 1885950"/>
                <a:gd name="connsiteX652" fmla="*/ 1247680 w 1438275"/>
                <a:gd name="connsiteY652" fmla="*/ 1543717 h 1885950"/>
                <a:gd name="connsiteX653" fmla="*/ 1243489 w 1438275"/>
                <a:gd name="connsiteY653" fmla="*/ 1548479 h 1885950"/>
                <a:gd name="connsiteX654" fmla="*/ 1236821 w 1438275"/>
                <a:gd name="connsiteY654" fmla="*/ 1542955 h 1885950"/>
                <a:gd name="connsiteX655" fmla="*/ 1228154 w 1438275"/>
                <a:gd name="connsiteY655" fmla="*/ 1548955 h 1885950"/>
                <a:gd name="connsiteX656" fmla="*/ 1232154 w 1438275"/>
                <a:gd name="connsiteY656" fmla="*/ 1550575 h 1885950"/>
                <a:gd name="connsiteX657" fmla="*/ 1234821 w 1438275"/>
                <a:gd name="connsiteY657" fmla="*/ 1558099 h 1885950"/>
                <a:gd name="connsiteX658" fmla="*/ 1241965 w 1438275"/>
                <a:gd name="connsiteY658" fmla="*/ 1561433 h 1885950"/>
                <a:gd name="connsiteX659" fmla="*/ 1244727 w 1438275"/>
                <a:gd name="connsiteY659" fmla="*/ 1559337 h 1885950"/>
                <a:gd name="connsiteX660" fmla="*/ 1257396 w 1438275"/>
                <a:gd name="connsiteY660" fmla="*/ 1572959 h 1885950"/>
                <a:gd name="connsiteX661" fmla="*/ 1257205 w 1438275"/>
                <a:gd name="connsiteY661" fmla="*/ 1577340 h 1885950"/>
                <a:gd name="connsiteX662" fmla="*/ 1263682 w 1438275"/>
                <a:gd name="connsiteY662" fmla="*/ 1581055 h 1885950"/>
                <a:gd name="connsiteX663" fmla="*/ 1275207 w 1438275"/>
                <a:gd name="connsiteY663" fmla="*/ 1573053 h 1885950"/>
                <a:gd name="connsiteX664" fmla="*/ 1279398 w 1438275"/>
                <a:gd name="connsiteY664" fmla="*/ 1578673 h 1885950"/>
                <a:gd name="connsiteX665" fmla="*/ 1276540 w 1438275"/>
                <a:gd name="connsiteY665" fmla="*/ 1581435 h 1885950"/>
                <a:gd name="connsiteX666" fmla="*/ 1276540 w 1438275"/>
                <a:gd name="connsiteY666" fmla="*/ 1587151 h 1885950"/>
                <a:gd name="connsiteX667" fmla="*/ 1279589 w 1438275"/>
                <a:gd name="connsiteY667" fmla="*/ 1579245 h 1885950"/>
                <a:gd name="connsiteX668" fmla="*/ 1283113 w 1438275"/>
                <a:gd name="connsiteY668" fmla="*/ 1581245 h 1885950"/>
                <a:gd name="connsiteX669" fmla="*/ 1287208 w 1438275"/>
                <a:gd name="connsiteY669" fmla="*/ 1573816 h 1885950"/>
                <a:gd name="connsiteX670" fmla="*/ 1289114 w 1438275"/>
                <a:gd name="connsiteY670" fmla="*/ 1581340 h 1885950"/>
                <a:gd name="connsiteX671" fmla="*/ 1296543 w 1438275"/>
                <a:gd name="connsiteY671" fmla="*/ 1576768 h 1885950"/>
                <a:gd name="connsiteX672" fmla="*/ 1299781 w 1438275"/>
                <a:gd name="connsiteY672" fmla="*/ 1582674 h 1885950"/>
                <a:gd name="connsiteX673" fmla="*/ 1307592 w 1438275"/>
                <a:gd name="connsiteY673" fmla="*/ 1583721 h 1885950"/>
                <a:gd name="connsiteX674" fmla="*/ 1309116 w 1438275"/>
                <a:gd name="connsiteY674" fmla="*/ 1587341 h 1885950"/>
                <a:gd name="connsiteX675" fmla="*/ 1327976 w 1438275"/>
                <a:gd name="connsiteY675" fmla="*/ 1589913 h 1885950"/>
                <a:gd name="connsiteX676" fmla="*/ 1340930 w 1438275"/>
                <a:gd name="connsiteY676" fmla="*/ 1586389 h 1885950"/>
                <a:gd name="connsiteX677" fmla="*/ 1343025 w 1438275"/>
                <a:gd name="connsiteY677" fmla="*/ 1592580 h 1885950"/>
                <a:gd name="connsiteX678" fmla="*/ 1339691 w 1438275"/>
                <a:gd name="connsiteY678" fmla="*/ 1606201 h 1885950"/>
                <a:gd name="connsiteX679" fmla="*/ 1333405 w 1438275"/>
                <a:gd name="connsiteY679" fmla="*/ 1615630 h 1885950"/>
                <a:gd name="connsiteX680" fmla="*/ 1330928 w 1438275"/>
                <a:gd name="connsiteY680" fmla="*/ 1614678 h 1885950"/>
                <a:gd name="connsiteX681" fmla="*/ 1328833 w 1438275"/>
                <a:gd name="connsiteY681" fmla="*/ 1620488 h 1885950"/>
                <a:gd name="connsiteX682" fmla="*/ 1321784 w 1438275"/>
                <a:gd name="connsiteY682" fmla="*/ 1624774 h 1885950"/>
                <a:gd name="connsiteX683" fmla="*/ 1318641 w 1438275"/>
                <a:gd name="connsiteY683" fmla="*/ 1623536 h 1885950"/>
                <a:gd name="connsiteX684" fmla="*/ 1305592 w 1438275"/>
                <a:gd name="connsiteY684" fmla="*/ 1628489 h 1885950"/>
                <a:gd name="connsiteX685" fmla="*/ 1283589 w 1438275"/>
                <a:gd name="connsiteY685" fmla="*/ 1646111 h 1885950"/>
                <a:gd name="connsiteX686" fmla="*/ 1284256 w 1438275"/>
                <a:gd name="connsiteY686" fmla="*/ 1658112 h 1885950"/>
                <a:gd name="connsiteX687" fmla="*/ 1280446 w 1438275"/>
                <a:gd name="connsiteY687" fmla="*/ 1655826 h 1885950"/>
                <a:gd name="connsiteX688" fmla="*/ 1276922 w 1438275"/>
                <a:gd name="connsiteY688" fmla="*/ 1658112 h 1885950"/>
                <a:gd name="connsiteX689" fmla="*/ 1274541 w 1438275"/>
                <a:gd name="connsiteY689" fmla="*/ 1656779 h 1885950"/>
                <a:gd name="connsiteX690" fmla="*/ 1271397 w 1438275"/>
                <a:gd name="connsiteY690" fmla="*/ 1658112 h 1885950"/>
                <a:gd name="connsiteX691" fmla="*/ 1271969 w 1438275"/>
                <a:gd name="connsiteY691" fmla="*/ 1661065 h 1885950"/>
                <a:gd name="connsiteX692" fmla="*/ 1240727 w 1438275"/>
                <a:gd name="connsiteY692" fmla="*/ 1666399 h 1885950"/>
                <a:gd name="connsiteX693" fmla="*/ 1229487 w 1438275"/>
                <a:gd name="connsiteY693" fmla="*/ 1664208 h 1885950"/>
                <a:gd name="connsiteX694" fmla="*/ 1215390 w 1438275"/>
                <a:gd name="connsiteY694" fmla="*/ 1672018 h 1885950"/>
                <a:gd name="connsiteX695" fmla="*/ 1212818 w 1438275"/>
                <a:gd name="connsiteY695" fmla="*/ 1675352 h 1885950"/>
                <a:gd name="connsiteX696" fmla="*/ 1214533 w 1438275"/>
                <a:gd name="connsiteY696" fmla="*/ 1678781 h 1885950"/>
                <a:gd name="connsiteX697" fmla="*/ 1210056 w 1438275"/>
                <a:gd name="connsiteY697" fmla="*/ 1680591 h 1885950"/>
                <a:gd name="connsiteX698" fmla="*/ 1207199 w 1438275"/>
                <a:gd name="connsiteY698" fmla="*/ 1692402 h 1885950"/>
                <a:gd name="connsiteX699" fmla="*/ 1200817 w 1438275"/>
                <a:gd name="connsiteY699" fmla="*/ 1700879 h 1885950"/>
                <a:gd name="connsiteX700" fmla="*/ 1193578 w 1438275"/>
                <a:gd name="connsiteY700" fmla="*/ 1707832 h 1885950"/>
                <a:gd name="connsiteX701" fmla="*/ 1180910 w 1438275"/>
                <a:gd name="connsiteY701" fmla="*/ 1713357 h 1885950"/>
                <a:gd name="connsiteX702" fmla="*/ 1177481 w 1438275"/>
                <a:gd name="connsiteY702" fmla="*/ 1732693 h 1885950"/>
                <a:gd name="connsiteX703" fmla="*/ 1170242 w 1438275"/>
                <a:gd name="connsiteY703" fmla="*/ 1734312 h 1885950"/>
                <a:gd name="connsiteX704" fmla="*/ 1169289 w 1438275"/>
                <a:gd name="connsiteY704" fmla="*/ 1732597 h 1885950"/>
                <a:gd name="connsiteX705" fmla="*/ 1165193 w 1438275"/>
                <a:gd name="connsiteY705" fmla="*/ 1736979 h 1885950"/>
                <a:gd name="connsiteX706" fmla="*/ 1153192 w 1438275"/>
                <a:gd name="connsiteY706" fmla="*/ 1740312 h 1885950"/>
                <a:gd name="connsiteX707" fmla="*/ 1147477 w 1438275"/>
                <a:gd name="connsiteY707" fmla="*/ 1738408 h 1885950"/>
                <a:gd name="connsiteX708" fmla="*/ 1147572 w 1438275"/>
                <a:gd name="connsiteY708" fmla="*/ 1734312 h 1885950"/>
                <a:gd name="connsiteX709" fmla="*/ 1144905 w 1438275"/>
                <a:gd name="connsiteY709" fmla="*/ 1734026 h 1885950"/>
                <a:gd name="connsiteX710" fmla="*/ 1141857 w 1438275"/>
                <a:gd name="connsiteY710" fmla="*/ 1728978 h 1885950"/>
                <a:gd name="connsiteX711" fmla="*/ 1138714 w 1438275"/>
                <a:gd name="connsiteY711" fmla="*/ 1729264 h 1885950"/>
                <a:gd name="connsiteX712" fmla="*/ 1124236 w 1438275"/>
                <a:gd name="connsiteY712" fmla="*/ 1737741 h 1885950"/>
                <a:gd name="connsiteX713" fmla="*/ 1116330 w 1438275"/>
                <a:gd name="connsiteY713" fmla="*/ 1746218 h 1885950"/>
                <a:gd name="connsiteX714" fmla="*/ 1104614 w 1438275"/>
                <a:gd name="connsiteY714" fmla="*/ 1751076 h 1885950"/>
                <a:gd name="connsiteX715" fmla="*/ 1100709 w 1438275"/>
                <a:gd name="connsiteY715" fmla="*/ 1757267 h 1885950"/>
                <a:gd name="connsiteX716" fmla="*/ 1093756 w 1438275"/>
                <a:gd name="connsiteY716" fmla="*/ 1758315 h 1885950"/>
                <a:gd name="connsiteX717" fmla="*/ 1091470 w 1438275"/>
                <a:gd name="connsiteY717" fmla="*/ 1767364 h 1885950"/>
                <a:gd name="connsiteX718" fmla="*/ 1087089 w 1438275"/>
                <a:gd name="connsiteY718" fmla="*/ 1760505 h 1885950"/>
                <a:gd name="connsiteX719" fmla="*/ 1083564 w 1438275"/>
                <a:gd name="connsiteY719" fmla="*/ 1760505 h 1885950"/>
                <a:gd name="connsiteX720" fmla="*/ 1068133 w 1438275"/>
                <a:gd name="connsiteY720" fmla="*/ 1775079 h 1885950"/>
                <a:gd name="connsiteX721" fmla="*/ 1064133 w 1438275"/>
                <a:gd name="connsiteY721" fmla="*/ 1784413 h 1885950"/>
                <a:gd name="connsiteX722" fmla="*/ 1059180 w 1438275"/>
                <a:gd name="connsiteY722" fmla="*/ 1784985 h 1885950"/>
                <a:gd name="connsiteX723" fmla="*/ 1048131 w 1438275"/>
                <a:gd name="connsiteY723" fmla="*/ 1779651 h 1885950"/>
                <a:gd name="connsiteX724" fmla="*/ 1045369 w 1438275"/>
                <a:gd name="connsiteY724" fmla="*/ 1766697 h 1885950"/>
                <a:gd name="connsiteX725" fmla="*/ 1047083 w 1438275"/>
                <a:gd name="connsiteY725" fmla="*/ 1760505 h 1885950"/>
                <a:gd name="connsiteX726" fmla="*/ 1055751 w 1438275"/>
                <a:gd name="connsiteY726" fmla="*/ 1750409 h 1885950"/>
                <a:gd name="connsiteX727" fmla="*/ 1070229 w 1438275"/>
                <a:gd name="connsiteY727" fmla="*/ 1741075 h 1885950"/>
                <a:gd name="connsiteX728" fmla="*/ 1070896 w 1438275"/>
                <a:gd name="connsiteY728" fmla="*/ 1737931 h 1885950"/>
                <a:gd name="connsiteX729" fmla="*/ 1063466 w 1438275"/>
                <a:gd name="connsiteY729" fmla="*/ 1722691 h 1885950"/>
                <a:gd name="connsiteX730" fmla="*/ 1059942 w 1438275"/>
                <a:gd name="connsiteY730" fmla="*/ 1721929 h 1885950"/>
                <a:gd name="connsiteX731" fmla="*/ 1058037 w 1438275"/>
                <a:gd name="connsiteY731" fmla="*/ 1726787 h 1885950"/>
                <a:gd name="connsiteX732" fmla="*/ 1041083 w 1438275"/>
                <a:gd name="connsiteY732" fmla="*/ 1738979 h 1885950"/>
                <a:gd name="connsiteX733" fmla="*/ 1029462 w 1438275"/>
                <a:gd name="connsiteY733" fmla="*/ 1728311 h 1885950"/>
                <a:gd name="connsiteX734" fmla="*/ 1016508 w 1438275"/>
                <a:gd name="connsiteY734" fmla="*/ 1709166 h 1885950"/>
                <a:gd name="connsiteX735" fmla="*/ 1008793 w 1438275"/>
                <a:gd name="connsiteY735" fmla="*/ 1703261 h 1885950"/>
                <a:gd name="connsiteX736" fmla="*/ 999554 w 1438275"/>
                <a:gd name="connsiteY736" fmla="*/ 1687163 h 1885950"/>
                <a:gd name="connsiteX737" fmla="*/ 988124 w 1438275"/>
                <a:gd name="connsiteY737" fmla="*/ 1679924 h 1885950"/>
                <a:gd name="connsiteX738" fmla="*/ 985076 w 1438275"/>
                <a:gd name="connsiteY738" fmla="*/ 1669352 h 1885950"/>
                <a:gd name="connsiteX739" fmla="*/ 971169 w 1438275"/>
                <a:gd name="connsiteY739" fmla="*/ 1664018 h 1885950"/>
                <a:gd name="connsiteX740" fmla="*/ 962597 w 1438275"/>
                <a:gd name="connsiteY740" fmla="*/ 1669828 h 1885950"/>
                <a:gd name="connsiteX741" fmla="*/ 963358 w 1438275"/>
                <a:gd name="connsiteY741" fmla="*/ 1674400 h 1885950"/>
                <a:gd name="connsiteX742" fmla="*/ 960882 w 1438275"/>
                <a:gd name="connsiteY742" fmla="*/ 1677734 h 1885950"/>
                <a:gd name="connsiteX743" fmla="*/ 953548 w 1438275"/>
                <a:gd name="connsiteY743" fmla="*/ 1678781 h 1885950"/>
                <a:gd name="connsiteX744" fmla="*/ 945928 w 1438275"/>
                <a:gd name="connsiteY744" fmla="*/ 1676019 h 1885950"/>
                <a:gd name="connsiteX745" fmla="*/ 935927 w 1438275"/>
                <a:gd name="connsiteY745" fmla="*/ 1663636 h 1885950"/>
                <a:gd name="connsiteX746" fmla="*/ 920496 w 1438275"/>
                <a:gd name="connsiteY746" fmla="*/ 1677734 h 1885950"/>
                <a:gd name="connsiteX747" fmla="*/ 918972 w 1438275"/>
                <a:gd name="connsiteY747" fmla="*/ 1693164 h 1885950"/>
                <a:gd name="connsiteX748" fmla="*/ 913924 w 1438275"/>
                <a:gd name="connsiteY748" fmla="*/ 1697450 h 1885950"/>
                <a:gd name="connsiteX749" fmla="*/ 895350 w 1438275"/>
                <a:gd name="connsiteY749" fmla="*/ 1687259 h 1885950"/>
                <a:gd name="connsiteX750" fmla="*/ 865632 w 1438275"/>
                <a:gd name="connsiteY750" fmla="*/ 1678400 h 1885950"/>
                <a:gd name="connsiteX751" fmla="*/ 858869 w 1438275"/>
                <a:gd name="connsiteY751" fmla="*/ 1679924 h 1885950"/>
                <a:gd name="connsiteX752" fmla="*/ 854583 w 1438275"/>
                <a:gd name="connsiteY752" fmla="*/ 1686592 h 1885950"/>
                <a:gd name="connsiteX753" fmla="*/ 855059 w 1438275"/>
                <a:gd name="connsiteY753" fmla="*/ 1690306 h 1885950"/>
                <a:gd name="connsiteX754" fmla="*/ 890016 w 1438275"/>
                <a:gd name="connsiteY754" fmla="*/ 1717834 h 1885950"/>
                <a:gd name="connsiteX755" fmla="*/ 890397 w 1438275"/>
                <a:gd name="connsiteY755" fmla="*/ 1720691 h 1885950"/>
                <a:gd name="connsiteX756" fmla="*/ 885063 w 1438275"/>
                <a:gd name="connsiteY756" fmla="*/ 1725073 h 1885950"/>
                <a:gd name="connsiteX757" fmla="*/ 870490 w 1438275"/>
                <a:gd name="connsiteY757" fmla="*/ 1724120 h 1885950"/>
                <a:gd name="connsiteX758" fmla="*/ 842010 w 1438275"/>
                <a:gd name="connsiteY758" fmla="*/ 1712309 h 1885950"/>
                <a:gd name="connsiteX759" fmla="*/ 841248 w 1438275"/>
                <a:gd name="connsiteY759" fmla="*/ 1704784 h 1885950"/>
                <a:gd name="connsiteX760" fmla="*/ 838010 w 1438275"/>
                <a:gd name="connsiteY760" fmla="*/ 1703451 h 1885950"/>
                <a:gd name="connsiteX761" fmla="*/ 822103 w 1438275"/>
                <a:gd name="connsiteY761" fmla="*/ 1711071 h 1885950"/>
                <a:gd name="connsiteX762" fmla="*/ 791814 w 1438275"/>
                <a:gd name="connsiteY762" fmla="*/ 1748885 h 1885950"/>
                <a:gd name="connsiteX763" fmla="*/ 784098 w 1438275"/>
                <a:gd name="connsiteY763" fmla="*/ 1752790 h 1885950"/>
                <a:gd name="connsiteX764" fmla="*/ 769334 w 1438275"/>
                <a:gd name="connsiteY764" fmla="*/ 1752314 h 1885950"/>
                <a:gd name="connsiteX765" fmla="*/ 763429 w 1438275"/>
                <a:gd name="connsiteY765" fmla="*/ 1754600 h 1885950"/>
                <a:gd name="connsiteX766" fmla="*/ 755237 w 1438275"/>
                <a:gd name="connsiteY766" fmla="*/ 1766983 h 1885950"/>
                <a:gd name="connsiteX767" fmla="*/ 752475 w 1438275"/>
                <a:gd name="connsiteY767" fmla="*/ 1764411 h 1885950"/>
                <a:gd name="connsiteX768" fmla="*/ 747427 w 1438275"/>
                <a:gd name="connsiteY768" fmla="*/ 1744027 h 1885950"/>
                <a:gd name="connsiteX769" fmla="*/ 740569 w 1438275"/>
                <a:gd name="connsiteY769" fmla="*/ 1736598 h 1885950"/>
                <a:gd name="connsiteX770" fmla="*/ 736092 w 1438275"/>
                <a:gd name="connsiteY770" fmla="*/ 1736121 h 1885950"/>
                <a:gd name="connsiteX771" fmla="*/ 709994 w 1438275"/>
                <a:gd name="connsiteY771" fmla="*/ 1753743 h 1885950"/>
                <a:gd name="connsiteX772" fmla="*/ 703612 w 1438275"/>
                <a:gd name="connsiteY772" fmla="*/ 1770983 h 1885950"/>
                <a:gd name="connsiteX773" fmla="*/ 696564 w 1438275"/>
                <a:gd name="connsiteY773" fmla="*/ 1773174 h 1885950"/>
                <a:gd name="connsiteX774" fmla="*/ 692182 w 1438275"/>
                <a:gd name="connsiteY774" fmla="*/ 1777936 h 1885950"/>
                <a:gd name="connsiteX775" fmla="*/ 682562 w 1438275"/>
                <a:gd name="connsiteY775" fmla="*/ 1777079 h 1885950"/>
                <a:gd name="connsiteX776" fmla="*/ 673132 w 1438275"/>
                <a:gd name="connsiteY776" fmla="*/ 1786033 h 1885950"/>
                <a:gd name="connsiteX777" fmla="*/ 668465 w 1438275"/>
                <a:gd name="connsiteY777" fmla="*/ 1786414 h 1885950"/>
                <a:gd name="connsiteX778" fmla="*/ 661512 w 1438275"/>
                <a:gd name="connsiteY778" fmla="*/ 1780413 h 1885950"/>
                <a:gd name="connsiteX779" fmla="*/ 642366 w 1438275"/>
                <a:gd name="connsiteY779" fmla="*/ 1780318 h 1885950"/>
                <a:gd name="connsiteX780" fmla="*/ 631127 w 1438275"/>
                <a:gd name="connsiteY780" fmla="*/ 1784128 h 1885950"/>
                <a:gd name="connsiteX781" fmla="*/ 621697 w 1438275"/>
                <a:gd name="connsiteY781" fmla="*/ 1782985 h 1885950"/>
                <a:gd name="connsiteX782" fmla="*/ 606076 w 1438275"/>
                <a:gd name="connsiteY782" fmla="*/ 1791367 h 1885950"/>
                <a:gd name="connsiteX783" fmla="*/ 595503 w 1438275"/>
                <a:gd name="connsiteY783" fmla="*/ 1789462 h 1885950"/>
                <a:gd name="connsiteX784" fmla="*/ 575881 w 1438275"/>
                <a:gd name="connsiteY784" fmla="*/ 1791748 h 1885950"/>
                <a:gd name="connsiteX785" fmla="*/ 559499 w 1438275"/>
                <a:gd name="connsiteY785" fmla="*/ 1800606 h 1885950"/>
                <a:gd name="connsiteX786" fmla="*/ 551212 w 1438275"/>
                <a:gd name="connsiteY786" fmla="*/ 1800510 h 1885950"/>
                <a:gd name="connsiteX787" fmla="*/ 545402 w 1438275"/>
                <a:gd name="connsiteY787" fmla="*/ 1804702 h 1885950"/>
                <a:gd name="connsiteX788" fmla="*/ 540449 w 1438275"/>
                <a:gd name="connsiteY788" fmla="*/ 1804511 h 1885950"/>
                <a:gd name="connsiteX789" fmla="*/ 530543 w 1438275"/>
                <a:gd name="connsiteY789" fmla="*/ 1812607 h 1885950"/>
                <a:gd name="connsiteX790" fmla="*/ 517874 w 1438275"/>
                <a:gd name="connsiteY790" fmla="*/ 1809083 h 1885950"/>
                <a:gd name="connsiteX791" fmla="*/ 512445 w 1438275"/>
                <a:gd name="connsiteY791" fmla="*/ 1817751 h 1885950"/>
                <a:gd name="connsiteX792" fmla="*/ 503968 w 1438275"/>
                <a:gd name="connsiteY792" fmla="*/ 1818322 h 1885950"/>
                <a:gd name="connsiteX793" fmla="*/ 490919 w 1438275"/>
                <a:gd name="connsiteY793" fmla="*/ 1811178 h 1885950"/>
                <a:gd name="connsiteX794" fmla="*/ 484346 w 1438275"/>
                <a:gd name="connsiteY794" fmla="*/ 1799844 h 1885950"/>
                <a:gd name="connsiteX795" fmla="*/ 480441 w 1438275"/>
                <a:gd name="connsiteY795" fmla="*/ 1798891 h 1885950"/>
                <a:gd name="connsiteX796" fmla="*/ 476917 w 1438275"/>
                <a:gd name="connsiteY796" fmla="*/ 1793271 h 1885950"/>
                <a:gd name="connsiteX797" fmla="*/ 466820 w 1438275"/>
                <a:gd name="connsiteY797" fmla="*/ 1789080 h 1885950"/>
                <a:gd name="connsiteX798" fmla="*/ 454628 w 1438275"/>
                <a:gd name="connsiteY798" fmla="*/ 1768887 h 1885950"/>
                <a:gd name="connsiteX799" fmla="*/ 445008 w 1438275"/>
                <a:gd name="connsiteY799" fmla="*/ 1768887 h 1885950"/>
                <a:gd name="connsiteX800" fmla="*/ 441770 w 1438275"/>
                <a:gd name="connsiteY800" fmla="*/ 1762887 h 1885950"/>
                <a:gd name="connsiteX801" fmla="*/ 422815 w 1438275"/>
                <a:gd name="connsiteY801" fmla="*/ 1752695 h 1885950"/>
                <a:gd name="connsiteX802" fmla="*/ 409194 w 1438275"/>
                <a:gd name="connsiteY802" fmla="*/ 1755648 h 1885950"/>
                <a:gd name="connsiteX803" fmla="*/ 397193 w 1438275"/>
                <a:gd name="connsiteY803" fmla="*/ 1765745 h 1885950"/>
                <a:gd name="connsiteX804" fmla="*/ 388525 w 1438275"/>
                <a:gd name="connsiteY804" fmla="*/ 1769078 h 1885950"/>
                <a:gd name="connsiteX805" fmla="*/ 364808 w 1438275"/>
                <a:gd name="connsiteY805" fmla="*/ 1764887 h 1885950"/>
                <a:gd name="connsiteX806" fmla="*/ 357664 w 1438275"/>
                <a:gd name="connsiteY806" fmla="*/ 1769459 h 1885950"/>
                <a:gd name="connsiteX807" fmla="*/ 349091 w 1438275"/>
                <a:gd name="connsiteY807" fmla="*/ 1783461 h 1885950"/>
                <a:gd name="connsiteX808" fmla="*/ 347758 w 1438275"/>
                <a:gd name="connsiteY808" fmla="*/ 1809464 h 1885950"/>
                <a:gd name="connsiteX809" fmla="*/ 342900 w 1438275"/>
                <a:gd name="connsiteY809" fmla="*/ 1816894 h 1885950"/>
                <a:gd name="connsiteX810" fmla="*/ 344329 w 1438275"/>
                <a:gd name="connsiteY810" fmla="*/ 1822037 h 1885950"/>
                <a:gd name="connsiteX811" fmla="*/ 329375 w 1438275"/>
                <a:gd name="connsiteY811" fmla="*/ 1837277 h 1885950"/>
                <a:gd name="connsiteX812" fmla="*/ 324041 w 1438275"/>
                <a:gd name="connsiteY812" fmla="*/ 1839944 h 1885950"/>
                <a:gd name="connsiteX813" fmla="*/ 317373 w 1438275"/>
                <a:gd name="connsiteY813" fmla="*/ 1839087 h 1885950"/>
                <a:gd name="connsiteX814" fmla="*/ 310515 w 1438275"/>
                <a:gd name="connsiteY814" fmla="*/ 1843278 h 1885950"/>
                <a:gd name="connsiteX815" fmla="*/ 301943 w 1438275"/>
                <a:gd name="connsiteY815" fmla="*/ 1837849 h 1885950"/>
                <a:gd name="connsiteX816" fmla="*/ 292132 w 1438275"/>
                <a:gd name="connsiteY816" fmla="*/ 1836515 h 1885950"/>
                <a:gd name="connsiteX817" fmla="*/ 282035 w 1438275"/>
                <a:gd name="connsiteY817" fmla="*/ 1844135 h 1885950"/>
                <a:gd name="connsiteX818" fmla="*/ 259461 w 1438275"/>
                <a:gd name="connsiteY818" fmla="*/ 1851755 h 1885950"/>
                <a:gd name="connsiteX819" fmla="*/ 259270 w 1438275"/>
                <a:gd name="connsiteY819" fmla="*/ 1858899 h 1885950"/>
                <a:gd name="connsiteX820" fmla="*/ 250984 w 1438275"/>
                <a:gd name="connsiteY820" fmla="*/ 1860518 h 1885950"/>
                <a:gd name="connsiteX821" fmla="*/ 241649 w 1438275"/>
                <a:gd name="connsiteY821" fmla="*/ 1874329 h 1885950"/>
                <a:gd name="connsiteX822" fmla="*/ 221170 w 1438275"/>
                <a:gd name="connsiteY822" fmla="*/ 1883759 h 1885950"/>
                <a:gd name="connsiteX823" fmla="*/ 217361 w 1438275"/>
                <a:gd name="connsiteY823" fmla="*/ 1870424 h 1885950"/>
                <a:gd name="connsiteX824" fmla="*/ 221361 w 1438275"/>
                <a:gd name="connsiteY824" fmla="*/ 1852993 h 1885950"/>
                <a:gd name="connsiteX825" fmla="*/ 219647 w 1438275"/>
                <a:gd name="connsiteY825" fmla="*/ 1834324 h 1885950"/>
                <a:gd name="connsiteX826" fmla="*/ 213646 w 1438275"/>
                <a:gd name="connsiteY826" fmla="*/ 1815560 h 1885950"/>
                <a:gd name="connsiteX827" fmla="*/ 213455 w 1438275"/>
                <a:gd name="connsiteY827" fmla="*/ 1788700 h 1885950"/>
                <a:gd name="connsiteX828" fmla="*/ 210788 w 1438275"/>
                <a:gd name="connsiteY828" fmla="*/ 1786890 h 1885950"/>
                <a:gd name="connsiteX829" fmla="*/ 210693 w 1438275"/>
                <a:gd name="connsiteY829" fmla="*/ 1790509 h 1885950"/>
                <a:gd name="connsiteX830" fmla="*/ 178784 w 1438275"/>
                <a:gd name="connsiteY830" fmla="*/ 1787652 h 1885950"/>
                <a:gd name="connsiteX831" fmla="*/ 171260 w 1438275"/>
                <a:gd name="connsiteY831" fmla="*/ 1775174 h 1885950"/>
                <a:gd name="connsiteX832" fmla="*/ 156210 w 1438275"/>
                <a:gd name="connsiteY832" fmla="*/ 1774698 h 1885950"/>
                <a:gd name="connsiteX833" fmla="*/ 146685 w 1438275"/>
                <a:gd name="connsiteY833" fmla="*/ 1777651 h 1885950"/>
                <a:gd name="connsiteX834" fmla="*/ 132588 w 1438275"/>
                <a:gd name="connsiteY834" fmla="*/ 1791367 h 1885950"/>
                <a:gd name="connsiteX835" fmla="*/ 120587 w 1438275"/>
                <a:gd name="connsiteY835" fmla="*/ 1785461 h 1885950"/>
                <a:gd name="connsiteX836" fmla="*/ 101156 w 1438275"/>
                <a:gd name="connsiteY836" fmla="*/ 1770507 h 1885950"/>
                <a:gd name="connsiteX837" fmla="*/ 104489 w 1438275"/>
                <a:gd name="connsiteY837" fmla="*/ 1756124 h 1885950"/>
                <a:gd name="connsiteX838" fmla="*/ 103727 w 1438275"/>
                <a:gd name="connsiteY838" fmla="*/ 1743170 h 1885950"/>
                <a:gd name="connsiteX839" fmla="*/ 120491 w 1438275"/>
                <a:gd name="connsiteY839" fmla="*/ 1727359 h 1885950"/>
                <a:gd name="connsiteX840" fmla="*/ 127445 w 1438275"/>
                <a:gd name="connsiteY840" fmla="*/ 1703737 h 1885950"/>
                <a:gd name="connsiteX841" fmla="*/ 125444 w 1438275"/>
                <a:gd name="connsiteY841" fmla="*/ 1696593 h 1885950"/>
                <a:gd name="connsiteX842" fmla="*/ 117348 w 1438275"/>
                <a:gd name="connsiteY842" fmla="*/ 1689449 h 1885950"/>
                <a:gd name="connsiteX843" fmla="*/ 105061 w 1438275"/>
                <a:gd name="connsiteY843" fmla="*/ 1665255 h 1885950"/>
                <a:gd name="connsiteX844" fmla="*/ 104108 w 1438275"/>
                <a:gd name="connsiteY844" fmla="*/ 1660493 h 1885950"/>
                <a:gd name="connsiteX845" fmla="*/ 110395 w 1438275"/>
                <a:gd name="connsiteY845" fmla="*/ 1645253 h 1885950"/>
                <a:gd name="connsiteX846" fmla="*/ 106870 w 1438275"/>
                <a:gd name="connsiteY846" fmla="*/ 1637347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</a:cxnLst>
              <a:rect l="l" t="t" r="r" b="b"/>
              <a:pathLst>
                <a:path w="1438275" h="1885950">
                  <a:moveTo>
                    <a:pt x="106870" y="1637347"/>
                  </a:moveTo>
                  <a:lnTo>
                    <a:pt x="115443" y="1627918"/>
                  </a:lnTo>
                  <a:lnTo>
                    <a:pt x="111538" y="1607058"/>
                  </a:lnTo>
                  <a:lnTo>
                    <a:pt x="124111" y="1593723"/>
                  </a:lnTo>
                  <a:lnTo>
                    <a:pt x="124492" y="1589055"/>
                  </a:lnTo>
                  <a:lnTo>
                    <a:pt x="129254" y="1583817"/>
                  </a:lnTo>
                  <a:lnTo>
                    <a:pt x="116681" y="1583531"/>
                  </a:lnTo>
                  <a:lnTo>
                    <a:pt x="112300" y="1580959"/>
                  </a:lnTo>
                  <a:lnTo>
                    <a:pt x="108395" y="1566767"/>
                  </a:lnTo>
                  <a:lnTo>
                    <a:pt x="96203" y="1554480"/>
                  </a:lnTo>
                  <a:lnTo>
                    <a:pt x="95726" y="1541526"/>
                  </a:lnTo>
                  <a:lnTo>
                    <a:pt x="104204" y="1539335"/>
                  </a:lnTo>
                  <a:lnTo>
                    <a:pt x="105728" y="1532477"/>
                  </a:lnTo>
                  <a:lnTo>
                    <a:pt x="101441" y="1523714"/>
                  </a:lnTo>
                  <a:lnTo>
                    <a:pt x="97917" y="1525143"/>
                  </a:lnTo>
                  <a:lnTo>
                    <a:pt x="101060" y="1518285"/>
                  </a:lnTo>
                  <a:lnTo>
                    <a:pt x="102775" y="1519618"/>
                  </a:lnTo>
                  <a:lnTo>
                    <a:pt x="124873" y="1506950"/>
                  </a:lnTo>
                  <a:lnTo>
                    <a:pt x="130397" y="1506950"/>
                  </a:lnTo>
                  <a:lnTo>
                    <a:pt x="134969" y="1491043"/>
                  </a:lnTo>
                  <a:lnTo>
                    <a:pt x="125920" y="1488186"/>
                  </a:lnTo>
                  <a:lnTo>
                    <a:pt x="124301" y="1491996"/>
                  </a:lnTo>
                  <a:lnTo>
                    <a:pt x="121444" y="1491996"/>
                  </a:lnTo>
                  <a:lnTo>
                    <a:pt x="116300" y="1487424"/>
                  </a:lnTo>
                  <a:lnTo>
                    <a:pt x="118491" y="1483043"/>
                  </a:lnTo>
                  <a:lnTo>
                    <a:pt x="123254" y="1484280"/>
                  </a:lnTo>
                  <a:lnTo>
                    <a:pt x="130302" y="1467135"/>
                  </a:lnTo>
                  <a:lnTo>
                    <a:pt x="129159" y="1464469"/>
                  </a:lnTo>
                  <a:lnTo>
                    <a:pt x="123158" y="1463707"/>
                  </a:lnTo>
                  <a:lnTo>
                    <a:pt x="126111" y="1460087"/>
                  </a:lnTo>
                  <a:lnTo>
                    <a:pt x="122873" y="1455515"/>
                  </a:lnTo>
                  <a:lnTo>
                    <a:pt x="119920" y="1457420"/>
                  </a:lnTo>
                  <a:lnTo>
                    <a:pt x="113538" y="1454562"/>
                  </a:lnTo>
                  <a:lnTo>
                    <a:pt x="98774" y="1461992"/>
                  </a:lnTo>
                  <a:lnTo>
                    <a:pt x="106490" y="1452467"/>
                  </a:lnTo>
                  <a:lnTo>
                    <a:pt x="101727" y="1447895"/>
                  </a:lnTo>
                  <a:lnTo>
                    <a:pt x="103823" y="1445133"/>
                  </a:lnTo>
                  <a:lnTo>
                    <a:pt x="100108" y="1442466"/>
                  </a:lnTo>
                  <a:lnTo>
                    <a:pt x="120777" y="1426178"/>
                  </a:lnTo>
                  <a:lnTo>
                    <a:pt x="121349" y="1421511"/>
                  </a:lnTo>
                  <a:lnTo>
                    <a:pt x="125635" y="1420939"/>
                  </a:lnTo>
                  <a:lnTo>
                    <a:pt x="133731" y="1408271"/>
                  </a:lnTo>
                  <a:lnTo>
                    <a:pt x="142208" y="1401032"/>
                  </a:lnTo>
                  <a:lnTo>
                    <a:pt x="144113" y="1403795"/>
                  </a:lnTo>
                  <a:lnTo>
                    <a:pt x="141542" y="1409509"/>
                  </a:lnTo>
                  <a:lnTo>
                    <a:pt x="143447" y="1408747"/>
                  </a:lnTo>
                  <a:lnTo>
                    <a:pt x="147257" y="1399508"/>
                  </a:lnTo>
                  <a:lnTo>
                    <a:pt x="139256" y="1386364"/>
                  </a:lnTo>
                  <a:lnTo>
                    <a:pt x="135255" y="1367409"/>
                  </a:lnTo>
                  <a:lnTo>
                    <a:pt x="131445" y="1362837"/>
                  </a:lnTo>
                  <a:lnTo>
                    <a:pt x="132302" y="1357027"/>
                  </a:lnTo>
                  <a:lnTo>
                    <a:pt x="126778" y="1353026"/>
                  </a:lnTo>
                  <a:lnTo>
                    <a:pt x="125349" y="1346549"/>
                  </a:lnTo>
                  <a:lnTo>
                    <a:pt x="111443" y="1326070"/>
                  </a:lnTo>
                  <a:lnTo>
                    <a:pt x="106013" y="1307592"/>
                  </a:lnTo>
                  <a:lnTo>
                    <a:pt x="107156" y="1299115"/>
                  </a:lnTo>
                  <a:lnTo>
                    <a:pt x="97631" y="1290733"/>
                  </a:lnTo>
                  <a:lnTo>
                    <a:pt x="94964" y="1280446"/>
                  </a:lnTo>
                  <a:lnTo>
                    <a:pt x="96774" y="1259395"/>
                  </a:lnTo>
                  <a:lnTo>
                    <a:pt x="91821" y="1247299"/>
                  </a:lnTo>
                  <a:lnTo>
                    <a:pt x="95060" y="1235869"/>
                  </a:lnTo>
                  <a:lnTo>
                    <a:pt x="97250" y="1236535"/>
                  </a:lnTo>
                  <a:lnTo>
                    <a:pt x="91916" y="1229487"/>
                  </a:lnTo>
                  <a:lnTo>
                    <a:pt x="112014" y="1217105"/>
                  </a:lnTo>
                  <a:lnTo>
                    <a:pt x="116777" y="1198626"/>
                  </a:lnTo>
                  <a:lnTo>
                    <a:pt x="122111" y="1190339"/>
                  </a:lnTo>
                  <a:lnTo>
                    <a:pt x="116967" y="1188625"/>
                  </a:lnTo>
                  <a:lnTo>
                    <a:pt x="121349" y="1183005"/>
                  </a:lnTo>
                  <a:lnTo>
                    <a:pt x="117824" y="1179005"/>
                  </a:lnTo>
                  <a:lnTo>
                    <a:pt x="103918" y="1172813"/>
                  </a:lnTo>
                  <a:lnTo>
                    <a:pt x="103061" y="1160812"/>
                  </a:lnTo>
                  <a:lnTo>
                    <a:pt x="108014" y="1159002"/>
                  </a:lnTo>
                  <a:lnTo>
                    <a:pt x="105347" y="1155287"/>
                  </a:lnTo>
                  <a:lnTo>
                    <a:pt x="115634" y="1146048"/>
                  </a:lnTo>
                  <a:lnTo>
                    <a:pt x="124206" y="1152715"/>
                  </a:lnTo>
                  <a:lnTo>
                    <a:pt x="144304" y="1151001"/>
                  </a:lnTo>
                  <a:lnTo>
                    <a:pt x="154305" y="1156144"/>
                  </a:lnTo>
                  <a:lnTo>
                    <a:pt x="162306" y="1155192"/>
                  </a:lnTo>
                  <a:lnTo>
                    <a:pt x="166402" y="1159288"/>
                  </a:lnTo>
                  <a:lnTo>
                    <a:pt x="177737" y="1156049"/>
                  </a:lnTo>
                  <a:lnTo>
                    <a:pt x="181451" y="1160621"/>
                  </a:lnTo>
                  <a:lnTo>
                    <a:pt x="198977" y="1153097"/>
                  </a:lnTo>
                  <a:lnTo>
                    <a:pt x="217456" y="1141285"/>
                  </a:lnTo>
                  <a:lnTo>
                    <a:pt x="220790" y="1129189"/>
                  </a:lnTo>
                  <a:lnTo>
                    <a:pt x="220504" y="1126712"/>
                  </a:lnTo>
                  <a:lnTo>
                    <a:pt x="207359" y="1121950"/>
                  </a:lnTo>
                  <a:lnTo>
                    <a:pt x="203835" y="1107091"/>
                  </a:lnTo>
                  <a:lnTo>
                    <a:pt x="218885" y="1094899"/>
                  </a:lnTo>
                  <a:lnTo>
                    <a:pt x="265938" y="1083945"/>
                  </a:lnTo>
                  <a:lnTo>
                    <a:pt x="267367" y="1087850"/>
                  </a:lnTo>
                  <a:lnTo>
                    <a:pt x="273653" y="1089089"/>
                  </a:lnTo>
                  <a:lnTo>
                    <a:pt x="290989" y="1087564"/>
                  </a:lnTo>
                  <a:lnTo>
                    <a:pt x="292418" y="1084802"/>
                  </a:lnTo>
                  <a:lnTo>
                    <a:pt x="298895" y="1090993"/>
                  </a:lnTo>
                  <a:lnTo>
                    <a:pt x="305943" y="1103947"/>
                  </a:lnTo>
                  <a:lnTo>
                    <a:pt x="318326" y="1102138"/>
                  </a:lnTo>
                  <a:lnTo>
                    <a:pt x="319564" y="1103471"/>
                  </a:lnTo>
                  <a:lnTo>
                    <a:pt x="316516" y="1105757"/>
                  </a:lnTo>
                  <a:lnTo>
                    <a:pt x="308039" y="1109567"/>
                  </a:lnTo>
                  <a:lnTo>
                    <a:pt x="310420" y="1118425"/>
                  </a:lnTo>
                  <a:lnTo>
                    <a:pt x="316516" y="1126998"/>
                  </a:lnTo>
                  <a:lnTo>
                    <a:pt x="332232" y="1121569"/>
                  </a:lnTo>
                  <a:lnTo>
                    <a:pt x="333375" y="1123378"/>
                  </a:lnTo>
                  <a:lnTo>
                    <a:pt x="344710" y="1118140"/>
                  </a:lnTo>
                  <a:lnTo>
                    <a:pt x="346234" y="1114330"/>
                  </a:lnTo>
                  <a:lnTo>
                    <a:pt x="337852" y="1106233"/>
                  </a:lnTo>
                  <a:lnTo>
                    <a:pt x="343376" y="1102995"/>
                  </a:lnTo>
                  <a:lnTo>
                    <a:pt x="340424" y="1092708"/>
                  </a:lnTo>
                  <a:lnTo>
                    <a:pt x="355664" y="1078706"/>
                  </a:lnTo>
                  <a:lnTo>
                    <a:pt x="366903" y="1073658"/>
                  </a:lnTo>
                  <a:lnTo>
                    <a:pt x="397669" y="1051655"/>
                  </a:lnTo>
                  <a:lnTo>
                    <a:pt x="400145" y="1053846"/>
                  </a:lnTo>
                  <a:lnTo>
                    <a:pt x="407575" y="1038606"/>
                  </a:lnTo>
                  <a:lnTo>
                    <a:pt x="428339" y="1021270"/>
                  </a:lnTo>
                  <a:lnTo>
                    <a:pt x="431197" y="999649"/>
                  </a:lnTo>
                  <a:lnTo>
                    <a:pt x="435293" y="993743"/>
                  </a:lnTo>
                  <a:lnTo>
                    <a:pt x="433959" y="991552"/>
                  </a:lnTo>
                  <a:lnTo>
                    <a:pt x="438436" y="974693"/>
                  </a:lnTo>
                  <a:lnTo>
                    <a:pt x="448247" y="974598"/>
                  </a:lnTo>
                  <a:lnTo>
                    <a:pt x="452152" y="964406"/>
                  </a:lnTo>
                  <a:lnTo>
                    <a:pt x="473774" y="966311"/>
                  </a:lnTo>
                  <a:lnTo>
                    <a:pt x="480441" y="960310"/>
                  </a:lnTo>
                  <a:lnTo>
                    <a:pt x="481012" y="947928"/>
                  </a:lnTo>
                  <a:lnTo>
                    <a:pt x="484632" y="940975"/>
                  </a:lnTo>
                  <a:lnTo>
                    <a:pt x="495300" y="934117"/>
                  </a:lnTo>
                  <a:lnTo>
                    <a:pt x="500253" y="927640"/>
                  </a:lnTo>
                  <a:lnTo>
                    <a:pt x="502063" y="907351"/>
                  </a:lnTo>
                  <a:lnTo>
                    <a:pt x="500539" y="898969"/>
                  </a:lnTo>
                  <a:lnTo>
                    <a:pt x="488347" y="886111"/>
                  </a:lnTo>
                  <a:lnTo>
                    <a:pt x="485680" y="876300"/>
                  </a:lnTo>
                  <a:lnTo>
                    <a:pt x="488156" y="863060"/>
                  </a:lnTo>
                  <a:lnTo>
                    <a:pt x="500348" y="846201"/>
                  </a:lnTo>
                  <a:lnTo>
                    <a:pt x="498920" y="840867"/>
                  </a:lnTo>
                  <a:lnTo>
                    <a:pt x="492633" y="838867"/>
                  </a:lnTo>
                  <a:lnTo>
                    <a:pt x="476726" y="845344"/>
                  </a:lnTo>
                  <a:lnTo>
                    <a:pt x="453009" y="877538"/>
                  </a:lnTo>
                  <a:lnTo>
                    <a:pt x="443294" y="879253"/>
                  </a:lnTo>
                  <a:lnTo>
                    <a:pt x="435769" y="874204"/>
                  </a:lnTo>
                  <a:lnTo>
                    <a:pt x="424529" y="871633"/>
                  </a:lnTo>
                  <a:lnTo>
                    <a:pt x="412718" y="874300"/>
                  </a:lnTo>
                  <a:lnTo>
                    <a:pt x="409004" y="879157"/>
                  </a:lnTo>
                  <a:lnTo>
                    <a:pt x="403098" y="904494"/>
                  </a:lnTo>
                  <a:lnTo>
                    <a:pt x="397288" y="910114"/>
                  </a:lnTo>
                  <a:lnTo>
                    <a:pt x="381667" y="901732"/>
                  </a:lnTo>
                  <a:lnTo>
                    <a:pt x="369379" y="879919"/>
                  </a:lnTo>
                  <a:lnTo>
                    <a:pt x="361664" y="873157"/>
                  </a:lnTo>
                  <a:lnTo>
                    <a:pt x="351377" y="881158"/>
                  </a:lnTo>
                  <a:lnTo>
                    <a:pt x="350139" y="886111"/>
                  </a:lnTo>
                  <a:lnTo>
                    <a:pt x="362903" y="902779"/>
                  </a:lnTo>
                  <a:lnTo>
                    <a:pt x="371475" y="905923"/>
                  </a:lnTo>
                  <a:lnTo>
                    <a:pt x="371189" y="910209"/>
                  </a:lnTo>
                  <a:lnTo>
                    <a:pt x="365474" y="912400"/>
                  </a:lnTo>
                  <a:lnTo>
                    <a:pt x="348425" y="902970"/>
                  </a:lnTo>
                  <a:lnTo>
                    <a:pt x="311372" y="858964"/>
                  </a:lnTo>
                  <a:lnTo>
                    <a:pt x="301752" y="856774"/>
                  </a:lnTo>
                  <a:lnTo>
                    <a:pt x="271462" y="869632"/>
                  </a:lnTo>
                  <a:lnTo>
                    <a:pt x="268034" y="867727"/>
                  </a:lnTo>
                  <a:lnTo>
                    <a:pt x="265462" y="852106"/>
                  </a:lnTo>
                  <a:lnTo>
                    <a:pt x="261461" y="846868"/>
                  </a:lnTo>
                  <a:lnTo>
                    <a:pt x="254413" y="852868"/>
                  </a:lnTo>
                  <a:lnTo>
                    <a:pt x="254413" y="869823"/>
                  </a:lnTo>
                  <a:lnTo>
                    <a:pt x="251651" y="874395"/>
                  </a:lnTo>
                  <a:lnTo>
                    <a:pt x="228886" y="876586"/>
                  </a:lnTo>
                  <a:lnTo>
                    <a:pt x="215075" y="871061"/>
                  </a:lnTo>
                  <a:lnTo>
                    <a:pt x="209360" y="858012"/>
                  </a:lnTo>
                  <a:lnTo>
                    <a:pt x="209645" y="842581"/>
                  </a:lnTo>
                  <a:lnTo>
                    <a:pt x="231553" y="825246"/>
                  </a:lnTo>
                  <a:lnTo>
                    <a:pt x="237935" y="812197"/>
                  </a:lnTo>
                  <a:lnTo>
                    <a:pt x="233458" y="808006"/>
                  </a:lnTo>
                  <a:lnTo>
                    <a:pt x="222409" y="808006"/>
                  </a:lnTo>
                  <a:lnTo>
                    <a:pt x="200787" y="821436"/>
                  </a:lnTo>
                  <a:lnTo>
                    <a:pt x="188309" y="825722"/>
                  </a:lnTo>
                  <a:lnTo>
                    <a:pt x="180880" y="820007"/>
                  </a:lnTo>
                  <a:lnTo>
                    <a:pt x="179546" y="805148"/>
                  </a:lnTo>
                  <a:lnTo>
                    <a:pt x="161449" y="769048"/>
                  </a:lnTo>
                  <a:lnTo>
                    <a:pt x="163068" y="751427"/>
                  </a:lnTo>
                  <a:lnTo>
                    <a:pt x="175736" y="727996"/>
                  </a:lnTo>
                  <a:lnTo>
                    <a:pt x="173831" y="711708"/>
                  </a:lnTo>
                  <a:lnTo>
                    <a:pt x="170021" y="709326"/>
                  </a:lnTo>
                  <a:lnTo>
                    <a:pt x="161544" y="711136"/>
                  </a:lnTo>
                  <a:lnTo>
                    <a:pt x="161163" y="696944"/>
                  </a:lnTo>
                  <a:lnTo>
                    <a:pt x="148019" y="700183"/>
                  </a:lnTo>
                  <a:lnTo>
                    <a:pt x="139256" y="681418"/>
                  </a:lnTo>
                  <a:lnTo>
                    <a:pt x="127635" y="683895"/>
                  </a:lnTo>
                  <a:lnTo>
                    <a:pt x="123730" y="649986"/>
                  </a:lnTo>
                  <a:lnTo>
                    <a:pt x="114014" y="635127"/>
                  </a:lnTo>
                  <a:lnTo>
                    <a:pt x="125920" y="624364"/>
                  </a:lnTo>
                  <a:lnTo>
                    <a:pt x="121634" y="617601"/>
                  </a:lnTo>
                  <a:lnTo>
                    <a:pt x="142208" y="605980"/>
                  </a:lnTo>
                  <a:lnTo>
                    <a:pt x="116491" y="559689"/>
                  </a:lnTo>
                  <a:lnTo>
                    <a:pt x="112967" y="544830"/>
                  </a:lnTo>
                  <a:lnTo>
                    <a:pt x="103918" y="540639"/>
                  </a:lnTo>
                  <a:lnTo>
                    <a:pt x="99346" y="528828"/>
                  </a:lnTo>
                  <a:lnTo>
                    <a:pt x="98774" y="518826"/>
                  </a:lnTo>
                  <a:lnTo>
                    <a:pt x="78391" y="523208"/>
                  </a:lnTo>
                  <a:lnTo>
                    <a:pt x="73914" y="507111"/>
                  </a:lnTo>
                  <a:lnTo>
                    <a:pt x="75438" y="499681"/>
                  </a:lnTo>
                  <a:lnTo>
                    <a:pt x="73628" y="491109"/>
                  </a:lnTo>
                  <a:lnTo>
                    <a:pt x="79153" y="482346"/>
                  </a:lnTo>
                  <a:lnTo>
                    <a:pt x="78391" y="474345"/>
                  </a:lnTo>
                  <a:lnTo>
                    <a:pt x="65246" y="483298"/>
                  </a:lnTo>
                  <a:lnTo>
                    <a:pt x="15431" y="495681"/>
                  </a:lnTo>
                  <a:lnTo>
                    <a:pt x="9525" y="488156"/>
                  </a:lnTo>
                  <a:lnTo>
                    <a:pt x="9906" y="481870"/>
                  </a:lnTo>
                  <a:lnTo>
                    <a:pt x="27432" y="467106"/>
                  </a:lnTo>
                  <a:lnTo>
                    <a:pt x="40862" y="443674"/>
                  </a:lnTo>
                  <a:lnTo>
                    <a:pt x="42101" y="402241"/>
                  </a:lnTo>
                  <a:lnTo>
                    <a:pt x="46292" y="406336"/>
                  </a:lnTo>
                  <a:lnTo>
                    <a:pt x="50959" y="396907"/>
                  </a:lnTo>
                  <a:lnTo>
                    <a:pt x="74581" y="368141"/>
                  </a:lnTo>
                  <a:lnTo>
                    <a:pt x="94107" y="350520"/>
                  </a:lnTo>
                  <a:lnTo>
                    <a:pt x="104966" y="344329"/>
                  </a:lnTo>
                  <a:lnTo>
                    <a:pt x="115348" y="342805"/>
                  </a:lnTo>
                  <a:lnTo>
                    <a:pt x="127445" y="333946"/>
                  </a:lnTo>
                  <a:lnTo>
                    <a:pt x="143542" y="328422"/>
                  </a:lnTo>
                  <a:lnTo>
                    <a:pt x="175736" y="347281"/>
                  </a:lnTo>
                  <a:lnTo>
                    <a:pt x="177737" y="342805"/>
                  </a:lnTo>
                  <a:lnTo>
                    <a:pt x="195262" y="328993"/>
                  </a:lnTo>
                  <a:lnTo>
                    <a:pt x="204692" y="290512"/>
                  </a:lnTo>
                  <a:lnTo>
                    <a:pt x="219551" y="285464"/>
                  </a:lnTo>
                  <a:lnTo>
                    <a:pt x="238601" y="285178"/>
                  </a:lnTo>
                  <a:lnTo>
                    <a:pt x="247079" y="281368"/>
                  </a:lnTo>
                  <a:lnTo>
                    <a:pt x="239840" y="262795"/>
                  </a:lnTo>
                  <a:lnTo>
                    <a:pt x="229362" y="251746"/>
                  </a:lnTo>
                  <a:lnTo>
                    <a:pt x="233934" y="248221"/>
                  </a:lnTo>
                  <a:lnTo>
                    <a:pt x="258509" y="237363"/>
                  </a:lnTo>
                  <a:lnTo>
                    <a:pt x="260699" y="241078"/>
                  </a:lnTo>
                  <a:lnTo>
                    <a:pt x="292227" y="231553"/>
                  </a:lnTo>
                  <a:lnTo>
                    <a:pt x="314325" y="228124"/>
                  </a:lnTo>
                  <a:lnTo>
                    <a:pt x="328136" y="229933"/>
                  </a:lnTo>
                  <a:lnTo>
                    <a:pt x="333947" y="227742"/>
                  </a:lnTo>
                  <a:lnTo>
                    <a:pt x="344424" y="244221"/>
                  </a:lnTo>
                  <a:lnTo>
                    <a:pt x="357759" y="239077"/>
                  </a:lnTo>
                  <a:lnTo>
                    <a:pt x="373190" y="240887"/>
                  </a:lnTo>
                  <a:lnTo>
                    <a:pt x="376904" y="244221"/>
                  </a:lnTo>
                  <a:lnTo>
                    <a:pt x="377952" y="249650"/>
                  </a:lnTo>
                  <a:lnTo>
                    <a:pt x="396526" y="259270"/>
                  </a:lnTo>
                  <a:lnTo>
                    <a:pt x="409289" y="242887"/>
                  </a:lnTo>
                  <a:lnTo>
                    <a:pt x="413099" y="226028"/>
                  </a:lnTo>
                  <a:lnTo>
                    <a:pt x="435293" y="210217"/>
                  </a:lnTo>
                  <a:lnTo>
                    <a:pt x="444437" y="214598"/>
                  </a:lnTo>
                  <a:lnTo>
                    <a:pt x="459677" y="215741"/>
                  </a:lnTo>
                  <a:lnTo>
                    <a:pt x="473964" y="211931"/>
                  </a:lnTo>
                  <a:lnTo>
                    <a:pt x="487204" y="201930"/>
                  </a:lnTo>
                  <a:lnTo>
                    <a:pt x="494729" y="213074"/>
                  </a:lnTo>
                  <a:lnTo>
                    <a:pt x="511778" y="225742"/>
                  </a:lnTo>
                  <a:lnTo>
                    <a:pt x="517208" y="220884"/>
                  </a:lnTo>
                  <a:lnTo>
                    <a:pt x="521208" y="212503"/>
                  </a:lnTo>
                  <a:lnTo>
                    <a:pt x="527971" y="207264"/>
                  </a:lnTo>
                  <a:lnTo>
                    <a:pt x="515112" y="190786"/>
                  </a:lnTo>
                  <a:lnTo>
                    <a:pt x="544164" y="190976"/>
                  </a:lnTo>
                  <a:lnTo>
                    <a:pt x="560546" y="185928"/>
                  </a:lnTo>
                  <a:lnTo>
                    <a:pt x="597123" y="185547"/>
                  </a:lnTo>
                  <a:lnTo>
                    <a:pt x="623221" y="191167"/>
                  </a:lnTo>
                  <a:lnTo>
                    <a:pt x="622840" y="186880"/>
                  </a:lnTo>
                  <a:lnTo>
                    <a:pt x="649796" y="177260"/>
                  </a:lnTo>
                  <a:lnTo>
                    <a:pt x="667893" y="179165"/>
                  </a:lnTo>
                  <a:lnTo>
                    <a:pt x="680276" y="177165"/>
                  </a:lnTo>
                  <a:lnTo>
                    <a:pt x="682085" y="168973"/>
                  </a:lnTo>
                  <a:lnTo>
                    <a:pt x="690467" y="159448"/>
                  </a:lnTo>
                  <a:lnTo>
                    <a:pt x="696278" y="146590"/>
                  </a:lnTo>
                  <a:lnTo>
                    <a:pt x="707232" y="148304"/>
                  </a:lnTo>
                  <a:lnTo>
                    <a:pt x="709231" y="145828"/>
                  </a:lnTo>
                  <a:lnTo>
                    <a:pt x="713899" y="125444"/>
                  </a:lnTo>
                  <a:lnTo>
                    <a:pt x="719614" y="115824"/>
                  </a:lnTo>
                  <a:lnTo>
                    <a:pt x="712946" y="106108"/>
                  </a:lnTo>
                  <a:lnTo>
                    <a:pt x="717233" y="98774"/>
                  </a:lnTo>
                  <a:lnTo>
                    <a:pt x="721138" y="98107"/>
                  </a:lnTo>
                  <a:lnTo>
                    <a:pt x="711137" y="91535"/>
                  </a:lnTo>
                  <a:lnTo>
                    <a:pt x="710280" y="84010"/>
                  </a:lnTo>
                  <a:lnTo>
                    <a:pt x="701135" y="82867"/>
                  </a:lnTo>
                  <a:lnTo>
                    <a:pt x="690848" y="75628"/>
                  </a:lnTo>
                  <a:lnTo>
                    <a:pt x="688753" y="58959"/>
                  </a:lnTo>
                  <a:lnTo>
                    <a:pt x="698659" y="45053"/>
                  </a:lnTo>
                  <a:lnTo>
                    <a:pt x="711232" y="34385"/>
                  </a:lnTo>
                  <a:lnTo>
                    <a:pt x="722091" y="27146"/>
                  </a:lnTo>
                  <a:lnTo>
                    <a:pt x="739235" y="22288"/>
                  </a:lnTo>
                  <a:lnTo>
                    <a:pt x="750570" y="20574"/>
                  </a:lnTo>
                  <a:lnTo>
                    <a:pt x="768191" y="23717"/>
                  </a:lnTo>
                  <a:lnTo>
                    <a:pt x="773811" y="36576"/>
                  </a:lnTo>
                  <a:lnTo>
                    <a:pt x="771049" y="52387"/>
                  </a:lnTo>
                  <a:lnTo>
                    <a:pt x="786574" y="72675"/>
                  </a:lnTo>
                  <a:lnTo>
                    <a:pt x="791432" y="84010"/>
                  </a:lnTo>
                  <a:lnTo>
                    <a:pt x="804101" y="92011"/>
                  </a:lnTo>
                  <a:lnTo>
                    <a:pt x="834295" y="92773"/>
                  </a:lnTo>
                  <a:lnTo>
                    <a:pt x="854393" y="79248"/>
                  </a:lnTo>
                  <a:lnTo>
                    <a:pt x="873919" y="78295"/>
                  </a:lnTo>
                  <a:lnTo>
                    <a:pt x="887444" y="68580"/>
                  </a:lnTo>
                  <a:lnTo>
                    <a:pt x="922211" y="59531"/>
                  </a:lnTo>
                  <a:lnTo>
                    <a:pt x="929355" y="69247"/>
                  </a:lnTo>
                  <a:lnTo>
                    <a:pt x="935355" y="64675"/>
                  </a:lnTo>
                  <a:lnTo>
                    <a:pt x="955643" y="58579"/>
                  </a:lnTo>
                  <a:lnTo>
                    <a:pt x="976598" y="41338"/>
                  </a:lnTo>
                  <a:lnTo>
                    <a:pt x="998601" y="30384"/>
                  </a:lnTo>
                  <a:lnTo>
                    <a:pt x="998029" y="21907"/>
                  </a:lnTo>
                  <a:lnTo>
                    <a:pt x="989647" y="14287"/>
                  </a:lnTo>
                  <a:lnTo>
                    <a:pt x="995553" y="9525"/>
                  </a:lnTo>
                  <a:lnTo>
                    <a:pt x="1001554" y="21050"/>
                  </a:lnTo>
                  <a:lnTo>
                    <a:pt x="1002697" y="29242"/>
                  </a:lnTo>
                  <a:lnTo>
                    <a:pt x="1012127" y="40957"/>
                  </a:lnTo>
                  <a:lnTo>
                    <a:pt x="1009650" y="50482"/>
                  </a:lnTo>
                  <a:lnTo>
                    <a:pt x="1012508" y="49816"/>
                  </a:lnTo>
                  <a:lnTo>
                    <a:pt x="1012603" y="68484"/>
                  </a:lnTo>
                  <a:lnTo>
                    <a:pt x="1018604" y="71818"/>
                  </a:lnTo>
                  <a:lnTo>
                    <a:pt x="1040321" y="70199"/>
                  </a:lnTo>
                  <a:lnTo>
                    <a:pt x="1076039" y="72009"/>
                  </a:lnTo>
                  <a:lnTo>
                    <a:pt x="1089184" y="60388"/>
                  </a:lnTo>
                  <a:lnTo>
                    <a:pt x="1093851" y="63055"/>
                  </a:lnTo>
                  <a:lnTo>
                    <a:pt x="1113472" y="54388"/>
                  </a:lnTo>
                  <a:lnTo>
                    <a:pt x="1128141" y="63532"/>
                  </a:lnTo>
                  <a:lnTo>
                    <a:pt x="1114997" y="79057"/>
                  </a:lnTo>
                  <a:lnTo>
                    <a:pt x="1134523" y="88392"/>
                  </a:lnTo>
                  <a:lnTo>
                    <a:pt x="1138333" y="88011"/>
                  </a:lnTo>
                  <a:lnTo>
                    <a:pt x="1140905" y="82582"/>
                  </a:lnTo>
                  <a:lnTo>
                    <a:pt x="1137000" y="70866"/>
                  </a:lnTo>
                  <a:lnTo>
                    <a:pt x="1130808" y="64294"/>
                  </a:lnTo>
                  <a:lnTo>
                    <a:pt x="1137190" y="54578"/>
                  </a:lnTo>
                  <a:lnTo>
                    <a:pt x="1140905" y="59150"/>
                  </a:lnTo>
                  <a:lnTo>
                    <a:pt x="1139381" y="64103"/>
                  </a:lnTo>
                  <a:lnTo>
                    <a:pt x="1142429" y="63817"/>
                  </a:lnTo>
                  <a:lnTo>
                    <a:pt x="1143667" y="66484"/>
                  </a:lnTo>
                  <a:lnTo>
                    <a:pt x="1153192" y="68484"/>
                  </a:lnTo>
                  <a:lnTo>
                    <a:pt x="1156906" y="65437"/>
                  </a:lnTo>
                  <a:lnTo>
                    <a:pt x="1169289" y="71628"/>
                  </a:lnTo>
                  <a:lnTo>
                    <a:pt x="1177957" y="66199"/>
                  </a:lnTo>
                  <a:lnTo>
                    <a:pt x="1185863" y="67437"/>
                  </a:lnTo>
                  <a:lnTo>
                    <a:pt x="1190911" y="60960"/>
                  </a:lnTo>
                  <a:lnTo>
                    <a:pt x="1192816" y="52578"/>
                  </a:lnTo>
                  <a:lnTo>
                    <a:pt x="1197769" y="50578"/>
                  </a:lnTo>
                  <a:lnTo>
                    <a:pt x="1203579" y="67246"/>
                  </a:lnTo>
                  <a:lnTo>
                    <a:pt x="1209771" y="76295"/>
                  </a:lnTo>
                  <a:lnTo>
                    <a:pt x="1215676" y="76486"/>
                  </a:lnTo>
                  <a:lnTo>
                    <a:pt x="1223677" y="101536"/>
                  </a:lnTo>
                  <a:lnTo>
                    <a:pt x="1228154" y="99060"/>
                  </a:lnTo>
                  <a:lnTo>
                    <a:pt x="1233678" y="101441"/>
                  </a:lnTo>
                  <a:lnTo>
                    <a:pt x="1241775" y="99155"/>
                  </a:lnTo>
                  <a:lnTo>
                    <a:pt x="1243870" y="118396"/>
                  </a:lnTo>
                  <a:lnTo>
                    <a:pt x="1259300" y="114205"/>
                  </a:lnTo>
                  <a:lnTo>
                    <a:pt x="1270350" y="122301"/>
                  </a:lnTo>
                  <a:lnTo>
                    <a:pt x="1280351" y="123920"/>
                  </a:lnTo>
                  <a:lnTo>
                    <a:pt x="1278922" y="115633"/>
                  </a:lnTo>
                  <a:lnTo>
                    <a:pt x="1296067" y="108871"/>
                  </a:lnTo>
                  <a:lnTo>
                    <a:pt x="1303592" y="121539"/>
                  </a:lnTo>
                  <a:lnTo>
                    <a:pt x="1304735" y="130111"/>
                  </a:lnTo>
                  <a:lnTo>
                    <a:pt x="1315498" y="126301"/>
                  </a:lnTo>
                  <a:lnTo>
                    <a:pt x="1324261" y="137541"/>
                  </a:lnTo>
                  <a:lnTo>
                    <a:pt x="1329881" y="139350"/>
                  </a:lnTo>
                  <a:lnTo>
                    <a:pt x="1324547" y="145447"/>
                  </a:lnTo>
                  <a:lnTo>
                    <a:pt x="1328547" y="156400"/>
                  </a:lnTo>
                  <a:lnTo>
                    <a:pt x="1320641" y="158877"/>
                  </a:lnTo>
                  <a:lnTo>
                    <a:pt x="1323309" y="169735"/>
                  </a:lnTo>
                  <a:lnTo>
                    <a:pt x="1321594" y="174022"/>
                  </a:lnTo>
                  <a:lnTo>
                    <a:pt x="1288447" y="176403"/>
                  </a:lnTo>
                  <a:lnTo>
                    <a:pt x="1266444" y="186023"/>
                  </a:lnTo>
                  <a:lnTo>
                    <a:pt x="1271683" y="199644"/>
                  </a:lnTo>
                  <a:lnTo>
                    <a:pt x="1268921" y="202597"/>
                  </a:lnTo>
                  <a:lnTo>
                    <a:pt x="1272921" y="205073"/>
                  </a:lnTo>
                  <a:lnTo>
                    <a:pt x="1260729" y="216884"/>
                  </a:lnTo>
                  <a:lnTo>
                    <a:pt x="1268730" y="224409"/>
                  </a:lnTo>
                  <a:lnTo>
                    <a:pt x="1249775" y="232315"/>
                  </a:lnTo>
                  <a:lnTo>
                    <a:pt x="1224153" y="232886"/>
                  </a:lnTo>
                  <a:lnTo>
                    <a:pt x="1201769" y="253365"/>
                  </a:lnTo>
                  <a:lnTo>
                    <a:pt x="1200722" y="258127"/>
                  </a:lnTo>
                  <a:lnTo>
                    <a:pt x="1205198" y="256794"/>
                  </a:lnTo>
                  <a:lnTo>
                    <a:pt x="1208532" y="264033"/>
                  </a:lnTo>
                  <a:lnTo>
                    <a:pt x="1211008" y="277273"/>
                  </a:lnTo>
                  <a:lnTo>
                    <a:pt x="1210437" y="293084"/>
                  </a:lnTo>
                  <a:lnTo>
                    <a:pt x="1225963" y="297084"/>
                  </a:lnTo>
                  <a:lnTo>
                    <a:pt x="1223581" y="311182"/>
                  </a:lnTo>
                  <a:lnTo>
                    <a:pt x="1216533" y="316420"/>
                  </a:lnTo>
                  <a:lnTo>
                    <a:pt x="1210342" y="316706"/>
                  </a:lnTo>
                  <a:lnTo>
                    <a:pt x="1207484" y="308419"/>
                  </a:lnTo>
                  <a:lnTo>
                    <a:pt x="1197864" y="306324"/>
                  </a:lnTo>
                  <a:lnTo>
                    <a:pt x="1195006" y="297656"/>
                  </a:lnTo>
                  <a:lnTo>
                    <a:pt x="1189101" y="297751"/>
                  </a:lnTo>
                  <a:lnTo>
                    <a:pt x="1185958" y="312039"/>
                  </a:lnTo>
                  <a:lnTo>
                    <a:pt x="1176528" y="309562"/>
                  </a:lnTo>
                  <a:lnTo>
                    <a:pt x="1176242" y="311944"/>
                  </a:lnTo>
                  <a:lnTo>
                    <a:pt x="1169384" y="313182"/>
                  </a:lnTo>
                  <a:lnTo>
                    <a:pt x="1170337" y="327850"/>
                  </a:lnTo>
                  <a:lnTo>
                    <a:pt x="1161860" y="327184"/>
                  </a:lnTo>
                  <a:lnTo>
                    <a:pt x="1164432" y="314801"/>
                  </a:lnTo>
                  <a:lnTo>
                    <a:pt x="1157192" y="314992"/>
                  </a:lnTo>
                  <a:lnTo>
                    <a:pt x="1154430" y="323374"/>
                  </a:lnTo>
                  <a:lnTo>
                    <a:pt x="1156621" y="324612"/>
                  </a:lnTo>
                  <a:lnTo>
                    <a:pt x="1156240" y="350615"/>
                  </a:lnTo>
                  <a:lnTo>
                    <a:pt x="1143857" y="355854"/>
                  </a:lnTo>
                  <a:lnTo>
                    <a:pt x="1141857" y="365760"/>
                  </a:lnTo>
                  <a:lnTo>
                    <a:pt x="1136618" y="364617"/>
                  </a:lnTo>
                  <a:lnTo>
                    <a:pt x="1136142" y="357473"/>
                  </a:lnTo>
                  <a:lnTo>
                    <a:pt x="1133571" y="373761"/>
                  </a:lnTo>
                  <a:lnTo>
                    <a:pt x="1136618" y="375380"/>
                  </a:lnTo>
                  <a:lnTo>
                    <a:pt x="1136333" y="380047"/>
                  </a:lnTo>
                  <a:lnTo>
                    <a:pt x="1131856" y="380333"/>
                  </a:lnTo>
                  <a:lnTo>
                    <a:pt x="1131856" y="386048"/>
                  </a:lnTo>
                  <a:lnTo>
                    <a:pt x="1127284" y="386524"/>
                  </a:lnTo>
                  <a:lnTo>
                    <a:pt x="1126808" y="391954"/>
                  </a:lnTo>
                  <a:lnTo>
                    <a:pt x="1132237" y="393763"/>
                  </a:lnTo>
                  <a:lnTo>
                    <a:pt x="1129760" y="399383"/>
                  </a:lnTo>
                  <a:lnTo>
                    <a:pt x="1135952" y="401098"/>
                  </a:lnTo>
                  <a:lnTo>
                    <a:pt x="1132999" y="424529"/>
                  </a:lnTo>
                  <a:lnTo>
                    <a:pt x="1141381" y="445198"/>
                  </a:lnTo>
                  <a:lnTo>
                    <a:pt x="1145191" y="447103"/>
                  </a:lnTo>
                  <a:lnTo>
                    <a:pt x="1141952" y="449294"/>
                  </a:lnTo>
                  <a:lnTo>
                    <a:pt x="1148810" y="456438"/>
                  </a:lnTo>
                  <a:lnTo>
                    <a:pt x="1145667" y="462534"/>
                  </a:lnTo>
                  <a:lnTo>
                    <a:pt x="1147572" y="463963"/>
                  </a:lnTo>
                  <a:lnTo>
                    <a:pt x="1133380" y="472154"/>
                  </a:lnTo>
                  <a:lnTo>
                    <a:pt x="1133380" y="477202"/>
                  </a:lnTo>
                  <a:lnTo>
                    <a:pt x="1137666" y="476821"/>
                  </a:lnTo>
                  <a:lnTo>
                    <a:pt x="1133571" y="478917"/>
                  </a:lnTo>
                  <a:lnTo>
                    <a:pt x="1133665" y="487013"/>
                  </a:lnTo>
                  <a:lnTo>
                    <a:pt x="1140048" y="501491"/>
                  </a:lnTo>
                  <a:lnTo>
                    <a:pt x="1157478" y="522541"/>
                  </a:lnTo>
                  <a:lnTo>
                    <a:pt x="1145953" y="532447"/>
                  </a:lnTo>
                  <a:lnTo>
                    <a:pt x="1144333" y="538734"/>
                  </a:lnTo>
                  <a:lnTo>
                    <a:pt x="1146239" y="548830"/>
                  </a:lnTo>
                  <a:lnTo>
                    <a:pt x="1141191" y="555498"/>
                  </a:lnTo>
                  <a:lnTo>
                    <a:pt x="1136523" y="557308"/>
                  </a:lnTo>
                  <a:lnTo>
                    <a:pt x="1132618" y="584168"/>
                  </a:lnTo>
                  <a:lnTo>
                    <a:pt x="1138047" y="601408"/>
                  </a:lnTo>
                  <a:lnTo>
                    <a:pt x="1155192" y="595217"/>
                  </a:lnTo>
                  <a:lnTo>
                    <a:pt x="1156621" y="598265"/>
                  </a:lnTo>
                  <a:lnTo>
                    <a:pt x="1164717" y="594455"/>
                  </a:lnTo>
                  <a:lnTo>
                    <a:pt x="1191292" y="590645"/>
                  </a:lnTo>
                  <a:lnTo>
                    <a:pt x="1202246" y="634174"/>
                  </a:lnTo>
                  <a:lnTo>
                    <a:pt x="1199388" y="640461"/>
                  </a:lnTo>
                  <a:lnTo>
                    <a:pt x="1202627" y="654558"/>
                  </a:lnTo>
                  <a:lnTo>
                    <a:pt x="1193578" y="661416"/>
                  </a:lnTo>
                  <a:lnTo>
                    <a:pt x="1196055" y="665702"/>
                  </a:lnTo>
                  <a:lnTo>
                    <a:pt x="1184720" y="664083"/>
                  </a:lnTo>
                  <a:lnTo>
                    <a:pt x="1187482" y="671322"/>
                  </a:lnTo>
                  <a:lnTo>
                    <a:pt x="1179195" y="676275"/>
                  </a:lnTo>
                  <a:lnTo>
                    <a:pt x="1183958" y="681038"/>
                  </a:lnTo>
                  <a:lnTo>
                    <a:pt x="1178814" y="687514"/>
                  </a:lnTo>
                  <a:lnTo>
                    <a:pt x="1182433" y="692753"/>
                  </a:lnTo>
                  <a:lnTo>
                    <a:pt x="1184529" y="691229"/>
                  </a:lnTo>
                  <a:lnTo>
                    <a:pt x="1198341" y="718090"/>
                  </a:lnTo>
                  <a:lnTo>
                    <a:pt x="1194530" y="719614"/>
                  </a:lnTo>
                  <a:lnTo>
                    <a:pt x="1192816" y="715042"/>
                  </a:lnTo>
                  <a:lnTo>
                    <a:pt x="1189577" y="717137"/>
                  </a:lnTo>
                  <a:lnTo>
                    <a:pt x="1188339" y="714946"/>
                  </a:lnTo>
                  <a:lnTo>
                    <a:pt x="1178528" y="724186"/>
                  </a:lnTo>
                  <a:lnTo>
                    <a:pt x="1177005" y="733615"/>
                  </a:lnTo>
                  <a:lnTo>
                    <a:pt x="1184910" y="729710"/>
                  </a:lnTo>
                  <a:lnTo>
                    <a:pt x="1185958" y="739616"/>
                  </a:lnTo>
                  <a:lnTo>
                    <a:pt x="1194626" y="738568"/>
                  </a:lnTo>
                  <a:lnTo>
                    <a:pt x="1195769" y="742950"/>
                  </a:lnTo>
                  <a:lnTo>
                    <a:pt x="1190244" y="745903"/>
                  </a:lnTo>
                  <a:lnTo>
                    <a:pt x="1190815" y="750760"/>
                  </a:lnTo>
                  <a:lnTo>
                    <a:pt x="1204437" y="749713"/>
                  </a:lnTo>
                  <a:lnTo>
                    <a:pt x="1203484" y="756666"/>
                  </a:lnTo>
                  <a:lnTo>
                    <a:pt x="1197388" y="763524"/>
                  </a:lnTo>
                  <a:lnTo>
                    <a:pt x="1212533" y="784860"/>
                  </a:lnTo>
                  <a:lnTo>
                    <a:pt x="1215866" y="794004"/>
                  </a:lnTo>
                  <a:lnTo>
                    <a:pt x="1223105" y="792194"/>
                  </a:lnTo>
                  <a:lnTo>
                    <a:pt x="1225106" y="795909"/>
                  </a:lnTo>
                  <a:lnTo>
                    <a:pt x="1229201" y="794099"/>
                  </a:lnTo>
                  <a:lnTo>
                    <a:pt x="1239203" y="785431"/>
                  </a:lnTo>
                  <a:lnTo>
                    <a:pt x="1240727" y="780955"/>
                  </a:lnTo>
                  <a:lnTo>
                    <a:pt x="1242537" y="786384"/>
                  </a:lnTo>
                  <a:lnTo>
                    <a:pt x="1226630" y="801624"/>
                  </a:lnTo>
                  <a:lnTo>
                    <a:pt x="1226725" y="805053"/>
                  </a:lnTo>
                  <a:lnTo>
                    <a:pt x="1230725" y="807053"/>
                  </a:lnTo>
                  <a:lnTo>
                    <a:pt x="1228725" y="813149"/>
                  </a:lnTo>
                  <a:lnTo>
                    <a:pt x="1232345" y="817340"/>
                  </a:lnTo>
                  <a:lnTo>
                    <a:pt x="1243108" y="809434"/>
                  </a:lnTo>
                  <a:lnTo>
                    <a:pt x="1244441" y="811149"/>
                  </a:lnTo>
                  <a:lnTo>
                    <a:pt x="1234631" y="820864"/>
                  </a:lnTo>
                  <a:lnTo>
                    <a:pt x="1241108" y="830389"/>
                  </a:lnTo>
                  <a:lnTo>
                    <a:pt x="1248537" y="836009"/>
                  </a:lnTo>
                  <a:lnTo>
                    <a:pt x="1258919" y="819817"/>
                  </a:lnTo>
                  <a:lnTo>
                    <a:pt x="1261967" y="822769"/>
                  </a:lnTo>
                  <a:lnTo>
                    <a:pt x="1261205" y="825627"/>
                  </a:lnTo>
                  <a:lnTo>
                    <a:pt x="1253490" y="838486"/>
                  </a:lnTo>
                  <a:lnTo>
                    <a:pt x="1256919" y="841724"/>
                  </a:lnTo>
                  <a:lnTo>
                    <a:pt x="1259015" y="839248"/>
                  </a:lnTo>
                  <a:lnTo>
                    <a:pt x="1264825" y="838867"/>
                  </a:lnTo>
                  <a:lnTo>
                    <a:pt x="1270730" y="851154"/>
                  </a:lnTo>
                  <a:lnTo>
                    <a:pt x="1275017" y="850201"/>
                  </a:lnTo>
                  <a:lnTo>
                    <a:pt x="1284256" y="856869"/>
                  </a:lnTo>
                  <a:lnTo>
                    <a:pt x="1288828" y="855059"/>
                  </a:lnTo>
                  <a:lnTo>
                    <a:pt x="1305115" y="835342"/>
                  </a:lnTo>
                  <a:lnTo>
                    <a:pt x="1312641" y="837057"/>
                  </a:lnTo>
                  <a:lnTo>
                    <a:pt x="1316641" y="840867"/>
                  </a:lnTo>
                  <a:lnTo>
                    <a:pt x="1323022" y="840105"/>
                  </a:lnTo>
                  <a:lnTo>
                    <a:pt x="1330548" y="843058"/>
                  </a:lnTo>
                  <a:lnTo>
                    <a:pt x="1335215" y="846487"/>
                  </a:lnTo>
                  <a:lnTo>
                    <a:pt x="1342072" y="859631"/>
                  </a:lnTo>
                  <a:lnTo>
                    <a:pt x="1340644" y="863536"/>
                  </a:lnTo>
                  <a:lnTo>
                    <a:pt x="1347312" y="881824"/>
                  </a:lnTo>
                  <a:lnTo>
                    <a:pt x="1358456" y="887539"/>
                  </a:lnTo>
                  <a:lnTo>
                    <a:pt x="1360266" y="898874"/>
                  </a:lnTo>
                  <a:lnTo>
                    <a:pt x="1358741" y="901255"/>
                  </a:lnTo>
                  <a:lnTo>
                    <a:pt x="1349121" y="902017"/>
                  </a:lnTo>
                  <a:lnTo>
                    <a:pt x="1336929" y="917162"/>
                  </a:lnTo>
                  <a:lnTo>
                    <a:pt x="1320070" y="917448"/>
                  </a:lnTo>
                  <a:lnTo>
                    <a:pt x="1305115" y="925068"/>
                  </a:lnTo>
                  <a:lnTo>
                    <a:pt x="1310355" y="940022"/>
                  </a:lnTo>
                  <a:lnTo>
                    <a:pt x="1323594" y="956691"/>
                  </a:lnTo>
                  <a:lnTo>
                    <a:pt x="1325594" y="968502"/>
                  </a:lnTo>
                  <a:lnTo>
                    <a:pt x="1319403" y="969645"/>
                  </a:lnTo>
                  <a:lnTo>
                    <a:pt x="1323499" y="980503"/>
                  </a:lnTo>
                  <a:lnTo>
                    <a:pt x="1335596" y="998220"/>
                  </a:lnTo>
                  <a:lnTo>
                    <a:pt x="1316832" y="1012126"/>
                  </a:lnTo>
                  <a:lnTo>
                    <a:pt x="1319784" y="1018984"/>
                  </a:lnTo>
                  <a:lnTo>
                    <a:pt x="1311974" y="1021937"/>
                  </a:lnTo>
                  <a:lnTo>
                    <a:pt x="1306830" y="1032796"/>
                  </a:lnTo>
                  <a:lnTo>
                    <a:pt x="1308830" y="1036891"/>
                  </a:lnTo>
                  <a:lnTo>
                    <a:pt x="1305021" y="1041463"/>
                  </a:lnTo>
                  <a:lnTo>
                    <a:pt x="1305401" y="1047940"/>
                  </a:lnTo>
                  <a:lnTo>
                    <a:pt x="1310640" y="1048988"/>
                  </a:lnTo>
                  <a:lnTo>
                    <a:pt x="1309306" y="1044607"/>
                  </a:lnTo>
                  <a:lnTo>
                    <a:pt x="1313117" y="1046035"/>
                  </a:lnTo>
                  <a:lnTo>
                    <a:pt x="1317117" y="1043940"/>
                  </a:lnTo>
                  <a:lnTo>
                    <a:pt x="1318355" y="1045940"/>
                  </a:lnTo>
                  <a:lnTo>
                    <a:pt x="1316069" y="1048702"/>
                  </a:lnTo>
                  <a:lnTo>
                    <a:pt x="1302353" y="1055275"/>
                  </a:lnTo>
                  <a:lnTo>
                    <a:pt x="1295305" y="1045464"/>
                  </a:lnTo>
                  <a:lnTo>
                    <a:pt x="1295686" y="1041844"/>
                  </a:lnTo>
                  <a:lnTo>
                    <a:pt x="1298162" y="1044511"/>
                  </a:lnTo>
                  <a:lnTo>
                    <a:pt x="1298734" y="1035272"/>
                  </a:lnTo>
                  <a:lnTo>
                    <a:pt x="1293019" y="1034320"/>
                  </a:lnTo>
                  <a:lnTo>
                    <a:pt x="1292448" y="1041559"/>
                  </a:lnTo>
                  <a:lnTo>
                    <a:pt x="1284351" y="1048417"/>
                  </a:lnTo>
                  <a:lnTo>
                    <a:pt x="1284066" y="1058989"/>
                  </a:lnTo>
                  <a:lnTo>
                    <a:pt x="1281494" y="1056322"/>
                  </a:lnTo>
                  <a:lnTo>
                    <a:pt x="1272826" y="1061942"/>
                  </a:lnTo>
                  <a:lnTo>
                    <a:pt x="1268158" y="1061942"/>
                  </a:lnTo>
                  <a:lnTo>
                    <a:pt x="1262824" y="1054608"/>
                  </a:lnTo>
                  <a:lnTo>
                    <a:pt x="1247109" y="1066990"/>
                  </a:lnTo>
                  <a:lnTo>
                    <a:pt x="1244823" y="1065466"/>
                  </a:lnTo>
                  <a:lnTo>
                    <a:pt x="1239393" y="1069657"/>
                  </a:lnTo>
                  <a:lnTo>
                    <a:pt x="1219676" y="1073563"/>
                  </a:lnTo>
                  <a:lnTo>
                    <a:pt x="1214914" y="1071467"/>
                  </a:lnTo>
                  <a:lnTo>
                    <a:pt x="1212628" y="1073848"/>
                  </a:lnTo>
                  <a:lnTo>
                    <a:pt x="1203960" y="1074801"/>
                  </a:lnTo>
                  <a:lnTo>
                    <a:pt x="1195006" y="1085278"/>
                  </a:lnTo>
                  <a:lnTo>
                    <a:pt x="1191864" y="1103471"/>
                  </a:lnTo>
                  <a:lnTo>
                    <a:pt x="1180147" y="1110901"/>
                  </a:lnTo>
                  <a:lnTo>
                    <a:pt x="1177290" y="1119568"/>
                  </a:lnTo>
                  <a:lnTo>
                    <a:pt x="1168051" y="1129189"/>
                  </a:lnTo>
                  <a:lnTo>
                    <a:pt x="1191673" y="1177385"/>
                  </a:lnTo>
                  <a:lnTo>
                    <a:pt x="1199293" y="1207103"/>
                  </a:lnTo>
                  <a:lnTo>
                    <a:pt x="1208627" y="1225391"/>
                  </a:lnTo>
                  <a:lnTo>
                    <a:pt x="1214056" y="1230725"/>
                  </a:lnTo>
                  <a:lnTo>
                    <a:pt x="1229106" y="1221200"/>
                  </a:lnTo>
                  <a:lnTo>
                    <a:pt x="1233773" y="1221105"/>
                  </a:lnTo>
                  <a:lnTo>
                    <a:pt x="1241393" y="1228249"/>
                  </a:lnTo>
                  <a:lnTo>
                    <a:pt x="1248918" y="1231106"/>
                  </a:lnTo>
                  <a:lnTo>
                    <a:pt x="1277303" y="1225582"/>
                  </a:lnTo>
                  <a:lnTo>
                    <a:pt x="1282065" y="1226915"/>
                  </a:lnTo>
                  <a:lnTo>
                    <a:pt x="1292257" y="1221486"/>
                  </a:lnTo>
                  <a:lnTo>
                    <a:pt x="1293971" y="1223963"/>
                  </a:lnTo>
                  <a:lnTo>
                    <a:pt x="1301687" y="1224820"/>
                  </a:lnTo>
                  <a:lnTo>
                    <a:pt x="1303877" y="1215961"/>
                  </a:lnTo>
                  <a:lnTo>
                    <a:pt x="1299687" y="1209294"/>
                  </a:lnTo>
                  <a:lnTo>
                    <a:pt x="1296639" y="1209389"/>
                  </a:lnTo>
                  <a:lnTo>
                    <a:pt x="1295972" y="1202626"/>
                  </a:lnTo>
                  <a:lnTo>
                    <a:pt x="1291876" y="1200817"/>
                  </a:lnTo>
                  <a:lnTo>
                    <a:pt x="1293495" y="1189863"/>
                  </a:lnTo>
                  <a:lnTo>
                    <a:pt x="1297496" y="1185386"/>
                  </a:lnTo>
                  <a:lnTo>
                    <a:pt x="1301687" y="1200626"/>
                  </a:lnTo>
                  <a:lnTo>
                    <a:pt x="1308830" y="1197578"/>
                  </a:lnTo>
                  <a:lnTo>
                    <a:pt x="1319594" y="1182624"/>
                  </a:lnTo>
                  <a:lnTo>
                    <a:pt x="1329309" y="1196626"/>
                  </a:lnTo>
                  <a:lnTo>
                    <a:pt x="1336167" y="1195197"/>
                  </a:lnTo>
                  <a:lnTo>
                    <a:pt x="1341406" y="1203103"/>
                  </a:lnTo>
                  <a:lnTo>
                    <a:pt x="1337787" y="1210342"/>
                  </a:lnTo>
                  <a:lnTo>
                    <a:pt x="1340358" y="1213675"/>
                  </a:lnTo>
                  <a:lnTo>
                    <a:pt x="1336262" y="1216533"/>
                  </a:lnTo>
                  <a:lnTo>
                    <a:pt x="1340930" y="1218057"/>
                  </a:lnTo>
                  <a:lnTo>
                    <a:pt x="1340453" y="1225105"/>
                  </a:lnTo>
                  <a:lnTo>
                    <a:pt x="1337787" y="1237869"/>
                  </a:lnTo>
                  <a:lnTo>
                    <a:pt x="1334453" y="1239869"/>
                  </a:lnTo>
                  <a:lnTo>
                    <a:pt x="1340168" y="1257300"/>
                  </a:lnTo>
                  <a:lnTo>
                    <a:pt x="1349502" y="1271588"/>
                  </a:lnTo>
                  <a:lnTo>
                    <a:pt x="1362742" y="1283018"/>
                  </a:lnTo>
                  <a:lnTo>
                    <a:pt x="1370267" y="1274255"/>
                  </a:lnTo>
                  <a:lnTo>
                    <a:pt x="1376458" y="1279684"/>
                  </a:lnTo>
                  <a:lnTo>
                    <a:pt x="1387698" y="1300924"/>
                  </a:lnTo>
                  <a:lnTo>
                    <a:pt x="1426274" y="1336262"/>
                  </a:lnTo>
                  <a:lnTo>
                    <a:pt x="1434274" y="1350454"/>
                  </a:lnTo>
                  <a:lnTo>
                    <a:pt x="1433798" y="1355121"/>
                  </a:lnTo>
                  <a:lnTo>
                    <a:pt x="1431512" y="1355121"/>
                  </a:lnTo>
                  <a:lnTo>
                    <a:pt x="1434560" y="1363980"/>
                  </a:lnTo>
                  <a:lnTo>
                    <a:pt x="1427512" y="1366171"/>
                  </a:lnTo>
                  <a:lnTo>
                    <a:pt x="1429036" y="1371505"/>
                  </a:lnTo>
                  <a:lnTo>
                    <a:pt x="1419321" y="1386554"/>
                  </a:lnTo>
                  <a:lnTo>
                    <a:pt x="1408462" y="1382935"/>
                  </a:lnTo>
                  <a:lnTo>
                    <a:pt x="1407414" y="1385030"/>
                  </a:lnTo>
                  <a:lnTo>
                    <a:pt x="1399699" y="1382077"/>
                  </a:lnTo>
                  <a:lnTo>
                    <a:pt x="1391412" y="1384459"/>
                  </a:lnTo>
                  <a:lnTo>
                    <a:pt x="1385126" y="1383125"/>
                  </a:lnTo>
                  <a:lnTo>
                    <a:pt x="1383316" y="1387602"/>
                  </a:lnTo>
                  <a:lnTo>
                    <a:pt x="1380268" y="1388269"/>
                  </a:lnTo>
                  <a:lnTo>
                    <a:pt x="1379506" y="1395603"/>
                  </a:lnTo>
                  <a:lnTo>
                    <a:pt x="1376934" y="1395984"/>
                  </a:lnTo>
                  <a:lnTo>
                    <a:pt x="1378173" y="1406461"/>
                  </a:lnTo>
                  <a:lnTo>
                    <a:pt x="1362171" y="1418558"/>
                  </a:lnTo>
                  <a:lnTo>
                    <a:pt x="1368076" y="1424749"/>
                  </a:lnTo>
                  <a:lnTo>
                    <a:pt x="1372839" y="1422845"/>
                  </a:lnTo>
                  <a:lnTo>
                    <a:pt x="1372743" y="1418844"/>
                  </a:lnTo>
                  <a:lnTo>
                    <a:pt x="1376553" y="1416748"/>
                  </a:lnTo>
                  <a:lnTo>
                    <a:pt x="1381982" y="1420368"/>
                  </a:lnTo>
                  <a:lnTo>
                    <a:pt x="1382173" y="1425321"/>
                  </a:lnTo>
                  <a:lnTo>
                    <a:pt x="1372553" y="1432465"/>
                  </a:lnTo>
                  <a:lnTo>
                    <a:pt x="1373124" y="1437608"/>
                  </a:lnTo>
                  <a:lnTo>
                    <a:pt x="1375505" y="1436561"/>
                  </a:lnTo>
                  <a:lnTo>
                    <a:pt x="1379506" y="1441895"/>
                  </a:lnTo>
                  <a:lnTo>
                    <a:pt x="1378934" y="1449134"/>
                  </a:lnTo>
                  <a:lnTo>
                    <a:pt x="1390269" y="1449895"/>
                  </a:lnTo>
                  <a:lnTo>
                    <a:pt x="1388745" y="1446943"/>
                  </a:lnTo>
                  <a:lnTo>
                    <a:pt x="1393603" y="1444847"/>
                  </a:lnTo>
                  <a:lnTo>
                    <a:pt x="1394460" y="1450943"/>
                  </a:lnTo>
                  <a:lnTo>
                    <a:pt x="1389602" y="1457039"/>
                  </a:lnTo>
                  <a:lnTo>
                    <a:pt x="1390746" y="1458753"/>
                  </a:lnTo>
                  <a:lnTo>
                    <a:pt x="1387126" y="1459135"/>
                  </a:lnTo>
                  <a:lnTo>
                    <a:pt x="1382554" y="1465993"/>
                  </a:lnTo>
                  <a:lnTo>
                    <a:pt x="1378744" y="1467135"/>
                  </a:lnTo>
                  <a:lnTo>
                    <a:pt x="1379030" y="1469517"/>
                  </a:lnTo>
                  <a:lnTo>
                    <a:pt x="1385316" y="1471803"/>
                  </a:lnTo>
                  <a:lnTo>
                    <a:pt x="1394270" y="1482090"/>
                  </a:lnTo>
                  <a:lnTo>
                    <a:pt x="1396080" y="1480280"/>
                  </a:lnTo>
                  <a:lnTo>
                    <a:pt x="1404842" y="1486090"/>
                  </a:lnTo>
                  <a:lnTo>
                    <a:pt x="1400747" y="1492948"/>
                  </a:lnTo>
                  <a:lnTo>
                    <a:pt x="1393032" y="1489615"/>
                  </a:lnTo>
                  <a:lnTo>
                    <a:pt x="1392555" y="1493615"/>
                  </a:lnTo>
                  <a:lnTo>
                    <a:pt x="1378744" y="1484757"/>
                  </a:lnTo>
                  <a:lnTo>
                    <a:pt x="1367981" y="1470660"/>
                  </a:lnTo>
                  <a:lnTo>
                    <a:pt x="1364933" y="1473422"/>
                  </a:lnTo>
                  <a:lnTo>
                    <a:pt x="1360551" y="1472946"/>
                  </a:lnTo>
                  <a:lnTo>
                    <a:pt x="1358456" y="1470946"/>
                  </a:lnTo>
                  <a:lnTo>
                    <a:pt x="1360646" y="1468184"/>
                  </a:lnTo>
                  <a:lnTo>
                    <a:pt x="1348740" y="1451515"/>
                  </a:lnTo>
                  <a:lnTo>
                    <a:pt x="1345121" y="1452658"/>
                  </a:lnTo>
                  <a:lnTo>
                    <a:pt x="1341787" y="1469231"/>
                  </a:lnTo>
                  <a:lnTo>
                    <a:pt x="1338930" y="1472565"/>
                  </a:lnTo>
                  <a:lnTo>
                    <a:pt x="1333596" y="1470184"/>
                  </a:lnTo>
                  <a:lnTo>
                    <a:pt x="1325404" y="1473994"/>
                  </a:lnTo>
                  <a:lnTo>
                    <a:pt x="1317022" y="1469803"/>
                  </a:lnTo>
                  <a:lnTo>
                    <a:pt x="1319594" y="1479328"/>
                  </a:lnTo>
                  <a:lnTo>
                    <a:pt x="1313402" y="1496092"/>
                  </a:lnTo>
                  <a:lnTo>
                    <a:pt x="1288257" y="1502854"/>
                  </a:lnTo>
                  <a:lnTo>
                    <a:pt x="1278446" y="1498282"/>
                  </a:lnTo>
                  <a:lnTo>
                    <a:pt x="1276731" y="1494758"/>
                  </a:lnTo>
                  <a:lnTo>
                    <a:pt x="1273016" y="1498378"/>
                  </a:lnTo>
                  <a:lnTo>
                    <a:pt x="1271016" y="1508570"/>
                  </a:lnTo>
                  <a:lnTo>
                    <a:pt x="1266635" y="1507427"/>
                  </a:lnTo>
                  <a:lnTo>
                    <a:pt x="1266159" y="1511046"/>
                  </a:lnTo>
                  <a:lnTo>
                    <a:pt x="1262920" y="1508760"/>
                  </a:lnTo>
                  <a:lnTo>
                    <a:pt x="1248156" y="1518571"/>
                  </a:lnTo>
                  <a:lnTo>
                    <a:pt x="1247680" y="1543717"/>
                  </a:lnTo>
                  <a:lnTo>
                    <a:pt x="1243489" y="1548479"/>
                  </a:lnTo>
                  <a:lnTo>
                    <a:pt x="1236821" y="1542955"/>
                  </a:lnTo>
                  <a:lnTo>
                    <a:pt x="1228154" y="1548955"/>
                  </a:lnTo>
                  <a:lnTo>
                    <a:pt x="1232154" y="1550575"/>
                  </a:lnTo>
                  <a:lnTo>
                    <a:pt x="1234821" y="1558099"/>
                  </a:lnTo>
                  <a:lnTo>
                    <a:pt x="1241965" y="1561433"/>
                  </a:lnTo>
                  <a:lnTo>
                    <a:pt x="1244727" y="1559337"/>
                  </a:lnTo>
                  <a:lnTo>
                    <a:pt x="1257396" y="1572959"/>
                  </a:lnTo>
                  <a:lnTo>
                    <a:pt x="1257205" y="1577340"/>
                  </a:lnTo>
                  <a:lnTo>
                    <a:pt x="1263682" y="1581055"/>
                  </a:lnTo>
                  <a:lnTo>
                    <a:pt x="1275207" y="1573053"/>
                  </a:lnTo>
                  <a:lnTo>
                    <a:pt x="1279398" y="1578673"/>
                  </a:lnTo>
                  <a:lnTo>
                    <a:pt x="1276540" y="1581435"/>
                  </a:lnTo>
                  <a:lnTo>
                    <a:pt x="1276540" y="1587151"/>
                  </a:lnTo>
                  <a:lnTo>
                    <a:pt x="1279589" y="1579245"/>
                  </a:lnTo>
                  <a:lnTo>
                    <a:pt x="1283113" y="1581245"/>
                  </a:lnTo>
                  <a:lnTo>
                    <a:pt x="1287208" y="1573816"/>
                  </a:lnTo>
                  <a:lnTo>
                    <a:pt x="1289114" y="1581340"/>
                  </a:lnTo>
                  <a:lnTo>
                    <a:pt x="1296543" y="1576768"/>
                  </a:lnTo>
                  <a:lnTo>
                    <a:pt x="1299781" y="1582674"/>
                  </a:lnTo>
                  <a:lnTo>
                    <a:pt x="1307592" y="1583721"/>
                  </a:lnTo>
                  <a:lnTo>
                    <a:pt x="1309116" y="1587341"/>
                  </a:lnTo>
                  <a:lnTo>
                    <a:pt x="1327976" y="1589913"/>
                  </a:lnTo>
                  <a:lnTo>
                    <a:pt x="1340930" y="1586389"/>
                  </a:lnTo>
                  <a:lnTo>
                    <a:pt x="1343025" y="1592580"/>
                  </a:lnTo>
                  <a:lnTo>
                    <a:pt x="1339691" y="1606201"/>
                  </a:lnTo>
                  <a:lnTo>
                    <a:pt x="1333405" y="1615630"/>
                  </a:lnTo>
                  <a:lnTo>
                    <a:pt x="1330928" y="1614678"/>
                  </a:lnTo>
                  <a:lnTo>
                    <a:pt x="1328833" y="1620488"/>
                  </a:lnTo>
                  <a:lnTo>
                    <a:pt x="1321784" y="1624774"/>
                  </a:lnTo>
                  <a:lnTo>
                    <a:pt x="1318641" y="1623536"/>
                  </a:lnTo>
                  <a:lnTo>
                    <a:pt x="1305592" y="1628489"/>
                  </a:lnTo>
                  <a:lnTo>
                    <a:pt x="1283589" y="1646111"/>
                  </a:lnTo>
                  <a:lnTo>
                    <a:pt x="1284256" y="1658112"/>
                  </a:lnTo>
                  <a:lnTo>
                    <a:pt x="1280446" y="1655826"/>
                  </a:lnTo>
                  <a:lnTo>
                    <a:pt x="1276922" y="1658112"/>
                  </a:lnTo>
                  <a:lnTo>
                    <a:pt x="1274541" y="1656779"/>
                  </a:lnTo>
                  <a:lnTo>
                    <a:pt x="1271397" y="1658112"/>
                  </a:lnTo>
                  <a:lnTo>
                    <a:pt x="1271969" y="1661065"/>
                  </a:lnTo>
                  <a:lnTo>
                    <a:pt x="1240727" y="1666399"/>
                  </a:lnTo>
                  <a:lnTo>
                    <a:pt x="1229487" y="1664208"/>
                  </a:lnTo>
                  <a:lnTo>
                    <a:pt x="1215390" y="1672018"/>
                  </a:lnTo>
                  <a:lnTo>
                    <a:pt x="1212818" y="1675352"/>
                  </a:lnTo>
                  <a:lnTo>
                    <a:pt x="1214533" y="1678781"/>
                  </a:lnTo>
                  <a:lnTo>
                    <a:pt x="1210056" y="1680591"/>
                  </a:lnTo>
                  <a:lnTo>
                    <a:pt x="1207199" y="1692402"/>
                  </a:lnTo>
                  <a:lnTo>
                    <a:pt x="1200817" y="1700879"/>
                  </a:lnTo>
                  <a:lnTo>
                    <a:pt x="1193578" y="1707832"/>
                  </a:lnTo>
                  <a:lnTo>
                    <a:pt x="1180910" y="1713357"/>
                  </a:lnTo>
                  <a:lnTo>
                    <a:pt x="1177481" y="1732693"/>
                  </a:lnTo>
                  <a:lnTo>
                    <a:pt x="1170242" y="1734312"/>
                  </a:lnTo>
                  <a:lnTo>
                    <a:pt x="1169289" y="1732597"/>
                  </a:lnTo>
                  <a:lnTo>
                    <a:pt x="1165193" y="1736979"/>
                  </a:lnTo>
                  <a:lnTo>
                    <a:pt x="1153192" y="1740312"/>
                  </a:lnTo>
                  <a:lnTo>
                    <a:pt x="1147477" y="1738408"/>
                  </a:lnTo>
                  <a:lnTo>
                    <a:pt x="1147572" y="1734312"/>
                  </a:lnTo>
                  <a:lnTo>
                    <a:pt x="1144905" y="1734026"/>
                  </a:lnTo>
                  <a:lnTo>
                    <a:pt x="1141857" y="1728978"/>
                  </a:lnTo>
                  <a:lnTo>
                    <a:pt x="1138714" y="1729264"/>
                  </a:lnTo>
                  <a:lnTo>
                    <a:pt x="1124236" y="1737741"/>
                  </a:lnTo>
                  <a:lnTo>
                    <a:pt x="1116330" y="1746218"/>
                  </a:lnTo>
                  <a:lnTo>
                    <a:pt x="1104614" y="1751076"/>
                  </a:lnTo>
                  <a:lnTo>
                    <a:pt x="1100709" y="1757267"/>
                  </a:lnTo>
                  <a:lnTo>
                    <a:pt x="1093756" y="1758315"/>
                  </a:lnTo>
                  <a:lnTo>
                    <a:pt x="1091470" y="1767364"/>
                  </a:lnTo>
                  <a:lnTo>
                    <a:pt x="1087089" y="1760505"/>
                  </a:lnTo>
                  <a:lnTo>
                    <a:pt x="1083564" y="1760505"/>
                  </a:lnTo>
                  <a:lnTo>
                    <a:pt x="1068133" y="1775079"/>
                  </a:lnTo>
                  <a:lnTo>
                    <a:pt x="1064133" y="1784413"/>
                  </a:lnTo>
                  <a:lnTo>
                    <a:pt x="1059180" y="1784985"/>
                  </a:lnTo>
                  <a:lnTo>
                    <a:pt x="1048131" y="1779651"/>
                  </a:lnTo>
                  <a:lnTo>
                    <a:pt x="1045369" y="1766697"/>
                  </a:lnTo>
                  <a:lnTo>
                    <a:pt x="1047083" y="1760505"/>
                  </a:lnTo>
                  <a:lnTo>
                    <a:pt x="1055751" y="1750409"/>
                  </a:lnTo>
                  <a:lnTo>
                    <a:pt x="1070229" y="1741075"/>
                  </a:lnTo>
                  <a:lnTo>
                    <a:pt x="1070896" y="1737931"/>
                  </a:lnTo>
                  <a:lnTo>
                    <a:pt x="1063466" y="1722691"/>
                  </a:lnTo>
                  <a:lnTo>
                    <a:pt x="1059942" y="1721929"/>
                  </a:lnTo>
                  <a:lnTo>
                    <a:pt x="1058037" y="1726787"/>
                  </a:lnTo>
                  <a:lnTo>
                    <a:pt x="1041083" y="1738979"/>
                  </a:lnTo>
                  <a:lnTo>
                    <a:pt x="1029462" y="1728311"/>
                  </a:lnTo>
                  <a:lnTo>
                    <a:pt x="1016508" y="1709166"/>
                  </a:lnTo>
                  <a:lnTo>
                    <a:pt x="1008793" y="1703261"/>
                  </a:lnTo>
                  <a:lnTo>
                    <a:pt x="999554" y="1687163"/>
                  </a:lnTo>
                  <a:lnTo>
                    <a:pt x="988124" y="1679924"/>
                  </a:lnTo>
                  <a:lnTo>
                    <a:pt x="985076" y="1669352"/>
                  </a:lnTo>
                  <a:lnTo>
                    <a:pt x="971169" y="1664018"/>
                  </a:lnTo>
                  <a:lnTo>
                    <a:pt x="962597" y="1669828"/>
                  </a:lnTo>
                  <a:lnTo>
                    <a:pt x="963358" y="1674400"/>
                  </a:lnTo>
                  <a:lnTo>
                    <a:pt x="960882" y="1677734"/>
                  </a:lnTo>
                  <a:lnTo>
                    <a:pt x="953548" y="1678781"/>
                  </a:lnTo>
                  <a:lnTo>
                    <a:pt x="945928" y="1676019"/>
                  </a:lnTo>
                  <a:lnTo>
                    <a:pt x="935927" y="1663636"/>
                  </a:lnTo>
                  <a:lnTo>
                    <a:pt x="920496" y="1677734"/>
                  </a:lnTo>
                  <a:lnTo>
                    <a:pt x="918972" y="1693164"/>
                  </a:lnTo>
                  <a:lnTo>
                    <a:pt x="913924" y="1697450"/>
                  </a:lnTo>
                  <a:lnTo>
                    <a:pt x="895350" y="1687259"/>
                  </a:lnTo>
                  <a:lnTo>
                    <a:pt x="865632" y="1678400"/>
                  </a:lnTo>
                  <a:lnTo>
                    <a:pt x="858869" y="1679924"/>
                  </a:lnTo>
                  <a:lnTo>
                    <a:pt x="854583" y="1686592"/>
                  </a:lnTo>
                  <a:lnTo>
                    <a:pt x="855059" y="1690306"/>
                  </a:lnTo>
                  <a:lnTo>
                    <a:pt x="890016" y="1717834"/>
                  </a:lnTo>
                  <a:lnTo>
                    <a:pt x="890397" y="1720691"/>
                  </a:lnTo>
                  <a:lnTo>
                    <a:pt x="885063" y="1725073"/>
                  </a:lnTo>
                  <a:lnTo>
                    <a:pt x="870490" y="1724120"/>
                  </a:lnTo>
                  <a:lnTo>
                    <a:pt x="842010" y="1712309"/>
                  </a:lnTo>
                  <a:lnTo>
                    <a:pt x="841248" y="1704784"/>
                  </a:lnTo>
                  <a:lnTo>
                    <a:pt x="838010" y="1703451"/>
                  </a:lnTo>
                  <a:lnTo>
                    <a:pt x="822103" y="1711071"/>
                  </a:lnTo>
                  <a:lnTo>
                    <a:pt x="791814" y="1748885"/>
                  </a:lnTo>
                  <a:lnTo>
                    <a:pt x="784098" y="1752790"/>
                  </a:lnTo>
                  <a:lnTo>
                    <a:pt x="769334" y="1752314"/>
                  </a:lnTo>
                  <a:lnTo>
                    <a:pt x="763429" y="1754600"/>
                  </a:lnTo>
                  <a:lnTo>
                    <a:pt x="755237" y="1766983"/>
                  </a:lnTo>
                  <a:lnTo>
                    <a:pt x="752475" y="1764411"/>
                  </a:lnTo>
                  <a:lnTo>
                    <a:pt x="747427" y="1744027"/>
                  </a:lnTo>
                  <a:lnTo>
                    <a:pt x="740569" y="1736598"/>
                  </a:lnTo>
                  <a:lnTo>
                    <a:pt x="736092" y="1736121"/>
                  </a:lnTo>
                  <a:lnTo>
                    <a:pt x="709994" y="1753743"/>
                  </a:lnTo>
                  <a:lnTo>
                    <a:pt x="703612" y="1770983"/>
                  </a:lnTo>
                  <a:lnTo>
                    <a:pt x="696564" y="1773174"/>
                  </a:lnTo>
                  <a:lnTo>
                    <a:pt x="692182" y="1777936"/>
                  </a:lnTo>
                  <a:lnTo>
                    <a:pt x="682562" y="1777079"/>
                  </a:lnTo>
                  <a:lnTo>
                    <a:pt x="673132" y="1786033"/>
                  </a:lnTo>
                  <a:lnTo>
                    <a:pt x="668465" y="1786414"/>
                  </a:lnTo>
                  <a:lnTo>
                    <a:pt x="661512" y="1780413"/>
                  </a:lnTo>
                  <a:lnTo>
                    <a:pt x="642366" y="1780318"/>
                  </a:lnTo>
                  <a:lnTo>
                    <a:pt x="631127" y="1784128"/>
                  </a:lnTo>
                  <a:lnTo>
                    <a:pt x="621697" y="1782985"/>
                  </a:lnTo>
                  <a:lnTo>
                    <a:pt x="606076" y="1791367"/>
                  </a:lnTo>
                  <a:lnTo>
                    <a:pt x="595503" y="1789462"/>
                  </a:lnTo>
                  <a:lnTo>
                    <a:pt x="575881" y="1791748"/>
                  </a:lnTo>
                  <a:lnTo>
                    <a:pt x="559499" y="1800606"/>
                  </a:lnTo>
                  <a:lnTo>
                    <a:pt x="551212" y="1800510"/>
                  </a:lnTo>
                  <a:lnTo>
                    <a:pt x="545402" y="1804702"/>
                  </a:lnTo>
                  <a:lnTo>
                    <a:pt x="540449" y="1804511"/>
                  </a:lnTo>
                  <a:lnTo>
                    <a:pt x="530543" y="1812607"/>
                  </a:lnTo>
                  <a:lnTo>
                    <a:pt x="517874" y="1809083"/>
                  </a:lnTo>
                  <a:lnTo>
                    <a:pt x="512445" y="1817751"/>
                  </a:lnTo>
                  <a:lnTo>
                    <a:pt x="503968" y="1818322"/>
                  </a:lnTo>
                  <a:lnTo>
                    <a:pt x="490919" y="1811178"/>
                  </a:lnTo>
                  <a:lnTo>
                    <a:pt x="484346" y="1799844"/>
                  </a:lnTo>
                  <a:lnTo>
                    <a:pt x="480441" y="1798891"/>
                  </a:lnTo>
                  <a:lnTo>
                    <a:pt x="476917" y="1793271"/>
                  </a:lnTo>
                  <a:lnTo>
                    <a:pt x="466820" y="1789080"/>
                  </a:lnTo>
                  <a:lnTo>
                    <a:pt x="454628" y="1768887"/>
                  </a:lnTo>
                  <a:lnTo>
                    <a:pt x="445008" y="1768887"/>
                  </a:lnTo>
                  <a:lnTo>
                    <a:pt x="441770" y="1762887"/>
                  </a:lnTo>
                  <a:lnTo>
                    <a:pt x="422815" y="1752695"/>
                  </a:lnTo>
                  <a:lnTo>
                    <a:pt x="409194" y="1755648"/>
                  </a:lnTo>
                  <a:lnTo>
                    <a:pt x="397193" y="1765745"/>
                  </a:lnTo>
                  <a:lnTo>
                    <a:pt x="388525" y="1769078"/>
                  </a:lnTo>
                  <a:lnTo>
                    <a:pt x="364808" y="1764887"/>
                  </a:lnTo>
                  <a:lnTo>
                    <a:pt x="357664" y="1769459"/>
                  </a:lnTo>
                  <a:lnTo>
                    <a:pt x="349091" y="1783461"/>
                  </a:lnTo>
                  <a:lnTo>
                    <a:pt x="347758" y="1809464"/>
                  </a:lnTo>
                  <a:lnTo>
                    <a:pt x="342900" y="1816894"/>
                  </a:lnTo>
                  <a:lnTo>
                    <a:pt x="344329" y="1822037"/>
                  </a:lnTo>
                  <a:lnTo>
                    <a:pt x="329375" y="1837277"/>
                  </a:lnTo>
                  <a:lnTo>
                    <a:pt x="324041" y="1839944"/>
                  </a:lnTo>
                  <a:lnTo>
                    <a:pt x="317373" y="1839087"/>
                  </a:lnTo>
                  <a:lnTo>
                    <a:pt x="310515" y="1843278"/>
                  </a:lnTo>
                  <a:lnTo>
                    <a:pt x="301943" y="1837849"/>
                  </a:lnTo>
                  <a:lnTo>
                    <a:pt x="292132" y="1836515"/>
                  </a:lnTo>
                  <a:lnTo>
                    <a:pt x="282035" y="1844135"/>
                  </a:lnTo>
                  <a:lnTo>
                    <a:pt x="259461" y="1851755"/>
                  </a:lnTo>
                  <a:lnTo>
                    <a:pt x="259270" y="1858899"/>
                  </a:lnTo>
                  <a:lnTo>
                    <a:pt x="250984" y="1860518"/>
                  </a:lnTo>
                  <a:lnTo>
                    <a:pt x="241649" y="1874329"/>
                  </a:lnTo>
                  <a:lnTo>
                    <a:pt x="221170" y="1883759"/>
                  </a:lnTo>
                  <a:lnTo>
                    <a:pt x="217361" y="1870424"/>
                  </a:lnTo>
                  <a:lnTo>
                    <a:pt x="221361" y="1852993"/>
                  </a:lnTo>
                  <a:lnTo>
                    <a:pt x="219647" y="1834324"/>
                  </a:lnTo>
                  <a:lnTo>
                    <a:pt x="213646" y="1815560"/>
                  </a:lnTo>
                  <a:lnTo>
                    <a:pt x="213455" y="1788700"/>
                  </a:lnTo>
                  <a:lnTo>
                    <a:pt x="210788" y="1786890"/>
                  </a:lnTo>
                  <a:lnTo>
                    <a:pt x="210693" y="1790509"/>
                  </a:lnTo>
                  <a:lnTo>
                    <a:pt x="178784" y="1787652"/>
                  </a:lnTo>
                  <a:lnTo>
                    <a:pt x="171260" y="1775174"/>
                  </a:lnTo>
                  <a:lnTo>
                    <a:pt x="156210" y="1774698"/>
                  </a:lnTo>
                  <a:lnTo>
                    <a:pt x="146685" y="1777651"/>
                  </a:lnTo>
                  <a:lnTo>
                    <a:pt x="132588" y="1791367"/>
                  </a:lnTo>
                  <a:lnTo>
                    <a:pt x="120587" y="1785461"/>
                  </a:lnTo>
                  <a:lnTo>
                    <a:pt x="101156" y="1770507"/>
                  </a:lnTo>
                  <a:lnTo>
                    <a:pt x="104489" y="1756124"/>
                  </a:lnTo>
                  <a:lnTo>
                    <a:pt x="103727" y="1743170"/>
                  </a:lnTo>
                  <a:lnTo>
                    <a:pt x="120491" y="1727359"/>
                  </a:lnTo>
                  <a:lnTo>
                    <a:pt x="127445" y="1703737"/>
                  </a:lnTo>
                  <a:lnTo>
                    <a:pt x="125444" y="1696593"/>
                  </a:lnTo>
                  <a:lnTo>
                    <a:pt x="117348" y="1689449"/>
                  </a:lnTo>
                  <a:lnTo>
                    <a:pt x="105061" y="1665255"/>
                  </a:lnTo>
                  <a:lnTo>
                    <a:pt x="104108" y="1660493"/>
                  </a:lnTo>
                  <a:lnTo>
                    <a:pt x="110395" y="1645253"/>
                  </a:lnTo>
                  <a:lnTo>
                    <a:pt x="106870" y="1637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8" name="Freihandform: Form 157">
              <a:extLst>
                <a:ext uri="{FF2B5EF4-FFF2-40B4-BE49-F238E27FC236}">
                  <a16:creationId xmlns:a16="http://schemas.microsoft.com/office/drawing/2014/main" id="{B94B3627-9B32-457D-B1B0-922F265096B2}"/>
                </a:ext>
              </a:extLst>
            </p:cNvPr>
            <p:cNvSpPr/>
            <p:nvPr/>
          </p:nvSpPr>
          <p:spPr>
            <a:xfrm>
              <a:off x="3457254" y="2433487"/>
              <a:ext cx="638550" cy="673200"/>
            </a:xfrm>
            <a:custGeom>
              <a:avLst/>
              <a:gdLst>
                <a:gd name="connsiteX0" fmla="*/ 139065 w 1228725"/>
                <a:gd name="connsiteY0" fmla="*/ 1254347 h 1295400"/>
                <a:gd name="connsiteX1" fmla="*/ 138779 w 1228725"/>
                <a:gd name="connsiteY1" fmla="*/ 1239869 h 1295400"/>
                <a:gd name="connsiteX2" fmla="*/ 143160 w 1228725"/>
                <a:gd name="connsiteY2" fmla="*/ 1234916 h 1295400"/>
                <a:gd name="connsiteX3" fmla="*/ 137826 w 1228725"/>
                <a:gd name="connsiteY3" fmla="*/ 1226439 h 1295400"/>
                <a:gd name="connsiteX4" fmla="*/ 141637 w 1228725"/>
                <a:gd name="connsiteY4" fmla="*/ 1222248 h 1295400"/>
                <a:gd name="connsiteX5" fmla="*/ 140970 w 1228725"/>
                <a:gd name="connsiteY5" fmla="*/ 1215104 h 1295400"/>
                <a:gd name="connsiteX6" fmla="*/ 138112 w 1228725"/>
                <a:gd name="connsiteY6" fmla="*/ 1207198 h 1295400"/>
                <a:gd name="connsiteX7" fmla="*/ 130397 w 1228725"/>
                <a:gd name="connsiteY7" fmla="*/ 1202912 h 1295400"/>
                <a:gd name="connsiteX8" fmla="*/ 132112 w 1228725"/>
                <a:gd name="connsiteY8" fmla="*/ 1199483 h 1295400"/>
                <a:gd name="connsiteX9" fmla="*/ 129444 w 1228725"/>
                <a:gd name="connsiteY9" fmla="*/ 1195292 h 1295400"/>
                <a:gd name="connsiteX10" fmla="*/ 133540 w 1228725"/>
                <a:gd name="connsiteY10" fmla="*/ 1192054 h 1295400"/>
                <a:gd name="connsiteX11" fmla="*/ 133635 w 1228725"/>
                <a:gd name="connsiteY11" fmla="*/ 1186910 h 1295400"/>
                <a:gd name="connsiteX12" fmla="*/ 139636 w 1228725"/>
                <a:gd name="connsiteY12" fmla="*/ 1177576 h 1295400"/>
                <a:gd name="connsiteX13" fmla="*/ 129159 w 1228725"/>
                <a:gd name="connsiteY13" fmla="*/ 1160050 h 1295400"/>
                <a:gd name="connsiteX14" fmla="*/ 125825 w 1228725"/>
                <a:gd name="connsiteY14" fmla="*/ 1151191 h 1295400"/>
                <a:gd name="connsiteX15" fmla="*/ 127635 w 1228725"/>
                <a:gd name="connsiteY15" fmla="*/ 1150144 h 1295400"/>
                <a:gd name="connsiteX16" fmla="*/ 123158 w 1228725"/>
                <a:gd name="connsiteY16" fmla="*/ 1142047 h 1295400"/>
                <a:gd name="connsiteX17" fmla="*/ 133350 w 1228725"/>
                <a:gd name="connsiteY17" fmla="*/ 1119664 h 1295400"/>
                <a:gd name="connsiteX18" fmla="*/ 149542 w 1228725"/>
                <a:gd name="connsiteY18" fmla="*/ 1113949 h 1295400"/>
                <a:gd name="connsiteX19" fmla="*/ 147066 w 1228725"/>
                <a:gd name="connsiteY19" fmla="*/ 1109853 h 1295400"/>
                <a:gd name="connsiteX20" fmla="*/ 149923 w 1228725"/>
                <a:gd name="connsiteY20" fmla="*/ 1100709 h 1295400"/>
                <a:gd name="connsiteX21" fmla="*/ 107537 w 1228725"/>
                <a:gd name="connsiteY21" fmla="*/ 1064323 h 1295400"/>
                <a:gd name="connsiteX22" fmla="*/ 106966 w 1228725"/>
                <a:gd name="connsiteY22" fmla="*/ 1066705 h 1295400"/>
                <a:gd name="connsiteX23" fmla="*/ 116300 w 1228725"/>
                <a:gd name="connsiteY23" fmla="*/ 1073944 h 1295400"/>
                <a:gd name="connsiteX24" fmla="*/ 111633 w 1228725"/>
                <a:gd name="connsiteY24" fmla="*/ 1079659 h 1295400"/>
                <a:gd name="connsiteX25" fmla="*/ 102488 w 1228725"/>
                <a:gd name="connsiteY25" fmla="*/ 1072229 h 1295400"/>
                <a:gd name="connsiteX26" fmla="*/ 100393 w 1228725"/>
                <a:gd name="connsiteY26" fmla="*/ 1074896 h 1295400"/>
                <a:gd name="connsiteX27" fmla="*/ 86106 w 1228725"/>
                <a:gd name="connsiteY27" fmla="*/ 1065562 h 1295400"/>
                <a:gd name="connsiteX28" fmla="*/ 82582 w 1228725"/>
                <a:gd name="connsiteY28" fmla="*/ 1078230 h 1295400"/>
                <a:gd name="connsiteX29" fmla="*/ 74104 w 1228725"/>
                <a:gd name="connsiteY29" fmla="*/ 1082421 h 1295400"/>
                <a:gd name="connsiteX30" fmla="*/ 40195 w 1228725"/>
                <a:gd name="connsiteY30" fmla="*/ 1082612 h 1295400"/>
                <a:gd name="connsiteX31" fmla="*/ 50196 w 1228725"/>
                <a:gd name="connsiteY31" fmla="*/ 1056513 h 1295400"/>
                <a:gd name="connsiteX32" fmla="*/ 37147 w 1228725"/>
                <a:gd name="connsiteY32" fmla="*/ 1028700 h 1295400"/>
                <a:gd name="connsiteX33" fmla="*/ 34671 w 1228725"/>
                <a:gd name="connsiteY33" fmla="*/ 1015555 h 1295400"/>
                <a:gd name="connsiteX34" fmla="*/ 36956 w 1228725"/>
                <a:gd name="connsiteY34" fmla="*/ 1013746 h 1295400"/>
                <a:gd name="connsiteX35" fmla="*/ 9525 w 1228725"/>
                <a:gd name="connsiteY35" fmla="*/ 990029 h 1295400"/>
                <a:gd name="connsiteX36" fmla="*/ 50292 w 1228725"/>
                <a:gd name="connsiteY36" fmla="*/ 952881 h 1295400"/>
                <a:gd name="connsiteX37" fmla="*/ 56292 w 1228725"/>
                <a:gd name="connsiteY37" fmla="*/ 943546 h 1295400"/>
                <a:gd name="connsiteX38" fmla="*/ 58674 w 1228725"/>
                <a:gd name="connsiteY38" fmla="*/ 945356 h 1295400"/>
                <a:gd name="connsiteX39" fmla="*/ 60769 w 1228725"/>
                <a:gd name="connsiteY39" fmla="*/ 940022 h 1295400"/>
                <a:gd name="connsiteX40" fmla="*/ 53911 w 1228725"/>
                <a:gd name="connsiteY40" fmla="*/ 933450 h 1295400"/>
                <a:gd name="connsiteX41" fmla="*/ 60769 w 1228725"/>
                <a:gd name="connsiteY41" fmla="*/ 915638 h 1295400"/>
                <a:gd name="connsiteX42" fmla="*/ 50482 w 1228725"/>
                <a:gd name="connsiteY42" fmla="*/ 899827 h 1295400"/>
                <a:gd name="connsiteX43" fmla="*/ 59531 w 1228725"/>
                <a:gd name="connsiteY43" fmla="*/ 892492 h 1295400"/>
                <a:gd name="connsiteX44" fmla="*/ 56006 w 1228725"/>
                <a:gd name="connsiteY44" fmla="*/ 885349 h 1295400"/>
                <a:gd name="connsiteX45" fmla="*/ 62007 w 1228725"/>
                <a:gd name="connsiteY45" fmla="*/ 878586 h 1295400"/>
                <a:gd name="connsiteX46" fmla="*/ 54863 w 1228725"/>
                <a:gd name="connsiteY46" fmla="*/ 869347 h 1295400"/>
                <a:gd name="connsiteX47" fmla="*/ 60197 w 1228725"/>
                <a:gd name="connsiteY47" fmla="*/ 868108 h 1295400"/>
                <a:gd name="connsiteX48" fmla="*/ 55435 w 1228725"/>
                <a:gd name="connsiteY48" fmla="*/ 864203 h 1295400"/>
                <a:gd name="connsiteX49" fmla="*/ 57721 w 1228725"/>
                <a:gd name="connsiteY49" fmla="*/ 861917 h 1295400"/>
                <a:gd name="connsiteX50" fmla="*/ 52864 w 1228725"/>
                <a:gd name="connsiteY50" fmla="*/ 857821 h 1295400"/>
                <a:gd name="connsiteX51" fmla="*/ 64103 w 1228725"/>
                <a:gd name="connsiteY51" fmla="*/ 847439 h 1295400"/>
                <a:gd name="connsiteX52" fmla="*/ 77343 w 1228725"/>
                <a:gd name="connsiteY52" fmla="*/ 840677 h 1295400"/>
                <a:gd name="connsiteX53" fmla="*/ 82772 w 1228725"/>
                <a:gd name="connsiteY53" fmla="*/ 842867 h 1295400"/>
                <a:gd name="connsiteX54" fmla="*/ 89439 w 1228725"/>
                <a:gd name="connsiteY54" fmla="*/ 834771 h 1295400"/>
                <a:gd name="connsiteX55" fmla="*/ 96488 w 1228725"/>
                <a:gd name="connsiteY55" fmla="*/ 831247 h 1295400"/>
                <a:gd name="connsiteX56" fmla="*/ 99441 w 1228725"/>
                <a:gd name="connsiteY56" fmla="*/ 819721 h 1295400"/>
                <a:gd name="connsiteX57" fmla="*/ 109537 w 1228725"/>
                <a:gd name="connsiteY57" fmla="*/ 813625 h 1295400"/>
                <a:gd name="connsiteX58" fmla="*/ 100012 w 1228725"/>
                <a:gd name="connsiteY58" fmla="*/ 797623 h 1295400"/>
                <a:gd name="connsiteX59" fmla="*/ 114871 w 1228725"/>
                <a:gd name="connsiteY59" fmla="*/ 779812 h 1295400"/>
                <a:gd name="connsiteX60" fmla="*/ 111347 w 1228725"/>
                <a:gd name="connsiteY60" fmla="*/ 773239 h 1295400"/>
                <a:gd name="connsiteX61" fmla="*/ 105441 w 1228725"/>
                <a:gd name="connsiteY61" fmla="*/ 780383 h 1295400"/>
                <a:gd name="connsiteX62" fmla="*/ 100489 w 1228725"/>
                <a:gd name="connsiteY62" fmla="*/ 771430 h 1295400"/>
                <a:gd name="connsiteX63" fmla="*/ 85344 w 1228725"/>
                <a:gd name="connsiteY63" fmla="*/ 776954 h 1295400"/>
                <a:gd name="connsiteX64" fmla="*/ 86296 w 1228725"/>
                <a:gd name="connsiteY64" fmla="*/ 779907 h 1295400"/>
                <a:gd name="connsiteX65" fmla="*/ 84296 w 1228725"/>
                <a:gd name="connsiteY65" fmla="*/ 781145 h 1295400"/>
                <a:gd name="connsiteX66" fmla="*/ 78200 w 1228725"/>
                <a:gd name="connsiteY66" fmla="*/ 778764 h 1295400"/>
                <a:gd name="connsiteX67" fmla="*/ 68675 w 1228725"/>
                <a:gd name="connsiteY67" fmla="*/ 756475 h 1295400"/>
                <a:gd name="connsiteX68" fmla="*/ 40671 w 1228725"/>
                <a:gd name="connsiteY68" fmla="*/ 731044 h 1295400"/>
                <a:gd name="connsiteX69" fmla="*/ 40862 w 1228725"/>
                <a:gd name="connsiteY69" fmla="*/ 724948 h 1295400"/>
                <a:gd name="connsiteX70" fmla="*/ 48958 w 1228725"/>
                <a:gd name="connsiteY70" fmla="*/ 717423 h 1295400"/>
                <a:gd name="connsiteX71" fmla="*/ 51054 w 1228725"/>
                <a:gd name="connsiteY71" fmla="*/ 708660 h 1295400"/>
                <a:gd name="connsiteX72" fmla="*/ 56864 w 1228725"/>
                <a:gd name="connsiteY72" fmla="*/ 699706 h 1295400"/>
                <a:gd name="connsiteX73" fmla="*/ 79914 w 1228725"/>
                <a:gd name="connsiteY73" fmla="*/ 679418 h 1295400"/>
                <a:gd name="connsiteX74" fmla="*/ 89154 w 1228725"/>
                <a:gd name="connsiteY74" fmla="*/ 657415 h 1295400"/>
                <a:gd name="connsiteX75" fmla="*/ 85439 w 1228725"/>
                <a:gd name="connsiteY75" fmla="*/ 643509 h 1295400"/>
                <a:gd name="connsiteX76" fmla="*/ 87535 w 1228725"/>
                <a:gd name="connsiteY76" fmla="*/ 636937 h 1295400"/>
                <a:gd name="connsiteX77" fmla="*/ 80676 w 1228725"/>
                <a:gd name="connsiteY77" fmla="*/ 630841 h 1295400"/>
                <a:gd name="connsiteX78" fmla="*/ 67437 w 1228725"/>
                <a:gd name="connsiteY78" fmla="*/ 639032 h 1295400"/>
                <a:gd name="connsiteX79" fmla="*/ 61817 w 1228725"/>
                <a:gd name="connsiteY79" fmla="*/ 637413 h 1295400"/>
                <a:gd name="connsiteX80" fmla="*/ 71723 w 1228725"/>
                <a:gd name="connsiteY80" fmla="*/ 622268 h 1295400"/>
                <a:gd name="connsiteX81" fmla="*/ 79247 w 1228725"/>
                <a:gd name="connsiteY81" fmla="*/ 576739 h 1295400"/>
                <a:gd name="connsiteX82" fmla="*/ 102775 w 1228725"/>
                <a:gd name="connsiteY82" fmla="*/ 546354 h 1295400"/>
                <a:gd name="connsiteX83" fmla="*/ 119443 w 1228725"/>
                <a:gd name="connsiteY83" fmla="*/ 533876 h 1295400"/>
                <a:gd name="connsiteX84" fmla="*/ 145828 w 1228725"/>
                <a:gd name="connsiteY84" fmla="*/ 502063 h 1295400"/>
                <a:gd name="connsiteX85" fmla="*/ 152114 w 1228725"/>
                <a:gd name="connsiteY85" fmla="*/ 483013 h 1295400"/>
                <a:gd name="connsiteX86" fmla="*/ 172688 w 1228725"/>
                <a:gd name="connsiteY86" fmla="*/ 444627 h 1295400"/>
                <a:gd name="connsiteX87" fmla="*/ 185261 w 1228725"/>
                <a:gd name="connsiteY87" fmla="*/ 430244 h 1295400"/>
                <a:gd name="connsiteX88" fmla="*/ 197167 w 1228725"/>
                <a:gd name="connsiteY88" fmla="*/ 431673 h 1295400"/>
                <a:gd name="connsiteX89" fmla="*/ 188404 w 1228725"/>
                <a:gd name="connsiteY89" fmla="*/ 416909 h 1295400"/>
                <a:gd name="connsiteX90" fmla="*/ 204597 w 1228725"/>
                <a:gd name="connsiteY90" fmla="*/ 399574 h 1295400"/>
                <a:gd name="connsiteX91" fmla="*/ 202406 w 1228725"/>
                <a:gd name="connsiteY91" fmla="*/ 391096 h 1295400"/>
                <a:gd name="connsiteX92" fmla="*/ 207550 w 1228725"/>
                <a:gd name="connsiteY92" fmla="*/ 388334 h 1295400"/>
                <a:gd name="connsiteX93" fmla="*/ 209359 w 1228725"/>
                <a:gd name="connsiteY93" fmla="*/ 383191 h 1295400"/>
                <a:gd name="connsiteX94" fmla="*/ 213455 w 1228725"/>
                <a:gd name="connsiteY94" fmla="*/ 382048 h 1295400"/>
                <a:gd name="connsiteX95" fmla="*/ 212597 w 1228725"/>
                <a:gd name="connsiteY95" fmla="*/ 376714 h 1295400"/>
                <a:gd name="connsiteX96" fmla="*/ 217075 w 1228725"/>
                <a:gd name="connsiteY96" fmla="*/ 366712 h 1295400"/>
                <a:gd name="connsiteX97" fmla="*/ 212407 w 1228725"/>
                <a:gd name="connsiteY97" fmla="*/ 358330 h 1295400"/>
                <a:gd name="connsiteX98" fmla="*/ 220027 w 1228725"/>
                <a:gd name="connsiteY98" fmla="*/ 352996 h 1295400"/>
                <a:gd name="connsiteX99" fmla="*/ 217455 w 1228725"/>
                <a:gd name="connsiteY99" fmla="*/ 325946 h 1295400"/>
                <a:gd name="connsiteX100" fmla="*/ 207454 w 1228725"/>
                <a:gd name="connsiteY100" fmla="*/ 330613 h 1295400"/>
                <a:gd name="connsiteX101" fmla="*/ 203644 w 1228725"/>
                <a:gd name="connsiteY101" fmla="*/ 329755 h 1295400"/>
                <a:gd name="connsiteX102" fmla="*/ 201168 w 1228725"/>
                <a:gd name="connsiteY102" fmla="*/ 321659 h 1295400"/>
                <a:gd name="connsiteX103" fmla="*/ 202787 w 1228725"/>
                <a:gd name="connsiteY103" fmla="*/ 317373 h 1295400"/>
                <a:gd name="connsiteX104" fmla="*/ 195548 w 1228725"/>
                <a:gd name="connsiteY104" fmla="*/ 297752 h 1295400"/>
                <a:gd name="connsiteX105" fmla="*/ 184404 w 1228725"/>
                <a:gd name="connsiteY105" fmla="*/ 300609 h 1295400"/>
                <a:gd name="connsiteX106" fmla="*/ 180213 w 1228725"/>
                <a:gd name="connsiteY106" fmla="*/ 288227 h 1295400"/>
                <a:gd name="connsiteX107" fmla="*/ 158591 w 1228725"/>
                <a:gd name="connsiteY107" fmla="*/ 288893 h 1295400"/>
                <a:gd name="connsiteX108" fmla="*/ 148780 w 1228725"/>
                <a:gd name="connsiteY108" fmla="*/ 297275 h 1295400"/>
                <a:gd name="connsiteX109" fmla="*/ 141827 w 1228725"/>
                <a:gd name="connsiteY109" fmla="*/ 296608 h 1295400"/>
                <a:gd name="connsiteX110" fmla="*/ 142780 w 1228725"/>
                <a:gd name="connsiteY110" fmla="*/ 299180 h 1295400"/>
                <a:gd name="connsiteX111" fmla="*/ 134874 w 1228725"/>
                <a:gd name="connsiteY111" fmla="*/ 302704 h 1295400"/>
                <a:gd name="connsiteX112" fmla="*/ 128682 w 1228725"/>
                <a:gd name="connsiteY112" fmla="*/ 301180 h 1295400"/>
                <a:gd name="connsiteX113" fmla="*/ 126968 w 1228725"/>
                <a:gd name="connsiteY113" fmla="*/ 304038 h 1295400"/>
                <a:gd name="connsiteX114" fmla="*/ 123063 w 1228725"/>
                <a:gd name="connsiteY114" fmla="*/ 301466 h 1295400"/>
                <a:gd name="connsiteX115" fmla="*/ 110966 w 1228725"/>
                <a:gd name="connsiteY115" fmla="*/ 303562 h 1295400"/>
                <a:gd name="connsiteX116" fmla="*/ 110204 w 1228725"/>
                <a:gd name="connsiteY116" fmla="*/ 297942 h 1295400"/>
                <a:gd name="connsiteX117" fmla="*/ 108204 w 1228725"/>
                <a:gd name="connsiteY117" fmla="*/ 299847 h 1295400"/>
                <a:gd name="connsiteX118" fmla="*/ 103822 w 1228725"/>
                <a:gd name="connsiteY118" fmla="*/ 298513 h 1295400"/>
                <a:gd name="connsiteX119" fmla="*/ 102394 w 1228725"/>
                <a:gd name="connsiteY119" fmla="*/ 301180 h 1295400"/>
                <a:gd name="connsiteX120" fmla="*/ 105060 w 1228725"/>
                <a:gd name="connsiteY120" fmla="*/ 303181 h 1295400"/>
                <a:gd name="connsiteX121" fmla="*/ 103155 w 1228725"/>
                <a:gd name="connsiteY121" fmla="*/ 304610 h 1295400"/>
                <a:gd name="connsiteX122" fmla="*/ 97726 w 1228725"/>
                <a:gd name="connsiteY122" fmla="*/ 302704 h 1295400"/>
                <a:gd name="connsiteX123" fmla="*/ 100298 w 1228725"/>
                <a:gd name="connsiteY123" fmla="*/ 300419 h 1295400"/>
                <a:gd name="connsiteX124" fmla="*/ 96298 w 1228725"/>
                <a:gd name="connsiteY124" fmla="*/ 274129 h 1295400"/>
                <a:gd name="connsiteX125" fmla="*/ 112300 w 1228725"/>
                <a:gd name="connsiteY125" fmla="*/ 270224 h 1295400"/>
                <a:gd name="connsiteX126" fmla="*/ 109918 w 1228725"/>
                <a:gd name="connsiteY126" fmla="*/ 253174 h 1295400"/>
                <a:gd name="connsiteX127" fmla="*/ 126778 w 1228725"/>
                <a:gd name="connsiteY127" fmla="*/ 251174 h 1295400"/>
                <a:gd name="connsiteX128" fmla="*/ 120967 w 1228725"/>
                <a:gd name="connsiteY128" fmla="*/ 234315 h 1295400"/>
                <a:gd name="connsiteX129" fmla="*/ 127730 w 1228725"/>
                <a:gd name="connsiteY129" fmla="*/ 232600 h 1295400"/>
                <a:gd name="connsiteX130" fmla="*/ 124206 w 1228725"/>
                <a:gd name="connsiteY130" fmla="*/ 222218 h 1295400"/>
                <a:gd name="connsiteX131" fmla="*/ 120967 w 1228725"/>
                <a:gd name="connsiteY131" fmla="*/ 223837 h 1295400"/>
                <a:gd name="connsiteX132" fmla="*/ 117824 w 1228725"/>
                <a:gd name="connsiteY132" fmla="*/ 217741 h 1295400"/>
                <a:gd name="connsiteX133" fmla="*/ 120015 w 1228725"/>
                <a:gd name="connsiteY133" fmla="*/ 198882 h 1295400"/>
                <a:gd name="connsiteX134" fmla="*/ 112966 w 1228725"/>
                <a:gd name="connsiteY134" fmla="*/ 179927 h 1295400"/>
                <a:gd name="connsiteX135" fmla="*/ 126016 w 1228725"/>
                <a:gd name="connsiteY135" fmla="*/ 167164 h 1295400"/>
                <a:gd name="connsiteX136" fmla="*/ 135541 w 1228725"/>
                <a:gd name="connsiteY136" fmla="*/ 165354 h 1295400"/>
                <a:gd name="connsiteX137" fmla="*/ 135350 w 1228725"/>
                <a:gd name="connsiteY137" fmla="*/ 155448 h 1295400"/>
                <a:gd name="connsiteX138" fmla="*/ 142017 w 1228725"/>
                <a:gd name="connsiteY138" fmla="*/ 154876 h 1295400"/>
                <a:gd name="connsiteX139" fmla="*/ 140779 w 1228725"/>
                <a:gd name="connsiteY139" fmla="*/ 146590 h 1295400"/>
                <a:gd name="connsiteX140" fmla="*/ 132016 w 1228725"/>
                <a:gd name="connsiteY140" fmla="*/ 133921 h 1295400"/>
                <a:gd name="connsiteX141" fmla="*/ 131540 w 1228725"/>
                <a:gd name="connsiteY141" fmla="*/ 127921 h 1295400"/>
                <a:gd name="connsiteX142" fmla="*/ 137064 w 1228725"/>
                <a:gd name="connsiteY142" fmla="*/ 128683 h 1295400"/>
                <a:gd name="connsiteX143" fmla="*/ 144875 w 1228725"/>
                <a:gd name="connsiteY143" fmla="*/ 134969 h 1295400"/>
                <a:gd name="connsiteX144" fmla="*/ 144208 w 1228725"/>
                <a:gd name="connsiteY144" fmla="*/ 136874 h 1295400"/>
                <a:gd name="connsiteX145" fmla="*/ 151829 w 1228725"/>
                <a:gd name="connsiteY145" fmla="*/ 139922 h 1295400"/>
                <a:gd name="connsiteX146" fmla="*/ 153257 w 1228725"/>
                <a:gd name="connsiteY146" fmla="*/ 128587 h 1295400"/>
                <a:gd name="connsiteX147" fmla="*/ 163544 w 1228725"/>
                <a:gd name="connsiteY147" fmla="*/ 110109 h 1295400"/>
                <a:gd name="connsiteX148" fmla="*/ 190119 w 1228725"/>
                <a:gd name="connsiteY148" fmla="*/ 80677 h 1295400"/>
                <a:gd name="connsiteX149" fmla="*/ 181546 w 1228725"/>
                <a:gd name="connsiteY149" fmla="*/ 79248 h 1295400"/>
                <a:gd name="connsiteX150" fmla="*/ 179927 w 1228725"/>
                <a:gd name="connsiteY150" fmla="*/ 71342 h 1295400"/>
                <a:gd name="connsiteX151" fmla="*/ 174784 w 1228725"/>
                <a:gd name="connsiteY151" fmla="*/ 72580 h 1295400"/>
                <a:gd name="connsiteX152" fmla="*/ 173355 w 1228725"/>
                <a:gd name="connsiteY152" fmla="*/ 64198 h 1295400"/>
                <a:gd name="connsiteX153" fmla="*/ 174974 w 1228725"/>
                <a:gd name="connsiteY153" fmla="*/ 62960 h 1295400"/>
                <a:gd name="connsiteX154" fmla="*/ 180498 w 1228725"/>
                <a:gd name="connsiteY154" fmla="*/ 61531 h 1295400"/>
                <a:gd name="connsiteX155" fmla="*/ 188023 w 1228725"/>
                <a:gd name="connsiteY155" fmla="*/ 69818 h 1295400"/>
                <a:gd name="connsiteX156" fmla="*/ 193738 w 1228725"/>
                <a:gd name="connsiteY156" fmla="*/ 68866 h 1295400"/>
                <a:gd name="connsiteX157" fmla="*/ 198787 w 1228725"/>
                <a:gd name="connsiteY157" fmla="*/ 71437 h 1295400"/>
                <a:gd name="connsiteX158" fmla="*/ 198691 w 1228725"/>
                <a:gd name="connsiteY158" fmla="*/ 66104 h 1295400"/>
                <a:gd name="connsiteX159" fmla="*/ 204692 w 1228725"/>
                <a:gd name="connsiteY159" fmla="*/ 58674 h 1295400"/>
                <a:gd name="connsiteX160" fmla="*/ 212407 w 1228725"/>
                <a:gd name="connsiteY160" fmla="*/ 56959 h 1295400"/>
                <a:gd name="connsiteX161" fmla="*/ 233076 w 1228725"/>
                <a:gd name="connsiteY161" fmla="*/ 38576 h 1295400"/>
                <a:gd name="connsiteX162" fmla="*/ 241363 w 1228725"/>
                <a:gd name="connsiteY162" fmla="*/ 52768 h 1295400"/>
                <a:gd name="connsiteX163" fmla="*/ 243649 w 1228725"/>
                <a:gd name="connsiteY163" fmla="*/ 51149 h 1295400"/>
                <a:gd name="connsiteX164" fmla="*/ 246126 w 1228725"/>
                <a:gd name="connsiteY164" fmla="*/ 53912 h 1295400"/>
                <a:gd name="connsiteX165" fmla="*/ 264985 w 1228725"/>
                <a:gd name="connsiteY165" fmla="*/ 54388 h 1295400"/>
                <a:gd name="connsiteX166" fmla="*/ 278416 w 1228725"/>
                <a:gd name="connsiteY166" fmla="*/ 50101 h 1295400"/>
                <a:gd name="connsiteX167" fmla="*/ 279939 w 1228725"/>
                <a:gd name="connsiteY167" fmla="*/ 46006 h 1295400"/>
                <a:gd name="connsiteX168" fmla="*/ 285273 w 1228725"/>
                <a:gd name="connsiteY168" fmla="*/ 43720 h 1295400"/>
                <a:gd name="connsiteX169" fmla="*/ 281464 w 1228725"/>
                <a:gd name="connsiteY169" fmla="*/ 40386 h 1295400"/>
                <a:gd name="connsiteX170" fmla="*/ 293084 w 1228725"/>
                <a:gd name="connsiteY170" fmla="*/ 31813 h 1295400"/>
                <a:gd name="connsiteX171" fmla="*/ 294608 w 1228725"/>
                <a:gd name="connsiteY171" fmla="*/ 29813 h 1295400"/>
                <a:gd name="connsiteX172" fmla="*/ 292322 w 1228725"/>
                <a:gd name="connsiteY172" fmla="*/ 28861 h 1295400"/>
                <a:gd name="connsiteX173" fmla="*/ 303847 w 1228725"/>
                <a:gd name="connsiteY173" fmla="*/ 18479 h 1295400"/>
                <a:gd name="connsiteX174" fmla="*/ 306038 w 1228725"/>
                <a:gd name="connsiteY174" fmla="*/ 9525 h 1295400"/>
                <a:gd name="connsiteX175" fmla="*/ 314325 w 1228725"/>
                <a:gd name="connsiteY175" fmla="*/ 9525 h 1295400"/>
                <a:gd name="connsiteX176" fmla="*/ 327088 w 1228725"/>
                <a:gd name="connsiteY176" fmla="*/ 20002 h 1295400"/>
                <a:gd name="connsiteX177" fmla="*/ 332327 w 1228725"/>
                <a:gd name="connsiteY177" fmla="*/ 19907 h 1295400"/>
                <a:gd name="connsiteX178" fmla="*/ 335661 w 1228725"/>
                <a:gd name="connsiteY178" fmla="*/ 27527 h 1295400"/>
                <a:gd name="connsiteX179" fmla="*/ 346424 w 1228725"/>
                <a:gd name="connsiteY179" fmla="*/ 32575 h 1295400"/>
                <a:gd name="connsiteX180" fmla="*/ 344710 w 1228725"/>
                <a:gd name="connsiteY180" fmla="*/ 34576 h 1295400"/>
                <a:gd name="connsiteX181" fmla="*/ 350139 w 1228725"/>
                <a:gd name="connsiteY181" fmla="*/ 32861 h 1295400"/>
                <a:gd name="connsiteX182" fmla="*/ 356139 w 1228725"/>
                <a:gd name="connsiteY182" fmla="*/ 38386 h 1295400"/>
                <a:gd name="connsiteX183" fmla="*/ 363855 w 1228725"/>
                <a:gd name="connsiteY183" fmla="*/ 37719 h 1295400"/>
                <a:gd name="connsiteX184" fmla="*/ 366998 w 1228725"/>
                <a:gd name="connsiteY184" fmla="*/ 39529 h 1295400"/>
                <a:gd name="connsiteX185" fmla="*/ 366617 w 1228725"/>
                <a:gd name="connsiteY185" fmla="*/ 42386 h 1295400"/>
                <a:gd name="connsiteX186" fmla="*/ 369189 w 1228725"/>
                <a:gd name="connsiteY186" fmla="*/ 42005 h 1295400"/>
                <a:gd name="connsiteX187" fmla="*/ 368808 w 1228725"/>
                <a:gd name="connsiteY187" fmla="*/ 45148 h 1295400"/>
                <a:gd name="connsiteX188" fmla="*/ 372046 w 1228725"/>
                <a:gd name="connsiteY188" fmla="*/ 43339 h 1295400"/>
                <a:gd name="connsiteX189" fmla="*/ 375761 w 1228725"/>
                <a:gd name="connsiteY189" fmla="*/ 45910 h 1295400"/>
                <a:gd name="connsiteX190" fmla="*/ 372237 w 1228725"/>
                <a:gd name="connsiteY190" fmla="*/ 63532 h 1295400"/>
                <a:gd name="connsiteX191" fmla="*/ 373951 w 1228725"/>
                <a:gd name="connsiteY191" fmla="*/ 70009 h 1295400"/>
                <a:gd name="connsiteX192" fmla="*/ 372523 w 1228725"/>
                <a:gd name="connsiteY192" fmla="*/ 83058 h 1295400"/>
                <a:gd name="connsiteX193" fmla="*/ 366426 w 1228725"/>
                <a:gd name="connsiteY193" fmla="*/ 83439 h 1295400"/>
                <a:gd name="connsiteX194" fmla="*/ 377761 w 1228725"/>
                <a:gd name="connsiteY194" fmla="*/ 98298 h 1295400"/>
                <a:gd name="connsiteX195" fmla="*/ 391763 w 1228725"/>
                <a:gd name="connsiteY195" fmla="*/ 108490 h 1295400"/>
                <a:gd name="connsiteX196" fmla="*/ 404241 w 1228725"/>
                <a:gd name="connsiteY196" fmla="*/ 108680 h 1295400"/>
                <a:gd name="connsiteX197" fmla="*/ 430530 w 1228725"/>
                <a:gd name="connsiteY197" fmla="*/ 118491 h 1295400"/>
                <a:gd name="connsiteX198" fmla="*/ 447389 w 1228725"/>
                <a:gd name="connsiteY198" fmla="*/ 105918 h 1295400"/>
                <a:gd name="connsiteX199" fmla="*/ 456533 w 1228725"/>
                <a:gd name="connsiteY199" fmla="*/ 102584 h 1295400"/>
                <a:gd name="connsiteX200" fmla="*/ 457771 w 1228725"/>
                <a:gd name="connsiteY200" fmla="*/ 99536 h 1295400"/>
                <a:gd name="connsiteX201" fmla="*/ 461296 w 1228725"/>
                <a:gd name="connsiteY201" fmla="*/ 102203 h 1295400"/>
                <a:gd name="connsiteX202" fmla="*/ 458057 w 1228725"/>
                <a:gd name="connsiteY202" fmla="*/ 94202 h 1295400"/>
                <a:gd name="connsiteX203" fmla="*/ 456152 w 1228725"/>
                <a:gd name="connsiteY203" fmla="*/ 94393 h 1295400"/>
                <a:gd name="connsiteX204" fmla="*/ 459391 w 1228725"/>
                <a:gd name="connsiteY204" fmla="*/ 92869 h 1295400"/>
                <a:gd name="connsiteX205" fmla="*/ 457009 w 1228725"/>
                <a:gd name="connsiteY205" fmla="*/ 89725 h 1295400"/>
                <a:gd name="connsiteX206" fmla="*/ 458819 w 1228725"/>
                <a:gd name="connsiteY206" fmla="*/ 90297 h 1295400"/>
                <a:gd name="connsiteX207" fmla="*/ 457295 w 1228725"/>
                <a:gd name="connsiteY207" fmla="*/ 88963 h 1295400"/>
                <a:gd name="connsiteX208" fmla="*/ 459295 w 1228725"/>
                <a:gd name="connsiteY208" fmla="*/ 86868 h 1295400"/>
                <a:gd name="connsiteX209" fmla="*/ 461391 w 1228725"/>
                <a:gd name="connsiteY209" fmla="*/ 89821 h 1295400"/>
                <a:gd name="connsiteX210" fmla="*/ 476916 w 1228725"/>
                <a:gd name="connsiteY210" fmla="*/ 85820 h 1295400"/>
                <a:gd name="connsiteX211" fmla="*/ 480441 w 1228725"/>
                <a:gd name="connsiteY211" fmla="*/ 86582 h 1295400"/>
                <a:gd name="connsiteX212" fmla="*/ 492823 w 1228725"/>
                <a:gd name="connsiteY212" fmla="*/ 109823 h 1295400"/>
                <a:gd name="connsiteX213" fmla="*/ 527304 w 1228725"/>
                <a:gd name="connsiteY213" fmla="*/ 132207 h 1295400"/>
                <a:gd name="connsiteX214" fmla="*/ 532829 w 1228725"/>
                <a:gd name="connsiteY214" fmla="*/ 119158 h 1295400"/>
                <a:gd name="connsiteX215" fmla="*/ 549116 w 1228725"/>
                <a:gd name="connsiteY215" fmla="*/ 114395 h 1295400"/>
                <a:gd name="connsiteX216" fmla="*/ 553878 w 1228725"/>
                <a:gd name="connsiteY216" fmla="*/ 109156 h 1295400"/>
                <a:gd name="connsiteX217" fmla="*/ 563785 w 1228725"/>
                <a:gd name="connsiteY217" fmla="*/ 106299 h 1295400"/>
                <a:gd name="connsiteX218" fmla="*/ 585406 w 1228725"/>
                <a:gd name="connsiteY218" fmla="*/ 111633 h 1295400"/>
                <a:gd name="connsiteX219" fmla="*/ 600551 w 1228725"/>
                <a:gd name="connsiteY219" fmla="*/ 106870 h 1295400"/>
                <a:gd name="connsiteX220" fmla="*/ 607600 w 1228725"/>
                <a:gd name="connsiteY220" fmla="*/ 109442 h 1295400"/>
                <a:gd name="connsiteX221" fmla="*/ 612362 w 1228725"/>
                <a:gd name="connsiteY221" fmla="*/ 104965 h 1295400"/>
                <a:gd name="connsiteX222" fmla="*/ 619030 w 1228725"/>
                <a:gd name="connsiteY222" fmla="*/ 109633 h 1295400"/>
                <a:gd name="connsiteX223" fmla="*/ 635984 w 1228725"/>
                <a:gd name="connsiteY223" fmla="*/ 108204 h 1295400"/>
                <a:gd name="connsiteX224" fmla="*/ 636175 w 1228725"/>
                <a:gd name="connsiteY224" fmla="*/ 104584 h 1295400"/>
                <a:gd name="connsiteX225" fmla="*/ 631888 w 1228725"/>
                <a:gd name="connsiteY225" fmla="*/ 102679 h 1295400"/>
                <a:gd name="connsiteX226" fmla="*/ 640651 w 1228725"/>
                <a:gd name="connsiteY226" fmla="*/ 90487 h 1295400"/>
                <a:gd name="connsiteX227" fmla="*/ 641032 w 1228725"/>
                <a:gd name="connsiteY227" fmla="*/ 81058 h 1295400"/>
                <a:gd name="connsiteX228" fmla="*/ 657891 w 1228725"/>
                <a:gd name="connsiteY228" fmla="*/ 75057 h 1295400"/>
                <a:gd name="connsiteX229" fmla="*/ 665512 w 1228725"/>
                <a:gd name="connsiteY229" fmla="*/ 125825 h 1295400"/>
                <a:gd name="connsiteX230" fmla="*/ 663321 w 1228725"/>
                <a:gd name="connsiteY230" fmla="*/ 128492 h 1295400"/>
                <a:gd name="connsiteX231" fmla="*/ 665606 w 1228725"/>
                <a:gd name="connsiteY231" fmla="*/ 137636 h 1295400"/>
                <a:gd name="connsiteX232" fmla="*/ 671893 w 1228725"/>
                <a:gd name="connsiteY232" fmla="*/ 144113 h 1295400"/>
                <a:gd name="connsiteX233" fmla="*/ 671607 w 1228725"/>
                <a:gd name="connsiteY233" fmla="*/ 151447 h 1295400"/>
                <a:gd name="connsiteX234" fmla="*/ 685323 w 1228725"/>
                <a:gd name="connsiteY234" fmla="*/ 146590 h 1295400"/>
                <a:gd name="connsiteX235" fmla="*/ 689514 w 1228725"/>
                <a:gd name="connsiteY235" fmla="*/ 161925 h 1295400"/>
                <a:gd name="connsiteX236" fmla="*/ 710946 w 1228725"/>
                <a:gd name="connsiteY236" fmla="*/ 158687 h 1295400"/>
                <a:gd name="connsiteX237" fmla="*/ 728948 w 1228725"/>
                <a:gd name="connsiteY237" fmla="*/ 152781 h 1295400"/>
                <a:gd name="connsiteX238" fmla="*/ 736568 w 1228725"/>
                <a:gd name="connsiteY238" fmla="*/ 156305 h 1295400"/>
                <a:gd name="connsiteX239" fmla="*/ 745617 w 1228725"/>
                <a:gd name="connsiteY239" fmla="*/ 155162 h 1295400"/>
                <a:gd name="connsiteX240" fmla="*/ 762762 w 1228725"/>
                <a:gd name="connsiteY240" fmla="*/ 149542 h 1295400"/>
                <a:gd name="connsiteX241" fmla="*/ 770096 w 1228725"/>
                <a:gd name="connsiteY241" fmla="*/ 160401 h 1295400"/>
                <a:gd name="connsiteX242" fmla="*/ 777335 w 1228725"/>
                <a:gd name="connsiteY242" fmla="*/ 157829 h 1295400"/>
                <a:gd name="connsiteX243" fmla="*/ 789337 w 1228725"/>
                <a:gd name="connsiteY243" fmla="*/ 178213 h 1295400"/>
                <a:gd name="connsiteX244" fmla="*/ 795432 w 1228725"/>
                <a:gd name="connsiteY244" fmla="*/ 201739 h 1295400"/>
                <a:gd name="connsiteX245" fmla="*/ 800195 w 1228725"/>
                <a:gd name="connsiteY245" fmla="*/ 205168 h 1295400"/>
                <a:gd name="connsiteX246" fmla="*/ 781145 w 1228725"/>
                <a:gd name="connsiteY246" fmla="*/ 212503 h 1295400"/>
                <a:gd name="connsiteX247" fmla="*/ 790860 w 1228725"/>
                <a:gd name="connsiteY247" fmla="*/ 237363 h 1295400"/>
                <a:gd name="connsiteX248" fmla="*/ 788194 w 1228725"/>
                <a:gd name="connsiteY248" fmla="*/ 253174 h 1295400"/>
                <a:gd name="connsiteX249" fmla="*/ 793432 w 1228725"/>
                <a:gd name="connsiteY249" fmla="*/ 264509 h 1295400"/>
                <a:gd name="connsiteX250" fmla="*/ 789908 w 1228725"/>
                <a:gd name="connsiteY250" fmla="*/ 275272 h 1295400"/>
                <a:gd name="connsiteX251" fmla="*/ 791337 w 1228725"/>
                <a:gd name="connsiteY251" fmla="*/ 278416 h 1295400"/>
                <a:gd name="connsiteX252" fmla="*/ 787432 w 1228725"/>
                <a:gd name="connsiteY252" fmla="*/ 285940 h 1295400"/>
                <a:gd name="connsiteX253" fmla="*/ 789051 w 1228725"/>
                <a:gd name="connsiteY253" fmla="*/ 285179 h 1295400"/>
                <a:gd name="connsiteX254" fmla="*/ 797909 w 1228725"/>
                <a:gd name="connsiteY254" fmla="*/ 304800 h 1295400"/>
                <a:gd name="connsiteX255" fmla="*/ 815625 w 1228725"/>
                <a:gd name="connsiteY255" fmla="*/ 320040 h 1295400"/>
                <a:gd name="connsiteX256" fmla="*/ 806196 w 1228725"/>
                <a:gd name="connsiteY256" fmla="*/ 324136 h 1295400"/>
                <a:gd name="connsiteX257" fmla="*/ 808196 w 1228725"/>
                <a:gd name="connsiteY257" fmla="*/ 332422 h 1295400"/>
                <a:gd name="connsiteX258" fmla="*/ 804863 w 1228725"/>
                <a:gd name="connsiteY258" fmla="*/ 333565 h 1295400"/>
                <a:gd name="connsiteX259" fmla="*/ 806386 w 1228725"/>
                <a:gd name="connsiteY259" fmla="*/ 339947 h 1295400"/>
                <a:gd name="connsiteX260" fmla="*/ 802767 w 1228725"/>
                <a:gd name="connsiteY260" fmla="*/ 348996 h 1295400"/>
                <a:gd name="connsiteX261" fmla="*/ 803053 w 1228725"/>
                <a:gd name="connsiteY261" fmla="*/ 360045 h 1295400"/>
                <a:gd name="connsiteX262" fmla="*/ 818006 w 1228725"/>
                <a:gd name="connsiteY262" fmla="*/ 363474 h 1295400"/>
                <a:gd name="connsiteX263" fmla="*/ 827627 w 1228725"/>
                <a:gd name="connsiteY263" fmla="*/ 357187 h 1295400"/>
                <a:gd name="connsiteX264" fmla="*/ 821055 w 1228725"/>
                <a:gd name="connsiteY264" fmla="*/ 317945 h 1295400"/>
                <a:gd name="connsiteX265" fmla="*/ 831151 w 1228725"/>
                <a:gd name="connsiteY265" fmla="*/ 316135 h 1295400"/>
                <a:gd name="connsiteX266" fmla="*/ 834485 w 1228725"/>
                <a:gd name="connsiteY266" fmla="*/ 334994 h 1295400"/>
                <a:gd name="connsiteX267" fmla="*/ 866870 w 1228725"/>
                <a:gd name="connsiteY267" fmla="*/ 322421 h 1295400"/>
                <a:gd name="connsiteX268" fmla="*/ 888492 w 1228725"/>
                <a:gd name="connsiteY268" fmla="*/ 326707 h 1295400"/>
                <a:gd name="connsiteX269" fmla="*/ 886015 w 1228725"/>
                <a:gd name="connsiteY269" fmla="*/ 336995 h 1295400"/>
                <a:gd name="connsiteX270" fmla="*/ 890588 w 1228725"/>
                <a:gd name="connsiteY270" fmla="*/ 338423 h 1295400"/>
                <a:gd name="connsiteX271" fmla="*/ 889921 w 1228725"/>
                <a:gd name="connsiteY271" fmla="*/ 342043 h 1295400"/>
                <a:gd name="connsiteX272" fmla="*/ 885920 w 1228725"/>
                <a:gd name="connsiteY272" fmla="*/ 341662 h 1295400"/>
                <a:gd name="connsiteX273" fmla="*/ 885825 w 1228725"/>
                <a:gd name="connsiteY273" fmla="*/ 344614 h 1295400"/>
                <a:gd name="connsiteX274" fmla="*/ 882586 w 1228725"/>
                <a:gd name="connsiteY274" fmla="*/ 345091 h 1295400"/>
                <a:gd name="connsiteX275" fmla="*/ 880586 w 1228725"/>
                <a:gd name="connsiteY275" fmla="*/ 350139 h 1295400"/>
                <a:gd name="connsiteX276" fmla="*/ 881729 w 1228725"/>
                <a:gd name="connsiteY276" fmla="*/ 362712 h 1295400"/>
                <a:gd name="connsiteX277" fmla="*/ 879062 w 1228725"/>
                <a:gd name="connsiteY277" fmla="*/ 364331 h 1295400"/>
                <a:gd name="connsiteX278" fmla="*/ 880681 w 1228725"/>
                <a:gd name="connsiteY278" fmla="*/ 370904 h 1295400"/>
                <a:gd name="connsiteX279" fmla="*/ 890397 w 1228725"/>
                <a:gd name="connsiteY279" fmla="*/ 385191 h 1295400"/>
                <a:gd name="connsiteX280" fmla="*/ 895445 w 1228725"/>
                <a:gd name="connsiteY280" fmla="*/ 406622 h 1295400"/>
                <a:gd name="connsiteX281" fmla="*/ 876966 w 1228725"/>
                <a:gd name="connsiteY281" fmla="*/ 412147 h 1295400"/>
                <a:gd name="connsiteX282" fmla="*/ 857535 w 1228725"/>
                <a:gd name="connsiteY282" fmla="*/ 426720 h 1295400"/>
                <a:gd name="connsiteX283" fmla="*/ 863060 w 1228725"/>
                <a:gd name="connsiteY283" fmla="*/ 439674 h 1295400"/>
                <a:gd name="connsiteX284" fmla="*/ 893159 w 1228725"/>
                <a:gd name="connsiteY284" fmla="*/ 447675 h 1295400"/>
                <a:gd name="connsiteX285" fmla="*/ 907351 w 1228725"/>
                <a:gd name="connsiteY285" fmla="*/ 440912 h 1295400"/>
                <a:gd name="connsiteX286" fmla="*/ 917162 w 1228725"/>
                <a:gd name="connsiteY286" fmla="*/ 441960 h 1295400"/>
                <a:gd name="connsiteX287" fmla="*/ 926496 w 1228725"/>
                <a:gd name="connsiteY287" fmla="*/ 438055 h 1295400"/>
                <a:gd name="connsiteX288" fmla="*/ 939450 w 1228725"/>
                <a:gd name="connsiteY288" fmla="*/ 439388 h 1295400"/>
                <a:gd name="connsiteX289" fmla="*/ 941546 w 1228725"/>
                <a:gd name="connsiteY289" fmla="*/ 446722 h 1295400"/>
                <a:gd name="connsiteX290" fmla="*/ 963168 w 1228725"/>
                <a:gd name="connsiteY290" fmla="*/ 449771 h 1295400"/>
                <a:gd name="connsiteX291" fmla="*/ 969835 w 1228725"/>
                <a:gd name="connsiteY291" fmla="*/ 453390 h 1295400"/>
                <a:gd name="connsiteX292" fmla="*/ 969835 w 1228725"/>
                <a:gd name="connsiteY292" fmla="*/ 458248 h 1295400"/>
                <a:gd name="connsiteX293" fmla="*/ 965454 w 1228725"/>
                <a:gd name="connsiteY293" fmla="*/ 463105 h 1295400"/>
                <a:gd name="connsiteX294" fmla="*/ 966788 w 1228725"/>
                <a:gd name="connsiteY294" fmla="*/ 464820 h 1295400"/>
                <a:gd name="connsiteX295" fmla="*/ 972598 w 1228725"/>
                <a:gd name="connsiteY295" fmla="*/ 460820 h 1295400"/>
                <a:gd name="connsiteX296" fmla="*/ 987361 w 1228725"/>
                <a:gd name="connsiteY296" fmla="*/ 469678 h 1295400"/>
                <a:gd name="connsiteX297" fmla="*/ 995457 w 1228725"/>
                <a:gd name="connsiteY297" fmla="*/ 478917 h 1295400"/>
                <a:gd name="connsiteX298" fmla="*/ 994029 w 1228725"/>
                <a:gd name="connsiteY298" fmla="*/ 483203 h 1295400"/>
                <a:gd name="connsiteX299" fmla="*/ 997744 w 1228725"/>
                <a:gd name="connsiteY299" fmla="*/ 486537 h 1295400"/>
                <a:gd name="connsiteX300" fmla="*/ 998315 w 1228725"/>
                <a:gd name="connsiteY300" fmla="*/ 491299 h 1295400"/>
                <a:gd name="connsiteX301" fmla="*/ 1002125 w 1228725"/>
                <a:gd name="connsiteY301" fmla="*/ 494538 h 1295400"/>
                <a:gd name="connsiteX302" fmla="*/ 1003839 w 1228725"/>
                <a:gd name="connsiteY302" fmla="*/ 493109 h 1295400"/>
                <a:gd name="connsiteX303" fmla="*/ 1005935 w 1228725"/>
                <a:gd name="connsiteY303" fmla="*/ 499872 h 1295400"/>
                <a:gd name="connsiteX304" fmla="*/ 1013364 w 1228725"/>
                <a:gd name="connsiteY304" fmla="*/ 504158 h 1295400"/>
                <a:gd name="connsiteX305" fmla="*/ 1015841 w 1228725"/>
                <a:gd name="connsiteY305" fmla="*/ 501967 h 1295400"/>
                <a:gd name="connsiteX306" fmla="*/ 1018318 w 1228725"/>
                <a:gd name="connsiteY306" fmla="*/ 506254 h 1295400"/>
                <a:gd name="connsiteX307" fmla="*/ 1021746 w 1228725"/>
                <a:gd name="connsiteY307" fmla="*/ 504063 h 1295400"/>
                <a:gd name="connsiteX308" fmla="*/ 1020889 w 1228725"/>
                <a:gd name="connsiteY308" fmla="*/ 500444 h 1295400"/>
                <a:gd name="connsiteX309" fmla="*/ 1013555 w 1228725"/>
                <a:gd name="connsiteY309" fmla="*/ 495014 h 1295400"/>
                <a:gd name="connsiteX310" fmla="*/ 1009269 w 1228725"/>
                <a:gd name="connsiteY310" fmla="*/ 495014 h 1295400"/>
                <a:gd name="connsiteX311" fmla="*/ 1009079 w 1228725"/>
                <a:gd name="connsiteY311" fmla="*/ 491014 h 1295400"/>
                <a:gd name="connsiteX312" fmla="*/ 1006411 w 1228725"/>
                <a:gd name="connsiteY312" fmla="*/ 489680 h 1295400"/>
                <a:gd name="connsiteX313" fmla="*/ 1011364 w 1228725"/>
                <a:gd name="connsiteY313" fmla="*/ 472249 h 1295400"/>
                <a:gd name="connsiteX314" fmla="*/ 1039558 w 1228725"/>
                <a:gd name="connsiteY314" fmla="*/ 461105 h 1295400"/>
                <a:gd name="connsiteX315" fmla="*/ 1038606 w 1228725"/>
                <a:gd name="connsiteY315" fmla="*/ 454533 h 1295400"/>
                <a:gd name="connsiteX316" fmla="*/ 1044035 w 1228725"/>
                <a:gd name="connsiteY316" fmla="*/ 456152 h 1295400"/>
                <a:gd name="connsiteX317" fmla="*/ 1041463 w 1228725"/>
                <a:gd name="connsiteY317" fmla="*/ 457581 h 1295400"/>
                <a:gd name="connsiteX318" fmla="*/ 1041463 w 1228725"/>
                <a:gd name="connsiteY318" fmla="*/ 461105 h 1295400"/>
                <a:gd name="connsiteX319" fmla="*/ 1047845 w 1228725"/>
                <a:gd name="connsiteY319" fmla="*/ 458724 h 1295400"/>
                <a:gd name="connsiteX320" fmla="*/ 1051655 w 1228725"/>
                <a:gd name="connsiteY320" fmla="*/ 453580 h 1295400"/>
                <a:gd name="connsiteX321" fmla="*/ 1057084 w 1228725"/>
                <a:gd name="connsiteY321" fmla="*/ 455676 h 1295400"/>
                <a:gd name="connsiteX322" fmla="*/ 1065371 w 1228725"/>
                <a:gd name="connsiteY322" fmla="*/ 454247 h 1295400"/>
                <a:gd name="connsiteX323" fmla="*/ 1065085 w 1228725"/>
                <a:gd name="connsiteY323" fmla="*/ 443960 h 1295400"/>
                <a:gd name="connsiteX324" fmla="*/ 1081468 w 1228725"/>
                <a:gd name="connsiteY324" fmla="*/ 435388 h 1295400"/>
                <a:gd name="connsiteX325" fmla="*/ 1083945 w 1228725"/>
                <a:gd name="connsiteY325" fmla="*/ 454533 h 1295400"/>
                <a:gd name="connsiteX326" fmla="*/ 1082040 w 1228725"/>
                <a:gd name="connsiteY326" fmla="*/ 466058 h 1295400"/>
                <a:gd name="connsiteX327" fmla="*/ 1085373 w 1228725"/>
                <a:gd name="connsiteY327" fmla="*/ 465868 h 1295400"/>
                <a:gd name="connsiteX328" fmla="*/ 1087374 w 1228725"/>
                <a:gd name="connsiteY328" fmla="*/ 477298 h 1295400"/>
                <a:gd name="connsiteX329" fmla="*/ 1095470 w 1228725"/>
                <a:gd name="connsiteY329" fmla="*/ 475679 h 1295400"/>
                <a:gd name="connsiteX330" fmla="*/ 1107471 w 1228725"/>
                <a:gd name="connsiteY330" fmla="*/ 483394 h 1295400"/>
                <a:gd name="connsiteX331" fmla="*/ 1112996 w 1228725"/>
                <a:gd name="connsiteY331" fmla="*/ 491871 h 1295400"/>
                <a:gd name="connsiteX332" fmla="*/ 1111282 w 1228725"/>
                <a:gd name="connsiteY332" fmla="*/ 501967 h 1295400"/>
                <a:gd name="connsiteX333" fmla="*/ 1113377 w 1228725"/>
                <a:gd name="connsiteY333" fmla="*/ 513397 h 1295400"/>
                <a:gd name="connsiteX334" fmla="*/ 1123664 w 1228725"/>
                <a:gd name="connsiteY334" fmla="*/ 520351 h 1295400"/>
                <a:gd name="connsiteX335" fmla="*/ 1126903 w 1228725"/>
                <a:gd name="connsiteY335" fmla="*/ 567214 h 1295400"/>
                <a:gd name="connsiteX336" fmla="*/ 1136046 w 1228725"/>
                <a:gd name="connsiteY336" fmla="*/ 594931 h 1295400"/>
                <a:gd name="connsiteX337" fmla="*/ 1134903 w 1228725"/>
                <a:gd name="connsiteY337" fmla="*/ 605980 h 1295400"/>
                <a:gd name="connsiteX338" fmla="*/ 1137285 w 1228725"/>
                <a:gd name="connsiteY338" fmla="*/ 605885 h 1295400"/>
                <a:gd name="connsiteX339" fmla="*/ 1143381 w 1228725"/>
                <a:gd name="connsiteY339" fmla="*/ 633031 h 1295400"/>
                <a:gd name="connsiteX340" fmla="*/ 1145857 w 1228725"/>
                <a:gd name="connsiteY340" fmla="*/ 633413 h 1295400"/>
                <a:gd name="connsiteX341" fmla="*/ 1153001 w 1228725"/>
                <a:gd name="connsiteY341" fmla="*/ 651320 h 1295400"/>
                <a:gd name="connsiteX342" fmla="*/ 1154239 w 1228725"/>
                <a:gd name="connsiteY342" fmla="*/ 668369 h 1295400"/>
                <a:gd name="connsiteX343" fmla="*/ 1143190 w 1228725"/>
                <a:gd name="connsiteY343" fmla="*/ 669607 h 1295400"/>
                <a:gd name="connsiteX344" fmla="*/ 1139285 w 1228725"/>
                <a:gd name="connsiteY344" fmla="*/ 680466 h 1295400"/>
                <a:gd name="connsiteX345" fmla="*/ 1145476 w 1228725"/>
                <a:gd name="connsiteY345" fmla="*/ 682942 h 1295400"/>
                <a:gd name="connsiteX346" fmla="*/ 1160145 w 1228725"/>
                <a:gd name="connsiteY346" fmla="*/ 678466 h 1295400"/>
                <a:gd name="connsiteX347" fmla="*/ 1173194 w 1228725"/>
                <a:gd name="connsiteY347" fmla="*/ 696182 h 1295400"/>
                <a:gd name="connsiteX348" fmla="*/ 1178147 w 1228725"/>
                <a:gd name="connsiteY348" fmla="*/ 708088 h 1295400"/>
                <a:gd name="connsiteX349" fmla="*/ 1191673 w 1228725"/>
                <a:gd name="connsiteY349" fmla="*/ 706946 h 1295400"/>
                <a:gd name="connsiteX350" fmla="*/ 1189196 w 1228725"/>
                <a:gd name="connsiteY350" fmla="*/ 710755 h 1295400"/>
                <a:gd name="connsiteX351" fmla="*/ 1190720 w 1228725"/>
                <a:gd name="connsiteY351" fmla="*/ 726757 h 1295400"/>
                <a:gd name="connsiteX352" fmla="*/ 1199579 w 1228725"/>
                <a:gd name="connsiteY352" fmla="*/ 737330 h 1295400"/>
                <a:gd name="connsiteX353" fmla="*/ 1221105 w 1228725"/>
                <a:gd name="connsiteY353" fmla="*/ 744760 h 1295400"/>
                <a:gd name="connsiteX354" fmla="*/ 1224819 w 1228725"/>
                <a:gd name="connsiteY354" fmla="*/ 762571 h 1295400"/>
                <a:gd name="connsiteX355" fmla="*/ 1225486 w 1228725"/>
                <a:gd name="connsiteY355" fmla="*/ 767144 h 1295400"/>
                <a:gd name="connsiteX356" fmla="*/ 1205674 w 1228725"/>
                <a:gd name="connsiteY356" fmla="*/ 780574 h 1295400"/>
                <a:gd name="connsiteX357" fmla="*/ 1191768 w 1228725"/>
                <a:gd name="connsiteY357" fmla="*/ 800481 h 1295400"/>
                <a:gd name="connsiteX358" fmla="*/ 1189768 w 1228725"/>
                <a:gd name="connsiteY358" fmla="*/ 811054 h 1295400"/>
                <a:gd name="connsiteX359" fmla="*/ 1192435 w 1228725"/>
                <a:gd name="connsiteY359" fmla="*/ 818102 h 1295400"/>
                <a:gd name="connsiteX360" fmla="*/ 1189577 w 1228725"/>
                <a:gd name="connsiteY360" fmla="*/ 827627 h 1295400"/>
                <a:gd name="connsiteX361" fmla="*/ 1193959 w 1228725"/>
                <a:gd name="connsiteY361" fmla="*/ 837247 h 1295400"/>
                <a:gd name="connsiteX362" fmla="*/ 1192339 w 1228725"/>
                <a:gd name="connsiteY362" fmla="*/ 840581 h 1295400"/>
                <a:gd name="connsiteX363" fmla="*/ 1187672 w 1228725"/>
                <a:gd name="connsiteY363" fmla="*/ 836200 h 1295400"/>
                <a:gd name="connsiteX364" fmla="*/ 1152239 w 1228725"/>
                <a:gd name="connsiteY364" fmla="*/ 831342 h 1295400"/>
                <a:gd name="connsiteX365" fmla="*/ 1145953 w 1228725"/>
                <a:gd name="connsiteY365" fmla="*/ 823150 h 1295400"/>
                <a:gd name="connsiteX366" fmla="*/ 1144428 w 1228725"/>
                <a:gd name="connsiteY366" fmla="*/ 815340 h 1295400"/>
                <a:gd name="connsiteX367" fmla="*/ 1134999 w 1228725"/>
                <a:gd name="connsiteY367" fmla="*/ 813435 h 1295400"/>
                <a:gd name="connsiteX368" fmla="*/ 1121950 w 1228725"/>
                <a:gd name="connsiteY368" fmla="*/ 833819 h 1295400"/>
                <a:gd name="connsiteX369" fmla="*/ 1107948 w 1228725"/>
                <a:gd name="connsiteY369" fmla="*/ 828389 h 1295400"/>
                <a:gd name="connsiteX370" fmla="*/ 1081278 w 1228725"/>
                <a:gd name="connsiteY370" fmla="*/ 836581 h 1295400"/>
                <a:gd name="connsiteX371" fmla="*/ 1079563 w 1228725"/>
                <a:gd name="connsiteY371" fmla="*/ 840010 h 1295400"/>
                <a:gd name="connsiteX372" fmla="*/ 1072610 w 1228725"/>
                <a:gd name="connsiteY372" fmla="*/ 837724 h 1295400"/>
                <a:gd name="connsiteX373" fmla="*/ 1069848 w 1228725"/>
                <a:gd name="connsiteY373" fmla="*/ 843820 h 1295400"/>
                <a:gd name="connsiteX374" fmla="*/ 1060894 w 1228725"/>
                <a:gd name="connsiteY374" fmla="*/ 842963 h 1295400"/>
                <a:gd name="connsiteX375" fmla="*/ 1057180 w 1228725"/>
                <a:gd name="connsiteY375" fmla="*/ 846868 h 1295400"/>
                <a:gd name="connsiteX376" fmla="*/ 1043749 w 1228725"/>
                <a:gd name="connsiteY376" fmla="*/ 844772 h 1295400"/>
                <a:gd name="connsiteX377" fmla="*/ 1038796 w 1228725"/>
                <a:gd name="connsiteY377" fmla="*/ 841153 h 1295400"/>
                <a:gd name="connsiteX378" fmla="*/ 1028129 w 1228725"/>
                <a:gd name="connsiteY378" fmla="*/ 851345 h 1295400"/>
                <a:gd name="connsiteX379" fmla="*/ 1016984 w 1228725"/>
                <a:gd name="connsiteY379" fmla="*/ 851345 h 1295400"/>
                <a:gd name="connsiteX380" fmla="*/ 1012507 w 1228725"/>
                <a:gd name="connsiteY380" fmla="*/ 854202 h 1295400"/>
                <a:gd name="connsiteX381" fmla="*/ 997839 w 1228725"/>
                <a:gd name="connsiteY381" fmla="*/ 841153 h 1295400"/>
                <a:gd name="connsiteX382" fmla="*/ 995553 w 1228725"/>
                <a:gd name="connsiteY382" fmla="*/ 844963 h 1295400"/>
                <a:gd name="connsiteX383" fmla="*/ 990029 w 1228725"/>
                <a:gd name="connsiteY383" fmla="*/ 846487 h 1295400"/>
                <a:gd name="connsiteX384" fmla="*/ 987837 w 1228725"/>
                <a:gd name="connsiteY384" fmla="*/ 851535 h 1295400"/>
                <a:gd name="connsiteX385" fmla="*/ 971550 w 1228725"/>
                <a:gd name="connsiteY385" fmla="*/ 835152 h 1295400"/>
                <a:gd name="connsiteX386" fmla="*/ 950976 w 1228725"/>
                <a:gd name="connsiteY386" fmla="*/ 839248 h 1295400"/>
                <a:gd name="connsiteX387" fmla="*/ 938974 w 1228725"/>
                <a:gd name="connsiteY387" fmla="*/ 847725 h 1295400"/>
                <a:gd name="connsiteX388" fmla="*/ 903731 w 1228725"/>
                <a:gd name="connsiteY388" fmla="*/ 865441 h 1295400"/>
                <a:gd name="connsiteX389" fmla="*/ 892778 w 1228725"/>
                <a:gd name="connsiteY389" fmla="*/ 857440 h 1295400"/>
                <a:gd name="connsiteX390" fmla="*/ 875729 w 1228725"/>
                <a:gd name="connsiteY390" fmla="*/ 854678 h 1295400"/>
                <a:gd name="connsiteX391" fmla="*/ 872585 w 1228725"/>
                <a:gd name="connsiteY391" fmla="*/ 831342 h 1295400"/>
                <a:gd name="connsiteX392" fmla="*/ 869822 w 1228725"/>
                <a:gd name="connsiteY392" fmla="*/ 828770 h 1295400"/>
                <a:gd name="connsiteX393" fmla="*/ 826198 w 1228725"/>
                <a:gd name="connsiteY393" fmla="*/ 848678 h 1295400"/>
                <a:gd name="connsiteX394" fmla="*/ 843439 w 1228725"/>
                <a:gd name="connsiteY394" fmla="*/ 885635 h 1295400"/>
                <a:gd name="connsiteX395" fmla="*/ 837438 w 1228725"/>
                <a:gd name="connsiteY395" fmla="*/ 895445 h 1295400"/>
                <a:gd name="connsiteX396" fmla="*/ 783717 w 1228725"/>
                <a:gd name="connsiteY396" fmla="*/ 899350 h 1295400"/>
                <a:gd name="connsiteX397" fmla="*/ 768858 w 1228725"/>
                <a:gd name="connsiteY397" fmla="*/ 902779 h 1295400"/>
                <a:gd name="connsiteX398" fmla="*/ 759142 w 1228725"/>
                <a:gd name="connsiteY398" fmla="*/ 910590 h 1295400"/>
                <a:gd name="connsiteX399" fmla="*/ 762095 w 1228725"/>
                <a:gd name="connsiteY399" fmla="*/ 917257 h 1295400"/>
                <a:gd name="connsiteX400" fmla="*/ 757618 w 1228725"/>
                <a:gd name="connsiteY400" fmla="*/ 921829 h 1295400"/>
                <a:gd name="connsiteX401" fmla="*/ 726376 w 1228725"/>
                <a:gd name="connsiteY401" fmla="*/ 943261 h 1295400"/>
                <a:gd name="connsiteX402" fmla="*/ 705040 w 1228725"/>
                <a:gd name="connsiteY402" fmla="*/ 954405 h 1295400"/>
                <a:gd name="connsiteX403" fmla="*/ 699421 w 1228725"/>
                <a:gd name="connsiteY403" fmla="*/ 960501 h 1295400"/>
                <a:gd name="connsiteX404" fmla="*/ 715708 w 1228725"/>
                <a:gd name="connsiteY404" fmla="*/ 989933 h 1295400"/>
                <a:gd name="connsiteX405" fmla="*/ 713804 w 1228725"/>
                <a:gd name="connsiteY405" fmla="*/ 990695 h 1295400"/>
                <a:gd name="connsiteX406" fmla="*/ 714946 w 1228725"/>
                <a:gd name="connsiteY406" fmla="*/ 993838 h 1295400"/>
                <a:gd name="connsiteX407" fmla="*/ 709422 w 1228725"/>
                <a:gd name="connsiteY407" fmla="*/ 994410 h 1295400"/>
                <a:gd name="connsiteX408" fmla="*/ 707231 w 1228725"/>
                <a:gd name="connsiteY408" fmla="*/ 998506 h 1295400"/>
                <a:gd name="connsiteX409" fmla="*/ 712851 w 1228725"/>
                <a:gd name="connsiteY409" fmla="*/ 999458 h 1295400"/>
                <a:gd name="connsiteX410" fmla="*/ 715041 w 1228725"/>
                <a:gd name="connsiteY410" fmla="*/ 1003840 h 1295400"/>
                <a:gd name="connsiteX411" fmla="*/ 695420 w 1228725"/>
                <a:gd name="connsiteY411" fmla="*/ 1013270 h 1295400"/>
                <a:gd name="connsiteX412" fmla="*/ 692372 w 1228725"/>
                <a:gd name="connsiteY412" fmla="*/ 1009840 h 1295400"/>
                <a:gd name="connsiteX413" fmla="*/ 676084 w 1228725"/>
                <a:gd name="connsiteY413" fmla="*/ 1015651 h 1295400"/>
                <a:gd name="connsiteX414" fmla="*/ 678561 w 1228725"/>
                <a:gd name="connsiteY414" fmla="*/ 1022890 h 1295400"/>
                <a:gd name="connsiteX415" fmla="*/ 667512 w 1228725"/>
                <a:gd name="connsiteY415" fmla="*/ 1029843 h 1295400"/>
                <a:gd name="connsiteX416" fmla="*/ 662749 w 1228725"/>
                <a:gd name="connsiteY416" fmla="*/ 1038035 h 1295400"/>
                <a:gd name="connsiteX417" fmla="*/ 662082 w 1228725"/>
                <a:gd name="connsiteY417" fmla="*/ 1044416 h 1295400"/>
                <a:gd name="connsiteX418" fmla="*/ 668560 w 1228725"/>
                <a:gd name="connsiteY418" fmla="*/ 1049179 h 1295400"/>
                <a:gd name="connsiteX419" fmla="*/ 675037 w 1228725"/>
                <a:gd name="connsiteY419" fmla="*/ 1071944 h 1295400"/>
                <a:gd name="connsiteX420" fmla="*/ 656463 w 1228725"/>
                <a:gd name="connsiteY420" fmla="*/ 1109377 h 1295400"/>
                <a:gd name="connsiteX421" fmla="*/ 656939 w 1228725"/>
                <a:gd name="connsiteY421" fmla="*/ 1115187 h 1295400"/>
                <a:gd name="connsiteX422" fmla="*/ 663416 w 1228725"/>
                <a:gd name="connsiteY422" fmla="*/ 1122997 h 1295400"/>
                <a:gd name="connsiteX423" fmla="*/ 654558 w 1228725"/>
                <a:gd name="connsiteY423" fmla="*/ 1127855 h 1295400"/>
                <a:gd name="connsiteX424" fmla="*/ 638556 w 1228725"/>
                <a:gd name="connsiteY424" fmla="*/ 1127284 h 1295400"/>
                <a:gd name="connsiteX425" fmla="*/ 625221 w 1228725"/>
                <a:gd name="connsiteY425" fmla="*/ 1121569 h 1295400"/>
                <a:gd name="connsiteX426" fmla="*/ 601503 w 1228725"/>
                <a:gd name="connsiteY426" fmla="*/ 1142333 h 1295400"/>
                <a:gd name="connsiteX427" fmla="*/ 596932 w 1228725"/>
                <a:gd name="connsiteY427" fmla="*/ 1138904 h 1295400"/>
                <a:gd name="connsiteX428" fmla="*/ 574071 w 1228725"/>
                <a:gd name="connsiteY428" fmla="*/ 1110805 h 1295400"/>
                <a:gd name="connsiteX429" fmla="*/ 575881 w 1228725"/>
                <a:gd name="connsiteY429" fmla="*/ 1103090 h 1295400"/>
                <a:gd name="connsiteX430" fmla="*/ 574071 w 1228725"/>
                <a:gd name="connsiteY430" fmla="*/ 1100995 h 1295400"/>
                <a:gd name="connsiteX431" fmla="*/ 582168 w 1228725"/>
                <a:gd name="connsiteY431" fmla="*/ 1096137 h 1295400"/>
                <a:gd name="connsiteX432" fmla="*/ 580930 w 1228725"/>
                <a:gd name="connsiteY432" fmla="*/ 1087946 h 1295400"/>
                <a:gd name="connsiteX433" fmla="*/ 590169 w 1228725"/>
                <a:gd name="connsiteY433" fmla="*/ 1073944 h 1295400"/>
                <a:gd name="connsiteX434" fmla="*/ 583120 w 1228725"/>
                <a:gd name="connsiteY434" fmla="*/ 1066229 h 1295400"/>
                <a:gd name="connsiteX435" fmla="*/ 572357 w 1228725"/>
                <a:gd name="connsiteY435" fmla="*/ 1066419 h 1295400"/>
                <a:gd name="connsiteX436" fmla="*/ 568833 w 1228725"/>
                <a:gd name="connsiteY436" fmla="*/ 1068514 h 1295400"/>
                <a:gd name="connsiteX437" fmla="*/ 569690 w 1228725"/>
                <a:gd name="connsiteY437" fmla="*/ 1071944 h 1295400"/>
                <a:gd name="connsiteX438" fmla="*/ 563308 w 1228725"/>
                <a:gd name="connsiteY438" fmla="*/ 1072610 h 1295400"/>
                <a:gd name="connsiteX439" fmla="*/ 561498 w 1228725"/>
                <a:gd name="connsiteY439" fmla="*/ 1095565 h 1295400"/>
                <a:gd name="connsiteX440" fmla="*/ 553783 w 1228725"/>
                <a:gd name="connsiteY440" fmla="*/ 1098328 h 1295400"/>
                <a:gd name="connsiteX441" fmla="*/ 555307 w 1228725"/>
                <a:gd name="connsiteY441" fmla="*/ 1100899 h 1295400"/>
                <a:gd name="connsiteX442" fmla="*/ 522351 w 1228725"/>
                <a:gd name="connsiteY442" fmla="*/ 1106138 h 1295400"/>
                <a:gd name="connsiteX443" fmla="*/ 522446 w 1228725"/>
                <a:gd name="connsiteY443" fmla="*/ 1101280 h 1295400"/>
                <a:gd name="connsiteX444" fmla="*/ 514064 w 1228725"/>
                <a:gd name="connsiteY444" fmla="*/ 1103186 h 1295400"/>
                <a:gd name="connsiteX445" fmla="*/ 513588 w 1228725"/>
                <a:gd name="connsiteY445" fmla="*/ 1100423 h 1295400"/>
                <a:gd name="connsiteX446" fmla="*/ 505968 w 1228725"/>
                <a:gd name="connsiteY446" fmla="*/ 1098709 h 1295400"/>
                <a:gd name="connsiteX447" fmla="*/ 492252 w 1228725"/>
                <a:gd name="connsiteY447" fmla="*/ 1101090 h 1295400"/>
                <a:gd name="connsiteX448" fmla="*/ 478726 w 1228725"/>
                <a:gd name="connsiteY448" fmla="*/ 1107186 h 1295400"/>
                <a:gd name="connsiteX449" fmla="*/ 478060 w 1228725"/>
                <a:gd name="connsiteY449" fmla="*/ 1101947 h 1295400"/>
                <a:gd name="connsiteX450" fmla="*/ 483489 w 1228725"/>
                <a:gd name="connsiteY450" fmla="*/ 1090994 h 1295400"/>
                <a:gd name="connsiteX451" fmla="*/ 482822 w 1228725"/>
                <a:gd name="connsiteY451" fmla="*/ 1085755 h 1295400"/>
                <a:gd name="connsiteX452" fmla="*/ 473964 w 1228725"/>
                <a:gd name="connsiteY452" fmla="*/ 1087374 h 1295400"/>
                <a:gd name="connsiteX453" fmla="*/ 471392 w 1228725"/>
                <a:gd name="connsiteY453" fmla="*/ 1089184 h 1295400"/>
                <a:gd name="connsiteX454" fmla="*/ 475106 w 1228725"/>
                <a:gd name="connsiteY454" fmla="*/ 1108234 h 1295400"/>
                <a:gd name="connsiteX455" fmla="*/ 454723 w 1228725"/>
                <a:gd name="connsiteY455" fmla="*/ 1114520 h 1295400"/>
                <a:gd name="connsiteX456" fmla="*/ 446913 w 1228725"/>
                <a:gd name="connsiteY456" fmla="*/ 1120330 h 1295400"/>
                <a:gd name="connsiteX457" fmla="*/ 449199 w 1228725"/>
                <a:gd name="connsiteY457" fmla="*/ 1127760 h 1295400"/>
                <a:gd name="connsiteX458" fmla="*/ 444341 w 1228725"/>
                <a:gd name="connsiteY458" fmla="*/ 1129094 h 1295400"/>
                <a:gd name="connsiteX459" fmla="*/ 445579 w 1228725"/>
                <a:gd name="connsiteY459" fmla="*/ 1131570 h 1295400"/>
                <a:gd name="connsiteX460" fmla="*/ 441864 w 1228725"/>
                <a:gd name="connsiteY460" fmla="*/ 1131094 h 1295400"/>
                <a:gd name="connsiteX461" fmla="*/ 441864 w 1228725"/>
                <a:gd name="connsiteY461" fmla="*/ 1136904 h 1295400"/>
                <a:gd name="connsiteX462" fmla="*/ 423576 w 1228725"/>
                <a:gd name="connsiteY462" fmla="*/ 1145667 h 1295400"/>
                <a:gd name="connsiteX463" fmla="*/ 404146 w 1228725"/>
                <a:gd name="connsiteY463" fmla="*/ 1159192 h 1295400"/>
                <a:gd name="connsiteX464" fmla="*/ 403384 w 1228725"/>
                <a:gd name="connsiteY464" fmla="*/ 1181957 h 1295400"/>
                <a:gd name="connsiteX465" fmla="*/ 400335 w 1228725"/>
                <a:gd name="connsiteY465" fmla="*/ 1182719 h 1295400"/>
                <a:gd name="connsiteX466" fmla="*/ 404146 w 1228725"/>
                <a:gd name="connsiteY466" fmla="*/ 1199483 h 1295400"/>
                <a:gd name="connsiteX467" fmla="*/ 401574 w 1228725"/>
                <a:gd name="connsiteY467" fmla="*/ 1207865 h 1295400"/>
                <a:gd name="connsiteX468" fmla="*/ 403669 w 1228725"/>
                <a:gd name="connsiteY468" fmla="*/ 1220629 h 1295400"/>
                <a:gd name="connsiteX469" fmla="*/ 384334 w 1228725"/>
                <a:gd name="connsiteY469" fmla="*/ 1225867 h 1295400"/>
                <a:gd name="connsiteX470" fmla="*/ 366903 w 1228725"/>
                <a:gd name="connsiteY470" fmla="*/ 1225391 h 1295400"/>
                <a:gd name="connsiteX471" fmla="*/ 364997 w 1228725"/>
                <a:gd name="connsiteY471" fmla="*/ 1227677 h 1295400"/>
                <a:gd name="connsiteX472" fmla="*/ 366712 w 1228725"/>
                <a:gd name="connsiteY472" fmla="*/ 1235964 h 1295400"/>
                <a:gd name="connsiteX473" fmla="*/ 334137 w 1228725"/>
                <a:gd name="connsiteY473" fmla="*/ 1230725 h 1295400"/>
                <a:gd name="connsiteX474" fmla="*/ 313563 w 1228725"/>
                <a:gd name="connsiteY474" fmla="*/ 1243489 h 1295400"/>
                <a:gd name="connsiteX475" fmla="*/ 294131 w 1228725"/>
                <a:gd name="connsiteY475" fmla="*/ 1246727 h 1295400"/>
                <a:gd name="connsiteX476" fmla="*/ 285940 w 1228725"/>
                <a:gd name="connsiteY476" fmla="*/ 1236916 h 1295400"/>
                <a:gd name="connsiteX477" fmla="*/ 268414 w 1228725"/>
                <a:gd name="connsiteY477" fmla="*/ 1198150 h 1295400"/>
                <a:gd name="connsiteX478" fmla="*/ 260985 w 1228725"/>
                <a:gd name="connsiteY478" fmla="*/ 1205579 h 1295400"/>
                <a:gd name="connsiteX479" fmla="*/ 269938 w 1228725"/>
                <a:gd name="connsiteY479" fmla="*/ 1237774 h 1295400"/>
                <a:gd name="connsiteX480" fmla="*/ 281844 w 1228725"/>
                <a:gd name="connsiteY480" fmla="*/ 1253204 h 1295400"/>
                <a:gd name="connsiteX481" fmla="*/ 273844 w 1228725"/>
                <a:gd name="connsiteY481" fmla="*/ 1261110 h 1295400"/>
                <a:gd name="connsiteX482" fmla="*/ 262985 w 1228725"/>
                <a:gd name="connsiteY482" fmla="*/ 1255776 h 1295400"/>
                <a:gd name="connsiteX483" fmla="*/ 254984 w 1228725"/>
                <a:gd name="connsiteY483" fmla="*/ 1240250 h 1295400"/>
                <a:gd name="connsiteX484" fmla="*/ 249841 w 1228725"/>
                <a:gd name="connsiteY484" fmla="*/ 1218247 h 1295400"/>
                <a:gd name="connsiteX485" fmla="*/ 249745 w 1228725"/>
                <a:gd name="connsiteY485" fmla="*/ 1233202 h 1295400"/>
                <a:gd name="connsiteX486" fmla="*/ 234505 w 1228725"/>
                <a:gd name="connsiteY486" fmla="*/ 1240917 h 1295400"/>
                <a:gd name="connsiteX487" fmla="*/ 237077 w 1228725"/>
                <a:gd name="connsiteY487" fmla="*/ 1279970 h 1295400"/>
                <a:gd name="connsiteX488" fmla="*/ 232600 w 1228725"/>
                <a:gd name="connsiteY488" fmla="*/ 1285970 h 1295400"/>
                <a:gd name="connsiteX489" fmla="*/ 215836 w 1228725"/>
                <a:gd name="connsiteY489" fmla="*/ 1289590 h 1295400"/>
                <a:gd name="connsiteX490" fmla="*/ 214884 w 1228725"/>
                <a:gd name="connsiteY490" fmla="*/ 1269016 h 1295400"/>
                <a:gd name="connsiteX491" fmla="*/ 211169 w 1228725"/>
                <a:gd name="connsiteY491" fmla="*/ 1253776 h 1295400"/>
                <a:gd name="connsiteX492" fmla="*/ 199263 w 1228725"/>
                <a:gd name="connsiteY492" fmla="*/ 1260920 h 1295400"/>
                <a:gd name="connsiteX493" fmla="*/ 207169 w 1228725"/>
                <a:gd name="connsiteY493" fmla="*/ 1272159 h 1295400"/>
                <a:gd name="connsiteX494" fmla="*/ 200406 w 1228725"/>
                <a:gd name="connsiteY494" fmla="*/ 1270730 h 1295400"/>
                <a:gd name="connsiteX495" fmla="*/ 190119 w 1228725"/>
                <a:gd name="connsiteY495" fmla="*/ 1279398 h 1295400"/>
                <a:gd name="connsiteX496" fmla="*/ 185642 w 1228725"/>
                <a:gd name="connsiteY496" fmla="*/ 1270159 h 1295400"/>
                <a:gd name="connsiteX497" fmla="*/ 165354 w 1228725"/>
                <a:gd name="connsiteY497" fmla="*/ 1282922 h 1295400"/>
                <a:gd name="connsiteX498" fmla="*/ 144970 w 1228725"/>
                <a:gd name="connsiteY498" fmla="*/ 1255490 h 1295400"/>
                <a:gd name="connsiteX499" fmla="*/ 139065 w 1228725"/>
                <a:gd name="connsiteY499" fmla="*/ 1254347 h 1295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</a:cxnLst>
              <a:rect l="l" t="t" r="r" b="b"/>
              <a:pathLst>
                <a:path w="1228725" h="1295400">
                  <a:moveTo>
                    <a:pt x="139065" y="1254347"/>
                  </a:moveTo>
                  <a:lnTo>
                    <a:pt x="138779" y="1239869"/>
                  </a:lnTo>
                  <a:lnTo>
                    <a:pt x="143160" y="1234916"/>
                  </a:lnTo>
                  <a:lnTo>
                    <a:pt x="137826" y="1226439"/>
                  </a:lnTo>
                  <a:lnTo>
                    <a:pt x="141637" y="1222248"/>
                  </a:lnTo>
                  <a:lnTo>
                    <a:pt x="140970" y="1215104"/>
                  </a:lnTo>
                  <a:lnTo>
                    <a:pt x="138112" y="1207198"/>
                  </a:lnTo>
                  <a:lnTo>
                    <a:pt x="130397" y="1202912"/>
                  </a:lnTo>
                  <a:lnTo>
                    <a:pt x="132112" y="1199483"/>
                  </a:lnTo>
                  <a:lnTo>
                    <a:pt x="129444" y="1195292"/>
                  </a:lnTo>
                  <a:lnTo>
                    <a:pt x="133540" y="1192054"/>
                  </a:lnTo>
                  <a:lnTo>
                    <a:pt x="133635" y="1186910"/>
                  </a:lnTo>
                  <a:lnTo>
                    <a:pt x="139636" y="1177576"/>
                  </a:lnTo>
                  <a:lnTo>
                    <a:pt x="129159" y="1160050"/>
                  </a:lnTo>
                  <a:lnTo>
                    <a:pt x="125825" y="1151191"/>
                  </a:lnTo>
                  <a:lnTo>
                    <a:pt x="127635" y="1150144"/>
                  </a:lnTo>
                  <a:lnTo>
                    <a:pt x="123158" y="1142047"/>
                  </a:lnTo>
                  <a:lnTo>
                    <a:pt x="133350" y="1119664"/>
                  </a:lnTo>
                  <a:lnTo>
                    <a:pt x="149542" y="1113949"/>
                  </a:lnTo>
                  <a:lnTo>
                    <a:pt x="147066" y="1109853"/>
                  </a:lnTo>
                  <a:lnTo>
                    <a:pt x="149923" y="1100709"/>
                  </a:lnTo>
                  <a:lnTo>
                    <a:pt x="107537" y="1064323"/>
                  </a:lnTo>
                  <a:lnTo>
                    <a:pt x="106966" y="1066705"/>
                  </a:lnTo>
                  <a:lnTo>
                    <a:pt x="116300" y="1073944"/>
                  </a:lnTo>
                  <a:lnTo>
                    <a:pt x="111633" y="1079659"/>
                  </a:lnTo>
                  <a:lnTo>
                    <a:pt x="102488" y="1072229"/>
                  </a:lnTo>
                  <a:lnTo>
                    <a:pt x="100393" y="1074896"/>
                  </a:lnTo>
                  <a:lnTo>
                    <a:pt x="86106" y="1065562"/>
                  </a:lnTo>
                  <a:lnTo>
                    <a:pt x="82582" y="1078230"/>
                  </a:lnTo>
                  <a:lnTo>
                    <a:pt x="74104" y="1082421"/>
                  </a:lnTo>
                  <a:lnTo>
                    <a:pt x="40195" y="1082612"/>
                  </a:lnTo>
                  <a:lnTo>
                    <a:pt x="50196" y="1056513"/>
                  </a:lnTo>
                  <a:lnTo>
                    <a:pt x="37147" y="1028700"/>
                  </a:lnTo>
                  <a:lnTo>
                    <a:pt x="34671" y="1015555"/>
                  </a:lnTo>
                  <a:lnTo>
                    <a:pt x="36956" y="1013746"/>
                  </a:lnTo>
                  <a:lnTo>
                    <a:pt x="9525" y="990029"/>
                  </a:lnTo>
                  <a:lnTo>
                    <a:pt x="50292" y="952881"/>
                  </a:lnTo>
                  <a:lnTo>
                    <a:pt x="56292" y="943546"/>
                  </a:lnTo>
                  <a:lnTo>
                    <a:pt x="58674" y="945356"/>
                  </a:lnTo>
                  <a:lnTo>
                    <a:pt x="60769" y="940022"/>
                  </a:lnTo>
                  <a:lnTo>
                    <a:pt x="53911" y="933450"/>
                  </a:lnTo>
                  <a:lnTo>
                    <a:pt x="60769" y="915638"/>
                  </a:lnTo>
                  <a:lnTo>
                    <a:pt x="50482" y="899827"/>
                  </a:lnTo>
                  <a:lnTo>
                    <a:pt x="59531" y="892492"/>
                  </a:lnTo>
                  <a:lnTo>
                    <a:pt x="56006" y="885349"/>
                  </a:lnTo>
                  <a:lnTo>
                    <a:pt x="62007" y="878586"/>
                  </a:lnTo>
                  <a:lnTo>
                    <a:pt x="54863" y="869347"/>
                  </a:lnTo>
                  <a:lnTo>
                    <a:pt x="60197" y="868108"/>
                  </a:lnTo>
                  <a:lnTo>
                    <a:pt x="55435" y="864203"/>
                  </a:lnTo>
                  <a:lnTo>
                    <a:pt x="57721" y="861917"/>
                  </a:lnTo>
                  <a:lnTo>
                    <a:pt x="52864" y="857821"/>
                  </a:lnTo>
                  <a:lnTo>
                    <a:pt x="64103" y="847439"/>
                  </a:lnTo>
                  <a:lnTo>
                    <a:pt x="77343" y="840677"/>
                  </a:lnTo>
                  <a:lnTo>
                    <a:pt x="82772" y="842867"/>
                  </a:lnTo>
                  <a:lnTo>
                    <a:pt x="89439" y="834771"/>
                  </a:lnTo>
                  <a:lnTo>
                    <a:pt x="96488" y="831247"/>
                  </a:lnTo>
                  <a:lnTo>
                    <a:pt x="99441" y="819721"/>
                  </a:lnTo>
                  <a:lnTo>
                    <a:pt x="109537" y="813625"/>
                  </a:lnTo>
                  <a:lnTo>
                    <a:pt x="100012" y="797623"/>
                  </a:lnTo>
                  <a:lnTo>
                    <a:pt x="114871" y="779812"/>
                  </a:lnTo>
                  <a:lnTo>
                    <a:pt x="111347" y="773239"/>
                  </a:lnTo>
                  <a:lnTo>
                    <a:pt x="105441" y="780383"/>
                  </a:lnTo>
                  <a:lnTo>
                    <a:pt x="100489" y="771430"/>
                  </a:lnTo>
                  <a:lnTo>
                    <a:pt x="85344" y="776954"/>
                  </a:lnTo>
                  <a:lnTo>
                    <a:pt x="86296" y="779907"/>
                  </a:lnTo>
                  <a:lnTo>
                    <a:pt x="84296" y="781145"/>
                  </a:lnTo>
                  <a:lnTo>
                    <a:pt x="78200" y="778764"/>
                  </a:lnTo>
                  <a:lnTo>
                    <a:pt x="68675" y="756475"/>
                  </a:lnTo>
                  <a:lnTo>
                    <a:pt x="40671" y="731044"/>
                  </a:lnTo>
                  <a:lnTo>
                    <a:pt x="40862" y="724948"/>
                  </a:lnTo>
                  <a:lnTo>
                    <a:pt x="48958" y="717423"/>
                  </a:lnTo>
                  <a:lnTo>
                    <a:pt x="51054" y="708660"/>
                  </a:lnTo>
                  <a:lnTo>
                    <a:pt x="56864" y="699706"/>
                  </a:lnTo>
                  <a:lnTo>
                    <a:pt x="79914" y="679418"/>
                  </a:lnTo>
                  <a:lnTo>
                    <a:pt x="89154" y="657415"/>
                  </a:lnTo>
                  <a:lnTo>
                    <a:pt x="85439" y="643509"/>
                  </a:lnTo>
                  <a:lnTo>
                    <a:pt x="87535" y="636937"/>
                  </a:lnTo>
                  <a:lnTo>
                    <a:pt x="80676" y="630841"/>
                  </a:lnTo>
                  <a:lnTo>
                    <a:pt x="67437" y="639032"/>
                  </a:lnTo>
                  <a:lnTo>
                    <a:pt x="61817" y="637413"/>
                  </a:lnTo>
                  <a:lnTo>
                    <a:pt x="71723" y="622268"/>
                  </a:lnTo>
                  <a:lnTo>
                    <a:pt x="79247" y="576739"/>
                  </a:lnTo>
                  <a:lnTo>
                    <a:pt x="102775" y="546354"/>
                  </a:lnTo>
                  <a:lnTo>
                    <a:pt x="119443" y="533876"/>
                  </a:lnTo>
                  <a:lnTo>
                    <a:pt x="145828" y="502063"/>
                  </a:lnTo>
                  <a:lnTo>
                    <a:pt x="152114" y="483013"/>
                  </a:lnTo>
                  <a:lnTo>
                    <a:pt x="172688" y="444627"/>
                  </a:lnTo>
                  <a:lnTo>
                    <a:pt x="185261" y="430244"/>
                  </a:lnTo>
                  <a:lnTo>
                    <a:pt x="197167" y="431673"/>
                  </a:lnTo>
                  <a:lnTo>
                    <a:pt x="188404" y="416909"/>
                  </a:lnTo>
                  <a:lnTo>
                    <a:pt x="204597" y="399574"/>
                  </a:lnTo>
                  <a:lnTo>
                    <a:pt x="202406" y="391096"/>
                  </a:lnTo>
                  <a:lnTo>
                    <a:pt x="207550" y="388334"/>
                  </a:lnTo>
                  <a:lnTo>
                    <a:pt x="209359" y="383191"/>
                  </a:lnTo>
                  <a:lnTo>
                    <a:pt x="213455" y="382048"/>
                  </a:lnTo>
                  <a:lnTo>
                    <a:pt x="212597" y="376714"/>
                  </a:lnTo>
                  <a:lnTo>
                    <a:pt x="217075" y="366712"/>
                  </a:lnTo>
                  <a:lnTo>
                    <a:pt x="212407" y="358330"/>
                  </a:lnTo>
                  <a:lnTo>
                    <a:pt x="220027" y="352996"/>
                  </a:lnTo>
                  <a:lnTo>
                    <a:pt x="217455" y="325946"/>
                  </a:lnTo>
                  <a:lnTo>
                    <a:pt x="207454" y="330613"/>
                  </a:lnTo>
                  <a:lnTo>
                    <a:pt x="203644" y="329755"/>
                  </a:lnTo>
                  <a:lnTo>
                    <a:pt x="201168" y="321659"/>
                  </a:lnTo>
                  <a:lnTo>
                    <a:pt x="202787" y="317373"/>
                  </a:lnTo>
                  <a:lnTo>
                    <a:pt x="195548" y="297752"/>
                  </a:lnTo>
                  <a:lnTo>
                    <a:pt x="184404" y="300609"/>
                  </a:lnTo>
                  <a:lnTo>
                    <a:pt x="180213" y="288227"/>
                  </a:lnTo>
                  <a:lnTo>
                    <a:pt x="158591" y="288893"/>
                  </a:lnTo>
                  <a:lnTo>
                    <a:pt x="148780" y="297275"/>
                  </a:lnTo>
                  <a:lnTo>
                    <a:pt x="141827" y="296608"/>
                  </a:lnTo>
                  <a:lnTo>
                    <a:pt x="142780" y="299180"/>
                  </a:lnTo>
                  <a:lnTo>
                    <a:pt x="134874" y="302704"/>
                  </a:lnTo>
                  <a:lnTo>
                    <a:pt x="128682" y="301180"/>
                  </a:lnTo>
                  <a:lnTo>
                    <a:pt x="126968" y="304038"/>
                  </a:lnTo>
                  <a:lnTo>
                    <a:pt x="123063" y="301466"/>
                  </a:lnTo>
                  <a:lnTo>
                    <a:pt x="110966" y="303562"/>
                  </a:lnTo>
                  <a:lnTo>
                    <a:pt x="110204" y="297942"/>
                  </a:lnTo>
                  <a:lnTo>
                    <a:pt x="108204" y="299847"/>
                  </a:lnTo>
                  <a:lnTo>
                    <a:pt x="103822" y="298513"/>
                  </a:lnTo>
                  <a:lnTo>
                    <a:pt x="102394" y="301180"/>
                  </a:lnTo>
                  <a:lnTo>
                    <a:pt x="105060" y="303181"/>
                  </a:lnTo>
                  <a:lnTo>
                    <a:pt x="103155" y="304610"/>
                  </a:lnTo>
                  <a:lnTo>
                    <a:pt x="97726" y="302704"/>
                  </a:lnTo>
                  <a:lnTo>
                    <a:pt x="100298" y="300419"/>
                  </a:lnTo>
                  <a:lnTo>
                    <a:pt x="96298" y="274129"/>
                  </a:lnTo>
                  <a:lnTo>
                    <a:pt x="112300" y="270224"/>
                  </a:lnTo>
                  <a:lnTo>
                    <a:pt x="109918" y="253174"/>
                  </a:lnTo>
                  <a:lnTo>
                    <a:pt x="126778" y="251174"/>
                  </a:lnTo>
                  <a:lnTo>
                    <a:pt x="120967" y="234315"/>
                  </a:lnTo>
                  <a:lnTo>
                    <a:pt x="127730" y="232600"/>
                  </a:lnTo>
                  <a:lnTo>
                    <a:pt x="124206" y="222218"/>
                  </a:lnTo>
                  <a:lnTo>
                    <a:pt x="120967" y="223837"/>
                  </a:lnTo>
                  <a:lnTo>
                    <a:pt x="117824" y="217741"/>
                  </a:lnTo>
                  <a:lnTo>
                    <a:pt x="120015" y="198882"/>
                  </a:lnTo>
                  <a:lnTo>
                    <a:pt x="112966" y="179927"/>
                  </a:lnTo>
                  <a:lnTo>
                    <a:pt x="126016" y="167164"/>
                  </a:lnTo>
                  <a:lnTo>
                    <a:pt x="135541" y="165354"/>
                  </a:lnTo>
                  <a:lnTo>
                    <a:pt x="135350" y="155448"/>
                  </a:lnTo>
                  <a:lnTo>
                    <a:pt x="142017" y="154876"/>
                  </a:lnTo>
                  <a:lnTo>
                    <a:pt x="140779" y="146590"/>
                  </a:lnTo>
                  <a:lnTo>
                    <a:pt x="132016" y="133921"/>
                  </a:lnTo>
                  <a:lnTo>
                    <a:pt x="131540" y="127921"/>
                  </a:lnTo>
                  <a:lnTo>
                    <a:pt x="137064" y="128683"/>
                  </a:lnTo>
                  <a:lnTo>
                    <a:pt x="144875" y="134969"/>
                  </a:lnTo>
                  <a:lnTo>
                    <a:pt x="144208" y="136874"/>
                  </a:lnTo>
                  <a:lnTo>
                    <a:pt x="151829" y="139922"/>
                  </a:lnTo>
                  <a:lnTo>
                    <a:pt x="153257" y="128587"/>
                  </a:lnTo>
                  <a:lnTo>
                    <a:pt x="163544" y="110109"/>
                  </a:lnTo>
                  <a:lnTo>
                    <a:pt x="190119" y="80677"/>
                  </a:lnTo>
                  <a:lnTo>
                    <a:pt x="181546" y="79248"/>
                  </a:lnTo>
                  <a:lnTo>
                    <a:pt x="179927" y="71342"/>
                  </a:lnTo>
                  <a:lnTo>
                    <a:pt x="174784" y="72580"/>
                  </a:lnTo>
                  <a:lnTo>
                    <a:pt x="173355" y="64198"/>
                  </a:lnTo>
                  <a:lnTo>
                    <a:pt x="174974" y="62960"/>
                  </a:lnTo>
                  <a:lnTo>
                    <a:pt x="180498" y="61531"/>
                  </a:lnTo>
                  <a:lnTo>
                    <a:pt x="188023" y="69818"/>
                  </a:lnTo>
                  <a:lnTo>
                    <a:pt x="193738" y="68866"/>
                  </a:lnTo>
                  <a:lnTo>
                    <a:pt x="198787" y="71437"/>
                  </a:lnTo>
                  <a:lnTo>
                    <a:pt x="198691" y="66104"/>
                  </a:lnTo>
                  <a:lnTo>
                    <a:pt x="204692" y="58674"/>
                  </a:lnTo>
                  <a:lnTo>
                    <a:pt x="212407" y="56959"/>
                  </a:lnTo>
                  <a:lnTo>
                    <a:pt x="233076" y="38576"/>
                  </a:lnTo>
                  <a:lnTo>
                    <a:pt x="241363" y="52768"/>
                  </a:lnTo>
                  <a:lnTo>
                    <a:pt x="243649" y="51149"/>
                  </a:lnTo>
                  <a:lnTo>
                    <a:pt x="246126" y="53912"/>
                  </a:lnTo>
                  <a:lnTo>
                    <a:pt x="264985" y="54388"/>
                  </a:lnTo>
                  <a:lnTo>
                    <a:pt x="278416" y="50101"/>
                  </a:lnTo>
                  <a:lnTo>
                    <a:pt x="279939" y="46006"/>
                  </a:lnTo>
                  <a:lnTo>
                    <a:pt x="285273" y="43720"/>
                  </a:lnTo>
                  <a:lnTo>
                    <a:pt x="281464" y="40386"/>
                  </a:lnTo>
                  <a:lnTo>
                    <a:pt x="293084" y="31813"/>
                  </a:lnTo>
                  <a:lnTo>
                    <a:pt x="294608" y="29813"/>
                  </a:lnTo>
                  <a:lnTo>
                    <a:pt x="292322" y="28861"/>
                  </a:lnTo>
                  <a:lnTo>
                    <a:pt x="303847" y="18479"/>
                  </a:lnTo>
                  <a:lnTo>
                    <a:pt x="306038" y="9525"/>
                  </a:lnTo>
                  <a:lnTo>
                    <a:pt x="314325" y="9525"/>
                  </a:lnTo>
                  <a:lnTo>
                    <a:pt x="327088" y="20002"/>
                  </a:lnTo>
                  <a:lnTo>
                    <a:pt x="332327" y="19907"/>
                  </a:lnTo>
                  <a:lnTo>
                    <a:pt x="335661" y="27527"/>
                  </a:lnTo>
                  <a:lnTo>
                    <a:pt x="346424" y="32575"/>
                  </a:lnTo>
                  <a:lnTo>
                    <a:pt x="344710" y="34576"/>
                  </a:lnTo>
                  <a:lnTo>
                    <a:pt x="350139" y="32861"/>
                  </a:lnTo>
                  <a:lnTo>
                    <a:pt x="356139" y="38386"/>
                  </a:lnTo>
                  <a:lnTo>
                    <a:pt x="363855" y="37719"/>
                  </a:lnTo>
                  <a:lnTo>
                    <a:pt x="366998" y="39529"/>
                  </a:lnTo>
                  <a:lnTo>
                    <a:pt x="366617" y="42386"/>
                  </a:lnTo>
                  <a:lnTo>
                    <a:pt x="369189" y="42005"/>
                  </a:lnTo>
                  <a:lnTo>
                    <a:pt x="368808" y="45148"/>
                  </a:lnTo>
                  <a:lnTo>
                    <a:pt x="372046" y="43339"/>
                  </a:lnTo>
                  <a:lnTo>
                    <a:pt x="375761" y="45910"/>
                  </a:lnTo>
                  <a:lnTo>
                    <a:pt x="372237" y="63532"/>
                  </a:lnTo>
                  <a:lnTo>
                    <a:pt x="373951" y="70009"/>
                  </a:lnTo>
                  <a:lnTo>
                    <a:pt x="372523" y="83058"/>
                  </a:lnTo>
                  <a:lnTo>
                    <a:pt x="366426" y="83439"/>
                  </a:lnTo>
                  <a:lnTo>
                    <a:pt x="377761" y="98298"/>
                  </a:lnTo>
                  <a:lnTo>
                    <a:pt x="391763" y="108490"/>
                  </a:lnTo>
                  <a:lnTo>
                    <a:pt x="404241" y="108680"/>
                  </a:lnTo>
                  <a:lnTo>
                    <a:pt x="430530" y="118491"/>
                  </a:lnTo>
                  <a:lnTo>
                    <a:pt x="447389" y="105918"/>
                  </a:lnTo>
                  <a:lnTo>
                    <a:pt x="456533" y="102584"/>
                  </a:lnTo>
                  <a:lnTo>
                    <a:pt x="457771" y="99536"/>
                  </a:lnTo>
                  <a:lnTo>
                    <a:pt x="461296" y="102203"/>
                  </a:lnTo>
                  <a:lnTo>
                    <a:pt x="458057" y="94202"/>
                  </a:lnTo>
                  <a:lnTo>
                    <a:pt x="456152" y="94393"/>
                  </a:lnTo>
                  <a:lnTo>
                    <a:pt x="459391" y="92869"/>
                  </a:lnTo>
                  <a:lnTo>
                    <a:pt x="457009" y="89725"/>
                  </a:lnTo>
                  <a:lnTo>
                    <a:pt x="458819" y="90297"/>
                  </a:lnTo>
                  <a:lnTo>
                    <a:pt x="457295" y="88963"/>
                  </a:lnTo>
                  <a:lnTo>
                    <a:pt x="459295" y="86868"/>
                  </a:lnTo>
                  <a:lnTo>
                    <a:pt x="461391" y="89821"/>
                  </a:lnTo>
                  <a:lnTo>
                    <a:pt x="476916" y="85820"/>
                  </a:lnTo>
                  <a:lnTo>
                    <a:pt x="480441" y="86582"/>
                  </a:lnTo>
                  <a:lnTo>
                    <a:pt x="492823" y="109823"/>
                  </a:lnTo>
                  <a:lnTo>
                    <a:pt x="527304" y="132207"/>
                  </a:lnTo>
                  <a:lnTo>
                    <a:pt x="532829" y="119158"/>
                  </a:lnTo>
                  <a:lnTo>
                    <a:pt x="549116" y="114395"/>
                  </a:lnTo>
                  <a:lnTo>
                    <a:pt x="553878" y="109156"/>
                  </a:lnTo>
                  <a:lnTo>
                    <a:pt x="563785" y="106299"/>
                  </a:lnTo>
                  <a:lnTo>
                    <a:pt x="585406" y="111633"/>
                  </a:lnTo>
                  <a:lnTo>
                    <a:pt x="600551" y="106870"/>
                  </a:lnTo>
                  <a:lnTo>
                    <a:pt x="607600" y="109442"/>
                  </a:lnTo>
                  <a:lnTo>
                    <a:pt x="612362" y="104965"/>
                  </a:lnTo>
                  <a:lnTo>
                    <a:pt x="619030" y="109633"/>
                  </a:lnTo>
                  <a:lnTo>
                    <a:pt x="635984" y="108204"/>
                  </a:lnTo>
                  <a:lnTo>
                    <a:pt x="636175" y="104584"/>
                  </a:lnTo>
                  <a:lnTo>
                    <a:pt x="631888" y="102679"/>
                  </a:lnTo>
                  <a:lnTo>
                    <a:pt x="640651" y="90487"/>
                  </a:lnTo>
                  <a:lnTo>
                    <a:pt x="641032" y="81058"/>
                  </a:lnTo>
                  <a:lnTo>
                    <a:pt x="657891" y="75057"/>
                  </a:lnTo>
                  <a:lnTo>
                    <a:pt x="665512" y="125825"/>
                  </a:lnTo>
                  <a:lnTo>
                    <a:pt x="663321" y="128492"/>
                  </a:lnTo>
                  <a:lnTo>
                    <a:pt x="665606" y="137636"/>
                  </a:lnTo>
                  <a:lnTo>
                    <a:pt x="671893" y="144113"/>
                  </a:lnTo>
                  <a:lnTo>
                    <a:pt x="671607" y="151447"/>
                  </a:lnTo>
                  <a:lnTo>
                    <a:pt x="685323" y="146590"/>
                  </a:lnTo>
                  <a:lnTo>
                    <a:pt x="689514" y="161925"/>
                  </a:lnTo>
                  <a:lnTo>
                    <a:pt x="710946" y="158687"/>
                  </a:lnTo>
                  <a:lnTo>
                    <a:pt x="728948" y="152781"/>
                  </a:lnTo>
                  <a:lnTo>
                    <a:pt x="736568" y="156305"/>
                  </a:lnTo>
                  <a:lnTo>
                    <a:pt x="745617" y="155162"/>
                  </a:lnTo>
                  <a:lnTo>
                    <a:pt x="762762" y="149542"/>
                  </a:lnTo>
                  <a:lnTo>
                    <a:pt x="770096" y="160401"/>
                  </a:lnTo>
                  <a:lnTo>
                    <a:pt x="777335" y="157829"/>
                  </a:lnTo>
                  <a:lnTo>
                    <a:pt x="789337" y="178213"/>
                  </a:lnTo>
                  <a:lnTo>
                    <a:pt x="795432" y="201739"/>
                  </a:lnTo>
                  <a:lnTo>
                    <a:pt x="800195" y="205168"/>
                  </a:lnTo>
                  <a:lnTo>
                    <a:pt x="781145" y="212503"/>
                  </a:lnTo>
                  <a:lnTo>
                    <a:pt x="790860" y="237363"/>
                  </a:lnTo>
                  <a:lnTo>
                    <a:pt x="788194" y="253174"/>
                  </a:lnTo>
                  <a:lnTo>
                    <a:pt x="793432" y="264509"/>
                  </a:lnTo>
                  <a:lnTo>
                    <a:pt x="789908" y="275272"/>
                  </a:lnTo>
                  <a:lnTo>
                    <a:pt x="791337" y="278416"/>
                  </a:lnTo>
                  <a:lnTo>
                    <a:pt x="787432" y="285940"/>
                  </a:lnTo>
                  <a:lnTo>
                    <a:pt x="789051" y="285179"/>
                  </a:lnTo>
                  <a:lnTo>
                    <a:pt x="797909" y="304800"/>
                  </a:lnTo>
                  <a:lnTo>
                    <a:pt x="815625" y="320040"/>
                  </a:lnTo>
                  <a:lnTo>
                    <a:pt x="806196" y="324136"/>
                  </a:lnTo>
                  <a:lnTo>
                    <a:pt x="808196" y="332422"/>
                  </a:lnTo>
                  <a:lnTo>
                    <a:pt x="804863" y="333565"/>
                  </a:lnTo>
                  <a:lnTo>
                    <a:pt x="806386" y="339947"/>
                  </a:lnTo>
                  <a:lnTo>
                    <a:pt x="802767" y="348996"/>
                  </a:lnTo>
                  <a:lnTo>
                    <a:pt x="803053" y="360045"/>
                  </a:lnTo>
                  <a:lnTo>
                    <a:pt x="818006" y="363474"/>
                  </a:lnTo>
                  <a:lnTo>
                    <a:pt x="827627" y="357187"/>
                  </a:lnTo>
                  <a:lnTo>
                    <a:pt x="821055" y="317945"/>
                  </a:lnTo>
                  <a:lnTo>
                    <a:pt x="831151" y="316135"/>
                  </a:lnTo>
                  <a:lnTo>
                    <a:pt x="834485" y="334994"/>
                  </a:lnTo>
                  <a:lnTo>
                    <a:pt x="866870" y="322421"/>
                  </a:lnTo>
                  <a:lnTo>
                    <a:pt x="888492" y="326707"/>
                  </a:lnTo>
                  <a:lnTo>
                    <a:pt x="886015" y="336995"/>
                  </a:lnTo>
                  <a:lnTo>
                    <a:pt x="890588" y="338423"/>
                  </a:lnTo>
                  <a:lnTo>
                    <a:pt x="889921" y="342043"/>
                  </a:lnTo>
                  <a:lnTo>
                    <a:pt x="885920" y="341662"/>
                  </a:lnTo>
                  <a:lnTo>
                    <a:pt x="885825" y="344614"/>
                  </a:lnTo>
                  <a:lnTo>
                    <a:pt x="882586" y="345091"/>
                  </a:lnTo>
                  <a:lnTo>
                    <a:pt x="880586" y="350139"/>
                  </a:lnTo>
                  <a:lnTo>
                    <a:pt x="881729" y="362712"/>
                  </a:lnTo>
                  <a:lnTo>
                    <a:pt x="879062" y="364331"/>
                  </a:lnTo>
                  <a:lnTo>
                    <a:pt x="880681" y="370904"/>
                  </a:lnTo>
                  <a:lnTo>
                    <a:pt x="890397" y="385191"/>
                  </a:lnTo>
                  <a:lnTo>
                    <a:pt x="895445" y="406622"/>
                  </a:lnTo>
                  <a:lnTo>
                    <a:pt x="876966" y="412147"/>
                  </a:lnTo>
                  <a:lnTo>
                    <a:pt x="857535" y="426720"/>
                  </a:lnTo>
                  <a:lnTo>
                    <a:pt x="863060" y="439674"/>
                  </a:lnTo>
                  <a:lnTo>
                    <a:pt x="893159" y="447675"/>
                  </a:lnTo>
                  <a:lnTo>
                    <a:pt x="907351" y="440912"/>
                  </a:lnTo>
                  <a:lnTo>
                    <a:pt x="917162" y="441960"/>
                  </a:lnTo>
                  <a:lnTo>
                    <a:pt x="926496" y="438055"/>
                  </a:lnTo>
                  <a:lnTo>
                    <a:pt x="939450" y="439388"/>
                  </a:lnTo>
                  <a:lnTo>
                    <a:pt x="941546" y="446722"/>
                  </a:lnTo>
                  <a:lnTo>
                    <a:pt x="963168" y="449771"/>
                  </a:lnTo>
                  <a:lnTo>
                    <a:pt x="969835" y="453390"/>
                  </a:lnTo>
                  <a:lnTo>
                    <a:pt x="969835" y="458248"/>
                  </a:lnTo>
                  <a:lnTo>
                    <a:pt x="965454" y="463105"/>
                  </a:lnTo>
                  <a:lnTo>
                    <a:pt x="966788" y="464820"/>
                  </a:lnTo>
                  <a:lnTo>
                    <a:pt x="972598" y="460820"/>
                  </a:lnTo>
                  <a:lnTo>
                    <a:pt x="987361" y="469678"/>
                  </a:lnTo>
                  <a:lnTo>
                    <a:pt x="995457" y="478917"/>
                  </a:lnTo>
                  <a:lnTo>
                    <a:pt x="994029" y="483203"/>
                  </a:lnTo>
                  <a:lnTo>
                    <a:pt x="997744" y="486537"/>
                  </a:lnTo>
                  <a:lnTo>
                    <a:pt x="998315" y="491299"/>
                  </a:lnTo>
                  <a:lnTo>
                    <a:pt x="1002125" y="494538"/>
                  </a:lnTo>
                  <a:lnTo>
                    <a:pt x="1003839" y="493109"/>
                  </a:lnTo>
                  <a:lnTo>
                    <a:pt x="1005935" y="499872"/>
                  </a:lnTo>
                  <a:lnTo>
                    <a:pt x="1013364" y="504158"/>
                  </a:lnTo>
                  <a:lnTo>
                    <a:pt x="1015841" y="501967"/>
                  </a:lnTo>
                  <a:lnTo>
                    <a:pt x="1018318" y="506254"/>
                  </a:lnTo>
                  <a:lnTo>
                    <a:pt x="1021746" y="504063"/>
                  </a:lnTo>
                  <a:lnTo>
                    <a:pt x="1020889" y="500444"/>
                  </a:lnTo>
                  <a:lnTo>
                    <a:pt x="1013555" y="495014"/>
                  </a:lnTo>
                  <a:lnTo>
                    <a:pt x="1009269" y="495014"/>
                  </a:lnTo>
                  <a:lnTo>
                    <a:pt x="1009079" y="491014"/>
                  </a:lnTo>
                  <a:lnTo>
                    <a:pt x="1006411" y="489680"/>
                  </a:lnTo>
                  <a:lnTo>
                    <a:pt x="1011364" y="472249"/>
                  </a:lnTo>
                  <a:lnTo>
                    <a:pt x="1039558" y="461105"/>
                  </a:lnTo>
                  <a:lnTo>
                    <a:pt x="1038606" y="454533"/>
                  </a:lnTo>
                  <a:lnTo>
                    <a:pt x="1044035" y="456152"/>
                  </a:lnTo>
                  <a:lnTo>
                    <a:pt x="1041463" y="457581"/>
                  </a:lnTo>
                  <a:lnTo>
                    <a:pt x="1041463" y="461105"/>
                  </a:lnTo>
                  <a:lnTo>
                    <a:pt x="1047845" y="458724"/>
                  </a:lnTo>
                  <a:lnTo>
                    <a:pt x="1051655" y="453580"/>
                  </a:lnTo>
                  <a:lnTo>
                    <a:pt x="1057084" y="455676"/>
                  </a:lnTo>
                  <a:lnTo>
                    <a:pt x="1065371" y="454247"/>
                  </a:lnTo>
                  <a:lnTo>
                    <a:pt x="1065085" y="443960"/>
                  </a:lnTo>
                  <a:lnTo>
                    <a:pt x="1081468" y="435388"/>
                  </a:lnTo>
                  <a:lnTo>
                    <a:pt x="1083945" y="454533"/>
                  </a:lnTo>
                  <a:lnTo>
                    <a:pt x="1082040" y="466058"/>
                  </a:lnTo>
                  <a:lnTo>
                    <a:pt x="1085373" y="465868"/>
                  </a:lnTo>
                  <a:lnTo>
                    <a:pt x="1087374" y="477298"/>
                  </a:lnTo>
                  <a:lnTo>
                    <a:pt x="1095470" y="475679"/>
                  </a:lnTo>
                  <a:lnTo>
                    <a:pt x="1107471" y="483394"/>
                  </a:lnTo>
                  <a:lnTo>
                    <a:pt x="1112996" y="491871"/>
                  </a:lnTo>
                  <a:lnTo>
                    <a:pt x="1111282" y="501967"/>
                  </a:lnTo>
                  <a:lnTo>
                    <a:pt x="1113377" y="513397"/>
                  </a:lnTo>
                  <a:lnTo>
                    <a:pt x="1123664" y="520351"/>
                  </a:lnTo>
                  <a:lnTo>
                    <a:pt x="1126903" y="567214"/>
                  </a:lnTo>
                  <a:lnTo>
                    <a:pt x="1136046" y="594931"/>
                  </a:lnTo>
                  <a:lnTo>
                    <a:pt x="1134903" y="605980"/>
                  </a:lnTo>
                  <a:lnTo>
                    <a:pt x="1137285" y="605885"/>
                  </a:lnTo>
                  <a:lnTo>
                    <a:pt x="1143381" y="633031"/>
                  </a:lnTo>
                  <a:lnTo>
                    <a:pt x="1145857" y="633413"/>
                  </a:lnTo>
                  <a:lnTo>
                    <a:pt x="1153001" y="651320"/>
                  </a:lnTo>
                  <a:lnTo>
                    <a:pt x="1154239" y="668369"/>
                  </a:lnTo>
                  <a:lnTo>
                    <a:pt x="1143190" y="669607"/>
                  </a:lnTo>
                  <a:lnTo>
                    <a:pt x="1139285" y="680466"/>
                  </a:lnTo>
                  <a:lnTo>
                    <a:pt x="1145476" y="682942"/>
                  </a:lnTo>
                  <a:lnTo>
                    <a:pt x="1160145" y="678466"/>
                  </a:lnTo>
                  <a:lnTo>
                    <a:pt x="1173194" y="696182"/>
                  </a:lnTo>
                  <a:lnTo>
                    <a:pt x="1178147" y="708088"/>
                  </a:lnTo>
                  <a:lnTo>
                    <a:pt x="1191673" y="706946"/>
                  </a:lnTo>
                  <a:lnTo>
                    <a:pt x="1189196" y="710755"/>
                  </a:lnTo>
                  <a:lnTo>
                    <a:pt x="1190720" y="726757"/>
                  </a:lnTo>
                  <a:lnTo>
                    <a:pt x="1199579" y="737330"/>
                  </a:lnTo>
                  <a:lnTo>
                    <a:pt x="1221105" y="744760"/>
                  </a:lnTo>
                  <a:lnTo>
                    <a:pt x="1224819" y="762571"/>
                  </a:lnTo>
                  <a:lnTo>
                    <a:pt x="1225486" y="767144"/>
                  </a:lnTo>
                  <a:lnTo>
                    <a:pt x="1205674" y="780574"/>
                  </a:lnTo>
                  <a:lnTo>
                    <a:pt x="1191768" y="800481"/>
                  </a:lnTo>
                  <a:lnTo>
                    <a:pt x="1189768" y="811054"/>
                  </a:lnTo>
                  <a:lnTo>
                    <a:pt x="1192435" y="818102"/>
                  </a:lnTo>
                  <a:lnTo>
                    <a:pt x="1189577" y="827627"/>
                  </a:lnTo>
                  <a:lnTo>
                    <a:pt x="1193959" y="837247"/>
                  </a:lnTo>
                  <a:lnTo>
                    <a:pt x="1192339" y="840581"/>
                  </a:lnTo>
                  <a:lnTo>
                    <a:pt x="1187672" y="836200"/>
                  </a:lnTo>
                  <a:lnTo>
                    <a:pt x="1152239" y="831342"/>
                  </a:lnTo>
                  <a:lnTo>
                    <a:pt x="1145953" y="823150"/>
                  </a:lnTo>
                  <a:lnTo>
                    <a:pt x="1144428" y="815340"/>
                  </a:lnTo>
                  <a:lnTo>
                    <a:pt x="1134999" y="813435"/>
                  </a:lnTo>
                  <a:lnTo>
                    <a:pt x="1121950" y="833819"/>
                  </a:lnTo>
                  <a:lnTo>
                    <a:pt x="1107948" y="828389"/>
                  </a:lnTo>
                  <a:lnTo>
                    <a:pt x="1081278" y="836581"/>
                  </a:lnTo>
                  <a:lnTo>
                    <a:pt x="1079563" y="840010"/>
                  </a:lnTo>
                  <a:lnTo>
                    <a:pt x="1072610" y="837724"/>
                  </a:lnTo>
                  <a:lnTo>
                    <a:pt x="1069848" y="843820"/>
                  </a:lnTo>
                  <a:lnTo>
                    <a:pt x="1060894" y="842963"/>
                  </a:lnTo>
                  <a:lnTo>
                    <a:pt x="1057180" y="846868"/>
                  </a:lnTo>
                  <a:lnTo>
                    <a:pt x="1043749" y="844772"/>
                  </a:lnTo>
                  <a:lnTo>
                    <a:pt x="1038796" y="841153"/>
                  </a:lnTo>
                  <a:lnTo>
                    <a:pt x="1028129" y="851345"/>
                  </a:lnTo>
                  <a:lnTo>
                    <a:pt x="1016984" y="851345"/>
                  </a:lnTo>
                  <a:lnTo>
                    <a:pt x="1012507" y="854202"/>
                  </a:lnTo>
                  <a:lnTo>
                    <a:pt x="997839" y="841153"/>
                  </a:lnTo>
                  <a:lnTo>
                    <a:pt x="995553" y="844963"/>
                  </a:lnTo>
                  <a:lnTo>
                    <a:pt x="990029" y="846487"/>
                  </a:lnTo>
                  <a:lnTo>
                    <a:pt x="987837" y="851535"/>
                  </a:lnTo>
                  <a:lnTo>
                    <a:pt x="971550" y="835152"/>
                  </a:lnTo>
                  <a:lnTo>
                    <a:pt x="950976" y="839248"/>
                  </a:lnTo>
                  <a:lnTo>
                    <a:pt x="938974" y="847725"/>
                  </a:lnTo>
                  <a:lnTo>
                    <a:pt x="903731" y="865441"/>
                  </a:lnTo>
                  <a:lnTo>
                    <a:pt x="892778" y="857440"/>
                  </a:lnTo>
                  <a:lnTo>
                    <a:pt x="875729" y="854678"/>
                  </a:lnTo>
                  <a:lnTo>
                    <a:pt x="872585" y="831342"/>
                  </a:lnTo>
                  <a:lnTo>
                    <a:pt x="869822" y="828770"/>
                  </a:lnTo>
                  <a:lnTo>
                    <a:pt x="826198" y="848678"/>
                  </a:lnTo>
                  <a:lnTo>
                    <a:pt x="843439" y="885635"/>
                  </a:lnTo>
                  <a:lnTo>
                    <a:pt x="837438" y="895445"/>
                  </a:lnTo>
                  <a:lnTo>
                    <a:pt x="783717" y="899350"/>
                  </a:lnTo>
                  <a:lnTo>
                    <a:pt x="768858" y="902779"/>
                  </a:lnTo>
                  <a:lnTo>
                    <a:pt x="759142" y="910590"/>
                  </a:lnTo>
                  <a:lnTo>
                    <a:pt x="762095" y="917257"/>
                  </a:lnTo>
                  <a:lnTo>
                    <a:pt x="757618" y="921829"/>
                  </a:lnTo>
                  <a:lnTo>
                    <a:pt x="726376" y="943261"/>
                  </a:lnTo>
                  <a:lnTo>
                    <a:pt x="705040" y="954405"/>
                  </a:lnTo>
                  <a:lnTo>
                    <a:pt x="699421" y="960501"/>
                  </a:lnTo>
                  <a:lnTo>
                    <a:pt x="715708" y="989933"/>
                  </a:lnTo>
                  <a:lnTo>
                    <a:pt x="713804" y="990695"/>
                  </a:lnTo>
                  <a:lnTo>
                    <a:pt x="714946" y="993838"/>
                  </a:lnTo>
                  <a:lnTo>
                    <a:pt x="709422" y="994410"/>
                  </a:lnTo>
                  <a:lnTo>
                    <a:pt x="707231" y="998506"/>
                  </a:lnTo>
                  <a:lnTo>
                    <a:pt x="712851" y="999458"/>
                  </a:lnTo>
                  <a:lnTo>
                    <a:pt x="715041" y="1003840"/>
                  </a:lnTo>
                  <a:lnTo>
                    <a:pt x="695420" y="1013270"/>
                  </a:lnTo>
                  <a:lnTo>
                    <a:pt x="692372" y="1009840"/>
                  </a:lnTo>
                  <a:lnTo>
                    <a:pt x="676084" y="1015651"/>
                  </a:lnTo>
                  <a:lnTo>
                    <a:pt x="678561" y="1022890"/>
                  </a:lnTo>
                  <a:lnTo>
                    <a:pt x="667512" y="1029843"/>
                  </a:lnTo>
                  <a:lnTo>
                    <a:pt x="662749" y="1038035"/>
                  </a:lnTo>
                  <a:lnTo>
                    <a:pt x="662082" y="1044416"/>
                  </a:lnTo>
                  <a:lnTo>
                    <a:pt x="668560" y="1049179"/>
                  </a:lnTo>
                  <a:lnTo>
                    <a:pt x="675037" y="1071944"/>
                  </a:lnTo>
                  <a:lnTo>
                    <a:pt x="656463" y="1109377"/>
                  </a:lnTo>
                  <a:lnTo>
                    <a:pt x="656939" y="1115187"/>
                  </a:lnTo>
                  <a:lnTo>
                    <a:pt x="663416" y="1122997"/>
                  </a:lnTo>
                  <a:lnTo>
                    <a:pt x="654558" y="1127855"/>
                  </a:lnTo>
                  <a:lnTo>
                    <a:pt x="638556" y="1127284"/>
                  </a:lnTo>
                  <a:lnTo>
                    <a:pt x="625221" y="1121569"/>
                  </a:lnTo>
                  <a:lnTo>
                    <a:pt x="601503" y="1142333"/>
                  </a:lnTo>
                  <a:lnTo>
                    <a:pt x="596932" y="1138904"/>
                  </a:lnTo>
                  <a:lnTo>
                    <a:pt x="574071" y="1110805"/>
                  </a:lnTo>
                  <a:lnTo>
                    <a:pt x="575881" y="1103090"/>
                  </a:lnTo>
                  <a:lnTo>
                    <a:pt x="574071" y="1100995"/>
                  </a:lnTo>
                  <a:lnTo>
                    <a:pt x="582168" y="1096137"/>
                  </a:lnTo>
                  <a:lnTo>
                    <a:pt x="580930" y="1087946"/>
                  </a:lnTo>
                  <a:lnTo>
                    <a:pt x="590169" y="1073944"/>
                  </a:lnTo>
                  <a:lnTo>
                    <a:pt x="583120" y="1066229"/>
                  </a:lnTo>
                  <a:lnTo>
                    <a:pt x="572357" y="1066419"/>
                  </a:lnTo>
                  <a:lnTo>
                    <a:pt x="568833" y="1068514"/>
                  </a:lnTo>
                  <a:lnTo>
                    <a:pt x="569690" y="1071944"/>
                  </a:lnTo>
                  <a:lnTo>
                    <a:pt x="563308" y="1072610"/>
                  </a:lnTo>
                  <a:lnTo>
                    <a:pt x="561498" y="1095565"/>
                  </a:lnTo>
                  <a:lnTo>
                    <a:pt x="553783" y="1098328"/>
                  </a:lnTo>
                  <a:lnTo>
                    <a:pt x="555307" y="1100899"/>
                  </a:lnTo>
                  <a:lnTo>
                    <a:pt x="522351" y="1106138"/>
                  </a:lnTo>
                  <a:lnTo>
                    <a:pt x="522446" y="1101280"/>
                  </a:lnTo>
                  <a:lnTo>
                    <a:pt x="514064" y="1103186"/>
                  </a:lnTo>
                  <a:lnTo>
                    <a:pt x="513588" y="1100423"/>
                  </a:lnTo>
                  <a:lnTo>
                    <a:pt x="505968" y="1098709"/>
                  </a:lnTo>
                  <a:lnTo>
                    <a:pt x="492252" y="1101090"/>
                  </a:lnTo>
                  <a:lnTo>
                    <a:pt x="478726" y="1107186"/>
                  </a:lnTo>
                  <a:lnTo>
                    <a:pt x="478060" y="1101947"/>
                  </a:lnTo>
                  <a:lnTo>
                    <a:pt x="483489" y="1090994"/>
                  </a:lnTo>
                  <a:lnTo>
                    <a:pt x="482822" y="1085755"/>
                  </a:lnTo>
                  <a:lnTo>
                    <a:pt x="473964" y="1087374"/>
                  </a:lnTo>
                  <a:lnTo>
                    <a:pt x="471392" y="1089184"/>
                  </a:lnTo>
                  <a:lnTo>
                    <a:pt x="475106" y="1108234"/>
                  </a:lnTo>
                  <a:lnTo>
                    <a:pt x="454723" y="1114520"/>
                  </a:lnTo>
                  <a:lnTo>
                    <a:pt x="446913" y="1120330"/>
                  </a:lnTo>
                  <a:lnTo>
                    <a:pt x="449199" y="1127760"/>
                  </a:lnTo>
                  <a:lnTo>
                    <a:pt x="444341" y="1129094"/>
                  </a:lnTo>
                  <a:lnTo>
                    <a:pt x="445579" y="1131570"/>
                  </a:lnTo>
                  <a:lnTo>
                    <a:pt x="441864" y="1131094"/>
                  </a:lnTo>
                  <a:lnTo>
                    <a:pt x="441864" y="1136904"/>
                  </a:lnTo>
                  <a:lnTo>
                    <a:pt x="423576" y="1145667"/>
                  </a:lnTo>
                  <a:lnTo>
                    <a:pt x="404146" y="1159192"/>
                  </a:lnTo>
                  <a:lnTo>
                    <a:pt x="403384" y="1181957"/>
                  </a:lnTo>
                  <a:lnTo>
                    <a:pt x="400335" y="1182719"/>
                  </a:lnTo>
                  <a:lnTo>
                    <a:pt x="404146" y="1199483"/>
                  </a:lnTo>
                  <a:lnTo>
                    <a:pt x="401574" y="1207865"/>
                  </a:lnTo>
                  <a:lnTo>
                    <a:pt x="403669" y="1220629"/>
                  </a:lnTo>
                  <a:lnTo>
                    <a:pt x="384334" y="1225867"/>
                  </a:lnTo>
                  <a:lnTo>
                    <a:pt x="366903" y="1225391"/>
                  </a:lnTo>
                  <a:lnTo>
                    <a:pt x="364997" y="1227677"/>
                  </a:lnTo>
                  <a:lnTo>
                    <a:pt x="366712" y="1235964"/>
                  </a:lnTo>
                  <a:lnTo>
                    <a:pt x="334137" y="1230725"/>
                  </a:lnTo>
                  <a:lnTo>
                    <a:pt x="313563" y="1243489"/>
                  </a:lnTo>
                  <a:lnTo>
                    <a:pt x="294131" y="1246727"/>
                  </a:lnTo>
                  <a:lnTo>
                    <a:pt x="285940" y="1236916"/>
                  </a:lnTo>
                  <a:lnTo>
                    <a:pt x="268414" y="1198150"/>
                  </a:lnTo>
                  <a:lnTo>
                    <a:pt x="260985" y="1205579"/>
                  </a:lnTo>
                  <a:lnTo>
                    <a:pt x="269938" y="1237774"/>
                  </a:lnTo>
                  <a:lnTo>
                    <a:pt x="281844" y="1253204"/>
                  </a:lnTo>
                  <a:lnTo>
                    <a:pt x="273844" y="1261110"/>
                  </a:lnTo>
                  <a:lnTo>
                    <a:pt x="262985" y="1255776"/>
                  </a:lnTo>
                  <a:lnTo>
                    <a:pt x="254984" y="1240250"/>
                  </a:lnTo>
                  <a:lnTo>
                    <a:pt x="249841" y="1218247"/>
                  </a:lnTo>
                  <a:lnTo>
                    <a:pt x="249745" y="1233202"/>
                  </a:lnTo>
                  <a:lnTo>
                    <a:pt x="234505" y="1240917"/>
                  </a:lnTo>
                  <a:lnTo>
                    <a:pt x="237077" y="1279970"/>
                  </a:lnTo>
                  <a:lnTo>
                    <a:pt x="232600" y="1285970"/>
                  </a:lnTo>
                  <a:lnTo>
                    <a:pt x="215836" y="1289590"/>
                  </a:lnTo>
                  <a:lnTo>
                    <a:pt x="214884" y="1269016"/>
                  </a:lnTo>
                  <a:lnTo>
                    <a:pt x="211169" y="1253776"/>
                  </a:lnTo>
                  <a:lnTo>
                    <a:pt x="199263" y="1260920"/>
                  </a:lnTo>
                  <a:lnTo>
                    <a:pt x="207169" y="1272159"/>
                  </a:lnTo>
                  <a:lnTo>
                    <a:pt x="200406" y="1270730"/>
                  </a:lnTo>
                  <a:lnTo>
                    <a:pt x="190119" y="1279398"/>
                  </a:lnTo>
                  <a:lnTo>
                    <a:pt x="185642" y="1270159"/>
                  </a:lnTo>
                  <a:lnTo>
                    <a:pt x="165354" y="1282922"/>
                  </a:lnTo>
                  <a:lnTo>
                    <a:pt x="144970" y="1255490"/>
                  </a:lnTo>
                  <a:lnTo>
                    <a:pt x="139065" y="1254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9" name="Freihandform: Form 158">
              <a:extLst>
                <a:ext uri="{FF2B5EF4-FFF2-40B4-BE49-F238E27FC236}">
                  <a16:creationId xmlns:a16="http://schemas.microsoft.com/office/drawing/2014/main" id="{00A01E33-2B9C-4AA3-908E-0C64A7AFF9E4}"/>
                </a:ext>
              </a:extLst>
            </p:cNvPr>
            <p:cNvSpPr/>
            <p:nvPr/>
          </p:nvSpPr>
          <p:spPr>
            <a:xfrm>
              <a:off x="2440524" y="2735337"/>
              <a:ext cx="257400" cy="306900"/>
            </a:xfrm>
            <a:custGeom>
              <a:avLst/>
              <a:gdLst>
                <a:gd name="connsiteX0" fmla="*/ 31623 w 495300"/>
                <a:gd name="connsiteY0" fmla="*/ 374999 h 590550"/>
                <a:gd name="connsiteX1" fmla="*/ 30766 w 495300"/>
                <a:gd name="connsiteY1" fmla="*/ 368713 h 590550"/>
                <a:gd name="connsiteX2" fmla="*/ 38576 w 495300"/>
                <a:gd name="connsiteY2" fmla="*/ 353473 h 590550"/>
                <a:gd name="connsiteX3" fmla="*/ 38576 w 495300"/>
                <a:gd name="connsiteY3" fmla="*/ 339661 h 590550"/>
                <a:gd name="connsiteX4" fmla="*/ 44482 w 495300"/>
                <a:gd name="connsiteY4" fmla="*/ 333661 h 590550"/>
                <a:gd name="connsiteX5" fmla="*/ 44387 w 495300"/>
                <a:gd name="connsiteY5" fmla="*/ 325469 h 590550"/>
                <a:gd name="connsiteX6" fmla="*/ 31528 w 495300"/>
                <a:gd name="connsiteY6" fmla="*/ 308134 h 590550"/>
                <a:gd name="connsiteX7" fmla="*/ 30289 w 495300"/>
                <a:gd name="connsiteY7" fmla="*/ 301942 h 590550"/>
                <a:gd name="connsiteX8" fmla="*/ 35909 w 495300"/>
                <a:gd name="connsiteY8" fmla="*/ 300704 h 590550"/>
                <a:gd name="connsiteX9" fmla="*/ 34576 w 495300"/>
                <a:gd name="connsiteY9" fmla="*/ 282702 h 590550"/>
                <a:gd name="connsiteX10" fmla="*/ 26194 w 495300"/>
                <a:gd name="connsiteY10" fmla="*/ 258794 h 590550"/>
                <a:gd name="connsiteX11" fmla="*/ 36481 w 495300"/>
                <a:gd name="connsiteY11" fmla="*/ 255079 h 590550"/>
                <a:gd name="connsiteX12" fmla="*/ 35338 w 495300"/>
                <a:gd name="connsiteY12" fmla="*/ 242792 h 590550"/>
                <a:gd name="connsiteX13" fmla="*/ 60579 w 495300"/>
                <a:gd name="connsiteY13" fmla="*/ 239744 h 590550"/>
                <a:gd name="connsiteX14" fmla="*/ 58103 w 495300"/>
                <a:gd name="connsiteY14" fmla="*/ 229552 h 590550"/>
                <a:gd name="connsiteX15" fmla="*/ 67246 w 495300"/>
                <a:gd name="connsiteY15" fmla="*/ 229552 h 590550"/>
                <a:gd name="connsiteX16" fmla="*/ 78867 w 495300"/>
                <a:gd name="connsiteY16" fmla="*/ 224504 h 590550"/>
                <a:gd name="connsiteX17" fmla="*/ 102013 w 495300"/>
                <a:gd name="connsiteY17" fmla="*/ 230600 h 590550"/>
                <a:gd name="connsiteX18" fmla="*/ 110776 w 495300"/>
                <a:gd name="connsiteY18" fmla="*/ 228505 h 590550"/>
                <a:gd name="connsiteX19" fmla="*/ 111823 w 495300"/>
                <a:gd name="connsiteY19" fmla="*/ 225171 h 590550"/>
                <a:gd name="connsiteX20" fmla="*/ 115253 w 495300"/>
                <a:gd name="connsiteY20" fmla="*/ 224980 h 590550"/>
                <a:gd name="connsiteX21" fmla="*/ 114681 w 495300"/>
                <a:gd name="connsiteY21" fmla="*/ 218503 h 590550"/>
                <a:gd name="connsiteX22" fmla="*/ 116014 w 495300"/>
                <a:gd name="connsiteY22" fmla="*/ 214598 h 590550"/>
                <a:gd name="connsiteX23" fmla="*/ 118110 w 495300"/>
                <a:gd name="connsiteY23" fmla="*/ 214979 h 590550"/>
                <a:gd name="connsiteX24" fmla="*/ 107537 w 495300"/>
                <a:gd name="connsiteY24" fmla="*/ 212503 h 590550"/>
                <a:gd name="connsiteX25" fmla="*/ 105346 w 495300"/>
                <a:gd name="connsiteY25" fmla="*/ 208883 h 590550"/>
                <a:gd name="connsiteX26" fmla="*/ 106204 w 495300"/>
                <a:gd name="connsiteY26" fmla="*/ 201454 h 590550"/>
                <a:gd name="connsiteX27" fmla="*/ 103537 w 495300"/>
                <a:gd name="connsiteY27" fmla="*/ 198596 h 590550"/>
                <a:gd name="connsiteX28" fmla="*/ 72295 w 495300"/>
                <a:gd name="connsiteY28" fmla="*/ 199453 h 590550"/>
                <a:gd name="connsiteX29" fmla="*/ 68389 w 495300"/>
                <a:gd name="connsiteY29" fmla="*/ 191452 h 590550"/>
                <a:gd name="connsiteX30" fmla="*/ 50673 w 495300"/>
                <a:gd name="connsiteY30" fmla="*/ 196500 h 590550"/>
                <a:gd name="connsiteX31" fmla="*/ 49530 w 495300"/>
                <a:gd name="connsiteY31" fmla="*/ 193834 h 590550"/>
                <a:gd name="connsiteX32" fmla="*/ 33814 w 495300"/>
                <a:gd name="connsiteY32" fmla="*/ 202787 h 590550"/>
                <a:gd name="connsiteX33" fmla="*/ 18383 w 495300"/>
                <a:gd name="connsiteY33" fmla="*/ 206692 h 590550"/>
                <a:gd name="connsiteX34" fmla="*/ 9525 w 495300"/>
                <a:gd name="connsiteY34" fmla="*/ 173164 h 590550"/>
                <a:gd name="connsiteX35" fmla="*/ 11335 w 495300"/>
                <a:gd name="connsiteY35" fmla="*/ 168973 h 590550"/>
                <a:gd name="connsiteX36" fmla="*/ 14954 w 495300"/>
                <a:gd name="connsiteY36" fmla="*/ 168783 h 590550"/>
                <a:gd name="connsiteX37" fmla="*/ 13145 w 495300"/>
                <a:gd name="connsiteY37" fmla="*/ 151257 h 590550"/>
                <a:gd name="connsiteX38" fmla="*/ 15716 w 495300"/>
                <a:gd name="connsiteY38" fmla="*/ 139636 h 590550"/>
                <a:gd name="connsiteX39" fmla="*/ 19145 w 495300"/>
                <a:gd name="connsiteY39" fmla="*/ 139350 h 590550"/>
                <a:gd name="connsiteX40" fmla="*/ 17907 w 495300"/>
                <a:gd name="connsiteY40" fmla="*/ 131445 h 590550"/>
                <a:gd name="connsiteX41" fmla="*/ 24860 w 495300"/>
                <a:gd name="connsiteY41" fmla="*/ 130588 h 590550"/>
                <a:gd name="connsiteX42" fmla="*/ 23050 w 495300"/>
                <a:gd name="connsiteY42" fmla="*/ 118300 h 590550"/>
                <a:gd name="connsiteX43" fmla="*/ 19621 w 495300"/>
                <a:gd name="connsiteY43" fmla="*/ 118491 h 590550"/>
                <a:gd name="connsiteX44" fmla="*/ 19240 w 495300"/>
                <a:gd name="connsiteY44" fmla="*/ 109728 h 590550"/>
                <a:gd name="connsiteX45" fmla="*/ 34957 w 495300"/>
                <a:gd name="connsiteY45" fmla="*/ 107632 h 590550"/>
                <a:gd name="connsiteX46" fmla="*/ 73723 w 495300"/>
                <a:gd name="connsiteY46" fmla="*/ 91440 h 590550"/>
                <a:gd name="connsiteX47" fmla="*/ 71342 w 495300"/>
                <a:gd name="connsiteY47" fmla="*/ 85249 h 590550"/>
                <a:gd name="connsiteX48" fmla="*/ 76676 w 495300"/>
                <a:gd name="connsiteY48" fmla="*/ 82486 h 590550"/>
                <a:gd name="connsiteX49" fmla="*/ 73152 w 495300"/>
                <a:gd name="connsiteY49" fmla="*/ 75438 h 590550"/>
                <a:gd name="connsiteX50" fmla="*/ 75438 w 495300"/>
                <a:gd name="connsiteY50" fmla="*/ 74200 h 590550"/>
                <a:gd name="connsiteX51" fmla="*/ 74390 w 495300"/>
                <a:gd name="connsiteY51" fmla="*/ 72295 h 590550"/>
                <a:gd name="connsiteX52" fmla="*/ 81724 w 495300"/>
                <a:gd name="connsiteY52" fmla="*/ 68961 h 590550"/>
                <a:gd name="connsiteX53" fmla="*/ 76200 w 495300"/>
                <a:gd name="connsiteY53" fmla="*/ 50006 h 590550"/>
                <a:gd name="connsiteX54" fmla="*/ 86296 w 495300"/>
                <a:gd name="connsiteY54" fmla="*/ 45625 h 590550"/>
                <a:gd name="connsiteX55" fmla="*/ 86392 w 495300"/>
                <a:gd name="connsiteY55" fmla="*/ 40767 h 590550"/>
                <a:gd name="connsiteX56" fmla="*/ 94393 w 495300"/>
                <a:gd name="connsiteY56" fmla="*/ 36100 h 590550"/>
                <a:gd name="connsiteX57" fmla="*/ 95440 w 495300"/>
                <a:gd name="connsiteY57" fmla="*/ 38386 h 590550"/>
                <a:gd name="connsiteX58" fmla="*/ 119348 w 495300"/>
                <a:gd name="connsiteY58" fmla="*/ 28575 h 590550"/>
                <a:gd name="connsiteX59" fmla="*/ 117538 w 495300"/>
                <a:gd name="connsiteY59" fmla="*/ 24574 h 590550"/>
                <a:gd name="connsiteX60" fmla="*/ 136874 w 495300"/>
                <a:gd name="connsiteY60" fmla="*/ 17716 h 590550"/>
                <a:gd name="connsiteX61" fmla="*/ 134493 w 495300"/>
                <a:gd name="connsiteY61" fmla="*/ 10763 h 590550"/>
                <a:gd name="connsiteX62" fmla="*/ 137350 w 495300"/>
                <a:gd name="connsiteY62" fmla="*/ 9525 h 590550"/>
                <a:gd name="connsiteX63" fmla="*/ 171926 w 495300"/>
                <a:gd name="connsiteY63" fmla="*/ 84963 h 590550"/>
                <a:gd name="connsiteX64" fmla="*/ 174879 w 495300"/>
                <a:gd name="connsiteY64" fmla="*/ 84867 h 590550"/>
                <a:gd name="connsiteX65" fmla="*/ 180022 w 495300"/>
                <a:gd name="connsiteY65" fmla="*/ 93250 h 590550"/>
                <a:gd name="connsiteX66" fmla="*/ 184595 w 495300"/>
                <a:gd name="connsiteY66" fmla="*/ 91345 h 590550"/>
                <a:gd name="connsiteX67" fmla="*/ 193929 w 495300"/>
                <a:gd name="connsiteY67" fmla="*/ 108013 h 590550"/>
                <a:gd name="connsiteX68" fmla="*/ 204597 w 495300"/>
                <a:gd name="connsiteY68" fmla="*/ 99536 h 590550"/>
                <a:gd name="connsiteX69" fmla="*/ 234124 w 495300"/>
                <a:gd name="connsiteY69" fmla="*/ 85725 h 590550"/>
                <a:gd name="connsiteX70" fmla="*/ 230695 w 495300"/>
                <a:gd name="connsiteY70" fmla="*/ 75819 h 590550"/>
                <a:gd name="connsiteX71" fmla="*/ 241935 w 495300"/>
                <a:gd name="connsiteY71" fmla="*/ 75438 h 590550"/>
                <a:gd name="connsiteX72" fmla="*/ 244126 w 495300"/>
                <a:gd name="connsiteY72" fmla="*/ 78486 h 590550"/>
                <a:gd name="connsiteX73" fmla="*/ 251936 w 495300"/>
                <a:gd name="connsiteY73" fmla="*/ 76105 h 590550"/>
                <a:gd name="connsiteX74" fmla="*/ 264223 w 495300"/>
                <a:gd name="connsiteY74" fmla="*/ 66103 h 590550"/>
                <a:gd name="connsiteX75" fmla="*/ 271272 w 495300"/>
                <a:gd name="connsiteY75" fmla="*/ 85249 h 590550"/>
                <a:gd name="connsiteX76" fmla="*/ 280225 w 495300"/>
                <a:gd name="connsiteY76" fmla="*/ 86011 h 590550"/>
                <a:gd name="connsiteX77" fmla="*/ 295085 w 495300"/>
                <a:gd name="connsiteY77" fmla="*/ 79819 h 590550"/>
                <a:gd name="connsiteX78" fmla="*/ 296228 w 495300"/>
                <a:gd name="connsiteY78" fmla="*/ 81629 h 590550"/>
                <a:gd name="connsiteX79" fmla="*/ 305467 w 495300"/>
                <a:gd name="connsiteY79" fmla="*/ 74104 h 590550"/>
                <a:gd name="connsiteX80" fmla="*/ 326898 w 495300"/>
                <a:gd name="connsiteY80" fmla="*/ 63913 h 590550"/>
                <a:gd name="connsiteX81" fmla="*/ 325850 w 495300"/>
                <a:gd name="connsiteY81" fmla="*/ 62103 h 590550"/>
                <a:gd name="connsiteX82" fmla="*/ 330422 w 495300"/>
                <a:gd name="connsiteY82" fmla="*/ 56197 h 590550"/>
                <a:gd name="connsiteX83" fmla="*/ 381286 w 495300"/>
                <a:gd name="connsiteY83" fmla="*/ 89916 h 590550"/>
                <a:gd name="connsiteX84" fmla="*/ 376809 w 495300"/>
                <a:gd name="connsiteY84" fmla="*/ 101346 h 590550"/>
                <a:gd name="connsiteX85" fmla="*/ 383381 w 495300"/>
                <a:gd name="connsiteY85" fmla="*/ 93250 h 590550"/>
                <a:gd name="connsiteX86" fmla="*/ 386620 w 495300"/>
                <a:gd name="connsiteY86" fmla="*/ 92488 h 590550"/>
                <a:gd name="connsiteX87" fmla="*/ 404336 w 495300"/>
                <a:gd name="connsiteY87" fmla="*/ 106680 h 590550"/>
                <a:gd name="connsiteX88" fmla="*/ 410146 w 495300"/>
                <a:gd name="connsiteY88" fmla="*/ 101250 h 590550"/>
                <a:gd name="connsiteX89" fmla="*/ 413290 w 495300"/>
                <a:gd name="connsiteY89" fmla="*/ 85725 h 590550"/>
                <a:gd name="connsiteX90" fmla="*/ 416052 w 495300"/>
                <a:gd name="connsiteY90" fmla="*/ 87249 h 590550"/>
                <a:gd name="connsiteX91" fmla="*/ 421100 w 495300"/>
                <a:gd name="connsiteY91" fmla="*/ 91725 h 590550"/>
                <a:gd name="connsiteX92" fmla="*/ 429387 w 495300"/>
                <a:gd name="connsiteY92" fmla="*/ 108299 h 590550"/>
                <a:gd name="connsiteX93" fmla="*/ 423577 w 495300"/>
                <a:gd name="connsiteY93" fmla="*/ 115824 h 590550"/>
                <a:gd name="connsiteX94" fmla="*/ 413861 w 495300"/>
                <a:gd name="connsiteY94" fmla="*/ 119539 h 590550"/>
                <a:gd name="connsiteX95" fmla="*/ 413861 w 495300"/>
                <a:gd name="connsiteY95" fmla="*/ 123253 h 590550"/>
                <a:gd name="connsiteX96" fmla="*/ 420148 w 495300"/>
                <a:gd name="connsiteY96" fmla="*/ 122110 h 590550"/>
                <a:gd name="connsiteX97" fmla="*/ 421862 w 495300"/>
                <a:gd name="connsiteY97" fmla="*/ 118491 h 590550"/>
                <a:gd name="connsiteX98" fmla="*/ 428435 w 495300"/>
                <a:gd name="connsiteY98" fmla="*/ 115538 h 590550"/>
                <a:gd name="connsiteX99" fmla="*/ 433102 w 495300"/>
                <a:gd name="connsiteY99" fmla="*/ 115824 h 590550"/>
                <a:gd name="connsiteX100" fmla="*/ 438245 w 495300"/>
                <a:gd name="connsiteY100" fmla="*/ 120491 h 590550"/>
                <a:gd name="connsiteX101" fmla="*/ 444055 w 495300"/>
                <a:gd name="connsiteY101" fmla="*/ 119634 h 590550"/>
                <a:gd name="connsiteX102" fmla="*/ 453009 w 495300"/>
                <a:gd name="connsiteY102" fmla="*/ 123920 h 590550"/>
                <a:gd name="connsiteX103" fmla="*/ 459200 w 495300"/>
                <a:gd name="connsiteY103" fmla="*/ 134779 h 590550"/>
                <a:gd name="connsiteX104" fmla="*/ 465106 w 495300"/>
                <a:gd name="connsiteY104" fmla="*/ 132874 h 590550"/>
                <a:gd name="connsiteX105" fmla="*/ 470440 w 495300"/>
                <a:gd name="connsiteY105" fmla="*/ 137446 h 590550"/>
                <a:gd name="connsiteX106" fmla="*/ 471392 w 495300"/>
                <a:gd name="connsiteY106" fmla="*/ 141541 h 590550"/>
                <a:gd name="connsiteX107" fmla="*/ 468725 w 495300"/>
                <a:gd name="connsiteY107" fmla="*/ 145161 h 590550"/>
                <a:gd name="connsiteX108" fmla="*/ 473107 w 495300"/>
                <a:gd name="connsiteY108" fmla="*/ 145542 h 590550"/>
                <a:gd name="connsiteX109" fmla="*/ 470535 w 495300"/>
                <a:gd name="connsiteY109" fmla="*/ 151733 h 590550"/>
                <a:gd name="connsiteX110" fmla="*/ 478822 w 495300"/>
                <a:gd name="connsiteY110" fmla="*/ 151733 h 590550"/>
                <a:gd name="connsiteX111" fmla="*/ 479774 w 495300"/>
                <a:gd name="connsiteY111" fmla="*/ 156019 h 590550"/>
                <a:gd name="connsiteX112" fmla="*/ 487680 w 495300"/>
                <a:gd name="connsiteY112" fmla="*/ 164020 h 590550"/>
                <a:gd name="connsiteX113" fmla="*/ 478441 w 495300"/>
                <a:gd name="connsiteY113" fmla="*/ 182784 h 590550"/>
                <a:gd name="connsiteX114" fmla="*/ 475298 w 495300"/>
                <a:gd name="connsiteY114" fmla="*/ 204692 h 590550"/>
                <a:gd name="connsiteX115" fmla="*/ 469678 w 495300"/>
                <a:gd name="connsiteY115" fmla="*/ 210979 h 590550"/>
                <a:gd name="connsiteX116" fmla="*/ 467963 w 495300"/>
                <a:gd name="connsiteY116" fmla="*/ 217551 h 590550"/>
                <a:gd name="connsiteX117" fmla="*/ 474345 w 495300"/>
                <a:gd name="connsiteY117" fmla="*/ 219456 h 590550"/>
                <a:gd name="connsiteX118" fmla="*/ 474059 w 495300"/>
                <a:gd name="connsiteY118" fmla="*/ 234982 h 590550"/>
                <a:gd name="connsiteX119" fmla="*/ 483870 w 495300"/>
                <a:gd name="connsiteY119" fmla="*/ 278892 h 590550"/>
                <a:gd name="connsiteX120" fmla="*/ 484823 w 495300"/>
                <a:gd name="connsiteY120" fmla="*/ 294608 h 590550"/>
                <a:gd name="connsiteX121" fmla="*/ 474154 w 495300"/>
                <a:gd name="connsiteY121" fmla="*/ 297561 h 590550"/>
                <a:gd name="connsiteX122" fmla="*/ 463105 w 495300"/>
                <a:gd name="connsiteY122" fmla="*/ 305181 h 590550"/>
                <a:gd name="connsiteX123" fmla="*/ 464725 w 495300"/>
                <a:gd name="connsiteY123" fmla="*/ 308134 h 590550"/>
                <a:gd name="connsiteX124" fmla="*/ 470249 w 495300"/>
                <a:gd name="connsiteY124" fmla="*/ 306895 h 590550"/>
                <a:gd name="connsiteX125" fmla="*/ 471297 w 495300"/>
                <a:gd name="connsiteY125" fmla="*/ 310039 h 590550"/>
                <a:gd name="connsiteX126" fmla="*/ 478345 w 495300"/>
                <a:gd name="connsiteY126" fmla="*/ 308896 h 590550"/>
                <a:gd name="connsiteX127" fmla="*/ 477679 w 495300"/>
                <a:gd name="connsiteY127" fmla="*/ 314515 h 590550"/>
                <a:gd name="connsiteX128" fmla="*/ 465963 w 495300"/>
                <a:gd name="connsiteY128" fmla="*/ 322421 h 590550"/>
                <a:gd name="connsiteX129" fmla="*/ 477012 w 495300"/>
                <a:gd name="connsiteY129" fmla="*/ 333756 h 590550"/>
                <a:gd name="connsiteX130" fmla="*/ 451771 w 495300"/>
                <a:gd name="connsiteY130" fmla="*/ 336328 h 590550"/>
                <a:gd name="connsiteX131" fmla="*/ 448532 w 495300"/>
                <a:gd name="connsiteY131" fmla="*/ 342138 h 590550"/>
                <a:gd name="connsiteX132" fmla="*/ 451485 w 495300"/>
                <a:gd name="connsiteY132" fmla="*/ 353568 h 590550"/>
                <a:gd name="connsiteX133" fmla="*/ 445484 w 495300"/>
                <a:gd name="connsiteY133" fmla="*/ 359092 h 590550"/>
                <a:gd name="connsiteX134" fmla="*/ 435197 w 495300"/>
                <a:gd name="connsiteY134" fmla="*/ 376237 h 590550"/>
                <a:gd name="connsiteX135" fmla="*/ 422529 w 495300"/>
                <a:gd name="connsiteY135" fmla="*/ 381190 h 590550"/>
                <a:gd name="connsiteX136" fmla="*/ 420529 w 495300"/>
                <a:gd name="connsiteY136" fmla="*/ 395097 h 590550"/>
                <a:gd name="connsiteX137" fmla="*/ 430816 w 495300"/>
                <a:gd name="connsiteY137" fmla="*/ 424148 h 590550"/>
                <a:gd name="connsiteX138" fmla="*/ 443770 w 495300"/>
                <a:gd name="connsiteY138" fmla="*/ 421386 h 590550"/>
                <a:gd name="connsiteX139" fmla="*/ 461296 w 495300"/>
                <a:gd name="connsiteY139" fmla="*/ 421862 h 590550"/>
                <a:gd name="connsiteX140" fmla="*/ 469106 w 495300"/>
                <a:gd name="connsiteY140" fmla="*/ 458438 h 590550"/>
                <a:gd name="connsiteX141" fmla="*/ 472821 w 495300"/>
                <a:gd name="connsiteY141" fmla="*/ 466058 h 590550"/>
                <a:gd name="connsiteX142" fmla="*/ 458724 w 495300"/>
                <a:gd name="connsiteY142" fmla="*/ 471011 h 590550"/>
                <a:gd name="connsiteX143" fmla="*/ 451104 w 495300"/>
                <a:gd name="connsiteY143" fmla="*/ 476631 h 590550"/>
                <a:gd name="connsiteX144" fmla="*/ 448532 w 495300"/>
                <a:gd name="connsiteY144" fmla="*/ 471297 h 590550"/>
                <a:gd name="connsiteX145" fmla="*/ 446056 w 495300"/>
                <a:gd name="connsiteY145" fmla="*/ 471487 h 590550"/>
                <a:gd name="connsiteX146" fmla="*/ 441293 w 495300"/>
                <a:gd name="connsiteY146" fmla="*/ 477679 h 590550"/>
                <a:gd name="connsiteX147" fmla="*/ 439864 w 495300"/>
                <a:gd name="connsiteY147" fmla="*/ 474440 h 590550"/>
                <a:gd name="connsiteX148" fmla="*/ 435197 w 495300"/>
                <a:gd name="connsiteY148" fmla="*/ 475012 h 590550"/>
                <a:gd name="connsiteX149" fmla="*/ 439769 w 495300"/>
                <a:gd name="connsiteY149" fmla="*/ 468058 h 590550"/>
                <a:gd name="connsiteX150" fmla="*/ 435483 w 495300"/>
                <a:gd name="connsiteY150" fmla="*/ 465201 h 590550"/>
                <a:gd name="connsiteX151" fmla="*/ 431387 w 495300"/>
                <a:gd name="connsiteY151" fmla="*/ 469011 h 590550"/>
                <a:gd name="connsiteX152" fmla="*/ 426529 w 495300"/>
                <a:gd name="connsiteY152" fmla="*/ 464534 h 590550"/>
                <a:gd name="connsiteX153" fmla="*/ 427672 w 495300"/>
                <a:gd name="connsiteY153" fmla="*/ 460248 h 590550"/>
                <a:gd name="connsiteX154" fmla="*/ 422720 w 495300"/>
                <a:gd name="connsiteY154" fmla="*/ 464439 h 590550"/>
                <a:gd name="connsiteX155" fmla="*/ 418338 w 495300"/>
                <a:gd name="connsiteY155" fmla="*/ 475583 h 590550"/>
                <a:gd name="connsiteX156" fmla="*/ 417004 w 495300"/>
                <a:gd name="connsiteY156" fmla="*/ 472059 h 590550"/>
                <a:gd name="connsiteX157" fmla="*/ 412623 w 495300"/>
                <a:gd name="connsiteY157" fmla="*/ 477583 h 590550"/>
                <a:gd name="connsiteX158" fmla="*/ 400621 w 495300"/>
                <a:gd name="connsiteY158" fmla="*/ 480441 h 590550"/>
                <a:gd name="connsiteX159" fmla="*/ 402336 w 495300"/>
                <a:gd name="connsiteY159" fmla="*/ 494824 h 590550"/>
                <a:gd name="connsiteX160" fmla="*/ 382333 w 495300"/>
                <a:gd name="connsiteY160" fmla="*/ 488251 h 590550"/>
                <a:gd name="connsiteX161" fmla="*/ 361760 w 495300"/>
                <a:gd name="connsiteY161" fmla="*/ 484822 h 590550"/>
                <a:gd name="connsiteX162" fmla="*/ 357949 w 495300"/>
                <a:gd name="connsiteY162" fmla="*/ 492157 h 590550"/>
                <a:gd name="connsiteX163" fmla="*/ 343186 w 495300"/>
                <a:gd name="connsiteY163" fmla="*/ 497967 h 590550"/>
                <a:gd name="connsiteX164" fmla="*/ 322802 w 495300"/>
                <a:gd name="connsiteY164" fmla="*/ 497491 h 590550"/>
                <a:gd name="connsiteX165" fmla="*/ 321278 w 495300"/>
                <a:gd name="connsiteY165" fmla="*/ 503015 h 590550"/>
                <a:gd name="connsiteX166" fmla="*/ 329755 w 495300"/>
                <a:gd name="connsiteY166" fmla="*/ 507111 h 590550"/>
                <a:gd name="connsiteX167" fmla="*/ 329565 w 495300"/>
                <a:gd name="connsiteY167" fmla="*/ 510635 h 590550"/>
                <a:gd name="connsiteX168" fmla="*/ 320612 w 495300"/>
                <a:gd name="connsiteY168" fmla="*/ 507778 h 590550"/>
                <a:gd name="connsiteX169" fmla="*/ 318992 w 495300"/>
                <a:gd name="connsiteY169" fmla="*/ 521779 h 590550"/>
                <a:gd name="connsiteX170" fmla="*/ 335947 w 495300"/>
                <a:gd name="connsiteY170" fmla="*/ 545687 h 590550"/>
                <a:gd name="connsiteX171" fmla="*/ 333756 w 495300"/>
                <a:gd name="connsiteY171" fmla="*/ 547688 h 590550"/>
                <a:gd name="connsiteX172" fmla="*/ 306514 w 495300"/>
                <a:gd name="connsiteY172" fmla="*/ 561022 h 590550"/>
                <a:gd name="connsiteX173" fmla="*/ 198977 w 495300"/>
                <a:gd name="connsiteY173" fmla="*/ 585025 h 590550"/>
                <a:gd name="connsiteX174" fmla="*/ 191071 w 495300"/>
                <a:gd name="connsiteY174" fmla="*/ 579310 h 590550"/>
                <a:gd name="connsiteX175" fmla="*/ 189166 w 495300"/>
                <a:gd name="connsiteY175" fmla="*/ 571405 h 590550"/>
                <a:gd name="connsiteX176" fmla="*/ 171831 w 495300"/>
                <a:gd name="connsiteY176" fmla="*/ 576358 h 590550"/>
                <a:gd name="connsiteX177" fmla="*/ 171069 w 495300"/>
                <a:gd name="connsiteY177" fmla="*/ 573500 h 590550"/>
                <a:gd name="connsiteX178" fmla="*/ 164973 w 495300"/>
                <a:gd name="connsiteY178" fmla="*/ 574929 h 590550"/>
                <a:gd name="connsiteX179" fmla="*/ 163354 w 495300"/>
                <a:gd name="connsiteY179" fmla="*/ 571786 h 590550"/>
                <a:gd name="connsiteX180" fmla="*/ 157067 w 495300"/>
                <a:gd name="connsiteY180" fmla="*/ 572548 h 590550"/>
                <a:gd name="connsiteX181" fmla="*/ 156781 w 495300"/>
                <a:gd name="connsiteY181" fmla="*/ 569119 h 590550"/>
                <a:gd name="connsiteX182" fmla="*/ 142304 w 495300"/>
                <a:gd name="connsiteY182" fmla="*/ 564737 h 590550"/>
                <a:gd name="connsiteX183" fmla="*/ 143732 w 495300"/>
                <a:gd name="connsiteY183" fmla="*/ 560356 h 590550"/>
                <a:gd name="connsiteX184" fmla="*/ 135445 w 495300"/>
                <a:gd name="connsiteY184" fmla="*/ 561594 h 590550"/>
                <a:gd name="connsiteX185" fmla="*/ 135255 w 495300"/>
                <a:gd name="connsiteY185" fmla="*/ 563594 h 590550"/>
                <a:gd name="connsiteX186" fmla="*/ 123539 w 495300"/>
                <a:gd name="connsiteY186" fmla="*/ 561308 h 590550"/>
                <a:gd name="connsiteX187" fmla="*/ 123920 w 495300"/>
                <a:gd name="connsiteY187" fmla="*/ 559498 h 590550"/>
                <a:gd name="connsiteX188" fmla="*/ 109061 w 495300"/>
                <a:gd name="connsiteY188" fmla="*/ 559117 h 590550"/>
                <a:gd name="connsiteX189" fmla="*/ 104204 w 495300"/>
                <a:gd name="connsiteY189" fmla="*/ 559784 h 590550"/>
                <a:gd name="connsiteX190" fmla="*/ 103251 w 495300"/>
                <a:gd name="connsiteY190" fmla="*/ 562356 h 590550"/>
                <a:gd name="connsiteX191" fmla="*/ 98679 w 495300"/>
                <a:gd name="connsiteY191" fmla="*/ 557022 h 590550"/>
                <a:gd name="connsiteX192" fmla="*/ 110204 w 495300"/>
                <a:gd name="connsiteY192" fmla="*/ 545211 h 590550"/>
                <a:gd name="connsiteX193" fmla="*/ 106299 w 495300"/>
                <a:gd name="connsiteY193" fmla="*/ 529209 h 590550"/>
                <a:gd name="connsiteX194" fmla="*/ 120396 w 495300"/>
                <a:gd name="connsiteY194" fmla="*/ 525399 h 590550"/>
                <a:gd name="connsiteX195" fmla="*/ 127159 w 495300"/>
                <a:gd name="connsiteY195" fmla="*/ 532543 h 590550"/>
                <a:gd name="connsiteX196" fmla="*/ 160972 w 495300"/>
                <a:gd name="connsiteY196" fmla="*/ 531685 h 590550"/>
                <a:gd name="connsiteX197" fmla="*/ 168593 w 495300"/>
                <a:gd name="connsiteY197" fmla="*/ 524161 h 590550"/>
                <a:gd name="connsiteX198" fmla="*/ 174117 w 495300"/>
                <a:gd name="connsiteY198" fmla="*/ 524732 h 590550"/>
                <a:gd name="connsiteX199" fmla="*/ 182023 w 495300"/>
                <a:gd name="connsiteY199" fmla="*/ 517969 h 590550"/>
                <a:gd name="connsiteX200" fmla="*/ 190500 w 495300"/>
                <a:gd name="connsiteY200" fmla="*/ 516731 h 590550"/>
                <a:gd name="connsiteX201" fmla="*/ 190595 w 495300"/>
                <a:gd name="connsiteY201" fmla="*/ 507778 h 590550"/>
                <a:gd name="connsiteX202" fmla="*/ 192977 w 495300"/>
                <a:gd name="connsiteY202" fmla="*/ 504825 h 590550"/>
                <a:gd name="connsiteX203" fmla="*/ 200215 w 495300"/>
                <a:gd name="connsiteY203" fmla="*/ 505777 h 590550"/>
                <a:gd name="connsiteX204" fmla="*/ 193548 w 495300"/>
                <a:gd name="connsiteY204" fmla="*/ 481203 h 590550"/>
                <a:gd name="connsiteX205" fmla="*/ 185071 w 495300"/>
                <a:gd name="connsiteY205" fmla="*/ 471201 h 590550"/>
                <a:gd name="connsiteX206" fmla="*/ 185261 w 495300"/>
                <a:gd name="connsiteY206" fmla="*/ 463486 h 590550"/>
                <a:gd name="connsiteX207" fmla="*/ 191357 w 495300"/>
                <a:gd name="connsiteY207" fmla="*/ 453961 h 590550"/>
                <a:gd name="connsiteX208" fmla="*/ 187928 w 495300"/>
                <a:gd name="connsiteY208" fmla="*/ 447008 h 590550"/>
                <a:gd name="connsiteX209" fmla="*/ 190310 w 495300"/>
                <a:gd name="connsiteY209" fmla="*/ 443674 h 590550"/>
                <a:gd name="connsiteX210" fmla="*/ 183928 w 495300"/>
                <a:gd name="connsiteY210" fmla="*/ 443389 h 590550"/>
                <a:gd name="connsiteX211" fmla="*/ 183070 w 495300"/>
                <a:gd name="connsiteY211" fmla="*/ 436721 h 590550"/>
                <a:gd name="connsiteX212" fmla="*/ 170783 w 495300"/>
                <a:gd name="connsiteY212" fmla="*/ 432625 h 590550"/>
                <a:gd name="connsiteX213" fmla="*/ 172212 w 495300"/>
                <a:gd name="connsiteY213" fmla="*/ 431101 h 590550"/>
                <a:gd name="connsiteX214" fmla="*/ 164592 w 495300"/>
                <a:gd name="connsiteY214" fmla="*/ 425767 h 590550"/>
                <a:gd name="connsiteX215" fmla="*/ 172593 w 495300"/>
                <a:gd name="connsiteY215" fmla="*/ 414623 h 590550"/>
                <a:gd name="connsiteX216" fmla="*/ 170307 w 495300"/>
                <a:gd name="connsiteY216" fmla="*/ 408337 h 590550"/>
                <a:gd name="connsiteX217" fmla="*/ 160211 w 495300"/>
                <a:gd name="connsiteY217" fmla="*/ 413861 h 590550"/>
                <a:gd name="connsiteX218" fmla="*/ 152971 w 495300"/>
                <a:gd name="connsiteY218" fmla="*/ 411670 h 590550"/>
                <a:gd name="connsiteX219" fmla="*/ 144685 w 495300"/>
                <a:gd name="connsiteY219" fmla="*/ 416433 h 590550"/>
                <a:gd name="connsiteX220" fmla="*/ 132112 w 495300"/>
                <a:gd name="connsiteY220" fmla="*/ 414242 h 590550"/>
                <a:gd name="connsiteX221" fmla="*/ 136303 w 495300"/>
                <a:gd name="connsiteY221" fmla="*/ 406050 h 590550"/>
                <a:gd name="connsiteX222" fmla="*/ 132493 w 495300"/>
                <a:gd name="connsiteY222" fmla="*/ 404526 h 590550"/>
                <a:gd name="connsiteX223" fmla="*/ 131731 w 495300"/>
                <a:gd name="connsiteY223" fmla="*/ 389477 h 590550"/>
                <a:gd name="connsiteX224" fmla="*/ 117062 w 495300"/>
                <a:gd name="connsiteY224" fmla="*/ 391668 h 590550"/>
                <a:gd name="connsiteX225" fmla="*/ 92107 w 495300"/>
                <a:gd name="connsiteY225" fmla="*/ 388048 h 590550"/>
                <a:gd name="connsiteX226" fmla="*/ 82963 w 495300"/>
                <a:gd name="connsiteY226" fmla="*/ 381571 h 590550"/>
                <a:gd name="connsiteX227" fmla="*/ 84011 w 495300"/>
                <a:gd name="connsiteY227" fmla="*/ 378904 h 590550"/>
                <a:gd name="connsiteX228" fmla="*/ 81820 w 495300"/>
                <a:gd name="connsiteY228" fmla="*/ 379285 h 590550"/>
                <a:gd name="connsiteX229" fmla="*/ 77819 w 495300"/>
                <a:gd name="connsiteY229" fmla="*/ 373570 h 590550"/>
                <a:gd name="connsiteX230" fmla="*/ 57340 w 495300"/>
                <a:gd name="connsiteY230" fmla="*/ 382905 h 590550"/>
                <a:gd name="connsiteX231" fmla="*/ 51245 w 495300"/>
                <a:gd name="connsiteY231" fmla="*/ 375475 h 590550"/>
                <a:gd name="connsiteX232" fmla="*/ 51816 w 495300"/>
                <a:gd name="connsiteY232" fmla="*/ 372332 h 590550"/>
                <a:gd name="connsiteX233" fmla="*/ 48768 w 495300"/>
                <a:gd name="connsiteY233" fmla="*/ 371189 h 590550"/>
                <a:gd name="connsiteX234" fmla="*/ 38005 w 495300"/>
                <a:gd name="connsiteY234" fmla="*/ 369856 h 590550"/>
                <a:gd name="connsiteX235" fmla="*/ 31623 w 495300"/>
                <a:gd name="connsiteY235" fmla="*/ 374999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</a:cxnLst>
              <a:rect l="l" t="t" r="r" b="b"/>
              <a:pathLst>
                <a:path w="495300" h="590550">
                  <a:moveTo>
                    <a:pt x="31623" y="374999"/>
                  </a:moveTo>
                  <a:lnTo>
                    <a:pt x="30766" y="368713"/>
                  </a:lnTo>
                  <a:lnTo>
                    <a:pt x="38576" y="353473"/>
                  </a:lnTo>
                  <a:lnTo>
                    <a:pt x="38576" y="339661"/>
                  </a:lnTo>
                  <a:lnTo>
                    <a:pt x="44482" y="333661"/>
                  </a:lnTo>
                  <a:lnTo>
                    <a:pt x="44387" y="325469"/>
                  </a:lnTo>
                  <a:lnTo>
                    <a:pt x="31528" y="308134"/>
                  </a:lnTo>
                  <a:lnTo>
                    <a:pt x="30289" y="301942"/>
                  </a:lnTo>
                  <a:lnTo>
                    <a:pt x="35909" y="300704"/>
                  </a:lnTo>
                  <a:lnTo>
                    <a:pt x="34576" y="282702"/>
                  </a:lnTo>
                  <a:lnTo>
                    <a:pt x="26194" y="258794"/>
                  </a:lnTo>
                  <a:lnTo>
                    <a:pt x="36481" y="255079"/>
                  </a:lnTo>
                  <a:lnTo>
                    <a:pt x="35338" y="242792"/>
                  </a:lnTo>
                  <a:lnTo>
                    <a:pt x="60579" y="239744"/>
                  </a:lnTo>
                  <a:lnTo>
                    <a:pt x="58103" y="229552"/>
                  </a:lnTo>
                  <a:lnTo>
                    <a:pt x="67246" y="229552"/>
                  </a:lnTo>
                  <a:lnTo>
                    <a:pt x="78867" y="224504"/>
                  </a:lnTo>
                  <a:lnTo>
                    <a:pt x="102013" y="230600"/>
                  </a:lnTo>
                  <a:lnTo>
                    <a:pt x="110776" y="228505"/>
                  </a:lnTo>
                  <a:lnTo>
                    <a:pt x="111823" y="225171"/>
                  </a:lnTo>
                  <a:lnTo>
                    <a:pt x="115253" y="224980"/>
                  </a:lnTo>
                  <a:lnTo>
                    <a:pt x="114681" y="218503"/>
                  </a:lnTo>
                  <a:lnTo>
                    <a:pt x="116014" y="214598"/>
                  </a:lnTo>
                  <a:lnTo>
                    <a:pt x="118110" y="214979"/>
                  </a:lnTo>
                  <a:lnTo>
                    <a:pt x="107537" y="212503"/>
                  </a:lnTo>
                  <a:lnTo>
                    <a:pt x="105346" y="208883"/>
                  </a:lnTo>
                  <a:lnTo>
                    <a:pt x="106204" y="201454"/>
                  </a:lnTo>
                  <a:lnTo>
                    <a:pt x="103537" y="198596"/>
                  </a:lnTo>
                  <a:lnTo>
                    <a:pt x="72295" y="199453"/>
                  </a:lnTo>
                  <a:lnTo>
                    <a:pt x="68389" y="191452"/>
                  </a:lnTo>
                  <a:lnTo>
                    <a:pt x="50673" y="196500"/>
                  </a:lnTo>
                  <a:lnTo>
                    <a:pt x="49530" y="193834"/>
                  </a:lnTo>
                  <a:lnTo>
                    <a:pt x="33814" y="202787"/>
                  </a:lnTo>
                  <a:lnTo>
                    <a:pt x="18383" y="206692"/>
                  </a:lnTo>
                  <a:lnTo>
                    <a:pt x="9525" y="173164"/>
                  </a:lnTo>
                  <a:lnTo>
                    <a:pt x="11335" y="168973"/>
                  </a:lnTo>
                  <a:lnTo>
                    <a:pt x="14954" y="168783"/>
                  </a:lnTo>
                  <a:lnTo>
                    <a:pt x="13145" y="151257"/>
                  </a:lnTo>
                  <a:lnTo>
                    <a:pt x="15716" y="139636"/>
                  </a:lnTo>
                  <a:lnTo>
                    <a:pt x="19145" y="139350"/>
                  </a:lnTo>
                  <a:lnTo>
                    <a:pt x="17907" y="131445"/>
                  </a:lnTo>
                  <a:lnTo>
                    <a:pt x="24860" y="130588"/>
                  </a:lnTo>
                  <a:lnTo>
                    <a:pt x="23050" y="118300"/>
                  </a:lnTo>
                  <a:lnTo>
                    <a:pt x="19621" y="118491"/>
                  </a:lnTo>
                  <a:lnTo>
                    <a:pt x="19240" y="109728"/>
                  </a:lnTo>
                  <a:lnTo>
                    <a:pt x="34957" y="107632"/>
                  </a:lnTo>
                  <a:lnTo>
                    <a:pt x="73723" y="91440"/>
                  </a:lnTo>
                  <a:lnTo>
                    <a:pt x="71342" y="85249"/>
                  </a:lnTo>
                  <a:lnTo>
                    <a:pt x="76676" y="82486"/>
                  </a:lnTo>
                  <a:lnTo>
                    <a:pt x="73152" y="75438"/>
                  </a:lnTo>
                  <a:lnTo>
                    <a:pt x="75438" y="74200"/>
                  </a:lnTo>
                  <a:lnTo>
                    <a:pt x="74390" y="72295"/>
                  </a:lnTo>
                  <a:lnTo>
                    <a:pt x="81724" y="68961"/>
                  </a:lnTo>
                  <a:lnTo>
                    <a:pt x="76200" y="50006"/>
                  </a:lnTo>
                  <a:lnTo>
                    <a:pt x="86296" y="45625"/>
                  </a:lnTo>
                  <a:lnTo>
                    <a:pt x="86392" y="40767"/>
                  </a:lnTo>
                  <a:lnTo>
                    <a:pt x="94393" y="36100"/>
                  </a:lnTo>
                  <a:lnTo>
                    <a:pt x="95440" y="38386"/>
                  </a:lnTo>
                  <a:lnTo>
                    <a:pt x="119348" y="28575"/>
                  </a:lnTo>
                  <a:lnTo>
                    <a:pt x="117538" y="24574"/>
                  </a:lnTo>
                  <a:lnTo>
                    <a:pt x="136874" y="17716"/>
                  </a:lnTo>
                  <a:lnTo>
                    <a:pt x="134493" y="10763"/>
                  </a:lnTo>
                  <a:lnTo>
                    <a:pt x="137350" y="9525"/>
                  </a:lnTo>
                  <a:lnTo>
                    <a:pt x="171926" y="84963"/>
                  </a:lnTo>
                  <a:lnTo>
                    <a:pt x="174879" y="84867"/>
                  </a:lnTo>
                  <a:lnTo>
                    <a:pt x="180022" y="93250"/>
                  </a:lnTo>
                  <a:lnTo>
                    <a:pt x="184595" y="91345"/>
                  </a:lnTo>
                  <a:lnTo>
                    <a:pt x="193929" y="108013"/>
                  </a:lnTo>
                  <a:lnTo>
                    <a:pt x="204597" y="99536"/>
                  </a:lnTo>
                  <a:lnTo>
                    <a:pt x="234124" y="85725"/>
                  </a:lnTo>
                  <a:lnTo>
                    <a:pt x="230695" y="75819"/>
                  </a:lnTo>
                  <a:lnTo>
                    <a:pt x="241935" y="75438"/>
                  </a:lnTo>
                  <a:lnTo>
                    <a:pt x="244126" y="78486"/>
                  </a:lnTo>
                  <a:lnTo>
                    <a:pt x="251936" y="76105"/>
                  </a:lnTo>
                  <a:lnTo>
                    <a:pt x="264223" y="66103"/>
                  </a:lnTo>
                  <a:lnTo>
                    <a:pt x="271272" y="85249"/>
                  </a:lnTo>
                  <a:lnTo>
                    <a:pt x="280225" y="86011"/>
                  </a:lnTo>
                  <a:lnTo>
                    <a:pt x="295085" y="79819"/>
                  </a:lnTo>
                  <a:lnTo>
                    <a:pt x="296228" y="81629"/>
                  </a:lnTo>
                  <a:lnTo>
                    <a:pt x="305467" y="74104"/>
                  </a:lnTo>
                  <a:lnTo>
                    <a:pt x="326898" y="63913"/>
                  </a:lnTo>
                  <a:lnTo>
                    <a:pt x="325850" y="62103"/>
                  </a:lnTo>
                  <a:lnTo>
                    <a:pt x="330422" y="56197"/>
                  </a:lnTo>
                  <a:lnTo>
                    <a:pt x="381286" y="89916"/>
                  </a:lnTo>
                  <a:lnTo>
                    <a:pt x="376809" y="101346"/>
                  </a:lnTo>
                  <a:lnTo>
                    <a:pt x="383381" y="93250"/>
                  </a:lnTo>
                  <a:lnTo>
                    <a:pt x="386620" y="92488"/>
                  </a:lnTo>
                  <a:lnTo>
                    <a:pt x="404336" y="106680"/>
                  </a:lnTo>
                  <a:lnTo>
                    <a:pt x="410146" y="101250"/>
                  </a:lnTo>
                  <a:lnTo>
                    <a:pt x="413290" y="85725"/>
                  </a:lnTo>
                  <a:lnTo>
                    <a:pt x="416052" y="87249"/>
                  </a:lnTo>
                  <a:lnTo>
                    <a:pt x="421100" y="91725"/>
                  </a:lnTo>
                  <a:lnTo>
                    <a:pt x="429387" y="108299"/>
                  </a:lnTo>
                  <a:lnTo>
                    <a:pt x="423577" y="115824"/>
                  </a:lnTo>
                  <a:lnTo>
                    <a:pt x="413861" y="119539"/>
                  </a:lnTo>
                  <a:lnTo>
                    <a:pt x="413861" y="123253"/>
                  </a:lnTo>
                  <a:lnTo>
                    <a:pt x="420148" y="122110"/>
                  </a:lnTo>
                  <a:lnTo>
                    <a:pt x="421862" y="118491"/>
                  </a:lnTo>
                  <a:lnTo>
                    <a:pt x="428435" y="115538"/>
                  </a:lnTo>
                  <a:lnTo>
                    <a:pt x="433102" y="115824"/>
                  </a:lnTo>
                  <a:lnTo>
                    <a:pt x="438245" y="120491"/>
                  </a:lnTo>
                  <a:lnTo>
                    <a:pt x="444055" y="119634"/>
                  </a:lnTo>
                  <a:lnTo>
                    <a:pt x="453009" y="123920"/>
                  </a:lnTo>
                  <a:lnTo>
                    <a:pt x="459200" y="134779"/>
                  </a:lnTo>
                  <a:lnTo>
                    <a:pt x="465106" y="132874"/>
                  </a:lnTo>
                  <a:lnTo>
                    <a:pt x="470440" y="137446"/>
                  </a:lnTo>
                  <a:lnTo>
                    <a:pt x="471392" y="141541"/>
                  </a:lnTo>
                  <a:lnTo>
                    <a:pt x="468725" y="145161"/>
                  </a:lnTo>
                  <a:lnTo>
                    <a:pt x="473107" y="145542"/>
                  </a:lnTo>
                  <a:lnTo>
                    <a:pt x="470535" y="151733"/>
                  </a:lnTo>
                  <a:lnTo>
                    <a:pt x="478822" y="151733"/>
                  </a:lnTo>
                  <a:lnTo>
                    <a:pt x="479774" y="156019"/>
                  </a:lnTo>
                  <a:lnTo>
                    <a:pt x="487680" y="164020"/>
                  </a:lnTo>
                  <a:lnTo>
                    <a:pt x="478441" y="182784"/>
                  </a:lnTo>
                  <a:lnTo>
                    <a:pt x="475298" y="204692"/>
                  </a:lnTo>
                  <a:lnTo>
                    <a:pt x="469678" y="210979"/>
                  </a:lnTo>
                  <a:lnTo>
                    <a:pt x="467963" y="217551"/>
                  </a:lnTo>
                  <a:lnTo>
                    <a:pt x="474345" y="219456"/>
                  </a:lnTo>
                  <a:lnTo>
                    <a:pt x="474059" y="234982"/>
                  </a:lnTo>
                  <a:lnTo>
                    <a:pt x="483870" y="278892"/>
                  </a:lnTo>
                  <a:lnTo>
                    <a:pt x="484823" y="294608"/>
                  </a:lnTo>
                  <a:lnTo>
                    <a:pt x="474154" y="297561"/>
                  </a:lnTo>
                  <a:lnTo>
                    <a:pt x="463105" y="305181"/>
                  </a:lnTo>
                  <a:lnTo>
                    <a:pt x="464725" y="308134"/>
                  </a:lnTo>
                  <a:lnTo>
                    <a:pt x="470249" y="306895"/>
                  </a:lnTo>
                  <a:lnTo>
                    <a:pt x="471297" y="310039"/>
                  </a:lnTo>
                  <a:lnTo>
                    <a:pt x="478345" y="308896"/>
                  </a:lnTo>
                  <a:lnTo>
                    <a:pt x="477679" y="314515"/>
                  </a:lnTo>
                  <a:lnTo>
                    <a:pt x="465963" y="322421"/>
                  </a:lnTo>
                  <a:lnTo>
                    <a:pt x="477012" y="333756"/>
                  </a:lnTo>
                  <a:lnTo>
                    <a:pt x="451771" y="336328"/>
                  </a:lnTo>
                  <a:lnTo>
                    <a:pt x="448532" y="342138"/>
                  </a:lnTo>
                  <a:lnTo>
                    <a:pt x="451485" y="353568"/>
                  </a:lnTo>
                  <a:lnTo>
                    <a:pt x="445484" y="359092"/>
                  </a:lnTo>
                  <a:lnTo>
                    <a:pt x="435197" y="376237"/>
                  </a:lnTo>
                  <a:lnTo>
                    <a:pt x="422529" y="381190"/>
                  </a:lnTo>
                  <a:lnTo>
                    <a:pt x="420529" y="395097"/>
                  </a:lnTo>
                  <a:lnTo>
                    <a:pt x="430816" y="424148"/>
                  </a:lnTo>
                  <a:lnTo>
                    <a:pt x="443770" y="421386"/>
                  </a:lnTo>
                  <a:lnTo>
                    <a:pt x="461296" y="421862"/>
                  </a:lnTo>
                  <a:lnTo>
                    <a:pt x="469106" y="458438"/>
                  </a:lnTo>
                  <a:lnTo>
                    <a:pt x="472821" y="466058"/>
                  </a:lnTo>
                  <a:lnTo>
                    <a:pt x="458724" y="471011"/>
                  </a:lnTo>
                  <a:lnTo>
                    <a:pt x="451104" y="476631"/>
                  </a:lnTo>
                  <a:lnTo>
                    <a:pt x="448532" y="471297"/>
                  </a:lnTo>
                  <a:lnTo>
                    <a:pt x="446056" y="471487"/>
                  </a:lnTo>
                  <a:lnTo>
                    <a:pt x="441293" y="477679"/>
                  </a:lnTo>
                  <a:lnTo>
                    <a:pt x="439864" y="474440"/>
                  </a:lnTo>
                  <a:lnTo>
                    <a:pt x="435197" y="475012"/>
                  </a:lnTo>
                  <a:lnTo>
                    <a:pt x="439769" y="468058"/>
                  </a:lnTo>
                  <a:lnTo>
                    <a:pt x="435483" y="465201"/>
                  </a:lnTo>
                  <a:lnTo>
                    <a:pt x="431387" y="469011"/>
                  </a:lnTo>
                  <a:lnTo>
                    <a:pt x="426529" y="464534"/>
                  </a:lnTo>
                  <a:lnTo>
                    <a:pt x="427672" y="460248"/>
                  </a:lnTo>
                  <a:lnTo>
                    <a:pt x="422720" y="464439"/>
                  </a:lnTo>
                  <a:lnTo>
                    <a:pt x="418338" y="475583"/>
                  </a:lnTo>
                  <a:lnTo>
                    <a:pt x="417004" y="472059"/>
                  </a:lnTo>
                  <a:lnTo>
                    <a:pt x="412623" y="477583"/>
                  </a:lnTo>
                  <a:lnTo>
                    <a:pt x="400621" y="480441"/>
                  </a:lnTo>
                  <a:lnTo>
                    <a:pt x="402336" y="494824"/>
                  </a:lnTo>
                  <a:lnTo>
                    <a:pt x="382333" y="488251"/>
                  </a:lnTo>
                  <a:lnTo>
                    <a:pt x="361760" y="484822"/>
                  </a:lnTo>
                  <a:lnTo>
                    <a:pt x="357949" y="492157"/>
                  </a:lnTo>
                  <a:lnTo>
                    <a:pt x="343186" y="497967"/>
                  </a:lnTo>
                  <a:lnTo>
                    <a:pt x="322802" y="497491"/>
                  </a:lnTo>
                  <a:lnTo>
                    <a:pt x="321278" y="503015"/>
                  </a:lnTo>
                  <a:lnTo>
                    <a:pt x="329755" y="507111"/>
                  </a:lnTo>
                  <a:lnTo>
                    <a:pt x="329565" y="510635"/>
                  </a:lnTo>
                  <a:lnTo>
                    <a:pt x="320612" y="507778"/>
                  </a:lnTo>
                  <a:lnTo>
                    <a:pt x="318992" y="521779"/>
                  </a:lnTo>
                  <a:lnTo>
                    <a:pt x="335947" y="545687"/>
                  </a:lnTo>
                  <a:lnTo>
                    <a:pt x="333756" y="547688"/>
                  </a:lnTo>
                  <a:lnTo>
                    <a:pt x="306514" y="561022"/>
                  </a:lnTo>
                  <a:lnTo>
                    <a:pt x="198977" y="585025"/>
                  </a:lnTo>
                  <a:lnTo>
                    <a:pt x="191071" y="579310"/>
                  </a:lnTo>
                  <a:lnTo>
                    <a:pt x="189166" y="571405"/>
                  </a:lnTo>
                  <a:lnTo>
                    <a:pt x="171831" y="576358"/>
                  </a:lnTo>
                  <a:lnTo>
                    <a:pt x="171069" y="573500"/>
                  </a:lnTo>
                  <a:lnTo>
                    <a:pt x="164973" y="574929"/>
                  </a:lnTo>
                  <a:lnTo>
                    <a:pt x="163354" y="571786"/>
                  </a:lnTo>
                  <a:lnTo>
                    <a:pt x="157067" y="572548"/>
                  </a:lnTo>
                  <a:lnTo>
                    <a:pt x="156781" y="569119"/>
                  </a:lnTo>
                  <a:lnTo>
                    <a:pt x="142304" y="564737"/>
                  </a:lnTo>
                  <a:lnTo>
                    <a:pt x="143732" y="560356"/>
                  </a:lnTo>
                  <a:lnTo>
                    <a:pt x="135445" y="561594"/>
                  </a:lnTo>
                  <a:lnTo>
                    <a:pt x="135255" y="563594"/>
                  </a:lnTo>
                  <a:lnTo>
                    <a:pt x="123539" y="561308"/>
                  </a:lnTo>
                  <a:lnTo>
                    <a:pt x="123920" y="559498"/>
                  </a:lnTo>
                  <a:lnTo>
                    <a:pt x="109061" y="559117"/>
                  </a:lnTo>
                  <a:lnTo>
                    <a:pt x="104204" y="559784"/>
                  </a:lnTo>
                  <a:lnTo>
                    <a:pt x="103251" y="562356"/>
                  </a:lnTo>
                  <a:lnTo>
                    <a:pt x="98679" y="557022"/>
                  </a:lnTo>
                  <a:lnTo>
                    <a:pt x="110204" y="545211"/>
                  </a:lnTo>
                  <a:lnTo>
                    <a:pt x="106299" y="529209"/>
                  </a:lnTo>
                  <a:lnTo>
                    <a:pt x="120396" y="525399"/>
                  </a:lnTo>
                  <a:lnTo>
                    <a:pt x="127159" y="532543"/>
                  </a:lnTo>
                  <a:lnTo>
                    <a:pt x="160972" y="531685"/>
                  </a:lnTo>
                  <a:lnTo>
                    <a:pt x="168593" y="524161"/>
                  </a:lnTo>
                  <a:lnTo>
                    <a:pt x="174117" y="524732"/>
                  </a:lnTo>
                  <a:lnTo>
                    <a:pt x="182023" y="517969"/>
                  </a:lnTo>
                  <a:lnTo>
                    <a:pt x="190500" y="516731"/>
                  </a:lnTo>
                  <a:lnTo>
                    <a:pt x="190595" y="507778"/>
                  </a:lnTo>
                  <a:lnTo>
                    <a:pt x="192977" y="504825"/>
                  </a:lnTo>
                  <a:lnTo>
                    <a:pt x="200215" y="505777"/>
                  </a:lnTo>
                  <a:lnTo>
                    <a:pt x="193548" y="481203"/>
                  </a:lnTo>
                  <a:lnTo>
                    <a:pt x="185071" y="471201"/>
                  </a:lnTo>
                  <a:lnTo>
                    <a:pt x="185261" y="463486"/>
                  </a:lnTo>
                  <a:lnTo>
                    <a:pt x="191357" y="453961"/>
                  </a:lnTo>
                  <a:lnTo>
                    <a:pt x="187928" y="447008"/>
                  </a:lnTo>
                  <a:lnTo>
                    <a:pt x="190310" y="443674"/>
                  </a:lnTo>
                  <a:lnTo>
                    <a:pt x="183928" y="443389"/>
                  </a:lnTo>
                  <a:lnTo>
                    <a:pt x="183070" y="436721"/>
                  </a:lnTo>
                  <a:lnTo>
                    <a:pt x="170783" y="432625"/>
                  </a:lnTo>
                  <a:lnTo>
                    <a:pt x="172212" y="431101"/>
                  </a:lnTo>
                  <a:lnTo>
                    <a:pt x="164592" y="425767"/>
                  </a:lnTo>
                  <a:lnTo>
                    <a:pt x="172593" y="414623"/>
                  </a:lnTo>
                  <a:lnTo>
                    <a:pt x="170307" y="408337"/>
                  </a:lnTo>
                  <a:lnTo>
                    <a:pt x="160211" y="413861"/>
                  </a:lnTo>
                  <a:lnTo>
                    <a:pt x="152971" y="411670"/>
                  </a:lnTo>
                  <a:lnTo>
                    <a:pt x="144685" y="416433"/>
                  </a:lnTo>
                  <a:lnTo>
                    <a:pt x="132112" y="414242"/>
                  </a:lnTo>
                  <a:lnTo>
                    <a:pt x="136303" y="406050"/>
                  </a:lnTo>
                  <a:lnTo>
                    <a:pt x="132493" y="404526"/>
                  </a:lnTo>
                  <a:lnTo>
                    <a:pt x="131731" y="389477"/>
                  </a:lnTo>
                  <a:lnTo>
                    <a:pt x="117062" y="391668"/>
                  </a:lnTo>
                  <a:lnTo>
                    <a:pt x="92107" y="388048"/>
                  </a:lnTo>
                  <a:lnTo>
                    <a:pt x="82963" y="381571"/>
                  </a:lnTo>
                  <a:lnTo>
                    <a:pt x="84011" y="378904"/>
                  </a:lnTo>
                  <a:lnTo>
                    <a:pt x="81820" y="379285"/>
                  </a:lnTo>
                  <a:lnTo>
                    <a:pt x="77819" y="373570"/>
                  </a:lnTo>
                  <a:lnTo>
                    <a:pt x="57340" y="382905"/>
                  </a:lnTo>
                  <a:lnTo>
                    <a:pt x="51245" y="375475"/>
                  </a:lnTo>
                  <a:lnTo>
                    <a:pt x="51816" y="372332"/>
                  </a:lnTo>
                  <a:lnTo>
                    <a:pt x="48768" y="371189"/>
                  </a:lnTo>
                  <a:lnTo>
                    <a:pt x="38005" y="369856"/>
                  </a:lnTo>
                  <a:lnTo>
                    <a:pt x="31623" y="37499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0" name="Freihandform: Form 159">
              <a:extLst>
                <a:ext uri="{FF2B5EF4-FFF2-40B4-BE49-F238E27FC236}">
                  <a16:creationId xmlns:a16="http://schemas.microsoft.com/office/drawing/2014/main" id="{3B67469D-2795-4E6B-8E6E-8F2596819A33}"/>
                </a:ext>
              </a:extLst>
            </p:cNvPr>
            <p:cNvSpPr/>
            <p:nvPr/>
          </p:nvSpPr>
          <p:spPr>
            <a:xfrm>
              <a:off x="2966758" y="2729942"/>
              <a:ext cx="683100" cy="975150"/>
            </a:xfrm>
            <a:custGeom>
              <a:avLst/>
              <a:gdLst>
                <a:gd name="connsiteX0" fmla="*/ 1028319 w 1314450"/>
                <a:gd name="connsiteY0" fmla="*/ 1498568 h 1876425"/>
                <a:gd name="connsiteX1" fmla="*/ 1030986 w 1314450"/>
                <a:gd name="connsiteY1" fmla="*/ 1498473 h 1876425"/>
                <a:gd name="connsiteX2" fmla="*/ 1028224 w 1314450"/>
                <a:gd name="connsiteY2" fmla="*/ 1500664 h 1876425"/>
                <a:gd name="connsiteX3" fmla="*/ 1025271 w 1314450"/>
                <a:gd name="connsiteY3" fmla="*/ 1499521 h 1876425"/>
                <a:gd name="connsiteX4" fmla="*/ 1028319 w 1314450"/>
                <a:gd name="connsiteY4" fmla="*/ 1498568 h 1876425"/>
                <a:gd name="connsiteX5" fmla="*/ 279940 w 1314450"/>
                <a:gd name="connsiteY5" fmla="*/ 1704594 h 1876425"/>
                <a:gd name="connsiteX6" fmla="*/ 278130 w 1314450"/>
                <a:gd name="connsiteY6" fmla="*/ 1693259 h 1876425"/>
                <a:gd name="connsiteX7" fmla="*/ 266986 w 1314450"/>
                <a:gd name="connsiteY7" fmla="*/ 1687544 h 1876425"/>
                <a:gd name="connsiteX8" fmla="*/ 260318 w 1314450"/>
                <a:gd name="connsiteY8" fmla="*/ 1669256 h 1876425"/>
                <a:gd name="connsiteX9" fmla="*/ 261747 w 1314450"/>
                <a:gd name="connsiteY9" fmla="*/ 1665351 h 1876425"/>
                <a:gd name="connsiteX10" fmla="*/ 254889 w 1314450"/>
                <a:gd name="connsiteY10" fmla="*/ 1652207 h 1876425"/>
                <a:gd name="connsiteX11" fmla="*/ 250222 w 1314450"/>
                <a:gd name="connsiteY11" fmla="*/ 1648778 h 1876425"/>
                <a:gd name="connsiteX12" fmla="*/ 242697 w 1314450"/>
                <a:gd name="connsiteY12" fmla="*/ 1645825 h 1876425"/>
                <a:gd name="connsiteX13" fmla="*/ 236315 w 1314450"/>
                <a:gd name="connsiteY13" fmla="*/ 1646587 h 1876425"/>
                <a:gd name="connsiteX14" fmla="*/ 232315 w 1314450"/>
                <a:gd name="connsiteY14" fmla="*/ 1642777 h 1876425"/>
                <a:gd name="connsiteX15" fmla="*/ 224790 w 1314450"/>
                <a:gd name="connsiteY15" fmla="*/ 1641062 h 1876425"/>
                <a:gd name="connsiteX16" fmla="*/ 208502 w 1314450"/>
                <a:gd name="connsiteY16" fmla="*/ 1660779 h 1876425"/>
                <a:gd name="connsiteX17" fmla="*/ 203930 w 1314450"/>
                <a:gd name="connsiteY17" fmla="*/ 1662589 h 1876425"/>
                <a:gd name="connsiteX18" fmla="*/ 194691 w 1314450"/>
                <a:gd name="connsiteY18" fmla="*/ 1655921 h 1876425"/>
                <a:gd name="connsiteX19" fmla="*/ 190405 w 1314450"/>
                <a:gd name="connsiteY19" fmla="*/ 1656874 h 1876425"/>
                <a:gd name="connsiteX20" fmla="*/ 184499 w 1314450"/>
                <a:gd name="connsiteY20" fmla="*/ 1644587 h 1876425"/>
                <a:gd name="connsiteX21" fmla="*/ 178689 w 1314450"/>
                <a:gd name="connsiteY21" fmla="*/ 1644968 h 1876425"/>
                <a:gd name="connsiteX22" fmla="*/ 176593 w 1314450"/>
                <a:gd name="connsiteY22" fmla="*/ 1647444 h 1876425"/>
                <a:gd name="connsiteX23" fmla="*/ 173164 w 1314450"/>
                <a:gd name="connsiteY23" fmla="*/ 1644206 h 1876425"/>
                <a:gd name="connsiteX24" fmla="*/ 180880 w 1314450"/>
                <a:gd name="connsiteY24" fmla="*/ 1631347 h 1876425"/>
                <a:gd name="connsiteX25" fmla="*/ 181642 w 1314450"/>
                <a:gd name="connsiteY25" fmla="*/ 1628489 h 1876425"/>
                <a:gd name="connsiteX26" fmla="*/ 178594 w 1314450"/>
                <a:gd name="connsiteY26" fmla="*/ 1625537 h 1876425"/>
                <a:gd name="connsiteX27" fmla="*/ 168211 w 1314450"/>
                <a:gd name="connsiteY27" fmla="*/ 1641729 h 1876425"/>
                <a:gd name="connsiteX28" fmla="*/ 160782 w 1314450"/>
                <a:gd name="connsiteY28" fmla="*/ 1636109 h 1876425"/>
                <a:gd name="connsiteX29" fmla="*/ 154305 w 1314450"/>
                <a:gd name="connsiteY29" fmla="*/ 1626584 h 1876425"/>
                <a:gd name="connsiteX30" fmla="*/ 164116 w 1314450"/>
                <a:gd name="connsiteY30" fmla="*/ 1616869 h 1876425"/>
                <a:gd name="connsiteX31" fmla="*/ 162782 w 1314450"/>
                <a:gd name="connsiteY31" fmla="*/ 1615154 h 1876425"/>
                <a:gd name="connsiteX32" fmla="*/ 152019 w 1314450"/>
                <a:gd name="connsiteY32" fmla="*/ 1623060 h 1876425"/>
                <a:gd name="connsiteX33" fmla="*/ 148400 w 1314450"/>
                <a:gd name="connsiteY33" fmla="*/ 1618869 h 1876425"/>
                <a:gd name="connsiteX34" fmla="*/ 150400 w 1314450"/>
                <a:gd name="connsiteY34" fmla="*/ 1612773 h 1876425"/>
                <a:gd name="connsiteX35" fmla="*/ 146399 w 1314450"/>
                <a:gd name="connsiteY35" fmla="*/ 1610773 h 1876425"/>
                <a:gd name="connsiteX36" fmla="*/ 146304 w 1314450"/>
                <a:gd name="connsiteY36" fmla="*/ 1607344 h 1876425"/>
                <a:gd name="connsiteX37" fmla="*/ 162211 w 1314450"/>
                <a:gd name="connsiteY37" fmla="*/ 1592104 h 1876425"/>
                <a:gd name="connsiteX38" fmla="*/ 160401 w 1314450"/>
                <a:gd name="connsiteY38" fmla="*/ 1586675 h 1876425"/>
                <a:gd name="connsiteX39" fmla="*/ 158877 w 1314450"/>
                <a:gd name="connsiteY39" fmla="*/ 1591151 h 1876425"/>
                <a:gd name="connsiteX40" fmla="*/ 148876 w 1314450"/>
                <a:gd name="connsiteY40" fmla="*/ 1599819 h 1876425"/>
                <a:gd name="connsiteX41" fmla="*/ 144780 w 1314450"/>
                <a:gd name="connsiteY41" fmla="*/ 1601629 h 1876425"/>
                <a:gd name="connsiteX42" fmla="*/ 142780 w 1314450"/>
                <a:gd name="connsiteY42" fmla="*/ 1597914 h 1876425"/>
                <a:gd name="connsiteX43" fmla="*/ 135541 w 1314450"/>
                <a:gd name="connsiteY43" fmla="*/ 1599724 h 1876425"/>
                <a:gd name="connsiteX44" fmla="*/ 132207 w 1314450"/>
                <a:gd name="connsiteY44" fmla="*/ 1590580 h 1876425"/>
                <a:gd name="connsiteX45" fmla="*/ 117062 w 1314450"/>
                <a:gd name="connsiteY45" fmla="*/ 1569244 h 1876425"/>
                <a:gd name="connsiteX46" fmla="*/ 123158 w 1314450"/>
                <a:gd name="connsiteY46" fmla="*/ 1562386 h 1876425"/>
                <a:gd name="connsiteX47" fmla="*/ 124111 w 1314450"/>
                <a:gd name="connsiteY47" fmla="*/ 1555433 h 1876425"/>
                <a:gd name="connsiteX48" fmla="*/ 110490 w 1314450"/>
                <a:gd name="connsiteY48" fmla="*/ 1556480 h 1876425"/>
                <a:gd name="connsiteX49" fmla="*/ 109918 w 1314450"/>
                <a:gd name="connsiteY49" fmla="*/ 1551623 h 1876425"/>
                <a:gd name="connsiteX50" fmla="*/ 115443 w 1314450"/>
                <a:gd name="connsiteY50" fmla="*/ 1548670 h 1876425"/>
                <a:gd name="connsiteX51" fmla="*/ 114300 w 1314450"/>
                <a:gd name="connsiteY51" fmla="*/ 1544288 h 1876425"/>
                <a:gd name="connsiteX52" fmla="*/ 105632 w 1314450"/>
                <a:gd name="connsiteY52" fmla="*/ 1545336 h 1876425"/>
                <a:gd name="connsiteX53" fmla="*/ 104584 w 1314450"/>
                <a:gd name="connsiteY53" fmla="*/ 1535430 h 1876425"/>
                <a:gd name="connsiteX54" fmla="*/ 96679 w 1314450"/>
                <a:gd name="connsiteY54" fmla="*/ 1539335 h 1876425"/>
                <a:gd name="connsiteX55" fmla="*/ 98203 w 1314450"/>
                <a:gd name="connsiteY55" fmla="*/ 1529906 h 1876425"/>
                <a:gd name="connsiteX56" fmla="*/ 108014 w 1314450"/>
                <a:gd name="connsiteY56" fmla="*/ 1520667 h 1876425"/>
                <a:gd name="connsiteX57" fmla="*/ 109251 w 1314450"/>
                <a:gd name="connsiteY57" fmla="*/ 1522857 h 1876425"/>
                <a:gd name="connsiteX58" fmla="*/ 112490 w 1314450"/>
                <a:gd name="connsiteY58" fmla="*/ 1520762 h 1876425"/>
                <a:gd name="connsiteX59" fmla="*/ 114205 w 1314450"/>
                <a:gd name="connsiteY59" fmla="*/ 1525334 h 1876425"/>
                <a:gd name="connsiteX60" fmla="*/ 118015 w 1314450"/>
                <a:gd name="connsiteY60" fmla="*/ 1523810 h 1876425"/>
                <a:gd name="connsiteX61" fmla="*/ 104204 w 1314450"/>
                <a:gd name="connsiteY61" fmla="*/ 1496949 h 1876425"/>
                <a:gd name="connsiteX62" fmla="*/ 102108 w 1314450"/>
                <a:gd name="connsiteY62" fmla="*/ 1498473 h 1876425"/>
                <a:gd name="connsiteX63" fmla="*/ 98489 w 1314450"/>
                <a:gd name="connsiteY63" fmla="*/ 1493234 h 1876425"/>
                <a:gd name="connsiteX64" fmla="*/ 103632 w 1314450"/>
                <a:gd name="connsiteY64" fmla="*/ 1486758 h 1876425"/>
                <a:gd name="connsiteX65" fmla="*/ 98870 w 1314450"/>
                <a:gd name="connsiteY65" fmla="*/ 1481995 h 1876425"/>
                <a:gd name="connsiteX66" fmla="*/ 107156 w 1314450"/>
                <a:gd name="connsiteY66" fmla="*/ 1477042 h 1876425"/>
                <a:gd name="connsiteX67" fmla="*/ 104394 w 1314450"/>
                <a:gd name="connsiteY67" fmla="*/ 1469803 h 1876425"/>
                <a:gd name="connsiteX68" fmla="*/ 115729 w 1314450"/>
                <a:gd name="connsiteY68" fmla="*/ 1471422 h 1876425"/>
                <a:gd name="connsiteX69" fmla="*/ 113252 w 1314450"/>
                <a:gd name="connsiteY69" fmla="*/ 1467136 h 1876425"/>
                <a:gd name="connsiteX70" fmla="*/ 122301 w 1314450"/>
                <a:gd name="connsiteY70" fmla="*/ 1460278 h 1876425"/>
                <a:gd name="connsiteX71" fmla="*/ 119062 w 1314450"/>
                <a:gd name="connsiteY71" fmla="*/ 1446181 h 1876425"/>
                <a:gd name="connsiteX72" fmla="*/ 121920 w 1314450"/>
                <a:gd name="connsiteY72" fmla="*/ 1439894 h 1876425"/>
                <a:gd name="connsiteX73" fmla="*/ 110966 w 1314450"/>
                <a:gd name="connsiteY73" fmla="*/ 1396365 h 1876425"/>
                <a:gd name="connsiteX74" fmla="*/ 84391 w 1314450"/>
                <a:gd name="connsiteY74" fmla="*/ 1400175 h 1876425"/>
                <a:gd name="connsiteX75" fmla="*/ 76295 w 1314450"/>
                <a:gd name="connsiteY75" fmla="*/ 1403985 h 1876425"/>
                <a:gd name="connsiteX76" fmla="*/ 74866 w 1314450"/>
                <a:gd name="connsiteY76" fmla="*/ 1400937 h 1876425"/>
                <a:gd name="connsiteX77" fmla="*/ 57721 w 1314450"/>
                <a:gd name="connsiteY77" fmla="*/ 1407128 h 1876425"/>
                <a:gd name="connsiteX78" fmla="*/ 52292 w 1314450"/>
                <a:gd name="connsiteY78" fmla="*/ 1389888 h 1876425"/>
                <a:gd name="connsiteX79" fmla="*/ 56198 w 1314450"/>
                <a:gd name="connsiteY79" fmla="*/ 1363028 h 1876425"/>
                <a:gd name="connsiteX80" fmla="*/ 60865 w 1314450"/>
                <a:gd name="connsiteY80" fmla="*/ 1361218 h 1876425"/>
                <a:gd name="connsiteX81" fmla="*/ 65913 w 1314450"/>
                <a:gd name="connsiteY81" fmla="*/ 1354550 h 1876425"/>
                <a:gd name="connsiteX82" fmla="*/ 64008 w 1314450"/>
                <a:gd name="connsiteY82" fmla="*/ 1344454 h 1876425"/>
                <a:gd name="connsiteX83" fmla="*/ 65627 w 1314450"/>
                <a:gd name="connsiteY83" fmla="*/ 1338167 h 1876425"/>
                <a:gd name="connsiteX84" fmla="*/ 77152 w 1314450"/>
                <a:gd name="connsiteY84" fmla="*/ 1328261 h 1876425"/>
                <a:gd name="connsiteX85" fmla="*/ 59722 w 1314450"/>
                <a:gd name="connsiteY85" fmla="*/ 1307211 h 1876425"/>
                <a:gd name="connsiteX86" fmla="*/ 53340 w 1314450"/>
                <a:gd name="connsiteY86" fmla="*/ 1292733 h 1876425"/>
                <a:gd name="connsiteX87" fmla="*/ 53245 w 1314450"/>
                <a:gd name="connsiteY87" fmla="*/ 1284637 h 1876425"/>
                <a:gd name="connsiteX88" fmla="*/ 57341 w 1314450"/>
                <a:gd name="connsiteY88" fmla="*/ 1282542 h 1876425"/>
                <a:gd name="connsiteX89" fmla="*/ 53054 w 1314450"/>
                <a:gd name="connsiteY89" fmla="*/ 1282922 h 1876425"/>
                <a:gd name="connsiteX90" fmla="*/ 53054 w 1314450"/>
                <a:gd name="connsiteY90" fmla="*/ 1277874 h 1876425"/>
                <a:gd name="connsiteX91" fmla="*/ 67246 w 1314450"/>
                <a:gd name="connsiteY91" fmla="*/ 1269683 h 1876425"/>
                <a:gd name="connsiteX92" fmla="*/ 65341 w 1314450"/>
                <a:gd name="connsiteY92" fmla="*/ 1268254 h 1876425"/>
                <a:gd name="connsiteX93" fmla="*/ 68485 w 1314450"/>
                <a:gd name="connsiteY93" fmla="*/ 1262158 h 1876425"/>
                <a:gd name="connsiteX94" fmla="*/ 61626 w 1314450"/>
                <a:gd name="connsiteY94" fmla="*/ 1255014 h 1876425"/>
                <a:gd name="connsiteX95" fmla="*/ 64865 w 1314450"/>
                <a:gd name="connsiteY95" fmla="*/ 1252823 h 1876425"/>
                <a:gd name="connsiteX96" fmla="*/ 61055 w 1314450"/>
                <a:gd name="connsiteY96" fmla="*/ 1250918 h 1876425"/>
                <a:gd name="connsiteX97" fmla="*/ 52674 w 1314450"/>
                <a:gd name="connsiteY97" fmla="*/ 1230249 h 1876425"/>
                <a:gd name="connsiteX98" fmla="*/ 55626 w 1314450"/>
                <a:gd name="connsiteY98" fmla="*/ 1206818 h 1876425"/>
                <a:gd name="connsiteX99" fmla="*/ 49435 w 1314450"/>
                <a:gd name="connsiteY99" fmla="*/ 1205103 h 1876425"/>
                <a:gd name="connsiteX100" fmla="*/ 51911 w 1314450"/>
                <a:gd name="connsiteY100" fmla="*/ 1199484 h 1876425"/>
                <a:gd name="connsiteX101" fmla="*/ 46482 w 1314450"/>
                <a:gd name="connsiteY101" fmla="*/ 1197674 h 1876425"/>
                <a:gd name="connsiteX102" fmla="*/ 46958 w 1314450"/>
                <a:gd name="connsiteY102" fmla="*/ 1192244 h 1876425"/>
                <a:gd name="connsiteX103" fmla="*/ 51530 w 1314450"/>
                <a:gd name="connsiteY103" fmla="*/ 1191768 h 1876425"/>
                <a:gd name="connsiteX104" fmla="*/ 51530 w 1314450"/>
                <a:gd name="connsiteY104" fmla="*/ 1186053 h 1876425"/>
                <a:gd name="connsiteX105" fmla="*/ 56007 w 1314450"/>
                <a:gd name="connsiteY105" fmla="*/ 1185767 h 1876425"/>
                <a:gd name="connsiteX106" fmla="*/ 56292 w 1314450"/>
                <a:gd name="connsiteY106" fmla="*/ 1181100 h 1876425"/>
                <a:gd name="connsiteX107" fmla="*/ 53245 w 1314450"/>
                <a:gd name="connsiteY107" fmla="*/ 1179481 h 1876425"/>
                <a:gd name="connsiteX108" fmla="*/ 55816 w 1314450"/>
                <a:gd name="connsiteY108" fmla="*/ 1163193 h 1876425"/>
                <a:gd name="connsiteX109" fmla="*/ 56292 w 1314450"/>
                <a:gd name="connsiteY109" fmla="*/ 1170337 h 1876425"/>
                <a:gd name="connsiteX110" fmla="*/ 61532 w 1314450"/>
                <a:gd name="connsiteY110" fmla="*/ 1171480 h 1876425"/>
                <a:gd name="connsiteX111" fmla="*/ 63532 w 1314450"/>
                <a:gd name="connsiteY111" fmla="*/ 1161574 h 1876425"/>
                <a:gd name="connsiteX112" fmla="*/ 75914 w 1314450"/>
                <a:gd name="connsiteY112" fmla="*/ 1156335 h 1876425"/>
                <a:gd name="connsiteX113" fmla="*/ 76295 w 1314450"/>
                <a:gd name="connsiteY113" fmla="*/ 1130332 h 1876425"/>
                <a:gd name="connsiteX114" fmla="*/ 74105 w 1314450"/>
                <a:gd name="connsiteY114" fmla="*/ 1129094 h 1876425"/>
                <a:gd name="connsiteX115" fmla="*/ 76867 w 1314450"/>
                <a:gd name="connsiteY115" fmla="*/ 1120712 h 1876425"/>
                <a:gd name="connsiteX116" fmla="*/ 84106 w 1314450"/>
                <a:gd name="connsiteY116" fmla="*/ 1120521 h 1876425"/>
                <a:gd name="connsiteX117" fmla="*/ 81534 w 1314450"/>
                <a:gd name="connsiteY117" fmla="*/ 1132904 h 1876425"/>
                <a:gd name="connsiteX118" fmla="*/ 90011 w 1314450"/>
                <a:gd name="connsiteY118" fmla="*/ 1133570 h 1876425"/>
                <a:gd name="connsiteX119" fmla="*/ 89058 w 1314450"/>
                <a:gd name="connsiteY119" fmla="*/ 1118902 h 1876425"/>
                <a:gd name="connsiteX120" fmla="*/ 95917 w 1314450"/>
                <a:gd name="connsiteY120" fmla="*/ 1117664 h 1876425"/>
                <a:gd name="connsiteX121" fmla="*/ 96202 w 1314450"/>
                <a:gd name="connsiteY121" fmla="*/ 1115283 h 1876425"/>
                <a:gd name="connsiteX122" fmla="*/ 105632 w 1314450"/>
                <a:gd name="connsiteY122" fmla="*/ 1117759 h 1876425"/>
                <a:gd name="connsiteX123" fmla="*/ 108775 w 1314450"/>
                <a:gd name="connsiteY123" fmla="*/ 1103471 h 1876425"/>
                <a:gd name="connsiteX124" fmla="*/ 114681 w 1314450"/>
                <a:gd name="connsiteY124" fmla="*/ 1103376 h 1876425"/>
                <a:gd name="connsiteX125" fmla="*/ 117539 w 1314450"/>
                <a:gd name="connsiteY125" fmla="*/ 1112044 h 1876425"/>
                <a:gd name="connsiteX126" fmla="*/ 127158 w 1314450"/>
                <a:gd name="connsiteY126" fmla="*/ 1114139 h 1876425"/>
                <a:gd name="connsiteX127" fmla="*/ 130016 w 1314450"/>
                <a:gd name="connsiteY127" fmla="*/ 1122426 h 1876425"/>
                <a:gd name="connsiteX128" fmla="*/ 136207 w 1314450"/>
                <a:gd name="connsiteY128" fmla="*/ 1122140 h 1876425"/>
                <a:gd name="connsiteX129" fmla="*/ 143256 w 1314450"/>
                <a:gd name="connsiteY129" fmla="*/ 1116902 h 1876425"/>
                <a:gd name="connsiteX130" fmla="*/ 145637 w 1314450"/>
                <a:gd name="connsiteY130" fmla="*/ 1102805 h 1876425"/>
                <a:gd name="connsiteX131" fmla="*/ 130111 w 1314450"/>
                <a:gd name="connsiteY131" fmla="*/ 1098804 h 1876425"/>
                <a:gd name="connsiteX132" fmla="*/ 130683 w 1314450"/>
                <a:gd name="connsiteY132" fmla="*/ 1082993 h 1876425"/>
                <a:gd name="connsiteX133" fmla="*/ 128207 w 1314450"/>
                <a:gd name="connsiteY133" fmla="*/ 1069753 h 1876425"/>
                <a:gd name="connsiteX134" fmla="*/ 124873 w 1314450"/>
                <a:gd name="connsiteY134" fmla="*/ 1062514 h 1876425"/>
                <a:gd name="connsiteX135" fmla="*/ 120396 w 1314450"/>
                <a:gd name="connsiteY135" fmla="*/ 1063847 h 1876425"/>
                <a:gd name="connsiteX136" fmla="*/ 121444 w 1314450"/>
                <a:gd name="connsiteY136" fmla="*/ 1059085 h 1876425"/>
                <a:gd name="connsiteX137" fmla="*/ 143827 w 1314450"/>
                <a:gd name="connsiteY137" fmla="*/ 1038606 h 1876425"/>
                <a:gd name="connsiteX138" fmla="*/ 169450 w 1314450"/>
                <a:gd name="connsiteY138" fmla="*/ 1038035 h 1876425"/>
                <a:gd name="connsiteX139" fmla="*/ 188405 w 1314450"/>
                <a:gd name="connsiteY139" fmla="*/ 1030129 h 1876425"/>
                <a:gd name="connsiteX140" fmla="*/ 180404 w 1314450"/>
                <a:gd name="connsiteY140" fmla="*/ 1022604 h 1876425"/>
                <a:gd name="connsiteX141" fmla="*/ 192595 w 1314450"/>
                <a:gd name="connsiteY141" fmla="*/ 1010793 h 1876425"/>
                <a:gd name="connsiteX142" fmla="*/ 188595 w 1314450"/>
                <a:gd name="connsiteY142" fmla="*/ 1008317 h 1876425"/>
                <a:gd name="connsiteX143" fmla="*/ 191357 w 1314450"/>
                <a:gd name="connsiteY143" fmla="*/ 1005364 h 1876425"/>
                <a:gd name="connsiteX144" fmla="*/ 186118 w 1314450"/>
                <a:gd name="connsiteY144" fmla="*/ 991743 h 1876425"/>
                <a:gd name="connsiteX145" fmla="*/ 208121 w 1314450"/>
                <a:gd name="connsiteY145" fmla="*/ 982123 h 1876425"/>
                <a:gd name="connsiteX146" fmla="*/ 241268 w 1314450"/>
                <a:gd name="connsiteY146" fmla="*/ 979742 h 1876425"/>
                <a:gd name="connsiteX147" fmla="*/ 242983 w 1314450"/>
                <a:gd name="connsiteY147" fmla="*/ 975455 h 1876425"/>
                <a:gd name="connsiteX148" fmla="*/ 240316 w 1314450"/>
                <a:gd name="connsiteY148" fmla="*/ 964597 h 1876425"/>
                <a:gd name="connsiteX149" fmla="*/ 248221 w 1314450"/>
                <a:gd name="connsiteY149" fmla="*/ 962120 h 1876425"/>
                <a:gd name="connsiteX150" fmla="*/ 244221 w 1314450"/>
                <a:gd name="connsiteY150" fmla="*/ 951167 h 1876425"/>
                <a:gd name="connsiteX151" fmla="*/ 249555 w 1314450"/>
                <a:gd name="connsiteY151" fmla="*/ 945071 h 1876425"/>
                <a:gd name="connsiteX152" fmla="*/ 243935 w 1314450"/>
                <a:gd name="connsiteY152" fmla="*/ 943261 h 1876425"/>
                <a:gd name="connsiteX153" fmla="*/ 235172 w 1314450"/>
                <a:gd name="connsiteY153" fmla="*/ 932021 h 1876425"/>
                <a:gd name="connsiteX154" fmla="*/ 224409 w 1314450"/>
                <a:gd name="connsiteY154" fmla="*/ 935831 h 1876425"/>
                <a:gd name="connsiteX155" fmla="*/ 223266 w 1314450"/>
                <a:gd name="connsiteY155" fmla="*/ 927259 h 1876425"/>
                <a:gd name="connsiteX156" fmla="*/ 215741 w 1314450"/>
                <a:gd name="connsiteY156" fmla="*/ 914591 h 1876425"/>
                <a:gd name="connsiteX157" fmla="*/ 198596 w 1314450"/>
                <a:gd name="connsiteY157" fmla="*/ 921353 h 1876425"/>
                <a:gd name="connsiteX158" fmla="*/ 200025 w 1314450"/>
                <a:gd name="connsiteY158" fmla="*/ 929640 h 1876425"/>
                <a:gd name="connsiteX159" fmla="*/ 190024 w 1314450"/>
                <a:gd name="connsiteY159" fmla="*/ 928021 h 1876425"/>
                <a:gd name="connsiteX160" fmla="*/ 178975 w 1314450"/>
                <a:gd name="connsiteY160" fmla="*/ 919925 h 1876425"/>
                <a:gd name="connsiteX161" fmla="*/ 163544 w 1314450"/>
                <a:gd name="connsiteY161" fmla="*/ 924116 h 1876425"/>
                <a:gd name="connsiteX162" fmla="*/ 161449 w 1314450"/>
                <a:gd name="connsiteY162" fmla="*/ 904875 h 1876425"/>
                <a:gd name="connsiteX163" fmla="*/ 153352 w 1314450"/>
                <a:gd name="connsiteY163" fmla="*/ 907161 h 1876425"/>
                <a:gd name="connsiteX164" fmla="*/ 147828 w 1314450"/>
                <a:gd name="connsiteY164" fmla="*/ 904780 h 1876425"/>
                <a:gd name="connsiteX165" fmla="*/ 143351 w 1314450"/>
                <a:gd name="connsiteY165" fmla="*/ 907256 h 1876425"/>
                <a:gd name="connsiteX166" fmla="*/ 135350 w 1314450"/>
                <a:gd name="connsiteY166" fmla="*/ 882206 h 1876425"/>
                <a:gd name="connsiteX167" fmla="*/ 129445 w 1314450"/>
                <a:gd name="connsiteY167" fmla="*/ 882015 h 1876425"/>
                <a:gd name="connsiteX168" fmla="*/ 123254 w 1314450"/>
                <a:gd name="connsiteY168" fmla="*/ 872966 h 1876425"/>
                <a:gd name="connsiteX169" fmla="*/ 117443 w 1314450"/>
                <a:gd name="connsiteY169" fmla="*/ 856298 h 1876425"/>
                <a:gd name="connsiteX170" fmla="*/ 112490 w 1314450"/>
                <a:gd name="connsiteY170" fmla="*/ 858298 h 1876425"/>
                <a:gd name="connsiteX171" fmla="*/ 110585 w 1314450"/>
                <a:gd name="connsiteY171" fmla="*/ 866680 h 1876425"/>
                <a:gd name="connsiteX172" fmla="*/ 105537 w 1314450"/>
                <a:gd name="connsiteY172" fmla="*/ 873157 h 1876425"/>
                <a:gd name="connsiteX173" fmla="*/ 97631 w 1314450"/>
                <a:gd name="connsiteY173" fmla="*/ 871919 h 1876425"/>
                <a:gd name="connsiteX174" fmla="*/ 88964 w 1314450"/>
                <a:gd name="connsiteY174" fmla="*/ 877348 h 1876425"/>
                <a:gd name="connsiteX175" fmla="*/ 76581 w 1314450"/>
                <a:gd name="connsiteY175" fmla="*/ 871157 h 1876425"/>
                <a:gd name="connsiteX176" fmla="*/ 72866 w 1314450"/>
                <a:gd name="connsiteY176" fmla="*/ 874204 h 1876425"/>
                <a:gd name="connsiteX177" fmla="*/ 63341 w 1314450"/>
                <a:gd name="connsiteY177" fmla="*/ 872204 h 1876425"/>
                <a:gd name="connsiteX178" fmla="*/ 62103 w 1314450"/>
                <a:gd name="connsiteY178" fmla="*/ 869537 h 1876425"/>
                <a:gd name="connsiteX179" fmla="*/ 59055 w 1314450"/>
                <a:gd name="connsiteY179" fmla="*/ 869823 h 1876425"/>
                <a:gd name="connsiteX180" fmla="*/ 60579 w 1314450"/>
                <a:gd name="connsiteY180" fmla="*/ 864870 h 1876425"/>
                <a:gd name="connsiteX181" fmla="*/ 56864 w 1314450"/>
                <a:gd name="connsiteY181" fmla="*/ 860298 h 1876425"/>
                <a:gd name="connsiteX182" fmla="*/ 50482 w 1314450"/>
                <a:gd name="connsiteY182" fmla="*/ 870014 h 1876425"/>
                <a:gd name="connsiteX183" fmla="*/ 56674 w 1314450"/>
                <a:gd name="connsiteY183" fmla="*/ 876586 h 1876425"/>
                <a:gd name="connsiteX184" fmla="*/ 60579 w 1314450"/>
                <a:gd name="connsiteY184" fmla="*/ 888302 h 1876425"/>
                <a:gd name="connsiteX185" fmla="*/ 58007 w 1314450"/>
                <a:gd name="connsiteY185" fmla="*/ 893731 h 1876425"/>
                <a:gd name="connsiteX186" fmla="*/ 54197 w 1314450"/>
                <a:gd name="connsiteY186" fmla="*/ 894112 h 1876425"/>
                <a:gd name="connsiteX187" fmla="*/ 34671 w 1314450"/>
                <a:gd name="connsiteY187" fmla="*/ 884777 h 1876425"/>
                <a:gd name="connsiteX188" fmla="*/ 47816 w 1314450"/>
                <a:gd name="connsiteY188" fmla="*/ 869252 h 1876425"/>
                <a:gd name="connsiteX189" fmla="*/ 33147 w 1314450"/>
                <a:gd name="connsiteY189" fmla="*/ 860108 h 1876425"/>
                <a:gd name="connsiteX190" fmla="*/ 25622 w 1314450"/>
                <a:gd name="connsiteY190" fmla="*/ 851726 h 1876425"/>
                <a:gd name="connsiteX191" fmla="*/ 20193 w 1314450"/>
                <a:gd name="connsiteY191" fmla="*/ 838962 h 1876425"/>
                <a:gd name="connsiteX192" fmla="*/ 16478 w 1314450"/>
                <a:gd name="connsiteY192" fmla="*/ 813530 h 1876425"/>
                <a:gd name="connsiteX193" fmla="*/ 9525 w 1314450"/>
                <a:gd name="connsiteY193" fmla="*/ 806482 h 1876425"/>
                <a:gd name="connsiteX194" fmla="*/ 11049 w 1314450"/>
                <a:gd name="connsiteY194" fmla="*/ 796862 h 1876425"/>
                <a:gd name="connsiteX195" fmla="*/ 38576 w 1314450"/>
                <a:gd name="connsiteY195" fmla="*/ 785432 h 1876425"/>
                <a:gd name="connsiteX196" fmla="*/ 85820 w 1314450"/>
                <a:gd name="connsiteY196" fmla="*/ 796957 h 1876425"/>
                <a:gd name="connsiteX197" fmla="*/ 103061 w 1314450"/>
                <a:gd name="connsiteY197" fmla="*/ 797338 h 1876425"/>
                <a:gd name="connsiteX198" fmla="*/ 103156 w 1314450"/>
                <a:gd name="connsiteY198" fmla="*/ 785432 h 1876425"/>
                <a:gd name="connsiteX199" fmla="*/ 111919 w 1314450"/>
                <a:gd name="connsiteY199" fmla="*/ 774668 h 1876425"/>
                <a:gd name="connsiteX200" fmla="*/ 120777 w 1314450"/>
                <a:gd name="connsiteY200" fmla="*/ 769525 h 1876425"/>
                <a:gd name="connsiteX201" fmla="*/ 124396 w 1314450"/>
                <a:gd name="connsiteY201" fmla="*/ 754666 h 1876425"/>
                <a:gd name="connsiteX202" fmla="*/ 132302 w 1314450"/>
                <a:gd name="connsiteY202" fmla="*/ 744569 h 1876425"/>
                <a:gd name="connsiteX203" fmla="*/ 141732 w 1314450"/>
                <a:gd name="connsiteY203" fmla="*/ 716090 h 1876425"/>
                <a:gd name="connsiteX204" fmla="*/ 144685 w 1314450"/>
                <a:gd name="connsiteY204" fmla="*/ 687229 h 1876425"/>
                <a:gd name="connsiteX205" fmla="*/ 140780 w 1314450"/>
                <a:gd name="connsiteY205" fmla="*/ 688086 h 1876425"/>
                <a:gd name="connsiteX206" fmla="*/ 128778 w 1314450"/>
                <a:gd name="connsiteY206" fmla="*/ 671703 h 1876425"/>
                <a:gd name="connsiteX207" fmla="*/ 120301 w 1314450"/>
                <a:gd name="connsiteY207" fmla="*/ 665321 h 1876425"/>
                <a:gd name="connsiteX208" fmla="*/ 107537 w 1314450"/>
                <a:gd name="connsiteY208" fmla="*/ 659702 h 1876425"/>
                <a:gd name="connsiteX209" fmla="*/ 110109 w 1314450"/>
                <a:gd name="connsiteY209" fmla="*/ 652272 h 1876425"/>
                <a:gd name="connsiteX210" fmla="*/ 92011 w 1314450"/>
                <a:gd name="connsiteY210" fmla="*/ 653701 h 1876425"/>
                <a:gd name="connsiteX211" fmla="*/ 95536 w 1314450"/>
                <a:gd name="connsiteY211" fmla="*/ 625983 h 1876425"/>
                <a:gd name="connsiteX212" fmla="*/ 94298 w 1314450"/>
                <a:gd name="connsiteY212" fmla="*/ 623411 h 1876425"/>
                <a:gd name="connsiteX213" fmla="*/ 91916 w 1314450"/>
                <a:gd name="connsiteY213" fmla="*/ 624078 h 1876425"/>
                <a:gd name="connsiteX214" fmla="*/ 91630 w 1314450"/>
                <a:gd name="connsiteY214" fmla="*/ 621316 h 1876425"/>
                <a:gd name="connsiteX215" fmla="*/ 89154 w 1314450"/>
                <a:gd name="connsiteY215" fmla="*/ 622554 h 1876425"/>
                <a:gd name="connsiteX216" fmla="*/ 87630 w 1314450"/>
                <a:gd name="connsiteY216" fmla="*/ 616553 h 1876425"/>
                <a:gd name="connsiteX217" fmla="*/ 92964 w 1314450"/>
                <a:gd name="connsiteY217" fmla="*/ 616744 h 1876425"/>
                <a:gd name="connsiteX218" fmla="*/ 98107 w 1314450"/>
                <a:gd name="connsiteY218" fmla="*/ 575120 h 1876425"/>
                <a:gd name="connsiteX219" fmla="*/ 111443 w 1314450"/>
                <a:gd name="connsiteY219" fmla="*/ 576644 h 1876425"/>
                <a:gd name="connsiteX220" fmla="*/ 115824 w 1314450"/>
                <a:gd name="connsiteY220" fmla="*/ 582930 h 1876425"/>
                <a:gd name="connsiteX221" fmla="*/ 118682 w 1314450"/>
                <a:gd name="connsiteY221" fmla="*/ 583216 h 1876425"/>
                <a:gd name="connsiteX222" fmla="*/ 124873 w 1314450"/>
                <a:gd name="connsiteY222" fmla="*/ 581787 h 1876425"/>
                <a:gd name="connsiteX223" fmla="*/ 126111 w 1314450"/>
                <a:gd name="connsiteY223" fmla="*/ 578453 h 1876425"/>
                <a:gd name="connsiteX224" fmla="*/ 130588 w 1314450"/>
                <a:gd name="connsiteY224" fmla="*/ 576644 h 1876425"/>
                <a:gd name="connsiteX225" fmla="*/ 151638 w 1314450"/>
                <a:gd name="connsiteY225" fmla="*/ 577977 h 1876425"/>
                <a:gd name="connsiteX226" fmla="*/ 151162 w 1314450"/>
                <a:gd name="connsiteY226" fmla="*/ 570643 h 1876425"/>
                <a:gd name="connsiteX227" fmla="*/ 146875 w 1314450"/>
                <a:gd name="connsiteY227" fmla="*/ 561785 h 1876425"/>
                <a:gd name="connsiteX228" fmla="*/ 151924 w 1314450"/>
                <a:gd name="connsiteY228" fmla="*/ 561880 h 1876425"/>
                <a:gd name="connsiteX229" fmla="*/ 148876 w 1314450"/>
                <a:gd name="connsiteY229" fmla="*/ 553308 h 1876425"/>
                <a:gd name="connsiteX230" fmla="*/ 170212 w 1314450"/>
                <a:gd name="connsiteY230" fmla="*/ 546164 h 1876425"/>
                <a:gd name="connsiteX231" fmla="*/ 166021 w 1314450"/>
                <a:gd name="connsiteY231" fmla="*/ 542449 h 1876425"/>
                <a:gd name="connsiteX232" fmla="*/ 169069 w 1314450"/>
                <a:gd name="connsiteY232" fmla="*/ 540163 h 1876425"/>
                <a:gd name="connsiteX233" fmla="*/ 168973 w 1314450"/>
                <a:gd name="connsiteY233" fmla="*/ 535972 h 1876425"/>
                <a:gd name="connsiteX234" fmla="*/ 159830 w 1314450"/>
                <a:gd name="connsiteY234" fmla="*/ 535686 h 1876425"/>
                <a:gd name="connsiteX235" fmla="*/ 159734 w 1314450"/>
                <a:gd name="connsiteY235" fmla="*/ 532924 h 1876425"/>
                <a:gd name="connsiteX236" fmla="*/ 127349 w 1314450"/>
                <a:gd name="connsiteY236" fmla="*/ 536353 h 1876425"/>
                <a:gd name="connsiteX237" fmla="*/ 126587 w 1314450"/>
                <a:gd name="connsiteY237" fmla="*/ 533591 h 1876425"/>
                <a:gd name="connsiteX238" fmla="*/ 106013 w 1314450"/>
                <a:gd name="connsiteY238" fmla="*/ 531971 h 1876425"/>
                <a:gd name="connsiteX239" fmla="*/ 110204 w 1314450"/>
                <a:gd name="connsiteY239" fmla="*/ 519494 h 1876425"/>
                <a:gd name="connsiteX240" fmla="*/ 97060 w 1314450"/>
                <a:gd name="connsiteY240" fmla="*/ 505778 h 1876425"/>
                <a:gd name="connsiteX241" fmla="*/ 83248 w 1314450"/>
                <a:gd name="connsiteY241" fmla="*/ 482251 h 1876425"/>
                <a:gd name="connsiteX242" fmla="*/ 87344 w 1314450"/>
                <a:gd name="connsiteY242" fmla="*/ 467201 h 1876425"/>
                <a:gd name="connsiteX243" fmla="*/ 70199 w 1314450"/>
                <a:gd name="connsiteY243" fmla="*/ 462344 h 1876425"/>
                <a:gd name="connsiteX244" fmla="*/ 42576 w 1314450"/>
                <a:gd name="connsiteY244" fmla="*/ 464725 h 1876425"/>
                <a:gd name="connsiteX245" fmla="*/ 34100 w 1314450"/>
                <a:gd name="connsiteY245" fmla="*/ 459772 h 1876425"/>
                <a:gd name="connsiteX246" fmla="*/ 48292 w 1314450"/>
                <a:gd name="connsiteY246" fmla="*/ 428530 h 1876425"/>
                <a:gd name="connsiteX247" fmla="*/ 58007 w 1314450"/>
                <a:gd name="connsiteY247" fmla="*/ 417671 h 1876425"/>
                <a:gd name="connsiteX248" fmla="*/ 62865 w 1314450"/>
                <a:gd name="connsiteY248" fmla="*/ 407861 h 1876425"/>
                <a:gd name="connsiteX249" fmla="*/ 56769 w 1314450"/>
                <a:gd name="connsiteY249" fmla="*/ 403955 h 1876425"/>
                <a:gd name="connsiteX250" fmla="*/ 101918 w 1314450"/>
                <a:gd name="connsiteY250" fmla="*/ 390716 h 1876425"/>
                <a:gd name="connsiteX251" fmla="*/ 96488 w 1314450"/>
                <a:gd name="connsiteY251" fmla="*/ 376523 h 1876425"/>
                <a:gd name="connsiteX252" fmla="*/ 111823 w 1314450"/>
                <a:gd name="connsiteY252" fmla="*/ 391382 h 1876425"/>
                <a:gd name="connsiteX253" fmla="*/ 122491 w 1314450"/>
                <a:gd name="connsiteY253" fmla="*/ 389001 h 1876425"/>
                <a:gd name="connsiteX254" fmla="*/ 123920 w 1314450"/>
                <a:gd name="connsiteY254" fmla="*/ 395573 h 1876425"/>
                <a:gd name="connsiteX255" fmla="*/ 139255 w 1314450"/>
                <a:gd name="connsiteY255" fmla="*/ 394621 h 1876425"/>
                <a:gd name="connsiteX256" fmla="*/ 153257 w 1314450"/>
                <a:gd name="connsiteY256" fmla="*/ 402717 h 1876425"/>
                <a:gd name="connsiteX257" fmla="*/ 156686 w 1314450"/>
                <a:gd name="connsiteY257" fmla="*/ 402908 h 1876425"/>
                <a:gd name="connsiteX258" fmla="*/ 154114 w 1314450"/>
                <a:gd name="connsiteY258" fmla="*/ 402146 h 1876425"/>
                <a:gd name="connsiteX259" fmla="*/ 154305 w 1314450"/>
                <a:gd name="connsiteY259" fmla="*/ 384429 h 1876425"/>
                <a:gd name="connsiteX260" fmla="*/ 144209 w 1314450"/>
                <a:gd name="connsiteY260" fmla="*/ 349568 h 1876425"/>
                <a:gd name="connsiteX261" fmla="*/ 152591 w 1314450"/>
                <a:gd name="connsiteY261" fmla="*/ 341090 h 1876425"/>
                <a:gd name="connsiteX262" fmla="*/ 170498 w 1314450"/>
                <a:gd name="connsiteY262" fmla="*/ 332899 h 1876425"/>
                <a:gd name="connsiteX263" fmla="*/ 173069 w 1314450"/>
                <a:gd name="connsiteY263" fmla="*/ 325660 h 1876425"/>
                <a:gd name="connsiteX264" fmla="*/ 169450 w 1314450"/>
                <a:gd name="connsiteY264" fmla="*/ 315563 h 1876425"/>
                <a:gd name="connsiteX265" fmla="*/ 163925 w 1314450"/>
                <a:gd name="connsiteY265" fmla="*/ 316802 h 1876425"/>
                <a:gd name="connsiteX266" fmla="*/ 168402 w 1314450"/>
                <a:gd name="connsiteY266" fmla="*/ 314611 h 1876425"/>
                <a:gd name="connsiteX267" fmla="*/ 166116 w 1314450"/>
                <a:gd name="connsiteY267" fmla="*/ 306991 h 1876425"/>
                <a:gd name="connsiteX268" fmla="*/ 232220 w 1314450"/>
                <a:gd name="connsiteY268" fmla="*/ 298514 h 1876425"/>
                <a:gd name="connsiteX269" fmla="*/ 239935 w 1314450"/>
                <a:gd name="connsiteY269" fmla="*/ 294704 h 1876425"/>
                <a:gd name="connsiteX270" fmla="*/ 247364 w 1314450"/>
                <a:gd name="connsiteY270" fmla="*/ 296323 h 1876425"/>
                <a:gd name="connsiteX271" fmla="*/ 238887 w 1314450"/>
                <a:gd name="connsiteY271" fmla="*/ 276892 h 1876425"/>
                <a:gd name="connsiteX272" fmla="*/ 234125 w 1314450"/>
                <a:gd name="connsiteY272" fmla="*/ 258032 h 1876425"/>
                <a:gd name="connsiteX273" fmla="*/ 249174 w 1314450"/>
                <a:gd name="connsiteY273" fmla="*/ 251174 h 1876425"/>
                <a:gd name="connsiteX274" fmla="*/ 273272 w 1314450"/>
                <a:gd name="connsiteY274" fmla="*/ 250793 h 1876425"/>
                <a:gd name="connsiteX275" fmla="*/ 263652 w 1314450"/>
                <a:gd name="connsiteY275" fmla="*/ 230219 h 1876425"/>
                <a:gd name="connsiteX276" fmla="*/ 274606 w 1314450"/>
                <a:gd name="connsiteY276" fmla="*/ 229553 h 1876425"/>
                <a:gd name="connsiteX277" fmla="*/ 281368 w 1314450"/>
                <a:gd name="connsiteY277" fmla="*/ 226409 h 1876425"/>
                <a:gd name="connsiteX278" fmla="*/ 276796 w 1314450"/>
                <a:gd name="connsiteY278" fmla="*/ 217170 h 1876425"/>
                <a:gd name="connsiteX279" fmla="*/ 284131 w 1314450"/>
                <a:gd name="connsiteY279" fmla="*/ 214789 h 1876425"/>
                <a:gd name="connsiteX280" fmla="*/ 276606 w 1314450"/>
                <a:gd name="connsiteY280" fmla="*/ 199835 h 1876425"/>
                <a:gd name="connsiteX281" fmla="*/ 271843 w 1314450"/>
                <a:gd name="connsiteY281" fmla="*/ 203454 h 1876425"/>
                <a:gd name="connsiteX282" fmla="*/ 268224 w 1314450"/>
                <a:gd name="connsiteY282" fmla="*/ 198120 h 1876425"/>
                <a:gd name="connsiteX283" fmla="*/ 263176 w 1314450"/>
                <a:gd name="connsiteY283" fmla="*/ 199644 h 1876425"/>
                <a:gd name="connsiteX284" fmla="*/ 254508 w 1314450"/>
                <a:gd name="connsiteY284" fmla="*/ 171736 h 1876425"/>
                <a:gd name="connsiteX285" fmla="*/ 258318 w 1314450"/>
                <a:gd name="connsiteY285" fmla="*/ 175736 h 1876425"/>
                <a:gd name="connsiteX286" fmla="*/ 261461 w 1314450"/>
                <a:gd name="connsiteY286" fmla="*/ 174403 h 1876425"/>
                <a:gd name="connsiteX287" fmla="*/ 258604 w 1314450"/>
                <a:gd name="connsiteY287" fmla="*/ 167354 h 1876425"/>
                <a:gd name="connsiteX288" fmla="*/ 270320 w 1314450"/>
                <a:gd name="connsiteY288" fmla="*/ 160401 h 1876425"/>
                <a:gd name="connsiteX289" fmla="*/ 273653 w 1314450"/>
                <a:gd name="connsiteY289" fmla="*/ 161163 h 1876425"/>
                <a:gd name="connsiteX290" fmla="*/ 272605 w 1314450"/>
                <a:gd name="connsiteY290" fmla="*/ 158115 h 1876425"/>
                <a:gd name="connsiteX291" fmla="*/ 281464 w 1314450"/>
                <a:gd name="connsiteY291" fmla="*/ 159829 h 1876425"/>
                <a:gd name="connsiteX292" fmla="*/ 311372 w 1314450"/>
                <a:gd name="connsiteY292" fmla="*/ 139351 h 1876425"/>
                <a:gd name="connsiteX293" fmla="*/ 314325 w 1314450"/>
                <a:gd name="connsiteY293" fmla="*/ 133921 h 1876425"/>
                <a:gd name="connsiteX294" fmla="*/ 330232 w 1314450"/>
                <a:gd name="connsiteY294" fmla="*/ 128683 h 1876425"/>
                <a:gd name="connsiteX295" fmla="*/ 326898 w 1314450"/>
                <a:gd name="connsiteY295" fmla="*/ 109728 h 1876425"/>
                <a:gd name="connsiteX296" fmla="*/ 328232 w 1314450"/>
                <a:gd name="connsiteY296" fmla="*/ 117062 h 1876425"/>
                <a:gd name="connsiteX297" fmla="*/ 335089 w 1314450"/>
                <a:gd name="connsiteY297" fmla="*/ 114491 h 1876425"/>
                <a:gd name="connsiteX298" fmla="*/ 337947 w 1314450"/>
                <a:gd name="connsiteY298" fmla="*/ 125159 h 1876425"/>
                <a:gd name="connsiteX299" fmla="*/ 340328 w 1314450"/>
                <a:gd name="connsiteY299" fmla="*/ 124492 h 1876425"/>
                <a:gd name="connsiteX300" fmla="*/ 338518 w 1314450"/>
                <a:gd name="connsiteY300" fmla="*/ 117729 h 1876425"/>
                <a:gd name="connsiteX301" fmla="*/ 343948 w 1314450"/>
                <a:gd name="connsiteY301" fmla="*/ 119348 h 1876425"/>
                <a:gd name="connsiteX302" fmla="*/ 348139 w 1314450"/>
                <a:gd name="connsiteY302" fmla="*/ 133541 h 1876425"/>
                <a:gd name="connsiteX303" fmla="*/ 363474 w 1314450"/>
                <a:gd name="connsiteY303" fmla="*/ 142780 h 1876425"/>
                <a:gd name="connsiteX304" fmla="*/ 382905 w 1314450"/>
                <a:gd name="connsiteY304" fmla="*/ 147066 h 1876425"/>
                <a:gd name="connsiteX305" fmla="*/ 383286 w 1314450"/>
                <a:gd name="connsiteY305" fmla="*/ 149924 h 1876425"/>
                <a:gd name="connsiteX306" fmla="*/ 390811 w 1314450"/>
                <a:gd name="connsiteY306" fmla="*/ 148876 h 1876425"/>
                <a:gd name="connsiteX307" fmla="*/ 399192 w 1314450"/>
                <a:gd name="connsiteY307" fmla="*/ 154115 h 1876425"/>
                <a:gd name="connsiteX308" fmla="*/ 403003 w 1314450"/>
                <a:gd name="connsiteY308" fmla="*/ 147447 h 1876425"/>
                <a:gd name="connsiteX309" fmla="*/ 429292 w 1314450"/>
                <a:gd name="connsiteY309" fmla="*/ 149733 h 1876425"/>
                <a:gd name="connsiteX310" fmla="*/ 439102 w 1314450"/>
                <a:gd name="connsiteY310" fmla="*/ 158020 h 1876425"/>
                <a:gd name="connsiteX311" fmla="*/ 440245 w 1314450"/>
                <a:gd name="connsiteY311" fmla="*/ 150781 h 1876425"/>
                <a:gd name="connsiteX312" fmla="*/ 451009 w 1314450"/>
                <a:gd name="connsiteY312" fmla="*/ 159449 h 1876425"/>
                <a:gd name="connsiteX313" fmla="*/ 453390 w 1314450"/>
                <a:gd name="connsiteY313" fmla="*/ 158210 h 1876425"/>
                <a:gd name="connsiteX314" fmla="*/ 464058 w 1314450"/>
                <a:gd name="connsiteY314" fmla="*/ 171164 h 1876425"/>
                <a:gd name="connsiteX315" fmla="*/ 465677 w 1314450"/>
                <a:gd name="connsiteY315" fmla="*/ 169640 h 1876425"/>
                <a:gd name="connsiteX316" fmla="*/ 468630 w 1314450"/>
                <a:gd name="connsiteY316" fmla="*/ 172688 h 1876425"/>
                <a:gd name="connsiteX317" fmla="*/ 466344 w 1314450"/>
                <a:gd name="connsiteY317" fmla="*/ 179546 h 1876425"/>
                <a:gd name="connsiteX318" fmla="*/ 468820 w 1314450"/>
                <a:gd name="connsiteY318" fmla="*/ 188976 h 1876425"/>
                <a:gd name="connsiteX319" fmla="*/ 483870 w 1314450"/>
                <a:gd name="connsiteY319" fmla="*/ 181642 h 1876425"/>
                <a:gd name="connsiteX320" fmla="*/ 485680 w 1314450"/>
                <a:gd name="connsiteY320" fmla="*/ 188786 h 1876425"/>
                <a:gd name="connsiteX321" fmla="*/ 488823 w 1314450"/>
                <a:gd name="connsiteY321" fmla="*/ 187547 h 1876425"/>
                <a:gd name="connsiteX322" fmla="*/ 499205 w 1314450"/>
                <a:gd name="connsiteY322" fmla="*/ 203168 h 1876425"/>
                <a:gd name="connsiteX323" fmla="*/ 493776 w 1314450"/>
                <a:gd name="connsiteY323" fmla="*/ 207454 h 1876425"/>
                <a:gd name="connsiteX324" fmla="*/ 498539 w 1314450"/>
                <a:gd name="connsiteY324" fmla="*/ 213265 h 1876425"/>
                <a:gd name="connsiteX325" fmla="*/ 507302 w 1314450"/>
                <a:gd name="connsiteY325" fmla="*/ 210788 h 1876425"/>
                <a:gd name="connsiteX326" fmla="*/ 501586 w 1314450"/>
                <a:gd name="connsiteY326" fmla="*/ 214027 h 1876425"/>
                <a:gd name="connsiteX327" fmla="*/ 501872 w 1314450"/>
                <a:gd name="connsiteY327" fmla="*/ 217932 h 1876425"/>
                <a:gd name="connsiteX328" fmla="*/ 496634 w 1314450"/>
                <a:gd name="connsiteY328" fmla="*/ 221837 h 1876425"/>
                <a:gd name="connsiteX329" fmla="*/ 485870 w 1314450"/>
                <a:gd name="connsiteY329" fmla="*/ 225552 h 1876425"/>
                <a:gd name="connsiteX330" fmla="*/ 469392 w 1314450"/>
                <a:gd name="connsiteY330" fmla="*/ 246412 h 1876425"/>
                <a:gd name="connsiteX331" fmla="*/ 464630 w 1314450"/>
                <a:gd name="connsiteY331" fmla="*/ 243935 h 1876425"/>
                <a:gd name="connsiteX332" fmla="*/ 460534 w 1314450"/>
                <a:gd name="connsiteY332" fmla="*/ 249650 h 1876425"/>
                <a:gd name="connsiteX333" fmla="*/ 464534 w 1314450"/>
                <a:gd name="connsiteY333" fmla="*/ 254508 h 1876425"/>
                <a:gd name="connsiteX334" fmla="*/ 457486 w 1314450"/>
                <a:gd name="connsiteY334" fmla="*/ 265557 h 1876425"/>
                <a:gd name="connsiteX335" fmla="*/ 466154 w 1314450"/>
                <a:gd name="connsiteY335" fmla="*/ 277940 h 1876425"/>
                <a:gd name="connsiteX336" fmla="*/ 455105 w 1314450"/>
                <a:gd name="connsiteY336" fmla="*/ 271462 h 1876425"/>
                <a:gd name="connsiteX337" fmla="*/ 450437 w 1314450"/>
                <a:gd name="connsiteY337" fmla="*/ 272225 h 1876425"/>
                <a:gd name="connsiteX338" fmla="*/ 425863 w 1314450"/>
                <a:gd name="connsiteY338" fmla="*/ 297085 h 1876425"/>
                <a:gd name="connsiteX339" fmla="*/ 450247 w 1314450"/>
                <a:gd name="connsiteY339" fmla="*/ 323469 h 1876425"/>
                <a:gd name="connsiteX340" fmla="*/ 456533 w 1314450"/>
                <a:gd name="connsiteY340" fmla="*/ 334042 h 1876425"/>
                <a:gd name="connsiteX341" fmla="*/ 456629 w 1314450"/>
                <a:gd name="connsiteY341" fmla="*/ 338900 h 1876425"/>
                <a:gd name="connsiteX342" fmla="*/ 446723 w 1314450"/>
                <a:gd name="connsiteY342" fmla="*/ 343471 h 1876425"/>
                <a:gd name="connsiteX343" fmla="*/ 454819 w 1314450"/>
                <a:gd name="connsiteY343" fmla="*/ 351568 h 1876425"/>
                <a:gd name="connsiteX344" fmla="*/ 451961 w 1314450"/>
                <a:gd name="connsiteY344" fmla="*/ 355854 h 1876425"/>
                <a:gd name="connsiteX345" fmla="*/ 437864 w 1314450"/>
                <a:gd name="connsiteY345" fmla="*/ 364903 h 1876425"/>
                <a:gd name="connsiteX346" fmla="*/ 437483 w 1314450"/>
                <a:gd name="connsiteY346" fmla="*/ 367856 h 1876425"/>
                <a:gd name="connsiteX347" fmla="*/ 430530 w 1314450"/>
                <a:gd name="connsiteY347" fmla="*/ 370808 h 1876425"/>
                <a:gd name="connsiteX348" fmla="*/ 432625 w 1314450"/>
                <a:gd name="connsiteY348" fmla="*/ 372332 h 1876425"/>
                <a:gd name="connsiteX349" fmla="*/ 419005 w 1314450"/>
                <a:gd name="connsiteY349" fmla="*/ 386715 h 1876425"/>
                <a:gd name="connsiteX350" fmla="*/ 422243 w 1314450"/>
                <a:gd name="connsiteY350" fmla="*/ 384048 h 1876425"/>
                <a:gd name="connsiteX351" fmla="*/ 425958 w 1314450"/>
                <a:gd name="connsiteY351" fmla="*/ 388334 h 1876425"/>
                <a:gd name="connsiteX352" fmla="*/ 410623 w 1314450"/>
                <a:gd name="connsiteY352" fmla="*/ 408051 h 1876425"/>
                <a:gd name="connsiteX353" fmla="*/ 415766 w 1314450"/>
                <a:gd name="connsiteY353" fmla="*/ 414147 h 1876425"/>
                <a:gd name="connsiteX354" fmla="*/ 402145 w 1314450"/>
                <a:gd name="connsiteY354" fmla="*/ 430816 h 1876425"/>
                <a:gd name="connsiteX355" fmla="*/ 395383 w 1314450"/>
                <a:gd name="connsiteY355" fmla="*/ 429292 h 1876425"/>
                <a:gd name="connsiteX356" fmla="*/ 390525 w 1314450"/>
                <a:gd name="connsiteY356" fmla="*/ 436054 h 1876425"/>
                <a:gd name="connsiteX357" fmla="*/ 395478 w 1314450"/>
                <a:gd name="connsiteY357" fmla="*/ 440531 h 1876425"/>
                <a:gd name="connsiteX358" fmla="*/ 381667 w 1314450"/>
                <a:gd name="connsiteY358" fmla="*/ 460724 h 1876425"/>
                <a:gd name="connsiteX359" fmla="*/ 382048 w 1314450"/>
                <a:gd name="connsiteY359" fmla="*/ 468154 h 1876425"/>
                <a:gd name="connsiteX360" fmla="*/ 379095 w 1314450"/>
                <a:gd name="connsiteY360" fmla="*/ 474821 h 1876425"/>
                <a:gd name="connsiteX361" fmla="*/ 379952 w 1314450"/>
                <a:gd name="connsiteY361" fmla="*/ 480536 h 1876425"/>
                <a:gd name="connsiteX362" fmla="*/ 393478 w 1314450"/>
                <a:gd name="connsiteY362" fmla="*/ 478155 h 1876425"/>
                <a:gd name="connsiteX363" fmla="*/ 408146 w 1314450"/>
                <a:gd name="connsiteY363" fmla="*/ 482632 h 1876425"/>
                <a:gd name="connsiteX364" fmla="*/ 412718 w 1314450"/>
                <a:gd name="connsiteY364" fmla="*/ 491395 h 1876425"/>
                <a:gd name="connsiteX365" fmla="*/ 413671 w 1314450"/>
                <a:gd name="connsiteY365" fmla="*/ 504254 h 1876425"/>
                <a:gd name="connsiteX366" fmla="*/ 430244 w 1314450"/>
                <a:gd name="connsiteY366" fmla="*/ 523685 h 1876425"/>
                <a:gd name="connsiteX367" fmla="*/ 428339 w 1314450"/>
                <a:gd name="connsiteY367" fmla="*/ 530638 h 1876425"/>
                <a:gd name="connsiteX368" fmla="*/ 421386 w 1314450"/>
                <a:gd name="connsiteY368" fmla="*/ 535305 h 1876425"/>
                <a:gd name="connsiteX369" fmla="*/ 417671 w 1314450"/>
                <a:gd name="connsiteY369" fmla="*/ 534258 h 1876425"/>
                <a:gd name="connsiteX370" fmla="*/ 410718 w 1314450"/>
                <a:gd name="connsiteY370" fmla="*/ 539496 h 1876425"/>
                <a:gd name="connsiteX371" fmla="*/ 388620 w 1314450"/>
                <a:gd name="connsiteY371" fmla="*/ 546830 h 1876425"/>
                <a:gd name="connsiteX372" fmla="*/ 388239 w 1314450"/>
                <a:gd name="connsiteY372" fmla="*/ 571595 h 1876425"/>
                <a:gd name="connsiteX373" fmla="*/ 384239 w 1314450"/>
                <a:gd name="connsiteY373" fmla="*/ 577691 h 1876425"/>
                <a:gd name="connsiteX374" fmla="*/ 403289 w 1314450"/>
                <a:gd name="connsiteY374" fmla="*/ 598265 h 1876425"/>
                <a:gd name="connsiteX375" fmla="*/ 422815 w 1314450"/>
                <a:gd name="connsiteY375" fmla="*/ 611505 h 1876425"/>
                <a:gd name="connsiteX376" fmla="*/ 416909 w 1314450"/>
                <a:gd name="connsiteY376" fmla="*/ 619316 h 1876425"/>
                <a:gd name="connsiteX377" fmla="*/ 421291 w 1314450"/>
                <a:gd name="connsiteY377" fmla="*/ 632746 h 1876425"/>
                <a:gd name="connsiteX378" fmla="*/ 441960 w 1314450"/>
                <a:gd name="connsiteY378" fmla="*/ 654749 h 1876425"/>
                <a:gd name="connsiteX379" fmla="*/ 435197 w 1314450"/>
                <a:gd name="connsiteY379" fmla="*/ 665036 h 1876425"/>
                <a:gd name="connsiteX380" fmla="*/ 445103 w 1314450"/>
                <a:gd name="connsiteY380" fmla="*/ 677990 h 1876425"/>
                <a:gd name="connsiteX381" fmla="*/ 456152 w 1314450"/>
                <a:gd name="connsiteY381" fmla="*/ 677704 h 1876425"/>
                <a:gd name="connsiteX382" fmla="*/ 456724 w 1314450"/>
                <a:gd name="connsiteY382" fmla="*/ 681323 h 1876425"/>
                <a:gd name="connsiteX383" fmla="*/ 465106 w 1314450"/>
                <a:gd name="connsiteY383" fmla="*/ 680466 h 1876425"/>
                <a:gd name="connsiteX384" fmla="*/ 469487 w 1314450"/>
                <a:gd name="connsiteY384" fmla="*/ 691039 h 1876425"/>
                <a:gd name="connsiteX385" fmla="*/ 478155 w 1314450"/>
                <a:gd name="connsiteY385" fmla="*/ 690944 h 1876425"/>
                <a:gd name="connsiteX386" fmla="*/ 495967 w 1314450"/>
                <a:gd name="connsiteY386" fmla="*/ 697135 h 1876425"/>
                <a:gd name="connsiteX387" fmla="*/ 497014 w 1314450"/>
                <a:gd name="connsiteY387" fmla="*/ 691991 h 1876425"/>
                <a:gd name="connsiteX388" fmla="*/ 501396 w 1314450"/>
                <a:gd name="connsiteY388" fmla="*/ 694658 h 1876425"/>
                <a:gd name="connsiteX389" fmla="*/ 500443 w 1314450"/>
                <a:gd name="connsiteY389" fmla="*/ 698659 h 1876425"/>
                <a:gd name="connsiteX390" fmla="*/ 517207 w 1314450"/>
                <a:gd name="connsiteY390" fmla="*/ 706184 h 1876425"/>
                <a:gd name="connsiteX391" fmla="*/ 532829 w 1314450"/>
                <a:gd name="connsiteY391" fmla="*/ 702659 h 1876425"/>
                <a:gd name="connsiteX392" fmla="*/ 538449 w 1314450"/>
                <a:gd name="connsiteY392" fmla="*/ 697897 h 1876425"/>
                <a:gd name="connsiteX393" fmla="*/ 554736 w 1314450"/>
                <a:gd name="connsiteY393" fmla="*/ 693420 h 1876425"/>
                <a:gd name="connsiteX394" fmla="*/ 571024 w 1314450"/>
                <a:gd name="connsiteY394" fmla="*/ 695516 h 1876425"/>
                <a:gd name="connsiteX395" fmla="*/ 606933 w 1314450"/>
                <a:gd name="connsiteY395" fmla="*/ 687515 h 1876425"/>
                <a:gd name="connsiteX396" fmla="*/ 610648 w 1314450"/>
                <a:gd name="connsiteY396" fmla="*/ 685324 h 1876425"/>
                <a:gd name="connsiteX397" fmla="*/ 609505 w 1314450"/>
                <a:gd name="connsiteY397" fmla="*/ 675799 h 1876425"/>
                <a:gd name="connsiteX398" fmla="*/ 613982 w 1314450"/>
                <a:gd name="connsiteY398" fmla="*/ 678085 h 1876425"/>
                <a:gd name="connsiteX399" fmla="*/ 619030 w 1314450"/>
                <a:gd name="connsiteY399" fmla="*/ 675894 h 1876425"/>
                <a:gd name="connsiteX400" fmla="*/ 622554 w 1314450"/>
                <a:gd name="connsiteY400" fmla="*/ 681895 h 1876425"/>
                <a:gd name="connsiteX401" fmla="*/ 625030 w 1314450"/>
                <a:gd name="connsiteY401" fmla="*/ 668846 h 1876425"/>
                <a:gd name="connsiteX402" fmla="*/ 627126 w 1314450"/>
                <a:gd name="connsiteY402" fmla="*/ 668941 h 1876425"/>
                <a:gd name="connsiteX403" fmla="*/ 626650 w 1314450"/>
                <a:gd name="connsiteY403" fmla="*/ 673037 h 1876425"/>
                <a:gd name="connsiteX404" fmla="*/ 629412 w 1314450"/>
                <a:gd name="connsiteY404" fmla="*/ 673513 h 1876425"/>
                <a:gd name="connsiteX405" fmla="*/ 629221 w 1314450"/>
                <a:gd name="connsiteY405" fmla="*/ 675799 h 1876425"/>
                <a:gd name="connsiteX406" fmla="*/ 636841 w 1314450"/>
                <a:gd name="connsiteY406" fmla="*/ 679609 h 1876425"/>
                <a:gd name="connsiteX407" fmla="*/ 641890 w 1314450"/>
                <a:gd name="connsiteY407" fmla="*/ 678561 h 1876425"/>
                <a:gd name="connsiteX408" fmla="*/ 646938 w 1314450"/>
                <a:gd name="connsiteY408" fmla="*/ 682085 h 1876425"/>
                <a:gd name="connsiteX409" fmla="*/ 655701 w 1314450"/>
                <a:gd name="connsiteY409" fmla="*/ 675704 h 1876425"/>
                <a:gd name="connsiteX410" fmla="*/ 665607 w 1314450"/>
                <a:gd name="connsiteY410" fmla="*/ 689229 h 1876425"/>
                <a:gd name="connsiteX411" fmla="*/ 668274 w 1314450"/>
                <a:gd name="connsiteY411" fmla="*/ 685514 h 1876425"/>
                <a:gd name="connsiteX412" fmla="*/ 676084 w 1314450"/>
                <a:gd name="connsiteY412" fmla="*/ 686943 h 1876425"/>
                <a:gd name="connsiteX413" fmla="*/ 675989 w 1314450"/>
                <a:gd name="connsiteY413" fmla="*/ 689134 h 1876425"/>
                <a:gd name="connsiteX414" fmla="*/ 680085 w 1314450"/>
                <a:gd name="connsiteY414" fmla="*/ 688467 h 1876425"/>
                <a:gd name="connsiteX415" fmla="*/ 677133 w 1314450"/>
                <a:gd name="connsiteY415" fmla="*/ 695230 h 1876425"/>
                <a:gd name="connsiteX416" fmla="*/ 681133 w 1314450"/>
                <a:gd name="connsiteY416" fmla="*/ 695801 h 1876425"/>
                <a:gd name="connsiteX417" fmla="*/ 681514 w 1314450"/>
                <a:gd name="connsiteY417" fmla="*/ 699611 h 1876425"/>
                <a:gd name="connsiteX418" fmla="*/ 690563 w 1314450"/>
                <a:gd name="connsiteY418" fmla="*/ 697040 h 1876425"/>
                <a:gd name="connsiteX419" fmla="*/ 689039 w 1314450"/>
                <a:gd name="connsiteY419" fmla="*/ 703136 h 1876425"/>
                <a:gd name="connsiteX420" fmla="*/ 699516 w 1314450"/>
                <a:gd name="connsiteY420" fmla="*/ 702088 h 1876425"/>
                <a:gd name="connsiteX421" fmla="*/ 699040 w 1314450"/>
                <a:gd name="connsiteY421" fmla="*/ 705421 h 1876425"/>
                <a:gd name="connsiteX422" fmla="*/ 695801 w 1314450"/>
                <a:gd name="connsiteY422" fmla="*/ 706374 h 1876425"/>
                <a:gd name="connsiteX423" fmla="*/ 707231 w 1314450"/>
                <a:gd name="connsiteY423" fmla="*/ 716661 h 1876425"/>
                <a:gd name="connsiteX424" fmla="*/ 719900 w 1314450"/>
                <a:gd name="connsiteY424" fmla="*/ 738378 h 1876425"/>
                <a:gd name="connsiteX425" fmla="*/ 723900 w 1314450"/>
                <a:gd name="connsiteY425" fmla="*/ 735521 h 1876425"/>
                <a:gd name="connsiteX426" fmla="*/ 725329 w 1314450"/>
                <a:gd name="connsiteY426" fmla="*/ 739140 h 1876425"/>
                <a:gd name="connsiteX427" fmla="*/ 721233 w 1314450"/>
                <a:gd name="connsiteY427" fmla="*/ 741712 h 1876425"/>
                <a:gd name="connsiteX428" fmla="*/ 719614 w 1314450"/>
                <a:gd name="connsiteY428" fmla="*/ 753618 h 1876425"/>
                <a:gd name="connsiteX429" fmla="*/ 722281 w 1314450"/>
                <a:gd name="connsiteY429" fmla="*/ 766096 h 1876425"/>
                <a:gd name="connsiteX430" fmla="*/ 726377 w 1314450"/>
                <a:gd name="connsiteY430" fmla="*/ 766096 h 1876425"/>
                <a:gd name="connsiteX431" fmla="*/ 745807 w 1314450"/>
                <a:gd name="connsiteY431" fmla="*/ 785051 h 1876425"/>
                <a:gd name="connsiteX432" fmla="*/ 750475 w 1314450"/>
                <a:gd name="connsiteY432" fmla="*/ 785051 h 1876425"/>
                <a:gd name="connsiteX433" fmla="*/ 778288 w 1314450"/>
                <a:gd name="connsiteY433" fmla="*/ 779336 h 1876425"/>
                <a:gd name="connsiteX434" fmla="*/ 797147 w 1314450"/>
                <a:gd name="connsiteY434" fmla="*/ 770858 h 1876425"/>
                <a:gd name="connsiteX435" fmla="*/ 801814 w 1314450"/>
                <a:gd name="connsiteY435" fmla="*/ 762000 h 1876425"/>
                <a:gd name="connsiteX436" fmla="*/ 797909 w 1314450"/>
                <a:gd name="connsiteY436" fmla="*/ 754761 h 1876425"/>
                <a:gd name="connsiteX437" fmla="*/ 805720 w 1314450"/>
                <a:gd name="connsiteY437" fmla="*/ 746189 h 1876425"/>
                <a:gd name="connsiteX438" fmla="*/ 811816 w 1314450"/>
                <a:gd name="connsiteY438" fmla="*/ 752189 h 1876425"/>
                <a:gd name="connsiteX439" fmla="*/ 817626 w 1314450"/>
                <a:gd name="connsiteY439" fmla="*/ 752666 h 1876425"/>
                <a:gd name="connsiteX440" fmla="*/ 822389 w 1314450"/>
                <a:gd name="connsiteY440" fmla="*/ 749046 h 1876425"/>
                <a:gd name="connsiteX441" fmla="*/ 819436 w 1314450"/>
                <a:gd name="connsiteY441" fmla="*/ 733425 h 1876425"/>
                <a:gd name="connsiteX442" fmla="*/ 811244 w 1314450"/>
                <a:gd name="connsiteY442" fmla="*/ 730758 h 1876425"/>
                <a:gd name="connsiteX443" fmla="*/ 810673 w 1314450"/>
                <a:gd name="connsiteY443" fmla="*/ 726758 h 1876425"/>
                <a:gd name="connsiteX444" fmla="*/ 805149 w 1314450"/>
                <a:gd name="connsiteY444" fmla="*/ 725805 h 1876425"/>
                <a:gd name="connsiteX445" fmla="*/ 806768 w 1314450"/>
                <a:gd name="connsiteY445" fmla="*/ 722281 h 1876425"/>
                <a:gd name="connsiteX446" fmla="*/ 789051 w 1314450"/>
                <a:gd name="connsiteY446" fmla="*/ 710756 h 1876425"/>
                <a:gd name="connsiteX447" fmla="*/ 775335 w 1314450"/>
                <a:gd name="connsiteY447" fmla="*/ 705517 h 1876425"/>
                <a:gd name="connsiteX448" fmla="*/ 773335 w 1314450"/>
                <a:gd name="connsiteY448" fmla="*/ 695801 h 1876425"/>
                <a:gd name="connsiteX449" fmla="*/ 764953 w 1314450"/>
                <a:gd name="connsiteY449" fmla="*/ 693611 h 1876425"/>
                <a:gd name="connsiteX450" fmla="*/ 759809 w 1314450"/>
                <a:gd name="connsiteY450" fmla="*/ 678752 h 1876425"/>
                <a:gd name="connsiteX451" fmla="*/ 756190 w 1314450"/>
                <a:gd name="connsiteY451" fmla="*/ 675418 h 1876425"/>
                <a:gd name="connsiteX452" fmla="*/ 751141 w 1314450"/>
                <a:gd name="connsiteY452" fmla="*/ 675227 h 1876425"/>
                <a:gd name="connsiteX453" fmla="*/ 754285 w 1314450"/>
                <a:gd name="connsiteY453" fmla="*/ 666369 h 1876425"/>
                <a:gd name="connsiteX454" fmla="*/ 757618 w 1314450"/>
                <a:gd name="connsiteY454" fmla="*/ 663893 h 1876425"/>
                <a:gd name="connsiteX455" fmla="*/ 761619 w 1314450"/>
                <a:gd name="connsiteY455" fmla="*/ 666655 h 1876425"/>
                <a:gd name="connsiteX456" fmla="*/ 765143 w 1314450"/>
                <a:gd name="connsiteY456" fmla="*/ 665798 h 1876425"/>
                <a:gd name="connsiteX457" fmla="*/ 766191 w 1314450"/>
                <a:gd name="connsiteY457" fmla="*/ 662845 h 1876425"/>
                <a:gd name="connsiteX458" fmla="*/ 761619 w 1314450"/>
                <a:gd name="connsiteY458" fmla="*/ 660273 h 1876425"/>
                <a:gd name="connsiteX459" fmla="*/ 762095 w 1314450"/>
                <a:gd name="connsiteY459" fmla="*/ 656273 h 1876425"/>
                <a:gd name="connsiteX460" fmla="*/ 765048 w 1314450"/>
                <a:gd name="connsiteY460" fmla="*/ 655415 h 1876425"/>
                <a:gd name="connsiteX461" fmla="*/ 765429 w 1314450"/>
                <a:gd name="connsiteY461" fmla="*/ 651510 h 1876425"/>
                <a:gd name="connsiteX462" fmla="*/ 762286 w 1314450"/>
                <a:gd name="connsiteY462" fmla="*/ 648176 h 1876425"/>
                <a:gd name="connsiteX463" fmla="*/ 768572 w 1314450"/>
                <a:gd name="connsiteY463" fmla="*/ 615125 h 1876425"/>
                <a:gd name="connsiteX464" fmla="*/ 767049 w 1314450"/>
                <a:gd name="connsiteY464" fmla="*/ 610934 h 1876425"/>
                <a:gd name="connsiteX465" fmla="*/ 760857 w 1314450"/>
                <a:gd name="connsiteY465" fmla="*/ 647510 h 1876425"/>
                <a:gd name="connsiteX466" fmla="*/ 759714 w 1314450"/>
                <a:gd name="connsiteY466" fmla="*/ 640080 h 1876425"/>
                <a:gd name="connsiteX467" fmla="*/ 765810 w 1314450"/>
                <a:gd name="connsiteY467" fmla="*/ 610743 h 1876425"/>
                <a:gd name="connsiteX468" fmla="*/ 748570 w 1314450"/>
                <a:gd name="connsiteY468" fmla="*/ 607600 h 1876425"/>
                <a:gd name="connsiteX469" fmla="*/ 746093 w 1314450"/>
                <a:gd name="connsiteY469" fmla="*/ 586931 h 1876425"/>
                <a:gd name="connsiteX470" fmla="*/ 733996 w 1314450"/>
                <a:gd name="connsiteY470" fmla="*/ 566833 h 1876425"/>
                <a:gd name="connsiteX471" fmla="*/ 741521 w 1314450"/>
                <a:gd name="connsiteY471" fmla="*/ 563404 h 1876425"/>
                <a:gd name="connsiteX472" fmla="*/ 739426 w 1314450"/>
                <a:gd name="connsiteY472" fmla="*/ 552641 h 1876425"/>
                <a:gd name="connsiteX473" fmla="*/ 743902 w 1314450"/>
                <a:gd name="connsiteY473" fmla="*/ 547497 h 1876425"/>
                <a:gd name="connsiteX474" fmla="*/ 748093 w 1314450"/>
                <a:gd name="connsiteY474" fmla="*/ 533305 h 1876425"/>
                <a:gd name="connsiteX475" fmla="*/ 753618 w 1314450"/>
                <a:gd name="connsiteY475" fmla="*/ 529876 h 1876425"/>
                <a:gd name="connsiteX476" fmla="*/ 753999 w 1314450"/>
                <a:gd name="connsiteY476" fmla="*/ 523113 h 1876425"/>
                <a:gd name="connsiteX477" fmla="*/ 760000 w 1314450"/>
                <a:gd name="connsiteY477" fmla="*/ 520446 h 1876425"/>
                <a:gd name="connsiteX478" fmla="*/ 764095 w 1314450"/>
                <a:gd name="connsiteY478" fmla="*/ 525590 h 1876425"/>
                <a:gd name="connsiteX479" fmla="*/ 759714 w 1314450"/>
                <a:gd name="connsiteY479" fmla="*/ 515969 h 1876425"/>
                <a:gd name="connsiteX480" fmla="*/ 768477 w 1314450"/>
                <a:gd name="connsiteY480" fmla="*/ 508826 h 1876425"/>
                <a:gd name="connsiteX481" fmla="*/ 771716 w 1314450"/>
                <a:gd name="connsiteY481" fmla="*/ 500729 h 1876425"/>
                <a:gd name="connsiteX482" fmla="*/ 775335 w 1314450"/>
                <a:gd name="connsiteY482" fmla="*/ 497205 h 1876425"/>
                <a:gd name="connsiteX483" fmla="*/ 782669 w 1314450"/>
                <a:gd name="connsiteY483" fmla="*/ 495586 h 1876425"/>
                <a:gd name="connsiteX484" fmla="*/ 782860 w 1314450"/>
                <a:gd name="connsiteY484" fmla="*/ 492347 h 1876425"/>
                <a:gd name="connsiteX485" fmla="*/ 796480 w 1314450"/>
                <a:gd name="connsiteY485" fmla="*/ 482441 h 1876425"/>
                <a:gd name="connsiteX486" fmla="*/ 806482 w 1314450"/>
                <a:gd name="connsiteY486" fmla="*/ 479679 h 1876425"/>
                <a:gd name="connsiteX487" fmla="*/ 803434 w 1314450"/>
                <a:gd name="connsiteY487" fmla="*/ 478155 h 1876425"/>
                <a:gd name="connsiteX488" fmla="*/ 803910 w 1314450"/>
                <a:gd name="connsiteY488" fmla="*/ 470535 h 1876425"/>
                <a:gd name="connsiteX489" fmla="*/ 812387 w 1314450"/>
                <a:gd name="connsiteY489" fmla="*/ 458438 h 1876425"/>
                <a:gd name="connsiteX490" fmla="*/ 802862 w 1314450"/>
                <a:gd name="connsiteY490" fmla="*/ 440055 h 1876425"/>
                <a:gd name="connsiteX491" fmla="*/ 786003 w 1314450"/>
                <a:gd name="connsiteY491" fmla="*/ 419100 h 1876425"/>
                <a:gd name="connsiteX492" fmla="*/ 789432 w 1314450"/>
                <a:gd name="connsiteY492" fmla="*/ 422243 h 1876425"/>
                <a:gd name="connsiteX493" fmla="*/ 798862 w 1314450"/>
                <a:gd name="connsiteY493" fmla="*/ 411766 h 1876425"/>
                <a:gd name="connsiteX494" fmla="*/ 793242 w 1314450"/>
                <a:gd name="connsiteY494" fmla="*/ 403860 h 1876425"/>
                <a:gd name="connsiteX495" fmla="*/ 798862 w 1314450"/>
                <a:gd name="connsiteY495" fmla="*/ 400050 h 1876425"/>
                <a:gd name="connsiteX496" fmla="*/ 792670 w 1314450"/>
                <a:gd name="connsiteY496" fmla="*/ 388049 h 1876425"/>
                <a:gd name="connsiteX497" fmla="*/ 790575 w 1314450"/>
                <a:gd name="connsiteY497" fmla="*/ 389001 h 1876425"/>
                <a:gd name="connsiteX498" fmla="*/ 775240 w 1314450"/>
                <a:gd name="connsiteY498" fmla="*/ 369284 h 1876425"/>
                <a:gd name="connsiteX499" fmla="*/ 767334 w 1314450"/>
                <a:gd name="connsiteY499" fmla="*/ 372713 h 1876425"/>
                <a:gd name="connsiteX500" fmla="*/ 761619 w 1314450"/>
                <a:gd name="connsiteY500" fmla="*/ 355854 h 1876425"/>
                <a:gd name="connsiteX501" fmla="*/ 761619 w 1314450"/>
                <a:gd name="connsiteY501" fmla="*/ 341090 h 1876425"/>
                <a:gd name="connsiteX502" fmla="*/ 754475 w 1314450"/>
                <a:gd name="connsiteY502" fmla="*/ 342043 h 1876425"/>
                <a:gd name="connsiteX503" fmla="*/ 752666 w 1314450"/>
                <a:gd name="connsiteY503" fmla="*/ 337566 h 1876425"/>
                <a:gd name="connsiteX504" fmla="*/ 748379 w 1314450"/>
                <a:gd name="connsiteY504" fmla="*/ 341186 h 1876425"/>
                <a:gd name="connsiteX505" fmla="*/ 743331 w 1314450"/>
                <a:gd name="connsiteY505" fmla="*/ 313658 h 1876425"/>
                <a:gd name="connsiteX506" fmla="*/ 745522 w 1314450"/>
                <a:gd name="connsiteY506" fmla="*/ 312706 h 1876425"/>
                <a:gd name="connsiteX507" fmla="*/ 741045 w 1314450"/>
                <a:gd name="connsiteY507" fmla="*/ 301752 h 1876425"/>
                <a:gd name="connsiteX508" fmla="*/ 751427 w 1314450"/>
                <a:gd name="connsiteY508" fmla="*/ 293846 h 1876425"/>
                <a:gd name="connsiteX509" fmla="*/ 747332 w 1314450"/>
                <a:gd name="connsiteY509" fmla="*/ 284226 h 1876425"/>
                <a:gd name="connsiteX510" fmla="*/ 751237 w 1314450"/>
                <a:gd name="connsiteY510" fmla="*/ 282321 h 1876425"/>
                <a:gd name="connsiteX511" fmla="*/ 748093 w 1314450"/>
                <a:gd name="connsiteY511" fmla="*/ 273177 h 1876425"/>
                <a:gd name="connsiteX512" fmla="*/ 753618 w 1314450"/>
                <a:gd name="connsiteY512" fmla="*/ 254603 h 1876425"/>
                <a:gd name="connsiteX513" fmla="*/ 751141 w 1314450"/>
                <a:gd name="connsiteY513" fmla="*/ 244221 h 1876425"/>
                <a:gd name="connsiteX514" fmla="*/ 748379 w 1314450"/>
                <a:gd name="connsiteY514" fmla="*/ 245174 h 1876425"/>
                <a:gd name="connsiteX515" fmla="*/ 746950 w 1314450"/>
                <a:gd name="connsiteY515" fmla="*/ 234982 h 1876425"/>
                <a:gd name="connsiteX516" fmla="*/ 744188 w 1314450"/>
                <a:gd name="connsiteY516" fmla="*/ 233934 h 1876425"/>
                <a:gd name="connsiteX517" fmla="*/ 743712 w 1314450"/>
                <a:gd name="connsiteY517" fmla="*/ 226695 h 1876425"/>
                <a:gd name="connsiteX518" fmla="*/ 747808 w 1314450"/>
                <a:gd name="connsiteY518" fmla="*/ 223933 h 1876425"/>
                <a:gd name="connsiteX519" fmla="*/ 736568 w 1314450"/>
                <a:gd name="connsiteY519" fmla="*/ 206502 h 1876425"/>
                <a:gd name="connsiteX520" fmla="*/ 739521 w 1314450"/>
                <a:gd name="connsiteY520" fmla="*/ 206978 h 1876425"/>
                <a:gd name="connsiteX521" fmla="*/ 737807 w 1314450"/>
                <a:gd name="connsiteY521" fmla="*/ 202692 h 1876425"/>
                <a:gd name="connsiteX522" fmla="*/ 749046 w 1314450"/>
                <a:gd name="connsiteY522" fmla="*/ 200501 h 1876425"/>
                <a:gd name="connsiteX523" fmla="*/ 764286 w 1314450"/>
                <a:gd name="connsiteY523" fmla="*/ 203740 h 1876425"/>
                <a:gd name="connsiteX524" fmla="*/ 767525 w 1314450"/>
                <a:gd name="connsiteY524" fmla="*/ 223076 h 1876425"/>
                <a:gd name="connsiteX525" fmla="*/ 777716 w 1314450"/>
                <a:gd name="connsiteY525" fmla="*/ 221266 h 1876425"/>
                <a:gd name="connsiteX526" fmla="*/ 784384 w 1314450"/>
                <a:gd name="connsiteY526" fmla="*/ 219456 h 1876425"/>
                <a:gd name="connsiteX527" fmla="*/ 782384 w 1314450"/>
                <a:gd name="connsiteY527" fmla="*/ 202025 h 1876425"/>
                <a:gd name="connsiteX528" fmla="*/ 800958 w 1314450"/>
                <a:gd name="connsiteY528" fmla="*/ 199835 h 1876425"/>
                <a:gd name="connsiteX529" fmla="*/ 804005 w 1314450"/>
                <a:gd name="connsiteY529" fmla="*/ 201930 h 1876425"/>
                <a:gd name="connsiteX530" fmla="*/ 803339 w 1314450"/>
                <a:gd name="connsiteY530" fmla="*/ 204502 h 1876425"/>
                <a:gd name="connsiteX531" fmla="*/ 838105 w 1314450"/>
                <a:gd name="connsiteY531" fmla="*/ 188119 h 1876425"/>
                <a:gd name="connsiteX532" fmla="*/ 834580 w 1314450"/>
                <a:gd name="connsiteY532" fmla="*/ 155448 h 1876425"/>
                <a:gd name="connsiteX533" fmla="*/ 827341 w 1314450"/>
                <a:gd name="connsiteY533" fmla="*/ 156115 h 1876425"/>
                <a:gd name="connsiteX534" fmla="*/ 824579 w 1314450"/>
                <a:gd name="connsiteY534" fmla="*/ 149162 h 1876425"/>
                <a:gd name="connsiteX535" fmla="*/ 836105 w 1314450"/>
                <a:gd name="connsiteY535" fmla="*/ 151448 h 1876425"/>
                <a:gd name="connsiteX536" fmla="*/ 823817 w 1314450"/>
                <a:gd name="connsiteY536" fmla="*/ 116967 h 1876425"/>
                <a:gd name="connsiteX537" fmla="*/ 825341 w 1314450"/>
                <a:gd name="connsiteY537" fmla="*/ 114300 h 1876425"/>
                <a:gd name="connsiteX538" fmla="*/ 820960 w 1314450"/>
                <a:gd name="connsiteY538" fmla="*/ 113252 h 1876425"/>
                <a:gd name="connsiteX539" fmla="*/ 818674 w 1314450"/>
                <a:gd name="connsiteY539" fmla="*/ 99917 h 1876425"/>
                <a:gd name="connsiteX540" fmla="*/ 813245 w 1314450"/>
                <a:gd name="connsiteY540" fmla="*/ 88392 h 1876425"/>
                <a:gd name="connsiteX541" fmla="*/ 817055 w 1314450"/>
                <a:gd name="connsiteY541" fmla="*/ 86773 h 1876425"/>
                <a:gd name="connsiteX542" fmla="*/ 823913 w 1314450"/>
                <a:gd name="connsiteY542" fmla="*/ 84392 h 1876425"/>
                <a:gd name="connsiteX543" fmla="*/ 812482 w 1314450"/>
                <a:gd name="connsiteY543" fmla="*/ 55626 h 1876425"/>
                <a:gd name="connsiteX544" fmla="*/ 846011 w 1314450"/>
                <a:gd name="connsiteY544" fmla="*/ 22955 h 1876425"/>
                <a:gd name="connsiteX545" fmla="*/ 856774 w 1314450"/>
                <a:gd name="connsiteY545" fmla="*/ 18098 h 1876425"/>
                <a:gd name="connsiteX546" fmla="*/ 865823 w 1314450"/>
                <a:gd name="connsiteY546" fmla="*/ 9525 h 1876425"/>
                <a:gd name="connsiteX547" fmla="*/ 873633 w 1314450"/>
                <a:gd name="connsiteY547" fmla="*/ 24956 h 1876425"/>
                <a:gd name="connsiteX548" fmla="*/ 887730 w 1314450"/>
                <a:gd name="connsiteY548" fmla="*/ 42672 h 1876425"/>
                <a:gd name="connsiteX549" fmla="*/ 889730 w 1314450"/>
                <a:gd name="connsiteY549" fmla="*/ 47625 h 1876425"/>
                <a:gd name="connsiteX550" fmla="*/ 887349 w 1314450"/>
                <a:gd name="connsiteY550" fmla="*/ 48768 h 1876425"/>
                <a:gd name="connsiteX551" fmla="*/ 892016 w 1314450"/>
                <a:gd name="connsiteY551" fmla="*/ 60579 h 1876425"/>
                <a:gd name="connsiteX552" fmla="*/ 902018 w 1314450"/>
                <a:gd name="connsiteY552" fmla="*/ 77057 h 1876425"/>
                <a:gd name="connsiteX553" fmla="*/ 905542 w 1314450"/>
                <a:gd name="connsiteY553" fmla="*/ 75057 h 1876425"/>
                <a:gd name="connsiteX554" fmla="*/ 913543 w 1314450"/>
                <a:gd name="connsiteY554" fmla="*/ 91345 h 1876425"/>
                <a:gd name="connsiteX555" fmla="*/ 922591 w 1314450"/>
                <a:gd name="connsiteY555" fmla="*/ 93154 h 1876425"/>
                <a:gd name="connsiteX556" fmla="*/ 933736 w 1314450"/>
                <a:gd name="connsiteY556" fmla="*/ 84487 h 1876425"/>
                <a:gd name="connsiteX557" fmla="*/ 937832 w 1314450"/>
                <a:gd name="connsiteY557" fmla="*/ 85154 h 1876425"/>
                <a:gd name="connsiteX558" fmla="*/ 953452 w 1314450"/>
                <a:gd name="connsiteY558" fmla="*/ 76771 h 1876425"/>
                <a:gd name="connsiteX559" fmla="*/ 953738 w 1314450"/>
                <a:gd name="connsiteY559" fmla="*/ 80772 h 1876425"/>
                <a:gd name="connsiteX560" fmla="*/ 951833 w 1314450"/>
                <a:gd name="connsiteY560" fmla="*/ 81058 h 1876425"/>
                <a:gd name="connsiteX561" fmla="*/ 953548 w 1314450"/>
                <a:gd name="connsiteY561" fmla="*/ 89916 h 1876425"/>
                <a:gd name="connsiteX562" fmla="*/ 957072 w 1314450"/>
                <a:gd name="connsiteY562" fmla="*/ 90487 h 1876425"/>
                <a:gd name="connsiteX563" fmla="*/ 960501 w 1314450"/>
                <a:gd name="connsiteY563" fmla="*/ 102013 h 1876425"/>
                <a:gd name="connsiteX564" fmla="*/ 947833 w 1314450"/>
                <a:gd name="connsiteY564" fmla="*/ 120015 h 1876425"/>
                <a:gd name="connsiteX565" fmla="*/ 952976 w 1314450"/>
                <a:gd name="connsiteY565" fmla="*/ 128587 h 1876425"/>
                <a:gd name="connsiteX566" fmla="*/ 949261 w 1314450"/>
                <a:gd name="connsiteY566" fmla="*/ 132017 h 1876425"/>
                <a:gd name="connsiteX567" fmla="*/ 952119 w 1314450"/>
                <a:gd name="connsiteY567" fmla="*/ 138208 h 1876425"/>
                <a:gd name="connsiteX568" fmla="*/ 948690 w 1314450"/>
                <a:gd name="connsiteY568" fmla="*/ 144780 h 1876425"/>
                <a:gd name="connsiteX569" fmla="*/ 958405 w 1314450"/>
                <a:gd name="connsiteY569" fmla="*/ 145447 h 1876425"/>
                <a:gd name="connsiteX570" fmla="*/ 960311 w 1314450"/>
                <a:gd name="connsiteY570" fmla="*/ 171069 h 1876425"/>
                <a:gd name="connsiteX571" fmla="*/ 972408 w 1314450"/>
                <a:gd name="connsiteY571" fmla="*/ 159925 h 1876425"/>
                <a:gd name="connsiteX572" fmla="*/ 984695 w 1314450"/>
                <a:gd name="connsiteY572" fmla="*/ 154495 h 1876425"/>
                <a:gd name="connsiteX573" fmla="*/ 984504 w 1314450"/>
                <a:gd name="connsiteY573" fmla="*/ 160592 h 1876425"/>
                <a:gd name="connsiteX574" fmla="*/ 1012507 w 1314450"/>
                <a:gd name="connsiteY574" fmla="*/ 186023 h 1876425"/>
                <a:gd name="connsiteX575" fmla="*/ 1022032 w 1314450"/>
                <a:gd name="connsiteY575" fmla="*/ 208312 h 1876425"/>
                <a:gd name="connsiteX576" fmla="*/ 1028129 w 1314450"/>
                <a:gd name="connsiteY576" fmla="*/ 210693 h 1876425"/>
                <a:gd name="connsiteX577" fmla="*/ 1030129 w 1314450"/>
                <a:gd name="connsiteY577" fmla="*/ 209455 h 1876425"/>
                <a:gd name="connsiteX578" fmla="*/ 1029176 w 1314450"/>
                <a:gd name="connsiteY578" fmla="*/ 206502 h 1876425"/>
                <a:gd name="connsiteX579" fmla="*/ 1044321 w 1314450"/>
                <a:gd name="connsiteY579" fmla="*/ 200978 h 1876425"/>
                <a:gd name="connsiteX580" fmla="*/ 1049274 w 1314450"/>
                <a:gd name="connsiteY580" fmla="*/ 209931 h 1876425"/>
                <a:gd name="connsiteX581" fmla="*/ 1055180 w 1314450"/>
                <a:gd name="connsiteY581" fmla="*/ 202787 h 1876425"/>
                <a:gd name="connsiteX582" fmla="*/ 1058704 w 1314450"/>
                <a:gd name="connsiteY582" fmla="*/ 209360 h 1876425"/>
                <a:gd name="connsiteX583" fmla="*/ 1043845 w 1314450"/>
                <a:gd name="connsiteY583" fmla="*/ 227171 h 1876425"/>
                <a:gd name="connsiteX584" fmla="*/ 1053370 w 1314450"/>
                <a:gd name="connsiteY584" fmla="*/ 243173 h 1876425"/>
                <a:gd name="connsiteX585" fmla="*/ 1043274 w 1314450"/>
                <a:gd name="connsiteY585" fmla="*/ 249269 h 1876425"/>
                <a:gd name="connsiteX586" fmla="*/ 1040320 w 1314450"/>
                <a:gd name="connsiteY586" fmla="*/ 260795 h 1876425"/>
                <a:gd name="connsiteX587" fmla="*/ 1033272 w 1314450"/>
                <a:gd name="connsiteY587" fmla="*/ 264319 h 1876425"/>
                <a:gd name="connsiteX588" fmla="*/ 1026605 w 1314450"/>
                <a:gd name="connsiteY588" fmla="*/ 272415 h 1876425"/>
                <a:gd name="connsiteX589" fmla="*/ 1021175 w 1314450"/>
                <a:gd name="connsiteY589" fmla="*/ 270224 h 1876425"/>
                <a:gd name="connsiteX590" fmla="*/ 1007936 w 1314450"/>
                <a:gd name="connsiteY590" fmla="*/ 276987 h 1876425"/>
                <a:gd name="connsiteX591" fmla="*/ 996696 w 1314450"/>
                <a:gd name="connsiteY591" fmla="*/ 287369 h 1876425"/>
                <a:gd name="connsiteX592" fmla="*/ 1001554 w 1314450"/>
                <a:gd name="connsiteY592" fmla="*/ 291465 h 1876425"/>
                <a:gd name="connsiteX593" fmla="*/ 999268 w 1314450"/>
                <a:gd name="connsiteY593" fmla="*/ 293751 h 1876425"/>
                <a:gd name="connsiteX594" fmla="*/ 1004030 w 1314450"/>
                <a:gd name="connsiteY594" fmla="*/ 297656 h 1876425"/>
                <a:gd name="connsiteX595" fmla="*/ 998696 w 1314450"/>
                <a:gd name="connsiteY595" fmla="*/ 298895 h 1876425"/>
                <a:gd name="connsiteX596" fmla="*/ 1005840 w 1314450"/>
                <a:gd name="connsiteY596" fmla="*/ 308134 h 1876425"/>
                <a:gd name="connsiteX597" fmla="*/ 999839 w 1314450"/>
                <a:gd name="connsiteY597" fmla="*/ 314896 h 1876425"/>
                <a:gd name="connsiteX598" fmla="*/ 1003364 w 1314450"/>
                <a:gd name="connsiteY598" fmla="*/ 322040 h 1876425"/>
                <a:gd name="connsiteX599" fmla="*/ 994315 w 1314450"/>
                <a:gd name="connsiteY599" fmla="*/ 329375 h 1876425"/>
                <a:gd name="connsiteX600" fmla="*/ 1004601 w 1314450"/>
                <a:gd name="connsiteY600" fmla="*/ 345186 h 1876425"/>
                <a:gd name="connsiteX601" fmla="*/ 997744 w 1314450"/>
                <a:gd name="connsiteY601" fmla="*/ 362998 h 1876425"/>
                <a:gd name="connsiteX602" fmla="*/ 1004601 w 1314450"/>
                <a:gd name="connsiteY602" fmla="*/ 369570 h 1876425"/>
                <a:gd name="connsiteX603" fmla="*/ 1002506 w 1314450"/>
                <a:gd name="connsiteY603" fmla="*/ 374904 h 1876425"/>
                <a:gd name="connsiteX604" fmla="*/ 1000125 w 1314450"/>
                <a:gd name="connsiteY604" fmla="*/ 373094 h 1876425"/>
                <a:gd name="connsiteX605" fmla="*/ 994124 w 1314450"/>
                <a:gd name="connsiteY605" fmla="*/ 382429 h 1876425"/>
                <a:gd name="connsiteX606" fmla="*/ 953358 w 1314450"/>
                <a:gd name="connsiteY606" fmla="*/ 419576 h 1876425"/>
                <a:gd name="connsiteX607" fmla="*/ 980789 w 1314450"/>
                <a:gd name="connsiteY607" fmla="*/ 443294 h 1876425"/>
                <a:gd name="connsiteX608" fmla="*/ 978503 w 1314450"/>
                <a:gd name="connsiteY608" fmla="*/ 445103 h 1876425"/>
                <a:gd name="connsiteX609" fmla="*/ 980980 w 1314450"/>
                <a:gd name="connsiteY609" fmla="*/ 458248 h 1876425"/>
                <a:gd name="connsiteX610" fmla="*/ 994029 w 1314450"/>
                <a:gd name="connsiteY610" fmla="*/ 486061 h 1876425"/>
                <a:gd name="connsiteX611" fmla="*/ 984028 w 1314450"/>
                <a:gd name="connsiteY611" fmla="*/ 512159 h 1876425"/>
                <a:gd name="connsiteX612" fmla="*/ 1017937 w 1314450"/>
                <a:gd name="connsiteY612" fmla="*/ 511969 h 1876425"/>
                <a:gd name="connsiteX613" fmla="*/ 1026414 w 1314450"/>
                <a:gd name="connsiteY613" fmla="*/ 507778 h 1876425"/>
                <a:gd name="connsiteX614" fmla="*/ 1029938 w 1314450"/>
                <a:gd name="connsiteY614" fmla="*/ 495110 h 1876425"/>
                <a:gd name="connsiteX615" fmla="*/ 1044226 w 1314450"/>
                <a:gd name="connsiteY615" fmla="*/ 504444 h 1876425"/>
                <a:gd name="connsiteX616" fmla="*/ 1046321 w 1314450"/>
                <a:gd name="connsiteY616" fmla="*/ 501777 h 1876425"/>
                <a:gd name="connsiteX617" fmla="*/ 1055465 w 1314450"/>
                <a:gd name="connsiteY617" fmla="*/ 509207 h 1876425"/>
                <a:gd name="connsiteX618" fmla="*/ 1060132 w 1314450"/>
                <a:gd name="connsiteY618" fmla="*/ 503492 h 1876425"/>
                <a:gd name="connsiteX619" fmla="*/ 1050798 w 1314450"/>
                <a:gd name="connsiteY619" fmla="*/ 496253 h 1876425"/>
                <a:gd name="connsiteX620" fmla="*/ 1051370 w 1314450"/>
                <a:gd name="connsiteY620" fmla="*/ 493871 h 1876425"/>
                <a:gd name="connsiteX621" fmla="*/ 1093756 w 1314450"/>
                <a:gd name="connsiteY621" fmla="*/ 530257 h 1876425"/>
                <a:gd name="connsiteX622" fmla="*/ 1090899 w 1314450"/>
                <a:gd name="connsiteY622" fmla="*/ 539401 h 1876425"/>
                <a:gd name="connsiteX623" fmla="*/ 1093375 w 1314450"/>
                <a:gd name="connsiteY623" fmla="*/ 543496 h 1876425"/>
                <a:gd name="connsiteX624" fmla="*/ 1077183 w 1314450"/>
                <a:gd name="connsiteY624" fmla="*/ 549212 h 1876425"/>
                <a:gd name="connsiteX625" fmla="*/ 1066991 w 1314450"/>
                <a:gd name="connsiteY625" fmla="*/ 571595 h 1876425"/>
                <a:gd name="connsiteX626" fmla="*/ 1071467 w 1314450"/>
                <a:gd name="connsiteY626" fmla="*/ 579692 h 1876425"/>
                <a:gd name="connsiteX627" fmla="*/ 1069657 w 1314450"/>
                <a:gd name="connsiteY627" fmla="*/ 580739 h 1876425"/>
                <a:gd name="connsiteX628" fmla="*/ 1072992 w 1314450"/>
                <a:gd name="connsiteY628" fmla="*/ 589598 h 1876425"/>
                <a:gd name="connsiteX629" fmla="*/ 1083469 w 1314450"/>
                <a:gd name="connsiteY629" fmla="*/ 607124 h 1876425"/>
                <a:gd name="connsiteX630" fmla="*/ 1077468 w 1314450"/>
                <a:gd name="connsiteY630" fmla="*/ 616458 h 1876425"/>
                <a:gd name="connsiteX631" fmla="*/ 1077373 w 1314450"/>
                <a:gd name="connsiteY631" fmla="*/ 621602 h 1876425"/>
                <a:gd name="connsiteX632" fmla="*/ 1073277 w 1314450"/>
                <a:gd name="connsiteY632" fmla="*/ 624840 h 1876425"/>
                <a:gd name="connsiteX633" fmla="*/ 1075944 w 1314450"/>
                <a:gd name="connsiteY633" fmla="*/ 629031 h 1876425"/>
                <a:gd name="connsiteX634" fmla="*/ 1074230 w 1314450"/>
                <a:gd name="connsiteY634" fmla="*/ 632460 h 1876425"/>
                <a:gd name="connsiteX635" fmla="*/ 1081945 w 1314450"/>
                <a:gd name="connsiteY635" fmla="*/ 636746 h 1876425"/>
                <a:gd name="connsiteX636" fmla="*/ 1084802 w 1314450"/>
                <a:gd name="connsiteY636" fmla="*/ 644652 h 1876425"/>
                <a:gd name="connsiteX637" fmla="*/ 1085469 w 1314450"/>
                <a:gd name="connsiteY637" fmla="*/ 651796 h 1876425"/>
                <a:gd name="connsiteX638" fmla="*/ 1081659 w 1314450"/>
                <a:gd name="connsiteY638" fmla="*/ 655987 h 1876425"/>
                <a:gd name="connsiteX639" fmla="*/ 1086993 w 1314450"/>
                <a:gd name="connsiteY639" fmla="*/ 664464 h 1876425"/>
                <a:gd name="connsiteX640" fmla="*/ 1082611 w 1314450"/>
                <a:gd name="connsiteY640" fmla="*/ 669417 h 1876425"/>
                <a:gd name="connsiteX641" fmla="*/ 1082897 w 1314450"/>
                <a:gd name="connsiteY641" fmla="*/ 683895 h 1876425"/>
                <a:gd name="connsiteX642" fmla="*/ 1082897 w 1314450"/>
                <a:gd name="connsiteY642" fmla="*/ 699897 h 1876425"/>
                <a:gd name="connsiteX643" fmla="*/ 1069753 w 1314450"/>
                <a:gd name="connsiteY643" fmla="*/ 715328 h 1876425"/>
                <a:gd name="connsiteX644" fmla="*/ 1064038 w 1314450"/>
                <a:gd name="connsiteY644" fmla="*/ 725996 h 1876425"/>
                <a:gd name="connsiteX645" fmla="*/ 1080611 w 1314450"/>
                <a:gd name="connsiteY645" fmla="*/ 750856 h 1876425"/>
                <a:gd name="connsiteX646" fmla="*/ 1095280 w 1314450"/>
                <a:gd name="connsiteY646" fmla="*/ 767715 h 1876425"/>
                <a:gd name="connsiteX647" fmla="*/ 1088136 w 1314450"/>
                <a:gd name="connsiteY647" fmla="*/ 771716 h 1876425"/>
                <a:gd name="connsiteX648" fmla="*/ 1098709 w 1314450"/>
                <a:gd name="connsiteY648" fmla="*/ 786479 h 1876425"/>
                <a:gd name="connsiteX649" fmla="*/ 1095566 w 1314450"/>
                <a:gd name="connsiteY649" fmla="*/ 789623 h 1876425"/>
                <a:gd name="connsiteX650" fmla="*/ 1093280 w 1314450"/>
                <a:gd name="connsiteY650" fmla="*/ 800195 h 1876425"/>
                <a:gd name="connsiteX651" fmla="*/ 1094041 w 1314450"/>
                <a:gd name="connsiteY651" fmla="*/ 812387 h 1876425"/>
                <a:gd name="connsiteX652" fmla="*/ 1106329 w 1314450"/>
                <a:gd name="connsiteY652" fmla="*/ 814864 h 1876425"/>
                <a:gd name="connsiteX653" fmla="*/ 1122902 w 1314450"/>
                <a:gd name="connsiteY653" fmla="*/ 811435 h 1876425"/>
                <a:gd name="connsiteX654" fmla="*/ 1126617 w 1314450"/>
                <a:gd name="connsiteY654" fmla="*/ 816483 h 1876425"/>
                <a:gd name="connsiteX655" fmla="*/ 1133951 w 1314450"/>
                <a:gd name="connsiteY655" fmla="*/ 818102 h 1876425"/>
                <a:gd name="connsiteX656" fmla="*/ 1189291 w 1314450"/>
                <a:gd name="connsiteY656" fmla="*/ 804386 h 1876425"/>
                <a:gd name="connsiteX657" fmla="*/ 1192244 w 1314450"/>
                <a:gd name="connsiteY657" fmla="*/ 830485 h 1876425"/>
                <a:gd name="connsiteX658" fmla="*/ 1197388 w 1314450"/>
                <a:gd name="connsiteY658" fmla="*/ 831723 h 1876425"/>
                <a:gd name="connsiteX659" fmla="*/ 1192625 w 1314450"/>
                <a:gd name="connsiteY659" fmla="*/ 854488 h 1876425"/>
                <a:gd name="connsiteX660" fmla="*/ 1180433 w 1314450"/>
                <a:gd name="connsiteY660" fmla="*/ 877062 h 1876425"/>
                <a:gd name="connsiteX661" fmla="*/ 1161574 w 1314450"/>
                <a:gd name="connsiteY661" fmla="*/ 894588 h 1876425"/>
                <a:gd name="connsiteX662" fmla="*/ 1148429 w 1314450"/>
                <a:gd name="connsiteY662" fmla="*/ 912781 h 1876425"/>
                <a:gd name="connsiteX663" fmla="*/ 1144143 w 1314450"/>
                <a:gd name="connsiteY663" fmla="*/ 924116 h 1876425"/>
                <a:gd name="connsiteX664" fmla="*/ 1131951 w 1314450"/>
                <a:gd name="connsiteY664" fmla="*/ 933831 h 1876425"/>
                <a:gd name="connsiteX665" fmla="*/ 1078706 w 1314450"/>
                <a:gd name="connsiteY665" fmla="*/ 918496 h 1876425"/>
                <a:gd name="connsiteX666" fmla="*/ 1075658 w 1314450"/>
                <a:gd name="connsiteY666" fmla="*/ 917067 h 1876425"/>
                <a:gd name="connsiteX667" fmla="*/ 1068800 w 1314450"/>
                <a:gd name="connsiteY667" fmla="*/ 903446 h 1876425"/>
                <a:gd name="connsiteX668" fmla="*/ 1066609 w 1314450"/>
                <a:gd name="connsiteY668" fmla="*/ 905161 h 1876425"/>
                <a:gd name="connsiteX669" fmla="*/ 1063276 w 1314450"/>
                <a:gd name="connsiteY669" fmla="*/ 914019 h 1876425"/>
                <a:gd name="connsiteX670" fmla="*/ 1053751 w 1314450"/>
                <a:gd name="connsiteY670" fmla="*/ 926211 h 1876425"/>
                <a:gd name="connsiteX671" fmla="*/ 1048417 w 1314450"/>
                <a:gd name="connsiteY671" fmla="*/ 939737 h 1876425"/>
                <a:gd name="connsiteX672" fmla="*/ 1042130 w 1314450"/>
                <a:gd name="connsiteY672" fmla="*/ 941165 h 1876425"/>
                <a:gd name="connsiteX673" fmla="*/ 1039939 w 1314450"/>
                <a:gd name="connsiteY673" fmla="*/ 947071 h 1876425"/>
                <a:gd name="connsiteX674" fmla="*/ 1037844 w 1314450"/>
                <a:gd name="connsiteY674" fmla="*/ 944975 h 1876425"/>
                <a:gd name="connsiteX675" fmla="*/ 1034605 w 1314450"/>
                <a:gd name="connsiteY675" fmla="*/ 950119 h 1876425"/>
                <a:gd name="connsiteX676" fmla="*/ 1033749 w 1314450"/>
                <a:gd name="connsiteY676" fmla="*/ 967359 h 1876425"/>
                <a:gd name="connsiteX677" fmla="*/ 1038034 w 1314450"/>
                <a:gd name="connsiteY677" fmla="*/ 981837 h 1876425"/>
                <a:gd name="connsiteX678" fmla="*/ 1029748 w 1314450"/>
                <a:gd name="connsiteY678" fmla="*/ 1000696 h 1876425"/>
                <a:gd name="connsiteX679" fmla="*/ 1032129 w 1314450"/>
                <a:gd name="connsiteY679" fmla="*/ 1022414 h 1876425"/>
                <a:gd name="connsiteX680" fmla="*/ 1035653 w 1314450"/>
                <a:gd name="connsiteY680" fmla="*/ 1017556 h 1876425"/>
                <a:gd name="connsiteX681" fmla="*/ 1035748 w 1314450"/>
                <a:gd name="connsiteY681" fmla="*/ 1011174 h 1876425"/>
                <a:gd name="connsiteX682" fmla="*/ 1039559 w 1314450"/>
                <a:gd name="connsiteY682" fmla="*/ 1012603 h 1876425"/>
                <a:gd name="connsiteX683" fmla="*/ 1039177 w 1314450"/>
                <a:gd name="connsiteY683" fmla="*/ 1017556 h 1876425"/>
                <a:gd name="connsiteX684" fmla="*/ 1033843 w 1314450"/>
                <a:gd name="connsiteY684" fmla="*/ 1024795 h 1876425"/>
                <a:gd name="connsiteX685" fmla="*/ 1036034 w 1314450"/>
                <a:gd name="connsiteY685" fmla="*/ 1029938 h 1876425"/>
                <a:gd name="connsiteX686" fmla="*/ 1032986 w 1314450"/>
                <a:gd name="connsiteY686" fmla="*/ 1034415 h 1876425"/>
                <a:gd name="connsiteX687" fmla="*/ 1046321 w 1314450"/>
                <a:gd name="connsiteY687" fmla="*/ 1035463 h 1876425"/>
                <a:gd name="connsiteX688" fmla="*/ 1053370 w 1314450"/>
                <a:gd name="connsiteY688" fmla="*/ 1043464 h 1876425"/>
                <a:gd name="connsiteX689" fmla="*/ 1055656 w 1314450"/>
                <a:gd name="connsiteY689" fmla="*/ 1054799 h 1876425"/>
                <a:gd name="connsiteX690" fmla="*/ 1064133 w 1314450"/>
                <a:gd name="connsiteY690" fmla="*/ 1055656 h 1876425"/>
                <a:gd name="connsiteX691" fmla="*/ 1130808 w 1314450"/>
                <a:gd name="connsiteY691" fmla="*/ 1037177 h 1876425"/>
                <a:gd name="connsiteX692" fmla="*/ 1147953 w 1314450"/>
                <a:gd name="connsiteY692" fmla="*/ 1066514 h 1876425"/>
                <a:gd name="connsiteX693" fmla="*/ 1156621 w 1314450"/>
                <a:gd name="connsiteY693" fmla="*/ 1072801 h 1876425"/>
                <a:gd name="connsiteX694" fmla="*/ 1151287 w 1314450"/>
                <a:gd name="connsiteY694" fmla="*/ 1080992 h 1876425"/>
                <a:gd name="connsiteX695" fmla="*/ 1139190 w 1314450"/>
                <a:gd name="connsiteY695" fmla="*/ 1084898 h 1876425"/>
                <a:gd name="connsiteX696" fmla="*/ 1136523 w 1314450"/>
                <a:gd name="connsiteY696" fmla="*/ 1107567 h 1876425"/>
                <a:gd name="connsiteX697" fmla="*/ 1128236 w 1314450"/>
                <a:gd name="connsiteY697" fmla="*/ 1114330 h 1876425"/>
                <a:gd name="connsiteX698" fmla="*/ 1125569 w 1314450"/>
                <a:gd name="connsiteY698" fmla="*/ 1115378 h 1876425"/>
                <a:gd name="connsiteX699" fmla="*/ 1124045 w 1314450"/>
                <a:gd name="connsiteY699" fmla="*/ 1113377 h 1876425"/>
                <a:gd name="connsiteX700" fmla="*/ 1108520 w 1314450"/>
                <a:gd name="connsiteY700" fmla="*/ 1130237 h 1876425"/>
                <a:gd name="connsiteX701" fmla="*/ 1116806 w 1314450"/>
                <a:gd name="connsiteY701" fmla="*/ 1143572 h 1876425"/>
                <a:gd name="connsiteX702" fmla="*/ 1118711 w 1314450"/>
                <a:gd name="connsiteY702" fmla="*/ 1154811 h 1876425"/>
                <a:gd name="connsiteX703" fmla="*/ 1126617 w 1314450"/>
                <a:gd name="connsiteY703" fmla="*/ 1172147 h 1876425"/>
                <a:gd name="connsiteX704" fmla="*/ 1142048 w 1314450"/>
                <a:gd name="connsiteY704" fmla="*/ 1186720 h 1876425"/>
                <a:gd name="connsiteX705" fmla="*/ 1144810 w 1314450"/>
                <a:gd name="connsiteY705" fmla="*/ 1205294 h 1876425"/>
                <a:gd name="connsiteX706" fmla="*/ 1141190 w 1314450"/>
                <a:gd name="connsiteY706" fmla="*/ 1212628 h 1876425"/>
                <a:gd name="connsiteX707" fmla="*/ 1142333 w 1314450"/>
                <a:gd name="connsiteY707" fmla="*/ 1216819 h 1876425"/>
                <a:gd name="connsiteX708" fmla="*/ 1152144 w 1314450"/>
                <a:gd name="connsiteY708" fmla="*/ 1223391 h 1876425"/>
                <a:gd name="connsiteX709" fmla="*/ 1161859 w 1314450"/>
                <a:gd name="connsiteY709" fmla="*/ 1238631 h 1876425"/>
                <a:gd name="connsiteX710" fmla="*/ 1177767 w 1314450"/>
                <a:gd name="connsiteY710" fmla="*/ 1252919 h 1876425"/>
                <a:gd name="connsiteX711" fmla="*/ 1182338 w 1314450"/>
                <a:gd name="connsiteY711" fmla="*/ 1247394 h 1876425"/>
                <a:gd name="connsiteX712" fmla="*/ 1187577 w 1314450"/>
                <a:gd name="connsiteY712" fmla="*/ 1247775 h 1876425"/>
                <a:gd name="connsiteX713" fmla="*/ 1193197 w 1314450"/>
                <a:gd name="connsiteY713" fmla="*/ 1257681 h 1876425"/>
                <a:gd name="connsiteX714" fmla="*/ 1207294 w 1314450"/>
                <a:gd name="connsiteY714" fmla="*/ 1258919 h 1876425"/>
                <a:gd name="connsiteX715" fmla="*/ 1215771 w 1314450"/>
                <a:gd name="connsiteY715" fmla="*/ 1253776 h 1876425"/>
                <a:gd name="connsiteX716" fmla="*/ 1221486 w 1314450"/>
                <a:gd name="connsiteY716" fmla="*/ 1257205 h 1876425"/>
                <a:gd name="connsiteX717" fmla="*/ 1226439 w 1314450"/>
                <a:gd name="connsiteY717" fmla="*/ 1256919 h 1876425"/>
                <a:gd name="connsiteX718" fmla="*/ 1235107 w 1314450"/>
                <a:gd name="connsiteY718" fmla="*/ 1250156 h 1876425"/>
                <a:gd name="connsiteX719" fmla="*/ 1242632 w 1314450"/>
                <a:gd name="connsiteY719" fmla="*/ 1261872 h 1876425"/>
                <a:gd name="connsiteX720" fmla="*/ 1260062 w 1314450"/>
                <a:gd name="connsiteY720" fmla="*/ 1260825 h 1876425"/>
                <a:gd name="connsiteX721" fmla="*/ 1269682 w 1314450"/>
                <a:gd name="connsiteY721" fmla="*/ 1266254 h 1876425"/>
                <a:gd name="connsiteX722" fmla="*/ 1280827 w 1314450"/>
                <a:gd name="connsiteY722" fmla="*/ 1263015 h 1876425"/>
                <a:gd name="connsiteX723" fmla="*/ 1290352 w 1314450"/>
                <a:gd name="connsiteY723" fmla="*/ 1255681 h 1876425"/>
                <a:gd name="connsiteX724" fmla="*/ 1296448 w 1314450"/>
                <a:gd name="connsiteY724" fmla="*/ 1258634 h 1876425"/>
                <a:gd name="connsiteX725" fmla="*/ 1305877 w 1314450"/>
                <a:gd name="connsiteY725" fmla="*/ 1269683 h 1876425"/>
                <a:gd name="connsiteX726" fmla="*/ 1285399 w 1314450"/>
                <a:gd name="connsiteY726" fmla="*/ 1315308 h 1876425"/>
                <a:gd name="connsiteX727" fmla="*/ 1290257 w 1314450"/>
                <a:gd name="connsiteY727" fmla="*/ 1334453 h 1876425"/>
                <a:gd name="connsiteX728" fmla="*/ 1297400 w 1314450"/>
                <a:gd name="connsiteY728" fmla="*/ 1344168 h 1876425"/>
                <a:gd name="connsiteX729" fmla="*/ 1297305 w 1314450"/>
                <a:gd name="connsiteY729" fmla="*/ 1348359 h 1876425"/>
                <a:gd name="connsiteX730" fmla="*/ 1278064 w 1314450"/>
                <a:gd name="connsiteY730" fmla="*/ 1349121 h 1876425"/>
                <a:gd name="connsiteX731" fmla="*/ 1258919 w 1314450"/>
                <a:gd name="connsiteY731" fmla="*/ 1355312 h 1876425"/>
                <a:gd name="connsiteX732" fmla="*/ 1257491 w 1314450"/>
                <a:gd name="connsiteY732" fmla="*/ 1377315 h 1876425"/>
                <a:gd name="connsiteX733" fmla="*/ 1251585 w 1314450"/>
                <a:gd name="connsiteY733" fmla="*/ 1396365 h 1876425"/>
                <a:gd name="connsiteX734" fmla="*/ 1248537 w 1314450"/>
                <a:gd name="connsiteY734" fmla="*/ 1396746 h 1876425"/>
                <a:gd name="connsiteX735" fmla="*/ 1247775 w 1314450"/>
                <a:gd name="connsiteY735" fmla="*/ 1401509 h 1876425"/>
                <a:gd name="connsiteX736" fmla="*/ 1223391 w 1314450"/>
                <a:gd name="connsiteY736" fmla="*/ 1419035 h 1876425"/>
                <a:gd name="connsiteX737" fmla="*/ 1215009 w 1314450"/>
                <a:gd name="connsiteY737" fmla="*/ 1416272 h 1876425"/>
                <a:gd name="connsiteX738" fmla="*/ 1212628 w 1314450"/>
                <a:gd name="connsiteY738" fmla="*/ 1418368 h 1876425"/>
                <a:gd name="connsiteX739" fmla="*/ 1208818 w 1314450"/>
                <a:gd name="connsiteY739" fmla="*/ 1417320 h 1876425"/>
                <a:gd name="connsiteX740" fmla="*/ 1208246 w 1314450"/>
                <a:gd name="connsiteY740" fmla="*/ 1423607 h 1876425"/>
                <a:gd name="connsiteX741" fmla="*/ 1201864 w 1314450"/>
                <a:gd name="connsiteY741" fmla="*/ 1425607 h 1876425"/>
                <a:gd name="connsiteX742" fmla="*/ 1196435 w 1314450"/>
                <a:gd name="connsiteY742" fmla="*/ 1419701 h 1876425"/>
                <a:gd name="connsiteX743" fmla="*/ 1197007 w 1314450"/>
                <a:gd name="connsiteY743" fmla="*/ 1432751 h 1876425"/>
                <a:gd name="connsiteX744" fmla="*/ 1199007 w 1314450"/>
                <a:gd name="connsiteY744" fmla="*/ 1434179 h 1876425"/>
                <a:gd name="connsiteX745" fmla="*/ 1196245 w 1314450"/>
                <a:gd name="connsiteY745" fmla="*/ 1435608 h 1876425"/>
                <a:gd name="connsiteX746" fmla="*/ 1177100 w 1314450"/>
                <a:gd name="connsiteY746" fmla="*/ 1437323 h 1876425"/>
                <a:gd name="connsiteX747" fmla="*/ 1164145 w 1314450"/>
                <a:gd name="connsiteY747" fmla="*/ 1435132 h 1876425"/>
                <a:gd name="connsiteX748" fmla="*/ 1154716 w 1314450"/>
                <a:gd name="connsiteY748" fmla="*/ 1440180 h 1876425"/>
                <a:gd name="connsiteX749" fmla="*/ 1153954 w 1314450"/>
                <a:gd name="connsiteY749" fmla="*/ 1451801 h 1876425"/>
                <a:gd name="connsiteX750" fmla="*/ 1158240 w 1314450"/>
                <a:gd name="connsiteY750" fmla="*/ 1458087 h 1876425"/>
                <a:gd name="connsiteX751" fmla="*/ 1157954 w 1314450"/>
                <a:gd name="connsiteY751" fmla="*/ 1469327 h 1876425"/>
                <a:gd name="connsiteX752" fmla="*/ 1162431 w 1314450"/>
                <a:gd name="connsiteY752" fmla="*/ 1479233 h 1876425"/>
                <a:gd name="connsiteX753" fmla="*/ 1159859 w 1314450"/>
                <a:gd name="connsiteY753" fmla="*/ 1497425 h 1876425"/>
                <a:gd name="connsiteX754" fmla="*/ 1149858 w 1314450"/>
                <a:gd name="connsiteY754" fmla="*/ 1492853 h 1876425"/>
                <a:gd name="connsiteX755" fmla="*/ 1134618 w 1314450"/>
                <a:gd name="connsiteY755" fmla="*/ 1495997 h 1876425"/>
                <a:gd name="connsiteX756" fmla="*/ 1129951 w 1314450"/>
                <a:gd name="connsiteY756" fmla="*/ 1491044 h 1876425"/>
                <a:gd name="connsiteX757" fmla="*/ 1117473 w 1314450"/>
                <a:gd name="connsiteY757" fmla="*/ 1487519 h 1876425"/>
                <a:gd name="connsiteX758" fmla="*/ 1100424 w 1314450"/>
                <a:gd name="connsiteY758" fmla="*/ 1487900 h 1876425"/>
                <a:gd name="connsiteX759" fmla="*/ 1094994 w 1314450"/>
                <a:gd name="connsiteY759" fmla="*/ 1490567 h 1876425"/>
                <a:gd name="connsiteX760" fmla="*/ 1095756 w 1314450"/>
                <a:gd name="connsiteY760" fmla="*/ 1498378 h 1876425"/>
                <a:gd name="connsiteX761" fmla="*/ 1093184 w 1314450"/>
                <a:gd name="connsiteY761" fmla="*/ 1498283 h 1876425"/>
                <a:gd name="connsiteX762" fmla="*/ 1091375 w 1314450"/>
                <a:gd name="connsiteY762" fmla="*/ 1505903 h 1876425"/>
                <a:gd name="connsiteX763" fmla="*/ 1085564 w 1314450"/>
                <a:gd name="connsiteY763" fmla="*/ 1506474 h 1876425"/>
                <a:gd name="connsiteX764" fmla="*/ 1082230 w 1314450"/>
                <a:gd name="connsiteY764" fmla="*/ 1514570 h 1876425"/>
                <a:gd name="connsiteX765" fmla="*/ 1078325 w 1314450"/>
                <a:gd name="connsiteY765" fmla="*/ 1513713 h 1876425"/>
                <a:gd name="connsiteX766" fmla="*/ 1073277 w 1314450"/>
                <a:gd name="connsiteY766" fmla="*/ 1516856 h 1876425"/>
                <a:gd name="connsiteX767" fmla="*/ 1066895 w 1314450"/>
                <a:gd name="connsiteY767" fmla="*/ 1514475 h 1876425"/>
                <a:gd name="connsiteX768" fmla="*/ 1064133 w 1314450"/>
                <a:gd name="connsiteY768" fmla="*/ 1509046 h 1876425"/>
                <a:gd name="connsiteX769" fmla="*/ 1067181 w 1314450"/>
                <a:gd name="connsiteY769" fmla="*/ 1497330 h 1876425"/>
                <a:gd name="connsiteX770" fmla="*/ 1064133 w 1314450"/>
                <a:gd name="connsiteY770" fmla="*/ 1491044 h 1876425"/>
                <a:gd name="connsiteX771" fmla="*/ 1061180 w 1314450"/>
                <a:gd name="connsiteY771" fmla="*/ 1492092 h 1876425"/>
                <a:gd name="connsiteX772" fmla="*/ 1052799 w 1314450"/>
                <a:gd name="connsiteY772" fmla="*/ 1505426 h 1876425"/>
                <a:gd name="connsiteX773" fmla="*/ 1040987 w 1314450"/>
                <a:gd name="connsiteY773" fmla="*/ 1498092 h 1876425"/>
                <a:gd name="connsiteX774" fmla="*/ 1035272 w 1314450"/>
                <a:gd name="connsiteY774" fmla="*/ 1497425 h 1876425"/>
                <a:gd name="connsiteX775" fmla="*/ 1028605 w 1314450"/>
                <a:gd name="connsiteY775" fmla="*/ 1497902 h 1876425"/>
                <a:gd name="connsiteX776" fmla="*/ 1025366 w 1314450"/>
                <a:gd name="connsiteY776" fmla="*/ 1499235 h 1876425"/>
                <a:gd name="connsiteX777" fmla="*/ 1027176 w 1314450"/>
                <a:gd name="connsiteY777" fmla="*/ 1489329 h 1876425"/>
                <a:gd name="connsiteX778" fmla="*/ 1012412 w 1314450"/>
                <a:gd name="connsiteY778" fmla="*/ 1487519 h 1876425"/>
                <a:gd name="connsiteX779" fmla="*/ 999839 w 1314450"/>
                <a:gd name="connsiteY779" fmla="*/ 1478852 h 1876425"/>
                <a:gd name="connsiteX780" fmla="*/ 997648 w 1314450"/>
                <a:gd name="connsiteY780" fmla="*/ 1461707 h 1876425"/>
                <a:gd name="connsiteX781" fmla="*/ 989552 w 1314450"/>
                <a:gd name="connsiteY781" fmla="*/ 1461421 h 1876425"/>
                <a:gd name="connsiteX782" fmla="*/ 978027 w 1314450"/>
                <a:gd name="connsiteY782" fmla="*/ 1455230 h 1876425"/>
                <a:gd name="connsiteX783" fmla="*/ 973645 w 1314450"/>
                <a:gd name="connsiteY783" fmla="*/ 1456754 h 1876425"/>
                <a:gd name="connsiteX784" fmla="*/ 980123 w 1314450"/>
                <a:gd name="connsiteY784" fmla="*/ 1485424 h 1876425"/>
                <a:gd name="connsiteX785" fmla="*/ 977646 w 1314450"/>
                <a:gd name="connsiteY785" fmla="*/ 1495139 h 1876425"/>
                <a:gd name="connsiteX786" fmla="*/ 973455 w 1314450"/>
                <a:gd name="connsiteY786" fmla="*/ 1501140 h 1876425"/>
                <a:gd name="connsiteX787" fmla="*/ 972979 w 1314450"/>
                <a:gd name="connsiteY787" fmla="*/ 1507712 h 1876425"/>
                <a:gd name="connsiteX788" fmla="*/ 965454 w 1314450"/>
                <a:gd name="connsiteY788" fmla="*/ 1515618 h 1876425"/>
                <a:gd name="connsiteX789" fmla="*/ 960025 w 1314450"/>
                <a:gd name="connsiteY789" fmla="*/ 1517523 h 1876425"/>
                <a:gd name="connsiteX790" fmla="*/ 947261 w 1314450"/>
                <a:gd name="connsiteY790" fmla="*/ 1538954 h 1876425"/>
                <a:gd name="connsiteX791" fmla="*/ 954024 w 1314450"/>
                <a:gd name="connsiteY791" fmla="*/ 1544669 h 1876425"/>
                <a:gd name="connsiteX792" fmla="*/ 950405 w 1314450"/>
                <a:gd name="connsiteY792" fmla="*/ 1547717 h 1876425"/>
                <a:gd name="connsiteX793" fmla="*/ 958405 w 1314450"/>
                <a:gd name="connsiteY793" fmla="*/ 1552861 h 1876425"/>
                <a:gd name="connsiteX794" fmla="*/ 955262 w 1314450"/>
                <a:gd name="connsiteY794" fmla="*/ 1561434 h 1876425"/>
                <a:gd name="connsiteX795" fmla="*/ 957453 w 1314450"/>
                <a:gd name="connsiteY795" fmla="*/ 1564005 h 1876425"/>
                <a:gd name="connsiteX796" fmla="*/ 952119 w 1314450"/>
                <a:gd name="connsiteY796" fmla="*/ 1570959 h 1876425"/>
                <a:gd name="connsiteX797" fmla="*/ 956882 w 1314450"/>
                <a:gd name="connsiteY797" fmla="*/ 1575626 h 1876425"/>
                <a:gd name="connsiteX798" fmla="*/ 940784 w 1314450"/>
                <a:gd name="connsiteY798" fmla="*/ 1582579 h 1876425"/>
                <a:gd name="connsiteX799" fmla="*/ 935641 w 1314450"/>
                <a:gd name="connsiteY799" fmla="*/ 1589246 h 1876425"/>
                <a:gd name="connsiteX800" fmla="*/ 925639 w 1314450"/>
                <a:gd name="connsiteY800" fmla="*/ 1580484 h 1876425"/>
                <a:gd name="connsiteX801" fmla="*/ 921448 w 1314450"/>
                <a:gd name="connsiteY801" fmla="*/ 1582293 h 1876425"/>
                <a:gd name="connsiteX802" fmla="*/ 914495 w 1314450"/>
                <a:gd name="connsiteY802" fmla="*/ 1580388 h 1876425"/>
                <a:gd name="connsiteX803" fmla="*/ 912114 w 1314450"/>
                <a:gd name="connsiteY803" fmla="*/ 1577912 h 1876425"/>
                <a:gd name="connsiteX804" fmla="*/ 911733 w 1314450"/>
                <a:gd name="connsiteY804" fmla="*/ 1569053 h 1876425"/>
                <a:gd name="connsiteX805" fmla="*/ 910495 w 1314450"/>
                <a:gd name="connsiteY805" fmla="*/ 1571435 h 1876425"/>
                <a:gd name="connsiteX806" fmla="*/ 904875 w 1314450"/>
                <a:gd name="connsiteY806" fmla="*/ 1570101 h 1876425"/>
                <a:gd name="connsiteX807" fmla="*/ 910876 w 1314450"/>
                <a:gd name="connsiteY807" fmla="*/ 1557338 h 1876425"/>
                <a:gd name="connsiteX808" fmla="*/ 908114 w 1314450"/>
                <a:gd name="connsiteY808" fmla="*/ 1550575 h 1876425"/>
                <a:gd name="connsiteX809" fmla="*/ 914019 w 1314450"/>
                <a:gd name="connsiteY809" fmla="*/ 1535621 h 1876425"/>
                <a:gd name="connsiteX810" fmla="*/ 905733 w 1314450"/>
                <a:gd name="connsiteY810" fmla="*/ 1525238 h 1876425"/>
                <a:gd name="connsiteX811" fmla="*/ 896874 w 1314450"/>
                <a:gd name="connsiteY811" fmla="*/ 1521524 h 1876425"/>
                <a:gd name="connsiteX812" fmla="*/ 897922 w 1314450"/>
                <a:gd name="connsiteY812" fmla="*/ 1513999 h 1876425"/>
                <a:gd name="connsiteX813" fmla="*/ 894302 w 1314450"/>
                <a:gd name="connsiteY813" fmla="*/ 1511808 h 1876425"/>
                <a:gd name="connsiteX814" fmla="*/ 885254 w 1314450"/>
                <a:gd name="connsiteY814" fmla="*/ 1521047 h 1876425"/>
                <a:gd name="connsiteX815" fmla="*/ 877062 w 1314450"/>
                <a:gd name="connsiteY815" fmla="*/ 1513237 h 1876425"/>
                <a:gd name="connsiteX816" fmla="*/ 860107 w 1314450"/>
                <a:gd name="connsiteY816" fmla="*/ 1514856 h 1876425"/>
                <a:gd name="connsiteX817" fmla="*/ 851630 w 1314450"/>
                <a:gd name="connsiteY817" fmla="*/ 1510856 h 1876425"/>
                <a:gd name="connsiteX818" fmla="*/ 851725 w 1314450"/>
                <a:gd name="connsiteY818" fmla="*/ 1514761 h 1876425"/>
                <a:gd name="connsiteX819" fmla="*/ 846391 w 1314450"/>
                <a:gd name="connsiteY819" fmla="*/ 1514666 h 1876425"/>
                <a:gd name="connsiteX820" fmla="*/ 846487 w 1314450"/>
                <a:gd name="connsiteY820" fmla="*/ 1517904 h 1876425"/>
                <a:gd name="connsiteX821" fmla="*/ 841057 w 1314450"/>
                <a:gd name="connsiteY821" fmla="*/ 1518000 h 1876425"/>
                <a:gd name="connsiteX822" fmla="*/ 843153 w 1314450"/>
                <a:gd name="connsiteY822" fmla="*/ 1527429 h 1876425"/>
                <a:gd name="connsiteX823" fmla="*/ 840295 w 1314450"/>
                <a:gd name="connsiteY823" fmla="*/ 1526000 h 1876425"/>
                <a:gd name="connsiteX824" fmla="*/ 828770 w 1314450"/>
                <a:gd name="connsiteY824" fmla="*/ 1532859 h 1876425"/>
                <a:gd name="connsiteX825" fmla="*/ 833057 w 1314450"/>
                <a:gd name="connsiteY825" fmla="*/ 1541050 h 1876425"/>
                <a:gd name="connsiteX826" fmla="*/ 834580 w 1314450"/>
                <a:gd name="connsiteY826" fmla="*/ 1540383 h 1876425"/>
                <a:gd name="connsiteX827" fmla="*/ 832295 w 1314450"/>
                <a:gd name="connsiteY827" fmla="*/ 1545431 h 1876425"/>
                <a:gd name="connsiteX828" fmla="*/ 834676 w 1314450"/>
                <a:gd name="connsiteY828" fmla="*/ 1546670 h 1876425"/>
                <a:gd name="connsiteX829" fmla="*/ 830580 w 1314450"/>
                <a:gd name="connsiteY829" fmla="*/ 1551718 h 1876425"/>
                <a:gd name="connsiteX830" fmla="*/ 846011 w 1314450"/>
                <a:gd name="connsiteY830" fmla="*/ 1576197 h 1876425"/>
                <a:gd name="connsiteX831" fmla="*/ 840962 w 1314450"/>
                <a:gd name="connsiteY831" fmla="*/ 1578102 h 1876425"/>
                <a:gd name="connsiteX832" fmla="*/ 843534 w 1314450"/>
                <a:gd name="connsiteY832" fmla="*/ 1585055 h 1876425"/>
                <a:gd name="connsiteX833" fmla="*/ 835819 w 1314450"/>
                <a:gd name="connsiteY833" fmla="*/ 1592009 h 1876425"/>
                <a:gd name="connsiteX834" fmla="*/ 836676 w 1314450"/>
                <a:gd name="connsiteY834" fmla="*/ 1599057 h 1876425"/>
                <a:gd name="connsiteX835" fmla="*/ 832390 w 1314450"/>
                <a:gd name="connsiteY835" fmla="*/ 1602200 h 1876425"/>
                <a:gd name="connsiteX836" fmla="*/ 837724 w 1314450"/>
                <a:gd name="connsiteY836" fmla="*/ 1608868 h 1876425"/>
                <a:gd name="connsiteX837" fmla="*/ 837724 w 1314450"/>
                <a:gd name="connsiteY837" fmla="*/ 1615154 h 1876425"/>
                <a:gd name="connsiteX838" fmla="*/ 842105 w 1314450"/>
                <a:gd name="connsiteY838" fmla="*/ 1618202 h 1876425"/>
                <a:gd name="connsiteX839" fmla="*/ 835819 w 1314450"/>
                <a:gd name="connsiteY839" fmla="*/ 1619441 h 1876425"/>
                <a:gd name="connsiteX840" fmla="*/ 835057 w 1314450"/>
                <a:gd name="connsiteY840" fmla="*/ 1628204 h 1876425"/>
                <a:gd name="connsiteX841" fmla="*/ 832675 w 1314450"/>
                <a:gd name="connsiteY841" fmla="*/ 1624965 h 1876425"/>
                <a:gd name="connsiteX842" fmla="*/ 826294 w 1314450"/>
                <a:gd name="connsiteY842" fmla="*/ 1630299 h 1876425"/>
                <a:gd name="connsiteX843" fmla="*/ 810292 w 1314450"/>
                <a:gd name="connsiteY843" fmla="*/ 1635157 h 1876425"/>
                <a:gd name="connsiteX844" fmla="*/ 799243 w 1314450"/>
                <a:gd name="connsiteY844" fmla="*/ 1643158 h 1876425"/>
                <a:gd name="connsiteX845" fmla="*/ 793528 w 1314450"/>
                <a:gd name="connsiteY845" fmla="*/ 1644492 h 1876425"/>
                <a:gd name="connsiteX846" fmla="*/ 787527 w 1314450"/>
                <a:gd name="connsiteY846" fmla="*/ 1639824 h 1876425"/>
                <a:gd name="connsiteX847" fmla="*/ 776668 w 1314450"/>
                <a:gd name="connsiteY847" fmla="*/ 1647159 h 1876425"/>
                <a:gd name="connsiteX848" fmla="*/ 776764 w 1314450"/>
                <a:gd name="connsiteY848" fmla="*/ 1650492 h 1876425"/>
                <a:gd name="connsiteX849" fmla="*/ 773239 w 1314450"/>
                <a:gd name="connsiteY849" fmla="*/ 1650016 h 1876425"/>
                <a:gd name="connsiteX850" fmla="*/ 771049 w 1314450"/>
                <a:gd name="connsiteY850" fmla="*/ 1652492 h 1876425"/>
                <a:gd name="connsiteX851" fmla="*/ 766476 w 1314450"/>
                <a:gd name="connsiteY851" fmla="*/ 1650397 h 1876425"/>
                <a:gd name="connsiteX852" fmla="*/ 766858 w 1314450"/>
                <a:gd name="connsiteY852" fmla="*/ 1652302 h 1876425"/>
                <a:gd name="connsiteX853" fmla="*/ 761048 w 1314450"/>
                <a:gd name="connsiteY853" fmla="*/ 1655445 h 1876425"/>
                <a:gd name="connsiteX854" fmla="*/ 754189 w 1314450"/>
                <a:gd name="connsiteY854" fmla="*/ 1654683 h 1876425"/>
                <a:gd name="connsiteX855" fmla="*/ 749332 w 1314450"/>
                <a:gd name="connsiteY855" fmla="*/ 1659827 h 1876425"/>
                <a:gd name="connsiteX856" fmla="*/ 746665 w 1314450"/>
                <a:gd name="connsiteY856" fmla="*/ 1675829 h 1876425"/>
                <a:gd name="connsiteX857" fmla="*/ 743902 w 1314450"/>
                <a:gd name="connsiteY857" fmla="*/ 1676781 h 1876425"/>
                <a:gd name="connsiteX858" fmla="*/ 745903 w 1314450"/>
                <a:gd name="connsiteY858" fmla="*/ 1684401 h 1876425"/>
                <a:gd name="connsiteX859" fmla="*/ 743998 w 1314450"/>
                <a:gd name="connsiteY859" fmla="*/ 1691164 h 1876425"/>
                <a:gd name="connsiteX860" fmla="*/ 736664 w 1314450"/>
                <a:gd name="connsiteY860" fmla="*/ 1695831 h 1876425"/>
                <a:gd name="connsiteX861" fmla="*/ 778955 w 1314450"/>
                <a:gd name="connsiteY861" fmla="*/ 1713834 h 1876425"/>
                <a:gd name="connsiteX862" fmla="*/ 783145 w 1314450"/>
                <a:gd name="connsiteY862" fmla="*/ 1708500 h 1876425"/>
                <a:gd name="connsiteX863" fmla="*/ 799624 w 1314450"/>
                <a:gd name="connsiteY863" fmla="*/ 1698117 h 1876425"/>
                <a:gd name="connsiteX864" fmla="*/ 799338 w 1314450"/>
                <a:gd name="connsiteY864" fmla="*/ 1702784 h 1876425"/>
                <a:gd name="connsiteX865" fmla="*/ 783622 w 1314450"/>
                <a:gd name="connsiteY865" fmla="*/ 1715834 h 1876425"/>
                <a:gd name="connsiteX866" fmla="*/ 787241 w 1314450"/>
                <a:gd name="connsiteY866" fmla="*/ 1717262 h 1876425"/>
                <a:gd name="connsiteX867" fmla="*/ 792766 w 1314450"/>
                <a:gd name="connsiteY867" fmla="*/ 1711738 h 1876425"/>
                <a:gd name="connsiteX868" fmla="*/ 795147 w 1314450"/>
                <a:gd name="connsiteY868" fmla="*/ 1715072 h 1876425"/>
                <a:gd name="connsiteX869" fmla="*/ 793052 w 1314450"/>
                <a:gd name="connsiteY869" fmla="*/ 1719072 h 1876425"/>
                <a:gd name="connsiteX870" fmla="*/ 811816 w 1314450"/>
                <a:gd name="connsiteY870" fmla="*/ 1722406 h 1876425"/>
                <a:gd name="connsiteX871" fmla="*/ 819150 w 1314450"/>
                <a:gd name="connsiteY871" fmla="*/ 1718882 h 1876425"/>
                <a:gd name="connsiteX872" fmla="*/ 821055 w 1314450"/>
                <a:gd name="connsiteY872" fmla="*/ 1720406 h 1876425"/>
                <a:gd name="connsiteX873" fmla="*/ 826008 w 1314450"/>
                <a:gd name="connsiteY873" fmla="*/ 1714500 h 1876425"/>
                <a:gd name="connsiteX874" fmla="*/ 828199 w 1314450"/>
                <a:gd name="connsiteY874" fmla="*/ 1715453 h 1876425"/>
                <a:gd name="connsiteX875" fmla="*/ 835247 w 1314450"/>
                <a:gd name="connsiteY875" fmla="*/ 1705356 h 1876425"/>
                <a:gd name="connsiteX876" fmla="*/ 840391 w 1314450"/>
                <a:gd name="connsiteY876" fmla="*/ 1709357 h 1876425"/>
                <a:gd name="connsiteX877" fmla="*/ 850964 w 1314450"/>
                <a:gd name="connsiteY877" fmla="*/ 1710595 h 1876425"/>
                <a:gd name="connsiteX878" fmla="*/ 853440 w 1314450"/>
                <a:gd name="connsiteY878" fmla="*/ 1714881 h 1876425"/>
                <a:gd name="connsiteX879" fmla="*/ 856679 w 1314450"/>
                <a:gd name="connsiteY879" fmla="*/ 1715072 h 1876425"/>
                <a:gd name="connsiteX880" fmla="*/ 863251 w 1314450"/>
                <a:gd name="connsiteY880" fmla="*/ 1712214 h 1876425"/>
                <a:gd name="connsiteX881" fmla="*/ 860012 w 1314450"/>
                <a:gd name="connsiteY881" fmla="*/ 1708118 h 1876425"/>
                <a:gd name="connsiteX882" fmla="*/ 866204 w 1314450"/>
                <a:gd name="connsiteY882" fmla="*/ 1704880 h 1876425"/>
                <a:gd name="connsiteX883" fmla="*/ 871633 w 1314450"/>
                <a:gd name="connsiteY883" fmla="*/ 1712119 h 1876425"/>
                <a:gd name="connsiteX884" fmla="*/ 871251 w 1314450"/>
                <a:gd name="connsiteY884" fmla="*/ 1715929 h 1876425"/>
                <a:gd name="connsiteX885" fmla="*/ 878205 w 1314450"/>
                <a:gd name="connsiteY885" fmla="*/ 1722596 h 1876425"/>
                <a:gd name="connsiteX886" fmla="*/ 879824 w 1314450"/>
                <a:gd name="connsiteY886" fmla="*/ 1729264 h 1876425"/>
                <a:gd name="connsiteX887" fmla="*/ 870871 w 1314450"/>
                <a:gd name="connsiteY887" fmla="*/ 1738884 h 1876425"/>
                <a:gd name="connsiteX888" fmla="*/ 874109 w 1314450"/>
                <a:gd name="connsiteY888" fmla="*/ 1748981 h 1876425"/>
                <a:gd name="connsiteX889" fmla="*/ 860679 w 1314450"/>
                <a:gd name="connsiteY889" fmla="*/ 1756696 h 1876425"/>
                <a:gd name="connsiteX890" fmla="*/ 838295 w 1314450"/>
                <a:gd name="connsiteY890" fmla="*/ 1755077 h 1876425"/>
                <a:gd name="connsiteX891" fmla="*/ 826580 w 1314450"/>
                <a:gd name="connsiteY891" fmla="*/ 1763173 h 1876425"/>
                <a:gd name="connsiteX892" fmla="*/ 814483 w 1314450"/>
                <a:gd name="connsiteY892" fmla="*/ 1760030 h 1876425"/>
                <a:gd name="connsiteX893" fmla="*/ 807625 w 1314450"/>
                <a:gd name="connsiteY893" fmla="*/ 1755267 h 1876425"/>
                <a:gd name="connsiteX894" fmla="*/ 791813 w 1314450"/>
                <a:gd name="connsiteY894" fmla="*/ 1754505 h 1876425"/>
                <a:gd name="connsiteX895" fmla="*/ 785241 w 1314450"/>
                <a:gd name="connsiteY895" fmla="*/ 1772793 h 1876425"/>
                <a:gd name="connsiteX896" fmla="*/ 786479 w 1314450"/>
                <a:gd name="connsiteY896" fmla="*/ 1774889 h 1876425"/>
                <a:gd name="connsiteX897" fmla="*/ 777907 w 1314450"/>
                <a:gd name="connsiteY897" fmla="*/ 1786700 h 1876425"/>
                <a:gd name="connsiteX898" fmla="*/ 758761 w 1314450"/>
                <a:gd name="connsiteY898" fmla="*/ 1790414 h 1876425"/>
                <a:gd name="connsiteX899" fmla="*/ 750856 w 1314450"/>
                <a:gd name="connsiteY899" fmla="*/ 1779651 h 1876425"/>
                <a:gd name="connsiteX900" fmla="*/ 728376 w 1314450"/>
                <a:gd name="connsiteY900" fmla="*/ 1762316 h 1876425"/>
                <a:gd name="connsiteX901" fmla="*/ 721900 w 1314450"/>
                <a:gd name="connsiteY901" fmla="*/ 1749933 h 1876425"/>
                <a:gd name="connsiteX902" fmla="*/ 715804 w 1314450"/>
                <a:gd name="connsiteY902" fmla="*/ 1745456 h 1876425"/>
                <a:gd name="connsiteX903" fmla="*/ 713232 w 1314450"/>
                <a:gd name="connsiteY903" fmla="*/ 1737741 h 1876425"/>
                <a:gd name="connsiteX904" fmla="*/ 709517 w 1314450"/>
                <a:gd name="connsiteY904" fmla="*/ 1741456 h 1876425"/>
                <a:gd name="connsiteX905" fmla="*/ 696277 w 1314450"/>
                <a:gd name="connsiteY905" fmla="*/ 1738027 h 1876425"/>
                <a:gd name="connsiteX906" fmla="*/ 668274 w 1314450"/>
                <a:gd name="connsiteY906" fmla="*/ 1739170 h 1876425"/>
                <a:gd name="connsiteX907" fmla="*/ 657796 w 1314450"/>
                <a:gd name="connsiteY907" fmla="*/ 1748123 h 1876425"/>
                <a:gd name="connsiteX908" fmla="*/ 651129 w 1314450"/>
                <a:gd name="connsiteY908" fmla="*/ 1749743 h 1876425"/>
                <a:gd name="connsiteX909" fmla="*/ 654939 w 1314450"/>
                <a:gd name="connsiteY909" fmla="*/ 1759077 h 1876425"/>
                <a:gd name="connsiteX910" fmla="*/ 656654 w 1314450"/>
                <a:gd name="connsiteY910" fmla="*/ 1783556 h 1876425"/>
                <a:gd name="connsiteX911" fmla="*/ 644366 w 1314450"/>
                <a:gd name="connsiteY911" fmla="*/ 1795463 h 1876425"/>
                <a:gd name="connsiteX912" fmla="*/ 651986 w 1314450"/>
                <a:gd name="connsiteY912" fmla="*/ 1811369 h 1876425"/>
                <a:gd name="connsiteX913" fmla="*/ 651986 w 1314450"/>
                <a:gd name="connsiteY913" fmla="*/ 1832801 h 1876425"/>
                <a:gd name="connsiteX914" fmla="*/ 641414 w 1314450"/>
                <a:gd name="connsiteY914" fmla="*/ 1847184 h 1876425"/>
                <a:gd name="connsiteX915" fmla="*/ 636841 w 1314450"/>
                <a:gd name="connsiteY915" fmla="*/ 1847374 h 1876425"/>
                <a:gd name="connsiteX916" fmla="*/ 635794 w 1314450"/>
                <a:gd name="connsiteY916" fmla="*/ 1850231 h 1876425"/>
                <a:gd name="connsiteX917" fmla="*/ 633793 w 1314450"/>
                <a:gd name="connsiteY917" fmla="*/ 1843850 h 1876425"/>
                <a:gd name="connsiteX918" fmla="*/ 629508 w 1314450"/>
                <a:gd name="connsiteY918" fmla="*/ 1844707 h 1876425"/>
                <a:gd name="connsiteX919" fmla="*/ 629508 w 1314450"/>
                <a:gd name="connsiteY919" fmla="*/ 1841087 h 1876425"/>
                <a:gd name="connsiteX920" fmla="*/ 626745 w 1314450"/>
                <a:gd name="connsiteY920" fmla="*/ 1841850 h 1876425"/>
                <a:gd name="connsiteX921" fmla="*/ 620077 w 1314450"/>
                <a:gd name="connsiteY921" fmla="*/ 1844802 h 1876425"/>
                <a:gd name="connsiteX922" fmla="*/ 618839 w 1314450"/>
                <a:gd name="connsiteY922" fmla="*/ 1848898 h 1876425"/>
                <a:gd name="connsiteX923" fmla="*/ 606933 w 1314450"/>
                <a:gd name="connsiteY923" fmla="*/ 1860709 h 1876425"/>
                <a:gd name="connsiteX924" fmla="*/ 598170 w 1314450"/>
                <a:gd name="connsiteY924" fmla="*/ 1855375 h 1876425"/>
                <a:gd name="connsiteX925" fmla="*/ 582930 w 1314450"/>
                <a:gd name="connsiteY925" fmla="*/ 1863281 h 1876425"/>
                <a:gd name="connsiteX926" fmla="*/ 576453 w 1314450"/>
                <a:gd name="connsiteY926" fmla="*/ 1855851 h 1876425"/>
                <a:gd name="connsiteX927" fmla="*/ 563689 w 1314450"/>
                <a:gd name="connsiteY927" fmla="*/ 1858233 h 1876425"/>
                <a:gd name="connsiteX928" fmla="*/ 549307 w 1314450"/>
                <a:gd name="connsiteY928" fmla="*/ 1857280 h 1876425"/>
                <a:gd name="connsiteX929" fmla="*/ 545306 w 1314450"/>
                <a:gd name="connsiteY929" fmla="*/ 1858137 h 1876425"/>
                <a:gd name="connsiteX930" fmla="*/ 535781 w 1314450"/>
                <a:gd name="connsiteY930" fmla="*/ 1867281 h 1876425"/>
                <a:gd name="connsiteX931" fmla="*/ 535210 w 1314450"/>
                <a:gd name="connsiteY931" fmla="*/ 1873758 h 1876425"/>
                <a:gd name="connsiteX932" fmla="*/ 525209 w 1314450"/>
                <a:gd name="connsiteY932" fmla="*/ 1876139 h 1876425"/>
                <a:gd name="connsiteX933" fmla="*/ 524446 w 1314450"/>
                <a:gd name="connsiteY933" fmla="*/ 1870805 h 1876425"/>
                <a:gd name="connsiteX934" fmla="*/ 533971 w 1314450"/>
                <a:gd name="connsiteY934" fmla="*/ 1855946 h 1876425"/>
                <a:gd name="connsiteX935" fmla="*/ 518922 w 1314450"/>
                <a:gd name="connsiteY935" fmla="*/ 1856804 h 1876425"/>
                <a:gd name="connsiteX936" fmla="*/ 521208 w 1314450"/>
                <a:gd name="connsiteY936" fmla="*/ 1852803 h 1876425"/>
                <a:gd name="connsiteX937" fmla="*/ 531686 w 1314450"/>
                <a:gd name="connsiteY937" fmla="*/ 1852994 h 1876425"/>
                <a:gd name="connsiteX938" fmla="*/ 526447 w 1314450"/>
                <a:gd name="connsiteY938" fmla="*/ 1840802 h 1876425"/>
                <a:gd name="connsiteX939" fmla="*/ 520732 w 1314450"/>
                <a:gd name="connsiteY939" fmla="*/ 1839183 h 1876425"/>
                <a:gd name="connsiteX940" fmla="*/ 511588 w 1314450"/>
                <a:gd name="connsiteY940" fmla="*/ 1831658 h 1876425"/>
                <a:gd name="connsiteX941" fmla="*/ 502348 w 1314450"/>
                <a:gd name="connsiteY941" fmla="*/ 1818037 h 1876425"/>
                <a:gd name="connsiteX942" fmla="*/ 496252 w 1314450"/>
                <a:gd name="connsiteY942" fmla="*/ 1814417 h 1876425"/>
                <a:gd name="connsiteX943" fmla="*/ 493300 w 1314450"/>
                <a:gd name="connsiteY943" fmla="*/ 1804130 h 1876425"/>
                <a:gd name="connsiteX944" fmla="*/ 487489 w 1314450"/>
                <a:gd name="connsiteY944" fmla="*/ 1798701 h 1876425"/>
                <a:gd name="connsiteX945" fmla="*/ 487775 w 1314450"/>
                <a:gd name="connsiteY945" fmla="*/ 1790129 h 1876425"/>
                <a:gd name="connsiteX946" fmla="*/ 504158 w 1314450"/>
                <a:gd name="connsiteY946" fmla="*/ 1778603 h 1876425"/>
                <a:gd name="connsiteX947" fmla="*/ 511873 w 1314450"/>
                <a:gd name="connsiteY947" fmla="*/ 1768317 h 1876425"/>
                <a:gd name="connsiteX948" fmla="*/ 518255 w 1314450"/>
                <a:gd name="connsiteY948" fmla="*/ 1751648 h 1876425"/>
                <a:gd name="connsiteX949" fmla="*/ 532257 w 1314450"/>
                <a:gd name="connsiteY949" fmla="*/ 1738694 h 1876425"/>
                <a:gd name="connsiteX950" fmla="*/ 527018 w 1314450"/>
                <a:gd name="connsiteY950" fmla="*/ 1732121 h 1876425"/>
                <a:gd name="connsiteX951" fmla="*/ 520827 w 1314450"/>
                <a:gd name="connsiteY951" fmla="*/ 1731645 h 1876425"/>
                <a:gd name="connsiteX952" fmla="*/ 520636 w 1314450"/>
                <a:gd name="connsiteY952" fmla="*/ 1728026 h 1876425"/>
                <a:gd name="connsiteX953" fmla="*/ 527304 w 1314450"/>
                <a:gd name="connsiteY953" fmla="*/ 1709547 h 1876425"/>
                <a:gd name="connsiteX954" fmla="*/ 528733 w 1314450"/>
                <a:gd name="connsiteY954" fmla="*/ 1691640 h 1876425"/>
                <a:gd name="connsiteX955" fmla="*/ 533686 w 1314450"/>
                <a:gd name="connsiteY955" fmla="*/ 1682306 h 1876425"/>
                <a:gd name="connsiteX956" fmla="*/ 522923 w 1314450"/>
                <a:gd name="connsiteY956" fmla="*/ 1671352 h 1876425"/>
                <a:gd name="connsiteX957" fmla="*/ 520922 w 1314450"/>
                <a:gd name="connsiteY957" fmla="*/ 1664589 h 1876425"/>
                <a:gd name="connsiteX958" fmla="*/ 523017 w 1314450"/>
                <a:gd name="connsiteY958" fmla="*/ 1661732 h 1876425"/>
                <a:gd name="connsiteX959" fmla="*/ 512064 w 1314450"/>
                <a:gd name="connsiteY959" fmla="*/ 1670018 h 1876425"/>
                <a:gd name="connsiteX960" fmla="*/ 493300 w 1314450"/>
                <a:gd name="connsiteY960" fmla="*/ 1665923 h 1876425"/>
                <a:gd name="connsiteX961" fmla="*/ 486918 w 1314450"/>
                <a:gd name="connsiteY961" fmla="*/ 1655350 h 1876425"/>
                <a:gd name="connsiteX962" fmla="*/ 463963 w 1314450"/>
                <a:gd name="connsiteY962" fmla="*/ 1632680 h 1876425"/>
                <a:gd name="connsiteX963" fmla="*/ 442436 w 1314450"/>
                <a:gd name="connsiteY963" fmla="*/ 1600391 h 1876425"/>
                <a:gd name="connsiteX964" fmla="*/ 455486 w 1314450"/>
                <a:gd name="connsiteY964" fmla="*/ 1587246 h 1876425"/>
                <a:gd name="connsiteX965" fmla="*/ 465106 w 1314450"/>
                <a:gd name="connsiteY965" fmla="*/ 1567148 h 1876425"/>
                <a:gd name="connsiteX966" fmla="*/ 483584 w 1314450"/>
                <a:gd name="connsiteY966" fmla="*/ 1555147 h 1876425"/>
                <a:gd name="connsiteX967" fmla="*/ 488823 w 1314450"/>
                <a:gd name="connsiteY967" fmla="*/ 1544384 h 1876425"/>
                <a:gd name="connsiteX968" fmla="*/ 484823 w 1314450"/>
                <a:gd name="connsiteY968" fmla="*/ 1538288 h 1876425"/>
                <a:gd name="connsiteX969" fmla="*/ 473583 w 1314450"/>
                <a:gd name="connsiteY969" fmla="*/ 1530477 h 1876425"/>
                <a:gd name="connsiteX970" fmla="*/ 472726 w 1314450"/>
                <a:gd name="connsiteY970" fmla="*/ 1525524 h 1876425"/>
                <a:gd name="connsiteX971" fmla="*/ 466344 w 1314450"/>
                <a:gd name="connsiteY971" fmla="*/ 1521238 h 1876425"/>
                <a:gd name="connsiteX972" fmla="*/ 466154 w 1314450"/>
                <a:gd name="connsiteY972" fmla="*/ 1517237 h 1876425"/>
                <a:gd name="connsiteX973" fmla="*/ 460724 w 1314450"/>
                <a:gd name="connsiteY973" fmla="*/ 1512665 h 1876425"/>
                <a:gd name="connsiteX974" fmla="*/ 461962 w 1314450"/>
                <a:gd name="connsiteY974" fmla="*/ 1511237 h 1876425"/>
                <a:gd name="connsiteX975" fmla="*/ 454819 w 1314450"/>
                <a:gd name="connsiteY975" fmla="*/ 1505808 h 1876425"/>
                <a:gd name="connsiteX976" fmla="*/ 446056 w 1314450"/>
                <a:gd name="connsiteY976" fmla="*/ 1509998 h 1876425"/>
                <a:gd name="connsiteX977" fmla="*/ 436436 w 1314450"/>
                <a:gd name="connsiteY977" fmla="*/ 1510189 h 1876425"/>
                <a:gd name="connsiteX978" fmla="*/ 430149 w 1314450"/>
                <a:gd name="connsiteY978" fmla="*/ 1515809 h 1876425"/>
                <a:gd name="connsiteX979" fmla="*/ 430244 w 1314450"/>
                <a:gd name="connsiteY979" fmla="*/ 1523429 h 1876425"/>
                <a:gd name="connsiteX980" fmla="*/ 436626 w 1314450"/>
                <a:gd name="connsiteY980" fmla="*/ 1528858 h 1876425"/>
                <a:gd name="connsiteX981" fmla="*/ 425863 w 1314450"/>
                <a:gd name="connsiteY981" fmla="*/ 1541526 h 1876425"/>
                <a:gd name="connsiteX982" fmla="*/ 407670 w 1314450"/>
                <a:gd name="connsiteY982" fmla="*/ 1553242 h 1876425"/>
                <a:gd name="connsiteX983" fmla="*/ 397288 w 1314450"/>
                <a:gd name="connsiteY983" fmla="*/ 1554099 h 1876425"/>
                <a:gd name="connsiteX984" fmla="*/ 387858 w 1314450"/>
                <a:gd name="connsiteY984" fmla="*/ 1558576 h 1876425"/>
                <a:gd name="connsiteX985" fmla="*/ 370713 w 1314450"/>
                <a:gd name="connsiteY985" fmla="*/ 1570959 h 1876425"/>
                <a:gd name="connsiteX986" fmla="*/ 378714 w 1314450"/>
                <a:gd name="connsiteY986" fmla="*/ 1576007 h 1876425"/>
                <a:gd name="connsiteX987" fmla="*/ 384048 w 1314450"/>
                <a:gd name="connsiteY987" fmla="*/ 1586484 h 1876425"/>
                <a:gd name="connsiteX988" fmla="*/ 381571 w 1314450"/>
                <a:gd name="connsiteY988" fmla="*/ 1587627 h 1876425"/>
                <a:gd name="connsiteX989" fmla="*/ 383572 w 1314450"/>
                <a:gd name="connsiteY989" fmla="*/ 1596390 h 1876425"/>
                <a:gd name="connsiteX990" fmla="*/ 398621 w 1314450"/>
                <a:gd name="connsiteY990" fmla="*/ 1613250 h 1876425"/>
                <a:gd name="connsiteX991" fmla="*/ 397955 w 1314450"/>
                <a:gd name="connsiteY991" fmla="*/ 1617917 h 1876425"/>
                <a:gd name="connsiteX992" fmla="*/ 379286 w 1314450"/>
                <a:gd name="connsiteY992" fmla="*/ 1631442 h 1876425"/>
                <a:gd name="connsiteX993" fmla="*/ 373380 w 1314450"/>
                <a:gd name="connsiteY993" fmla="*/ 1639062 h 1876425"/>
                <a:gd name="connsiteX994" fmla="*/ 366426 w 1314450"/>
                <a:gd name="connsiteY994" fmla="*/ 1641729 h 1876425"/>
                <a:gd name="connsiteX995" fmla="*/ 341852 w 1314450"/>
                <a:gd name="connsiteY995" fmla="*/ 1664303 h 1876425"/>
                <a:gd name="connsiteX996" fmla="*/ 330994 w 1314450"/>
                <a:gd name="connsiteY996" fmla="*/ 1661922 h 1876425"/>
                <a:gd name="connsiteX997" fmla="*/ 321659 w 1314450"/>
                <a:gd name="connsiteY997" fmla="*/ 1646873 h 1876425"/>
                <a:gd name="connsiteX998" fmla="*/ 315373 w 1314450"/>
                <a:gd name="connsiteY998" fmla="*/ 1652492 h 1876425"/>
                <a:gd name="connsiteX999" fmla="*/ 312039 w 1314450"/>
                <a:gd name="connsiteY999" fmla="*/ 1660303 h 1876425"/>
                <a:gd name="connsiteX1000" fmla="*/ 314611 w 1314450"/>
                <a:gd name="connsiteY1000" fmla="*/ 1669923 h 1876425"/>
                <a:gd name="connsiteX1001" fmla="*/ 311944 w 1314450"/>
                <a:gd name="connsiteY1001" fmla="*/ 1674686 h 1876425"/>
                <a:gd name="connsiteX1002" fmla="*/ 279940 w 1314450"/>
                <a:gd name="connsiteY1002" fmla="*/ 1704594 h 1876425"/>
                <a:gd name="connsiteX1003" fmla="*/ 810768 w 1314450"/>
                <a:gd name="connsiteY1003" fmla="*/ 480251 h 1876425"/>
                <a:gd name="connsiteX1004" fmla="*/ 824293 w 1314450"/>
                <a:gd name="connsiteY1004" fmla="*/ 483775 h 1876425"/>
                <a:gd name="connsiteX1005" fmla="*/ 825246 w 1314450"/>
                <a:gd name="connsiteY1005" fmla="*/ 477584 h 1876425"/>
                <a:gd name="connsiteX1006" fmla="*/ 820008 w 1314450"/>
                <a:gd name="connsiteY1006" fmla="*/ 481870 h 1876425"/>
                <a:gd name="connsiteX1007" fmla="*/ 810768 w 1314450"/>
                <a:gd name="connsiteY1007" fmla="*/ 480251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</a:cxnLst>
              <a:rect l="l" t="t" r="r" b="b"/>
              <a:pathLst>
                <a:path w="1314450" h="1876425">
                  <a:moveTo>
                    <a:pt x="1028319" y="1498568"/>
                  </a:moveTo>
                  <a:lnTo>
                    <a:pt x="1030986" y="1498473"/>
                  </a:lnTo>
                  <a:lnTo>
                    <a:pt x="1028224" y="1500664"/>
                  </a:lnTo>
                  <a:lnTo>
                    <a:pt x="1025271" y="1499521"/>
                  </a:lnTo>
                  <a:lnTo>
                    <a:pt x="1028319" y="1498568"/>
                  </a:lnTo>
                  <a:close/>
                  <a:moveTo>
                    <a:pt x="279940" y="1704594"/>
                  </a:moveTo>
                  <a:lnTo>
                    <a:pt x="278130" y="1693259"/>
                  </a:lnTo>
                  <a:lnTo>
                    <a:pt x="266986" y="1687544"/>
                  </a:lnTo>
                  <a:lnTo>
                    <a:pt x="260318" y="1669256"/>
                  </a:lnTo>
                  <a:lnTo>
                    <a:pt x="261747" y="1665351"/>
                  </a:lnTo>
                  <a:lnTo>
                    <a:pt x="254889" y="1652207"/>
                  </a:lnTo>
                  <a:lnTo>
                    <a:pt x="250222" y="1648778"/>
                  </a:lnTo>
                  <a:lnTo>
                    <a:pt x="242697" y="1645825"/>
                  </a:lnTo>
                  <a:lnTo>
                    <a:pt x="236315" y="1646587"/>
                  </a:lnTo>
                  <a:lnTo>
                    <a:pt x="232315" y="1642777"/>
                  </a:lnTo>
                  <a:lnTo>
                    <a:pt x="224790" y="1641062"/>
                  </a:lnTo>
                  <a:lnTo>
                    <a:pt x="208502" y="1660779"/>
                  </a:lnTo>
                  <a:lnTo>
                    <a:pt x="203930" y="1662589"/>
                  </a:lnTo>
                  <a:lnTo>
                    <a:pt x="194691" y="1655921"/>
                  </a:lnTo>
                  <a:lnTo>
                    <a:pt x="190405" y="1656874"/>
                  </a:lnTo>
                  <a:lnTo>
                    <a:pt x="184499" y="1644587"/>
                  </a:lnTo>
                  <a:lnTo>
                    <a:pt x="178689" y="1644968"/>
                  </a:lnTo>
                  <a:lnTo>
                    <a:pt x="176593" y="1647444"/>
                  </a:lnTo>
                  <a:lnTo>
                    <a:pt x="173164" y="1644206"/>
                  </a:lnTo>
                  <a:lnTo>
                    <a:pt x="180880" y="1631347"/>
                  </a:lnTo>
                  <a:lnTo>
                    <a:pt x="181642" y="1628489"/>
                  </a:lnTo>
                  <a:lnTo>
                    <a:pt x="178594" y="1625537"/>
                  </a:lnTo>
                  <a:lnTo>
                    <a:pt x="168211" y="1641729"/>
                  </a:lnTo>
                  <a:lnTo>
                    <a:pt x="160782" y="1636109"/>
                  </a:lnTo>
                  <a:lnTo>
                    <a:pt x="154305" y="1626584"/>
                  </a:lnTo>
                  <a:lnTo>
                    <a:pt x="164116" y="1616869"/>
                  </a:lnTo>
                  <a:lnTo>
                    <a:pt x="162782" y="1615154"/>
                  </a:lnTo>
                  <a:lnTo>
                    <a:pt x="152019" y="1623060"/>
                  </a:lnTo>
                  <a:lnTo>
                    <a:pt x="148400" y="1618869"/>
                  </a:lnTo>
                  <a:lnTo>
                    <a:pt x="150400" y="1612773"/>
                  </a:lnTo>
                  <a:lnTo>
                    <a:pt x="146399" y="1610773"/>
                  </a:lnTo>
                  <a:lnTo>
                    <a:pt x="146304" y="1607344"/>
                  </a:lnTo>
                  <a:lnTo>
                    <a:pt x="162211" y="1592104"/>
                  </a:lnTo>
                  <a:lnTo>
                    <a:pt x="160401" y="1586675"/>
                  </a:lnTo>
                  <a:lnTo>
                    <a:pt x="158877" y="1591151"/>
                  </a:lnTo>
                  <a:lnTo>
                    <a:pt x="148876" y="1599819"/>
                  </a:lnTo>
                  <a:lnTo>
                    <a:pt x="144780" y="1601629"/>
                  </a:lnTo>
                  <a:lnTo>
                    <a:pt x="142780" y="1597914"/>
                  </a:lnTo>
                  <a:lnTo>
                    <a:pt x="135541" y="1599724"/>
                  </a:lnTo>
                  <a:lnTo>
                    <a:pt x="132207" y="1590580"/>
                  </a:lnTo>
                  <a:lnTo>
                    <a:pt x="117062" y="1569244"/>
                  </a:lnTo>
                  <a:lnTo>
                    <a:pt x="123158" y="1562386"/>
                  </a:lnTo>
                  <a:lnTo>
                    <a:pt x="124111" y="1555433"/>
                  </a:lnTo>
                  <a:lnTo>
                    <a:pt x="110490" y="1556480"/>
                  </a:lnTo>
                  <a:lnTo>
                    <a:pt x="109918" y="1551623"/>
                  </a:lnTo>
                  <a:lnTo>
                    <a:pt x="115443" y="1548670"/>
                  </a:lnTo>
                  <a:lnTo>
                    <a:pt x="114300" y="1544288"/>
                  </a:lnTo>
                  <a:lnTo>
                    <a:pt x="105632" y="1545336"/>
                  </a:lnTo>
                  <a:lnTo>
                    <a:pt x="104584" y="1535430"/>
                  </a:lnTo>
                  <a:lnTo>
                    <a:pt x="96679" y="1539335"/>
                  </a:lnTo>
                  <a:lnTo>
                    <a:pt x="98203" y="1529906"/>
                  </a:lnTo>
                  <a:lnTo>
                    <a:pt x="108014" y="1520667"/>
                  </a:lnTo>
                  <a:lnTo>
                    <a:pt x="109251" y="1522857"/>
                  </a:lnTo>
                  <a:lnTo>
                    <a:pt x="112490" y="1520762"/>
                  </a:lnTo>
                  <a:lnTo>
                    <a:pt x="114205" y="1525334"/>
                  </a:lnTo>
                  <a:lnTo>
                    <a:pt x="118015" y="1523810"/>
                  </a:lnTo>
                  <a:lnTo>
                    <a:pt x="104204" y="1496949"/>
                  </a:lnTo>
                  <a:lnTo>
                    <a:pt x="102108" y="1498473"/>
                  </a:lnTo>
                  <a:lnTo>
                    <a:pt x="98489" y="1493234"/>
                  </a:lnTo>
                  <a:lnTo>
                    <a:pt x="103632" y="1486758"/>
                  </a:lnTo>
                  <a:lnTo>
                    <a:pt x="98870" y="1481995"/>
                  </a:lnTo>
                  <a:lnTo>
                    <a:pt x="107156" y="1477042"/>
                  </a:lnTo>
                  <a:lnTo>
                    <a:pt x="104394" y="1469803"/>
                  </a:lnTo>
                  <a:lnTo>
                    <a:pt x="115729" y="1471422"/>
                  </a:lnTo>
                  <a:lnTo>
                    <a:pt x="113252" y="1467136"/>
                  </a:lnTo>
                  <a:lnTo>
                    <a:pt x="122301" y="1460278"/>
                  </a:lnTo>
                  <a:lnTo>
                    <a:pt x="119062" y="1446181"/>
                  </a:lnTo>
                  <a:lnTo>
                    <a:pt x="121920" y="1439894"/>
                  </a:lnTo>
                  <a:lnTo>
                    <a:pt x="110966" y="1396365"/>
                  </a:lnTo>
                  <a:lnTo>
                    <a:pt x="84391" y="1400175"/>
                  </a:lnTo>
                  <a:lnTo>
                    <a:pt x="76295" y="1403985"/>
                  </a:lnTo>
                  <a:lnTo>
                    <a:pt x="74866" y="1400937"/>
                  </a:lnTo>
                  <a:lnTo>
                    <a:pt x="57721" y="1407128"/>
                  </a:lnTo>
                  <a:lnTo>
                    <a:pt x="52292" y="1389888"/>
                  </a:lnTo>
                  <a:lnTo>
                    <a:pt x="56198" y="1363028"/>
                  </a:lnTo>
                  <a:lnTo>
                    <a:pt x="60865" y="1361218"/>
                  </a:lnTo>
                  <a:lnTo>
                    <a:pt x="65913" y="1354550"/>
                  </a:lnTo>
                  <a:lnTo>
                    <a:pt x="64008" y="1344454"/>
                  </a:lnTo>
                  <a:lnTo>
                    <a:pt x="65627" y="1338167"/>
                  </a:lnTo>
                  <a:lnTo>
                    <a:pt x="77152" y="1328261"/>
                  </a:lnTo>
                  <a:lnTo>
                    <a:pt x="59722" y="1307211"/>
                  </a:lnTo>
                  <a:lnTo>
                    <a:pt x="53340" y="1292733"/>
                  </a:lnTo>
                  <a:lnTo>
                    <a:pt x="53245" y="1284637"/>
                  </a:lnTo>
                  <a:lnTo>
                    <a:pt x="57341" y="1282542"/>
                  </a:lnTo>
                  <a:lnTo>
                    <a:pt x="53054" y="1282922"/>
                  </a:lnTo>
                  <a:lnTo>
                    <a:pt x="53054" y="1277874"/>
                  </a:lnTo>
                  <a:lnTo>
                    <a:pt x="67246" y="1269683"/>
                  </a:lnTo>
                  <a:lnTo>
                    <a:pt x="65341" y="1268254"/>
                  </a:lnTo>
                  <a:lnTo>
                    <a:pt x="68485" y="1262158"/>
                  </a:lnTo>
                  <a:lnTo>
                    <a:pt x="61626" y="1255014"/>
                  </a:lnTo>
                  <a:lnTo>
                    <a:pt x="64865" y="1252823"/>
                  </a:lnTo>
                  <a:lnTo>
                    <a:pt x="61055" y="1250918"/>
                  </a:lnTo>
                  <a:lnTo>
                    <a:pt x="52674" y="1230249"/>
                  </a:lnTo>
                  <a:lnTo>
                    <a:pt x="55626" y="1206818"/>
                  </a:lnTo>
                  <a:lnTo>
                    <a:pt x="49435" y="1205103"/>
                  </a:lnTo>
                  <a:lnTo>
                    <a:pt x="51911" y="1199484"/>
                  </a:lnTo>
                  <a:lnTo>
                    <a:pt x="46482" y="1197674"/>
                  </a:lnTo>
                  <a:lnTo>
                    <a:pt x="46958" y="1192244"/>
                  </a:lnTo>
                  <a:lnTo>
                    <a:pt x="51530" y="1191768"/>
                  </a:lnTo>
                  <a:lnTo>
                    <a:pt x="51530" y="1186053"/>
                  </a:lnTo>
                  <a:lnTo>
                    <a:pt x="56007" y="1185767"/>
                  </a:lnTo>
                  <a:lnTo>
                    <a:pt x="56292" y="1181100"/>
                  </a:lnTo>
                  <a:lnTo>
                    <a:pt x="53245" y="1179481"/>
                  </a:lnTo>
                  <a:lnTo>
                    <a:pt x="55816" y="1163193"/>
                  </a:lnTo>
                  <a:lnTo>
                    <a:pt x="56292" y="1170337"/>
                  </a:lnTo>
                  <a:lnTo>
                    <a:pt x="61532" y="1171480"/>
                  </a:lnTo>
                  <a:lnTo>
                    <a:pt x="63532" y="1161574"/>
                  </a:lnTo>
                  <a:lnTo>
                    <a:pt x="75914" y="1156335"/>
                  </a:lnTo>
                  <a:lnTo>
                    <a:pt x="76295" y="1130332"/>
                  </a:lnTo>
                  <a:lnTo>
                    <a:pt x="74105" y="1129094"/>
                  </a:lnTo>
                  <a:lnTo>
                    <a:pt x="76867" y="1120712"/>
                  </a:lnTo>
                  <a:lnTo>
                    <a:pt x="84106" y="1120521"/>
                  </a:lnTo>
                  <a:lnTo>
                    <a:pt x="81534" y="1132904"/>
                  </a:lnTo>
                  <a:lnTo>
                    <a:pt x="90011" y="1133570"/>
                  </a:lnTo>
                  <a:lnTo>
                    <a:pt x="89058" y="1118902"/>
                  </a:lnTo>
                  <a:lnTo>
                    <a:pt x="95917" y="1117664"/>
                  </a:lnTo>
                  <a:lnTo>
                    <a:pt x="96202" y="1115283"/>
                  </a:lnTo>
                  <a:lnTo>
                    <a:pt x="105632" y="1117759"/>
                  </a:lnTo>
                  <a:lnTo>
                    <a:pt x="108775" y="1103471"/>
                  </a:lnTo>
                  <a:lnTo>
                    <a:pt x="114681" y="1103376"/>
                  </a:lnTo>
                  <a:lnTo>
                    <a:pt x="117539" y="1112044"/>
                  </a:lnTo>
                  <a:lnTo>
                    <a:pt x="127158" y="1114139"/>
                  </a:lnTo>
                  <a:lnTo>
                    <a:pt x="130016" y="1122426"/>
                  </a:lnTo>
                  <a:lnTo>
                    <a:pt x="136207" y="1122140"/>
                  </a:lnTo>
                  <a:lnTo>
                    <a:pt x="143256" y="1116902"/>
                  </a:lnTo>
                  <a:lnTo>
                    <a:pt x="145637" y="1102805"/>
                  </a:lnTo>
                  <a:lnTo>
                    <a:pt x="130111" y="1098804"/>
                  </a:lnTo>
                  <a:lnTo>
                    <a:pt x="130683" y="1082993"/>
                  </a:lnTo>
                  <a:lnTo>
                    <a:pt x="128207" y="1069753"/>
                  </a:lnTo>
                  <a:lnTo>
                    <a:pt x="124873" y="1062514"/>
                  </a:lnTo>
                  <a:lnTo>
                    <a:pt x="120396" y="1063847"/>
                  </a:lnTo>
                  <a:lnTo>
                    <a:pt x="121444" y="1059085"/>
                  </a:lnTo>
                  <a:lnTo>
                    <a:pt x="143827" y="1038606"/>
                  </a:lnTo>
                  <a:lnTo>
                    <a:pt x="169450" y="1038035"/>
                  </a:lnTo>
                  <a:lnTo>
                    <a:pt x="188405" y="1030129"/>
                  </a:lnTo>
                  <a:lnTo>
                    <a:pt x="180404" y="1022604"/>
                  </a:lnTo>
                  <a:lnTo>
                    <a:pt x="192595" y="1010793"/>
                  </a:lnTo>
                  <a:lnTo>
                    <a:pt x="188595" y="1008317"/>
                  </a:lnTo>
                  <a:lnTo>
                    <a:pt x="191357" y="1005364"/>
                  </a:lnTo>
                  <a:lnTo>
                    <a:pt x="186118" y="991743"/>
                  </a:lnTo>
                  <a:lnTo>
                    <a:pt x="208121" y="982123"/>
                  </a:lnTo>
                  <a:lnTo>
                    <a:pt x="241268" y="979742"/>
                  </a:lnTo>
                  <a:lnTo>
                    <a:pt x="242983" y="975455"/>
                  </a:lnTo>
                  <a:lnTo>
                    <a:pt x="240316" y="964597"/>
                  </a:lnTo>
                  <a:lnTo>
                    <a:pt x="248221" y="962120"/>
                  </a:lnTo>
                  <a:lnTo>
                    <a:pt x="244221" y="951167"/>
                  </a:lnTo>
                  <a:lnTo>
                    <a:pt x="249555" y="945071"/>
                  </a:lnTo>
                  <a:lnTo>
                    <a:pt x="243935" y="943261"/>
                  </a:lnTo>
                  <a:lnTo>
                    <a:pt x="235172" y="932021"/>
                  </a:lnTo>
                  <a:lnTo>
                    <a:pt x="224409" y="935831"/>
                  </a:lnTo>
                  <a:lnTo>
                    <a:pt x="223266" y="927259"/>
                  </a:lnTo>
                  <a:lnTo>
                    <a:pt x="215741" y="914591"/>
                  </a:lnTo>
                  <a:lnTo>
                    <a:pt x="198596" y="921353"/>
                  </a:lnTo>
                  <a:lnTo>
                    <a:pt x="200025" y="929640"/>
                  </a:lnTo>
                  <a:lnTo>
                    <a:pt x="190024" y="928021"/>
                  </a:lnTo>
                  <a:lnTo>
                    <a:pt x="178975" y="919925"/>
                  </a:lnTo>
                  <a:lnTo>
                    <a:pt x="163544" y="924116"/>
                  </a:lnTo>
                  <a:lnTo>
                    <a:pt x="161449" y="904875"/>
                  </a:lnTo>
                  <a:lnTo>
                    <a:pt x="153352" y="907161"/>
                  </a:lnTo>
                  <a:lnTo>
                    <a:pt x="147828" y="904780"/>
                  </a:lnTo>
                  <a:lnTo>
                    <a:pt x="143351" y="907256"/>
                  </a:lnTo>
                  <a:lnTo>
                    <a:pt x="135350" y="882206"/>
                  </a:lnTo>
                  <a:lnTo>
                    <a:pt x="129445" y="882015"/>
                  </a:lnTo>
                  <a:lnTo>
                    <a:pt x="123254" y="872966"/>
                  </a:lnTo>
                  <a:lnTo>
                    <a:pt x="117443" y="856298"/>
                  </a:lnTo>
                  <a:lnTo>
                    <a:pt x="112490" y="858298"/>
                  </a:lnTo>
                  <a:lnTo>
                    <a:pt x="110585" y="866680"/>
                  </a:lnTo>
                  <a:lnTo>
                    <a:pt x="105537" y="873157"/>
                  </a:lnTo>
                  <a:lnTo>
                    <a:pt x="97631" y="871919"/>
                  </a:lnTo>
                  <a:lnTo>
                    <a:pt x="88964" y="877348"/>
                  </a:lnTo>
                  <a:lnTo>
                    <a:pt x="76581" y="871157"/>
                  </a:lnTo>
                  <a:lnTo>
                    <a:pt x="72866" y="874204"/>
                  </a:lnTo>
                  <a:lnTo>
                    <a:pt x="63341" y="872204"/>
                  </a:lnTo>
                  <a:lnTo>
                    <a:pt x="62103" y="869537"/>
                  </a:lnTo>
                  <a:lnTo>
                    <a:pt x="59055" y="869823"/>
                  </a:lnTo>
                  <a:lnTo>
                    <a:pt x="60579" y="864870"/>
                  </a:lnTo>
                  <a:lnTo>
                    <a:pt x="56864" y="860298"/>
                  </a:lnTo>
                  <a:lnTo>
                    <a:pt x="50482" y="870014"/>
                  </a:lnTo>
                  <a:lnTo>
                    <a:pt x="56674" y="876586"/>
                  </a:lnTo>
                  <a:lnTo>
                    <a:pt x="60579" y="888302"/>
                  </a:lnTo>
                  <a:lnTo>
                    <a:pt x="58007" y="893731"/>
                  </a:lnTo>
                  <a:lnTo>
                    <a:pt x="54197" y="894112"/>
                  </a:lnTo>
                  <a:lnTo>
                    <a:pt x="34671" y="884777"/>
                  </a:lnTo>
                  <a:lnTo>
                    <a:pt x="47816" y="869252"/>
                  </a:lnTo>
                  <a:lnTo>
                    <a:pt x="33147" y="860108"/>
                  </a:lnTo>
                  <a:lnTo>
                    <a:pt x="25622" y="851726"/>
                  </a:lnTo>
                  <a:lnTo>
                    <a:pt x="20193" y="838962"/>
                  </a:lnTo>
                  <a:lnTo>
                    <a:pt x="16478" y="813530"/>
                  </a:lnTo>
                  <a:lnTo>
                    <a:pt x="9525" y="806482"/>
                  </a:lnTo>
                  <a:lnTo>
                    <a:pt x="11049" y="796862"/>
                  </a:lnTo>
                  <a:lnTo>
                    <a:pt x="38576" y="785432"/>
                  </a:lnTo>
                  <a:lnTo>
                    <a:pt x="85820" y="796957"/>
                  </a:lnTo>
                  <a:lnTo>
                    <a:pt x="103061" y="797338"/>
                  </a:lnTo>
                  <a:lnTo>
                    <a:pt x="103156" y="785432"/>
                  </a:lnTo>
                  <a:lnTo>
                    <a:pt x="111919" y="774668"/>
                  </a:lnTo>
                  <a:lnTo>
                    <a:pt x="120777" y="769525"/>
                  </a:lnTo>
                  <a:lnTo>
                    <a:pt x="124396" y="754666"/>
                  </a:lnTo>
                  <a:lnTo>
                    <a:pt x="132302" y="744569"/>
                  </a:lnTo>
                  <a:lnTo>
                    <a:pt x="141732" y="716090"/>
                  </a:lnTo>
                  <a:lnTo>
                    <a:pt x="144685" y="687229"/>
                  </a:lnTo>
                  <a:lnTo>
                    <a:pt x="140780" y="688086"/>
                  </a:lnTo>
                  <a:lnTo>
                    <a:pt x="128778" y="671703"/>
                  </a:lnTo>
                  <a:lnTo>
                    <a:pt x="120301" y="665321"/>
                  </a:lnTo>
                  <a:lnTo>
                    <a:pt x="107537" y="659702"/>
                  </a:lnTo>
                  <a:lnTo>
                    <a:pt x="110109" y="652272"/>
                  </a:lnTo>
                  <a:lnTo>
                    <a:pt x="92011" y="653701"/>
                  </a:lnTo>
                  <a:lnTo>
                    <a:pt x="95536" y="625983"/>
                  </a:lnTo>
                  <a:lnTo>
                    <a:pt x="94298" y="623411"/>
                  </a:lnTo>
                  <a:lnTo>
                    <a:pt x="91916" y="624078"/>
                  </a:lnTo>
                  <a:lnTo>
                    <a:pt x="91630" y="621316"/>
                  </a:lnTo>
                  <a:lnTo>
                    <a:pt x="89154" y="622554"/>
                  </a:lnTo>
                  <a:lnTo>
                    <a:pt x="87630" y="616553"/>
                  </a:lnTo>
                  <a:lnTo>
                    <a:pt x="92964" y="616744"/>
                  </a:lnTo>
                  <a:lnTo>
                    <a:pt x="98107" y="575120"/>
                  </a:lnTo>
                  <a:lnTo>
                    <a:pt x="111443" y="576644"/>
                  </a:lnTo>
                  <a:lnTo>
                    <a:pt x="115824" y="582930"/>
                  </a:lnTo>
                  <a:lnTo>
                    <a:pt x="118682" y="583216"/>
                  </a:lnTo>
                  <a:lnTo>
                    <a:pt x="124873" y="581787"/>
                  </a:lnTo>
                  <a:lnTo>
                    <a:pt x="126111" y="578453"/>
                  </a:lnTo>
                  <a:lnTo>
                    <a:pt x="130588" y="576644"/>
                  </a:lnTo>
                  <a:lnTo>
                    <a:pt x="151638" y="577977"/>
                  </a:lnTo>
                  <a:lnTo>
                    <a:pt x="151162" y="570643"/>
                  </a:lnTo>
                  <a:lnTo>
                    <a:pt x="146875" y="561785"/>
                  </a:lnTo>
                  <a:lnTo>
                    <a:pt x="151924" y="561880"/>
                  </a:lnTo>
                  <a:lnTo>
                    <a:pt x="148876" y="553308"/>
                  </a:lnTo>
                  <a:lnTo>
                    <a:pt x="170212" y="546164"/>
                  </a:lnTo>
                  <a:lnTo>
                    <a:pt x="166021" y="542449"/>
                  </a:lnTo>
                  <a:lnTo>
                    <a:pt x="169069" y="540163"/>
                  </a:lnTo>
                  <a:lnTo>
                    <a:pt x="168973" y="535972"/>
                  </a:lnTo>
                  <a:lnTo>
                    <a:pt x="159830" y="535686"/>
                  </a:lnTo>
                  <a:lnTo>
                    <a:pt x="159734" y="532924"/>
                  </a:lnTo>
                  <a:lnTo>
                    <a:pt x="127349" y="536353"/>
                  </a:lnTo>
                  <a:lnTo>
                    <a:pt x="126587" y="533591"/>
                  </a:lnTo>
                  <a:lnTo>
                    <a:pt x="106013" y="531971"/>
                  </a:lnTo>
                  <a:lnTo>
                    <a:pt x="110204" y="519494"/>
                  </a:lnTo>
                  <a:lnTo>
                    <a:pt x="97060" y="505778"/>
                  </a:lnTo>
                  <a:lnTo>
                    <a:pt x="83248" y="482251"/>
                  </a:lnTo>
                  <a:lnTo>
                    <a:pt x="87344" y="467201"/>
                  </a:lnTo>
                  <a:lnTo>
                    <a:pt x="70199" y="462344"/>
                  </a:lnTo>
                  <a:lnTo>
                    <a:pt x="42576" y="464725"/>
                  </a:lnTo>
                  <a:lnTo>
                    <a:pt x="34100" y="459772"/>
                  </a:lnTo>
                  <a:lnTo>
                    <a:pt x="48292" y="428530"/>
                  </a:lnTo>
                  <a:lnTo>
                    <a:pt x="58007" y="417671"/>
                  </a:lnTo>
                  <a:lnTo>
                    <a:pt x="62865" y="407861"/>
                  </a:lnTo>
                  <a:lnTo>
                    <a:pt x="56769" y="403955"/>
                  </a:lnTo>
                  <a:lnTo>
                    <a:pt x="101918" y="390716"/>
                  </a:lnTo>
                  <a:lnTo>
                    <a:pt x="96488" y="376523"/>
                  </a:lnTo>
                  <a:lnTo>
                    <a:pt x="111823" y="391382"/>
                  </a:lnTo>
                  <a:lnTo>
                    <a:pt x="122491" y="389001"/>
                  </a:lnTo>
                  <a:lnTo>
                    <a:pt x="123920" y="395573"/>
                  </a:lnTo>
                  <a:lnTo>
                    <a:pt x="139255" y="394621"/>
                  </a:lnTo>
                  <a:lnTo>
                    <a:pt x="153257" y="402717"/>
                  </a:lnTo>
                  <a:lnTo>
                    <a:pt x="156686" y="402908"/>
                  </a:lnTo>
                  <a:lnTo>
                    <a:pt x="154114" y="402146"/>
                  </a:lnTo>
                  <a:lnTo>
                    <a:pt x="154305" y="384429"/>
                  </a:lnTo>
                  <a:lnTo>
                    <a:pt x="144209" y="349568"/>
                  </a:lnTo>
                  <a:lnTo>
                    <a:pt x="152591" y="341090"/>
                  </a:lnTo>
                  <a:lnTo>
                    <a:pt x="170498" y="332899"/>
                  </a:lnTo>
                  <a:lnTo>
                    <a:pt x="173069" y="325660"/>
                  </a:lnTo>
                  <a:lnTo>
                    <a:pt x="169450" y="315563"/>
                  </a:lnTo>
                  <a:lnTo>
                    <a:pt x="163925" y="316802"/>
                  </a:lnTo>
                  <a:lnTo>
                    <a:pt x="168402" y="314611"/>
                  </a:lnTo>
                  <a:lnTo>
                    <a:pt x="166116" y="306991"/>
                  </a:lnTo>
                  <a:lnTo>
                    <a:pt x="232220" y="298514"/>
                  </a:lnTo>
                  <a:lnTo>
                    <a:pt x="239935" y="294704"/>
                  </a:lnTo>
                  <a:lnTo>
                    <a:pt x="247364" y="296323"/>
                  </a:lnTo>
                  <a:lnTo>
                    <a:pt x="238887" y="276892"/>
                  </a:lnTo>
                  <a:lnTo>
                    <a:pt x="234125" y="258032"/>
                  </a:lnTo>
                  <a:lnTo>
                    <a:pt x="249174" y="251174"/>
                  </a:lnTo>
                  <a:lnTo>
                    <a:pt x="273272" y="250793"/>
                  </a:lnTo>
                  <a:lnTo>
                    <a:pt x="263652" y="230219"/>
                  </a:lnTo>
                  <a:lnTo>
                    <a:pt x="274606" y="229553"/>
                  </a:lnTo>
                  <a:lnTo>
                    <a:pt x="281368" y="226409"/>
                  </a:lnTo>
                  <a:lnTo>
                    <a:pt x="276796" y="217170"/>
                  </a:lnTo>
                  <a:lnTo>
                    <a:pt x="284131" y="214789"/>
                  </a:lnTo>
                  <a:lnTo>
                    <a:pt x="276606" y="199835"/>
                  </a:lnTo>
                  <a:lnTo>
                    <a:pt x="271843" y="203454"/>
                  </a:lnTo>
                  <a:lnTo>
                    <a:pt x="268224" y="198120"/>
                  </a:lnTo>
                  <a:lnTo>
                    <a:pt x="263176" y="199644"/>
                  </a:lnTo>
                  <a:lnTo>
                    <a:pt x="254508" y="171736"/>
                  </a:lnTo>
                  <a:lnTo>
                    <a:pt x="258318" y="175736"/>
                  </a:lnTo>
                  <a:lnTo>
                    <a:pt x="261461" y="174403"/>
                  </a:lnTo>
                  <a:lnTo>
                    <a:pt x="258604" y="167354"/>
                  </a:lnTo>
                  <a:lnTo>
                    <a:pt x="270320" y="160401"/>
                  </a:lnTo>
                  <a:lnTo>
                    <a:pt x="273653" y="161163"/>
                  </a:lnTo>
                  <a:lnTo>
                    <a:pt x="272605" y="158115"/>
                  </a:lnTo>
                  <a:lnTo>
                    <a:pt x="281464" y="159829"/>
                  </a:lnTo>
                  <a:lnTo>
                    <a:pt x="311372" y="139351"/>
                  </a:lnTo>
                  <a:lnTo>
                    <a:pt x="314325" y="133921"/>
                  </a:lnTo>
                  <a:lnTo>
                    <a:pt x="330232" y="128683"/>
                  </a:lnTo>
                  <a:lnTo>
                    <a:pt x="326898" y="109728"/>
                  </a:lnTo>
                  <a:lnTo>
                    <a:pt x="328232" y="117062"/>
                  </a:lnTo>
                  <a:lnTo>
                    <a:pt x="335089" y="114491"/>
                  </a:lnTo>
                  <a:lnTo>
                    <a:pt x="337947" y="125159"/>
                  </a:lnTo>
                  <a:lnTo>
                    <a:pt x="340328" y="124492"/>
                  </a:lnTo>
                  <a:lnTo>
                    <a:pt x="338518" y="117729"/>
                  </a:lnTo>
                  <a:lnTo>
                    <a:pt x="343948" y="119348"/>
                  </a:lnTo>
                  <a:lnTo>
                    <a:pt x="348139" y="133541"/>
                  </a:lnTo>
                  <a:lnTo>
                    <a:pt x="363474" y="142780"/>
                  </a:lnTo>
                  <a:lnTo>
                    <a:pt x="382905" y="147066"/>
                  </a:lnTo>
                  <a:lnTo>
                    <a:pt x="383286" y="149924"/>
                  </a:lnTo>
                  <a:lnTo>
                    <a:pt x="390811" y="148876"/>
                  </a:lnTo>
                  <a:lnTo>
                    <a:pt x="399192" y="154115"/>
                  </a:lnTo>
                  <a:lnTo>
                    <a:pt x="403003" y="147447"/>
                  </a:lnTo>
                  <a:lnTo>
                    <a:pt x="429292" y="149733"/>
                  </a:lnTo>
                  <a:lnTo>
                    <a:pt x="439102" y="158020"/>
                  </a:lnTo>
                  <a:lnTo>
                    <a:pt x="440245" y="150781"/>
                  </a:lnTo>
                  <a:lnTo>
                    <a:pt x="451009" y="159449"/>
                  </a:lnTo>
                  <a:lnTo>
                    <a:pt x="453390" y="158210"/>
                  </a:lnTo>
                  <a:lnTo>
                    <a:pt x="464058" y="171164"/>
                  </a:lnTo>
                  <a:lnTo>
                    <a:pt x="465677" y="169640"/>
                  </a:lnTo>
                  <a:lnTo>
                    <a:pt x="468630" y="172688"/>
                  </a:lnTo>
                  <a:lnTo>
                    <a:pt x="466344" y="179546"/>
                  </a:lnTo>
                  <a:lnTo>
                    <a:pt x="468820" y="188976"/>
                  </a:lnTo>
                  <a:lnTo>
                    <a:pt x="483870" y="181642"/>
                  </a:lnTo>
                  <a:lnTo>
                    <a:pt x="485680" y="188786"/>
                  </a:lnTo>
                  <a:lnTo>
                    <a:pt x="488823" y="187547"/>
                  </a:lnTo>
                  <a:lnTo>
                    <a:pt x="499205" y="203168"/>
                  </a:lnTo>
                  <a:lnTo>
                    <a:pt x="493776" y="207454"/>
                  </a:lnTo>
                  <a:lnTo>
                    <a:pt x="498539" y="213265"/>
                  </a:lnTo>
                  <a:lnTo>
                    <a:pt x="507302" y="210788"/>
                  </a:lnTo>
                  <a:lnTo>
                    <a:pt x="501586" y="214027"/>
                  </a:lnTo>
                  <a:lnTo>
                    <a:pt x="501872" y="217932"/>
                  </a:lnTo>
                  <a:lnTo>
                    <a:pt x="496634" y="221837"/>
                  </a:lnTo>
                  <a:lnTo>
                    <a:pt x="485870" y="225552"/>
                  </a:lnTo>
                  <a:lnTo>
                    <a:pt x="469392" y="246412"/>
                  </a:lnTo>
                  <a:lnTo>
                    <a:pt x="464630" y="243935"/>
                  </a:lnTo>
                  <a:lnTo>
                    <a:pt x="460534" y="249650"/>
                  </a:lnTo>
                  <a:lnTo>
                    <a:pt x="464534" y="254508"/>
                  </a:lnTo>
                  <a:lnTo>
                    <a:pt x="457486" y="265557"/>
                  </a:lnTo>
                  <a:lnTo>
                    <a:pt x="466154" y="277940"/>
                  </a:lnTo>
                  <a:lnTo>
                    <a:pt x="455105" y="271462"/>
                  </a:lnTo>
                  <a:lnTo>
                    <a:pt x="450437" y="272225"/>
                  </a:lnTo>
                  <a:lnTo>
                    <a:pt x="425863" y="297085"/>
                  </a:lnTo>
                  <a:lnTo>
                    <a:pt x="450247" y="323469"/>
                  </a:lnTo>
                  <a:lnTo>
                    <a:pt x="456533" y="334042"/>
                  </a:lnTo>
                  <a:lnTo>
                    <a:pt x="456629" y="338900"/>
                  </a:lnTo>
                  <a:lnTo>
                    <a:pt x="446723" y="343471"/>
                  </a:lnTo>
                  <a:lnTo>
                    <a:pt x="454819" y="351568"/>
                  </a:lnTo>
                  <a:lnTo>
                    <a:pt x="451961" y="355854"/>
                  </a:lnTo>
                  <a:lnTo>
                    <a:pt x="437864" y="364903"/>
                  </a:lnTo>
                  <a:lnTo>
                    <a:pt x="437483" y="367856"/>
                  </a:lnTo>
                  <a:lnTo>
                    <a:pt x="430530" y="370808"/>
                  </a:lnTo>
                  <a:lnTo>
                    <a:pt x="432625" y="372332"/>
                  </a:lnTo>
                  <a:lnTo>
                    <a:pt x="419005" y="386715"/>
                  </a:lnTo>
                  <a:lnTo>
                    <a:pt x="422243" y="384048"/>
                  </a:lnTo>
                  <a:lnTo>
                    <a:pt x="425958" y="388334"/>
                  </a:lnTo>
                  <a:lnTo>
                    <a:pt x="410623" y="408051"/>
                  </a:lnTo>
                  <a:lnTo>
                    <a:pt x="415766" y="414147"/>
                  </a:lnTo>
                  <a:lnTo>
                    <a:pt x="402145" y="430816"/>
                  </a:lnTo>
                  <a:lnTo>
                    <a:pt x="395383" y="429292"/>
                  </a:lnTo>
                  <a:lnTo>
                    <a:pt x="390525" y="436054"/>
                  </a:lnTo>
                  <a:lnTo>
                    <a:pt x="395478" y="440531"/>
                  </a:lnTo>
                  <a:lnTo>
                    <a:pt x="381667" y="460724"/>
                  </a:lnTo>
                  <a:lnTo>
                    <a:pt x="382048" y="468154"/>
                  </a:lnTo>
                  <a:lnTo>
                    <a:pt x="379095" y="474821"/>
                  </a:lnTo>
                  <a:lnTo>
                    <a:pt x="379952" y="480536"/>
                  </a:lnTo>
                  <a:lnTo>
                    <a:pt x="393478" y="478155"/>
                  </a:lnTo>
                  <a:lnTo>
                    <a:pt x="408146" y="482632"/>
                  </a:lnTo>
                  <a:lnTo>
                    <a:pt x="412718" y="491395"/>
                  </a:lnTo>
                  <a:lnTo>
                    <a:pt x="413671" y="504254"/>
                  </a:lnTo>
                  <a:lnTo>
                    <a:pt x="430244" y="523685"/>
                  </a:lnTo>
                  <a:lnTo>
                    <a:pt x="428339" y="530638"/>
                  </a:lnTo>
                  <a:lnTo>
                    <a:pt x="421386" y="535305"/>
                  </a:lnTo>
                  <a:lnTo>
                    <a:pt x="417671" y="534258"/>
                  </a:lnTo>
                  <a:lnTo>
                    <a:pt x="410718" y="539496"/>
                  </a:lnTo>
                  <a:lnTo>
                    <a:pt x="388620" y="546830"/>
                  </a:lnTo>
                  <a:lnTo>
                    <a:pt x="388239" y="571595"/>
                  </a:lnTo>
                  <a:lnTo>
                    <a:pt x="384239" y="577691"/>
                  </a:lnTo>
                  <a:lnTo>
                    <a:pt x="403289" y="598265"/>
                  </a:lnTo>
                  <a:lnTo>
                    <a:pt x="422815" y="611505"/>
                  </a:lnTo>
                  <a:lnTo>
                    <a:pt x="416909" y="619316"/>
                  </a:lnTo>
                  <a:lnTo>
                    <a:pt x="421291" y="632746"/>
                  </a:lnTo>
                  <a:lnTo>
                    <a:pt x="441960" y="654749"/>
                  </a:lnTo>
                  <a:lnTo>
                    <a:pt x="435197" y="665036"/>
                  </a:lnTo>
                  <a:lnTo>
                    <a:pt x="445103" y="677990"/>
                  </a:lnTo>
                  <a:lnTo>
                    <a:pt x="456152" y="677704"/>
                  </a:lnTo>
                  <a:lnTo>
                    <a:pt x="456724" y="681323"/>
                  </a:lnTo>
                  <a:lnTo>
                    <a:pt x="465106" y="680466"/>
                  </a:lnTo>
                  <a:lnTo>
                    <a:pt x="469487" y="691039"/>
                  </a:lnTo>
                  <a:lnTo>
                    <a:pt x="478155" y="690944"/>
                  </a:lnTo>
                  <a:lnTo>
                    <a:pt x="495967" y="697135"/>
                  </a:lnTo>
                  <a:lnTo>
                    <a:pt x="497014" y="691991"/>
                  </a:lnTo>
                  <a:lnTo>
                    <a:pt x="501396" y="694658"/>
                  </a:lnTo>
                  <a:lnTo>
                    <a:pt x="500443" y="698659"/>
                  </a:lnTo>
                  <a:lnTo>
                    <a:pt x="517207" y="706184"/>
                  </a:lnTo>
                  <a:lnTo>
                    <a:pt x="532829" y="702659"/>
                  </a:lnTo>
                  <a:lnTo>
                    <a:pt x="538449" y="697897"/>
                  </a:lnTo>
                  <a:lnTo>
                    <a:pt x="554736" y="693420"/>
                  </a:lnTo>
                  <a:lnTo>
                    <a:pt x="571024" y="695516"/>
                  </a:lnTo>
                  <a:lnTo>
                    <a:pt x="606933" y="687515"/>
                  </a:lnTo>
                  <a:lnTo>
                    <a:pt x="610648" y="685324"/>
                  </a:lnTo>
                  <a:lnTo>
                    <a:pt x="609505" y="675799"/>
                  </a:lnTo>
                  <a:lnTo>
                    <a:pt x="613982" y="678085"/>
                  </a:lnTo>
                  <a:lnTo>
                    <a:pt x="619030" y="675894"/>
                  </a:lnTo>
                  <a:lnTo>
                    <a:pt x="622554" y="681895"/>
                  </a:lnTo>
                  <a:lnTo>
                    <a:pt x="625030" y="668846"/>
                  </a:lnTo>
                  <a:lnTo>
                    <a:pt x="627126" y="668941"/>
                  </a:lnTo>
                  <a:lnTo>
                    <a:pt x="626650" y="673037"/>
                  </a:lnTo>
                  <a:lnTo>
                    <a:pt x="629412" y="673513"/>
                  </a:lnTo>
                  <a:lnTo>
                    <a:pt x="629221" y="675799"/>
                  </a:lnTo>
                  <a:lnTo>
                    <a:pt x="636841" y="679609"/>
                  </a:lnTo>
                  <a:lnTo>
                    <a:pt x="641890" y="678561"/>
                  </a:lnTo>
                  <a:lnTo>
                    <a:pt x="646938" y="682085"/>
                  </a:lnTo>
                  <a:lnTo>
                    <a:pt x="655701" y="675704"/>
                  </a:lnTo>
                  <a:lnTo>
                    <a:pt x="665607" y="689229"/>
                  </a:lnTo>
                  <a:lnTo>
                    <a:pt x="668274" y="685514"/>
                  </a:lnTo>
                  <a:lnTo>
                    <a:pt x="676084" y="686943"/>
                  </a:lnTo>
                  <a:lnTo>
                    <a:pt x="675989" y="689134"/>
                  </a:lnTo>
                  <a:lnTo>
                    <a:pt x="680085" y="688467"/>
                  </a:lnTo>
                  <a:lnTo>
                    <a:pt x="677133" y="695230"/>
                  </a:lnTo>
                  <a:lnTo>
                    <a:pt x="681133" y="695801"/>
                  </a:lnTo>
                  <a:lnTo>
                    <a:pt x="681514" y="699611"/>
                  </a:lnTo>
                  <a:lnTo>
                    <a:pt x="690563" y="697040"/>
                  </a:lnTo>
                  <a:lnTo>
                    <a:pt x="689039" y="703136"/>
                  </a:lnTo>
                  <a:lnTo>
                    <a:pt x="699516" y="702088"/>
                  </a:lnTo>
                  <a:lnTo>
                    <a:pt x="699040" y="705421"/>
                  </a:lnTo>
                  <a:lnTo>
                    <a:pt x="695801" y="706374"/>
                  </a:lnTo>
                  <a:lnTo>
                    <a:pt x="707231" y="716661"/>
                  </a:lnTo>
                  <a:lnTo>
                    <a:pt x="719900" y="738378"/>
                  </a:lnTo>
                  <a:lnTo>
                    <a:pt x="723900" y="735521"/>
                  </a:lnTo>
                  <a:lnTo>
                    <a:pt x="725329" y="739140"/>
                  </a:lnTo>
                  <a:lnTo>
                    <a:pt x="721233" y="741712"/>
                  </a:lnTo>
                  <a:lnTo>
                    <a:pt x="719614" y="753618"/>
                  </a:lnTo>
                  <a:lnTo>
                    <a:pt x="722281" y="766096"/>
                  </a:lnTo>
                  <a:lnTo>
                    <a:pt x="726377" y="766096"/>
                  </a:lnTo>
                  <a:lnTo>
                    <a:pt x="745807" y="785051"/>
                  </a:lnTo>
                  <a:lnTo>
                    <a:pt x="750475" y="785051"/>
                  </a:lnTo>
                  <a:lnTo>
                    <a:pt x="778288" y="779336"/>
                  </a:lnTo>
                  <a:lnTo>
                    <a:pt x="797147" y="770858"/>
                  </a:lnTo>
                  <a:lnTo>
                    <a:pt x="801814" y="762000"/>
                  </a:lnTo>
                  <a:lnTo>
                    <a:pt x="797909" y="754761"/>
                  </a:lnTo>
                  <a:lnTo>
                    <a:pt x="805720" y="746189"/>
                  </a:lnTo>
                  <a:lnTo>
                    <a:pt x="811816" y="752189"/>
                  </a:lnTo>
                  <a:lnTo>
                    <a:pt x="817626" y="752666"/>
                  </a:lnTo>
                  <a:lnTo>
                    <a:pt x="822389" y="749046"/>
                  </a:lnTo>
                  <a:lnTo>
                    <a:pt x="819436" y="733425"/>
                  </a:lnTo>
                  <a:lnTo>
                    <a:pt x="811244" y="730758"/>
                  </a:lnTo>
                  <a:lnTo>
                    <a:pt x="810673" y="726758"/>
                  </a:lnTo>
                  <a:lnTo>
                    <a:pt x="805149" y="725805"/>
                  </a:lnTo>
                  <a:lnTo>
                    <a:pt x="806768" y="722281"/>
                  </a:lnTo>
                  <a:lnTo>
                    <a:pt x="789051" y="710756"/>
                  </a:lnTo>
                  <a:lnTo>
                    <a:pt x="775335" y="705517"/>
                  </a:lnTo>
                  <a:lnTo>
                    <a:pt x="773335" y="695801"/>
                  </a:lnTo>
                  <a:lnTo>
                    <a:pt x="764953" y="693611"/>
                  </a:lnTo>
                  <a:lnTo>
                    <a:pt x="759809" y="678752"/>
                  </a:lnTo>
                  <a:lnTo>
                    <a:pt x="756190" y="675418"/>
                  </a:lnTo>
                  <a:lnTo>
                    <a:pt x="751141" y="675227"/>
                  </a:lnTo>
                  <a:lnTo>
                    <a:pt x="754285" y="666369"/>
                  </a:lnTo>
                  <a:lnTo>
                    <a:pt x="757618" y="663893"/>
                  </a:lnTo>
                  <a:lnTo>
                    <a:pt x="761619" y="666655"/>
                  </a:lnTo>
                  <a:lnTo>
                    <a:pt x="765143" y="665798"/>
                  </a:lnTo>
                  <a:lnTo>
                    <a:pt x="766191" y="662845"/>
                  </a:lnTo>
                  <a:lnTo>
                    <a:pt x="761619" y="660273"/>
                  </a:lnTo>
                  <a:lnTo>
                    <a:pt x="762095" y="656273"/>
                  </a:lnTo>
                  <a:lnTo>
                    <a:pt x="765048" y="655415"/>
                  </a:lnTo>
                  <a:lnTo>
                    <a:pt x="765429" y="651510"/>
                  </a:lnTo>
                  <a:lnTo>
                    <a:pt x="762286" y="648176"/>
                  </a:lnTo>
                  <a:lnTo>
                    <a:pt x="768572" y="615125"/>
                  </a:lnTo>
                  <a:lnTo>
                    <a:pt x="767049" y="610934"/>
                  </a:lnTo>
                  <a:lnTo>
                    <a:pt x="760857" y="647510"/>
                  </a:lnTo>
                  <a:lnTo>
                    <a:pt x="759714" y="640080"/>
                  </a:lnTo>
                  <a:lnTo>
                    <a:pt x="765810" y="610743"/>
                  </a:lnTo>
                  <a:lnTo>
                    <a:pt x="748570" y="607600"/>
                  </a:lnTo>
                  <a:lnTo>
                    <a:pt x="746093" y="586931"/>
                  </a:lnTo>
                  <a:lnTo>
                    <a:pt x="733996" y="566833"/>
                  </a:lnTo>
                  <a:lnTo>
                    <a:pt x="741521" y="563404"/>
                  </a:lnTo>
                  <a:lnTo>
                    <a:pt x="739426" y="552641"/>
                  </a:lnTo>
                  <a:lnTo>
                    <a:pt x="743902" y="547497"/>
                  </a:lnTo>
                  <a:lnTo>
                    <a:pt x="748093" y="533305"/>
                  </a:lnTo>
                  <a:lnTo>
                    <a:pt x="753618" y="529876"/>
                  </a:lnTo>
                  <a:lnTo>
                    <a:pt x="753999" y="523113"/>
                  </a:lnTo>
                  <a:lnTo>
                    <a:pt x="760000" y="520446"/>
                  </a:lnTo>
                  <a:lnTo>
                    <a:pt x="764095" y="525590"/>
                  </a:lnTo>
                  <a:lnTo>
                    <a:pt x="759714" y="515969"/>
                  </a:lnTo>
                  <a:lnTo>
                    <a:pt x="768477" y="508826"/>
                  </a:lnTo>
                  <a:lnTo>
                    <a:pt x="771716" y="500729"/>
                  </a:lnTo>
                  <a:lnTo>
                    <a:pt x="775335" y="497205"/>
                  </a:lnTo>
                  <a:lnTo>
                    <a:pt x="782669" y="495586"/>
                  </a:lnTo>
                  <a:lnTo>
                    <a:pt x="782860" y="492347"/>
                  </a:lnTo>
                  <a:lnTo>
                    <a:pt x="796480" y="482441"/>
                  </a:lnTo>
                  <a:lnTo>
                    <a:pt x="806482" y="479679"/>
                  </a:lnTo>
                  <a:lnTo>
                    <a:pt x="803434" y="478155"/>
                  </a:lnTo>
                  <a:lnTo>
                    <a:pt x="803910" y="470535"/>
                  </a:lnTo>
                  <a:lnTo>
                    <a:pt x="812387" y="458438"/>
                  </a:lnTo>
                  <a:lnTo>
                    <a:pt x="802862" y="440055"/>
                  </a:lnTo>
                  <a:lnTo>
                    <a:pt x="786003" y="419100"/>
                  </a:lnTo>
                  <a:lnTo>
                    <a:pt x="789432" y="422243"/>
                  </a:lnTo>
                  <a:lnTo>
                    <a:pt x="798862" y="411766"/>
                  </a:lnTo>
                  <a:lnTo>
                    <a:pt x="793242" y="403860"/>
                  </a:lnTo>
                  <a:lnTo>
                    <a:pt x="798862" y="400050"/>
                  </a:lnTo>
                  <a:lnTo>
                    <a:pt x="792670" y="388049"/>
                  </a:lnTo>
                  <a:lnTo>
                    <a:pt x="790575" y="389001"/>
                  </a:lnTo>
                  <a:lnTo>
                    <a:pt x="775240" y="369284"/>
                  </a:lnTo>
                  <a:lnTo>
                    <a:pt x="767334" y="372713"/>
                  </a:lnTo>
                  <a:lnTo>
                    <a:pt x="761619" y="355854"/>
                  </a:lnTo>
                  <a:lnTo>
                    <a:pt x="761619" y="341090"/>
                  </a:lnTo>
                  <a:lnTo>
                    <a:pt x="754475" y="342043"/>
                  </a:lnTo>
                  <a:lnTo>
                    <a:pt x="752666" y="337566"/>
                  </a:lnTo>
                  <a:lnTo>
                    <a:pt x="748379" y="341186"/>
                  </a:lnTo>
                  <a:lnTo>
                    <a:pt x="743331" y="313658"/>
                  </a:lnTo>
                  <a:lnTo>
                    <a:pt x="745522" y="312706"/>
                  </a:lnTo>
                  <a:lnTo>
                    <a:pt x="741045" y="301752"/>
                  </a:lnTo>
                  <a:lnTo>
                    <a:pt x="751427" y="293846"/>
                  </a:lnTo>
                  <a:lnTo>
                    <a:pt x="747332" y="284226"/>
                  </a:lnTo>
                  <a:lnTo>
                    <a:pt x="751237" y="282321"/>
                  </a:lnTo>
                  <a:lnTo>
                    <a:pt x="748093" y="273177"/>
                  </a:lnTo>
                  <a:lnTo>
                    <a:pt x="753618" y="254603"/>
                  </a:lnTo>
                  <a:lnTo>
                    <a:pt x="751141" y="244221"/>
                  </a:lnTo>
                  <a:lnTo>
                    <a:pt x="748379" y="245174"/>
                  </a:lnTo>
                  <a:lnTo>
                    <a:pt x="746950" y="234982"/>
                  </a:lnTo>
                  <a:lnTo>
                    <a:pt x="744188" y="233934"/>
                  </a:lnTo>
                  <a:lnTo>
                    <a:pt x="743712" y="226695"/>
                  </a:lnTo>
                  <a:lnTo>
                    <a:pt x="747808" y="223933"/>
                  </a:lnTo>
                  <a:lnTo>
                    <a:pt x="736568" y="206502"/>
                  </a:lnTo>
                  <a:lnTo>
                    <a:pt x="739521" y="206978"/>
                  </a:lnTo>
                  <a:lnTo>
                    <a:pt x="737807" y="202692"/>
                  </a:lnTo>
                  <a:lnTo>
                    <a:pt x="749046" y="200501"/>
                  </a:lnTo>
                  <a:lnTo>
                    <a:pt x="764286" y="203740"/>
                  </a:lnTo>
                  <a:lnTo>
                    <a:pt x="767525" y="223076"/>
                  </a:lnTo>
                  <a:lnTo>
                    <a:pt x="777716" y="221266"/>
                  </a:lnTo>
                  <a:lnTo>
                    <a:pt x="784384" y="219456"/>
                  </a:lnTo>
                  <a:lnTo>
                    <a:pt x="782384" y="202025"/>
                  </a:lnTo>
                  <a:lnTo>
                    <a:pt x="800958" y="199835"/>
                  </a:lnTo>
                  <a:lnTo>
                    <a:pt x="804005" y="201930"/>
                  </a:lnTo>
                  <a:lnTo>
                    <a:pt x="803339" y="204502"/>
                  </a:lnTo>
                  <a:lnTo>
                    <a:pt x="838105" y="188119"/>
                  </a:lnTo>
                  <a:lnTo>
                    <a:pt x="834580" y="155448"/>
                  </a:lnTo>
                  <a:lnTo>
                    <a:pt x="827341" y="156115"/>
                  </a:lnTo>
                  <a:lnTo>
                    <a:pt x="824579" y="149162"/>
                  </a:lnTo>
                  <a:lnTo>
                    <a:pt x="836105" y="151448"/>
                  </a:lnTo>
                  <a:lnTo>
                    <a:pt x="823817" y="116967"/>
                  </a:lnTo>
                  <a:lnTo>
                    <a:pt x="825341" y="114300"/>
                  </a:lnTo>
                  <a:lnTo>
                    <a:pt x="820960" y="113252"/>
                  </a:lnTo>
                  <a:lnTo>
                    <a:pt x="818674" y="99917"/>
                  </a:lnTo>
                  <a:lnTo>
                    <a:pt x="813245" y="88392"/>
                  </a:lnTo>
                  <a:lnTo>
                    <a:pt x="817055" y="86773"/>
                  </a:lnTo>
                  <a:lnTo>
                    <a:pt x="823913" y="84392"/>
                  </a:lnTo>
                  <a:lnTo>
                    <a:pt x="812482" y="55626"/>
                  </a:lnTo>
                  <a:lnTo>
                    <a:pt x="846011" y="22955"/>
                  </a:lnTo>
                  <a:lnTo>
                    <a:pt x="856774" y="18098"/>
                  </a:lnTo>
                  <a:lnTo>
                    <a:pt x="865823" y="9525"/>
                  </a:lnTo>
                  <a:lnTo>
                    <a:pt x="873633" y="24956"/>
                  </a:lnTo>
                  <a:lnTo>
                    <a:pt x="887730" y="42672"/>
                  </a:lnTo>
                  <a:lnTo>
                    <a:pt x="889730" y="47625"/>
                  </a:lnTo>
                  <a:lnTo>
                    <a:pt x="887349" y="48768"/>
                  </a:lnTo>
                  <a:lnTo>
                    <a:pt x="892016" y="60579"/>
                  </a:lnTo>
                  <a:lnTo>
                    <a:pt x="902018" y="77057"/>
                  </a:lnTo>
                  <a:lnTo>
                    <a:pt x="905542" y="75057"/>
                  </a:lnTo>
                  <a:lnTo>
                    <a:pt x="913543" y="91345"/>
                  </a:lnTo>
                  <a:lnTo>
                    <a:pt x="922591" y="93154"/>
                  </a:lnTo>
                  <a:lnTo>
                    <a:pt x="933736" y="84487"/>
                  </a:lnTo>
                  <a:lnTo>
                    <a:pt x="937832" y="85154"/>
                  </a:lnTo>
                  <a:lnTo>
                    <a:pt x="953452" y="76771"/>
                  </a:lnTo>
                  <a:lnTo>
                    <a:pt x="953738" y="80772"/>
                  </a:lnTo>
                  <a:lnTo>
                    <a:pt x="951833" y="81058"/>
                  </a:lnTo>
                  <a:lnTo>
                    <a:pt x="953548" y="89916"/>
                  </a:lnTo>
                  <a:lnTo>
                    <a:pt x="957072" y="90487"/>
                  </a:lnTo>
                  <a:lnTo>
                    <a:pt x="960501" y="102013"/>
                  </a:lnTo>
                  <a:lnTo>
                    <a:pt x="947833" y="120015"/>
                  </a:lnTo>
                  <a:lnTo>
                    <a:pt x="952976" y="128587"/>
                  </a:lnTo>
                  <a:lnTo>
                    <a:pt x="949261" y="132017"/>
                  </a:lnTo>
                  <a:lnTo>
                    <a:pt x="952119" y="138208"/>
                  </a:lnTo>
                  <a:lnTo>
                    <a:pt x="948690" y="144780"/>
                  </a:lnTo>
                  <a:lnTo>
                    <a:pt x="958405" y="145447"/>
                  </a:lnTo>
                  <a:lnTo>
                    <a:pt x="960311" y="171069"/>
                  </a:lnTo>
                  <a:lnTo>
                    <a:pt x="972408" y="159925"/>
                  </a:lnTo>
                  <a:lnTo>
                    <a:pt x="984695" y="154495"/>
                  </a:lnTo>
                  <a:lnTo>
                    <a:pt x="984504" y="160592"/>
                  </a:lnTo>
                  <a:lnTo>
                    <a:pt x="1012507" y="186023"/>
                  </a:lnTo>
                  <a:lnTo>
                    <a:pt x="1022032" y="208312"/>
                  </a:lnTo>
                  <a:lnTo>
                    <a:pt x="1028129" y="210693"/>
                  </a:lnTo>
                  <a:lnTo>
                    <a:pt x="1030129" y="209455"/>
                  </a:lnTo>
                  <a:lnTo>
                    <a:pt x="1029176" y="206502"/>
                  </a:lnTo>
                  <a:lnTo>
                    <a:pt x="1044321" y="200978"/>
                  </a:lnTo>
                  <a:lnTo>
                    <a:pt x="1049274" y="209931"/>
                  </a:lnTo>
                  <a:lnTo>
                    <a:pt x="1055180" y="202787"/>
                  </a:lnTo>
                  <a:lnTo>
                    <a:pt x="1058704" y="209360"/>
                  </a:lnTo>
                  <a:lnTo>
                    <a:pt x="1043845" y="227171"/>
                  </a:lnTo>
                  <a:lnTo>
                    <a:pt x="1053370" y="243173"/>
                  </a:lnTo>
                  <a:lnTo>
                    <a:pt x="1043274" y="249269"/>
                  </a:lnTo>
                  <a:lnTo>
                    <a:pt x="1040320" y="260795"/>
                  </a:lnTo>
                  <a:lnTo>
                    <a:pt x="1033272" y="264319"/>
                  </a:lnTo>
                  <a:lnTo>
                    <a:pt x="1026605" y="272415"/>
                  </a:lnTo>
                  <a:lnTo>
                    <a:pt x="1021175" y="270224"/>
                  </a:lnTo>
                  <a:lnTo>
                    <a:pt x="1007936" y="276987"/>
                  </a:lnTo>
                  <a:lnTo>
                    <a:pt x="996696" y="287369"/>
                  </a:lnTo>
                  <a:lnTo>
                    <a:pt x="1001554" y="291465"/>
                  </a:lnTo>
                  <a:lnTo>
                    <a:pt x="999268" y="293751"/>
                  </a:lnTo>
                  <a:lnTo>
                    <a:pt x="1004030" y="297656"/>
                  </a:lnTo>
                  <a:lnTo>
                    <a:pt x="998696" y="298895"/>
                  </a:lnTo>
                  <a:lnTo>
                    <a:pt x="1005840" y="308134"/>
                  </a:lnTo>
                  <a:lnTo>
                    <a:pt x="999839" y="314896"/>
                  </a:lnTo>
                  <a:lnTo>
                    <a:pt x="1003364" y="322040"/>
                  </a:lnTo>
                  <a:lnTo>
                    <a:pt x="994315" y="329375"/>
                  </a:lnTo>
                  <a:lnTo>
                    <a:pt x="1004601" y="345186"/>
                  </a:lnTo>
                  <a:lnTo>
                    <a:pt x="997744" y="362998"/>
                  </a:lnTo>
                  <a:lnTo>
                    <a:pt x="1004601" y="369570"/>
                  </a:lnTo>
                  <a:lnTo>
                    <a:pt x="1002506" y="374904"/>
                  </a:lnTo>
                  <a:lnTo>
                    <a:pt x="1000125" y="373094"/>
                  </a:lnTo>
                  <a:lnTo>
                    <a:pt x="994124" y="382429"/>
                  </a:lnTo>
                  <a:lnTo>
                    <a:pt x="953358" y="419576"/>
                  </a:lnTo>
                  <a:lnTo>
                    <a:pt x="980789" y="443294"/>
                  </a:lnTo>
                  <a:lnTo>
                    <a:pt x="978503" y="445103"/>
                  </a:lnTo>
                  <a:lnTo>
                    <a:pt x="980980" y="458248"/>
                  </a:lnTo>
                  <a:lnTo>
                    <a:pt x="994029" y="486061"/>
                  </a:lnTo>
                  <a:lnTo>
                    <a:pt x="984028" y="512159"/>
                  </a:lnTo>
                  <a:lnTo>
                    <a:pt x="1017937" y="511969"/>
                  </a:lnTo>
                  <a:lnTo>
                    <a:pt x="1026414" y="507778"/>
                  </a:lnTo>
                  <a:lnTo>
                    <a:pt x="1029938" y="495110"/>
                  </a:lnTo>
                  <a:lnTo>
                    <a:pt x="1044226" y="504444"/>
                  </a:lnTo>
                  <a:lnTo>
                    <a:pt x="1046321" y="501777"/>
                  </a:lnTo>
                  <a:lnTo>
                    <a:pt x="1055465" y="509207"/>
                  </a:lnTo>
                  <a:lnTo>
                    <a:pt x="1060132" y="503492"/>
                  </a:lnTo>
                  <a:lnTo>
                    <a:pt x="1050798" y="496253"/>
                  </a:lnTo>
                  <a:lnTo>
                    <a:pt x="1051370" y="493871"/>
                  </a:lnTo>
                  <a:lnTo>
                    <a:pt x="1093756" y="530257"/>
                  </a:lnTo>
                  <a:lnTo>
                    <a:pt x="1090899" y="539401"/>
                  </a:lnTo>
                  <a:lnTo>
                    <a:pt x="1093375" y="543496"/>
                  </a:lnTo>
                  <a:lnTo>
                    <a:pt x="1077183" y="549212"/>
                  </a:lnTo>
                  <a:lnTo>
                    <a:pt x="1066991" y="571595"/>
                  </a:lnTo>
                  <a:lnTo>
                    <a:pt x="1071467" y="579692"/>
                  </a:lnTo>
                  <a:lnTo>
                    <a:pt x="1069657" y="580739"/>
                  </a:lnTo>
                  <a:lnTo>
                    <a:pt x="1072992" y="589598"/>
                  </a:lnTo>
                  <a:lnTo>
                    <a:pt x="1083469" y="607124"/>
                  </a:lnTo>
                  <a:lnTo>
                    <a:pt x="1077468" y="616458"/>
                  </a:lnTo>
                  <a:lnTo>
                    <a:pt x="1077373" y="621602"/>
                  </a:lnTo>
                  <a:lnTo>
                    <a:pt x="1073277" y="624840"/>
                  </a:lnTo>
                  <a:lnTo>
                    <a:pt x="1075944" y="629031"/>
                  </a:lnTo>
                  <a:lnTo>
                    <a:pt x="1074230" y="632460"/>
                  </a:lnTo>
                  <a:lnTo>
                    <a:pt x="1081945" y="636746"/>
                  </a:lnTo>
                  <a:lnTo>
                    <a:pt x="1084802" y="644652"/>
                  </a:lnTo>
                  <a:lnTo>
                    <a:pt x="1085469" y="651796"/>
                  </a:lnTo>
                  <a:lnTo>
                    <a:pt x="1081659" y="655987"/>
                  </a:lnTo>
                  <a:lnTo>
                    <a:pt x="1086993" y="664464"/>
                  </a:lnTo>
                  <a:lnTo>
                    <a:pt x="1082611" y="669417"/>
                  </a:lnTo>
                  <a:lnTo>
                    <a:pt x="1082897" y="683895"/>
                  </a:lnTo>
                  <a:lnTo>
                    <a:pt x="1082897" y="699897"/>
                  </a:lnTo>
                  <a:lnTo>
                    <a:pt x="1069753" y="715328"/>
                  </a:lnTo>
                  <a:lnTo>
                    <a:pt x="1064038" y="725996"/>
                  </a:lnTo>
                  <a:lnTo>
                    <a:pt x="1080611" y="750856"/>
                  </a:lnTo>
                  <a:lnTo>
                    <a:pt x="1095280" y="767715"/>
                  </a:lnTo>
                  <a:lnTo>
                    <a:pt x="1088136" y="771716"/>
                  </a:lnTo>
                  <a:lnTo>
                    <a:pt x="1098709" y="786479"/>
                  </a:lnTo>
                  <a:lnTo>
                    <a:pt x="1095566" y="789623"/>
                  </a:lnTo>
                  <a:lnTo>
                    <a:pt x="1093280" y="800195"/>
                  </a:lnTo>
                  <a:lnTo>
                    <a:pt x="1094041" y="812387"/>
                  </a:lnTo>
                  <a:lnTo>
                    <a:pt x="1106329" y="814864"/>
                  </a:lnTo>
                  <a:lnTo>
                    <a:pt x="1122902" y="811435"/>
                  </a:lnTo>
                  <a:lnTo>
                    <a:pt x="1126617" y="816483"/>
                  </a:lnTo>
                  <a:lnTo>
                    <a:pt x="1133951" y="818102"/>
                  </a:lnTo>
                  <a:lnTo>
                    <a:pt x="1189291" y="804386"/>
                  </a:lnTo>
                  <a:lnTo>
                    <a:pt x="1192244" y="830485"/>
                  </a:lnTo>
                  <a:lnTo>
                    <a:pt x="1197388" y="831723"/>
                  </a:lnTo>
                  <a:lnTo>
                    <a:pt x="1192625" y="854488"/>
                  </a:lnTo>
                  <a:lnTo>
                    <a:pt x="1180433" y="877062"/>
                  </a:lnTo>
                  <a:lnTo>
                    <a:pt x="1161574" y="894588"/>
                  </a:lnTo>
                  <a:lnTo>
                    <a:pt x="1148429" y="912781"/>
                  </a:lnTo>
                  <a:lnTo>
                    <a:pt x="1144143" y="924116"/>
                  </a:lnTo>
                  <a:lnTo>
                    <a:pt x="1131951" y="933831"/>
                  </a:lnTo>
                  <a:lnTo>
                    <a:pt x="1078706" y="918496"/>
                  </a:lnTo>
                  <a:lnTo>
                    <a:pt x="1075658" y="917067"/>
                  </a:lnTo>
                  <a:lnTo>
                    <a:pt x="1068800" y="903446"/>
                  </a:lnTo>
                  <a:lnTo>
                    <a:pt x="1066609" y="905161"/>
                  </a:lnTo>
                  <a:lnTo>
                    <a:pt x="1063276" y="914019"/>
                  </a:lnTo>
                  <a:lnTo>
                    <a:pt x="1053751" y="926211"/>
                  </a:lnTo>
                  <a:lnTo>
                    <a:pt x="1048417" y="939737"/>
                  </a:lnTo>
                  <a:lnTo>
                    <a:pt x="1042130" y="941165"/>
                  </a:lnTo>
                  <a:lnTo>
                    <a:pt x="1039939" y="947071"/>
                  </a:lnTo>
                  <a:lnTo>
                    <a:pt x="1037844" y="944975"/>
                  </a:lnTo>
                  <a:lnTo>
                    <a:pt x="1034605" y="950119"/>
                  </a:lnTo>
                  <a:lnTo>
                    <a:pt x="1033749" y="967359"/>
                  </a:lnTo>
                  <a:lnTo>
                    <a:pt x="1038034" y="981837"/>
                  </a:lnTo>
                  <a:lnTo>
                    <a:pt x="1029748" y="1000696"/>
                  </a:lnTo>
                  <a:lnTo>
                    <a:pt x="1032129" y="1022414"/>
                  </a:lnTo>
                  <a:lnTo>
                    <a:pt x="1035653" y="1017556"/>
                  </a:lnTo>
                  <a:lnTo>
                    <a:pt x="1035748" y="1011174"/>
                  </a:lnTo>
                  <a:lnTo>
                    <a:pt x="1039559" y="1012603"/>
                  </a:lnTo>
                  <a:lnTo>
                    <a:pt x="1039177" y="1017556"/>
                  </a:lnTo>
                  <a:lnTo>
                    <a:pt x="1033843" y="1024795"/>
                  </a:lnTo>
                  <a:lnTo>
                    <a:pt x="1036034" y="1029938"/>
                  </a:lnTo>
                  <a:lnTo>
                    <a:pt x="1032986" y="1034415"/>
                  </a:lnTo>
                  <a:lnTo>
                    <a:pt x="1046321" y="1035463"/>
                  </a:lnTo>
                  <a:lnTo>
                    <a:pt x="1053370" y="1043464"/>
                  </a:lnTo>
                  <a:lnTo>
                    <a:pt x="1055656" y="1054799"/>
                  </a:lnTo>
                  <a:lnTo>
                    <a:pt x="1064133" y="1055656"/>
                  </a:lnTo>
                  <a:lnTo>
                    <a:pt x="1130808" y="1037177"/>
                  </a:lnTo>
                  <a:lnTo>
                    <a:pt x="1147953" y="1066514"/>
                  </a:lnTo>
                  <a:lnTo>
                    <a:pt x="1156621" y="1072801"/>
                  </a:lnTo>
                  <a:lnTo>
                    <a:pt x="1151287" y="1080992"/>
                  </a:lnTo>
                  <a:lnTo>
                    <a:pt x="1139190" y="1084898"/>
                  </a:lnTo>
                  <a:lnTo>
                    <a:pt x="1136523" y="1107567"/>
                  </a:lnTo>
                  <a:lnTo>
                    <a:pt x="1128236" y="1114330"/>
                  </a:lnTo>
                  <a:lnTo>
                    <a:pt x="1125569" y="1115378"/>
                  </a:lnTo>
                  <a:lnTo>
                    <a:pt x="1124045" y="1113377"/>
                  </a:lnTo>
                  <a:lnTo>
                    <a:pt x="1108520" y="1130237"/>
                  </a:lnTo>
                  <a:lnTo>
                    <a:pt x="1116806" y="1143572"/>
                  </a:lnTo>
                  <a:lnTo>
                    <a:pt x="1118711" y="1154811"/>
                  </a:lnTo>
                  <a:lnTo>
                    <a:pt x="1126617" y="1172147"/>
                  </a:lnTo>
                  <a:lnTo>
                    <a:pt x="1142048" y="1186720"/>
                  </a:lnTo>
                  <a:lnTo>
                    <a:pt x="1144810" y="1205294"/>
                  </a:lnTo>
                  <a:lnTo>
                    <a:pt x="1141190" y="1212628"/>
                  </a:lnTo>
                  <a:lnTo>
                    <a:pt x="1142333" y="1216819"/>
                  </a:lnTo>
                  <a:lnTo>
                    <a:pt x="1152144" y="1223391"/>
                  </a:lnTo>
                  <a:lnTo>
                    <a:pt x="1161859" y="1238631"/>
                  </a:lnTo>
                  <a:lnTo>
                    <a:pt x="1177767" y="1252919"/>
                  </a:lnTo>
                  <a:lnTo>
                    <a:pt x="1182338" y="1247394"/>
                  </a:lnTo>
                  <a:lnTo>
                    <a:pt x="1187577" y="1247775"/>
                  </a:lnTo>
                  <a:lnTo>
                    <a:pt x="1193197" y="1257681"/>
                  </a:lnTo>
                  <a:lnTo>
                    <a:pt x="1207294" y="1258919"/>
                  </a:lnTo>
                  <a:lnTo>
                    <a:pt x="1215771" y="1253776"/>
                  </a:lnTo>
                  <a:lnTo>
                    <a:pt x="1221486" y="1257205"/>
                  </a:lnTo>
                  <a:lnTo>
                    <a:pt x="1226439" y="1256919"/>
                  </a:lnTo>
                  <a:lnTo>
                    <a:pt x="1235107" y="1250156"/>
                  </a:lnTo>
                  <a:lnTo>
                    <a:pt x="1242632" y="1261872"/>
                  </a:lnTo>
                  <a:lnTo>
                    <a:pt x="1260062" y="1260825"/>
                  </a:lnTo>
                  <a:lnTo>
                    <a:pt x="1269682" y="1266254"/>
                  </a:lnTo>
                  <a:lnTo>
                    <a:pt x="1280827" y="1263015"/>
                  </a:lnTo>
                  <a:lnTo>
                    <a:pt x="1290352" y="1255681"/>
                  </a:lnTo>
                  <a:lnTo>
                    <a:pt x="1296448" y="1258634"/>
                  </a:lnTo>
                  <a:lnTo>
                    <a:pt x="1305877" y="1269683"/>
                  </a:lnTo>
                  <a:lnTo>
                    <a:pt x="1285399" y="1315308"/>
                  </a:lnTo>
                  <a:lnTo>
                    <a:pt x="1290257" y="1334453"/>
                  </a:lnTo>
                  <a:lnTo>
                    <a:pt x="1297400" y="1344168"/>
                  </a:lnTo>
                  <a:lnTo>
                    <a:pt x="1297305" y="1348359"/>
                  </a:lnTo>
                  <a:lnTo>
                    <a:pt x="1278064" y="1349121"/>
                  </a:lnTo>
                  <a:lnTo>
                    <a:pt x="1258919" y="1355312"/>
                  </a:lnTo>
                  <a:lnTo>
                    <a:pt x="1257491" y="1377315"/>
                  </a:lnTo>
                  <a:lnTo>
                    <a:pt x="1251585" y="1396365"/>
                  </a:lnTo>
                  <a:lnTo>
                    <a:pt x="1248537" y="1396746"/>
                  </a:lnTo>
                  <a:lnTo>
                    <a:pt x="1247775" y="1401509"/>
                  </a:lnTo>
                  <a:lnTo>
                    <a:pt x="1223391" y="1419035"/>
                  </a:lnTo>
                  <a:lnTo>
                    <a:pt x="1215009" y="1416272"/>
                  </a:lnTo>
                  <a:lnTo>
                    <a:pt x="1212628" y="1418368"/>
                  </a:lnTo>
                  <a:lnTo>
                    <a:pt x="1208818" y="1417320"/>
                  </a:lnTo>
                  <a:lnTo>
                    <a:pt x="1208246" y="1423607"/>
                  </a:lnTo>
                  <a:lnTo>
                    <a:pt x="1201864" y="1425607"/>
                  </a:lnTo>
                  <a:lnTo>
                    <a:pt x="1196435" y="1419701"/>
                  </a:lnTo>
                  <a:lnTo>
                    <a:pt x="1197007" y="1432751"/>
                  </a:lnTo>
                  <a:lnTo>
                    <a:pt x="1199007" y="1434179"/>
                  </a:lnTo>
                  <a:lnTo>
                    <a:pt x="1196245" y="1435608"/>
                  </a:lnTo>
                  <a:lnTo>
                    <a:pt x="1177100" y="1437323"/>
                  </a:lnTo>
                  <a:lnTo>
                    <a:pt x="1164145" y="1435132"/>
                  </a:lnTo>
                  <a:lnTo>
                    <a:pt x="1154716" y="1440180"/>
                  </a:lnTo>
                  <a:lnTo>
                    <a:pt x="1153954" y="1451801"/>
                  </a:lnTo>
                  <a:lnTo>
                    <a:pt x="1158240" y="1458087"/>
                  </a:lnTo>
                  <a:lnTo>
                    <a:pt x="1157954" y="1469327"/>
                  </a:lnTo>
                  <a:lnTo>
                    <a:pt x="1162431" y="1479233"/>
                  </a:lnTo>
                  <a:lnTo>
                    <a:pt x="1159859" y="1497425"/>
                  </a:lnTo>
                  <a:lnTo>
                    <a:pt x="1149858" y="1492853"/>
                  </a:lnTo>
                  <a:lnTo>
                    <a:pt x="1134618" y="1495997"/>
                  </a:lnTo>
                  <a:lnTo>
                    <a:pt x="1129951" y="1491044"/>
                  </a:lnTo>
                  <a:lnTo>
                    <a:pt x="1117473" y="1487519"/>
                  </a:lnTo>
                  <a:lnTo>
                    <a:pt x="1100424" y="1487900"/>
                  </a:lnTo>
                  <a:lnTo>
                    <a:pt x="1094994" y="1490567"/>
                  </a:lnTo>
                  <a:lnTo>
                    <a:pt x="1095756" y="1498378"/>
                  </a:lnTo>
                  <a:lnTo>
                    <a:pt x="1093184" y="1498283"/>
                  </a:lnTo>
                  <a:lnTo>
                    <a:pt x="1091375" y="1505903"/>
                  </a:lnTo>
                  <a:lnTo>
                    <a:pt x="1085564" y="1506474"/>
                  </a:lnTo>
                  <a:lnTo>
                    <a:pt x="1082230" y="1514570"/>
                  </a:lnTo>
                  <a:lnTo>
                    <a:pt x="1078325" y="1513713"/>
                  </a:lnTo>
                  <a:lnTo>
                    <a:pt x="1073277" y="1516856"/>
                  </a:lnTo>
                  <a:lnTo>
                    <a:pt x="1066895" y="1514475"/>
                  </a:lnTo>
                  <a:lnTo>
                    <a:pt x="1064133" y="1509046"/>
                  </a:lnTo>
                  <a:lnTo>
                    <a:pt x="1067181" y="1497330"/>
                  </a:lnTo>
                  <a:lnTo>
                    <a:pt x="1064133" y="1491044"/>
                  </a:lnTo>
                  <a:lnTo>
                    <a:pt x="1061180" y="1492092"/>
                  </a:lnTo>
                  <a:lnTo>
                    <a:pt x="1052799" y="1505426"/>
                  </a:lnTo>
                  <a:lnTo>
                    <a:pt x="1040987" y="1498092"/>
                  </a:lnTo>
                  <a:lnTo>
                    <a:pt x="1035272" y="1497425"/>
                  </a:lnTo>
                  <a:lnTo>
                    <a:pt x="1028605" y="1497902"/>
                  </a:lnTo>
                  <a:lnTo>
                    <a:pt x="1025366" y="1499235"/>
                  </a:lnTo>
                  <a:lnTo>
                    <a:pt x="1027176" y="1489329"/>
                  </a:lnTo>
                  <a:lnTo>
                    <a:pt x="1012412" y="1487519"/>
                  </a:lnTo>
                  <a:lnTo>
                    <a:pt x="999839" y="1478852"/>
                  </a:lnTo>
                  <a:lnTo>
                    <a:pt x="997648" y="1461707"/>
                  </a:lnTo>
                  <a:lnTo>
                    <a:pt x="989552" y="1461421"/>
                  </a:lnTo>
                  <a:lnTo>
                    <a:pt x="978027" y="1455230"/>
                  </a:lnTo>
                  <a:lnTo>
                    <a:pt x="973645" y="1456754"/>
                  </a:lnTo>
                  <a:lnTo>
                    <a:pt x="980123" y="1485424"/>
                  </a:lnTo>
                  <a:lnTo>
                    <a:pt x="977646" y="1495139"/>
                  </a:lnTo>
                  <a:lnTo>
                    <a:pt x="973455" y="1501140"/>
                  </a:lnTo>
                  <a:lnTo>
                    <a:pt x="972979" y="1507712"/>
                  </a:lnTo>
                  <a:lnTo>
                    <a:pt x="965454" y="1515618"/>
                  </a:lnTo>
                  <a:lnTo>
                    <a:pt x="960025" y="1517523"/>
                  </a:lnTo>
                  <a:lnTo>
                    <a:pt x="947261" y="1538954"/>
                  </a:lnTo>
                  <a:lnTo>
                    <a:pt x="954024" y="1544669"/>
                  </a:lnTo>
                  <a:lnTo>
                    <a:pt x="950405" y="1547717"/>
                  </a:lnTo>
                  <a:lnTo>
                    <a:pt x="958405" y="1552861"/>
                  </a:lnTo>
                  <a:lnTo>
                    <a:pt x="955262" y="1561434"/>
                  </a:lnTo>
                  <a:lnTo>
                    <a:pt x="957453" y="1564005"/>
                  </a:lnTo>
                  <a:lnTo>
                    <a:pt x="952119" y="1570959"/>
                  </a:lnTo>
                  <a:lnTo>
                    <a:pt x="956882" y="1575626"/>
                  </a:lnTo>
                  <a:lnTo>
                    <a:pt x="940784" y="1582579"/>
                  </a:lnTo>
                  <a:lnTo>
                    <a:pt x="935641" y="1589246"/>
                  </a:lnTo>
                  <a:lnTo>
                    <a:pt x="925639" y="1580484"/>
                  </a:lnTo>
                  <a:lnTo>
                    <a:pt x="921448" y="1582293"/>
                  </a:lnTo>
                  <a:lnTo>
                    <a:pt x="914495" y="1580388"/>
                  </a:lnTo>
                  <a:lnTo>
                    <a:pt x="912114" y="1577912"/>
                  </a:lnTo>
                  <a:lnTo>
                    <a:pt x="911733" y="1569053"/>
                  </a:lnTo>
                  <a:lnTo>
                    <a:pt x="910495" y="1571435"/>
                  </a:lnTo>
                  <a:lnTo>
                    <a:pt x="904875" y="1570101"/>
                  </a:lnTo>
                  <a:lnTo>
                    <a:pt x="910876" y="1557338"/>
                  </a:lnTo>
                  <a:lnTo>
                    <a:pt x="908114" y="1550575"/>
                  </a:lnTo>
                  <a:lnTo>
                    <a:pt x="914019" y="1535621"/>
                  </a:lnTo>
                  <a:lnTo>
                    <a:pt x="905733" y="1525238"/>
                  </a:lnTo>
                  <a:lnTo>
                    <a:pt x="896874" y="1521524"/>
                  </a:lnTo>
                  <a:lnTo>
                    <a:pt x="897922" y="1513999"/>
                  </a:lnTo>
                  <a:lnTo>
                    <a:pt x="894302" y="1511808"/>
                  </a:lnTo>
                  <a:lnTo>
                    <a:pt x="885254" y="1521047"/>
                  </a:lnTo>
                  <a:lnTo>
                    <a:pt x="877062" y="1513237"/>
                  </a:lnTo>
                  <a:lnTo>
                    <a:pt x="860107" y="1514856"/>
                  </a:lnTo>
                  <a:lnTo>
                    <a:pt x="851630" y="1510856"/>
                  </a:lnTo>
                  <a:lnTo>
                    <a:pt x="851725" y="1514761"/>
                  </a:lnTo>
                  <a:lnTo>
                    <a:pt x="846391" y="1514666"/>
                  </a:lnTo>
                  <a:lnTo>
                    <a:pt x="846487" y="1517904"/>
                  </a:lnTo>
                  <a:lnTo>
                    <a:pt x="841057" y="1518000"/>
                  </a:lnTo>
                  <a:lnTo>
                    <a:pt x="843153" y="1527429"/>
                  </a:lnTo>
                  <a:lnTo>
                    <a:pt x="840295" y="1526000"/>
                  </a:lnTo>
                  <a:lnTo>
                    <a:pt x="828770" y="1532859"/>
                  </a:lnTo>
                  <a:lnTo>
                    <a:pt x="833057" y="1541050"/>
                  </a:lnTo>
                  <a:lnTo>
                    <a:pt x="834580" y="1540383"/>
                  </a:lnTo>
                  <a:lnTo>
                    <a:pt x="832295" y="1545431"/>
                  </a:lnTo>
                  <a:lnTo>
                    <a:pt x="834676" y="1546670"/>
                  </a:lnTo>
                  <a:lnTo>
                    <a:pt x="830580" y="1551718"/>
                  </a:lnTo>
                  <a:lnTo>
                    <a:pt x="846011" y="1576197"/>
                  </a:lnTo>
                  <a:lnTo>
                    <a:pt x="840962" y="1578102"/>
                  </a:lnTo>
                  <a:lnTo>
                    <a:pt x="843534" y="1585055"/>
                  </a:lnTo>
                  <a:lnTo>
                    <a:pt x="835819" y="1592009"/>
                  </a:lnTo>
                  <a:lnTo>
                    <a:pt x="836676" y="1599057"/>
                  </a:lnTo>
                  <a:lnTo>
                    <a:pt x="832390" y="1602200"/>
                  </a:lnTo>
                  <a:lnTo>
                    <a:pt x="837724" y="1608868"/>
                  </a:lnTo>
                  <a:lnTo>
                    <a:pt x="837724" y="1615154"/>
                  </a:lnTo>
                  <a:lnTo>
                    <a:pt x="842105" y="1618202"/>
                  </a:lnTo>
                  <a:lnTo>
                    <a:pt x="835819" y="1619441"/>
                  </a:lnTo>
                  <a:lnTo>
                    <a:pt x="835057" y="1628204"/>
                  </a:lnTo>
                  <a:lnTo>
                    <a:pt x="832675" y="1624965"/>
                  </a:lnTo>
                  <a:lnTo>
                    <a:pt x="826294" y="1630299"/>
                  </a:lnTo>
                  <a:lnTo>
                    <a:pt x="810292" y="1635157"/>
                  </a:lnTo>
                  <a:lnTo>
                    <a:pt x="799243" y="1643158"/>
                  </a:lnTo>
                  <a:lnTo>
                    <a:pt x="793528" y="1644492"/>
                  </a:lnTo>
                  <a:lnTo>
                    <a:pt x="787527" y="1639824"/>
                  </a:lnTo>
                  <a:lnTo>
                    <a:pt x="776668" y="1647159"/>
                  </a:lnTo>
                  <a:lnTo>
                    <a:pt x="776764" y="1650492"/>
                  </a:lnTo>
                  <a:lnTo>
                    <a:pt x="773239" y="1650016"/>
                  </a:lnTo>
                  <a:lnTo>
                    <a:pt x="771049" y="1652492"/>
                  </a:lnTo>
                  <a:lnTo>
                    <a:pt x="766476" y="1650397"/>
                  </a:lnTo>
                  <a:lnTo>
                    <a:pt x="766858" y="1652302"/>
                  </a:lnTo>
                  <a:lnTo>
                    <a:pt x="761048" y="1655445"/>
                  </a:lnTo>
                  <a:lnTo>
                    <a:pt x="754189" y="1654683"/>
                  </a:lnTo>
                  <a:lnTo>
                    <a:pt x="749332" y="1659827"/>
                  </a:lnTo>
                  <a:lnTo>
                    <a:pt x="746665" y="1675829"/>
                  </a:lnTo>
                  <a:lnTo>
                    <a:pt x="743902" y="1676781"/>
                  </a:lnTo>
                  <a:lnTo>
                    <a:pt x="745903" y="1684401"/>
                  </a:lnTo>
                  <a:lnTo>
                    <a:pt x="743998" y="1691164"/>
                  </a:lnTo>
                  <a:lnTo>
                    <a:pt x="736664" y="1695831"/>
                  </a:lnTo>
                  <a:lnTo>
                    <a:pt x="778955" y="1713834"/>
                  </a:lnTo>
                  <a:lnTo>
                    <a:pt x="783145" y="1708500"/>
                  </a:lnTo>
                  <a:lnTo>
                    <a:pt x="799624" y="1698117"/>
                  </a:lnTo>
                  <a:lnTo>
                    <a:pt x="799338" y="1702784"/>
                  </a:lnTo>
                  <a:lnTo>
                    <a:pt x="783622" y="1715834"/>
                  </a:lnTo>
                  <a:lnTo>
                    <a:pt x="787241" y="1717262"/>
                  </a:lnTo>
                  <a:lnTo>
                    <a:pt x="792766" y="1711738"/>
                  </a:lnTo>
                  <a:lnTo>
                    <a:pt x="795147" y="1715072"/>
                  </a:lnTo>
                  <a:lnTo>
                    <a:pt x="793052" y="1719072"/>
                  </a:lnTo>
                  <a:lnTo>
                    <a:pt x="811816" y="1722406"/>
                  </a:lnTo>
                  <a:lnTo>
                    <a:pt x="819150" y="1718882"/>
                  </a:lnTo>
                  <a:lnTo>
                    <a:pt x="821055" y="1720406"/>
                  </a:lnTo>
                  <a:lnTo>
                    <a:pt x="826008" y="1714500"/>
                  </a:lnTo>
                  <a:lnTo>
                    <a:pt x="828199" y="1715453"/>
                  </a:lnTo>
                  <a:lnTo>
                    <a:pt x="835247" y="1705356"/>
                  </a:lnTo>
                  <a:lnTo>
                    <a:pt x="840391" y="1709357"/>
                  </a:lnTo>
                  <a:lnTo>
                    <a:pt x="850964" y="1710595"/>
                  </a:lnTo>
                  <a:lnTo>
                    <a:pt x="853440" y="1714881"/>
                  </a:lnTo>
                  <a:lnTo>
                    <a:pt x="856679" y="1715072"/>
                  </a:lnTo>
                  <a:lnTo>
                    <a:pt x="863251" y="1712214"/>
                  </a:lnTo>
                  <a:lnTo>
                    <a:pt x="860012" y="1708118"/>
                  </a:lnTo>
                  <a:lnTo>
                    <a:pt x="866204" y="1704880"/>
                  </a:lnTo>
                  <a:lnTo>
                    <a:pt x="871633" y="1712119"/>
                  </a:lnTo>
                  <a:lnTo>
                    <a:pt x="871251" y="1715929"/>
                  </a:lnTo>
                  <a:lnTo>
                    <a:pt x="878205" y="1722596"/>
                  </a:lnTo>
                  <a:lnTo>
                    <a:pt x="879824" y="1729264"/>
                  </a:lnTo>
                  <a:lnTo>
                    <a:pt x="870871" y="1738884"/>
                  </a:lnTo>
                  <a:lnTo>
                    <a:pt x="874109" y="1748981"/>
                  </a:lnTo>
                  <a:lnTo>
                    <a:pt x="860679" y="1756696"/>
                  </a:lnTo>
                  <a:lnTo>
                    <a:pt x="838295" y="1755077"/>
                  </a:lnTo>
                  <a:lnTo>
                    <a:pt x="826580" y="1763173"/>
                  </a:lnTo>
                  <a:lnTo>
                    <a:pt x="814483" y="1760030"/>
                  </a:lnTo>
                  <a:lnTo>
                    <a:pt x="807625" y="1755267"/>
                  </a:lnTo>
                  <a:lnTo>
                    <a:pt x="791813" y="1754505"/>
                  </a:lnTo>
                  <a:lnTo>
                    <a:pt x="785241" y="1772793"/>
                  </a:lnTo>
                  <a:lnTo>
                    <a:pt x="786479" y="1774889"/>
                  </a:lnTo>
                  <a:lnTo>
                    <a:pt x="777907" y="1786700"/>
                  </a:lnTo>
                  <a:lnTo>
                    <a:pt x="758761" y="1790414"/>
                  </a:lnTo>
                  <a:lnTo>
                    <a:pt x="750856" y="1779651"/>
                  </a:lnTo>
                  <a:lnTo>
                    <a:pt x="728376" y="1762316"/>
                  </a:lnTo>
                  <a:lnTo>
                    <a:pt x="721900" y="1749933"/>
                  </a:lnTo>
                  <a:lnTo>
                    <a:pt x="715804" y="1745456"/>
                  </a:lnTo>
                  <a:lnTo>
                    <a:pt x="713232" y="1737741"/>
                  </a:lnTo>
                  <a:lnTo>
                    <a:pt x="709517" y="1741456"/>
                  </a:lnTo>
                  <a:lnTo>
                    <a:pt x="696277" y="1738027"/>
                  </a:lnTo>
                  <a:lnTo>
                    <a:pt x="668274" y="1739170"/>
                  </a:lnTo>
                  <a:lnTo>
                    <a:pt x="657796" y="1748123"/>
                  </a:lnTo>
                  <a:lnTo>
                    <a:pt x="651129" y="1749743"/>
                  </a:lnTo>
                  <a:lnTo>
                    <a:pt x="654939" y="1759077"/>
                  </a:lnTo>
                  <a:lnTo>
                    <a:pt x="656654" y="1783556"/>
                  </a:lnTo>
                  <a:lnTo>
                    <a:pt x="644366" y="1795463"/>
                  </a:lnTo>
                  <a:lnTo>
                    <a:pt x="651986" y="1811369"/>
                  </a:lnTo>
                  <a:lnTo>
                    <a:pt x="651986" y="1832801"/>
                  </a:lnTo>
                  <a:lnTo>
                    <a:pt x="641414" y="1847184"/>
                  </a:lnTo>
                  <a:lnTo>
                    <a:pt x="636841" y="1847374"/>
                  </a:lnTo>
                  <a:lnTo>
                    <a:pt x="635794" y="1850231"/>
                  </a:lnTo>
                  <a:lnTo>
                    <a:pt x="633793" y="1843850"/>
                  </a:lnTo>
                  <a:lnTo>
                    <a:pt x="629508" y="1844707"/>
                  </a:lnTo>
                  <a:lnTo>
                    <a:pt x="629508" y="1841087"/>
                  </a:lnTo>
                  <a:lnTo>
                    <a:pt x="626745" y="1841850"/>
                  </a:lnTo>
                  <a:lnTo>
                    <a:pt x="620077" y="1844802"/>
                  </a:lnTo>
                  <a:lnTo>
                    <a:pt x="618839" y="1848898"/>
                  </a:lnTo>
                  <a:lnTo>
                    <a:pt x="606933" y="1860709"/>
                  </a:lnTo>
                  <a:lnTo>
                    <a:pt x="598170" y="1855375"/>
                  </a:lnTo>
                  <a:lnTo>
                    <a:pt x="582930" y="1863281"/>
                  </a:lnTo>
                  <a:lnTo>
                    <a:pt x="576453" y="1855851"/>
                  </a:lnTo>
                  <a:lnTo>
                    <a:pt x="563689" y="1858233"/>
                  </a:lnTo>
                  <a:lnTo>
                    <a:pt x="549307" y="1857280"/>
                  </a:lnTo>
                  <a:lnTo>
                    <a:pt x="545306" y="1858137"/>
                  </a:lnTo>
                  <a:lnTo>
                    <a:pt x="535781" y="1867281"/>
                  </a:lnTo>
                  <a:lnTo>
                    <a:pt x="535210" y="1873758"/>
                  </a:lnTo>
                  <a:lnTo>
                    <a:pt x="525209" y="1876139"/>
                  </a:lnTo>
                  <a:lnTo>
                    <a:pt x="524446" y="1870805"/>
                  </a:lnTo>
                  <a:lnTo>
                    <a:pt x="533971" y="1855946"/>
                  </a:lnTo>
                  <a:lnTo>
                    <a:pt x="518922" y="1856804"/>
                  </a:lnTo>
                  <a:lnTo>
                    <a:pt x="521208" y="1852803"/>
                  </a:lnTo>
                  <a:lnTo>
                    <a:pt x="531686" y="1852994"/>
                  </a:lnTo>
                  <a:lnTo>
                    <a:pt x="526447" y="1840802"/>
                  </a:lnTo>
                  <a:lnTo>
                    <a:pt x="520732" y="1839183"/>
                  </a:lnTo>
                  <a:lnTo>
                    <a:pt x="511588" y="1831658"/>
                  </a:lnTo>
                  <a:lnTo>
                    <a:pt x="502348" y="1818037"/>
                  </a:lnTo>
                  <a:lnTo>
                    <a:pt x="496252" y="1814417"/>
                  </a:lnTo>
                  <a:lnTo>
                    <a:pt x="493300" y="1804130"/>
                  </a:lnTo>
                  <a:lnTo>
                    <a:pt x="487489" y="1798701"/>
                  </a:lnTo>
                  <a:lnTo>
                    <a:pt x="487775" y="1790129"/>
                  </a:lnTo>
                  <a:lnTo>
                    <a:pt x="504158" y="1778603"/>
                  </a:lnTo>
                  <a:lnTo>
                    <a:pt x="511873" y="1768317"/>
                  </a:lnTo>
                  <a:lnTo>
                    <a:pt x="518255" y="1751648"/>
                  </a:lnTo>
                  <a:lnTo>
                    <a:pt x="532257" y="1738694"/>
                  </a:lnTo>
                  <a:lnTo>
                    <a:pt x="527018" y="1732121"/>
                  </a:lnTo>
                  <a:lnTo>
                    <a:pt x="520827" y="1731645"/>
                  </a:lnTo>
                  <a:lnTo>
                    <a:pt x="520636" y="1728026"/>
                  </a:lnTo>
                  <a:lnTo>
                    <a:pt x="527304" y="1709547"/>
                  </a:lnTo>
                  <a:lnTo>
                    <a:pt x="528733" y="1691640"/>
                  </a:lnTo>
                  <a:lnTo>
                    <a:pt x="533686" y="1682306"/>
                  </a:lnTo>
                  <a:lnTo>
                    <a:pt x="522923" y="1671352"/>
                  </a:lnTo>
                  <a:lnTo>
                    <a:pt x="520922" y="1664589"/>
                  </a:lnTo>
                  <a:lnTo>
                    <a:pt x="523017" y="1661732"/>
                  </a:lnTo>
                  <a:lnTo>
                    <a:pt x="512064" y="1670018"/>
                  </a:lnTo>
                  <a:lnTo>
                    <a:pt x="493300" y="1665923"/>
                  </a:lnTo>
                  <a:lnTo>
                    <a:pt x="486918" y="1655350"/>
                  </a:lnTo>
                  <a:lnTo>
                    <a:pt x="463963" y="1632680"/>
                  </a:lnTo>
                  <a:lnTo>
                    <a:pt x="442436" y="1600391"/>
                  </a:lnTo>
                  <a:lnTo>
                    <a:pt x="455486" y="1587246"/>
                  </a:lnTo>
                  <a:lnTo>
                    <a:pt x="465106" y="1567148"/>
                  </a:lnTo>
                  <a:lnTo>
                    <a:pt x="483584" y="1555147"/>
                  </a:lnTo>
                  <a:lnTo>
                    <a:pt x="488823" y="1544384"/>
                  </a:lnTo>
                  <a:lnTo>
                    <a:pt x="484823" y="1538288"/>
                  </a:lnTo>
                  <a:lnTo>
                    <a:pt x="473583" y="1530477"/>
                  </a:lnTo>
                  <a:lnTo>
                    <a:pt x="472726" y="1525524"/>
                  </a:lnTo>
                  <a:lnTo>
                    <a:pt x="466344" y="1521238"/>
                  </a:lnTo>
                  <a:lnTo>
                    <a:pt x="466154" y="1517237"/>
                  </a:lnTo>
                  <a:lnTo>
                    <a:pt x="460724" y="1512665"/>
                  </a:lnTo>
                  <a:lnTo>
                    <a:pt x="461962" y="1511237"/>
                  </a:lnTo>
                  <a:lnTo>
                    <a:pt x="454819" y="1505808"/>
                  </a:lnTo>
                  <a:lnTo>
                    <a:pt x="446056" y="1509998"/>
                  </a:lnTo>
                  <a:lnTo>
                    <a:pt x="436436" y="1510189"/>
                  </a:lnTo>
                  <a:lnTo>
                    <a:pt x="430149" y="1515809"/>
                  </a:lnTo>
                  <a:lnTo>
                    <a:pt x="430244" y="1523429"/>
                  </a:lnTo>
                  <a:lnTo>
                    <a:pt x="436626" y="1528858"/>
                  </a:lnTo>
                  <a:lnTo>
                    <a:pt x="425863" y="1541526"/>
                  </a:lnTo>
                  <a:lnTo>
                    <a:pt x="407670" y="1553242"/>
                  </a:lnTo>
                  <a:lnTo>
                    <a:pt x="397288" y="1554099"/>
                  </a:lnTo>
                  <a:lnTo>
                    <a:pt x="387858" y="1558576"/>
                  </a:lnTo>
                  <a:lnTo>
                    <a:pt x="370713" y="1570959"/>
                  </a:lnTo>
                  <a:lnTo>
                    <a:pt x="378714" y="1576007"/>
                  </a:lnTo>
                  <a:lnTo>
                    <a:pt x="384048" y="1586484"/>
                  </a:lnTo>
                  <a:lnTo>
                    <a:pt x="381571" y="1587627"/>
                  </a:lnTo>
                  <a:lnTo>
                    <a:pt x="383572" y="1596390"/>
                  </a:lnTo>
                  <a:lnTo>
                    <a:pt x="398621" y="1613250"/>
                  </a:lnTo>
                  <a:lnTo>
                    <a:pt x="397955" y="1617917"/>
                  </a:lnTo>
                  <a:lnTo>
                    <a:pt x="379286" y="1631442"/>
                  </a:lnTo>
                  <a:lnTo>
                    <a:pt x="373380" y="1639062"/>
                  </a:lnTo>
                  <a:lnTo>
                    <a:pt x="366426" y="1641729"/>
                  </a:lnTo>
                  <a:lnTo>
                    <a:pt x="341852" y="1664303"/>
                  </a:lnTo>
                  <a:lnTo>
                    <a:pt x="330994" y="1661922"/>
                  </a:lnTo>
                  <a:lnTo>
                    <a:pt x="321659" y="1646873"/>
                  </a:lnTo>
                  <a:lnTo>
                    <a:pt x="315373" y="1652492"/>
                  </a:lnTo>
                  <a:lnTo>
                    <a:pt x="312039" y="1660303"/>
                  </a:lnTo>
                  <a:lnTo>
                    <a:pt x="314611" y="1669923"/>
                  </a:lnTo>
                  <a:lnTo>
                    <a:pt x="311944" y="1674686"/>
                  </a:lnTo>
                  <a:lnTo>
                    <a:pt x="279940" y="1704594"/>
                  </a:lnTo>
                  <a:close/>
                  <a:moveTo>
                    <a:pt x="810768" y="480251"/>
                  </a:moveTo>
                  <a:lnTo>
                    <a:pt x="824293" y="483775"/>
                  </a:lnTo>
                  <a:lnTo>
                    <a:pt x="825246" y="477584"/>
                  </a:lnTo>
                  <a:lnTo>
                    <a:pt x="820008" y="481870"/>
                  </a:lnTo>
                  <a:lnTo>
                    <a:pt x="810768" y="48025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1" name="Freihandform: Form 160">
              <a:extLst>
                <a:ext uri="{FF2B5EF4-FFF2-40B4-BE49-F238E27FC236}">
                  <a16:creationId xmlns:a16="http://schemas.microsoft.com/office/drawing/2014/main" id="{A79CBAA3-A0EB-4E4D-A05B-F370220BE638}"/>
                </a:ext>
              </a:extLst>
            </p:cNvPr>
            <p:cNvSpPr/>
            <p:nvPr/>
          </p:nvSpPr>
          <p:spPr>
            <a:xfrm>
              <a:off x="3158818" y="2734100"/>
              <a:ext cx="247500" cy="405900"/>
            </a:xfrm>
            <a:custGeom>
              <a:avLst/>
              <a:gdLst>
                <a:gd name="connsiteX0" fmla="*/ 441198 w 476250"/>
                <a:gd name="connsiteY0" fmla="*/ 472249 h 781050"/>
                <a:gd name="connsiteX1" fmla="*/ 450438 w 476250"/>
                <a:gd name="connsiteY1" fmla="*/ 473869 h 781050"/>
                <a:gd name="connsiteX2" fmla="*/ 455676 w 476250"/>
                <a:gd name="connsiteY2" fmla="*/ 469582 h 781050"/>
                <a:gd name="connsiteX3" fmla="*/ 454723 w 476250"/>
                <a:gd name="connsiteY3" fmla="*/ 475774 h 781050"/>
                <a:gd name="connsiteX4" fmla="*/ 441198 w 476250"/>
                <a:gd name="connsiteY4" fmla="*/ 472249 h 781050"/>
                <a:gd name="connsiteX5" fmla="*/ 59722 w 476250"/>
                <a:gd name="connsiteY5" fmla="*/ 141732 h 781050"/>
                <a:gd name="connsiteX6" fmla="*/ 55150 w 476250"/>
                <a:gd name="connsiteY6" fmla="*/ 125254 h 781050"/>
                <a:gd name="connsiteX7" fmla="*/ 48292 w 476250"/>
                <a:gd name="connsiteY7" fmla="*/ 123444 h 781050"/>
                <a:gd name="connsiteX8" fmla="*/ 52959 w 476250"/>
                <a:gd name="connsiteY8" fmla="*/ 110395 h 781050"/>
                <a:gd name="connsiteX9" fmla="*/ 46863 w 476250"/>
                <a:gd name="connsiteY9" fmla="*/ 86106 h 781050"/>
                <a:gd name="connsiteX10" fmla="*/ 51531 w 476250"/>
                <a:gd name="connsiteY10" fmla="*/ 79629 h 781050"/>
                <a:gd name="connsiteX11" fmla="*/ 44768 w 476250"/>
                <a:gd name="connsiteY11" fmla="*/ 55816 h 781050"/>
                <a:gd name="connsiteX12" fmla="*/ 54864 w 476250"/>
                <a:gd name="connsiteY12" fmla="*/ 50482 h 781050"/>
                <a:gd name="connsiteX13" fmla="*/ 61056 w 476250"/>
                <a:gd name="connsiteY13" fmla="*/ 50101 h 781050"/>
                <a:gd name="connsiteX14" fmla="*/ 70866 w 476250"/>
                <a:gd name="connsiteY14" fmla="*/ 42862 h 781050"/>
                <a:gd name="connsiteX15" fmla="*/ 79439 w 476250"/>
                <a:gd name="connsiteY15" fmla="*/ 41053 h 781050"/>
                <a:gd name="connsiteX16" fmla="*/ 82963 w 476250"/>
                <a:gd name="connsiteY16" fmla="*/ 37052 h 781050"/>
                <a:gd name="connsiteX17" fmla="*/ 101060 w 476250"/>
                <a:gd name="connsiteY17" fmla="*/ 31432 h 781050"/>
                <a:gd name="connsiteX18" fmla="*/ 109061 w 476250"/>
                <a:gd name="connsiteY18" fmla="*/ 33433 h 781050"/>
                <a:gd name="connsiteX19" fmla="*/ 123158 w 476250"/>
                <a:gd name="connsiteY19" fmla="*/ 44005 h 781050"/>
                <a:gd name="connsiteX20" fmla="*/ 150305 w 476250"/>
                <a:gd name="connsiteY20" fmla="*/ 48673 h 781050"/>
                <a:gd name="connsiteX21" fmla="*/ 150305 w 476250"/>
                <a:gd name="connsiteY21" fmla="*/ 45720 h 781050"/>
                <a:gd name="connsiteX22" fmla="*/ 182404 w 476250"/>
                <a:gd name="connsiteY22" fmla="*/ 33433 h 781050"/>
                <a:gd name="connsiteX23" fmla="*/ 197930 w 476250"/>
                <a:gd name="connsiteY23" fmla="*/ 22288 h 781050"/>
                <a:gd name="connsiteX24" fmla="*/ 207073 w 476250"/>
                <a:gd name="connsiteY24" fmla="*/ 20002 h 781050"/>
                <a:gd name="connsiteX25" fmla="*/ 209265 w 476250"/>
                <a:gd name="connsiteY25" fmla="*/ 22098 h 781050"/>
                <a:gd name="connsiteX26" fmla="*/ 235458 w 476250"/>
                <a:gd name="connsiteY26" fmla="*/ 11334 h 781050"/>
                <a:gd name="connsiteX27" fmla="*/ 246698 w 476250"/>
                <a:gd name="connsiteY27" fmla="*/ 9525 h 781050"/>
                <a:gd name="connsiteX28" fmla="*/ 249936 w 476250"/>
                <a:gd name="connsiteY28" fmla="*/ 9906 h 781050"/>
                <a:gd name="connsiteX29" fmla="*/ 255365 w 476250"/>
                <a:gd name="connsiteY29" fmla="*/ 17526 h 781050"/>
                <a:gd name="connsiteX30" fmla="*/ 287084 w 476250"/>
                <a:gd name="connsiteY30" fmla="*/ 22193 h 781050"/>
                <a:gd name="connsiteX31" fmla="*/ 315373 w 476250"/>
                <a:gd name="connsiteY31" fmla="*/ 40672 h 781050"/>
                <a:gd name="connsiteX32" fmla="*/ 341948 w 476250"/>
                <a:gd name="connsiteY32" fmla="*/ 47053 h 781050"/>
                <a:gd name="connsiteX33" fmla="*/ 347949 w 476250"/>
                <a:gd name="connsiteY33" fmla="*/ 52578 h 781050"/>
                <a:gd name="connsiteX34" fmla="*/ 362141 w 476250"/>
                <a:gd name="connsiteY34" fmla="*/ 51816 h 781050"/>
                <a:gd name="connsiteX35" fmla="*/ 361569 w 476250"/>
                <a:gd name="connsiteY35" fmla="*/ 58293 h 781050"/>
                <a:gd name="connsiteX36" fmla="*/ 358902 w 476250"/>
                <a:gd name="connsiteY36" fmla="*/ 60960 h 781050"/>
                <a:gd name="connsiteX37" fmla="*/ 360616 w 476250"/>
                <a:gd name="connsiteY37" fmla="*/ 74581 h 781050"/>
                <a:gd name="connsiteX38" fmla="*/ 369665 w 476250"/>
                <a:gd name="connsiteY38" fmla="*/ 75057 h 781050"/>
                <a:gd name="connsiteX39" fmla="*/ 398716 w 476250"/>
                <a:gd name="connsiteY39" fmla="*/ 60007 h 781050"/>
                <a:gd name="connsiteX40" fmla="*/ 414147 w 476250"/>
                <a:gd name="connsiteY40" fmla="*/ 55816 h 781050"/>
                <a:gd name="connsiteX41" fmla="*/ 415100 w 476250"/>
                <a:gd name="connsiteY41" fmla="*/ 59341 h 781050"/>
                <a:gd name="connsiteX42" fmla="*/ 428720 w 476250"/>
                <a:gd name="connsiteY42" fmla="*/ 62008 h 781050"/>
                <a:gd name="connsiteX43" fmla="*/ 432340 w 476250"/>
                <a:gd name="connsiteY43" fmla="*/ 60007 h 781050"/>
                <a:gd name="connsiteX44" fmla="*/ 447485 w 476250"/>
                <a:gd name="connsiteY44" fmla="*/ 78772 h 781050"/>
                <a:gd name="connsiteX45" fmla="*/ 443675 w 476250"/>
                <a:gd name="connsiteY45" fmla="*/ 80391 h 781050"/>
                <a:gd name="connsiteX46" fmla="*/ 449104 w 476250"/>
                <a:gd name="connsiteY46" fmla="*/ 91916 h 781050"/>
                <a:gd name="connsiteX47" fmla="*/ 451390 w 476250"/>
                <a:gd name="connsiteY47" fmla="*/ 105251 h 781050"/>
                <a:gd name="connsiteX48" fmla="*/ 455772 w 476250"/>
                <a:gd name="connsiteY48" fmla="*/ 106299 h 781050"/>
                <a:gd name="connsiteX49" fmla="*/ 454247 w 476250"/>
                <a:gd name="connsiteY49" fmla="*/ 108966 h 781050"/>
                <a:gd name="connsiteX50" fmla="*/ 466535 w 476250"/>
                <a:gd name="connsiteY50" fmla="*/ 143446 h 781050"/>
                <a:gd name="connsiteX51" fmla="*/ 455009 w 476250"/>
                <a:gd name="connsiteY51" fmla="*/ 141160 h 781050"/>
                <a:gd name="connsiteX52" fmla="*/ 457771 w 476250"/>
                <a:gd name="connsiteY52" fmla="*/ 148114 h 781050"/>
                <a:gd name="connsiteX53" fmla="*/ 465011 w 476250"/>
                <a:gd name="connsiteY53" fmla="*/ 147447 h 781050"/>
                <a:gd name="connsiteX54" fmla="*/ 468535 w 476250"/>
                <a:gd name="connsiteY54" fmla="*/ 180117 h 781050"/>
                <a:gd name="connsiteX55" fmla="*/ 433769 w 476250"/>
                <a:gd name="connsiteY55" fmla="*/ 196500 h 781050"/>
                <a:gd name="connsiteX56" fmla="*/ 434435 w 476250"/>
                <a:gd name="connsiteY56" fmla="*/ 193929 h 781050"/>
                <a:gd name="connsiteX57" fmla="*/ 431388 w 476250"/>
                <a:gd name="connsiteY57" fmla="*/ 191833 h 781050"/>
                <a:gd name="connsiteX58" fmla="*/ 412814 w 476250"/>
                <a:gd name="connsiteY58" fmla="*/ 194024 h 781050"/>
                <a:gd name="connsiteX59" fmla="*/ 414814 w 476250"/>
                <a:gd name="connsiteY59" fmla="*/ 211455 h 781050"/>
                <a:gd name="connsiteX60" fmla="*/ 408147 w 476250"/>
                <a:gd name="connsiteY60" fmla="*/ 213265 h 781050"/>
                <a:gd name="connsiteX61" fmla="*/ 397955 w 476250"/>
                <a:gd name="connsiteY61" fmla="*/ 215074 h 781050"/>
                <a:gd name="connsiteX62" fmla="*/ 394716 w 476250"/>
                <a:gd name="connsiteY62" fmla="*/ 195739 h 781050"/>
                <a:gd name="connsiteX63" fmla="*/ 379476 w 476250"/>
                <a:gd name="connsiteY63" fmla="*/ 192500 h 781050"/>
                <a:gd name="connsiteX64" fmla="*/ 368237 w 476250"/>
                <a:gd name="connsiteY64" fmla="*/ 194691 h 781050"/>
                <a:gd name="connsiteX65" fmla="*/ 369951 w 476250"/>
                <a:gd name="connsiteY65" fmla="*/ 198977 h 781050"/>
                <a:gd name="connsiteX66" fmla="*/ 366999 w 476250"/>
                <a:gd name="connsiteY66" fmla="*/ 198501 h 781050"/>
                <a:gd name="connsiteX67" fmla="*/ 378238 w 476250"/>
                <a:gd name="connsiteY67" fmla="*/ 215932 h 781050"/>
                <a:gd name="connsiteX68" fmla="*/ 374142 w 476250"/>
                <a:gd name="connsiteY68" fmla="*/ 218694 h 781050"/>
                <a:gd name="connsiteX69" fmla="*/ 374618 w 476250"/>
                <a:gd name="connsiteY69" fmla="*/ 225933 h 781050"/>
                <a:gd name="connsiteX70" fmla="*/ 377380 w 476250"/>
                <a:gd name="connsiteY70" fmla="*/ 226981 h 781050"/>
                <a:gd name="connsiteX71" fmla="*/ 378809 w 476250"/>
                <a:gd name="connsiteY71" fmla="*/ 237172 h 781050"/>
                <a:gd name="connsiteX72" fmla="*/ 381571 w 476250"/>
                <a:gd name="connsiteY72" fmla="*/ 236220 h 781050"/>
                <a:gd name="connsiteX73" fmla="*/ 384048 w 476250"/>
                <a:gd name="connsiteY73" fmla="*/ 246602 h 781050"/>
                <a:gd name="connsiteX74" fmla="*/ 378523 w 476250"/>
                <a:gd name="connsiteY74" fmla="*/ 265176 h 781050"/>
                <a:gd name="connsiteX75" fmla="*/ 381667 w 476250"/>
                <a:gd name="connsiteY75" fmla="*/ 274320 h 781050"/>
                <a:gd name="connsiteX76" fmla="*/ 377762 w 476250"/>
                <a:gd name="connsiteY76" fmla="*/ 276225 h 781050"/>
                <a:gd name="connsiteX77" fmla="*/ 381857 w 476250"/>
                <a:gd name="connsiteY77" fmla="*/ 285845 h 781050"/>
                <a:gd name="connsiteX78" fmla="*/ 371475 w 476250"/>
                <a:gd name="connsiteY78" fmla="*/ 293751 h 781050"/>
                <a:gd name="connsiteX79" fmla="*/ 375952 w 476250"/>
                <a:gd name="connsiteY79" fmla="*/ 304705 h 781050"/>
                <a:gd name="connsiteX80" fmla="*/ 373761 w 476250"/>
                <a:gd name="connsiteY80" fmla="*/ 305657 h 781050"/>
                <a:gd name="connsiteX81" fmla="*/ 378809 w 476250"/>
                <a:gd name="connsiteY81" fmla="*/ 333184 h 781050"/>
                <a:gd name="connsiteX82" fmla="*/ 383096 w 476250"/>
                <a:gd name="connsiteY82" fmla="*/ 329565 h 781050"/>
                <a:gd name="connsiteX83" fmla="*/ 384906 w 476250"/>
                <a:gd name="connsiteY83" fmla="*/ 334042 h 781050"/>
                <a:gd name="connsiteX84" fmla="*/ 392049 w 476250"/>
                <a:gd name="connsiteY84" fmla="*/ 333089 h 781050"/>
                <a:gd name="connsiteX85" fmla="*/ 392049 w 476250"/>
                <a:gd name="connsiteY85" fmla="*/ 347853 h 781050"/>
                <a:gd name="connsiteX86" fmla="*/ 397764 w 476250"/>
                <a:gd name="connsiteY86" fmla="*/ 364712 h 781050"/>
                <a:gd name="connsiteX87" fmla="*/ 405670 w 476250"/>
                <a:gd name="connsiteY87" fmla="*/ 361283 h 781050"/>
                <a:gd name="connsiteX88" fmla="*/ 421005 w 476250"/>
                <a:gd name="connsiteY88" fmla="*/ 381000 h 781050"/>
                <a:gd name="connsiteX89" fmla="*/ 423100 w 476250"/>
                <a:gd name="connsiteY89" fmla="*/ 380047 h 781050"/>
                <a:gd name="connsiteX90" fmla="*/ 429292 w 476250"/>
                <a:gd name="connsiteY90" fmla="*/ 392049 h 781050"/>
                <a:gd name="connsiteX91" fmla="*/ 423672 w 476250"/>
                <a:gd name="connsiteY91" fmla="*/ 395859 h 781050"/>
                <a:gd name="connsiteX92" fmla="*/ 429292 w 476250"/>
                <a:gd name="connsiteY92" fmla="*/ 403765 h 781050"/>
                <a:gd name="connsiteX93" fmla="*/ 419862 w 476250"/>
                <a:gd name="connsiteY93" fmla="*/ 414242 h 781050"/>
                <a:gd name="connsiteX94" fmla="*/ 416433 w 476250"/>
                <a:gd name="connsiteY94" fmla="*/ 411099 h 781050"/>
                <a:gd name="connsiteX95" fmla="*/ 433292 w 476250"/>
                <a:gd name="connsiteY95" fmla="*/ 432054 h 781050"/>
                <a:gd name="connsiteX96" fmla="*/ 442817 w 476250"/>
                <a:gd name="connsiteY96" fmla="*/ 450437 h 781050"/>
                <a:gd name="connsiteX97" fmla="*/ 434340 w 476250"/>
                <a:gd name="connsiteY97" fmla="*/ 462534 h 781050"/>
                <a:gd name="connsiteX98" fmla="*/ 433864 w 476250"/>
                <a:gd name="connsiteY98" fmla="*/ 470154 h 781050"/>
                <a:gd name="connsiteX99" fmla="*/ 436912 w 476250"/>
                <a:gd name="connsiteY99" fmla="*/ 471678 h 781050"/>
                <a:gd name="connsiteX100" fmla="*/ 426911 w 476250"/>
                <a:gd name="connsiteY100" fmla="*/ 474440 h 781050"/>
                <a:gd name="connsiteX101" fmla="*/ 413290 w 476250"/>
                <a:gd name="connsiteY101" fmla="*/ 484346 h 781050"/>
                <a:gd name="connsiteX102" fmla="*/ 413099 w 476250"/>
                <a:gd name="connsiteY102" fmla="*/ 487584 h 781050"/>
                <a:gd name="connsiteX103" fmla="*/ 405765 w 476250"/>
                <a:gd name="connsiteY103" fmla="*/ 489204 h 781050"/>
                <a:gd name="connsiteX104" fmla="*/ 402146 w 476250"/>
                <a:gd name="connsiteY104" fmla="*/ 492728 h 781050"/>
                <a:gd name="connsiteX105" fmla="*/ 398907 w 476250"/>
                <a:gd name="connsiteY105" fmla="*/ 500824 h 781050"/>
                <a:gd name="connsiteX106" fmla="*/ 390144 w 476250"/>
                <a:gd name="connsiteY106" fmla="*/ 507968 h 781050"/>
                <a:gd name="connsiteX107" fmla="*/ 394525 w 476250"/>
                <a:gd name="connsiteY107" fmla="*/ 517588 h 781050"/>
                <a:gd name="connsiteX108" fmla="*/ 390430 w 476250"/>
                <a:gd name="connsiteY108" fmla="*/ 512445 h 781050"/>
                <a:gd name="connsiteX109" fmla="*/ 384429 w 476250"/>
                <a:gd name="connsiteY109" fmla="*/ 515112 h 781050"/>
                <a:gd name="connsiteX110" fmla="*/ 384048 w 476250"/>
                <a:gd name="connsiteY110" fmla="*/ 521875 h 781050"/>
                <a:gd name="connsiteX111" fmla="*/ 378523 w 476250"/>
                <a:gd name="connsiteY111" fmla="*/ 525304 h 781050"/>
                <a:gd name="connsiteX112" fmla="*/ 374332 w 476250"/>
                <a:gd name="connsiteY112" fmla="*/ 539496 h 781050"/>
                <a:gd name="connsiteX113" fmla="*/ 369856 w 476250"/>
                <a:gd name="connsiteY113" fmla="*/ 544639 h 781050"/>
                <a:gd name="connsiteX114" fmla="*/ 371951 w 476250"/>
                <a:gd name="connsiteY114" fmla="*/ 555403 h 781050"/>
                <a:gd name="connsiteX115" fmla="*/ 364427 w 476250"/>
                <a:gd name="connsiteY115" fmla="*/ 558832 h 781050"/>
                <a:gd name="connsiteX116" fmla="*/ 376524 w 476250"/>
                <a:gd name="connsiteY116" fmla="*/ 578929 h 781050"/>
                <a:gd name="connsiteX117" fmla="*/ 379000 w 476250"/>
                <a:gd name="connsiteY117" fmla="*/ 599599 h 781050"/>
                <a:gd name="connsiteX118" fmla="*/ 396240 w 476250"/>
                <a:gd name="connsiteY118" fmla="*/ 602742 h 781050"/>
                <a:gd name="connsiteX119" fmla="*/ 390144 w 476250"/>
                <a:gd name="connsiteY119" fmla="*/ 632079 h 781050"/>
                <a:gd name="connsiteX120" fmla="*/ 391287 w 476250"/>
                <a:gd name="connsiteY120" fmla="*/ 639508 h 781050"/>
                <a:gd name="connsiteX121" fmla="*/ 397479 w 476250"/>
                <a:gd name="connsiteY121" fmla="*/ 602932 h 781050"/>
                <a:gd name="connsiteX122" fmla="*/ 399002 w 476250"/>
                <a:gd name="connsiteY122" fmla="*/ 607123 h 781050"/>
                <a:gd name="connsiteX123" fmla="*/ 392716 w 476250"/>
                <a:gd name="connsiteY123" fmla="*/ 640175 h 781050"/>
                <a:gd name="connsiteX124" fmla="*/ 395859 w 476250"/>
                <a:gd name="connsiteY124" fmla="*/ 643509 h 781050"/>
                <a:gd name="connsiteX125" fmla="*/ 395478 w 476250"/>
                <a:gd name="connsiteY125" fmla="*/ 647414 h 781050"/>
                <a:gd name="connsiteX126" fmla="*/ 392525 w 476250"/>
                <a:gd name="connsiteY126" fmla="*/ 648271 h 781050"/>
                <a:gd name="connsiteX127" fmla="*/ 392049 w 476250"/>
                <a:gd name="connsiteY127" fmla="*/ 652272 h 781050"/>
                <a:gd name="connsiteX128" fmla="*/ 396621 w 476250"/>
                <a:gd name="connsiteY128" fmla="*/ 654844 h 781050"/>
                <a:gd name="connsiteX129" fmla="*/ 395574 w 476250"/>
                <a:gd name="connsiteY129" fmla="*/ 657796 h 781050"/>
                <a:gd name="connsiteX130" fmla="*/ 392049 w 476250"/>
                <a:gd name="connsiteY130" fmla="*/ 658654 h 781050"/>
                <a:gd name="connsiteX131" fmla="*/ 388048 w 476250"/>
                <a:gd name="connsiteY131" fmla="*/ 655891 h 781050"/>
                <a:gd name="connsiteX132" fmla="*/ 384715 w 476250"/>
                <a:gd name="connsiteY132" fmla="*/ 658368 h 781050"/>
                <a:gd name="connsiteX133" fmla="*/ 381571 w 476250"/>
                <a:gd name="connsiteY133" fmla="*/ 667226 h 781050"/>
                <a:gd name="connsiteX134" fmla="*/ 386620 w 476250"/>
                <a:gd name="connsiteY134" fmla="*/ 667417 h 781050"/>
                <a:gd name="connsiteX135" fmla="*/ 390240 w 476250"/>
                <a:gd name="connsiteY135" fmla="*/ 670750 h 781050"/>
                <a:gd name="connsiteX136" fmla="*/ 395383 w 476250"/>
                <a:gd name="connsiteY136" fmla="*/ 685609 h 781050"/>
                <a:gd name="connsiteX137" fmla="*/ 403765 w 476250"/>
                <a:gd name="connsiteY137" fmla="*/ 687800 h 781050"/>
                <a:gd name="connsiteX138" fmla="*/ 405765 w 476250"/>
                <a:gd name="connsiteY138" fmla="*/ 697516 h 781050"/>
                <a:gd name="connsiteX139" fmla="*/ 419481 w 476250"/>
                <a:gd name="connsiteY139" fmla="*/ 702754 h 781050"/>
                <a:gd name="connsiteX140" fmla="*/ 437198 w 476250"/>
                <a:gd name="connsiteY140" fmla="*/ 714280 h 781050"/>
                <a:gd name="connsiteX141" fmla="*/ 435579 w 476250"/>
                <a:gd name="connsiteY141" fmla="*/ 717804 h 781050"/>
                <a:gd name="connsiteX142" fmla="*/ 441103 w 476250"/>
                <a:gd name="connsiteY142" fmla="*/ 718756 h 781050"/>
                <a:gd name="connsiteX143" fmla="*/ 441674 w 476250"/>
                <a:gd name="connsiteY143" fmla="*/ 722757 h 781050"/>
                <a:gd name="connsiteX144" fmla="*/ 449866 w 476250"/>
                <a:gd name="connsiteY144" fmla="*/ 725424 h 781050"/>
                <a:gd name="connsiteX145" fmla="*/ 452819 w 476250"/>
                <a:gd name="connsiteY145" fmla="*/ 741045 h 781050"/>
                <a:gd name="connsiteX146" fmla="*/ 448056 w 476250"/>
                <a:gd name="connsiteY146" fmla="*/ 744664 h 781050"/>
                <a:gd name="connsiteX147" fmla="*/ 442246 w 476250"/>
                <a:gd name="connsiteY147" fmla="*/ 744188 h 781050"/>
                <a:gd name="connsiteX148" fmla="*/ 436150 w 476250"/>
                <a:gd name="connsiteY148" fmla="*/ 738188 h 781050"/>
                <a:gd name="connsiteX149" fmla="*/ 428340 w 476250"/>
                <a:gd name="connsiteY149" fmla="*/ 746760 h 781050"/>
                <a:gd name="connsiteX150" fmla="*/ 432245 w 476250"/>
                <a:gd name="connsiteY150" fmla="*/ 753999 h 781050"/>
                <a:gd name="connsiteX151" fmla="*/ 427577 w 476250"/>
                <a:gd name="connsiteY151" fmla="*/ 762857 h 781050"/>
                <a:gd name="connsiteX152" fmla="*/ 408718 w 476250"/>
                <a:gd name="connsiteY152" fmla="*/ 771334 h 781050"/>
                <a:gd name="connsiteX153" fmla="*/ 380905 w 476250"/>
                <a:gd name="connsiteY153" fmla="*/ 777049 h 781050"/>
                <a:gd name="connsiteX154" fmla="*/ 376237 w 476250"/>
                <a:gd name="connsiteY154" fmla="*/ 777049 h 781050"/>
                <a:gd name="connsiteX155" fmla="*/ 356807 w 476250"/>
                <a:gd name="connsiteY155" fmla="*/ 758095 h 781050"/>
                <a:gd name="connsiteX156" fmla="*/ 352711 w 476250"/>
                <a:gd name="connsiteY156" fmla="*/ 758095 h 781050"/>
                <a:gd name="connsiteX157" fmla="*/ 350044 w 476250"/>
                <a:gd name="connsiteY157" fmla="*/ 745617 h 781050"/>
                <a:gd name="connsiteX158" fmla="*/ 351663 w 476250"/>
                <a:gd name="connsiteY158" fmla="*/ 733711 h 781050"/>
                <a:gd name="connsiteX159" fmla="*/ 355759 w 476250"/>
                <a:gd name="connsiteY159" fmla="*/ 731139 h 781050"/>
                <a:gd name="connsiteX160" fmla="*/ 354330 w 476250"/>
                <a:gd name="connsiteY160" fmla="*/ 727519 h 781050"/>
                <a:gd name="connsiteX161" fmla="*/ 350330 w 476250"/>
                <a:gd name="connsiteY161" fmla="*/ 730377 h 781050"/>
                <a:gd name="connsiteX162" fmla="*/ 337661 w 476250"/>
                <a:gd name="connsiteY162" fmla="*/ 708660 h 781050"/>
                <a:gd name="connsiteX163" fmla="*/ 326231 w 476250"/>
                <a:gd name="connsiteY163" fmla="*/ 698373 h 781050"/>
                <a:gd name="connsiteX164" fmla="*/ 329470 w 476250"/>
                <a:gd name="connsiteY164" fmla="*/ 697420 h 781050"/>
                <a:gd name="connsiteX165" fmla="*/ 329946 w 476250"/>
                <a:gd name="connsiteY165" fmla="*/ 694087 h 781050"/>
                <a:gd name="connsiteX166" fmla="*/ 319469 w 476250"/>
                <a:gd name="connsiteY166" fmla="*/ 695134 h 781050"/>
                <a:gd name="connsiteX167" fmla="*/ 320993 w 476250"/>
                <a:gd name="connsiteY167" fmla="*/ 689038 h 781050"/>
                <a:gd name="connsiteX168" fmla="*/ 311944 w 476250"/>
                <a:gd name="connsiteY168" fmla="*/ 691610 h 781050"/>
                <a:gd name="connsiteX169" fmla="*/ 311563 w 476250"/>
                <a:gd name="connsiteY169" fmla="*/ 687800 h 781050"/>
                <a:gd name="connsiteX170" fmla="*/ 307563 w 476250"/>
                <a:gd name="connsiteY170" fmla="*/ 687229 h 781050"/>
                <a:gd name="connsiteX171" fmla="*/ 310515 w 476250"/>
                <a:gd name="connsiteY171" fmla="*/ 680466 h 781050"/>
                <a:gd name="connsiteX172" fmla="*/ 306419 w 476250"/>
                <a:gd name="connsiteY172" fmla="*/ 681133 h 781050"/>
                <a:gd name="connsiteX173" fmla="*/ 306514 w 476250"/>
                <a:gd name="connsiteY173" fmla="*/ 678942 h 781050"/>
                <a:gd name="connsiteX174" fmla="*/ 298704 w 476250"/>
                <a:gd name="connsiteY174" fmla="*/ 677513 h 781050"/>
                <a:gd name="connsiteX175" fmla="*/ 296037 w 476250"/>
                <a:gd name="connsiteY175" fmla="*/ 681228 h 781050"/>
                <a:gd name="connsiteX176" fmla="*/ 286131 w 476250"/>
                <a:gd name="connsiteY176" fmla="*/ 667702 h 781050"/>
                <a:gd name="connsiteX177" fmla="*/ 277368 w 476250"/>
                <a:gd name="connsiteY177" fmla="*/ 674084 h 781050"/>
                <a:gd name="connsiteX178" fmla="*/ 272320 w 476250"/>
                <a:gd name="connsiteY178" fmla="*/ 670560 h 781050"/>
                <a:gd name="connsiteX179" fmla="*/ 267271 w 476250"/>
                <a:gd name="connsiteY179" fmla="*/ 671608 h 781050"/>
                <a:gd name="connsiteX180" fmla="*/ 259652 w 476250"/>
                <a:gd name="connsiteY180" fmla="*/ 667798 h 781050"/>
                <a:gd name="connsiteX181" fmla="*/ 259842 w 476250"/>
                <a:gd name="connsiteY181" fmla="*/ 665512 h 781050"/>
                <a:gd name="connsiteX182" fmla="*/ 257080 w 476250"/>
                <a:gd name="connsiteY182" fmla="*/ 665035 h 781050"/>
                <a:gd name="connsiteX183" fmla="*/ 257556 w 476250"/>
                <a:gd name="connsiteY183" fmla="*/ 660940 h 781050"/>
                <a:gd name="connsiteX184" fmla="*/ 255461 w 476250"/>
                <a:gd name="connsiteY184" fmla="*/ 660844 h 781050"/>
                <a:gd name="connsiteX185" fmla="*/ 252984 w 476250"/>
                <a:gd name="connsiteY185" fmla="*/ 673894 h 781050"/>
                <a:gd name="connsiteX186" fmla="*/ 249460 w 476250"/>
                <a:gd name="connsiteY186" fmla="*/ 667893 h 781050"/>
                <a:gd name="connsiteX187" fmla="*/ 244412 w 476250"/>
                <a:gd name="connsiteY187" fmla="*/ 670084 h 781050"/>
                <a:gd name="connsiteX188" fmla="*/ 239935 w 476250"/>
                <a:gd name="connsiteY188" fmla="*/ 667798 h 781050"/>
                <a:gd name="connsiteX189" fmla="*/ 241078 w 476250"/>
                <a:gd name="connsiteY189" fmla="*/ 677323 h 781050"/>
                <a:gd name="connsiteX190" fmla="*/ 237363 w 476250"/>
                <a:gd name="connsiteY190" fmla="*/ 679513 h 781050"/>
                <a:gd name="connsiteX191" fmla="*/ 201454 w 476250"/>
                <a:gd name="connsiteY191" fmla="*/ 687514 h 781050"/>
                <a:gd name="connsiteX192" fmla="*/ 185166 w 476250"/>
                <a:gd name="connsiteY192" fmla="*/ 685419 h 781050"/>
                <a:gd name="connsiteX193" fmla="*/ 168879 w 476250"/>
                <a:gd name="connsiteY193" fmla="*/ 689896 h 781050"/>
                <a:gd name="connsiteX194" fmla="*/ 163259 w 476250"/>
                <a:gd name="connsiteY194" fmla="*/ 694658 h 781050"/>
                <a:gd name="connsiteX195" fmla="*/ 147637 w 476250"/>
                <a:gd name="connsiteY195" fmla="*/ 698182 h 781050"/>
                <a:gd name="connsiteX196" fmla="*/ 130873 w 476250"/>
                <a:gd name="connsiteY196" fmla="*/ 690658 h 781050"/>
                <a:gd name="connsiteX197" fmla="*/ 131826 w 476250"/>
                <a:gd name="connsiteY197" fmla="*/ 686657 h 781050"/>
                <a:gd name="connsiteX198" fmla="*/ 127445 w 476250"/>
                <a:gd name="connsiteY198" fmla="*/ 683990 h 781050"/>
                <a:gd name="connsiteX199" fmla="*/ 126397 w 476250"/>
                <a:gd name="connsiteY199" fmla="*/ 689134 h 781050"/>
                <a:gd name="connsiteX200" fmla="*/ 108585 w 476250"/>
                <a:gd name="connsiteY200" fmla="*/ 682942 h 781050"/>
                <a:gd name="connsiteX201" fmla="*/ 99917 w 476250"/>
                <a:gd name="connsiteY201" fmla="*/ 683038 h 781050"/>
                <a:gd name="connsiteX202" fmla="*/ 95536 w 476250"/>
                <a:gd name="connsiteY202" fmla="*/ 672465 h 781050"/>
                <a:gd name="connsiteX203" fmla="*/ 87154 w 476250"/>
                <a:gd name="connsiteY203" fmla="*/ 673322 h 781050"/>
                <a:gd name="connsiteX204" fmla="*/ 86582 w 476250"/>
                <a:gd name="connsiteY204" fmla="*/ 669703 h 781050"/>
                <a:gd name="connsiteX205" fmla="*/ 75533 w 476250"/>
                <a:gd name="connsiteY205" fmla="*/ 669988 h 781050"/>
                <a:gd name="connsiteX206" fmla="*/ 65627 w 476250"/>
                <a:gd name="connsiteY206" fmla="*/ 657034 h 781050"/>
                <a:gd name="connsiteX207" fmla="*/ 72390 w 476250"/>
                <a:gd name="connsiteY207" fmla="*/ 646747 h 781050"/>
                <a:gd name="connsiteX208" fmla="*/ 51721 w 476250"/>
                <a:gd name="connsiteY208" fmla="*/ 624745 h 781050"/>
                <a:gd name="connsiteX209" fmla="*/ 47340 w 476250"/>
                <a:gd name="connsiteY209" fmla="*/ 611314 h 781050"/>
                <a:gd name="connsiteX210" fmla="*/ 53245 w 476250"/>
                <a:gd name="connsiteY210" fmla="*/ 603504 h 781050"/>
                <a:gd name="connsiteX211" fmla="*/ 33719 w 476250"/>
                <a:gd name="connsiteY211" fmla="*/ 590264 h 781050"/>
                <a:gd name="connsiteX212" fmla="*/ 14669 w 476250"/>
                <a:gd name="connsiteY212" fmla="*/ 569690 h 781050"/>
                <a:gd name="connsiteX213" fmla="*/ 18669 w 476250"/>
                <a:gd name="connsiteY213" fmla="*/ 563594 h 781050"/>
                <a:gd name="connsiteX214" fmla="*/ 19050 w 476250"/>
                <a:gd name="connsiteY214" fmla="*/ 538829 h 781050"/>
                <a:gd name="connsiteX215" fmla="*/ 41148 w 476250"/>
                <a:gd name="connsiteY215" fmla="*/ 531495 h 781050"/>
                <a:gd name="connsiteX216" fmla="*/ 48101 w 476250"/>
                <a:gd name="connsiteY216" fmla="*/ 526256 h 781050"/>
                <a:gd name="connsiteX217" fmla="*/ 51816 w 476250"/>
                <a:gd name="connsiteY217" fmla="*/ 527304 h 781050"/>
                <a:gd name="connsiteX218" fmla="*/ 58769 w 476250"/>
                <a:gd name="connsiteY218" fmla="*/ 522637 h 781050"/>
                <a:gd name="connsiteX219" fmla="*/ 60674 w 476250"/>
                <a:gd name="connsiteY219" fmla="*/ 515683 h 781050"/>
                <a:gd name="connsiteX220" fmla="*/ 44101 w 476250"/>
                <a:gd name="connsiteY220" fmla="*/ 496252 h 781050"/>
                <a:gd name="connsiteX221" fmla="*/ 43149 w 476250"/>
                <a:gd name="connsiteY221" fmla="*/ 483394 h 781050"/>
                <a:gd name="connsiteX222" fmla="*/ 38576 w 476250"/>
                <a:gd name="connsiteY222" fmla="*/ 474631 h 781050"/>
                <a:gd name="connsiteX223" fmla="*/ 23908 w 476250"/>
                <a:gd name="connsiteY223" fmla="*/ 470154 h 781050"/>
                <a:gd name="connsiteX224" fmla="*/ 10382 w 476250"/>
                <a:gd name="connsiteY224" fmla="*/ 472535 h 781050"/>
                <a:gd name="connsiteX225" fmla="*/ 9525 w 476250"/>
                <a:gd name="connsiteY225" fmla="*/ 466820 h 781050"/>
                <a:gd name="connsiteX226" fmla="*/ 12478 w 476250"/>
                <a:gd name="connsiteY226" fmla="*/ 460153 h 781050"/>
                <a:gd name="connsiteX227" fmla="*/ 12097 w 476250"/>
                <a:gd name="connsiteY227" fmla="*/ 452723 h 781050"/>
                <a:gd name="connsiteX228" fmla="*/ 25908 w 476250"/>
                <a:gd name="connsiteY228" fmla="*/ 432530 h 781050"/>
                <a:gd name="connsiteX229" fmla="*/ 20955 w 476250"/>
                <a:gd name="connsiteY229" fmla="*/ 428053 h 781050"/>
                <a:gd name="connsiteX230" fmla="*/ 25813 w 476250"/>
                <a:gd name="connsiteY230" fmla="*/ 421291 h 781050"/>
                <a:gd name="connsiteX231" fmla="*/ 32575 w 476250"/>
                <a:gd name="connsiteY231" fmla="*/ 422815 h 781050"/>
                <a:gd name="connsiteX232" fmla="*/ 46197 w 476250"/>
                <a:gd name="connsiteY232" fmla="*/ 406146 h 781050"/>
                <a:gd name="connsiteX233" fmla="*/ 41053 w 476250"/>
                <a:gd name="connsiteY233" fmla="*/ 400050 h 781050"/>
                <a:gd name="connsiteX234" fmla="*/ 56388 w 476250"/>
                <a:gd name="connsiteY234" fmla="*/ 380333 h 781050"/>
                <a:gd name="connsiteX235" fmla="*/ 52674 w 476250"/>
                <a:gd name="connsiteY235" fmla="*/ 376047 h 781050"/>
                <a:gd name="connsiteX236" fmla="*/ 49435 w 476250"/>
                <a:gd name="connsiteY236" fmla="*/ 378714 h 781050"/>
                <a:gd name="connsiteX237" fmla="*/ 63055 w 476250"/>
                <a:gd name="connsiteY237" fmla="*/ 364331 h 781050"/>
                <a:gd name="connsiteX238" fmla="*/ 60960 w 476250"/>
                <a:gd name="connsiteY238" fmla="*/ 362807 h 781050"/>
                <a:gd name="connsiteX239" fmla="*/ 67913 w 476250"/>
                <a:gd name="connsiteY239" fmla="*/ 359854 h 781050"/>
                <a:gd name="connsiteX240" fmla="*/ 68294 w 476250"/>
                <a:gd name="connsiteY240" fmla="*/ 356901 h 781050"/>
                <a:gd name="connsiteX241" fmla="*/ 82391 w 476250"/>
                <a:gd name="connsiteY241" fmla="*/ 347853 h 781050"/>
                <a:gd name="connsiteX242" fmla="*/ 85249 w 476250"/>
                <a:gd name="connsiteY242" fmla="*/ 343567 h 781050"/>
                <a:gd name="connsiteX243" fmla="*/ 77153 w 476250"/>
                <a:gd name="connsiteY243" fmla="*/ 335470 h 781050"/>
                <a:gd name="connsiteX244" fmla="*/ 87059 w 476250"/>
                <a:gd name="connsiteY244" fmla="*/ 330898 h 781050"/>
                <a:gd name="connsiteX245" fmla="*/ 86963 w 476250"/>
                <a:gd name="connsiteY245" fmla="*/ 326041 h 781050"/>
                <a:gd name="connsiteX246" fmla="*/ 80677 w 476250"/>
                <a:gd name="connsiteY246" fmla="*/ 315468 h 781050"/>
                <a:gd name="connsiteX247" fmla="*/ 56293 w 476250"/>
                <a:gd name="connsiteY247" fmla="*/ 289084 h 781050"/>
                <a:gd name="connsiteX248" fmla="*/ 80867 w 476250"/>
                <a:gd name="connsiteY248" fmla="*/ 264223 h 781050"/>
                <a:gd name="connsiteX249" fmla="*/ 85535 w 476250"/>
                <a:gd name="connsiteY249" fmla="*/ 263461 h 781050"/>
                <a:gd name="connsiteX250" fmla="*/ 96584 w 476250"/>
                <a:gd name="connsiteY250" fmla="*/ 269938 h 781050"/>
                <a:gd name="connsiteX251" fmla="*/ 87916 w 476250"/>
                <a:gd name="connsiteY251" fmla="*/ 257556 h 781050"/>
                <a:gd name="connsiteX252" fmla="*/ 94965 w 476250"/>
                <a:gd name="connsiteY252" fmla="*/ 246507 h 781050"/>
                <a:gd name="connsiteX253" fmla="*/ 90964 w 476250"/>
                <a:gd name="connsiteY253" fmla="*/ 241649 h 781050"/>
                <a:gd name="connsiteX254" fmla="*/ 95060 w 476250"/>
                <a:gd name="connsiteY254" fmla="*/ 235934 h 781050"/>
                <a:gd name="connsiteX255" fmla="*/ 99822 w 476250"/>
                <a:gd name="connsiteY255" fmla="*/ 238411 h 781050"/>
                <a:gd name="connsiteX256" fmla="*/ 116300 w 476250"/>
                <a:gd name="connsiteY256" fmla="*/ 217551 h 781050"/>
                <a:gd name="connsiteX257" fmla="*/ 127064 w 476250"/>
                <a:gd name="connsiteY257" fmla="*/ 213836 h 781050"/>
                <a:gd name="connsiteX258" fmla="*/ 132302 w 476250"/>
                <a:gd name="connsiteY258" fmla="*/ 209931 h 781050"/>
                <a:gd name="connsiteX259" fmla="*/ 132016 w 476250"/>
                <a:gd name="connsiteY259" fmla="*/ 206025 h 781050"/>
                <a:gd name="connsiteX260" fmla="*/ 137732 w 476250"/>
                <a:gd name="connsiteY260" fmla="*/ 202787 h 781050"/>
                <a:gd name="connsiteX261" fmla="*/ 128969 w 476250"/>
                <a:gd name="connsiteY261" fmla="*/ 205264 h 781050"/>
                <a:gd name="connsiteX262" fmla="*/ 124206 w 476250"/>
                <a:gd name="connsiteY262" fmla="*/ 199453 h 781050"/>
                <a:gd name="connsiteX263" fmla="*/ 129635 w 476250"/>
                <a:gd name="connsiteY263" fmla="*/ 195167 h 781050"/>
                <a:gd name="connsiteX264" fmla="*/ 119253 w 476250"/>
                <a:gd name="connsiteY264" fmla="*/ 179546 h 781050"/>
                <a:gd name="connsiteX265" fmla="*/ 116110 w 476250"/>
                <a:gd name="connsiteY265" fmla="*/ 180784 h 781050"/>
                <a:gd name="connsiteX266" fmla="*/ 114300 w 476250"/>
                <a:gd name="connsiteY266" fmla="*/ 173641 h 781050"/>
                <a:gd name="connsiteX267" fmla="*/ 99250 w 476250"/>
                <a:gd name="connsiteY267" fmla="*/ 180975 h 781050"/>
                <a:gd name="connsiteX268" fmla="*/ 96774 w 476250"/>
                <a:gd name="connsiteY268" fmla="*/ 171545 h 781050"/>
                <a:gd name="connsiteX269" fmla="*/ 99060 w 476250"/>
                <a:gd name="connsiteY269" fmla="*/ 164687 h 781050"/>
                <a:gd name="connsiteX270" fmla="*/ 96107 w 476250"/>
                <a:gd name="connsiteY270" fmla="*/ 161639 h 781050"/>
                <a:gd name="connsiteX271" fmla="*/ 94488 w 476250"/>
                <a:gd name="connsiteY271" fmla="*/ 163163 h 781050"/>
                <a:gd name="connsiteX272" fmla="*/ 83820 w 476250"/>
                <a:gd name="connsiteY272" fmla="*/ 150209 h 781050"/>
                <a:gd name="connsiteX273" fmla="*/ 81439 w 476250"/>
                <a:gd name="connsiteY273" fmla="*/ 151447 h 781050"/>
                <a:gd name="connsiteX274" fmla="*/ 70675 w 476250"/>
                <a:gd name="connsiteY274" fmla="*/ 142780 h 781050"/>
                <a:gd name="connsiteX275" fmla="*/ 69532 w 476250"/>
                <a:gd name="connsiteY275" fmla="*/ 150019 h 781050"/>
                <a:gd name="connsiteX276" fmla="*/ 59722 w 476250"/>
                <a:gd name="connsiteY276" fmla="*/ 141732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476250" h="781050">
                  <a:moveTo>
                    <a:pt x="441198" y="472249"/>
                  </a:moveTo>
                  <a:lnTo>
                    <a:pt x="450438" y="473869"/>
                  </a:lnTo>
                  <a:lnTo>
                    <a:pt x="455676" y="469582"/>
                  </a:lnTo>
                  <a:lnTo>
                    <a:pt x="454723" y="475774"/>
                  </a:lnTo>
                  <a:lnTo>
                    <a:pt x="441198" y="472249"/>
                  </a:lnTo>
                  <a:close/>
                  <a:moveTo>
                    <a:pt x="59722" y="141732"/>
                  </a:moveTo>
                  <a:lnTo>
                    <a:pt x="55150" y="125254"/>
                  </a:lnTo>
                  <a:lnTo>
                    <a:pt x="48292" y="123444"/>
                  </a:lnTo>
                  <a:lnTo>
                    <a:pt x="52959" y="110395"/>
                  </a:lnTo>
                  <a:lnTo>
                    <a:pt x="46863" y="86106"/>
                  </a:lnTo>
                  <a:lnTo>
                    <a:pt x="51531" y="79629"/>
                  </a:lnTo>
                  <a:lnTo>
                    <a:pt x="44768" y="55816"/>
                  </a:lnTo>
                  <a:lnTo>
                    <a:pt x="54864" y="50482"/>
                  </a:lnTo>
                  <a:lnTo>
                    <a:pt x="61056" y="50101"/>
                  </a:lnTo>
                  <a:lnTo>
                    <a:pt x="70866" y="42862"/>
                  </a:lnTo>
                  <a:lnTo>
                    <a:pt x="79439" y="41053"/>
                  </a:lnTo>
                  <a:lnTo>
                    <a:pt x="82963" y="37052"/>
                  </a:lnTo>
                  <a:lnTo>
                    <a:pt x="101060" y="31432"/>
                  </a:lnTo>
                  <a:lnTo>
                    <a:pt x="109061" y="33433"/>
                  </a:lnTo>
                  <a:lnTo>
                    <a:pt x="123158" y="44005"/>
                  </a:lnTo>
                  <a:lnTo>
                    <a:pt x="150305" y="48673"/>
                  </a:lnTo>
                  <a:lnTo>
                    <a:pt x="150305" y="45720"/>
                  </a:lnTo>
                  <a:lnTo>
                    <a:pt x="182404" y="33433"/>
                  </a:lnTo>
                  <a:lnTo>
                    <a:pt x="197930" y="22288"/>
                  </a:lnTo>
                  <a:lnTo>
                    <a:pt x="207073" y="20002"/>
                  </a:lnTo>
                  <a:lnTo>
                    <a:pt x="209265" y="22098"/>
                  </a:lnTo>
                  <a:lnTo>
                    <a:pt x="235458" y="11334"/>
                  </a:lnTo>
                  <a:lnTo>
                    <a:pt x="246698" y="9525"/>
                  </a:lnTo>
                  <a:lnTo>
                    <a:pt x="249936" y="9906"/>
                  </a:lnTo>
                  <a:lnTo>
                    <a:pt x="255365" y="17526"/>
                  </a:lnTo>
                  <a:lnTo>
                    <a:pt x="287084" y="22193"/>
                  </a:lnTo>
                  <a:lnTo>
                    <a:pt x="315373" y="40672"/>
                  </a:lnTo>
                  <a:lnTo>
                    <a:pt x="341948" y="47053"/>
                  </a:lnTo>
                  <a:lnTo>
                    <a:pt x="347949" y="52578"/>
                  </a:lnTo>
                  <a:lnTo>
                    <a:pt x="362141" y="51816"/>
                  </a:lnTo>
                  <a:lnTo>
                    <a:pt x="361569" y="58293"/>
                  </a:lnTo>
                  <a:lnTo>
                    <a:pt x="358902" y="60960"/>
                  </a:lnTo>
                  <a:lnTo>
                    <a:pt x="360616" y="74581"/>
                  </a:lnTo>
                  <a:lnTo>
                    <a:pt x="369665" y="75057"/>
                  </a:lnTo>
                  <a:lnTo>
                    <a:pt x="398716" y="60007"/>
                  </a:lnTo>
                  <a:lnTo>
                    <a:pt x="414147" y="55816"/>
                  </a:lnTo>
                  <a:lnTo>
                    <a:pt x="415100" y="59341"/>
                  </a:lnTo>
                  <a:lnTo>
                    <a:pt x="428720" y="62008"/>
                  </a:lnTo>
                  <a:lnTo>
                    <a:pt x="432340" y="60007"/>
                  </a:lnTo>
                  <a:lnTo>
                    <a:pt x="447485" y="78772"/>
                  </a:lnTo>
                  <a:lnTo>
                    <a:pt x="443675" y="80391"/>
                  </a:lnTo>
                  <a:lnTo>
                    <a:pt x="449104" y="91916"/>
                  </a:lnTo>
                  <a:lnTo>
                    <a:pt x="451390" y="105251"/>
                  </a:lnTo>
                  <a:lnTo>
                    <a:pt x="455772" y="106299"/>
                  </a:lnTo>
                  <a:lnTo>
                    <a:pt x="454247" y="108966"/>
                  </a:lnTo>
                  <a:lnTo>
                    <a:pt x="466535" y="143446"/>
                  </a:lnTo>
                  <a:lnTo>
                    <a:pt x="455009" y="141160"/>
                  </a:lnTo>
                  <a:lnTo>
                    <a:pt x="457771" y="148114"/>
                  </a:lnTo>
                  <a:lnTo>
                    <a:pt x="465011" y="147447"/>
                  </a:lnTo>
                  <a:lnTo>
                    <a:pt x="468535" y="180117"/>
                  </a:lnTo>
                  <a:lnTo>
                    <a:pt x="433769" y="196500"/>
                  </a:lnTo>
                  <a:lnTo>
                    <a:pt x="434435" y="193929"/>
                  </a:lnTo>
                  <a:lnTo>
                    <a:pt x="431388" y="191833"/>
                  </a:lnTo>
                  <a:lnTo>
                    <a:pt x="412814" y="194024"/>
                  </a:lnTo>
                  <a:lnTo>
                    <a:pt x="414814" y="211455"/>
                  </a:lnTo>
                  <a:lnTo>
                    <a:pt x="408147" y="213265"/>
                  </a:lnTo>
                  <a:lnTo>
                    <a:pt x="397955" y="215074"/>
                  </a:lnTo>
                  <a:lnTo>
                    <a:pt x="394716" y="195739"/>
                  </a:lnTo>
                  <a:lnTo>
                    <a:pt x="379476" y="192500"/>
                  </a:lnTo>
                  <a:lnTo>
                    <a:pt x="368237" y="194691"/>
                  </a:lnTo>
                  <a:lnTo>
                    <a:pt x="369951" y="198977"/>
                  </a:lnTo>
                  <a:lnTo>
                    <a:pt x="366999" y="198501"/>
                  </a:lnTo>
                  <a:lnTo>
                    <a:pt x="378238" y="215932"/>
                  </a:lnTo>
                  <a:lnTo>
                    <a:pt x="374142" y="218694"/>
                  </a:lnTo>
                  <a:lnTo>
                    <a:pt x="374618" y="225933"/>
                  </a:lnTo>
                  <a:lnTo>
                    <a:pt x="377380" y="226981"/>
                  </a:lnTo>
                  <a:lnTo>
                    <a:pt x="378809" y="237172"/>
                  </a:lnTo>
                  <a:lnTo>
                    <a:pt x="381571" y="236220"/>
                  </a:lnTo>
                  <a:lnTo>
                    <a:pt x="384048" y="246602"/>
                  </a:lnTo>
                  <a:lnTo>
                    <a:pt x="378523" y="265176"/>
                  </a:lnTo>
                  <a:lnTo>
                    <a:pt x="381667" y="274320"/>
                  </a:lnTo>
                  <a:lnTo>
                    <a:pt x="377762" y="276225"/>
                  </a:lnTo>
                  <a:lnTo>
                    <a:pt x="381857" y="285845"/>
                  </a:lnTo>
                  <a:lnTo>
                    <a:pt x="371475" y="293751"/>
                  </a:lnTo>
                  <a:lnTo>
                    <a:pt x="375952" y="304705"/>
                  </a:lnTo>
                  <a:lnTo>
                    <a:pt x="373761" y="305657"/>
                  </a:lnTo>
                  <a:lnTo>
                    <a:pt x="378809" y="333184"/>
                  </a:lnTo>
                  <a:lnTo>
                    <a:pt x="383096" y="329565"/>
                  </a:lnTo>
                  <a:lnTo>
                    <a:pt x="384906" y="334042"/>
                  </a:lnTo>
                  <a:lnTo>
                    <a:pt x="392049" y="333089"/>
                  </a:lnTo>
                  <a:lnTo>
                    <a:pt x="392049" y="347853"/>
                  </a:lnTo>
                  <a:lnTo>
                    <a:pt x="397764" y="364712"/>
                  </a:lnTo>
                  <a:lnTo>
                    <a:pt x="405670" y="361283"/>
                  </a:lnTo>
                  <a:lnTo>
                    <a:pt x="421005" y="381000"/>
                  </a:lnTo>
                  <a:lnTo>
                    <a:pt x="423100" y="380047"/>
                  </a:lnTo>
                  <a:lnTo>
                    <a:pt x="429292" y="392049"/>
                  </a:lnTo>
                  <a:lnTo>
                    <a:pt x="423672" y="395859"/>
                  </a:lnTo>
                  <a:lnTo>
                    <a:pt x="429292" y="403765"/>
                  </a:lnTo>
                  <a:lnTo>
                    <a:pt x="419862" y="414242"/>
                  </a:lnTo>
                  <a:lnTo>
                    <a:pt x="416433" y="411099"/>
                  </a:lnTo>
                  <a:lnTo>
                    <a:pt x="433292" y="432054"/>
                  </a:lnTo>
                  <a:lnTo>
                    <a:pt x="442817" y="450437"/>
                  </a:lnTo>
                  <a:lnTo>
                    <a:pt x="434340" y="462534"/>
                  </a:lnTo>
                  <a:lnTo>
                    <a:pt x="433864" y="470154"/>
                  </a:lnTo>
                  <a:lnTo>
                    <a:pt x="436912" y="471678"/>
                  </a:lnTo>
                  <a:lnTo>
                    <a:pt x="426911" y="474440"/>
                  </a:lnTo>
                  <a:lnTo>
                    <a:pt x="413290" y="484346"/>
                  </a:lnTo>
                  <a:lnTo>
                    <a:pt x="413099" y="487584"/>
                  </a:lnTo>
                  <a:lnTo>
                    <a:pt x="405765" y="489204"/>
                  </a:lnTo>
                  <a:lnTo>
                    <a:pt x="402146" y="492728"/>
                  </a:lnTo>
                  <a:lnTo>
                    <a:pt x="398907" y="500824"/>
                  </a:lnTo>
                  <a:lnTo>
                    <a:pt x="390144" y="507968"/>
                  </a:lnTo>
                  <a:lnTo>
                    <a:pt x="394525" y="517588"/>
                  </a:lnTo>
                  <a:lnTo>
                    <a:pt x="390430" y="512445"/>
                  </a:lnTo>
                  <a:lnTo>
                    <a:pt x="384429" y="515112"/>
                  </a:lnTo>
                  <a:lnTo>
                    <a:pt x="384048" y="521875"/>
                  </a:lnTo>
                  <a:lnTo>
                    <a:pt x="378523" y="525304"/>
                  </a:lnTo>
                  <a:lnTo>
                    <a:pt x="374332" y="539496"/>
                  </a:lnTo>
                  <a:lnTo>
                    <a:pt x="369856" y="544639"/>
                  </a:lnTo>
                  <a:lnTo>
                    <a:pt x="371951" y="555403"/>
                  </a:lnTo>
                  <a:lnTo>
                    <a:pt x="364427" y="558832"/>
                  </a:lnTo>
                  <a:lnTo>
                    <a:pt x="376524" y="578929"/>
                  </a:lnTo>
                  <a:lnTo>
                    <a:pt x="379000" y="599599"/>
                  </a:lnTo>
                  <a:lnTo>
                    <a:pt x="396240" y="602742"/>
                  </a:lnTo>
                  <a:lnTo>
                    <a:pt x="390144" y="632079"/>
                  </a:lnTo>
                  <a:lnTo>
                    <a:pt x="391287" y="639508"/>
                  </a:lnTo>
                  <a:lnTo>
                    <a:pt x="397479" y="602932"/>
                  </a:lnTo>
                  <a:lnTo>
                    <a:pt x="399002" y="607123"/>
                  </a:lnTo>
                  <a:lnTo>
                    <a:pt x="392716" y="640175"/>
                  </a:lnTo>
                  <a:lnTo>
                    <a:pt x="395859" y="643509"/>
                  </a:lnTo>
                  <a:lnTo>
                    <a:pt x="395478" y="647414"/>
                  </a:lnTo>
                  <a:lnTo>
                    <a:pt x="392525" y="648271"/>
                  </a:lnTo>
                  <a:lnTo>
                    <a:pt x="392049" y="652272"/>
                  </a:lnTo>
                  <a:lnTo>
                    <a:pt x="396621" y="654844"/>
                  </a:lnTo>
                  <a:lnTo>
                    <a:pt x="395574" y="657796"/>
                  </a:lnTo>
                  <a:lnTo>
                    <a:pt x="392049" y="658654"/>
                  </a:lnTo>
                  <a:lnTo>
                    <a:pt x="388048" y="655891"/>
                  </a:lnTo>
                  <a:lnTo>
                    <a:pt x="384715" y="658368"/>
                  </a:lnTo>
                  <a:lnTo>
                    <a:pt x="381571" y="667226"/>
                  </a:lnTo>
                  <a:lnTo>
                    <a:pt x="386620" y="667417"/>
                  </a:lnTo>
                  <a:lnTo>
                    <a:pt x="390240" y="670750"/>
                  </a:lnTo>
                  <a:lnTo>
                    <a:pt x="395383" y="685609"/>
                  </a:lnTo>
                  <a:lnTo>
                    <a:pt x="403765" y="687800"/>
                  </a:lnTo>
                  <a:lnTo>
                    <a:pt x="405765" y="697516"/>
                  </a:lnTo>
                  <a:lnTo>
                    <a:pt x="419481" y="702754"/>
                  </a:lnTo>
                  <a:lnTo>
                    <a:pt x="437198" y="714280"/>
                  </a:lnTo>
                  <a:lnTo>
                    <a:pt x="435579" y="717804"/>
                  </a:lnTo>
                  <a:lnTo>
                    <a:pt x="441103" y="718756"/>
                  </a:lnTo>
                  <a:lnTo>
                    <a:pt x="441674" y="722757"/>
                  </a:lnTo>
                  <a:lnTo>
                    <a:pt x="449866" y="725424"/>
                  </a:lnTo>
                  <a:lnTo>
                    <a:pt x="452819" y="741045"/>
                  </a:lnTo>
                  <a:lnTo>
                    <a:pt x="448056" y="744664"/>
                  </a:lnTo>
                  <a:lnTo>
                    <a:pt x="442246" y="744188"/>
                  </a:lnTo>
                  <a:lnTo>
                    <a:pt x="436150" y="738188"/>
                  </a:lnTo>
                  <a:lnTo>
                    <a:pt x="428340" y="746760"/>
                  </a:lnTo>
                  <a:lnTo>
                    <a:pt x="432245" y="753999"/>
                  </a:lnTo>
                  <a:lnTo>
                    <a:pt x="427577" y="762857"/>
                  </a:lnTo>
                  <a:lnTo>
                    <a:pt x="408718" y="771334"/>
                  </a:lnTo>
                  <a:lnTo>
                    <a:pt x="380905" y="777049"/>
                  </a:lnTo>
                  <a:lnTo>
                    <a:pt x="376237" y="777049"/>
                  </a:lnTo>
                  <a:lnTo>
                    <a:pt x="356807" y="758095"/>
                  </a:lnTo>
                  <a:lnTo>
                    <a:pt x="352711" y="758095"/>
                  </a:lnTo>
                  <a:lnTo>
                    <a:pt x="350044" y="745617"/>
                  </a:lnTo>
                  <a:lnTo>
                    <a:pt x="351663" y="733711"/>
                  </a:lnTo>
                  <a:lnTo>
                    <a:pt x="355759" y="731139"/>
                  </a:lnTo>
                  <a:lnTo>
                    <a:pt x="354330" y="727519"/>
                  </a:lnTo>
                  <a:lnTo>
                    <a:pt x="350330" y="730377"/>
                  </a:lnTo>
                  <a:lnTo>
                    <a:pt x="337661" y="708660"/>
                  </a:lnTo>
                  <a:lnTo>
                    <a:pt x="326231" y="698373"/>
                  </a:lnTo>
                  <a:lnTo>
                    <a:pt x="329470" y="697420"/>
                  </a:lnTo>
                  <a:lnTo>
                    <a:pt x="329946" y="694087"/>
                  </a:lnTo>
                  <a:lnTo>
                    <a:pt x="319469" y="695134"/>
                  </a:lnTo>
                  <a:lnTo>
                    <a:pt x="320993" y="689038"/>
                  </a:lnTo>
                  <a:lnTo>
                    <a:pt x="311944" y="691610"/>
                  </a:lnTo>
                  <a:lnTo>
                    <a:pt x="311563" y="687800"/>
                  </a:lnTo>
                  <a:lnTo>
                    <a:pt x="307563" y="687229"/>
                  </a:lnTo>
                  <a:lnTo>
                    <a:pt x="310515" y="680466"/>
                  </a:lnTo>
                  <a:lnTo>
                    <a:pt x="306419" y="681133"/>
                  </a:lnTo>
                  <a:lnTo>
                    <a:pt x="306514" y="678942"/>
                  </a:lnTo>
                  <a:lnTo>
                    <a:pt x="298704" y="677513"/>
                  </a:lnTo>
                  <a:lnTo>
                    <a:pt x="296037" y="681228"/>
                  </a:lnTo>
                  <a:lnTo>
                    <a:pt x="286131" y="667702"/>
                  </a:lnTo>
                  <a:lnTo>
                    <a:pt x="277368" y="674084"/>
                  </a:lnTo>
                  <a:lnTo>
                    <a:pt x="272320" y="670560"/>
                  </a:lnTo>
                  <a:lnTo>
                    <a:pt x="267271" y="671608"/>
                  </a:lnTo>
                  <a:lnTo>
                    <a:pt x="259652" y="667798"/>
                  </a:lnTo>
                  <a:lnTo>
                    <a:pt x="259842" y="665512"/>
                  </a:lnTo>
                  <a:lnTo>
                    <a:pt x="257080" y="665035"/>
                  </a:lnTo>
                  <a:lnTo>
                    <a:pt x="257556" y="660940"/>
                  </a:lnTo>
                  <a:lnTo>
                    <a:pt x="255461" y="660844"/>
                  </a:lnTo>
                  <a:lnTo>
                    <a:pt x="252984" y="673894"/>
                  </a:lnTo>
                  <a:lnTo>
                    <a:pt x="249460" y="667893"/>
                  </a:lnTo>
                  <a:lnTo>
                    <a:pt x="244412" y="670084"/>
                  </a:lnTo>
                  <a:lnTo>
                    <a:pt x="239935" y="667798"/>
                  </a:lnTo>
                  <a:lnTo>
                    <a:pt x="241078" y="677323"/>
                  </a:lnTo>
                  <a:lnTo>
                    <a:pt x="237363" y="679513"/>
                  </a:lnTo>
                  <a:lnTo>
                    <a:pt x="201454" y="687514"/>
                  </a:lnTo>
                  <a:lnTo>
                    <a:pt x="185166" y="685419"/>
                  </a:lnTo>
                  <a:lnTo>
                    <a:pt x="168879" y="689896"/>
                  </a:lnTo>
                  <a:lnTo>
                    <a:pt x="163259" y="694658"/>
                  </a:lnTo>
                  <a:lnTo>
                    <a:pt x="147637" y="698182"/>
                  </a:lnTo>
                  <a:lnTo>
                    <a:pt x="130873" y="690658"/>
                  </a:lnTo>
                  <a:lnTo>
                    <a:pt x="131826" y="686657"/>
                  </a:lnTo>
                  <a:lnTo>
                    <a:pt x="127445" y="683990"/>
                  </a:lnTo>
                  <a:lnTo>
                    <a:pt x="126397" y="689134"/>
                  </a:lnTo>
                  <a:lnTo>
                    <a:pt x="108585" y="682942"/>
                  </a:lnTo>
                  <a:lnTo>
                    <a:pt x="99917" y="683038"/>
                  </a:lnTo>
                  <a:lnTo>
                    <a:pt x="95536" y="672465"/>
                  </a:lnTo>
                  <a:lnTo>
                    <a:pt x="87154" y="673322"/>
                  </a:lnTo>
                  <a:lnTo>
                    <a:pt x="86582" y="669703"/>
                  </a:lnTo>
                  <a:lnTo>
                    <a:pt x="75533" y="669988"/>
                  </a:lnTo>
                  <a:lnTo>
                    <a:pt x="65627" y="657034"/>
                  </a:lnTo>
                  <a:lnTo>
                    <a:pt x="72390" y="646747"/>
                  </a:lnTo>
                  <a:lnTo>
                    <a:pt x="51721" y="624745"/>
                  </a:lnTo>
                  <a:lnTo>
                    <a:pt x="47340" y="611314"/>
                  </a:lnTo>
                  <a:lnTo>
                    <a:pt x="53245" y="603504"/>
                  </a:lnTo>
                  <a:lnTo>
                    <a:pt x="33719" y="590264"/>
                  </a:lnTo>
                  <a:lnTo>
                    <a:pt x="14669" y="569690"/>
                  </a:lnTo>
                  <a:lnTo>
                    <a:pt x="18669" y="563594"/>
                  </a:lnTo>
                  <a:lnTo>
                    <a:pt x="19050" y="538829"/>
                  </a:lnTo>
                  <a:lnTo>
                    <a:pt x="41148" y="531495"/>
                  </a:lnTo>
                  <a:lnTo>
                    <a:pt x="48101" y="526256"/>
                  </a:lnTo>
                  <a:lnTo>
                    <a:pt x="51816" y="527304"/>
                  </a:lnTo>
                  <a:lnTo>
                    <a:pt x="58769" y="522637"/>
                  </a:lnTo>
                  <a:lnTo>
                    <a:pt x="60674" y="515683"/>
                  </a:lnTo>
                  <a:lnTo>
                    <a:pt x="44101" y="496252"/>
                  </a:lnTo>
                  <a:lnTo>
                    <a:pt x="43149" y="483394"/>
                  </a:lnTo>
                  <a:lnTo>
                    <a:pt x="38576" y="474631"/>
                  </a:lnTo>
                  <a:lnTo>
                    <a:pt x="23908" y="470154"/>
                  </a:lnTo>
                  <a:lnTo>
                    <a:pt x="10382" y="472535"/>
                  </a:lnTo>
                  <a:lnTo>
                    <a:pt x="9525" y="466820"/>
                  </a:lnTo>
                  <a:lnTo>
                    <a:pt x="12478" y="460153"/>
                  </a:lnTo>
                  <a:lnTo>
                    <a:pt x="12097" y="452723"/>
                  </a:lnTo>
                  <a:lnTo>
                    <a:pt x="25908" y="432530"/>
                  </a:lnTo>
                  <a:lnTo>
                    <a:pt x="20955" y="428053"/>
                  </a:lnTo>
                  <a:lnTo>
                    <a:pt x="25813" y="421291"/>
                  </a:lnTo>
                  <a:lnTo>
                    <a:pt x="32575" y="422815"/>
                  </a:lnTo>
                  <a:lnTo>
                    <a:pt x="46197" y="406146"/>
                  </a:lnTo>
                  <a:lnTo>
                    <a:pt x="41053" y="400050"/>
                  </a:lnTo>
                  <a:lnTo>
                    <a:pt x="56388" y="380333"/>
                  </a:lnTo>
                  <a:lnTo>
                    <a:pt x="52674" y="376047"/>
                  </a:lnTo>
                  <a:lnTo>
                    <a:pt x="49435" y="378714"/>
                  </a:lnTo>
                  <a:lnTo>
                    <a:pt x="63055" y="364331"/>
                  </a:lnTo>
                  <a:lnTo>
                    <a:pt x="60960" y="362807"/>
                  </a:lnTo>
                  <a:lnTo>
                    <a:pt x="67913" y="359854"/>
                  </a:lnTo>
                  <a:lnTo>
                    <a:pt x="68294" y="356901"/>
                  </a:lnTo>
                  <a:lnTo>
                    <a:pt x="82391" y="347853"/>
                  </a:lnTo>
                  <a:lnTo>
                    <a:pt x="85249" y="343567"/>
                  </a:lnTo>
                  <a:lnTo>
                    <a:pt x="77153" y="335470"/>
                  </a:lnTo>
                  <a:lnTo>
                    <a:pt x="87059" y="330898"/>
                  </a:lnTo>
                  <a:lnTo>
                    <a:pt x="86963" y="326041"/>
                  </a:lnTo>
                  <a:lnTo>
                    <a:pt x="80677" y="315468"/>
                  </a:lnTo>
                  <a:lnTo>
                    <a:pt x="56293" y="289084"/>
                  </a:lnTo>
                  <a:lnTo>
                    <a:pt x="80867" y="264223"/>
                  </a:lnTo>
                  <a:lnTo>
                    <a:pt x="85535" y="263461"/>
                  </a:lnTo>
                  <a:lnTo>
                    <a:pt x="96584" y="269938"/>
                  </a:lnTo>
                  <a:lnTo>
                    <a:pt x="87916" y="257556"/>
                  </a:lnTo>
                  <a:lnTo>
                    <a:pt x="94965" y="246507"/>
                  </a:lnTo>
                  <a:lnTo>
                    <a:pt x="90964" y="241649"/>
                  </a:lnTo>
                  <a:lnTo>
                    <a:pt x="95060" y="235934"/>
                  </a:lnTo>
                  <a:lnTo>
                    <a:pt x="99822" y="238411"/>
                  </a:lnTo>
                  <a:lnTo>
                    <a:pt x="116300" y="217551"/>
                  </a:lnTo>
                  <a:lnTo>
                    <a:pt x="127064" y="213836"/>
                  </a:lnTo>
                  <a:lnTo>
                    <a:pt x="132302" y="209931"/>
                  </a:lnTo>
                  <a:lnTo>
                    <a:pt x="132016" y="206025"/>
                  </a:lnTo>
                  <a:lnTo>
                    <a:pt x="137732" y="202787"/>
                  </a:lnTo>
                  <a:lnTo>
                    <a:pt x="128969" y="205264"/>
                  </a:lnTo>
                  <a:lnTo>
                    <a:pt x="124206" y="199453"/>
                  </a:lnTo>
                  <a:lnTo>
                    <a:pt x="129635" y="195167"/>
                  </a:lnTo>
                  <a:lnTo>
                    <a:pt x="119253" y="179546"/>
                  </a:lnTo>
                  <a:lnTo>
                    <a:pt x="116110" y="180784"/>
                  </a:lnTo>
                  <a:lnTo>
                    <a:pt x="114300" y="173641"/>
                  </a:lnTo>
                  <a:lnTo>
                    <a:pt x="99250" y="180975"/>
                  </a:lnTo>
                  <a:lnTo>
                    <a:pt x="96774" y="171545"/>
                  </a:lnTo>
                  <a:lnTo>
                    <a:pt x="99060" y="164687"/>
                  </a:lnTo>
                  <a:lnTo>
                    <a:pt x="96107" y="161639"/>
                  </a:lnTo>
                  <a:lnTo>
                    <a:pt x="94488" y="163163"/>
                  </a:lnTo>
                  <a:lnTo>
                    <a:pt x="83820" y="150209"/>
                  </a:lnTo>
                  <a:lnTo>
                    <a:pt x="81439" y="151447"/>
                  </a:lnTo>
                  <a:lnTo>
                    <a:pt x="70675" y="142780"/>
                  </a:lnTo>
                  <a:lnTo>
                    <a:pt x="69532" y="150019"/>
                  </a:lnTo>
                  <a:lnTo>
                    <a:pt x="59722" y="14173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2" name="Freihandform: Form 161">
              <a:extLst>
                <a:ext uri="{FF2B5EF4-FFF2-40B4-BE49-F238E27FC236}">
                  <a16:creationId xmlns:a16="http://schemas.microsoft.com/office/drawing/2014/main" id="{8537847D-5575-47D9-8F6C-D1E5117425BD}"/>
                </a:ext>
              </a:extLst>
            </p:cNvPr>
            <p:cNvSpPr/>
            <p:nvPr/>
          </p:nvSpPr>
          <p:spPr>
            <a:xfrm>
              <a:off x="1108132" y="3445365"/>
              <a:ext cx="425700" cy="297000"/>
            </a:xfrm>
            <a:custGeom>
              <a:avLst/>
              <a:gdLst>
                <a:gd name="connsiteX0" fmla="*/ 97250 w 819150"/>
                <a:gd name="connsiteY0" fmla="*/ 468725 h 571500"/>
                <a:gd name="connsiteX1" fmla="*/ 84772 w 819150"/>
                <a:gd name="connsiteY1" fmla="*/ 468440 h 571500"/>
                <a:gd name="connsiteX2" fmla="*/ 77152 w 819150"/>
                <a:gd name="connsiteY2" fmla="*/ 459010 h 571500"/>
                <a:gd name="connsiteX3" fmla="*/ 69818 w 819150"/>
                <a:gd name="connsiteY3" fmla="*/ 458819 h 571500"/>
                <a:gd name="connsiteX4" fmla="*/ 66484 w 819150"/>
                <a:gd name="connsiteY4" fmla="*/ 455295 h 571500"/>
                <a:gd name="connsiteX5" fmla="*/ 67437 w 819150"/>
                <a:gd name="connsiteY5" fmla="*/ 452723 h 571500"/>
                <a:gd name="connsiteX6" fmla="*/ 58007 w 819150"/>
                <a:gd name="connsiteY6" fmla="*/ 448247 h 571500"/>
                <a:gd name="connsiteX7" fmla="*/ 53435 w 819150"/>
                <a:gd name="connsiteY7" fmla="*/ 447675 h 571500"/>
                <a:gd name="connsiteX8" fmla="*/ 52292 w 819150"/>
                <a:gd name="connsiteY8" fmla="*/ 455867 h 571500"/>
                <a:gd name="connsiteX9" fmla="*/ 47339 w 819150"/>
                <a:gd name="connsiteY9" fmla="*/ 455676 h 571500"/>
                <a:gd name="connsiteX10" fmla="*/ 47434 w 819150"/>
                <a:gd name="connsiteY10" fmla="*/ 453390 h 571500"/>
                <a:gd name="connsiteX11" fmla="*/ 42767 w 819150"/>
                <a:gd name="connsiteY11" fmla="*/ 450723 h 571500"/>
                <a:gd name="connsiteX12" fmla="*/ 31147 w 819150"/>
                <a:gd name="connsiteY12" fmla="*/ 454247 h 571500"/>
                <a:gd name="connsiteX13" fmla="*/ 28194 w 819150"/>
                <a:gd name="connsiteY13" fmla="*/ 452533 h 571500"/>
                <a:gd name="connsiteX14" fmla="*/ 26194 w 819150"/>
                <a:gd name="connsiteY14" fmla="*/ 445294 h 571500"/>
                <a:gd name="connsiteX15" fmla="*/ 31909 w 819150"/>
                <a:gd name="connsiteY15" fmla="*/ 441770 h 571500"/>
                <a:gd name="connsiteX16" fmla="*/ 33814 w 819150"/>
                <a:gd name="connsiteY16" fmla="*/ 442912 h 571500"/>
                <a:gd name="connsiteX17" fmla="*/ 36385 w 819150"/>
                <a:gd name="connsiteY17" fmla="*/ 439484 h 571500"/>
                <a:gd name="connsiteX18" fmla="*/ 34957 w 819150"/>
                <a:gd name="connsiteY18" fmla="*/ 436817 h 571500"/>
                <a:gd name="connsiteX19" fmla="*/ 37052 w 819150"/>
                <a:gd name="connsiteY19" fmla="*/ 435578 h 571500"/>
                <a:gd name="connsiteX20" fmla="*/ 33623 w 819150"/>
                <a:gd name="connsiteY20" fmla="*/ 433197 h 571500"/>
                <a:gd name="connsiteX21" fmla="*/ 49244 w 819150"/>
                <a:gd name="connsiteY21" fmla="*/ 421577 h 571500"/>
                <a:gd name="connsiteX22" fmla="*/ 62008 w 819150"/>
                <a:gd name="connsiteY22" fmla="*/ 415862 h 571500"/>
                <a:gd name="connsiteX23" fmla="*/ 58960 w 819150"/>
                <a:gd name="connsiteY23" fmla="*/ 417004 h 571500"/>
                <a:gd name="connsiteX24" fmla="*/ 57817 w 819150"/>
                <a:gd name="connsiteY24" fmla="*/ 413766 h 571500"/>
                <a:gd name="connsiteX25" fmla="*/ 47720 w 819150"/>
                <a:gd name="connsiteY25" fmla="*/ 417291 h 571500"/>
                <a:gd name="connsiteX26" fmla="*/ 36481 w 819150"/>
                <a:gd name="connsiteY26" fmla="*/ 408432 h 571500"/>
                <a:gd name="connsiteX27" fmla="*/ 28099 w 819150"/>
                <a:gd name="connsiteY27" fmla="*/ 412814 h 571500"/>
                <a:gd name="connsiteX28" fmla="*/ 25051 w 819150"/>
                <a:gd name="connsiteY28" fmla="*/ 417957 h 571500"/>
                <a:gd name="connsiteX29" fmla="*/ 16192 w 819150"/>
                <a:gd name="connsiteY29" fmla="*/ 412718 h 571500"/>
                <a:gd name="connsiteX30" fmla="*/ 11716 w 819150"/>
                <a:gd name="connsiteY30" fmla="*/ 404622 h 571500"/>
                <a:gd name="connsiteX31" fmla="*/ 14383 w 819150"/>
                <a:gd name="connsiteY31" fmla="*/ 386810 h 571500"/>
                <a:gd name="connsiteX32" fmla="*/ 11335 w 819150"/>
                <a:gd name="connsiteY32" fmla="*/ 378619 h 571500"/>
                <a:gd name="connsiteX33" fmla="*/ 14764 w 819150"/>
                <a:gd name="connsiteY33" fmla="*/ 366522 h 571500"/>
                <a:gd name="connsiteX34" fmla="*/ 9525 w 819150"/>
                <a:gd name="connsiteY34" fmla="*/ 365474 h 571500"/>
                <a:gd name="connsiteX35" fmla="*/ 12287 w 819150"/>
                <a:gd name="connsiteY35" fmla="*/ 362331 h 571500"/>
                <a:gd name="connsiteX36" fmla="*/ 21145 w 819150"/>
                <a:gd name="connsiteY36" fmla="*/ 358045 h 571500"/>
                <a:gd name="connsiteX37" fmla="*/ 39910 w 819150"/>
                <a:gd name="connsiteY37" fmla="*/ 356997 h 571500"/>
                <a:gd name="connsiteX38" fmla="*/ 40958 w 819150"/>
                <a:gd name="connsiteY38" fmla="*/ 346805 h 571500"/>
                <a:gd name="connsiteX39" fmla="*/ 43624 w 819150"/>
                <a:gd name="connsiteY39" fmla="*/ 343853 h 571500"/>
                <a:gd name="connsiteX40" fmla="*/ 52387 w 819150"/>
                <a:gd name="connsiteY40" fmla="*/ 340900 h 571500"/>
                <a:gd name="connsiteX41" fmla="*/ 63151 w 819150"/>
                <a:gd name="connsiteY41" fmla="*/ 348044 h 571500"/>
                <a:gd name="connsiteX42" fmla="*/ 71628 w 819150"/>
                <a:gd name="connsiteY42" fmla="*/ 338804 h 571500"/>
                <a:gd name="connsiteX43" fmla="*/ 88773 w 819150"/>
                <a:gd name="connsiteY43" fmla="*/ 334994 h 571500"/>
                <a:gd name="connsiteX44" fmla="*/ 96774 w 819150"/>
                <a:gd name="connsiteY44" fmla="*/ 341186 h 571500"/>
                <a:gd name="connsiteX45" fmla="*/ 104584 w 819150"/>
                <a:gd name="connsiteY45" fmla="*/ 357092 h 571500"/>
                <a:gd name="connsiteX46" fmla="*/ 111442 w 819150"/>
                <a:gd name="connsiteY46" fmla="*/ 358616 h 571500"/>
                <a:gd name="connsiteX47" fmla="*/ 114776 w 819150"/>
                <a:gd name="connsiteY47" fmla="*/ 356521 h 571500"/>
                <a:gd name="connsiteX48" fmla="*/ 114205 w 819150"/>
                <a:gd name="connsiteY48" fmla="*/ 341948 h 571500"/>
                <a:gd name="connsiteX49" fmla="*/ 119158 w 819150"/>
                <a:gd name="connsiteY49" fmla="*/ 340424 h 571500"/>
                <a:gd name="connsiteX50" fmla="*/ 115919 w 819150"/>
                <a:gd name="connsiteY50" fmla="*/ 344615 h 571500"/>
                <a:gd name="connsiteX51" fmla="*/ 116681 w 819150"/>
                <a:gd name="connsiteY51" fmla="*/ 352139 h 571500"/>
                <a:gd name="connsiteX52" fmla="*/ 124396 w 819150"/>
                <a:gd name="connsiteY52" fmla="*/ 355473 h 571500"/>
                <a:gd name="connsiteX53" fmla="*/ 126397 w 819150"/>
                <a:gd name="connsiteY53" fmla="*/ 352520 h 571500"/>
                <a:gd name="connsiteX54" fmla="*/ 123920 w 819150"/>
                <a:gd name="connsiteY54" fmla="*/ 346805 h 571500"/>
                <a:gd name="connsiteX55" fmla="*/ 128302 w 819150"/>
                <a:gd name="connsiteY55" fmla="*/ 344615 h 571500"/>
                <a:gd name="connsiteX56" fmla="*/ 129826 w 819150"/>
                <a:gd name="connsiteY56" fmla="*/ 336995 h 571500"/>
                <a:gd name="connsiteX57" fmla="*/ 123825 w 819150"/>
                <a:gd name="connsiteY57" fmla="*/ 324136 h 571500"/>
                <a:gd name="connsiteX58" fmla="*/ 132397 w 819150"/>
                <a:gd name="connsiteY58" fmla="*/ 317278 h 571500"/>
                <a:gd name="connsiteX59" fmla="*/ 132207 w 819150"/>
                <a:gd name="connsiteY59" fmla="*/ 314706 h 571500"/>
                <a:gd name="connsiteX60" fmla="*/ 135922 w 819150"/>
                <a:gd name="connsiteY60" fmla="*/ 316897 h 571500"/>
                <a:gd name="connsiteX61" fmla="*/ 143161 w 819150"/>
                <a:gd name="connsiteY61" fmla="*/ 315278 h 571500"/>
                <a:gd name="connsiteX62" fmla="*/ 154305 w 819150"/>
                <a:gd name="connsiteY62" fmla="*/ 317183 h 571500"/>
                <a:gd name="connsiteX63" fmla="*/ 140113 w 819150"/>
                <a:gd name="connsiteY63" fmla="*/ 301657 h 571500"/>
                <a:gd name="connsiteX64" fmla="*/ 141065 w 819150"/>
                <a:gd name="connsiteY64" fmla="*/ 287179 h 571500"/>
                <a:gd name="connsiteX65" fmla="*/ 149352 w 819150"/>
                <a:gd name="connsiteY65" fmla="*/ 296132 h 571500"/>
                <a:gd name="connsiteX66" fmla="*/ 153829 w 819150"/>
                <a:gd name="connsiteY66" fmla="*/ 297180 h 571500"/>
                <a:gd name="connsiteX67" fmla="*/ 164116 w 819150"/>
                <a:gd name="connsiteY67" fmla="*/ 291560 h 571500"/>
                <a:gd name="connsiteX68" fmla="*/ 178784 w 819150"/>
                <a:gd name="connsiteY68" fmla="*/ 276797 h 571500"/>
                <a:gd name="connsiteX69" fmla="*/ 181832 w 819150"/>
                <a:gd name="connsiteY69" fmla="*/ 277654 h 571500"/>
                <a:gd name="connsiteX70" fmla="*/ 182213 w 819150"/>
                <a:gd name="connsiteY70" fmla="*/ 282131 h 571500"/>
                <a:gd name="connsiteX71" fmla="*/ 185356 w 819150"/>
                <a:gd name="connsiteY71" fmla="*/ 284798 h 571500"/>
                <a:gd name="connsiteX72" fmla="*/ 203359 w 819150"/>
                <a:gd name="connsiteY72" fmla="*/ 284226 h 571500"/>
                <a:gd name="connsiteX73" fmla="*/ 216979 w 819150"/>
                <a:gd name="connsiteY73" fmla="*/ 266795 h 571500"/>
                <a:gd name="connsiteX74" fmla="*/ 209074 w 819150"/>
                <a:gd name="connsiteY74" fmla="*/ 254794 h 571500"/>
                <a:gd name="connsiteX75" fmla="*/ 210598 w 819150"/>
                <a:gd name="connsiteY75" fmla="*/ 247174 h 571500"/>
                <a:gd name="connsiteX76" fmla="*/ 208502 w 819150"/>
                <a:gd name="connsiteY76" fmla="*/ 241745 h 571500"/>
                <a:gd name="connsiteX77" fmla="*/ 214027 w 819150"/>
                <a:gd name="connsiteY77" fmla="*/ 228219 h 571500"/>
                <a:gd name="connsiteX78" fmla="*/ 223552 w 819150"/>
                <a:gd name="connsiteY78" fmla="*/ 220504 h 571500"/>
                <a:gd name="connsiteX79" fmla="*/ 231553 w 819150"/>
                <a:gd name="connsiteY79" fmla="*/ 208407 h 571500"/>
                <a:gd name="connsiteX80" fmla="*/ 241554 w 819150"/>
                <a:gd name="connsiteY80" fmla="*/ 212408 h 571500"/>
                <a:gd name="connsiteX81" fmla="*/ 264128 w 819150"/>
                <a:gd name="connsiteY81" fmla="*/ 196691 h 571500"/>
                <a:gd name="connsiteX82" fmla="*/ 275082 w 819150"/>
                <a:gd name="connsiteY82" fmla="*/ 200311 h 571500"/>
                <a:gd name="connsiteX83" fmla="*/ 277844 w 819150"/>
                <a:gd name="connsiteY83" fmla="*/ 204692 h 571500"/>
                <a:gd name="connsiteX84" fmla="*/ 277368 w 819150"/>
                <a:gd name="connsiteY84" fmla="*/ 213265 h 571500"/>
                <a:gd name="connsiteX85" fmla="*/ 282797 w 819150"/>
                <a:gd name="connsiteY85" fmla="*/ 215741 h 571500"/>
                <a:gd name="connsiteX86" fmla="*/ 288322 w 819150"/>
                <a:gd name="connsiteY86" fmla="*/ 224981 h 571500"/>
                <a:gd name="connsiteX87" fmla="*/ 311182 w 819150"/>
                <a:gd name="connsiteY87" fmla="*/ 235553 h 571500"/>
                <a:gd name="connsiteX88" fmla="*/ 315849 w 819150"/>
                <a:gd name="connsiteY88" fmla="*/ 243459 h 571500"/>
                <a:gd name="connsiteX89" fmla="*/ 320992 w 819150"/>
                <a:gd name="connsiteY89" fmla="*/ 245269 h 571500"/>
                <a:gd name="connsiteX90" fmla="*/ 332518 w 819150"/>
                <a:gd name="connsiteY90" fmla="*/ 260795 h 571500"/>
                <a:gd name="connsiteX91" fmla="*/ 333470 w 819150"/>
                <a:gd name="connsiteY91" fmla="*/ 271653 h 571500"/>
                <a:gd name="connsiteX92" fmla="*/ 334518 w 819150"/>
                <a:gd name="connsiteY92" fmla="*/ 264986 h 571500"/>
                <a:gd name="connsiteX93" fmla="*/ 340042 w 819150"/>
                <a:gd name="connsiteY93" fmla="*/ 266129 h 571500"/>
                <a:gd name="connsiteX94" fmla="*/ 340995 w 819150"/>
                <a:gd name="connsiteY94" fmla="*/ 263462 h 571500"/>
                <a:gd name="connsiteX95" fmla="*/ 348234 w 819150"/>
                <a:gd name="connsiteY95" fmla="*/ 262795 h 571500"/>
                <a:gd name="connsiteX96" fmla="*/ 353473 w 819150"/>
                <a:gd name="connsiteY96" fmla="*/ 256889 h 571500"/>
                <a:gd name="connsiteX97" fmla="*/ 356235 w 819150"/>
                <a:gd name="connsiteY97" fmla="*/ 257651 h 571500"/>
                <a:gd name="connsiteX98" fmla="*/ 358902 w 819150"/>
                <a:gd name="connsiteY98" fmla="*/ 253651 h 571500"/>
                <a:gd name="connsiteX99" fmla="*/ 367284 w 819150"/>
                <a:gd name="connsiteY99" fmla="*/ 252032 h 571500"/>
                <a:gd name="connsiteX100" fmla="*/ 390239 w 819150"/>
                <a:gd name="connsiteY100" fmla="*/ 258413 h 571500"/>
                <a:gd name="connsiteX101" fmla="*/ 375475 w 819150"/>
                <a:gd name="connsiteY101" fmla="*/ 257556 h 571500"/>
                <a:gd name="connsiteX102" fmla="*/ 367951 w 819150"/>
                <a:gd name="connsiteY102" fmla="*/ 263271 h 571500"/>
                <a:gd name="connsiteX103" fmla="*/ 358426 w 819150"/>
                <a:gd name="connsiteY103" fmla="*/ 258032 h 571500"/>
                <a:gd name="connsiteX104" fmla="*/ 348710 w 819150"/>
                <a:gd name="connsiteY104" fmla="*/ 266033 h 571500"/>
                <a:gd name="connsiteX105" fmla="*/ 342900 w 819150"/>
                <a:gd name="connsiteY105" fmla="*/ 266795 h 571500"/>
                <a:gd name="connsiteX106" fmla="*/ 341376 w 819150"/>
                <a:gd name="connsiteY106" fmla="*/ 272320 h 571500"/>
                <a:gd name="connsiteX107" fmla="*/ 352425 w 819150"/>
                <a:gd name="connsiteY107" fmla="*/ 274606 h 571500"/>
                <a:gd name="connsiteX108" fmla="*/ 364522 w 819150"/>
                <a:gd name="connsiteY108" fmla="*/ 281654 h 571500"/>
                <a:gd name="connsiteX109" fmla="*/ 367284 w 819150"/>
                <a:gd name="connsiteY109" fmla="*/ 286036 h 571500"/>
                <a:gd name="connsiteX110" fmla="*/ 374809 w 819150"/>
                <a:gd name="connsiteY110" fmla="*/ 285464 h 571500"/>
                <a:gd name="connsiteX111" fmla="*/ 374523 w 819150"/>
                <a:gd name="connsiteY111" fmla="*/ 289846 h 571500"/>
                <a:gd name="connsiteX112" fmla="*/ 377190 w 819150"/>
                <a:gd name="connsiteY112" fmla="*/ 291465 h 571500"/>
                <a:gd name="connsiteX113" fmla="*/ 380047 w 819150"/>
                <a:gd name="connsiteY113" fmla="*/ 278416 h 571500"/>
                <a:gd name="connsiteX114" fmla="*/ 382619 w 819150"/>
                <a:gd name="connsiteY114" fmla="*/ 281559 h 571500"/>
                <a:gd name="connsiteX115" fmla="*/ 388715 w 819150"/>
                <a:gd name="connsiteY115" fmla="*/ 278797 h 571500"/>
                <a:gd name="connsiteX116" fmla="*/ 399955 w 819150"/>
                <a:gd name="connsiteY116" fmla="*/ 284417 h 571500"/>
                <a:gd name="connsiteX117" fmla="*/ 402908 w 819150"/>
                <a:gd name="connsiteY117" fmla="*/ 283369 h 571500"/>
                <a:gd name="connsiteX118" fmla="*/ 400240 w 819150"/>
                <a:gd name="connsiteY118" fmla="*/ 275558 h 571500"/>
                <a:gd name="connsiteX119" fmla="*/ 394621 w 819150"/>
                <a:gd name="connsiteY119" fmla="*/ 274225 h 571500"/>
                <a:gd name="connsiteX120" fmla="*/ 392430 w 819150"/>
                <a:gd name="connsiteY120" fmla="*/ 278225 h 571500"/>
                <a:gd name="connsiteX121" fmla="*/ 389096 w 819150"/>
                <a:gd name="connsiteY121" fmla="*/ 276987 h 571500"/>
                <a:gd name="connsiteX122" fmla="*/ 394335 w 819150"/>
                <a:gd name="connsiteY122" fmla="*/ 272129 h 571500"/>
                <a:gd name="connsiteX123" fmla="*/ 394335 w 819150"/>
                <a:gd name="connsiteY123" fmla="*/ 267176 h 571500"/>
                <a:gd name="connsiteX124" fmla="*/ 399193 w 819150"/>
                <a:gd name="connsiteY124" fmla="*/ 268510 h 571500"/>
                <a:gd name="connsiteX125" fmla="*/ 404336 w 819150"/>
                <a:gd name="connsiteY125" fmla="*/ 275939 h 571500"/>
                <a:gd name="connsiteX126" fmla="*/ 405670 w 819150"/>
                <a:gd name="connsiteY126" fmla="*/ 268319 h 571500"/>
                <a:gd name="connsiteX127" fmla="*/ 404717 w 819150"/>
                <a:gd name="connsiteY127" fmla="*/ 261366 h 571500"/>
                <a:gd name="connsiteX128" fmla="*/ 399288 w 819150"/>
                <a:gd name="connsiteY128" fmla="*/ 261080 h 571500"/>
                <a:gd name="connsiteX129" fmla="*/ 395287 w 819150"/>
                <a:gd name="connsiteY129" fmla="*/ 252317 h 571500"/>
                <a:gd name="connsiteX130" fmla="*/ 389572 w 819150"/>
                <a:gd name="connsiteY130" fmla="*/ 251651 h 571500"/>
                <a:gd name="connsiteX131" fmla="*/ 389191 w 819150"/>
                <a:gd name="connsiteY131" fmla="*/ 249745 h 571500"/>
                <a:gd name="connsiteX132" fmla="*/ 389858 w 819150"/>
                <a:gd name="connsiteY132" fmla="*/ 244316 h 571500"/>
                <a:gd name="connsiteX133" fmla="*/ 394049 w 819150"/>
                <a:gd name="connsiteY133" fmla="*/ 240983 h 571500"/>
                <a:gd name="connsiteX134" fmla="*/ 401383 w 819150"/>
                <a:gd name="connsiteY134" fmla="*/ 246983 h 571500"/>
                <a:gd name="connsiteX135" fmla="*/ 404336 w 819150"/>
                <a:gd name="connsiteY135" fmla="*/ 244697 h 571500"/>
                <a:gd name="connsiteX136" fmla="*/ 402622 w 819150"/>
                <a:gd name="connsiteY136" fmla="*/ 240411 h 571500"/>
                <a:gd name="connsiteX137" fmla="*/ 406717 w 819150"/>
                <a:gd name="connsiteY137" fmla="*/ 214789 h 571500"/>
                <a:gd name="connsiteX138" fmla="*/ 401955 w 819150"/>
                <a:gd name="connsiteY138" fmla="*/ 206312 h 571500"/>
                <a:gd name="connsiteX139" fmla="*/ 404717 w 819150"/>
                <a:gd name="connsiteY139" fmla="*/ 195834 h 571500"/>
                <a:gd name="connsiteX140" fmla="*/ 397383 w 819150"/>
                <a:gd name="connsiteY140" fmla="*/ 166211 h 571500"/>
                <a:gd name="connsiteX141" fmla="*/ 398431 w 819150"/>
                <a:gd name="connsiteY141" fmla="*/ 158877 h 571500"/>
                <a:gd name="connsiteX142" fmla="*/ 410146 w 819150"/>
                <a:gd name="connsiteY142" fmla="*/ 151448 h 571500"/>
                <a:gd name="connsiteX143" fmla="*/ 410623 w 819150"/>
                <a:gd name="connsiteY143" fmla="*/ 135255 h 571500"/>
                <a:gd name="connsiteX144" fmla="*/ 426529 w 819150"/>
                <a:gd name="connsiteY144" fmla="*/ 115729 h 571500"/>
                <a:gd name="connsiteX145" fmla="*/ 447484 w 819150"/>
                <a:gd name="connsiteY145" fmla="*/ 108014 h 571500"/>
                <a:gd name="connsiteX146" fmla="*/ 490252 w 819150"/>
                <a:gd name="connsiteY146" fmla="*/ 122206 h 571500"/>
                <a:gd name="connsiteX147" fmla="*/ 506158 w 819150"/>
                <a:gd name="connsiteY147" fmla="*/ 120872 h 571500"/>
                <a:gd name="connsiteX148" fmla="*/ 507206 w 819150"/>
                <a:gd name="connsiteY148" fmla="*/ 111824 h 571500"/>
                <a:gd name="connsiteX149" fmla="*/ 516350 w 819150"/>
                <a:gd name="connsiteY149" fmla="*/ 107156 h 571500"/>
                <a:gd name="connsiteX150" fmla="*/ 527209 w 819150"/>
                <a:gd name="connsiteY150" fmla="*/ 113633 h 571500"/>
                <a:gd name="connsiteX151" fmla="*/ 538639 w 819150"/>
                <a:gd name="connsiteY151" fmla="*/ 99822 h 571500"/>
                <a:gd name="connsiteX152" fmla="*/ 537019 w 819150"/>
                <a:gd name="connsiteY152" fmla="*/ 84296 h 571500"/>
                <a:gd name="connsiteX153" fmla="*/ 546259 w 819150"/>
                <a:gd name="connsiteY153" fmla="*/ 67723 h 571500"/>
                <a:gd name="connsiteX154" fmla="*/ 548545 w 819150"/>
                <a:gd name="connsiteY154" fmla="*/ 52292 h 571500"/>
                <a:gd name="connsiteX155" fmla="*/ 545021 w 819150"/>
                <a:gd name="connsiteY155" fmla="*/ 35719 h 571500"/>
                <a:gd name="connsiteX156" fmla="*/ 545878 w 819150"/>
                <a:gd name="connsiteY156" fmla="*/ 27813 h 571500"/>
                <a:gd name="connsiteX157" fmla="*/ 556165 w 819150"/>
                <a:gd name="connsiteY157" fmla="*/ 17240 h 571500"/>
                <a:gd name="connsiteX158" fmla="*/ 564547 w 819150"/>
                <a:gd name="connsiteY158" fmla="*/ 14097 h 571500"/>
                <a:gd name="connsiteX159" fmla="*/ 573310 w 819150"/>
                <a:gd name="connsiteY159" fmla="*/ 15621 h 571500"/>
                <a:gd name="connsiteX160" fmla="*/ 583787 w 819150"/>
                <a:gd name="connsiteY160" fmla="*/ 27718 h 571500"/>
                <a:gd name="connsiteX161" fmla="*/ 589217 w 819150"/>
                <a:gd name="connsiteY161" fmla="*/ 29528 h 571500"/>
                <a:gd name="connsiteX162" fmla="*/ 606457 w 819150"/>
                <a:gd name="connsiteY162" fmla="*/ 27718 h 571500"/>
                <a:gd name="connsiteX163" fmla="*/ 630079 w 819150"/>
                <a:gd name="connsiteY163" fmla="*/ 29337 h 571500"/>
                <a:gd name="connsiteX164" fmla="*/ 646938 w 819150"/>
                <a:gd name="connsiteY164" fmla="*/ 20193 h 571500"/>
                <a:gd name="connsiteX165" fmla="*/ 655034 w 819150"/>
                <a:gd name="connsiteY165" fmla="*/ 9525 h 571500"/>
                <a:gd name="connsiteX166" fmla="*/ 654367 w 819150"/>
                <a:gd name="connsiteY166" fmla="*/ 15240 h 571500"/>
                <a:gd name="connsiteX167" fmla="*/ 660463 w 819150"/>
                <a:gd name="connsiteY167" fmla="*/ 23336 h 571500"/>
                <a:gd name="connsiteX168" fmla="*/ 663988 w 819150"/>
                <a:gd name="connsiteY168" fmla="*/ 26099 h 571500"/>
                <a:gd name="connsiteX169" fmla="*/ 667702 w 819150"/>
                <a:gd name="connsiteY169" fmla="*/ 21527 h 571500"/>
                <a:gd name="connsiteX170" fmla="*/ 670084 w 819150"/>
                <a:gd name="connsiteY170" fmla="*/ 24479 h 571500"/>
                <a:gd name="connsiteX171" fmla="*/ 673417 w 819150"/>
                <a:gd name="connsiteY171" fmla="*/ 39815 h 571500"/>
                <a:gd name="connsiteX172" fmla="*/ 682847 w 819150"/>
                <a:gd name="connsiteY172" fmla="*/ 27051 h 571500"/>
                <a:gd name="connsiteX173" fmla="*/ 683038 w 819150"/>
                <a:gd name="connsiteY173" fmla="*/ 21908 h 571500"/>
                <a:gd name="connsiteX174" fmla="*/ 685324 w 819150"/>
                <a:gd name="connsiteY174" fmla="*/ 21812 h 571500"/>
                <a:gd name="connsiteX175" fmla="*/ 687991 w 819150"/>
                <a:gd name="connsiteY175" fmla="*/ 34481 h 571500"/>
                <a:gd name="connsiteX176" fmla="*/ 692467 w 819150"/>
                <a:gd name="connsiteY176" fmla="*/ 42386 h 571500"/>
                <a:gd name="connsiteX177" fmla="*/ 697420 w 819150"/>
                <a:gd name="connsiteY177" fmla="*/ 45815 h 571500"/>
                <a:gd name="connsiteX178" fmla="*/ 704564 w 819150"/>
                <a:gd name="connsiteY178" fmla="*/ 56960 h 571500"/>
                <a:gd name="connsiteX179" fmla="*/ 717328 w 819150"/>
                <a:gd name="connsiteY179" fmla="*/ 62389 h 571500"/>
                <a:gd name="connsiteX180" fmla="*/ 731996 w 819150"/>
                <a:gd name="connsiteY180" fmla="*/ 81629 h 571500"/>
                <a:gd name="connsiteX181" fmla="*/ 731139 w 819150"/>
                <a:gd name="connsiteY181" fmla="*/ 89916 h 571500"/>
                <a:gd name="connsiteX182" fmla="*/ 715804 w 819150"/>
                <a:gd name="connsiteY182" fmla="*/ 103442 h 571500"/>
                <a:gd name="connsiteX183" fmla="*/ 728662 w 819150"/>
                <a:gd name="connsiteY183" fmla="*/ 113062 h 571500"/>
                <a:gd name="connsiteX184" fmla="*/ 737807 w 819150"/>
                <a:gd name="connsiteY184" fmla="*/ 114967 h 571500"/>
                <a:gd name="connsiteX185" fmla="*/ 739521 w 819150"/>
                <a:gd name="connsiteY185" fmla="*/ 119062 h 571500"/>
                <a:gd name="connsiteX186" fmla="*/ 736283 w 819150"/>
                <a:gd name="connsiteY186" fmla="*/ 123825 h 571500"/>
                <a:gd name="connsiteX187" fmla="*/ 739235 w 819150"/>
                <a:gd name="connsiteY187" fmla="*/ 126968 h 571500"/>
                <a:gd name="connsiteX188" fmla="*/ 746379 w 819150"/>
                <a:gd name="connsiteY188" fmla="*/ 129731 h 571500"/>
                <a:gd name="connsiteX189" fmla="*/ 748093 w 819150"/>
                <a:gd name="connsiteY189" fmla="*/ 128302 h 571500"/>
                <a:gd name="connsiteX190" fmla="*/ 755904 w 819150"/>
                <a:gd name="connsiteY190" fmla="*/ 132779 h 571500"/>
                <a:gd name="connsiteX191" fmla="*/ 768572 w 819150"/>
                <a:gd name="connsiteY191" fmla="*/ 157353 h 571500"/>
                <a:gd name="connsiteX192" fmla="*/ 765810 w 819150"/>
                <a:gd name="connsiteY192" fmla="*/ 164306 h 571500"/>
                <a:gd name="connsiteX193" fmla="*/ 769906 w 819150"/>
                <a:gd name="connsiteY193" fmla="*/ 169831 h 571500"/>
                <a:gd name="connsiteX194" fmla="*/ 768096 w 819150"/>
                <a:gd name="connsiteY194" fmla="*/ 174403 h 571500"/>
                <a:gd name="connsiteX195" fmla="*/ 782955 w 819150"/>
                <a:gd name="connsiteY195" fmla="*/ 188024 h 571500"/>
                <a:gd name="connsiteX196" fmla="*/ 798957 w 819150"/>
                <a:gd name="connsiteY196" fmla="*/ 187928 h 571500"/>
                <a:gd name="connsiteX197" fmla="*/ 791813 w 819150"/>
                <a:gd name="connsiteY197" fmla="*/ 197644 h 571500"/>
                <a:gd name="connsiteX198" fmla="*/ 787051 w 819150"/>
                <a:gd name="connsiteY198" fmla="*/ 200216 h 571500"/>
                <a:gd name="connsiteX199" fmla="*/ 788670 w 819150"/>
                <a:gd name="connsiteY199" fmla="*/ 203645 h 571500"/>
                <a:gd name="connsiteX200" fmla="*/ 790956 w 819150"/>
                <a:gd name="connsiteY200" fmla="*/ 200216 h 571500"/>
                <a:gd name="connsiteX201" fmla="*/ 793813 w 819150"/>
                <a:gd name="connsiteY201" fmla="*/ 202883 h 571500"/>
                <a:gd name="connsiteX202" fmla="*/ 786860 w 819150"/>
                <a:gd name="connsiteY202" fmla="*/ 208502 h 571500"/>
                <a:gd name="connsiteX203" fmla="*/ 789718 w 819150"/>
                <a:gd name="connsiteY203" fmla="*/ 218980 h 571500"/>
                <a:gd name="connsiteX204" fmla="*/ 788670 w 819150"/>
                <a:gd name="connsiteY204" fmla="*/ 225457 h 571500"/>
                <a:gd name="connsiteX205" fmla="*/ 776097 w 819150"/>
                <a:gd name="connsiteY205" fmla="*/ 227648 h 571500"/>
                <a:gd name="connsiteX206" fmla="*/ 783336 w 819150"/>
                <a:gd name="connsiteY206" fmla="*/ 227552 h 571500"/>
                <a:gd name="connsiteX207" fmla="*/ 784098 w 819150"/>
                <a:gd name="connsiteY207" fmla="*/ 234982 h 571500"/>
                <a:gd name="connsiteX208" fmla="*/ 781526 w 819150"/>
                <a:gd name="connsiteY208" fmla="*/ 237458 h 571500"/>
                <a:gd name="connsiteX209" fmla="*/ 779335 w 819150"/>
                <a:gd name="connsiteY209" fmla="*/ 234696 h 571500"/>
                <a:gd name="connsiteX210" fmla="*/ 771144 w 819150"/>
                <a:gd name="connsiteY210" fmla="*/ 241935 h 571500"/>
                <a:gd name="connsiteX211" fmla="*/ 761809 w 819150"/>
                <a:gd name="connsiteY211" fmla="*/ 276035 h 571500"/>
                <a:gd name="connsiteX212" fmla="*/ 769620 w 819150"/>
                <a:gd name="connsiteY212" fmla="*/ 281083 h 571500"/>
                <a:gd name="connsiteX213" fmla="*/ 776097 w 819150"/>
                <a:gd name="connsiteY213" fmla="*/ 306324 h 571500"/>
                <a:gd name="connsiteX214" fmla="*/ 787051 w 819150"/>
                <a:gd name="connsiteY214" fmla="*/ 318326 h 571500"/>
                <a:gd name="connsiteX215" fmla="*/ 809625 w 819150"/>
                <a:gd name="connsiteY215" fmla="*/ 336328 h 571500"/>
                <a:gd name="connsiteX216" fmla="*/ 812292 w 819150"/>
                <a:gd name="connsiteY216" fmla="*/ 343567 h 571500"/>
                <a:gd name="connsiteX217" fmla="*/ 811625 w 819150"/>
                <a:gd name="connsiteY217" fmla="*/ 356045 h 571500"/>
                <a:gd name="connsiteX218" fmla="*/ 815626 w 819150"/>
                <a:gd name="connsiteY218" fmla="*/ 364617 h 571500"/>
                <a:gd name="connsiteX219" fmla="*/ 810768 w 819150"/>
                <a:gd name="connsiteY219" fmla="*/ 369475 h 571500"/>
                <a:gd name="connsiteX220" fmla="*/ 799528 w 819150"/>
                <a:gd name="connsiteY220" fmla="*/ 373666 h 571500"/>
                <a:gd name="connsiteX221" fmla="*/ 801338 w 819150"/>
                <a:gd name="connsiteY221" fmla="*/ 381857 h 571500"/>
                <a:gd name="connsiteX222" fmla="*/ 805434 w 819150"/>
                <a:gd name="connsiteY222" fmla="*/ 384048 h 571500"/>
                <a:gd name="connsiteX223" fmla="*/ 800481 w 819150"/>
                <a:gd name="connsiteY223" fmla="*/ 389858 h 571500"/>
                <a:gd name="connsiteX224" fmla="*/ 802958 w 819150"/>
                <a:gd name="connsiteY224" fmla="*/ 391573 h 571500"/>
                <a:gd name="connsiteX225" fmla="*/ 802958 w 819150"/>
                <a:gd name="connsiteY225" fmla="*/ 397097 h 571500"/>
                <a:gd name="connsiteX226" fmla="*/ 797624 w 819150"/>
                <a:gd name="connsiteY226" fmla="*/ 397383 h 571500"/>
                <a:gd name="connsiteX227" fmla="*/ 791527 w 819150"/>
                <a:gd name="connsiteY227" fmla="*/ 402812 h 571500"/>
                <a:gd name="connsiteX228" fmla="*/ 780288 w 819150"/>
                <a:gd name="connsiteY228" fmla="*/ 403765 h 571500"/>
                <a:gd name="connsiteX229" fmla="*/ 775525 w 819150"/>
                <a:gd name="connsiteY229" fmla="*/ 416338 h 571500"/>
                <a:gd name="connsiteX230" fmla="*/ 776192 w 819150"/>
                <a:gd name="connsiteY230" fmla="*/ 420529 h 571500"/>
                <a:gd name="connsiteX231" fmla="*/ 774192 w 819150"/>
                <a:gd name="connsiteY231" fmla="*/ 419862 h 571500"/>
                <a:gd name="connsiteX232" fmla="*/ 770096 w 819150"/>
                <a:gd name="connsiteY232" fmla="*/ 429959 h 571500"/>
                <a:gd name="connsiteX233" fmla="*/ 768572 w 819150"/>
                <a:gd name="connsiteY233" fmla="*/ 438055 h 571500"/>
                <a:gd name="connsiteX234" fmla="*/ 775430 w 819150"/>
                <a:gd name="connsiteY234" fmla="*/ 455771 h 571500"/>
                <a:gd name="connsiteX235" fmla="*/ 775335 w 819150"/>
                <a:gd name="connsiteY235" fmla="*/ 470154 h 571500"/>
                <a:gd name="connsiteX236" fmla="*/ 771620 w 819150"/>
                <a:gd name="connsiteY236" fmla="*/ 475583 h 571500"/>
                <a:gd name="connsiteX237" fmla="*/ 757618 w 819150"/>
                <a:gd name="connsiteY237" fmla="*/ 469202 h 571500"/>
                <a:gd name="connsiteX238" fmla="*/ 745522 w 819150"/>
                <a:gd name="connsiteY238" fmla="*/ 471964 h 571500"/>
                <a:gd name="connsiteX239" fmla="*/ 744569 w 819150"/>
                <a:gd name="connsiteY239" fmla="*/ 470440 h 571500"/>
                <a:gd name="connsiteX240" fmla="*/ 727329 w 819150"/>
                <a:gd name="connsiteY240" fmla="*/ 484918 h 571500"/>
                <a:gd name="connsiteX241" fmla="*/ 727805 w 819150"/>
                <a:gd name="connsiteY241" fmla="*/ 489776 h 571500"/>
                <a:gd name="connsiteX242" fmla="*/ 729901 w 819150"/>
                <a:gd name="connsiteY242" fmla="*/ 489395 h 571500"/>
                <a:gd name="connsiteX243" fmla="*/ 728853 w 819150"/>
                <a:gd name="connsiteY243" fmla="*/ 492538 h 571500"/>
                <a:gd name="connsiteX244" fmla="*/ 718852 w 819150"/>
                <a:gd name="connsiteY244" fmla="*/ 497777 h 571500"/>
                <a:gd name="connsiteX245" fmla="*/ 715613 w 819150"/>
                <a:gd name="connsiteY245" fmla="*/ 485299 h 571500"/>
                <a:gd name="connsiteX246" fmla="*/ 708850 w 819150"/>
                <a:gd name="connsiteY246" fmla="*/ 479012 h 571500"/>
                <a:gd name="connsiteX247" fmla="*/ 702659 w 819150"/>
                <a:gd name="connsiteY247" fmla="*/ 476155 h 571500"/>
                <a:gd name="connsiteX248" fmla="*/ 693706 w 819150"/>
                <a:gd name="connsiteY248" fmla="*/ 477298 h 571500"/>
                <a:gd name="connsiteX249" fmla="*/ 670084 w 819150"/>
                <a:gd name="connsiteY249" fmla="*/ 463963 h 571500"/>
                <a:gd name="connsiteX250" fmla="*/ 665417 w 819150"/>
                <a:gd name="connsiteY250" fmla="*/ 458343 h 571500"/>
                <a:gd name="connsiteX251" fmla="*/ 666274 w 819150"/>
                <a:gd name="connsiteY251" fmla="*/ 454152 h 571500"/>
                <a:gd name="connsiteX252" fmla="*/ 656177 w 819150"/>
                <a:gd name="connsiteY252" fmla="*/ 448056 h 571500"/>
                <a:gd name="connsiteX253" fmla="*/ 656368 w 819150"/>
                <a:gd name="connsiteY253" fmla="*/ 436817 h 571500"/>
                <a:gd name="connsiteX254" fmla="*/ 639794 w 819150"/>
                <a:gd name="connsiteY254" fmla="*/ 437579 h 571500"/>
                <a:gd name="connsiteX255" fmla="*/ 638270 w 819150"/>
                <a:gd name="connsiteY255" fmla="*/ 429673 h 571500"/>
                <a:gd name="connsiteX256" fmla="*/ 629507 w 819150"/>
                <a:gd name="connsiteY256" fmla="*/ 423196 h 571500"/>
                <a:gd name="connsiteX257" fmla="*/ 618173 w 819150"/>
                <a:gd name="connsiteY257" fmla="*/ 409289 h 571500"/>
                <a:gd name="connsiteX258" fmla="*/ 615506 w 819150"/>
                <a:gd name="connsiteY258" fmla="*/ 403860 h 571500"/>
                <a:gd name="connsiteX259" fmla="*/ 621601 w 819150"/>
                <a:gd name="connsiteY259" fmla="*/ 388239 h 571500"/>
                <a:gd name="connsiteX260" fmla="*/ 621030 w 819150"/>
                <a:gd name="connsiteY260" fmla="*/ 380905 h 571500"/>
                <a:gd name="connsiteX261" fmla="*/ 608933 w 819150"/>
                <a:gd name="connsiteY261" fmla="*/ 374047 h 571500"/>
                <a:gd name="connsiteX262" fmla="*/ 602837 w 819150"/>
                <a:gd name="connsiteY262" fmla="*/ 365284 h 571500"/>
                <a:gd name="connsiteX263" fmla="*/ 600456 w 819150"/>
                <a:gd name="connsiteY263" fmla="*/ 334137 h 571500"/>
                <a:gd name="connsiteX264" fmla="*/ 597408 w 819150"/>
                <a:gd name="connsiteY264" fmla="*/ 330232 h 571500"/>
                <a:gd name="connsiteX265" fmla="*/ 576643 w 819150"/>
                <a:gd name="connsiteY265" fmla="*/ 330518 h 571500"/>
                <a:gd name="connsiteX266" fmla="*/ 564166 w 819150"/>
                <a:gd name="connsiteY266" fmla="*/ 335471 h 571500"/>
                <a:gd name="connsiteX267" fmla="*/ 549878 w 819150"/>
                <a:gd name="connsiteY267" fmla="*/ 334613 h 571500"/>
                <a:gd name="connsiteX268" fmla="*/ 544735 w 819150"/>
                <a:gd name="connsiteY268" fmla="*/ 332137 h 571500"/>
                <a:gd name="connsiteX269" fmla="*/ 541115 w 819150"/>
                <a:gd name="connsiteY269" fmla="*/ 325374 h 571500"/>
                <a:gd name="connsiteX270" fmla="*/ 535210 w 819150"/>
                <a:gd name="connsiteY270" fmla="*/ 324136 h 571500"/>
                <a:gd name="connsiteX271" fmla="*/ 527018 w 819150"/>
                <a:gd name="connsiteY271" fmla="*/ 326993 h 571500"/>
                <a:gd name="connsiteX272" fmla="*/ 532067 w 819150"/>
                <a:gd name="connsiteY272" fmla="*/ 336804 h 571500"/>
                <a:gd name="connsiteX273" fmla="*/ 526256 w 819150"/>
                <a:gd name="connsiteY273" fmla="*/ 345758 h 571500"/>
                <a:gd name="connsiteX274" fmla="*/ 527780 w 819150"/>
                <a:gd name="connsiteY274" fmla="*/ 351568 h 571500"/>
                <a:gd name="connsiteX275" fmla="*/ 517017 w 819150"/>
                <a:gd name="connsiteY275" fmla="*/ 376523 h 571500"/>
                <a:gd name="connsiteX276" fmla="*/ 503777 w 819150"/>
                <a:gd name="connsiteY276" fmla="*/ 385572 h 571500"/>
                <a:gd name="connsiteX277" fmla="*/ 499872 w 819150"/>
                <a:gd name="connsiteY277" fmla="*/ 393287 h 571500"/>
                <a:gd name="connsiteX278" fmla="*/ 501491 w 819150"/>
                <a:gd name="connsiteY278" fmla="*/ 403574 h 571500"/>
                <a:gd name="connsiteX279" fmla="*/ 499491 w 819150"/>
                <a:gd name="connsiteY279" fmla="*/ 411480 h 571500"/>
                <a:gd name="connsiteX280" fmla="*/ 491204 w 819150"/>
                <a:gd name="connsiteY280" fmla="*/ 422243 h 571500"/>
                <a:gd name="connsiteX281" fmla="*/ 490918 w 819150"/>
                <a:gd name="connsiteY281" fmla="*/ 426529 h 571500"/>
                <a:gd name="connsiteX282" fmla="*/ 472916 w 819150"/>
                <a:gd name="connsiteY282" fmla="*/ 436912 h 571500"/>
                <a:gd name="connsiteX283" fmla="*/ 465582 w 819150"/>
                <a:gd name="connsiteY283" fmla="*/ 447770 h 571500"/>
                <a:gd name="connsiteX284" fmla="*/ 465868 w 819150"/>
                <a:gd name="connsiteY284" fmla="*/ 460724 h 571500"/>
                <a:gd name="connsiteX285" fmla="*/ 473869 w 819150"/>
                <a:gd name="connsiteY285" fmla="*/ 471392 h 571500"/>
                <a:gd name="connsiteX286" fmla="*/ 471392 w 819150"/>
                <a:gd name="connsiteY286" fmla="*/ 480060 h 571500"/>
                <a:gd name="connsiteX287" fmla="*/ 461486 w 819150"/>
                <a:gd name="connsiteY287" fmla="*/ 482251 h 571500"/>
                <a:gd name="connsiteX288" fmla="*/ 452247 w 819150"/>
                <a:gd name="connsiteY288" fmla="*/ 478060 h 571500"/>
                <a:gd name="connsiteX289" fmla="*/ 446056 w 819150"/>
                <a:gd name="connsiteY289" fmla="*/ 484442 h 571500"/>
                <a:gd name="connsiteX290" fmla="*/ 445198 w 819150"/>
                <a:gd name="connsiteY290" fmla="*/ 501206 h 571500"/>
                <a:gd name="connsiteX291" fmla="*/ 438721 w 819150"/>
                <a:gd name="connsiteY291" fmla="*/ 500062 h 571500"/>
                <a:gd name="connsiteX292" fmla="*/ 424148 w 819150"/>
                <a:gd name="connsiteY292" fmla="*/ 503682 h 571500"/>
                <a:gd name="connsiteX293" fmla="*/ 418147 w 819150"/>
                <a:gd name="connsiteY293" fmla="*/ 502158 h 571500"/>
                <a:gd name="connsiteX294" fmla="*/ 415861 w 819150"/>
                <a:gd name="connsiteY294" fmla="*/ 511874 h 571500"/>
                <a:gd name="connsiteX295" fmla="*/ 410337 w 819150"/>
                <a:gd name="connsiteY295" fmla="*/ 510350 h 571500"/>
                <a:gd name="connsiteX296" fmla="*/ 412051 w 819150"/>
                <a:gd name="connsiteY296" fmla="*/ 495872 h 571500"/>
                <a:gd name="connsiteX297" fmla="*/ 417385 w 819150"/>
                <a:gd name="connsiteY297" fmla="*/ 482441 h 571500"/>
                <a:gd name="connsiteX298" fmla="*/ 412528 w 819150"/>
                <a:gd name="connsiteY298" fmla="*/ 481012 h 571500"/>
                <a:gd name="connsiteX299" fmla="*/ 407098 w 819150"/>
                <a:gd name="connsiteY299" fmla="*/ 471583 h 571500"/>
                <a:gd name="connsiteX300" fmla="*/ 403193 w 819150"/>
                <a:gd name="connsiteY300" fmla="*/ 472821 h 571500"/>
                <a:gd name="connsiteX301" fmla="*/ 393192 w 819150"/>
                <a:gd name="connsiteY301" fmla="*/ 489014 h 571500"/>
                <a:gd name="connsiteX302" fmla="*/ 391287 w 819150"/>
                <a:gd name="connsiteY302" fmla="*/ 507778 h 571500"/>
                <a:gd name="connsiteX303" fmla="*/ 399193 w 819150"/>
                <a:gd name="connsiteY303" fmla="*/ 524351 h 571500"/>
                <a:gd name="connsiteX304" fmla="*/ 410908 w 819150"/>
                <a:gd name="connsiteY304" fmla="*/ 523113 h 571500"/>
                <a:gd name="connsiteX305" fmla="*/ 397288 w 819150"/>
                <a:gd name="connsiteY305" fmla="*/ 532257 h 571500"/>
                <a:gd name="connsiteX306" fmla="*/ 378333 w 819150"/>
                <a:gd name="connsiteY306" fmla="*/ 538163 h 571500"/>
                <a:gd name="connsiteX307" fmla="*/ 362807 w 819150"/>
                <a:gd name="connsiteY307" fmla="*/ 537115 h 571500"/>
                <a:gd name="connsiteX308" fmla="*/ 352615 w 819150"/>
                <a:gd name="connsiteY308" fmla="*/ 546164 h 571500"/>
                <a:gd name="connsiteX309" fmla="*/ 344519 w 819150"/>
                <a:gd name="connsiteY309" fmla="*/ 559879 h 571500"/>
                <a:gd name="connsiteX310" fmla="*/ 326803 w 819150"/>
                <a:gd name="connsiteY310" fmla="*/ 554355 h 571500"/>
                <a:gd name="connsiteX311" fmla="*/ 314134 w 819150"/>
                <a:gd name="connsiteY311" fmla="*/ 561880 h 571500"/>
                <a:gd name="connsiteX312" fmla="*/ 308324 w 819150"/>
                <a:gd name="connsiteY312" fmla="*/ 570071 h 571500"/>
                <a:gd name="connsiteX313" fmla="*/ 304705 w 819150"/>
                <a:gd name="connsiteY313" fmla="*/ 562070 h 571500"/>
                <a:gd name="connsiteX314" fmla="*/ 289560 w 819150"/>
                <a:gd name="connsiteY314" fmla="*/ 557879 h 571500"/>
                <a:gd name="connsiteX315" fmla="*/ 290417 w 819150"/>
                <a:gd name="connsiteY315" fmla="*/ 540734 h 571500"/>
                <a:gd name="connsiteX316" fmla="*/ 298133 w 819150"/>
                <a:gd name="connsiteY316" fmla="*/ 528161 h 571500"/>
                <a:gd name="connsiteX317" fmla="*/ 297371 w 819150"/>
                <a:gd name="connsiteY317" fmla="*/ 525494 h 571500"/>
                <a:gd name="connsiteX318" fmla="*/ 275272 w 819150"/>
                <a:gd name="connsiteY318" fmla="*/ 519779 h 571500"/>
                <a:gd name="connsiteX319" fmla="*/ 265366 w 819150"/>
                <a:gd name="connsiteY319" fmla="*/ 505682 h 571500"/>
                <a:gd name="connsiteX320" fmla="*/ 227171 w 819150"/>
                <a:gd name="connsiteY320" fmla="*/ 488252 h 571500"/>
                <a:gd name="connsiteX321" fmla="*/ 202787 w 819150"/>
                <a:gd name="connsiteY321" fmla="*/ 484251 h 571500"/>
                <a:gd name="connsiteX322" fmla="*/ 186976 w 819150"/>
                <a:gd name="connsiteY322" fmla="*/ 487871 h 571500"/>
                <a:gd name="connsiteX323" fmla="*/ 184975 w 819150"/>
                <a:gd name="connsiteY323" fmla="*/ 480632 h 571500"/>
                <a:gd name="connsiteX324" fmla="*/ 171640 w 819150"/>
                <a:gd name="connsiteY324" fmla="*/ 485870 h 571500"/>
                <a:gd name="connsiteX325" fmla="*/ 173450 w 819150"/>
                <a:gd name="connsiteY325" fmla="*/ 473202 h 571500"/>
                <a:gd name="connsiteX326" fmla="*/ 168783 w 819150"/>
                <a:gd name="connsiteY326" fmla="*/ 463296 h 571500"/>
                <a:gd name="connsiteX327" fmla="*/ 163068 w 819150"/>
                <a:gd name="connsiteY327" fmla="*/ 458534 h 571500"/>
                <a:gd name="connsiteX328" fmla="*/ 147447 w 819150"/>
                <a:gd name="connsiteY328" fmla="*/ 458153 h 571500"/>
                <a:gd name="connsiteX329" fmla="*/ 137255 w 819150"/>
                <a:gd name="connsiteY329" fmla="*/ 466154 h 571500"/>
                <a:gd name="connsiteX330" fmla="*/ 106204 w 819150"/>
                <a:gd name="connsiteY330" fmla="*/ 469773 h 571500"/>
                <a:gd name="connsiteX331" fmla="*/ 107251 w 819150"/>
                <a:gd name="connsiteY331" fmla="*/ 467868 h 571500"/>
                <a:gd name="connsiteX332" fmla="*/ 97250 w 819150"/>
                <a:gd name="connsiteY332" fmla="*/ 468725 h 571500"/>
                <a:gd name="connsiteX333" fmla="*/ 26765 w 819150"/>
                <a:gd name="connsiteY333" fmla="*/ 447389 h 571500"/>
                <a:gd name="connsiteX334" fmla="*/ 28670 w 819150"/>
                <a:gd name="connsiteY334" fmla="*/ 450818 h 571500"/>
                <a:gd name="connsiteX335" fmla="*/ 31909 w 819150"/>
                <a:gd name="connsiteY335" fmla="*/ 449485 h 571500"/>
                <a:gd name="connsiteX336" fmla="*/ 29718 w 819150"/>
                <a:gd name="connsiteY336" fmla="*/ 446532 h 571500"/>
                <a:gd name="connsiteX337" fmla="*/ 26765 w 819150"/>
                <a:gd name="connsiteY337" fmla="*/ 447389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819150" h="571500">
                  <a:moveTo>
                    <a:pt x="97250" y="468725"/>
                  </a:moveTo>
                  <a:lnTo>
                    <a:pt x="84772" y="468440"/>
                  </a:lnTo>
                  <a:lnTo>
                    <a:pt x="77152" y="459010"/>
                  </a:lnTo>
                  <a:lnTo>
                    <a:pt x="69818" y="458819"/>
                  </a:lnTo>
                  <a:lnTo>
                    <a:pt x="66484" y="455295"/>
                  </a:lnTo>
                  <a:lnTo>
                    <a:pt x="67437" y="452723"/>
                  </a:lnTo>
                  <a:lnTo>
                    <a:pt x="58007" y="448247"/>
                  </a:lnTo>
                  <a:lnTo>
                    <a:pt x="53435" y="447675"/>
                  </a:lnTo>
                  <a:lnTo>
                    <a:pt x="52292" y="455867"/>
                  </a:lnTo>
                  <a:lnTo>
                    <a:pt x="47339" y="455676"/>
                  </a:lnTo>
                  <a:lnTo>
                    <a:pt x="47434" y="453390"/>
                  </a:lnTo>
                  <a:lnTo>
                    <a:pt x="42767" y="450723"/>
                  </a:lnTo>
                  <a:lnTo>
                    <a:pt x="31147" y="454247"/>
                  </a:lnTo>
                  <a:lnTo>
                    <a:pt x="28194" y="452533"/>
                  </a:lnTo>
                  <a:lnTo>
                    <a:pt x="26194" y="445294"/>
                  </a:lnTo>
                  <a:lnTo>
                    <a:pt x="31909" y="441770"/>
                  </a:lnTo>
                  <a:lnTo>
                    <a:pt x="33814" y="442912"/>
                  </a:lnTo>
                  <a:lnTo>
                    <a:pt x="36385" y="439484"/>
                  </a:lnTo>
                  <a:lnTo>
                    <a:pt x="34957" y="436817"/>
                  </a:lnTo>
                  <a:lnTo>
                    <a:pt x="37052" y="435578"/>
                  </a:lnTo>
                  <a:lnTo>
                    <a:pt x="33623" y="433197"/>
                  </a:lnTo>
                  <a:lnTo>
                    <a:pt x="49244" y="421577"/>
                  </a:lnTo>
                  <a:lnTo>
                    <a:pt x="62008" y="415862"/>
                  </a:lnTo>
                  <a:lnTo>
                    <a:pt x="58960" y="417004"/>
                  </a:lnTo>
                  <a:lnTo>
                    <a:pt x="57817" y="413766"/>
                  </a:lnTo>
                  <a:lnTo>
                    <a:pt x="47720" y="417291"/>
                  </a:lnTo>
                  <a:lnTo>
                    <a:pt x="36481" y="408432"/>
                  </a:lnTo>
                  <a:lnTo>
                    <a:pt x="28099" y="412814"/>
                  </a:lnTo>
                  <a:lnTo>
                    <a:pt x="25051" y="417957"/>
                  </a:lnTo>
                  <a:lnTo>
                    <a:pt x="16192" y="412718"/>
                  </a:lnTo>
                  <a:lnTo>
                    <a:pt x="11716" y="404622"/>
                  </a:lnTo>
                  <a:lnTo>
                    <a:pt x="14383" y="386810"/>
                  </a:lnTo>
                  <a:lnTo>
                    <a:pt x="11335" y="378619"/>
                  </a:lnTo>
                  <a:lnTo>
                    <a:pt x="14764" y="366522"/>
                  </a:lnTo>
                  <a:lnTo>
                    <a:pt x="9525" y="365474"/>
                  </a:lnTo>
                  <a:lnTo>
                    <a:pt x="12287" y="362331"/>
                  </a:lnTo>
                  <a:lnTo>
                    <a:pt x="21145" y="358045"/>
                  </a:lnTo>
                  <a:lnTo>
                    <a:pt x="39910" y="356997"/>
                  </a:lnTo>
                  <a:lnTo>
                    <a:pt x="40958" y="346805"/>
                  </a:lnTo>
                  <a:lnTo>
                    <a:pt x="43624" y="343853"/>
                  </a:lnTo>
                  <a:lnTo>
                    <a:pt x="52387" y="340900"/>
                  </a:lnTo>
                  <a:lnTo>
                    <a:pt x="63151" y="348044"/>
                  </a:lnTo>
                  <a:lnTo>
                    <a:pt x="71628" y="338804"/>
                  </a:lnTo>
                  <a:lnTo>
                    <a:pt x="88773" y="334994"/>
                  </a:lnTo>
                  <a:lnTo>
                    <a:pt x="96774" y="341186"/>
                  </a:lnTo>
                  <a:lnTo>
                    <a:pt x="104584" y="357092"/>
                  </a:lnTo>
                  <a:lnTo>
                    <a:pt x="111442" y="358616"/>
                  </a:lnTo>
                  <a:lnTo>
                    <a:pt x="114776" y="356521"/>
                  </a:lnTo>
                  <a:lnTo>
                    <a:pt x="114205" y="341948"/>
                  </a:lnTo>
                  <a:lnTo>
                    <a:pt x="119158" y="340424"/>
                  </a:lnTo>
                  <a:lnTo>
                    <a:pt x="115919" y="344615"/>
                  </a:lnTo>
                  <a:lnTo>
                    <a:pt x="116681" y="352139"/>
                  </a:lnTo>
                  <a:lnTo>
                    <a:pt x="124396" y="355473"/>
                  </a:lnTo>
                  <a:lnTo>
                    <a:pt x="126397" y="352520"/>
                  </a:lnTo>
                  <a:lnTo>
                    <a:pt x="123920" y="346805"/>
                  </a:lnTo>
                  <a:lnTo>
                    <a:pt x="128302" y="344615"/>
                  </a:lnTo>
                  <a:lnTo>
                    <a:pt x="129826" y="336995"/>
                  </a:lnTo>
                  <a:lnTo>
                    <a:pt x="123825" y="324136"/>
                  </a:lnTo>
                  <a:lnTo>
                    <a:pt x="132397" y="317278"/>
                  </a:lnTo>
                  <a:lnTo>
                    <a:pt x="132207" y="314706"/>
                  </a:lnTo>
                  <a:lnTo>
                    <a:pt x="135922" y="316897"/>
                  </a:lnTo>
                  <a:lnTo>
                    <a:pt x="143161" y="315278"/>
                  </a:lnTo>
                  <a:lnTo>
                    <a:pt x="154305" y="317183"/>
                  </a:lnTo>
                  <a:lnTo>
                    <a:pt x="140113" y="301657"/>
                  </a:lnTo>
                  <a:lnTo>
                    <a:pt x="141065" y="287179"/>
                  </a:lnTo>
                  <a:lnTo>
                    <a:pt x="149352" y="296132"/>
                  </a:lnTo>
                  <a:lnTo>
                    <a:pt x="153829" y="297180"/>
                  </a:lnTo>
                  <a:lnTo>
                    <a:pt x="164116" y="291560"/>
                  </a:lnTo>
                  <a:lnTo>
                    <a:pt x="178784" y="276797"/>
                  </a:lnTo>
                  <a:lnTo>
                    <a:pt x="181832" y="277654"/>
                  </a:lnTo>
                  <a:lnTo>
                    <a:pt x="182213" y="282131"/>
                  </a:lnTo>
                  <a:lnTo>
                    <a:pt x="185356" y="284798"/>
                  </a:lnTo>
                  <a:lnTo>
                    <a:pt x="203359" y="284226"/>
                  </a:lnTo>
                  <a:lnTo>
                    <a:pt x="216979" y="266795"/>
                  </a:lnTo>
                  <a:lnTo>
                    <a:pt x="209074" y="254794"/>
                  </a:lnTo>
                  <a:lnTo>
                    <a:pt x="210598" y="247174"/>
                  </a:lnTo>
                  <a:lnTo>
                    <a:pt x="208502" y="241745"/>
                  </a:lnTo>
                  <a:lnTo>
                    <a:pt x="214027" y="228219"/>
                  </a:lnTo>
                  <a:lnTo>
                    <a:pt x="223552" y="220504"/>
                  </a:lnTo>
                  <a:lnTo>
                    <a:pt x="231553" y="208407"/>
                  </a:lnTo>
                  <a:lnTo>
                    <a:pt x="241554" y="212408"/>
                  </a:lnTo>
                  <a:lnTo>
                    <a:pt x="264128" y="196691"/>
                  </a:lnTo>
                  <a:lnTo>
                    <a:pt x="275082" y="200311"/>
                  </a:lnTo>
                  <a:lnTo>
                    <a:pt x="277844" y="204692"/>
                  </a:lnTo>
                  <a:lnTo>
                    <a:pt x="277368" y="213265"/>
                  </a:lnTo>
                  <a:lnTo>
                    <a:pt x="282797" y="215741"/>
                  </a:lnTo>
                  <a:lnTo>
                    <a:pt x="288322" y="224981"/>
                  </a:lnTo>
                  <a:lnTo>
                    <a:pt x="311182" y="235553"/>
                  </a:lnTo>
                  <a:lnTo>
                    <a:pt x="315849" y="243459"/>
                  </a:lnTo>
                  <a:lnTo>
                    <a:pt x="320992" y="245269"/>
                  </a:lnTo>
                  <a:lnTo>
                    <a:pt x="332518" y="260795"/>
                  </a:lnTo>
                  <a:lnTo>
                    <a:pt x="333470" y="271653"/>
                  </a:lnTo>
                  <a:lnTo>
                    <a:pt x="334518" y="264986"/>
                  </a:lnTo>
                  <a:lnTo>
                    <a:pt x="340042" y="266129"/>
                  </a:lnTo>
                  <a:lnTo>
                    <a:pt x="340995" y="263462"/>
                  </a:lnTo>
                  <a:lnTo>
                    <a:pt x="348234" y="262795"/>
                  </a:lnTo>
                  <a:lnTo>
                    <a:pt x="353473" y="256889"/>
                  </a:lnTo>
                  <a:lnTo>
                    <a:pt x="356235" y="257651"/>
                  </a:lnTo>
                  <a:lnTo>
                    <a:pt x="358902" y="253651"/>
                  </a:lnTo>
                  <a:lnTo>
                    <a:pt x="367284" y="252032"/>
                  </a:lnTo>
                  <a:lnTo>
                    <a:pt x="390239" y="258413"/>
                  </a:lnTo>
                  <a:lnTo>
                    <a:pt x="375475" y="257556"/>
                  </a:lnTo>
                  <a:lnTo>
                    <a:pt x="367951" y="263271"/>
                  </a:lnTo>
                  <a:lnTo>
                    <a:pt x="358426" y="258032"/>
                  </a:lnTo>
                  <a:lnTo>
                    <a:pt x="348710" y="266033"/>
                  </a:lnTo>
                  <a:lnTo>
                    <a:pt x="342900" y="266795"/>
                  </a:lnTo>
                  <a:lnTo>
                    <a:pt x="341376" y="272320"/>
                  </a:lnTo>
                  <a:lnTo>
                    <a:pt x="352425" y="274606"/>
                  </a:lnTo>
                  <a:lnTo>
                    <a:pt x="364522" y="281654"/>
                  </a:lnTo>
                  <a:lnTo>
                    <a:pt x="367284" y="286036"/>
                  </a:lnTo>
                  <a:lnTo>
                    <a:pt x="374809" y="285464"/>
                  </a:lnTo>
                  <a:lnTo>
                    <a:pt x="374523" y="289846"/>
                  </a:lnTo>
                  <a:lnTo>
                    <a:pt x="377190" y="291465"/>
                  </a:lnTo>
                  <a:lnTo>
                    <a:pt x="380047" y="278416"/>
                  </a:lnTo>
                  <a:lnTo>
                    <a:pt x="382619" y="281559"/>
                  </a:lnTo>
                  <a:lnTo>
                    <a:pt x="388715" y="278797"/>
                  </a:lnTo>
                  <a:lnTo>
                    <a:pt x="399955" y="284417"/>
                  </a:lnTo>
                  <a:lnTo>
                    <a:pt x="402908" y="283369"/>
                  </a:lnTo>
                  <a:lnTo>
                    <a:pt x="400240" y="275558"/>
                  </a:lnTo>
                  <a:lnTo>
                    <a:pt x="394621" y="274225"/>
                  </a:lnTo>
                  <a:lnTo>
                    <a:pt x="392430" y="278225"/>
                  </a:lnTo>
                  <a:lnTo>
                    <a:pt x="389096" y="276987"/>
                  </a:lnTo>
                  <a:lnTo>
                    <a:pt x="394335" y="272129"/>
                  </a:lnTo>
                  <a:lnTo>
                    <a:pt x="394335" y="267176"/>
                  </a:lnTo>
                  <a:lnTo>
                    <a:pt x="399193" y="268510"/>
                  </a:lnTo>
                  <a:lnTo>
                    <a:pt x="404336" y="275939"/>
                  </a:lnTo>
                  <a:lnTo>
                    <a:pt x="405670" y="268319"/>
                  </a:lnTo>
                  <a:lnTo>
                    <a:pt x="404717" y="261366"/>
                  </a:lnTo>
                  <a:lnTo>
                    <a:pt x="399288" y="261080"/>
                  </a:lnTo>
                  <a:lnTo>
                    <a:pt x="395287" y="252317"/>
                  </a:lnTo>
                  <a:lnTo>
                    <a:pt x="389572" y="251651"/>
                  </a:lnTo>
                  <a:lnTo>
                    <a:pt x="389191" y="249745"/>
                  </a:lnTo>
                  <a:lnTo>
                    <a:pt x="389858" y="244316"/>
                  </a:lnTo>
                  <a:lnTo>
                    <a:pt x="394049" y="240983"/>
                  </a:lnTo>
                  <a:lnTo>
                    <a:pt x="401383" y="246983"/>
                  </a:lnTo>
                  <a:lnTo>
                    <a:pt x="404336" y="244697"/>
                  </a:lnTo>
                  <a:lnTo>
                    <a:pt x="402622" y="240411"/>
                  </a:lnTo>
                  <a:lnTo>
                    <a:pt x="406717" y="214789"/>
                  </a:lnTo>
                  <a:lnTo>
                    <a:pt x="401955" y="206312"/>
                  </a:lnTo>
                  <a:lnTo>
                    <a:pt x="404717" y="195834"/>
                  </a:lnTo>
                  <a:lnTo>
                    <a:pt x="397383" y="166211"/>
                  </a:lnTo>
                  <a:lnTo>
                    <a:pt x="398431" y="158877"/>
                  </a:lnTo>
                  <a:lnTo>
                    <a:pt x="410146" y="151448"/>
                  </a:lnTo>
                  <a:lnTo>
                    <a:pt x="410623" y="135255"/>
                  </a:lnTo>
                  <a:lnTo>
                    <a:pt x="426529" y="115729"/>
                  </a:lnTo>
                  <a:lnTo>
                    <a:pt x="447484" y="108014"/>
                  </a:lnTo>
                  <a:lnTo>
                    <a:pt x="490252" y="122206"/>
                  </a:lnTo>
                  <a:lnTo>
                    <a:pt x="506158" y="120872"/>
                  </a:lnTo>
                  <a:lnTo>
                    <a:pt x="507206" y="111824"/>
                  </a:lnTo>
                  <a:lnTo>
                    <a:pt x="516350" y="107156"/>
                  </a:lnTo>
                  <a:lnTo>
                    <a:pt x="527209" y="113633"/>
                  </a:lnTo>
                  <a:lnTo>
                    <a:pt x="538639" y="99822"/>
                  </a:lnTo>
                  <a:lnTo>
                    <a:pt x="537019" y="84296"/>
                  </a:lnTo>
                  <a:lnTo>
                    <a:pt x="546259" y="67723"/>
                  </a:lnTo>
                  <a:lnTo>
                    <a:pt x="548545" y="52292"/>
                  </a:lnTo>
                  <a:lnTo>
                    <a:pt x="545021" y="35719"/>
                  </a:lnTo>
                  <a:lnTo>
                    <a:pt x="545878" y="27813"/>
                  </a:lnTo>
                  <a:lnTo>
                    <a:pt x="556165" y="17240"/>
                  </a:lnTo>
                  <a:lnTo>
                    <a:pt x="564547" y="14097"/>
                  </a:lnTo>
                  <a:lnTo>
                    <a:pt x="573310" y="15621"/>
                  </a:lnTo>
                  <a:lnTo>
                    <a:pt x="583787" y="27718"/>
                  </a:lnTo>
                  <a:lnTo>
                    <a:pt x="589217" y="29528"/>
                  </a:lnTo>
                  <a:lnTo>
                    <a:pt x="606457" y="27718"/>
                  </a:lnTo>
                  <a:lnTo>
                    <a:pt x="630079" y="29337"/>
                  </a:lnTo>
                  <a:lnTo>
                    <a:pt x="646938" y="20193"/>
                  </a:lnTo>
                  <a:lnTo>
                    <a:pt x="655034" y="9525"/>
                  </a:lnTo>
                  <a:lnTo>
                    <a:pt x="654367" y="15240"/>
                  </a:lnTo>
                  <a:lnTo>
                    <a:pt x="660463" y="23336"/>
                  </a:lnTo>
                  <a:lnTo>
                    <a:pt x="663988" y="26099"/>
                  </a:lnTo>
                  <a:lnTo>
                    <a:pt x="667702" y="21527"/>
                  </a:lnTo>
                  <a:lnTo>
                    <a:pt x="670084" y="24479"/>
                  </a:lnTo>
                  <a:lnTo>
                    <a:pt x="673417" y="39815"/>
                  </a:lnTo>
                  <a:lnTo>
                    <a:pt x="682847" y="27051"/>
                  </a:lnTo>
                  <a:lnTo>
                    <a:pt x="683038" y="21908"/>
                  </a:lnTo>
                  <a:lnTo>
                    <a:pt x="685324" y="21812"/>
                  </a:lnTo>
                  <a:lnTo>
                    <a:pt x="687991" y="34481"/>
                  </a:lnTo>
                  <a:lnTo>
                    <a:pt x="692467" y="42386"/>
                  </a:lnTo>
                  <a:lnTo>
                    <a:pt x="697420" y="45815"/>
                  </a:lnTo>
                  <a:lnTo>
                    <a:pt x="704564" y="56960"/>
                  </a:lnTo>
                  <a:lnTo>
                    <a:pt x="717328" y="62389"/>
                  </a:lnTo>
                  <a:lnTo>
                    <a:pt x="731996" y="81629"/>
                  </a:lnTo>
                  <a:lnTo>
                    <a:pt x="731139" y="89916"/>
                  </a:lnTo>
                  <a:lnTo>
                    <a:pt x="715804" y="103442"/>
                  </a:lnTo>
                  <a:lnTo>
                    <a:pt x="728662" y="113062"/>
                  </a:lnTo>
                  <a:lnTo>
                    <a:pt x="737807" y="114967"/>
                  </a:lnTo>
                  <a:lnTo>
                    <a:pt x="739521" y="119062"/>
                  </a:lnTo>
                  <a:lnTo>
                    <a:pt x="736283" y="123825"/>
                  </a:lnTo>
                  <a:lnTo>
                    <a:pt x="739235" y="126968"/>
                  </a:lnTo>
                  <a:lnTo>
                    <a:pt x="746379" y="129731"/>
                  </a:lnTo>
                  <a:lnTo>
                    <a:pt x="748093" y="128302"/>
                  </a:lnTo>
                  <a:lnTo>
                    <a:pt x="755904" y="132779"/>
                  </a:lnTo>
                  <a:lnTo>
                    <a:pt x="768572" y="157353"/>
                  </a:lnTo>
                  <a:lnTo>
                    <a:pt x="765810" y="164306"/>
                  </a:lnTo>
                  <a:lnTo>
                    <a:pt x="769906" y="169831"/>
                  </a:lnTo>
                  <a:lnTo>
                    <a:pt x="768096" y="174403"/>
                  </a:lnTo>
                  <a:lnTo>
                    <a:pt x="782955" y="188024"/>
                  </a:lnTo>
                  <a:lnTo>
                    <a:pt x="798957" y="187928"/>
                  </a:lnTo>
                  <a:lnTo>
                    <a:pt x="791813" y="197644"/>
                  </a:lnTo>
                  <a:lnTo>
                    <a:pt x="787051" y="200216"/>
                  </a:lnTo>
                  <a:lnTo>
                    <a:pt x="788670" y="203645"/>
                  </a:lnTo>
                  <a:lnTo>
                    <a:pt x="790956" y="200216"/>
                  </a:lnTo>
                  <a:lnTo>
                    <a:pt x="793813" y="202883"/>
                  </a:lnTo>
                  <a:lnTo>
                    <a:pt x="786860" y="208502"/>
                  </a:lnTo>
                  <a:lnTo>
                    <a:pt x="789718" y="218980"/>
                  </a:lnTo>
                  <a:lnTo>
                    <a:pt x="788670" y="225457"/>
                  </a:lnTo>
                  <a:lnTo>
                    <a:pt x="776097" y="227648"/>
                  </a:lnTo>
                  <a:lnTo>
                    <a:pt x="783336" y="227552"/>
                  </a:lnTo>
                  <a:lnTo>
                    <a:pt x="784098" y="234982"/>
                  </a:lnTo>
                  <a:lnTo>
                    <a:pt x="781526" y="237458"/>
                  </a:lnTo>
                  <a:lnTo>
                    <a:pt x="779335" y="234696"/>
                  </a:lnTo>
                  <a:lnTo>
                    <a:pt x="771144" y="241935"/>
                  </a:lnTo>
                  <a:lnTo>
                    <a:pt x="761809" y="276035"/>
                  </a:lnTo>
                  <a:lnTo>
                    <a:pt x="769620" y="281083"/>
                  </a:lnTo>
                  <a:lnTo>
                    <a:pt x="776097" y="306324"/>
                  </a:lnTo>
                  <a:lnTo>
                    <a:pt x="787051" y="318326"/>
                  </a:lnTo>
                  <a:lnTo>
                    <a:pt x="809625" y="336328"/>
                  </a:lnTo>
                  <a:lnTo>
                    <a:pt x="812292" y="343567"/>
                  </a:lnTo>
                  <a:lnTo>
                    <a:pt x="811625" y="356045"/>
                  </a:lnTo>
                  <a:lnTo>
                    <a:pt x="815626" y="364617"/>
                  </a:lnTo>
                  <a:lnTo>
                    <a:pt x="810768" y="369475"/>
                  </a:lnTo>
                  <a:lnTo>
                    <a:pt x="799528" y="373666"/>
                  </a:lnTo>
                  <a:lnTo>
                    <a:pt x="801338" y="381857"/>
                  </a:lnTo>
                  <a:lnTo>
                    <a:pt x="805434" y="384048"/>
                  </a:lnTo>
                  <a:lnTo>
                    <a:pt x="800481" y="389858"/>
                  </a:lnTo>
                  <a:lnTo>
                    <a:pt x="802958" y="391573"/>
                  </a:lnTo>
                  <a:lnTo>
                    <a:pt x="802958" y="397097"/>
                  </a:lnTo>
                  <a:lnTo>
                    <a:pt x="797624" y="397383"/>
                  </a:lnTo>
                  <a:lnTo>
                    <a:pt x="791527" y="402812"/>
                  </a:lnTo>
                  <a:lnTo>
                    <a:pt x="780288" y="403765"/>
                  </a:lnTo>
                  <a:lnTo>
                    <a:pt x="775525" y="416338"/>
                  </a:lnTo>
                  <a:lnTo>
                    <a:pt x="776192" y="420529"/>
                  </a:lnTo>
                  <a:lnTo>
                    <a:pt x="774192" y="419862"/>
                  </a:lnTo>
                  <a:lnTo>
                    <a:pt x="770096" y="429959"/>
                  </a:lnTo>
                  <a:lnTo>
                    <a:pt x="768572" y="438055"/>
                  </a:lnTo>
                  <a:lnTo>
                    <a:pt x="775430" y="455771"/>
                  </a:lnTo>
                  <a:lnTo>
                    <a:pt x="775335" y="470154"/>
                  </a:lnTo>
                  <a:lnTo>
                    <a:pt x="771620" y="475583"/>
                  </a:lnTo>
                  <a:lnTo>
                    <a:pt x="757618" y="469202"/>
                  </a:lnTo>
                  <a:lnTo>
                    <a:pt x="745522" y="471964"/>
                  </a:lnTo>
                  <a:lnTo>
                    <a:pt x="744569" y="470440"/>
                  </a:lnTo>
                  <a:lnTo>
                    <a:pt x="727329" y="484918"/>
                  </a:lnTo>
                  <a:lnTo>
                    <a:pt x="727805" y="489776"/>
                  </a:lnTo>
                  <a:lnTo>
                    <a:pt x="729901" y="489395"/>
                  </a:lnTo>
                  <a:lnTo>
                    <a:pt x="728853" y="492538"/>
                  </a:lnTo>
                  <a:lnTo>
                    <a:pt x="718852" y="497777"/>
                  </a:lnTo>
                  <a:lnTo>
                    <a:pt x="715613" y="485299"/>
                  </a:lnTo>
                  <a:lnTo>
                    <a:pt x="708850" y="479012"/>
                  </a:lnTo>
                  <a:lnTo>
                    <a:pt x="702659" y="476155"/>
                  </a:lnTo>
                  <a:lnTo>
                    <a:pt x="693706" y="477298"/>
                  </a:lnTo>
                  <a:lnTo>
                    <a:pt x="670084" y="463963"/>
                  </a:lnTo>
                  <a:lnTo>
                    <a:pt x="665417" y="458343"/>
                  </a:lnTo>
                  <a:lnTo>
                    <a:pt x="666274" y="454152"/>
                  </a:lnTo>
                  <a:lnTo>
                    <a:pt x="656177" y="448056"/>
                  </a:lnTo>
                  <a:lnTo>
                    <a:pt x="656368" y="436817"/>
                  </a:lnTo>
                  <a:lnTo>
                    <a:pt x="639794" y="437579"/>
                  </a:lnTo>
                  <a:lnTo>
                    <a:pt x="638270" y="429673"/>
                  </a:lnTo>
                  <a:lnTo>
                    <a:pt x="629507" y="423196"/>
                  </a:lnTo>
                  <a:lnTo>
                    <a:pt x="618173" y="409289"/>
                  </a:lnTo>
                  <a:lnTo>
                    <a:pt x="615506" y="403860"/>
                  </a:lnTo>
                  <a:lnTo>
                    <a:pt x="621601" y="388239"/>
                  </a:lnTo>
                  <a:lnTo>
                    <a:pt x="621030" y="380905"/>
                  </a:lnTo>
                  <a:lnTo>
                    <a:pt x="608933" y="374047"/>
                  </a:lnTo>
                  <a:lnTo>
                    <a:pt x="602837" y="365284"/>
                  </a:lnTo>
                  <a:lnTo>
                    <a:pt x="600456" y="334137"/>
                  </a:lnTo>
                  <a:lnTo>
                    <a:pt x="597408" y="330232"/>
                  </a:lnTo>
                  <a:lnTo>
                    <a:pt x="576643" y="330518"/>
                  </a:lnTo>
                  <a:lnTo>
                    <a:pt x="564166" y="335471"/>
                  </a:lnTo>
                  <a:lnTo>
                    <a:pt x="549878" y="334613"/>
                  </a:lnTo>
                  <a:lnTo>
                    <a:pt x="544735" y="332137"/>
                  </a:lnTo>
                  <a:lnTo>
                    <a:pt x="541115" y="325374"/>
                  </a:lnTo>
                  <a:lnTo>
                    <a:pt x="535210" y="324136"/>
                  </a:lnTo>
                  <a:lnTo>
                    <a:pt x="527018" y="326993"/>
                  </a:lnTo>
                  <a:lnTo>
                    <a:pt x="532067" y="336804"/>
                  </a:lnTo>
                  <a:lnTo>
                    <a:pt x="526256" y="345758"/>
                  </a:lnTo>
                  <a:lnTo>
                    <a:pt x="527780" y="351568"/>
                  </a:lnTo>
                  <a:lnTo>
                    <a:pt x="517017" y="376523"/>
                  </a:lnTo>
                  <a:lnTo>
                    <a:pt x="503777" y="385572"/>
                  </a:lnTo>
                  <a:lnTo>
                    <a:pt x="499872" y="393287"/>
                  </a:lnTo>
                  <a:lnTo>
                    <a:pt x="501491" y="403574"/>
                  </a:lnTo>
                  <a:lnTo>
                    <a:pt x="499491" y="411480"/>
                  </a:lnTo>
                  <a:lnTo>
                    <a:pt x="491204" y="422243"/>
                  </a:lnTo>
                  <a:lnTo>
                    <a:pt x="490918" y="426529"/>
                  </a:lnTo>
                  <a:lnTo>
                    <a:pt x="472916" y="436912"/>
                  </a:lnTo>
                  <a:lnTo>
                    <a:pt x="465582" y="447770"/>
                  </a:lnTo>
                  <a:lnTo>
                    <a:pt x="465868" y="460724"/>
                  </a:lnTo>
                  <a:lnTo>
                    <a:pt x="473869" y="471392"/>
                  </a:lnTo>
                  <a:lnTo>
                    <a:pt x="471392" y="480060"/>
                  </a:lnTo>
                  <a:lnTo>
                    <a:pt x="461486" y="482251"/>
                  </a:lnTo>
                  <a:lnTo>
                    <a:pt x="452247" y="478060"/>
                  </a:lnTo>
                  <a:lnTo>
                    <a:pt x="446056" y="484442"/>
                  </a:lnTo>
                  <a:lnTo>
                    <a:pt x="445198" y="501206"/>
                  </a:lnTo>
                  <a:lnTo>
                    <a:pt x="438721" y="500062"/>
                  </a:lnTo>
                  <a:lnTo>
                    <a:pt x="424148" y="503682"/>
                  </a:lnTo>
                  <a:lnTo>
                    <a:pt x="418147" y="502158"/>
                  </a:lnTo>
                  <a:lnTo>
                    <a:pt x="415861" y="511874"/>
                  </a:lnTo>
                  <a:lnTo>
                    <a:pt x="410337" y="510350"/>
                  </a:lnTo>
                  <a:lnTo>
                    <a:pt x="412051" y="495872"/>
                  </a:lnTo>
                  <a:lnTo>
                    <a:pt x="417385" y="482441"/>
                  </a:lnTo>
                  <a:lnTo>
                    <a:pt x="412528" y="481012"/>
                  </a:lnTo>
                  <a:lnTo>
                    <a:pt x="407098" y="471583"/>
                  </a:lnTo>
                  <a:lnTo>
                    <a:pt x="403193" y="472821"/>
                  </a:lnTo>
                  <a:lnTo>
                    <a:pt x="393192" y="489014"/>
                  </a:lnTo>
                  <a:lnTo>
                    <a:pt x="391287" y="507778"/>
                  </a:lnTo>
                  <a:lnTo>
                    <a:pt x="399193" y="524351"/>
                  </a:lnTo>
                  <a:lnTo>
                    <a:pt x="410908" y="523113"/>
                  </a:lnTo>
                  <a:lnTo>
                    <a:pt x="397288" y="532257"/>
                  </a:lnTo>
                  <a:lnTo>
                    <a:pt x="378333" y="538163"/>
                  </a:lnTo>
                  <a:lnTo>
                    <a:pt x="362807" y="537115"/>
                  </a:lnTo>
                  <a:lnTo>
                    <a:pt x="352615" y="546164"/>
                  </a:lnTo>
                  <a:lnTo>
                    <a:pt x="344519" y="559879"/>
                  </a:lnTo>
                  <a:lnTo>
                    <a:pt x="326803" y="554355"/>
                  </a:lnTo>
                  <a:lnTo>
                    <a:pt x="314134" y="561880"/>
                  </a:lnTo>
                  <a:lnTo>
                    <a:pt x="308324" y="570071"/>
                  </a:lnTo>
                  <a:lnTo>
                    <a:pt x="304705" y="562070"/>
                  </a:lnTo>
                  <a:lnTo>
                    <a:pt x="289560" y="557879"/>
                  </a:lnTo>
                  <a:lnTo>
                    <a:pt x="290417" y="540734"/>
                  </a:lnTo>
                  <a:lnTo>
                    <a:pt x="298133" y="528161"/>
                  </a:lnTo>
                  <a:lnTo>
                    <a:pt x="297371" y="525494"/>
                  </a:lnTo>
                  <a:lnTo>
                    <a:pt x="275272" y="519779"/>
                  </a:lnTo>
                  <a:lnTo>
                    <a:pt x="265366" y="505682"/>
                  </a:lnTo>
                  <a:lnTo>
                    <a:pt x="227171" y="488252"/>
                  </a:lnTo>
                  <a:lnTo>
                    <a:pt x="202787" y="484251"/>
                  </a:lnTo>
                  <a:lnTo>
                    <a:pt x="186976" y="487871"/>
                  </a:lnTo>
                  <a:lnTo>
                    <a:pt x="184975" y="480632"/>
                  </a:lnTo>
                  <a:lnTo>
                    <a:pt x="171640" y="485870"/>
                  </a:lnTo>
                  <a:lnTo>
                    <a:pt x="173450" y="473202"/>
                  </a:lnTo>
                  <a:lnTo>
                    <a:pt x="168783" y="463296"/>
                  </a:lnTo>
                  <a:lnTo>
                    <a:pt x="163068" y="458534"/>
                  </a:lnTo>
                  <a:lnTo>
                    <a:pt x="147447" y="458153"/>
                  </a:lnTo>
                  <a:lnTo>
                    <a:pt x="137255" y="466154"/>
                  </a:lnTo>
                  <a:lnTo>
                    <a:pt x="106204" y="469773"/>
                  </a:lnTo>
                  <a:lnTo>
                    <a:pt x="107251" y="467868"/>
                  </a:lnTo>
                  <a:lnTo>
                    <a:pt x="97250" y="468725"/>
                  </a:lnTo>
                  <a:close/>
                  <a:moveTo>
                    <a:pt x="26765" y="447389"/>
                  </a:moveTo>
                  <a:lnTo>
                    <a:pt x="28670" y="450818"/>
                  </a:lnTo>
                  <a:lnTo>
                    <a:pt x="31909" y="449485"/>
                  </a:lnTo>
                  <a:lnTo>
                    <a:pt x="29718" y="446532"/>
                  </a:lnTo>
                  <a:lnTo>
                    <a:pt x="26765" y="44738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3" name="Freihandform: Form 162">
              <a:extLst>
                <a:ext uri="{FF2B5EF4-FFF2-40B4-BE49-F238E27FC236}">
                  <a16:creationId xmlns:a16="http://schemas.microsoft.com/office/drawing/2014/main" id="{652E59B7-8647-484D-B62B-CB01907483AC}"/>
                </a:ext>
              </a:extLst>
            </p:cNvPr>
            <p:cNvSpPr/>
            <p:nvPr/>
          </p:nvSpPr>
          <p:spPr>
            <a:xfrm>
              <a:off x="2060067" y="2641585"/>
              <a:ext cx="247500" cy="277200"/>
            </a:xfrm>
            <a:custGeom>
              <a:avLst/>
              <a:gdLst>
                <a:gd name="connsiteX0" fmla="*/ 14287 w 476250"/>
                <a:gd name="connsiteY0" fmla="*/ 76486 h 533400"/>
                <a:gd name="connsiteX1" fmla="*/ 22955 w 476250"/>
                <a:gd name="connsiteY1" fmla="*/ 71723 h 533400"/>
                <a:gd name="connsiteX2" fmla="*/ 21908 w 476250"/>
                <a:gd name="connsiteY2" fmla="*/ 62865 h 533400"/>
                <a:gd name="connsiteX3" fmla="*/ 25908 w 476250"/>
                <a:gd name="connsiteY3" fmla="*/ 63627 h 533400"/>
                <a:gd name="connsiteX4" fmla="*/ 32766 w 476250"/>
                <a:gd name="connsiteY4" fmla="*/ 42481 h 533400"/>
                <a:gd name="connsiteX5" fmla="*/ 41148 w 476250"/>
                <a:gd name="connsiteY5" fmla="*/ 49530 h 533400"/>
                <a:gd name="connsiteX6" fmla="*/ 43720 w 476250"/>
                <a:gd name="connsiteY6" fmla="*/ 44767 h 533400"/>
                <a:gd name="connsiteX7" fmla="*/ 46577 w 476250"/>
                <a:gd name="connsiteY7" fmla="*/ 11144 h 533400"/>
                <a:gd name="connsiteX8" fmla="*/ 50483 w 476250"/>
                <a:gd name="connsiteY8" fmla="*/ 9525 h 533400"/>
                <a:gd name="connsiteX9" fmla="*/ 54864 w 476250"/>
                <a:gd name="connsiteY9" fmla="*/ 19812 h 533400"/>
                <a:gd name="connsiteX10" fmla="*/ 58769 w 476250"/>
                <a:gd name="connsiteY10" fmla="*/ 18002 h 533400"/>
                <a:gd name="connsiteX11" fmla="*/ 61817 w 476250"/>
                <a:gd name="connsiteY11" fmla="*/ 25717 h 533400"/>
                <a:gd name="connsiteX12" fmla="*/ 56007 w 476250"/>
                <a:gd name="connsiteY12" fmla="*/ 28289 h 533400"/>
                <a:gd name="connsiteX13" fmla="*/ 68199 w 476250"/>
                <a:gd name="connsiteY13" fmla="*/ 29718 h 533400"/>
                <a:gd name="connsiteX14" fmla="*/ 71819 w 476250"/>
                <a:gd name="connsiteY14" fmla="*/ 23431 h 533400"/>
                <a:gd name="connsiteX15" fmla="*/ 86868 w 476250"/>
                <a:gd name="connsiteY15" fmla="*/ 28194 h 533400"/>
                <a:gd name="connsiteX16" fmla="*/ 109728 w 476250"/>
                <a:gd name="connsiteY16" fmla="*/ 55531 h 533400"/>
                <a:gd name="connsiteX17" fmla="*/ 114300 w 476250"/>
                <a:gd name="connsiteY17" fmla="*/ 53721 h 533400"/>
                <a:gd name="connsiteX18" fmla="*/ 119348 w 476250"/>
                <a:gd name="connsiteY18" fmla="*/ 55721 h 533400"/>
                <a:gd name="connsiteX19" fmla="*/ 150781 w 476250"/>
                <a:gd name="connsiteY19" fmla="*/ 24479 h 533400"/>
                <a:gd name="connsiteX20" fmla="*/ 172688 w 476250"/>
                <a:gd name="connsiteY20" fmla="*/ 29623 h 533400"/>
                <a:gd name="connsiteX21" fmla="*/ 186500 w 476250"/>
                <a:gd name="connsiteY21" fmla="*/ 47911 h 533400"/>
                <a:gd name="connsiteX22" fmla="*/ 175546 w 476250"/>
                <a:gd name="connsiteY22" fmla="*/ 57055 h 533400"/>
                <a:gd name="connsiteX23" fmla="*/ 177641 w 476250"/>
                <a:gd name="connsiteY23" fmla="*/ 63436 h 533400"/>
                <a:gd name="connsiteX24" fmla="*/ 188786 w 476250"/>
                <a:gd name="connsiteY24" fmla="*/ 57150 h 533400"/>
                <a:gd name="connsiteX25" fmla="*/ 192119 w 476250"/>
                <a:gd name="connsiteY25" fmla="*/ 69628 h 533400"/>
                <a:gd name="connsiteX26" fmla="*/ 189548 w 476250"/>
                <a:gd name="connsiteY26" fmla="*/ 55531 h 533400"/>
                <a:gd name="connsiteX27" fmla="*/ 196501 w 476250"/>
                <a:gd name="connsiteY27" fmla="*/ 51530 h 533400"/>
                <a:gd name="connsiteX28" fmla="*/ 200311 w 476250"/>
                <a:gd name="connsiteY28" fmla="*/ 65151 h 533400"/>
                <a:gd name="connsiteX29" fmla="*/ 197549 w 476250"/>
                <a:gd name="connsiteY29" fmla="*/ 75438 h 533400"/>
                <a:gd name="connsiteX30" fmla="*/ 194405 w 476250"/>
                <a:gd name="connsiteY30" fmla="*/ 77629 h 533400"/>
                <a:gd name="connsiteX31" fmla="*/ 196025 w 476250"/>
                <a:gd name="connsiteY31" fmla="*/ 83439 h 533400"/>
                <a:gd name="connsiteX32" fmla="*/ 202597 w 476250"/>
                <a:gd name="connsiteY32" fmla="*/ 73438 h 533400"/>
                <a:gd name="connsiteX33" fmla="*/ 228219 w 476250"/>
                <a:gd name="connsiteY33" fmla="*/ 49816 h 533400"/>
                <a:gd name="connsiteX34" fmla="*/ 238697 w 476250"/>
                <a:gd name="connsiteY34" fmla="*/ 60103 h 533400"/>
                <a:gd name="connsiteX35" fmla="*/ 243554 w 476250"/>
                <a:gd name="connsiteY35" fmla="*/ 69723 h 533400"/>
                <a:gd name="connsiteX36" fmla="*/ 257080 w 476250"/>
                <a:gd name="connsiteY36" fmla="*/ 52864 h 533400"/>
                <a:gd name="connsiteX37" fmla="*/ 262604 w 476250"/>
                <a:gd name="connsiteY37" fmla="*/ 53816 h 533400"/>
                <a:gd name="connsiteX38" fmla="*/ 269843 w 476250"/>
                <a:gd name="connsiteY38" fmla="*/ 62484 h 533400"/>
                <a:gd name="connsiteX39" fmla="*/ 277559 w 476250"/>
                <a:gd name="connsiteY39" fmla="*/ 78295 h 533400"/>
                <a:gd name="connsiteX40" fmla="*/ 292894 w 476250"/>
                <a:gd name="connsiteY40" fmla="*/ 72866 h 533400"/>
                <a:gd name="connsiteX41" fmla="*/ 298133 w 476250"/>
                <a:gd name="connsiteY41" fmla="*/ 75152 h 533400"/>
                <a:gd name="connsiteX42" fmla="*/ 310706 w 476250"/>
                <a:gd name="connsiteY42" fmla="*/ 74676 h 533400"/>
                <a:gd name="connsiteX43" fmla="*/ 328803 w 476250"/>
                <a:gd name="connsiteY43" fmla="*/ 67151 h 533400"/>
                <a:gd name="connsiteX44" fmla="*/ 353949 w 476250"/>
                <a:gd name="connsiteY44" fmla="*/ 76105 h 533400"/>
                <a:gd name="connsiteX45" fmla="*/ 353949 w 476250"/>
                <a:gd name="connsiteY45" fmla="*/ 78962 h 533400"/>
                <a:gd name="connsiteX46" fmla="*/ 389001 w 476250"/>
                <a:gd name="connsiteY46" fmla="*/ 71533 h 533400"/>
                <a:gd name="connsiteX47" fmla="*/ 387287 w 476250"/>
                <a:gd name="connsiteY47" fmla="*/ 80677 h 533400"/>
                <a:gd name="connsiteX48" fmla="*/ 382619 w 476250"/>
                <a:gd name="connsiteY48" fmla="*/ 86392 h 533400"/>
                <a:gd name="connsiteX49" fmla="*/ 361188 w 476250"/>
                <a:gd name="connsiteY49" fmla="*/ 98012 h 533400"/>
                <a:gd name="connsiteX50" fmla="*/ 344043 w 476250"/>
                <a:gd name="connsiteY50" fmla="*/ 103156 h 533400"/>
                <a:gd name="connsiteX51" fmla="*/ 343757 w 476250"/>
                <a:gd name="connsiteY51" fmla="*/ 109442 h 533400"/>
                <a:gd name="connsiteX52" fmla="*/ 337280 w 476250"/>
                <a:gd name="connsiteY52" fmla="*/ 113252 h 533400"/>
                <a:gd name="connsiteX53" fmla="*/ 336233 w 476250"/>
                <a:gd name="connsiteY53" fmla="*/ 110585 h 533400"/>
                <a:gd name="connsiteX54" fmla="*/ 332899 w 476250"/>
                <a:gd name="connsiteY54" fmla="*/ 112585 h 533400"/>
                <a:gd name="connsiteX55" fmla="*/ 319659 w 476250"/>
                <a:gd name="connsiteY55" fmla="*/ 126778 h 533400"/>
                <a:gd name="connsiteX56" fmla="*/ 337947 w 476250"/>
                <a:gd name="connsiteY56" fmla="*/ 161830 h 533400"/>
                <a:gd name="connsiteX57" fmla="*/ 347472 w 476250"/>
                <a:gd name="connsiteY57" fmla="*/ 159829 h 533400"/>
                <a:gd name="connsiteX58" fmla="*/ 344519 w 476250"/>
                <a:gd name="connsiteY58" fmla="*/ 164116 h 533400"/>
                <a:gd name="connsiteX59" fmla="*/ 346424 w 476250"/>
                <a:gd name="connsiteY59" fmla="*/ 172212 h 533400"/>
                <a:gd name="connsiteX60" fmla="*/ 351758 w 476250"/>
                <a:gd name="connsiteY60" fmla="*/ 175927 h 533400"/>
                <a:gd name="connsiteX61" fmla="*/ 354806 w 476250"/>
                <a:gd name="connsiteY61" fmla="*/ 171831 h 533400"/>
                <a:gd name="connsiteX62" fmla="*/ 365284 w 476250"/>
                <a:gd name="connsiteY62" fmla="*/ 175927 h 533400"/>
                <a:gd name="connsiteX63" fmla="*/ 366332 w 476250"/>
                <a:gd name="connsiteY63" fmla="*/ 174022 h 533400"/>
                <a:gd name="connsiteX64" fmla="*/ 377571 w 476250"/>
                <a:gd name="connsiteY64" fmla="*/ 180404 h 533400"/>
                <a:gd name="connsiteX65" fmla="*/ 379286 w 476250"/>
                <a:gd name="connsiteY65" fmla="*/ 190595 h 533400"/>
                <a:gd name="connsiteX66" fmla="*/ 368522 w 476250"/>
                <a:gd name="connsiteY66" fmla="*/ 199739 h 533400"/>
                <a:gd name="connsiteX67" fmla="*/ 377381 w 476250"/>
                <a:gd name="connsiteY67" fmla="*/ 220694 h 533400"/>
                <a:gd name="connsiteX68" fmla="*/ 385001 w 476250"/>
                <a:gd name="connsiteY68" fmla="*/ 227171 h 533400"/>
                <a:gd name="connsiteX69" fmla="*/ 394716 w 476250"/>
                <a:gd name="connsiteY69" fmla="*/ 222504 h 533400"/>
                <a:gd name="connsiteX70" fmla="*/ 391097 w 476250"/>
                <a:gd name="connsiteY70" fmla="*/ 208883 h 533400"/>
                <a:gd name="connsiteX71" fmla="*/ 394526 w 476250"/>
                <a:gd name="connsiteY71" fmla="*/ 208883 h 533400"/>
                <a:gd name="connsiteX72" fmla="*/ 393668 w 476250"/>
                <a:gd name="connsiteY72" fmla="*/ 204502 h 533400"/>
                <a:gd name="connsiteX73" fmla="*/ 409766 w 476250"/>
                <a:gd name="connsiteY73" fmla="*/ 196882 h 533400"/>
                <a:gd name="connsiteX74" fmla="*/ 420910 w 476250"/>
                <a:gd name="connsiteY74" fmla="*/ 186023 h 533400"/>
                <a:gd name="connsiteX75" fmla="*/ 446818 w 476250"/>
                <a:gd name="connsiteY75" fmla="*/ 174307 h 533400"/>
                <a:gd name="connsiteX76" fmla="*/ 436245 w 476250"/>
                <a:gd name="connsiteY76" fmla="*/ 191643 h 533400"/>
                <a:gd name="connsiteX77" fmla="*/ 439293 w 476250"/>
                <a:gd name="connsiteY77" fmla="*/ 199930 h 533400"/>
                <a:gd name="connsiteX78" fmla="*/ 446056 w 476250"/>
                <a:gd name="connsiteY78" fmla="*/ 198215 h 533400"/>
                <a:gd name="connsiteX79" fmla="*/ 456724 w 476250"/>
                <a:gd name="connsiteY79" fmla="*/ 227647 h 533400"/>
                <a:gd name="connsiteX80" fmla="*/ 449961 w 476250"/>
                <a:gd name="connsiteY80" fmla="*/ 238125 h 533400"/>
                <a:gd name="connsiteX81" fmla="*/ 448056 w 476250"/>
                <a:gd name="connsiteY81" fmla="*/ 258508 h 533400"/>
                <a:gd name="connsiteX82" fmla="*/ 445961 w 476250"/>
                <a:gd name="connsiteY82" fmla="*/ 258032 h 533400"/>
                <a:gd name="connsiteX83" fmla="*/ 445579 w 476250"/>
                <a:gd name="connsiteY83" fmla="*/ 276987 h 533400"/>
                <a:gd name="connsiteX84" fmla="*/ 435578 w 476250"/>
                <a:gd name="connsiteY84" fmla="*/ 279940 h 533400"/>
                <a:gd name="connsiteX85" fmla="*/ 437674 w 476250"/>
                <a:gd name="connsiteY85" fmla="*/ 300418 h 533400"/>
                <a:gd name="connsiteX86" fmla="*/ 451676 w 476250"/>
                <a:gd name="connsiteY86" fmla="*/ 299466 h 533400"/>
                <a:gd name="connsiteX87" fmla="*/ 452152 w 476250"/>
                <a:gd name="connsiteY87" fmla="*/ 296323 h 533400"/>
                <a:gd name="connsiteX88" fmla="*/ 462344 w 476250"/>
                <a:gd name="connsiteY88" fmla="*/ 298323 h 533400"/>
                <a:gd name="connsiteX89" fmla="*/ 463582 w 476250"/>
                <a:gd name="connsiteY89" fmla="*/ 308896 h 533400"/>
                <a:gd name="connsiteX90" fmla="*/ 475202 w 476250"/>
                <a:gd name="connsiteY90" fmla="*/ 310515 h 533400"/>
                <a:gd name="connsiteX91" fmla="*/ 465392 w 476250"/>
                <a:gd name="connsiteY91" fmla="*/ 350615 h 533400"/>
                <a:gd name="connsiteX92" fmla="*/ 454914 w 476250"/>
                <a:gd name="connsiteY92" fmla="*/ 350615 h 533400"/>
                <a:gd name="connsiteX93" fmla="*/ 449294 w 476250"/>
                <a:gd name="connsiteY93" fmla="*/ 355663 h 533400"/>
                <a:gd name="connsiteX94" fmla="*/ 427577 w 476250"/>
                <a:gd name="connsiteY94" fmla="*/ 388429 h 533400"/>
                <a:gd name="connsiteX95" fmla="*/ 422339 w 476250"/>
                <a:gd name="connsiteY95" fmla="*/ 384143 h 533400"/>
                <a:gd name="connsiteX96" fmla="*/ 420529 w 476250"/>
                <a:gd name="connsiteY96" fmla="*/ 392621 h 533400"/>
                <a:gd name="connsiteX97" fmla="*/ 412528 w 476250"/>
                <a:gd name="connsiteY97" fmla="*/ 391763 h 533400"/>
                <a:gd name="connsiteX98" fmla="*/ 411004 w 476250"/>
                <a:gd name="connsiteY98" fmla="*/ 389287 h 533400"/>
                <a:gd name="connsiteX99" fmla="*/ 405003 w 476250"/>
                <a:gd name="connsiteY99" fmla="*/ 396145 h 533400"/>
                <a:gd name="connsiteX100" fmla="*/ 401003 w 476250"/>
                <a:gd name="connsiteY100" fmla="*/ 391573 h 533400"/>
                <a:gd name="connsiteX101" fmla="*/ 386048 w 476250"/>
                <a:gd name="connsiteY101" fmla="*/ 408717 h 533400"/>
                <a:gd name="connsiteX102" fmla="*/ 383000 w 476250"/>
                <a:gd name="connsiteY102" fmla="*/ 419386 h 533400"/>
                <a:gd name="connsiteX103" fmla="*/ 363093 w 476250"/>
                <a:gd name="connsiteY103" fmla="*/ 419290 h 533400"/>
                <a:gd name="connsiteX104" fmla="*/ 360998 w 476250"/>
                <a:gd name="connsiteY104" fmla="*/ 427672 h 533400"/>
                <a:gd name="connsiteX105" fmla="*/ 353092 w 476250"/>
                <a:gd name="connsiteY105" fmla="*/ 427291 h 533400"/>
                <a:gd name="connsiteX106" fmla="*/ 353663 w 476250"/>
                <a:gd name="connsiteY106" fmla="*/ 431959 h 533400"/>
                <a:gd name="connsiteX107" fmla="*/ 346139 w 476250"/>
                <a:gd name="connsiteY107" fmla="*/ 433387 h 533400"/>
                <a:gd name="connsiteX108" fmla="*/ 347567 w 476250"/>
                <a:gd name="connsiteY108" fmla="*/ 414147 h 533400"/>
                <a:gd name="connsiteX109" fmla="*/ 316516 w 476250"/>
                <a:gd name="connsiteY109" fmla="*/ 413290 h 533400"/>
                <a:gd name="connsiteX110" fmla="*/ 308420 w 476250"/>
                <a:gd name="connsiteY110" fmla="*/ 409670 h 533400"/>
                <a:gd name="connsiteX111" fmla="*/ 282321 w 476250"/>
                <a:gd name="connsiteY111" fmla="*/ 416719 h 533400"/>
                <a:gd name="connsiteX112" fmla="*/ 283178 w 476250"/>
                <a:gd name="connsiteY112" fmla="*/ 426148 h 533400"/>
                <a:gd name="connsiteX113" fmla="*/ 278892 w 476250"/>
                <a:gd name="connsiteY113" fmla="*/ 426720 h 533400"/>
                <a:gd name="connsiteX114" fmla="*/ 279178 w 476250"/>
                <a:gd name="connsiteY114" fmla="*/ 429768 h 533400"/>
                <a:gd name="connsiteX115" fmla="*/ 271558 w 476250"/>
                <a:gd name="connsiteY115" fmla="*/ 430816 h 533400"/>
                <a:gd name="connsiteX116" fmla="*/ 273177 w 476250"/>
                <a:gd name="connsiteY116" fmla="*/ 446246 h 533400"/>
                <a:gd name="connsiteX117" fmla="*/ 279749 w 476250"/>
                <a:gd name="connsiteY117" fmla="*/ 469201 h 533400"/>
                <a:gd name="connsiteX118" fmla="*/ 286131 w 476250"/>
                <a:gd name="connsiteY118" fmla="*/ 473488 h 533400"/>
                <a:gd name="connsiteX119" fmla="*/ 289084 w 476250"/>
                <a:gd name="connsiteY119" fmla="*/ 479107 h 533400"/>
                <a:gd name="connsiteX120" fmla="*/ 258413 w 476250"/>
                <a:gd name="connsiteY120" fmla="*/ 497205 h 533400"/>
                <a:gd name="connsiteX121" fmla="*/ 260318 w 476250"/>
                <a:gd name="connsiteY121" fmla="*/ 500824 h 533400"/>
                <a:gd name="connsiteX122" fmla="*/ 252889 w 476250"/>
                <a:gd name="connsiteY122" fmla="*/ 510730 h 533400"/>
                <a:gd name="connsiteX123" fmla="*/ 256699 w 476250"/>
                <a:gd name="connsiteY123" fmla="*/ 516064 h 533400"/>
                <a:gd name="connsiteX124" fmla="*/ 236982 w 476250"/>
                <a:gd name="connsiteY124" fmla="*/ 514540 h 533400"/>
                <a:gd name="connsiteX125" fmla="*/ 228695 w 476250"/>
                <a:gd name="connsiteY125" fmla="*/ 510921 h 533400"/>
                <a:gd name="connsiteX126" fmla="*/ 222885 w 476250"/>
                <a:gd name="connsiteY126" fmla="*/ 514540 h 533400"/>
                <a:gd name="connsiteX127" fmla="*/ 217170 w 476250"/>
                <a:gd name="connsiteY127" fmla="*/ 513683 h 533400"/>
                <a:gd name="connsiteX128" fmla="*/ 211265 w 476250"/>
                <a:gd name="connsiteY128" fmla="*/ 521875 h 533400"/>
                <a:gd name="connsiteX129" fmla="*/ 205835 w 476250"/>
                <a:gd name="connsiteY129" fmla="*/ 518731 h 533400"/>
                <a:gd name="connsiteX130" fmla="*/ 203359 w 476250"/>
                <a:gd name="connsiteY130" fmla="*/ 507206 h 533400"/>
                <a:gd name="connsiteX131" fmla="*/ 187833 w 476250"/>
                <a:gd name="connsiteY131" fmla="*/ 501491 h 533400"/>
                <a:gd name="connsiteX132" fmla="*/ 195834 w 476250"/>
                <a:gd name="connsiteY132" fmla="*/ 507206 h 533400"/>
                <a:gd name="connsiteX133" fmla="*/ 198406 w 476250"/>
                <a:gd name="connsiteY133" fmla="*/ 517588 h 533400"/>
                <a:gd name="connsiteX134" fmla="*/ 205169 w 476250"/>
                <a:gd name="connsiteY134" fmla="*/ 523113 h 533400"/>
                <a:gd name="connsiteX135" fmla="*/ 199549 w 476250"/>
                <a:gd name="connsiteY135" fmla="*/ 524446 h 533400"/>
                <a:gd name="connsiteX136" fmla="*/ 192024 w 476250"/>
                <a:gd name="connsiteY136" fmla="*/ 519112 h 533400"/>
                <a:gd name="connsiteX137" fmla="*/ 182404 w 476250"/>
                <a:gd name="connsiteY137" fmla="*/ 523399 h 533400"/>
                <a:gd name="connsiteX138" fmla="*/ 178594 w 476250"/>
                <a:gd name="connsiteY138" fmla="*/ 519779 h 533400"/>
                <a:gd name="connsiteX139" fmla="*/ 179356 w 476250"/>
                <a:gd name="connsiteY139" fmla="*/ 517684 h 533400"/>
                <a:gd name="connsiteX140" fmla="*/ 172022 w 476250"/>
                <a:gd name="connsiteY140" fmla="*/ 515207 h 533400"/>
                <a:gd name="connsiteX141" fmla="*/ 164878 w 476250"/>
                <a:gd name="connsiteY141" fmla="*/ 503777 h 533400"/>
                <a:gd name="connsiteX142" fmla="*/ 168688 w 476250"/>
                <a:gd name="connsiteY142" fmla="*/ 498062 h 533400"/>
                <a:gd name="connsiteX143" fmla="*/ 170307 w 476250"/>
                <a:gd name="connsiteY143" fmla="*/ 484727 h 533400"/>
                <a:gd name="connsiteX144" fmla="*/ 156020 w 476250"/>
                <a:gd name="connsiteY144" fmla="*/ 477012 h 533400"/>
                <a:gd name="connsiteX145" fmla="*/ 151352 w 476250"/>
                <a:gd name="connsiteY145" fmla="*/ 482536 h 533400"/>
                <a:gd name="connsiteX146" fmla="*/ 141542 w 476250"/>
                <a:gd name="connsiteY146" fmla="*/ 485299 h 533400"/>
                <a:gd name="connsiteX147" fmla="*/ 138494 w 476250"/>
                <a:gd name="connsiteY147" fmla="*/ 472630 h 533400"/>
                <a:gd name="connsiteX148" fmla="*/ 125159 w 476250"/>
                <a:gd name="connsiteY148" fmla="*/ 447675 h 533400"/>
                <a:gd name="connsiteX149" fmla="*/ 110490 w 476250"/>
                <a:gd name="connsiteY149" fmla="*/ 448627 h 533400"/>
                <a:gd name="connsiteX150" fmla="*/ 111633 w 476250"/>
                <a:gd name="connsiteY150" fmla="*/ 430721 h 533400"/>
                <a:gd name="connsiteX151" fmla="*/ 92964 w 476250"/>
                <a:gd name="connsiteY151" fmla="*/ 438721 h 533400"/>
                <a:gd name="connsiteX152" fmla="*/ 89059 w 476250"/>
                <a:gd name="connsiteY152" fmla="*/ 427291 h 533400"/>
                <a:gd name="connsiteX153" fmla="*/ 84868 w 476250"/>
                <a:gd name="connsiteY153" fmla="*/ 427767 h 533400"/>
                <a:gd name="connsiteX154" fmla="*/ 84582 w 476250"/>
                <a:gd name="connsiteY154" fmla="*/ 425196 h 533400"/>
                <a:gd name="connsiteX155" fmla="*/ 92107 w 476250"/>
                <a:gd name="connsiteY155" fmla="*/ 424243 h 533400"/>
                <a:gd name="connsiteX156" fmla="*/ 126968 w 476250"/>
                <a:gd name="connsiteY156" fmla="*/ 425958 h 533400"/>
                <a:gd name="connsiteX157" fmla="*/ 128397 w 476250"/>
                <a:gd name="connsiteY157" fmla="*/ 414052 h 533400"/>
                <a:gd name="connsiteX158" fmla="*/ 142589 w 476250"/>
                <a:gd name="connsiteY158" fmla="*/ 409480 h 533400"/>
                <a:gd name="connsiteX159" fmla="*/ 153734 w 476250"/>
                <a:gd name="connsiteY159" fmla="*/ 410813 h 533400"/>
                <a:gd name="connsiteX160" fmla="*/ 154019 w 476250"/>
                <a:gd name="connsiteY160" fmla="*/ 405098 h 533400"/>
                <a:gd name="connsiteX161" fmla="*/ 159449 w 476250"/>
                <a:gd name="connsiteY161" fmla="*/ 398621 h 533400"/>
                <a:gd name="connsiteX162" fmla="*/ 138875 w 476250"/>
                <a:gd name="connsiteY162" fmla="*/ 390811 h 533400"/>
                <a:gd name="connsiteX163" fmla="*/ 131064 w 476250"/>
                <a:gd name="connsiteY163" fmla="*/ 359283 h 533400"/>
                <a:gd name="connsiteX164" fmla="*/ 122873 w 476250"/>
                <a:gd name="connsiteY164" fmla="*/ 344710 h 533400"/>
                <a:gd name="connsiteX165" fmla="*/ 108490 w 476250"/>
                <a:gd name="connsiteY165" fmla="*/ 306324 h 533400"/>
                <a:gd name="connsiteX166" fmla="*/ 105537 w 476250"/>
                <a:gd name="connsiteY166" fmla="*/ 307467 h 533400"/>
                <a:gd name="connsiteX167" fmla="*/ 100394 w 476250"/>
                <a:gd name="connsiteY167" fmla="*/ 289179 h 533400"/>
                <a:gd name="connsiteX168" fmla="*/ 98965 w 476250"/>
                <a:gd name="connsiteY168" fmla="*/ 279463 h 533400"/>
                <a:gd name="connsiteX169" fmla="*/ 102394 w 476250"/>
                <a:gd name="connsiteY169" fmla="*/ 272415 h 533400"/>
                <a:gd name="connsiteX170" fmla="*/ 101441 w 476250"/>
                <a:gd name="connsiteY170" fmla="*/ 252508 h 533400"/>
                <a:gd name="connsiteX171" fmla="*/ 95536 w 476250"/>
                <a:gd name="connsiteY171" fmla="*/ 234505 h 533400"/>
                <a:gd name="connsiteX172" fmla="*/ 86201 w 476250"/>
                <a:gd name="connsiteY172" fmla="*/ 224504 h 533400"/>
                <a:gd name="connsiteX173" fmla="*/ 86106 w 476250"/>
                <a:gd name="connsiteY173" fmla="*/ 220504 h 533400"/>
                <a:gd name="connsiteX174" fmla="*/ 87820 w 476250"/>
                <a:gd name="connsiteY174" fmla="*/ 207264 h 533400"/>
                <a:gd name="connsiteX175" fmla="*/ 94012 w 476250"/>
                <a:gd name="connsiteY175" fmla="*/ 207550 h 533400"/>
                <a:gd name="connsiteX176" fmla="*/ 94679 w 476250"/>
                <a:gd name="connsiteY176" fmla="*/ 201454 h 533400"/>
                <a:gd name="connsiteX177" fmla="*/ 97536 w 476250"/>
                <a:gd name="connsiteY177" fmla="*/ 201263 h 533400"/>
                <a:gd name="connsiteX178" fmla="*/ 101346 w 476250"/>
                <a:gd name="connsiteY178" fmla="*/ 175641 h 533400"/>
                <a:gd name="connsiteX179" fmla="*/ 100394 w 476250"/>
                <a:gd name="connsiteY179" fmla="*/ 151542 h 533400"/>
                <a:gd name="connsiteX180" fmla="*/ 87820 w 476250"/>
                <a:gd name="connsiteY180" fmla="*/ 146590 h 533400"/>
                <a:gd name="connsiteX181" fmla="*/ 86582 w 476250"/>
                <a:gd name="connsiteY181" fmla="*/ 143446 h 533400"/>
                <a:gd name="connsiteX182" fmla="*/ 84677 w 476250"/>
                <a:gd name="connsiteY182" fmla="*/ 148114 h 533400"/>
                <a:gd name="connsiteX183" fmla="*/ 79439 w 476250"/>
                <a:gd name="connsiteY183" fmla="*/ 147733 h 533400"/>
                <a:gd name="connsiteX184" fmla="*/ 42862 w 476250"/>
                <a:gd name="connsiteY184" fmla="*/ 137350 h 533400"/>
                <a:gd name="connsiteX185" fmla="*/ 46577 w 476250"/>
                <a:gd name="connsiteY185" fmla="*/ 127349 h 533400"/>
                <a:gd name="connsiteX186" fmla="*/ 39624 w 476250"/>
                <a:gd name="connsiteY186" fmla="*/ 116395 h 533400"/>
                <a:gd name="connsiteX187" fmla="*/ 45625 w 476250"/>
                <a:gd name="connsiteY187" fmla="*/ 107061 h 533400"/>
                <a:gd name="connsiteX188" fmla="*/ 35052 w 476250"/>
                <a:gd name="connsiteY188" fmla="*/ 100870 h 533400"/>
                <a:gd name="connsiteX189" fmla="*/ 32766 w 476250"/>
                <a:gd name="connsiteY189" fmla="*/ 94774 h 533400"/>
                <a:gd name="connsiteX190" fmla="*/ 25432 w 476250"/>
                <a:gd name="connsiteY190" fmla="*/ 97536 h 533400"/>
                <a:gd name="connsiteX191" fmla="*/ 9525 w 476250"/>
                <a:gd name="connsiteY191" fmla="*/ 87344 h 533400"/>
                <a:gd name="connsiteX192" fmla="*/ 14287 w 476250"/>
                <a:gd name="connsiteY192" fmla="*/ 76486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</a:cxnLst>
              <a:rect l="l" t="t" r="r" b="b"/>
              <a:pathLst>
                <a:path w="476250" h="533400">
                  <a:moveTo>
                    <a:pt x="14287" y="76486"/>
                  </a:moveTo>
                  <a:lnTo>
                    <a:pt x="22955" y="71723"/>
                  </a:lnTo>
                  <a:lnTo>
                    <a:pt x="21908" y="62865"/>
                  </a:lnTo>
                  <a:lnTo>
                    <a:pt x="25908" y="63627"/>
                  </a:lnTo>
                  <a:lnTo>
                    <a:pt x="32766" y="42481"/>
                  </a:lnTo>
                  <a:lnTo>
                    <a:pt x="41148" y="49530"/>
                  </a:lnTo>
                  <a:lnTo>
                    <a:pt x="43720" y="44767"/>
                  </a:lnTo>
                  <a:lnTo>
                    <a:pt x="46577" y="11144"/>
                  </a:lnTo>
                  <a:lnTo>
                    <a:pt x="50483" y="9525"/>
                  </a:lnTo>
                  <a:lnTo>
                    <a:pt x="54864" y="19812"/>
                  </a:lnTo>
                  <a:lnTo>
                    <a:pt x="58769" y="18002"/>
                  </a:lnTo>
                  <a:lnTo>
                    <a:pt x="61817" y="25717"/>
                  </a:lnTo>
                  <a:lnTo>
                    <a:pt x="56007" y="28289"/>
                  </a:lnTo>
                  <a:lnTo>
                    <a:pt x="68199" y="29718"/>
                  </a:lnTo>
                  <a:lnTo>
                    <a:pt x="71819" y="23431"/>
                  </a:lnTo>
                  <a:lnTo>
                    <a:pt x="86868" y="28194"/>
                  </a:lnTo>
                  <a:lnTo>
                    <a:pt x="109728" y="55531"/>
                  </a:lnTo>
                  <a:lnTo>
                    <a:pt x="114300" y="53721"/>
                  </a:lnTo>
                  <a:lnTo>
                    <a:pt x="119348" y="55721"/>
                  </a:lnTo>
                  <a:lnTo>
                    <a:pt x="150781" y="24479"/>
                  </a:lnTo>
                  <a:lnTo>
                    <a:pt x="172688" y="29623"/>
                  </a:lnTo>
                  <a:lnTo>
                    <a:pt x="186500" y="47911"/>
                  </a:lnTo>
                  <a:lnTo>
                    <a:pt x="175546" y="57055"/>
                  </a:lnTo>
                  <a:lnTo>
                    <a:pt x="177641" y="63436"/>
                  </a:lnTo>
                  <a:lnTo>
                    <a:pt x="188786" y="57150"/>
                  </a:lnTo>
                  <a:lnTo>
                    <a:pt x="192119" y="69628"/>
                  </a:lnTo>
                  <a:lnTo>
                    <a:pt x="189548" y="55531"/>
                  </a:lnTo>
                  <a:lnTo>
                    <a:pt x="196501" y="51530"/>
                  </a:lnTo>
                  <a:lnTo>
                    <a:pt x="200311" y="65151"/>
                  </a:lnTo>
                  <a:lnTo>
                    <a:pt x="197549" y="75438"/>
                  </a:lnTo>
                  <a:lnTo>
                    <a:pt x="194405" y="77629"/>
                  </a:lnTo>
                  <a:lnTo>
                    <a:pt x="196025" y="83439"/>
                  </a:lnTo>
                  <a:lnTo>
                    <a:pt x="202597" y="73438"/>
                  </a:lnTo>
                  <a:lnTo>
                    <a:pt x="228219" y="49816"/>
                  </a:lnTo>
                  <a:lnTo>
                    <a:pt x="238697" y="60103"/>
                  </a:lnTo>
                  <a:lnTo>
                    <a:pt x="243554" y="69723"/>
                  </a:lnTo>
                  <a:lnTo>
                    <a:pt x="257080" y="52864"/>
                  </a:lnTo>
                  <a:lnTo>
                    <a:pt x="262604" y="53816"/>
                  </a:lnTo>
                  <a:lnTo>
                    <a:pt x="269843" y="62484"/>
                  </a:lnTo>
                  <a:lnTo>
                    <a:pt x="277559" y="78295"/>
                  </a:lnTo>
                  <a:lnTo>
                    <a:pt x="292894" y="72866"/>
                  </a:lnTo>
                  <a:lnTo>
                    <a:pt x="298133" y="75152"/>
                  </a:lnTo>
                  <a:lnTo>
                    <a:pt x="310706" y="74676"/>
                  </a:lnTo>
                  <a:lnTo>
                    <a:pt x="328803" y="67151"/>
                  </a:lnTo>
                  <a:lnTo>
                    <a:pt x="353949" y="76105"/>
                  </a:lnTo>
                  <a:lnTo>
                    <a:pt x="353949" y="78962"/>
                  </a:lnTo>
                  <a:lnTo>
                    <a:pt x="389001" y="71533"/>
                  </a:lnTo>
                  <a:lnTo>
                    <a:pt x="387287" y="80677"/>
                  </a:lnTo>
                  <a:lnTo>
                    <a:pt x="382619" y="86392"/>
                  </a:lnTo>
                  <a:lnTo>
                    <a:pt x="361188" y="98012"/>
                  </a:lnTo>
                  <a:lnTo>
                    <a:pt x="344043" y="103156"/>
                  </a:lnTo>
                  <a:lnTo>
                    <a:pt x="343757" y="109442"/>
                  </a:lnTo>
                  <a:lnTo>
                    <a:pt x="337280" y="113252"/>
                  </a:lnTo>
                  <a:lnTo>
                    <a:pt x="336233" y="110585"/>
                  </a:lnTo>
                  <a:lnTo>
                    <a:pt x="332899" y="112585"/>
                  </a:lnTo>
                  <a:lnTo>
                    <a:pt x="319659" y="126778"/>
                  </a:lnTo>
                  <a:lnTo>
                    <a:pt x="337947" y="161830"/>
                  </a:lnTo>
                  <a:lnTo>
                    <a:pt x="347472" y="159829"/>
                  </a:lnTo>
                  <a:lnTo>
                    <a:pt x="344519" y="164116"/>
                  </a:lnTo>
                  <a:lnTo>
                    <a:pt x="346424" y="172212"/>
                  </a:lnTo>
                  <a:lnTo>
                    <a:pt x="351758" y="175927"/>
                  </a:lnTo>
                  <a:lnTo>
                    <a:pt x="354806" y="171831"/>
                  </a:lnTo>
                  <a:lnTo>
                    <a:pt x="365284" y="175927"/>
                  </a:lnTo>
                  <a:lnTo>
                    <a:pt x="366332" y="174022"/>
                  </a:lnTo>
                  <a:lnTo>
                    <a:pt x="377571" y="180404"/>
                  </a:lnTo>
                  <a:lnTo>
                    <a:pt x="379286" y="190595"/>
                  </a:lnTo>
                  <a:lnTo>
                    <a:pt x="368522" y="199739"/>
                  </a:lnTo>
                  <a:lnTo>
                    <a:pt x="377381" y="220694"/>
                  </a:lnTo>
                  <a:lnTo>
                    <a:pt x="385001" y="227171"/>
                  </a:lnTo>
                  <a:lnTo>
                    <a:pt x="394716" y="222504"/>
                  </a:lnTo>
                  <a:lnTo>
                    <a:pt x="391097" y="208883"/>
                  </a:lnTo>
                  <a:lnTo>
                    <a:pt x="394526" y="208883"/>
                  </a:lnTo>
                  <a:lnTo>
                    <a:pt x="393668" y="204502"/>
                  </a:lnTo>
                  <a:lnTo>
                    <a:pt x="409766" y="196882"/>
                  </a:lnTo>
                  <a:lnTo>
                    <a:pt x="420910" y="186023"/>
                  </a:lnTo>
                  <a:lnTo>
                    <a:pt x="446818" y="174307"/>
                  </a:lnTo>
                  <a:lnTo>
                    <a:pt x="436245" y="191643"/>
                  </a:lnTo>
                  <a:lnTo>
                    <a:pt x="439293" y="199930"/>
                  </a:lnTo>
                  <a:lnTo>
                    <a:pt x="446056" y="198215"/>
                  </a:lnTo>
                  <a:lnTo>
                    <a:pt x="456724" y="227647"/>
                  </a:lnTo>
                  <a:lnTo>
                    <a:pt x="449961" y="238125"/>
                  </a:lnTo>
                  <a:lnTo>
                    <a:pt x="448056" y="258508"/>
                  </a:lnTo>
                  <a:lnTo>
                    <a:pt x="445961" y="258032"/>
                  </a:lnTo>
                  <a:lnTo>
                    <a:pt x="445579" y="276987"/>
                  </a:lnTo>
                  <a:lnTo>
                    <a:pt x="435578" y="279940"/>
                  </a:lnTo>
                  <a:lnTo>
                    <a:pt x="437674" y="300418"/>
                  </a:lnTo>
                  <a:lnTo>
                    <a:pt x="451676" y="299466"/>
                  </a:lnTo>
                  <a:lnTo>
                    <a:pt x="452152" y="296323"/>
                  </a:lnTo>
                  <a:lnTo>
                    <a:pt x="462344" y="298323"/>
                  </a:lnTo>
                  <a:lnTo>
                    <a:pt x="463582" y="308896"/>
                  </a:lnTo>
                  <a:lnTo>
                    <a:pt x="475202" y="310515"/>
                  </a:lnTo>
                  <a:lnTo>
                    <a:pt x="465392" y="350615"/>
                  </a:lnTo>
                  <a:lnTo>
                    <a:pt x="454914" y="350615"/>
                  </a:lnTo>
                  <a:lnTo>
                    <a:pt x="449294" y="355663"/>
                  </a:lnTo>
                  <a:lnTo>
                    <a:pt x="427577" y="388429"/>
                  </a:lnTo>
                  <a:lnTo>
                    <a:pt x="422339" y="384143"/>
                  </a:lnTo>
                  <a:lnTo>
                    <a:pt x="420529" y="392621"/>
                  </a:lnTo>
                  <a:lnTo>
                    <a:pt x="412528" y="391763"/>
                  </a:lnTo>
                  <a:lnTo>
                    <a:pt x="411004" y="389287"/>
                  </a:lnTo>
                  <a:lnTo>
                    <a:pt x="405003" y="396145"/>
                  </a:lnTo>
                  <a:lnTo>
                    <a:pt x="401003" y="391573"/>
                  </a:lnTo>
                  <a:lnTo>
                    <a:pt x="386048" y="408717"/>
                  </a:lnTo>
                  <a:lnTo>
                    <a:pt x="383000" y="419386"/>
                  </a:lnTo>
                  <a:lnTo>
                    <a:pt x="363093" y="419290"/>
                  </a:lnTo>
                  <a:lnTo>
                    <a:pt x="360998" y="427672"/>
                  </a:lnTo>
                  <a:lnTo>
                    <a:pt x="353092" y="427291"/>
                  </a:lnTo>
                  <a:lnTo>
                    <a:pt x="353663" y="431959"/>
                  </a:lnTo>
                  <a:lnTo>
                    <a:pt x="346139" y="433387"/>
                  </a:lnTo>
                  <a:lnTo>
                    <a:pt x="347567" y="414147"/>
                  </a:lnTo>
                  <a:lnTo>
                    <a:pt x="316516" y="413290"/>
                  </a:lnTo>
                  <a:lnTo>
                    <a:pt x="308420" y="409670"/>
                  </a:lnTo>
                  <a:lnTo>
                    <a:pt x="282321" y="416719"/>
                  </a:lnTo>
                  <a:lnTo>
                    <a:pt x="283178" y="426148"/>
                  </a:lnTo>
                  <a:lnTo>
                    <a:pt x="278892" y="426720"/>
                  </a:lnTo>
                  <a:lnTo>
                    <a:pt x="279178" y="429768"/>
                  </a:lnTo>
                  <a:lnTo>
                    <a:pt x="271558" y="430816"/>
                  </a:lnTo>
                  <a:lnTo>
                    <a:pt x="273177" y="446246"/>
                  </a:lnTo>
                  <a:lnTo>
                    <a:pt x="279749" y="469201"/>
                  </a:lnTo>
                  <a:lnTo>
                    <a:pt x="286131" y="473488"/>
                  </a:lnTo>
                  <a:lnTo>
                    <a:pt x="289084" y="479107"/>
                  </a:lnTo>
                  <a:lnTo>
                    <a:pt x="258413" y="497205"/>
                  </a:lnTo>
                  <a:lnTo>
                    <a:pt x="260318" y="500824"/>
                  </a:lnTo>
                  <a:lnTo>
                    <a:pt x="252889" y="510730"/>
                  </a:lnTo>
                  <a:lnTo>
                    <a:pt x="256699" y="516064"/>
                  </a:lnTo>
                  <a:lnTo>
                    <a:pt x="236982" y="514540"/>
                  </a:lnTo>
                  <a:lnTo>
                    <a:pt x="228695" y="510921"/>
                  </a:lnTo>
                  <a:lnTo>
                    <a:pt x="222885" y="514540"/>
                  </a:lnTo>
                  <a:lnTo>
                    <a:pt x="217170" y="513683"/>
                  </a:lnTo>
                  <a:lnTo>
                    <a:pt x="211265" y="521875"/>
                  </a:lnTo>
                  <a:lnTo>
                    <a:pt x="205835" y="518731"/>
                  </a:lnTo>
                  <a:lnTo>
                    <a:pt x="203359" y="507206"/>
                  </a:lnTo>
                  <a:lnTo>
                    <a:pt x="187833" y="501491"/>
                  </a:lnTo>
                  <a:lnTo>
                    <a:pt x="195834" y="507206"/>
                  </a:lnTo>
                  <a:lnTo>
                    <a:pt x="198406" y="517588"/>
                  </a:lnTo>
                  <a:lnTo>
                    <a:pt x="205169" y="523113"/>
                  </a:lnTo>
                  <a:lnTo>
                    <a:pt x="199549" y="524446"/>
                  </a:lnTo>
                  <a:lnTo>
                    <a:pt x="192024" y="519112"/>
                  </a:lnTo>
                  <a:lnTo>
                    <a:pt x="182404" y="523399"/>
                  </a:lnTo>
                  <a:lnTo>
                    <a:pt x="178594" y="519779"/>
                  </a:lnTo>
                  <a:lnTo>
                    <a:pt x="179356" y="517684"/>
                  </a:lnTo>
                  <a:lnTo>
                    <a:pt x="172022" y="515207"/>
                  </a:lnTo>
                  <a:lnTo>
                    <a:pt x="164878" y="503777"/>
                  </a:lnTo>
                  <a:lnTo>
                    <a:pt x="168688" y="498062"/>
                  </a:lnTo>
                  <a:lnTo>
                    <a:pt x="170307" y="484727"/>
                  </a:lnTo>
                  <a:lnTo>
                    <a:pt x="156020" y="477012"/>
                  </a:lnTo>
                  <a:lnTo>
                    <a:pt x="151352" y="482536"/>
                  </a:lnTo>
                  <a:lnTo>
                    <a:pt x="141542" y="485299"/>
                  </a:lnTo>
                  <a:lnTo>
                    <a:pt x="138494" y="472630"/>
                  </a:lnTo>
                  <a:lnTo>
                    <a:pt x="125159" y="447675"/>
                  </a:lnTo>
                  <a:lnTo>
                    <a:pt x="110490" y="448627"/>
                  </a:lnTo>
                  <a:lnTo>
                    <a:pt x="111633" y="430721"/>
                  </a:lnTo>
                  <a:lnTo>
                    <a:pt x="92964" y="438721"/>
                  </a:lnTo>
                  <a:lnTo>
                    <a:pt x="89059" y="427291"/>
                  </a:lnTo>
                  <a:lnTo>
                    <a:pt x="84868" y="427767"/>
                  </a:lnTo>
                  <a:lnTo>
                    <a:pt x="84582" y="425196"/>
                  </a:lnTo>
                  <a:lnTo>
                    <a:pt x="92107" y="424243"/>
                  </a:lnTo>
                  <a:lnTo>
                    <a:pt x="126968" y="425958"/>
                  </a:lnTo>
                  <a:lnTo>
                    <a:pt x="128397" y="414052"/>
                  </a:lnTo>
                  <a:lnTo>
                    <a:pt x="142589" y="409480"/>
                  </a:lnTo>
                  <a:lnTo>
                    <a:pt x="153734" y="410813"/>
                  </a:lnTo>
                  <a:lnTo>
                    <a:pt x="154019" y="405098"/>
                  </a:lnTo>
                  <a:lnTo>
                    <a:pt x="159449" y="398621"/>
                  </a:lnTo>
                  <a:lnTo>
                    <a:pt x="138875" y="390811"/>
                  </a:lnTo>
                  <a:lnTo>
                    <a:pt x="131064" y="359283"/>
                  </a:lnTo>
                  <a:lnTo>
                    <a:pt x="122873" y="344710"/>
                  </a:lnTo>
                  <a:lnTo>
                    <a:pt x="108490" y="306324"/>
                  </a:lnTo>
                  <a:lnTo>
                    <a:pt x="105537" y="307467"/>
                  </a:lnTo>
                  <a:lnTo>
                    <a:pt x="100394" y="289179"/>
                  </a:lnTo>
                  <a:lnTo>
                    <a:pt x="98965" y="279463"/>
                  </a:lnTo>
                  <a:lnTo>
                    <a:pt x="102394" y="272415"/>
                  </a:lnTo>
                  <a:lnTo>
                    <a:pt x="101441" y="252508"/>
                  </a:lnTo>
                  <a:lnTo>
                    <a:pt x="95536" y="234505"/>
                  </a:lnTo>
                  <a:lnTo>
                    <a:pt x="86201" y="224504"/>
                  </a:lnTo>
                  <a:lnTo>
                    <a:pt x="86106" y="220504"/>
                  </a:lnTo>
                  <a:lnTo>
                    <a:pt x="87820" y="207264"/>
                  </a:lnTo>
                  <a:lnTo>
                    <a:pt x="94012" y="207550"/>
                  </a:lnTo>
                  <a:lnTo>
                    <a:pt x="94679" y="201454"/>
                  </a:lnTo>
                  <a:lnTo>
                    <a:pt x="97536" y="201263"/>
                  </a:lnTo>
                  <a:lnTo>
                    <a:pt x="101346" y="175641"/>
                  </a:lnTo>
                  <a:lnTo>
                    <a:pt x="100394" y="151542"/>
                  </a:lnTo>
                  <a:lnTo>
                    <a:pt x="87820" y="146590"/>
                  </a:lnTo>
                  <a:lnTo>
                    <a:pt x="86582" y="143446"/>
                  </a:lnTo>
                  <a:lnTo>
                    <a:pt x="84677" y="148114"/>
                  </a:lnTo>
                  <a:lnTo>
                    <a:pt x="79439" y="147733"/>
                  </a:lnTo>
                  <a:lnTo>
                    <a:pt x="42862" y="137350"/>
                  </a:lnTo>
                  <a:lnTo>
                    <a:pt x="46577" y="127349"/>
                  </a:lnTo>
                  <a:lnTo>
                    <a:pt x="39624" y="116395"/>
                  </a:lnTo>
                  <a:lnTo>
                    <a:pt x="45625" y="107061"/>
                  </a:lnTo>
                  <a:lnTo>
                    <a:pt x="35052" y="100870"/>
                  </a:lnTo>
                  <a:lnTo>
                    <a:pt x="32766" y="94774"/>
                  </a:lnTo>
                  <a:lnTo>
                    <a:pt x="25432" y="97536"/>
                  </a:lnTo>
                  <a:lnTo>
                    <a:pt x="9525" y="87344"/>
                  </a:lnTo>
                  <a:lnTo>
                    <a:pt x="14287" y="764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4" name="Freihandform: Form 163">
              <a:extLst>
                <a:ext uri="{FF2B5EF4-FFF2-40B4-BE49-F238E27FC236}">
                  <a16:creationId xmlns:a16="http://schemas.microsoft.com/office/drawing/2014/main" id="{89110387-82EE-4CE4-B85B-AFFDF06FBD66}"/>
                </a:ext>
              </a:extLst>
            </p:cNvPr>
            <p:cNvSpPr/>
            <p:nvPr/>
          </p:nvSpPr>
          <p:spPr>
            <a:xfrm>
              <a:off x="1520022" y="2552979"/>
              <a:ext cx="465300" cy="435600"/>
            </a:xfrm>
            <a:custGeom>
              <a:avLst/>
              <a:gdLst>
                <a:gd name="connsiteX0" fmla="*/ 245459 w 895350"/>
                <a:gd name="connsiteY0" fmla="*/ 820484 h 838200"/>
                <a:gd name="connsiteX1" fmla="*/ 241078 w 895350"/>
                <a:gd name="connsiteY1" fmla="*/ 789337 h 838200"/>
                <a:gd name="connsiteX2" fmla="*/ 237744 w 895350"/>
                <a:gd name="connsiteY2" fmla="*/ 789051 h 838200"/>
                <a:gd name="connsiteX3" fmla="*/ 236696 w 895350"/>
                <a:gd name="connsiteY3" fmla="*/ 780383 h 838200"/>
                <a:gd name="connsiteX4" fmla="*/ 234600 w 895350"/>
                <a:gd name="connsiteY4" fmla="*/ 780860 h 838200"/>
                <a:gd name="connsiteX5" fmla="*/ 231934 w 895350"/>
                <a:gd name="connsiteY5" fmla="*/ 756571 h 838200"/>
                <a:gd name="connsiteX6" fmla="*/ 258889 w 895350"/>
                <a:gd name="connsiteY6" fmla="*/ 747046 h 838200"/>
                <a:gd name="connsiteX7" fmla="*/ 258223 w 895350"/>
                <a:gd name="connsiteY7" fmla="*/ 743808 h 838200"/>
                <a:gd name="connsiteX8" fmla="*/ 261842 w 895350"/>
                <a:gd name="connsiteY8" fmla="*/ 741617 h 838200"/>
                <a:gd name="connsiteX9" fmla="*/ 274129 w 895350"/>
                <a:gd name="connsiteY9" fmla="*/ 737902 h 838200"/>
                <a:gd name="connsiteX10" fmla="*/ 295370 w 895350"/>
                <a:gd name="connsiteY10" fmla="*/ 721995 h 838200"/>
                <a:gd name="connsiteX11" fmla="*/ 294322 w 895350"/>
                <a:gd name="connsiteY11" fmla="*/ 719804 h 838200"/>
                <a:gd name="connsiteX12" fmla="*/ 308705 w 895350"/>
                <a:gd name="connsiteY12" fmla="*/ 713042 h 838200"/>
                <a:gd name="connsiteX13" fmla="*/ 319945 w 895350"/>
                <a:gd name="connsiteY13" fmla="*/ 702659 h 838200"/>
                <a:gd name="connsiteX14" fmla="*/ 318135 w 895350"/>
                <a:gd name="connsiteY14" fmla="*/ 695516 h 838200"/>
                <a:gd name="connsiteX15" fmla="*/ 313944 w 895350"/>
                <a:gd name="connsiteY15" fmla="*/ 695706 h 838200"/>
                <a:gd name="connsiteX16" fmla="*/ 315182 w 895350"/>
                <a:gd name="connsiteY16" fmla="*/ 686943 h 838200"/>
                <a:gd name="connsiteX17" fmla="*/ 311563 w 895350"/>
                <a:gd name="connsiteY17" fmla="*/ 669608 h 838200"/>
                <a:gd name="connsiteX18" fmla="*/ 308800 w 895350"/>
                <a:gd name="connsiteY18" fmla="*/ 670084 h 838200"/>
                <a:gd name="connsiteX19" fmla="*/ 302990 w 895350"/>
                <a:gd name="connsiteY19" fmla="*/ 647605 h 838200"/>
                <a:gd name="connsiteX20" fmla="*/ 295561 w 895350"/>
                <a:gd name="connsiteY20" fmla="*/ 650081 h 838200"/>
                <a:gd name="connsiteX21" fmla="*/ 294608 w 895350"/>
                <a:gd name="connsiteY21" fmla="*/ 647319 h 838200"/>
                <a:gd name="connsiteX22" fmla="*/ 298894 w 895350"/>
                <a:gd name="connsiteY22" fmla="*/ 643414 h 838200"/>
                <a:gd name="connsiteX23" fmla="*/ 296608 w 895350"/>
                <a:gd name="connsiteY23" fmla="*/ 637318 h 838200"/>
                <a:gd name="connsiteX24" fmla="*/ 292798 w 895350"/>
                <a:gd name="connsiteY24" fmla="*/ 638270 h 838200"/>
                <a:gd name="connsiteX25" fmla="*/ 290989 w 895350"/>
                <a:gd name="connsiteY25" fmla="*/ 632270 h 838200"/>
                <a:gd name="connsiteX26" fmla="*/ 285655 w 895350"/>
                <a:gd name="connsiteY26" fmla="*/ 633889 h 838200"/>
                <a:gd name="connsiteX27" fmla="*/ 279463 w 895350"/>
                <a:gd name="connsiteY27" fmla="*/ 615125 h 838200"/>
                <a:gd name="connsiteX28" fmla="*/ 270510 w 895350"/>
                <a:gd name="connsiteY28" fmla="*/ 615887 h 838200"/>
                <a:gd name="connsiteX29" fmla="*/ 270605 w 895350"/>
                <a:gd name="connsiteY29" fmla="*/ 613886 h 838200"/>
                <a:gd name="connsiteX30" fmla="*/ 267081 w 895350"/>
                <a:gd name="connsiteY30" fmla="*/ 613791 h 838200"/>
                <a:gd name="connsiteX31" fmla="*/ 266795 w 895350"/>
                <a:gd name="connsiteY31" fmla="*/ 609886 h 838200"/>
                <a:gd name="connsiteX32" fmla="*/ 255556 w 895350"/>
                <a:gd name="connsiteY32" fmla="*/ 609029 h 838200"/>
                <a:gd name="connsiteX33" fmla="*/ 254413 w 895350"/>
                <a:gd name="connsiteY33" fmla="*/ 602837 h 838200"/>
                <a:gd name="connsiteX34" fmla="*/ 245554 w 895350"/>
                <a:gd name="connsiteY34" fmla="*/ 594170 h 838200"/>
                <a:gd name="connsiteX35" fmla="*/ 219837 w 895350"/>
                <a:gd name="connsiteY35" fmla="*/ 599408 h 838200"/>
                <a:gd name="connsiteX36" fmla="*/ 220504 w 895350"/>
                <a:gd name="connsiteY36" fmla="*/ 602742 h 838200"/>
                <a:gd name="connsiteX37" fmla="*/ 216694 w 895350"/>
                <a:gd name="connsiteY37" fmla="*/ 603790 h 838200"/>
                <a:gd name="connsiteX38" fmla="*/ 218694 w 895350"/>
                <a:gd name="connsiteY38" fmla="*/ 612172 h 838200"/>
                <a:gd name="connsiteX39" fmla="*/ 189357 w 895350"/>
                <a:gd name="connsiteY39" fmla="*/ 622840 h 838200"/>
                <a:gd name="connsiteX40" fmla="*/ 187833 w 895350"/>
                <a:gd name="connsiteY40" fmla="*/ 615982 h 838200"/>
                <a:gd name="connsiteX41" fmla="*/ 174307 w 895350"/>
                <a:gd name="connsiteY41" fmla="*/ 620840 h 838200"/>
                <a:gd name="connsiteX42" fmla="*/ 142304 w 895350"/>
                <a:gd name="connsiteY42" fmla="*/ 621792 h 838200"/>
                <a:gd name="connsiteX43" fmla="*/ 138779 w 895350"/>
                <a:gd name="connsiteY43" fmla="*/ 606552 h 838200"/>
                <a:gd name="connsiteX44" fmla="*/ 132588 w 895350"/>
                <a:gd name="connsiteY44" fmla="*/ 607504 h 838200"/>
                <a:gd name="connsiteX45" fmla="*/ 129445 w 895350"/>
                <a:gd name="connsiteY45" fmla="*/ 574834 h 838200"/>
                <a:gd name="connsiteX46" fmla="*/ 121920 w 895350"/>
                <a:gd name="connsiteY46" fmla="*/ 538544 h 838200"/>
                <a:gd name="connsiteX47" fmla="*/ 93440 w 895350"/>
                <a:gd name="connsiteY47" fmla="*/ 536829 h 838200"/>
                <a:gd name="connsiteX48" fmla="*/ 77914 w 895350"/>
                <a:gd name="connsiteY48" fmla="*/ 528828 h 838200"/>
                <a:gd name="connsiteX49" fmla="*/ 74485 w 895350"/>
                <a:gd name="connsiteY49" fmla="*/ 545497 h 838200"/>
                <a:gd name="connsiteX50" fmla="*/ 65246 w 895350"/>
                <a:gd name="connsiteY50" fmla="*/ 543496 h 838200"/>
                <a:gd name="connsiteX51" fmla="*/ 63913 w 895350"/>
                <a:gd name="connsiteY51" fmla="*/ 520256 h 838200"/>
                <a:gd name="connsiteX52" fmla="*/ 42672 w 895350"/>
                <a:gd name="connsiteY52" fmla="*/ 522732 h 838200"/>
                <a:gd name="connsiteX53" fmla="*/ 43529 w 895350"/>
                <a:gd name="connsiteY53" fmla="*/ 507016 h 838200"/>
                <a:gd name="connsiteX54" fmla="*/ 47625 w 895350"/>
                <a:gd name="connsiteY54" fmla="*/ 506444 h 838200"/>
                <a:gd name="connsiteX55" fmla="*/ 37433 w 895350"/>
                <a:gd name="connsiteY55" fmla="*/ 467582 h 838200"/>
                <a:gd name="connsiteX56" fmla="*/ 63913 w 895350"/>
                <a:gd name="connsiteY56" fmla="*/ 456724 h 838200"/>
                <a:gd name="connsiteX57" fmla="*/ 80867 w 895350"/>
                <a:gd name="connsiteY57" fmla="*/ 445008 h 838200"/>
                <a:gd name="connsiteX58" fmla="*/ 97345 w 895350"/>
                <a:gd name="connsiteY58" fmla="*/ 421862 h 838200"/>
                <a:gd name="connsiteX59" fmla="*/ 114300 w 895350"/>
                <a:gd name="connsiteY59" fmla="*/ 410337 h 838200"/>
                <a:gd name="connsiteX60" fmla="*/ 96107 w 895350"/>
                <a:gd name="connsiteY60" fmla="*/ 369665 h 838200"/>
                <a:gd name="connsiteX61" fmla="*/ 92773 w 895350"/>
                <a:gd name="connsiteY61" fmla="*/ 370427 h 838200"/>
                <a:gd name="connsiteX62" fmla="*/ 89916 w 895350"/>
                <a:gd name="connsiteY62" fmla="*/ 365379 h 838200"/>
                <a:gd name="connsiteX63" fmla="*/ 80486 w 895350"/>
                <a:gd name="connsiteY63" fmla="*/ 366903 h 838200"/>
                <a:gd name="connsiteX64" fmla="*/ 79248 w 895350"/>
                <a:gd name="connsiteY64" fmla="*/ 363379 h 838200"/>
                <a:gd name="connsiteX65" fmla="*/ 57340 w 895350"/>
                <a:gd name="connsiteY65" fmla="*/ 368522 h 838200"/>
                <a:gd name="connsiteX66" fmla="*/ 55531 w 895350"/>
                <a:gd name="connsiteY66" fmla="*/ 364712 h 838200"/>
                <a:gd name="connsiteX67" fmla="*/ 42672 w 895350"/>
                <a:gd name="connsiteY67" fmla="*/ 368332 h 838200"/>
                <a:gd name="connsiteX68" fmla="*/ 40481 w 895350"/>
                <a:gd name="connsiteY68" fmla="*/ 364427 h 838200"/>
                <a:gd name="connsiteX69" fmla="*/ 36385 w 895350"/>
                <a:gd name="connsiteY69" fmla="*/ 366617 h 838200"/>
                <a:gd name="connsiteX70" fmla="*/ 33147 w 895350"/>
                <a:gd name="connsiteY70" fmla="*/ 362998 h 838200"/>
                <a:gd name="connsiteX71" fmla="*/ 17335 w 895350"/>
                <a:gd name="connsiteY71" fmla="*/ 312039 h 838200"/>
                <a:gd name="connsiteX72" fmla="*/ 9525 w 895350"/>
                <a:gd name="connsiteY72" fmla="*/ 258032 h 838200"/>
                <a:gd name="connsiteX73" fmla="*/ 30480 w 895350"/>
                <a:gd name="connsiteY73" fmla="*/ 253556 h 838200"/>
                <a:gd name="connsiteX74" fmla="*/ 46387 w 895350"/>
                <a:gd name="connsiteY74" fmla="*/ 247745 h 838200"/>
                <a:gd name="connsiteX75" fmla="*/ 67532 w 895350"/>
                <a:gd name="connsiteY75" fmla="*/ 246221 h 838200"/>
                <a:gd name="connsiteX76" fmla="*/ 81153 w 895350"/>
                <a:gd name="connsiteY76" fmla="*/ 249745 h 838200"/>
                <a:gd name="connsiteX77" fmla="*/ 83725 w 895350"/>
                <a:gd name="connsiteY77" fmla="*/ 258699 h 838200"/>
                <a:gd name="connsiteX78" fmla="*/ 109537 w 895350"/>
                <a:gd name="connsiteY78" fmla="*/ 262509 h 838200"/>
                <a:gd name="connsiteX79" fmla="*/ 120872 w 895350"/>
                <a:gd name="connsiteY79" fmla="*/ 261461 h 838200"/>
                <a:gd name="connsiteX80" fmla="*/ 128016 w 895350"/>
                <a:gd name="connsiteY80" fmla="*/ 257746 h 838200"/>
                <a:gd name="connsiteX81" fmla="*/ 145447 w 895350"/>
                <a:gd name="connsiteY81" fmla="*/ 275654 h 838200"/>
                <a:gd name="connsiteX82" fmla="*/ 162020 w 895350"/>
                <a:gd name="connsiteY82" fmla="*/ 274701 h 838200"/>
                <a:gd name="connsiteX83" fmla="*/ 162973 w 895350"/>
                <a:gd name="connsiteY83" fmla="*/ 280987 h 838200"/>
                <a:gd name="connsiteX84" fmla="*/ 160210 w 895350"/>
                <a:gd name="connsiteY84" fmla="*/ 286988 h 838200"/>
                <a:gd name="connsiteX85" fmla="*/ 167830 w 895350"/>
                <a:gd name="connsiteY85" fmla="*/ 300323 h 838200"/>
                <a:gd name="connsiteX86" fmla="*/ 189833 w 895350"/>
                <a:gd name="connsiteY86" fmla="*/ 297942 h 838200"/>
                <a:gd name="connsiteX87" fmla="*/ 191929 w 895350"/>
                <a:gd name="connsiteY87" fmla="*/ 302419 h 838200"/>
                <a:gd name="connsiteX88" fmla="*/ 198882 w 895350"/>
                <a:gd name="connsiteY88" fmla="*/ 299371 h 838200"/>
                <a:gd name="connsiteX89" fmla="*/ 198977 w 895350"/>
                <a:gd name="connsiteY89" fmla="*/ 303086 h 838200"/>
                <a:gd name="connsiteX90" fmla="*/ 207454 w 895350"/>
                <a:gd name="connsiteY90" fmla="*/ 290798 h 838200"/>
                <a:gd name="connsiteX91" fmla="*/ 214789 w 895350"/>
                <a:gd name="connsiteY91" fmla="*/ 287465 h 838200"/>
                <a:gd name="connsiteX92" fmla="*/ 206788 w 895350"/>
                <a:gd name="connsiteY92" fmla="*/ 261271 h 838200"/>
                <a:gd name="connsiteX93" fmla="*/ 211931 w 895350"/>
                <a:gd name="connsiteY93" fmla="*/ 259747 h 838200"/>
                <a:gd name="connsiteX94" fmla="*/ 210026 w 895350"/>
                <a:gd name="connsiteY94" fmla="*/ 254984 h 838200"/>
                <a:gd name="connsiteX95" fmla="*/ 214693 w 895350"/>
                <a:gd name="connsiteY95" fmla="*/ 252794 h 838200"/>
                <a:gd name="connsiteX96" fmla="*/ 212026 w 895350"/>
                <a:gd name="connsiteY96" fmla="*/ 245364 h 838200"/>
                <a:gd name="connsiteX97" fmla="*/ 218504 w 895350"/>
                <a:gd name="connsiteY97" fmla="*/ 243269 h 838200"/>
                <a:gd name="connsiteX98" fmla="*/ 219742 w 895350"/>
                <a:gd name="connsiteY98" fmla="*/ 231362 h 838200"/>
                <a:gd name="connsiteX99" fmla="*/ 226028 w 895350"/>
                <a:gd name="connsiteY99" fmla="*/ 228791 h 838200"/>
                <a:gd name="connsiteX100" fmla="*/ 245459 w 895350"/>
                <a:gd name="connsiteY100" fmla="*/ 228029 h 838200"/>
                <a:gd name="connsiteX101" fmla="*/ 256222 w 895350"/>
                <a:gd name="connsiteY101" fmla="*/ 219646 h 838200"/>
                <a:gd name="connsiteX102" fmla="*/ 256127 w 895350"/>
                <a:gd name="connsiteY102" fmla="*/ 214694 h 838200"/>
                <a:gd name="connsiteX103" fmla="*/ 262890 w 895350"/>
                <a:gd name="connsiteY103" fmla="*/ 214979 h 838200"/>
                <a:gd name="connsiteX104" fmla="*/ 263366 w 895350"/>
                <a:gd name="connsiteY104" fmla="*/ 210598 h 838200"/>
                <a:gd name="connsiteX105" fmla="*/ 284416 w 895350"/>
                <a:gd name="connsiteY105" fmla="*/ 208788 h 838200"/>
                <a:gd name="connsiteX106" fmla="*/ 283654 w 895350"/>
                <a:gd name="connsiteY106" fmla="*/ 205359 h 838200"/>
                <a:gd name="connsiteX107" fmla="*/ 300228 w 895350"/>
                <a:gd name="connsiteY107" fmla="*/ 198596 h 838200"/>
                <a:gd name="connsiteX108" fmla="*/ 298990 w 895350"/>
                <a:gd name="connsiteY108" fmla="*/ 196025 h 838200"/>
                <a:gd name="connsiteX109" fmla="*/ 302895 w 895350"/>
                <a:gd name="connsiteY109" fmla="*/ 194596 h 838200"/>
                <a:gd name="connsiteX110" fmla="*/ 306991 w 895350"/>
                <a:gd name="connsiteY110" fmla="*/ 197263 h 838200"/>
                <a:gd name="connsiteX111" fmla="*/ 310610 w 895350"/>
                <a:gd name="connsiteY111" fmla="*/ 193739 h 838200"/>
                <a:gd name="connsiteX112" fmla="*/ 309277 w 895350"/>
                <a:gd name="connsiteY112" fmla="*/ 188119 h 838200"/>
                <a:gd name="connsiteX113" fmla="*/ 313087 w 895350"/>
                <a:gd name="connsiteY113" fmla="*/ 189548 h 838200"/>
                <a:gd name="connsiteX114" fmla="*/ 317754 w 895350"/>
                <a:gd name="connsiteY114" fmla="*/ 188214 h 838200"/>
                <a:gd name="connsiteX115" fmla="*/ 317278 w 895350"/>
                <a:gd name="connsiteY115" fmla="*/ 186500 h 838200"/>
                <a:gd name="connsiteX116" fmla="*/ 325279 w 895350"/>
                <a:gd name="connsiteY116" fmla="*/ 186881 h 838200"/>
                <a:gd name="connsiteX117" fmla="*/ 326231 w 895350"/>
                <a:gd name="connsiteY117" fmla="*/ 184023 h 838200"/>
                <a:gd name="connsiteX118" fmla="*/ 349948 w 895350"/>
                <a:gd name="connsiteY118" fmla="*/ 182118 h 838200"/>
                <a:gd name="connsiteX119" fmla="*/ 349187 w 895350"/>
                <a:gd name="connsiteY119" fmla="*/ 177832 h 838200"/>
                <a:gd name="connsiteX120" fmla="*/ 351949 w 895350"/>
                <a:gd name="connsiteY120" fmla="*/ 176117 h 838200"/>
                <a:gd name="connsiteX121" fmla="*/ 365474 w 895350"/>
                <a:gd name="connsiteY121" fmla="*/ 173450 h 838200"/>
                <a:gd name="connsiteX122" fmla="*/ 359473 w 895350"/>
                <a:gd name="connsiteY122" fmla="*/ 134684 h 838200"/>
                <a:gd name="connsiteX123" fmla="*/ 349663 w 895350"/>
                <a:gd name="connsiteY123" fmla="*/ 136493 h 838200"/>
                <a:gd name="connsiteX124" fmla="*/ 346234 w 895350"/>
                <a:gd name="connsiteY124" fmla="*/ 117824 h 838200"/>
                <a:gd name="connsiteX125" fmla="*/ 341376 w 895350"/>
                <a:gd name="connsiteY125" fmla="*/ 118586 h 838200"/>
                <a:gd name="connsiteX126" fmla="*/ 339566 w 895350"/>
                <a:gd name="connsiteY126" fmla="*/ 101251 h 838200"/>
                <a:gd name="connsiteX127" fmla="*/ 335280 w 895350"/>
                <a:gd name="connsiteY127" fmla="*/ 102394 h 838200"/>
                <a:gd name="connsiteX128" fmla="*/ 332422 w 895350"/>
                <a:gd name="connsiteY128" fmla="*/ 91726 h 838200"/>
                <a:gd name="connsiteX129" fmla="*/ 337090 w 895350"/>
                <a:gd name="connsiteY129" fmla="*/ 90107 h 838200"/>
                <a:gd name="connsiteX130" fmla="*/ 334708 w 895350"/>
                <a:gd name="connsiteY130" fmla="*/ 80772 h 838200"/>
                <a:gd name="connsiteX131" fmla="*/ 374428 w 895350"/>
                <a:gd name="connsiteY131" fmla="*/ 64579 h 838200"/>
                <a:gd name="connsiteX132" fmla="*/ 379952 w 895350"/>
                <a:gd name="connsiteY132" fmla="*/ 104299 h 838200"/>
                <a:gd name="connsiteX133" fmla="*/ 388239 w 895350"/>
                <a:gd name="connsiteY133" fmla="*/ 103156 h 838200"/>
                <a:gd name="connsiteX134" fmla="*/ 396621 w 895350"/>
                <a:gd name="connsiteY134" fmla="*/ 98012 h 838200"/>
                <a:gd name="connsiteX135" fmla="*/ 423767 w 895350"/>
                <a:gd name="connsiteY135" fmla="*/ 98108 h 838200"/>
                <a:gd name="connsiteX136" fmla="*/ 429673 w 895350"/>
                <a:gd name="connsiteY136" fmla="*/ 95155 h 838200"/>
                <a:gd name="connsiteX137" fmla="*/ 432054 w 895350"/>
                <a:gd name="connsiteY137" fmla="*/ 99536 h 838200"/>
                <a:gd name="connsiteX138" fmla="*/ 444722 w 895350"/>
                <a:gd name="connsiteY138" fmla="*/ 101727 h 838200"/>
                <a:gd name="connsiteX139" fmla="*/ 454723 w 895350"/>
                <a:gd name="connsiteY139" fmla="*/ 97345 h 838200"/>
                <a:gd name="connsiteX140" fmla="*/ 459867 w 895350"/>
                <a:gd name="connsiteY140" fmla="*/ 90583 h 838200"/>
                <a:gd name="connsiteX141" fmla="*/ 463010 w 895350"/>
                <a:gd name="connsiteY141" fmla="*/ 84392 h 838200"/>
                <a:gd name="connsiteX142" fmla="*/ 462629 w 895350"/>
                <a:gd name="connsiteY142" fmla="*/ 70580 h 838200"/>
                <a:gd name="connsiteX143" fmla="*/ 465582 w 895350"/>
                <a:gd name="connsiteY143" fmla="*/ 69437 h 838200"/>
                <a:gd name="connsiteX144" fmla="*/ 465582 w 895350"/>
                <a:gd name="connsiteY144" fmla="*/ 66199 h 838200"/>
                <a:gd name="connsiteX145" fmla="*/ 472630 w 895350"/>
                <a:gd name="connsiteY145" fmla="*/ 65913 h 838200"/>
                <a:gd name="connsiteX146" fmla="*/ 478155 w 895350"/>
                <a:gd name="connsiteY146" fmla="*/ 70390 h 838200"/>
                <a:gd name="connsiteX147" fmla="*/ 487394 w 895350"/>
                <a:gd name="connsiteY147" fmla="*/ 72676 h 838200"/>
                <a:gd name="connsiteX148" fmla="*/ 492823 w 895350"/>
                <a:gd name="connsiteY148" fmla="*/ 77629 h 838200"/>
                <a:gd name="connsiteX149" fmla="*/ 492633 w 895350"/>
                <a:gd name="connsiteY149" fmla="*/ 84296 h 838200"/>
                <a:gd name="connsiteX150" fmla="*/ 499300 w 895350"/>
                <a:gd name="connsiteY150" fmla="*/ 84582 h 838200"/>
                <a:gd name="connsiteX151" fmla="*/ 499681 w 895350"/>
                <a:gd name="connsiteY151" fmla="*/ 81629 h 838200"/>
                <a:gd name="connsiteX152" fmla="*/ 502348 w 895350"/>
                <a:gd name="connsiteY152" fmla="*/ 80962 h 838200"/>
                <a:gd name="connsiteX153" fmla="*/ 502920 w 895350"/>
                <a:gd name="connsiteY153" fmla="*/ 71342 h 838200"/>
                <a:gd name="connsiteX154" fmla="*/ 512064 w 895350"/>
                <a:gd name="connsiteY154" fmla="*/ 74390 h 838200"/>
                <a:gd name="connsiteX155" fmla="*/ 518255 w 895350"/>
                <a:gd name="connsiteY155" fmla="*/ 10192 h 838200"/>
                <a:gd name="connsiteX156" fmla="*/ 525780 w 895350"/>
                <a:gd name="connsiteY156" fmla="*/ 10192 h 838200"/>
                <a:gd name="connsiteX157" fmla="*/ 526637 w 895350"/>
                <a:gd name="connsiteY157" fmla="*/ 20384 h 838200"/>
                <a:gd name="connsiteX158" fmla="*/ 581215 w 895350"/>
                <a:gd name="connsiteY158" fmla="*/ 9525 h 838200"/>
                <a:gd name="connsiteX159" fmla="*/ 580549 w 895350"/>
                <a:gd name="connsiteY159" fmla="*/ 17907 h 838200"/>
                <a:gd name="connsiteX160" fmla="*/ 593788 w 895350"/>
                <a:gd name="connsiteY160" fmla="*/ 18193 h 838200"/>
                <a:gd name="connsiteX161" fmla="*/ 594169 w 895350"/>
                <a:gd name="connsiteY161" fmla="*/ 25622 h 838200"/>
                <a:gd name="connsiteX162" fmla="*/ 599408 w 895350"/>
                <a:gd name="connsiteY162" fmla="*/ 25908 h 838200"/>
                <a:gd name="connsiteX163" fmla="*/ 598837 w 895350"/>
                <a:gd name="connsiteY163" fmla="*/ 30194 h 838200"/>
                <a:gd name="connsiteX164" fmla="*/ 622935 w 895350"/>
                <a:gd name="connsiteY164" fmla="*/ 33909 h 838200"/>
                <a:gd name="connsiteX165" fmla="*/ 616839 w 895350"/>
                <a:gd name="connsiteY165" fmla="*/ 43720 h 838200"/>
                <a:gd name="connsiteX166" fmla="*/ 614743 w 895350"/>
                <a:gd name="connsiteY166" fmla="*/ 54674 h 838200"/>
                <a:gd name="connsiteX167" fmla="*/ 623506 w 895350"/>
                <a:gd name="connsiteY167" fmla="*/ 69818 h 838200"/>
                <a:gd name="connsiteX168" fmla="*/ 633127 w 895350"/>
                <a:gd name="connsiteY168" fmla="*/ 72200 h 838200"/>
                <a:gd name="connsiteX169" fmla="*/ 651319 w 895350"/>
                <a:gd name="connsiteY169" fmla="*/ 69437 h 838200"/>
                <a:gd name="connsiteX170" fmla="*/ 645795 w 895350"/>
                <a:gd name="connsiteY170" fmla="*/ 78105 h 838200"/>
                <a:gd name="connsiteX171" fmla="*/ 644842 w 895350"/>
                <a:gd name="connsiteY171" fmla="*/ 89630 h 838200"/>
                <a:gd name="connsiteX172" fmla="*/ 656749 w 895350"/>
                <a:gd name="connsiteY172" fmla="*/ 92488 h 838200"/>
                <a:gd name="connsiteX173" fmla="*/ 642747 w 895350"/>
                <a:gd name="connsiteY173" fmla="*/ 130493 h 838200"/>
                <a:gd name="connsiteX174" fmla="*/ 656939 w 895350"/>
                <a:gd name="connsiteY174" fmla="*/ 129254 h 838200"/>
                <a:gd name="connsiteX175" fmla="*/ 656749 w 895350"/>
                <a:gd name="connsiteY175" fmla="*/ 127064 h 838200"/>
                <a:gd name="connsiteX176" fmla="*/ 669607 w 895350"/>
                <a:gd name="connsiteY176" fmla="*/ 124682 h 838200"/>
                <a:gd name="connsiteX177" fmla="*/ 669322 w 895350"/>
                <a:gd name="connsiteY177" fmla="*/ 135731 h 838200"/>
                <a:gd name="connsiteX178" fmla="*/ 676656 w 895350"/>
                <a:gd name="connsiteY178" fmla="*/ 166783 h 838200"/>
                <a:gd name="connsiteX179" fmla="*/ 681514 w 895350"/>
                <a:gd name="connsiteY179" fmla="*/ 205645 h 838200"/>
                <a:gd name="connsiteX180" fmla="*/ 696944 w 895350"/>
                <a:gd name="connsiteY180" fmla="*/ 202978 h 838200"/>
                <a:gd name="connsiteX181" fmla="*/ 705993 w 895350"/>
                <a:gd name="connsiteY181" fmla="*/ 216789 h 838200"/>
                <a:gd name="connsiteX182" fmla="*/ 707612 w 895350"/>
                <a:gd name="connsiteY182" fmla="*/ 218313 h 838200"/>
                <a:gd name="connsiteX183" fmla="*/ 709708 w 895350"/>
                <a:gd name="connsiteY183" fmla="*/ 216408 h 838200"/>
                <a:gd name="connsiteX184" fmla="*/ 712851 w 895350"/>
                <a:gd name="connsiteY184" fmla="*/ 219361 h 838200"/>
                <a:gd name="connsiteX185" fmla="*/ 734854 w 895350"/>
                <a:gd name="connsiteY185" fmla="*/ 251079 h 838200"/>
                <a:gd name="connsiteX186" fmla="*/ 746474 w 895350"/>
                <a:gd name="connsiteY186" fmla="*/ 253175 h 838200"/>
                <a:gd name="connsiteX187" fmla="*/ 753427 w 895350"/>
                <a:gd name="connsiteY187" fmla="*/ 288036 h 838200"/>
                <a:gd name="connsiteX188" fmla="*/ 746093 w 895350"/>
                <a:gd name="connsiteY188" fmla="*/ 290227 h 838200"/>
                <a:gd name="connsiteX189" fmla="*/ 747331 w 895350"/>
                <a:gd name="connsiteY189" fmla="*/ 294132 h 838200"/>
                <a:gd name="connsiteX190" fmla="*/ 739712 w 895350"/>
                <a:gd name="connsiteY190" fmla="*/ 296132 h 838200"/>
                <a:gd name="connsiteX191" fmla="*/ 745236 w 895350"/>
                <a:gd name="connsiteY191" fmla="*/ 311658 h 838200"/>
                <a:gd name="connsiteX192" fmla="*/ 789908 w 895350"/>
                <a:gd name="connsiteY192" fmla="*/ 302609 h 838200"/>
                <a:gd name="connsiteX193" fmla="*/ 788194 w 895350"/>
                <a:gd name="connsiteY193" fmla="*/ 288322 h 838200"/>
                <a:gd name="connsiteX194" fmla="*/ 815626 w 895350"/>
                <a:gd name="connsiteY194" fmla="*/ 282702 h 838200"/>
                <a:gd name="connsiteX195" fmla="*/ 811435 w 895350"/>
                <a:gd name="connsiteY195" fmla="*/ 275463 h 838200"/>
                <a:gd name="connsiteX196" fmla="*/ 802100 w 895350"/>
                <a:gd name="connsiteY196" fmla="*/ 270986 h 838200"/>
                <a:gd name="connsiteX197" fmla="*/ 826579 w 895350"/>
                <a:gd name="connsiteY197" fmla="*/ 273844 h 838200"/>
                <a:gd name="connsiteX198" fmla="*/ 870966 w 895350"/>
                <a:gd name="connsiteY198" fmla="*/ 271462 h 838200"/>
                <a:gd name="connsiteX199" fmla="*/ 872680 w 895350"/>
                <a:gd name="connsiteY199" fmla="*/ 266319 h 838200"/>
                <a:gd name="connsiteX200" fmla="*/ 881158 w 895350"/>
                <a:gd name="connsiteY200" fmla="*/ 267367 h 838200"/>
                <a:gd name="connsiteX201" fmla="*/ 876205 w 895350"/>
                <a:gd name="connsiteY201" fmla="*/ 306515 h 838200"/>
                <a:gd name="connsiteX202" fmla="*/ 855726 w 895350"/>
                <a:gd name="connsiteY202" fmla="*/ 305848 h 838200"/>
                <a:gd name="connsiteX203" fmla="*/ 855535 w 895350"/>
                <a:gd name="connsiteY203" fmla="*/ 336328 h 838200"/>
                <a:gd name="connsiteX204" fmla="*/ 859917 w 895350"/>
                <a:gd name="connsiteY204" fmla="*/ 337376 h 838200"/>
                <a:gd name="connsiteX205" fmla="*/ 864203 w 895350"/>
                <a:gd name="connsiteY205" fmla="*/ 335090 h 838200"/>
                <a:gd name="connsiteX206" fmla="*/ 889921 w 895350"/>
                <a:gd name="connsiteY206" fmla="*/ 393478 h 838200"/>
                <a:gd name="connsiteX207" fmla="*/ 879443 w 895350"/>
                <a:gd name="connsiteY207" fmla="*/ 396050 h 838200"/>
                <a:gd name="connsiteX208" fmla="*/ 881824 w 895350"/>
                <a:gd name="connsiteY208" fmla="*/ 404908 h 838200"/>
                <a:gd name="connsiteX209" fmla="*/ 874776 w 895350"/>
                <a:gd name="connsiteY209" fmla="*/ 406622 h 838200"/>
                <a:gd name="connsiteX210" fmla="*/ 877348 w 895350"/>
                <a:gd name="connsiteY210" fmla="*/ 412814 h 838200"/>
                <a:gd name="connsiteX211" fmla="*/ 867918 w 895350"/>
                <a:gd name="connsiteY211" fmla="*/ 415100 h 838200"/>
                <a:gd name="connsiteX212" fmla="*/ 870299 w 895350"/>
                <a:gd name="connsiteY212" fmla="*/ 424625 h 838200"/>
                <a:gd name="connsiteX213" fmla="*/ 861631 w 895350"/>
                <a:gd name="connsiteY213" fmla="*/ 427006 h 838200"/>
                <a:gd name="connsiteX214" fmla="*/ 862584 w 895350"/>
                <a:gd name="connsiteY214" fmla="*/ 430625 h 838200"/>
                <a:gd name="connsiteX215" fmla="*/ 848106 w 895350"/>
                <a:gd name="connsiteY215" fmla="*/ 436626 h 838200"/>
                <a:gd name="connsiteX216" fmla="*/ 842200 w 895350"/>
                <a:gd name="connsiteY216" fmla="*/ 431006 h 838200"/>
                <a:gd name="connsiteX217" fmla="*/ 834580 w 895350"/>
                <a:gd name="connsiteY217" fmla="*/ 433197 h 838200"/>
                <a:gd name="connsiteX218" fmla="*/ 838771 w 895350"/>
                <a:gd name="connsiteY218" fmla="*/ 446913 h 838200"/>
                <a:gd name="connsiteX219" fmla="*/ 826198 w 895350"/>
                <a:gd name="connsiteY219" fmla="*/ 449104 h 838200"/>
                <a:gd name="connsiteX220" fmla="*/ 818959 w 895350"/>
                <a:gd name="connsiteY220" fmla="*/ 454724 h 838200"/>
                <a:gd name="connsiteX221" fmla="*/ 805720 w 895350"/>
                <a:gd name="connsiteY221" fmla="*/ 459772 h 838200"/>
                <a:gd name="connsiteX222" fmla="*/ 804386 w 895350"/>
                <a:gd name="connsiteY222" fmla="*/ 457010 h 838200"/>
                <a:gd name="connsiteX223" fmla="*/ 778097 w 895350"/>
                <a:gd name="connsiteY223" fmla="*/ 468344 h 838200"/>
                <a:gd name="connsiteX224" fmla="*/ 785146 w 895350"/>
                <a:gd name="connsiteY224" fmla="*/ 477012 h 838200"/>
                <a:gd name="connsiteX225" fmla="*/ 782383 w 895350"/>
                <a:gd name="connsiteY225" fmla="*/ 478441 h 838200"/>
                <a:gd name="connsiteX226" fmla="*/ 784860 w 895350"/>
                <a:gd name="connsiteY226" fmla="*/ 483108 h 838200"/>
                <a:gd name="connsiteX227" fmla="*/ 781145 w 895350"/>
                <a:gd name="connsiteY227" fmla="*/ 485204 h 838200"/>
                <a:gd name="connsiteX228" fmla="*/ 787622 w 895350"/>
                <a:gd name="connsiteY228" fmla="*/ 503206 h 838200"/>
                <a:gd name="connsiteX229" fmla="*/ 787432 w 895350"/>
                <a:gd name="connsiteY229" fmla="*/ 509397 h 838200"/>
                <a:gd name="connsiteX230" fmla="*/ 780669 w 895350"/>
                <a:gd name="connsiteY230" fmla="*/ 511016 h 838200"/>
                <a:gd name="connsiteX231" fmla="*/ 784574 w 895350"/>
                <a:gd name="connsiteY231" fmla="*/ 537877 h 838200"/>
                <a:gd name="connsiteX232" fmla="*/ 782098 w 895350"/>
                <a:gd name="connsiteY232" fmla="*/ 538829 h 838200"/>
                <a:gd name="connsiteX233" fmla="*/ 783812 w 895350"/>
                <a:gd name="connsiteY233" fmla="*/ 555117 h 838200"/>
                <a:gd name="connsiteX234" fmla="*/ 787717 w 895350"/>
                <a:gd name="connsiteY234" fmla="*/ 571786 h 838200"/>
                <a:gd name="connsiteX235" fmla="*/ 793337 w 895350"/>
                <a:gd name="connsiteY235" fmla="*/ 574739 h 838200"/>
                <a:gd name="connsiteX236" fmla="*/ 798862 w 895350"/>
                <a:gd name="connsiteY236" fmla="*/ 582359 h 838200"/>
                <a:gd name="connsiteX237" fmla="*/ 801433 w 895350"/>
                <a:gd name="connsiteY237" fmla="*/ 580454 h 838200"/>
                <a:gd name="connsiteX238" fmla="*/ 808577 w 895350"/>
                <a:gd name="connsiteY238" fmla="*/ 607886 h 838200"/>
                <a:gd name="connsiteX239" fmla="*/ 818769 w 895350"/>
                <a:gd name="connsiteY239" fmla="*/ 611410 h 838200"/>
                <a:gd name="connsiteX240" fmla="*/ 824103 w 895350"/>
                <a:gd name="connsiteY240" fmla="*/ 625031 h 838200"/>
                <a:gd name="connsiteX241" fmla="*/ 825055 w 895350"/>
                <a:gd name="connsiteY241" fmla="*/ 635032 h 838200"/>
                <a:gd name="connsiteX242" fmla="*/ 831723 w 895350"/>
                <a:gd name="connsiteY242" fmla="*/ 641033 h 838200"/>
                <a:gd name="connsiteX243" fmla="*/ 835914 w 895350"/>
                <a:gd name="connsiteY243" fmla="*/ 653415 h 838200"/>
                <a:gd name="connsiteX244" fmla="*/ 836390 w 895350"/>
                <a:gd name="connsiteY244" fmla="*/ 673132 h 838200"/>
                <a:gd name="connsiteX245" fmla="*/ 829151 w 895350"/>
                <a:gd name="connsiteY245" fmla="*/ 676370 h 838200"/>
                <a:gd name="connsiteX246" fmla="*/ 816483 w 895350"/>
                <a:gd name="connsiteY246" fmla="*/ 672560 h 838200"/>
                <a:gd name="connsiteX247" fmla="*/ 815340 w 895350"/>
                <a:gd name="connsiteY247" fmla="*/ 674275 h 838200"/>
                <a:gd name="connsiteX248" fmla="*/ 798100 w 895350"/>
                <a:gd name="connsiteY248" fmla="*/ 665702 h 838200"/>
                <a:gd name="connsiteX249" fmla="*/ 791908 w 895350"/>
                <a:gd name="connsiteY249" fmla="*/ 659797 h 838200"/>
                <a:gd name="connsiteX250" fmla="*/ 797528 w 895350"/>
                <a:gd name="connsiteY250" fmla="*/ 666369 h 838200"/>
                <a:gd name="connsiteX251" fmla="*/ 795338 w 895350"/>
                <a:gd name="connsiteY251" fmla="*/ 667988 h 838200"/>
                <a:gd name="connsiteX252" fmla="*/ 780002 w 895350"/>
                <a:gd name="connsiteY252" fmla="*/ 659797 h 838200"/>
                <a:gd name="connsiteX253" fmla="*/ 773430 w 895350"/>
                <a:gd name="connsiteY253" fmla="*/ 664178 h 838200"/>
                <a:gd name="connsiteX254" fmla="*/ 767048 w 895350"/>
                <a:gd name="connsiteY254" fmla="*/ 659606 h 838200"/>
                <a:gd name="connsiteX255" fmla="*/ 757523 w 895350"/>
                <a:gd name="connsiteY255" fmla="*/ 667512 h 838200"/>
                <a:gd name="connsiteX256" fmla="*/ 746284 w 895350"/>
                <a:gd name="connsiteY256" fmla="*/ 664845 h 838200"/>
                <a:gd name="connsiteX257" fmla="*/ 745046 w 895350"/>
                <a:gd name="connsiteY257" fmla="*/ 674942 h 838200"/>
                <a:gd name="connsiteX258" fmla="*/ 737044 w 895350"/>
                <a:gd name="connsiteY258" fmla="*/ 670846 h 838200"/>
                <a:gd name="connsiteX259" fmla="*/ 722947 w 895350"/>
                <a:gd name="connsiteY259" fmla="*/ 654844 h 838200"/>
                <a:gd name="connsiteX260" fmla="*/ 711994 w 895350"/>
                <a:gd name="connsiteY260" fmla="*/ 666750 h 838200"/>
                <a:gd name="connsiteX261" fmla="*/ 710660 w 895350"/>
                <a:gd name="connsiteY261" fmla="*/ 672370 h 838200"/>
                <a:gd name="connsiteX262" fmla="*/ 714280 w 895350"/>
                <a:gd name="connsiteY262" fmla="*/ 702564 h 838200"/>
                <a:gd name="connsiteX263" fmla="*/ 720947 w 895350"/>
                <a:gd name="connsiteY263" fmla="*/ 728377 h 838200"/>
                <a:gd name="connsiteX264" fmla="*/ 688562 w 895350"/>
                <a:gd name="connsiteY264" fmla="*/ 728186 h 838200"/>
                <a:gd name="connsiteX265" fmla="*/ 665512 w 895350"/>
                <a:gd name="connsiteY265" fmla="*/ 734378 h 838200"/>
                <a:gd name="connsiteX266" fmla="*/ 632841 w 895350"/>
                <a:gd name="connsiteY266" fmla="*/ 735902 h 838200"/>
                <a:gd name="connsiteX267" fmla="*/ 571786 w 895350"/>
                <a:gd name="connsiteY267" fmla="*/ 747903 h 838200"/>
                <a:gd name="connsiteX268" fmla="*/ 517303 w 895350"/>
                <a:gd name="connsiteY268" fmla="*/ 754094 h 838200"/>
                <a:gd name="connsiteX269" fmla="*/ 473107 w 895350"/>
                <a:gd name="connsiteY269" fmla="*/ 764381 h 838200"/>
                <a:gd name="connsiteX270" fmla="*/ 444913 w 895350"/>
                <a:gd name="connsiteY270" fmla="*/ 766382 h 838200"/>
                <a:gd name="connsiteX271" fmla="*/ 445484 w 895350"/>
                <a:gd name="connsiteY271" fmla="*/ 770192 h 838200"/>
                <a:gd name="connsiteX272" fmla="*/ 435102 w 895350"/>
                <a:gd name="connsiteY272" fmla="*/ 777145 h 838200"/>
                <a:gd name="connsiteX273" fmla="*/ 430435 w 895350"/>
                <a:gd name="connsiteY273" fmla="*/ 761238 h 838200"/>
                <a:gd name="connsiteX274" fmla="*/ 426339 w 895350"/>
                <a:gd name="connsiteY274" fmla="*/ 761333 h 838200"/>
                <a:gd name="connsiteX275" fmla="*/ 425577 w 895350"/>
                <a:gd name="connsiteY275" fmla="*/ 757904 h 838200"/>
                <a:gd name="connsiteX276" fmla="*/ 410242 w 895350"/>
                <a:gd name="connsiteY276" fmla="*/ 759524 h 838200"/>
                <a:gd name="connsiteX277" fmla="*/ 411004 w 895350"/>
                <a:gd name="connsiteY277" fmla="*/ 762191 h 838200"/>
                <a:gd name="connsiteX278" fmla="*/ 391573 w 895350"/>
                <a:gd name="connsiteY278" fmla="*/ 770763 h 838200"/>
                <a:gd name="connsiteX279" fmla="*/ 380524 w 895350"/>
                <a:gd name="connsiteY279" fmla="*/ 770763 h 838200"/>
                <a:gd name="connsiteX280" fmla="*/ 365188 w 895350"/>
                <a:gd name="connsiteY280" fmla="*/ 776002 h 838200"/>
                <a:gd name="connsiteX281" fmla="*/ 366331 w 895350"/>
                <a:gd name="connsiteY281" fmla="*/ 788099 h 838200"/>
                <a:gd name="connsiteX282" fmla="*/ 361759 w 895350"/>
                <a:gd name="connsiteY282" fmla="*/ 790575 h 838200"/>
                <a:gd name="connsiteX283" fmla="*/ 363855 w 895350"/>
                <a:gd name="connsiteY283" fmla="*/ 797624 h 838200"/>
                <a:gd name="connsiteX284" fmla="*/ 358425 w 895350"/>
                <a:gd name="connsiteY284" fmla="*/ 799624 h 838200"/>
                <a:gd name="connsiteX285" fmla="*/ 359664 w 895350"/>
                <a:gd name="connsiteY285" fmla="*/ 802100 h 838200"/>
                <a:gd name="connsiteX286" fmla="*/ 343948 w 895350"/>
                <a:gd name="connsiteY286" fmla="*/ 808768 h 838200"/>
                <a:gd name="connsiteX287" fmla="*/ 339566 w 895350"/>
                <a:gd name="connsiteY287" fmla="*/ 815245 h 838200"/>
                <a:gd name="connsiteX288" fmla="*/ 352711 w 895350"/>
                <a:gd name="connsiteY288" fmla="*/ 831056 h 838200"/>
                <a:gd name="connsiteX289" fmla="*/ 352234 w 895350"/>
                <a:gd name="connsiteY289" fmla="*/ 834390 h 838200"/>
                <a:gd name="connsiteX290" fmla="*/ 336137 w 895350"/>
                <a:gd name="connsiteY290" fmla="*/ 829342 h 838200"/>
                <a:gd name="connsiteX291" fmla="*/ 335471 w 895350"/>
                <a:gd name="connsiteY291" fmla="*/ 826103 h 838200"/>
                <a:gd name="connsiteX292" fmla="*/ 320802 w 895350"/>
                <a:gd name="connsiteY292" fmla="*/ 827627 h 838200"/>
                <a:gd name="connsiteX293" fmla="*/ 321373 w 895350"/>
                <a:gd name="connsiteY293" fmla="*/ 835438 h 838200"/>
                <a:gd name="connsiteX294" fmla="*/ 316611 w 895350"/>
                <a:gd name="connsiteY294" fmla="*/ 835628 h 838200"/>
                <a:gd name="connsiteX295" fmla="*/ 313849 w 895350"/>
                <a:gd name="connsiteY295" fmla="*/ 819721 h 838200"/>
                <a:gd name="connsiteX296" fmla="*/ 277082 w 895350"/>
                <a:gd name="connsiteY296" fmla="*/ 833152 h 838200"/>
                <a:gd name="connsiteX297" fmla="*/ 275463 w 895350"/>
                <a:gd name="connsiteY297" fmla="*/ 826389 h 838200"/>
                <a:gd name="connsiteX298" fmla="*/ 265271 w 895350"/>
                <a:gd name="connsiteY298" fmla="*/ 826579 h 838200"/>
                <a:gd name="connsiteX299" fmla="*/ 245459 w 895350"/>
                <a:gd name="connsiteY299" fmla="*/ 82048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895350" h="838200">
                  <a:moveTo>
                    <a:pt x="245459" y="820484"/>
                  </a:moveTo>
                  <a:lnTo>
                    <a:pt x="241078" y="789337"/>
                  </a:lnTo>
                  <a:lnTo>
                    <a:pt x="237744" y="789051"/>
                  </a:lnTo>
                  <a:lnTo>
                    <a:pt x="236696" y="780383"/>
                  </a:lnTo>
                  <a:lnTo>
                    <a:pt x="234600" y="780860"/>
                  </a:lnTo>
                  <a:lnTo>
                    <a:pt x="231934" y="756571"/>
                  </a:lnTo>
                  <a:lnTo>
                    <a:pt x="258889" y="747046"/>
                  </a:lnTo>
                  <a:lnTo>
                    <a:pt x="258223" y="743808"/>
                  </a:lnTo>
                  <a:lnTo>
                    <a:pt x="261842" y="741617"/>
                  </a:lnTo>
                  <a:lnTo>
                    <a:pt x="274129" y="737902"/>
                  </a:lnTo>
                  <a:lnTo>
                    <a:pt x="295370" y="721995"/>
                  </a:lnTo>
                  <a:lnTo>
                    <a:pt x="294322" y="719804"/>
                  </a:lnTo>
                  <a:lnTo>
                    <a:pt x="308705" y="713042"/>
                  </a:lnTo>
                  <a:lnTo>
                    <a:pt x="319945" y="702659"/>
                  </a:lnTo>
                  <a:lnTo>
                    <a:pt x="318135" y="695516"/>
                  </a:lnTo>
                  <a:lnTo>
                    <a:pt x="313944" y="695706"/>
                  </a:lnTo>
                  <a:lnTo>
                    <a:pt x="315182" y="686943"/>
                  </a:lnTo>
                  <a:lnTo>
                    <a:pt x="311563" y="669608"/>
                  </a:lnTo>
                  <a:lnTo>
                    <a:pt x="308800" y="670084"/>
                  </a:lnTo>
                  <a:lnTo>
                    <a:pt x="302990" y="647605"/>
                  </a:lnTo>
                  <a:lnTo>
                    <a:pt x="295561" y="650081"/>
                  </a:lnTo>
                  <a:lnTo>
                    <a:pt x="294608" y="647319"/>
                  </a:lnTo>
                  <a:lnTo>
                    <a:pt x="298894" y="643414"/>
                  </a:lnTo>
                  <a:lnTo>
                    <a:pt x="296608" y="637318"/>
                  </a:lnTo>
                  <a:lnTo>
                    <a:pt x="292798" y="638270"/>
                  </a:lnTo>
                  <a:lnTo>
                    <a:pt x="290989" y="632270"/>
                  </a:lnTo>
                  <a:lnTo>
                    <a:pt x="285655" y="633889"/>
                  </a:lnTo>
                  <a:lnTo>
                    <a:pt x="279463" y="615125"/>
                  </a:lnTo>
                  <a:lnTo>
                    <a:pt x="270510" y="615887"/>
                  </a:lnTo>
                  <a:lnTo>
                    <a:pt x="270605" y="613886"/>
                  </a:lnTo>
                  <a:lnTo>
                    <a:pt x="267081" y="613791"/>
                  </a:lnTo>
                  <a:lnTo>
                    <a:pt x="266795" y="609886"/>
                  </a:lnTo>
                  <a:lnTo>
                    <a:pt x="255556" y="609029"/>
                  </a:lnTo>
                  <a:lnTo>
                    <a:pt x="254413" y="602837"/>
                  </a:lnTo>
                  <a:lnTo>
                    <a:pt x="245554" y="594170"/>
                  </a:lnTo>
                  <a:lnTo>
                    <a:pt x="219837" y="599408"/>
                  </a:lnTo>
                  <a:lnTo>
                    <a:pt x="220504" y="602742"/>
                  </a:lnTo>
                  <a:lnTo>
                    <a:pt x="216694" y="603790"/>
                  </a:lnTo>
                  <a:lnTo>
                    <a:pt x="218694" y="612172"/>
                  </a:lnTo>
                  <a:lnTo>
                    <a:pt x="189357" y="622840"/>
                  </a:lnTo>
                  <a:lnTo>
                    <a:pt x="187833" y="615982"/>
                  </a:lnTo>
                  <a:lnTo>
                    <a:pt x="174307" y="620840"/>
                  </a:lnTo>
                  <a:lnTo>
                    <a:pt x="142304" y="621792"/>
                  </a:lnTo>
                  <a:lnTo>
                    <a:pt x="138779" y="606552"/>
                  </a:lnTo>
                  <a:lnTo>
                    <a:pt x="132588" y="607504"/>
                  </a:lnTo>
                  <a:lnTo>
                    <a:pt x="129445" y="574834"/>
                  </a:lnTo>
                  <a:lnTo>
                    <a:pt x="121920" y="538544"/>
                  </a:lnTo>
                  <a:lnTo>
                    <a:pt x="93440" y="536829"/>
                  </a:lnTo>
                  <a:lnTo>
                    <a:pt x="77914" y="528828"/>
                  </a:lnTo>
                  <a:lnTo>
                    <a:pt x="74485" y="545497"/>
                  </a:lnTo>
                  <a:lnTo>
                    <a:pt x="65246" y="543496"/>
                  </a:lnTo>
                  <a:lnTo>
                    <a:pt x="63913" y="520256"/>
                  </a:lnTo>
                  <a:lnTo>
                    <a:pt x="42672" y="522732"/>
                  </a:lnTo>
                  <a:lnTo>
                    <a:pt x="43529" y="507016"/>
                  </a:lnTo>
                  <a:lnTo>
                    <a:pt x="47625" y="506444"/>
                  </a:lnTo>
                  <a:lnTo>
                    <a:pt x="37433" y="467582"/>
                  </a:lnTo>
                  <a:lnTo>
                    <a:pt x="63913" y="456724"/>
                  </a:lnTo>
                  <a:lnTo>
                    <a:pt x="80867" y="445008"/>
                  </a:lnTo>
                  <a:lnTo>
                    <a:pt x="97345" y="421862"/>
                  </a:lnTo>
                  <a:lnTo>
                    <a:pt x="114300" y="410337"/>
                  </a:lnTo>
                  <a:lnTo>
                    <a:pt x="96107" y="369665"/>
                  </a:lnTo>
                  <a:lnTo>
                    <a:pt x="92773" y="370427"/>
                  </a:lnTo>
                  <a:lnTo>
                    <a:pt x="89916" y="365379"/>
                  </a:lnTo>
                  <a:lnTo>
                    <a:pt x="80486" y="366903"/>
                  </a:lnTo>
                  <a:lnTo>
                    <a:pt x="79248" y="363379"/>
                  </a:lnTo>
                  <a:lnTo>
                    <a:pt x="57340" y="368522"/>
                  </a:lnTo>
                  <a:lnTo>
                    <a:pt x="55531" y="364712"/>
                  </a:lnTo>
                  <a:lnTo>
                    <a:pt x="42672" y="368332"/>
                  </a:lnTo>
                  <a:lnTo>
                    <a:pt x="40481" y="364427"/>
                  </a:lnTo>
                  <a:lnTo>
                    <a:pt x="36385" y="366617"/>
                  </a:lnTo>
                  <a:lnTo>
                    <a:pt x="33147" y="362998"/>
                  </a:lnTo>
                  <a:lnTo>
                    <a:pt x="17335" y="312039"/>
                  </a:lnTo>
                  <a:lnTo>
                    <a:pt x="9525" y="258032"/>
                  </a:lnTo>
                  <a:lnTo>
                    <a:pt x="30480" y="253556"/>
                  </a:lnTo>
                  <a:lnTo>
                    <a:pt x="46387" y="247745"/>
                  </a:lnTo>
                  <a:lnTo>
                    <a:pt x="67532" y="246221"/>
                  </a:lnTo>
                  <a:lnTo>
                    <a:pt x="81153" y="249745"/>
                  </a:lnTo>
                  <a:lnTo>
                    <a:pt x="83725" y="258699"/>
                  </a:lnTo>
                  <a:lnTo>
                    <a:pt x="109537" y="262509"/>
                  </a:lnTo>
                  <a:lnTo>
                    <a:pt x="120872" y="261461"/>
                  </a:lnTo>
                  <a:lnTo>
                    <a:pt x="128016" y="257746"/>
                  </a:lnTo>
                  <a:lnTo>
                    <a:pt x="145447" y="275654"/>
                  </a:lnTo>
                  <a:lnTo>
                    <a:pt x="162020" y="274701"/>
                  </a:lnTo>
                  <a:lnTo>
                    <a:pt x="162973" y="280987"/>
                  </a:lnTo>
                  <a:lnTo>
                    <a:pt x="160210" y="286988"/>
                  </a:lnTo>
                  <a:lnTo>
                    <a:pt x="167830" y="300323"/>
                  </a:lnTo>
                  <a:lnTo>
                    <a:pt x="189833" y="297942"/>
                  </a:lnTo>
                  <a:lnTo>
                    <a:pt x="191929" y="302419"/>
                  </a:lnTo>
                  <a:lnTo>
                    <a:pt x="198882" y="299371"/>
                  </a:lnTo>
                  <a:lnTo>
                    <a:pt x="198977" y="303086"/>
                  </a:lnTo>
                  <a:lnTo>
                    <a:pt x="207454" y="290798"/>
                  </a:lnTo>
                  <a:lnTo>
                    <a:pt x="214789" y="287465"/>
                  </a:lnTo>
                  <a:lnTo>
                    <a:pt x="206788" y="261271"/>
                  </a:lnTo>
                  <a:lnTo>
                    <a:pt x="211931" y="259747"/>
                  </a:lnTo>
                  <a:lnTo>
                    <a:pt x="210026" y="254984"/>
                  </a:lnTo>
                  <a:lnTo>
                    <a:pt x="214693" y="252794"/>
                  </a:lnTo>
                  <a:lnTo>
                    <a:pt x="212026" y="245364"/>
                  </a:lnTo>
                  <a:lnTo>
                    <a:pt x="218504" y="243269"/>
                  </a:lnTo>
                  <a:lnTo>
                    <a:pt x="219742" y="231362"/>
                  </a:lnTo>
                  <a:lnTo>
                    <a:pt x="226028" y="228791"/>
                  </a:lnTo>
                  <a:lnTo>
                    <a:pt x="245459" y="228029"/>
                  </a:lnTo>
                  <a:lnTo>
                    <a:pt x="256222" y="219646"/>
                  </a:lnTo>
                  <a:lnTo>
                    <a:pt x="256127" y="214694"/>
                  </a:lnTo>
                  <a:lnTo>
                    <a:pt x="262890" y="214979"/>
                  </a:lnTo>
                  <a:lnTo>
                    <a:pt x="263366" y="210598"/>
                  </a:lnTo>
                  <a:lnTo>
                    <a:pt x="284416" y="208788"/>
                  </a:lnTo>
                  <a:lnTo>
                    <a:pt x="283654" y="205359"/>
                  </a:lnTo>
                  <a:lnTo>
                    <a:pt x="300228" y="198596"/>
                  </a:lnTo>
                  <a:lnTo>
                    <a:pt x="298990" y="196025"/>
                  </a:lnTo>
                  <a:lnTo>
                    <a:pt x="302895" y="194596"/>
                  </a:lnTo>
                  <a:lnTo>
                    <a:pt x="306991" y="197263"/>
                  </a:lnTo>
                  <a:lnTo>
                    <a:pt x="310610" y="193739"/>
                  </a:lnTo>
                  <a:lnTo>
                    <a:pt x="309277" y="188119"/>
                  </a:lnTo>
                  <a:lnTo>
                    <a:pt x="313087" y="189548"/>
                  </a:lnTo>
                  <a:lnTo>
                    <a:pt x="317754" y="188214"/>
                  </a:lnTo>
                  <a:lnTo>
                    <a:pt x="317278" y="186500"/>
                  </a:lnTo>
                  <a:lnTo>
                    <a:pt x="325279" y="186881"/>
                  </a:lnTo>
                  <a:lnTo>
                    <a:pt x="326231" y="184023"/>
                  </a:lnTo>
                  <a:lnTo>
                    <a:pt x="349948" y="182118"/>
                  </a:lnTo>
                  <a:lnTo>
                    <a:pt x="349187" y="177832"/>
                  </a:lnTo>
                  <a:lnTo>
                    <a:pt x="351949" y="176117"/>
                  </a:lnTo>
                  <a:lnTo>
                    <a:pt x="365474" y="173450"/>
                  </a:lnTo>
                  <a:lnTo>
                    <a:pt x="359473" y="134684"/>
                  </a:lnTo>
                  <a:lnTo>
                    <a:pt x="349663" y="136493"/>
                  </a:lnTo>
                  <a:lnTo>
                    <a:pt x="346234" y="117824"/>
                  </a:lnTo>
                  <a:lnTo>
                    <a:pt x="341376" y="118586"/>
                  </a:lnTo>
                  <a:lnTo>
                    <a:pt x="339566" y="101251"/>
                  </a:lnTo>
                  <a:lnTo>
                    <a:pt x="335280" y="102394"/>
                  </a:lnTo>
                  <a:lnTo>
                    <a:pt x="332422" y="91726"/>
                  </a:lnTo>
                  <a:lnTo>
                    <a:pt x="337090" y="90107"/>
                  </a:lnTo>
                  <a:lnTo>
                    <a:pt x="334708" y="80772"/>
                  </a:lnTo>
                  <a:lnTo>
                    <a:pt x="374428" y="64579"/>
                  </a:lnTo>
                  <a:lnTo>
                    <a:pt x="379952" y="104299"/>
                  </a:lnTo>
                  <a:lnTo>
                    <a:pt x="388239" y="103156"/>
                  </a:lnTo>
                  <a:lnTo>
                    <a:pt x="396621" y="98012"/>
                  </a:lnTo>
                  <a:lnTo>
                    <a:pt x="423767" y="98108"/>
                  </a:lnTo>
                  <a:lnTo>
                    <a:pt x="429673" y="95155"/>
                  </a:lnTo>
                  <a:lnTo>
                    <a:pt x="432054" y="99536"/>
                  </a:lnTo>
                  <a:lnTo>
                    <a:pt x="444722" y="101727"/>
                  </a:lnTo>
                  <a:lnTo>
                    <a:pt x="454723" y="97345"/>
                  </a:lnTo>
                  <a:lnTo>
                    <a:pt x="459867" y="90583"/>
                  </a:lnTo>
                  <a:lnTo>
                    <a:pt x="463010" y="84392"/>
                  </a:lnTo>
                  <a:lnTo>
                    <a:pt x="462629" y="70580"/>
                  </a:lnTo>
                  <a:lnTo>
                    <a:pt x="465582" y="69437"/>
                  </a:lnTo>
                  <a:lnTo>
                    <a:pt x="465582" y="66199"/>
                  </a:lnTo>
                  <a:lnTo>
                    <a:pt x="472630" y="65913"/>
                  </a:lnTo>
                  <a:lnTo>
                    <a:pt x="478155" y="70390"/>
                  </a:lnTo>
                  <a:lnTo>
                    <a:pt x="487394" y="72676"/>
                  </a:lnTo>
                  <a:lnTo>
                    <a:pt x="492823" y="77629"/>
                  </a:lnTo>
                  <a:lnTo>
                    <a:pt x="492633" y="84296"/>
                  </a:lnTo>
                  <a:lnTo>
                    <a:pt x="499300" y="84582"/>
                  </a:lnTo>
                  <a:lnTo>
                    <a:pt x="499681" y="81629"/>
                  </a:lnTo>
                  <a:lnTo>
                    <a:pt x="502348" y="80962"/>
                  </a:lnTo>
                  <a:lnTo>
                    <a:pt x="502920" y="71342"/>
                  </a:lnTo>
                  <a:lnTo>
                    <a:pt x="512064" y="74390"/>
                  </a:lnTo>
                  <a:lnTo>
                    <a:pt x="518255" y="10192"/>
                  </a:lnTo>
                  <a:lnTo>
                    <a:pt x="525780" y="10192"/>
                  </a:lnTo>
                  <a:lnTo>
                    <a:pt x="526637" y="20384"/>
                  </a:lnTo>
                  <a:lnTo>
                    <a:pt x="581215" y="9525"/>
                  </a:lnTo>
                  <a:lnTo>
                    <a:pt x="580549" y="17907"/>
                  </a:lnTo>
                  <a:lnTo>
                    <a:pt x="593788" y="18193"/>
                  </a:lnTo>
                  <a:lnTo>
                    <a:pt x="594169" y="25622"/>
                  </a:lnTo>
                  <a:lnTo>
                    <a:pt x="599408" y="25908"/>
                  </a:lnTo>
                  <a:lnTo>
                    <a:pt x="598837" y="30194"/>
                  </a:lnTo>
                  <a:lnTo>
                    <a:pt x="622935" y="33909"/>
                  </a:lnTo>
                  <a:lnTo>
                    <a:pt x="616839" y="43720"/>
                  </a:lnTo>
                  <a:lnTo>
                    <a:pt x="614743" y="54674"/>
                  </a:lnTo>
                  <a:lnTo>
                    <a:pt x="623506" y="69818"/>
                  </a:lnTo>
                  <a:lnTo>
                    <a:pt x="633127" y="72200"/>
                  </a:lnTo>
                  <a:lnTo>
                    <a:pt x="651319" y="69437"/>
                  </a:lnTo>
                  <a:lnTo>
                    <a:pt x="645795" y="78105"/>
                  </a:lnTo>
                  <a:lnTo>
                    <a:pt x="644842" y="89630"/>
                  </a:lnTo>
                  <a:lnTo>
                    <a:pt x="656749" y="92488"/>
                  </a:lnTo>
                  <a:lnTo>
                    <a:pt x="642747" y="130493"/>
                  </a:lnTo>
                  <a:lnTo>
                    <a:pt x="656939" y="129254"/>
                  </a:lnTo>
                  <a:lnTo>
                    <a:pt x="656749" y="127064"/>
                  </a:lnTo>
                  <a:lnTo>
                    <a:pt x="669607" y="124682"/>
                  </a:lnTo>
                  <a:lnTo>
                    <a:pt x="669322" y="135731"/>
                  </a:lnTo>
                  <a:lnTo>
                    <a:pt x="676656" y="166783"/>
                  </a:lnTo>
                  <a:lnTo>
                    <a:pt x="681514" y="205645"/>
                  </a:lnTo>
                  <a:lnTo>
                    <a:pt x="696944" y="202978"/>
                  </a:lnTo>
                  <a:lnTo>
                    <a:pt x="705993" y="216789"/>
                  </a:lnTo>
                  <a:lnTo>
                    <a:pt x="707612" y="218313"/>
                  </a:lnTo>
                  <a:lnTo>
                    <a:pt x="709708" y="216408"/>
                  </a:lnTo>
                  <a:lnTo>
                    <a:pt x="712851" y="219361"/>
                  </a:lnTo>
                  <a:lnTo>
                    <a:pt x="734854" y="251079"/>
                  </a:lnTo>
                  <a:lnTo>
                    <a:pt x="746474" y="253175"/>
                  </a:lnTo>
                  <a:lnTo>
                    <a:pt x="753427" y="288036"/>
                  </a:lnTo>
                  <a:lnTo>
                    <a:pt x="746093" y="290227"/>
                  </a:lnTo>
                  <a:lnTo>
                    <a:pt x="747331" y="294132"/>
                  </a:lnTo>
                  <a:lnTo>
                    <a:pt x="739712" y="296132"/>
                  </a:lnTo>
                  <a:lnTo>
                    <a:pt x="745236" y="311658"/>
                  </a:lnTo>
                  <a:lnTo>
                    <a:pt x="789908" y="302609"/>
                  </a:lnTo>
                  <a:lnTo>
                    <a:pt x="788194" y="288322"/>
                  </a:lnTo>
                  <a:lnTo>
                    <a:pt x="815626" y="282702"/>
                  </a:lnTo>
                  <a:lnTo>
                    <a:pt x="811435" y="275463"/>
                  </a:lnTo>
                  <a:lnTo>
                    <a:pt x="802100" y="270986"/>
                  </a:lnTo>
                  <a:lnTo>
                    <a:pt x="826579" y="273844"/>
                  </a:lnTo>
                  <a:lnTo>
                    <a:pt x="870966" y="271462"/>
                  </a:lnTo>
                  <a:lnTo>
                    <a:pt x="872680" y="266319"/>
                  </a:lnTo>
                  <a:lnTo>
                    <a:pt x="881158" y="267367"/>
                  </a:lnTo>
                  <a:lnTo>
                    <a:pt x="876205" y="306515"/>
                  </a:lnTo>
                  <a:lnTo>
                    <a:pt x="855726" y="305848"/>
                  </a:lnTo>
                  <a:lnTo>
                    <a:pt x="855535" y="336328"/>
                  </a:lnTo>
                  <a:lnTo>
                    <a:pt x="859917" y="337376"/>
                  </a:lnTo>
                  <a:lnTo>
                    <a:pt x="864203" y="335090"/>
                  </a:lnTo>
                  <a:lnTo>
                    <a:pt x="889921" y="393478"/>
                  </a:lnTo>
                  <a:lnTo>
                    <a:pt x="879443" y="396050"/>
                  </a:lnTo>
                  <a:lnTo>
                    <a:pt x="881824" y="404908"/>
                  </a:lnTo>
                  <a:lnTo>
                    <a:pt x="874776" y="406622"/>
                  </a:lnTo>
                  <a:lnTo>
                    <a:pt x="877348" y="412814"/>
                  </a:lnTo>
                  <a:lnTo>
                    <a:pt x="867918" y="415100"/>
                  </a:lnTo>
                  <a:lnTo>
                    <a:pt x="870299" y="424625"/>
                  </a:lnTo>
                  <a:lnTo>
                    <a:pt x="861631" y="427006"/>
                  </a:lnTo>
                  <a:lnTo>
                    <a:pt x="862584" y="430625"/>
                  </a:lnTo>
                  <a:lnTo>
                    <a:pt x="848106" y="436626"/>
                  </a:lnTo>
                  <a:lnTo>
                    <a:pt x="842200" y="431006"/>
                  </a:lnTo>
                  <a:lnTo>
                    <a:pt x="834580" y="433197"/>
                  </a:lnTo>
                  <a:lnTo>
                    <a:pt x="838771" y="446913"/>
                  </a:lnTo>
                  <a:lnTo>
                    <a:pt x="826198" y="449104"/>
                  </a:lnTo>
                  <a:lnTo>
                    <a:pt x="818959" y="454724"/>
                  </a:lnTo>
                  <a:lnTo>
                    <a:pt x="805720" y="459772"/>
                  </a:lnTo>
                  <a:lnTo>
                    <a:pt x="804386" y="457010"/>
                  </a:lnTo>
                  <a:lnTo>
                    <a:pt x="778097" y="468344"/>
                  </a:lnTo>
                  <a:lnTo>
                    <a:pt x="785146" y="477012"/>
                  </a:lnTo>
                  <a:lnTo>
                    <a:pt x="782383" y="478441"/>
                  </a:lnTo>
                  <a:lnTo>
                    <a:pt x="784860" y="483108"/>
                  </a:lnTo>
                  <a:lnTo>
                    <a:pt x="781145" y="485204"/>
                  </a:lnTo>
                  <a:lnTo>
                    <a:pt x="787622" y="503206"/>
                  </a:lnTo>
                  <a:lnTo>
                    <a:pt x="787432" y="509397"/>
                  </a:lnTo>
                  <a:lnTo>
                    <a:pt x="780669" y="511016"/>
                  </a:lnTo>
                  <a:lnTo>
                    <a:pt x="784574" y="537877"/>
                  </a:lnTo>
                  <a:lnTo>
                    <a:pt x="782098" y="538829"/>
                  </a:lnTo>
                  <a:lnTo>
                    <a:pt x="783812" y="555117"/>
                  </a:lnTo>
                  <a:lnTo>
                    <a:pt x="787717" y="571786"/>
                  </a:lnTo>
                  <a:lnTo>
                    <a:pt x="793337" y="574739"/>
                  </a:lnTo>
                  <a:lnTo>
                    <a:pt x="798862" y="582359"/>
                  </a:lnTo>
                  <a:lnTo>
                    <a:pt x="801433" y="580454"/>
                  </a:lnTo>
                  <a:lnTo>
                    <a:pt x="808577" y="607886"/>
                  </a:lnTo>
                  <a:lnTo>
                    <a:pt x="818769" y="611410"/>
                  </a:lnTo>
                  <a:lnTo>
                    <a:pt x="824103" y="625031"/>
                  </a:lnTo>
                  <a:lnTo>
                    <a:pt x="825055" y="635032"/>
                  </a:lnTo>
                  <a:lnTo>
                    <a:pt x="831723" y="641033"/>
                  </a:lnTo>
                  <a:lnTo>
                    <a:pt x="835914" y="653415"/>
                  </a:lnTo>
                  <a:lnTo>
                    <a:pt x="836390" y="673132"/>
                  </a:lnTo>
                  <a:lnTo>
                    <a:pt x="829151" y="676370"/>
                  </a:lnTo>
                  <a:lnTo>
                    <a:pt x="816483" y="672560"/>
                  </a:lnTo>
                  <a:lnTo>
                    <a:pt x="815340" y="674275"/>
                  </a:lnTo>
                  <a:lnTo>
                    <a:pt x="798100" y="665702"/>
                  </a:lnTo>
                  <a:lnTo>
                    <a:pt x="791908" y="659797"/>
                  </a:lnTo>
                  <a:lnTo>
                    <a:pt x="797528" y="666369"/>
                  </a:lnTo>
                  <a:lnTo>
                    <a:pt x="795338" y="667988"/>
                  </a:lnTo>
                  <a:lnTo>
                    <a:pt x="780002" y="659797"/>
                  </a:lnTo>
                  <a:lnTo>
                    <a:pt x="773430" y="664178"/>
                  </a:lnTo>
                  <a:lnTo>
                    <a:pt x="767048" y="659606"/>
                  </a:lnTo>
                  <a:lnTo>
                    <a:pt x="757523" y="667512"/>
                  </a:lnTo>
                  <a:lnTo>
                    <a:pt x="746284" y="664845"/>
                  </a:lnTo>
                  <a:lnTo>
                    <a:pt x="745046" y="674942"/>
                  </a:lnTo>
                  <a:lnTo>
                    <a:pt x="737044" y="670846"/>
                  </a:lnTo>
                  <a:lnTo>
                    <a:pt x="722947" y="654844"/>
                  </a:lnTo>
                  <a:lnTo>
                    <a:pt x="711994" y="666750"/>
                  </a:lnTo>
                  <a:lnTo>
                    <a:pt x="710660" y="672370"/>
                  </a:lnTo>
                  <a:lnTo>
                    <a:pt x="714280" y="702564"/>
                  </a:lnTo>
                  <a:lnTo>
                    <a:pt x="720947" y="728377"/>
                  </a:lnTo>
                  <a:lnTo>
                    <a:pt x="688562" y="728186"/>
                  </a:lnTo>
                  <a:lnTo>
                    <a:pt x="665512" y="734378"/>
                  </a:lnTo>
                  <a:lnTo>
                    <a:pt x="632841" y="735902"/>
                  </a:lnTo>
                  <a:lnTo>
                    <a:pt x="571786" y="747903"/>
                  </a:lnTo>
                  <a:lnTo>
                    <a:pt x="517303" y="754094"/>
                  </a:lnTo>
                  <a:lnTo>
                    <a:pt x="473107" y="764381"/>
                  </a:lnTo>
                  <a:lnTo>
                    <a:pt x="444913" y="766382"/>
                  </a:lnTo>
                  <a:lnTo>
                    <a:pt x="445484" y="770192"/>
                  </a:lnTo>
                  <a:lnTo>
                    <a:pt x="435102" y="777145"/>
                  </a:lnTo>
                  <a:lnTo>
                    <a:pt x="430435" y="761238"/>
                  </a:lnTo>
                  <a:lnTo>
                    <a:pt x="426339" y="761333"/>
                  </a:lnTo>
                  <a:lnTo>
                    <a:pt x="425577" y="757904"/>
                  </a:lnTo>
                  <a:lnTo>
                    <a:pt x="410242" y="759524"/>
                  </a:lnTo>
                  <a:lnTo>
                    <a:pt x="411004" y="762191"/>
                  </a:lnTo>
                  <a:lnTo>
                    <a:pt x="391573" y="770763"/>
                  </a:lnTo>
                  <a:lnTo>
                    <a:pt x="380524" y="770763"/>
                  </a:lnTo>
                  <a:lnTo>
                    <a:pt x="365188" y="776002"/>
                  </a:lnTo>
                  <a:lnTo>
                    <a:pt x="366331" y="788099"/>
                  </a:lnTo>
                  <a:lnTo>
                    <a:pt x="361759" y="790575"/>
                  </a:lnTo>
                  <a:lnTo>
                    <a:pt x="363855" y="797624"/>
                  </a:lnTo>
                  <a:lnTo>
                    <a:pt x="358425" y="799624"/>
                  </a:lnTo>
                  <a:lnTo>
                    <a:pt x="359664" y="802100"/>
                  </a:lnTo>
                  <a:lnTo>
                    <a:pt x="343948" y="808768"/>
                  </a:lnTo>
                  <a:lnTo>
                    <a:pt x="339566" y="815245"/>
                  </a:lnTo>
                  <a:lnTo>
                    <a:pt x="352711" y="831056"/>
                  </a:lnTo>
                  <a:lnTo>
                    <a:pt x="352234" y="834390"/>
                  </a:lnTo>
                  <a:lnTo>
                    <a:pt x="336137" y="829342"/>
                  </a:lnTo>
                  <a:lnTo>
                    <a:pt x="335471" y="826103"/>
                  </a:lnTo>
                  <a:lnTo>
                    <a:pt x="320802" y="827627"/>
                  </a:lnTo>
                  <a:lnTo>
                    <a:pt x="321373" y="835438"/>
                  </a:lnTo>
                  <a:lnTo>
                    <a:pt x="316611" y="835628"/>
                  </a:lnTo>
                  <a:lnTo>
                    <a:pt x="313849" y="819721"/>
                  </a:lnTo>
                  <a:lnTo>
                    <a:pt x="277082" y="833152"/>
                  </a:lnTo>
                  <a:lnTo>
                    <a:pt x="275463" y="826389"/>
                  </a:lnTo>
                  <a:lnTo>
                    <a:pt x="265271" y="826579"/>
                  </a:lnTo>
                  <a:lnTo>
                    <a:pt x="245459" y="82048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5" name="Freihandform: Form 164">
              <a:extLst>
                <a:ext uri="{FF2B5EF4-FFF2-40B4-BE49-F238E27FC236}">
                  <a16:creationId xmlns:a16="http://schemas.microsoft.com/office/drawing/2014/main" id="{135D3BC1-BEF4-4A8A-A03B-72D4A1AF466F}"/>
                </a:ext>
              </a:extLst>
            </p:cNvPr>
            <p:cNvSpPr/>
            <p:nvPr/>
          </p:nvSpPr>
          <p:spPr>
            <a:xfrm>
              <a:off x="184958" y="1418291"/>
              <a:ext cx="871200" cy="920700"/>
            </a:xfrm>
            <a:custGeom>
              <a:avLst/>
              <a:gdLst>
                <a:gd name="connsiteX0" fmla="*/ 791337 w 1676400"/>
                <a:gd name="connsiteY0" fmla="*/ 1763363 h 1771650"/>
                <a:gd name="connsiteX1" fmla="*/ 764381 w 1676400"/>
                <a:gd name="connsiteY1" fmla="*/ 1757267 h 1771650"/>
                <a:gd name="connsiteX2" fmla="*/ 761143 w 1676400"/>
                <a:gd name="connsiteY2" fmla="*/ 1747933 h 1771650"/>
                <a:gd name="connsiteX3" fmla="*/ 765810 w 1676400"/>
                <a:gd name="connsiteY3" fmla="*/ 1744504 h 1771650"/>
                <a:gd name="connsiteX4" fmla="*/ 764381 w 1676400"/>
                <a:gd name="connsiteY4" fmla="*/ 1736979 h 1771650"/>
                <a:gd name="connsiteX5" fmla="*/ 749808 w 1676400"/>
                <a:gd name="connsiteY5" fmla="*/ 1722025 h 1771650"/>
                <a:gd name="connsiteX6" fmla="*/ 739902 w 1676400"/>
                <a:gd name="connsiteY6" fmla="*/ 1705832 h 1771650"/>
                <a:gd name="connsiteX7" fmla="*/ 724472 w 1676400"/>
                <a:gd name="connsiteY7" fmla="*/ 1693640 h 1771650"/>
                <a:gd name="connsiteX8" fmla="*/ 715423 w 1676400"/>
                <a:gd name="connsiteY8" fmla="*/ 1690402 h 1771650"/>
                <a:gd name="connsiteX9" fmla="*/ 711613 w 1676400"/>
                <a:gd name="connsiteY9" fmla="*/ 1684020 h 1771650"/>
                <a:gd name="connsiteX10" fmla="*/ 688181 w 1676400"/>
                <a:gd name="connsiteY10" fmla="*/ 1673352 h 1771650"/>
                <a:gd name="connsiteX11" fmla="*/ 675608 w 1676400"/>
                <a:gd name="connsiteY11" fmla="*/ 1671161 h 1771650"/>
                <a:gd name="connsiteX12" fmla="*/ 666941 w 1676400"/>
                <a:gd name="connsiteY12" fmla="*/ 1689354 h 1771650"/>
                <a:gd name="connsiteX13" fmla="*/ 634937 w 1676400"/>
                <a:gd name="connsiteY13" fmla="*/ 1698689 h 1771650"/>
                <a:gd name="connsiteX14" fmla="*/ 634460 w 1676400"/>
                <a:gd name="connsiteY14" fmla="*/ 1693926 h 1771650"/>
                <a:gd name="connsiteX15" fmla="*/ 630841 w 1676400"/>
                <a:gd name="connsiteY15" fmla="*/ 1691545 h 1771650"/>
                <a:gd name="connsiteX16" fmla="*/ 618935 w 1676400"/>
                <a:gd name="connsiteY16" fmla="*/ 1671542 h 1771650"/>
                <a:gd name="connsiteX17" fmla="*/ 618839 w 1676400"/>
                <a:gd name="connsiteY17" fmla="*/ 1658779 h 1771650"/>
                <a:gd name="connsiteX18" fmla="*/ 615505 w 1676400"/>
                <a:gd name="connsiteY18" fmla="*/ 1653635 h 1771650"/>
                <a:gd name="connsiteX19" fmla="*/ 623030 w 1676400"/>
                <a:gd name="connsiteY19" fmla="*/ 1648111 h 1771650"/>
                <a:gd name="connsiteX20" fmla="*/ 607409 w 1676400"/>
                <a:gd name="connsiteY20" fmla="*/ 1640586 h 1771650"/>
                <a:gd name="connsiteX21" fmla="*/ 605504 w 1676400"/>
                <a:gd name="connsiteY21" fmla="*/ 1643253 h 1771650"/>
                <a:gd name="connsiteX22" fmla="*/ 601028 w 1676400"/>
                <a:gd name="connsiteY22" fmla="*/ 1641920 h 1771650"/>
                <a:gd name="connsiteX23" fmla="*/ 599408 w 1676400"/>
                <a:gd name="connsiteY23" fmla="*/ 1648016 h 1771650"/>
                <a:gd name="connsiteX24" fmla="*/ 578739 w 1676400"/>
                <a:gd name="connsiteY24" fmla="*/ 1643729 h 1771650"/>
                <a:gd name="connsiteX25" fmla="*/ 571310 w 1676400"/>
                <a:gd name="connsiteY25" fmla="*/ 1645539 h 1771650"/>
                <a:gd name="connsiteX26" fmla="*/ 564833 w 1676400"/>
                <a:gd name="connsiteY26" fmla="*/ 1647920 h 1771650"/>
                <a:gd name="connsiteX27" fmla="*/ 558355 w 1676400"/>
                <a:gd name="connsiteY27" fmla="*/ 1654302 h 1771650"/>
                <a:gd name="connsiteX28" fmla="*/ 535114 w 1676400"/>
                <a:gd name="connsiteY28" fmla="*/ 1661255 h 1771650"/>
                <a:gd name="connsiteX29" fmla="*/ 530924 w 1676400"/>
                <a:gd name="connsiteY29" fmla="*/ 1654588 h 1771650"/>
                <a:gd name="connsiteX30" fmla="*/ 530162 w 1676400"/>
                <a:gd name="connsiteY30" fmla="*/ 1642872 h 1771650"/>
                <a:gd name="connsiteX31" fmla="*/ 519494 w 1676400"/>
                <a:gd name="connsiteY31" fmla="*/ 1638395 h 1771650"/>
                <a:gd name="connsiteX32" fmla="*/ 515302 w 1676400"/>
                <a:gd name="connsiteY32" fmla="*/ 1633347 h 1771650"/>
                <a:gd name="connsiteX33" fmla="*/ 496538 w 1676400"/>
                <a:gd name="connsiteY33" fmla="*/ 1635252 h 1771650"/>
                <a:gd name="connsiteX34" fmla="*/ 491014 w 1676400"/>
                <a:gd name="connsiteY34" fmla="*/ 1639919 h 1771650"/>
                <a:gd name="connsiteX35" fmla="*/ 480727 w 1676400"/>
                <a:gd name="connsiteY35" fmla="*/ 1634585 h 1771650"/>
                <a:gd name="connsiteX36" fmla="*/ 476631 w 1676400"/>
                <a:gd name="connsiteY36" fmla="*/ 1629823 h 1771650"/>
                <a:gd name="connsiteX37" fmla="*/ 475012 w 1676400"/>
                <a:gd name="connsiteY37" fmla="*/ 1614297 h 1771650"/>
                <a:gd name="connsiteX38" fmla="*/ 472059 w 1676400"/>
                <a:gd name="connsiteY38" fmla="*/ 1612678 h 1771650"/>
                <a:gd name="connsiteX39" fmla="*/ 466915 w 1676400"/>
                <a:gd name="connsiteY39" fmla="*/ 1611820 h 1771650"/>
                <a:gd name="connsiteX40" fmla="*/ 459581 w 1676400"/>
                <a:gd name="connsiteY40" fmla="*/ 1620679 h 1771650"/>
                <a:gd name="connsiteX41" fmla="*/ 447008 w 1676400"/>
                <a:gd name="connsiteY41" fmla="*/ 1626013 h 1771650"/>
                <a:gd name="connsiteX42" fmla="*/ 442627 w 1676400"/>
                <a:gd name="connsiteY42" fmla="*/ 1623441 h 1771650"/>
                <a:gd name="connsiteX43" fmla="*/ 435007 w 1676400"/>
                <a:gd name="connsiteY43" fmla="*/ 1626489 h 1771650"/>
                <a:gd name="connsiteX44" fmla="*/ 425005 w 1676400"/>
                <a:gd name="connsiteY44" fmla="*/ 1623060 h 1771650"/>
                <a:gd name="connsiteX45" fmla="*/ 411956 w 1676400"/>
                <a:gd name="connsiteY45" fmla="*/ 1612392 h 1771650"/>
                <a:gd name="connsiteX46" fmla="*/ 409384 w 1676400"/>
                <a:gd name="connsiteY46" fmla="*/ 1607058 h 1771650"/>
                <a:gd name="connsiteX47" fmla="*/ 410242 w 1676400"/>
                <a:gd name="connsiteY47" fmla="*/ 1597724 h 1771650"/>
                <a:gd name="connsiteX48" fmla="*/ 417004 w 1676400"/>
                <a:gd name="connsiteY48" fmla="*/ 1581912 h 1771650"/>
                <a:gd name="connsiteX49" fmla="*/ 418719 w 1676400"/>
                <a:gd name="connsiteY49" fmla="*/ 1564100 h 1771650"/>
                <a:gd name="connsiteX50" fmla="*/ 421672 w 1676400"/>
                <a:gd name="connsiteY50" fmla="*/ 1557242 h 1771650"/>
                <a:gd name="connsiteX51" fmla="*/ 425958 w 1676400"/>
                <a:gd name="connsiteY51" fmla="*/ 1551813 h 1771650"/>
                <a:gd name="connsiteX52" fmla="*/ 440246 w 1676400"/>
                <a:gd name="connsiteY52" fmla="*/ 1543241 h 1771650"/>
                <a:gd name="connsiteX53" fmla="*/ 428149 w 1676400"/>
                <a:gd name="connsiteY53" fmla="*/ 1538478 h 1771650"/>
                <a:gd name="connsiteX54" fmla="*/ 413671 w 1676400"/>
                <a:gd name="connsiteY54" fmla="*/ 1539526 h 1771650"/>
                <a:gd name="connsiteX55" fmla="*/ 406051 w 1676400"/>
                <a:gd name="connsiteY55" fmla="*/ 1531525 h 1771650"/>
                <a:gd name="connsiteX56" fmla="*/ 413385 w 1676400"/>
                <a:gd name="connsiteY56" fmla="*/ 1526857 h 1771650"/>
                <a:gd name="connsiteX57" fmla="*/ 409384 w 1676400"/>
                <a:gd name="connsiteY57" fmla="*/ 1517809 h 1771650"/>
                <a:gd name="connsiteX58" fmla="*/ 398621 w 1676400"/>
                <a:gd name="connsiteY58" fmla="*/ 1509522 h 1771650"/>
                <a:gd name="connsiteX59" fmla="*/ 397288 w 1676400"/>
                <a:gd name="connsiteY59" fmla="*/ 1503807 h 1771650"/>
                <a:gd name="connsiteX60" fmla="*/ 393859 w 1676400"/>
                <a:gd name="connsiteY60" fmla="*/ 1501426 h 1771650"/>
                <a:gd name="connsiteX61" fmla="*/ 376142 w 1676400"/>
                <a:gd name="connsiteY61" fmla="*/ 1497997 h 1771650"/>
                <a:gd name="connsiteX62" fmla="*/ 373094 w 1676400"/>
                <a:gd name="connsiteY62" fmla="*/ 1493139 h 1771650"/>
                <a:gd name="connsiteX63" fmla="*/ 363093 w 1676400"/>
                <a:gd name="connsiteY63" fmla="*/ 1492663 h 1771650"/>
                <a:gd name="connsiteX64" fmla="*/ 355092 w 1676400"/>
                <a:gd name="connsiteY64" fmla="*/ 1504378 h 1771650"/>
                <a:gd name="connsiteX65" fmla="*/ 352711 w 1676400"/>
                <a:gd name="connsiteY65" fmla="*/ 1497520 h 1771650"/>
                <a:gd name="connsiteX66" fmla="*/ 359092 w 1676400"/>
                <a:gd name="connsiteY66" fmla="*/ 1490472 h 1771650"/>
                <a:gd name="connsiteX67" fmla="*/ 360997 w 1676400"/>
                <a:gd name="connsiteY67" fmla="*/ 1476185 h 1771650"/>
                <a:gd name="connsiteX68" fmla="*/ 358616 w 1676400"/>
                <a:gd name="connsiteY68" fmla="*/ 1472374 h 1771650"/>
                <a:gd name="connsiteX69" fmla="*/ 352806 w 1676400"/>
                <a:gd name="connsiteY69" fmla="*/ 1473327 h 1771650"/>
                <a:gd name="connsiteX70" fmla="*/ 354235 w 1676400"/>
                <a:gd name="connsiteY70" fmla="*/ 1464755 h 1771650"/>
                <a:gd name="connsiteX71" fmla="*/ 350329 w 1676400"/>
                <a:gd name="connsiteY71" fmla="*/ 1456658 h 1771650"/>
                <a:gd name="connsiteX72" fmla="*/ 351091 w 1676400"/>
                <a:gd name="connsiteY72" fmla="*/ 1450753 h 1771650"/>
                <a:gd name="connsiteX73" fmla="*/ 360521 w 1676400"/>
                <a:gd name="connsiteY73" fmla="*/ 1447705 h 1771650"/>
                <a:gd name="connsiteX74" fmla="*/ 367094 w 1676400"/>
                <a:gd name="connsiteY74" fmla="*/ 1437132 h 1771650"/>
                <a:gd name="connsiteX75" fmla="*/ 372237 w 1676400"/>
                <a:gd name="connsiteY75" fmla="*/ 1441323 h 1771650"/>
                <a:gd name="connsiteX76" fmla="*/ 380333 w 1676400"/>
                <a:gd name="connsiteY76" fmla="*/ 1435703 h 1771650"/>
                <a:gd name="connsiteX77" fmla="*/ 387763 w 1676400"/>
                <a:gd name="connsiteY77" fmla="*/ 1410748 h 1771650"/>
                <a:gd name="connsiteX78" fmla="*/ 386810 w 1676400"/>
                <a:gd name="connsiteY78" fmla="*/ 1400175 h 1771650"/>
                <a:gd name="connsiteX79" fmla="*/ 369475 w 1676400"/>
                <a:gd name="connsiteY79" fmla="*/ 1386649 h 1771650"/>
                <a:gd name="connsiteX80" fmla="*/ 363569 w 1676400"/>
                <a:gd name="connsiteY80" fmla="*/ 1393031 h 1771650"/>
                <a:gd name="connsiteX81" fmla="*/ 357664 w 1676400"/>
                <a:gd name="connsiteY81" fmla="*/ 1393127 h 1771650"/>
                <a:gd name="connsiteX82" fmla="*/ 334804 w 1676400"/>
                <a:gd name="connsiteY82" fmla="*/ 1381411 h 1771650"/>
                <a:gd name="connsiteX83" fmla="*/ 304705 w 1676400"/>
                <a:gd name="connsiteY83" fmla="*/ 1393412 h 1771650"/>
                <a:gd name="connsiteX84" fmla="*/ 303276 w 1676400"/>
                <a:gd name="connsiteY84" fmla="*/ 1389316 h 1771650"/>
                <a:gd name="connsiteX85" fmla="*/ 294227 w 1676400"/>
                <a:gd name="connsiteY85" fmla="*/ 1385507 h 1771650"/>
                <a:gd name="connsiteX86" fmla="*/ 294418 w 1676400"/>
                <a:gd name="connsiteY86" fmla="*/ 1381411 h 1771650"/>
                <a:gd name="connsiteX87" fmla="*/ 285845 w 1676400"/>
                <a:gd name="connsiteY87" fmla="*/ 1378839 h 1771650"/>
                <a:gd name="connsiteX88" fmla="*/ 279749 w 1676400"/>
                <a:gd name="connsiteY88" fmla="*/ 1381030 h 1771650"/>
                <a:gd name="connsiteX89" fmla="*/ 277654 w 1676400"/>
                <a:gd name="connsiteY89" fmla="*/ 1371886 h 1771650"/>
                <a:gd name="connsiteX90" fmla="*/ 256603 w 1676400"/>
                <a:gd name="connsiteY90" fmla="*/ 1370076 h 1771650"/>
                <a:gd name="connsiteX91" fmla="*/ 234601 w 1676400"/>
                <a:gd name="connsiteY91" fmla="*/ 1354645 h 1771650"/>
                <a:gd name="connsiteX92" fmla="*/ 210598 w 1676400"/>
                <a:gd name="connsiteY92" fmla="*/ 1367504 h 1771650"/>
                <a:gd name="connsiteX93" fmla="*/ 199834 w 1676400"/>
                <a:gd name="connsiteY93" fmla="*/ 1361123 h 1771650"/>
                <a:gd name="connsiteX94" fmla="*/ 176403 w 1676400"/>
                <a:gd name="connsiteY94" fmla="*/ 1371505 h 1771650"/>
                <a:gd name="connsiteX95" fmla="*/ 163258 w 1676400"/>
                <a:gd name="connsiteY95" fmla="*/ 1364552 h 1771650"/>
                <a:gd name="connsiteX96" fmla="*/ 148495 w 1676400"/>
                <a:gd name="connsiteY96" fmla="*/ 1366647 h 1771650"/>
                <a:gd name="connsiteX97" fmla="*/ 160306 w 1676400"/>
                <a:gd name="connsiteY97" fmla="*/ 1333310 h 1771650"/>
                <a:gd name="connsiteX98" fmla="*/ 157353 w 1676400"/>
                <a:gd name="connsiteY98" fmla="*/ 1327976 h 1771650"/>
                <a:gd name="connsiteX99" fmla="*/ 142875 w 1676400"/>
                <a:gd name="connsiteY99" fmla="*/ 1321022 h 1771650"/>
                <a:gd name="connsiteX100" fmla="*/ 140017 w 1676400"/>
                <a:gd name="connsiteY100" fmla="*/ 1299686 h 1771650"/>
                <a:gd name="connsiteX101" fmla="*/ 111728 w 1676400"/>
                <a:gd name="connsiteY101" fmla="*/ 1278541 h 1771650"/>
                <a:gd name="connsiteX102" fmla="*/ 98965 w 1676400"/>
                <a:gd name="connsiteY102" fmla="*/ 1280922 h 1771650"/>
                <a:gd name="connsiteX103" fmla="*/ 76676 w 1676400"/>
                <a:gd name="connsiteY103" fmla="*/ 1290447 h 1771650"/>
                <a:gd name="connsiteX104" fmla="*/ 59626 w 1676400"/>
                <a:gd name="connsiteY104" fmla="*/ 1278255 h 1771650"/>
                <a:gd name="connsiteX105" fmla="*/ 53149 w 1676400"/>
                <a:gd name="connsiteY105" fmla="*/ 1266253 h 1771650"/>
                <a:gd name="connsiteX106" fmla="*/ 82391 w 1676400"/>
                <a:gd name="connsiteY106" fmla="*/ 1223677 h 1771650"/>
                <a:gd name="connsiteX107" fmla="*/ 82296 w 1676400"/>
                <a:gd name="connsiteY107" fmla="*/ 1218914 h 1771650"/>
                <a:gd name="connsiteX108" fmla="*/ 76295 w 1676400"/>
                <a:gd name="connsiteY108" fmla="*/ 1209961 h 1771650"/>
                <a:gd name="connsiteX109" fmla="*/ 79343 w 1676400"/>
                <a:gd name="connsiteY109" fmla="*/ 1196721 h 1771650"/>
                <a:gd name="connsiteX110" fmla="*/ 75724 w 1676400"/>
                <a:gd name="connsiteY110" fmla="*/ 1187958 h 1771650"/>
                <a:gd name="connsiteX111" fmla="*/ 77819 w 1676400"/>
                <a:gd name="connsiteY111" fmla="*/ 1185101 h 1771650"/>
                <a:gd name="connsiteX112" fmla="*/ 68199 w 1676400"/>
                <a:gd name="connsiteY112" fmla="*/ 1175671 h 1771650"/>
                <a:gd name="connsiteX113" fmla="*/ 69818 w 1676400"/>
                <a:gd name="connsiteY113" fmla="*/ 1162431 h 1771650"/>
                <a:gd name="connsiteX114" fmla="*/ 66580 w 1676400"/>
                <a:gd name="connsiteY114" fmla="*/ 1150334 h 1771650"/>
                <a:gd name="connsiteX115" fmla="*/ 61722 w 1676400"/>
                <a:gd name="connsiteY115" fmla="*/ 1145857 h 1771650"/>
                <a:gd name="connsiteX116" fmla="*/ 54864 w 1676400"/>
                <a:gd name="connsiteY116" fmla="*/ 1147001 h 1771650"/>
                <a:gd name="connsiteX117" fmla="*/ 53626 w 1676400"/>
                <a:gd name="connsiteY117" fmla="*/ 1143000 h 1771650"/>
                <a:gd name="connsiteX118" fmla="*/ 37528 w 1676400"/>
                <a:gd name="connsiteY118" fmla="*/ 1137380 h 1771650"/>
                <a:gd name="connsiteX119" fmla="*/ 28194 w 1676400"/>
                <a:gd name="connsiteY119" fmla="*/ 1127474 h 1771650"/>
                <a:gd name="connsiteX120" fmla="*/ 31909 w 1676400"/>
                <a:gd name="connsiteY120" fmla="*/ 1122998 h 1771650"/>
                <a:gd name="connsiteX121" fmla="*/ 31337 w 1676400"/>
                <a:gd name="connsiteY121" fmla="*/ 1116235 h 1771650"/>
                <a:gd name="connsiteX122" fmla="*/ 36481 w 1676400"/>
                <a:gd name="connsiteY122" fmla="*/ 1102043 h 1771650"/>
                <a:gd name="connsiteX123" fmla="*/ 28765 w 1676400"/>
                <a:gd name="connsiteY123" fmla="*/ 1093375 h 1771650"/>
                <a:gd name="connsiteX124" fmla="*/ 30289 w 1676400"/>
                <a:gd name="connsiteY124" fmla="*/ 1079945 h 1771650"/>
                <a:gd name="connsiteX125" fmla="*/ 22669 w 1676400"/>
                <a:gd name="connsiteY125" fmla="*/ 1071182 h 1771650"/>
                <a:gd name="connsiteX126" fmla="*/ 16097 w 1676400"/>
                <a:gd name="connsiteY126" fmla="*/ 1069467 h 1771650"/>
                <a:gd name="connsiteX127" fmla="*/ 16954 w 1676400"/>
                <a:gd name="connsiteY127" fmla="*/ 1044226 h 1771650"/>
                <a:gd name="connsiteX128" fmla="*/ 9525 w 1676400"/>
                <a:gd name="connsiteY128" fmla="*/ 1010031 h 1771650"/>
                <a:gd name="connsiteX129" fmla="*/ 15716 w 1676400"/>
                <a:gd name="connsiteY129" fmla="*/ 988219 h 1771650"/>
                <a:gd name="connsiteX130" fmla="*/ 23241 w 1676400"/>
                <a:gd name="connsiteY130" fmla="*/ 986409 h 1771650"/>
                <a:gd name="connsiteX131" fmla="*/ 23146 w 1676400"/>
                <a:gd name="connsiteY131" fmla="*/ 974217 h 1771650"/>
                <a:gd name="connsiteX132" fmla="*/ 61341 w 1676400"/>
                <a:gd name="connsiteY132" fmla="*/ 959072 h 1771650"/>
                <a:gd name="connsiteX133" fmla="*/ 74485 w 1676400"/>
                <a:gd name="connsiteY133" fmla="*/ 944785 h 1771650"/>
                <a:gd name="connsiteX134" fmla="*/ 90964 w 1676400"/>
                <a:gd name="connsiteY134" fmla="*/ 912971 h 1771650"/>
                <a:gd name="connsiteX135" fmla="*/ 97917 w 1676400"/>
                <a:gd name="connsiteY135" fmla="*/ 905065 h 1771650"/>
                <a:gd name="connsiteX136" fmla="*/ 112490 w 1676400"/>
                <a:gd name="connsiteY136" fmla="*/ 899255 h 1771650"/>
                <a:gd name="connsiteX137" fmla="*/ 124396 w 1676400"/>
                <a:gd name="connsiteY137" fmla="*/ 886396 h 1771650"/>
                <a:gd name="connsiteX138" fmla="*/ 122968 w 1676400"/>
                <a:gd name="connsiteY138" fmla="*/ 884873 h 1771650"/>
                <a:gd name="connsiteX139" fmla="*/ 164497 w 1676400"/>
                <a:gd name="connsiteY139" fmla="*/ 872109 h 1771650"/>
                <a:gd name="connsiteX140" fmla="*/ 182785 w 1676400"/>
                <a:gd name="connsiteY140" fmla="*/ 872395 h 1771650"/>
                <a:gd name="connsiteX141" fmla="*/ 188214 w 1676400"/>
                <a:gd name="connsiteY141" fmla="*/ 856393 h 1771650"/>
                <a:gd name="connsiteX142" fmla="*/ 199358 w 1676400"/>
                <a:gd name="connsiteY142" fmla="*/ 847820 h 1771650"/>
                <a:gd name="connsiteX143" fmla="*/ 216789 w 1676400"/>
                <a:gd name="connsiteY143" fmla="*/ 848582 h 1771650"/>
                <a:gd name="connsiteX144" fmla="*/ 219456 w 1676400"/>
                <a:gd name="connsiteY144" fmla="*/ 841343 h 1771650"/>
                <a:gd name="connsiteX145" fmla="*/ 217741 w 1676400"/>
                <a:gd name="connsiteY145" fmla="*/ 830866 h 1771650"/>
                <a:gd name="connsiteX146" fmla="*/ 231267 w 1676400"/>
                <a:gd name="connsiteY146" fmla="*/ 827627 h 1771650"/>
                <a:gd name="connsiteX147" fmla="*/ 236410 w 1676400"/>
                <a:gd name="connsiteY147" fmla="*/ 815721 h 1771650"/>
                <a:gd name="connsiteX148" fmla="*/ 235553 w 1676400"/>
                <a:gd name="connsiteY148" fmla="*/ 807720 h 1771650"/>
                <a:gd name="connsiteX149" fmla="*/ 240506 w 1676400"/>
                <a:gd name="connsiteY149" fmla="*/ 788003 h 1771650"/>
                <a:gd name="connsiteX150" fmla="*/ 238411 w 1676400"/>
                <a:gd name="connsiteY150" fmla="*/ 777526 h 1771650"/>
                <a:gd name="connsiteX151" fmla="*/ 240506 w 1676400"/>
                <a:gd name="connsiteY151" fmla="*/ 773906 h 1771650"/>
                <a:gd name="connsiteX152" fmla="*/ 262033 w 1676400"/>
                <a:gd name="connsiteY152" fmla="*/ 777240 h 1771650"/>
                <a:gd name="connsiteX153" fmla="*/ 261842 w 1676400"/>
                <a:gd name="connsiteY153" fmla="*/ 780860 h 1771650"/>
                <a:gd name="connsiteX154" fmla="*/ 280130 w 1676400"/>
                <a:gd name="connsiteY154" fmla="*/ 781621 h 1771650"/>
                <a:gd name="connsiteX155" fmla="*/ 307276 w 1676400"/>
                <a:gd name="connsiteY155" fmla="*/ 773335 h 1771650"/>
                <a:gd name="connsiteX156" fmla="*/ 317468 w 1676400"/>
                <a:gd name="connsiteY156" fmla="*/ 776764 h 1771650"/>
                <a:gd name="connsiteX157" fmla="*/ 330136 w 1676400"/>
                <a:gd name="connsiteY157" fmla="*/ 761905 h 1771650"/>
                <a:gd name="connsiteX158" fmla="*/ 326803 w 1676400"/>
                <a:gd name="connsiteY158" fmla="*/ 752665 h 1771650"/>
                <a:gd name="connsiteX159" fmla="*/ 332327 w 1676400"/>
                <a:gd name="connsiteY159" fmla="*/ 741140 h 1771650"/>
                <a:gd name="connsiteX160" fmla="*/ 350901 w 1676400"/>
                <a:gd name="connsiteY160" fmla="*/ 735330 h 1771650"/>
                <a:gd name="connsiteX161" fmla="*/ 355092 w 1676400"/>
                <a:gd name="connsiteY161" fmla="*/ 725615 h 1771650"/>
                <a:gd name="connsiteX162" fmla="*/ 351187 w 1676400"/>
                <a:gd name="connsiteY162" fmla="*/ 719423 h 1771650"/>
                <a:gd name="connsiteX163" fmla="*/ 346138 w 1676400"/>
                <a:gd name="connsiteY163" fmla="*/ 720757 h 1771650"/>
                <a:gd name="connsiteX164" fmla="*/ 344233 w 1676400"/>
                <a:gd name="connsiteY164" fmla="*/ 714280 h 1771650"/>
                <a:gd name="connsiteX165" fmla="*/ 348424 w 1676400"/>
                <a:gd name="connsiteY165" fmla="*/ 710279 h 1771650"/>
                <a:gd name="connsiteX166" fmla="*/ 338899 w 1676400"/>
                <a:gd name="connsiteY166" fmla="*/ 705517 h 1771650"/>
                <a:gd name="connsiteX167" fmla="*/ 340042 w 1676400"/>
                <a:gd name="connsiteY167" fmla="*/ 703802 h 1771650"/>
                <a:gd name="connsiteX168" fmla="*/ 352139 w 1676400"/>
                <a:gd name="connsiteY168" fmla="*/ 709327 h 1771650"/>
                <a:gd name="connsiteX169" fmla="*/ 366141 w 1676400"/>
                <a:gd name="connsiteY169" fmla="*/ 707898 h 1771650"/>
                <a:gd name="connsiteX170" fmla="*/ 374047 w 1676400"/>
                <a:gd name="connsiteY170" fmla="*/ 709994 h 1771650"/>
                <a:gd name="connsiteX171" fmla="*/ 380428 w 1676400"/>
                <a:gd name="connsiteY171" fmla="*/ 721519 h 1771650"/>
                <a:gd name="connsiteX172" fmla="*/ 375952 w 1676400"/>
                <a:gd name="connsiteY172" fmla="*/ 739902 h 1771650"/>
                <a:gd name="connsiteX173" fmla="*/ 379000 w 1676400"/>
                <a:gd name="connsiteY173" fmla="*/ 745331 h 1771650"/>
                <a:gd name="connsiteX174" fmla="*/ 389668 w 1676400"/>
                <a:gd name="connsiteY174" fmla="*/ 748379 h 1771650"/>
                <a:gd name="connsiteX175" fmla="*/ 392239 w 1676400"/>
                <a:gd name="connsiteY175" fmla="*/ 752380 h 1771650"/>
                <a:gd name="connsiteX176" fmla="*/ 389953 w 1676400"/>
                <a:gd name="connsiteY176" fmla="*/ 776192 h 1771650"/>
                <a:gd name="connsiteX177" fmla="*/ 404622 w 1676400"/>
                <a:gd name="connsiteY177" fmla="*/ 781812 h 1771650"/>
                <a:gd name="connsiteX178" fmla="*/ 411956 w 1676400"/>
                <a:gd name="connsiteY178" fmla="*/ 782098 h 1771650"/>
                <a:gd name="connsiteX179" fmla="*/ 418624 w 1676400"/>
                <a:gd name="connsiteY179" fmla="*/ 776954 h 1771650"/>
                <a:gd name="connsiteX180" fmla="*/ 429673 w 1676400"/>
                <a:gd name="connsiteY180" fmla="*/ 754856 h 1771650"/>
                <a:gd name="connsiteX181" fmla="*/ 428530 w 1676400"/>
                <a:gd name="connsiteY181" fmla="*/ 716185 h 1771650"/>
                <a:gd name="connsiteX182" fmla="*/ 431387 w 1676400"/>
                <a:gd name="connsiteY182" fmla="*/ 710946 h 1771650"/>
                <a:gd name="connsiteX183" fmla="*/ 460534 w 1676400"/>
                <a:gd name="connsiteY183" fmla="*/ 706279 h 1771650"/>
                <a:gd name="connsiteX184" fmla="*/ 480727 w 1676400"/>
                <a:gd name="connsiteY184" fmla="*/ 714756 h 1771650"/>
                <a:gd name="connsiteX185" fmla="*/ 498348 w 1676400"/>
                <a:gd name="connsiteY185" fmla="*/ 713423 h 1771650"/>
                <a:gd name="connsiteX186" fmla="*/ 497681 w 1676400"/>
                <a:gd name="connsiteY186" fmla="*/ 715327 h 1771650"/>
                <a:gd name="connsiteX187" fmla="*/ 509778 w 1676400"/>
                <a:gd name="connsiteY187" fmla="*/ 720185 h 1771650"/>
                <a:gd name="connsiteX188" fmla="*/ 513683 w 1676400"/>
                <a:gd name="connsiteY188" fmla="*/ 727139 h 1771650"/>
                <a:gd name="connsiteX189" fmla="*/ 525018 w 1676400"/>
                <a:gd name="connsiteY189" fmla="*/ 724948 h 1771650"/>
                <a:gd name="connsiteX190" fmla="*/ 525304 w 1676400"/>
                <a:gd name="connsiteY190" fmla="*/ 727139 h 1771650"/>
                <a:gd name="connsiteX191" fmla="*/ 531590 w 1676400"/>
                <a:gd name="connsiteY191" fmla="*/ 728663 h 1771650"/>
                <a:gd name="connsiteX192" fmla="*/ 542735 w 1676400"/>
                <a:gd name="connsiteY192" fmla="*/ 710565 h 1771650"/>
                <a:gd name="connsiteX193" fmla="*/ 552545 w 1676400"/>
                <a:gd name="connsiteY193" fmla="*/ 711613 h 1771650"/>
                <a:gd name="connsiteX194" fmla="*/ 559403 w 1676400"/>
                <a:gd name="connsiteY194" fmla="*/ 707517 h 1771650"/>
                <a:gd name="connsiteX195" fmla="*/ 567595 w 1676400"/>
                <a:gd name="connsiteY195" fmla="*/ 712756 h 1771650"/>
                <a:gd name="connsiteX196" fmla="*/ 572072 w 1676400"/>
                <a:gd name="connsiteY196" fmla="*/ 704850 h 1771650"/>
                <a:gd name="connsiteX197" fmla="*/ 574929 w 1676400"/>
                <a:gd name="connsiteY197" fmla="*/ 706279 h 1771650"/>
                <a:gd name="connsiteX198" fmla="*/ 572834 w 1676400"/>
                <a:gd name="connsiteY198" fmla="*/ 710660 h 1771650"/>
                <a:gd name="connsiteX199" fmla="*/ 578168 w 1676400"/>
                <a:gd name="connsiteY199" fmla="*/ 712089 h 1771650"/>
                <a:gd name="connsiteX200" fmla="*/ 584359 w 1676400"/>
                <a:gd name="connsiteY200" fmla="*/ 719519 h 1771650"/>
                <a:gd name="connsiteX201" fmla="*/ 583120 w 1676400"/>
                <a:gd name="connsiteY201" fmla="*/ 721138 h 1771650"/>
                <a:gd name="connsiteX202" fmla="*/ 597599 w 1676400"/>
                <a:gd name="connsiteY202" fmla="*/ 730758 h 1771650"/>
                <a:gd name="connsiteX203" fmla="*/ 605504 w 1676400"/>
                <a:gd name="connsiteY203" fmla="*/ 732663 h 1771650"/>
                <a:gd name="connsiteX204" fmla="*/ 627412 w 1676400"/>
                <a:gd name="connsiteY204" fmla="*/ 728186 h 1771650"/>
                <a:gd name="connsiteX205" fmla="*/ 633412 w 1676400"/>
                <a:gd name="connsiteY205" fmla="*/ 722281 h 1771650"/>
                <a:gd name="connsiteX206" fmla="*/ 596837 w 1676400"/>
                <a:gd name="connsiteY206" fmla="*/ 698468 h 1771650"/>
                <a:gd name="connsiteX207" fmla="*/ 592836 w 1676400"/>
                <a:gd name="connsiteY207" fmla="*/ 687324 h 1771650"/>
                <a:gd name="connsiteX208" fmla="*/ 600170 w 1676400"/>
                <a:gd name="connsiteY208" fmla="*/ 685705 h 1771650"/>
                <a:gd name="connsiteX209" fmla="*/ 593122 w 1676400"/>
                <a:gd name="connsiteY209" fmla="*/ 673989 h 1771650"/>
                <a:gd name="connsiteX210" fmla="*/ 599408 w 1676400"/>
                <a:gd name="connsiteY210" fmla="*/ 665321 h 1771650"/>
                <a:gd name="connsiteX211" fmla="*/ 614743 w 1676400"/>
                <a:gd name="connsiteY211" fmla="*/ 658559 h 1771650"/>
                <a:gd name="connsiteX212" fmla="*/ 621983 w 1676400"/>
                <a:gd name="connsiteY212" fmla="*/ 658844 h 1771650"/>
                <a:gd name="connsiteX213" fmla="*/ 625316 w 1676400"/>
                <a:gd name="connsiteY213" fmla="*/ 653129 h 1771650"/>
                <a:gd name="connsiteX214" fmla="*/ 636080 w 1676400"/>
                <a:gd name="connsiteY214" fmla="*/ 668465 h 1771650"/>
                <a:gd name="connsiteX215" fmla="*/ 640366 w 1676400"/>
                <a:gd name="connsiteY215" fmla="*/ 661225 h 1771650"/>
                <a:gd name="connsiteX216" fmla="*/ 639509 w 1676400"/>
                <a:gd name="connsiteY216" fmla="*/ 657035 h 1771650"/>
                <a:gd name="connsiteX217" fmla="*/ 643414 w 1676400"/>
                <a:gd name="connsiteY217" fmla="*/ 655034 h 1771650"/>
                <a:gd name="connsiteX218" fmla="*/ 668845 w 1676400"/>
                <a:gd name="connsiteY218" fmla="*/ 665321 h 1771650"/>
                <a:gd name="connsiteX219" fmla="*/ 685800 w 1676400"/>
                <a:gd name="connsiteY219" fmla="*/ 656368 h 1771650"/>
                <a:gd name="connsiteX220" fmla="*/ 687038 w 1676400"/>
                <a:gd name="connsiteY220" fmla="*/ 645795 h 1771650"/>
                <a:gd name="connsiteX221" fmla="*/ 699230 w 1676400"/>
                <a:gd name="connsiteY221" fmla="*/ 616934 h 1771650"/>
                <a:gd name="connsiteX222" fmla="*/ 693896 w 1676400"/>
                <a:gd name="connsiteY222" fmla="*/ 613791 h 1771650"/>
                <a:gd name="connsiteX223" fmla="*/ 693039 w 1676400"/>
                <a:gd name="connsiteY223" fmla="*/ 606362 h 1771650"/>
                <a:gd name="connsiteX224" fmla="*/ 699421 w 1676400"/>
                <a:gd name="connsiteY224" fmla="*/ 603599 h 1771650"/>
                <a:gd name="connsiteX225" fmla="*/ 706945 w 1676400"/>
                <a:gd name="connsiteY225" fmla="*/ 591217 h 1771650"/>
                <a:gd name="connsiteX226" fmla="*/ 716470 w 1676400"/>
                <a:gd name="connsiteY226" fmla="*/ 587312 h 1771650"/>
                <a:gd name="connsiteX227" fmla="*/ 715899 w 1676400"/>
                <a:gd name="connsiteY227" fmla="*/ 574167 h 1771650"/>
                <a:gd name="connsiteX228" fmla="*/ 705612 w 1676400"/>
                <a:gd name="connsiteY228" fmla="*/ 571976 h 1771650"/>
                <a:gd name="connsiteX229" fmla="*/ 696944 w 1676400"/>
                <a:gd name="connsiteY229" fmla="*/ 565214 h 1771650"/>
                <a:gd name="connsiteX230" fmla="*/ 694563 w 1676400"/>
                <a:gd name="connsiteY230" fmla="*/ 553307 h 1771650"/>
                <a:gd name="connsiteX231" fmla="*/ 710089 w 1676400"/>
                <a:gd name="connsiteY231" fmla="*/ 542735 h 1771650"/>
                <a:gd name="connsiteX232" fmla="*/ 717042 w 1676400"/>
                <a:gd name="connsiteY232" fmla="*/ 522351 h 1771650"/>
                <a:gd name="connsiteX233" fmla="*/ 726948 w 1676400"/>
                <a:gd name="connsiteY233" fmla="*/ 515017 h 1771650"/>
                <a:gd name="connsiteX234" fmla="*/ 725710 w 1676400"/>
                <a:gd name="connsiteY234" fmla="*/ 506825 h 1771650"/>
                <a:gd name="connsiteX235" fmla="*/ 737235 w 1676400"/>
                <a:gd name="connsiteY235" fmla="*/ 502920 h 1771650"/>
                <a:gd name="connsiteX236" fmla="*/ 757047 w 1676400"/>
                <a:gd name="connsiteY236" fmla="*/ 481679 h 1771650"/>
                <a:gd name="connsiteX237" fmla="*/ 767905 w 1676400"/>
                <a:gd name="connsiteY237" fmla="*/ 477774 h 1771650"/>
                <a:gd name="connsiteX238" fmla="*/ 785146 w 1676400"/>
                <a:gd name="connsiteY238" fmla="*/ 500825 h 1771650"/>
                <a:gd name="connsiteX239" fmla="*/ 783431 w 1676400"/>
                <a:gd name="connsiteY239" fmla="*/ 501872 h 1771650"/>
                <a:gd name="connsiteX240" fmla="*/ 792766 w 1676400"/>
                <a:gd name="connsiteY240" fmla="*/ 508444 h 1771650"/>
                <a:gd name="connsiteX241" fmla="*/ 788289 w 1676400"/>
                <a:gd name="connsiteY241" fmla="*/ 514160 h 1771650"/>
                <a:gd name="connsiteX242" fmla="*/ 793433 w 1676400"/>
                <a:gd name="connsiteY242" fmla="*/ 516350 h 1771650"/>
                <a:gd name="connsiteX243" fmla="*/ 796957 w 1676400"/>
                <a:gd name="connsiteY243" fmla="*/ 512921 h 1771650"/>
                <a:gd name="connsiteX244" fmla="*/ 799052 w 1676400"/>
                <a:gd name="connsiteY244" fmla="*/ 514731 h 1771650"/>
                <a:gd name="connsiteX245" fmla="*/ 792956 w 1676400"/>
                <a:gd name="connsiteY245" fmla="*/ 520256 h 1771650"/>
                <a:gd name="connsiteX246" fmla="*/ 798576 w 1676400"/>
                <a:gd name="connsiteY246" fmla="*/ 521494 h 1771650"/>
                <a:gd name="connsiteX247" fmla="*/ 795242 w 1676400"/>
                <a:gd name="connsiteY247" fmla="*/ 539782 h 1771650"/>
                <a:gd name="connsiteX248" fmla="*/ 799624 w 1676400"/>
                <a:gd name="connsiteY248" fmla="*/ 552355 h 1771650"/>
                <a:gd name="connsiteX249" fmla="*/ 810959 w 1676400"/>
                <a:gd name="connsiteY249" fmla="*/ 543687 h 1771650"/>
                <a:gd name="connsiteX250" fmla="*/ 819626 w 1676400"/>
                <a:gd name="connsiteY250" fmla="*/ 547973 h 1771650"/>
                <a:gd name="connsiteX251" fmla="*/ 822484 w 1676400"/>
                <a:gd name="connsiteY251" fmla="*/ 536162 h 1771650"/>
                <a:gd name="connsiteX252" fmla="*/ 825722 w 1676400"/>
                <a:gd name="connsiteY252" fmla="*/ 535210 h 1771650"/>
                <a:gd name="connsiteX253" fmla="*/ 828008 w 1676400"/>
                <a:gd name="connsiteY253" fmla="*/ 539306 h 1771650"/>
                <a:gd name="connsiteX254" fmla="*/ 832485 w 1676400"/>
                <a:gd name="connsiteY254" fmla="*/ 537305 h 1771650"/>
                <a:gd name="connsiteX255" fmla="*/ 834962 w 1676400"/>
                <a:gd name="connsiteY255" fmla="*/ 545021 h 1771650"/>
                <a:gd name="connsiteX256" fmla="*/ 838486 w 1676400"/>
                <a:gd name="connsiteY256" fmla="*/ 543877 h 1771650"/>
                <a:gd name="connsiteX257" fmla="*/ 843343 w 1676400"/>
                <a:gd name="connsiteY257" fmla="*/ 548164 h 1771650"/>
                <a:gd name="connsiteX258" fmla="*/ 849059 w 1676400"/>
                <a:gd name="connsiteY258" fmla="*/ 545687 h 1771650"/>
                <a:gd name="connsiteX259" fmla="*/ 846201 w 1676400"/>
                <a:gd name="connsiteY259" fmla="*/ 537591 h 1771650"/>
                <a:gd name="connsiteX260" fmla="*/ 854107 w 1676400"/>
                <a:gd name="connsiteY260" fmla="*/ 528352 h 1771650"/>
                <a:gd name="connsiteX261" fmla="*/ 855535 w 1676400"/>
                <a:gd name="connsiteY261" fmla="*/ 518731 h 1771650"/>
                <a:gd name="connsiteX262" fmla="*/ 871442 w 1676400"/>
                <a:gd name="connsiteY262" fmla="*/ 513112 h 1771650"/>
                <a:gd name="connsiteX263" fmla="*/ 873824 w 1676400"/>
                <a:gd name="connsiteY263" fmla="*/ 491014 h 1771650"/>
                <a:gd name="connsiteX264" fmla="*/ 894016 w 1676400"/>
                <a:gd name="connsiteY264" fmla="*/ 490442 h 1771650"/>
                <a:gd name="connsiteX265" fmla="*/ 894302 w 1676400"/>
                <a:gd name="connsiteY265" fmla="*/ 487108 h 1771650"/>
                <a:gd name="connsiteX266" fmla="*/ 923353 w 1676400"/>
                <a:gd name="connsiteY266" fmla="*/ 481012 h 1771650"/>
                <a:gd name="connsiteX267" fmla="*/ 928973 w 1676400"/>
                <a:gd name="connsiteY267" fmla="*/ 474535 h 1771650"/>
                <a:gd name="connsiteX268" fmla="*/ 949357 w 1676400"/>
                <a:gd name="connsiteY268" fmla="*/ 470440 h 1771650"/>
                <a:gd name="connsiteX269" fmla="*/ 952405 w 1676400"/>
                <a:gd name="connsiteY269" fmla="*/ 467963 h 1771650"/>
                <a:gd name="connsiteX270" fmla="*/ 947166 w 1676400"/>
                <a:gd name="connsiteY270" fmla="*/ 460248 h 1771650"/>
                <a:gd name="connsiteX271" fmla="*/ 950690 w 1676400"/>
                <a:gd name="connsiteY271" fmla="*/ 456724 h 1771650"/>
                <a:gd name="connsiteX272" fmla="*/ 961739 w 1676400"/>
                <a:gd name="connsiteY272" fmla="*/ 456248 h 1771650"/>
                <a:gd name="connsiteX273" fmla="*/ 962882 w 1676400"/>
                <a:gd name="connsiteY273" fmla="*/ 452247 h 1771650"/>
                <a:gd name="connsiteX274" fmla="*/ 972979 w 1676400"/>
                <a:gd name="connsiteY274" fmla="*/ 448818 h 1771650"/>
                <a:gd name="connsiteX275" fmla="*/ 980503 w 1676400"/>
                <a:gd name="connsiteY275" fmla="*/ 442627 h 1771650"/>
                <a:gd name="connsiteX276" fmla="*/ 990314 w 1676400"/>
                <a:gd name="connsiteY276" fmla="*/ 443484 h 1771650"/>
                <a:gd name="connsiteX277" fmla="*/ 999268 w 1676400"/>
                <a:gd name="connsiteY277" fmla="*/ 449866 h 1771650"/>
                <a:gd name="connsiteX278" fmla="*/ 1010984 w 1676400"/>
                <a:gd name="connsiteY278" fmla="*/ 447675 h 1771650"/>
                <a:gd name="connsiteX279" fmla="*/ 1013841 w 1676400"/>
                <a:gd name="connsiteY279" fmla="*/ 444627 h 1771650"/>
                <a:gd name="connsiteX280" fmla="*/ 1022604 w 1676400"/>
                <a:gd name="connsiteY280" fmla="*/ 444437 h 1771650"/>
                <a:gd name="connsiteX281" fmla="*/ 1026414 w 1676400"/>
                <a:gd name="connsiteY281" fmla="*/ 435959 h 1771650"/>
                <a:gd name="connsiteX282" fmla="*/ 1020128 w 1676400"/>
                <a:gd name="connsiteY282" fmla="*/ 424529 h 1771650"/>
                <a:gd name="connsiteX283" fmla="*/ 1021270 w 1676400"/>
                <a:gd name="connsiteY283" fmla="*/ 397192 h 1771650"/>
                <a:gd name="connsiteX284" fmla="*/ 1027271 w 1676400"/>
                <a:gd name="connsiteY284" fmla="*/ 381381 h 1771650"/>
                <a:gd name="connsiteX285" fmla="*/ 1036701 w 1676400"/>
                <a:gd name="connsiteY285" fmla="*/ 372904 h 1771650"/>
                <a:gd name="connsiteX286" fmla="*/ 1043654 w 1676400"/>
                <a:gd name="connsiteY286" fmla="*/ 351758 h 1771650"/>
                <a:gd name="connsiteX287" fmla="*/ 1059561 w 1676400"/>
                <a:gd name="connsiteY287" fmla="*/ 349472 h 1771650"/>
                <a:gd name="connsiteX288" fmla="*/ 1070705 w 1676400"/>
                <a:gd name="connsiteY288" fmla="*/ 356235 h 1771650"/>
                <a:gd name="connsiteX289" fmla="*/ 1103185 w 1676400"/>
                <a:gd name="connsiteY289" fmla="*/ 340519 h 1771650"/>
                <a:gd name="connsiteX290" fmla="*/ 1135380 w 1676400"/>
                <a:gd name="connsiteY290" fmla="*/ 331660 h 1771650"/>
                <a:gd name="connsiteX291" fmla="*/ 1140523 w 1676400"/>
                <a:gd name="connsiteY291" fmla="*/ 312325 h 1771650"/>
                <a:gd name="connsiteX292" fmla="*/ 1137666 w 1676400"/>
                <a:gd name="connsiteY292" fmla="*/ 300895 h 1771650"/>
                <a:gd name="connsiteX293" fmla="*/ 1149668 w 1676400"/>
                <a:gd name="connsiteY293" fmla="*/ 290227 h 1771650"/>
                <a:gd name="connsiteX294" fmla="*/ 1149286 w 1676400"/>
                <a:gd name="connsiteY294" fmla="*/ 276892 h 1771650"/>
                <a:gd name="connsiteX295" fmla="*/ 1162717 w 1676400"/>
                <a:gd name="connsiteY295" fmla="*/ 262128 h 1771650"/>
                <a:gd name="connsiteX296" fmla="*/ 1184243 w 1676400"/>
                <a:gd name="connsiteY296" fmla="*/ 250317 h 1771650"/>
                <a:gd name="connsiteX297" fmla="*/ 1186148 w 1676400"/>
                <a:gd name="connsiteY297" fmla="*/ 240125 h 1771650"/>
                <a:gd name="connsiteX298" fmla="*/ 1199293 w 1676400"/>
                <a:gd name="connsiteY298" fmla="*/ 232696 h 1771650"/>
                <a:gd name="connsiteX299" fmla="*/ 1203293 w 1676400"/>
                <a:gd name="connsiteY299" fmla="*/ 226885 h 1771650"/>
                <a:gd name="connsiteX300" fmla="*/ 1204246 w 1676400"/>
                <a:gd name="connsiteY300" fmla="*/ 214884 h 1771650"/>
                <a:gd name="connsiteX301" fmla="*/ 1198531 w 1676400"/>
                <a:gd name="connsiteY301" fmla="*/ 212788 h 1771650"/>
                <a:gd name="connsiteX302" fmla="*/ 1204627 w 1676400"/>
                <a:gd name="connsiteY302" fmla="*/ 197072 h 1771650"/>
                <a:gd name="connsiteX303" fmla="*/ 1212914 w 1676400"/>
                <a:gd name="connsiteY303" fmla="*/ 186309 h 1771650"/>
                <a:gd name="connsiteX304" fmla="*/ 1213390 w 1676400"/>
                <a:gd name="connsiteY304" fmla="*/ 180213 h 1771650"/>
                <a:gd name="connsiteX305" fmla="*/ 1201960 w 1676400"/>
                <a:gd name="connsiteY305" fmla="*/ 177451 h 1771650"/>
                <a:gd name="connsiteX306" fmla="*/ 1191292 w 1676400"/>
                <a:gd name="connsiteY306" fmla="*/ 170497 h 1771650"/>
                <a:gd name="connsiteX307" fmla="*/ 1197007 w 1676400"/>
                <a:gd name="connsiteY307" fmla="*/ 166497 h 1771650"/>
                <a:gd name="connsiteX308" fmla="*/ 1201388 w 1676400"/>
                <a:gd name="connsiteY308" fmla="*/ 166973 h 1771650"/>
                <a:gd name="connsiteX309" fmla="*/ 1218248 w 1676400"/>
                <a:gd name="connsiteY309" fmla="*/ 160210 h 1771650"/>
                <a:gd name="connsiteX310" fmla="*/ 1224344 w 1676400"/>
                <a:gd name="connsiteY310" fmla="*/ 145828 h 1771650"/>
                <a:gd name="connsiteX311" fmla="*/ 1228915 w 1676400"/>
                <a:gd name="connsiteY311" fmla="*/ 144113 h 1771650"/>
                <a:gd name="connsiteX312" fmla="*/ 1230630 w 1676400"/>
                <a:gd name="connsiteY312" fmla="*/ 136017 h 1771650"/>
                <a:gd name="connsiteX313" fmla="*/ 1231011 w 1676400"/>
                <a:gd name="connsiteY313" fmla="*/ 114871 h 1771650"/>
                <a:gd name="connsiteX314" fmla="*/ 1225582 w 1676400"/>
                <a:gd name="connsiteY314" fmla="*/ 104775 h 1771650"/>
                <a:gd name="connsiteX315" fmla="*/ 1228344 w 1676400"/>
                <a:gd name="connsiteY315" fmla="*/ 104394 h 1771650"/>
                <a:gd name="connsiteX316" fmla="*/ 1229582 w 1676400"/>
                <a:gd name="connsiteY316" fmla="*/ 97250 h 1771650"/>
                <a:gd name="connsiteX317" fmla="*/ 1230154 w 1676400"/>
                <a:gd name="connsiteY317" fmla="*/ 91440 h 1771650"/>
                <a:gd name="connsiteX318" fmla="*/ 1225868 w 1676400"/>
                <a:gd name="connsiteY318" fmla="*/ 79057 h 1771650"/>
                <a:gd name="connsiteX319" fmla="*/ 1229011 w 1676400"/>
                <a:gd name="connsiteY319" fmla="*/ 69913 h 1771650"/>
                <a:gd name="connsiteX320" fmla="*/ 1223772 w 1676400"/>
                <a:gd name="connsiteY320" fmla="*/ 64103 h 1771650"/>
                <a:gd name="connsiteX321" fmla="*/ 1223581 w 1676400"/>
                <a:gd name="connsiteY321" fmla="*/ 54197 h 1771650"/>
                <a:gd name="connsiteX322" fmla="*/ 1214342 w 1676400"/>
                <a:gd name="connsiteY322" fmla="*/ 50006 h 1771650"/>
                <a:gd name="connsiteX323" fmla="*/ 1203579 w 1676400"/>
                <a:gd name="connsiteY323" fmla="*/ 38290 h 1771650"/>
                <a:gd name="connsiteX324" fmla="*/ 1209008 w 1676400"/>
                <a:gd name="connsiteY324" fmla="*/ 32766 h 1771650"/>
                <a:gd name="connsiteX325" fmla="*/ 1223391 w 1676400"/>
                <a:gd name="connsiteY325" fmla="*/ 28575 h 1771650"/>
                <a:gd name="connsiteX326" fmla="*/ 1257205 w 1676400"/>
                <a:gd name="connsiteY326" fmla="*/ 39243 h 1771650"/>
                <a:gd name="connsiteX327" fmla="*/ 1278160 w 1676400"/>
                <a:gd name="connsiteY327" fmla="*/ 32671 h 1771650"/>
                <a:gd name="connsiteX328" fmla="*/ 1302353 w 1676400"/>
                <a:gd name="connsiteY328" fmla="*/ 36766 h 1771650"/>
                <a:gd name="connsiteX329" fmla="*/ 1337691 w 1676400"/>
                <a:gd name="connsiteY329" fmla="*/ 23336 h 1771650"/>
                <a:gd name="connsiteX330" fmla="*/ 1356741 w 1676400"/>
                <a:gd name="connsiteY330" fmla="*/ 11620 h 1771650"/>
                <a:gd name="connsiteX331" fmla="*/ 1366552 w 1676400"/>
                <a:gd name="connsiteY331" fmla="*/ 9525 h 1771650"/>
                <a:gd name="connsiteX332" fmla="*/ 1395222 w 1676400"/>
                <a:gd name="connsiteY332" fmla="*/ 20193 h 1771650"/>
                <a:gd name="connsiteX333" fmla="*/ 1399889 w 1676400"/>
                <a:gd name="connsiteY333" fmla="*/ 19240 h 1771650"/>
                <a:gd name="connsiteX334" fmla="*/ 1407414 w 1676400"/>
                <a:gd name="connsiteY334" fmla="*/ 22288 h 1771650"/>
                <a:gd name="connsiteX335" fmla="*/ 1413224 w 1676400"/>
                <a:gd name="connsiteY335" fmla="*/ 26289 h 1771650"/>
                <a:gd name="connsiteX336" fmla="*/ 1413224 w 1676400"/>
                <a:gd name="connsiteY336" fmla="*/ 34385 h 1771650"/>
                <a:gd name="connsiteX337" fmla="*/ 1419035 w 1676400"/>
                <a:gd name="connsiteY337" fmla="*/ 36671 h 1771650"/>
                <a:gd name="connsiteX338" fmla="*/ 1422178 w 1676400"/>
                <a:gd name="connsiteY338" fmla="*/ 43148 h 1771650"/>
                <a:gd name="connsiteX339" fmla="*/ 1427988 w 1676400"/>
                <a:gd name="connsiteY339" fmla="*/ 47244 h 1771650"/>
                <a:gd name="connsiteX340" fmla="*/ 1436180 w 1676400"/>
                <a:gd name="connsiteY340" fmla="*/ 48006 h 1771650"/>
                <a:gd name="connsiteX341" fmla="*/ 1441704 w 1676400"/>
                <a:gd name="connsiteY341" fmla="*/ 44386 h 1771650"/>
                <a:gd name="connsiteX342" fmla="*/ 1458087 w 1676400"/>
                <a:gd name="connsiteY342" fmla="*/ 53721 h 1771650"/>
                <a:gd name="connsiteX343" fmla="*/ 1467802 w 1676400"/>
                <a:gd name="connsiteY343" fmla="*/ 48006 h 1771650"/>
                <a:gd name="connsiteX344" fmla="*/ 1470755 w 1676400"/>
                <a:gd name="connsiteY344" fmla="*/ 53530 h 1771650"/>
                <a:gd name="connsiteX345" fmla="*/ 1482471 w 1676400"/>
                <a:gd name="connsiteY345" fmla="*/ 54197 h 1771650"/>
                <a:gd name="connsiteX346" fmla="*/ 1490567 w 1676400"/>
                <a:gd name="connsiteY346" fmla="*/ 58198 h 1771650"/>
                <a:gd name="connsiteX347" fmla="*/ 1496663 w 1676400"/>
                <a:gd name="connsiteY347" fmla="*/ 64198 h 1771650"/>
                <a:gd name="connsiteX348" fmla="*/ 1518761 w 1676400"/>
                <a:gd name="connsiteY348" fmla="*/ 75343 h 1771650"/>
                <a:gd name="connsiteX349" fmla="*/ 1524095 w 1676400"/>
                <a:gd name="connsiteY349" fmla="*/ 82105 h 1771650"/>
                <a:gd name="connsiteX350" fmla="*/ 1523048 w 1676400"/>
                <a:gd name="connsiteY350" fmla="*/ 92583 h 1771650"/>
                <a:gd name="connsiteX351" fmla="*/ 1529620 w 1676400"/>
                <a:gd name="connsiteY351" fmla="*/ 95917 h 1771650"/>
                <a:gd name="connsiteX352" fmla="*/ 1537240 w 1676400"/>
                <a:gd name="connsiteY352" fmla="*/ 106966 h 1771650"/>
                <a:gd name="connsiteX353" fmla="*/ 1534477 w 1676400"/>
                <a:gd name="connsiteY353" fmla="*/ 118015 h 1771650"/>
                <a:gd name="connsiteX354" fmla="*/ 1524190 w 1676400"/>
                <a:gd name="connsiteY354" fmla="*/ 133921 h 1771650"/>
                <a:gd name="connsiteX355" fmla="*/ 1519619 w 1676400"/>
                <a:gd name="connsiteY355" fmla="*/ 164973 h 1771650"/>
                <a:gd name="connsiteX356" fmla="*/ 1513046 w 1676400"/>
                <a:gd name="connsiteY356" fmla="*/ 172212 h 1771650"/>
                <a:gd name="connsiteX357" fmla="*/ 1512856 w 1676400"/>
                <a:gd name="connsiteY357" fmla="*/ 177165 h 1771650"/>
                <a:gd name="connsiteX358" fmla="*/ 1502188 w 1676400"/>
                <a:gd name="connsiteY358" fmla="*/ 180880 h 1771650"/>
                <a:gd name="connsiteX359" fmla="*/ 1493806 w 1676400"/>
                <a:gd name="connsiteY359" fmla="*/ 179356 h 1771650"/>
                <a:gd name="connsiteX360" fmla="*/ 1485329 w 1676400"/>
                <a:gd name="connsiteY360" fmla="*/ 185356 h 1771650"/>
                <a:gd name="connsiteX361" fmla="*/ 1498473 w 1676400"/>
                <a:gd name="connsiteY361" fmla="*/ 193262 h 1771650"/>
                <a:gd name="connsiteX362" fmla="*/ 1519238 w 1676400"/>
                <a:gd name="connsiteY362" fmla="*/ 211836 h 1771650"/>
                <a:gd name="connsiteX363" fmla="*/ 1532287 w 1676400"/>
                <a:gd name="connsiteY363" fmla="*/ 211645 h 1771650"/>
                <a:gd name="connsiteX364" fmla="*/ 1537526 w 1676400"/>
                <a:gd name="connsiteY364" fmla="*/ 215075 h 1771650"/>
                <a:gd name="connsiteX365" fmla="*/ 1549527 w 1676400"/>
                <a:gd name="connsiteY365" fmla="*/ 215741 h 1771650"/>
                <a:gd name="connsiteX366" fmla="*/ 1586294 w 1676400"/>
                <a:gd name="connsiteY366" fmla="*/ 230314 h 1771650"/>
                <a:gd name="connsiteX367" fmla="*/ 1582484 w 1676400"/>
                <a:gd name="connsiteY367" fmla="*/ 246316 h 1771650"/>
                <a:gd name="connsiteX368" fmla="*/ 1592294 w 1676400"/>
                <a:gd name="connsiteY368" fmla="*/ 239839 h 1771650"/>
                <a:gd name="connsiteX369" fmla="*/ 1600962 w 1676400"/>
                <a:gd name="connsiteY369" fmla="*/ 237934 h 1771650"/>
                <a:gd name="connsiteX370" fmla="*/ 1600105 w 1676400"/>
                <a:gd name="connsiteY370" fmla="*/ 246697 h 1771650"/>
                <a:gd name="connsiteX371" fmla="*/ 1606391 w 1676400"/>
                <a:gd name="connsiteY371" fmla="*/ 246793 h 1771650"/>
                <a:gd name="connsiteX372" fmla="*/ 1606010 w 1676400"/>
                <a:gd name="connsiteY372" fmla="*/ 255841 h 1771650"/>
                <a:gd name="connsiteX373" fmla="*/ 1597819 w 1676400"/>
                <a:gd name="connsiteY373" fmla="*/ 260699 h 1771650"/>
                <a:gd name="connsiteX374" fmla="*/ 1598390 w 1676400"/>
                <a:gd name="connsiteY374" fmla="*/ 267367 h 1771650"/>
                <a:gd name="connsiteX375" fmla="*/ 1588960 w 1676400"/>
                <a:gd name="connsiteY375" fmla="*/ 269081 h 1771650"/>
                <a:gd name="connsiteX376" fmla="*/ 1589818 w 1676400"/>
                <a:gd name="connsiteY376" fmla="*/ 273463 h 1771650"/>
                <a:gd name="connsiteX377" fmla="*/ 1593723 w 1676400"/>
                <a:gd name="connsiteY377" fmla="*/ 274891 h 1771650"/>
                <a:gd name="connsiteX378" fmla="*/ 1588865 w 1676400"/>
                <a:gd name="connsiteY378" fmla="*/ 281273 h 1771650"/>
                <a:gd name="connsiteX379" fmla="*/ 1595056 w 1676400"/>
                <a:gd name="connsiteY379" fmla="*/ 297561 h 1771650"/>
                <a:gd name="connsiteX380" fmla="*/ 1607153 w 1676400"/>
                <a:gd name="connsiteY380" fmla="*/ 297371 h 1771650"/>
                <a:gd name="connsiteX381" fmla="*/ 1616297 w 1676400"/>
                <a:gd name="connsiteY381" fmla="*/ 301371 h 1771650"/>
                <a:gd name="connsiteX382" fmla="*/ 1617440 w 1676400"/>
                <a:gd name="connsiteY382" fmla="*/ 304800 h 1771650"/>
                <a:gd name="connsiteX383" fmla="*/ 1643825 w 1676400"/>
                <a:gd name="connsiteY383" fmla="*/ 302514 h 1771650"/>
                <a:gd name="connsiteX384" fmla="*/ 1658398 w 1676400"/>
                <a:gd name="connsiteY384" fmla="*/ 304895 h 1771650"/>
                <a:gd name="connsiteX385" fmla="*/ 1669923 w 1676400"/>
                <a:gd name="connsiteY385" fmla="*/ 315182 h 1771650"/>
                <a:gd name="connsiteX386" fmla="*/ 1669923 w 1676400"/>
                <a:gd name="connsiteY386" fmla="*/ 320516 h 1771650"/>
                <a:gd name="connsiteX387" fmla="*/ 1640681 w 1676400"/>
                <a:gd name="connsiteY387" fmla="*/ 324231 h 1771650"/>
                <a:gd name="connsiteX388" fmla="*/ 1639443 w 1676400"/>
                <a:gd name="connsiteY388" fmla="*/ 338614 h 1771650"/>
                <a:gd name="connsiteX389" fmla="*/ 1637633 w 1676400"/>
                <a:gd name="connsiteY389" fmla="*/ 338614 h 1771650"/>
                <a:gd name="connsiteX390" fmla="*/ 1637252 w 1676400"/>
                <a:gd name="connsiteY390" fmla="*/ 343948 h 1771650"/>
                <a:gd name="connsiteX391" fmla="*/ 1634871 w 1676400"/>
                <a:gd name="connsiteY391" fmla="*/ 344138 h 1771650"/>
                <a:gd name="connsiteX392" fmla="*/ 1636300 w 1676400"/>
                <a:gd name="connsiteY392" fmla="*/ 359092 h 1771650"/>
                <a:gd name="connsiteX393" fmla="*/ 1632014 w 1676400"/>
                <a:gd name="connsiteY393" fmla="*/ 361283 h 1771650"/>
                <a:gd name="connsiteX394" fmla="*/ 1636490 w 1676400"/>
                <a:gd name="connsiteY394" fmla="*/ 379381 h 1771650"/>
                <a:gd name="connsiteX395" fmla="*/ 1624489 w 1676400"/>
                <a:gd name="connsiteY395" fmla="*/ 389287 h 1771650"/>
                <a:gd name="connsiteX396" fmla="*/ 1622869 w 1676400"/>
                <a:gd name="connsiteY396" fmla="*/ 397573 h 1771650"/>
                <a:gd name="connsiteX397" fmla="*/ 1614202 w 1676400"/>
                <a:gd name="connsiteY397" fmla="*/ 401383 h 1771650"/>
                <a:gd name="connsiteX398" fmla="*/ 1615059 w 1676400"/>
                <a:gd name="connsiteY398" fmla="*/ 409385 h 1771650"/>
                <a:gd name="connsiteX399" fmla="*/ 1611344 w 1676400"/>
                <a:gd name="connsiteY399" fmla="*/ 425101 h 1771650"/>
                <a:gd name="connsiteX400" fmla="*/ 1599248 w 1676400"/>
                <a:gd name="connsiteY400" fmla="*/ 425291 h 1771650"/>
                <a:gd name="connsiteX401" fmla="*/ 1603724 w 1676400"/>
                <a:gd name="connsiteY401" fmla="*/ 431959 h 1771650"/>
                <a:gd name="connsiteX402" fmla="*/ 1616964 w 1676400"/>
                <a:gd name="connsiteY402" fmla="*/ 435007 h 1771650"/>
                <a:gd name="connsiteX403" fmla="*/ 1626965 w 1676400"/>
                <a:gd name="connsiteY403" fmla="*/ 443103 h 1771650"/>
                <a:gd name="connsiteX404" fmla="*/ 1613059 w 1676400"/>
                <a:gd name="connsiteY404" fmla="*/ 465106 h 1771650"/>
                <a:gd name="connsiteX405" fmla="*/ 1616869 w 1676400"/>
                <a:gd name="connsiteY405" fmla="*/ 475488 h 1771650"/>
                <a:gd name="connsiteX406" fmla="*/ 1614773 w 1676400"/>
                <a:gd name="connsiteY406" fmla="*/ 484441 h 1771650"/>
                <a:gd name="connsiteX407" fmla="*/ 1606106 w 1676400"/>
                <a:gd name="connsiteY407" fmla="*/ 490728 h 1771650"/>
                <a:gd name="connsiteX408" fmla="*/ 1604010 w 1676400"/>
                <a:gd name="connsiteY408" fmla="*/ 498253 h 1771650"/>
                <a:gd name="connsiteX409" fmla="*/ 1589437 w 1676400"/>
                <a:gd name="connsiteY409" fmla="*/ 498158 h 1771650"/>
                <a:gd name="connsiteX410" fmla="*/ 1587151 w 1676400"/>
                <a:gd name="connsiteY410" fmla="*/ 505301 h 1771650"/>
                <a:gd name="connsiteX411" fmla="*/ 1583531 w 1676400"/>
                <a:gd name="connsiteY411" fmla="*/ 527018 h 1771650"/>
                <a:gd name="connsiteX412" fmla="*/ 1587341 w 1676400"/>
                <a:gd name="connsiteY412" fmla="*/ 527018 h 1771650"/>
                <a:gd name="connsiteX413" fmla="*/ 1590865 w 1676400"/>
                <a:gd name="connsiteY413" fmla="*/ 540163 h 1771650"/>
                <a:gd name="connsiteX414" fmla="*/ 1587722 w 1676400"/>
                <a:gd name="connsiteY414" fmla="*/ 540258 h 1771650"/>
                <a:gd name="connsiteX415" fmla="*/ 1586865 w 1676400"/>
                <a:gd name="connsiteY415" fmla="*/ 544259 h 1771650"/>
                <a:gd name="connsiteX416" fmla="*/ 1580864 w 1676400"/>
                <a:gd name="connsiteY416" fmla="*/ 543973 h 1771650"/>
                <a:gd name="connsiteX417" fmla="*/ 1586008 w 1676400"/>
                <a:gd name="connsiteY417" fmla="*/ 557403 h 1771650"/>
                <a:gd name="connsiteX418" fmla="*/ 1582960 w 1676400"/>
                <a:gd name="connsiteY418" fmla="*/ 558641 h 1771650"/>
                <a:gd name="connsiteX419" fmla="*/ 1585055 w 1676400"/>
                <a:gd name="connsiteY419" fmla="*/ 572357 h 1771650"/>
                <a:gd name="connsiteX420" fmla="*/ 1590865 w 1676400"/>
                <a:gd name="connsiteY420" fmla="*/ 572167 h 1771650"/>
                <a:gd name="connsiteX421" fmla="*/ 1592009 w 1676400"/>
                <a:gd name="connsiteY421" fmla="*/ 577787 h 1771650"/>
                <a:gd name="connsiteX422" fmla="*/ 1572959 w 1676400"/>
                <a:gd name="connsiteY422" fmla="*/ 586073 h 1771650"/>
                <a:gd name="connsiteX423" fmla="*/ 1566863 w 1676400"/>
                <a:gd name="connsiteY423" fmla="*/ 592265 h 1771650"/>
                <a:gd name="connsiteX424" fmla="*/ 1567910 w 1676400"/>
                <a:gd name="connsiteY424" fmla="*/ 601790 h 1771650"/>
                <a:gd name="connsiteX425" fmla="*/ 1573054 w 1676400"/>
                <a:gd name="connsiteY425" fmla="*/ 608838 h 1771650"/>
                <a:gd name="connsiteX426" fmla="*/ 1577816 w 1676400"/>
                <a:gd name="connsiteY426" fmla="*/ 607981 h 1771650"/>
                <a:gd name="connsiteX427" fmla="*/ 1592580 w 1676400"/>
                <a:gd name="connsiteY427" fmla="*/ 615410 h 1771650"/>
                <a:gd name="connsiteX428" fmla="*/ 1597438 w 1676400"/>
                <a:gd name="connsiteY428" fmla="*/ 623506 h 1771650"/>
                <a:gd name="connsiteX429" fmla="*/ 1594104 w 1676400"/>
                <a:gd name="connsiteY429" fmla="*/ 625792 h 1771650"/>
                <a:gd name="connsiteX430" fmla="*/ 1600676 w 1676400"/>
                <a:gd name="connsiteY430" fmla="*/ 634365 h 1771650"/>
                <a:gd name="connsiteX431" fmla="*/ 1597438 w 1676400"/>
                <a:gd name="connsiteY431" fmla="*/ 637699 h 1771650"/>
                <a:gd name="connsiteX432" fmla="*/ 1612678 w 1676400"/>
                <a:gd name="connsiteY432" fmla="*/ 660464 h 1771650"/>
                <a:gd name="connsiteX433" fmla="*/ 1623060 w 1676400"/>
                <a:gd name="connsiteY433" fmla="*/ 671227 h 1771650"/>
                <a:gd name="connsiteX434" fmla="*/ 1624013 w 1676400"/>
                <a:gd name="connsiteY434" fmla="*/ 682181 h 1771650"/>
                <a:gd name="connsiteX435" fmla="*/ 1618107 w 1676400"/>
                <a:gd name="connsiteY435" fmla="*/ 687419 h 1771650"/>
                <a:gd name="connsiteX436" fmla="*/ 1590199 w 1676400"/>
                <a:gd name="connsiteY436" fmla="*/ 694277 h 1771650"/>
                <a:gd name="connsiteX437" fmla="*/ 1580674 w 1676400"/>
                <a:gd name="connsiteY437" fmla="*/ 705898 h 1771650"/>
                <a:gd name="connsiteX438" fmla="*/ 1573625 w 1676400"/>
                <a:gd name="connsiteY438" fmla="*/ 710184 h 1771650"/>
                <a:gd name="connsiteX439" fmla="*/ 1557623 w 1676400"/>
                <a:gd name="connsiteY439" fmla="*/ 712089 h 1771650"/>
                <a:gd name="connsiteX440" fmla="*/ 1551718 w 1676400"/>
                <a:gd name="connsiteY440" fmla="*/ 715327 h 1771650"/>
                <a:gd name="connsiteX441" fmla="*/ 1541145 w 1676400"/>
                <a:gd name="connsiteY441" fmla="*/ 713042 h 1771650"/>
                <a:gd name="connsiteX442" fmla="*/ 1539050 w 1676400"/>
                <a:gd name="connsiteY442" fmla="*/ 722090 h 1771650"/>
                <a:gd name="connsiteX443" fmla="*/ 1548860 w 1676400"/>
                <a:gd name="connsiteY443" fmla="*/ 723043 h 1771650"/>
                <a:gd name="connsiteX444" fmla="*/ 1550289 w 1676400"/>
                <a:gd name="connsiteY444" fmla="*/ 726186 h 1771650"/>
                <a:gd name="connsiteX445" fmla="*/ 1557814 w 1676400"/>
                <a:gd name="connsiteY445" fmla="*/ 723995 h 1771650"/>
                <a:gd name="connsiteX446" fmla="*/ 1573149 w 1676400"/>
                <a:gd name="connsiteY446" fmla="*/ 724471 h 1771650"/>
                <a:gd name="connsiteX447" fmla="*/ 1573244 w 1676400"/>
                <a:gd name="connsiteY447" fmla="*/ 726662 h 1771650"/>
                <a:gd name="connsiteX448" fmla="*/ 1577626 w 1676400"/>
                <a:gd name="connsiteY448" fmla="*/ 726948 h 1771650"/>
                <a:gd name="connsiteX449" fmla="*/ 1578673 w 1676400"/>
                <a:gd name="connsiteY449" fmla="*/ 742760 h 1771650"/>
                <a:gd name="connsiteX450" fmla="*/ 1565624 w 1676400"/>
                <a:gd name="connsiteY450" fmla="*/ 741902 h 1771650"/>
                <a:gd name="connsiteX451" fmla="*/ 1569339 w 1676400"/>
                <a:gd name="connsiteY451" fmla="*/ 753427 h 1771650"/>
                <a:gd name="connsiteX452" fmla="*/ 1580960 w 1676400"/>
                <a:gd name="connsiteY452" fmla="*/ 764191 h 1771650"/>
                <a:gd name="connsiteX453" fmla="*/ 1562005 w 1676400"/>
                <a:gd name="connsiteY453" fmla="*/ 754761 h 1771650"/>
                <a:gd name="connsiteX454" fmla="*/ 1545622 w 1676400"/>
                <a:gd name="connsiteY454" fmla="*/ 752094 h 1771650"/>
                <a:gd name="connsiteX455" fmla="*/ 1535811 w 1676400"/>
                <a:gd name="connsiteY455" fmla="*/ 745903 h 1771650"/>
                <a:gd name="connsiteX456" fmla="*/ 1536097 w 1676400"/>
                <a:gd name="connsiteY456" fmla="*/ 763429 h 1771650"/>
                <a:gd name="connsiteX457" fmla="*/ 1533144 w 1676400"/>
                <a:gd name="connsiteY457" fmla="*/ 762762 h 1771650"/>
                <a:gd name="connsiteX458" fmla="*/ 1533239 w 1676400"/>
                <a:gd name="connsiteY458" fmla="*/ 771906 h 1771650"/>
                <a:gd name="connsiteX459" fmla="*/ 1518190 w 1676400"/>
                <a:gd name="connsiteY459" fmla="*/ 768477 h 1771650"/>
                <a:gd name="connsiteX460" fmla="*/ 1517999 w 1676400"/>
                <a:gd name="connsiteY460" fmla="*/ 770192 h 1771650"/>
                <a:gd name="connsiteX461" fmla="*/ 1517904 w 1676400"/>
                <a:gd name="connsiteY461" fmla="*/ 780479 h 1771650"/>
                <a:gd name="connsiteX462" fmla="*/ 1559433 w 1676400"/>
                <a:gd name="connsiteY462" fmla="*/ 792861 h 1771650"/>
                <a:gd name="connsiteX463" fmla="*/ 1560671 w 1676400"/>
                <a:gd name="connsiteY463" fmla="*/ 801815 h 1771650"/>
                <a:gd name="connsiteX464" fmla="*/ 1555718 w 1676400"/>
                <a:gd name="connsiteY464" fmla="*/ 805910 h 1771650"/>
                <a:gd name="connsiteX465" fmla="*/ 1556956 w 1676400"/>
                <a:gd name="connsiteY465" fmla="*/ 813625 h 1771650"/>
                <a:gd name="connsiteX466" fmla="*/ 1561052 w 1676400"/>
                <a:gd name="connsiteY466" fmla="*/ 813340 h 1771650"/>
                <a:gd name="connsiteX467" fmla="*/ 1561624 w 1676400"/>
                <a:gd name="connsiteY467" fmla="*/ 815912 h 1771650"/>
                <a:gd name="connsiteX468" fmla="*/ 1556385 w 1676400"/>
                <a:gd name="connsiteY468" fmla="*/ 817531 h 1771650"/>
                <a:gd name="connsiteX469" fmla="*/ 1561624 w 1676400"/>
                <a:gd name="connsiteY469" fmla="*/ 832294 h 1771650"/>
                <a:gd name="connsiteX470" fmla="*/ 1565815 w 1676400"/>
                <a:gd name="connsiteY470" fmla="*/ 830294 h 1771650"/>
                <a:gd name="connsiteX471" fmla="*/ 1566101 w 1676400"/>
                <a:gd name="connsiteY471" fmla="*/ 832675 h 1771650"/>
                <a:gd name="connsiteX472" fmla="*/ 1563815 w 1676400"/>
                <a:gd name="connsiteY472" fmla="*/ 845248 h 1771650"/>
                <a:gd name="connsiteX473" fmla="*/ 1558195 w 1676400"/>
                <a:gd name="connsiteY473" fmla="*/ 852106 h 1771650"/>
                <a:gd name="connsiteX474" fmla="*/ 1555718 w 1676400"/>
                <a:gd name="connsiteY474" fmla="*/ 876967 h 1771650"/>
                <a:gd name="connsiteX475" fmla="*/ 1558861 w 1676400"/>
                <a:gd name="connsiteY475" fmla="*/ 879824 h 1771650"/>
                <a:gd name="connsiteX476" fmla="*/ 1567244 w 1676400"/>
                <a:gd name="connsiteY476" fmla="*/ 878205 h 1771650"/>
                <a:gd name="connsiteX477" fmla="*/ 1576673 w 1676400"/>
                <a:gd name="connsiteY477" fmla="*/ 871156 h 1771650"/>
                <a:gd name="connsiteX478" fmla="*/ 1581531 w 1676400"/>
                <a:gd name="connsiteY478" fmla="*/ 875062 h 1771650"/>
                <a:gd name="connsiteX479" fmla="*/ 1594580 w 1676400"/>
                <a:gd name="connsiteY479" fmla="*/ 909923 h 1771650"/>
                <a:gd name="connsiteX480" fmla="*/ 1596485 w 1676400"/>
                <a:gd name="connsiteY480" fmla="*/ 931736 h 1771650"/>
                <a:gd name="connsiteX481" fmla="*/ 1619345 w 1676400"/>
                <a:gd name="connsiteY481" fmla="*/ 957263 h 1771650"/>
                <a:gd name="connsiteX482" fmla="*/ 1627537 w 1676400"/>
                <a:gd name="connsiteY482" fmla="*/ 963263 h 1771650"/>
                <a:gd name="connsiteX483" fmla="*/ 1635823 w 1676400"/>
                <a:gd name="connsiteY483" fmla="*/ 965740 h 1771650"/>
                <a:gd name="connsiteX484" fmla="*/ 1637348 w 1676400"/>
                <a:gd name="connsiteY484" fmla="*/ 971455 h 1771650"/>
                <a:gd name="connsiteX485" fmla="*/ 1639252 w 1676400"/>
                <a:gd name="connsiteY485" fmla="*/ 979456 h 1771650"/>
                <a:gd name="connsiteX486" fmla="*/ 1633442 w 1676400"/>
                <a:gd name="connsiteY486" fmla="*/ 998791 h 1771650"/>
                <a:gd name="connsiteX487" fmla="*/ 1612773 w 1676400"/>
                <a:gd name="connsiteY487" fmla="*/ 1026128 h 1771650"/>
                <a:gd name="connsiteX488" fmla="*/ 1577054 w 1676400"/>
                <a:gd name="connsiteY488" fmla="*/ 1051274 h 1771650"/>
                <a:gd name="connsiteX489" fmla="*/ 1566386 w 1676400"/>
                <a:gd name="connsiteY489" fmla="*/ 1054703 h 1771650"/>
                <a:gd name="connsiteX490" fmla="*/ 1555814 w 1676400"/>
                <a:gd name="connsiteY490" fmla="*/ 1064133 h 1771650"/>
                <a:gd name="connsiteX491" fmla="*/ 1535621 w 1676400"/>
                <a:gd name="connsiteY491" fmla="*/ 1072515 h 1771650"/>
                <a:gd name="connsiteX492" fmla="*/ 1533811 w 1676400"/>
                <a:gd name="connsiteY492" fmla="*/ 1087184 h 1771650"/>
                <a:gd name="connsiteX493" fmla="*/ 1534954 w 1676400"/>
                <a:gd name="connsiteY493" fmla="*/ 1097852 h 1771650"/>
                <a:gd name="connsiteX494" fmla="*/ 1502378 w 1676400"/>
                <a:gd name="connsiteY494" fmla="*/ 1100423 h 1771650"/>
                <a:gd name="connsiteX495" fmla="*/ 1475804 w 1676400"/>
                <a:gd name="connsiteY495" fmla="*/ 1098137 h 1771650"/>
                <a:gd name="connsiteX496" fmla="*/ 1471136 w 1676400"/>
                <a:gd name="connsiteY496" fmla="*/ 1100899 h 1771650"/>
                <a:gd name="connsiteX497" fmla="*/ 1468755 w 1676400"/>
                <a:gd name="connsiteY497" fmla="*/ 1113949 h 1771650"/>
                <a:gd name="connsiteX498" fmla="*/ 1470946 w 1676400"/>
                <a:gd name="connsiteY498" fmla="*/ 1117759 h 1771650"/>
                <a:gd name="connsiteX499" fmla="*/ 1470089 w 1676400"/>
                <a:gd name="connsiteY499" fmla="*/ 1127474 h 1771650"/>
                <a:gd name="connsiteX500" fmla="*/ 1476947 w 1676400"/>
                <a:gd name="connsiteY500" fmla="*/ 1128427 h 1771650"/>
                <a:gd name="connsiteX501" fmla="*/ 1477709 w 1676400"/>
                <a:gd name="connsiteY501" fmla="*/ 1142810 h 1771650"/>
                <a:gd name="connsiteX502" fmla="*/ 1479614 w 1676400"/>
                <a:gd name="connsiteY502" fmla="*/ 1144715 h 1771650"/>
                <a:gd name="connsiteX503" fmla="*/ 1482852 w 1676400"/>
                <a:gd name="connsiteY503" fmla="*/ 1143381 h 1771650"/>
                <a:gd name="connsiteX504" fmla="*/ 1485805 w 1676400"/>
                <a:gd name="connsiteY504" fmla="*/ 1148048 h 1771650"/>
                <a:gd name="connsiteX505" fmla="*/ 1485900 w 1676400"/>
                <a:gd name="connsiteY505" fmla="*/ 1154620 h 1771650"/>
                <a:gd name="connsiteX506" fmla="*/ 1502664 w 1676400"/>
                <a:gd name="connsiteY506" fmla="*/ 1143381 h 1771650"/>
                <a:gd name="connsiteX507" fmla="*/ 1499997 w 1676400"/>
                <a:gd name="connsiteY507" fmla="*/ 1154240 h 1771650"/>
                <a:gd name="connsiteX508" fmla="*/ 1507046 w 1676400"/>
                <a:gd name="connsiteY508" fmla="*/ 1165098 h 1771650"/>
                <a:gd name="connsiteX509" fmla="*/ 1515713 w 1676400"/>
                <a:gd name="connsiteY509" fmla="*/ 1168241 h 1771650"/>
                <a:gd name="connsiteX510" fmla="*/ 1511236 w 1676400"/>
                <a:gd name="connsiteY510" fmla="*/ 1171575 h 1771650"/>
                <a:gd name="connsiteX511" fmla="*/ 1512094 w 1676400"/>
                <a:gd name="connsiteY511" fmla="*/ 1174052 h 1771650"/>
                <a:gd name="connsiteX512" fmla="*/ 1528572 w 1676400"/>
                <a:gd name="connsiteY512" fmla="*/ 1169765 h 1771650"/>
                <a:gd name="connsiteX513" fmla="*/ 1524762 w 1676400"/>
                <a:gd name="connsiteY513" fmla="*/ 1198626 h 1771650"/>
                <a:gd name="connsiteX514" fmla="*/ 1519809 w 1676400"/>
                <a:gd name="connsiteY514" fmla="*/ 1200150 h 1771650"/>
                <a:gd name="connsiteX515" fmla="*/ 1509808 w 1676400"/>
                <a:gd name="connsiteY515" fmla="*/ 1212152 h 1771650"/>
                <a:gd name="connsiteX516" fmla="*/ 1497902 w 1676400"/>
                <a:gd name="connsiteY516" fmla="*/ 1211485 h 1771650"/>
                <a:gd name="connsiteX517" fmla="*/ 1465802 w 1676400"/>
                <a:gd name="connsiteY517" fmla="*/ 1220629 h 1771650"/>
                <a:gd name="connsiteX518" fmla="*/ 1419225 w 1676400"/>
                <a:gd name="connsiteY518" fmla="*/ 1223677 h 1771650"/>
                <a:gd name="connsiteX519" fmla="*/ 1400651 w 1676400"/>
                <a:gd name="connsiteY519" fmla="*/ 1240822 h 1771650"/>
                <a:gd name="connsiteX520" fmla="*/ 1308926 w 1676400"/>
                <a:gd name="connsiteY520" fmla="*/ 1300544 h 1771650"/>
                <a:gd name="connsiteX521" fmla="*/ 1296543 w 1676400"/>
                <a:gd name="connsiteY521" fmla="*/ 1323785 h 1771650"/>
                <a:gd name="connsiteX522" fmla="*/ 1302258 w 1676400"/>
                <a:gd name="connsiteY522" fmla="*/ 1337977 h 1771650"/>
                <a:gd name="connsiteX523" fmla="*/ 1289304 w 1676400"/>
                <a:gd name="connsiteY523" fmla="*/ 1339024 h 1771650"/>
                <a:gd name="connsiteX524" fmla="*/ 1274635 w 1676400"/>
                <a:gd name="connsiteY524" fmla="*/ 1335405 h 1771650"/>
                <a:gd name="connsiteX525" fmla="*/ 1252347 w 1676400"/>
                <a:gd name="connsiteY525" fmla="*/ 1343692 h 1771650"/>
                <a:gd name="connsiteX526" fmla="*/ 1240631 w 1676400"/>
                <a:gd name="connsiteY526" fmla="*/ 1361027 h 1771650"/>
                <a:gd name="connsiteX527" fmla="*/ 1237774 w 1676400"/>
                <a:gd name="connsiteY527" fmla="*/ 1369790 h 1771650"/>
                <a:gd name="connsiteX528" fmla="*/ 1206056 w 1676400"/>
                <a:gd name="connsiteY528" fmla="*/ 1364552 h 1771650"/>
                <a:gd name="connsiteX529" fmla="*/ 1192625 w 1676400"/>
                <a:gd name="connsiteY529" fmla="*/ 1387602 h 1771650"/>
                <a:gd name="connsiteX530" fmla="*/ 1189196 w 1676400"/>
                <a:gd name="connsiteY530" fmla="*/ 1416558 h 1771650"/>
                <a:gd name="connsiteX531" fmla="*/ 1213676 w 1676400"/>
                <a:gd name="connsiteY531" fmla="*/ 1432274 h 1771650"/>
                <a:gd name="connsiteX532" fmla="*/ 1215676 w 1676400"/>
                <a:gd name="connsiteY532" fmla="*/ 1423892 h 1771650"/>
                <a:gd name="connsiteX533" fmla="*/ 1219581 w 1676400"/>
                <a:gd name="connsiteY533" fmla="*/ 1425131 h 1771650"/>
                <a:gd name="connsiteX534" fmla="*/ 1238726 w 1676400"/>
                <a:gd name="connsiteY534" fmla="*/ 1443038 h 1771650"/>
                <a:gd name="connsiteX535" fmla="*/ 1237393 w 1676400"/>
                <a:gd name="connsiteY535" fmla="*/ 1454849 h 1771650"/>
                <a:gd name="connsiteX536" fmla="*/ 1241108 w 1676400"/>
                <a:gd name="connsiteY536" fmla="*/ 1479709 h 1771650"/>
                <a:gd name="connsiteX537" fmla="*/ 1233678 w 1676400"/>
                <a:gd name="connsiteY537" fmla="*/ 1480185 h 1771650"/>
                <a:gd name="connsiteX538" fmla="*/ 1235011 w 1676400"/>
                <a:gd name="connsiteY538" fmla="*/ 1487519 h 1771650"/>
                <a:gd name="connsiteX539" fmla="*/ 1240631 w 1676400"/>
                <a:gd name="connsiteY539" fmla="*/ 1486662 h 1771650"/>
                <a:gd name="connsiteX540" fmla="*/ 1244156 w 1676400"/>
                <a:gd name="connsiteY540" fmla="*/ 1506855 h 1771650"/>
                <a:gd name="connsiteX541" fmla="*/ 1215771 w 1676400"/>
                <a:gd name="connsiteY541" fmla="*/ 1504474 h 1771650"/>
                <a:gd name="connsiteX542" fmla="*/ 1213294 w 1676400"/>
                <a:gd name="connsiteY542" fmla="*/ 1490663 h 1771650"/>
                <a:gd name="connsiteX543" fmla="*/ 1187291 w 1676400"/>
                <a:gd name="connsiteY543" fmla="*/ 1499330 h 1771650"/>
                <a:gd name="connsiteX544" fmla="*/ 1163193 w 1676400"/>
                <a:gd name="connsiteY544" fmla="*/ 1513523 h 1771650"/>
                <a:gd name="connsiteX545" fmla="*/ 1146905 w 1676400"/>
                <a:gd name="connsiteY545" fmla="*/ 1532001 h 1771650"/>
                <a:gd name="connsiteX546" fmla="*/ 1133189 w 1676400"/>
                <a:gd name="connsiteY546" fmla="*/ 1543145 h 1771650"/>
                <a:gd name="connsiteX547" fmla="*/ 1133570 w 1676400"/>
                <a:gd name="connsiteY547" fmla="*/ 1552099 h 1771650"/>
                <a:gd name="connsiteX548" fmla="*/ 1119569 w 1676400"/>
                <a:gd name="connsiteY548" fmla="*/ 1557147 h 1771650"/>
                <a:gd name="connsiteX549" fmla="*/ 1120235 w 1676400"/>
                <a:gd name="connsiteY549" fmla="*/ 1561719 h 1771650"/>
                <a:gd name="connsiteX550" fmla="*/ 1089184 w 1676400"/>
                <a:gd name="connsiteY550" fmla="*/ 1584007 h 1771650"/>
                <a:gd name="connsiteX551" fmla="*/ 1090613 w 1676400"/>
                <a:gd name="connsiteY551" fmla="*/ 1591628 h 1771650"/>
                <a:gd name="connsiteX552" fmla="*/ 1085183 w 1676400"/>
                <a:gd name="connsiteY552" fmla="*/ 1594390 h 1771650"/>
                <a:gd name="connsiteX553" fmla="*/ 1084707 w 1676400"/>
                <a:gd name="connsiteY553" fmla="*/ 1598676 h 1771650"/>
                <a:gd name="connsiteX554" fmla="*/ 1091375 w 1676400"/>
                <a:gd name="connsiteY554" fmla="*/ 1600486 h 1771650"/>
                <a:gd name="connsiteX555" fmla="*/ 1091756 w 1676400"/>
                <a:gd name="connsiteY555" fmla="*/ 1607534 h 1771650"/>
                <a:gd name="connsiteX556" fmla="*/ 1089660 w 1676400"/>
                <a:gd name="connsiteY556" fmla="*/ 1607820 h 1771650"/>
                <a:gd name="connsiteX557" fmla="*/ 1094042 w 1676400"/>
                <a:gd name="connsiteY557" fmla="*/ 1620012 h 1771650"/>
                <a:gd name="connsiteX558" fmla="*/ 1089851 w 1676400"/>
                <a:gd name="connsiteY558" fmla="*/ 1621917 h 1771650"/>
                <a:gd name="connsiteX559" fmla="*/ 1094042 w 1676400"/>
                <a:gd name="connsiteY559" fmla="*/ 1644872 h 1771650"/>
                <a:gd name="connsiteX560" fmla="*/ 1079849 w 1676400"/>
                <a:gd name="connsiteY560" fmla="*/ 1650778 h 1771650"/>
                <a:gd name="connsiteX561" fmla="*/ 1083088 w 1676400"/>
                <a:gd name="connsiteY561" fmla="*/ 1660017 h 1771650"/>
                <a:gd name="connsiteX562" fmla="*/ 1078897 w 1676400"/>
                <a:gd name="connsiteY562" fmla="*/ 1694688 h 1771650"/>
                <a:gd name="connsiteX563" fmla="*/ 1083183 w 1676400"/>
                <a:gd name="connsiteY563" fmla="*/ 1711262 h 1771650"/>
                <a:gd name="connsiteX564" fmla="*/ 1049179 w 1676400"/>
                <a:gd name="connsiteY564" fmla="*/ 1723453 h 1771650"/>
                <a:gd name="connsiteX565" fmla="*/ 1038797 w 1676400"/>
                <a:gd name="connsiteY565" fmla="*/ 1720977 h 1771650"/>
                <a:gd name="connsiteX566" fmla="*/ 1040511 w 1676400"/>
                <a:gd name="connsiteY566" fmla="*/ 1703451 h 1771650"/>
                <a:gd name="connsiteX567" fmla="*/ 1030129 w 1676400"/>
                <a:gd name="connsiteY567" fmla="*/ 1699832 h 1771650"/>
                <a:gd name="connsiteX568" fmla="*/ 1030224 w 1676400"/>
                <a:gd name="connsiteY568" fmla="*/ 1697355 h 1771650"/>
                <a:gd name="connsiteX569" fmla="*/ 1019842 w 1676400"/>
                <a:gd name="connsiteY569" fmla="*/ 1698689 h 1771650"/>
                <a:gd name="connsiteX570" fmla="*/ 1019747 w 1676400"/>
                <a:gd name="connsiteY570" fmla="*/ 1682687 h 1771650"/>
                <a:gd name="connsiteX571" fmla="*/ 1004602 w 1676400"/>
                <a:gd name="connsiteY571" fmla="*/ 1684687 h 1771650"/>
                <a:gd name="connsiteX572" fmla="*/ 1004316 w 1676400"/>
                <a:gd name="connsiteY572" fmla="*/ 1676019 h 1771650"/>
                <a:gd name="connsiteX573" fmla="*/ 994601 w 1676400"/>
                <a:gd name="connsiteY573" fmla="*/ 1679353 h 1771650"/>
                <a:gd name="connsiteX574" fmla="*/ 993267 w 1676400"/>
                <a:gd name="connsiteY574" fmla="*/ 1674209 h 1771650"/>
                <a:gd name="connsiteX575" fmla="*/ 990028 w 1676400"/>
                <a:gd name="connsiteY575" fmla="*/ 1675924 h 1771650"/>
                <a:gd name="connsiteX576" fmla="*/ 988505 w 1676400"/>
                <a:gd name="connsiteY576" fmla="*/ 1672590 h 1771650"/>
                <a:gd name="connsiteX577" fmla="*/ 986123 w 1676400"/>
                <a:gd name="connsiteY577" fmla="*/ 1672876 h 1771650"/>
                <a:gd name="connsiteX578" fmla="*/ 985837 w 1676400"/>
                <a:gd name="connsiteY578" fmla="*/ 1669542 h 1771650"/>
                <a:gd name="connsiteX579" fmla="*/ 994982 w 1676400"/>
                <a:gd name="connsiteY579" fmla="*/ 1668304 h 1771650"/>
                <a:gd name="connsiteX580" fmla="*/ 1005935 w 1676400"/>
                <a:gd name="connsiteY580" fmla="*/ 1660207 h 1771650"/>
                <a:gd name="connsiteX581" fmla="*/ 1005268 w 1676400"/>
                <a:gd name="connsiteY581" fmla="*/ 1656398 h 1771650"/>
                <a:gd name="connsiteX582" fmla="*/ 1009269 w 1676400"/>
                <a:gd name="connsiteY582" fmla="*/ 1653921 h 1771650"/>
                <a:gd name="connsiteX583" fmla="*/ 1008031 w 1676400"/>
                <a:gd name="connsiteY583" fmla="*/ 1651540 h 1771650"/>
                <a:gd name="connsiteX584" fmla="*/ 997744 w 1676400"/>
                <a:gd name="connsiteY584" fmla="*/ 1649159 h 1771650"/>
                <a:gd name="connsiteX585" fmla="*/ 978980 w 1676400"/>
                <a:gd name="connsiteY585" fmla="*/ 1652778 h 1771650"/>
                <a:gd name="connsiteX586" fmla="*/ 974884 w 1676400"/>
                <a:gd name="connsiteY586" fmla="*/ 1656016 h 1771650"/>
                <a:gd name="connsiteX587" fmla="*/ 969931 w 1676400"/>
                <a:gd name="connsiteY587" fmla="*/ 1652397 h 1771650"/>
                <a:gd name="connsiteX588" fmla="*/ 960025 w 1676400"/>
                <a:gd name="connsiteY588" fmla="*/ 1634299 h 1771650"/>
                <a:gd name="connsiteX589" fmla="*/ 955453 w 1676400"/>
                <a:gd name="connsiteY589" fmla="*/ 1632871 h 1771650"/>
                <a:gd name="connsiteX590" fmla="*/ 959168 w 1676400"/>
                <a:gd name="connsiteY590" fmla="*/ 1625537 h 1771650"/>
                <a:gd name="connsiteX591" fmla="*/ 957739 w 1676400"/>
                <a:gd name="connsiteY591" fmla="*/ 1614011 h 1771650"/>
                <a:gd name="connsiteX592" fmla="*/ 934974 w 1676400"/>
                <a:gd name="connsiteY592" fmla="*/ 1625822 h 1771650"/>
                <a:gd name="connsiteX593" fmla="*/ 921925 w 1676400"/>
                <a:gd name="connsiteY593" fmla="*/ 1627251 h 1771650"/>
                <a:gd name="connsiteX594" fmla="*/ 903827 w 1676400"/>
                <a:gd name="connsiteY594" fmla="*/ 1622203 h 1771650"/>
                <a:gd name="connsiteX595" fmla="*/ 909637 w 1676400"/>
                <a:gd name="connsiteY595" fmla="*/ 1604963 h 1771650"/>
                <a:gd name="connsiteX596" fmla="*/ 915257 w 1676400"/>
                <a:gd name="connsiteY596" fmla="*/ 1598200 h 1771650"/>
                <a:gd name="connsiteX597" fmla="*/ 911352 w 1676400"/>
                <a:gd name="connsiteY597" fmla="*/ 1589532 h 1771650"/>
                <a:gd name="connsiteX598" fmla="*/ 902589 w 1676400"/>
                <a:gd name="connsiteY598" fmla="*/ 1598105 h 1771650"/>
                <a:gd name="connsiteX599" fmla="*/ 882587 w 1676400"/>
                <a:gd name="connsiteY599" fmla="*/ 1597628 h 1771650"/>
                <a:gd name="connsiteX600" fmla="*/ 873157 w 1676400"/>
                <a:gd name="connsiteY600" fmla="*/ 1600105 h 1771650"/>
                <a:gd name="connsiteX601" fmla="*/ 868394 w 1676400"/>
                <a:gd name="connsiteY601" fmla="*/ 1604201 h 1771650"/>
                <a:gd name="connsiteX602" fmla="*/ 851630 w 1676400"/>
                <a:gd name="connsiteY602" fmla="*/ 1595247 h 1771650"/>
                <a:gd name="connsiteX603" fmla="*/ 848582 w 1676400"/>
                <a:gd name="connsiteY603" fmla="*/ 1587437 h 1771650"/>
                <a:gd name="connsiteX604" fmla="*/ 853440 w 1676400"/>
                <a:gd name="connsiteY604" fmla="*/ 1584674 h 1771650"/>
                <a:gd name="connsiteX605" fmla="*/ 843343 w 1676400"/>
                <a:gd name="connsiteY605" fmla="*/ 1583245 h 1771650"/>
                <a:gd name="connsiteX606" fmla="*/ 843915 w 1676400"/>
                <a:gd name="connsiteY606" fmla="*/ 1585055 h 1771650"/>
                <a:gd name="connsiteX607" fmla="*/ 836390 w 1676400"/>
                <a:gd name="connsiteY607" fmla="*/ 1589246 h 1771650"/>
                <a:gd name="connsiteX608" fmla="*/ 822389 w 1676400"/>
                <a:gd name="connsiteY608" fmla="*/ 1584770 h 1771650"/>
                <a:gd name="connsiteX609" fmla="*/ 804196 w 1676400"/>
                <a:gd name="connsiteY609" fmla="*/ 1598200 h 1771650"/>
                <a:gd name="connsiteX610" fmla="*/ 799719 w 1676400"/>
                <a:gd name="connsiteY610" fmla="*/ 1606582 h 1771650"/>
                <a:gd name="connsiteX611" fmla="*/ 786765 w 1676400"/>
                <a:gd name="connsiteY611" fmla="*/ 1602486 h 1771650"/>
                <a:gd name="connsiteX612" fmla="*/ 789908 w 1676400"/>
                <a:gd name="connsiteY612" fmla="*/ 1604963 h 1771650"/>
                <a:gd name="connsiteX613" fmla="*/ 788099 w 1676400"/>
                <a:gd name="connsiteY613" fmla="*/ 1609916 h 1771650"/>
                <a:gd name="connsiteX614" fmla="*/ 780478 w 1676400"/>
                <a:gd name="connsiteY614" fmla="*/ 1606582 h 1771650"/>
                <a:gd name="connsiteX615" fmla="*/ 780764 w 1676400"/>
                <a:gd name="connsiteY615" fmla="*/ 1605344 h 1771650"/>
                <a:gd name="connsiteX616" fmla="*/ 780193 w 1676400"/>
                <a:gd name="connsiteY616" fmla="*/ 1604963 h 1771650"/>
                <a:gd name="connsiteX617" fmla="*/ 774954 w 1676400"/>
                <a:gd name="connsiteY617" fmla="*/ 1605534 h 1771650"/>
                <a:gd name="connsiteX618" fmla="*/ 768001 w 1676400"/>
                <a:gd name="connsiteY618" fmla="*/ 1604486 h 1771650"/>
                <a:gd name="connsiteX619" fmla="*/ 769334 w 1676400"/>
                <a:gd name="connsiteY619" fmla="*/ 1603915 h 1771650"/>
                <a:gd name="connsiteX620" fmla="*/ 775049 w 1676400"/>
                <a:gd name="connsiteY620" fmla="*/ 1605344 h 1771650"/>
                <a:gd name="connsiteX621" fmla="*/ 777145 w 1676400"/>
                <a:gd name="connsiteY621" fmla="*/ 1604486 h 1771650"/>
                <a:gd name="connsiteX622" fmla="*/ 780288 w 1676400"/>
                <a:gd name="connsiteY622" fmla="*/ 1604677 h 1771650"/>
                <a:gd name="connsiteX623" fmla="*/ 780764 w 1676400"/>
                <a:gd name="connsiteY623" fmla="*/ 1605248 h 1771650"/>
                <a:gd name="connsiteX624" fmla="*/ 782193 w 1676400"/>
                <a:gd name="connsiteY624" fmla="*/ 1600105 h 1771650"/>
                <a:gd name="connsiteX625" fmla="*/ 778288 w 1676400"/>
                <a:gd name="connsiteY625" fmla="*/ 1597247 h 1771650"/>
                <a:gd name="connsiteX626" fmla="*/ 774573 w 1676400"/>
                <a:gd name="connsiteY626" fmla="*/ 1602010 h 1771650"/>
                <a:gd name="connsiteX627" fmla="*/ 761333 w 1676400"/>
                <a:gd name="connsiteY627" fmla="*/ 1605058 h 1771650"/>
                <a:gd name="connsiteX628" fmla="*/ 760381 w 1676400"/>
                <a:gd name="connsiteY628" fmla="*/ 1616012 h 1771650"/>
                <a:gd name="connsiteX629" fmla="*/ 756857 w 1676400"/>
                <a:gd name="connsiteY629" fmla="*/ 1617631 h 1771650"/>
                <a:gd name="connsiteX630" fmla="*/ 756190 w 1676400"/>
                <a:gd name="connsiteY630" fmla="*/ 1622774 h 1771650"/>
                <a:gd name="connsiteX631" fmla="*/ 759619 w 1676400"/>
                <a:gd name="connsiteY631" fmla="*/ 1634014 h 1771650"/>
                <a:gd name="connsiteX632" fmla="*/ 757714 w 1676400"/>
                <a:gd name="connsiteY632" fmla="*/ 1637633 h 1771650"/>
                <a:gd name="connsiteX633" fmla="*/ 760285 w 1676400"/>
                <a:gd name="connsiteY633" fmla="*/ 1638681 h 1771650"/>
                <a:gd name="connsiteX634" fmla="*/ 756666 w 1676400"/>
                <a:gd name="connsiteY634" fmla="*/ 1642205 h 1771650"/>
                <a:gd name="connsiteX635" fmla="*/ 749903 w 1676400"/>
                <a:gd name="connsiteY635" fmla="*/ 1642301 h 1771650"/>
                <a:gd name="connsiteX636" fmla="*/ 739807 w 1676400"/>
                <a:gd name="connsiteY636" fmla="*/ 1634204 h 1771650"/>
                <a:gd name="connsiteX637" fmla="*/ 732472 w 1676400"/>
                <a:gd name="connsiteY637" fmla="*/ 1641920 h 1771650"/>
                <a:gd name="connsiteX638" fmla="*/ 733044 w 1676400"/>
                <a:gd name="connsiteY638" fmla="*/ 1663160 h 1771650"/>
                <a:gd name="connsiteX639" fmla="*/ 737807 w 1676400"/>
                <a:gd name="connsiteY639" fmla="*/ 1661541 h 1771650"/>
                <a:gd name="connsiteX640" fmla="*/ 744474 w 1676400"/>
                <a:gd name="connsiteY640" fmla="*/ 1663256 h 1771650"/>
                <a:gd name="connsiteX641" fmla="*/ 748093 w 1676400"/>
                <a:gd name="connsiteY641" fmla="*/ 1678686 h 1771650"/>
                <a:gd name="connsiteX642" fmla="*/ 760666 w 1676400"/>
                <a:gd name="connsiteY642" fmla="*/ 1676781 h 1771650"/>
                <a:gd name="connsiteX643" fmla="*/ 763905 w 1676400"/>
                <a:gd name="connsiteY643" fmla="*/ 1681448 h 1771650"/>
                <a:gd name="connsiteX644" fmla="*/ 761619 w 1676400"/>
                <a:gd name="connsiteY644" fmla="*/ 1685544 h 1771650"/>
                <a:gd name="connsiteX645" fmla="*/ 754856 w 1676400"/>
                <a:gd name="connsiteY645" fmla="*/ 1683830 h 1771650"/>
                <a:gd name="connsiteX646" fmla="*/ 754570 w 1676400"/>
                <a:gd name="connsiteY646" fmla="*/ 1688782 h 1771650"/>
                <a:gd name="connsiteX647" fmla="*/ 765334 w 1676400"/>
                <a:gd name="connsiteY647" fmla="*/ 1693450 h 1771650"/>
                <a:gd name="connsiteX648" fmla="*/ 762572 w 1676400"/>
                <a:gd name="connsiteY648" fmla="*/ 1699927 h 1771650"/>
                <a:gd name="connsiteX649" fmla="*/ 770191 w 1676400"/>
                <a:gd name="connsiteY649" fmla="*/ 1700879 h 1771650"/>
                <a:gd name="connsiteX650" fmla="*/ 774764 w 1676400"/>
                <a:gd name="connsiteY650" fmla="*/ 1705737 h 1771650"/>
                <a:gd name="connsiteX651" fmla="*/ 773335 w 1676400"/>
                <a:gd name="connsiteY651" fmla="*/ 1707737 h 1771650"/>
                <a:gd name="connsiteX652" fmla="*/ 793242 w 1676400"/>
                <a:gd name="connsiteY652" fmla="*/ 1723835 h 1771650"/>
                <a:gd name="connsiteX653" fmla="*/ 777526 w 1676400"/>
                <a:gd name="connsiteY653" fmla="*/ 1723453 h 1771650"/>
                <a:gd name="connsiteX654" fmla="*/ 777335 w 1676400"/>
                <a:gd name="connsiteY654" fmla="*/ 1726882 h 1771650"/>
                <a:gd name="connsiteX655" fmla="*/ 779812 w 1676400"/>
                <a:gd name="connsiteY655" fmla="*/ 1730121 h 1771650"/>
                <a:gd name="connsiteX656" fmla="*/ 778574 w 1676400"/>
                <a:gd name="connsiteY656" fmla="*/ 1731740 h 1771650"/>
                <a:gd name="connsiteX657" fmla="*/ 796862 w 1676400"/>
                <a:gd name="connsiteY657" fmla="*/ 1737455 h 1771650"/>
                <a:gd name="connsiteX658" fmla="*/ 792670 w 1676400"/>
                <a:gd name="connsiteY658" fmla="*/ 1741646 h 1771650"/>
                <a:gd name="connsiteX659" fmla="*/ 787527 w 1676400"/>
                <a:gd name="connsiteY659" fmla="*/ 1742313 h 1771650"/>
                <a:gd name="connsiteX660" fmla="*/ 786193 w 1676400"/>
                <a:gd name="connsiteY660" fmla="*/ 1740027 h 1771650"/>
                <a:gd name="connsiteX661" fmla="*/ 791051 w 1676400"/>
                <a:gd name="connsiteY661" fmla="*/ 1740313 h 1771650"/>
                <a:gd name="connsiteX662" fmla="*/ 793718 w 1676400"/>
                <a:gd name="connsiteY662" fmla="*/ 1737265 h 1771650"/>
                <a:gd name="connsiteX663" fmla="*/ 785146 w 1676400"/>
                <a:gd name="connsiteY663" fmla="*/ 1735265 h 1771650"/>
                <a:gd name="connsiteX664" fmla="*/ 785051 w 1676400"/>
                <a:gd name="connsiteY664" fmla="*/ 1741170 h 1771650"/>
                <a:gd name="connsiteX665" fmla="*/ 780383 w 1676400"/>
                <a:gd name="connsiteY665" fmla="*/ 1741837 h 1771650"/>
                <a:gd name="connsiteX666" fmla="*/ 779240 w 1676400"/>
                <a:gd name="connsiteY666" fmla="*/ 1744694 h 1771650"/>
                <a:gd name="connsiteX667" fmla="*/ 794957 w 1676400"/>
                <a:gd name="connsiteY667" fmla="*/ 1759172 h 1771650"/>
                <a:gd name="connsiteX668" fmla="*/ 791337 w 1676400"/>
                <a:gd name="connsiteY668" fmla="*/ 1763363 h 1771650"/>
                <a:gd name="connsiteX669" fmla="*/ 1511808 w 1676400"/>
                <a:gd name="connsiteY669" fmla="*/ 781145 h 1771650"/>
                <a:gd name="connsiteX670" fmla="*/ 1509617 w 1676400"/>
                <a:gd name="connsiteY670" fmla="*/ 761714 h 1771650"/>
                <a:gd name="connsiteX671" fmla="*/ 1492568 w 1676400"/>
                <a:gd name="connsiteY671" fmla="*/ 769144 h 1771650"/>
                <a:gd name="connsiteX672" fmla="*/ 1493139 w 1676400"/>
                <a:gd name="connsiteY672" fmla="*/ 778954 h 1771650"/>
                <a:gd name="connsiteX673" fmla="*/ 1496377 w 1676400"/>
                <a:gd name="connsiteY673" fmla="*/ 781336 h 1771650"/>
                <a:gd name="connsiteX674" fmla="*/ 1511808 w 1676400"/>
                <a:gd name="connsiteY674" fmla="*/ 781145 h 177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</a:cxnLst>
              <a:rect l="l" t="t" r="r" b="b"/>
              <a:pathLst>
                <a:path w="1676400" h="1771650">
                  <a:moveTo>
                    <a:pt x="791337" y="1763363"/>
                  </a:moveTo>
                  <a:lnTo>
                    <a:pt x="764381" y="1757267"/>
                  </a:lnTo>
                  <a:lnTo>
                    <a:pt x="761143" y="1747933"/>
                  </a:lnTo>
                  <a:lnTo>
                    <a:pt x="765810" y="1744504"/>
                  </a:lnTo>
                  <a:lnTo>
                    <a:pt x="764381" y="1736979"/>
                  </a:lnTo>
                  <a:lnTo>
                    <a:pt x="749808" y="1722025"/>
                  </a:lnTo>
                  <a:lnTo>
                    <a:pt x="739902" y="1705832"/>
                  </a:lnTo>
                  <a:lnTo>
                    <a:pt x="724472" y="1693640"/>
                  </a:lnTo>
                  <a:lnTo>
                    <a:pt x="715423" y="1690402"/>
                  </a:lnTo>
                  <a:lnTo>
                    <a:pt x="711613" y="1684020"/>
                  </a:lnTo>
                  <a:lnTo>
                    <a:pt x="688181" y="1673352"/>
                  </a:lnTo>
                  <a:lnTo>
                    <a:pt x="675608" y="1671161"/>
                  </a:lnTo>
                  <a:lnTo>
                    <a:pt x="666941" y="1689354"/>
                  </a:lnTo>
                  <a:lnTo>
                    <a:pt x="634937" y="1698689"/>
                  </a:lnTo>
                  <a:lnTo>
                    <a:pt x="634460" y="1693926"/>
                  </a:lnTo>
                  <a:lnTo>
                    <a:pt x="630841" y="1691545"/>
                  </a:lnTo>
                  <a:lnTo>
                    <a:pt x="618935" y="1671542"/>
                  </a:lnTo>
                  <a:lnTo>
                    <a:pt x="618839" y="1658779"/>
                  </a:lnTo>
                  <a:lnTo>
                    <a:pt x="615505" y="1653635"/>
                  </a:lnTo>
                  <a:lnTo>
                    <a:pt x="623030" y="1648111"/>
                  </a:lnTo>
                  <a:lnTo>
                    <a:pt x="607409" y="1640586"/>
                  </a:lnTo>
                  <a:lnTo>
                    <a:pt x="605504" y="1643253"/>
                  </a:lnTo>
                  <a:lnTo>
                    <a:pt x="601028" y="1641920"/>
                  </a:lnTo>
                  <a:lnTo>
                    <a:pt x="599408" y="1648016"/>
                  </a:lnTo>
                  <a:lnTo>
                    <a:pt x="578739" y="1643729"/>
                  </a:lnTo>
                  <a:lnTo>
                    <a:pt x="571310" y="1645539"/>
                  </a:lnTo>
                  <a:lnTo>
                    <a:pt x="564833" y="1647920"/>
                  </a:lnTo>
                  <a:lnTo>
                    <a:pt x="558355" y="1654302"/>
                  </a:lnTo>
                  <a:lnTo>
                    <a:pt x="535114" y="1661255"/>
                  </a:lnTo>
                  <a:lnTo>
                    <a:pt x="530924" y="1654588"/>
                  </a:lnTo>
                  <a:lnTo>
                    <a:pt x="530162" y="1642872"/>
                  </a:lnTo>
                  <a:lnTo>
                    <a:pt x="519494" y="1638395"/>
                  </a:lnTo>
                  <a:lnTo>
                    <a:pt x="515302" y="1633347"/>
                  </a:lnTo>
                  <a:lnTo>
                    <a:pt x="496538" y="1635252"/>
                  </a:lnTo>
                  <a:lnTo>
                    <a:pt x="491014" y="1639919"/>
                  </a:lnTo>
                  <a:lnTo>
                    <a:pt x="480727" y="1634585"/>
                  </a:lnTo>
                  <a:lnTo>
                    <a:pt x="476631" y="1629823"/>
                  </a:lnTo>
                  <a:lnTo>
                    <a:pt x="475012" y="1614297"/>
                  </a:lnTo>
                  <a:lnTo>
                    <a:pt x="472059" y="1612678"/>
                  </a:lnTo>
                  <a:lnTo>
                    <a:pt x="466915" y="1611820"/>
                  </a:lnTo>
                  <a:lnTo>
                    <a:pt x="459581" y="1620679"/>
                  </a:lnTo>
                  <a:lnTo>
                    <a:pt x="447008" y="1626013"/>
                  </a:lnTo>
                  <a:lnTo>
                    <a:pt x="442627" y="1623441"/>
                  </a:lnTo>
                  <a:lnTo>
                    <a:pt x="435007" y="1626489"/>
                  </a:lnTo>
                  <a:lnTo>
                    <a:pt x="425005" y="1623060"/>
                  </a:lnTo>
                  <a:lnTo>
                    <a:pt x="411956" y="1612392"/>
                  </a:lnTo>
                  <a:lnTo>
                    <a:pt x="409384" y="1607058"/>
                  </a:lnTo>
                  <a:lnTo>
                    <a:pt x="410242" y="1597724"/>
                  </a:lnTo>
                  <a:lnTo>
                    <a:pt x="417004" y="1581912"/>
                  </a:lnTo>
                  <a:lnTo>
                    <a:pt x="418719" y="1564100"/>
                  </a:lnTo>
                  <a:lnTo>
                    <a:pt x="421672" y="1557242"/>
                  </a:lnTo>
                  <a:lnTo>
                    <a:pt x="425958" y="1551813"/>
                  </a:lnTo>
                  <a:lnTo>
                    <a:pt x="440246" y="1543241"/>
                  </a:lnTo>
                  <a:lnTo>
                    <a:pt x="428149" y="1538478"/>
                  </a:lnTo>
                  <a:lnTo>
                    <a:pt x="413671" y="1539526"/>
                  </a:lnTo>
                  <a:lnTo>
                    <a:pt x="406051" y="1531525"/>
                  </a:lnTo>
                  <a:lnTo>
                    <a:pt x="413385" y="1526857"/>
                  </a:lnTo>
                  <a:lnTo>
                    <a:pt x="409384" y="1517809"/>
                  </a:lnTo>
                  <a:lnTo>
                    <a:pt x="398621" y="1509522"/>
                  </a:lnTo>
                  <a:lnTo>
                    <a:pt x="397288" y="1503807"/>
                  </a:lnTo>
                  <a:lnTo>
                    <a:pt x="393859" y="1501426"/>
                  </a:lnTo>
                  <a:lnTo>
                    <a:pt x="376142" y="1497997"/>
                  </a:lnTo>
                  <a:lnTo>
                    <a:pt x="373094" y="1493139"/>
                  </a:lnTo>
                  <a:lnTo>
                    <a:pt x="363093" y="1492663"/>
                  </a:lnTo>
                  <a:lnTo>
                    <a:pt x="355092" y="1504378"/>
                  </a:lnTo>
                  <a:lnTo>
                    <a:pt x="352711" y="1497520"/>
                  </a:lnTo>
                  <a:lnTo>
                    <a:pt x="359092" y="1490472"/>
                  </a:lnTo>
                  <a:lnTo>
                    <a:pt x="360997" y="1476185"/>
                  </a:lnTo>
                  <a:lnTo>
                    <a:pt x="358616" y="1472374"/>
                  </a:lnTo>
                  <a:lnTo>
                    <a:pt x="352806" y="1473327"/>
                  </a:lnTo>
                  <a:lnTo>
                    <a:pt x="354235" y="1464755"/>
                  </a:lnTo>
                  <a:lnTo>
                    <a:pt x="350329" y="1456658"/>
                  </a:lnTo>
                  <a:lnTo>
                    <a:pt x="351091" y="1450753"/>
                  </a:lnTo>
                  <a:lnTo>
                    <a:pt x="360521" y="1447705"/>
                  </a:lnTo>
                  <a:lnTo>
                    <a:pt x="367094" y="1437132"/>
                  </a:lnTo>
                  <a:lnTo>
                    <a:pt x="372237" y="1441323"/>
                  </a:lnTo>
                  <a:lnTo>
                    <a:pt x="380333" y="1435703"/>
                  </a:lnTo>
                  <a:lnTo>
                    <a:pt x="387763" y="1410748"/>
                  </a:lnTo>
                  <a:lnTo>
                    <a:pt x="386810" y="1400175"/>
                  </a:lnTo>
                  <a:lnTo>
                    <a:pt x="369475" y="1386649"/>
                  </a:lnTo>
                  <a:lnTo>
                    <a:pt x="363569" y="1393031"/>
                  </a:lnTo>
                  <a:lnTo>
                    <a:pt x="357664" y="1393127"/>
                  </a:lnTo>
                  <a:lnTo>
                    <a:pt x="334804" y="1381411"/>
                  </a:lnTo>
                  <a:lnTo>
                    <a:pt x="304705" y="1393412"/>
                  </a:lnTo>
                  <a:lnTo>
                    <a:pt x="303276" y="1389316"/>
                  </a:lnTo>
                  <a:lnTo>
                    <a:pt x="294227" y="1385507"/>
                  </a:lnTo>
                  <a:lnTo>
                    <a:pt x="294418" y="1381411"/>
                  </a:lnTo>
                  <a:lnTo>
                    <a:pt x="285845" y="1378839"/>
                  </a:lnTo>
                  <a:lnTo>
                    <a:pt x="279749" y="1381030"/>
                  </a:lnTo>
                  <a:lnTo>
                    <a:pt x="277654" y="1371886"/>
                  </a:lnTo>
                  <a:lnTo>
                    <a:pt x="256603" y="1370076"/>
                  </a:lnTo>
                  <a:lnTo>
                    <a:pt x="234601" y="1354645"/>
                  </a:lnTo>
                  <a:lnTo>
                    <a:pt x="210598" y="1367504"/>
                  </a:lnTo>
                  <a:lnTo>
                    <a:pt x="199834" y="1361123"/>
                  </a:lnTo>
                  <a:lnTo>
                    <a:pt x="176403" y="1371505"/>
                  </a:lnTo>
                  <a:lnTo>
                    <a:pt x="163258" y="1364552"/>
                  </a:lnTo>
                  <a:lnTo>
                    <a:pt x="148495" y="1366647"/>
                  </a:lnTo>
                  <a:lnTo>
                    <a:pt x="160306" y="1333310"/>
                  </a:lnTo>
                  <a:lnTo>
                    <a:pt x="157353" y="1327976"/>
                  </a:lnTo>
                  <a:lnTo>
                    <a:pt x="142875" y="1321022"/>
                  </a:lnTo>
                  <a:lnTo>
                    <a:pt x="140017" y="1299686"/>
                  </a:lnTo>
                  <a:lnTo>
                    <a:pt x="111728" y="1278541"/>
                  </a:lnTo>
                  <a:lnTo>
                    <a:pt x="98965" y="1280922"/>
                  </a:lnTo>
                  <a:lnTo>
                    <a:pt x="76676" y="1290447"/>
                  </a:lnTo>
                  <a:lnTo>
                    <a:pt x="59626" y="1278255"/>
                  </a:lnTo>
                  <a:lnTo>
                    <a:pt x="53149" y="1266253"/>
                  </a:lnTo>
                  <a:lnTo>
                    <a:pt x="82391" y="1223677"/>
                  </a:lnTo>
                  <a:lnTo>
                    <a:pt x="82296" y="1218914"/>
                  </a:lnTo>
                  <a:lnTo>
                    <a:pt x="76295" y="1209961"/>
                  </a:lnTo>
                  <a:lnTo>
                    <a:pt x="79343" y="1196721"/>
                  </a:lnTo>
                  <a:lnTo>
                    <a:pt x="75724" y="1187958"/>
                  </a:lnTo>
                  <a:lnTo>
                    <a:pt x="77819" y="1185101"/>
                  </a:lnTo>
                  <a:lnTo>
                    <a:pt x="68199" y="1175671"/>
                  </a:lnTo>
                  <a:lnTo>
                    <a:pt x="69818" y="1162431"/>
                  </a:lnTo>
                  <a:lnTo>
                    <a:pt x="66580" y="1150334"/>
                  </a:lnTo>
                  <a:lnTo>
                    <a:pt x="61722" y="1145857"/>
                  </a:lnTo>
                  <a:lnTo>
                    <a:pt x="54864" y="1147001"/>
                  </a:lnTo>
                  <a:lnTo>
                    <a:pt x="53626" y="1143000"/>
                  </a:lnTo>
                  <a:lnTo>
                    <a:pt x="37528" y="1137380"/>
                  </a:lnTo>
                  <a:lnTo>
                    <a:pt x="28194" y="1127474"/>
                  </a:lnTo>
                  <a:lnTo>
                    <a:pt x="31909" y="1122998"/>
                  </a:lnTo>
                  <a:lnTo>
                    <a:pt x="31337" y="1116235"/>
                  </a:lnTo>
                  <a:lnTo>
                    <a:pt x="36481" y="1102043"/>
                  </a:lnTo>
                  <a:lnTo>
                    <a:pt x="28765" y="1093375"/>
                  </a:lnTo>
                  <a:lnTo>
                    <a:pt x="30289" y="1079945"/>
                  </a:lnTo>
                  <a:lnTo>
                    <a:pt x="22669" y="1071182"/>
                  </a:lnTo>
                  <a:lnTo>
                    <a:pt x="16097" y="1069467"/>
                  </a:lnTo>
                  <a:lnTo>
                    <a:pt x="16954" y="1044226"/>
                  </a:lnTo>
                  <a:lnTo>
                    <a:pt x="9525" y="1010031"/>
                  </a:lnTo>
                  <a:lnTo>
                    <a:pt x="15716" y="988219"/>
                  </a:lnTo>
                  <a:lnTo>
                    <a:pt x="23241" y="986409"/>
                  </a:lnTo>
                  <a:lnTo>
                    <a:pt x="23146" y="974217"/>
                  </a:lnTo>
                  <a:lnTo>
                    <a:pt x="61341" y="959072"/>
                  </a:lnTo>
                  <a:lnTo>
                    <a:pt x="74485" y="944785"/>
                  </a:lnTo>
                  <a:lnTo>
                    <a:pt x="90964" y="912971"/>
                  </a:lnTo>
                  <a:lnTo>
                    <a:pt x="97917" y="905065"/>
                  </a:lnTo>
                  <a:lnTo>
                    <a:pt x="112490" y="899255"/>
                  </a:lnTo>
                  <a:lnTo>
                    <a:pt x="124396" y="886396"/>
                  </a:lnTo>
                  <a:lnTo>
                    <a:pt x="122968" y="884873"/>
                  </a:lnTo>
                  <a:lnTo>
                    <a:pt x="164497" y="872109"/>
                  </a:lnTo>
                  <a:lnTo>
                    <a:pt x="182785" y="872395"/>
                  </a:lnTo>
                  <a:lnTo>
                    <a:pt x="188214" y="856393"/>
                  </a:lnTo>
                  <a:lnTo>
                    <a:pt x="199358" y="847820"/>
                  </a:lnTo>
                  <a:lnTo>
                    <a:pt x="216789" y="848582"/>
                  </a:lnTo>
                  <a:lnTo>
                    <a:pt x="219456" y="841343"/>
                  </a:lnTo>
                  <a:lnTo>
                    <a:pt x="217741" y="830866"/>
                  </a:lnTo>
                  <a:lnTo>
                    <a:pt x="231267" y="827627"/>
                  </a:lnTo>
                  <a:lnTo>
                    <a:pt x="236410" y="815721"/>
                  </a:lnTo>
                  <a:lnTo>
                    <a:pt x="235553" y="807720"/>
                  </a:lnTo>
                  <a:lnTo>
                    <a:pt x="240506" y="788003"/>
                  </a:lnTo>
                  <a:lnTo>
                    <a:pt x="238411" y="777526"/>
                  </a:lnTo>
                  <a:lnTo>
                    <a:pt x="240506" y="773906"/>
                  </a:lnTo>
                  <a:lnTo>
                    <a:pt x="262033" y="777240"/>
                  </a:lnTo>
                  <a:lnTo>
                    <a:pt x="261842" y="780860"/>
                  </a:lnTo>
                  <a:lnTo>
                    <a:pt x="280130" y="781621"/>
                  </a:lnTo>
                  <a:lnTo>
                    <a:pt x="307276" y="773335"/>
                  </a:lnTo>
                  <a:lnTo>
                    <a:pt x="317468" y="776764"/>
                  </a:lnTo>
                  <a:lnTo>
                    <a:pt x="330136" y="761905"/>
                  </a:lnTo>
                  <a:lnTo>
                    <a:pt x="326803" y="752665"/>
                  </a:lnTo>
                  <a:lnTo>
                    <a:pt x="332327" y="741140"/>
                  </a:lnTo>
                  <a:lnTo>
                    <a:pt x="350901" y="735330"/>
                  </a:lnTo>
                  <a:lnTo>
                    <a:pt x="355092" y="725615"/>
                  </a:lnTo>
                  <a:lnTo>
                    <a:pt x="351187" y="719423"/>
                  </a:lnTo>
                  <a:lnTo>
                    <a:pt x="346138" y="720757"/>
                  </a:lnTo>
                  <a:lnTo>
                    <a:pt x="344233" y="714280"/>
                  </a:lnTo>
                  <a:lnTo>
                    <a:pt x="348424" y="710279"/>
                  </a:lnTo>
                  <a:lnTo>
                    <a:pt x="338899" y="705517"/>
                  </a:lnTo>
                  <a:lnTo>
                    <a:pt x="340042" y="703802"/>
                  </a:lnTo>
                  <a:lnTo>
                    <a:pt x="352139" y="709327"/>
                  </a:lnTo>
                  <a:lnTo>
                    <a:pt x="366141" y="707898"/>
                  </a:lnTo>
                  <a:lnTo>
                    <a:pt x="374047" y="709994"/>
                  </a:lnTo>
                  <a:lnTo>
                    <a:pt x="380428" y="721519"/>
                  </a:lnTo>
                  <a:lnTo>
                    <a:pt x="375952" y="739902"/>
                  </a:lnTo>
                  <a:lnTo>
                    <a:pt x="379000" y="745331"/>
                  </a:lnTo>
                  <a:lnTo>
                    <a:pt x="389668" y="748379"/>
                  </a:lnTo>
                  <a:lnTo>
                    <a:pt x="392239" y="752380"/>
                  </a:lnTo>
                  <a:lnTo>
                    <a:pt x="389953" y="776192"/>
                  </a:lnTo>
                  <a:lnTo>
                    <a:pt x="404622" y="781812"/>
                  </a:lnTo>
                  <a:lnTo>
                    <a:pt x="411956" y="782098"/>
                  </a:lnTo>
                  <a:lnTo>
                    <a:pt x="418624" y="776954"/>
                  </a:lnTo>
                  <a:lnTo>
                    <a:pt x="429673" y="754856"/>
                  </a:lnTo>
                  <a:lnTo>
                    <a:pt x="428530" y="716185"/>
                  </a:lnTo>
                  <a:lnTo>
                    <a:pt x="431387" y="710946"/>
                  </a:lnTo>
                  <a:lnTo>
                    <a:pt x="460534" y="706279"/>
                  </a:lnTo>
                  <a:lnTo>
                    <a:pt x="480727" y="714756"/>
                  </a:lnTo>
                  <a:lnTo>
                    <a:pt x="498348" y="713423"/>
                  </a:lnTo>
                  <a:lnTo>
                    <a:pt x="497681" y="715327"/>
                  </a:lnTo>
                  <a:lnTo>
                    <a:pt x="509778" y="720185"/>
                  </a:lnTo>
                  <a:lnTo>
                    <a:pt x="513683" y="727139"/>
                  </a:lnTo>
                  <a:lnTo>
                    <a:pt x="525018" y="724948"/>
                  </a:lnTo>
                  <a:lnTo>
                    <a:pt x="525304" y="727139"/>
                  </a:lnTo>
                  <a:lnTo>
                    <a:pt x="531590" y="728663"/>
                  </a:lnTo>
                  <a:lnTo>
                    <a:pt x="542735" y="710565"/>
                  </a:lnTo>
                  <a:lnTo>
                    <a:pt x="552545" y="711613"/>
                  </a:lnTo>
                  <a:lnTo>
                    <a:pt x="559403" y="707517"/>
                  </a:lnTo>
                  <a:lnTo>
                    <a:pt x="567595" y="712756"/>
                  </a:lnTo>
                  <a:lnTo>
                    <a:pt x="572072" y="704850"/>
                  </a:lnTo>
                  <a:lnTo>
                    <a:pt x="574929" y="706279"/>
                  </a:lnTo>
                  <a:lnTo>
                    <a:pt x="572834" y="710660"/>
                  </a:lnTo>
                  <a:lnTo>
                    <a:pt x="578168" y="712089"/>
                  </a:lnTo>
                  <a:lnTo>
                    <a:pt x="584359" y="719519"/>
                  </a:lnTo>
                  <a:lnTo>
                    <a:pt x="583120" y="721138"/>
                  </a:lnTo>
                  <a:lnTo>
                    <a:pt x="597599" y="730758"/>
                  </a:lnTo>
                  <a:lnTo>
                    <a:pt x="605504" y="732663"/>
                  </a:lnTo>
                  <a:lnTo>
                    <a:pt x="627412" y="728186"/>
                  </a:lnTo>
                  <a:lnTo>
                    <a:pt x="633412" y="722281"/>
                  </a:lnTo>
                  <a:lnTo>
                    <a:pt x="596837" y="698468"/>
                  </a:lnTo>
                  <a:lnTo>
                    <a:pt x="592836" y="687324"/>
                  </a:lnTo>
                  <a:lnTo>
                    <a:pt x="600170" y="685705"/>
                  </a:lnTo>
                  <a:lnTo>
                    <a:pt x="593122" y="673989"/>
                  </a:lnTo>
                  <a:lnTo>
                    <a:pt x="599408" y="665321"/>
                  </a:lnTo>
                  <a:lnTo>
                    <a:pt x="614743" y="658559"/>
                  </a:lnTo>
                  <a:lnTo>
                    <a:pt x="621983" y="658844"/>
                  </a:lnTo>
                  <a:lnTo>
                    <a:pt x="625316" y="653129"/>
                  </a:lnTo>
                  <a:lnTo>
                    <a:pt x="636080" y="668465"/>
                  </a:lnTo>
                  <a:lnTo>
                    <a:pt x="640366" y="661225"/>
                  </a:lnTo>
                  <a:lnTo>
                    <a:pt x="639509" y="657035"/>
                  </a:lnTo>
                  <a:lnTo>
                    <a:pt x="643414" y="655034"/>
                  </a:lnTo>
                  <a:lnTo>
                    <a:pt x="668845" y="665321"/>
                  </a:lnTo>
                  <a:lnTo>
                    <a:pt x="685800" y="656368"/>
                  </a:lnTo>
                  <a:lnTo>
                    <a:pt x="687038" y="645795"/>
                  </a:lnTo>
                  <a:lnTo>
                    <a:pt x="699230" y="616934"/>
                  </a:lnTo>
                  <a:lnTo>
                    <a:pt x="693896" y="613791"/>
                  </a:lnTo>
                  <a:lnTo>
                    <a:pt x="693039" y="606362"/>
                  </a:lnTo>
                  <a:lnTo>
                    <a:pt x="699421" y="603599"/>
                  </a:lnTo>
                  <a:lnTo>
                    <a:pt x="706945" y="591217"/>
                  </a:lnTo>
                  <a:lnTo>
                    <a:pt x="716470" y="587312"/>
                  </a:lnTo>
                  <a:lnTo>
                    <a:pt x="715899" y="574167"/>
                  </a:lnTo>
                  <a:lnTo>
                    <a:pt x="705612" y="571976"/>
                  </a:lnTo>
                  <a:lnTo>
                    <a:pt x="696944" y="565214"/>
                  </a:lnTo>
                  <a:lnTo>
                    <a:pt x="694563" y="553307"/>
                  </a:lnTo>
                  <a:lnTo>
                    <a:pt x="710089" y="542735"/>
                  </a:lnTo>
                  <a:lnTo>
                    <a:pt x="717042" y="522351"/>
                  </a:lnTo>
                  <a:lnTo>
                    <a:pt x="726948" y="515017"/>
                  </a:lnTo>
                  <a:lnTo>
                    <a:pt x="725710" y="506825"/>
                  </a:lnTo>
                  <a:lnTo>
                    <a:pt x="737235" y="502920"/>
                  </a:lnTo>
                  <a:lnTo>
                    <a:pt x="757047" y="481679"/>
                  </a:lnTo>
                  <a:lnTo>
                    <a:pt x="767905" y="477774"/>
                  </a:lnTo>
                  <a:lnTo>
                    <a:pt x="785146" y="500825"/>
                  </a:lnTo>
                  <a:lnTo>
                    <a:pt x="783431" y="501872"/>
                  </a:lnTo>
                  <a:lnTo>
                    <a:pt x="792766" y="508444"/>
                  </a:lnTo>
                  <a:lnTo>
                    <a:pt x="788289" y="514160"/>
                  </a:lnTo>
                  <a:lnTo>
                    <a:pt x="793433" y="516350"/>
                  </a:lnTo>
                  <a:lnTo>
                    <a:pt x="796957" y="512921"/>
                  </a:lnTo>
                  <a:lnTo>
                    <a:pt x="799052" y="514731"/>
                  </a:lnTo>
                  <a:lnTo>
                    <a:pt x="792956" y="520256"/>
                  </a:lnTo>
                  <a:lnTo>
                    <a:pt x="798576" y="521494"/>
                  </a:lnTo>
                  <a:lnTo>
                    <a:pt x="795242" y="539782"/>
                  </a:lnTo>
                  <a:lnTo>
                    <a:pt x="799624" y="552355"/>
                  </a:lnTo>
                  <a:lnTo>
                    <a:pt x="810959" y="543687"/>
                  </a:lnTo>
                  <a:lnTo>
                    <a:pt x="819626" y="547973"/>
                  </a:lnTo>
                  <a:lnTo>
                    <a:pt x="822484" y="536162"/>
                  </a:lnTo>
                  <a:lnTo>
                    <a:pt x="825722" y="535210"/>
                  </a:lnTo>
                  <a:lnTo>
                    <a:pt x="828008" y="539306"/>
                  </a:lnTo>
                  <a:lnTo>
                    <a:pt x="832485" y="537305"/>
                  </a:lnTo>
                  <a:lnTo>
                    <a:pt x="834962" y="545021"/>
                  </a:lnTo>
                  <a:lnTo>
                    <a:pt x="838486" y="543877"/>
                  </a:lnTo>
                  <a:lnTo>
                    <a:pt x="843343" y="548164"/>
                  </a:lnTo>
                  <a:lnTo>
                    <a:pt x="849059" y="545687"/>
                  </a:lnTo>
                  <a:lnTo>
                    <a:pt x="846201" y="537591"/>
                  </a:lnTo>
                  <a:lnTo>
                    <a:pt x="854107" y="528352"/>
                  </a:lnTo>
                  <a:lnTo>
                    <a:pt x="855535" y="518731"/>
                  </a:lnTo>
                  <a:lnTo>
                    <a:pt x="871442" y="513112"/>
                  </a:lnTo>
                  <a:lnTo>
                    <a:pt x="873824" y="491014"/>
                  </a:lnTo>
                  <a:lnTo>
                    <a:pt x="894016" y="490442"/>
                  </a:lnTo>
                  <a:lnTo>
                    <a:pt x="894302" y="487108"/>
                  </a:lnTo>
                  <a:lnTo>
                    <a:pt x="923353" y="481012"/>
                  </a:lnTo>
                  <a:lnTo>
                    <a:pt x="928973" y="474535"/>
                  </a:lnTo>
                  <a:lnTo>
                    <a:pt x="949357" y="470440"/>
                  </a:lnTo>
                  <a:lnTo>
                    <a:pt x="952405" y="467963"/>
                  </a:lnTo>
                  <a:lnTo>
                    <a:pt x="947166" y="460248"/>
                  </a:lnTo>
                  <a:lnTo>
                    <a:pt x="950690" y="456724"/>
                  </a:lnTo>
                  <a:lnTo>
                    <a:pt x="961739" y="456248"/>
                  </a:lnTo>
                  <a:lnTo>
                    <a:pt x="962882" y="452247"/>
                  </a:lnTo>
                  <a:lnTo>
                    <a:pt x="972979" y="448818"/>
                  </a:lnTo>
                  <a:lnTo>
                    <a:pt x="980503" y="442627"/>
                  </a:lnTo>
                  <a:lnTo>
                    <a:pt x="990314" y="443484"/>
                  </a:lnTo>
                  <a:lnTo>
                    <a:pt x="999268" y="449866"/>
                  </a:lnTo>
                  <a:lnTo>
                    <a:pt x="1010984" y="447675"/>
                  </a:lnTo>
                  <a:lnTo>
                    <a:pt x="1013841" y="444627"/>
                  </a:lnTo>
                  <a:lnTo>
                    <a:pt x="1022604" y="444437"/>
                  </a:lnTo>
                  <a:lnTo>
                    <a:pt x="1026414" y="435959"/>
                  </a:lnTo>
                  <a:lnTo>
                    <a:pt x="1020128" y="424529"/>
                  </a:lnTo>
                  <a:lnTo>
                    <a:pt x="1021270" y="397192"/>
                  </a:lnTo>
                  <a:lnTo>
                    <a:pt x="1027271" y="381381"/>
                  </a:lnTo>
                  <a:lnTo>
                    <a:pt x="1036701" y="372904"/>
                  </a:lnTo>
                  <a:lnTo>
                    <a:pt x="1043654" y="351758"/>
                  </a:lnTo>
                  <a:lnTo>
                    <a:pt x="1059561" y="349472"/>
                  </a:lnTo>
                  <a:lnTo>
                    <a:pt x="1070705" y="356235"/>
                  </a:lnTo>
                  <a:lnTo>
                    <a:pt x="1103185" y="340519"/>
                  </a:lnTo>
                  <a:lnTo>
                    <a:pt x="1135380" y="331660"/>
                  </a:lnTo>
                  <a:lnTo>
                    <a:pt x="1140523" y="312325"/>
                  </a:lnTo>
                  <a:lnTo>
                    <a:pt x="1137666" y="300895"/>
                  </a:lnTo>
                  <a:lnTo>
                    <a:pt x="1149668" y="290227"/>
                  </a:lnTo>
                  <a:lnTo>
                    <a:pt x="1149286" y="276892"/>
                  </a:lnTo>
                  <a:lnTo>
                    <a:pt x="1162717" y="262128"/>
                  </a:lnTo>
                  <a:lnTo>
                    <a:pt x="1184243" y="250317"/>
                  </a:lnTo>
                  <a:lnTo>
                    <a:pt x="1186148" y="240125"/>
                  </a:lnTo>
                  <a:lnTo>
                    <a:pt x="1199293" y="232696"/>
                  </a:lnTo>
                  <a:lnTo>
                    <a:pt x="1203293" y="226885"/>
                  </a:lnTo>
                  <a:lnTo>
                    <a:pt x="1204246" y="214884"/>
                  </a:lnTo>
                  <a:lnTo>
                    <a:pt x="1198531" y="212788"/>
                  </a:lnTo>
                  <a:lnTo>
                    <a:pt x="1204627" y="197072"/>
                  </a:lnTo>
                  <a:lnTo>
                    <a:pt x="1212914" y="186309"/>
                  </a:lnTo>
                  <a:lnTo>
                    <a:pt x="1213390" y="180213"/>
                  </a:lnTo>
                  <a:lnTo>
                    <a:pt x="1201960" y="177451"/>
                  </a:lnTo>
                  <a:lnTo>
                    <a:pt x="1191292" y="170497"/>
                  </a:lnTo>
                  <a:lnTo>
                    <a:pt x="1197007" y="166497"/>
                  </a:lnTo>
                  <a:lnTo>
                    <a:pt x="1201388" y="166973"/>
                  </a:lnTo>
                  <a:lnTo>
                    <a:pt x="1218248" y="160210"/>
                  </a:lnTo>
                  <a:lnTo>
                    <a:pt x="1224344" y="145828"/>
                  </a:lnTo>
                  <a:lnTo>
                    <a:pt x="1228915" y="144113"/>
                  </a:lnTo>
                  <a:lnTo>
                    <a:pt x="1230630" y="136017"/>
                  </a:lnTo>
                  <a:lnTo>
                    <a:pt x="1231011" y="114871"/>
                  </a:lnTo>
                  <a:lnTo>
                    <a:pt x="1225582" y="104775"/>
                  </a:lnTo>
                  <a:lnTo>
                    <a:pt x="1228344" y="104394"/>
                  </a:lnTo>
                  <a:lnTo>
                    <a:pt x="1229582" y="97250"/>
                  </a:lnTo>
                  <a:lnTo>
                    <a:pt x="1230154" y="91440"/>
                  </a:lnTo>
                  <a:lnTo>
                    <a:pt x="1225868" y="79057"/>
                  </a:lnTo>
                  <a:lnTo>
                    <a:pt x="1229011" y="69913"/>
                  </a:lnTo>
                  <a:lnTo>
                    <a:pt x="1223772" y="64103"/>
                  </a:lnTo>
                  <a:lnTo>
                    <a:pt x="1223581" y="54197"/>
                  </a:lnTo>
                  <a:lnTo>
                    <a:pt x="1214342" y="50006"/>
                  </a:lnTo>
                  <a:lnTo>
                    <a:pt x="1203579" y="38290"/>
                  </a:lnTo>
                  <a:lnTo>
                    <a:pt x="1209008" y="32766"/>
                  </a:lnTo>
                  <a:lnTo>
                    <a:pt x="1223391" y="28575"/>
                  </a:lnTo>
                  <a:lnTo>
                    <a:pt x="1257205" y="39243"/>
                  </a:lnTo>
                  <a:lnTo>
                    <a:pt x="1278160" y="32671"/>
                  </a:lnTo>
                  <a:lnTo>
                    <a:pt x="1302353" y="36766"/>
                  </a:lnTo>
                  <a:lnTo>
                    <a:pt x="1337691" y="23336"/>
                  </a:lnTo>
                  <a:lnTo>
                    <a:pt x="1356741" y="11620"/>
                  </a:lnTo>
                  <a:lnTo>
                    <a:pt x="1366552" y="9525"/>
                  </a:lnTo>
                  <a:lnTo>
                    <a:pt x="1395222" y="20193"/>
                  </a:lnTo>
                  <a:lnTo>
                    <a:pt x="1399889" y="19240"/>
                  </a:lnTo>
                  <a:lnTo>
                    <a:pt x="1407414" y="22288"/>
                  </a:lnTo>
                  <a:lnTo>
                    <a:pt x="1413224" y="26289"/>
                  </a:lnTo>
                  <a:lnTo>
                    <a:pt x="1413224" y="34385"/>
                  </a:lnTo>
                  <a:lnTo>
                    <a:pt x="1419035" y="36671"/>
                  </a:lnTo>
                  <a:lnTo>
                    <a:pt x="1422178" y="43148"/>
                  </a:lnTo>
                  <a:lnTo>
                    <a:pt x="1427988" y="47244"/>
                  </a:lnTo>
                  <a:lnTo>
                    <a:pt x="1436180" y="48006"/>
                  </a:lnTo>
                  <a:lnTo>
                    <a:pt x="1441704" y="44386"/>
                  </a:lnTo>
                  <a:lnTo>
                    <a:pt x="1458087" y="53721"/>
                  </a:lnTo>
                  <a:lnTo>
                    <a:pt x="1467802" y="48006"/>
                  </a:lnTo>
                  <a:lnTo>
                    <a:pt x="1470755" y="53530"/>
                  </a:lnTo>
                  <a:lnTo>
                    <a:pt x="1482471" y="54197"/>
                  </a:lnTo>
                  <a:lnTo>
                    <a:pt x="1490567" y="58198"/>
                  </a:lnTo>
                  <a:lnTo>
                    <a:pt x="1496663" y="64198"/>
                  </a:lnTo>
                  <a:lnTo>
                    <a:pt x="1518761" y="75343"/>
                  </a:lnTo>
                  <a:lnTo>
                    <a:pt x="1524095" y="82105"/>
                  </a:lnTo>
                  <a:lnTo>
                    <a:pt x="1523048" y="92583"/>
                  </a:lnTo>
                  <a:lnTo>
                    <a:pt x="1529620" y="95917"/>
                  </a:lnTo>
                  <a:lnTo>
                    <a:pt x="1537240" y="106966"/>
                  </a:lnTo>
                  <a:lnTo>
                    <a:pt x="1534477" y="118015"/>
                  </a:lnTo>
                  <a:lnTo>
                    <a:pt x="1524190" y="133921"/>
                  </a:lnTo>
                  <a:lnTo>
                    <a:pt x="1519619" y="164973"/>
                  </a:lnTo>
                  <a:lnTo>
                    <a:pt x="1513046" y="172212"/>
                  </a:lnTo>
                  <a:lnTo>
                    <a:pt x="1512856" y="177165"/>
                  </a:lnTo>
                  <a:lnTo>
                    <a:pt x="1502188" y="180880"/>
                  </a:lnTo>
                  <a:lnTo>
                    <a:pt x="1493806" y="179356"/>
                  </a:lnTo>
                  <a:lnTo>
                    <a:pt x="1485329" y="185356"/>
                  </a:lnTo>
                  <a:lnTo>
                    <a:pt x="1498473" y="193262"/>
                  </a:lnTo>
                  <a:lnTo>
                    <a:pt x="1519238" y="211836"/>
                  </a:lnTo>
                  <a:lnTo>
                    <a:pt x="1532287" y="211645"/>
                  </a:lnTo>
                  <a:lnTo>
                    <a:pt x="1537526" y="215075"/>
                  </a:lnTo>
                  <a:lnTo>
                    <a:pt x="1549527" y="215741"/>
                  </a:lnTo>
                  <a:lnTo>
                    <a:pt x="1586294" y="230314"/>
                  </a:lnTo>
                  <a:lnTo>
                    <a:pt x="1582484" y="246316"/>
                  </a:lnTo>
                  <a:lnTo>
                    <a:pt x="1592294" y="239839"/>
                  </a:lnTo>
                  <a:lnTo>
                    <a:pt x="1600962" y="237934"/>
                  </a:lnTo>
                  <a:lnTo>
                    <a:pt x="1600105" y="246697"/>
                  </a:lnTo>
                  <a:lnTo>
                    <a:pt x="1606391" y="246793"/>
                  </a:lnTo>
                  <a:lnTo>
                    <a:pt x="1606010" y="255841"/>
                  </a:lnTo>
                  <a:lnTo>
                    <a:pt x="1597819" y="260699"/>
                  </a:lnTo>
                  <a:lnTo>
                    <a:pt x="1598390" y="267367"/>
                  </a:lnTo>
                  <a:lnTo>
                    <a:pt x="1588960" y="269081"/>
                  </a:lnTo>
                  <a:lnTo>
                    <a:pt x="1589818" y="273463"/>
                  </a:lnTo>
                  <a:lnTo>
                    <a:pt x="1593723" y="274891"/>
                  </a:lnTo>
                  <a:lnTo>
                    <a:pt x="1588865" y="281273"/>
                  </a:lnTo>
                  <a:lnTo>
                    <a:pt x="1595056" y="297561"/>
                  </a:lnTo>
                  <a:lnTo>
                    <a:pt x="1607153" y="297371"/>
                  </a:lnTo>
                  <a:lnTo>
                    <a:pt x="1616297" y="301371"/>
                  </a:lnTo>
                  <a:lnTo>
                    <a:pt x="1617440" y="304800"/>
                  </a:lnTo>
                  <a:lnTo>
                    <a:pt x="1643825" y="302514"/>
                  </a:lnTo>
                  <a:lnTo>
                    <a:pt x="1658398" y="304895"/>
                  </a:lnTo>
                  <a:lnTo>
                    <a:pt x="1669923" y="315182"/>
                  </a:lnTo>
                  <a:lnTo>
                    <a:pt x="1669923" y="320516"/>
                  </a:lnTo>
                  <a:lnTo>
                    <a:pt x="1640681" y="324231"/>
                  </a:lnTo>
                  <a:lnTo>
                    <a:pt x="1639443" y="338614"/>
                  </a:lnTo>
                  <a:lnTo>
                    <a:pt x="1637633" y="338614"/>
                  </a:lnTo>
                  <a:lnTo>
                    <a:pt x="1637252" y="343948"/>
                  </a:lnTo>
                  <a:lnTo>
                    <a:pt x="1634871" y="344138"/>
                  </a:lnTo>
                  <a:lnTo>
                    <a:pt x="1636300" y="359092"/>
                  </a:lnTo>
                  <a:lnTo>
                    <a:pt x="1632014" y="361283"/>
                  </a:lnTo>
                  <a:lnTo>
                    <a:pt x="1636490" y="379381"/>
                  </a:lnTo>
                  <a:lnTo>
                    <a:pt x="1624489" y="389287"/>
                  </a:lnTo>
                  <a:lnTo>
                    <a:pt x="1622869" y="397573"/>
                  </a:lnTo>
                  <a:lnTo>
                    <a:pt x="1614202" y="401383"/>
                  </a:lnTo>
                  <a:lnTo>
                    <a:pt x="1615059" y="409385"/>
                  </a:lnTo>
                  <a:lnTo>
                    <a:pt x="1611344" y="425101"/>
                  </a:lnTo>
                  <a:lnTo>
                    <a:pt x="1599248" y="425291"/>
                  </a:lnTo>
                  <a:lnTo>
                    <a:pt x="1603724" y="431959"/>
                  </a:lnTo>
                  <a:lnTo>
                    <a:pt x="1616964" y="435007"/>
                  </a:lnTo>
                  <a:lnTo>
                    <a:pt x="1626965" y="443103"/>
                  </a:lnTo>
                  <a:lnTo>
                    <a:pt x="1613059" y="465106"/>
                  </a:lnTo>
                  <a:lnTo>
                    <a:pt x="1616869" y="475488"/>
                  </a:lnTo>
                  <a:lnTo>
                    <a:pt x="1614773" y="484441"/>
                  </a:lnTo>
                  <a:lnTo>
                    <a:pt x="1606106" y="490728"/>
                  </a:lnTo>
                  <a:lnTo>
                    <a:pt x="1604010" y="498253"/>
                  </a:lnTo>
                  <a:lnTo>
                    <a:pt x="1589437" y="498158"/>
                  </a:lnTo>
                  <a:lnTo>
                    <a:pt x="1587151" y="505301"/>
                  </a:lnTo>
                  <a:lnTo>
                    <a:pt x="1583531" y="527018"/>
                  </a:lnTo>
                  <a:lnTo>
                    <a:pt x="1587341" y="527018"/>
                  </a:lnTo>
                  <a:lnTo>
                    <a:pt x="1590865" y="540163"/>
                  </a:lnTo>
                  <a:lnTo>
                    <a:pt x="1587722" y="540258"/>
                  </a:lnTo>
                  <a:lnTo>
                    <a:pt x="1586865" y="544259"/>
                  </a:lnTo>
                  <a:lnTo>
                    <a:pt x="1580864" y="543973"/>
                  </a:lnTo>
                  <a:lnTo>
                    <a:pt x="1586008" y="557403"/>
                  </a:lnTo>
                  <a:lnTo>
                    <a:pt x="1582960" y="558641"/>
                  </a:lnTo>
                  <a:lnTo>
                    <a:pt x="1585055" y="572357"/>
                  </a:lnTo>
                  <a:lnTo>
                    <a:pt x="1590865" y="572167"/>
                  </a:lnTo>
                  <a:lnTo>
                    <a:pt x="1592009" y="577787"/>
                  </a:lnTo>
                  <a:lnTo>
                    <a:pt x="1572959" y="586073"/>
                  </a:lnTo>
                  <a:lnTo>
                    <a:pt x="1566863" y="592265"/>
                  </a:lnTo>
                  <a:lnTo>
                    <a:pt x="1567910" y="601790"/>
                  </a:lnTo>
                  <a:lnTo>
                    <a:pt x="1573054" y="608838"/>
                  </a:lnTo>
                  <a:lnTo>
                    <a:pt x="1577816" y="607981"/>
                  </a:lnTo>
                  <a:lnTo>
                    <a:pt x="1592580" y="615410"/>
                  </a:lnTo>
                  <a:lnTo>
                    <a:pt x="1597438" y="623506"/>
                  </a:lnTo>
                  <a:lnTo>
                    <a:pt x="1594104" y="625792"/>
                  </a:lnTo>
                  <a:lnTo>
                    <a:pt x="1600676" y="634365"/>
                  </a:lnTo>
                  <a:lnTo>
                    <a:pt x="1597438" y="637699"/>
                  </a:lnTo>
                  <a:lnTo>
                    <a:pt x="1612678" y="660464"/>
                  </a:lnTo>
                  <a:lnTo>
                    <a:pt x="1623060" y="671227"/>
                  </a:lnTo>
                  <a:lnTo>
                    <a:pt x="1624013" y="682181"/>
                  </a:lnTo>
                  <a:lnTo>
                    <a:pt x="1618107" y="687419"/>
                  </a:lnTo>
                  <a:lnTo>
                    <a:pt x="1590199" y="694277"/>
                  </a:lnTo>
                  <a:lnTo>
                    <a:pt x="1580674" y="705898"/>
                  </a:lnTo>
                  <a:lnTo>
                    <a:pt x="1573625" y="710184"/>
                  </a:lnTo>
                  <a:lnTo>
                    <a:pt x="1557623" y="712089"/>
                  </a:lnTo>
                  <a:lnTo>
                    <a:pt x="1551718" y="715327"/>
                  </a:lnTo>
                  <a:lnTo>
                    <a:pt x="1541145" y="713042"/>
                  </a:lnTo>
                  <a:lnTo>
                    <a:pt x="1539050" y="722090"/>
                  </a:lnTo>
                  <a:lnTo>
                    <a:pt x="1548860" y="723043"/>
                  </a:lnTo>
                  <a:lnTo>
                    <a:pt x="1550289" y="726186"/>
                  </a:lnTo>
                  <a:lnTo>
                    <a:pt x="1557814" y="723995"/>
                  </a:lnTo>
                  <a:lnTo>
                    <a:pt x="1573149" y="724471"/>
                  </a:lnTo>
                  <a:lnTo>
                    <a:pt x="1573244" y="726662"/>
                  </a:lnTo>
                  <a:lnTo>
                    <a:pt x="1577626" y="726948"/>
                  </a:lnTo>
                  <a:lnTo>
                    <a:pt x="1578673" y="742760"/>
                  </a:lnTo>
                  <a:lnTo>
                    <a:pt x="1565624" y="741902"/>
                  </a:lnTo>
                  <a:lnTo>
                    <a:pt x="1569339" y="753427"/>
                  </a:lnTo>
                  <a:lnTo>
                    <a:pt x="1580960" y="764191"/>
                  </a:lnTo>
                  <a:lnTo>
                    <a:pt x="1562005" y="754761"/>
                  </a:lnTo>
                  <a:lnTo>
                    <a:pt x="1545622" y="752094"/>
                  </a:lnTo>
                  <a:lnTo>
                    <a:pt x="1535811" y="745903"/>
                  </a:lnTo>
                  <a:lnTo>
                    <a:pt x="1536097" y="763429"/>
                  </a:lnTo>
                  <a:lnTo>
                    <a:pt x="1533144" y="762762"/>
                  </a:lnTo>
                  <a:lnTo>
                    <a:pt x="1533239" y="771906"/>
                  </a:lnTo>
                  <a:lnTo>
                    <a:pt x="1518190" y="768477"/>
                  </a:lnTo>
                  <a:lnTo>
                    <a:pt x="1517999" y="770192"/>
                  </a:lnTo>
                  <a:lnTo>
                    <a:pt x="1517904" y="780479"/>
                  </a:lnTo>
                  <a:lnTo>
                    <a:pt x="1559433" y="792861"/>
                  </a:lnTo>
                  <a:lnTo>
                    <a:pt x="1560671" y="801815"/>
                  </a:lnTo>
                  <a:lnTo>
                    <a:pt x="1555718" y="805910"/>
                  </a:lnTo>
                  <a:lnTo>
                    <a:pt x="1556956" y="813625"/>
                  </a:lnTo>
                  <a:lnTo>
                    <a:pt x="1561052" y="813340"/>
                  </a:lnTo>
                  <a:lnTo>
                    <a:pt x="1561624" y="815912"/>
                  </a:lnTo>
                  <a:lnTo>
                    <a:pt x="1556385" y="817531"/>
                  </a:lnTo>
                  <a:lnTo>
                    <a:pt x="1561624" y="832294"/>
                  </a:lnTo>
                  <a:lnTo>
                    <a:pt x="1565815" y="830294"/>
                  </a:lnTo>
                  <a:lnTo>
                    <a:pt x="1566101" y="832675"/>
                  </a:lnTo>
                  <a:lnTo>
                    <a:pt x="1563815" y="845248"/>
                  </a:lnTo>
                  <a:lnTo>
                    <a:pt x="1558195" y="852106"/>
                  </a:lnTo>
                  <a:lnTo>
                    <a:pt x="1555718" y="876967"/>
                  </a:lnTo>
                  <a:lnTo>
                    <a:pt x="1558861" y="879824"/>
                  </a:lnTo>
                  <a:lnTo>
                    <a:pt x="1567244" y="878205"/>
                  </a:lnTo>
                  <a:lnTo>
                    <a:pt x="1576673" y="871156"/>
                  </a:lnTo>
                  <a:lnTo>
                    <a:pt x="1581531" y="875062"/>
                  </a:lnTo>
                  <a:lnTo>
                    <a:pt x="1594580" y="909923"/>
                  </a:lnTo>
                  <a:lnTo>
                    <a:pt x="1596485" y="931736"/>
                  </a:lnTo>
                  <a:lnTo>
                    <a:pt x="1619345" y="957263"/>
                  </a:lnTo>
                  <a:lnTo>
                    <a:pt x="1627537" y="963263"/>
                  </a:lnTo>
                  <a:lnTo>
                    <a:pt x="1635823" y="965740"/>
                  </a:lnTo>
                  <a:lnTo>
                    <a:pt x="1637348" y="971455"/>
                  </a:lnTo>
                  <a:lnTo>
                    <a:pt x="1639252" y="979456"/>
                  </a:lnTo>
                  <a:lnTo>
                    <a:pt x="1633442" y="998791"/>
                  </a:lnTo>
                  <a:lnTo>
                    <a:pt x="1612773" y="1026128"/>
                  </a:lnTo>
                  <a:lnTo>
                    <a:pt x="1577054" y="1051274"/>
                  </a:lnTo>
                  <a:lnTo>
                    <a:pt x="1566386" y="1054703"/>
                  </a:lnTo>
                  <a:lnTo>
                    <a:pt x="1555814" y="1064133"/>
                  </a:lnTo>
                  <a:lnTo>
                    <a:pt x="1535621" y="1072515"/>
                  </a:lnTo>
                  <a:lnTo>
                    <a:pt x="1533811" y="1087184"/>
                  </a:lnTo>
                  <a:lnTo>
                    <a:pt x="1534954" y="1097852"/>
                  </a:lnTo>
                  <a:lnTo>
                    <a:pt x="1502378" y="1100423"/>
                  </a:lnTo>
                  <a:lnTo>
                    <a:pt x="1475804" y="1098137"/>
                  </a:lnTo>
                  <a:lnTo>
                    <a:pt x="1471136" y="1100899"/>
                  </a:lnTo>
                  <a:lnTo>
                    <a:pt x="1468755" y="1113949"/>
                  </a:lnTo>
                  <a:lnTo>
                    <a:pt x="1470946" y="1117759"/>
                  </a:lnTo>
                  <a:lnTo>
                    <a:pt x="1470089" y="1127474"/>
                  </a:lnTo>
                  <a:lnTo>
                    <a:pt x="1476947" y="1128427"/>
                  </a:lnTo>
                  <a:lnTo>
                    <a:pt x="1477709" y="1142810"/>
                  </a:lnTo>
                  <a:lnTo>
                    <a:pt x="1479614" y="1144715"/>
                  </a:lnTo>
                  <a:lnTo>
                    <a:pt x="1482852" y="1143381"/>
                  </a:lnTo>
                  <a:lnTo>
                    <a:pt x="1485805" y="1148048"/>
                  </a:lnTo>
                  <a:lnTo>
                    <a:pt x="1485900" y="1154620"/>
                  </a:lnTo>
                  <a:lnTo>
                    <a:pt x="1502664" y="1143381"/>
                  </a:lnTo>
                  <a:lnTo>
                    <a:pt x="1499997" y="1154240"/>
                  </a:lnTo>
                  <a:lnTo>
                    <a:pt x="1507046" y="1165098"/>
                  </a:lnTo>
                  <a:lnTo>
                    <a:pt x="1515713" y="1168241"/>
                  </a:lnTo>
                  <a:lnTo>
                    <a:pt x="1511236" y="1171575"/>
                  </a:lnTo>
                  <a:lnTo>
                    <a:pt x="1512094" y="1174052"/>
                  </a:lnTo>
                  <a:lnTo>
                    <a:pt x="1528572" y="1169765"/>
                  </a:lnTo>
                  <a:lnTo>
                    <a:pt x="1524762" y="1198626"/>
                  </a:lnTo>
                  <a:lnTo>
                    <a:pt x="1519809" y="1200150"/>
                  </a:lnTo>
                  <a:lnTo>
                    <a:pt x="1509808" y="1212152"/>
                  </a:lnTo>
                  <a:lnTo>
                    <a:pt x="1497902" y="1211485"/>
                  </a:lnTo>
                  <a:lnTo>
                    <a:pt x="1465802" y="1220629"/>
                  </a:lnTo>
                  <a:lnTo>
                    <a:pt x="1419225" y="1223677"/>
                  </a:lnTo>
                  <a:lnTo>
                    <a:pt x="1400651" y="1240822"/>
                  </a:lnTo>
                  <a:lnTo>
                    <a:pt x="1308926" y="1300544"/>
                  </a:lnTo>
                  <a:lnTo>
                    <a:pt x="1296543" y="1323785"/>
                  </a:lnTo>
                  <a:lnTo>
                    <a:pt x="1302258" y="1337977"/>
                  </a:lnTo>
                  <a:lnTo>
                    <a:pt x="1289304" y="1339024"/>
                  </a:lnTo>
                  <a:lnTo>
                    <a:pt x="1274635" y="1335405"/>
                  </a:lnTo>
                  <a:lnTo>
                    <a:pt x="1252347" y="1343692"/>
                  </a:lnTo>
                  <a:lnTo>
                    <a:pt x="1240631" y="1361027"/>
                  </a:lnTo>
                  <a:lnTo>
                    <a:pt x="1237774" y="1369790"/>
                  </a:lnTo>
                  <a:lnTo>
                    <a:pt x="1206056" y="1364552"/>
                  </a:lnTo>
                  <a:lnTo>
                    <a:pt x="1192625" y="1387602"/>
                  </a:lnTo>
                  <a:lnTo>
                    <a:pt x="1189196" y="1416558"/>
                  </a:lnTo>
                  <a:lnTo>
                    <a:pt x="1213676" y="1432274"/>
                  </a:lnTo>
                  <a:lnTo>
                    <a:pt x="1215676" y="1423892"/>
                  </a:lnTo>
                  <a:lnTo>
                    <a:pt x="1219581" y="1425131"/>
                  </a:lnTo>
                  <a:lnTo>
                    <a:pt x="1238726" y="1443038"/>
                  </a:lnTo>
                  <a:lnTo>
                    <a:pt x="1237393" y="1454849"/>
                  </a:lnTo>
                  <a:lnTo>
                    <a:pt x="1241108" y="1479709"/>
                  </a:lnTo>
                  <a:lnTo>
                    <a:pt x="1233678" y="1480185"/>
                  </a:lnTo>
                  <a:lnTo>
                    <a:pt x="1235011" y="1487519"/>
                  </a:lnTo>
                  <a:lnTo>
                    <a:pt x="1240631" y="1486662"/>
                  </a:lnTo>
                  <a:lnTo>
                    <a:pt x="1244156" y="1506855"/>
                  </a:lnTo>
                  <a:lnTo>
                    <a:pt x="1215771" y="1504474"/>
                  </a:lnTo>
                  <a:lnTo>
                    <a:pt x="1213294" y="1490663"/>
                  </a:lnTo>
                  <a:lnTo>
                    <a:pt x="1187291" y="1499330"/>
                  </a:lnTo>
                  <a:lnTo>
                    <a:pt x="1163193" y="1513523"/>
                  </a:lnTo>
                  <a:lnTo>
                    <a:pt x="1146905" y="1532001"/>
                  </a:lnTo>
                  <a:lnTo>
                    <a:pt x="1133189" y="1543145"/>
                  </a:lnTo>
                  <a:lnTo>
                    <a:pt x="1133570" y="1552099"/>
                  </a:lnTo>
                  <a:lnTo>
                    <a:pt x="1119569" y="1557147"/>
                  </a:lnTo>
                  <a:lnTo>
                    <a:pt x="1120235" y="1561719"/>
                  </a:lnTo>
                  <a:lnTo>
                    <a:pt x="1089184" y="1584007"/>
                  </a:lnTo>
                  <a:lnTo>
                    <a:pt x="1090613" y="1591628"/>
                  </a:lnTo>
                  <a:lnTo>
                    <a:pt x="1085183" y="1594390"/>
                  </a:lnTo>
                  <a:lnTo>
                    <a:pt x="1084707" y="1598676"/>
                  </a:lnTo>
                  <a:lnTo>
                    <a:pt x="1091375" y="1600486"/>
                  </a:lnTo>
                  <a:lnTo>
                    <a:pt x="1091756" y="1607534"/>
                  </a:lnTo>
                  <a:lnTo>
                    <a:pt x="1089660" y="1607820"/>
                  </a:lnTo>
                  <a:lnTo>
                    <a:pt x="1094042" y="1620012"/>
                  </a:lnTo>
                  <a:lnTo>
                    <a:pt x="1089851" y="1621917"/>
                  </a:lnTo>
                  <a:lnTo>
                    <a:pt x="1094042" y="1644872"/>
                  </a:lnTo>
                  <a:lnTo>
                    <a:pt x="1079849" y="1650778"/>
                  </a:lnTo>
                  <a:lnTo>
                    <a:pt x="1083088" y="1660017"/>
                  </a:lnTo>
                  <a:lnTo>
                    <a:pt x="1078897" y="1694688"/>
                  </a:lnTo>
                  <a:lnTo>
                    <a:pt x="1083183" y="1711262"/>
                  </a:lnTo>
                  <a:lnTo>
                    <a:pt x="1049179" y="1723453"/>
                  </a:lnTo>
                  <a:lnTo>
                    <a:pt x="1038797" y="1720977"/>
                  </a:lnTo>
                  <a:lnTo>
                    <a:pt x="1040511" y="1703451"/>
                  </a:lnTo>
                  <a:lnTo>
                    <a:pt x="1030129" y="1699832"/>
                  </a:lnTo>
                  <a:lnTo>
                    <a:pt x="1030224" y="1697355"/>
                  </a:lnTo>
                  <a:lnTo>
                    <a:pt x="1019842" y="1698689"/>
                  </a:lnTo>
                  <a:lnTo>
                    <a:pt x="1019747" y="1682687"/>
                  </a:lnTo>
                  <a:lnTo>
                    <a:pt x="1004602" y="1684687"/>
                  </a:lnTo>
                  <a:lnTo>
                    <a:pt x="1004316" y="1676019"/>
                  </a:lnTo>
                  <a:lnTo>
                    <a:pt x="994601" y="1679353"/>
                  </a:lnTo>
                  <a:lnTo>
                    <a:pt x="993267" y="1674209"/>
                  </a:lnTo>
                  <a:lnTo>
                    <a:pt x="990028" y="1675924"/>
                  </a:lnTo>
                  <a:lnTo>
                    <a:pt x="988505" y="1672590"/>
                  </a:lnTo>
                  <a:lnTo>
                    <a:pt x="986123" y="1672876"/>
                  </a:lnTo>
                  <a:lnTo>
                    <a:pt x="985837" y="1669542"/>
                  </a:lnTo>
                  <a:lnTo>
                    <a:pt x="994982" y="1668304"/>
                  </a:lnTo>
                  <a:lnTo>
                    <a:pt x="1005935" y="1660207"/>
                  </a:lnTo>
                  <a:lnTo>
                    <a:pt x="1005268" y="1656398"/>
                  </a:lnTo>
                  <a:lnTo>
                    <a:pt x="1009269" y="1653921"/>
                  </a:lnTo>
                  <a:lnTo>
                    <a:pt x="1008031" y="1651540"/>
                  </a:lnTo>
                  <a:lnTo>
                    <a:pt x="997744" y="1649159"/>
                  </a:lnTo>
                  <a:lnTo>
                    <a:pt x="978980" y="1652778"/>
                  </a:lnTo>
                  <a:lnTo>
                    <a:pt x="974884" y="1656016"/>
                  </a:lnTo>
                  <a:lnTo>
                    <a:pt x="969931" y="1652397"/>
                  </a:lnTo>
                  <a:lnTo>
                    <a:pt x="960025" y="1634299"/>
                  </a:lnTo>
                  <a:lnTo>
                    <a:pt x="955453" y="1632871"/>
                  </a:lnTo>
                  <a:lnTo>
                    <a:pt x="959168" y="1625537"/>
                  </a:lnTo>
                  <a:lnTo>
                    <a:pt x="957739" y="1614011"/>
                  </a:lnTo>
                  <a:lnTo>
                    <a:pt x="934974" y="1625822"/>
                  </a:lnTo>
                  <a:lnTo>
                    <a:pt x="921925" y="1627251"/>
                  </a:lnTo>
                  <a:lnTo>
                    <a:pt x="903827" y="1622203"/>
                  </a:lnTo>
                  <a:lnTo>
                    <a:pt x="909637" y="1604963"/>
                  </a:lnTo>
                  <a:lnTo>
                    <a:pt x="915257" y="1598200"/>
                  </a:lnTo>
                  <a:lnTo>
                    <a:pt x="911352" y="1589532"/>
                  </a:lnTo>
                  <a:lnTo>
                    <a:pt x="902589" y="1598105"/>
                  </a:lnTo>
                  <a:lnTo>
                    <a:pt x="882587" y="1597628"/>
                  </a:lnTo>
                  <a:lnTo>
                    <a:pt x="873157" y="1600105"/>
                  </a:lnTo>
                  <a:lnTo>
                    <a:pt x="868394" y="1604201"/>
                  </a:lnTo>
                  <a:lnTo>
                    <a:pt x="851630" y="1595247"/>
                  </a:lnTo>
                  <a:lnTo>
                    <a:pt x="848582" y="1587437"/>
                  </a:lnTo>
                  <a:lnTo>
                    <a:pt x="853440" y="1584674"/>
                  </a:lnTo>
                  <a:lnTo>
                    <a:pt x="843343" y="1583245"/>
                  </a:lnTo>
                  <a:lnTo>
                    <a:pt x="843915" y="1585055"/>
                  </a:lnTo>
                  <a:lnTo>
                    <a:pt x="836390" y="1589246"/>
                  </a:lnTo>
                  <a:lnTo>
                    <a:pt x="822389" y="1584770"/>
                  </a:lnTo>
                  <a:lnTo>
                    <a:pt x="804196" y="1598200"/>
                  </a:lnTo>
                  <a:lnTo>
                    <a:pt x="799719" y="1606582"/>
                  </a:lnTo>
                  <a:lnTo>
                    <a:pt x="786765" y="1602486"/>
                  </a:lnTo>
                  <a:lnTo>
                    <a:pt x="789908" y="1604963"/>
                  </a:lnTo>
                  <a:lnTo>
                    <a:pt x="788099" y="1609916"/>
                  </a:lnTo>
                  <a:lnTo>
                    <a:pt x="780478" y="1606582"/>
                  </a:lnTo>
                  <a:lnTo>
                    <a:pt x="780764" y="1605344"/>
                  </a:lnTo>
                  <a:lnTo>
                    <a:pt x="780193" y="1604963"/>
                  </a:lnTo>
                  <a:lnTo>
                    <a:pt x="774954" y="1605534"/>
                  </a:lnTo>
                  <a:lnTo>
                    <a:pt x="768001" y="1604486"/>
                  </a:lnTo>
                  <a:lnTo>
                    <a:pt x="769334" y="1603915"/>
                  </a:lnTo>
                  <a:lnTo>
                    <a:pt x="775049" y="1605344"/>
                  </a:lnTo>
                  <a:lnTo>
                    <a:pt x="777145" y="1604486"/>
                  </a:lnTo>
                  <a:lnTo>
                    <a:pt x="780288" y="1604677"/>
                  </a:lnTo>
                  <a:lnTo>
                    <a:pt x="780764" y="1605248"/>
                  </a:lnTo>
                  <a:lnTo>
                    <a:pt x="782193" y="1600105"/>
                  </a:lnTo>
                  <a:lnTo>
                    <a:pt x="778288" y="1597247"/>
                  </a:lnTo>
                  <a:lnTo>
                    <a:pt x="774573" y="1602010"/>
                  </a:lnTo>
                  <a:lnTo>
                    <a:pt x="761333" y="1605058"/>
                  </a:lnTo>
                  <a:lnTo>
                    <a:pt x="760381" y="1616012"/>
                  </a:lnTo>
                  <a:lnTo>
                    <a:pt x="756857" y="1617631"/>
                  </a:lnTo>
                  <a:lnTo>
                    <a:pt x="756190" y="1622774"/>
                  </a:lnTo>
                  <a:lnTo>
                    <a:pt x="759619" y="1634014"/>
                  </a:lnTo>
                  <a:lnTo>
                    <a:pt x="757714" y="1637633"/>
                  </a:lnTo>
                  <a:lnTo>
                    <a:pt x="760285" y="1638681"/>
                  </a:lnTo>
                  <a:lnTo>
                    <a:pt x="756666" y="1642205"/>
                  </a:lnTo>
                  <a:lnTo>
                    <a:pt x="749903" y="1642301"/>
                  </a:lnTo>
                  <a:lnTo>
                    <a:pt x="739807" y="1634204"/>
                  </a:lnTo>
                  <a:lnTo>
                    <a:pt x="732472" y="1641920"/>
                  </a:lnTo>
                  <a:lnTo>
                    <a:pt x="733044" y="1663160"/>
                  </a:lnTo>
                  <a:lnTo>
                    <a:pt x="737807" y="1661541"/>
                  </a:lnTo>
                  <a:lnTo>
                    <a:pt x="744474" y="1663256"/>
                  </a:lnTo>
                  <a:lnTo>
                    <a:pt x="748093" y="1678686"/>
                  </a:lnTo>
                  <a:lnTo>
                    <a:pt x="760666" y="1676781"/>
                  </a:lnTo>
                  <a:lnTo>
                    <a:pt x="763905" y="1681448"/>
                  </a:lnTo>
                  <a:lnTo>
                    <a:pt x="761619" y="1685544"/>
                  </a:lnTo>
                  <a:lnTo>
                    <a:pt x="754856" y="1683830"/>
                  </a:lnTo>
                  <a:lnTo>
                    <a:pt x="754570" y="1688782"/>
                  </a:lnTo>
                  <a:lnTo>
                    <a:pt x="765334" y="1693450"/>
                  </a:lnTo>
                  <a:lnTo>
                    <a:pt x="762572" y="1699927"/>
                  </a:lnTo>
                  <a:lnTo>
                    <a:pt x="770191" y="1700879"/>
                  </a:lnTo>
                  <a:lnTo>
                    <a:pt x="774764" y="1705737"/>
                  </a:lnTo>
                  <a:lnTo>
                    <a:pt x="773335" y="1707737"/>
                  </a:lnTo>
                  <a:lnTo>
                    <a:pt x="793242" y="1723835"/>
                  </a:lnTo>
                  <a:lnTo>
                    <a:pt x="777526" y="1723453"/>
                  </a:lnTo>
                  <a:lnTo>
                    <a:pt x="777335" y="1726882"/>
                  </a:lnTo>
                  <a:lnTo>
                    <a:pt x="779812" y="1730121"/>
                  </a:lnTo>
                  <a:lnTo>
                    <a:pt x="778574" y="1731740"/>
                  </a:lnTo>
                  <a:lnTo>
                    <a:pt x="796862" y="1737455"/>
                  </a:lnTo>
                  <a:lnTo>
                    <a:pt x="792670" y="1741646"/>
                  </a:lnTo>
                  <a:lnTo>
                    <a:pt x="787527" y="1742313"/>
                  </a:lnTo>
                  <a:lnTo>
                    <a:pt x="786193" y="1740027"/>
                  </a:lnTo>
                  <a:lnTo>
                    <a:pt x="791051" y="1740313"/>
                  </a:lnTo>
                  <a:lnTo>
                    <a:pt x="793718" y="1737265"/>
                  </a:lnTo>
                  <a:lnTo>
                    <a:pt x="785146" y="1735265"/>
                  </a:lnTo>
                  <a:lnTo>
                    <a:pt x="785051" y="1741170"/>
                  </a:lnTo>
                  <a:lnTo>
                    <a:pt x="780383" y="1741837"/>
                  </a:lnTo>
                  <a:lnTo>
                    <a:pt x="779240" y="1744694"/>
                  </a:lnTo>
                  <a:lnTo>
                    <a:pt x="794957" y="1759172"/>
                  </a:lnTo>
                  <a:lnTo>
                    <a:pt x="791337" y="1763363"/>
                  </a:lnTo>
                  <a:close/>
                  <a:moveTo>
                    <a:pt x="1511808" y="781145"/>
                  </a:moveTo>
                  <a:lnTo>
                    <a:pt x="1509617" y="761714"/>
                  </a:lnTo>
                  <a:lnTo>
                    <a:pt x="1492568" y="769144"/>
                  </a:lnTo>
                  <a:lnTo>
                    <a:pt x="1493139" y="778954"/>
                  </a:lnTo>
                  <a:lnTo>
                    <a:pt x="1496377" y="781336"/>
                  </a:lnTo>
                  <a:lnTo>
                    <a:pt x="1511808" y="78114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6" name="Freihandform: Form 165">
              <a:extLst>
                <a:ext uri="{FF2B5EF4-FFF2-40B4-BE49-F238E27FC236}">
                  <a16:creationId xmlns:a16="http://schemas.microsoft.com/office/drawing/2014/main" id="{FFD92FD2-CED4-44FD-B01E-6CFD5666E4F0}"/>
                </a:ext>
              </a:extLst>
            </p:cNvPr>
            <p:cNvSpPr/>
            <p:nvPr/>
          </p:nvSpPr>
          <p:spPr>
            <a:xfrm>
              <a:off x="1529922" y="2005064"/>
              <a:ext cx="886050" cy="712800"/>
            </a:xfrm>
            <a:custGeom>
              <a:avLst/>
              <a:gdLst>
                <a:gd name="connsiteX0" fmla="*/ 1561052 w 1704975"/>
                <a:gd name="connsiteY0" fmla="*/ 465201 h 1371600"/>
                <a:gd name="connsiteX1" fmla="*/ 1564005 w 1704975"/>
                <a:gd name="connsiteY1" fmla="*/ 467296 h 1371600"/>
                <a:gd name="connsiteX2" fmla="*/ 1559052 w 1704975"/>
                <a:gd name="connsiteY2" fmla="*/ 465487 h 1371600"/>
                <a:gd name="connsiteX3" fmla="*/ 1561052 w 1704975"/>
                <a:gd name="connsiteY3" fmla="*/ 465201 h 1371600"/>
                <a:gd name="connsiteX4" fmla="*/ 11430 w 1704975"/>
                <a:gd name="connsiteY4" fmla="*/ 1307878 h 1371600"/>
                <a:gd name="connsiteX5" fmla="*/ 9525 w 1704975"/>
                <a:gd name="connsiteY5" fmla="*/ 1301782 h 1371600"/>
                <a:gd name="connsiteX6" fmla="*/ 30004 w 1704975"/>
                <a:gd name="connsiteY6" fmla="*/ 1296543 h 1371600"/>
                <a:gd name="connsiteX7" fmla="*/ 28670 w 1704975"/>
                <a:gd name="connsiteY7" fmla="*/ 1276255 h 1371600"/>
                <a:gd name="connsiteX8" fmla="*/ 34290 w 1704975"/>
                <a:gd name="connsiteY8" fmla="*/ 1275778 h 1371600"/>
                <a:gd name="connsiteX9" fmla="*/ 31718 w 1704975"/>
                <a:gd name="connsiteY9" fmla="*/ 1255871 h 1371600"/>
                <a:gd name="connsiteX10" fmla="*/ 34290 w 1704975"/>
                <a:gd name="connsiteY10" fmla="*/ 1255014 h 1371600"/>
                <a:gd name="connsiteX11" fmla="*/ 27051 w 1704975"/>
                <a:gd name="connsiteY11" fmla="*/ 1227392 h 1371600"/>
                <a:gd name="connsiteX12" fmla="*/ 32766 w 1704975"/>
                <a:gd name="connsiteY12" fmla="*/ 1221105 h 1371600"/>
                <a:gd name="connsiteX13" fmla="*/ 27146 w 1704975"/>
                <a:gd name="connsiteY13" fmla="*/ 1210627 h 1371600"/>
                <a:gd name="connsiteX14" fmla="*/ 29813 w 1704975"/>
                <a:gd name="connsiteY14" fmla="*/ 1209389 h 1371600"/>
                <a:gd name="connsiteX15" fmla="*/ 30385 w 1704975"/>
                <a:gd name="connsiteY15" fmla="*/ 1197483 h 1371600"/>
                <a:gd name="connsiteX16" fmla="*/ 27241 w 1704975"/>
                <a:gd name="connsiteY16" fmla="*/ 1193197 h 1371600"/>
                <a:gd name="connsiteX17" fmla="*/ 35338 w 1704975"/>
                <a:gd name="connsiteY17" fmla="*/ 1187863 h 1371600"/>
                <a:gd name="connsiteX18" fmla="*/ 33242 w 1704975"/>
                <a:gd name="connsiteY18" fmla="*/ 1184910 h 1371600"/>
                <a:gd name="connsiteX19" fmla="*/ 34480 w 1704975"/>
                <a:gd name="connsiteY19" fmla="*/ 1175480 h 1371600"/>
                <a:gd name="connsiteX20" fmla="*/ 27527 w 1704975"/>
                <a:gd name="connsiteY20" fmla="*/ 1178909 h 1371600"/>
                <a:gd name="connsiteX21" fmla="*/ 21812 w 1704975"/>
                <a:gd name="connsiteY21" fmla="*/ 1168718 h 1371600"/>
                <a:gd name="connsiteX22" fmla="*/ 18383 w 1704975"/>
                <a:gd name="connsiteY22" fmla="*/ 1168527 h 1371600"/>
                <a:gd name="connsiteX23" fmla="*/ 14097 w 1704975"/>
                <a:gd name="connsiteY23" fmla="*/ 1158716 h 1371600"/>
                <a:gd name="connsiteX24" fmla="*/ 22383 w 1704975"/>
                <a:gd name="connsiteY24" fmla="*/ 1155287 h 1371600"/>
                <a:gd name="connsiteX25" fmla="*/ 21907 w 1704975"/>
                <a:gd name="connsiteY25" fmla="*/ 1150049 h 1371600"/>
                <a:gd name="connsiteX26" fmla="*/ 47530 w 1704975"/>
                <a:gd name="connsiteY26" fmla="*/ 1145286 h 1371600"/>
                <a:gd name="connsiteX27" fmla="*/ 76009 w 1704975"/>
                <a:gd name="connsiteY27" fmla="*/ 1133570 h 1371600"/>
                <a:gd name="connsiteX28" fmla="*/ 76962 w 1704975"/>
                <a:gd name="connsiteY28" fmla="*/ 1125569 h 1371600"/>
                <a:gd name="connsiteX29" fmla="*/ 79153 w 1704975"/>
                <a:gd name="connsiteY29" fmla="*/ 1125093 h 1371600"/>
                <a:gd name="connsiteX30" fmla="*/ 77533 w 1704975"/>
                <a:gd name="connsiteY30" fmla="*/ 1114806 h 1371600"/>
                <a:gd name="connsiteX31" fmla="*/ 83344 w 1704975"/>
                <a:gd name="connsiteY31" fmla="*/ 1110806 h 1371600"/>
                <a:gd name="connsiteX32" fmla="*/ 70675 w 1704975"/>
                <a:gd name="connsiteY32" fmla="*/ 1054418 h 1371600"/>
                <a:gd name="connsiteX33" fmla="*/ 61531 w 1704975"/>
                <a:gd name="connsiteY33" fmla="*/ 1058132 h 1371600"/>
                <a:gd name="connsiteX34" fmla="*/ 54292 w 1704975"/>
                <a:gd name="connsiteY34" fmla="*/ 1039749 h 1371600"/>
                <a:gd name="connsiteX35" fmla="*/ 60865 w 1704975"/>
                <a:gd name="connsiteY35" fmla="*/ 1033367 h 1371600"/>
                <a:gd name="connsiteX36" fmla="*/ 53245 w 1704975"/>
                <a:gd name="connsiteY36" fmla="*/ 1023461 h 1371600"/>
                <a:gd name="connsiteX37" fmla="*/ 55721 w 1704975"/>
                <a:gd name="connsiteY37" fmla="*/ 1022699 h 1371600"/>
                <a:gd name="connsiteX38" fmla="*/ 54102 w 1704975"/>
                <a:gd name="connsiteY38" fmla="*/ 1018127 h 1371600"/>
                <a:gd name="connsiteX39" fmla="*/ 51340 w 1704975"/>
                <a:gd name="connsiteY39" fmla="*/ 1018794 h 1371600"/>
                <a:gd name="connsiteX40" fmla="*/ 50292 w 1704975"/>
                <a:gd name="connsiteY40" fmla="*/ 996220 h 1371600"/>
                <a:gd name="connsiteX41" fmla="*/ 58007 w 1704975"/>
                <a:gd name="connsiteY41" fmla="*/ 994982 h 1371600"/>
                <a:gd name="connsiteX42" fmla="*/ 61531 w 1704975"/>
                <a:gd name="connsiteY42" fmla="*/ 987647 h 1371600"/>
                <a:gd name="connsiteX43" fmla="*/ 42577 w 1704975"/>
                <a:gd name="connsiteY43" fmla="*/ 903732 h 1371600"/>
                <a:gd name="connsiteX44" fmla="*/ 47149 w 1704975"/>
                <a:gd name="connsiteY44" fmla="*/ 902113 h 1371600"/>
                <a:gd name="connsiteX45" fmla="*/ 38671 w 1704975"/>
                <a:gd name="connsiteY45" fmla="*/ 876014 h 1371600"/>
                <a:gd name="connsiteX46" fmla="*/ 62579 w 1704975"/>
                <a:gd name="connsiteY46" fmla="*/ 865727 h 1371600"/>
                <a:gd name="connsiteX47" fmla="*/ 69723 w 1704975"/>
                <a:gd name="connsiteY47" fmla="*/ 874300 h 1371600"/>
                <a:gd name="connsiteX48" fmla="*/ 80772 w 1704975"/>
                <a:gd name="connsiteY48" fmla="*/ 872490 h 1371600"/>
                <a:gd name="connsiteX49" fmla="*/ 82677 w 1704975"/>
                <a:gd name="connsiteY49" fmla="*/ 869918 h 1371600"/>
                <a:gd name="connsiteX50" fmla="*/ 79057 w 1704975"/>
                <a:gd name="connsiteY50" fmla="*/ 871538 h 1371600"/>
                <a:gd name="connsiteX51" fmla="*/ 75914 w 1704975"/>
                <a:gd name="connsiteY51" fmla="*/ 865442 h 1371600"/>
                <a:gd name="connsiteX52" fmla="*/ 100965 w 1704975"/>
                <a:gd name="connsiteY52" fmla="*/ 850392 h 1371600"/>
                <a:gd name="connsiteX53" fmla="*/ 100489 w 1704975"/>
                <a:gd name="connsiteY53" fmla="*/ 837819 h 1371600"/>
                <a:gd name="connsiteX54" fmla="*/ 115443 w 1704975"/>
                <a:gd name="connsiteY54" fmla="*/ 843725 h 1371600"/>
                <a:gd name="connsiteX55" fmla="*/ 130778 w 1704975"/>
                <a:gd name="connsiteY55" fmla="*/ 840581 h 1371600"/>
                <a:gd name="connsiteX56" fmla="*/ 118967 w 1704975"/>
                <a:gd name="connsiteY56" fmla="*/ 810482 h 1371600"/>
                <a:gd name="connsiteX57" fmla="*/ 119062 w 1704975"/>
                <a:gd name="connsiteY57" fmla="*/ 802005 h 1371600"/>
                <a:gd name="connsiteX58" fmla="*/ 138970 w 1704975"/>
                <a:gd name="connsiteY58" fmla="*/ 804863 h 1371600"/>
                <a:gd name="connsiteX59" fmla="*/ 137922 w 1704975"/>
                <a:gd name="connsiteY59" fmla="*/ 791623 h 1371600"/>
                <a:gd name="connsiteX60" fmla="*/ 147256 w 1704975"/>
                <a:gd name="connsiteY60" fmla="*/ 792480 h 1371600"/>
                <a:gd name="connsiteX61" fmla="*/ 150114 w 1704975"/>
                <a:gd name="connsiteY61" fmla="*/ 785241 h 1371600"/>
                <a:gd name="connsiteX62" fmla="*/ 150781 w 1704975"/>
                <a:gd name="connsiteY62" fmla="*/ 777812 h 1371600"/>
                <a:gd name="connsiteX63" fmla="*/ 141065 w 1704975"/>
                <a:gd name="connsiteY63" fmla="*/ 777621 h 1371600"/>
                <a:gd name="connsiteX64" fmla="*/ 140303 w 1704975"/>
                <a:gd name="connsiteY64" fmla="*/ 766572 h 1371600"/>
                <a:gd name="connsiteX65" fmla="*/ 120300 w 1704975"/>
                <a:gd name="connsiteY65" fmla="*/ 763619 h 1371600"/>
                <a:gd name="connsiteX66" fmla="*/ 121444 w 1704975"/>
                <a:gd name="connsiteY66" fmla="*/ 713994 h 1371600"/>
                <a:gd name="connsiteX67" fmla="*/ 124587 w 1704975"/>
                <a:gd name="connsiteY67" fmla="*/ 713232 h 1371600"/>
                <a:gd name="connsiteX68" fmla="*/ 122206 w 1704975"/>
                <a:gd name="connsiteY68" fmla="*/ 704088 h 1371600"/>
                <a:gd name="connsiteX69" fmla="*/ 124587 w 1704975"/>
                <a:gd name="connsiteY69" fmla="*/ 700373 h 1371600"/>
                <a:gd name="connsiteX70" fmla="*/ 111633 w 1704975"/>
                <a:gd name="connsiteY70" fmla="*/ 661225 h 1371600"/>
                <a:gd name="connsiteX71" fmla="*/ 109252 w 1704975"/>
                <a:gd name="connsiteY71" fmla="*/ 645890 h 1371600"/>
                <a:gd name="connsiteX72" fmla="*/ 110204 w 1704975"/>
                <a:gd name="connsiteY72" fmla="*/ 643414 h 1371600"/>
                <a:gd name="connsiteX73" fmla="*/ 115729 w 1704975"/>
                <a:gd name="connsiteY73" fmla="*/ 642557 h 1371600"/>
                <a:gd name="connsiteX74" fmla="*/ 110014 w 1704975"/>
                <a:gd name="connsiteY74" fmla="*/ 642652 h 1371600"/>
                <a:gd name="connsiteX75" fmla="*/ 128016 w 1704975"/>
                <a:gd name="connsiteY75" fmla="*/ 639413 h 1371600"/>
                <a:gd name="connsiteX76" fmla="*/ 150495 w 1704975"/>
                <a:gd name="connsiteY76" fmla="*/ 629412 h 1371600"/>
                <a:gd name="connsiteX77" fmla="*/ 148875 w 1704975"/>
                <a:gd name="connsiteY77" fmla="*/ 619601 h 1371600"/>
                <a:gd name="connsiteX78" fmla="*/ 136303 w 1704975"/>
                <a:gd name="connsiteY78" fmla="*/ 614839 h 1371600"/>
                <a:gd name="connsiteX79" fmla="*/ 141351 w 1704975"/>
                <a:gd name="connsiteY79" fmla="*/ 582454 h 1371600"/>
                <a:gd name="connsiteX80" fmla="*/ 140494 w 1704975"/>
                <a:gd name="connsiteY80" fmla="*/ 565309 h 1371600"/>
                <a:gd name="connsiteX81" fmla="*/ 152686 w 1704975"/>
                <a:gd name="connsiteY81" fmla="*/ 566833 h 1371600"/>
                <a:gd name="connsiteX82" fmla="*/ 154686 w 1704975"/>
                <a:gd name="connsiteY82" fmla="*/ 529304 h 1371600"/>
                <a:gd name="connsiteX83" fmla="*/ 187071 w 1704975"/>
                <a:gd name="connsiteY83" fmla="*/ 527685 h 1371600"/>
                <a:gd name="connsiteX84" fmla="*/ 207454 w 1704975"/>
                <a:gd name="connsiteY84" fmla="*/ 534353 h 1371600"/>
                <a:gd name="connsiteX85" fmla="*/ 241078 w 1704975"/>
                <a:gd name="connsiteY85" fmla="*/ 529971 h 1371600"/>
                <a:gd name="connsiteX86" fmla="*/ 251460 w 1704975"/>
                <a:gd name="connsiteY86" fmla="*/ 525209 h 1371600"/>
                <a:gd name="connsiteX87" fmla="*/ 261556 w 1704975"/>
                <a:gd name="connsiteY87" fmla="*/ 524542 h 1371600"/>
                <a:gd name="connsiteX88" fmla="*/ 263271 w 1704975"/>
                <a:gd name="connsiteY88" fmla="*/ 534638 h 1371600"/>
                <a:gd name="connsiteX89" fmla="*/ 268796 w 1704975"/>
                <a:gd name="connsiteY89" fmla="*/ 536353 h 1371600"/>
                <a:gd name="connsiteX90" fmla="*/ 280606 w 1704975"/>
                <a:gd name="connsiteY90" fmla="*/ 549592 h 1371600"/>
                <a:gd name="connsiteX91" fmla="*/ 292703 w 1704975"/>
                <a:gd name="connsiteY91" fmla="*/ 550640 h 1371600"/>
                <a:gd name="connsiteX92" fmla="*/ 291846 w 1704975"/>
                <a:gd name="connsiteY92" fmla="*/ 513016 h 1371600"/>
                <a:gd name="connsiteX93" fmla="*/ 296132 w 1704975"/>
                <a:gd name="connsiteY93" fmla="*/ 478631 h 1371600"/>
                <a:gd name="connsiteX94" fmla="*/ 298609 w 1704975"/>
                <a:gd name="connsiteY94" fmla="*/ 479393 h 1371600"/>
                <a:gd name="connsiteX95" fmla="*/ 300228 w 1704975"/>
                <a:gd name="connsiteY95" fmla="*/ 470059 h 1371600"/>
                <a:gd name="connsiteX96" fmla="*/ 305467 w 1704975"/>
                <a:gd name="connsiteY96" fmla="*/ 470821 h 1371600"/>
                <a:gd name="connsiteX97" fmla="*/ 307657 w 1704975"/>
                <a:gd name="connsiteY97" fmla="*/ 463010 h 1371600"/>
                <a:gd name="connsiteX98" fmla="*/ 309562 w 1704975"/>
                <a:gd name="connsiteY98" fmla="*/ 463105 h 1371600"/>
                <a:gd name="connsiteX99" fmla="*/ 310324 w 1704975"/>
                <a:gd name="connsiteY99" fmla="*/ 454057 h 1371600"/>
                <a:gd name="connsiteX100" fmla="*/ 327469 w 1704975"/>
                <a:gd name="connsiteY100" fmla="*/ 455200 h 1371600"/>
                <a:gd name="connsiteX101" fmla="*/ 328136 w 1704975"/>
                <a:gd name="connsiteY101" fmla="*/ 449866 h 1371600"/>
                <a:gd name="connsiteX102" fmla="*/ 334423 w 1704975"/>
                <a:gd name="connsiteY102" fmla="*/ 450342 h 1371600"/>
                <a:gd name="connsiteX103" fmla="*/ 330613 w 1704975"/>
                <a:gd name="connsiteY103" fmla="*/ 473012 h 1371600"/>
                <a:gd name="connsiteX104" fmla="*/ 336613 w 1704975"/>
                <a:gd name="connsiteY104" fmla="*/ 474535 h 1371600"/>
                <a:gd name="connsiteX105" fmla="*/ 337566 w 1704975"/>
                <a:gd name="connsiteY105" fmla="*/ 450247 h 1371600"/>
                <a:gd name="connsiteX106" fmla="*/ 353092 w 1704975"/>
                <a:gd name="connsiteY106" fmla="*/ 450533 h 1371600"/>
                <a:gd name="connsiteX107" fmla="*/ 367189 w 1704975"/>
                <a:gd name="connsiteY107" fmla="*/ 455581 h 1371600"/>
                <a:gd name="connsiteX108" fmla="*/ 370046 w 1704975"/>
                <a:gd name="connsiteY108" fmla="*/ 439579 h 1371600"/>
                <a:gd name="connsiteX109" fmla="*/ 365569 w 1704975"/>
                <a:gd name="connsiteY109" fmla="*/ 433864 h 1371600"/>
                <a:gd name="connsiteX110" fmla="*/ 370713 w 1704975"/>
                <a:gd name="connsiteY110" fmla="*/ 434054 h 1371600"/>
                <a:gd name="connsiteX111" fmla="*/ 375190 w 1704975"/>
                <a:gd name="connsiteY111" fmla="*/ 401860 h 1371600"/>
                <a:gd name="connsiteX112" fmla="*/ 389382 w 1704975"/>
                <a:gd name="connsiteY112" fmla="*/ 405289 h 1371600"/>
                <a:gd name="connsiteX113" fmla="*/ 385477 w 1704975"/>
                <a:gd name="connsiteY113" fmla="*/ 387096 h 1371600"/>
                <a:gd name="connsiteX114" fmla="*/ 385096 w 1704975"/>
                <a:gd name="connsiteY114" fmla="*/ 368237 h 1371600"/>
                <a:gd name="connsiteX115" fmla="*/ 381476 w 1704975"/>
                <a:gd name="connsiteY115" fmla="*/ 348139 h 1371600"/>
                <a:gd name="connsiteX116" fmla="*/ 374428 w 1704975"/>
                <a:gd name="connsiteY116" fmla="*/ 349187 h 1371600"/>
                <a:gd name="connsiteX117" fmla="*/ 373189 w 1704975"/>
                <a:gd name="connsiteY117" fmla="*/ 340424 h 1371600"/>
                <a:gd name="connsiteX118" fmla="*/ 354997 w 1704975"/>
                <a:gd name="connsiteY118" fmla="*/ 345281 h 1371600"/>
                <a:gd name="connsiteX119" fmla="*/ 355854 w 1704975"/>
                <a:gd name="connsiteY119" fmla="*/ 336899 h 1371600"/>
                <a:gd name="connsiteX120" fmla="*/ 344614 w 1704975"/>
                <a:gd name="connsiteY120" fmla="*/ 338614 h 1371600"/>
                <a:gd name="connsiteX121" fmla="*/ 343662 w 1704975"/>
                <a:gd name="connsiteY121" fmla="*/ 328708 h 1371600"/>
                <a:gd name="connsiteX122" fmla="*/ 347091 w 1704975"/>
                <a:gd name="connsiteY122" fmla="*/ 322326 h 1371600"/>
                <a:gd name="connsiteX123" fmla="*/ 342043 w 1704975"/>
                <a:gd name="connsiteY123" fmla="*/ 322421 h 1371600"/>
                <a:gd name="connsiteX124" fmla="*/ 340709 w 1704975"/>
                <a:gd name="connsiteY124" fmla="*/ 314706 h 1371600"/>
                <a:gd name="connsiteX125" fmla="*/ 341471 w 1704975"/>
                <a:gd name="connsiteY125" fmla="*/ 309848 h 1371600"/>
                <a:gd name="connsiteX126" fmla="*/ 344996 w 1704975"/>
                <a:gd name="connsiteY126" fmla="*/ 309848 h 1371600"/>
                <a:gd name="connsiteX127" fmla="*/ 344710 w 1704975"/>
                <a:gd name="connsiteY127" fmla="*/ 305276 h 1371600"/>
                <a:gd name="connsiteX128" fmla="*/ 346424 w 1704975"/>
                <a:gd name="connsiteY128" fmla="*/ 305371 h 1371600"/>
                <a:gd name="connsiteX129" fmla="*/ 345853 w 1704975"/>
                <a:gd name="connsiteY129" fmla="*/ 286607 h 1371600"/>
                <a:gd name="connsiteX130" fmla="*/ 351091 w 1704975"/>
                <a:gd name="connsiteY130" fmla="*/ 282988 h 1371600"/>
                <a:gd name="connsiteX131" fmla="*/ 351758 w 1704975"/>
                <a:gd name="connsiteY131" fmla="*/ 276987 h 1371600"/>
                <a:gd name="connsiteX132" fmla="*/ 356235 w 1704975"/>
                <a:gd name="connsiteY132" fmla="*/ 276320 h 1371600"/>
                <a:gd name="connsiteX133" fmla="*/ 357664 w 1704975"/>
                <a:gd name="connsiteY133" fmla="*/ 269176 h 1371600"/>
                <a:gd name="connsiteX134" fmla="*/ 368808 w 1704975"/>
                <a:gd name="connsiteY134" fmla="*/ 258318 h 1371600"/>
                <a:gd name="connsiteX135" fmla="*/ 408146 w 1704975"/>
                <a:gd name="connsiteY135" fmla="*/ 249650 h 1371600"/>
                <a:gd name="connsiteX136" fmla="*/ 406432 w 1704975"/>
                <a:gd name="connsiteY136" fmla="*/ 234696 h 1371600"/>
                <a:gd name="connsiteX137" fmla="*/ 432625 w 1704975"/>
                <a:gd name="connsiteY137" fmla="*/ 238316 h 1371600"/>
                <a:gd name="connsiteX138" fmla="*/ 434816 w 1704975"/>
                <a:gd name="connsiteY138" fmla="*/ 227743 h 1371600"/>
                <a:gd name="connsiteX139" fmla="*/ 439198 w 1704975"/>
                <a:gd name="connsiteY139" fmla="*/ 227457 h 1371600"/>
                <a:gd name="connsiteX140" fmla="*/ 440150 w 1704975"/>
                <a:gd name="connsiteY140" fmla="*/ 207359 h 1371600"/>
                <a:gd name="connsiteX141" fmla="*/ 441960 w 1704975"/>
                <a:gd name="connsiteY141" fmla="*/ 207359 h 1371600"/>
                <a:gd name="connsiteX142" fmla="*/ 442436 w 1704975"/>
                <a:gd name="connsiteY142" fmla="*/ 203263 h 1371600"/>
                <a:gd name="connsiteX143" fmla="*/ 445484 w 1704975"/>
                <a:gd name="connsiteY143" fmla="*/ 203263 h 1371600"/>
                <a:gd name="connsiteX144" fmla="*/ 446246 w 1704975"/>
                <a:gd name="connsiteY144" fmla="*/ 194596 h 1371600"/>
                <a:gd name="connsiteX145" fmla="*/ 449294 w 1704975"/>
                <a:gd name="connsiteY145" fmla="*/ 194405 h 1371600"/>
                <a:gd name="connsiteX146" fmla="*/ 449008 w 1704975"/>
                <a:gd name="connsiteY146" fmla="*/ 187166 h 1371600"/>
                <a:gd name="connsiteX147" fmla="*/ 454628 w 1704975"/>
                <a:gd name="connsiteY147" fmla="*/ 186214 h 1371600"/>
                <a:gd name="connsiteX148" fmla="*/ 454438 w 1704975"/>
                <a:gd name="connsiteY148" fmla="*/ 178975 h 1371600"/>
                <a:gd name="connsiteX149" fmla="*/ 459581 w 1704975"/>
                <a:gd name="connsiteY149" fmla="*/ 177355 h 1371600"/>
                <a:gd name="connsiteX150" fmla="*/ 455390 w 1704975"/>
                <a:gd name="connsiteY150" fmla="*/ 167830 h 1371600"/>
                <a:gd name="connsiteX151" fmla="*/ 449771 w 1704975"/>
                <a:gd name="connsiteY151" fmla="*/ 169164 h 1371600"/>
                <a:gd name="connsiteX152" fmla="*/ 440150 w 1704975"/>
                <a:gd name="connsiteY152" fmla="*/ 153733 h 1371600"/>
                <a:gd name="connsiteX153" fmla="*/ 457771 w 1704975"/>
                <a:gd name="connsiteY153" fmla="*/ 145447 h 1371600"/>
                <a:gd name="connsiteX154" fmla="*/ 478155 w 1704975"/>
                <a:gd name="connsiteY154" fmla="*/ 142304 h 1371600"/>
                <a:gd name="connsiteX155" fmla="*/ 478536 w 1704975"/>
                <a:gd name="connsiteY155" fmla="*/ 146209 h 1371600"/>
                <a:gd name="connsiteX156" fmla="*/ 499872 w 1704975"/>
                <a:gd name="connsiteY156" fmla="*/ 144780 h 1371600"/>
                <a:gd name="connsiteX157" fmla="*/ 504539 w 1704975"/>
                <a:gd name="connsiteY157" fmla="*/ 142399 h 1371600"/>
                <a:gd name="connsiteX158" fmla="*/ 503587 w 1704975"/>
                <a:gd name="connsiteY158" fmla="*/ 133541 h 1371600"/>
                <a:gd name="connsiteX159" fmla="*/ 506635 w 1704975"/>
                <a:gd name="connsiteY159" fmla="*/ 133064 h 1371600"/>
                <a:gd name="connsiteX160" fmla="*/ 505301 w 1704975"/>
                <a:gd name="connsiteY160" fmla="*/ 127349 h 1371600"/>
                <a:gd name="connsiteX161" fmla="*/ 533400 w 1704975"/>
                <a:gd name="connsiteY161" fmla="*/ 117062 h 1371600"/>
                <a:gd name="connsiteX162" fmla="*/ 540544 w 1704975"/>
                <a:gd name="connsiteY162" fmla="*/ 119062 h 1371600"/>
                <a:gd name="connsiteX163" fmla="*/ 538353 w 1704975"/>
                <a:gd name="connsiteY163" fmla="*/ 116395 h 1371600"/>
                <a:gd name="connsiteX164" fmla="*/ 530828 w 1704975"/>
                <a:gd name="connsiteY164" fmla="*/ 116776 h 1371600"/>
                <a:gd name="connsiteX165" fmla="*/ 529685 w 1704975"/>
                <a:gd name="connsiteY165" fmla="*/ 111442 h 1371600"/>
                <a:gd name="connsiteX166" fmla="*/ 523208 w 1704975"/>
                <a:gd name="connsiteY166" fmla="*/ 109823 h 1371600"/>
                <a:gd name="connsiteX167" fmla="*/ 518922 w 1704975"/>
                <a:gd name="connsiteY167" fmla="*/ 81439 h 1371600"/>
                <a:gd name="connsiteX168" fmla="*/ 512540 w 1704975"/>
                <a:gd name="connsiteY168" fmla="*/ 76581 h 1371600"/>
                <a:gd name="connsiteX169" fmla="*/ 525208 w 1704975"/>
                <a:gd name="connsiteY169" fmla="*/ 65722 h 1371600"/>
                <a:gd name="connsiteX170" fmla="*/ 515112 w 1704975"/>
                <a:gd name="connsiteY170" fmla="*/ 63341 h 1371600"/>
                <a:gd name="connsiteX171" fmla="*/ 502539 w 1704975"/>
                <a:gd name="connsiteY171" fmla="*/ 52483 h 1371600"/>
                <a:gd name="connsiteX172" fmla="*/ 520160 w 1704975"/>
                <a:gd name="connsiteY172" fmla="*/ 47244 h 1371600"/>
                <a:gd name="connsiteX173" fmla="*/ 540448 w 1704975"/>
                <a:gd name="connsiteY173" fmla="*/ 34290 h 1371600"/>
                <a:gd name="connsiteX174" fmla="*/ 538829 w 1704975"/>
                <a:gd name="connsiteY174" fmla="*/ 9525 h 1371600"/>
                <a:gd name="connsiteX175" fmla="*/ 556546 w 1704975"/>
                <a:gd name="connsiteY175" fmla="*/ 12573 h 1371600"/>
                <a:gd name="connsiteX176" fmla="*/ 561594 w 1704975"/>
                <a:gd name="connsiteY176" fmla="*/ 16192 h 1371600"/>
                <a:gd name="connsiteX177" fmla="*/ 564166 w 1704975"/>
                <a:gd name="connsiteY177" fmla="*/ 22479 h 1371600"/>
                <a:gd name="connsiteX178" fmla="*/ 573405 w 1704975"/>
                <a:gd name="connsiteY178" fmla="*/ 22955 h 1371600"/>
                <a:gd name="connsiteX179" fmla="*/ 575119 w 1704975"/>
                <a:gd name="connsiteY179" fmla="*/ 26099 h 1371600"/>
                <a:gd name="connsiteX180" fmla="*/ 592836 w 1704975"/>
                <a:gd name="connsiteY180" fmla="*/ 30385 h 1371600"/>
                <a:gd name="connsiteX181" fmla="*/ 610171 w 1704975"/>
                <a:gd name="connsiteY181" fmla="*/ 39243 h 1371600"/>
                <a:gd name="connsiteX182" fmla="*/ 623602 w 1704975"/>
                <a:gd name="connsiteY182" fmla="*/ 50578 h 1371600"/>
                <a:gd name="connsiteX183" fmla="*/ 634460 w 1704975"/>
                <a:gd name="connsiteY183" fmla="*/ 47911 h 1371600"/>
                <a:gd name="connsiteX184" fmla="*/ 635698 w 1704975"/>
                <a:gd name="connsiteY184" fmla="*/ 53530 h 1371600"/>
                <a:gd name="connsiteX185" fmla="*/ 645033 w 1704975"/>
                <a:gd name="connsiteY185" fmla="*/ 56864 h 1371600"/>
                <a:gd name="connsiteX186" fmla="*/ 646271 w 1704975"/>
                <a:gd name="connsiteY186" fmla="*/ 65246 h 1371600"/>
                <a:gd name="connsiteX187" fmla="*/ 628745 w 1704975"/>
                <a:gd name="connsiteY187" fmla="*/ 63151 h 1371600"/>
                <a:gd name="connsiteX188" fmla="*/ 629602 w 1704975"/>
                <a:gd name="connsiteY188" fmla="*/ 78295 h 1371600"/>
                <a:gd name="connsiteX189" fmla="*/ 624935 w 1704975"/>
                <a:gd name="connsiteY189" fmla="*/ 100108 h 1371600"/>
                <a:gd name="connsiteX190" fmla="*/ 632841 w 1704975"/>
                <a:gd name="connsiteY190" fmla="*/ 102775 h 1371600"/>
                <a:gd name="connsiteX191" fmla="*/ 638175 w 1704975"/>
                <a:gd name="connsiteY191" fmla="*/ 101822 h 1371600"/>
                <a:gd name="connsiteX192" fmla="*/ 642747 w 1704975"/>
                <a:gd name="connsiteY192" fmla="*/ 100489 h 1371600"/>
                <a:gd name="connsiteX193" fmla="*/ 643699 w 1704975"/>
                <a:gd name="connsiteY193" fmla="*/ 96012 h 1371600"/>
                <a:gd name="connsiteX194" fmla="*/ 661892 w 1704975"/>
                <a:gd name="connsiteY194" fmla="*/ 100679 h 1371600"/>
                <a:gd name="connsiteX195" fmla="*/ 665512 w 1704975"/>
                <a:gd name="connsiteY195" fmla="*/ 125920 h 1371600"/>
                <a:gd name="connsiteX196" fmla="*/ 676370 w 1704975"/>
                <a:gd name="connsiteY196" fmla="*/ 123254 h 1371600"/>
                <a:gd name="connsiteX197" fmla="*/ 678847 w 1704975"/>
                <a:gd name="connsiteY197" fmla="*/ 129349 h 1371600"/>
                <a:gd name="connsiteX198" fmla="*/ 682371 w 1704975"/>
                <a:gd name="connsiteY198" fmla="*/ 157448 h 1371600"/>
                <a:gd name="connsiteX199" fmla="*/ 707803 w 1704975"/>
                <a:gd name="connsiteY199" fmla="*/ 154305 h 1371600"/>
                <a:gd name="connsiteX200" fmla="*/ 708279 w 1704975"/>
                <a:gd name="connsiteY200" fmla="*/ 161639 h 1371600"/>
                <a:gd name="connsiteX201" fmla="*/ 742379 w 1704975"/>
                <a:gd name="connsiteY201" fmla="*/ 159639 h 1371600"/>
                <a:gd name="connsiteX202" fmla="*/ 743236 w 1704975"/>
                <a:gd name="connsiteY202" fmla="*/ 173069 h 1371600"/>
                <a:gd name="connsiteX203" fmla="*/ 759714 w 1704975"/>
                <a:gd name="connsiteY203" fmla="*/ 168592 h 1371600"/>
                <a:gd name="connsiteX204" fmla="*/ 758380 w 1704975"/>
                <a:gd name="connsiteY204" fmla="*/ 170212 h 1371600"/>
                <a:gd name="connsiteX205" fmla="*/ 765619 w 1704975"/>
                <a:gd name="connsiteY205" fmla="*/ 176689 h 1371600"/>
                <a:gd name="connsiteX206" fmla="*/ 777716 w 1704975"/>
                <a:gd name="connsiteY206" fmla="*/ 163449 h 1371600"/>
                <a:gd name="connsiteX207" fmla="*/ 776573 w 1704975"/>
                <a:gd name="connsiteY207" fmla="*/ 166021 h 1371600"/>
                <a:gd name="connsiteX208" fmla="*/ 783812 w 1704975"/>
                <a:gd name="connsiteY208" fmla="*/ 168688 h 1371600"/>
                <a:gd name="connsiteX209" fmla="*/ 785527 w 1704975"/>
                <a:gd name="connsiteY209" fmla="*/ 180499 h 1371600"/>
                <a:gd name="connsiteX210" fmla="*/ 788098 w 1704975"/>
                <a:gd name="connsiteY210" fmla="*/ 183356 h 1371600"/>
                <a:gd name="connsiteX211" fmla="*/ 781240 w 1704975"/>
                <a:gd name="connsiteY211" fmla="*/ 178213 h 1371600"/>
                <a:gd name="connsiteX212" fmla="*/ 776764 w 1704975"/>
                <a:gd name="connsiteY212" fmla="*/ 182689 h 1371600"/>
                <a:gd name="connsiteX213" fmla="*/ 777049 w 1704975"/>
                <a:gd name="connsiteY213" fmla="*/ 186023 h 1371600"/>
                <a:gd name="connsiteX214" fmla="*/ 796957 w 1704975"/>
                <a:gd name="connsiteY214" fmla="*/ 211550 h 1371600"/>
                <a:gd name="connsiteX215" fmla="*/ 800100 w 1704975"/>
                <a:gd name="connsiteY215" fmla="*/ 210693 h 1371600"/>
                <a:gd name="connsiteX216" fmla="*/ 792956 w 1704975"/>
                <a:gd name="connsiteY216" fmla="*/ 240506 h 1371600"/>
                <a:gd name="connsiteX217" fmla="*/ 794861 w 1704975"/>
                <a:gd name="connsiteY217" fmla="*/ 244030 h 1371600"/>
                <a:gd name="connsiteX218" fmla="*/ 791337 w 1704975"/>
                <a:gd name="connsiteY218" fmla="*/ 246126 h 1371600"/>
                <a:gd name="connsiteX219" fmla="*/ 793432 w 1704975"/>
                <a:gd name="connsiteY219" fmla="*/ 247650 h 1371600"/>
                <a:gd name="connsiteX220" fmla="*/ 791337 w 1704975"/>
                <a:gd name="connsiteY220" fmla="*/ 249936 h 1371600"/>
                <a:gd name="connsiteX221" fmla="*/ 784669 w 1704975"/>
                <a:gd name="connsiteY221" fmla="*/ 251841 h 1371600"/>
                <a:gd name="connsiteX222" fmla="*/ 787908 w 1704975"/>
                <a:gd name="connsiteY222" fmla="*/ 256032 h 1371600"/>
                <a:gd name="connsiteX223" fmla="*/ 784765 w 1704975"/>
                <a:gd name="connsiteY223" fmla="*/ 265366 h 1371600"/>
                <a:gd name="connsiteX224" fmla="*/ 776288 w 1704975"/>
                <a:gd name="connsiteY224" fmla="*/ 263080 h 1371600"/>
                <a:gd name="connsiteX225" fmla="*/ 778764 w 1704975"/>
                <a:gd name="connsiteY225" fmla="*/ 271653 h 1371600"/>
                <a:gd name="connsiteX226" fmla="*/ 771620 w 1704975"/>
                <a:gd name="connsiteY226" fmla="*/ 275463 h 1371600"/>
                <a:gd name="connsiteX227" fmla="*/ 774382 w 1704975"/>
                <a:gd name="connsiteY227" fmla="*/ 278130 h 1371600"/>
                <a:gd name="connsiteX228" fmla="*/ 769048 w 1704975"/>
                <a:gd name="connsiteY228" fmla="*/ 290989 h 1371600"/>
                <a:gd name="connsiteX229" fmla="*/ 786955 w 1704975"/>
                <a:gd name="connsiteY229" fmla="*/ 297180 h 1371600"/>
                <a:gd name="connsiteX230" fmla="*/ 797147 w 1704975"/>
                <a:gd name="connsiteY230" fmla="*/ 303562 h 1371600"/>
                <a:gd name="connsiteX231" fmla="*/ 802386 w 1704975"/>
                <a:gd name="connsiteY231" fmla="*/ 291084 h 1371600"/>
                <a:gd name="connsiteX232" fmla="*/ 805339 w 1704975"/>
                <a:gd name="connsiteY232" fmla="*/ 292037 h 1371600"/>
                <a:gd name="connsiteX233" fmla="*/ 802672 w 1704975"/>
                <a:gd name="connsiteY233" fmla="*/ 298704 h 1371600"/>
                <a:gd name="connsiteX234" fmla="*/ 818007 w 1704975"/>
                <a:gd name="connsiteY234" fmla="*/ 305657 h 1371600"/>
                <a:gd name="connsiteX235" fmla="*/ 815816 w 1704975"/>
                <a:gd name="connsiteY235" fmla="*/ 309658 h 1371600"/>
                <a:gd name="connsiteX236" fmla="*/ 863346 w 1704975"/>
                <a:gd name="connsiteY236" fmla="*/ 323755 h 1371600"/>
                <a:gd name="connsiteX237" fmla="*/ 860393 w 1704975"/>
                <a:gd name="connsiteY237" fmla="*/ 334518 h 1371600"/>
                <a:gd name="connsiteX238" fmla="*/ 869061 w 1704975"/>
                <a:gd name="connsiteY238" fmla="*/ 336423 h 1371600"/>
                <a:gd name="connsiteX239" fmla="*/ 870109 w 1704975"/>
                <a:gd name="connsiteY239" fmla="*/ 331660 h 1371600"/>
                <a:gd name="connsiteX240" fmla="*/ 943642 w 1704975"/>
                <a:gd name="connsiteY240" fmla="*/ 354044 h 1371600"/>
                <a:gd name="connsiteX241" fmla="*/ 939355 w 1704975"/>
                <a:gd name="connsiteY241" fmla="*/ 375380 h 1371600"/>
                <a:gd name="connsiteX242" fmla="*/ 960501 w 1704975"/>
                <a:gd name="connsiteY242" fmla="*/ 380047 h 1371600"/>
                <a:gd name="connsiteX243" fmla="*/ 962787 w 1704975"/>
                <a:gd name="connsiteY243" fmla="*/ 357759 h 1371600"/>
                <a:gd name="connsiteX244" fmla="*/ 975455 w 1704975"/>
                <a:gd name="connsiteY244" fmla="*/ 359092 h 1371600"/>
                <a:gd name="connsiteX245" fmla="*/ 993838 w 1704975"/>
                <a:gd name="connsiteY245" fmla="*/ 327088 h 1371600"/>
                <a:gd name="connsiteX246" fmla="*/ 1011079 w 1704975"/>
                <a:gd name="connsiteY246" fmla="*/ 337566 h 1371600"/>
                <a:gd name="connsiteX247" fmla="*/ 1019461 w 1704975"/>
                <a:gd name="connsiteY247" fmla="*/ 337661 h 1371600"/>
                <a:gd name="connsiteX248" fmla="*/ 1024318 w 1704975"/>
                <a:gd name="connsiteY248" fmla="*/ 329755 h 1371600"/>
                <a:gd name="connsiteX249" fmla="*/ 1019461 w 1704975"/>
                <a:gd name="connsiteY249" fmla="*/ 322612 h 1371600"/>
                <a:gd name="connsiteX250" fmla="*/ 1044035 w 1704975"/>
                <a:gd name="connsiteY250" fmla="*/ 289370 h 1371600"/>
                <a:gd name="connsiteX251" fmla="*/ 1036320 w 1704975"/>
                <a:gd name="connsiteY251" fmla="*/ 284035 h 1371600"/>
                <a:gd name="connsiteX252" fmla="*/ 1041368 w 1704975"/>
                <a:gd name="connsiteY252" fmla="*/ 278987 h 1371600"/>
                <a:gd name="connsiteX253" fmla="*/ 1048226 w 1704975"/>
                <a:gd name="connsiteY253" fmla="*/ 281273 h 1371600"/>
                <a:gd name="connsiteX254" fmla="*/ 1054037 w 1704975"/>
                <a:gd name="connsiteY254" fmla="*/ 279273 h 1371600"/>
                <a:gd name="connsiteX255" fmla="*/ 1044512 w 1704975"/>
                <a:gd name="connsiteY255" fmla="*/ 264700 h 1371600"/>
                <a:gd name="connsiteX256" fmla="*/ 1054513 w 1704975"/>
                <a:gd name="connsiteY256" fmla="*/ 246316 h 1371600"/>
                <a:gd name="connsiteX257" fmla="*/ 1063752 w 1704975"/>
                <a:gd name="connsiteY257" fmla="*/ 250222 h 1371600"/>
                <a:gd name="connsiteX258" fmla="*/ 1065181 w 1704975"/>
                <a:gd name="connsiteY258" fmla="*/ 258223 h 1371600"/>
                <a:gd name="connsiteX259" fmla="*/ 1075277 w 1704975"/>
                <a:gd name="connsiteY259" fmla="*/ 259366 h 1371600"/>
                <a:gd name="connsiteX260" fmla="*/ 1076611 w 1704975"/>
                <a:gd name="connsiteY260" fmla="*/ 262985 h 1371600"/>
                <a:gd name="connsiteX261" fmla="*/ 1083183 w 1704975"/>
                <a:gd name="connsiteY261" fmla="*/ 264985 h 1371600"/>
                <a:gd name="connsiteX262" fmla="*/ 1088136 w 1704975"/>
                <a:gd name="connsiteY262" fmla="*/ 274987 h 1371600"/>
                <a:gd name="connsiteX263" fmla="*/ 1120521 w 1704975"/>
                <a:gd name="connsiteY263" fmla="*/ 294132 h 1371600"/>
                <a:gd name="connsiteX264" fmla="*/ 1115854 w 1704975"/>
                <a:gd name="connsiteY264" fmla="*/ 302038 h 1371600"/>
                <a:gd name="connsiteX265" fmla="*/ 1124998 w 1704975"/>
                <a:gd name="connsiteY265" fmla="*/ 306324 h 1371600"/>
                <a:gd name="connsiteX266" fmla="*/ 1131570 w 1704975"/>
                <a:gd name="connsiteY266" fmla="*/ 306324 h 1371600"/>
                <a:gd name="connsiteX267" fmla="*/ 1149096 w 1704975"/>
                <a:gd name="connsiteY267" fmla="*/ 324993 h 1371600"/>
                <a:gd name="connsiteX268" fmla="*/ 1165765 w 1704975"/>
                <a:gd name="connsiteY268" fmla="*/ 332422 h 1371600"/>
                <a:gd name="connsiteX269" fmla="*/ 1179005 w 1704975"/>
                <a:gd name="connsiteY269" fmla="*/ 332327 h 1371600"/>
                <a:gd name="connsiteX270" fmla="*/ 1185863 w 1704975"/>
                <a:gd name="connsiteY270" fmla="*/ 329184 h 1371600"/>
                <a:gd name="connsiteX271" fmla="*/ 1197007 w 1704975"/>
                <a:gd name="connsiteY271" fmla="*/ 310420 h 1371600"/>
                <a:gd name="connsiteX272" fmla="*/ 1217581 w 1704975"/>
                <a:gd name="connsiteY272" fmla="*/ 297847 h 1371600"/>
                <a:gd name="connsiteX273" fmla="*/ 1230535 w 1704975"/>
                <a:gd name="connsiteY273" fmla="*/ 271939 h 1371600"/>
                <a:gd name="connsiteX274" fmla="*/ 1241298 w 1704975"/>
                <a:gd name="connsiteY274" fmla="*/ 262033 h 1371600"/>
                <a:gd name="connsiteX275" fmla="*/ 1247775 w 1704975"/>
                <a:gd name="connsiteY275" fmla="*/ 244126 h 1371600"/>
                <a:gd name="connsiteX276" fmla="*/ 1242727 w 1704975"/>
                <a:gd name="connsiteY276" fmla="*/ 232505 h 1371600"/>
                <a:gd name="connsiteX277" fmla="*/ 1249966 w 1704975"/>
                <a:gd name="connsiteY277" fmla="*/ 211741 h 1371600"/>
                <a:gd name="connsiteX278" fmla="*/ 1238726 w 1704975"/>
                <a:gd name="connsiteY278" fmla="*/ 215741 h 1371600"/>
                <a:gd name="connsiteX279" fmla="*/ 1230249 w 1704975"/>
                <a:gd name="connsiteY279" fmla="*/ 215265 h 1371600"/>
                <a:gd name="connsiteX280" fmla="*/ 1234916 w 1704975"/>
                <a:gd name="connsiteY280" fmla="*/ 204025 h 1371600"/>
                <a:gd name="connsiteX281" fmla="*/ 1228915 w 1704975"/>
                <a:gd name="connsiteY281" fmla="*/ 202978 h 1371600"/>
                <a:gd name="connsiteX282" fmla="*/ 1221676 w 1704975"/>
                <a:gd name="connsiteY282" fmla="*/ 215741 h 1371600"/>
                <a:gd name="connsiteX283" fmla="*/ 1207103 w 1704975"/>
                <a:gd name="connsiteY283" fmla="*/ 219932 h 1371600"/>
                <a:gd name="connsiteX284" fmla="*/ 1205579 w 1704975"/>
                <a:gd name="connsiteY284" fmla="*/ 214884 h 1371600"/>
                <a:gd name="connsiteX285" fmla="*/ 1199102 w 1704975"/>
                <a:gd name="connsiteY285" fmla="*/ 217265 h 1371600"/>
                <a:gd name="connsiteX286" fmla="*/ 1188244 w 1704975"/>
                <a:gd name="connsiteY286" fmla="*/ 212026 h 1371600"/>
                <a:gd name="connsiteX287" fmla="*/ 1188053 w 1704975"/>
                <a:gd name="connsiteY287" fmla="*/ 206692 h 1371600"/>
                <a:gd name="connsiteX288" fmla="*/ 1195102 w 1704975"/>
                <a:gd name="connsiteY288" fmla="*/ 202597 h 1371600"/>
                <a:gd name="connsiteX289" fmla="*/ 1211104 w 1704975"/>
                <a:gd name="connsiteY289" fmla="*/ 201263 h 1371600"/>
                <a:gd name="connsiteX290" fmla="*/ 1210342 w 1704975"/>
                <a:gd name="connsiteY290" fmla="*/ 186309 h 1371600"/>
                <a:gd name="connsiteX291" fmla="*/ 1202626 w 1704975"/>
                <a:gd name="connsiteY291" fmla="*/ 177070 h 1371600"/>
                <a:gd name="connsiteX292" fmla="*/ 1201007 w 1704975"/>
                <a:gd name="connsiteY292" fmla="*/ 168402 h 1371600"/>
                <a:gd name="connsiteX293" fmla="*/ 1191577 w 1704975"/>
                <a:gd name="connsiteY293" fmla="*/ 158020 h 1371600"/>
                <a:gd name="connsiteX294" fmla="*/ 1192435 w 1704975"/>
                <a:gd name="connsiteY294" fmla="*/ 155638 h 1371600"/>
                <a:gd name="connsiteX295" fmla="*/ 1200055 w 1704975"/>
                <a:gd name="connsiteY295" fmla="*/ 149828 h 1371600"/>
                <a:gd name="connsiteX296" fmla="*/ 1207198 w 1704975"/>
                <a:gd name="connsiteY296" fmla="*/ 136398 h 1371600"/>
                <a:gd name="connsiteX297" fmla="*/ 1214247 w 1704975"/>
                <a:gd name="connsiteY297" fmla="*/ 133636 h 1371600"/>
                <a:gd name="connsiteX298" fmla="*/ 1228344 w 1704975"/>
                <a:gd name="connsiteY298" fmla="*/ 120777 h 1371600"/>
                <a:gd name="connsiteX299" fmla="*/ 1244060 w 1704975"/>
                <a:gd name="connsiteY299" fmla="*/ 137350 h 1371600"/>
                <a:gd name="connsiteX300" fmla="*/ 1260253 w 1704975"/>
                <a:gd name="connsiteY300" fmla="*/ 131350 h 1371600"/>
                <a:gd name="connsiteX301" fmla="*/ 1265206 w 1704975"/>
                <a:gd name="connsiteY301" fmla="*/ 138398 h 1371600"/>
                <a:gd name="connsiteX302" fmla="*/ 1272730 w 1704975"/>
                <a:gd name="connsiteY302" fmla="*/ 137636 h 1371600"/>
                <a:gd name="connsiteX303" fmla="*/ 1277017 w 1704975"/>
                <a:gd name="connsiteY303" fmla="*/ 146590 h 1371600"/>
                <a:gd name="connsiteX304" fmla="*/ 1273492 w 1704975"/>
                <a:gd name="connsiteY304" fmla="*/ 153543 h 1371600"/>
                <a:gd name="connsiteX305" fmla="*/ 1265491 w 1704975"/>
                <a:gd name="connsiteY305" fmla="*/ 159353 h 1371600"/>
                <a:gd name="connsiteX306" fmla="*/ 1244155 w 1704975"/>
                <a:gd name="connsiteY306" fmla="*/ 165925 h 1371600"/>
                <a:gd name="connsiteX307" fmla="*/ 1239298 w 1704975"/>
                <a:gd name="connsiteY307" fmla="*/ 174784 h 1371600"/>
                <a:gd name="connsiteX308" fmla="*/ 1257872 w 1704975"/>
                <a:gd name="connsiteY308" fmla="*/ 201739 h 1371600"/>
                <a:gd name="connsiteX309" fmla="*/ 1265206 w 1704975"/>
                <a:gd name="connsiteY309" fmla="*/ 197549 h 1371600"/>
                <a:gd name="connsiteX310" fmla="*/ 1273588 w 1704975"/>
                <a:gd name="connsiteY310" fmla="*/ 207645 h 1371600"/>
                <a:gd name="connsiteX311" fmla="*/ 1291304 w 1704975"/>
                <a:gd name="connsiteY311" fmla="*/ 198120 h 1371600"/>
                <a:gd name="connsiteX312" fmla="*/ 1302544 w 1704975"/>
                <a:gd name="connsiteY312" fmla="*/ 197739 h 1371600"/>
                <a:gd name="connsiteX313" fmla="*/ 1315974 w 1704975"/>
                <a:gd name="connsiteY313" fmla="*/ 202311 h 1371600"/>
                <a:gd name="connsiteX314" fmla="*/ 1314450 w 1704975"/>
                <a:gd name="connsiteY314" fmla="*/ 217741 h 1371600"/>
                <a:gd name="connsiteX315" fmla="*/ 1317498 w 1704975"/>
                <a:gd name="connsiteY315" fmla="*/ 219742 h 1371600"/>
                <a:gd name="connsiteX316" fmla="*/ 1316641 w 1704975"/>
                <a:gd name="connsiteY316" fmla="*/ 226314 h 1371600"/>
                <a:gd name="connsiteX317" fmla="*/ 1336453 w 1704975"/>
                <a:gd name="connsiteY317" fmla="*/ 226504 h 1371600"/>
                <a:gd name="connsiteX318" fmla="*/ 1338263 w 1704975"/>
                <a:gd name="connsiteY318" fmla="*/ 235267 h 1371600"/>
                <a:gd name="connsiteX319" fmla="*/ 1336643 w 1704975"/>
                <a:gd name="connsiteY319" fmla="*/ 250317 h 1371600"/>
                <a:gd name="connsiteX320" fmla="*/ 1329499 w 1704975"/>
                <a:gd name="connsiteY320" fmla="*/ 259175 h 1371600"/>
                <a:gd name="connsiteX321" fmla="*/ 1313879 w 1704975"/>
                <a:gd name="connsiteY321" fmla="*/ 266509 h 1371600"/>
                <a:gd name="connsiteX322" fmla="*/ 1316450 w 1704975"/>
                <a:gd name="connsiteY322" fmla="*/ 270129 h 1371600"/>
                <a:gd name="connsiteX323" fmla="*/ 1329499 w 1704975"/>
                <a:gd name="connsiteY323" fmla="*/ 279559 h 1371600"/>
                <a:gd name="connsiteX324" fmla="*/ 1333786 w 1704975"/>
                <a:gd name="connsiteY324" fmla="*/ 273939 h 1371600"/>
                <a:gd name="connsiteX325" fmla="*/ 1343501 w 1704975"/>
                <a:gd name="connsiteY325" fmla="*/ 271177 h 1371600"/>
                <a:gd name="connsiteX326" fmla="*/ 1343215 w 1704975"/>
                <a:gd name="connsiteY326" fmla="*/ 266795 h 1371600"/>
                <a:gd name="connsiteX327" fmla="*/ 1355503 w 1704975"/>
                <a:gd name="connsiteY327" fmla="*/ 276892 h 1371600"/>
                <a:gd name="connsiteX328" fmla="*/ 1364551 w 1704975"/>
                <a:gd name="connsiteY328" fmla="*/ 275654 h 1371600"/>
                <a:gd name="connsiteX329" fmla="*/ 1370552 w 1704975"/>
                <a:gd name="connsiteY329" fmla="*/ 279083 h 1371600"/>
                <a:gd name="connsiteX330" fmla="*/ 1375886 w 1704975"/>
                <a:gd name="connsiteY330" fmla="*/ 277654 h 1371600"/>
                <a:gd name="connsiteX331" fmla="*/ 1376648 w 1704975"/>
                <a:gd name="connsiteY331" fmla="*/ 280225 h 1371600"/>
                <a:gd name="connsiteX332" fmla="*/ 1384649 w 1704975"/>
                <a:gd name="connsiteY332" fmla="*/ 280035 h 1371600"/>
                <a:gd name="connsiteX333" fmla="*/ 1388555 w 1704975"/>
                <a:gd name="connsiteY333" fmla="*/ 275177 h 1371600"/>
                <a:gd name="connsiteX334" fmla="*/ 1390364 w 1704975"/>
                <a:gd name="connsiteY334" fmla="*/ 279083 h 1371600"/>
                <a:gd name="connsiteX335" fmla="*/ 1395222 w 1704975"/>
                <a:gd name="connsiteY335" fmla="*/ 273939 h 1371600"/>
                <a:gd name="connsiteX336" fmla="*/ 1400747 w 1704975"/>
                <a:gd name="connsiteY336" fmla="*/ 284035 h 1371600"/>
                <a:gd name="connsiteX337" fmla="*/ 1399604 w 1704975"/>
                <a:gd name="connsiteY337" fmla="*/ 289370 h 1371600"/>
                <a:gd name="connsiteX338" fmla="*/ 1405033 w 1704975"/>
                <a:gd name="connsiteY338" fmla="*/ 292703 h 1371600"/>
                <a:gd name="connsiteX339" fmla="*/ 1425892 w 1704975"/>
                <a:gd name="connsiteY339" fmla="*/ 287083 h 1371600"/>
                <a:gd name="connsiteX340" fmla="*/ 1423225 w 1704975"/>
                <a:gd name="connsiteY340" fmla="*/ 302704 h 1371600"/>
                <a:gd name="connsiteX341" fmla="*/ 1417510 w 1704975"/>
                <a:gd name="connsiteY341" fmla="*/ 313849 h 1371600"/>
                <a:gd name="connsiteX342" fmla="*/ 1413034 w 1704975"/>
                <a:gd name="connsiteY342" fmla="*/ 316611 h 1371600"/>
                <a:gd name="connsiteX343" fmla="*/ 1402080 w 1704975"/>
                <a:gd name="connsiteY343" fmla="*/ 321088 h 1371600"/>
                <a:gd name="connsiteX344" fmla="*/ 1394650 w 1704975"/>
                <a:gd name="connsiteY344" fmla="*/ 338709 h 1371600"/>
                <a:gd name="connsiteX345" fmla="*/ 1384744 w 1704975"/>
                <a:gd name="connsiteY345" fmla="*/ 346234 h 1371600"/>
                <a:gd name="connsiteX346" fmla="*/ 1391983 w 1704975"/>
                <a:gd name="connsiteY346" fmla="*/ 355283 h 1371600"/>
                <a:gd name="connsiteX347" fmla="*/ 1387792 w 1704975"/>
                <a:gd name="connsiteY347" fmla="*/ 359759 h 1371600"/>
                <a:gd name="connsiteX348" fmla="*/ 1385983 w 1704975"/>
                <a:gd name="connsiteY348" fmla="*/ 368903 h 1371600"/>
                <a:gd name="connsiteX349" fmla="*/ 1374839 w 1704975"/>
                <a:gd name="connsiteY349" fmla="*/ 384715 h 1371600"/>
                <a:gd name="connsiteX350" fmla="*/ 1368742 w 1704975"/>
                <a:gd name="connsiteY350" fmla="*/ 384715 h 1371600"/>
                <a:gd name="connsiteX351" fmla="*/ 1367695 w 1704975"/>
                <a:gd name="connsiteY351" fmla="*/ 391096 h 1371600"/>
                <a:gd name="connsiteX352" fmla="*/ 1363027 w 1704975"/>
                <a:gd name="connsiteY352" fmla="*/ 395002 h 1371600"/>
                <a:gd name="connsiteX353" fmla="*/ 1361980 w 1704975"/>
                <a:gd name="connsiteY353" fmla="*/ 412909 h 1371600"/>
                <a:gd name="connsiteX354" fmla="*/ 1357313 w 1704975"/>
                <a:gd name="connsiteY354" fmla="*/ 424910 h 1371600"/>
                <a:gd name="connsiteX355" fmla="*/ 1365409 w 1704975"/>
                <a:gd name="connsiteY355" fmla="*/ 426149 h 1371600"/>
                <a:gd name="connsiteX356" fmla="*/ 1376077 w 1704975"/>
                <a:gd name="connsiteY356" fmla="*/ 433007 h 1371600"/>
                <a:gd name="connsiteX357" fmla="*/ 1410557 w 1704975"/>
                <a:gd name="connsiteY357" fmla="*/ 433387 h 1371600"/>
                <a:gd name="connsiteX358" fmla="*/ 1427988 w 1704975"/>
                <a:gd name="connsiteY358" fmla="*/ 439769 h 1371600"/>
                <a:gd name="connsiteX359" fmla="*/ 1422654 w 1704975"/>
                <a:gd name="connsiteY359" fmla="*/ 447580 h 1371600"/>
                <a:gd name="connsiteX360" fmla="*/ 1430274 w 1704975"/>
                <a:gd name="connsiteY360" fmla="*/ 447675 h 1371600"/>
                <a:gd name="connsiteX361" fmla="*/ 1426559 w 1704975"/>
                <a:gd name="connsiteY361" fmla="*/ 452628 h 1371600"/>
                <a:gd name="connsiteX362" fmla="*/ 1425607 w 1704975"/>
                <a:gd name="connsiteY362" fmla="*/ 459391 h 1371600"/>
                <a:gd name="connsiteX363" fmla="*/ 1429702 w 1704975"/>
                <a:gd name="connsiteY363" fmla="*/ 469106 h 1371600"/>
                <a:gd name="connsiteX364" fmla="*/ 1421892 w 1704975"/>
                <a:gd name="connsiteY364" fmla="*/ 476631 h 1371600"/>
                <a:gd name="connsiteX365" fmla="*/ 1427512 w 1704975"/>
                <a:gd name="connsiteY365" fmla="*/ 483584 h 1371600"/>
                <a:gd name="connsiteX366" fmla="*/ 1431512 w 1704975"/>
                <a:gd name="connsiteY366" fmla="*/ 500825 h 1371600"/>
                <a:gd name="connsiteX367" fmla="*/ 1444180 w 1704975"/>
                <a:gd name="connsiteY367" fmla="*/ 498253 h 1371600"/>
                <a:gd name="connsiteX368" fmla="*/ 1450848 w 1704975"/>
                <a:gd name="connsiteY368" fmla="*/ 487680 h 1371600"/>
                <a:gd name="connsiteX369" fmla="*/ 1455896 w 1704975"/>
                <a:gd name="connsiteY369" fmla="*/ 487204 h 1371600"/>
                <a:gd name="connsiteX370" fmla="*/ 1460278 w 1704975"/>
                <a:gd name="connsiteY370" fmla="*/ 489109 h 1371600"/>
                <a:gd name="connsiteX371" fmla="*/ 1457801 w 1704975"/>
                <a:gd name="connsiteY371" fmla="*/ 498538 h 1371600"/>
                <a:gd name="connsiteX372" fmla="*/ 1472374 w 1704975"/>
                <a:gd name="connsiteY372" fmla="*/ 501967 h 1371600"/>
                <a:gd name="connsiteX373" fmla="*/ 1472660 w 1704975"/>
                <a:gd name="connsiteY373" fmla="*/ 498729 h 1371600"/>
                <a:gd name="connsiteX374" fmla="*/ 1477899 w 1704975"/>
                <a:gd name="connsiteY374" fmla="*/ 498062 h 1371600"/>
                <a:gd name="connsiteX375" fmla="*/ 1469898 w 1704975"/>
                <a:gd name="connsiteY375" fmla="*/ 481679 h 1371600"/>
                <a:gd name="connsiteX376" fmla="*/ 1494377 w 1704975"/>
                <a:gd name="connsiteY376" fmla="*/ 477964 h 1371600"/>
                <a:gd name="connsiteX377" fmla="*/ 1532287 w 1704975"/>
                <a:gd name="connsiteY377" fmla="*/ 457962 h 1371600"/>
                <a:gd name="connsiteX378" fmla="*/ 1539049 w 1704975"/>
                <a:gd name="connsiteY378" fmla="*/ 459010 h 1371600"/>
                <a:gd name="connsiteX379" fmla="*/ 1577149 w 1704975"/>
                <a:gd name="connsiteY379" fmla="*/ 473392 h 1371600"/>
                <a:gd name="connsiteX380" fmla="*/ 1580769 w 1704975"/>
                <a:gd name="connsiteY380" fmla="*/ 472630 h 1371600"/>
                <a:gd name="connsiteX381" fmla="*/ 1577912 w 1704975"/>
                <a:gd name="connsiteY381" fmla="*/ 491204 h 1371600"/>
                <a:gd name="connsiteX382" fmla="*/ 1581436 w 1704975"/>
                <a:gd name="connsiteY382" fmla="*/ 500443 h 1371600"/>
                <a:gd name="connsiteX383" fmla="*/ 1584007 w 1704975"/>
                <a:gd name="connsiteY383" fmla="*/ 500348 h 1371600"/>
                <a:gd name="connsiteX384" fmla="*/ 1586008 w 1704975"/>
                <a:gd name="connsiteY384" fmla="*/ 513588 h 1371600"/>
                <a:gd name="connsiteX385" fmla="*/ 1590580 w 1704975"/>
                <a:gd name="connsiteY385" fmla="*/ 513302 h 1371600"/>
                <a:gd name="connsiteX386" fmla="*/ 1592199 w 1704975"/>
                <a:gd name="connsiteY386" fmla="*/ 523494 h 1371600"/>
                <a:gd name="connsiteX387" fmla="*/ 1588960 w 1704975"/>
                <a:gd name="connsiteY387" fmla="*/ 525113 h 1371600"/>
                <a:gd name="connsiteX388" fmla="*/ 1592866 w 1704975"/>
                <a:gd name="connsiteY388" fmla="*/ 535591 h 1371600"/>
                <a:gd name="connsiteX389" fmla="*/ 1590675 w 1704975"/>
                <a:gd name="connsiteY389" fmla="*/ 538639 h 1371600"/>
                <a:gd name="connsiteX390" fmla="*/ 1594580 w 1704975"/>
                <a:gd name="connsiteY390" fmla="*/ 538353 h 1371600"/>
                <a:gd name="connsiteX391" fmla="*/ 1601819 w 1704975"/>
                <a:gd name="connsiteY391" fmla="*/ 544449 h 1371600"/>
                <a:gd name="connsiteX392" fmla="*/ 1607439 w 1704975"/>
                <a:gd name="connsiteY392" fmla="*/ 530066 h 1371600"/>
                <a:gd name="connsiteX393" fmla="*/ 1644587 w 1704975"/>
                <a:gd name="connsiteY393" fmla="*/ 540829 h 1371600"/>
                <a:gd name="connsiteX394" fmla="*/ 1648587 w 1704975"/>
                <a:gd name="connsiteY394" fmla="*/ 552164 h 1371600"/>
                <a:gd name="connsiteX395" fmla="*/ 1646968 w 1704975"/>
                <a:gd name="connsiteY395" fmla="*/ 562166 h 1371600"/>
                <a:gd name="connsiteX396" fmla="*/ 1649539 w 1704975"/>
                <a:gd name="connsiteY396" fmla="*/ 573024 h 1371600"/>
                <a:gd name="connsiteX397" fmla="*/ 1648777 w 1704975"/>
                <a:gd name="connsiteY397" fmla="*/ 580454 h 1371600"/>
                <a:gd name="connsiteX398" fmla="*/ 1640681 w 1704975"/>
                <a:gd name="connsiteY398" fmla="*/ 593693 h 1371600"/>
                <a:gd name="connsiteX399" fmla="*/ 1649539 w 1704975"/>
                <a:gd name="connsiteY399" fmla="*/ 593598 h 1371600"/>
                <a:gd name="connsiteX400" fmla="*/ 1654207 w 1704975"/>
                <a:gd name="connsiteY400" fmla="*/ 610171 h 1371600"/>
                <a:gd name="connsiteX401" fmla="*/ 1656016 w 1704975"/>
                <a:gd name="connsiteY401" fmla="*/ 619411 h 1371600"/>
                <a:gd name="connsiteX402" fmla="*/ 1652778 w 1704975"/>
                <a:gd name="connsiteY402" fmla="*/ 638366 h 1371600"/>
                <a:gd name="connsiteX403" fmla="*/ 1694116 w 1704975"/>
                <a:gd name="connsiteY403" fmla="*/ 644938 h 1371600"/>
                <a:gd name="connsiteX404" fmla="*/ 1692307 w 1704975"/>
                <a:gd name="connsiteY404" fmla="*/ 657606 h 1371600"/>
                <a:gd name="connsiteX405" fmla="*/ 1664780 w 1704975"/>
                <a:gd name="connsiteY405" fmla="*/ 657034 h 1371600"/>
                <a:gd name="connsiteX406" fmla="*/ 1665732 w 1704975"/>
                <a:gd name="connsiteY406" fmla="*/ 667988 h 1371600"/>
                <a:gd name="connsiteX407" fmla="*/ 1661827 w 1704975"/>
                <a:gd name="connsiteY407" fmla="*/ 672275 h 1371600"/>
                <a:gd name="connsiteX408" fmla="*/ 1662208 w 1704975"/>
                <a:gd name="connsiteY408" fmla="*/ 676751 h 1371600"/>
                <a:gd name="connsiteX409" fmla="*/ 1674209 w 1704975"/>
                <a:gd name="connsiteY409" fmla="*/ 680752 h 1371600"/>
                <a:gd name="connsiteX410" fmla="*/ 1678210 w 1704975"/>
                <a:gd name="connsiteY410" fmla="*/ 690086 h 1371600"/>
                <a:gd name="connsiteX411" fmla="*/ 1671447 w 1704975"/>
                <a:gd name="connsiteY411" fmla="*/ 709993 h 1371600"/>
                <a:gd name="connsiteX412" fmla="*/ 1667542 w 1704975"/>
                <a:gd name="connsiteY412" fmla="*/ 717899 h 1371600"/>
                <a:gd name="connsiteX413" fmla="*/ 1665446 w 1704975"/>
                <a:gd name="connsiteY413" fmla="*/ 717233 h 1371600"/>
                <a:gd name="connsiteX414" fmla="*/ 1659636 w 1704975"/>
                <a:gd name="connsiteY414" fmla="*/ 733044 h 1371600"/>
                <a:gd name="connsiteX415" fmla="*/ 1648587 w 1704975"/>
                <a:gd name="connsiteY415" fmla="*/ 730853 h 1371600"/>
                <a:gd name="connsiteX416" fmla="*/ 1647539 w 1704975"/>
                <a:gd name="connsiteY416" fmla="*/ 735425 h 1371600"/>
                <a:gd name="connsiteX417" fmla="*/ 1643729 w 1704975"/>
                <a:gd name="connsiteY417" fmla="*/ 733711 h 1371600"/>
                <a:gd name="connsiteX418" fmla="*/ 1643824 w 1704975"/>
                <a:gd name="connsiteY418" fmla="*/ 735425 h 1371600"/>
                <a:gd name="connsiteX419" fmla="*/ 1602676 w 1704975"/>
                <a:gd name="connsiteY419" fmla="*/ 740950 h 1371600"/>
                <a:gd name="connsiteX420" fmla="*/ 1605629 w 1704975"/>
                <a:gd name="connsiteY420" fmla="*/ 747713 h 1371600"/>
                <a:gd name="connsiteX421" fmla="*/ 1608582 w 1704975"/>
                <a:gd name="connsiteY421" fmla="*/ 746950 h 1371600"/>
                <a:gd name="connsiteX422" fmla="*/ 1610201 w 1704975"/>
                <a:gd name="connsiteY422" fmla="*/ 756761 h 1371600"/>
                <a:gd name="connsiteX423" fmla="*/ 1611916 w 1704975"/>
                <a:gd name="connsiteY423" fmla="*/ 756190 h 1371600"/>
                <a:gd name="connsiteX424" fmla="*/ 1619059 w 1704975"/>
                <a:gd name="connsiteY424" fmla="*/ 772287 h 1371600"/>
                <a:gd name="connsiteX425" fmla="*/ 1625441 w 1704975"/>
                <a:gd name="connsiteY425" fmla="*/ 779812 h 1371600"/>
                <a:gd name="connsiteX426" fmla="*/ 1629442 w 1704975"/>
                <a:gd name="connsiteY426" fmla="*/ 810959 h 1371600"/>
                <a:gd name="connsiteX427" fmla="*/ 1638872 w 1704975"/>
                <a:gd name="connsiteY427" fmla="*/ 810768 h 1371600"/>
                <a:gd name="connsiteX428" fmla="*/ 1638109 w 1704975"/>
                <a:gd name="connsiteY428" fmla="*/ 826579 h 1371600"/>
                <a:gd name="connsiteX429" fmla="*/ 1645253 w 1704975"/>
                <a:gd name="connsiteY429" fmla="*/ 823436 h 1371600"/>
                <a:gd name="connsiteX430" fmla="*/ 1645920 w 1704975"/>
                <a:gd name="connsiteY430" fmla="*/ 835438 h 1371600"/>
                <a:gd name="connsiteX431" fmla="*/ 1641824 w 1704975"/>
                <a:gd name="connsiteY431" fmla="*/ 862965 h 1371600"/>
                <a:gd name="connsiteX432" fmla="*/ 1646872 w 1704975"/>
                <a:gd name="connsiteY432" fmla="*/ 862393 h 1371600"/>
                <a:gd name="connsiteX433" fmla="*/ 1642015 w 1704975"/>
                <a:gd name="connsiteY433" fmla="*/ 887825 h 1371600"/>
                <a:gd name="connsiteX434" fmla="*/ 1659064 w 1704975"/>
                <a:gd name="connsiteY434" fmla="*/ 896588 h 1371600"/>
                <a:gd name="connsiteX435" fmla="*/ 1658779 w 1704975"/>
                <a:gd name="connsiteY435" fmla="*/ 899160 h 1371600"/>
                <a:gd name="connsiteX436" fmla="*/ 1663637 w 1704975"/>
                <a:gd name="connsiteY436" fmla="*/ 899636 h 1371600"/>
                <a:gd name="connsiteX437" fmla="*/ 1663446 w 1704975"/>
                <a:gd name="connsiteY437" fmla="*/ 901732 h 1371600"/>
                <a:gd name="connsiteX438" fmla="*/ 1681829 w 1704975"/>
                <a:gd name="connsiteY438" fmla="*/ 908304 h 1371600"/>
                <a:gd name="connsiteX439" fmla="*/ 1698784 w 1704975"/>
                <a:gd name="connsiteY439" fmla="*/ 906399 h 1371600"/>
                <a:gd name="connsiteX440" fmla="*/ 1700308 w 1704975"/>
                <a:gd name="connsiteY440" fmla="*/ 915638 h 1371600"/>
                <a:gd name="connsiteX441" fmla="*/ 1686497 w 1704975"/>
                <a:gd name="connsiteY441" fmla="*/ 919353 h 1371600"/>
                <a:gd name="connsiteX442" fmla="*/ 1689735 w 1704975"/>
                <a:gd name="connsiteY442" fmla="*/ 941737 h 1371600"/>
                <a:gd name="connsiteX443" fmla="*/ 1624108 w 1704975"/>
                <a:gd name="connsiteY443" fmla="*/ 957453 h 1371600"/>
                <a:gd name="connsiteX444" fmla="*/ 1596866 w 1704975"/>
                <a:gd name="connsiteY444" fmla="*/ 976789 h 1371600"/>
                <a:gd name="connsiteX445" fmla="*/ 1565624 w 1704975"/>
                <a:gd name="connsiteY445" fmla="*/ 990409 h 1371600"/>
                <a:gd name="connsiteX446" fmla="*/ 1564291 w 1704975"/>
                <a:gd name="connsiteY446" fmla="*/ 985838 h 1371600"/>
                <a:gd name="connsiteX447" fmla="*/ 1560195 w 1704975"/>
                <a:gd name="connsiteY447" fmla="*/ 983933 h 1371600"/>
                <a:gd name="connsiteX448" fmla="*/ 1553718 w 1704975"/>
                <a:gd name="connsiteY448" fmla="*/ 981456 h 1371600"/>
                <a:gd name="connsiteX449" fmla="*/ 1546955 w 1704975"/>
                <a:gd name="connsiteY449" fmla="*/ 982504 h 1371600"/>
                <a:gd name="connsiteX450" fmla="*/ 1548384 w 1704975"/>
                <a:gd name="connsiteY450" fmla="*/ 959263 h 1371600"/>
                <a:gd name="connsiteX451" fmla="*/ 1551051 w 1704975"/>
                <a:gd name="connsiteY451" fmla="*/ 959072 h 1371600"/>
                <a:gd name="connsiteX452" fmla="*/ 1549146 w 1704975"/>
                <a:gd name="connsiteY452" fmla="*/ 930974 h 1371600"/>
                <a:gd name="connsiteX453" fmla="*/ 1522190 w 1704975"/>
                <a:gd name="connsiteY453" fmla="*/ 932402 h 1371600"/>
                <a:gd name="connsiteX454" fmla="*/ 1518285 w 1704975"/>
                <a:gd name="connsiteY454" fmla="*/ 927735 h 1371600"/>
                <a:gd name="connsiteX455" fmla="*/ 1514951 w 1704975"/>
                <a:gd name="connsiteY455" fmla="*/ 929450 h 1371600"/>
                <a:gd name="connsiteX456" fmla="*/ 1508189 w 1704975"/>
                <a:gd name="connsiteY456" fmla="*/ 909447 h 1371600"/>
                <a:gd name="connsiteX457" fmla="*/ 1504188 w 1704975"/>
                <a:gd name="connsiteY457" fmla="*/ 909923 h 1371600"/>
                <a:gd name="connsiteX458" fmla="*/ 1504283 w 1704975"/>
                <a:gd name="connsiteY458" fmla="*/ 907447 h 1371600"/>
                <a:gd name="connsiteX459" fmla="*/ 1492472 w 1704975"/>
                <a:gd name="connsiteY459" fmla="*/ 906971 h 1371600"/>
                <a:gd name="connsiteX460" fmla="*/ 1491139 w 1704975"/>
                <a:gd name="connsiteY460" fmla="*/ 916305 h 1371600"/>
                <a:gd name="connsiteX461" fmla="*/ 1485614 w 1704975"/>
                <a:gd name="connsiteY461" fmla="*/ 915353 h 1371600"/>
                <a:gd name="connsiteX462" fmla="*/ 1482090 w 1704975"/>
                <a:gd name="connsiteY462" fmla="*/ 941356 h 1371600"/>
                <a:gd name="connsiteX463" fmla="*/ 1483519 w 1704975"/>
                <a:gd name="connsiteY463" fmla="*/ 950214 h 1371600"/>
                <a:gd name="connsiteX464" fmla="*/ 1468469 w 1704975"/>
                <a:gd name="connsiteY464" fmla="*/ 955929 h 1371600"/>
                <a:gd name="connsiteX465" fmla="*/ 1469231 w 1704975"/>
                <a:gd name="connsiteY465" fmla="*/ 961739 h 1371600"/>
                <a:gd name="connsiteX466" fmla="*/ 1450753 w 1704975"/>
                <a:gd name="connsiteY466" fmla="*/ 966978 h 1371600"/>
                <a:gd name="connsiteX467" fmla="*/ 1446371 w 1704975"/>
                <a:gd name="connsiteY467" fmla="*/ 954881 h 1371600"/>
                <a:gd name="connsiteX468" fmla="*/ 1420939 w 1704975"/>
                <a:gd name="connsiteY468" fmla="*/ 962311 h 1371600"/>
                <a:gd name="connsiteX469" fmla="*/ 1414367 w 1704975"/>
                <a:gd name="connsiteY469" fmla="*/ 947071 h 1371600"/>
                <a:gd name="connsiteX470" fmla="*/ 1409129 w 1704975"/>
                <a:gd name="connsiteY470" fmla="*/ 948880 h 1371600"/>
                <a:gd name="connsiteX471" fmla="*/ 1394746 w 1704975"/>
                <a:gd name="connsiteY471" fmla="*/ 943070 h 1371600"/>
                <a:gd name="connsiteX472" fmla="*/ 1393984 w 1704975"/>
                <a:gd name="connsiteY472" fmla="*/ 946309 h 1371600"/>
                <a:gd name="connsiteX473" fmla="*/ 1347597 w 1704975"/>
                <a:gd name="connsiteY473" fmla="*/ 956120 h 1371600"/>
                <a:gd name="connsiteX474" fmla="*/ 1348264 w 1704975"/>
                <a:gd name="connsiteY474" fmla="*/ 959263 h 1371600"/>
                <a:gd name="connsiteX475" fmla="*/ 1333690 w 1704975"/>
                <a:gd name="connsiteY475" fmla="*/ 957453 h 1371600"/>
                <a:gd name="connsiteX476" fmla="*/ 1333500 w 1704975"/>
                <a:gd name="connsiteY476" fmla="*/ 955738 h 1371600"/>
                <a:gd name="connsiteX477" fmla="*/ 1323308 w 1704975"/>
                <a:gd name="connsiteY477" fmla="*/ 956024 h 1371600"/>
                <a:gd name="connsiteX478" fmla="*/ 1293876 w 1704975"/>
                <a:gd name="connsiteY478" fmla="*/ 962120 h 1371600"/>
                <a:gd name="connsiteX479" fmla="*/ 1273969 w 1704975"/>
                <a:gd name="connsiteY479" fmla="*/ 963835 h 1371600"/>
                <a:gd name="connsiteX480" fmla="*/ 1273397 w 1704975"/>
                <a:gd name="connsiteY480" fmla="*/ 961834 h 1371600"/>
                <a:gd name="connsiteX481" fmla="*/ 1254538 w 1704975"/>
                <a:gd name="connsiteY481" fmla="*/ 965168 h 1371600"/>
                <a:gd name="connsiteX482" fmla="*/ 1254823 w 1704975"/>
                <a:gd name="connsiteY482" fmla="*/ 961739 h 1371600"/>
                <a:gd name="connsiteX483" fmla="*/ 1248823 w 1704975"/>
                <a:gd name="connsiteY483" fmla="*/ 961549 h 1371600"/>
                <a:gd name="connsiteX484" fmla="*/ 1233488 w 1704975"/>
                <a:gd name="connsiteY484" fmla="*/ 966025 h 1371600"/>
                <a:gd name="connsiteX485" fmla="*/ 1233392 w 1704975"/>
                <a:gd name="connsiteY485" fmla="*/ 958691 h 1371600"/>
                <a:gd name="connsiteX486" fmla="*/ 1227106 w 1704975"/>
                <a:gd name="connsiteY486" fmla="*/ 959644 h 1371600"/>
                <a:gd name="connsiteX487" fmla="*/ 1228344 w 1704975"/>
                <a:gd name="connsiteY487" fmla="*/ 954214 h 1371600"/>
                <a:gd name="connsiteX488" fmla="*/ 1211485 w 1704975"/>
                <a:gd name="connsiteY488" fmla="*/ 954976 h 1371600"/>
                <a:gd name="connsiteX489" fmla="*/ 1203389 w 1704975"/>
                <a:gd name="connsiteY489" fmla="*/ 952309 h 1371600"/>
                <a:gd name="connsiteX490" fmla="*/ 1196245 w 1704975"/>
                <a:gd name="connsiteY490" fmla="*/ 954500 h 1371600"/>
                <a:gd name="connsiteX491" fmla="*/ 1195388 w 1704975"/>
                <a:gd name="connsiteY491" fmla="*/ 951738 h 1371600"/>
                <a:gd name="connsiteX492" fmla="*/ 1176338 w 1704975"/>
                <a:gd name="connsiteY492" fmla="*/ 954405 h 1371600"/>
                <a:gd name="connsiteX493" fmla="*/ 1175956 w 1704975"/>
                <a:gd name="connsiteY493" fmla="*/ 950690 h 1371600"/>
                <a:gd name="connsiteX494" fmla="*/ 1161002 w 1704975"/>
                <a:gd name="connsiteY494" fmla="*/ 954310 h 1371600"/>
                <a:gd name="connsiteX495" fmla="*/ 1156525 w 1704975"/>
                <a:gd name="connsiteY495" fmla="*/ 951071 h 1371600"/>
                <a:gd name="connsiteX496" fmla="*/ 1150430 w 1704975"/>
                <a:gd name="connsiteY496" fmla="*/ 951167 h 1371600"/>
                <a:gd name="connsiteX497" fmla="*/ 1148048 w 1704975"/>
                <a:gd name="connsiteY497" fmla="*/ 942022 h 1371600"/>
                <a:gd name="connsiteX498" fmla="*/ 1133475 w 1704975"/>
                <a:gd name="connsiteY498" fmla="*/ 942975 h 1371600"/>
                <a:gd name="connsiteX499" fmla="*/ 1131760 w 1704975"/>
                <a:gd name="connsiteY499" fmla="*/ 951071 h 1371600"/>
                <a:gd name="connsiteX500" fmla="*/ 1124712 w 1704975"/>
                <a:gd name="connsiteY500" fmla="*/ 953548 h 1371600"/>
                <a:gd name="connsiteX501" fmla="*/ 1085374 w 1704975"/>
                <a:gd name="connsiteY501" fmla="*/ 954881 h 1371600"/>
                <a:gd name="connsiteX502" fmla="*/ 1083755 w 1704975"/>
                <a:gd name="connsiteY502" fmla="*/ 945928 h 1371600"/>
                <a:gd name="connsiteX503" fmla="*/ 1070039 w 1704975"/>
                <a:gd name="connsiteY503" fmla="*/ 948118 h 1371600"/>
                <a:gd name="connsiteX504" fmla="*/ 1065181 w 1704975"/>
                <a:gd name="connsiteY504" fmla="*/ 931926 h 1371600"/>
                <a:gd name="connsiteX505" fmla="*/ 1033272 w 1704975"/>
                <a:gd name="connsiteY505" fmla="*/ 940879 h 1371600"/>
                <a:gd name="connsiteX506" fmla="*/ 985552 w 1704975"/>
                <a:gd name="connsiteY506" fmla="*/ 947928 h 1371600"/>
                <a:gd name="connsiteX507" fmla="*/ 942784 w 1704975"/>
                <a:gd name="connsiteY507" fmla="*/ 943737 h 1371600"/>
                <a:gd name="connsiteX508" fmla="*/ 915067 w 1704975"/>
                <a:gd name="connsiteY508" fmla="*/ 946499 h 1371600"/>
                <a:gd name="connsiteX509" fmla="*/ 916686 w 1704975"/>
                <a:gd name="connsiteY509" fmla="*/ 959358 h 1371600"/>
                <a:gd name="connsiteX510" fmla="*/ 913066 w 1704975"/>
                <a:gd name="connsiteY510" fmla="*/ 959739 h 1371600"/>
                <a:gd name="connsiteX511" fmla="*/ 914686 w 1704975"/>
                <a:gd name="connsiteY511" fmla="*/ 965359 h 1371600"/>
                <a:gd name="connsiteX512" fmla="*/ 905542 w 1704975"/>
                <a:gd name="connsiteY512" fmla="*/ 990886 h 1371600"/>
                <a:gd name="connsiteX513" fmla="*/ 911066 w 1704975"/>
                <a:gd name="connsiteY513" fmla="*/ 1020794 h 1371600"/>
                <a:gd name="connsiteX514" fmla="*/ 905923 w 1704975"/>
                <a:gd name="connsiteY514" fmla="*/ 1023652 h 1371600"/>
                <a:gd name="connsiteX515" fmla="*/ 905065 w 1704975"/>
                <a:gd name="connsiteY515" fmla="*/ 1054894 h 1371600"/>
                <a:gd name="connsiteX516" fmla="*/ 906875 w 1704975"/>
                <a:gd name="connsiteY516" fmla="*/ 1055180 h 1371600"/>
                <a:gd name="connsiteX517" fmla="*/ 913162 w 1704975"/>
                <a:gd name="connsiteY517" fmla="*/ 1097090 h 1371600"/>
                <a:gd name="connsiteX518" fmla="*/ 913924 w 1704975"/>
                <a:gd name="connsiteY518" fmla="*/ 1099566 h 1371600"/>
                <a:gd name="connsiteX519" fmla="*/ 916210 w 1704975"/>
                <a:gd name="connsiteY519" fmla="*/ 1097375 h 1371600"/>
                <a:gd name="connsiteX520" fmla="*/ 918115 w 1704975"/>
                <a:gd name="connsiteY520" fmla="*/ 1109282 h 1371600"/>
                <a:gd name="connsiteX521" fmla="*/ 932879 w 1704975"/>
                <a:gd name="connsiteY521" fmla="*/ 1114520 h 1371600"/>
                <a:gd name="connsiteX522" fmla="*/ 930497 w 1704975"/>
                <a:gd name="connsiteY522" fmla="*/ 1131284 h 1371600"/>
                <a:gd name="connsiteX523" fmla="*/ 922591 w 1704975"/>
                <a:gd name="connsiteY523" fmla="*/ 1152620 h 1371600"/>
                <a:gd name="connsiteX524" fmla="*/ 926878 w 1704975"/>
                <a:gd name="connsiteY524" fmla="*/ 1156621 h 1371600"/>
                <a:gd name="connsiteX525" fmla="*/ 926116 w 1704975"/>
                <a:gd name="connsiteY525" fmla="*/ 1164050 h 1371600"/>
                <a:gd name="connsiteX526" fmla="*/ 924115 w 1704975"/>
                <a:gd name="connsiteY526" fmla="*/ 1164622 h 1371600"/>
                <a:gd name="connsiteX527" fmla="*/ 928116 w 1704975"/>
                <a:gd name="connsiteY527" fmla="*/ 1176052 h 1371600"/>
                <a:gd name="connsiteX528" fmla="*/ 939927 w 1704975"/>
                <a:gd name="connsiteY528" fmla="*/ 1194530 h 1371600"/>
                <a:gd name="connsiteX529" fmla="*/ 943070 w 1704975"/>
                <a:gd name="connsiteY529" fmla="*/ 1206722 h 1371600"/>
                <a:gd name="connsiteX530" fmla="*/ 949833 w 1704975"/>
                <a:gd name="connsiteY530" fmla="*/ 1206246 h 1371600"/>
                <a:gd name="connsiteX531" fmla="*/ 951929 w 1704975"/>
                <a:gd name="connsiteY531" fmla="*/ 1203865 h 1371600"/>
                <a:gd name="connsiteX532" fmla="*/ 953929 w 1704975"/>
                <a:gd name="connsiteY532" fmla="*/ 1208723 h 1371600"/>
                <a:gd name="connsiteX533" fmla="*/ 955167 w 1704975"/>
                <a:gd name="connsiteY533" fmla="*/ 1227582 h 1371600"/>
                <a:gd name="connsiteX534" fmla="*/ 947928 w 1704975"/>
                <a:gd name="connsiteY534" fmla="*/ 1227868 h 1371600"/>
                <a:gd name="connsiteX535" fmla="*/ 947071 w 1704975"/>
                <a:gd name="connsiteY535" fmla="*/ 1246156 h 1371600"/>
                <a:gd name="connsiteX536" fmla="*/ 980504 w 1704975"/>
                <a:gd name="connsiteY536" fmla="*/ 1255967 h 1371600"/>
                <a:gd name="connsiteX537" fmla="*/ 981456 w 1704975"/>
                <a:gd name="connsiteY537" fmla="*/ 1264444 h 1371600"/>
                <a:gd name="connsiteX538" fmla="*/ 955262 w 1704975"/>
                <a:gd name="connsiteY538" fmla="*/ 1280255 h 1371600"/>
                <a:gd name="connsiteX539" fmla="*/ 953548 w 1704975"/>
                <a:gd name="connsiteY539" fmla="*/ 1272445 h 1371600"/>
                <a:gd name="connsiteX540" fmla="*/ 948023 w 1704975"/>
                <a:gd name="connsiteY540" fmla="*/ 1273016 h 1371600"/>
                <a:gd name="connsiteX541" fmla="*/ 945928 w 1704975"/>
                <a:gd name="connsiteY541" fmla="*/ 1263491 h 1371600"/>
                <a:gd name="connsiteX542" fmla="*/ 944118 w 1704975"/>
                <a:gd name="connsiteY542" fmla="*/ 1264063 h 1371600"/>
                <a:gd name="connsiteX543" fmla="*/ 944404 w 1704975"/>
                <a:gd name="connsiteY543" fmla="*/ 1265968 h 1371600"/>
                <a:gd name="connsiteX544" fmla="*/ 934402 w 1704975"/>
                <a:gd name="connsiteY544" fmla="*/ 1270254 h 1371600"/>
                <a:gd name="connsiteX545" fmla="*/ 937736 w 1704975"/>
                <a:gd name="connsiteY545" fmla="*/ 1279493 h 1371600"/>
                <a:gd name="connsiteX546" fmla="*/ 934879 w 1704975"/>
                <a:gd name="connsiteY546" fmla="*/ 1280065 h 1371600"/>
                <a:gd name="connsiteX547" fmla="*/ 935355 w 1704975"/>
                <a:gd name="connsiteY547" fmla="*/ 1285875 h 1371600"/>
                <a:gd name="connsiteX548" fmla="*/ 924973 w 1704975"/>
                <a:gd name="connsiteY548" fmla="*/ 1286827 h 1371600"/>
                <a:gd name="connsiteX549" fmla="*/ 923734 w 1704975"/>
                <a:gd name="connsiteY549" fmla="*/ 1292924 h 1371600"/>
                <a:gd name="connsiteX550" fmla="*/ 882301 w 1704975"/>
                <a:gd name="connsiteY550" fmla="*/ 1298829 h 1371600"/>
                <a:gd name="connsiteX551" fmla="*/ 864775 w 1704975"/>
                <a:gd name="connsiteY551" fmla="*/ 1289114 h 1371600"/>
                <a:gd name="connsiteX552" fmla="*/ 853630 w 1704975"/>
                <a:gd name="connsiteY552" fmla="*/ 1320641 h 1371600"/>
                <a:gd name="connsiteX553" fmla="*/ 851916 w 1704975"/>
                <a:gd name="connsiteY553" fmla="*/ 1325785 h 1371600"/>
                <a:gd name="connsiteX554" fmla="*/ 807529 w 1704975"/>
                <a:gd name="connsiteY554" fmla="*/ 1328166 h 1371600"/>
                <a:gd name="connsiteX555" fmla="*/ 783050 w 1704975"/>
                <a:gd name="connsiteY555" fmla="*/ 1325309 h 1371600"/>
                <a:gd name="connsiteX556" fmla="*/ 792385 w 1704975"/>
                <a:gd name="connsiteY556" fmla="*/ 1329785 h 1371600"/>
                <a:gd name="connsiteX557" fmla="*/ 796576 w 1704975"/>
                <a:gd name="connsiteY557" fmla="*/ 1337024 h 1371600"/>
                <a:gd name="connsiteX558" fmla="*/ 769144 w 1704975"/>
                <a:gd name="connsiteY558" fmla="*/ 1342644 h 1371600"/>
                <a:gd name="connsiteX559" fmla="*/ 770858 w 1704975"/>
                <a:gd name="connsiteY559" fmla="*/ 1356932 h 1371600"/>
                <a:gd name="connsiteX560" fmla="*/ 726186 w 1704975"/>
                <a:gd name="connsiteY560" fmla="*/ 1365980 h 1371600"/>
                <a:gd name="connsiteX561" fmla="*/ 720662 w 1704975"/>
                <a:gd name="connsiteY561" fmla="*/ 1350455 h 1371600"/>
                <a:gd name="connsiteX562" fmla="*/ 728281 w 1704975"/>
                <a:gd name="connsiteY562" fmla="*/ 1348454 h 1371600"/>
                <a:gd name="connsiteX563" fmla="*/ 727043 w 1704975"/>
                <a:gd name="connsiteY563" fmla="*/ 1344549 h 1371600"/>
                <a:gd name="connsiteX564" fmla="*/ 734377 w 1704975"/>
                <a:gd name="connsiteY564" fmla="*/ 1342358 h 1371600"/>
                <a:gd name="connsiteX565" fmla="*/ 727424 w 1704975"/>
                <a:gd name="connsiteY565" fmla="*/ 1307497 h 1371600"/>
                <a:gd name="connsiteX566" fmla="*/ 715804 w 1704975"/>
                <a:gd name="connsiteY566" fmla="*/ 1305401 h 1371600"/>
                <a:gd name="connsiteX567" fmla="*/ 693801 w 1704975"/>
                <a:gd name="connsiteY567" fmla="*/ 1273683 h 1371600"/>
                <a:gd name="connsiteX568" fmla="*/ 690658 w 1704975"/>
                <a:gd name="connsiteY568" fmla="*/ 1270730 h 1371600"/>
                <a:gd name="connsiteX569" fmla="*/ 688562 w 1704975"/>
                <a:gd name="connsiteY569" fmla="*/ 1272635 h 1371600"/>
                <a:gd name="connsiteX570" fmla="*/ 686943 w 1704975"/>
                <a:gd name="connsiteY570" fmla="*/ 1271111 h 1371600"/>
                <a:gd name="connsiteX571" fmla="*/ 677894 w 1704975"/>
                <a:gd name="connsiteY571" fmla="*/ 1257300 h 1371600"/>
                <a:gd name="connsiteX572" fmla="*/ 662464 w 1704975"/>
                <a:gd name="connsiteY572" fmla="*/ 1259967 h 1371600"/>
                <a:gd name="connsiteX573" fmla="*/ 657606 w 1704975"/>
                <a:gd name="connsiteY573" fmla="*/ 1221105 h 1371600"/>
                <a:gd name="connsiteX574" fmla="*/ 650272 w 1704975"/>
                <a:gd name="connsiteY574" fmla="*/ 1190053 h 1371600"/>
                <a:gd name="connsiteX575" fmla="*/ 650557 w 1704975"/>
                <a:gd name="connsiteY575" fmla="*/ 1179005 h 1371600"/>
                <a:gd name="connsiteX576" fmla="*/ 637699 w 1704975"/>
                <a:gd name="connsiteY576" fmla="*/ 1181386 h 1371600"/>
                <a:gd name="connsiteX577" fmla="*/ 637889 w 1704975"/>
                <a:gd name="connsiteY577" fmla="*/ 1183576 h 1371600"/>
                <a:gd name="connsiteX578" fmla="*/ 623697 w 1704975"/>
                <a:gd name="connsiteY578" fmla="*/ 1184815 h 1371600"/>
                <a:gd name="connsiteX579" fmla="*/ 637699 w 1704975"/>
                <a:gd name="connsiteY579" fmla="*/ 1146810 h 1371600"/>
                <a:gd name="connsiteX580" fmla="*/ 625792 w 1704975"/>
                <a:gd name="connsiteY580" fmla="*/ 1143952 h 1371600"/>
                <a:gd name="connsiteX581" fmla="*/ 626745 w 1704975"/>
                <a:gd name="connsiteY581" fmla="*/ 1132427 h 1371600"/>
                <a:gd name="connsiteX582" fmla="*/ 632269 w 1704975"/>
                <a:gd name="connsiteY582" fmla="*/ 1123759 h 1371600"/>
                <a:gd name="connsiteX583" fmla="*/ 614077 w 1704975"/>
                <a:gd name="connsiteY583" fmla="*/ 1126522 h 1371600"/>
                <a:gd name="connsiteX584" fmla="*/ 604456 w 1704975"/>
                <a:gd name="connsiteY584" fmla="*/ 1124141 h 1371600"/>
                <a:gd name="connsiteX585" fmla="*/ 595693 w 1704975"/>
                <a:gd name="connsiteY585" fmla="*/ 1108996 h 1371600"/>
                <a:gd name="connsiteX586" fmla="*/ 597789 w 1704975"/>
                <a:gd name="connsiteY586" fmla="*/ 1098042 h 1371600"/>
                <a:gd name="connsiteX587" fmla="*/ 603885 w 1704975"/>
                <a:gd name="connsiteY587" fmla="*/ 1088231 h 1371600"/>
                <a:gd name="connsiteX588" fmla="*/ 579787 w 1704975"/>
                <a:gd name="connsiteY588" fmla="*/ 1084517 h 1371600"/>
                <a:gd name="connsiteX589" fmla="*/ 580358 w 1704975"/>
                <a:gd name="connsiteY589" fmla="*/ 1080230 h 1371600"/>
                <a:gd name="connsiteX590" fmla="*/ 575119 w 1704975"/>
                <a:gd name="connsiteY590" fmla="*/ 1079944 h 1371600"/>
                <a:gd name="connsiteX591" fmla="*/ 574738 w 1704975"/>
                <a:gd name="connsiteY591" fmla="*/ 1072515 h 1371600"/>
                <a:gd name="connsiteX592" fmla="*/ 561499 w 1704975"/>
                <a:gd name="connsiteY592" fmla="*/ 1072229 h 1371600"/>
                <a:gd name="connsiteX593" fmla="*/ 562165 w 1704975"/>
                <a:gd name="connsiteY593" fmla="*/ 1063847 h 1371600"/>
                <a:gd name="connsiteX594" fmla="*/ 507587 w 1704975"/>
                <a:gd name="connsiteY594" fmla="*/ 1074706 h 1371600"/>
                <a:gd name="connsiteX595" fmla="*/ 506730 w 1704975"/>
                <a:gd name="connsiteY595" fmla="*/ 1064514 h 1371600"/>
                <a:gd name="connsiteX596" fmla="*/ 499205 w 1704975"/>
                <a:gd name="connsiteY596" fmla="*/ 1064514 h 1371600"/>
                <a:gd name="connsiteX597" fmla="*/ 493014 w 1704975"/>
                <a:gd name="connsiteY597" fmla="*/ 1128712 h 1371600"/>
                <a:gd name="connsiteX598" fmla="*/ 483870 w 1704975"/>
                <a:gd name="connsiteY598" fmla="*/ 1125665 h 1371600"/>
                <a:gd name="connsiteX599" fmla="*/ 483298 w 1704975"/>
                <a:gd name="connsiteY599" fmla="*/ 1135285 h 1371600"/>
                <a:gd name="connsiteX600" fmla="*/ 480631 w 1704975"/>
                <a:gd name="connsiteY600" fmla="*/ 1135951 h 1371600"/>
                <a:gd name="connsiteX601" fmla="*/ 480250 w 1704975"/>
                <a:gd name="connsiteY601" fmla="*/ 1138904 h 1371600"/>
                <a:gd name="connsiteX602" fmla="*/ 473583 w 1704975"/>
                <a:gd name="connsiteY602" fmla="*/ 1138618 h 1371600"/>
                <a:gd name="connsiteX603" fmla="*/ 473773 w 1704975"/>
                <a:gd name="connsiteY603" fmla="*/ 1131951 h 1371600"/>
                <a:gd name="connsiteX604" fmla="*/ 468344 w 1704975"/>
                <a:gd name="connsiteY604" fmla="*/ 1126998 h 1371600"/>
                <a:gd name="connsiteX605" fmla="*/ 459105 w 1704975"/>
                <a:gd name="connsiteY605" fmla="*/ 1124712 h 1371600"/>
                <a:gd name="connsiteX606" fmla="*/ 453580 w 1704975"/>
                <a:gd name="connsiteY606" fmla="*/ 1120235 h 1371600"/>
                <a:gd name="connsiteX607" fmla="*/ 446532 w 1704975"/>
                <a:gd name="connsiteY607" fmla="*/ 1120521 h 1371600"/>
                <a:gd name="connsiteX608" fmla="*/ 446532 w 1704975"/>
                <a:gd name="connsiteY608" fmla="*/ 1123759 h 1371600"/>
                <a:gd name="connsiteX609" fmla="*/ 443579 w 1704975"/>
                <a:gd name="connsiteY609" fmla="*/ 1124902 h 1371600"/>
                <a:gd name="connsiteX610" fmla="*/ 443960 w 1704975"/>
                <a:gd name="connsiteY610" fmla="*/ 1138714 h 1371600"/>
                <a:gd name="connsiteX611" fmla="*/ 440817 w 1704975"/>
                <a:gd name="connsiteY611" fmla="*/ 1144905 h 1371600"/>
                <a:gd name="connsiteX612" fmla="*/ 435673 w 1704975"/>
                <a:gd name="connsiteY612" fmla="*/ 1151668 h 1371600"/>
                <a:gd name="connsiteX613" fmla="*/ 425672 w 1704975"/>
                <a:gd name="connsiteY613" fmla="*/ 1156049 h 1371600"/>
                <a:gd name="connsiteX614" fmla="*/ 413004 w 1704975"/>
                <a:gd name="connsiteY614" fmla="*/ 1153859 h 1371600"/>
                <a:gd name="connsiteX615" fmla="*/ 410623 w 1704975"/>
                <a:gd name="connsiteY615" fmla="*/ 1149477 h 1371600"/>
                <a:gd name="connsiteX616" fmla="*/ 404717 w 1704975"/>
                <a:gd name="connsiteY616" fmla="*/ 1152430 h 1371600"/>
                <a:gd name="connsiteX617" fmla="*/ 377571 w 1704975"/>
                <a:gd name="connsiteY617" fmla="*/ 1152334 h 1371600"/>
                <a:gd name="connsiteX618" fmla="*/ 369189 w 1704975"/>
                <a:gd name="connsiteY618" fmla="*/ 1157478 h 1371600"/>
                <a:gd name="connsiteX619" fmla="*/ 360902 w 1704975"/>
                <a:gd name="connsiteY619" fmla="*/ 1158621 h 1371600"/>
                <a:gd name="connsiteX620" fmla="*/ 355378 w 1704975"/>
                <a:gd name="connsiteY620" fmla="*/ 1118902 h 1371600"/>
                <a:gd name="connsiteX621" fmla="*/ 315658 w 1704975"/>
                <a:gd name="connsiteY621" fmla="*/ 1135094 h 1371600"/>
                <a:gd name="connsiteX622" fmla="*/ 318040 w 1704975"/>
                <a:gd name="connsiteY622" fmla="*/ 1144429 h 1371600"/>
                <a:gd name="connsiteX623" fmla="*/ 313372 w 1704975"/>
                <a:gd name="connsiteY623" fmla="*/ 1146048 h 1371600"/>
                <a:gd name="connsiteX624" fmla="*/ 316230 w 1704975"/>
                <a:gd name="connsiteY624" fmla="*/ 1156716 h 1371600"/>
                <a:gd name="connsiteX625" fmla="*/ 320516 w 1704975"/>
                <a:gd name="connsiteY625" fmla="*/ 1155573 h 1371600"/>
                <a:gd name="connsiteX626" fmla="*/ 322326 w 1704975"/>
                <a:gd name="connsiteY626" fmla="*/ 1172909 h 1371600"/>
                <a:gd name="connsiteX627" fmla="*/ 327184 w 1704975"/>
                <a:gd name="connsiteY627" fmla="*/ 1172147 h 1371600"/>
                <a:gd name="connsiteX628" fmla="*/ 330613 w 1704975"/>
                <a:gd name="connsiteY628" fmla="*/ 1190816 h 1371600"/>
                <a:gd name="connsiteX629" fmla="*/ 340423 w 1704975"/>
                <a:gd name="connsiteY629" fmla="*/ 1189006 h 1371600"/>
                <a:gd name="connsiteX630" fmla="*/ 346424 w 1704975"/>
                <a:gd name="connsiteY630" fmla="*/ 1227773 h 1371600"/>
                <a:gd name="connsiteX631" fmla="*/ 332899 w 1704975"/>
                <a:gd name="connsiteY631" fmla="*/ 1230440 h 1371600"/>
                <a:gd name="connsiteX632" fmla="*/ 330137 w 1704975"/>
                <a:gd name="connsiteY632" fmla="*/ 1232154 h 1371600"/>
                <a:gd name="connsiteX633" fmla="*/ 330898 w 1704975"/>
                <a:gd name="connsiteY633" fmla="*/ 1236440 h 1371600"/>
                <a:gd name="connsiteX634" fmla="*/ 307181 w 1704975"/>
                <a:gd name="connsiteY634" fmla="*/ 1238345 h 1371600"/>
                <a:gd name="connsiteX635" fmla="*/ 306229 w 1704975"/>
                <a:gd name="connsiteY635" fmla="*/ 1241203 h 1371600"/>
                <a:gd name="connsiteX636" fmla="*/ 298228 w 1704975"/>
                <a:gd name="connsiteY636" fmla="*/ 1240822 h 1371600"/>
                <a:gd name="connsiteX637" fmla="*/ 298704 w 1704975"/>
                <a:gd name="connsiteY637" fmla="*/ 1242536 h 1371600"/>
                <a:gd name="connsiteX638" fmla="*/ 294037 w 1704975"/>
                <a:gd name="connsiteY638" fmla="*/ 1243870 h 1371600"/>
                <a:gd name="connsiteX639" fmla="*/ 290227 w 1704975"/>
                <a:gd name="connsiteY639" fmla="*/ 1242441 h 1371600"/>
                <a:gd name="connsiteX640" fmla="*/ 291560 w 1704975"/>
                <a:gd name="connsiteY640" fmla="*/ 1248061 h 1371600"/>
                <a:gd name="connsiteX641" fmla="*/ 287941 w 1704975"/>
                <a:gd name="connsiteY641" fmla="*/ 1251585 h 1371600"/>
                <a:gd name="connsiteX642" fmla="*/ 283845 w 1704975"/>
                <a:gd name="connsiteY642" fmla="*/ 1248918 h 1371600"/>
                <a:gd name="connsiteX643" fmla="*/ 279940 w 1704975"/>
                <a:gd name="connsiteY643" fmla="*/ 1250347 h 1371600"/>
                <a:gd name="connsiteX644" fmla="*/ 281178 w 1704975"/>
                <a:gd name="connsiteY644" fmla="*/ 1252918 h 1371600"/>
                <a:gd name="connsiteX645" fmla="*/ 264604 w 1704975"/>
                <a:gd name="connsiteY645" fmla="*/ 1259681 h 1371600"/>
                <a:gd name="connsiteX646" fmla="*/ 265366 w 1704975"/>
                <a:gd name="connsiteY646" fmla="*/ 1263110 h 1371600"/>
                <a:gd name="connsiteX647" fmla="*/ 244316 w 1704975"/>
                <a:gd name="connsiteY647" fmla="*/ 1264920 h 1371600"/>
                <a:gd name="connsiteX648" fmla="*/ 243840 w 1704975"/>
                <a:gd name="connsiteY648" fmla="*/ 1269301 h 1371600"/>
                <a:gd name="connsiteX649" fmla="*/ 237077 w 1704975"/>
                <a:gd name="connsiteY649" fmla="*/ 1269016 h 1371600"/>
                <a:gd name="connsiteX650" fmla="*/ 237172 w 1704975"/>
                <a:gd name="connsiteY650" fmla="*/ 1273969 h 1371600"/>
                <a:gd name="connsiteX651" fmla="*/ 226409 w 1704975"/>
                <a:gd name="connsiteY651" fmla="*/ 1282351 h 1371600"/>
                <a:gd name="connsiteX652" fmla="*/ 206978 w 1704975"/>
                <a:gd name="connsiteY652" fmla="*/ 1283113 h 1371600"/>
                <a:gd name="connsiteX653" fmla="*/ 200692 w 1704975"/>
                <a:gd name="connsiteY653" fmla="*/ 1285684 h 1371600"/>
                <a:gd name="connsiteX654" fmla="*/ 199454 w 1704975"/>
                <a:gd name="connsiteY654" fmla="*/ 1297591 h 1371600"/>
                <a:gd name="connsiteX655" fmla="*/ 192976 w 1704975"/>
                <a:gd name="connsiteY655" fmla="*/ 1299686 h 1371600"/>
                <a:gd name="connsiteX656" fmla="*/ 195643 w 1704975"/>
                <a:gd name="connsiteY656" fmla="*/ 1307116 h 1371600"/>
                <a:gd name="connsiteX657" fmla="*/ 190976 w 1704975"/>
                <a:gd name="connsiteY657" fmla="*/ 1309307 h 1371600"/>
                <a:gd name="connsiteX658" fmla="*/ 192881 w 1704975"/>
                <a:gd name="connsiteY658" fmla="*/ 1314069 h 1371600"/>
                <a:gd name="connsiteX659" fmla="*/ 187738 w 1704975"/>
                <a:gd name="connsiteY659" fmla="*/ 1315593 h 1371600"/>
                <a:gd name="connsiteX660" fmla="*/ 195739 w 1704975"/>
                <a:gd name="connsiteY660" fmla="*/ 1341787 h 1371600"/>
                <a:gd name="connsiteX661" fmla="*/ 188404 w 1704975"/>
                <a:gd name="connsiteY661" fmla="*/ 1345120 h 1371600"/>
                <a:gd name="connsiteX662" fmla="*/ 179927 w 1704975"/>
                <a:gd name="connsiteY662" fmla="*/ 1357408 h 1371600"/>
                <a:gd name="connsiteX663" fmla="*/ 179832 w 1704975"/>
                <a:gd name="connsiteY663" fmla="*/ 1353693 h 1371600"/>
                <a:gd name="connsiteX664" fmla="*/ 172879 w 1704975"/>
                <a:gd name="connsiteY664" fmla="*/ 1356741 h 1371600"/>
                <a:gd name="connsiteX665" fmla="*/ 170783 w 1704975"/>
                <a:gd name="connsiteY665" fmla="*/ 1352264 h 1371600"/>
                <a:gd name="connsiteX666" fmla="*/ 148780 w 1704975"/>
                <a:gd name="connsiteY666" fmla="*/ 1354645 h 1371600"/>
                <a:gd name="connsiteX667" fmla="*/ 141160 w 1704975"/>
                <a:gd name="connsiteY667" fmla="*/ 1341310 h 1371600"/>
                <a:gd name="connsiteX668" fmla="*/ 143923 w 1704975"/>
                <a:gd name="connsiteY668" fmla="*/ 1335310 h 1371600"/>
                <a:gd name="connsiteX669" fmla="*/ 142970 w 1704975"/>
                <a:gd name="connsiteY669" fmla="*/ 1329023 h 1371600"/>
                <a:gd name="connsiteX670" fmla="*/ 126397 w 1704975"/>
                <a:gd name="connsiteY670" fmla="*/ 1329976 h 1371600"/>
                <a:gd name="connsiteX671" fmla="*/ 108966 w 1704975"/>
                <a:gd name="connsiteY671" fmla="*/ 1312069 h 1371600"/>
                <a:gd name="connsiteX672" fmla="*/ 101822 w 1704975"/>
                <a:gd name="connsiteY672" fmla="*/ 1315784 h 1371600"/>
                <a:gd name="connsiteX673" fmla="*/ 90487 w 1704975"/>
                <a:gd name="connsiteY673" fmla="*/ 1316831 h 1371600"/>
                <a:gd name="connsiteX674" fmla="*/ 64675 w 1704975"/>
                <a:gd name="connsiteY674" fmla="*/ 1313021 h 1371600"/>
                <a:gd name="connsiteX675" fmla="*/ 62103 w 1704975"/>
                <a:gd name="connsiteY675" fmla="*/ 1304068 h 1371600"/>
                <a:gd name="connsiteX676" fmla="*/ 48482 w 1704975"/>
                <a:gd name="connsiteY676" fmla="*/ 1300543 h 1371600"/>
                <a:gd name="connsiteX677" fmla="*/ 27337 w 1704975"/>
                <a:gd name="connsiteY677" fmla="*/ 1302068 h 1371600"/>
                <a:gd name="connsiteX678" fmla="*/ 11430 w 1704975"/>
                <a:gd name="connsiteY678" fmla="*/ 1307878 h 1371600"/>
                <a:gd name="connsiteX679" fmla="*/ 1570672 w 1704975"/>
                <a:gd name="connsiteY679" fmla="*/ 510540 h 1371600"/>
                <a:gd name="connsiteX680" fmla="*/ 1564957 w 1704975"/>
                <a:gd name="connsiteY680" fmla="*/ 511683 h 1371600"/>
                <a:gd name="connsiteX681" fmla="*/ 1565243 w 1704975"/>
                <a:gd name="connsiteY681" fmla="*/ 516446 h 1371600"/>
                <a:gd name="connsiteX682" fmla="*/ 1570196 w 1704975"/>
                <a:gd name="connsiteY682" fmla="*/ 516255 h 1371600"/>
                <a:gd name="connsiteX683" fmla="*/ 1570672 w 1704975"/>
                <a:gd name="connsiteY683" fmla="*/ 510540 h 1371600"/>
                <a:gd name="connsiteX684" fmla="*/ 1570291 w 1704975"/>
                <a:gd name="connsiteY684" fmla="*/ 516350 h 1371600"/>
                <a:gd name="connsiteX685" fmla="*/ 1573054 w 1704975"/>
                <a:gd name="connsiteY685" fmla="*/ 517588 h 1371600"/>
                <a:gd name="connsiteX686" fmla="*/ 1574768 w 1704975"/>
                <a:gd name="connsiteY686" fmla="*/ 516922 h 1371600"/>
                <a:gd name="connsiteX687" fmla="*/ 1575435 w 1704975"/>
                <a:gd name="connsiteY687" fmla="*/ 517588 h 1371600"/>
                <a:gd name="connsiteX688" fmla="*/ 1576388 w 1704975"/>
                <a:gd name="connsiteY688" fmla="*/ 516826 h 1371600"/>
                <a:gd name="connsiteX689" fmla="*/ 1577435 w 1704975"/>
                <a:gd name="connsiteY689" fmla="*/ 517112 h 1371600"/>
                <a:gd name="connsiteX690" fmla="*/ 1578769 w 1704975"/>
                <a:gd name="connsiteY690" fmla="*/ 516541 h 1371600"/>
                <a:gd name="connsiteX691" fmla="*/ 1576578 w 1704975"/>
                <a:gd name="connsiteY691" fmla="*/ 514445 h 1371600"/>
                <a:gd name="connsiteX692" fmla="*/ 1570291 w 1704975"/>
                <a:gd name="connsiteY692" fmla="*/ 516350 h 1371600"/>
                <a:gd name="connsiteX693" fmla="*/ 1582864 w 1704975"/>
                <a:gd name="connsiteY693" fmla="*/ 514159 h 1371600"/>
                <a:gd name="connsiteX694" fmla="*/ 1581626 w 1704975"/>
                <a:gd name="connsiteY694" fmla="*/ 514350 h 1371600"/>
                <a:gd name="connsiteX695" fmla="*/ 1581150 w 1704975"/>
                <a:gd name="connsiteY695" fmla="*/ 515683 h 1371600"/>
                <a:gd name="connsiteX696" fmla="*/ 1580007 w 1704975"/>
                <a:gd name="connsiteY696" fmla="*/ 515398 h 1371600"/>
                <a:gd name="connsiteX697" fmla="*/ 1579435 w 1704975"/>
                <a:gd name="connsiteY697" fmla="*/ 516160 h 1371600"/>
                <a:gd name="connsiteX698" fmla="*/ 1578388 w 1704975"/>
                <a:gd name="connsiteY698" fmla="*/ 516826 h 1371600"/>
                <a:gd name="connsiteX699" fmla="*/ 1577149 w 1704975"/>
                <a:gd name="connsiteY699" fmla="*/ 517112 h 1371600"/>
                <a:gd name="connsiteX700" fmla="*/ 1576292 w 1704975"/>
                <a:gd name="connsiteY700" fmla="*/ 516922 h 1371600"/>
                <a:gd name="connsiteX701" fmla="*/ 1575816 w 1704975"/>
                <a:gd name="connsiteY701" fmla="*/ 517398 h 1371600"/>
                <a:gd name="connsiteX702" fmla="*/ 1581340 w 1704975"/>
                <a:gd name="connsiteY702" fmla="*/ 535114 h 1371600"/>
                <a:gd name="connsiteX703" fmla="*/ 1587246 w 1704975"/>
                <a:gd name="connsiteY703" fmla="*/ 526256 h 1371600"/>
                <a:gd name="connsiteX704" fmla="*/ 1585436 w 1704975"/>
                <a:gd name="connsiteY704" fmla="*/ 514826 h 1371600"/>
                <a:gd name="connsiteX705" fmla="*/ 1582864 w 1704975"/>
                <a:gd name="connsiteY705" fmla="*/ 514159 h 1371600"/>
                <a:gd name="connsiteX706" fmla="*/ 622649 w 1704975"/>
                <a:gd name="connsiteY706" fmla="*/ 106013 h 1371600"/>
                <a:gd name="connsiteX707" fmla="*/ 618649 w 1704975"/>
                <a:gd name="connsiteY707" fmla="*/ 114395 h 1371600"/>
                <a:gd name="connsiteX708" fmla="*/ 618077 w 1704975"/>
                <a:gd name="connsiteY708" fmla="*/ 123825 h 1371600"/>
                <a:gd name="connsiteX709" fmla="*/ 630746 w 1704975"/>
                <a:gd name="connsiteY709" fmla="*/ 124111 h 1371600"/>
                <a:gd name="connsiteX710" fmla="*/ 627412 w 1704975"/>
                <a:gd name="connsiteY710" fmla="*/ 104966 h 1371600"/>
                <a:gd name="connsiteX711" fmla="*/ 622649 w 1704975"/>
                <a:gd name="connsiteY711" fmla="*/ 106013 h 1371600"/>
                <a:gd name="connsiteX712" fmla="*/ 622744 w 1704975"/>
                <a:gd name="connsiteY712" fmla="*/ 105823 h 1371600"/>
                <a:gd name="connsiteX713" fmla="*/ 627412 w 1704975"/>
                <a:gd name="connsiteY713" fmla="*/ 104775 h 1371600"/>
                <a:gd name="connsiteX714" fmla="*/ 626840 w 1704975"/>
                <a:gd name="connsiteY714" fmla="*/ 101251 h 1371600"/>
                <a:gd name="connsiteX715" fmla="*/ 624745 w 1704975"/>
                <a:gd name="connsiteY715" fmla="*/ 100584 h 1371600"/>
                <a:gd name="connsiteX716" fmla="*/ 622744 w 1704975"/>
                <a:gd name="connsiteY716" fmla="*/ 105823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</a:cxnLst>
              <a:rect l="l" t="t" r="r" b="b"/>
              <a:pathLst>
                <a:path w="1704975" h="1371600">
                  <a:moveTo>
                    <a:pt x="1561052" y="465201"/>
                  </a:moveTo>
                  <a:lnTo>
                    <a:pt x="1564005" y="467296"/>
                  </a:lnTo>
                  <a:lnTo>
                    <a:pt x="1559052" y="465487"/>
                  </a:lnTo>
                  <a:lnTo>
                    <a:pt x="1561052" y="465201"/>
                  </a:lnTo>
                  <a:close/>
                  <a:moveTo>
                    <a:pt x="11430" y="1307878"/>
                  </a:moveTo>
                  <a:lnTo>
                    <a:pt x="9525" y="1301782"/>
                  </a:lnTo>
                  <a:lnTo>
                    <a:pt x="30004" y="1296543"/>
                  </a:lnTo>
                  <a:lnTo>
                    <a:pt x="28670" y="1276255"/>
                  </a:lnTo>
                  <a:lnTo>
                    <a:pt x="34290" y="1275778"/>
                  </a:lnTo>
                  <a:lnTo>
                    <a:pt x="31718" y="1255871"/>
                  </a:lnTo>
                  <a:lnTo>
                    <a:pt x="34290" y="1255014"/>
                  </a:lnTo>
                  <a:lnTo>
                    <a:pt x="27051" y="1227392"/>
                  </a:lnTo>
                  <a:lnTo>
                    <a:pt x="32766" y="1221105"/>
                  </a:lnTo>
                  <a:lnTo>
                    <a:pt x="27146" y="1210627"/>
                  </a:lnTo>
                  <a:lnTo>
                    <a:pt x="29813" y="1209389"/>
                  </a:lnTo>
                  <a:lnTo>
                    <a:pt x="30385" y="1197483"/>
                  </a:lnTo>
                  <a:lnTo>
                    <a:pt x="27241" y="1193197"/>
                  </a:lnTo>
                  <a:lnTo>
                    <a:pt x="35338" y="1187863"/>
                  </a:lnTo>
                  <a:lnTo>
                    <a:pt x="33242" y="1184910"/>
                  </a:lnTo>
                  <a:lnTo>
                    <a:pt x="34480" y="1175480"/>
                  </a:lnTo>
                  <a:lnTo>
                    <a:pt x="27527" y="1178909"/>
                  </a:lnTo>
                  <a:lnTo>
                    <a:pt x="21812" y="1168718"/>
                  </a:lnTo>
                  <a:lnTo>
                    <a:pt x="18383" y="1168527"/>
                  </a:lnTo>
                  <a:lnTo>
                    <a:pt x="14097" y="1158716"/>
                  </a:lnTo>
                  <a:lnTo>
                    <a:pt x="22383" y="1155287"/>
                  </a:lnTo>
                  <a:lnTo>
                    <a:pt x="21907" y="1150049"/>
                  </a:lnTo>
                  <a:lnTo>
                    <a:pt x="47530" y="1145286"/>
                  </a:lnTo>
                  <a:lnTo>
                    <a:pt x="76009" y="1133570"/>
                  </a:lnTo>
                  <a:lnTo>
                    <a:pt x="76962" y="1125569"/>
                  </a:lnTo>
                  <a:lnTo>
                    <a:pt x="79153" y="1125093"/>
                  </a:lnTo>
                  <a:lnTo>
                    <a:pt x="77533" y="1114806"/>
                  </a:lnTo>
                  <a:lnTo>
                    <a:pt x="83344" y="1110806"/>
                  </a:lnTo>
                  <a:lnTo>
                    <a:pt x="70675" y="1054418"/>
                  </a:lnTo>
                  <a:lnTo>
                    <a:pt x="61531" y="1058132"/>
                  </a:lnTo>
                  <a:lnTo>
                    <a:pt x="54292" y="1039749"/>
                  </a:lnTo>
                  <a:lnTo>
                    <a:pt x="60865" y="1033367"/>
                  </a:lnTo>
                  <a:lnTo>
                    <a:pt x="53245" y="1023461"/>
                  </a:lnTo>
                  <a:lnTo>
                    <a:pt x="55721" y="1022699"/>
                  </a:lnTo>
                  <a:lnTo>
                    <a:pt x="54102" y="1018127"/>
                  </a:lnTo>
                  <a:lnTo>
                    <a:pt x="51340" y="1018794"/>
                  </a:lnTo>
                  <a:lnTo>
                    <a:pt x="50292" y="996220"/>
                  </a:lnTo>
                  <a:lnTo>
                    <a:pt x="58007" y="994982"/>
                  </a:lnTo>
                  <a:lnTo>
                    <a:pt x="61531" y="987647"/>
                  </a:lnTo>
                  <a:lnTo>
                    <a:pt x="42577" y="903732"/>
                  </a:lnTo>
                  <a:lnTo>
                    <a:pt x="47149" y="902113"/>
                  </a:lnTo>
                  <a:lnTo>
                    <a:pt x="38671" y="876014"/>
                  </a:lnTo>
                  <a:lnTo>
                    <a:pt x="62579" y="865727"/>
                  </a:lnTo>
                  <a:lnTo>
                    <a:pt x="69723" y="874300"/>
                  </a:lnTo>
                  <a:lnTo>
                    <a:pt x="80772" y="872490"/>
                  </a:lnTo>
                  <a:lnTo>
                    <a:pt x="82677" y="869918"/>
                  </a:lnTo>
                  <a:lnTo>
                    <a:pt x="79057" y="871538"/>
                  </a:lnTo>
                  <a:lnTo>
                    <a:pt x="75914" y="865442"/>
                  </a:lnTo>
                  <a:lnTo>
                    <a:pt x="100965" y="850392"/>
                  </a:lnTo>
                  <a:lnTo>
                    <a:pt x="100489" y="837819"/>
                  </a:lnTo>
                  <a:lnTo>
                    <a:pt x="115443" y="843725"/>
                  </a:lnTo>
                  <a:lnTo>
                    <a:pt x="130778" y="840581"/>
                  </a:lnTo>
                  <a:lnTo>
                    <a:pt x="118967" y="810482"/>
                  </a:lnTo>
                  <a:lnTo>
                    <a:pt x="119062" y="802005"/>
                  </a:lnTo>
                  <a:lnTo>
                    <a:pt x="138970" y="804863"/>
                  </a:lnTo>
                  <a:lnTo>
                    <a:pt x="137922" y="791623"/>
                  </a:lnTo>
                  <a:lnTo>
                    <a:pt x="147256" y="792480"/>
                  </a:lnTo>
                  <a:lnTo>
                    <a:pt x="150114" y="785241"/>
                  </a:lnTo>
                  <a:lnTo>
                    <a:pt x="150781" y="777812"/>
                  </a:lnTo>
                  <a:lnTo>
                    <a:pt x="141065" y="777621"/>
                  </a:lnTo>
                  <a:lnTo>
                    <a:pt x="140303" y="766572"/>
                  </a:lnTo>
                  <a:lnTo>
                    <a:pt x="120300" y="763619"/>
                  </a:lnTo>
                  <a:lnTo>
                    <a:pt x="121444" y="713994"/>
                  </a:lnTo>
                  <a:lnTo>
                    <a:pt x="124587" y="713232"/>
                  </a:lnTo>
                  <a:lnTo>
                    <a:pt x="122206" y="704088"/>
                  </a:lnTo>
                  <a:lnTo>
                    <a:pt x="124587" y="700373"/>
                  </a:lnTo>
                  <a:lnTo>
                    <a:pt x="111633" y="661225"/>
                  </a:lnTo>
                  <a:lnTo>
                    <a:pt x="109252" y="645890"/>
                  </a:lnTo>
                  <a:lnTo>
                    <a:pt x="110204" y="643414"/>
                  </a:lnTo>
                  <a:lnTo>
                    <a:pt x="115729" y="642557"/>
                  </a:lnTo>
                  <a:lnTo>
                    <a:pt x="110014" y="642652"/>
                  </a:lnTo>
                  <a:lnTo>
                    <a:pt x="128016" y="639413"/>
                  </a:lnTo>
                  <a:lnTo>
                    <a:pt x="150495" y="629412"/>
                  </a:lnTo>
                  <a:lnTo>
                    <a:pt x="148875" y="619601"/>
                  </a:lnTo>
                  <a:lnTo>
                    <a:pt x="136303" y="614839"/>
                  </a:lnTo>
                  <a:lnTo>
                    <a:pt x="141351" y="582454"/>
                  </a:lnTo>
                  <a:lnTo>
                    <a:pt x="140494" y="565309"/>
                  </a:lnTo>
                  <a:lnTo>
                    <a:pt x="152686" y="566833"/>
                  </a:lnTo>
                  <a:lnTo>
                    <a:pt x="154686" y="529304"/>
                  </a:lnTo>
                  <a:lnTo>
                    <a:pt x="187071" y="527685"/>
                  </a:lnTo>
                  <a:lnTo>
                    <a:pt x="207454" y="534353"/>
                  </a:lnTo>
                  <a:lnTo>
                    <a:pt x="241078" y="529971"/>
                  </a:lnTo>
                  <a:lnTo>
                    <a:pt x="251460" y="525209"/>
                  </a:lnTo>
                  <a:lnTo>
                    <a:pt x="261556" y="524542"/>
                  </a:lnTo>
                  <a:lnTo>
                    <a:pt x="263271" y="534638"/>
                  </a:lnTo>
                  <a:lnTo>
                    <a:pt x="268796" y="536353"/>
                  </a:lnTo>
                  <a:lnTo>
                    <a:pt x="280606" y="549592"/>
                  </a:lnTo>
                  <a:lnTo>
                    <a:pt x="292703" y="550640"/>
                  </a:lnTo>
                  <a:lnTo>
                    <a:pt x="291846" y="513016"/>
                  </a:lnTo>
                  <a:lnTo>
                    <a:pt x="296132" y="478631"/>
                  </a:lnTo>
                  <a:lnTo>
                    <a:pt x="298609" y="479393"/>
                  </a:lnTo>
                  <a:lnTo>
                    <a:pt x="300228" y="470059"/>
                  </a:lnTo>
                  <a:lnTo>
                    <a:pt x="305467" y="470821"/>
                  </a:lnTo>
                  <a:lnTo>
                    <a:pt x="307657" y="463010"/>
                  </a:lnTo>
                  <a:lnTo>
                    <a:pt x="309562" y="463105"/>
                  </a:lnTo>
                  <a:lnTo>
                    <a:pt x="310324" y="454057"/>
                  </a:lnTo>
                  <a:lnTo>
                    <a:pt x="327469" y="455200"/>
                  </a:lnTo>
                  <a:lnTo>
                    <a:pt x="328136" y="449866"/>
                  </a:lnTo>
                  <a:lnTo>
                    <a:pt x="334423" y="450342"/>
                  </a:lnTo>
                  <a:lnTo>
                    <a:pt x="330613" y="473012"/>
                  </a:lnTo>
                  <a:lnTo>
                    <a:pt x="336613" y="474535"/>
                  </a:lnTo>
                  <a:lnTo>
                    <a:pt x="337566" y="450247"/>
                  </a:lnTo>
                  <a:lnTo>
                    <a:pt x="353092" y="450533"/>
                  </a:lnTo>
                  <a:lnTo>
                    <a:pt x="367189" y="455581"/>
                  </a:lnTo>
                  <a:lnTo>
                    <a:pt x="370046" y="439579"/>
                  </a:lnTo>
                  <a:lnTo>
                    <a:pt x="365569" y="433864"/>
                  </a:lnTo>
                  <a:lnTo>
                    <a:pt x="370713" y="434054"/>
                  </a:lnTo>
                  <a:lnTo>
                    <a:pt x="375190" y="401860"/>
                  </a:lnTo>
                  <a:lnTo>
                    <a:pt x="389382" y="405289"/>
                  </a:lnTo>
                  <a:lnTo>
                    <a:pt x="385477" y="387096"/>
                  </a:lnTo>
                  <a:lnTo>
                    <a:pt x="385096" y="368237"/>
                  </a:lnTo>
                  <a:lnTo>
                    <a:pt x="381476" y="348139"/>
                  </a:lnTo>
                  <a:lnTo>
                    <a:pt x="374428" y="349187"/>
                  </a:lnTo>
                  <a:lnTo>
                    <a:pt x="373189" y="340424"/>
                  </a:lnTo>
                  <a:lnTo>
                    <a:pt x="354997" y="345281"/>
                  </a:lnTo>
                  <a:lnTo>
                    <a:pt x="355854" y="336899"/>
                  </a:lnTo>
                  <a:lnTo>
                    <a:pt x="344614" y="338614"/>
                  </a:lnTo>
                  <a:lnTo>
                    <a:pt x="343662" y="328708"/>
                  </a:lnTo>
                  <a:lnTo>
                    <a:pt x="347091" y="322326"/>
                  </a:lnTo>
                  <a:lnTo>
                    <a:pt x="342043" y="322421"/>
                  </a:lnTo>
                  <a:lnTo>
                    <a:pt x="340709" y="314706"/>
                  </a:lnTo>
                  <a:lnTo>
                    <a:pt x="341471" y="309848"/>
                  </a:lnTo>
                  <a:lnTo>
                    <a:pt x="344996" y="309848"/>
                  </a:lnTo>
                  <a:lnTo>
                    <a:pt x="344710" y="305276"/>
                  </a:lnTo>
                  <a:lnTo>
                    <a:pt x="346424" y="305371"/>
                  </a:lnTo>
                  <a:lnTo>
                    <a:pt x="345853" y="286607"/>
                  </a:lnTo>
                  <a:lnTo>
                    <a:pt x="351091" y="282988"/>
                  </a:lnTo>
                  <a:lnTo>
                    <a:pt x="351758" y="276987"/>
                  </a:lnTo>
                  <a:lnTo>
                    <a:pt x="356235" y="276320"/>
                  </a:lnTo>
                  <a:lnTo>
                    <a:pt x="357664" y="269176"/>
                  </a:lnTo>
                  <a:lnTo>
                    <a:pt x="368808" y="258318"/>
                  </a:lnTo>
                  <a:lnTo>
                    <a:pt x="408146" y="249650"/>
                  </a:lnTo>
                  <a:lnTo>
                    <a:pt x="406432" y="234696"/>
                  </a:lnTo>
                  <a:lnTo>
                    <a:pt x="432625" y="238316"/>
                  </a:lnTo>
                  <a:lnTo>
                    <a:pt x="434816" y="227743"/>
                  </a:lnTo>
                  <a:lnTo>
                    <a:pt x="439198" y="227457"/>
                  </a:lnTo>
                  <a:lnTo>
                    <a:pt x="440150" y="207359"/>
                  </a:lnTo>
                  <a:lnTo>
                    <a:pt x="441960" y="207359"/>
                  </a:lnTo>
                  <a:lnTo>
                    <a:pt x="442436" y="203263"/>
                  </a:lnTo>
                  <a:lnTo>
                    <a:pt x="445484" y="203263"/>
                  </a:lnTo>
                  <a:lnTo>
                    <a:pt x="446246" y="194596"/>
                  </a:lnTo>
                  <a:lnTo>
                    <a:pt x="449294" y="194405"/>
                  </a:lnTo>
                  <a:lnTo>
                    <a:pt x="449008" y="187166"/>
                  </a:lnTo>
                  <a:lnTo>
                    <a:pt x="454628" y="186214"/>
                  </a:lnTo>
                  <a:lnTo>
                    <a:pt x="454438" y="178975"/>
                  </a:lnTo>
                  <a:lnTo>
                    <a:pt x="459581" y="177355"/>
                  </a:lnTo>
                  <a:lnTo>
                    <a:pt x="455390" y="167830"/>
                  </a:lnTo>
                  <a:lnTo>
                    <a:pt x="449771" y="169164"/>
                  </a:lnTo>
                  <a:lnTo>
                    <a:pt x="440150" y="153733"/>
                  </a:lnTo>
                  <a:lnTo>
                    <a:pt x="457771" y="145447"/>
                  </a:lnTo>
                  <a:lnTo>
                    <a:pt x="478155" y="142304"/>
                  </a:lnTo>
                  <a:lnTo>
                    <a:pt x="478536" y="146209"/>
                  </a:lnTo>
                  <a:lnTo>
                    <a:pt x="499872" y="144780"/>
                  </a:lnTo>
                  <a:lnTo>
                    <a:pt x="504539" y="142399"/>
                  </a:lnTo>
                  <a:lnTo>
                    <a:pt x="503587" y="133541"/>
                  </a:lnTo>
                  <a:lnTo>
                    <a:pt x="506635" y="133064"/>
                  </a:lnTo>
                  <a:lnTo>
                    <a:pt x="505301" y="127349"/>
                  </a:lnTo>
                  <a:lnTo>
                    <a:pt x="533400" y="117062"/>
                  </a:lnTo>
                  <a:lnTo>
                    <a:pt x="540544" y="119062"/>
                  </a:lnTo>
                  <a:lnTo>
                    <a:pt x="538353" y="116395"/>
                  </a:lnTo>
                  <a:lnTo>
                    <a:pt x="530828" y="116776"/>
                  </a:lnTo>
                  <a:lnTo>
                    <a:pt x="529685" y="111442"/>
                  </a:lnTo>
                  <a:lnTo>
                    <a:pt x="523208" y="109823"/>
                  </a:lnTo>
                  <a:lnTo>
                    <a:pt x="518922" y="81439"/>
                  </a:lnTo>
                  <a:lnTo>
                    <a:pt x="512540" y="76581"/>
                  </a:lnTo>
                  <a:lnTo>
                    <a:pt x="525208" y="65722"/>
                  </a:lnTo>
                  <a:lnTo>
                    <a:pt x="515112" y="63341"/>
                  </a:lnTo>
                  <a:lnTo>
                    <a:pt x="502539" y="52483"/>
                  </a:lnTo>
                  <a:lnTo>
                    <a:pt x="520160" y="47244"/>
                  </a:lnTo>
                  <a:lnTo>
                    <a:pt x="540448" y="34290"/>
                  </a:lnTo>
                  <a:lnTo>
                    <a:pt x="538829" y="9525"/>
                  </a:lnTo>
                  <a:lnTo>
                    <a:pt x="556546" y="12573"/>
                  </a:lnTo>
                  <a:lnTo>
                    <a:pt x="561594" y="16192"/>
                  </a:lnTo>
                  <a:lnTo>
                    <a:pt x="564166" y="22479"/>
                  </a:lnTo>
                  <a:lnTo>
                    <a:pt x="573405" y="22955"/>
                  </a:lnTo>
                  <a:lnTo>
                    <a:pt x="575119" y="26099"/>
                  </a:lnTo>
                  <a:lnTo>
                    <a:pt x="592836" y="30385"/>
                  </a:lnTo>
                  <a:lnTo>
                    <a:pt x="610171" y="39243"/>
                  </a:lnTo>
                  <a:lnTo>
                    <a:pt x="623602" y="50578"/>
                  </a:lnTo>
                  <a:lnTo>
                    <a:pt x="634460" y="47911"/>
                  </a:lnTo>
                  <a:lnTo>
                    <a:pt x="635698" y="53530"/>
                  </a:lnTo>
                  <a:lnTo>
                    <a:pt x="645033" y="56864"/>
                  </a:lnTo>
                  <a:lnTo>
                    <a:pt x="646271" y="65246"/>
                  </a:lnTo>
                  <a:lnTo>
                    <a:pt x="628745" y="63151"/>
                  </a:lnTo>
                  <a:lnTo>
                    <a:pt x="629602" y="78295"/>
                  </a:lnTo>
                  <a:lnTo>
                    <a:pt x="624935" y="100108"/>
                  </a:lnTo>
                  <a:lnTo>
                    <a:pt x="632841" y="102775"/>
                  </a:lnTo>
                  <a:lnTo>
                    <a:pt x="638175" y="101822"/>
                  </a:lnTo>
                  <a:lnTo>
                    <a:pt x="642747" y="100489"/>
                  </a:lnTo>
                  <a:lnTo>
                    <a:pt x="643699" y="96012"/>
                  </a:lnTo>
                  <a:lnTo>
                    <a:pt x="661892" y="100679"/>
                  </a:lnTo>
                  <a:lnTo>
                    <a:pt x="665512" y="125920"/>
                  </a:lnTo>
                  <a:lnTo>
                    <a:pt x="676370" y="123254"/>
                  </a:lnTo>
                  <a:lnTo>
                    <a:pt x="678847" y="129349"/>
                  </a:lnTo>
                  <a:lnTo>
                    <a:pt x="682371" y="157448"/>
                  </a:lnTo>
                  <a:lnTo>
                    <a:pt x="707803" y="154305"/>
                  </a:lnTo>
                  <a:lnTo>
                    <a:pt x="708279" y="161639"/>
                  </a:lnTo>
                  <a:lnTo>
                    <a:pt x="742379" y="159639"/>
                  </a:lnTo>
                  <a:lnTo>
                    <a:pt x="743236" y="173069"/>
                  </a:lnTo>
                  <a:lnTo>
                    <a:pt x="759714" y="168592"/>
                  </a:lnTo>
                  <a:lnTo>
                    <a:pt x="758380" y="170212"/>
                  </a:lnTo>
                  <a:lnTo>
                    <a:pt x="765619" y="176689"/>
                  </a:lnTo>
                  <a:lnTo>
                    <a:pt x="777716" y="163449"/>
                  </a:lnTo>
                  <a:lnTo>
                    <a:pt x="776573" y="166021"/>
                  </a:lnTo>
                  <a:lnTo>
                    <a:pt x="783812" y="168688"/>
                  </a:lnTo>
                  <a:lnTo>
                    <a:pt x="785527" y="180499"/>
                  </a:lnTo>
                  <a:lnTo>
                    <a:pt x="788098" y="183356"/>
                  </a:lnTo>
                  <a:lnTo>
                    <a:pt x="781240" y="178213"/>
                  </a:lnTo>
                  <a:lnTo>
                    <a:pt x="776764" y="182689"/>
                  </a:lnTo>
                  <a:lnTo>
                    <a:pt x="777049" y="186023"/>
                  </a:lnTo>
                  <a:lnTo>
                    <a:pt x="796957" y="211550"/>
                  </a:lnTo>
                  <a:lnTo>
                    <a:pt x="800100" y="210693"/>
                  </a:lnTo>
                  <a:lnTo>
                    <a:pt x="792956" y="240506"/>
                  </a:lnTo>
                  <a:lnTo>
                    <a:pt x="794861" y="244030"/>
                  </a:lnTo>
                  <a:lnTo>
                    <a:pt x="791337" y="246126"/>
                  </a:lnTo>
                  <a:lnTo>
                    <a:pt x="793432" y="247650"/>
                  </a:lnTo>
                  <a:lnTo>
                    <a:pt x="791337" y="249936"/>
                  </a:lnTo>
                  <a:lnTo>
                    <a:pt x="784669" y="251841"/>
                  </a:lnTo>
                  <a:lnTo>
                    <a:pt x="787908" y="256032"/>
                  </a:lnTo>
                  <a:lnTo>
                    <a:pt x="784765" y="265366"/>
                  </a:lnTo>
                  <a:lnTo>
                    <a:pt x="776288" y="263080"/>
                  </a:lnTo>
                  <a:lnTo>
                    <a:pt x="778764" y="271653"/>
                  </a:lnTo>
                  <a:lnTo>
                    <a:pt x="771620" y="275463"/>
                  </a:lnTo>
                  <a:lnTo>
                    <a:pt x="774382" y="278130"/>
                  </a:lnTo>
                  <a:lnTo>
                    <a:pt x="769048" y="290989"/>
                  </a:lnTo>
                  <a:lnTo>
                    <a:pt x="786955" y="297180"/>
                  </a:lnTo>
                  <a:lnTo>
                    <a:pt x="797147" y="303562"/>
                  </a:lnTo>
                  <a:lnTo>
                    <a:pt x="802386" y="291084"/>
                  </a:lnTo>
                  <a:lnTo>
                    <a:pt x="805339" y="292037"/>
                  </a:lnTo>
                  <a:lnTo>
                    <a:pt x="802672" y="298704"/>
                  </a:lnTo>
                  <a:lnTo>
                    <a:pt x="818007" y="305657"/>
                  </a:lnTo>
                  <a:lnTo>
                    <a:pt x="815816" y="309658"/>
                  </a:lnTo>
                  <a:lnTo>
                    <a:pt x="863346" y="323755"/>
                  </a:lnTo>
                  <a:lnTo>
                    <a:pt x="860393" y="334518"/>
                  </a:lnTo>
                  <a:lnTo>
                    <a:pt x="869061" y="336423"/>
                  </a:lnTo>
                  <a:lnTo>
                    <a:pt x="870109" y="331660"/>
                  </a:lnTo>
                  <a:lnTo>
                    <a:pt x="943642" y="354044"/>
                  </a:lnTo>
                  <a:lnTo>
                    <a:pt x="939355" y="375380"/>
                  </a:lnTo>
                  <a:lnTo>
                    <a:pt x="960501" y="380047"/>
                  </a:lnTo>
                  <a:lnTo>
                    <a:pt x="962787" y="357759"/>
                  </a:lnTo>
                  <a:lnTo>
                    <a:pt x="975455" y="359092"/>
                  </a:lnTo>
                  <a:lnTo>
                    <a:pt x="993838" y="327088"/>
                  </a:lnTo>
                  <a:lnTo>
                    <a:pt x="1011079" y="337566"/>
                  </a:lnTo>
                  <a:lnTo>
                    <a:pt x="1019461" y="337661"/>
                  </a:lnTo>
                  <a:lnTo>
                    <a:pt x="1024318" y="329755"/>
                  </a:lnTo>
                  <a:lnTo>
                    <a:pt x="1019461" y="322612"/>
                  </a:lnTo>
                  <a:lnTo>
                    <a:pt x="1044035" y="289370"/>
                  </a:lnTo>
                  <a:lnTo>
                    <a:pt x="1036320" y="284035"/>
                  </a:lnTo>
                  <a:lnTo>
                    <a:pt x="1041368" y="278987"/>
                  </a:lnTo>
                  <a:lnTo>
                    <a:pt x="1048226" y="281273"/>
                  </a:lnTo>
                  <a:lnTo>
                    <a:pt x="1054037" y="279273"/>
                  </a:lnTo>
                  <a:lnTo>
                    <a:pt x="1044512" y="264700"/>
                  </a:lnTo>
                  <a:lnTo>
                    <a:pt x="1054513" y="246316"/>
                  </a:lnTo>
                  <a:lnTo>
                    <a:pt x="1063752" y="250222"/>
                  </a:lnTo>
                  <a:lnTo>
                    <a:pt x="1065181" y="258223"/>
                  </a:lnTo>
                  <a:lnTo>
                    <a:pt x="1075277" y="259366"/>
                  </a:lnTo>
                  <a:lnTo>
                    <a:pt x="1076611" y="262985"/>
                  </a:lnTo>
                  <a:lnTo>
                    <a:pt x="1083183" y="264985"/>
                  </a:lnTo>
                  <a:lnTo>
                    <a:pt x="1088136" y="274987"/>
                  </a:lnTo>
                  <a:lnTo>
                    <a:pt x="1120521" y="294132"/>
                  </a:lnTo>
                  <a:lnTo>
                    <a:pt x="1115854" y="302038"/>
                  </a:lnTo>
                  <a:lnTo>
                    <a:pt x="1124998" y="306324"/>
                  </a:lnTo>
                  <a:lnTo>
                    <a:pt x="1131570" y="306324"/>
                  </a:lnTo>
                  <a:lnTo>
                    <a:pt x="1149096" y="324993"/>
                  </a:lnTo>
                  <a:lnTo>
                    <a:pt x="1165765" y="332422"/>
                  </a:lnTo>
                  <a:lnTo>
                    <a:pt x="1179005" y="332327"/>
                  </a:lnTo>
                  <a:lnTo>
                    <a:pt x="1185863" y="329184"/>
                  </a:lnTo>
                  <a:lnTo>
                    <a:pt x="1197007" y="310420"/>
                  </a:lnTo>
                  <a:lnTo>
                    <a:pt x="1217581" y="297847"/>
                  </a:lnTo>
                  <a:lnTo>
                    <a:pt x="1230535" y="271939"/>
                  </a:lnTo>
                  <a:lnTo>
                    <a:pt x="1241298" y="262033"/>
                  </a:lnTo>
                  <a:lnTo>
                    <a:pt x="1247775" y="244126"/>
                  </a:lnTo>
                  <a:lnTo>
                    <a:pt x="1242727" y="232505"/>
                  </a:lnTo>
                  <a:lnTo>
                    <a:pt x="1249966" y="211741"/>
                  </a:lnTo>
                  <a:lnTo>
                    <a:pt x="1238726" y="215741"/>
                  </a:lnTo>
                  <a:lnTo>
                    <a:pt x="1230249" y="215265"/>
                  </a:lnTo>
                  <a:lnTo>
                    <a:pt x="1234916" y="204025"/>
                  </a:lnTo>
                  <a:lnTo>
                    <a:pt x="1228915" y="202978"/>
                  </a:lnTo>
                  <a:lnTo>
                    <a:pt x="1221676" y="215741"/>
                  </a:lnTo>
                  <a:lnTo>
                    <a:pt x="1207103" y="219932"/>
                  </a:lnTo>
                  <a:lnTo>
                    <a:pt x="1205579" y="214884"/>
                  </a:lnTo>
                  <a:lnTo>
                    <a:pt x="1199102" y="217265"/>
                  </a:lnTo>
                  <a:lnTo>
                    <a:pt x="1188244" y="212026"/>
                  </a:lnTo>
                  <a:lnTo>
                    <a:pt x="1188053" y="206692"/>
                  </a:lnTo>
                  <a:lnTo>
                    <a:pt x="1195102" y="202597"/>
                  </a:lnTo>
                  <a:lnTo>
                    <a:pt x="1211104" y="201263"/>
                  </a:lnTo>
                  <a:lnTo>
                    <a:pt x="1210342" y="186309"/>
                  </a:lnTo>
                  <a:lnTo>
                    <a:pt x="1202626" y="177070"/>
                  </a:lnTo>
                  <a:lnTo>
                    <a:pt x="1201007" y="168402"/>
                  </a:lnTo>
                  <a:lnTo>
                    <a:pt x="1191577" y="158020"/>
                  </a:lnTo>
                  <a:lnTo>
                    <a:pt x="1192435" y="155638"/>
                  </a:lnTo>
                  <a:lnTo>
                    <a:pt x="1200055" y="149828"/>
                  </a:lnTo>
                  <a:lnTo>
                    <a:pt x="1207198" y="136398"/>
                  </a:lnTo>
                  <a:lnTo>
                    <a:pt x="1214247" y="133636"/>
                  </a:lnTo>
                  <a:lnTo>
                    <a:pt x="1228344" y="120777"/>
                  </a:lnTo>
                  <a:lnTo>
                    <a:pt x="1244060" y="137350"/>
                  </a:lnTo>
                  <a:lnTo>
                    <a:pt x="1260253" y="131350"/>
                  </a:lnTo>
                  <a:lnTo>
                    <a:pt x="1265206" y="138398"/>
                  </a:lnTo>
                  <a:lnTo>
                    <a:pt x="1272730" y="137636"/>
                  </a:lnTo>
                  <a:lnTo>
                    <a:pt x="1277017" y="146590"/>
                  </a:lnTo>
                  <a:lnTo>
                    <a:pt x="1273492" y="153543"/>
                  </a:lnTo>
                  <a:lnTo>
                    <a:pt x="1265491" y="159353"/>
                  </a:lnTo>
                  <a:lnTo>
                    <a:pt x="1244155" y="165925"/>
                  </a:lnTo>
                  <a:lnTo>
                    <a:pt x="1239298" y="174784"/>
                  </a:lnTo>
                  <a:lnTo>
                    <a:pt x="1257872" y="201739"/>
                  </a:lnTo>
                  <a:lnTo>
                    <a:pt x="1265206" y="197549"/>
                  </a:lnTo>
                  <a:lnTo>
                    <a:pt x="1273588" y="207645"/>
                  </a:lnTo>
                  <a:lnTo>
                    <a:pt x="1291304" y="198120"/>
                  </a:lnTo>
                  <a:lnTo>
                    <a:pt x="1302544" y="197739"/>
                  </a:lnTo>
                  <a:lnTo>
                    <a:pt x="1315974" y="202311"/>
                  </a:lnTo>
                  <a:lnTo>
                    <a:pt x="1314450" y="217741"/>
                  </a:lnTo>
                  <a:lnTo>
                    <a:pt x="1317498" y="219742"/>
                  </a:lnTo>
                  <a:lnTo>
                    <a:pt x="1316641" y="226314"/>
                  </a:lnTo>
                  <a:lnTo>
                    <a:pt x="1336453" y="226504"/>
                  </a:lnTo>
                  <a:lnTo>
                    <a:pt x="1338263" y="235267"/>
                  </a:lnTo>
                  <a:lnTo>
                    <a:pt x="1336643" y="250317"/>
                  </a:lnTo>
                  <a:lnTo>
                    <a:pt x="1329499" y="259175"/>
                  </a:lnTo>
                  <a:lnTo>
                    <a:pt x="1313879" y="266509"/>
                  </a:lnTo>
                  <a:lnTo>
                    <a:pt x="1316450" y="270129"/>
                  </a:lnTo>
                  <a:lnTo>
                    <a:pt x="1329499" y="279559"/>
                  </a:lnTo>
                  <a:lnTo>
                    <a:pt x="1333786" y="273939"/>
                  </a:lnTo>
                  <a:lnTo>
                    <a:pt x="1343501" y="271177"/>
                  </a:lnTo>
                  <a:lnTo>
                    <a:pt x="1343215" y="266795"/>
                  </a:lnTo>
                  <a:lnTo>
                    <a:pt x="1355503" y="276892"/>
                  </a:lnTo>
                  <a:lnTo>
                    <a:pt x="1364551" y="275654"/>
                  </a:lnTo>
                  <a:lnTo>
                    <a:pt x="1370552" y="279083"/>
                  </a:lnTo>
                  <a:lnTo>
                    <a:pt x="1375886" y="277654"/>
                  </a:lnTo>
                  <a:lnTo>
                    <a:pt x="1376648" y="280225"/>
                  </a:lnTo>
                  <a:lnTo>
                    <a:pt x="1384649" y="280035"/>
                  </a:lnTo>
                  <a:lnTo>
                    <a:pt x="1388555" y="275177"/>
                  </a:lnTo>
                  <a:lnTo>
                    <a:pt x="1390364" y="279083"/>
                  </a:lnTo>
                  <a:lnTo>
                    <a:pt x="1395222" y="273939"/>
                  </a:lnTo>
                  <a:lnTo>
                    <a:pt x="1400747" y="284035"/>
                  </a:lnTo>
                  <a:lnTo>
                    <a:pt x="1399604" y="289370"/>
                  </a:lnTo>
                  <a:lnTo>
                    <a:pt x="1405033" y="292703"/>
                  </a:lnTo>
                  <a:lnTo>
                    <a:pt x="1425892" y="287083"/>
                  </a:lnTo>
                  <a:lnTo>
                    <a:pt x="1423225" y="302704"/>
                  </a:lnTo>
                  <a:lnTo>
                    <a:pt x="1417510" y="313849"/>
                  </a:lnTo>
                  <a:lnTo>
                    <a:pt x="1413034" y="316611"/>
                  </a:lnTo>
                  <a:lnTo>
                    <a:pt x="1402080" y="321088"/>
                  </a:lnTo>
                  <a:lnTo>
                    <a:pt x="1394650" y="338709"/>
                  </a:lnTo>
                  <a:lnTo>
                    <a:pt x="1384744" y="346234"/>
                  </a:lnTo>
                  <a:lnTo>
                    <a:pt x="1391983" y="355283"/>
                  </a:lnTo>
                  <a:lnTo>
                    <a:pt x="1387792" y="359759"/>
                  </a:lnTo>
                  <a:lnTo>
                    <a:pt x="1385983" y="368903"/>
                  </a:lnTo>
                  <a:lnTo>
                    <a:pt x="1374839" y="384715"/>
                  </a:lnTo>
                  <a:lnTo>
                    <a:pt x="1368742" y="384715"/>
                  </a:lnTo>
                  <a:lnTo>
                    <a:pt x="1367695" y="391096"/>
                  </a:lnTo>
                  <a:lnTo>
                    <a:pt x="1363027" y="395002"/>
                  </a:lnTo>
                  <a:lnTo>
                    <a:pt x="1361980" y="412909"/>
                  </a:lnTo>
                  <a:lnTo>
                    <a:pt x="1357313" y="424910"/>
                  </a:lnTo>
                  <a:lnTo>
                    <a:pt x="1365409" y="426149"/>
                  </a:lnTo>
                  <a:lnTo>
                    <a:pt x="1376077" y="433007"/>
                  </a:lnTo>
                  <a:lnTo>
                    <a:pt x="1410557" y="433387"/>
                  </a:lnTo>
                  <a:lnTo>
                    <a:pt x="1427988" y="439769"/>
                  </a:lnTo>
                  <a:lnTo>
                    <a:pt x="1422654" y="447580"/>
                  </a:lnTo>
                  <a:lnTo>
                    <a:pt x="1430274" y="447675"/>
                  </a:lnTo>
                  <a:lnTo>
                    <a:pt x="1426559" y="452628"/>
                  </a:lnTo>
                  <a:lnTo>
                    <a:pt x="1425607" y="459391"/>
                  </a:lnTo>
                  <a:lnTo>
                    <a:pt x="1429702" y="469106"/>
                  </a:lnTo>
                  <a:lnTo>
                    <a:pt x="1421892" y="476631"/>
                  </a:lnTo>
                  <a:lnTo>
                    <a:pt x="1427512" y="483584"/>
                  </a:lnTo>
                  <a:lnTo>
                    <a:pt x="1431512" y="500825"/>
                  </a:lnTo>
                  <a:lnTo>
                    <a:pt x="1444180" y="498253"/>
                  </a:lnTo>
                  <a:lnTo>
                    <a:pt x="1450848" y="487680"/>
                  </a:lnTo>
                  <a:lnTo>
                    <a:pt x="1455896" y="487204"/>
                  </a:lnTo>
                  <a:lnTo>
                    <a:pt x="1460278" y="489109"/>
                  </a:lnTo>
                  <a:lnTo>
                    <a:pt x="1457801" y="498538"/>
                  </a:lnTo>
                  <a:lnTo>
                    <a:pt x="1472374" y="501967"/>
                  </a:lnTo>
                  <a:lnTo>
                    <a:pt x="1472660" y="498729"/>
                  </a:lnTo>
                  <a:lnTo>
                    <a:pt x="1477899" y="498062"/>
                  </a:lnTo>
                  <a:lnTo>
                    <a:pt x="1469898" y="481679"/>
                  </a:lnTo>
                  <a:lnTo>
                    <a:pt x="1494377" y="477964"/>
                  </a:lnTo>
                  <a:lnTo>
                    <a:pt x="1532287" y="457962"/>
                  </a:lnTo>
                  <a:lnTo>
                    <a:pt x="1539049" y="459010"/>
                  </a:lnTo>
                  <a:lnTo>
                    <a:pt x="1577149" y="473392"/>
                  </a:lnTo>
                  <a:lnTo>
                    <a:pt x="1580769" y="472630"/>
                  </a:lnTo>
                  <a:lnTo>
                    <a:pt x="1577912" y="491204"/>
                  </a:lnTo>
                  <a:lnTo>
                    <a:pt x="1581436" y="500443"/>
                  </a:lnTo>
                  <a:lnTo>
                    <a:pt x="1584007" y="500348"/>
                  </a:lnTo>
                  <a:lnTo>
                    <a:pt x="1586008" y="513588"/>
                  </a:lnTo>
                  <a:lnTo>
                    <a:pt x="1590580" y="513302"/>
                  </a:lnTo>
                  <a:lnTo>
                    <a:pt x="1592199" y="523494"/>
                  </a:lnTo>
                  <a:lnTo>
                    <a:pt x="1588960" y="525113"/>
                  </a:lnTo>
                  <a:lnTo>
                    <a:pt x="1592866" y="535591"/>
                  </a:lnTo>
                  <a:lnTo>
                    <a:pt x="1590675" y="538639"/>
                  </a:lnTo>
                  <a:lnTo>
                    <a:pt x="1594580" y="538353"/>
                  </a:lnTo>
                  <a:lnTo>
                    <a:pt x="1601819" y="544449"/>
                  </a:lnTo>
                  <a:lnTo>
                    <a:pt x="1607439" y="530066"/>
                  </a:lnTo>
                  <a:lnTo>
                    <a:pt x="1644587" y="540829"/>
                  </a:lnTo>
                  <a:lnTo>
                    <a:pt x="1648587" y="552164"/>
                  </a:lnTo>
                  <a:lnTo>
                    <a:pt x="1646968" y="562166"/>
                  </a:lnTo>
                  <a:lnTo>
                    <a:pt x="1649539" y="573024"/>
                  </a:lnTo>
                  <a:lnTo>
                    <a:pt x="1648777" y="580454"/>
                  </a:lnTo>
                  <a:lnTo>
                    <a:pt x="1640681" y="593693"/>
                  </a:lnTo>
                  <a:lnTo>
                    <a:pt x="1649539" y="593598"/>
                  </a:lnTo>
                  <a:lnTo>
                    <a:pt x="1654207" y="610171"/>
                  </a:lnTo>
                  <a:lnTo>
                    <a:pt x="1656016" y="619411"/>
                  </a:lnTo>
                  <a:lnTo>
                    <a:pt x="1652778" y="638366"/>
                  </a:lnTo>
                  <a:lnTo>
                    <a:pt x="1694116" y="644938"/>
                  </a:lnTo>
                  <a:lnTo>
                    <a:pt x="1692307" y="657606"/>
                  </a:lnTo>
                  <a:lnTo>
                    <a:pt x="1664780" y="657034"/>
                  </a:lnTo>
                  <a:lnTo>
                    <a:pt x="1665732" y="667988"/>
                  </a:lnTo>
                  <a:lnTo>
                    <a:pt x="1661827" y="672275"/>
                  </a:lnTo>
                  <a:lnTo>
                    <a:pt x="1662208" y="676751"/>
                  </a:lnTo>
                  <a:lnTo>
                    <a:pt x="1674209" y="680752"/>
                  </a:lnTo>
                  <a:lnTo>
                    <a:pt x="1678210" y="690086"/>
                  </a:lnTo>
                  <a:lnTo>
                    <a:pt x="1671447" y="709993"/>
                  </a:lnTo>
                  <a:lnTo>
                    <a:pt x="1667542" y="717899"/>
                  </a:lnTo>
                  <a:lnTo>
                    <a:pt x="1665446" y="717233"/>
                  </a:lnTo>
                  <a:lnTo>
                    <a:pt x="1659636" y="733044"/>
                  </a:lnTo>
                  <a:lnTo>
                    <a:pt x="1648587" y="730853"/>
                  </a:lnTo>
                  <a:lnTo>
                    <a:pt x="1647539" y="735425"/>
                  </a:lnTo>
                  <a:lnTo>
                    <a:pt x="1643729" y="733711"/>
                  </a:lnTo>
                  <a:lnTo>
                    <a:pt x="1643824" y="735425"/>
                  </a:lnTo>
                  <a:lnTo>
                    <a:pt x="1602676" y="740950"/>
                  </a:lnTo>
                  <a:lnTo>
                    <a:pt x="1605629" y="747713"/>
                  </a:lnTo>
                  <a:lnTo>
                    <a:pt x="1608582" y="746950"/>
                  </a:lnTo>
                  <a:lnTo>
                    <a:pt x="1610201" y="756761"/>
                  </a:lnTo>
                  <a:lnTo>
                    <a:pt x="1611916" y="756190"/>
                  </a:lnTo>
                  <a:lnTo>
                    <a:pt x="1619059" y="772287"/>
                  </a:lnTo>
                  <a:lnTo>
                    <a:pt x="1625441" y="779812"/>
                  </a:lnTo>
                  <a:lnTo>
                    <a:pt x="1629442" y="810959"/>
                  </a:lnTo>
                  <a:lnTo>
                    <a:pt x="1638872" y="810768"/>
                  </a:lnTo>
                  <a:lnTo>
                    <a:pt x="1638109" y="826579"/>
                  </a:lnTo>
                  <a:lnTo>
                    <a:pt x="1645253" y="823436"/>
                  </a:lnTo>
                  <a:lnTo>
                    <a:pt x="1645920" y="835438"/>
                  </a:lnTo>
                  <a:lnTo>
                    <a:pt x="1641824" y="862965"/>
                  </a:lnTo>
                  <a:lnTo>
                    <a:pt x="1646872" y="862393"/>
                  </a:lnTo>
                  <a:lnTo>
                    <a:pt x="1642015" y="887825"/>
                  </a:lnTo>
                  <a:lnTo>
                    <a:pt x="1659064" y="896588"/>
                  </a:lnTo>
                  <a:lnTo>
                    <a:pt x="1658779" y="899160"/>
                  </a:lnTo>
                  <a:lnTo>
                    <a:pt x="1663637" y="899636"/>
                  </a:lnTo>
                  <a:lnTo>
                    <a:pt x="1663446" y="901732"/>
                  </a:lnTo>
                  <a:lnTo>
                    <a:pt x="1681829" y="908304"/>
                  </a:lnTo>
                  <a:lnTo>
                    <a:pt x="1698784" y="906399"/>
                  </a:lnTo>
                  <a:lnTo>
                    <a:pt x="1700308" y="915638"/>
                  </a:lnTo>
                  <a:lnTo>
                    <a:pt x="1686497" y="919353"/>
                  </a:lnTo>
                  <a:lnTo>
                    <a:pt x="1689735" y="941737"/>
                  </a:lnTo>
                  <a:lnTo>
                    <a:pt x="1624108" y="957453"/>
                  </a:lnTo>
                  <a:lnTo>
                    <a:pt x="1596866" y="976789"/>
                  </a:lnTo>
                  <a:lnTo>
                    <a:pt x="1565624" y="990409"/>
                  </a:lnTo>
                  <a:lnTo>
                    <a:pt x="1564291" y="985838"/>
                  </a:lnTo>
                  <a:lnTo>
                    <a:pt x="1560195" y="983933"/>
                  </a:lnTo>
                  <a:lnTo>
                    <a:pt x="1553718" y="981456"/>
                  </a:lnTo>
                  <a:lnTo>
                    <a:pt x="1546955" y="982504"/>
                  </a:lnTo>
                  <a:lnTo>
                    <a:pt x="1548384" y="959263"/>
                  </a:lnTo>
                  <a:lnTo>
                    <a:pt x="1551051" y="959072"/>
                  </a:lnTo>
                  <a:lnTo>
                    <a:pt x="1549146" y="930974"/>
                  </a:lnTo>
                  <a:lnTo>
                    <a:pt x="1522190" y="932402"/>
                  </a:lnTo>
                  <a:lnTo>
                    <a:pt x="1518285" y="927735"/>
                  </a:lnTo>
                  <a:lnTo>
                    <a:pt x="1514951" y="929450"/>
                  </a:lnTo>
                  <a:lnTo>
                    <a:pt x="1508189" y="909447"/>
                  </a:lnTo>
                  <a:lnTo>
                    <a:pt x="1504188" y="909923"/>
                  </a:lnTo>
                  <a:lnTo>
                    <a:pt x="1504283" y="907447"/>
                  </a:lnTo>
                  <a:lnTo>
                    <a:pt x="1492472" y="906971"/>
                  </a:lnTo>
                  <a:lnTo>
                    <a:pt x="1491139" y="916305"/>
                  </a:lnTo>
                  <a:lnTo>
                    <a:pt x="1485614" y="915353"/>
                  </a:lnTo>
                  <a:lnTo>
                    <a:pt x="1482090" y="941356"/>
                  </a:lnTo>
                  <a:lnTo>
                    <a:pt x="1483519" y="950214"/>
                  </a:lnTo>
                  <a:lnTo>
                    <a:pt x="1468469" y="955929"/>
                  </a:lnTo>
                  <a:lnTo>
                    <a:pt x="1469231" y="961739"/>
                  </a:lnTo>
                  <a:lnTo>
                    <a:pt x="1450753" y="966978"/>
                  </a:lnTo>
                  <a:lnTo>
                    <a:pt x="1446371" y="954881"/>
                  </a:lnTo>
                  <a:lnTo>
                    <a:pt x="1420939" y="962311"/>
                  </a:lnTo>
                  <a:lnTo>
                    <a:pt x="1414367" y="947071"/>
                  </a:lnTo>
                  <a:lnTo>
                    <a:pt x="1409129" y="948880"/>
                  </a:lnTo>
                  <a:lnTo>
                    <a:pt x="1394746" y="943070"/>
                  </a:lnTo>
                  <a:lnTo>
                    <a:pt x="1393984" y="946309"/>
                  </a:lnTo>
                  <a:lnTo>
                    <a:pt x="1347597" y="956120"/>
                  </a:lnTo>
                  <a:lnTo>
                    <a:pt x="1348264" y="959263"/>
                  </a:lnTo>
                  <a:lnTo>
                    <a:pt x="1333690" y="957453"/>
                  </a:lnTo>
                  <a:lnTo>
                    <a:pt x="1333500" y="955738"/>
                  </a:lnTo>
                  <a:lnTo>
                    <a:pt x="1323308" y="956024"/>
                  </a:lnTo>
                  <a:lnTo>
                    <a:pt x="1293876" y="962120"/>
                  </a:lnTo>
                  <a:lnTo>
                    <a:pt x="1273969" y="963835"/>
                  </a:lnTo>
                  <a:lnTo>
                    <a:pt x="1273397" y="961834"/>
                  </a:lnTo>
                  <a:lnTo>
                    <a:pt x="1254538" y="965168"/>
                  </a:lnTo>
                  <a:lnTo>
                    <a:pt x="1254823" y="961739"/>
                  </a:lnTo>
                  <a:lnTo>
                    <a:pt x="1248823" y="961549"/>
                  </a:lnTo>
                  <a:lnTo>
                    <a:pt x="1233488" y="966025"/>
                  </a:lnTo>
                  <a:lnTo>
                    <a:pt x="1233392" y="958691"/>
                  </a:lnTo>
                  <a:lnTo>
                    <a:pt x="1227106" y="959644"/>
                  </a:lnTo>
                  <a:lnTo>
                    <a:pt x="1228344" y="954214"/>
                  </a:lnTo>
                  <a:lnTo>
                    <a:pt x="1211485" y="954976"/>
                  </a:lnTo>
                  <a:lnTo>
                    <a:pt x="1203389" y="952309"/>
                  </a:lnTo>
                  <a:lnTo>
                    <a:pt x="1196245" y="954500"/>
                  </a:lnTo>
                  <a:lnTo>
                    <a:pt x="1195388" y="951738"/>
                  </a:lnTo>
                  <a:lnTo>
                    <a:pt x="1176338" y="954405"/>
                  </a:lnTo>
                  <a:lnTo>
                    <a:pt x="1175956" y="950690"/>
                  </a:lnTo>
                  <a:lnTo>
                    <a:pt x="1161002" y="954310"/>
                  </a:lnTo>
                  <a:lnTo>
                    <a:pt x="1156525" y="951071"/>
                  </a:lnTo>
                  <a:lnTo>
                    <a:pt x="1150430" y="951167"/>
                  </a:lnTo>
                  <a:lnTo>
                    <a:pt x="1148048" y="942022"/>
                  </a:lnTo>
                  <a:lnTo>
                    <a:pt x="1133475" y="942975"/>
                  </a:lnTo>
                  <a:lnTo>
                    <a:pt x="1131760" y="951071"/>
                  </a:lnTo>
                  <a:lnTo>
                    <a:pt x="1124712" y="953548"/>
                  </a:lnTo>
                  <a:lnTo>
                    <a:pt x="1085374" y="954881"/>
                  </a:lnTo>
                  <a:lnTo>
                    <a:pt x="1083755" y="945928"/>
                  </a:lnTo>
                  <a:lnTo>
                    <a:pt x="1070039" y="948118"/>
                  </a:lnTo>
                  <a:lnTo>
                    <a:pt x="1065181" y="931926"/>
                  </a:lnTo>
                  <a:lnTo>
                    <a:pt x="1033272" y="940879"/>
                  </a:lnTo>
                  <a:lnTo>
                    <a:pt x="985552" y="947928"/>
                  </a:lnTo>
                  <a:lnTo>
                    <a:pt x="942784" y="943737"/>
                  </a:lnTo>
                  <a:lnTo>
                    <a:pt x="915067" y="946499"/>
                  </a:lnTo>
                  <a:lnTo>
                    <a:pt x="916686" y="959358"/>
                  </a:lnTo>
                  <a:lnTo>
                    <a:pt x="913066" y="959739"/>
                  </a:lnTo>
                  <a:lnTo>
                    <a:pt x="914686" y="965359"/>
                  </a:lnTo>
                  <a:lnTo>
                    <a:pt x="905542" y="990886"/>
                  </a:lnTo>
                  <a:lnTo>
                    <a:pt x="911066" y="1020794"/>
                  </a:lnTo>
                  <a:lnTo>
                    <a:pt x="905923" y="1023652"/>
                  </a:lnTo>
                  <a:lnTo>
                    <a:pt x="905065" y="1054894"/>
                  </a:lnTo>
                  <a:lnTo>
                    <a:pt x="906875" y="1055180"/>
                  </a:lnTo>
                  <a:lnTo>
                    <a:pt x="913162" y="1097090"/>
                  </a:lnTo>
                  <a:lnTo>
                    <a:pt x="913924" y="1099566"/>
                  </a:lnTo>
                  <a:lnTo>
                    <a:pt x="916210" y="1097375"/>
                  </a:lnTo>
                  <a:lnTo>
                    <a:pt x="918115" y="1109282"/>
                  </a:lnTo>
                  <a:lnTo>
                    <a:pt x="932879" y="1114520"/>
                  </a:lnTo>
                  <a:lnTo>
                    <a:pt x="930497" y="1131284"/>
                  </a:lnTo>
                  <a:lnTo>
                    <a:pt x="922591" y="1152620"/>
                  </a:lnTo>
                  <a:lnTo>
                    <a:pt x="926878" y="1156621"/>
                  </a:lnTo>
                  <a:lnTo>
                    <a:pt x="926116" y="1164050"/>
                  </a:lnTo>
                  <a:lnTo>
                    <a:pt x="924115" y="1164622"/>
                  </a:lnTo>
                  <a:lnTo>
                    <a:pt x="928116" y="1176052"/>
                  </a:lnTo>
                  <a:lnTo>
                    <a:pt x="939927" y="1194530"/>
                  </a:lnTo>
                  <a:lnTo>
                    <a:pt x="943070" y="1206722"/>
                  </a:lnTo>
                  <a:lnTo>
                    <a:pt x="949833" y="1206246"/>
                  </a:lnTo>
                  <a:lnTo>
                    <a:pt x="951929" y="1203865"/>
                  </a:lnTo>
                  <a:lnTo>
                    <a:pt x="953929" y="1208723"/>
                  </a:lnTo>
                  <a:lnTo>
                    <a:pt x="955167" y="1227582"/>
                  </a:lnTo>
                  <a:lnTo>
                    <a:pt x="947928" y="1227868"/>
                  </a:lnTo>
                  <a:lnTo>
                    <a:pt x="947071" y="1246156"/>
                  </a:lnTo>
                  <a:lnTo>
                    <a:pt x="980504" y="1255967"/>
                  </a:lnTo>
                  <a:lnTo>
                    <a:pt x="981456" y="1264444"/>
                  </a:lnTo>
                  <a:lnTo>
                    <a:pt x="955262" y="1280255"/>
                  </a:lnTo>
                  <a:lnTo>
                    <a:pt x="953548" y="1272445"/>
                  </a:lnTo>
                  <a:lnTo>
                    <a:pt x="948023" y="1273016"/>
                  </a:lnTo>
                  <a:lnTo>
                    <a:pt x="945928" y="1263491"/>
                  </a:lnTo>
                  <a:lnTo>
                    <a:pt x="944118" y="1264063"/>
                  </a:lnTo>
                  <a:lnTo>
                    <a:pt x="944404" y="1265968"/>
                  </a:lnTo>
                  <a:lnTo>
                    <a:pt x="934402" y="1270254"/>
                  </a:lnTo>
                  <a:lnTo>
                    <a:pt x="937736" y="1279493"/>
                  </a:lnTo>
                  <a:lnTo>
                    <a:pt x="934879" y="1280065"/>
                  </a:lnTo>
                  <a:lnTo>
                    <a:pt x="935355" y="1285875"/>
                  </a:lnTo>
                  <a:lnTo>
                    <a:pt x="924973" y="1286827"/>
                  </a:lnTo>
                  <a:lnTo>
                    <a:pt x="923734" y="1292924"/>
                  </a:lnTo>
                  <a:lnTo>
                    <a:pt x="882301" y="1298829"/>
                  </a:lnTo>
                  <a:lnTo>
                    <a:pt x="864775" y="1289114"/>
                  </a:lnTo>
                  <a:lnTo>
                    <a:pt x="853630" y="1320641"/>
                  </a:lnTo>
                  <a:lnTo>
                    <a:pt x="851916" y="1325785"/>
                  </a:lnTo>
                  <a:lnTo>
                    <a:pt x="807529" y="1328166"/>
                  </a:lnTo>
                  <a:lnTo>
                    <a:pt x="783050" y="1325309"/>
                  </a:lnTo>
                  <a:lnTo>
                    <a:pt x="792385" y="1329785"/>
                  </a:lnTo>
                  <a:lnTo>
                    <a:pt x="796576" y="1337024"/>
                  </a:lnTo>
                  <a:lnTo>
                    <a:pt x="769144" y="1342644"/>
                  </a:lnTo>
                  <a:lnTo>
                    <a:pt x="770858" y="1356932"/>
                  </a:lnTo>
                  <a:lnTo>
                    <a:pt x="726186" y="1365980"/>
                  </a:lnTo>
                  <a:lnTo>
                    <a:pt x="720662" y="1350455"/>
                  </a:lnTo>
                  <a:lnTo>
                    <a:pt x="728281" y="1348454"/>
                  </a:lnTo>
                  <a:lnTo>
                    <a:pt x="727043" y="1344549"/>
                  </a:lnTo>
                  <a:lnTo>
                    <a:pt x="734377" y="1342358"/>
                  </a:lnTo>
                  <a:lnTo>
                    <a:pt x="727424" y="1307497"/>
                  </a:lnTo>
                  <a:lnTo>
                    <a:pt x="715804" y="1305401"/>
                  </a:lnTo>
                  <a:lnTo>
                    <a:pt x="693801" y="1273683"/>
                  </a:lnTo>
                  <a:lnTo>
                    <a:pt x="690658" y="1270730"/>
                  </a:lnTo>
                  <a:lnTo>
                    <a:pt x="688562" y="1272635"/>
                  </a:lnTo>
                  <a:lnTo>
                    <a:pt x="686943" y="1271111"/>
                  </a:lnTo>
                  <a:lnTo>
                    <a:pt x="677894" y="1257300"/>
                  </a:lnTo>
                  <a:lnTo>
                    <a:pt x="662464" y="1259967"/>
                  </a:lnTo>
                  <a:lnTo>
                    <a:pt x="657606" y="1221105"/>
                  </a:lnTo>
                  <a:lnTo>
                    <a:pt x="650272" y="1190053"/>
                  </a:lnTo>
                  <a:lnTo>
                    <a:pt x="650557" y="1179005"/>
                  </a:lnTo>
                  <a:lnTo>
                    <a:pt x="637699" y="1181386"/>
                  </a:lnTo>
                  <a:lnTo>
                    <a:pt x="637889" y="1183576"/>
                  </a:lnTo>
                  <a:lnTo>
                    <a:pt x="623697" y="1184815"/>
                  </a:lnTo>
                  <a:lnTo>
                    <a:pt x="637699" y="1146810"/>
                  </a:lnTo>
                  <a:lnTo>
                    <a:pt x="625792" y="1143952"/>
                  </a:lnTo>
                  <a:lnTo>
                    <a:pt x="626745" y="1132427"/>
                  </a:lnTo>
                  <a:lnTo>
                    <a:pt x="632269" y="1123759"/>
                  </a:lnTo>
                  <a:lnTo>
                    <a:pt x="614077" y="1126522"/>
                  </a:lnTo>
                  <a:lnTo>
                    <a:pt x="604456" y="1124141"/>
                  </a:lnTo>
                  <a:lnTo>
                    <a:pt x="595693" y="1108996"/>
                  </a:lnTo>
                  <a:lnTo>
                    <a:pt x="597789" y="1098042"/>
                  </a:lnTo>
                  <a:lnTo>
                    <a:pt x="603885" y="1088231"/>
                  </a:lnTo>
                  <a:lnTo>
                    <a:pt x="579787" y="1084517"/>
                  </a:lnTo>
                  <a:lnTo>
                    <a:pt x="580358" y="1080230"/>
                  </a:lnTo>
                  <a:lnTo>
                    <a:pt x="575119" y="1079944"/>
                  </a:lnTo>
                  <a:lnTo>
                    <a:pt x="574738" y="1072515"/>
                  </a:lnTo>
                  <a:lnTo>
                    <a:pt x="561499" y="1072229"/>
                  </a:lnTo>
                  <a:lnTo>
                    <a:pt x="562165" y="1063847"/>
                  </a:lnTo>
                  <a:lnTo>
                    <a:pt x="507587" y="1074706"/>
                  </a:lnTo>
                  <a:lnTo>
                    <a:pt x="506730" y="1064514"/>
                  </a:lnTo>
                  <a:lnTo>
                    <a:pt x="499205" y="1064514"/>
                  </a:lnTo>
                  <a:lnTo>
                    <a:pt x="493014" y="1128712"/>
                  </a:lnTo>
                  <a:lnTo>
                    <a:pt x="483870" y="1125665"/>
                  </a:lnTo>
                  <a:lnTo>
                    <a:pt x="483298" y="1135285"/>
                  </a:lnTo>
                  <a:lnTo>
                    <a:pt x="480631" y="1135951"/>
                  </a:lnTo>
                  <a:lnTo>
                    <a:pt x="480250" y="1138904"/>
                  </a:lnTo>
                  <a:lnTo>
                    <a:pt x="473583" y="1138618"/>
                  </a:lnTo>
                  <a:lnTo>
                    <a:pt x="473773" y="1131951"/>
                  </a:lnTo>
                  <a:lnTo>
                    <a:pt x="468344" y="1126998"/>
                  </a:lnTo>
                  <a:lnTo>
                    <a:pt x="459105" y="1124712"/>
                  </a:lnTo>
                  <a:lnTo>
                    <a:pt x="453580" y="1120235"/>
                  </a:lnTo>
                  <a:lnTo>
                    <a:pt x="446532" y="1120521"/>
                  </a:lnTo>
                  <a:lnTo>
                    <a:pt x="446532" y="1123759"/>
                  </a:lnTo>
                  <a:lnTo>
                    <a:pt x="443579" y="1124902"/>
                  </a:lnTo>
                  <a:lnTo>
                    <a:pt x="443960" y="1138714"/>
                  </a:lnTo>
                  <a:lnTo>
                    <a:pt x="440817" y="1144905"/>
                  </a:lnTo>
                  <a:lnTo>
                    <a:pt x="435673" y="1151668"/>
                  </a:lnTo>
                  <a:lnTo>
                    <a:pt x="425672" y="1156049"/>
                  </a:lnTo>
                  <a:lnTo>
                    <a:pt x="413004" y="1153859"/>
                  </a:lnTo>
                  <a:lnTo>
                    <a:pt x="410623" y="1149477"/>
                  </a:lnTo>
                  <a:lnTo>
                    <a:pt x="404717" y="1152430"/>
                  </a:lnTo>
                  <a:lnTo>
                    <a:pt x="377571" y="1152334"/>
                  </a:lnTo>
                  <a:lnTo>
                    <a:pt x="369189" y="1157478"/>
                  </a:lnTo>
                  <a:lnTo>
                    <a:pt x="360902" y="1158621"/>
                  </a:lnTo>
                  <a:lnTo>
                    <a:pt x="355378" y="1118902"/>
                  </a:lnTo>
                  <a:lnTo>
                    <a:pt x="315658" y="1135094"/>
                  </a:lnTo>
                  <a:lnTo>
                    <a:pt x="318040" y="1144429"/>
                  </a:lnTo>
                  <a:lnTo>
                    <a:pt x="313372" y="1146048"/>
                  </a:lnTo>
                  <a:lnTo>
                    <a:pt x="316230" y="1156716"/>
                  </a:lnTo>
                  <a:lnTo>
                    <a:pt x="320516" y="1155573"/>
                  </a:lnTo>
                  <a:lnTo>
                    <a:pt x="322326" y="1172909"/>
                  </a:lnTo>
                  <a:lnTo>
                    <a:pt x="327184" y="1172147"/>
                  </a:lnTo>
                  <a:lnTo>
                    <a:pt x="330613" y="1190816"/>
                  </a:lnTo>
                  <a:lnTo>
                    <a:pt x="340423" y="1189006"/>
                  </a:lnTo>
                  <a:lnTo>
                    <a:pt x="346424" y="1227773"/>
                  </a:lnTo>
                  <a:lnTo>
                    <a:pt x="332899" y="1230440"/>
                  </a:lnTo>
                  <a:lnTo>
                    <a:pt x="330137" y="1232154"/>
                  </a:lnTo>
                  <a:lnTo>
                    <a:pt x="330898" y="1236440"/>
                  </a:lnTo>
                  <a:lnTo>
                    <a:pt x="307181" y="1238345"/>
                  </a:lnTo>
                  <a:lnTo>
                    <a:pt x="306229" y="1241203"/>
                  </a:lnTo>
                  <a:lnTo>
                    <a:pt x="298228" y="1240822"/>
                  </a:lnTo>
                  <a:lnTo>
                    <a:pt x="298704" y="1242536"/>
                  </a:lnTo>
                  <a:lnTo>
                    <a:pt x="294037" y="1243870"/>
                  </a:lnTo>
                  <a:lnTo>
                    <a:pt x="290227" y="1242441"/>
                  </a:lnTo>
                  <a:lnTo>
                    <a:pt x="291560" y="1248061"/>
                  </a:lnTo>
                  <a:lnTo>
                    <a:pt x="287941" y="1251585"/>
                  </a:lnTo>
                  <a:lnTo>
                    <a:pt x="283845" y="1248918"/>
                  </a:lnTo>
                  <a:lnTo>
                    <a:pt x="279940" y="1250347"/>
                  </a:lnTo>
                  <a:lnTo>
                    <a:pt x="281178" y="1252918"/>
                  </a:lnTo>
                  <a:lnTo>
                    <a:pt x="264604" y="1259681"/>
                  </a:lnTo>
                  <a:lnTo>
                    <a:pt x="265366" y="1263110"/>
                  </a:lnTo>
                  <a:lnTo>
                    <a:pt x="244316" y="1264920"/>
                  </a:lnTo>
                  <a:lnTo>
                    <a:pt x="243840" y="1269301"/>
                  </a:lnTo>
                  <a:lnTo>
                    <a:pt x="237077" y="1269016"/>
                  </a:lnTo>
                  <a:lnTo>
                    <a:pt x="237172" y="1273969"/>
                  </a:lnTo>
                  <a:lnTo>
                    <a:pt x="226409" y="1282351"/>
                  </a:lnTo>
                  <a:lnTo>
                    <a:pt x="206978" y="1283113"/>
                  </a:lnTo>
                  <a:lnTo>
                    <a:pt x="200692" y="1285684"/>
                  </a:lnTo>
                  <a:lnTo>
                    <a:pt x="199454" y="1297591"/>
                  </a:lnTo>
                  <a:lnTo>
                    <a:pt x="192976" y="1299686"/>
                  </a:lnTo>
                  <a:lnTo>
                    <a:pt x="195643" y="1307116"/>
                  </a:lnTo>
                  <a:lnTo>
                    <a:pt x="190976" y="1309307"/>
                  </a:lnTo>
                  <a:lnTo>
                    <a:pt x="192881" y="1314069"/>
                  </a:lnTo>
                  <a:lnTo>
                    <a:pt x="187738" y="1315593"/>
                  </a:lnTo>
                  <a:lnTo>
                    <a:pt x="195739" y="1341787"/>
                  </a:lnTo>
                  <a:lnTo>
                    <a:pt x="188404" y="1345120"/>
                  </a:lnTo>
                  <a:lnTo>
                    <a:pt x="179927" y="1357408"/>
                  </a:lnTo>
                  <a:lnTo>
                    <a:pt x="179832" y="1353693"/>
                  </a:lnTo>
                  <a:lnTo>
                    <a:pt x="172879" y="1356741"/>
                  </a:lnTo>
                  <a:lnTo>
                    <a:pt x="170783" y="1352264"/>
                  </a:lnTo>
                  <a:lnTo>
                    <a:pt x="148780" y="1354645"/>
                  </a:lnTo>
                  <a:lnTo>
                    <a:pt x="141160" y="1341310"/>
                  </a:lnTo>
                  <a:lnTo>
                    <a:pt x="143923" y="1335310"/>
                  </a:lnTo>
                  <a:lnTo>
                    <a:pt x="142970" y="1329023"/>
                  </a:lnTo>
                  <a:lnTo>
                    <a:pt x="126397" y="1329976"/>
                  </a:lnTo>
                  <a:lnTo>
                    <a:pt x="108966" y="1312069"/>
                  </a:lnTo>
                  <a:lnTo>
                    <a:pt x="101822" y="1315784"/>
                  </a:lnTo>
                  <a:lnTo>
                    <a:pt x="90487" y="1316831"/>
                  </a:lnTo>
                  <a:lnTo>
                    <a:pt x="64675" y="1313021"/>
                  </a:lnTo>
                  <a:lnTo>
                    <a:pt x="62103" y="1304068"/>
                  </a:lnTo>
                  <a:lnTo>
                    <a:pt x="48482" y="1300543"/>
                  </a:lnTo>
                  <a:lnTo>
                    <a:pt x="27337" y="1302068"/>
                  </a:lnTo>
                  <a:lnTo>
                    <a:pt x="11430" y="1307878"/>
                  </a:lnTo>
                  <a:close/>
                  <a:moveTo>
                    <a:pt x="1570672" y="510540"/>
                  </a:moveTo>
                  <a:lnTo>
                    <a:pt x="1564957" y="511683"/>
                  </a:lnTo>
                  <a:lnTo>
                    <a:pt x="1565243" y="516446"/>
                  </a:lnTo>
                  <a:lnTo>
                    <a:pt x="1570196" y="516255"/>
                  </a:lnTo>
                  <a:lnTo>
                    <a:pt x="1570672" y="510540"/>
                  </a:lnTo>
                  <a:close/>
                  <a:moveTo>
                    <a:pt x="1570291" y="516350"/>
                  </a:moveTo>
                  <a:lnTo>
                    <a:pt x="1573054" y="517588"/>
                  </a:lnTo>
                  <a:lnTo>
                    <a:pt x="1574768" y="516922"/>
                  </a:lnTo>
                  <a:lnTo>
                    <a:pt x="1575435" y="517588"/>
                  </a:lnTo>
                  <a:lnTo>
                    <a:pt x="1576388" y="516826"/>
                  </a:lnTo>
                  <a:lnTo>
                    <a:pt x="1577435" y="517112"/>
                  </a:lnTo>
                  <a:lnTo>
                    <a:pt x="1578769" y="516541"/>
                  </a:lnTo>
                  <a:lnTo>
                    <a:pt x="1576578" y="514445"/>
                  </a:lnTo>
                  <a:lnTo>
                    <a:pt x="1570291" y="516350"/>
                  </a:lnTo>
                  <a:close/>
                  <a:moveTo>
                    <a:pt x="1582864" y="514159"/>
                  </a:moveTo>
                  <a:lnTo>
                    <a:pt x="1581626" y="514350"/>
                  </a:lnTo>
                  <a:lnTo>
                    <a:pt x="1581150" y="515683"/>
                  </a:lnTo>
                  <a:lnTo>
                    <a:pt x="1580007" y="515398"/>
                  </a:lnTo>
                  <a:lnTo>
                    <a:pt x="1579435" y="516160"/>
                  </a:lnTo>
                  <a:lnTo>
                    <a:pt x="1578388" y="516826"/>
                  </a:lnTo>
                  <a:lnTo>
                    <a:pt x="1577149" y="517112"/>
                  </a:lnTo>
                  <a:lnTo>
                    <a:pt x="1576292" y="516922"/>
                  </a:lnTo>
                  <a:lnTo>
                    <a:pt x="1575816" y="517398"/>
                  </a:lnTo>
                  <a:lnTo>
                    <a:pt x="1581340" y="535114"/>
                  </a:lnTo>
                  <a:lnTo>
                    <a:pt x="1587246" y="526256"/>
                  </a:lnTo>
                  <a:lnTo>
                    <a:pt x="1585436" y="514826"/>
                  </a:lnTo>
                  <a:lnTo>
                    <a:pt x="1582864" y="514159"/>
                  </a:lnTo>
                  <a:close/>
                  <a:moveTo>
                    <a:pt x="622649" y="106013"/>
                  </a:moveTo>
                  <a:lnTo>
                    <a:pt x="618649" y="114395"/>
                  </a:lnTo>
                  <a:lnTo>
                    <a:pt x="618077" y="123825"/>
                  </a:lnTo>
                  <a:lnTo>
                    <a:pt x="630746" y="124111"/>
                  </a:lnTo>
                  <a:lnTo>
                    <a:pt x="627412" y="104966"/>
                  </a:lnTo>
                  <a:lnTo>
                    <a:pt x="622649" y="106013"/>
                  </a:lnTo>
                  <a:close/>
                  <a:moveTo>
                    <a:pt x="622744" y="105823"/>
                  </a:moveTo>
                  <a:lnTo>
                    <a:pt x="627412" y="104775"/>
                  </a:lnTo>
                  <a:lnTo>
                    <a:pt x="626840" y="101251"/>
                  </a:lnTo>
                  <a:lnTo>
                    <a:pt x="624745" y="100584"/>
                  </a:lnTo>
                  <a:lnTo>
                    <a:pt x="622744" y="1058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7" name="Freihandform: Form 166">
              <a:extLst>
                <a:ext uri="{FF2B5EF4-FFF2-40B4-BE49-F238E27FC236}">
                  <a16:creationId xmlns:a16="http://schemas.microsoft.com/office/drawing/2014/main" id="{37CE7ED3-277B-4848-BC25-53B2829B78D1}"/>
                </a:ext>
              </a:extLst>
            </p:cNvPr>
            <p:cNvSpPr/>
            <p:nvPr/>
          </p:nvSpPr>
          <p:spPr>
            <a:xfrm>
              <a:off x="882165" y="2492589"/>
              <a:ext cx="806850" cy="900900"/>
            </a:xfrm>
            <a:custGeom>
              <a:avLst/>
              <a:gdLst>
                <a:gd name="connsiteX0" fmla="*/ 39815 w 1552575"/>
                <a:gd name="connsiteY0" fmla="*/ 1163764 h 1733550"/>
                <a:gd name="connsiteX1" fmla="*/ 21336 w 1552575"/>
                <a:gd name="connsiteY1" fmla="*/ 1144238 h 1733550"/>
                <a:gd name="connsiteX2" fmla="*/ 13335 w 1552575"/>
                <a:gd name="connsiteY2" fmla="*/ 1118902 h 1733550"/>
                <a:gd name="connsiteX3" fmla="*/ 13621 w 1552575"/>
                <a:gd name="connsiteY3" fmla="*/ 1112425 h 1733550"/>
                <a:gd name="connsiteX4" fmla="*/ 9525 w 1552575"/>
                <a:gd name="connsiteY4" fmla="*/ 1105757 h 1733550"/>
                <a:gd name="connsiteX5" fmla="*/ 22289 w 1552575"/>
                <a:gd name="connsiteY5" fmla="*/ 1093756 h 1733550"/>
                <a:gd name="connsiteX6" fmla="*/ 25051 w 1552575"/>
                <a:gd name="connsiteY6" fmla="*/ 1072610 h 1733550"/>
                <a:gd name="connsiteX7" fmla="*/ 39529 w 1552575"/>
                <a:gd name="connsiteY7" fmla="*/ 1051370 h 1733550"/>
                <a:gd name="connsiteX8" fmla="*/ 44863 w 1552575"/>
                <a:gd name="connsiteY8" fmla="*/ 1027747 h 1733550"/>
                <a:gd name="connsiteX9" fmla="*/ 57626 w 1552575"/>
                <a:gd name="connsiteY9" fmla="*/ 1001173 h 1733550"/>
                <a:gd name="connsiteX10" fmla="*/ 68675 w 1552575"/>
                <a:gd name="connsiteY10" fmla="*/ 991838 h 1733550"/>
                <a:gd name="connsiteX11" fmla="*/ 72199 w 1552575"/>
                <a:gd name="connsiteY11" fmla="*/ 985838 h 1733550"/>
                <a:gd name="connsiteX12" fmla="*/ 93821 w 1552575"/>
                <a:gd name="connsiteY12" fmla="*/ 979551 h 1733550"/>
                <a:gd name="connsiteX13" fmla="*/ 102394 w 1552575"/>
                <a:gd name="connsiteY13" fmla="*/ 973646 h 1733550"/>
                <a:gd name="connsiteX14" fmla="*/ 101156 w 1552575"/>
                <a:gd name="connsiteY14" fmla="*/ 964406 h 1733550"/>
                <a:gd name="connsiteX15" fmla="*/ 96012 w 1552575"/>
                <a:gd name="connsiteY15" fmla="*/ 956786 h 1733550"/>
                <a:gd name="connsiteX16" fmla="*/ 100584 w 1552575"/>
                <a:gd name="connsiteY16" fmla="*/ 943070 h 1733550"/>
                <a:gd name="connsiteX17" fmla="*/ 102775 w 1552575"/>
                <a:gd name="connsiteY17" fmla="*/ 942404 h 1733550"/>
                <a:gd name="connsiteX18" fmla="*/ 102013 w 1552575"/>
                <a:gd name="connsiteY18" fmla="*/ 932497 h 1733550"/>
                <a:gd name="connsiteX19" fmla="*/ 104394 w 1552575"/>
                <a:gd name="connsiteY19" fmla="*/ 928973 h 1733550"/>
                <a:gd name="connsiteX20" fmla="*/ 101727 w 1552575"/>
                <a:gd name="connsiteY20" fmla="*/ 922211 h 1733550"/>
                <a:gd name="connsiteX21" fmla="*/ 106585 w 1552575"/>
                <a:gd name="connsiteY21" fmla="*/ 915638 h 1733550"/>
                <a:gd name="connsiteX22" fmla="*/ 110109 w 1552575"/>
                <a:gd name="connsiteY22" fmla="*/ 917448 h 1733550"/>
                <a:gd name="connsiteX23" fmla="*/ 116205 w 1552575"/>
                <a:gd name="connsiteY23" fmla="*/ 911733 h 1733550"/>
                <a:gd name="connsiteX24" fmla="*/ 119158 w 1552575"/>
                <a:gd name="connsiteY24" fmla="*/ 903637 h 1733550"/>
                <a:gd name="connsiteX25" fmla="*/ 147733 w 1552575"/>
                <a:gd name="connsiteY25" fmla="*/ 901922 h 1733550"/>
                <a:gd name="connsiteX26" fmla="*/ 148400 w 1552575"/>
                <a:gd name="connsiteY26" fmla="*/ 896588 h 1733550"/>
                <a:gd name="connsiteX27" fmla="*/ 156591 w 1552575"/>
                <a:gd name="connsiteY27" fmla="*/ 896303 h 1733550"/>
                <a:gd name="connsiteX28" fmla="*/ 168688 w 1552575"/>
                <a:gd name="connsiteY28" fmla="*/ 890302 h 1733550"/>
                <a:gd name="connsiteX29" fmla="*/ 179546 w 1552575"/>
                <a:gd name="connsiteY29" fmla="*/ 894112 h 1733550"/>
                <a:gd name="connsiteX30" fmla="*/ 201263 w 1552575"/>
                <a:gd name="connsiteY30" fmla="*/ 892588 h 1733550"/>
                <a:gd name="connsiteX31" fmla="*/ 212122 w 1552575"/>
                <a:gd name="connsiteY31" fmla="*/ 887254 h 1733550"/>
                <a:gd name="connsiteX32" fmla="*/ 221933 w 1552575"/>
                <a:gd name="connsiteY32" fmla="*/ 865537 h 1733550"/>
                <a:gd name="connsiteX33" fmla="*/ 223171 w 1552575"/>
                <a:gd name="connsiteY33" fmla="*/ 893540 h 1733550"/>
                <a:gd name="connsiteX34" fmla="*/ 226124 w 1552575"/>
                <a:gd name="connsiteY34" fmla="*/ 896017 h 1733550"/>
                <a:gd name="connsiteX35" fmla="*/ 231458 w 1552575"/>
                <a:gd name="connsiteY35" fmla="*/ 895255 h 1733550"/>
                <a:gd name="connsiteX36" fmla="*/ 227266 w 1552575"/>
                <a:gd name="connsiteY36" fmla="*/ 903446 h 1733550"/>
                <a:gd name="connsiteX37" fmla="*/ 227552 w 1552575"/>
                <a:gd name="connsiteY37" fmla="*/ 918496 h 1733550"/>
                <a:gd name="connsiteX38" fmla="*/ 221170 w 1552575"/>
                <a:gd name="connsiteY38" fmla="*/ 941261 h 1733550"/>
                <a:gd name="connsiteX39" fmla="*/ 225266 w 1552575"/>
                <a:gd name="connsiteY39" fmla="*/ 951643 h 1733550"/>
                <a:gd name="connsiteX40" fmla="*/ 238506 w 1552575"/>
                <a:gd name="connsiteY40" fmla="*/ 960406 h 1733550"/>
                <a:gd name="connsiteX41" fmla="*/ 242792 w 1552575"/>
                <a:gd name="connsiteY41" fmla="*/ 966788 h 1733550"/>
                <a:gd name="connsiteX42" fmla="*/ 256985 w 1552575"/>
                <a:gd name="connsiteY42" fmla="*/ 953453 h 1733550"/>
                <a:gd name="connsiteX43" fmla="*/ 262414 w 1552575"/>
                <a:gd name="connsiteY43" fmla="*/ 961454 h 1733550"/>
                <a:gd name="connsiteX44" fmla="*/ 266795 w 1552575"/>
                <a:gd name="connsiteY44" fmla="*/ 957548 h 1733550"/>
                <a:gd name="connsiteX45" fmla="*/ 270605 w 1552575"/>
                <a:gd name="connsiteY45" fmla="*/ 947738 h 1733550"/>
                <a:gd name="connsiteX46" fmla="*/ 270510 w 1552575"/>
                <a:gd name="connsiteY46" fmla="*/ 938213 h 1733550"/>
                <a:gd name="connsiteX47" fmla="*/ 263652 w 1552575"/>
                <a:gd name="connsiteY47" fmla="*/ 924401 h 1733550"/>
                <a:gd name="connsiteX48" fmla="*/ 265557 w 1552575"/>
                <a:gd name="connsiteY48" fmla="*/ 911257 h 1733550"/>
                <a:gd name="connsiteX49" fmla="*/ 262604 w 1552575"/>
                <a:gd name="connsiteY49" fmla="*/ 904684 h 1733550"/>
                <a:gd name="connsiteX50" fmla="*/ 233172 w 1552575"/>
                <a:gd name="connsiteY50" fmla="*/ 893159 h 1733550"/>
                <a:gd name="connsiteX51" fmla="*/ 234887 w 1552575"/>
                <a:gd name="connsiteY51" fmla="*/ 880872 h 1733550"/>
                <a:gd name="connsiteX52" fmla="*/ 231267 w 1552575"/>
                <a:gd name="connsiteY52" fmla="*/ 855250 h 1733550"/>
                <a:gd name="connsiteX53" fmla="*/ 257651 w 1552575"/>
                <a:gd name="connsiteY53" fmla="*/ 842867 h 1733550"/>
                <a:gd name="connsiteX54" fmla="*/ 249555 w 1552575"/>
                <a:gd name="connsiteY54" fmla="*/ 834199 h 1733550"/>
                <a:gd name="connsiteX55" fmla="*/ 251841 w 1552575"/>
                <a:gd name="connsiteY55" fmla="*/ 815435 h 1733550"/>
                <a:gd name="connsiteX56" fmla="*/ 257366 w 1552575"/>
                <a:gd name="connsiteY56" fmla="*/ 804863 h 1733550"/>
                <a:gd name="connsiteX57" fmla="*/ 265938 w 1552575"/>
                <a:gd name="connsiteY57" fmla="*/ 797242 h 1733550"/>
                <a:gd name="connsiteX58" fmla="*/ 273653 w 1552575"/>
                <a:gd name="connsiteY58" fmla="*/ 799909 h 1733550"/>
                <a:gd name="connsiteX59" fmla="*/ 280130 w 1552575"/>
                <a:gd name="connsiteY59" fmla="*/ 789813 h 1733550"/>
                <a:gd name="connsiteX60" fmla="*/ 284131 w 1552575"/>
                <a:gd name="connsiteY60" fmla="*/ 777430 h 1733550"/>
                <a:gd name="connsiteX61" fmla="*/ 274796 w 1552575"/>
                <a:gd name="connsiteY61" fmla="*/ 776192 h 1733550"/>
                <a:gd name="connsiteX62" fmla="*/ 273558 w 1552575"/>
                <a:gd name="connsiteY62" fmla="*/ 755237 h 1733550"/>
                <a:gd name="connsiteX63" fmla="*/ 268796 w 1552575"/>
                <a:gd name="connsiteY63" fmla="*/ 744379 h 1733550"/>
                <a:gd name="connsiteX64" fmla="*/ 269367 w 1552575"/>
                <a:gd name="connsiteY64" fmla="*/ 728853 h 1733550"/>
                <a:gd name="connsiteX65" fmla="*/ 272891 w 1552575"/>
                <a:gd name="connsiteY65" fmla="*/ 729710 h 1733550"/>
                <a:gd name="connsiteX66" fmla="*/ 284512 w 1552575"/>
                <a:gd name="connsiteY66" fmla="*/ 702373 h 1733550"/>
                <a:gd name="connsiteX67" fmla="*/ 291656 w 1552575"/>
                <a:gd name="connsiteY67" fmla="*/ 705612 h 1733550"/>
                <a:gd name="connsiteX68" fmla="*/ 296323 w 1552575"/>
                <a:gd name="connsiteY68" fmla="*/ 694182 h 1733550"/>
                <a:gd name="connsiteX69" fmla="*/ 299180 w 1552575"/>
                <a:gd name="connsiteY69" fmla="*/ 695039 h 1733550"/>
                <a:gd name="connsiteX70" fmla="*/ 302704 w 1552575"/>
                <a:gd name="connsiteY70" fmla="*/ 684086 h 1733550"/>
                <a:gd name="connsiteX71" fmla="*/ 309658 w 1552575"/>
                <a:gd name="connsiteY71" fmla="*/ 680561 h 1733550"/>
                <a:gd name="connsiteX72" fmla="*/ 305848 w 1552575"/>
                <a:gd name="connsiteY72" fmla="*/ 674465 h 1733550"/>
                <a:gd name="connsiteX73" fmla="*/ 326803 w 1552575"/>
                <a:gd name="connsiteY73" fmla="*/ 653224 h 1733550"/>
                <a:gd name="connsiteX74" fmla="*/ 324612 w 1552575"/>
                <a:gd name="connsiteY74" fmla="*/ 648462 h 1733550"/>
                <a:gd name="connsiteX75" fmla="*/ 313277 w 1552575"/>
                <a:gd name="connsiteY75" fmla="*/ 653605 h 1733550"/>
                <a:gd name="connsiteX76" fmla="*/ 297847 w 1552575"/>
                <a:gd name="connsiteY76" fmla="*/ 656177 h 1733550"/>
                <a:gd name="connsiteX77" fmla="*/ 283274 w 1552575"/>
                <a:gd name="connsiteY77" fmla="*/ 656272 h 1733550"/>
                <a:gd name="connsiteX78" fmla="*/ 282702 w 1552575"/>
                <a:gd name="connsiteY78" fmla="*/ 652653 h 1733550"/>
                <a:gd name="connsiteX79" fmla="*/ 272796 w 1552575"/>
                <a:gd name="connsiteY79" fmla="*/ 652653 h 1733550"/>
                <a:gd name="connsiteX80" fmla="*/ 272606 w 1552575"/>
                <a:gd name="connsiteY80" fmla="*/ 649605 h 1733550"/>
                <a:gd name="connsiteX81" fmla="*/ 262509 w 1552575"/>
                <a:gd name="connsiteY81" fmla="*/ 650176 h 1733550"/>
                <a:gd name="connsiteX82" fmla="*/ 261747 w 1552575"/>
                <a:gd name="connsiteY82" fmla="*/ 653224 h 1733550"/>
                <a:gd name="connsiteX83" fmla="*/ 253556 w 1552575"/>
                <a:gd name="connsiteY83" fmla="*/ 647414 h 1733550"/>
                <a:gd name="connsiteX84" fmla="*/ 252317 w 1552575"/>
                <a:gd name="connsiteY84" fmla="*/ 648653 h 1733550"/>
                <a:gd name="connsiteX85" fmla="*/ 244221 w 1552575"/>
                <a:gd name="connsiteY85" fmla="*/ 639889 h 1733550"/>
                <a:gd name="connsiteX86" fmla="*/ 237744 w 1552575"/>
                <a:gd name="connsiteY86" fmla="*/ 640461 h 1733550"/>
                <a:gd name="connsiteX87" fmla="*/ 232696 w 1552575"/>
                <a:gd name="connsiteY87" fmla="*/ 631603 h 1733550"/>
                <a:gd name="connsiteX88" fmla="*/ 232600 w 1552575"/>
                <a:gd name="connsiteY88" fmla="*/ 626554 h 1733550"/>
                <a:gd name="connsiteX89" fmla="*/ 238030 w 1552575"/>
                <a:gd name="connsiteY89" fmla="*/ 623697 h 1733550"/>
                <a:gd name="connsiteX90" fmla="*/ 232886 w 1552575"/>
                <a:gd name="connsiteY90" fmla="*/ 610171 h 1733550"/>
                <a:gd name="connsiteX91" fmla="*/ 224885 w 1552575"/>
                <a:gd name="connsiteY91" fmla="*/ 614172 h 1733550"/>
                <a:gd name="connsiteX92" fmla="*/ 215360 w 1552575"/>
                <a:gd name="connsiteY92" fmla="*/ 601313 h 1733550"/>
                <a:gd name="connsiteX93" fmla="*/ 220028 w 1552575"/>
                <a:gd name="connsiteY93" fmla="*/ 598075 h 1733550"/>
                <a:gd name="connsiteX94" fmla="*/ 218504 w 1552575"/>
                <a:gd name="connsiteY94" fmla="*/ 580549 h 1733550"/>
                <a:gd name="connsiteX95" fmla="*/ 225743 w 1552575"/>
                <a:gd name="connsiteY95" fmla="*/ 576929 h 1733550"/>
                <a:gd name="connsiteX96" fmla="*/ 219170 w 1552575"/>
                <a:gd name="connsiteY96" fmla="*/ 564356 h 1733550"/>
                <a:gd name="connsiteX97" fmla="*/ 213836 w 1552575"/>
                <a:gd name="connsiteY97" fmla="*/ 562261 h 1733550"/>
                <a:gd name="connsiteX98" fmla="*/ 211836 w 1552575"/>
                <a:gd name="connsiteY98" fmla="*/ 553783 h 1733550"/>
                <a:gd name="connsiteX99" fmla="*/ 216599 w 1552575"/>
                <a:gd name="connsiteY99" fmla="*/ 534162 h 1733550"/>
                <a:gd name="connsiteX100" fmla="*/ 242316 w 1552575"/>
                <a:gd name="connsiteY100" fmla="*/ 534543 h 1733550"/>
                <a:gd name="connsiteX101" fmla="*/ 253175 w 1552575"/>
                <a:gd name="connsiteY101" fmla="*/ 532352 h 1733550"/>
                <a:gd name="connsiteX102" fmla="*/ 254222 w 1552575"/>
                <a:gd name="connsiteY102" fmla="*/ 537877 h 1733550"/>
                <a:gd name="connsiteX103" fmla="*/ 258890 w 1552575"/>
                <a:gd name="connsiteY103" fmla="*/ 540067 h 1733550"/>
                <a:gd name="connsiteX104" fmla="*/ 267843 w 1552575"/>
                <a:gd name="connsiteY104" fmla="*/ 533686 h 1733550"/>
                <a:gd name="connsiteX105" fmla="*/ 290322 w 1552575"/>
                <a:gd name="connsiteY105" fmla="*/ 524351 h 1733550"/>
                <a:gd name="connsiteX106" fmla="*/ 285655 w 1552575"/>
                <a:gd name="connsiteY106" fmla="*/ 511778 h 1733550"/>
                <a:gd name="connsiteX107" fmla="*/ 292608 w 1552575"/>
                <a:gd name="connsiteY107" fmla="*/ 509587 h 1733550"/>
                <a:gd name="connsiteX108" fmla="*/ 292132 w 1552575"/>
                <a:gd name="connsiteY108" fmla="*/ 507397 h 1733550"/>
                <a:gd name="connsiteX109" fmla="*/ 310039 w 1552575"/>
                <a:gd name="connsiteY109" fmla="*/ 494062 h 1733550"/>
                <a:gd name="connsiteX110" fmla="*/ 312515 w 1552575"/>
                <a:gd name="connsiteY110" fmla="*/ 493109 h 1733550"/>
                <a:gd name="connsiteX111" fmla="*/ 312991 w 1552575"/>
                <a:gd name="connsiteY111" fmla="*/ 499681 h 1733550"/>
                <a:gd name="connsiteX112" fmla="*/ 325088 w 1552575"/>
                <a:gd name="connsiteY112" fmla="*/ 499491 h 1733550"/>
                <a:gd name="connsiteX113" fmla="*/ 324136 w 1552575"/>
                <a:gd name="connsiteY113" fmla="*/ 488156 h 1733550"/>
                <a:gd name="connsiteX114" fmla="*/ 326327 w 1552575"/>
                <a:gd name="connsiteY114" fmla="*/ 486632 h 1733550"/>
                <a:gd name="connsiteX115" fmla="*/ 348329 w 1552575"/>
                <a:gd name="connsiteY115" fmla="*/ 483489 h 1733550"/>
                <a:gd name="connsiteX116" fmla="*/ 385667 w 1552575"/>
                <a:gd name="connsiteY116" fmla="*/ 466154 h 1733550"/>
                <a:gd name="connsiteX117" fmla="*/ 394525 w 1552575"/>
                <a:gd name="connsiteY117" fmla="*/ 457867 h 1733550"/>
                <a:gd name="connsiteX118" fmla="*/ 398431 w 1552575"/>
                <a:gd name="connsiteY118" fmla="*/ 462248 h 1733550"/>
                <a:gd name="connsiteX119" fmla="*/ 415957 w 1552575"/>
                <a:gd name="connsiteY119" fmla="*/ 448913 h 1733550"/>
                <a:gd name="connsiteX120" fmla="*/ 436150 w 1552575"/>
                <a:gd name="connsiteY120" fmla="*/ 441674 h 1733550"/>
                <a:gd name="connsiteX121" fmla="*/ 440817 w 1552575"/>
                <a:gd name="connsiteY121" fmla="*/ 424148 h 1733550"/>
                <a:gd name="connsiteX122" fmla="*/ 443579 w 1552575"/>
                <a:gd name="connsiteY122" fmla="*/ 423767 h 1733550"/>
                <a:gd name="connsiteX123" fmla="*/ 442627 w 1552575"/>
                <a:gd name="connsiteY123" fmla="*/ 413861 h 1733550"/>
                <a:gd name="connsiteX124" fmla="*/ 457200 w 1552575"/>
                <a:gd name="connsiteY124" fmla="*/ 406241 h 1733550"/>
                <a:gd name="connsiteX125" fmla="*/ 485585 w 1552575"/>
                <a:gd name="connsiteY125" fmla="*/ 402146 h 1733550"/>
                <a:gd name="connsiteX126" fmla="*/ 486728 w 1552575"/>
                <a:gd name="connsiteY126" fmla="*/ 411385 h 1733550"/>
                <a:gd name="connsiteX127" fmla="*/ 488061 w 1552575"/>
                <a:gd name="connsiteY127" fmla="*/ 403003 h 1733550"/>
                <a:gd name="connsiteX128" fmla="*/ 502158 w 1552575"/>
                <a:gd name="connsiteY128" fmla="*/ 407098 h 1733550"/>
                <a:gd name="connsiteX129" fmla="*/ 503491 w 1552575"/>
                <a:gd name="connsiteY129" fmla="*/ 403288 h 1733550"/>
                <a:gd name="connsiteX130" fmla="*/ 507587 w 1552575"/>
                <a:gd name="connsiteY130" fmla="*/ 402050 h 1733550"/>
                <a:gd name="connsiteX131" fmla="*/ 519398 w 1552575"/>
                <a:gd name="connsiteY131" fmla="*/ 402336 h 1733550"/>
                <a:gd name="connsiteX132" fmla="*/ 523589 w 1552575"/>
                <a:gd name="connsiteY132" fmla="*/ 394430 h 1733550"/>
                <a:gd name="connsiteX133" fmla="*/ 536924 w 1552575"/>
                <a:gd name="connsiteY133" fmla="*/ 394906 h 1733550"/>
                <a:gd name="connsiteX134" fmla="*/ 531495 w 1552575"/>
                <a:gd name="connsiteY134" fmla="*/ 392049 h 1733550"/>
                <a:gd name="connsiteX135" fmla="*/ 532257 w 1552575"/>
                <a:gd name="connsiteY135" fmla="*/ 387667 h 1733550"/>
                <a:gd name="connsiteX136" fmla="*/ 549402 w 1552575"/>
                <a:gd name="connsiteY136" fmla="*/ 373094 h 1733550"/>
                <a:gd name="connsiteX137" fmla="*/ 549497 w 1552575"/>
                <a:gd name="connsiteY137" fmla="*/ 363379 h 1733550"/>
                <a:gd name="connsiteX138" fmla="*/ 576929 w 1552575"/>
                <a:gd name="connsiteY138" fmla="*/ 331851 h 1733550"/>
                <a:gd name="connsiteX139" fmla="*/ 584168 w 1552575"/>
                <a:gd name="connsiteY139" fmla="*/ 335089 h 1733550"/>
                <a:gd name="connsiteX140" fmla="*/ 582644 w 1552575"/>
                <a:gd name="connsiteY140" fmla="*/ 329184 h 1733550"/>
                <a:gd name="connsiteX141" fmla="*/ 588264 w 1552575"/>
                <a:gd name="connsiteY141" fmla="*/ 328231 h 1733550"/>
                <a:gd name="connsiteX142" fmla="*/ 590836 w 1552575"/>
                <a:gd name="connsiteY142" fmla="*/ 335947 h 1733550"/>
                <a:gd name="connsiteX143" fmla="*/ 593122 w 1552575"/>
                <a:gd name="connsiteY143" fmla="*/ 335375 h 1733550"/>
                <a:gd name="connsiteX144" fmla="*/ 600456 w 1552575"/>
                <a:gd name="connsiteY144" fmla="*/ 343090 h 1733550"/>
                <a:gd name="connsiteX145" fmla="*/ 603980 w 1552575"/>
                <a:gd name="connsiteY145" fmla="*/ 341471 h 1733550"/>
                <a:gd name="connsiteX146" fmla="*/ 597884 w 1552575"/>
                <a:gd name="connsiteY146" fmla="*/ 356330 h 1733550"/>
                <a:gd name="connsiteX147" fmla="*/ 604075 w 1552575"/>
                <a:gd name="connsiteY147" fmla="*/ 361379 h 1733550"/>
                <a:gd name="connsiteX148" fmla="*/ 617601 w 1552575"/>
                <a:gd name="connsiteY148" fmla="*/ 360997 h 1733550"/>
                <a:gd name="connsiteX149" fmla="*/ 619125 w 1552575"/>
                <a:gd name="connsiteY149" fmla="*/ 358045 h 1733550"/>
                <a:gd name="connsiteX150" fmla="*/ 631603 w 1552575"/>
                <a:gd name="connsiteY150" fmla="*/ 353282 h 1733550"/>
                <a:gd name="connsiteX151" fmla="*/ 634651 w 1552575"/>
                <a:gd name="connsiteY151" fmla="*/ 359854 h 1733550"/>
                <a:gd name="connsiteX152" fmla="*/ 645604 w 1552575"/>
                <a:gd name="connsiteY152" fmla="*/ 359188 h 1733550"/>
                <a:gd name="connsiteX153" fmla="*/ 654272 w 1552575"/>
                <a:gd name="connsiteY153" fmla="*/ 356806 h 1733550"/>
                <a:gd name="connsiteX154" fmla="*/ 653320 w 1552575"/>
                <a:gd name="connsiteY154" fmla="*/ 354044 h 1733550"/>
                <a:gd name="connsiteX155" fmla="*/ 658178 w 1552575"/>
                <a:gd name="connsiteY155" fmla="*/ 352330 h 1733550"/>
                <a:gd name="connsiteX156" fmla="*/ 652272 w 1552575"/>
                <a:gd name="connsiteY156" fmla="*/ 338614 h 1733550"/>
                <a:gd name="connsiteX157" fmla="*/ 655606 w 1552575"/>
                <a:gd name="connsiteY157" fmla="*/ 334137 h 1733550"/>
                <a:gd name="connsiteX158" fmla="*/ 683324 w 1552575"/>
                <a:gd name="connsiteY158" fmla="*/ 328041 h 1733550"/>
                <a:gd name="connsiteX159" fmla="*/ 680275 w 1552575"/>
                <a:gd name="connsiteY159" fmla="*/ 318611 h 1733550"/>
                <a:gd name="connsiteX160" fmla="*/ 689134 w 1552575"/>
                <a:gd name="connsiteY160" fmla="*/ 314611 h 1733550"/>
                <a:gd name="connsiteX161" fmla="*/ 690848 w 1552575"/>
                <a:gd name="connsiteY161" fmla="*/ 319278 h 1733550"/>
                <a:gd name="connsiteX162" fmla="*/ 705421 w 1552575"/>
                <a:gd name="connsiteY162" fmla="*/ 314706 h 1733550"/>
                <a:gd name="connsiteX163" fmla="*/ 715518 w 1552575"/>
                <a:gd name="connsiteY163" fmla="*/ 330898 h 1733550"/>
                <a:gd name="connsiteX164" fmla="*/ 727424 w 1552575"/>
                <a:gd name="connsiteY164" fmla="*/ 332899 h 1733550"/>
                <a:gd name="connsiteX165" fmla="*/ 757047 w 1552575"/>
                <a:gd name="connsiteY165" fmla="*/ 328898 h 1733550"/>
                <a:gd name="connsiteX166" fmla="*/ 763334 w 1552575"/>
                <a:gd name="connsiteY166" fmla="*/ 320897 h 1733550"/>
                <a:gd name="connsiteX167" fmla="*/ 799624 w 1552575"/>
                <a:gd name="connsiteY167" fmla="*/ 296989 h 1733550"/>
                <a:gd name="connsiteX168" fmla="*/ 800576 w 1552575"/>
                <a:gd name="connsiteY168" fmla="*/ 292894 h 1733550"/>
                <a:gd name="connsiteX169" fmla="*/ 811625 w 1552575"/>
                <a:gd name="connsiteY169" fmla="*/ 288893 h 1733550"/>
                <a:gd name="connsiteX170" fmla="*/ 808577 w 1552575"/>
                <a:gd name="connsiteY170" fmla="*/ 280416 h 1733550"/>
                <a:gd name="connsiteX171" fmla="*/ 834676 w 1552575"/>
                <a:gd name="connsiteY171" fmla="*/ 268129 h 1733550"/>
                <a:gd name="connsiteX172" fmla="*/ 836104 w 1552575"/>
                <a:gd name="connsiteY172" fmla="*/ 271558 h 1733550"/>
                <a:gd name="connsiteX173" fmla="*/ 838771 w 1552575"/>
                <a:gd name="connsiteY173" fmla="*/ 269843 h 1733550"/>
                <a:gd name="connsiteX174" fmla="*/ 841820 w 1552575"/>
                <a:gd name="connsiteY174" fmla="*/ 266319 h 1733550"/>
                <a:gd name="connsiteX175" fmla="*/ 838200 w 1552575"/>
                <a:gd name="connsiteY175" fmla="*/ 262795 h 1733550"/>
                <a:gd name="connsiteX176" fmla="*/ 840105 w 1552575"/>
                <a:gd name="connsiteY176" fmla="*/ 260318 h 1733550"/>
                <a:gd name="connsiteX177" fmla="*/ 835247 w 1552575"/>
                <a:gd name="connsiteY177" fmla="*/ 246793 h 1733550"/>
                <a:gd name="connsiteX178" fmla="*/ 837343 w 1552575"/>
                <a:gd name="connsiteY178" fmla="*/ 245840 h 1733550"/>
                <a:gd name="connsiteX179" fmla="*/ 826961 w 1552575"/>
                <a:gd name="connsiteY179" fmla="*/ 216598 h 1733550"/>
                <a:gd name="connsiteX180" fmla="*/ 814102 w 1552575"/>
                <a:gd name="connsiteY180" fmla="*/ 193167 h 1733550"/>
                <a:gd name="connsiteX181" fmla="*/ 822389 w 1552575"/>
                <a:gd name="connsiteY181" fmla="*/ 186309 h 1733550"/>
                <a:gd name="connsiteX182" fmla="*/ 819817 w 1552575"/>
                <a:gd name="connsiteY182" fmla="*/ 179546 h 1733550"/>
                <a:gd name="connsiteX183" fmla="*/ 824103 w 1552575"/>
                <a:gd name="connsiteY183" fmla="*/ 175927 h 1733550"/>
                <a:gd name="connsiteX184" fmla="*/ 817436 w 1552575"/>
                <a:gd name="connsiteY184" fmla="*/ 166687 h 1733550"/>
                <a:gd name="connsiteX185" fmla="*/ 809149 w 1552575"/>
                <a:gd name="connsiteY185" fmla="*/ 170974 h 1733550"/>
                <a:gd name="connsiteX186" fmla="*/ 799433 w 1552575"/>
                <a:gd name="connsiteY186" fmla="*/ 152400 h 1733550"/>
                <a:gd name="connsiteX187" fmla="*/ 793909 w 1552575"/>
                <a:gd name="connsiteY187" fmla="*/ 155734 h 1733550"/>
                <a:gd name="connsiteX188" fmla="*/ 792099 w 1552575"/>
                <a:gd name="connsiteY188" fmla="*/ 149828 h 1733550"/>
                <a:gd name="connsiteX189" fmla="*/ 795242 w 1552575"/>
                <a:gd name="connsiteY189" fmla="*/ 148495 h 1733550"/>
                <a:gd name="connsiteX190" fmla="*/ 794385 w 1552575"/>
                <a:gd name="connsiteY190" fmla="*/ 143351 h 1733550"/>
                <a:gd name="connsiteX191" fmla="*/ 820579 w 1552575"/>
                <a:gd name="connsiteY191" fmla="*/ 118300 h 1733550"/>
                <a:gd name="connsiteX192" fmla="*/ 814007 w 1552575"/>
                <a:gd name="connsiteY192" fmla="*/ 84391 h 1733550"/>
                <a:gd name="connsiteX193" fmla="*/ 820198 w 1552575"/>
                <a:gd name="connsiteY193" fmla="*/ 82010 h 1733550"/>
                <a:gd name="connsiteX194" fmla="*/ 824675 w 1552575"/>
                <a:gd name="connsiteY194" fmla="*/ 75152 h 1733550"/>
                <a:gd name="connsiteX195" fmla="*/ 822579 w 1552575"/>
                <a:gd name="connsiteY195" fmla="*/ 69628 h 1733550"/>
                <a:gd name="connsiteX196" fmla="*/ 812483 w 1552575"/>
                <a:gd name="connsiteY196" fmla="*/ 70485 h 1733550"/>
                <a:gd name="connsiteX197" fmla="*/ 822674 w 1552575"/>
                <a:gd name="connsiteY197" fmla="*/ 55054 h 1733550"/>
                <a:gd name="connsiteX198" fmla="*/ 832009 w 1552575"/>
                <a:gd name="connsiteY198" fmla="*/ 48101 h 1733550"/>
                <a:gd name="connsiteX199" fmla="*/ 849535 w 1552575"/>
                <a:gd name="connsiteY199" fmla="*/ 44196 h 1733550"/>
                <a:gd name="connsiteX200" fmla="*/ 862870 w 1552575"/>
                <a:gd name="connsiteY200" fmla="*/ 34290 h 1733550"/>
                <a:gd name="connsiteX201" fmla="*/ 870680 w 1552575"/>
                <a:gd name="connsiteY201" fmla="*/ 32385 h 1733550"/>
                <a:gd name="connsiteX202" fmla="*/ 885444 w 1552575"/>
                <a:gd name="connsiteY202" fmla="*/ 14192 h 1733550"/>
                <a:gd name="connsiteX203" fmla="*/ 893540 w 1552575"/>
                <a:gd name="connsiteY203" fmla="*/ 9525 h 1733550"/>
                <a:gd name="connsiteX204" fmla="*/ 908590 w 1552575"/>
                <a:gd name="connsiteY204" fmla="*/ 11906 h 1733550"/>
                <a:gd name="connsiteX205" fmla="*/ 926402 w 1552575"/>
                <a:gd name="connsiteY205" fmla="*/ 10477 h 1733550"/>
                <a:gd name="connsiteX206" fmla="*/ 950404 w 1552575"/>
                <a:gd name="connsiteY206" fmla="*/ 19621 h 1733550"/>
                <a:gd name="connsiteX207" fmla="*/ 960215 w 1552575"/>
                <a:gd name="connsiteY207" fmla="*/ 28289 h 1733550"/>
                <a:gd name="connsiteX208" fmla="*/ 957358 w 1552575"/>
                <a:gd name="connsiteY208" fmla="*/ 34766 h 1733550"/>
                <a:gd name="connsiteX209" fmla="*/ 966502 w 1552575"/>
                <a:gd name="connsiteY209" fmla="*/ 37433 h 1733550"/>
                <a:gd name="connsiteX210" fmla="*/ 978122 w 1552575"/>
                <a:gd name="connsiteY210" fmla="*/ 35528 h 1733550"/>
                <a:gd name="connsiteX211" fmla="*/ 986885 w 1552575"/>
                <a:gd name="connsiteY211" fmla="*/ 56007 h 1733550"/>
                <a:gd name="connsiteX212" fmla="*/ 990029 w 1552575"/>
                <a:gd name="connsiteY212" fmla="*/ 54197 h 1733550"/>
                <a:gd name="connsiteX213" fmla="*/ 998887 w 1552575"/>
                <a:gd name="connsiteY213" fmla="*/ 89059 h 1733550"/>
                <a:gd name="connsiteX214" fmla="*/ 1013079 w 1552575"/>
                <a:gd name="connsiteY214" fmla="*/ 84201 h 1733550"/>
                <a:gd name="connsiteX215" fmla="*/ 1032701 w 1552575"/>
                <a:gd name="connsiteY215" fmla="*/ 82677 h 1733550"/>
                <a:gd name="connsiteX216" fmla="*/ 1054132 w 1552575"/>
                <a:gd name="connsiteY216" fmla="*/ 74581 h 1733550"/>
                <a:gd name="connsiteX217" fmla="*/ 1105948 w 1552575"/>
                <a:gd name="connsiteY217" fmla="*/ 64770 h 1733550"/>
                <a:gd name="connsiteX218" fmla="*/ 1182243 w 1552575"/>
                <a:gd name="connsiteY218" fmla="*/ 77914 h 1733550"/>
                <a:gd name="connsiteX219" fmla="*/ 1241679 w 1552575"/>
                <a:gd name="connsiteY219" fmla="*/ 66770 h 1733550"/>
                <a:gd name="connsiteX220" fmla="*/ 1266158 w 1552575"/>
                <a:gd name="connsiteY220" fmla="*/ 65341 h 1733550"/>
                <a:gd name="connsiteX221" fmla="*/ 1296734 w 1552575"/>
                <a:gd name="connsiteY221" fmla="*/ 58102 h 1733550"/>
                <a:gd name="connsiteX222" fmla="*/ 1297781 w 1552575"/>
                <a:gd name="connsiteY222" fmla="*/ 80677 h 1733550"/>
                <a:gd name="connsiteX223" fmla="*/ 1300544 w 1552575"/>
                <a:gd name="connsiteY223" fmla="*/ 80010 h 1733550"/>
                <a:gd name="connsiteX224" fmla="*/ 1302163 w 1552575"/>
                <a:gd name="connsiteY224" fmla="*/ 84582 h 1733550"/>
                <a:gd name="connsiteX225" fmla="*/ 1299686 w 1552575"/>
                <a:gd name="connsiteY225" fmla="*/ 85344 h 1733550"/>
                <a:gd name="connsiteX226" fmla="*/ 1307306 w 1552575"/>
                <a:gd name="connsiteY226" fmla="*/ 95250 h 1733550"/>
                <a:gd name="connsiteX227" fmla="*/ 1300734 w 1552575"/>
                <a:gd name="connsiteY227" fmla="*/ 101632 h 1733550"/>
                <a:gd name="connsiteX228" fmla="*/ 1307973 w 1552575"/>
                <a:gd name="connsiteY228" fmla="*/ 120015 h 1733550"/>
                <a:gd name="connsiteX229" fmla="*/ 1317117 w 1552575"/>
                <a:gd name="connsiteY229" fmla="*/ 116300 h 1733550"/>
                <a:gd name="connsiteX230" fmla="*/ 1329785 w 1552575"/>
                <a:gd name="connsiteY230" fmla="*/ 172688 h 1733550"/>
                <a:gd name="connsiteX231" fmla="*/ 1323975 w 1552575"/>
                <a:gd name="connsiteY231" fmla="*/ 176689 h 1733550"/>
                <a:gd name="connsiteX232" fmla="*/ 1325594 w 1552575"/>
                <a:gd name="connsiteY232" fmla="*/ 186976 h 1733550"/>
                <a:gd name="connsiteX233" fmla="*/ 1323404 w 1552575"/>
                <a:gd name="connsiteY233" fmla="*/ 187452 h 1733550"/>
                <a:gd name="connsiteX234" fmla="*/ 1322451 w 1552575"/>
                <a:gd name="connsiteY234" fmla="*/ 195453 h 1733550"/>
                <a:gd name="connsiteX235" fmla="*/ 1293971 w 1552575"/>
                <a:gd name="connsiteY235" fmla="*/ 207169 h 1733550"/>
                <a:gd name="connsiteX236" fmla="*/ 1268349 w 1552575"/>
                <a:gd name="connsiteY236" fmla="*/ 211931 h 1733550"/>
                <a:gd name="connsiteX237" fmla="*/ 1268825 w 1552575"/>
                <a:gd name="connsiteY237" fmla="*/ 217170 h 1733550"/>
                <a:gd name="connsiteX238" fmla="*/ 1260539 w 1552575"/>
                <a:gd name="connsiteY238" fmla="*/ 220599 h 1733550"/>
                <a:gd name="connsiteX239" fmla="*/ 1264825 w 1552575"/>
                <a:gd name="connsiteY239" fmla="*/ 230410 h 1733550"/>
                <a:gd name="connsiteX240" fmla="*/ 1268254 w 1552575"/>
                <a:gd name="connsiteY240" fmla="*/ 230600 h 1733550"/>
                <a:gd name="connsiteX241" fmla="*/ 1273969 w 1552575"/>
                <a:gd name="connsiteY241" fmla="*/ 240792 h 1733550"/>
                <a:gd name="connsiteX242" fmla="*/ 1280922 w 1552575"/>
                <a:gd name="connsiteY242" fmla="*/ 237363 h 1733550"/>
                <a:gd name="connsiteX243" fmla="*/ 1279684 w 1552575"/>
                <a:gd name="connsiteY243" fmla="*/ 246793 h 1733550"/>
                <a:gd name="connsiteX244" fmla="*/ 1281779 w 1552575"/>
                <a:gd name="connsiteY244" fmla="*/ 249745 h 1733550"/>
                <a:gd name="connsiteX245" fmla="*/ 1273683 w 1552575"/>
                <a:gd name="connsiteY245" fmla="*/ 255079 h 1733550"/>
                <a:gd name="connsiteX246" fmla="*/ 1276826 w 1552575"/>
                <a:gd name="connsiteY246" fmla="*/ 259366 h 1733550"/>
                <a:gd name="connsiteX247" fmla="*/ 1276255 w 1552575"/>
                <a:gd name="connsiteY247" fmla="*/ 271272 h 1733550"/>
                <a:gd name="connsiteX248" fmla="*/ 1273588 w 1552575"/>
                <a:gd name="connsiteY248" fmla="*/ 272510 h 1733550"/>
                <a:gd name="connsiteX249" fmla="*/ 1279208 w 1552575"/>
                <a:gd name="connsiteY249" fmla="*/ 282988 h 1733550"/>
                <a:gd name="connsiteX250" fmla="*/ 1273493 w 1552575"/>
                <a:gd name="connsiteY250" fmla="*/ 289274 h 1733550"/>
                <a:gd name="connsiteX251" fmla="*/ 1280731 w 1552575"/>
                <a:gd name="connsiteY251" fmla="*/ 316897 h 1733550"/>
                <a:gd name="connsiteX252" fmla="*/ 1278160 w 1552575"/>
                <a:gd name="connsiteY252" fmla="*/ 317754 h 1733550"/>
                <a:gd name="connsiteX253" fmla="*/ 1280731 w 1552575"/>
                <a:gd name="connsiteY253" fmla="*/ 337661 h 1733550"/>
                <a:gd name="connsiteX254" fmla="*/ 1275112 w 1552575"/>
                <a:gd name="connsiteY254" fmla="*/ 338137 h 1733550"/>
                <a:gd name="connsiteX255" fmla="*/ 1276445 w 1552575"/>
                <a:gd name="connsiteY255" fmla="*/ 358426 h 1733550"/>
                <a:gd name="connsiteX256" fmla="*/ 1255967 w 1552575"/>
                <a:gd name="connsiteY256" fmla="*/ 363664 h 1733550"/>
                <a:gd name="connsiteX257" fmla="*/ 1257872 w 1552575"/>
                <a:gd name="connsiteY257" fmla="*/ 369761 h 1733550"/>
                <a:gd name="connsiteX258" fmla="*/ 1236917 w 1552575"/>
                <a:gd name="connsiteY258" fmla="*/ 374237 h 1733550"/>
                <a:gd name="connsiteX259" fmla="*/ 1244727 w 1552575"/>
                <a:gd name="connsiteY259" fmla="*/ 428244 h 1733550"/>
                <a:gd name="connsiteX260" fmla="*/ 1260539 w 1552575"/>
                <a:gd name="connsiteY260" fmla="*/ 479203 h 1733550"/>
                <a:gd name="connsiteX261" fmla="*/ 1263777 w 1552575"/>
                <a:gd name="connsiteY261" fmla="*/ 482822 h 1733550"/>
                <a:gd name="connsiteX262" fmla="*/ 1267873 w 1552575"/>
                <a:gd name="connsiteY262" fmla="*/ 480631 h 1733550"/>
                <a:gd name="connsiteX263" fmla="*/ 1270064 w 1552575"/>
                <a:gd name="connsiteY263" fmla="*/ 484537 h 1733550"/>
                <a:gd name="connsiteX264" fmla="*/ 1282922 w 1552575"/>
                <a:gd name="connsiteY264" fmla="*/ 480917 h 1733550"/>
                <a:gd name="connsiteX265" fmla="*/ 1284732 w 1552575"/>
                <a:gd name="connsiteY265" fmla="*/ 484727 h 1733550"/>
                <a:gd name="connsiteX266" fmla="*/ 1306639 w 1552575"/>
                <a:gd name="connsiteY266" fmla="*/ 479584 h 1733550"/>
                <a:gd name="connsiteX267" fmla="*/ 1307878 w 1552575"/>
                <a:gd name="connsiteY267" fmla="*/ 483108 h 1733550"/>
                <a:gd name="connsiteX268" fmla="*/ 1317308 w 1552575"/>
                <a:gd name="connsiteY268" fmla="*/ 481584 h 1733550"/>
                <a:gd name="connsiteX269" fmla="*/ 1320165 w 1552575"/>
                <a:gd name="connsiteY269" fmla="*/ 486632 h 1733550"/>
                <a:gd name="connsiteX270" fmla="*/ 1323499 w 1552575"/>
                <a:gd name="connsiteY270" fmla="*/ 485870 h 1733550"/>
                <a:gd name="connsiteX271" fmla="*/ 1341692 w 1552575"/>
                <a:gd name="connsiteY271" fmla="*/ 526542 h 1733550"/>
                <a:gd name="connsiteX272" fmla="*/ 1324737 w 1552575"/>
                <a:gd name="connsiteY272" fmla="*/ 538067 h 1733550"/>
                <a:gd name="connsiteX273" fmla="*/ 1308259 w 1552575"/>
                <a:gd name="connsiteY273" fmla="*/ 561213 h 1733550"/>
                <a:gd name="connsiteX274" fmla="*/ 1291304 w 1552575"/>
                <a:gd name="connsiteY274" fmla="*/ 572929 h 1733550"/>
                <a:gd name="connsiteX275" fmla="*/ 1264825 w 1552575"/>
                <a:gd name="connsiteY275" fmla="*/ 583787 h 1733550"/>
                <a:gd name="connsiteX276" fmla="*/ 1275017 w 1552575"/>
                <a:gd name="connsiteY276" fmla="*/ 622649 h 1733550"/>
                <a:gd name="connsiteX277" fmla="*/ 1270921 w 1552575"/>
                <a:gd name="connsiteY277" fmla="*/ 623221 h 1733550"/>
                <a:gd name="connsiteX278" fmla="*/ 1270064 w 1552575"/>
                <a:gd name="connsiteY278" fmla="*/ 638937 h 1733550"/>
                <a:gd name="connsiteX279" fmla="*/ 1291304 w 1552575"/>
                <a:gd name="connsiteY279" fmla="*/ 636461 h 1733550"/>
                <a:gd name="connsiteX280" fmla="*/ 1292638 w 1552575"/>
                <a:gd name="connsiteY280" fmla="*/ 659701 h 1733550"/>
                <a:gd name="connsiteX281" fmla="*/ 1301877 w 1552575"/>
                <a:gd name="connsiteY281" fmla="*/ 661702 h 1733550"/>
                <a:gd name="connsiteX282" fmla="*/ 1305306 w 1552575"/>
                <a:gd name="connsiteY282" fmla="*/ 645033 h 1733550"/>
                <a:gd name="connsiteX283" fmla="*/ 1320832 w 1552575"/>
                <a:gd name="connsiteY283" fmla="*/ 653034 h 1733550"/>
                <a:gd name="connsiteX284" fmla="*/ 1349312 w 1552575"/>
                <a:gd name="connsiteY284" fmla="*/ 654748 h 1733550"/>
                <a:gd name="connsiteX285" fmla="*/ 1356836 w 1552575"/>
                <a:gd name="connsiteY285" fmla="*/ 691039 h 1733550"/>
                <a:gd name="connsiteX286" fmla="*/ 1359980 w 1552575"/>
                <a:gd name="connsiteY286" fmla="*/ 723709 h 1733550"/>
                <a:gd name="connsiteX287" fmla="*/ 1366171 w 1552575"/>
                <a:gd name="connsiteY287" fmla="*/ 722757 h 1733550"/>
                <a:gd name="connsiteX288" fmla="*/ 1369695 w 1552575"/>
                <a:gd name="connsiteY288" fmla="*/ 737997 h 1733550"/>
                <a:gd name="connsiteX289" fmla="*/ 1401699 w 1552575"/>
                <a:gd name="connsiteY289" fmla="*/ 737045 h 1733550"/>
                <a:gd name="connsiteX290" fmla="*/ 1415225 w 1552575"/>
                <a:gd name="connsiteY290" fmla="*/ 732187 h 1733550"/>
                <a:gd name="connsiteX291" fmla="*/ 1416748 w 1552575"/>
                <a:gd name="connsiteY291" fmla="*/ 739045 h 1733550"/>
                <a:gd name="connsiteX292" fmla="*/ 1446086 w 1552575"/>
                <a:gd name="connsiteY292" fmla="*/ 728377 h 1733550"/>
                <a:gd name="connsiteX293" fmla="*/ 1444085 w 1552575"/>
                <a:gd name="connsiteY293" fmla="*/ 719995 h 1733550"/>
                <a:gd name="connsiteX294" fmla="*/ 1447895 w 1552575"/>
                <a:gd name="connsiteY294" fmla="*/ 718947 h 1733550"/>
                <a:gd name="connsiteX295" fmla="*/ 1447229 w 1552575"/>
                <a:gd name="connsiteY295" fmla="*/ 715613 h 1733550"/>
                <a:gd name="connsiteX296" fmla="*/ 1472946 w 1552575"/>
                <a:gd name="connsiteY296" fmla="*/ 710374 h 1733550"/>
                <a:gd name="connsiteX297" fmla="*/ 1481804 w 1552575"/>
                <a:gd name="connsiteY297" fmla="*/ 719042 h 1733550"/>
                <a:gd name="connsiteX298" fmla="*/ 1482947 w 1552575"/>
                <a:gd name="connsiteY298" fmla="*/ 725233 h 1733550"/>
                <a:gd name="connsiteX299" fmla="*/ 1494187 w 1552575"/>
                <a:gd name="connsiteY299" fmla="*/ 726091 h 1733550"/>
                <a:gd name="connsiteX300" fmla="*/ 1494472 w 1552575"/>
                <a:gd name="connsiteY300" fmla="*/ 729996 h 1733550"/>
                <a:gd name="connsiteX301" fmla="*/ 1497997 w 1552575"/>
                <a:gd name="connsiteY301" fmla="*/ 730091 h 1733550"/>
                <a:gd name="connsiteX302" fmla="*/ 1497902 w 1552575"/>
                <a:gd name="connsiteY302" fmla="*/ 732091 h 1733550"/>
                <a:gd name="connsiteX303" fmla="*/ 1506855 w 1552575"/>
                <a:gd name="connsiteY303" fmla="*/ 731329 h 1733550"/>
                <a:gd name="connsiteX304" fmla="*/ 1513046 w 1552575"/>
                <a:gd name="connsiteY304" fmla="*/ 750094 h 1733550"/>
                <a:gd name="connsiteX305" fmla="*/ 1518380 w 1552575"/>
                <a:gd name="connsiteY305" fmla="*/ 748474 h 1733550"/>
                <a:gd name="connsiteX306" fmla="*/ 1520190 w 1552575"/>
                <a:gd name="connsiteY306" fmla="*/ 754475 h 1733550"/>
                <a:gd name="connsiteX307" fmla="*/ 1524000 w 1552575"/>
                <a:gd name="connsiteY307" fmla="*/ 753523 h 1733550"/>
                <a:gd name="connsiteX308" fmla="*/ 1526286 w 1552575"/>
                <a:gd name="connsiteY308" fmla="*/ 759619 h 1733550"/>
                <a:gd name="connsiteX309" fmla="*/ 1522000 w 1552575"/>
                <a:gd name="connsiteY309" fmla="*/ 763524 h 1733550"/>
                <a:gd name="connsiteX310" fmla="*/ 1522952 w 1552575"/>
                <a:gd name="connsiteY310" fmla="*/ 766286 h 1733550"/>
                <a:gd name="connsiteX311" fmla="*/ 1530382 w 1552575"/>
                <a:gd name="connsiteY311" fmla="*/ 763810 h 1733550"/>
                <a:gd name="connsiteX312" fmla="*/ 1536192 w 1552575"/>
                <a:gd name="connsiteY312" fmla="*/ 786289 h 1733550"/>
                <a:gd name="connsiteX313" fmla="*/ 1538954 w 1552575"/>
                <a:gd name="connsiteY313" fmla="*/ 785813 h 1733550"/>
                <a:gd name="connsiteX314" fmla="*/ 1542574 w 1552575"/>
                <a:gd name="connsiteY314" fmla="*/ 803148 h 1733550"/>
                <a:gd name="connsiteX315" fmla="*/ 1541336 w 1552575"/>
                <a:gd name="connsiteY315" fmla="*/ 811911 h 1733550"/>
                <a:gd name="connsiteX316" fmla="*/ 1545527 w 1552575"/>
                <a:gd name="connsiteY316" fmla="*/ 811721 h 1733550"/>
                <a:gd name="connsiteX317" fmla="*/ 1547336 w 1552575"/>
                <a:gd name="connsiteY317" fmla="*/ 818864 h 1733550"/>
                <a:gd name="connsiteX318" fmla="*/ 1536097 w 1552575"/>
                <a:gd name="connsiteY318" fmla="*/ 829246 h 1733550"/>
                <a:gd name="connsiteX319" fmla="*/ 1521714 w 1552575"/>
                <a:gd name="connsiteY319" fmla="*/ 836009 h 1733550"/>
                <a:gd name="connsiteX320" fmla="*/ 1522762 w 1552575"/>
                <a:gd name="connsiteY320" fmla="*/ 838200 h 1733550"/>
                <a:gd name="connsiteX321" fmla="*/ 1501521 w 1552575"/>
                <a:gd name="connsiteY321" fmla="*/ 854107 h 1733550"/>
                <a:gd name="connsiteX322" fmla="*/ 1489234 w 1552575"/>
                <a:gd name="connsiteY322" fmla="*/ 857821 h 1733550"/>
                <a:gd name="connsiteX323" fmla="*/ 1485614 w 1552575"/>
                <a:gd name="connsiteY323" fmla="*/ 860012 h 1733550"/>
                <a:gd name="connsiteX324" fmla="*/ 1486281 w 1552575"/>
                <a:gd name="connsiteY324" fmla="*/ 863251 h 1733550"/>
                <a:gd name="connsiteX325" fmla="*/ 1459325 w 1552575"/>
                <a:gd name="connsiteY325" fmla="*/ 872776 h 1733550"/>
                <a:gd name="connsiteX326" fmla="*/ 1461992 w 1552575"/>
                <a:gd name="connsiteY326" fmla="*/ 897064 h 1733550"/>
                <a:gd name="connsiteX327" fmla="*/ 1464088 w 1552575"/>
                <a:gd name="connsiteY327" fmla="*/ 896588 h 1733550"/>
                <a:gd name="connsiteX328" fmla="*/ 1465136 w 1552575"/>
                <a:gd name="connsiteY328" fmla="*/ 905256 h 1733550"/>
                <a:gd name="connsiteX329" fmla="*/ 1468469 w 1552575"/>
                <a:gd name="connsiteY329" fmla="*/ 905542 h 1733550"/>
                <a:gd name="connsiteX330" fmla="*/ 1472851 w 1552575"/>
                <a:gd name="connsiteY330" fmla="*/ 936688 h 1733550"/>
                <a:gd name="connsiteX331" fmla="*/ 1469898 w 1552575"/>
                <a:gd name="connsiteY331" fmla="*/ 937165 h 1733550"/>
                <a:gd name="connsiteX332" fmla="*/ 1471708 w 1552575"/>
                <a:gd name="connsiteY332" fmla="*/ 945166 h 1733550"/>
                <a:gd name="connsiteX333" fmla="*/ 1462754 w 1552575"/>
                <a:gd name="connsiteY333" fmla="*/ 946595 h 1733550"/>
                <a:gd name="connsiteX334" fmla="*/ 1440180 w 1552575"/>
                <a:gd name="connsiteY334" fmla="*/ 944499 h 1733550"/>
                <a:gd name="connsiteX335" fmla="*/ 1441609 w 1552575"/>
                <a:gd name="connsiteY335" fmla="*/ 932974 h 1733550"/>
                <a:gd name="connsiteX336" fmla="*/ 1433608 w 1552575"/>
                <a:gd name="connsiteY336" fmla="*/ 934783 h 1733550"/>
                <a:gd name="connsiteX337" fmla="*/ 1432560 w 1552575"/>
                <a:gd name="connsiteY337" fmla="*/ 937355 h 1733550"/>
                <a:gd name="connsiteX338" fmla="*/ 1413986 w 1552575"/>
                <a:gd name="connsiteY338" fmla="*/ 936879 h 1733550"/>
                <a:gd name="connsiteX339" fmla="*/ 1409986 w 1552575"/>
                <a:gd name="connsiteY339" fmla="*/ 926306 h 1733550"/>
                <a:gd name="connsiteX340" fmla="*/ 1401604 w 1552575"/>
                <a:gd name="connsiteY340" fmla="*/ 929449 h 1733550"/>
                <a:gd name="connsiteX341" fmla="*/ 1397508 w 1552575"/>
                <a:gd name="connsiteY341" fmla="*/ 919448 h 1733550"/>
                <a:gd name="connsiteX342" fmla="*/ 1389412 w 1552575"/>
                <a:gd name="connsiteY342" fmla="*/ 922496 h 1733550"/>
                <a:gd name="connsiteX343" fmla="*/ 1383221 w 1552575"/>
                <a:gd name="connsiteY343" fmla="*/ 912400 h 1733550"/>
                <a:gd name="connsiteX344" fmla="*/ 1379125 w 1552575"/>
                <a:gd name="connsiteY344" fmla="*/ 922211 h 1733550"/>
                <a:gd name="connsiteX345" fmla="*/ 1366552 w 1552575"/>
                <a:gd name="connsiteY345" fmla="*/ 938022 h 1733550"/>
                <a:gd name="connsiteX346" fmla="*/ 1369695 w 1552575"/>
                <a:gd name="connsiteY346" fmla="*/ 946213 h 1733550"/>
                <a:gd name="connsiteX347" fmla="*/ 1359027 w 1552575"/>
                <a:gd name="connsiteY347" fmla="*/ 959548 h 1733550"/>
                <a:gd name="connsiteX348" fmla="*/ 1354741 w 1552575"/>
                <a:gd name="connsiteY348" fmla="*/ 962787 h 1733550"/>
                <a:gd name="connsiteX349" fmla="*/ 1348454 w 1552575"/>
                <a:gd name="connsiteY349" fmla="*/ 954596 h 1733550"/>
                <a:gd name="connsiteX350" fmla="*/ 1338358 w 1552575"/>
                <a:gd name="connsiteY350" fmla="*/ 953929 h 1733550"/>
                <a:gd name="connsiteX351" fmla="*/ 1336453 w 1552575"/>
                <a:gd name="connsiteY351" fmla="*/ 978789 h 1733550"/>
                <a:gd name="connsiteX352" fmla="*/ 1339310 w 1552575"/>
                <a:gd name="connsiteY352" fmla="*/ 979265 h 1733550"/>
                <a:gd name="connsiteX353" fmla="*/ 1337501 w 1552575"/>
                <a:gd name="connsiteY353" fmla="*/ 982313 h 1733550"/>
                <a:gd name="connsiteX354" fmla="*/ 1314545 w 1552575"/>
                <a:gd name="connsiteY354" fmla="*/ 997839 h 1733550"/>
                <a:gd name="connsiteX355" fmla="*/ 1308640 w 1552575"/>
                <a:gd name="connsiteY355" fmla="*/ 1013460 h 1733550"/>
                <a:gd name="connsiteX356" fmla="*/ 1304068 w 1552575"/>
                <a:gd name="connsiteY356" fmla="*/ 1015270 h 1733550"/>
                <a:gd name="connsiteX357" fmla="*/ 1294447 w 1552575"/>
                <a:gd name="connsiteY357" fmla="*/ 1030510 h 1733550"/>
                <a:gd name="connsiteX358" fmla="*/ 1292447 w 1552575"/>
                <a:gd name="connsiteY358" fmla="*/ 1035558 h 1733550"/>
                <a:gd name="connsiteX359" fmla="*/ 1295876 w 1552575"/>
                <a:gd name="connsiteY359" fmla="*/ 1039558 h 1733550"/>
                <a:gd name="connsiteX360" fmla="*/ 1290352 w 1552575"/>
                <a:gd name="connsiteY360" fmla="*/ 1054227 h 1733550"/>
                <a:gd name="connsiteX361" fmla="*/ 1287685 w 1552575"/>
                <a:gd name="connsiteY361" fmla="*/ 1072515 h 1733550"/>
                <a:gd name="connsiteX362" fmla="*/ 1281017 w 1552575"/>
                <a:gd name="connsiteY362" fmla="*/ 1072039 h 1733550"/>
                <a:gd name="connsiteX363" fmla="*/ 1283303 w 1552575"/>
                <a:gd name="connsiteY363" fmla="*/ 1078039 h 1733550"/>
                <a:gd name="connsiteX364" fmla="*/ 1279112 w 1552575"/>
                <a:gd name="connsiteY364" fmla="*/ 1097566 h 1733550"/>
                <a:gd name="connsiteX365" fmla="*/ 1284256 w 1552575"/>
                <a:gd name="connsiteY365" fmla="*/ 1108139 h 1733550"/>
                <a:gd name="connsiteX366" fmla="*/ 1252823 w 1552575"/>
                <a:gd name="connsiteY366" fmla="*/ 1094899 h 1733550"/>
                <a:gd name="connsiteX367" fmla="*/ 1247585 w 1552575"/>
                <a:gd name="connsiteY367" fmla="*/ 1105662 h 1733550"/>
                <a:gd name="connsiteX368" fmla="*/ 1235107 w 1552575"/>
                <a:gd name="connsiteY368" fmla="*/ 1100899 h 1733550"/>
                <a:gd name="connsiteX369" fmla="*/ 1231297 w 1552575"/>
                <a:gd name="connsiteY369" fmla="*/ 1110520 h 1733550"/>
                <a:gd name="connsiteX370" fmla="*/ 1215580 w 1552575"/>
                <a:gd name="connsiteY370" fmla="*/ 1122902 h 1733550"/>
                <a:gd name="connsiteX371" fmla="*/ 1209389 w 1552575"/>
                <a:gd name="connsiteY371" fmla="*/ 1137666 h 1733550"/>
                <a:gd name="connsiteX372" fmla="*/ 1209199 w 1552575"/>
                <a:gd name="connsiteY372" fmla="*/ 1141095 h 1733550"/>
                <a:gd name="connsiteX373" fmla="*/ 1212723 w 1552575"/>
                <a:gd name="connsiteY373" fmla="*/ 1141095 h 1733550"/>
                <a:gd name="connsiteX374" fmla="*/ 1211104 w 1552575"/>
                <a:gd name="connsiteY374" fmla="*/ 1149667 h 1733550"/>
                <a:gd name="connsiteX375" fmla="*/ 1208342 w 1552575"/>
                <a:gd name="connsiteY375" fmla="*/ 1149763 h 1733550"/>
                <a:gd name="connsiteX376" fmla="*/ 1207580 w 1552575"/>
                <a:gd name="connsiteY376" fmla="*/ 1153382 h 1733550"/>
                <a:gd name="connsiteX377" fmla="*/ 1192149 w 1552575"/>
                <a:gd name="connsiteY377" fmla="*/ 1149572 h 1733550"/>
                <a:gd name="connsiteX378" fmla="*/ 1187577 w 1552575"/>
                <a:gd name="connsiteY378" fmla="*/ 1164812 h 1733550"/>
                <a:gd name="connsiteX379" fmla="*/ 1161860 w 1552575"/>
                <a:gd name="connsiteY379" fmla="*/ 1164050 h 1733550"/>
                <a:gd name="connsiteX380" fmla="*/ 1160812 w 1552575"/>
                <a:gd name="connsiteY380" fmla="*/ 1177195 h 1733550"/>
                <a:gd name="connsiteX381" fmla="*/ 1214247 w 1552575"/>
                <a:gd name="connsiteY381" fmla="*/ 1181767 h 1733550"/>
                <a:gd name="connsiteX382" fmla="*/ 1235393 w 1552575"/>
                <a:gd name="connsiteY382" fmla="*/ 1187482 h 1733550"/>
                <a:gd name="connsiteX383" fmla="*/ 1234916 w 1552575"/>
                <a:gd name="connsiteY383" fmla="*/ 1189863 h 1733550"/>
                <a:gd name="connsiteX384" fmla="*/ 1263491 w 1552575"/>
                <a:gd name="connsiteY384" fmla="*/ 1187387 h 1733550"/>
                <a:gd name="connsiteX385" fmla="*/ 1266158 w 1552575"/>
                <a:gd name="connsiteY385" fmla="*/ 1191101 h 1733550"/>
                <a:gd name="connsiteX386" fmla="*/ 1260253 w 1552575"/>
                <a:gd name="connsiteY386" fmla="*/ 1195578 h 1733550"/>
                <a:gd name="connsiteX387" fmla="*/ 1268921 w 1552575"/>
                <a:gd name="connsiteY387" fmla="*/ 1197769 h 1733550"/>
                <a:gd name="connsiteX388" fmla="*/ 1268539 w 1552575"/>
                <a:gd name="connsiteY388" fmla="*/ 1206627 h 1733550"/>
                <a:gd name="connsiteX389" fmla="*/ 1258253 w 1552575"/>
                <a:gd name="connsiteY389" fmla="*/ 1219009 h 1733550"/>
                <a:gd name="connsiteX390" fmla="*/ 1255871 w 1552575"/>
                <a:gd name="connsiteY390" fmla="*/ 1239774 h 1733550"/>
                <a:gd name="connsiteX391" fmla="*/ 1249680 w 1552575"/>
                <a:gd name="connsiteY391" fmla="*/ 1252823 h 1733550"/>
                <a:gd name="connsiteX392" fmla="*/ 1232059 w 1552575"/>
                <a:gd name="connsiteY392" fmla="*/ 1254823 h 1733550"/>
                <a:gd name="connsiteX393" fmla="*/ 1223201 w 1552575"/>
                <a:gd name="connsiteY393" fmla="*/ 1260157 h 1733550"/>
                <a:gd name="connsiteX394" fmla="*/ 1209199 w 1552575"/>
                <a:gd name="connsiteY394" fmla="*/ 1263110 h 1733550"/>
                <a:gd name="connsiteX395" fmla="*/ 1171099 w 1552575"/>
                <a:gd name="connsiteY395" fmla="*/ 1255966 h 1733550"/>
                <a:gd name="connsiteX396" fmla="*/ 1157002 w 1552575"/>
                <a:gd name="connsiteY396" fmla="*/ 1255966 h 1733550"/>
                <a:gd name="connsiteX397" fmla="*/ 1159383 w 1552575"/>
                <a:gd name="connsiteY397" fmla="*/ 1258443 h 1733550"/>
                <a:gd name="connsiteX398" fmla="*/ 1159097 w 1552575"/>
                <a:gd name="connsiteY398" fmla="*/ 1269587 h 1733550"/>
                <a:gd name="connsiteX399" fmla="*/ 1164812 w 1552575"/>
                <a:gd name="connsiteY399" fmla="*/ 1276255 h 1733550"/>
                <a:gd name="connsiteX400" fmla="*/ 1166051 w 1552575"/>
                <a:gd name="connsiteY400" fmla="*/ 1296067 h 1733550"/>
                <a:gd name="connsiteX401" fmla="*/ 1195578 w 1552575"/>
                <a:gd name="connsiteY401" fmla="*/ 1297305 h 1733550"/>
                <a:gd name="connsiteX402" fmla="*/ 1191006 w 1552575"/>
                <a:gd name="connsiteY402" fmla="*/ 1288066 h 1733550"/>
                <a:gd name="connsiteX403" fmla="*/ 1198150 w 1552575"/>
                <a:gd name="connsiteY403" fmla="*/ 1295590 h 1733550"/>
                <a:gd name="connsiteX404" fmla="*/ 1201674 w 1552575"/>
                <a:gd name="connsiteY404" fmla="*/ 1295686 h 1733550"/>
                <a:gd name="connsiteX405" fmla="*/ 1203293 w 1552575"/>
                <a:gd name="connsiteY405" fmla="*/ 1305020 h 1733550"/>
                <a:gd name="connsiteX406" fmla="*/ 1207675 w 1552575"/>
                <a:gd name="connsiteY406" fmla="*/ 1302734 h 1733550"/>
                <a:gd name="connsiteX407" fmla="*/ 1213295 w 1552575"/>
                <a:gd name="connsiteY407" fmla="*/ 1311783 h 1733550"/>
                <a:gd name="connsiteX408" fmla="*/ 1213295 w 1552575"/>
                <a:gd name="connsiteY408" fmla="*/ 1325880 h 1733550"/>
                <a:gd name="connsiteX409" fmla="*/ 1210723 w 1552575"/>
                <a:gd name="connsiteY409" fmla="*/ 1331881 h 1733550"/>
                <a:gd name="connsiteX410" fmla="*/ 1205960 w 1552575"/>
                <a:gd name="connsiteY410" fmla="*/ 1332738 h 1733550"/>
                <a:gd name="connsiteX411" fmla="*/ 1207961 w 1552575"/>
                <a:gd name="connsiteY411" fmla="*/ 1344073 h 1733550"/>
                <a:gd name="connsiteX412" fmla="*/ 1200436 w 1552575"/>
                <a:gd name="connsiteY412" fmla="*/ 1345025 h 1733550"/>
                <a:gd name="connsiteX413" fmla="*/ 1200150 w 1552575"/>
                <a:gd name="connsiteY413" fmla="*/ 1350740 h 1733550"/>
                <a:gd name="connsiteX414" fmla="*/ 1194149 w 1552575"/>
                <a:gd name="connsiteY414" fmla="*/ 1349407 h 1733550"/>
                <a:gd name="connsiteX415" fmla="*/ 1193102 w 1552575"/>
                <a:gd name="connsiteY415" fmla="*/ 1357979 h 1733550"/>
                <a:gd name="connsiteX416" fmla="*/ 1188530 w 1552575"/>
                <a:gd name="connsiteY416" fmla="*/ 1356836 h 1733550"/>
                <a:gd name="connsiteX417" fmla="*/ 1182053 w 1552575"/>
                <a:gd name="connsiteY417" fmla="*/ 1363504 h 1733550"/>
                <a:gd name="connsiteX418" fmla="*/ 1188053 w 1552575"/>
                <a:gd name="connsiteY418" fmla="*/ 1369409 h 1733550"/>
                <a:gd name="connsiteX419" fmla="*/ 1179386 w 1552575"/>
                <a:gd name="connsiteY419" fmla="*/ 1378363 h 1733550"/>
                <a:gd name="connsiteX420" fmla="*/ 1177195 w 1552575"/>
                <a:gd name="connsiteY420" fmla="*/ 1377220 h 1733550"/>
                <a:gd name="connsiteX421" fmla="*/ 1181767 w 1552575"/>
                <a:gd name="connsiteY421" fmla="*/ 1384268 h 1733550"/>
                <a:gd name="connsiteX422" fmla="*/ 1175766 w 1552575"/>
                <a:gd name="connsiteY422" fmla="*/ 1387888 h 1733550"/>
                <a:gd name="connsiteX423" fmla="*/ 1181481 w 1552575"/>
                <a:gd name="connsiteY423" fmla="*/ 1396460 h 1733550"/>
                <a:gd name="connsiteX424" fmla="*/ 1177195 w 1552575"/>
                <a:gd name="connsiteY424" fmla="*/ 1397032 h 1733550"/>
                <a:gd name="connsiteX425" fmla="*/ 1175290 w 1552575"/>
                <a:gd name="connsiteY425" fmla="*/ 1400080 h 1733550"/>
                <a:gd name="connsiteX426" fmla="*/ 1188339 w 1552575"/>
                <a:gd name="connsiteY426" fmla="*/ 1412462 h 1733550"/>
                <a:gd name="connsiteX427" fmla="*/ 1182434 w 1552575"/>
                <a:gd name="connsiteY427" fmla="*/ 1417320 h 1733550"/>
                <a:gd name="connsiteX428" fmla="*/ 1187482 w 1552575"/>
                <a:gd name="connsiteY428" fmla="*/ 1424464 h 1733550"/>
                <a:gd name="connsiteX429" fmla="*/ 1183958 w 1552575"/>
                <a:gd name="connsiteY429" fmla="*/ 1426273 h 1733550"/>
                <a:gd name="connsiteX430" fmla="*/ 1179671 w 1552575"/>
                <a:gd name="connsiteY430" fmla="*/ 1419511 h 1733550"/>
                <a:gd name="connsiteX431" fmla="*/ 1170718 w 1552575"/>
                <a:gd name="connsiteY431" fmla="*/ 1426464 h 1733550"/>
                <a:gd name="connsiteX432" fmla="*/ 1180814 w 1552575"/>
                <a:gd name="connsiteY432" fmla="*/ 1440275 h 1733550"/>
                <a:gd name="connsiteX433" fmla="*/ 1156335 w 1552575"/>
                <a:gd name="connsiteY433" fmla="*/ 1461802 h 1733550"/>
                <a:gd name="connsiteX434" fmla="*/ 1159859 w 1552575"/>
                <a:gd name="connsiteY434" fmla="*/ 1466279 h 1733550"/>
                <a:gd name="connsiteX435" fmla="*/ 1152620 w 1552575"/>
                <a:gd name="connsiteY435" fmla="*/ 1473708 h 1733550"/>
                <a:gd name="connsiteX436" fmla="*/ 1154049 w 1552575"/>
                <a:gd name="connsiteY436" fmla="*/ 1475708 h 1733550"/>
                <a:gd name="connsiteX437" fmla="*/ 1143095 w 1552575"/>
                <a:gd name="connsiteY437" fmla="*/ 1481614 h 1733550"/>
                <a:gd name="connsiteX438" fmla="*/ 1149382 w 1552575"/>
                <a:gd name="connsiteY438" fmla="*/ 1484376 h 1733550"/>
                <a:gd name="connsiteX439" fmla="*/ 1146334 w 1552575"/>
                <a:gd name="connsiteY439" fmla="*/ 1487805 h 1733550"/>
                <a:gd name="connsiteX440" fmla="*/ 1132237 w 1552575"/>
                <a:gd name="connsiteY440" fmla="*/ 1488091 h 1733550"/>
                <a:gd name="connsiteX441" fmla="*/ 1129665 w 1552575"/>
                <a:gd name="connsiteY441" fmla="*/ 1498949 h 1733550"/>
                <a:gd name="connsiteX442" fmla="*/ 1125760 w 1552575"/>
                <a:gd name="connsiteY442" fmla="*/ 1494187 h 1733550"/>
                <a:gd name="connsiteX443" fmla="*/ 1124617 w 1552575"/>
                <a:gd name="connsiteY443" fmla="*/ 1496758 h 1733550"/>
                <a:gd name="connsiteX444" fmla="*/ 1121473 w 1552575"/>
                <a:gd name="connsiteY444" fmla="*/ 1496187 h 1733550"/>
                <a:gd name="connsiteX445" fmla="*/ 1120140 w 1552575"/>
                <a:gd name="connsiteY445" fmla="*/ 1502283 h 1733550"/>
                <a:gd name="connsiteX446" fmla="*/ 1112044 w 1552575"/>
                <a:gd name="connsiteY446" fmla="*/ 1501045 h 1733550"/>
                <a:gd name="connsiteX447" fmla="*/ 1108805 w 1552575"/>
                <a:gd name="connsiteY447" fmla="*/ 1494568 h 1733550"/>
                <a:gd name="connsiteX448" fmla="*/ 1106614 w 1552575"/>
                <a:gd name="connsiteY448" fmla="*/ 1497806 h 1733550"/>
                <a:gd name="connsiteX449" fmla="*/ 1104233 w 1552575"/>
                <a:gd name="connsiteY449" fmla="*/ 1495711 h 1733550"/>
                <a:gd name="connsiteX450" fmla="*/ 1095947 w 1552575"/>
                <a:gd name="connsiteY450" fmla="*/ 1496568 h 1733550"/>
                <a:gd name="connsiteX451" fmla="*/ 1092232 w 1552575"/>
                <a:gd name="connsiteY451" fmla="*/ 1492663 h 1733550"/>
                <a:gd name="connsiteX452" fmla="*/ 1083278 w 1552575"/>
                <a:gd name="connsiteY452" fmla="*/ 1496663 h 1733550"/>
                <a:gd name="connsiteX453" fmla="*/ 1083088 w 1552575"/>
                <a:gd name="connsiteY453" fmla="*/ 1494472 h 1733550"/>
                <a:gd name="connsiteX454" fmla="*/ 1063847 w 1552575"/>
                <a:gd name="connsiteY454" fmla="*/ 1489043 h 1733550"/>
                <a:gd name="connsiteX455" fmla="*/ 1059180 w 1552575"/>
                <a:gd name="connsiteY455" fmla="*/ 1491234 h 1733550"/>
                <a:gd name="connsiteX456" fmla="*/ 1051941 w 1552575"/>
                <a:gd name="connsiteY456" fmla="*/ 1489043 h 1733550"/>
                <a:gd name="connsiteX457" fmla="*/ 1048988 w 1552575"/>
                <a:gd name="connsiteY457" fmla="*/ 1489234 h 1733550"/>
                <a:gd name="connsiteX458" fmla="*/ 1048036 w 1552575"/>
                <a:gd name="connsiteY458" fmla="*/ 1493615 h 1733550"/>
                <a:gd name="connsiteX459" fmla="*/ 1044702 w 1552575"/>
                <a:gd name="connsiteY459" fmla="*/ 1491520 h 1733550"/>
                <a:gd name="connsiteX460" fmla="*/ 1037463 w 1552575"/>
                <a:gd name="connsiteY460" fmla="*/ 1496949 h 1733550"/>
                <a:gd name="connsiteX461" fmla="*/ 1041845 w 1552575"/>
                <a:gd name="connsiteY461" fmla="*/ 1502569 h 1733550"/>
                <a:gd name="connsiteX462" fmla="*/ 1039654 w 1552575"/>
                <a:gd name="connsiteY462" fmla="*/ 1503997 h 1733550"/>
                <a:gd name="connsiteX463" fmla="*/ 1036892 w 1552575"/>
                <a:gd name="connsiteY463" fmla="*/ 1499711 h 1733550"/>
                <a:gd name="connsiteX464" fmla="*/ 1032796 w 1552575"/>
                <a:gd name="connsiteY464" fmla="*/ 1499045 h 1733550"/>
                <a:gd name="connsiteX465" fmla="*/ 1033081 w 1552575"/>
                <a:gd name="connsiteY465" fmla="*/ 1501902 h 1733550"/>
                <a:gd name="connsiteX466" fmla="*/ 1029843 w 1552575"/>
                <a:gd name="connsiteY466" fmla="*/ 1500188 h 1733550"/>
                <a:gd name="connsiteX467" fmla="*/ 1026986 w 1552575"/>
                <a:gd name="connsiteY467" fmla="*/ 1504093 h 1733550"/>
                <a:gd name="connsiteX468" fmla="*/ 1012412 w 1552575"/>
                <a:gd name="connsiteY468" fmla="*/ 1544764 h 1733550"/>
                <a:gd name="connsiteX469" fmla="*/ 1014889 w 1552575"/>
                <a:gd name="connsiteY469" fmla="*/ 1556956 h 1733550"/>
                <a:gd name="connsiteX470" fmla="*/ 1006412 w 1552575"/>
                <a:gd name="connsiteY470" fmla="*/ 1558385 h 1733550"/>
                <a:gd name="connsiteX471" fmla="*/ 1000792 w 1552575"/>
                <a:gd name="connsiteY471" fmla="*/ 1593342 h 1733550"/>
                <a:gd name="connsiteX472" fmla="*/ 994600 w 1552575"/>
                <a:gd name="connsiteY472" fmla="*/ 1603153 h 1733550"/>
                <a:gd name="connsiteX473" fmla="*/ 1002030 w 1552575"/>
                <a:gd name="connsiteY473" fmla="*/ 1617631 h 1733550"/>
                <a:gd name="connsiteX474" fmla="*/ 1004221 w 1552575"/>
                <a:gd name="connsiteY474" fmla="*/ 1631251 h 1733550"/>
                <a:gd name="connsiteX475" fmla="*/ 1002697 w 1552575"/>
                <a:gd name="connsiteY475" fmla="*/ 1636966 h 1733550"/>
                <a:gd name="connsiteX476" fmla="*/ 987552 w 1552575"/>
                <a:gd name="connsiteY476" fmla="*/ 1647444 h 1733550"/>
                <a:gd name="connsiteX477" fmla="*/ 989838 w 1552575"/>
                <a:gd name="connsiteY477" fmla="*/ 1649825 h 1733550"/>
                <a:gd name="connsiteX478" fmla="*/ 998315 w 1552575"/>
                <a:gd name="connsiteY478" fmla="*/ 1647920 h 1733550"/>
                <a:gd name="connsiteX479" fmla="*/ 982694 w 1552575"/>
                <a:gd name="connsiteY479" fmla="*/ 1690021 h 1733550"/>
                <a:gd name="connsiteX480" fmla="*/ 986695 w 1552575"/>
                <a:gd name="connsiteY480" fmla="*/ 1713262 h 1733550"/>
                <a:gd name="connsiteX481" fmla="*/ 982313 w 1552575"/>
                <a:gd name="connsiteY481" fmla="*/ 1716310 h 1733550"/>
                <a:gd name="connsiteX482" fmla="*/ 957548 w 1552575"/>
                <a:gd name="connsiteY482" fmla="*/ 1684687 h 1733550"/>
                <a:gd name="connsiteX483" fmla="*/ 945928 w 1552575"/>
                <a:gd name="connsiteY483" fmla="*/ 1679734 h 1733550"/>
                <a:gd name="connsiteX484" fmla="*/ 948785 w 1552575"/>
                <a:gd name="connsiteY484" fmla="*/ 1672685 h 1733550"/>
                <a:gd name="connsiteX485" fmla="*/ 946309 w 1552575"/>
                <a:gd name="connsiteY485" fmla="*/ 1667161 h 1733550"/>
                <a:gd name="connsiteX486" fmla="*/ 932212 w 1552575"/>
                <a:gd name="connsiteY486" fmla="*/ 1669828 h 1733550"/>
                <a:gd name="connsiteX487" fmla="*/ 921734 w 1552575"/>
                <a:gd name="connsiteY487" fmla="*/ 1665827 h 1733550"/>
                <a:gd name="connsiteX488" fmla="*/ 919067 w 1552575"/>
                <a:gd name="connsiteY488" fmla="*/ 1661827 h 1733550"/>
                <a:gd name="connsiteX489" fmla="*/ 921163 w 1552575"/>
                <a:gd name="connsiteY489" fmla="*/ 1656016 h 1733550"/>
                <a:gd name="connsiteX490" fmla="*/ 916972 w 1552575"/>
                <a:gd name="connsiteY490" fmla="*/ 1655350 h 1733550"/>
                <a:gd name="connsiteX491" fmla="*/ 913162 w 1552575"/>
                <a:gd name="connsiteY491" fmla="*/ 1646396 h 1733550"/>
                <a:gd name="connsiteX492" fmla="*/ 908114 w 1552575"/>
                <a:gd name="connsiteY492" fmla="*/ 1642015 h 1733550"/>
                <a:gd name="connsiteX493" fmla="*/ 905732 w 1552575"/>
                <a:gd name="connsiteY493" fmla="*/ 1632966 h 1733550"/>
                <a:gd name="connsiteX494" fmla="*/ 901732 w 1552575"/>
                <a:gd name="connsiteY494" fmla="*/ 1630871 h 1733550"/>
                <a:gd name="connsiteX495" fmla="*/ 891540 w 1552575"/>
                <a:gd name="connsiteY495" fmla="*/ 1641443 h 1733550"/>
                <a:gd name="connsiteX496" fmla="*/ 876491 w 1552575"/>
                <a:gd name="connsiteY496" fmla="*/ 1673352 h 1733550"/>
                <a:gd name="connsiteX497" fmla="*/ 879253 w 1552575"/>
                <a:gd name="connsiteY497" fmla="*/ 1672780 h 1733550"/>
                <a:gd name="connsiteX498" fmla="*/ 863156 w 1552575"/>
                <a:gd name="connsiteY498" fmla="*/ 1695164 h 1733550"/>
                <a:gd name="connsiteX499" fmla="*/ 865251 w 1552575"/>
                <a:gd name="connsiteY499" fmla="*/ 1708595 h 1733550"/>
                <a:gd name="connsiteX500" fmla="*/ 863346 w 1552575"/>
                <a:gd name="connsiteY500" fmla="*/ 1714976 h 1733550"/>
                <a:gd name="connsiteX501" fmla="*/ 852773 w 1552575"/>
                <a:gd name="connsiteY501" fmla="*/ 1726597 h 1733550"/>
                <a:gd name="connsiteX502" fmla="*/ 834390 w 1552575"/>
                <a:gd name="connsiteY502" fmla="*/ 1730883 h 1733550"/>
                <a:gd name="connsiteX503" fmla="*/ 799529 w 1552575"/>
                <a:gd name="connsiteY503" fmla="*/ 1728788 h 1733550"/>
                <a:gd name="connsiteX504" fmla="*/ 784479 w 1552575"/>
                <a:gd name="connsiteY504" fmla="*/ 1722691 h 1733550"/>
                <a:gd name="connsiteX505" fmla="*/ 775811 w 1552575"/>
                <a:gd name="connsiteY505" fmla="*/ 1713547 h 1733550"/>
                <a:gd name="connsiteX506" fmla="*/ 756380 w 1552575"/>
                <a:gd name="connsiteY506" fmla="*/ 1700498 h 1733550"/>
                <a:gd name="connsiteX507" fmla="*/ 718947 w 1552575"/>
                <a:gd name="connsiteY507" fmla="*/ 1699450 h 1733550"/>
                <a:gd name="connsiteX508" fmla="*/ 716090 w 1552575"/>
                <a:gd name="connsiteY508" fmla="*/ 1710690 h 1733550"/>
                <a:gd name="connsiteX509" fmla="*/ 705707 w 1552575"/>
                <a:gd name="connsiteY509" fmla="*/ 1723454 h 1733550"/>
                <a:gd name="connsiteX510" fmla="*/ 704945 w 1552575"/>
                <a:gd name="connsiteY510" fmla="*/ 1732312 h 1733550"/>
                <a:gd name="connsiteX511" fmla="*/ 692563 w 1552575"/>
                <a:gd name="connsiteY511" fmla="*/ 1714976 h 1733550"/>
                <a:gd name="connsiteX512" fmla="*/ 686848 w 1552575"/>
                <a:gd name="connsiteY512" fmla="*/ 1691545 h 1733550"/>
                <a:gd name="connsiteX513" fmla="*/ 680180 w 1552575"/>
                <a:gd name="connsiteY513" fmla="*/ 1681448 h 1733550"/>
                <a:gd name="connsiteX514" fmla="*/ 671894 w 1552575"/>
                <a:gd name="connsiteY514" fmla="*/ 1677257 h 1733550"/>
                <a:gd name="connsiteX515" fmla="*/ 648462 w 1552575"/>
                <a:gd name="connsiteY515" fmla="*/ 1674019 h 1733550"/>
                <a:gd name="connsiteX516" fmla="*/ 626269 w 1552575"/>
                <a:gd name="connsiteY516" fmla="*/ 1651635 h 1733550"/>
                <a:gd name="connsiteX517" fmla="*/ 611410 w 1552575"/>
                <a:gd name="connsiteY517" fmla="*/ 1642586 h 1733550"/>
                <a:gd name="connsiteX518" fmla="*/ 601694 w 1552575"/>
                <a:gd name="connsiteY518" fmla="*/ 1638586 h 1733550"/>
                <a:gd name="connsiteX519" fmla="*/ 592074 w 1552575"/>
                <a:gd name="connsiteY519" fmla="*/ 1638490 h 1733550"/>
                <a:gd name="connsiteX520" fmla="*/ 560451 w 1552575"/>
                <a:gd name="connsiteY520" fmla="*/ 1645920 h 1733550"/>
                <a:gd name="connsiteX521" fmla="*/ 524923 w 1552575"/>
                <a:gd name="connsiteY521" fmla="*/ 1647730 h 1733550"/>
                <a:gd name="connsiteX522" fmla="*/ 496824 w 1552575"/>
                <a:gd name="connsiteY522" fmla="*/ 1626775 h 1733550"/>
                <a:gd name="connsiteX523" fmla="*/ 491109 w 1552575"/>
                <a:gd name="connsiteY523" fmla="*/ 1605820 h 1733550"/>
                <a:gd name="connsiteX524" fmla="*/ 476345 w 1552575"/>
                <a:gd name="connsiteY524" fmla="*/ 1577435 h 1733550"/>
                <a:gd name="connsiteX525" fmla="*/ 474916 w 1552575"/>
                <a:gd name="connsiteY525" fmla="*/ 1568101 h 1733550"/>
                <a:gd name="connsiteX526" fmla="*/ 465582 w 1552575"/>
                <a:gd name="connsiteY526" fmla="*/ 1562100 h 1733550"/>
                <a:gd name="connsiteX527" fmla="*/ 462534 w 1552575"/>
                <a:gd name="connsiteY527" fmla="*/ 1542288 h 1733550"/>
                <a:gd name="connsiteX528" fmla="*/ 463391 w 1552575"/>
                <a:gd name="connsiteY528" fmla="*/ 1527715 h 1733550"/>
                <a:gd name="connsiteX529" fmla="*/ 460534 w 1552575"/>
                <a:gd name="connsiteY529" fmla="*/ 1518380 h 1733550"/>
                <a:gd name="connsiteX530" fmla="*/ 470630 w 1552575"/>
                <a:gd name="connsiteY530" fmla="*/ 1492567 h 1733550"/>
                <a:gd name="connsiteX531" fmla="*/ 464344 w 1552575"/>
                <a:gd name="connsiteY531" fmla="*/ 1481614 h 1733550"/>
                <a:gd name="connsiteX532" fmla="*/ 464153 w 1552575"/>
                <a:gd name="connsiteY532" fmla="*/ 1463802 h 1733550"/>
                <a:gd name="connsiteX533" fmla="*/ 457581 w 1552575"/>
                <a:gd name="connsiteY533" fmla="*/ 1451705 h 1733550"/>
                <a:gd name="connsiteX534" fmla="*/ 445961 w 1552575"/>
                <a:gd name="connsiteY534" fmla="*/ 1439513 h 1733550"/>
                <a:gd name="connsiteX535" fmla="*/ 418148 w 1552575"/>
                <a:gd name="connsiteY535" fmla="*/ 1442275 h 1733550"/>
                <a:gd name="connsiteX536" fmla="*/ 407289 w 1552575"/>
                <a:gd name="connsiteY536" fmla="*/ 1439799 h 1733550"/>
                <a:gd name="connsiteX537" fmla="*/ 399860 w 1552575"/>
                <a:gd name="connsiteY537" fmla="*/ 1447514 h 1733550"/>
                <a:gd name="connsiteX538" fmla="*/ 390620 w 1552575"/>
                <a:gd name="connsiteY538" fmla="*/ 1449514 h 1733550"/>
                <a:gd name="connsiteX539" fmla="*/ 388620 w 1552575"/>
                <a:gd name="connsiteY539" fmla="*/ 1431893 h 1733550"/>
                <a:gd name="connsiteX540" fmla="*/ 392811 w 1552575"/>
                <a:gd name="connsiteY540" fmla="*/ 1422845 h 1733550"/>
                <a:gd name="connsiteX541" fmla="*/ 391954 w 1552575"/>
                <a:gd name="connsiteY541" fmla="*/ 1416939 h 1733550"/>
                <a:gd name="connsiteX542" fmla="*/ 399383 w 1552575"/>
                <a:gd name="connsiteY542" fmla="*/ 1407033 h 1733550"/>
                <a:gd name="connsiteX543" fmla="*/ 394525 w 1552575"/>
                <a:gd name="connsiteY543" fmla="*/ 1392269 h 1733550"/>
                <a:gd name="connsiteX544" fmla="*/ 395859 w 1552575"/>
                <a:gd name="connsiteY544" fmla="*/ 1381601 h 1733550"/>
                <a:gd name="connsiteX545" fmla="*/ 405956 w 1552575"/>
                <a:gd name="connsiteY545" fmla="*/ 1370933 h 1733550"/>
                <a:gd name="connsiteX546" fmla="*/ 409480 w 1552575"/>
                <a:gd name="connsiteY546" fmla="*/ 1359503 h 1733550"/>
                <a:gd name="connsiteX547" fmla="*/ 406432 w 1552575"/>
                <a:gd name="connsiteY547" fmla="*/ 1343882 h 1733550"/>
                <a:gd name="connsiteX548" fmla="*/ 402812 w 1552575"/>
                <a:gd name="connsiteY548" fmla="*/ 1342072 h 1733550"/>
                <a:gd name="connsiteX549" fmla="*/ 397954 w 1552575"/>
                <a:gd name="connsiteY549" fmla="*/ 1327690 h 1733550"/>
                <a:gd name="connsiteX550" fmla="*/ 399860 w 1552575"/>
                <a:gd name="connsiteY550" fmla="*/ 1300448 h 1733550"/>
                <a:gd name="connsiteX551" fmla="*/ 394525 w 1552575"/>
                <a:gd name="connsiteY551" fmla="*/ 1290256 h 1733550"/>
                <a:gd name="connsiteX552" fmla="*/ 393859 w 1552575"/>
                <a:gd name="connsiteY552" fmla="*/ 1269682 h 1733550"/>
                <a:gd name="connsiteX553" fmla="*/ 385667 w 1552575"/>
                <a:gd name="connsiteY553" fmla="*/ 1255205 h 1733550"/>
                <a:gd name="connsiteX554" fmla="*/ 370808 w 1552575"/>
                <a:gd name="connsiteY554" fmla="*/ 1253680 h 1733550"/>
                <a:gd name="connsiteX555" fmla="*/ 351663 w 1552575"/>
                <a:gd name="connsiteY555" fmla="*/ 1229582 h 1733550"/>
                <a:gd name="connsiteX556" fmla="*/ 331756 w 1552575"/>
                <a:gd name="connsiteY556" fmla="*/ 1224820 h 1733550"/>
                <a:gd name="connsiteX557" fmla="*/ 324803 w 1552575"/>
                <a:gd name="connsiteY557" fmla="*/ 1215485 h 1733550"/>
                <a:gd name="connsiteX558" fmla="*/ 315563 w 1552575"/>
                <a:gd name="connsiteY558" fmla="*/ 1217581 h 1733550"/>
                <a:gd name="connsiteX559" fmla="*/ 312611 w 1552575"/>
                <a:gd name="connsiteY559" fmla="*/ 1223200 h 1733550"/>
                <a:gd name="connsiteX560" fmla="*/ 313468 w 1552575"/>
                <a:gd name="connsiteY560" fmla="*/ 1232345 h 1733550"/>
                <a:gd name="connsiteX561" fmla="*/ 282226 w 1552575"/>
                <a:gd name="connsiteY561" fmla="*/ 1231011 h 1733550"/>
                <a:gd name="connsiteX562" fmla="*/ 266700 w 1552575"/>
                <a:gd name="connsiteY562" fmla="*/ 1218057 h 1733550"/>
                <a:gd name="connsiteX563" fmla="*/ 252794 w 1552575"/>
                <a:gd name="connsiteY563" fmla="*/ 1198055 h 1733550"/>
                <a:gd name="connsiteX564" fmla="*/ 188119 w 1552575"/>
                <a:gd name="connsiteY564" fmla="*/ 1156716 h 1733550"/>
                <a:gd name="connsiteX565" fmla="*/ 169926 w 1552575"/>
                <a:gd name="connsiteY565" fmla="*/ 1161574 h 1733550"/>
                <a:gd name="connsiteX566" fmla="*/ 166402 w 1552575"/>
                <a:gd name="connsiteY566" fmla="*/ 1164336 h 1733550"/>
                <a:gd name="connsiteX567" fmla="*/ 161354 w 1552575"/>
                <a:gd name="connsiteY567" fmla="*/ 1176719 h 1733550"/>
                <a:gd name="connsiteX568" fmla="*/ 154972 w 1552575"/>
                <a:gd name="connsiteY568" fmla="*/ 1180529 h 1733550"/>
                <a:gd name="connsiteX569" fmla="*/ 130969 w 1552575"/>
                <a:gd name="connsiteY569" fmla="*/ 1181290 h 1733550"/>
                <a:gd name="connsiteX570" fmla="*/ 112490 w 1552575"/>
                <a:gd name="connsiteY570" fmla="*/ 1174718 h 1733550"/>
                <a:gd name="connsiteX571" fmla="*/ 110109 w 1552575"/>
                <a:gd name="connsiteY571" fmla="*/ 1185481 h 1733550"/>
                <a:gd name="connsiteX572" fmla="*/ 85916 w 1552575"/>
                <a:gd name="connsiteY572" fmla="*/ 1194530 h 1733550"/>
                <a:gd name="connsiteX573" fmla="*/ 78867 w 1552575"/>
                <a:gd name="connsiteY573" fmla="*/ 1194149 h 1733550"/>
                <a:gd name="connsiteX574" fmla="*/ 67151 w 1552575"/>
                <a:gd name="connsiteY574" fmla="*/ 1182338 h 1733550"/>
                <a:gd name="connsiteX575" fmla="*/ 60293 w 1552575"/>
                <a:gd name="connsiteY575" fmla="*/ 1181005 h 1733550"/>
                <a:gd name="connsiteX576" fmla="*/ 50387 w 1552575"/>
                <a:gd name="connsiteY576" fmla="*/ 1166146 h 1733550"/>
                <a:gd name="connsiteX577" fmla="*/ 39815 w 1552575"/>
                <a:gd name="connsiteY577" fmla="*/ 1163764 h 1733550"/>
                <a:gd name="connsiteX578" fmla="*/ 423196 w 1552575"/>
                <a:gd name="connsiteY578" fmla="*/ 1256538 h 1733550"/>
                <a:gd name="connsiteX579" fmla="*/ 427482 w 1552575"/>
                <a:gd name="connsiteY579" fmla="*/ 1255490 h 1733550"/>
                <a:gd name="connsiteX580" fmla="*/ 428339 w 1552575"/>
                <a:gd name="connsiteY580" fmla="*/ 1251871 h 1733550"/>
                <a:gd name="connsiteX581" fmla="*/ 423196 w 1552575"/>
                <a:gd name="connsiteY581" fmla="*/ 1256538 h 1733550"/>
                <a:gd name="connsiteX582" fmla="*/ 369284 w 1552575"/>
                <a:gd name="connsiteY582" fmla="*/ 1220724 h 1733550"/>
                <a:gd name="connsiteX583" fmla="*/ 362712 w 1552575"/>
                <a:gd name="connsiteY583" fmla="*/ 1215485 h 1733550"/>
                <a:gd name="connsiteX584" fmla="*/ 360426 w 1552575"/>
                <a:gd name="connsiteY584" fmla="*/ 1215199 h 1733550"/>
                <a:gd name="connsiteX585" fmla="*/ 364522 w 1552575"/>
                <a:gd name="connsiteY585" fmla="*/ 1217676 h 1733550"/>
                <a:gd name="connsiteX586" fmla="*/ 363569 w 1552575"/>
                <a:gd name="connsiteY586" fmla="*/ 1221962 h 1733550"/>
                <a:gd name="connsiteX587" fmla="*/ 368522 w 1552575"/>
                <a:gd name="connsiteY587" fmla="*/ 1225010 h 1733550"/>
                <a:gd name="connsiteX588" fmla="*/ 369284 w 1552575"/>
                <a:gd name="connsiteY588" fmla="*/ 1220724 h 1733550"/>
                <a:gd name="connsiteX589" fmla="*/ 330994 w 1552575"/>
                <a:gd name="connsiteY589" fmla="*/ 1220629 h 1733550"/>
                <a:gd name="connsiteX590" fmla="*/ 338804 w 1552575"/>
                <a:gd name="connsiteY590" fmla="*/ 1217866 h 1733550"/>
                <a:gd name="connsiteX591" fmla="*/ 338519 w 1552575"/>
                <a:gd name="connsiteY591" fmla="*/ 1215199 h 1733550"/>
                <a:gd name="connsiteX592" fmla="*/ 333375 w 1552575"/>
                <a:gd name="connsiteY592" fmla="*/ 1216914 h 1733550"/>
                <a:gd name="connsiteX593" fmla="*/ 330994 w 1552575"/>
                <a:gd name="connsiteY593" fmla="*/ 1220629 h 173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</a:cxnLst>
              <a:rect l="l" t="t" r="r" b="b"/>
              <a:pathLst>
                <a:path w="1552575" h="1733550">
                  <a:moveTo>
                    <a:pt x="39815" y="1163764"/>
                  </a:moveTo>
                  <a:lnTo>
                    <a:pt x="21336" y="1144238"/>
                  </a:lnTo>
                  <a:lnTo>
                    <a:pt x="13335" y="1118902"/>
                  </a:lnTo>
                  <a:lnTo>
                    <a:pt x="13621" y="1112425"/>
                  </a:lnTo>
                  <a:lnTo>
                    <a:pt x="9525" y="1105757"/>
                  </a:lnTo>
                  <a:lnTo>
                    <a:pt x="22289" y="1093756"/>
                  </a:lnTo>
                  <a:lnTo>
                    <a:pt x="25051" y="1072610"/>
                  </a:lnTo>
                  <a:lnTo>
                    <a:pt x="39529" y="1051370"/>
                  </a:lnTo>
                  <a:lnTo>
                    <a:pt x="44863" y="1027747"/>
                  </a:lnTo>
                  <a:lnTo>
                    <a:pt x="57626" y="1001173"/>
                  </a:lnTo>
                  <a:lnTo>
                    <a:pt x="68675" y="991838"/>
                  </a:lnTo>
                  <a:lnTo>
                    <a:pt x="72199" y="985838"/>
                  </a:lnTo>
                  <a:lnTo>
                    <a:pt x="93821" y="979551"/>
                  </a:lnTo>
                  <a:lnTo>
                    <a:pt x="102394" y="973646"/>
                  </a:lnTo>
                  <a:lnTo>
                    <a:pt x="101156" y="964406"/>
                  </a:lnTo>
                  <a:lnTo>
                    <a:pt x="96012" y="956786"/>
                  </a:lnTo>
                  <a:lnTo>
                    <a:pt x="100584" y="943070"/>
                  </a:lnTo>
                  <a:lnTo>
                    <a:pt x="102775" y="942404"/>
                  </a:lnTo>
                  <a:lnTo>
                    <a:pt x="102013" y="932497"/>
                  </a:lnTo>
                  <a:lnTo>
                    <a:pt x="104394" y="928973"/>
                  </a:lnTo>
                  <a:lnTo>
                    <a:pt x="101727" y="922211"/>
                  </a:lnTo>
                  <a:lnTo>
                    <a:pt x="106585" y="915638"/>
                  </a:lnTo>
                  <a:lnTo>
                    <a:pt x="110109" y="917448"/>
                  </a:lnTo>
                  <a:lnTo>
                    <a:pt x="116205" y="911733"/>
                  </a:lnTo>
                  <a:lnTo>
                    <a:pt x="119158" y="903637"/>
                  </a:lnTo>
                  <a:lnTo>
                    <a:pt x="147733" y="901922"/>
                  </a:lnTo>
                  <a:lnTo>
                    <a:pt x="148400" y="896588"/>
                  </a:lnTo>
                  <a:lnTo>
                    <a:pt x="156591" y="896303"/>
                  </a:lnTo>
                  <a:lnTo>
                    <a:pt x="168688" y="890302"/>
                  </a:lnTo>
                  <a:lnTo>
                    <a:pt x="179546" y="894112"/>
                  </a:lnTo>
                  <a:lnTo>
                    <a:pt x="201263" y="892588"/>
                  </a:lnTo>
                  <a:lnTo>
                    <a:pt x="212122" y="887254"/>
                  </a:lnTo>
                  <a:lnTo>
                    <a:pt x="221933" y="865537"/>
                  </a:lnTo>
                  <a:lnTo>
                    <a:pt x="223171" y="893540"/>
                  </a:lnTo>
                  <a:lnTo>
                    <a:pt x="226124" y="896017"/>
                  </a:lnTo>
                  <a:lnTo>
                    <a:pt x="231458" y="895255"/>
                  </a:lnTo>
                  <a:lnTo>
                    <a:pt x="227266" y="903446"/>
                  </a:lnTo>
                  <a:lnTo>
                    <a:pt x="227552" y="918496"/>
                  </a:lnTo>
                  <a:lnTo>
                    <a:pt x="221170" y="941261"/>
                  </a:lnTo>
                  <a:lnTo>
                    <a:pt x="225266" y="951643"/>
                  </a:lnTo>
                  <a:lnTo>
                    <a:pt x="238506" y="960406"/>
                  </a:lnTo>
                  <a:lnTo>
                    <a:pt x="242792" y="966788"/>
                  </a:lnTo>
                  <a:lnTo>
                    <a:pt x="256985" y="953453"/>
                  </a:lnTo>
                  <a:lnTo>
                    <a:pt x="262414" y="961454"/>
                  </a:lnTo>
                  <a:lnTo>
                    <a:pt x="266795" y="957548"/>
                  </a:lnTo>
                  <a:lnTo>
                    <a:pt x="270605" y="947738"/>
                  </a:lnTo>
                  <a:lnTo>
                    <a:pt x="270510" y="938213"/>
                  </a:lnTo>
                  <a:lnTo>
                    <a:pt x="263652" y="924401"/>
                  </a:lnTo>
                  <a:lnTo>
                    <a:pt x="265557" y="911257"/>
                  </a:lnTo>
                  <a:lnTo>
                    <a:pt x="262604" y="904684"/>
                  </a:lnTo>
                  <a:lnTo>
                    <a:pt x="233172" y="893159"/>
                  </a:lnTo>
                  <a:lnTo>
                    <a:pt x="234887" y="880872"/>
                  </a:lnTo>
                  <a:lnTo>
                    <a:pt x="231267" y="855250"/>
                  </a:lnTo>
                  <a:lnTo>
                    <a:pt x="257651" y="842867"/>
                  </a:lnTo>
                  <a:lnTo>
                    <a:pt x="249555" y="834199"/>
                  </a:lnTo>
                  <a:lnTo>
                    <a:pt x="251841" y="815435"/>
                  </a:lnTo>
                  <a:lnTo>
                    <a:pt x="257366" y="804863"/>
                  </a:lnTo>
                  <a:lnTo>
                    <a:pt x="265938" y="797242"/>
                  </a:lnTo>
                  <a:lnTo>
                    <a:pt x="273653" y="799909"/>
                  </a:lnTo>
                  <a:lnTo>
                    <a:pt x="280130" y="789813"/>
                  </a:lnTo>
                  <a:lnTo>
                    <a:pt x="284131" y="777430"/>
                  </a:lnTo>
                  <a:lnTo>
                    <a:pt x="274796" y="776192"/>
                  </a:lnTo>
                  <a:lnTo>
                    <a:pt x="273558" y="755237"/>
                  </a:lnTo>
                  <a:lnTo>
                    <a:pt x="268796" y="744379"/>
                  </a:lnTo>
                  <a:lnTo>
                    <a:pt x="269367" y="728853"/>
                  </a:lnTo>
                  <a:lnTo>
                    <a:pt x="272891" y="729710"/>
                  </a:lnTo>
                  <a:lnTo>
                    <a:pt x="284512" y="702373"/>
                  </a:lnTo>
                  <a:lnTo>
                    <a:pt x="291656" y="705612"/>
                  </a:lnTo>
                  <a:lnTo>
                    <a:pt x="296323" y="694182"/>
                  </a:lnTo>
                  <a:lnTo>
                    <a:pt x="299180" y="695039"/>
                  </a:lnTo>
                  <a:lnTo>
                    <a:pt x="302704" y="684086"/>
                  </a:lnTo>
                  <a:lnTo>
                    <a:pt x="309658" y="680561"/>
                  </a:lnTo>
                  <a:lnTo>
                    <a:pt x="305848" y="674465"/>
                  </a:lnTo>
                  <a:lnTo>
                    <a:pt x="326803" y="653224"/>
                  </a:lnTo>
                  <a:lnTo>
                    <a:pt x="324612" y="648462"/>
                  </a:lnTo>
                  <a:lnTo>
                    <a:pt x="313277" y="653605"/>
                  </a:lnTo>
                  <a:lnTo>
                    <a:pt x="297847" y="656177"/>
                  </a:lnTo>
                  <a:lnTo>
                    <a:pt x="283274" y="656272"/>
                  </a:lnTo>
                  <a:lnTo>
                    <a:pt x="282702" y="652653"/>
                  </a:lnTo>
                  <a:lnTo>
                    <a:pt x="272796" y="652653"/>
                  </a:lnTo>
                  <a:lnTo>
                    <a:pt x="272606" y="649605"/>
                  </a:lnTo>
                  <a:lnTo>
                    <a:pt x="262509" y="650176"/>
                  </a:lnTo>
                  <a:lnTo>
                    <a:pt x="261747" y="653224"/>
                  </a:lnTo>
                  <a:lnTo>
                    <a:pt x="253556" y="647414"/>
                  </a:lnTo>
                  <a:lnTo>
                    <a:pt x="252317" y="648653"/>
                  </a:lnTo>
                  <a:lnTo>
                    <a:pt x="244221" y="639889"/>
                  </a:lnTo>
                  <a:lnTo>
                    <a:pt x="237744" y="640461"/>
                  </a:lnTo>
                  <a:lnTo>
                    <a:pt x="232696" y="631603"/>
                  </a:lnTo>
                  <a:lnTo>
                    <a:pt x="232600" y="626554"/>
                  </a:lnTo>
                  <a:lnTo>
                    <a:pt x="238030" y="623697"/>
                  </a:lnTo>
                  <a:lnTo>
                    <a:pt x="232886" y="610171"/>
                  </a:lnTo>
                  <a:lnTo>
                    <a:pt x="224885" y="614172"/>
                  </a:lnTo>
                  <a:lnTo>
                    <a:pt x="215360" y="601313"/>
                  </a:lnTo>
                  <a:lnTo>
                    <a:pt x="220028" y="598075"/>
                  </a:lnTo>
                  <a:lnTo>
                    <a:pt x="218504" y="580549"/>
                  </a:lnTo>
                  <a:lnTo>
                    <a:pt x="225743" y="576929"/>
                  </a:lnTo>
                  <a:lnTo>
                    <a:pt x="219170" y="564356"/>
                  </a:lnTo>
                  <a:lnTo>
                    <a:pt x="213836" y="562261"/>
                  </a:lnTo>
                  <a:lnTo>
                    <a:pt x="211836" y="553783"/>
                  </a:lnTo>
                  <a:lnTo>
                    <a:pt x="216599" y="534162"/>
                  </a:lnTo>
                  <a:lnTo>
                    <a:pt x="242316" y="534543"/>
                  </a:lnTo>
                  <a:lnTo>
                    <a:pt x="253175" y="532352"/>
                  </a:lnTo>
                  <a:lnTo>
                    <a:pt x="254222" y="537877"/>
                  </a:lnTo>
                  <a:lnTo>
                    <a:pt x="258890" y="540067"/>
                  </a:lnTo>
                  <a:lnTo>
                    <a:pt x="267843" y="533686"/>
                  </a:lnTo>
                  <a:lnTo>
                    <a:pt x="290322" y="524351"/>
                  </a:lnTo>
                  <a:lnTo>
                    <a:pt x="285655" y="511778"/>
                  </a:lnTo>
                  <a:lnTo>
                    <a:pt x="292608" y="509587"/>
                  </a:lnTo>
                  <a:lnTo>
                    <a:pt x="292132" y="507397"/>
                  </a:lnTo>
                  <a:lnTo>
                    <a:pt x="310039" y="494062"/>
                  </a:lnTo>
                  <a:lnTo>
                    <a:pt x="312515" y="493109"/>
                  </a:lnTo>
                  <a:lnTo>
                    <a:pt x="312991" y="499681"/>
                  </a:lnTo>
                  <a:lnTo>
                    <a:pt x="325088" y="499491"/>
                  </a:lnTo>
                  <a:lnTo>
                    <a:pt x="324136" y="488156"/>
                  </a:lnTo>
                  <a:lnTo>
                    <a:pt x="326327" y="486632"/>
                  </a:lnTo>
                  <a:lnTo>
                    <a:pt x="348329" y="483489"/>
                  </a:lnTo>
                  <a:lnTo>
                    <a:pt x="385667" y="466154"/>
                  </a:lnTo>
                  <a:lnTo>
                    <a:pt x="394525" y="457867"/>
                  </a:lnTo>
                  <a:lnTo>
                    <a:pt x="398431" y="462248"/>
                  </a:lnTo>
                  <a:lnTo>
                    <a:pt x="415957" y="448913"/>
                  </a:lnTo>
                  <a:lnTo>
                    <a:pt x="436150" y="441674"/>
                  </a:lnTo>
                  <a:lnTo>
                    <a:pt x="440817" y="424148"/>
                  </a:lnTo>
                  <a:lnTo>
                    <a:pt x="443579" y="423767"/>
                  </a:lnTo>
                  <a:lnTo>
                    <a:pt x="442627" y="413861"/>
                  </a:lnTo>
                  <a:lnTo>
                    <a:pt x="457200" y="406241"/>
                  </a:lnTo>
                  <a:lnTo>
                    <a:pt x="485585" y="402146"/>
                  </a:lnTo>
                  <a:lnTo>
                    <a:pt x="486728" y="411385"/>
                  </a:lnTo>
                  <a:lnTo>
                    <a:pt x="488061" y="403003"/>
                  </a:lnTo>
                  <a:lnTo>
                    <a:pt x="502158" y="407098"/>
                  </a:lnTo>
                  <a:lnTo>
                    <a:pt x="503491" y="403288"/>
                  </a:lnTo>
                  <a:lnTo>
                    <a:pt x="507587" y="402050"/>
                  </a:lnTo>
                  <a:lnTo>
                    <a:pt x="519398" y="402336"/>
                  </a:lnTo>
                  <a:lnTo>
                    <a:pt x="523589" y="394430"/>
                  </a:lnTo>
                  <a:lnTo>
                    <a:pt x="536924" y="394906"/>
                  </a:lnTo>
                  <a:lnTo>
                    <a:pt x="531495" y="392049"/>
                  </a:lnTo>
                  <a:lnTo>
                    <a:pt x="532257" y="387667"/>
                  </a:lnTo>
                  <a:lnTo>
                    <a:pt x="549402" y="373094"/>
                  </a:lnTo>
                  <a:lnTo>
                    <a:pt x="549497" y="363379"/>
                  </a:lnTo>
                  <a:lnTo>
                    <a:pt x="576929" y="331851"/>
                  </a:lnTo>
                  <a:lnTo>
                    <a:pt x="584168" y="335089"/>
                  </a:lnTo>
                  <a:lnTo>
                    <a:pt x="582644" y="329184"/>
                  </a:lnTo>
                  <a:lnTo>
                    <a:pt x="588264" y="328231"/>
                  </a:lnTo>
                  <a:lnTo>
                    <a:pt x="590836" y="335947"/>
                  </a:lnTo>
                  <a:lnTo>
                    <a:pt x="593122" y="335375"/>
                  </a:lnTo>
                  <a:lnTo>
                    <a:pt x="600456" y="343090"/>
                  </a:lnTo>
                  <a:lnTo>
                    <a:pt x="603980" y="341471"/>
                  </a:lnTo>
                  <a:lnTo>
                    <a:pt x="597884" y="356330"/>
                  </a:lnTo>
                  <a:lnTo>
                    <a:pt x="604075" y="361379"/>
                  </a:lnTo>
                  <a:lnTo>
                    <a:pt x="617601" y="360997"/>
                  </a:lnTo>
                  <a:lnTo>
                    <a:pt x="619125" y="358045"/>
                  </a:lnTo>
                  <a:lnTo>
                    <a:pt x="631603" y="353282"/>
                  </a:lnTo>
                  <a:lnTo>
                    <a:pt x="634651" y="359854"/>
                  </a:lnTo>
                  <a:lnTo>
                    <a:pt x="645604" y="359188"/>
                  </a:lnTo>
                  <a:lnTo>
                    <a:pt x="654272" y="356806"/>
                  </a:lnTo>
                  <a:lnTo>
                    <a:pt x="653320" y="354044"/>
                  </a:lnTo>
                  <a:lnTo>
                    <a:pt x="658178" y="352330"/>
                  </a:lnTo>
                  <a:lnTo>
                    <a:pt x="652272" y="338614"/>
                  </a:lnTo>
                  <a:lnTo>
                    <a:pt x="655606" y="334137"/>
                  </a:lnTo>
                  <a:lnTo>
                    <a:pt x="683324" y="328041"/>
                  </a:lnTo>
                  <a:lnTo>
                    <a:pt x="680275" y="318611"/>
                  </a:lnTo>
                  <a:lnTo>
                    <a:pt x="689134" y="314611"/>
                  </a:lnTo>
                  <a:lnTo>
                    <a:pt x="690848" y="319278"/>
                  </a:lnTo>
                  <a:lnTo>
                    <a:pt x="705421" y="314706"/>
                  </a:lnTo>
                  <a:lnTo>
                    <a:pt x="715518" y="330898"/>
                  </a:lnTo>
                  <a:lnTo>
                    <a:pt x="727424" y="332899"/>
                  </a:lnTo>
                  <a:lnTo>
                    <a:pt x="757047" y="328898"/>
                  </a:lnTo>
                  <a:lnTo>
                    <a:pt x="763334" y="320897"/>
                  </a:lnTo>
                  <a:lnTo>
                    <a:pt x="799624" y="296989"/>
                  </a:lnTo>
                  <a:lnTo>
                    <a:pt x="800576" y="292894"/>
                  </a:lnTo>
                  <a:lnTo>
                    <a:pt x="811625" y="288893"/>
                  </a:lnTo>
                  <a:lnTo>
                    <a:pt x="808577" y="280416"/>
                  </a:lnTo>
                  <a:lnTo>
                    <a:pt x="834676" y="268129"/>
                  </a:lnTo>
                  <a:lnTo>
                    <a:pt x="836104" y="271558"/>
                  </a:lnTo>
                  <a:lnTo>
                    <a:pt x="838771" y="269843"/>
                  </a:lnTo>
                  <a:lnTo>
                    <a:pt x="841820" y="266319"/>
                  </a:lnTo>
                  <a:lnTo>
                    <a:pt x="838200" y="262795"/>
                  </a:lnTo>
                  <a:lnTo>
                    <a:pt x="840105" y="260318"/>
                  </a:lnTo>
                  <a:lnTo>
                    <a:pt x="835247" y="246793"/>
                  </a:lnTo>
                  <a:lnTo>
                    <a:pt x="837343" y="245840"/>
                  </a:lnTo>
                  <a:lnTo>
                    <a:pt x="826961" y="216598"/>
                  </a:lnTo>
                  <a:lnTo>
                    <a:pt x="814102" y="193167"/>
                  </a:lnTo>
                  <a:lnTo>
                    <a:pt x="822389" y="186309"/>
                  </a:lnTo>
                  <a:lnTo>
                    <a:pt x="819817" y="179546"/>
                  </a:lnTo>
                  <a:lnTo>
                    <a:pt x="824103" y="175927"/>
                  </a:lnTo>
                  <a:lnTo>
                    <a:pt x="817436" y="166687"/>
                  </a:lnTo>
                  <a:lnTo>
                    <a:pt x="809149" y="170974"/>
                  </a:lnTo>
                  <a:lnTo>
                    <a:pt x="799433" y="152400"/>
                  </a:lnTo>
                  <a:lnTo>
                    <a:pt x="793909" y="155734"/>
                  </a:lnTo>
                  <a:lnTo>
                    <a:pt x="792099" y="149828"/>
                  </a:lnTo>
                  <a:lnTo>
                    <a:pt x="795242" y="148495"/>
                  </a:lnTo>
                  <a:lnTo>
                    <a:pt x="794385" y="143351"/>
                  </a:lnTo>
                  <a:lnTo>
                    <a:pt x="820579" y="118300"/>
                  </a:lnTo>
                  <a:lnTo>
                    <a:pt x="814007" y="84391"/>
                  </a:lnTo>
                  <a:lnTo>
                    <a:pt x="820198" y="82010"/>
                  </a:lnTo>
                  <a:lnTo>
                    <a:pt x="824675" y="75152"/>
                  </a:lnTo>
                  <a:lnTo>
                    <a:pt x="822579" y="69628"/>
                  </a:lnTo>
                  <a:lnTo>
                    <a:pt x="812483" y="70485"/>
                  </a:lnTo>
                  <a:lnTo>
                    <a:pt x="822674" y="55054"/>
                  </a:lnTo>
                  <a:lnTo>
                    <a:pt x="832009" y="48101"/>
                  </a:lnTo>
                  <a:lnTo>
                    <a:pt x="849535" y="44196"/>
                  </a:lnTo>
                  <a:lnTo>
                    <a:pt x="862870" y="34290"/>
                  </a:lnTo>
                  <a:lnTo>
                    <a:pt x="870680" y="32385"/>
                  </a:lnTo>
                  <a:lnTo>
                    <a:pt x="885444" y="14192"/>
                  </a:lnTo>
                  <a:lnTo>
                    <a:pt x="893540" y="9525"/>
                  </a:lnTo>
                  <a:lnTo>
                    <a:pt x="908590" y="11906"/>
                  </a:lnTo>
                  <a:lnTo>
                    <a:pt x="926402" y="10477"/>
                  </a:lnTo>
                  <a:lnTo>
                    <a:pt x="950404" y="19621"/>
                  </a:lnTo>
                  <a:lnTo>
                    <a:pt x="960215" y="28289"/>
                  </a:lnTo>
                  <a:lnTo>
                    <a:pt x="957358" y="34766"/>
                  </a:lnTo>
                  <a:lnTo>
                    <a:pt x="966502" y="37433"/>
                  </a:lnTo>
                  <a:lnTo>
                    <a:pt x="978122" y="35528"/>
                  </a:lnTo>
                  <a:lnTo>
                    <a:pt x="986885" y="56007"/>
                  </a:lnTo>
                  <a:lnTo>
                    <a:pt x="990029" y="54197"/>
                  </a:lnTo>
                  <a:lnTo>
                    <a:pt x="998887" y="89059"/>
                  </a:lnTo>
                  <a:lnTo>
                    <a:pt x="1013079" y="84201"/>
                  </a:lnTo>
                  <a:lnTo>
                    <a:pt x="1032701" y="82677"/>
                  </a:lnTo>
                  <a:lnTo>
                    <a:pt x="1054132" y="74581"/>
                  </a:lnTo>
                  <a:lnTo>
                    <a:pt x="1105948" y="64770"/>
                  </a:lnTo>
                  <a:lnTo>
                    <a:pt x="1182243" y="77914"/>
                  </a:lnTo>
                  <a:lnTo>
                    <a:pt x="1241679" y="66770"/>
                  </a:lnTo>
                  <a:lnTo>
                    <a:pt x="1266158" y="65341"/>
                  </a:lnTo>
                  <a:lnTo>
                    <a:pt x="1296734" y="58102"/>
                  </a:lnTo>
                  <a:lnTo>
                    <a:pt x="1297781" y="80677"/>
                  </a:lnTo>
                  <a:lnTo>
                    <a:pt x="1300544" y="80010"/>
                  </a:lnTo>
                  <a:lnTo>
                    <a:pt x="1302163" y="84582"/>
                  </a:lnTo>
                  <a:lnTo>
                    <a:pt x="1299686" y="85344"/>
                  </a:lnTo>
                  <a:lnTo>
                    <a:pt x="1307306" y="95250"/>
                  </a:lnTo>
                  <a:lnTo>
                    <a:pt x="1300734" y="101632"/>
                  </a:lnTo>
                  <a:lnTo>
                    <a:pt x="1307973" y="120015"/>
                  </a:lnTo>
                  <a:lnTo>
                    <a:pt x="1317117" y="116300"/>
                  </a:lnTo>
                  <a:lnTo>
                    <a:pt x="1329785" y="172688"/>
                  </a:lnTo>
                  <a:lnTo>
                    <a:pt x="1323975" y="176689"/>
                  </a:lnTo>
                  <a:lnTo>
                    <a:pt x="1325594" y="186976"/>
                  </a:lnTo>
                  <a:lnTo>
                    <a:pt x="1323404" y="187452"/>
                  </a:lnTo>
                  <a:lnTo>
                    <a:pt x="1322451" y="195453"/>
                  </a:lnTo>
                  <a:lnTo>
                    <a:pt x="1293971" y="207169"/>
                  </a:lnTo>
                  <a:lnTo>
                    <a:pt x="1268349" y="211931"/>
                  </a:lnTo>
                  <a:lnTo>
                    <a:pt x="1268825" y="217170"/>
                  </a:lnTo>
                  <a:lnTo>
                    <a:pt x="1260539" y="220599"/>
                  </a:lnTo>
                  <a:lnTo>
                    <a:pt x="1264825" y="230410"/>
                  </a:lnTo>
                  <a:lnTo>
                    <a:pt x="1268254" y="230600"/>
                  </a:lnTo>
                  <a:lnTo>
                    <a:pt x="1273969" y="240792"/>
                  </a:lnTo>
                  <a:lnTo>
                    <a:pt x="1280922" y="237363"/>
                  </a:lnTo>
                  <a:lnTo>
                    <a:pt x="1279684" y="246793"/>
                  </a:lnTo>
                  <a:lnTo>
                    <a:pt x="1281779" y="249745"/>
                  </a:lnTo>
                  <a:lnTo>
                    <a:pt x="1273683" y="255079"/>
                  </a:lnTo>
                  <a:lnTo>
                    <a:pt x="1276826" y="259366"/>
                  </a:lnTo>
                  <a:lnTo>
                    <a:pt x="1276255" y="271272"/>
                  </a:lnTo>
                  <a:lnTo>
                    <a:pt x="1273588" y="272510"/>
                  </a:lnTo>
                  <a:lnTo>
                    <a:pt x="1279208" y="282988"/>
                  </a:lnTo>
                  <a:lnTo>
                    <a:pt x="1273493" y="289274"/>
                  </a:lnTo>
                  <a:lnTo>
                    <a:pt x="1280731" y="316897"/>
                  </a:lnTo>
                  <a:lnTo>
                    <a:pt x="1278160" y="317754"/>
                  </a:lnTo>
                  <a:lnTo>
                    <a:pt x="1280731" y="337661"/>
                  </a:lnTo>
                  <a:lnTo>
                    <a:pt x="1275112" y="338137"/>
                  </a:lnTo>
                  <a:lnTo>
                    <a:pt x="1276445" y="358426"/>
                  </a:lnTo>
                  <a:lnTo>
                    <a:pt x="1255967" y="363664"/>
                  </a:lnTo>
                  <a:lnTo>
                    <a:pt x="1257872" y="369761"/>
                  </a:lnTo>
                  <a:lnTo>
                    <a:pt x="1236917" y="374237"/>
                  </a:lnTo>
                  <a:lnTo>
                    <a:pt x="1244727" y="428244"/>
                  </a:lnTo>
                  <a:lnTo>
                    <a:pt x="1260539" y="479203"/>
                  </a:lnTo>
                  <a:lnTo>
                    <a:pt x="1263777" y="482822"/>
                  </a:lnTo>
                  <a:lnTo>
                    <a:pt x="1267873" y="480631"/>
                  </a:lnTo>
                  <a:lnTo>
                    <a:pt x="1270064" y="484537"/>
                  </a:lnTo>
                  <a:lnTo>
                    <a:pt x="1282922" y="480917"/>
                  </a:lnTo>
                  <a:lnTo>
                    <a:pt x="1284732" y="484727"/>
                  </a:lnTo>
                  <a:lnTo>
                    <a:pt x="1306639" y="479584"/>
                  </a:lnTo>
                  <a:lnTo>
                    <a:pt x="1307878" y="483108"/>
                  </a:lnTo>
                  <a:lnTo>
                    <a:pt x="1317308" y="481584"/>
                  </a:lnTo>
                  <a:lnTo>
                    <a:pt x="1320165" y="486632"/>
                  </a:lnTo>
                  <a:lnTo>
                    <a:pt x="1323499" y="485870"/>
                  </a:lnTo>
                  <a:lnTo>
                    <a:pt x="1341692" y="526542"/>
                  </a:lnTo>
                  <a:lnTo>
                    <a:pt x="1324737" y="538067"/>
                  </a:lnTo>
                  <a:lnTo>
                    <a:pt x="1308259" y="561213"/>
                  </a:lnTo>
                  <a:lnTo>
                    <a:pt x="1291304" y="572929"/>
                  </a:lnTo>
                  <a:lnTo>
                    <a:pt x="1264825" y="583787"/>
                  </a:lnTo>
                  <a:lnTo>
                    <a:pt x="1275017" y="622649"/>
                  </a:lnTo>
                  <a:lnTo>
                    <a:pt x="1270921" y="623221"/>
                  </a:lnTo>
                  <a:lnTo>
                    <a:pt x="1270064" y="638937"/>
                  </a:lnTo>
                  <a:lnTo>
                    <a:pt x="1291304" y="636461"/>
                  </a:lnTo>
                  <a:lnTo>
                    <a:pt x="1292638" y="659701"/>
                  </a:lnTo>
                  <a:lnTo>
                    <a:pt x="1301877" y="661702"/>
                  </a:lnTo>
                  <a:lnTo>
                    <a:pt x="1305306" y="645033"/>
                  </a:lnTo>
                  <a:lnTo>
                    <a:pt x="1320832" y="653034"/>
                  </a:lnTo>
                  <a:lnTo>
                    <a:pt x="1349312" y="654748"/>
                  </a:lnTo>
                  <a:lnTo>
                    <a:pt x="1356836" y="691039"/>
                  </a:lnTo>
                  <a:lnTo>
                    <a:pt x="1359980" y="723709"/>
                  </a:lnTo>
                  <a:lnTo>
                    <a:pt x="1366171" y="722757"/>
                  </a:lnTo>
                  <a:lnTo>
                    <a:pt x="1369695" y="737997"/>
                  </a:lnTo>
                  <a:lnTo>
                    <a:pt x="1401699" y="737045"/>
                  </a:lnTo>
                  <a:lnTo>
                    <a:pt x="1415225" y="732187"/>
                  </a:lnTo>
                  <a:lnTo>
                    <a:pt x="1416748" y="739045"/>
                  </a:lnTo>
                  <a:lnTo>
                    <a:pt x="1446086" y="728377"/>
                  </a:lnTo>
                  <a:lnTo>
                    <a:pt x="1444085" y="719995"/>
                  </a:lnTo>
                  <a:lnTo>
                    <a:pt x="1447895" y="718947"/>
                  </a:lnTo>
                  <a:lnTo>
                    <a:pt x="1447229" y="715613"/>
                  </a:lnTo>
                  <a:lnTo>
                    <a:pt x="1472946" y="710374"/>
                  </a:lnTo>
                  <a:lnTo>
                    <a:pt x="1481804" y="719042"/>
                  </a:lnTo>
                  <a:lnTo>
                    <a:pt x="1482947" y="725233"/>
                  </a:lnTo>
                  <a:lnTo>
                    <a:pt x="1494187" y="726091"/>
                  </a:lnTo>
                  <a:lnTo>
                    <a:pt x="1494472" y="729996"/>
                  </a:lnTo>
                  <a:lnTo>
                    <a:pt x="1497997" y="730091"/>
                  </a:lnTo>
                  <a:lnTo>
                    <a:pt x="1497902" y="732091"/>
                  </a:lnTo>
                  <a:lnTo>
                    <a:pt x="1506855" y="731329"/>
                  </a:lnTo>
                  <a:lnTo>
                    <a:pt x="1513046" y="750094"/>
                  </a:lnTo>
                  <a:lnTo>
                    <a:pt x="1518380" y="748474"/>
                  </a:lnTo>
                  <a:lnTo>
                    <a:pt x="1520190" y="754475"/>
                  </a:lnTo>
                  <a:lnTo>
                    <a:pt x="1524000" y="753523"/>
                  </a:lnTo>
                  <a:lnTo>
                    <a:pt x="1526286" y="759619"/>
                  </a:lnTo>
                  <a:lnTo>
                    <a:pt x="1522000" y="763524"/>
                  </a:lnTo>
                  <a:lnTo>
                    <a:pt x="1522952" y="766286"/>
                  </a:lnTo>
                  <a:lnTo>
                    <a:pt x="1530382" y="763810"/>
                  </a:lnTo>
                  <a:lnTo>
                    <a:pt x="1536192" y="786289"/>
                  </a:lnTo>
                  <a:lnTo>
                    <a:pt x="1538954" y="785813"/>
                  </a:lnTo>
                  <a:lnTo>
                    <a:pt x="1542574" y="803148"/>
                  </a:lnTo>
                  <a:lnTo>
                    <a:pt x="1541336" y="811911"/>
                  </a:lnTo>
                  <a:lnTo>
                    <a:pt x="1545527" y="811721"/>
                  </a:lnTo>
                  <a:lnTo>
                    <a:pt x="1547336" y="818864"/>
                  </a:lnTo>
                  <a:lnTo>
                    <a:pt x="1536097" y="829246"/>
                  </a:lnTo>
                  <a:lnTo>
                    <a:pt x="1521714" y="836009"/>
                  </a:lnTo>
                  <a:lnTo>
                    <a:pt x="1522762" y="838200"/>
                  </a:lnTo>
                  <a:lnTo>
                    <a:pt x="1501521" y="854107"/>
                  </a:lnTo>
                  <a:lnTo>
                    <a:pt x="1489234" y="857821"/>
                  </a:lnTo>
                  <a:lnTo>
                    <a:pt x="1485614" y="860012"/>
                  </a:lnTo>
                  <a:lnTo>
                    <a:pt x="1486281" y="863251"/>
                  </a:lnTo>
                  <a:lnTo>
                    <a:pt x="1459325" y="872776"/>
                  </a:lnTo>
                  <a:lnTo>
                    <a:pt x="1461992" y="897064"/>
                  </a:lnTo>
                  <a:lnTo>
                    <a:pt x="1464088" y="896588"/>
                  </a:lnTo>
                  <a:lnTo>
                    <a:pt x="1465136" y="905256"/>
                  </a:lnTo>
                  <a:lnTo>
                    <a:pt x="1468469" y="905542"/>
                  </a:lnTo>
                  <a:lnTo>
                    <a:pt x="1472851" y="936688"/>
                  </a:lnTo>
                  <a:lnTo>
                    <a:pt x="1469898" y="937165"/>
                  </a:lnTo>
                  <a:lnTo>
                    <a:pt x="1471708" y="945166"/>
                  </a:lnTo>
                  <a:lnTo>
                    <a:pt x="1462754" y="946595"/>
                  </a:lnTo>
                  <a:lnTo>
                    <a:pt x="1440180" y="944499"/>
                  </a:lnTo>
                  <a:lnTo>
                    <a:pt x="1441609" y="932974"/>
                  </a:lnTo>
                  <a:lnTo>
                    <a:pt x="1433608" y="934783"/>
                  </a:lnTo>
                  <a:lnTo>
                    <a:pt x="1432560" y="937355"/>
                  </a:lnTo>
                  <a:lnTo>
                    <a:pt x="1413986" y="936879"/>
                  </a:lnTo>
                  <a:lnTo>
                    <a:pt x="1409986" y="926306"/>
                  </a:lnTo>
                  <a:lnTo>
                    <a:pt x="1401604" y="929449"/>
                  </a:lnTo>
                  <a:lnTo>
                    <a:pt x="1397508" y="919448"/>
                  </a:lnTo>
                  <a:lnTo>
                    <a:pt x="1389412" y="922496"/>
                  </a:lnTo>
                  <a:lnTo>
                    <a:pt x="1383221" y="912400"/>
                  </a:lnTo>
                  <a:lnTo>
                    <a:pt x="1379125" y="922211"/>
                  </a:lnTo>
                  <a:lnTo>
                    <a:pt x="1366552" y="938022"/>
                  </a:lnTo>
                  <a:lnTo>
                    <a:pt x="1369695" y="946213"/>
                  </a:lnTo>
                  <a:lnTo>
                    <a:pt x="1359027" y="959548"/>
                  </a:lnTo>
                  <a:lnTo>
                    <a:pt x="1354741" y="962787"/>
                  </a:lnTo>
                  <a:lnTo>
                    <a:pt x="1348454" y="954596"/>
                  </a:lnTo>
                  <a:lnTo>
                    <a:pt x="1338358" y="953929"/>
                  </a:lnTo>
                  <a:lnTo>
                    <a:pt x="1336453" y="978789"/>
                  </a:lnTo>
                  <a:lnTo>
                    <a:pt x="1339310" y="979265"/>
                  </a:lnTo>
                  <a:lnTo>
                    <a:pt x="1337501" y="982313"/>
                  </a:lnTo>
                  <a:lnTo>
                    <a:pt x="1314545" y="997839"/>
                  </a:lnTo>
                  <a:lnTo>
                    <a:pt x="1308640" y="1013460"/>
                  </a:lnTo>
                  <a:lnTo>
                    <a:pt x="1304068" y="1015270"/>
                  </a:lnTo>
                  <a:lnTo>
                    <a:pt x="1294447" y="1030510"/>
                  </a:lnTo>
                  <a:lnTo>
                    <a:pt x="1292447" y="1035558"/>
                  </a:lnTo>
                  <a:lnTo>
                    <a:pt x="1295876" y="1039558"/>
                  </a:lnTo>
                  <a:lnTo>
                    <a:pt x="1290352" y="1054227"/>
                  </a:lnTo>
                  <a:lnTo>
                    <a:pt x="1287685" y="1072515"/>
                  </a:lnTo>
                  <a:lnTo>
                    <a:pt x="1281017" y="1072039"/>
                  </a:lnTo>
                  <a:lnTo>
                    <a:pt x="1283303" y="1078039"/>
                  </a:lnTo>
                  <a:lnTo>
                    <a:pt x="1279112" y="1097566"/>
                  </a:lnTo>
                  <a:lnTo>
                    <a:pt x="1284256" y="1108139"/>
                  </a:lnTo>
                  <a:lnTo>
                    <a:pt x="1252823" y="1094899"/>
                  </a:lnTo>
                  <a:lnTo>
                    <a:pt x="1247585" y="1105662"/>
                  </a:lnTo>
                  <a:lnTo>
                    <a:pt x="1235107" y="1100899"/>
                  </a:lnTo>
                  <a:lnTo>
                    <a:pt x="1231297" y="1110520"/>
                  </a:lnTo>
                  <a:lnTo>
                    <a:pt x="1215580" y="1122902"/>
                  </a:lnTo>
                  <a:lnTo>
                    <a:pt x="1209389" y="1137666"/>
                  </a:lnTo>
                  <a:lnTo>
                    <a:pt x="1209199" y="1141095"/>
                  </a:lnTo>
                  <a:lnTo>
                    <a:pt x="1212723" y="1141095"/>
                  </a:lnTo>
                  <a:lnTo>
                    <a:pt x="1211104" y="1149667"/>
                  </a:lnTo>
                  <a:lnTo>
                    <a:pt x="1208342" y="1149763"/>
                  </a:lnTo>
                  <a:lnTo>
                    <a:pt x="1207580" y="1153382"/>
                  </a:lnTo>
                  <a:lnTo>
                    <a:pt x="1192149" y="1149572"/>
                  </a:lnTo>
                  <a:lnTo>
                    <a:pt x="1187577" y="1164812"/>
                  </a:lnTo>
                  <a:lnTo>
                    <a:pt x="1161860" y="1164050"/>
                  </a:lnTo>
                  <a:lnTo>
                    <a:pt x="1160812" y="1177195"/>
                  </a:lnTo>
                  <a:lnTo>
                    <a:pt x="1214247" y="1181767"/>
                  </a:lnTo>
                  <a:lnTo>
                    <a:pt x="1235393" y="1187482"/>
                  </a:lnTo>
                  <a:lnTo>
                    <a:pt x="1234916" y="1189863"/>
                  </a:lnTo>
                  <a:lnTo>
                    <a:pt x="1263491" y="1187387"/>
                  </a:lnTo>
                  <a:lnTo>
                    <a:pt x="1266158" y="1191101"/>
                  </a:lnTo>
                  <a:lnTo>
                    <a:pt x="1260253" y="1195578"/>
                  </a:lnTo>
                  <a:lnTo>
                    <a:pt x="1268921" y="1197769"/>
                  </a:lnTo>
                  <a:lnTo>
                    <a:pt x="1268539" y="1206627"/>
                  </a:lnTo>
                  <a:lnTo>
                    <a:pt x="1258253" y="1219009"/>
                  </a:lnTo>
                  <a:lnTo>
                    <a:pt x="1255871" y="1239774"/>
                  </a:lnTo>
                  <a:lnTo>
                    <a:pt x="1249680" y="1252823"/>
                  </a:lnTo>
                  <a:lnTo>
                    <a:pt x="1232059" y="1254823"/>
                  </a:lnTo>
                  <a:lnTo>
                    <a:pt x="1223201" y="1260157"/>
                  </a:lnTo>
                  <a:lnTo>
                    <a:pt x="1209199" y="1263110"/>
                  </a:lnTo>
                  <a:lnTo>
                    <a:pt x="1171099" y="1255966"/>
                  </a:lnTo>
                  <a:lnTo>
                    <a:pt x="1157002" y="1255966"/>
                  </a:lnTo>
                  <a:lnTo>
                    <a:pt x="1159383" y="1258443"/>
                  </a:lnTo>
                  <a:lnTo>
                    <a:pt x="1159097" y="1269587"/>
                  </a:lnTo>
                  <a:lnTo>
                    <a:pt x="1164812" y="1276255"/>
                  </a:lnTo>
                  <a:lnTo>
                    <a:pt x="1166051" y="1296067"/>
                  </a:lnTo>
                  <a:lnTo>
                    <a:pt x="1195578" y="1297305"/>
                  </a:lnTo>
                  <a:lnTo>
                    <a:pt x="1191006" y="1288066"/>
                  </a:lnTo>
                  <a:lnTo>
                    <a:pt x="1198150" y="1295590"/>
                  </a:lnTo>
                  <a:lnTo>
                    <a:pt x="1201674" y="1295686"/>
                  </a:lnTo>
                  <a:lnTo>
                    <a:pt x="1203293" y="1305020"/>
                  </a:lnTo>
                  <a:lnTo>
                    <a:pt x="1207675" y="1302734"/>
                  </a:lnTo>
                  <a:lnTo>
                    <a:pt x="1213295" y="1311783"/>
                  </a:lnTo>
                  <a:lnTo>
                    <a:pt x="1213295" y="1325880"/>
                  </a:lnTo>
                  <a:lnTo>
                    <a:pt x="1210723" y="1331881"/>
                  </a:lnTo>
                  <a:lnTo>
                    <a:pt x="1205960" y="1332738"/>
                  </a:lnTo>
                  <a:lnTo>
                    <a:pt x="1207961" y="1344073"/>
                  </a:lnTo>
                  <a:lnTo>
                    <a:pt x="1200436" y="1345025"/>
                  </a:lnTo>
                  <a:lnTo>
                    <a:pt x="1200150" y="1350740"/>
                  </a:lnTo>
                  <a:lnTo>
                    <a:pt x="1194149" y="1349407"/>
                  </a:lnTo>
                  <a:lnTo>
                    <a:pt x="1193102" y="1357979"/>
                  </a:lnTo>
                  <a:lnTo>
                    <a:pt x="1188530" y="1356836"/>
                  </a:lnTo>
                  <a:lnTo>
                    <a:pt x="1182053" y="1363504"/>
                  </a:lnTo>
                  <a:lnTo>
                    <a:pt x="1188053" y="1369409"/>
                  </a:lnTo>
                  <a:lnTo>
                    <a:pt x="1179386" y="1378363"/>
                  </a:lnTo>
                  <a:lnTo>
                    <a:pt x="1177195" y="1377220"/>
                  </a:lnTo>
                  <a:lnTo>
                    <a:pt x="1181767" y="1384268"/>
                  </a:lnTo>
                  <a:lnTo>
                    <a:pt x="1175766" y="1387888"/>
                  </a:lnTo>
                  <a:lnTo>
                    <a:pt x="1181481" y="1396460"/>
                  </a:lnTo>
                  <a:lnTo>
                    <a:pt x="1177195" y="1397032"/>
                  </a:lnTo>
                  <a:lnTo>
                    <a:pt x="1175290" y="1400080"/>
                  </a:lnTo>
                  <a:lnTo>
                    <a:pt x="1188339" y="1412462"/>
                  </a:lnTo>
                  <a:lnTo>
                    <a:pt x="1182434" y="1417320"/>
                  </a:lnTo>
                  <a:lnTo>
                    <a:pt x="1187482" y="1424464"/>
                  </a:lnTo>
                  <a:lnTo>
                    <a:pt x="1183958" y="1426273"/>
                  </a:lnTo>
                  <a:lnTo>
                    <a:pt x="1179671" y="1419511"/>
                  </a:lnTo>
                  <a:lnTo>
                    <a:pt x="1170718" y="1426464"/>
                  </a:lnTo>
                  <a:lnTo>
                    <a:pt x="1180814" y="1440275"/>
                  </a:lnTo>
                  <a:lnTo>
                    <a:pt x="1156335" y="1461802"/>
                  </a:lnTo>
                  <a:lnTo>
                    <a:pt x="1159859" y="1466279"/>
                  </a:lnTo>
                  <a:lnTo>
                    <a:pt x="1152620" y="1473708"/>
                  </a:lnTo>
                  <a:lnTo>
                    <a:pt x="1154049" y="1475708"/>
                  </a:lnTo>
                  <a:lnTo>
                    <a:pt x="1143095" y="1481614"/>
                  </a:lnTo>
                  <a:lnTo>
                    <a:pt x="1149382" y="1484376"/>
                  </a:lnTo>
                  <a:lnTo>
                    <a:pt x="1146334" y="1487805"/>
                  </a:lnTo>
                  <a:lnTo>
                    <a:pt x="1132237" y="1488091"/>
                  </a:lnTo>
                  <a:lnTo>
                    <a:pt x="1129665" y="1498949"/>
                  </a:lnTo>
                  <a:lnTo>
                    <a:pt x="1125760" y="1494187"/>
                  </a:lnTo>
                  <a:lnTo>
                    <a:pt x="1124617" y="1496758"/>
                  </a:lnTo>
                  <a:lnTo>
                    <a:pt x="1121473" y="1496187"/>
                  </a:lnTo>
                  <a:lnTo>
                    <a:pt x="1120140" y="1502283"/>
                  </a:lnTo>
                  <a:lnTo>
                    <a:pt x="1112044" y="1501045"/>
                  </a:lnTo>
                  <a:lnTo>
                    <a:pt x="1108805" y="1494568"/>
                  </a:lnTo>
                  <a:lnTo>
                    <a:pt x="1106614" y="1497806"/>
                  </a:lnTo>
                  <a:lnTo>
                    <a:pt x="1104233" y="1495711"/>
                  </a:lnTo>
                  <a:lnTo>
                    <a:pt x="1095947" y="1496568"/>
                  </a:lnTo>
                  <a:lnTo>
                    <a:pt x="1092232" y="1492663"/>
                  </a:lnTo>
                  <a:lnTo>
                    <a:pt x="1083278" y="1496663"/>
                  </a:lnTo>
                  <a:lnTo>
                    <a:pt x="1083088" y="1494472"/>
                  </a:lnTo>
                  <a:lnTo>
                    <a:pt x="1063847" y="1489043"/>
                  </a:lnTo>
                  <a:lnTo>
                    <a:pt x="1059180" y="1491234"/>
                  </a:lnTo>
                  <a:lnTo>
                    <a:pt x="1051941" y="1489043"/>
                  </a:lnTo>
                  <a:lnTo>
                    <a:pt x="1048988" y="1489234"/>
                  </a:lnTo>
                  <a:lnTo>
                    <a:pt x="1048036" y="1493615"/>
                  </a:lnTo>
                  <a:lnTo>
                    <a:pt x="1044702" y="1491520"/>
                  </a:lnTo>
                  <a:lnTo>
                    <a:pt x="1037463" y="1496949"/>
                  </a:lnTo>
                  <a:lnTo>
                    <a:pt x="1041845" y="1502569"/>
                  </a:lnTo>
                  <a:lnTo>
                    <a:pt x="1039654" y="1503997"/>
                  </a:lnTo>
                  <a:lnTo>
                    <a:pt x="1036892" y="1499711"/>
                  </a:lnTo>
                  <a:lnTo>
                    <a:pt x="1032796" y="1499045"/>
                  </a:lnTo>
                  <a:lnTo>
                    <a:pt x="1033081" y="1501902"/>
                  </a:lnTo>
                  <a:lnTo>
                    <a:pt x="1029843" y="1500188"/>
                  </a:lnTo>
                  <a:lnTo>
                    <a:pt x="1026986" y="1504093"/>
                  </a:lnTo>
                  <a:lnTo>
                    <a:pt x="1012412" y="1544764"/>
                  </a:lnTo>
                  <a:lnTo>
                    <a:pt x="1014889" y="1556956"/>
                  </a:lnTo>
                  <a:lnTo>
                    <a:pt x="1006412" y="1558385"/>
                  </a:lnTo>
                  <a:lnTo>
                    <a:pt x="1000792" y="1593342"/>
                  </a:lnTo>
                  <a:lnTo>
                    <a:pt x="994600" y="1603153"/>
                  </a:lnTo>
                  <a:lnTo>
                    <a:pt x="1002030" y="1617631"/>
                  </a:lnTo>
                  <a:lnTo>
                    <a:pt x="1004221" y="1631251"/>
                  </a:lnTo>
                  <a:lnTo>
                    <a:pt x="1002697" y="1636966"/>
                  </a:lnTo>
                  <a:lnTo>
                    <a:pt x="987552" y="1647444"/>
                  </a:lnTo>
                  <a:lnTo>
                    <a:pt x="989838" y="1649825"/>
                  </a:lnTo>
                  <a:lnTo>
                    <a:pt x="998315" y="1647920"/>
                  </a:lnTo>
                  <a:lnTo>
                    <a:pt x="982694" y="1690021"/>
                  </a:lnTo>
                  <a:lnTo>
                    <a:pt x="986695" y="1713262"/>
                  </a:lnTo>
                  <a:lnTo>
                    <a:pt x="982313" y="1716310"/>
                  </a:lnTo>
                  <a:lnTo>
                    <a:pt x="957548" y="1684687"/>
                  </a:lnTo>
                  <a:lnTo>
                    <a:pt x="945928" y="1679734"/>
                  </a:lnTo>
                  <a:lnTo>
                    <a:pt x="948785" y="1672685"/>
                  </a:lnTo>
                  <a:lnTo>
                    <a:pt x="946309" y="1667161"/>
                  </a:lnTo>
                  <a:lnTo>
                    <a:pt x="932212" y="1669828"/>
                  </a:lnTo>
                  <a:lnTo>
                    <a:pt x="921734" y="1665827"/>
                  </a:lnTo>
                  <a:lnTo>
                    <a:pt x="919067" y="1661827"/>
                  </a:lnTo>
                  <a:lnTo>
                    <a:pt x="921163" y="1656016"/>
                  </a:lnTo>
                  <a:lnTo>
                    <a:pt x="916972" y="1655350"/>
                  </a:lnTo>
                  <a:lnTo>
                    <a:pt x="913162" y="1646396"/>
                  </a:lnTo>
                  <a:lnTo>
                    <a:pt x="908114" y="1642015"/>
                  </a:lnTo>
                  <a:lnTo>
                    <a:pt x="905732" y="1632966"/>
                  </a:lnTo>
                  <a:lnTo>
                    <a:pt x="901732" y="1630871"/>
                  </a:lnTo>
                  <a:lnTo>
                    <a:pt x="891540" y="1641443"/>
                  </a:lnTo>
                  <a:lnTo>
                    <a:pt x="876491" y="1673352"/>
                  </a:lnTo>
                  <a:lnTo>
                    <a:pt x="879253" y="1672780"/>
                  </a:lnTo>
                  <a:lnTo>
                    <a:pt x="863156" y="1695164"/>
                  </a:lnTo>
                  <a:lnTo>
                    <a:pt x="865251" y="1708595"/>
                  </a:lnTo>
                  <a:lnTo>
                    <a:pt x="863346" y="1714976"/>
                  </a:lnTo>
                  <a:lnTo>
                    <a:pt x="852773" y="1726597"/>
                  </a:lnTo>
                  <a:lnTo>
                    <a:pt x="834390" y="1730883"/>
                  </a:lnTo>
                  <a:lnTo>
                    <a:pt x="799529" y="1728788"/>
                  </a:lnTo>
                  <a:lnTo>
                    <a:pt x="784479" y="1722691"/>
                  </a:lnTo>
                  <a:lnTo>
                    <a:pt x="775811" y="1713547"/>
                  </a:lnTo>
                  <a:lnTo>
                    <a:pt x="756380" y="1700498"/>
                  </a:lnTo>
                  <a:lnTo>
                    <a:pt x="718947" y="1699450"/>
                  </a:lnTo>
                  <a:lnTo>
                    <a:pt x="716090" y="1710690"/>
                  </a:lnTo>
                  <a:lnTo>
                    <a:pt x="705707" y="1723454"/>
                  </a:lnTo>
                  <a:lnTo>
                    <a:pt x="704945" y="1732312"/>
                  </a:lnTo>
                  <a:lnTo>
                    <a:pt x="692563" y="1714976"/>
                  </a:lnTo>
                  <a:lnTo>
                    <a:pt x="686848" y="1691545"/>
                  </a:lnTo>
                  <a:lnTo>
                    <a:pt x="680180" y="1681448"/>
                  </a:lnTo>
                  <a:lnTo>
                    <a:pt x="671894" y="1677257"/>
                  </a:lnTo>
                  <a:lnTo>
                    <a:pt x="648462" y="1674019"/>
                  </a:lnTo>
                  <a:lnTo>
                    <a:pt x="626269" y="1651635"/>
                  </a:lnTo>
                  <a:lnTo>
                    <a:pt x="611410" y="1642586"/>
                  </a:lnTo>
                  <a:lnTo>
                    <a:pt x="601694" y="1638586"/>
                  </a:lnTo>
                  <a:lnTo>
                    <a:pt x="592074" y="1638490"/>
                  </a:lnTo>
                  <a:lnTo>
                    <a:pt x="560451" y="1645920"/>
                  </a:lnTo>
                  <a:lnTo>
                    <a:pt x="524923" y="1647730"/>
                  </a:lnTo>
                  <a:lnTo>
                    <a:pt x="496824" y="1626775"/>
                  </a:lnTo>
                  <a:lnTo>
                    <a:pt x="491109" y="1605820"/>
                  </a:lnTo>
                  <a:lnTo>
                    <a:pt x="476345" y="1577435"/>
                  </a:lnTo>
                  <a:lnTo>
                    <a:pt x="474916" y="1568101"/>
                  </a:lnTo>
                  <a:lnTo>
                    <a:pt x="465582" y="1562100"/>
                  </a:lnTo>
                  <a:lnTo>
                    <a:pt x="462534" y="1542288"/>
                  </a:lnTo>
                  <a:lnTo>
                    <a:pt x="463391" y="1527715"/>
                  </a:lnTo>
                  <a:lnTo>
                    <a:pt x="460534" y="1518380"/>
                  </a:lnTo>
                  <a:lnTo>
                    <a:pt x="470630" y="1492567"/>
                  </a:lnTo>
                  <a:lnTo>
                    <a:pt x="464344" y="1481614"/>
                  </a:lnTo>
                  <a:lnTo>
                    <a:pt x="464153" y="1463802"/>
                  </a:lnTo>
                  <a:lnTo>
                    <a:pt x="457581" y="1451705"/>
                  </a:lnTo>
                  <a:lnTo>
                    <a:pt x="445961" y="1439513"/>
                  </a:lnTo>
                  <a:lnTo>
                    <a:pt x="418148" y="1442275"/>
                  </a:lnTo>
                  <a:lnTo>
                    <a:pt x="407289" y="1439799"/>
                  </a:lnTo>
                  <a:lnTo>
                    <a:pt x="399860" y="1447514"/>
                  </a:lnTo>
                  <a:lnTo>
                    <a:pt x="390620" y="1449514"/>
                  </a:lnTo>
                  <a:lnTo>
                    <a:pt x="388620" y="1431893"/>
                  </a:lnTo>
                  <a:lnTo>
                    <a:pt x="392811" y="1422845"/>
                  </a:lnTo>
                  <a:lnTo>
                    <a:pt x="391954" y="1416939"/>
                  </a:lnTo>
                  <a:lnTo>
                    <a:pt x="399383" y="1407033"/>
                  </a:lnTo>
                  <a:lnTo>
                    <a:pt x="394525" y="1392269"/>
                  </a:lnTo>
                  <a:lnTo>
                    <a:pt x="395859" y="1381601"/>
                  </a:lnTo>
                  <a:lnTo>
                    <a:pt x="405956" y="1370933"/>
                  </a:lnTo>
                  <a:lnTo>
                    <a:pt x="409480" y="1359503"/>
                  </a:lnTo>
                  <a:lnTo>
                    <a:pt x="406432" y="1343882"/>
                  </a:lnTo>
                  <a:lnTo>
                    <a:pt x="402812" y="1342072"/>
                  </a:lnTo>
                  <a:lnTo>
                    <a:pt x="397954" y="1327690"/>
                  </a:lnTo>
                  <a:lnTo>
                    <a:pt x="399860" y="1300448"/>
                  </a:lnTo>
                  <a:lnTo>
                    <a:pt x="394525" y="1290256"/>
                  </a:lnTo>
                  <a:lnTo>
                    <a:pt x="393859" y="1269682"/>
                  </a:lnTo>
                  <a:lnTo>
                    <a:pt x="385667" y="1255205"/>
                  </a:lnTo>
                  <a:lnTo>
                    <a:pt x="370808" y="1253680"/>
                  </a:lnTo>
                  <a:lnTo>
                    <a:pt x="351663" y="1229582"/>
                  </a:lnTo>
                  <a:lnTo>
                    <a:pt x="331756" y="1224820"/>
                  </a:lnTo>
                  <a:lnTo>
                    <a:pt x="324803" y="1215485"/>
                  </a:lnTo>
                  <a:lnTo>
                    <a:pt x="315563" y="1217581"/>
                  </a:lnTo>
                  <a:lnTo>
                    <a:pt x="312611" y="1223200"/>
                  </a:lnTo>
                  <a:lnTo>
                    <a:pt x="313468" y="1232345"/>
                  </a:lnTo>
                  <a:lnTo>
                    <a:pt x="282226" y="1231011"/>
                  </a:lnTo>
                  <a:lnTo>
                    <a:pt x="266700" y="1218057"/>
                  </a:lnTo>
                  <a:lnTo>
                    <a:pt x="252794" y="1198055"/>
                  </a:lnTo>
                  <a:lnTo>
                    <a:pt x="188119" y="1156716"/>
                  </a:lnTo>
                  <a:lnTo>
                    <a:pt x="169926" y="1161574"/>
                  </a:lnTo>
                  <a:lnTo>
                    <a:pt x="166402" y="1164336"/>
                  </a:lnTo>
                  <a:lnTo>
                    <a:pt x="161354" y="1176719"/>
                  </a:lnTo>
                  <a:lnTo>
                    <a:pt x="154972" y="1180529"/>
                  </a:lnTo>
                  <a:lnTo>
                    <a:pt x="130969" y="1181290"/>
                  </a:lnTo>
                  <a:lnTo>
                    <a:pt x="112490" y="1174718"/>
                  </a:lnTo>
                  <a:lnTo>
                    <a:pt x="110109" y="1185481"/>
                  </a:lnTo>
                  <a:lnTo>
                    <a:pt x="85916" y="1194530"/>
                  </a:lnTo>
                  <a:lnTo>
                    <a:pt x="78867" y="1194149"/>
                  </a:lnTo>
                  <a:lnTo>
                    <a:pt x="67151" y="1182338"/>
                  </a:lnTo>
                  <a:lnTo>
                    <a:pt x="60293" y="1181005"/>
                  </a:lnTo>
                  <a:lnTo>
                    <a:pt x="50387" y="1166146"/>
                  </a:lnTo>
                  <a:lnTo>
                    <a:pt x="39815" y="1163764"/>
                  </a:lnTo>
                  <a:close/>
                  <a:moveTo>
                    <a:pt x="423196" y="1256538"/>
                  </a:moveTo>
                  <a:lnTo>
                    <a:pt x="427482" y="1255490"/>
                  </a:lnTo>
                  <a:lnTo>
                    <a:pt x="428339" y="1251871"/>
                  </a:lnTo>
                  <a:lnTo>
                    <a:pt x="423196" y="1256538"/>
                  </a:lnTo>
                  <a:close/>
                  <a:moveTo>
                    <a:pt x="369284" y="1220724"/>
                  </a:moveTo>
                  <a:lnTo>
                    <a:pt x="362712" y="1215485"/>
                  </a:lnTo>
                  <a:lnTo>
                    <a:pt x="360426" y="1215199"/>
                  </a:lnTo>
                  <a:lnTo>
                    <a:pt x="364522" y="1217676"/>
                  </a:lnTo>
                  <a:lnTo>
                    <a:pt x="363569" y="1221962"/>
                  </a:lnTo>
                  <a:lnTo>
                    <a:pt x="368522" y="1225010"/>
                  </a:lnTo>
                  <a:lnTo>
                    <a:pt x="369284" y="1220724"/>
                  </a:lnTo>
                  <a:close/>
                  <a:moveTo>
                    <a:pt x="330994" y="1220629"/>
                  </a:moveTo>
                  <a:lnTo>
                    <a:pt x="338804" y="1217866"/>
                  </a:lnTo>
                  <a:lnTo>
                    <a:pt x="338519" y="1215199"/>
                  </a:lnTo>
                  <a:lnTo>
                    <a:pt x="333375" y="1216914"/>
                  </a:lnTo>
                  <a:lnTo>
                    <a:pt x="330994" y="12206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8" name="Freihandform: Form 167">
              <a:extLst>
                <a:ext uri="{FF2B5EF4-FFF2-40B4-BE49-F238E27FC236}">
                  <a16:creationId xmlns:a16="http://schemas.microsoft.com/office/drawing/2014/main" id="{B16E3D9D-97EB-4DD5-9185-91AF15A5D071}"/>
                </a:ext>
              </a:extLst>
            </p:cNvPr>
            <p:cNvSpPr/>
            <p:nvPr/>
          </p:nvSpPr>
          <p:spPr>
            <a:xfrm>
              <a:off x="971859" y="3608864"/>
              <a:ext cx="851400" cy="935550"/>
            </a:xfrm>
            <a:custGeom>
              <a:avLst/>
              <a:gdLst>
                <a:gd name="connsiteX0" fmla="*/ 1304639 w 1638300"/>
                <a:gd name="connsiteY0" fmla="*/ 213551 h 1800225"/>
                <a:gd name="connsiteX1" fmla="*/ 1310926 w 1638300"/>
                <a:gd name="connsiteY1" fmla="*/ 203073 h 1800225"/>
                <a:gd name="connsiteX2" fmla="*/ 1319403 w 1638300"/>
                <a:gd name="connsiteY2" fmla="*/ 204026 h 1800225"/>
                <a:gd name="connsiteX3" fmla="*/ 1317879 w 1638300"/>
                <a:gd name="connsiteY3" fmla="*/ 217170 h 1800225"/>
                <a:gd name="connsiteX4" fmla="*/ 1310830 w 1638300"/>
                <a:gd name="connsiteY4" fmla="*/ 212979 h 1800225"/>
                <a:gd name="connsiteX5" fmla="*/ 1310450 w 1638300"/>
                <a:gd name="connsiteY5" fmla="*/ 215932 h 1800225"/>
                <a:gd name="connsiteX6" fmla="*/ 1307497 w 1638300"/>
                <a:gd name="connsiteY6" fmla="*/ 216218 h 1800225"/>
                <a:gd name="connsiteX7" fmla="*/ 1304639 w 1638300"/>
                <a:gd name="connsiteY7" fmla="*/ 213551 h 1800225"/>
                <a:gd name="connsiteX8" fmla="*/ 9525 w 1638300"/>
                <a:gd name="connsiteY8" fmla="*/ 955263 h 1800225"/>
                <a:gd name="connsiteX9" fmla="*/ 18859 w 1638300"/>
                <a:gd name="connsiteY9" fmla="*/ 949262 h 1800225"/>
                <a:gd name="connsiteX10" fmla="*/ 28861 w 1638300"/>
                <a:gd name="connsiteY10" fmla="*/ 958215 h 1800225"/>
                <a:gd name="connsiteX11" fmla="*/ 38290 w 1638300"/>
                <a:gd name="connsiteY11" fmla="*/ 962692 h 1800225"/>
                <a:gd name="connsiteX12" fmla="*/ 38195 w 1638300"/>
                <a:gd name="connsiteY12" fmla="*/ 937451 h 1800225"/>
                <a:gd name="connsiteX13" fmla="*/ 49530 w 1638300"/>
                <a:gd name="connsiteY13" fmla="*/ 928878 h 1800225"/>
                <a:gd name="connsiteX14" fmla="*/ 67818 w 1638300"/>
                <a:gd name="connsiteY14" fmla="*/ 926021 h 1800225"/>
                <a:gd name="connsiteX15" fmla="*/ 68580 w 1638300"/>
                <a:gd name="connsiteY15" fmla="*/ 903827 h 1800225"/>
                <a:gd name="connsiteX16" fmla="*/ 80867 w 1638300"/>
                <a:gd name="connsiteY16" fmla="*/ 898970 h 1800225"/>
                <a:gd name="connsiteX17" fmla="*/ 97536 w 1638300"/>
                <a:gd name="connsiteY17" fmla="*/ 884111 h 1800225"/>
                <a:gd name="connsiteX18" fmla="*/ 94107 w 1638300"/>
                <a:gd name="connsiteY18" fmla="*/ 882968 h 1800225"/>
                <a:gd name="connsiteX19" fmla="*/ 101346 w 1638300"/>
                <a:gd name="connsiteY19" fmla="*/ 871442 h 1800225"/>
                <a:gd name="connsiteX20" fmla="*/ 93345 w 1638300"/>
                <a:gd name="connsiteY20" fmla="*/ 863346 h 1800225"/>
                <a:gd name="connsiteX21" fmla="*/ 92488 w 1638300"/>
                <a:gd name="connsiteY21" fmla="*/ 856393 h 1800225"/>
                <a:gd name="connsiteX22" fmla="*/ 94583 w 1638300"/>
                <a:gd name="connsiteY22" fmla="*/ 851154 h 1800225"/>
                <a:gd name="connsiteX23" fmla="*/ 93059 w 1638300"/>
                <a:gd name="connsiteY23" fmla="*/ 846297 h 1800225"/>
                <a:gd name="connsiteX24" fmla="*/ 95726 w 1638300"/>
                <a:gd name="connsiteY24" fmla="*/ 845344 h 1800225"/>
                <a:gd name="connsiteX25" fmla="*/ 94869 w 1638300"/>
                <a:gd name="connsiteY25" fmla="*/ 842106 h 1800225"/>
                <a:gd name="connsiteX26" fmla="*/ 98203 w 1638300"/>
                <a:gd name="connsiteY26" fmla="*/ 840963 h 1800225"/>
                <a:gd name="connsiteX27" fmla="*/ 99060 w 1638300"/>
                <a:gd name="connsiteY27" fmla="*/ 836200 h 1800225"/>
                <a:gd name="connsiteX28" fmla="*/ 81058 w 1638300"/>
                <a:gd name="connsiteY28" fmla="*/ 840105 h 1800225"/>
                <a:gd name="connsiteX29" fmla="*/ 85439 w 1638300"/>
                <a:gd name="connsiteY29" fmla="*/ 826104 h 1800225"/>
                <a:gd name="connsiteX30" fmla="*/ 79629 w 1638300"/>
                <a:gd name="connsiteY30" fmla="*/ 823913 h 1800225"/>
                <a:gd name="connsiteX31" fmla="*/ 79629 w 1638300"/>
                <a:gd name="connsiteY31" fmla="*/ 815245 h 1800225"/>
                <a:gd name="connsiteX32" fmla="*/ 84487 w 1638300"/>
                <a:gd name="connsiteY32" fmla="*/ 814483 h 1800225"/>
                <a:gd name="connsiteX33" fmla="*/ 97250 w 1638300"/>
                <a:gd name="connsiteY33" fmla="*/ 797147 h 1800225"/>
                <a:gd name="connsiteX34" fmla="*/ 105251 w 1638300"/>
                <a:gd name="connsiteY34" fmla="*/ 762571 h 1800225"/>
                <a:gd name="connsiteX35" fmla="*/ 111157 w 1638300"/>
                <a:gd name="connsiteY35" fmla="*/ 753904 h 1800225"/>
                <a:gd name="connsiteX36" fmla="*/ 110966 w 1638300"/>
                <a:gd name="connsiteY36" fmla="*/ 748855 h 1800225"/>
                <a:gd name="connsiteX37" fmla="*/ 114205 w 1638300"/>
                <a:gd name="connsiteY37" fmla="*/ 749618 h 1800225"/>
                <a:gd name="connsiteX38" fmla="*/ 124015 w 1638300"/>
                <a:gd name="connsiteY38" fmla="*/ 742760 h 1800225"/>
                <a:gd name="connsiteX39" fmla="*/ 132112 w 1638300"/>
                <a:gd name="connsiteY39" fmla="*/ 749522 h 1800225"/>
                <a:gd name="connsiteX40" fmla="*/ 148018 w 1638300"/>
                <a:gd name="connsiteY40" fmla="*/ 749237 h 1800225"/>
                <a:gd name="connsiteX41" fmla="*/ 148971 w 1638300"/>
                <a:gd name="connsiteY41" fmla="*/ 740473 h 1800225"/>
                <a:gd name="connsiteX42" fmla="*/ 153638 w 1638300"/>
                <a:gd name="connsiteY42" fmla="*/ 732568 h 1800225"/>
                <a:gd name="connsiteX43" fmla="*/ 165830 w 1638300"/>
                <a:gd name="connsiteY43" fmla="*/ 725710 h 1800225"/>
                <a:gd name="connsiteX44" fmla="*/ 176498 w 1638300"/>
                <a:gd name="connsiteY44" fmla="*/ 734568 h 1800225"/>
                <a:gd name="connsiteX45" fmla="*/ 171640 w 1638300"/>
                <a:gd name="connsiteY45" fmla="*/ 745331 h 1800225"/>
                <a:gd name="connsiteX46" fmla="*/ 172593 w 1638300"/>
                <a:gd name="connsiteY46" fmla="*/ 754571 h 1800225"/>
                <a:gd name="connsiteX47" fmla="*/ 168021 w 1638300"/>
                <a:gd name="connsiteY47" fmla="*/ 765810 h 1800225"/>
                <a:gd name="connsiteX48" fmla="*/ 179927 w 1638300"/>
                <a:gd name="connsiteY48" fmla="*/ 778097 h 1800225"/>
                <a:gd name="connsiteX49" fmla="*/ 208883 w 1638300"/>
                <a:gd name="connsiteY49" fmla="*/ 788670 h 1800225"/>
                <a:gd name="connsiteX50" fmla="*/ 222218 w 1638300"/>
                <a:gd name="connsiteY50" fmla="*/ 802005 h 1800225"/>
                <a:gd name="connsiteX51" fmla="*/ 236410 w 1638300"/>
                <a:gd name="connsiteY51" fmla="*/ 806577 h 1800225"/>
                <a:gd name="connsiteX52" fmla="*/ 258318 w 1638300"/>
                <a:gd name="connsiteY52" fmla="*/ 802863 h 1800225"/>
                <a:gd name="connsiteX53" fmla="*/ 289084 w 1638300"/>
                <a:gd name="connsiteY53" fmla="*/ 801529 h 1800225"/>
                <a:gd name="connsiteX54" fmla="*/ 289369 w 1638300"/>
                <a:gd name="connsiteY54" fmla="*/ 803243 h 1800225"/>
                <a:gd name="connsiteX55" fmla="*/ 300418 w 1638300"/>
                <a:gd name="connsiteY55" fmla="*/ 796290 h 1800225"/>
                <a:gd name="connsiteX56" fmla="*/ 313087 w 1638300"/>
                <a:gd name="connsiteY56" fmla="*/ 795052 h 1800225"/>
                <a:gd name="connsiteX57" fmla="*/ 314134 w 1638300"/>
                <a:gd name="connsiteY57" fmla="*/ 790194 h 1800225"/>
                <a:gd name="connsiteX58" fmla="*/ 327946 w 1638300"/>
                <a:gd name="connsiteY58" fmla="*/ 785241 h 1800225"/>
                <a:gd name="connsiteX59" fmla="*/ 331279 w 1638300"/>
                <a:gd name="connsiteY59" fmla="*/ 792289 h 1800225"/>
                <a:gd name="connsiteX60" fmla="*/ 334327 w 1638300"/>
                <a:gd name="connsiteY60" fmla="*/ 791528 h 1800225"/>
                <a:gd name="connsiteX61" fmla="*/ 341662 w 1638300"/>
                <a:gd name="connsiteY61" fmla="*/ 795528 h 1800225"/>
                <a:gd name="connsiteX62" fmla="*/ 349472 w 1638300"/>
                <a:gd name="connsiteY62" fmla="*/ 803243 h 1800225"/>
                <a:gd name="connsiteX63" fmla="*/ 356235 w 1638300"/>
                <a:gd name="connsiteY63" fmla="*/ 795433 h 1800225"/>
                <a:gd name="connsiteX64" fmla="*/ 354521 w 1638300"/>
                <a:gd name="connsiteY64" fmla="*/ 793147 h 1800225"/>
                <a:gd name="connsiteX65" fmla="*/ 357378 w 1638300"/>
                <a:gd name="connsiteY65" fmla="*/ 790099 h 1800225"/>
                <a:gd name="connsiteX66" fmla="*/ 374142 w 1638300"/>
                <a:gd name="connsiteY66" fmla="*/ 781145 h 1800225"/>
                <a:gd name="connsiteX67" fmla="*/ 372523 w 1638300"/>
                <a:gd name="connsiteY67" fmla="*/ 776192 h 1800225"/>
                <a:gd name="connsiteX68" fmla="*/ 376523 w 1638300"/>
                <a:gd name="connsiteY68" fmla="*/ 774764 h 1800225"/>
                <a:gd name="connsiteX69" fmla="*/ 380238 w 1638300"/>
                <a:gd name="connsiteY69" fmla="*/ 764191 h 1800225"/>
                <a:gd name="connsiteX70" fmla="*/ 374904 w 1638300"/>
                <a:gd name="connsiteY70" fmla="*/ 762286 h 1800225"/>
                <a:gd name="connsiteX71" fmla="*/ 375761 w 1638300"/>
                <a:gd name="connsiteY71" fmla="*/ 756381 h 1800225"/>
                <a:gd name="connsiteX72" fmla="*/ 370427 w 1638300"/>
                <a:gd name="connsiteY72" fmla="*/ 756476 h 1800225"/>
                <a:gd name="connsiteX73" fmla="*/ 369951 w 1638300"/>
                <a:gd name="connsiteY73" fmla="*/ 759619 h 1800225"/>
                <a:gd name="connsiteX74" fmla="*/ 362426 w 1638300"/>
                <a:gd name="connsiteY74" fmla="*/ 752951 h 1800225"/>
                <a:gd name="connsiteX75" fmla="*/ 370332 w 1638300"/>
                <a:gd name="connsiteY75" fmla="*/ 736759 h 1800225"/>
                <a:gd name="connsiteX76" fmla="*/ 357283 w 1638300"/>
                <a:gd name="connsiteY76" fmla="*/ 732663 h 1800225"/>
                <a:gd name="connsiteX77" fmla="*/ 359473 w 1638300"/>
                <a:gd name="connsiteY77" fmla="*/ 727139 h 1800225"/>
                <a:gd name="connsiteX78" fmla="*/ 348710 w 1638300"/>
                <a:gd name="connsiteY78" fmla="*/ 720376 h 1800225"/>
                <a:gd name="connsiteX79" fmla="*/ 339090 w 1638300"/>
                <a:gd name="connsiteY79" fmla="*/ 709232 h 1800225"/>
                <a:gd name="connsiteX80" fmla="*/ 347567 w 1638300"/>
                <a:gd name="connsiteY80" fmla="*/ 706850 h 1800225"/>
                <a:gd name="connsiteX81" fmla="*/ 344138 w 1638300"/>
                <a:gd name="connsiteY81" fmla="*/ 699897 h 1800225"/>
                <a:gd name="connsiteX82" fmla="*/ 345472 w 1638300"/>
                <a:gd name="connsiteY82" fmla="*/ 698088 h 1800225"/>
                <a:gd name="connsiteX83" fmla="*/ 341185 w 1638300"/>
                <a:gd name="connsiteY83" fmla="*/ 697802 h 1800225"/>
                <a:gd name="connsiteX84" fmla="*/ 346996 w 1638300"/>
                <a:gd name="connsiteY84" fmla="*/ 690563 h 1800225"/>
                <a:gd name="connsiteX85" fmla="*/ 343948 w 1638300"/>
                <a:gd name="connsiteY85" fmla="*/ 691134 h 1800225"/>
                <a:gd name="connsiteX86" fmla="*/ 343471 w 1638300"/>
                <a:gd name="connsiteY86" fmla="*/ 685705 h 1800225"/>
                <a:gd name="connsiteX87" fmla="*/ 340614 w 1638300"/>
                <a:gd name="connsiteY87" fmla="*/ 685229 h 1800225"/>
                <a:gd name="connsiteX88" fmla="*/ 340423 w 1638300"/>
                <a:gd name="connsiteY88" fmla="*/ 680466 h 1800225"/>
                <a:gd name="connsiteX89" fmla="*/ 336804 w 1638300"/>
                <a:gd name="connsiteY89" fmla="*/ 679228 h 1800225"/>
                <a:gd name="connsiteX90" fmla="*/ 331470 w 1638300"/>
                <a:gd name="connsiteY90" fmla="*/ 666465 h 1800225"/>
                <a:gd name="connsiteX91" fmla="*/ 332613 w 1638300"/>
                <a:gd name="connsiteY91" fmla="*/ 659797 h 1800225"/>
                <a:gd name="connsiteX92" fmla="*/ 339185 w 1638300"/>
                <a:gd name="connsiteY92" fmla="*/ 653987 h 1800225"/>
                <a:gd name="connsiteX93" fmla="*/ 333470 w 1638300"/>
                <a:gd name="connsiteY93" fmla="*/ 651129 h 1800225"/>
                <a:gd name="connsiteX94" fmla="*/ 342138 w 1638300"/>
                <a:gd name="connsiteY94" fmla="*/ 640747 h 1800225"/>
                <a:gd name="connsiteX95" fmla="*/ 333661 w 1638300"/>
                <a:gd name="connsiteY95" fmla="*/ 633413 h 1800225"/>
                <a:gd name="connsiteX96" fmla="*/ 329660 w 1638300"/>
                <a:gd name="connsiteY96" fmla="*/ 635889 h 1800225"/>
                <a:gd name="connsiteX97" fmla="*/ 324231 w 1638300"/>
                <a:gd name="connsiteY97" fmla="*/ 624745 h 1800225"/>
                <a:gd name="connsiteX98" fmla="*/ 321754 w 1638300"/>
                <a:gd name="connsiteY98" fmla="*/ 625412 h 1800225"/>
                <a:gd name="connsiteX99" fmla="*/ 319468 w 1638300"/>
                <a:gd name="connsiteY99" fmla="*/ 619696 h 1800225"/>
                <a:gd name="connsiteX100" fmla="*/ 309562 w 1638300"/>
                <a:gd name="connsiteY100" fmla="*/ 610267 h 1800225"/>
                <a:gd name="connsiteX101" fmla="*/ 302514 w 1638300"/>
                <a:gd name="connsiteY101" fmla="*/ 589693 h 1800225"/>
                <a:gd name="connsiteX102" fmla="*/ 291751 w 1638300"/>
                <a:gd name="connsiteY102" fmla="*/ 572834 h 1800225"/>
                <a:gd name="connsiteX103" fmla="*/ 281559 w 1638300"/>
                <a:gd name="connsiteY103" fmla="*/ 538449 h 1800225"/>
                <a:gd name="connsiteX104" fmla="*/ 286607 w 1638300"/>
                <a:gd name="connsiteY104" fmla="*/ 536163 h 1800225"/>
                <a:gd name="connsiteX105" fmla="*/ 295942 w 1638300"/>
                <a:gd name="connsiteY105" fmla="*/ 538734 h 1800225"/>
                <a:gd name="connsiteX106" fmla="*/ 313182 w 1638300"/>
                <a:gd name="connsiteY106" fmla="*/ 527495 h 1800225"/>
                <a:gd name="connsiteX107" fmla="*/ 317373 w 1638300"/>
                <a:gd name="connsiteY107" fmla="*/ 522541 h 1800225"/>
                <a:gd name="connsiteX108" fmla="*/ 320040 w 1638300"/>
                <a:gd name="connsiteY108" fmla="*/ 510445 h 1800225"/>
                <a:gd name="connsiteX109" fmla="*/ 329565 w 1638300"/>
                <a:gd name="connsiteY109" fmla="*/ 505396 h 1800225"/>
                <a:gd name="connsiteX110" fmla="*/ 330803 w 1638300"/>
                <a:gd name="connsiteY110" fmla="*/ 493014 h 1800225"/>
                <a:gd name="connsiteX111" fmla="*/ 335756 w 1638300"/>
                <a:gd name="connsiteY111" fmla="*/ 488538 h 1800225"/>
                <a:gd name="connsiteX112" fmla="*/ 328898 w 1638300"/>
                <a:gd name="connsiteY112" fmla="*/ 476345 h 1800225"/>
                <a:gd name="connsiteX113" fmla="*/ 331089 w 1638300"/>
                <a:gd name="connsiteY113" fmla="*/ 471583 h 1800225"/>
                <a:gd name="connsiteX114" fmla="*/ 327946 w 1638300"/>
                <a:gd name="connsiteY114" fmla="*/ 464534 h 1800225"/>
                <a:gd name="connsiteX115" fmla="*/ 348329 w 1638300"/>
                <a:gd name="connsiteY115" fmla="*/ 466440 h 1800225"/>
                <a:gd name="connsiteX116" fmla="*/ 362998 w 1638300"/>
                <a:gd name="connsiteY116" fmla="*/ 459772 h 1800225"/>
                <a:gd name="connsiteX117" fmla="*/ 361474 w 1638300"/>
                <a:gd name="connsiteY117" fmla="*/ 454057 h 1800225"/>
                <a:gd name="connsiteX118" fmla="*/ 353758 w 1638300"/>
                <a:gd name="connsiteY118" fmla="*/ 451485 h 1800225"/>
                <a:gd name="connsiteX119" fmla="*/ 348425 w 1638300"/>
                <a:gd name="connsiteY119" fmla="*/ 433387 h 1800225"/>
                <a:gd name="connsiteX120" fmla="*/ 350139 w 1638300"/>
                <a:gd name="connsiteY120" fmla="*/ 423672 h 1800225"/>
                <a:gd name="connsiteX121" fmla="*/ 361283 w 1638300"/>
                <a:gd name="connsiteY121" fmla="*/ 417005 h 1800225"/>
                <a:gd name="connsiteX122" fmla="*/ 364807 w 1638300"/>
                <a:gd name="connsiteY122" fmla="*/ 407194 h 1800225"/>
                <a:gd name="connsiteX123" fmla="*/ 363855 w 1638300"/>
                <a:gd name="connsiteY123" fmla="*/ 398145 h 1800225"/>
                <a:gd name="connsiteX124" fmla="*/ 357854 w 1638300"/>
                <a:gd name="connsiteY124" fmla="*/ 392811 h 1800225"/>
                <a:gd name="connsiteX125" fmla="*/ 359283 w 1638300"/>
                <a:gd name="connsiteY125" fmla="*/ 386429 h 1800225"/>
                <a:gd name="connsiteX126" fmla="*/ 355092 w 1638300"/>
                <a:gd name="connsiteY126" fmla="*/ 385762 h 1800225"/>
                <a:gd name="connsiteX127" fmla="*/ 356902 w 1638300"/>
                <a:gd name="connsiteY127" fmla="*/ 364522 h 1800225"/>
                <a:gd name="connsiteX128" fmla="*/ 325279 w 1638300"/>
                <a:gd name="connsiteY128" fmla="*/ 359664 h 1800225"/>
                <a:gd name="connsiteX129" fmla="*/ 324326 w 1638300"/>
                <a:gd name="connsiteY129" fmla="*/ 367189 h 1800225"/>
                <a:gd name="connsiteX130" fmla="*/ 334423 w 1638300"/>
                <a:gd name="connsiteY130" fmla="*/ 368808 h 1800225"/>
                <a:gd name="connsiteX131" fmla="*/ 330708 w 1638300"/>
                <a:gd name="connsiteY131" fmla="*/ 373856 h 1800225"/>
                <a:gd name="connsiteX132" fmla="*/ 322231 w 1638300"/>
                <a:gd name="connsiteY132" fmla="*/ 378047 h 1800225"/>
                <a:gd name="connsiteX133" fmla="*/ 316611 w 1638300"/>
                <a:gd name="connsiteY133" fmla="*/ 374428 h 1800225"/>
                <a:gd name="connsiteX134" fmla="*/ 321088 w 1638300"/>
                <a:gd name="connsiteY134" fmla="*/ 349377 h 1800225"/>
                <a:gd name="connsiteX135" fmla="*/ 318135 w 1638300"/>
                <a:gd name="connsiteY135" fmla="*/ 347662 h 1800225"/>
                <a:gd name="connsiteX136" fmla="*/ 318802 w 1638300"/>
                <a:gd name="connsiteY136" fmla="*/ 342138 h 1800225"/>
                <a:gd name="connsiteX137" fmla="*/ 314801 w 1638300"/>
                <a:gd name="connsiteY137" fmla="*/ 336709 h 1800225"/>
                <a:gd name="connsiteX138" fmla="*/ 301466 w 1638300"/>
                <a:gd name="connsiteY138" fmla="*/ 329184 h 1800225"/>
                <a:gd name="connsiteX139" fmla="*/ 294227 w 1638300"/>
                <a:gd name="connsiteY139" fmla="*/ 336137 h 1800225"/>
                <a:gd name="connsiteX140" fmla="*/ 288512 w 1638300"/>
                <a:gd name="connsiteY140" fmla="*/ 332042 h 1800225"/>
                <a:gd name="connsiteX141" fmla="*/ 286988 w 1638300"/>
                <a:gd name="connsiteY141" fmla="*/ 334423 h 1800225"/>
                <a:gd name="connsiteX142" fmla="*/ 279463 w 1638300"/>
                <a:gd name="connsiteY142" fmla="*/ 331184 h 1800225"/>
                <a:gd name="connsiteX143" fmla="*/ 271653 w 1638300"/>
                <a:gd name="connsiteY143" fmla="*/ 339185 h 1800225"/>
                <a:gd name="connsiteX144" fmla="*/ 264033 w 1638300"/>
                <a:gd name="connsiteY144" fmla="*/ 332137 h 1800225"/>
                <a:gd name="connsiteX145" fmla="*/ 255365 w 1638300"/>
                <a:gd name="connsiteY145" fmla="*/ 335566 h 1800225"/>
                <a:gd name="connsiteX146" fmla="*/ 251269 w 1638300"/>
                <a:gd name="connsiteY146" fmla="*/ 328899 h 1800225"/>
                <a:gd name="connsiteX147" fmla="*/ 257937 w 1638300"/>
                <a:gd name="connsiteY147" fmla="*/ 319564 h 1800225"/>
                <a:gd name="connsiteX148" fmla="*/ 240411 w 1638300"/>
                <a:gd name="connsiteY148" fmla="*/ 312896 h 1800225"/>
                <a:gd name="connsiteX149" fmla="*/ 236696 w 1638300"/>
                <a:gd name="connsiteY149" fmla="*/ 308801 h 1800225"/>
                <a:gd name="connsiteX150" fmla="*/ 226123 w 1638300"/>
                <a:gd name="connsiteY150" fmla="*/ 312230 h 1800225"/>
                <a:gd name="connsiteX151" fmla="*/ 206692 w 1638300"/>
                <a:gd name="connsiteY151" fmla="*/ 311658 h 1800225"/>
                <a:gd name="connsiteX152" fmla="*/ 208597 w 1638300"/>
                <a:gd name="connsiteY152" fmla="*/ 294989 h 1800225"/>
                <a:gd name="connsiteX153" fmla="*/ 237839 w 1638300"/>
                <a:gd name="connsiteY153" fmla="*/ 268796 h 1800225"/>
                <a:gd name="connsiteX154" fmla="*/ 270129 w 1638300"/>
                <a:gd name="connsiteY154" fmla="*/ 245078 h 1800225"/>
                <a:gd name="connsiteX155" fmla="*/ 267938 w 1638300"/>
                <a:gd name="connsiteY155" fmla="*/ 239554 h 1800225"/>
                <a:gd name="connsiteX156" fmla="*/ 270605 w 1638300"/>
                <a:gd name="connsiteY156" fmla="*/ 233649 h 1800225"/>
                <a:gd name="connsiteX157" fmla="*/ 265938 w 1638300"/>
                <a:gd name="connsiteY157" fmla="*/ 230029 h 1800225"/>
                <a:gd name="connsiteX158" fmla="*/ 273939 w 1638300"/>
                <a:gd name="connsiteY158" fmla="*/ 224314 h 1800225"/>
                <a:gd name="connsiteX159" fmla="*/ 267462 w 1638300"/>
                <a:gd name="connsiteY159" fmla="*/ 215551 h 1800225"/>
                <a:gd name="connsiteX160" fmla="*/ 264985 w 1638300"/>
                <a:gd name="connsiteY160" fmla="*/ 202502 h 1800225"/>
                <a:gd name="connsiteX161" fmla="*/ 279082 w 1638300"/>
                <a:gd name="connsiteY161" fmla="*/ 193072 h 1800225"/>
                <a:gd name="connsiteX162" fmla="*/ 289179 w 1638300"/>
                <a:gd name="connsiteY162" fmla="*/ 195929 h 1800225"/>
                <a:gd name="connsiteX163" fmla="*/ 298609 w 1638300"/>
                <a:gd name="connsiteY163" fmla="*/ 206693 h 1800225"/>
                <a:gd name="connsiteX164" fmla="*/ 305276 w 1638300"/>
                <a:gd name="connsiteY164" fmla="*/ 206502 h 1800225"/>
                <a:gd name="connsiteX165" fmla="*/ 305276 w 1638300"/>
                <a:gd name="connsiteY165" fmla="*/ 209836 h 1800225"/>
                <a:gd name="connsiteX166" fmla="*/ 314611 w 1638300"/>
                <a:gd name="connsiteY166" fmla="*/ 210217 h 1800225"/>
                <a:gd name="connsiteX167" fmla="*/ 314611 w 1638300"/>
                <a:gd name="connsiteY167" fmla="*/ 237839 h 1800225"/>
                <a:gd name="connsiteX168" fmla="*/ 326612 w 1638300"/>
                <a:gd name="connsiteY168" fmla="*/ 237077 h 1800225"/>
                <a:gd name="connsiteX169" fmla="*/ 333470 w 1638300"/>
                <a:gd name="connsiteY169" fmla="*/ 198311 h 1800225"/>
                <a:gd name="connsiteX170" fmla="*/ 339090 w 1638300"/>
                <a:gd name="connsiteY170" fmla="*/ 195072 h 1800225"/>
                <a:gd name="connsiteX171" fmla="*/ 349186 w 1638300"/>
                <a:gd name="connsiteY171" fmla="*/ 180880 h 1800225"/>
                <a:gd name="connsiteX172" fmla="*/ 350139 w 1638300"/>
                <a:gd name="connsiteY172" fmla="*/ 168593 h 1800225"/>
                <a:gd name="connsiteX173" fmla="*/ 359473 w 1638300"/>
                <a:gd name="connsiteY173" fmla="*/ 154115 h 1800225"/>
                <a:gd name="connsiteX174" fmla="*/ 369475 w 1638300"/>
                <a:gd name="connsiteY174" fmla="*/ 153257 h 1800225"/>
                <a:gd name="connsiteX175" fmla="*/ 368427 w 1638300"/>
                <a:gd name="connsiteY175" fmla="*/ 155162 h 1800225"/>
                <a:gd name="connsiteX176" fmla="*/ 399478 w 1638300"/>
                <a:gd name="connsiteY176" fmla="*/ 151543 h 1800225"/>
                <a:gd name="connsiteX177" fmla="*/ 409670 w 1638300"/>
                <a:gd name="connsiteY177" fmla="*/ 143542 h 1800225"/>
                <a:gd name="connsiteX178" fmla="*/ 425291 w 1638300"/>
                <a:gd name="connsiteY178" fmla="*/ 143923 h 1800225"/>
                <a:gd name="connsiteX179" fmla="*/ 431006 w 1638300"/>
                <a:gd name="connsiteY179" fmla="*/ 148685 h 1800225"/>
                <a:gd name="connsiteX180" fmla="*/ 435673 w 1638300"/>
                <a:gd name="connsiteY180" fmla="*/ 158591 h 1800225"/>
                <a:gd name="connsiteX181" fmla="*/ 433864 w 1638300"/>
                <a:gd name="connsiteY181" fmla="*/ 171260 h 1800225"/>
                <a:gd name="connsiteX182" fmla="*/ 447199 w 1638300"/>
                <a:gd name="connsiteY182" fmla="*/ 166021 h 1800225"/>
                <a:gd name="connsiteX183" fmla="*/ 449199 w 1638300"/>
                <a:gd name="connsiteY183" fmla="*/ 173260 h 1800225"/>
                <a:gd name="connsiteX184" fmla="*/ 465010 w 1638300"/>
                <a:gd name="connsiteY184" fmla="*/ 169641 h 1800225"/>
                <a:gd name="connsiteX185" fmla="*/ 489394 w 1638300"/>
                <a:gd name="connsiteY185" fmla="*/ 173641 h 1800225"/>
                <a:gd name="connsiteX186" fmla="*/ 527590 w 1638300"/>
                <a:gd name="connsiteY186" fmla="*/ 191072 h 1800225"/>
                <a:gd name="connsiteX187" fmla="*/ 537496 w 1638300"/>
                <a:gd name="connsiteY187" fmla="*/ 205169 h 1800225"/>
                <a:gd name="connsiteX188" fmla="*/ 559594 w 1638300"/>
                <a:gd name="connsiteY188" fmla="*/ 210884 h 1800225"/>
                <a:gd name="connsiteX189" fmla="*/ 560356 w 1638300"/>
                <a:gd name="connsiteY189" fmla="*/ 213551 h 1800225"/>
                <a:gd name="connsiteX190" fmla="*/ 552640 w 1638300"/>
                <a:gd name="connsiteY190" fmla="*/ 226124 h 1800225"/>
                <a:gd name="connsiteX191" fmla="*/ 551783 w 1638300"/>
                <a:gd name="connsiteY191" fmla="*/ 243269 h 1800225"/>
                <a:gd name="connsiteX192" fmla="*/ 566928 w 1638300"/>
                <a:gd name="connsiteY192" fmla="*/ 247460 h 1800225"/>
                <a:gd name="connsiteX193" fmla="*/ 570547 w 1638300"/>
                <a:gd name="connsiteY193" fmla="*/ 255461 h 1800225"/>
                <a:gd name="connsiteX194" fmla="*/ 576358 w 1638300"/>
                <a:gd name="connsiteY194" fmla="*/ 247269 h 1800225"/>
                <a:gd name="connsiteX195" fmla="*/ 589026 w 1638300"/>
                <a:gd name="connsiteY195" fmla="*/ 239744 h 1800225"/>
                <a:gd name="connsiteX196" fmla="*/ 606742 w 1638300"/>
                <a:gd name="connsiteY196" fmla="*/ 245269 h 1800225"/>
                <a:gd name="connsiteX197" fmla="*/ 614839 w 1638300"/>
                <a:gd name="connsiteY197" fmla="*/ 231553 h 1800225"/>
                <a:gd name="connsiteX198" fmla="*/ 625030 w 1638300"/>
                <a:gd name="connsiteY198" fmla="*/ 222504 h 1800225"/>
                <a:gd name="connsiteX199" fmla="*/ 640556 w 1638300"/>
                <a:gd name="connsiteY199" fmla="*/ 223552 h 1800225"/>
                <a:gd name="connsiteX200" fmla="*/ 659511 w 1638300"/>
                <a:gd name="connsiteY200" fmla="*/ 217646 h 1800225"/>
                <a:gd name="connsiteX201" fmla="*/ 673132 w 1638300"/>
                <a:gd name="connsiteY201" fmla="*/ 208502 h 1800225"/>
                <a:gd name="connsiteX202" fmla="*/ 661416 w 1638300"/>
                <a:gd name="connsiteY202" fmla="*/ 209741 h 1800225"/>
                <a:gd name="connsiteX203" fmla="*/ 653510 w 1638300"/>
                <a:gd name="connsiteY203" fmla="*/ 193167 h 1800225"/>
                <a:gd name="connsiteX204" fmla="*/ 655415 w 1638300"/>
                <a:gd name="connsiteY204" fmla="*/ 174403 h 1800225"/>
                <a:gd name="connsiteX205" fmla="*/ 665417 w 1638300"/>
                <a:gd name="connsiteY205" fmla="*/ 158210 h 1800225"/>
                <a:gd name="connsiteX206" fmla="*/ 669322 w 1638300"/>
                <a:gd name="connsiteY206" fmla="*/ 156972 h 1800225"/>
                <a:gd name="connsiteX207" fmla="*/ 674751 w 1638300"/>
                <a:gd name="connsiteY207" fmla="*/ 166402 h 1800225"/>
                <a:gd name="connsiteX208" fmla="*/ 679609 w 1638300"/>
                <a:gd name="connsiteY208" fmla="*/ 167831 h 1800225"/>
                <a:gd name="connsiteX209" fmla="*/ 674275 w 1638300"/>
                <a:gd name="connsiteY209" fmla="*/ 181261 h 1800225"/>
                <a:gd name="connsiteX210" fmla="*/ 672560 w 1638300"/>
                <a:gd name="connsiteY210" fmla="*/ 195739 h 1800225"/>
                <a:gd name="connsiteX211" fmla="*/ 678085 w 1638300"/>
                <a:gd name="connsiteY211" fmla="*/ 197263 h 1800225"/>
                <a:gd name="connsiteX212" fmla="*/ 680371 w 1638300"/>
                <a:gd name="connsiteY212" fmla="*/ 187547 h 1800225"/>
                <a:gd name="connsiteX213" fmla="*/ 686371 w 1638300"/>
                <a:gd name="connsiteY213" fmla="*/ 189071 h 1800225"/>
                <a:gd name="connsiteX214" fmla="*/ 700945 w 1638300"/>
                <a:gd name="connsiteY214" fmla="*/ 185452 h 1800225"/>
                <a:gd name="connsiteX215" fmla="*/ 707422 w 1638300"/>
                <a:gd name="connsiteY215" fmla="*/ 186595 h 1800225"/>
                <a:gd name="connsiteX216" fmla="*/ 708279 w 1638300"/>
                <a:gd name="connsiteY216" fmla="*/ 169831 h 1800225"/>
                <a:gd name="connsiteX217" fmla="*/ 714470 w 1638300"/>
                <a:gd name="connsiteY217" fmla="*/ 163449 h 1800225"/>
                <a:gd name="connsiteX218" fmla="*/ 723709 w 1638300"/>
                <a:gd name="connsiteY218" fmla="*/ 167640 h 1800225"/>
                <a:gd name="connsiteX219" fmla="*/ 733615 w 1638300"/>
                <a:gd name="connsiteY219" fmla="*/ 165449 h 1800225"/>
                <a:gd name="connsiteX220" fmla="*/ 736092 w 1638300"/>
                <a:gd name="connsiteY220" fmla="*/ 156782 h 1800225"/>
                <a:gd name="connsiteX221" fmla="*/ 728091 w 1638300"/>
                <a:gd name="connsiteY221" fmla="*/ 146114 h 1800225"/>
                <a:gd name="connsiteX222" fmla="*/ 727805 w 1638300"/>
                <a:gd name="connsiteY222" fmla="*/ 133160 h 1800225"/>
                <a:gd name="connsiteX223" fmla="*/ 735139 w 1638300"/>
                <a:gd name="connsiteY223" fmla="*/ 122301 h 1800225"/>
                <a:gd name="connsiteX224" fmla="*/ 753142 w 1638300"/>
                <a:gd name="connsiteY224" fmla="*/ 111919 h 1800225"/>
                <a:gd name="connsiteX225" fmla="*/ 753427 w 1638300"/>
                <a:gd name="connsiteY225" fmla="*/ 107633 h 1800225"/>
                <a:gd name="connsiteX226" fmla="*/ 761714 w 1638300"/>
                <a:gd name="connsiteY226" fmla="*/ 96869 h 1800225"/>
                <a:gd name="connsiteX227" fmla="*/ 763714 w 1638300"/>
                <a:gd name="connsiteY227" fmla="*/ 88964 h 1800225"/>
                <a:gd name="connsiteX228" fmla="*/ 762095 w 1638300"/>
                <a:gd name="connsiteY228" fmla="*/ 78677 h 1800225"/>
                <a:gd name="connsiteX229" fmla="*/ 766000 w 1638300"/>
                <a:gd name="connsiteY229" fmla="*/ 70961 h 1800225"/>
                <a:gd name="connsiteX230" fmla="*/ 779240 w 1638300"/>
                <a:gd name="connsiteY230" fmla="*/ 61912 h 1800225"/>
                <a:gd name="connsiteX231" fmla="*/ 790003 w 1638300"/>
                <a:gd name="connsiteY231" fmla="*/ 36957 h 1800225"/>
                <a:gd name="connsiteX232" fmla="*/ 788479 w 1638300"/>
                <a:gd name="connsiteY232" fmla="*/ 31147 h 1800225"/>
                <a:gd name="connsiteX233" fmla="*/ 794290 w 1638300"/>
                <a:gd name="connsiteY233" fmla="*/ 22193 h 1800225"/>
                <a:gd name="connsiteX234" fmla="*/ 789242 w 1638300"/>
                <a:gd name="connsiteY234" fmla="*/ 12383 h 1800225"/>
                <a:gd name="connsiteX235" fmla="*/ 797433 w 1638300"/>
                <a:gd name="connsiteY235" fmla="*/ 9525 h 1800225"/>
                <a:gd name="connsiteX236" fmla="*/ 803338 w 1638300"/>
                <a:gd name="connsiteY236" fmla="*/ 10763 h 1800225"/>
                <a:gd name="connsiteX237" fmla="*/ 806958 w 1638300"/>
                <a:gd name="connsiteY237" fmla="*/ 17526 h 1800225"/>
                <a:gd name="connsiteX238" fmla="*/ 812101 w 1638300"/>
                <a:gd name="connsiteY238" fmla="*/ 20003 h 1800225"/>
                <a:gd name="connsiteX239" fmla="*/ 826389 w 1638300"/>
                <a:gd name="connsiteY239" fmla="*/ 20860 h 1800225"/>
                <a:gd name="connsiteX240" fmla="*/ 838867 w 1638300"/>
                <a:gd name="connsiteY240" fmla="*/ 15907 h 1800225"/>
                <a:gd name="connsiteX241" fmla="*/ 859631 w 1638300"/>
                <a:gd name="connsiteY241" fmla="*/ 15621 h 1800225"/>
                <a:gd name="connsiteX242" fmla="*/ 862679 w 1638300"/>
                <a:gd name="connsiteY242" fmla="*/ 19526 h 1800225"/>
                <a:gd name="connsiteX243" fmla="*/ 865060 w 1638300"/>
                <a:gd name="connsiteY243" fmla="*/ 50673 h 1800225"/>
                <a:gd name="connsiteX244" fmla="*/ 871157 w 1638300"/>
                <a:gd name="connsiteY244" fmla="*/ 59436 h 1800225"/>
                <a:gd name="connsiteX245" fmla="*/ 883253 w 1638300"/>
                <a:gd name="connsiteY245" fmla="*/ 66294 h 1800225"/>
                <a:gd name="connsiteX246" fmla="*/ 883825 w 1638300"/>
                <a:gd name="connsiteY246" fmla="*/ 73628 h 1800225"/>
                <a:gd name="connsiteX247" fmla="*/ 877729 w 1638300"/>
                <a:gd name="connsiteY247" fmla="*/ 89249 h 1800225"/>
                <a:gd name="connsiteX248" fmla="*/ 880396 w 1638300"/>
                <a:gd name="connsiteY248" fmla="*/ 94679 h 1800225"/>
                <a:gd name="connsiteX249" fmla="*/ 891730 w 1638300"/>
                <a:gd name="connsiteY249" fmla="*/ 108585 h 1800225"/>
                <a:gd name="connsiteX250" fmla="*/ 900493 w 1638300"/>
                <a:gd name="connsiteY250" fmla="*/ 115062 h 1800225"/>
                <a:gd name="connsiteX251" fmla="*/ 902017 w 1638300"/>
                <a:gd name="connsiteY251" fmla="*/ 122968 h 1800225"/>
                <a:gd name="connsiteX252" fmla="*/ 918591 w 1638300"/>
                <a:gd name="connsiteY252" fmla="*/ 122206 h 1800225"/>
                <a:gd name="connsiteX253" fmla="*/ 918400 w 1638300"/>
                <a:gd name="connsiteY253" fmla="*/ 133445 h 1800225"/>
                <a:gd name="connsiteX254" fmla="*/ 928497 w 1638300"/>
                <a:gd name="connsiteY254" fmla="*/ 139541 h 1800225"/>
                <a:gd name="connsiteX255" fmla="*/ 927640 w 1638300"/>
                <a:gd name="connsiteY255" fmla="*/ 143732 h 1800225"/>
                <a:gd name="connsiteX256" fmla="*/ 932307 w 1638300"/>
                <a:gd name="connsiteY256" fmla="*/ 149352 h 1800225"/>
                <a:gd name="connsiteX257" fmla="*/ 955929 w 1638300"/>
                <a:gd name="connsiteY257" fmla="*/ 162687 h 1800225"/>
                <a:gd name="connsiteX258" fmla="*/ 964883 w 1638300"/>
                <a:gd name="connsiteY258" fmla="*/ 161544 h 1800225"/>
                <a:gd name="connsiteX259" fmla="*/ 971074 w 1638300"/>
                <a:gd name="connsiteY259" fmla="*/ 164402 h 1800225"/>
                <a:gd name="connsiteX260" fmla="*/ 977836 w 1638300"/>
                <a:gd name="connsiteY260" fmla="*/ 170688 h 1800225"/>
                <a:gd name="connsiteX261" fmla="*/ 981075 w 1638300"/>
                <a:gd name="connsiteY261" fmla="*/ 183166 h 1800225"/>
                <a:gd name="connsiteX262" fmla="*/ 991076 w 1638300"/>
                <a:gd name="connsiteY262" fmla="*/ 177927 h 1800225"/>
                <a:gd name="connsiteX263" fmla="*/ 992124 w 1638300"/>
                <a:gd name="connsiteY263" fmla="*/ 174784 h 1800225"/>
                <a:gd name="connsiteX264" fmla="*/ 990028 w 1638300"/>
                <a:gd name="connsiteY264" fmla="*/ 175165 h 1800225"/>
                <a:gd name="connsiteX265" fmla="*/ 989552 w 1638300"/>
                <a:gd name="connsiteY265" fmla="*/ 170307 h 1800225"/>
                <a:gd name="connsiteX266" fmla="*/ 1006792 w 1638300"/>
                <a:gd name="connsiteY266" fmla="*/ 155829 h 1800225"/>
                <a:gd name="connsiteX267" fmla="*/ 1007745 w 1638300"/>
                <a:gd name="connsiteY267" fmla="*/ 157353 h 1800225"/>
                <a:gd name="connsiteX268" fmla="*/ 1019842 w 1638300"/>
                <a:gd name="connsiteY268" fmla="*/ 154591 h 1800225"/>
                <a:gd name="connsiteX269" fmla="*/ 1033843 w 1638300"/>
                <a:gd name="connsiteY269" fmla="*/ 160973 h 1800225"/>
                <a:gd name="connsiteX270" fmla="*/ 1037558 w 1638300"/>
                <a:gd name="connsiteY270" fmla="*/ 155543 h 1800225"/>
                <a:gd name="connsiteX271" fmla="*/ 1034986 w 1638300"/>
                <a:gd name="connsiteY271" fmla="*/ 175260 h 1800225"/>
                <a:gd name="connsiteX272" fmla="*/ 1030415 w 1638300"/>
                <a:gd name="connsiteY272" fmla="*/ 185737 h 1800225"/>
                <a:gd name="connsiteX273" fmla="*/ 1031748 w 1638300"/>
                <a:gd name="connsiteY273" fmla="*/ 193358 h 1800225"/>
                <a:gd name="connsiteX274" fmla="*/ 1038892 w 1638300"/>
                <a:gd name="connsiteY274" fmla="*/ 202978 h 1800225"/>
                <a:gd name="connsiteX275" fmla="*/ 1055465 w 1638300"/>
                <a:gd name="connsiteY275" fmla="*/ 217456 h 1800225"/>
                <a:gd name="connsiteX276" fmla="*/ 1058513 w 1638300"/>
                <a:gd name="connsiteY276" fmla="*/ 235458 h 1800225"/>
                <a:gd name="connsiteX277" fmla="*/ 1061942 w 1638300"/>
                <a:gd name="connsiteY277" fmla="*/ 234315 h 1800225"/>
                <a:gd name="connsiteX278" fmla="*/ 1072991 w 1638300"/>
                <a:gd name="connsiteY278" fmla="*/ 211741 h 1800225"/>
                <a:gd name="connsiteX279" fmla="*/ 1069562 w 1638300"/>
                <a:gd name="connsiteY279" fmla="*/ 199549 h 1800225"/>
                <a:gd name="connsiteX280" fmla="*/ 1071277 w 1638300"/>
                <a:gd name="connsiteY280" fmla="*/ 185547 h 1800225"/>
                <a:gd name="connsiteX281" fmla="*/ 1083469 w 1638300"/>
                <a:gd name="connsiteY281" fmla="*/ 163544 h 1800225"/>
                <a:gd name="connsiteX282" fmla="*/ 1089851 w 1638300"/>
                <a:gd name="connsiteY282" fmla="*/ 164878 h 1800225"/>
                <a:gd name="connsiteX283" fmla="*/ 1089469 w 1638300"/>
                <a:gd name="connsiteY283" fmla="*/ 179356 h 1800225"/>
                <a:gd name="connsiteX284" fmla="*/ 1097185 w 1638300"/>
                <a:gd name="connsiteY284" fmla="*/ 182594 h 1800225"/>
                <a:gd name="connsiteX285" fmla="*/ 1097661 w 1638300"/>
                <a:gd name="connsiteY285" fmla="*/ 191167 h 1800225"/>
                <a:gd name="connsiteX286" fmla="*/ 1116711 w 1638300"/>
                <a:gd name="connsiteY286" fmla="*/ 183356 h 1800225"/>
                <a:gd name="connsiteX287" fmla="*/ 1117949 w 1638300"/>
                <a:gd name="connsiteY287" fmla="*/ 191929 h 1800225"/>
                <a:gd name="connsiteX288" fmla="*/ 1120997 w 1638300"/>
                <a:gd name="connsiteY288" fmla="*/ 191357 h 1800225"/>
                <a:gd name="connsiteX289" fmla="*/ 1123569 w 1638300"/>
                <a:gd name="connsiteY289" fmla="*/ 194977 h 1800225"/>
                <a:gd name="connsiteX290" fmla="*/ 1120997 w 1638300"/>
                <a:gd name="connsiteY290" fmla="*/ 200787 h 1800225"/>
                <a:gd name="connsiteX291" fmla="*/ 1124331 w 1638300"/>
                <a:gd name="connsiteY291" fmla="*/ 210788 h 1800225"/>
                <a:gd name="connsiteX292" fmla="*/ 1121283 w 1638300"/>
                <a:gd name="connsiteY292" fmla="*/ 214503 h 1800225"/>
                <a:gd name="connsiteX293" fmla="*/ 1115377 w 1638300"/>
                <a:gd name="connsiteY293" fmla="*/ 215741 h 1800225"/>
                <a:gd name="connsiteX294" fmla="*/ 1116235 w 1638300"/>
                <a:gd name="connsiteY294" fmla="*/ 218504 h 1800225"/>
                <a:gd name="connsiteX295" fmla="*/ 1107662 w 1638300"/>
                <a:gd name="connsiteY295" fmla="*/ 216599 h 1800225"/>
                <a:gd name="connsiteX296" fmla="*/ 1106329 w 1638300"/>
                <a:gd name="connsiteY296" fmla="*/ 220599 h 1800225"/>
                <a:gd name="connsiteX297" fmla="*/ 1131570 w 1638300"/>
                <a:gd name="connsiteY297" fmla="*/ 231172 h 1800225"/>
                <a:gd name="connsiteX298" fmla="*/ 1134046 w 1638300"/>
                <a:gd name="connsiteY298" fmla="*/ 216313 h 1800225"/>
                <a:gd name="connsiteX299" fmla="*/ 1141571 w 1638300"/>
                <a:gd name="connsiteY299" fmla="*/ 218599 h 1800225"/>
                <a:gd name="connsiteX300" fmla="*/ 1151287 w 1638300"/>
                <a:gd name="connsiteY300" fmla="*/ 196406 h 1800225"/>
                <a:gd name="connsiteX301" fmla="*/ 1145762 w 1638300"/>
                <a:gd name="connsiteY301" fmla="*/ 190214 h 1800225"/>
                <a:gd name="connsiteX302" fmla="*/ 1143191 w 1638300"/>
                <a:gd name="connsiteY302" fmla="*/ 192977 h 1800225"/>
                <a:gd name="connsiteX303" fmla="*/ 1144619 w 1638300"/>
                <a:gd name="connsiteY303" fmla="*/ 195167 h 1800225"/>
                <a:gd name="connsiteX304" fmla="*/ 1134713 w 1638300"/>
                <a:gd name="connsiteY304" fmla="*/ 191929 h 1800225"/>
                <a:gd name="connsiteX305" fmla="*/ 1135856 w 1638300"/>
                <a:gd name="connsiteY305" fmla="*/ 185452 h 1800225"/>
                <a:gd name="connsiteX306" fmla="*/ 1147096 w 1638300"/>
                <a:gd name="connsiteY306" fmla="*/ 180499 h 1800225"/>
                <a:gd name="connsiteX307" fmla="*/ 1151573 w 1638300"/>
                <a:gd name="connsiteY307" fmla="*/ 181547 h 1800225"/>
                <a:gd name="connsiteX308" fmla="*/ 1155763 w 1638300"/>
                <a:gd name="connsiteY308" fmla="*/ 173641 h 1800225"/>
                <a:gd name="connsiteX309" fmla="*/ 1162907 w 1638300"/>
                <a:gd name="connsiteY309" fmla="*/ 176308 h 1800225"/>
                <a:gd name="connsiteX310" fmla="*/ 1160812 w 1638300"/>
                <a:gd name="connsiteY310" fmla="*/ 174022 h 1800225"/>
                <a:gd name="connsiteX311" fmla="*/ 1162621 w 1638300"/>
                <a:gd name="connsiteY311" fmla="*/ 174403 h 1800225"/>
                <a:gd name="connsiteX312" fmla="*/ 1173385 w 1638300"/>
                <a:gd name="connsiteY312" fmla="*/ 159734 h 1800225"/>
                <a:gd name="connsiteX313" fmla="*/ 1175099 w 1638300"/>
                <a:gd name="connsiteY313" fmla="*/ 138303 h 1800225"/>
                <a:gd name="connsiteX314" fmla="*/ 1183291 w 1638300"/>
                <a:gd name="connsiteY314" fmla="*/ 125444 h 1800225"/>
                <a:gd name="connsiteX315" fmla="*/ 1179767 w 1638300"/>
                <a:gd name="connsiteY315" fmla="*/ 118491 h 1800225"/>
                <a:gd name="connsiteX316" fmla="*/ 1177195 w 1638300"/>
                <a:gd name="connsiteY316" fmla="*/ 104966 h 1800225"/>
                <a:gd name="connsiteX317" fmla="*/ 1179195 w 1638300"/>
                <a:gd name="connsiteY317" fmla="*/ 102203 h 1800225"/>
                <a:gd name="connsiteX318" fmla="*/ 1174337 w 1638300"/>
                <a:gd name="connsiteY318" fmla="*/ 84011 h 1800225"/>
                <a:gd name="connsiteX319" fmla="*/ 1188053 w 1638300"/>
                <a:gd name="connsiteY319" fmla="*/ 65627 h 1800225"/>
                <a:gd name="connsiteX320" fmla="*/ 1190053 w 1638300"/>
                <a:gd name="connsiteY320" fmla="*/ 58960 h 1800225"/>
                <a:gd name="connsiteX321" fmla="*/ 1207484 w 1638300"/>
                <a:gd name="connsiteY321" fmla="*/ 41910 h 1800225"/>
                <a:gd name="connsiteX322" fmla="*/ 1214818 w 1638300"/>
                <a:gd name="connsiteY322" fmla="*/ 28004 h 1800225"/>
                <a:gd name="connsiteX323" fmla="*/ 1221295 w 1638300"/>
                <a:gd name="connsiteY323" fmla="*/ 27623 h 1800225"/>
                <a:gd name="connsiteX324" fmla="*/ 1224248 w 1638300"/>
                <a:gd name="connsiteY324" fmla="*/ 28766 h 1800225"/>
                <a:gd name="connsiteX325" fmla="*/ 1225677 w 1638300"/>
                <a:gd name="connsiteY325" fmla="*/ 39434 h 1800225"/>
                <a:gd name="connsiteX326" fmla="*/ 1230535 w 1638300"/>
                <a:gd name="connsiteY326" fmla="*/ 43720 h 1800225"/>
                <a:gd name="connsiteX327" fmla="*/ 1229487 w 1638300"/>
                <a:gd name="connsiteY327" fmla="*/ 47149 h 1800225"/>
                <a:gd name="connsiteX328" fmla="*/ 1233678 w 1638300"/>
                <a:gd name="connsiteY328" fmla="*/ 60770 h 1800225"/>
                <a:gd name="connsiteX329" fmla="*/ 1238726 w 1638300"/>
                <a:gd name="connsiteY329" fmla="*/ 63437 h 1800225"/>
                <a:gd name="connsiteX330" fmla="*/ 1242536 w 1638300"/>
                <a:gd name="connsiteY330" fmla="*/ 71724 h 1800225"/>
                <a:gd name="connsiteX331" fmla="*/ 1251966 w 1638300"/>
                <a:gd name="connsiteY331" fmla="*/ 70961 h 1800225"/>
                <a:gd name="connsiteX332" fmla="*/ 1254347 w 1638300"/>
                <a:gd name="connsiteY332" fmla="*/ 75057 h 1800225"/>
                <a:gd name="connsiteX333" fmla="*/ 1252633 w 1638300"/>
                <a:gd name="connsiteY333" fmla="*/ 93726 h 1800225"/>
                <a:gd name="connsiteX334" fmla="*/ 1259300 w 1638300"/>
                <a:gd name="connsiteY334" fmla="*/ 103156 h 1800225"/>
                <a:gd name="connsiteX335" fmla="*/ 1277207 w 1638300"/>
                <a:gd name="connsiteY335" fmla="*/ 106966 h 1800225"/>
                <a:gd name="connsiteX336" fmla="*/ 1287209 w 1638300"/>
                <a:gd name="connsiteY336" fmla="*/ 104680 h 1800225"/>
                <a:gd name="connsiteX337" fmla="*/ 1291876 w 1638300"/>
                <a:gd name="connsiteY337" fmla="*/ 106394 h 1800225"/>
                <a:gd name="connsiteX338" fmla="*/ 1299210 w 1638300"/>
                <a:gd name="connsiteY338" fmla="*/ 115253 h 1800225"/>
                <a:gd name="connsiteX339" fmla="*/ 1294448 w 1638300"/>
                <a:gd name="connsiteY339" fmla="*/ 120301 h 1800225"/>
                <a:gd name="connsiteX340" fmla="*/ 1289590 w 1638300"/>
                <a:gd name="connsiteY340" fmla="*/ 115538 h 1800225"/>
                <a:gd name="connsiteX341" fmla="*/ 1283684 w 1638300"/>
                <a:gd name="connsiteY341" fmla="*/ 117539 h 1800225"/>
                <a:gd name="connsiteX342" fmla="*/ 1270921 w 1638300"/>
                <a:gd name="connsiteY342" fmla="*/ 146590 h 1800225"/>
                <a:gd name="connsiteX343" fmla="*/ 1270159 w 1638300"/>
                <a:gd name="connsiteY343" fmla="*/ 161449 h 1800225"/>
                <a:gd name="connsiteX344" fmla="*/ 1265873 w 1638300"/>
                <a:gd name="connsiteY344" fmla="*/ 166497 h 1800225"/>
                <a:gd name="connsiteX345" fmla="*/ 1262062 w 1638300"/>
                <a:gd name="connsiteY345" fmla="*/ 177641 h 1800225"/>
                <a:gd name="connsiteX346" fmla="*/ 1279112 w 1638300"/>
                <a:gd name="connsiteY346" fmla="*/ 194977 h 1800225"/>
                <a:gd name="connsiteX347" fmla="*/ 1279969 w 1638300"/>
                <a:gd name="connsiteY347" fmla="*/ 198787 h 1800225"/>
                <a:gd name="connsiteX348" fmla="*/ 1285399 w 1638300"/>
                <a:gd name="connsiteY348" fmla="*/ 198120 h 1800225"/>
                <a:gd name="connsiteX349" fmla="*/ 1290066 w 1638300"/>
                <a:gd name="connsiteY349" fmla="*/ 192977 h 1800225"/>
                <a:gd name="connsiteX350" fmla="*/ 1287685 w 1638300"/>
                <a:gd name="connsiteY350" fmla="*/ 191262 h 1800225"/>
                <a:gd name="connsiteX351" fmla="*/ 1281970 w 1638300"/>
                <a:gd name="connsiteY351" fmla="*/ 195262 h 1800225"/>
                <a:gd name="connsiteX352" fmla="*/ 1264253 w 1638300"/>
                <a:gd name="connsiteY352" fmla="*/ 177165 h 1800225"/>
                <a:gd name="connsiteX353" fmla="*/ 1273302 w 1638300"/>
                <a:gd name="connsiteY353" fmla="*/ 162306 h 1800225"/>
                <a:gd name="connsiteX354" fmla="*/ 1273111 w 1638300"/>
                <a:gd name="connsiteY354" fmla="*/ 146780 h 1800225"/>
                <a:gd name="connsiteX355" fmla="*/ 1283684 w 1638300"/>
                <a:gd name="connsiteY355" fmla="*/ 125540 h 1800225"/>
                <a:gd name="connsiteX356" fmla="*/ 1286256 w 1638300"/>
                <a:gd name="connsiteY356" fmla="*/ 128397 h 1800225"/>
                <a:gd name="connsiteX357" fmla="*/ 1284827 w 1638300"/>
                <a:gd name="connsiteY357" fmla="*/ 144780 h 1800225"/>
                <a:gd name="connsiteX358" fmla="*/ 1290066 w 1638300"/>
                <a:gd name="connsiteY358" fmla="*/ 144304 h 1800225"/>
                <a:gd name="connsiteX359" fmla="*/ 1290161 w 1638300"/>
                <a:gd name="connsiteY359" fmla="*/ 141351 h 1800225"/>
                <a:gd name="connsiteX360" fmla="*/ 1297115 w 1638300"/>
                <a:gd name="connsiteY360" fmla="*/ 155829 h 1800225"/>
                <a:gd name="connsiteX361" fmla="*/ 1302734 w 1638300"/>
                <a:gd name="connsiteY361" fmla="*/ 156305 h 1800225"/>
                <a:gd name="connsiteX362" fmla="*/ 1305973 w 1638300"/>
                <a:gd name="connsiteY362" fmla="*/ 152210 h 1800225"/>
                <a:gd name="connsiteX363" fmla="*/ 1309116 w 1638300"/>
                <a:gd name="connsiteY363" fmla="*/ 157734 h 1800225"/>
                <a:gd name="connsiteX364" fmla="*/ 1319022 w 1638300"/>
                <a:gd name="connsiteY364" fmla="*/ 160592 h 1800225"/>
                <a:gd name="connsiteX365" fmla="*/ 1315974 w 1638300"/>
                <a:gd name="connsiteY365" fmla="*/ 165830 h 1800225"/>
                <a:gd name="connsiteX366" fmla="*/ 1321022 w 1638300"/>
                <a:gd name="connsiteY366" fmla="*/ 165640 h 1800225"/>
                <a:gd name="connsiteX367" fmla="*/ 1320546 w 1638300"/>
                <a:gd name="connsiteY367" fmla="*/ 168402 h 1800225"/>
                <a:gd name="connsiteX368" fmla="*/ 1323213 w 1638300"/>
                <a:gd name="connsiteY368" fmla="*/ 169926 h 1800225"/>
                <a:gd name="connsiteX369" fmla="*/ 1313783 w 1638300"/>
                <a:gd name="connsiteY369" fmla="*/ 176975 h 1800225"/>
                <a:gd name="connsiteX370" fmla="*/ 1310164 w 1638300"/>
                <a:gd name="connsiteY370" fmla="*/ 174689 h 1800225"/>
                <a:gd name="connsiteX371" fmla="*/ 1315021 w 1638300"/>
                <a:gd name="connsiteY371" fmla="*/ 167450 h 1800225"/>
                <a:gd name="connsiteX372" fmla="*/ 1309592 w 1638300"/>
                <a:gd name="connsiteY372" fmla="*/ 163830 h 1800225"/>
                <a:gd name="connsiteX373" fmla="*/ 1312164 w 1638300"/>
                <a:gd name="connsiteY373" fmla="*/ 167640 h 1800225"/>
                <a:gd name="connsiteX374" fmla="*/ 1304830 w 1638300"/>
                <a:gd name="connsiteY374" fmla="*/ 174689 h 1800225"/>
                <a:gd name="connsiteX375" fmla="*/ 1308449 w 1638300"/>
                <a:gd name="connsiteY375" fmla="*/ 176212 h 1800225"/>
                <a:gd name="connsiteX376" fmla="*/ 1307497 w 1638300"/>
                <a:gd name="connsiteY376" fmla="*/ 178308 h 1800225"/>
                <a:gd name="connsiteX377" fmla="*/ 1313402 w 1638300"/>
                <a:gd name="connsiteY377" fmla="*/ 184595 h 1800225"/>
                <a:gd name="connsiteX378" fmla="*/ 1311974 w 1638300"/>
                <a:gd name="connsiteY378" fmla="*/ 186119 h 1800225"/>
                <a:gd name="connsiteX379" fmla="*/ 1318832 w 1638300"/>
                <a:gd name="connsiteY379" fmla="*/ 188024 h 1800225"/>
                <a:gd name="connsiteX380" fmla="*/ 1322260 w 1638300"/>
                <a:gd name="connsiteY380" fmla="*/ 183452 h 1800225"/>
                <a:gd name="connsiteX381" fmla="*/ 1319975 w 1638300"/>
                <a:gd name="connsiteY381" fmla="*/ 189167 h 1800225"/>
                <a:gd name="connsiteX382" fmla="*/ 1326737 w 1638300"/>
                <a:gd name="connsiteY382" fmla="*/ 195358 h 1800225"/>
                <a:gd name="connsiteX383" fmla="*/ 1317879 w 1638300"/>
                <a:gd name="connsiteY383" fmla="*/ 199073 h 1800225"/>
                <a:gd name="connsiteX384" fmla="*/ 1313212 w 1638300"/>
                <a:gd name="connsiteY384" fmla="*/ 195644 h 1800225"/>
                <a:gd name="connsiteX385" fmla="*/ 1305782 w 1638300"/>
                <a:gd name="connsiteY385" fmla="*/ 196215 h 1800225"/>
                <a:gd name="connsiteX386" fmla="*/ 1302639 w 1638300"/>
                <a:gd name="connsiteY386" fmla="*/ 212217 h 1800225"/>
                <a:gd name="connsiteX387" fmla="*/ 1304639 w 1638300"/>
                <a:gd name="connsiteY387" fmla="*/ 213551 h 1800225"/>
                <a:gd name="connsiteX388" fmla="*/ 1303687 w 1638300"/>
                <a:gd name="connsiteY388" fmla="*/ 217361 h 1800225"/>
                <a:gd name="connsiteX389" fmla="*/ 1316641 w 1638300"/>
                <a:gd name="connsiteY389" fmla="*/ 221933 h 1800225"/>
                <a:gd name="connsiteX390" fmla="*/ 1321499 w 1638300"/>
                <a:gd name="connsiteY390" fmla="*/ 212789 h 1800225"/>
                <a:gd name="connsiteX391" fmla="*/ 1327118 w 1638300"/>
                <a:gd name="connsiteY391" fmla="*/ 214884 h 1800225"/>
                <a:gd name="connsiteX392" fmla="*/ 1328166 w 1638300"/>
                <a:gd name="connsiteY392" fmla="*/ 209741 h 1800225"/>
                <a:gd name="connsiteX393" fmla="*/ 1327880 w 1638300"/>
                <a:gd name="connsiteY393" fmla="*/ 214312 h 1800225"/>
                <a:gd name="connsiteX394" fmla="*/ 1325309 w 1638300"/>
                <a:gd name="connsiteY394" fmla="*/ 218789 h 1800225"/>
                <a:gd name="connsiteX395" fmla="*/ 1326166 w 1638300"/>
                <a:gd name="connsiteY395" fmla="*/ 240506 h 1800225"/>
                <a:gd name="connsiteX396" fmla="*/ 1346454 w 1638300"/>
                <a:gd name="connsiteY396" fmla="*/ 278321 h 1800225"/>
                <a:gd name="connsiteX397" fmla="*/ 1353979 w 1638300"/>
                <a:gd name="connsiteY397" fmla="*/ 287465 h 1800225"/>
                <a:gd name="connsiteX398" fmla="*/ 1354360 w 1638300"/>
                <a:gd name="connsiteY398" fmla="*/ 291751 h 1800225"/>
                <a:gd name="connsiteX399" fmla="*/ 1371886 w 1638300"/>
                <a:gd name="connsiteY399" fmla="*/ 286607 h 1800225"/>
                <a:gd name="connsiteX400" fmla="*/ 1401127 w 1638300"/>
                <a:gd name="connsiteY400" fmla="*/ 271558 h 1800225"/>
                <a:gd name="connsiteX401" fmla="*/ 1419987 w 1638300"/>
                <a:gd name="connsiteY401" fmla="*/ 268129 h 1800225"/>
                <a:gd name="connsiteX402" fmla="*/ 1428559 w 1638300"/>
                <a:gd name="connsiteY402" fmla="*/ 269272 h 1800225"/>
                <a:gd name="connsiteX403" fmla="*/ 1427988 w 1638300"/>
                <a:gd name="connsiteY403" fmla="*/ 276892 h 1800225"/>
                <a:gd name="connsiteX404" fmla="*/ 1422559 w 1638300"/>
                <a:gd name="connsiteY404" fmla="*/ 281654 h 1800225"/>
                <a:gd name="connsiteX405" fmla="*/ 1424178 w 1638300"/>
                <a:gd name="connsiteY405" fmla="*/ 284988 h 1800225"/>
                <a:gd name="connsiteX406" fmla="*/ 1426654 w 1638300"/>
                <a:gd name="connsiteY406" fmla="*/ 284702 h 1800225"/>
                <a:gd name="connsiteX407" fmla="*/ 1427702 w 1638300"/>
                <a:gd name="connsiteY407" fmla="*/ 295561 h 1800225"/>
                <a:gd name="connsiteX408" fmla="*/ 1427702 w 1638300"/>
                <a:gd name="connsiteY408" fmla="*/ 303562 h 1800225"/>
                <a:gd name="connsiteX409" fmla="*/ 1423797 w 1638300"/>
                <a:gd name="connsiteY409" fmla="*/ 307943 h 1800225"/>
                <a:gd name="connsiteX410" fmla="*/ 1428083 w 1638300"/>
                <a:gd name="connsiteY410" fmla="*/ 306800 h 1800225"/>
                <a:gd name="connsiteX411" fmla="*/ 1427607 w 1638300"/>
                <a:gd name="connsiteY411" fmla="*/ 328232 h 1800225"/>
                <a:gd name="connsiteX412" fmla="*/ 1423035 w 1638300"/>
                <a:gd name="connsiteY412" fmla="*/ 330708 h 1800225"/>
                <a:gd name="connsiteX413" fmla="*/ 1429798 w 1638300"/>
                <a:gd name="connsiteY413" fmla="*/ 333566 h 1800225"/>
                <a:gd name="connsiteX414" fmla="*/ 1428464 w 1638300"/>
                <a:gd name="connsiteY414" fmla="*/ 330613 h 1800225"/>
                <a:gd name="connsiteX415" fmla="*/ 1436465 w 1638300"/>
                <a:gd name="connsiteY415" fmla="*/ 341091 h 1800225"/>
                <a:gd name="connsiteX416" fmla="*/ 1447514 w 1638300"/>
                <a:gd name="connsiteY416" fmla="*/ 345377 h 1800225"/>
                <a:gd name="connsiteX417" fmla="*/ 1461611 w 1638300"/>
                <a:gd name="connsiteY417" fmla="*/ 341852 h 1800225"/>
                <a:gd name="connsiteX418" fmla="*/ 1472565 w 1638300"/>
                <a:gd name="connsiteY418" fmla="*/ 335471 h 1800225"/>
                <a:gd name="connsiteX419" fmla="*/ 1487138 w 1638300"/>
                <a:gd name="connsiteY419" fmla="*/ 340805 h 1800225"/>
                <a:gd name="connsiteX420" fmla="*/ 1482661 w 1638300"/>
                <a:gd name="connsiteY420" fmla="*/ 354425 h 1800225"/>
                <a:gd name="connsiteX421" fmla="*/ 1484852 w 1638300"/>
                <a:gd name="connsiteY421" fmla="*/ 362331 h 1800225"/>
                <a:gd name="connsiteX422" fmla="*/ 1480566 w 1638300"/>
                <a:gd name="connsiteY422" fmla="*/ 373094 h 1800225"/>
                <a:gd name="connsiteX423" fmla="*/ 1486091 w 1638300"/>
                <a:gd name="connsiteY423" fmla="*/ 368903 h 1800225"/>
                <a:gd name="connsiteX424" fmla="*/ 1491139 w 1638300"/>
                <a:gd name="connsiteY424" fmla="*/ 375857 h 1800225"/>
                <a:gd name="connsiteX425" fmla="*/ 1497520 w 1638300"/>
                <a:gd name="connsiteY425" fmla="*/ 372428 h 1800225"/>
                <a:gd name="connsiteX426" fmla="*/ 1501807 w 1638300"/>
                <a:gd name="connsiteY426" fmla="*/ 376524 h 1800225"/>
                <a:gd name="connsiteX427" fmla="*/ 1497997 w 1638300"/>
                <a:gd name="connsiteY427" fmla="*/ 379381 h 1800225"/>
                <a:gd name="connsiteX428" fmla="*/ 1507045 w 1638300"/>
                <a:gd name="connsiteY428" fmla="*/ 410337 h 1800225"/>
                <a:gd name="connsiteX429" fmla="*/ 1524191 w 1638300"/>
                <a:gd name="connsiteY429" fmla="*/ 415576 h 1800225"/>
                <a:gd name="connsiteX430" fmla="*/ 1518190 w 1638300"/>
                <a:gd name="connsiteY430" fmla="*/ 429292 h 1800225"/>
                <a:gd name="connsiteX431" fmla="*/ 1520857 w 1638300"/>
                <a:gd name="connsiteY431" fmla="*/ 429959 h 1800225"/>
                <a:gd name="connsiteX432" fmla="*/ 1520285 w 1638300"/>
                <a:gd name="connsiteY432" fmla="*/ 431959 h 1800225"/>
                <a:gd name="connsiteX433" fmla="*/ 1501235 w 1638300"/>
                <a:gd name="connsiteY433" fmla="*/ 455009 h 1800225"/>
                <a:gd name="connsiteX434" fmla="*/ 1488091 w 1638300"/>
                <a:gd name="connsiteY434" fmla="*/ 462629 h 1800225"/>
                <a:gd name="connsiteX435" fmla="*/ 1477232 w 1638300"/>
                <a:gd name="connsiteY435" fmla="*/ 473107 h 1800225"/>
                <a:gd name="connsiteX436" fmla="*/ 1458182 w 1638300"/>
                <a:gd name="connsiteY436" fmla="*/ 483775 h 1800225"/>
                <a:gd name="connsiteX437" fmla="*/ 1453420 w 1638300"/>
                <a:gd name="connsiteY437" fmla="*/ 495967 h 1800225"/>
                <a:gd name="connsiteX438" fmla="*/ 1457801 w 1638300"/>
                <a:gd name="connsiteY438" fmla="*/ 510159 h 1800225"/>
                <a:gd name="connsiteX439" fmla="*/ 1472660 w 1638300"/>
                <a:gd name="connsiteY439" fmla="*/ 514160 h 1800225"/>
                <a:gd name="connsiteX440" fmla="*/ 1480376 w 1638300"/>
                <a:gd name="connsiteY440" fmla="*/ 510730 h 1800225"/>
                <a:gd name="connsiteX441" fmla="*/ 1488662 w 1638300"/>
                <a:gd name="connsiteY441" fmla="*/ 515398 h 1800225"/>
                <a:gd name="connsiteX442" fmla="*/ 1487234 w 1638300"/>
                <a:gd name="connsiteY442" fmla="*/ 525209 h 1800225"/>
                <a:gd name="connsiteX443" fmla="*/ 1489138 w 1638300"/>
                <a:gd name="connsiteY443" fmla="*/ 529400 h 1800225"/>
                <a:gd name="connsiteX444" fmla="*/ 1484281 w 1638300"/>
                <a:gd name="connsiteY444" fmla="*/ 537782 h 1800225"/>
                <a:gd name="connsiteX445" fmla="*/ 1490472 w 1638300"/>
                <a:gd name="connsiteY445" fmla="*/ 548069 h 1800225"/>
                <a:gd name="connsiteX446" fmla="*/ 1490091 w 1638300"/>
                <a:gd name="connsiteY446" fmla="*/ 555213 h 1800225"/>
                <a:gd name="connsiteX447" fmla="*/ 1485995 w 1638300"/>
                <a:gd name="connsiteY447" fmla="*/ 560070 h 1800225"/>
                <a:gd name="connsiteX448" fmla="*/ 1490948 w 1638300"/>
                <a:gd name="connsiteY448" fmla="*/ 569976 h 1800225"/>
                <a:gd name="connsiteX449" fmla="*/ 1490567 w 1638300"/>
                <a:gd name="connsiteY449" fmla="*/ 584168 h 1800225"/>
                <a:gd name="connsiteX450" fmla="*/ 1502378 w 1638300"/>
                <a:gd name="connsiteY450" fmla="*/ 593313 h 1800225"/>
                <a:gd name="connsiteX451" fmla="*/ 1512760 w 1638300"/>
                <a:gd name="connsiteY451" fmla="*/ 595217 h 1800225"/>
                <a:gd name="connsiteX452" fmla="*/ 1526953 w 1638300"/>
                <a:gd name="connsiteY452" fmla="*/ 589026 h 1800225"/>
                <a:gd name="connsiteX453" fmla="*/ 1544860 w 1638300"/>
                <a:gd name="connsiteY453" fmla="*/ 594360 h 1800225"/>
                <a:gd name="connsiteX454" fmla="*/ 1564481 w 1638300"/>
                <a:gd name="connsiteY454" fmla="*/ 580644 h 1800225"/>
                <a:gd name="connsiteX455" fmla="*/ 1571720 w 1638300"/>
                <a:gd name="connsiteY455" fmla="*/ 582168 h 1800225"/>
                <a:gd name="connsiteX456" fmla="*/ 1590675 w 1638300"/>
                <a:gd name="connsiteY456" fmla="*/ 597122 h 1800225"/>
                <a:gd name="connsiteX457" fmla="*/ 1607629 w 1638300"/>
                <a:gd name="connsiteY457" fmla="*/ 598837 h 1800225"/>
                <a:gd name="connsiteX458" fmla="*/ 1627918 w 1638300"/>
                <a:gd name="connsiteY458" fmla="*/ 605885 h 1800225"/>
                <a:gd name="connsiteX459" fmla="*/ 1634490 w 1638300"/>
                <a:gd name="connsiteY459" fmla="*/ 604838 h 1800225"/>
                <a:gd name="connsiteX460" fmla="*/ 1632013 w 1638300"/>
                <a:gd name="connsiteY460" fmla="*/ 611981 h 1800225"/>
                <a:gd name="connsiteX461" fmla="*/ 1635347 w 1638300"/>
                <a:gd name="connsiteY461" fmla="*/ 620268 h 1800225"/>
                <a:gd name="connsiteX462" fmla="*/ 1636014 w 1638300"/>
                <a:gd name="connsiteY462" fmla="*/ 632460 h 1800225"/>
                <a:gd name="connsiteX463" fmla="*/ 1628489 w 1638300"/>
                <a:gd name="connsiteY463" fmla="*/ 653605 h 1800225"/>
                <a:gd name="connsiteX464" fmla="*/ 1618298 w 1638300"/>
                <a:gd name="connsiteY464" fmla="*/ 654558 h 1800225"/>
                <a:gd name="connsiteX465" fmla="*/ 1602962 w 1638300"/>
                <a:gd name="connsiteY465" fmla="*/ 675608 h 1800225"/>
                <a:gd name="connsiteX466" fmla="*/ 1590484 w 1638300"/>
                <a:gd name="connsiteY466" fmla="*/ 683609 h 1800225"/>
                <a:gd name="connsiteX467" fmla="*/ 1584103 w 1638300"/>
                <a:gd name="connsiteY467" fmla="*/ 691420 h 1800225"/>
                <a:gd name="connsiteX468" fmla="*/ 1573911 w 1638300"/>
                <a:gd name="connsiteY468" fmla="*/ 695992 h 1800225"/>
                <a:gd name="connsiteX469" fmla="*/ 1568291 w 1638300"/>
                <a:gd name="connsiteY469" fmla="*/ 708184 h 1800225"/>
                <a:gd name="connsiteX470" fmla="*/ 1556099 w 1638300"/>
                <a:gd name="connsiteY470" fmla="*/ 718566 h 1800225"/>
                <a:gd name="connsiteX471" fmla="*/ 1536668 w 1638300"/>
                <a:gd name="connsiteY471" fmla="*/ 724853 h 1800225"/>
                <a:gd name="connsiteX472" fmla="*/ 1540193 w 1638300"/>
                <a:gd name="connsiteY472" fmla="*/ 731425 h 1800225"/>
                <a:gd name="connsiteX473" fmla="*/ 1524571 w 1638300"/>
                <a:gd name="connsiteY473" fmla="*/ 752380 h 1800225"/>
                <a:gd name="connsiteX474" fmla="*/ 1515523 w 1638300"/>
                <a:gd name="connsiteY474" fmla="*/ 759333 h 1800225"/>
                <a:gd name="connsiteX475" fmla="*/ 1508188 w 1638300"/>
                <a:gd name="connsiteY475" fmla="*/ 776192 h 1800225"/>
                <a:gd name="connsiteX476" fmla="*/ 1503998 w 1638300"/>
                <a:gd name="connsiteY476" fmla="*/ 776859 h 1800225"/>
                <a:gd name="connsiteX477" fmla="*/ 1495996 w 1638300"/>
                <a:gd name="connsiteY477" fmla="*/ 786384 h 1800225"/>
                <a:gd name="connsiteX478" fmla="*/ 1487615 w 1638300"/>
                <a:gd name="connsiteY478" fmla="*/ 786384 h 1800225"/>
                <a:gd name="connsiteX479" fmla="*/ 1472279 w 1638300"/>
                <a:gd name="connsiteY479" fmla="*/ 802005 h 1800225"/>
                <a:gd name="connsiteX480" fmla="*/ 1468184 w 1638300"/>
                <a:gd name="connsiteY480" fmla="*/ 799338 h 1800225"/>
                <a:gd name="connsiteX481" fmla="*/ 1456373 w 1638300"/>
                <a:gd name="connsiteY481" fmla="*/ 809435 h 1800225"/>
                <a:gd name="connsiteX482" fmla="*/ 1444180 w 1638300"/>
                <a:gd name="connsiteY482" fmla="*/ 825913 h 1800225"/>
                <a:gd name="connsiteX483" fmla="*/ 1443990 w 1638300"/>
                <a:gd name="connsiteY483" fmla="*/ 828485 h 1800225"/>
                <a:gd name="connsiteX484" fmla="*/ 1446467 w 1638300"/>
                <a:gd name="connsiteY484" fmla="*/ 828866 h 1800225"/>
                <a:gd name="connsiteX485" fmla="*/ 1445324 w 1638300"/>
                <a:gd name="connsiteY485" fmla="*/ 834962 h 1800225"/>
                <a:gd name="connsiteX486" fmla="*/ 1441609 w 1638300"/>
                <a:gd name="connsiteY486" fmla="*/ 830009 h 1800225"/>
                <a:gd name="connsiteX487" fmla="*/ 1441228 w 1638300"/>
                <a:gd name="connsiteY487" fmla="*/ 833724 h 1800225"/>
                <a:gd name="connsiteX488" fmla="*/ 1430845 w 1638300"/>
                <a:gd name="connsiteY488" fmla="*/ 833628 h 1800225"/>
                <a:gd name="connsiteX489" fmla="*/ 1424940 w 1638300"/>
                <a:gd name="connsiteY489" fmla="*/ 839534 h 1800225"/>
                <a:gd name="connsiteX490" fmla="*/ 1425321 w 1638300"/>
                <a:gd name="connsiteY490" fmla="*/ 845534 h 1800225"/>
                <a:gd name="connsiteX491" fmla="*/ 1423321 w 1638300"/>
                <a:gd name="connsiteY491" fmla="*/ 846297 h 1800225"/>
                <a:gd name="connsiteX492" fmla="*/ 1419701 w 1638300"/>
                <a:gd name="connsiteY492" fmla="*/ 861156 h 1800225"/>
                <a:gd name="connsiteX493" fmla="*/ 1415605 w 1638300"/>
                <a:gd name="connsiteY493" fmla="*/ 859536 h 1800225"/>
                <a:gd name="connsiteX494" fmla="*/ 1408652 w 1638300"/>
                <a:gd name="connsiteY494" fmla="*/ 862584 h 1800225"/>
                <a:gd name="connsiteX495" fmla="*/ 1401318 w 1638300"/>
                <a:gd name="connsiteY495" fmla="*/ 857726 h 1800225"/>
                <a:gd name="connsiteX496" fmla="*/ 1398365 w 1638300"/>
                <a:gd name="connsiteY496" fmla="*/ 859346 h 1800225"/>
                <a:gd name="connsiteX497" fmla="*/ 1396841 w 1638300"/>
                <a:gd name="connsiteY497" fmla="*/ 856488 h 1800225"/>
                <a:gd name="connsiteX498" fmla="*/ 1387793 w 1638300"/>
                <a:gd name="connsiteY498" fmla="*/ 860679 h 1800225"/>
                <a:gd name="connsiteX499" fmla="*/ 1383316 w 1638300"/>
                <a:gd name="connsiteY499" fmla="*/ 870395 h 1800225"/>
                <a:gd name="connsiteX500" fmla="*/ 1372934 w 1638300"/>
                <a:gd name="connsiteY500" fmla="*/ 863537 h 1800225"/>
                <a:gd name="connsiteX501" fmla="*/ 1369885 w 1638300"/>
                <a:gd name="connsiteY501" fmla="*/ 866585 h 1800225"/>
                <a:gd name="connsiteX502" fmla="*/ 1365885 w 1638300"/>
                <a:gd name="connsiteY502" fmla="*/ 866204 h 1800225"/>
                <a:gd name="connsiteX503" fmla="*/ 1363694 w 1638300"/>
                <a:gd name="connsiteY503" fmla="*/ 869728 h 1800225"/>
                <a:gd name="connsiteX504" fmla="*/ 1371314 w 1638300"/>
                <a:gd name="connsiteY504" fmla="*/ 883063 h 1800225"/>
                <a:gd name="connsiteX505" fmla="*/ 1369981 w 1638300"/>
                <a:gd name="connsiteY505" fmla="*/ 892302 h 1800225"/>
                <a:gd name="connsiteX506" fmla="*/ 1376458 w 1638300"/>
                <a:gd name="connsiteY506" fmla="*/ 892302 h 1800225"/>
                <a:gd name="connsiteX507" fmla="*/ 1387507 w 1638300"/>
                <a:gd name="connsiteY507" fmla="*/ 907732 h 1800225"/>
                <a:gd name="connsiteX508" fmla="*/ 1394174 w 1638300"/>
                <a:gd name="connsiteY508" fmla="*/ 902970 h 1800225"/>
                <a:gd name="connsiteX509" fmla="*/ 1395222 w 1638300"/>
                <a:gd name="connsiteY509" fmla="*/ 906018 h 1800225"/>
                <a:gd name="connsiteX510" fmla="*/ 1401604 w 1638300"/>
                <a:gd name="connsiteY510" fmla="*/ 904875 h 1800225"/>
                <a:gd name="connsiteX511" fmla="*/ 1403794 w 1638300"/>
                <a:gd name="connsiteY511" fmla="*/ 912114 h 1800225"/>
                <a:gd name="connsiteX512" fmla="*/ 1409033 w 1638300"/>
                <a:gd name="connsiteY512" fmla="*/ 910590 h 1800225"/>
                <a:gd name="connsiteX513" fmla="*/ 1409509 w 1638300"/>
                <a:gd name="connsiteY513" fmla="*/ 912876 h 1800225"/>
                <a:gd name="connsiteX514" fmla="*/ 1404557 w 1638300"/>
                <a:gd name="connsiteY514" fmla="*/ 924401 h 1800225"/>
                <a:gd name="connsiteX515" fmla="*/ 1414462 w 1638300"/>
                <a:gd name="connsiteY515" fmla="*/ 931164 h 1800225"/>
                <a:gd name="connsiteX516" fmla="*/ 1421035 w 1638300"/>
                <a:gd name="connsiteY516" fmla="*/ 929735 h 1800225"/>
                <a:gd name="connsiteX517" fmla="*/ 1419987 w 1638300"/>
                <a:gd name="connsiteY517" fmla="*/ 946785 h 1800225"/>
                <a:gd name="connsiteX518" fmla="*/ 1416082 w 1638300"/>
                <a:gd name="connsiteY518" fmla="*/ 946785 h 1800225"/>
                <a:gd name="connsiteX519" fmla="*/ 1413510 w 1638300"/>
                <a:gd name="connsiteY519" fmla="*/ 965359 h 1800225"/>
                <a:gd name="connsiteX520" fmla="*/ 1418939 w 1638300"/>
                <a:gd name="connsiteY520" fmla="*/ 968883 h 1800225"/>
                <a:gd name="connsiteX521" fmla="*/ 1391793 w 1638300"/>
                <a:gd name="connsiteY521" fmla="*/ 983552 h 1800225"/>
                <a:gd name="connsiteX522" fmla="*/ 1386840 w 1638300"/>
                <a:gd name="connsiteY522" fmla="*/ 989457 h 1800225"/>
                <a:gd name="connsiteX523" fmla="*/ 1387411 w 1638300"/>
                <a:gd name="connsiteY523" fmla="*/ 992791 h 1800225"/>
                <a:gd name="connsiteX524" fmla="*/ 1377886 w 1638300"/>
                <a:gd name="connsiteY524" fmla="*/ 989076 h 1800225"/>
                <a:gd name="connsiteX525" fmla="*/ 1360265 w 1638300"/>
                <a:gd name="connsiteY525" fmla="*/ 967740 h 1800225"/>
                <a:gd name="connsiteX526" fmla="*/ 1348645 w 1638300"/>
                <a:gd name="connsiteY526" fmla="*/ 966121 h 1800225"/>
                <a:gd name="connsiteX527" fmla="*/ 1311974 w 1638300"/>
                <a:gd name="connsiteY527" fmla="*/ 982789 h 1800225"/>
                <a:gd name="connsiteX528" fmla="*/ 1290733 w 1638300"/>
                <a:gd name="connsiteY528" fmla="*/ 999744 h 1800225"/>
                <a:gd name="connsiteX529" fmla="*/ 1281779 w 1638300"/>
                <a:gd name="connsiteY529" fmla="*/ 990695 h 1800225"/>
                <a:gd name="connsiteX530" fmla="*/ 1272254 w 1638300"/>
                <a:gd name="connsiteY530" fmla="*/ 999077 h 1800225"/>
                <a:gd name="connsiteX531" fmla="*/ 1255681 w 1638300"/>
                <a:gd name="connsiteY531" fmla="*/ 1003268 h 1800225"/>
                <a:gd name="connsiteX532" fmla="*/ 1239584 w 1638300"/>
                <a:gd name="connsiteY532" fmla="*/ 1022699 h 1800225"/>
                <a:gd name="connsiteX533" fmla="*/ 1234250 w 1638300"/>
                <a:gd name="connsiteY533" fmla="*/ 1019080 h 1800225"/>
                <a:gd name="connsiteX534" fmla="*/ 1220629 w 1638300"/>
                <a:gd name="connsiteY534" fmla="*/ 988695 h 1800225"/>
                <a:gd name="connsiteX535" fmla="*/ 1215485 w 1638300"/>
                <a:gd name="connsiteY535" fmla="*/ 986409 h 1800225"/>
                <a:gd name="connsiteX536" fmla="*/ 1222724 w 1638300"/>
                <a:gd name="connsiteY536" fmla="*/ 974598 h 1800225"/>
                <a:gd name="connsiteX537" fmla="*/ 1221581 w 1638300"/>
                <a:gd name="connsiteY537" fmla="*/ 969264 h 1800225"/>
                <a:gd name="connsiteX538" fmla="*/ 1203960 w 1638300"/>
                <a:gd name="connsiteY538" fmla="*/ 966121 h 1800225"/>
                <a:gd name="connsiteX539" fmla="*/ 1197007 w 1638300"/>
                <a:gd name="connsiteY539" fmla="*/ 968121 h 1800225"/>
                <a:gd name="connsiteX540" fmla="*/ 1190339 w 1638300"/>
                <a:gd name="connsiteY540" fmla="*/ 952405 h 1800225"/>
                <a:gd name="connsiteX541" fmla="*/ 1182815 w 1638300"/>
                <a:gd name="connsiteY541" fmla="*/ 952405 h 1800225"/>
                <a:gd name="connsiteX542" fmla="*/ 1169479 w 1638300"/>
                <a:gd name="connsiteY542" fmla="*/ 961835 h 1800225"/>
                <a:gd name="connsiteX543" fmla="*/ 1164241 w 1638300"/>
                <a:gd name="connsiteY543" fmla="*/ 972598 h 1800225"/>
                <a:gd name="connsiteX544" fmla="*/ 1163574 w 1638300"/>
                <a:gd name="connsiteY544" fmla="*/ 985171 h 1800225"/>
                <a:gd name="connsiteX545" fmla="*/ 1148048 w 1638300"/>
                <a:gd name="connsiteY545" fmla="*/ 992981 h 1800225"/>
                <a:gd name="connsiteX546" fmla="*/ 1121283 w 1638300"/>
                <a:gd name="connsiteY546" fmla="*/ 990886 h 1800225"/>
                <a:gd name="connsiteX547" fmla="*/ 1118044 w 1638300"/>
                <a:gd name="connsiteY547" fmla="*/ 981646 h 1800225"/>
                <a:gd name="connsiteX548" fmla="*/ 1078897 w 1638300"/>
                <a:gd name="connsiteY548" fmla="*/ 979265 h 1800225"/>
                <a:gd name="connsiteX549" fmla="*/ 1064228 w 1638300"/>
                <a:gd name="connsiteY549" fmla="*/ 972979 h 1800225"/>
                <a:gd name="connsiteX550" fmla="*/ 1045559 w 1638300"/>
                <a:gd name="connsiteY550" fmla="*/ 993553 h 1800225"/>
                <a:gd name="connsiteX551" fmla="*/ 1036510 w 1638300"/>
                <a:gd name="connsiteY551" fmla="*/ 1007840 h 1800225"/>
                <a:gd name="connsiteX552" fmla="*/ 1026985 w 1638300"/>
                <a:gd name="connsiteY552" fmla="*/ 1002888 h 1800225"/>
                <a:gd name="connsiteX553" fmla="*/ 1015936 w 1638300"/>
                <a:gd name="connsiteY553" fmla="*/ 1012413 h 1800225"/>
                <a:gd name="connsiteX554" fmla="*/ 1010888 w 1638300"/>
                <a:gd name="connsiteY554" fmla="*/ 1011460 h 1800225"/>
                <a:gd name="connsiteX555" fmla="*/ 1010031 w 1638300"/>
                <a:gd name="connsiteY555" fmla="*/ 1019175 h 1800225"/>
                <a:gd name="connsiteX556" fmla="*/ 993553 w 1638300"/>
                <a:gd name="connsiteY556" fmla="*/ 1033463 h 1800225"/>
                <a:gd name="connsiteX557" fmla="*/ 985075 w 1638300"/>
                <a:gd name="connsiteY557" fmla="*/ 1034415 h 1800225"/>
                <a:gd name="connsiteX558" fmla="*/ 975550 w 1638300"/>
                <a:gd name="connsiteY558" fmla="*/ 1028700 h 1800225"/>
                <a:gd name="connsiteX559" fmla="*/ 975360 w 1638300"/>
                <a:gd name="connsiteY559" fmla="*/ 1025080 h 1800225"/>
                <a:gd name="connsiteX560" fmla="*/ 967168 w 1638300"/>
                <a:gd name="connsiteY560" fmla="*/ 1025843 h 1800225"/>
                <a:gd name="connsiteX561" fmla="*/ 954024 w 1638300"/>
                <a:gd name="connsiteY561" fmla="*/ 1021652 h 1800225"/>
                <a:gd name="connsiteX562" fmla="*/ 940403 w 1638300"/>
                <a:gd name="connsiteY562" fmla="*/ 1008698 h 1800225"/>
                <a:gd name="connsiteX563" fmla="*/ 926973 w 1638300"/>
                <a:gd name="connsiteY563" fmla="*/ 1028129 h 1800225"/>
                <a:gd name="connsiteX564" fmla="*/ 909637 w 1638300"/>
                <a:gd name="connsiteY564" fmla="*/ 1066895 h 1800225"/>
                <a:gd name="connsiteX565" fmla="*/ 890207 w 1638300"/>
                <a:gd name="connsiteY565" fmla="*/ 1073468 h 1800225"/>
                <a:gd name="connsiteX566" fmla="*/ 885634 w 1638300"/>
                <a:gd name="connsiteY566" fmla="*/ 1068705 h 1800225"/>
                <a:gd name="connsiteX567" fmla="*/ 880682 w 1638300"/>
                <a:gd name="connsiteY567" fmla="*/ 1075087 h 1800225"/>
                <a:gd name="connsiteX568" fmla="*/ 879729 w 1638300"/>
                <a:gd name="connsiteY568" fmla="*/ 1077754 h 1800225"/>
                <a:gd name="connsiteX569" fmla="*/ 884873 w 1638300"/>
                <a:gd name="connsiteY569" fmla="*/ 1079088 h 1800225"/>
                <a:gd name="connsiteX570" fmla="*/ 877634 w 1638300"/>
                <a:gd name="connsiteY570" fmla="*/ 1083469 h 1800225"/>
                <a:gd name="connsiteX571" fmla="*/ 873061 w 1638300"/>
                <a:gd name="connsiteY571" fmla="*/ 1108901 h 1800225"/>
                <a:gd name="connsiteX572" fmla="*/ 857631 w 1638300"/>
                <a:gd name="connsiteY572" fmla="*/ 1128046 h 1800225"/>
                <a:gd name="connsiteX573" fmla="*/ 842296 w 1638300"/>
                <a:gd name="connsiteY573" fmla="*/ 1129475 h 1800225"/>
                <a:gd name="connsiteX574" fmla="*/ 812578 w 1638300"/>
                <a:gd name="connsiteY574" fmla="*/ 1107948 h 1800225"/>
                <a:gd name="connsiteX575" fmla="*/ 805339 w 1638300"/>
                <a:gd name="connsiteY575" fmla="*/ 1110710 h 1800225"/>
                <a:gd name="connsiteX576" fmla="*/ 803910 w 1638300"/>
                <a:gd name="connsiteY576" fmla="*/ 1107948 h 1800225"/>
                <a:gd name="connsiteX577" fmla="*/ 795718 w 1638300"/>
                <a:gd name="connsiteY577" fmla="*/ 1107091 h 1800225"/>
                <a:gd name="connsiteX578" fmla="*/ 783241 w 1638300"/>
                <a:gd name="connsiteY578" fmla="*/ 1110901 h 1800225"/>
                <a:gd name="connsiteX579" fmla="*/ 747713 w 1638300"/>
                <a:gd name="connsiteY579" fmla="*/ 1106234 h 1800225"/>
                <a:gd name="connsiteX580" fmla="*/ 746950 w 1638300"/>
                <a:gd name="connsiteY580" fmla="*/ 1113949 h 1800225"/>
                <a:gd name="connsiteX581" fmla="*/ 753237 w 1638300"/>
                <a:gd name="connsiteY581" fmla="*/ 1121855 h 1800225"/>
                <a:gd name="connsiteX582" fmla="*/ 752094 w 1638300"/>
                <a:gd name="connsiteY582" fmla="*/ 1132904 h 1800225"/>
                <a:gd name="connsiteX583" fmla="*/ 755428 w 1638300"/>
                <a:gd name="connsiteY583" fmla="*/ 1141857 h 1800225"/>
                <a:gd name="connsiteX584" fmla="*/ 740188 w 1638300"/>
                <a:gd name="connsiteY584" fmla="*/ 1146239 h 1800225"/>
                <a:gd name="connsiteX585" fmla="*/ 742474 w 1638300"/>
                <a:gd name="connsiteY585" fmla="*/ 1170051 h 1800225"/>
                <a:gd name="connsiteX586" fmla="*/ 745426 w 1638300"/>
                <a:gd name="connsiteY586" fmla="*/ 1170241 h 1800225"/>
                <a:gd name="connsiteX587" fmla="*/ 746284 w 1638300"/>
                <a:gd name="connsiteY587" fmla="*/ 1181958 h 1800225"/>
                <a:gd name="connsiteX588" fmla="*/ 752856 w 1638300"/>
                <a:gd name="connsiteY588" fmla="*/ 1176242 h 1800225"/>
                <a:gd name="connsiteX589" fmla="*/ 758857 w 1638300"/>
                <a:gd name="connsiteY589" fmla="*/ 1174814 h 1800225"/>
                <a:gd name="connsiteX590" fmla="*/ 759047 w 1638300"/>
                <a:gd name="connsiteY590" fmla="*/ 1170147 h 1800225"/>
                <a:gd name="connsiteX591" fmla="*/ 762667 w 1638300"/>
                <a:gd name="connsiteY591" fmla="*/ 1166908 h 1800225"/>
                <a:gd name="connsiteX592" fmla="*/ 773525 w 1638300"/>
                <a:gd name="connsiteY592" fmla="*/ 1170241 h 1800225"/>
                <a:gd name="connsiteX593" fmla="*/ 786289 w 1638300"/>
                <a:gd name="connsiteY593" fmla="*/ 1169575 h 1800225"/>
                <a:gd name="connsiteX594" fmla="*/ 786765 w 1638300"/>
                <a:gd name="connsiteY594" fmla="*/ 1174052 h 1800225"/>
                <a:gd name="connsiteX595" fmla="*/ 780955 w 1638300"/>
                <a:gd name="connsiteY595" fmla="*/ 1178243 h 1800225"/>
                <a:gd name="connsiteX596" fmla="*/ 788860 w 1638300"/>
                <a:gd name="connsiteY596" fmla="*/ 1187672 h 1800225"/>
                <a:gd name="connsiteX597" fmla="*/ 784098 w 1638300"/>
                <a:gd name="connsiteY597" fmla="*/ 1189768 h 1800225"/>
                <a:gd name="connsiteX598" fmla="*/ 785622 w 1638300"/>
                <a:gd name="connsiteY598" fmla="*/ 1194531 h 1800225"/>
                <a:gd name="connsiteX599" fmla="*/ 783050 w 1638300"/>
                <a:gd name="connsiteY599" fmla="*/ 1193388 h 1800225"/>
                <a:gd name="connsiteX600" fmla="*/ 782955 w 1638300"/>
                <a:gd name="connsiteY600" fmla="*/ 1204532 h 1800225"/>
                <a:gd name="connsiteX601" fmla="*/ 786575 w 1638300"/>
                <a:gd name="connsiteY601" fmla="*/ 1216343 h 1800225"/>
                <a:gd name="connsiteX602" fmla="*/ 776383 w 1638300"/>
                <a:gd name="connsiteY602" fmla="*/ 1228249 h 1800225"/>
                <a:gd name="connsiteX603" fmla="*/ 772096 w 1638300"/>
                <a:gd name="connsiteY603" fmla="*/ 1227391 h 1800225"/>
                <a:gd name="connsiteX604" fmla="*/ 772573 w 1638300"/>
                <a:gd name="connsiteY604" fmla="*/ 1231392 h 1800225"/>
                <a:gd name="connsiteX605" fmla="*/ 764000 w 1638300"/>
                <a:gd name="connsiteY605" fmla="*/ 1237965 h 1800225"/>
                <a:gd name="connsiteX606" fmla="*/ 750094 w 1638300"/>
                <a:gd name="connsiteY606" fmla="*/ 1239393 h 1800225"/>
                <a:gd name="connsiteX607" fmla="*/ 754094 w 1638300"/>
                <a:gd name="connsiteY607" fmla="*/ 1261206 h 1800225"/>
                <a:gd name="connsiteX608" fmla="*/ 748475 w 1638300"/>
                <a:gd name="connsiteY608" fmla="*/ 1273588 h 1800225"/>
                <a:gd name="connsiteX609" fmla="*/ 753999 w 1638300"/>
                <a:gd name="connsiteY609" fmla="*/ 1292067 h 1800225"/>
                <a:gd name="connsiteX610" fmla="*/ 764000 w 1638300"/>
                <a:gd name="connsiteY610" fmla="*/ 1295876 h 1800225"/>
                <a:gd name="connsiteX611" fmla="*/ 765715 w 1638300"/>
                <a:gd name="connsiteY611" fmla="*/ 1301687 h 1800225"/>
                <a:gd name="connsiteX612" fmla="*/ 770668 w 1638300"/>
                <a:gd name="connsiteY612" fmla="*/ 1303782 h 1800225"/>
                <a:gd name="connsiteX613" fmla="*/ 785908 w 1638300"/>
                <a:gd name="connsiteY613" fmla="*/ 1301782 h 1800225"/>
                <a:gd name="connsiteX614" fmla="*/ 812292 w 1638300"/>
                <a:gd name="connsiteY614" fmla="*/ 1319499 h 1800225"/>
                <a:gd name="connsiteX615" fmla="*/ 816292 w 1638300"/>
                <a:gd name="connsiteY615" fmla="*/ 1314545 h 1800225"/>
                <a:gd name="connsiteX616" fmla="*/ 826103 w 1638300"/>
                <a:gd name="connsiteY616" fmla="*/ 1311593 h 1800225"/>
                <a:gd name="connsiteX617" fmla="*/ 833342 w 1638300"/>
                <a:gd name="connsiteY617" fmla="*/ 1323785 h 1800225"/>
                <a:gd name="connsiteX618" fmla="*/ 841248 w 1638300"/>
                <a:gd name="connsiteY618" fmla="*/ 1328833 h 1800225"/>
                <a:gd name="connsiteX619" fmla="*/ 844867 w 1638300"/>
                <a:gd name="connsiteY619" fmla="*/ 1334072 h 1800225"/>
                <a:gd name="connsiteX620" fmla="*/ 843248 w 1638300"/>
                <a:gd name="connsiteY620" fmla="*/ 1335881 h 1800225"/>
                <a:gd name="connsiteX621" fmla="*/ 851725 w 1638300"/>
                <a:gd name="connsiteY621" fmla="*/ 1338644 h 1800225"/>
                <a:gd name="connsiteX622" fmla="*/ 855821 w 1638300"/>
                <a:gd name="connsiteY622" fmla="*/ 1350740 h 1800225"/>
                <a:gd name="connsiteX623" fmla="*/ 864394 w 1638300"/>
                <a:gd name="connsiteY623" fmla="*/ 1358742 h 1800225"/>
                <a:gd name="connsiteX624" fmla="*/ 867156 w 1638300"/>
                <a:gd name="connsiteY624" fmla="*/ 1357789 h 1800225"/>
                <a:gd name="connsiteX625" fmla="*/ 877443 w 1638300"/>
                <a:gd name="connsiteY625" fmla="*/ 1364647 h 1800225"/>
                <a:gd name="connsiteX626" fmla="*/ 885539 w 1638300"/>
                <a:gd name="connsiteY626" fmla="*/ 1386554 h 1800225"/>
                <a:gd name="connsiteX627" fmla="*/ 902017 w 1638300"/>
                <a:gd name="connsiteY627" fmla="*/ 1400080 h 1800225"/>
                <a:gd name="connsiteX628" fmla="*/ 905446 w 1638300"/>
                <a:gd name="connsiteY628" fmla="*/ 1409033 h 1800225"/>
                <a:gd name="connsiteX629" fmla="*/ 911066 w 1638300"/>
                <a:gd name="connsiteY629" fmla="*/ 1410081 h 1800225"/>
                <a:gd name="connsiteX630" fmla="*/ 917638 w 1638300"/>
                <a:gd name="connsiteY630" fmla="*/ 1406843 h 1800225"/>
                <a:gd name="connsiteX631" fmla="*/ 920305 w 1638300"/>
                <a:gd name="connsiteY631" fmla="*/ 1402080 h 1800225"/>
                <a:gd name="connsiteX632" fmla="*/ 934784 w 1638300"/>
                <a:gd name="connsiteY632" fmla="*/ 1402556 h 1800225"/>
                <a:gd name="connsiteX633" fmla="*/ 944404 w 1638300"/>
                <a:gd name="connsiteY633" fmla="*/ 1400080 h 1800225"/>
                <a:gd name="connsiteX634" fmla="*/ 953834 w 1638300"/>
                <a:gd name="connsiteY634" fmla="*/ 1404557 h 1800225"/>
                <a:gd name="connsiteX635" fmla="*/ 970598 w 1638300"/>
                <a:gd name="connsiteY635" fmla="*/ 1399127 h 1800225"/>
                <a:gd name="connsiteX636" fmla="*/ 970598 w 1638300"/>
                <a:gd name="connsiteY636" fmla="*/ 1397222 h 1800225"/>
                <a:gd name="connsiteX637" fmla="*/ 974122 w 1638300"/>
                <a:gd name="connsiteY637" fmla="*/ 1397413 h 1800225"/>
                <a:gd name="connsiteX638" fmla="*/ 976408 w 1638300"/>
                <a:gd name="connsiteY638" fmla="*/ 1403985 h 1800225"/>
                <a:gd name="connsiteX639" fmla="*/ 981932 w 1638300"/>
                <a:gd name="connsiteY639" fmla="*/ 1408462 h 1800225"/>
                <a:gd name="connsiteX640" fmla="*/ 997363 w 1638300"/>
                <a:gd name="connsiteY640" fmla="*/ 1411605 h 1800225"/>
                <a:gd name="connsiteX641" fmla="*/ 1002030 w 1638300"/>
                <a:gd name="connsiteY641" fmla="*/ 1416844 h 1800225"/>
                <a:gd name="connsiteX642" fmla="*/ 1002697 w 1638300"/>
                <a:gd name="connsiteY642" fmla="*/ 1425321 h 1800225"/>
                <a:gd name="connsiteX643" fmla="*/ 995743 w 1638300"/>
                <a:gd name="connsiteY643" fmla="*/ 1441609 h 1800225"/>
                <a:gd name="connsiteX644" fmla="*/ 999839 w 1638300"/>
                <a:gd name="connsiteY644" fmla="*/ 1445133 h 1800225"/>
                <a:gd name="connsiteX645" fmla="*/ 996029 w 1638300"/>
                <a:gd name="connsiteY645" fmla="*/ 1449896 h 1800225"/>
                <a:gd name="connsiteX646" fmla="*/ 1003268 w 1638300"/>
                <a:gd name="connsiteY646" fmla="*/ 1464945 h 1800225"/>
                <a:gd name="connsiteX647" fmla="*/ 1011460 w 1638300"/>
                <a:gd name="connsiteY647" fmla="*/ 1467993 h 1800225"/>
                <a:gd name="connsiteX648" fmla="*/ 1022033 w 1638300"/>
                <a:gd name="connsiteY648" fmla="*/ 1464850 h 1800225"/>
                <a:gd name="connsiteX649" fmla="*/ 1023842 w 1638300"/>
                <a:gd name="connsiteY649" fmla="*/ 1473613 h 1800225"/>
                <a:gd name="connsiteX650" fmla="*/ 1032415 w 1638300"/>
                <a:gd name="connsiteY650" fmla="*/ 1467517 h 1800225"/>
                <a:gd name="connsiteX651" fmla="*/ 1038701 w 1638300"/>
                <a:gd name="connsiteY651" fmla="*/ 1473422 h 1800225"/>
                <a:gd name="connsiteX652" fmla="*/ 1047559 w 1638300"/>
                <a:gd name="connsiteY652" fmla="*/ 1474851 h 1800225"/>
                <a:gd name="connsiteX653" fmla="*/ 1065276 w 1638300"/>
                <a:gd name="connsiteY653" fmla="*/ 1470470 h 1800225"/>
                <a:gd name="connsiteX654" fmla="*/ 1074801 w 1638300"/>
                <a:gd name="connsiteY654" fmla="*/ 1476375 h 1800225"/>
                <a:gd name="connsiteX655" fmla="*/ 1082040 w 1638300"/>
                <a:gd name="connsiteY655" fmla="*/ 1489139 h 1800225"/>
                <a:gd name="connsiteX656" fmla="*/ 1089755 w 1638300"/>
                <a:gd name="connsiteY656" fmla="*/ 1490853 h 1800225"/>
                <a:gd name="connsiteX657" fmla="*/ 1095470 w 1638300"/>
                <a:gd name="connsiteY657" fmla="*/ 1489901 h 1800225"/>
                <a:gd name="connsiteX658" fmla="*/ 1116806 w 1638300"/>
                <a:gd name="connsiteY658" fmla="*/ 1477899 h 1800225"/>
                <a:gd name="connsiteX659" fmla="*/ 1118330 w 1638300"/>
                <a:gd name="connsiteY659" fmla="*/ 1474851 h 1800225"/>
                <a:gd name="connsiteX660" fmla="*/ 1122045 w 1638300"/>
                <a:gd name="connsiteY660" fmla="*/ 1476851 h 1800225"/>
                <a:gd name="connsiteX661" fmla="*/ 1118330 w 1638300"/>
                <a:gd name="connsiteY661" fmla="*/ 1503807 h 1800225"/>
                <a:gd name="connsiteX662" fmla="*/ 1123093 w 1638300"/>
                <a:gd name="connsiteY662" fmla="*/ 1514094 h 1800225"/>
                <a:gd name="connsiteX663" fmla="*/ 1135856 w 1638300"/>
                <a:gd name="connsiteY663" fmla="*/ 1526572 h 1800225"/>
                <a:gd name="connsiteX664" fmla="*/ 1136999 w 1638300"/>
                <a:gd name="connsiteY664" fmla="*/ 1534954 h 1800225"/>
                <a:gd name="connsiteX665" fmla="*/ 1134332 w 1638300"/>
                <a:gd name="connsiteY665" fmla="*/ 1548860 h 1800225"/>
                <a:gd name="connsiteX666" fmla="*/ 1136237 w 1638300"/>
                <a:gd name="connsiteY666" fmla="*/ 1568196 h 1800225"/>
                <a:gd name="connsiteX667" fmla="*/ 1139571 w 1638300"/>
                <a:gd name="connsiteY667" fmla="*/ 1575816 h 1800225"/>
                <a:gd name="connsiteX668" fmla="*/ 1138904 w 1638300"/>
                <a:gd name="connsiteY668" fmla="*/ 1584103 h 1800225"/>
                <a:gd name="connsiteX669" fmla="*/ 1134427 w 1638300"/>
                <a:gd name="connsiteY669" fmla="*/ 1587532 h 1800225"/>
                <a:gd name="connsiteX670" fmla="*/ 1128427 w 1638300"/>
                <a:gd name="connsiteY670" fmla="*/ 1602296 h 1800225"/>
                <a:gd name="connsiteX671" fmla="*/ 1128236 w 1638300"/>
                <a:gd name="connsiteY671" fmla="*/ 1611630 h 1800225"/>
                <a:gd name="connsiteX672" fmla="*/ 1122426 w 1638300"/>
                <a:gd name="connsiteY672" fmla="*/ 1617631 h 1800225"/>
                <a:gd name="connsiteX673" fmla="*/ 1095566 w 1638300"/>
                <a:gd name="connsiteY673" fmla="*/ 1625727 h 1800225"/>
                <a:gd name="connsiteX674" fmla="*/ 1095661 w 1638300"/>
                <a:gd name="connsiteY674" fmla="*/ 1637538 h 1800225"/>
                <a:gd name="connsiteX675" fmla="*/ 1087279 w 1638300"/>
                <a:gd name="connsiteY675" fmla="*/ 1640205 h 1800225"/>
                <a:gd name="connsiteX676" fmla="*/ 1082897 w 1638300"/>
                <a:gd name="connsiteY676" fmla="*/ 1639062 h 1800225"/>
                <a:gd name="connsiteX677" fmla="*/ 1073753 w 1638300"/>
                <a:gd name="connsiteY677" fmla="*/ 1644682 h 1800225"/>
                <a:gd name="connsiteX678" fmla="*/ 1063847 w 1638300"/>
                <a:gd name="connsiteY678" fmla="*/ 1646397 h 1800225"/>
                <a:gd name="connsiteX679" fmla="*/ 1054036 w 1638300"/>
                <a:gd name="connsiteY679" fmla="*/ 1644301 h 1800225"/>
                <a:gd name="connsiteX680" fmla="*/ 1042607 w 1638300"/>
                <a:gd name="connsiteY680" fmla="*/ 1637919 h 1800225"/>
                <a:gd name="connsiteX681" fmla="*/ 1016317 w 1638300"/>
                <a:gd name="connsiteY681" fmla="*/ 1635538 h 1800225"/>
                <a:gd name="connsiteX682" fmla="*/ 1017556 w 1638300"/>
                <a:gd name="connsiteY682" fmla="*/ 1629918 h 1800225"/>
                <a:gd name="connsiteX683" fmla="*/ 1014127 w 1638300"/>
                <a:gd name="connsiteY683" fmla="*/ 1629537 h 1800225"/>
                <a:gd name="connsiteX684" fmla="*/ 1011841 w 1638300"/>
                <a:gd name="connsiteY684" fmla="*/ 1620870 h 1800225"/>
                <a:gd name="connsiteX685" fmla="*/ 1014698 w 1638300"/>
                <a:gd name="connsiteY685" fmla="*/ 1617536 h 1800225"/>
                <a:gd name="connsiteX686" fmla="*/ 1010221 w 1638300"/>
                <a:gd name="connsiteY686" fmla="*/ 1614774 h 1800225"/>
                <a:gd name="connsiteX687" fmla="*/ 1007459 w 1638300"/>
                <a:gd name="connsiteY687" fmla="*/ 1605249 h 1800225"/>
                <a:gd name="connsiteX688" fmla="*/ 995743 w 1638300"/>
                <a:gd name="connsiteY688" fmla="*/ 1586770 h 1800225"/>
                <a:gd name="connsiteX689" fmla="*/ 975074 w 1638300"/>
                <a:gd name="connsiteY689" fmla="*/ 1593056 h 1800225"/>
                <a:gd name="connsiteX690" fmla="*/ 966311 w 1638300"/>
                <a:gd name="connsiteY690" fmla="*/ 1589532 h 1800225"/>
                <a:gd name="connsiteX691" fmla="*/ 944594 w 1638300"/>
                <a:gd name="connsiteY691" fmla="*/ 1589532 h 1800225"/>
                <a:gd name="connsiteX692" fmla="*/ 952691 w 1638300"/>
                <a:gd name="connsiteY692" fmla="*/ 1600962 h 1800225"/>
                <a:gd name="connsiteX693" fmla="*/ 941165 w 1638300"/>
                <a:gd name="connsiteY693" fmla="*/ 1607725 h 1800225"/>
                <a:gd name="connsiteX694" fmla="*/ 935260 w 1638300"/>
                <a:gd name="connsiteY694" fmla="*/ 1618679 h 1800225"/>
                <a:gd name="connsiteX695" fmla="*/ 928878 w 1638300"/>
                <a:gd name="connsiteY695" fmla="*/ 1623632 h 1800225"/>
                <a:gd name="connsiteX696" fmla="*/ 924973 w 1638300"/>
                <a:gd name="connsiteY696" fmla="*/ 1622489 h 1800225"/>
                <a:gd name="connsiteX697" fmla="*/ 922973 w 1638300"/>
                <a:gd name="connsiteY697" fmla="*/ 1628585 h 1800225"/>
                <a:gd name="connsiteX698" fmla="*/ 917543 w 1638300"/>
                <a:gd name="connsiteY698" fmla="*/ 1629537 h 1800225"/>
                <a:gd name="connsiteX699" fmla="*/ 910304 w 1638300"/>
                <a:gd name="connsiteY699" fmla="*/ 1635823 h 1800225"/>
                <a:gd name="connsiteX700" fmla="*/ 902113 w 1638300"/>
                <a:gd name="connsiteY700" fmla="*/ 1630585 h 1800225"/>
                <a:gd name="connsiteX701" fmla="*/ 895731 w 1638300"/>
                <a:gd name="connsiteY701" fmla="*/ 1634395 h 1800225"/>
                <a:gd name="connsiteX702" fmla="*/ 880777 w 1638300"/>
                <a:gd name="connsiteY702" fmla="*/ 1629156 h 1800225"/>
                <a:gd name="connsiteX703" fmla="*/ 873061 w 1638300"/>
                <a:gd name="connsiteY703" fmla="*/ 1632966 h 1800225"/>
                <a:gd name="connsiteX704" fmla="*/ 865537 w 1638300"/>
                <a:gd name="connsiteY704" fmla="*/ 1631918 h 1800225"/>
                <a:gd name="connsiteX705" fmla="*/ 863060 w 1638300"/>
                <a:gd name="connsiteY705" fmla="*/ 1629251 h 1800225"/>
                <a:gd name="connsiteX706" fmla="*/ 859917 w 1638300"/>
                <a:gd name="connsiteY706" fmla="*/ 1631632 h 1800225"/>
                <a:gd name="connsiteX707" fmla="*/ 855821 w 1638300"/>
                <a:gd name="connsiteY707" fmla="*/ 1630871 h 1800225"/>
                <a:gd name="connsiteX708" fmla="*/ 852297 w 1638300"/>
                <a:gd name="connsiteY708" fmla="*/ 1623346 h 1800225"/>
                <a:gd name="connsiteX709" fmla="*/ 845534 w 1638300"/>
                <a:gd name="connsiteY709" fmla="*/ 1624203 h 1800225"/>
                <a:gd name="connsiteX710" fmla="*/ 844867 w 1638300"/>
                <a:gd name="connsiteY710" fmla="*/ 1620012 h 1800225"/>
                <a:gd name="connsiteX711" fmla="*/ 847630 w 1638300"/>
                <a:gd name="connsiteY711" fmla="*/ 1619917 h 1800225"/>
                <a:gd name="connsiteX712" fmla="*/ 851821 w 1638300"/>
                <a:gd name="connsiteY712" fmla="*/ 1607534 h 1800225"/>
                <a:gd name="connsiteX713" fmla="*/ 831818 w 1638300"/>
                <a:gd name="connsiteY713" fmla="*/ 1596295 h 1800225"/>
                <a:gd name="connsiteX714" fmla="*/ 806291 w 1638300"/>
                <a:gd name="connsiteY714" fmla="*/ 1590580 h 1800225"/>
                <a:gd name="connsiteX715" fmla="*/ 791813 w 1638300"/>
                <a:gd name="connsiteY715" fmla="*/ 1605629 h 1800225"/>
                <a:gd name="connsiteX716" fmla="*/ 791242 w 1638300"/>
                <a:gd name="connsiteY716" fmla="*/ 1609916 h 1800225"/>
                <a:gd name="connsiteX717" fmla="*/ 801243 w 1638300"/>
                <a:gd name="connsiteY717" fmla="*/ 1621822 h 1800225"/>
                <a:gd name="connsiteX718" fmla="*/ 800005 w 1638300"/>
                <a:gd name="connsiteY718" fmla="*/ 1630585 h 1800225"/>
                <a:gd name="connsiteX719" fmla="*/ 795052 w 1638300"/>
                <a:gd name="connsiteY719" fmla="*/ 1631156 h 1800225"/>
                <a:gd name="connsiteX720" fmla="*/ 795909 w 1638300"/>
                <a:gd name="connsiteY720" fmla="*/ 1633538 h 1800225"/>
                <a:gd name="connsiteX721" fmla="*/ 792385 w 1638300"/>
                <a:gd name="connsiteY721" fmla="*/ 1633919 h 1800225"/>
                <a:gd name="connsiteX722" fmla="*/ 792671 w 1638300"/>
                <a:gd name="connsiteY722" fmla="*/ 1637443 h 1800225"/>
                <a:gd name="connsiteX723" fmla="*/ 789813 w 1638300"/>
                <a:gd name="connsiteY723" fmla="*/ 1637252 h 1800225"/>
                <a:gd name="connsiteX724" fmla="*/ 795814 w 1638300"/>
                <a:gd name="connsiteY724" fmla="*/ 1647730 h 1800225"/>
                <a:gd name="connsiteX725" fmla="*/ 793813 w 1638300"/>
                <a:gd name="connsiteY725" fmla="*/ 1682115 h 1800225"/>
                <a:gd name="connsiteX726" fmla="*/ 800671 w 1638300"/>
                <a:gd name="connsiteY726" fmla="*/ 1683734 h 1800225"/>
                <a:gd name="connsiteX727" fmla="*/ 799433 w 1638300"/>
                <a:gd name="connsiteY727" fmla="*/ 1717739 h 1800225"/>
                <a:gd name="connsiteX728" fmla="*/ 807244 w 1638300"/>
                <a:gd name="connsiteY728" fmla="*/ 1758982 h 1800225"/>
                <a:gd name="connsiteX729" fmla="*/ 803434 w 1638300"/>
                <a:gd name="connsiteY729" fmla="*/ 1767174 h 1800225"/>
                <a:gd name="connsiteX730" fmla="*/ 789432 w 1638300"/>
                <a:gd name="connsiteY730" fmla="*/ 1782413 h 1800225"/>
                <a:gd name="connsiteX731" fmla="*/ 787241 w 1638300"/>
                <a:gd name="connsiteY731" fmla="*/ 1792700 h 1800225"/>
                <a:gd name="connsiteX732" fmla="*/ 769715 w 1638300"/>
                <a:gd name="connsiteY732" fmla="*/ 1796796 h 1800225"/>
                <a:gd name="connsiteX733" fmla="*/ 759238 w 1638300"/>
                <a:gd name="connsiteY733" fmla="*/ 1779461 h 1800225"/>
                <a:gd name="connsiteX734" fmla="*/ 747427 w 1638300"/>
                <a:gd name="connsiteY734" fmla="*/ 1772412 h 1800225"/>
                <a:gd name="connsiteX735" fmla="*/ 734473 w 1638300"/>
                <a:gd name="connsiteY735" fmla="*/ 1769364 h 1800225"/>
                <a:gd name="connsiteX736" fmla="*/ 728663 w 1638300"/>
                <a:gd name="connsiteY736" fmla="*/ 1770983 h 1800225"/>
                <a:gd name="connsiteX737" fmla="*/ 724376 w 1638300"/>
                <a:gd name="connsiteY737" fmla="*/ 1763839 h 1800225"/>
                <a:gd name="connsiteX738" fmla="*/ 720757 w 1638300"/>
                <a:gd name="connsiteY738" fmla="*/ 1762887 h 1800225"/>
                <a:gd name="connsiteX739" fmla="*/ 708565 w 1638300"/>
                <a:gd name="connsiteY739" fmla="*/ 1766411 h 1800225"/>
                <a:gd name="connsiteX740" fmla="*/ 693801 w 1638300"/>
                <a:gd name="connsiteY740" fmla="*/ 1742885 h 1800225"/>
                <a:gd name="connsiteX741" fmla="*/ 684752 w 1638300"/>
                <a:gd name="connsiteY741" fmla="*/ 1735170 h 1800225"/>
                <a:gd name="connsiteX742" fmla="*/ 679323 w 1638300"/>
                <a:gd name="connsiteY742" fmla="*/ 1720596 h 1800225"/>
                <a:gd name="connsiteX743" fmla="*/ 682657 w 1638300"/>
                <a:gd name="connsiteY743" fmla="*/ 1705642 h 1800225"/>
                <a:gd name="connsiteX744" fmla="*/ 666083 w 1638300"/>
                <a:gd name="connsiteY744" fmla="*/ 1715453 h 1800225"/>
                <a:gd name="connsiteX745" fmla="*/ 647795 w 1638300"/>
                <a:gd name="connsiteY745" fmla="*/ 1718215 h 1800225"/>
                <a:gd name="connsiteX746" fmla="*/ 643700 w 1638300"/>
                <a:gd name="connsiteY746" fmla="*/ 1724883 h 1800225"/>
                <a:gd name="connsiteX747" fmla="*/ 635603 w 1638300"/>
                <a:gd name="connsiteY747" fmla="*/ 1727264 h 1800225"/>
                <a:gd name="connsiteX748" fmla="*/ 617029 w 1638300"/>
                <a:gd name="connsiteY748" fmla="*/ 1724692 h 1800225"/>
                <a:gd name="connsiteX749" fmla="*/ 609886 w 1638300"/>
                <a:gd name="connsiteY749" fmla="*/ 1718596 h 1800225"/>
                <a:gd name="connsiteX750" fmla="*/ 601694 w 1638300"/>
                <a:gd name="connsiteY750" fmla="*/ 1717072 h 1800225"/>
                <a:gd name="connsiteX751" fmla="*/ 613791 w 1638300"/>
                <a:gd name="connsiteY751" fmla="*/ 1702880 h 1800225"/>
                <a:gd name="connsiteX752" fmla="*/ 611981 w 1638300"/>
                <a:gd name="connsiteY752" fmla="*/ 1694022 h 1800225"/>
                <a:gd name="connsiteX753" fmla="*/ 606647 w 1638300"/>
                <a:gd name="connsiteY753" fmla="*/ 1688402 h 1800225"/>
                <a:gd name="connsiteX754" fmla="*/ 606552 w 1638300"/>
                <a:gd name="connsiteY754" fmla="*/ 1682782 h 1800225"/>
                <a:gd name="connsiteX755" fmla="*/ 570833 w 1638300"/>
                <a:gd name="connsiteY755" fmla="*/ 1703356 h 1800225"/>
                <a:gd name="connsiteX756" fmla="*/ 562451 w 1638300"/>
                <a:gd name="connsiteY756" fmla="*/ 1705737 h 1800225"/>
                <a:gd name="connsiteX757" fmla="*/ 545497 w 1638300"/>
                <a:gd name="connsiteY757" fmla="*/ 1719644 h 1800225"/>
                <a:gd name="connsiteX758" fmla="*/ 540353 w 1638300"/>
                <a:gd name="connsiteY758" fmla="*/ 1721072 h 1800225"/>
                <a:gd name="connsiteX759" fmla="*/ 474345 w 1638300"/>
                <a:gd name="connsiteY759" fmla="*/ 1717643 h 1800225"/>
                <a:gd name="connsiteX760" fmla="*/ 473297 w 1638300"/>
                <a:gd name="connsiteY760" fmla="*/ 1711071 h 1800225"/>
                <a:gd name="connsiteX761" fmla="*/ 462629 w 1638300"/>
                <a:gd name="connsiteY761" fmla="*/ 1690497 h 1800225"/>
                <a:gd name="connsiteX762" fmla="*/ 460819 w 1638300"/>
                <a:gd name="connsiteY762" fmla="*/ 1674400 h 1800225"/>
                <a:gd name="connsiteX763" fmla="*/ 449104 w 1638300"/>
                <a:gd name="connsiteY763" fmla="*/ 1644682 h 1800225"/>
                <a:gd name="connsiteX764" fmla="*/ 431006 w 1638300"/>
                <a:gd name="connsiteY764" fmla="*/ 1623156 h 1800225"/>
                <a:gd name="connsiteX765" fmla="*/ 448818 w 1638300"/>
                <a:gd name="connsiteY765" fmla="*/ 1624299 h 1800225"/>
                <a:gd name="connsiteX766" fmla="*/ 468916 w 1638300"/>
                <a:gd name="connsiteY766" fmla="*/ 1610963 h 1800225"/>
                <a:gd name="connsiteX767" fmla="*/ 470630 w 1638300"/>
                <a:gd name="connsiteY767" fmla="*/ 1606963 h 1800225"/>
                <a:gd name="connsiteX768" fmla="*/ 470440 w 1638300"/>
                <a:gd name="connsiteY768" fmla="*/ 1600200 h 1800225"/>
                <a:gd name="connsiteX769" fmla="*/ 461962 w 1638300"/>
                <a:gd name="connsiteY769" fmla="*/ 1600772 h 1800225"/>
                <a:gd name="connsiteX770" fmla="*/ 455581 w 1638300"/>
                <a:gd name="connsiteY770" fmla="*/ 1592104 h 1800225"/>
                <a:gd name="connsiteX771" fmla="*/ 454438 w 1638300"/>
                <a:gd name="connsiteY771" fmla="*/ 1573435 h 1800225"/>
                <a:gd name="connsiteX772" fmla="*/ 450818 w 1638300"/>
                <a:gd name="connsiteY772" fmla="*/ 1566291 h 1800225"/>
                <a:gd name="connsiteX773" fmla="*/ 442055 w 1638300"/>
                <a:gd name="connsiteY773" fmla="*/ 1557624 h 1800225"/>
                <a:gd name="connsiteX774" fmla="*/ 434150 w 1638300"/>
                <a:gd name="connsiteY774" fmla="*/ 1555909 h 1800225"/>
                <a:gd name="connsiteX775" fmla="*/ 431863 w 1638300"/>
                <a:gd name="connsiteY775" fmla="*/ 1551432 h 1800225"/>
                <a:gd name="connsiteX776" fmla="*/ 435007 w 1638300"/>
                <a:gd name="connsiteY776" fmla="*/ 1535811 h 1800225"/>
                <a:gd name="connsiteX777" fmla="*/ 443103 w 1638300"/>
                <a:gd name="connsiteY777" fmla="*/ 1529429 h 1800225"/>
                <a:gd name="connsiteX778" fmla="*/ 444151 w 1638300"/>
                <a:gd name="connsiteY778" fmla="*/ 1518095 h 1800225"/>
                <a:gd name="connsiteX779" fmla="*/ 456819 w 1638300"/>
                <a:gd name="connsiteY779" fmla="*/ 1509999 h 1800225"/>
                <a:gd name="connsiteX780" fmla="*/ 448246 w 1638300"/>
                <a:gd name="connsiteY780" fmla="*/ 1514856 h 1800225"/>
                <a:gd name="connsiteX781" fmla="*/ 425672 w 1638300"/>
                <a:gd name="connsiteY781" fmla="*/ 1519238 h 1800225"/>
                <a:gd name="connsiteX782" fmla="*/ 418528 w 1638300"/>
                <a:gd name="connsiteY782" fmla="*/ 1523619 h 1800225"/>
                <a:gd name="connsiteX783" fmla="*/ 411194 w 1638300"/>
                <a:gd name="connsiteY783" fmla="*/ 1512284 h 1800225"/>
                <a:gd name="connsiteX784" fmla="*/ 416433 w 1638300"/>
                <a:gd name="connsiteY784" fmla="*/ 1501997 h 1800225"/>
                <a:gd name="connsiteX785" fmla="*/ 417385 w 1638300"/>
                <a:gd name="connsiteY785" fmla="*/ 1485805 h 1800225"/>
                <a:gd name="connsiteX786" fmla="*/ 426529 w 1638300"/>
                <a:gd name="connsiteY786" fmla="*/ 1473613 h 1800225"/>
                <a:gd name="connsiteX787" fmla="*/ 439198 w 1638300"/>
                <a:gd name="connsiteY787" fmla="*/ 1464279 h 1800225"/>
                <a:gd name="connsiteX788" fmla="*/ 437578 w 1638300"/>
                <a:gd name="connsiteY788" fmla="*/ 1457040 h 1800225"/>
                <a:gd name="connsiteX789" fmla="*/ 429863 w 1638300"/>
                <a:gd name="connsiteY789" fmla="*/ 1458563 h 1800225"/>
                <a:gd name="connsiteX790" fmla="*/ 426529 w 1638300"/>
                <a:gd name="connsiteY790" fmla="*/ 1445229 h 1800225"/>
                <a:gd name="connsiteX791" fmla="*/ 428149 w 1638300"/>
                <a:gd name="connsiteY791" fmla="*/ 1436561 h 1800225"/>
                <a:gd name="connsiteX792" fmla="*/ 439960 w 1638300"/>
                <a:gd name="connsiteY792" fmla="*/ 1432179 h 1800225"/>
                <a:gd name="connsiteX793" fmla="*/ 439579 w 1638300"/>
                <a:gd name="connsiteY793" fmla="*/ 1428845 h 1800225"/>
                <a:gd name="connsiteX794" fmla="*/ 448246 w 1638300"/>
                <a:gd name="connsiteY794" fmla="*/ 1419225 h 1800225"/>
                <a:gd name="connsiteX795" fmla="*/ 423386 w 1638300"/>
                <a:gd name="connsiteY795" fmla="*/ 1360265 h 1800225"/>
                <a:gd name="connsiteX796" fmla="*/ 414433 w 1638300"/>
                <a:gd name="connsiteY796" fmla="*/ 1361790 h 1800225"/>
                <a:gd name="connsiteX797" fmla="*/ 411671 w 1638300"/>
                <a:gd name="connsiteY797" fmla="*/ 1354550 h 1800225"/>
                <a:gd name="connsiteX798" fmla="*/ 411099 w 1638300"/>
                <a:gd name="connsiteY798" fmla="*/ 1341215 h 1800225"/>
                <a:gd name="connsiteX799" fmla="*/ 417290 w 1638300"/>
                <a:gd name="connsiteY799" fmla="*/ 1330833 h 1800225"/>
                <a:gd name="connsiteX800" fmla="*/ 415195 w 1638300"/>
                <a:gd name="connsiteY800" fmla="*/ 1322070 h 1800225"/>
                <a:gd name="connsiteX801" fmla="*/ 410527 w 1638300"/>
                <a:gd name="connsiteY801" fmla="*/ 1317307 h 1800225"/>
                <a:gd name="connsiteX802" fmla="*/ 420052 w 1638300"/>
                <a:gd name="connsiteY802" fmla="*/ 1305306 h 1800225"/>
                <a:gd name="connsiteX803" fmla="*/ 419290 w 1638300"/>
                <a:gd name="connsiteY803" fmla="*/ 1291304 h 1800225"/>
                <a:gd name="connsiteX804" fmla="*/ 434340 w 1638300"/>
                <a:gd name="connsiteY804" fmla="*/ 1242536 h 1800225"/>
                <a:gd name="connsiteX805" fmla="*/ 419195 w 1638300"/>
                <a:gd name="connsiteY805" fmla="*/ 1247966 h 1800225"/>
                <a:gd name="connsiteX806" fmla="*/ 400240 w 1638300"/>
                <a:gd name="connsiteY806" fmla="*/ 1242632 h 1800225"/>
                <a:gd name="connsiteX807" fmla="*/ 384143 w 1638300"/>
                <a:gd name="connsiteY807" fmla="*/ 1250156 h 1800225"/>
                <a:gd name="connsiteX808" fmla="*/ 378904 w 1638300"/>
                <a:gd name="connsiteY808" fmla="*/ 1242251 h 1800225"/>
                <a:gd name="connsiteX809" fmla="*/ 372999 w 1638300"/>
                <a:gd name="connsiteY809" fmla="*/ 1243679 h 1800225"/>
                <a:gd name="connsiteX810" fmla="*/ 368998 w 1638300"/>
                <a:gd name="connsiteY810" fmla="*/ 1236440 h 1800225"/>
                <a:gd name="connsiteX811" fmla="*/ 363855 w 1638300"/>
                <a:gd name="connsiteY811" fmla="*/ 1237965 h 1800225"/>
                <a:gd name="connsiteX812" fmla="*/ 359569 w 1638300"/>
                <a:gd name="connsiteY812" fmla="*/ 1232345 h 1800225"/>
                <a:gd name="connsiteX813" fmla="*/ 355473 w 1638300"/>
                <a:gd name="connsiteY813" fmla="*/ 1232345 h 1800225"/>
                <a:gd name="connsiteX814" fmla="*/ 349853 w 1638300"/>
                <a:gd name="connsiteY814" fmla="*/ 1227963 h 1800225"/>
                <a:gd name="connsiteX815" fmla="*/ 333375 w 1638300"/>
                <a:gd name="connsiteY815" fmla="*/ 1227297 h 1800225"/>
                <a:gd name="connsiteX816" fmla="*/ 324231 w 1638300"/>
                <a:gd name="connsiteY816" fmla="*/ 1230439 h 1800225"/>
                <a:gd name="connsiteX817" fmla="*/ 313372 w 1638300"/>
                <a:gd name="connsiteY817" fmla="*/ 1222439 h 1800225"/>
                <a:gd name="connsiteX818" fmla="*/ 304609 w 1638300"/>
                <a:gd name="connsiteY818" fmla="*/ 1213771 h 1800225"/>
                <a:gd name="connsiteX819" fmla="*/ 292036 w 1638300"/>
                <a:gd name="connsiteY819" fmla="*/ 1193578 h 1800225"/>
                <a:gd name="connsiteX820" fmla="*/ 289750 w 1638300"/>
                <a:gd name="connsiteY820" fmla="*/ 1178052 h 1800225"/>
                <a:gd name="connsiteX821" fmla="*/ 293941 w 1638300"/>
                <a:gd name="connsiteY821" fmla="*/ 1175766 h 1800225"/>
                <a:gd name="connsiteX822" fmla="*/ 292513 w 1638300"/>
                <a:gd name="connsiteY822" fmla="*/ 1169384 h 1800225"/>
                <a:gd name="connsiteX823" fmla="*/ 303752 w 1638300"/>
                <a:gd name="connsiteY823" fmla="*/ 1154239 h 1800225"/>
                <a:gd name="connsiteX824" fmla="*/ 301466 w 1638300"/>
                <a:gd name="connsiteY824" fmla="*/ 1146906 h 1800225"/>
                <a:gd name="connsiteX825" fmla="*/ 294322 w 1638300"/>
                <a:gd name="connsiteY825" fmla="*/ 1135666 h 1800225"/>
                <a:gd name="connsiteX826" fmla="*/ 273939 w 1638300"/>
                <a:gd name="connsiteY826" fmla="*/ 1114140 h 1800225"/>
                <a:gd name="connsiteX827" fmla="*/ 270510 w 1638300"/>
                <a:gd name="connsiteY827" fmla="*/ 1118045 h 1800225"/>
                <a:gd name="connsiteX828" fmla="*/ 253555 w 1638300"/>
                <a:gd name="connsiteY828" fmla="*/ 1122712 h 1800225"/>
                <a:gd name="connsiteX829" fmla="*/ 246697 w 1638300"/>
                <a:gd name="connsiteY829" fmla="*/ 1109949 h 1800225"/>
                <a:gd name="connsiteX830" fmla="*/ 244030 w 1638300"/>
                <a:gd name="connsiteY830" fmla="*/ 1108615 h 1800225"/>
                <a:gd name="connsiteX831" fmla="*/ 238887 w 1638300"/>
                <a:gd name="connsiteY831" fmla="*/ 1111092 h 1800225"/>
                <a:gd name="connsiteX832" fmla="*/ 230791 w 1638300"/>
                <a:gd name="connsiteY832" fmla="*/ 1122998 h 1800225"/>
                <a:gd name="connsiteX833" fmla="*/ 234982 w 1638300"/>
                <a:gd name="connsiteY833" fmla="*/ 1130332 h 1800225"/>
                <a:gd name="connsiteX834" fmla="*/ 230505 w 1638300"/>
                <a:gd name="connsiteY834" fmla="*/ 1130713 h 1800225"/>
                <a:gd name="connsiteX835" fmla="*/ 224409 w 1638300"/>
                <a:gd name="connsiteY835" fmla="*/ 1126998 h 1800225"/>
                <a:gd name="connsiteX836" fmla="*/ 222313 w 1638300"/>
                <a:gd name="connsiteY836" fmla="*/ 1132618 h 1800225"/>
                <a:gd name="connsiteX837" fmla="*/ 224790 w 1638300"/>
                <a:gd name="connsiteY837" fmla="*/ 1139667 h 1800225"/>
                <a:gd name="connsiteX838" fmla="*/ 216694 w 1638300"/>
                <a:gd name="connsiteY838" fmla="*/ 1151573 h 1800225"/>
                <a:gd name="connsiteX839" fmla="*/ 217646 w 1638300"/>
                <a:gd name="connsiteY839" fmla="*/ 1156716 h 1800225"/>
                <a:gd name="connsiteX840" fmla="*/ 202120 w 1638300"/>
                <a:gd name="connsiteY840" fmla="*/ 1159383 h 1800225"/>
                <a:gd name="connsiteX841" fmla="*/ 202692 w 1638300"/>
                <a:gd name="connsiteY841" fmla="*/ 1164146 h 1800225"/>
                <a:gd name="connsiteX842" fmla="*/ 197929 w 1638300"/>
                <a:gd name="connsiteY842" fmla="*/ 1164431 h 1800225"/>
                <a:gd name="connsiteX843" fmla="*/ 195358 w 1638300"/>
                <a:gd name="connsiteY843" fmla="*/ 1177480 h 1800225"/>
                <a:gd name="connsiteX844" fmla="*/ 192405 w 1638300"/>
                <a:gd name="connsiteY844" fmla="*/ 1178243 h 1800225"/>
                <a:gd name="connsiteX845" fmla="*/ 190690 w 1638300"/>
                <a:gd name="connsiteY845" fmla="*/ 1173289 h 1800225"/>
                <a:gd name="connsiteX846" fmla="*/ 190976 w 1638300"/>
                <a:gd name="connsiteY846" fmla="*/ 1160812 h 1800225"/>
                <a:gd name="connsiteX847" fmla="*/ 186595 w 1638300"/>
                <a:gd name="connsiteY847" fmla="*/ 1160622 h 1800225"/>
                <a:gd name="connsiteX848" fmla="*/ 186023 w 1638300"/>
                <a:gd name="connsiteY848" fmla="*/ 1135380 h 1800225"/>
                <a:gd name="connsiteX849" fmla="*/ 170593 w 1638300"/>
                <a:gd name="connsiteY849" fmla="*/ 1146143 h 1800225"/>
                <a:gd name="connsiteX850" fmla="*/ 171736 w 1638300"/>
                <a:gd name="connsiteY850" fmla="*/ 1150620 h 1800225"/>
                <a:gd name="connsiteX851" fmla="*/ 166783 w 1638300"/>
                <a:gd name="connsiteY851" fmla="*/ 1155764 h 1800225"/>
                <a:gd name="connsiteX852" fmla="*/ 168116 w 1638300"/>
                <a:gd name="connsiteY852" fmla="*/ 1159383 h 1800225"/>
                <a:gd name="connsiteX853" fmla="*/ 161163 w 1638300"/>
                <a:gd name="connsiteY853" fmla="*/ 1164907 h 1800225"/>
                <a:gd name="connsiteX854" fmla="*/ 159258 w 1638300"/>
                <a:gd name="connsiteY854" fmla="*/ 1160716 h 1800225"/>
                <a:gd name="connsiteX855" fmla="*/ 155353 w 1638300"/>
                <a:gd name="connsiteY855" fmla="*/ 1162431 h 1800225"/>
                <a:gd name="connsiteX856" fmla="*/ 157067 w 1638300"/>
                <a:gd name="connsiteY856" fmla="*/ 1160526 h 1800225"/>
                <a:gd name="connsiteX857" fmla="*/ 154591 w 1638300"/>
                <a:gd name="connsiteY857" fmla="*/ 1153478 h 1800225"/>
                <a:gd name="connsiteX858" fmla="*/ 150114 w 1638300"/>
                <a:gd name="connsiteY858" fmla="*/ 1155859 h 1800225"/>
                <a:gd name="connsiteX859" fmla="*/ 148018 w 1638300"/>
                <a:gd name="connsiteY859" fmla="*/ 1145381 h 1800225"/>
                <a:gd name="connsiteX860" fmla="*/ 141827 w 1638300"/>
                <a:gd name="connsiteY860" fmla="*/ 1151287 h 1800225"/>
                <a:gd name="connsiteX861" fmla="*/ 132969 w 1638300"/>
                <a:gd name="connsiteY861" fmla="*/ 1153287 h 1800225"/>
                <a:gd name="connsiteX862" fmla="*/ 133255 w 1638300"/>
                <a:gd name="connsiteY862" fmla="*/ 1157764 h 1800225"/>
                <a:gd name="connsiteX863" fmla="*/ 128587 w 1638300"/>
                <a:gd name="connsiteY863" fmla="*/ 1160431 h 1800225"/>
                <a:gd name="connsiteX864" fmla="*/ 128111 w 1638300"/>
                <a:gd name="connsiteY864" fmla="*/ 1154145 h 1800225"/>
                <a:gd name="connsiteX865" fmla="*/ 125635 w 1638300"/>
                <a:gd name="connsiteY865" fmla="*/ 1154145 h 1800225"/>
                <a:gd name="connsiteX866" fmla="*/ 125825 w 1638300"/>
                <a:gd name="connsiteY866" fmla="*/ 1142619 h 1800225"/>
                <a:gd name="connsiteX867" fmla="*/ 119443 w 1638300"/>
                <a:gd name="connsiteY867" fmla="*/ 1132237 h 1800225"/>
                <a:gd name="connsiteX868" fmla="*/ 121348 w 1638300"/>
                <a:gd name="connsiteY868" fmla="*/ 1129094 h 1800225"/>
                <a:gd name="connsiteX869" fmla="*/ 112204 w 1638300"/>
                <a:gd name="connsiteY869" fmla="*/ 1122522 h 1800225"/>
                <a:gd name="connsiteX870" fmla="*/ 124968 w 1638300"/>
                <a:gd name="connsiteY870" fmla="*/ 1120997 h 1800225"/>
                <a:gd name="connsiteX871" fmla="*/ 126682 w 1638300"/>
                <a:gd name="connsiteY871" fmla="*/ 1125760 h 1800225"/>
                <a:gd name="connsiteX872" fmla="*/ 129730 w 1638300"/>
                <a:gd name="connsiteY872" fmla="*/ 1125950 h 1800225"/>
                <a:gd name="connsiteX873" fmla="*/ 122396 w 1638300"/>
                <a:gd name="connsiteY873" fmla="*/ 1130046 h 1800225"/>
                <a:gd name="connsiteX874" fmla="*/ 130302 w 1638300"/>
                <a:gd name="connsiteY874" fmla="*/ 1126331 h 1800225"/>
                <a:gd name="connsiteX875" fmla="*/ 129254 w 1638300"/>
                <a:gd name="connsiteY875" fmla="*/ 1117092 h 1800225"/>
                <a:gd name="connsiteX876" fmla="*/ 139732 w 1638300"/>
                <a:gd name="connsiteY876" fmla="*/ 1111568 h 1800225"/>
                <a:gd name="connsiteX877" fmla="*/ 136398 w 1638300"/>
                <a:gd name="connsiteY877" fmla="*/ 1112234 h 1800225"/>
                <a:gd name="connsiteX878" fmla="*/ 133731 w 1638300"/>
                <a:gd name="connsiteY878" fmla="*/ 1107186 h 1800225"/>
                <a:gd name="connsiteX879" fmla="*/ 138303 w 1638300"/>
                <a:gd name="connsiteY879" fmla="*/ 1103662 h 1800225"/>
                <a:gd name="connsiteX880" fmla="*/ 134302 w 1638300"/>
                <a:gd name="connsiteY880" fmla="*/ 1094994 h 1800225"/>
                <a:gd name="connsiteX881" fmla="*/ 123920 w 1638300"/>
                <a:gd name="connsiteY881" fmla="*/ 1097471 h 1800225"/>
                <a:gd name="connsiteX882" fmla="*/ 116110 w 1638300"/>
                <a:gd name="connsiteY882" fmla="*/ 1074801 h 1800225"/>
                <a:gd name="connsiteX883" fmla="*/ 125825 w 1638300"/>
                <a:gd name="connsiteY883" fmla="*/ 1071944 h 1800225"/>
                <a:gd name="connsiteX884" fmla="*/ 125063 w 1638300"/>
                <a:gd name="connsiteY884" fmla="*/ 1070420 h 1800225"/>
                <a:gd name="connsiteX885" fmla="*/ 115443 w 1638300"/>
                <a:gd name="connsiteY885" fmla="*/ 1073182 h 1800225"/>
                <a:gd name="connsiteX886" fmla="*/ 114205 w 1638300"/>
                <a:gd name="connsiteY886" fmla="*/ 1069943 h 1800225"/>
                <a:gd name="connsiteX887" fmla="*/ 101155 w 1638300"/>
                <a:gd name="connsiteY887" fmla="*/ 1074325 h 1800225"/>
                <a:gd name="connsiteX888" fmla="*/ 96488 w 1638300"/>
                <a:gd name="connsiteY888" fmla="*/ 1079849 h 1800225"/>
                <a:gd name="connsiteX889" fmla="*/ 85249 w 1638300"/>
                <a:gd name="connsiteY889" fmla="*/ 1078325 h 1800225"/>
                <a:gd name="connsiteX890" fmla="*/ 75628 w 1638300"/>
                <a:gd name="connsiteY890" fmla="*/ 1082421 h 1800225"/>
                <a:gd name="connsiteX891" fmla="*/ 74676 w 1638300"/>
                <a:gd name="connsiteY891" fmla="*/ 1078230 h 1800225"/>
                <a:gd name="connsiteX892" fmla="*/ 71247 w 1638300"/>
                <a:gd name="connsiteY892" fmla="*/ 1078611 h 1800225"/>
                <a:gd name="connsiteX893" fmla="*/ 64579 w 1638300"/>
                <a:gd name="connsiteY893" fmla="*/ 1066038 h 1800225"/>
                <a:gd name="connsiteX894" fmla="*/ 57626 w 1638300"/>
                <a:gd name="connsiteY894" fmla="*/ 1060704 h 1800225"/>
                <a:gd name="connsiteX895" fmla="*/ 56388 w 1638300"/>
                <a:gd name="connsiteY895" fmla="*/ 1065466 h 1800225"/>
                <a:gd name="connsiteX896" fmla="*/ 53626 w 1638300"/>
                <a:gd name="connsiteY896" fmla="*/ 1061752 h 1800225"/>
                <a:gd name="connsiteX897" fmla="*/ 48387 w 1638300"/>
                <a:gd name="connsiteY897" fmla="*/ 1067276 h 1800225"/>
                <a:gd name="connsiteX898" fmla="*/ 42958 w 1638300"/>
                <a:gd name="connsiteY898" fmla="*/ 1052799 h 1800225"/>
                <a:gd name="connsiteX899" fmla="*/ 36195 w 1638300"/>
                <a:gd name="connsiteY899" fmla="*/ 1048417 h 1800225"/>
                <a:gd name="connsiteX900" fmla="*/ 38481 w 1638300"/>
                <a:gd name="connsiteY900" fmla="*/ 1043654 h 1800225"/>
                <a:gd name="connsiteX901" fmla="*/ 32671 w 1638300"/>
                <a:gd name="connsiteY901" fmla="*/ 1038035 h 1800225"/>
                <a:gd name="connsiteX902" fmla="*/ 36576 w 1638300"/>
                <a:gd name="connsiteY902" fmla="*/ 1017080 h 1800225"/>
                <a:gd name="connsiteX903" fmla="*/ 29527 w 1638300"/>
                <a:gd name="connsiteY903" fmla="*/ 1017080 h 1800225"/>
                <a:gd name="connsiteX904" fmla="*/ 21622 w 1638300"/>
                <a:gd name="connsiteY904" fmla="*/ 998125 h 1800225"/>
                <a:gd name="connsiteX905" fmla="*/ 16288 w 1638300"/>
                <a:gd name="connsiteY905" fmla="*/ 995553 h 1800225"/>
                <a:gd name="connsiteX906" fmla="*/ 18383 w 1638300"/>
                <a:gd name="connsiteY906" fmla="*/ 987171 h 1800225"/>
                <a:gd name="connsiteX907" fmla="*/ 23717 w 1638300"/>
                <a:gd name="connsiteY907" fmla="*/ 980027 h 1800225"/>
                <a:gd name="connsiteX908" fmla="*/ 17716 w 1638300"/>
                <a:gd name="connsiteY908" fmla="*/ 956977 h 1800225"/>
                <a:gd name="connsiteX909" fmla="*/ 13811 w 1638300"/>
                <a:gd name="connsiteY909" fmla="*/ 958405 h 1800225"/>
                <a:gd name="connsiteX910" fmla="*/ 9525 w 1638300"/>
                <a:gd name="connsiteY910" fmla="*/ 955263 h 1800225"/>
                <a:gd name="connsiteX911" fmla="*/ 1130236 w 1638300"/>
                <a:gd name="connsiteY911" fmla="*/ 233362 h 1800225"/>
                <a:gd name="connsiteX912" fmla="*/ 1134046 w 1638300"/>
                <a:gd name="connsiteY912" fmla="*/ 239459 h 1800225"/>
                <a:gd name="connsiteX913" fmla="*/ 1141000 w 1638300"/>
                <a:gd name="connsiteY913" fmla="*/ 237173 h 1800225"/>
                <a:gd name="connsiteX914" fmla="*/ 1144238 w 1638300"/>
                <a:gd name="connsiteY914" fmla="*/ 243174 h 1800225"/>
                <a:gd name="connsiteX915" fmla="*/ 1145381 w 1638300"/>
                <a:gd name="connsiteY915" fmla="*/ 241459 h 1800225"/>
                <a:gd name="connsiteX916" fmla="*/ 1149382 w 1638300"/>
                <a:gd name="connsiteY916" fmla="*/ 245269 h 1800225"/>
                <a:gd name="connsiteX917" fmla="*/ 1145762 w 1638300"/>
                <a:gd name="connsiteY917" fmla="*/ 239363 h 1800225"/>
                <a:gd name="connsiteX918" fmla="*/ 1135951 w 1638300"/>
                <a:gd name="connsiteY918" fmla="*/ 231934 h 1800225"/>
                <a:gd name="connsiteX919" fmla="*/ 1130236 w 1638300"/>
                <a:gd name="connsiteY919" fmla="*/ 23336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</a:cxnLst>
              <a:rect l="l" t="t" r="r" b="b"/>
              <a:pathLst>
                <a:path w="1638300" h="1800225">
                  <a:moveTo>
                    <a:pt x="1304639" y="213551"/>
                  </a:moveTo>
                  <a:lnTo>
                    <a:pt x="1310926" y="203073"/>
                  </a:lnTo>
                  <a:lnTo>
                    <a:pt x="1319403" y="204026"/>
                  </a:lnTo>
                  <a:lnTo>
                    <a:pt x="1317879" y="217170"/>
                  </a:lnTo>
                  <a:lnTo>
                    <a:pt x="1310830" y="212979"/>
                  </a:lnTo>
                  <a:lnTo>
                    <a:pt x="1310450" y="215932"/>
                  </a:lnTo>
                  <a:lnTo>
                    <a:pt x="1307497" y="216218"/>
                  </a:lnTo>
                  <a:lnTo>
                    <a:pt x="1304639" y="213551"/>
                  </a:lnTo>
                  <a:close/>
                  <a:moveTo>
                    <a:pt x="9525" y="955263"/>
                  </a:moveTo>
                  <a:lnTo>
                    <a:pt x="18859" y="949262"/>
                  </a:lnTo>
                  <a:lnTo>
                    <a:pt x="28861" y="958215"/>
                  </a:lnTo>
                  <a:lnTo>
                    <a:pt x="38290" y="962692"/>
                  </a:lnTo>
                  <a:lnTo>
                    <a:pt x="38195" y="937451"/>
                  </a:lnTo>
                  <a:lnTo>
                    <a:pt x="49530" y="928878"/>
                  </a:lnTo>
                  <a:lnTo>
                    <a:pt x="67818" y="926021"/>
                  </a:lnTo>
                  <a:lnTo>
                    <a:pt x="68580" y="903827"/>
                  </a:lnTo>
                  <a:lnTo>
                    <a:pt x="80867" y="898970"/>
                  </a:lnTo>
                  <a:lnTo>
                    <a:pt x="97536" y="884111"/>
                  </a:lnTo>
                  <a:lnTo>
                    <a:pt x="94107" y="882968"/>
                  </a:lnTo>
                  <a:lnTo>
                    <a:pt x="101346" y="871442"/>
                  </a:lnTo>
                  <a:lnTo>
                    <a:pt x="93345" y="863346"/>
                  </a:lnTo>
                  <a:lnTo>
                    <a:pt x="92488" y="856393"/>
                  </a:lnTo>
                  <a:lnTo>
                    <a:pt x="94583" y="851154"/>
                  </a:lnTo>
                  <a:lnTo>
                    <a:pt x="93059" y="846297"/>
                  </a:lnTo>
                  <a:lnTo>
                    <a:pt x="95726" y="845344"/>
                  </a:lnTo>
                  <a:lnTo>
                    <a:pt x="94869" y="842106"/>
                  </a:lnTo>
                  <a:lnTo>
                    <a:pt x="98203" y="840963"/>
                  </a:lnTo>
                  <a:lnTo>
                    <a:pt x="99060" y="836200"/>
                  </a:lnTo>
                  <a:lnTo>
                    <a:pt x="81058" y="840105"/>
                  </a:lnTo>
                  <a:lnTo>
                    <a:pt x="85439" y="826104"/>
                  </a:lnTo>
                  <a:lnTo>
                    <a:pt x="79629" y="823913"/>
                  </a:lnTo>
                  <a:lnTo>
                    <a:pt x="79629" y="815245"/>
                  </a:lnTo>
                  <a:lnTo>
                    <a:pt x="84487" y="814483"/>
                  </a:lnTo>
                  <a:lnTo>
                    <a:pt x="97250" y="797147"/>
                  </a:lnTo>
                  <a:lnTo>
                    <a:pt x="105251" y="762571"/>
                  </a:lnTo>
                  <a:lnTo>
                    <a:pt x="111157" y="753904"/>
                  </a:lnTo>
                  <a:lnTo>
                    <a:pt x="110966" y="748855"/>
                  </a:lnTo>
                  <a:lnTo>
                    <a:pt x="114205" y="749618"/>
                  </a:lnTo>
                  <a:lnTo>
                    <a:pt x="124015" y="742760"/>
                  </a:lnTo>
                  <a:lnTo>
                    <a:pt x="132112" y="749522"/>
                  </a:lnTo>
                  <a:lnTo>
                    <a:pt x="148018" y="749237"/>
                  </a:lnTo>
                  <a:lnTo>
                    <a:pt x="148971" y="740473"/>
                  </a:lnTo>
                  <a:lnTo>
                    <a:pt x="153638" y="732568"/>
                  </a:lnTo>
                  <a:lnTo>
                    <a:pt x="165830" y="725710"/>
                  </a:lnTo>
                  <a:lnTo>
                    <a:pt x="176498" y="734568"/>
                  </a:lnTo>
                  <a:lnTo>
                    <a:pt x="171640" y="745331"/>
                  </a:lnTo>
                  <a:lnTo>
                    <a:pt x="172593" y="754571"/>
                  </a:lnTo>
                  <a:lnTo>
                    <a:pt x="168021" y="765810"/>
                  </a:lnTo>
                  <a:lnTo>
                    <a:pt x="179927" y="778097"/>
                  </a:lnTo>
                  <a:lnTo>
                    <a:pt x="208883" y="788670"/>
                  </a:lnTo>
                  <a:lnTo>
                    <a:pt x="222218" y="802005"/>
                  </a:lnTo>
                  <a:lnTo>
                    <a:pt x="236410" y="806577"/>
                  </a:lnTo>
                  <a:lnTo>
                    <a:pt x="258318" y="802863"/>
                  </a:lnTo>
                  <a:lnTo>
                    <a:pt x="289084" y="801529"/>
                  </a:lnTo>
                  <a:lnTo>
                    <a:pt x="289369" y="803243"/>
                  </a:lnTo>
                  <a:lnTo>
                    <a:pt x="300418" y="796290"/>
                  </a:lnTo>
                  <a:lnTo>
                    <a:pt x="313087" y="795052"/>
                  </a:lnTo>
                  <a:lnTo>
                    <a:pt x="314134" y="790194"/>
                  </a:lnTo>
                  <a:lnTo>
                    <a:pt x="327946" y="785241"/>
                  </a:lnTo>
                  <a:lnTo>
                    <a:pt x="331279" y="792289"/>
                  </a:lnTo>
                  <a:lnTo>
                    <a:pt x="334327" y="791528"/>
                  </a:lnTo>
                  <a:lnTo>
                    <a:pt x="341662" y="795528"/>
                  </a:lnTo>
                  <a:lnTo>
                    <a:pt x="349472" y="803243"/>
                  </a:lnTo>
                  <a:lnTo>
                    <a:pt x="356235" y="795433"/>
                  </a:lnTo>
                  <a:lnTo>
                    <a:pt x="354521" y="793147"/>
                  </a:lnTo>
                  <a:lnTo>
                    <a:pt x="357378" y="790099"/>
                  </a:lnTo>
                  <a:lnTo>
                    <a:pt x="374142" y="781145"/>
                  </a:lnTo>
                  <a:lnTo>
                    <a:pt x="372523" y="776192"/>
                  </a:lnTo>
                  <a:lnTo>
                    <a:pt x="376523" y="774764"/>
                  </a:lnTo>
                  <a:lnTo>
                    <a:pt x="380238" y="764191"/>
                  </a:lnTo>
                  <a:lnTo>
                    <a:pt x="374904" y="762286"/>
                  </a:lnTo>
                  <a:lnTo>
                    <a:pt x="375761" y="756381"/>
                  </a:lnTo>
                  <a:lnTo>
                    <a:pt x="370427" y="756476"/>
                  </a:lnTo>
                  <a:lnTo>
                    <a:pt x="369951" y="759619"/>
                  </a:lnTo>
                  <a:lnTo>
                    <a:pt x="362426" y="752951"/>
                  </a:lnTo>
                  <a:lnTo>
                    <a:pt x="370332" y="736759"/>
                  </a:lnTo>
                  <a:lnTo>
                    <a:pt x="357283" y="732663"/>
                  </a:lnTo>
                  <a:lnTo>
                    <a:pt x="359473" y="727139"/>
                  </a:lnTo>
                  <a:lnTo>
                    <a:pt x="348710" y="720376"/>
                  </a:lnTo>
                  <a:lnTo>
                    <a:pt x="339090" y="709232"/>
                  </a:lnTo>
                  <a:lnTo>
                    <a:pt x="347567" y="706850"/>
                  </a:lnTo>
                  <a:lnTo>
                    <a:pt x="344138" y="699897"/>
                  </a:lnTo>
                  <a:lnTo>
                    <a:pt x="345472" y="698088"/>
                  </a:lnTo>
                  <a:lnTo>
                    <a:pt x="341185" y="697802"/>
                  </a:lnTo>
                  <a:lnTo>
                    <a:pt x="346996" y="690563"/>
                  </a:lnTo>
                  <a:lnTo>
                    <a:pt x="343948" y="691134"/>
                  </a:lnTo>
                  <a:lnTo>
                    <a:pt x="343471" y="685705"/>
                  </a:lnTo>
                  <a:lnTo>
                    <a:pt x="340614" y="685229"/>
                  </a:lnTo>
                  <a:lnTo>
                    <a:pt x="340423" y="680466"/>
                  </a:lnTo>
                  <a:lnTo>
                    <a:pt x="336804" y="679228"/>
                  </a:lnTo>
                  <a:lnTo>
                    <a:pt x="331470" y="666465"/>
                  </a:lnTo>
                  <a:lnTo>
                    <a:pt x="332613" y="659797"/>
                  </a:lnTo>
                  <a:lnTo>
                    <a:pt x="339185" y="653987"/>
                  </a:lnTo>
                  <a:lnTo>
                    <a:pt x="333470" y="651129"/>
                  </a:lnTo>
                  <a:lnTo>
                    <a:pt x="342138" y="640747"/>
                  </a:lnTo>
                  <a:lnTo>
                    <a:pt x="333661" y="633413"/>
                  </a:lnTo>
                  <a:lnTo>
                    <a:pt x="329660" y="635889"/>
                  </a:lnTo>
                  <a:lnTo>
                    <a:pt x="324231" y="624745"/>
                  </a:lnTo>
                  <a:lnTo>
                    <a:pt x="321754" y="625412"/>
                  </a:lnTo>
                  <a:lnTo>
                    <a:pt x="319468" y="619696"/>
                  </a:lnTo>
                  <a:lnTo>
                    <a:pt x="309562" y="610267"/>
                  </a:lnTo>
                  <a:lnTo>
                    <a:pt x="302514" y="589693"/>
                  </a:lnTo>
                  <a:lnTo>
                    <a:pt x="291751" y="572834"/>
                  </a:lnTo>
                  <a:lnTo>
                    <a:pt x="281559" y="538449"/>
                  </a:lnTo>
                  <a:lnTo>
                    <a:pt x="286607" y="536163"/>
                  </a:lnTo>
                  <a:lnTo>
                    <a:pt x="295942" y="538734"/>
                  </a:lnTo>
                  <a:lnTo>
                    <a:pt x="313182" y="527495"/>
                  </a:lnTo>
                  <a:lnTo>
                    <a:pt x="317373" y="522541"/>
                  </a:lnTo>
                  <a:lnTo>
                    <a:pt x="320040" y="510445"/>
                  </a:lnTo>
                  <a:lnTo>
                    <a:pt x="329565" y="505396"/>
                  </a:lnTo>
                  <a:lnTo>
                    <a:pt x="330803" y="493014"/>
                  </a:lnTo>
                  <a:lnTo>
                    <a:pt x="335756" y="488538"/>
                  </a:lnTo>
                  <a:lnTo>
                    <a:pt x="328898" y="476345"/>
                  </a:lnTo>
                  <a:lnTo>
                    <a:pt x="331089" y="471583"/>
                  </a:lnTo>
                  <a:lnTo>
                    <a:pt x="327946" y="464534"/>
                  </a:lnTo>
                  <a:lnTo>
                    <a:pt x="348329" y="466440"/>
                  </a:lnTo>
                  <a:lnTo>
                    <a:pt x="362998" y="459772"/>
                  </a:lnTo>
                  <a:lnTo>
                    <a:pt x="361474" y="454057"/>
                  </a:lnTo>
                  <a:lnTo>
                    <a:pt x="353758" y="451485"/>
                  </a:lnTo>
                  <a:lnTo>
                    <a:pt x="348425" y="433387"/>
                  </a:lnTo>
                  <a:lnTo>
                    <a:pt x="350139" y="423672"/>
                  </a:lnTo>
                  <a:lnTo>
                    <a:pt x="361283" y="417005"/>
                  </a:lnTo>
                  <a:lnTo>
                    <a:pt x="364807" y="407194"/>
                  </a:lnTo>
                  <a:lnTo>
                    <a:pt x="363855" y="398145"/>
                  </a:lnTo>
                  <a:lnTo>
                    <a:pt x="357854" y="392811"/>
                  </a:lnTo>
                  <a:lnTo>
                    <a:pt x="359283" y="386429"/>
                  </a:lnTo>
                  <a:lnTo>
                    <a:pt x="355092" y="385762"/>
                  </a:lnTo>
                  <a:lnTo>
                    <a:pt x="356902" y="364522"/>
                  </a:lnTo>
                  <a:lnTo>
                    <a:pt x="325279" y="359664"/>
                  </a:lnTo>
                  <a:lnTo>
                    <a:pt x="324326" y="367189"/>
                  </a:lnTo>
                  <a:lnTo>
                    <a:pt x="334423" y="368808"/>
                  </a:lnTo>
                  <a:lnTo>
                    <a:pt x="330708" y="373856"/>
                  </a:lnTo>
                  <a:lnTo>
                    <a:pt x="322231" y="378047"/>
                  </a:lnTo>
                  <a:lnTo>
                    <a:pt x="316611" y="374428"/>
                  </a:lnTo>
                  <a:lnTo>
                    <a:pt x="321088" y="349377"/>
                  </a:lnTo>
                  <a:lnTo>
                    <a:pt x="318135" y="347662"/>
                  </a:lnTo>
                  <a:lnTo>
                    <a:pt x="318802" y="342138"/>
                  </a:lnTo>
                  <a:lnTo>
                    <a:pt x="314801" y="336709"/>
                  </a:lnTo>
                  <a:lnTo>
                    <a:pt x="301466" y="329184"/>
                  </a:lnTo>
                  <a:lnTo>
                    <a:pt x="294227" y="336137"/>
                  </a:lnTo>
                  <a:lnTo>
                    <a:pt x="288512" y="332042"/>
                  </a:lnTo>
                  <a:lnTo>
                    <a:pt x="286988" y="334423"/>
                  </a:lnTo>
                  <a:lnTo>
                    <a:pt x="279463" y="331184"/>
                  </a:lnTo>
                  <a:lnTo>
                    <a:pt x="271653" y="339185"/>
                  </a:lnTo>
                  <a:lnTo>
                    <a:pt x="264033" y="332137"/>
                  </a:lnTo>
                  <a:lnTo>
                    <a:pt x="255365" y="335566"/>
                  </a:lnTo>
                  <a:lnTo>
                    <a:pt x="251269" y="328899"/>
                  </a:lnTo>
                  <a:lnTo>
                    <a:pt x="257937" y="319564"/>
                  </a:lnTo>
                  <a:lnTo>
                    <a:pt x="240411" y="312896"/>
                  </a:lnTo>
                  <a:lnTo>
                    <a:pt x="236696" y="308801"/>
                  </a:lnTo>
                  <a:lnTo>
                    <a:pt x="226123" y="312230"/>
                  </a:lnTo>
                  <a:lnTo>
                    <a:pt x="206692" y="311658"/>
                  </a:lnTo>
                  <a:lnTo>
                    <a:pt x="208597" y="294989"/>
                  </a:lnTo>
                  <a:lnTo>
                    <a:pt x="237839" y="268796"/>
                  </a:lnTo>
                  <a:lnTo>
                    <a:pt x="270129" y="245078"/>
                  </a:lnTo>
                  <a:lnTo>
                    <a:pt x="267938" y="239554"/>
                  </a:lnTo>
                  <a:lnTo>
                    <a:pt x="270605" y="233649"/>
                  </a:lnTo>
                  <a:lnTo>
                    <a:pt x="265938" y="230029"/>
                  </a:lnTo>
                  <a:lnTo>
                    <a:pt x="273939" y="224314"/>
                  </a:lnTo>
                  <a:lnTo>
                    <a:pt x="267462" y="215551"/>
                  </a:lnTo>
                  <a:lnTo>
                    <a:pt x="264985" y="202502"/>
                  </a:lnTo>
                  <a:lnTo>
                    <a:pt x="279082" y="193072"/>
                  </a:lnTo>
                  <a:lnTo>
                    <a:pt x="289179" y="195929"/>
                  </a:lnTo>
                  <a:lnTo>
                    <a:pt x="298609" y="206693"/>
                  </a:lnTo>
                  <a:lnTo>
                    <a:pt x="305276" y="206502"/>
                  </a:lnTo>
                  <a:lnTo>
                    <a:pt x="305276" y="209836"/>
                  </a:lnTo>
                  <a:lnTo>
                    <a:pt x="314611" y="210217"/>
                  </a:lnTo>
                  <a:lnTo>
                    <a:pt x="314611" y="237839"/>
                  </a:lnTo>
                  <a:lnTo>
                    <a:pt x="326612" y="237077"/>
                  </a:lnTo>
                  <a:lnTo>
                    <a:pt x="333470" y="198311"/>
                  </a:lnTo>
                  <a:lnTo>
                    <a:pt x="339090" y="195072"/>
                  </a:lnTo>
                  <a:lnTo>
                    <a:pt x="349186" y="180880"/>
                  </a:lnTo>
                  <a:lnTo>
                    <a:pt x="350139" y="168593"/>
                  </a:lnTo>
                  <a:lnTo>
                    <a:pt x="359473" y="154115"/>
                  </a:lnTo>
                  <a:lnTo>
                    <a:pt x="369475" y="153257"/>
                  </a:lnTo>
                  <a:lnTo>
                    <a:pt x="368427" y="155162"/>
                  </a:lnTo>
                  <a:lnTo>
                    <a:pt x="399478" y="151543"/>
                  </a:lnTo>
                  <a:lnTo>
                    <a:pt x="409670" y="143542"/>
                  </a:lnTo>
                  <a:lnTo>
                    <a:pt x="425291" y="143923"/>
                  </a:lnTo>
                  <a:lnTo>
                    <a:pt x="431006" y="148685"/>
                  </a:lnTo>
                  <a:lnTo>
                    <a:pt x="435673" y="158591"/>
                  </a:lnTo>
                  <a:lnTo>
                    <a:pt x="433864" y="171260"/>
                  </a:lnTo>
                  <a:lnTo>
                    <a:pt x="447199" y="166021"/>
                  </a:lnTo>
                  <a:lnTo>
                    <a:pt x="449199" y="173260"/>
                  </a:lnTo>
                  <a:lnTo>
                    <a:pt x="465010" y="169641"/>
                  </a:lnTo>
                  <a:lnTo>
                    <a:pt x="489394" y="173641"/>
                  </a:lnTo>
                  <a:lnTo>
                    <a:pt x="527590" y="191072"/>
                  </a:lnTo>
                  <a:lnTo>
                    <a:pt x="537496" y="205169"/>
                  </a:lnTo>
                  <a:lnTo>
                    <a:pt x="559594" y="210884"/>
                  </a:lnTo>
                  <a:lnTo>
                    <a:pt x="560356" y="213551"/>
                  </a:lnTo>
                  <a:lnTo>
                    <a:pt x="552640" y="226124"/>
                  </a:lnTo>
                  <a:lnTo>
                    <a:pt x="551783" y="243269"/>
                  </a:lnTo>
                  <a:lnTo>
                    <a:pt x="566928" y="247460"/>
                  </a:lnTo>
                  <a:lnTo>
                    <a:pt x="570547" y="255461"/>
                  </a:lnTo>
                  <a:lnTo>
                    <a:pt x="576358" y="247269"/>
                  </a:lnTo>
                  <a:lnTo>
                    <a:pt x="589026" y="239744"/>
                  </a:lnTo>
                  <a:lnTo>
                    <a:pt x="606742" y="245269"/>
                  </a:lnTo>
                  <a:lnTo>
                    <a:pt x="614839" y="231553"/>
                  </a:lnTo>
                  <a:lnTo>
                    <a:pt x="625030" y="222504"/>
                  </a:lnTo>
                  <a:lnTo>
                    <a:pt x="640556" y="223552"/>
                  </a:lnTo>
                  <a:lnTo>
                    <a:pt x="659511" y="217646"/>
                  </a:lnTo>
                  <a:lnTo>
                    <a:pt x="673132" y="208502"/>
                  </a:lnTo>
                  <a:lnTo>
                    <a:pt x="661416" y="209741"/>
                  </a:lnTo>
                  <a:lnTo>
                    <a:pt x="653510" y="193167"/>
                  </a:lnTo>
                  <a:lnTo>
                    <a:pt x="655415" y="174403"/>
                  </a:lnTo>
                  <a:lnTo>
                    <a:pt x="665417" y="158210"/>
                  </a:lnTo>
                  <a:lnTo>
                    <a:pt x="669322" y="156972"/>
                  </a:lnTo>
                  <a:lnTo>
                    <a:pt x="674751" y="166402"/>
                  </a:lnTo>
                  <a:lnTo>
                    <a:pt x="679609" y="167831"/>
                  </a:lnTo>
                  <a:lnTo>
                    <a:pt x="674275" y="181261"/>
                  </a:lnTo>
                  <a:lnTo>
                    <a:pt x="672560" y="195739"/>
                  </a:lnTo>
                  <a:lnTo>
                    <a:pt x="678085" y="197263"/>
                  </a:lnTo>
                  <a:lnTo>
                    <a:pt x="680371" y="187547"/>
                  </a:lnTo>
                  <a:lnTo>
                    <a:pt x="686371" y="189071"/>
                  </a:lnTo>
                  <a:lnTo>
                    <a:pt x="700945" y="185452"/>
                  </a:lnTo>
                  <a:lnTo>
                    <a:pt x="707422" y="186595"/>
                  </a:lnTo>
                  <a:lnTo>
                    <a:pt x="708279" y="169831"/>
                  </a:lnTo>
                  <a:lnTo>
                    <a:pt x="714470" y="163449"/>
                  </a:lnTo>
                  <a:lnTo>
                    <a:pt x="723709" y="167640"/>
                  </a:lnTo>
                  <a:lnTo>
                    <a:pt x="733615" y="165449"/>
                  </a:lnTo>
                  <a:lnTo>
                    <a:pt x="736092" y="156782"/>
                  </a:lnTo>
                  <a:lnTo>
                    <a:pt x="728091" y="146114"/>
                  </a:lnTo>
                  <a:lnTo>
                    <a:pt x="727805" y="133160"/>
                  </a:lnTo>
                  <a:lnTo>
                    <a:pt x="735139" y="122301"/>
                  </a:lnTo>
                  <a:lnTo>
                    <a:pt x="753142" y="111919"/>
                  </a:lnTo>
                  <a:lnTo>
                    <a:pt x="753427" y="107633"/>
                  </a:lnTo>
                  <a:lnTo>
                    <a:pt x="761714" y="96869"/>
                  </a:lnTo>
                  <a:lnTo>
                    <a:pt x="763714" y="88964"/>
                  </a:lnTo>
                  <a:lnTo>
                    <a:pt x="762095" y="78677"/>
                  </a:lnTo>
                  <a:lnTo>
                    <a:pt x="766000" y="70961"/>
                  </a:lnTo>
                  <a:lnTo>
                    <a:pt x="779240" y="61912"/>
                  </a:lnTo>
                  <a:lnTo>
                    <a:pt x="790003" y="36957"/>
                  </a:lnTo>
                  <a:lnTo>
                    <a:pt x="788479" y="31147"/>
                  </a:lnTo>
                  <a:lnTo>
                    <a:pt x="794290" y="22193"/>
                  </a:lnTo>
                  <a:lnTo>
                    <a:pt x="789242" y="12383"/>
                  </a:lnTo>
                  <a:lnTo>
                    <a:pt x="797433" y="9525"/>
                  </a:lnTo>
                  <a:lnTo>
                    <a:pt x="803338" y="10763"/>
                  </a:lnTo>
                  <a:lnTo>
                    <a:pt x="806958" y="17526"/>
                  </a:lnTo>
                  <a:lnTo>
                    <a:pt x="812101" y="20003"/>
                  </a:lnTo>
                  <a:lnTo>
                    <a:pt x="826389" y="20860"/>
                  </a:lnTo>
                  <a:lnTo>
                    <a:pt x="838867" y="15907"/>
                  </a:lnTo>
                  <a:lnTo>
                    <a:pt x="859631" y="15621"/>
                  </a:lnTo>
                  <a:lnTo>
                    <a:pt x="862679" y="19526"/>
                  </a:lnTo>
                  <a:lnTo>
                    <a:pt x="865060" y="50673"/>
                  </a:lnTo>
                  <a:lnTo>
                    <a:pt x="871157" y="59436"/>
                  </a:lnTo>
                  <a:lnTo>
                    <a:pt x="883253" y="66294"/>
                  </a:lnTo>
                  <a:lnTo>
                    <a:pt x="883825" y="73628"/>
                  </a:lnTo>
                  <a:lnTo>
                    <a:pt x="877729" y="89249"/>
                  </a:lnTo>
                  <a:lnTo>
                    <a:pt x="880396" y="94679"/>
                  </a:lnTo>
                  <a:lnTo>
                    <a:pt x="891730" y="108585"/>
                  </a:lnTo>
                  <a:lnTo>
                    <a:pt x="900493" y="115062"/>
                  </a:lnTo>
                  <a:lnTo>
                    <a:pt x="902017" y="122968"/>
                  </a:lnTo>
                  <a:lnTo>
                    <a:pt x="918591" y="122206"/>
                  </a:lnTo>
                  <a:lnTo>
                    <a:pt x="918400" y="133445"/>
                  </a:lnTo>
                  <a:lnTo>
                    <a:pt x="928497" y="139541"/>
                  </a:lnTo>
                  <a:lnTo>
                    <a:pt x="927640" y="143732"/>
                  </a:lnTo>
                  <a:lnTo>
                    <a:pt x="932307" y="149352"/>
                  </a:lnTo>
                  <a:lnTo>
                    <a:pt x="955929" y="162687"/>
                  </a:lnTo>
                  <a:lnTo>
                    <a:pt x="964883" y="161544"/>
                  </a:lnTo>
                  <a:lnTo>
                    <a:pt x="971074" y="164402"/>
                  </a:lnTo>
                  <a:lnTo>
                    <a:pt x="977836" y="170688"/>
                  </a:lnTo>
                  <a:lnTo>
                    <a:pt x="981075" y="183166"/>
                  </a:lnTo>
                  <a:lnTo>
                    <a:pt x="991076" y="177927"/>
                  </a:lnTo>
                  <a:lnTo>
                    <a:pt x="992124" y="174784"/>
                  </a:lnTo>
                  <a:lnTo>
                    <a:pt x="990028" y="175165"/>
                  </a:lnTo>
                  <a:lnTo>
                    <a:pt x="989552" y="170307"/>
                  </a:lnTo>
                  <a:lnTo>
                    <a:pt x="1006792" y="155829"/>
                  </a:lnTo>
                  <a:lnTo>
                    <a:pt x="1007745" y="157353"/>
                  </a:lnTo>
                  <a:lnTo>
                    <a:pt x="1019842" y="154591"/>
                  </a:lnTo>
                  <a:lnTo>
                    <a:pt x="1033843" y="160973"/>
                  </a:lnTo>
                  <a:lnTo>
                    <a:pt x="1037558" y="155543"/>
                  </a:lnTo>
                  <a:lnTo>
                    <a:pt x="1034986" y="175260"/>
                  </a:lnTo>
                  <a:lnTo>
                    <a:pt x="1030415" y="185737"/>
                  </a:lnTo>
                  <a:lnTo>
                    <a:pt x="1031748" y="193358"/>
                  </a:lnTo>
                  <a:lnTo>
                    <a:pt x="1038892" y="202978"/>
                  </a:lnTo>
                  <a:lnTo>
                    <a:pt x="1055465" y="217456"/>
                  </a:lnTo>
                  <a:lnTo>
                    <a:pt x="1058513" y="235458"/>
                  </a:lnTo>
                  <a:lnTo>
                    <a:pt x="1061942" y="234315"/>
                  </a:lnTo>
                  <a:lnTo>
                    <a:pt x="1072991" y="211741"/>
                  </a:lnTo>
                  <a:lnTo>
                    <a:pt x="1069562" y="199549"/>
                  </a:lnTo>
                  <a:lnTo>
                    <a:pt x="1071277" y="185547"/>
                  </a:lnTo>
                  <a:lnTo>
                    <a:pt x="1083469" y="163544"/>
                  </a:lnTo>
                  <a:lnTo>
                    <a:pt x="1089851" y="164878"/>
                  </a:lnTo>
                  <a:lnTo>
                    <a:pt x="1089469" y="179356"/>
                  </a:lnTo>
                  <a:lnTo>
                    <a:pt x="1097185" y="182594"/>
                  </a:lnTo>
                  <a:lnTo>
                    <a:pt x="1097661" y="191167"/>
                  </a:lnTo>
                  <a:lnTo>
                    <a:pt x="1116711" y="183356"/>
                  </a:lnTo>
                  <a:lnTo>
                    <a:pt x="1117949" y="191929"/>
                  </a:lnTo>
                  <a:lnTo>
                    <a:pt x="1120997" y="191357"/>
                  </a:lnTo>
                  <a:lnTo>
                    <a:pt x="1123569" y="194977"/>
                  </a:lnTo>
                  <a:lnTo>
                    <a:pt x="1120997" y="200787"/>
                  </a:lnTo>
                  <a:lnTo>
                    <a:pt x="1124331" y="210788"/>
                  </a:lnTo>
                  <a:lnTo>
                    <a:pt x="1121283" y="214503"/>
                  </a:lnTo>
                  <a:lnTo>
                    <a:pt x="1115377" y="215741"/>
                  </a:lnTo>
                  <a:lnTo>
                    <a:pt x="1116235" y="218504"/>
                  </a:lnTo>
                  <a:lnTo>
                    <a:pt x="1107662" y="216599"/>
                  </a:lnTo>
                  <a:lnTo>
                    <a:pt x="1106329" y="220599"/>
                  </a:lnTo>
                  <a:lnTo>
                    <a:pt x="1131570" y="231172"/>
                  </a:lnTo>
                  <a:lnTo>
                    <a:pt x="1134046" y="216313"/>
                  </a:lnTo>
                  <a:lnTo>
                    <a:pt x="1141571" y="218599"/>
                  </a:lnTo>
                  <a:lnTo>
                    <a:pt x="1151287" y="196406"/>
                  </a:lnTo>
                  <a:lnTo>
                    <a:pt x="1145762" y="190214"/>
                  </a:lnTo>
                  <a:lnTo>
                    <a:pt x="1143191" y="192977"/>
                  </a:lnTo>
                  <a:lnTo>
                    <a:pt x="1144619" y="195167"/>
                  </a:lnTo>
                  <a:lnTo>
                    <a:pt x="1134713" y="191929"/>
                  </a:lnTo>
                  <a:lnTo>
                    <a:pt x="1135856" y="185452"/>
                  </a:lnTo>
                  <a:lnTo>
                    <a:pt x="1147096" y="180499"/>
                  </a:lnTo>
                  <a:lnTo>
                    <a:pt x="1151573" y="181547"/>
                  </a:lnTo>
                  <a:lnTo>
                    <a:pt x="1155763" y="173641"/>
                  </a:lnTo>
                  <a:lnTo>
                    <a:pt x="1162907" y="176308"/>
                  </a:lnTo>
                  <a:lnTo>
                    <a:pt x="1160812" y="174022"/>
                  </a:lnTo>
                  <a:lnTo>
                    <a:pt x="1162621" y="174403"/>
                  </a:lnTo>
                  <a:lnTo>
                    <a:pt x="1173385" y="159734"/>
                  </a:lnTo>
                  <a:lnTo>
                    <a:pt x="1175099" y="138303"/>
                  </a:lnTo>
                  <a:lnTo>
                    <a:pt x="1183291" y="125444"/>
                  </a:lnTo>
                  <a:lnTo>
                    <a:pt x="1179767" y="118491"/>
                  </a:lnTo>
                  <a:lnTo>
                    <a:pt x="1177195" y="104966"/>
                  </a:lnTo>
                  <a:lnTo>
                    <a:pt x="1179195" y="102203"/>
                  </a:lnTo>
                  <a:lnTo>
                    <a:pt x="1174337" y="84011"/>
                  </a:lnTo>
                  <a:lnTo>
                    <a:pt x="1188053" y="65627"/>
                  </a:lnTo>
                  <a:lnTo>
                    <a:pt x="1190053" y="58960"/>
                  </a:lnTo>
                  <a:lnTo>
                    <a:pt x="1207484" y="41910"/>
                  </a:lnTo>
                  <a:lnTo>
                    <a:pt x="1214818" y="28004"/>
                  </a:lnTo>
                  <a:lnTo>
                    <a:pt x="1221295" y="27623"/>
                  </a:lnTo>
                  <a:lnTo>
                    <a:pt x="1224248" y="28766"/>
                  </a:lnTo>
                  <a:lnTo>
                    <a:pt x="1225677" y="39434"/>
                  </a:lnTo>
                  <a:lnTo>
                    <a:pt x="1230535" y="43720"/>
                  </a:lnTo>
                  <a:lnTo>
                    <a:pt x="1229487" y="47149"/>
                  </a:lnTo>
                  <a:lnTo>
                    <a:pt x="1233678" y="60770"/>
                  </a:lnTo>
                  <a:lnTo>
                    <a:pt x="1238726" y="63437"/>
                  </a:lnTo>
                  <a:lnTo>
                    <a:pt x="1242536" y="71724"/>
                  </a:lnTo>
                  <a:lnTo>
                    <a:pt x="1251966" y="70961"/>
                  </a:lnTo>
                  <a:lnTo>
                    <a:pt x="1254347" y="75057"/>
                  </a:lnTo>
                  <a:lnTo>
                    <a:pt x="1252633" y="93726"/>
                  </a:lnTo>
                  <a:lnTo>
                    <a:pt x="1259300" y="103156"/>
                  </a:lnTo>
                  <a:lnTo>
                    <a:pt x="1277207" y="106966"/>
                  </a:lnTo>
                  <a:lnTo>
                    <a:pt x="1287209" y="104680"/>
                  </a:lnTo>
                  <a:lnTo>
                    <a:pt x="1291876" y="106394"/>
                  </a:lnTo>
                  <a:lnTo>
                    <a:pt x="1299210" y="115253"/>
                  </a:lnTo>
                  <a:lnTo>
                    <a:pt x="1294448" y="120301"/>
                  </a:lnTo>
                  <a:lnTo>
                    <a:pt x="1289590" y="115538"/>
                  </a:lnTo>
                  <a:lnTo>
                    <a:pt x="1283684" y="117539"/>
                  </a:lnTo>
                  <a:lnTo>
                    <a:pt x="1270921" y="146590"/>
                  </a:lnTo>
                  <a:lnTo>
                    <a:pt x="1270159" y="161449"/>
                  </a:lnTo>
                  <a:lnTo>
                    <a:pt x="1265873" y="166497"/>
                  </a:lnTo>
                  <a:lnTo>
                    <a:pt x="1262062" y="177641"/>
                  </a:lnTo>
                  <a:lnTo>
                    <a:pt x="1279112" y="194977"/>
                  </a:lnTo>
                  <a:lnTo>
                    <a:pt x="1279969" y="198787"/>
                  </a:lnTo>
                  <a:lnTo>
                    <a:pt x="1285399" y="198120"/>
                  </a:lnTo>
                  <a:lnTo>
                    <a:pt x="1290066" y="192977"/>
                  </a:lnTo>
                  <a:lnTo>
                    <a:pt x="1287685" y="191262"/>
                  </a:lnTo>
                  <a:lnTo>
                    <a:pt x="1281970" y="195262"/>
                  </a:lnTo>
                  <a:lnTo>
                    <a:pt x="1264253" y="177165"/>
                  </a:lnTo>
                  <a:lnTo>
                    <a:pt x="1273302" y="162306"/>
                  </a:lnTo>
                  <a:lnTo>
                    <a:pt x="1273111" y="146780"/>
                  </a:lnTo>
                  <a:lnTo>
                    <a:pt x="1283684" y="125540"/>
                  </a:lnTo>
                  <a:lnTo>
                    <a:pt x="1286256" y="128397"/>
                  </a:lnTo>
                  <a:lnTo>
                    <a:pt x="1284827" y="144780"/>
                  </a:lnTo>
                  <a:lnTo>
                    <a:pt x="1290066" y="144304"/>
                  </a:lnTo>
                  <a:lnTo>
                    <a:pt x="1290161" y="141351"/>
                  </a:lnTo>
                  <a:lnTo>
                    <a:pt x="1297115" y="155829"/>
                  </a:lnTo>
                  <a:lnTo>
                    <a:pt x="1302734" y="156305"/>
                  </a:lnTo>
                  <a:lnTo>
                    <a:pt x="1305973" y="152210"/>
                  </a:lnTo>
                  <a:lnTo>
                    <a:pt x="1309116" y="157734"/>
                  </a:lnTo>
                  <a:lnTo>
                    <a:pt x="1319022" y="160592"/>
                  </a:lnTo>
                  <a:lnTo>
                    <a:pt x="1315974" y="165830"/>
                  </a:lnTo>
                  <a:lnTo>
                    <a:pt x="1321022" y="165640"/>
                  </a:lnTo>
                  <a:lnTo>
                    <a:pt x="1320546" y="168402"/>
                  </a:lnTo>
                  <a:lnTo>
                    <a:pt x="1323213" y="169926"/>
                  </a:lnTo>
                  <a:lnTo>
                    <a:pt x="1313783" y="176975"/>
                  </a:lnTo>
                  <a:lnTo>
                    <a:pt x="1310164" y="174689"/>
                  </a:lnTo>
                  <a:lnTo>
                    <a:pt x="1315021" y="167450"/>
                  </a:lnTo>
                  <a:lnTo>
                    <a:pt x="1309592" y="163830"/>
                  </a:lnTo>
                  <a:lnTo>
                    <a:pt x="1312164" y="167640"/>
                  </a:lnTo>
                  <a:lnTo>
                    <a:pt x="1304830" y="174689"/>
                  </a:lnTo>
                  <a:lnTo>
                    <a:pt x="1308449" y="176212"/>
                  </a:lnTo>
                  <a:lnTo>
                    <a:pt x="1307497" y="178308"/>
                  </a:lnTo>
                  <a:lnTo>
                    <a:pt x="1313402" y="184595"/>
                  </a:lnTo>
                  <a:lnTo>
                    <a:pt x="1311974" y="186119"/>
                  </a:lnTo>
                  <a:lnTo>
                    <a:pt x="1318832" y="188024"/>
                  </a:lnTo>
                  <a:lnTo>
                    <a:pt x="1322260" y="183452"/>
                  </a:lnTo>
                  <a:lnTo>
                    <a:pt x="1319975" y="189167"/>
                  </a:lnTo>
                  <a:lnTo>
                    <a:pt x="1326737" y="195358"/>
                  </a:lnTo>
                  <a:lnTo>
                    <a:pt x="1317879" y="199073"/>
                  </a:lnTo>
                  <a:lnTo>
                    <a:pt x="1313212" y="195644"/>
                  </a:lnTo>
                  <a:lnTo>
                    <a:pt x="1305782" y="196215"/>
                  </a:lnTo>
                  <a:lnTo>
                    <a:pt x="1302639" y="212217"/>
                  </a:lnTo>
                  <a:lnTo>
                    <a:pt x="1304639" y="213551"/>
                  </a:lnTo>
                  <a:lnTo>
                    <a:pt x="1303687" y="217361"/>
                  </a:lnTo>
                  <a:lnTo>
                    <a:pt x="1316641" y="221933"/>
                  </a:lnTo>
                  <a:lnTo>
                    <a:pt x="1321499" y="212789"/>
                  </a:lnTo>
                  <a:lnTo>
                    <a:pt x="1327118" y="214884"/>
                  </a:lnTo>
                  <a:lnTo>
                    <a:pt x="1328166" y="209741"/>
                  </a:lnTo>
                  <a:lnTo>
                    <a:pt x="1327880" y="214312"/>
                  </a:lnTo>
                  <a:lnTo>
                    <a:pt x="1325309" y="218789"/>
                  </a:lnTo>
                  <a:lnTo>
                    <a:pt x="1326166" y="240506"/>
                  </a:lnTo>
                  <a:lnTo>
                    <a:pt x="1346454" y="278321"/>
                  </a:lnTo>
                  <a:lnTo>
                    <a:pt x="1353979" y="287465"/>
                  </a:lnTo>
                  <a:lnTo>
                    <a:pt x="1354360" y="291751"/>
                  </a:lnTo>
                  <a:lnTo>
                    <a:pt x="1371886" y="286607"/>
                  </a:lnTo>
                  <a:lnTo>
                    <a:pt x="1401127" y="271558"/>
                  </a:lnTo>
                  <a:lnTo>
                    <a:pt x="1419987" y="268129"/>
                  </a:lnTo>
                  <a:lnTo>
                    <a:pt x="1428559" y="269272"/>
                  </a:lnTo>
                  <a:lnTo>
                    <a:pt x="1427988" y="276892"/>
                  </a:lnTo>
                  <a:lnTo>
                    <a:pt x="1422559" y="281654"/>
                  </a:lnTo>
                  <a:lnTo>
                    <a:pt x="1424178" y="284988"/>
                  </a:lnTo>
                  <a:lnTo>
                    <a:pt x="1426654" y="284702"/>
                  </a:lnTo>
                  <a:lnTo>
                    <a:pt x="1427702" y="295561"/>
                  </a:lnTo>
                  <a:lnTo>
                    <a:pt x="1427702" y="303562"/>
                  </a:lnTo>
                  <a:lnTo>
                    <a:pt x="1423797" y="307943"/>
                  </a:lnTo>
                  <a:lnTo>
                    <a:pt x="1428083" y="306800"/>
                  </a:lnTo>
                  <a:lnTo>
                    <a:pt x="1427607" y="328232"/>
                  </a:lnTo>
                  <a:lnTo>
                    <a:pt x="1423035" y="330708"/>
                  </a:lnTo>
                  <a:lnTo>
                    <a:pt x="1429798" y="333566"/>
                  </a:lnTo>
                  <a:lnTo>
                    <a:pt x="1428464" y="330613"/>
                  </a:lnTo>
                  <a:lnTo>
                    <a:pt x="1436465" y="341091"/>
                  </a:lnTo>
                  <a:lnTo>
                    <a:pt x="1447514" y="345377"/>
                  </a:lnTo>
                  <a:lnTo>
                    <a:pt x="1461611" y="341852"/>
                  </a:lnTo>
                  <a:lnTo>
                    <a:pt x="1472565" y="335471"/>
                  </a:lnTo>
                  <a:lnTo>
                    <a:pt x="1487138" y="340805"/>
                  </a:lnTo>
                  <a:lnTo>
                    <a:pt x="1482661" y="354425"/>
                  </a:lnTo>
                  <a:lnTo>
                    <a:pt x="1484852" y="362331"/>
                  </a:lnTo>
                  <a:lnTo>
                    <a:pt x="1480566" y="373094"/>
                  </a:lnTo>
                  <a:lnTo>
                    <a:pt x="1486091" y="368903"/>
                  </a:lnTo>
                  <a:lnTo>
                    <a:pt x="1491139" y="375857"/>
                  </a:lnTo>
                  <a:lnTo>
                    <a:pt x="1497520" y="372428"/>
                  </a:lnTo>
                  <a:lnTo>
                    <a:pt x="1501807" y="376524"/>
                  </a:lnTo>
                  <a:lnTo>
                    <a:pt x="1497997" y="379381"/>
                  </a:lnTo>
                  <a:lnTo>
                    <a:pt x="1507045" y="410337"/>
                  </a:lnTo>
                  <a:lnTo>
                    <a:pt x="1524191" y="415576"/>
                  </a:lnTo>
                  <a:lnTo>
                    <a:pt x="1518190" y="429292"/>
                  </a:lnTo>
                  <a:lnTo>
                    <a:pt x="1520857" y="429959"/>
                  </a:lnTo>
                  <a:lnTo>
                    <a:pt x="1520285" y="431959"/>
                  </a:lnTo>
                  <a:lnTo>
                    <a:pt x="1501235" y="455009"/>
                  </a:lnTo>
                  <a:lnTo>
                    <a:pt x="1488091" y="462629"/>
                  </a:lnTo>
                  <a:lnTo>
                    <a:pt x="1477232" y="473107"/>
                  </a:lnTo>
                  <a:lnTo>
                    <a:pt x="1458182" y="483775"/>
                  </a:lnTo>
                  <a:lnTo>
                    <a:pt x="1453420" y="495967"/>
                  </a:lnTo>
                  <a:lnTo>
                    <a:pt x="1457801" y="510159"/>
                  </a:lnTo>
                  <a:lnTo>
                    <a:pt x="1472660" y="514160"/>
                  </a:lnTo>
                  <a:lnTo>
                    <a:pt x="1480376" y="510730"/>
                  </a:lnTo>
                  <a:lnTo>
                    <a:pt x="1488662" y="515398"/>
                  </a:lnTo>
                  <a:lnTo>
                    <a:pt x="1487234" y="525209"/>
                  </a:lnTo>
                  <a:lnTo>
                    <a:pt x="1489138" y="529400"/>
                  </a:lnTo>
                  <a:lnTo>
                    <a:pt x="1484281" y="537782"/>
                  </a:lnTo>
                  <a:lnTo>
                    <a:pt x="1490472" y="548069"/>
                  </a:lnTo>
                  <a:lnTo>
                    <a:pt x="1490091" y="555213"/>
                  </a:lnTo>
                  <a:lnTo>
                    <a:pt x="1485995" y="560070"/>
                  </a:lnTo>
                  <a:lnTo>
                    <a:pt x="1490948" y="569976"/>
                  </a:lnTo>
                  <a:lnTo>
                    <a:pt x="1490567" y="584168"/>
                  </a:lnTo>
                  <a:lnTo>
                    <a:pt x="1502378" y="593313"/>
                  </a:lnTo>
                  <a:lnTo>
                    <a:pt x="1512760" y="595217"/>
                  </a:lnTo>
                  <a:lnTo>
                    <a:pt x="1526953" y="589026"/>
                  </a:lnTo>
                  <a:lnTo>
                    <a:pt x="1544860" y="594360"/>
                  </a:lnTo>
                  <a:lnTo>
                    <a:pt x="1564481" y="580644"/>
                  </a:lnTo>
                  <a:lnTo>
                    <a:pt x="1571720" y="582168"/>
                  </a:lnTo>
                  <a:lnTo>
                    <a:pt x="1590675" y="597122"/>
                  </a:lnTo>
                  <a:lnTo>
                    <a:pt x="1607629" y="598837"/>
                  </a:lnTo>
                  <a:lnTo>
                    <a:pt x="1627918" y="605885"/>
                  </a:lnTo>
                  <a:lnTo>
                    <a:pt x="1634490" y="604838"/>
                  </a:lnTo>
                  <a:lnTo>
                    <a:pt x="1632013" y="611981"/>
                  </a:lnTo>
                  <a:lnTo>
                    <a:pt x="1635347" y="620268"/>
                  </a:lnTo>
                  <a:lnTo>
                    <a:pt x="1636014" y="632460"/>
                  </a:lnTo>
                  <a:lnTo>
                    <a:pt x="1628489" y="653605"/>
                  </a:lnTo>
                  <a:lnTo>
                    <a:pt x="1618298" y="654558"/>
                  </a:lnTo>
                  <a:lnTo>
                    <a:pt x="1602962" y="675608"/>
                  </a:lnTo>
                  <a:lnTo>
                    <a:pt x="1590484" y="683609"/>
                  </a:lnTo>
                  <a:lnTo>
                    <a:pt x="1584103" y="691420"/>
                  </a:lnTo>
                  <a:lnTo>
                    <a:pt x="1573911" y="695992"/>
                  </a:lnTo>
                  <a:lnTo>
                    <a:pt x="1568291" y="708184"/>
                  </a:lnTo>
                  <a:lnTo>
                    <a:pt x="1556099" y="718566"/>
                  </a:lnTo>
                  <a:lnTo>
                    <a:pt x="1536668" y="724853"/>
                  </a:lnTo>
                  <a:lnTo>
                    <a:pt x="1540193" y="731425"/>
                  </a:lnTo>
                  <a:lnTo>
                    <a:pt x="1524571" y="752380"/>
                  </a:lnTo>
                  <a:lnTo>
                    <a:pt x="1515523" y="759333"/>
                  </a:lnTo>
                  <a:lnTo>
                    <a:pt x="1508188" y="776192"/>
                  </a:lnTo>
                  <a:lnTo>
                    <a:pt x="1503998" y="776859"/>
                  </a:lnTo>
                  <a:lnTo>
                    <a:pt x="1495996" y="786384"/>
                  </a:lnTo>
                  <a:lnTo>
                    <a:pt x="1487615" y="786384"/>
                  </a:lnTo>
                  <a:lnTo>
                    <a:pt x="1472279" y="802005"/>
                  </a:lnTo>
                  <a:lnTo>
                    <a:pt x="1468184" y="799338"/>
                  </a:lnTo>
                  <a:lnTo>
                    <a:pt x="1456373" y="809435"/>
                  </a:lnTo>
                  <a:lnTo>
                    <a:pt x="1444180" y="825913"/>
                  </a:lnTo>
                  <a:lnTo>
                    <a:pt x="1443990" y="828485"/>
                  </a:lnTo>
                  <a:lnTo>
                    <a:pt x="1446467" y="828866"/>
                  </a:lnTo>
                  <a:lnTo>
                    <a:pt x="1445324" y="834962"/>
                  </a:lnTo>
                  <a:lnTo>
                    <a:pt x="1441609" y="830009"/>
                  </a:lnTo>
                  <a:lnTo>
                    <a:pt x="1441228" y="833724"/>
                  </a:lnTo>
                  <a:lnTo>
                    <a:pt x="1430845" y="833628"/>
                  </a:lnTo>
                  <a:lnTo>
                    <a:pt x="1424940" y="839534"/>
                  </a:lnTo>
                  <a:lnTo>
                    <a:pt x="1425321" y="845534"/>
                  </a:lnTo>
                  <a:lnTo>
                    <a:pt x="1423321" y="846297"/>
                  </a:lnTo>
                  <a:lnTo>
                    <a:pt x="1419701" y="861156"/>
                  </a:lnTo>
                  <a:lnTo>
                    <a:pt x="1415605" y="859536"/>
                  </a:lnTo>
                  <a:lnTo>
                    <a:pt x="1408652" y="862584"/>
                  </a:lnTo>
                  <a:lnTo>
                    <a:pt x="1401318" y="857726"/>
                  </a:lnTo>
                  <a:lnTo>
                    <a:pt x="1398365" y="859346"/>
                  </a:lnTo>
                  <a:lnTo>
                    <a:pt x="1396841" y="856488"/>
                  </a:lnTo>
                  <a:lnTo>
                    <a:pt x="1387793" y="860679"/>
                  </a:lnTo>
                  <a:lnTo>
                    <a:pt x="1383316" y="870395"/>
                  </a:lnTo>
                  <a:lnTo>
                    <a:pt x="1372934" y="863537"/>
                  </a:lnTo>
                  <a:lnTo>
                    <a:pt x="1369885" y="866585"/>
                  </a:lnTo>
                  <a:lnTo>
                    <a:pt x="1365885" y="866204"/>
                  </a:lnTo>
                  <a:lnTo>
                    <a:pt x="1363694" y="869728"/>
                  </a:lnTo>
                  <a:lnTo>
                    <a:pt x="1371314" y="883063"/>
                  </a:lnTo>
                  <a:lnTo>
                    <a:pt x="1369981" y="892302"/>
                  </a:lnTo>
                  <a:lnTo>
                    <a:pt x="1376458" y="892302"/>
                  </a:lnTo>
                  <a:lnTo>
                    <a:pt x="1387507" y="907732"/>
                  </a:lnTo>
                  <a:lnTo>
                    <a:pt x="1394174" y="902970"/>
                  </a:lnTo>
                  <a:lnTo>
                    <a:pt x="1395222" y="906018"/>
                  </a:lnTo>
                  <a:lnTo>
                    <a:pt x="1401604" y="904875"/>
                  </a:lnTo>
                  <a:lnTo>
                    <a:pt x="1403794" y="912114"/>
                  </a:lnTo>
                  <a:lnTo>
                    <a:pt x="1409033" y="910590"/>
                  </a:lnTo>
                  <a:lnTo>
                    <a:pt x="1409509" y="912876"/>
                  </a:lnTo>
                  <a:lnTo>
                    <a:pt x="1404557" y="924401"/>
                  </a:lnTo>
                  <a:lnTo>
                    <a:pt x="1414462" y="931164"/>
                  </a:lnTo>
                  <a:lnTo>
                    <a:pt x="1421035" y="929735"/>
                  </a:lnTo>
                  <a:lnTo>
                    <a:pt x="1419987" y="946785"/>
                  </a:lnTo>
                  <a:lnTo>
                    <a:pt x="1416082" y="946785"/>
                  </a:lnTo>
                  <a:lnTo>
                    <a:pt x="1413510" y="965359"/>
                  </a:lnTo>
                  <a:lnTo>
                    <a:pt x="1418939" y="968883"/>
                  </a:lnTo>
                  <a:lnTo>
                    <a:pt x="1391793" y="983552"/>
                  </a:lnTo>
                  <a:lnTo>
                    <a:pt x="1386840" y="989457"/>
                  </a:lnTo>
                  <a:lnTo>
                    <a:pt x="1387411" y="992791"/>
                  </a:lnTo>
                  <a:lnTo>
                    <a:pt x="1377886" y="989076"/>
                  </a:lnTo>
                  <a:lnTo>
                    <a:pt x="1360265" y="967740"/>
                  </a:lnTo>
                  <a:lnTo>
                    <a:pt x="1348645" y="966121"/>
                  </a:lnTo>
                  <a:lnTo>
                    <a:pt x="1311974" y="982789"/>
                  </a:lnTo>
                  <a:lnTo>
                    <a:pt x="1290733" y="999744"/>
                  </a:lnTo>
                  <a:lnTo>
                    <a:pt x="1281779" y="990695"/>
                  </a:lnTo>
                  <a:lnTo>
                    <a:pt x="1272254" y="999077"/>
                  </a:lnTo>
                  <a:lnTo>
                    <a:pt x="1255681" y="1003268"/>
                  </a:lnTo>
                  <a:lnTo>
                    <a:pt x="1239584" y="1022699"/>
                  </a:lnTo>
                  <a:lnTo>
                    <a:pt x="1234250" y="1019080"/>
                  </a:lnTo>
                  <a:lnTo>
                    <a:pt x="1220629" y="988695"/>
                  </a:lnTo>
                  <a:lnTo>
                    <a:pt x="1215485" y="986409"/>
                  </a:lnTo>
                  <a:lnTo>
                    <a:pt x="1222724" y="974598"/>
                  </a:lnTo>
                  <a:lnTo>
                    <a:pt x="1221581" y="969264"/>
                  </a:lnTo>
                  <a:lnTo>
                    <a:pt x="1203960" y="966121"/>
                  </a:lnTo>
                  <a:lnTo>
                    <a:pt x="1197007" y="968121"/>
                  </a:lnTo>
                  <a:lnTo>
                    <a:pt x="1190339" y="952405"/>
                  </a:lnTo>
                  <a:lnTo>
                    <a:pt x="1182815" y="952405"/>
                  </a:lnTo>
                  <a:lnTo>
                    <a:pt x="1169479" y="961835"/>
                  </a:lnTo>
                  <a:lnTo>
                    <a:pt x="1164241" y="972598"/>
                  </a:lnTo>
                  <a:lnTo>
                    <a:pt x="1163574" y="985171"/>
                  </a:lnTo>
                  <a:lnTo>
                    <a:pt x="1148048" y="992981"/>
                  </a:lnTo>
                  <a:lnTo>
                    <a:pt x="1121283" y="990886"/>
                  </a:lnTo>
                  <a:lnTo>
                    <a:pt x="1118044" y="981646"/>
                  </a:lnTo>
                  <a:lnTo>
                    <a:pt x="1078897" y="979265"/>
                  </a:lnTo>
                  <a:lnTo>
                    <a:pt x="1064228" y="972979"/>
                  </a:lnTo>
                  <a:lnTo>
                    <a:pt x="1045559" y="993553"/>
                  </a:lnTo>
                  <a:lnTo>
                    <a:pt x="1036510" y="1007840"/>
                  </a:lnTo>
                  <a:lnTo>
                    <a:pt x="1026985" y="1002888"/>
                  </a:lnTo>
                  <a:lnTo>
                    <a:pt x="1015936" y="1012413"/>
                  </a:lnTo>
                  <a:lnTo>
                    <a:pt x="1010888" y="1011460"/>
                  </a:lnTo>
                  <a:lnTo>
                    <a:pt x="1010031" y="1019175"/>
                  </a:lnTo>
                  <a:lnTo>
                    <a:pt x="993553" y="1033463"/>
                  </a:lnTo>
                  <a:lnTo>
                    <a:pt x="985075" y="1034415"/>
                  </a:lnTo>
                  <a:lnTo>
                    <a:pt x="975550" y="1028700"/>
                  </a:lnTo>
                  <a:lnTo>
                    <a:pt x="975360" y="1025080"/>
                  </a:lnTo>
                  <a:lnTo>
                    <a:pt x="967168" y="1025843"/>
                  </a:lnTo>
                  <a:lnTo>
                    <a:pt x="954024" y="1021652"/>
                  </a:lnTo>
                  <a:lnTo>
                    <a:pt x="940403" y="1008698"/>
                  </a:lnTo>
                  <a:lnTo>
                    <a:pt x="926973" y="1028129"/>
                  </a:lnTo>
                  <a:lnTo>
                    <a:pt x="909637" y="1066895"/>
                  </a:lnTo>
                  <a:lnTo>
                    <a:pt x="890207" y="1073468"/>
                  </a:lnTo>
                  <a:lnTo>
                    <a:pt x="885634" y="1068705"/>
                  </a:lnTo>
                  <a:lnTo>
                    <a:pt x="880682" y="1075087"/>
                  </a:lnTo>
                  <a:lnTo>
                    <a:pt x="879729" y="1077754"/>
                  </a:lnTo>
                  <a:lnTo>
                    <a:pt x="884873" y="1079088"/>
                  </a:lnTo>
                  <a:lnTo>
                    <a:pt x="877634" y="1083469"/>
                  </a:lnTo>
                  <a:lnTo>
                    <a:pt x="873061" y="1108901"/>
                  </a:lnTo>
                  <a:lnTo>
                    <a:pt x="857631" y="1128046"/>
                  </a:lnTo>
                  <a:lnTo>
                    <a:pt x="842296" y="1129475"/>
                  </a:lnTo>
                  <a:lnTo>
                    <a:pt x="812578" y="1107948"/>
                  </a:lnTo>
                  <a:lnTo>
                    <a:pt x="805339" y="1110710"/>
                  </a:lnTo>
                  <a:lnTo>
                    <a:pt x="803910" y="1107948"/>
                  </a:lnTo>
                  <a:lnTo>
                    <a:pt x="795718" y="1107091"/>
                  </a:lnTo>
                  <a:lnTo>
                    <a:pt x="783241" y="1110901"/>
                  </a:lnTo>
                  <a:lnTo>
                    <a:pt x="747713" y="1106234"/>
                  </a:lnTo>
                  <a:lnTo>
                    <a:pt x="746950" y="1113949"/>
                  </a:lnTo>
                  <a:lnTo>
                    <a:pt x="753237" y="1121855"/>
                  </a:lnTo>
                  <a:lnTo>
                    <a:pt x="752094" y="1132904"/>
                  </a:lnTo>
                  <a:lnTo>
                    <a:pt x="755428" y="1141857"/>
                  </a:lnTo>
                  <a:lnTo>
                    <a:pt x="740188" y="1146239"/>
                  </a:lnTo>
                  <a:lnTo>
                    <a:pt x="742474" y="1170051"/>
                  </a:lnTo>
                  <a:lnTo>
                    <a:pt x="745426" y="1170241"/>
                  </a:lnTo>
                  <a:lnTo>
                    <a:pt x="746284" y="1181958"/>
                  </a:lnTo>
                  <a:lnTo>
                    <a:pt x="752856" y="1176242"/>
                  </a:lnTo>
                  <a:lnTo>
                    <a:pt x="758857" y="1174814"/>
                  </a:lnTo>
                  <a:lnTo>
                    <a:pt x="759047" y="1170147"/>
                  </a:lnTo>
                  <a:lnTo>
                    <a:pt x="762667" y="1166908"/>
                  </a:lnTo>
                  <a:lnTo>
                    <a:pt x="773525" y="1170241"/>
                  </a:lnTo>
                  <a:lnTo>
                    <a:pt x="786289" y="1169575"/>
                  </a:lnTo>
                  <a:lnTo>
                    <a:pt x="786765" y="1174052"/>
                  </a:lnTo>
                  <a:lnTo>
                    <a:pt x="780955" y="1178243"/>
                  </a:lnTo>
                  <a:lnTo>
                    <a:pt x="788860" y="1187672"/>
                  </a:lnTo>
                  <a:lnTo>
                    <a:pt x="784098" y="1189768"/>
                  </a:lnTo>
                  <a:lnTo>
                    <a:pt x="785622" y="1194531"/>
                  </a:lnTo>
                  <a:lnTo>
                    <a:pt x="783050" y="1193388"/>
                  </a:lnTo>
                  <a:lnTo>
                    <a:pt x="782955" y="1204532"/>
                  </a:lnTo>
                  <a:lnTo>
                    <a:pt x="786575" y="1216343"/>
                  </a:lnTo>
                  <a:lnTo>
                    <a:pt x="776383" y="1228249"/>
                  </a:lnTo>
                  <a:lnTo>
                    <a:pt x="772096" y="1227391"/>
                  </a:lnTo>
                  <a:lnTo>
                    <a:pt x="772573" y="1231392"/>
                  </a:lnTo>
                  <a:lnTo>
                    <a:pt x="764000" y="1237965"/>
                  </a:lnTo>
                  <a:lnTo>
                    <a:pt x="750094" y="1239393"/>
                  </a:lnTo>
                  <a:lnTo>
                    <a:pt x="754094" y="1261206"/>
                  </a:lnTo>
                  <a:lnTo>
                    <a:pt x="748475" y="1273588"/>
                  </a:lnTo>
                  <a:lnTo>
                    <a:pt x="753999" y="1292067"/>
                  </a:lnTo>
                  <a:lnTo>
                    <a:pt x="764000" y="1295876"/>
                  </a:lnTo>
                  <a:lnTo>
                    <a:pt x="765715" y="1301687"/>
                  </a:lnTo>
                  <a:lnTo>
                    <a:pt x="770668" y="1303782"/>
                  </a:lnTo>
                  <a:lnTo>
                    <a:pt x="785908" y="1301782"/>
                  </a:lnTo>
                  <a:lnTo>
                    <a:pt x="812292" y="1319499"/>
                  </a:lnTo>
                  <a:lnTo>
                    <a:pt x="816292" y="1314545"/>
                  </a:lnTo>
                  <a:lnTo>
                    <a:pt x="826103" y="1311593"/>
                  </a:lnTo>
                  <a:lnTo>
                    <a:pt x="833342" y="1323785"/>
                  </a:lnTo>
                  <a:lnTo>
                    <a:pt x="841248" y="1328833"/>
                  </a:lnTo>
                  <a:lnTo>
                    <a:pt x="844867" y="1334072"/>
                  </a:lnTo>
                  <a:lnTo>
                    <a:pt x="843248" y="1335881"/>
                  </a:lnTo>
                  <a:lnTo>
                    <a:pt x="851725" y="1338644"/>
                  </a:lnTo>
                  <a:lnTo>
                    <a:pt x="855821" y="1350740"/>
                  </a:lnTo>
                  <a:lnTo>
                    <a:pt x="864394" y="1358742"/>
                  </a:lnTo>
                  <a:lnTo>
                    <a:pt x="867156" y="1357789"/>
                  </a:lnTo>
                  <a:lnTo>
                    <a:pt x="877443" y="1364647"/>
                  </a:lnTo>
                  <a:lnTo>
                    <a:pt x="885539" y="1386554"/>
                  </a:lnTo>
                  <a:lnTo>
                    <a:pt x="902017" y="1400080"/>
                  </a:lnTo>
                  <a:lnTo>
                    <a:pt x="905446" y="1409033"/>
                  </a:lnTo>
                  <a:lnTo>
                    <a:pt x="911066" y="1410081"/>
                  </a:lnTo>
                  <a:lnTo>
                    <a:pt x="917638" y="1406843"/>
                  </a:lnTo>
                  <a:lnTo>
                    <a:pt x="920305" y="1402080"/>
                  </a:lnTo>
                  <a:lnTo>
                    <a:pt x="934784" y="1402556"/>
                  </a:lnTo>
                  <a:lnTo>
                    <a:pt x="944404" y="1400080"/>
                  </a:lnTo>
                  <a:lnTo>
                    <a:pt x="953834" y="1404557"/>
                  </a:lnTo>
                  <a:lnTo>
                    <a:pt x="970598" y="1399127"/>
                  </a:lnTo>
                  <a:lnTo>
                    <a:pt x="970598" y="1397222"/>
                  </a:lnTo>
                  <a:lnTo>
                    <a:pt x="974122" y="1397413"/>
                  </a:lnTo>
                  <a:lnTo>
                    <a:pt x="976408" y="1403985"/>
                  </a:lnTo>
                  <a:lnTo>
                    <a:pt x="981932" y="1408462"/>
                  </a:lnTo>
                  <a:lnTo>
                    <a:pt x="997363" y="1411605"/>
                  </a:lnTo>
                  <a:lnTo>
                    <a:pt x="1002030" y="1416844"/>
                  </a:lnTo>
                  <a:lnTo>
                    <a:pt x="1002697" y="1425321"/>
                  </a:lnTo>
                  <a:lnTo>
                    <a:pt x="995743" y="1441609"/>
                  </a:lnTo>
                  <a:lnTo>
                    <a:pt x="999839" y="1445133"/>
                  </a:lnTo>
                  <a:lnTo>
                    <a:pt x="996029" y="1449896"/>
                  </a:lnTo>
                  <a:lnTo>
                    <a:pt x="1003268" y="1464945"/>
                  </a:lnTo>
                  <a:lnTo>
                    <a:pt x="1011460" y="1467993"/>
                  </a:lnTo>
                  <a:lnTo>
                    <a:pt x="1022033" y="1464850"/>
                  </a:lnTo>
                  <a:lnTo>
                    <a:pt x="1023842" y="1473613"/>
                  </a:lnTo>
                  <a:lnTo>
                    <a:pt x="1032415" y="1467517"/>
                  </a:lnTo>
                  <a:lnTo>
                    <a:pt x="1038701" y="1473422"/>
                  </a:lnTo>
                  <a:lnTo>
                    <a:pt x="1047559" y="1474851"/>
                  </a:lnTo>
                  <a:lnTo>
                    <a:pt x="1065276" y="1470470"/>
                  </a:lnTo>
                  <a:lnTo>
                    <a:pt x="1074801" y="1476375"/>
                  </a:lnTo>
                  <a:lnTo>
                    <a:pt x="1082040" y="1489139"/>
                  </a:lnTo>
                  <a:lnTo>
                    <a:pt x="1089755" y="1490853"/>
                  </a:lnTo>
                  <a:lnTo>
                    <a:pt x="1095470" y="1489901"/>
                  </a:lnTo>
                  <a:lnTo>
                    <a:pt x="1116806" y="1477899"/>
                  </a:lnTo>
                  <a:lnTo>
                    <a:pt x="1118330" y="1474851"/>
                  </a:lnTo>
                  <a:lnTo>
                    <a:pt x="1122045" y="1476851"/>
                  </a:lnTo>
                  <a:lnTo>
                    <a:pt x="1118330" y="1503807"/>
                  </a:lnTo>
                  <a:lnTo>
                    <a:pt x="1123093" y="1514094"/>
                  </a:lnTo>
                  <a:lnTo>
                    <a:pt x="1135856" y="1526572"/>
                  </a:lnTo>
                  <a:lnTo>
                    <a:pt x="1136999" y="1534954"/>
                  </a:lnTo>
                  <a:lnTo>
                    <a:pt x="1134332" y="1548860"/>
                  </a:lnTo>
                  <a:lnTo>
                    <a:pt x="1136237" y="1568196"/>
                  </a:lnTo>
                  <a:lnTo>
                    <a:pt x="1139571" y="1575816"/>
                  </a:lnTo>
                  <a:lnTo>
                    <a:pt x="1138904" y="1584103"/>
                  </a:lnTo>
                  <a:lnTo>
                    <a:pt x="1134427" y="1587532"/>
                  </a:lnTo>
                  <a:lnTo>
                    <a:pt x="1128427" y="1602296"/>
                  </a:lnTo>
                  <a:lnTo>
                    <a:pt x="1128236" y="1611630"/>
                  </a:lnTo>
                  <a:lnTo>
                    <a:pt x="1122426" y="1617631"/>
                  </a:lnTo>
                  <a:lnTo>
                    <a:pt x="1095566" y="1625727"/>
                  </a:lnTo>
                  <a:lnTo>
                    <a:pt x="1095661" y="1637538"/>
                  </a:lnTo>
                  <a:lnTo>
                    <a:pt x="1087279" y="1640205"/>
                  </a:lnTo>
                  <a:lnTo>
                    <a:pt x="1082897" y="1639062"/>
                  </a:lnTo>
                  <a:lnTo>
                    <a:pt x="1073753" y="1644682"/>
                  </a:lnTo>
                  <a:lnTo>
                    <a:pt x="1063847" y="1646397"/>
                  </a:lnTo>
                  <a:lnTo>
                    <a:pt x="1054036" y="1644301"/>
                  </a:lnTo>
                  <a:lnTo>
                    <a:pt x="1042607" y="1637919"/>
                  </a:lnTo>
                  <a:lnTo>
                    <a:pt x="1016317" y="1635538"/>
                  </a:lnTo>
                  <a:lnTo>
                    <a:pt x="1017556" y="1629918"/>
                  </a:lnTo>
                  <a:lnTo>
                    <a:pt x="1014127" y="1629537"/>
                  </a:lnTo>
                  <a:lnTo>
                    <a:pt x="1011841" y="1620870"/>
                  </a:lnTo>
                  <a:lnTo>
                    <a:pt x="1014698" y="1617536"/>
                  </a:lnTo>
                  <a:lnTo>
                    <a:pt x="1010221" y="1614774"/>
                  </a:lnTo>
                  <a:lnTo>
                    <a:pt x="1007459" y="1605249"/>
                  </a:lnTo>
                  <a:lnTo>
                    <a:pt x="995743" y="1586770"/>
                  </a:lnTo>
                  <a:lnTo>
                    <a:pt x="975074" y="1593056"/>
                  </a:lnTo>
                  <a:lnTo>
                    <a:pt x="966311" y="1589532"/>
                  </a:lnTo>
                  <a:lnTo>
                    <a:pt x="944594" y="1589532"/>
                  </a:lnTo>
                  <a:lnTo>
                    <a:pt x="952691" y="1600962"/>
                  </a:lnTo>
                  <a:lnTo>
                    <a:pt x="941165" y="1607725"/>
                  </a:lnTo>
                  <a:lnTo>
                    <a:pt x="935260" y="1618679"/>
                  </a:lnTo>
                  <a:lnTo>
                    <a:pt x="928878" y="1623632"/>
                  </a:lnTo>
                  <a:lnTo>
                    <a:pt x="924973" y="1622489"/>
                  </a:lnTo>
                  <a:lnTo>
                    <a:pt x="922973" y="1628585"/>
                  </a:lnTo>
                  <a:lnTo>
                    <a:pt x="917543" y="1629537"/>
                  </a:lnTo>
                  <a:lnTo>
                    <a:pt x="910304" y="1635823"/>
                  </a:lnTo>
                  <a:lnTo>
                    <a:pt x="902113" y="1630585"/>
                  </a:lnTo>
                  <a:lnTo>
                    <a:pt x="895731" y="1634395"/>
                  </a:lnTo>
                  <a:lnTo>
                    <a:pt x="880777" y="1629156"/>
                  </a:lnTo>
                  <a:lnTo>
                    <a:pt x="873061" y="1632966"/>
                  </a:lnTo>
                  <a:lnTo>
                    <a:pt x="865537" y="1631918"/>
                  </a:lnTo>
                  <a:lnTo>
                    <a:pt x="863060" y="1629251"/>
                  </a:lnTo>
                  <a:lnTo>
                    <a:pt x="859917" y="1631632"/>
                  </a:lnTo>
                  <a:lnTo>
                    <a:pt x="855821" y="1630871"/>
                  </a:lnTo>
                  <a:lnTo>
                    <a:pt x="852297" y="1623346"/>
                  </a:lnTo>
                  <a:lnTo>
                    <a:pt x="845534" y="1624203"/>
                  </a:lnTo>
                  <a:lnTo>
                    <a:pt x="844867" y="1620012"/>
                  </a:lnTo>
                  <a:lnTo>
                    <a:pt x="847630" y="1619917"/>
                  </a:lnTo>
                  <a:lnTo>
                    <a:pt x="851821" y="1607534"/>
                  </a:lnTo>
                  <a:lnTo>
                    <a:pt x="831818" y="1596295"/>
                  </a:lnTo>
                  <a:lnTo>
                    <a:pt x="806291" y="1590580"/>
                  </a:lnTo>
                  <a:lnTo>
                    <a:pt x="791813" y="1605629"/>
                  </a:lnTo>
                  <a:lnTo>
                    <a:pt x="791242" y="1609916"/>
                  </a:lnTo>
                  <a:lnTo>
                    <a:pt x="801243" y="1621822"/>
                  </a:lnTo>
                  <a:lnTo>
                    <a:pt x="800005" y="1630585"/>
                  </a:lnTo>
                  <a:lnTo>
                    <a:pt x="795052" y="1631156"/>
                  </a:lnTo>
                  <a:lnTo>
                    <a:pt x="795909" y="1633538"/>
                  </a:lnTo>
                  <a:lnTo>
                    <a:pt x="792385" y="1633919"/>
                  </a:lnTo>
                  <a:lnTo>
                    <a:pt x="792671" y="1637443"/>
                  </a:lnTo>
                  <a:lnTo>
                    <a:pt x="789813" y="1637252"/>
                  </a:lnTo>
                  <a:lnTo>
                    <a:pt x="795814" y="1647730"/>
                  </a:lnTo>
                  <a:lnTo>
                    <a:pt x="793813" y="1682115"/>
                  </a:lnTo>
                  <a:lnTo>
                    <a:pt x="800671" y="1683734"/>
                  </a:lnTo>
                  <a:lnTo>
                    <a:pt x="799433" y="1717739"/>
                  </a:lnTo>
                  <a:lnTo>
                    <a:pt x="807244" y="1758982"/>
                  </a:lnTo>
                  <a:lnTo>
                    <a:pt x="803434" y="1767174"/>
                  </a:lnTo>
                  <a:lnTo>
                    <a:pt x="789432" y="1782413"/>
                  </a:lnTo>
                  <a:lnTo>
                    <a:pt x="787241" y="1792700"/>
                  </a:lnTo>
                  <a:lnTo>
                    <a:pt x="769715" y="1796796"/>
                  </a:lnTo>
                  <a:lnTo>
                    <a:pt x="759238" y="1779461"/>
                  </a:lnTo>
                  <a:lnTo>
                    <a:pt x="747427" y="1772412"/>
                  </a:lnTo>
                  <a:lnTo>
                    <a:pt x="734473" y="1769364"/>
                  </a:lnTo>
                  <a:lnTo>
                    <a:pt x="728663" y="1770983"/>
                  </a:lnTo>
                  <a:lnTo>
                    <a:pt x="724376" y="1763839"/>
                  </a:lnTo>
                  <a:lnTo>
                    <a:pt x="720757" y="1762887"/>
                  </a:lnTo>
                  <a:lnTo>
                    <a:pt x="708565" y="1766411"/>
                  </a:lnTo>
                  <a:lnTo>
                    <a:pt x="693801" y="1742885"/>
                  </a:lnTo>
                  <a:lnTo>
                    <a:pt x="684752" y="1735170"/>
                  </a:lnTo>
                  <a:lnTo>
                    <a:pt x="679323" y="1720596"/>
                  </a:lnTo>
                  <a:lnTo>
                    <a:pt x="682657" y="1705642"/>
                  </a:lnTo>
                  <a:lnTo>
                    <a:pt x="666083" y="1715453"/>
                  </a:lnTo>
                  <a:lnTo>
                    <a:pt x="647795" y="1718215"/>
                  </a:lnTo>
                  <a:lnTo>
                    <a:pt x="643700" y="1724883"/>
                  </a:lnTo>
                  <a:lnTo>
                    <a:pt x="635603" y="1727264"/>
                  </a:lnTo>
                  <a:lnTo>
                    <a:pt x="617029" y="1724692"/>
                  </a:lnTo>
                  <a:lnTo>
                    <a:pt x="609886" y="1718596"/>
                  </a:lnTo>
                  <a:lnTo>
                    <a:pt x="601694" y="1717072"/>
                  </a:lnTo>
                  <a:lnTo>
                    <a:pt x="613791" y="1702880"/>
                  </a:lnTo>
                  <a:lnTo>
                    <a:pt x="611981" y="1694022"/>
                  </a:lnTo>
                  <a:lnTo>
                    <a:pt x="606647" y="1688402"/>
                  </a:lnTo>
                  <a:lnTo>
                    <a:pt x="606552" y="1682782"/>
                  </a:lnTo>
                  <a:lnTo>
                    <a:pt x="570833" y="1703356"/>
                  </a:lnTo>
                  <a:lnTo>
                    <a:pt x="562451" y="1705737"/>
                  </a:lnTo>
                  <a:lnTo>
                    <a:pt x="545497" y="1719644"/>
                  </a:lnTo>
                  <a:lnTo>
                    <a:pt x="540353" y="1721072"/>
                  </a:lnTo>
                  <a:lnTo>
                    <a:pt x="474345" y="1717643"/>
                  </a:lnTo>
                  <a:lnTo>
                    <a:pt x="473297" y="1711071"/>
                  </a:lnTo>
                  <a:lnTo>
                    <a:pt x="462629" y="1690497"/>
                  </a:lnTo>
                  <a:lnTo>
                    <a:pt x="460819" y="1674400"/>
                  </a:lnTo>
                  <a:lnTo>
                    <a:pt x="449104" y="1644682"/>
                  </a:lnTo>
                  <a:lnTo>
                    <a:pt x="431006" y="1623156"/>
                  </a:lnTo>
                  <a:lnTo>
                    <a:pt x="448818" y="1624299"/>
                  </a:lnTo>
                  <a:lnTo>
                    <a:pt x="468916" y="1610963"/>
                  </a:lnTo>
                  <a:lnTo>
                    <a:pt x="470630" y="1606963"/>
                  </a:lnTo>
                  <a:lnTo>
                    <a:pt x="470440" y="1600200"/>
                  </a:lnTo>
                  <a:lnTo>
                    <a:pt x="461962" y="1600772"/>
                  </a:lnTo>
                  <a:lnTo>
                    <a:pt x="455581" y="1592104"/>
                  </a:lnTo>
                  <a:lnTo>
                    <a:pt x="454438" y="1573435"/>
                  </a:lnTo>
                  <a:lnTo>
                    <a:pt x="450818" y="1566291"/>
                  </a:lnTo>
                  <a:lnTo>
                    <a:pt x="442055" y="1557624"/>
                  </a:lnTo>
                  <a:lnTo>
                    <a:pt x="434150" y="1555909"/>
                  </a:lnTo>
                  <a:lnTo>
                    <a:pt x="431863" y="1551432"/>
                  </a:lnTo>
                  <a:lnTo>
                    <a:pt x="435007" y="1535811"/>
                  </a:lnTo>
                  <a:lnTo>
                    <a:pt x="443103" y="1529429"/>
                  </a:lnTo>
                  <a:lnTo>
                    <a:pt x="444151" y="1518095"/>
                  </a:lnTo>
                  <a:lnTo>
                    <a:pt x="456819" y="1509999"/>
                  </a:lnTo>
                  <a:lnTo>
                    <a:pt x="448246" y="1514856"/>
                  </a:lnTo>
                  <a:lnTo>
                    <a:pt x="425672" y="1519238"/>
                  </a:lnTo>
                  <a:lnTo>
                    <a:pt x="418528" y="1523619"/>
                  </a:lnTo>
                  <a:lnTo>
                    <a:pt x="411194" y="1512284"/>
                  </a:lnTo>
                  <a:lnTo>
                    <a:pt x="416433" y="1501997"/>
                  </a:lnTo>
                  <a:lnTo>
                    <a:pt x="417385" y="1485805"/>
                  </a:lnTo>
                  <a:lnTo>
                    <a:pt x="426529" y="1473613"/>
                  </a:lnTo>
                  <a:lnTo>
                    <a:pt x="439198" y="1464279"/>
                  </a:lnTo>
                  <a:lnTo>
                    <a:pt x="437578" y="1457040"/>
                  </a:lnTo>
                  <a:lnTo>
                    <a:pt x="429863" y="1458563"/>
                  </a:lnTo>
                  <a:lnTo>
                    <a:pt x="426529" y="1445229"/>
                  </a:lnTo>
                  <a:lnTo>
                    <a:pt x="428149" y="1436561"/>
                  </a:lnTo>
                  <a:lnTo>
                    <a:pt x="439960" y="1432179"/>
                  </a:lnTo>
                  <a:lnTo>
                    <a:pt x="439579" y="1428845"/>
                  </a:lnTo>
                  <a:lnTo>
                    <a:pt x="448246" y="1419225"/>
                  </a:lnTo>
                  <a:lnTo>
                    <a:pt x="423386" y="1360265"/>
                  </a:lnTo>
                  <a:lnTo>
                    <a:pt x="414433" y="1361790"/>
                  </a:lnTo>
                  <a:lnTo>
                    <a:pt x="411671" y="1354550"/>
                  </a:lnTo>
                  <a:lnTo>
                    <a:pt x="411099" y="1341215"/>
                  </a:lnTo>
                  <a:lnTo>
                    <a:pt x="417290" y="1330833"/>
                  </a:lnTo>
                  <a:lnTo>
                    <a:pt x="415195" y="1322070"/>
                  </a:lnTo>
                  <a:lnTo>
                    <a:pt x="410527" y="1317307"/>
                  </a:lnTo>
                  <a:lnTo>
                    <a:pt x="420052" y="1305306"/>
                  </a:lnTo>
                  <a:lnTo>
                    <a:pt x="419290" y="1291304"/>
                  </a:lnTo>
                  <a:lnTo>
                    <a:pt x="434340" y="1242536"/>
                  </a:lnTo>
                  <a:lnTo>
                    <a:pt x="419195" y="1247966"/>
                  </a:lnTo>
                  <a:lnTo>
                    <a:pt x="400240" y="1242632"/>
                  </a:lnTo>
                  <a:lnTo>
                    <a:pt x="384143" y="1250156"/>
                  </a:lnTo>
                  <a:lnTo>
                    <a:pt x="378904" y="1242251"/>
                  </a:lnTo>
                  <a:lnTo>
                    <a:pt x="372999" y="1243679"/>
                  </a:lnTo>
                  <a:lnTo>
                    <a:pt x="368998" y="1236440"/>
                  </a:lnTo>
                  <a:lnTo>
                    <a:pt x="363855" y="1237965"/>
                  </a:lnTo>
                  <a:lnTo>
                    <a:pt x="359569" y="1232345"/>
                  </a:lnTo>
                  <a:lnTo>
                    <a:pt x="355473" y="1232345"/>
                  </a:lnTo>
                  <a:lnTo>
                    <a:pt x="349853" y="1227963"/>
                  </a:lnTo>
                  <a:lnTo>
                    <a:pt x="333375" y="1227297"/>
                  </a:lnTo>
                  <a:lnTo>
                    <a:pt x="324231" y="1230439"/>
                  </a:lnTo>
                  <a:lnTo>
                    <a:pt x="313372" y="1222439"/>
                  </a:lnTo>
                  <a:lnTo>
                    <a:pt x="304609" y="1213771"/>
                  </a:lnTo>
                  <a:lnTo>
                    <a:pt x="292036" y="1193578"/>
                  </a:lnTo>
                  <a:lnTo>
                    <a:pt x="289750" y="1178052"/>
                  </a:lnTo>
                  <a:lnTo>
                    <a:pt x="293941" y="1175766"/>
                  </a:lnTo>
                  <a:lnTo>
                    <a:pt x="292513" y="1169384"/>
                  </a:lnTo>
                  <a:lnTo>
                    <a:pt x="303752" y="1154239"/>
                  </a:lnTo>
                  <a:lnTo>
                    <a:pt x="301466" y="1146906"/>
                  </a:lnTo>
                  <a:lnTo>
                    <a:pt x="294322" y="1135666"/>
                  </a:lnTo>
                  <a:lnTo>
                    <a:pt x="273939" y="1114140"/>
                  </a:lnTo>
                  <a:lnTo>
                    <a:pt x="270510" y="1118045"/>
                  </a:lnTo>
                  <a:lnTo>
                    <a:pt x="253555" y="1122712"/>
                  </a:lnTo>
                  <a:lnTo>
                    <a:pt x="246697" y="1109949"/>
                  </a:lnTo>
                  <a:lnTo>
                    <a:pt x="244030" y="1108615"/>
                  </a:lnTo>
                  <a:lnTo>
                    <a:pt x="238887" y="1111092"/>
                  </a:lnTo>
                  <a:lnTo>
                    <a:pt x="230791" y="1122998"/>
                  </a:lnTo>
                  <a:lnTo>
                    <a:pt x="234982" y="1130332"/>
                  </a:lnTo>
                  <a:lnTo>
                    <a:pt x="230505" y="1130713"/>
                  </a:lnTo>
                  <a:lnTo>
                    <a:pt x="224409" y="1126998"/>
                  </a:lnTo>
                  <a:lnTo>
                    <a:pt x="222313" y="1132618"/>
                  </a:lnTo>
                  <a:lnTo>
                    <a:pt x="224790" y="1139667"/>
                  </a:lnTo>
                  <a:lnTo>
                    <a:pt x="216694" y="1151573"/>
                  </a:lnTo>
                  <a:lnTo>
                    <a:pt x="217646" y="1156716"/>
                  </a:lnTo>
                  <a:lnTo>
                    <a:pt x="202120" y="1159383"/>
                  </a:lnTo>
                  <a:lnTo>
                    <a:pt x="202692" y="1164146"/>
                  </a:lnTo>
                  <a:lnTo>
                    <a:pt x="197929" y="1164431"/>
                  </a:lnTo>
                  <a:lnTo>
                    <a:pt x="195358" y="1177480"/>
                  </a:lnTo>
                  <a:lnTo>
                    <a:pt x="192405" y="1178243"/>
                  </a:lnTo>
                  <a:lnTo>
                    <a:pt x="190690" y="1173289"/>
                  </a:lnTo>
                  <a:lnTo>
                    <a:pt x="190976" y="1160812"/>
                  </a:lnTo>
                  <a:lnTo>
                    <a:pt x="186595" y="1160622"/>
                  </a:lnTo>
                  <a:lnTo>
                    <a:pt x="186023" y="1135380"/>
                  </a:lnTo>
                  <a:lnTo>
                    <a:pt x="170593" y="1146143"/>
                  </a:lnTo>
                  <a:lnTo>
                    <a:pt x="171736" y="1150620"/>
                  </a:lnTo>
                  <a:lnTo>
                    <a:pt x="166783" y="1155764"/>
                  </a:lnTo>
                  <a:lnTo>
                    <a:pt x="168116" y="1159383"/>
                  </a:lnTo>
                  <a:lnTo>
                    <a:pt x="161163" y="1164907"/>
                  </a:lnTo>
                  <a:lnTo>
                    <a:pt x="159258" y="1160716"/>
                  </a:lnTo>
                  <a:lnTo>
                    <a:pt x="155353" y="1162431"/>
                  </a:lnTo>
                  <a:lnTo>
                    <a:pt x="157067" y="1160526"/>
                  </a:lnTo>
                  <a:lnTo>
                    <a:pt x="154591" y="1153478"/>
                  </a:lnTo>
                  <a:lnTo>
                    <a:pt x="150114" y="1155859"/>
                  </a:lnTo>
                  <a:lnTo>
                    <a:pt x="148018" y="1145381"/>
                  </a:lnTo>
                  <a:lnTo>
                    <a:pt x="141827" y="1151287"/>
                  </a:lnTo>
                  <a:lnTo>
                    <a:pt x="132969" y="1153287"/>
                  </a:lnTo>
                  <a:lnTo>
                    <a:pt x="133255" y="1157764"/>
                  </a:lnTo>
                  <a:lnTo>
                    <a:pt x="128587" y="1160431"/>
                  </a:lnTo>
                  <a:lnTo>
                    <a:pt x="128111" y="1154145"/>
                  </a:lnTo>
                  <a:lnTo>
                    <a:pt x="125635" y="1154145"/>
                  </a:lnTo>
                  <a:lnTo>
                    <a:pt x="125825" y="1142619"/>
                  </a:lnTo>
                  <a:lnTo>
                    <a:pt x="119443" y="1132237"/>
                  </a:lnTo>
                  <a:lnTo>
                    <a:pt x="121348" y="1129094"/>
                  </a:lnTo>
                  <a:lnTo>
                    <a:pt x="112204" y="1122522"/>
                  </a:lnTo>
                  <a:lnTo>
                    <a:pt x="124968" y="1120997"/>
                  </a:lnTo>
                  <a:lnTo>
                    <a:pt x="126682" y="1125760"/>
                  </a:lnTo>
                  <a:lnTo>
                    <a:pt x="129730" y="1125950"/>
                  </a:lnTo>
                  <a:lnTo>
                    <a:pt x="122396" y="1130046"/>
                  </a:lnTo>
                  <a:lnTo>
                    <a:pt x="130302" y="1126331"/>
                  </a:lnTo>
                  <a:lnTo>
                    <a:pt x="129254" y="1117092"/>
                  </a:lnTo>
                  <a:lnTo>
                    <a:pt x="139732" y="1111568"/>
                  </a:lnTo>
                  <a:lnTo>
                    <a:pt x="136398" y="1112234"/>
                  </a:lnTo>
                  <a:lnTo>
                    <a:pt x="133731" y="1107186"/>
                  </a:lnTo>
                  <a:lnTo>
                    <a:pt x="138303" y="1103662"/>
                  </a:lnTo>
                  <a:lnTo>
                    <a:pt x="134302" y="1094994"/>
                  </a:lnTo>
                  <a:lnTo>
                    <a:pt x="123920" y="1097471"/>
                  </a:lnTo>
                  <a:lnTo>
                    <a:pt x="116110" y="1074801"/>
                  </a:lnTo>
                  <a:lnTo>
                    <a:pt x="125825" y="1071944"/>
                  </a:lnTo>
                  <a:lnTo>
                    <a:pt x="125063" y="1070420"/>
                  </a:lnTo>
                  <a:lnTo>
                    <a:pt x="115443" y="1073182"/>
                  </a:lnTo>
                  <a:lnTo>
                    <a:pt x="114205" y="1069943"/>
                  </a:lnTo>
                  <a:lnTo>
                    <a:pt x="101155" y="1074325"/>
                  </a:lnTo>
                  <a:lnTo>
                    <a:pt x="96488" y="1079849"/>
                  </a:lnTo>
                  <a:lnTo>
                    <a:pt x="85249" y="1078325"/>
                  </a:lnTo>
                  <a:lnTo>
                    <a:pt x="75628" y="1082421"/>
                  </a:lnTo>
                  <a:lnTo>
                    <a:pt x="74676" y="1078230"/>
                  </a:lnTo>
                  <a:lnTo>
                    <a:pt x="71247" y="1078611"/>
                  </a:lnTo>
                  <a:lnTo>
                    <a:pt x="64579" y="1066038"/>
                  </a:lnTo>
                  <a:lnTo>
                    <a:pt x="57626" y="1060704"/>
                  </a:lnTo>
                  <a:lnTo>
                    <a:pt x="56388" y="1065466"/>
                  </a:lnTo>
                  <a:lnTo>
                    <a:pt x="53626" y="1061752"/>
                  </a:lnTo>
                  <a:lnTo>
                    <a:pt x="48387" y="1067276"/>
                  </a:lnTo>
                  <a:lnTo>
                    <a:pt x="42958" y="1052799"/>
                  </a:lnTo>
                  <a:lnTo>
                    <a:pt x="36195" y="1048417"/>
                  </a:lnTo>
                  <a:lnTo>
                    <a:pt x="38481" y="1043654"/>
                  </a:lnTo>
                  <a:lnTo>
                    <a:pt x="32671" y="1038035"/>
                  </a:lnTo>
                  <a:lnTo>
                    <a:pt x="36576" y="1017080"/>
                  </a:lnTo>
                  <a:lnTo>
                    <a:pt x="29527" y="1017080"/>
                  </a:lnTo>
                  <a:lnTo>
                    <a:pt x="21622" y="998125"/>
                  </a:lnTo>
                  <a:lnTo>
                    <a:pt x="16288" y="995553"/>
                  </a:lnTo>
                  <a:lnTo>
                    <a:pt x="18383" y="987171"/>
                  </a:lnTo>
                  <a:lnTo>
                    <a:pt x="23717" y="980027"/>
                  </a:lnTo>
                  <a:lnTo>
                    <a:pt x="17716" y="956977"/>
                  </a:lnTo>
                  <a:lnTo>
                    <a:pt x="13811" y="958405"/>
                  </a:lnTo>
                  <a:lnTo>
                    <a:pt x="9525" y="955263"/>
                  </a:lnTo>
                  <a:close/>
                  <a:moveTo>
                    <a:pt x="1130236" y="233362"/>
                  </a:moveTo>
                  <a:lnTo>
                    <a:pt x="1134046" y="239459"/>
                  </a:lnTo>
                  <a:lnTo>
                    <a:pt x="1141000" y="237173"/>
                  </a:lnTo>
                  <a:lnTo>
                    <a:pt x="1144238" y="243174"/>
                  </a:lnTo>
                  <a:lnTo>
                    <a:pt x="1145381" y="241459"/>
                  </a:lnTo>
                  <a:lnTo>
                    <a:pt x="1149382" y="245269"/>
                  </a:lnTo>
                  <a:lnTo>
                    <a:pt x="1145762" y="239363"/>
                  </a:lnTo>
                  <a:lnTo>
                    <a:pt x="1135951" y="231934"/>
                  </a:lnTo>
                  <a:lnTo>
                    <a:pt x="1130236" y="2333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grpSp>
          <p:nvGrpSpPr>
            <p:cNvPr id="169" name="Gruppieren 168">
              <a:extLst>
                <a:ext uri="{FF2B5EF4-FFF2-40B4-BE49-F238E27FC236}">
                  <a16:creationId xmlns:a16="http://schemas.microsoft.com/office/drawing/2014/main" id="{9A0DB2D6-DF98-4FDF-B280-AD9A0DCF9EB8}"/>
                </a:ext>
              </a:extLst>
            </p:cNvPr>
            <p:cNvGrpSpPr/>
            <p:nvPr/>
          </p:nvGrpSpPr>
          <p:grpSpPr>
            <a:xfrm>
              <a:off x="2467216" y="4207963"/>
              <a:ext cx="1220066" cy="426802"/>
              <a:chOff x="667040" y="5742260"/>
              <a:chExt cx="1220066" cy="426802"/>
            </a:xfrm>
          </p:grpSpPr>
          <p:grpSp>
            <p:nvGrpSpPr>
              <p:cNvPr id="197" name="Gruppieren 196">
                <a:extLst>
                  <a:ext uri="{FF2B5EF4-FFF2-40B4-BE49-F238E27FC236}">
                    <a16:creationId xmlns:a16="http://schemas.microsoft.com/office/drawing/2014/main" id="{FA2B7855-FDEA-477B-A1D5-DD4F347A31E4}"/>
                  </a:ext>
                </a:extLst>
              </p:cNvPr>
              <p:cNvGrpSpPr/>
              <p:nvPr/>
            </p:nvGrpSpPr>
            <p:grpSpPr>
              <a:xfrm>
                <a:off x="667040" y="5742260"/>
                <a:ext cx="1220066" cy="426802"/>
                <a:chOff x="-2458693" y="5096274"/>
                <a:chExt cx="1220066" cy="426802"/>
              </a:xfrm>
            </p:grpSpPr>
            <p:sp>
              <p:nvSpPr>
                <p:cNvPr id="199" name="Freihandform 305">
                  <a:extLst>
                    <a:ext uri="{FF2B5EF4-FFF2-40B4-BE49-F238E27FC236}">
                      <a16:creationId xmlns:a16="http://schemas.microsoft.com/office/drawing/2014/main" id="{F08453CB-1F88-43E4-9EA2-7BD0DCE700B9}"/>
                    </a:ext>
                  </a:extLst>
                </p:cNvPr>
                <p:cNvSpPr/>
                <p:nvPr/>
              </p:nvSpPr>
              <p:spPr>
                <a:xfrm>
                  <a:off x="-2121859" y="5310645"/>
                  <a:ext cx="883232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Kreisfreie Stadt</a:t>
                  </a:r>
                </a:p>
              </p:txBody>
            </p:sp>
            <p:sp>
              <p:nvSpPr>
                <p:cNvPr id="200" name="Freihandform 262">
                  <a:extLst>
                    <a:ext uri="{FF2B5EF4-FFF2-40B4-BE49-F238E27FC236}">
                      <a16:creationId xmlns:a16="http://schemas.microsoft.com/office/drawing/2014/main" id="{606395EF-4C19-4CE4-851B-22BCE4AD8837}"/>
                    </a:ext>
                  </a:extLst>
                </p:cNvPr>
                <p:cNvSpPr/>
                <p:nvPr/>
              </p:nvSpPr>
              <p:spPr>
                <a:xfrm>
                  <a:off x="-2113123" y="5096274"/>
                  <a:ext cx="729215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Kreisgrenze</a:t>
                  </a:r>
                  <a:endParaRPr lang="de-DE" sz="700" b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Microsoft YaHei" pitchFamily="2"/>
                    <a:cs typeface="Mangal" pitchFamily="2"/>
                  </a:endParaRPr>
                </a:p>
              </p:txBody>
            </p:sp>
            <p:sp>
              <p:nvSpPr>
                <p:cNvPr id="201" name="Gerader Verbinder 304">
                  <a:extLst>
                    <a:ext uri="{FF2B5EF4-FFF2-40B4-BE49-F238E27FC236}">
                      <a16:creationId xmlns:a16="http://schemas.microsoft.com/office/drawing/2014/main" id="{58CB5A1F-8636-4436-B977-42150D474514}"/>
                    </a:ext>
                  </a:extLst>
                </p:cNvPr>
                <p:cNvSpPr/>
                <p:nvPr/>
              </p:nvSpPr>
              <p:spPr>
                <a:xfrm>
                  <a:off x="-2458693" y="5192754"/>
                  <a:ext cx="304560" cy="36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0"/>
                    <a:gd name="f8" fmla="abs f3"/>
                    <a:gd name="f9" fmla="abs f4"/>
                    <a:gd name="f10" fmla="abs f5"/>
                    <a:gd name="f11" fmla="*/ f7 f0 1"/>
                    <a:gd name="f12" fmla="?: f8 f3 1"/>
                    <a:gd name="f13" fmla="?: f9 f4 1"/>
                    <a:gd name="f14" fmla="?: f10 f5 1"/>
                    <a:gd name="f15" fmla="*/ f11 1 f2"/>
                    <a:gd name="f16" fmla="*/ f12 1 21600"/>
                    <a:gd name="f17" fmla="*/ f13 1 21600"/>
                    <a:gd name="f18" fmla="*/ 21600 f12 1"/>
                    <a:gd name="f19" fmla="*/ 21600 f13 1"/>
                    <a:gd name="f20" fmla="+- f15 0 f1"/>
                    <a:gd name="f21" fmla="min f17 f16"/>
                    <a:gd name="f22" fmla="*/ f18 1 f14"/>
                    <a:gd name="f23" fmla="*/ f19 1 f14"/>
                    <a:gd name="f24" fmla="val f22"/>
                    <a:gd name="f25" fmla="val f23"/>
                    <a:gd name="f26" fmla="*/ f6 f21 1"/>
                    <a:gd name="f27" fmla="*/ f24 f21 1"/>
                    <a:gd name="f28" fmla="*/ f25 f2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0">
                      <a:pos x="f26" y="f26"/>
                    </a:cxn>
                    <a:cxn ang="f20">
                      <a:pos x="f27" y="f28"/>
                    </a:cxn>
                  </a:cxnLst>
                  <a:rect l="f26" t="f26" r="f27" b="f28"/>
                  <a:pathLst>
                    <a:path>
                      <a:moveTo>
                        <a:pt x="f26" y="f26"/>
                      </a:moveTo>
                      <a:lnTo>
                        <a:pt x="f27" y="f28"/>
                      </a:lnTo>
                    </a:path>
                  </a:pathLst>
                </a:custGeom>
                <a:noFill/>
                <a:ln w="9360" cap="sq">
                  <a:solidFill>
                    <a:schemeClr val="tx1"/>
                  </a:solidFill>
                  <a:prstDash val="solid"/>
                  <a:miter/>
                </a:ln>
              </p:spPr>
              <p:txBody>
                <a:bodyPr vert="horz" wrap="none" lIns="90000" tIns="46800" rIns="90000" bIns="46800" anchor="ctr" anchorCtr="0" compatLnSpc="0">
                  <a:noAutofit/>
                </a:bodyPr>
                <a:lstStyle/>
                <a:p>
                  <a:pPr marL="0" marR="0" lvl="0" indent="0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</a:pPr>
                  <a:endParaRPr lang="de-DE" sz="1800" b="0" i="0" u="none" strike="noStrike" kern="1200" cap="none" dirty="0">
                    <a:ln>
                      <a:noFill/>
                    </a:ln>
                    <a:latin typeface="Liberation Sans" pitchFamily="18"/>
                    <a:ea typeface="Microsoft YaHei" pitchFamily="2"/>
                    <a:cs typeface="Mangal" pitchFamily="2"/>
                  </a:endParaRPr>
                </a:p>
              </p:txBody>
            </p:sp>
          </p:grpSp>
          <p:sp>
            <p:nvSpPr>
              <p:cNvPr id="198" name="Freihandform: Form 197">
                <a:extLst>
                  <a:ext uri="{FF2B5EF4-FFF2-40B4-BE49-F238E27FC236}">
                    <a16:creationId xmlns:a16="http://schemas.microsoft.com/office/drawing/2014/main" id="{84E8C530-6217-4AE5-9F1E-621A7BD86DBE}"/>
                  </a:ext>
                </a:extLst>
              </p:cNvPr>
              <p:cNvSpPr/>
              <p:nvPr/>
            </p:nvSpPr>
            <p:spPr>
              <a:xfrm>
                <a:off x="738939" y="5986838"/>
                <a:ext cx="160653" cy="152016"/>
              </a:xfrm>
              <a:custGeom>
                <a:avLst/>
                <a:gdLst>
                  <a:gd name="connsiteX0" fmla="*/ 174597 w 636190"/>
                  <a:gd name="connsiteY0" fmla="*/ 588011 h 601986"/>
                  <a:gd name="connsiteX1" fmla="*/ 174384 w 636190"/>
                  <a:gd name="connsiteY1" fmla="*/ 587006 h 601986"/>
                  <a:gd name="connsiteX2" fmla="*/ 173865 w 636190"/>
                  <a:gd name="connsiteY2" fmla="*/ 584734 h 601986"/>
                  <a:gd name="connsiteX3" fmla="*/ 173386 w 636190"/>
                  <a:gd name="connsiteY3" fmla="*/ 582634 h 601986"/>
                  <a:gd name="connsiteX4" fmla="*/ 172729 w 636190"/>
                  <a:gd name="connsiteY4" fmla="*/ 579747 h 601986"/>
                  <a:gd name="connsiteX5" fmla="*/ 172845 w 636190"/>
                  <a:gd name="connsiteY5" fmla="*/ 579707 h 601986"/>
                  <a:gd name="connsiteX6" fmla="*/ 173427 w 636190"/>
                  <a:gd name="connsiteY6" fmla="*/ 579173 h 601986"/>
                  <a:gd name="connsiteX7" fmla="*/ 172189 w 636190"/>
                  <a:gd name="connsiteY7" fmla="*/ 570369 h 601986"/>
                  <a:gd name="connsiteX8" fmla="*/ 172154 w 636190"/>
                  <a:gd name="connsiteY8" fmla="*/ 570143 h 601986"/>
                  <a:gd name="connsiteX9" fmla="*/ 171464 w 636190"/>
                  <a:gd name="connsiteY9" fmla="*/ 565573 h 601986"/>
                  <a:gd name="connsiteX10" fmla="*/ 171135 w 636190"/>
                  <a:gd name="connsiteY10" fmla="*/ 565553 h 601986"/>
                  <a:gd name="connsiteX11" fmla="*/ 169049 w 636190"/>
                  <a:gd name="connsiteY11" fmla="*/ 565389 h 601986"/>
                  <a:gd name="connsiteX12" fmla="*/ 169021 w 636190"/>
                  <a:gd name="connsiteY12" fmla="*/ 565149 h 601986"/>
                  <a:gd name="connsiteX13" fmla="*/ 168317 w 636190"/>
                  <a:gd name="connsiteY13" fmla="*/ 559136 h 601986"/>
                  <a:gd name="connsiteX14" fmla="*/ 166826 w 636190"/>
                  <a:gd name="connsiteY14" fmla="*/ 559533 h 601986"/>
                  <a:gd name="connsiteX15" fmla="*/ 166237 w 636190"/>
                  <a:gd name="connsiteY15" fmla="*/ 554717 h 601986"/>
                  <a:gd name="connsiteX16" fmla="*/ 166217 w 636190"/>
                  <a:gd name="connsiteY16" fmla="*/ 554204 h 601986"/>
                  <a:gd name="connsiteX17" fmla="*/ 165594 w 636190"/>
                  <a:gd name="connsiteY17" fmla="*/ 549265 h 601986"/>
                  <a:gd name="connsiteX18" fmla="*/ 165485 w 636190"/>
                  <a:gd name="connsiteY18" fmla="*/ 546796 h 601986"/>
                  <a:gd name="connsiteX19" fmla="*/ 165382 w 636190"/>
                  <a:gd name="connsiteY19" fmla="*/ 545715 h 601986"/>
                  <a:gd name="connsiteX20" fmla="*/ 165204 w 636190"/>
                  <a:gd name="connsiteY20" fmla="*/ 544141 h 601986"/>
                  <a:gd name="connsiteX21" fmla="*/ 164985 w 636190"/>
                  <a:gd name="connsiteY21" fmla="*/ 542506 h 601986"/>
                  <a:gd name="connsiteX22" fmla="*/ 164855 w 636190"/>
                  <a:gd name="connsiteY22" fmla="*/ 542069 h 601986"/>
                  <a:gd name="connsiteX23" fmla="*/ 164938 w 636190"/>
                  <a:gd name="connsiteY23" fmla="*/ 542048 h 601986"/>
                  <a:gd name="connsiteX24" fmla="*/ 170410 w 636190"/>
                  <a:gd name="connsiteY24" fmla="*/ 539743 h 601986"/>
                  <a:gd name="connsiteX25" fmla="*/ 170807 w 636190"/>
                  <a:gd name="connsiteY25" fmla="*/ 539538 h 601986"/>
                  <a:gd name="connsiteX26" fmla="*/ 173146 w 636190"/>
                  <a:gd name="connsiteY26" fmla="*/ 538313 h 601986"/>
                  <a:gd name="connsiteX27" fmla="*/ 173427 w 636190"/>
                  <a:gd name="connsiteY27" fmla="*/ 538176 h 601986"/>
                  <a:gd name="connsiteX28" fmla="*/ 175417 w 636190"/>
                  <a:gd name="connsiteY28" fmla="*/ 537280 h 601986"/>
                  <a:gd name="connsiteX29" fmla="*/ 177230 w 636190"/>
                  <a:gd name="connsiteY29" fmla="*/ 536623 h 601986"/>
                  <a:gd name="connsiteX30" fmla="*/ 177470 w 636190"/>
                  <a:gd name="connsiteY30" fmla="*/ 537000 h 601986"/>
                  <a:gd name="connsiteX31" fmla="*/ 184263 w 636190"/>
                  <a:gd name="connsiteY31" fmla="*/ 535180 h 601986"/>
                  <a:gd name="connsiteX32" fmla="*/ 183777 w 636190"/>
                  <a:gd name="connsiteY32" fmla="*/ 533374 h 601986"/>
                  <a:gd name="connsiteX33" fmla="*/ 183955 w 636190"/>
                  <a:gd name="connsiteY33" fmla="*/ 533333 h 601986"/>
                  <a:gd name="connsiteX34" fmla="*/ 183791 w 636190"/>
                  <a:gd name="connsiteY34" fmla="*/ 532895 h 601986"/>
                  <a:gd name="connsiteX35" fmla="*/ 186568 w 636190"/>
                  <a:gd name="connsiteY35" fmla="*/ 532054 h 601986"/>
                  <a:gd name="connsiteX36" fmla="*/ 186390 w 636190"/>
                  <a:gd name="connsiteY36" fmla="*/ 531301 h 601986"/>
                  <a:gd name="connsiteX37" fmla="*/ 195174 w 636190"/>
                  <a:gd name="connsiteY37" fmla="*/ 528654 h 601986"/>
                  <a:gd name="connsiteX38" fmla="*/ 194941 w 636190"/>
                  <a:gd name="connsiteY38" fmla="*/ 528066 h 601986"/>
                  <a:gd name="connsiteX39" fmla="*/ 195126 w 636190"/>
                  <a:gd name="connsiteY39" fmla="*/ 527970 h 601986"/>
                  <a:gd name="connsiteX40" fmla="*/ 197650 w 636190"/>
                  <a:gd name="connsiteY40" fmla="*/ 526670 h 601986"/>
                  <a:gd name="connsiteX41" fmla="*/ 199066 w 636190"/>
                  <a:gd name="connsiteY41" fmla="*/ 525781 h 601986"/>
                  <a:gd name="connsiteX42" fmla="*/ 200174 w 636190"/>
                  <a:gd name="connsiteY42" fmla="*/ 524666 h 601986"/>
                  <a:gd name="connsiteX43" fmla="*/ 201631 w 636190"/>
                  <a:gd name="connsiteY43" fmla="*/ 523373 h 601986"/>
                  <a:gd name="connsiteX44" fmla="*/ 203164 w 636190"/>
                  <a:gd name="connsiteY44" fmla="*/ 522230 h 601986"/>
                  <a:gd name="connsiteX45" fmla="*/ 204600 w 636190"/>
                  <a:gd name="connsiteY45" fmla="*/ 521026 h 601986"/>
                  <a:gd name="connsiteX46" fmla="*/ 206037 w 636190"/>
                  <a:gd name="connsiteY46" fmla="*/ 519836 h 601986"/>
                  <a:gd name="connsiteX47" fmla="*/ 208520 w 636190"/>
                  <a:gd name="connsiteY47" fmla="*/ 518393 h 601986"/>
                  <a:gd name="connsiteX48" fmla="*/ 210456 w 636190"/>
                  <a:gd name="connsiteY48" fmla="*/ 517202 h 601986"/>
                  <a:gd name="connsiteX49" fmla="*/ 209697 w 636190"/>
                  <a:gd name="connsiteY49" fmla="*/ 515602 h 601986"/>
                  <a:gd name="connsiteX50" fmla="*/ 211393 w 636190"/>
                  <a:gd name="connsiteY50" fmla="*/ 514788 h 601986"/>
                  <a:gd name="connsiteX51" fmla="*/ 213219 w 636190"/>
                  <a:gd name="connsiteY51" fmla="*/ 514138 h 601986"/>
                  <a:gd name="connsiteX52" fmla="*/ 215730 w 636190"/>
                  <a:gd name="connsiteY52" fmla="*/ 513433 h 601986"/>
                  <a:gd name="connsiteX53" fmla="*/ 215675 w 636190"/>
                  <a:gd name="connsiteY53" fmla="*/ 512564 h 601986"/>
                  <a:gd name="connsiteX54" fmla="*/ 215586 w 636190"/>
                  <a:gd name="connsiteY54" fmla="*/ 511798 h 601986"/>
                  <a:gd name="connsiteX55" fmla="*/ 215573 w 636190"/>
                  <a:gd name="connsiteY55" fmla="*/ 511655 h 601986"/>
                  <a:gd name="connsiteX56" fmla="*/ 216743 w 636190"/>
                  <a:gd name="connsiteY56" fmla="*/ 511791 h 601986"/>
                  <a:gd name="connsiteX57" fmla="*/ 217304 w 636190"/>
                  <a:gd name="connsiteY57" fmla="*/ 511791 h 601986"/>
                  <a:gd name="connsiteX58" fmla="*/ 217960 w 636190"/>
                  <a:gd name="connsiteY58" fmla="*/ 511661 h 601986"/>
                  <a:gd name="connsiteX59" fmla="*/ 218514 w 636190"/>
                  <a:gd name="connsiteY59" fmla="*/ 511463 h 601986"/>
                  <a:gd name="connsiteX60" fmla="*/ 219055 w 636190"/>
                  <a:gd name="connsiteY60" fmla="*/ 511251 h 601986"/>
                  <a:gd name="connsiteX61" fmla="*/ 220026 w 636190"/>
                  <a:gd name="connsiteY61" fmla="*/ 510779 h 601986"/>
                  <a:gd name="connsiteX62" fmla="*/ 221962 w 636190"/>
                  <a:gd name="connsiteY62" fmla="*/ 509076 h 601986"/>
                  <a:gd name="connsiteX63" fmla="*/ 226409 w 636190"/>
                  <a:gd name="connsiteY63" fmla="*/ 504752 h 601986"/>
                  <a:gd name="connsiteX64" fmla="*/ 226511 w 636190"/>
                  <a:gd name="connsiteY64" fmla="*/ 504650 h 601986"/>
                  <a:gd name="connsiteX65" fmla="*/ 228119 w 636190"/>
                  <a:gd name="connsiteY65" fmla="*/ 503288 h 601986"/>
                  <a:gd name="connsiteX66" fmla="*/ 228009 w 636190"/>
                  <a:gd name="connsiteY66" fmla="*/ 502960 h 601986"/>
                  <a:gd name="connsiteX67" fmla="*/ 227695 w 636190"/>
                  <a:gd name="connsiteY67" fmla="*/ 501982 h 601986"/>
                  <a:gd name="connsiteX68" fmla="*/ 227599 w 636190"/>
                  <a:gd name="connsiteY68" fmla="*/ 501640 h 601986"/>
                  <a:gd name="connsiteX69" fmla="*/ 227394 w 636190"/>
                  <a:gd name="connsiteY69" fmla="*/ 500983 h 601986"/>
                  <a:gd name="connsiteX70" fmla="*/ 226826 w 636190"/>
                  <a:gd name="connsiteY70" fmla="*/ 498151 h 601986"/>
                  <a:gd name="connsiteX71" fmla="*/ 223795 w 636190"/>
                  <a:gd name="connsiteY71" fmla="*/ 498288 h 601986"/>
                  <a:gd name="connsiteX72" fmla="*/ 224192 w 636190"/>
                  <a:gd name="connsiteY72" fmla="*/ 497015 h 601986"/>
                  <a:gd name="connsiteX73" fmla="*/ 224500 w 636190"/>
                  <a:gd name="connsiteY73" fmla="*/ 495989 h 601986"/>
                  <a:gd name="connsiteX74" fmla="*/ 224541 w 636190"/>
                  <a:gd name="connsiteY74" fmla="*/ 494252 h 601986"/>
                  <a:gd name="connsiteX75" fmla="*/ 224664 w 636190"/>
                  <a:gd name="connsiteY75" fmla="*/ 491981 h 601986"/>
                  <a:gd name="connsiteX76" fmla="*/ 224480 w 636190"/>
                  <a:gd name="connsiteY76" fmla="*/ 490113 h 601986"/>
                  <a:gd name="connsiteX77" fmla="*/ 224124 w 636190"/>
                  <a:gd name="connsiteY77" fmla="*/ 486788 h 601986"/>
                  <a:gd name="connsiteX78" fmla="*/ 222975 w 636190"/>
                  <a:gd name="connsiteY78" fmla="*/ 482677 h 601986"/>
                  <a:gd name="connsiteX79" fmla="*/ 222845 w 636190"/>
                  <a:gd name="connsiteY79" fmla="*/ 482226 h 601986"/>
                  <a:gd name="connsiteX80" fmla="*/ 222270 w 636190"/>
                  <a:gd name="connsiteY80" fmla="*/ 480146 h 601986"/>
                  <a:gd name="connsiteX81" fmla="*/ 222092 w 636190"/>
                  <a:gd name="connsiteY81" fmla="*/ 479537 h 601986"/>
                  <a:gd name="connsiteX82" fmla="*/ 220088 w 636190"/>
                  <a:gd name="connsiteY82" fmla="*/ 479913 h 601986"/>
                  <a:gd name="connsiteX83" fmla="*/ 219616 w 636190"/>
                  <a:gd name="connsiteY83" fmla="*/ 478203 h 601986"/>
                  <a:gd name="connsiteX84" fmla="*/ 219041 w 636190"/>
                  <a:gd name="connsiteY84" fmla="*/ 476151 h 601986"/>
                  <a:gd name="connsiteX85" fmla="*/ 218528 w 636190"/>
                  <a:gd name="connsiteY85" fmla="*/ 473982 h 601986"/>
                  <a:gd name="connsiteX86" fmla="*/ 215908 w 636190"/>
                  <a:gd name="connsiteY86" fmla="*/ 463708 h 601986"/>
                  <a:gd name="connsiteX87" fmla="*/ 210586 w 636190"/>
                  <a:gd name="connsiteY87" fmla="*/ 465486 h 601986"/>
                  <a:gd name="connsiteX88" fmla="*/ 210278 w 636190"/>
                  <a:gd name="connsiteY88" fmla="*/ 464563 h 601986"/>
                  <a:gd name="connsiteX89" fmla="*/ 209909 w 636190"/>
                  <a:gd name="connsiteY89" fmla="*/ 463516 h 601986"/>
                  <a:gd name="connsiteX90" fmla="*/ 211988 w 636190"/>
                  <a:gd name="connsiteY90" fmla="*/ 461615 h 601986"/>
                  <a:gd name="connsiteX91" fmla="*/ 212994 w 636190"/>
                  <a:gd name="connsiteY91" fmla="*/ 460739 h 601986"/>
                  <a:gd name="connsiteX92" fmla="*/ 211318 w 636190"/>
                  <a:gd name="connsiteY92" fmla="*/ 456340 h 601986"/>
                  <a:gd name="connsiteX93" fmla="*/ 209833 w 636190"/>
                  <a:gd name="connsiteY93" fmla="*/ 456710 h 601986"/>
                  <a:gd name="connsiteX94" fmla="*/ 208595 w 636190"/>
                  <a:gd name="connsiteY94" fmla="*/ 456997 h 601986"/>
                  <a:gd name="connsiteX95" fmla="*/ 208219 w 636190"/>
                  <a:gd name="connsiteY95" fmla="*/ 455629 h 601986"/>
                  <a:gd name="connsiteX96" fmla="*/ 207740 w 636190"/>
                  <a:gd name="connsiteY96" fmla="*/ 454069 h 601986"/>
                  <a:gd name="connsiteX97" fmla="*/ 207337 w 636190"/>
                  <a:gd name="connsiteY97" fmla="*/ 452721 h 601986"/>
                  <a:gd name="connsiteX98" fmla="*/ 203471 w 636190"/>
                  <a:gd name="connsiteY98" fmla="*/ 453891 h 601986"/>
                  <a:gd name="connsiteX99" fmla="*/ 202616 w 636190"/>
                  <a:gd name="connsiteY99" fmla="*/ 451237 h 601986"/>
                  <a:gd name="connsiteX100" fmla="*/ 201686 w 636190"/>
                  <a:gd name="connsiteY100" fmla="*/ 448405 h 601986"/>
                  <a:gd name="connsiteX101" fmla="*/ 200749 w 636190"/>
                  <a:gd name="connsiteY101" fmla="*/ 445546 h 601986"/>
                  <a:gd name="connsiteX102" fmla="*/ 199866 w 636190"/>
                  <a:gd name="connsiteY102" fmla="*/ 442960 h 601986"/>
                  <a:gd name="connsiteX103" fmla="*/ 199025 w 636190"/>
                  <a:gd name="connsiteY103" fmla="*/ 440367 h 601986"/>
                  <a:gd name="connsiteX104" fmla="*/ 198868 w 636190"/>
                  <a:gd name="connsiteY104" fmla="*/ 440388 h 601986"/>
                  <a:gd name="connsiteX105" fmla="*/ 195536 w 636190"/>
                  <a:gd name="connsiteY105" fmla="*/ 440750 h 601986"/>
                  <a:gd name="connsiteX106" fmla="*/ 192622 w 636190"/>
                  <a:gd name="connsiteY106" fmla="*/ 440914 h 601986"/>
                  <a:gd name="connsiteX107" fmla="*/ 192649 w 636190"/>
                  <a:gd name="connsiteY107" fmla="*/ 439505 h 601986"/>
                  <a:gd name="connsiteX108" fmla="*/ 190146 w 636190"/>
                  <a:gd name="connsiteY108" fmla="*/ 439437 h 601986"/>
                  <a:gd name="connsiteX109" fmla="*/ 190016 w 636190"/>
                  <a:gd name="connsiteY109" fmla="*/ 437685 h 601986"/>
                  <a:gd name="connsiteX110" fmla="*/ 189927 w 636190"/>
                  <a:gd name="connsiteY110" fmla="*/ 436591 h 601986"/>
                  <a:gd name="connsiteX111" fmla="*/ 185836 w 636190"/>
                  <a:gd name="connsiteY111" fmla="*/ 437084 h 601986"/>
                  <a:gd name="connsiteX112" fmla="*/ 185597 w 636190"/>
                  <a:gd name="connsiteY112" fmla="*/ 435490 h 601986"/>
                  <a:gd name="connsiteX113" fmla="*/ 181855 w 636190"/>
                  <a:gd name="connsiteY113" fmla="*/ 436003 h 601986"/>
                  <a:gd name="connsiteX114" fmla="*/ 181335 w 636190"/>
                  <a:gd name="connsiteY114" fmla="*/ 433396 h 601986"/>
                  <a:gd name="connsiteX115" fmla="*/ 181164 w 636190"/>
                  <a:gd name="connsiteY115" fmla="*/ 432274 h 601986"/>
                  <a:gd name="connsiteX116" fmla="*/ 181123 w 636190"/>
                  <a:gd name="connsiteY116" fmla="*/ 432042 h 601986"/>
                  <a:gd name="connsiteX117" fmla="*/ 181054 w 636190"/>
                  <a:gd name="connsiteY117" fmla="*/ 431549 h 601986"/>
                  <a:gd name="connsiteX118" fmla="*/ 178599 w 636190"/>
                  <a:gd name="connsiteY118" fmla="*/ 430660 h 601986"/>
                  <a:gd name="connsiteX119" fmla="*/ 177394 w 636190"/>
                  <a:gd name="connsiteY119" fmla="*/ 428868 h 601986"/>
                  <a:gd name="connsiteX120" fmla="*/ 177285 w 636190"/>
                  <a:gd name="connsiteY120" fmla="*/ 428717 h 601986"/>
                  <a:gd name="connsiteX121" fmla="*/ 176088 w 636190"/>
                  <a:gd name="connsiteY121" fmla="*/ 426932 h 601986"/>
                  <a:gd name="connsiteX122" fmla="*/ 175397 w 636190"/>
                  <a:gd name="connsiteY122" fmla="*/ 426166 h 601986"/>
                  <a:gd name="connsiteX123" fmla="*/ 174658 w 636190"/>
                  <a:gd name="connsiteY123" fmla="*/ 425331 h 601986"/>
                  <a:gd name="connsiteX124" fmla="*/ 173577 w 636190"/>
                  <a:gd name="connsiteY124" fmla="*/ 425659 h 601986"/>
                  <a:gd name="connsiteX125" fmla="*/ 172141 w 636190"/>
                  <a:gd name="connsiteY125" fmla="*/ 426056 h 601986"/>
                  <a:gd name="connsiteX126" fmla="*/ 170957 w 636190"/>
                  <a:gd name="connsiteY126" fmla="*/ 426323 h 601986"/>
                  <a:gd name="connsiteX127" fmla="*/ 168228 w 636190"/>
                  <a:gd name="connsiteY127" fmla="*/ 427021 h 601986"/>
                  <a:gd name="connsiteX128" fmla="*/ 166018 w 636190"/>
                  <a:gd name="connsiteY128" fmla="*/ 427465 h 601986"/>
                  <a:gd name="connsiteX129" fmla="*/ 163200 w 636190"/>
                  <a:gd name="connsiteY129" fmla="*/ 427972 h 601986"/>
                  <a:gd name="connsiteX130" fmla="*/ 156195 w 636190"/>
                  <a:gd name="connsiteY130" fmla="*/ 429073 h 601986"/>
                  <a:gd name="connsiteX131" fmla="*/ 156667 w 636190"/>
                  <a:gd name="connsiteY131" fmla="*/ 431467 h 601986"/>
                  <a:gd name="connsiteX132" fmla="*/ 155251 w 636190"/>
                  <a:gd name="connsiteY132" fmla="*/ 431857 h 601986"/>
                  <a:gd name="connsiteX133" fmla="*/ 153951 w 636190"/>
                  <a:gd name="connsiteY133" fmla="*/ 432226 h 601986"/>
                  <a:gd name="connsiteX134" fmla="*/ 155367 w 636190"/>
                  <a:gd name="connsiteY134" fmla="*/ 438246 h 601986"/>
                  <a:gd name="connsiteX135" fmla="*/ 151085 w 636190"/>
                  <a:gd name="connsiteY135" fmla="*/ 439744 h 601986"/>
                  <a:gd name="connsiteX136" fmla="*/ 151181 w 636190"/>
                  <a:gd name="connsiteY136" fmla="*/ 440039 h 601986"/>
                  <a:gd name="connsiteX137" fmla="*/ 144702 w 636190"/>
                  <a:gd name="connsiteY137" fmla="*/ 442139 h 601986"/>
                  <a:gd name="connsiteX138" fmla="*/ 144826 w 636190"/>
                  <a:gd name="connsiteY138" fmla="*/ 442754 h 601986"/>
                  <a:gd name="connsiteX139" fmla="*/ 142055 w 636190"/>
                  <a:gd name="connsiteY139" fmla="*/ 443658 h 601986"/>
                  <a:gd name="connsiteX140" fmla="*/ 138724 w 636190"/>
                  <a:gd name="connsiteY140" fmla="*/ 444670 h 601986"/>
                  <a:gd name="connsiteX141" fmla="*/ 134277 w 636190"/>
                  <a:gd name="connsiteY141" fmla="*/ 445915 h 601986"/>
                  <a:gd name="connsiteX142" fmla="*/ 133217 w 636190"/>
                  <a:gd name="connsiteY142" fmla="*/ 441003 h 601986"/>
                  <a:gd name="connsiteX143" fmla="*/ 126540 w 636190"/>
                  <a:gd name="connsiteY143" fmla="*/ 443883 h 601986"/>
                  <a:gd name="connsiteX144" fmla="*/ 123469 w 636190"/>
                  <a:gd name="connsiteY144" fmla="*/ 444485 h 601986"/>
                  <a:gd name="connsiteX145" fmla="*/ 122723 w 636190"/>
                  <a:gd name="connsiteY145" fmla="*/ 444335 h 601986"/>
                  <a:gd name="connsiteX146" fmla="*/ 118454 w 636190"/>
                  <a:gd name="connsiteY146" fmla="*/ 444492 h 601986"/>
                  <a:gd name="connsiteX147" fmla="*/ 116587 w 636190"/>
                  <a:gd name="connsiteY147" fmla="*/ 444725 h 601986"/>
                  <a:gd name="connsiteX148" fmla="*/ 116272 w 636190"/>
                  <a:gd name="connsiteY148" fmla="*/ 444697 h 601986"/>
                  <a:gd name="connsiteX149" fmla="*/ 115834 w 636190"/>
                  <a:gd name="connsiteY149" fmla="*/ 444684 h 601986"/>
                  <a:gd name="connsiteX150" fmla="*/ 114418 w 636190"/>
                  <a:gd name="connsiteY150" fmla="*/ 444451 h 601986"/>
                  <a:gd name="connsiteX151" fmla="*/ 113837 w 636190"/>
                  <a:gd name="connsiteY151" fmla="*/ 444410 h 601986"/>
                  <a:gd name="connsiteX152" fmla="*/ 112216 w 636190"/>
                  <a:gd name="connsiteY152" fmla="*/ 444437 h 601986"/>
                  <a:gd name="connsiteX153" fmla="*/ 111244 w 636190"/>
                  <a:gd name="connsiteY153" fmla="*/ 444506 h 601986"/>
                  <a:gd name="connsiteX154" fmla="*/ 109473 w 636190"/>
                  <a:gd name="connsiteY154" fmla="*/ 444684 h 601986"/>
                  <a:gd name="connsiteX155" fmla="*/ 108556 w 636190"/>
                  <a:gd name="connsiteY155" fmla="*/ 444786 h 601986"/>
                  <a:gd name="connsiteX156" fmla="*/ 108057 w 636190"/>
                  <a:gd name="connsiteY156" fmla="*/ 444855 h 601986"/>
                  <a:gd name="connsiteX157" fmla="*/ 104958 w 636190"/>
                  <a:gd name="connsiteY157" fmla="*/ 445416 h 601986"/>
                  <a:gd name="connsiteX158" fmla="*/ 103788 w 636190"/>
                  <a:gd name="connsiteY158" fmla="*/ 444355 h 601986"/>
                  <a:gd name="connsiteX159" fmla="*/ 100491 w 636190"/>
                  <a:gd name="connsiteY159" fmla="*/ 445156 h 601986"/>
                  <a:gd name="connsiteX160" fmla="*/ 98562 w 636190"/>
                  <a:gd name="connsiteY160" fmla="*/ 437015 h 601986"/>
                  <a:gd name="connsiteX161" fmla="*/ 98309 w 636190"/>
                  <a:gd name="connsiteY161" fmla="*/ 435797 h 601986"/>
                  <a:gd name="connsiteX162" fmla="*/ 98021 w 636190"/>
                  <a:gd name="connsiteY162" fmla="*/ 434251 h 601986"/>
                  <a:gd name="connsiteX163" fmla="*/ 95230 w 636190"/>
                  <a:gd name="connsiteY163" fmla="*/ 434621 h 601986"/>
                  <a:gd name="connsiteX164" fmla="*/ 93547 w 636190"/>
                  <a:gd name="connsiteY164" fmla="*/ 434929 h 601986"/>
                  <a:gd name="connsiteX165" fmla="*/ 93431 w 636190"/>
                  <a:gd name="connsiteY165" fmla="*/ 434334 h 601986"/>
                  <a:gd name="connsiteX166" fmla="*/ 93349 w 636190"/>
                  <a:gd name="connsiteY166" fmla="*/ 433773 h 601986"/>
                  <a:gd name="connsiteX167" fmla="*/ 93130 w 636190"/>
                  <a:gd name="connsiteY167" fmla="*/ 432452 h 601986"/>
                  <a:gd name="connsiteX168" fmla="*/ 92699 w 636190"/>
                  <a:gd name="connsiteY168" fmla="*/ 428013 h 601986"/>
                  <a:gd name="connsiteX169" fmla="*/ 92425 w 636190"/>
                  <a:gd name="connsiteY169" fmla="*/ 424209 h 601986"/>
                  <a:gd name="connsiteX170" fmla="*/ 92542 w 636190"/>
                  <a:gd name="connsiteY170" fmla="*/ 423546 h 601986"/>
                  <a:gd name="connsiteX171" fmla="*/ 91974 w 636190"/>
                  <a:gd name="connsiteY171" fmla="*/ 417998 h 601986"/>
                  <a:gd name="connsiteX172" fmla="*/ 91454 w 636190"/>
                  <a:gd name="connsiteY172" fmla="*/ 413141 h 601986"/>
                  <a:gd name="connsiteX173" fmla="*/ 91454 w 636190"/>
                  <a:gd name="connsiteY173" fmla="*/ 412901 h 601986"/>
                  <a:gd name="connsiteX174" fmla="*/ 91290 w 636190"/>
                  <a:gd name="connsiteY174" fmla="*/ 411424 h 601986"/>
                  <a:gd name="connsiteX175" fmla="*/ 89190 w 636190"/>
                  <a:gd name="connsiteY175" fmla="*/ 398673 h 601986"/>
                  <a:gd name="connsiteX176" fmla="*/ 89169 w 636190"/>
                  <a:gd name="connsiteY176" fmla="*/ 398508 h 601986"/>
                  <a:gd name="connsiteX177" fmla="*/ 88903 w 636190"/>
                  <a:gd name="connsiteY177" fmla="*/ 396880 h 601986"/>
                  <a:gd name="connsiteX178" fmla="*/ 88882 w 636190"/>
                  <a:gd name="connsiteY178" fmla="*/ 396586 h 601986"/>
                  <a:gd name="connsiteX179" fmla="*/ 88731 w 636190"/>
                  <a:gd name="connsiteY179" fmla="*/ 395902 h 601986"/>
                  <a:gd name="connsiteX180" fmla="*/ 88704 w 636190"/>
                  <a:gd name="connsiteY180" fmla="*/ 395786 h 601986"/>
                  <a:gd name="connsiteX181" fmla="*/ 88184 w 636190"/>
                  <a:gd name="connsiteY181" fmla="*/ 393522 h 601986"/>
                  <a:gd name="connsiteX182" fmla="*/ 87288 w 636190"/>
                  <a:gd name="connsiteY182" fmla="*/ 389595 h 601986"/>
                  <a:gd name="connsiteX183" fmla="*/ 86611 w 636190"/>
                  <a:gd name="connsiteY183" fmla="*/ 386462 h 601986"/>
                  <a:gd name="connsiteX184" fmla="*/ 85968 w 636190"/>
                  <a:gd name="connsiteY184" fmla="*/ 385463 h 601986"/>
                  <a:gd name="connsiteX185" fmla="*/ 85872 w 636190"/>
                  <a:gd name="connsiteY185" fmla="*/ 385333 h 601986"/>
                  <a:gd name="connsiteX186" fmla="*/ 85482 w 636190"/>
                  <a:gd name="connsiteY186" fmla="*/ 385313 h 601986"/>
                  <a:gd name="connsiteX187" fmla="*/ 76001 w 636190"/>
                  <a:gd name="connsiteY187" fmla="*/ 384786 h 601986"/>
                  <a:gd name="connsiteX188" fmla="*/ 71397 w 636190"/>
                  <a:gd name="connsiteY188" fmla="*/ 384505 h 601986"/>
                  <a:gd name="connsiteX189" fmla="*/ 66027 w 636190"/>
                  <a:gd name="connsiteY189" fmla="*/ 384204 h 601986"/>
                  <a:gd name="connsiteX190" fmla="*/ 65425 w 636190"/>
                  <a:gd name="connsiteY190" fmla="*/ 384115 h 601986"/>
                  <a:gd name="connsiteX191" fmla="*/ 64912 w 636190"/>
                  <a:gd name="connsiteY191" fmla="*/ 383931 h 601986"/>
                  <a:gd name="connsiteX192" fmla="*/ 64255 w 636190"/>
                  <a:gd name="connsiteY192" fmla="*/ 383643 h 601986"/>
                  <a:gd name="connsiteX193" fmla="*/ 54247 w 636190"/>
                  <a:gd name="connsiteY193" fmla="*/ 378349 h 601986"/>
                  <a:gd name="connsiteX194" fmla="*/ 54179 w 636190"/>
                  <a:gd name="connsiteY194" fmla="*/ 378465 h 601986"/>
                  <a:gd name="connsiteX195" fmla="*/ 53707 w 636190"/>
                  <a:gd name="connsiteY195" fmla="*/ 379655 h 601986"/>
                  <a:gd name="connsiteX196" fmla="*/ 53378 w 636190"/>
                  <a:gd name="connsiteY196" fmla="*/ 381003 h 601986"/>
                  <a:gd name="connsiteX197" fmla="*/ 52742 w 636190"/>
                  <a:gd name="connsiteY197" fmla="*/ 383985 h 601986"/>
                  <a:gd name="connsiteX198" fmla="*/ 51805 w 636190"/>
                  <a:gd name="connsiteY198" fmla="*/ 390361 h 601986"/>
                  <a:gd name="connsiteX199" fmla="*/ 49992 w 636190"/>
                  <a:gd name="connsiteY199" fmla="*/ 389958 h 601986"/>
                  <a:gd name="connsiteX200" fmla="*/ 48022 w 636190"/>
                  <a:gd name="connsiteY200" fmla="*/ 389520 h 601986"/>
                  <a:gd name="connsiteX201" fmla="*/ 45170 w 636190"/>
                  <a:gd name="connsiteY201" fmla="*/ 388883 h 601986"/>
                  <a:gd name="connsiteX202" fmla="*/ 45566 w 636190"/>
                  <a:gd name="connsiteY202" fmla="*/ 386708 h 601986"/>
                  <a:gd name="connsiteX203" fmla="*/ 45272 w 636190"/>
                  <a:gd name="connsiteY203" fmla="*/ 386729 h 601986"/>
                  <a:gd name="connsiteX204" fmla="*/ 45375 w 636190"/>
                  <a:gd name="connsiteY204" fmla="*/ 383404 h 601986"/>
                  <a:gd name="connsiteX205" fmla="*/ 45395 w 636190"/>
                  <a:gd name="connsiteY205" fmla="*/ 382912 h 601986"/>
                  <a:gd name="connsiteX206" fmla="*/ 45409 w 636190"/>
                  <a:gd name="connsiteY206" fmla="*/ 382836 h 601986"/>
                  <a:gd name="connsiteX207" fmla="*/ 45443 w 636190"/>
                  <a:gd name="connsiteY207" fmla="*/ 381277 h 601986"/>
                  <a:gd name="connsiteX208" fmla="*/ 45491 w 636190"/>
                  <a:gd name="connsiteY208" fmla="*/ 380175 h 601986"/>
                  <a:gd name="connsiteX209" fmla="*/ 45491 w 636190"/>
                  <a:gd name="connsiteY209" fmla="*/ 379731 h 601986"/>
                  <a:gd name="connsiteX210" fmla="*/ 45368 w 636190"/>
                  <a:gd name="connsiteY210" fmla="*/ 379491 h 601986"/>
                  <a:gd name="connsiteX211" fmla="*/ 45320 w 636190"/>
                  <a:gd name="connsiteY211" fmla="*/ 378116 h 601986"/>
                  <a:gd name="connsiteX212" fmla="*/ 45217 w 636190"/>
                  <a:gd name="connsiteY212" fmla="*/ 376933 h 601986"/>
                  <a:gd name="connsiteX213" fmla="*/ 44834 w 636190"/>
                  <a:gd name="connsiteY213" fmla="*/ 373341 h 601986"/>
                  <a:gd name="connsiteX214" fmla="*/ 44294 w 636190"/>
                  <a:gd name="connsiteY214" fmla="*/ 372370 h 601986"/>
                  <a:gd name="connsiteX215" fmla="*/ 44212 w 636190"/>
                  <a:gd name="connsiteY215" fmla="*/ 372240 h 601986"/>
                  <a:gd name="connsiteX216" fmla="*/ 28977 w 636190"/>
                  <a:gd name="connsiteY216" fmla="*/ 373991 h 601986"/>
                  <a:gd name="connsiteX217" fmla="*/ 28977 w 636190"/>
                  <a:gd name="connsiteY217" fmla="*/ 373889 h 601986"/>
                  <a:gd name="connsiteX218" fmla="*/ 29073 w 636190"/>
                  <a:gd name="connsiteY218" fmla="*/ 373683 h 601986"/>
                  <a:gd name="connsiteX219" fmla="*/ 29921 w 636190"/>
                  <a:gd name="connsiteY219" fmla="*/ 373588 h 601986"/>
                  <a:gd name="connsiteX220" fmla="*/ 29867 w 636190"/>
                  <a:gd name="connsiteY220" fmla="*/ 371638 h 601986"/>
                  <a:gd name="connsiteX221" fmla="*/ 29812 w 636190"/>
                  <a:gd name="connsiteY221" fmla="*/ 369565 h 601986"/>
                  <a:gd name="connsiteX222" fmla="*/ 29730 w 636190"/>
                  <a:gd name="connsiteY222" fmla="*/ 367233 h 601986"/>
                  <a:gd name="connsiteX223" fmla="*/ 29655 w 636190"/>
                  <a:gd name="connsiteY223" fmla="*/ 365030 h 601986"/>
                  <a:gd name="connsiteX224" fmla="*/ 29573 w 636190"/>
                  <a:gd name="connsiteY224" fmla="*/ 362711 h 601986"/>
                  <a:gd name="connsiteX225" fmla="*/ 32500 w 636190"/>
                  <a:gd name="connsiteY225" fmla="*/ 362314 h 601986"/>
                  <a:gd name="connsiteX226" fmla="*/ 32076 w 636190"/>
                  <a:gd name="connsiteY226" fmla="*/ 360098 h 601986"/>
                  <a:gd name="connsiteX227" fmla="*/ 31139 w 636190"/>
                  <a:gd name="connsiteY227" fmla="*/ 355371 h 601986"/>
                  <a:gd name="connsiteX228" fmla="*/ 30633 w 636190"/>
                  <a:gd name="connsiteY228" fmla="*/ 352901 h 601986"/>
                  <a:gd name="connsiteX229" fmla="*/ 28882 w 636190"/>
                  <a:gd name="connsiteY229" fmla="*/ 352853 h 601986"/>
                  <a:gd name="connsiteX230" fmla="*/ 28587 w 636190"/>
                  <a:gd name="connsiteY230" fmla="*/ 351382 h 601986"/>
                  <a:gd name="connsiteX231" fmla="*/ 28410 w 636190"/>
                  <a:gd name="connsiteY231" fmla="*/ 350500 h 601986"/>
                  <a:gd name="connsiteX232" fmla="*/ 28245 w 636190"/>
                  <a:gd name="connsiteY232" fmla="*/ 349693 h 601986"/>
                  <a:gd name="connsiteX233" fmla="*/ 27917 w 636190"/>
                  <a:gd name="connsiteY233" fmla="*/ 348085 h 601986"/>
                  <a:gd name="connsiteX234" fmla="*/ 27370 w 636190"/>
                  <a:gd name="connsiteY234" fmla="*/ 345301 h 601986"/>
                  <a:gd name="connsiteX235" fmla="*/ 26823 w 636190"/>
                  <a:gd name="connsiteY235" fmla="*/ 342572 h 601986"/>
                  <a:gd name="connsiteX236" fmla="*/ 26433 w 636190"/>
                  <a:gd name="connsiteY236" fmla="*/ 340581 h 601986"/>
                  <a:gd name="connsiteX237" fmla="*/ 26050 w 636190"/>
                  <a:gd name="connsiteY237" fmla="*/ 338672 h 601986"/>
                  <a:gd name="connsiteX238" fmla="*/ 25236 w 636190"/>
                  <a:gd name="connsiteY238" fmla="*/ 334588 h 601986"/>
                  <a:gd name="connsiteX239" fmla="*/ 25208 w 636190"/>
                  <a:gd name="connsiteY239" fmla="*/ 334479 h 601986"/>
                  <a:gd name="connsiteX240" fmla="*/ 25188 w 636190"/>
                  <a:gd name="connsiteY240" fmla="*/ 334342 h 601986"/>
                  <a:gd name="connsiteX241" fmla="*/ 29969 w 636190"/>
                  <a:gd name="connsiteY241" fmla="*/ 332735 h 601986"/>
                  <a:gd name="connsiteX242" fmla="*/ 34293 w 636190"/>
                  <a:gd name="connsiteY242" fmla="*/ 330874 h 601986"/>
                  <a:gd name="connsiteX243" fmla="*/ 39697 w 636190"/>
                  <a:gd name="connsiteY243" fmla="*/ 328534 h 601986"/>
                  <a:gd name="connsiteX244" fmla="*/ 44232 w 636190"/>
                  <a:gd name="connsiteY244" fmla="*/ 326571 h 601986"/>
                  <a:gd name="connsiteX245" fmla="*/ 44663 w 636190"/>
                  <a:gd name="connsiteY245" fmla="*/ 326332 h 601986"/>
                  <a:gd name="connsiteX246" fmla="*/ 45012 w 636190"/>
                  <a:gd name="connsiteY246" fmla="*/ 326065 h 601986"/>
                  <a:gd name="connsiteX247" fmla="*/ 50143 w 636190"/>
                  <a:gd name="connsiteY247" fmla="*/ 321625 h 601986"/>
                  <a:gd name="connsiteX248" fmla="*/ 50533 w 636190"/>
                  <a:gd name="connsiteY248" fmla="*/ 321310 h 601986"/>
                  <a:gd name="connsiteX249" fmla="*/ 50888 w 636190"/>
                  <a:gd name="connsiteY249" fmla="*/ 321091 h 601986"/>
                  <a:gd name="connsiteX250" fmla="*/ 56368 w 636190"/>
                  <a:gd name="connsiteY250" fmla="*/ 318143 h 601986"/>
                  <a:gd name="connsiteX251" fmla="*/ 56669 w 636190"/>
                  <a:gd name="connsiteY251" fmla="*/ 317870 h 601986"/>
                  <a:gd name="connsiteX252" fmla="*/ 61950 w 636190"/>
                  <a:gd name="connsiteY252" fmla="*/ 311077 h 601986"/>
                  <a:gd name="connsiteX253" fmla="*/ 62271 w 636190"/>
                  <a:gd name="connsiteY253" fmla="*/ 310632 h 601986"/>
                  <a:gd name="connsiteX254" fmla="*/ 67888 w 636190"/>
                  <a:gd name="connsiteY254" fmla="*/ 301958 h 601986"/>
                  <a:gd name="connsiteX255" fmla="*/ 68236 w 636190"/>
                  <a:gd name="connsiteY255" fmla="*/ 301479 h 601986"/>
                  <a:gd name="connsiteX256" fmla="*/ 68989 w 636190"/>
                  <a:gd name="connsiteY256" fmla="*/ 300836 h 601986"/>
                  <a:gd name="connsiteX257" fmla="*/ 73846 w 636190"/>
                  <a:gd name="connsiteY257" fmla="*/ 297621 h 601986"/>
                  <a:gd name="connsiteX258" fmla="*/ 80413 w 636190"/>
                  <a:gd name="connsiteY258" fmla="*/ 293195 h 601986"/>
                  <a:gd name="connsiteX259" fmla="*/ 80345 w 636190"/>
                  <a:gd name="connsiteY259" fmla="*/ 293065 h 601986"/>
                  <a:gd name="connsiteX260" fmla="*/ 79640 w 636190"/>
                  <a:gd name="connsiteY260" fmla="*/ 291663 h 601986"/>
                  <a:gd name="connsiteX261" fmla="*/ 78470 w 636190"/>
                  <a:gd name="connsiteY261" fmla="*/ 289392 h 601986"/>
                  <a:gd name="connsiteX262" fmla="*/ 77034 w 636190"/>
                  <a:gd name="connsiteY262" fmla="*/ 286689 h 601986"/>
                  <a:gd name="connsiteX263" fmla="*/ 76569 w 636190"/>
                  <a:gd name="connsiteY263" fmla="*/ 285855 h 601986"/>
                  <a:gd name="connsiteX264" fmla="*/ 76377 w 636190"/>
                  <a:gd name="connsiteY264" fmla="*/ 285581 h 601986"/>
                  <a:gd name="connsiteX265" fmla="*/ 75543 w 636190"/>
                  <a:gd name="connsiteY265" fmla="*/ 284384 h 601986"/>
                  <a:gd name="connsiteX266" fmla="*/ 75207 w 636190"/>
                  <a:gd name="connsiteY266" fmla="*/ 283563 h 601986"/>
                  <a:gd name="connsiteX267" fmla="*/ 74763 w 636190"/>
                  <a:gd name="connsiteY267" fmla="*/ 282489 h 601986"/>
                  <a:gd name="connsiteX268" fmla="*/ 74106 w 636190"/>
                  <a:gd name="connsiteY268" fmla="*/ 280964 h 601986"/>
                  <a:gd name="connsiteX269" fmla="*/ 73032 w 636190"/>
                  <a:gd name="connsiteY269" fmla="*/ 278405 h 601986"/>
                  <a:gd name="connsiteX270" fmla="*/ 73128 w 636190"/>
                  <a:gd name="connsiteY270" fmla="*/ 278378 h 601986"/>
                  <a:gd name="connsiteX271" fmla="*/ 73073 w 636190"/>
                  <a:gd name="connsiteY271" fmla="*/ 278262 h 601986"/>
                  <a:gd name="connsiteX272" fmla="*/ 73005 w 636190"/>
                  <a:gd name="connsiteY272" fmla="*/ 278282 h 601986"/>
                  <a:gd name="connsiteX273" fmla="*/ 69926 w 636190"/>
                  <a:gd name="connsiteY273" fmla="*/ 270990 h 601986"/>
                  <a:gd name="connsiteX274" fmla="*/ 68319 w 636190"/>
                  <a:gd name="connsiteY274" fmla="*/ 267180 h 601986"/>
                  <a:gd name="connsiteX275" fmla="*/ 67675 w 636190"/>
                  <a:gd name="connsiteY275" fmla="*/ 265421 h 601986"/>
                  <a:gd name="connsiteX276" fmla="*/ 67354 w 636190"/>
                  <a:gd name="connsiteY276" fmla="*/ 263951 h 601986"/>
                  <a:gd name="connsiteX277" fmla="*/ 67245 w 636190"/>
                  <a:gd name="connsiteY277" fmla="*/ 263971 h 601986"/>
                  <a:gd name="connsiteX278" fmla="*/ 64953 w 636190"/>
                  <a:gd name="connsiteY278" fmla="*/ 264498 h 601986"/>
                  <a:gd name="connsiteX279" fmla="*/ 64200 w 636190"/>
                  <a:gd name="connsiteY279" fmla="*/ 261967 h 601986"/>
                  <a:gd name="connsiteX280" fmla="*/ 63291 w 636190"/>
                  <a:gd name="connsiteY280" fmla="*/ 262186 h 601986"/>
                  <a:gd name="connsiteX281" fmla="*/ 62928 w 636190"/>
                  <a:gd name="connsiteY281" fmla="*/ 260913 h 601986"/>
                  <a:gd name="connsiteX282" fmla="*/ 60397 w 636190"/>
                  <a:gd name="connsiteY282" fmla="*/ 261167 h 601986"/>
                  <a:gd name="connsiteX283" fmla="*/ 58776 w 636190"/>
                  <a:gd name="connsiteY283" fmla="*/ 261420 h 601986"/>
                  <a:gd name="connsiteX284" fmla="*/ 56115 w 636190"/>
                  <a:gd name="connsiteY284" fmla="*/ 261987 h 601986"/>
                  <a:gd name="connsiteX285" fmla="*/ 55260 w 636190"/>
                  <a:gd name="connsiteY285" fmla="*/ 259477 h 601986"/>
                  <a:gd name="connsiteX286" fmla="*/ 55219 w 636190"/>
                  <a:gd name="connsiteY286" fmla="*/ 259491 h 601986"/>
                  <a:gd name="connsiteX287" fmla="*/ 55020 w 636190"/>
                  <a:gd name="connsiteY287" fmla="*/ 259525 h 601986"/>
                  <a:gd name="connsiteX288" fmla="*/ 48214 w 636190"/>
                  <a:gd name="connsiteY288" fmla="*/ 260790 h 601986"/>
                  <a:gd name="connsiteX289" fmla="*/ 46811 w 636190"/>
                  <a:gd name="connsiteY289" fmla="*/ 261037 h 601986"/>
                  <a:gd name="connsiteX290" fmla="*/ 42249 w 636190"/>
                  <a:gd name="connsiteY290" fmla="*/ 262336 h 601986"/>
                  <a:gd name="connsiteX291" fmla="*/ 39533 w 636190"/>
                  <a:gd name="connsiteY291" fmla="*/ 263178 h 601986"/>
                  <a:gd name="connsiteX292" fmla="*/ 38226 w 636190"/>
                  <a:gd name="connsiteY292" fmla="*/ 260428 h 601986"/>
                  <a:gd name="connsiteX293" fmla="*/ 35394 w 636190"/>
                  <a:gd name="connsiteY293" fmla="*/ 261481 h 601986"/>
                  <a:gd name="connsiteX294" fmla="*/ 33656 w 636190"/>
                  <a:gd name="connsiteY294" fmla="*/ 262213 h 601986"/>
                  <a:gd name="connsiteX295" fmla="*/ 33027 w 636190"/>
                  <a:gd name="connsiteY295" fmla="*/ 261023 h 601986"/>
                  <a:gd name="connsiteX296" fmla="*/ 28943 w 636190"/>
                  <a:gd name="connsiteY296" fmla="*/ 262993 h 601986"/>
                  <a:gd name="connsiteX297" fmla="*/ 27377 w 636190"/>
                  <a:gd name="connsiteY297" fmla="*/ 260216 h 601986"/>
                  <a:gd name="connsiteX298" fmla="*/ 24428 w 636190"/>
                  <a:gd name="connsiteY298" fmla="*/ 261775 h 601986"/>
                  <a:gd name="connsiteX299" fmla="*/ 22609 w 636190"/>
                  <a:gd name="connsiteY299" fmla="*/ 258902 h 601986"/>
                  <a:gd name="connsiteX300" fmla="*/ 22102 w 636190"/>
                  <a:gd name="connsiteY300" fmla="*/ 259169 h 601986"/>
                  <a:gd name="connsiteX301" fmla="*/ 20543 w 636190"/>
                  <a:gd name="connsiteY301" fmla="*/ 256200 h 601986"/>
                  <a:gd name="connsiteX302" fmla="*/ 19831 w 636190"/>
                  <a:gd name="connsiteY302" fmla="*/ 254305 h 601986"/>
                  <a:gd name="connsiteX303" fmla="*/ 18853 w 636190"/>
                  <a:gd name="connsiteY303" fmla="*/ 251316 h 601986"/>
                  <a:gd name="connsiteX304" fmla="*/ 17820 w 636190"/>
                  <a:gd name="connsiteY304" fmla="*/ 247608 h 601986"/>
                  <a:gd name="connsiteX305" fmla="*/ 17020 w 636190"/>
                  <a:gd name="connsiteY305" fmla="*/ 244290 h 601986"/>
                  <a:gd name="connsiteX306" fmla="*/ 16096 w 636190"/>
                  <a:gd name="connsiteY306" fmla="*/ 240070 h 601986"/>
                  <a:gd name="connsiteX307" fmla="*/ 15617 w 636190"/>
                  <a:gd name="connsiteY307" fmla="*/ 237887 h 601986"/>
                  <a:gd name="connsiteX308" fmla="*/ 15173 w 636190"/>
                  <a:gd name="connsiteY308" fmla="*/ 235917 h 601986"/>
                  <a:gd name="connsiteX309" fmla="*/ 14591 w 636190"/>
                  <a:gd name="connsiteY309" fmla="*/ 233564 h 601986"/>
                  <a:gd name="connsiteX310" fmla="*/ 13955 w 636190"/>
                  <a:gd name="connsiteY310" fmla="*/ 230575 h 601986"/>
                  <a:gd name="connsiteX311" fmla="*/ 12751 w 636190"/>
                  <a:gd name="connsiteY311" fmla="*/ 226805 h 601986"/>
                  <a:gd name="connsiteX312" fmla="*/ 12512 w 636190"/>
                  <a:gd name="connsiteY312" fmla="*/ 226190 h 601986"/>
                  <a:gd name="connsiteX313" fmla="*/ 12149 w 636190"/>
                  <a:gd name="connsiteY313" fmla="*/ 225424 h 601986"/>
                  <a:gd name="connsiteX314" fmla="*/ 10877 w 636190"/>
                  <a:gd name="connsiteY314" fmla="*/ 223077 h 601986"/>
                  <a:gd name="connsiteX315" fmla="*/ 10754 w 636190"/>
                  <a:gd name="connsiteY315" fmla="*/ 222591 h 601986"/>
                  <a:gd name="connsiteX316" fmla="*/ 10692 w 636190"/>
                  <a:gd name="connsiteY316" fmla="*/ 222304 h 601986"/>
                  <a:gd name="connsiteX317" fmla="*/ 9960 w 636190"/>
                  <a:gd name="connsiteY317" fmla="*/ 217516 h 601986"/>
                  <a:gd name="connsiteX318" fmla="*/ 9427 w 636190"/>
                  <a:gd name="connsiteY318" fmla="*/ 214410 h 601986"/>
                  <a:gd name="connsiteX319" fmla="*/ 8804 w 636190"/>
                  <a:gd name="connsiteY319" fmla="*/ 211181 h 601986"/>
                  <a:gd name="connsiteX320" fmla="*/ 8257 w 636190"/>
                  <a:gd name="connsiteY320" fmla="*/ 208417 h 601986"/>
                  <a:gd name="connsiteX321" fmla="*/ 8209 w 636190"/>
                  <a:gd name="connsiteY321" fmla="*/ 208103 h 601986"/>
                  <a:gd name="connsiteX322" fmla="*/ 7703 w 636190"/>
                  <a:gd name="connsiteY322" fmla="*/ 204415 h 601986"/>
                  <a:gd name="connsiteX323" fmla="*/ 7627 w 636190"/>
                  <a:gd name="connsiteY323" fmla="*/ 203383 h 601986"/>
                  <a:gd name="connsiteX324" fmla="*/ 7395 w 636190"/>
                  <a:gd name="connsiteY324" fmla="*/ 200256 h 601986"/>
                  <a:gd name="connsiteX325" fmla="*/ 6889 w 636190"/>
                  <a:gd name="connsiteY325" fmla="*/ 196145 h 601986"/>
                  <a:gd name="connsiteX326" fmla="*/ 6423 w 636190"/>
                  <a:gd name="connsiteY326" fmla="*/ 192923 h 601986"/>
                  <a:gd name="connsiteX327" fmla="*/ 5951 w 636190"/>
                  <a:gd name="connsiteY327" fmla="*/ 189667 h 601986"/>
                  <a:gd name="connsiteX328" fmla="*/ 5329 w 636190"/>
                  <a:gd name="connsiteY328" fmla="*/ 185282 h 601986"/>
                  <a:gd name="connsiteX329" fmla="*/ 5131 w 636190"/>
                  <a:gd name="connsiteY329" fmla="*/ 183756 h 601986"/>
                  <a:gd name="connsiteX330" fmla="*/ 10295 w 636190"/>
                  <a:gd name="connsiteY330" fmla="*/ 182498 h 601986"/>
                  <a:gd name="connsiteX331" fmla="*/ 13312 w 636190"/>
                  <a:gd name="connsiteY331" fmla="*/ 182101 h 601986"/>
                  <a:gd name="connsiteX332" fmla="*/ 15693 w 636190"/>
                  <a:gd name="connsiteY332" fmla="*/ 181574 h 601986"/>
                  <a:gd name="connsiteX333" fmla="*/ 20201 w 636190"/>
                  <a:gd name="connsiteY333" fmla="*/ 180500 h 601986"/>
                  <a:gd name="connsiteX334" fmla="*/ 23717 w 636190"/>
                  <a:gd name="connsiteY334" fmla="*/ 179160 h 601986"/>
                  <a:gd name="connsiteX335" fmla="*/ 25598 w 636190"/>
                  <a:gd name="connsiteY335" fmla="*/ 178421 h 601986"/>
                  <a:gd name="connsiteX336" fmla="*/ 28882 w 636190"/>
                  <a:gd name="connsiteY336" fmla="*/ 177463 h 601986"/>
                  <a:gd name="connsiteX337" fmla="*/ 31604 w 636190"/>
                  <a:gd name="connsiteY337" fmla="*/ 176348 h 601986"/>
                  <a:gd name="connsiteX338" fmla="*/ 33020 w 636190"/>
                  <a:gd name="connsiteY338" fmla="*/ 176122 h 601986"/>
                  <a:gd name="connsiteX339" fmla="*/ 38000 w 636190"/>
                  <a:gd name="connsiteY339" fmla="*/ 175910 h 601986"/>
                  <a:gd name="connsiteX340" fmla="*/ 39854 w 636190"/>
                  <a:gd name="connsiteY340" fmla="*/ 176184 h 601986"/>
                  <a:gd name="connsiteX341" fmla="*/ 42508 w 636190"/>
                  <a:gd name="connsiteY341" fmla="*/ 175609 h 601986"/>
                  <a:gd name="connsiteX342" fmla="*/ 45826 w 636190"/>
                  <a:gd name="connsiteY342" fmla="*/ 175260 h 601986"/>
                  <a:gd name="connsiteX343" fmla="*/ 46804 w 636190"/>
                  <a:gd name="connsiteY343" fmla="*/ 175226 h 601986"/>
                  <a:gd name="connsiteX344" fmla="*/ 48631 w 636190"/>
                  <a:gd name="connsiteY344" fmla="*/ 175746 h 601986"/>
                  <a:gd name="connsiteX345" fmla="*/ 51340 w 636190"/>
                  <a:gd name="connsiteY345" fmla="*/ 176553 h 601986"/>
                  <a:gd name="connsiteX346" fmla="*/ 52024 w 636190"/>
                  <a:gd name="connsiteY346" fmla="*/ 176820 h 601986"/>
                  <a:gd name="connsiteX347" fmla="*/ 54110 w 636190"/>
                  <a:gd name="connsiteY347" fmla="*/ 177326 h 601986"/>
                  <a:gd name="connsiteX348" fmla="*/ 55184 w 636190"/>
                  <a:gd name="connsiteY348" fmla="*/ 177429 h 601986"/>
                  <a:gd name="connsiteX349" fmla="*/ 56573 w 636190"/>
                  <a:gd name="connsiteY349" fmla="*/ 177771 h 601986"/>
                  <a:gd name="connsiteX350" fmla="*/ 56559 w 636190"/>
                  <a:gd name="connsiteY350" fmla="*/ 178879 h 601986"/>
                  <a:gd name="connsiteX351" fmla="*/ 56744 w 636190"/>
                  <a:gd name="connsiteY351" fmla="*/ 180165 h 601986"/>
                  <a:gd name="connsiteX352" fmla="*/ 57763 w 636190"/>
                  <a:gd name="connsiteY352" fmla="*/ 183182 h 601986"/>
                  <a:gd name="connsiteX353" fmla="*/ 58119 w 636190"/>
                  <a:gd name="connsiteY353" fmla="*/ 184023 h 601986"/>
                  <a:gd name="connsiteX354" fmla="*/ 58420 w 636190"/>
                  <a:gd name="connsiteY354" fmla="*/ 184215 h 601986"/>
                  <a:gd name="connsiteX355" fmla="*/ 59200 w 636190"/>
                  <a:gd name="connsiteY355" fmla="*/ 184078 h 601986"/>
                  <a:gd name="connsiteX356" fmla="*/ 60479 w 636190"/>
                  <a:gd name="connsiteY356" fmla="*/ 183900 h 601986"/>
                  <a:gd name="connsiteX357" fmla="*/ 61491 w 636190"/>
                  <a:gd name="connsiteY357" fmla="*/ 184591 h 601986"/>
                  <a:gd name="connsiteX358" fmla="*/ 62114 w 636190"/>
                  <a:gd name="connsiteY358" fmla="*/ 184653 h 601986"/>
                  <a:gd name="connsiteX359" fmla="*/ 64064 w 636190"/>
                  <a:gd name="connsiteY359" fmla="*/ 184338 h 601986"/>
                  <a:gd name="connsiteX360" fmla="*/ 65863 w 636190"/>
                  <a:gd name="connsiteY360" fmla="*/ 184331 h 601986"/>
                  <a:gd name="connsiteX361" fmla="*/ 66855 w 636190"/>
                  <a:gd name="connsiteY361" fmla="*/ 184591 h 601986"/>
                  <a:gd name="connsiteX362" fmla="*/ 69413 w 636190"/>
                  <a:gd name="connsiteY362" fmla="*/ 185049 h 601986"/>
                  <a:gd name="connsiteX363" fmla="*/ 70891 w 636190"/>
                  <a:gd name="connsiteY363" fmla="*/ 184919 h 601986"/>
                  <a:gd name="connsiteX364" fmla="*/ 71424 w 636190"/>
                  <a:gd name="connsiteY364" fmla="*/ 184974 h 601986"/>
                  <a:gd name="connsiteX365" fmla="*/ 72286 w 636190"/>
                  <a:gd name="connsiteY365" fmla="*/ 185309 h 601986"/>
                  <a:gd name="connsiteX366" fmla="*/ 73634 w 636190"/>
                  <a:gd name="connsiteY366" fmla="*/ 185980 h 601986"/>
                  <a:gd name="connsiteX367" fmla="*/ 75098 w 636190"/>
                  <a:gd name="connsiteY367" fmla="*/ 186541 h 601986"/>
                  <a:gd name="connsiteX368" fmla="*/ 76042 w 636190"/>
                  <a:gd name="connsiteY368" fmla="*/ 186835 h 601986"/>
                  <a:gd name="connsiteX369" fmla="*/ 76999 w 636190"/>
                  <a:gd name="connsiteY369" fmla="*/ 186931 h 601986"/>
                  <a:gd name="connsiteX370" fmla="*/ 78251 w 636190"/>
                  <a:gd name="connsiteY370" fmla="*/ 186883 h 601986"/>
                  <a:gd name="connsiteX371" fmla="*/ 78778 w 636190"/>
                  <a:gd name="connsiteY371" fmla="*/ 186794 h 601986"/>
                  <a:gd name="connsiteX372" fmla="*/ 80481 w 636190"/>
                  <a:gd name="connsiteY372" fmla="*/ 185857 h 601986"/>
                  <a:gd name="connsiteX373" fmla="*/ 81193 w 636190"/>
                  <a:gd name="connsiteY373" fmla="*/ 185781 h 601986"/>
                  <a:gd name="connsiteX374" fmla="*/ 81986 w 636190"/>
                  <a:gd name="connsiteY374" fmla="*/ 185781 h 601986"/>
                  <a:gd name="connsiteX375" fmla="*/ 82718 w 636190"/>
                  <a:gd name="connsiteY375" fmla="*/ 185918 h 601986"/>
                  <a:gd name="connsiteX376" fmla="*/ 83649 w 636190"/>
                  <a:gd name="connsiteY376" fmla="*/ 186247 h 601986"/>
                  <a:gd name="connsiteX377" fmla="*/ 84381 w 636190"/>
                  <a:gd name="connsiteY377" fmla="*/ 186315 h 601986"/>
                  <a:gd name="connsiteX378" fmla="*/ 85120 w 636190"/>
                  <a:gd name="connsiteY378" fmla="*/ 186212 h 601986"/>
                  <a:gd name="connsiteX379" fmla="*/ 86358 w 636190"/>
                  <a:gd name="connsiteY379" fmla="*/ 185761 h 601986"/>
                  <a:gd name="connsiteX380" fmla="*/ 87206 w 636190"/>
                  <a:gd name="connsiteY380" fmla="*/ 185248 h 601986"/>
                  <a:gd name="connsiteX381" fmla="*/ 88246 w 636190"/>
                  <a:gd name="connsiteY381" fmla="*/ 184530 h 601986"/>
                  <a:gd name="connsiteX382" fmla="*/ 88868 w 636190"/>
                  <a:gd name="connsiteY382" fmla="*/ 184153 h 601986"/>
                  <a:gd name="connsiteX383" fmla="*/ 89381 w 636190"/>
                  <a:gd name="connsiteY383" fmla="*/ 183927 h 601986"/>
                  <a:gd name="connsiteX384" fmla="*/ 89669 w 636190"/>
                  <a:gd name="connsiteY384" fmla="*/ 183839 h 601986"/>
                  <a:gd name="connsiteX385" fmla="*/ 90236 w 636190"/>
                  <a:gd name="connsiteY385" fmla="*/ 183558 h 601986"/>
                  <a:gd name="connsiteX386" fmla="*/ 90209 w 636190"/>
                  <a:gd name="connsiteY386" fmla="*/ 183633 h 601986"/>
                  <a:gd name="connsiteX387" fmla="*/ 92952 w 636190"/>
                  <a:gd name="connsiteY387" fmla="*/ 185275 h 601986"/>
                  <a:gd name="connsiteX388" fmla="*/ 93746 w 636190"/>
                  <a:gd name="connsiteY388" fmla="*/ 186171 h 601986"/>
                  <a:gd name="connsiteX389" fmla="*/ 94744 w 636190"/>
                  <a:gd name="connsiteY389" fmla="*/ 187881 h 601986"/>
                  <a:gd name="connsiteX390" fmla="*/ 95900 w 636190"/>
                  <a:gd name="connsiteY390" fmla="*/ 190844 h 601986"/>
                  <a:gd name="connsiteX391" fmla="*/ 102782 w 636190"/>
                  <a:gd name="connsiteY391" fmla="*/ 196385 h 601986"/>
                  <a:gd name="connsiteX392" fmla="*/ 103740 w 636190"/>
                  <a:gd name="connsiteY392" fmla="*/ 196583 h 601986"/>
                  <a:gd name="connsiteX393" fmla="*/ 105984 w 636190"/>
                  <a:gd name="connsiteY393" fmla="*/ 196898 h 601986"/>
                  <a:gd name="connsiteX394" fmla="*/ 109336 w 636190"/>
                  <a:gd name="connsiteY394" fmla="*/ 196651 h 601986"/>
                  <a:gd name="connsiteX395" fmla="*/ 113823 w 636190"/>
                  <a:gd name="connsiteY395" fmla="*/ 195598 h 601986"/>
                  <a:gd name="connsiteX396" fmla="*/ 114692 w 636190"/>
                  <a:gd name="connsiteY396" fmla="*/ 195748 h 601986"/>
                  <a:gd name="connsiteX397" fmla="*/ 115246 w 636190"/>
                  <a:gd name="connsiteY397" fmla="*/ 196822 h 601986"/>
                  <a:gd name="connsiteX398" fmla="*/ 115404 w 636190"/>
                  <a:gd name="connsiteY398" fmla="*/ 198355 h 601986"/>
                  <a:gd name="connsiteX399" fmla="*/ 115369 w 636190"/>
                  <a:gd name="connsiteY399" fmla="*/ 200277 h 601986"/>
                  <a:gd name="connsiteX400" fmla="*/ 115301 w 636190"/>
                  <a:gd name="connsiteY400" fmla="*/ 200687 h 601986"/>
                  <a:gd name="connsiteX401" fmla="*/ 114672 w 636190"/>
                  <a:gd name="connsiteY401" fmla="*/ 202062 h 601986"/>
                  <a:gd name="connsiteX402" fmla="*/ 114070 w 636190"/>
                  <a:gd name="connsiteY402" fmla="*/ 203027 h 601986"/>
                  <a:gd name="connsiteX403" fmla="*/ 113851 w 636190"/>
                  <a:gd name="connsiteY403" fmla="*/ 203882 h 601986"/>
                  <a:gd name="connsiteX404" fmla="*/ 113591 w 636190"/>
                  <a:gd name="connsiteY404" fmla="*/ 204245 h 601986"/>
                  <a:gd name="connsiteX405" fmla="*/ 113358 w 636190"/>
                  <a:gd name="connsiteY405" fmla="*/ 204573 h 601986"/>
                  <a:gd name="connsiteX406" fmla="*/ 114925 w 636190"/>
                  <a:gd name="connsiteY406" fmla="*/ 208869 h 601986"/>
                  <a:gd name="connsiteX407" fmla="*/ 115315 w 636190"/>
                  <a:gd name="connsiteY407" fmla="*/ 209580 h 601986"/>
                  <a:gd name="connsiteX408" fmla="*/ 116211 w 636190"/>
                  <a:gd name="connsiteY408" fmla="*/ 211065 h 601986"/>
                  <a:gd name="connsiteX409" fmla="*/ 118817 w 636190"/>
                  <a:gd name="connsiteY409" fmla="*/ 214150 h 601986"/>
                  <a:gd name="connsiteX410" fmla="*/ 119754 w 636190"/>
                  <a:gd name="connsiteY410" fmla="*/ 213616 h 601986"/>
                  <a:gd name="connsiteX411" fmla="*/ 119946 w 636190"/>
                  <a:gd name="connsiteY411" fmla="*/ 213507 h 601986"/>
                  <a:gd name="connsiteX412" fmla="*/ 120240 w 636190"/>
                  <a:gd name="connsiteY412" fmla="*/ 214129 h 601986"/>
                  <a:gd name="connsiteX413" fmla="*/ 120513 w 636190"/>
                  <a:gd name="connsiteY413" fmla="*/ 214820 h 601986"/>
                  <a:gd name="connsiteX414" fmla="*/ 123681 w 636190"/>
                  <a:gd name="connsiteY414" fmla="*/ 213267 h 601986"/>
                  <a:gd name="connsiteX415" fmla="*/ 125042 w 636190"/>
                  <a:gd name="connsiteY415" fmla="*/ 212789 h 601986"/>
                  <a:gd name="connsiteX416" fmla="*/ 125514 w 636190"/>
                  <a:gd name="connsiteY416" fmla="*/ 212652 h 601986"/>
                  <a:gd name="connsiteX417" fmla="*/ 125630 w 636190"/>
                  <a:gd name="connsiteY417" fmla="*/ 212926 h 601986"/>
                  <a:gd name="connsiteX418" fmla="*/ 126239 w 636190"/>
                  <a:gd name="connsiteY418" fmla="*/ 213924 h 601986"/>
                  <a:gd name="connsiteX419" fmla="*/ 126356 w 636190"/>
                  <a:gd name="connsiteY419" fmla="*/ 214389 h 601986"/>
                  <a:gd name="connsiteX420" fmla="*/ 129858 w 636190"/>
                  <a:gd name="connsiteY420" fmla="*/ 213692 h 601986"/>
                  <a:gd name="connsiteX421" fmla="*/ 134619 w 636190"/>
                  <a:gd name="connsiteY421" fmla="*/ 212399 h 601986"/>
                  <a:gd name="connsiteX422" fmla="*/ 135365 w 636190"/>
                  <a:gd name="connsiteY422" fmla="*/ 213575 h 601986"/>
                  <a:gd name="connsiteX423" fmla="*/ 136172 w 636190"/>
                  <a:gd name="connsiteY423" fmla="*/ 215676 h 601986"/>
                  <a:gd name="connsiteX424" fmla="*/ 138300 w 636190"/>
                  <a:gd name="connsiteY424" fmla="*/ 214567 h 601986"/>
                  <a:gd name="connsiteX425" fmla="*/ 138833 w 636190"/>
                  <a:gd name="connsiteY425" fmla="*/ 214943 h 601986"/>
                  <a:gd name="connsiteX426" fmla="*/ 140126 w 636190"/>
                  <a:gd name="connsiteY426" fmla="*/ 214061 h 601986"/>
                  <a:gd name="connsiteX427" fmla="*/ 141152 w 636190"/>
                  <a:gd name="connsiteY427" fmla="*/ 213452 h 601986"/>
                  <a:gd name="connsiteX428" fmla="*/ 141823 w 636190"/>
                  <a:gd name="connsiteY428" fmla="*/ 214424 h 601986"/>
                  <a:gd name="connsiteX429" fmla="*/ 141727 w 636190"/>
                  <a:gd name="connsiteY429" fmla="*/ 215032 h 601986"/>
                  <a:gd name="connsiteX430" fmla="*/ 140995 w 636190"/>
                  <a:gd name="connsiteY430" fmla="*/ 215676 h 601986"/>
                  <a:gd name="connsiteX431" fmla="*/ 141241 w 636190"/>
                  <a:gd name="connsiteY431" fmla="*/ 216100 h 601986"/>
                  <a:gd name="connsiteX432" fmla="*/ 142979 w 636190"/>
                  <a:gd name="connsiteY432" fmla="*/ 215094 h 601986"/>
                  <a:gd name="connsiteX433" fmla="*/ 143820 w 636190"/>
                  <a:gd name="connsiteY433" fmla="*/ 214287 h 601986"/>
                  <a:gd name="connsiteX434" fmla="*/ 143143 w 636190"/>
                  <a:gd name="connsiteY434" fmla="*/ 213425 h 601986"/>
                  <a:gd name="connsiteX435" fmla="*/ 142814 w 636190"/>
                  <a:gd name="connsiteY435" fmla="*/ 212953 h 601986"/>
                  <a:gd name="connsiteX436" fmla="*/ 145804 w 636190"/>
                  <a:gd name="connsiteY436" fmla="*/ 208814 h 601986"/>
                  <a:gd name="connsiteX437" fmla="*/ 146207 w 636190"/>
                  <a:gd name="connsiteY437" fmla="*/ 208369 h 601986"/>
                  <a:gd name="connsiteX438" fmla="*/ 146981 w 636190"/>
                  <a:gd name="connsiteY438" fmla="*/ 207768 h 601986"/>
                  <a:gd name="connsiteX439" fmla="*/ 147370 w 636190"/>
                  <a:gd name="connsiteY439" fmla="*/ 207514 h 601986"/>
                  <a:gd name="connsiteX440" fmla="*/ 147275 w 636190"/>
                  <a:gd name="connsiteY440" fmla="*/ 207275 h 601986"/>
                  <a:gd name="connsiteX441" fmla="*/ 148034 w 636190"/>
                  <a:gd name="connsiteY441" fmla="*/ 206830 h 601986"/>
                  <a:gd name="connsiteX442" fmla="*/ 149067 w 636190"/>
                  <a:gd name="connsiteY442" fmla="*/ 206317 h 601986"/>
                  <a:gd name="connsiteX443" fmla="*/ 149279 w 636190"/>
                  <a:gd name="connsiteY443" fmla="*/ 206960 h 601986"/>
                  <a:gd name="connsiteX444" fmla="*/ 152604 w 636190"/>
                  <a:gd name="connsiteY444" fmla="*/ 204901 h 601986"/>
                  <a:gd name="connsiteX445" fmla="*/ 152015 w 636190"/>
                  <a:gd name="connsiteY445" fmla="*/ 201454 h 601986"/>
                  <a:gd name="connsiteX446" fmla="*/ 151605 w 636190"/>
                  <a:gd name="connsiteY446" fmla="*/ 200462 h 601986"/>
                  <a:gd name="connsiteX447" fmla="*/ 150182 w 636190"/>
                  <a:gd name="connsiteY447" fmla="*/ 195782 h 601986"/>
                  <a:gd name="connsiteX448" fmla="*/ 150079 w 636190"/>
                  <a:gd name="connsiteY448" fmla="*/ 195810 h 601986"/>
                  <a:gd name="connsiteX449" fmla="*/ 149142 w 636190"/>
                  <a:gd name="connsiteY449" fmla="*/ 196111 h 601986"/>
                  <a:gd name="connsiteX450" fmla="*/ 147343 w 636190"/>
                  <a:gd name="connsiteY450" fmla="*/ 191658 h 601986"/>
                  <a:gd name="connsiteX451" fmla="*/ 149108 w 636190"/>
                  <a:gd name="connsiteY451" fmla="*/ 190871 h 601986"/>
                  <a:gd name="connsiteX452" fmla="*/ 148089 w 636190"/>
                  <a:gd name="connsiteY452" fmla="*/ 188750 h 601986"/>
                  <a:gd name="connsiteX453" fmla="*/ 146830 w 636190"/>
                  <a:gd name="connsiteY453" fmla="*/ 186096 h 601986"/>
                  <a:gd name="connsiteX454" fmla="*/ 150449 w 636190"/>
                  <a:gd name="connsiteY454" fmla="*/ 185002 h 601986"/>
                  <a:gd name="connsiteX455" fmla="*/ 150503 w 636190"/>
                  <a:gd name="connsiteY455" fmla="*/ 184988 h 601986"/>
                  <a:gd name="connsiteX456" fmla="*/ 149279 w 636190"/>
                  <a:gd name="connsiteY456" fmla="*/ 181725 h 601986"/>
                  <a:gd name="connsiteX457" fmla="*/ 149224 w 636190"/>
                  <a:gd name="connsiteY457" fmla="*/ 181752 h 601986"/>
                  <a:gd name="connsiteX458" fmla="*/ 149149 w 636190"/>
                  <a:gd name="connsiteY458" fmla="*/ 181567 h 601986"/>
                  <a:gd name="connsiteX459" fmla="*/ 149744 w 636190"/>
                  <a:gd name="connsiteY459" fmla="*/ 181301 h 601986"/>
                  <a:gd name="connsiteX460" fmla="*/ 152193 w 636190"/>
                  <a:gd name="connsiteY460" fmla="*/ 180151 h 601986"/>
                  <a:gd name="connsiteX461" fmla="*/ 152522 w 636190"/>
                  <a:gd name="connsiteY461" fmla="*/ 179960 h 601986"/>
                  <a:gd name="connsiteX462" fmla="*/ 150613 w 636190"/>
                  <a:gd name="connsiteY462" fmla="*/ 174638 h 601986"/>
                  <a:gd name="connsiteX463" fmla="*/ 153862 w 636190"/>
                  <a:gd name="connsiteY463" fmla="*/ 173276 h 601986"/>
                  <a:gd name="connsiteX464" fmla="*/ 155135 w 636190"/>
                  <a:gd name="connsiteY464" fmla="*/ 173140 h 601986"/>
                  <a:gd name="connsiteX465" fmla="*/ 155230 w 636190"/>
                  <a:gd name="connsiteY465" fmla="*/ 173140 h 601986"/>
                  <a:gd name="connsiteX466" fmla="*/ 155559 w 636190"/>
                  <a:gd name="connsiteY466" fmla="*/ 168673 h 601986"/>
                  <a:gd name="connsiteX467" fmla="*/ 155607 w 636190"/>
                  <a:gd name="connsiteY467" fmla="*/ 167756 h 601986"/>
                  <a:gd name="connsiteX468" fmla="*/ 155634 w 636190"/>
                  <a:gd name="connsiteY468" fmla="*/ 167277 h 601986"/>
                  <a:gd name="connsiteX469" fmla="*/ 155867 w 636190"/>
                  <a:gd name="connsiteY469" fmla="*/ 165717 h 601986"/>
                  <a:gd name="connsiteX470" fmla="*/ 156202 w 636190"/>
                  <a:gd name="connsiteY470" fmla="*/ 164650 h 601986"/>
                  <a:gd name="connsiteX471" fmla="*/ 156127 w 636190"/>
                  <a:gd name="connsiteY471" fmla="*/ 164589 h 601986"/>
                  <a:gd name="connsiteX472" fmla="*/ 156373 w 636190"/>
                  <a:gd name="connsiteY472" fmla="*/ 164431 h 601986"/>
                  <a:gd name="connsiteX473" fmla="*/ 158001 w 636190"/>
                  <a:gd name="connsiteY473" fmla="*/ 163905 h 601986"/>
                  <a:gd name="connsiteX474" fmla="*/ 160272 w 636190"/>
                  <a:gd name="connsiteY474" fmla="*/ 162838 h 601986"/>
                  <a:gd name="connsiteX475" fmla="*/ 160621 w 636190"/>
                  <a:gd name="connsiteY475" fmla="*/ 162714 h 601986"/>
                  <a:gd name="connsiteX476" fmla="*/ 170048 w 636190"/>
                  <a:gd name="connsiteY476" fmla="*/ 162345 h 601986"/>
                  <a:gd name="connsiteX477" fmla="*/ 174617 w 636190"/>
                  <a:gd name="connsiteY477" fmla="*/ 162181 h 601986"/>
                  <a:gd name="connsiteX478" fmla="*/ 178079 w 636190"/>
                  <a:gd name="connsiteY478" fmla="*/ 159465 h 601986"/>
                  <a:gd name="connsiteX479" fmla="*/ 182313 w 636190"/>
                  <a:gd name="connsiteY479" fmla="*/ 156140 h 601986"/>
                  <a:gd name="connsiteX480" fmla="*/ 182423 w 636190"/>
                  <a:gd name="connsiteY480" fmla="*/ 155928 h 601986"/>
                  <a:gd name="connsiteX481" fmla="*/ 182292 w 636190"/>
                  <a:gd name="connsiteY481" fmla="*/ 152631 h 601986"/>
                  <a:gd name="connsiteX482" fmla="*/ 182429 w 636190"/>
                  <a:gd name="connsiteY482" fmla="*/ 152624 h 601986"/>
                  <a:gd name="connsiteX483" fmla="*/ 184796 w 636190"/>
                  <a:gd name="connsiteY483" fmla="*/ 152740 h 601986"/>
                  <a:gd name="connsiteX484" fmla="*/ 187026 w 636190"/>
                  <a:gd name="connsiteY484" fmla="*/ 152829 h 601986"/>
                  <a:gd name="connsiteX485" fmla="*/ 187095 w 636190"/>
                  <a:gd name="connsiteY485" fmla="*/ 152829 h 601986"/>
                  <a:gd name="connsiteX486" fmla="*/ 187485 w 636190"/>
                  <a:gd name="connsiteY486" fmla="*/ 151160 h 601986"/>
                  <a:gd name="connsiteX487" fmla="*/ 187676 w 636190"/>
                  <a:gd name="connsiteY487" fmla="*/ 150374 h 601986"/>
                  <a:gd name="connsiteX488" fmla="*/ 187471 w 636190"/>
                  <a:gd name="connsiteY488" fmla="*/ 149669 h 601986"/>
                  <a:gd name="connsiteX489" fmla="*/ 189345 w 636190"/>
                  <a:gd name="connsiteY489" fmla="*/ 148971 h 601986"/>
                  <a:gd name="connsiteX490" fmla="*/ 189667 w 636190"/>
                  <a:gd name="connsiteY490" fmla="*/ 149819 h 601986"/>
                  <a:gd name="connsiteX491" fmla="*/ 191664 w 636190"/>
                  <a:gd name="connsiteY491" fmla="*/ 149272 h 601986"/>
                  <a:gd name="connsiteX492" fmla="*/ 191917 w 636190"/>
                  <a:gd name="connsiteY492" fmla="*/ 149908 h 601986"/>
                  <a:gd name="connsiteX493" fmla="*/ 195618 w 636190"/>
                  <a:gd name="connsiteY493" fmla="*/ 149984 h 601986"/>
                  <a:gd name="connsiteX494" fmla="*/ 195796 w 636190"/>
                  <a:gd name="connsiteY494" fmla="*/ 149984 h 601986"/>
                  <a:gd name="connsiteX495" fmla="*/ 198197 w 636190"/>
                  <a:gd name="connsiteY495" fmla="*/ 149423 h 601986"/>
                  <a:gd name="connsiteX496" fmla="*/ 201994 w 636190"/>
                  <a:gd name="connsiteY496" fmla="*/ 148513 h 601986"/>
                  <a:gd name="connsiteX497" fmla="*/ 202603 w 636190"/>
                  <a:gd name="connsiteY497" fmla="*/ 148369 h 601986"/>
                  <a:gd name="connsiteX498" fmla="*/ 202049 w 636190"/>
                  <a:gd name="connsiteY498" fmla="*/ 145913 h 601986"/>
                  <a:gd name="connsiteX499" fmla="*/ 205914 w 636190"/>
                  <a:gd name="connsiteY499" fmla="*/ 144538 h 601986"/>
                  <a:gd name="connsiteX500" fmla="*/ 205879 w 636190"/>
                  <a:gd name="connsiteY500" fmla="*/ 143724 h 601986"/>
                  <a:gd name="connsiteX501" fmla="*/ 208992 w 636190"/>
                  <a:gd name="connsiteY501" fmla="*/ 142746 h 601986"/>
                  <a:gd name="connsiteX502" fmla="*/ 209204 w 636190"/>
                  <a:gd name="connsiteY502" fmla="*/ 142637 h 601986"/>
                  <a:gd name="connsiteX503" fmla="*/ 212235 w 636190"/>
                  <a:gd name="connsiteY503" fmla="*/ 141672 h 601986"/>
                  <a:gd name="connsiteX504" fmla="*/ 213952 w 636190"/>
                  <a:gd name="connsiteY504" fmla="*/ 141022 h 601986"/>
                  <a:gd name="connsiteX505" fmla="*/ 213404 w 636190"/>
                  <a:gd name="connsiteY505" fmla="*/ 139928 h 601986"/>
                  <a:gd name="connsiteX506" fmla="*/ 213049 w 636190"/>
                  <a:gd name="connsiteY506" fmla="*/ 139203 h 601986"/>
                  <a:gd name="connsiteX507" fmla="*/ 214875 w 636190"/>
                  <a:gd name="connsiteY507" fmla="*/ 138491 h 601986"/>
                  <a:gd name="connsiteX508" fmla="*/ 215874 w 636190"/>
                  <a:gd name="connsiteY508" fmla="*/ 138177 h 601986"/>
                  <a:gd name="connsiteX509" fmla="*/ 216031 w 636190"/>
                  <a:gd name="connsiteY509" fmla="*/ 138252 h 601986"/>
                  <a:gd name="connsiteX510" fmla="*/ 216120 w 636190"/>
                  <a:gd name="connsiteY510" fmla="*/ 138389 h 601986"/>
                  <a:gd name="connsiteX511" fmla="*/ 216530 w 636190"/>
                  <a:gd name="connsiteY511" fmla="*/ 138929 h 601986"/>
                  <a:gd name="connsiteX512" fmla="*/ 217693 w 636190"/>
                  <a:gd name="connsiteY512" fmla="*/ 140537 h 601986"/>
                  <a:gd name="connsiteX513" fmla="*/ 217899 w 636190"/>
                  <a:gd name="connsiteY513" fmla="*/ 140584 h 601986"/>
                  <a:gd name="connsiteX514" fmla="*/ 218822 w 636190"/>
                  <a:gd name="connsiteY514" fmla="*/ 140065 h 601986"/>
                  <a:gd name="connsiteX515" fmla="*/ 219239 w 636190"/>
                  <a:gd name="connsiteY515" fmla="*/ 139750 h 601986"/>
                  <a:gd name="connsiteX516" fmla="*/ 219787 w 636190"/>
                  <a:gd name="connsiteY516" fmla="*/ 139257 h 601986"/>
                  <a:gd name="connsiteX517" fmla="*/ 221387 w 636190"/>
                  <a:gd name="connsiteY517" fmla="*/ 137527 h 601986"/>
                  <a:gd name="connsiteX518" fmla="*/ 221408 w 636190"/>
                  <a:gd name="connsiteY518" fmla="*/ 137308 h 601986"/>
                  <a:gd name="connsiteX519" fmla="*/ 221018 w 636190"/>
                  <a:gd name="connsiteY519" fmla="*/ 136583 h 601986"/>
                  <a:gd name="connsiteX520" fmla="*/ 220922 w 636190"/>
                  <a:gd name="connsiteY520" fmla="*/ 136309 h 601986"/>
                  <a:gd name="connsiteX521" fmla="*/ 220888 w 636190"/>
                  <a:gd name="connsiteY521" fmla="*/ 136076 h 601986"/>
                  <a:gd name="connsiteX522" fmla="*/ 220929 w 636190"/>
                  <a:gd name="connsiteY522" fmla="*/ 136049 h 601986"/>
                  <a:gd name="connsiteX523" fmla="*/ 220861 w 636190"/>
                  <a:gd name="connsiteY523" fmla="*/ 135379 h 601986"/>
                  <a:gd name="connsiteX524" fmla="*/ 220861 w 636190"/>
                  <a:gd name="connsiteY524" fmla="*/ 134736 h 601986"/>
                  <a:gd name="connsiteX525" fmla="*/ 220532 w 636190"/>
                  <a:gd name="connsiteY525" fmla="*/ 133709 h 601986"/>
                  <a:gd name="connsiteX526" fmla="*/ 220423 w 636190"/>
                  <a:gd name="connsiteY526" fmla="*/ 133703 h 601986"/>
                  <a:gd name="connsiteX527" fmla="*/ 220416 w 636190"/>
                  <a:gd name="connsiteY527" fmla="*/ 133491 h 601986"/>
                  <a:gd name="connsiteX528" fmla="*/ 220505 w 636190"/>
                  <a:gd name="connsiteY528" fmla="*/ 133491 h 601986"/>
                  <a:gd name="connsiteX529" fmla="*/ 220683 w 636190"/>
                  <a:gd name="connsiteY529" fmla="*/ 133498 h 601986"/>
                  <a:gd name="connsiteX530" fmla="*/ 220772 w 636190"/>
                  <a:gd name="connsiteY530" fmla="*/ 133614 h 601986"/>
                  <a:gd name="connsiteX531" fmla="*/ 220785 w 636190"/>
                  <a:gd name="connsiteY531" fmla="*/ 133696 h 601986"/>
                  <a:gd name="connsiteX532" fmla="*/ 220881 w 636190"/>
                  <a:gd name="connsiteY532" fmla="*/ 133792 h 601986"/>
                  <a:gd name="connsiteX533" fmla="*/ 221011 w 636190"/>
                  <a:gd name="connsiteY533" fmla="*/ 133833 h 601986"/>
                  <a:gd name="connsiteX534" fmla="*/ 221141 w 636190"/>
                  <a:gd name="connsiteY534" fmla="*/ 133675 h 601986"/>
                  <a:gd name="connsiteX535" fmla="*/ 221319 w 636190"/>
                  <a:gd name="connsiteY535" fmla="*/ 133675 h 601986"/>
                  <a:gd name="connsiteX536" fmla="*/ 221476 w 636190"/>
                  <a:gd name="connsiteY536" fmla="*/ 133867 h 601986"/>
                  <a:gd name="connsiteX537" fmla="*/ 221730 w 636190"/>
                  <a:gd name="connsiteY537" fmla="*/ 133874 h 601986"/>
                  <a:gd name="connsiteX538" fmla="*/ 222003 w 636190"/>
                  <a:gd name="connsiteY538" fmla="*/ 133757 h 601986"/>
                  <a:gd name="connsiteX539" fmla="*/ 222202 w 636190"/>
                  <a:gd name="connsiteY539" fmla="*/ 133785 h 601986"/>
                  <a:gd name="connsiteX540" fmla="*/ 222359 w 636190"/>
                  <a:gd name="connsiteY540" fmla="*/ 133997 h 601986"/>
                  <a:gd name="connsiteX541" fmla="*/ 222503 w 636190"/>
                  <a:gd name="connsiteY541" fmla="*/ 134052 h 601986"/>
                  <a:gd name="connsiteX542" fmla="*/ 222803 w 636190"/>
                  <a:gd name="connsiteY542" fmla="*/ 134024 h 601986"/>
                  <a:gd name="connsiteX543" fmla="*/ 223016 w 636190"/>
                  <a:gd name="connsiteY543" fmla="*/ 134284 h 601986"/>
                  <a:gd name="connsiteX544" fmla="*/ 223125 w 636190"/>
                  <a:gd name="connsiteY544" fmla="*/ 134455 h 601986"/>
                  <a:gd name="connsiteX545" fmla="*/ 223193 w 636190"/>
                  <a:gd name="connsiteY545" fmla="*/ 134517 h 601986"/>
                  <a:gd name="connsiteX546" fmla="*/ 223330 w 636190"/>
                  <a:gd name="connsiteY546" fmla="*/ 134462 h 601986"/>
                  <a:gd name="connsiteX547" fmla="*/ 224151 w 636190"/>
                  <a:gd name="connsiteY547" fmla="*/ 133860 h 601986"/>
                  <a:gd name="connsiteX548" fmla="*/ 224329 w 636190"/>
                  <a:gd name="connsiteY548" fmla="*/ 133860 h 601986"/>
                  <a:gd name="connsiteX549" fmla="*/ 224739 w 636190"/>
                  <a:gd name="connsiteY549" fmla="*/ 134017 h 601986"/>
                  <a:gd name="connsiteX550" fmla="*/ 224863 w 636190"/>
                  <a:gd name="connsiteY550" fmla="*/ 133798 h 601986"/>
                  <a:gd name="connsiteX551" fmla="*/ 224952 w 636190"/>
                  <a:gd name="connsiteY551" fmla="*/ 133723 h 601986"/>
                  <a:gd name="connsiteX552" fmla="*/ 225109 w 636190"/>
                  <a:gd name="connsiteY552" fmla="*/ 133703 h 601986"/>
                  <a:gd name="connsiteX553" fmla="*/ 225471 w 636190"/>
                  <a:gd name="connsiteY553" fmla="*/ 133737 h 601986"/>
                  <a:gd name="connsiteX554" fmla="*/ 226491 w 636190"/>
                  <a:gd name="connsiteY554" fmla="*/ 133573 h 601986"/>
                  <a:gd name="connsiteX555" fmla="*/ 226285 w 636190"/>
                  <a:gd name="connsiteY555" fmla="*/ 133436 h 601986"/>
                  <a:gd name="connsiteX556" fmla="*/ 226203 w 636190"/>
                  <a:gd name="connsiteY556" fmla="*/ 133251 h 601986"/>
                  <a:gd name="connsiteX557" fmla="*/ 226121 w 636190"/>
                  <a:gd name="connsiteY557" fmla="*/ 132984 h 601986"/>
                  <a:gd name="connsiteX558" fmla="*/ 226073 w 636190"/>
                  <a:gd name="connsiteY558" fmla="*/ 132861 h 601986"/>
                  <a:gd name="connsiteX559" fmla="*/ 225964 w 636190"/>
                  <a:gd name="connsiteY559" fmla="*/ 132649 h 601986"/>
                  <a:gd name="connsiteX560" fmla="*/ 226176 w 636190"/>
                  <a:gd name="connsiteY560" fmla="*/ 132314 h 601986"/>
                  <a:gd name="connsiteX561" fmla="*/ 226292 w 636190"/>
                  <a:gd name="connsiteY561" fmla="*/ 132328 h 601986"/>
                  <a:gd name="connsiteX562" fmla="*/ 229870 w 636190"/>
                  <a:gd name="connsiteY562" fmla="*/ 132519 h 601986"/>
                  <a:gd name="connsiteX563" fmla="*/ 231950 w 636190"/>
                  <a:gd name="connsiteY563" fmla="*/ 132594 h 601986"/>
                  <a:gd name="connsiteX564" fmla="*/ 232059 w 636190"/>
                  <a:gd name="connsiteY564" fmla="*/ 132246 h 601986"/>
                  <a:gd name="connsiteX565" fmla="*/ 232599 w 636190"/>
                  <a:gd name="connsiteY565" fmla="*/ 130583 h 601986"/>
                  <a:gd name="connsiteX566" fmla="*/ 232900 w 636190"/>
                  <a:gd name="connsiteY566" fmla="*/ 130570 h 601986"/>
                  <a:gd name="connsiteX567" fmla="*/ 235069 w 636190"/>
                  <a:gd name="connsiteY567" fmla="*/ 130460 h 601986"/>
                  <a:gd name="connsiteX568" fmla="*/ 239433 w 636190"/>
                  <a:gd name="connsiteY568" fmla="*/ 130248 h 601986"/>
                  <a:gd name="connsiteX569" fmla="*/ 239536 w 636190"/>
                  <a:gd name="connsiteY569" fmla="*/ 131000 h 601986"/>
                  <a:gd name="connsiteX570" fmla="*/ 240692 w 636190"/>
                  <a:gd name="connsiteY570" fmla="*/ 130802 h 601986"/>
                  <a:gd name="connsiteX571" fmla="*/ 243401 w 636190"/>
                  <a:gd name="connsiteY571" fmla="*/ 130399 h 601986"/>
                  <a:gd name="connsiteX572" fmla="*/ 244256 w 636190"/>
                  <a:gd name="connsiteY572" fmla="*/ 130227 h 601986"/>
                  <a:gd name="connsiteX573" fmla="*/ 245214 w 636190"/>
                  <a:gd name="connsiteY573" fmla="*/ 130036 h 601986"/>
                  <a:gd name="connsiteX574" fmla="*/ 249414 w 636190"/>
                  <a:gd name="connsiteY574" fmla="*/ 129229 h 601986"/>
                  <a:gd name="connsiteX575" fmla="*/ 249626 w 636190"/>
                  <a:gd name="connsiteY575" fmla="*/ 129188 h 601986"/>
                  <a:gd name="connsiteX576" fmla="*/ 249065 w 636190"/>
                  <a:gd name="connsiteY576" fmla="*/ 126089 h 601986"/>
                  <a:gd name="connsiteX577" fmla="*/ 251158 w 636190"/>
                  <a:gd name="connsiteY577" fmla="*/ 125453 h 601986"/>
                  <a:gd name="connsiteX578" fmla="*/ 251049 w 636190"/>
                  <a:gd name="connsiteY578" fmla="*/ 124844 h 601986"/>
                  <a:gd name="connsiteX579" fmla="*/ 254196 w 636190"/>
                  <a:gd name="connsiteY579" fmla="*/ 123961 h 601986"/>
                  <a:gd name="connsiteX580" fmla="*/ 256132 w 636190"/>
                  <a:gd name="connsiteY580" fmla="*/ 123414 h 601986"/>
                  <a:gd name="connsiteX581" fmla="*/ 256330 w 636190"/>
                  <a:gd name="connsiteY581" fmla="*/ 123366 h 601986"/>
                  <a:gd name="connsiteX582" fmla="*/ 258492 w 636190"/>
                  <a:gd name="connsiteY582" fmla="*/ 122744 h 601986"/>
                  <a:gd name="connsiteX583" fmla="*/ 258546 w 636190"/>
                  <a:gd name="connsiteY583" fmla="*/ 123038 h 601986"/>
                  <a:gd name="connsiteX584" fmla="*/ 260804 w 636190"/>
                  <a:gd name="connsiteY584" fmla="*/ 122949 h 601986"/>
                  <a:gd name="connsiteX585" fmla="*/ 260763 w 636190"/>
                  <a:gd name="connsiteY585" fmla="*/ 121957 h 601986"/>
                  <a:gd name="connsiteX586" fmla="*/ 260462 w 636190"/>
                  <a:gd name="connsiteY586" fmla="*/ 118749 h 601986"/>
                  <a:gd name="connsiteX587" fmla="*/ 260065 w 636190"/>
                  <a:gd name="connsiteY587" fmla="*/ 115513 h 601986"/>
                  <a:gd name="connsiteX588" fmla="*/ 259470 w 636190"/>
                  <a:gd name="connsiteY588" fmla="*/ 111155 h 601986"/>
                  <a:gd name="connsiteX589" fmla="*/ 258533 w 636190"/>
                  <a:gd name="connsiteY589" fmla="*/ 103685 h 601986"/>
                  <a:gd name="connsiteX590" fmla="*/ 258259 w 636190"/>
                  <a:gd name="connsiteY590" fmla="*/ 101729 h 601986"/>
                  <a:gd name="connsiteX591" fmla="*/ 257849 w 636190"/>
                  <a:gd name="connsiteY591" fmla="*/ 99985 h 601986"/>
                  <a:gd name="connsiteX592" fmla="*/ 256487 w 636190"/>
                  <a:gd name="connsiteY592" fmla="*/ 95080 h 601986"/>
                  <a:gd name="connsiteX593" fmla="*/ 252869 w 636190"/>
                  <a:gd name="connsiteY593" fmla="*/ 95791 h 601986"/>
                  <a:gd name="connsiteX594" fmla="*/ 249414 w 636190"/>
                  <a:gd name="connsiteY594" fmla="*/ 96407 h 601986"/>
                  <a:gd name="connsiteX595" fmla="*/ 249394 w 636190"/>
                  <a:gd name="connsiteY595" fmla="*/ 96304 h 601986"/>
                  <a:gd name="connsiteX596" fmla="*/ 248634 w 636190"/>
                  <a:gd name="connsiteY596" fmla="*/ 91967 h 601986"/>
                  <a:gd name="connsiteX597" fmla="*/ 248244 w 636190"/>
                  <a:gd name="connsiteY597" fmla="*/ 89799 h 601986"/>
                  <a:gd name="connsiteX598" fmla="*/ 247054 w 636190"/>
                  <a:gd name="connsiteY598" fmla="*/ 83211 h 601986"/>
                  <a:gd name="connsiteX599" fmla="*/ 247034 w 636190"/>
                  <a:gd name="connsiteY599" fmla="*/ 83081 h 601986"/>
                  <a:gd name="connsiteX600" fmla="*/ 247013 w 636190"/>
                  <a:gd name="connsiteY600" fmla="*/ 82999 h 601986"/>
                  <a:gd name="connsiteX601" fmla="*/ 243545 w 636190"/>
                  <a:gd name="connsiteY601" fmla="*/ 83533 h 601986"/>
                  <a:gd name="connsiteX602" fmla="*/ 243504 w 636190"/>
                  <a:gd name="connsiteY602" fmla="*/ 83533 h 601986"/>
                  <a:gd name="connsiteX603" fmla="*/ 243497 w 636190"/>
                  <a:gd name="connsiteY603" fmla="*/ 83423 h 601986"/>
                  <a:gd name="connsiteX604" fmla="*/ 243305 w 636190"/>
                  <a:gd name="connsiteY604" fmla="*/ 80488 h 601986"/>
                  <a:gd name="connsiteX605" fmla="*/ 243271 w 636190"/>
                  <a:gd name="connsiteY605" fmla="*/ 80235 h 601986"/>
                  <a:gd name="connsiteX606" fmla="*/ 243251 w 636190"/>
                  <a:gd name="connsiteY606" fmla="*/ 79798 h 601986"/>
                  <a:gd name="connsiteX607" fmla="*/ 243230 w 636190"/>
                  <a:gd name="connsiteY607" fmla="*/ 79346 h 601986"/>
                  <a:gd name="connsiteX608" fmla="*/ 243223 w 636190"/>
                  <a:gd name="connsiteY608" fmla="*/ 79141 h 601986"/>
                  <a:gd name="connsiteX609" fmla="*/ 243182 w 636190"/>
                  <a:gd name="connsiteY609" fmla="*/ 78771 h 601986"/>
                  <a:gd name="connsiteX610" fmla="*/ 243155 w 636190"/>
                  <a:gd name="connsiteY610" fmla="*/ 78450 h 601986"/>
                  <a:gd name="connsiteX611" fmla="*/ 243018 w 636190"/>
                  <a:gd name="connsiteY611" fmla="*/ 77232 h 601986"/>
                  <a:gd name="connsiteX612" fmla="*/ 243004 w 636190"/>
                  <a:gd name="connsiteY612" fmla="*/ 76979 h 601986"/>
                  <a:gd name="connsiteX613" fmla="*/ 242902 w 636190"/>
                  <a:gd name="connsiteY613" fmla="*/ 76493 h 601986"/>
                  <a:gd name="connsiteX614" fmla="*/ 242861 w 636190"/>
                  <a:gd name="connsiteY614" fmla="*/ 75980 h 601986"/>
                  <a:gd name="connsiteX615" fmla="*/ 242833 w 636190"/>
                  <a:gd name="connsiteY615" fmla="*/ 75556 h 601986"/>
                  <a:gd name="connsiteX616" fmla="*/ 242792 w 636190"/>
                  <a:gd name="connsiteY616" fmla="*/ 75201 h 601986"/>
                  <a:gd name="connsiteX617" fmla="*/ 242751 w 636190"/>
                  <a:gd name="connsiteY617" fmla="*/ 74927 h 601986"/>
                  <a:gd name="connsiteX618" fmla="*/ 242601 w 636190"/>
                  <a:gd name="connsiteY618" fmla="*/ 74092 h 601986"/>
                  <a:gd name="connsiteX619" fmla="*/ 242519 w 636190"/>
                  <a:gd name="connsiteY619" fmla="*/ 73736 h 601986"/>
                  <a:gd name="connsiteX620" fmla="*/ 242505 w 636190"/>
                  <a:gd name="connsiteY620" fmla="*/ 73374 h 601986"/>
                  <a:gd name="connsiteX621" fmla="*/ 242491 w 636190"/>
                  <a:gd name="connsiteY621" fmla="*/ 73100 h 601986"/>
                  <a:gd name="connsiteX622" fmla="*/ 242477 w 636190"/>
                  <a:gd name="connsiteY622" fmla="*/ 72957 h 601986"/>
                  <a:gd name="connsiteX623" fmla="*/ 242437 w 636190"/>
                  <a:gd name="connsiteY623" fmla="*/ 72676 h 601986"/>
                  <a:gd name="connsiteX624" fmla="*/ 242416 w 636190"/>
                  <a:gd name="connsiteY624" fmla="*/ 72423 h 601986"/>
                  <a:gd name="connsiteX625" fmla="*/ 242361 w 636190"/>
                  <a:gd name="connsiteY625" fmla="*/ 72067 h 601986"/>
                  <a:gd name="connsiteX626" fmla="*/ 242313 w 636190"/>
                  <a:gd name="connsiteY626" fmla="*/ 71794 h 601986"/>
                  <a:gd name="connsiteX627" fmla="*/ 242245 w 636190"/>
                  <a:gd name="connsiteY627" fmla="*/ 71383 h 601986"/>
                  <a:gd name="connsiteX628" fmla="*/ 242190 w 636190"/>
                  <a:gd name="connsiteY628" fmla="*/ 71151 h 601986"/>
                  <a:gd name="connsiteX629" fmla="*/ 242163 w 636190"/>
                  <a:gd name="connsiteY629" fmla="*/ 71069 h 601986"/>
                  <a:gd name="connsiteX630" fmla="*/ 242088 w 636190"/>
                  <a:gd name="connsiteY630" fmla="*/ 70925 h 601986"/>
                  <a:gd name="connsiteX631" fmla="*/ 242040 w 636190"/>
                  <a:gd name="connsiteY631" fmla="*/ 70911 h 601986"/>
                  <a:gd name="connsiteX632" fmla="*/ 241917 w 636190"/>
                  <a:gd name="connsiteY632" fmla="*/ 70959 h 601986"/>
                  <a:gd name="connsiteX633" fmla="*/ 241075 w 636190"/>
                  <a:gd name="connsiteY633" fmla="*/ 71329 h 601986"/>
                  <a:gd name="connsiteX634" fmla="*/ 240692 w 636190"/>
                  <a:gd name="connsiteY634" fmla="*/ 71452 h 601986"/>
                  <a:gd name="connsiteX635" fmla="*/ 240507 w 636190"/>
                  <a:gd name="connsiteY635" fmla="*/ 71513 h 601986"/>
                  <a:gd name="connsiteX636" fmla="*/ 240336 w 636190"/>
                  <a:gd name="connsiteY636" fmla="*/ 71602 h 601986"/>
                  <a:gd name="connsiteX637" fmla="*/ 240022 w 636190"/>
                  <a:gd name="connsiteY637" fmla="*/ 71705 h 601986"/>
                  <a:gd name="connsiteX638" fmla="*/ 239796 w 636190"/>
                  <a:gd name="connsiteY638" fmla="*/ 71794 h 601986"/>
                  <a:gd name="connsiteX639" fmla="*/ 239659 w 636190"/>
                  <a:gd name="connsiteY639" fmla="*/ 71814 h 601986"/>
                  <a:gd name="connsiteX640" fmla="*/ 239502 w 636190"/>
                  <a:gd name="connsiteY640" fmla="*/ 71903 h 601986"/>
                  <a:gd name="connsiteX641" fmla="*/ 239324 w 636190"/>
                  <a:gd name="connsiteY641" fmla="*/ 71937 h 601986"/>
                  <a:gd name="connsiteX642" fmla="*/ 239139 w 636190"/>
                  <a:gd name="connsiteY642" fmla="*/ 71910 h 601986"/>
                  <a:gd name="connsiteX643" fmla="*/ 239091 w 636190"/>
                  <a:gd name="connsiteY643" fmla="*/ 71650 h 601986"/>
                  <a:gd name="connsiteX644" fmla="*/ 239057 w 636190"/>
                  <a:gd name="connsiteY644" fmla="*/ 71151 h 601986"/>
                  <a:gd name="connsiteX645" fmla="*/ 239044 w 636190"/>
                  <a:gd name="connsiteY645" fmla="*/ 70932 h 601986"/>
                  <a:gd name="connsiteX646" fmla="*/ 238968 w 636190"/>
                  <a:gd name="connsiteY646" fmla="*/ 70706 h 601986"/>
                  <a:gd name="connsiteX647" fmla="*/ 238893 w 636190"/>
                  <a:gd name="connsiteY647" fmla="*/ 70474 h 601986"/>
                  <a:gd name="connsiteX648" fmla="*/ 238825 w 636190"/>
                  <a:gd name="connsiteY648" fmla="*/ 70002 h 601986"/>
                  <a:gd name="connsiteX649" fmla="*/ 238783 w 636190"/>
                  <a:gd name="connsiteY649" fmla="*/ 69660 h 601986"/>
                  <a:gd name="connsiteX650" fmla="*/ 238578 w 636190"/>
                  <a:gd name="connsiteY650" fmla="*/ 68927 h 601986"/>
                  <a:gd name="connsiteX651" fmla="*/ 238441 w 636190"/>
                  <a:gd name="connsiteY651" fmla="*/ 68305 h 601986"/>
                  <a:gd name="connsiteX652" fmla="*/ 238264 w 636190"/>
                  <a:gd name="connsiteY652" fmla="*/ 67552 h 601986"/>
                  <a:gd name="connsiteX653" fmla="*/ 238216 w 636190"/>
                  <a:gd name="connsiteY653" fmla="*/ 67251 h 601986"/>
                  <a:gd name="connsiteX654" fmla="*/ 238113 w 636190"/>
                  <a:gd name="connsiteY654" fmla="*/ 66855 h 601986"/>
                  <a:gd name="connsiteX655" fmla="*/ 238058 w 636190"/>
                  <a:gd name="connsiteY655" fmla="*/ 66574 h 601986"/>
                  <a:gd name="connsiteX656" fmla="*/ 237744 w 636190"/>
                  <a:gd name="connsiteY656" fmla="*/ 66082 h 601986"/>
                  <a:gd name="connsiteX657" fmla="*/ 237381 w 636190"/>
                  <a:gd name="connsiteY657" fmla="*/ 65220 h 601986"/>
                  <a:gd name="connsiteX658" fmla="*/ 237299 w 636190"/>
                  <a:gd name="connsiteY658" fmla="*/ 64973 h 601986"/>
                  <a:gd name="connsiteX659" fmla="*/ 237183 w 636190"/>
                  <a:gd name="connsiteY659" fmla="*/ 64549 h 601986"/>
                  <a:gd name="connsiteX660" fmla="*/ 237107 w 636190"/>
                  <a:gd name="connsiteY660" fmla="*/ 64337 h 601986"/>
                  <a:gd name="connsiteX661" fmla="*/ 237087 w 636190"/>
                  <a:gd name="connsiteY661" fmla="*/ 64242 h 601986"/>
                  <a:gd name="connsiteX662" fmla="*/ 239132 w 636190"/>
                  <a:gd name="connsiteY662" fmla="*/ 63619 h 601986"/>
                  <a:gd name="connsiteX663" fmla="*/ 239645 w 636190"/>
                  <a:gd name="connsiteY663" fmla="*/ 63434 h 601986"/>
                  <a:gd name="connsiteX664" fmla="*/ 239864 w 636190"/>
                  <a:gd name="connsiteY664" fmla="*/ 63359 h 601986"/>
                  <a:gd name="connsiteX665" fmla="*/ 240056 w 636190"/>
                  <a:gd name="connsiteY665" fmla="*/ 63284 h 601986"/>
                  <a:gd name="connsiteX666" fmla="*/ 240343 w 636190"/>
                  <a:gd name="connsiteY666" fmla="*/ 63140 h 601986"/>
                  <a:gd name="connsiteX667" fmla="*/ 240391 w 636190"/>
                  <a:gd name="connsiteY667" fmla="*/ 63058 h 601986"/>
                  <a:gd name="connsiteX668" fmla="*/ 240384 w 636190"/>
                  <a:gd name="connsiteY668" fmla="*/ 63024 h 601986"/>
                  <a:gd name="connsiteX669" fmla="*/ 240220 w 636190"/>
                  <a:gd name="connsiteY669" fmla="*/ 62737 h 601986"/>
                  <a:gd name="connsiteX670" fmla="*/ 240104 w 636190"/>
                  <a:gd name="connsiteY670" fmla="*/ 62518 h 601986"/>
                  <a:gd name="connsiteX671" fmla="*/ 240028 w 636190"/>
                  <a:gd name="connsiteY671" fmla="*/ 62326 h 601986"/>
                  <a:gd name="connsiteX672" fmla="*/ 239981 w 636190"/>
                  <a:gd name="connsiteY672" fmla="*/ 62176 h 601986"/>
                  <a:gd name="connsiteX673" fmla="*/ 239488 w 636190"/>
                  <a:gd name="connsiteY673" fmla="*/ 60301 h 601986"/>
                  <a:gd name="connsiteX674" fmla="*/ 239413 w 636190"/>
                  <a:gd name="connsiteY674" fmla="*/ 59952 h 601986"/>
                  <a:gd name="connsiteX675" fmla="*/ 239365 w 636190"/>
                  <a:gd name="connsiteY675" fmla="*/ 59740 h 601986"/>
                  <a:gd name="connsiteX676" fmla="*/ 239317 w 636190"/>
                  <a:gd name="connsiteY676" fmla="*/ 59556 h 601986"/>
                  <a:gd name="connsiteX677" fmla="*/ 239255 w 636190"/>
                  <a:gd name="connsiteY677" fmla="*/ 59350 h 601986"/>
                  <a:gd name="connsiteX678" fmla="*/ 239132 w 636190"/>
                  <a:gd name="connsiteY678" fmla="*/ 58995 h 601986"/>
                  <a:gd name="connsiteX679" fmla="*/ 239030 w 636190"/>
                  <a:gd name="connsiteY679" fmla="*/ 58646 h 601986"/>
                  <a:gd name="connsiteX680" fmla="*/ 238982 w 636190"/>
                  <a:gd name="connsiteY680" fmla="*/ 58427 h 601986"/>
                  <a:gd name="connsiteX681" fmla="*/ 238968 w 636190"/>
                  <a:gd name="connsiteY681" fmla="*/ 58222 h 601986"/>
                  <a:gd name="connsiteX682" fmla="*/ 238934 w 636190"/>
                  <a:gd name="connsiteY682" fmla="*/ 57907 h 601986"/>
                  <a:gd name="connsiteX683" fmla="*/ 238886 w 636190"/>
                  <a:gd name="connsiteY683" fmla="*/ 57613 h 601986"/>
                  <a:gd name="connsiteX684" fmla="*/ 238866 w 636190"/>
                  <a:gd name="connsiteY684" fmla="*/ 57387 h 601986"/>
                  <a:gd name="connsiteX685" fmla="*/ 238831 w 636190"/>
                  <a:gd name="connsiteY685" fmla="*/ 57059 h 601986"/>
                  <a:gd name="connsiteX686" fmla="*/ 238770 w 636190"/>
                  <a:gd name="connsiteY686" fmla="*/ 56812 h 601986"/>
                  <a:gd name="connsiteX687" fmla="*/ 238736 w 636190"/>
                  <a:gd name="connsiteY687" fmla="*/ 56580 h 601986"/>
                  <a:gd name="connsiteX688" fmla="*/ 238715 w 636190"/>
                  <a:gd name="connsiteY688" fmla="*/ 56471 h 601986"/>
                  <a:gd name="connsiteX689" fmla="*/ 238729 w 636190"/>
                  <a:gd name="connsiteY689" fmla="*/ 56361 h 601986"/>
                  <a:gd name="connsiteX690" fmla="*/ 238838 w 636190"/>
                  <a:gd name="connsiteY690" fmla="*/ 56300 h 601986"/>
                  <a:gd name="connsiteX691" fmla="*/ 239433 w 636190"/>
                  <a:gd name="connsiteY691" fmla="*/ 56169 h 601986"/>
                  <a:gd name="connsiteX692" fmla="*/ 239420 w 636190"/>
                  <a:gd name="connsiteY692" fmla="*/ 56122 h 601986"/>
                  <a:gd name="connsiteX693" fmla="*/ 239474 w 636190"/>
                  <a:gd name="connsiteY693" fmla="*/ 56108 h 601986"/>
                  <a:gd name="connsiteX694" fmla="*/ 239433 w 636190"/>
                  <a:gd name="connsiteY694" fmla="*/ 55889 h 601986"/>
                  <a:gd name="connsiteX695" fmla="*/ 239563 w 636190"/>
                  <a:gd name="connsiteY695" fmla="*/ 55971 h 601986"/>
                  <a:gd name="connsiteX696" fmla="*/ 242101 w 636190"/>
                  <a:gd name="connsiteY696" fmla="*/ 55342 h 601986"/>
                  <a:gd name="connsiteX697" fmla="*/ 243517 w 636190"/>
                  <a:gd name="connsiteY697" fmla="*/ 54966 h 601986"/>
                  <a:gd name="connsiteX698" fmla="*/ 244632 w 636190"/>
                  <a:gd name="connsiteY698" fmla="*/ 54664 h 601986"/>
                  <a:gd name="connsiteX699" fmla="*/ 246178 w 636190"/>
                  <a:gd name="connsiteY699" fmla="*/ 53987 h 601986"/>
                  <a:gd name="connsiteX700" fmla="*/ 248935 w 636190"/>
                  <a:gd name="connsiteY700" fmla="*/ 52749 h 601986"/>
                  <a:gd name="connsiteX701" fmla="*/ 249763 w 636190"/>
                  <a:gd name="connsiteY701" fmla="*/ 52380 h 601986"/>
                  <a:gd name="connsiteX702" fmla="*/ 250235 w 636190"/>
                  <a:gd name="connsiteY702" fmla="*/ 52168 h 601986"/>
                  <a:gd name="connsiteX703" fmla="*/ 251453 w 636190"/>
                  <a:gd name="connsiteY703" fmla="*/ 51607 h 601986"/>
                  <a:gd name="connsiteX704" fmla="*/ 252294 w 636190"/>
                  <a:gd name="connsiteY704" fmla="*/ 51224 h 601986"/>
                  <a:gd name="connsiteX705" fmla="*/ 253984 w 636190"/>
                  <a:gd name="connsiteY705" fmla="*/ 50464 h 601986"/>
                  <a:gd name="connsiteX706" fmla="*/ 254305 w 636190"/>
                  <a:gd name="connsiteY706" fmla="*/ 50321 h 601986"/>
                  <a:gd name="connsiteX707" fmla="*/ 254688 w 636190"/>
                  <a:gd name="connsiteY707" fmla="*/ 50150 h 601986"/>
                  <a:gd name="connsiteX708" fmla="*/ 255064 w 636190"/>
                  <a:gd name="connsiteY708" fmla="*/ 49979 h 601986"/>
                  <a:gd name="connsiteX709" fmla="*/ 257165 w 636190"/>
                  <a:gd name="connsiteY709" fmla="*/ 49035 h 601986"/>
                  <a:gd name="connsiteX710" fmla="*/ 258594 w 636190"/>
                  <a:gd name="connsiteY710" fmla="*/ 48323 h 601986"/>
                  <a:gd name="connsiteX711" fmla="*/ 259935 w 636190"/>
                  <a:gd name="connsiteY711" fmla="*/ 47728 h 601986"/>
                  <a:gd name="connsiteX712" fmla="*/ 261399 w 636190"/>
                  <a:gd name="connsiteY712" fmla="*/ 47194 h 601986"/>
                  <a:gd name="connsiteX713" fmla="*/ 262001 w 636190"/>
                  <a:gd name="connsiteY713" fmla="*/ 46921 h 601986"/>
                  <a:gd name="connsiteX714" fmla="*/ 262562 w 636190"/>
                  <a:gd name="connsiteY714" fmla="*/ 46668 h 601986"/>
                  <a:gd name="connsiteX715" fmla="*/ 263397 w 636190"/>
                  <a:gd name="connsiteY715" fmla="*/ 46291 h 601986"/>
                  <a:gd name="connsiteX716" fmla="*/ 264204 w 636190"/>
                  <a:gd name="connsiteY716" fmla="*/ 45963 h 601986"/>
                  <a:gd name="connsiteX717" fmla="*/ 265367 w 636190"/>
                  <a:gd name="connsiteY717" fmla="*/ 45471 h 601986"/>
                  <a:gd name="connsiteX718" fmla="*/ 266249 w 636190"/>
                  <a:gd name="connsiteY718" fmla="*/ 45101 h 601986"/>
                  <a:gd name="connsiteX719" fmla="*/ 266988 w 636190"/>
                  <a:gd name="connsiteY719" fmla="*/ 44793 h 601986"/>
                  <a:gd name="connsiteX720" fmla="*/ 267241 w 636190"/>
                  <a:gd name="connsiteY720" fmla="*/ 44691 h 601986"/>
                  <a:gd name="connsiteX721" fmla="*/ 267262 w 636190"/>
                  <a:gd name="connsiteY721" fmla="*/ 44786 h 601986"/>
                  <a:gd name="connsiteX722" fmla="*/ 267357 w 636190"/>
                  <a:gd name="connsiteY722" fmla="*/ 44752 h 601986"/>
                  <a:gd name="connsiteX723" fmla="*/ 268041 w 636190"/>
                  <a:gd name="connsiteY723" fmla="*/ 48460 h 601986"/>
                  <a:gd name="connsiteX724" fmla="*/ 268390 w 636190"/>
                  <a:gd name="connsiteY724" fmla="*/ 50382 h 601986"/>
                  <a:gd name="connsiteX725" fmla="*/ 268767 w 636190"/>
                  <a:gd name="connsiteY725" fmla="*/ 52359 h 601986"/>
                  <a:gd name="connsiteX726" fmla="*/ 269375 w 636190"/>
                  <a:gd name="connsiteY726" fmla="*/ 57421 h 601986"/>
                  <a:gd name="connsiteX727" fmla="*/ 269724 w 636190"/>
                  <a:gd name="connsiteY727" fmla="*/ 60171 h 601986"/>
                  <a:gd name="connsiteX728" fmla="*/ 270100 w 636190"/>
                  <a:gd name="connsiteY728" fmla="*/ 63133 h 601986"/>
                  <a:gd name="connsiteX729" fmla="*/ 270128 w 636190"/>
                  <a:gd name="connsiteY729" fmla="*/ 63325 h 601986"/>
                  <a:gd name="connsiteX730" fmla="*/ 270148 w 636190"/>
                  <a:gd name="connsiteY730" fmla="*/ 63475 h 601986"/>
                  <a:gd name="connsiteX731" fmla="*/ 270559 w 636190"/>
                  <a:gd name="connsiteY731" fmla="*/ 66732 h 601986"/>
                  <a:gd name="connsiteX732" fmla="*/ 270887 w 636190"/>
                  <a:gd name="connsiteY732" fmla="*/ 70248 h 601986"/>
                  <a:gd name="connsiteX733" fmla="*/ 271209 w 636190"/>
                  <a:gd name="connsiteY733" fmla="*/ 73230 h 601986"/>
                  <a:gd name="connsiteX734" fmla="*/ 272317 w 636190"/>
                  <a:gd name="connsiteY734" fmla="*/ 73531 h 601986"/>
                  <a:gd name="connsiteX735" fmla="*/ 272700 w 636190"/>
                  <a:gd name="connsiteY735" fmla="*/ 73593 h 601986"/>
                  <a:gd name="connsiteX736" fmla="*/ 273411 w 636190"/>
                  <a:gd name="connsiteY736" fmla="*/ 73388 h 601986"/>
                  <a:gd name="connsiteX737" fmla="*/ 274780 w 636190"/>
                  <a:gd name="connsiteY737" fmla="*/ 73066 h 601986"/>
                  <a:gd name="connsiteX738" fmla="*/ 275094 w 636190"/>
                  <a:gd name="connsiteY738" fmla="*/ 72792 h 601986"/>
                  <a:gd name="connsiteX739" fmla="*/ 276045 w 636190"/>
                  <a:gd name="connsiteY739" fmla="*/ 72635 h 601986"/>
                  <a:gd name="connsiteX740" fmla="*/ 277133 w 636190"/>
                  <a:gd name="connsiteY740" fmla="*/ 72430 h 601986"/>
                  <a:gd name="connsiteX741" fmla="*/ 277824 w 636190"/>
                  <a:gd name="connsiteY741" fmla="*/ 72020 h 601986"/>
                  <a:gd name="connsiteX742" fmla="*/ 278398 w 636190"/>
                  <a:gd name="connsiteY742" fmla="*/ 71329 h 601986"/>
                  <a:gd name="connsiteX743" fmla="*/ 279821 w 636190"/>
                  <a:gd name="connsiteY743" fmla="*/ 69831 h 601986"/>
                  <a:gd name="connsiteX744" fmla="*/ 281928 w 636190"/>
                  <a:gd name="connsiteY744" fmla="*/ 69037 h 601986"/>
                  <a:gd name="connsiteX745" fmla="*/ 283187 w 636190"/>
                  <a:gd name="connsiteY745" fmla="*/ 68709 h 601986"/>
                  <a:gd name="connsiteX746" fmla="*/ 284630 w 636190"/>
                  <a:gd name="connsiteY746" fmla="*/ 69105 h 601986"/>
                  <a:gd name="connsiteX747" fmla="*/ 286361 w 636190"/>
                  <a:gd name="connsiteY747" fmla="*/ 69133 h 601986"/>
                  <a:gd name="connsiteX748" fmla="*/ 289569 w 636190"/>
                  <a:gd name="connsiteY748" fmla="*/ 68059 h 601986"/>
                  <a:gd name="connsiteX749" fmla="*/ 292696 w 636190"/>
                  <a:gd name="connsiteY749" fmla="*/ 68072 h 601986"/>
                  <a:gd name="connsiteX750" fmla="*/ 292860 w 636190"/>
                  <a:gd name="connsiteY750" fmla="*/ 68627 h 601986"/>
                  <a:gd name="connsiteX751" fmla="*/ 294659 w 636190"/>
                  <a:gd name="connsiteY751" fmla="*/ 68585 h 601986"/>
                  <a:gd name="connsiteX752" fmla="*/ 296266 w 636190"/>
                  <a:gd name="connsiteY752" fmla="*/ 68592 h 601986"/>
                  <a:gd name="connsiteX753" fmla="*/ 299338 w 636190"/>
                  <a:gd name="connsiteY753" fmla="*/ 68709 h 601986"/>
                  <a:gd name="connsiteX754" fmla="*/ 302225 w 636190"/>
                  <a:gd name="connsiteY754" fmla="*/ 68838 h 601986"/>
                  <a:gd name="connsiteX755" fmla="*/ 302635 w 636190"/>
                  <a:gd name="connsiteY755" fmla="*/ 68832 h 601986"/>
                  <a:gd name="connsiteX756" fmla="*/ 303128 w 636190"/>
                  <a:gd name="connsiteY756" fmla="*/ 68175 h 601986"/>
                  <a:gd name="connsiteX757" fmla="*/ 303545 w 636190"/>
                  <a:gd name="connsiteY757" fmla="*/ 67313 h 601986"/>
                  <a:gd name="connsiteX758" fmla="*/ 303620 w 636190"/>
                  <a:gd name="connsiteY758" fmla="*/ 67176 h 601986"/>
                  <a:gd name="connsiteX759" fmla="*/ 303695 w 636190"/>
                  <a:gd name="connsiteY759" fmla="*/ 67183 h 601986"/>
                  <a:gd name="connsiteX760" fmla="*/ 303648 w 636190"/>
                  <a:gd name="connsiteY760" fmla="*/ 67204 h 601986"/>
                  <a:gd name="connsiteX761" fmla="*/ 303634 w 636190"/>
                  <a:gd name="connsiteY761" fmla="*/ 67224 h 601986"/>
                  <a:gd name="connsiteX762" fmla="*/ 303607 w 636190"/>
                  <a:gd name="connsiteY762" fmla="*/ 67258 h 601986"/>
                  <a:gd name="connsiteX763" fmla="*/ 303607 w 636190"/>
                  <a:gd name="connsiteY763" fmla="*/ 67340 h 601986"/>
                  <a:gd name="connsiteX764" fmla="*/ 303798 w 636190"/>
                  <a:gd name="connsiteY764" fmla="*/ 67313 h 601986"/>
                  <a:gd name="connsiteX765" fmla="*/ 304277 w 636190"/>
                  <a:gd name="connsiteY765" fmla="*/ 67053 h 601986"/>
                  <a:gd name="connsiteX766" fmla="*/ 305112 w 636190"/>
                  <a:gd name="connsiteY766" fmla="*/ 66896 h 601986"/>
                  <a:gd name="connsiteX767" fmla="*/ 306172 w 636190"/>
                  <a:gd name="connsiteY767" fmla="*/ 66773 h 601986"/>
                  <a:gd name="connsiteX768" fmla="*/ 306918 w 636190"/>
                  <a:gd name="connsiteY768" fmla="*/ 66656 h 601986"/>
                  <a:gd name="connsiteX769" fmla="*/ 306883 w 636190"/>
                  <a:gd name="connsiteY769" fmla="*/ 67108 h 601986"/>
                  <a:gd name="connsiteX770" fmla="*/ 307355 w 636190"/>
                  <a:gd name="connsiteY770" fmla="*/ 67669 h 601986"/>
                  <a:gd name="connsiteX771" fmla="*/ 307807 w 636190"/>
                  <a:gd name="connsiteY771" fmla="*/ 68565 h 601986"/>
                  <a:gd name="connsiteX772" fmla="*/ 308053 w 636190"/>
                  <a:gd name="connsiteY772" fmla="*/ 69393 h 601986"/>
                  <a:gd name="connsiteX773" fmla="*/ 308101 w 636190"/>
                  <a:gd name="connsiteY773" fmla="*/ 69516 h 601986"/>
                  <a:gd name="connsiteX774" fmla="*/ 308593 w 636190"/>
                  <a:gd name="connsiteY774" fmla="*/ 69824 h 601986"/>
                  <a:gd name="connsiteX775" fmla="*/ 308860 w 636190"/>
                  <a:gd name="connsiteY775" fmla="*/ 69933 h 601986"/>
                  <a:gd name="connsiteX776" fmla="*/ 309278 w 636190"/>
                  <a:gd name="connsiteY776" fmla="*/ 69954 h 601986"/>
                  <a:gd name="connsiteX777" fmla="*/ 310379 w 636190"/>
                  <a:gd name="connsiteY777" fmla="*/ 70159 h 601986"/>
                  <a:gd name="connsiteX778" fmla="*/ 312199 w 636190"/>
                  <a:gd name="connsiteY778" fmla="*/ 70487 h 601986"/>
                  <a:gd name="connsiteX779" fmla="*/ 313977 w 636190"/>
                  <a:gd name="connsiteY779" fmla="*/ 70761 h 601986"/>
                  <a:gd name="connsiteX780" fmla="*/ 314641 w 636190"/>
                  <a:gd name="connsiteY780" fmla="*/ 70870 h 601986"/>
                  <a:gd name="connsiteX781" fmla="*/ 315338 w 636190"/>
                  <a:gd name="connsiteY781" fmla="*/ 71014 h 601986"/>
                  <a:gd name="connsiteX782" fmla="*/ 315858 w 636190"/>
                  <a:gd name="connsiteY782" fmla="*/ 71069 h 601986"/>
                  <a:gd name="connsiteX783" fmla="*/ 316043 w 636190"/>
                  <a:gd name="connsiteY783" fmla="*/ 71192 h 601986"/>
                  <a:gd name="connsiteX784" fmla="*/ 316125 w 636190"/>
                  <a:gd name="connsiteY784" fmla="*/ 71383 h 601986"/>
                  <a:gd name="connsiteX785" fmla="*/ 316139 w 636190"/>
                  <a:gd name="connsiteY785" fmla="*/ 71465 h 601986"/>
                  <a:gd name="connsiteX786" fmla="*/ 316166 w 636190"/>
                  <a:gd name="connsiteY786" fmla="*/ 71520 h 601986"/>
                  <a:gd name="connsiteX787" fmla="*/ 316529 w 636190"/>
                  <a:gd name="connsiteY787" fmla="*/ 71336 h 601986"/>
                  <a:gd name="connsiteX788" fmla="*/ 316686 w 636190"/>
                  <a:gd name="connsiteY788" fmla="*/ 71294 h 601986"/>
                  <a:gd name="connsiteX789" fmla="*/ 316802 w 636190"/>
                  <a:gd name="connsiteY789" fmla="*/ 71281 h 601986"/>
                  <a:gd name="connsiteX790" fmla="*/ 316919 w 636190"/>
                  <a:gd name="connsiteY790" fmla="*/ 71294 h 601986"/>
                  <a:gd name="connsiteX791" fmla="*/ 317076 w 636190"/>
                  <a:gd name="connsiteY791" fmla="*/ 71301 h 601986"/>
                  <a:gd name="connsiteX792" fmla="*/ 317452 w 636190"/>
                  <a:gd name="connsiteY792" fmla="*/ 71397 h 601986"/>
                  <a:gd name="connsiteX793" fmla="*/ 317548 w 636190"/>
                  <a:gd name="connsiteY793" fmla="*/ 71418 h 601986"/>
                  <a:gd name="connsiteX794" fmla="*/ 317623 w 636190"/>
                  <a:gd name="connsiteY794" fmla="*/ 71424 h 601986"/>
                  <a:gd name="connsiteX795" fmla="*/ 317712 w 636190"/>
                  <a:gd name="connsiteY795" fmla="*/ 71424 h 601986"/>
                  <a:gd name="connsiteX796" fmla="*/ 317869 w 636190"/>
                  <a:gd name="connsiteY796" fmla="*/ 71376 h 601986"/>
                  <a:gd name="connsiteX797" fmla="*/ 317986 w 636190"/>
                  <a:gd name="connsiteY797" fmla="*/ 71281 h 601986"/>
                  <a:gd name="connsiteX798" fmla="*/ 318123 w 636190"/>
                  <a:gd name="connsiteY798" fmla="*/ 71034 h 601986"/>
                  <a:gd name="connsiteX799" fmla="*/ 318143 w 636190"/>
                  <a:gd name="connsiteY799" fmla="*/ 71014 h 601986"/>
                  <a:gd name="connsiteX800" fmla="*/ 318177 w 636190"/>
                  <a:gd name="connsiteY800" fmla="*/ 70946 h 601986"/>
                  <a:gd name="connsiteX801" fmla="*/ 318225 w 636190"/>
                  <a:gd name="connsiteY801" fmla="*/ 70877 h 601986"/>
                  <a:gd name="connsiteX802" fmla="*/ 318280 w 636190"/>
                  <a:gd name="connsiteY802" fmla="*/ 70809 h 601986"/>
                  <a:gd name="connsiteX803" fmla="*/ 318328 w 636190"/>
                  <a:gd name="connsiteY803" fmla="*/ 70754 h 601986"/>
                  <a:gd name="connsiteX804" fmla="*/ 318383 w 636190"/>
                  <a:gd name="connsiteY804" fmla="*/ 70706 h 601986"/>
                  <a:gd name="connsiteX805" fmla="*/ 318506 w 636190"/>
                  <a:gd name="connsiteY805" fmla="*/ 70617 h 601986"/>
                  <a:gd name="connsiteX806" fmla="*/ 318622 w 636190"/>
                  <a:gd name="connsiteY806" fmla="*/ 70556 h 601986"/>
                  <a:gd name="connsiteX807" fmla="*/ 318998 w 636190"/>
                  <a:gd name="connsiteY807" fmla="*/ 70426 h 601986"/>
                  <a:gd name="connsiteX808" fmla="*/ 319039 w 636190"/>
                  <a:gd name="connsiteY808" fmla="*/ 70426 h 601986"/>
                  <a:gd name="connsiteX809" fmla="*/ 319080 w 636190"/>
                  <a:gd name="connsiteY809" fmla="*/ 70419 h 601986"/>
                  <a:gd name="connsiteX810" fmla="*/ 319115 w 636190"/>
                  <a:gd name="connsiteY810" fmla="*/ 70405 h 601986"/>
                  <a:gd name="connsiteX811" fmla="*/ 319149 w 636190"/>
                  <a:gd name="connsiteY811" fmla="*/ 70385 h 601986"/>
                  <a:gd name="connsiteX812" fmla="*/ 319176 w 636190"/>
                  <a:gd name="connsiteY812" fmla="*/ 70364 h 601986"/>
                  <a:gd name="connsiteX813" fmla="*/ 319203 w 636190"/>
                  <a:gd name="connsiteY813" fmla="*/ 70343 h 601986"/>
                  <a:gd name="connsiteX814" fmla="*/ 319258 w 636190"/>
                  <a:gd name="connsiteY814" fmla="*/ 70289 h 601986"/>
                  <a:gd name="connsiteX815" fmla="*/ 319272 w 636190"/>
                  <a:gd name="connsiteY815" fmla="*/ 70268 h 601986"/>
                  <a:gd name="connsiteX816" fmla="*/ 319292 w 636190"/>
                  <a:gd name="connsiteY816" fmla="*/ 70234 h 601986"/>
                  <a:gd name="connsiteX817" fmla="*/ 319313 w 636190"/>
                  <a:gd name="connsiteY817" fmla="*/ 70193 h 601986"/>
                  <a:gd name="connsiteX818" fmla="*/ 319327 w 636190"/>
                  <a:gd name="connsiteY818" fmla="*/ 70152 h 601986"/>
                  <a:gd name="connsiteX819" fmla="*/ 319340 w 636190"/>
                  <a:gd name="connsiteY819" fmla="*/ 70111 h 601986"/>
                  <a:gd name="connsiteX820" fmla="*/ 319354 w 636190"/>
                  <a:gd name="connsiteY820" fmla="*/ 70070 h 601986"/>
                  <a:gd name="connsiteX821" fmla="*/ 319361 w 636190"/>
                  <a:gd name="connsiteY821" fmla="*/ 70008 h 601986"/>
                  <a:gd name="connsiteX822" fmla="*/ 319354 w 636190"/>
                  <a:gd name="connsiteY822" fmla="*/ 69735 h 601986"/>
                  <a:gd name="connsiteX823" fmla="*/ 319354 w 636190"/>
                  <a:gd name="connsiteY823" fmla="*/ 69714 h 601986"/>
                  <a:gd name="connsiteX824" fmla="*/ 319368 w 636190"/>
                  <a:gd name="connsiteY824" fmla="*/ 69694 h 601986"/>
                  <a:gd name="connsiteX825" fmla="*/ 319381 w 636190"/>
                  <a:gd name="connsiteY825" fmla="*/ 69687 h 601986"/>
                  <a:gd name="connsiteX826" fmla="*/ 319416 w 636190"/>
                  <a:gd name="connsiteY826" fmla="*/ 69673 h 601986"/>
                  <a:gd name="connsiteX827" fmla="*/ 319436 w 636190"/>
                  <a:gd name="connsiteY827" fmla="*/ 69666 h 601986"/>
                  <a:gd name="connsiteX828" fmla="*/ 319498 w 636190"/>
                  <a:gd name="connsiteY828" fmla="*/ 69660 h 601986"/>
                  <a:gd name="connsiteX829" fmla="*/ 319525 w 636190"/>
                  <a:gd name="connsiteY829" fmla="*/ 69666 h 601986"/>
                  <a:gd name="connsiteX830" fmla="*/ 319552 w 636190"/>
                  <a:gd name="connsiteY830" fmla="*/ 69680 h 601986"/>
                  <a:gd name="connsiteX831" fmla="*/ 319587 w 636190"/>
                  <a:gd name="connsiteY831" fmla="*/ 69694 h 601986"/>
                  <a:gd name="connsiteX832" fmla="*/ 319648 w 636190"/>
                  <a:gd name="connsiteY832" fmla="*/ 69728 h 601986"/>
                  <a:gd name="connsiteX833" fmla="*/ 319710 w 636190"/>
                  <a:gd name="connsiteY833" fmla="*/ 69769 h 601986"/>
                  <a:gd name="connsiteX834" fmla="*/ 319792 w 636190"/>
                  <a:gd name="connsiteY834" fmla="*/ 69810 h 601986"/>
                  <a:gd name="connsiteX835" fmla="*/ 319894 w 636190"/>
                  <a:gd name="connsiteY835" fmla="*/ 69851 h 601986"/>
                  <a:gd name="connsiteX836" fmla="*/ 319949 w 636190"/>
                  <a:gd name="connsiteY836" fmla="*/ 69858 h 601986"/>
                  <a:gd name="connsiteX837" fmla="*/ 320011 w 636190"/>
                  <a:gd name="connsiteY837" fmla="*/ 69858 h 601986"/>
                  <a:gd name="connsiteX838" fmla="*/ 320079 w 636190"/>
                  <a:gd name="connsiteY838" fmla="*/ 69851 h 601986"/>
                  <a:gd name="connsiteX839" fmla="*/ 320113 w 636190"/>
                  <a:gd name="connsiteY839" fmla="*/ 69824 h 601986"/>
                  <a:gd name="connsiteX840" fmla="*/ 320148 w 636190"/>
                  <a:gd name="connsiteY840" fmla="*/ 69783 h 601986"/>
                  <a:gd name="connsiteX841" fmla="*/ 320209 w 636190"/>
                  <a:gd name="connsiteY841" fmla="*/ 69687 h 601986"/>
                  <a:gd name="connsiteX842" fmla="*/ 320236 w 636190"/>
                  <a:gd name="connsiteY842" fmla="*/ 69639 h 601986"/>
                  <a:gd name="connsiteX843" fmla="*/ 320250 w 636190"/>
                  <a:gd name="connsiteY843" fmla="*/ 69591 h 601986"/>
                  <a:gd name="connsiteX844" fmla="*/ 320271 w 636190"/>
                  <a:gd name="connsiteY844" fmla="*/ 69529 h 601986"/>
                  <a:gd name="connsiteX845" fmla="*/ 320305 w 636190"/>
                  <a:gd name="connsiteY845" fmla="*/ 69454 h 601986"/>
                  <a:gd name="connsiteX846" fmla="*/ 320353 w 636190"/>
                  <a:gd name="connsiteY846" fmla="*/ 69365 h 601986"/>
                  <a:gd name="connsiteX847" fmla="*/ 320435 w 636190"/>
                  <a:gd name="connsiteY847" fmla="*/ 69256 h 601986"/>
                  <a:gd name="connsiteX848" fmla="*/ 320462 w 636190"/>
                  <a:gd name="connsiteY848" fmla="*/ 69222 h 601986"/>
                  <a:gd name="connsiteX849" fmla="*/ 320489 w 636190"/>
                  <a:gd name="connsiteY849" fmla="*/ 69188 h 601986"/>
                  <a:gd name="connsiteX850" fmla="*/ 320524 w 636190"/>
                  <a:gd name="connsiteY850" fmla="*/ 69160 h 601986"/>
                  <a:gd name="connsiteX851" fmla="*/ 320551 w 636190"/>
                  <a:gd name="connsiteY851" fmla="*/ 69146 h 601986"/>
                  <a:gd name="connsiteX852" fmla="*/ 320599 w 636190"/>
                  <a:gd name="connsiteY852" fmla="*/ 69126 h 601986"/>
                  <a:gd name="connsiteX853" fmla="*/ 320647 w 636190"/>
                  <a:gd name="connsiteY853" fmla="*/ 69112 h 601986"/>
                  <a:gd name="connsiteX854" fmla="*/ 320688 w 636190"/>
                  <a:gd name="connsiteY854" fmla="*/ 69112 h 601986"/>
                  <a:gd name="connsiteX855" fmla="*/ 320750 w 636190"/>
                  <a:gd name="connsiteY855" fmla="*/ 69105 h 601986"/>
                  <a:gd name="connsiteX856" fmla="*/ 320825 w 636190"/>
                  <a:gd name="connsiteY856" fmla="*/ 69105 h 601986"/>
                  <a:gd name="connsiteX857" fmla="*/ 320879 w 636190"/>
                  <a:gd name="connsiteY857" fmla="*/ 69112 h 601986"/>
                  <a:gd name="connsiteX858" fmla="*/ 320927 w 636190"/>
                  <a:gd name="connsiteY858" fmla="*/ 69119 h 601986"/>
                  <a:gd name="connsiteX859" fmla="*/ 320975 w 636190"/>
                  <a:gd name="connsiteY859" fmla="*/ 69126 h 601986"/>
                  <a:gd name="connsiteX860" fmla="*/ 321023 w 636190"/>
                  <a:gd name="connsiteY860" fmla="*/ 69140 h 601986"/>
                  <a:gd name="connsiteX861" fmla="*/ 321331 w 636190"/>
                  <a:gd name="connsiteY861" fmla="*/ 69235 h 601986"/>
                  <a:gd name="connsiteX862" fmla="*/ 321393 w 636190"/>
                  <a:gd name="connsiteY862" fmla="*/ 69249 h 601986"/>
                  <a:gd name="connsiteX863" fmla="*/ 321440 w 636190"/>
                  <a:gd name="connsiteY863" fmla="*/ 69256 h 601986"/>
                  <a:gd name="connsiteX864" fmla="*/ 321488 w 636190"/>
                  <a:gd name="connsiteY864" fmla="*/ 69256 h 601986"/>
                  <a:gd name="connsiteX865" fmla="*/ 321543 w 636190"/>
                  <a:gd name="connsiteY865" fmla="*/ 69256 h 601986"/>
                  <a:gd name="connsiteX866" fmla="*/ 321591 w 636190"/>
                  <a:gd name="connsiteY866" fmla="*/ 69249 h 601986"/>
                  <a:gd name="connsiteX867" fmla="*/ 321646 w 636190"/>
                  <a:gd name="connsiteY867" fmla="*/ 69242 h 601986"/>
                  <a:gd name="connsiteX868" fmla="*/ 321748 w 636190"/>
                  <a:gd name="connsiteY868" fmla="*/ 69181 h 601986"/>
                  <a:gd name="connsiteX869" fmla="*/ 321837 w 636190"/>
                  <a:gd name="connsiteY869" fmla="*/ 69078 h 601986"/>
                  <a:gd name="connsiteX870" fmla="*/ 322029 w 636190"/>
                  <a:gd name="connsiteY870" fmla="*/ 68825 h 601986"/>
                  <a:gd name="connsiteX871" fmla="*/ 322063 w 636190"/>
                  <a:gd name="connsiteY871" fmla="*/ 68791 h 601986"/>
                  <a:gd name="connsiteX872" fmla="*/ 322097 w 636190"/>
                  <a:gd name="connsiteY872" fmla="*/ 68763 h 601986"/>
                  <a:gd name="connsiteX873" fmla="*/ 322138 w 636190"/>
                  <a:gd name="connsiteY873" fmla="*/ 68750 h 601986"/>
                  <a:gd name="connsiteX874" fmla="*/ 322179 w 636190"/>
                  <a:gd name="connsiteY874" fmla="*/ 68743 h 601986"/>
                  <a:gd name="connsiteX875" fmla="*/ 322227 w 636190"/>
                  <a:gd name="connsiteY875" fmla="*/ 68736 h 601986"/>
                  <a:gd name="connsiteX876" fmla="*/ 322268 w 636190"/>
                  <a:gd name="connsiteY876" fmla="*/ 68743 h 601986"/>
                  <a:gd name="connsiteX877" fmla="*/ 322295 w 636190"/>
                  <a:gd name="connsiteY877" fmla="*/ 68750 h 601986"/>
                  <a:gd name="connsiteX878" fmla="*/ 322364 w 636190"/>
                  <a:gd name="connsiteY878" fmla="*/ 68777 h 601986"/>
                  <a:gd name="connsiteX879" fmla="*/ 322487 w 636190"/>
                  <a:gd name="connsiteY879" fmla="*/ 68811 h 601986"/>
                  <a:gd name="connsiteX880" fmla="*/ 322528 w 636190"/>
                  <a:gd name="connsiteY880" fmla="*/ 68818 h 601986"/>
                  <a:gd name="connsiteX881" fmla="*/ 322555 w 636190"/>
                  <a:gd name="connsiteY881" fmla="*/ 68818 h 601986"/>
                  <a:gd name="connsiteX882" fmla="*/ 322590 w 636190"/>
                  <a:gd name="connsiteY882" fmla="*/ 68818 h 601986"/>
                  <a:gd name="connsiteX883" fmla="*/ 322624 w 636190"/>
                  <a:gd name="connsiteY883" fmla="*/ 68811 h 601986"/>
                  <a:gd name="connsiteX884" fmla="*/ 322685 w 636190"/>
                  <a:gd name="connsiteY884" fmla="*/ 68784 h 601986"/>
                  <a:gd name="connsiteX885" fmla="*/ 322747 w 636190"/>
                  <a:gd name="connsiteY885" fmla="*/ 68750 h 601986"/>
                  <a:gd name="connsiteX886" fmla="*/ 322795 w 636190"/>
                  <a:gd name="connsiteY886" fmla="*/ 68709 h 601986"/>
                  <a:gd name="connsiteX887" fmla="*/ 322850 w 636190"/>
                  <a:gd name="connsiteY887" fmla="*/ 68661 h 601986"/>
                  <a:gd name="connsiteX888" fmla="*/ 323075 w 636190"/>
                  <a:gd name="connsiteY888" fmla="*/ 68428 h 601986"/>
                  <a:gd name="connsiteX889" fmla="*/ 323110 w 636190"/>
                  <a:gd name="connsiteY889" fmla="*/ 68387 h 601986"/>
                  <a:gd name="connsiteX890" fmla="*/ 323157 w 636190"/>
                  <a:gd name="connsiteY890" fmla="*/ 68353 h 601986"/>
                  <a:gd name="connsiteX891" fmla="*/ 323205 w 636190"/>
                  <a:gd name="connsiteY891" fmla="*/ 68312 h 601986"/>
                  <a:gd name="connsiteX892" fmla="*/ 323246 w 636190"/>
                  <a:gd name="connsiteY892" fmla="*/ 68284 h 601986"/>
                  <a:gd name="connsiteX893" fmla="*/ 323315 w 636190"/>
                  <a:gd name="connsiteY893" fmla="*/ 68257 h 601986"/>
                  <a:gd name="connsiteX894" fmla="*/ 323363 w 636190"/>
                  <a:gd name="connsiteY894" fmla="*/ 68237 h 601986"/>
                  <a:gd name="connsiteX895" fmla="*/ 323417 w 636190"/>
                  <a:gd name="connsiteY895" fmla="*/ 68230 h 601986"/>
                  <a:gd name="connsiteX896" fmla="*/ 323472 w 636190"/>
                  <a:gd name="connsiteY896" fmla="*/ 68230 h 601986"/>
                  <a:gd name="connsiteX897" fmla="*/ 323513 w 636190"/>
                  <a:gd name="connsiteY897" fmla="*/ 68223 h 601986"/>
                  <a:gd name="connsiteX898" fmla="*/ 323568 w 636190"/>
                  <a:gd name="connsiteY898" fmla="*/ 68230 h 601986"/>
                  <a:gd name="connsiteX899" fmla="*/ 323698 w 636190"/>
                  <a:gd name="connsiteY899" fmla="*/ 68230 h 601986"/>
                  <a:gd name="connsiteX900" fmla="*/ 323848 w 636190"/>
                  <a:gd name="connsiteY900" fmla="*/ 68250 h 601986"/>
                  <a:gd name="connsiteX901" fmla="*/ 323896 w 636190"/>
                  <a:gd name="connsiteY901" fmla="*/ 68264 h 601986"/>
                  <a:gd name="connsiteX902" fmla="*/ 323992 w 636190"/>
                  <a:gd name="connsiteY902" fmla="*/ 68284 h 601986"/>
                  <a:gd name="connsiteX903" fmla="*/ 324040 w 636190"/>
                  <a:gd name="connsiteY903" fmla="*/ 68298 h 601986"/>
                  <a:gd name="connsiteX904" fmla="*/ 324136 w 636190"/>
                  <a:gd name="connsiteY904" fmla="*/ 68319 h 601986"/>
                  <a:gd name="connsiteX905" fmla="*/ 324197 w 636190"/>
                  <a:gd name="connsiteY905" fmla="*/ 68326 h 601986"/>
                  <a:gd name="connsiteX906" fmla="*/ 324272 w 636190"/>
                  <a:gd name="connsiteY906" fmla="*/ 68339 h 601986"/>
                  <a:gd name="connsiteX907" fmla="*/ 324361 w 636190"/>
                  <a:gd name="connsiteY907" fmla="*/ 68353 h 601986"/>
                  <a:gd name="connsiteX908" fmla="*/ 324450 w 636190"/>
                  <a:gd name="connsiteY908" fmla="*/ 68353 h 601986"/>
                  <a:gd name="connsiteX909" fmla="*/ 324539 w 636190"/>
                  <a:gd name="connsiteY909" fmla="*/ 68353 h 601986"/>
                  <a:gd name="connsiteX910" fmla="*/ 324628 w 636190"/>
                  <a:gd name="connsiteY910" fmla="*/ 68360 h 601986"/>
                  <a:gd name="connsiteX911" fmla="*/ 324724 w 636190"/>
                  <a:gd name="connsiteY911" fmla="*/ 68346 h 601986"/>
                  <a:gd name="connsiteX912" fmla="*/ 324813 w 636190"/>
                  <a:gd name="connsiteY912" fmla="*/ 68319 h 601986"/>
                  <a:gd name="connsiteX913" fmla="*/ 324902 w 636190"/>
                  <a:gd name="connsiteY913" fmla="*/ 68278 h 601986"/>
                  <a:gd name="connsiteX914" fmla="*/ 324950 w 636190"/>
                  <a:gd name="connsiteY914" fmla="*/ 68223 h 601986"/>
                  <a:gd name="connsiteX915" fmla="*/ 324998 w 636190"/>
                  <a:gd name="connsiteY915" fmla="*/ 68175 h 601986"/>
                  <a:gd name="connsiteX916" fmla="*/ 325039 w 636190"/>
                  <a:gd name="connsiteY916" fmla="*/ 68120 h 601986"/>
                  <a:gd name="connsiteX917" fmla="*/ 325312 w 636190"/>
                  <a:gd name="connsiteY917" fmla="*/ 67744 h 601986"/>
                  <a:gd name="connsiteX918" fmla="*/ 325497 w 636190"/>
                  <a:gd name="connsiteY918" fmla="*/ 67470 h 601986"/>
                  <a:gd name="connsiteX919" fmla="*/ 325593 w 636190"/>
                  <a:gd name="connsiteY919" fmla="*/ 67368 h 601986"/>
                  <a:gd name="connsiteX920" fmla="*/ 325723 w 636190"/>
                  <a:gd name="connsiteY920" fmla="*/ 67416 h 601986"/>
                  <a:gd name="connsiteX921" fmla="*/ 325873 w 636190"/>
                  <a:gd name="connsiteY921" fmla="*/ 67416 h 601986"/>
                  <a:gd name="connsiteX922" fmla="*/ 325990 w 636190"/>
                  <a:gd name="connsiteY922" fmla="*/ 67279 h 601986"/>
                  <a:gd name="connsiteX923" fmla="*/ 325969 w 636190"/>
                  <a:gd name="connsiteY923" fmla="*/ 67101 h 601986"/>
                  <a:gd name="connsiteX924" fmla="*/ 325887 w 636190"/>
                  <a:gd name="connsiteY924" fmla="*/ 66704 h 601986"/>
                  <a:gd name="connsiteX925" fmla="*/ 325928 w 636190"/>
                  <a:gd name="connsiteY925" fmla="*/ 66478 h 601986"/>
                  <a:gd name="connsiteX926" fmla="*/ 326017 w 636190"/>
                  <a:gd name="connsiteY926" fmla="*/ 66307 h 601986"/>
                  <a:gd name="connsiteX927" fmla="*/ 326167 w 636190"/>
                  <a:gd name="connsiteY927" fmla="*/ 66225 h 601986"/>
                  <a:gd name="connsiteX928" fmla="*/ 326297 w 636190"/>
                  <a:gd name="connsiteY928" fmla="*/ 66239 h 601986"/>
                  <a:gd name="connsiteX929" fmla="*/ 326578 w 636190"/>
                  <a:gd name="connsiteY929" fmla="*/ 66280 h 601986"/>
                  <a:gd name="connsiteX930" fmla="*/ 326824 w 636190"/>
                  <a:gd name="connsiteY930" fmla="*/ 66191 h 601986"/>
                  <a:gd name="connsiteX931" fmla="*/ 326920 w 636190"/>
                  <a:gd name="connsiteY931" fmla="*/ 66082 h 601986"/>
                  <a:gd name="connsiteX932" fmla="*/ 326988 w 636190"/>
                  <a:gd name="connsiteY932" fmla="*/ 65822 h 601986"/>
                  <a:gd name="connsiteX933" fmla="*/ 327029 w 636190"/>
                  <a:gd name="connsiteY933" fmla="*/ 65480 h 601986"/>
                  <a:gd name="connsiteX934" fmla="*/ 327111 w 636190"/>
                  <a:gd name="connsiteY934" fmla="*/ 65138 h 601986"/>
                  <a:gd name="connsiteX935" fmla="*/ 327207 w 636190"/>
                  <a:gd name="connsiteY935" fmla="*/ 64898 h 601986"/>
                  <a:gd name="connsiteX936" fmla="*/ 327337 w 636190"/>
                  <a:gd name="connsiteY936" fmla="*/ 64741 h 601986"/>
                  <a:gd name="connsiteX937" fmla="*/ 327488 w 636190"/>
                  <a:gd name="connsiteY937" fmla="*/ 64604 h 601986"/>
                  <a:gd name="connsiteX938" fmla="*/ 327789 w 636190"/>
                  <a:gd name="connsiteY938" fmla="*/ 64481 h 601986"/>
                  <a:gd name="connsiteX939" fmla="*/ 328007 w 636190"/>
                  <a:gd name="connsiteY939" fmla="*/ 64324 h 601986"/>
                  <a:gd name="connsiteX940" fmla="*/ 328151 w 636190"/>
                  <a:gd name="connsiteY940" fmla="*/ 64077 h 601986"/>
                  <a:gd name="connsiteX941" fmla="*/ 328302 w 636190"/>
                  <a:gd name="connsiteY941" fmla="*/ 63776 h 601986"/>
                  <a:gd name="connsiteX942" fmla="*/ 328452 w 636190"/>
                  <a:gd name="connsiteY942" fmla="*/ 63551 h 601986"/>
                  <a:gd name="connsiteX943" fmla="*/ 328596 w 636190"/>
                  <a:gd name="connsiteY943" fmla="*/ 63366 h 601986"/>
                  <a:gd name="connsiteX944" fmla="*/ 328760 w 636190"/>
                  <a:gd name="connsiteY944" fmla="*/ 63024 h 601986"/>
                  <a:gd name="connsiteX945" fmla="*/ 328869 w 636190"/>
                  <a:gd name="connsiteY945" fmla="*/ 62689 h 601986"/>
                  <a:gd name="connsiteX946" fmla="*/ 329040 w 636190"/>
                  <a:gd name="connsiteY946" fmla="*/ 62360 h 601986"/>
                  <a:gd name="connsiteX947" fmla="*/ 329266 w 636190"/>
                  <a:gd name="connsiteY947" fmla="*/ 62032 h 601986"/>
                  <a:gd name="connsiteX948" fmla="*/ 329506 w 636190"/>
                  <a:gd name="connsiteY948" fmla="*/ 61779 h 601986"/>
                  <a:gd name="connsiteX949" fmla="*/ 329663 w 636190"/>
                  <a:gd name="connsiteY949" fmla="*/ 61546 h 601986"/>
                  <a:gd name="connsiteX950" fmla="*/ 329759 w 636190"/>
                  <a:gd name="connsiteY950" fmla="*/ 61273 h 601986"/>
                  <a:gd name="connsiteX951" fmla="*/ 329868 w 636190"/>
                  <a:gd name="connsiteY951" fmla="*/ 61026 h 601986"/>
                  <a:gd name="connsiteX952" fmla="*/ 330032 w 636190"/>
                  <a:gd name="connsiteY952" fmla="*/ 60760 h 601986"/>
                  <a:gd name="connsiteX953" fmla="*/ 330272 w 636190"/>
                  <a:gd name="connsiteY953" fmla="*/ 60472 h 601986"/>
                  <a:gd name="connsiteX954" fmla="*/ 330409 w 636190"/>
                  <a:gd name="connsiteY954" fmla="*/ 60233 h 601986"/>
                  <a:gd name="connsiteX955" fmla="*/ 330498 w 636190"/>
                  <a:gd name="connsiteY955" fmla="*/ 59952 h 601986"/>
                  <a:gd name="connsiteX956" fmla="*/ 330545 w 636190"/>
                  <a:gd name="connsiteY956" fmla="*/ 59665 h 601986"/>
                  <a:gd name="connsiteX957" fmla="*/ 330634 w 636190"/>
                  <a:gd name="connsiteY957" fmla="*/ 59385 h 601986"/>
                  <a:gd name="connsiteX958" fmla="*/ 330764 w 636190"/>
                  <a:gd name="connsiteY958" fmla="*/ 59132 h 601986"/>
                  <a:gd name="connsiteX959" fmla="*/ 330833 w 636190"/>
                  <a:gd name="connsiteY959" fmla="*/ 58920 h 601986"/>
                  <a:gd name="connsiteX960" fmla="*/ 330840 w 636190"/>
                  <a:gd name="connsiteY960" fmla="*/ 58714 h 601986"/>
                  <a:gd name="connsiteX961" fmla="*/ 330785 w 636190"/>
                  <a:gd name="connsiteY961" fmla="*/ 58509 h 601986"/>
                  <a:gd name="connsiteX962" fmla="*/ 330614 w 636190"/>
                  <a:gd name="connsiteY962" fmla="*/ 58235 h 601986"/>
                  <a:gd name="connsiteX963" fmla="*/ 330539 w 636190"/>
                  <a:gd name="connsiteY963" fmla="*/ 58071 h 601986"/>
                  <a:gd name="connsiteX964" fmla="*/ 330539 w 636190"/>
                  <a:gd name="connsiteY964" fmla="*/ 57845 h 601986"/>
                  <a:gd name="connsiteX965" fmla="*/ 330607 w 636190"/>
                  <a:gd name="connsiteY965" fmla="*/ 57695 h 601986"/>
                  <a:gd name="connsiteX966" fmla="*/ 330710 w 636190"/>
                  <a:gd name="connsiteY966" fmla="*/ 57387 h 601986"/>
                  <a:gd name="connsiteX967" fmla="*/ 330737 w 636190"/>
                  <a:gd name="connsiteY967" fmla="*/ 57161 h 601986"/>
                  <a:gd name="connsiteX968" fmla="*/ 330737 w 636190"/>
                  <a:gd name="connsiteY968" fmla="*/ 56915 h 601986"/>
                  <a:gd name="connsiteX969" fmla="*/ 330662 w 636190"/>
                  <a:gd name="connsiteY969" fmla="*/ 56614 h 601986"/>
                  <a:gd name="connsiteX970" fmla="*/ 330689 w 636190"/>
                  <a:gd name="connsiteY970" fmla="*/ 56395 h 601986"/>
                  <a:gd name="connsiteX971" fmla="*/ 330922 w 636190"/>
                  <a:gd name="connsiteY971" fmla="*/ 55328 h 601986"/>
                  <a:gd name="connsiteX972" fmla="*/ 330956 w 636190"/>
                  <a:gd name="connsiteY972" fmla="*/ 55068 h 601986"/>
                  <a:gd name="connsiteX973" fmla="*/ 330983 w 636190"/>
                  <a:gd name="connsiteY973" fmla="*/ 54548 h 601986"/>
                  <a:gd name="connsiteX974" fmla="*/ 330928 w 636190"/>
                  <a:gd name="connsiteY974" fmla="*/ 54117 h 601986"/>
                  <a:gd name="connsiteX975" fmla="*/ 330846 w 636190"/>
                  <a:gd name="connsiteY975" fmla="*/ 53755 h 601986"/>
                  <a:gd name="connsiteX976" fmla="*/ 330771 w 636190"/>
                  <a:gd name="connsiteY976" fmla="*/ 53351 h 601986"/>
                  <a:gd name="connsiteX977" fmla="*/ 330778 w 636190"/>
                  <a:gd name="connsiteY977" fmla="*/ 53043 h 601986"/>
                  <a:gd name="connsiteX978" fmla="*/ 330928 w 636190"/>
                  <a:gd name="connsiteY978" fmla="*/ 52359 h 601986"/>
                  <a:gd name="connsiteX979" fmla="*/ 330956 w 636190"/>
                  <a:gd name="connsiteY979" fmla="*/ 52038 h 601986"/>
                  <a:gd name="connsiteX980" fmla="*/ 330853 w 636190"/>
                  <a:gd name="connsiteY980" fmla="*/ 51696 h 601986"/>
                  <a:gd name="connsiteX981" fmla="*/ 330778 w 636190"/>
                  <a:gd name="connsiteY981" fmla="*/ 51306 h 601986"/>
                  <a:gd name="connsiteX982" fmla="*/ 330710 w 636190"/>
                  <a:gd name="connsiteY982" fmla="*/ 50943 h 601986"/>
                  <a:gd name="connsiteX983" fmla="*/ 330669 w 636190"/>
                  <a:gd name="connsiteY983" fmla="*/ 50546 h 601986"/>
                  <a:gd name="connsiteX984" fmla="*/ 330641 w 636190"/>
                  <a:gd name="connsiteY984" fmla="*/ 50163 h 601986"/>
                  <a:gd name="connsiteX985" fmla="*/ 330655 w 636190"/>
                  <a:gd name="connsiteY985" fmla="*/ 49883 h 601986"/>
                  <a:gd name="connsiteX986" fmla="*/ 330682 w 636190"/>
                  <a:gd name="connsiteY986" fmla="*/ 49534 h 601986"/>
                  <a:gd name="connsiteX987" fmla="*/ 330621 w 636190"/>
                  <a:gd name="connsiteY987" fmla="*/ 49233 h 601986"/>
                  <a:gd name="connsiteX988" fmla="*/ 330580 w 636190"/>
                  <a:gd name="connsiteY988" fmla="*/ 49028 h 601986"/>
                  <a:gd name="connsiteX989" fmla="*/ 330682 w 636190"/>
                  <a:gd name="connsiteY989" fmla="*/ 48993 h 601986"/>
                  <a:gd name="connsiteX990" fmla="*/ 331633 w 636190"/>
                  <a:gd name="connsiteY990" fmla="*/ 48754 h 601986"/>
                  <a:gd name="connsiteX991" fmla="*/ 332345 w 636190"/>
                  <a:gd name="connsiteY991" fmla="*/ 48419 h 601986"/>
                  <a:gd name="connsiteX992" fmla="*/ 332659 w 636190"/>
                  <a:gd name="connsiteY992" fmla="*/ 48207 h 601986"/>
                  <a:gd name="connsiteX993" fmla="*/ 332721 w 636190"/>
                  <a:gd name="connsiteY993" fmla="*/ 47584 h 601986"/>
                  <a:gd name="connsiteX994" fmla="*/ 332926 w 636190"/>
                  <a:gd name="connsiteY994" fmla="*/ 46907 h 601986"/>
                  <a:gd name="connsiteX995" fmla="*/ 332741 w 636190"/>
                  <a:gd name="connsiteY995" fmla="*/ 46326 h 601986"/>
                  <a:gd name="connsiteX996" fmla="*/ 332721 w 636190"/>
                  <a:gd name="connsiteY996" fmla="*/ 45895 h 601986"/>
                  <a:gd name="connsiteX997" fmla="*/ 333364 w 636190"/>
                  <a:gd name="connsiteY997" fmla="*/ 45840 h 601986"/>
                  <a:gd name="connsiteX998" fmla="*/ 333973 w 636190"/>
                  <a:gd name="connsiteY998" fmla="*/ 45956 h 601986"/>
                  <a:gd name="connsiteX999" fmla="*/ 337126 w 636190"/>
                  <a:gd name="connsiteY999" fmla="*/ 45772 h 601986"/>
                  <a:gd name="connsiteX1000" fmla="*/ 337721 w 636190"/>
                  <a:gd name="connsiteY1000" fmla="*/ 45635 h 601986"/>
                  <a:gd name="connsiteX1001" fmla="*/ 338672 w 636190"/>
                  <a:gd name="connsiteY1001" fmla="*/ 46127 h 601986"/>
                  <a:gd name="connsiteX1002" fmla="*/ 339213 w 636190"/>
                  <a:gd name="connsiteY1002" fmla="*/ 46497 h 601986"/>
                  <a:gd name="connsiteX1003" fmla="*/ 340526 w 636190"/>
                  <a:gd name="connsiteY1003" fmla="*/ 47646 h 601986"/>
                  <a:gd name="connsiteX1004" fmla="*/ 341470 w 636190"/>
                  <a:gd name="connsiteY1004" fmla="*/ 48645 h 601986"/>
                  <a:gd name="connsiteX1005" fmla="*/ 341696 w 636190"/>
                  <a:gd name="connsiteY1005" fmla="*/ 48904 h 601986"/>
                  <a:gd name="connsiteX1006" fmla="*/ 341997 w 636190"/>
                  <a:gd name="connsiteY1006" fmla="*/ 48980 h 601986"/>
                  <a:gd name="connsiteX1007" fmla="*/ 343256 w 636190"/>
                  <a:gd name="connsiteY1007" fmla="*/ 49370 h 601986"/>
                  <a:gd name="connsiteX1008" fmla="*/ 345123 w 636190"/>
                  <a:gd name="connsiteY1008" fmla="*/ 49931 h 601986"/>
                  <a:gd name="connsiteX1009" fmla="*/ 346231 w 636190"/>
                  <a:gd name="connsiteY1009" fmla="*/ 50136 h 601986"/>
                  <a:gd name="connsiteX1010" fmla="*/ 347415 w 636190"/>
                  <a:gd name="connsiteY1010" fmla="*/ 50218 h 601986"/>
                  <a:gd name="connsiteX1011" fmla="*/ 348338 w 636190"/>
                  <a:gd name="connsiteY1011" fmla="*/ 50540 h 601986"/>
                  <a:gd name="connsiteX1012" fmla="*/ 348756 w 636190"/>
                  <a:gd name="connsiteY1012" fmla="*/ 51046 h 601986"/>
                  <a:gd name="connsiteX1013" fmla="*/ 349741 w 636190"/>
                  <a:gd name="connsiteY1013" fmla="*/ 51928 h 601986"/>
                  <a:gd name="connsiteX1014" fmla="*/ 349802 w 636190"/>
                  <a:gd name="connsiteY1014" fmla="*/ 52058 h 601986"/>
                  <a:gd name="connsiteX1015" fmla="*/ 349809 w 636190"/>
                  <a:gd name="connsiteY1015" fmla="*/ 52688 h 601986"/>
                  <a:gd name="connsiteX1016" fmla="*/ 350589 w 636190"/>
                  <a:gd name="connsiteY1016" fmla="*/ 53146 h 601986"/>
                  <a:gd name="connsiteX1017" fmla="*/ 351116 w 636190"/>
                  <a:gd name="connsiteY1017" fmla="*/ 53358 h 601986"/>
                  <a:gd name="connsiteX1018" fmla="*/ 351930 w 636190"/>
                  <a:gd name="connsiteY1018" fmla="*/ 53837 h 601986"/>
                  <a:gd name="connsiteX1019" fmla="*/ 352265 w 636190"/>
                  <a:gd name="connsiteY1019" fmla="*/ 54104 h 601986"/>
                  <a:gd name="connsiteX1020" fmla="*/ 352258 w 636190"/>
                  <a:gd name="connsiteY1020" fmla="*/ 54138 h 601986"/>
                  <a:gd name="connsiteX1021" fmla="*/ 352251 w 636190"/>
                  <a:gd name="connsiteY1021" fmla="*/ 54548 h 601986"/>
                  <a:gd name="connsiteX1022" fmla="*/ 352162 w 636190"/>
                  <a:gd name="connsiteY1022" fmla="*/ 55704 h 601986"/>
                  <a:gd name="connsiteX1023" fmla="*/ 352094 w 636190"/>
                  <a:gd name="connsiteY1023" fmla="*/ 56696 h 601986"/>
                  <a:gd name="connsiteX1024" fmla="*/ 352087 w 636190"/>
                  <a:gd name="connsiteY1024" fmla="*/ 58865 h 601986"/>
                  <a:gd name="connsiteX1025" fmla="*/ 354707 w 636190"/>
                  <a:gd name="connsiteY1025" fmla="*/ 58564 h 601986"/>
                  <a:gd name="connsiteX1026" fmla="*/ 354919 w 636190"/>
                  <a:gd name="connsiteY1026" fmla="*/ 58960 h 601986"/>
                  <a:gd name="connsiteX1027" fmla="*/ 355042 w 636190"/>
                  <a:gd name="connsiteY1027" fmla="*/ 58967 h 601986"/>
                  <a:gd name="connsiteX1028" fmla="*/ 355973 w 636190"/>
                  <a:gd name="connsiteY1028" fmla="*/ 59056 h 601986"/>
                  <a:gd name="connsiteX1029" fmla="*/ 356875 w 636190"/>
                  <a:gd name="connsiteY1029" fmla="*/ 59070 h 601986"/>
                  <a:gd name="connsiteX1030" fmla="*/ 357156 w 636190"/>
                  <a:gd name="connsiteY1030" fmla="*/ 56936 h 601986"/>
                  <a:gd name="connsiteX1031" fmla="*/ 359113 w 636190"/>
                  <a:gd name="connsiteY1031" fmla="*/ 56457 h 601986"/>
                  <a:gd name="connsiteX1032" fmla="*/ 359119 w 636190"/>
                  <a:gd name="connsiteY1032" fmla="*/ 56382 h 601986"/>
                  <a:gd name="connsiteX1033" fmla="*/ 359215 w 636190"/>
                  <a:gd name="connsiteY1033" fmla="*/ 54651 h 601986"/>
                  <a:gd name="connsiteX1034" fmla="*/ 359407 w 636190"/>
                  <a:gd name="connsiteY1034" fmla="*/ 51511 h 601986"/>
                  <a:gd name="connsiteX1035" fmla="*/ 359516 w 636190"/>
                  <a:gd name="connsiteY1035" fmla="*/ 49596 h 601986"/>
                  <a:gd name="connsiteX1036" fmla="*/ 361917 w 636190"/>
                  <a:gd name="connsiteY1036" fmla="*/ 50403 h 601986"/>
                  <a:gd name="connsiteX1037" fmla="*/ 364325 w 636190"/>
                  <a:gd name="connsiteY1037" fmla="*/ 51196 h 601986"/>
                  <a:gd name="connsiteX1038" fmla="*/ 366056 w 636190"/>
                  <a:gd name="connsiteY1038" fmla="*/ 51791 h 601986"/>
                  <a:gd name="connsiteX1039" fmla="*/ 366070 w 636190"/>
                  <a:gd name="connsiteY1039" fmla="*/ 51579 h 601986"/>
                  <a:gd name="connsiteX1040" fmla="*/ 366247 w 636190"/>
                  <a:gd name="connsiteY1040" fmla="*/ 48857 h 601986"/>
                  <a:gd name="connsiteX1041" fmla="*/ 366432 w 636190"/>
                  <a:gd name="connsiteY1041" fmla="*/ 45744 h 601986"/>
                  <a:gd name="connsiteX1042" fmla="*/ 366637 w 636190"/>
                  <a:gd name="connsiteY1042" fmla="*/ 42502 h 601986"/>
                  <a:gd name="connsiteX1043" fmla="*/ 366836 w 636190"/>
                  <a:gd name="connsiteY1043" fmla="*/ 39362 h 601986"/>
                  <a:gd name="connsiteX1044" fmla="*/ 367410 w 636190"/>
                  <a:gd name="connsiteY1044" fmla="*/ 39334 h 601986"/>
                  <a:gd name="connsiteX1045" fmla="*/ 367431 w 636190"/>
                  <a:gd name="connsiteY1045" fmla="*/ 38951 h 601986"/>
                  <a:gd name="connsiteX1046" fmla="*/ 367588 w 636190"/>
                  <a:gd name="connsiteY1046" fmla="*/ 36441 h 601986"/>
                  <a:gd name="connsiteX1047" fmla="*/ 367684 w 636190"/>
                  <a:gd name="connsiteY1047" fmla="*/ 34950 h 601986"/>
                  <a:gd name="connsiteX1048" fmla="*/ 367766 w 636190"/>
                  <a:gd name="connsiteY1048" fmla="*/ 33821 h 601986"/>
                  <a:gd name="connsiteX1049" fmla="*/ 368101 w 636190"/>
                  <a:gd name="connsiteY1049" fmla="*/ 28588 h 601986"/>
                  <a:gd name="connsiteX1050" fmla="*/ 368313 w 636190"/>
                  <a:gd name="connsiteY1050" fmla="*/ 25263 h 601986"/>
                  <a:gd name="connsiteX1051" fmla="*/ 368546 w 636190"/>
                  <a:gd name="connsiteY1051" fmla="*/ 21726 h 601986"/>
                  <a:gd name="connsiteX1052" fmla="*/ 368744 w 636190"/>
                  <a:gd name="connsiteY1052" fmla="*/ 18449 h 601986"/>
                  <a:gd name="connsiteX1053" fmla="*/ 369435 w 636190"/>
                  <a:gd name="connsiteY1053" fmla="*/ 13408 h 601986"/>
                  <a:gd name="connsiteX1054" fmla="*/ 369681 w 636190"/>
                  <a:gd name="connsiteY1054" fmla="*/ 11527 h 601986"/>
                  <a:gd name="connsiteX1055" fmla="*/ 369976 w 636190"/>
                  <a:gd name="connsiteY1055" fmla="*/ 9399 h 601986"/>
                  <a:gd name="connsiteX1056" fmla="*/ 370352 w 636190"/>
                  <a:gd name="connsiteY1056" fmla="*/ 6499 h 601986"/>
                  <a:gd name="connsiteX1057" fmla="*/ 370482 w 636190"/>
                  <a:gd name="connsiteY1057" fmla="*/ 5596 h 601986"/>
                  <a:gd name="connsiteX1058" fmla="*/ 370926 w 636190"/>
                  <a:gd name="connsiteY1058" fmla="*/ 5596 h 601986"/>
                  <a:gd name="connsiteX1059" fmla="*/ 375900 w 636190"/>
                  <a:gd name="connsiteY1059" fmla="*/ 5609 h 601986"/>
                  <a:gd name="connsiteX1060" fmla="*/ 376071 w 636190"/>
                  <a:gd name="connsiteY1060" fmla="*/ 8496 h 601986"/>
                  <a:gd name="connsiteX1061" fmla="*/ 376132 w 636190"/>
                  <a:gd name="connsiteY1061" fmla="*/ 9105 h 601986"/>
                  <a:gd name="connsiteX1062" fmla="*/ 376255 w 636190"/>
                  <a:gd name="connsiteY1062" fmla="*/ 10295 h 601986"/>
                  <a:gd name="connsiteX1063" fmla="*/ 376310 w 636190"/>
                  <a:gd name="connsiteY1063" fmla="*/ 10795 h 601986"/>
                  <a:gd name="connsiteX1064" fmla="*/ 376509 w 636190"/>
                  <a:gd name="connsiteY1064" fmla="*/ 12922 h 601986"/>
                  <a:gd name="connsiteX1065" fmla="*/ 376529 w 636190"/>
                  <a:gd name="connsiteY1065" fmla="*/ 12922 h 601986"/>
                  <a:gd name="connsiteX1066" fmla="*/ 376666 w 636190"/>
                  <a:gd name="connsiteY1066" fmla="*/ 12915 h 601986"/>
                  <a:gd name="connsiteX1067" fmla="*/ 378492 w 636190"/>
                  <a:gd name="connsiteY1067" fmla="*/ 12567 h 601986"/>
                  <a:gd name="connsiteX1068" fmla="*/ 380148 w 636190"/>
                  <a:gd name="connsiteY1068" fmla="*/ 12245 h 601986"/>
                  <a:gd name="connsiteX1069" fmla="*/ 383472 w 636190"/>
                  <a:gd name="connsiteY1069" fmla="*/ 11588 h 601986"/>
                  <a:gd name="connsiteX1070" fmla="*/ 384410 w 636190"/>
                  <a:gd name="connsiteY1070" fmla="*/ 11403 h 601986"/>
                  <a:gd name="connsiteX1071" fmla="*/ 386578 w 636190"/>
                  <a:gd name="connsiteY1071" fmla="*/ 10959 h 601986"/>
                  <a:gd name="connsiteX1072" fmla="*/ 389704 w 636190"/>
                  <a:gd name="connsiteY1072" fmla="*/ 10336 h 601986"/>
                  <a:gd name="connsiteX1073" fmla="*/ 391743 w 636190"/>
                  <a:gd name="connsiteY1073" fmla="*/ 9933 h 601986"/>
                  <a:gd name="connsiteX1074" fmla="*/ 407148 w 636190"/>
                  <a:gd name="connsiteY1074" fmla="*/ 6827 h 601986"/>
                  <a:gd name="connsiteX1075" fmla="*/ 408352 w 636190"/>
                  <a:gd name="connsiteY1075" fmla="*/ 6588 h 601986"/>
                  <a:gd name="connsiteX1076" fmla="*/ 414577 w 636190"/>
                  <a:gd name="connsiteY1076" fmla="*/ 5370 h 601986"/>
                  <a:gd name="connsiteX1077" fmla="*/ 415706 w 636190"/>
                  <a:gd name="connsiteY1077" fmla="*/ 5131 h 601986"/>
                  <a:gd name="connsiteX1078" fmla="*/ 415255 w 636190"/>
                  <a:gd name="connsiteY1078" fmla="*/ 11068 h 601986"/>
                  <a:gd name="connsiteX1079" fmla="*/ 415248 w 636190"/>
                  <a:gd name="connsiteY1079" fmla="*/ 11150 h 601986"/>
                  <a:gd name="connsiteX1080" fmla="*/ 420631 w 636190"/>
                  <a:gd name="connsiteY1080" fmla="*/ 11479 h 601986"/>
                  <a:gd name="connsiteX1081" fmla="*/ 423915 w 636190"/>
                  <a:gd name="connsiteY1081" fmla="*/ 11390 h 601986"/>
                  <a:gd name="connsiteX1082" fmla="*/ 424770 w 636190"/>
                  <a:gd name="connsiteY1082" fmla="*/ 11356 h 601986"/>
                  <a:gd name="connsiteX1083" fmla="*/ 424982 w 636190"/>
                  <a:gd name="connsiteY1083" fmla="*/ 14728 h 601986"/>
                  <a:gd name="connsiteX1084" fmla="*/ 425016 w 636190"/>
                  <a:gd name="connsiteY1084" fmla="*/ 16726 h 601986"/>
                  <a:gd name="connsiteX1085" fmla="*/ 426740 w 636190"/>
                  <a:gd name="connsiteY1085" fmla="*/ 16822 h 601986"/>
                  <a:gd name="connsiteX1086" fmla="*/ 428786 w 636190"/>
                  <a:gd name="connsiteY1086" fmla="*/ 16890 h 601986"/>
                  <a:gd name="connsiteX1087" fmla="*/ 428416 w 636190"/>
                  <a:gd name="connsiteY1087" fmla="*/ 20016 h 601986"/>
                  <a:gd name="connsiteX1088" fmla="*/ 431241 w 636190"/>
                  <a:gd name="connsiteY1088" fmla="*/ 20201 h 601986"/>
                  <a:gd name="connsiteX1089" fmla="*/ 434019 w 636190"/>
                  <a:gd name="connsiteY1089" fmla="*/ 20399 h 601986"/>
                  <a:gd name="connsiteX1090" fmla="*/ 433704 w 636190"/>
                  <a:gd name="connsiteY1090" fmla="*/ 21206 h 601986"/>
                  <a:gd name="connsiteX1091" fmla="*/ 433909 w 636190"/>
                  <a:gd name="connsiteY1091" fmla="*/ 21234 h 601986"/>
                  <a:gd name="connsiteX1092" fmla="*/ 435996 w 636190"/>
                  <a:gd name="connsiteY1092" fmla="*/ 21473 h 601986"/>
                  <a:gd name="connsiteX1093" fmla="*/ 438965 w 636190"/>
                  <a:gd name="connsiteY1093" fmla="*/ 21815 h 601986"/>
                  <a:gd name="connsiteX1094" fmla="*/ 441468 w 636190"/>
                  <a:gd name="connsiteY1094" fmla="*/ 22096 h 601986"/>
                  <a:gd name="connsiteX1095" fmla="*/ 444000 w 636190"/>
                  <a:gd name="connsiteY1095" fmla="*/ 22390 h 601986"/>
                  <a:gd name="connsiteX1096" fmla="*/ 445669 w 636190"/>
                  <a:gd name="connsiteY1096" fmla="*/ 22698 h 601986"/>
                  <a:gd name="connsiteX1097" fmla="*/ 444827 w 636190"/>
                  <a:gd name="connsiteY1097" fmla="*/ 26125 h 601986"/>
                  <a:gd name="connsiteX1098" fmla="*/ 441332 w 636190"/>
                  <a:gd name="connsiteY1098" fmla="*/ 29689 h 601986"/>
                  <a:gd name="connsiteX1099" fmla="*/ 439820 w 636190"/>
                  <a:gd name="connsiteY1099" fmla="*/ 37563 h 601986"/>
                  <a:gd name="connsiteX1100" fmla="*/ 441927 w 636190"/>
                  <a:gd name="connsiteY1100" fmla="*/ 42166 h 601986"/>
                  <a:gd name="connsiteX1101" fmla="*/ 446086 w 636190"/>
                  <a:gd name="connsiteY1101" fmla="*/ 48501 h 601986"/>
                  <a:gd name="connsiteX1102" fmla="*/ 453009 w 636190"/>
                  <a:gd name="connsiteY1102" fmla="*/ 50204 h 601986"/>
                  <a:gd name="connsiteX1103" fmla="*/ 463112 w 636190"/>
                  <a:gd name="connsiteY1103" fmla="*/ 49062 h 601986"/>
                  <a:gd name="connsiteX1104" fmla="*/ 466068 w 636190"/>
                  <a:gd name="connsiteY1104" fmla="*/ 48214 h 601986"/>
                  <a:gd name="connsiteX1105" fmla="*/ 466020 w 636190"/>
                  <a:gd name="connsiteY1105" fmla="*/ 48303 h 601986"/>
                  <a:gd name="connsiteX1106" fmla="*/ 466095 w 636190"/>
                  <a:gd name="connsiteY1106" fmla="*/ 49329 h 601986"/>
                  <a:gd name="connsiteX1107" fmla="*/ 465787 w 636190"/>
                  <a:gd name="connsiteY1107" fmla="*/ 49726 h 601986"/>
                  <a:gd name="connsiteX1108" fmla="*/ 465418 w 636190"/>
                  <a:gd name="connsiteY1108" fmla="*/ 50396 h 601986"/>
                  <a:gd name="connsiteX1109" fmla="*/ 464679 w 636190"/>
                  <a:gd name="connsiteY1109" fmla="*/ 52400 h 601986"/>
                  <a:gd name="connsiteX1110" fmla="*/ 463277 w 636190"/>
                  <a:gd name="connsiteY1110" fmla="*/ 53399 h 601986"/>
                  <a:gd name="connsiteX1111" fmla="*/ 462134 w 636190"/>
                  <a:gd name="connsiteY1111" fmla="*/ 54452 h 601986"/>
                  <a:gd name="connsiteX1112" fmla="*/ 462004 w 636190"/>
                  <a:gd name="connsiteY1112" fmla="*/ 56806 h 601986"/>
                  <a:gd name="connsiteX1113" fmla="*/ 461799 w 636190"/>
                  <a:gd name="connsiteY1113" fmla="*/ 58735 h 601986"/>
                  <a:gd name="connsiteX1114" fmla="*/ 461628 w 636190"/>
                  <a:gd name="connsiteY1114" fmla="*/ 60664 h 601986"/>
                  <a:gd name="connsiteX1115" fmla="*/ 461443 w 636190"/>
                  <a:gd name="connsiteY1115" fmla="*/ 62743 h 601986"/>
                  <a:gd name="connsiteX1116" fmla="*/ 464597 w 636190"/>
                  <a:gd name="connsiteY1116" fmla="*/ 63311 h 601986"/>
                  <a:gd name="connsiteX1117" fmla="*/ 464570 w 636190"/>
                  <a:gd name="connsiteY1117" fmla="*/ 63776 h 601986"/>
                  <a:gd name="connsiteX1118" fmla="*/ 469967 w 636190"/>
                  <a:gd name="connsiteY1118" fmla="*/ 64796 h 601986"/>
                  <a:gd name="connsiteX1119" fmla="*/ 469461 w 636190"/>
                  <a:gd name="connsiteY1119" fmla="*/ 66253 h 601986"/>
                  <a:gd name="connsiteX1120" fmla="*/ 468667 w 636190"/>
                  <a:gd name="connsiteY1120" fmla="*/ 68503 h 601986"/>
                  <a:gd name="connsiteX1121" fmla="*/ 467894 w 636190"/>
                  <a:gd name="connsiteY1121" fmla="*/ 70604 h 601986"/>
                  <a:gd name="connsiteX1122" fmla="*/ 465780 w 636190"/>
                  <a:gd name="connsiteY1122" fmla="*/ 75720 h 601986"/>
                  <a:gd name="connsiteX1123" fmla="*/ 465206 w 636190"/>
                  <a:gd name="connsiteY1123" fmla="*/ 77034 h 601986"/>
                  <a:gd name="connsiteX1124" fmla="*/ 465014 w 636190"/>
                  <a:gd name="connsiteY1124" fmla="*/ 77000 h 601986"/>
                  <a:gd name="connsiteX1125" fmla="*/ 464180 w 636190"/>
                  <a:gd name="connsiteY1125" fmla="*/ 79250 h 601986"/>
                  <a:gd name="connsiteX1126" fmla="*/ 463803 w 636190"/>
                  <a:gd name="connsiteY1126" fmla="*/ 80310 h 601986"/>
                  <a:gd name="connsiteX1127" fmla="*/ 463359 w 636190"/>
                  <a:gd name="connsiteY1127" fmla="*/ 81515 h 601986"/>
                  <a:gd name="connsiteX1128" fmla="*/ 462627 w 636190"/>
                  <a:gd name="connsiteY1128" fmla="*/ 83963 h 601986"/>
                  <a:gd name="connsiteX1129" fmla="*/ 462039 w 636190"/>
                  <a:gd name="connsiteY1129" fmla="*/ 85776 h 601986"/>
                  <a:gd name="connsiteX1130" fmla="*/ 461785 w 636190"/>
                  <a:gd name="connsiteY1130" fmla="*/ 86631 h 601986"/>
                  <a:gd name="connsiteX1131" fmla="*/ 461485 w 636190"/>
                  <a:gd name="connsiteY1131" fmla="*/ 87603 h 601986"/>
                  <a:gd name="connsiteX1132" fmla="*/ 460705 w 636190"/>
                  <a:gd name="connsiteY1132" fmla="*/ 89847 h 601986"/>
                  <a:gd name="connsiteX1133" fmla="*/ 460144 w 636190"/>
                  <a:gd name="connsiteY1133" fmla="*/ 91201 h 601986"/>
                  <a:gd name="connsiteX1134" fmla="*/ 460075 w 636190"/>
                  <a:gd name="connsiteY1134" fmla="*/ 91358 h 601986"/>
                  <a:gd name="connsiteX1135" fmla="*/ 459918 w 636190"/>
                  <a:gd name="connsiteY1135" fmla="*/ 92090 h 601986"/>
                  <a:gd name="connsiteX1136" fmla="*/ 461019 w 636190"/>
                  <a:gd name="connsiteY1136" fmla="*/ 91960 h 601986"/>
                  <a:gd name="connsiteX1137" fmla="*/ 465021 w 636190"/>
                  <a:gd name="connsiteY1137" fmla="*/ 91666 h 601986"/>
                  <a:gd name="connsiteX1138" fmla="*/ 467983 w 636190"/>
                  <a:gd name="connsiteY1138" fmla="*/ 91406 h 601986"/>
                  <a:gd name="connsiteX1139" fmla="*/ 470090 w 636190"/>
                  <a:gd name="connsiteY1139" fmla="*/ 91221 h 601986"/>
                  <a:gd name="connsiteX1140" fmla="*/ 470001 w 636190"/>
                  <a:gd name="connsiteY1140" fmla="*/ 89648 h 601986"/>
                  <a:gd name="connsiteX1141" fmla="*/ 473483 w 636190"/>
                  <a:gd name="connsiteY1141" fmla="*/ 89039 h 601986"/>
                  <a:gd name="connsiteX1142" fmla="*/ 475180 w 636190"/>
                  <a:gd name="connsiteY1142" fmla="*/ 88711 h 601986"/>
                  <a:gd name="connsiteX1143" fmla="*/ 479195 w 636190"/>
                  <a:gd name="connsiteY1143" fmla="*/ 87904 h 601986"/>
                  <a:gd name="connsiteX1144" fmla="*/ 479496 w 636190"/>
                  <a:gd name="connsiteY1144" fmla="*/ 90257 h 601986"/>
                  <a:gd name="connsiteX1145" fmla="*/ 479948 w 636190"/>
                  <a:gd name="connsiteY1145" fmla="*/ 91995 h 601986"/>
                  <a:gd name="connsiteX1146" fmla="*/ 478607 w 636190"/>
                  <a:gd name="connsiteY1146" fmla="*/ 92473 h 601986"/>
                  <a:gd name="connsiteX1147" fmla="*/ 479428 w 636190"/>
                  <a:gd name="connsiteY1147" fmla="*/ 95675 h 601986"/>
                  <a:gd name="connsiteX1148" fmla="*/ 479038 w 636190"/>
                  <a:gd name="connsiteY1148" fmla="*/ 95832 h 601986"/>
                  <a:gd name="connsiteX1149" fmla="*/ 479633 w 636190"/>
                  <a:gd name="connsiteY1149" fmla="*/ 97823 h 601986"/>
                  <a:gd name="connsiteX1150" fmla="*/ 480125 w 636190"/>
                  <a:gd name="connsiteY1150" fmla="*/ 99485 h 601986"/>
                  <a:gd name="connsiteX1151" fmla="*/ 480379 w 636190"/>
                  <a:gd name="connsiteY1151" fmla="*/ 102434 h 601986"/>
                  <a:gd name="connsiteX1152" fmla="*/ 480392 w 636190"/>
                  <a:gd name="connsiteY1152" fmla="*/ 102536 h 601986"/>
                  <a:gd name="connsiteX1153" fmla="*/ 480625 w 636190"/>
                  <a:gd name="connsiteY1153" fmla="*/ 103897 h 601986"/>
                  <a:gd name="connsiteX1154" fmla="*/ 480666 w 636190"/>
                  <a:gd name="connsiteY1154" fmla="*/ 104151 h 601986"/>
                  <a:gd name="connsiteX1155" fmla="*/ 480953 w 636190"/>
                  <a:gd name="connsiteY1155" fmla="*/ 105656 h 601986"/>
                  <a:gd name="connsiteX1156" fmla="*/ 481261 w 636190"/>
                  <a:gd name="connsiteY1156" fmla="*/ 106825 h 601986"/>
                  <a:gd name="connsiteX1157" fmla="*/ 481740 w 636190"/>
                  <a:gd name="connsiteY1157" fmla="*/ 108652 h 601986"/>
                  <a:gd name="connsiteX1158" fmla="*/ 481822 w 636190"/>
                  <a:gd name="connsiteY1158" fmla="*/ 108919 h 601986"/>
                  <a:gd name="connsiteX1159" fmla="*/ 482766 w 636190"/>
                  <a:gd name="connsiteY1159" fmla="*/ 111846 h 601986"/>
                  <a:gd name="connsiteX1160" fmla="*/ 482848 w 636190"/>
                  <a:gd name="connsiteY1160" fmla="*/ 112113 h 601986"/>
                  <a:gd name="connsiteX1161" fmla="*/ 483765 w 636190"/>
                  <a:gd name="connsiteY1161" fmla="*/ 115376 h 601986"/>
                  <a:gd name="connsiteX1162" fmla="*/ 483840 w 636190"/>
                  <a:gd name="connsiteY1162" fmla="*/ 115794 h 601986"/>
                  <a:gd name="connsiteX1163" fmla="*/ 484203 w 636190"/>
                  <a:gd name="connsiteY1163" fmla="*/ 117771 h 601986"/>
                  <a:gd name="connsiteX1164" fmla="*/ 484251 w 636190"/>
                  <a:gd name="connsiteY1164" fmla="*/ 118044 h 601986"/>
                  <a:gd name="connsiteX1165" fmla="*/ 484285 w 636190"/>
                  <a:gd name="connsiteY1165" fmla="*/ 118161 h 601986"/>
                  <a:gd name="connsiteX1166" fmla="*/ 484422 w 636190"/>
                  <a:gd name="connsiteY1166" fmla="*/ 118995 h 601986"/>
                  <a:gd name="connsiteX1167" fmla="*/ 484805 w 636190"/>
                  <a:gd name="connsiteY1167" fmla="*/ 121998 h 601986"/>
                  <a:gd name="connsiteX1168" fmla="*/ 485448 w 636190"/>
                  <a:gd name="connsiteY1168" fmla="*/ 128640 h 601986"/>
                  <a:gd name="connsiteX1169" fmla="*/ 485831 w 636190"/>
                  <a:gd name="connsiteY1169" fmla="*/ 131993 h 601986"/>
                  <a:gd name="connsiteX1170" fmla="*/ 486207 w 636190"/>
                  <a:gd name="connsiteY1170" fmla="*/ 135331 h 601986"/>
                  <a:gd name="connsiteX1171" fmla="*/ 486700 w 636190"/>
                  <a:gd name="connsiteY1171" fmla="*/ 138696 h 601986"/>
                  <a:gd name="connsiteX1172" fmla="*/ 486775 w 636190"/>
                  <a:gd name="connsiteY1172" fmla="*/ 139093 h 601986"/>
                  <a:gd name="connsiteX1173" fmla="*/ 487110 w 636190"/>
                  <a:gd name="connsiteY1173" fmla="*/ 142042 h 601986"/>
                  <a:gd name="connsiteX1174" fmla="*/ 487308 w 636190"/>
                  <a:gd name="connsiteY1174" fmla="*/ 143690 h 601986"/>
                  <a:gd name="connsiteX1175" fmla="*/ 487767 w 636190"/>
                  <a:gd name="connsiteY1175" fmla="*/ 146071 h 601986"/>
                  <a:gd name="connsiteX1176" fmla="*/ 488581 w 636190"/>
                  <a:gd name="connsiteY1176" fmla="*/ 146078 h 601986"/>
                  <a:gd name="connsiteX1177" fmla="*/ 489265 w 636190"/>
                  <a:gd name="connsiteY1177" fmla="*/ 145770 h 601986"/>
                  <a:gd name="connsiteX1178" fmla="*/ 489573 w 636190"/>
                  <a:gd name="connsiteY1178" fmla="*/ 146502 h 601986"/>
                  <a:gd name="connsiteX1179" fmla="*/ 491132 w 636190"/>
                  <a:gd name="connsiteY1179" fmla="*/ 145722 h 601986"/>
                  <a:gd name="connsiteX1180" fmla="*/ 493164 w 636190"/>
                  <a:gd name="connsiteY1180" fmla="*/ 145086 h 601986"/>
                  <a:gd name="connsiteX1181" fmla="*/ 494560 w 636190"/>
                  <a:gd name="connsiteY1181" fmla="*/ 144696 h 601986"/>
                  <a:gd name="connsiteX1182" fmla="*/ 495982 w 636190"/>
                  <a:gd name="connsiteY1182" fmla="*/ 144456 h 601986"/>
                  <a:gd name="connsiteX1183" fmla="*/ 497392 w 636190"/>
                  <a:gd name="connsiteY1183" fmla="*/ 144320 h 601986"/>
                  <a:gd name="connsiteX1184" fmla="*/ 498828 w 636190"/>
                  <a:gd name="connsiteY1184" fmla="*/ 144148 h 601986"/>
                  <a:gd name="connsiteX1185" fmla="*/ 498828 w 636190"/>
                  <a:gd name="connsiteY1185" fmla="*/ 144155 h 601986"/>
                  <a:gd name="connsiteX1186" fmla="*/ 501455 w 636190"/>
                  <a:gd name="connsiteY1186" fmla="*/ 147706 h 601986"/>
                  <a:gd name="connsiteX1187" fmla="*/ 504615 w 636190"/>
                  <a:gd name="connsiteY1187" fmla="*/ 152994 h 601986"/>
                  <a:gd name="connsiteX1188" fmla="*/ 505368 w 636190"/>
                  <a:gd name="connsiteY1188" fmla="*/ 154115 h 601986"/>
                  <a:gd name="connsiteX1189" fmla="*/ 506497 w 636190"/>
                  <a:gd name="connsiteY1189" fmla="*/ 155203 h 601986"/>
                  <a:gd name="connsiteX1190" fmla="*/ 508043 w 636190"/>
                  <a:gd name="connsiteY1190" fmla="*/ 153801 h 601986"/>
                  <a:gd name="connsiteX1191" fmla="*/ 509438 w 636190"/>
                  <a:gd name="connsiteY1191" fmla="*/ 155039 h 601986"/>
                  <a:gd name="connsiteX1192" fmla="*/ 510300 w 636190"/>
                  <a:gd name="connsiteY1192" fmla="*/ 155928 h 601986"/>
                  <a:gd name="connsiteX1193" fmla="*/ 510909 w 636190"/>
                  <a:gd name="connsiteY1193" fmla="*/ 156818 h 601986"/>
                  <a:gd name="connsiteX1194" fmla="*/ 510519 w 636190"/>
                  <a:gd name="connsiteY1194" fmla="*/ 157043 h 601986"/>
                  <a:gd name="connsiteX1195" fmla="*/ 511661 w 636190"/>
                  <a:gd name="connsiteY1195" fmla="*/ 158979 h 601986"/>
                  <a:gd name="connsiteX1196" fmla="*/ 513084 w 636190"/>
                  <a:gd name="connsiteY1196" fmla="*/ 161237 h 601986"/>
                  <a:gd name="connsiteX1197" fmla="*/ 514022 w 636190"/>
                  <a:gd name="connsiteY1197" fmla="*/ 162666 h 601986"/>
                  <a:gd name="connsiteX1198" fmla="*/ 514719 w 636190"/>
                  <a:gd name="connsiteY1198" fmla="*/ 163604 h 601986"/>
                  <a:gd name="connsiteX1199" fmla="*/ 515499 w 636190"/>
                  <a:gd name="connsiteY1199" fmla="*/ 164596 h 601986"/>
                  <a:gd name="connsiteX1200" fmla="*/ 516840 w 636190"/>
                  <a:gd name="connsiteY1200" fmla="*/ 166347 h 601986"/>
                  <a:gd name="connsiteX1201" fmla="*/ 518016 w 636190"/>
                  <a:gd name="connsiteY1201" fmla="*/ 167907 h 601986"/>
                  <a:gd name="connsiteX1202" fmla="*/ 518188 w 636190"/>
                  <a:gd name="connsiteY1202" fmla="*/ 168139 h 601986"/>
                  <a:gd name="connsiteX1203" fmla="*/ 520322 w 636190"/>
                  <a:gd name="connsiteY1203" fmla="*/ 170745 h 601986"/>
                  <a:gd name="connsiteX1204" fmla="*/ 521765 w 636190"/>
                  <a:gd name="connsiteY1204" fmla="*/ 172640 h 601986"/>
                  <a:gd name="connsiteX1205" fmla="*/ 522935 w 636190"/>
                  <a:gd name="connsiteY1205" fmla="*/ 174241 h 601986"/>
                  <a:gd name="connsiteX1206" fmla="*/ 524132 w 636190"/>
                  <a:gd name="connsiteY1206" fmla="*/ 175842 h 601986"/>
                  <a:gd name="connsiteX1207" fmla="*/ 525671 w 636190"/>
                  <a:gd name="connsiteY1207" fmla="*/ 178181 h 601986"/>
                  <a:gd name="connsiteX1208" fmla="*/ 525842 w 636190"/>
                  <a:gd name="connsiteY1208" fmla="*/ 178441 h 601986"/>
                  <a:gd name="connsiteX1209" fmla="*/ 525938 w 636190"/>
                  <a:gd name="connsiteY1209" fmla="*/ 178592 h 601986"/>
                  <a:gd name="connsiteX1210" fmla="*/ 526048 w 636190"/>
                  <a:gd name="connsiteY1210" fmla="*/ 178770 h 601986"/>
                  <a:gd name="connsiteX1211" fmla="*/ 530378 w 636190"/>
                  <a:gd name="connsiteY1211" fmla="*/ 179967 h 601986"/>
                  <a:gd name="connsiteX1212" fmla="*/ 531103 w 636190"/>
                  <a:gd name="connsiteY1212" fmla="*/ 180158 h 601986"/>
                  <a:gd name="connsiteX1213" fmla="*/ 532088 w 636190"/>
                  <a:gd name="connsiteY1213" fmla="*/ 180295 h 601986"/>
                  <a:gd name="connsiteX1214" fmla="*/ 532587 w 636190"/>
                  <a:gd name="connsiteY1214" fmla="*/ 180329 h 601986"/>
                  <a:gd name="connsiteX1215" fmla="*/ 533053 w 636190"/>
                  <a:gd name="connsiteY1215" fmla="*/ 180343 h 601986"/>
                  <a:gd name="connsiteX1216" fmla="*/ 533552 w 636190"/>
                  <a:gd name="connsiteY1216" fmla="*/ 180329 h 601986"/>
                  <a:gd name="connsiteX1217" fmla="*/ 534421 w 636190"/>
                  <a:gd name="connsiteY1217" fmla="*/ 180227 h 601986"/>
                  <a:gd name="connsiteX1218" fmla="*/ 534468 w 636190"/>
                  <a:gd name="connsiteY1218" fmla="*/ 180514 h 601986"/>
                  <a:gd name="connsiteX1219" fmla="*/ 534722 w 636190"/>
                  <a:gd name="connsiteY1219" fmla="*/ 181834 h 601986"/>
                  <a:gd name="connsiteX1220" fmla="*/ 535351 w 636190"/>
                  <a:gd name="connsiteY1220" fmla="*/ 184228 h 601986"/>
                  <a:gd name="connsiteX1221" fmla="*/ 535460 w 636190"/>
                  <a:gd name="connsiteY1221" fmla="*/ 184577 h 601986"/>
                  <a:gd name="connsiteX1222" fmla="*/ 536630 w 636190"/>
                  <a:gd name="connsiteY1222" fmla="*/ 188278 h 601986"/>
                  <a:gd name="connsiteX1223" fmla="*/ 537130 w 636190"/>
                  <a:gd name="connsiteY1223" fmla="*/ 190173 h 601986"/>
                  <a:gd name="connsiteX1224" fmla="*/ 537335 w 636190"/>
                  <a:gd name="connsiteY1224" fmla="*/ 191124 h 601986"/>
                  <a:gd name="connsiteX1225" fmla="*/ 537800 w 636190"/>
                  <a:gd name="connsiteY1225" fmla="*/ 193997 h 601986"/>
                  <a:gd name="connsiteX1226" fmla="*/ 538122 w 636190"/>
                  <a:gd name="connsiteY1226" fmla="*/ 197199 h 601986"/>
                  <a:gd name="connsiteX1227" fmla="*/ 538333 w 636190"/>
                  <a:gd name="connsiteY1227" fmla="*/ 199901 h 601986"/>
                  <a:gd name="connsiteX1228" fmla="*/ 538710 w 636190"/>
                  <a:gd name="connsiteY1228" fmla="*/ 201987 h 601986"/>
                  <a:gd name="connsiteX1229" fmla="*/ 539237 w 636190"/>
                  <a:gd name="connsiteY1229" fmla="*/ 204730 h 601986"/>
                  <a:gd name="connsiteX1230" fmla="*/ 539408 w 636190"/>
                  <a:gd name="connsiteY1230" fmla="*/ 205284 h 601986"/>
                  <a:gd name="connsiteX1231" fmla="*/ 534174 w 636190"/>
                  <a:gd name="connsiteY1231" fmla="*/ 206919 h 601986"/>
                  <a:gd name="connsiteX1232" fmla="*/ 535064 w 636190"/>
                  <a:gd name="connsiteY1232" fmla="*/ 209662 h 601986"/>
                  <a:gd name="connsiteX1233" fmla="*/ 534366 w 636190"/>
                  <a:gd name="connsiteY1233" fmla="*/ 209881 h 601986"/>
                  <a:gd name="connsiteX1234" fmla="*/ 534277 w 636190"/>
                  <a:gd name="connsiteY1234" fmla="*/ 209649 h 601986"/>
                  <a:gd name="connsiteX1235" fmla="*/ 529591 w 636190"/>
                  <a:gd name="connsiteY1235" fmla="*/ 211126 h 601986"/>
                  <a:gd name="connsiteX1236" fmla="*/ 530679 w 636190"/>
                  <a:gd name="connsiteY1236" fmla="*/ 214704 h 601986"/>
                  <a:gd name="connsiteX1237" fmla="*/ 531862 w 636190"/>
                  <a:gd name="connsiteY1237" fmla="*/ 217577 h 601986"/>
                  <a:gd name="connsiteX1238" fmla="*/ 532731 w 636190"/>
                  <a:gd name="connsiteY1238" fmla="*/ 219718 h 601986"/>
                  <a:gd name="connsiteX1239" fmla="*/ 533531 w 636190"/>
                  <a:gd name="connsiteY1239" fmla="*/ 222119 h 601986"/>
                  <a:gd name="connsiteX1240" fmla="*/ 533552 w 636190"/>
                  <a:gd name="connsiteY1240" fmla="*/ 222202 h 601986"/>
                  <a:gd name="connsiteX1241" fmla="*/ 533566 w 636190"/>
                  <a:gd name="connsiteY1241" fmla="*/ 222297 h 601986"/>
                  <a:gd name="connsiteX1242" fmla="*/ 534434 w 636190"/>
                  <a:gd name="connsiteY1242" fmla="*/ 222031 h 601986"/>
                  <a:gd name="connsiteX1243" fmla="*/ 537164 w 636190"/>
                  <a:gd name="connsiteY1243" fmla="*/ 221189 h 601986"/>
                  <a:gd name="connsiteX1244" fmla="*/ 539969 w 636190"/>
                  <a:gd name="connsiteY1244" fmla="*/ 220484 h 601986"/>
                  <a:gd name="connsiteX1245" fmla="*/ 542712 w 636190"/>
                  <a:gd name="connsiteY1245" fmla="*/ 220040 h 601986"/>
                  <a:gd name="connsiteX1246" fmla="*/ 545448 w 636190"/>
                  <a:gd name="connsiteY1246" fmla="*/ 219568 h 601986"/>
                  <a:gd name="connsiteX1247" fmla="*/ 548342 w 636190"/>
                  <a:gd name="connsiteY1247" fmla="*/ 219212 h 601986"/>
                  <a:gd name="connsiteX1248" fmla="*/ 550784 w 636190"/>
                  <a:gd name="connsiteY1248" fmla="*/ 218850 h 601986"/>
                  <a:gd name="connsiteX1249" fmla="*/ 553862 w 636190"/>
                  <a:gd name="connsiteY1249" fmla="*/ 217995 h 601986"/>
                  <a:gd name="connsiteX1250" fmla="*/ 557105 w 636190"/>
                  <a:gd name="connsiteY1250" fmla="*/ 217201 h 601986"/>
                  <a:gd name="connsiteX1251" fmla="*/ 564452 w 636190"/>
                  <a:gd name="connsiteY1251" fmla="*/ 215976 h 601986"/>
                  <a:gd name="connsiteX1252" fmla="*/ 565649 w 636190"/>
                  <a:gd name="connsiteY1252" fmla="*/ 215751 h 601986"/>
                  <a:gd name="connsiteX1253" fmla="*/ 565211 w 636190"/>
                  <a:gd name="connsiteY1253" fmla="*/ 212488 h 601986"/>
                  <a:gd name="connsiteX1254" fmla="*/ 564889 w 636190"/>
                  <a:gd name="connsiteY1254" fmla="*/ 209956 h 601986"/>
                  <a:gd name="connsiteX1255" fmla="*/ 564664 w 636190"/>
                  <a:gd name="connsiteY1255" fmla="*/ 207788 h 601986"/>
                  <a:gd name="connsiteX1256" fmla="*/ 564404 w 636190"/>
                  <a:gd name="connsiteY1256" fmla="*/ 205496 h 601986"/>
                  <a:gd name="connsiteX1257" fmla="*/ 575376 w 636190"/>
                  <a:gd name="connsiteY1257" fmla="*/ 203246 h 601986"/>
                  <a:gd name="connsiteX1258" fmla="*/ 576717 w 636190"/>
                  <a:gd name="connsiteY1258" fmla="*/ 202986 h 601986"/>
                  <a:gd name="connsiteX1259" fmla="*/ 578126 w 636190"/>
                  <a:gd name="connsiteY1259" fmla="*/ 202699 h 601986"/>
                  <a:gd name="connsiteX1260" fmla="*/ 583845 w 636190"/>
                  <a:gd name="connsiteY1260" fmla="*/ 201522 h 601986"/>
                  <a:gd name="connsiteX1261" fmla="*/ 584057 w 636190"/>
                  <a:gd name="connsiteY1261" fmla="*/ 201467 h 601986"/>
                  <a:gd name="connsiteX1262" fmla="*/ 583175 w 636190"/>
                  <a:gd name="connsiteY1262" fmla="*/ 199244 h 601986"/>
                  <a:gd name="connsiteX1263" fmla="*/ 583072 w 636190"/>
                  <a:gd name="connsiteY1263" fmla="*/ 198998 h 601986"/>
                  <a:gd name="connsiteX1264" fmla="*/ 582812 w 636190"/>
                  <a:gd name="connsiteY1264" fmla="*/ 198423 h 601986"/>
                  <a:gd name="connsiteX1265" fmla="*/ 582381 w 636190"/>
                  <a:gd name="connsiteY1265" fmla="*/ 197643 h 601986"/>
                  <a:gd name="connsiteX1266" fmla="*/ 582026 w 636190"/>
                  <a:gd name="connsiteY1266" fmla="*/ 197199 h 601986"/>
                  <a:gd name="connsiteX1267" fmla="*/ 581629 w 636190"/>
                  <a:gd name="connsiteY1267" fmla="*/ 196768 h 601986"/>
                  <a:gd name="connsiteX1268" fmla="*/ 581082 w 636190"/>
                  <a:gd name="connsiteY1268" fmla="*/ 196275 h 601986"/>
                  <a:gd name="connsiteX1269" fmla="*/ 580719 w 636190"/>
                  <a:gd name="connsiteY1269" fmla="*/ 196029 h 601986"/>
                  <a:gd name="connsiteX1270" fmla="*/ 580295 w 636190"/>
                  <a:gd name="connsiteY1270" fmla="*/ 195735 h 601986"/>
                  <a:gd name="connsiteX1271" fmla="*/ 579816 w 636190"/>
                  <a:gd name="connsiteY1271" fmla="*/ 195495 h 601986"/>
                  <a:gd name="connsiteX1272" fmla="*/ 579269 w 636190"/>
                  <a:gd name="connsiteY1272" fmla="*/ 195263 h 601986"/>
                  <a:gd name="connsiteX1273" fmla="*/ 578373 w 636190"/>
                  <a:gd name="connsiteY1273" fmla="*/ 194921 h 601986"/>
                  <a:gd name="connsiteX1274" fmla="*/ 577326 w 636190"/>
                  <a:gd name="connsiteY1274" fmla="*/ 194531 h 601986"/>
                  <a:gd name="connsiteX1275" fmla="*/ 576854 w 636190"/>
                  <a:gd name="connsiteY1275" fmla="*/ 194346 h 601986"/>
                  <a:gd name="connsiteX1276" fmla="*/ 575718 w 636190"/>
                  <a:gd name="connsiteY1276" fmla="*/ 193901 h 601986"/>
                  <a:gd name="connsiteX1277" fmla="*/ 574938 w 636190"/>
                  <a:gd name="connsiteY1277" fmla="*/ 193587 h 601986"/>
                  <a:gd name="connsiteX1278" fmla="*/ 574234 w 636190"/>
                  <a:gd name="connsiteY1278" fmla="*/ 193272 h 601986"/>
                  <a:gd name="connsiteX1279" fmla="*/ 574343 w 636190"/>
                  <a:gd name="connsiteY1279" fmla="*/ 193087 h 601986"/>
                  <a:gd name="connsiteX1280" fmla="*/ 574569 w 636190"/>
                  <a:gd name="connsiteY1280" fmla="*/ 193039 h 601986"/>
                  <a:gd name="connsiteX1281" fmla="*/ 574891 w 636190"/>
                  <a:gd name="connsiteY1281" fmla="*/ 193005 h 601986"/>
                  <a:gd name="connsiteX1282" fmla="*/ 576197 w 636190"/>
                  <a:gd name="connsiteY1282" fmla="*/ 192916 h 601986"/>
                  <a:gd name="connsiteX1283" fmla="*/ 578414 w 636190"/>
                  <a:gd name="connsiteY1283" fmla="*/ 192520 h 601986"/>
                  <a:gd name="connsiteX1284" fmla="*/ 578715 w 636190"/>
                  <a:gd name="connsiteY1284" fmla="*/ 192478 h 601986"/>
                  <a:gd name="connsiteX1285" fmla="*/ 579159 w 636190"/>
                  <a:gd name="connsiteY1285" fmla="*/ 192848 h 601986"/>
                  <a:gd name="connsiteX1286" fmla="*/ 580090 w 636190"/>
                  <a:gd name="connsiteY1286" fmla="*/ 193279 h 601986"/>
                  <a:gd name="connsiteX1287" fmla="*/ 582655 w 636190"/>
                  <a:gd name="connsiteY1287" fmla="*/ 193778 h 601986"/>
                  <a:gd name="connsiteX1288" fmla="*/ 585384 w 636190"/>
                  <a:gd name="connsiteY1288" fmla="*/ 194373 h 601986"/>
                  <a:gd name="connsiteX1289" fmla="*/ 588264 w 636190"/>
                  <a:gd name="connsiteY1289" fmla="*/ 194510 h 601986"/>
                  <a:gd name="connsiteX1290" fmla="*/ 589940 w 636190"/>
                  <a:gd name="connsiteY1290" fmla="*/ 194428 h 601986"/>
                  <a:gd name="connsiteX1291" fmla="*/ 591165 w 636190"/>
                  <a:gd name="connsiteY1291" fmla="*/ 194291 h 601986"/>
                  <a:gd name="connsiteX1292" fmla="*/ 591979 w 636190"/>
                  <a:gd name="connsiteY1292" fmla="*/ 195126 h 601986"/>
                  <a:gd name="connsiteX1293" fmla="*/ 593675 w 636190"/>
                  <a:gd name="connsiteY1293" fmla="*/ 194982 h 601986"/>
                  <a:gd name="connsiteX1294" fmla="*/ 596480 w 636190"/>
                  <a:gd name="connsiteY1294" fmla="*/ 194366 h 601986"/>
                  <a:gd name="connsiteX1295" fmla="*/ 599866 w 636190"/>
                  <a:gd name="connsiteY1295" fmla="*/ 194182 h 601986"/>
                  <a:gd name="connsiteX1296" fmla="*/ 601843 w 636190"/>
                  <a:gd name="connsiteY1296" fmla="*/ 194134 h 601986"/>
                  <a:gd name="connsiteX1297" fmla="*/ 603389 w 636190"/>
                  <a:gd name="connsiteY1297" fmla="*/ 194100 h 601986"/>
                  <a:gd name="connsiteX1298" fmla="*/ 609183 w 636190"/>
                  <a:gd name="connsiteY1298" fmla="*/ 194195 h 601986"/>
                  <a:gd name="connsiteX1299" fmla="*/ 612310 w 636190"/>
                  <a:gd name="connsiteY1299" fmla="*/ 194038 h 601986"/>
                  <a:gd name="connsiteX1300" fmla="*/ 615470 w 636190"/>
                  <a:gd name="connsiteY1300" fmla="*/ 193799 h 601986"/>
                  <a:gd name="connsiteX1301" fmla="*/ 616907 w 636190"/>
                  <a:gd name="connsiteY1301" fmla="*/ 193682 h 601986"/>
                  <a:gd name="connsiteX1302" fmla="*/ 623795 w 636190"/>
                  <a:gd name="connsiteY1302" fmla="*/ 193402 h 601986"/>
                  <a:gd name="connsiteX1303" fmla="*/ 624062 w 636190"/>
                  <a:gd name="connsiteY1303" fmla="*/ 192622 h 601986"/>
                  <a:gd name="connsiteX1304" fmla="*/ 624459 w 636190"/>
                  <a:gd name="connsiteY1304" fmla="*/ 191425 h 601986"/>
                  <a:gd name="connsiteX1305" fmla="*/ 624924 w 636190"/>
                  <a:gd name="connsiteY1305" fmla="*/ 190023 h 601986"/>
                  <a:gd name="connsiteX1306" fmla="*/ 625026 w 636190"/>
                  <a:gd name="connsiteY1306" fmla="*/ 189722 h 601986"/>
                  <a:gd name="connsiteX1307" fmla="*/ 626443 w 636190"/>
                  <a:gd name="connsiteY1307" fmla="*/ 189906 h 601986"/>
                  <a:gd name="connsiteX1308" fmla="*/ 629042 w 636190"/>
                  <a:gd name="connsiteY1308" fmla="*/ 190221 h 601986"/>
                  <a:gd name="connsiteX1309" fmla="*/ 631170 w 636190"/>
                  <a:gd name="connsiteY1309" fmla="*/ 190481 h 601986"/>
                  <a:gd name="connsiteX1310" fmla="*/ 631142 w 636190"/>
                  <a:gd name="connsiteY1310" fmla="*/ 190693 h 601986"/>
                  <a:gd name="connsiteX1311" fmla="*/ 630821 w 636190"/>
                  <a:gd name="connsiteY1311" fmla="*/ 193224 h 601986"/>
                  <a:gd name="connsiteX1312" fmla="*/ 630465 w 636190"/>
                  <a:gd name="connsiteY1312" fmla="*/ 196022 h 601986"/>
                  <a:gd name="connsiteX1313" fmla="*/ 629767 w 636190"/>
                  <a:gd name="connsiteY1313" fmla="*/ 201570 h 601986"/>
                  <a:gd name="connsiteX1314" fmla="*/ 629412 w 636190"/>
                  <a:gd name="connsiteY1314" fmla="*/ 204354 h 601986"/>
                  <a:gd name="connsiteX1315" fmla="*/ 629329 w 636190"/>
                  <a:gd name="connsiteY1315" fmla="*/ 205004 h 601986"/>
                  <a:gd name="connsiteX1316" fmla="*/ 629049 w 636190"/>
                  <a:gd name="connsiteY1316" fmla="*/ 207145 h 601986"/>
                  <a:gd name="connsiteX1317" fmla="*/ 628317 w 636190"/>
                  <a:gd name="connsiteY1317" fmla="*/ 212720 h 601986"/>
                  <a:gd name="connsiteX1318" fmla="*/ 627968 w 636190"/>
                  <a:gd name="connsiteY1318" fmla="*/ 215511 h 601986"/>
                  <a:gd name="connsiteX1319" fmla="*/ 627578 w 636190"/>
                  <a:gd name="connsiteY1319" fmla="*/ 218603 h 601986"/>
                  <a:gd name="connsiteX1320" fmla="*/ 626169 w 636190"/>
                  <a:gd name="connsiteY1320" fmla="*/ 218768 h 601986"/>
                  <a:gd name="connsiteX1321" fmla="*/ 623864 w 636190"/>
                  <a:gd name="connsiteY1321" fmla="*/ 219048 h 601986"/>
                  <a:gd name="connsiteX1322" fmla="*/ 621818 w 636190"/>
                  <a:gd name="connsiteY1322" fmla="*/ 218925 h 601986"/>
                  <a:gd name="connsiteX1323" fmla="*/ 621538 w 636190"/>
                  <a:gd name="connsiteY1323" fmla="*/ 218904 h 601986"/>
                  <a:gd name="connsiteX1324" fmla="*/ 621291 w 636190"/>
                  <a:gd name="connsiteY1324" fmla="*/ 218884 h 601986"/>
                  <a:gd name="connsiteX1325" fmla="*/ 619410 w 636190"/>
                  <a:gd name="connsiteY1325" fmla="*/ 218610 h 601986"/>
                  <a:gd name="connsiteX1326" fmla="*/ 616633 w 636190"/>
                  <a:gd name="connsiteY1326" fmla="*/ 218207 h 601986"/>
                  <a:gd name="connsiteX1327" fmla="*/ 614724 w 636190"/>
                  <a:gd name="connsiteY1327" fmla="*/ 217297 h 601986"/>
                  <a:gd name="connsiteX1328" fmla="*/ 614587 w 636190"/>
                  <a:gd name="connsiteY1328" fmla="*/ 217577 h 601986"/>
                  <a:gd name="connsiteX1329" fmla="*/ 614334 w 636190"/>
                  <a:gd name="connsiteY1329" fmla="*/ 217509 h 601986"/>
                  <a:gd name="connsiteX1330" fmla="*/ 614061 w 636190"/>
                  <a:gd name="connsiteY1330" fmla="*/ 217522 h 601986"/>
                  <a:gd name="connsiteX1331" fmla="*/ 613705 w 636190"/>
                  <a:gd name="connsiteY1331" fmla="*/ 217625 h 601986"/>
                  <a:gd name="connsiteX1332" fmla="*/ 613568 w 636190"/>
                  <a:gd name="connsiteY1332" fmla="*/ 217721 h 601986"/>
                  <a:gd name="connsiteX1333" fmla="*/ 613425 w 636190"/>
                  <a:gd name="connsiteY1333" fmla="*/ 217844 h 601986"/>
                  <a:gd name="connsiteX1334" fmla="*/ 613322 w 636190"/>
                  <a:gd name="connsiteY1334" fmla="*/ 217899 h 601986"/>
                  <a:gd name="connsiteX1335" fmla="*/ 613144 w 636190"/>
                  <a:gd name="connsiteY1335" fmla="*/ 218008 h 601986"/>
                  <a:gd name="connsiteX1336" fmla="*/ 612898 w 636190"/>
                  <a:gd name="connsiteY1336" fmla="*/ 218138 h 601986"/>
                  <a:gd name="connsiteX1337" fmla="*/ 612994 w 636190"/>
                  <a:gd name="connsiteY1337" fmla="*/ 226087 h 601986"/>
                  <a:gd name="connsiteX1338" fmla="*/ 613028 w 636190"/>
                  <a:gd name="connsiteY1338" fmla="*/ 228208 h 601986"/>
                  <a:gd name="connsiteX1339" fmla="*/ 613035 w 636190"/>
                  <a:gd name="connsiteY1339" fmla="*/ 228741 h 601986"/>
                  <a:gd name="connsiteX1340" fmla="*/ 613048 w 636190"/>
                  <a:gd name="connsiteY1340" fmla="*/ 229637 h 601986"/>
                  <a:gd name="connsiteX1341" fmla="*/ 613103 w 636190"/>
                  <a:gd name="connsiteY1341" fmla="*/ 233427 h 601986"/>
                  <a:gd name="connsiteX1342" fmla="*/ 613151 w 636190"/>
                  <a:gd name="connsiteY1342" fmla="*/ 236745 h 601986"/>
                  <a:gd name="connsiteX1343" fmla="*/ 612741 w 636190"/>
                  <a:gd name="connsiteY1343" fmla="*/ 236902 h 601986"/>
                  <a:gd name="connsiteX1344" fmla="*/ 612686 w 636190"/>
                  <a:gd name="connsiteY1344" fmla="*/ 237258 h 601986"/>
                  <a:gd name="connsiteX1345" fmla="*/ 612768 w 636190"/>
                  <a:gd name="connsiteY1345" fmla="*/ 240035 h 601986"/>
                  <a:gd name="connsiteX1346" fmla="*/ 613035 w 636190"/>
                  <a:gd name="connsiteY1346" fmla="*/ 240179 h 601986"/>
                  <a:gd name="connsiteX1347" fmla="*/ 614355 w 636190"/>
                  <a:gd name="connsiteY1347" fmla="*/ 240548 h 601986"/>
                  <a:gd name="connsiteX1348" fmla="*/ 615039 w 636190"/>
                  <a:gd name="connsiteY1348" fmla="*/ 240726 h 601986"/>
                  <a:gd name="connsiteX1349" fmla="*/ 615887 w 636190"/>
                  <a:gd name="connsiteY1349" fmla="*/ 240781 h 601986"/>
                  <a:gd name="connsiteX1350" fmla="*/ 616920 w 636190"/>
                  <a:gd name="connsiteY1350" fmla="*/ 240480 h 601986"/>
                  <a:gd name="connsiteX1351" fmla="*/ 617522 w 636190"/>
                  <a:gd name="connsiteY1351" fmla="*/ 240070 h 601986"/>
                  <a:gd name="connsiteX1352" fmla="*/ 618432 w 636190"/>
                  <a:gd name="connsiteY1352" fmla="*/ 239338 h 601986"/>
                  <a:gd name="connsiteX1353" fmla="*/ 618904 w 636190"/>
                  <a:gd name="connsiteY1353" fmla="*/ 239146 h 601986"/>
                  <a:gd name="connsiteX1354" fmla="*/ 618979 w 636190"/>
                  <a:gd name="connsiteY1354" fmla="*/ 239119 h 601986"/>
                  <a:gd name="connsiteX1355" fmla="*/ 619636 w 636190"/>
                  <a:gd name="connsiteY1355" fmla="*/ 240418 h 601986"/>
                  <a:gd name="connsiteX1356" fmla="*/ 620231 w 636190"/>
                  <a:gd name="connsiteY1356" fmla="*/ 241609 h 601986"/>
                  <a:gd name="connsiteX1357" fmla="*/ 620895 w 636190"/>
                  <a:gd name="connsiteY1357" fmla="*/ 243141 h 601986"/>
                  <a:gd name="connsiteX1358" fmla="*/ 621038 w 636190"/>
                  <a:gd name="connsiteY1358" fmla="*/ 243497 h 601986"/>
                  <a:gd name="connsiteX1359" fmla="*/ 621161 w 636190"/>
                  <a:gd name="connsiteY1359" fmla="*/ 243846 h 601986"/>
                  <a:gd name="connsiteX1360" fmla="*/ 621182 w 636190"/>
                  <a:gd name="connsiteY1360" fmla="*/ 243907 h 601986"/>
                  <a:gd name="connsiteX1361" fmla="*/ 621955 w 636190"/>
                  <a:gd name="connsiteY1361" fmla="*/ 246028 h 601986"/>
                  <a:gd name="connsiteX1362" fmla="*/ 622646 w 636190"/>
                  <a:gd name="connsiteY1362" fmla="*/ 245966 h 601986"/>
                  <a:gd name="connsiteX1363" fmla="*/ 622701 w 636190"/>
                  <a:gd name="connsiteY1363" fmla="*/ 246158 h 601986"/>
                  <a:gd name="connsiteX1364" fmla="*/ 623180 w 636190"/>
                  <a:gd name="connsiteY1364" fmla="*/ 247895 h 601986"/>
                  <a:gd name="connsiteX1365" fmla="*/ 623693 w 636190"/>
                  <a:gd name="connsiteY1365" fmla="*/ 249804 h 601986"/>
                  <a:gd name="connsiteX1366" fmla="*/ 624493 w 636190"/>
                  <a:gd name="connsiteY1366" fmla="*/ 252657 h 601986"/>
                  <a:gd name="connsiteX1367" fmla="*/ 624739 w 636190"/>
                  <a:gd name="connsiteY1367" fmla="*/ 253491 h 601986"/>
                  <a:gd name="connsiteX1368" fmla="*/ 625136 w 636190"/>
                  <a:gd name="connsiteY1368" fmla="*/ 254483 h 601986"/>
                  <a:gd name="connsiteX1369" fmla="*/ 625553 w 636190"/>
                  <a:gd name="connsiteY1369" fmla="*/ 255345 h 601986"/>
                  <a:gd name="connsiteX1370" fmla="*/ 625806 w 636190"/>
                  <a:gd name="connsiteY1370" fmla="*/ 255872 h 601986"/>
                  <a:gd name="connsiteX1371" fmla="*/ 628057 w 636190"/>
                  <a:gd name="connsiteY1371" fmla="*/ 259025 h 601986"/>
                  <a:gd name="connsiteX1372" fmla="*/ 628878 w 636190"/>
                  <a:gd name="connsiteY1372" fmla="*/ 260647 h 601986"/>
                  <a:gd name="connsiteX1373" fmla="*/ 630102 w 636190"/>
                  <a:gd name="connsiteY1373" fmla="*/ 263171 h 601986"/>
                  <a:gd name="connsiteX1374" fmla="*/ 631553 w 636190"/>
                  <a:gd name="connsiteY1374" fmla="*/ 266721 h 601986"/>
                  <a:gd name="connsiteX1375" fmla="*/ 632462 w 636190"/>
                  <a:gd name="connsiteY1375" fmla="*/ 268753 h 601986"/>
                  <a:gd name="connsiteX1376" fmla="*/ 633365 w 636190"/>
                  <a:gd name="connsiteY1376" fmla="*/ 270778 h 601986"/>
                  <a:gd name="connsiteX1377" fmla="*/ 634029 w 636190"/>
                  <a:gd name="connsiteY1377" fmla="*/ 272290 h 601986"/>
                  <a:gd name="connsiteX1378" fmla="*/ 635253 w 636190"/>
                  <a:gd name="connsiteY1378" fmla="*/ 275074 h 601986"/>
                  <a:gd name="connsiteX1379" fmla="*/ 636327 w 636190"/>
                  <a:gd name="connsiteY1379" fmla="*/ 277550 h 601986"/>
                  <a:gd name="connsiteX1380" fmla="*/ 636540 w 636190"/>
                  <a:gd name="connsiteY1380" fmla="*/ 278043 h 601986"/>
                  <a:gd name="connsiteX1381" fmla="*/ 636608 w 636190"/>
                  <a:gd name="connsiteY1381" fmla="*/ 278207 h 601986"/>
                  <a:gd name="connsiteX1382" fmla="*/ 636628 w 636190"/>
                  <a:gd name="connsiteY1382" fmla="*/ 278262 h 601986"/>
                  <a:gd name="connsiteX1383" fmla="*/ 636642 w 636190"/>
                  <a:gd name="connsiteY1383" fmla="*/ 278303 h 601986"/>
                  <a:gd name="connsiteX1384" fmla="*/ 636799 w 636190"/>
                  <a:gd name="connsiteY1384" fmla="*/ 278925 h 601986"/>
                  <a:gd name="connsiteX1385" fmla="*/ 636868 w 636190"/>
                  <a:gd name="connsiteY1385" fmla="*/ 279240 h 601986"/>
                  <a:gd name="connsiteX1386" fmla="*/ 636998 w 636190"/>
                  <a:gd name="connsiteY1386" fmla="*/ 279698 h 601986"/>
                  <a:gd name="connsiteX1387" fmla="*/ 637101 w 636190"/>
                  <a:gd name="connsiteY1387" fmla="*/ 280061 h 601986"/>
                  <a:gd name="connsiteX1388" fmla="*/ 637415 w 636190"/>
                  <a:gd name="connsiteY1388" fmla="*/ 281032 h 601986"/>
                  <a:gd name="connsiteX1389" fmla="*/ 637442 w 636190"/>
                  <a:gd name="connsiteY1389" fmla="*/ 281107 h 601986"/>
                  <a:gd name="connsiteX1390" fmla="*/ 629911 w 636190"/>
                  <a:gd name="connsiteY1390" fmla="*/ 282927 h 601986"/>
                  <a:gd name="connsiteX1391" fmla="*/ 631635 w 636190"/>
                  <a:gd name="connsiteY1391" fmla="*/ 289303 h 601986"/>
                  <a:gd name="connsiteX1392" fmla="*/ 626538 w 636190"/>
                  <a:gd name="connsiteY1392" fmla="*/ 290527 h 601986"/>
                  <a:gd name="connsiteX1393" fmla="*/ 626791 w 636190"/>
                  <a:gd name="connsiteY1393" fmla="*/ 290732 h 601986"/>
                  <a:gd name="connsiteX1394" fmla="*/ 627038 w 636190"/>
                  <a:gd name="connsiteY1394" fmla="*/ 290979 h 601986"/>
                  <a:gd name="connsiteX1395" fmla="*/ 627229 w 636190"/>
                  <a:gd name="connsiteY1395" fmla="*/ 291232 h 601986"/>
                  <a:gd name="connsiteX1396" fmla="*/ 627407 w 636190"/>
                  <a:gd name="connsiteY1396" fmla="*/ 291498 h 601986"/>
                  <a:gd name="connsiteX1397" fmla="*/ 627523 w 636190"/>
                  <a:gd name="connsiteY1397" fmla="*/ 291799 h 601986"/>
                  <a:gd name="connsiteX1398" fmla="*/ 627612 w 636190"/>
                  <a:gd name="connsiteY1398" fmla="*/ 292107 h 601986"/>
                  <a:gd name="connsiteX1399" fmla="*/ 627872 w 636190"/>
                  <a:gd name="connsiteY1399" fmla="*/ 293715 h 601986"/>
                  <a:gd name="connsiteX1400" fmla="*/ 628009 w 636190"/>
                  <a:gd name="connsiteY1400" fmla="*/ 294242 h 601986"/>
                  <a:gd name="connsiteX1401" fmla="*/ 628105 w 636190"/>
                  <a:gd name="connsiteY1401" fmla="*/ 294495 h 601986"/>
                  <a:gd name="connsiteX1402" fmla="*/ 628235 w 636190"/>
                  <a:gd name="connsiteY1402" fmla="*/ 294734 h 601986"/>
                  <a:gd name="connsiteX1403" fmla="*/ 628385 w 636190"/>
                  <a:gd name="connsiteY1403" fmla="*/ 294987 h 601986"/>
                  <a:gd name="connsiteX1404" fmla="*/ 621633 w 636190"/>
                  <a:gd name="connsiteY1404" fmla="*/ 296615 h 601986"/>
                  <a:gd name="connsiteX1405" fmla="*/ 622844 w 636190"/>
                  <a:gd name="connsiteY1405" fmla="*/ 301849 h 601986"/>
                  <a:gd name="connsiteX1406" fmla="*/ 623371 w 636190"/>
                  <a:gd name="connsiteY1406" fmla="*/ 303155 h 601986"/>
                  <a:gd name="connsiteX1407" fmla="*/ 623207 w 636190"/>
                  <a:gd name="connsiteY1407" fmla="*/ 303223 h 601986"/>
                  <a:gd name="connsiteX1408" fmla="*/ 623323 w 636190"/>
                  <a:gd name="connsiteY1408" fmla="*/ 303470 h 601986"/>
                  <a:gd name="connsiteX1409" fmla="*/ 617112 w 636190"/>
                  <a:gd name="connsiteY1409" fmla="*/ 305187 h 601986"/>
                  <a:gd name="connsiteX1410" fmla="*/ 617290 w 636190"/>
                  <a:gd name="connsiteY1410" fmla="*/ 306008 h 601986"/>
                  <a:gd name="connsiteX1411" fmla="*/ 617789 w 636190"/>
                  <a:gd name="connsiteY1411" fmla="*/ 307766 h 601986"/>
                  <a:gd name="connsiteX1412" fmla="*/ 616154 w 636190"/>
                  <a:gd name="connsiteY1412" fmla="*/ 308464 h 601986"/>
                  <a:gd name="connsiteX1413" fmla="*/ 612829 w 636190"/>
                  <a:gd name="connsiteY1413" fmla="*/ 309756 h 601986"/>
                  <a:gd name="connsiteX1414" fmla="*/ 611769 w 636190"/>
                  <a:gd name="connsiteY1414" fmla="*/ 310167 h 601986"/>
                  <a:gd name="connsiteX1415" fmla="*/ 610066 w 636190"/>
                  <a:gd name="connsiteY1415" fmla="*/ 310899 h 601986"/>
                  <a:gd name="connsiteX1416" fmla="*/ 607384 w 636190"/>
                  <a:gd name="connsiteY1416" fmla="*/ 312110 h 601986"/>
                  <a:gd name="connsiteX1417" fmla="*/ 605414 w 636190"/>
                  <a:gd name="connsiteY1417" fmla="*/ 308730 h 601986"/>
                  <a:gd name="connsiteX1418" fmla="*/ 603594 w 636190"/>
                  <a:gd name="connsiteY1418" fmla="*/ 309305 h 601986"/>
                  <a:gd name="connsiteX1419" fmla="*/ 603164 w 636190"/>
                  <a:gd name="connsiteY1419" fmla="*/ 308094 h 601986"/>
                  <a:gd name="connsiteX1420" fmla="*/ 601453 w 636190"/>
                  <a:gd name="connsiteY1420" fmla="*/ 308744 h 601986"/>
                  <a:gd name="connsiteX1421" fmla="*/ 597677 w 636190"/>
                  <a:gd name="connsiteY1421" fmla="*/ 309647 h 601986"/>
                  <a:gd name="connsiteX1422" fmla="*/ 599196 w 636190"/>
                  <a:gd name="connsiteY1422" fmla="*/ 314805 h 601986"/>
                  <a:gd name="connsiteX1423" fmla="*/ 600735 w 636190"/>
                  <a:gd name="connsiteY1423" fmla="*/ 319464 h 601986"/>
                  <a:gd name="connsiteX1424" fmla="*/ 600653 w 636190"/>
                  <a:gd name="connsiteY1424" fmla="*/ 319464 h 601986"/>
                  <a:gd name="connsiteX1425" fmla="*/ 598265 w 636190"/>
                  <a:gd name="connsiteY1425" fmla="*/ 319874 h 601986"/>
                  <a:gd name="connsiteX1426" fmla="*/ 594955 w 636190"/>
                  <a:gd name="connsiteY1426" fmla="*/ 320469 h 601986"/>
                  <a:gd name="connsiteX1427" fmla="*/ 591644 w 636190"/>
                  <a:gd name="connsiteY1427" fmla="*/ 321078 h 601986"/>
                  <a:gd name="connsiteX1428" fmla="*/ 591548 w 636190"/>
                  <a:gd name="connsiteY1428" fmla="*/ 321146 h 601986"/>
                  <a:gd name="connsiteX1429" fmla="*/ 590809 w 636190"/>
                  <a:gd name="connsiteY1429" fmla="*/ 321598 h 601986"/>
                  <a:gd name="connsiteX1430" fmla="*/ 589708 w 636190"/>
                  <a:gd name="connsiteY1430" fmla="*/ 322104 h 601986"/>
                  <a:gd name="connsiteX1431" fmla="*/ 587840 w 636190"/>
                  <a:gd name="connsiteY1431" fmla="*/ 323992 h 601986"/>
                  <a:gd name="connsiteX1432" fmla="*/ 586458 w 636190"/>
                  <a:gd name="connsiteY1432" fmla="*/ 325093 h 601986"/>
                  <a:gd name="connsiteX1433" fmla="*/ 586410 w 636190"/>
                  <a:gd name="connsiteY1433" fmla="*/ 325045 h 601986"/>
                  <a:gd name="connsiteX1434" fmla="*/ 585405 w 636190"/>
                  <a:gd name="connsiteY1434" fmla="*/ 324396 h 601986"/>
                  <a:gd name="connsiteX1435" fmla="*/ 584543 w 636190"/>
                  <a:gd name="connsiteY1435" fmla="*/ 324676 h 601986"/>
                  <a:gd name="connsiteX1436" fmla="*/ 583715 w 636190"/>
                  <a:gd name="connsiteY1436" fmla="*/ 324943 h 601986"/>
                  <a:gd name="connsiteX1437" fmla="*/ 582498 w 636190"/>
                  <a:gd name="connsiteY1437" fmla="*/ 325572 h 601986"/>
                  <a:gd name="connsiteX1438" fmla="*/ 580083 w 636190"/>
                  <a:gd name="connsiteY1438" fmla="*/ 326995 h 601986"/>
                  <a:gd name="connsiteX1439" fmla="*/ 578537 w 636190"/>
                  <a:gd name="connsiteY1439" fmla="*/ 327898 h 601986"/>
                  <a:gd name="connsiteX1440" fmla="*/ 576950 w 636190"/>
                  <a:gd name="connsiteY1440" fmla="*/ 328726 h 601986"/>
                  <a:gd name="connsiteX1441" fmla="*/ 576013 w 636190"/>
                  <a:gd name="connsiteY1441" fmla="*/ 326735 h 601986"/>
                  <a:gd name="connsiteX1442" fmla="*/ 572572 w 636190"/>
                  <a:gd name="connsiteY1442" fmla="*/ 328322 h 601986"/>
                  <a:gd name="connsiteX1443" fmla="*/ 570820 w 636190"/>
                  <a:gd name="connsiteY1443" fmla="*/ 329068 h 601986"/>
                  <a:gd name="connsiteX1444" fmla="*/ 568624 w 636190"/>
                  <a:gd name="connsiteY1444" fmla="*/ 329971 h 601986"/>
                  <a:gd name="connsiteX1445" fmla="*/ 567455 w 636190"/>
                  <a:gd name="connsiteY1445" fmla="*/ 330422 h 601986"/>
                  <a:gd name="connsiteX1446" fmla="*/ 565088 w 636190"/>
                  <a:gd name="connsiteY1446" fmla="*/ 331195 h 601986"/>
                  <a:gd name="connsiteX1447" fmla="*/ 563610 w 636190"/>
                  <a:gd name="connsiteY1447" fmla="*/ 331695 h 601986"/>
                  <a:gd name="connsiteX1448" fmla="*/ 561264 w 636190"/>
                  <a:gd name="connsiteY1448" fmla="*/ 332495 h 601986"/>
                  <a:gd name="connsiteX1449" fmla="*/ 561072 w 636190"/>
                  <a:gd name="connsiteY1449" fmla="*/ 332563 h 601986"/>
                  <a:gd name="connsiteX1450" fmla="*/ 560026 w 636190"/>
                  <a:gd name="connsiteY1450" fmla="*/ 333152 h 601986"/>
                  <a:gd name="connsiteX1451" fmla="*/ 559157 w 636190"/>
                  <a:gd name="connsiteY1451" fmla="*/ 333644 h 601986"/>
                  <a:gd name="connsiteX1452" fmla="*/ 557139 w 636190"/>
                  <a:gd name="connsiteY1452" fmla="*/ 334930 h 601986"/>
                  <a:gd name="connsiteX1453" fmla="*/ 558801 w 636190"/>
                  <a:gd name="connsiteY1453" fmla="*/ 336210 h 601986"/>
                  <a:gd name="connsiteX1454" fmla="*/ 560600 w 636190"/>
                  <a:gd name="connsiteY1454" fmla="*/ 337893 h 601986"/>
                  <a:gd name="connsiteX1455" fmla="*/ 562174 w 636190"/>
                  <a:gd name="connsiteY1455" fmla="*/ 341114 h 601986"/>
                  <a:gd name="connsiteX1456" fmla="*/ 560183 w 636190"/>
                  <a:gd name="connsiteY1456" fmla="*/ 342175 h 601986"/>
                  <a:gd name="connsiteX1457" fmla="*/ 561989 w 636190"/>
                  <a:gd name="connsiteY1457" fmla="*/ 345540 h 601986"/>
                  <a:gd name="connsiteX1458" fmla="*/ 559287 w 636190"/>
                  <a:gd name="connsiteY1458" fmla="*/ 347004 h 601986"/>
                  <a:gd name="connsiteX1459" fmla="*/ 559355 w 636190"/>
                  <a:gd name="connsiteY1459" fmla="*/ 347175 h 601986"/>
                  <a:gd name="connsiteX1460" fmla="*/ 561079 w 636190"/>
                  <a:gd name="connsiteY1460" fmla="*/ 351752 h 601986"/>
                  <a:gd name="connsiteX1461" fmla="*/ 563986 w 636190"/>
                  <a:gd name="connsiteY1461" fmla="*/ 359968 h 601986"/>
                  <a:gd name="connsiteX1462" fmla="*/ 563172 w 636190"/>
                  <a:gd name="connsiteY1462" fmla="*/ 360152 h 601986"/>
                  <a:gd name="connsiteX1463" fmla="*/ 563193 w 636190"/>
                  <a:gd name="connsiteY1463" fmla="*/ 360316 h 601986"/>
                  <a:gd name="connsiteX1464" fmla="*/ 563254 w 636190"/>
                  <a:gd name="connsiteY1464" fmla="*/ 360700 h 601986"/>
                  <a:gd name="connsiteX1465" fmla="*/ 563569 w 636190"/>
                  <a:gd name="connsiteY1465" fmla="*/ 362765 h 601986"/>
                  <a:gd name="connsiteX1466" fmla="*/ 563822 w 636190"/>
                  <a:gd name="connsiteY1466" fmla="*/ 364428 h 601986"/>
                  <a:gd name="connsiteX1467" fmla="*/ 558958 w 636190"/>
                  <a:gd name="connsiteY1467" fmla="*/ 365577 h 601986"/>
                  <a:gd name="connsiteX1468" fmla="*/ 558993 w 636190"/>
                  <a:gd name="connsiteY1468" fmla="*/ 365707 h 601986"/>
                  <a:gd name="connsiteX1469" fmla="*/ 559218 w 636190"/>
                  <a:gd name="connsiteY1469" fmla="*/ 366672 h 601986"/>
                  <a:gd name="connsiteX1470" fmla="*/ 559444 w 636190"/>
                  <a:gd name="connsiteY1470" fmla="*/ 367794 h 601986"/>
                  <a:gd name="connsiteX1471" fmla="*/ 559266 w 636190"/>
                  <a:gd name="connsiteY1471" fmla="*/ 367834 h 601986"/>
                  <a:gd name="connsiteX1472" fmla="*/ 559971 w 636190"/>
                  <a:gd name="connsiteY1472" fmla="*/ 372493 h 601986"/>
                  <a:gd name="connsiteX1473" fmla="*/ 560402 w 636190"/>
                  <a:gd name="connsiteY1473" fmla="*/ 375660 h 601986"/>
                  <a:gd name="connsiteX1474" fmla="*/ 560737 w 636190"/>
                  <a:gd name="connsiteY1474" fmla="*/ 378068 h 601986"/>
                  <a:gd name="connsiteX1475" fmla="*/ 561469 w 636190"/>
                  <a:gd name="connsiteY1475" fmla="*/ 382508 h 601986"/>
                  <a:gd name="connsiteX1476" fmla="*/ 561722 w 636190"/>
                  <a:gd name="connsiteY1476" fmla="*/ 384464 h 601986"/>
                  <a:gd name="connsiteX1477" fmla="*/ 561770 w 636190"/>
                  <a:gd name="connsiteY1477" fmla="*/ 384847 h 601986"/>
                  <a:gd name="connsiteX1478" fmla="*/ 561490 w 636190"/>
                  <a:gd name="connsiteY1478" fmla="*/ 384889 h 601986"/>
                  <a:gd name="connsiteX1479" fmla="*/ 561537 w 636190"/>
                  <a:gd name="connsiteY1479" fmla="*/ 385292 h 601986"/>
                  <a:gd name="connsiteX1480" fmla="*/ 560217 w 636190"/>
                  <a:gd name="connsiteY1480" fmla="*/ 385490 h 601986"/>
                  <a:gd name="connsiteX1481" fmla="*/ 560019 w 636190"/>
                  <a:gd name="connsiteY1481" fmla="*/ 385525 h 601986"/>
                  <a:gd name="connsiteX1482" fmla="*/ 560771 w 636190"/>
                  <a:gd name="connsiteY1482" fmla="*/ 392105 h 601986"/>
                  <a:gd name="connsiteX1483" fmla="*/ 560922 w 636190"/>
                  <a:gd name="connsiteY1483" fmla="*/ 393932 h 601986"/>
                  <a:gd name="connsiteX1484" fmla="*/ 561243 w 636190"/>
                  <a:gd name="connsiteY1484" fmla="*/ 397298 h 601986"/>
                  <a:gd name="connsiteX1485" fmla="*/ 561448 w 636190"/>
                  <a:gd name="connsiteY1485" fmla="*/ 398816 h 601986"/>
                  <a:gd name="connsiteX1486" fmla="*/ 561784 w 636190"/>
                  <a:gd name="connsiteY1486" fmla="*/ 400855 h 601986"/>
                  <a:gd name="connsiteX1487" fmla="*/ 562824 w 636190"/>
                  <a:gd name="connsiteY1487" fmla="*/ 404850 h 601986"/>
                  <a:gd name="connsiteX1488" fmla="*/ 563036 w 636190"/>
                  <a:gd name="connsiteY1488" fmla="*/ 405479 h 601986"/>
                  <a:gd name="connsiteX1489" fmla="*/ 564212 w 636190"/>
                  <a:gd name="connsiteY1489" fmla="*/ 408975 h 601986"/>
                  <a:gd name="connsiteX1490" fmla="*/ 564041 w 636190"/>
                  <a:gd name="connsiteY1490" fmla="*/ 409269 h 601986"/>
                  <a:gd name="connsiteX1491" fmla="*/ 566812 w 636190"/>
                  <a:gd name="connsiteY1491" fmla="*/ 410439 h 601986"/>
                  <a:gd name="connsiteX1492" fmla="*/ 568070 w 636190"/>
                  <a:gd name="connsiteY1492" fmla="*/ 411362 h 601986"/>
                  <a:gd name="connsiteX1493" fmla="*/ 569534 w 636190"/>
                  <a:gd name="connsiteY1493" fmla="*/ 413202 h 601986"/>
                  <a:gd name="connsiteX1494" fmla="*/ 571498 w 636190"/>
                  <a:gd name="connsiteY1494" fmla="*/ 415857 h 601986"/>
                  <a:gd name="connsiteX1495" fmla="*/ 571723 w 636190"/>
                  <a:gd name="connsiteY1495" fmla="*/ 416260 h 601986"/>
                  <a:gd name="connsiteX1496" fmla="*/ 572059 w 636190"/>
                  <a:gd name="connsiteY1496" fmla="*/ 416821 h 601986"/>
                  <a:gd name="connsiteX1497" fmla="*/ 573885 w 636190"/>
                  <a:gd name="connsiteY1497" fmla="*/ 415474 h 601986"/>
                  <a:gd name="connsiteX1498" fmla="*/ 574323 w 636190"/>
                  <a:gd name="connsiteY1498" fmla="*/ 416281 h 601986"/>
                  <a:gd name="connsiteX1499" fmla="*/ 575322 w 636190"/>
                  <a:gd name="connsiteY1499" fmla="*/ 418641 h 601986"/>
                  <a:gd name="connsiteX1500" fmla="*/ 575937 w 636190"/>
                  <a:gd name="connsiteY1500" fmla="*/ 421343 h 601986"/>
                  <a:gd name="connsiteX1501" fmla="*/ 576286 w 636190"/>
                  <a:gd name="connsiteY1501" fmla="*/ 423518 h 601986"/>
                  <a:gd name="connsiteX1502" fmla="*/ 576963 w 636190"/>
                  <a:gd name="connsiteY1502" fmla="*/ 426467 h 601986"/>
                  <a:gd name="connsiteX1503" fmla="*/ 578085 w 636190"/>
                  <a:gd name="connsiteY1503" fmla="*/ 428710 h 601986"/>
                  <a:gd name="connsiteX1504" fmla="*/ 579447 w 636190"/>
                  <a:gd name="connsiteY1504" fmla="*/ 432555 h 601986"/>
                  <a:gd name="connsiteX1505" fmla="*/ 579050 w 636190"/>
                  <a:gd name="connsiteY1505" fmla="*/ 435161 h 601986"/>
                  <a:gd name="connsiteX1506" fmla="*/ 581971 w 636190"/>
                  <a:gd name="connsiteY1506" fmla="*/ 435825 h 601986"/>
                  <a:gd name="connsiteX1507" fmla="*/ 583476 w 636190"/>
                  <a:gd name="connsiteY1507" fmla="*/ 436057 h 601986"/>
                  <a:gd name="connsiteX1508" fmla="*/ 585473 w 636190"/>
                  <a:gd name="connsiteY1508" fmla="*/ 436187 h 601986"/>
                  <a:gd name="connsiteX1509" fmla="*/ 586342 w 636190"/>
                  <a:gd name="connsiteY1509" fmla="*/ 437720 h 601986"/>
                  <a:gd name="connsiteX1510" fmla="*/ 586602 w 636190"/>
                  <a:gd name="connsiteY1510" fmla="*/ 438671 h 601986"/>
                  <a:gd name="connsiteX1511" fmla="*/ 586862 w 636190"/>
                  <a:gd name="connsiteY1511" fmla="*/ 439293 h 601986"/>
                  <a:gd name="connsiteX1512" fmla="*/ 587484 w 636190"/>
                  <a:gd name="connsiteY1512" fmla="*/ 440572 h 601986"/>
                  <a:gd name="connsiteX1513" fmla="*/ 588032 w 636190"/>
                  <a:gd name="connsiteY1513" fmla="*/ 441646 h 601986"/>
                  <a:gd name="connsiteX1514" fmla="*/ 588360 w 636190"/>
                  <a:gd name="connsiteY1514" fmla="*/ 442672 h 601986"/>
                  <a:gd name="connsiteX1515" fmla="*/ 588928 w 636190"/>
                  <a:gd name="connsiteY1515" fmla="*/ 443651 h 601986"/>
                  <a:gd name="connsiteX1516" fmla="*/ 589578 w 636190"/>
                  <a:gd name="connsiteY1516" fmla="*/ 445457 h 601986"/>
                  <a:gd name="connsiteX1517" fmla="*/ 590159 w 636190"/>
                  <a:gd name="connsiteY1517" fmla="*/ 447502 h 601986"/>
                  <a:gd name="connsiteX1518" fmla="*/ 590351 w 636190"/>
                  <a:gd name="connsiteY1518" fmla="*/ 448494 h 601986"/>
                  <a:gd name="connsiteX1519" fmla="*/ 590597 w 636190"/>
                  <a:gd name="connsiteY1519" fmla="*/ 450272 h 601986"/>
                  <a:gd name="connsiteX1520" fmla="*/ 590652 w 636190"/>
                  <a:gd name="connsiteY1520" fmla="*/ 451620 h 601986"/>
                  <a:gd name="connsiteX1521" fmla="*/ 590741 w 636190"/>
                  <a:gd name="connsiteY1521" fmla="*/ 453474 h 601986"/>
                  <a:gd name="connsiteX1522" fmla="*/ 590830 w 636190"/>
                  <a:gd name="connsiteY1522" fmla="*/ 454698 h 601986"/>
                  <a:gd name="connsiteX1523" fmla="*/ 591089 w 636190"/>
                  <a:gd name="connsiteY1523" fmla="*/ 455335 h 601986"/>
                  <a:gd name="connsiteX1524" fmla="*/ 592102 w 636190"/>
                  <a:gd name="connsiteY1524" fmla="*/ 455677 h 601986"/>
                  <a:gd name="connsiteX1525" fmla="*/ 592204 w 636190"/>
                  <a:gd name="connsiteY1525" fmla="*/ 455752 h 601986"/>
                  <a:gd name="connsiteX1526" fmla="*/ 592984 w 636190"/>
                  <a:gd name="connsiteY1526" fmla="*/ 456340 h 601986"/>
                  <a:gd name="connsiteX1527" fmla="*/ 593716 w 636190"/>
                  <a:gd name="connsiteY1527" fmla="*/ 456764 h 601986"/>
                  <a:gd name="connsiteX1528" fmla="*/ 594195 w 636190"/>
                  <a:gd name="connsiteY1528" fmla="*/ 457120 h 601986"/>
                  <a:gd name="connsiteX1529" fmla="*/ 594455 w 636190"/>
                  <a:gd name="connsiteY1529" fmla="*/ 457312 h 601986"/>
                  <a:gd name="connsiteX1530" fmla="*/ 595659 w 636190"/>
                  <a:gd name="connsiteY1530" fmla="*/ 458981 h 601986"/>
                  <a:gd name="connsiteX1531" fmla="*/ 596179 w 636190"/>
                  <a:gd name="connsiteY1531" fmla="*/ 462025 h 601986"/>
                  <a:gd name="connsiteX1532" fmla="*/ 596767 w 636190"/>
                  <a:gd name="connsiteY1532" fmla="*/ 463742 h 601986"/>
                  <a:gd name="connsiteX1533" fmla="*/ 598621 w 636190"/>
                  <a:gd name="connsiteY1533" fmla="*/ 467915 h 601986"/>
                  <a:gd name="connsiteX1534" fmla="*/ 598409 w 636190"/>
                  <a:gd name="connsiteY1534" fmla="*/ 468483 h 601986"/>
                  <a:gd name="connsiteX1535" fmla="*/ 598259 w 636190"/>
                  <a:gd name="connsiteY1535" fmla="*/ 470466 h 601986"/>
                  <a:gd name="connsiteX1536" fmla="*/ 598649 w 636190"/>
                  <a:gd name="connsiteY1536" fmla="*/ 471397 h 601986"/>
                  <a:gd name="connsiteX1537" fmla="*/ 599203 w 636190"/>
                  <a:gd name="connsiteY1537" fmla="*/ 472697 h 601986"/>
                  <a:gd name="connsiteX1538" fmla="*/ 599264 w 636190"/>
                  <a:gd name="connsiteY1538" fmla="*/ 474215 h 601986"/>
                  <a:gd name="connsiteX1539" fmla="*/ 599079 w 636190"/>
                  <a:gd name="connsiteY1539" fmla="*/ 475919 h 601986"/>
                  <a:gd name="connsiteX1540" fmla="*/ 598874 w 636190"/>
                  <a:gd name="connsiteY1540" fmla="*/ 477608 h 601986"/>
                  <a:gd name="connsiteX1541" fmla="*/ 598991 w 636190"/>
                  <a:gd name="connsiteY1541" fmla="*/ 479462 h 601986"/>
                  <a:gd name="connsiteX1542" fmla="*/ 599093 w 636190"/>
                  <a:gd name="connsiteY1542" fmla="*/ 481439 h 601986"/>
                  <a:gd name="connsiteX1543" fmla="*/ 599045 w 636190"/>
                  <a:gd name="connsiteY1543" fmla="*/ 481925 h 601986"/>
                  <a:gd name="connsiteX1544" fmla="*/ 599025 w 636190"/>
                  <a:gd name="connsiteY1544" fmla="*/ 482082 h 601986"/>
                  <a:gd name="connsiteX1545" fmla="*/ 597869 w 636190"/>
                  <a:gd name="connsiteY1545" fmla="*/ 481453 h 601986"/>
                  <a:gd name="connsiteX1546" fmla="*/ 596733 w 636190"/>
                  <a:gd name="connsiteY1546" fmla="*/ 483136 h 601986"/>
                  <a:gd name="connsiteX1547" fmla="*/ 596405 w 636190"/>
                  <a:gd name="connsiteY1547" fmla="*/ 483471 h 601986"/>
                  <a:gd name="connsiteX1548" fmla="*/ 595604 w 636190"/>
                  <a:gd name="connsiteY1548" fmla="*/ 483963 h 601986"/>
                  <a:gd name="connsiteX1549" fmla="*/ 595003 w 636190"/>
                  <a:gd name="connsiteY1549" fmla="*/ 484298 h 601986"/>
                  <a:gd name="connsiteX1550" fmla="*/ 593805 w 636190"/>
                  <a:gd name="connsiteY1550" fmla="*/ 484435 h 601986"/>
                  <a:gd name="connsiteX1551" fmla="*/ 593306 w 636190"/>
                  <a:gd name="connsiteY1551" fmla="*/ 484278 h 601986"/>
                  <a:gd name="connsiteX1552" fmla="*/ 592656 w 636190"/>
                  <a:gd name="connsiteY1552" fmla="*/ 483949 h 601986"/>
                  <a:gd name="connsiteX1553" fmla="*/ 591069 w 636190"/>
                  <a:gd name="connsiteY1553" fmla="*/ 483341 h 601986"/>
                  <a:gd name="connsiteX1554" fmla="*/ 588791 w 636190"/>
                  <a:gd name="connsiteY1554" fmla="*/ 483163 h 601986"/>
                  <a:gd name="connsiteX1555" fmla="*/ 585056 w 636190"/>
                  <a:gd name="connsiteY1555" fmla="*/ 481774 h 601986"/>
                  <a:gd name="connsiteX1556" fmla="*/ 584673 w 636190"/>
                  <a:gd name="connsiteY1556" fmla="*/ 481671 h 601986"/>
                  <a:gd name="connsiteX1557" fmla="*/ 583907 w 636190"/>
                  <a:gd name="connsiteY1557" fmla="*/ 482917 h 601986"/>
                  <a:gd name="connsiteX1558" fmla="*/ 582840 w 636190"/>
                  <a:gd name="connsiteY1558" fmla="*/ 482171 h 601986"/>
                  <a:gd name="connsiteX1559" fmla="*/ 582942 w 636190"/>
                  <a:gd name="connsiteY1559" fmla="*/ 482048 h 601986"/>
                  <a:gd name="connsiteX1560" fmla="*/ 579084 w 636190"/>
                  <a:gd name="connsiteY1560" fmla="*/ 479866 h 601986"/>
                  <a:gd name="connsiteX1561" fmla="*/ 576402 w 636190"/>
                  <a:gd name="connsiteY1561" fmla="*/ 478579 h 601986"/>
                  <a:gd name="connsiteX1562" fmla="*/ 575821 w 636190"/>
                  <a:gd name="connsiteY1562" fmla="*/ 478299 h 601986"/>
                  <a:gd name="connsiteX1563" fmla="*/ 575191 w 636190"/>
                  <a:gd name="connsiteY1563" fmla="*/ 478012 h 601986"/>
                  <a:gd name="connsiteX1564" fmla="*/ 574070 w 636190"/>
                  <a:gd name="connsiteY1564" fmla="*/ 477615 h 601986"/>
                  <a:gd name="connsiteX1565" fmla="*/ 573639 w 636190"/>
                  <a:gd name="connsiteY1565" fmla="*/ 477471 h 601986"/>
                  <a:gd name="connsiteX1566" fmla="*/ 571511 w 636190"/>
                  <a:gd name="connsiteY1566" fmla="*/ 476739 h 601986"/>
                  <a:gd name="connsiteX1567" fmla="*/ 568159 w 636190"/>
                  <a:gd name="connsiteY1567" fmla="*/ 472874 h 601986"/>
                  <a:gd name="connsiteX1568" fmla="*/ 567079 w 636190"/>
                  <a:gd name="connsiteY1568" fmla="*/ 472491 h 601986"/>
                  <a:gd name="connsiteX1569" fmla="*/ 567448 w 636190"/>
                  <a:gd name="connsiteY1569" fmla="*/ 472991 h 601986"/>
                  <a:gd name="connsiteX1570" fmla="*/ 568371 w 636190"/>
                  <a:gd name="connsiteY1570" fmla="*/ 474195 h 601986"/>
                  <a:gd name="connsiteX1571" fmla="*/ 570595 w 636190"/>
                  <a:gd name="connsiteY1571" fmla="*/ 476650 h 601986"/>
                  <a:gd name="connsiteX1572" fmla="*/ 571073 w 636190"/>
                  <a:gd name="connsiteY1572" fmla="*/ 477191 h 601986"/>
                  <a:gd name="connsiteX1573" fmla="*/ 569493 w 636190"/>
                  <a:gd name="connsiteY1573" fmla="*/ 478354 h 601986"/>
                  <a:gd name="connsiteX1574" fmla="*/ 569069 w 636190"/>
                  <a:gd name="connsiteY1574" fmla="*/ 478060 h 601986"/>
                  <a:gd name="connsiteX1575" fmla="*/ 566586 w 636190"/>
                  <a:gd name="connsiteY1575" fmla="*/ 476302 h 601986"/>
                  <a:gd name="connsiteX1576" fmla="*/ 566504 w 636190"/>
                  <a:gd name="connsiteY1576" fmla="*/ 476233 h 601986"/>
                  <a:gd name="connsiteX1577" fmla="*/ 566388 w 636190"/>
                  <a:gd name="connsiteY1577" fmla="*/ 476172 h 601986"/>
                  <a:gd name="connsiteX1578" fmla="*/ 564185 w 636190"/>
                  <a:gd name="connsiteY1578" fmla="*/ 475207 h 601986"/>
                  <a:gd name="connsiteX1579" fmla="*/ 562420 w 636190"/>
                  <a:gd name="connsiteY1579" fmla="*/ 474400 h 601986"/>
                  <a:gd name="connsiteX1580" fmla="*/ 559848 w 636190"/>
                  <a:gd name="connsiteY1580" fmla="*/ 474058 h 601986"/>
                  <a:gd name="connsiteX1581" fmla="*/ 559697 w 636190"/>
                  <a:gd name="connsiteY1581" fmla="*/ 473278 h 601986"/>
                  <a:gd name="connsiteX1582" fmla="*/ 558739 w 636190"/>
                  <a:gd name="connsiteY1582" fmla="*/ 472799 h 601986"/>
                  <a:gd name="connsiteX1583" fmla="*/ 558473 w 636190"/>
                  <a:gd name="connsiteY1583" fmla="*/ 472471 h 601986"/>
                  <a:gd name="connsiteX1584" fmla="*/ 558206 w 636190"/>
                  <a:gd name="connsiteY1584" fmla="*/ 472779 h 601986"/>
                  <a:gd name="connsiteX1585" fmla="*/ 556865 w 636190"/>
                  <a:gd name="connsiteY1585" fmla="*/ 473791 h 601986"/>
                  <a:gd name="connsiteX1586" fmla="*/ 555853 w 636190"/>
                  <a:gd name="connsiteY1586" fmla="*/ 474625 h 601986"/>
                  <a:gd name="connsiteX1587" fmla="*/ 554601 w 636190"/>
                  <a:gd name="connsiteY1587" fmla="*/ 475296 h 601986"/>
                  <a:gd name="connsiteX1588" fmla="*/ 554143 w 636190"/>
                  <a:gd name="connsiteY1588" fmla="*/ 475618 h 601986"/>
                  <a:gd name="connsiteX1589" fmla="*/ 553759 w 636190"/>
                  <a:gd name="connsiteY1589" fmla="*/ 475665 h 601986"/>
                  <a:gd name="connsiteX1590" fmla="*/ 553322 w 636190"/>
                  <a:gd name="connsiteY1590" fmla="*/ 474673 h 601986"/>
                  <a:gd name="connsiteX1591" fmla="*/ 551926 w 636190"/>
                  <a:gd name="connsiteY1591" fmla="*/ 474044 h 601986"/>
                  <a:gd name="connsiteX1592" fmla="*/ 551776 w 636190"/>
                  <a:gd name="connsiteY1592" fmla="*/ 473982 h 601986"/>
                  <a:gd name="connsiteX1593" fmla="*/ 551605 w 636190"/>
                  <a:gd name="connsiteY1593" fmla="*/ 473764 h 601986"/>
                  <a:gd name="connsiteX1594" fmla="*/ 551502 w 636190"/>
                  <a:gd name="connsiteY1594" fmla="*/ 473599 h 601986"/>
                  <a:gd name="connsiteX1595" fmla="*/ 551194 w 636190"/>
                  <a:gd name="connsiteY1595" fmla="*/ 473203 h 601986"/>
                  <a:gd name="connsiteX1596" fmla="*/ 550736 w 636190"/>
                  <a:gd name="connsiteY1596" fmla="*/ 472929 h 601986"/>
                  <a:gd name="connsiteX1597" fmla="*/ 550257 w 636190"/>
                  <a:gd name="connsiteY1597" fmla="*/ 472601 h 601986"/>
                  <a:gd name="connsiteX1598" fmla="*/ 550059 w 636190"/>
                  <a:gd name="connsiteY1598" fmla="*/ 472464 h 601986"/>
                  <a:gd name="connsiteX1599" fmla="*/ 549901 w 636190"/>
                  <a:gd name="connsiteY1599" fmla="*/ 472464 h 601986"/>
                  <a:gd name="connsiteX1600" fmla="*/ 549491 w 636190"/>
                  <a:gd name="connsiteY1600" fmla="*/ 472437 h 601986"/>
                  <a:gd name="connsiteX1601" fmla="*/ 549197 w 636190"/>
                  <a:gd name="connsiteY1601" fmla="*/ 472389 h 601986"/>
                  <a:gd name="connsiteX1602" fmla="*/ 548711 w 636190"/>
                  <a:gd name="connsiteY1602" fmla="*/ 472683 h 601986"/>
                  <a:gd name="connsiteX1603" fmla="*/ 548321 w 636190"/>
                  <a:gd name="connsiteY1603" fmla="*/ 472840 h 601986"/>
                  <a:gd name="connsiteX1604" fmla="*/ 547897 w 636190"/>
                  <a:gd name="connsiteY1604" fmla="*/ 472991 h 601986"/>
                  <a:gd name="connsiteX1605" fmla="*/ 547336 w 636190"/>
                  <a:gd name="connsiteY1605" fmla="*/ 473340 h 601986"/>
                  <a:gd name="connsiteX1606" fmla="*/ 546987 w 636190"/>
                  <a:gd name="connsiteY1606" fmla="*/ 473545 h 601986"/>
                  <a:gd name="connsiteX1607" fmla="*/ 546713 w 636190"/>
                  <a:gd name="connsiteY1607" fmla="*/ 473859 h 601986"/>
                  <a:gd name="connsiteX1608" fmla="*/ 546549 w 636190"/>
                  <a:gd name="connsiteY1608" fmla="*/ 474003 h 601986"/>
                  <a:gd name="connsiteX1609" fmla="*/ 546344 w 636190"/>
                  <a:gd name="connsiteY1609" fmla="*/ 474126 h 601986"/>
                  <a:gd name="connsiteX1610" fmla="*/ 545961 w 636190"/>
                  <a:gd name="connsiteY1610" fmla="*/ 474359 h 601986"/>
                  <a:gd name="connsiteX1611" fmla="*/ 545318 w 636190"/>
                  <a:gd name="connsiteY1611" fmla="*/ 474906 h 601986"/>
                  <a:gd name="connsiteX1612" fmla="*/ 544860 w 636190"/>
                  <a:gd name="connsiteY1612" fmla="*/ 475173 h 601986"/>
                  <a:gd name="connsiteX1613" fmla="*/ 544545 w 636190"/>
                  <a:gd name="connsiteY1613" fmla="*/ 475405 h 601986"/>
                  <a:gd name="connsiteX1614" fmla="*/ 543909 w 636190"/>
                  <a:gd name="connsiteY1614" fmla="*/ 475905 h 601986"/>
                  <a:gd name="connsiteX1615" fmla="*/ 543382 w 636190"/>
                  <a:gd name="connsiteY1615" fmla="*/ 476493 h 601986"/>
                  <a:gd name="connsiteX1616" fmla="*/ 542930 w 636190"/>
                  <a:gd name="connsiteY1616" fmla="*/ 477335 h 601986"/>
                  <a:gd name="connsiteX1617" fmla="*/ 542807 w 636190"/>
                  <a:gd name="connsiteY1617" fmla="*/ 477608 h 601986"/>
                  <a:gd name="connsiteX1618" fmla="*/ 542356 w 636190"/>
                  <a:gd name="connsiteY1618" fmla="*/ 478032 h 601986"/>
                  <a:gd name="connsiteX1619" fmla="*/ 542069 w 636190"/>
                  <a:gd name="connsiteY1619" fmla="*/ 477998 h 601986"/>
                  <a:gd name="connsiteX1620" fmla="*/ 541720 w 636190"/>
                  <a:gd name="connsiteY1620" fmla="*/ 477848 h 601986"/>
                  <a:gd name="connsiteX1621" fmla="*/ 541453 w 636190"/>
                  <a:gd name="connsiteY1621" fmla="*/ 477724 h 601986"/>
                  <a:gd name="connsiteX1622" fmla="*/ 540516 w 636190"/>
                  <a:gd name="connsiteY1622" fmla="*/ 477451 h 601986"/>
                  <a:gd name="connsiteX1623" fmla="*/ 539989 w 636190"/>
                  <a:gd name="connsiteY1623" fmla="*/ 477362 h 601986"/>
                  <a:gd name="connsiteX1624" fmla="*/ 539476 w 636190"/>
                  <a:gd name="connsiteY1624" fmla="*/ 477335 h 601986"/>
                  <a:gd name="connsiteX1625" fmla="*/ 538785 w 636190"/>
                  <a:gd name="connsiteY1625" fmla="*/ 477348 h 601986"/>
                  <a:gd name="connsiteX1626" fmla="*/ 538217 w 636190"/>
                  <a:gd name="connsiteY1626" fmla="*/ 477280 h 601986"/>
                  <a:gd name="connsiteX1627" fmla="*/ 538080 w 636190"/>
                  <a:gd name="connsiteY1627" fmla="*/ 477198 h 601986"/>
                  <a:gd name="connsiteX1628" fmla="*/ 537677 w 636190"/>
                  <a:gd name="connsiteY1628" fmla="*/ 476856 h 601986"/>
                  <a:gd name="connsiteX1629" fmla="*/ 537349 w 636190"/>
                  <a:gd name="connsiteY1629" fmla="*/ 476657 h 601986"/>
                  <a:gd name="connsiteX1630" fmla="*/ 536979 w 636190"/>
                  <a:gd name="connsiteY1630" fmla="*/ 476459 h 601986"/>
                  <a:gd name="connsiteX1631" fmla="*/ 536466 w 636190"/>
                  <a:gd name="connsiteY1631" fmla="*/ 476302 h 601986"/>
                  <a:gd name="connsiteX1632" fmla="*/ 535611 w 636190"/>
                  <a:gd name="connsiteY1632" fmla="*/ 476213 h 601986"/>
                  <a:gd name="connsiteX1633" fmla="*/ 534578 w 636190"/>
                  <a:gd name="connsiteY1633" fmla="*/ 476219 h 601986"/>
                  <a:gd name="connsiteX1634" fmla="*/ 534311 w 636190"/>
                  <a:gd name="connsiteY1634" fmla="*/ 476110 h 601986"/>
                  <a:gd name="connsiteX1635" fmla="*/ 534222 w 636190"/>
                  <a:gd name="connsiteY1635" fmla="*/ 480201 h 601986"/>
                  <a:gd name="connsiteX1636" fmla="*/ 533374 w 636190"/>
                  <a:gd name="connsiteY1636" fmla="*/ 483354 h 601986"/>
                  <a:gd name="connsiteX1637" fmla="*/ 529523 w 636190"/>
                  <a:gd name="connsiteY1637" fmla="*/ 481412 h 601986"/>
                  <a:gd name="connsiteX1638" fmla="*/ 528271 w 636190"/>
                  <a:gd name="connsiteY1638" fmla="*/ 480892 h 601986"/>
                  <a:gd name="connsiteX1639" fmla="*/ 527669 w 636190"/>
                  <a:gd name="connsiteY1639" fmla="*/ 480420 h 601986"/>
                  <a:gd name="connsiteX1640" fmla="*/ 526178 w 636190"/>
                  <a:gd name="connsiteY1640" fmla="*/ 478552 h 601986"/>
                  <a:gd name="connsiteX1641" fmla="*/ 524030 w 636190"/>
                  <a:gd name="connsiteY1641" fmla="*/ 476548 h 601986"/>
                  <a:gd name="connsiteX1642" fmla="*/ 522716 w 636190"/>
                  <a:gd name="connsiteY1642" fmla="*/ 475371 h 601986"/>
                  <a:gd name="connsiteX1643" fmla="*/ 521191 w 636190"/>
                  <a:gd name="connsiteY1643" fmla="*/ 473627 h 601986"/>
                  <a:gd name="connsiteX1644" fmla="*/ 520698 w 636190"/>
                  <a:gd name="connsiteY1644" fmla="*/ 473353 h 601986"/>
                  <a:gd name="connsiteX1645" fmla="*/ 519768 w 636190"/>
                  <a:gd name="connsiteY1645" fmla="*/ 472265 h 601986"/>
                  <a:gd name="connsiteX1646" fmla="*/ 518913 w 636190"/>
                  <a:gd name="connsiteY1646" fmla="*/ 470802 h 601986"/>
                  <a:gd name="connsiteX1647" fmla="*/ 518714 w 636190"/>
                  <a:gd name="connsiteY1647" fmla="*/ 469858 h 601986"/>
                  <a:gd name="connsiteX1648" fmla="*/ 517702 w 636190"/>
                  <a:gd name="connsiteY1648" fmla="*/ 469064 h 601986"/>
                  <a:gd name="connsiteX1649" fmla="*/ 517524 w 636190"/>
                  <a:gd name="connsiteY1649" fmla="*/ 468934 h 601986"/>
                  <a:gd name="connsiteX1650" fmla="*/ 517353 w 636190"/>
                  <a:gd name="connsiteY1650" fmla="*/ 469577 h 601986"/>
                  <a:gd name="connsiteX1651" fmla="*/ 515150 w 636190"/>
                  <a:gd name="connsiteY1651" fmla="*/ 471157 h 601986"/>
                  <a:gd name="connsiteX1652" fmla="*/ 515096 w 636190"/>
                  <a:gd name="connsiteY1652" fmla="*/ 471198 h 601986"/>
                  <a:gd name="connsiteX1653" fmla="*/ 513686 w 636190"/>
                  <a:gd name="connsiteY1653" fmla="*/ 472553 h 601986"/>
                  <a:gd name="connsiteX1654" fmla="*/ 511703 w 636190"/>
                  <a:gd name="connsiteY1654" fmla="*/ 475118 h 601986"/>
                  <a:gd name="connsiteX1655" fmla="*/ 509637 w 636190"/>
                  <a:gd name="connsiteY1655" fmla="*/ 477512 h 601986"/>
                  <a:gd name="connsiteX1656" fmla="*/ 508747 w 636190"/>
                  <a:gd name="connsiteY1656" fmla="*/ 479619 h 601986"/>
                  <a:gd name="connsiteX1657" fmla="*/ 508693 w 636190"/>
                  <a:gd name="connsiteY1657" fmla="*/ 481507 h 601986"/>
                  <a:gd name="connsiteX1658" fmla="*/ 510061 w 636190"/>
                  <a:gd name="connsiteY1658" fmla="*/ 486159 h 601986"/>
                  <a:gd name="connsiteX1659" fmla="*/ 509383 w 636190"/>
                  <a:gd name="connsiteY1659" fmla="*/ 486269 h 601986"/>
                  <a:gd name="connsiteX1660" fmla="*/ 510759 w 636190"/>
                  <a:gd name="connsiteY1660" fmla="*/ 489826 h 601986"/>
                  <a:gd name="connsiteX1661" fmla="*/ 510820 w 636190"/>
                  <a:gd name="connsiteY1661" fmla="*/ 492446 h 601986"/>
                  <a:gd name="connsiteX1662" fmla="*/ 510765 w 636190"/>
                  <a:gd name="connsiteY1662" fmla="*/ 495825 h 601986"/>
                  <a:gd name="connsiteX1663" fmla="*/ 510759 w 636190"/>
                  <a:gd name="connsiteY1663" fmla="*/ 498972 h 601986"/>
                  <a:gd name="connsiteX1664" fmla="*/ 511326 w 636190"/>
                  <a:gd name="connsiteY1664" fmla="*/ 503213 h 601986"/>
                  <a:gd name="connsiteX1665" fmla="*/ 511627 w 636190"/>
                  <a:gd name="connsiteY1665" fmla="*/ 504615 h 601986"/>
                  <a:gd name="connsiteX1666" fmla="*/ 512106 w 636190"/>
                  <a:gd name="connsiteY1666" fmla="*/ 506360 h 601986"/>
                  <a:gd name="connsiteX1667" fmla="*/ 513002 w 636190"/>
                  <a:gd name="connsiteY1667" fmla="*/ 509445 h 601986"/>
                  <a:gd name="connsiteX1668" fmla="*/ 513385 w 636190"/>
                  <a:gd name="connsiteY1668" fmla="*/ 512469 h 601986"/>
                  <a:gd name="connsiteX1669" fmla="*/ 514281 w 636190"/>
                  <a:gd name="connsiteY1669" fmla="*/ 515137 h 601986"/>
                  <a:gd name="connsiteX1670" fmla="*/ 516320 w 636190"/>
                  <a:gd name="connsiteY1670" fmla="*/ 520103 h 601986"/>
                  <a:gd name="connsiteX1671" fmla="*/ 516751 w 636190"/>
                  <a:gd name="connsiteY1671" fmla="*/ 521868 h 601986"/>
                  <a:gd name="connsiteX1672" fmla="*/ 516060 w 636190"/>
                  <a:gd name="connsiteY1672" fmla="*/ 521806 h 601986"/>
                  <a:gd name="connsiteX1673" fmla="*/ 514357 w 636190"/>
                  <a:gd name="connsiteY1673" fmla="*/ 521642 h 601986"/>
                  <a:gd name="connsiteX1674" fmla="*/ 512380 w 636190"/>
                  <a:gd name="connsiteY1674" fmla="*/ 521423 h 601986"/>
                  <a:gd name="connsiteX1675" fmla="*/ 510745 w 636190"/>
                  <a:gd name="connsiteY1675" fmla="*/ 521266 h 601986"/>
                  <a:gd name="connsiteX1676" fmla="*/ 509089 w 636190"/>
                  <a:gd name="connsiteY1676" fmla="*/ 521245 h 601986"/>
                  <a:gd name="connsiteX1677" fmla="*/ 507434 w 636190"/>
                  <a:gd name="connsiteY1677" fmla="*/ 521211 h 601986"/>
                  <a:gd name="connsiteX1678" fmla="*/ 505792 w 636190"/>
                  <a:gd name="connsiteY1678" fmla="*/ 521252 h 601986"/>
                  <a:gd name="connsiteX1679" fmla="*/ 504410 w 636190"/>
                  <a:gd name="connsiteY1679" fmla="*/ 521328 h 601986"/>
                  <a:gd name="connsiteX1680" fmla="*/ 503117 w 636190"/>
                  <a:gd name="connsiteY1680" fmla="*/ 521389 h 601986"/>
                  <a:gd name="connsiteX1681" fmla="*/ 501770 w 636190"/>
                  <a:gd name="connsiteY1681" fmla="*/ 521437 h 601986"/>
                  <a:gd name="connsiteX1682" fmla="*/ 500607 w 636190"/>
                  <a:gd name="connsiteY1682" fmla="*/ 521512 h 601986"/>
                  <a:gd name="connsiteX1683" fmla="*/ 499362 w 636190"/>
                  <a:gd name="connsiteY1683" fmla="*/ 521608 h 601986"/>
                  <a:gd name="connsiteX1684" fmla="*/ 497768 w 636190"/>
                  <a:gd name="connsiteY1684" fmla="*/ 521656 h 601986"/>
                  <a:gd name="connsiteX1685" fmla="*/ 496058 w 636190"/>
                  <a:gd name="connsiteY1685" fmla="*/ 521628 h 601986"/>
                  <a:gd name="connsiteX1686" fmla="*/ 494867 w 636190"/>
                  <a:gd name="connsiteY1686" fmla="*/ 521649 h 601986"/>
                  <a:gd name="connsiteX1687" fmla="*/ 493431 w 636190"/>
                  <a:gd name="connsiteY1687" fmla="*/ 521642 h 601986"/>
                  <a:gd name="connsiteX1688" fmla="*/ 492815 w 636190"/>
                  <a:gd name="connsiteY1688" fmla="*/ 521649 h 601986"/>
                  <a:gd name="connsiteX1689" fmla="*/ 490393 w 636190"/>
                  <a:gd name="connsiteY1689" fmla="*/ 522080 h 601986"/>
                  <a:gd name="connsiteX1690" fmla="*/ 488116 w 636190"/>
                  <a:gd name="connsiteY1690" fmla="*/ 522477 h 601986"/>
                  <a:gd name="connsiteX1691" fmla="*/ 485783 w 636190"/>
                  <a:gd name="connsiteY1691" fmla="*/ 522976 h 601986"/>
                  <a:gd name="connsiteX1692" fmla="*/ 483320 w 636190"/>
                  <a:gd name="connsiteY1692" fmla="*/ 523516 h 601986"/>
                  <a:gd name="connsiteX1693" fmla="*/ 481849 w 636190"/>
                  <a:gd name="connsiteY1693" fmla="*/ 524194 h 601986"/>
                  <a:gd name="connsiteX1694" fmla="*/ 479852 w 636190"/>
                  <a:gd name="connsiteY1694" fmla="*/ 525124 h 601986"/>
                  <a:gd name="connsiteX1695" fmla="*/ 478039 w 636190"/>
                  <a:gd name="connsiteY1695" fmla="*/ 525651 h 601986"/>
                  <a:gd name="connsiteX1696" fmla="*/ 476247 w 636190"/>
                  <a:gd name="connsiteY1696" fmla="*/ 526075 h 601986"/>
                  <a:gd name="connsiteX1697" fmla="*/ 473818 w 636190"/>
                  <a:gd name="connsiteY1697" fmla="*/ 526294 h 601986"/>
                  <a:gd name="connsiteX1698" fmla="*/ 469981 w 636190"/>
                  <a:gd name="connsiteY1698" fmla="*/ 526547 h 601986"/>
                  <a:gd name="connsiteX1699" fmla="*/ 469379 w 636190"/>
                  <a:gd name="connsiteY1699" fmla="*/ 526670 h 601986"/>
                  <a:gd name="connsiteX1700" fmla="*/ 467155 w 636190"/>
                  <a:gd name="connsiteY1700" fmla="*/ 526944 h 601986"/>
                  <a:gd name="connsiteX1701" fmla="*/ 464528 w 636190"/>
                  <a:gd name="connsiteY1701" fmla="*/ 527238 h 601986"/>
                  <a:gd name="connsiteX1702" fmla="*/ 462121 w 636190"/>
                  <a:gd name="connsiteY1702" fmla="*/ 527525 h 601986"/>
                  <a:gd name="connsiteX1703" fmla="*/ 460588 w 636190"/>
                  <a:gd name="connsiteY1703" fmla="*/ 527689 h 601986"/>
                  <a:gd name="connsiteX1704" fmla="*/ 457948 w 636190"/>
                  <a:gd name="connsiteY1704" fmla="*/ 527532 h 601986"/>
                  <a:gd name="connsiteX1705" fmla="*/ 453022 w 636190"/>
                  <a:gd name="connsiteY1705" fmla="*/ 527149 h 601986"/>
                  <a:gd name="connsiteX1706" fmla="*/ 452817 w 636190"/>
                  <a:gd name="connsiteY1706" fmla="*/ 527163 h 601986"/>
                  <a:gd name="connsiteX1707" fmla="*/ 451456 w 636190"/>
                  <a:gd name="connsiteY1707" fmla="*/ 527429 h 601986"/>
                  <a:gd name="connsiteX1708" fmla="*/ 449725 w 636190"/>
                  <a:gd name="connsiteY1708" fmla="*/ 527744 h 601986"/>
                  <a:gd name="connsiteX1709" fmla="*/ 447776 w 636190"/>
                  <a:gd name="connsiteY1709" fmla="*/ 528100 h 601986"/>
                  <a:gd name="connsiteX1710" fmla="*/ 447228 w 636190"/>
                  <a:gd name="connsiteY1710" fmla="*/ 528237 h 601986"/>
                  <a:gd name="connsiteX1711" fmla="*/ 446093 w 636190"/>
                  <a:gd name="connsiteY1711" fmla="*/ 528579 h 601986"/>
                  <a:gd name="connsiteX1712" fmla="*/ 444752 w 636190"/>
                  <a:gd name="connsiteY1712" fmla="*/ 528975 h 601986"/>
                  <a:gd name="connsiteX1713" fmla="*/ 444239 w 636190"/>
                  <a:gd name="connsiteY1713" fmla="*/ 529119 h 601986"/>
                  <a:gd name="connsiteX1714" fmla="*/ 443924 w 636190"/>
                  <a:gd name="connsiteY1714" fmla="*/ 529201 h 601986"/>
                  <a:gd name="connsiteX1715" fmla="*/ 441468 w 636190"/>
                  <a:gd name="connsiteY1715" fmla="*/ 529714 h 601986"/>
                  <a:gd name="connsiteX1716" fmla="*/ 437624 w 636190"/>
                  <a:gd name="connsiteY1716" fmla="*/ 530515 h 601986"/>
                  <a:gd name="connsiteX1717" fmla="*/ 436194 w 636190"/>
                  <a:gd name="connsiteY1717" fmla="*/ 530809 h 601986"/>
                  <a:gd name="connsiteX1718" fmla="*/ 434812 w 636190"/>
                  <a:gd name="connsiteY1718" fmla="*/ 531082 h 601986"/>
                  <a:gd name="connsiteX1719" fmla="*/ 431925 w 636190"/>
                  <a:gd name="connsiteY1719" fmla="*/ 531636 h 601986"/>
                  <a:gd name="connsiteX1720" fmla="*/ 430469 w 636190"/>
                  <a:gd name="connsiteY1720" fmla="*/ 531883 h 601986"/>
                  <a:gd name="connsiteX1721" fmla="*/ 428546 w 636190"/>
                  <a:gd name="connsiteY1721" fmla="*/ 532293 h 601986"/>
                  <a:gd name="connsiteX1722" fmla="*/ 426809 w 636190"/>
                  <a:gd name="connsiteY1722" fmla="*/ 532608 h 601986"/>
                  <a:gd name="connsiteX1723" fmla="*/ 424079 w 636190"/>
                  <a:gd name="connsiteY1723" fmla="*/ 532991 h 601986"/>
                  <a:gd name="connsiteX1724" fmla="*/ 423847 w 636190"/>
                  <a:gd name="connsiteY1724" fmla="*/ 533018 h 601986"/>
                  <a:gd name="connsiteX1725" fmla="*/ 421316 w 636190"/>
                  <a:gd name="connsiteY1725" fmla="*/ 533408 h 601986"/>
                  <a:gd name="connsiteX1726" fmla="*/ 420385 w 636190"/>
                  <a:gd name="connsiteY1726" fmla="*/ 533559 h 601986"/>
                  <a:gd name="connsiteX1727" fmla="*/ 420057 w 636190"/>
                  <a:gd name="connsiteY1727" fmla="*/ 533607 h 601986"/>
                  <a:gd name="connsiteX1728" fmla="*/ 418962 w 636190"/>
                  <a:gd name="connsiteY1728" fmla="*/ 533778 h 601986"/>
                  <a:gd name="connsiteX1729" fmla="*/ 415740 w 636190"/>
                  <a:gd name="connsiteY1729" fmla="*/ 534427 h 601986"/>
                  <a:gd name="connsiteX1730" fmla="*/ 414564 w 636190"/>
                  <a:gd name="connsiteY1730" fmla="*/ 534681 h 601986"/>
                  <a:gd name="connsiteX1731" fmla="*/ 414181 w 636190"/>
                  <a:gd name="connsiteY1731" fmla="*/ 534763 h 601986"/>
                  <a:gd name="connsiteX1732" fmla="*/ 413319 w 636190"/>
                  <a:gd name="connsiteY1732" fmla="*/ 534954 h 601986"/>
                  <a:gd name="connsiteX1733" fmla="*/ 411971 w 636190"/>
                  <a:gd name="connsiteY1733" fmla="*/ 535235 h 601986"/>
                  <a:gd name="connsiteX1734" fmla="*/ 411526 w 636190"/>
                  <a:gd name="connsiteY1734" fmla="*/ 535331 h 601986"/>
                  <a:gd name="connsiteX1735" fmla="*/ 410706 w 636190"/>
                  <a:gd name="connsiteY1735" fmla="*/ 535495 h 601986"/>
                  <a:gd name="connsiteX1736" fmla="*/ 408934 w 636190"/>
                  <a:gd name="connsiteY1736" fmla="*/ 535796 h 601986"/>
                  <a:gd name="connsiteX1737" fmla="*/ 408756 w 636190"/>
                  <a:gd name="connsiteY1737" fmla="*/ 535823 h 601986"/>
                  <a:gd name="connsiteX1738" fmla="*/ 406909 w 636190"/>
                  <a:gd name="connsiteY1738" fmla="*/ 535960 h 601986"/>
                  <a:gd name="connsiteX1739" fmla="*/ 403851 w 636190"/>
                  <a:gd name="connsiteY1739" fmla="*/ 536343 h 601986"/>
                  <a:gd name="connsiteX1740" fmla="*/ 401306 w 636190"/>
                  <a:gd name="connsiteY1740" fmla="*/ 536528 h 601986"/>
                  <a:gd name="connsiteX1741" fmla="*/ 399624 w 636190"/>
                  <a:gd name="connsiteY1741" fmla="*/ 536651 h 601986"/>
                  <a:gd name="connsiteX1742" fmla="*/ 396901 w 636190"/>
                  <a:gd name="connsiteY1742" fmla="*/ 536883 h 601986"/>
                  <a:gd name="connsiteX1743" fmla="*/ 395403 w 636190"/>
                  <a:gd name="connsiteY1743" fmla="*/ 537123 h 601986"/>
                  <a:gd name="connsiteX1744" fmla="*/ 393446 w 636190"/>
                  <a:gd name="connsiteY1744" fmla="*/ 537444 h 601986"/>
                  <a:gd name="connsiteX1745" fmla="*/ 390183 w 636190"/>
                  <a:gd name="connsiteY1745" fmla="*/ 537944 h 601986"/>
                  <a:gd name="connsiteX1746" fmla="*/ 386387 w 636190"/>
                  <a:gd name="connsiteY1746" fmla="*/ 538306 h 601986"/>
                  <a:gd name="connsiteX1747" fmla="*/ 382275 w 636190"/>
                  <a:gd name="connsiteY1747" fmla="*/ 538730 h 601986"/>
                  <a:gd name="connsiteX1748" fmla="*/ 380428 w 636190"/>
                  <a:gd name="connsiteY1748" fmla="*/ 538908 h 601986"/>
                  <a:gd name="connsiteX1749" fmla="*/ 376522 w 636190"/>
                  <a:gd name="connsiteY1749" fmla="*/ 539278 h 601986"/>
                  <a:gd name="connsiteX1750" fmla="*/ 375633 w 636190"/>
                  <a:gd name="connsiteY1750" fmla="*/ 539414 h 601986"/>
                  <a:gd name="connsiteX1751" fmla="*/ 374217 w 636190"/>
                  <a:gd name="connsiteY1751" fmla="*/ 539517 h 601986"/>
                  <a:gd name="connsiteX1752" fmla="*/ 370687 w 636190"/>
                  <a:gd name="connsiteY1752" fmla="*/ 540119 h 601986"/>
                  <a:gd name="connsiteX1753" fmla="*/ 369798 w 636190"/>
                  <a:gd name="connsiteY1753" fmla="*/ 540269 h 601986"/>
                  <a:gd name="connsiteX1754" fmla="*/ 363477 w 636190"/>
                  <a:gd name="connsiteY1754" fmla="*/ 541952 h 601986"/>
                  <a:gd name="connsiteX1755" fmla="*/ 357731 w 636190"/>
                  <a:gd name="connsiteY1755" fmla="*/ 543273 h 601986"/>
                  <a:gd name="connsiteX1756" fmla="*/ 355973 w 636190"/>
                  <a:gd name="connsiteY1756" fmla="*/ 543669 h 601986"/>
                  <a:gd name="connsiteX1757" fmla="*/ 351697 w 636190"/>
                  <a:gd name="connsiteY1757" fmla="*/ 544593 h 601986"/>
                  <a:gd name="connsiteX1758" fmla="*/ 346416 w 636190"/>
                  <a:gd name="connsiteY1758" fmla="*/ 545728 h 601986"/>
                  <a:gd name="connsiteX1759" fmla="*/ 340218 w 636190"/>
                  <a:gd name="connsiteY1759" fmla="*/ 547144 h 601986"/>
                  <a:gd name="connsiteX1760" fmla="*/ 339356 w 636190"/>
                  <a:gd name="connsiteY1760" fmla="*/ 547336 h 601986"/>
                  <a:gd name="connsiteX1761" fmla="*/ 338070 w 636190"/>
                  <a:gd name="connsiteY1761" fmla="*/ 547637 h 601986"/>
                  <a:gd name="connsiteX1762" fmla="*/ 336305 w 636190"/>
                  <a:gd name="connsiteY1762" fmla="*/ 547904 h 601986"/>
                  <a:gd name="connsiteX1763" fmla="*/ 333727 w 636190"/>
                  <a:gd name="connsiteY1763" fmla="*/ 548219 h 601986"/>
                  <a:gd name="connsiteX1764" fmla="*/ 330443 w 636190"/>
                  <a:gd name="connsiteY1764" fmla="*/ 548513 h 601986"/>
                  <a:gd name="connsiteX1765" fmla="*/ 327392 w 636190"/>
                  <a:gd name="connsiteY1765" fmla="*/ 548745 h 601986"/>
                  <a:gd name="connsiteX1766" fmla="*/ 325579 w 636190"/>
                  <a:gd name="connsiteY1766" fmla="*/ 548930 h 601986"/>
                  <a:gd name="connsiteX1767" fmla="*/ 322426 w 636190"/>
                  <a:gd name="connsiteY1767" fmla="*/ 549245 h 601986"/>
                  <a:gd name="connsiteX1768" fmla="*/ 320134 w 636190"/>
                  <a:gd name="connsiteY1768" fmla="*/ 549429 h 601986"/>
                  <a:gd name="connsiteX1769" fmla="*/ 319573 w 636190"/>
                  <a:gd name="connsiteY1769" fmla="*/ 549409 h 601986"/>
                  <a:gd name="connsiteX1770" fmla="*/ 318998 w 636190"/>
                  <a:gd name="connsiteY1770" fmla="*/ 549313 h 601986"/>
                  <a:gd name="connsiteX1771" fmla="*/ 317863 w 636190"/>
                  <a:gd name="connsiteY1771" fmla="*/ 549094 h 601986"/>
                  <a:gd name="connsiteX1772" fmla="*/ 318266 w 636190"/>
                  <a:gd name="connsiteY1772" fmla="*/ 551865 h 601986"/>
                  <a:gd name="connsiteX1773" fmla="*/ 315892 w 636190"/>
                  <a:gd name="connsiteY1773" fmla="*/ 553452 h 601986"/>
                  <a:gd name="connsiteX1774" fmla="*/ 314757 w 636190"/>
                  <a:gd name="connsiteY1774" fmla="*/ 554204 h 601986"/>
                  <a:gd name="connsiteX1775" fmla="*/ 313361 w 636190"/>
                  <a:gd name="connsiteY1775" fmla="*/ 555141 h 601986"/>
                  <a:gd name="connsiteX1776" fmla="*/ 310823 w 636190"/>
                  <a:gd name="connsiteY1776" fmla="*/ 556824 h 601986"/>
                  <a:gd name="connsiteX1777" fmla="*/ 310707 w 636190"/>
                  <a:gd name="connsiteY1777" fmla="*/ 556509 h 601986"/>
                  <a:gd name="connsiteX1778" fmla="*/ 309763 w 636190"/>
                  <a:gd name="connsiteY1778" fmla="*/ 554033 h 601986"/>
                  <a:gd name="connsiteX1779" fmla="*/ 309667 w 636190"/>
                  <a:gd name="connsiteY1779" fmla="*/ 553739 h 601986"/>
                  <a:gd name="connsiteX1780" fmla="*/ 308888 w 636190"/>
                  <a:gd name="connsiteY1780" fmla="*/ 551187 h 601986"/>
                  <a:gd name="connsiteX1781" fmla="*/ 308840 w 636190"/>
                  <a:gd name="connsiteY1781" fmla="*/ 551037 h 601986"/>
                  <a:gd name="connsiteX1782" fmla="*/ 308115 w 636190"/>
                  <a:gd name="connsiteY1782" fmla="*/ 548321 h 601986"/>
                  <a:gd name="connsiteX1783" fmla="*/ 307444 w 636190"/>
                  <a:gd name="connsiteY1783" fmla="*/ 545407 h 601986"/>
                  <a:gd name="connsiteX1784" fmla="*/ 304509 w 636190"/>
                  <a:gd name="connsiteY1784" fmla="*/ 545496 h 601986"/>
                  <a:gd name="connsiteX1785" fmla="*/ 303976 w 636190"/>
                  <a:gd name="connsiteY1785" fmla="*/ 543026 h 601986"/>
                  <a:gd name="connsiteX1786" fmla="*/ 301130 w 636190"/>
                  <a:gd name="connsiteY1786" fmla="*/ 543341 h 601986"/>
                  <a:gd name="connsiteX1787" fmla="*/ 298298 w 636190"/>
                  <a:gd name="connsiteY1787" fmla="*/ 543738 h 601986"/>
                  <a:gd name="connsiteX1788" fmla="*/ 298127 w 636190"/>
                  <a:gd name="connsiteY1788" fmla="*/ 542999 h 601986"/>
                  <a:gd name="connsiteX1789" fmla="*/ 295569 w 636190"/>
                  <a:gd name="connsiteY1789" fmla="*/ 543574 h 601986"/>
                  <a:gd name="connsiteX1790" fmla="*/ 292955 w 636190"/>
                  <a:gd name="connsiteY1790" fmla="*/ 544148 h 601986"/>
                  <a:gd name="connsiteX1791" fmla="*/ 293482 w 636190"/>
                  <a:gd name="connsiteY1791" fmla="*/ 546057 h 601986"/>
                  <a:gd name="connsiteX1792" fmla="*/ 289556 w 636190"/>
                  <a:gd name="connsiteY1792" fmla="*/ 547363 h 601986"/>
                  <a:gd name="connsiteX1793" fmla="*/ 285212 w 636190"/>
                  <a:gd name="connsiteY1793" fmla="*/ 548561 h 601986"/>
                  <a:gd name="connsiteX1794" fmla="*/ 282968 w 636190"/>
                  <a:gd name="connsiteY1794" fmla="*/ 549812 h 601986"/>
                  <a:gd name="connsiteX1795" fmla="*/ 280827 w 636190"/>
                  <a:gd name="connsiteY1795" fmla="*/ 551030 h 601986"/>
                  <a:gd name="connsiteX1796" fmla="*/ 280793 w 636190"/>
                  <a:gd name="connsiteY1796" fmla="*/ 551051 h 601986"/>
                  <a:gd name="connsiteX1797" fmla="*/ 279554 w 636190"/>
                  <a:gd name="connsiteY1797" fmla="*/ 552166 h 601986"/>
                  <a:gd name="connsiteX1798" fmla="*/ 277755 w 636190"/>
                  <a:gd name="connsiteY1798" fmla="*/ 552371 h 601986"/>
                  <a:gd name="connsiteX1799" fmla="*/ 275984 w 636190"/>
                  <a:gd name="connsiteY1799" fmla="*/ 552562 h 601986"/>
                  <a:gd name="connsiteX1800" fmla="*/ 273316 w 636190"/>
                  <a:gd name="connsiteY1800" fmla="*/ 552371 h 601986"/>
                  <a:gd name="connsiteX1801" fmla="*/ 271633 w 636190"/>
                  <a:gd name="connsiteY1801" fmla="*/ 552261 h 601986"/>
                  <a:gd name="connsiteX1802" fmla="*/ 271886 w 636190"/>
                  <a:gd name="connsiteY1802" fmla="*/ 553233 h 601986"/>
                  <a:gd name="connsiteX1803" fmla="*/ 269724 w 636190"/>
                  <a:gd name="connsiteY1803" fmla="*/ 553725 h 601986"/>
                  <a:gd name="connsiteX1804" fmla="*/ 267734 w 636190"/>
                  <a:gd name="connsiteY1804" fmla="*/ 554197 h 601986"/>
                  <a:gd name="connsiteX1805" fmla="*/ 265647 w 636190"/>
                  <a:gd name="connsiteY1805" fmla="*/ 554690 h 601986"/>
                  <a:gd name="connsiteX1806" fmla="*/ 260729 w 636190"/>
                  <a:gd name="connsiteY1806" fmla="*/ 555990 h 601986"/>
                  <a:gd name="connsiteX1807" fmla="*/ 260605 w 636190"/>
                  <a:gd name="connsiteY1807" fmla="*/ 556024 h 601986"/>
                  <a:gd name="connsiteX1808" fmla="*/ 260605 w 636190"/>
                  <a:gd name="connsiteY1808" fmla="*/ 556249 h 601986"/>
                  <a:gd name="connsiteX1809" fmla="*/ 260660 w 636190"/>
                  <a:gd name="connsiteY1809" fmla="*/ 558931 h 601986"/>
                  <a:gd name="connsiteX1810" fmla="*/ 260790 w 636190"/>
                  <a:gd name="connsiteY1810" fmla="*/ 560552 h 601986"/>
                  <a:gd name="connsiteX1811" fmla="*/ 260982 w 636190"/>
                  <a:gd name="connsiteY1811" fmla="*/ 562119 h 601986"/>
                  <a:gd name="connsiteX1812" fmla="*/ 261427 w 636190"/>
                  <a:gd name="connsiteY1812" fmla="*/ 564718 h 601986"/>
                  <a:gd name="connsiteX1813" fmla="*/ 261214 w 636190"/>
                  <a:gd name="connsiteY1813" fmla="*/ 564773 h 601986"/>
                  <a:gd name="connsiteX1814" fmla="*/ 259196 w 636190"/>
                  <a:gd name="connsiteY1814" fmla="*/ 565443 h 601986"/>
                  <a:gd name="connsiteX1815" fmla="*/ 259463 w 636190"/>
                  <a:gd name="connsiteY1815" fmla="*/ 566025 h 601986"/>
                  <a:gd name="connsiteX1816" fmla="*/ 258109 w 636190"/>
                  <a:gd name="connsiteY1816" fmla="*/ 566463 h 601986"/>
                  <a:gd name="connsiteX1817" fmla="*/ 258854 w 636190"/>
                  <a:gd name="connsiteY1817" fmla="*/ 568241 h 601986"/>
                  <a:gd name="connsiteX1818" fmla="*/ 258239 w 636190"/>
                  <a:gd name="connsiteY1818" fmla="*/ 568467 h 601986"/>
                  <a:gd name="connsiteX1819" fmla="*/ 259655 w 636190"/>
                  <a:gd name="connsiteY1819" fmla="*/ 571539 h 601986"/>
                  <a:gd name="connsiteX1820" fmla="*/ 255714 w 636190"/>
                  <a:gd name="connsiteY1820" fmla="*/ 572989 h 601986"/>
                  <a:gd name="connsiteX1821" fmla="*/ 256597 w 636190"/>
                  <a:gd name="connsiteY1821" fmla="*/ 574774 h 601986"/>
                  <a:gd name="connsiteX1822" fmla="*/ 250235 w 636190"/>
                  <a:gd name="connsiteY1822" fmla="*/ 577476 h 601986"/>
                  <a:gd name="connsiteX1823" fmla="*/ 247998 w 636190"/>
                  <a:gd name="connsiteY1823" fmla="*/ 578427 h 601986"/>
                  <a:gd name="connsiteX1824" fmla="*/ 245364 w 636190"/>
                  <a:gd name="connsiteY1824" fmla="*/ 579570 h 601986"/>
                  <a:gd name="connsiteX1825" fmla="*/ 246055 w 636190"/>
                  <a:gd name="connsiteY1825" fmla="*/ 580151 h 601986"/>
                  <a:gd name="connsiteX1826" fmla="*/ 244215 w 636190"/>
                  <a:gd name="connsiteY1826" fmla="*/ 582080 h 601986"/>
                  <a:gd name="connsiteX1827" fmla="*/ 242156 w 636190"/>
                  <a:gd name="connsiteY1827" fmla="*/ 584215 h 601986"/>
                  <a:gd name="connsiteX1828" fmla="*/ 243517 w 636190"/>
                  <a:gd name="connsiteY1828" fmla="*/ 585624 h 601986"/>
                  <a:gd name="connsiteX1829" fmla="*/ 244749 w 636190"/>
                  <a:gd name="connsiteY1829" fmla="*/ 587272 h 601986"/>
                  <a:gd name="connsiteX1830" fmla="*/ 245809 w 636190"/>
                  <a:gd name="connsiteY1830" fmla="*/ 588586 h 601986"/>
                  <a:gd name="connsiteX1831" fmla="*/ 245693 w 636190"/>
                  <a:gd name="connsiteY1831" fmla="*/ 588750 h 601986"/>
                  <a:gd name="connsiteX1832" fmla="*/ 248299 w 636190"/>
                  <a:gd name="connsiteY1832" fmla="*/ 591185 h 601986"/>
                  <a:gd name="connsiteX1833" fmla="*/ 248778 w 636190"/>
                  <a:gd name="connsiteY1833" fmla="*/ 592198 h 601986"/>
                  <a:gd name="connsiteX1834" fmla="*/ 249455 w 636190"/>
                  <a:gd name="connsiteY1834" fmla="*/ 593634 h 601986"/>
                  <a:gd name="connsiteX1835" fmla="*/ 250495 w 636190"/>
                  <a:gd name="connsiteY1835" fmla="*/ 594879 h 601986"/>
                  <a:gd name="connsiteX1836" fmla="*/ 251637 w 636190"/>
                  <a:gd name="connsiteY1836" fmla="*/ 595563 h 601986"/>
                  <a:gd name="connsiteX1837" fmla="*/ 251542 w 636190"/>
                  <a:gd name="connsiteY1837" fmla="*/ 595885 h 601986"/>
                  <a:gd name="connsiteX1838" fmla="*/ 251863 w 636190"/>
                  <a:gd name="connsiteY1838" fmla="*/ 596938 h 601986"/>
                  <a:gd name="connsiteX1839" fmla="*/ 251282 w 636190"/>
                  <a:gd name="connsiteY1839" fmla="*/ 597075 h 601986"/>
                  <a:gd name="connsiteX1840" fmla="*/ 251302 w 636190"/>
                  <a:gd name="connsiteY1840" fmla="*/ 597951 h 601986"/>
                  <a:gd name="connsiteX1841" fmla="*/ 248880 w 636190"/>
                  <a:gd name="connsiteY1841" fmla="*/ 597185 h 601986"/>
                  <a:gd name="connsiteX1842" fmla="*/ 247752 w 636190"/>
                  <a:gd name="connsiteY1842" fmla="*/ 596808 h 601986"/>
                  <a:gd name="connsiteX1843" fmla="*/ 246090 w 636190"/>
                  <a:gd name="connsiteY1843" fmla="*/ 596316 h 601986"/>
                  <a:gd name="connsiteX1844" fmla="*/ 243811 w 636190"/>
                  <a:gd name="connsiteY1844" fmla="*/ 595604 h 601986"/>
                  <a:gd name="connsiteX1845" fmla="*/ 239919 w 636190"/>
                  <a:gd name="connsiteY1845" fmla="*/ 594366 h 601986"/>
                  <a:gd name="connsiteX1846" fmla="*/ 239775 w 636190"/>
                  <a:gd name="connsiteY1846" fmla="*/ 594325 h 601986"/>
                  <a:gd name="connsiteX1847" fmla="*/ 239714 w 636190"/>
                  <a:gd name="connsiteY1847" fmla="*/ 594318 h 601986"/>
                  <a:gd name="connsiteX1848" fmla="*/ 239269 w 636190"/>
                  <a:gd name="connsiteY1848" fmla="*/ 592013 h 601986"/>
                  <a:gd name="connsiteX1849" fmla="*/ 237750 w 636190"/>
                  <a:gd name="connsiteY1849" fmla="*/ 592991 h 601986"/>
                  <a:gd name="connsiteX1850" fmla="*/ 231416 w 636190"/>
                  <a:gd name="connsiteY1850" fmla="*/ 593060 h 601986"/>
                  <a:gd name="connsiteX1851" fmla="*/ 228714 w 636190"/>
                  <a:gd name="connsiteY1851" fmla="*/ 593087 h 601986"/>
                  <a:gd name="connsiteX1852" fmla="*/ 229104 w 636190"/>
                  <a:gd name="connsiteY1852" fmla="*/ 598744 h 601986"/>
                  <a:gd name="connsiteX1853" fmla="*/ 225684 w 636190"/>
                  <a:gd name="connsiteY1853" fmla="*/ 598861 h 601986"/>
                  <a:gd name="connsiteX1854" fmla="*/ 225670 w 636190"/>
                  <a:gd name="connsiteY1854" fmla="*/ 598669 h 601986"/>
                  <a:gd name="connsiteX1855" fmla="*/ 225259 w 636190"/>
                  <a:gd name="connsiteY1855" fmla="*/ 598669 h 601986"/>
                  <a:gd name="connsiteX1856" fmla="*/ 225300 w 636190"/>
                  <a:gd name="connsiteY1856" fmla="*/ 597821 h 601986"/>
                  <a:gd name="connsiteX1857" fmla="*/ 224746 w 636190"/>
                  <a:gd name="connsiteY1857" fmla="*/ 597875 h 601986"/>
                  <a:gd name="connsiteX1858" fmla="*/ 223754 w 636190"/>
                  <a:gd name="connsiteY1858" fmla="*/ 587553 h 601986"/>
                  <a:gd name="connsiteX1859" fmla="*/ 223720 w 636190"/>
                  <a:gd name="connsiteY1859" fmla="*/ 587443 h 601986"/>
                  <a:gd name="connsiteX1860" fmla="*/ 222297 w 636190"/>
                  <a:gd name="connsiteY1860" fmla="*/ 587703 h 601986"/>
                  <a:gd name="connsiteX1861" fmla="*/ 221442 w 636190"/>
                  <a:gd name="connsiteY1861" fmla="*/ 587991 h 601986"/>
                  <a:gd name="connsiteX1862" fmla="*/ 220669 w 636190"/>
                  <a:gd name="connsiteY1862" fmla="*/ 588264 h 601986"/>
                  <a:gd name="connsiteX1863" fmla="*/ 218159 w 636190"/>
                  <a:gd name="connsiteY1863" fmla="*/ 589113 h 601986"/>
                  <a:gd name="connsiteX1864" fmla="*/ 216161 w 636190"/>
                  <a:gd name="connsiteY1864" fmla="*/ 589694 h 601986"/>
                  <a:gd name="connsiteX1865" fmla="*/ 215710 w 636190"/>
                  <a:gd name="connsiteY1865" fmla="*/ 589831 h 601986"/>
                  <a:gd name="connsiteX1866" fmla="*/ 214273 w 636190"/>
                  <a:gd name="connsiteY1866" fmla="*/ 590357 h 601986"/>
                  <a:gd name="connsiteX1867" fmla="*/ 212857 w 636190"/>
                  <a:gd name="connsiteY1867" fmla="*/ 590980 h 601986"/>
                  <a:gd name="connsiteX1868" fmla="*/ 210470 w 636190"/>
                  <a:gd name="connsiteY1868" fmla="*/ 592013 h 601986"/>
                  <a:gd name="connsiteX1869" fmla="*/ 205093 w 636190"/>
                  <a:gd name="connsiteY1869" fmla="*/ 594414 h 601986"/>
                  <a:gd name="connsiteX1870" fmla="*/ 203068 w 636190"/>
                  <a:gd name="connsiteY1870" fmla="*/ 595351 h 601986"/>
                  <a:gd name="connsiteX1871" fmla="*/ 200557 w 636190"/>
                  <a:gd name="connsiteY1871" fmla="*/ 596350 h 601986"/>
                  <a:gd name="connsiteX1872" fmla="*/ 198307 w 636190"/>
                  <a:gd name="connsiteY1872" fmla="*/ 596856 h 601986"/>
                  <a:gd name="connsiteX1873" fmla="*/ 197294 w 636190"/>
                  <a:gd name="connsiteY1873" fmla="*/ 597055 h 601986"/>
                  <a:gd name="connsiteX1874" fmla="*/ 197103 w 636190"/>
                  <a:gd name="connsiteY1874" fmla="*/ 596213 h 601986"/>
                  <a:gd name="connsiteX1875" fmla="*/ 196624 w 636190"/>
                  <a:gd name="connsiteY1875" fmla="*/ 594175 h 601986"/>
                  <a:gd name="connsiteX1876" fmla="*/ 196419 w 636190"/>
                  <a:gd name="connsiteY1876" fmla="*/ 593238 h 601986"/>
                  <a:gd name="connsiteX1877" fmla="*/ 196398 w 636190"/>
                  <a:gd name="connsiteY1877" fmla="*/ 593128 h 601986"/>
                  <a:gd name="connsiteX1878" fmla="*/ 196186 w 636190"/>
                  <a:gd name="connsiteY1878" fmla="*/ 592334 h 601986"/>
                  <a:gd name="connsiteX1879" fmla="*/ 196186 w 636190"/>
                  <a:gd name="connsiteY1879" fmla="*/ 592252 h 601986"/>
                  <a:gd name="connsiteX1880" fmla="*/ 188825 w 636190"/>
                  <a:gd name="connsiteY1880" fmla="*/ 592341 h 601986"/>
                  <a:gd name="connsiteX1881" fmla="*/ 182149 w 636190"/>
                  <a:gd name="connsiteY1881" fmla="*/ 590795 h 601986"/>
                  <a:gd name="connsiteX1882" fmla="*/ 181663 w 636190"/>
                  <a:gd name="connsiteY1882" fmla="*/ 590618 h 601986"/>
                  <a:gd name="connsiteX1883" fmla="*/ 174651 w 636190"/>
                  <a:gd name="connsiteY1883" fmla="*/ 588004 h 601986"/>
                  <a:gd name="connsiteX1884" fmla="*/ 174597 w 636190"/>
                  <a:gd name="connsiteY1884" fmla="*/ 588011 h 601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</a:cxnLst>
                <a:rect l="l" t="t" r="r" b="b"/>
                <a:pathLst>
                  <a:path w="636190" h="601986">
                    <a:moveTo>
                      <a:pt x="174597" y="588011"/>
                    </a:moveTo>
                    <a:lnTo>
                      <a:pt x="174384" y="587006"/>
                    </a:lnTo>
                    <a:lnTo>
                      <a:pt x="173865" y="584734"/>
                    </a:lnTo>
                    <a:lnTo>
                      <a:pt x="173386" y="582634"/>
                    </a:lnTo>
                    <a:lnTo>
                      <a:pt x="172729" y="579747"/>
                    </a:lnTo>
                    <a:lnTo>
                      <a:pt x="172845" y="579707"/>
                    </a:lnTo>
                    <a:lnTo>
                      <a:pt x="173427" y="579173"/>
                    </a:lnTo>
                    <a:lnTo>
                      <a:pt x="172189" y="570369"/>
                    </a:lnTo>
                    <a:lnTo>
                      <a:pt x="172154" y="570143"/>
                    </a:lnTo>
                    <a:lnTo>
                      <a:pt x="171464" y="565573"/>
                    </a:lnTo>
                    <a:lnTo>
                      <a:pt x="171135" y="565553"/>
                    </a:lnTo>
                    <a:lnTo>
                      <a:pt x="169049" y="565389"/>
                    </a:lnTo>
                    <a:lnTo>
                      <a:pt x="169021" y="565149"/>
                    </a:lnTo>
                    <a:lnTo>
                      <a:pt x="168317" y="559136"/>
                    </a:lnTo>
                    <a:lnTo>
                      <a:pt x="166826" y="559533"/>
                    </a:lnTo>
                    <a:lnTo>
                      <a:pt x="166237" y="554717"/>
                    </a:lnTo>
                    <a:lnTo>
                      <a:pt x="166217" y="554204"/>
                    </a:lnTo>
                    <a:lnTo>
                      <a:pt x="165594" y="549265"/>
                    </a:lnTo>
                    <a:lnTo>
                      <a:pt x="165485" y="546796"/>
                    </a:lnTo>
                    <a:lnTo>
                      <a:pt x="165382" y="545715"/>
                    </a:lnTo>
                    <a:lnTo>
                      <a:pt x="165204" y="544141"/>
                    </a:lnTo>
                    <a:lnTo>
                      <a:pt x="164985" y="542506"/>
                    </a:lnTo>
                    <a:lnTo>
                      <a:pt x="164855" y="542069"/>
                    </a:lnTo>
                    <a:lnTo>
                      <a:pt x="164938" y="542048"/>
                    </a:lnTo>
                    <a:lnTo>
                      <a:pt x="170410" y="539743"/>
                    </a:lnTo>
                    <a:lnTo>
                      <a:pt x="170807" y="539538"/>
                    </a:lnTo>
                    <a:lnTo>
                      <a:pt x="173146" y="538313"/>
                    </a:lnTo>
                    <a:lnTo>
                      <a:pt x="173427" y="538176"/>
                    </a:lnTo>
                    <a:lnTo>
                      <a:pt x="175417" y="537280"/>
                    </a:lnTo>
                    <a:lnTo>
                      <a:pt x="177230" y="536623"/>
                    </a:lnTo>
                    <a:lnTo>
                      <a:pt x="177470" y="537000"/>
                    </a:lnTo>
                    <a:lnTo>
                      <a:pt x="184263" y="535180"/>
                    </a:lnTo>
                    <a:lnTo>
                      <a:pt x="183777" y="533374"/>
                    </a:lnTo>
                    <a:lnTo>
                      <a:pt x="183955" y="533333"/>
                    </a:lnTo>
                    <a:lnTo>
                      <a:pt x="183791" y="532895"/>
                    </a:lnTo>
                    <a:lnTo>
                      <a:pt x="186568" y="532054"/>
                    </a:lnTo>
                    <a:lnTo>
                      <a:pt x="186390" y="531301"/>
                    </a:lnTo>
                    <a:lnTo>
                      <a:pt x="195174" y="528654"/>
                    </a:lnTo>
                    <a:lnTo>
                      <a:pt x="194941" y="528066"/>
                    </a:lnTo>
                    <a:lnTo>
                      <a:pt x="195126" y="527970"/>
                    </a:lnTo>
                    <a:lnTo>
                      <a:pt x="197650" y="526670"/>
                    </a:lnTo>
                    <a:lnTo>
                      <a:pt x="199066" y="525781"/>
                    </a:lnTo>
                    <a:lnTo>
                      <a:pt x="200174" y="524666"/>
                    </a:lnTo>
                    <a:lnTo>
                      <a:pt x="201631" y="523373"/>
                    </a:lnTo>
                    <a:lnTo>
                      <a:pt x="203164" y="522230"/>
                    </a:lnTo>
                    <a:lnTo>
                      <a:pt x="204600" y="521026"/>
                    </a:lnTo>
                    <a:lnTo>
                      <a:pt x="206037" y="519836"/>
                    </a:lnTo>
                    <a:lnTo>
                      <a:pt x="208520" y="518393"/>
                    </a:lnTo>
                    <a:lnTo>
                      <a:pt x="210456" y="517202"/>
                    </a:lnTo>
                    <a:lnTo>
                      <a:pt x="209697" y="515602"/>
                    </a:lnTo>
                    <a:lnTo>
                      <a:pt x="211393" y="514788"/>
                    </a:lnTo>
                    <a:lnTo>
                      <a:pt x="213219" y="514138"/>
                    </a:lnTo>
                    <a:lnTo>
                      <a:pt x="215730" y="513433"/>
                    </a:lnTo>
                    <a:lnTo>
                      <a:pt x="215675" y="512564"/>
                    </a:lnTo>
                    <a:lnTo>
                      <a:pt x="215586" y="511798"/>
                    </a:lnTo>
                    <a:lnTo>
                      <a:pt x="215573" y="511655"/>
                    </a:lnTo>
                    <a:lnTo>
                      <a:pt x="216743" y="511791"/>
                    </a:lnTo>
                    <a:lnTo>
                      <a:pt x="217304" y="511791"/>
                    </a:lnTo>
                    <a:lnTo>
                      <a:pt x="217960" y="511661"/>
                    </a:lnTo>
                    <a:lnTo>
                      <a:pt x="218514" y="511463"/>
                    </a:lnTo>
                    <a:lnTo>
                      <a:pt x="219055" y="511251"/>
                    </a:lnTo>
                    <a:lnTo>
                      <a:pt x="220026" y="510779"/>
                    </a:lnTo>
                    <a:lnTo>
                      <a:pt x="221962" y="509076"/>
                    </a:lnTo>
                    <a:lnTo>
                      <a:pt x="226409" y="504752"/>
                    </a:lnTo>
                    <a:lnTo>
                      <a:pt x="226511" y="504650"/>
                    </a:lnTo>
                    <a:lnTo>
                      <a:pt x="228119" y="503288"/>
                    </a:lnTo>
                    <a:lnTo>
                      <a:pt x="228009" y="502960"/>
                    </a:lnTo>
                    <a:lnTo>
                      <a:pt x="227695" y="501982"/>
                    </a:lnTo>
                    <a:lnTo>
                      <a:pt x="227599" y="501640"/>
                    </a:lnTo>
                    <a:lnTo>
                      <a:pt x="227394" y="500983"/>
                    </a:lnTo>
                    <a:lnTo>
                      <a:pt x="226826" y="498151"/>
                    </a:lnTo>
                    <a:lnTo>
                      <a:pt x="223795" y="498288"/>
                    </a:lnTo>
                    <a:lnTo>
                      <a:pt x="224192" y="497015"/>
                    </a:lnTo>
                    <a:lnTo>
                      <a:pt x="224500" y="495989"/>
                    </a:lnTo>
                    <a:lnTo>
                      <a:pt x="224541" y="494252"/>
                    </a:lnTo>
                    <a:lnTo>
                      <a:pt x="224664" y="491981"/>
                    </a:lnTo>
                    <a:lnTo>
                      <a:pt x="224480" y="490113"/>
                    </a:lnTo>
                    <a:lnTo>
                      <a:pt x="224124" y="486788"/>
                    </a:lnTo>
                    <a:lnTo>
                      <a:pt x="222975" y="482677"/>
                    </a:lnTo>
                    <a:lnTo>
                      <a:pt x="222845" y="482226"/>
                    </a:lnTo>
                    <a:lnTo>
                      <a:pt x="222270" y="480146"/>
                    </a:lnTo>
                    <a:lnTo>
                      <a:pt x="222092" y="479537"/>
                    </a:lnTo>
                    <a:lnTo>
                      <a:pt x="220088" y="479913"/>
                    </a:lnTo>
                    <a:lnTo>
                      <a:pt x="219616" y="478203"/>
                    </a:lnTo>
                    <a:lnTo>
                      <a:pt x="219041" y="476151"/>
                    </a:lnTo>
                    <a:lnTo>
                      <a:pt x="218528" y="473982"/>
                    </a:lnTo>
                    <a:lnTo>
                      <a:pt x="215908" y="463708"/>
                    </a:lnTo>
                    <a:lnTo>
                      <a:pt x="210586" y="465486"/>
                    </a:lnTo>
                    <a:lnTo>
                      <a:pt x="210278" y="464563"/>
                    </a:lnTo>
                    <a:lnTo>
                      <a:pt x="209909" y="463516"/>
                    </a:lnTo>
                    <a:lnTo>
                      <a:pt x="211988" y="461615"/>
                    </a:lnTo>
                    <a:lnTo>
                      <a:pt x="212994" y="460739"/>
                    </a:lnTo>
                    <a:lnTo>
                      <a:pt x="211318" y="456340"/>
                    </a:lnTo>
                    <a:lnTo>
                      <a:pt x="209833" y="456710"/>
                    </a:lnTo>
                    <a:lnTo>
                      <a:pt x="208595" y="456997"/>
                    </a:lnTo>
                    <a:lnTo>
                      <a:pt x="208219" y="455629"/>
                    </a:lnTo>
                    <a:lnTo>
                      <a:pt x="207740" y="454069"/>
                    </a:lnTo>
                    <a:lnTo>
                      <a:pt x="207337" y="452721"/>
                    </a:lnTo>
                    <a:lnTo>
                      <a:pt x="203471" y="453891"/>
                    </a:lnTo>
                    <a:lnTo>
                      <a:pt x="202616" y="451237"/>
                    </a:lnTo>
                    <a:lnTo>
                      <a:pt x="201686" y="448405"/>
                    </a:lnTo>
                    <a:lnTo>
                      <a:pt x="200749" y="445546"/>
                    </a:lnTo>
                    <a:lnTo>
                      <a:pt x="199866" y="442960"/>
                    </a:lnTo>
                    <a:lnTo>
                      <a:pt x="199025" y="440367"/>
                    </a:lnTo>
                    <a:lnTo>
                      <a:pt x="198868" y="440388"/>
                    </a:lnTo>
                    <a:lnTo>
                      <a:pt x="195536" y="440750"/>
                    </a:lnTo>
                    <a:lnTo>
                      <a:pt x="192622" y="440914"/>
                    </a:lnTo>
                    <a:lnTo>
                      <a:pt x="192649" y="439505"/>
                    </a:lnTo>
                    <a:lnTo>
                      <a:pt x="190146" y="439437"/>
                    </a:lnTo>
                    <a:lnTo>
                      <a:pt x="190016" y="437685"/>
                    </a:lnTo>
                    <a:lnTo>
                      <a:pt x="189927" y="436591"/>
                    </a:lnTo>
                    <a:lnTo>
                      <a:pt x="185836" y="437084"/>
                    </a:lnTo>
                    <a:lnTo>
                      <a:pt x="185597" y="435490"/>
                    </a:lnTo>
                    <a:lnTo>
                      <a:pt x="181855" y="436003"/>
                    </a:lnTo>
                    <a:lnTo>
                      <a:pt x="181335" y="433396"/>
                    </a:lnTo>
                    <a:lnTo>
                      <a:pt x="181164" y="432274"/>
                    </a:lnTo>
                    <a:lnTo>
                      <a:pt x="181123" y="432042"/>
                    </a:lnTo>
                    <a:lnTo>
                      <a:pt x="181054" y="431549"/>
                    </a:lnTo>
                    <a:lnTo>
                      <a:pt x="178599" y="430660"/>
                    </a:lnTo>
                    <a:lnTo>
                      <a:pt x="177394" y="428868"/>
                    </a:lnTo>
                    <a:lnTo>
                      <a:pt x="177285" y="428717"/>
                    </a:lnTo>
                    <a:lnTo>
                      <a:pt x="176088" y="426932"/>
                    </a:lnTo>
                    <a:lnTo>
                      <a:pt x="175397" y="426166"/>
                    </a:lnTo>
                    <a:lnTo>
                      <a:pt x="174658" y="425331"/>
                    </a:lnTo>
                    <a:lnTo>
                      <a:pt x="173577" y="425659"/>
                    </a:lnTo>
                    <a:lnTo>
                      <a:pt x="172141" y="426056"/>
                    </a:lnTo>
                    <a:lnTo>
                      <a:pt x="170957" y="426323"/>
                    </a:lnTo>
                    <a:lnTo>
                      <a:pt x="168228" y="427021"/>
                    </a:lnTo>
                    <a:lnTo>
                      <a:pt x="166018" y="427465"/>
                    </a:lnTo>
                    <a:lnTo>
                      <a:pt x="163200" y="427972"/>
                    </a:lnTo>
                    <a:lnTo>
                      <a:pt x="156195" y="429073"/>
                    </a:lnTo>
                    <a:lnTo>
                      <a:pt x="156667" y="431467"/>
                    </a:lnTo>
                    <a:lnTo>
                      <a:pt x="155251" y="431857"/>
                    </a:lnTo>
                    <a:lnTo>
                      <a:pt x="153951" y="432226"/>
                    </a:lnTo>
                    <a:lnTo>
                      <a:pt x="155367" y="438246"/>
                    </a:lnTo>
                    <a:lnTo>
                      <a:pt x="151085" y="439744"/>
                    </a:lnTo>
                    <a:lnTo>
                      <a:pt x="151181" y="440039"/>
                    </a:lnTo>
                    <a:lnTo>
                      <a:pt x="144702" y="442139"/>
                    </a:lnTo>
                    <a:lnTo>
                      <a:pt x="144826" y="442754"/>
                    </a:lnTo>
                    <a:lnTo>
                      <a:pt x="142055" y="443658"/>
                    </a:lnTo>
                    <a:lnTo>
                      <a:pt x="138724" y="444670"/>
                    </a:lnTo>
                    <a:lnTo>
                      <a:pt x="134277" y="445915"/>
                    </a:lnTo>
                    <a:lnTo>
                      <a:pt x="133217" y="441003"/>
                    </a:lnTo>
                    <a:lnTo>
                      <a:pt x="126540" y="443883"/>
                    </a:lnTo>
                    <a:lnTo>
                      <a:pt x="123469" y="444485"/>
                    </a:lnTo>
                    <a:lnTo>
                      <a:pt x="122723" y="444335"/>
                    </a:lnTo>
                    <a:lnTo>
                      <a:pt x="118454" y="444492"/>
                    </a:lnTo>
                    <a:lnTo>
                      <a:pt x="116587" y="444725"/>
                    </a:lnTo>
                    <a:lnTo>
                      <a:pt x="116272" y="444697"/>
                    </a:lnTo>
                    <a:lnTo>
                      <a:pt x="115834" y="444684"/>
                    </a:lnTo>
                    <a:lnTo>
                      <a:pt x="114418" y="444451"/>
                    </a:lnTo>
                    <a:lnTo>
                      <a:pt x="113837" y="444410"/>
                    </a:lnTo>
                    <a:lnTo>
                      <a:pt x="112216" y="444437"/>
                    </a:lnTo>
                    <a:lnTo>
                      <a:pt x="111244" y="444506"/>
                    </a:lnTo>
                    <a:lnTo>
                      <a:pt x="109473" y="444684"/>
                    </a:lnTo>
                    <a:lnTo>
                      <a:pt x="108556" y="444786"/>
                    </a:lnTo>
                    <a:lnTo>
                      <a:pt x="108057" y="444855"/>
                    </a:lnTo>
                    <a:lnTo>
                      <a:pt x="104958" y="445416"/>
                    </a:lnTo>
                    <a:lnTo>
                      <a:pt x="103788" y="444355"/>
                    </a:lnTo>
                    <a:lnTo>
                      <a:pt x="100491" y="445156"/>
                    </a:lnTo>
                    <a:lnTo>
                      <a:pt x="98562" y="437015"/>
                    </a:lnTo>
                    <a:lnTo>
                      <a:pt x="98309" y="435797"/>
                    </a:lnTo>
                    <a:lnTo>
                      <a:pt x="98021" y="434251"/>
                    </a:lnTo>
                    <a:lnTo>
                      <a:pt x="95230" y="434621"/>
                    </a:lnTo>
                    <a:lnTo>
                      <a:pt x="93547" y="434929"/>
                    </a:lnTo>
                    <a:lnTo>
                      <a:pt x="93431" y="434334"/>
                    </a:lnTo>
                    <a:lnTo>
                      <a:pt x="93349" y="433773"/>
                    </a:lnTo>
                    <a:lnTo>
                      <a:pt x="93130" y="432452"/>
                    </a:lnTo>
                    <a:lnTo>
                      <a:pt x="92699" y="428013"/>
                    </a:lnTo>
                    <a:lnTo>
                      <a:pt x="92425" y="424209"/>
                    </a:lnTo>
                    <a:lnTo>
                      <a:pt x="92542" y="423546"/>
                    </a:lnTo>
                    <a:lnTo>
                      <a:pt x="91974" y="417998"/>
                    </a:lnTo>
                    <a:lnTo>
                      <a:pt x="91454" y="413141"/>
                    </a:lnTo>
                    <a:lnTo>
                      <a:pt x="91454" y="412901"/>
                    </a:lnTo>
                    <a:lnTo>
                      <a:pt x="91290" y="411424"/>
                    </a:lnTo>
                    <a:lnTo>
                      <a:pt x="89190" y="398673"/>
                    </a:lnTo>
                    <a:lnTo>
                      <a:pt x="89169" y="398508"/>
                    </a:lnTo>
                    <a:lnTo>
                      <a:pt x="88903" y="396880"/>
                    </a:lnTo>
                    <a:lnTo>
                      <a:pt x="88882" y="396586"/>
                    </a:lnTo>
                    <a:lnTo>
                      <a:pt x="88731" y="395902"/>
                    </a:lnTo>
                    <a:lnTo>
                      <a:pt x="88704" y="395786"/>
                    </a:lnTo>
                    <a:lnTo>
                      <a:pt x="88184" y="393522"/>
                    </a:lnTo>
                    <a:lnTo>
                      <a:pt x="87288" y="389595"/>
                    </a:lnTo>
                    <a:lnTo>
                      <a:pt x="86611" y="386462"/>
                    </a:lnTo>
                    <a:lnTo>
                      <a:pt x="85968" y="385463"/>
                    </a:lnTo>
                    <a:lnTo>
                      <a:pt x="85872" y="385333"/>
                    </a:lnTo>
                    <a:lnTo>
                      <a:pt x="85482" y="385313"/>
                    </a:lnTo>
                    <a:lnTo>
                      <a:pt x="76001" y="384786"/>
                    </a:lnTo>
                    <a:lnTo>
                      <a:pt x="71397" y="384505"/>
                    </a:lnTo>
                    <a:lnTo>
                      <a:pt x="66027" y="384204"/>
                    </a:lnTo>
                    <a:lnTo>
                      <a:pt x="65425" y="384115"/>
                    </a:lnTo>
                    <a:lnTo>
                      <a:pt x="64912" y="383931"/>
                    </a:lnTo>
                    <a:lnTo>
                      <a:pt x="64255" y="383643"/>
                    </a:lnTo>
                    <a:lnTo>
                      <a:pt x="54247" y="378349"/>
                    </a:lnTo>
                    <a:lnTo>
                      <a:pt x="54179" y="378465"/>
                    </a:lnTo>
                    <a:lnTo>
                      <a:pt x="53707" y="379655"/>
                    </a:lnTo>
                    <a:lnTo>
                      <a:pt x="53378" y="381003"/>
                    </a:lnTo>
                    <a:lnTo>
                      <a:pt x="52742" y="383985"/>
                    </a:lnTo>
                    <a:lnTo>
                      <a:pt x="51805" y="390361"/>
                    </a:lnTo>
                    <a:lnTo>
                      <a:pt x="49992" y="389958"/>
                    </a:lnTo>
                    <a:lnTo>
                      <a:pt x="48022" y="389520"/>
                    </a:lnTo>
                    <a:lnTo>
                      <a:pt x="45170" y="388883"/>
                    </a:lnTo>
                    <a:lnTo>
                      <a:pt x="45566" y="386708"/>
                    </a:lnTo>
                    <a:lnTo>
                      <a:pt x="45272" y="386729"/>
                    </a:lnTo>
                    <a:lnTo>
                      <a:pt x="45375" y="383404"/>
                    </a:lnTo>
                    <a:lnTo>
                      <a:pt x="45395" y="382912"/>
                    </a:lnTo>
                    <a:lnTo>
                      <a:pt x="45409" y="382836"/>
                    </a:lnTo>
                    <a:lnTo>
                      <a:pt x="45443" y="381277"/>
                    </a:lnTo>
                    <a:lnTo>
                      <a:pt x="45491" y="380175"/>
                    </a:lnTo>
                    <a:lnTo>
                      <a:pt x="45491" y="379731"/>
                    </a:lnTo>
                    <a:lnTo>
                      <a:pt x="45368" y="379491"/>
                    </a:lnTo>
                    <a:lnTo>
                      <a:pt x="45320" y="378116"/>
                    </a:lnTo>
                    <a:lnTo>
                      <a:pt x="45217" y="376933"/>
                    </a:lnTo>
                    <a:lnTo>
                      <a:pt x="44834" y="373341"/>
                    </a:lnTo>
                    <a:lnTo>
                      <a:pt x="44294" y="372370"/>
                    </a:lnTo>
                    <a:lnTo>
                      <a:pt x="44212" y="372240"/>
                    </a:lnTo>
                    <a:lnTo>
                      <a:pt x="28977" y="373991"/>
                    </a:lnTo>
                    <a:lnTo>
                      <a:pt x="28977" y="373889"/>
                    </a:lnTo>
                    <a:lnTo>
                      <a:pt x="29073" y="373683"/>
                    </a:lnTo>
                    <a:lnTo>
                      <a:pt x="29921" y="373588"/>
                    </a:lnTo>
                    <a:lnTo>
                      <a:pt x="29867" y="371638"/>
                    </a:lnTo>
                    <a:lnTo>
                      <a:pt x="29812" y="369565"/>
                    </a:lnTo>
                    <a:lnTo>
                      <a:pt x="29730" y="367233"/>
                    </a:lnTo>
                    <a:lnTo>
                      <a:pt x="29655" y="365030"/>
                    </a:lnTo>
                    <a:lnTo>
                      <a:pt x="29573" y="362711"/>
                    </a:lnTo>
                    <a:lnTo>
                      <a:pt x="32500" y="362314"/>
                    </a:lnTo>
                    <a:lnTo>
                      <a:pt x="32076" y="360098"/>
                    </a:lnTo>
                    <a:lnTo>
                      <a:pt x="31139" y="355371"/>
                    </a:lnTo>
                    <a:lnTo>
                      <a:pt x="30633" y="352901"/>
                    </a:lnTo>
                    <a:lnTo>
                      <a:pt x="28882" y="352853"/>
                    </a:lnTo>
                    <a:lnTo>
                      <a:pt x="28587" y="351382"/>
                    </a:lnTo>
                    <a:lnTo>
                      <a:pt x="28410" y="350500"/>
                    </a:lnTo>
                    <a:lnTo>
                      <a:pt x="28245" y="349693"/>
                    </a:lnTo>
                    <a:lnTo>
                      <a:pt x="27917" y="348085"/>
                    </a:lnTo>
                    <a:lnTo>
                      <a:pt x="27370" y="345301"/>
                    </a:lnTo>
                    <a:lnTo>
                      <a:pt x="26823" y="342572"/>
                    </a:lnTo>
                    <a:lnTo>
                      <a:pt x="26433" y="340581"/>
                    </a:lnTo>
                    <a:lnTo>
                      <a:pt x="26050" y="338672"/>
                    </a:lnTo>
                    <a:lnTo>
                      <a:pt x="25236" y="334588"/>
                    </a:lnTo>
                    <a:lnTo>
                      <a:pt x="25208" y="334479"/>
                    </a:lnTo>
                    <a:lnTo>
                      <a:pt x="25188" y="334342"/>
                    </a:lnTo>
                    <a:lnTo>
                      <a:pt x="29969" y="332735"/>
                    </a:lnTo>
                    <a:lnTo>
                      <a:pt x="34293" y="330874"/>
                    </a:lnTo>
                    <a:lnTo>
                      <a:pt x="39697" y="328534"/>
                    </a:lnTo>
                    <a:lnTo>
                      <a:pt x="44232" y="326571"/>
                    </a:lnTo>
                    <a:lnTo>
                      <a:pt x="44663" y="326332"/>
                    </a:lnTo>
                    <a:lnTo>
                      <a:pt x="45012" y="326065"/>
                    </a:lnTo>
                    <a:lnTo>
                      <a:pt x="50143" y="321625"/>
                    </a:lnTo>
                    <a:lnTo>
                      <a:pt x="50533" y="321310"/>
                    </a:lnTo>
                    <a:lnTo>
                      <a:pt x="50888" y="321091"/>
                    </a:lnTo>
                    <a:lnTo>
                      <a:pt x="56368" y="318143"/>
                    </a:lnTo>
                    <a:lnTo>
                      <a:pt x="56669" y="317870"/>
                    </a:lnTo>
                    <a:lnTo>
                      <a:pt x="61950" y="311077"/>
                    </a:lnTo>
                    <a:lnTo>
                      <a:pt x="62271" y="310632"/>
                    </a:lnTo>
                    <a:lnTo>
                      <a:pt x="67888" y="301958"/>
                    </a:lnTo>
                    <a:lnTo>
                      <a:pt x="68236" y="301479"/>
                    </a:lnTo>
                    <a:lnTo>
                      <a:pt x="68989" y="300836"/>
                    </a:lnTo>
                    <a:lnTo>
                      <a:pt x="73846" y="297621"/>
                    </a:lnTo>
                    <a:lnTo>
                      <a:pt x="80413" y="293195"/>
                    </a:lnTo>
                    <a:lnTo>
                      <a:pt x="80345" y="293065"/>
                    </a:lnTo>
                    <a:lnTo>
                      <a:pt x="79640" y="291663"/>
                    </a:lnTo>
                    <a:lnTo>
                      <a:pt x="78470" y="289392"/>
                    </a:lnTo>
                    <a:lnTo>
                      <a:pt x="77034" y="286689"/>
                    </a:lnTo>
                    <a:lnTo>
                      <a:pt x="76569" y="285855"/>
                    </a:lnTo>
                    <a:lnTo>
                      <a:pt x="76377" y="285581"/>
                    </a:lnTo>
                    <a:lnTo>
                      <a:pt x="75543" y="284384"/>
                    </a:lnTo>
                    <a:lnTo>
                      <a:pt x="75207" y="283563"/>
                    </a:lnTo>
                    <a:lnTo>
                      <a:pt x="74763" y="282489"/>
                    </a:lnTo>
                    <a:lnTo>
                      <a:pt x="74106" y="280964"/>
                    </a:lnTo>
                    <a:lnTo>
                      <a:pt x="73032" y="278405"/>
                    </a:lnTo>
                    <a:lnTo>
                      <a:pt x="73128" y="278378"/>
                    </a:lnTo>
                    <a:lnTo>
                      <a:pt x="73073" y="278262"/>
                    </a:lnTo>
                    <a:lnTo>
                      <a:pt x="73005" y="278282"/>
                    </a:lnTo>
                    <a:lnTo>
                      <a:pt x="69926" y="270990"/>
                    </a:lnTo>
                    <a:lnTo>
                      <a:pt x="68319" y="267180"/>
                    </a:lnTo>
                    <a:lnTo>
                      <a:pt x="67675" y="265421"/>
                    </a:lnTo>
                    <a:lnTo>
                      <a:pt x="67354" y="263951"/>
                    </a:lnTo>
                    <a:lnTo>
                      <a:pt x="67245" y="263971"/>
                    </a:lnTo>
                    <a:lnTo>
                      <a:pt x="64953" y="264498"/>
                    </a:lnTo>
                    <a:lnTo>
                      <a:pt x="64200" y="261967"/>
                    </a:lnTo>
                    <a:lnTo>
                      <a:pt x="63291" y="262186"/>
                    </a:lnTo>
                    <a:lnTo>
                      <a:pt x="62928" y="260913"/>
                    </a:lnTo>
                    <a:lnTo>
                      <a:pt x="60397" y="261167"/>
                    </a:lnTo>
                    <a:lnTo>
                      <a:pt x="58776" y="261420"/>
                    </a:lnTo>
                    <a:lnTo>
                      <a:pt x="56115" y="261987"/>
                    </a:lnTo>
                    <a:lnTo>
                      <a:pt x="55260" y="259477"/>
                    </a:lnTo>
                    <a:lnTo>
                      <a:pt x="55219" y="259491"/>
                    </a:lnTo>
                    <a:lnTo>
                      <a:pt x="55020" y="259525"/>
                    </a:lnTo>
                    <a:lnTo>
                      <a:pt x="48214" y="260790"/>
                    </a:lnTo>
                    <a:lnTo>
                      <a:pt x="46811" y="261037"/>
                    </a:lnTo>
                    <a:lnTo>
                      <a:pt x="42249" y="262336"/>
                    </a:lnTo>
                    <a:lnTo>
                      <a:pt x="39533" y="263178"/>
                    </a:lnTo>
                    <a:lnTo>
                      <a:pt x="38226" y="260428"/>
                    </a:lnTo>
                    <a:lnTo>
                      <a:pt x="35394" y="261481"/>
                    </a:lnTo>
                    <a:lnTo>
                      <a:pt x="33656" y="262213"/>
                    </a:lnTo>
                    <a:lnTo>
                      <a:pt x="33027" y="261023"/>
                    </a:lnTo>
                    <a:lnTo>
                      <a:pt x="28943" y="262993"/>
                    </a:lnTo>
                    <a:lnTo>
                      <a:pt x="27377" y="260216"/>
                    </a:lnTo>
                    <a:lnTo>
                      <a:pt x="24428" y="261775"/>
                    </a:lnTo>
                    <a:lnTo>
                      <a:pt x="22609" y="258902"/>
                    </a:lnTo>
                    <a:lnTo>
                      <a:pt x="22102" y="259169"/>
                    </a:lnTo>
                    <a:lnTo>
                      <a:pt x="20543" y="256200"/>
                    </a:lnTo>
                    <a:lnTo>
                      <a:pt x="19831" y="254305"/>
                    </a:lnTo>
                    <a:lnTo>
                      <a:pt x="18853" y="251316"/>
                    </a:lnTo>
                    <a:lnTo>
                      <a:pt x="17820" y="247608"/>
                    </a:lnTo>
                    <a:lnTo>
                      <a:pt x="17020" y="244290"/>
                    </a:lnTo>
                    <a:lnTo>
                      <a:pt x="16096" y="240070"/>
                    </a:lnTo>
                    <a:lnTo>
                      <a:pt x="15617" y="237887"/>
                    </a:lnTo>
                    <a:lnTo>
                      <a:pt x="15173" y="235917"/>
                    </a:lnTo>
                    <a:lnTo>
                      <a:pt x="14591" y="233564"/>
                    </a:lnTo>
                    <a:lnTo>
                      <a:pt x="13955" y="230575"/>
                    </a:lnTo>
                    <a:lnTo>
                      <a:pt x="12751" y="226805"/>
                    </a:lnTo>
                    <a:lnTo>
                      <a:pt x="12512" y="226190"/>
                    </a:lnTo>
                    <a:lnTo>
                      <a:pt x="12149" y="225424"/>
                    </a:lnTo>
                    <a:lnTo>
                      <a:pt x="10877" y="223077"/>
                    </a:lnTo>
                    <a:lnTo>
                      <a:pt x="10754" y="222591"/>
                    </a:lnTo>
                    <a:lnTo>
                      <a:pt x="10692" y="222304"/>
                    </a:lnTo>
                    <a:lnTo>
                      <a:pt x="9960" y="217516"/>
                    </a:lnTo>
                    <a:lnTo>
                      <a:pt x="9427" y="214410"/>
                    </a:lnTo>
                    <a:lnTo>
                      <a:pt x="8804" y="211181"/>
                    </a:lnTo>
                    <a:lnTo>
                      <a:pt x="8257" y="208417"/>
                    </a:lnTo>
                    <a:lnTo>
                      <a:pt x="8209" y="208103"/>
                    </a:lnTo>
                    <a:lnTo>
                      <a:pt x="7703" y="204415"/>
                    </a:lnTo>
                    <a:lnTo>
                      <a:pt x="7627" y="203383"/>
                    </a:lnTo>
                    <a:lnTo>
                      <a:pt x="7395" y="200256"/>
                    </a:lnTo>
                    <a:lnTo>
                      <a:pt x="6889" y="196145"/>
                    </a:lnTo>
                    <a:lnTo>
                      <a:pt x="6423" y="192923"/>
                    </a:lnTo>
                    <a:lnTo>
                      <a:pt x="5951" y="189667"/>
                    </a:lnTo>
                    <a:lnTo>
                      <a:pt x="5329" y="185282"/>
                    </a:lnTo>
                    <a:lnTo>
                      <a:pt x="5131" y="183756"/>
                    </a:lnTo>
                    <a:lnTo>
                      <a:pt x="10295" y="182498"/>
                    </a:lnTo>
                    <a:lnTo>
                      <a:pt x="13312" y="182101"/>
                    </a:lnTo>
                    <a:lnTo>
                      <a:pt x="15693" y="181574"/>
                    </a:lnTo>
                    <a:lnTo>
                      <a:pt x="20201" y="180500"/>
                    </a:lnTo>
                    <a:lnTo>
                      <a:pt x="23717" y="179160"/>
                    </a:lnTo>
                    <a:lnTo>
                      <a:pt x="25598" y="178421"/>
                    </a:lnTo>
                    <a:lnTo>
                      <a:pt x="28882" y="177463"/>
                    </a:lnTo>
                    <a:lnTo>
                      <a:pt x="31604" y="176348"/>
                    </a:lnTo>
                    <a:lnTo>
                      <a:pt x="33020" y="176122"/>
                    </a:lnTo>
                    <a:lnTo>
                      <a:pt x="38000" y="175910"/>
                    </a:lnTo>
                    <a:lnTo>
                      <a:pt x="39854" y="176184"/>
                    </a:lnTo>
                    <a:lnTo>
                      <a:pt x="42508" y="175609"/>
                    </a:lnTo>
                    <a:lnTo>
                      <a:pt x="45826" y="175260"/>
                    </a:lnTo>
                    <a:lnTo>
                      <a:pt x="46804" y="175226"/>
                    </a:lnTo>
                    <a:lnTo>
                      <a:pt x="48631" y="175746"/>
                    </a:lnTo>
                    <a:lnTo>
                      <a:pt x="51340" y="176553"/>
                    </a:lnTo>
                    <a:lnTo>
                      <a:pt x="52024" y="176820"/>
                    </a:lnTo>
                    <a:lnTo>
                      <a:pt x="54110" y="177326"/>
                    </a:lnTo>
                    <a:lnTo>
                      <a:pt x="55184" y="177429"/>
                    </a:lnTo>
                    <a:lnTo>
                      <a:pt x="56573" y="177771"/>
                    </a:lnTo>
                    <a:lnTo>
                      <a:pt x="56559" y="178879"/>
                    </a:lnTo>
                    <a:lnTo>
                      <a:pt x="56744" y="180165"/>
                    </a:lnTo>
                    <a:lnTo>
                      <a:pt x="57763" y="183182"/>
                    </a:lnTo>
                    <a:lnTo>
                      <a:pt x="58119" y="184023"/>
                    </a:lnTo>
                    <a:lnTo>
                      <a:pt x="58420" y="184215"/>
                    </a:lnTo>
                    <a:lnTo>
                      <a:pt x="59200" y="184078"/>
                    </a:lnTo>
                    <a:lnTo>
                      <a:pt x="60479" y="183900"/>
                    </a:lnTo>
                    <a:lnTo>
                      <a:pt x="61491" y="184591"/>
                    </a:lnTo>
                    <a:lnTo>
                      <a:pt x="62114" y="184653"/>
                    </a:lnTo>
                    <a:lnTo>
                      <a:pt x="64064" y="184338"/>
                    </a:lnTo>
                    <a:lnTo>
                      <a:pt x="65863" y="184331"/>
                    </a:lnTo>
                    <a:lnTo>
                      <a:pt x="66855" y="184591"/>
                    </a:lnTo>
                    <a:lnTo>
                      <a:pt x="69413" y="185049"/>
                    </a:lnTo>
                    <a:lnTo>
                      <a:pt x="70891" y="184919"/>
                    </a:lnTo>
                    <a:lnTo>
                      <a:pt x="71424" y="184974"/>
                    </a:lnTo>
                    <a:lnTo>
                      <a:pt x="72286" y="185309"/>
                    </a:lnTo>
                    <a:lnTo>
                      <a:pt x="73634" y="185980"/>
                    </a:lnTo>
                    <a:lnTo>
                      <a:pt x="75098" y="186541"/>
                    </a:lnTo>
                    <a:lnTo>
                      <a:pt x="76042" y="186835"/>
                    </a:lnTo>
                    <a:lnTo>
                      <a:pt x="76999" y="186931"/>
                    </a:lnTo>
                    <a:lnTo>
                      <a:pt x="78251" y="186883"/>
                    </a:lnTo>
                    <a:lnTo>
                      <a:pt x="78778" y="186794"/>
                    </a:lnTo>
                    <a:lnTo>
                      <a:pt x="80481" y="185857"/>
                    </a:lnTo>
                    <a:lnTo>
                      <a:pt x="81193" y="185781"/>
                    </a:lnTo>
                    <a:lnTo>
                      <a:pt x="81986" y="185781"/>
                    </a:lnTo>
                    <a:lnTo>
                      <a:pt x="82718" y="185918"/>
                    </a:lnTo>
                    <a:lnTo>
                      <a:pt x="83649" y="186247"/>
                    </a:lnTo>
                    <a:lnTo>
                      <a:pt x="84381" y="186315"/>
                    </a:lnTo>
                    <a:lnTo>
                      <a:pt x="85120" y="186212"/>
                    </a:lnTo>
                    <a:lnTo>
                      <a:pt x="86358" y="185761"/>
                    </a:lnTo>
                    <a:lnTo>
                      <a:pt x="87206" y="185248"/>
                    </a:lnTo>
                    <a:lnTo>
                      <a:pt x="88246" y="184530"/>
                    </a:lnTo>
                    <a:lnTo>
                      <a:pt x="88868" y="184153"/>
                    </a:lnTo>
                    <a:lnTo>
                      <a:pt x="89381" y="183927"/>
                    </a:lnTo>
                    <a:lnTo>
                      <a:pt x="89669" y="183839"/>
                    </a:lnTo>
                    <a:lnTo>
                      <a:pt x="90236" y="183558"/>
                    </a:lnTo>
                    <a:lnTo>
                      <a:pt x="90209" y="183633"/>
                    </a:lnTo>
                    <a:lnTo>
                      <a:pt x="92952" y="185275"/>
                    </a:lnTo>
                    <a:lnTo>
                      <a:pt x="93746" y="186171"/>
                    </a:lnTo>
                    <a:lnTo>
                      <a:pt x="94744" y="187881"/>
                    </a:lnTo>
                    <a:lnTo>
                      <a:pt x="95900" y="190844"/>
                    </a:lnTo>
                    <a:lnTo>
                      <a:pt x="102782" y="196385"/>
                    </a:lnTo>
                    <a:lnTo>
                      <a:pt x="103740" y="196583"/>
                    </a:lnTo>
                    <a:lnTo>
                      <a:pt x="105984" y="196898"/>
                    </a:lnTo>
                    <a:lnTo>
                      <a:pt x="109336" y="196651"/>
                    </a:lnTo>
                    <a:lnTo>
                      <a:pt x="113823" y="195598"/>
                    </a:lnTo>
                    <a:lnTo>
                      <a:pt x="114692" y="195748"/>
                    </a:lnTo>
                    <a:lnTo>
                      <a:pt x="115246" y="196822"/>
                    </a:lnTo>
                    <a:lnTo>
                      <a:pt x="115404" y="198355"/>
                    </a:lnTo>
                    <a:lnTo>
                      <a:pt x="115369" y="200277"/>
                    </a:lnTo>
                    <a:lnTo>
                      <a:pt x="115301" y="200687"/>
                    </a:lnTo>
                    <a:lnTo>
                      <a:pt x="114672" y="202062"/>
                    </a:lnTo>
                    <a:lnTo>
                      <a:pt x="114070" y="203027"/>
                    </a:lnTo>
                    <a:lnTo>
                      <a:pt x="113851" y="203882"/>
                    </a:lnTo>
                    <a:lnTo>
                      <a:pt x="113591" y="204245"/>
                    </a:lnTo>
                    <a:lnTo>
                      <a:pt x="113358" y="204573"/>
                    </a:lnTo>
                    <a:lnTo>
                      <a:pt x="114925" y="208869"/>
                    </a:lnTo>
                    <a:lnTo>
                      <a:pt x="115315" y="209580"/>
                    </a:lnTo>
                    <a:lnTo>
                      <a:pt x="116211" y="211065"/>
                    </a:lnTo>
                    <a:lnTo>
                      <a:pt x="118817" y="214150"/>
                    </a:lnTo>
                    <a:lnTo>
                      <a:pt x="119754" y="213616"/>
                    </a:lnTo>
                    <a:lnTo>
                      <a:pt x="119946" y="213507"/>
                    </a:lnTo>
                    <a:lnTo>
                      <a:pt x="120240" y="214129"/>
                    </a:lnTo>
                    <a:lnTo>
                      <a:pt x="120513" y="214820"/>
                    </a:lnTo>
                    <a:lnTo>
                      <a:pt x="123681" y="213267"/>
                    </a:lnTo>
                    <a:lnTo>
                      <a:pt x="125042" y="212789"/>
                    </a:lnTo>
                    <a:lnTo>
                      <a:pt x="125514" y="212652"/>
                    </a:lnTo>
                    <a:lnTo>
                      <a:pt x="125630" y="212926"/>
                    </a:lnTo>
                    <a:lnTo>
                      <a:pt x="126239" y="213924"/>
                    </a:lnTo>
                    <a:lnTo>
                      <a:pt x="126356" y="214389"/>
                    </a:lnTo>
                    <a:lnTo>
                      <a:pt x="129858" y="213692"/>
                    </a:lnTo>
                    <a:lnTo>
                      <a:pt x="134619" y="212399"/>
                    </a:lnTo>
                    <a:lnTo>
                      <a:pt x="135365" y="213575"/>
                    </a:lnTo>
                    <a:lnTo>
                      <a:pt x="136172" y="215676"/>
                    </a:lnTo>
                    <a:lnTo>
                      <a:pt x="138300" y="214567"/>
                    </a:lnTo>
                    <a:lnTo>
                      <a:pt x="138833" y="214943"/>
                    </a:lnTo>
                    <a:lnTo>
                      <a:pt x="140126" y="214061"/>
                    </a:lnTo>
                    <a:lnTo>
                      <a:pt x="141152" y="213452"/>
                    </a:lnTo>
                    <a:lnTo>
                      <a:pt x="141823" y="214424"/>
                    </a:lnTo>
                    <a:lnTo>
                      <a:pt x="141727" y="215032"/>
                    </a:lnTo>
                    <a:lnTo>
                      <a:pt x="140995" y="215676"/>
                    </a:lnTo>
                    <a:lnTo>
                      <a:pt x="141241" y="216100"/>
                    </a:lnTo>
                    <a:lnTo>
                      <a:pt x="142979" y="215094"/>
                    </a:lnTo>
                    <a:lnTo>
                      <a:pt x="143820" y="214287"/>
                    </a:lnTo>
                    <a:lnTo>
                      <a:pt x="143143" y="213425"/>
                    </a:lnTo>
                    <a:lnTo>
                      <a:pt x="142814" y="212953"/>
                    </a:lnTo>
                    <a:lnTo>
                      <a:pt x="145804" y="208814"/>
                    </a:lnTo>
                    <a:lnTo>
                      <a:pt x="146207" y="208369"/>
                    </a:lnTo>
                    <a:lnTo>
                      <a:pt x="146981" y="207768"/>
                    </a:lnTo>
                    <a:lnTo>
                      <a:pt x="147370" y="207514"/>
                    </a:lnTo>
                    <a:lnTo>
                      <a:pt x="147275" y="207275"/>
                    </a:lnTo>
                    <a:lnTo>
                      <a:pt x="148034" y="206830"/>
                    </a:lnTo>
                    <a:lnTo>
                      <a:pt x="149067" y="206317"/>
                    </a:lnTo>
                    <a:lnTo>
                      <a:pt x="149279" y="206960"/>
                    </a:lnTo>
                    <a:lnTo>
                      <a:pt x="152604" y="204901"/>
                    </a:lnTo>
                    <a:lnTo>
                      <a:pt x="152015" y="201454"/>
                    </a:lnTo>
                    <a:lnTo>
                      <a:pt x="151605" y="200462"/>
                    </a:lnTo>
                    <a:lnTo>
                      <a:pt x="150182" y="195782"/>
                    </a:lnTo>
                    <a:lnTo>
                      <a:pt x="150079" y="195810"/>
                    </a:lnTo>
                    <a:lnTo>
                      <a:pt x="149142" y="196111"/>
                    </a:lnTo>
                    <a:lnTo>
                      <a:pt x="147343" y="191658"/>
                    </a:lnTo>
                    <a:lnTo>
                      <a:pt x="149108" y="190871"/>
                    </a:lnTo>
                    <a:lnTo>
                      <a:pt x="148089" y="188750"/>
                    </a:lnTo>
                    <a:lnTo>
                      <a:pt x="146830" y="186096"/>
                    </a:lnTo>
                    <a:lnTo>
                      <a:pt x="150449" y="185002"/>
                    </a:lnTo>
                    <a:lnTo>
                      <a:pt x="150503" y="184988"/>
                    </a:lnTo>
                    <a:lnTo>
                      <a:pt x="149279" y="181725"/>
                    </a:lnTo>
                    <a:lnTo>
                      <a:pt x="149224" y="181752"/>
                    </a:lnTo>
                    <a:lnTo>
                      <a:pt x="149149" y="181567"/>
                    </a:lnTo>
                    <a:lnTo>
                      <a:pt x="149744" y="181301"/>
                    </a:lnTo>
                    <a:lnTo>
                      <a:pt x="152193" y="180151"/>
                    </a:lnTo>
                    <a:lnTo>
                      <a:pt x="152522" y="179960"/>
                    </a:lnTo>
                    <a:lnTo>
                      <a:pt x="150613" y="174638"/>
                    </a:lnTo>
                    <a:lnTo>
                      <a:pt x="153862" y="173276"/>
                    </a:lnTo>
                    <a:lnTo>
                      <a:pt x="155135" y="173140"/>
                    </a:lnTo>
                    <a:lnTo>
                      <a:pt x="155230" y="173140"/>
                    </a:lnTo>
                    <a:lnTo>
                      <a:pt x="155559" y="168673"/>
                    </a:lnTo>
                    <a:lnTo>
                      <a:pt x="155607" y="167756"/>
                    </a:lnTo>
                    <a:lnTo>
                      <a:pt x="155634" y="167277"/>
                    </a:lnTo>
                    <a:lnTo>
                      <a:pt x="155867" y="165717"/>
                    </a:lnTo>
                    <a:lnTo>
                      <a:pt x="156202" y="164650"/>
                    </a:lnTo>
                    <a:lnTo>
                      <a:pt x="156127" y="164589"/>
                    </a:lnTo>
                    <a:lnTo>
                      <a:pt x="156373" y="164431"/>
                    </a:lnTo>
                    <a:lnTo>
                      <a:pt x="158001" y="163905"/>
                    </a:lnTo>
                    <a:lnTo>
                      <a:pt x="160272" y="162838"/>
                    </a:lnTo>
                    <a:lnTo>
                      <a:pt x="160621" y="162714"/>
                    </a:lnTo>
                    <a:lnTo>
                      <a:pt x="170048" y="162345"/>
                    </a:lnTo>
                    <a:lnTo>
                      <a:pt x="174617" y="162181"/>
                    </a:lnTo>
                    <a:lnTo>
                      <a:pt x="178079" y="159465"/>
                    </a:lnTo>
                    <a:lnTo>
                      <a:pt x="182313" y="156140"/>
                    </a:lnTo>
                    <a:lnTo>
                      <a:pt x="182423" y="155928"/>
                    </a:lnTo>
                    <a:lnTo>
                      <a:pt x="182292" y="152631"/>
                    </a:lnTo>
                    <a:lnTo>
                      <a:pt x="182429" y="152624"/>
                    </a:lnTo>
                    <a:lnTo>
                      <a:pt x="184796" y="152740"/>
                    </a:lnTo>
                    <a:lnTo>
                      <a:pt x="187026" y="152829"/>
                    </a:lnTo>
                    <a:lnTo>
                      <a:pt x="187095" y="152829"/>
                    </a:lnTo>
                    <a:lnTo>
                      <a:pt x="187485" y="151160"/>
                    </a:lnTo>
                    <a:lnTo>
                      <a:pt x="187676" y="150374"/>
                    </a:lnTo>
                    <a:lnTo>
                      <a:pt x="187471" y="149669"/>
                    </a:lnTo>
                    <a:lnTo>
                      <a:pt x="189345" y="148971"/>
                    </a:lnTo>
                    <a:lnTo>
                      <a:pt x="189667" y="149819"/>
                    </a:lnTo>
                    <a:lnTo>
                      <a:pt x="191664" y="149272"/>
                    </a:lnTo>
                    <a:lnTo>
                      <a:pt x="191917" y="149908"/>
                    </a:lnTo>
                    <a:lnTo>
                      <a:pt x="195618" y="149984"/>
                    </a:lnTo>
                    <a:lnTo>
                      <a:pt x="195796" y="149984"/>
                    </a:lnTo>
                    <a:lnTo>
                      <a:pt x="198197" y="149423"/>
                    </a:lnTo>
                    <a:lnTo>
                      <a:pt x="201994" y="148513"/>
                    </a:lnTo>
                    <a:lnTo>
                      <a:pt x="202603" y="148369"/>
                    </a:lnTo>
                    <a:lnTo>
                      <a:pt x="202049" y="145913"/>
                    </a:lnTo>
                    <a:lnTo>
                      <a:pt x="205914" y="144538"/>
                    </a:lnTo>
                    <a:lnTo>
                      <a:pt x="205879" y="143724"/>
                    </a:lnTo>
                    <a:lnTo>
                      <a:pt x="208992" y="142746"/>
                    </a:lnTo>
                    <a:lnTo>
                      <a:pt x="209204" y="142637"/>
                    </a:lnTo>
                    <a:lnTo>
                      <a:pt x="212235" y="141672"/>
                    </a:lnTo>
                    <a:lnTo>
                      <a:pt x="213952" y="141022"/>
                    </a:lnTo>
                    <a:lnTo>
                      <a:pt x="213404" y="139928"/>
                    </a:lnTo>
                    <a:lnTo>
                      <a:pt x="213049" y="139203"/>
                    </a:lnTo>
                    <a:lnTo>
                      <a:pt x="214875" y="138491"/>
                    </a:lnTo>
                    <a:lnTo>
                      <a:pt x="215874" y="138177"/>
                    </a:lnTo>
                    <a:lnTo>
                      <a:pt x="216031" y="138252"/>
                    </a:lnTo>
                    <a:lnTo>
                      <a:pt x="216120" y="138389"/>
                    </a:lnTo>
                    <a:lnTo>
                      <a:pt x="216530" y="138929"/>
                    </a:lnTo>
                    <a:lnTo>
                      <a:pt x="217693" y="140537"/>
                    </a:lnTo>
                    <a:lnTo>
                      <a:pt x="217899" y="140584"/>
                    </a:lnTo>
                    <a:lnTo>
                      <a:pt x="218822" y="140065"/>
                    </a:lnTo>
                    <a:lnTo>
                      <a:pt x="219239" y="139750"/>
                    </a:lnTo>
                    <a:lnTo>
                      <a:pt x="219787" y="139257"/>
                    </a:lnTo>
                    <a:lnTo>
                      <a:pt x="221387" y="137527"/>
                    </a:lnTo>
                    <a:lnTo>
                      <a:pt x="221408" y="137308"/>
                    </a:lnTo>
                    <a:lnTo>
                      <a:pt x="221018" y="136583"/>
                    </a:lnTo>
                    <a:lnTo>
                      <a:pt x="220922" y="136309"/>
                    </a:lnTo>
                    <a:lnTo>
                      <a:pt x="220888" y="136076"/>
                    </a:lnTo>
                    <a:lnTo>
                      <a:pt x="220929" y="136049"/>
                    </a:lnTo>
                    <a:lnTo>
                      <a:pt x="220861" y="135379"/>
                    </a:lnTo>
                    <a:lnTo>
                      <a:pt x="220861" y="134736"/>
                    </a:lnTo>
                    <a:lnTo>
                      <a:pt x="220532" y="133709"/>
                    </a:lnTo>
                    <a:lnTo>
                      <a:pt x="220423" y="133703"/>
                    </a:lnTo>
                    <a:lnTo>
                      <a:pt x="220416" y="133491"/>
                    </a:lnTo>
                    <a:lnTo>
                      <a:pt x="220505" y="133491"/>
                    </a:lnTo>
                    <a:lnTo>
                      <a:pt x="220683" y="133498"/>
                    </a:lnTo>
                    <a:lnTo>
                      <a:pt x="220772" y="133614"/>
                    </a:lnTo>
                    <a:lnTo>
                      <a:pt x="220785" y="133696"/>
                    </a:lnTo>
                    <a:lnTo>
                      <a:pt x="220881" y="133792"/>
                    </a:lnTo>
                    <a:lnTo>
                      <a:pt x="221011" y="133833"/>
                    </a:lnTo>
                    <a:lnTo>
                      <a:pt x="221141" y="133675"/>
                    </a:lnTo>
                    <a:lnTo>
                      <a:pt x="221319" y="133675"/>
                    </a:lnTo>
                    <a:lnTo>
                      <a:pt x="221476" y="133867"/>
                    </a:lnTo>
                    <a:lnTo>
                      <a:pt x="221730" y="133874"/>
                    </a:lnTo>
                    <a:lnTo>
                      <a:pt x="222003" y="133757"/>
                    </a:lnTo>
                    <a:lnTo>
                      <a:pt x="222202" y="133785"/>
                    </a:lnTo>
                    <a:lnTo>
                      <a:pt x="222359" y="133997"/>
                    </a:lnTo>
                    <a:lnTo>
                      <a:pt x="222503" y="134052"/>
                    </a:lnTo>
                    <a:lnTo>
                      <a:pt x="222803" y="134024"/>
                    </a:lnTo>
                    <a:lnTo>
                      <a:pt x="223016" y="134284"/>
                    </a:lnTo>
                    <a:lnTo>
                      <a:pt x="223125" y="134455"/>
                    </a:lnTo>
                    <a:lnTo>
                      <a:pt x="223193" y="134517"/>
                    </a:lnTo>
                    <a:lnTo>
                      <a:pt x="223330" y="134462"/>
                    </a:lnTo>
                    <a:lnTo>
                      <a:pt x="224151" y="133860"/>
                    </a:lnTo>
                    <a:lnTo>
                      <a:pt x="224329" y="133860"/>
                    </a:lnTo>
                    <a:lnTo>
                      <a:pt x="224739" y="134017"/>
                    </a:lnTo>
                    <a:lnTo>
                      <a:pt x="224863" y="133798"/>
                    </a:lnTo>
                    <a:lnTo>
                      <a:pt x="224952" y="133723"/>
                    </a:lnTo>
                    <a:lnTo>
                      <a:pt x="225109" y="133703"/>
                    </a:lnTo>
                    <a:lnTo>
                      <a:pt x="225471" y="133737"/>
                    </a:lnTo>
                    <a:lnTo>
                      <a:pt x="226491" y="133573"/>
                    </a:lnTo>
                    <a:lnTo>
                      <a:pt x="226285" y="133436"/>
                    </a:lnTo>
                    <a:lnTo>
                      <a:pt x="226203" y="133251"/>
                    </a:lnTo>
                    <a:lnTo>
                      <a:pt x="226121" y="132984"/>
                    </a:lnTo>
                    <a:lnTo>
                      <a:pt x="226073" y="132861"/>
                    </a:lnTo>
                    <a:lnTo>
                      <a:pt x="225964" y="132649"/>
                    </a:lnTo>
                    <a:lnTo>
                      <a:pt x="226176" y="132314"/>
                    </a:lnTo>
                    <a:lnTo>
                      <a:pt x="226292" y="132328"/>
                    </a:lnTo>
                    <a:lnTo>
                      <a:pt x="229870" y="132519"/>
                    </a:lnTo>
                    <a:lnTo>
                      <a:pt x="231950" y="132594"/>
                    </a:lnTo>
                    <a:lnTo>
                      <a:pt x="232059" y="132246"/>
                    </a:lnTo>
                    <a:lnTo>
                      <a:pt x="232599" y="130583"/>
                    </a:lnTo>
                    <a:lnTo>
                      <a:pt x="232900" y="130570"/>
                    </a:lnTo>
                    <a:lnTo>
                      <a:pt x="235069" y="130460"/>
                    </a:lnTo>
                    <a:lnTo>
                      <a:pt x="239433" y="130248"/>
                    </a:lnTo>
                    <a:lnTo>
                      <a:pt x="239536" y="131000"/>
                    </a:lnTo>
                    <a:lnTo>
                      <a:pt x="240692" y="130802"/>
                    </a:lnTo>
                    <a:lnTo>
                      <a:pt x="243401" y="130399"/>
                    </a:lnTo>
                    <a:lnTo>
                      <a:pt x="244256" y="130227"/>
                    </a:lnTo>
                    <a:lnTo>
                      <a:pt x="245214" y="130036"/>
                    </a:lnTo>
                    <a:lnTo>
                      <a:pt x="249414" y="129229"/>
                    </a:lnTo>
                    <a:lnTo>
                      <a:pt x="249626" y="129188"/>
                    </a:lnTo>
                    <a:lnTo>
                      <a:pt x="249065" y="126089"/>
                    </a:lnTo>
                    <a:lnTo>
                      <a:pt x="251158" y="125453"/>
                    </a:lnTo>
                    <a:lnTo>
                      <a:pt x="251049" y="124844"/>
                    </a:lnTo>
                    <a:lnTo>
                      <a:pt x="254196" y="123961"/>
                    </a:lnTo>
                    <a:lnTo>
                      <a:pt x="256132" y="123414"/>
                    </a:lnTo>
                    <a:lnTo>
                      <a:pt x="256330" y="123366"/>
                    </a:lnTo>
                    <a:lnTo>
                      <a:pt x="258492" y="122744"/>
                    </a:lnTo>
                    <a:lnTo>
                      <a:pt x="258546" y="123038"/>
                    </a:lnTo>
                    <a:lnTo>
                      <a:pt x="260804" y="122949"/>
                    </a:lnTo>
                    <a:lnTo>
                      <a:pt x="260763" y="121957"/>
                    </a:lnTo>
                    <a:lnTo>
                      <a:pt x="260462" y="118749"/>
                    </a:lnTo>
                    <a:lnTo>
                      <a:pt x="260065" y="115513"/>
                    </a:lnTo>
                    <a:lnTo>
                      <a:pt x="259470" y="111155"/>
                    </a:lnTo>
                    <a:lnTo>
                      <a:pt x="258533" y="103685"/>
                    </a:lnTo>
                    <a:lnTo>
                      <a:pt x="258259" y="101729"/>
                    </a:lnTo>
                    <a:lnTo>
                      <a:pt x="257849" y="99985"/>
                    </a:lnTo>
                    <a:lnTo>
                      <a:pt x="256487" y="95080"/>
                    </a:lnTo>
                    <a:lnTo>
                      <a:pt x="252869" y="95791"/>
                    </a:lnTo>
                    <a:lnTo>
                      <a:pt x="249414" y="96407"/>
                    </a:lnTo>
                    <a:lnTo>
                      <a:pt x="249394" y="96304"/>
                    </a:lnTo>
                    <a:lnTo>
                      <a:pt x="248634" y="91967"/>
                    </a:lnTo>
                    <a:lnTo>
                      <a:pt x="248244" y="89799"/>
                    </a:lnTo>
                    <a:lnTo>
                      <a:pt x="247054" y="83211"/>
                    </a:lnTo>
                    <a:lnTo>
                      <a:pt x="247034" y="83081"/>
                    </a:lnTo>
                    <a:lnTo>
                      <a:pt x="247013" y="82999"/>
                    </a:lnTo>
                    <a:lnTo>
                      <a:pt x="243545" y="83533"/>
                    </a:lnTo>
                    <a:lnTo>
                      <a:pt x="243504" y="83533"/>
                    </a:lnTo>
                    <a:lnTo>
                      <a:pt x="243497" y="83423"/>
                    </a:lnTo>
                    <a:lnTo>
                      <a:pt x="243305" y="80488"/>
                    </a:lnTo>
                    <a:lnTo>
                      <a:pt x="243271" y="80235"/>
                    </a:lnTo>
                    <a:lnTo>
                      <a:pt x="243251" y="79798"/>
                    </a:lnTo>
                    <a:lnTo>
                      <a:pt x="243230" y="79346"/>
                    </a:lnTo>
                    <a:lnTo>
                      <a:pt x="243223" y="79141"/>
                    </a:lnTo>
                    <a:lnTo>
                      <a:pt x="243182" y="78771"/>
                    </a:lnTo>
                    <a:lnTo>
                      <a:pt x="243155" y="78450"/>
                    </a:lnTo>
                    <a:lnTo>
                      <a:pt x="243018" y="77232"/>
                    </a:lnTo>
                    <a:lnTo>
                      <a:pt x="243004" y="76979"/>
                    </a:lnTo>
                    <a:lnTo>
                      <a:pt x="242902" y="76493"/>
                    </a:lnTo>
                    <a:lnTo>
                      <a:pt x="242861" y="75980"/>
                    </a:lnTo>
                    <a:lnTo>
                      <a:pt x="242833" y="75556"/>
                    </a:lnTo>
                    <a:lnTo>
                      <a:pt x="242792" y="75201"/>
                    </a:lnTo>
                    <a:lnTo>
                      <a:pt x="242751" y="74927"/>
                    </a:lnTo>
                    <a:lnTo>
                      <a:pt x="242601" y="74092"/>
                    </a:lnTo>
                    <a:lnTo>
                      <a:pt x="242519" y="73736"/>
                    </a:lnTo>
                    <a:lnTo>
                      <a:pt x="242505" y="73374"/>
                    </a:lnTo>
                    <a:lnTo>
                      <a:pt x="242491" y="73100"/>
                    </a:lnTo>
                    <a:lnTo>
                      <a:pt x="242477" y="72957"/>
                    </a:lnTo>
                    <a:lnTo>
                      <a:pt x="242437" y="72676"/>
                    </a:lnTo>
                    <a:lnTo>
                      <a:pt x="242416" y="72423"/>
                    </a:lnTo>
                    <a:lnTo>
                      <a:pt x="242361" y="72067"/>
                    </a:lnTo>
                    <a:lnTo>
                      <a:pt x="242313" y="71794"/>
                    </a:lnTo>
                    <a:lnTo>
                      <a:pt x="242245" y="71383"/>
                    </a:lnTo>
                    <a:lnTo>
                      <a:pt x="242190" y="71151"/>
                    </a:lnTo>
                    <a:lnTo>
                      <a:pt x="242163" y="71069"/>
                    </a:lnTo>
                    <a:lnTo>
                      <a:pt x="242088" y="70925"/>
                    </a:lnTo>
                    <a:lnTo>
                      <a:pt x="242040" y="70911"/>
                    </a:lnTo>
                    <a:lnTo>
                      <a:pt x="241917" y="70959"/>
                    </a:lnTo>
                    <a:lnTo>
                      <a:pt x="241075" y="71329"/>
                    </a:lnTo>
                    <a:lnTo>
                      <a:pt x="240692" y="71452"/>
                    </a:lnTo>
                    <a:lnTo>
                      <a:pt x="240507" y="71513"/>
                    </a:lnTo>
                    <a:lnTo>
                      <a:pt x="240336" y="71602"/>
                    </a:lnTo>
                    <a:lnTo>
                      <a:pt x="240022" y="71705"/>
                    </a:lnTo>
                    <a:lnTo>
                      <a:pt x="239796" y="71794"/>
                    </a:lnTo>
                    <a:lnTo>
                      <a:pt x="239659" y="71814"/>
                    </a:lnTo>
                    <a:lnTo>
                      <a:pt x="239502" y="71903"/>
                    </a:lnTo>
                    <a:lnTo>
                      <a:pt x="239324" y="71937"/>
                    </a:lnTo>
                    <a:lnTo>
                      <a:pt x="239139" y="71910"/>
                    </a:lnTo>
                    <a:lnTo>
                      <a:pt x="239091" y="71650"/>
                    </a:lnTo>
                    <a:lnTo>
                      <a:pt x="239057" y="71151"/>
                    </a:lnTo>
                    <a:lnTo>
                      <a:pt x="239044" y="70932"/>
                    </a:lnTo>
                    <a:lnTo>
                      <a:pt x="238968" y="70706"/>
                    </a:lnTo>
                    <a:lnTo>
                      <a:pt x="238893" y="70474"/>
                    </a:lnTo>
                    <a:lnTo>
                      <a:pt x="238825" y="70002"/>
                    </a:lnTo>
                    <a:lnTo>
                      <a:pt x="238783" y="69660"/>
                    </a:lnTo>
                    <a:lnTo>
                      <a:pt x="238578" y="68927"/>
                    </a:lnTo>
                    <a:lnTo>
                      <a:pt x="238441" y="68305"/>
                    </a:lnTo>
                    <a:lnTo>
                      <a:pt x="238264" y="67552"/>
                    </a:lnTo>
                    <a:lnTo>
                      <a:pt x="238216" y="67251"/>
                    </a:lnTo>
                    <a:lnTo>
                      <a:pt x="238113" y="66855"/>
                    </a:lnTo>
                    <a:lnTo>
                      <a:pt x="238058" y="66574"/>
                    </a:lnTo>
                    <a:lnTo>
                      <a:pt x="237744" y="66082"/>
                    </a:lnTo>
                    <a:lnTo>
                      <a:pt x="237381" y="65220"/>
                    </a:lnTo>
                    <a:lnTo>
                      <a:pt x="237299" y="64973"/>
                    </a:lnTo>
                    <a:lnTo>
                      <a:pt x="237183" y="64549"/>
                    </a:lnTo>
                    <a:lnTo>
                      <a:pt x="237107" y="64337"/>
                    </a:lnTo>
                    <a:lnTo>
                      <a:pt x="237087" y="64242"/>
                    </a:lnTo>
                    <a:lnTo>
                      <a:pt x="239132" y="63619"/>
                    </a:lnTo>
                    <a:lnTo>
                      <a:pt x="239645" y="63434"/>
                    </a:lnTo>
                    <a:lnTo>
                      <a:pt x="239864" y="63359"/>
                    </a:lnTo>
                    <a:lnTo>
                      <a:pt x="240056" y="63284"/>
                    </a:lnTo>
                    <a:lnTo>
                      <a:pt x="240343" y="63140"/>
                    </a:lnTo>
                    <a:lnTo>
                      <a:pt x="240391" y="63058"/>
                    </a:lnTo>
                    <a:lnTo>
                      <a:pt x="240384" y="63024"/>
                    </a:lnTo>
                    <a:lnTo>
                      <a:pt x="240220" y="62737"/>
                    </a:lnTo>
                    <a:lnTo>
                      <a:pt x="240104" y="62518"/>
                    </a:lnTo>
                    <a:lnTo>
                      <a:pt x="240028" y="62326"/>
                    </a:lnTo>
                    <a:lnTo>
                      <a:pt x="239981" y="62176"/>
                    </a:lnTo>
                    <a:lnTo>
                      <a:pt x="239488" y="60301"/>
                    </a:lnTo>
                    <a:lnTo>
                      <a:pt x="239413" y="59952"/>
                    </a:lnTo>
                    <a:lnTo>
                      <a:pt x="239365" y="59740"/>
                    </a:lnTo>
                    <a:lnTo>
                      <a:pt x="239317" y="59556"/>
                    </a:lnTo>
                    <a:lnTo>
                      <a:pt x="239255" y="59350"/>
                    </a:lnTo>
                    <a:lnTo>
                      <a:pt x="239132" y="58995"/>
                    </a:lnTo>
                    <a:lnTo>
                      <a:pt x="239030" y="58646"/>
                    </a:lnTo>
                    <a:lnTo>
                      <a:pt x="238982" y="58427"/>
                    </a:lnTo>
                    <a:lnTo>
                      <a:pt x="238968" y="58222"/>
                    </a:lnTo>
                    <a:lnTo>
                      <a:pt x="238934" y="57907"/>
                    </a:lnTo>
                    <a:lnTo>
                      <a:pt x="238886" y="57613"/>
                    </a:lnTo>
                    <a:lnTo>
                      <a:pt x="238866" y="57387"/>
                    </a:lnTo>
                    <a:lnTo>
                      <a:pt x="238831" y="57059"/>
                    </a:lnTo>
                    <a:lnTo>
                      <a:pt x="238770" y="56812"/>
                    </a:lnTo>
                    <a:lnTo>
                      <a:pt x="238736" y="56580"/>
                    </a:lnTo>
                    <a:lnTo>
                      <a:pt x="238715" y="56471"/>
                    </a:lnTo>
                    <a:lnTo>
                      <a:pt x="238729" y="56361"/>
                    </a:lnTo>
                    <a:lnTo>
                      <a:pt x="238838" y="56300"/>
                    </a:lnTo>
                    <a:lnTo>
                      <a:pt x="239433" y="56169"/>
                    </a:lnTo>
                    <a:lnTo>
                      <a:pt x="239420" y="56122"/>
                    </a:lnTo>
                    <a:lnTo>
                      <a:pt x="239474" y="56108"/>
                    </a:lnTo>
                    <a:lnTo>
                      <a:pt x="239433" y="55889"/>
                    </a:lnTo>
                    <a:lnTo>
                      <a:pt x="239563" y="55971"/>
                    </a:lnTo>
                    <a:lnTo>
                      <a:pt x="242101" y="55342"/>
                    </a:lnTo>
                    <a:lnTo>
                      <a:pt x="243517" y="54966"/>
                    </a:lnTo>
                    <a:lnTo>
                      <a:pt x="244632" y="54664"/>
                    </a:lnTo>
                    <a:lnTo>
                      <a:pt x="246178" y="53987"/>
                    </a:lnTo>
                    <a:lnTo>
                      <a:pt x="248935" y="52749"/>
                    </a:lnTo>
                    <a:lnTo>
                      <a:pt x="249763" y="52380"/>
                    </a:lnTo>
                    <a:lnTo>
                      <a:pt x="250235" y="52168"/>
                    </a:lnTo>
                    <a:lnTo>
                      <a:pt x="251453" y="51607"/>
                    </a:lnTo>
                    <a:lnTo>
                      <a:pt x="252294" y="51224"/>
                    </a:lnTo>
                    <a:lnTo>
                      <a:pt x="253984" y="50464"/>
                    </a:lnTo>
                    <a:lnTo>
                      <a:pt x="254305" y="50321"/>
                    </a:lnTo>
                    <a:lnTo>
                      <a:pt x="254688" y="50150"/>
                    </a:lnTo>
                    <a:lnTo>
                      <a:pt x="255064" y="49979"/>
                    </a:lnTo>
                    <a:lnTo>
                      <a:pt x="257165" y="49035"/>
                    </a:lnTo>
                    <a:lnTo>
                      <a:pt x="258594" y="48323"/>
                    </a:lnTo>
                    <a:lnTo>
                      <a:pt x="259935" y="47728"/>
                    </a:lnTo>
                    <a:lnTo>
                      <a:pt x="261399" y="47194"/>
                    </a:lnTo>
                    <a:lnTo>
                      <a:pt x="262001" y="46921"/>
                    </a:lnTo>
                    <a:lnTo>
                      <a:pt x="262562" y="46668"/>
                    </a:lnTo>
                    <a:lnTo>
                      <a:pt x="263397" y="46291"/>
                    </a:lnTo>
                    <a:lnTo>
                      <a:pt x="264204" y="45963"/>
                    </a:lnTo>
                    <a:lnTo>
                      <a:pt x="265367" y="45471"/>
                    </a:lnTo>
                    <a:lnTo>
                      <a:pt x="266249" y="45101"/>
                    </a:lnTo>
                    <a:lnTo>
                      <a:pt x="266988" y="44793"/>
                    </a:lnTo>
                    <a:lnTo>
                      <a:pt x="267241" y="44691"/>
                    </a:lnTo>
                    <a:lnTo>
                      <a:pt x="267262" y="44786"/>
                    </a:lnTo>
                    <a:lnTo>
                      <a:pt x="267357" y="44752"/>
                    </a:lnTo>
                    <a:lnTo>
                      <a:pt x="268041" y="48460"/>
                    </a:lnTo>
                    <a:lnTo>
                      <a:pt x="268390" y="50382"/>
                    </a:lnTo>
                    <a:lnTo>
                      <a:pt x="268767" y="52359"/>
                    </a:lnTo>
                    <a:lnTo>
                      <a:pt x="269375" y="57421"/>
                    </a:lnTo>
                    <a:lnTo>
                      <a:pt x="269724" y="60171"/>
                    </a:lnTo>
                    <a:lnTo>
                      <a:pt x="270100" y="63133"/>
                    </a:lnTo>
                    <a:lnTo>
                      <a:pt x="270128" y="63325"/>
                    </a:lnTo>
                    <a:lnTo>
                      <a:pt x="270148" y="63475"/>
                    </a:lnTo>
                    <a:lnTo>
                      <a:pt x="270559" y="66732"/>
                    </a:lnTo>
                    <a:lnTo>
                      <a:pt x="270887" y="70248"/>
                    </a:lnTo>
                    <a:lnTo>
                      <a:pt x="271209" y="73230"/>
                    </a:lnTo>
                    <a:lnTo>
                      <a:pt x="272317" y="73531"/>
                    </a:lnTo>
                    <a:lnTo>
                      <a:pt x="272700" y="73593"/>
                    </a:lnTo>
                    <a:lnTo>
                      <a:pt x="273411" y="73388"/>
                    </a:lnTo>
                    <a:lnTo>
                      <a:pt x="274780" y="73066"/>
                    </a:lnTo>
                    <a:lnTo>
                      <a:pt x="275094" y="72792"/>
                    </a:lnTo>
                    <a:lnTo>
                      <a:pt x="276045" y="72635"/>
                    </a:lnTo>
                    <a:lnTo>
                      <a:pt x="277133" y="72430"/>
                    </a:lnTo>
                    <a:lnTo>
                      <a:pt x="277824" y="72020"/>
                    </a:lnTo>
                    <a:lnTo>
                      <a:pt x="278398" y="71329"/>
                    </a:lnTo>
                    <a:lnTo>
                      <a:pt x="279821" y="69831"/>
                    </a:lnTo>
                    <a:lnTo>
                      <a:pt x="281928" y="69037"/>
                    </a:lnTo>
                    <a:lnTo>
                      <a:pt x="283187" y="68709"/>
                    </a:lnTo>
                    <a:lnTo>
                      <a:pt x="284630" y="69105"/>
                    </a:lnTo>
                    <a:lnTo>
                      <a:pt x="286361" y="69133"/>
                    </a:lnTo>
                    <a:lnTo>
                      <a:pt x="289569" y="68059"/>
                    </a:lnTo>
                    <a:lnTo>
                      <a:pt x="292696" y="68072"/>
                    </a:lnTo>
                    <a:lnTo>
                      <a:pt x="292860" y="68627"/>
                    </a:lnTo>
                    <a:lnTo>
                      <a:pt x="294659" y="68585"/>
                    </a:lnTo>
                    <a:lnTo>
                      <a:pt x="296266" y="68592"/>
                    </a:lnTo>
                    <a:lnTo>
                      <a:pt x="299338" y="68709"/>
                    </a:lnTo>
                    <a:lnTo>
                      <a:pt x="302225" y="68838"/>
                    </a:lnTo>
                    <a:lnTo>
                      <a:pt x="302635" y="68832"/>
                    </a:lnTo>
                    <a:lnTo>
                      <a:pt x="303128" y="68175"/>
                    </a:lnTo>
                    <a:lnTo>
                      <a:pt x="303545" y="67313"/>
                    </a:lnTo>
                    <a:lnTo>
                      <a:pt x="303620" y="67176"/>
                    </a:lnTo>
                    <a:lnTo>
                      <a:pt x="303695" y="67183"/>
                    </a:lnTo>
                    <a:lnTo>
                      <a:pt x="303648" y="67204"/>
                    </a:lnTo>
                    <a:lnTo>
                      <a:pt x="303634" y="67224"/>
                    </a:lnTo>
                    <a:lnTo>
                      <a:pt x="303607" y="67258"/>
                    </a:lnTo>
                    <a:lnTo>
                      <a:pt x="303607" y="67340"/>
                    </a:lnTo>
                    <a:lnTo>
                      <a:pt x="303798" y="67313"/>
                    </a:lnTo>
                    <a:lnTo>
                      <a:pt x="304277" y="67053"/>
                    </a:lnTo>
                    <a:lnTo>
                      <a:pt x="305112" y="66896"/>
                    </a:lnTo>
                    <a:lnTo>
                      <a:pt x="306172" y="66773"/>
                    </a:lnTo>
                    <a:lnTo>
                      <a:pt x="306918" y="66656"/>
                    </a:lnTo>
                    <a:lnTo>
                      <a:pt x="306883" y="67108"/>
                    </a:lnTo>
                    <a:lnTo>
                      <a:pt x="307355" y="67669"/>
                    </a:lnTo>
                    <a:lnTo>
                      <a:pt x="307807" y="68565"/>
                    </a:lnTo>
                    <a:lnTo>
                      <a:pt x="308053" y="69393"/>
                    </a:lnTo>
                    <a:lnTo>
                      <a:pt x="308101" y="69516"/>
                    </a:lnTo>
                    <a:lnTo>
                      <a:pt x="308593" y="69824"/>
                    </a:lnTo>
                    <a:lnTo>
                      <a:pt x="308860" y="69933"/>
                    </a:lnTo>
                    <a:lnTo>
                      <a:pt x="309278" y="69954"/>
                    </a:lnTo>
                    <a:lnTo>
                      <a:pt x="310379" y="70159"/>
                    </a:lnTo>
                    <a:lnTo>
                      <a:pt x="312199" y="70487"/>
                    </a:lnTo>
                    <a:lnTo>
                      <a:pt x="313977" y="70761"/>
                    </a:lnTo>
                    <a:lnTo>
                      <a:pt x="314641" y="70870"/>
                    </a:lnTo>
                    <a:lnTo>
                      <a:pt x="315338" y="71014"/>
                    </a:lnTo>
                    <a:lnTo>
                      <a:pt x="315858" y="71069"/>
                    </a:lnTo>
                    <a:lnTo>
                      <a:pt x="316043" y="71192"/>
                    </a:lnTo>
                    <a:lnTo>
                      <a:pt x="316125" y="71383"/>
                    </a:lnTo>
                    <a:lnTo>
                      <a:pt x="316139" y="71465"/>
                    </a:lnTo>
                    <a:lnTo>
                      <a:pt x="316166" y="71520"/>
                    </a:lnTo>
                    <a:lnTo>
                      <a:pt x="316529" y="71336"/>
                    </a:lnTo>
                    <a:lnTo>
                      <a:pt x="316686" y="71294"/>
                    </a:lnTo>
                    <a:lnTo>
                      <a:pt x="316802" y="71281"/>
                    </a:lnTo>
                    <a:lnTo>
                      <a:pt x="316919" y="71294"/>
                    </a:lnTo>
                    <a:lnTo>
                      <a:pt x="317076" y="71301"/>
                    </a:lnTo>
                    <a:lnTo>
                      <a:pt x="317452" y="71397"/>
                    </a:lnTo>
                    <a:lnTo>
                      <a:pt x="317548" y="71418"/>
                    </a:lnTo>
                    <a:lnTo>
                      <a:pt x="317623" y="71424"/>
                    </a:lnTo>
                    <a:lnTo>
                      <a:pt x="317712" y="71424"/>
                    </a:lnTo>
                    <a:lnTo>
                      <a:pt x="317869" y="71376"/>
                    </a:lnTo>
                    <a:lnTo>
                      <a:pt x="317986" y="71281"/>
                    </a:lnTo>
                    <a:lnTo>
                      <a:pt x="318123" y="71034"/>
                    </a:lnTo>
                    <a:lnTo>
                      <a:pt x="318143" y="71014"/>
                    </a:lnTo>
                    <a:lnTo>
                      <a:pt x="318177" y="70946"/>
                    </a:lnTo>
                    <a:lnTo>
                      <a:pt x="318225" y="70877"/>
                    </a:lnTo>
                    <a:lnTo>
                      <a:pt x="318280" y="70809"/>
                    </a:lnTo>
                    <a:lnTo>
                      <a:pt x="318328" y="70754"/>
                    </a:lnTo>
                    <a:lnTo>
                      <a:pt x="318383" y="70706"/>
                    </a:lnTo>
                    <a:lnTo>
                      <a:pt x="318506" y="70617"/>
                    </a:lnTo>
                    <a:lnTo>
                      <a:pt x="318622" y="70556"/>
                    </a:lnTo>
                    <a:lnTo>
                      <a:pt x="318998" y="70426"/>
                    </a:lnTo>
                    <a:lnTo>
                      <a:pt x="319039" y="70426"/>
                    </a:lnTo>
                    <a:lnTo>
                      <a:pt x="319080" y="70419"/>
                    </a:lnTo>
                    <a:lnTo>
                      <a:pt x="319115" y="70405"/>
                    </a:lnTo>
                    <a:lnTo>
                      <a:pt x="319149" y="70385"/>
                    </a:lnTo>
                    <a:lnTo>
                      <a:pt x="319176" y="70364"/>
                    </a:lnTo>
                    <a:lnTo>
                      <a:pt x="319203" y="70343"/>
                    </a:lnTo>
                    <a:lnTo>
                      <a:pt x="319258" y="70289"/>
                    </a:lnTo>
                    <a:lnTo>
                      <a:pt x="319272" y="70268"/>
                    </a:lnTo>
                    <a:lnTo>
                      <a:pt x="319292" y="70234"/>
                    </a:lnTo>
                    <a:lnTo>
                      <a:pt x="319313" y="70193"/>
                    </a:lnTo>
                    <a:lnTo>
                      <a:pt x="319327" y="70152"/>
                    </a:lnTo>
                    <a:lnTo>
                      <a:pt x="319340" y="70111"/>
                    </a:lnTo>
                    <a:lnTo>
                      <a:pt x="319354" y="70070"/>
                    </a:lnTo>
                    <a:lnTo>
                      <a:pt x="319361" y="70008"/>
                    </a:lnTo>
                    <a:lnTo>
                      <a:pt x="319354" y="69735"/>
                    </a:lnTo>
                    <a:lnTo>
                      <a:pt x="319354" y="69714"/>
                    </a:lnTo>
                    <a:lnTo>
                      <a:pt x="319368" y="69694"/>
                    </a:lnTo>
                    <a:lnTo>
                      <a:pt x="319381" y="69687"/>
                    </a:lnTo>
                    <a:lnTo>
                      <a:pt x="319416" y="69673"/>
                    </a:lnTo>
                    <a:lnTo>
                      <a:pt x="319436" y="69666"/>
                    </a:lnTo>
                    <a:lnTo>
                      <a:pt x="319498" y="69660"/>
                    </a:lnTo>
                    <a:lnTo>
                      <a:pt x="319525" y="69666"/>
                    </a:lnTo>
                    <a:lnTo>
                      <a:pt x="319552" y="69680"/>
                    </a:lnTo>
                    <a:lnTo>
                      <a:pt x="319587" y="69694"/>
                    </a:lnTo>
                    <a:lnTo>
                      <a:pt x="319648" y="69728"/>
                    </a:lnTo>
                    <a:lnTo>
                      <a:pt x="319710" y="69769"/>
                    </a:lnTo>
                    <a:lnTo>
                      <a:pt x="319792" y="69810"/>
                    </a:lnTo>
                    <a:lnTo>
                      <a:pt x="319894" y="69851"/>
                    </a:lnTo>
                    <a:lnTo>
                      <a:pt x="319949" y="69858"/>
                    </a:lnTo>
                    <a:lnTo>
                      <a:pt x="320011" y="69858"/>
                    </a:lnTo>
                    <a:lnTo>
                      <a:pt x="320079" y="69851"/>
                    </a:lnTo>
                    <a:lnTo>
                      <a:pt x="320113" y="69824"/>
                    </a:lnTo>
                    <a:lnTo>
                      <a:pt x="320148" y="69783"/>
                    </a:lnTo>
                    <a:lnTo>
                      <a:pt x="320209" y="69687"/>
                    </a:lnTo>
                    <a:lnTo>
                      <a:pt x="320236" y="69639"/>
                    </a:lnTo>
                    <a:lnTo>
                      <a:pt x="320250" y="69591"/>
                    </a:lnTo>
                    <a:lnTo>
                      <a:pt x="320271" y="69529"/>
                    </a:lnTo>
                    <a:lnTo>
                      <a:pt x="320305" y="69454"/>
                    </a:lnTo>
                    <a:lnTo>
                      <a:pt x="320353" y="69365"/>
                    </a:lnTo>
                    <a:lnTo>
                      <a:pt x="320435" y="69256"/>
                    </a:lnTo>
                    <a:lnTo>
                      <a:pt x="320462" y="69222"/>
                    </a:lnTo>
                    <a:lnTo>
                      <a:pt x="320489" y="69188"/>
                    </a:lnTo>
                    <a:lnTo>
                      <a:pt x="320524" y="69160"/>
                    </a:lnTo>
                    <a:lnTo>
                      <a:pt x="320551" y="69146"/>
                    </a:lnTo>
                    <a:lnTo>
                      <a:pt x="320599" y="69126"/>
                    </a:lnTo>
                    <a:lnTo>
                      <a:pt x="320647" y="69112"/>
                    </a:lnTo>
                    <a:lnTo>
                      <a:pt x="320688" y="69112"/>
                    </a:lnTo>
                    <a:lnTo>
                      <a:pt x="320750" y="69105"/>
                    </a:lnTo>
                    <a:lnTo>
                      <a:pt x="320825" y="69105"/>
                    </a:lnTo>
                    <a:lnTo>
                      <a:pt x="320879" y="69112"/>
                    </a:lnTo>
                    <a:lnTo>
                      <a:pt x="320927" y="69119"/>
                    </a:lnTo>
                    <a:lnTo>
                      <a:pt x="320975" y="69126"/>
                    </a:lnTo>
                    <a:lnTo>
                      <a:pt x="321023" y="69140"/>
                    </a:lnTo>
                    <a:lnTo>
                      <a:pt x="321331" y="69235"/>
                    </a:lnTo>
                    <a:lnTo>
                      <a:pt x="321393" y="69249"/>
                    </a:lnTo>
                    <a:lnTo>
                      <a:pt x="321440" y="69256"/>
                    </a:lnTo>
                    <a:lnTo>
                      <a:pt x="321488" y="69256"/>
                    </a:lnTo>
                    <a:lnTo>
                      <a:pt x="321543" y="69256"/>
                    </a:lnTo>
                    <a:lnTo>
                      <a:pt x="321591" y="69249"/>
                    </a:lnTo>
                    <a:lnTo>
                      <a:pt x="321646" y="69242"/>
                    </a:lnTo>
                    <a:lnTo>
                      <a:pt x="321748" y="69181"/>
                    </a:lnTo>
                    <a:lnTo>
                      <a:pt x="321837" y="69078"/>
                    </a:lnTo>
                    <a:lnTo>
                      <a:pt x="322029" y="68825"/>
                    </a:lnTo>
                    <a:lnTo>
                      <a:pt x="322063" y="68791"/>
                    </a:lnTo>
                    <a:lnTo>
                      <a:pt x="322097" y="68763"/>
                    </a:lnTo>
                    <a:lnTo>
                      <a:pt x="322138" y="68750"/>
                    </a:lnTo>
                    <a:lnTo>
                      <a:pt x="322179" y="68743"/>
                    </a:lnTo>
                    <a:lnTo>
                      <a:pt x="322227" y="68736"/>
                    </a:lnTo>
                    <a:lnTo>
                      <a:pt x="322268" y="68743"/>
                    </a:lnTo>
                    <a:lnTo>
                      <a:pt x="322295" y="68750"/>
                    </a:lnTo>
                    <a:lnTo>
                      <a:pt x="322364" y="68777"/>
                    </a:lnTo>
                    <a:lnTo>
                      <a:pt x="322487" y="68811"/>
                    </a:lnTo>
                    <a:lnTo>
                      <a:pt x="322528" y="68818"/>
                    </a:lnTo>
                    <a:lnTo>
                      <a:pt x="322555" y="68818"/>
                    </a:lnTo>
                    <a:lnTo>
                      <a:pt x="322590" y="68818"/>
                    </a:lnTo>
                    <a:lnTo>
                      <a:pt x="322624" y="68811"/>
                    </a:lnTo>
                    <a:lnTo>
                      <a:pt x="322685" y="68784"/>
                    </a:lnTo>
                    <a:lnTo>
                      <a:pt x="322747" y="68750"/>
                    </a:lnTo>
                    <a:lnTo>
                      <a:pt x="322795" y="68709"/>
                    </a:lnTo>
                    <a:lnTo>
                      <a:pt x="322850" y="68661"/>
                    </a:lnTo>
                    <a:lnTo>
                      <a:pt x="323075" y="68428"/>
                    </a:lnTo>
                    <a:lnTo>
                      <a:pt x="323110" y="68387"/>
                    </a:lnTo>
                    <a:lnTo>
                      <a:pt x="323157" y="68353"/>
                    </a:lnTo>
                    <a:lnTo>
                      <a:pt x="323205" y="68312"/>
                    </a:lnTo>
                    <a:lnTo>
                      <a:pt x="323246" y="68284"/>
                    </a:lnTo>
                    <a:lnTo>
                      <a:pt x="323315" y="68257"/>
                    </a:lnTo>
                    <a:lnTo>
                      <a:pt x="323363" y="68237"/>
                    </a:lnTo>
                    <a:lnTo>
                      <a:pt x="323417" y="68230"/>
                    </a:lnTo>
                    <a:lnTo>
                      <a:pt x="323472" y="68230"/>
                    </a:lnTo>
                    <a:lnTo>
                      <a:pt x="323513" y="68223"/>
                    </a:lnTo>
                    <a:lnTo>
                      <a:pt x="323568" y="68230"/>
                    </a:lnTo>
                    <a:lnTo>
                      <a:pt x="323698" y="68230"/>
                    </a:lnTo>
                    <a:lnTo>
                      <a:pt x="323848" y="68250"/>
                    </a:lnTo>
                    <a:lnTo>
                      <a:pt x="323896" y="68264"/>
                    </a:lnTo>
                    <a:lnTo>
                      <a:pt x="323992" y="68284"/>
                    </a:lnTo>
                    <a:lnTo>
                      <a:pt x="324040" y="68298"/>
                    </a:lnTo>
                    <a:lnTo>
                      <a:pt x="324136" y="68319"/>
                    </a:lnTo>
                    <a:lnTo>
                      <a:pt x="324197" y="68326"/>
                    </a:lnTo>
                    <a:lnTo>
                      <a:pt x="324272" y="68339"/>
                    </a:lnTo>
                    <a:lnTo>
                      <a:pt x="324361" y="68353"/>
                    </a:lnTo>
                    <a:lnTo>
                      <a:pt x="324450" y="68353"/>
                    </a:lnTo>
                    <a:lnTo>
                      <a:pt x="324539" y="68353"/>
                    </a:lnTo>
                    <a:lnTo>
                      <a:pt x="324628" y="68360"/>
                    </a:lnTo>
                    <a:lnTo>
                      <a:pt x="324724" y="68346"/>
                    </a:lnTo>
                    <a:lnTo>
                      <a:pt x="324813" y="68319"/>
                    </a:lnTo>
                    <a:lnTo>
                      <a:pt x="324902" y="68278"/>
                    </a:lnTo>
                    <a:lnTo>
                      <a:pt x="324950" y="68223"/>
                    </a:lnTo>
                    <a:lnTo>
                      <a:pt x="324998" y="68175"/>
                    </a:lnTo>
                    <a:lnTo>
                      <a:pt x="325039" y="68120"/>
                    </a:lnTo>
                    <a:lnTo>
                      <a:pt x="325312" y="67744"/>
                    </a:lnTo>
                    <a:lnTo>
                      <a:pt x="325497" y="67470"/>
                    </a:lnTo>
                    <a:lnTo>
                      <a:pt x="325593" y="67368"/>
                    </a:lnTo>
                    <a:lnTo>
                      <a:pt x="325723" y="67416"/>
                    </a:lnTo>
                    <a:lnTo>
                      <a:pt x="325873" y="67416"/>
                    </a:lnTo>
                    <a:lnTo>
                      <a:pt x="325990" y="67279"/>
                    </a:lnTo>
                    <a:lnTo>
                      <a:pt x="325969" y="67101"/>
                    </a:lnTo>
                    <a:lnTo>
                      <a:pt x="325887" y="66704"/>
                    </a:lnTo>
                    <a:lnTo>
                      <a:pt x="325928" y="66478"/>
                    </a:lnTo>
                    <a:lnTo>
                      <a:pt x="326017" y="66307"/>
                    </a:lnTo>
                    <a:lnTo>
                      <a:pt x="326167" y="66225"/>
                    </a:lnTo>
                    <a:lnTo>
                      <a:pt x="326297" y="66239"/>
                    </a:lnTo>
                    <a:lnTo>
                      <a:pt x="326578" y="66280"/>
                    </a:lnTo>
                    <a:lnTo>
                      <a:pt x="326824" y="66191"/>
                    </a:lnTo>
                    <a:lnTo>
                      <a:pt x="326920" y="66082"/>
                    </a:lnTo>
                    <a:lnTo>
                      <a:pt x="326988" y="65822"/>
                    </a:lnTo>
                    <a:lnTo>
                      <a:pt x="327029" y="65480"/>
                    </a:lnTo>
                    <a:lnTo>
                      <a:pt x="327111" y="65138"/>
                    </a:lnTo>
                    <a:lnTo>
                      <a:pt x="327207" y="64898"/>
                    </a:lnTo>
                    <a:lnTo>
                      <a:pt x="327337" y="64741"/>
                    </a:lnTo>
                    <a:lnTo>
                      <a:pt x="327488" y="64604"/>
                    </a:lnTo>
                    <a:lnTo>
                      <a:pt x="327789" y="64481"/>
                    </a:lnTo>
                    <a:lnTo>
                      <a:pt x="328007" y="64324"/>
                    </a:lnTo>
                    <a:lnTo>
                      <a:pt x="328151" y="64077"/>
                    </a:lnTo>
                    <a:lnTo>
                      <a:pt x="328302" y="63776"/>
                    </a:lnTo>
                    <a:lnTo>
                      <a:pt x="328452" y="63551"/>
                    </a:lnTo>
                    <a:lnTo>
                      <a:pt x="328596" y="63366"/>
                    </a:lnTo>
                    <a:lnTo>
                      <a:pt x="328760" y="63024"/>
                    </a:lnTo>
                    <a:lnTo>
                      <a:pt x="328869" y="62689"/>
                    </a:lnTo>
                    <a:lnTo>
                      <a:pt x="329040" y="62360"/>
                    </a:lnTo>
                    <a:lnTo>
                      <a:pt x="329266" y="62032"/>
                    </a:lnTo>
                    <a:lnTo>
                      <a:pt x="329506" y="61779"/>
                    </a:lnTo>
                    <a:lnTo>
                      <a:pt x="329663" y="61546"/>
                    </a:lnTo>
                    <a:lnTo>
                      <a:pt x="329759" y="61273"/>
                    </a:lnTo>
                    <a:lnTo>
                      <a:pt x="329868" y="61026"/>
                    </a:lnTo>
                    <a:lnTo>
                      <a:pt x="330032" y="60760"/>
                    </a:lnTo>
                    <a:lnTo>
                      <a:pt x="330272" y="60472"/>
                    </a:lnTo>
                    <a:lnTo>
                      <a:pt x="330409" y="60233"/>
                    </a:lnTo>
                    <a:lnTo>
                      <a:pt x="330498" y="59952"/>
                    </a:lnTo>
                    <a:lnTo>
                      <a:pt x="330545" y="59665"/>
                    </a:lnTo>
                    <a:lnTo>
                      <a:pt x="330634" y="59385"/>
                    </a:lnTo>
                    <a:lnTo>
                      <a:pt x="330764" y="59132"/>
                    </a:lnTo>
                    <a:lnTo>
                      <a:pt x="330833" y="58920"/>
                    </a:lnTo>
                    <a:lnTo>
                      <a:pt x="330840" y="58714"/>
                    </a:lnTo>
                    <a:lnTo>
                      <a:pt x="330785" y="58509"/>
                    </a:lnTo>
                    <a:lnTo>
                      <a:pt x="330614" y="58235"/>
                    </a:lnTo>
                    <a:lnTo>
                      <a:pt x="330539" y="58071"/>
                    </a:lnTo>
                    <a:lnTo>
                      <a:pt x="330539" y="57845"/>
                    </a:lnTo>
                    <a:lnTo>
                      <a:pt x="330607" y="57695"/>
                    </a:lnTo>
                    <a:lnTo>
                      <a:pt x="330710" y="57387"/>
                    </a:lnTo>
                    <a:lnTo>
                      <a:pt x="330737" y="57161"/>
                    </a:lnTo>
                    <a:lnTo>
                      <a:pt x="330737" y="56915"/>
                    </a:lnTo>
                    <a:lnTo>
                      <a:pt x="330662" y="56614"/>
                    </a:lnTo>
                    <a:lnTo>
                      <a:pt x="330689" y="56395"/>
                    </a:lnTo>
                    <a:lnTo>
                      <a:pt x="330922" y="55328"/>
                    </a:lnTo>
                    <a:lnTo>
                      <a:pt x="330956" y="55068"/>
                    </a:lnTo>
                    <a:lnTo>
                      <a:pt x="330983" y="54548"/>
                    </a:lnTo>
                    <a:lnTo>
                      <a:pt x="330928" y="54117"/>
                    </a:lnTo>
                    <a:lnTo>
                      <a:pt x="330846" y="53755"/>
                    </a:lnTo>
                    <a:lnTo>
                      <a:pt x="330771" y="53351"/>
                    </a:lnTo>
                    <a:lnTo>
                      <a:pt x="330778" y="53043"/>
                    </a:lnTo>
                    <a:lnTo>
                      <a:pt x="330928" y="52359"/>
                    </a:lnTo>
                    <a:lnTo>
                      <a:pt x="330956" y="52038"/>
                    </a:lnTo>
                    <a:lnTo>
                      <a:pt x="330853" y="51696"/>
                    </a:lnTo>
                    <a:lnTo>
                      <a:pt x="330778" y="51306"/>
                    </a:lnTo>
                    <a:lnTo>
                      <a:pt x="330710" y="50943"/>
                    </a:lnTo>
                    <a:lnTo>
                      <a:pt x="330669" y="50546"/>
                    </a:lnTo>
                    <a:lnTo>
                      <a:pt x="330641" y="50163"/>
                    </a:lnTo>
                    <a:lnTo>
                      <a:pt x="330655" y="49883"/>
                    </a:lnTo>
                    <a:lnTo>
                      <a:pt x="330682" y="49534"/>
                    </a:lnTo>
                    <a:lnTo>
                      <a:pt x="330621" y="49233"/>
                    </a:lnTo>
                    <a:lnTo>
                      <a:pt x="330580" y="49028"/>
                    </a:lnTo>
                    <a:lnTo>
                      <a:pt x="330682" y="48993"/>
                    </a:lnTo>
                    <a:lnTo>
                      <a:pt x="331633" y="48754"/>
                    </a:lnTo>
                    <a:lnTo>
                      <a:pt x="332345" y="48419"/>
                    </a:lnTo>
                    <a:lnTo>
                      <a:pt x="332659" y="48207"/>
                    </a:lnTo>
                    <a:lnTo>
                      <a:pt x="332721" y="47584"/>
                    </a:lnTo>
                    <a:lnTo>
                      <a:pt x="332926" y="46907"/>
                    </a:lnTo>
                    <a:lnTo>
                      <a:pt x="332741" y="46326"/>
                    </a:lnTo>
                    <a:lnTo>
                      <a:pt x="332721" y="45895"/>
                    </a:lnTo>
                    <a:lnTo>
                      <a:pt x="333364" y="45840"/>
                    </a:lnTo>
                    <a:lnTo>
                      <a:pt x="333973" y="45956"/>
                    </a:lnTo>
                    <a:lnTo>
                      <a:pt x="337126" y="45772"/>
                    </a:lnTo>
                    <a:lnTo>
                      <a:pt x="337721" y="45635"/>
                    </a:lnTo>
                    <a:lnTo>
                      <a:pt x="338672" y="46127"/>
                    </a:lnTo>
                    <a:lnTo>
                      <a:pt x="339213" y="46497"/>
                    </a:lnTo>
                    <a:lnTo>
                      <a:pt x="340526" y="47646"/>
                    </a:lnTo>
                    <a:lnTo>
                      <a:pt x="341470" y="48645"/>
                    </a:lnTo>
                    <a:lnTo>
                      <a:pt x="341696" y="48904"/>
                    </a:lnTo>
                    <a:lnTo>
                      <a:pt x="341997" y="48980"/>
                    </a:lnTo>
                    <a:lnTo>
                      <a:pt x="343256" y="49370"/>
                    </a:lnTo>
                    <a:lnTo>
                      <a:pt x="345123" y="49931"/>
                    </a:lnTo>
                    <a:lnTo>
                      <a:pt x="346231" y="50136"/>
                    </a:lnTo>
                    <a:lnTo>
                      <a:pt x="347415" y="50218"/>
                    </a:lnTo>
                    <a:lnTo>
                      <a:pt x="348338" y="50540"/>
                    </a:lnTo>
                    <a:lnTo>
                      <a:pt x="348756" y="51046"/>
                    </a:lnTo>
                    <a:lnTo>
                      <a:pt x="349741" y="51928"/>
                    </a:lnTo>
                    <a:lnTo>
                      <a:pt x="349802" y="52058"/>
                    </a:lnTo>
                    <a:lnTo>
                      <a:pt x="349809" y="52688"/>
                    </a:lnTo>
                    <a:lnTo>
                      <a:pt x="350589" y="53146"/>
                    </a:lnTo>
                    <a:lnTo>
                      <a:pt x="351116" y="53358"/>
                    </a:lnTo>
                    <a:lnTo>
                      <a:pt x="351930" y="53837"/>
                    </a:lnTo>
                    <a:lnTo>
                      <a:pt x="352265" y="54104"/>
                    </a:lnTo>
                    <a:lnTo>
                      <a:pt x="352258" y="54138"/>
                    </a:lnTo>
                    <a:lnTo>
                      <a:pt x="352251" y="54548"/>
                    </a:lnTo>
                    <a:lnTo>
                      <a:pt x="352162" y="55704"/>
                    </a:lnTo>
                    <a:lnTo>
                      <a:pt x="352094" y="56696"/>
                    </a:lnTo>
                    <a:lnTo>
                      <a:pt x="352087" y="58865"/>
                    </a:lnTo>
                    <a:lnTo>
                      <a:pt x="354707" y="58564"/>
                    </a:lnTo>
                    <a:lnTo>
                      <a:pt x="354919" y="58960"/>
                    </a:lnTo>
                    <a:lnTo>
                      <a:pt x="355042" y="58967"/>
                    </a:lnTo>
                    <a:lnTo>
                      <a:pt x="355973" y="59056"/>
                    </a:lnTo>
                    <a:lnTo>
                      <a:pt x="356875" y="59070"/>
                    </a:lnTo>
                    <a:lnTo>
                      <a:pt x="357156" y="56936"/>
                    </a:lnTo>
                    <a:lnTo>
                      <a:pt x="359113" y="56457"/>
                    </a:lnTo>
                    <a:lnTo>
                      <a:pt x="359119" y="56382"/>
                    </a:lnTo>
                    <a:lnTo>
                      <a:pt x="359215" y="54651"/>
                    </a:lnTo>
                    <a:lnTo>
                      <a:pt x="359407" y="51511"/>
                    </a:lnTo>
                    <a:lnTo>
                      <a:pt x="359516" y="49596"/>
                    </a:lnTo>
                    <a:lnTo>
                      <a:pt x="361917" y="50403"/>
                    </a:lnTo>
                    <a:lnTo>
                      <a:pt x="364325" y="51196"/>
                    </a:lnTo>
                    <a:lnTo>
                      <a:pt x="366056" y="51791"/>
                    </a:lnTo>
                    <a:lnTo>
                      <a:pt x="366070" y="51579"/>
                    </a:lnTo>
                    <a:lnTo>
                      <a:pt x="366247" y="48857"/>
                    </a:lnTo>
                    <a:lnTo>
                      <a:pt x="366432" y="45744"/>
                    </a:lnTo>
                    <a:lnTo>
                      <a:pt x="366637" y="42502"/>
                    </a:lnTo>
                    <a:lnTo>
                      <a:pt x="366836" y="39362"/>
                    </a:lnTo>
                    <a:lnTo>
                      <a:pt x="367410" y="39334"/>
                    </a:lnTo>
                    <a:lnTo>
                      <a:pt x="367431" y="38951"/>
                    </a:lnTo>
                    <a:lnTo>
                      <a:pt x="367588" y="36441"/>
                    </a:lnTo>
                    <a:lnTo>
                      <a:pt x="367684" y="34950"/>
                    </a:lnTo>
                    <a:lnTo>
                      <a:pt x="367766" y="33821"/>
                    </a:lnTo>
                    <a:lnTo>
                      <a:pt x="368101" y="28588"/>
                    </a:lnTo>
                    <a:lnTo>
                      <a:pt x="368313" y="25263"/>
                    </a:lnTo>
                    <a:lnTo>
                      <a:pt x="368546" y="21726"/>
                    </a:lnTo>
                    <a:lnTo>
                      <a:pt x="368744" y="18449"/>
                    </a:lnTo>
                    <a:lnTo>
                      <a:pt x="369435" y="13408"/>
                    </a:lnTo>
                    <a:lnTo>
                      <a:pt x="369681" y="11527"/>
                    </a:lnTo>
                    <a:lnTo>
                      <a:pt x="369976" y="9399"/>
                    </a:lnTo>
                    <a:lnTo>
                      <a:pt x="370352" y="6499"/>
                    </a:lnTo>
                    <a:lnTo>
                      <a:pt x="370482" y="5596"/>
                    </a:lnTo>
                    <a:lnTo>
                      <a:pt x="370926" y="5596"/>
                    </a:lnTo>
                    <a:lnTo>
                      <a:pt x="375900" y="5609"/>
                    </a:lnTo>
                    <a:lnTo>
                      <a:pt x="376071" y="8496"/>
                    </a:lnTo>
                    <a:lnTo>
                      <a:pt x="376132" y="9105"/>
                    </a:lnTo>
                    <a:lnTo>
                      <a:pt x="376255" y="10295"/>
                    </a:lnTo>
                    <a:lnTo>
                      <a:pt x="376310" y="10795"/>
                    </a:lnTo>
                    <a:lnTo>
                      <a:pt x="376509" y="12922"/>
                    </a:lnTo>
                    <a:lnTo>
                      <a:pt x="376529" y="12922"/>
                    </a:lnTo>
                    <a:lnTo>
                      <a:pt x="376666" y="12915"/>
                    </a:lnTo>
                    <a:lnTo>
                      <a:pt x="378492" y="12567"/>
                    </a:lnTo>
                    <a:lnTo>
                      <a:pt x="380148" y="12245"/>
                    </a:lnTo>
                    <a:lnTo>
                      <a:pt x="383472" y="11588"/>
                    </a:lnTo>
                    <a:lnTo>
                      <a:pt x="384410" y="11403"/>
                    </a:lnTo>
                    <a:lnTo>
                      <a:pt x="386578" y="10959"/>
                    </a:lnTo>
                    <a:lnTo>
                      <a:pt x="389704" y="10336"/>
                    </a:lnTo>
                    <a:lnTo>
                      <a:pt x="391743" y="9933"/>
                    </a:lnTo>
                    <a:lnTo>
                      <a:pt x="407148" y="6827"/>
                    </a:lnTo>
                    <a:lnTo>
                      <a:pt x="408352" y="6588"/>
                    </a:lnTo>
                    <a:lnTo>
                      <a:pt x="414577" y="5370"/>
                    </a:lnTo>
                    <a:lnTo>
                      <a:pt x="415706" y="5131"/>
                    </a:lnTo>
                    <a:lnTo>
                      <a:pt x="415255" y="11068"/>
                    </a:lnTo>
                    <a:lnTo>
                      <a:pt x="415248" y="11150"/>
                    </a:lnTo>
                    <a:lnTo>
                      <a:pt x="420631" y="11479"/>
                    </a:lnTo>
                    <a:lnTo>
                      <a:pt x="423915" y="11390"/>
                    </a:lnTo>
                    <a:lnTo>
                      <a:pt x="424770" y="11356"/>
                    </a:lnTo>
                    <a:lnTo>
                      <a:pt x="424982" y="14728"/>
                    </a:lnTo>
                    <a:lnTo>
                      <a:pt x="425016" y="16726"/>
                    </a:lnTo>
                    <a:lnTo>
                      <a:pt x="426740" y="16822"/>
                    </a:lnTo>
                    <a:lnTo>
                      <a:pt x="428786" y="16890"/>
                    </a:lnTo>
                    <a:lnTo>
                      <a:pt x="428416" y="20016"/>
                    </a:lnTo>
                    <a:lnTo>
                      <a:pt x="431241" y="20201"/>
                    </a:lnTo>
                    <a:lnTo>
                      <a:pt x="434019" y="20399"/>
                    </a:lnTo>
                    <a:lnTo>
                      <a:pt x="433704" y="21206"/>
                    </a:lnTo>
                    <a:lnTo>
                      <a:pt x="433909" y="21234"/>
                    </a:lnTo>
                    <a:lnTo>
                      <a:pt x="435996" y="21473"/>
                    </a:lnTo>
                    <a:lnTo>
                      <a:pt x="438965" y="21815"/>
                    </a:lnTo>
                    <a:lnTo>
                      <a:pt x="441468" y="22096"/>
                    </a:lnTo>
                    <a:lnTo>
                      <a:pt x="444000" y="22390"/>
                    </a:lnTo>
                    <a:lnTo>
                      <a:pt x="445669" y="22698"/>
                    </a:lnTo>
                    <a:lnTo>
                      <a:pt x="444827" y="26125"/>
                    </a:lnTo>
                    <a:lnTo>
                      <a:pt x="441332" y="29689"/>
                    </a:lnTo>
                    <a:lnTo>
                      <a:pt x="439820" y="37563"/>
                    </a:lnTo>
                    <a:lnTo>
                      <a:pt x="441927" y="42166"/>
                    </a:lnTo>
                    <a:lnTo>
                      <a:pt x="446086" y="48501"/>
                    </a:lnTo>
                    <a:lnTo>
                      <a:pt x="453009" y="50204"/>
                    </a:lnTo>
                    <a:lnTo>
                      <a:pt x="463112" y="49062"/>
                    </a:lnTo>
                    <a:lnTo>
                      <a:pt x="466068" y="48214"/>
                    </a:lnTo>
                    <a:lnTo>
                      <a:pt x="466020" y="48303"/>
                    </a:lnTo>
                    <a:lnTo>
                      <a:pt x="466095" y="49329"/>
                    </a:lnTo>
                    <a:lnTo>
                      <a:pt x="465787" y="49726"/>
                    </a:lnTo>
                    <a:lnTo>
                      <a:pt x="465418" y="50396"/>
                    </a:lnTo>
                    <a:lnTo>
                      <a:pt x="464679" y="52400"/>
                    </a:lnTo>
                    <a:lnTo>
                      <a:pt x="463277" y="53399"/>
                    </a:lnTo>
                    <a:lnTo>
                      <a:pt x="462134" y="54452"/>
                    </a:lnTo>
                    <a:lnTo>
                      <a:pt x="462004" y="56806"/>
                    </a:lnTo>
                    <a:lnTo>
                      <a:pt x="461799" y="58735"/>
                    </a:lnTo>
                    <a:lnTo>
                      <a:pt x="461628" y="60664"/>
                    </a:lnTo>
                    <a:lnTo>
                      <a:pt x="461443" y="62743"/>
                    </a:lnTo>
                    <a:lnTo>
                      <a:pt x="464597" y="63311"/>
                    </a:lnTo>
                    <a:lnTo>
                      <a:pt x="464570" y="63776"/>
                    </a:lnTo>
                    <a:lnTo>
                      <a:pt x="469967" y="64796"/>
                    </a:lnTo>
                    <a:lnTo>
                      <a:pt x="469461" y="66253"/>
                    </a:lnTo>
                    <a:lnTo>
                      <a:pt x="468667" y="68503"/>
                    </a:lnTo>
                    <a:lnTo>
                      <a:pt x="467894" y="70604"/>
                    </a:lnTo>
                    <a:lnTo>
                      <a:pt x="465780" y="75720"/>
                    </a:lnTo>
                    <a:lnTo>
                      <a:pt x="465206" y="77034"/>
                    </a:lnTo>
                    <a:lnTo>
                      <a:pt x="465014" y="77000"/>
                    </a:lnTo>
                    <a:lnTo>
                      <a:pt x="464180" y="79250"/>
                    </a:lnTo>
                    <a:lnTo>
                      <a:pt x="463803" y="80310"/>
                    </a:lnTo>
                    <a:lnTo>
                      <a:pt x="463359" y="81515"/>
                    </a:lnTo>
                    <a:lnTo>
                      <a:pt x="462627" y="83963"/>
                    </a:lnTo>
                    <a:lnTo>
                      <a:pt x="462039" y="85776"/>
                    </a:lnTo>
                    <a:lnTo>
                      <a:pt x="461785" y="86631"/>
                    </a:lnTo>
                    <a:lnTo>
                      <a:pt x="461485" y="87603"/>
                    </a:lnTo>
                    <a:lnTo>
                      <a:pt x="460705" y="89847"/>
                    </a:lnTo>
                    <a:lnTo>
                      <a:pt x="460144" y="91201"/>
                    </a:lnTo>
                    <a:lnTo>
                      <a:pt x="460075" y="91358"/>
                    </a:lnTo>
                    <a:lnTo>
                      <a:pt x="459918" y="92090"/>
                    </a:lnTo>
                    <a:lnTo>
                      <a:pt x="461019" y="91960"/>
                    </a:lnTo>
                    <a:lnTo>
                      <a:pt x="465021" y="91666"/>
                    </a:lnTo>
                    <a:lnTo>
                      <a:pt x="467983" y="91406"/>
                    </a:lnTo>
                    <a:lnTo>
                      <a:pt x="470090" y="91221"/>
                    </a:lnTo>
                    <a:lnTo>
                      <a:pt x="470001" y="89648"/>
                    </a:lnTo>
                    <a:lnTo>
                      <a:pt x="473483" y="89039"/>
                    </a:lnTo>
                    <a:lnTo>
                      <a:pt x="475180" y="88711"/>
                    </a:lnTo>
                    <a:lnTo>
                      <a:pt x="479195" y="87904"/>
                    </a:lnTo>
                    <a:lnTo>
                      <a:pt x="479496" y="90257"/>
                    </a:lnTo>
                    <a:lnTo>
                      <a:pt x="479948" y="91995"/>
                    </a:lnTo>
                    <a:lnTo>
                      <a:pt x="478607" y="92473"/>
                    </a:lnTo>
                    <a:lnTo>
                      <a:pt x="479428" y="95675"/>
                    </a:lnTo>
                    <a:lnTo>
                      <a:pt x="479038" y="95832"/>
                    </a:lnTo>
                    <a:lnTo>
                      <a:pt x="479633" y="97823"/>
                    </a:lnTo>
                    <a:lnTo>
                      <a:pt x="480125" y="99485"/>
                    </a:lnTo>
                    <a:lnTo>
                      <a:pt x="480379" y="102434"/>
                    </a:lnTo>
                    <a:lnTo>
                      <a:pt x="480392" y="102536"/>
                    </a:lnTo>
                    <a:lnTo>
                      <a:pt x="480625" y="103897"/>
                    </a:lnTo>
                    <a:lnTo>
                      <a:pt x="480666" y="104151"/>
                    </a:lnTo>
                    <a:lnTo>
                      <a:pt x="480953" y="105656"/>
                    </a:lnTo>
                    <a:lnTo>
                      <a:pt x="481261" y="106825"/>
                    </a:lnTo>
                    <a:lnTo>
                      <a:pt x="481740" y="108652"/>
                    </a:lnTo>
                    <a:lnTo>
                      <a:pt x="481822" y="108919"/>
                    </a:lnTo>
                    <a:lnTo>
                      <a:pt x="482766" y="111846"/>
                    </a:lnTo>
                    <a:lnTo>
                      <a:pt x="482848" y="112113"/>
                    </a:lnTo>
                    <a:lnTo>
                      <a:pt x="483765" y="115376"/>
                    </a:lnTo>
                    <a:lnTo>
                      <a:pt x="483840" y="115794"/>
                    </a:lnTo>
                    <a:lnTo>
                      <a:pt x="484203" y="117771"/>
                    </a:lnTo>
                    <a:lnTo>
                      <a:pt x="484251" y="118044"/>
                    </a:lnTo>
                    <a:lnTo>
                      <a:pt x="484285" y="118161"/>
                    </a:lnTo>
                    <a:lnTo>
                      <a:pt x="484422" y="118995"/>
                    </a:lnTo>
                    <a:lnTo>
                      <a:pt x="484805" y="121998"/>
                    </a:lnTo>
                    <a:lnTo>
                      <a:pt x="485448" y="128640"/>
                    </a:lnTo>
                    <a:lnTo>
                      <a:pt x="485831" y="131993"/>
                    </a:lnTo>
                    <a:lnTo>
                      <a:pt x="486207" y="135331"/>
                    </a:lnTo>
                    <a:lnTo>
                      <a:pt x="486700" y="138696"/>
                    </a:lnTo>
                    <a:lnTo>
                      <a:pt x="486775" y="139093"/>
                    </a:lnTo>
                    <a:lnTo>
                      <a:pt x="487110" y="142042"/>
                    </a:lnTo>
                    <a:lnTo>
                      <a:pt x="487308" y="143690"/>
                    </a:lnTo>
                    <a:lnTo>
                      <a:pt x="487767" y="146071"/>
                    </a:lnTo>
                    <a:lnTo>
                      <a:pt x="488581" y="146078"/>
                    </a:lnTo>
                    <a:lnTo>
                      <a:pt x="489265" y="145770"/>
                    </a:lnTo>
                    <a:lnTo>
                      <a:pt x="489573" y="146502"/>
                    </a:lnTo>
                    <a:lnTo>
                      <a:pt x="491132" y="145722"/>
                    </a:lnTo>
                    <a:lnTo>
                      <a:pt x="493164" y="145086"/>
                    </a:lnTo>
                    <a:lnTo>
                      <a:pt x="494560" y="144696"/>
                    </a:lnTo>
                    <a:lnTo>
                      <a:pt x="495982" y="144456"/>
                    </a:lnTo>
                    <a:lnTo>
                      <a:pt x="497392" y="144320"/>
                    </a:lnTo>
                    <a:lnTo>
                      <a:pt x="498828" y="144148"/>
                    </a:lnTo>
                    <a:lnTo>
                      <a:pt x="498828" y="144155"/>
                    </a:lnTo>
                    <a:lnTo>
                      <a:pt x="501455" y="147706"/>
                    </a:lnTo>
                    <a:lnTo>
                      <a:pt x="504615" y="152994"/>
                    </a:lnTo>
                    <a:lnTo>
                      <a:pt x="505368" y="154115"/>
                    </a:lnTo>
                    <a:lnTo>
                      <a:pt x="506497" y="155203"/>
                    </a:lnTo>
                    <a:lnTo>
                      <a:pt x="508043" y="153801"/>
                    </a:lnTo>
                    <a:lnTo>
                      <a:pt x="509438" y="155039"/>
                    </a:lnTo>
                    <a:lnTo>
                      <a:pt x="510300" y="155928"/>
                    </a:lnTo>
                    <a:lnTo>
                      <a:pt x="510909" y="156818"/>
                    </a:lnTo>
                    <a:lnTo>
                      <a:pt x="510519" y="157043"/>
                    </a:lnTo>
                    <a:lnTo>
                      <a:pt x="511661" y="158979"/>
                    </a:lnTo>
                    <a:lnTo>
                      <a:pt x="513084" y="161237"/>
                    </a:lnTo>
                    <a:lnTo>
                      <a:pt x="514022" y="162666"/>
                    </a:lnTo>
                    <a:lnTo>
                      <a:pt x="514719" y="163604"/>
                    </a:lnTo>
                    <a:lnTo>
                      <a:pt x="515499" y="164596"/>
                    </a:lnTo>
                    <a:lnTo>
                      <a:pt x="516840" y="166347"/>
                    </a:lnTo>
                    <a:lnTo>
                      <a:pt x="518016" y="167907"/>
                    </a:lnTo>
                    <a:lnTo>
                      <a:pt x="518188" y="168139"/>
                    </a:lnTo>
                    <a:lnTo>
                      <a:pt x="520322" y="170745"/>
                    </a:lnTo>
                    <a:lnTo>
                      <a:pt x="521765" y="172640"/>
                    </a:lnTo>
                    <a:lnTo>
                      <a:pt x="522935" y="174241"/>
                    </a:lnTo>
                    <a:lnTo>
                      <a:pt x="524132" y="175842"/>
                    </a:lnTo>
                    <a:lnTo>
                      <a:pt x="525671" y="178181"/>
                    </a:lnTo>
                    <a:lnTo>
                      <a:pt x="525842" y="178441"/>
                    </a:lnTo>
                    <a:lnTo>
                      <a:pt x="525938" y="178592"/>
                    </a:lnTo>
                    <a:lnTo>
                      <a:pt x="526048" y="178770"/>
                    </a:lnTo>
                    <a:lnTo>
                      <a:pt x="530378" y="179967"/>
                    </a:lnTo>
                    <a:lnTo>
                      <a:pt x="531103" y="180158"/>
                    </a:lnTo>
                    <a:lnTo>
                      <a:pt x="532088" y="180295"/>
                    </a:lnTo>
                    <a:lnTo>
                      <a:pt x="532587" y="180329"/>
                    </a:lnTo>
                    <a:lnTo>
                      <a:pt x="533053" y="180343"/>
                    </a:lnTo>
                    <a:lnTo>
                      <a:pt x="533552" y="180329"/>
                    </a:lnTo>
                    <a:lnTo>
                      <a:pt x="534421" y="180227"/>
                    </a:lnTo>
                    <a:lnTo>
                      <a:pt x="534468" y="180514"/>
                    </a:lnTo>
                    <a:lnTo>
                      <a:pt x="534722" y="181834"/>
                    </a:lnTo>
                    <a:lnTo>
                      <a:pt x="535351" y="184228"/>
                    </a:lnTo>
                    <a:lnTo>
                      <a:pt x="535460" y="184577"/>
                    </a:lnTo>
                    <a:lnTo>
                      <a:pt x="536630" y="188278"/>
                    </a:lnTo>
                    <a:lnTo>
                      <a:pt x="537130" y="190173"/>
                    </a:lnTo>
                    <a:lnTo>
                      <a:pt x="537335" y="191124"/>
                    </a:lnTo>
                    <a:lnTo>
                      <a:pt x="537800" y="193997"/>
                    </a:lnTo>
                    <a:lnTo>
                      <a:pt x="538122" y="197199"/>
                    </a:lnTo>
                    <a:lnTo>
                      <a:pt x="538333" y="199901"/>
                    </a:lnTo>
                    <a:lnTo>
                      <a:pt x="538710" y="201987"/>
                    </a:lnTo>
                    <a:lnTo>
                      <a:pt x="539237" y="204730"/>
                    </a:lnTo>
                    <a:lnTo>
                      <a:pt x="539408" y="205284"/>
                    </a:lnTo>
                    <a:lnTo>
                      <a:pt x="534174" y="206919"/>
                    </a:lnTo>
                    <a:lnTo>
                      <a:pt x="535064" y="209662"/>
                    </a:lnTo>
                    <a:lnTo>
                      <a:pt x="534366" y="209881"/>
                    </a:lnTo>
                    <a:lnTo>
                      <a:pt x="534277" y="209649"/>
                    </a:lnTo>
                    <a:lnTo>
                      <a:pt x="529591" y="211126"/>
                    </a:lnTo>
                    <a:lnTo>
                      <a:pt x="530679" y="214704"/>
                    </a:lnTo>
                    <a:lnTo>
                      <a:pt x="531862" y="217577"/>
                    </a:lnTo>
                    <a:lnTo>
                      <a:pt x="532731" y="219718"/>
                    </a:lnTo>
                    <a:lnTo>
                      <a:pt x="533531" y="222119"/>
                    </a:lnTo>
                    <a:lnTo>
                      <a:pt x="533552" y="222202"/>
                    </a:lnTo>
                    <a:lnTo>
                      <a:pt x="533566" y="222297"/>
                    </a:lnTo>
                    <a:lnTo>
                      <a:pt x="534434" y="222031"/>
                    </a:lnTo>
                    <a:lnTo>
                      <a:pt x="537164" y="221189"/>
                    </a:lnTo>
                    <a:lnTo>
                      <a:pt x="539969" y="220484"/>
                    </a:lnTo>
                    <a:lnTo>
                      <a:pt x="542712" y="220040"/>
                    </a:lnTo>
                    <a:lnTo>
                      <a:pt x="545448" y="219568"/>
                    </a:lnTo>
                    <a:lnTo>
                      <a:pt x="548342" y="219212"/>
                    </a:lnTo>
                    <a:lnTo>
                      <a:pt x="550784" y="218850"/>
                    </a:lnTo>
                    <a:lnTo>
                      <a:pt x="553862" y="217995"/>
                    </a:lnTo>
                    <a:lnTo>
                      <a:pt x="557105" y="217201"/>
                    </a:lnTo>
                    <a:lnTo>
                      <a:pt x="564452" y="215976"/>
                    </a:lnTo>
                    <a:lnTo>
                      <a:pt x="565649" y="215751"/>
                    </a:lnTo>
                    <a:lnTo>
                      <a:pt x="565211" y="212488"/>
                    </a:lnTo>
                    <a:lnTo>
                      <a:pt x="564889" y="209956"/>
                    </a:lnTo>
                    <a:lnTo>
                      <a:pt x="564664" y="207788"/>
                    </a:lnTo>
                    <a:lnTo>
                      <a:pt x="564404" y="205496"/>
                    </a:lnTo>
                    <a:lnTo>
                      <a:pt x="575376" y="203246"/>
                    </a:lnTo>
                    <a:lnTo>
                      <a:pt x="576717" y="202986"/>
                    </a:lnTo>
                    <a:lnTo>
                      <a:pt x="578126" y="202699"/>
                    </a:lnTo>
                    <a:lnTo>
                      <a:pt x="583845" y="201522"/>
                    </a:lnTo>
                    <a:lnTo>
                      <a:pt x="584057" y="201467"/>
                    </a:lnTo>
                    <a:lnTo>
                      <a:pt x="583175" y="199244"/>
                    </a:lnTo>
                    <a:lnTo>
                      <a:pt x="583072" y="198998"/>
                    </a:lnTo>
                    <a:lnTo>
                      <a:pt x="582812" y="198423"/>
                    </a:lnTo>
                    <a:lnTo>
                      <a:pt x="582381" y="197643"/>
                    </a:lnTo>
                    <a:lnTo>
                      <a:pt x="582026" y="197199"/>
                    </a:lnTo>
                    <a:lnTo>
                      <a:pt x="581629" y="196768"/>
                    </a:lnTo>
                    <a:lnTo>
                      <a:pt x="581082" y="196275"/>
                    </a:lnTo>
                    <a:lnTo>
                      <a:pt x="580719" y="196029"/>
                    </a:lnTo>
                    <a:lnTo>
                      <a:pt x="580295" y="195735"/>
                    </a:lnTo>
                    <a:lnTo>
                      <a:pt x="579816" y="195495"/>
                    </a:lnTo>
                    <a:lnTo>
                      <a:pt x="579269" y="195263"/>
                    </a:lnTo>
                    <a:lnTo>
                      <a:pt x="578373" y="194921"/>
                    </a:lnTo>
                    <a:lnTo>
                      <a:pt x="577326" y="194531"/>
                    </a:lnTo>
                    <a:lnTo>
                      <a:pt x="576854" y="194346"/>
                    </a:lnTo>
                    <a:lnTo>
                      <a:pt x="575718" y="193901"/>
                    </a:lnTo>
                    <a:lnTo>
                      <a:pt x="574938" y="193587"/>
                    </a:lnTo>
                    <a:lnTo>
                      <a:pt x="574234" y="193272"/>
                    </a:lnTo>
                    <a:lnTo>
                      <a:pt x="574343" y="193087"/>
                    </a:lnTo>
                    <a:lnTo>
                      <a:pt x="574569" y="193039"/>
                    </a:lnTo>
                    <a:lnTo>
                      <a:pt x="574891" y="193005"/>
                    </a:lnTo>
                    <a:lnTo>
                      <a:pt x="576197" y="192916"/>
                    </a:lnTo>
                    <a:lnTo>
                      <a:pt x="578414" y="192520"/>
                    </a:lnTo>
                    <a:lnTo>
                      <a:pt x="578715" y="192478"/>
                    </a:lnTo>
                    <a:lnTo>
                      <a:pt x="579159" y="192848"/>
                    </a:lnTo>
                    <a:lnTo>
                      <a:pt x="580090" y="193279"/>
                    </a:lnTo>
                    <a:lnTo>
                      <a:pt x="582655" y="193778"/>
                    </a:lnTo>
                    <a:lnTo>
                      <a:pt x="585384" y="194373"/>
                    </a:lnTo>
                    <a:lnTo>
                      <a:pt x="588264" y="194510"/>
                    </a:lnTo>
                    <a:lnTo>
                      <a:pt x="589940" y="194428"/>
                    </a:lnTo>
                    <a:lnTo>
                      <a:pt x="591165" y="194291"/>
                    </a:lnTo>
                    <a:lnTo>
                      <a:pt x="591979" y="195126"/>
                    </a:lnTo>
                    <a:lnTo>
                      <a:pt x="593675" y="194982"/>
                    </a:lnTo>
                    <a:lnTo>
                      <a:pt x="596480" y="194366"/>
                    </a:lnTo>
                    <a:lnTo>
                      <a:pt x="599866" y="194182"/>
                    </a:lnTo>
                    <a:lnTo>
                      <a:pt x="601843" y="194134"/>
                    </a:lnTo>
                    <a:lnTo>
                      <a:pt x="603389" y="194100"/>
                    </a:lnTo>
                    <a:lnTo>
                      <a:pt x="609183" y="194195"/>
                    </a:lnTo>
                    <a:lnTo>
                      <a:pt x="612310" y="194038"/>
                    </a:lnTo>
                    <a:lnTo>
                      <a:pt x="615470" y="193799"/>
                    </a:lnTo>
                    <a:lnTo>
                      <a:pt x="616907" y="193682"/>
                    </a:lnTo>
                    <a:lnTo>
                      <a:pt x="623795" y="193402"/>
                    </a:lnTo>
                    <a:lnTo>
                      <a:pt x="624062" y="192622"/>
                    </a:lnTo>
                    <a:lnTo>
                      <a:pt x="624459" y="191425"/>
                    </a:lnTo>
                    <a:lnTo>
                      <a:pt x="624924" y="190023"/>
                    </a:lnTo>
                    <a:lnTo>
                      <a:pt x="625026" y="189722"/>
                    </a:lnTo>
                    <a:lnTo>
                      <a:pt x="626443" y="189906"/>
                    </a:lnTo>
                    <a:lnTo>
                      <a:pt x="629042" y="190221"/>
                    </a:lnTo>
                    <a:lnTo>
                      <a:pt x="631170" y="190481"/>
                    </a:lnTo>
                    <a:lnTo>
                      <a:pt x="631142" y="190693"/>
                    </a:lnTo>
                    <a:lnTo>
                      <a:pt x="630821" y="193224"/>
                    </a:lnTo>
                    <a:lnTo>
                      <a:pt x="630465" y="196022"/>
                    </a:lnTo>
                    <a:lnTo>
                      <a:pt x="629767" y="201570"/>
                    </a:lnTo>
                    <a:lnTo>
                      <a:pt x="629412" y="204354"/>
                    </a:lnTo>
                    <a:lnTo>
                      <a:pt x="629329" y="205004"/>
                    </a:lnTo>
                    <a:lnTo>
                      <a:pt x="629049" y="207145"/>
                    </a:lnTo>
                    <a:lnTo>
                      <a:pt x="628317" y="212720"/>
                    </a:lnTo>
                    <a:lnTo>
                      <a:pt x="627968" y="215511"/>
                    </a:lnTo>
                    <a:lnTo>
                      <a:pt x="627578" y="218603"/>
                    </a:lnTo>
                    <a:lnTo>
                      <a:pt x="626169" y="218768"/>
                    </a:lnTo>
                    <a:lnTo>
                      <a:pt x="623864" y="219048"/>
                    </a:lnTo>
                    <a:lnTo>
                      <a:pt x="621818" y="218925"/>
                    </a:lnTo>
                    <a:lnTo>
                      <a:pt x="621538" y="218904"/>
                    </a:lnTo>
                    <a:lnTo>
                      <a:pt x="621291" y="218884"/>
                    </a:lnTo>
                    <a:lnTo>
                      <a:pt x="619410" y="218610"/>
                    </a:lnTo>
                    <a:lnTo>
                      <a:pt x="616633" y="218207"/>
                    </a:lnTo>
                    <a:lnTo>
                      <a:pt x="614724" y="217297"/>
                    </a:lnTo>
                    <a:lnTo>
                      <a:pt x="614587" y="217577"/>
                    </a:lnTo>
                    <a:lnTo>
                      <a:pt x="614334" y="217509"/>
                    </a:lnTo>
                    <a:lnTo>
                      <a:pt x="614061" y="217522"/>
                    </a:lnTo>
                    <a:lnTo>
                      <a:pt x="613705" y="217625"/>
                    </a:lnTo>
                    <a:lnTo>
                      <a:pt x="613568" y="217721"/>
                    </a:lnTo>
                    <a:lnTo>
                      <a:pt x="613425" y="217844"/>
                    </a:lnTo>
                    <a:lnTo>
                      <a:pt x="613322" y="217899"/>
                    </a:lnTo>
                    <a:lnTo>
                      <a:pt x="613144" y="218008"/>
                    </a:lnTo>
                    <a:lnTo>
                      <a:pt x="612898" y="218138"/>
                    </a:lnTo>
                    <a:lnTo>
                      <a:pt x="612994" y="226087"/>
                    </a:lnTo>
                    <a:lnTo>
                      <a:pt x="613028" y="228208"/>
                    </a:lnTo>
                    <a:lnTo>
                      <a:pt x="613035" y="228741"/>
                    </a:lnTo>
                    <a:lnTo>
                      <a:pt x="613048" y="229637"/>
                    </a:lnTo>
                    <a:lnTo>
                      <a:pt x="613103" y="233427"/>
                    </a:lnTo>
                    <a:lnTo>
                      <a:pt x="613151" y="236745"/>
                    </a:lnTo>
                    <a:lnTo>
                      <a:pt x="612741" y="236902"/>
                    </a:lnTo>
                    <a:lnTo>
                      <a:pt x="612686" y="237258"/>
                    </a:lnTo>
                    <a:lnTo>
                      <a:pt x="612768" y="240035"/>
                    </a:lnTo>
                    <a:lnTo>
                      <a:pt x="613035" y="240179"/>
                    </a:lnTo>
                    <a:lnTo>
                      <a:pt x="614355" y="240548"/>
                    </a:lnTo>
                    <a:lnTo>
                      <a:pt x="615039" y="240726"/>
                    </a:lnTo>
                    <a:lnTo>
                      <a:pt x="615887" y="240781"/>
                    </a:lnTo>
                    <a:lnTo>
                      <a:pt x="616920" y="240480"/>
                    </a:lnTo>
                    <a:lnTo>
                      <a:pt x="617522" y="240070"/>
                    </a:lnTo>
                    <a:lnTo>
                      <a:pt x="618432" y="239338"/>
                    </a:lnTo>
                    <a:lnTo>
                      <a:pt x="618904" y="239146"/>
                    </a:lnTo>
                    <a:lnTo>
                      <a:pt x="618979" y="239119"/>
                    </a:lnTo>
                    <a:lnTo>
                      <a:pt x="619636" y="240418"/>
                    </a:lnTo>
                    <a:lnTo>
                      <a:pt x="620231" y="241609"/>
                    </a:lnTo>
                    <a:lnTo>
                      <a:pt x="620895" y="243141"/>
                    </a:lnTo>
                    <a:lnTo>
                      <a:pt x="621038" y="243497"/>
                    </a:lnTo>
                    <a:lnTo>
                      <a:pt x="621161" y="243846"/>
                    </a:lnTo>
                    <a:lnTo>
                      <a:pt x="621182" y="243907"/>
                    </a:lnTo>
                    <a:lnTo>
                      <a:pt x="621955" y="246028"/>
                    </a:lnTo>
                    <a:lnTo>
                      <a:pt x="622646" y="245966"/>
                    </a:lnTo>
                    <a:lnTo>
                      <a:pt x="622701" y="246158"/>
                    </a:lnTo>
                    <a:lnTo>
                      <a:pt x="623180" y="247895"/>
                    </a:lnTo>
                    <a:lnTo>
                      <a:pt x="623693" y="249804"/>
                    </a:lnTo>
                    <a:lnTo>
                      <a:pt x="624493" y="252657"/>
                    </a:lnTo>
                    <a:lnTo>
                      <a:pt x="624739" y="253491"/>
                    </a:lnTo>
                    <a:lnTo>
                      <a:pt x="625136" y="254483"/>
                    </a:lnTo>
                    <a:lnTo>
                      <a:pt x="625553" y="255345"/>
                    </a:lnTo>
                    <a:lnTo>
                      <a:pt x="625806" y="255872"/>
                    </a:lnTo>
                    <a:lnTo>
                      <a:pt x="628057" y="259025"/>
                    </a:lnTo>
                    <a:lnTo>
                      <a:pt x="628878" y="260647"/>
                    </a:lnTo>
                    <a:lnTo>
                      <a:pt x="630102" y="263171"/>
                    </a:lnTo>
                    <a:lnTo>
                      <a:pt x="631553" y="266721"/>
                    </a:lnTo>
                    <a:lnTo>
                      <a:pt x="632462" y="268753"/>
                    </a:lnTo>
                    <a:lnTo>
                      <a:pt x="633365" y="270778"/>
                    </a:lnTo>
                    <a:lnTo>
                      <a:pt x="634029" y="272290"/>
                    </a:lnTo>
                    <a:lnTo>
                      <a:pt x="635253" y="275074"/>
                    </a:lnTo>
                    <a:lnTo>
                      <a:pt x="636327" y="277550"/>
                    </a:lnTo>
                    <a:lnTo>
                      <a:pt x="636540" y="278043"/>
                    </a:lnTo>
                    <a:lnTo>
                      <a:pt x="636608" y="278207"/>
                    </a:lnTo>
                    <a:lnTo>
                      <a:pt x="636628" y="278262"/>
                    </a:lnTo>
                    <a:lnTo>
                      <a:pt x="636642" y="278303"/>
                    </a:lnTo>
                    <a:lnTo>
                      <a:pt x="636799" y="278925"/>
                    </a:lnTo>
                    <a:lnTo>
                      <a:pt x="636868" y="279240"/>
                    </a:lnTo>
                    <a:lnTo>
                      <a:pt x="636998" y="279698"/>
                    </a:lnTo>
                    <a:lnTo>
                      <a:pt x="637101" y="280061"/>
                    </a:lnTo>
                    <a:lnTo>
                      <a:pt x="637415" y="281032"/>
                    </a:lnTo>
                    <a:lnTo>
                      <a:pt x="637442" y="281107"/>
                    </a:lnTo>
                    <a:lnTo>
                      <a:pt x="629911" y="282927"/>
                    </a:lnTo>
                    <a:lnTo>
                      <a:pt x="631635" y="289303"/>
                    </a:lnTo>
                    <a:lnTo>
                      <a:pt x="626538" y="290527"/>
                    </a:lnTo>
                    <a:lnTo>
                      <a:pt x="626791" y="290732"/>
                    </a:lnTo>
                    <a:lnTo>
                      <a:pt x="627038" y="290979"/>
                    </a:lnTo>
                    <a:lnTo>
                      <a:pt x="627229" y="291232"/>
                    </a:lnTo>
                    <a:lnTo>
                      <a:pt x="627407" y="291498"/>
                    </a:lnTo>
                    <a:lnTo>
                      <a:pt x="627523" y="291799"/>
                    </a:lnTo>
                    <a:lnTo>
                      <a:pt x="627612" y="292107"/>
                    </a:lnTo>
                    <a:lnTo>
                      <a:pt x="627872" y="293715"/>
                    </a:lnTo>
                    <a:lnTo>
                      <a:pt x="628009" y="294242"/>
                    </a:lnTo>
                    <a:lnTo>
                      <a:pt x="628105" y="294495"/>
                    </a:lnTo>
                    <a:lnTo>
                      <a:pt x="628235" y="294734"/>
                    </a:lnTo>
                    <a:lnTo>
                      <a:pt x="628385" y="294987"/>
                    </a:lnTo>
                    <a:lnTo>
                      <a:pt x="621633" y="296615"/>
                    </a:lnTo>
                    <a:lnTo>
                      <a:pt x="622844" y="301849"/>
                    </a:lnTo>
                    <a:lnTo>
                      <a:pt x="623371" y="303155"/>
                    </a:lnTo>
                    <a:lnTo>
                      <a:pt x="623207" y="303223"/>
                    </a:lnTo>
                    <a:lnTo>
                      <a:pt x="623323" y="303470"/>
                    </a:lnTo>
                    <a:lnTo>
                      <a:pt x="617112" y="305187"/>
                    </a:lnTo>
                    <a:lnTo>
                      <a:pt x="617290" y="306008"/>
                    </a:lnTo>
                    <a:lnTo>
                      <a:pt x="617789" y="307766"/>
                    </a:lnTo>
                    <a:lnTo>
                      <a:pt x="616154" y="308464"/>
                    </a:lnTo>
                    <a:lnTo>
                      <a:pt x="612829" y="309756"/>
                    </a:lnTo>
                    <a:lnTo>
                      <a:pt x="611769" y="310167"/>
                    </a:lnTo>
                    <a:lnTo>
                      <a:pt x="610066" y="310899"/>
                    </a:lnTo>
                    <a:lnTo>
                      <a:pt x="607384" y="312110"/>
                    </a:lnTo>
                    <a:lnTo>
                      <a:pt x="605414" y="308730"/>
                    </a:lnTo>
                    <a:lnTo>
                      <a:pt x="603594" y="309305"/>
                    </a:lnTo>
                    <a:lnTo>
                      <a:pt x="603164" y="308094"/>
                    </a:lnTo>
                    <a:lnTo>
                      <a:pt x="601453" y="308744"/>
                    </a:lnTo>
                    <a:lnTo>
                      <a:pt x="597677" y="309647"/>
                    </a:lnTo>
                    <a:lnTo>
                      <a:pt x="599196" y="314805"/>
                    </a:lnTo>
                    <a:lnTo>
                      <a:pt x="600735" y="319464"/>
                    </a:lnTo>
                    <a:lnTo>
                      <a:pt x="600653" y="319464"/>
                    </a:lnTo>
                    <a:lnTo>
                      <a:pt x="598265" y="319874"/>
                    </a:lnTo>
                    <a:lnTo>
                      <a:pt x="594955" y="320469"/>
                    </a:lnTo>
                    <a:lnTo>
                      <a:pt x="591644" y="321078"/>
                    </a:lnTo>
                    <a:lnTo>
                      <a:pt x="591548" y="321146"/>
                    </a:lnTo>
                    <a:lnTo>
                      <a:pt x="590809" y="321598"/>
                    </a:lnTo>
                    <a:lnTo>
                      <a:pt x="589708" y="322104"/>
                    </a:lnTo>
                    <a:lnTo>
                      <a:pt x="587840" y="323992"/>
                    </a:lnTo>
                    <a:lnTo>
                      <a:pt x="586458" y="325093"/>
                    </a:lnTo>
                    <a:lnTo>
                      <a:pt x="586410" y="325045"/>
                    </a:lnTo>
                    <a:lnTo>
                      <a:pt x="585405" y="324396"/>
                    </a:lnTo>
                    <a:lnTo>
                      <a:pt x="584543" y="324676"/>
                    </a:lnTo>
                    <a:lnTo>
                      <a:pt x="583715" y="324943"/>
                    </a:lnTo>
                    <a:lnTo>
                      <a:pt x="582498" y="325572"/>
                    </a:lnTo>
                    <a:lnTo>
                      <a:pt x="580083" y="326995"/>
                    </a:lnTo>
                    <a:lnTo>
                      <a:pt x="578537" y="327898"/>
                    </a:lnTo>
                    <a:lnTo>
                      <a:pt x="576950" y="328726"/>
                    </a:lnTo>
                    <a:lnTo>
                      <a:pt x="576013" y="326735"/>
                    </a:lnTo>
                    <a:lnTo>
                      <a:pt x="572572" y="328322"/>
                    </a:lnTo>
                    <a:lnTo>
                      <a:pt x="570820" y="329068"/>
                    </a:lnTo>
                    <a:lnTo>
                      <a:pt x="568624" y="329971"/>
                    </a:lnTo>
                    <a:lnTo>
                      <a:pt x="567455" y="330422"/>
                    </a:lnTo>
                    <a:lnTo>
                      <a:pt x="565088" y="331195"/>
                    </a:lnTo>
                    <a:lnTo>
                      <a:pt x="563610" y="331695"/>
                    </a:lnTo>
                    <a:lnTo>
                      <a:pt x="561264" y="332495"/>
                    </a:lnTo>
                    <a:lnTo>
                      <a:pt x="561072" y="332563"/>
                    </a:lnTo>
                    <a:lnTo>
                      <a:pt x="560026" y="333152"/>
                    </a:lnTo>
                    <a:lnTo>
                      <a:pt x="559157" y="333644"/>
                    </a:lnTo>
                    <a:lnTo>
                      <a:pt x="557139" y="334930"/>
                    </a:lnTo>
                    <a:lnTo>
                      <a:pt x="558801" y="336210"/>
                    </a:lnTo>
                    <a:lnTo>
                      <a:pt x="560600" y="337893"/>
                    </a:lnTo>
                    <a:lnTo>
                      <a:pt x="562174" y="341114"/>
                    </a:lnTo>
                    <a:lnTo>
                      <a:pt x="560183" y="342175"/>
                    </a:lnTo>
                    <a:lnTo>
                      <a:pt x="561989" y="345540"/>
                    </a:lnTo>
                    <a:lnTo>
                      <a:pt x="559287" y="347004"/>
                    </a:lnTo>
                    <a:lnTo>
                      <a:pt x="559355" y="347175"/>
                    </a:lnTo>
                    <a:lnTo>
                      <a:pt x="561079" y="351752"/>
                    </a:lnTo>
                    <a:lnTo>
                      <a:pt x="563986" y="359968"/>
                    </a:lnTo>
                    <a:lnTo>
                      <a:pt x="563172" y="360152"/>
                    </a:lnTo>
                    <a:lnTo>
                      <a:pt x="563193" y="360316"/>
                    </a:lnTo>
                    <a:lnTo>
                      <a:pt x="563254" y="360700"/>
                    </a:lnTo>
                    <a:lnTo>
                      <a:pt x="563569" y="362765"/>
                    </a:lnTo>
                    <a:lnTo>
                      <a:pt x="563822" y="364428"/>
                    </a:lnTo>
                    <a:lnTo>
                      <a:pt x="558958" y="365577"/>
                    </a:lnTo>
                    <a:lnTo>
                      <a:pt x="558993" y="365707"/>
                    </a:lnTo>
                    <a:lnTo>
                      <a:pt x="559218" y="366672"/>
                    </a:lnTo>
                    <a:lnTo>
                      <a:pt x="559444" y="367794"/>
                    </a:lnTo>
                    <a:lnTo>
                      <a:pt x="559266" y="367834"/>
                    </a:lnTo>
                    <a:lnTo>
                      <a:pt x="559971" y="372493"/>
                    </a:lnTo>
                    <a:lnTo>
                      <a:pt x="560402" y="375660"/>
                    </a:lnTo>
                    <a:lnTo>
                      <a:pt x="560737" y="378068"/>
                    </a:lnTo>
                    <a:lnTo>
                      <a:pt x="561469" y="382508"/>
                    </a:lnTo>
                    <a:lnTo>
                      <a:pt x="561722" y="384464"/>
                    </a:lnTo>
                    <a:lnTo>
                      <a:pt x="561770" y="384847"/>
                    </a:lnTo>
                    <a:lnTo>
                      <a:pt x="561490" y="384889"/>
                    </a:lnTo>
                    <a:lnTo>
                      <a:pt x="561537" y="385292"/>
                    </a:lnTo>
                    <a:lnTo>
                      <a:pt x="560217" y="385490"/>
                    </a:lnTo>
                    <a:lnTo>
                      <a:pt x="560019" y="385525"/>
                    </a:lnTo>
                    <a:lnTo>
                      <a:pt x="560771" y="392105"/>
                    </a:lnTo>
                    <a:lnTo>
                      <a:pt x="560922" y="393932"/>
                    </a:lnTo>
                    <a:lnTo>
                      <a:pt x="561243" y="397298"/>
                    </a:lnTo>
                    <a:lnTo>
                      <a:pt x="561448" y="398816"/>
                    </a:lnTo>
                    <a:lnTo>
                      <a:pt x="561784" y="400855"/>
                    </a:lnTo>
                    <a:lnTo>
                      <a:pt x="562824" y="404850"/>
                    </a:lnTo>
                    <a:lnTo>
                      <a:pt x="563036" y="405479"/>
                    </a:lnTo>
                    <a:lnTo>
                      <a:pt x="564212" y="408975"/>
                    </a:lnTo>
                    <a:lnTo>
                      <a:pt x="564041" y="409269"/>
                    </a:lnTo>
                    <a:lnTo>
                      <a:pt x="566812" y="410439"/>
                    </a:lnTo>
                    <a:lnTo>
                      <a:pt x="568070" y="411362"/>
                    </a:lnTo>
                    <a:lnTo>
                      <a:pt x="569534" y="413202"/>
                    </a:lnTo>
                    <a:lnTo>
                      <a:pt x="571498" y="415857"/>
                    </a:lnTo>
                    <a:lnTo>
                      <a:pt x="571723" y="416260"/>
                    </a:lnTo>
                    <a:lnTo>
                      <a:pt x="572059" y="416821"/>
                    </a:lnTo>
                    <a:lnTo>
                      <a:pt x="573885" y="415474"/>
                    </a:lnTo>
                    <a:lnTo>
                      <a:pt x="574323" y="416281"/>
                    </a:lnTo>
                    <a:lnTo>
                      <a:pt x="575322" y="418641"/>
                    </a:lnTo>
                    <a:lnTo>
                      <a:pt x="575937" y="421343"/>
                    </a:lnTo>
                    <a:lnTo>
                      <a:pt x="576286" y="423518"/>
                    </a:lnTo>
                    <a:lnTo>
                      <a:pt x="576963" y="426467"/>
                    </a:lnTo>
                    <a:lnTo>
                      <a:pt x="578085" y="428710"/>
                    </a:lnTo>
                    <a:lnTo>
                      <a:pt x="579447" y="432555"/>
                    </a:lnTo>
                    <a:lnTo>
                      <a:pt x="579050" y="435161"/>
                    </a:lnTo>
                    <a:lnTo>
                      <a:pt x="581971" y="435825"/>
                    </a:lnTo>
                    <a:lnTo>
                      <a:pt x="583476" y="436057"/>
                    </a:lnTo>
                    <a:lnTo>
                      <a:pt x="585473" y="436187"/>
                    </a:lnTo>
                    <a:lnTo>
                      <a:pt x="586342" y="437720"/>
                    </a:lnTo>
                    <a:lnTo>
                      <a:pt x="586602" y="438671"/>
                    </a:lnTo>
                    <a:lnTo>
                      <a:pt x="586862" y="439293"/>
                    </a:lnTo>
                    <a:lnTo>
                      <a:pt x="587484" y="440572"/>
                    </a:lnTo>
                    <a:lnTo>
                      <a:pt x="588032" y="441646"/>
                    </a:lnTo>
                    <a:lnTo>
                      <a:pt x="588360" y="442672"/>
                    </a:lnTo>
                    <a:lnTo>
                      <a:pt x="588928" y="443651"/>
                    </a:lnTo>
                    <a:lnTo>
                      <a:pt x="589578" y="445457"/>
                    </a:lnTo>
                    <a:lnTo>
                      <a:pt x="590159" y="447502"/>
                    </a:lnTo>
                    <a:lnTo>
                      <a:pt x="590351" y="448494"/>
                    </a:lnTo>
                    <a:lnTo>
                      <a:pt x="590597" y="450272"/>
                    </a:lnTo>
                    <a:lnTo>
                      <a:pt x="590652" y="451620"/>
                    </a:lnTo>
                    <a:lnTo>
                      <a:pt x="590741" y="453474"/>
                    </a:lnTo>
                    <a:lnTo>
                      <a:pt x="590830" y="454698"/>
                    </a:lnTo>
                    <a:lnTo>
                      <a:pt x="591089" y="455335"/>
                    </a:lnTo>
                    <a:lnTo>
                      <a:pt x="592102" y="455677"/>
                    </a:lnTo>
                    <a:lnTo>
                      <a:pt x="592204" y="455752"/>
                    </a:lnTo>
                    <a:lnTo>
                      <a:pt x="592984" y="456340"/>
                    </a:lnTo>
                    <a:lnTo>
                      <a:pt x="593716" y="456764"/>
                    </a:lnTo>
                    <a:lnTo>
                      <a:pt x="594195" y="457120"/>
                    </a:lnTo>
                    <a:lnTo>
                      <a:pt x="594455" y="457312"/>
                    </a:lnTo>
                    <a:lnTo>
                      <a:pt x="595659" y="458981"/>
                    </a:lnTo>
                    <a:lnTo>
                      <a:pt x="596179" y="462025"/>
                    </a:lnTo>
                    <a:lnTo>
                      <a:pt x="596767" y="463742"/>
                    </a:lnTo>
                    <a:lnTo>
                      <a:pt x="598621" y="467915"/>
                    </a:lnTo>
                    <a:lnTo>
                      <a:pt x="598409" y="468483"/>
                    </a:lnTo>
                    <a:lnTo>
                      <a:pt x="598259" y="470466"/>
                    </a:lnTo>
                    <a:lnTo>
                      <a:pt x="598649" y="471397"/>
                    </a:lnTo>
                    <a:lnTo>
                      <a:pt x="599203" y="472697"/>
                    </a:lnTo>
                    <a:lnTo>
                      <a:pt x="599264" y="474215"/>
                    </a:lnTo>
                    <a:lnTo>
                      <a:pt x="599079" y="475919"/>
                    </a:lnTo>
                    <a:lnTo>
                      <a:pt x="598874" y="477608"/>
                    </a:lnTo>
                    <a:lnTo>
                      <a:pt x="598991" y="479462"/>
                    </a:lnTo>
                    <a:lnTo>
                      <a:pt x="599093" y="481439"/>
                    </a:lnTo>
                    <a:lnTo>
                      <a:pt x="599045" y="481925"/>
                    </a:lnTo>
                    <a:lnTo>
                      <a:pt x="599025" y="482082"/>
                    </a:lnTo>
                    <a:lnTo>
                      <a:pt x="597869" y="481453"/>
                    </a:lnTo>
                    <a:lnTo>
                      <a:pt x="596733" y="483136"/>
                    </a:lnTo>
                    <a:lnTo>
                      <a:pt x="596405" y="483471"/>
                    </a:lnTo>
                    <a:lnTo>
                      <a:pt x="595604" y="483963"/>
                    </a:lnTo>
                    <a:lnTo>
                      <a:pt x="595003" y="484298"/>
                    </a:lnTo>
                    <a:lnTo>
                      <a:pt x="593805" y="484435"/>
                    </a:lnTo>
                    <a:lnTo>
                      <a:pt x="593306" y="484278"/>
                    </a:lnTo>
                    <a:lnTo>
                      <a:pt x="592656" y="483949"/>
                    </a:lnTo>
                    <a:lnTo>
                      <a:pt x="591069" y="483341"/>
                    </a:lnTo>
                    <a:lnTo>
                      <a:pt x="588791" y="483163"/>
                    </a:lnTo>
                    <a:lnTo>
                      <a:pt x="585056" y="481774"/>
                    </a:lnTo>
                    <a:lnTo>
                      <a:pt x="584673" y="481671"/>
                    </a:lnTo>
                    <a:lnTo>
                      <a:pt x="583907" y="482917"/>
                    </a:lnTo>
                    <a:lnTo>
                      <a:pt x="582840" y="482171"/>
                    </a:lnTo>
                    <a:lnTo>
                      <a:pt x="582942" y="482048"/>
                    </a:lnTo>
                    <a:lnTo>
                      <a:pt x="579084" y="479866"/>
                    </a:lnTo>
                    <a:lnTo>
                      <a:pt x="576402" y="478579"/>
                    </a:lnTo>
                    <a:lnTo>
                      <a:pt x="575821" y="478299"/>
                    </a:lnTo>
                    <a:lnTo>
                      <a:pt x="575191" y="478012"/>
                    </a:lnTo>
                    <a:lnTo>
                      <a:pt x="574070" y="477615"/>
                    </a:lnTo>
                    <a:lnTo>
                      <a:pt x="573639" y="477471"/>
                    </a:lnTo>
                    <a:lnTo>
                      <a:pt x="571511" y="476739"/>
                    </a:lnTo>
                    <a:lnTo>
                      <a:pt x="568159" y="472874"/>
                    </a:lnTo>
                    <a:lnTo>
                      <a:pt x="567079" y="472491"/>
                    </a:lnTo>
                    <a:lnTo>
                      <a:pt x="567448" y="472991"/>
                    </a:lnTo>
                    <a:lnTo>
                      <a:pt x="568371" y="474195"/>
                    </a:lnTo>
                    <a:lnTo>
                      <a:pt x="570595" y="476650"/>
                    </a:lnTo>
                    <a:lnTo>
                      <a:pt x="571073" y="477191"/>
                    </a:lnTo>
                    <a:lnTo>
                      <a:pt x="569493" y="478354"/>
                    </a:lnTo>
                    <a:lnTo>
                      <a:pt x="569069" y="478060"/>
                    </a:lnTo>
                    <a:lnTo>
                      <a:pt x="566586" y="476302"/>
                    </a:lnTo>
                    <a:lnTo>
                      <a:pt x="566504" y="476233"/>
                    </a:lnTo>
                    <a:lnTo>
                      <a:pt x="566388" y="476172"/>
                    </a:lnTo>
                    <a:lnTo>
                      <a:pt x="564185" y="475207"/>
                    </a:lnTo>
                    <a:lnTo>
                      <a:pt x="562420" y="474400"/>
                    </a:lnTo>
                    <a:lnTo>
                      <a:pt x="559848" y="474058"/>
                    </a:lnTo>
                    <a:lnTo>
                      <a:pt x="559697" y="473278"/>
                    </a:lnTo>
                    <a:lnTo>
                      <a:pt x="558739" y="472799"/>
                    </a:lnTo>
                    <a:lnTo>
                      <a:pt x="558473" y="472471"/>
                    </a:lnTo>
                    <a:lnTo>
                      <a:pt x="558206" y="472779"/>
                    </a:lnTo>
                    <a:lnTo>
                      <a:pt x="556865" y="473791"/>
                    </a:lnTo>
                    <a:lnTo>
                      <a:pt x="555853" y="474625"/>
                    </a:lnTo>
                    <a:lnTo>
                      <a:pt x="554601" y="475296"/>
                    </a:lnTo>
                    <a:lnTo>
                      <a:pt x="554143" y="475618"/>
                    </a:lnTo>
                    <a:lnTo>
                      <a:pt x="553759" y="475665"/>
                    </a:lnTo>
                    <a:lnTo>
                      <a:pt x="553322" y="474673"/>
                    </a:lnTo>
                    <a:lnTo>
                      <a:pt x="551926" y="474044"/>
                    </a:lnTo>
                    <a:lnTo>
                      <a:pt x="551776" y="473982"/>
                    </a:lnTo>
                    <a:lnTo>
                      <a:pt x="551605" y="473764"/>
                    </a:lnTo>
                    <a:lnTo>
                      <a:pt x="551502" y="473599"/>
                    </a:lnTo>
                    <a:lnTo>
                      <a:pt x="551194" y="473203"/>
                    </a:lnTo>
                    <a:lnTo>
                      <a:pt x="550736" y="472929"/>
                    </a:lnTo>
                    <a:lnTo>
                      <a:pt x="550257" y="472601"/>
                    </a:lnTo>
                    <a:lnTo>
                      <a:pt x="550059" y="472464"/>
                    </a:lnTo>
                    <a:lnTo>
                      <a:pt x="549901" y="472464"/>
                    </a:lnTo>
                    <a:lnTo>
                      <a:pt x="549491" y="472437"/>
                    </a:lnTo>
                    <a:lnTo>
                      <a:pt x="549197" y="472389"/>
                    </a:lnTo>
                    <a:lnTo>
                      <a:pt x="548711" y="472683"/>
                    </a:lnTo>
                    <a:lnTo>
                      <a:pt x="548321" y="472840"/>
                    </a:lnTo>
                    <a:lnTo>
                      <a:pt x="547897" y="472991"/>
                    </a:lnTo>
                    <a:lnTo>
                      <a:pt x="547336" y="473340"/>
                    </a:lnTo>
                    <a:lnTo>
                      <a:pt x="546987" y="473545"/>
                    </a:lnTo>
                    <a:lnTo>
                      <a:pt x="546713" y="473859"/>
                    </a:lnTo>
                    <a:lnTo>
                      <a:pt x="546549" y="474003"/>
                    </a:lnTo>
                    <a:lnTo>
                      <a:pt x="546344" y="474126"/>
                    </a:lnTo>
                    <a:lnTo>
                      <a:pt x="545961" y="474359"/>
                    </a:lnTo>
                    <a:lnTo>
                      <a:pt x="545318" y="474906"/>
                    </a:lnTo>
                    <a:lnTo>
                      <a:pt x="544860" y="475173"/>
                    </a:lnTo>
                    <a:lnTo>
                      <a:pt x="544545" y="475405"/>
                    </a:lnTo>
                    <a:lnTo>
                      <a:pt x="543909" y="475905"/>
                    </a:lnTo>
                    <a:lnTo>
                      <a:pt x="543382" y="476493"/>
                    </a:lnTo>
                    <a:lnTo>
                      <a:pt x="542930" y="477335"/>
                    </a:lnTo>
                    <a:lnTo>
                      <a:pt x="542807" y="477608"/>
                    </a:lnTo>
                    <a:lnTo>
                      <a:pt x="542356" y="478032"/>
                    </a:lnTo>
                    <a:lnTo>
                      <a:pt x="542069" y="477998"/>
                    </a:lnTo>
                    <a:lnTo>
                      <a:pt x="541720" y="477848"/>
                    </a:lnTo>
                    <a:lnTo>
                      <a:pt x="541453" y="477724"/>
                    </a:lnTo>
                    <a:lnTo>
                      <a:pt x="540516" y="477451"/>
                    </a:lnTo>
                    <a:lnTo>
                      <a:pt x="539989" y="477362"/>
                    </a:lnTo>
                    <a:lnTo>
                      <a:pt x="539476" y="477335"/>
                    </a:lnTo>
                    <a:lnTo>
                      <a:pt x="538785" y="477348"/>
                    </a:lnTo>
                    <a:lnTo>
                      <a:pt x="538217" y="477280"/>
                    </a:lnTo>
                    <a:lnTo>
                      <a:pt x="538080" y="477198"/>
                    </a:lnTo>
                    <a:lnTo>
                      <a:pt x="537677" y="476856"/>
                    </a:lnTo>
                    <a:lnTo>
                      <a:pt x="537349" y="476657"/>
                    </a:lnTo>
                    <a:lnTo>
                      <a:pt x="536979" y="476459"/>
                    </a:lnTo>
                    <a:lnTo>
                      <a:pt x="536466" y="476302"/>
                    </a:lnTo>
                    <a:lnTo>
                      <a:pt x="535611" y="476213"/>
                    </a:lnTo>
                    <a:lnTo>
                      <a:pt x="534578" y="476219"/>
                    </a:lnTo>
                    <a:lnTo>
                      <a:pt x="534311" y="476110"/>
                    </a:lnTo>
                    <a:lnTo>
                      <a:pt x="534222" y="480201"/>
                    </a:lnTo>
                    <a:lnTo>
                      <a:pt x="533374" y="483354"/>
                    </a:lnTo>
                    <a:lnTo>
                      <a:pt x="529523" y="481412"/>
                    </a:lnTo>
                    <a:lnTo>
                      <a:pt x="528271" y="480892"/>
                    </a:lnTo>
                    <a:lnTo>
                      <a:pt x="527669" y="480420"/>
                    </a:lnTo>
                    <a:lnTo>
                      <a:pt x="526178" y="478552"/>
                    </a:lnTo>
                    <a:lnTo>
                      <a:pt x="524030" y="476548"/>
                    </a:lnTo>
                    <a:lnTo>
                      <a:pt x="522716" y="475371"/>
                    </a:lnTo>
                    <a:lnTo>
                      <a:pt x="521191" y="473627"/>
                    </a:lnTo>
                    <a:lnTo>
                      <a:pt x="520698" y="473353"/>
                    </a:lnTo>
                    <a:lnTo>
                      <a:pt x="519768" y="472265"/>
                    </a:lnTo>
                    <a:lnTo>
                      <a:pt x="518913" y="470802"/>
                    </a:lnTo>
                    <a:lnTo>
                      <a:pt x="518714" y="469858"/>
                    </a:lnTo>
                    <a:lnTo>
                      <a:pt x="517702" y="469064"/>
                    </a:lnTo>
                    <a:lnTo>
                      <a:pt x="517524" y="468934"/>
                    </a:lnTo>
                    <a:lnTo>
                      <a:pt x="517353" y="469577"/>
                    </a:lnTo>
                    <a:lnTo>
                      <a:pt x="515150" y="471157"/>
                    </a:lnTo>
                    <a:lnTo>
                      <a:pt x="515096" y="471198"/>
                    </a:lnTo>
                    <a:lnTo>
                      <a:pt x="513686" y="472553"/>
                    </a:lnTo>
                    <a:lnTo>
                      <a:pt x="511703" y="475118"/>
                    </a:lnTo>
                    <a:lnTo>
                      <a:pt x="509637" y="477512"/>
                    </a:lnTo>
                    <a:lnTo>
                      <a:pt x="508747" y="479619"/>
                    </a:lnTo>
                    <a:lnTo>
                      <a:pt x="508693" y="481507"/>
                    </a:lnTo>
                    <a:lnTo>
                      <a:pt x="510061" y="486159"/>
                    </a:lnTo>
                    <a:lnTo>
                      <a:pt x="509383" y="486269"/>
                    </a:lnTo>
                    <a:lnTo>
                      <a:pt x="510759" y="489826"/>
                    </a:lnTo>
                    <a:lnTo>
                      <a:pt x="510820" y="492446"/>
                    </a:lnTo>
                    <a:lnTo>
                      <a:pt x="510765" y="495825"/>
                    </a:lnTo>
                    <a:lnTo>
                      <a:pt x="510759" y="498972"/>
                    </a:lnTo>
                    <a:lnTo>
                      <a:pt x="511326" y="503213"/>
                    </a:lnTo>
                    <a:lnTo>
                      <a:pt x="511627" y="504615"/>
                    </a:lnTo>
                    <a:lnTo>
                      <a:pt x="512106" y="506360"/>
                    </a:lnTo>
                    <a:lnTo>
                      <a:pt x="513002" y="509445"/>
                    </a:lnTo>
                    <a:lnTo>
                      <a:pt x="513385" y="512469"/>
                    </a:lnTo>
                    <a:lnTo>
                      <a:pt x="514281" y="515137"/>
                    </a:lnTo>
                    <a:lnTo>
                      <a:pt x="516320" y="520103"/>
                    </a:lnTo>
                    <a:lnTo>
                      <a:pt x="516751" y="521868"/>
                    </a:lnTo>
                    <a:lnTo>
                      <a:pt x="516060" y="521806"/>
                    </a:lnTo>
                    <a:lnTo>
                      <a:pt x="514357" y="521642"/>
                    </a:lnTo>
                    <a:lnTo>
                      <a:pt x="512380" y="521423"/>
                    </a:lnTo>
                    <a:lnTo>
                      <a:pt x="510745" y="521266"/>
                    </a:lnTo>
                    <a:lnTo>
                      <a:pt x="509089" y="521245"/>
                    </a:lnTo>
                    <a:lnTo>
                      <a:pt x="507434" y="521211"/>
                    </a:lnTo>
                    <a:lnTo>
                      <a:pt x="505792" y="521252"/>
                    </a:lnTo>
                    <a:lnTo>
                      <a:pt x="504410" y="521328"/>
                    </a:lnTo>
                    <a:lnTo>
                      <a:pt x="503117" y="521389"/>
                    </a:lnTo>
                    <a:lnTo>
                      <a:pt x="501770" y="521437"/>
                    </a:lnTo>
                    <a:lnTo>
                      <a:pt x="500607" y="521512"/>
                    </a:lnTo>
                    <a:lnTo>
                      <a:pt x="499362" y="521608"/>
                    </a:lnTo>
                    <a:lnTo>
                      <a:pt x="497768" y="521656"/>
                    </a:lnTo>
                    <a:lnTo>
                      <a:pt x="496058" y="521628"/>
                    </a:lnTo>
                    <a:lnTo>
                      <a:pt x="494867" y="521649"/>
                    </a:lnTo>
                    <a:lnTo>
                      <a:pt x="493431" y="521642"/>
                    </a:lnTo>
                    <a:lnTo>
                      <a:pt x="492815" y="521649"/>
                    </a:lnTo>
                    <a:lnTo>
                      <a:pt x="490393" y="522080"/>
                    </a:lnTo>
                    <a:lnTo>
                      <a:pt x="488116" y="522477"/>
                    </a:lnTo>
                    <a:lnTo>
                      <a:pt x="485783" y="522976"/>
                    </a:lnTo>
                    <a:lnTo>
                      <a:pt x="483320" y="523516"/>
                    </a:lnTo>
                    <a:lnTo>
                      <a:pt x="481849" y="524194"/>
                    </a:lnTo>
                    <a:lnTo>
                      <a:pt x="479852" y="525124"/>
                    </a:lnTo>
                    <a:lnTo>
                      <a:pt x="478039" y="525651"/>
                    </a:lnTo>
                    <a:lnTo>
                      <a:pt x="476247" y="526075"/>
                    </a:lnTo>
                    <a:lnTo>
                      <a:pt x="473818" y="526294"/>
                    </a:lnTo>
                    <a:lnTo>
                      <a:pt x="469981" y="526547"/>
                    </a:lnTo>
                    <a:lnTo>
                      <a:pt x="469379" y="526670"/>
                    </a:lnTo>
                    <a:lnTo>
                      <a:pt x="467155" y="526944"/>
                    </a:lnTo>
                    <a:lnTo>
                      <a:pt x="464528" y="527238"/>
                    </a:lnTo>
                    <a:lnTo>
                      <a:pt x="462121" y="527525"/>
                    </a:lnTo>
                    <a:lnTo>
                      <a:pt x="460588" y="527689"/>
                    </a:lnTo>
                    <a:lnTo>
                      <a:pt x="457948" y="527532"/>
                    </a:lnTo>
                    <a:lnTo>
                      <a:pt x="453022" y="527149"/>
                    </a:lnTo>
                    <a:lnTo>
                      <a:pt x="452817" y="527163"/>
                    </a:lnTo>
                    <a:lnTo>
                      <a:pt x="451456" y="527429"/>
                    </a:lnTo>
                    <a:lnTo>
                      <a:pt x="449725" y="527744"/>
                    </a:lnTo>
                    <a:lnTo>
                      <a:pt x="447776" y="528100"/>
                    </a:lnTo>
                    <a:lnTo>
                      <a:pt x="447228" y="528237"/>
                    </a:lnTo>
                    <a:lnTo>
                      <a:pt x="446093" y="528579"/>
                    </a:lnTo>
                    <a:lnTo>
                      <a:pt x="444752" y="528975"/>
                    </a:lnTo>
                    <a:lnTo>
                      <a:pt x="444239" y="529119"/>
                    </a:lnTo>
                    <a:lnTo>
                      <a:pt x="443924" y="529201"/>
                    </a:lnTo>
                    <a:lnTo>
                      <a:pt x="441468" y="529714"/>
                    </a:lnTo>
                    <a:lnTo>
                      <a:pt x="437624" y="530515"/>
                    </a:lnTo>
                    <a:lnTo>
                      <a:pt x="436194" y="530809"/>
                    </a:lnTo>
                    <a:lnTo>
                      <a:pt x="434812" y="531082"/>
                    </a:lnTo>
                    <a:lnTo>
                      <a:pt x="431925" y="531636"/>
                    </a:lnTo>
                    <a:lnTo>
                      <a:pt x="430469" y="531883"/>
                    </a:lnTo>
                    <a:lnTo>
                      <a:pt x="428546" y="532293"/>
                    </a:lnTo>
                    <a:lnTo>
                      <a:pt x="426809" y="532608"/>
                    </a:lnTo>
                    <a:lnTo>
                      <a:pt x="424079" y="532991"/>
                    </a:lnTo>
                    <a:lnTo>
                      <a:pt x="423847" y="533018"/>
                    </a:lnTo>
                    <a:lnTo>
                      <a:pt x="421316" y="533408"/>
                    </a:lnTo>
                    <a:lnTo>
                      <a:pt x="420385" y="533559"/>
                    </a:lnTo>
                    <a:lnTo>
                      <a:pt x="420057" y="533607"/>
                    </a:lnTo>
                    <a:lnTo>
                      <a:pt x="418962" y="533778"/>
                    </a:lnTo>
                    <a:lnTo>
                      <a:pt x="415740" y="534427"/>
                    </a:lnTo>
                    <a:lnTo>
                      <a:pt x="414564" y="534681"/>
                    </a:lnTo>
                    <a:lnTo>
                      <a:pt x="414181" y="534763"/>
                    </a:lnTo>
                    <a:lnTo>
                      <a:pt x="413319" y="534954"/>
                    </a:lnTo>
                    <a:lnTo>
                      <a:pt x="411971" y="535235"/>
                    </a:lnTo>
                    <a:lnTo>
                      <a:pt x="411526" y="535331"/>
                    </a:lnTo>
                    <a:lnTo>
                      <a:pt x="410706" y="535495"/>
                    </a:lnTo>
                    <a:lnTo>
                      <a:pt x="408934" y="535796"/>
                    </a:lnTo>
                    <a:lnTo>
                      <a:pt x="408756" y="535823"/>
                    </a:lnTo>
                    <a:lnTo>
                      <a:pt x="406909" y="535960"/>
                    </a:lnTo>
                    <a:lnTo>
                      <a:pt x="403851" y="536343"/>
                    </a:lnTo>
                    <a:lnTo>
                      <a:pt x="401306" y="536528"/>
                    </a:lnTo>
                    <a:lnTo>
                      <a:pt x="399624" y="536651"/>
                    </a:lnTo>
                    <a:lnTo>
                      <a:pt x="396901" y="536883"/>
                    </a:lnTo>
                    <a:lnTo>
                      <a:pt x="395403" y="537123"/>
                    </a:lnTo>
                    <a:lnTo>
                      <a:pt x="393446" y="537444"/>
                    </a:lnTo>
                    <a:lnTo>
                      <a:pt x="390183" y="537944"/>
                    </a:lnTo>
                    <a:lnTo>
                      <a:pt x="386387" y="538306"/>
                    </a:lnTo>
                    <a:lnTo>
                      <a:pt x="382275" y="538730"/>
                    </a:lnTo>
                    <a:lnTo>
                      <a:pt x="380428" y="538908"/>
                    </a:lnTo>
                    <a:lnTo>
                      <a:pt x="376522" y="539278"/>
                    </a:lnTo>
                    <a:lnTo>
                      <a:pt x="375633" y="539414"/>
                    </a:lnTo>
                    <a:lnTo>
                      <a:pt x="374217" y="539517"/>
                    </a:lnTo>
                    <a:lnTo>
                      <a:pt x="370687" y="540119"/>
                    </a:lnTo>
                    <a:lnTo>
                      <a:pt x="369798" y="540269"/>
                    </a:lnTo>
                    <a:lnTo>
                      <a:pt x="363477" y="541952"/>
                    </a:lnTo>
                    <a:lnTo>
                      <a:pt x="357731" y="543273"/>
                    </a:lnTo>
                    <a:lnTo>
                      <a:pt x="355973" y="543669"/>
                    </a:lnTo>
                    <a:lnTo>
                      <a:pt x="351697" y="544593"/>
                    </a:lnTo>
                    <a:lnTo>
                      <a:pt x="346416" y="545728"/>
                    </a:lnTo>
                    <a:lnTo>
                      <a:pt x="340218" y="547144"/>
                    </a:lnTo>
                    <a:lnTo>
                      <a:pt x="339356" y="547336"/>
                    </a:lnTo>
                    <a:lnTo>
                      <a:pt x="338070" y="547637"/>
                    </a:lnTo>
                    <a:lnTo>
                      <a:pt x="336305" y="547904"/>
                    </a:lnTo>
                    <a:lnTo>
                      <a:pt x="333727" y="548219"/>
                    </a:lnTo>
                    <a:lnTo>
                      <a:pt x="330443" y="548513"/>
                    </a:lnTo>
                    <a:lnTo>
                      <a:pt x="327392" y="548745"/>
                    </a:lnTo>
                    <a:lnTo>
                      <a:pt x="325579" y="548930"/>
                    </a:lnTo>
                    <a:lnTo>
                      <a:pt x="322426" y="549245"/>
                    </a:lnTo>
                    <a:lnTo>
                      <a:pt x="320134" y="549429"/>
                    </a:lnTo>
                    <a:lnTo>
                      <a:pt x="319573" y="549409"/>
                    </a:lnTo>
                    <a:lnTo>
                      <a:pt x="318998" y="549313"/>
                    </a:lnTo>
                    <a:lnTo>
                      <a:pt x="317863" y="549094"/>
                    </a:lnTo>
                    <a:lnTo>
                      <a:pt x="318266" y="551865"/>
                    </a:lnTo>
                    <a:lnTo>
                      <a:pt x="315892" y="553452"/>
                    </a:lnTo>
                    <a:lnTo>
                      <a:pt x="314757" y="554204"/>
                    </a:lnTo>
                    <a:lnTo>
                      <a:pt x="313361" y="555141"/>
                    </a:lnTo>
                    <a:lnTo>
                      <a:pt x="310823" y="556824"/>
                    </a:lnTo>
                    <a:lnTo>
                      <a:pt x="310707" y="556509"/>
                    </a:lnTo>
                    <a:lnTo>
                      <a:pt x="309763" y="554033"/>
                    </a:lnTo>
                    <a:lnTo>
                      <a:pt x="309667" y="553739"/>
                    </a:lnTo>
                    <a:lnTo>
                      <a:pt x="308888" y="551187"/>
                    </a:lnTo>
                    <a:lnTo>
                      <a:pt x="308840" y="551037"/>
                    </a:lnTo>
                    <a:lnTo>
                      <a:pt x="308115" y="548321"/>
                    </a:lnTo>
                    <a:lnTo>
                      <a:pt x="307444" y="545407"/>
                    </a:lnTo>
                    <a:lnTo>
                      <a:pt x="304509" y="545496"/>
                    </a:lnTo>
                    <a:lnTo>
                      <a:pt x="303976" y="543026"/>
                    </a:lnTo>
                    <a:lnTo>
                      <a:pt x="301130" y="543341"/>
                    </a:lnTo>
                    <a:lnTo>
                      <a:pt x="298298" y="543738"/>
                    </a:lnTo>
                    <a:lnTo>
                      <a:pt x="298127" y="542999"/>
                    </a:lnTo>
                    <a:lnTo>
                      <a:pt x="295569" y="543574"/>
                    </a:lnTo>
                    <a:lnTo>
                      <a:pt x="292955" y="544148"/>
                    </a:lnTo>
                    <a:lnTo>
                      <a:pt x="293482" y="546057"/>
                    </a:lnTo>
                    <a:lnTo>
                      <a:pt x="289556" y="547363"/>
                    </a:lnTo>
                    <a:lnTo>
                      <a:pt x="285212" y="548561"/>
                    </a:lnTo>
                    <a:lnTo>
                      <a:pt x="282968" y="549812"/>
                    </a:lnTo>
                    <a:lnTo>
                      <a:pt x="280827" y="551030"/>
                    </a:lnTo>
                    <a:lnTo>
                      <a:pt x="280793" y="551051"/>
                    </a:lnTo>
                    <a:lnTo>
                      <a:pt x="279554" y="552166"/>
                    </a:lnTo>
                    <a:lnTo>
                      <a:pt x="277755" y="552371"/>
                    </a:lnTo>
                    <a:lnTo>
                      <a:pt x="275984" y="552562"/>
                    </a:lnTo>
                    <a:lnTo>
                      <a:pt x="273316" y="552371"/>
                    </a:lnTo>
                    <a:lnTo>
                      <a:pt x="271633" y="552261"/>
                    </a:lnTo>
                    <a:lnTo>
                      <a:pt x="271886" y="553233"/>
                    </a:lnTo>
                    <a:lnTo>
                      <a:pt x="269724" y="553725"/>
                    </a:lnTo>
                    <a:lnTo>
                      <a:pt x="267734" y="554197"/>
                    </a:lnTo>
                    <a:lnTo>
                      <a:pt x="265647" y="554690"/>
                    </a:lnTo>
                    <a:lnTo>
                      <a:pt x="260729" y="555990"/>
                    </a:lnTo>
                    <a:lnTo>
                      <a:pt x="260605" y="556024"/>
                    </a:lnTo>
                    <a:lnTo>
                      <a:pt x="260605" y="556249"/>
                    </a:lnTo>
                    <a:lnTo>
                      <a:pt x="260660" y="558931"/>
                    </a:lnTo>
                    <a:lnTo>
                      <a:pt x="260790" y="560552"/>
                    </a:lnTo>
                    <a:lnTo>
                      <a:pt x="260982" y="562119"/>
                    </a:lnTo>
                    <a:lnTo>
                      <a:pt x="261427" y="564718"/>
                    </a:lnTo>
                    <a:lnTo>
                      <a:pt x="261214" y="564773"/>
                    </a:lnTo>
                    <a:lnTo>
                      <a:pt x="259196" y="565443"/>
                    </a:lnTo>
                    <a:lnTo>
                      <a:pt x="259463" y="566025"/>
                    </a:lnTo>
                    <a:lnTo>
                      <a:pt x="258109" y="566463"/>
                    </a:lnTo>
                    <a:lnTo>
                      <a:pt x="258854" y="568241"/>
                    </a:lnTo>
                    <a:lnTo>
                      <a:pt x="258239" y="568467"/>
                    </a:lnTo>
                    <a:lnTo>
                      <a:pt x="259655" y="571539"/>
                    </a:lnTo>
                    <a:lnTo>
                      <a:pt x="255714" y="572989"/>
                    </a:lnTo>
                    <a:lnTo>
                      <a:pt x="256597" y="574774"/>
                    </a:lnTo>
                    <a:lnTo>
                      <a:pt x="250235" y="577476"/>
                    </a:lnTo>
                    <a:lnTo>
                      <a:pt x="247998" y="578427"/>
                    </a:lnTo>
                    <a:lnTo>
                      <a:pt x="245364" y="579570"/>
                    </a:lnTo>
                    <a:lnTo>
                      <a:pt x="246055" y="580151"/>
                    </a:lnTo>
                    <a:lnTo>
                      <a:pt x="244215" y="582080"/>
                    </a:lnTo>
                    <a:lnTo>
                      <a:pt x="242156" y="584215"/>
                    </a:lnTo>
                    <a:lnTo>
                      <a:pt x="243517" y="585624"/>
                    </a:lnTo>
                    <a:lnTo>
                      <a:pt x="244749" y="587272"/>
                    </a:lnTo>
                    <a:lnTo>
                      <a:pt x="245809" y="588586"/>
                    </a:lnTo>
                    <a:lnTo>
                      <a:pt x="245693" y="588750"/>
                    </a:lnTo>
                    <a:lnTo>
                      <a:pt x="248299" y="591185"/>
                    </a:lnTo>
                    <a:lnTo>
                      <a:pt x="248778" y="592198"/>
                    </a:lnTo>
                    <a:lnTo>
                      <a:pt x="249455" y="593634"/>
                    </a:lnTo>
                    <a:lnTo>
                      <a:pt x="250495" y="594879"/>
                    </a:lnTo>
                    <a:lnTo>
                      <a:pt x="251637" y="595563"/>
                    </a:lnTo>
                    <a:lnTo>
                      <a:pt x="251542" y="595885"/>
                    </a:lnTo>
                    <a:lnTo>
                      <a:pt x="251863" y="596938"/>
                    </a:lnTo>
                    <a:lnTo>
                      <a:pt x="251282" y="597075"/>
                    </a:lnTo>
                    <a:lnTo>
                      <a:pt x="251302" y="597951"/>
                    </a:lnTo>
                    <a:lnTo>
                      <a:pt x="248880" y="597185"/>
                    </a:lnTo>
                    <a:lnTo>
                      <a:pt x="247752" y="596808"/>
                    </a:lnTo>
                    <a:lnTo>
                      <a:pt x="246090" y="596316"/>
                    </a:lnTo>
                    <a:lnTo>
                      <a:pt x="243811" y="595604"/>
                    </a:lnTo>
                    <a:lnTo>
                      <a:pt x="239919" y="594366"/>
                    </a:lnTo>
                    <a:lnTo>
                      <a:pt x="239775" y="594325"/>
                    </a:lnTo>
                    <a:lnTo>
                      <a:pt x="239714" y="594318"/>
                    </a:lnTo>
                    <a:lnTo>
                      <a:pt x="239269" y="592013"/>
                    </a:lnTo>
                    <a:lnTo>
                      <a:pt x="237750" y="592991"/>
                    </a:lnTo>
                    <a:lnTo>
                      <a:pt x="231416" y="593060"/>
                    </a:lnTo>
                    <a:lnTo>
                      <a:pt x="228714" y="593087"/>
                    </a:lnTo>
                    <a:lnTo>
                      <a:pt x="229104" y="598744"/>
                    </a:lnTo>
                    <a:lnTo>
                      <a:pt x="225684" y="598861"/>
                    </a:lnTo>
                    <a:lnTo>
                      <a:pt x="225670" y="598669"/>
                    </a:lnTo>
                    <a:lnTo>
                      <a:pt x="225259" y="598669"/>
                    </a:lnTo>
                    <a:lnTo>
                      <a:pt x="225300" y="597821"/>
                    </a:lnTo>
                    <a:lnTo>
                      <a:pt x="224746" y="597875"/>
                    </a:lnTo>
                    <a:lnTo>
                      <a:pt x="223754" y="587553"/>
                    </a:lnTo>
                    <a:lnTo>
                      <a:pt x="223720" y="587443"/>
                    </a:lnTo>
                    <a:lnTo>
                      <a:pt x="222297" y="587703"/>
                    </a:lnTo>
                    <a:lnTo>
                      <a:pt x="221442" y="587991"/>
                    </a:lnTo>
                    <a:lnTo>
                      <a:pt x="220669" y="588264"/>
                    </a:lnTo>
                    <a:lnTo>
                      <a:pt x="218159" y="589113"/>
                    </a:lnTo>
                    <a:lnTo>
                      <a:pt x="216161" y="589694"/>
                    </a:lnTo>
                    <a:lnTo>
                      <a:pt x="215710" y="589831"/>
                    </a:lnTo>
                    <a:lnTo>
                      <a:pt x="214273" y="590357"/>
                    </a:lnTo>
                    <a:lnTo>
                      <a:pt x="212857" y="590980"/>
                    </a:lnTo>
                    <a:lnTo>
                      <a:pt x="210470" y="592013"/>
                    </a:lnTo>
                    <a:lnTo>
                      <a:pt x="205093" y="594414"/>
                    </a:lnTo>
                    <a:lnTo>
                      <a:pt x="203068" y="595351"/>
                    </a:lnTo>
                    <a:lnTo>
                      <a:pt x="200557" y="596350"/>
                    </a:lnTo>
                    <a:lnTo>
                      <a:pt x="198307" y="596856"/>
                    </a:lnTo>
                    <a:lnTo>
                      <a:pt x="197294" y="597055"/>
                    </a:lnTo>
                    <a:lnTo>
                      <a:pt x="197103" y="596213"/>
                    </a:lnTo>
                    <a:lnTo>
                      <a:pt x="196624" y="594175"/>
                    </a:lnTo>
                    <a:lnTo>
                      <a:pt x="196419" y="593238"/>
                    </a:lnTo>
                    <a:lnTo>
                      <a:pt x="196398" y="593128"/>
                    </a:lnTo>
                    <a:lnTo>
                      <a:pt x="196186" y="592334"/>
                    </a:lnTo>
                    <a:lnTo>
                      <a:pt x="196186" y="592252"/>
                    </a:lnTo>
                    <a:lnTo>
                      <a:pt x="188825" y="592341"/>
                    </a:lnTo>
                    <a:lnTo>
                      <a:pt x="182149" y="590795"/>
                    </a:lnTo>
                    <a:lnTo>
                      <a:pt x="181663" y="590618"/>
                    </a:lnTo>
                    <a:lnTo>
                      <a:pt x="174651" y="588004"/>
                    </a:lnTo>
                    <a:lnTo>
                      <a:pt x="174597" y="58801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de-DE" dirty="0"/>
              </a:p>
            </p:txBody>
          </p:sp>
        </p:grpSp>
        <p:sp>
          <p:nvSpPr>
            <p:cNvPr id="170" name="Textfeld 169">
              <a:extLst>
                <a:ext uri="{FF2B5EF4-FFF2-40B4-BE49-F238E27FC236}">
                  <a16:creationId xmlns:a16="http://schemas.microsoft.com/office/drawing/2014/main" id="{399F2F06-CD7F-481C-BB42-0CD748AAD1BA}"/>
                </a:ext>
              </a:extLst>
            </p:cNvPr>
            <p:cNvSpPr txBox="1"/>
            <p:nvPr/>
          </p:nvSpPr>
          <p:spPr>
            <a:xfrm>
              <a:off x="2627494" y="1490425"/>
              <a:ext cx="87690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de-DE" sz="800" b="1" dirty="0"/>
                <a:t>A   </a:t>
              </a:r>
              <a:r>
                <a:rPr lang="de-DE" sz="800" dirty="0"/>
                <a:t>Erfurt</a:t>
              </a:r>
            </a:p>
            <a:p>
              <a:pPr algn="l"/>
              <a:r>
                <a:rPr lang="de-DE" sz="800" b="1" dirty="0"/>
                <a:t>B   </a:t>
              </a:r>
              <a:r>
                <a:rPr lang="de-DE" sz="800" dirty="0"/>
                <a:t>Weimar</a:t>
              </a:r>
            </a:p>
            <a:p>
              <a:pPr algn="l"/>
              <a:r>
                <a:rPr lang="de-DE" sz="800" b="1" dirty="0"/>
                <a:t>C   </a:t>
              </a:r>
              <a:r>
                <a:rPr lang="de-DE" sz="800" dirty="0"/>
                <a:t>Jena</a:t>
              </a:r>
            </a:p>
            <a:p>
              <a:pPr algn="l"/>
              <a:r>
                <a:rPr lang="de-DE" sz="800" b="1" dirty="0"/>
                <a:t>D  </a:t>
              </a:r>
              <a:r>
                <a:rPr lang="de-DE" sz="800" dirty="0"/>
                <a:t> Gera</a:t>
              </a:r>
            </a:p>
            <a:p>
              <a:pPr algn="l"/>
              <a:r>
                <a:rPr lang="de-DE" sz="800" b="1" dirty="0"/>
                <a:t>E  </a:t>
              </a:r>
              <a:r>
                <a:rPr lang="de-DE" sz="800" dirty="0"/>
                <a:t> Suhl</a:t>
              </a:r>
            </a:p>
          </p:txBody>
        </p:sp>
        <p:grpSp>
          <p:nvGrpSpPr>
            <p:cNvPr id="171" name="Gruppieren 170">
              <a:extLst>
                <a:ext uri="{FF2B5EF4-FFF2-40B4-BE49-F238E27FC236}">
                  <a16:creationId xmlns:a16="http://schemas.microsoft.com/office/drawing/2014/main" id="{F99A9DA0-26CA-4FFA-B0B9-7B36C21FFB4E}"/>
                </a:ext>
              </a:extLst>
            </p:cNvPr>
            <p:cNvGrpSpPr/>
            <p:nvPr/>
          </p:nvGrpSpPr>
          <p:grpSpPr>
            <a:xfrm>
              <a:off x="348318" y="1592197"/>
              <a:ext cx="3590971" cy="2415251"/>
              <a:chOff x="533445" y="1953120"/>
              <a:chExt cx="4804774" cy="3231641"/>
            </a:xfrm>
          </p:grpSpPr>
          <p:sp>
            <p:nvSpPr>
              <p:cNvPr id="172" name="Freihandform 324">
                <a:extLst>
                  <a:ext uri="{FF2B5EF4-FFF2-40B4-BE49-F238E27FC236}">
                    <a16:creationId xmlns:a16="http://schemas.microsoft.com/office/drawing/2014/main" id="{09DB6FCE-004D-4F47-A924-1D6181FE0986}"/>
                  </a:ext>
                </a:extLst>
              </p:cNvPr>
              <p:cNvSpPr/>
              <p:nvPr/>
            </p:nvSpPr>
            <p:spPr>
              <a:xfrm>
                <a:off x="1516423" y="19531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Nord-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173" name="LK GTH">
                <a:extLst>
                  <a:ext uri="{FF2B5EF4-FFF2-40B4-BE49-F238E27FC236}">
                    <a16:creationId xmlns:a16="http://schemas.microsoft.com/office/drawing/2014/main" id="{EF27FE01-54F7-4A58-9D30-9934ABFDFC8F}"/>
                  </a:ext>
                </a:extLst>
              </p:cNvPr>
              <p:cNvSpPr/>
              <p:nvPr/>
            </p:nvSpPr>
            <p:spPr>
              <a:xfrm>
                <a:off x="1482797" y="363318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Gotha</a:t>
                </a:r>
              </a:p>
            </p:txBody>
          </p:sp>
          <p:sp>
            <p:nvSpPr>
              <p:cNvPr id="174" name="Freihandform 324">
                <a:extLst>
                  <a:ext uri="{FF2B5EF4-FFF2-40B4-BE49-F238E27FC236}">
                    <a16:creationId xmlns:a16="http://schemas.microsoft.com/office/drawing/2014/main" id="{582F8856-2D32-46E4-B77D-021034C02FEB}"/>
                  </a:ext>
                </a:extLst>
              </p:cNvPr>
              <p:cNvSpPr/>
              <p:nvPr/>
            </p:nvSpPr>
            <p:spPr>
              <a:xfrm>
                <a:off x="533445" y="237983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Eichsfeld</a:t>
                </a:r>
              </a:p>
            </p:txBody>
          </p:sp>
          <p:sp>
            <p:nvSpPr>
              <p:cNvPr id="175" name="Freihandform 324">
                <a:extLst>
                  <a:ext uri="{FF2B5EF4-FFF2-40B4-BE49-F238E27FC236}">
                    <a16:creationId xmlns:a16="http://schemas.microsoft.com/office/drawing/2014/main" id="{E015C9AA-DC4F-4C21-959E-6D2035716CEE}"/>
                  </a:ext>
                </a:extLst>
              </p:cNvPr>
              <p:cNvSpPr/>
              <p:nvPr/>
            </p:nvSpPr>
            <p:spPr>
              <a:xfrm>
                <a:off x="1740999" y="249055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Kyffhäuser-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76" name="Freihandform 324">
                <a:extLst>
                  <a:ext uri="{FF2B5EF4-FFF2-40B4-BE49-F238E27FC236}">
                    <a16:creationId xmlns:a16="http://schemas.microsoft.com/office/drawing/2014/main" id="{1290B150-B201-4E67-A1FE-4BE4F8FABD31}"/>
                  </a:ext>
                </a:extLst>
              </p:cNvPr>
              <p:cNvSpPr/>
              <p:nvPr/>
            </p:nvSpPr>
            <p:spPr>
              <a:xfrm>
                <a:off x="2377998" y="2895919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Sömmerda</a:t>
                </a:r>
              </a:p>
            </p:txBody>
          </p:sp>
          <p:sp>
            <p:nvSpPr>
              <p:cNvPr id="177" name="Freihandform 324">
                <a:extLst>
                  <a:ext uri="{FF2B5EF4-FFF2-40B4-BE49-F238E27FC236}">
                    <a16:creationId xmlns:a16="http://schemas.microsoft.com/office/drawing/2014/main" id="{F861B37E-A528-4FA7-87B1-2DEDC25EC202}"/>
                  </a:ext>
                </a:extLst>
              </p:cNvPr>
              <p:cNvSpPr/>
              <p:nvPr/>
            </p:nvSpPr>
            <p:spPr>
              <a:xfrm>
                <a:off x="1152576" y="286472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Unstrut-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Hainich-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78" name="Freihandform 324">
                <a:extLst>
                  <a:ext uri="{FF2B5EF4-FFF2-40B4-BE49-F238E27FC236}">
                    <a16:creationId xmlns:a16="http://schemas.microsoft.com/office/drawing/2014/main" id="{544DA4B1-C4F9-450F-A1AF-4D2D80DCD12C}"/>
                  </a:ext>
                </a:extLst>
              </p:cNvPr>
              <p:cNvSpPr/>
              <p:nvPr/>
            </p:nvSpPr>
            <p:spPr>
              <a:xfrm>
                <a:off x="2077222" y="405369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Ilm-Kreis</a:t>
                </a:r>
              </a:p>
            </p:txBody>
          </p:sp>
          <p:sp>
            <p:nvSpPr>
              <p:cNvPr id="179" name="Freihandform 324">
                <a:extLst>
                  <a:ext uri="{FF2B5EF4-FFF2-40B4-BE49-F238E27FC236}">
                    <a16:creationId xmlns:a16="http://schemas.microsoft.com/office/drawing/2014/main" id="{EAC8E1D1-F6EE-42B6-8586-8610C86458D8}"/>
                  </a:ext>
                </a:extLst>
              </p:cNvPr>
              <p:cNvSpPr/>
              <p:nvPr/>
            </p:nvSpPr>
            <p:spPr>
              <a:xfrm>
                <a:off x="3504482" y="452895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Orla-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80" name="Freihandform 324">
                <a:extLst>
                  <a:ext uri="{FF2B5EF4-FFF2-40B4-BE49-F238E27FC236}">
                    <a16:creationId xmlns:a16="http://schemas.microsoft.com/office/drawing/2014/main" id="{20F597CC-0983-4B4D-8FFD-020A4E8DE918}"/>
                  </a:ext>
                </a:extLst>
              </p:cNvPr>
              <p:cNvSpPr/>
              <p:nvPr/>
            </p:nvSpPr>
            <p:spPr>
              <a:xfrm>
                <a:off x="4139508" y="419910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Greiz</a:t>
                </a:r>
              </a:p>
            </p:txBody>
          </p:sp>
          <p:sp>
            <p:nvSpPr>
              <p:cNvPr id="181" name="Freihandform 324">
                <a:extLst>
                  <a:ext uri="{FF2B5EF4-FFF2-40B4-BE49-F238E27FC236}">
                    <a16:creationId xmlns:a16="http://schemas.microsoft.com/office/drawing/2014/main" id="{4822D052-EFB7-4878-8F5F-3333F8A5D20D}"/>
                  </a:ext>
                </a:extLst>
              </p:cNvPr>
              <p:cNvSpPr/>
              <p:nvPr/>
            </p:nvSpPr>
            <p:spPr>
              <a:xfrm>
                <a:off x="4724486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Alten-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burger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182" name="Freihandform 324">
                <a:extLst>
                  <a:ext uri="{FF2B5EF4-FFF2-40B4-BE49-F238E27FC236}">
                    <a16:creationId xmlns:a16="http://schemas.microsoft.com/office/drawing/2014/main" id="{1338D4EA-31FF-4DC4-B6A8-0B4E997470DF}"/>
                  </a:ext>
                </a:extLst>
              </p:cNvPr>
              <p:cNvSpPr/>
              <p:nvPr/>
            </p:nvSpPr>
            <p:spPr>
              <a:xfrm>
                <a:off x="4134887" y="367214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D</a:t>
                </a:r>
              </a:p>
            </p:txBody>
          </p:sp>
          <p:sp>
            <p:nvSpPr>
              <p:cNvPr id="183" name="Freihandform 324">
                <a:extLst>
                  <a:ext uri="{FF2B5EF4-FFF2-40B4-BE49-F238E27FC236}">
                    <a16:creationId xmlns:a16="http://schemas.microsoft.com/office/drawing/2014/main" id="{8CE2FFF6-F464-41A7-9E2C-0E71A36A6011}"/>
                  </a:ext>
                </a:extLst>
              </p:cNvPr>
              <p:cNvSpPr/>
              <p:nvPr/>
            </p:nvSpPr>
            <p:spPr>
              <a:xfrm>
                <a:off x="3190313" y="35649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C</a:t>
                </a:r>
              </a:p>
            </p:txBody>
          </p:sp>
          <p:sp>
            <p:nvSpPr>
              <p:cNvPr id="184" name="Freihandform 324">
                <a:extLst>
                  <a:ext uri="{FF2B5EF4-FFF2-40B4-BE49-F238E27FC236}">
                    <a16:creationId xmlns:a16="http://schemas.microsoft.com/office/drawing/2014/main" id="{86A817C5-3ED3-4C43-9F39-E16EB03E25CD}"/>
                  </a:ext>
                </a:extLst>
              </p:cNvPr>
              <p:cNvSpPr/>
              <p:nvPr/>
            </p:nvSpPr>
            <p:spPr>
              <a:xfrm>
                <a:off x="1012600" y="4293203"/>
                <a:ext cx="613733" cy="4215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Schmalkalden-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Meiningen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185" name="Freihandform 324">
                <a:extLst>
                  <a:ext uri="{FF2B5EF4-FFF2-40B4-BE49-F238E27FC236}">
                    <a16:creationId xmlns:a16="http://schemas.microsoft.com/office/drawing/2014/main" id="{F0EDEF69-6CF4-4995-816B-5C9D606E7FC0}"/>
                  </a:ext>
                </a:extLst>
              </p:cNvPr>
              <p:cNvSpPr/>
              <p:nvPr/>
            </p:nvSpPr>
            <p:spPr>
              <a:xfrm>
                <a:off x="670084" y="365793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Wartburg-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86" name="Freihandform 324">
                <a:extLst>
                  <a:ext uri="{FF2B5EF4-FFF2-40B4-BE49-F238E27FC236}">
                    <a16:creationId xmlns:a16="http://schemas.microsoft.com/office/drawing/2014/main" id="{D30A333A-6716-48C4-93B9-D662808C056D}"/>
                  </a:ext>
                </a:extLst>
              </p:cNvPr>
              <p:cNvSpPr/>
              <p:nvPr/>
            </p:nvSpPr>
            <p:spPr>
              <a:xfrm>
                <a:off x="2654133" y="4323763"/>
                <a:ext cx="613733" cy="3837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Saalfeld-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Rudolstadt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187" name="Freihandform 324">
                <a:extLst>
                  <a:ext uri="{FF2B5EF4-FFF2-40B4-BE49-F238E27FC236}">
                    <a16:creationId xmlns:a16="http://schemas.microsoft.com/office/drawing/2014/main" id="{732639A8-548B-4879-B7F4-0D812C64D114}"/>
                  </a:ext>
                </a:extLst>
              </p:cNvPr>
              <p:cNvSpPr/>
              <p:nvPr/>
            </p:nvSpPr>
            <p:spPr>
              <a:xfrm>
                <a:off x="2681923" y="345053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</a:t>
                </a:r>
              </a:p>
            </p:txBody>
          </p:sp>
          <p:sp>
            <p:nvSpPr>
              <p:cNvPr id="188" name="Freihandform 324">
                <a:extLst>
                  <a:ext uri="{FF2B5EF4-FFF2-40B4-BE49-F238E27FC236}">
                    <a16:creationId xmlns:a16="http://schemas.microsoft.com/office/drawing/2014/main" id="{4E943DAF-0F49-48F7-A748-182AA28CAD22}"/>
                  </a:ext>
                </a:extLst>
              </p:cNvPr>
              <p:cNvSpPr/>
              <p:nvPr/>
            </p:nvSpPr>
            <p:spPr>
              <a:xfrm>
                <a:off x="2039203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</a:t>
                </a:r>
              </a:p>
            </p:txBody>
          </p:sp>
          <p:sp>
            <p:nvSpPr>
              <p:cNvPr id="189" name="Freihandform 324">
                <a:extLst>
                  <a:ext uri="{FF2B5EF4-FFF2-40B4-BE49-F238E27FC236}">
                    <a16:creationId xmlns:a16="http://schemas.microsoft.com/office/drawing/2014/main" id="{78F7FCE3-B247-4151-8C0F-FF0FC8CAA008}"/>
                  </a:ext>
                </a:extLst>
              </p:cNvPr>
              <p:cNvSpPr/>
              <p:nvPr/>
            </p:nvSpPr>
            <p:spPr>
              <a:xfrm>
                <a:off x="2845643" y="321668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Weimarer</a:t>
                </a:r>
              </a:p>
            </p:txBody>
          </p:sp>
          <p:sp>
            <p:nvSpPr>
              <p:cNvPr id="190" name="Freihandform 324">
                <a:extLst>
                  <a:ext uri="{FF2B5EF4-FFF2-40B4-BE49-F238E27FC236}">
                    <a16:creationId xmlns:a16="http://schemas.microsoft.com/office/drawing/2014/main" id="{9A8BDE53-6B1C-46B3-94D8-BDD3A16B981E}"/>
                  </a:ext>
                </a:extLst>
              </p:cNvPr>
              <p:cNvSpPr/>
              <p:nvPr/>
            </p:nvSpPr>
            <p:spPr>
              <a:xfrm>
                <a:off x="1877131" y="4490521"/>
                <a:ext cx="191288" cy="1577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square" lIns="0" tIns="0" rIns="0" bIns="0" anchor="ctr" anchorCtr="1" compatLnSpc="0">
                <a:sp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</a:t>
                </a:r>
              </a:p>
            </p:txBody>
          </p:sp>
          <p:sp>
            <p:nvSpPr>
              <p:cNvPr id="191" name="Freihandform 324">
                <a:extLst>
                  <a:ext uri="{FF2B5EF4-FFF2-40B4-BE49-F238E27FC236}">
                    <a16:creationId xmlns:a16="http://schemas.microsoft.com/office/drawing/2014/main" id="{148EC4A8-BA56-4EF1-A59B-E9A95756F858}"/>
                  </a:ext>
                </a:extLst>
              </p:cNvPr>
              <p:cNvSpPr/>
              <p:nvPr/>
            </p:nvSpPr>
            <p:spPr>
              <a:xfrm>
                <a:off x="1634500" y="49490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Hildburg-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192" name="Freihandform 324">
                <a:extLst>
                  <a:ext uri="{FF2B5EF4-FFF2-40B4-BE49-F238E27FC236}">
                    <a16:creationId xmlns:a16="http://schemas.microsoft.com/office/drawing/2014/main" id="{3AAF7302-D5BD-426B-9CD5-6CA4C09D7FB5}"/>
                  </a:ext>
                </a:extLst>
              </p:cNvPr>
              <p:cNvSpPr/>
              <p:nvPr/>
            </p:nvSpPr>
            <p:spPr>
              <a:xfrm>
                <a:off x="2358637" y="50217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Sonne-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berg</a:t>
                </a:r>
              </a:p>
            </p:txBody>
          </p:sp>
          <p:sp>
            <p:nvSpPr>
              <p:cNvPr id="193" name="Freihandform 324">
                <a:extLst>
                  <a:ext uri="{FF2B5EF4-FFF2-40B4-BE49-F238E27FC236}">
                    <a16:creationId xmlns:a16="http://schemas.microsoft.com/office/drawing/2014/main" id="{30DCC478-5CA8-4FB0-8D0A-CAFBA2BA88D8}"/>
                  </a:ext>
                </a:extLst>
              </p:cNvPr>
              <p:cNvSpPr/>
              <p:nvPr/>
            </p:nvSpPr>
            <p:spPr>
              <a:xfrm>
                <a:off x="3582023" y="3424148"/>
                <a:ext cx="613733" cy="10649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rtl="0" hangingPunct="1"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194" name="Freihandform 324">
                <a:extLst>
                  <a:ext uri="{FF2B5EF4-FFF2-40B4-BE49-F238E27FC236}">
                    <a16:creationId xmlns:a16="http://schemas.microsoft.com/office/drawing/2014/main" id="{B350AA44-FA64-4EBC-8B19-0A98C066FCB5}"/>
                  </a:ext>
                </a:extLst>
              </p:cNvPr>
              <p:cNvSpPr/>
              <p:nvPr/>
            </p:nvSpPr>
            <p:spPr>
              <a:xfrm>
                <a:off x="2624990" y="375574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195" name="Freihandform 324">
                <a:extLst>
                  <a:ext uri="{FF2B5EF4-FFF2-40B4-BE49-F238E27FC236}">
                    <a16:creationId xmlns:a16="http://schemas.microsoft.com/office/drawing/2014/main" id="{756C59B2-51C7-4DDC-9AEC-30D61F29984D}"/>
                  </a:ext>
                </a:extLst>
              </p:cNvPr>
              <p:cNvSpPr/>
              <p:nvPr/>
            </p:nvSpPr>
            <p:spPr>
              <a:xfrm>
                <a:off x="3180304" y="3914344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196" name="Freihandform 324">
                <a:extLst>
                  <a:ext uri="{FF2B5EF4-FFF2-40B4-BE49-F238E27FC236}">
                    <a16:creationId xmlns:a16="http://schemas.microsoft.com/office/drawing/2014/main" id="{67BE3174-2D41-449F-BBA0-9CF6A9D05A1C}"/>
                  </a:ext>
                </a:extLst>
              </p:cNvPr>
              <p:cNvSpPr/>
              <p:nvPr/>
            </p:nvSpPr>
            <p:spPr>
              <a:xfrm>
                <a:off x="3560948" y="3396926"/>
                <a:ext cx="613733" cy="57850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Holz-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land-</a:t>
                </a:r>
              </a:p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95062297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BEB4EF45-0A8F-403E-AA57-A623BD30A871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1321073" y="1304451"/>
            <a:ext cx="3509121" cy="470543"/>
          </a:xfrm>
          <a:prstGeom prst="rect">
            <a:avLst/>
          </a:prstGeom>
        </p:spPr>
        <p:txBody>
          <a:bodyPr/>
          <a:lstStyle/>
          <a:p>
            <a:r>
              <a:rPr lang="de-DE" sz="2000" dirty="0"/>
              <a:t>Saale-Holzland-Kreis  /  Jena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286AD948-2992-467B-A2F5-FC874658E8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7293DE5-4FA4-45D0-8624-B605E6E6C49E}" type="slidenum">
              <a:rPr lang="de-DE" altLang="de-DE" smtClean="0"/>
              <a:pPr/>
              <a:t>14</a:t>
            </a:fld>
            <a:endParaRPr lang="de-DE" altLang="de-DE" dirty="0"/>
          </a:p>
        </p:txBody>
      </p:sp>
      <p:sp>
        <p:nvSpPr>
          <p:cNvPr id="160" name="Rechteck 159">
            <a:extLst>
              <a:ext uri="{FF2B5EF4-FFF2-40B4-BE49-F238E27FC236}">
                <a16:creationId xmlns:a16="http://schemas.microsoft.com/office/drawing/2014/main" id="{904E8E17-2C17-4109-8D58-1FD6AB851AA4}"/>
              </a:ext>
            </a:extLst>
          </p:cNvPr>
          <p:cNvSpPr/>
          <p:nvPr/>
        </p:nvSpPr>
        <p:spPr>
          <a:xfrm>
            <a:off x="462420" y="5132084"/>
            <a:ext cx="1242249" cy="183127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l">
              <a:defRPr/>
            </a:pPr>
            <a:r>
              <a:rPr lang="de-DE" altLang="de-DE" sz="700" kern="0" dirty="0"/>
              <a:t>1   Hainichen</a:t>
            </a:r>
          </a:p>
          <a:p>
            <a:pPr marL="0" indent="0" algn="l">
              <a:defRPr/>
            </a:pPr>
            <a:r>
              <a:rPr lang="de-DE" altLang="de-DE" sz="700" kern="0" dirty="0"/>
              <a:t>2   Zimmern</a:t>
            </a:r>
          </a:p>
          <a:p>
            <a:pPr marL="0" indent="0" algn="l">
              <a:defRPr/>
            </a:pPr>
            <a:r>
              <a:rPr lang="de-DE" altLang="de-DE" sz="700" kern="0" dirty="0"/>
              <a:t>3   Dornburg-Camburg</a:t>
            </a:r>
          </a:p>
          <a:p>
            <a:pPr marL="0" indent="0" algn="l">
              <a:defRPr/>
            </a:pPr>
            <a:r>
              <a:rPr lang="de-DE" altLang="de-DE" sz="700" kern="0" dirty="0"/>
              <a:t>4   Wichmar	</a:t>
            </a:r>
          </a:p>
          <a:p>
            <a:pPr marL="0" indent="0" algn="l">
              <a:defRPr/>
            </a:pPr>
            <a:r>
              <a:rPr lang="de-DE" altLang="de-DE" sz="700" kern="0" dirty="0"/>
              <a:t>5   Frauenprießnitz</a:t>
            </a:r>
          </a:p>
          <a:p>
            <a:pPr marL="0" indent="0" algn="l">
              <a:defRPr/>
            </a:pPr>
            <a:r>
              <a:rPr lang="de-DE" altLang="de-DE" sz="700" kern="0" dirty="0"/>
              <a:t>6   Thierschneck</a:t>
            </a:r>
          </a:p>
          <a:p>
            <a:pPr marL="0" indent="0" algn="l">
              <a:defRPr/>
            </a:pPr>
            <a:r>
              <a:rPr lang="de-DE" altLang="de-DE" sz="700" kern="0" dirty="0"/>
              <a:t>7   Walpernhain</a:t>
            </a:r>
          </a:p>
          <a:p>
            <a:pPr marL="0" indent="0" algn="l">
              <a:defRPr/>
            </a:pPr>
            <a:r>
              <a:rPr lang="de-DE" altLang="de-DE" sz="700" kern="0" dirty="0"/>
              <a:t>8   Neuengönna</a:t>
            </a:r>
          </a:p>
          <a:p>
            <a:pPr marL="0" indent="0" algn="l">
              <a:defRPr/>
            </a:pPr>
            <a:r>
              <a:rPr lang="de-DE" altLang="de-DE" sz="700" kern="0" dirty="0"/>
              <a:t>9   Golmsdorf	</a:t>
            </a:r>
          </a:p>
          <a:p>
            <a:pPr marL="0" indent="0" algn="l">
              <a:defRPr/>
            </a:pPr>
            <a:r>
              <a:rPr lang="de-DE" altLang="de-DE" sz="700" kern="0" dirty="0"/>
              <a:t>10 Tautenburg</a:t>
            </a:r>
          </a:p>
          <a:p>
            <a:pPr marL="0" indent="0" algn="l">
              <a:defRPr/>
            </a:pPr>
            <a:r>
              <a:rPr lang="de-DE" altLang="de-DE" sz="700" kern="0" dirty="0"/>
              <a:t>11 Mertendorf	</a:t>
            </a:r>
          </a:p>
          <a:p>
            <a:pPr marL="0" indent="0" algn="l">
              <a:defRPr/>
            </a:pPr>
            <a:r>
              <a:rPr lang="de-DE" altLang="de-DE" sz="700" kern="0" dirty="0"/>
              <a:t>12 Petersberg</a:t>
            </a:r>
          </a:p>
          <a:p>
            <a:pPr marL="0" indent="0" algn="l">
              <a:defRPr/>
            </a:pPr>
            <a:r>
              <a:rPr lang="de-DE" altLang="de-DE" sz="700" kern="0" dirty="0"/>
              <a:t>13 Gösen	</a:t>
            </a:r>
          </a:p>
          <a:p>
            <a:pPr marL="0" indent="0" algn="l">
              <a:defRPr/>
            </a:pPr>
            <a:r>
              <a:rPr lang="de-DE" altLang="de-DE" sz="700" kern="0" dirty="0"/>
              <a:t>14 Crossen an der Elster</a:t>
            </a:r>
          </a:p>
          <a:p>
            <a:pPr marL="0" indent="0" algn="l">
              <a:defRPr/>
            </a:pPr>
            <a:r>
              <a:rPr lang="de-DE" altLang="de-DE" sz="700" kern="0" dirty="0"/>
              <a:t>15 Rauda	</a:t>
            </a:r>
          </a:p>
          <a:p>
            <a:pPr marL="0" indent="0" algn="l">
              <a:defRPr/>
            </a:pPr>
            <a:r>
              <a:rPr lang="de-DE" altLang="de-DE" sz="800" kern="0" dirty="0"/>
              <a:t>	</a:t>
            </a:r>
            <a:endParaRPr lang="de-DE" sz="800" dirty="0"/>
          </a:p>
        </p:txBody>
      </p:sp>
      <p:sp>
        <p:nvSpPr>
          <p:cNvPr id="312" name="Inhaltsplatzhalter 2">
            <a:extLst>
              <a:ext uri="{FF2B5EF4-FFF2-40B4-BE49-F238E27FC236}">
                <a16:creationId xmlns:a16="http://schemas.microsoft.com/office/drawing/2014/main" id="{5FF840EB-17AE-468E-A0EA-4CEF14512F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07872" y="5138574"/>
            <a:ext cx="1265359" cy="22775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defRPr sz="2500">
                <a:solidFill>
                  <a:srgbClr val="0089C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+mn-lt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defRPr sz="1400" b="1">
                <a:solidFill>
                  <a:schemeClr val="tx1"/>
                </a:solidFill>
                <a:latin typeface="+mn-lt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+mn-lt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  <a:latin typeface="+mj-lt"/>
              </a:rPr>
              <a:t>16 Hartmannsdorf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  <a:latin typeface="+mj-lt"/>
              </a:rPr>
              <a:t>17 Silbitz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  <a:latin typeface="+mj-lt"/>
              </a:rPr>
              <a:t>18 Löberschütz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  <a:latin typeface="+mj-lt"/>
              </a:rPr>
              <a:t>19 Graitschen b. Bürgel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  <a:latin typeface="+mj-lt"/>
              </a:rPr>
              <a:t>20 Nausnitz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  <a:latin typeface="+mj-lt"/>
              </a:rPr>
              <a:t>21 Poxdorf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  <a:latin typeface="+mj-lt"/>
              </a:rPr>
              <a:t>22 Rauschwitz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  <a:latin typeface="+mj-lt"/>
              </a:rPr>
              <a:t>23 Hainspitz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  <a:latin typeface="+mj-lt"/>
              </a:rPr>
              <a:t>24 Jenalöbnitz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  <a:latin typeface="+mj-lt"/>
              </a:rPr>
              <a:t>25 Serba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  <a:latin typeface="+mj-lt"/>
              </a:rPr>
              <a:t>26 Weißenborn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  <a:latin typeface="+mj-lt"/>
              </a:rPr>
              <a:t>27 Tautenhain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  <a:latin typeface="+mj-lt"/>
              </a:rPr>
              <a:t>28 Großlöbichau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  <a:latin typeface="+mj-lt"/>
              </a:rPr>
              <a:t>29 Schöngleina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  <a:latin typeface="+mj-lt"/>
              </a:rPr>
              <a:t>30 Scheiditz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800" kern="0" dirty="0">
                <a:solidFill>
                  <a:schemeClr val="tx1"/>
                </a:solidFill>
                <a:latin typeface="+mj-lt"/>
              </a:rPr>
              <a:t>	</a:t>
            </a:r>
          </a:p>
        </p:txBody>
      </p:sp>
      <p:sp>
        <p:nvSpPr>
          <p:cNvPr id="313" name="Inhaltsplatzhalter 2">
            <a:extLst>
              <a:ext uri="{FF2B5EF4-FFF2-40B4-BE49-F238E27FC236}">
                <a16:creationId xmlns:a16="http://schemas.microsoft.com/office/drawing/2014/main" id="{FE00136A-E566-4A37-B9E9-38BBAE0340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5915" y="5128750"/>
            <a:ext cx="1546441" cy="23754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defRPr sz="2500">
                <a:solidFill>
                  <a:srgbClr val="0089C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+mn-lt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defRPr sz="1400" b="1">
                <a:solidFill>
                  <a:schemeClr val="tx1"/>
                </a:solidFill>
                <a:latin typeface="+mn-lt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+mn-lt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31 Albersdorf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32 Waldeck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33 Bad Klosterlausnitz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34 Ruttersdorf-Lotschen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35 Bobeck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36 Schleifreisen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37 Hermsdorf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38 Reichenbach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39 Mörsdorf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40 St. Gangloff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41 Tautendorf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42 Eineborn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43 Ottendorf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44 Möckern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45 Lippersdorf-Erdmannsdorf</a:t>
            </a:r>
          </a:p>
          <a:p>
            <a:pPr marL="0" indent="0">
              <a:defRPr/>
            </a:pPr>
            <a:r>
              <a:rPr lang="de-DE" altLang="de-DE" sz="800" kern="0" dirty="0">
                <a:solidFill>
                  <a:schemeClr val="tx1"/>
                </a:solidFill>
              </a:rPr>
              <a:t>	</a:t>
            </a:r>
          </a:p>
        </p:txBody>
      </p:sp>
      <p:sp>
        <p:nvSpPr>
          <p:cNvPr id="314" name="Inhaltsplatzhalter 2">
            <a:extLst>
              <a:ext uri="{FF2B5EF4-FFF2-40B4-BE49-F238E27FC236}">
                <a16:creationId xmlns:a16="http://schemas.microsoft.com/office/drawing/2014/main" id="{2A4FABAB-E811-4899-8CF8-C441E8CDB7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5449" y="5878807"/>
            <a:ext cx="908202" cy="9711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defRPr sz="2500">
                <a:solidFill>
                  <a:srgbClr val="0089C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+mn-lt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defRPr sz="1400" b="1">
                <a:solidFill>
                  <a:schemeClr val="tx1"/>
                </a:solidFill>
                <a:latin typeface="+mn-lt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+mn-lt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46 Tissa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47 Tröbnitz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48 Geisenhain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49 Gneus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50 Rausdorf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51 Laasdorf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52 Zöllnitz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53 </a:t>
            </a:r>
            <a:r>
              <a:rPr lang="de-DE" altLang="de-DE" sz="700" kern="0" dirty="0" err="1">
                <a:solidFill>
                  <a:schemeClr val="tx1"/>
                </a:solidFill>
              </a:rPr>
              <a:t>Sulza</a:t>
            </a:r>
            <a:endParaRPr lang="de-DE" altLang="de-DE" sz="700" kern="0" dirty="0">
              <a:solidFill>
                <a:schemeClr val="tx1"/>
              </a:solidFill>
            </a:endParaRPr>
          </a:p>
        </p:txBody>
      </p:sp>
      <p:sp>
        <p:nvSpPr>
          <p:cNvPr id="315" name="Inhaltsplatzhalter 2">
            <a:extLst>
              <a:ext uri="{FF2B5EF4-FFF2-40B4-BE49-F238E27FC236}">
                <a16:creationId xmlns:a16="http://schemas.microsoft.com/office/drawing/2014/main" id="{73EF2D7F-D520-418B-A279-785BDC209D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03605" y="5702315"/>
            <a:ext cx="981637" cy="123110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defRPr sz="2500">
                <a:solidFill>
                  <a:srgbClr val="0089C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+mn-lt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defRPr sz="1400" b="1">
                <a:solidFill>
                  <a:schemeClr val="tx1"/>
                </a:solidFill>
                <a:latin typeface="+mn-lt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+mn-lt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61 Bremsnitz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62 Rattelsdorf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63 Waltersdorf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64 Meusebach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65 Oberbodnitz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66 Unterbodnitz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67 Schöps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68 Großpürschütz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69 Bibra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70 </a:t>
            </a:r>
            <a:r>
              <a:rPr lang="de-DE" altLang="de-DE" sz="700" kern="0" dirty="0" err="1">
                <a:solidFill>
                  <a:schemeClr val="tx1"/>
                </a:solidFill>
              </a:rPr>
              <a:t>Gumperda</a:t>
            </a:r>
            <a:endParaRPr lang="de-DE" altLang="de-DE" sz="700" kern="0" dirty="0">
              <a:solidFill>
                <a:schemeClr val="tx1"/>
              </a:solidFill>
            </a:endParaRPr>
          </a:p>
        </p:txBody>
      </p:sp>
      <p:pic>
        <p:nvPicPr>
          <p:cNvPr id="8" name="Grafik 7">
            <a:extLst>
              <a:ext uri="{FF2B5EF4-FFF2-40B4-BE49-F238E27FC236}">
                <a16:creationId xmlns:a16="http://schemas.microsoft.com/office/drawing/2014/main" id="{6A2E205A-AE9A-4FF7-9260-5587B7FB8EAE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86509" y="1304451"/>
            <a:ext cx="360500" cy="432000"/>
          </a:xfrm>
          <a:prstGeom prst="rect">
            <a:avLst/>
          </a:prstGeom>
        </p:spPr>
      </p:pic>
      <p:sp>
        <p:nvSpPr>
          <p:cNvPr id="4" name="Textfeld 3"/>
          <p:cNvSpPr txBox="1"/>
          <p:nvPr/>
        </p:nvSpPr>
        <p:spPr>
          <a:xfrm>
            <a:off x="5437548" y="5993830"/>
            <a:ext cx="1144348" cy="8463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l">
              <a:spcBef>
                <a:spcPts val="0"/>
              </a:spcBef>
              <a:defRPr/>
            </a:pPr>
            <a:r>
              <a:rPr lang="de-DE" altLang="de-DE" sz="700" kern="0" dirty="0"/>
              <a:t>54 </a:t>
            </a:r>
            <a:r>
              <a:rPr lang="de-DE" altLang="de-DE" sz="700" kern="0" dirty="0" err="1"/>
              <a:t>Großbockedra</a:t>
            </a:r>
            <a:endParaRPr lang="de-DE" altLang="de-DE" sz="700" kern="0" dirty="0"/>
          </a:p>
          <a:p>
            <a:pPr marL="0" indent="0" algn="l">
              <a:spcBef>
                <a:spcPts val="0"/>
              </a:spcBef>
              <a:defRPr/>
            </a:pPr>
            <a:r>
              <a:rPr lang="de-DE" altLang="de-DE" sz="700" kern="0" dirty="0"/>
              <a:t>55 </a:t>
            </a:r>
            <a:r>
              <a:rPr lang="de-DE" altLang="de-DE" sz="700" kern="0" dirty="0" err="1"/>
              <a:t>Rothenstein</a:t>
            </a:r>
            <a:endParaRPr lang="de-DE" altLang="de-DE" sz="700" kern="0" dirty="0"/>
          </a:p>
          <a:p>
            <a:pPr marL="0" indent="0" algn="l">
              <a:spcBef>
                <a:spcPts val="0"/>
              </a:spcBef>
              <a:defRPr/>
            </a:pPr>
            <a:r>
              <a:rPr lang="de-DE" altLang="de-DE" sz="700" kern="0" dirty="0"/>
              <a:t>56 </a:t>
            </a:r>
            <a:r>
              <a:rPr lang="de-DE" altLang="de-DE" sz="700" kern="0" dirty="0" err="1"/>
              <a:t>Kleinbockedra</a:t>
            </a:r>
            <a:endParaRPr lang="de-DE" altLang="de-DE" sz="700" kern="0" dirty="0"/>
          </a:p>
          <a:p>
            <a:pPr marL="0" indent="0" algn="l">
              <a:spcBef>
                <a:spcPts val="0"/>
              </a:spcBef>
              <a:defRPr/>
            </a:pPr>
            <a:r>
              <a:rPr lang="de-DE" altLang="de-DE" sz="700" kern="0" dirty="0"/>
              <a:t>57 </a:t>
            </a:r>
            <a:r>
              <a:rPr lang="de-DE" altLang="de-DE" sz="700" kern="0" dirty="0" err="1"/>
              <a:t>Renthendorf</a:t>
            </a:r>
            <a:endParaRPr lang="de-DE" altLang="de-DE" sz="700" kern="0" dirty="0"/>
          </a:p>
          <a:p>
            <a:pPr marL="0" indent="0" algn="l">
              <a:spcBef>
                <a:spcPts val="0"/>
              </a:spcBef>
              <a:defRPr/>
            </a:pPr>
            <a:r>
              <a:rPr lang="de-DE" altLang="de-DE" sz="700" kern="0" dirty="0"/>
              <a:t>58 Kleinebersdorf</a:t>
            </a:r>
          </a:p>
          <a:p>
            <a:pPr marL="0" indent="0" algn="l">
              <a:spcBef>
                <a:spcPts val="0"/>
              </a:spcBef>
              <a:defRPr/>
            </a:pPr>
            <a:r>
              <a:rPr lang="de-DE" altLang="de-DE" sz="700" kern="0" dirty="0"/>
              <a:t>59 Weißbach</a:t>
            </a:r>
          </a:p>
          <a:p>
            <a:pPr marL="0" indent="0" algn="l">
              <a:spcBef>
                <a:spcPts val="0"/>
              </a:spcBef>
              <a:defRPr/>
            </a:pPr>
            <a:r>
              <a:rPr lang="de-DE" altLang="de-DE" sz="700" kern="0" dirty="0"/>
              <a:t>60 Karlsdorf</a:t>
            </a:r>
          </a:p>
        </p:txBody>
      </p:sp>
      <p:sp>
        <p:nvSpPr>
          <p:cNvPr id="6" name="Textfeld 5"/>
          <p:cNvSpPr txBox="1"/>
          <p:nvPr/>
        </p:nvSpPr>
        <p:spPr>
          <a:xfrm>
            <a:off x="7406505" y="5702315"/>
            <a:ext cx="1303562" cy="63094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indent="0" algn="l">
              <a:spcBef>
                <a:spcPts val="0"/>
              </a:spcBef>
              <a:defRPr/>
            </a:pPr>
            <a:r>
              <a:rPr lang="de-DE" altLang="de-DE" sz="700" kern="0" dirty="0"/>
              <a:t>71 </a:t>
            </a:r>
            <a:r>
              <a:rPr lang="de-DE" altLang="de-DE" sz="700" kern="0" dirty="0" err="1"/>
              <a:t>Großeutersdorf</a:t>
            </a:r>
            <a:endParaRPr lang="de-DE" altLang="de-DE" sz="700" kern="0" dirty="0"/>
          </a:p>
          <a:p>
            <a:pPr marL="0" indent="0" algn="l">
              <a:spcBef>
                <a:spcPts val="0"/>
              </a:spcBef>
              <a:defRPr/>
            </a:pPr>
            <a:r>
              <a:rPr lang="de-DE" altLang="de-DE" sz="700" kern="0" dirty="0"/>
              <a:t>72 </a:t>
            </a:r>
            <a:r>
              <a:rPr lang="de-DE" altLang="de-DE" sz="700" kern="0" dirty="0" err="1"/>
              <a:t>Kleineutersdorf</a:t>
            </a:r>
            <a:endParaRPr lang="de-DE" altLang="de-DE" sz="700" kern="0" dirty="0"/>
          </a:p>
          <a:p>
            <a:pPr marL="0" indent="0" algn="l">
              <a:spcBef>
                <a:spcPts val="0"/>
              </a:spcBef>
              <a:defRPr/>
            </a:pPr>
            <a:r>
              <a:rPr lang="de-DE" altLang="de-DE" sz="700" kern="0" dirty="0"/>
              <a:t>73 </a:t>
            </a:r>
            <a:r>
              <a:rPr lang="de-DE" altLang="de-DE" sz="700" kern="0" dirty="0" err="1"/>
              <a:t>Orlamünde</a:t>
            </a:r>
            <a:endParaRPr lang="de-DE" altLang="de-DE" sz="700" kern="0" dirty="0"/>
          </a:p>
          <a:p>
            <a:pPr marL="0" indent="0" algn="l">
              <a:spcBef>
                <a:spcPts val="0"/>
              </a:spcBef>
              <a:defRPr/>
            </a:pPr>
            <a:r>
              <a:rPr lang="de-DE" sz="700" kern="0" dirty="0">
                <a:ea typeface="Arial Unicode MS" pitchFamily="2"/>
              </a:rPr>
              <a:t>74 </a:t>
            </a:r>
            <a:r>
              <a:rPr lang="de-DE" sz="700" dirty="0">
                <a:solidFill>
                  <a:srgbClr val="000000"/>
                </a:solidFill>
                <a:ea typeface="Arial Unicode MS" pitchFamily="2"/>
              </a:rPr>
              <a:t>Trockenborn-</a:t>
            </a:r>
            <a:r>
              <a:rPr lang="de-DE" sz="700" dirty="0" err="1">
                <a:solidFill>
                  <a:srgbClr val="000000"/>
                </a:solidFill>
                <a:ea typeface="Arial Unicode MS" pitchFamily="2"/>
              </a:rPr>
              <a:t>Wolfersdorf</a:t>
            </a:r>
            <a:endParaRPr lang="de-DE" altLang="de-DE" sz="700" kern="0" dirty="0"/>
          </a:p>
          <a:p>
            <a:pPr marL="0" indent="0" algn="l">
              <a:spcBef>
                <a:spcPts val="0"/>
              </a:spcBef>
              <a:defRPr/>
            </a:pPr>
            <a:r>
              <a:rPr lang="de-DE" altLang="de-DE" sz="700" kern="0" dirty="0"/>
              <a:t>75 </a:t>
            </a:r>
            <a:r>
              <a:rPr lang="de-DE" altLang="de-DE" sz="700" kern="0" dirty="0" err="1"/>
              <a:t>Seitenroda</a:t>
            </a:r>
            <a:endParaRPr lang="de-DE" altLang="de-DE" sz="700" kern="0" dirty="0"/>
          </a:p>
        </p:txBody>
      </p:sp>
      <p:grpSp>
        <p:nvGrpSpPr>
          <p:cNvPr id="230" name="Gruppieren 229">
            <a:extLst>
              <a:ext uri="{FF2B5EF4-FFF2-40B4-BE49-F238E27FC236}">
                <a16:creationId xmlns:a16="http://schemas.microsoft.com/office/drawing/2014/main" id="{25DE9207-FAD1-45D1-A892-AAC4755BA491}"/>
              </a:ext>
            </a:extLst>
          </p:cNvPr>
          <p:cNvGrpSpPr/>
          <p:nvPr/>
        </p:nvGrpSpPr>
        <p:grpSpPr>
          <a:xfrm>
            <a:off x="3744000" y="1224000"/>
            <a:ext cx="5488774" cy="4875120"/>
            <a:chOff x="3744000" y="1224000"/>
            <a:chExt cx="5488774" cy="4875120"/>
          </a:xfrm>
        </p:grpSpPr>
        <p:pic>
          <p:nvPicPr>
            <p:cNvPr id="433" name="Grafik 432">
              <a:extLst>
                <a:ext uri="{FF2B5EF4-FFF2-40B4-BE49-F238E27FC236}">
                  <a16:creationId xmlns:a16="http://schemas.microsoft.com/office/drawing/2014/main" id="{1F645376-E617-4015-8B3A-99403425238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744000" y="1224000"/>
              <a:ext cx="5328000" cy="4875120"/>
            </a:xfrm>
            <a:prstGeom prst="rect">
              <a:avLst/>
            </a:prstGeom>
          </p:spPr>
        </p:pic>
        <p:sp>
          <p:nvSpPr>
            <p:cNvPr id="212" name="Freihandform 12">
              <a:extLst>
                <a:ext uri="{FF2B5EF4-FFF2-40B4-BE49-F238E27FC236}">
                  <a16:creationId xmlns:a16="http://schemas.microsoft.com/office/drawing/2014/main" id="{DDEAB307-14F3-4034-8D22-967E91D11DCC}"/>
                </a:ext>
              </a:extLst>
            </p:cNvPr>
            <p:cNvSpPr/>
            <p:nvPr/>
          </p:nvSpPr>
          <p:spPr>
            <a:xfrm>
              <a:off x="4304781" y="4081566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Bucha</a:t>
              </a:r>
            </a:p>
          </p:txBody>
        </p:sp>
        <p:sp>
          <p:nvSpPr>
            <p:cNvPr id="213" name="Freihandform 12">
              <a:extLst>
                <a:ext uri="{FF2B5EF4-FFF2-40B4-BE49-F238E27FC236}">
                  <a16:creationId xmlns:a16="http://schemas.microsoft.com/office/drawing/2014/main" id="{D4C5F261-0A11-4FC1-9189-779A2CB05788}"/>
                </a:ext>
              </a:extLst>
            </p:cNvPr>
            <p:cNvSpPr/>
            <p:nvPr/>
          </p:nvSpPr>
          <p:spPr>
            <a:xfrm>
              <a:off x="4053274" y="4575388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Milda</a:t>
              </a:r>
            </a:p>
          </p:txBody>
        </p:sp>
        <p:sp>
          <p:nvSpPr>
            <p:cNvPr id="214" name="Freihandform 12">
              <a:extLst>
                <a:ext uri="{FF2B5EF4-FFF2-40B4-BE49-F238E27FC236}">
                  <a16:creationId xmlns:a16="http://schemas.microsoft.com/office/drawing/2014/main" id="{6D65DF9A-60B6-4BE1-BAB9-591DE26D79BD}"/>
                </a:ext>
              </a:extLst>
            </p:cNvPr>
            <p:cNvSpPr/>
            <p:nvPr/>
          </p:nvSpPr>
          <p:spPr>
            <a:xfrm>
              <a:off x="3829023" y="5123282"/>
              <a:ext cx="620065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Reinstädt</a:t>
              </a:r>
            </a:p>
          </p:txBody>
        </p:sp>
        <p:sp>
          <p:nvSpPr>
            <p:cNvPr id="215" name="Freihandform 12">
              <a:extLst>
                <a:ext uri="{FF2B5EF4-FFF2-40B4-BE49-F238E27FC236}">
                  <a16:creationId xmlns:a16="http://schemas.microsoft.com/office/drawing/2014/main" id="{3868C714-A095-4AB2-B3CC-D019F012EED7}"/>
                </a:ext>
              </a:extLst>
            </p:cNvPr>
            <p:cNvSpPr/>
            <p:nvPr/>
          </p:nvSpPr>
          <p:spPr>
            <a:xfrm>
              <a:off x="4605384" y="4776465"/>
              <a:ext cx="688122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Altenberga</a:t>
              </a:r>
            </a:p>
          </p:txBody>
        </p:sp>
        <p:sp>
          <p:nvSpPr>
            <p:cNvPr id="216" name="Freihandform 12">
              <a:extLst>
                <a:ext uri="{FF2B5EF4-FFF2-40B4-BE49-F238E27FC236}">
                  <a16:creationId xmlns:a16="http://schemas.microsoft.com/office/drawing/2014/main" id="{BF9EAE73-4DC5-439B-B1A9-34876365869F}"/>
                </a:ext>
              </a:extLst>
            </p:cNvPr>
            <p:cNvSpPr/>
            <p:nvPr/>
          </p:nvSpPr>
          <p:spPr>
            <a:xfrm>
              <a:off x="4102886" y="5385017"/>
              <a:ext cx="722077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Eichenberg</a:t>
              </a:r>
            </a:p>
          </p:txBody>
        </p:sp>
        <p:sp>
          <p:nvSpPr>
            <p:cNvPr id="217" name="Freihandform 12">
              <a:extLst>
                <a:ext uri="{FF2B5EF4-FFF2-40B4-BE49-F238E27FC236}">
                  <a16:creationId xmlns:a16="http://schemas.microsoft.com/office/drawing/2014/main" id="{79760B67-9B2D-47E2-841E-33F20350C143}"/>
                </a:ext>
              </a:extLst>
            </p:cNvPr>
            <p:cNvSpPr/>
            <p:nvPr/>
          </p:nvSpPr>
          <p:spPr>
            <a:xfrm>
              <a:off x="5225073" y="5634095"/>
              <a:ext cx="803559" cy="33034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Hummels-hain</a:t>
              </a:r>
            </a:p>
          </p:txBody>
        </p:sp>
        <p:sp>
          <p:nvSpPr>
            <p:cNvPr id="218" name="Freihandform 12">
              <a:extLst>
                <a:ext uri="{FF2B5EF4-FFF2-40B4-BE49-F238E27FC236}">
                  <a16:creationId xmlns:a16="http://schemas.microsoft.com/office/drawing/2014/main" id="{D4A9FC1A-8AD4-4962-86CE-1E8D16BD764B}"/>
                </a:ext>
              </a:extLst>
            </p:cNvPr>
            <p:cNvSpPr/>
            <p:nvPr/>
          </p:nvSpPr>
          <p:spPr>
            <a:xfrm>
              <a:off x="5164723" y="5395786"/>
              <a:ext cx="621056" cy="18114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Lindig</a:t>
              </a:r>
            </a:p>
          </p:txBody>
        </p:sp>
        <p:sp>
          <p:nvSpPr>
            <p:cNvPr id="219" name="Freihandform 12">
              <a:extLst>
                <a:ext uri="{FF2B5EF4-FFF2-40B4-BE49-F238E27FC236}">
                  <a16:creationId xmlns:a16="http://schemas.microsoft.com/office/drawing/2014/main" id="{83BBBBC9-1770-4037-932E-5602D27A4A5C}"/>
                </a:ext>
              </a:extLst>
            </p:cNvPr>
            <p:cNvSpPr/>
            <p:nvPr/>
          </p:nvSpPr>
          <p:spPr>
            <a:xfrm>
              <a:off x="4901643" y="5185257"/>
              <a:ext cx="621056" cy="18114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Kahla</a:t>
              </a:r>
            </a:p>
          </p:txBody>
        </p:sp>
        <p:sp>
          <p:nvSpPr>
            <p:cNvPr id="220" name="Freihandform 12">
              <a:extLst>
                <a:ext uri="{FF2B5EF4-FFF2-40B4-BE49-F238E27FC236}">
                  <a16:creationId xmlns:a16="http://schemas.microsoft.com/office/drawing/2014/main" id="{3F5E251C-05BB-4AE2-BDAA-F8B9F2C58C42}"/>
                </a:ext>
              </a:extLst>
            </p:cNvPr>
            <p:cNvSpPr/>
            <p:nvPr/>
          </p:nvSpPr>
          <p:spPr>
            <a:xfrm>
              <a:off x="5759367" y="3805155"/>
              <a:ext cx="621056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Schlöben</a:t>
              </a:r>
            </a:p>
          </p:txBody>
        </p:sp>
        <p:sp>
          <p:nvSpPr>
            <p:cNvPr id="221" name="Freihandform 12">
              <a:extLst>
                <a:ext uri="{FF2B5EF4-FFF2-40B4-BE49-F238E27FC236}">
                  <a16:creationId xmlns:a16="http://schemas.microsoft.com/office/drawing/2014/main" id="{EA9AEFF4-A474-48A0-9975-65B68B1B4309}"/>
                </a:ext>
              </a:extLst>
            </p:cNvPr>
            <p:cNvSpPr/>
            <p:nvPr/>
          </p:nvSpPr>
          <p:spPr>
            <a:xfrm>
              <a:off x="6210965" y="4323448"/>
              <a:ext cx="621056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Stadtroda</a:t>
              </a:r>
            </a:p>
          </p:txBody>
        </p:sp>
        <p:sp>
          <p:nvSpPr>
            <p:cNvPr id="222" name="Freihandform 12">
              <a:extLst>
                <a:ext uri="{FF2B5EF4-FFF2-40B4-BE49-F238E27FC236}">
                  <a16:creationId xmlns:a16="http://schemas.microsoft.com/office/drawing/2014/main" id="{6C02B747-6393-4247-90F1-404DCBE74506}"/>
                </a:ext>
              </a:extLst>
            </p:cNvPr>
            <p:cNvSpPr/>
            <p:nvPr/>
          </p:nvSpPr>
          <p:spPr>
            <a:xfrm>
              <a:off x="5804251" y="5399360"/>
              <a:ext cx="717755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 algn="ctr"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74</a:t>
              </a:r>
            </a:p>
          </p:txBody>
        </p:sp>
        <p:sp>
          <p:nvSpPr>
            <p:cNvPr id="224" name="Freihandform 12">
              <a:extLst>
                <a:ext uri="{FF2B5EF4-FFF2-40B4-BE49-F238E27FC236}">
                  <a16:creationId xmlns:a16="http://schemas.microsoft.com/office/drawing/2014/main" id="{1430E30D-C5F8-457F-AF22-ACED7028F31C}"/>
                </a:ext>
              </a:extLst>
            </p:cNvPr>
            <p:cNvSpPr/>
            <p:nvPr/>
          </p:nvSpPr>
          <p:spPr>
            <a:xfrm>
              <a:off x="7625035" y="2293161"/>
              <a:ext cx="676685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Heideland</a:t>
              </a:r>
            </a:p>
          </p:txBody>
        </p:sp>
        <p:sp>
          <p:nvSpPr>
            <p:cNvPr id="225" name="Freihandform 12">
              <a:extLst>
                <a:ext uri="{FF2B5EF4-FFF2-40B4-BE49-F238E27FC236}">
                  <a16:creationId xmlns:a16="http://schemas.microsoft.com/office/drawing/2014/main" id="{8D1BCF07-0FCD-4083-9BB3-8D32BAAD7DFC}"/>
                </a:ext>
              </a:extLst>
            </p:cNvPr>
            <p:cNvSpPr/>
            <p:nvPr/>
          </p:nvSpPr>
          <p:spPr>
            <a:xfrm>
              <a:off x="6534094" y="3133548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Bürgel</a:t>
              </a:r>
            </a:p>
          </p:txBody>
        </p:sp>
        <p:sp>
          <p:nvSpPr>
            <p:cNvPr id="226" name="Freihandform 12">
              <a:extLst>
                <a:ext uri="{FF2B5EF4-FFF2-40B4-BE49-F238E27FC236}">
                  <a16:creationId xmlns:a16="http://schemas.microsoft.com/office/drawing/2014/main" id="{A2FF6B6C-C35F-47C8-A38F-F4B034F0124C}"/>
                </a:ext>
              </a:extLst>
            </p:cNvPr>
            <p:cNvSpPr/>
            <p:nvPr/>
          </p:nvSpPr>
          <p:spPr>
            <a:xfrm>
              <a:off x="4796511" y="2641049"/>
              <a:ext cx="641583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Lehesten</a:t>
              </a:r>
            </a:p>
          </p:txBody>
        </p:sp>
        <p:sp>
          <p:nvSpPr>
            <p:cNvPr id="227" name="Freihandform 12">
              <a:extLst>
                <a:ext uri="{FF2B5EF4-FFF2-40B4-BE49-F238E27FC236}">
                  <a16:creationId xmlns:a16="http://schemas.microsoft.com/office/drawing/2014/main" id="{EE9F6E5D-05CE-4E50-ACF6-A1E8DF7F095E}"/>
                </a:ext>
              </a:extLst>
            </p:cNvPr>
            <p:cNvSpPr/>
            <p:nvPr/>
          </p:nvSpPr>
          <p:spPr>
            <a:xfrm>
              <a:off x="7542808" y="2818911"/>
              <a:ext cx="661864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Eisenberg</a:t>
              </a:r>
            </a:p>
          </p:txBody>
        </p:sp>
        <p:sp>
          <p:nvSpPr>
            <p:cNvPr id="228" name="Freihandform 12">
              <a:extLst>
                <a:ext uri="{FF2B5EF4-FFF2-40B4-BE49-F238E27FC236}">
                  <a16:creationId xmlns:a16="http://schemas.microsoft.com/office/drawing/2014/main" id="{DECEEF47-3EAF-447E-9C58-61D02B0AC6B6}"/>
                </a:ext>
              </a:extLst>
            </p:cNvPr>
            <p:cNvSpPr/>
            <p:nvPr/>
          </p:nvSpPr>
          <p:spPr>
            <a:xfrm>
              <a:off x="5071895" y="2440761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1</a:t>
              </a:r>
            </a:p>
          </p:txBody>
        </p:sp>
        <p:sp>
          <p:nvSpPr>
            <p:cNvPr id="229" name="Freihandform 12">
              <a:extLst>
                <a:ext uri="{FF2B5EF4-FFF2-40B4-BE49-F238E27FC236}">
                  <a16:creationId xmlns:a16="http://schemas.microsoft.com/office/drawing/2014/main" id="{ADA93C91-ED6B-4C05-BD88-F582DBFE5866}"/>
                </a:ext>
              </a:extLst>
            </p:cNvPr>
            <p:cNvSpPr/>
            <p:nvPr/>
          </p:nvSpPr>
          <p:spPr>
            <a:xfrm>
              <a:off x="5248751" y="2332249"/>
              <a:ext cx="581559" cy="18114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2</a:t>
              </a:r>
            </a:p>
          </p:txBody>
        </p:sp>
        <p:sp>
          <p:nvSpPr>
            <p:cNvPr id="232" name="Freihandform 12">
              <a:extLst>
                <a:ext uri="{FF2B5EF4-FFF2-40B4-BE49-F238E27FC236}">
                  <a16:creationId xmlns:a16="http://schemas.microsoft.com/office/drawing/2014/main" id="{C79BF9AA-0C79-4FCF-9516-A8E277774A92}"/>
                </a:ext>
              </a:extLst>
            </p:cNvPr>
            <p:cNvSpPr/>
            <p:nvPr/>
          </p:nvSpPr>
          <p:spPr>
            <a:xfrm>
              <a:off x="5767300" y="1920072"/>
              <a:ext cx="581559" cy="18114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4</a:t>
              </a:r>
            </a:p>
          </p:txBody>
        </p:sp>
        <p:sp>
          <p:nvSpPr>
            <p:cNvPr id="233" name="Freihandform 12">
              <a:extLst>
                <a:ext uri="{FF2B5EF4-FFF2-40B4-BE49-F238E27FC236}">
                  <a16:creationId xmlns:a16="http://schemas.microsoft.com/office/drawing/2014/main" id="{EF6D2A47-7F1B-4C47-9AF5-1B710DA54FFA}"/>
                </a:ext>
              </a:extLst>
            </p:cNvPr>
            <p:cNvSpPr/>
            <p:nvPr/>
          </p:nvSpPr>
          <p:spPr>
            <a:xfrm>
              <a:off x="6176690" y="2003494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5</a:t>
              </a:r>
            </a:p>
          </p:txBody>
        </p:sp>
        <p:sp>
          <p:nvSpPr>
            <p:cNvPr id="234" name="Freihandform 12">
              <a:extLst>
                <a:ext uri="{FF2B5EF4-FFF2-40B4-BE49-F238E27FC236}">
                  <a16:creationId xmlns:a16="http://schemas.microsoft.com/office/drawing/2014/main" id="{09B57195-FC75-4443-BF85-E38C4B72D2A1}"/>
                </a:ext>
              </a:extLst>
            </p:cNvPr>
            <p:cNvSpPr/>
            <p:nvPr/>
          </p:nvSpPr>
          <p:spPr>
            <a:xfrm>
              <a:off x="6428249" y="1877030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6</a:t>
              </a:r>
            </a:p>
          </p:txBody>
        </p:sp>
        <p:sp>
          <p:nvSpPr>
            <p:cNvPr id="235" name="Freihandform 12">
              <a:extLst>
                <a:ext uri="{FF2B5EF4-FFF2-40B4-BE49-F238E27FC236}">
                  <a16:creationId xmlns:a16="http://schemas.microsoft.com/office/drawing/2014/main" id="{C62C37FC-54CD-4D4A-B619-45EA27282563}"/>
                </a:ext>
              </a:extLst>
            </p:cNvPr>
            <p:cNvSpPr/>
            <p:nvPr/>
          </p:nvSpPr>
          <p:spPr>
            <a:xfrm>
              <a:off x="8004345" y="1999016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7</a:t>
              </a:r>
            </a:p>
          </p:txBody>
        </p:sp>
        <p:sp>
          <p:nvSpPr>
            <p:cNvPr id="236" name="Freihandform 12">
              <a:extLst>
                <a:ext uri="{FF2B5EF4-FFF2-40B4-BE49-F238E27FC236}">
                  <a16:creationId xmlns:a16="http://schemas.microsoft.com/office/drawing/2014/main" id="{5920E3B7-CBC7-47D6-98AC-9F876818A6C3}"/>
                </a:ext>
              </a:extLst>
            </p:cNvPr>
            <p:cNvSpPr/>
            <p:nvPr/>
          </p:nvSpPr>
          <p:spPr>
            <a:xfrm>
              <a:off x="5351997" y="2708646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8</a:t>
              </a:r>
            </a:p>
          </p:txBody>
        </p:sp>
        <p:sp>
          <p:nvSpPr>
            <p:cNvPr id="237" name="Freihandform 12">
              <a:extLst>
                <a:ext uri="{FF2B5EF4-FFF2-40B4-BE49-F238E27FC236}">
                  <a16:creationId xmlns:a16="http://schemas.microsoft.com/office/drawing/2014/main" id="{A38F0F96-1826-47FD-B8F5-DEE7964F2DB1}"/>
                </a:ext>
              </a:extLst>
            </p:cNvPr>
            <p:cNvSpPr/>
            <p:nvPr/>
          </p:nvSpPr>
          <p:spPr>
            <a:xfrm>
              <a:off x="5648451" y="2846995"/>
              <a:ext cx="581559" cy="18114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9</a:t>
              </a:r>
            </a:p>
          </p:txBody>
        </p:sp>
        <p:sp>
          <p:nvSpPr>
            <p:cNvPr id="238" name="Freihandform 12">
              <a:extLst>
                <a:ext uri="{FF2B5EF4-FFF2-40B4-BE49-F238E27FC236}">
                  <a16:creationId xmlns:a16="http://schemas.microsoft.com/office/drawing/2014/main" id="{41C903B6-6E6A-40DB-88A3-B3B02423E0ED}"/>
                </a:ext>
              </a:extLst>
            </p:cNvPr>
            <p:cNvSpPr/>
            <p:nvPr/>
          </p:nvSpPr>
          <p:spPr>
            <a:xfrm>
              <a:off x="6035804" y="2598210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10</a:t>
              </a:r>
            </a:p>
          </p:txBody>
        </p:sp>
        <p:sp>
          <p:nvSpPr>
            <p:cNvPr id="239" name="Freihandform 12">
              <a:extLst>
                <a:ext uri="{FF2B5EF4-FFF2-40B4-BE49-F238E27FC236}">
                  <a16:creationId xmlns:a16="http://schemas.microsoft.com/office/drawing/2014/main" id="{7C82A86E-6543-4E21-98E5-DA9C5DC56FFB}"/>
                </a:ext>
              </a:extLst>
            </p:cNvPr>
            <p:cNvSpPr/>
            <p:nvPr/>
          </p:nvSpPr>
          <p:spPr>
            <a:xfrm>
              <a:off x="6633514" y="2461192"/>
              <a:ext cx="581559" cy="18114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11</a:t>
              </a:r>
            </a:p>
          </p:txBody>
        </p:sp>
        <p:sp>
          <p:nvSpPr>
            <p:cNvPr id="240" name="Freihandform 12">
              <a:extLst>
                <a:ext uri="{FF2B5EF4-FFF2-40B4-BE49-F238E27FC236}">
                  <a16:creationId xmlns:a16="http://schemas.microsoft.com/office/drawing/2014/main" id="{5BF7CC8A-A81E-4DC8-8E81-3FFC915562DC}"/>
                </a:ext>
              </a:extLst>
            </p:cNvPr>
            <p:cNvSpPr/>
            <p:nvPr/>
          </p:nvSpPr>
          <p:spPr>
            <a:xfrm>
              <a:off x="7126266" y="2531304"/>
              <a:ext cx="581559" cy="18114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12</a:t>
              </a:r>
            </a:p>
          </p:txBody>
        </p:sp>
        <p:sp>
          <p:nvSpPr>
            <p:cNvPr id="241" name="Freihandform 12">
              <a:extLst>
                <a:ext uri="{FF2B5EF4-FFF2-40B4-BE49-F238E27FC236}">
                  <a16:creationId xmlns:a16="http://schemas.microsoft.com/office/drawing/2014/main" id="{D60732EA-5119-42FC-9CC6-9D207BD70C20}"/>
                </a:ext>
              </a:extLst>
            </p:cNvPr>
            <p:cNvSpPr/>
            <p:nvPr/>
          </p:nvSpPr>
          <p:spPr>
            <a:xfrm>
              <a:off x="8115150" y="3205495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17</a:t>
              </a:r>
            </a:p>
          </p:txBody>
        </p:sp>
        <p:sp>
          <p:nvSpPr>
            <p:cNvPr id="242" name="Freihandform 12">
              <a:extLst>
                <a:ext uri="{FF2B5EF4-FFF2-40B4-BE49-F238E27FC236}">
                  <a16:creationId xmlns:a16="http://schemas.microsoft.com/office/drawing/2014/main" id="{C24DB797-F841-4CFC-9D58-FEA594F6879B}"/>
                </a:ext>
              </a:extLst>
            </p:cNvPr>
            <p:cNvSpPr/>
            <p:nvPr/>
          </p:nvSpPr>
          <p:spPr>
            <a:xfrm>
              <a:off x="8414235" y="2574283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14</a:t>
              </a:r>
            </a:p>
          </p:txBody>
        </p:sp>
        <p:sp>
          <p:nvSpPr>
            <p:cNvPr id="243" name="Freihandform 12">
              <a:extLst>
                <a:ext uri="{FF2B5EF4-FFF2-40B4-BE49-F238E27FC236}">
                  <a16:creationId xmlns:a16="http://schemas.microsoft.com/office/drawing/2014/main" id="{173EF323-6BEB-47DE-960E-41689C28FFF2}"/>
                </a:ext>
              </a:extLst>
            </p:cNvPr>
            <p:cNvSpPr/>
            <p:nvPr/>
          </p:nvSpPr>
          <p:spPr>
            <a:xfrm>
              <a:off x="8051668" y="2888245"/>
              <a:ext cx="581559" cy="18114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15</a:t>
              </a:r>
            </a:p>
          </p:txBody>
        </p:sp>
        <p:sp>
          <p:nvSpPr>
            <p:cNvPr id="244" name="Freihandform 12">
              <a:extLst>
                <a:ext uri="{FF2B5EF4-FFF2-40B4-BE49-F238E27FC236}">
                  <a16:creationId xmlns:a16="http://schemas.microsoft.com/office/drawing/2014/main" id="{B3F9A4FA-4460-43D3-B80C-561BF4C34F36}"/>
                </a:ext>
              </a:extLst>
            </p:cNvPr>
            <p:cNvSpPr/>
            <p:nvPr/>
          </p:nvSpPr>
          <p:spPr>
            <a:xfrm>
              <a:off x="7436718" y="2462255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13</a:t>
              </a:r>
            </a:p>
          </p:txBody>
        </p:sp>
        <p:sp>
          <p:nvSpPr>
            <p:cNvPr id="245" name="Freihandform 12">
              <a:extLst>
                <a:ext uri="{FF2B5EF4-FFF2-40B4-BE49-F238E27FC236}">
                  <a16:creationId xmlns:a16="http://schemas.microsoft.com/office/drawing/2014/main" id="{7AC9BB9B-6F21-4BF1-9E3F-03B54223426F}"/>
                </a:ext>
              </a:extLst>
            </p:cNvPr>
            <p:cNvSpPr/>
            <p:nvPr/>
          </p:nvSpPr>
          <p:spPr>
            <a:xfrm>
              <a:off x="8327902" y="2829947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16</a:t>
              </a:r>
            </a:p>
          </p:txBody>
        </p:sp>
        <p:sp>
          <p:nvSpPr>
            <p:cNvPr id="246" name="Freihandform 12">
              <a:extLst>
                <a:ext uri="{FF2B5EF4-FFF2-40B4-BE49-F238E27FC236}">
                  <a16:creationId xmlns:a16="http://schemas.microsoft.com/office/drawing/2014/main" id="{4F1EEA47-8C39-47D3-B9C4-712EF31E8536}"/>
                </a:ext>
              </a:extLst>
            </p:cNvPr>
            <p:cNvSpPr/>
            <p:nvPr/>
          </p:nvSpPr>
          <p:spPr>
            <a:xfrm>
              <a:off x="8651215" y="2894601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17</a:t>
              </a:r>
            </a:p>
          </p:txBody>
        </p:sp>
        <p:sp>
          <p:nvSpPr>
            <p:cNvPr id="247" name="Freihandform 12">
              <a:extLst>
                <a:ext uri="{FF2B5EF4-FFF2-40B4-BE49-F238E27FC236}">
                  <a16:creationId xmlns:a16="http://schemas.microsoft.com/office/drawing/2014/main" id="{6B1271C2-5F1B-4859-9430-61B657DC7869}"/>
                </a:ext>
              </a:extLst>
            </p:cNvPr>
            <p:cNvSpPr/>
            <p:nvPr/>
          </p:nvSpPr>
          <p:spPr>
            <a:xfrm>
              <a:off x="5886022" y="2857328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18</a:t>
              </a:r>
            </a:p>
          </p:txBody>
        </p:sp>
        <p:sp>
          <p:nvSpPr>
            <p:cNvPr id="248" name="Freihandform 12">
              <a:extLst>
                <a:ext uri="{FF2B5EF4-FFF2-40B4-BE49-F238E27FC236}">
                  <a16:creationId xmlns:a16="http://schemas.microsoft.com/office/drawing/2014/main" id="{A1AE003F-266A-4808-98DD-260423FC3D57}"/>
                </a:ext>
              </a:extLst>
            </p:cNvPr>
            <p:cNvSpPr/>
            <p:nvPr/>
          </p:nvSpPr>
          <p:spPr>
            <a:xfrm>
              <a:off x="6098578" y="2956914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19</a:t>
              </a:r>
            </a:p>
          </p:txBody>
        </p:sp>
        <p:sp>
          <p:nvSpPr>
            <p:cNvPr id="249" name="Freihandform 12">
              <a:extLst>
                <a:ext uri="{FF2B5EF4-FFF2-40B4-BE49-F238E27FC236}">
                  <a16:creationId xmlns:a16="http://schemas.microsoft.com/office/drawing/2014/main" id="{BA998455-5EDD-4C68-B2B4-872187E2BF4F}"/>
                </a:ext>
              </a:extLst>
            </p:cNvPr>
            <p:cNvSpPr/>
            <p:nvPr/>
          </p:nvSpPr>
          <p:spPr>
            <a:xfrm>
              <a:off x="6117646" y="3157502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20</a:t>
              </a:r>
            </a:p>
          </p:txBody>
        </p:sp>
        <p:sp>
          <p:nvSpPr>
            <p:cNvPr id="250" name="Freihandform 12">
              <a:extLst>
                <a:ext uri="{FF2B5EF4-FFF2-40B4-BE49-F238E27FC236}">
                  <a16:creationId xmlns:a16="http://schemas.microsoft.com/office/drawing/2014/main" id="{D78E2BC5-4382-4F01-AE4A-36D2240196F1}"/>
                </a:ext>
              </a:extLst>
            </p:cNvPr>
            <p:cNvSpPr/>
            <p:nvPr/>
          </p:nvSpPr>
          <p:spPr>
            <a:xfrm>
              <a:off x="6333790" y="2940430"/>
              <a:ext cx="581559" cy="18114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21</a:t>
              </a:r>
            </a:p>
          </p:txBody>
        </p:sp>
        <p:sp>
          <p:nvSpPr>
            <p:cNvPr id="251" name="Freihandform 12">
              <a:extLst>
                <a:ext uri="{FF2B5EF4-FFF2-40B4-BE49-F238E27FC236}">
                  <a16:creationId xmlns:a16="http://schemas.microsoft.com/office/drawing/2014/main" id="{3D6D8C8C-FDD3-4921-A401-C4D168285497}"/>
                </a:ext>
              </a:extLst>
            </p:cNvPr>
            <p:cNvSpPr/>
            <p:nvPr/>
          </p:nvSpPr>
          <p:spPr>
            <a:xfrm>
              <a:off x="6786236" y="2706680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22</a:t>
              </a:r>
            </a:p>
          </p:txBody>
        </p:sp>
        <p:sp>
          <p:nvSpPr>
            <p:cNvPr id="252" name="Freihandform 12">
              <a:extLst>
                <a:ext uri="{FF2B5EF4-FFF2-40B4-BE49-F238E27FC236}">
                  <a16:creationId xmlns:a16="http://schemas.microsoft.com/office/drawing/2014/main" id="{FD1E5CB2-655A-42CA-81B9-7EC308113011}"/>
                </a:ext>
              </a:extLst>
            </p:cNvPr>
            <p:cNvSpPr/>
            <p:nvPr/>
          </p:nvSpPr>
          <p:spPr>
            <a:xfrm>
              <a:off x="7112025" y="2937098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23</a:t>
              </a:r>
            </a:p>
          </p:txBody>
        </p:sp>
        <p:sp>
          <p:nvSpPr>
            <p:cNvPr id="253" name="Freihandform 12">
              <a:extLst>
                <a:ext uri="{FF2B5EF4-FFF2-40B4-BE49-F238E27FC236}">
                  <a16:creationId xmlns:a16="http://schemas.microsoft.com/office/drawing/2014/main" id="{09E7AE0B-D682-444E-9D93-D9D3792ED0FC}"/>
                </a:ext>
              </a:extLst>
            </p:cNvPr>
            <p:cNvSpPr/>
            <p:nvPr/>
          </p:nvSpPr>
          <p:spPr>
            <a:xfrm>
              <a:off x="5729222" y="3128585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24</a:t>
              </a:r>
            </a:p>
          </p:txBody>
        </p:sp>
        <p:sp>
          <p:nvSpPr>
            <p:cNvPr id="254" name="Freihandform 12">
              <a:extLst>
                <a:ext uri="{FF2B5EF4-FFF2-40B4-BE49-F238E27FC236}">
                  <a16:creationId xmlns:a16="http://schemas.microsoft.com/office/drawing/2014/main" id="{3A566E31-F1E3-46EF-9623-DEE71D75D63B}"/>
                </a:ext>
              </a:extLst>
            </p:cNvPr>
            <p:cNvSpPr/>
            <p:nvPr/>
          </p:nvSpPr>
          <p:spPr>
            <a:xfrm>
              <a:off x="6957614" y="3128466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25</a:t>
              </a:r>
            </a:p>
          </p:txBody>
        </p:sp>
        <p:sp>
          <p:nvSpPr>
            <p:cNvPr id="255" name="Freihandform 12">
              <a:extLst>
                <a:ext uri="{FF2B5EF4-FFF2-40B4-BE49-F238E27FC236}">
                  <a16:creationId xmlns:a16="http://schemas.microsoft.com/office/drawing/2014/main" id="{D6D633AD-03A2-48EF-AD54-A83B017F7FB7}"/>
                </a:ext>
              </a:extLst>
            </p:cNvPr>
            <p:cNvSpPr/>
            <p:nvPr/>
          </p:nvSpPr>
          <p:spPr>
            <a:xfrm>
              <a:off x="7498462" y="3331729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26</a:t>
              </a:r>
            </a:p>
          </p:txBody>
        </p:sp>
        <p:sp>
          <p:nvSpPr>
            <p:cNvPr id="256" name="Freihandform 12">
              <a:extLst>
                <a:ext uri="{FF2B5EF4-FFF2-40B4-BE49-F238E27FC236}">
                  <a16:creationId xmlns:a16="http://schemas.microsoft.com/office/drawing/2014/main" id="{F13A79DB-0FE6-456E-96B6-47A5D7E87B5B}"/>
                </a:ext>
              </a:extLst>
            </p:cNvPr>
            <p:cNvSpPr/>
            <p:nvPr/>
          </p:nvSpPr>
          <p:spPr>
            <a:xfrm>
              <a:off x="7886080" y="3357347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27</a:t>
              </a:r>
            </a:p>
          </p:txBody>
        </p:sp>
        <p:sp>
          <p:nvSpPr>
            <p:cNvPr id="257" name="Freihandform 12">
              <a:extLst>
                <a:ext uri="{FF2B5EF4-FFF2-40B4-BE49-F238E27FC236}">
                  <a16:creationId xmlns:a16="http://schemas.microsoft.com/office/drawing/2014/main" id="{F20AB99C-12C0-4F45-83ED-E9066D25E7E6}"/>
                </a:ext>
              </a:extLst>
            </p:cNvPr>
            <p:cNvSpPr/>
            <p:nvPr/>
          </p:nvSpPr>
          <p:spPr>
            <a:xfrm>
              <a:off x="5759367" y="3468004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28</a:t>
              </a:r>
            </a:p>
          </p:txBody>
        </p:sp>
        <p:sp>
          <p:nvSpPr>
            <p:cNvPr id="258" name="Freihandform 12">
              <a:extLst>
                <a:ext uri="{FF2B5EF4-FFF2-40B4-BE49-F238E27FC236}">
                  <a16:creationId xmlns:a16="http://schemas.microsoft.com/office/drawing/2014/main" id="{93791518-87F0-468D-9DE2-ECBC82E4A6B0}"/>
                </a:ext>
              </a:extLst>
            </p:cNvPr>
            <p:cNvSpPr/>
            <p:nvPr/>
          </p:nvSpPr>
          <p:spPr>
            <a:xfrm>
              <a:off x="6140993" y="3612281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29</a:t>
              </a:r>
            </a:p>
          </p:txBody>
        </p:sp>
        <p:sp>
          <p:nvSpPr>
            <p:cNvPr id="259" name="Freihandform 12">
              <a:extLst>
                <a:ext uri="{FF2B5EF4-FFF2-40B4-BE49-F238E27FC236}">
                  <a16:creationId xmlns:a16="http://schemas.microsoft.com/office/drawing/2014/main" id="{EDC627AC-5B66-4C10-9EBB-512399623D8F}"/>
                </a:ext>
              </a:extLst>
            </p:cNvPr>
            <p:cNvSpPr/>
            <p:nvPr/>
          </p:nvSpPr>
          <p:spPr>
            <a:xfrm>
              <a:off x="6352974" y="3723099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30</a:t>
              </a:r>
            </a:p>
          </p:txBody>
        </p:sp>
        <p:sp>
          <p:nvSpPr>
            <p:cNvPr id="260" name="Freihandform 12">
              <a:extLst>
                <a:ext uri="{FF2B5EF4-FFF2-40B4-BE49-F238E27FC236}">
                  <a16:creationId xmlns:a16="http://schemas.microsoft.com/office/drawing/2014/main" id="{6A494D72-85B3-4A1A-BAC7-EEFFF57E5051}"/>
                </a:ext>
              </a:extLst>
            </p:cNvPr>
            <p:cNvSpPr/>
            <p:nvPr/>
          </p:nvSpPr>
          <p:spPr>
            <a:xfrm>
              <a:off x="6694913" y="3493097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32</a:t>
              </a:r>
            </a:p>
          </p:txBody>
        </p:sp>
        <p:sp>
          <p:nvSpPr>
            <p:cNvPr id="261" name="Freihandform 12">
              <a:extLst>
                <a:ext uri="{FF2B5EF4-FFF2-40B4-BE49-F238E27FC236}">
                  <a16:creationId xmlns:a16="http://schemas.microsoft.com/office/drawing/2014/main" id="{84311355-1987-466F-9E58-EFD13DE8BB65}"/>
                </a:ext>
              </a:extLst>
            </p:cNvPr>
            <p:cNvSpPr/>
            <p:nvPr/>
          </p:nvSpPr>
          <p:spPr>
            <a:xfrm>
              <a:off x="6570818" y="3736392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31</a:t>
              </a:r>
            </a:p>
          </p:txBody>
        </p:sp>
        <p:sp>
          <p:nvSpPr>
            <p:cNvPr id="262" name="Freihandform 12">
              <a:extLst>
                <a:ext uri="{FF2B5EF4-FFF2-40B4-BE49-F238E27FC236}">
                  <a16:creationId xmlns:a16="http://schemas.microsoft.com/office/drawing/2014/main" id="{AC9F4BCA-EDA5-4D28-9567-BB999F771B4C}"/>
                </a:ext>
              </a:extLst>
            </p:cNvPr>
            <p:cNvSpPr/>
            <p:nvPr/>
          </p:nvSpPr>
          <p:spPr>
            <a:xfrm>
              <a:off x="7185331" y="3508201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33</a:t>
              </a:r>
            </a:p>
          </p:txBody>
        </p:sp>
        <p:sp>
          <p:nvSpPr>
            <p:cNvPr id="263" name="Freihandform 12">
              <a:extLst>
                <a:ext uri="{FF2B5EF4-FFF2-40B4-BE49-F238E27FC236}">
                  <a16:creationId xmlns:a16="http://schemas.microsoft.com/office/drawing/2014/main" id="{F2333C44-6389-4B26-BE25-56015201F729}"/>
                </a:ext>
              </a:extLst>
            </p:cNvPr>
            <p:cNvSpPr/>
            <p:nvPr/>
          </p:nvSpPr>
          <p:spPr>
            <a:xfrm>
              <a:off x="6304415" y="3973401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34</a:t>
              </a:r>
            </a:p>
          </p:txBody>
        </p:sp>
        <p:sp>
          <p:nvSpPr>
            <p:cNvPr id="264" name="Freihandform 12">
              <a:extLst>
                <a:ext uri="{FF2B5EF4-FFF2-40B4-BE49-F238E27FC236}">
                  <a16:creationId xmlns:a16="http://schemas.microsoft.com/office/drawing/2014/main" id="{75D9F683-8C73-4F5E-A244-77FC4DF0A304}"/>
                </a:ext>
              </a:extLst>
            </p:cNvPr>
            <p:cNvSpPr/>
            <p:nvPr/>
          </p:nvSpPr>
          <p:spPr>
            <a:xfrm>
              <a:off x="6821898" y="3790368"/>
              <a:ext cx="581559" cy="18114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35</a:t>
              </a:r>
            </a:p>
          </p:txBody>
        </p:sp>
        <p:sp>
          <p:nvSpPr>
            <p:cNvPr id="265" name="Freihandform 12">
              <a:extLst>
                <a:ext uri="{FF2B5EF4-FFF2-40B4-BE49-F238E27FC236}">
                  <a16:creationId xmlns:a16="http://schemas.microsoft.com/office/drawing/2014/main" id="{FEDBC560-32F4-49DD-8F78-7F6541E7946C}"/>
                </a:ext>
              </a:extLst>
            </p:cNvPr>
            <p:cNvSpPr/>
            <p:nvPr/>
          </p:nvSpPr>
          <p:spPr>
            <a:xfrm>
              <a:off x="7115428" y="3994440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36</a:t>
              </a:r>
            </a:p>
          </p:txBody>
        </p:sp>
        <p:sp>
          <p:nvSpPr>
            <p:cNvPr id="266" name="Freihandform 12">
              <a:extLst>
                <a:ext uri="{FF2B5EF4-FFF2-40B4-BE49-F238E27FC236}">
                  <a16:creationId xmlns:a16="http://schemas.microsoft.com/office/drawing/2014/main" id="{BEAE6DAF-CC76-4C69-ABA1-5763A8D537E6}"/>
                </a:ext>
              </a:extLst>
            </p:cNvPr>
            <p:cNvSpPr/>
            <p:nvPr/>
          </p:nvSpPr>
          <p:spPr>
            <a:xfrm>
              <a:off x="7353449" y="3847422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37</a:t>
              </a:r>
            </a:p>
          </p:txBody>
        </p:sp>
        <p:sp>
          <p:nvSpPr>
            <p:cNvPr id="267" name="Freihandform 12">
              <a:extLst>
                <a:ext uri="{FF2B5EF4-FFF2-40B4-BE49-F238E27FC236}">
                  <a16:creationId xmlns:a16="http://schemas.microsoft.com/office/drawing/2014/main" id="{683E3728-8104-477D-8226-35F60AF99255}"/>
                </a:ext>
              </a:extLst>
            </p:cNvPr>
            <p:cNvSpPr/>
            <p:nvPr/>
          </p:nvSpPr>
          <p:spPr>
            <a:xfrm>
              <a:off x="7549129" y="4154883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38</a:t>
              </a:r>
            </a:p>
          </p:txBody>
        </p:sp>
        <p:sp>
          <p:nvSpPr>
            <p:cNvPr id="268" name="Freihandform 12">
              <a:extLst>
                <a:ext uri="{FF2B5EF4-FFF2-40B4-BE49-F238E27FC236}">
                  <a16:creationId xmlns:a16="http://schemas.microsoft.com/office/drawing/2014/main" id="{E8068467-75E2-462F-9508-3CD05F57D62A}"/>
                </a:ext>
              </a:extLst>
            </p:cNvPr>
            <p:cNvSpPr/>
            <p:nvPr/>
          </p:nvSpPr>
          <p:spPr>
            <a:xfrm>
              <a:off x="7045693" y="4260700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39</a:t>
              </a:r>
            </a:p>
          </p:txBody>
        </p:sp>
        <p:sp>
          <p:nvSpPr>
            <p:cNvPr id="269" name="Freihandform 12">
              <a:extLst>
                <a:ext uri="{FF2B5EF4-FFF2-40B4-BE49-F238E27FC236}">
                  <a16:creationId xmlns:a16="http://schemas.microsoft.com/office/drawing/2014/main" id="{0E49A323-D521-41F1-BC1C-9566A94547FE}"/>
                </a:ext>
              </a:extLst>
            </p:cNvPr>
            <p:cNvSpPr/>
            <p:nvPr/>
          </p:nvSpPr>
          <p:spPr>
            <a:xfrm>
              <a:off x="7345187" y="4353171"/>
              <a:ext cx="581559" cy="18114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40</a:t>
              </a:r>
            </a:p>
          </p:txBody>
        </p:sp>
        <p:sp>
          <p:nvSpPr>
            <p:cNvPr id="270" name="Freihandform 12">
              <a:extLst>
                <a:ext uri="{FF2B5EF4-FFF2-40B4-BE49-F238E27FC236}">
                  <a16:creationId xmlns:a16="http://schemas.microsoft.com/office/drawing/2014/main" id="{828C3BB0-9EDD-4000-BD65-CD44D897E52B}"/>
                </a:ext>
              </a:extLst>
            </p:cNvPr>
            <p:cNvSpPr/>
            <p:nvPr/>
          </p:nvSpPr>
          <p:spPr>
            <a:xfrm>
              <a:off x="7689131" y="4776270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41</a:t>
              </a:r>
            </a:p>
          </p:txBody>
        </p:sp>
        <p:sp>
          <p:nvSpPr>
            <p:cNvPr id="271" name="Freihandform 12">
              <a:extLst>
                <a:ext uri="{FF2B5EF4-FFF2-40B4-BE49-F238E27FC236}">
                  <a16:creationId xmlns:a16="http://schemas.microsoft.com/office/drawing/2014/main" id="{77F6E313-3011-465E-93E4-7C8F9E9913FE}"/>
                </a:ext>
              </a:extLst>
            </p:cNvPr>
            <p:cNvSpPr/>
            <p:nvPr/>
          </p:nvSpPr>
          <p:spPr>
            <a:xfrm>
              <a:off x="7426995" y="4677396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42</a:t>
              </a:r>
            </a:p>
          </p:txBody>
        </p:sp>
        <p:sp>
          <p:nvSpPr>
            <p:cNvPr id="272" name="Freihandform 12">
              <a:extLst>
                <a:ext uri="{FF2B5EF4-FFF2-40B4-BE49-F238E27FC236}">
                  <a16:creationId xmlns:a16="http://schemas.microsoft.com/office/drawing/2014/main" id="{B4E7EFD9-B39B-4562-916F-74B68C3BFF1F}"/>
                </a:ext>
              </a:extLst>
            </p:cNvPr>
            <p:cNvSpPr/>
            <p:nvPr/>
          </p:nvSpPr>
          <p:spPr>
            <a:xfrm>
              <a:off x="6731209" y="4414330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44</a:t>
              </a:r>
            </a:p>
          </p:txBody>
        </p:sp>
        <p:sp>
          <p:nvSpPr>
            <p:cNvPr id="273" name="Freihandform 12">
              <a:extLst>
                <a:ext uri="{FF2B5EF4-FFF2-40B4-BE49-F238E27FC236}">
                  <a16:creationId xmlns:a16="http://schemas.microsoft.com/office/drawing/2014/main" id="{2C815612-6BE6-41BE-9951-8DBD153893A0}"/>
                </a:ext>
              </a:extLst>
            </p:cNvPr>
            <p:cNvSpPr/>
            <p:nvPr/>
          </p:nvSpPr>
          <p:spPr>
            <a:xfrm>
              <a:off x="7111683" y="4725528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43</a:t>
              </a:r>
            </a:p>
          </p:txBody>
        </p:sp>
        <p:sp>
          <p:nvSpPr>
            <p:cNvPr id="275" name="Freihandform 12">
              <a:extLst>
                <a:ext uri="{FF2B5EF4-FFF2-40B4-BE49-F238E27FC236}">
                  <a16:creationId xmlns:a16="http://schemas.microsoft.com/office/drawing/2014/main" id="{6F35B7B9-DC26-4E28-8187-AD5DC4EB04F2}"/>
                </a:ext>
              </a:extLst>
            </p:cNvPr>
            <p:cNvSpPr/>
            <p:nvPr/>
          </p:nvSpPr>
          <p:spPr>
            <a:xfrm>
              <a:off x="6753289" y="4728109"/>
              <a:ext cx="581559" cy="18114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45</a:t>
              </a:r>
            </a:p>
          </p:txBody>
        </p:sp>
        <p:sp>
          <p:nvSpPr>
            <p:cNvPr id="277" name="Freihandform 12">
              <a:extLst>
                <a:ext uri="{FF2B5EF4-FFF2-40B4-BE49-F238E27FC236}">
                  <a16:creationId xmlns:a16="http://schemas.microsoft.com/office/drawing/2014/main" id="{4141A9CB-C933-44B2-B22B-220DD707FD0B}"/>
                </a:ext>
              </a:extLst>
            </p:cNvPr>
            <p:cNvSpPr/>
            <p:nvPr/>
          </p:nvSpPr>
          <p:spPr>
            <a:xfrm>
              <a:off x="6500421" y="4581115"/>
              <a:ext cx="348979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46</a:t>
              </a:r>
            </a:p>
          </p:txBody>
        </p:sp>
        <p:sp>
          <p:nvSpPr>
            <p:cNvPr id="278" name="Freihandform 12">
              <a:extLst>
                <a:ext uri="{FF2B5EF4-FFF2-40B4-BE49-F238E27FC236}">
                  <a16:creationId xmlns:a16="http://schemas.microsoft.com/office/drawing/2014/main" id="{F0D653BA-24D3-49D3-A40E-59E31F126A02}"/>
                </a:ext>
              </a:extLst>
            </p:cNvPr>
            <p:cNvSpPr/>
            <p:nvPr/>
          </p:nvSpPr>
          <p:spPr>
            <a:xfrm>
              <a:off x="6199516" y="4619490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47</a:t>
              </a:r>
            </a:p>
          </p:txBody>
        </p:sp>
        <p:sp>
          <p:nvSpPr>
            <p:cNvPr id="279" name="Freihandform 12">
              <a:extLst>
                <a:ext uri="{FF2B5EF4-FFF2-40B4-BE49-F238E27FC236}">
                  <a16:creationId xmlns:a16="http://schemas.microsoft.com/office/drawing/2014/main" id="{E631934D-EF66-45E2-99EA-1C7C8DFBAEA9}"/>
                </a:ext>
              </a:extLst>
            </p:cNvPr>
            <p:cNvSpPr/>
            <p:nvPr/>
          </p:nvSpPr>
          <p:spPr>
            <a:xfrm>
              <a:off x="6034084" y="4703514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48</a:t>
              </a:r>
            </a:p>
          </p:txBody>
        </p:sp>
        <p:sp>
          <p:nvSpPr>
            <p:cNvPr id="280" name="Freihandform 12">
              <a:extLst>
                <a:ext uri="{FF2B5EF4-FFF2-40B4-BE49-F238E27FC236}">
                  <a16:creationId xmlns:a16="http://schemas.microsoft.com/office/drawing/2014/main" id="{A275CCD0-49F8-44A7-8603-F6CE7A8A0F1D}"/>
                </a:ext>
              </a:extLst>
            </p:cNvPr>
            <p:cNvSpPr/>
            <p:nvPr/>
          </p:nvSpPr>
          <p:spPr>
            <a:xfrm>
              <a:off x="5826867" y="4836466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49</a:t>
              </a:r>
            </a:p>
          </p:txBody>
        </p:sp>
        <p:sp>
          <p:nvSpPr>
            <p:cNvPr id="281" name="Freihandform 12">
              <a:extLst>
                <a:ext uri="{FF2B5EF4-FFF2-40B4-BE49-F238E27FC236}">
                  <a16:creationId xmlns:a16="http://schemas.microsoft.com/office/drawing/2014/main" id="{D994AA0F-C7F0-47EC-A978-5A8E3856BE22}"/>
                </a:ext>
              </a:extLst>
            </p:cNvPr>
            <p:cNvSpPr/>
            <p:nvPr/>
          </p:nvSpPr>
          <p:spPr>
            <a:xfrm>
              <a:off x="5644308" y="4216064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51</a:t>
              </a:r>
            </a:p>
          </p:txBody>
        </p:sp>
        <p:sp>
          <p:nvSpPr>
            <p:cNvPr id="282" name="Freihandform 12">
              <a:extLst>
                <a:ext uri="{FF2B5EF4-FFF2-40B4-BE49-F238E27FC236}">
                  <a16:creationId xmlns:a16="http://schemas.microsoft.com/office/drawing/2014/main" id="{E953EFD9-704D-423B-8EB9-C68A321DD43E}"/>
                </a:ext>
              </a:extLst>
            </p:cNvPr>
            <p:cNvSpPr/>
            <p:nvPr/>
          </p:nvSpPr>
          <p:spPr>
            <a:xfrm>
              <a:off x="5797776" y="4410193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50</a:t>
              </a:r>
            </a:p>
          </p:txBody>
        </p:sp>
        <p:sp>
          <p:nvSpPr>
            <p:cNvPr id="283" name="Freihandform 12">
              <a:extLst>
                <a:ext uri="{FF2B5EF4-FFF2-40B4-BE49-F238E27FC236}">
                  <a16:creationId xmlns:a16="http://schemas.microsoft.com/office/drawing/2014/main" id="{615077F1-D548-4A3F-96BB-9ED14FE0C6AC}"/>
                </a:ext>
              </a:extLst>
            </p:cNvPr>
            <p:cNvSpPr/>
            <p:nvPr/>
          </p:nvSpPr>
          <p:spPr>
            <a:xfrm>
              <a:off x="5433973" y="4253529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52</a:t>
              </a:r>
            </a:p>
          </p:txBody>
        </p:sp>
        <p:sp>
          <p:nvSpPr>
            <p:cNvPr id="284" name="Freihandform 12">
              <a:extLst>
                <a:ext uri="{FF2B5EF4-FFF2-40B4-BE49-F238E27FC236}">
                  <a16:creationId xmlns:a16="http://schemas.microsoft.com/office/drawing/2014/main" id="{4F1239D1-93E0-4B3C-AFF5-705F447EAC69}"/>
                </a:ext>
              </a:extLst>
            </p:cNvPr>
            <p:cNvSpPr/>
            <p:nvPr/>
          </p:nvSpPr>
          <p:spPr>
            <a:xfrm>
              <a:off x="5231919" y="4303659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53</a:t>
              </a:r>
            </a:p>
          </p:txBody>
        </p:sp>
        <p:sp>
          <p:nvSpPr>
            <p:cNvPr id="285" name="Freihandform 12">
              <a:extLst>
                <a:ext uri="{FF2B5EF4-FFF2-40B4-BE49-F238E27FC236}">
                  <a16:creationId xmlns:a16="http://schemas.microsoft.com/office/drawing/2014/main" id="{BFFEF7A3-2289-4111-95D8-33F58FC9F751}"/>
                </a:ext>
              </a:extLst>
            </p:cNvPr>
            <p:cNvSpPr/>
            <p:nvPr/>
          </p:nvSpPr>
          <p:spPr>
            <a:xfrm>
              <a:off x="5581569" y="4537851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54</a:t>
              </a:r>
            </a:p>
          </p:txBody>
        </p:sp>
        <p:sp>
          <p:nvSpPr>
            <p:cNvPr id="286" name="Freihandform 12">
              <a:extLst>
                <a:ext uri="{FF2B5EF4-FFF2-40B4-BE49-F238E27FC236}">
                  <a16:creationId xmlns:a16="http://schemas.microsoft.com/office/drawing/2014/main" id="{87E01087-F821-4E07-8C0B-861B39438439}"/>
                </a:ext>
              </a:extLst>
            </p:cNvPr>
            <p:cNvSpPr/>
            <p:nvPr/>
          </p:nvSpPr>
          <p:spPr>
            <a:xfrm>
              <a:off x="5043172" y="4511551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55</a:t>
              </a:r>
            </a:p>
          </p:txBody>
        </p:sp>
        <p:sp>
          <p:nvSpPr>
            <p:cNvPr id="287" name="Freihandform 12">
              <a:extLst>
                <a:ext uri="{FF2B5EF4-FFF2-40B4-BE49-F238E27FC236}">
                  <a16:creationId xmlns:a16="http://schemas.microsoft.com/office/drawing/2014/main" id="{1722659E-404C-4B40-B705-6364906C0633}"/>
                </a:ext>
              </a:extLst>
            </p:cNvPr>
            <p:cNvSpPr/>
            <p:nvPr/>
          </p:nvSpPr>
          <p:spPr>
            <a:xfrm>
              <a:off x="5426150" y="4678078"/>
              <a:ext cx="581559" cy="18114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56</a:t>
              </a:r>
            </a:p>
          </p:txBody>
        </p:sp>
        <p:sp>
          <p:nvSpPr>
            <p:cNvPr id="288" name="Freihandform 12">
              <a:extLst>
                <a:ext uri="{FF2B5EF4-FFF2-40B4-BE49-F238E27FC236}">
                  <a16:creationId xmlns:a16="http://schemas.microsoft.com/office/drawing/2014/main" id="{F95DF67E-0711-4909-B0A7-70D709BB0026}"/>
                </a:ext>
              </a:extLst>
            </p:cNvPr>
            <p:cNvSpPr/>
            <p:nvPr/>
          </p:nvSpPr>
          <p:spPr>
            <a:xfrm>
              <a:off x="7294563" y="5137381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57</a:t>
              </a:r>
            </a:p>
          </p:txBody>
        </p:sp>
        <p:sp>
          <p:nvSpPr>
            <p:cNvPr id="289" name="Freihandform 12">
              <a:extLst>
                <a:ext uri="{FF2B5EF4-FFF2-40B4-BE49-F238E27FC236}">
                  <a16:creationId xmlns:a16="http://schemas.microsoft.com/office/drawing/2014/main" id="{5B22E9D4-5921-469C-86AC-18607DE7D47C}"/>
                </a:ext>
              </a:extLst>
            </p:cNvPr>
            <p:cNvSpPr/>
            <p:nvPr/>
          </p:nvSpPr>
          <p:spPr>
            <a:xfrm>
              <a:off x="7196419" y="4931572"/>
              <a:ext cx="580197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58</a:t>
              </a:r>
            </a:p>
          </p:txBody>
        </p:sp>
        <p:sp>
          <p:nvSpPr>
            <p:cNvPr id="290" name="Freihandform 12">
              <a:extLst>
                <a:ext uri="{FF2B5EF4-FFF2-40B4-BE49-F238E27FC236}">
                  <a16:creationId xmlns:a16="http://schemas.microsoft.com/office/drawing/2014/main" id="{869A83B8-DAE8-4D74-B7B2-F34E3F811C0B}"/>
                </a:ext>
              </a:extLst>
            </p:cNvPr>
            <p:cNvSpPr/>
            <p:nvPr/>
          </p:nvSpPr>
          <p:spPr>
            <a:xfrm>
              <a:off x="6805821" y="5006797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59</a:t>
              </a:r>
            </a:p>
          </p:txBody>
        </p:sp>
        <p:sp>
          <p:nvSpPr>
            <p:cNvPr id="291" name="Freihandform 12">
              <a:extLst>
                <a:ext uri="{FF2B5EF4-FFF2-40B4-BE49-F238E27FC236}">
                  <a16:creationId xmlns:a16="http://schemas.microsoft.com/office/drawing/2014/main" id="{AD658FEF-26C8-4BCD-B0CA-19F886FF119A}"/>
                </a:ext>
              </a:extLst>
            </p:cNvPr>
            <p:cNvSpPr/>
            <p:nvPr/>
          </p:nvSpPr>
          <p:spPr>
            <a:xfrm>
              <a:off x="6533509" y="5255429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61</a:t>
              </a:r>
            </a:p>
          </p:txBody>
        </p:sp>
        <p:sp>
          <p:nvSpPr>
            <p:cNvPr id="292" name="Freihandform 12">
              <a:extLst>
                <a:ext uri="{FF2B5EF4-FFF2-40B4-BE49-F238E27FC236}">
                  <a16:creationId xmlns:a16="http://schemas.microsoft.com/office/drawing/2014/main" id="{83BEC54D-D1B6-4107-9D34-953659CBFBB2}"/>
                </a:ext>
              </a:extLst>
            </p:cNvPr>
            <p:cNvSpPr/>
            <p:nvPr/>
          </p:nvSpPr>
          <p:spPr>
            <a:xfrm>
              <a:off x="6849538" y="5221088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60</a:t>
              </a:r>
            </a:p>
          </p:txBody>
        </p:sp>
        <p:sp>
          <p:nvSpPr>
            <p:cNvPr id="293" name="Freihandform 12">
              <a:extLst>
                <a:ext uri="{FF2B5EF4-FFF2-40B4-BE49-F238E27FC236}">
                  <a16:creationId xmlns:a16="http://schemas.microsoft.com/office/drawing/2014/main" id="{FB7538A4-5904-44B5-95BF-2A895159DD6D}"/>
                </a:ext>
              </a:extLst>
            </p:cNvPr>
            <p:cNvSpPr/>
            <p:nvPr/>
          </p:nvSpPr>
          <p:spPr>
            <a:xfrm>
              <a:off x="6532668" y="4976661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62</a:t>
              </a:r>
            </a:p>
          </p:txBody>
        </p:sp>
        <p:sp>
          <p:nvSpPr>
            <p:cNvPr id="294" name="Freihandform 12">
              <a:extLst>
                <a:ext uri="{FF2B5EF4-FFF2-40B4-BE49-F238E27FC236}">
                  <a16:creationId xmlns:a16="http://schemas.microsoft.com/office/drawing/2014/main" id="{FAA7D3EF-C7C9-4D37-8C88-2ED777F77AC6}"/>
                </a:ext>
              </a:extLst>
            </p:cNvPr>
            <p:cNvSpPr/>
            <p:nvPr/>
          </p:nvSpPr>
          <p:spPr>
            <a:xfrm>
              <a:off x="6353762" y="4764022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63</a:t>
              </a:r>
            </a:p>
          </p:txBody>
        </p:sp>
        <p:sp>
          <p:nvSpPr>
            <p:cNvPr id="295" name="Freihandform 12">
              <a:extLst>
                <a:ext uri="{FF2B5EF4-FFF2-40B4-BE49-F238E27FC236}">
                  <a16:creationId xmlns:a16="http://schemas.microsoft.com/office/drawing/2014/main" id="{E28530B7-222A-44CC-9809-85A23BEF80F6}"/>
                </a:ext>
              </a:extLst>
            </p:cNvPr>
            <p:cNvSpPr/>
            <p:nvPr/>
          </p:nvSpPr>
          <p:spPr>
            <a:xfrm>
              <a:off x="6223185" y="5085527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64</a:t>
              </a:r>
            </a:p>
          </p:txBody>
        </p:sp>
        <p:sp>
          <p:nvSpPr>
            <p:cNvPr id="296" name="Freihandform 12">
              <a:extLst>
                <a:ext uri="{FF2B5EF4-FFF2-40B4-BE49-F238E27FC236}">
                  <a16:creationId xmlns:a16="http://schemas.microsoft.com/office/drawing/2014/main" id="{458624FF-3225-4369-8C36-D950644A2008}"/>
                </a:ext>
              </a:extLst>
            </p:cNvPr>
            <p:cNvSpPr/>
            <p:nvPr/>
          </p:nvSpPr>
          <p:spPr>
            <a:xfrm>
              <a:off x="5543868" y="5183025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65</a:t>
              </a:r>
            </a:p>
          </p:txBody>
        </p:sp>
        <p:sp>
          <p:nvSpPr>
            <p:cNvPr id="297" name="Freihandform 12">
              <a:extLst>
                <a:ext uri="{FF2B5EF4-FFF2-40B4-BE49-F238E27FC236}">
                  <a16:creationId xmlns:a16="http://schemas.microsoft.com/office/drawing/2014/main" id="{492FE74A-C43F-40BA-AE5F-404260BB8AF5}"/>
                </a:ext>
              </a:extLst>
            </p:cNvPr>
            <p:cNvSpPr/>
            <p:nvPr/>
          </p:nvSpPr>
          <p:spPr>
            <a:xfrm>
              <a:off x="5494059" y="4897644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66</a:t>
              </a:r>
            </a:p>
          </p:txBody>
        </p:sp>
        <p:sp>
          <p:nvSpPr>
            <p:cNvPr id="298" name="Freihandform 12">
              <a:extLst>
                <a:ext uri="{FF2B5EF4-FFF2-40B4-BE49-F238E27FC236}">
                  <a16:creationId xmlns:a16="http://schemas.microsoft.com/office/drawing/2014/main" id="{4DE70831-B1DE-4FC4-ADB0-3B20D888A892}"/>
                </a:ext>
              </a:extLst>
            </p:cNvPr>
            <p:cNvSpPr/>
            <p:nvPr/>
          </p:nvSpPr>
          <p:spPr>
            <a:xfrm>
              <a:off x="5218933" y="4855274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67</a:t>
              </a:r>
            </a:p>
          </p:txBody>
        </p:sp>
        <p:sp>
          <p:nvSpPr>
            <p:cNvPr id="299" name="Freihandform 12">
              <a:extLst>
                <a:ext uri="{FF2B5EF4-FFF2-40B4-BE49-F238E27FC236}">
                  <a16:creationId xmlns:a16="http://schemas.microsoft.com/office/drawing/2014/main" id="{94C7436B-D66E-4403-820F-C8898646330D}"/>
                </a:ext>
              </a:extLst>
            </p:cNvPr>
            <p:cNvSpPr/>
            <p:nvPr/>
          </p:nvSpPr>
          <p:spPr>
            <a:xfrm>
              <a:off x="5090965" y="4969337"/>
              <a:ext cx="581559" cy="18114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68</a:t>
              </a:r>
            </a:p>
          </p:txBody>
        </p:sp>
        <p:sp>
          <p:nvSpPr>
            <p:cNvPr id="300" name="Freihandform 12">
              <a:extLst>
                <a:ext uri="{FF2B5EF4-FFF2-40B4-BE49-F238E27FC236}">
                  <a16:creationId xmlns:a16="http://schemas.microsoft.com/office/drawing/2014/main" id="{13246947-C638-45EB-8BF1-ED34D8DAE16C}"/>
                </a:ext>
              </a:extLst>
            </p:cNvPr>
            <p:cNvSpPr/>
            <p:nvPr/>
          </p:nvSpPr>
          <p:spPr>
            <a:xfrm>
              <a:off x="4744551" y="5131757"/>
              <a:ext cx="343736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69</a:t>
              </a:r>
            </a:p>
          </p:txBody>
        </p:sp>
        <p:sp>
          <p:nvSpPr>
            <p:cNvPr id="301" name="Freihandform 12">
              <a:extLst>
                <a:ext uri="{FF2B5EF4-FFF2-40B4-BE49-F238E27FC236}">
                  <a16:creationId xmlns:a16="http://schemas.microsoft.com/office/drawing/2014/main" id="{8053630E-5BEA-474D-B6EC-9F37F9A8B78A}"/>
                </a:ext>
              </a:extLst>
            </p:cNvPr>
            <p:cNvSpPr/>
            <p:nvPr/>
          </p:nvSpPr>
          <p:spPr>
            <a:xfrm>
              <a:off x="4442131" y="5052727"/>
              <a:ext cx="326506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70</a:t>
              </a:r>
            </a:p>
          </p:txBody>
        </p:sp>
        <p:sp>
          <p:nvSpPr>
            <p:cNvPr id="302" name="Freihandform 12">
              <a:extLst>
                <a:ext uri="{FF2B5EF4-FFF2-40B4-BE49-F238E27FC236}">
                  <a16:creationId xmlns:a16="http://schemas.microsoft.com/office/drawing/2014/main" id="{0FF62FA7-7750-4C1E-84EA-ED55F20F682B}"/>
                </a:ext>
              </a:extLst>
            </p:cNvPr>
            <p:cNvSpPr/>
            <p:nvPr/>
          </p:nvSpPr>
          <p:spPr>
            <a:xfrm>
              <a:off x="4794553" y="5403591"/>
              <a:ext cx="322750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71</a:t>
              </a:r>
            </a:p>
          </p:txBody>
        </p:sp>
        <p:sp>
          <p:nvSpPr>
            <p:cNvPr id="303" name="Freihandform 12">
              <a:extLst>
                <a:ext uri="{FF2B5EF4-FFF2-40B4-BE49-F238E27FC236}">
                  <a16:creationId xmlns:a16="http://schemas.microsoft.com/office/drawing/2014/main" id="{29E4BB35-E68B-4DCC-BF3A-31C592861E1A}"/>
                </a:ext>
              </a:extLst>
            </p:cNvPr>
            <p:cNvSpPr/>
            <p:nvPr/>
          </p:nvSpPr>
          <p:spPr>
            <a:xfrm>
              <a:off x="5031350" y="5544120"/>
              <a:ext cx="326457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72</a:t>
              </a:r>
            </a:p>
          </p:txBody>
        </p:sp>
        <p:sp>
          <p:nvSpPr>
            <p:cNvPr id="304" name="Freihandform 12">
              <a:extLst>
                <a:ext uri="{FF2B5EF4-FFF2-40B4-BE49-F238E27FC236}">
                  <a16:creationId xmlns:a16="http://schemas.microsoft.com/office/drawing/2014/main" id="{CCAEE8D4-C3D7-4E99-AAD7-EB71AE472049}"/>
                </a:ext>
              </a:extLst>
            </p:cNvPr>
            <p:cNvSpPr/>
            <p:nvPr/>
          </p:nvSpPr>
          <p:spPr>
            <a:xfrm>
              <a:off x="4681583" y="5735946"/>
              <a:ext cx="580197" cy="33034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Freien-</a:t>
              </a:r>
            </a:p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orla</a:t>
              </a:r>
            </a:p>
          </p:txBody>
        </p:sp>
        <p:sp>
          <p:nvSpPr>
            <p:cNvPr id="305" name="Freihandform 12">
              <a:extLst>
                <a:ext uri="{FF2B5EF4-FFF2-40B4-BE49-F238E27FC236}">
                  <a16:creationId xmlns:a16="http://schemas.microsoft.com/office/drawing/2014/main" id="{236E8AB4-77A3-4597-B54C-D4B2C4A661DA}"/>
                </a:ext>
              </a:extLst>
            </p:cNvPr>
            <p:cNvSpPr/>
            <p:nvPr/>
          </p:nvSpPr>
          <p:spPr>
            <a:xfrm>
              <a:off x="4449088" y="5624736"/>
              <a:ext cx="320778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73</a:t>
              </a:r>
            </a:p>
          </p:txBody>
        </p:sp>
        <p:sp>
          <p:nvSpPr>
            <p:cNvPr id="307" name="Freihandform 12">
              <a:extLst>
                <a:ext uri="{FF2B5EF4-FFF2-40B4-BE49-F238E27FC236}">
                  <a16:creationId xmlns:a16="http://schemas.microsoft.com/office/drawing/2014/main" id="{ED21FB91-0655-4416-A8BE-1C595137A552}"/>
                </a:ext>
              </a:extLst>
            </p:cNvPr>
            <p:cNvSpPr/>
            <p:nvPr/>
          </p:nvSpPr>
          <p:spPr>
            <a:xfrm>
              <a:off x="4950297" y="3468513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Jena</a:t>
              </a:r>
            </a:p>
          </p:txBody>
        </p:sp>
        <p:sp>
          <p:nvSpPr>
            <p:cNvPr id="308" name="Freihandform 12">
              <a:extLst>
                <a:ext uri="{FF2B5EF4-FFF2-40B4-BE49-F238E27FC236}">
                  <a16:creationId xmlns:a16="http://schemas.microsoft.com/office/drawing/2014/main" id="{C92A5DB9-C510-4F8B-99E3-0F75309779E6}"/>
                </a:ext>
              </a:extLst>
            </p:cNvPr>
            <p:cNvSpPr/>
            <p:nvPr/>
          </p:nvSpPr>
          <p:spPr>
            <a:xfrm>
              <a:off x="5345403" y="5176779"/>
              <a:ext cx="386953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algn="ctr"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75</a:t>
              </a:r>
            </a:p>
          </p:txBody>
        </p:sp>
        <p:sp>
          <p:nvSpPr>
            <p:cNvPr id="9" name="Textfeld 8">
              <a:extLst>
                <a:ext uri="{FF2B5EF4-FFF2-40B4-BE49-F238E27FC236}">
                  <a16:creationId xmlns:a16="http://schemas.microsoft.com/office/drawing/2014/main" id="{45849297-A216-46EA-9DE2-B2465D66764E}"/>
                </a:ext>
              </a:extLst>
            </p:cNvPr>
            <p:cNvSpPr txBox="1"/>
            <p:nvPr/>
          </p:nvSpPr>
          <p:spPr>
            <a:xfrm>
              <a:off x="5706339" y="2208655"/>
              <a:ext cx="29691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3</a:t>
              </a:r>
            </a:p>
          </p:txBody>
        </p:sp>
        <p:sp>
          <p:nvSpPr>
            <p:cNvPr id="310" name="Freihandform 12">
              <a:extLst>
                <a:ext uri="{FF2B5EF4-FFF2-40B4-BE49-F238E27FC236}">
                  <a16:creationId xmlns:a16="http://schemas.microsoft.com/office/drawing/2014/main" id="{978C29F6-F02C-4ACD-95EA-F88C91E13FCB}"/>
                </a:ext>
              </a:extLst>
            </p:cNvPr>
            <p:cNvSpPr/>
            <p:nvPr/>
          </p:nvSpPr>
          <p:spPr>
            <a:xfrm>
              <a:off x="6995402" y="1805513"/>
              <a:ext cx="659057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Schkölen</a:t>
              </a:r>
            </a:p>
          </p:txBody>
        </p:sp>
        <p:sp>
          <p:nvSpPr>
            <p:cNvPr id="192" name="Freihandform 12">
              <a:extLst>
                <a:ext uri="{FF2B5EF4-FFF2-40B4-BE49-F238E27FC236}">
                  <a16:creationId xmlns:a16="http://schemas.microsoft.com/office/drawing/2014/main" id="{4141A9CB-C933-44B2-B22B-220DD707FD0B}"/>
                </a:ext>
              </a:extLst>
            </p:cNvPr>
            <p:cNvSpPr/>
            <p:nvPr/>
          </p:nvSpPr>
          <p:spPr>
            <a:xfrm>
              <a:off x="6660829" y="4526311"/>
              <a:ext cx="348979" cy="18293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600" dirty="0">
                  <a:solidFill>
                    <a:srgbClr val="000000"/>
                  </a:solidFill>
                  <a:ea typeface="Arial Unicode MS" pitchFamily="2"/>
                </a:rPr>
                <a:t>46</a:t>
              </a:r>
            </a:p>
          </p:txBody>
        </p:sp>
        <p:sp>
          <p:nvSpPr>
            <p:cNvPr id="193" name="Freihandform 12">
              <a:extLst>
                <a:ext uri="{FF2B5EF4-FFF2-40B4-BE49-F238E27FC236}">
                  <a16:creationId xmlns:a16="http://schemas.microsoft.com/office/drawing/2014/main" id="{4141A9CB-C933-44B2-B22B-220DD707FD0B}"/>
                </a:ext>
              </a:extLst>
            </p:cNvPr>
            <p:cNvSpPr/>
            <p:nvPr/>
          </p:nvSpPr>
          <p:spPr>
            <a:xfrm>
              <a:off x="6060192" y="1547764"/>
              <a:ext cx="348979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3</a:t>
              </a:r>
            </a:p>
          </p:txBody>
        </p:sp>
      </p:grpSp>
      <p:pic>
        <p:nvPicPr>
          <p:cNvPr id="10" name="Grafik 9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3595" y="1317429"/>
            <a:ext cx="361506" cy="432000"/>
          </a:xfrm>
          <a:prstGeom prst="rect">
            <a:avLst/>
          </a:prstGeom>
        </p:spPr>
      </p:pic>
      <p:grpSp>
        <p:nvGrpSpPr>
          <p:cNvPr id="321" name="Gruppieren 320">
            <a:extLst>
              <a:ext uri="{FF2B5EF4-FFF2-40B4-BE49-F238E27FC236}">
                <a16:creationId xmlns:a16="http://schemas.microsoft.com/office/drawing/2014/main" id="{15F9E10B-1BBB-420E-A0ED-42F025F5625E}"/>
              </a:ext>
            </a:extLst>
          </p:cNvPr>
          <p:cNvGrpSpPr/>
          <p:nvPr/>
        </p:nvGrpSpPr>
        <p:grpSpPr>
          <a:xfrm>
            <a:off x="274002" y="1796795"/>
            <a:ext cx="3956733" cy="3354183"/>
            <a:chOff x="139071" y="1280582"/>
            <a:chExt cx="3956733" cy="3354183"/>
          </a:xfrm>
        </p:grpSpPr>
        <p:sp>
          <p:nvSpPr>
            <p:cNvPr id="322" name="Freihandform: Form 321">
              <a:extLst>
                <a:ext uri="{FF2B5EF4-FFF2-40B4-BE49-F238E27FC236}">
                  <a16:creationId xmlns:a16="http://schemas.microsoft.com/office/drawing/2014/main" id="{8A237138-7BAF-4A90-A70C-20174B219DC7}"/>
                </a:ext>
              </a:extLst>
            </p:cNvPr>
            <p:cNvSpPr/>
            <p:nvPr/>
          </p:nvSpPr>
          <p:spPr>
            <a:xfrm>
              <a:off x="977106" y="1764445"/>
              <a:ext cx="1410750" cy="529650"/>
            </a:xfrm>
            <a:custGeom>
              <a:avLst/>
              <a:gdLst>
                <a:gd name="connsiteX0" fmla="*/ 858202 w 2714625"/>
                <a:gd name="connsiteY0" fmla="*/ 940308 h 1019175"/>
                <a:gd name="connsiteX1" fmla="*/ 865918 w 2714625"/>
                <a:gd name="connsiteY1" fmla="*/ 938498 h 1019175"/>
                <a:gd name="connsiteX2" fmla="*/ 867346 w 2714625"/>
                <a:gd name="connsiteY2" fmla="*/ 944689 h 1019175"/>
                <a:gd name="connsiteX3" fmla="*/ 860203 w 2714625"/>
                <a:gd name="connsiteY3" fmla="*/ 946595 h 1019175"/>
                <a:gd name="connsiteX4" fmla="*/ 858202 w 2714625"/>
                <a:gd name="connsiteY4" fmla="*/ 940308 h 1019175"/>
                <a:gd name="connsiteX5" fmla="*/ 845534 w 2714625"/>
                <a:gd name="connsiteY5" fmla="*/ 946023 h 1019175"/>
                <a:gd name="connsiteX6" fmla="*/ 851344 w 2714625"/>
                <a:gd name="connsiteY6" fmla="*/ 943832 h 1019175"/>
                <a:gd name="connsiteX7" fmla="*/ 854011 w 2714625"/>
                <a:gd name="connsiteY7" fmla="*/ 952595 h 1019175"/>
                <a:gd name="connsiteX8" fmla="*/ 847725 w 2714625"/>
                <a:gd name="connsiteY8" fmla="*/ 952976 h 1019175"/>
                <a:gd name="connsiteX9" fmla="*/ 845534 w 2714625"/>
                <a:gd name="connsiteY9" fmla="*/ 946023 h 1019175"/>
                <a:gd name="connsiteX10" fmla="*/ 1686401 w 2714625"/>
                <a:gd name="connsiteY10" fmla="*/ 569024 h 1019175"/>
                <a:gd name="connsiteX11" fmla="*/ 1691164 w 2714625"/>
                <a:gd name="connsiteY11" fmla="*/ 567976 h 1019175"/>
                <a:gd name="connsiteX12" fmla="*/ 1694498 w 2714625"/>
                <a:gd name="connsiteY12" fmla="*/ 587121 h 1019175"/>
                <a:gd name="connsiteX13" fmla="*/ 1681829 w 2714625"/>
                <a:gd name="connsiteY13" fmla="*/ 586835 h 1019175"/>
                <a:gd name="connsiteX14" fmla="*/ 1682401 w 2714625"/>
                <a:gd name="connsiteY14" fmla="*/ 577405 h 1019175"/>
                <a:gd name="connsiteX15" fmla="*/ 1686401 w 2714625"/>
                <a:gd name="connsiteY15" fmla="*/ 569024 h 1019175"/>
                <a:gd name="connsiteX16" fmla="*/ 1686496 w 2714625"/>
                <a:gd name="connsiteY16" fmla="*/ 568833 h 1019175"/>
                <a:gd name="connsiteX17" fmla="*/ 1688497 w 2714625"/>
                <a:gd name="connsiteY17" fmla="*/ 563594 h 1019175"/>
                <a:gd name="connsiteX18" fmla="*/ 1690592 w 2714625"/>
                <a:gd name="connsiteY18" fmla="*/ 564261 h 1019175"/>
                <a:gd name="connsiteX19" fmla="*/ 1691164 w 2714625"/>
                <a:gd name="connsiteY19" fmla="*/ 567785 h 1019175"/>
                <a:gd name="connsiteX20" fmla="*/ 1686496 w 2714625"/>
                <a:gd name="connsiteY20" fmla="*/ 568833 h 1019175"/>
                <a:gd name="connsiteX21" fmla="*/ 1218438 w 2714625"/>
                <a:gd name="connsiteY21" fmla="*/ 992314 h 1019175"/>
                <a:gd name="connsiteX22" fmla="*/ 1143381 w 2714625"/>
                <a:gd name="connsiteY22" fmla="*/ 991934 h 1019175"/>
                <a:gd name="connsiteX23" fmla="*/ 1141667 w 2714625"/>
                <a:gd name="connsiteY23" fmla="*/ 940879 h 1019175"/>
                <a:gd name="connsiteX24" fmla="*/ 1108329 w 2714625"/>
                <a:gd name="connsiteY24" fmla="*/ 941832 h 1019175"/>
                <a:gd name="connsiteX25" fmla="*/ 1104709 w 2714625"/>
                <a:gd name="connsiteY25" fmla="*/ 942404 h 1019175"/>
                <a:gd name="connsiteX26" fmla="*/ 1104805 w 2714625"/>
                <a:gd name="connsiteY26" fmla="*/ 944689 h 1019175"/>
                <a:gd name="connsiteX27" fmla="*/ 1095375 w 2714625"/>
                <a:gd name="connsiteY27" fmla="*/ 945642 h 1019175"/>
                <a:gd name="connsiteX28" fmla="*/ 1090993 w 2714625"/>
                <a:gd name="connsiteY28" fmla="*/ 944023 h 1019175"/>
                <a:gd name="connsiteX29" fmla="*/ 1088231 w 2714625"/>
                <a:gd name="connsiteY29" fmla="*/ 933355 h 1019175"/>
                <a:gd name="connsiteX30" fmla="*/ 1070229 w 2714625"/>
                <a:gd name="connsiteY30" fmla="*/ 936117 h 1019175"/>
                <a:gd name="connsiteX31" fmla="*/ 1069562 w 2714625"/>
                <a:gd name="connsiteY31" fmla="*/ 930688 h 1019175"/>
                <a:gd name="connsiteX32" fmla="*/ 1066514 w 2714625"/>
                <a:gd name="connsiteY32" fmla="*/ 930878 h 1019175"/>
                <a:gd name="connsiteX33" fmla="*/ 1050989 w 2714625"/>
                <a:gd name="connsiteY33" fmla="*/ 937832 h 1019175"/>
                <a:gd name="connsiteX34" fmla="*/ 1050893 w 2714625"/>
                <a:gd name="connsiteY34" fmla="*/ 941070 h 1019175"/>
                <a:gd name="connsiteX35" fmla="*/ 1038892 w 2714625"/>
                <a:gd name="connsiteY35" fmla="*/ 944785 h 1019175"/>
                <a:gd name="connsiteX36" fmla="*/ 1030129 w 2714625"/>
                <a:gd name="connsiteY36" fmla="*/ 952500 h 1019175"/>
                <a:gd name="connsiteX37" fmla="*/ 1029271 w 2714625"/>
                <a:gd name="connsiteY37" fmla="*/ 932307 h 1019175"/>
                <a:gd name="connsiteX38" fmla="*/ 1019080 w 2714625"/>
                <a:gd name="connsiteY38" fmla="*/ 939070 h 1019175"/>
                <a:gd name="connsiteX39" fmla="*/ 1018889 w 2714625"/>
                <a:gd name="connsiteY39" fmla="*/ 935260 h 1019175"/>
                <a:gd name="connsiteX40" fmla="*/ 1001363 w 2714625"/>
                <a:gd name="connsiteY40" fmla="*/ 935450 h 1019175"/>
                <a:gd name="connsiteX41" fmla="*/ 1001173 w 2714625"/>
                <a:gd name="connsiteY41" fmla="*/ 929830 h 1019175"/>
                <a:gd name="connsiteX42" fmla="*/ 970502 w 2714625"/>
                <a:gd name="connsiteY42" fmla="*/ 929735 h 1019175"/>
                <a:gd name="connsiteX43" fmla="*/ 974026 w 2714625"/>
                <a:gd name="connsiteY43" fmla="*/ 924211 h 1019175"/>
                <a:gd name="connsiteX44" fmla="*/ 919162 w 2714625"/>
                <a:gd name="connsiteY44" fmla="*/ 926021 h 1019175"/>
                <a:gd name="connsiteX45" fmla="*/ 919162 w 2714625"/>
                <a:gd name="connsiteY45" fmla="*/ 928402 h 1019175"/>
                <a:gd name="connsiteX46" fmla="*/ 903732 w 2714625"/>
                <a:gd name="connsiteY46" fmla="*/ 930021 h 1019175"/>
                <a:gd name="connsiteX47" fmla="*/ 894778 w 2714625"/>
                <a:gd name="connsiteY47" fmla="*/ 934784 h 1019175"/>
                <a:gd name="connsiteX48" fmla="*/ 876205 w 2714625"/>
                <a:gd name="connsiteY48" fmla="*/ 934498 h 1019175"/>
                <a:gd name="connsiteX49" fmla="*/ 860679 w 2714625"/>
                <a:gd name="connsiteY49" fmla="*/ 938975 h 1019175"/>
                <a:gd name="connsiteX50" fmla="*/ 841343 w 2714625"/>
                <a:gd name="connsiteY50" fmla="*/ 947833 h 1019175"/>
                <a:gd name="connsiteX51" fmla="*/ 844106 w 2714625"/>
                <a:gd name="connsiteY51" fmla="*/ 964883 h 1019175"/>
                <a:gd name="connsiteX52" fmla="*/ 834771 w 2714625"/>
                <a:gd name="connsiteY52" fmla="*/ 965359 h 1019175"/>
                <a:gd name="connsiteX53" fmla="*/ 834676 w 2714625"/>
                <a:gd name="connsiteY53" fmla="*/ 971264 h 1019175"/>
                <a:gd name="connsiteX54" fmla="*/ 829437 w 2714625"/>
                <a:gd name="connsiteY54" fmla="*/ 972598 h 1019175"/>
                <a:gd name="connsiteX55" fmla="*/ 825151 w 2714625"/>
                <a:gd name="connsiteY55" fmla="*/ 958405 h 1019175"/>
                <a:gd name="connsiteX56" fmla="*/ 820484 w 2714625"/>
                <a:gd name="connsiteY56" fmla="*/ 958882 h 1019175"/>
                <a:gd name="connsiteX57" fmla="*/ 821817 w 2714625"/>
                <a:gd name="connsiteY57" fmla="*/ 968312 h 1019175"/>
                <a:gd name="connsiteX58" fmla="*/ 809911 w 2714625"/>
                <a:gd name="connsiteY58" fmla="*/ 967835 h 1019175"/>
                <a:gd name="connsiteX59" fmla="*/ 810577 w 2714625"/>
                <a:gd name="connsiteY59" fmla="*/ 975265 h 1019175"/>
                <a:gd name="connsiteX60" fmla="*/ 807815 w 2714625"/>
                <a:gd name="connsiteY60" fmla="*/ 975646 h 1019175"/>
                <a:gd name="connsiteX61" fmla="*/ 808196 w 2714625"/>
                <a:gd name="connsiteY61" fmla="*/ 980694 h 1019175"/>
                <a:gd name="connsiteX62" fmla="*/ 800005 w 2714625"/>
                <a:gd name="connsiteY62" fmla="*/ 980504 h 1019175"/>
                <a:gd name="connsiteX63" fmla="*/ 800386 w 2714625"/>
                <a:gd name="connsiteY63" fmla="*/ 994886 h 1019175"/>
                <a:gd name="connsiteX64" fmla="*/ 774668 w 2714625"/>
                <a:gd name="connsiteY64" fmla="*/ 1007364 h 1019175"/>
                <a:gd name="connsiteX65" fmla="*/ 773335 w 2714625"/>
                <a:gd name="connsiteY65" fmla="*/ 996505 h 1019175"/>
                <a:gd name="connsiteX66" fmla="*/ 775430 w 2714625"/>
                <a:gd name="connsiteY66" fmla="*/ 979742 h 1019175"/>
                <a:gd name="connsiteX67" fmla="*/ 769715 w 2714625"/>
                <a:gd name="connsiteY67" fmla="*/ 978313 h 1019175"/>
                <a:gd name="connsiteX68" fmla="*/ 771239 w 2714625"/>
                <a:gd name="connsiteY68" fmla="*/ 968121 h 1019175"/>
                <a:gd name="connsiteX69" fmla="*/ 772477 w 2714625"/>
                <a:gd name="connsiteY69" fmla="*/ 965168 h 1019175"/>
                <a:gd name="connsiteX70" fmla="*/ 782098 w 2714625"/>
                <a:gd name="connsiteY70" fmla="*/ 960120 h 1019175"/>
                <a:gd name="connsiteX71" fmla="*/ 778764 w 2714625"/>
                <a:gd name="connsiteY71" fmla="*/ 940213 h 1019175"/>
                <a:gd name="connsiteX72" fmla="*/ 771049 w 2714625"/>
                <a:gd name="connsiteY72" fmla="*/ 939260 h 1019175"/>
                <a:gd name="connsiteX73" fmla="*/ 769429 w 2714625"/>
                <a:gd name="connsiteY73" fmla="*/ 932117 h 1019175"/>
                <a:gd name="connsiteX74" fmla="*/ 753904 w 2714625"/>
                <a:gd name="connsiteY74" fmla="*/ 936784 h 1019175"/>
                <a:gd name="connsiteX75" fmla="*/ 753332 w 2714625"/>
                <a:gd name="connsiteY75" fmla="*/ 934498 h 1019175"/>
                <a:gd name="connsiteX76" fmla="*/ 743331 w 2714625"/>
                <a:gd name="connsiteY76" fmla="*/ 935069 h 1019175"/>
                <a:gd name="connsiteX77" fmla="*/ 743141 w 2714625"/>
                <a:gd name="connsiteY77" fmla="*/ 932879 h 1019175"/>
                <a:gd name="connsiteX78" fmla="*/ 735044 w 2714625"/>
                <a:gd name="connsiteY78" fmla="*/ 934784 h 1019175"/>
                <a:gd name="connsiteX79" fmla="*/ 735044 w 2714625"/>
                <a:gd name="connsiteY79" fmla="*/ 950214 h 1019175"/>
                <a:gd name="connsiteX80" fmla="*/ 723614 w 2714625"/>
                <a:gd name="connsiteY80" fmla="*/ 958977 h 1019175"/>
                <a:gd name="connsiteX81" fmla="*/ 708279 w 2714625"/>
                <a:gd name="connsiteY81" fmla="*/ 954119 h 1019175"/>
                <a:gd name="connsiteX82" fmla="*/ 705707 w 2714625"/>
                <a:gd name="connsiteY82" fmla="*/ 957358 h 1019175"/>
                <a:gd name="connsiteX83" fmla="*/ 702469 w 2714625"/>
                <a:gd name="connsiteY83" fmla="*/ 956120 h 1019175"/>
                <a:gd name="connsiteX84" fmla="*/ 700850 w 2714625"/>
                <a:gd name="connsiteY84" fmla="*/ 976027 h 1019175"/>
                <a:gd name="connsiteX85" fmla="*/ 678751 w 2714625"/>
                <a:gd name="connsiteY85" fmla="*/ 965740 h 1019175"/>
                <a:gd name="connsiteX86" fmla="*/ 667988 w 2714625"/>
                <a:gd name="connsiteY86" fmla="*/ 970693 h 1019175"/>
                <a:gd name="connsiteX87" fmla="*/ 655225 w 2714625"/>
                <a:gd name="connsiteY87" fmla="*/ 963644 h 1019175"/>
                <a:gd name="connsiteX88" fmla="*/ 632650 w 2714625"/>
                <a:gd name="connsiteY88" fmla="*/ 957929 h 1019175"/>
                <a:gd name="connsiteX89" fmla="*/ 641413 w 2714625"/>
                <a:gd name="connsiteY89" fmla="*/ 944594 h 1019175"/>
                <a:gd name="connsiteX90" fmla="*/ 625221 w 2714625"/>
                <a:gd name="connsiteY90" fmla="*/ 939070 h 1019175"/>
                <a:gd name="connsiteX91" fmla="*/ 626840 w 2714625"/>
                <a:gd name="connsiteY91" fmla="*/ 931926 h 1019175"/>
                <a:gd name="connsiteX92" fmla="*/ 616553 w 2714625"/>
                <a:gd name="connsiteY92" fmla="*/ 927735 h 1019175"/>
                <a:gd name="connsiteX93" fmla="*/ 616458 w 2714625"/>
                <a:gd name="connsiteY93" fmla="*/ 920591 h 1019175"/>
                <a:gd name="connsiteX94" fmla="*/ 612458 w 2714625"/>
                <a:gd name="connsiteY94" fmla="*/ 918782 h 1019175"/>
                <a:gd name="connsiteX95" fmla="*/ 616839 w 2714625"/>
                <a:gd name="connsiteY95" fmla="*/ 903065 h 1019175"/>
                <a:gd name="connsiteX96" fmla="*/ 616458 w 2714625"/>
                <a:gd name="connsiteY96" fmla="*/ 887730 h 1019175"/>
                <a:gd name="connsiteX97" fmla="*/ 614267 w 2714625"/>
                <a:gd name="connsiteY97" fmla="*/ 888397 h 1019175"/>
                <a:gd name="connsiteX98" fmla="*/ 593884 w 2714625"/>
                <a:gd name="connsiteY98" fmla="*/ 851440 h 1019175"/>
                <a:gd name="connsiteX99" fmla="*/ 595884 w 2714625"/>
                <a:gd name="connsiteY99" fmla="*/ 839914 h 1019175"/>
                <a:gd name="connsiteX100" fmla="*/ 593217 w 2714625"/>
                <a:gd name="connsiteY100" fmla="*/ 839438 h 1019175"/>
                <a:gd name="connsiteX101" fmla="*/ 592550 w 2714625"/>
                <a:gd name="connsiteY101" fmla="*/ 827532 h 1019175"/>
                <a:gd name="connsiteX102" fmla="*/ 587312 w 2714625"/>
                <a:gd name="connsiteY102" fmla="*/ 825437 h 1019175"/>
                <a:gd name="connsiteX103" fmla="*/ 587788 w 2714625"/>
                <a:gd name="connsiteY103" fmla="*/ 820579 h 1019175"/>
                <a:gd name="connsiteX104" fmla="*/ 589597 w 2714625"/>
                <a:gd name="connsiteY104" fmla="*/ 821055 h 1019175"/>
                <a:gd name="connsiteX105" fmla="*/ 586645 w 2714625"/>
                <a:gd name="connsiteY105" fmla="*/ 800291 h 1019175"/>
                <a:gd name="connsiteX106" fmla="*/ 580930 w 2714625"/>
                <a:gd name="connsiteY106" fmla="*/ 800576 h 1019175"/>
                <a:gd name="connsiteX107" fmla="*/ 579501 w 2714625"/>
                <a:gd name="connsiteY107" fmla="*/ 790956 h 1019175"/>
                <a:gd name="connsiteX108" fmla="*/ 576167 w 2714625"/>
                <a:gd name="connsiteY108" fmla="*/ 791718 h 1019175"/>
                <a:gd name="connsiteX109" fmla="*/ 574167 w 2714625"/>
                <a:gd name="connsiteY109" fmla="*/ 786098 h 1019175"/>
                <a:gd name="connsiteX110" fmla="*/ 566452 w 2714625"/>
                <a:gd name="connsiteY110" fmla="*/ 786860 h 1019175"/>
                <a:gd name="connsiteX111" fmla="*/ 557022 w 2714625"/>
                <a:gd name="connsiteY111" fmla="*/ 748379 h 1019175"/>
                <a:gd name="connsiteX112" fmla="*/ 555974 w 2714625"/>
                <a:gd name="connsiteY112" fmla="*/ 737902 h 1019175"/>
                <a:gd name="connsiteX113" fmla="*/ 559117 w 2714625"/>
                <a:gd name="connsiteY113" fmla="*/ 739330 h 1019175"/>
                <a:gd name="connsiteX114" fmla="*/ 557879 w 2714625"/>
                <a:gd name="connsiteY114" fmla="*/ 732758 h 1019175"/>
                <a:gd name="connsiteX115" fmla="*/ 549402 w 2714625"/>
                <a:gd name="connsiteY115" fmla="*/ 706850 h 1019175"/>
                <a:gd name="connsiteX116" fmla="*/ 542639 w 2714625"/>
                <a:gd name="connsiteY116" fmla="*/ 703136 h 1019175"/>
                <a:gd name="connsiteX117" fmla="*/ 540829 w 2714625"/>
                <a:gd name="connsiteY117" fmla="*/ 687229 h 1019175"/>
                <a:gd name="connsiteX118" fmla="*/ 523304 w 2714625"/>
                <a:gd name="connsiteY118" fmla="*/ 683609 h 1019175"/>
                <a:gd name="connsiteX119" fmla="*/ 523208 w 2714625"/>
                <a:gd name="connsiteY119" fmla="*/ 680847 h 1019175"/>
                <a:gd name="connsiteX120" fmla="*/ 517874 w 2714625"/>
                <a:gd name="connsiteY120" fmla="*/ 678561 h 1019175"/>
                <a:gd name="connsiteX121" fmla="*/ 518350 w 2714625"/>
                <a:gd name="connsiteY121" fmla="*/ 674561 h 1019175"/>
                <a:gd name="connsiteX122" fmla="*/ 503206 w 2714625"/>
                <a:gd name="connsiteY122" fmla="*/ 674846 h 1019175"/>
                <a:gd name="connsiteX123" fmla="*/ 488347 w 2714625"/>
                <a:gd name="connsiteY123" fmla="*/ 669036 h 1019175"/>
                <a:gd name="connsiteX124" fmla="*/ 487966 w 2714625"/>
                <a:gd name="connsiteY124" fmla="*/ 660273 h 1019175"/>
                <a:gd name="connsiteX125" fmla="*/ 483013 w 2714625"/>
                <a:gd name="connsiteY125" fmla="*/ 657701 h 1019175"/>
                <a:gd name="connsiteX126" fmla="*/ 480155 w 2714625"/>
                <a:gd name="connsiteY126" fmla="*/ 659035 h 1019175"/>
                <a:gd name="connsiteX127" fmla="*/ 478441 w 2714625"/>
                <a:gd name="connsiteY127" fmla="*/ 664654 h 1019175"/>
                <a:gd name="connsiteX128" fmla="*/ 473869 w 2714625"/>
                <a:gd name="connsiteY128" fmla="*/ 664845 h 1019175"/>
                <a:gd name="connsiteX129" fmla="*/ 450913 w 2714625"/>
                <a:gd name="connsiteY129" fmla="*/ 659416 h 1019175"/>
                <a:gd name="connsiteX130" fmla="*/ 446246 w 2714625"/>
                <a:gd name="connsiteY130" fmla="*/ 648176 h 1019175"/>
                <a:gd name="connsiteX131" fmla="*/ 439864 w 2714625"/>
                <a:gd name="connsiteY131" fmla="*/ 644652 h 1019175"/>
                <a:gd name="connsiteX132" fmla="*/ 430911 w 2714625"/>
                <a:gd name="connsiteY132" fmla="*/ 649700 h 1019175"/>
                <a:gd name="connsiteX133" fmla="*/ 423767 w 2714625"/>
                <a:gd name="connsiteY133" fmla="*/ 650558 h 1019175"/>
                <a:gd name="connsiteX134" fmla="*/ 413575 w 2714625"/>
                <a:gd name="connsiteY134" fmla="*/ 602456 h 1019175"/>
                <a:gd name="connsiteX135" fmla="*/ 408527 w 2714625"/>
                <a:gd name="connsiteY135" fmla="*/ 601694 h 1019175"/>
                <a:gd name="connsiteX136" fmla="*/ 409004 w 2714625"/>
                <a:gd name="connsiteY136" fmla="*/ 597122 h 1019175"/>
                <a:gd name="connsiteX137" fmla="*/ 397288 w 2714625"/>
                <a:gd name="connsiteY137" fmla="*/ 595598 h 1019175"/>
                <a:gd name="connsiteX138" fmla="*/ 398812 w 2714625"/>
                <a:gd name="connsiteY138" fmla="*/ 591121 h 1019175"/>
                <a:gd name="connsiteX139" fmla="*/ 390334 w 2714625"/>
                <a:gd name="connsiteY139" fmla="*/ 587597 h 1019175"/>
                <a:gd name="connsiteX140" fmla="*/ 394430 w 2714625"/>
                <a:gd name="connsiteY140" fmla="*/ 572071 h 1019175"/>
                <a:gd name="connsiteX141" fmla="*/ 365188 w 2714625"/>
                <a:gd name="connsiteY141" fmla="*/ 545211 h 1019175"/>
                <a:gd name="connsiteX142" fmla="*/ 365188 w 2714625"/>
                <a:gd name="connsiteY142" fmla="*/ 532543 h 1019175"/>
                <a:gd name="connsiteX143" fmla="*/ 356711 w 2714625"/>
                <a:gd name="connsiteY143" fmla="*/ 523494 h 1019175"/>
                <a:gd name="connsiteX144" fmla="*/ 339757 w 2714625"/>
                <a:gd name="connsiteY144" fmla="*/ 521494 h 1019175"/>
                <a:gd name="connsiteX145" fmla="*/ 338900 w 2714625"/>
                <a:gd name="connsiteY145" fmla="*/ 516636 h 1019175"/>
                <a:gd name="connsiteX146" fmla="*/ 314134 w 2714625"/>
                <a:gd name="connsiteY146" fmla="*/ 522351 h 1019175"/>
                <a:gd name="connsiteX147" fmla="*/ 283178 w 2714625"/>
                <a:gd name="connsiteY147" fmla="*/ 508825 h 1019175"/>
                <a:gd name="connsiteX148" fmla="*/ 270891 w 2714625"/>
                <a:gd name="connsiteY148" fmla="*/ 507587 h 1019175"/>
                <a:gd name="connsiteX149" fmla="*/ 254794 w 2714625"/>
                <a:gd name="connsiteY149" fmla="*/ 499682 h 1019175"/>
                <a:gd name="connsiteX150" fmla="*/ 246126 w 2714625"/>
                <a:gd name="connsiteY150" fmla="*/ 500062 h 1019175"/>
                <a:gd name="connsiteX151" fmla="*/ 242506 w 2714625"/>
                <a:gd name="connsiteY151" fmla="*/ 489204 h 1019175"/>
                <a:gd name="connsiteX152" fmla="*/ 223266 w 2714625"/>
                <a:gd name="connsiteY152" fmla="*/ 490918 h 1019175"/>
                <a:gd name="connsiteX153" fmla="*/ 218504 w 2714625"/>
                <a:gd name="connsiteY153" fmla="*/ 521208 h 1019175"/>
                <a:gd name="connsiteX154" fmla="*/ 214979 w 2714625"/>
                <a:gd name="connsiteY154" fmla="*/ 520255 h 1019175"/>
                <a:gd name="connsiteX155" fmla="*/ 214312 w 2714625"/>
                <a:gd name="connsiteY155" fmla="*/ 527304 h 1019175"/>
                <a:gd name="connsiteX156" fmla="*/ 204311 w 2714625"/>
                <a:gd name="connsiteY156" fmla="*/ 526447 h 1019175"/>
                <a:gd name="connsiteX157" fmla="*/ 200311 w 2714625"/>
                <a:gd name="connsiteY157" fmla="*/ 544068 h 1019175"/>
                <a:gd name="connsiteX158" fmla="*/ 186500 w 2714625"/>
                <a:gd name="connsiteY158" fmla="*/ 545878 h 1019175"/>
                <a:gd name="connsiteX159" fmla="*/ 186595 w 2714625"/>
                <a:gd name="connsiteY159" fmla="*/ 547973 h 1019175"/>
                <a:gd name="connsiteX160" fmla="*/ 182499 w 2714625"/>
                <a:gd name="connsiteY160" fmla="*/ 548830 h 1019175"/>
                <a:gd name="connsiteX161" fmla="*/ 181642 w 2714625"/>
                <a:gd name="connsiteY161" fmla="*/ 541401 h 1019175"/>
                <a:gd name="connsiteX162" fmla="*/ 174498 w 2714625"/>
                <a:gd name="connsiteY162" fmla="*/ 541020 h 1019175"/>
                <a:gd name="connsiteX163" fmla="*/ 175450 w 2714625"/>
                <a:gd name="connsiteY163" fmla="*/ 550736 h 1019175"/>
                <a:gd name="connsiteX164" fmla="*/ 153638 w 2714625"/>
                <a:gd name="connsiteY164" fmla="*/ 556070 h 1019175"/>
                <a:gd name="connsiteX165" fmla="*/ 152591 w 2714625"/>
                <a:gd name="connsiteY165" fmla="*/ 560737 h 1019175"/>
                <a:gd name="connsiteX166" fmla="*/ 150876 w 2714625"/>
                <a:gd name="connsiteY166" fmla="*/ 560261 h 1019175"/>
                <a:gd name="connsiteX167" fmla="*/ 148495 w 2714625"/>
                <a:gd name="connsiteY167" fmla="*/ 566452 h 1019175"/>
                <a:gd name="connsiteX168" fmla="*/ 145733 w 2714625"/>
                <a:gd name="connsiteY168" fmla="*/ 565785 h 1019175"/>
                <a:gd name="connsiteX169" fmla="*/ 141922 w 2714625"/>
                <a:gd name="connsiteY169" fmla="*/ 575596 h 1019175"/>
                <a:gd name="connsiteX170" fmla="*/ 136303 w 2714625"/>
                <a:gd name="connsiteY170" fmla="*/ 577691 h 1019175"/>
                <a:gd name="connsiteX171" fmla="*/ 133159 w 2714625"/>
                <a:gd name="connsiteY171" fmla="*/ 584740 h 1019175"/>
                <a:gd name="connsiteX172" fmla="*/ 121444 w 2714625"/>
                <a:gd name="connsiteY172" fmla="*/ 585502 h 1019175"/>
                <a:gd name="connsiteX173" fmla="*/ 67151 w 2714625"/>
                <a:gd name="connsiteY173" fmla="*/ 567785 h 1019175"/>
                <a:gd name="connsiteX174" fmla="*/ 61341 w 2714625"/>
                <a:gd name="connsiteY174" fmla="*/ 568738 h 1019175"/>
                <a:gd name="connsiteX175" fmla="*/ 44863 w 2714625"/>
                <a:gd name="connsiteY175" fmla="*/ 559879 h 1019175"/>
                <a:gd name="connsiteX176" fmla="*/ 52102 w 2714625"/>
                <a:gd name="connsiteY176" fmla="*/ 539496 h 1019175"/>
                <a:gd name="connsiteX177" fmla="*/ 52578 w 2714625"/>
                <a:gd name="connsiteY177" fmla="*/ 521113 h 1019175"/>
                <a:gd name="connsiteX178" fmla="*/ 61912 w 2714625"/>
                <a:gd name="connsiteY178" fmla="*/ 520637 h 1019175"/>
                <a:gd name="connsiteX179" fmla="*/ 71818 w 2714625"/>
                <a:gd name="connsiteY179" fmla="*/ 507111 h 1019175"/>
                <a:gd name="connsiteX180" fmla="*/ 75152 w 2714625"/>
                <a:gd name="connsiteY180" fmla="*/ 499872 h 1019175"/>
                <a:gd name="connsiteX181" fmla="*/ 75629 w 2714625"/>
                <a:gd name="connsiteY181" fmla="*/ 486442 h 1019175"/>
                <a:gd name="connsiteX182" fmla="*/ 59245 w 2714625"/>
                <a:gd name="connsiteY182" fmla="*/ 490442 h 1019175"/>
                <a:gd name="connsiteX183" fmla="*/ 58198 w 2714625"/>
                <a:gd name="connsiteY183" fmla="*/ 486537 h 1019175"/>
                <a:gd name="connsiteX184" fmla="*/ 50292 w 2714625"/>
                <a:gd name="connsiteY184" fmla="*/ 486823 h 1019175"/>
                <a:gd name="connsiteX185" fmla="*/ 49530 w 2714625"/>
                <a:gd name="connsiteY185" fmla="*/ 475774 h 1019175"/>
                <a:gd name="connsiteX186" fmla="*/ 52197 w 2714625"/>
                <a:gd name="connsiteY186" fmla="*/ 474631 h 1019175"/>
                <a:gd name="connsiteX187" fmla="*/ 49816 w 2714625"/>
                <a:gd name="connsiteY187" fmla="*/ 473583 h 1019175"/>
                <a:gd name="connsiteX188" fmla="*/ 50959 w 2714625"/>
                <a:gd name="connsiteY188" fmla="*/ 449199 h 1019175"/>
                <a:gd name="connsiteX189" fmla="*/ 54673 w 2714625"/>
                <a:gd name="connsiteY189" fmla="*/ 448818 h 1019175"/>
                <a:gd name="connsiteX190" fmla="*/ 55912 w 2714625"/>
                <a:gd name="connsiteY190" fmla="*/ 444913 h 1019175"/>
                <a:gd name="connsiteX191" fmla="*/ 50387 w 2714625"/>
                <a:gd name="connsiteY191" fmla="*/ 443198 h 1019175"/>
                <a:gd name="connsiteX192" fmla="*/ 45053 w 2714625"/>
                <a:gd name="connsiteY192" fmla="*/ 446627 h 1019175"/>
                <a:gd name="connsiteX193" fmla="*/ 35338 w 2714625"/>
                <a:gd name="connsiteY193" fmla="*/ 442341 h 1019175"/>
                <a:gd name="connsiteX194" fmla="*/ 34480 w 2714625"/>
                <a:gd name="connsiteY194" fmla="*/ 438912 h 1019175"/>
                <a:gd name="connsiteX195" fmla="*/ 24098 w 2714625"/>
                <a:gd name="connsiteY195" fmla="*/ 435483 h 1019175"/>
                <a:gd name="connsiteX196" fmla="*/ 20574 w 2714625"/>
                <a:gd name="connsiteY196" fmla="*/ 426625 h 1019175"/>
                <a:gd name="connsiteX197" fmla="*/ 9525 w 2714625"/>
                <a:gd name="connsiteY197" fmla="*/ 421100 h 1019175"/>
                <a:gd name="connsiteX198" fmla="*/ 11335 w 2714625"/>
                <a:gd name="connsiteY198" fmla="*/ 406432 h 1019175"/>
                <a:gd name="connsiteX199" fmla="*/ 31528 w 2714625"/>
                <a:gd name="connsiteY199" fmla="*/ 398050 h 1019175"/>
                <a:gd name="connsiteX200" fmla="*/ 42100 w 2714625"/>
                <a:gd name="connsiteY200" fmla="*/ 388620 h 1019175"/>
                <a:gd name="connsiteX201" fmla="*/ 52768 w 2714625"/>
                <a:gd name="connsiteY201" fmla="*/ 385191 h 1019175"/>
                <a:gd name="connsiteX202" fmla="*/ 88487 w 2714625"/>
                <a:gd name="connsiteY202" fmla="*/ 360045 h 1019175"/>
                <a:gd name="connsiteX203" fmla="*/ 109156 w 2714625"/>
                <a:gd name="connsiteY203" fmla="*/ 332708 h 1019175"/>
                <a:gd name="connsiteX204" fmla="*/ 114967 w 2714625"/>
                <a:gd name="connsiteY204" fmla="*/ 313372 h 1019175"/>
                <a:gd name="connsiteX205" fmla="*/ 113062 w 2714625"/>
                <a:gd name="connsiteY205" fmla="*/ 305371 h 1019175"/>
                <a:gd name="connsiteX206" fmla="*/ 121063 w 2714625"/>
                <a:gd name="connsiteY206" fmla="*/ 298609 h 1019175"/>
                <a:gd name="connsiteX207" fmla="*/ 124396 w 2714625"/>
                <a:gd name="connsiteY207" fmla="*/ 314896 h 1019175"/>
                <a:gd name="connsiteX208" fmla="*/ 129921 w 2714625"/>
                <a:gd name="connsiteY208" fmla="*/ 320040 h 1019175"/>
                <a:gd name="connsiteX209" fmla="*/ 130492 w 2714625"/>
                <a:gd name="connsiteY209" fmla="*/ 324707 h 1019175"/>
                <a:gd name="connsiteX210" fmla="*/ 132779 w 2714625"/>
                <a:gd name="connsiteY210" fmla="*/ 326517 h 1019175"/>
                <a:gd name="connsiteX211" fmla="*/ 145161 w 2714625"/>
                <a:gd name="connsiteY211" fmla="*/ 323279 h 1019175"/>
                <a:gd name="connsiteX212" fmla="*/ 149733 w 2714625"/>
                <a:gd name="connsiteY212" fmla="*/ 318802 h 1019175"/>
                <a:gd name="connsiteX213" fmla="*/ 152495 w 2714625"/>
                <a:gd name="connsiteY213" fmla="*/ 308991 h 1019175"/>
                <a:gd name="connsiteX214" fmla="*/ 156210 w 2714625"/>
                <a:gd name="connsiteY214" fmla="*/ 292989 h 1019175"/>
                <a:gd name="connsiteX215" fmla="*/ 153924 w 2714625"/>
                <a:gd name="connsiteY215" fmla="*/ 282797 h 1019175"/>
                <a:gd name="connsiteX216" fmla="*/ 156972 w 2714625"/>
                <a:gd name="connsiteY216" fmla="*/ 277749 h 1019175"/>
                <a:gd name="connsiteX217" fmla="*/ 180499 w 2714625"/>
                <a:gd name="connsiteY217" fmla="*/ 270986 h 1019175"/>
                <a:gd name="connsiteX218" fmla="*/ 186404 w 2714625"/>
                <a:gd name="connsiteY218" fmla="*/ 265748 h 1019175"/>
                <a:gd name="connsiteX219" fmla="*/ 188785 w 2714625"/>
                <a:gd name="connsiteY219" fmla="*/ 269938 h 1019175"/>
                <a:gd name="connsiteX220" fmla="*/ 191357 w 2714625"/>
                <a:gd name="connsiteY220" fmla="*/ 264890 h 1019175"/>
                <a:gd name="connsiteX221" fmla="*/ 188690 w 2714625"/>
                <a:gd name="connsiteY221" fmla="*/ 255270 h 1019175"/>
                <a:gd name="connsiteX222" fmla="*/ 190595 w 2714625"/>
                <a:gd name="connsiteY222" fmla="*/ 246888 h 1019175"/>
                <a:gd name="connsiteX223" fmla="*/ 177546 w 2714625"/>
                <a:gd name="connsiteY223" fmla="*/ 249174 h 1019175"/>
                <a:gd name="connsiteX224" fmla="*/ 190119 w 2714625"/>
                <a:gd name="connsiteY224" fmla="*/ 245650 h 1019175"/>
                <a:gd name="connsiteX225" fmla="*/ 187833 w 2714625"/>
                <a:gd name="connsiteY225" fmla="*/ 239363 h 1019175"/>
                <a:gd name="connsiteX226" fmla="*/ 188690 w 2714625"/>
                <a:gd name="connsiteY226" fmla="*/ 224885 h 1019175"/>
                <a:gd name="connsiteX227" fmla="*/ 184690 w 2714625"/>
                <a:gd name="connsiteY227" fmla="*/ 210788 h 1019175"/>
                <a:gd name="connsiteX228" fmla="*/ 189262 w 2714625"/>
                <a:gd name="connsiteY228" fmla="*/ 211169 h 1019175"/>
                <a:gd name="connsiteX229" fmla="*/ 195453 w 2714625"/>
                <a:gd name="connsiteY229" fmla="*/ 207454 h 1019175"/>
                <a:gd name="connsiteX230" fmla="*/ 194977 w 2714625"/>
                <a:gd name="connsiteY230" fmla="*/ 191167 h 1019175"/>
                <a:gd name="connsiteX231" fmla="*/ 200120 w 2714625"/>
                <a:gd name="connsiteY231" fmla="*/ 179927 h 1019175"/>
                <a:gd name="connsiteX232" fmla="*/ 207550 w 2714625"/>
                <a:gd name="connsiteY232" fmla="*/ 184880 h 1019175"/>
                <a:gd name="connsiteX233" fmla="*/ 225552 w 2714625"/>
                <a:gd name="connsiteY233" fmla="*/ 189071 h 1019175"/>
                <a:gd name="connsiteX234" fmla="*/ 232410 w 2714625"/>
                <a:gd name="connsiteY234" fmla="*/ 195739 h 1019175"/>
                <a:gd name="connsiteX235" fmla="*/ 244697 w 2714625"/>
                <a:gd name="connsiteY235" fmla="*/ 197453 h 1019175"/>
                <a:gd name="connsiteX236" fmla="*/ 256889 w 2714625"/>
                <a:gd name="connsiteY236" fmla="*/ 204025 h 1019175"/>
                <a:gd name="connsiteX237" fmla="*/ 297180 w 2714625"/>
                <a:gd name="connsiteY237" fmla="*/ 204025 h 1019175"/>
                <a:gd name="connsiteX238" fmla="*/ 302228 w 2714625"/>
                <a:gd name="connsiteY238" fmla="*/ 210693 h 1019175"/>
                <a:gd name="connsiteX239" fmla="*/ 296513 w 2714625"/>
                <a:gd name="connsiteY239" fmla="*/ 222694 h 1019175"/>
                <a:gd name="connsiteX240" fmla="*/ 301942 w 2714625"/>
                <a:gd name="connsiteY240" fmla="*/ 236791 h 1019175"/>
                <a:gd name="connsiteX241" fmla="*/ 322231 w 2714625"/>
                <a:gd name="connsiteY241" fmla="*/ 242506 h 1019175"/>
                <a:gd name="connsiteX242" fmla="*/ 335947 w 2714625"/>
                <a:gd name="connsiteY242" fmla="*/ 242887 h 1019175"/>
                <a:gd name="connsiteX243" fmla="*/ 353854 w 2714625"/>
                <a:gd name="connsiteY243" fmla="*/ 249364 h 1019175"/>
                <a:gd name="connsiteX244" fmla="*/ 360807 w 2714625"/>
                <a:gd name="connsiteY244" fmla="*/ 258223 h 1019175"/>
                <a:gd name="connsiteX245" fmla="*/ 363283 w 2714625"/>
                <a:gd name="connsiteY245" fmla="*/ 255270 h 1019175"/>
                <a:gd name="connsiteX246" fmla="*/ 360140 w 2714625"/>
                <a:gd name="connsiteY246" fmla="*/ 259556 h 1019175"/>
                <a:gd name="connsiteX247" fmla="*/ 349091 w 2714625"/>
                <a:gd name="connsiteY247" fmla="*/ 268224 h 1019175"/>
                <a:gd name="connsiteX248" fmla="*/ 334613 w 2714625"/>
                <a:gd name="connsiteY248" fmla="*/ 269558 h 1019175"/>
                <a:gd name="connsiteX249" fmla="*/ 330803 w 2714625"/>
                <a:gd name="connsiteY249" fmla="*/ 273844 h 1019175"/>
                <a:gd name="connsiteX250" fmla="*/ 348901 w 2714625"/>
                <a:gd name="connsiteY250" fmla="*/ 271558 h 1019175"/>
                <a:gd name="connsiteX251" fmla="*/ 369570 w 2714625"/>
                <a:gd name="connsiteY251" fmla="*/ 256985 h 1019175"/>
                <a:gd name="connsiteX252" fmla="*/ 373666 w 2714625"/>
                <a:gd name="connsiteY252" fmla="*/ 250508 h 1019175"/>
                <a:gd name="connsiteX253" fmla="*/ 382714 w 2714625"/>
                <a:gd name="connsiteY253" fmla="*/ 242506 h 1019175"/>
                <a:gd name="connsiteX254" fmla="*/ 394335 w 2714625"/>
                <a:gd name="connsiteY254" fmla="*/ 243554 h 1019175"/>
                <a:gd name="connsiteX255" fmla="*/ 395002 w 2714625"/>
                <a:gd name="connsiteY255" fmla="*/ 241459 h 1019175"/>
                <a:gd name="connsiteX256" fmla="*/ 399479 w 2714625"/>
                <a:gd name="connsiteY256" fmla="*/ 244602 h 1019175"/>
                <a:gd name="connsiteX257" fmla="*/ 393763 w 2714625"/>
                <a:gd name="connsiteY257" fmla="*/ 235172 h 1019175"/>
                <a:gd name="connsiteX258" fmla="*/ 393192 w 2714625"/>
                <a:gd name="connsiteY258" fmla="*/ 227171 h 1019175"/>
                <a:gd name="connsiteX259" fmla="*/ 383000 w 2714625"/>
                <a:gd name="connsiteY259" fmla="*/ 223075 h 1019175"/>
                <a:gd name="connsiteX260" fmla="*/ 376237 w 2714625"/>
                <a:gd name="connsiteY260" fmla="*/ 213169 h 1019175"/>
                <a:gd name="connsiteX261" fmla="*/ 376523 w 2714625"/>
                <a:gd name="connsiteY261" fmla="*/ 210598 h 1019175"/>
                <a:gd name="connsiteX262" fmla="*/ 391763 w 2714625"/>
                <a:gd name="connsiteY262" fmla="*/ 198501 h 1019175"/>
                <a:gd name="connsiteX263" fmla="*/ 397383 w 2714625"/>
                <a:gd name="connsiteY263" fmla="*/ 198787 h 1019175"/>
                <a:gd name="connsiteX264" fmla="*/ 403955 w 2714625"/>
                <a:gd name="connsiteY264" fmla="*/ 202883 h 1019175"/>
                <a:gd name="connsiteX265" fmla="*/ 413385 w 2714625"/>
                <a:gd name="connsiteY265" fmla="*/ 203168 h 1019175"/>
                <a:gd name="connsiteX266" fmla="*/ 436912 w 2714625"/>
                <a:gd name="connsiteY266" fmla="*/ 199454 h 1019175"/>
                <a:gd name="connsiteX267" fmla="*/ 440912 w 2714625"/>
                <a:gd name="connsiteY267" fmla="*/ 209740 h 1019175"/>
                <a:gd name="connsiteX268" fmla="*/ 468154 w 2714625"/>
                <a:gd name="connsiteY268" fmla="*/ 199644 h 1019175"/>
                <a:gd name="connsiteX269" fmla="*/ 471583 w 2714625"/>
                <a:gd name="connsiteY269" fmla="*/ 195739 h 1019175"/>
                <a:gd name="connsiteX270" fmla="*/ 482155 w 2714625"/>
                <a:gd name="connsiteY270" fmla="*/ 195834 h 1019175"/>
                <a:gd name="connsiteX271" fmla="*/ 492157 w 2714625"/>
                <a:gd name="connsiteY271" fmla="*/ 192119 h 1019175"/>
                <a:gd name="connsiteX272" fmla="*/ 511112 w 2714625"/>
                <a:gd name="connsiteY272" fmla="*/ 190214 h 1019175"/>
                <a:gd name="connsiteX273" fmla="*/ 551593 w 2714625"/>
                <a:gd name="connsiteY273" fmla="*/ 191548 h 1019175"/>
                <a:gd name="connsiteX274" fmla="*/ 562166 w 2714625"/>
                <a:gd name="connsiteY274" fmla="*/ 198882 h 1019175"/>
                <a:gd name="connsiteX275" fmla="*/ 560356 w 2714625"/>
                <a:gd name="connsiteY275" fmla="*/ 189547 h 1019175"/>
                <a:gd name="connsiteX276" fmla="*/ 577596 w 2714625"/>
                <a:gd name="connsiteY276" fmla="*/ 179260 h 1019175"/>
                <a:gd name="connsiteX277" fmla="*/ 604456 w 2714625"/>
                <a:gd name="connsiteY277" fmla="*/ 172783 h 1019175"/>
                <a:gd name="connsiteX278" fmla="*/ 617982 w 2714625"/>
                <a:gd name="connsiteY278" fmla="*/ 166497 h 1019175"/>
                <a:gd name="connsiteX279" fmla="*/ 639794 w 2714625"/>
                <a:gd name="connsiteY279" fmla="*/ 162877 h 1019175"/>
                <a:gd name="connsiteX280" fmla="*/ 641033 w 2714625"/>
                <a:gd name="connsiteY280" fmla="*/ 168592 h 1019175"/>
                <a:gd name="connsiteX281" fmla="*/ 646271 w 2714625"/>
                <a:gd name="connsiteY281" fmla="*/ 168402 h 1019175"/>
                <a:gd name="connsiteX282" fmla="*/ 642271 w 2714625"/>
                <a:gd name="connsiteY282" fmla="*/ 177737 h 1019175"/>
                <a:gd name="connsiteX283" fmla="*/ 645604 w 2714625"/>
                <a:gd name="connsiteY283" fmla="*/ 182213 h 1019175"/>
                <a:gd name="connsiteX284" fmla="*/ 654463 w 2714625"/>
                <a:gd name="connsiteY284" fmla="*/ 177546 h 1019175"/>
                <a:gd name="connsiteX285" fmla="*/ 663702 w 2714625"/>
                <a:gd name="connsiteY285" fmla="*/ 181642 h 1019175"/>
                <a:gd name="connsiteX286" fmla="*/ 672179 w 2714625"/>
                <a:gd name="connsiteY286" fmla="*/ 189929 h 1019175"/>
                <a:gd name="connsiteX287" fmla="*/ 689038 w 2714625"/>
                <a:gd name="connsiteY287" fmla="*/ 191548 h 1019175"/>
                <a:gd name="connsiteX288" fmla="*/ 705993 w 2714625"/>
                <a:gd name="connsiteY288" fmla="*/ 188690 h 1019175"/>
                <a:gd name="connsiteX289" fmla="*/ 700278 w 2714625"/>
                <a:gd name="connsiteY289" fmla="*/ 184690 h 1019175"/>
                <a:gd name="connsiteX290" fmla="*/ 706755 w 2714625"/>
                <a:gd name="connsiteY290" fmla="*/ 175355 h 1019175"/>
                <a:gd name="connsiteX291" fmla="*/ 715804 w 2714625"/>
                <a:gd name="connsiteY291" fmla="*/ 176784 h 1019175"/>
                <a:gd name="connsiteX292" fmla="*/ 719138 w 2714625"/>
                <a:gd name="connsiteY292" fmla="*/ 169735 h 1019175"/>
                <a:gd name="connsiteX293" fmla="*/ 727329 w 2714625"/>
                <a:gd name="connsiteY293" fmla="*/ 166402 h 1019175"/>
                <a:gd name="connsiteX294" fmla="*/ 728948 w 2714625"/>
                <a:gd name="connsiteY294" fmla="*/ 179260 h 1019175"/>
                <a:gd name="connsiteX295" fmla="*/ 734949 w 2714625"/>
                <a:gd name="connsiteY295" fmla="*/ 187928 h 1019175"/>
                <a:gd name="connsiteX296" fmla="*/ 733996 w 2714625"/>
                <a:gd name="connsiteY296" fmla="*/ 194215 h 1019175"/>
                <a:gd name="connsiteX297" fmla="*/ 736854 w 2714625"/>
                <a:gd name="connsiteY297" fmla="*/ 195453 h 1019175"/>
                <a:gd name="connsiteX298" fmla="*/ 736283 w 2714625"/>
                <a:gd name="connsiteY298" fmla="*/ 198977 h 1019175"/>
                <a:gd name="connsiteX299" fmla="*/ 752761 w 2714625"/>
                <a:gd name="connsiteY299" fmla="*/ 206978 h 1019175"/>
                <a:gd name="connsiteX300" fmla="*/ 762000 w 2714625"/>
                <a:gd name="connsiteY300" fmla="*/ 202787 h 1019175"/>
                <a:gd name="connsiteX301" fmla="*/ 764572 w 2714625"/>
                <a:gd name="connsiteY301" fmla="*/ 198596 h 1019175"/>
                <a:gd name="connsiteX302" fmla="*/ 780097 w 2714625"/>
                <a:gd name="connsiteY302" fmla="*/ 195453 h 1019175"/>
                <a:gd name="connsiteX303" fmla="*/ 782574 w 2714625"/>
                <a:gd name="connsiteY303" fmla="*/ 184594 h 1019175"/>
                <a:gd name="connsiteX304" fmla="*/ 797338 w 2714625"/>
                <a:gd name="connsiteY304" fmla="*/ 158401 h 1019175"/>
                <a:gd name="connsiteX305" fmla="*/ 792194 w 2714625"/>
                <a:gd name="connsiteY305" fmla="*/ 154114 h 1019175"/>
                <a:gd name="connsiteX306" fmla="*/ 793528 w 2714625"/>
                <a:gd name="connsiteY306" fmla="*/ 148495 h 1019175"/>
                <a:gd name="connsiteX307" fmla="*/ 807148 w 2714625"/>
                <a:gd name="connsiteY307" fmla="*/ 128397 h 1019175"/>
                <a:gd name="connsiteX308" fmla="*/ 812483 w 2714625"/>
                <a:gd name="connsiteY308" fmla="*/ 125539 h 1019175"/>
                <a:gd name="connsiteX309" fmla="*/ 814578 w 2714625"/>
                <a:gd name="connsiteY309" fmla="*/ 128683 h 1019175"/>
                <a:gd name="connsiteX310" fmla="*/ 817054 w 2714625"/>
                <a:gd name="connsiteY310" fmla="*/ 126397 h 1019175"/>
                <a:gd name="connsiteX311" fmla="*/ 819245 w 2714625"/>
                <a:gd name="connsiteY311" fmla="*/ 128492 h 1019175"/>
                <a:gd name="connsiteX312" fmla="*/ 823246 w 2714625"/>
                <a:gd name="connsiteY312" fmla="*/ 124301 h 1019175"/>
                <a:gd name="connsiteX313" fmla="*/ 832104 w 2714625"/>
                <a:gd name="connsiteY313" fmla="*/ 123730 h 1019175"/>
                <a:gd name="connsiteX314" fmla="*/ 862679 w 2714625"/>
                <a:gd name="connsiteY314" fmla="*/ 101822 h 1019175"/>
                <a:gd name="connsiteX315" fmla="*/ 876014 w 2714625"/>
                <a:gd name="connsiteY315" fmla="*/ 85630 h 1019175"/>
                <a:gd name="connsiteX316" fmla="*/ 878872 w 2714625"/>
                <a:gd name="connsiteY316" fmla="*/ 73628 h 1019175"/>
                <a:gd name="connsiteX317" fmla="*/ 909828 w 2714625"/>
                <a:gd name="connsiteY317" fmla="*/ 76771 h 1019175"/>
                <a:gd name="connsiteX318" fmla="*/ 910400 w 2714625"/>
                <a:gd name="connsiteY318" fmla="*/ 69152 h 1019175"/>
                <a:gd name="connsiteX319" fmla="*/ 932974 w 2714625"/>
                <a:gd name="connsiteY319" fmla="*/ 67913 h 1019175"/>
                <a:gd name="connsiteX320" fmla="*/ 934021 w 2714625"/>
                <a:gd name="connsiteY320" fmla="*/ 61246 h 1019175"/>
                <a:gd name="connsiteX321" fmla="*/ 948500 w 2714625"/>
                <a:gd name="connsiteY321" fmla="*/ 68866 h 1019175"/>
                <a:gd name="connsiteX322" fmla="*/ 962882 w 2714625"/>
                <a:gd name="connsiteY322" fmla="*/ 69628 h 1019175"/>
                <a:gd name="connsiteX323" fmla="*/ 972788 w 2714625"/>
                <a:gd name="connsiteY323" fmla="*/ 78772 h 1019175"/>
                <a:gd name="connsiteX324" fmla="*/ 980408 w 2714625"/>
                <a:gd name="connsiteY324" fmla="*/ 80581 h 1019175"/>
                <a:gd name="connsiteX325" fmla="*/ 1004697 w 2714625"/>
                <a:gd name="connsiteY325" fmla="*/ 109633 h 1019175"/>
                <a:gd name="connsiteX326" fmla="*/ 1025461 w 2714625"/>
                <a:gd name="connsiteY326" fmla="*/ 110395 h 1019175"/>
                <a:gd name="connsiteX327" fmla="*/ 1035653 w 2714625"/>
                <a:gd name="connsiteY327" fmla="*/ 108299 h 1019175"/>
                <a:gd name="connsiteX328" fmla="*/ 1050036 w 2714625"/>
                <a:gd name="connsiteY328" fmla="*/ 119062 h 1019175"/>
                <a:gd name="connsiteX329" fmla="*/ 1053751 w 2714625"/>
                <a:gd name="connsiteY329" fmla="*/ 117634 h 1019175"/>
                <a:gd name="connsiteX330" fmla="*/ 1073277 w 2714625"/>
                <a:gd name="connsiteY330" fmla="*/ 123539 h 1019175"/>
                <a:gd name="connsiteX331" fmla="*/ 1083469 w 2714625"/>
                <a:gd name="connsiteY331" fmla="*/ 121063 h 1019175"/>
                <a:gd name="connsiteX332" fmla="*/ 1087184 w 2714625"/>
                <a:gd name="connsiteY332" fmla="*/ 122968 h 1019175"/>
                <a:gd name="connsiteX333" fmla="*/ 1092136 w 2714625"/>
                <a:gd name="connsiteY333" fmla="*/ 141637 h 1019175"/>
                <a:gd name="connsiteX334" fmla="*/ 1123664 w 2714625"/>
                <a:gd name="connsiteY334" fmla="*/ 142304 h 1019175"/>
                <a:gd name="connsiteX335" fmla="*/ 1141571 w 2714625"/>
                <a:gd name="connsiteY335" fmla="*/ 146018 h 1019175"/>
                <a:gd name="connsiteX336" fmla="*/ 1149191 w 2714625"/>
                <a:gd name="connsiteY336" fmla="*/ 143065 h 1019175"/>
                <a:gd name="connsiteX337" fmla="*/ 1166717 w 2714625"/>
                <a:gd name="connsiteY337" fmla="*/ 146399 h 1019175"/>
                <a:gd name="connsiteX338" fmla="*/ 1169765 w 2714625"/>
                <a:gd name="connsiteY338" fmla="*/ 128873 h 1019175"/>
                <a:gd name="connsiteX339" fmla="*/ 1177861 w 2714625"/>
                <a:gd name="connsiteY339" fmla="*/ 132493 h 1019175"/>
                <a:gd name="connsiteX340" fmla="*/ 1182338 w 2714625"/>
                <a:gd name="connsiteY340" fmla="*/ 141256 h 1019175"/>
                <a:gd name="connsiteX341" fmla="*/ 1188244 w 2714625"/>
                <a:gd name="connsiteY341" fmla="*/ 134969 h 1019175"/>
                <a:gd name="connsiteX342" fmla="*/ 1192340 w 2714625"/>
                <a:gd name="connsiteY342" fmla="*/ 141922 h 1019175"/>
                <a:gd name="connsiteX343" fmla="*/ 1198531 w 2714625"/>
                <a:gd name="connsiteY343" fmla="*/ 135922 h 1019175"/>
                <a:gd name="connsiteX344" fmla="*/ 1215200 w 2714625"/>
                <a:gd name="connsiteY344" fmla="*/ 137731 h 1019175"/>
                <a:gd name="connsiteX345" fmla="*/ 1233487 w 2714625"/>
                <a:gd name="connsiteY345" fmla="*/ 124968 h 1019175"/>
                <a:gd name="connsiteX346" fmla="*/ 1262634 w 2714625"/>
                <a:gd name="connsiteY346" fmla="*/ 113824 h 1019175"/>
                <a:gd name="connsiteX347" fmla="*/ 1262253 w 2714625"/>
                <a:gd name="connsiteY347" fmla="*/ 101822 h 1019175"/>
                <a:gd name="connsiteX348" fmla="*/ 1274159 w 2714625"/>
                <a:gd name="connsiteY348" fmla="*/ 104108 h 1019175"/>
                <a:gd name="connsiteX349" fmla="*/ 1312069 w 2714625"/>
                <a:gd name="connsiteY349" fmla="*/ 72866 h 1019175"/>
                <a:gd name="connsiteX350" fmla="*/ 1340453 w 2714625"/>
                <a:gd name="connsiteY350" fmla="*/ 38290 h 1019175"/>
                <a:gd name="connsiteX351" fmla="*/ 1341692 w 2714625"/>
                <a:gd name="connsiteY351" fmla="*/ 26670 h 1019175"/>
                <a:gd name="connsiteX352" fmla="*/ 1343311 w 2714625"/>
                <a:gd name="connsiteY352" fmla="*/ 26956 h 1019175"/>
                <a:gd name="connsiteX353" fmla="*/ 1379125 w 2714625"/>
                <a:gd name="connsiteY353" fmla="*/ 32671 h 1019175"/>
                <a:gd name="connsiteX354" fmla="*/ 1389317 w 2714625"/>
                <a:gd name="connsiteY354" fmla="*/ 27337 h 1019175"/>
                <a:gd name="connsiteX355" fmla="*/ 1396936 w 2714625"/>
                <a:gd name="connsiteY355" fmla="*/ 18097 h 1019175"/>
                <a:gd name="connsiteX356" fmla="*/ 1420463 w 2714625"/>
                <a:gd name="connsiteY356" fmla="*/ 18193 h 1019175"/>
                <a:gd name="connsiteX357" fmla="*/ 1423797 w 2714625"/>
                <a:gd name="connsiteY357" fmla="*/ 15716 h 1019175"/>
                <a:gd name="connsiteX358" fmla="*/ 1427893 w 2714625"/>
                <a:gd name="connsiteY358" fmla="*/ 27718 h 1019175"/>
                <a:gd name="connsiteX359" fmla="*/ 1432179 w 2714625"/>
                <a:gd name="connsiteY359" fmla="*/ 27146 h 1019175"/>
                <a:gd name="connsiteX360" fmla="*/ 1433893 w 2714625"/>
                <a:gd name="connsiteY360" fmla="*/ 30480 h 1019175"/>
                <a:gd name="connsiteX361" fmla="*/ 1435418 w 2714625"/>
                <a:gd name="connsiteY361" fmla="*/ 39338 h 1019175"/>
                <a:gd name="connsiteX362" fmla="*/ 1424273 w 2714625"/>
                <a:gd name="connsiteY362" fmla="*/ 37814 h 1019175"/>
                <a:gd name="connsiteX363" fmla="*/ 1409986 w 2714625"/>
                <a:gd name="connsiteY363" fmla="*/ 40767 h 1019175"/>
                <a:gd name="connsiteX364" fmla="*/ 1407985 w 2714625"/>
                <a:gd name="connsiteY364" fmla="*/ 43624 h 1019175"/>
                <a:gd name="connsiteX365" fmla="*/ 1400175 w 2714625"/>
                <a:gd name="connsiteY365" fmla="*/ 39243 h 1019175"/>
                <a:gd name="connsiteX366" fmla="*/ 1391888 w 2714625"/>
                <a:gd name="connsiteY366" fmla="*/ 48387 h 1019175"/>
                <a:gd name="connsiteX367" fmla="*/ 1389412 w 2714625"/>
                <a:gd name="connsiteY367" fmla="*/ 55912 h 1019175"/>
                <a:gd name="connsiteX368" fmla="*/ 1384840 w 2714625"/>
                <a:gd name="connsiteY368" fmla="*/ 57340 h 1019175"/>
                <a:gd name="connsiteX369" fmla="*/ 1379220 w 2714625"/>
                <a:gd name="connsiteY369" fmla="*/ 64484 h 1019175"/>
                <a:gd name="connsiteX370" fmla="*/ 1390555 w 2714625"/>
                <a:gd name="connsiteY370" fmla="*/ 66199 h 1019175"/>
                <a:gd name="connsiteX371" fmla="*/ 1394746 w 2714625"/>
                <a:gd name="connsiteY371" fmla="*/ 64484 h 1019175"/>
                <a:gd name="connsiteX372" fmla="*/ 1421320 w 2714625"/>
                <a:gd name="connsiteY372" fmla="*/ 68961 h 1019175"/>
                <a:gd name="connsiteX373" fmla="*/ 1448371 w 2714625"/>
                <a:gd name="connsiteY373" fmla="*/ 66008 h 1019175"/>
                <a:gd name="connsiteX374" fmla="*/ 1454849 w 2714625"/>
                <a:gd name="connsiteY374" fmla="*/ 67532 h 1019175"/>
                <a:gd name="connsiteX375" fmla="*/ 1460659 w 2714625"/>
                <a:gd name="connsiteY375" fmla="*/ 61055 h 1019175"/>
                <a:gd name="connsiteX376" fmla="*/ 1468279 w 2714625"/>
                <a:gd name="connsiteY376" fmla="*/ 62960 h 1019175"/>
                <a:gd name="connsiteX377" fmla="*/ 1467517 w 2714625"/>
                <a:gd name="connsiteY377" fmla="*/ 55626 h 1019175"/>
                <a:gd name="connsiteX378" fmla="*/ 1471993 w 2714625"/>
                <a:gd name="connsiteY378" fmla="*/ 49339 h 1019175"/>
                <a:gd name="connsiteX379" fmla="*/ 1488662 w 2714625"/>
                <a:gd name="connsiteY379" fmla="*/ 44767 h 1019175"/>
                <a:gd name="connsiteX380" fmla="*/ 1499997 w 2714625"/>
                <a:gd name="connsiteY380" fmla="*/ 45339 h 1019175"/>
                <a:gd name="connsiteX381" fmla="*/ 1510665 w 2714625"/>
                <a:gd name="connsiteY381" fmla="*/ 35338 h 1019175"/>
                <a:gd name="connsiteX382" fmla="*/ 1513237 w 2714625"/>
                <a:gd name="connsiteY382" fmla="*/ 34862 h 1019175"/>
                <a:gd name="connsiteX383" fmla="*/ 1517237 w 2714625"/>
                <a:gd name="connsiteY383" fmla="*/ 39719 h 1019175"/>
                <a:gd name="connsiteX384" fmla="*/ 1521619 w 2714625"/>
                <a:gd name="connsiteY384" fmla="*/ 36100 h 1019175"/>
                <a:gd name="connsiteX385" fmla="*/ 1523048 w 2714625"/>
                <a:gd name="connsiteY385" fmla="*/ 42862 h 1019175"/>
                <a:gd name="connsiteX386" fmla="*/ 1527715 w 2714625"/>
                <a:gd name="connsiteY386" fmla="*/ 43624 h 1019175"/>
                <a:gd name="connsiteX387" fmla="*/ 1525334 w 2714625"/>
                <a:gd name="connsiteY387" fmla="*/ 46577 h 1019175"/>
                <a:gd name="connsiteX388" fmla="*/ 1528191 w 2714625"/>
                <a:gd name="connsiteY388" fmla="*/ 46768 h 1019175"/>
                <a:gd name="connsiteX389" fmla="*/ 1530382 w 2714625"/>
                <a:gd name="connsiteY389" fmla="*/ 43243 h 1019175"/>
                <a:gd name="connsiteX390" fmla="*/ 1540097 w 2714625"/>
                <a:gd name="connsiteY390" fmla="*/ 50578 h 1019175"/>
                <a:gd name="connsiteX391" fmla="*/ 1540764 w 2714625"/>
                <a:gd name="connsiteY391" fmla="*/ 47530 h 1019175"/>
                <a:gd name="connsiteX392" fmla="*/ 1527239 w 2714625"/>
                <a:gd name="connsiteY392" fmla="*/ 36195 h 1019175"/>
                <a:gd name="connsiteX393" fmla="*/ 1526095 w 2714625"/>
                <a:gd name="connsiteY393" fmla="*/ 29527 h 1019175"/>
                <a:gd name="connsiteX394" fmla="*/ 1528096 w 2714625"/>
                <a:gd name="connsiteY394" fmla="*/ 26194 h 1019175"/>
                <a:gd name="connsiteX395" fmla="*/ 1537335 w 2714625"/>
                <a:gd name="connsiteY395" fmla="*/ 23622 h 1019175"/>
                <a:gd name="connsiteX396" fmla="*/ 1536859 w 2714625"/>
                <a:gd name="connsiteY396" fmla="*/ 18097 h 1019175"/>
                <a:gd name="connsiteX397" fmla="*/ 1541621 w 2714625"/>
                <a:gd name="connsiteY397" fmla="*/ 13335 h 1019175"/>
                <a:gd name="connsiteX398" fmla="*/ 1549336 w 2714625"/>
                <a:gd name="connsiteY398" fmla="*/ 11811 h 1019175"/>
                <a:gd name="connsiteX399" fmla="*/ 1554861 w 2714625"/>
                <a:gd name="connsiteY399" fmla="*/ 20193 h 1019175"/>
                <a:gd name="connsiteX400" fmla="*/ 1557242 w 2714625"/>
                <a:gd name="connsiteY400" fmla="*/ 18002 h 1019175"/>
                <a:gd name="connsiteX401" fmla="*/ 1558576 w 2714625"/>
                <a:gd name="connsiteY401" fmla="*/ 20002 h 1019175"/>
                <a:gd name="connsiteX402" fmla="*/ 1567243 w 2714625"/>
                <a:gd name="connsiteY402" fmla="*/ 12478 h 1019175"/>
                <a:gd name="connsiteX403" fmla="*/ 1567529 w 2714625"/>
                <a:gd name="connsiteY403" fmla="*/ 9525 h 1019175"/>
                <a:gd name="connsiteX404" fmla="*/ 1595723 w 2714625"/>
                <a:gd name="connsiteY404" fmla="*/ 13335 h 1019175"/>
                <a:gd name="connsiteX405" fmla="*/ 1615154 w 2714625"/>
                <a:gd name="connsiteY405" fmla="*/ 23812 h 1019175"/>
                <a:gd name="connsiteX406" fmla="*/ 1614202 w 2714625"/>
                <a:gd name="connsiteY406" fmla="*/ 25813 h 1019175"/>
                <a:gd name="connsiteX407" fmla="*/ 1622298 w 2714625"/>
                <a:gd name="connsiteY407" fmla="*/ 28956 h 1019175"/>
                <a:gd name="connsiteX408" fmla="*/ 1623536 w 2714625"/>
                <a:gd name="connsiteY408" fmla="*/ 26765 h 1019175"/>
                <a:gd name="connsiteX409" fmla="*/ 1623632 w 2714625"/>
                <a:gd name="connsiteY409" fmla="*/ 29051 h 1019175"/>
                <a:gd name="connsiteX410" fmla="*/ 1632680 w 2714625"/>
                <a:gd name="connsiteY410" fmla="*/ 31242 h 1019175"/>
                <a:gd name="connsiteX411" fmla="*/ 1632966 w 2714625"/>
                <a:gd name="connsiteY411" fmla="*/ 35052 h 1019175"/>
                <a:gd name="connsiteX412" fmla="*/ 1637919 w 2714625"/>
                <a:gd name="connsiteY412" fmla="*/ 33814 h 1019175"/>
                <a:gd name="connsiteX413" fmla="*/ 1645634 w 2714625"/>
                <a:gd name="connsiteY413" fmla="*/ 39433 h 1019175"/>
                <a:gd name="connsiteX414" fmla="*/ 1652111 w 2714625"/>
                <a:gd name="connsiteY414" fmla="*/ 40481 h 1019175"/>
                <a:gd name="connsiteX415" fmla="*/ 1664208 w 2714625"/>
                <a:gd name="connsiteY415" fmla="*/ 48958 h 1019175"/>
                <a:gd name="connsiteX416" fmla="*/ 1662112 w 2714625"/>
                <a:gd name="connsiteY416" fmla="*/ 53245 h 1019175"/>
                <a:gd name="connsiteX417" fmla="*/ 1664779 w 2714625"/>
                <a:gd name="connsiteY417" fmla="*/ 54769 h 1019175"/>
                <a:gd name="connsiteX418" fmla="*/ 1671828 w 2714625"/>
                <a:gd name="connsiteY418" fmla="*/ 50101 h 1019175"/>
                <a:gd name="connsiteX419" fmla="*/ 1682020 w 2714625"/>
                <a:gd name="connsiteY419" fmla="*/ 50863 h 1019175"/>
                <a:gd name="connsiteX420" fmla="*/ 1684401 w 2714625"/>
                <a:gd name="connsiteY420" fmla="*/ 51721 h 1019175"/>
                <a:gd name="connsiteX421" fmla="*/ 1682020 w 2714625"/>
                <a:gd name="connsiteY421" fmla="*/ 61246 h 1019175"/>
                <a:gd name="connsiteX422" fmla="*/ 1707261 w 2714625"/>
                <a:gd name="connsiteY422" fmla="*/ 65722 h 1019175"/>
                <a:gd name="connsiteX423" fmla="*/ 1714691 w 2714625"/>
                <a:gd name="connsiteY423" fmla="*/ 71056 h 1019175"/>
                <a:gd name="connsiteX424" fmla="*/ 1720025 w 2714625"/>
                <a:gd name="connsiteY424" fmla="*/ 65818 h 1019175"/>
                <a:gd name="connsiteX425" fmla="*/ 1722596 w 2714625"/>
                <a:gd name="connsiteY425" fmla="*/ 67151 h 1019175"/>
                <a:gd name="connsiteX426" fmla="*/ 1725359 w 2714625"/>
                <a:gd name="connsiteY426" fmla="*/ 72199 h 1019175"/>
                <a:gd name="connsiteX427" fmla="*/ 1724311 w 2714625"/>
                <a:gd name="connsiteY427" fmla="*/ 77629 h 1019175"/>
                <a:gd name="connsiteX428" fmla="*/ 1717929 w 2714625"/>
                <a:gd name="connsiteY428" fmla="*/ 83629 h 1019175"/>
                <a:gd name="connsiteX429" fmla="*/ 1720120 w 2714625"/>
                <a:gd name="connsiteY429" fmla="*/ 86392 h 1019175"/>
                <a:gd name="connsiteX430" fmla="*/ 1731550 w 2714625"/>
                <a:gd name="connsiteY430" fmla="*/ 76486 h 1019175"/>
                <a:gd name="connsiteX431" fmla="*/ 1737741 w 2714625"/>
                <a:gd name="connsiteY431" fmla="*/ 79915 h 1019175"/>
                <a:gd name="connsiteX432" fmla="*/ 1744599 w 2714625"/>
                <a:gd name="connsiteY432" fmla="*/ 76962 h 1019175"/>
                <a:gd name="connsiteX433" fmla="*/ 1745551 w 2714625"/>
                <a:gd name="connsiteY433" fmla="*/ 74009 h 1019175"/>
                <a:gd name="connsiteX434" fmla="*/ 1749076 w 2714625"/>
                <a:gd name="connsiteY434" fmla="*/ 75152 h 1019175"/>
                <a:gd name="connsiteX435" fmla="*/ 1752791 w 2714625"/>
                <a:gd name="connsiteY435" fmla="*/ 92107 h 1019175"/>
                <a:gd name="connsiteX436" fmla="*/ 1747076 w 2714625"/>
                <a:gd name="connsiteY436" fmla="*/ 98965 h 1019175"/>
                <a:gd name="connsiteX437" fmla="*/ 1748314 w 2714625"/>
                <a:gd name="connsiteY437" fmla="*/ 100870 h 1019175"/>
                <a:gd name="connsiteX438" fmla="*/ 1761839 w 2714625"/>
                <a:gd name="connsiteY438" fmla="*/ 97536 h 1019175"/>
                <a:gd name="connsiteX439" fmla="*/ 1763173 w 2714625"/>
                <a:gd name="connsiteY439" fmla="*/ 114586 h 1019175"/>
                <a:gd name="connsiteX440" fmla="*/ 1772412 w 2714625"/>
                <a:gd name="connsiteY440" fmla="*/ 105156 h 1019175"/>
                <a:gd name="connsiteX441" fmla="*/ 1788890 w 2714625"/>
                <a:gd name="connsiteY441" fmla="*/ 111633 h 1019175"/>
                <a:gd name="connsiteX442" fmla="*/ 1788033 w 2714625"/>
                <a:gd name="connsiteY442" fmla="*/ 119443 h 1019175"/>
                <a:gd name="connsiteX443" fmla="*/ 1808702 w 2714625"/>
                <a:gd name="connsiteY443" fmla="*/ 113919 h 1019175"/>
                <a:gd name="connsiteX444" fmla="*/ 1818037 w 2714625"/>
                <a:gd name="connsiteY444" fmla="*/ 116014 h 1019175"/>
                <a:gd name="connsiteX445" fmla="*/ 1821180 w 2714625"/>
                <a:gd name="connsiteY445" fmla="*/ 123920 h 1019175"/>
                <a:gd name="connsiteX446" fmla="*/ 1833943 w 2714625"/>
                <a:gd name="connsiteY446" fmla="*/ 117348 h 1019175"/>
                <a:gd name="connsiteX447" fmla="*/ 1843564 w 2714625"/>
                <a:gd name="connsiteY447" fmla="*/ 118777 h 1019175"/>
                <a:gd name="connsiteX448" fmla="*/ 1846612 w 2714625"/>
                <a:gd name="connsiteY448" fmla="*/ 114967 h 1019175"/>
                <a:gd name="connsiteX449" fmla="*/ 1871662 w 2714625"/>
                <a:gd name="connsiteY449" fmla="*/ 108966 h 1019175"/>
                <a:gd name="connsiteX450" fmla="*/ 1871186 w 2714625"/>
                <a:gd name="connsiteY450" fmla="*/ 102584 h 1019175"/>
                <a:gd name="connsiteX451" fmla="*/ 1873472 w 2714625"/>
                <a:gd name="connsiteY451" fmla="*/ 102394 h 1019175"/>
                <a:gd name="connsiteX452" fmla="*/ 1903285 w 2714625"/>
                <a:gd name="connsiteY452" fmla="*/ 103441 h 1019175"/>
                <a:gd name="connsiteX453" fmla="*/ 1903571 w 2714625"/>
                <a:gd name="connsiteY453" fmla="*/ 116205 h 1019175"/>
                <a:gd name="connsiteX454" fmla="*/ 1925288 w 2714625"/>
                <a:gd name="connsiteY454" fmla="*/ 116110 h 1019175"/>
                <a:gd name="connsiteX455" fmla="*/ 1927384 w 2714625"/>
                <a:gd name="connsiteY455" fmla="*/ 115443 h 1019175"/>
                <a:gd name="connsiteX456" fmla="*/ 1929575 w 2714625"/>
                <a:gd name="connsiteY456" fmla="*/ 103060 h 1019175"/>
                <a:gd name="connsiteX457" fmla="*/ 1936337 w 2714625"/>
                <a:gd name="connsiteY457" fmla="*/ 104775 h 1019175"/>
                <a:gd name="connsiteX458" fmla="*/ 1939766 w 2714625"/>
                <a:gd name="connsiteY458" fmla="*/ 93726 h 1019175"/>
                <a:gd name="connsiteX459" fmla="*/ 1953387 w 2714625"/>
                <a:gd name="connsiteY459" fmla="*/ 102108 h 1019175"/>
                <a:gd name="connsiteX460" fmla="*/ 1954816 w 2714625"/>
                <a:gd name="connsiteY460" fmla="*/ 96679 h 1019175"/>
                <a:gd name="connsiteX461" fmla="*/ 1969294 w 2714625"/>
                <a:gd name="connsiteY461" fmla="*/ 97822 h 1019175"/>
                <a:gd name="connsiteX462" fmla="*/ 1968722 w 2714625"/>
                <a:gd name="connsiteY462" fmla="*/ 94107 h 1019175"/>
                <a:gd name="connsiteX463" fmla="*/ 1975485 w 2714625"/>
                <a:gd name="connsiteY463" fmla="*/ 92869 h 1019175"/>
                <a:gd name="connsiteX464" fmla="*/ 1973485 w 2714625"/>
                <a:gd name="connsiteY464" fmla="*/ 75438 h 1019175"/>
                <a:gd name="connsiteX465" fmla="*/ 2011680 w 2714625"/>
                <a:gd name="connsiteY465" fmla="*/ 67913 h 1019175"/>
                <a:gd name="connsiteX466" fmla="*/ 2020348 w 2714625"/>
                <a:gd name="connsiteY466" fmla="*/ 75057 h 1019175"/>
                <a:gd name="connsiteX467" fmla="*/ 2024825 w 2714625"/>
                <a:gd name="connsiteY467" fmla="*/ 85535 h 1019175"/>
                <a:gd name="connsiteX468" fmla="*/ 2032730 w 2714625"/>
                <a:gd name="connsiteY468" fmla="*/ 88392 h 1019175"/>
                <a:gd name="connsiteX469" fmla="*/ 2030349 w 2714625"/>
                <a:gd name="connsiteY469" fmla="*/ 101537 h 1019175"/>
                <a:gd name="connsiteX470" fmla="*/ 2049780 w 2714625"/>
                <a:gd name="connsiteY470" fmla="*/ 102679 h 1019175"/>
                <a:gd name="connsiteX471" fmla="*/ 2078831 w 2714625"/>
                <a:gd name="connsiteY471" fmla="*/ 99822 h 1019175"/>
                <a:gd name="connsiteX472" fmla="*/ 2074735 w 2714625"/>
                <a:gd name="connsiteY472" fmla="*/ 132588 h 1019175"/>
                <a:gd name="connsiteX473" fmla="*/ 2069687 w 2714625"/>
                <a:gd name="connsiteY473" fmla="*/ 136588 h 1019175"/>
                <a:gd name="connsiteX474" fmla="*/ 2081498 w 2714625"/>
                <a:gd name="connsiteY474" fmla="*/ 144304 h 1019175"/>
                <a:gd name="connsiteX475" fmla="*/ 2091404 w 2714625"/>
                <a:gd name="connsiteY475" fmla="*/ 120396 h 1019175"/>
                <a:gd name="connsiteX476" fmla="*/ 2149983 w 2714625"/>
                <a:gd name="connsiteY476" fmla="*/ 117634 h 1019175"/>
                <a:gd name="connsiteX477" fmla="*/ 2152269 w 2714625"/>
                <a:gd name="connsiteY477" fmla="*/ 100203 h 1019175"/>
                <a:gd name="connsiteX478" fmla="*/ 2176844 w 2714625"/>
                <a:gd name="connsiteY478" fmla="*/ 111538 h 1019175"/>
                <a:gd name="connsiteX479" fmla="*/ 2230469 w 2714625"/>
                <a:gd name="connsiteY479" fmla="*/ 92012 h 1019175"/>
                <a:gd name="connsiteX480" fmla="*/ 2236756 w 2714625"/>
                <a:gd name="connsiteY480" fmla="*/ 90583 h 1019175"/>
                <a:gd name="connsiteX481" fmla="*/ 2237994 w 2714625"/>
                <a:gd name="connsiteY481" fmla="*/ 93440 h 1019175"/>
                <a:gd name="connsiteX482" fmla="*/ 2246567 w 2714625"/>
                <a:gd name="connsiteY482" fmla="*/ 90392 h 1019175"/>
                <a:gd name="connsiteX483" fmla="*/ 2269236 w 2714625"/>
                <a:gd name="connsiteY483" fmla="*/ 79248 h 1019175"/>
                <a:gd name="connsiteX484" fmla="*/ 2276189 w 2714625"/>
                <a:gd name="connsiteY484" fmla="*/ 72485 h 1019175"/>
                <a:gd name="connsiteX485" fmla="*/ 2298954 w 2714625"/>
                <a:gd name="connsiteY485" fmla="*/ 116110 h 1019175"/>
                <a:gd name="connsiteX486" fmla="*/ 2305336 w 2714625"/>
                <a:gd name="connsiteY486" fmla="*/ 158210 h 1019175"/>
                <a:gd name="connsiteX487" fmla="*/ 2314766 w 2714625"/>
                <a:gd name="connsiteY487" fmla="*/ 161068 h 1019175"/>
                <a:gd name="connsiteX488" fmla="*/ 2331053 w 2714625"/>
                <a:gd name="connsiteY488" fmla="*/ 148495 h 1019175"/>
                <a:gd name="connsiteX489" fmla="*/ 2338007 w 2714625"/>
                <a:gd name="connsiteY489" fmla="*/ 161925 h 1019175"/>
                <a:gd name="connsiteX490" fmla="*/ 2337149 w 2714625"/>
                <a:gd name="connsiteY490" fmla="*/ 168307 h 1019175"/>
                <a:gd name="connsiteX491" fmla="*/ 2351627 w 2714625"/>
                <a:gd name="connsiteY491" fmla="*/ 182023 h 1019175"/>
                <a:gd name="connsiteX492" fmla="*/ 2358485 w 2714625"/>
                <a:gd name="connsiteY492" fmla="*/ 166402 h 1019175"/>
                <a:gd name="connsiteX493" fmla="*/ 2359057 w 2714625"/>
                <a:gd name="connsiteY493" fmla="*/ 168307 h 1019175"/>
                <a:gd name="connsiteX494" fmla="*/ 2376297 w 2714625"/>
                <a:gd name="connsiteY494" fmla="*/ 157639 h 1019175"/>
                <a:gd name="connsiteX495" fmla="*/ 2382965 w 2714625"/>
                <a:gd name="connsiteY495" fmla="*/ 182213 h 1019175"/>
                <a:gd name="connsiteX496" fmla="*/ 2389156 w 2714625"/>
                <a:gd name="connsiteY496" fmla="*/ 190405 h 1019175"/>
                <a:gd name="connsiteX497" fmla="*/ 2389918 w 2714625"/>
                <a:gd name="connsiteY497" fmla="*/ 186214 h 1019175"/>
                <a:gd name="connsiteX498" fmla="*/ 2399919 w 2714625"/>
                <a:gd name="connsiteY498" fmla="*/ 187357 h 1019175"/>
                <a:gd name="connsiteX499" fmla="*/ 2398776 w 2714625"/>
                <a:gd name="connsiteY499" fmla="*/ 176879 h 1019175"/>
                <a:gd name="connsiteX500" fmla="*/ 2408396 w 2714625"/>
                <a:gd name="connsiteY500" fmla="*/ 166211 h 1019175"/>
                <a:gd name="connsiteX501" fmla="*/ 2412397 w 2714625"/>
                <a:gd name="connsiteY501" fmla="*/ 177451 h 1019175"/>
                <a:gd name="connsiteX502" fmla="*/ 2418588 w 2714625"/>
                <a:gd name="connsiteY502" fmla="*/ 177927 h 1019175"/>
                <a:gd name="connsiteX503" fmla="*/ 2420017 w 2714625"/>
                <a:gd name="connsiteY503" fmla="*/ 173831 h 1019175"/>
                <a:gd name="connsiteX504" fmla="*/ 2434019 w 2714625"/>
                <a:gd name="connsiteY504" fmla="*/ 176022 h 1019175"/>
                <a:gd name="connsiteX505" fmla="*/ 2438876 w 2714625"/>
                <a:gd name="connsiteY505" fmla="*/ 169069 h 1019175"/>
                <a:gd name="connsiteX506" fmla="*/ 2460403 w 2714625"/>
                <a:gd name="connsiteY506" fmla="*/ 177927 h 1019175"/>
                <a:gd name="connsiteX507" fmla="*/ 2475928 w 2714625"/>
                <a:gd name="connsiteY507" fmla="*/ 180594 h 1019175"/>
                <a:gd name="connsiteX508" fmla="*/ 2477929 w 2714625"/>
                <a:gd name="connsiteY508" fmla="*/ 192310 h 1019175"/>
                <a:gd name="connsiteX509" fmla="*/ 2486025 w 2714625"/>
                <a:gd name="connsiteY509" fmla="*/ 192595 h 1019175"/>
                <a:gd name="connsiteX510" fmla="*/ 2488883 w 2714625"/>
                <a:gd name="connsiteY510" fmla="*/ 209740 h 1019175"/>
                <a:gd name="connsiteX511" fmla="*/ 2482882 w 2714625"/>
                <a:gd name="connsiteY511" fmla="*/ 228505 h 1019175"/>
                <a:gd name="connsiteX512" fmla="*/ 2471261 w 2714625"/>
                <a:gd name="connsiteY512" fmla="*/ 230219 h 1019175"/>
                <a:gd name="connsiteX513" fmla="*/ 2468785 w 2714625"/>
                <a:gd name="connsiteY513" fmla="*/ 239173 h 1019175"/>
                <a:gd name="connsiteX514" fmla="*/ 2471642 w 2714625"/>
                <a:gd name="connsiteY514" fmla="*/ 246221 h 1019175"/>
                <a:gd name="connsiteX515" fmla="*/ 2468023 w 2714625"/>
                <a:gd name="connsiteY515" fmla="*/ 251746 h 1019175"/>
                <a:gd name="connsiteX516" fmla="*/ 2473261 w 2714625"/>
                <a:gd name="connsiteY516" fmla="*/ 259556 h 1019175"/>
                <a:gd name="connsiteX517" fmla="*/ 2477357 w 2714625"/>
                <a:gd name="connsiteY517" fmla="*/ 260318 h 1019175"/>
                <a:gd name="connsiteX518" fmla="*/ 2473643 w 2714625"/>
                <a:gd name="connsiteY518" fmla="*/ 280987 h 1019175"/>
                <a:gd name="connsiteX519" fmla="*/ 2475071 w 2714625"/>
                <a:gd name="connsiteY519" fmla="*/ 285179 h 1019175"/>
                <a:gd name="connsiteX520" fmla="*/ 2479262 w 2714625"/>
                <a:gd name="connsiteY520" fmla="*/ 285655 h 1019175"/>
                <a:gd name="connsiteX521" fmla="*/ 2481739 w 2714625"/>
                <a:gd name="connsiteY521" fmla="*/ 292227 h 1019175"/>
                <a:gd name="connsiteX522" fmla="*/ 2478500 w 2714625"/>
                <a:gd name="connsiteY522" fmla="*/ 309562 h 1019175"/>
                <a:gd name="connsiteX523" fmla="*/ 2483644 w 2714625"/>
                <a:gd name="connsiteY523" fmla="*/ 309467 h 1019175"/>
                <a:gd name="connsiteX524" fmla="*/ 2490787 w 2714625"/>
                <a:gd name="connsiteY524" fmla="*/ 330137 h 1019175"/>
                <a:gd name="connsiteX525" fmla="*/ 2501836 w 2714625"/>
                <a:gd name="connsiteY525" fmla="*/ 329755 h 1019175"/>
                <a:gd name="connsiteX526" fmla="*/ 2498027 w 2714625"/>
                <a:gd name="connsiteY526" fmla="*/ 342614 h 1019175"/>
                <a:gd name="connsiteX527" fmla="*/ 2500979 w 2714625"/>
                <a:gd name="connsiteY527" fmla="*/ 345758 h 1019175"/>
                <a:gd name="connsiteX528" fmla="*/ 2498027 w 2714625"/>
                <a:gd name="connsiteY528" fmla="*/ 349567 h 1019175"/>
                <a:gd name="connsiteX529" fmla="*/ 2516981 w 2714625"/>
                <a:gd name="connsiteY529" fmla="*/ 360807 h 1019175"/>
                <a:gd name="connsiteX530" fmla="*/ 2513838 w 2714625"/>
                <a:gd name="connsiteY530" fmla="*/ 366332 h 1019175"/>
                <a:gd name="connsiteX531" fmla="*/ 2522792 w 2714625"/>
                <a:gd name="connsiteY531" fmla="*/ 369379 h 1019175"/>
                <a:gd name="connsiteX532" fmla="*/ 2530411 w 2714625"/>
                <a:gd name="connsiteY532" fmla="*/ 364141 h 1019175"/>
                <a:gd name="connsiteX533" fmla="*/ 2532793 w 2714625"/>
                <a:gd name="connsiteY533" fmla="*/ 357950 h 1019175"/>
                <a:gd name="connsiteX534" fmla="*/ 2564606 w 2714625"/>
                <a:gd name="connsiteY534" fmla="*/ 358521 h 1019175"/>
                <a:gd name="connsiteX535" fmla="*/ 2578036 w 2714625"/>
                <a:gd name="connsiteY535" fmla="*/ 356045 h 1019175"/>
                <a:gd name="connsiteX536" fmla="*/ 2577656 w 2714625"/>
                <a:gd name="connsiteY536" fmla="*/ 368617 h 1019175"/>
                <a:gd name="connsiteX537" fmla="*/ 2571464 w 2714625"/>
                <a:gd name="connsiteY537" fmla="*/ 384143 h 1019175"/>
                <a:gd name="connsiteX538" fmla="*/ 2554891 w 2714625"/>
                <a:gd name="connsiteY538" fmla="*/ 385096 h 1019175"/>
                <a:gd name="connsiteX539" fmla="*/ 2550700 w 2714625"/>
                <a:gd name="connsiteY539" fmla="*/ 402908 h 1019175"/>
                <a:gd name="connsiteX540" fmla="*/ 2565464 w 2714625"/>
                <a:gd name="connsiteY540" fmla="*/ 410623 h 1019175"/>
                <a:gd name="connsiteX541" fmla="*/ 2580608 w 2714625"/>
                <a:gd name="connsiteY541" fmla="*/ 424148 h 1019175"/>
                <a:gd name="connsiteX542" fmla="*/ 2572607 w 2714625"/>
                <a:gd name="connsiteY542" fmla="*/ 427196 h 1019175"/>
                <a:gd name="connsiteX543" fmla="*/ 2582704 w 2714625"/>
                <a:gd name="connsiteY543" fmla="*/ 439483 h 1019175"/>
                <a:gd name="connsiteX544" fmla="*/ 2596515 w 2714625"/>
                <a:gd name="connsiteY544" fmla="*/ 445675 h 1019175"/>
                <a:gd name="connsiteX545" fmla="*/ 2594896 w 2714625"/>
                <a:gd name="connsiteY545" fmla="*/ 451485 h 1019175"/>
                <a:gd name="connsiteX546" fmla="*/ 2602802 w 2714625"/>
                <a:gd name="connsiteY546" fmla="*/ 458153 h 1019175"/>
                <a:gd name="connsiteX547" fmla="*/ 2622709 w 2714625"/>
                <a:gd name="connsiteY547" fmla="*/ 462343 h 1019175"/>
                <a:gd name="connsiteX548" fmla="*/ 2631853 w 2714625"/>
                <a:gd name="connsiteY548" fmla="*/ 469678 h 1019175"/>
                <a:gd name="connsiteX549" fmla="*/ 2629662 w 2714625"/>
                <a:gd name="connsiteY549" fmla="*/ 486251 h 1019175"/>
                <a:gd name="connsiteX550" fmla="*/ 2640806 w 2714625"/>
                <a:gd name="connsiteY550" fmla="*/ 477298 h 1019175"/>
                <a:gd name="connsiteX551" fmla="*/ 2644807 w 2714625"/>
                <a:gd name="connsiteY551" fmla="*/ 481012 h 1019175"/>
                <a:gd name="connsiteX552" fmla="*/ 2642330 w 2714625"/>
                <a:gd name="connsiteY552" fmla="*/ 482917 h 1019175"/>
                <a:gd name="connsiteX553" fmla="*/ 2685098 w 2714625"/>
                <a:gd name="connsiteY553" fmla="*/ 515969 h 1019175"/>
                <a:gd name="connsiteX554" fmla="*/ 2710529 w 2714625"/>
                <a:gd name="connsiteY554" fmla="*/ 543401 h 1019175"/>
                <a:gd name="connsiteX555" fmla="*/ 2712339 w 2714625"/>
                <a:gd name="connsiteY555" fmla="*/ 555022 h 1019175"/>
                <a:gd name="connsiteX556" fmla="*/ 2702909 w 2714625"/>
                <a:gd name="connsiteY556" fmla="*/ 544449 h 1019175"/>
                <a:gd name="connsiteX557" fmla="*/ 2707767 w 2714625"/>
                <a:gd name="connsiteY557" fmla="*/ 559117 h 1019175"/>
                <a:gd name="connsiteX558" fmla="*/ 2692622 w 2714625"/>
                <a:gd name="connsiteY558" fmla="*/ 588359 h 1019175"/>
                <a:gd name="connsiteX559" fmla="*/ 2677287 w 2714625"/>
                <a:gd name="connsiteY559" fmla="*/ 579120 h 1019175"/>
                <a:gd name="connsiteX560" fmla="*/ 2670143 w 2714625"/>
                <a:gd name="connsiteY560" fmla="*/ 564166 h 1019175"/>
                <a:gd name="connsiteX561" fmla="*/ 2655951 w 2714625"/>
                <a:gd name="connsiteY561" fmla="*/ 597789 h 1019175"/>
                <a:gd name="connsiteX562" fmla="*/ 2656142 w 2714625"/>
                <a:gd name="connsiteY562" fmla="*/ 613124 h 1019175"/>
                <a:gd name="connsiteX563" fmla="*/ 2651760 w 2714625"/>
                <a:gd name="connsiteY563" fmla="*/ 620173 h 1019175"/>
                <a:gd name="connsiteX564" fmla="*/ 2656046 w 2714625"/>
                <a:gd name="connsiteY564" fmla="*/ 628555 h 1019175"/>
                <a:gd name="connsiteX565" fmla="*/ 2649093 w 2714625"/>
                <a:gd name="connsiteY565" fmla="*/ 622363 h 1019175"/>
                <a:gd name="connsiteX566" fmla="*/ 2660999 w 2714625"/>
                <a:gd name="connsiteY566" fmla="*/ 636937 h 1019175"/>
                <a:gd name="connsiteX567" fmla="*/ 2636520 w 2714625"/>
                <a:gd name="connsiteY567" fmla="*/ 664559 h 1019175"/>
                <a:gd name="connsiteX568" fmla="*/ 2622233 w 2714625"/>
                <a:gd name="connsiteY568" fmla="*/ 655511 h 1019175"/>
                <a:gd name="connsiteX569" fmla="*/ 2610326 w 2714625"/>
                <a:gd name="connsiteY569" fmla="*/ 675894 h 1019175"/>
                <a:gd name="connsiteX570" fmla="*/ 2622614 w 2714625"/>
                <a:gd name="connsiteY570" fmla="*/ 683609 h 1019175"/>
                <a:gd name="connsiteX571" fmla="*/ 2616136 w 2714625"/>
                <a:gd name="connsiteY571" fmla="*/ 697801 h 1019175"/>
                <a:gd name="connsiteX572" fmla="*/ 2618327 w 2714625"/>
                <a:gd name="connsiteY572" fmla="*/ 699040 h 1019175"/>
                <a:gd name="connsiteX573" fmla="*/ 2610993 w 2714625"/>
                <a:gd name="connsiteY573" fmla="*/ 711708 h 1019175"/>
                <a:gd name="connsiteX574" fmla="*/ 2608136 w 2714625"/>
                <a:gd name="connsiteY574" fmla="*/ 709993 h 1019175"/>
                <a:gd name="connsiteX575" fmla="*/ 2599277 w 2714625"/>
                <a:gd name="connsiteY575" fmla="*/ 724948 h 1019175"/>
                <a:gd name="connsiteX576" fmla="*/ 2602325 w 2714625"/>
                <a:gd name="connsiteY576" fmla="*/ 726758 h 1019175"/>
                <a:gd name="connsiteX577" fmla="*/ 2593848 w 2714625"/>
                <a:gd name="connsiteY577" fmla="*/ 739616 h 1019175"/>
                <a:gd name="connsiteX578" fmla="*/ 2587276 w 2714625"/>
                <a:gd name="connsiteY578" fmla="*/ 737330 h 1019175"/>
                <a:gd name="connsiteX579" fmla="*/ 2588324 w 2714625"/>
                <a:gd name="connsiteY579" fmla="*/ 733996 h 1019175"/>
                <a:gd name="connsiteX580" fmla="*/ 2583370 w 2714625"/>
                <a:gd name="connsiteY580" fmla="*/ 732663 h 1019175"/>
                <a:gd name="connsiteX581" fmla="*/ 2579179 w 2714625"/>
                <a:gd name="connsiteY581" fmla="*/ 735901 h 1019175"/>
                <a:gd name="connsiteX582" fmla="*/ 2563463 w 2714625"/>
                <a:gd name="connsiteY582" fmla="*/ 769906 h 1019175"/>
                <a:gd name="connsiteX583" fmla="*/ 2568035 w 2714625"/>
                <a:gd name="connsiteY583" fmla="*/ 774954 h 1019175"/>
                <a:gd name="connsiteX584" fmla="*/ 2550604 w 2714625"/>
                <a:gd name="connsiteY584" fmla="*/ 791623 h 1019175"/>
                <a:gd name="connsiteX585" fmla="*/ 2545747 w 2714625"/>
                <a:gd name="connsiteY585" fmla="*/ 802005 h 1019175"/>
                <a:gd name="connsiteX586" fmla="*/ 2537746 w 2714625"/>
                <a:gd name="connsiteY586" fmla="*/ 808482 h 1019175"/>
                <a:gd name="connsiteX587" fmla="*/ 2522411 w 2714625"/>
                <a:gd name="connsiteY587" fmla="*/ 813149 h 1019175"/>
                <a:gd name="connsiteX588" fmla="*/ 2513076 w 2714625"/>
                <a:gd name="connsiteY588" fmla="*/ 819150 h 1019175"/>
                <a:gd name="connsiteX589" fmla="*/ 2520315 w 2714625"/>
                <a:gd name="connsiteY589" fmla="*/ 792289 h 1019175"/>
                <a:gd name="connsiteX590" fmla="*/ 2478215 w 2714625"/>
                <a:gd name="connsiteY590" fmla="*/ 786955 h 1019175"/>
                <a:gd name="connsiteX591" fmla="*/ 2476786 w 2714625"/>
                <a:gd name="connsiteY591" fmla="*/ 779621 h 1019175"/>
                <a:gd name="connsiteX592" fmla="*/ 2481262 w 2714625"/>
                <a:gd name="connsiteY592" fmla="*/ 776859 h 1019175"/>
                <a:gd name="connsiteX593" fmla="*/ 2486978 w 2714625"/>
                <a:gd name="connsiteY593" fmla="*/ 765715 h 1019175"/>
                <a:gd name="connsiteX594" fmla="*/ 2489645 w 2714625"/>
                <a:gd name="connsiteY594" fmla="*/ 750094 h 1019175"/>
                <a:gd name="connsiteX595" fmla="*/ 2468785 w 2714625"/>
                <a:gd name="connsiteY595" fmla="*/ 755713 h 1019175"/>
                <a:gd name="connsiteX596" fmla="*/ 2463356 w 2714625"/>
                <a:gd name="connsiteY596" fmla="*/ 752380 h 1019175"/>
                <a:gd name="connsiteX597" fmla="*/ 2464499 w 2714625"/>
                <a:gd name="connsiteY597" fmla="*/ 747046 h 1019175"/>
                <a:gd name="connsiteX598" fmla="*/ 2458974 w 2714625"/>
                <a:gd name="connsiteY598" fmla="*/ 736949 h 1019175"/>
                <a:gd name="connsiteX599" fmla="*/ 2454116 w 2714625"/>
                <a:gd name="connsiteY599" fmla="*/ 742093 h 1019175"/>
                <a:gd name="connsiteX600" fmla="*/ 2452307 w 2714625"/>
                <a:gd name="connsiteY600" fmla="*/ 738188 h 1019175"/>
                <a:gd name="connsiteX601" fmla="*/ 2448401 w 2714625"/>
                <a:gd name="connsiteY601" fmla="*/ 743045 h 1019175"/>
                <a:gd name="connsiteX602" fmla="*/ 2440400 w 2714625"/>
                <a:gd name="connsiteY602" fmla="*/ 743236 h 1019175"/>
                <a:gd name="connsiteX603" fmla="*/ 2439638 w 2714625"/>
                <a:gd name="connsiteY603" fmla="*/ 740664 h 1019175"/>
                <a:gd name="connsiteX604" fmla="*/ 2434304 w 2714625"/>
                <a:gd name="connsiteY604" fmla="*/ 742093 h 1019175"/>
                <a:gd name="connsiteX605" fmla="*/ 2428303 w 2714625"/>
                <a:gd name="connsiteY605" fmla="*/ 738664 h 1019175"/>
                <a:gd name="connsiteX606" fmla="*/ 2419255 w 2714625"/>
                <a:gd name="connsiteY606" fmla="*/ 739902 h 1019175"/>
                <a:gd name="connsiteX607" fmla="*/ 2406968 w 2714625"/>
                <a:gd name="connsiteY607" fmla="*/ 729805 h 1019175"/>
                <a:gd name="connsiteX608" fmla="*/ 2407253 w 2714625"/>
                <a:gd name="connsiteY608" fmla="*/ 734187 h 1019175"/>
                <a:gd name="connsiteX609" fmla="*/ 2397538 w 2714625"/>
                <a:gd name="connsiteY609" fmla="*/ 736949 h 1019175"/>
                <a:gd name="connsiteX610" fmla="*/ 2393252 w 2714625"/>
                <a:gd name="connsiteY610" fmla="*/ 742569 h 1019175"/>
                <a:gd name="connsiteX611" fmla="*/ 2380202 w 2714625"/>
                <a:gd name="connsiteY611" fmla="*/ 733139 h 1019175"/>
                <a:gd name="connsiteX612" fmla="*/ 2377631 w 2714625"/>
                <a:gd name="connsiteY612" fmla="*/ 729520 h 1019175"/>
                <a:gd name="connsiteX613" fmla="*/ 2393252 w 2714625"/>
                <a:gd name="connsiteY613" fmla="*/ 722186 h 1019175"/>
                <a:gd name="connsiteX614" fmla="*/ 2400395 w 2714625"/>
                <a:gd name="connsiteY614" fmla="*/ 713327 h 1019175"/>
                <a:gd name="connsiteX615" fmla="*/ 2402015 w 2714625"/>
                <a:gd name="connsiteY615" fmla="*/ 698278 h 1019175"/>
                <a:gd name="connsiteX616" fmla="*/ 2400205 w 2714625"/>
                <a:gd name="connsiteY616" fmla="*/ 689515 h 1019175"/>
                <a:gd name="connsiteX617" fmla="*/ 2380393 w 2714625"/>
                <a:gd name="connsiteY617" fmla="*/ 689324 h 1019175"/>
                <a:gd name="connsiteX618" fmla="*/ 2381250 w 2714625"/>
                <a:gd name="connsiteY618" fmla="*/ 682752 h 1019175"/>
                <a:gd name="connsiteX619" fmla="*/ 2378202 w 2714625"/>
                <a:gd name="connsiteY619" fmla="*/ 680752 h 1019175"/>
                <a:gd name="connsiteX620" fmla="*/ 2379726 w 2714625"/>
                <a:gd name="connsiteY620" fmla="*/ 665321 h 1019175"/>
                <a:gd name="connsiteX621" fmla="*/ 2366296 w 2714625"/>
                <a:gd name="connsiteY621" fmla="*/ 660749 h 1019175"/>
                <a:gd name="connsiteX622" fmla="*/ 2355056 w 2714625"/>
                <a:gd name="connsiteY622" fmla="*/ 661130 h 1019175"/>
                <a:gd name="connsiteX623" fmla="*/ 2337340 w 2714625"/>
                <a:gd name="connsiteY623" fmla="*/ 670655 h 1019175"/>
                <a:gd name="connsiteX624" fmla="*/ 2328958 w 2714625"/>
                <a:gd name="connsiteY624" fmla="*/ 660559 h 1019175"/>
                <a:gd name="connsiteX625" fmla="*/ 2321624 w 2714625"/>
                <a:gd name="connsiteY625" fmla="*/ 664750 h 1019175"/>
                <a:gd name="connsiteX626" fmla="*/ 2303050 w 2714625"/>
                <a:gd name="connsiteY626" fmla="*/ 637794 h 1019175"/>
                <a:gd name="connsiteX627" fmla="*/ 2307908 w 2714625"/>
                <a:gd name="connsiteY627" fmla="*/ 628936 h 1019175"/>
                <a:gd name="connsiteX628" fmla="*/ 2329244 w 2714625"/>
                <a:gd name="connsiteY628" fmla="*/ 622363 h 1019175"/>
                <a:gd name="connsiteX629" fmla="*/ 2337245 w 2714625"/>
                <a:gd name="connsiteY629" fmla="*/ 616553 h 1019175"/>
                <a:gd name="connsiteX630" fmla="*/ 2340769 w 2714625"/>
                <a:gd name="connsiteY630" fmla="*/ 609600 h 1019175"/>
                <a:gd name="connsiteX631" fmla="*/ 2336483 w 2714625"/>
                <a:gd name="connsiteY631" fmla="*/ 600646 h 1019175"/>
                <a:gd name="connsiteX632" fmla="*/ 2328958 w 2714625"/>
                <a:gd name="connsiteY632" fmla="*/ 601409 h 1019175"/>
                <a:gd name="connsiteX633" fmla="*/ 2324005 w 2714625"/>
                <a:gd name="connsiteY633" fmla="*/ 594360 h 1019175"/>
                <a:gd name="connsiteX634" fmla="*/ 2307812 w 2714625"/>
                <a:gd name="connsiteY634" fmla="*/ 600361 h 1019175"/>
                <a:gd name="connsiteX635" fmla="*/ 2292096 w 2714625"/>
                <a:gd name="connsiteY635" fmla="*/ 583787 h 1019175"/>
                <a:gd name="connsiteX636" fmla="*/ 2277999 w 2714625"/>
                <a:gd name="connsiteY636" fmla="*/ 596646 h 1019175"/>
                <a:gd name="connsiteX637" fmla="*/ 2270951 w 2714625"/>
                <a:gd name="connsiteY637" fmla="*/ 599408 h 1019175"/>
                <a:gd name="connsiteX638" fmla="*/ 2263807 w 2714625"/>
                <a:gd name="connsiteY638" fmla="*/ 612838 h 1019175"/>
                <a:gd name="connsiteX639" fmla="*/ 2256187 w 2714625"/>
                <a:gd name="connsiteY639" fmla="*/ 618649 h 1019175"/>
                <a:gd name="connsiteX640" fmla="*/ 2255329 w 2714625"/>
                <a:gd name="connsiteY640" fmla="*/ 621030 h 1019175"/>
                <a:gd name="connsiteX641" fmla="*/ 2264759 w 2714625"/>
                <a:gd name="connsiteY641" fmla="*/ 631412 h 1019175"/>
                <a:gd name="connsiteX642" fmla="*/ 2266378 w 2714625"/>
                <a:gd name="connsiteY642" fmla="*/ 640080 h 1019175"/>
                <a:gd name="connsiteX643" fmla="*/ 2274094 w 2714625"/>
                <a:gd name="connsiteY643" fmla="*/ 649319 h 1019175"/>
                <a:gd name="connsiteX644" fmla="*/ 2274856 w 2714625"/>
                <a:gd name="connsiteY644" fmla="*/ 664274 h 1019175"/>
                <a:gd name="connsiteX645" fmla="*/ 2258854 w 2714625"/>
                <a:gd name="connsiteY645" fmla="*/ 665607 h 1019175"/>
                <a:gd name="connsiteX646" fmla="*/ 2251805 w 2714625"/>
                <a:gd name="connsiteY646" fmla="*/ 669703 h 1019175"/>
                <a:gd name="connsiteX647" fmla="*/ 2251996 w 2714625"/>
                <a:gd name="connsiteY647" fmla="*/ 675037 h 1019175"/>
                <a:gd name="connsiteX648" fmla="*/ 2262854 w 2714625"/>
                <a:gd name="connsiteY648" fmla="*/ 680275 h 1019175"/>
                <a:gd name="connsiteX649" fmla="*/ 2269331 w 2714625"/>
                <a:gd name="connsiteY649" fmla="*/ 677894 h 1019175"/>
                <a:gd name="connsiteX650" fmla="*/ 2270855 w 2714625"/>
                <a:gd name="connsiteY650" fmla="*/ 682942 h 1019175"/>
                <a:gd name="connsiteX651" fmla="*/ 2285428 w 2714625"/>
                <a:gd name="connsiteY651" fmla="*/ 678751 h 1019175"/>
                <a:gd name="connsiteX652" fmla="*/ 2292668 w 2714625"/>
                <a:gd name="connsiteY652" fmla="*/ 665988 h 1019175"/>
                <a:gd name="connsiteX653" fmla="*/ 2298668 w 2714625"/>
                <a:gd name="connsiteY653" fmla="*/ 667036 h 1019175"/>
                <a:gd name="connsiteX654" fmla="*/ 2294001 w 2714625"/>
                <a:gd name="connsiteY654" fmla="*/ 678275 h 1019175"/>
                <a:gd name="connsiteX655" fmla="*/ 2302478 w 2714625"/>
                <a:gd name="connsiteY655" fmla="*/ 678751 h 1019175"/>
                <a:gd name="connsiteX656" fmla="*/ 2313718 w 2714625"/>
                <a:gd name="connsiteY656" fmla="*/ 674751 h 1019175"/>
                <a:gd name="connsiteX657" fmla="*/ 2306479 w 2714625"/>
                <a:gd name="connsiteY657" fmla="*/ 695516 h 1019175"/>
                <a:gd name="connsiteX658" fmla="*/ 2311527 w 2714625"/>
                <a:gd name="connsiteY658" fmla="*/ 707136 h 1019175"/>
                <a:gd name="connsiteX659" fmla="*/ 2305050 w 2714625"/>
                <a:gd name="connsiteY659" fmla="*/ 725043 h 1019175"/>
                <a:gd name="connsiteX660" fmla="*/ 2294287 w 2714625"/>
                <a:gd name="connsiteY660" fmla="*/ 734949 h 1019175"/>
                <a:gd name="connsiteX661" fmla="*/ 2281333 w 2714625"/>
                <a:gd name="connsiteY661" fmla="*/ 760857 h 1019175"/>
                <a:gd name="connsiteX662" fmla="*/ 2260759 w 2714625"/>
                <a:gd name="connsiteY662" fmla="*/ 773430 h 1019175"/>
                <a:gd name="connsiteX663" fmla="*/ 2249615 w 2714625"/>
                <a:gd name="connsiteY663" fmla="*/ 792194 h 1019175"/>
                <a:gd name="connsiteX664" fmla="*/ 2242757 w 2714625"/>
                <a:gd name="connsiteY664" fmla="*/ 795338 h 1019175"/>
                <a:gd name="connsiteX665" fmla="*/ 2229517 w 2714625"/>
                <a:gd name="connsiteY665" fmla="*/ 795433 h 1019175"/>
                <a:gd name="connsiteX666" fmla="*/ 2212848 w 2714625"/>
                <a:gd name="connsiteY666" fmla="*/ 788003 h 1019175"/>
                <a:gd name="connsiteX667" fmla="*/ 2195322 w 2714625"/>
                <a:gd name="connsiteY667" fmla="*/ 769334 h 1019175"/>
                <a:gd name="connsiteX668" fmla="*/ 2188750 w 2714625"/>
                <a:gd name="connsiteY668" fmla="*/ 769334 h 1019175"/>
                <a:gd name="connsiteX669" fmla="*/ 2179606 w 2714625"/>
                <a:gd name="connsiteY669" fmla="*/ 765048 h 1019175"/>
                <a:gd name="connsiteX670" fmla="*/ 2184273 w 2714625"/>
                <a:gd name="connsiteY670" fmla="*/ 757142 h 1019175"/>
                <a:gd name="connsiteX671" fmla="*/ 2151888 w 2714625"/>
                <a:gd name="connsiteY671" fmla="*/ 737997 h 1019175"/>
                <a:gd name="connsiteX672" fmla="*/ 2146935 w 2714625"/>
                <a:gd name="connsiteY672" fmla="*/ 727996 h 1019175"/>
                <a:gd name="connsiteX673" fmla="*/ 2140363 w 2714625"/>
                <a:gd name="connsiteY673" fmla="*/ 725996 h 1019175"/>
                <a:gd name="connsiteX674" fmla="*/ 2139029 w 2714625"/>
                <a:gd name="connsiteY674" fmla="*/ 722376 h 1019175"/>
                <a:gd name="connsiteX675" fmla="*/ 2128933 w 2714625"/>
                <a:gd name="connsiteY675" fmla="*/ 721233 h 1019175"/>
                <a:gd name="connsiteX676" fmla="*/ 2127504 w 2714625"/>
                <a:gd name="connsiteY676" fmla="*/ 713232 h 1019175"/>
                <a:gd name="connsiteX677" fmla="*/ 2118265 w 2714625"/>
                <a:gd name="connsiteY677" fmla="*/ 709327 h 1019175"/>
                <a:gd name="connsiteX678" fmla="*/ 2108264 w 2714625"/>
                <a:gd name="connsiteY678" fmla="*/ 727710 h 1019175"/>
                <a:gd name="connsiteX679" fmla="*/ 2117789 w 2714625"/>
                <a:gd name="connsiteY679" fmla="*/ 742283 h 1019175"/>
                <a:gd name="connsiteX680" fmla="*/ 2111978 w 2714625"/>
                <a:gd name="connsiteY680" fmla="*/ 744284 h 1019175"/>
                <a:gd name="connsiteX681" fmla="*/ 2105120 w 2714625"/>
                <a:gd name="connsiteY681" fmla="*/ 741997 h 1019175"/>
                <a:gd name="connsiteX682" fmla="*/ 2100072 w 2714625"/>
                <a:gd name="connsiteY682" fmla="*/ 747046 h 1019175"/>
                <a:gd name="connsiteX683" fmla="*/ 2107787 w 2714625"/>
                <a:gd name="connsiteY683" fmla="*/ 752380 h 1019175"/>
                <a:gd name="connsiteX684" fmla="*/ 2083213 w 2714625"/>
                <a:gd name="connsiteY684" fmla="*/ 785622 h 1019175"/>
                <a:gd name="connsiteX685" fmla="*/ 2088070 w 2714625"/>
                <a:gd name="connsiteY685" fmla="*/ 792766 h 1019175"/>
                <a:gd name="connsiteX686" fmla="*/ 2083213 w 2714625"/>
                <a:gd name="connsiteY686" fmla="*/ 800671 h 1019175"/>
                <a:gd name="connsiteX687" fmla="*/ 2074831 w 2714625"/>
                <a:gd name="connsiteY687" fmla="*/ 800576 h 1019175"/>
                <a:gd name="connsiteX688" fmla="*/ 2057591 w 2714625"/>
                <a:gd name="connsiteY688" fmla="*/ 790099 h 1019175"/>
                <a:gd name="connsiteX689" fmla="*/ 2039207 w 2714625"/>
                <a:gd name="connsiteY689" fmla="*/ 822103 h 1019175"/>
                <a:gd name="connsiteX690" fmla="*/ 2026539 w 2714625"/>
                <a:gd name="connsiteY690" fmla="*/ 820769 h 1019175"/>
                <a:gd name="connsiteX691" fmla="*/ 2024253 w 2714625"/>
                <a:gd name="connsiteY691" fmla="*/ 843058 h 1019175"/>
                <a:gd name="connsiteX692" fmla="*/ 2003108 w 2714625"/>
                <a:gd name="connsiteY692" fmla="*/ 838391 h 1019175"/>
                <a:gd name="connsiteX693" fmla="*/ 2007394 w 2714625"/>
                <a:gd name="connsiteY693" fmla="*/ 817054 h 1019175"/>
                <a:gd name="connsiteX694" fmla="*/ 1933861 w 2714625"/>
                <a:gd name="connsiteY694" fmla="*/ 794671 h 1019175"/>
                <a:gd name="connsiteX695" fmla="*/ 1932813 w 2714625"/>
                <a:gd name="connsiteY695" fmla="*/ 799433 h 1019175"/>
                <a:gd name="connsiteX696" fmla="*/ 1924145 w 2714625"/>
                <a:gd name="connsiteY696" fmla="*/ 797528 h 1019175"/>
                <a:gd name="connsiteX697" fmla="*/ 1927098 w 2714625"/>
                <a:gd name="connsiteY697" fmla="*/ 786765 h 1019175"/>
                <a:gd name="connsiteX698" fmla="*/ 1879568 w 2714625"/>
                <a:gd name="connsiteY698" fmla="*/ 772668 h 1019175"/>
                <a:gd name="connsiteX699" fmla="*/ 1881759 w 2714625"/>
                <a:gd name="connsiteY699" fmla="*/ 768667 h 1019175"/>
                <a:gd name="connsiteX700" fmla="*/ 1866424 w 2714625"/>
                <a:gd name="connsiteY700" fmla="*/ 761714 h 1019175"/>
                <a:gd name="connsiteX701" fmla="*/ 1869091 w 2714625"/>
                <a:gd name="connsiteY701" fmla="*/ 755047 h 1019175"/>
                <a:gd name="connsiteX702" fmla="*/ 1866138 w 2714625"/>
                <a:gd name="connsiteY702" fmla="*/ 754094 h 1019175"/>
                <a:gd name="connsiteX703" fmla="*/ 1860899 w 2714625"/>
                <a:gd name="connsiteY703" fmla="*/ 766572 h 1019175"/>
                <a:gd name="connsiteX704" fmla="*/ 1850708 w 2714625"/>
                <a:gd name="connsiteY704" fmla="*/ 760190 h 1019175"/>
                <a:gd name="connsiteX705" fmla="*/ 1832801 w 2714625"/>
                <a:gd name="connsiteY705" fmla="*/ 753999 h 1019175"/>
                <a:gd name="connsiteX706" fmla="*/ 1838134 w 2714625"/>
                <a:gd name="connsiteY706" fmla="*/ 741140 h 1019175"/>
                <a:gd name="connsiteX707" fmla="*/ 1835372 w 2714625"/>
                <a:gd name="connsiteY707" fmla="*/ 738473 h 1019175"/>
                <a:gd name="connsiteX708" fmla="*/ 1842516 w 2714625"/>
                <a:gd name="connsiteY708" fmla="*/ 734663 h 1019175"/>
                <a:gd name="connsiteX709" fmla="*/ 1840040 w 2714625"/>
                <a:gd name="connsiteY709" fmla="*/ 726091 h 1019175"/>
                <a:gd name="connsiteX710" fmla="*/ 1848517 w 2714625"/>
                <a:gd name="connsiteY710" fmla="*/ 728377 h 1019175"/>
                <a:gd name="connsiteX711" fmla="*/ 1851660 w 2714625"/>
                <a:gd name="connsiteY711" fmla="*/ 719042 h 1019175"/>
                <a:gd name="connsiteX712" fmla="*/ 1848421 w 2714625"/>
                <a:gd name="connsiteY712" fmla="*/ 714851 h 1019175"/>
                <a:gd name="connsiteX713" fmla="*/ 1855089 w 2714625"/>
                <a:gd name="connsiteY713" fmla="*/ 712946 h 1019175"/>
                <a:gd name="connsiteX714" fmla="*/ 1857184 w 2714625"/>
                <a:gd name="connsiteY714" fmla="*/ 710660 h 1019175"/>
                <a:gd name="connsiteX715" fmla="*/ 1855089 w 2714625"/>
                <a:gd name="connsiteY715" fmla="*/ 709136 h 1019175"/>
                <a:gd name="connsiteX716" fmla="*/ 1858613 w 2714625"/>
                <a:gd name="connsiteY716" fmla="*/ 707041 h 1019175"/>
                <a:gd name="connsiteX717" fmla="*/ 1856708 w 2714625"/>
                <a:gd name="connsiteY717" fmla="*/ 703517 h 1019175"/>
                <a:gd name="connsiteX718" fmla="*/ 1863852 w 2714625"/>
                <a:gd name="connsiteY718" fmla="*/ 673703 h 1019175"/>
                <a:gd name="connsiteX719" fmla="*/ 1860709 w 2714625"/>
                <a:gd name="connsiteY719" fmla="*/ 674561 h 1019175"/>
                <a:gd name="connsiteX720" fmla="*/ 1840801 w 2714625"/>
                <a:gd name="connsiteY720" fmla="*/ 649034 h 1019175"/>
                <a:gd name="connsiteX721" fmla="*/ 1840516 w 2714625"/>
                <a:gd name="connsiteY721" fmla="*/ 645700 h 1019175"/>
                <a:gd name="connsiteX722" fmla="*/ 1844993 w 2714625"/>
                <a:gd name="connsiteY722" fmla="*/ 641223 h 1019175"/>
                <a:gd name="connsiteX723" fmla="*/ 1851851 w 2714625"/>
                <a:gd name="connsiteY723" fmla="*/ 646367 h 1019175"/>
                <a:gd name="connsiteX724" fmla="*/ 1849279 w 2714625"/>
                <a:gd name="connsiteY724" fmla="*/ 643509 h 1019175"/>
                <a:gd name="connsiteX725" fmla="*/ 1847564 w 2714625"/>
                <a:gd name="connsiteY725" fmla="*/ 631698 h 1019175"/>
                <a:gd name="connsiteX726" fmla="*/ 1840325 w 2714625"/>
                <a:gd name="connsiteY726" fmla="*/ 629031 h 1019175"/>
                <a:gd name="connsiteX727" fmla="*/ 1841468 w 2714625"/>
                <a:gd name="connsiteY727" fmla="*/ 626459 h 1019175"/>
                <a:gd name="connsiteX728" fmla="*/ 1829371 w 2714625"/>
                <a:gd name="connsiteY728" fmla="*/ 639699 h 1019175"/>
                <a:gd name="connsiteX729" fmla="*/ 1822133 w 2714625"/>
                <a:gd name="connsiteY729" fmla="*/ 633222 h 1019175"/>
                <a:gd name="connsiteX730" fmla="*/ 1823466 w 2714625"/>
                <a:gd name="connsiteY730" fmla="*/ 631603 h 1019175"/>
                <a:gd name="connsiteX731" fmla="*/ 1806988 w 2714625"/>
                <a:gd name="connsiteY731" fmla="*/ 636079 h 1019175"/>
                <a:gd name="connsiteX732" fmla="*/ 1806131 w 2714625"/>
                <a:gd name="connsiteY732" fmla="*/ 622649 h 1019175"/>
                <a:gd name="connsiteX733" fmla="*/ 1772031 w 2714625"/>
                <a:gd name="connsiteY733" fmla="*/ 624650 h 1019175"/>
                <a:gd name="connsiteX734" fmla="*/ 1771555 w 2714625"/>
                <a:gd name="connsiteY734" fmla="*/ 617315 h 1019175"/>
                <a:gd name="connsiteX735" fmla="*/ 1746123 w 2714625"/>
                <a:gd name="connsiteY735" fmla="*/ 620459 h 1019175"/>
                <a:gd name="connsiteX736" fmla="*/ 1742599 w 2714625"/>
                <a:gd name="connsiteY736" fmla="*/ 592360 h 1019175"/>
                <a:gd name="connsiteX737" fmla="*/ 1740122 w 2714625"/>
                <a:gd name="connsiteY737" fmla="*/ 586264 h 1019175"/>
                <a:gd name="connsiteX738" fmla="*/ 1729264 w 2714625"/>
                <a:gd name="connsiteY738" fmla="*/ 588931 h 1019175"/>
                <a:gd name="connsiteX739" fmla="*/ 1725644 w 2714625"/>
                <a:gd name="connsiteY739" fmla="*/ 563689 h 1019175"/>
                <a:gd name="connsiteX740" fmla="*/ 1707451 w 2714625"/>
                <a:gd name="connsiteY740" fmla="*/ 559022 h 1019175"/>
                <a:gd name="connsiteX741" fmla="*/ 1706499 w 2714625"/>
                <a:gd name="connsiteY741" fmla="*/ 563499 h 1019175"/>
                <a:gd name="connsiteX742" fmla="*/ 1701927 w 2714625"/>
                <a:gd name="connsiteY742" fmla="*/ 564833 h 1019175"/>
                <a:gd name="connsiteX743" fmla="*/ 1696593 w 2714625"/>
                <a:gd name="connsiteY743" fmla="*/ 565785 h 1019175"/>
                <a:gd name="connsiteX744" fmla="*/ 1688687 w 2714625"/>
                <a:gd name="connsiteY744" fmla="*/ 563118 h 1019175"/>
                <a:gd name="connsiteX745" fmla="*/ 1693354 w 2714625"/>
                <a:gd name="connsiteY745" fmla="*/ 541306 h 1019175"/>
                <a:gd name="connsiteX746" fmla="*/ 1692497 w 2714625"/>
                <a:gd name="connsiteY746" fmla="*/ 526161 h 1019175"/>
                <a:gd name="connsiteX747" fmla="*/ 1710023 w 2714625"/>
                <a:gd name="connsiteY747" fmla="*/ 528257 h 1019175"/>
                <a:gd name="connsiteX748" fmla="*/ 1708785 w 2714625"/>
                <a:gd name="connsiteY748" fmla="*/ 519875 h 1019175"/>
                <a:gd name="connsiteX749" fmla="*/ 1699451 w 2714625"/>
                <a:gd name="connsiteY749" fmla="*/ 516541 h 1019175"/>
                <a:gd name="connsiteX750" fmla="*/ 1698212 w 2714625"/>
                <a:gd name="connsiteY750" fmla="*/ 510921 h 1019175"/>
                <a:gd name="connsiteX751" fmla="*/ 1687354 w 2714625"/>
                <a:gd name="connsiteY751" fmla="*/ 513588 h 1019175"/>
                <a:gd name="connsiteX752" fmla="*/ 1673924 w 2714625"/>
                <a:gd name="connsiteY752" fmla="*/ 502253 h 1019175"/>
                <a:gd name="connsiteX753" fmla="*/ 1656588 w 2714625"/>
                <a:gd name="connsiteY753" fmla="*/ 493395 h 1019175"/>
                <a:gd name="connsiteX754" fmla="*/ 1638871 w 2714625"/>
                <a:gd name="connsiteY754" fmla="*/ 489109 h 1019175"/>
                <a:gd name="connsiteX755" fmla="*/ 1637157 w 2714625"/>
                <a:gd name="connsiteY755" fmla="*/ 485966 h 1019175"/>
                <a:gd name="connsiteX756" fmla="*/ 1627918 w 2714625"/>
                <a:gd name="connsiteY756" fmla="*/ 485489 h 1019175"/>
                <a:gd name="connsiteX757" fmla="*/ 1625346 w 2714625"/>
                <a:gd name="connsiteY757" fmla="*/ 479203 h 1019175"/>
                <a:gd name="connsiteX758" fmla="*/ 1620298 w 2714625"/>
                <a:gd name="connsiteY758" fmla="*/ 475583 h 1019175"/>
                <a:gd name="connsiteX759" fmla="*/ 1602581 w 2714625"/>
                <a:gd name="connsiteY759" fmla="*/ 472535 h 1019175"/>
                <a:gd name="connsiteX760" fmla="*/ 1604201 w 2714625"/>
                <a:gd name="connsiteY760" fmla="*/ 497300 h 1019175"/>
                <a:gd name="connsiteX761" fmla="*/ 1583912 w 2714625"/>
                <a:gd name="connsiteY761" fmla="*/ 510254 h 1019175"/>
                <a:gd name="connsiteX762" fmla="*/ 1566291 w 2714625"/>
                <a:gd name="connsiteY762" fmla="*/ 515493 h 1019175"/>
                <a:gd name="connsiteX763" fmla="*/ 1578864 w 2714625"/>
                <a:gd name="connsiteY763" fmla="*/ 526351 h 1019175"/>
                <a:gd name="connsiteX764" fmla="*/ 1588960 w 2714625"/>
                <a:gd name="connsiteY764" fmla="*/ 528733 h 1019175"/>
                <a:gd name="connsiteX765" fmla="*/ 1576292 w 2714625"/>
                <a:gd name="connsiteY765" fmla="*/ 539591 h 1019175"/>
                <a:gd name="connsiteX766" fmla="*/ 1582674 w 2714625"/>
                <a:gd name="connsiteY766" fmla="*/ 544449 h 1019175"/>
                <a:gd name="connsiteX767" fmla="*/ 1586960 w 2714625"/>
                <a:gd name="connsiteY767" fmla="*/ 572834 h 1019175"/>
                <a:gd name="connsiteX768" fmla="*/ 1593437 w 2714625"/>
                <a:gd name="connsiteY768" fmla="*/ 574453 h 1019175"/>
                <a:gd name="connsiteX769" fmla="*/ 1594580 w 2714625"/>
                <a:gd name="connsiteY769" fmla="*/ 579787 h 1019175"/>
                <a:gd name="connsiteX770" fmla="*/ 1602105 w 2714625"/>
                <a:gd name="connsiteY770" fmla="*/ 579406 h 1019175"/>
                <a:gd name="connsiteX771" fmla="*/ 1604296 w 2714625"/>
                <a:gd name="connsiteY771" fmla="*/ 582073 h 1019175"/>
                <a:gd name="connsiteX772" fmla="*/ 1597152 w 2714625"/>
                <a:gd name="connsiteY772" fmla="*/ 580072 h 1019175"/>
                <a:gd name="connsiteX773" fmla="*/ 1569053 w 2714625"/>
                <a:gd name="connsiteY773" fmla="*/ 590359 h 1019175"/>
                <a:gd name="connsiteX774" fmla="*/ 1570387 w 2714625"/>
                <a:gd name="connsiteY774" fmla="*/ 596075 h 1019175"/>
                <a:gd name="connsiteX775" fmla="*/ 1567339 w 2714625"/>
                <a:gd name="connsiteY775" fmla="*/ 596551 h 1019175"/>
                <a:gd name="connsiteX776" fmla="*/ 1568291 w 2714625"/>
                <a:gd name="connsiteY776" fmla="*/ 605409 h 1019175"/>
                <a:gd name="connsiteX777" fmla="*/ 1563624 w 2714625"/>
                <a:gd name="connsiteY777" fmla="*/ 607790 h 1019175"/>
                <a:gd name="connsiteX778" fmla="*/ 1542288 w 2714625"/>
                <a:gd name="connsiteY778" fmla="*/ 609219 h 1019175"/>
                <a:gd name="connsiteX779" fmla="*/ 1541907 w 2714625"/>
                <a:gd name="connsiteY779" fmla="*/ 605314 h 1019175"/>
                <a:gd name="connsiteX780" fmla="*/ 1521524 w 2714625"/>
                <a:gd name="connsiteY780" fmla="*/ 608457 h 1019175"/>
                <a:gd name="connsiteX781" fmla="*/ 1503902 w 2714625"/>
                <a:gd name="connsiteY781" fmla="*/ 616744 h 1019175"/>
                <a:gd name="connsiteX782" fmla="*/ 1513523 w 2714625"/>
                <a:gd name="connsiteY782" fmla="*/ 632174 h 1019175"/>
                <a:gd name="connsiteX783" fmla="*/ 1519142 w 2714625"/>
                <a:gd name="connsiteY783" fmla="*/ 630841 h 1019175"/>
                <a:gd name="connsiteX784" fmla="*/ 1523333 w 2714625"/>
                <a:gd name="connsiteY784" fmla="*/ 640366 h 1019175"/>
                <a:gd name="connsiteX785" fmla="*/ 1518190 w 2714625"/>
                <a:gd name="connsiteY785" fmla="*/ 641985 h 1019175"/>
                <a:gd name="connsiteX786" fmla="*/ 1518380 w 2714625"/>
                <a:gd name="connsiteY786" fmla="*/ 649224 h 1019175"/>
                <a:gd name="connsiteX787" fmla="*/ 1512760 w 2714625"/>
                <a:gd name="connsiteY787" fmla="*/ 650176 h 1019175"/>
                <a:gd name="connsiteX788" fmla="*/ 1513046 w 2714625"/>
                <a:gd name="connsiteY788" fmla="*/ 657416 h 1019175"/>
                <a:gd name="connsiteX789" fmla="*/ 1509998 w 2714625"/>
                <a:gd name="connsiteY789" fmla="*/ 657606 h 1019175"/>
                <a:gd name="connsiteX790" fmla="*/ 1509236 w 2714625"/>
                <a:gd name="connsiteY790" fmla="*/ 666274 h 1019175"/>
                <a:gd name="connsiteX791" fmla="*/ 1506188 w 2714625"/>
                <a:gd name="connsiteY791" fmla="*/ 666274 h 1019175"/>
                <a:gd name="connsiteX792" fmla="*/ 1505712 w 2714625"/>
                <a:gd name="connsiteY792" fmla="*/ 670370 h 1019175"/>
                <a:gd name="connsiteX793" fmla="*/ 1503902 w 2714625"/>
                <a:gd name="connsiteY793" fmla="*/ 670370 h 1019175"/>
                <a:gd name="connsiteX794" fmla="*/ 1502950 w 2714625"/>
                <a:gd name="connsiteY794" fmla="*/ 690467 h 1019175"/>
                <a:gd name="connsiteX795" fmla="*/ 1498568 w 2714625"/>
                <a:gd name="connsiteY795" fmla="*/ 690753 h 1019175"/>
                <a:gd name="connsiteX796" fmla="*/ 1496377 w 2714625"/>
                <a:gd name="connsiteY796" fmla="*/ 701326 h 1019175"/>
                <a:gd name="connsiteX797" fmla="*/ 1470184 w 2714625"/>
                <a:gd name="connsiteY797" fmla="*/ 697706 h 1019175"/>
                <a:gd name="connsiteX798" fmla="*/ 1471898 w 2714625"/>
                <a:gd name="connsiteY798" fmla="*/ 712661 h 1019175"/>
                <a:gd name="connsiteX799" fmla="*/ 1432560 w 2714625"/>
                <a:gd name="connsiteY799" fmla="*/ 721328 h 1019175"/>
                <a:gd name="connsiteX800" fmla="*/ 1421416 w 2714625"/>
                <a:gd name="connsiteY800" fmla="*/ 732187 h 1019175"/>
                <a:gd name="connsiteX801" fmla="*/ 1419987 w 2714625"/>
                <a:gd name="connsiteY801" fmla="*/ 739330 h 1019175"/>
                <a:gd name="connsiteX802" fmla="*/ 1415510 w 2714625"/>
                <a:gd name="connsiteY802" fmla="*/ 739997 h 1019175"/>
                <a:gd name="connsiteX803" fmla="*/ 1414843 w 2714625"/>
                <a:gd name="connsiteY803" fmla="*/ 745998 h 1019175"/>
                <a:gd name="connsiteX804" fmla="*/ 1409605 w 2714625"/>
                <a:gd name="connsiteY804" fmla="*/ 749617 h 1019175"/>
                <a:gd name="connsiteX805" fmla="*/ 1410176 w 2714625"/>
                <a:gd name="connsiteY805" fmla="*/ 768382 h 1019175"/>
                <a:gd name="connsiteX806" fmla="*/ 1408462 w 2714625"/>
                <a:gd name="connsiteY806" fmla="*/ 768287 h 1019175"/>
                <a:gd name="connsiteX807" fmla="*/ 1408748 w 2714625"/>
                <a:gd name="connsiteY807" fmla="*/ 772859 h 1019175"/>
                <a:gd name="connsiteX808" fmla="*/ 1405223 w 2714625"/>
                <a:gd name="connsiteY808" fmla="*/ 772859 h 1019175"/>
                <a:gd name="connsiteX809" fmla="*/ 1404461 w 2714625"/>
                <a:gd name="connsiteY809" fmla="*/ 777716 h 1019175"/>
                <a:gd name="connsiteX810" fmla="*/ 1405795 w 2714625"/>
                <a:gd name="connsiteY810" fmla="*/ 785432 h 1019175"/>
                <a:gd name="connsiteX811" fmla="*/ 1410843 w 2714625"/>
                <a:gd name="connsiteY811" fmla="*/ 785336 h 1019175"/>
                <a:gd name="connsiteX812" fmla="*/ 1407414 w 2714625"/>
                <a:gd name="connsiteY812" fmla="*/ 791718 h 1019175"/>
                <a:gd name="connsiteX813" fmla="*/ 1408367 w 2714625"/>
                <a:gd name="connsiteY813" fmla="*/ 801624 h 1019175"/>
                <a:gd name="connsiteX814" fmla="*/ 1419606 w 2714625"/>
                <a:gd name="connsiteY814" fmla="*/ 799909 h 1019175"/>
                <a:gd name="connsiteX815" fmla="*/ 1418749 w 2714625"/>
                <a:gd name="connsiteY815" fmla="*/ 808292 h 1019175"/>
                <a:gd name="connsiteX816" fmla="*/ 1436942 w 2714625"/>
                <a:gd name="connsiteY816" fmla="*/ 803434 h 1019175"/>
                <a:gd name="connsiteX817" fmla="*/ 1438180 w 2714625"/>
                <a:gd name="connsiteY817" fmla="*/ 812197 h 1019175"/>
                <a:gd name="connsiteX818" fmla="*/ 1445228 w 2714625"/>
                <a:gd name="connsiteY818" fmla="*/ 811149 h 1019175"/>
                <a:gd name="connsiteX819" fmla="*/ 1448848 w 2714625"/>
                <a:gd name="connsiteY819" fmla="*/ 831247 h 1019175"/>
                <a:gd name="connsiteX820" fmla="*/ 1449229 w 2714625"/>
                <a:gd name="connsiteY820" fmla="*/ 850106 h 1019175"/>
                <a:gd name="connsiteX821" fmla="*/ 1453134 w 2714625"/>
                <a:gd name="connsiteY821" fmla="*/ 868299 h 1019175"/>
                <a:gd name="connsiteX822" fmla="*/ 1438942 w 2714625"/>
                <a:gd name="connsiteY822" fmla="*/ 864870 h 1019175"/>
                <a:gd name="connsiteX823" fmla="*/ 1434465 w 2714625"/>
                <a:gd name="connsiteY823" fmla="*/ 897064 h 1019175"/>
                <a:gd name="connsiteX824" fmla="*/ 1429321 w 2714625"/>
                <a:gd name="connsiteY824" fmla="*/ 896874 h 1019175"/>
                <a:gd name="connsiteX825" fmla="*/ 1433798 w 2714625"/>
                <a:gd name="connsiteY825" fmla="*/ 902589 h 1019175"/>
                <a:gd name="connsiteX826" fmla="*/ 1430941 w 2714625"/>
                <a:gd name="connsiteY826" fmla="*/ 918591 h 1019175"/>
                <a:gd name="connsiteX827" fmla="*/ 1416844 w 2714625"/>
                <a:gd name="connsiteY827" fmla="*/ 913543 h 1019175"/>
                <a:gd name="connsiteX828" fmla="*/ 1401318 w 2714625"/>
                <a:gd name="connsiteY828" fmla="*/ 913257 h 1019175"/>
                <a:gd name="connsiteX829" fmla="*/ 1400366 w 2714625"/>
                <a:gd name="connsiteY829" fmla="*/ 937546 h 1019175"/>
                <a:gd name="connsiteX830" fmla="*/ 1394365 w 2714625"/>
                <a:gd name="connsiteY830" fmla="*/ 936022 h 1019175"/>
                <a:gd name="connsiteX831" fmla="*/ 1398175 w 2714625"/>
                <a:gd name="connsiteY831" fmla="*/ 913352 h 1019175"/>
                <a:gd name="connsiteX832" fmla="*/ 1391888 w 2714625"/>
                <a:gd name="connsiteY832" fmla="*/ 912876 h 1019175"/>
                <a:gd name="connsiteX833" fmla="*/ 1391221 w 2714625"/>
                <a:gd name="connsiteY833" fmla="*/ 918210 h 1019175"/>
                <a:gd name="connsiteX834" fmla="*/ 1374076 w 2714625"/>
                <a:gd name="connsiteY834" fmla="*/ 917067 h 1019175"/>
                <a:gd name="connsiteX835" fmla="*/ 1373315 w 2714625"/>
                <a:gd name="connsiteY835" fmla="*/ 926116 h 1019175"/>
                <a:gd name="connsiteX836" fmla="*/ 1371409 w 2714625"/>
                <a:gd name="connsiteY836" fmla="*/ 926021 h 1019175"/>
                <a:gd name="connsiteX837" fmla="*/ 1369219 w 2714625"/>
                <a:gd name="connsiteY837" fmla="*/ 933831 h 1019175"/>
                <a:gd name="connsiteX838" fmla="*/ 1363980 w 2714625"/>
                <a:gd name="connsiteY838" fmla="*/ 933069 h 1019175"/>
                <a:gd name="connsiteX839" fmla="*/ 1362361 w 2714625"/>
                <a:gd name="connsiteY839" fmla="*/ 942404 h 1019175"/>
                <a:gd name="connsiteX840" fmla="*/ 1359884 w 2714625"/>
                <a:gd name="connsiteY840" fmla="*/ 941642 h 1019175"/>
                <a:gd name="connsiteX841" fmla="*/ 1355598 w 2714625"/>
                <a:gd name="connsiteY841" fmla="*/ 976027 h 1019175"/>
                <a:gd name="connsiteX842" fmla="*/ 1356455 w 2714625"/>
                <a:gd name="connsiteY842" fmla="*/ 1013650 h 1019175"/>
                <a:gd name="connsiteX843" fmla="*/ 1344359 w 2714625"/>
                <a:gd name="connsiteY843" fmla="*/ 1012603 h 1019175"/>
                <a:gd name="connsiteX844" fmla="*/ 1332548 w 2714625"/>
                <a:gd name="connsiteY844" fmla="*/ 999363 h 1019175"/>
                <a:gd name="connsiteX845" fmla="*/ 1327023 w 2714625"/>
                <a:gd name="connsiteY845" fmla="*/ 997649 h 1019175"/>
                <a:gd name="connsiteX846" fmla="*/ 1325309 w 2714625"/>
                <a:gd name="connsiteY846" fmla="*/ 987552 h 1019175"/>
                <a:gd name="connsiteX847" fmla="*/ 1315212 w 2714625"/>
                <a:gd name="connsiteY847" fmla="*/ 988219 h 1019175"/>
                <a:gd name="connsiteX848" fmla="*/ 1304830 w 2714625"/>
                <a:gd name="connsiteY848" fmla="*/ 992981 h 1019175"/>
                <a:gd name="connsiteX849" fmla="*/ 1271207 w 2714625"/>
                <a:gd name="connsiteY849" fmla="*/ 997363 h 1019175"/>
                <a:gd name="connsiteX850" fmla="*/ 1250823 w 2714625"/>
                <a:gd name="connsiteY850" fmla="*/ 990695 h 1019175"/>
                <a:gd name="connsiteX851" fmla="*/ 1218438 w 2714625"/>
                <a:gd name="connsiteY851" fmla="*/ 992314 h 1019175"/>
                <a:gd name="connsiteX852" fmla="*/ 2537841 w 2714625"/>
                <a:gd name="connsiteY852" fmla="*/ 399097 h 1019175"/>
                <a:gd name="connsiteX853" fmla="*/ 2550224 w 2714625"/>
                <a:gd name="connsiteY853" fmla="*/ 403479 h 1019175"/>
                <a:gd name="connsiteX854" fmla="*/ 2554510 w 2714625"/>
                <a:gd name="connsiteY854" fmla="*/ 385382 h 1019175"/>
                <a:gd name="connsiteX855" fmla="*/ 2539936 w 2714625"/>
                <a:gd name="connsiteY855" fmla="*/ 394240 h 1019175"/>
                <a:gd name="connsiteX856" fmla="*/ 2537841 w 2714625"/>
                <a:gd name="connsiteY856" fmla="*/ 399097 h 10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</a:cxnLst>
              <a:rect l="l" t="t" r="r" b="b"/>
              <a:pathLst>
                <a:path w="2714625" h="1019175">
                  <a:moveTo>
                    <a:pt x="858202" y="940308"/>
                  </a:moveTo>
                  <a:lnTo>
                    <a:pt x="865918" y="938498"/>
                  </a:lnTo>
                  <a:lnTo>
                    <a:pt x="867346" y="944689"/>
                  </a:lnTo>
                  <a:lnTo>
                    <a:pt x="860203" y="946595"/>
                  </a:lnTo>
                  <a:lnTo>
                    <a:pt x="858202" y="940308"/>
                  </a:lnTo>
                  <a:close/>
                  <a:moveTo>
                    <a:pt x="845534" y="946023"/>
                  </a:moveTo>
                  <a:lnTo>
                    <a:pt x="851344" y="943832"/>
                  </a:lnTo>
                  <a:lnTo>
                    <a:pt x="854011" y="952595"/>
                  </a:lnTo>
                  <a:lnTo>
                    <a:pt x="847725" y="952976"/>
                  </a:lnTo>
                  <a:lnTo>
                    <a:pt x="845534" y="946023"/>
                  </a:lnTo>
                  <a:close/>
                  <a:moveTo>
                    <a:pt x="1686401" y="569024"/>
                  </a:moveTo>
                  <a:lnTo>
                    <a:pt x="1691164" y="567976"/>
                  </a:lnTo>
                  <a:lnTo>
                    <a:pt x="1694498" y="587121"/>
                  </a:lnTo>
                  <a:lnTo>
                    <a:pt x="1681829" y="586835"/>
                  </a:lnTo>
                  <a:lnTo>
                    <a:pt x="1682401" y="577405"/>
                  </a:lnTo>
                  <a:lnTo>
                    <a:pt x="1686401" y="569024"/>
                  </a:lnTo>
                  <a:close/>
                  <a:moveTo>
                    <a:pt x="1686496" y="568833"/>
                  </a:moveTo>
                  <a:lnTo>
                    <a:pt x="1688497" y="563594"/>
                  </a:lnTo>
                  <a:lnTo>
                    <a:pt x="1690592" y="564261"/>
                  </a:lnTo>
                  <a:lnTo>
                    <a:pt x="1691164" y="567785"/>
                  </a:lnTo>
                  <a:lnTo>
                    <a:pt x="1686496" y="568833"/>
                  </a:lnTo>
                  <a:close/>
                  <a:moveTo>
                    <a:pt x="1218438" y="992314"/>
                  </a:moveTo>
                  <a:lnTo>
                    <a:pt x="1143381" y="991934"/>
                  </a:lnTo>
                  <a:lnTo>
                    <a:pt x="1141667" y="940879"/>
                  </a:lnTo>
                  <a:lnTo>
                    <a:pt x="1108329" y="941832"/>
                  </a:lnTo>
                  <a:lnTo>
                    <a:pt x="1104709" y="942404"/>
                  </a:lnTo>
                  <a:lnTo>
                    <a:pt x="1104805" y="944689"/>
                  </a:lnTo>
                  <a:lnTo>
                    <a:pt x="1095375" y="945642"/>
                  </a:lnTo>
                  <a:lnTo>
                    <a:pt x="1090993" y="944023"/>
                  </a:lnTo>
                  <a:lnTo>
                    <a:pt x="1088231" y="933355"/>
                  </a:lnTo>
                  <a:lnTo>
                    <a:pt x="1070229" y="936117"/>
                  </a:lnTo>
                  <a:lnTo>
                    <a:pt x="1069562" y="930688"/>
                  </a:lnTo>
                  <a:lnTo>
                    <a:pt x="1066514" y="930878"/>
                  </a:lnTo>
                  <a:lnTo>
                    <a:pt x="1050989" y="937832"/>
                  </a:lnTo>
                  <a:lnTo>
                    <a:pt x="1050893" y="941070"/>
                  </a:lnTo>
                  <a:lnTo>
                    <a:pt x="1038892" y="944785"/>
                  </a:lnTo>
                  <a:lnTo>
                    <a:pt x="1030129" y="952500"/>
                  </a:lnTo>
                  <a:lnTo>
                    <a:pt x="1029271" y="932307"/>
                  </a:lnTo>
                  <a:lnTo>
                    <a:pt x="1019080" y="939070"/>
                  </a:lnTo>
                  <a:lnTo>
                    <a:pt x="1018889" y="935260"/>
                  </a:lnTo>
                  <a:lnTo>
                    <a:pt x="1001363" y="935450"/>
                  </a:lnTo>
                  <a:lnTo>
                    <a:pt x="1001173" y="929830"/>
                  </a:lnTo>
                  <a:lnTo>
                    <a:pt x="970502" y="929735"/>
                  </a:lnTo>
                  <a:lnTo>
                    <a:pt x="974026" y="924211"/>
                  </a:lnTo>
                  <a:lnTo>
                    <a:pt x="919162" y="926021"/>
                  </a:lnTo>
                  <a:lnTo>
                    <a:pt x="919162" y="928402"/>
                  </a:lnTo>
                  <a:lnTo>
                    <a:pt x="903732" y="930021"/>
                  </a:lnTo>
                  <a:lnTo>
                    <a:pt x="894778" y="934784"/>
                  </a:lnTo>
                  <a:lnTo>
                    <a:pt x="876205" y="934498"/>
                  </a:lnTo>
                  <a:lnTo>
                    <a:pt x="860679" y="938975"/>
                  </a:lnTo>
                  <a:lnTo>
                    <a:pt x="841343" y="947833"/>
                  </a:lnTo>
                  <a:lnTo>
                    <a:pt x="844106" y="964883"/>
                  </a:lnTo>
                  <a:lnTo>
                    <a:pt x="834771" y="965359"/>
                  </a:lnTo>
                  <a:lnTo>
                    <a:pt x="834676" y="971264"/>
                  </a:lnTo>
                  <a:lnTo>
                    <a:pt x="829437" y="972598"/>
                  </a:lnTo>
                  <a:lnTo>
                    <a:pt x="825151" y="958405"/>
                  </a:lnTo>
                  <a:lnTo>
                    <a:pt x="820484" y="958882"/>
                  </a:lnTo>
                  <a:lnTo>
                    <a:pt x="821817" y="968312"/>
                  </a:lnTo>
                  <a:lnTo>
                    <a:pt x="809911" y="967835"/>
                  </a:lnTo>
                  <a:lnTo>
                    <a:pt x="810577" y="975265"/>
                  </a:lnTo>
                  <a:lnTo>
                    <a:pt x="807815" y="975646"/>
                  </a:lnTo>
                  <a:lnTo>
                    <a:pt x="808196" y="980694"/>
                  </a:lnTo>
                  <a:lnTo>
                    <a:pt x="800005" y="980504"/>
                  </a:lnTo>
                  <a:lnTo>
                    <a:pt x="800386" y="994886"/>
                  </a:lnTo>
                  <a:lnTo>
                    <a:pt x="774668" y="1007364"/>
                  </a:lnTo>
                  <a:lnTo>
                    <a:pt x="773335" y="996505"/>
                  </a:lnTo>
                  <a:lnTo>
                    <a:pt x="775430" y="979742"/>
                  </a:lnTo>
                  <a:lnTo>
                    <a:pt x="769715" y="978313"/>
                  </a:lnTo>
                  <a:lnTo>
                    <a:pt x="771239" y="968121"/>
                  </a:lnTo>
                  <a:lnTo>
                    <a:pt x="772477" y="965168"/>
                  </a:lnTo>
                  <a:lnTo>
                    <a:pt x="782098" y="960120"/>
                  </a:lnTo>
                  <a:lnTo>
                    <a:pt x="778764" y="940213"/>
                  </a:lnTo>
                  <a:lnTo>
                    <a:pt x="771049" y="939260"/>
                  </a:lnTo>
                  <a:lnTo>
                    <a:pt x="769429" y="932117"/>
                  </a:lnTo>
                  <a:lnTo>
                    <a:pt x="753904" y="936784"/>
                  </a:lnTo>
                  <a:lnTo>
                    <a:pt x="753332" y="934498"/>
                  </a:lnTo>
                  <a:lnTo>
                    <a:pt x="743331" y="935069"/>
                  </a:lnTo>
                  <a:lnTo>
                    <a:pt x="743141" y="932879"/>
                  </a:lnTo>
                  <a:lnTo>
                    <a:pt x="735044" y="934784"/>
                  </a:lnTo>
                  <a:lnTo>
                    <a:pt x="735044" y="950214"/>
                  </a:lnTo>
                  <a:lnTo>
                    <a:pt x="723614" y="958977"/>
                  </a:lnTo>
                  <a:lnTo>
                    <a:pt x="708279" y="954119"/>
                  </a:lnTo>
                  <a:lnTo>
                    <a:pt x="705707" y="957358"/>
                  </a:lnTo>
                  <a:lnTo>
                    <a:pt x="702469" y="956120"/>
                  </a:lnTo>
                  <a:lnTo>
                    <a:pt x="700850" y="976027"/>
                  </a:lnTo>
                  <a:lnTo>
                    <a:pt x="678751" y="965740"/>
                  </a:lnTo>
                  <a:lnTo>
                    <a:pt x="667988" y="970693"/>
                  </a:lnTo>
                  <a:lnTo>
                    <a:pt x="655225" y="963644"/>
                  </a:lnTo>
                  <a:lnTo>
                    <a:pt x="632650" y="957929"/>
                  </a:lnTo>
                  <a:lnTo>
                    <a:pt x="641413" y="944594"/>
                  </a:lnTo>
                  <a:lnTo>
                    <a:pt x="625221" y="939070"/>
                  </a:lnTo>
                  <a:lnTo>
                    <a:pt x="626840" y="931926"/>
                  </a:lnTo>
                  <a:lnTo>
                    <a:pt x="616553" y="927735"/>
                  </a:lnTo>
                  <a:lnTo>
                    <a:pt x="616458" y="920591"/>
                  </a:lnTo>
                  <a:lnTo>
                    <a:pt x="612458" y="918782"/>
                  </a:lnTo>
                  <a:lnTo>
                    <a:pt x="616839" y="903065"/>
                  </a:lnTo>
                  <a:lnTo>
                    <a:pt x="616458" y="887730"/>
                  </a:lnTo>
                  <a:lnTo>
                    <a:pt x="614267" y="888397"/>
                  </a:lnTo>
                  <a:lnTo>
                    <a:pt x="593884" y="851440"/>
                  </a:lnTo>
                  <a:lnTo>
                    <a:pt x="595884" y="839914"/>
                  </a:lnTo>
                  <a:lnTo>
                    <a:pt x="593217" y="839438"/>
                  </a:lnTo>
                  <a:lnTo>
                    <a:pt x="592550" y="827532"/>
                  </a:lnTo>
                  <a:lnTo>
                    <a:pt x="587312" y="825437"/>
                  </a:lnTo>
                  <a:lnTo>
                    <a:pt x="587788" y="820579"/>
                  </a:lnTo>
                  <a:lnTo>
                    <a:pt x="589597" y="821055"/>
                  </a:lnTo>
                  <a:lnTo>
                    <a:pt x="586645" y="800291"/>
                  </a:lnTo>
                  <a:lnTo>
                    <a:pt x="580930" y="800576"/>
                  </a:lnTo>
                  <a:lnTo>
                    <a:pt x="579501" y="790956"/>
                  </a:lnTo>
                  <a:lnTo>
                    <a:pt x="576167" y="791718"/>
                  </a:lnTo>
                  <a:lnTo>
                    <a:pt x="574167" y="786098"/>
                  </a:lnTo>
                  <a:lnTo>
                    <a:pt x="566452" y="786860"/>
                  </a:lnTo>
                  <a:lnTo>
                    <a:pt x="557022" y="748379"/>
                  </a:lnTo>
                  <a:lnTo>
                    <a:pt x="555974" y="737902"/>
                  </a:lnTo>
                  <a:lnTo>
                    <a:pt x="559117" y="739330"/>
                  </a:lnTo>
                  <a:lnTo>
                    <a:pt x="557879" y="732758"/>
                  </a:lnTo>
                  <a:lnTo>
                    <a:pt x="549402" y="706850"/>
                  </a:lnTo>
                  <a:lnTo>
                    <a:pt x="542639" y="703136"/>
                  </a:lnTo>
                  <a:lnTo>
                    <a:pt x="540829" y="687229"/>
                  </a:lnTo>
                  <a:lnTo>
                    <a:pt x="523304" y="683609"/>
                  </a:lnTo>
                  <a:lnTo>
                    <a:pt x="523208" y="680847"/>
                  </a:lnTo>
                  <a:lnTo>
                    <a:pt x="517874" y="678561"/>
                  </a:lnTo>
                  <a:lnTo>
                    <a:pt x="518350" y="674561"/>
                  </a:lnTo>
                  <a:lnTo>
                    <a:pt x="503206" y="674846"/>
                  </a:lnTo>
                  <a:lnTo>
                    <a:pt x="488347" y="669036"/>
                  </a:lnTo>
                  <a:lnTo>
                    <a:pt x="487966" y="660273"/>
                  </a:lnTo>
                  <a:lnTo>
                    <a:pt x="483013" y="657701"/>
                  </a:lnTo>
                  <a:lnTo>
                    <a:pt x="480155" y="659035"/>
                  </a:lnTo>
                  <a:lnTo>
                    <a:pt x="478441" y="664654"/>
                  </a:lnTo>
                  <a:lnTo>
                    <a:pt x="473869" y="664845"/>
                  </a:lnTo>
                  <a:lnTo>
                    <a:pt x="450913" y="659416"/>
                  </a:lnTo>
                  <a:lnTo>
                    <a:pt x="446246" y="648176"/>
                  </a:lnTo>
                  <a:lnTo>
                    <a:pt x="439864" y="644652"/>
                  </a:lnTo>
                  <a:lnTo>
                    <a:pt x="430911" y="649700"/>
                  </a:lnTo>
                  <a:lnTo>
                    <a:pt x="423767" y="650558"/>
                  </a:lnTo>
                  <a:lnTo>
                    <a:pt x="413575" y="602456"/>
                  </a:lnTo>
                  <a:lnTo>
                    <a:pt x="408527" y="601694"/>
                  </a:lnTo>
                  <a:lnTo>
                    <a:pt x="409004" y="597122"/>
                  </a:lnTo>
                  <a:lnTo>
                    <a:pt x="397288" y="595598"/>
                  </a:lnTo>
                  <a:lnTo>
                    <a:pt x="398812" y="591121"/>
                  </a:lnTo>
                  <a:lnTo>
                    <a:pt x="390334" y="587597"/>
                  </a:lnTo>
                  <a:lnTo>
                    <a:pt x="394430" y="572071"/>
                  </a:lnTo>
                  <a:lnTo>
                    <a:pt x="365188" y="545211"/>
                  </a:lnTo>
                  <a:lnTo>
                    <a:pt x="365188" y="532543"/>
                  </a:lnTo>
                  <a:lnTo>
                    <a:pt x="356711" y="523494"/>
                  </a:lnTo>
                  <a:lnTo>
                    <a:pt x="339757" y="521494"/>
                  </a:lnTo>
                  <a:lnTo>
                    <a:pt x="338900" y="516636"/>
                  </a:lnTo>
                  <a:lnTo>
                    <a:pt x="314134" y="522351"/>
                  </a:lnTo>
                  <a:lnTo>
                    <a:pt x="283178" y="508825"/>
                  </a:lnTo>
                  <a:lnTo>
                    <a:pt x="270891" y="507587"/>
                  </a:lnTo>
                  <a:lnTo>
                    <a:pt x="254794" y="499682"/>
                  </a:lnTo>
                  <a:lnTo>
                    <a:pt x="246126" y="500062"/>
                  </a:lnTo>
                  <a:lnTo>
                    <a:pt x="242506" y="489204"/>
                  </a:lnTo>
                  <a:lnTo>
                    <a:pt x="223266" y="490918"/>
                  </a:lnTo>
                  <a:lnTo>
                    <a:pt x="218504" y="521208"/>
                  </a:lnTo>
                  <a:lnTo>
                    <a:pt x="214979" y="520255"/>
                  </a:lnTo>
                  <a:lnTo>
                    <a:pt x="214312" y="527304"/>
                  </a:lnTo>
                  <a:lnTo>
                    <a:pt x="204311" y="526447"/>
                  </a:lnTo>
                  <a:lnTo>
                    <a:pt x="200311" y="544068"/>
                  </a:lnTo>
                  <a:lnTo>
                    <a:pt x="186500" y="545878"/>
                  </a:lnTo>
                  <a:lnTo>
                    <a:pt x="186595" y="547973"/>
                  </a:lnTo>
                  <a:lnTo>
                    <a:pt x="182499" y="548830"/>
                  </a:lnTo>
                  <a:lnTo>
                    <a:pt x="181642" y="541401"/>
                  </a:lnTo>
                  <a:lnTo>
                    <a:pt x="174498" y="541020"/>
                  </a:lnTo>
                  <a:lnTo>
                    <a:pt x="175450" y="550736"/>
                  </a:lnTo>
                  <a:lnTo>
                    <a:pt x="153638" y="556070"/>
                  </a:lnTo>
                  <a:lnTo>
                    <a:pt x="152591" y="560737"/>
                  </a:lnTo>
                  <a:lnTo>
                    <a:pt x="150876" y="560261"/>
                  </a:lnTo>
                  <a:lnTo>
                    <a:pt x="148495" y="566452"/>
                  </a:lnTo>
                  <a:lnTo>
                    <a:pt x="145733" y="565785"/>
                  </a:lnTo>
                  <a:lnTo>
                    <a:pt x="141922" y="575596"/>
                  </a:lnTo>
                  <a:lnTo>
                    <a:pt x="136303" y="577691"/>
                  </a:lnTo>
                  <a:lnTo>
                    <a:pt x="133159" y="584740"/>
                  </a:lnTo>
                  <a:lnTo>
                    <a:pt x="121444" y="585502"/>
                  </a:lnTo>
                  <a:lnTo>
                    <a:pt x="67151" y="567785"/>
                  </a:lnTo>
                  <a:lnTo>
                    <a:pt x="61341" y="568738"/>
                  </a:lnTo>
                  <a:lnTo>
                    <a:pt x="44863" y="559879"/>
                  </a:lnTo>
                  <a:lnTo>
                    <a:pt x="52102" y="539496"/>
                  </a:lnTo>
                  <a:lnTo>
                    <a:pt x="52578" y="521113"/>
                  </a:lnTo>
                  <a:lnTo>
                    <a:pt x="61912" y="520637"/>
                  </a:lnTo>
                  <a:lnTo>
                    <a:pt x="71818" y="507111"/>
                  </a:lnTo>
                  <a:lnTo>
                    <a:pt x="75152" y="499872"/>
                  </a:lnTo>
                  <a:lnTo>
                    <a:pt x="75629" y="486442"/>
                  </a:lnTo>
                  <a:lnTo>
                    <a:pt x="59245" y="490442"/>
                  </a:lnTo>
                  <a:lnTo>
                    <a:pt x="58198" y="486537"/>
                  </a:lnTo>
                  <a:lnTo>
                    <a:pt x="50292" y="486823"/>
                  </a:lnTo>
                  <a:lnTo>
                    <a:pt x="49530" y="475774"/>
                  </a:lnTo>
                  <a:lnTo>
                    <a:pt x="52197" y="474631"/>
                  </a:lnTo>
                  <a:lnTo>
                    <a:pt x="49816" y="473583"/>
                  </a:lnTo>
                  <a:lnTo>
                    <a:pt x="50959" y="449199"/>
                  </a:lnTo>
                  <a:lnTo>
                    <a:pt x="54673" y="448818"/>
                  </a:lnTo>
                  <a:lnTo>
                    <a:pt x="55912" y="444913"/>
                  </a:lnTo>
                  <a:lnTo>
                    <a:pt x="50387" y="443198"/>
                  </a:lnTo>
                  <a:lnTo>
                    <a:pt x="45053" y="446627"/>
                  </a:lnTo>
                  <a:lnTo>
                    <a:pt x="35338" y="442341"/>
                  </a:lnTo>
                  <a:lnTo>
                    <a:pt x="34480" y="438912"/>
                  </a:lnTo>
                  <a:lnTo>
                    <a:pt x="24098" y="435483"/>
                  </a:lnTo>
                  <a:lnTo>
                    <a:pt x="20574" y="426625"/>
                  </a:lnTo>
                  <a:lnTo>
                    <a:pt x="9525" y="421100"/>
                  </a:lnTo>
                  <a:lnTo>
                    <a:pt x="11335" y="406432"/>
                  </a:lnTo>
                  <a:lnTo>
                    <a:pt x="31528" y="398050"/>
                  </a:lnTo>
                  <a:lnTo>
                    <a:pt x="42100" y="388620"/>
                  </a:lnTo>
                  <a:lnTo>
                    <a:pt x="52768" y="385191"/>
                  </a:lnTo>
                  <a:lnTo>
                    <a:pt x="88487" y="360045"/>
                  </a:lnTo>
                  <a:lnTo>
                    <a:pt x="109156" y="332708"/>
                  </a:lnTo>
                  <a:lnTo>
                    <a:pt x="114967" y="313372"/>
                  </a:lnTo>
                  <a:lnTo>
                    <a:pt x="113062" y="305371"/>
                  </a:lnTo>
                  <a:lnTo>
                    <a:pt x="121063" y="298609"/>
                  </a:lnTo>
                  <a:lnTo>
                    <a:pt x="124396" y="314896"/>
                  </a:lnTo>
                  <a:lnTo>
                    <a:pt x="129921" y="320040"/>
                  </a:lnTo>
                  <a:lnTo>
                    <a:pt x="130492" y="324707"/>
                  </a:lnTo>
                  <a:lnTo>
                    <a:pt x="132779" y="326517"/>
                  </a:lnTo>
                  <a:lnTo>
                    <a:pt x="145161" y="323279"/>
                  </a:lnTo>
                  <a:lnTo>
                    <a:pt x="149733" y="318802"/>
                  </a:lnTo>
                  <a:lnTo>
                    <a:pt x="152495" y="308991"/>
                  </a:lnTo>
                  <a:lnTo>
                    <a:pt x="156210" y="292989"/>
                  </a:lnTo>
                  <a:lnTo>
                    <a:pt x="153924" y="282797"/>
                  </a:lnTo>
                  <a:lnTo>
                    <a:pt x="156972" y="277749"/>
                  </a:lnTo>
                  <a:lnTo>
                    <a:pt x="180499" y="270986"/>
                  </a:lnTo>
                  <a:lnTo>
                    <a:pt x="186404" y="265748"/>
                  </a:lnTo>
                  <a:lnTo>
                    <a:pt x="188785" y="269938"/>
                  </a:lnTo>
                  <a:lnTo>
                    <a:pt x="191357" y="264890"/>
                  </a:lnTo>
                  <a:lnTo>
                    <a:pt x="188690" y="255270"/>
                  </a:lnTo>
                  <a:lnTo>
                    <a:pt x="190595" y="246888"/>
                  </a:lnTo>
                  <a:lnTo>
                    <a:pt x="177546" y="249174"/>
                  </a:lnTo>
                  <a:lnTo>
                    <a:pt x="190119" y="245650"/>
                  </a:lnTo>
                  <a:lnTo>
                    <a:pt x="187833" y="239363"/>
                  </a:lnTo>
                  <a:lnTo>
                    <a:pt x="188690" y="224885"/>
                  </a:lnTo>
                  <a:lnTo>
                    <a:pt x="184690" y="210788"/>
                  </a:lnTo>
                  <a:lnTo>
                    <a:pt x="189262" y="211169"/>
                  </a:lnTo>
                  <a:lnTo>
                    <a:pt x="195453" y="207454"/>
                  </a:lnTo>
                  <a:lnTo>
                    <a:pt x="194977" y="191167"/>
                  </a:lnTo>
                  <a:lnTo>
                    <a:pt x="200120" y="179927"/>
                  </a:lnTo>
                  <a:lnTo>
                    <a:pt x="207550" y="184880"/>
                  </a:lnTo>
                  <a:lnTo>
                    <a:pt x="225552" y="189071"/>
                  </a:lnTo>
                  <a:lnTo>
                    <a:pt x="232410" y="195739"/>
                  </a:lnTo>
                  <a:lnTo>
                    <a:pt x="244697" y="197453"/>
                  </a:lnTo>
                  <a:lnTo>
                    <a:pt x="256889" y="204025"/>
                  </a:lnTo>
                  <a:lnTo>
                    <a:pt x="297180" y="204025"/>
                  </a:lnTo>
                  <a:lnTo>
                    <a:pt x="302228" y="210693"/>
                  </a:lnTo>
                  <a:lnTo>
                    <a:pt x="296513" y="222694"/>
                  </a:lnTo>
                  <a:lnTo>
                    <a:pt x="301942" y="236791"/>
                  </a:lnTo>
                  <a:lnTo>
                    <a:pt x="322231" y="242506"/>
                  </a:lnTo>
                  <a:lnTo>
                    <a:pt x="335947" y="242887"/>
                  </a:lnTo>
                  <a:lnTo>
                    <a:pt x="353854" y="249364"/>
                  </a:lnTo>
                  <a:lnTo>
                    <a:pt x="360807" y="258223"/>
                  </a:lnTo>
                  <a:lnTo>
                    <a:pt x="363283" y="255270"/>
                  </a:lnTo>
                  <a:lnTo>
                    <a:pt x="360140" y="259556"/>
                  </a:lnTo>
                  <a:lnTo>
                    <a:pt x="349091" y="268224"/>
                  </a:lnTo>
                  <a:lnTo>
                    <a:pt x="334613" y="269558"/>
                  </a:lnTo>
                  <a:lnTo>
                    <a:pt x="330803" y="273844"/>
                  </a:lnTo>
                  <a:lnTo>
                    <a:pt x="348901" y="271558"/>
                  </a:lnTo>
                  <a:lnTo>
                    <a:pt x="369570" y="256985"/>
                  </a:lnTo>
                  <a:lnTo>
                    <a:pt x="373666" y="250508"/>
                  </a:lnTo>
                  <a:lnTo>
                    <a:pt x="382714" y="242506"/>
                  </a:lnTo>
                  <a:lnTo>
                    <a:pt x="394335" y="243554"/>
                  </a:lnTo>
                  <a:lnTo>
                    <a:pt x="395002" y="241459"/>
                  </a:lnTo>
                  <a:lnTo>
                    <a:pt x="399479" y="244602"/>
                  </a:lnTo>
                  <a:lnTo>
                    <a:pt x="393763" y="235172"/>
                  </a:lnTo>
                  <a:lnTo>
                    <a:pt x="393192" y="227171"/>
                  </a:lnTo>
                  <a:lnTo>
                    <a:pt x="383000" y="223075"/>
                  </a:lnTo>
                  <a:lnTo>
                    <a:pt x="376237" y="213169"/>
                  </a:lnTo>
                  <a:lnTo>
                    <a:pt x="376523" y="210598"/>
                  </a:lnTo>
                  <a:lnTo>
                    <a:pt x="391763" y="198501"/>
                  </a:lnTo>
                  <a:lnTo>
                    <a:pt x="397383" y="198787"/>
                  </a:lnTo>
                  <a:lnTo>
                    <a:pt x="403955" y="202883"/>
                  </a:lnTo>
                  <a:lnTo>
                    <a:pt x="413385" y="203168"/>
                  </a:lnTo>
                  <a:lnTo>
                    <a:pt x="436912" y="199454"/>
                  </a:lnTo>
                  <a:lnTo>
                    <a:pt x="440912" y="209740"/>
                  </a:lnTo>
                  <a:lnTo>
                    <a:pt x="468154" y="199644"/>
                  </a:lnTo>
                  <a:lnTo>
                    <a:pt x="471583" y="195739"/>
                  </a:lnTo>
                  <a:lnTo>
                    <a:pt x="482155" y="195834"/>
                  </a:lnTo>
                  <a:lnTo>
                    <a:pt x="492157" y="192119"/>
                  </a:lnTo>
                  <a:lnTo>
                    <a:pt x="511112" y="190214"/>
                  </a:lnTo>
                  <a:lnTo>
                    <a:pt x="551593" y="191548"/>
                  </a:lnTo>
                  <a:lnTo>
                    <a:pt x="562166" y="198882"/>
                  </a:lnTo>
                  <a:lnTo>
                    <a:pt x="560356" y="189547"/>
                  </a:lnTo>
                  <a:lnTo>
                    <a:pt x="577596" y="179260"/>
                  </a:lnTo>
                  <a:lnTo>
                    <a:pt x="604456" y="172783"/>
                  </a:lnTo>
                  <a:lnTo>
                    <a:pt x="617982" y="166497"/>
                  </a:lnTo>
                  <a:lnTo>
                    <a:pt x="639794" y="162877"/>
                  </a:lnTo>
                  <a:lnTo>
                    <a:pt x="641033" y="168592"/>
                  </a:lnTo>
                  <a:lnTo>
                    <a:pt x="646271" y="168402"/>
                  </a:lnTo>
                  <a:lnTo>
                    <a:pt x="642271" y="177737"/>
                  </a:lnTo>
                  <a:lnTo>
                    <a:pt x="645604" y="182213"/>
                  </a:lnTo>
                  <a:lnTo>
                    <a:pt x="654463" y="177546"/>
                  </a:lnTo>
                  <a:lnTo>
                    <a:pt x="663702" y="181642"/>
                  </a:lnTo>
                  <a:lnTo>
                    <a:pt x="672179" y="189929"/>
                  </a:lnTo>
                  <a:lnTo>
                    <a:pt x="689038" y="191548"/>
                  </a:lnTo>
                  <a:lnTo>
                    <a:pt x="705993" y="188690"/>
                  </a:lnTo>
                  <a:lnTo>
                    <a:pt x="700278" y="184690"/>
                  </a:lnTo>
                  <a:lnTo>
                    <a:pt x="706755" y="175355"/>
                  </a:lnTo>
                  <a:lnTo>
                    <a:pt x="715804" y="176784"/>
                  </a:lnTo>
                  <a:lnTo>
                    <a:pt x="719138" y="169735"/>
                  </a:lnTo>
                  <a:lnTo>
                    <a:pt x="727329" y="166402"/>
                  </a:lnTo>
                  <a:lnTo>
                    <a:pt x="728948" y="179260"/>
                  </a:lnTo>
                  <a:lnTo>
                    <a:pt x="734949" y="187928"/>
                  </a:lnTo>
                  <a:lnTo>
                    <a:pt x="733996" y="194215"/>
                  </a:lnTo>
                  <a:lnTo>
                    <a:pt x="736854" y="195453"/>
                  </a:lnTo>
                  <a:lnTo>
                    <a:pt x="736283" y="198977"/>
                  </a:lnTo>
                  <a:lnTo>
                    <a:pt x="752761" y="206978"/>
                  </a:lnTo>
                  <a:lnTo>
                    <a:pt x="762000" y="202787"/>
                  </a:lnTo>
                  <a:lnTo>
                    <a:pt x="764572" y="198596"/>
                  </a:lnTo>
                  <a:lnTo>
                    <a:pt x="780097" y="195453"/>
                  </a:lnTo>
                  <a:lnTo>
                    <a:pt x="782574" y="184594"/>
                  </a:lnTo>
                  <a:lnTo>
                    <a:pt x="797338" y="158401"/>
                  </a:lnTo>
                  <a:lnTo>
                    <a:pt x="792194" y="154114"/>
                  </a:lnTo>
                  <a:lnTo>
                    <a:pt x="793528" y="148495"/>
                  </a:lnTo>
                  <a:lnTo>
                    <a:pt x="807148" y="128397"/>
                  </a:lnTo>
                  <a:lnTo>
                    <a:pt x="812483" y="125539"/>
                  </a:lnTo>
                  <a:lnTo>
                    <a:pt x="814578" y="128683"/>
                  </a:lnTo>
                  <a:lnTo>
                    <a:pt x="817054" y="126397"/>
                  </a:lnTo>
                  <a:lnTo>
                    <a:pt x="819245" y="128492"/>
                  </a:lnTo>
                  <a:lnTo>
                    <a:pt x="823246" y="124301"/>
                  </a:lnTo>
                  <a:lnTo>
                    <a:pt x="832104" y="123730"/>
                  </a:lnTo>
                  <a:lnTo>
                    <a:pt x="862679" y="101822"/>
                  </a:lnTo>
                  <a:lnTo>
                    <a:pt x="876014" y="85630"/>
                  </a:lnTo>
                  <a:lnTo>
                    <a:pt x="878872" y="73628"/>
                  </a:lnTo>
                  <a:lnTo>
                    <a:pt x="909828" y="76771"/>
                  </a:lnTo>
                  <a:lnTo>
                    <a:pt x="910400" y="69152"/>
                  </a:lnTo>
                  <a:lnTo>
                    <a:pt x="932974" y="67913"/>
                  </a:lnTo>
                  <a:lnTo>
                    <a:pt x="934021" y="61246"/>
                  </a:lnTo>
                  <a:lnTo>
                    <a:pt x="948500" y="68866"/>
                  </a:lnTo>
                  <a:lnTo>
                    <a:pt x="962882" y="69628"/>
                  </a:lnTo>
                  <a:lnTo>
                    <a:pt x="972788" y="78772"/>
                  </a:lnTo>
                  <a:lnTo>
                    <a:pt x="980408" y="80581"/>
                  </a:lnTo>
                  <a:lnTo>
                    <a:pt x="1004697" y="109633"/>
                  </a:lnTo>
                  <a:lnTo>
                    <a:pt x="1025461" y="110395"/>
                  </a:lnTo>
                  <a:lnTo>
                    <a:pt x="1035653" y="108299"/>
                  </a:lnTo>
                  <a:lnTo>
                    <a:pt x="1050036" y="119062"/>
                  </a:lnTo>
                  <a:lnTo>
                    <a:pt x="1053751" y="117634"/>
                  </a:lnTo>
                  <a:lnTo>
                    <a:pt x="1073277" y="123539"/>
                  </a:lnTo>
                  <a:lnTo>
                    <a:pt x="1083469" y="121063"/>
                  </a:lnTo>
                  <a:lnTo>
                    <a:pt x="1087184" y="122968"/>
                  </a:lnTo>
                  <a:lnTo>
                    <a:pt x="1092136" y="141637"/>
                  </a:lnTo>
                  <a:lnTo>
                    <a:pt x="1123664" y="142304"/>
                  </a:lnTo>
                  <a:lnTo>
                    <a:pt x="1141571" y="146018"/>
                  </a:lnTo>
                  <a:lnTo>
                    <a:pt x="1149191" y="143065"/>
                  </a:lnTo>
                  <a:lnTo>
                    <a:pt x="1166717" y="146399"/>
                  </a:lnTo>
                  <a:lnTo>
                    <a:pt x="1169765" y="128873"/>
                  </a:lnTo>
                  <a:lnTo>
                    <a:pt x="1177861" y="132493"/>
                  </a:lnTo>
                  <a:lnTo>
                    <a:pt x="1182338" y="141256"/>
                  </a:lnTo>
                  <a:lnTo>
                    <a:pt x="1188244" y="134969"/>
                  </a:lnTo>
                  <a:lnTo>
                    <a:pt x="1192340" y="141922"/>
                  </a:lnTo>
                  <a:lnTo>
                    <a:pt x="1198531" y="135922"/>
                  </a:lnTo>
                  <a:lnTo>
                    <a:pt x="1215200" y="137731"/>
                  </a:lnTo>
                  <a:lnTo>
                    <a:pt x="1233487" y="124968"/>
                  </a:lnTo>
                  <a:lnTo>
                    <a:pt x="1262634" y="113824"/>
                  </a:lnTo>
                  <a:lnTo>
                    <a:pt x="1262253" y="101822"/>
                  </a:lnTo>
                  <a:lnTo>
                    <a:pt x="1274159" y="104108"/>
                  </a:lnTo>
                  <a:lnTo>
                    <a:pt x="1312069" y="72866"/>
                  </a:lnTo>
                  <a:lnTo>
                    <a:pt x="1340453" y="38290"/>
                  </a:lnTo>
                  <a:lnTo>
                    <a:pt x="1341692" y="26670"/>
                  </a:lnTo>
                  <a:lnTo>
                    <a:pt x="1343311" y="26956"/>
                  </a:lnTo>
                  <a:lnTo>
                    <a:pt x="1379125" y="32671"/>
                  </a:lnTo>
                  <a:lnTo>
                    <a:pt x="1389317" y="27337"/>
                  </a:lnTo>
                  <a:lnTo>
                    <a:pt x="1396936" y="18097"/>
                  </a:lnTo>
                  <a:lnTo>
                    <a:pt x="1420463" y="18193"/>
                  </a:lnTo>
                  <a:lnTo>
                    <a:pt x="1423797" y="15716"/>
                  </a:lnTo>
                  <a:lnTo>
                    <a:pt x="1427893" y="27718"/>
                  </a:lnTo>
                  <a:lnTo>
                    <a:pt x="1432179" y="27146"/>
                  </a:lnTo>
                  <a:lnTo>
                    <a:pt x="1433893" y="30480"/>
                  </a:lnTo>
                  <a:lnTo>
                    <a:pt x="1435418" y="39338"/>
                  </a:lnTo>
                  <a:lnTo>
                    <a:pt x="1424273" y="37814"/>
                  </a:lnTo>
                  <a:lnTo>
                    <a:pt x="1409986" y="40767"/>
                  </a:lnTo>
                  <a:lnTo>
                    <a:pt x="1407985" y="43624"/>
                  </a:lnTo>
                  <a:lnTo>
                    <a:pt x="1400175" y="39243"/>
                  </a:lnTo>
                  <a:lnTo>
                    <a:pt x="1391888" y="48387"/>
                  </a:lnTo>
                  <a:lnTo>
                    <a:pt x="1389412" y="55912"/>
                  </a:lnTo>
                  <a:lnTo>
                    <a:pt x="1384840" y="57340"/>
                  </a:lnTo>
                  <a:lnTo>
                    <a:pt x="1379220" y="64484"/>
                  </a:lnTo>
                  <a:lnTo>
                    <a:pt x="1390555" y="66199"/>
                  </a:lnTo>
                  <a:lnTo>
                    <a:pt x="1394746" y="64484"/>
                  </a:lnTo>
                  <a:lnTo>
                    <a:pt x="1421320" y="68961"/>
                  </a:lnTo>
                  <a:lnTo>
                    <a:pt x="1448371" y="66008"/>
                  </a:lnTo>
                  <a:lnTo>
                    <a:pt x="1454849" y="67532"/>
                  </a:lnTo>
                  <a:lnTo>
                    <a:pt x="1460659" y="61055"/>
                  </a:lnTo>
                  <a:lnTo>
                    <a:pt x="1468279" y="62960"/>
                  </a:lnTo>
                  <a:lnTo>
                    <a:pt x="1467517" y="55626"/>
                  </a:lnTo>
                  <a:lnTo>
                    <a:pt x="1471993" y="49339"/>
                  </a:lnTo>
                  <a:lnTo>
                    <a:pt x="1488662" y="44767"/>
                  </a:lnTo>
                  <a:lnTo>
                    <a:pt x="1499997" y="45339"/>
                  </a:lnTo>
                  <a:lnTo>
                    <a:pt x="1510665" y="35338"/>
                  </a:lnTo>
                  <a:lnTo>
                    <a:pt x="1513237" y="34862"/>
                  </a:lnTo>
                  <a:lnTo>
                    <a:pt x="1517237" y="39719"/>
                  </a:lnTo>
                  <a:lnTo>
                    <a:pt x="1521619" y="36100"/>
                  </a:lnTo>
                  <a:lnTo>
                    <a:pt x="1523048" y="42862"/>
                  </a:lnTo>
                  <a:lnTo>
                    <a:pt x="1527715" y="43624"/>
                  </a:lnTo>
                  <a:lnTo>
                    <a:pt x="1525334" y="46577"/>
                  </a:lnTo>
                  <a:lnTo>
                    <a:pt x="1528191" y="46768"/>
                  </a:lnTo>
                  <a:lnTo>
                    <a:pt x="1530382" y="43243"/>
                  </a:lnTo>
                  <a:lnTo>
                    <a:pt x="1540097" y="50578"/>
                  </a:lnTo>
                  <a:lnTo>
                    <a:pt x="1540764" y="47530"/>
                  </a:lnTo>
                  <a:lnTo>
                    <a:pt x="1527239" y="36195"/>
                  </a:lnTo>
                  <a:lnTo>
                    <a:pt x="1526095" y="29527"/>
                  </a:lnTo>
                  <a:lnTo>
                    <a:pt x="1528096" y="26194"/>
                  </a:lnTo>
                  <a:lnTo>
                    <a:pt x="1537335" y="23622"/>
                  </a:lnTo>
                  <a:lnTo>
                    <a:pt x="1536859" y="18097"/>
                  </a:lnTo>
                  <a:lnTo>
                    <a:pt x="1541621" y="13335"/>
                  </a:lnTo>
                  <a:lnTo>
                    <a:pt x="1549336" y="11811"/>
                  </a:lnTo>
                  <a:lnTo>
                    <a:pt x="1554861" y="20193"/>
                  </a:lnTo>
                  <a:lnTo>
                    <a:pt x="1557242" y="18002"/>
                  </a:lnTo>
                  <a:lnTo>
                    <a:pt x="1558576" y="20002"/>
                  </a:lnTo>
                  <a:lnTo>
                    <a:pt x="1567243" y="12478"/>
                  </a:lnTo>
                  <a:lnTo>
                    <a:pt x="1567529" y="9525"/>
                  </a:lnTo>
                  <a:lnTo>
                    <a:pt x="1595723" y="13335"/>
                  </a:lnTo>
                  <a:lnTo>
                    <a:pt x="1615154" y="23812"/>
                  </a:lnTo>
                  <a:lnTo>
                    <a:pt x="1614202" y="25813"/>
                  </a:lnTo>
                  <a:lnTo>
                    <a:pt x="1622298" y="28956"/>
                  </a:lnTo>
                  <a:lnTo>
                    <a:pt x="1623536" y="26765"/>
                  </a:lnTo>
                  <a:lnTo>
                    <a:pt x="1623632" y="29051"/>
                  </a:lnTo>
                  <a:lnTo>
                    <a:pt x="1632680" y="31242"/>
                  </a:lnTo>
                  <a:lnTo>
                    <a:pt x="1632966" y="35052"/>
                  </a:lnTo>
                  <a:lnTo>
                    <a:pt x="1637919" y="33814"/>
                  </a:lnTo>
                  <a:lnTo>
                    <a:pt x="1645634" y="39433"/>
                  </a:lnTo>
                  <a:lnTo>
                    <a:pt x="1652111" y="40481"/>
                  </a:lnTo>
                  <a:lnTo>
                    <a:pt x="1664208" y="48958"/>
                  </a:lnTo>
                  <a:lnTo>
                    <a:pt x="1662112" y="53245"/>
                  </a:lnTo>
                  <a:lnTo>
                    <a:pt x="1664779" y="54769"/>
                  </a:lnTo>
                  <a:lnTo>
                    <a:pt x="1671828" y="50101"/>
                  </a:lnTo>
                  <a:lnTo>
                    <a:pt x="1682020" y="50863"/>
                  </a:lnTo>
                  <a:lnTo>
                    <a:pt x="1684401" y="51721"/>
                  </a:lnTo>
                  <a:lnTo>
                    <a:pt x="1682020" y="61246"/>
                  </a:lnTo>
                  <a:lnTo>
                    <a:pt x="1707261" y="65722"/>
                  </a:lnTo>
                  <a:lnTo>
                    <a:pt x="1714691" y="71056"/>
                  </a:lnTo>
                  <a:lnTo>
                    <a:pt x="1720025" y="65818"/>
                  </a:lnTo>
                  <a:lnTo>
                    <a:pt x="1722596" y="67151"/>
                  </a:lnTo>
                  <a:lnTo>
                    <a:pt x="1725359" y="72199"/>
                  </a:lnTo>
                  <a:lnTo>
                    <a:pt x="1724311" y="77629"/>
                  </a:lnTo>
                  <a:lnTo>
                    <a:pt x="1717929" y="83629"/>
                  </a:lnTo>
                  <a:lnTo>
                    <a:pt x="1720120" y="86392"/>
                  </a:lnTo>
                  <a:lnTo>
                    <a:pt x="1731550" y="76486"/>
                  </a:lnTo>
                  <a:lnTo>
                    <a:pt x="1737741" y="79915"/>
                  </a:lnTo>
                  <a:lnTo>
                    <a:pt x="1744599" y="76962"/>
                  </a:lnTo>
                  <a:lnTo>
                    <a:pt x="1745551" y="74009"/>
                  </a:lnTo>
                  <a:lnTo>
                    <a:pt x="1749076" y="75152"/>
                  </a:lnTo>
                  <a:lnTo>
                    <a:pt x="1752791" y="92107"/>
                  </a:lnTo>
                  <a:lnTo>
                    <a:pt x="1747076" y="98965"/>
                  </a:lnTo>
                  <a:lnTo>
                    <a:pt x="1748314" y="100870"/>
                  </a:lnTo>
                  <a:lnTo>
                    <a:pt x="1761839" y="97536"/>
                  </a:lnTo>
                  <a:lnTo>
                    <a:pt x="1763173" y="114586"/>
                  </a:lnTo>
                  <a:lnTo>
                    <a:pt x="1772412" y="105156"/>
                  </a:lnTo>
                  <a:lnTo>
                    <a:pt x="1788890" y="111633"/>
                  </a:lnTo>
                  <a:lnTo>
                    <a:pt x="1788033" y="119443"/>
                  </a:lnTo>
                  <a:lnTo>
                    <a:pt x="1808702" y="113919"/>
                  </a:lnTo>
                  <a:lnTo>
                    <a:pt x="1818037" y="116014"/>
                  </a:lnTo>
                  <a:lnTo>
                    <a:pt x="1821180" y="123920"/>
                  </a:lnTo>
                  <a:lnTo>
                    <a:pt x="1833943" y="117348"/>
                  </a:lnTo>
                  <a:lnTo>
                    <a:pt x="1843564" y="118777"/>
                  </a:lnTo>
                  <a:lnTo>
                    <a:pt x="1846612" y="114967"/>
                  </a:lnTo>
                  <a:lnTo>
                    <a:pt x="1871662" y="108966"/>
                  </a:lnTo>
                  <a:lnTo>
                    <a:pt x="1871186" y="102584"/>
                  </a:lnTo>
                  <a:lnTo>
                    <a:pt x="1873472" y="102394"/>
                  </a:lnTo>
                  <a:lnTo>
                    <a:pt x="1903285" y="103441"/>
                  </a:lnTo>
                  <a:lnTo>
                    <a:pt x="1903571" y="116205"/>
                  </a:lnTo>
                  <a:lnTo>
                    <a:pt x="1925288" y="116110"/>
                  </a:lnTo>
                  <a:lnTo>
                    <a:pt x="1927384" y="115443"/>
                  </a:lnTo>
                  <a:lnTo>
                    <a:pt x="1929575" y="103060"/>
                  </a:lnTo>
                  <a:lnTo>
                    <a:pt x="1936337" y="104775"/>
                  </a:lnTo>
                  <a:lnTo>
                    <a:pt x="1939766" y="93726"/>
                  </a:lnTo>
                  <a:lnTo>
                    <a:pt x="1953387" y="102108"/>
                  </a:lnTo>
                  <a:lnTo>
                    <a:pt x="1954816" y="96679"/>
                  </a:lnTo>
                  <a:lnTo>
                    <a:pt x="1969294" y="97822"/>
                  </a:lnTo>
                  <a:lnTo>
                    <a:pt x="1968722" y="94107"/>
                  </a:lnTo>
                  <a:lnTo>
                    <a:pt x="1975485" y="92869"/>
                  </a:lnTo>
                  <a:lnTo>
                    <a:pt x="1973485" y="75438"/>
                  </a:lnTo>
                  <a:lnTo>
                    <a:pt x="2011680" y="67913"/>
                  </a:lnTo>
                  <a:lnTo>
                    <a:pt x="2020348" y="75057"/>
                  </a:lnTo>
                  <a:lnTo>
                    <a:pt x="2024825" y="85535"/>
                  </a:lnTo>
                  <a:lnTo>
                    <a:pt x="2032730" y="88392"/>
                  </a:lnTo>
                  <a:lnTo>
                    <a:pt x="2030349" y="101537"/>
                  </a:lnTo>
                  <a:lnTo>
                    <a:pt x="2049780" y="102679"/>
                  </a:lnTo>
                  <a:lnTo>
                    <a:pt x="2078831" y="99822"/>
                  </a:lnTo>
                  <a:lnTo>
                    <a:pt x="2074735" y="132588"/>
                  </a:lnTo>
                  <a:lnTo>
                    <a:pt x="2069687" y="136588"/>
                  </a:lnTo>
                  <a:lnTo>
                    <a:pt x="2081498" y="144304"/>
                  </a:lnTo>
                  <a:lnTo>
                    <a:pt x="2091404" y="120396"/>
                  </a:lnTo>
                  <a:lnTo>
                    <a:pt x="2149983" y="117634"/>
                  </a:lnTo>
                  <a:lnTo>
                    <a:pt x="2152269" y="100203"/>
                  </a:lnTo>
                  <a:lnTo>
                    <a:pt x="2176844" y="111538"/>
                  </a:lnTo>
                  <a:lnTo>
                    <a:pt x="2230469" y="92012"/>
                  </a:lnTo>
                  <a:lnTo>
                    <a:pt x="2236756" y="90583"/>
                  </a:lnTo>
                  <a:lnTo>
                    <a:pt x="2237994" y="93440"/>
                  </a:lnTo>
                  <a:lnTo>
                    <a:pt x="2246567" y="90392"/>
                  </a:lnTo>
                  <a:lnTo>
                    <a:pt x="2269236" y="79248"/>
                  </a:lnTo>
                  <a:lnTo>
                    <a:pt x="2276189" y="72485"/>
                  </a:lnTo>
                  <a:lnTo>
                    <a:pt x="2298954" y="116110"/>
                  </a:lnTo>
                  <a:lnTo>
                    <a:pt x="2305336" y="158210"/>
                  </a:lnTo>
                  <a:lnTo>
                    <a:pt x="2314766" y="161068"/>
                  </a:lnTo>
                  <a:lnTo>
                    <a:pt x="2331053" y="148495"/>
                  </a:lnTo>
                  <a:lnTo>
                    <a:pt x="2338007" y="161925"/>
                  </a:lnTo>
                  <a:lnTo>
                    <a:pt x="2337149" y="168307"/>
                  </a:lnTo>
                  <a:lnTo>
                    <a:pt x="2351627" y="182023"/>
                  </a:lnTo>
                  <a:lnTo>
                    <a:pt x="2358485" y="166402"/>
                  </a:lnTo>
                  <a:lnTo>
                    <a:pt x="2359057" y="168307"/>
                  </a:lnTo>
                  <a:lnTo>
                    <a:pt x="2376297" y="157639"/>
                  </a:lnTo>
                  <a:lnTo>
                    <a:pt x="2382965" y="182213"/>
                  </a:lnTo>
                  <a:lnTo>
                    <a:pt x="2389156" y="190405"/>
                  </a:lnTo>
                  <a:lnTo>
                    <a:pt x="2389918" y="186214"/>
                  </a:lnTo>
                  <a:lnTo>
                    <a:pt x="2399919" y="187357"/>
                  </a:lnTo>
                  <a:lnTo>
                    <a:pt x="2398776" y="176879"/>
                  </a:lnTo>
                  <a:lnTo>
                    <a:pt x="2408396" y="166211"/>
                  </a:lnTo>
                  <a:lnTo>
                    <a:pt x="2412397" y="177451"/>
                  </a:lnTo>
                  <a:lnTo>
                    <a:pt x="2418588" y="177927"/>
                  </a:lnTo>
                  <a:lnTo>
                    <a:pt x="2420017" y="173831"/>
                  </a:lnTo>
                  <a:lnTo>
                    <a:pt x="2434019" y="176022"/>
                  </a:lnTo>
                  <a:lnTo>
                    <a:pt x="2438876" y="169069"/>
                  </a:lnTo>
                  <a:lnTo>
                    <a:pt x="2460403" y="177927"/>
                  </a:lnTo>
                  <a:lnTo>
                    <a:pt x="2475928" y="180594"/>
                  </a:lnTo>
                  <a:lnTo>
                    <a:pt x="2477929" y="192310"/>
                  </a:lnTo>
                  <a:lnTo>
                    <a:pt x="2486025" y="192595"/>
                  </a:lnTo>
                  <a:lnTo>
                    <a:pt x="2488883" y="209740"/>
                  </a:lnTo>
                  <a:lnTo>
                    <a:pt x="2482882" y="228505"/>
                  </a:lnTo>
                  <a:lnTo>
                    <a:pt x="2471261" y="230219"/>
                  </a:lnTo>
                  <a:lnTo>
                    <a:pt x="2468785" y="239173"/>
                  </a:lnTo>
                  <a:lnTo>
                    <a:pt x="2471642" y="246221"/>
                  </a:lnTo>
                  <a:lnTo>
                    <a:pt x="2468023" y="251746"/>
                  </a:lnTo>
                  <a:lnTo>
                    <a:pt x="2473261" y="259556"/>
                  </a:lnTo>
                  <a:lnTo>
                    <a:pt x="2477357" y="260318"/>
                  </a:lnTo>
                  <a:lnTo>
                    <a:pt x="2473643" y="280987"/>
                  </a:lnTo>
                  <a:lnTo>
                    <a:pt x="2475071" y="285179"/>
                  </a:lnTo>
                  <a:lnTo>
                    <a:pt x="2479262" y="285655"/>
                  </a:lnTo>
                  <a:lnTo>
                    <a:pt x="2481739" y="292227"/>
                  </a:lnTo>
                  <a:lnTo>
                    <a:pt x="2478500" y="309562"/>
                  </a:lnTo>
                  <a:lnTo>
                    <a:pt x="2483644" y="309467"/>
                  </a:lnTo>
                  <a:lnTo>
                    <a:pt x="2490787" y="330137"/>
                  </a:lnTo>
                  <a:lnTo>
                    <a:pt x="2501836" y="329755"/>
                  </a:lnTo>
                  <a:lnTo>
                    <a:pt x="2498027" y="342614"/>
                  </a:lnTo>
                  <a:lnTo>
                    <a:pt x="2500979" y="345758"/>
                  </a:lnTo>
                  <a:lnTo>
                    <a:pt x="2498027" y="349567"/>
                  </a:lnTo>
                  <a:lnTo>
                    <a:pt x="2516981" y="360807"/>
                  </a:lnTo>
                  <a:lnTo>
                    <a:pt x="2513838" y="366332"/>
                  </a:lnTo>
                  <a:lnTo>
                    <a:pt x="2522792" y="369379"/>
                  </a:lnTo>
                  <a:lnTo>
                    <a:pt x="2530411" y="364141"/>
                  </a:lnTo>
                  <a:lnTo>
                    <a:pt x="2532793" y="357950"/>
                  </a:lnTo>
                  <a:lnTo>
                    <a:pt x="2564606" y="358521"/>
                  </a:lnTo>
                  <a:lnTo>
                    <a:pt x="2578036" y="356045"/>
                  </a:lnTo>
                  <a:lnTo>
                    <a:pt x="2577656" y="368617"/>
                  </a:lnTo>
                  <a:lnTo>
                    <a:pt x="2571464" y="384143"/>
                  </a:lnTo>
                  <a:lnTo>
                    <a:pt x="2554891" y="385096"/>
                  </a:lnTo>
                  <a:lnTo>
                    <a:pt x="2550700" y="402908"/>
                  </a:lnTo>
                  <a:lnTo>
                    <a:pt x="2565464" y="410623"/>
                  </a:lnTo>
                  <a:lnTo>
                    <a:pt x="2580608" y="424148"/>
                  </a:lnTo>
                  <a:lnTo>
                    <a:pt x="2572607" y="427196"/>
                  </a:lnTo>
                  <a:lnTo>
                    <a:pt x="2582704" y="439483"/>
                  </a:lnTo>
                  <a:lnTo>
                    <a:pt x="2596515" y="445675"/>
                  </a:lnTo>
                  <a:lnTo>
                    <a:pt x="2594896" y="451485"/>
                  </a:lnTo>
                  <a:lnTo>
                    <a:pt x="2602802" y="458153"/>
                  </a:lnTo>
                  <a:lnTo>
                    <a:pt x="2622709" y="462343"/>
                  </a:lnTo>
                  <a:lnTo>
                    <a:pt x="2631853" y="469678"/>
                  </a:lnTo>
                  <a:lnTo>
                    <a:pt x="2629662" y="486251"/>
                  </a:lnTo>
                  <a:lnTo>
                    <a:pt x="2640806" y="477298"/>
                  </a:lnTo>
                  <a:lnTo>
                    <a:pt x="2644807" y="481012"/>
                  </a:lnTo>
                  <a:lnTo>
                    <a:pt x="2642330" y="482917"/>
                  </a:lnTo>
                  <a:lnTo>
                    <a:pt x="2685098" y="515969"/>
                  </a:lnTo>
                  <a:lnTo>
                    <a:pt x="2710529" y="543401"/>
                  </a:lnTo>
                  <a:lnTo>
                    <a:pt x="2712339" y="555022"/>
                  </a:lnTo>
                  <a:lnTo>
                    <a:pt x="2702909" y="544449"/>
                  </a:lnTo>
                  <a:lnTo>
                    <a:pt x="2707767" y="559117"/>
                  </a:lnTo>
                  <a:lnTo>
                    <a:pt x="2692622" y="588359"/>
                  </a:lnTo>
                  <a:lnTo>
                    <a:pt x="2677287" y="579120"/>
                  </a:lnTo>
                  <a:lnTo>
                    <a:pt x="2670143" y="564166"/>
                  </a:lnTo>
                  <a:lnTo>
                    <a:pt x="2655951" y="597789"/>
                  </a:lnTo>
                  <a:lnTo>
                    <a:pt x="2656142" y="613124"/>
                  </a:lnTo>
                  <a:lnTo>
                    <a:pt x="2651760" y="620173"/>
                  </a:lnTo>
                  <a:lnTo>
                    <a:pt x="2656046" y="628555"/>
                  </a:lnTo>
                  <a:lnTo>
                    <a:pt x="2649093" y="622363"/>
                  </a:lnTo>
                  <a:lnTo>
                    <a:pt x="2660999" y="636937"/>
                  </a:lnTo>
                  <a:lnTo>
                    <a:pt x="2636520" y="664559"/>
                  </a:lnTo>
                  <a:lnTo>
                    <a:pt x="2622233" y="655511"/>
                  </a:lnTo>
                  <a:lnTo>
                    <a:pt x="2610326" y="675894"/>
                  </a:lnTo>
                  <a:lnTo>
                    <a:pt x="2622614" y="683609"/>
                  </a:lnTo>
                  <a:lnTo>
                    <a:pt x="2616136" y="697801"/>
                  </a:lnTo>
                  <a:lnTo>
                    <a:pt x="2618327" y="699040"/>
                  </a:lnTo>
                  <a:lnTo>
                    <a:pt x="2610993" y="711708"/>
                  </a:lnTo>
                  <a:lnTo>
                    <a:pt x="2608136" y="709993"/>
                  </a:lnTo>
                  <a:lnTo>
                    <a:pt x="2599277" y="724948"/>
                  </a:lnTo>
                  <a:lnTo>
                    <a:pt x="2602325" y="726758"/>
                  </a:lnTo>
                  <a:lnTo>
                    <a:pt x="2593848" y="739616"/>
                  </a:lnTo>
                  <a:lnTo>
                    <a:pt x="2587276" y="737330"/>
                  </a:lnTo>
                  <a:lnTo>
                    <a:pt x="2588324" y="733996"/>
                  </a:lnTo>
                  <a:lnTo>
                    <a:pt x="2583370" y="732663"/>
                  </a:lnTo>
                  <a:lnTo>
                    <a:pt x="2579179" y="735901"/>
                  </a:lnTo>
                  <a:lnTo>
                    <a:pt x="2563463" y="769906"/>
                  </a:lnTo>
                  <a:lnTo>
                    <a:pt x="2568035" y="774954"/>
                  </a:lnTo>
                  <a:lnTo>
                    <a:pt x="2550604" y="791623"/>
                  </a:lnTo>
                  <a:lnTo>
                    <a:pt x="2545747" y="802005"/>
                  </a:lnTo>
                  <a:lnTo>
                    <a:pt x="2537746" y="808482"/>
                  </a:lnTo>
                  <a:lnTo>
                    <a:pt x="2522411" y="813149"/>
                  </a:lnTo>
                  <a:lnTo>
                    <a:pt x="2513076" y="819150"/>
                  </a:lnTo>
                  <a:lnTo>
                    <a:pt x="2520315" y="792289"/>
                  </a:lnTo>
                  <a:lnTo>
                    <a:pt x="2478215" y="786955"/>
                  </a:lnTo>
                  <a:lnTo>
                    <a:pt x="2476786" y="779621"/>
                  </a:lnTo>
                  <a:lnTo>
                    <a:pt x="2481262" y="776859"/>
                  </a:lnTo>
                  <a:lnTo>
                    <a:pt x="2486978" y="765715"/>
                  </a:lnTo>
                  <a:lnTo>
                    <a:pt x="2489645" y="750094"/>
                  </a:lnTo>
                  <a:lnTo>
                    <a:pt x="2468785" y="755713"/>
                  </a:lnTo>
                  <a:lnTo>
                    <a:pt x="2463356" y="752380"/>
                  </a:lnTo>
                  <a:lnTo>
                    <a:pt x="2464499" y="747046"/>
                  </a:lnTo>
                  <a:lnTo>
                    <a:pt x="2458974" y="736949"/>
                  </a:lnTo>
                  <a:lnTo>
                    <a:pt x="2454116" y="742093"/>
                  </a:lnTo>
                  <a:lnTo>
                    <a:pt x="2452307" y="738188"/>
                  </a:lnTo>
                  <a:lnTo>
                    <a:pt x="2448401" y="743045"/>
                  </a:lnTo>
                  <a:lnTo>
                    <a:pt x="2440400" y="743236"/>
                  </a:lnTo>
                  <a:lnTo>
                    <a:pt x="2439638" y="740664"/>
                  </a:lnTo>
                  <a:lnTo>
                    <a:pt x="2434304" y="742093"/>
                  </a:lnTo>
                  <a:lnTo>
                    <a:pt x="2428303" y="738664"/>
                  </a:lnTo>
                  <a:lnTo>
                    <a:pt x="2419255" y="739902"/>
                  </a:lnTo>
                  <a:lnTo>
                    <a:pt x="2406968" y="729805"/>
                  </a:lnTo>
                  <a:lnTo>
                    <a:pt x="2407253" y="734187"/>
                  </a:lnTo>
                  <a:lnTo>
                    <a:pt x="2397538" y="736949"/>
                  </a:lnTo>
                  <a:lnTo>
                    <a:pt x="2393252" y="742569"/>
                  </a:lnTo>
                  <a:lnTo>
                    <a:pt x="2380202" y="733139"/>
                  </a:lnTo>
                  <a:lnTo>
                    <a:pt x="2377631" y="729520"/>
                  </a:lnTo>
                  <a:lnTo>
                    <a:pt x="2393252" y="722186"/>
                  </a:lnTo>
                  <a:lnTo>
                    <a:pt x="2400395" y="713327"/>
                  </a:lnTo>
                  <a:lnTo>
                    <a:pt x="2402015" y="698278"/>
                  </a:lnTo>
                  <a:lnTo>
                    <a:pt x="2400205" y="689515"/>
                  </a:lnTo>
                  <a:lnTo>
                    <a:pt x="2380393" y="689324"/>
                  </a:lnTo>
                  <a:lnTo>
                    <a:pt x="2381250" y="682752"/>
                  </a:lnTo>
                  <a:lnTo>
                    <a:pt x="2378202" y="680752"/>
                  </a:lnTo>
                  <a:lnTo>
                    <a:pt x="2379726" y="665321"/>
                  </a:lnTo>
                  <a:lnTo>
                    <a:pt x="2366296" y="660749"/>
                  </a:lnTo>
                  <a:lnTo>
                    <a:pt x="2355056" y="661130"/>
                  </a:lnTo>
                  <a:lnTo>
                    <a:pt x="2337340" y="670655"/>
                  </a:lnTo>
                  <a:lnTo>
                    <a:pt x="2328958" y="660559"/>
                  </a:lnTo>
                  <a:lnTo>
                    <a:pt x="2321624" y="664750"/>
                  </a:lnTo>
                  <a:lnTo>
                    <a:pt x="2303050" y="637794"/>
                  </a:lnTo>
                  <a:lnTo>
                    <a:pt x="2307908" y="628936"/>
                  </a:lnTo>
                  <a:lnTo>
                    <a:pt x="2329244" y="622363"/>
                  </a:lnTo>
                  <a:lnTo>
                    <a:pt x="2337245" y="616553"/>
                  </a:lnTo>
                  <a:lnTo>
                    <a:pt x="2340769" y="609600"/>
                  </a:lnTo>
                  <a:lnTo>
                    <a:pt x="2336483" y="600646"/>
                  </a:lnTo>
                  <a:lnTo>
                    <a:pt x="2328958" y="601409"/>
                  </a:lnTo>
                  <a:lnTo>
                    <a:pt x="2324005" y="594360"/>
                  </a:lnTo>
                  <a:lnTo>
                    <a:pt x="2307812" y="600361"/>
                  </a:lnTo>
                  <a:lnTo>
                    <a:pt x="2292096" y="583787"/>
                  </a:lnTo>
                  <a:lnTo>
                    <a:pt x="2277999" y="596646"/>
                  </a:lnTo>
                  <a:lnTo>
                    <a:pt x="2270951" y="599408"/>
                  </a:lnTo>
                  <a:lnTo>
                    <a:pt x="2263807" y="612838"/>
                  </a:lnTo>
                  <a:lnTo>
                    <a:pt x="2256187" y="618649"/>
                  </a:lnTo>
                  <a:lnTo>
                    <a:pt x="2255329" y="621030"/>
                  </a:lnTo>
                  <a:lnTo>
                    <a:pt x="2264759" y="631412"/>
                  </a:lnTo>
                  <a:lnTo>
                    <a:pt x="2266378" y="640080"/>
                  </a:lnTo>
                  <a:lnTo>
                    <a:pt x="2274094" y="649319"/>
                  </a:lnTo>
                  <a:lnTo>
                    <a:pt x="2274856" y="664274"/>
                  </a:lnTo>
                  <a:lnTo>
                    <a:pt x="2258854" y="665607"/>
                  </a:lnTo>
                  <a:lnTo>
                    <a:pt x="2251805" y="669703"/>
                  </a:lnTo>
                  <a:lnTo>
                    <a:pt x="2251996" y="675037"/>
                  </a:lnTo>
                  <a:lnTo>
                    <a:pt x="2262854" y="680275"/>
                  </a:lnTo>
                  <a:lnTo>
                    <a:pt x="2269331" y="677894"/>
                  </a:lnTo>
                  <a:lnTo>
                    <a:pt x="2270855" y="682942"/>
                  </a:lnTo>
                  <a:lnTo>
                    <a:pt x="2285428" y="678751"/>
                  </a:lnTo>
                  <a:lnTo>
                    <a:pt x="2292668" y="665988"/>
                  </a:lnTo>
                  <a:lnTo>
                    <a:pt x="2298668" y="667036"/>
                  </a:lnTo>
                  <a:lnTo>
                    <a:pt x="2294001" y="678275"/>
                  </a:lnTo>
                  <a:lnTo>
                    <a:pt x="2302478" y="678751"/>
                  </a:lnTo>
                  <a:lnTo>
                    <a:pt x="2313718" y="674751"/>
                  </a:lnTo>
                  <a:lnTo>
                    <a:pt x="2306479" y="695516"/>
                  </a:lnTo>
                  <a:lnTo>
                    <a:pt x="2311527" y="707136"/>
                  </a:lnTo>
                  <a:lnTo>
                    <a:pt x="2305050" y="725043"/>
                  </a:lnTo>
                  <a:lnTo>
                    <a:pt x="2294287" y="734949"/>
                  </a:lnTo>
                  <a:lnTo>
                    <a:pt x="2281333" y="760857"/>
                  </a:lnTo>
                  <a:lnTo>
                    <a:pt x="2260759" y="773430"/>
                  </a:lnTo>
                  <a:lnTo>
                    <a:pt x="2249615" y="792194"/>
                  </a:lnTo>
                  <a:lnTo>
                    <a:pt x="2242757" y="795338"/>
                  </a:lnTo>
                  <a:lnTo>
                    <a:pt x="2229517" y="795433"/>
                  </a:lnTo>
                  <a:lnTo>
                    <a:pt x="2212848" y="788003"/>
                  </a:lnTo>
                  <a:lnTo>
                    <a:pt x="2195322" y="769334"/>
                  </a:lnTo>
                  <a:lnTo>
                    <a:pt x="2188750" y="769334"/>
                  </a:lnTo>
                  <a:lnTo>
                    <a:pt x="2179606" y="765048"/>
                  </a:lnTo>
                  <a:lnTo>
                    <a:pt x="2184273" y="757142"/>
                  </a:lnTo>
                  <a:lnTo>
                    <a:pt x="2151888" y="737997"/>
                  </a:lnTo>
                  <a:lnTo>
                    <a:pt x="2146935" y="727996"/>
                  </a:lnTo>
                  <a:lnTo>
                    <a:pt x="2140363" y="725996"/>
                  </a:lnTo>
                  <a:lnTo>
                    <a:pt x="2139029" y="722376"/>
                  </a:lnTo>
                  <a:lnTo>
                    <a:pt x="2128933" y="721233"/>
                  </a:lnTo>
                  <a:lnTo>
                    <a:pt x="2127504" y="713232"/>
                  </a:lnTo>
                  <a:lnTo>
                    <a:pt x="2118265" y="709327"/>
                  </a:lnTo>
                  <a:lnTo>
                    <a:pt x="2108264" y="727710"/>
                  </a:lnTo>
                  <a:lnTo>
                    <a:pt x="2117789" y="742283"/>
                  </a:lnTo>
                  <a:lnTo>
                    <a:pt x="2111978" y="744284"/>
                  </a:lnTo>
                  <a:lnTo>
                    <a:pt x="2105120" y="741997"/>
                  </a:lnTo>
                  <a:lnTo>
                    <a:pt x="2100072" y="747046"/>
                  </a:lnTo>
                  <a:lnTo>
                    <a:pt x="2107787" y="752380"/>
                  </a:lnTo>
                  <a:lnTo>
                    <a:pt x="2083213" y="785622"/>
                  </a:lnTo>
                  <a:lnTo>
                    <a:pt x="2088070" y="792766"/>
                  </a:lnTo>
                  <a:lnTo>
                    <a:pt x="2083213" y="800671"/>
                  </a:lnTo>
                  <a:lnTo>
                    <a:pt x="2074831" y="800576"/>
                  </a:lnTo>
                  <a:lnTo>
                    <a:pt x="2057591" y="790099"/>
                  </a:lnTo>
                  <a:lnTo>
                    <a:pt x="2039207" y="822103"/>
                  </a:lnTo>
                  <a:lnTo>
                    <a:pt x="2026539" y="820769"/>
                  </a:lnTo>
                  <a:lnTo>
                    <a:pt x="2024253" y="843058"/>
                  </a:lnTo>
                  <a:lnTo>
                    <a:pt x="2003108" y="838391"/>
                  </a:lnTo>
                  <a:lnTo>
                    <a:pt x="2007394" y="817054"/>
                  </a:lnTo>
                  <a:lnTo>
                    <a:pt x="1933861" y="794671"/>
                  </a:lnTo>
                  <a:lnTo>
                    <a:pt x="1932813" y="799433"/>
                  </a:lnTo>
                  <a:lnTo>
                    <a:pt x="1924145" y="797528"/>
                  </a:lnTo>
                  <a:lnTo>
                    <a:pt x="1927098" y="786765"/>
                  </a:lnTo>
                  <a:lnTo>
                    <a:pt x="1879568" y="772668"/>
                  </a:lnTo>
                  <a:lnTo>
                    <a:pt x="1881759" y="768667"/>
                  </a:lnTo>
                  <a:lnTo>
                    <a:pt x="1866424" y="761714"/>
                  </a:lnTo>
                  <a:lnTo>
                    <a:pt x="1869091" y="755047"/>
                  </a:lnTo>
                  <a:lnTo>
                    <a:pt x="1866138" y="754094"/>
                  </a:lnTo>
                  <a:lnTo>
                    <a:pt x="1860899" y="766572"/>
                  </a:lnTo>
                  <a:lnTo>
                    <a:pt x="1850708" y="760190"/>
                  </a:lnTo>
                  <a:lnTo>
                    <a:pt x="1832801" y="753999"/>
                  </a:lnTo>
                  <a:lnTo>
                    <a:pt x="1838134" y="741140"/>
                  </a:lnTo>
                  <a:lnTo>
                    <a:pt x="1835372" y="738473"/>
                  </a:lnTo>
                  <a:lnTo>
                    <a:pt x="1842516" y="734663"/>
                  </a:lnTo>
                  <a:lnTo>
                    <a:pt x="1840040" y="726091"/>
                  </a:lnTo>
                  <a:lnTo>
                    <a:pt x="1848517" y="728377"/>
                  </a:lnTo>
                  <a:lnTo>
                    <a:pt x="1851660" y="719042"/>
                  </a:lnTo>
                  <a:lnTo>
                    <a:pt x="1848421" y="714851"/>
                  </a:lnTo>
                  <a:lnTo>
                    <a:pt x="1855089" y="712946"/>
                  </a:lnTo>
                  <a:lnTo>
                    <a:pt x="1857184" y="710660"/>
                  </a:lnTo>
                  <a:lnTo>
                    <a:pt x="1855089" y="709136"/>
                  </a:lnTo>
                  <a:lnTo>
                    <a:pt x="1858613" y="707041"/>
                  </a:lnTo>
                  <a:lnTo>
                    <a:pt x="1856708" y="703517"/>
                  </a:lnTo>
                  <a:lnTo>
                    <a:pt x="1863852" y="673703"/>
                  </a:lnTo>
                  <a:lnTo>
                    <a:pt x="1860709" y="674561"/>
                  </a:lnTo>
                  <a:lnTo>
                    <a:pt x="1840801" y="649034"/>
                  </a:lnTo>
                  <a:lnTo>
                    <a:pt x="1840516" y="645700"/>
                  </a:lnTo>
                  <a:lnTo>
                    <a:pt x="1844993" y="641223"/>
                  </a:lnTo>
                  <a:lnTo>
                    <a:pt x="1851851" y="646367"/>
                  </a:lnTo>
                  <a:lnTo>
                    <a:pt x="1849279" y="643509"/>
                  </a:lnTo>
                  <a:lnTo>
                    <a:pt x="1847564" y="631698"/>
                  </a:lnTo>
                  <a:lnTo>
                    <a:pt x="1840325" y="629031"/>
                  </a:lnTo>
                  <a:lnTo>
                    <a:pt x="1841468" y="626459"/>
                  </a:lnTo>
                  <a:lnTo>
                    <a:pt x="1829371" y="639699"/>
                  </a:lnTo>
                  <a:lnTo>
                    <a:pt x="1822133" y="633222"/>
                  </a:lnTo>
                  <a:lnTo>
                    <a:pt x="1823466" y="631603"/>
                  </a:lnTo>
                  <a:lnTo>
                    <a:pt x="1806988" y="636079"/>
                  </a:lnTo>
                  <a:lnTo>
                    <a:pt x="1806131" y="622649"/>
                  </a:lnTo>
                  <a:lnTo>
                    <a:pt x="1772031" y="624650"/>
                  </a:lnTo>
                  <a:lnTo>
                    <a:pt x="1771555" y="617315"/>
                  </a:lnTo>
                  <a:lnTo>
                    <a:pt x="1746123" y="620459"/>
                  </a:lnTo>
                  <a:lnTo>
                    <a:pt x="1742599" y="592360"/>
                  </a:lnTo>
                  <a:lnTo>
                    <a:pt x="1740122" y="586264"/>
                  </a:lnTo>
                  <a:lnTo>
                    <a:pt x="1729264" y="588931"/>
                  </a:lnTo>
                  <a:lnTo>
                    <a:pt x="1725644" y="563689"/>
                  </a:lnTo>
                  <a:lnTo>
                    <a:pt x="1707451" y="559022"/>
                  </a:lnTo>
                  <a:lnTo>
                    <a:pt x="1706499" y="563499"/>
                  </a:lnTo>
                  <a:lnTo>
                    <a:pt x="1701927" y="564833"/>
                  </a:lnTo>
                  <a:lnTo>
                    <a:pt x="1696593" y="565785"/>
                  </a:lnTo>
                  <a:lnTo>
                    <a:pt x="1688687" y="563118"/>
                  </a:lnTo>
                  <a:lnTo>
                    <a:pt x="1693354" y="541306"/>
                  </a:lnTo>
                  <a:lnTo>
                    <a:pt x="1692497" y="526161"/>
                  </a:lnTo>
                  <a:lnTo>
                    <a:pt x="1710023" y="528257"/>
                  </a:lnTo>
                  <a:lnTo>
                    <a:pt x="1708785" y="519875"/>
                  </a:lnTo>
                  <a:lnTo>
                    <a:pt x="1699451" y="516541"/>
                  </a:lnTo>
                  <a:lnTo>
                    <a:pt x="1698212" y="510921"/>
                  </a:lnTo>
                  <a:lnTo>
                    <a:pt x="1687354" y="513588"/>
                  </a:lnTo>
                  <a:lnTo>
                    <a:pt x="1673924" y="502253"/>
                  </a:lnTo>
                  <a:lnTo>
                    <a:pt x="1656588" y="493395"/>
                  </a:lnTo>
                  <a:lnTo>
                    <a:pt x="1638871" y="489109"/>
                  </a:lnTo>
                  <a:lnTo>
                    <a:pt x="1637157" y="485966"/>
                  </a:lnTo>
                  <a:lnTo>
                    <a:pt x="1627918" y="485489"/>
                  </a:lnTo>
                  <a:lnTo>
                    <a:pt x="1625346" y="479203"/>
                  </a:lnTo>
                  <a:lnTo>
                    <a:pt x="1620298" y="475583"/>
                  </a:lnTo>
                  <a:lnTo>
                    <a:pt x="1602581" y="472535"/>
                  </a:lnTo>
                  <a:lnTo>
                    <a:pt x="1604201" y="497300"/>
                  </a:lnTo>
                  <a:lnTo>
                    <a:pt x="1583912" y="510254"/>
                  </a:lnTo>
                  <a:lnTo>
                    <a:pt x="1566291" y="515493"/>
                  </a:lnTo>
                  <a:lnTo>
                    <a:pt x="1578864" y="526351"/>
                  </a:lnTo>
                  <a:lnTo>
                    <a:pt x="1588960" y="528733"/>
                  </a:lnTo>
                  <a:lnTo>
                    <a:pt x="1576292" y="539591"/>
                  </a:lnTo>
                  <a:lnTo>
                    <a:pt x="1582674" y="544449"/>
                  </a:lnTo>
                  <a:lnTo>
                    <a:pt x="1586960" y="572834"/>
                  </a:lnTo>
                  <a:lnTo>
                    <a:pt x="1593437" y="574453"/>
                  </a:lnTo>
                  <a:lnTo>
                    <a:pt x="1594580" y="579787"/>
                  </a:lnTo>
                  <a:lnTo>
                    <a:pt x="1602105" y="579406"/>
                  </a:lnTo>
                  <a:lnTo>
                    <a:pt x="1604296" y="582073"/>
                  </a:lnTo>
                  <a:lnTo>
                    <a:pt x="1597152" y="580072"/>
                  </a:lnTo>
                  <a:lnTo>
                    <a:pt x="1569053" y="590359"/>
                  </a:lnTo>
                  <a:lnTo>
                    <a:pt x="1570387" y="596075"/>
                  </a:lnTo>
                  <a:lnTo>
                    <a:pt x="1567339" y="596551"/>
                  </a:lnTo>
                  <a:lnTo>
                    <a:pt x="1568291" y="605409"/>
                  </a:lnTo>
                  <a:lnTo>
                    <a:pt x="1563624" y="607790"/>
                  </a:lnTo>
                  <a:lnTo>
                    <a:pt x="1542288" y="609219"/>
                  </a:lnTo>
                  <a:lnTo>
                    <a:pt x="1541907" y="605314"/>
                  </a:lnTo>
                  <a:lnTo>
                    <a:pt x="1521524" y="608457"/>
                  </a:lnTo>
                  <a:lnTo>
                    <a:pt x="1503902" y="616744"/>
                  </a:lnTo>
                  <a:lnTo>
                    <a:pt x="1513523" y="632174"/>
                  </a:lnTo>
                  <a:lnTo>
                    <a:pt x="1519142" y="630841"/>
                  </a:lnTo>
                  <a:lnTo>
                    <a:pt x="1523333" y="640366"/>
                  </a:lnTo>
                  <a:lnTo>
                    <a:pt x="1518190" y="641985"/>
                  </a:lnTo>
                  <a:lnTo>
                    <a:pt x="1518380" y="649224"/>
                  </a:lnTo>
                  <a:lnTo>
                    <a:pt x="1512760" y="650176"/>
                  </a:lnTo>
                  <a:lnTo>
                    <a:pt x="1513046" y="657416"/>
                  </a:lnTo>
                  <a:lnTo>
                    <a:pt x="1509998" y="657606"/>
                  </a:lnTo>
                  <a:lnTo>
                    <a:pt x="1509236" y="666274"/>
                  </a:lnTo>
                  <a:lnTo>
                    <a:pt x="1506188" y="666274"/>
                  </a:lnTo>
                  <a:lnTo>
                    <a:pt x="1505712" y="670370"/>
                  </a:lnTo>
                  <a:lnTo>
                    <a:pt x="1503902" y="670370"/>
                  </a:lnTo>
                  <a:lnTo>
                    <a:pt x="1502950" y="690467"/>
                  </a:lnTo>
                  <a:lnTo>
                    <a:pt x="1498568" y="690753"/>
                  </a:lnTo>
                  <a:lnTo>
                    <a:pt x="1496377" y="701326"/>
                  </a:lnTo>
                  <a:lnTo>
                    <a:pt x="1470184" y="697706"/>
                  </a:lnTo>
                  <a:lnTo>
                    <a:pt x="1471898" y="712661"/>
                  </a:lnTo>
                  <a:lnTo>
                    <a:pt x="1432560" y="721328"/>
                  </a:lnTo>
                  <a:lnTo>
                    <a:pt x="1421416" y="732187"/>
                  </a:lnTo>
                  <a:lnTo>
                    <a:pt x="1419987" y="739330"/>
                  </a:lnTo>
                  <a:lnTo>
                    <a:pt x="1415510" y="739997"/>
                  </a:lnTo>
                  <a:lnTo>
                    <a:pt x="1414843" y="745998"/>
                  </a:lnTo>
                  <a:lnTo>
                    <a:pt x="1409605" y="749617"/>
                  </a:lnTo>
                  <a:lnTo>
                    <a:pt x="1410176" y="768382"/>
                  </a:lnTo>
                  <a:lnTo>
                    <a:pt x="1408462" y="768287"/>
                  </a:lnTo>
                  <a:lnTo>
                    <a:pt x="1408748" y="772859"/>
                  </a:lnTo>
                  <a:lnTo>
                    <a:pt x="1405223" y="772859"/>
                  </a:lnTo>
                  <a:lnTo>
                    <a:pt x="1404461" y="777716"/>
                  </a:lnTo>
                  <a:lnTo>
                    <a:pt x="1405795" y="785432"/>
                  </a:lnTo>
                  <a:lnTo>
                    <a:pt x="1410843" y="785336"/>
                  </a:lnTo>
                  <a:lnTo>
                    <a:pt x="1407414" y="791718"/>
                  </a:lnTo>
                  <a:lnTo>
                    <a:pt x="1408367" y="801624"/>
                  </a:lnTo>
                  <a:lnTo>
                    <a:pt x="1419606" y="799909"/>
                  </a:lnTo>
                  <a:lnTo>
                    <a:pt x="1418749" y="808292"/>
                  </a:lnTo>
                  <a:lnTo>
                    <a:pt x="1436942" y="803434"/>
                  </a:lnTo>
                  <a:lnTo>
                    <a:pt x="1438180" y="812197"/>
                  </a:lnTo>
                  <a:lnTo>
                    <a:pt x="1445228" y="811149"/>
                  </a:lnTo>
                  <a:lnTo>
                    <a:pt x="1448848" y="831247"/>
                  </a:lnTo>
                  <a:lnTo>
                    <a:pt x="1449229" y="850106"/>
                  </a:lnTo>
                  <a:lnTo>
                    <a:pt x="1453134" y="868299"/>
                  </a:lnTo>
                  <a:lnTo>
                    <a:pt x="1438942" y="864870"/>
                  </a:lnTo>
                  <a:lnTo>
                    <a:pt x="1434465" y="897064"/>
                  </a:lnTo>
                  <a:lnTo>
                    <a:pt x="1429321" y="896874"/>
                  </a:lnTo>
                  <a:lnTo>
                    <a:pt x="1433798" y="902589"/>
                  </a:lnTo>
                  <a:lnTo>
                    <a:pt x="1430941" y="918591"/>
                  </a:lnTo>
                  <a:lnTo>
                    <a:pt x="1416844" y="913543"/>
                  </a:lnTo>
                  <a:lnTo>
                    <a:pt x="1401318" y="913257"/>
                  </a:lnTo>
                  <a:lnTo>
                    <a:pt x="1400366" y="937546"/>
                  </a:lnTo>
                  <a:lnTo>
                    <a:pt x="1394365" y="936022"/>
                  </a:lnTo>
                  <a:lnTo>
                    <a:pt x="1398175" y="913352"/>
                  </a:lnTo>
                  <a:lnTo>
                    <a:pt x="1391888" y="912876"/>
                  </a:lnTo>
                  <a:lnTo>
                    <a:pt x="1391221" y="918210"/>
                  </a:lnTo>
                  <a:lnTo>
                    <a:pt x="1374076" y="917067"/>
                  </a:lnTo>
                  <a:lnTo>
                    <a:pt x="1373315" y="926116"/>
                  </a:lnTo>
                  <a:lnTo>
                    <a:pt x="1371409" y="926021"/>
                  </a:lnTo>
                  <a:lnTo>
                    <a:pt x="1369219" y="933831"/>
                  </a:lnTo>
                  <a:lnTo>
                    <a:pt x="1363980" y="933069"/>
                  </a:lnTo>
                  <a:lnTo>
                    <a:pt x="1362361" y="942404"/>
                  </a:lnTo>
                  <a:lnTo>
                    <a:pt x="1359884" y="941642"/>
                  </a:lnTo>
                  <a:lnTo>
                    <a:pt x="1355598" y="976027"/>
                  </a:lnTo>
                  <a:lnTo>
                    <a:pt x="1356455" y="1013650"/>
                  </a:lnTo>
                  <a:lnTo>
                    <a:pt x="1344359" y="1012603"/>
                  </a:lnTo>
                  <a:lnTo>
                    <a:pt x="1332548" y="999363"/>
                  </a:lnTo>
                  <a:lnTo>
                    <a:pt x="1327023" y="997649"/>
                  </a:lnTo>
                  <a:lnTo>
                    <a:pt x="1325309" y="987552"/>
                  </a:lnTo>
                  <a:lnTo>
                    <a:pt x="1315212" y="988219"/>
                  </a:lnTo>
                  <a:lnTo>
                    <a:pt x="1304830" y="992981"/>
                  </a:lnTo>
                  <a:lnTo>
                    <a:pt x="1271207" y="997363"/>
                  </a:lnTo>
                  <a:lnTo>
                    <a:pt x="1250823" y="990695"/>
                  </a:lnTo>
                  <a:lnTo>
                    <a:pt x="1218438" y="992314"/>
                  </a:lnTo>
                  <a:close/>
                  <a:moveTo>
                    <a:pt x="2537841" y="399097"/>
                  </a:moveTo>
                  <a:lnTo>
                    <a:pt x="2550224" y="403479"/>
                  </a:lnTo>
                  <a:lnTo>
                    <a:pt x="2554510" y="385382"/>
                  </a:lnTo>
                  <a:lnTo>
                    <a:pt x="2539936" y="394240"/>
                  </a:lnTo>
                  <a:lnTo>
                    <a:pt x="2537841" y="39909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23" name="Freihandform: Form 322">
              <a:extLst>
                <a:ext uri="{FF2B5EF4-FFF2-40B4-BE49-F238E27FC236}">
                  <a16:creationId xmlns:a16="http://schemas.microsoft.com/office/drawing/2014/main" id="{3414D5BA-2622-4B5B-8DF3-5DC30F93564F}"/>
                </a:ext>
              </a:extLst>
            </p:cNvPr>
            <p:cNvSpPr/>
            <p:nvPr/>
          </p:nvSpPr>
          <p:spPr>
            <a:xfrm>
              <a:off x="369543" y="3088767"/>
              <a:ext cx="1029600" cy="1039500"/>
            </a:xfrm>
            <a:custGeom>
              <a:avLst/>
              <a:gdLst>
                <a:gd name="connsiteX0" fmla="*/ 478917 w 1981200"/>
                <a:gd name="connsiteY0" fmla="*/ 411480 h 2000250"/>
                <a:gd name="connsiteX1" fmla="*/ 475012 w 1981200"/>
                <a:gd name="connsiteY1" fmla="*/ 415385 h 2000250"/>
                <a:gd name="connsiteX2" fmla="*/ 472440 w 1981200"/>
                <a:gd name="connsiteY2" fmla="*/ 405003 h 2000250"/>
                <a:gd name="connsiteX3" fmla="*/ 477107 w 1981200"/>
                <a:gd name="connsiteY3" fmla="*/ 403574 h 2000250"/>
                <a:gd name="connsiteX4" fmla="*/ 478917 w 1981200"/>
                <a:gd name="connsiteY4" fmla="*/ 411480 h 2000250"/>
                <a:gd name="connsiteX5" fmla="*/ 1317403 w 1981200"/>
                <a:gd name="connsiteY5" fmla="*/ 73438 h 2000250"/>
                <a:gd name="connsiteX6" fmla="*/ 1319784 w 1981200"/>
                <a:gd name="connsiteY6" fmla="*/ 69723 h 2000250"/>
                <a:gd name="connsiteX7" fmla="*/ 1324928 w 1981200"/>
                <a:gd name="connsiteY7" fmla="*/ 68008 h 2000250"/>
                <a:gd name="connsiteX8" fmla="*/ 1325213 w 1981200"/>
                <a:gd name="connsiteY8" fmla="*/ 70675 h 2000250"/>
                <a:gd name="connsiteX9" fmla="*/ 1317403 w 1981200"/>
                <a:gd name="connsiteY9" fmla="*/ 73438 h 2000250"/>
                <a:gd name="connsiteX10" fmla="*/ 1409605 w 1981200"/>
                <a:gd name="connsiteY10" fmla="*/ 109347 h 2000250"/>
                <a:gd name="connsiteX11" fmla="*/ 1414748 w 1981200"/>
                <a:gd name="connsiteY11" fmla="*/ 104680 h 2000250"/>
                <a:gd name="connsiteX12" fmla="*/ 1413891 w 1981200"/>
                <a:gd name="connsiteY12" fmla="*/ 108299 h 2000250"/>
                <a:gd name="connsiteX13" fmla="*/ 1409605 w 1981200"/>
                <a:gd name="connsiteY13" fmla="*/ 109347 h 2000250"/>
                <a:gd name="connsiteX14" fmla="*/ 1355693 w 1981200"/>
                <a:gd name="connsiteY14" fmla="*/ 73533 h 2000250"/>
                <a:gd name="connsiteX15" fmla="*/ 1354931 w 1981200"/>
                <a:gd name="connsiteY15" fmla="*/ 77819 h 2000250"/>
                <a:gd name="connsiteX16" fmla="*/ 1349978 w 1981200"/>
                <a:gd name="connsiteY16" fmla="*/ 74771 h 2000250"/>
                <a:gd name="connsiteX17" fmla="*/ 1350931 w 1981200"/>
                <a:gd name="connsiteY17" fmla="*/ 70485 h 2000250"/>
                <a:gd name="connsiteX18" fmla="*/ 1346835 w 1981200"/>
                <a:gd name="connsiteY18" fmla="*/ 68008 h 2000250"/>
                <a:gd name="connsiteX19" fmla="*/ 1349121 w 1981200"/>
                <a:gd name="connsiteY19" fmla="*/ 68294 h 2000250"/>
                <a:gd name="connsiteX20" fmla="*/ 1355693 w 1981200"/>
                <a:gd name="connsiteY20" fmla="*/ 73533 h 2000250"/>
                <a:gd name="connsiteX21" fmla="*/ 1447991 w 1981200"/>
                <a:gd name="connsiteY21" fmla="*/ 1133570 h 2000250"/>
                <a:gd name="connsiteX22" fmla="*/ 1450943 w 1981200"/>
                <a:gd name="connsiteY22" fmla="*/ 1132713 h 2000250"/>
                <a:gd name="connsiteX23" fmla="*/ 1453134 w 1981200"/>
                <a:gd name="connsiteY23" fmla="*/ 1135666 h 2000250"/>
                <a:gd name="connsiteX24" fmla="*/ 1449896 w 1981200"/>
                <a:gd name="connsiteY24" fmla="*/ 1136999 h 2000250"/>
                <a:gd name="connsiteX25" fmla="*/ 1447991 w 1981200"/>
                <a:gd name="connsiteY25" fmla="*/ 1133570 h 2000250"/>
                <a:gd name="connsiteX26" fmla="*/ 1168527 w 1981200"/>
                <a:gd name="connsiteY26" fmla="*/ 1956054 h 2000250"/>
                <a:gd name="connsiteX27" fmla="*/ 1166622 w 1981200"/>
                <a:gd name="connsiteY27" fmla="*/ 1951768 h 2000250"/>
                <a:gd name="connsiteX28" fmla="*/ 1151382 w 1981200"/>
                <a:gd name="connsiteY28" fmla="*/ 1952815 h 2000250"/>
                <a:gd name="connsiteX29" fmla="*/ 1151001 w 1981200"/>
                <a:gd name="connsiteY29" fmla="*/ 1956720 h 2000250"/>
                <a:gd name="connsiteX30" fmla="*/ 1133761 w 1981200"/>
                <a:gd name="connsiteY30" fmla="*/ 1960435 h 2000250"/>
                <a:gd name="connsiteX31" fmla="*/ 1132332 w 1981200"/>
                <a:gd name="connsiteY31" fmla="*/ 1977866 h 2000250"/>
                <a:gd name="connsiteX32" fmla="*/ 1135285 w 1981200"/>
                <a:gd name="connsiteY32" fmla="*/ 1986153 h 2000250"/>
                <a:gd name="connsiteX33" fmla="*/ 1101947 w 1981200"/>
                <a:gd name="connsiteY33" fmla="*/ 1997774 h 2000250"/>
                <a:gd name="connsiteX34" fmla="*/ 1094518 w 1981200"/>
                <a:gd name="connsiteY34" fmla="*/ 1998726 h 2000250"/>
                <a:gd name="connsiteX35" fmla="*/ 1093565 w 1981200"/>
                <a:gd name="connsiteY35" fmla="*/ 1994059 h 2000250"/>
                <a:gd name="connsiteX36" fmla="*/ 1084040 w 1981200"/>
                <a:gd name="connsiteY36" fmla="*/ 1992154 h 2000250"/>
                <a:gd name="connsiteX37" fmla="*/ 1070229 w 1981200"/>
                <a:gd name="connsiteY37" fmla="*/ 1995678 h 2000250"/>
                <a:gd name="connsiteX38" fmla="*/ 1068133 w 1981200"/>
                <a:gd name="connsiteY38" fmla="*/ 1988249 h 2000250"/>
                <a:gd name="connsiteX39" fmla="*/ 1057751 w 1981200"/>
                <a:gd name="connsiteY39" fmla="*/ 1991296 h 2000250"/>
                <a:gd name="connsiteX40" fmla="*/ 1052703 w 1981200"/>
                <a:gd name="connsiteY40" fmla="*/ 1989772 h 2000250"/>
                <a:gd name="connsiteX41" fmla="*/ 1052513 w 1981200"/>
                <a:gd name="connsiteY41" fmla="*/ 1994820 h 2000250"/>
                <a:gd name="connsiteX42" fmla="*/ 1047274 w 1981200"/>
                <a:gd name="connsiteY42" fmla="*/ 1996154 h 2000250"/>
                <a:gd name="connsiteX43" fmla="*/ 1046893 w 1981200"/>
                <a:gd name="connsiteY43" fmla="*/ 1987296 h 2000250"/>
                <a:gd name="connsiteX44" fmla="*/ 1041654 w 1981200"/>
                <a:gd name="connsiteY44" fmla="*/ 1988249 h 2000250"/>
                <a:gd name="connsiteX45" fmla="*/ 1042892 w 1981200"/>
                <a:gd name="connsiteY45" fmla="*/ 1990535 h 2000250"/>
                <a:gd name="connsiteX46" fmla="*/ 1040416 w 1981200"/>
                <a:gd name="connsiteY46" fmla="*/ 1991487 h 2000250"/>
                <a:gd name="connsiteX47" fmla="*/ 1039273 w 1981200"/>
                <a:gd name="connsiteY47" fmla="*/ 1986058 h 2000250"/>
                <a:gd name="connsiteX48" fmla="*/ 1030510 w 1981200"/>
                <a:gd name="connsiteY48" fmla="*/ 1985105 h 2000250"/>
                <a:gd name="connsiteX49" fmla="*/ 1028414 w 1981200"/>
                <a:gd name="connsiteY49" fmla="*/ 1988725 h 2000250"/>
                <a:gd name="connsiteX50" fmla="*/ 1018984 w 1981200"/>
                <a:gd name="connsiteY50" fmla="*/ 1980628 h 2000250"/>
                <a:gd name="connsiteX51" fmla="*/ 1018223 w 1981200"/>
                <a:gd name="connsiteY51" fmla="*/ 1983486 h 2000250"/>
                <a:gd name="connsiteX52" fmla="*/ 1017841 w 1981200"/>
                <a:gd name="connsiteY52" fmla="*/ 1981295 h 2000250"/>
                <a:gd name="connsiteX53" fmla="*/ 1014698 w 1981200"/>
                <a:gd name="connsiteY53" fmla="*/ 1981200 h 2000250"/>
                <a:gd name="connsiteX54" fmla="*/ 1017841 w 1981200"/>
                <a:gd name="connsiteY54" fmla="*/ 1991011 h 2000250"/>
                <a:gd name="connsiteX55" fmla="*/ 1015079 w 1981200"/>
                <a:gd name="connsiteY55" fmla="*/ 1992725 h 2000250"/>
                <a:gd name="connsiteX56" fmla="*/ 1016794 w 1981200"/>
                <a:gd name="connsiteY56" fmla="*/ 1995202 h 2000250"/>
                <a:gd name="connsiteX57" fmla="*/ 1015174 w 1981200"/>
                <a:gd name="connsiteY57" fmla="*/ 1997012 h 2000250"/>
                <a:gd name="connsiteX58" fmla="*/ 1007840 w 1981200"/>
                <a:gd name="connsiteY58" fmla="*/ 1986439 h 2000250"/>
                <a:gd name="connsiteX59" fmla="*/ 1004507 w 1981200"/>
                <a:gd name="connsiteY59" fmla="*/ 1974437 h 2000250"/>
                <a:gd name="connsiteX60" fmla="*/ 1000030 w 1981200"/>
                <a:gd name="connsiteY60" fmla="*/ 1974914 h 2000250"/>
                <a:gd name="connsiteX61" fmla="*/ 1000887 w 1981200"/>
                <a:gd name="connsiteY61" fmla="*/ 1979009 h 2000250"/>
                <a:gd name="connsiteX62" fmla="*/ 997363 w 1981200"/>
                <a:gd name="connsiteY62" fmla="*/ 1979581 h 2000250"/>
                <a:gd name="connsiteX63" fmla="*/ 995648 w 1981200"/>
                <a:gd name="connsiteY63" fmla="*/ 1975580 h 2000250"/>
                <a:gd name="connsiteX64" fmla="*/ 993648 w 1981200"/>
                <a:gd name="connsiteY64" fmla="*/ 1975866 h 2000250"/>
                <a:gd name="connsiteX65" fmla="*/ 993267 w 1981200"/>
                <a:gd name="connsiteY65" fmla="*/ 1972913 h 2000250"/>
                <a:gd name="connsiteX66" fmla="*/ 995362 w 1981200"/>
                <a:gd name="connsiteY66" fmla="*/ 1972342 h 2000250"/>
                <a:gd name="connsiteX67" fmla="*/ 991838 w 1981200"/>
                <a:gd name="connsiteY67" fmla="*/ 1956720 h 2000250"/>
                <a:gd name="connsiteX68" fmla="*/ 985647 w 1981200"/>
                <a:gd name="connsiteY68" fmla="*/ 1956530 h 2000250"/>
                <a:gd name="connsiteX69" fmla="*/ 983742 w 1981200"/>
                <a:gd name="connsiteY69" fmla="*/ 1944719 h 2000250"/>
                <a:gd name="connsiteX70" fmla="*/ 987171 w 1981200"/>
                <a:gd name="connsiteY70" fmla="*/ 1942910 h 2000250"/>
                <a:gd name="connsiteX71" fmla="*/ 983552 w 1981200"/>
                <a:gd name="connsiteY71" fmla="*/ 1931575 h 2000250"/>
                <a:gd name="connsiteX72" fmla="*/ 999934 w 1981200"/>
                <a:gd name="connsiteY72" fmla="*/ 1926812 h 2000250"/>
                <a:gd name="connsiteX73" fmla="*/ 997553 w 1981200"/>
                <a:gd name="connsiteY73" fmla="*/ 1919383 h 2000250"/>
                <a:gd name="connsiteX74" fmla="*/ 1005554 w 1981200"/>
                <a:gd name="connsiteY74" fmla="*/ 1917097 h 2000250"/>
                <a:gd name="connsiteX75" fmla="*/ 1005173 w 1981200"/>
                <a:gd name="connsiteY75" fmla="*/ 1909762 h 2000250"/>
                <a:gd name="connsiteX76" fmla="*/ 1012412 w 1981200"/>
                <a:gd name="connsiteY76" fmla="*/ 1908524 h 2000250"/>
                <a:gd name="connsiteX77" fmla="*/ 1013365 w 1981200"/>
                <a:gd name="connsiteY77" fmla="*/ 1888331 h 2000250"/>
                <a:gd name="connsiteX78" fmla="*/ 1030224 w 1981200"/>
                <a:gd name="connsiteY78" fmla="*/ 1885474 h 2000250"/>
                <a:gd name="connsiteX79" fmla="*/ 1026795 w 1981200"/>
                <a:gd name="connsiteY79" fmla="*/ 1872329 h 2000250"/>
                <a:gd name="connsiteX80" fmla="*/ 1040511 w 1981200"/>
                <a:gd name="connsiteY80" fmla="*/ 1867471 h 2000250"/>
                <a:gd name="connsiteX81" fmla="*/ 1037463 w 1981200"/>
                <a:gd name="connsiteY81" fmla="*/ 1858328 h 2000250"/>
                <a:gd name="connsiteX82" fmla="*/ 1035463 w 1981200"/>
                <a:gd name="connsiteY82" fmla="*/ 1854232 h 2000250"/>
                <a:gd name="connsiteX83" fmla="*/ 1026890 w 1981200"/>
                <a:gd name="connsiteY83" fmla="*/ 1857851 h 2000250"/>
                <a:gd name="connsiteX84" fmla="*/ 1024319 w 1981200"/>
                <a:gd name="connsiteY84" fmla="*/ 1852898 h 2000250"/>
                <a:gd name="connsiteX85" fmla="*/ 1020699 w 1981200"/>
                <a:gd name="connsiteY85" fmla="*/ 1854327 h 2000250"/>
                <a:gd name="connsiteX86" fmla="*/ 1019461 w 1981200"/>
                <a:gd name="connsiteY86" fmla="*/ 1847945 h 2000250"/>
                <a:gd name="connsiteX87" fmla="*/ 1005078 w 1981200"/>
                <a:gd name="connsiteY87" fmla="*/ 1848993 h 2000250"/>
                <a:gd name="connsiteX88" fmla="*/ 1004792 w 1981200"/>
                <a:gd name="connsiteY88" fmla="*/ 1843087 h 2000250"/>
                <a:gd name="connsiteX89" fmla="*/ 987076 w 1981200"/>
                <a:gd name="connsiteY89" fmla="*/ 1844707 h 2000250"/>
                <a:gd name="connsiteX90" fmla="*/ 990124 w 1981200"/>
                <a:gd name="connsiteY90" fmla="*/ 1838896 h 2000250"/>
                <a:gd name="connsiteX91" fmla="*/ 968026 w 1981200"/>
                <a:gd name="connsiteY91" fmla="*/ 1840230 h 2000250"/>
                <a:gd name="connsiteX92" fmla="*/ 966407 w 1981200"/>
                <a:gd name="connsiteY92" fmla="*/ 1828419 h 2000250"/>
                <a:gd name="connsiteX93" fmla="*/ 944690 w 1981200"/>
                <a:gd name="connsiteY93" fmla="*/ 1831752 h 2000250"/>
                <a:gd name="connsiteX94" fmla="*/ 942784 w 1981200"/>
                <a:gd name="connsiteY94" fmla="*/ 1818799 h 2000250"/>
                <a:gd name="connsiteX95" fmla="*/ 950976 w 1981200"/>
                <a:gd name="connsiteY95" fmla="*/ 1817180 h 2000250"/>
                <a:gd name="connsiteX96" fmla="*/ 949262 w 1981200"/>
                <a:gd name="connsiteY96" fmla="*/ 1807845 h 2000250"/>
                <a:gd name="connsiteX97" fmla="*/ 959929 w 1981200"/>
                <a:gd name="connsiteY97" fmla="*/ 1808035 h 2000250"/>
                <a:gd name="connsiteX98" fmla="*/ 959644 w 1981200"/>
                <a:gd name="connsiteY98" fmla="*/ 1804035 h 2000250"/>
                <a:gd name="connsiteX99" fmla="*/ 972503 w 1981200"/>
                <a:gd name="connsiteY99" fmla="*/ 1802035 h 2000250"/>
                <a:gd name="connsiteX100" fmla="*/ 973645 w 1981200"/>
                <a:gd name="connsiteY100" fmla="*/ 1799082 h 2000250"/>
                <a:gd name="connsiteX101" fmla="*/ 958977 w 1981200"/>
                <a:gd name="connsiteY101" fmla="*/ 1793558 h 2000250"/>
                <a:gd name="connsiteX102" fmla="*/ 954215 w 1981200"/>
                <a:gd name="connsiteY102" fmla="*/ 1795367 h 2000250"/>
                <a:gd name="connsiteX103" fmla="*/ 953738 w 1981200"/>
                <a:gd name="connsiteY103" fmla="*/ 1799177 h 2000250"/>
                <a:gd name="connsiteX104" fmla="*/ 933259 w 1981200"/>
                <a:gd name="connsiteY104" fmla="*/ 1801939 h 2000250"/>
                <a:gd name="connsiteX105" fmla="*/ 930212 w 1981200"/>
                <a:gd name="connsiteY105" fmla="*/ 1792700 h 2000250"/>
                <a:gd name="connsiteX106" fmla="*/ 935545 w 1981200"/>
                <a:gd name="connsiteY106" fmla="*/ 1790319 h 2000250"/>
                <a:gd name="connsiteX107" fmla="*/ 932498 w 1981200"/>
                <a:gd name="connsiteY107" fmla="*/ 1784127 h 2000250"/>
                <a:gd name="connsiteX108" fmla="*/ 927735 w 1981200"/>
                <a:gd name="connsiteY108" fmla="*/ 1787557 h 2000250"/>
                <a:gd name="connsiteX109" fmla="*/ 924401 w 1981200"/>
                <a:gd name="connsiteY109" fmla="*/ 1778603 h 2000250"/>
                <a:gd name="connsiteX110" fmla="*/ 916495 w 1981200"/>
                <a:gd name="connsiteY110" fmla="*/ 1772888 h 2000250"/>
                <a:gd name="connsiteX111" fmla="*/ 918115 w 1981200"/>
                <a:gd name="connsiteY111" fmla="*/ 1765077 h 2000250"/>
                <a:gd name="connsiteX112" fmla="*/ 923544 w 1981200"/>
                <a:gd name="connsiteY112" fmla="*/ 1762982 h 2000250"/>
                <a:gd name="connsiteX113" fmla="*/ 914686 w 1981200"/>
                <a:gd name="connsiteY113" fmla="*/ 1758982 h 2000250"/>
                <a:gd name="connsiteX114" fmla="*/ 907447 w 1981200"/>
                <a:gd name="connsiteY114" fmla="*/ 1745266 h 2000250"/>
                <a:gd name="connsiteX115" fmla="*/ 906399 w 1981200"/>
                <a:gd name="connsiteY115" fmla="*/ 1733836 h 2000250"/>
                <a:gd name="connsiteX116" fmla="*/ 889730 w 1981200"/>
                <a:gd name="connsiteY116" fmla="*/ 1725168 h 2000250"/>
                <a:gd name="connsiteX117" fmla="*/ 877729 w 1981200"/>
                <a:gd name="connsiteY117" fmla="*/ 1706880 h 2000250"/>
                <a:gd name="connsiteX118" fmla="*/ 876967 w 1981200"/>
                <a:gd name="connsiteY118" fmla="*/ 1697164 h 2000250"/>
                <a:gd name="connsiteX119" fmla="*/ 863346 w 1981200"/>
                <a:gd name="connsiteY119" fmla="*/ 1696403 h 2000250"/>
                <a:gd name="connsiteX120" fmla="*/ 858583 w 1981200"/>
                <a:gd name="connsiteY120" fmla="*/ 1687830 h 2000250"/>
                <a:gd name="connsiteX121" fmla="*/ 846201 w 1981200"/>
                <a:gd name="connsiteY121" fmla="*/ 1685735 h 2000250"/>
                <a:gd name="connsiteX122" fmla="*/ 848011 w 1981200"/>
                <a:gd name="connsiteY122" fmla="*/ 1658493 h 2000250"/>
                <a:gd name="connsiteX123" fmla="*/ 854774 w 1981200"/>
                <a:gd name="connsiteY123" fmla="*/ 1644301 h 2000250"/>
                <a:gd name="connsiteX124" fmla="*/ 853249 w 1981200"/>
                <a:gd name="connsiteY124" fmla="*/ 1637061 h 2000250"/>
                <a:gd name="connsiteX125" fmla="*/ 859631 w 1981200"/>
                <a:gd name="connsiteY125" fmla="*/ 1610773 h 2000250"/>
                <a:gd name="connsiteX126" fmla="*/ 845820 w 1981200"/>
                <a:gd name="connsiteY126" fmla="*/ 1606582 h 2000250"/>
                <a:gd name="connsiteX127" fmla="*/ 837152 w 1981200"/>
                <a:gd name="connsiteY127" fmla="*/ 1596199 h 2000250"/>
                <a:gd name="connsiteX128" fmla="*/ 836581 w 1981200"/>
                <a:gd name="connsiteY128" fmla="*/ 1577816 h 2000250"/>
                <a:gd name="connsiteX129" fmla="*/ 829437 w 1981200"/>
                <a:gd name="connsiteY129" fmla="*/ 1570672 h 2000250"/>
                <a:gd name="connsiteX130" fmla="*/ 829342 w 1981200"/>
                <a:gd name="connsiteY130" fmla="*/ 1562481 h 2000250"/>
                <a:gd name="connsiteX131" fmla="*/ 816864 w 1981200"/>
                <a:gd name="connsiteY131" fmla="*/ 1561624 h 2000250"/>
                <a:gd name="connsiteX132" fmla="*/ 815245 w 1981200"/>
                <a:gd name="connsiteY132" fmla="*/ 1570196 h 2000250"/>
                <a:gd name="connsiteX133" fmla="*/ 802672 w 1981200"/>
                <a:gd name="connsiteY133" fmla="*/ 1570672 h 2000250"/>
                <a:gd name="connsiteX134" fmla="*/ 791146 w 1981200"/>
                <a:gd name="connsiteY134" fmla="*/ 1570292 h 2000250"/>
                <a:gd name="connsiteX135" fmla="*/ 771906 w 1981200"/>
                <a:gd name="connsiteY135" fmla="*/ 1563814 h 2000250"/>
                <a:gd name="connsiteX136" fmla="*/ 767620 w 1981200"/>
                <a:gd name="connsiteY136" fmla="*/ 1564958 h 2000250"/>
                <a:gd name="connsiteX137" fmla="*/ 762095 w 1981200"/>
                <a:gd name="connsiteY137" fmla="*/ 1572958 h 2000250"/>
                <a:gd name="connsiteX138" fmla="*/ 735806 w 1981200"/>
                <a:gd name="connsiteY138" fmla="*/ 1559052 h 2000250"/>
                <a:gd name="connsiteX139" fmla="*/ 721900 w 1981200"/>
                <a:gd name="connsiteY139" fmla="*/ 1556766 h 2000250"/>
                <a:gd name="connsiteX140" fmla="*/ 709708 w 1981200"/>
                <a:gd name="connsiteY140" fmla="*/ 1543717 h 2000250"/>
                <a:gd name="connsiteX141" fmla="*/ 701897 w 1981200"/>
                <a:gd name="connsiteY141" fmla="*/ 1540859 h 2000250"/>
                <a:gd name="connsiteX142" fmla="*/ 674846 w 1981200"/>
                <a:gd name="connsiteY142" fmla="*/ 1516951 h 2000250"/>
                <a:gd name="connsiteX143" fmla="*/ 663416 w 1981200"/>
                <a:gd name="connsiteY143" fmla="*/ 1517523 h 2000250"/>
                <a:gd name="connsiteX144" fmla="*/ 653129 w 1981200"/>
                <a:gd name="connsiteY144" fmla="*/ 1523238 h 2000250"/>
                <a:gd name="connsiteX145" fmla="*/ 634365 w 1981200"/>
                <a:gd name="connsiteY145" fmla="*/ 1503140 h 2000250"/>
                <a:gd name="connsiteX146" fmla="*/ 632174 w 1981200"/>
                <a:gd name="connsiteY146" fmla="*/ 1496663 h 2000250"/>
                <a:gd name="connsiteX147" fmla="*/ 622745 w 1981200"/>
                <a:gd name="connsiteY147" fmla="*/ 1485043 h 2000250"/>
                <a:gd name="connsiteX148" fmla="*/ 609695 w 1981200"/>
                <a:gd name="connsiteY148" fmla="*/ 1494186 h 2000250"/>
                <a:gd name="connsiteX149" fmla="*/ 600837 w 1981200"/>
                <a:gd name="connsiteY149" fmla="*/ 1486948 h 2000250"/>
                <a:gd name="connsiteX150" fmla="*/ 587216 w 1981200"/>
                <a:gd name="connsiteY150" fmla="*/ 1487329 h 2000250"/>
                <a:gd name="connsiteX151" fmla="*/ 587788 w 1981200"/>
                <a:gd name="connsiteY151" fmla="*/ 1477994 h 2000250"/>
                <a:gd name="connsiteX152" fmla="*/ 581406 w 1981200"/>
                <a:gd name="connsiteY152" fmla="*/ 1488091 h 2000250"/>
                <a:gd name="connsiteX153" fmla="*/ 565404 w 1981200"/>
                <a:gd name="connsiteY153" fmla="*/ 1492472 h 2000250"/>
                <a:gd name="connsiteX154" fmla="*/ 552545 w 1981200"/>
                <a:gd name="connsiteY154" fmla="*/ 1491234 h 2000250"/>
                <a:gd name="connsiteX155" fmla="*/ 549974 w 1981200"/>
                <a:gd name="connsiteY155" fmla="*/ 1494282 h 2000250"/>
                <a:gd name="connsiteX156" fmla="*/ 554260 w 1981200"/>
                <a:gd name="connsiteY156" fmla="*/ 1486376 h 2000250"/>
                <a:gd name="connsiteX157" fmla="*/ 552831 w 1981200"/>
                <a:gd name="connsiteY157" fmla="*/ 1479137 h 2000250"/>
                <a:gd name="connsiteX158" fmla="*/ 543973 w 1981200"/>
                <a:gd name="connsiteY158" fmla="*/ 1473899 h 2000250"/>
                <a:gd name="connsiteX159" fmla="*/ 537305 w 1981200"/>
                <a:gd name="connsiteY159" fmla="*/ 1463326 h 2000250"/>
                <a:gd name="connsiteX160" fmla="*/ 539401 w 1981200"/>
                <a:gd name="connsiteY160" fmla="*/ 1462278 h 2000250"/>
                <a:gd name="connsiteX161" fmla="*/ 543497 w 1981200"/>
                <a:gd name="connsiteY161" fmla="*/ 1443895 h 2000250"/>
                <a:gd name="connsiteX162" fmla="*/ 542163 w 1981200"/>
                <a:gd name="connsiteY162" fmla="*/ 1441133 h 2000250"/>
                <a:gd name="connsiteX163" fmla="*/ 547783 w 1981200"/>
                <a:gd name="connsiteY163" fmla="*/ 1428178 h 2000250"/>
                <a:gd name="connsiteX164" fmla="*/ 547497 w 1981200"/>
                <a:gd name="connsiteY164" fmla="*/ 1417130 h 2000250"/>
                <a:gd name="connsiteX165" fmla="*/ 553783 w 1981200"/>
                <a:gd name="connsiteY165" fmla="*/ 1407985 h 2000250"/>
                <a:gd name="connsiteX166" fmla="*/ 540449 w 1981200"/>
                <a:gd name="connsiteY166" fmla="*/ 1409414 h 2000250"/>
                <a:gd name="connsiteX167" fmla="*/ 533114 w 1981200"/>
                <a:gd name="connsiteY167" fmla="*/ 1413605 h 2000250"/>
                <a:gd name="connsiteX168" fmla="*/ 533019 w 1981200"/>
                <a:gd name="connsiteY168" fmla="*/ 1396841 h 2000250"/>
                <a:gd name="connsiteX169" fmla="*/ 522732 w 1981200"/>
                <a:gd name="connsiteY169" fmla="*/ 1374839 h 2000250"/>
                <a:gd name="connsiteX170" fmla="*/ 487204 w 1981200"/>
                <a:gd name="connsiteY170" fmla="*/ 1367980 h 2000250"/>
                <a:gd name="connsiteX171" fmla="*/ 485489 w 1981200"/>
                <a:gd name="connsiteY171" fmla="*/ 1359313 h 2000250"/>
                <a:gd name="connsiteX172" fmla="*/ 477869 w 1981200"/>
                <a:gd name="connsiteY172" fmla="*/ 1353979 h 2000250"/>
                <a:gd name="connsiteX173" fmla="*/ 475678 w 1981200"/>
                <a:gd name="connsiteY173" fmla="*/ 1348549 h 2000250"/>
                <a:gd name="connsiteX174" fmla="*/ 474250 w 1981200"/>
                <a:gd name="connsiteY174" fmla="*/ 1307211 h 2000250"/>
                <a:gd name="connsiteX175" fmla="*/ 461105 w 1981200"/>
                <a:gd name="connsiteY175" fmla="*/ 1313212 h 2000250"/>
                <a:gd name="connsiteX176" fmla="*/ 459105 w 1981200"/>
                <a:gd name="connsiteY176" fmla="*/ 1306925 h 2000250"/>
                <a:gd name="connsiteX177" fmla="*/ 451485 w 1981200"/>
                <a:gd name="connsiteY177" fmla="*/ 1305115 h 2000250"/>
                <a:gd name="connsiteX178" fmla="*/ 450151 w 1981200"/>
                <a:gd name="connsiteY178" fmla="*/ 1307878 h 2000250"/>
                <a:gd name="connsiteX179" fmla="*/ 445865 w 1981200"/>
                <a:gd name="connsiteY179" fmla="*/ 1306449 h 2000250"/>
                <a:gd name="connsiteX180" fmla="*/ 436531 w 1981200"/>
                <a:gd name="connsiteY180" fmla="*/ 1311973 h 2000250"/>
                <a:gd name="connsiteX181" fmla="*/ 428530 w 1981200"/>
                <a:gd name="connsiteY181" fmla="*/ 1310735 h 2000250"/>
                <a:gd name="connsiteX182" fmla="*/ 415290 w 1981200"/>
                <a:gd name="connsiteY182" fmla="*/ 1317307 h 2000250"/>
                <a:gd name="connsiteX183" fmla="*/ 402907 w 1981200"/>
                <a:gd name="connsiteY183" fmla="*/ 1319498 h 2000250"/>
                <a:gd name="connsiteX184" fmla="*/ 396049 w 1981200"/>
                <a:gd name="connsiteY184" fmla="*/ 1332833 h 2000250"/>
                <a:gd name="connsiteX185" fmla="*/ 393478 w 1981200"/>
                <a:gd name="connsiteY185" fmla="*/ 1346359 h 2000250"/>
                <a:gd name="connsiteX186" fmla="*/ 401193 w 1981200"/>
                <a:gd name="connsiteY186" fmla="*/ 1361694 h 2000250"/>
                <a:gd name="connsiteX187" fmla="*/ 373666 w 1981200"/>
                <a:gd name="connsiteY187" fmla="*/ 1341691 h 2000250"/>
                <a:gd name="connsiteX188" fmla="*/ 353187 w 1981200"/>
                <a:gd name="connsiteY188" fmla="*/ 1330547 h 2000250"/>
                <a:gd name="connsiteX189" fmla="*/ 331375 w 1981200"/>
                <a:gd name="connsiteY189" fmla="*/ 1329880 h 2000250"/>
                <a:gd name="connsiteX190" fmla="*/ 327565 w 1981200"/>
                <a:gd name="connsiteY190" fmla="*/ 1319498 h 2000250"/>
                <a:gd name="connsiteX191" fmla="*/ 318611 w 1981200"/>
                <a:gd name="connsiteY191" fmla="*/ 1330262 h 2000250"/>
                <a:gd name="connsiteX192" fmla="*/ 325850 w 1981200"/>
                <a:gd name="connsiteY192" fmla="*/ 1333976 h 2000250"/>
                <a:gd name="connsiteX193" fmla="*/ 316420 w 1981200"/>
                <a:gd name="connsiteY193" fmla="*/ 1347216 h 2000250"/>
                <a:gd name="connsiteX194" fmla="*/ 319183 w 1981200"/>
                <a:gd name="connsiteY194" fmla="*/ 1353883 h 2000250"/>
                <a:gd name="connsiteX195" fmla="*/ 317373 w 1981200"/>
                <a:gd name="connsiteY195" fmla="*/ 1357979 h 2000250"/>
                <a:gd name="connsiteX196" fmla="*/ 310420 w 1981200"/>
                <a:gd name="connsiteY196" fmla="*/ 1361789 h 2000250"/>
                <a:gd name="connsiteX197" fmla="*/ 295561 w 1981200"/>
                <a:gd name="connsiteY197" fmla="*/ 1360360 h 2000250"/>
                <a:gd name="connsiteX198" fmla="*/ 292703 w 1981200"/>
                <a:gd name="connsiteY198" fmla="*/ 1355598 h 2000250"/>
                <a:gd name="connsiteX199" fmla="*/ 290322 w 1981200"/>
                <a:gd name="connsiteY199" fmla="*/ 1361313 h 2000250"/>
                <a:gd name="connsiteX200" fmla="*/ 287464 w 1981200"/>
                <a:gd name="connsiteY200" fmla="*/ 1346454 h 2000250"/>
                <a:gd name="connsiteX201" fmla="*/ 279845 w 1981200"/>
                <a:gd name="connsiteY201" fmla="*/ 1343215 h 2000250"/>
                <a:gd name="connsiteX202" fmla="*/ 275844 w 1981200"/>
                <a:gd name="connsiteY202" fmla="*/ 1336262 h 2000250"/>
                <a:gd name="connsiteX203" fmla="*/ 271558 w 1981200"/>
                <a:gd name="connsiteY203" fmla="*/ 1335976 h 2000250"/>
                <a:gd name="connsiteX204" fmla="*/ 258128 w 1981200"/>
                <a:gd name="connsiteY204" fmla="*/ 1313307 h 2000250"/>
                <a:gd name="connsiteX205" fmla="*/ 244221 w 1981200"/>
                <a:gd name="connsiteY205" fmla="*/ 1305115 h 2000250"/>
                <a:gd name="connsiteX206" fmla="*/ 249745 w 1981200"/>
                <a:gd name="connsiteY206" fmla="*/ 1298353 h 2000250"/>
                <a:gd name="connsiteX207" fmla="*/ 248221 w 1981200"/>
                <a:gd name="connsiteY207" fmla="*/ 1296162 h 2000250"/>
                <a:gd name="connsiteX208" fmla="*/ 250126 w 1981200"/>
                <a:gd name="connsiteY208" fmla="*/ 1293400 h 2000250"/>
                <a:gd name="connsiteX209" fmla="*/ 254603 w 1981200"/>
                <a:gd name="connsiteY209" fmla="*/ 1291399 h 2000250"/>
                <a:gd name="connsiteX210" fmla="*/ 259937 w 1981200"/>
                <a:gd name="connsiteY210" fmla="*/ 1293971 h 2000250"/>
                <a:gd name="connsiteX211" fmla="*/ 262128 w 1981200"/>
                <a:gd name="connsiteY211" fmla="*/ 1288161 h 2000250"/>
                <a:gd name="connsiteX212" fmla="*/ 259366 w 1981200"/>
                <a:gd name="connsiteY212" fmla="*/ 1281303 h 2000250"/>
                <a:gd name="connsiteX213" fmla="*/ 243364 w 1981200"/>
                <a:gd name="connsiteY213" fmla="*/ 1267015 h 2000250"/>
                <a:gd name="connsiteX214" fmla="*/ 206311 w 1981200"/>
                <a:gd name="connsiteY214" fmla="*/ 1272254 h 2000250"/>
                <a:gd name="connsiteX215" fmla="*/ 185356 w 1981200"/>
                <a:gd name="connsiteY215" fmla="*/ 1296067 h 2000250"/>
                <a:gd name="connsiteX216" fmla="*/ 186214 w 1981200"/>
                <a:gd name="connsiteY216" fmla="*/ 1313593 h 2000250"/>
                <a:gd name="connsiteX217" fmla="*/ 182499 w 1981200"/>
                <a:gd name="connsiteY217" fmla="*/ 1322641 h 2000250"/>
                <a:gd name="connsiteX218" fmla="*/ 170402 w 1981200"/>
                <a:gd name="connsiteY218" fmla="*/ 1316450 h 2000250"/>
                <a:gd name="connsiteX219" fmla="*/ 171355 w 1981200"/>
                <a:gd name="connsiteY219" fmla="*/ 1339120 h 2000250"/>
                <a:gd name="connsiteX220" fmla="*/ 159353 w 1981200"/>
                <a:gd name="connsiteY220" fmla="*/ 1348930 h 2000250"/>
                <a:gd name="connsiteX221" fmla="*/ 157639 w 1981200"/>
                <a:gd name="connsiteY221" fmla="*/ 1352550 h 2000250"/>
                <a:gd name="connsiteX222" fmla="*/ 159829 w 1981200"/>
                <a:gd name="connsiteY222" fmla="*/ 1354360 h 2000250"/>
                <a:gd name="connsiteX223" fmla="*/ 145542 w 1981200"/>
                <a:gd name="connsiteY223" fmla="*/ 1361218 h 2000250"/>
                <a:gd name="connsiteX224" fmla="*/ 140208 w 1981200"/>
                <a:gd name="connsiteY224" fmla="*/ 1367218 h 2000250"/>
                <a:gd name="connsiteX225" fmla="*/ 122968 w 1981200"/>
                <a:gd name="connsiteY225" fmla="*/ 1371505 h 2000250"/>
                <a:gd name="connsiteX226" fmla="*/ 114681 w 1981200"/>
                <a:gd name="connsiteY226" fmla="*/ 1381506 h 2000250"/>
                <a:gd name="connsiteX227" fmla="*/ 113347 w 1981200"/>
                <a:gd name="connsiteY227" fmla="*/ 1392650 h 2000250"/>
                <a:gd name="connsiteX228" fmla="*/ 110109 w 1981200"/>
                <a:gd name="connsiteY228" fmla="*/ 1389126 h 2000250"/>
                <a:gd name="connsiteX229" fmla="*/ 104965 w 1981200"/>
                <a:gd name="connsiteY229" fmla="*/ 1396270 h 2000250"/>
                <a:gd name="connsiteX230" fmla="*/ 107632 w 1981200"/>
                <a:gd name="connsiteY230" fmla="*/ 1407414 h 2000250"/>
                <a:gd name="connsiteX231" fmla="*/ 100870 w 1981200"/>
                <a:gd name="connsiteY231" fmla="*/ 1419987 h 2000250"/>
                <a:gd name="connsiteX232" fmla="*/ 116491 w 1981200"/>
                <a:gd name="connsiteY232" fmla="*/ 1426559 h 2000250"/>
                <a:gd name="connsiteX233" fmla="*/ 116681 w 1981200"/>
                <a:gd name="connsiteY233" fmla="*/ 1429893 h 2000250"/>
                <a:gd name="connsiteX234" fmla="*/ 110395 w 1981200"/>
                <a:gd name="connsiteY234" fmla="*/ 1425512 h 2000250"/>
                <a:gd name="connsiteX235" fmla="*/ 109442 w 1981200"/>
                <a:gd name="connsiteY235" fmla="*/ 1427226 h 2000250"/>
                <a:gd name="connsiteX236" fmla="*/ 115062 w 1981200"/>
                <a:gd name="connsiteY236" fmla="*/ 1432751 h 2000250"/>
                <a:gd name="connsiteX237" fmla="*/ 95917 w 1981200"/>
                <a:gd name="connsiteY237" fmla="*/ 1424940 h 2000250"/>
                <a:gd name="connsiteX238" fmla="*/ 73533 w 1981200"/>
                <a:gd name="connsiteY238" fmla="*/ 1445990 h 2000250"/>
                <a:gd name="connsiteX239" fmla="*/ 55816 w 1981200"/>
                <a:gd name="connsiteY239" fmla="*/ 1467517 h 2000250"/>
                <a:gd name="connsiteX240" fmla="*/ 37624 w 1981200"/>
                <a:gd name="connsiteY240" fmla="*/ 1476946 h 2000250"/>
                <a:gd name="connsiteX241" fmla="*/ 26765 w 1981200"/>
                <a:gd name="connsiteY241" fmla="*/ 1479327 h 2000250"/>
                <a:gd name="connsiteX242" fmla="*/ 30289 w 1981200"/>
                <a:gd name="connsiteY242" fmla="*/ 1463230 h 2000250"/>
                <a:gd name="connsiteX243" fmla="*/ 29146 w 1981200"/>
                <a:gd name="connsiteY243" fmla="*/ 1450752 h 2000250"/>
                <a:gd name="connsiteX244" fmla="*/ 19812 w 1981200"/>
                <a:gd name="connsiteY244" fmla="*/ 1447324 h 2000250"/>
                <a:gd name="connsiteX245" fmla="*/ 20193 w 1981200"/>
                <a:gd name="connsiteY245" fmla="*/ 1428940 h 2000250"/>
                <a:gd name="connsiteX246" fmla="*/ 17907 w 1981200"/>
                <a:gd name="connsiteY246" fmla="*/ 1425797 h 2000250"/>
                <a:gd name="connsiteX247" fmla="*/ 21717 w 1981200"/>
                <a:gd name="connsiteY247" fmla="*/ 1409510 h 2000250"/>
                <a:gd name="connsiteX248" fmla="*/ 34671 w 1981200"/>
                <a:gd name="connsiteY248" fmla="*/ 1398365 h 2000250"/>
                <a:gd name="connsiteX249" fmla="*/ 43624 w 1981200"/>
                <a:gd name="connsiteY249" fmla="*/ 1380363 h 2000250"/>
                <a:gd name="connsiteX250" fmla="*/ 44577 w 1981200"/>
                <a:gd name="connsiteY250" fmla="*/ 1372648 h 2000250"/>
                <a:gd name="connsiteX251" fmla="*/ 41338 w 1981200"/>
                <a:gd name="connsiteY251" fmla="*/ 1367599 h 2000250"/>
                <a:gd name="connsiteX252" fmla="*/ 41529 w 1981200"/>
                <a:gd name="connsiteY252" fmla="*/ 1358837 h 2000250"/>
                <a:gd name="connsiteX253" fmla="*/ 44958 w 1981200"/>
                <a:gd name="connsiteY253" fmla="*/ 1346645 h 2000250"/>
                <a:gd name="connsiteX254" fmla="*/ 67342 w 1981200"/>
                <a:gd name="connsiteY254" fmla="*/ 1313402 h 2000250"/>
                <a:gd name="connsiteX255" fmla="*/ 80962 w 1981200"/>
                <a:gd name="connsiteY255" fmla="*/ 1304354 h 2000250"/>
                <a:gd name="connsiteX256" fmla="*/ 70866 w 1981200"/>
                <a:gd name="connsiteY256" fmla="*/ 1290542 h 2000250"/>
                <a:gd name="connsiteX257" fmla="*/ 58960 w 1981200"/>
                <a:gd name="connsiteY257" fmla="*/ 1288542 h 2000250"/>
                <a:gd name="connsiteX258" fmla="*/ 54388 w 1981200"/>
                <a:gd name="connsiteY258" fmla="*/ 1284446 h 2000250"/>
                <a:gd name="connsiteX259" fmla="*/ 49054 w 1981200"/>
                <a:gd name="connsiteY259" fmla="*/ 1265587 h 2000250"/>
                <a:gd name="connsiteX260" fmla="*/ 37243 w 1981200"/>
                <a:gd name="connsiteY260" fmla="*/ 1240441 h 2000250"/>
                <a:gd name="connsiteX261" fmla="*/ 33718 w 1981200"/>
                <a:gd name="connsiteY261" fmla="*/ 1224058 h 2000250"/>
                <a:gd name="connsiteX262" fmla="*/ 36195 w 1981200"/>
                <a:gd name="connsiteY262" fmla="*/ 1214628 h 2000250"/>
                <a:gd name="connsiteX263" fmla="*/ 35052 w 1981200"/>
                <a:gd name="connsiteY263" fmla="*/ 1202341 h 2000250"/>
                <a:gd name="connsiteX264" fmla="*/ 39433 w 1981200"/>
                <a:gd name="connsiteY264" fmla="*/ 1191006 h 2000250"/>
                <a:gd name="connsiteX265" fmla="*/ 46101 w 1981200"/>
                <a:gd name="connsiteY265" fmla="*/ 1183957 h 2000250"/>
                <a:gd name="connsiteX266" fmla="*/ 38957 w 1981200"/>
                <a:gd name="connsiteY266" fmla="*/ 1141381 h 2000250"/>
                <a:gd name="connsiteX267" fmla="*/ 42958 w 1981200"/>
                <a:gd name="connsiteY267" fmla="*/ 1135666 h 2000250"/>
                <a:gd name="connsiteX268" fmla="*/ 43243 w 1981200"/>
                <a:gd name="connsiteY268" fmla="*/ 1123950 h 2000250"/>
                <a:gd name="connsiteX269" fmla="*/ 34957 w 1981200"/>
                <a:gd name="connsiteY269" fmla="*/ 1109948 h 2000250"/>
                <a:gd name="connsiteX270" fmla="*/ 26765 w 1981200"/>
                <a:gd name="connsiteY270" fmla="*/ 1106710 h 2000250"/>
                <a:gd name="connsiteX271" fmla="*/ 19050 w 1981200"/>
                <a:gd name="connsiteY271" fmla="*/ 1097947 h 2000250"/>
                <a:gd name="connsiteX272" fmla="*/ 9620 w 1981200"/>
                <a:gd name="connsiteY272" fmla="*/ 1070705 h 2000250"/>
                <a:gd name="connsiteX273" fmla="*/ 9525 w 1981200"/>
                <a:gd name="connsiteY273" fmla="*/ 1062895 h 2000250"/>
                <a:gd name="connsiteX274" fmla="*/ 12192 w 1981200"/>
                <a:gd name="connsiteY274" fmla="*/ 1055275 h 2000250"/>
                <a:gd name="connsiteX275" fmla="*/ 13906 w 1981200"/>
                <a:gd name="connsiteY275" fmla="*/ 1055751 h 2000250"/>
                <a:gd name="connsiteX276" fmla="*/ 20764 w 1981200"/>
                <a:gd name="connsiteY276" fmla="*/ 1045369 h 2000250"/>
                <a:gd name="connsiteX277" fmla="*/ 29527 w 1981200"/>
                <a:gd name="connsiteY277" fmla="*/ 1042606 h 2000250"/>
                <a:gd name="connsiteX278" fmla="*/ 38481 w 1981200"/>
                <a:gd name="connsiteY278" fmla="*/ 1032796 h 2000250"/>
                <a:gd name="connsiteX279" fmla="*/ 31909 w 1981200"/>
                <a:gd name="connsiteY279" fmla="*/ 1024890 h 2000250"/>
                <a:gd name="connsiteX280" fmla="*/ 45053 w 1981200"/>
                <a:gd name="connsiteY280" fmla="*/ 1014031 h 2000250"/>
                <a:gd name="connsiteX281" fmla="*/ 58864 w 1981200"/>
                <a:gd name="connsiteY281" fmla="*/ 1013079 h 2000250"/>
                <a:gd name="connsiteX282" fmla="*/ 67437 w 1981200"/>
                <a:gd name="connsiteY282" fmla="*/ 1001173 h 2000250"/>
                <a:gd name="connsiteX283" fmla="*/ 90964 w 1981200"/>
                <a:gd name="connsiteY283" fmla="*/ 1007364 h 2000250"/>
                <a:gd name="connsiteX284" fmla="*/ 92964 w 1981200"/>
                <a:gd name="connsiteY284" fmla="*/ 1021556 h 2000250"/>
                <a:gd name="connsiteX285" fmla="*/ 107442 w 1981200"/>
                <a:gd name="connsiteY285" fmla="*/ 1030891 h 2000250"/>
                <a:gd name="connsiteX286" fmla="*/ 114109 w 1981200"/>
                <a:gd name="connsiteY286" fmla="*/ 1033081 h 2000250"/>
                <a:gd name="connsiteX287" fmla="*/ 116776 w 1981200"/>
                <a:gd name="connsiteY287" fmla="*/ 1027557 h 2000250"/>
                <a:gd name="connsiteX288" fmla="*/ 131254 w 1981200"/>
                <a:gd name="connsiteY288" fmla="*/ 1029271 h 2000250"/>
                <a:gd name="connsiteX289" fmla="*/ 132302 w 1981200"/>
                <a:gd name="connsiteY289" fmla="*/ 981170 h 2000250"/>
                <a:gd name="connsiteX290" fmla="*/ 135064 w 1981200"/>
                <a:gd name="connsiteY290" fmla="*/ 969454 h 2000250"/>
                <a:gd name="connsiteX291" fmla="*/ 122872 w 1981200"/>
                <a:gd name="connsiteY291" fmla="*/ 965740 h 2000250"/>
                <a:gd name="connsiteX292" fmla="*/ 125063 w 1981200"/>
                <a:gd name="connsiteY292" fmla="*/ 960691 h 2000250"/>
                <a:gd name="connsiteX293" fmla="*/ 117824 w 1981200"/>
                <a:gd name="connsiteY293" fmla="*/ 949738 h 2000250"/>
                <a:gd name="connsiteX294" fmla="*/ 104584 w 1981200"/>
                <a:gd name="connsiteY294" fmla="*/ 912685 h 2000250"/>
                <a:gd name="connsiteX295" fmla="*/ 97345 w 1981200"/>
                <a:gd name="connsiteY295" fmla="*/ 872490 h 2000250"/>
                <a:gd name="connsiteX296" fmla="*/ 89916 w 1981200"/>
                <a:gd name="connsiteY296" fmla="*/ 868299 h 2000250"/>
                <a:gd name="connsiteX297" fmla="*/ 90868 w 1981200"/>
                <a:gd name="connsiteY297" fmla="*/ 863537 h 2000250"/>
                <a:gd name="connsiteX298" fmla="*/ 87535 w 1981200"/>
                <a:gd name="connsiteY298" fmla="*/ 856107 h 2000250"/>
                <a:gd name="connsiteX299" fmla="*/ 90964 w 1981200"/>
                <a:gd name="connsiteY299" fmla="*/ 852202 h 2000250"/>
                <a:gd name="connsiteX300" fmla="*/ 77152 w 1981200"/>
                <a:gd name="connsiteY300" fmla="*/ 838962 h 2000250"/>
                <a:gd name="connsiteX301" fmla="*/ 72676 w 1981200"/>
                <a:gd name="connsiteY301" fmla="*/ 842296 h 2000250"/>
                <a:gd name="connsiteX302" fmla="*/ 76962 w 1981200"/>
                <a:gd name="connsiteY302" fmla="*/ 838771 h 2000250"/>
                <a:gd name="connsiteX303" fmla="*/ 72866 w 1981200"/>
                <a:gd name="connsiteY303" fmla="*/ 833533 h 2000250"/>
                <a:gd name="connsiteX304" fmla="*/ 72104 w 1981200"/>
                <a:gd name="connsiteY304" fmla="*/ 826103 h 2000250"/>
                <a:gd name="connsiteX305" fmla="*/ 68961 w 1981200"/>
                <a:gd name="connsiteY305" fmla="*/ 827627 h 2000250"/>
                <a:gd name="connsiteX306" fmla="*/ 68389 w 1981200"/>
                <a:gd name="connsiteY306" fmla="*/ 822388 h 2000250"/>
                <a:gd name="connsiteX307" fmla="*/ 60674 w 1981200"/>
                <a:gd name="connsiteY307" fmla="*/ 824674 h 2000250"/>
                <a:gd name="connsiteX308" fmla="*/ 60484 w 1981200"/>
                <a:gd name="connsiteY308" fmla="*/ 824293 h 2000250"/>
                <a:gd name="connsiteX309" fmla="*/ 62389 w 1981200"/>
                <a:gd name="connsiteY309" fmla="*/ 823817 h 2000250"/>
                <a:gd name="connsiteX310" fmla="*/ 55054 w 1981200"/>
                <a:gd name="connsiteY310" fmla="*/ 815816 h 2000250"/>
                <a:gd name="connsiteX311" fmla="*/ 59341 w 1981200"/>
                <a:gd name="connsiteY311" fmla="*/ 807053 h 2000250"/>
                <a:gd name="connsiteX312" fmla="*/ 70485 w 1981200"/>
                <a:gd name="connsiteY312" fmla="*/ 817054 h 2000250"/>
                <a:gd name="connsiteX313" fmla="*/ 89440 w 1981200"/>
                <a:gd name="connsiteY313" fmla="*/ 810482 h 2000250"/>
                <a:gd name="connsiteX314" fmla="*/ 91059 w 1981200"/>
                <a:gd name="connsiteY314" fmla="*/ 813054 h 2000250"/>
                <a:gd name="connsiteX315" fmla="*/ 100870 w 1981200"/>
                <a:gd name="connsiteY315" fmla="*/ 806482 h 2000250"/>
                <a:gd name="connsiteX316" fmla="*/ 105442 w 1981200"/>
                <a:gd name="connsiteY316" fmla="*/ 820198 h 2000250"/>
                <a:gd name="connsiteX317" fmla="*/ 120777 w 1981200"/>
                <a:gd name="connsiteY317" fmla="*/ 817816 h 2000250"/>
                <a:gd name="connsiteX318" fmla="*/ 121634 w 1981200"/>
                <a:gd name="connsiteY318" fmla="*/ 821341 h 2000250"/>
                <a:gd name="connsiteX319" fmla="*/ 127349 w 1981200"/>
                <a:gd name="connsiteY319" fmla="*/ 820674 h 2000250"/>
                <a:gd name="connsiteX320" fmla="*/ 143542 w 1981200"/>
                <a:gd name="connsiteY320" fmla="*/ 828961 h 2000250"/>
                <a:gd name="connsiteX321" fmla="*/ 134683 w 1981200"/>
                <a:gd name="connsiteY321" fmla="*/ 832580 h 2000250"/>
                <a:gd name="connsiteX322" fmla="*/ 129540 w 1981200"/>
                <a:gd name="connsiteY322" fmla="*/ 830008 h 2000250"/>
                <a:gd name="connsiteX323" fmla="*/ 117253 w 1981200"/>
                <a:gd name="connsiteY323" fmla="*/ 833056 h 2000250"/>
                <a:gd name="connsiteX324" fmla="*/ 117443 w 1981200"/>
                <a:gd name="connsiteY324" fmla="*/ 837724 h 2000250"/>
                <a:gd name="connsiteX325" fmla="*/ 111633 w 1981200"/>
                <a:gd name="connsiteY325" fmla="*/ 838390 h 2000250"/>
                <a:gd name="connsiteX326" fmla="*/ 111728 w 1981200"/>
                <a:gd name="connsiteY326" fmla="*/ 841343 h 2000250"/>
                <a:gd name="connsiteX327" fmla="*/ 107537 w 1981200"/>
                <a:gd name="connsiteY327" fmla="*/ 841343 h 2000250"/>
                <a:gd name="connsiteX328" fmla="*/ 106299 w 1981200"/>
                <a:gd name="connsiteY328" fmla="*/ 843534 h 2000250"/>
                <a:gd name="connsiteX329" fmla="*/ 98774 w 1981200"/>
                <a:gd name="connsiteY329" fmla="*/ 865632 h 2000250"/>
                <a:gd name="connsiteX330" fmla="*/ 101346 w 1981200"/>
                <a:gd name="connsiteY330" fmla="*/ 867251 h 2000250"/>
                <a:gd name="connsiteX331" fmla="*/ 100012 w 1981200"/>
                <a:gd name="connsiteY331" fmla="*/ 871918 h 2000250"/>
                <a:gd name="connsiteX332" fmla="*/ 106870 w 1981200"/>
                <a:gd name="connsiteY332" fmla="*/ 904875 h 2000250"/>
                <a:gd name="connsiteX333" fmla="*/ 111347 w 1981200"/>
                <a:gd name="connsiteY333" fmla="*/ 892016 h 2000250"/>
                <a:gd name="connsiteX334" fmla="*/ 120682 w 1981200"/>
                <a:gd name="connsiteY334" fmla="*/ 892016 h 2000250"/>
                <a:gd name="connsiteX335" fmla="*/ 129064 w 1981200"/>
                <a:gd name="connsiteY335" fmla="*/ 896493 h 2000250"/>
                <a:gd name="connsiteX336" fmla="*/ 140875 w 1981200"/>
                <a:gd name="connsiteY336" fmla="*/ 894493 h 2000250"/>
                <a:gd name="connsiteX337" fmla="*/ 139827 w 1981200"/>
                <a:gd name="connsiteY337" fmla="*/ 899160 h 2000250"/>
                <a:gd name="connsiteX338" fmla="*/ 146018 w 1981200"/>
                <a:gd name="connsiteY338" fmla="*/ 903256 h 2000250"/>
                <a:gd name="connsiteX339" fmla="*/ 152209 w 1981200"/>
                <a:gd name="connsiteY339" fmla="*/ 893540 h 2000250"/>
                <a:gd name="connsiteX340" fmla="*/ 154972 w 1981200"/>
                <a:gd name="connsiteY340" fmla="*/ 894397 h 2000250"/>
                <a:gd name="connsiteX341" fmla="*/ 158877 w 1981200"/>
                <a:gd name="connsiteY341" fmla="*/ 889921 h 2000250"/>
                <a:gd name="connsiteX342" fmla="*/ 166592 w 1981200"/>
                <a:gd name="connsiteY342" fmla="*/ 895540 h 2000250"/>
                <a:gd name="connsiteX343" fmla="*/ 173831 w 1981200"/>
                <a:gd name="connsiteY343" fmla="*/ 884777 h 2000250"/>
                <a:gd name="connsiteX344" fmla="*/ 173831 w 1981200"/>
                <a:gd name="connsiteY344" fmla="*/ 878491 h 2000250"/>
                <a:gd name="connsiteX345" fmla="*/ 182118 w 1981200"/>
                <a:gd name="connsiteY345" fmla="*/ 882682 h 2000250"/>
                <a:gd name="connsiteX346" fmla="*/ 176593 w 1981200"/>
                <a:gd name="connsiteY346" fmla="*/ 892778 h 2000250"/>
                <a:gd name="connsiteX347" fmla="*/ 170402 w 1981200"/>
                <a:gd name="connsiteY347" fmla="*/ 894302 h 2000250"/>
                <a:gd name="connsiteX348" fmla="*/ 171640 w 1981200"/>
                <a:gd name="connsiteY348" fmla="*/ 906018 h 2000250"/>
                <a:gd name="connsiteX349" fmla="*/ 187738 w 1981200"/>
                <a:gd name="connsiteY349" fmla="*/ 893921 h 2000250"/>
                <a:gd name="connsiteX350" fmla="*/ 187357 w 1981200"/>
                <a:gd name="connsiteY350" fmla="*/ 883539 h 2000250"/>
                <a:gd name="connsiteX351" fmla="*/ 183451 w 1981200"/>
                <a:gd name="connsiteY351" fmla="*/ 877443 h 2000250"/>
                <a:gd name="connsiteX352" fmla="*/ 188881 w 1981200"/>
                <a:gd name="connsiteY352" fmla="*/ 864203 h 2000250"/>
                <a:gd name="connsiteX353" fmla="*/ 200025 w 1981200"/>
                <a:gd name="connsiteY353" fmla="*/ 860298 h 2000250"/>
                <a:gd name="connsiteX354" fmla="*/ 204216 w 1981200"/>
                <a:gd name="connsiteY354" fmla="*/ 863917 h 2000250"/>
                <a:gd name="connsiteX355" fmla="*/ 213741 w 1981200"/>
                <a:gd name="connsiteY355" fmla="*/ 859250 h 2000250"/>
                <a:gd name="connsiteX356" fmla="*/ 215646 w 1981200"/>
                <a:gd name="connsiteY356" fmla="*/ 867251 h 2000250"/>
                <a:gd name="connsiteX357" fmla="*/ 220123 w 1981200"/>
                <a:gd name="connsiteY357" fmla="*/ 872966 h 2000250"/>
                <a:gd name="connsiteX358" fmla="*/ 227838 w 1981200"/>
                <a:gd name="connsiteY358" fmla="*/ 859726 h 2000250"/>
                <a:gd name="connsiteX359" fmla="*/ 224695 w 1981200"/>
                <a:gd name="connsiteY359" fmla="*/ 872014 h 2000250"/>
                <a:gd name="connsiteX360" fmla="*/ 235363 w 1981200"/>
                <a:gd name="connsiteY360" fmla="*/ 875252 h 2000250"/>
                <a:gd name="connsiteX361" fmla="*/ 240220 w 1981200"/>
                <a:gd name="connsiteY361" fmla="*/ 893445 h 2000250"/>
                <a:gd name="connsiteX362" fmla="*/ 241840 w 1981200"/>
                <a:gd name="connsiteY362" fmla="*/ 894779 h 2000250"/>
                <a:gd name="connsiteX363" fmla="*/ 246221 w 1981200"/>
                <a:gd name="connsiteY363" fmla="*/ 891254 h 2000250"/>
                <a:gd name="connsiteX364" fmla="*/ 251746 w 1981200"/>
                <a:gd name="connsiteY364" fmla="*/ 899636 h 2000250"/>
                <a:gd name="connsiteX365" fmla="*/ 248126 w 1981200"/>
                <a:gd name="connsiteY365" fmla="*/ 914781 h 2000250"/>
                <a:gd name="connsiteX366" fmla="*/ 250888 w 1981200"/>
                <a:gd name="connsiteY366" fmla="*/ 913257 h 2000250"/>
                <a:gd name="connsiteX367" fmla="*/ 253936 w 1981200"/>
                <a:gd name="connsiteY367" fmla="*/ 919258 h 2000250"/>
                <a:gd name="connsiteX368" fmla="*/ 254794 w 1981200"/>
                <a:gd name="connsiteY368" fmla="*/ 911257 h 2000250"/>
                <a:gd name="connsiteX369" fmla="*/ 256508 w 1981200"/>
                <a:gd name="connsiteY369" fmla="*/ 914305 h 2000250"/>
                <a:gd name="connsiteX370" fmla="*/ 268510 w 1981200"/>
                <a:gd name="connsiteY370" fmla="*/ 919829 h 2000250"/>
                <a:gd name="connsiteX371" fmla="*/ 271081 w 1981200"/>
                <a:gd name="connsiteY371" fmla="*/ 896874 h 2000250"/>
                <a:gd name="connsiteX372" fmla="*/ 261556 w 1981200"/>
                <a:gd name="connsiteY372" fmla="*/ 894207 h 2000250"/>
                <a:gd name="connsiteX373" fmla="*/ 264604 w 1981200"/>
                <a:gd name="connsiteY373" fmla="*/ 879634 h 2000250"/>
                <a:gd name="connsiteX374" fmla="*/ 281083 w 1981200"/>
                <a:gd name="connsiteY374" fmla="*/ 860679 h 2000250"/>
                <a:gd name="connsiteX375" fmla="*/ 296037 w 1981200"/>
                <a:gd name="connsiteY375" fmla="*/ 852297 h 2000250"/>
                <a:gd name="connsiteX376" fmla="*/ 296989 w 1981200"/>
                <a:gd name="connsiteY376" fmla="*/ 838295 h 2000250"/>
                <a:gd name="connsiteX377" fmla="*/ 315182 w 1981200"/>
                <a:gd name="connsiteY377" fmla="*/ 829628 h 2000250"/>
                <a:gd name="connsiteX378" fmla="*/ 338328 w 1981200"/>
                <a:gd name="connsiteY378" fmla="*/ 814102 h 2000250"/>
                <a:gd name="connsiteX379" fmla="*/ 349949 w 1981200"/>
                <a:gd name="connsiteY379" fmla="*/ 811816 h 2000250"/>
                <a:gd name="connsiteX380" fmla="*/ 354235 w 1981200"/>
                <a:gd name="connsiteY380" fmla="*/ 802767 h 2000250"/>
                <a:gd name="connsiteX381" fmla="*/ 361950 w 1981200"/>
                <a:gd name="connsiteY381" fmla="*/ 817816 h 2000250"/>
                <a:gd name="connsiteX382" fmla="*/ 369760 w 1981200"/>
                <a:gd name="connsiteY382" fmla="*/ 818102 h 2000250"/>
                <a:gd name="connsiteX383" fmla="*/ 371380 w 1981200"/>
                <a:gd name="connsiteY383" fmla="*/ 813340 h 2000250"/>
                <a:gd name="connsiteX384" fmla="*/ 362522 w 1981200"/>
                <a:gd name="connsiteY384" fmla="*/ 809720 h 2000250"/>
                <a:gd name="connsiteX385" fmla="*/ 363379 w 1981200"/>
                <a:gd name="connsiteY385" fmla="*/ 806387 h 2000250"/>
                <a:gd name="connsiteX386" fmla="*/ 367665 w 1981200"/>
                <a:gd name="connsiteY386" fmla="*/ 808101 h 2000250"/>
                <a:gd name="connsiteX387" fmla="*/ 364045 w 1981200"/>
                <a:gd name="connsiteY387" fmla="*/ 808863 h 2000250"/>
                <a:gd name="connsiteX388" fmla="*/ 370808 w 1981200"/>
                <a:gd name="connsiteY388" fmla="*/ 811816 h 2000250"/>
                <a:gd name="connsiteX389" fmla="*/ 376237 w 1981200"/>
                <a:gd name="connsiteY389" fmla="*/ 800290 h 2000250"/>
                <a:gd name="connsiteX390" fmla="*/ 381953 w 1981200"/>
                <a:gd name="connsiteY390" fmla="*/ 801433 h 2000250"/>
                <a:gd name="connsiteX391" fmla="*/ 382619 w 1981200"/>
                <a:gd name="connsiteY391" fmla="*/ 797719 h 2000250"/>
                <a:gd name="connsiteX392" fmla="*/ 385477 w 1981200"/>
                <a:gd name="connsiteY392" fmla="*/ 798385 h 2000250"/>
                <a:gd name="connsiteX393" fmla="*/ 387191 w 1981200"/>
                <a:gd name="connsiteY393" fmla="*/ 796004 h 2000250"/>
                <a:gd name="connsiteX394" fmla="*/ 389763 w 1981200"/>
                <a:gd name="connsiteY394" fmla="*/ 797814 h 2000250"/>
                <a:gd name="connsiteX395" fmla="*/ 385762 w 1981200"/>
                <a:gd name="connsiteY395" fmla="*/ 803338 h 2000250"/>
                <a:gd name="connsiteX396" fmla="*/ 388239 w 1981200"/>
                <a:gd name="connsiteY396" fmla="*/ 804386 h 2000250"/>
                <a:gd name="connsiteX397" fmla="*/ 389287 w 1981200"/>
                <a:gd name="connsiteY397" fmla="*/ 810006 h 2000250"/>
                <a:gd name="connsiteX398" fmla="*/ 396240 w 1981200"/>
                <a:gd name="connsiteY398" fmla="*/ 800481 h 2000250"/>
                <a:gd name="connsiteX399" fmla="*/ 397288 w 1981200"/>
                <a:gd name="connsiteY399" fmla="*/ 788860 h 2000250"/>
                <a:gd name="connsiteX400" fmla="*/ 410623 w 1981200"/>
                <a:gd name="connsiteY400" fmla="*/ 771620 h 2000250"/>
                <a:gd name="connsiteX401" fmla="*/ 422053 w 1981200"/>
                <a:gd name="connsiteY401" fmla="*/ 736949 h 2000250"/>
                <a:gd name="connsiteX402" fmla="*/ 434340 w 1981200"/>
                <a:gd name="connsiteY402" fmla="*/ 727329 h 2000250"/>
                <a:gd name="connsiteX403" fmla="*/ 426244 w 1981200"/>
                <a:gd name="connsiteY403" fmla="*/ 722852 h 2000250"/>
                <a:gd name="connsiteX404" fmla="*/ 420624 w 1981200"/>
                <a:gd name="connsiteY404" fmla="*/ 711041 h 2000250"/>
                <a:gd name="connsiteX405" fmla="*/ 409384 w 1981200"/>
                <a:gd name="connsiteY405" fmla="*/ 704564 h 2000250"/>
                <a:gd name="connsiteX406" fmla="*/ 411004 w 1981200"/>
                <a:gd name="connsiteY406" fmla="*/ 699992 h 2000250"/>
                <a:gd name="connsiteX407" fmla="*/ 419195 w 1981200"/>
                <a:gd name="connsiteY407" fmla="*/ 705326 h 2000250"/>
                <a:gd name="connsiteX408" fmla="*/ 436435 w 1981200"/>
                <a:gd name="connsiteY408" fmla="*/ 695706 h 2000250"/>
                <a:gd name="connsiteX409" fmla="*/ 429673 w 1981200"/>
                <a:gd name="connsiteY409" fmla="*/ 687324 h 2000250"/>
                <a:gd name="connsiteX410" fmla="*/ 417766 w 1981200"/>
                <a:gd name="connsiteY410" fmla="*/ 685038 h 2000250"/>
                <a:gd name="connsiteX411" fmla="*/ 416814 w 1981200"/>
                <a:gd name="connsiteY411" fmla="*/ 689134 h 2000250"/>
                <a:gd name="connsiteX412" fmla="*/ 408337 w 1981200"/>
                <a:gd name="connsiteY412" fmla="*/ 687991 h 2000250"/>
                <a:gd name="connsiteX413" fmla="*/ 407479 w 1981200"/>
                <a:gd name="connsiteY413" fmla="*/ 685229 h 2000250"/>
                <a:gd name="connsiteX414" fmla="*/ 408718 w 1981200"/>
                <a:gd name="connsiteY414" fmla="*/ 677989 h 2000250"/>
                <a:gd name="connsiteX415" fmla="*/ 414528 w 1981200"/>
                <a:gd name="connsiteY415" fmla="*/ 670655 h 2000250"/>
                <a:gd name="connsiteX416" fmla="*/ 415195 w 1981200"/>
                <a:gd name="connsiteY416" fmla="*/ 660845 h 2000250"/>
                <a:gd name="connsiteX417" fmla="*/ 403098 w 1981200"/>
                <a:gd name="connsiteY417" fmla="*/ 658558 h 2000250"/>
                <a:gd name="connsiteX418" fmla="*/ 408908 w 1981200"/>
                <a:gd name="connsiteY418" fmla="*/ 638365 h 2000250"/>
                <a:gd name="connsiteX419" fmla="*/ 400907 w 1981200"/>
                <a:gd name="connsiteY419" fmla="*/ 637889 h 2000250"/>
                <a:gd name="connsiteX420" fmla="*/ 401669 w 1981200"/>
                <a:gd name="connsiteY420" fmla="*/ 634651 h 2000250"/>
                <a:gd name="connsiteX421" fmla="*/ 398335 w 1981200"/>
                <a:gd name="connsiteY421" fmla="*/ 634651 h 2000250"/>
                <a:gd name="connsiteX422" fmla="*/ 397859 w 1981200"/>
                <a:gd name="connsiteY422" fmla="*/ 630269 h 2000250"/>
                <a:gd name="connsiteX423" fmla="*/ 407003 w 1981200"/>
                <a:gd name="connsiteY423" fmla="*/ 630460 h 2000250"/>
                <a:gd name="connsiteX424" fmla="*/ 406432 w 1981200"/>
                <a:gd name="connsiteY424" fmla="*/ 626554 h 2000250"/>
                <a:gd name="connsiteX425" fmla="*/ 413195 w 1981200"/>
                <a:gd name="connsiteY425" fmla="*/ 623221 h 2000250"/>
                <a:gd name="connsiteX426" fmla="*/ 407194 w 1981200"/>
                <a:gd name="connsiteY426" fmla="*/ 598360 h 2000250"/>
                <a:gd name="connsiteX427" fmla="*/ 437483 w 1981200"/>
                <a:gd name="connsiteY427" fmla="*/ 589026 h 2000250"/>
                <a:gd name="connsiteX428" fmla="*/ 442531 w 1981200"/>
                <a:gd name="connsiteY428" fmla="*/ 593979 h 2000250"/>
                <a:gd name="connsiteX429" fmla="*/ 468535 w 1981200"/>
                <a:gd name="connsiteY429" fmla="*/ 579406 h 2000250"/>
                <a:gd name="connsiteX430" fmla="*/ 493490 w 1981200"/>
                <a:gd name="connsiteY430" fmla="*/ 557022 h 2000250"/>
                <a:gd name="connsiteX431" fmla="*/ 510349 w 1981200"/>
                <a:gd name="connsiteY431" fmla="*/ 525875 h 2000250"/>
                <a:gd name="connsiteX432" fmla="*/ 511111 w 1981200"/>
                <a:gd name="connsiteY432" fmla="*/ 515493 h 2000250"/>
                <a:gd name="connsiteX433" fmla="*/ 521875 w 1981200"/>
                <a:gd name="connsiteY433" fmla="*/ 519874 h 2000250"/>
                <a:gd name="connsiteX434" fmla="*/ 500253 w 1981200"/>
                <a:gd name="connsiteY434" fmla="*/ 508730 h 2000250"/>
                <a:gd name="connsiteX435" fmla="*/ 495967 w 1981200"/>
                <a:gd name="connsiteY435" fmla="*/ 502634 h 2000250"/>
                <a:gd name="connsiteX436" fmla="*/ 484346 w 1981200"/>
                <a:gd name="connsiteY436" fmla="*/ 495395 h 2000250"/>
                <a:gd name="connsiteX437" fmla="*/ 500634 w 1981200"/>
                <a:gd name="connsiteY437" fmla="*/ 478060 h 2000250"/>
                <a:gd name="connsiteX438" fmla="*/ 508445 w 1981200"/>
                <a:gd name="connsiteY438" fmla="*/ 459772 h 2000250"/>
                <a:gd name="connsiteX439" fmla="*/ 499110 w 1981200"/>
                <a:gd name="connsiteY439" fmla="*/ 445960 h 2000250"/>
                <a:gd name="connsiteX440" fmla="*/ 487204 w 1981200"/>
                <a:gd name="connsiteY440" fmla="*/ 441865 h 2000250"/>
                <a:gd name="connsiteX441" fmla="*/ 483489 w 1981200"/>
                <a:gd name="connsiteY441" fmla="*/ 435578 h 2000250"/>
                <a:gd name="connsiteX442" fmla="*/ 481774 w 1981200"/>
                <a:gd name="connsiteY442" fmla="*/ 436340 h 2000250"/>
                <a:gd name="connsiteX443" fmla="*/ 475012 w 1981200"/>
                <a:gd name="connsiteY443" fmla="*/ 417290 h 2000250"/>
                <a:gd name="connsiteX444" fmla="*/ 478917 w 1981200"/>
                <a:gd name="connsiteY444" fmla="*/ 411480 h 2000250"/>
                <a:gd name="connsiteX445" fmla="*/ 477583 w 1981200"/>
                <a:gd name="connsiteY445" fmla="*/ 402050 h 2000250"/>
                <a:gd name="connsiteX446" fmla="*/ 466439 w 1981200"/>
                <a:gd name="connsiteY446" fmla="*/ 384429 h 2000250"/>
                <a:gd name="connsiteX447" fmla="*/ 457867 w 1981200"/>
                <a:gd name="connsiteY447" fmla="*/ 345948 h 2000250"/>
                <a:gd name="connsiteX448" fmla="*/ 454724 w 1981200"/>
                <a:gd name="connsiteY448" fmla="*/ 341185 h 2000250"/>
                <a:gd name="connsiteX449" fmla="*/ 449675 w 1981200"/>
                <a:gd name="connsiteY449" fmla="*/ 339376 h 2000250"/>
                <a:gd name="connsiteX450" fmla="*/ 454914 w 1981200"/>
                <a:gd name="connsiteY450" fmla="*/ 340900 h 2000250"/>
                <a:gd name="connsiteX451" fmla="*/ 458057 w 1981200"/>
                <a:gd name="connsiteY451" fmla="*/ 345472 h 2000250"/>
                <a:gd name="connsiteX452" fmla="*/ 460438 w 1981200"/>
                <a:gd name="connsiteY452" fmla="*/ 357092 h 2000250"/>
                <a:gd name="connsiteX453" fmla="*/ 463391 w 1981200"/>
                <a:gd name="connsiteY453" fmla="*/ 357568 h 2000250"/>
                <a:gd name="connsiteX454" fmla="*/ 465487 w 1981200"/>
                <a:gd name="connsiteY454" fmla="*/ 354425 h 2000250"/>
                <a:gd name="connsiteX455" fmla="*/ 487108 w 1981200"/>
                <a:gd name="connsiteY455" fmla="*/ 360426 h 2000250"/>
                <a:gd name="connsiteX456" fmla="*/ 489776 w 1981200"/>
                <a:gd name="connsiteY456" fmla="*/ 357568 h 2000250"/>
                <a:gd name="connsiteX457" fmla="*/ 503396 w 1981200"/>
                <a:gd name="connsiteY457" fmla="*/ 355473 h 2000250"/>
                <a:gd name="connsiteX458" fmla="*/ 503872 w 1981200"/>
                <a:gd name="connsiteY458" fmla="*/ 353473 h 2000250"/>
                <a:gd name="connsiteX459" fmla="*/ 511683 w 1981200"/>
                <a:gd name="connsiteY459" fmla="*/ 353758 h 2000250"/>
                <a:gd name="connsiteX460" fmla="*/ 511683 w 1981200"/>
                <a:gd name="connsiteY460" fmla="*/ 350901 h 2000250"/>
                <a:gd name="connsiteX461" fmla="*/ 524351 w 1981200"/>
                <a:gd name="connsiteY461" fmla="*/ 351377 h 2000250"/>
                <a:gd name="connsiteX462" fmla="*/ 526542 w 1981200"/>
                <a:gd name="connsiteY462" fmla="*/ 355949 h 2000250"/>
                <a:gd name="connsiteX463" fmla="*/ 518922 w 1981200"/>
                <a:gd name="connsiteY463" fmla="*/ 358426 h 2000250"/>
                <a:gd name="connsiteX464" fmla="*/ 541591 w 1981200"/>
                <a:gd name="connsiteY464" fmla="*/ 360045 h 2000250"/>
                <a:gd name="connsiteX465" fmla="*/ 536543 w 1981200"/>
                <a:gd name="connsiteY465" fmla="*/ 367379 h 2000250"/>
                <a:gd name="connsiteX466" fmla="*/ 536639 w 1981200"/>
                <a:gd name="connsiteY466" fmla="*/ 372046 h 2000250"/>
                <a:gd name="connsiteX467" fmla="*/ 544163 w 1981200"/>
                <a:gd name="connsiteY467" fmla="*/ 377762 h 2000250"/>
                <a:gd name="connsiteX468" fmla="*/ 549402 w 1981200"/>
                <a:gd name="connsiteY468" fmla="*/ 385953 h 2000250"/>
                <a:gd name="connsiteX469" fmla="*/ 551402 w 1981200"/>
                <a:gd name="connsiteY469" fmla="*/ 382810 h 2000250"/>
                <a:gd name="connsiteX470" fmla="*/ 553022 w 1981200"/>
                <a:gd name="connsiteY470" fmla="*/ 386048 h 2000250"/>
                <a:gd name="connsiteX471" fmla="*/ 560070 w 1981200"/>
                <a:gd name="connsiteY471" fmla="*/ 388429 h 2000250"/>
                <a:gd name="connsiteX472" fmla="*/ 564070 w 1981200"/>
                <a:gd name="connsiteY472" fmla="*/ 366808 h 2000250"/>
                <a:gd name="connsiteX473" fmla="*/ 565499 w 1981200"/>
                <a:gd name="connsiteY473" fmla="*/ 369475 h 2000250"/>
                <a:gd name="connsiteX474" fmla="*/ 562070 w 1981200"/>
                <a:gd name="connsiteY474" fmla="*/ 378238 h 2000250"/>
                <a:gd name="connsiteX475" fmla="*/ 564261 w 1981200"/>
                <a:gd name="connsiteY475" fmla="*/ 380238 h 2000250"/>
                <a:gd name="connsiteX476" fmla="*/ 566356 w 1981200"/>
                <a:gd name="connsiteY476" fmla="*/ 375475 h 2000250"/>
                <a:gd name="connsiteX477" fmla="*/ 573976 w 1981200"/>
                <a:gd name="connsiteY477" fmla="*/ 370237 h 2000250"/>
                <a:gd name="connsiteX478" fmla="*/ 565214 w 1981200"/>
                <a:gd name="connsiteY478" fmla="*/ 350139 h 2000250"/>
                <a:gd name="connsiteX479" fmla="*/ 568357 w 1981200"/>
                <a:gd name="connsiteY479" fmla="*/ 350996 h 2000250"/>
                <a:gd name="connsiteX480" fmla="*/ 582168 w 1981200"/>
                <a:gd name="connsiteY480" fmla="*/ 361855 h 2000250"/>
                <a:gd name="connsiteX481" fmla="*/ 574167 w 1981200"/>
                <a:gd name="connsiteY481" fmla="*/ 378904 h 2000250"/>
                <a:gd name="connsiteX482" fmla="*/ 572262 w 1981200"/>
                <a:gd name="connsiteY482" fmla="*/ 390906 h 2000250"/>
                <a:gd name="connsiteX483" fmla="*/ 583216 w 1981200"/>
                <a:gd name="connsiteY483" fmla="*/ 397383 h 2000250"/>
                <a:gd name="connsiteX484" fmla="*/ 597218 w 1981200"/>
                <a:gd name="connsiteY484" fmla="*/ 398431 h 2000250"/>
                <a:gd name="connsiteX485" fmla="*/ 606647 w 1981200"/>
                <a:gd name="connsiteY485" fmla="*/ 395954 h 2000250"/>
                <a:gd name="connsiteX486" fmla="*/ 622364 w 1981200"/>
                <a:gd name="connsiteY486" fmla="*/ 397859 h 2000250"/>
                <a:gd name="connsiteX487" fmla="*/ 623983 w 1981200"/>
                <a:gd name="connsiteY487" fmla="*/ 391478 h 2000250"/>
                <a:gd name="connsiteX488" fmla="*/ 634651 w 1981200"/>
                <a:gd name="connsiteY488" fmla="*/ 381571 h 2000250"/>
                <a:gd name="connsiteX489" fmla="*/ 640175 w 1981200"/>
                <a:gd name="connsiteY489" fmla="*/ 372523 h 2000250"/>
                <a:gd name="connsiteX490" fmla="*/ 665988 w 1981200"/>
                <a:gd name="connsiteY490" fmla="*/ 374523 h 2000250"/>
                <a:gd name="connsiteX491" fmla="*/ 675322 w 1981200"/>
                <a:gd name="connsiteY491" fmla="*/ 370522 h 2000250"/>
                <a:gd name="connsiteX492" fmla="*/ 674941 w 1981200"/>
                <a:gd name="connsiteY492" fmla="*/ 361569 h 2000250"/>
                <a:gd name="connsiteX493" fmla="*/ 682371 w 1981200"/>
                <a:gd name="connsiteY493" fmla="*/ 355663 h 2000250"/>
                <a:gd name="connsiteX494" fmla="*/ 686086 w 1981200"/>
                <a:gd name="connsiteY494" fmla="*/ 344233 h 2000250"/>
                <a:gd name="connsiteX495" fmla="*/ 690658 w 1981200"/>
                <a:gd name="connsiteY495" fmla="*/ 338137 h 2000250"/>
                <a:gd name="connsiteX496" fmla="*/ 700564 w 1981200"/>
                <a:gd name="connsiteY496" fmla="*/ 332137 h 2000250"/>
                <a:gd name="connsiteX497" fmla="*/ 702469 w 1981200"/>
                <a:gd name="connsiteY497" fmla="*/ 335566 h 2000250"/>
                <a:gd name="connsiteX498" fmla="*/ 714661 w 1981200"/>
                <a:gd name="connsiteY498" fmla="*/ 339947 h 2000250"/>
                <a:gd name="connsiteX499" fmla="*/ 724091 w 1981200"/>
                <a:gd name="connsiteY499" fmla="*/ 355378 h 2000250"/>
                <a:gd name="connsiteX500" fmla="*/ 731520 w 1981200"/>
                <a:gd name="connsiteY500" fmla="*/ 356902 h 2000250"/>
                <a:gd name="connsiteX501" fmla="*/ 732282 w 1981200"/>
                <a:gd name="connsiteY501" fmla="*/ 351949 h 2000250"/>
                <a:gd name="connsiteX502" fmla="*/ 738473 w 1981200"/>
                <a:gd name="connsiteY502" fmla="*/ 347758 h 2000250"/>
                <a:gd name="connsiteX503" fmla="*/ 729710 w 1981200"/>
                <a:gd name="connsiteY503" fmla="*/ 332518 h 2000250"/>
                <a:gd name="connsiteX504" fmla="*/ 729710 w 1981200"/>
                <a:gd name="connsiteY504" fmla="*/ 323755 h 2000250"/>
                <a:gd name="connsiteX505" fmla="*/ 723043 w 1981200"/>
                <a:gd name="connsiteY505" fmla="*/ 322612 h 2000250"/>
                <a:gd name="connsiteX506" fmla="*/ 732472 w 1981200"/>
                <a:gd name="connsiteY506" fmla="*/ 320040 h 2000250"/>
                <a:gd name="connsiteX507" fmla="*/ 733330 w 1981200"/>
                <a:gd name="connsiteY507" fmla="*/ 326993 h 2000250"/>
                <a:gd name="connsiteX508" fmla="*/ 736378 w 1981200"/>
                <a:gd name="connsiteY508" fmla="*/ 328231 h 2000250"/>
                <a:gd name="connsiteX509" fmla="*/ 738568 w 1981200"/>
                <a:gd name="connsiteY509" fmla="*/ 319183 h 2000250"/>
                <a:gd name="connsiteX510" fmla="*/ 742474 w 1981200"/>
                <a:gd name="connsiteY510" fmla="*/ 319183 h 2000250"/>
                <a:gd name="connsiteX511" fmla="*/ 742378 w 1981200"/>
                <a:gd name="connsiteY511" fmla="*/ 324707 h 2000250"/>
                <a:gd name="connsiteX512" fmla="*/ 753237 w 1981200"/>
                <a:gd name="connsiteY512" fmla="*/ 327088 h 2000250"/>
                <a:gd name="connsiteX513" fmla="*/ 760381 w 1981200"/>
                <a:gd name="connsiteY513" fmla="*/ 322516 h 2000250"/>
                <a:gd name="connsiteX514" fmla="*/ 753618 w 1981200"/>
                <a:gd name="connsiteY514" fmla="*/ 315373 h 2000250"/>
                <a:gd name="connsiteX515" fmla="*/ 796957 w 1981200"/>
                <a:gd name="connsiteY515" fmla="*/ 287560 h 2000250"/>
                <a:gd name="connsiteX516" fmla="*/ 811530 w 1981200"/>
                <a:gd name="connsiteY516" fmla="*/ 293846 h 2000250"/>
                <a:gd name="connsiteX517" fmla="*/ 821150 w 1981200"/>
                <a:gd name="connsiteY517" fmla="*/ 304800 h 2000250"/>
                <a:gd name="connsiteX518" fmla="*/ 822579 w 1981200"/>
                <a:gd name="connsiteY518" fmla="*/ 310229 h 2000250"/>
                <a:gd name="connsiteX519" fmla="*/ 836962 w 1981200"/>
                <a:gd name="connsiteY519" fmla="*/ 316135 h 2000250"/>
                <a:gd name="connsiteX520" fmla="*/ 840486 w 1981200"/>
                <a:gd name="connsiteY520" fmla="*/ 324517 h 2000250"/>
                <a:gd name="connsiteX521" fmla="*/ 852487 w 1981200"/>
                <a:gd name="connsiteY521" fmla="*/ 319754 h 2000250"/>
                <a:gd name="connsiteX522" fmla="*/ 860203 w 1981200"/>
                <a:gd name="connsiteY522" fmla="*/ 319659 h 2000250"/>
                <a:gd name="connsiteX523" fmla="*/ 868966 w 1981200"/>
                <a:gd name="connsiteY523" fmla="*/ 324421 h 2000250"/>
                <a:gd name="connsiteX524" fmla="*/ 871442 w 1981200"/>
                <a:gd name="connsiteY524" fmla="*/ 322707 h 2000250"/>
                <a:gd name="connsiteX525" fmla="*/ 877919 w 1981200"/>
                <a:gd name="connsiteY525" fmla="*/ 328612 h 2000250"/>
                <a:gd name="connsiteX526" fmla="*/ 884111 w 1981200"/>
                <a:gd name="connsiteY526" fmla="*/ 323088 h 2000250"/>
                <a:gd name="connsiteX527" fmla="*/ 893159 w 1981200"/>
                <a:gd name="connsiteY527" fmla="*/ 324803 h 2000250"/>
                <a:gd name="connsiteX528" fmla="*/ 898779 w 1981200"/>
                <a:gd name="connsiteY528" fmla="*/ 318992 h 2000250"/>
                <a:gd name="connsiteX529" fmla="*/ 898684 w 1981200"/>
                <a:gd name="connsiteY529" fmla="*/ 311182 h 2000250"/>
                <a:gd name="connsiteX530" fmla="*/ 900494 w 1981200"/>
                <a:gd name="connsiteY530" fmla="*/ 313563 h 2000250"/>
                <a:gd name="connsiteX531" fmla="*/ 923163 w 1981200"/>
                <a:gd name="connsiteY531" fmla="*/ 306229 h 2000250"/>
                <a:gd name="connsiteX532" fmla="*/ 926497 w 1981200"/>
                <a:gd name="connsiteY532" fmla="*/ 314801 h 2000250"/>
                <a:gd name="connsiteX533" fmla="*/ 931164 w 1981200"/>
                <a:gd name="connsiteY533" fmla="*/ 314801 h 2000250"/>
                <a:gd name="connsiteX534" fmla="*/ 926973 w 1981200"/>
                <a:gd name="connsiteY534" fmla="*/ 313849 h 2000250"/>
                <a:gd name="connsiteX535" fmla="*/ 925163 w 1981200"/>
                <a:gd name="connsiteY535" fmla="*/ 304800 h 2000250"/>
                <a:gd name="connsiteX536" fmla="*/ 927830 w 1981200"/>
                <a:gd name="connsiteY536" fmla="*/ 303371 h 2000250"/>
                <a:gd name="connsiteX537" fmla="*/ 930212 w 1981200"/>
                <a:gd name="connsiteY537" fmla="*/ 308134 h 2000250"/>
                <a:gd name="connsiteX538" fmla="*/ 931545 w 1981200"/>
                <a:gd name="connsiteY538" fmla="*/ 305943 h 2000250"/>
                <a:gd name="connsiteX539" fmla="*/ 940879 w 1981200"/>
                <a:gd name="connsiteY539" fmla="*/ 304705 h 2000250"/>
                <a:gd name="connsiteX540" fmla="*/ 942403 w 1981200"/>
                <a:gd name="connsiteY540" fmla="*/ 297466 h 2000250"/>
                <a:gd name="connsiteX541" fmla="*/ 939355 w 1981200"/>
                <a:gd name="connsiteY541" fmla="*/ 297466 h 2000250"/>
                <a:gd name="connsiteX542" fmla="*/ 939641 w 1981200"/>
                <a:gd name="connsiteY542" fmla="*/ 293846 h 2000250"/>
                <a:gd name="connsiteX543" fmla="*/ 953453 w 1981200"/>
                <a:gd name="connsiteY543" fmla="*/ 293084 h 2000250"/>
                <a:gd name="connsiteX544" fmla="*/ 947261 w 1981200"/>
                <a:gd name="connsiteY544" fmla="*/ 278892 h 2000250"/>
                <a:gd name="connsiteX545" fmla="*/ 940689 w 1981200"/>
                <a:gd name="connsiteY545" fmla="*/ 273558 h 2000250"/>
                <a:gd name="connsiteX546" fmla="*/ 940784 w 1981200"/>
                <a:gd name="connsiteY546" fmla="*/ 270986 h 2000250"/>
                <a:gd name="connsiteX547" fmla="*/ 938403 w 1981200"/>
                <a:gd name="connsiteY547" fmla="*/ 274415 h 2000250"/>
                <a:gd name="connsiteX548" fmla="*/ 930878 w 1981200"/>
                <a:gd name="connsiteY548" fmla="*/ 270224 h 2000250"/>
                <a:gd name="connsiteX549" fmla="*/ 935641 w 1981200"/>
                <a:gd name="connsiteY549" fmla="*/ 266129 h 2000250"/>
                <a:gd name="connsiteX550" fmla="*/ 939927 w 1981200"/>
                <a:gd name="connsiteY550" fmla="*/ 268033 h 2000250"/>
                <a:gd name="connsiteX551" fmla="*/ 939927 w 1981200"/>
                <a:gd name="connsiteY551" fmla="*/ 266319 h 2000250"/>
                <a:gd name="connsiteX552" fmla="*/ 932212 w 1981200"/>
                <a:gd name="connsiteY552" fmla="*/ 262699 h 2000250"/>
                <a:gd name="connsiteX553" fmla="*/ 926497 w 1981200"/>
                <a:gd name="connsiteY553" fmla="*/ 251841 h 2000250"/>
                <a:gd name="connsiteX554" fmla="*/ 936974 w 1981200"/>
                <a:gd name="connsiteY554" fmla="*/ 243459 h 2000250"/>
                <a:gd name="connsiteX555" fmla="*/ 939451 w 1981200"/>
                <a:gd name="connsiteY555" fmla="*/ 247745 h 2000250"/>
                <a:gd name="connsiteX556" fmla="*/ 950214 w 1981200"/>
                <a:gd name="connsiteY556" fmla="*/ 245173 h 2000250"/>
                <a:gd name="connsiteX557" fmla="*/ 945166 w 1981200"/>
                <a:gd name="connsiteY557" fmla="*/ 226695 h 2000250"/>
                <a:gd name="connsiteX558" fmla="*/ 952595 w 1981200"/>
                <a:gd name="connsiteY558" fmla="*/ 219170 h 2000250"/>
                <a:gd name="connsiteX559" fmla="*/ 968692 w 1981200"/>
                <a:gd name="connsiteY559" fmla="*/ 221361 h 2000250"/>
                <a:gd name="connsiteX560" fmla="*/ 969264 w 1981200"/>
                <a:gd name="connsiteY560" fmla="*/ 217360 h 2000250"/>
                <a:gd name="connsiteX561" fmla="*/ 954310 w 1981200"/>
                <a:gd name="connsiteY561" fmla="*/ 210979 h 2000250"/>
                <a:gd name="connsiteX562" fmla="*/ 940879 w 1981200"/>
                <a:gd name="connsiteY562" fmla="*/ 210312 h 2000250"/>
                <a:gd name="connsiteX563" fmla="*/ 938879 w 1981200"/>
                <a:gd name="connsiteY563" fmla="*/ 205549 h 2000250"/>
                <a:gd name="connsiteX564" fmla="*/ 968407 w 1981200"/>
                <a:gd name="connsiteY564" fmla="*/ 190214 h 2000250"/>
                <a:gd name="connsiteX565" fmla="*/ 975932 w 1981200"/>
                <a:gd name="connsiteY565" fmla="*/ 188785 h 2000250"/>
                <a:gd name="connsiteX566" fmla="*/ 978694 w 1981200"/>
                <a:gd name="connsiteY566" fmla="*/ 168783 h 2000250"/>
                <a:gd name="connsiteX567" fmla="*/ 974598 w 1981200"/>
                <a:gd name="connsiteY567" fmla="*/ 166497 h 2000250"/>
                <a:gd name="connsiteX568" fmla="*/ 982028 w 1981200"/>
                <a:gd name="connsiteY568" fmla="*/ 161544 h 2000250"/>
                <a:gd name="connsiteX569" fmla="*/ 1002792 w 1981200"/>
                <a:gd name="connsiteY569" fmla="*/ 163925 h 2000250"/>
                <a:gd name="connsiteX570" fmla="*/ 1006888 w 1981200"/>
                <a:gd name="connsiteY570" fmla="*/ 166402 h 2000250"/>
                <a:gd name="connsiteX571" fmla="*/ 1008888 w 1981200"/>
                <a:gd name="connsiteY571" fmla="*/ 162878 h 2000250"/>
                <a:gd name="connsiteX572" fmla="*/ 1008793 w 1981200"/>
                <a:gd name="connsiteY572" fmla="*/ 154591 h 2000250"/>
                <a:gd name="connsiteX573" fmla="*/ 1012127 w 1981200"/>
                <a:gd name="connsiteY573" fmla="*/ 146399 h 2000250"/>
                <a:gd name="connsiteX574" fmla="*/ 1009555 w 1981200"/>
                <a:gd name="connsiteY574" fmla="*/ 137160 h 2000250"/>
                <a:gd name="connsiteX575" fmla="*/ 1012031 w 1981200"/>
                <a:gd name="connsiteY575" fmla="*/ 123349 h 2000250"/>
                <a:gd name="connsiteX576" fmla="*/ 1008031 w 1981200"/>
                <a:gd name="connsiteY576" fmla="*/ 118586 h 2000250"/>
                <a:gd name="connsiteX577" fmla="*/ 1006792 w 1981200"/>
                <a:gd name="connsiteY577" fmla="*/ 110395 h 2000250"/>
                <a:gd name="connsiteX578" fmla="*/ 1009650 w 1981200"/>
                <a:gd name="connsiteY578" fmla="*/ 99441 h 2000250"/>
                <a:gd name="connsiteX579" fmla="*/ 1009459 w 1981200"/>
                <a:gd name="connsiteY579" fmla="*/ 77629 h 2000250"/>
                <a:gd name="connsiteX580" fmla="*/ 1021652 w 1981200"/>
                <a:gd name="connsiteY580" fmla="*/ 47530 h 2000250"/>
                <a:gd name="connsiteX581" fmla="*/ 1024509 w 1981200"/>
                <a:gd name="connsiteY581" fmla="*/ 33623 h 2000250"/>
                <a:gd name="connsiteX582" fmla="*/ 1023557 w 1981200"/>
                <a:gd name="connsiteY582" fmla="*/ 18479 h 2000250"/>
                <a:gd name="connsiteX583" fmla="*/ 1026224 w 1981200"/>
                <a:gd name="connsiteY583" fmla="*/ 16573 h 2000250"/>
                <a:gd name="connsiteX584" fmla="*/ 1036796 w 1981200"/>
                <a:gd name="connsiteY584" fmla="*/ 18955 h 2000250"/>
                <a:gd name="connsiteX585" fmla="*/ 1046702 w 1981200"/>
                <a:gd name="connsiteY585" fmla="*/ 33814 h 2000250"/>
                <a:gd name="connsiteX586" fmla="*/ 1053560 w 1981200"/>
                <a:gd name="connsiteY586" fmla="*/ 35147 h 2000250"/>
                <a:gd name="connsiteX587" fmla="*/ 1065276 w 1981200"/>
                <a:gd name="connsiteY587" fmla="*/ 46958 h 2000250"/>
                <a:gd name="connsiteX588" fmla="*/ 1072325 w 1981200"/>
                <a:gd name="connsiteY588" fmla="*/ 47339 h 2000250"/>
                <a:gd name="connsiteX589" fmla="*/ 1096518 w 1981200"/>
                <a:gd name="connsiteY589" fmla="*/ 38290 h 2000250"/>
                <a:gd name="connsiteX590" fmla="*/ 1098899 w 1981200"/>
                <a:gd name="connsiteY590" fmla="*/ 27527 h 2000250"/>
                <a:gd name="connsiteX591" fmla="*/ 1117378 w 1981200"/>
                <a:gd name="connsiteY591" fmla="*/ 34099 h 2000250"/>
                <a:gd name="connsiteX592" fmla="*/ 1141381 w 1981200"/>
                <a:gd name="connsiteY592" fmla="*/ 33337 h 2000250"/>
                <a:gd name="connsiteX593" fmla="*/ 1147763 w 1981200"/>
                <a:gd name="connsiteY593" fmla="*/ 29528 h 2000250"/>
                <a:gd name="connsiteX594" fmla="*/ 1152811 w 1981200"/>
                <a:gd name="connsiteY594" fmla="*/ 17145 h 2000250"/>
                <a:gd name="connsiteX595" fmla="*/ 1156335 w 1981200"/>
                <a:gd name="connsiteY595" fmla="*/ 14383 h 2000250"/>
                <a:gd name="connsiteX596" fmla="*/ 1174528 w 1981200"/>
                <a:gd name="connsiteY596" fmla="*/ 9525 h 2000250"/>
                <a:gd name="connsiteX597" fmla="*/ 1239203 w 1981200"/>
                <a:gd name="connsiteY597" fmla="*/ 50863 h 2000250"/>
                <a:gd name="connsiteX598" fmla="*/ 1253109 w 1981200"/>
                <a:gd name="connsiteY598" fmla="*/ 70866 h 2000250"/>
                <a:gd name="connsiteX599" fmla="*/ 1268635 w 1981200"/>
                <a:gd name="connsiteY599" fmla="*/ 83820 h 2000250"/>
                <a:gd name="connsiteX600" fmla="*/ 1299877 w 1981200"/>
                <a:gd name="connsiteY600" fmla="*/ 85154 h 2000250"/>
                <a:gd name="connsiteX601" fmla="*/ 1299020 w 1981200"/>
                <a:gd name="connsiteY601" fmla="*/ 76009 h 2000250"/>
                <a:gd name="connsiteX602" fmla="*/ 1301972 w 1981200"/>
                <a:gd name="connsiteY602" fmla="*/ 70390 h 2000250"/>
                <a:gd name="connsiteX603" fmla="*/ 1311212 w 1981200"/>
                <a:gd name="connsiteY603" fmla="*/ 68294 h 2000250"/>
                <a:gd name="connsiteX604" fmla="*/ 1318165 w 1981200"/>
                <a:gd name="connsiteY604" fmla="*/ 77629 h 2000250"/>
                <a:gd name="connsiteX605" fmla="*/ 1338072 w 1981200"/>
                <a:gd name="connsiteY605" fmla="*/ 82391 h 2000250"/>
                <a:gd name="connsiteX606" fmla="*/ 1357217 w 1981200"/>
                <a:gd name="connsiteY606" fmla="*/ 106489 h 2000250"/>
                <a:gd name="connsiteX607" fmla="*/ 1372076 w 1981200"/>
                <a:gd name="connsiteY607" fmla="*/ 108013 h 2000250"/>
                <a:gd name="connsiteX608" fmla="*/ 1380268 w 1981200"/>
                <a:gd name="connsiteY608" fmla="*/ 122491 h 2000250"/>
                <a:gd name="connsiteX609" fmla="*/ 1380934 w 1981200"/>
                <a:gd name="connsiteY609" fmla="*/ 143065 h 2000250"/>
                <a:gd name="connsiteX610" fmla="*/ 1386269 w 1981200"/>
                <a:gd name="connsiteY610" fmla="*/ 153257 h 2000250"/>
                <a:gd name="connsiteX611" fmla="*/ 1384363 w 1981200"/>
                <a:gd name="connsiteY611" fmla="*/ 180499 h 2000250"/>
                <a:gd name="connsiteX612" fmla="*/ 1389221 w 1981200"/>
                <a:gd name="connsiteY612" fmla="*/ 194881 h 2000250"/>
                <a:gd name="connsiteX613" fmla="*/ 1392841 w 1981200"/>
                <a:gd name="connsiteY613" fmla="*/ 196691 h 2000250"/>
                <a:gd name="connsiteX614" fmla="*/ 1395889 w 1981200"/>
                <a:gd name="connsiteY614" fmla="*/ 212312 h 2000250"/>
                <a:gd name="connsiteX615" fmla="*/ 1392365 w 1981200"/>
                <a:gd name="connsiteY615" fmla="*/ 223742 h 2000250"/>
                <a:gd name="connsiteX616" fmla="*/ 1382268 w 1981200"/>
                <a:gd name="connsiteY616" fmla="*/ 234410 h 2000250"/>
                <a:gd name="connsiteX617" fmla="*/ 1380934 w 1981200"/>
                <a:gd name="connsiteY617" fmla="*/ 245078 h 2000250"/>
                <a:gd name="connsiteX618" fmla="*/ 1385792 w 1981200"/>
                <a:gd name="connsiteY618" fmla="*/ 259842 h 2000250"/>
                <a:gd name="connsiteX619" fmla="*/ 1378363 w 1981200"/>
                <a:gd name="connsiteY619" fmla="*/ 269748 h 2000250"/>
                <a:gd name="connsiteX620" fmla="*/ 1379220 w 1981200"/>
                <a:gd name="connsiteY620" fmla="*/ 275654 h 2000250"/>
                <a:gd name="connsiteX621" fmla="*/ 1375029 w 1981200"/>
                <a:gd name="connsiteY621" fmla="*/ 284702 h 2000250"/>
                <a:gd name="connsiteX622" fmla="*/ 1377029 w 1981200"/>
                <a:gd name="connsiteY622" fmla="*/ 302323 h 2000250"/>
                <a:gd name="connsiteX623" fmla="*/ 1386269 w 1981200"/>
                <a:gd name="connsiteY623" fmla="*/ 300323 h 2000250"/>
                <a:gd name="connsiteX624" fmla="*/ 1393698 w 1981200"/>
                <a:gd name="connsiteY624" fmla="*/ 292608 h 2000250"/>
                <a:gd name="connsiteX625" fmla="*/ 1404557 w 1981200"/>
                <a:gd name="connsiteY625" fmla="*/ 295084 h 2000250"/>
                <a:gd name="connsiteX626" fmla="*/ 1432370 w 1981200"/>
                <a:gd name="connsiteY626" fmla="*/ 292322 h 2000250"/>
                <a:gd name="connsiteX627" fmla="*/ 1443990 w 1981200"/>
                <a:gd name="connsiteY627" fmla="*/ 304514 h 2000250"/>
                <a:gd name="connsiteX628" fmla="*/ 1450562 w 1981200"/>
                <a:gd name="connsiteY628" fmla="*/ 316611 h 2000250"/>
                <a:gd name="connsiteX629" fmla="*/ 1450753 w 1981200"/>
                <a:gd name="connsiteY629" fmla="*/ 334423 h 2000250"/>
                <a:gd name="connsiteX630" fmla="*/ 1457039 w 1981200"/>
                <a:gd name="connsiteY630" fmla="*/ 345376 h 2000250"/>
                <a:gd name="connsiteX631" fmla="*/ 1446943 w 1981200"/>
                <a:gd name="connsiteY631" fmla="*/ 371189 h 2000250"/>
                <a:gd name="connsiteX632" fmla="*/ 1449800 w 1981200"/>
                <a:gd name="connsiteY632" fmla="*/ 380524 h 2000250"/>
                <a:gd name="connsiteX633" fmla="*/ 1448943 w 1981200"/>
                <a:gd name="connsiteY633" fmla="*/ 395097 h 2000250"/>
                <a:gd name="connsiteX634" fmla="*/ 1451991 w 1981200"/>
                <a:gd name="connsiteY634" fmla="*/ 414909 h 2000250"/>
                <a:gd name="connsiteX635" fmla="*/ 1461325 w 1981200"/>
                <a:gd name="connsiteY635" fmla="*/ 420910 h 2000250"/>
                <a:gd name="connsiteX636" fmla="*/ 1462754 w 1981200"/>
                <a:gd name="connsiteY636" fmla="*/ 430244 h 2000250"/>
                <a:gd name="connsiteX637" fmla="*/ 1477518 w 1981200"/>
                <a:gd name="connsiteY637" fmla="*/ 458629 h 2000250"/>
                <a:gd name="connsiteX638" fmla="*/ 1483233 w 1981200"/>
                <a:gd name="connsiteY638" fmla="*/ 479584 h 2000250"/>
                <a:gd name="connsiteX639" fmla="*/ 1511332 w 1981200"/>
                <a:gd name="connsiteY639" fmla="*/ 500539 h 2000250"/>
                <a:gd name="connsiteX640" fmla="*/ 1546860 w 1981200"/>
                <a:gd name="connsiteY640" fmla="*/ 498729 h 2000250"/>
                <a:gd name="connsiteX641" fmla="*/ 1578483 w 1981200"/>
                <a:gd name="connsiteY641" fmla="*/ 491299 h 2000250"/>
                <a:gd name="connsiteX642" fmla="*/ 1588103 w 1981200"/>
                <a:gd name="connsiteY642" fmla="*/ 491395 h 2000250"/>
                <a:gd name="connsiteX643" fmla="*/ 1597819 w 1981200"/>
                <a:gd name="connsiteY643" fmla="*/ 495395 h 2000250"/>
                <a:gd name="connsiteX644" fmla="*/ 1612678 w 1981200"/>
                <a:gd name="connsiteY644" fmla="*/ 504444 h 2000250"/>
                <a:gd name="connsiteX645" fmla="*/ 1634871 w 1981200"/>
                <a:gd name="connsiteY645" fmla="*/ 526828 h 2000250"/>
                <a:gd name="connsiteX646" fmla="*/ 1658303 w 1981200"/>
                <a:gd name="connsiteY646" fmla="*/ 530066 h 2000250"/>
                <a:gd name="connsiteX647" fmla="*/ 1666589 w 1981200"/>
                <a:gd name="connsiteY647" fmla="*/ 534257 h 2000250"/>
                <a:gd name="connsiteX648" fmla="*/ 1673257 w 1981200"/>
                <a:gd name="connsiteY648" fmla="*/ 544354 h 2000250"/>
                <a:gd name="connsiteX649" fmla="*/ 1678972 w 1981200"/>
                <a:gd name="connsiteY649" fmla="*/ 567785 h 2000250"/>
                <a:gd name="connsiteX650" fmla="*/ 1691354 w 1981200"/>
                <a:gd name="connsiteY650" fmla="*/ 585121 h 2000250"/>
                <a:gd name="connsiteX651" fmla="*/ 1692116 w 1981200"/>
                <a:gd name="connsiteY651" fmla="*/ 576263 h 2000250"/>
                <a:gd name="connsiteX652" fmla="*/ 1702499 w 1981200"/>
                <a:gd name="connsiteY652" fmla="*/ 563499 h 2000250"/>
                <a:gd name="connsiteX653" fmla="*/ 1705356 w 1981200"/>
                <a:gd name="connsiteY653" fmla="*/ 552259 h 2000250"/>
                <a:gd name="connsiteX654" fmla="*/ 1742789 w 1981200"/>
                <a:gd name="connsiteY654" fmla="*/ 553307 h 2000250"/>
                <a:gd name="connsiteX655" fmla="*/ 1762220 w 1981200"/>
                <a:gd name="connsiteY655" fmla="*/ 566356 h 2000250"/>
                <a:gd name="connsiteX656" fmla="*/ 1770888 w 1981200"/>
                <a:gd name="connsiteY656" fmla="*/ 575500 h 2000250"/>
                <a:gd name="connsiteX657" fmla="*/ 1785938 w 1981200"/>
                <a:gd name="connsiteY657" fmla="*/ 581596 h 2000250"/>
                <a:gd name="connsiteX658" fmla="*/ 1820799 w 1981200"/>
                <a:gd name="connsiteY658" fmla="*/ 583692 h 2000250"/>
                <a:gd name="connsiteX659" fmla="*/ 1839182 w 1981200"/>
                <a:gd name="connsiteY659" fmla="*/ 579406 h 2000250"/>
                <a:gd name="connsiteX660" fmla="*/ 1849755 w 1981200"/>
                <a:gd name="connsiteY660" fmla="*/ 567785 h 2000250"/>
                <a:gd name="connsiteX661" fmla="*/ 1851660 w 1981200"/>
                <a:gd name="connsiteY661" fmla="*/ 561404 h 2000250"/>
                <a:gd name="connsiteX662" fmla="*/ 1849565 w 1981200"/>
                <a:gd name="connsiteY662" fmla="*/ 547973 h 2000250"/>
                <a:gd name="connsiteX663" fmla="*/ 1865662 w 1981200"/>
                <a:gd name="connsiteY663" fmla="*/ 525589 h 2000250"/>
                <a:gd name="connsiteX664" fmla="*/ 1862900 w 1981200"/>
                <a:gd name="connsiteY664" fmla="*/ 526161 h 2000250"/>
                <a:gd name="connsiteX665" fmla="*/ 1877949 w 1981200"/>
                <a:gd name="connsiteY665" fmla="*/ 494252 h 2000250"/>
                <a:gd name="connsiteX666" fmla="*/ 1888141 w 1981200"/>
                <a:gd name="connsiteY666" fmla="*/ 483679 h 2000250"/>
                <a:gd name="connsiteX667" fmla="*/ 1892141 w 1981200"/>
                <a:gd name="connsiteY667" fmla="*/ 485775 h 2000250"/>
                <a:gd name="connsiteX668" fmla="*/ 1894523 w 1981200"/>
                <a:gd name="connsiteY668" fmla="*/ 494824 h 2000250"/>
                <a:gd name="connsiteX669" fmla="*/ 1899571 w 1981200"/>
                <a:gd name="connsiteY669" fmla="*/ 499205 h 2000250"/>
                <a:gd name="connsiteX670" fmla="*/ 1903381 w 1981200"/>
                <a:gd name="connsiteY670" fmla="*/ 508159 h 2000250"/>
                <a:gd name="connsiteX671" fmla="*/ 1907572 w 1981200"/>
                <a:gd name="connsiteY671" fmla="*/ 508825 h 2000250"/>
                <a:gd name="connsiteX672" fmla="*/ 1905476 w 1981200"/>
                <a:gd name="connsiteY672" fmla="*/ 514636 h 2000250"/>
                <a:gd name="connsiteX673" fmla="*/ 1908143 w 1981200"/>
                <a:gd name="connsiteY673" fmla="*/ 518636 h 2000250"/>
                <a:gd name="connsiteX674" fmla="*/ 1918621 w 1981200"/>
                <a:gd name="connsiteY674" fmla="*/ 522637 h 2000250"/>
                <a:gd name="connsiteX675" fmla="*/ 1932718 w 1981200"/>
                <a:gd name="connsiteY675" fmla="*/ 519970 h 2000250"/>
                <a:gd name="connsiteX676" fmla="*/ 1935194 w 1981200"/>
                <a:gd name="connsiteY676" fmla="*/ 525494 h 2000250"/>
                <a:gd name="connsiteX677" fmla="*/ 1932337 w 1981200"/>
                <a:gd name="connsiteY677" fmla="*/ 532543 h 2000250"/>
                <a:gd name="connsiteX678" fmla="*/ 1943957 w 1981200"/>
                <a:gd name="connsiteY678" fmla="*/ 537496 h 2000250"/>
                <a:gd name="connsiteX679" fmla="*/ 1968722 w 1981200"/>
                <a:gd name="connsiteY679" fmla="*/ 569119 h 2000250"/>
                <a:gd name="connsiteX680" fmla="*/ 1973104 w 1981200"/>
                <a:gd name="connsiteY680" fmla="*/ 566071 h 2000250"/>
                <a:gd name="connsiteX681" fmla="*/ 1979295 w 1981200"/>
                <a:gd name="connsiteY681" fmla="*/ 579882 h 2000250"/>
                <a:gd name="connsiteX682" fmla="*/ 1976914 w 1981200"/>
                <a:gd name="connsiteY682" fmla="*/ 614553 h 2000250"/>
                <a:gd name="connsiteX683" fmla="*/ 1958912 w 1981200"/>
                <a:gd name="connsiteY683" fmla="*/ 623888 h 2000250"/>
                <a:gd name="connsiteX684" fmla="*/ 1953578 w 1981200"/>
                <a:gd name="connsiteY684" fmla="*/ 629793 h 2000250"/>
                <a:gd name="connsiteX685" fmla="*/ 1958340 w 1981200"/>
                <a:gd name="connsiteY685" fmla="*/ 637984 h 2000250"/>
                <a:gd name="connsiteX686" fmla="*/ 1953673 w 1981200"/>
                <a:gd name="connsiteY686" fmla="*/ 642080 h 2000250"/>
                <a:gd name="connsiteX687" fmla="*/ 1956435 w 1981200"/>
                <a:gd name="connsiteY687" fmla="*/ 645509 h 2000250"/>
                <a:gd name="connsiteX688" fmla="*/ 1952244 w 1981200"/>
                <a:gd name="connsiteY688" fmla="*/ 658082 h 2000250"/>
                <a:gd name="connsiteX689" fmla="*/ 1954149 w 1981200"/>
                <a:gd name="connsiteY689" fmla="*/ 660082 h 2000250"/>
                <a:gd name="connsiteX690" fmla="*/ 1952720 w 1981200"/>
                <a:gd name="connsiteY690" fmla="*/ 690753 h 2000250"/>
                <a:gd name="connsiteX691" fmla="*/ 1961864 w 1981200"/>
                <a:gd name="connsiteY691" fmla="*/ 699230 h 2000250"/>
                <a:gd name="connsiteX692" fmla="*/ 1977390 w 1981200"/>
                <a:gd name="connsiteY692" fmla="*/ 703421 h 2000250"/>
                <a:gd name="connsiteX693" fmla="*/ 1967103 w 1981200"/>
                <a:gd name="connsiteY693" fmla="*/ 713994 h 2000250"/>
                <a:gd name="connsiteX694" fmla="*/ 1966246 w 1981200"/>
                <a:gd name="connsiteY694" fmla="*/ 721900 h 2000250"/>
                <a:gd name="connsiteX695" fmla="*/ 1969770 w 1981200"/>
                <a:gd name="connsiteY695" fmla="*/ 738473 h 2000250"/>
                <a:gd name="connsiteX696" fmla="*/ 1967484 w 1981200"/>
                <a:gd name="connsiteY696" fmla="*/ 753904 h 2000250"/>
                <a:gd name="connsiteX697" fmla="*/ 1958245 w 1981200"/>
                <a:gd name="connsiteY697" fmla="*/ 770477 h 2000250"/>
                <a:gd name="connsiteX698" fmla="*/ 1959864 w 1981200"/>
                <a:gd name="connsiteY698" fmla="*/ 786003 h 2000250"/>
                <a:gd name="connsiteX699" fmla="*/ 1948434 w 1981200"/>
                <a:gd name="connsiteY699" fmla="*/ 799814 h 2000250"/>
                <a:gd name="connsiteX700" fmla="*/ 1937575 w 1981200"/>
                <a:gd name="connsiteY700" fmla="*/ 793337 h 2000250"/>
                <a:gd name="connsiteX701" fmla="*/ 1928432 w 1981200"/>
                <a:gd name="connsiteY701" fmla="*/ 798004 h 2000250"/>
                <a:gd name="connsiteX702" fmla="*/ 1927384 w 1981200"/>
                <a:gd name="connsiteY702" fmla="*/ 807053 h 2000250"/>
                <a:gd name="connsiteX703" fmla="*/ 1911477 w 1981200"/>
                <a:gd name="connsiteY703" fmla="*/ 808387 h 2000250"/>
                <a:gd name="connsiteX704" fmla="*/ 1868710 w 1981200"/>
                <a:gd name="connsiteY704" fmla="*/ 794195 h 2000250"/>
                <a:gd name="connsiteX705" fmla="*/ 1847755 w 1981200"/>
                <a:gd name="connsiteY705" fmla="*/ 801910 h 2000250"/>
                <a:gd name="connsiteX706" fmla="*/ 1831848 w 1981200"/>
                <a:gd name="connsiteY706" fmla="*/ 821436 h 2000250"/>
                <a:gd name="connsiteX707" fmla="*/ 1831372 w 1981200"/>
                <a:gd name="connsiteY707" fmla="*/ 837629 h 2000250"/>
                <a:gd name="connsiteX708" fmla="*/ 1819656 w 1981200"/>
                <a:gd name="connsiteY708" fmla="*/ 845058 h 2000250"/>
                <a:gd name="connsiteX709" fmla="*/ 1818608 w 1981200"/>
                <a:gd name="connsiteY709" fmla="*/ 852392 h 2000250"/>
                <a:gd name="connsiteX710" fmla="*/ 1825942 w 1981200"/>
                <a:gd name="connsiteY710" fmla="*/ 882015 h 2000250"/>
                <a:gd name="connsiteX711" fmla="*/ 1823180 w 1981200"/>
                <a:gd name="connsiteY711" fmla="*/ 892492 h 2000250"/>
                <a:gd name="connsiteX712" fmla="*/ 1827943 w 1981200"/>
                <a:gd name="connsiteY712" fmla="*/ 900970 h 2000250"/>
                <a:gd name="connsiteX713" fmla="*/ 1823847 w 1981200"/>
                <a:gd name="connsiteY713" fmla="*/ 926592 h 2000250"/>
                <a:gd name="connsiteX714" fmla="*/ 1825562 w 1981200"/>
                <a:gd name="connsiteY714" fmla="*/ 930878 h 2000250"/>
                <a:gd name="connsiteX715" fmla="*/ 1822609 w 1981200"/>
                <a:gd name="connsiteY715" fmla="*/ 933164 h 2000250"/>
                <a:gd name="connsiteX716" fmla="*/ 1815275 w 1981200"/>
                <a:gd name="connsiteY716" fmla="*/ 927163 h 2000250"/>
                <a:gd name="connsiteX717" fmla="*/ 1811083 w 1981200"/>
                <a:gd name="connsiteY717" fmla="*/ 930497 h 2000250"/>
                <a:gd name="connsiteX718" fmla="*/ 1810417 w 1981200"/>
                <a:gd name="connsiteY718" fmla="*/ 935926 h 2000250"/>
                <a:gd name="connsiteX719" fmla="*/ 1810798 w 1981200"/>
                <a:gd name="connsiteY719" fmla="*/ 937831 h 2000250"/>
                <a:gd name="connsiteX720" fmla="*/ 1816513 w 1981200"/>
                <a:gd name="connsiteY720" fmla="*/ 938498 h 2000250"/>
                <a:gd name="connsiteX721" fmla="*/ 1820513 w 1981200"/>
                <a:gd name="connsiteY721" fmla="*/ 947261 h 2000250"/>
                <a:gd name="connsiteX722" fmla="*/ 1825942 w 1981200"/>
                <a:gd name="connsiteY722" fmla="*/ 947547 h 2000250"/>
                <a:gd name="connsiteX723" fmla="*/ 1826895 w 1981200"/>
                <a:gd name="connsiteY723" fmla="*/ 954500 h 2000250"/>
                <a:gd name="connsiteX724" fmla="*/ 1825562 w 1981200"/>
                <a:gd name="connsiteY724" fmla="*/ 962120 h 2000250"/>
                <a:gd name="connsiteX725" fmla="*/ 1820418 w 1981200"/>
                <a:gd name="connsiteY725" fmla="*/ 954691 h 2000250"/>
                <a:gd name="connsiteX726" fmla="*/ 1815560 w 1981200"/>
                <a:gd name="connsiteY726" fmla="*/ 953357 h 2000250"/>
                <a:gd name="connsiteX727" fmla="*/ 1815560 w 1981200"/>
                <a:gd name="connsiteY727" fmla="*/ 958310 h 2000250"/>
                <a:gd name="connsiteX728" fmla="*/ 1810321 w 1981200"/>
                <a:gd name="connsiteY728" fmla="*/ 963168 h 2000250"/>
                <a:gd name="connsiteX729" fmla="*/ 1813655 w 1981200"/>
                <a:gd name="connsiteY729" fmla="*/ 964406 h 2000250"/>
                <a:gd name="connsiteX730" fmla="*/ 1815846 w 1981200"/>
                <a:gd name="connsiteY730" fmla="*/ 960406 h 2000250"/>
                <a:gd name="connsiteX731" fmla="*/ 1821466 w 1981200"/>
                <a:gd name="connsiteY731" fmla="*/ 961739 h 2000250"/>
                <a:gd name="connsiteX732" fmla="*/ 1824133 w 1981200"/>
                <a:gd name="connsiteY732" fmla="*/ 969550 h 2000250"/>
                <a:gd name="connsiteX733" fmla="*/ 1821180 w 1981200"/>
                <a:gd name="connsiteY733" fmla="*/ 970597 h 2000250"/>
                <a:gd name="connsiteX734" fmla="*/ 1809941 w 1981200"/>
                <a:gd name="connsiteY734" fmla="*/ 964978 h 2000250"/>
                <a:gd name="connsiteX735" fmla="*/ 1803845 w 1981200"/>
                <a:gd name="connsiteY735" fmla="*/ 967740 h 2000250"/>
                <a:gd name="connsiteX736" fmla="*/ 1801273 w 1981200"/>
                <a:gd name="connsiteY736" fmla="*/ 964597 h 2000250"/>
                <a:gd name="connsiteX737" fmla="*/ 1798415 w 1981200"/>
                <a:gd name="connsiteY737" fmla="*/ 977646 h 2000250"/>
                <a:gd name="connsiteX738" fmla="*/ 1795748 w 1981200"/>
                <a:gd name="connsiteY738" fmla="*/ 976027 h 2000250"/>
                <a:gd name="connsiteX739" fmla="*/ 1796034 w 1981200"/>
                <a:gd name="connsiteY739" fmla="*/ 971645 h 2000250"/>
                <a:gd name="connsiteX740" fmla="*/ 1788509 w 1981200"/>
                <a:gd name="connsiteY740" fmla="*/ 972217 h 2000250"/>
                <a:gd name="connsiteX741" fmla="*/ 1785747 w 1981200"/>
                <a:gd name="connsiteY741" fmla="*/ 967835 h 2000250"/>
                <a:gd name="connsiteX742" fmla="*/ 1773650 w 1981200"/>
                <a:gd name="connsiteY742" fmla="*/ 960787 h 2000250"/>
                <a:gd name="connsiteX743" fmla="*/ 1762601 w 1981200"/>
                <a:gd name="connsiteY743" fmla="*/ 958501 h 2000250"/>
                <a:gd name="connsiteX744" fmla="*/ 1764125 w 1981200"/>
                <a:gd name="connsiteY744" fmla="*/ 952976 h 2000250"/>
                <a:gd name="connsiteX745" fmla="*/ 1769936 w 1981200"/>
                <a:gd name="connsiteY745" fmla="*/ 952214 h 2000250"/>
                <a:gd name="connsiteX746" fmla="*/ 1779651 w 1981200"/>
                <a:gd name="connsiteY746" fmla="*/ 944213 h 2000250"/>
                <a:gd name="connsiteX747" fmla="*/ 1789176 w 1981200"/>
                <a:gd name="connsiteY747" fmla="*/ 949452 h 2000250"/>
                <a:gd name="connsiteX748" fmla="*/ 1796701 w 1981200"/>
                <a:gd name="connsiteY748" fmla="*/ 943737 h 2000250"/>
                <a:gd name="connsiteX749" fmla="*/ 1811465 w 1981200"/>
                <a:gd name="connsiteY749" fmla="*/ 944594 h 2000250"/>
                <a:gd name="connsiteX750" fmla="*/ 1788509 w 1981200"/>
                <a:gd name="connsiteY750" fmla="*/ 938213 h 2000250"/>
                <a:gd name="connsiteX751" fmla="*/ 1780127 w 1981200"/>
                <a:gd name="connsiteY751" fmla="*/ 939832 h 2000250"/>
                <a:gd name="connsiteX752" fmla="*/ 1777460 w 1981200"/>
                <a:gd name="connsiteY752" fmla="*/ 943832 h 2000250"/>
                <a:gd name="connsiteX753" fmla="*/ 1774698 w 1981200"/>
                <a:gd name="connsiteY753" fmla="*/ 943070 h 2000250"/>
                <a:gd name="connsiteX754" fmla="*/ 1769459 w 1981200"/>
                <a:gd name="connsiteY754" fmla="*/ 948976 h 2000250"/>
                <a:gd name="connsiteX755" fmla="*/ 1762220 w 1981200"/>
                <a:gd name="connsiteY755" fmla="*/ 949642 h 2000250"/>
                <a:gd name="connsiteX756" fmla="*/ 1761268 w 1981200"/>
                <a:gd name="connsiteY756" fmla="*/ 952309 h 2000250"/>
                <a:gd name="connsiteX757" fmla="*/ 1755743 w 1981200"/>
                <a:gd name="connsiteY757" fmla="*/ 951166 h 2000250"/>
                <a:gd name="connsiteX758" fmla="*/ 1754696 w 1981200"/>
                <a:gd name="connsiteY758" fmla="*/ 957834 h 2000250"/>
                <a:gd name="connsiteX759" fmla="*/ 1753743 w 1981200"/>
                <a:gd name="connsiteY759" fmla="*/ 946975 h 2000250"/>
                <a:gd name="connsiteX760" fmla="*/ 1742218 w 1981200"/>
                <a:gd name="connsiteY760" fmla="*/ 931450 h 2000250"/>
                <a:gd name="connsiteX761" fmla="*/ 1737074 w 1981200"/>
                <a:gd name="connsiteY761" fmla="*/ 929640 h 2000250"/>
                <a:gd name="connsiteX762" fmla="*/ 1732407 w 1981200"/>
                <a:gd name="connsiteY762" fmla="*/ 921734 h 2000250"/>
                <a:gd name="connsiteX763" fmla="*/ 1709547 w 1981200"/>
                <a:gd name="connsiteY763" fmla="*/ 911162 h 2000250"/>
                <a:gd name="connsiteX764" fmla="*/ 1704023 w 1981200"/>
                <a:gd name="connsiteY764" fmla="*/ 901922 h 2000250"/>
                <a:gd name="connsiteX765" fmla="*/ 1698593 w 1981200"/>
                <a:gd name="connsiteY765" fmla="*/ 899446 h 2000250"/>
                <a:gd name="connsiteX766" fmla="*/ 1699070 w 1981200"/>
                <a:gd name="connsiteY766" fmla="*/ 890873 h 2000250"/>
                <a:gd name="connsiteX767" fmla="*/ 1696307 w 1981200"/>
                <a:gd name="connsiteY767" fmla="*/ 886492 h 2000250"/>
                <a:gd name="connsiteX768" fmla="*/ 1685354 w 1981200"/>
                <a:gd name="connsiteY768" fmla="*/ 882872 h 2000250"/>
                <a:gd name="connsiteX769" fmla="*/ 1662779 w 1981200"/>
                <a:gd name="connsiteY769" fmla="*/ 898588 h 2000250"/>
                <a:gd name="connsiteX770" fmla="*/ 1652778 w 1981200"/>
                <a:gd name="connsiteY770" fmla="*/ 894588 h 2000250"/>
                <a:gd name="connsiteX771" fmla="*/ 1644777 w 1981200"/>
                <a:gd name="connsiteY771" fmla="*/ 906685 h 2000250"/>
                <a:gd name="connsiteX772" fmla="*/ 1635252 w 1981200"/>
                <a:gd name="connsiteY772" fmla="*/ 914400 h 2000250"/>
                <a:gd name="connsiteX773" fmla="*/ 1629728 w 1981200"/>
                <a:gd name="connsiteY773" fmla="*/ 927925 h 2000250"/>
                <a:gd name="connsiteX774" fmla="*/ 1631823 w 1981200"/>
                <a:gd name="connsiteY774" fmla="*/ 933355 h 2000250"/>
                <a:gd name="connsiteX775" fmla="*/ 1630299 w 1981200"/>
                <a:gd name="connsiteY775" fmla="*/ 940975 h 2000250"/>
                <a:gd name="connsiteX776" fmla="*/ 1638205 w 1981200"/>
                <a:gd name="connsiteY776" fmla="*/ 952976 h 2000250"/>
                <a:gd name="connsiteX777" fmla="*/ 1624584 w 1981200"/>
                <a:gd name="connsiteY777" fmla="*/ 970407 h 2000250"/>
                <a:gd name="connsiteX778" fmla="*/ 1606582 w 1981200"/>
                <a:gd name="connsiteY778" fmla="*/ 970979 h 2000250"/>
                <a:gd name="connsiteX779" fmla="*/ 1603438 w 1981200"/>
                <a:gd name="connsiteY779" fmla="*/ 968312 h 2000250"/>
                <a:gd name="connsiteX780" fmla="*/ 1603058 w 1981200"/>
                <a:gd name="connsiteY780" fmla="*/ 963835 h 2000250"/>
                <a:gd name="connsiteX781" fmla="*/ 1600009 w 1981200"/>
                <a:gd name="connsiteY781" fmla="*/ 962978 h 2000250"/>
                <a:gd name="connsiteX782" fmla="*/ 1585341 w 1981200"/>
                <a:gd name="connsiteY782" fmla="*/ 977741 h 2000250"/>
                <a:gd name="connsiteX783" fmla="*/ 1575054 w 1981200"/>
                <a:gd name="connsiteY783" fmla="*/ 983361 h 2000250"/>
                <a:gd name="connsiteX784" fmla="*/ 1570577 w 1981200"/>
                <a:gd name="connsiteY784" fmla="*/ 982313 h 2000250"/>
                <a:gd name="connsiteX785" fmla="*/ 1562291 w 1981200"/>
                <a:gd name="connsiteY785" fmla="*/ 973360 h 2000250"/>
                <a:gd name="connsiteX786" fmla="*/ 1561338 w 1981200"/>
                <a:gd name="connsiteY786" fmla="*/ 987838 h 2000250"/>
                <a:gd name="connsiteX787" fmla="*/ 1575530 w 1981200"/>
                <a:gd name="connsiteY787" fmla="*/ 1003363 h 2000250"/>
                <a:gd name="connsiteX788" fmla="*/ 1564386 w 1981200"/>
                <a:gd name="connsiteY788" fmla="*/ 1001458 h 2000250"/>
                <a:gd name="connsiteX789" fmla="*/ 1557147 w 1981200"/>
                <a:gd name="connsiteY789" fmla="*/ 1003078 h 2000250"/>
                <a:gd name="connsiteX790" fmla="*/ 1553432 w 1981200"/>
                <a:gd name="connsiteY790" fmla="*/ 1000887 h 2000250"/>
                <a:gd name="connsiteX791" fmla="*/ 1553623 w 1981200"/>
                <a:gd name="connsiteY791" fmla="*/ 1003459 h 2000250"/>
                <a:gd name="connsiteX792" fmla="*/ 1545050 w 1981200"/>
                <a:gd name="connsiteY792" fmla="*/ 1010317 h 2000250"/>
                <a:gd name="connsiteX793" fmla="*/ 1551051 w 1981200"/>
                <a:gd name="connsiteY793" fmla="*/ 1023175 h 2000250"/>
                <a:gd name="connsiteX794" fmla="*/ 1549527 w 1981200"/>
                <a:gd name="connsiteY794" fmla="*/ 1030796 h 2000250"/>
                <a:gd name="connsiteX795" fmla="*/ 1545146 w 1981200"/>
                <a:gd name="connsiteY795" fmla="*/ 1032986 h 2000250"/>
                <a:gd name="connsiteX796" fmla="*/ 1547622 w 1981200"/>
                <a:gd name="connsiteY796" fmla="*/ 1038701 h 2000250"/>
                <a:gd name="connsiteX797" fmla="*/ 1545622 w 1981200"/>
                <a:gd name="connsiteY797" fmla="*/ 1041654 h 2000250"/>
                <a:gd name="connsiteX798" fmla="*/ 1537907 w 1981200"/>
                <a:gd name="connsiteY798" fmla="*/ 1038320 h 2000250"/>
                <a:gd name="connsiteX799" fmla="*/ 1537145 w 1981200"/>
                <a:gd name="connsiteY799" fmla="*/ 1030796 h 2000250"/>
                <a:gd name="connsiteX800" fmla="*/ 1540383 w 1981200"/>
                <a:gd name="connsiteY800" fmla="*/ 1026604 h 2000250"/>
                <a:gd name="connsiteX801" fmla="*/ 1535430 w 1981200"/>
                <a:gd name="connsiteY801" fmla="*/ 1028129 h 2000250"/>
                <a:gd name="connsiteX802" fmla="*/ 1536002 w 1981200"/>
                <a:gd name="connsiteY802" fmla="*/ 1042702 h 2000250"/>
                <a:gd name="connsiteX803" fmla="*/ 1532668 w 1981200"/>
                <a:gd name="connsiteY803" fmla="*/ 1044797 h 2000250"/>
                <a:gd name="connsiteX804" fmla="*/ 1525810 w 1981200"/>
                <a:gd name="connsiteY804" fmla="*/ 1043273 h 2000250"/>
                <a:gd name="connsiteX805" fmla="*/ 1517999 w 1981200"/>
                <a:gd name="connsiteY805" fmla="*/ 1027366 h 2000250"/>
                <a:gd name="connsiteX806" fmla="*/ 1509998 w 1981200"/>
                <a:gd name="connsiteY806" fmla="*/ 1021175 h 2000250"/>
                <a:gd name="connsiteX807" fmla="*/ 1492853 w 1981200"/>
                <a:gd name="connsiteY807" fmla="*/ 1024985 h 2000250"/>
                <a:gd name="connsiteX808" fmla="*/ 1484376 w 1981200"/>
                <a:gd name="connsiteY808" fmla="*/ 1034224 h 2000250"/>
                <a:gd name="connsiteX809" fmla="*/ 1473613 w 1981200"/>
                <a:gd name="connsiteY809" fmla="*/ 1027081 h 2000250"/>
                <a:gd name="connsiteX810" fmla="*/ 1464850 w 1981200"/>
                <a:gd name="connsiteY810" fmla="*/ 1030033 h 2000250"/>
                <a:gd name="connsiteX811" fmla="*/ 1462183 w 1981200"/>
                <a:gd name="connsiteY811" fmla="*/ 1032986 h 2000250"/>
                <a:gd name="connsiteX812" fmla="*/ 1461135 w 1981200"/>
                <a:gd name="connsiteY812" fmla="*/ 1043178 h 2000250"/>
                <a:gd name="connsiteX813" fmla="*/ 1442371 w 1981200"/>
                <a:gd name="connsiteY813" fmla="*/ 1044226 h 2000250"/>
                <a:gd name="connsiteX814" fmla="*/ 1433513 w 1981200"/>
                <a:gd name="connsiteY814" fmla="*/ 1048512 h 2000250"/>
                <a:gd name="connsiteX815" fmla="*/ 1430750 w 1981200"/>
                <a:gd name="connsiteY815" fmla="*/ 1051655 h 2000250"/>
                <a:gd name="connsiteX816" fmla="*/ 1435989 w 1981200"/>
                <a:gd name="connsiteY816" fmla="*/ 1052703 h 2000250"/>
                <a:gd name="connsiteX817" fmla="*/ 1432560 w 1981200"/>
                <a:gd name="connsiteY817" fmla="*/ 1064800 h 2000250"/>
                <a:gd name="connsiteX818" fmla="*/ 1435608 w 1981200"/>
                <a:gd name="connsiteY818" fmla="*/ 1072991 h 2000250"/>
                <a:gd name="connsiteX819" fmla="*/ 1432941 w 1981200"/>
                <a:gd name="connsiteY819" fmla="*/ 1090803 h 2000250"/>
                <a:gd name="connsiteX820" fmla="*/ 1437418 w 1981200"/>
                <a:gd name="connsiteY820" fmla="*/ 1098899 h 2000250"/>
                <a:gd name="connsiteX821" fmla="*/ 1446276 w 1981200"/>
                <a:gd name="connsiteY821" fmla="*/ 1104138 h 2000250"/>
                <a:gd name="connsiteX822" fmla="*/ 1449324 w 1981200"/>
                <a:gd name="connsiteY822" fmla="*/ 1098995 h 2000250"/>
                <a:gd name="connsiteX823" fmla="*/ 1457706 w 1981200"/>
                <a:gd name="connsiteY823" fmla="*/ 1094613 h 2000250"/>
                <a:gd name="connsiteX824" fmla="*/ 1468946 w 1981200"/>
                <a:gd name="connsiteY824" fmla="*/ 1103471 h 2000250"/>
                <a:gd name="connsiteX825" fmla="*/ 1479042 w 1981200"/>
                <a:gd name="connsiteY825" fmla="*/ 1099947 h 2000250"/>
                <a:gd name="connsiteX826" fmla="*/ 1480185 w 1981200"/>
                <a:gd name="connsiteY826" fmla="*/ 1103185 h 2000250"/>
                <a:gd name="connsiteX827" fmla="*/ 1483233 w 1981200"/>
                <a:gd name="connsiteY827" fmla="*/ 1102042 h 2000250"/>
                <a:gd name="connsiteX828" fmla="*/ 1470470 w 1981200"/>
                <a:gd name="connsiteY828" fmla="*/ 1107757 h 2000250"/>
                <a:gd name="connsiteX829" fmla="*/ 1454849 w 1981200"/>
                <a:gd name="connsiteY829" fmla="*/ 1119378 h 2000250"/>
                <a:gd name="connsiteX830" fmla="*/ 1458278 w 1981200"/>
                <a:gd name="connsiteY830" fmla="*/ 1121759 h 2000250"/>
                <a:gd name="connsiteX831" fmla="*/ 1456182 w 1981200"/>
                <a:gd name="connsiteY831" fmla="*/ 1122997 h 2000250"/>
                <a:gd name="connsiteX832" fmla="*/ 1457611 w 1981200"/>
                <a:gd name="connsiteY832" fmla="*/ 1125664 h 2000250"/>
                <a:gd name="connsiteX833" fmla="*/ 1455039 w 1981200"/>
                <a:gd name="connsiteY833" fmla="*/ 1129093 h 2000250"/>
                <a:gd name="connsiteX834" fmla="*/ 1453134 w 1981200"/>
                <a:gd name="connsiteY834" fmla="*/ 1127950 h 2000250"/>
                <a:gd name="connsiteX835" fmla="*/ 1447419 w 1981200"/>
                <a:gd name="connsiteY835" fmla="*/ 1131475 h 2000250"/>
                <a:gd name="connsiteX836" fmla="*/ 1449419 w 1981200"/>
                <a:gd name="connsiteY836" fmla="*/ 1138714 h 2000250"/>
                <a:gd name="connsiteX837" fmla="*/ 1452372 w 1981200"/>
                <a:gd name="connsiteY837" fmla="*/ 1140428 h 2000250"/>
                <a:gd name="connsiteX838" fmla="*/ 1463992 w 1981200"/>
                <a:gd name="connsiteY838" fmla="*/ 1136904 h 2000250"/>
                <a:gd name="connsiteX839" fmla="*/ 1468660 w 1981200"/>
                <a:gd name="connsiteY839" fmla="*/ 1139571 h 2000250"/>
                <a:gd name="connsiteX840" fmla="*/ 1468565 w 1981200"/>
                <a:gd name="connsiteY840" fmla="*/ 1141857 h 2000250"/>
                <a:gd name="connsiteX841" fmla="*/ 1473517 w 1981200"/>
                <a:gd name="connsiteY841" fmla="*/ 1142047 h 2000250"/>
                <a:gd name="connsiteX842" fmla="*/ 1474661 w 1981200"/>
                <a:gd name="connsiteY842" fmla="*/ 1133856 h 2000250"/>
                <a:gd name="connsiteX843" fmla="*/ 1479233 w 1981200"/>
                <a:gd name="connsiteY843" fmla="*/ 1134428 h 2000250"/>
                <a:gd name="connsiteX844" fmla="*/ 1488662 w 1981200"/>
                <a:gd name="connsiteY844" fmla="*/ 1138904 h 2000250"/>
                <a:gd name="connsiteX845" fmla="*/ 1487710 w 1981200"/>
                <a:gd name="connsiteY845" fmla="*/ 1141476 h 2000250"/>
                <a:gd name="connsiteX846" fmla="*/ 1491044 w 1981200"/>
                <a:gd name="connsiteY846" fmla="*/ 1145000 h 2000250"/>
                <a:gd name="connsiteX847" fmla="*/ 1498378 w 1981200"/>
                <a:gd name="connsiteY847" fmla="*/ 1145191 h 2000250"/>
                <a:gd name="connsiteX848" fmla="*/ 1505998 w 1981200"/>
                <a:gd name="connsiteY848" fmla="*/ 1154621 h 2000250"/>
                <a:gd name="connsiteX849" fmla="*/ 1518475 w 1981200"/>
                <a:gd name="connsiteY849" fmla="*/ 1154906 h 2000250"/>
                <a:gd name="connsiteX850" fmla="*/ 1509141 w 1981200"/>
                <a:gd name="connsiteY850" fmla="*/ 1169384 h 2000250"/>
                <a:gd name="connsiteX851" fmla="*/ 1508188 w 1981200"/>
                <a:gd name="connsiteY851" fmla="*/ 1181672 h 2000250"/>
                <a:gd name="connsiteX852" fmla="*/ 1498092 w 1981200"/>
                <a:gd name="connsiteY852" fmla="*/ 1195864 h 2000250"/>
                <a:gd name="connsiteX853" fmla="*/ 1492472 w 1981200"/>
                <a:gd name="connsiteY853" fmla="*/ 1199102 h 2000250"/>
                <a:gd name="connsiteX854" fmla="*/ 1485614 w 1981200"/>
                <a:gd name="connsiteY854" fmla="*/ 1237869 h 2000250"/>
                <a:gd name="connsiteX855" fmla="*/ 1473613 w 1981200"/>
                <a:gd name="connsiteY855" fmla="*/ 1238631 h 2000250"/>
                <a:gd name="connsiteX856" fmla="*/ 1473613 w 1981200"/>
                <a:gd name="connsiteY856" fmla="*/ 1211008 h 2000250"/>
                <a:gd name="connsiteX857" fmla="*/ 1464278 w 1981200"/>
                <a:gd name="connsiteY857" fmla="*/ 1210628 h 2000250"/>
                <a:gd name="connsiteX858" fmla="*/ 1464278 w 1981200"/>
                <a:gd name="connsiteY858" fmla="*/ 1207294 h 2000250"/>
                <a:gd name="connsiteX859" fmla="*/ 1457611 w 1981200"/>
                <a:gd name="connsiteY859" fmla="*/ 1207484 h 2000250"/>
                <a:gd name="connsiteX860" fmla="*/ 1448181 w 1981200"/>
                <a:gd name="connsiteY860" fmla="*/ 1196721 h 2000250"/>
                <a:gd name="connsiteX861" fmla="*/ 1438084 w 1981200"/>
                <a:gd name="connsiteY861" fmla="*/ 1193864 h 2000250"/>
                <a:gd name="connsiteX862" fmla="*/ 1423988 w 1981200"/>
                <a:gd name="connsiteY862" fmla="*/ 1203293 h 2000250"/>
                <a:gd name="connsiteX863" fmla="*/ 1426464 w 1981200"/>
                <a:gd name="connsiteY863" fmla="*/ 1216342 h 2000250"/>
                <a:gd name="connsiteX864" fmla="*/ 1432941 w 1981200"/>
                <a:gd name="connsiteY864" fmla="*/ 1225105 h 2000250"/>
                <a:gd name="connsiteX865" fmla="*/ 1424940 w 1981200"/>
                <a:gd name="connsiteY865" fmla="*/ 1230821 h 2000250"/>
                <a:gd name="connsiteX866" fmla="*/ 1429607 w 1981200"/>
                <a:gd name="connsiteY866" fmla="*/ 1234440 h 2000250"/>
                <a:gd name="connsiteX867" fmla="*/ 1426940 w 1981200"/>
                <a:gd name="connsiteY867" fmla="*/ 1240346 h 2000250"/>
                <a:gd name="connsiteX868" fmla="*/ 1429131 w 1981200"/>
                <a:gd name="connsiteY868" fmla="*/ 1245870 h 2000250"/>
                <a:gd name="connsiteX869" fmla="*/ 1396841 w 1981200"/>
                <a:gd name="connsiteY869" fmla="*/ 1269587 h 2000250"/>
                <a:gd name="connsiteX870" fmla="*/ 1367600 w 1981200"/>
                <a:gd name="connsiteY870" fmla="*/ 1295781 h 2000250"/>
                <a:gd name="connsiteX871" fmla="*/ 1365695 w 1981200"/>
                <a:gd name="connsiteY871" fmla="*/ 1312450 h 2000250"/>
                <a:gd name="connsiteX872" fmla="*/ 1385125 w 1981200"/>
                <a:gd name="connsiteY872" fmla="*/ 1313021 h 2000250"/>
                <a:gd name="connsiteX873" fmla="*/ 1395698 w 1981200"/>
                <a:gd name="connsiteY873" fmla="*/ 1309592 h 2000250"/>
                <a:gd name="connsiteX874" fmla="*/ 1399413 w 1981200"/>
                <a:gd name="connsiteY874" fmla="*/ 1313688 h 2000250"/>
                <a:gd name="connsiteX875" fmla="*/ 1416939 w 1981200"/>
                <a:gd name="connsiteY875" fmla="*/ 1320355 h 2000250"/>
                <a:gd name="connsiteX876" fmla="*/ 1410271 w 1981200"/>
                <a:gd name="connsiteY876" fmla="*/ 1329690 h 2000250"/>
                <a:gd name="connsiteX877" fmla="*/ 1414367 w 1981200"/>
                <a:gd name="connsiteY877" fmla="*/ 1336357 h 2000250"/>
                <a:gd name="connsiteX878" fmla="*/ 1423035 w 1981200"/>
                <a:gd name="connsiteY878" fmla="*/ 1332929 h 2000250"/>
                <a:gd name="connsiteX879" fmla="*/ 1430655 w 1981200"/>
                <a:gd name="connsiteY879" fmla="*/ 1339977 h 2000250"/>
                <a:gd name="connsiteX880" fmla="*/ 1438466 w 1981200"/>
                <a:gd name="connsiteY880" fmla="*/ 1331976 h 2000250"/>
                <a:gd name="connsiteX881" fmla="*/ 1445990 w 1981200"/>
                <a:gd name="connsiteY881" fmla="*/ 1335214 h 2000250"/>
                <a:gd name="connsiteX882" fmla="*/ 1447514 w 1981200"/>
                <a:gd name="connsiteY882" fmla="*/ 1332833 h 2000250"/>
                <a:gd name="connsiteX883" fmla="*/ 1453229 w 1981200"/>
                <a:gd name="connsiteY883" fmla="*/ 1336929 h 2000250"/>
                <a:gd name="connsiteX884" fmla="*/ 1460468 w 1981200"/>
                <a:gd name="connsiteY884" fmla="*/ 1329976 h 2000250"/>
                <a:gd name="connsiteX885" fmla="*/ 1473803 w 1981200"/>
                <a:gd name="connsiteY885" fmla="*/ 1337500 h 2000250"/>
                <a:gd name="connsiteX886" fmla="*/ 1477804 w 1981200"/>
                <a:gd name="connsiteY886" fmla="*/ 1342930 h 2000250"/>
                <a:gd name="connsiteX887" fmla="*/ 1477137 w 1981200"/>
                <a:gd name="connsiteY887" fmla="*/ 1348454 h 2000250"/>
                <a:gd name="connsiteX888" fmla="*/ 1480090 w 1981200"/>
                <a:gd name="connsiteY888" fmla="*/ 1350169 h 2000250"/>
                <a:gd name="connsiteX889" fmla="*/ 1475613 w 1981200"/>
                <a:gd name="connsiteY889" fmla="*/ 1375220 h 2000250"/>
                <a:gd name="connsiteX890" fmla="*/ 1481233 w 1981200"/>
                <a:gd name="connsiteY890" fmla="*/ 1378839 h 2000250"/>
                <a:gd name="connsiteX891" fmla="*/ 1489710 w 1981200"/>
                <a:gd name="connsiteY891" fmla="*/ 1374648 h 2000250"/>
                <a:gd name="connsiteX892" fmla="*/ 1493425 w 1981200"/>
                <a:gd name="connsiteY892" fmla="*/ 1369600 h 2000250"/>
                <a:gd name="connsiteX893" fmla="*/ 1483328 w 1981200"/>
                <a:gd name="connsiteY893" fmla="*/ 1367980 h 2000250"/>
                <a:gd name="connsiteX894" fmla="*/ 1484281 w 1981200"/>
                <a:gd name="connsiteY894" fmla="*/ 1360456 h 2000250"/>
                <a:gd name="connsiteX895" fmla="*/ 1515904 w 1981200"/>
                <a:gd name="connsiteY895" fmla="*/ 1365314 h 2000250"/>
                <a:gd name="connsiteX896" fmla="*/ 1514094 w 1981200"/>
                <a:gd name="connsiteY896" fmla="*/ 1386554 h 2000250"/>
                <a:gd name="connsiteX897" fmla="*/ 1518285 w 1981200"/>
                <a:gd name="connsiteY897" fmla="*/ 1387221 h 2000250"/>
                <a:gd name="connsiteX898" fmla="*/ 1516856 w 1981200"/>
                <a:gd name="connsiteY898" fmla="*/ 1393603 h 2000250"/>
                <a:gd name="connsiteX899" fmla="*/ 1522857 w 1981200"/>
                <a:gd name="connsiteY899" fmla="*/ 1398936 h 2000250"/>
                <a:gd name="connsiteX900" fmla="*/ 1523809 w 1981200"/>
                <a:gd name="connsiteY900" fmla="*/ 1407985 h 2000250"/>
                <a:gd name="connsiteX901" fmla="*/ 1520285 w 1981200"/>
                <a:gd name="connsiteY901" fmla="*/ 1417796 h 2000250"/>
                <a:gd name="connsiteX902" fmla="*/ 1509141 w 1981200"/>
                <a:gd name="connsiteY902" fmla="*/ 1424464 h 2000250"/>
                <a:gd name="connsiteX903" fmla="*/ 1507427 w 1981200"/>
                <a:gd name="connsiteY903" fmla="*/ 1434179 h 2000250"/>
                <a:gd name="connsiteX904" fmla="*/ 1512761 w 1981200"/>
                <a:gd name="connsiteY904" fmla="*/ 1452277 h 2000250"/>
                <a:gd name="connsiteX905" fmla="*/ 1520476 w 1981200"/>
                <a:gd name="connsiteY905" fmla="*/ 1454849 h 2000250"/>
                <a:gd name="connsiteX906" fmla="*/ 1522000 w 1981200"/>
                <a:gd name="connsiteY906" fmla="*/ 1460564 h 2000250"/>
                <a:gd name="connsiteX907" fmla="*/ 1507331 w 1981200"/>
                <a:gd name="connsiteY907" fmla="*/ 1467231 h 2000250"/>
                <a:gd name="connsiteX908" fmla="*/ 1486948 w 1981200"/>
                <a:gd name="connsiteY908" fmla="*/ 1465326 h 2000250"/>
                <a:gd name="connsiteX909" fmla="*/ 1490091 w 1981200"/>
                <a:gd name="connsiteY909" fmla="*/ 1472374 h 2000250"/>
                <a:gd name="connsiteX910" fmla="*/ 1487900 w 1981200"/>
                <a:gd name="connsiteY910" fmla="*/ 1477137 h 2000250"/>
                <a:gd name="connsiteX911" fmla="*/ 1494758 w 1981200"/>
                <a:gd name="connsiteY911" fmla="*/ 1489329 h 2000250"/>
                <a:gd name="connsiteX912" fmla="*/ 1489805 w 1981200"/>
                <a:gd name="connsiteY912" fmla="*/ 1493806 h 2000250"/>
                <a:gd name="connsiteX913" fmla="*/ 1488567 w 1981200"/>
                <a:gd name="connsiteY913" fmla="*/ 1506188 h 2000250"/>
                <a:gd name="connsiteX914" fmla="*/ 1479042 w 1981200"/>
                <a:gd name="connsiteY914" fmla="*/ 1511237 h 2000250"/>
                <a:gd name="connsiteX915" fmla="*/ 1476375 w 1981200"/>
                <a:gd name="connsiteY915" fmla="*/ 1523333 h 2000250"/>
                <a:gd name="connsiteX916" fmla="*/ 1472184 w 1981200"/>
                <a:gd name="connsiteY916" fmla="*/ 1528286 h 2000250"/>
                <a:gd name="connsiteX917" fmla="*/ 1454944 w 1981200"/>
                <a:gd name="connsiteY917" fmla="*/ 1539526 h 2000250"/>
                <a:gd name="connsiteX918" fmla="*/ 1445609 w 1981200"/>
                <a:gd name="connsiteY918" fmla="*/ 1536954 h 2000250"/>
                <a:gd name="connsiteX919" fmla="*/ 1440561 w 1981200"/>
                <a:gd name="connsiteY919" fmla="*/ 1539240 h 2000250"/>
                <a:gd name="connsiteX920" fmla="*/ 1450753 w 1981200"/>
                <a:gd name="connsiteY920" fmla="*/ 1573625 h 2000250"/>
                <a:gd name="connsiteX921" fmla="*/ 1461516 w 1981200"/>
                <a:gd name="connsiteY921" fmla="*/ 1590485 h 2000250"/>
                <a:gd name="connsiteX922" fmla="*/ 1468565 w 1981200"/>
                <a:gd name="connsiteY922" fmla="*/ 1611058 h 2000250"/>
                <a:gd name="connsiteX923" fmla="*/ 1478471 w 1981200"/>
                <a:gd name="connsiteY923" fmla="*/ 1620488 h 2000250"/>
                <a:gd name="connsiteX924" fmla="*/ 1480757 w 1981200"/>
                <a:gd name="connsiteY924" fmla="*/ 1626203 h 2000250"/>
                <a:gd name="connsiteX925" fmla="*/ 1483233 w 1981200"/>
                <a:gd name="connsiteY925" fmla="*/ 1625537 h 2000250"/>
                <a:gd name="connsiteX926" fmla="*/ 1488662 w 1981200"/>
                <a:gd name="connsiteY926" fmla="*/ 1636681 h 2000250"/>
                <a:gd name="connsiteX927" fmla="*/ 1492663 w 1981200"/>
                <a:gd name="connsiteY927" fmla="*/ 1634204 h 2000250"/>
                <a:gd name="connsiteX928" fmla="*/ 1501140 w 1981200"/>
                <a:gd name="connsiteY928" fmla="*/ 1641539 h 2000250"/>
                <a:gd name="connsiteX929" fmla="*/ 1492472 w 1981200"/>
                <a:gd name="connsiteY929" fmla="*/ 1651920 h 2000250"/>
                <a:gd name="connsiteX930" fmla="*/ 1498187 w 1981200"/>
                <a:gd name="connsiteY930" fmla="*/ 1654778 h 2000250"/>
                <a:gd name="connsiteX931" fmla="*/ 1491615 w 1981200"/>
                <a:gd name="connsiteY931" fmla="*/ 1660589 h 2000250"/>
                <a:gd name="connsiteX932" fmla="*/ 1490472 w 1981200"/>
                <a:gd name="connsiteY932" fmla="*/ 1667256 h 2000250"/>
                <a:gd name="connsiteX933" fmla="*/ 1495806 w 1981200"/>
                <a:gd name="connsiteY933" fmla="*/ 1680019 h 2000250"/>
                <a:gd name="connsiteX934" fmla="*/ 1499425 w 1981200"/>
                <a:gd name="connsiteY934" fmla="*/ 1681258 h 2000250"/>
                <a:gd name="connsiteX935" fmla="*/ 1499616 w 1981200"/>
                <a:gd name="connsiteY935" fmla="*/ 1686020 h 2000250"/>
                <a:gd name="connsiteX936" fmla="*/ 1502474 w 1981200"/>
                <a:gd name="connsiteY936" fmla="*/ 1686496 h 2000250"/>
                <a:gd name="connsiteX937" fmla="*/ 1502950 w 1981200"/>
                <a:gd name="connsiteY937" fmla="*/ 1691926 h 2000250"/>
                <a:gd name="connsiteX938" fmla="*/ 1505998 w 1981200"/>
                <a:gd name="connsiteY938" fmla="*/ 1691354 h 2000250"/>
                <a:gd name="connsiteX939" fmla="*/ 1500188 w 1981200"/>
                <a:gd name="connsiteY939" fmla="*/ 1698593 h 2000250"/>
                <a:gd name="connsiteX940" fmla="*/ 1504474 w 1981200"/>
                <a:gd name="connsiteY940" fmla="*/ 1698879 h 2000250"/>
                <a:gd name="connsiteX941" fmla="*/ 1503140 w 1981200"/>
                <a:gd name="connsiteY941" fmla="*/ 1700689 h 2000250"/>
                <a:gd name="connsiteX942" fmla="*/ 1506569 w 1981200"/>
                <a:gd name="connsiteY942" fmla="*/ 1707642 h 2000250"/>
                <a:gd name="connsiteX943" fmla="*/ 1498092 w 1981200"/>
                <a:gd name="connsiteY943" fmla="*/ 1710023 h 2000250"/>
                <a:gd name="connsiteX944" fmla="*/ 1507712 w 1981200"/>
                <a:gd name="connsiteY944" fmla="*/ 1721167 h 2000250"/>
                <a:gd name="connsiteX945" fmla="*/ 1518475 w 1981200"/>
                <a:gd name="connsiteY945" fmla="*/ 1727930 h 2000250"/>
                <a:gd name="connsiteX946" fmla="*/ 1516285 w 1981200"/>
                <a:gd name="connsiteY946" fmla="*/ 1733455 h 2000250"/>
                <a:gd name="connsiteX947" fmla="*/ 1529334 w 1981200"/>
                <a:gd name="connsiteY947" fmla="*/ 1737551 h 2000250"/>
                <a:gd name="connsiteX948" fmla="*/ 1521428 w 1981200"/>
                <a:gd name="connsiteY948" fmla="*/ 1753743 h 2000250"/>
                <a:gd name="connsiteX949" fmla="*/ 1528953 w 1981200"/>
                <a:gd name="connsiteY949" fmla="*/ 1760410 h 2000250"/>
                <a:gd name="connsiteX950" fmla="*/ 1529429 w 1981200"/>
                <a:gd name="connsiteY950" fmla="*/ 1757267 h 2000250"/>
                <a:gd name="connsiteX951" fmla="*/ 1534763 w 1981200"/>
                <a:gd name="connsiteY951" fmla="*/ 1757172 h 2000250"/>
                <a:gd name="connsiteX952" fmla="*/ 1533906 w 1981200"/>
                <a:gd name="connsiteY952" fmla="*/ 1763078 h 2000250"/>
                <a:gd name="connsiteX953" fmla="*/ 1539240 w 1981200"/>
                <a:gd name="connsiteY953" fmla="*/ 1764983 h 2000250"/>
                <a:gd name="connsiteX954" fmla="*/ 1535525 w 1981200"/>
                <a:gd name="connsiteY954" fmla="*/ 1775555 h 2000250"/>
                <a:gd name="connsiteX955" fmla="*/ 1531525 w 1981200"/>
                <a:gd name="connsiteY955" fmla="*/ 1776984 h 2000250"/>
                <a:gd name="connsiteX956" fmla="*/ 1533144 w 1981200"/>
                <a:gd name="connsiteY956" fmla="*/ 1781937 h 2000250"/>
                <a:gd name="connsiteX957" fmla="*/ 1516380 w 1981200"/>
                <a:gd name="connsiteY957" fmla="*/ 1790890 h 2000250"/>
                <a:gd name="connsiteX958" fmla="*/ 1513523 w 1981200"/>
                <a:gd name="connsiteY958" fmla="*/ 1793939 h 2000250"/>
                <a:gd name="connsiteX959" fmla="*/ 1515237 w 1981200"/>
                <a:gd name="connsiteY959" fmla="*/ 1796224 h 2000250"/>
                <a:gd name="connsiteX960" fmla="*/ 1508474 w 1981200"/>
                <a:gd name="connsiteY960" fmla="*/ 1804035 h 2000250"/>
                <a:gd name="connsiteX961" fmla="*/ 1500664 w 1981200"/>
                <a:gd name="connsiteY961" fmla="*/ 1796320 h 2000250"/>
                <a:gd name="connsiteX962" fmla="*/ 1493329 w 1981200"/>
                <a:gd name="connsiteY962" fmla="*/ 1792319 h 2000250"/>
                <a:gd name="connsiteX963" fmla="*/ 1490282 w 1981200"/>
                <a:gd name="connsiteY963" fmla="*/ 1793081 h 2000250"/>
                <a:gd name="connsiteX964" fmla="*/ 1486948 w 1981200"/>
                <a:gd name="connsiteY964" fmla="*/ 1786033 h 2000250"/>
                <a:gd name="connsiteX965" fmla="*/ 1473137 w 1981200"/>
                <a:gd name="connsiteY965" fmla="*/ 1790986 h 2000250"/>
                <a:gd name="connsiteX966" fmla="*/ 1472089 w 1981200"/>
                <a:gd name="connsiteY966" fmla="*/ 1795844 h 2000250"/>
                <a:gd name="connsiteX967" fmla="*/ 1459421 w 1981200"/>
                <a:gd name="connsiteY967" fmla="*/ 1797082 h 2000250"/>
                <a:gd name="connsiteX968" fmla="*/ 1448371 w 1981200"/>
                <a:gd name="connsiteY968" fmla="*/ 1804035 h 2000250"/>
                <a:gd name="connsiteX969" fmla="*/ 1448086 w 1981200"/>
                <a:gd name="connsiteY969" fmla="*/ 1802321 h 2000250"/>
                <a:gd name="connsiteX970" fmla="*/ 1417320 w 1981200"/>
                <a:gd name="connsiteY970" fmla="*/ 1803654 h 2000250"/>
                <a:gd name="connsiteX971" fmla="*/ 1395413 w 1981200"/>
                <a:gd name="connsiteY971" fmla="*/ 1807368 h 2000250"/>
                <a:gd name="connsiteX972" fmla="*/ 1381220 w 1981200"/>
                <a:gd name="connsiteY972" fmla="*/ 1802797 h 2000250"/>
                <a:gd name="connsiteX973" fmla="*/ 1367885 w 1981200"/>
                <a:gd name="connsiteY973" fmla="*/ 1789461 h 2000250"/>
                <a:gd name="connsiteX974" fmla="*/ 1338929 w 1981200"/>
                <a:gd name="connsiteY974" fmla="*/ 1778889 h 2000250"/>
                <a:gd name="connsiteX975" fmla="*/ 1327023 w 1981200"/>
                <a:gd name="connsiteY975" fmla="*/ 1766602 h 2000250"/>
                <a:gd name="connsiteX976" fmla="*/ 1331595 w 1981200"/>
                <a:gd name="connsiteY976" fmla="*/ 1755362 h 2000250"/>
                <a:gd name="connsiteX977" fmla="*/ 1330642 w 1981200"/>
                <a:gd name="connsiteY977" fmla="*/ 1746123 h 2000250"/>
                <a:gd name="connsiteX978" fmla="*/ 1335500 w 1981200"/>
                <a:gd name="connsiteY978" fmla="*/ 1735360 h 2000250"/>
                <a:gd name="connsiteX979" fmla="*/ 1324832 w 1981200"/>
                <a:gd name="connsiteY979" fmla="*/ 1726501 h 2000250"/>
                <a:gd name="connsiteX980" fmla="*/ 1312640 w 1981200"/>
                <a:gd name="connsiteY980" fmla="*/ 1733360 h 2000250"/>
                <a:gd name="connsiteX981" fmla="*/ 1307973 w 1981200"/>
                <a:gd name="connsiteY981" fmla="*/ 1741265 h 2000250"/>
                <a:gd name="connsiteX982" fmla="*/ 1307021 w 1981200"/>
                <a:gd name="connsiteY982" fmla="*/ 1750028 h 2000250"/>
                <a:gd name="connsiteX983" fmla="*/ 1291114 w 1981200"/>
                <a:gd name="connsiteY983" fmla="*/ 1750314 h 2000250"/>
                <a:gd name="connsiteX984" fmla="*/ 1283017 w 1981200"/>
                <a:gd name="connsiteY984" fmla="*/ 1743551 h 2000250"/>
                <a:gd name="connsiteX985" fmla="*/ 1273207 w 1981200"/>
                <a:gd name="connsiteY985" fmla="*/ 1750409 h 2000250"/>
                <a:gd name="connsiteX986" fmla="*/ 1269968 w 1981200"/>
                <a:gd name="connsiteY986" fmla="*/ 1749647 h 2000250"/>
                <a:gd name="connsiteX987" fmla="*/ 1270159 w 1981200"/>
                <a:gd name="connsiteY987" fmla="*/ 1754696 h 2000250"/>
                <a:gd name="connsiteX988" fmla="*/ 1264253 w 1981200"/>
                <a:gd name="connsiteY988" fmla="*/ 1763363 h 2000250"/>
                <a:gd name="connsiteX989" fmla="*/ 1256252 w 1981200"/>
                <a:gd name="connsiteY989" fmla="*/ 1797939 h 2000250"/>
                <a:gd name="connsiteX990" fmla="*/ 1243489 w 1981200"/>
                <a:gd name="connsiteY990" fmla="*/ 1815274 h 2000250"/>
                <a:gd name="connsiteX991" fmla="*/ 1238631 w 1981200"/>
                <a:gd name="connsiteY991" fmla="*/ 1816037 h 2000250"/>
                <a:gd name="connsiteX992" fmla="*/ 1238631 w 1981200"/>
                <a:gd name="connsiteY992" fmla="*/ 1824704 h 2000250"/>
                <a:gd name="connsiteX993" fmla="*/ 1244441 w 1981200"/>
                <a:gd name="connsiteY993" fmla="*/ 1826895 h 2000250"/>
                <a:gd name="connsiteX994" fmla="*/ 1240060 w 1981200"/>
                <a:gd name="connsiteY994" fmla="*/ 1840897 h 2000250"/>
                <a:gd name="connsiteX995" fmla="*/ 1258062 w 1981200"/>
                <a:gd name="connsiteY995" fmla="*/ 1836992 h 2000250"/>
                <a:gd name="connsiteX996" fmla="*/ 1257205 w 1981200"/>
                <a:gd name="connsiteY996" fmla="*/ 1841754 h 2000250"/>
                <a:gd name="connsiteX997" fmla="*/ 1253871 w 1981200"/>
                <a:gd name="connsiteY997" fmla="*/ 1842897 h 2000250"/>
                <a:gd name="connsiteX998" fmla="*/ 1254728 w 1981200"/>
                <a:gd name="connsiteY998" fmla="*/ 1846135 h 2000250"/>
                <a:gd name="connsiteX999" fmla="*/ 1252061 w 1981200"/>
                <a:gd name="connsiteY999" fmla="*/ 1847088 h 2000250"/>
                <a:gd name="connsiteX1000" fmla="*/ 1253585 w 1981200"/>
                <a:gd name="connsiteY1000" fmla="*/ 1851945 h 2000250"/>
                <a:gd name="connsiteX1001" fmla="*/ 1251490 w 1981200"/>
                <a:gd name="connsiteY1001" fmla="*/ 1857185 h 2000250"/>
                <a:gd name="connsiteX1002" fmla="*/ 1252347 w 1981200"/>
                <a:gd name="connsiteY1002" fmla="*/ 1864138 h 2000250"/>
                <a:gd name="connsiteX1003" fmla="*/ 1260348 w 1981200"/>
                <a:gd name="connsiteY1003" fmla="*/ 1872234 h 2000250"/>
                <a:gd name="connsiteX1004" fmla="*/ 1253109 w 1981200"/>
                <a:gd name="connsiteY1004" fmla="*/ 1883759 h 2000250"/>
                <a:gd name="connsiteX1005" fmla="*/ 1256538 w 1981200"/>
                <a:gd name="connsiteY1005" fmla="*/ 1884902 h 2000250"/>
                <a:gd name="connsiteX1006" fmla="*/ 1239869 w 1981200"/>
                <a:gd name="connsiteY1006" fmla="*/ 1899761 h 2000250"/>
                <a:gd name="connsiteX1007" fmla="*/ 1227582 w 1981200"/>
                <a:gd name="connsiteY1007" fmla="*/ 1904619 h 2000250"/>
                <a:gd name="connsiteX1008" fmla="*/ 1226820 w 1981200"/>
                <a:gd name="connsiteY1008" fmla="*/ 1926812 h 2000250"/>
                <a:gd name="connsiteX1009" fmla="*/ 1208532 w 1981200"/>
                <a:gd name="connsiteY1009" fmla="*/ 1929670 h 2000250"/>
                <a:gd name="connsiteX1010" fmla="*/ 1197197 w 1981200"/>
                <a:gd name="connsiteY1010" fmla="*/ 1938242 h 2000250"/>
                <a:gd name="connsiteX1011" fmla="*/ 1197292 w 1981200"/>
                <a:gd name="connsiteY1011" fmla="*/ 1963483 h 2000250"/>
                <a:gd name="connsiteX1012" fmla="*/ 1187863 w 1981200"/>
                <a:gd name="connsiteY1012" fmla="*/ 1959007 h 2000250"/>
                <a:gd name="connsiteX1013" fmla="*/ 1177862 w 1981200"/>
                <a:gd name="connsiteY1013" fmla="*/ 1950053 h 2000250"/>
                <a:gd name="connsiteX1014" fmla="*/ 1168527 w 1981200"/>
                <a:gd name="connsiteY1014" fmla="*/ 1956054 h 2000250"/>
                <a:gd name="connsiteX1015" fmla="*/ 690753 w 1981200"/>
                <a:gd name="connsiteY1015" fmla="*/ 338899 h 2000250"/>
                <a:gd name="connsiteX1016" fmla="*/ 698278 w 1981200"/>
                <a:gd name="connsiteY1016" fmla="*/ 339090 h 2000250"/>
                <a:gd name="connsiteX1017" fmla="*/ 697420 w 1981200"/>
                <a:gd name="connsiteY1017" fmla="*/ 335566 h 2000250"/>
                <a:gd name="connsiteX1018" fmla="*/ 690753 w 1981200"/>
                <a:gd name="connsiteY1018" fmla="*/ 338899 h 2000250"/>
                <a:gd name="connsiteX1019" fmla="*/ 138684 w 1981200"/>
                <a:gd name="connsiteY1019" fmla="*/ 812387 h 2000250"/>
                <a:gd name="connsiteX1020" fmla="*/ 138208 w 1981200"/>
                <a:gd name="connsiteY1020" fmla="*/ 817531 h 2000250"/>
                <a:gd name="connsiteX1021" fmla="*/ 126301 w 1981200"/>
                <a:gd name="connsiteY1021" fmla="*/ 812768 h 2000250"/>
                <a:gd name="connsiteX1022" fmla="*/ 126968 w 1981200"/>
                <a:gd name="connsiteY1022" fmla="*/ 806863 h 2000250"/>
                <a:gd name="connsiteX1023" fmla="*/ 138684 w 1981200"/>
                <a:gd name="connsiteY1023" fmla="*/ 812387 h 200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</a:cxnLst>
              <a:rect l="l" t="t" r="r" b="b"/>
              <a:pathLst>
                <a:path w="1981200" h="2000250">
                  <a:moveTo>
                    <a:pt x="478917" y="411480"/>
                  </a:moveTo>
                  <a:lnTo>
                    <a:pt x="475012" y="415385"/>
                  </a:lnTo>
                  <a:lnTo>
                    <a:pt x="472440" y="405003"/>
                  </a:lnTo>
                  <a:lnTo>
                    <a:pt x="477107" y="403574"/>
                  </a:lnTo>
                  <a:lnTo>
                    <a:pt x="478917" y="411480"/>
                  </a:lnTo>
                  <a:close/>
                  <a:moveTo>
                    <a:pt x="1317403" y="73438"/>
                  </a:moveTo>
                  <a:lnTo>
                    <a:pt x="1319784" y="69723"/>
                  </a:lnTo>
                  <a:lnTo>
                    <a:pt x="1324928" y="68008"/>
                  </a:lnTo>
                  <a:lnTo>
                    <a:pt x="1325213" y="70675"/>
                  </a:lnTo>
                  <a:lnTo>
                    <a:pt x="1317403" y="73438"/>
                  </a:lnTo>
                  <a:close/>
                  <a:moveTo>
                    <a:pt x="1409605" y="109347"/>
                  </a:moveTo>
                  <a:lnTo>
                    <a:pt x="1414748" y="104680"/>
                  </a:lnTo>
                  <a:lnTo>
                    <a:pt x="1413891" y="108299"/>
                  </a:lnTo>
                  <a:lnTo>
                    <a:pt x="1409605" y="109347"/>
                  </a:lnTo>
                  <a:close/>
                  <a:moveTo>
                    <a:pt x="1355693" y="73533"/>
                  </a:moveTo>
                  <a:lnTo>
                    <a:pt x="1354931" y="77819"/>
                  </a:lnTo>
                  <a:lnTo>
                    <a:pt x="1349978" y="74771"/>
                  </a:lnTo>
                  <a:lnTo>
                    <a:pt x="1350931" y="70485"/>
                  </a:lnTo>
                  <a:lnTo>
                    <a:pt x="1346835" y="68008"/>
                  </a:lnTo>
                  <a:lnTo>
                    <a:pt x="1349121" y="68294"/>
                  </a:lnTo>
                  <a:lnTo>
                    <a:pt x="1355693" y="73533"/>
                  </a:lnTo>
                  <a:close/>
                  <a:moveTo>
                    <a:pt x="1447991" y="1133570"/>
                  </a:moveTo>
                  <a:lnTo>
                    <a:pt x="1450943" y="1132713"/>
                  </a:lnTo>
                  <a:lnTo>
                    <a:pt x="1453134" y="1135666"/>
                  </a:lnTo>
                  <a:lnTo>
                    <a:pt x="1449896" y="1136999"/>
                  </a:lnTo>
                  <a:lnTo>
                    <a:pt x="1447991" y="1133570"/>
                  </a:lnTo>
                  <a:close/>
                  <a:moveTo>
                    <a:pt x="1168527" y="1956054"/>
                  </a:moveTo>
                  <a:lnTo>
                    <a:pt x="1166622" y="1951768"/>
                  </a:lnTo>
                  <a:lnTo>
                    <a:pt x="1151382" y="1952815"/>
                  </a:lnTo>
                  <a:lnTo>
                    <a:pt x="1151001" y="1956720"/>
                  </a:lnTo>
                  <a:lnTo>
                    <a:pt x="1133761" y="1960435"/>
                  </a:lnTo>
                  <a:lnTo>
                    <a:pt x="1132332" y="1977866"/>
                  </a:lnTo>
                  <a:lnTo>
                    <a:pt x="1135285" y="1986153"/>
                  </a:lnTo>
                  <a:lnTo>
                    <a:pt x="1101947" y="1997774"/>
                  </a:lnTo>
                  <a:lnTo>
                    <a:pt x="1094518" y="1998726"/>
                  </a:lnTo>
                  <a:lnTo>
                    <a:pt x="1093565" y="1994059"/>
                  </a:lnTo>
                  <a:lnTo>
                    <a:pt x="1084040" y="1992154"/>
                  </a:lnTo>
                  <a:lnTo>
                    <a:pt x="1070229" y="1995678"/>
                  </a:lnTo>
                  <a:lnTo>
                    <a:pt x="1068133" y="1988249"/>
                  </a:lnTo>
                  <a:lnTo>
                    <a:pt x="1057751" y="1991296"/>
                  </a:lnTo>
                  <a:lnTo>
                    <a:pt x="1052703" y="1989772"/>
                  </a:lnTo>
                  <a:lnTo>
                    <a:pt x="1052513" y="1994820"/>
                  </a:lnTo>
                  <a:lnTo>
                    <a:pt x="1047274" y="1996154"/>
                  </a:lnTo>
                  <a:lnTo>
                    <a:pt x="1046893" y="1987296"/>
                  </a:lnTo>
                  <a:lnTo>
                    <a:pt x="1041654" y="1988249"/>
                  </a:lnTo>
                  <a:lnTo>
                    <a:pt x="1042892" y="1990535"/>
                  </a:lnTo>
                  <a:lnTo>
                    <a:pt x="1040416" y="1991487"/>
                  </a:lnTo>
                  <a:lnTo>
                    <a:pt x="1039273" y="1986058"/>
                  </a:lnTo>
                  <a:lnTo>
                    <a:pt x="1030510" y="1985105"/>
                  </a:lnTo>
                  <a:lnTo>
                    <a:pt x="1028414" y="1988725"/>
                  </a:lnTo>
                  <a:lnTo>
                    <a:pt x="1018984" y="1980628"/>
                  </a:lnTo>
                  <a:lnTo>
                    <a:pt x="1018223" y="1983486"/>
                  </a:lnTo>
                  <a:lnTo>
                    <a:pt x="1017841" y="1981295"/>
                  </a:lnTo>
                  <a:lnTo>
                    <a:pt x="1014698" y="1981200"/>
                  </a:lnTo>
                  <a:lnTo>
                    <a:pt x="1017841" y="1991011"/>
                  </a:lnTo>
                  <a:lnTo>
                    <a:pt x="1015079" y="1992725"/>
                  </a:lnTo>
                  <a:lnTo>
                    <a:pt x="1016794" y="1995202"/>
                  </a:lnTo>
                  <a:lnTo>
                    <a:pt x="1015174" y="1997012"/>
                  </a:lnTo>
                  <a:lnTo>
                    <a:pt x="1007840" y="1986439"/>
                  </a:lnTo>
                  <a:lnTo>
                    <a:pt x="1004507" y="1974437"/>
                  </a:lnTo>
                  <a:lnTo>
                    <a:pt x="1000030" y="1974914"/>
                  </a:lnTo>
                  <a:lnTo>
                    <a:pt x="1000887" y="1979009"/>
                  </a:lnTo>
                  <a:lnTo>
                    <a:pt x="997363" y="1979581"/>
                  </a:lnTo>
                  <a:lnTo>
                    <a:pt x="995648" y="1975580"/>
                  </a:lnTo>
                  <a:lnTo>
                    <a:pt x="993648" y="1975866"/>
                  </a:lnTo>
                  <a:lnTo>
                    <a:pt x="993267" y="1972913"/>
                  </a:lnTo>
                  <a:lnTo>
                    <a:pt x="995362" y="1972342"/>
                  </a:lnTo>
                  <a:lnTo>
                    <a:pt x="991838" y="1956720"/>
                  </a:lnTo>
                  <a:lnTo>
                    <a:pt x="985647" y="1956530"/>
                  </a:lnTo>
                  <a:lnTo>
                    <a:pt x="983742" y="1944719"/>
                  </a:lnTo>
                  <a:lnTo>
                    <a:pt x="987171" y="1942910"/>
                  </a:lnTo>
                  <a:lnTo>
                    <a:pt x="983552" y="1931575"/>
                  </a:lnTo>
                  <a:lnTo>
                    <a:pt x="999934" y="1926812"/>
                  </a:lnTo>
                  <a:lnTo>
                    <a:pt x="997553" y="1919383"/>
                  </a:lnTo>
                  <a:lnTo>
                    <a:pt x="1005554" y="1917097"/>
                  </a:lnTo>
                  <a:lnTo>
                    <a:pt x="1005173" y="1909762"/>
                  </a:lnTo>
                  <a:lnTo>
                    <a:pt x="1012412" y="1908524"/>
                  </a:lnTo>
                  <a:lnTo>
                    <a:pt x="1013365" y="1888331"/>
                  </a:lnTo>
                  <a:lnTo>
                    <a:pt x="1030224" y="1885474"/>
                  </a:lnTo>
                  <a:lnTo>
                    <a:pt x="1026795" y="1872329"/>
                  </a:lnTo>
                  <a:lnTo>
                    <a:pt x="1040511" y="1867471"/>
                  </a:lnTo>
                  <a:lnTo>
                    <a:pt x="1037463" y="1858328"/>
                  </a:lnTo>
                  <a:lnTo>
                    <a:pt x="1035463" y="1854232"/>
                  </a:lnTo>
                  <a:lnTo>
                    <a:pt x="1026890" y="1857851"/>
                  </a:lnTo>
                  <a:lnTo>
                    <a:pt x="1024319" y="1852898"/>
                  </a:lnTo>
                  <a:lnTo>
                    <a:pt x="1020699" y="1854327"/>
                  </a:lnTo>
                  <a:lnTo>
                    <a:pt x="1019461" y="1847945"/>
                  </a:lnTo>
                  <a:lnTo>
                    <a:pt x="1005078" y="1848993"/>
                  </a:lnTo>
                  <a:lnTo>
                    <a:pt x="1004792" y="1843087"/>
                  </a:lnTo>
                  <a:lnTo>
                    <a:pt x="987076" y="1844707"/>
                  </a:lnTo>
                  <a:lnTo>
                    <a:pt x="990124" y="1838896"/>
                  </a:lnTo>
                  <a:lnTo>
                    <a:pt x="968026" y="1840230"/>
                  </a:lnTo>
                  <a:lnTo>
                    <a:pt x="966407" y="1828419"/>
                  </a:lnTo>
                  <a:lnTo>
                    <a:pt x="944690" y="1831752"/>
                  </a:lnTo>
                  <a:lnTo>
                    <a:pt x="942784" y="1818799"/>
                  </a:lnTo>
                  <a:lnTo>
                    <a:pt x="950976" y="1817180"/>
                  </a:lnTo>
                  <a:lnTo>
                    <a:pt x="949262" y="1807845"/>
                  </a:lnTo>
                  <a:lnTo>
                    <a:pt x="959929" y="1808035"/>
                  </a:lnTo>
                  <a:lnTo>
                    <a:pt x="959644" y="1804035"/>
                  </a:lnTo>
                  <a:lnTo>
                    <a:pt x="972503" y="1802035"/>
                  </a:lnTo>
                  <a:lnTo>
                    <a:pt x="973645" y="1799082"/>
                  </a:lnTo>
                  <a:lnTo>
                    <a:pt x="958977" y="1793558"/>
                  </a:lnTo>
                  <a:lnTo>
                    <a:pt x="954215" y="1795367"/>
                  </a:lnTo>
                  <a:lnTo>
                    <a:pt x="953738" y="1799177"/>
                  </a:lnTo>
                  <a:lnTo>
                    <a:pt x="933259" y="1801939"/>
                  </a:lnTo>
                  <a:lnTo>
                    <a:pt x="930212" y="1792700"/>
                  </a:lnTo>
                  <a:lnTo>
                    <a:pt x="935545" y="1790319"/>
                  </a:lnTo>
                  <a:lnTo>
                    <a:pt x="932498" y="1784127"/>
                  </a:lnTo>
                  <a:lnTo>
                    <a:pt x="927735" y="1787557"/>
                  </a:lnTo>
                  <a:lnTo>
                    <a:pt x="924401" y="1778603"/>
                  </a:lnTo>
                  <a:lnTo>
                    <a:pt x="916495" y="1772888"/>
                  </a:lnTo>
                  <a:lnTo>
                    <a:pt x="918115" y="1765077"/>
                  </a:lnTo>
                  <a:lnTo>
                    <a:pt x="923544" y="1762982"/>
                  </a:lnTo>
                  <a:lnTo>
                    <a:pt x="914686" y="1758982"/>
                  </a:lnTo>
                  <a:lnTo>
                    <a:pt x="907447" y="1745266"/>
                  </a:lnTo>
                  <a:lnTo>
                    <a:pt x="906399" y="1733836"/>
                  </a:lnTo>
                  <a:lnTo>
                    <a:pt x="889730" y="1725168"/>
                  </a:lnTo>
                  <a:lnTo>
                    <a:pt x="877729" y="1706880"/>
                  </a:lnTo>
                  <a:lnTo>
                    <a:pt x="876967" y="1697164"/>
                  </a:lnTo>
                  <a:lnTo>
                    <a:pt x="863346" y="1696403"/>
                  </a:lnTo>
                  <a:lnTo>
                    <a:pt x="858583" y="1687830"/>
                  </a:lnTo>
                  <a:lnTo>
                    <a:pt x="846201" y="1685735"/>
                  </a:lnTo>
                  <a:lnTo>
                    <a:pt x="848011" y="1658493"/>
                  </a:lnTo>
                  <a:lnTo>
                    <a:pt x="854774" y="1644301"/>
                  </a:lnTo>
                  <a:lnTo>
                    <a:pt x="853249" y="1637061"/>
                  </a:lnTo>
                  <a:lnTo>
                    <a:pt x="859631" y="1610773"/>
                  </a:lnTo>
                  <a:lnTo>
                    <a:pt x="845820" y="1606582"/>
                  </a:lnTo>
                  <a:lnTo>
                    <a:pt x="837152" y="1596199"/>
                  </a:lnTo>
                  <a:lnTo>
                    <a:pt x="836581" y="1577816"/>
                  </a:lnTo>
                  <a:lnTo>
                    <a:pt x="829437" y="1570672"/>
                  </a:lnTo>
                  <a:lnTo>
                    <a:pt x="829342" y="1562481"/>
                  </a:lnTo>
                  <a:lnTo>
                    <a:pt x="816864" y="1561624"/>
                  </a:lnTo>
                  <a:lnTo>
                    <a:pt x="815245" y="1570196"/>
                  </a:lnTo>
                  <a:lnTo>
                    <a:pt x="802672" y="1570672"/>
                  </a:lnTo>
                  <a:lnTo>
                    <a:pt x="791146" y="1570292"/>
                  </a:lnTo>
                  <a:lnTo>
                    <a:pt x="771906" y="1563814"/>
                  </a:lnTo>
                  <a:lnTo>
                    <a:pt x="767620" y="1564958"/>
                  </a:lnTo>
                  <a:lnTo>
                    <a:pt x="762095" y="1572958"/>
                  </a:lnTo>
                  <a:lnTo>
                    <a:pt x="735806" y="1559052"/>
                  </a:lnTo>
                  <a:lnTo>
                    <a:pt x="721900" y="1556766"/>
                  </a:lnTo>
                  <a:lnTo>
                    <a:pt x="709708" y="1543717"/>
                  </a:lnTo>
                  <a:lnTo>
                    <a:pt x="701897" y="1540859"/>
                  </a:lnTo>
                  <a:lnTo>
                    <a:pt x="674846" y="1516951"/>
                  </a:lnTo>
                  <a:lnTo>
                    <a:pt x="663416" y="1517523"/>
                  </a:lnTo>
                  <a:lnTo>
                    <a:pt x="653129" y="1523238"/>
                  </a:lnTo>
                  <a:lnTo>
                    <a:pt x="634365" y="1503140"/>
                  </a:lnTo>
                  <a:lnTo>
                    <a:pt x="632174" y="1496663"/>
                  </a:lnTo>
                  <a:lnTo>
                    <a:pt x="622745" y="1485043"/>
                  </a:lnTo>
                  <a:lnTo>
                    <a:pt x="609695" y="1494186"/>
                  </a:lnTo>
                  <a:lnTo>
                    <a:pt x="600837" y="1486948"/>
                  </a:lnTo>
                  <a:lnTo>
                    <a:pt x="587216" y="1487329"/>
                  </a:lnTo>
                  <a:lnTo>
                    <a:pt x="587788" y="1477994"/>
                  </a:lnTo>
                  <a:lnTo>
                    <a:pt x="581406" y="1488091"/>
                  </a:lnTo>
                  <a:lnTo>
                    <a:pt x="565404" y="1492472"/>
                  </a:lnTo>
                  <a:lnTo>
                    <a:pt x="552545" y="1491234"/>
                  </a:lnTo>
                  <a:lnTo>
                    <a:pt x="549974" y="1494282"/>
                  </a:lnTo>
                  <a:lnTo>
                    <a:pt x="554260" y="1486376"/>
                  </a:lnTo>
                  <a:lnTo>
                    <a:pt x="552831" y="1479137"/>
                  </a:lnTo>
                  <a:lnTo>
                    <a:pt x="543973" y="1473899"/>
                  </a:lnTo>
                  <a:lnTo>
                    <a:pt x="537305" y="1463326"/>
                  </a:lnTo>
                  <a:lnTo>
                    <a:pt x="539401" y="1462278"/>
                  </a:lnTo>
                  <a:lnTo>
                    <a:pt x="543497" y="1443895"/>
                  </a:lnTo>
                  <a:lnTo>
                    <a:pt x="542163" y="1441133"/>
                  </a:lnTo>
                  <a:lnTo>
                    <a:pt x="547783" y="1428178"/>
                  </a:lnTo>
                  <a:lnTo>
                    <a:pt x="547497" y="1417130"/>
                  </a:lnTo>
                  <a:lnTo>
                    <a:pt x="553783" y="1407985"/>
                  </a:lnTo>
                  <a:lnTo>
                    <a:pt x="540449" y="1409414"/>
                  </a:lnTo>
                  <a:lnTo>
                    <a:pt x="533114" y="1413605"/>
                  </a:lnTo>
                  <a:lnTo>
                    <a:pt x="533019" y="1396841"/>
                  </a:lnTo>
                  <a:lnTo>
                    <a:pt x="522732" y="1374839"/>
                  </a:lnTo>
                  <a:lnTo>
                    <a:pt x="487204" y="1367980"/>
                  </a:lnTo>
                  <a:lnTo>
                    <a:pt x="485489" y="1359313"/>
                  </a:lnTo>
                  <a:lnTo>
                    <a:pt x="477869" y="1353979"/>
                  </a:lnTo>
                  <a:lnTo>
                    <a:pt x="475678" y="1348549"/>
                  </a:lnTo>
                  <a:lnTo>
                    <a:pt x="474250" y="1307211"/>
                  </a:lnTo>
                  <a:lnTo>
                    <a:pt x="461105" y="1313212"/>
                  </a:lnTo>
                  <a:lnTo>
                    <a:pt x="459105" y="1306925"/>
                  </a:lnTo>
                  <a:lnTo>
                    <a:pt x="451485" y="1305115"/>
                  </a:lnTo>
                  <a:lnTo>
                    <a:pt x="450151" y="1307878"/>
                  </a:lnTo>
                  <a:lnTo>
                    <a:pt x="445865" y="1306449"/>
                  </a:lnTo>
                  <a:lnTo>
                    <a:pt x="436531" y="1311973"/>
                  </a:lnTo>
                  <a:lnTo>
                    <a:pt x="428530" y="1310735"/>
                  </a:lnTo>
                  <a:lnTo>
                    <a:pt x="415290" y="1317307"/>
                  </a:lnTo>
                  <a:lnTo>
                    <a:pt x="402907" y="1319498"/>
                  </a:lnTo>
                  <a:lnTo>
                    <a:pt x="396049" y="1332833"/>
                  </a:lnTo>
                  <a:lnTo>
                    <a:pt x="393478" y="1346359"/>
                  </a:lnTo>
                  <a:lnTo>
                    <a:pt x="401193" y="1361694"/>
                  </a:lnTo>
                  <a:lnTo>
                    <a:pt x="373666" y="1341691"/>
                  </a:lnTo>
                  <a:lnTo>
                    <a:pt x="353187" y="1330547"/>
                  </a:lnTo>
                  <a:lnTo>
                    <a:pt x="331375" y="1329880"/>
                  </a:lnTo>
                  <a:lnTo>
                    <a:pt x="327565" y="1319498"/>
                  </a:lnTo>
                  <a:lnTo>
                    <a:pt x="318611" y="1330262"/>
                  </a:lnTo>
                  <a:lnTo>
                    <a:pt x="325850" y="1333976"/>
                  </a:lnTo>
                  <a:lnTo>
                    <a:pt x="316420" y="1347216"/>
                  </a:lnTo>
                  <a:lnTo>
                    <a:pt x="319183" y="1353883"/>
                  </a:lnTo>
                  <a:lnTo>
                    <a:pt x="317373" y="1357979"/>
                  </a:lnTo>
                  <a:lnTo>
                    <a:pt x="310420" y="1361789"/>
                  </a:lnTo>
                  <a:lnTo>
                    <a:pt x="295561" y="1360360"/>
                  </a:lnTo>
                  <a:lnTo>
                    <a:pt x="292703" y="1355598"/>
                  </a:lnTo>
                  <a:lnTo>
                    <a:pt x="290322" y="1361313"/>
                  </a:lnTo>
                  <a:lnTo>
                    <a:pt x="287464" y="1346454"/>
                  </a:lnTo>
                  <a:lnTo>
                    <a:pt x="279845" y="1343215"/>
                  </a:lnTo>
                  <a:lnTo>
                    <a:pt x="275844" y="1336262"/>
                  </a:lnTo>
                  <a:lnTo>
                    <a:pt x="271558" y="1335976"/>
                  </a:lnTo>
                  <a:lnTo>
                    <a:pt x="258128" y="1313307"/>
                  </a:lnTo>
                  <a:lnTo>
                    <a:pt x="244221" y="1305115"/>
                  </a:lnTo>
                  <a:lnTo>
                    <a:pt x="249745" y="1298353"/>
                  </a:lnTo>
                  <a:lnTo>
                    <a:pt x="248221" y="1296162"/>
                  </a:lnTo>
                  <a:lnTo>
                    <a:pt x="250126" y="1293400"/>
                  </a:lnTo>
                  <a:lnTo>
                    <a:pt x="254603" y="1291399"/>
                  </a:lnTo>
                  <a:lnTo>
                    <a:pt x="259937" y="1293971"/>
                  </a:lnTo>
                  <a:lnTo>
                    <a:pt x="262128" y="1288161"/>
                  </a:lnTo>
                  <a:lnTo>
                    <a:pt x="259366" y="1281303"/>
                  </a:lnTo>
                  <a:lnTo>
                    <a:pt x="243364" y="1267015"/>
                  </a:lnTo>
                  <a:lnTo>
                    <a:pt x="206311" y="1272254"/>
                  </a:lnTo>
                  <a:lnTo>
                    <a:pt x="185356" y="1296067"/>
                  </a:lnTo>
                  <a:lnTo>
                    <a:pt x="186214" y="1313593"/>
                  </a:lnTo>
                  <a:lnTo>
                    <a:pt x="182499" y="1322641"/>
                  </a:lnTo>
                  <a:lnTo>
                    <a:pt x="170402" y="1316450"/>
                  </a:lnTo>
                  <a:lnTo>
                    <a:pt x="171355" y="1339120"/>
                  </a:lnTo>
                  <a:lnTo>
                    <a:pt x="159353" y="1348930"/>
                  </a:lnTo>
                  <a:lnTo>
                    <a:pt x="157639" y="1352550"/>
                  </a:lnTo>
                  <a:lnTo>
                    <a:pt x="159829" y="1354360"/>
                  </a:lnTo>
                  <a:lnTo>
                    <a:pt x="145542" y="1361218"/>
                  </a:lnTo>
                  <a:lnTo>
                    <a:pt x="140208" y="1367218"/>
                  </a:lnTo>
                  <a:lnTo>
                    <a:pt x="122968" y="1371505"/>
                  </a:lnTo>
                  <a:lnTo>
                    <a:pt x="114681" y="1381506"/>
                  </a:lnTo>
                  <a:lnTo>
                    <a:pt x="113347" y="1392650"/>
                  </a:lnTo>
                  <a:lnTo>
                    <a:pt x="110109" y="1389126"/>
                  </a:lnTo>
                  <a:lnTo>
                    <a:pt x="104965" y="1396270"/>
                  </a:lnTo>
                  <a:lnTo>
                    <a:pt x="107632" y="1407414"/>
                  </a:lnTo>
                  <a:lnTo>
                    <a:pt x="100870" y="1419987"/>
                  </a:lnTo>
                  <a:lnTo>
                    <a:pt x="116491" y="1426559"/>
                  </a:lnTo>
                  <a:lnTo>
                    <a:pt x="116681" y="1429893"/>
                  </a:lnTo>
                  <a:lnTo>
                    <a:pt x="110395" y="1425512"/>
                  </a:lnTo>
                  <a:lnTo>
                    <a:pt x="109442" y="1427226"/>
                  </a:lnTo>
                  <a:lnTo>
                    <a:pt x="115062" y="1432751"/>
                  </a:lnTo>
                  <a:lnTo>
                    <a:pt x="95917" y="1424940"/>
                  </a:lnTo>
                  <a:lnTo>
                    <a:pt x="73533" y="1445990"/>
                  </a:lnTo>
                  <a:lnTo>
                    <a:pt x="55816" y="1467517"/>
                  </a:lnTo>
                  <a:lnTo>
                    <a:pt x="37624" y="1476946"/>
                  </a:lnTo>
                  <a:lnTo>
                    <a:pt x="26765" y="1479327"/>
                  </a:lnTo>
                  <a:lnTo>
                    <a:pt x="30289" y="1463230"/>
                  </a:lnTo>
                  <a:lnTo>
                    <a:pt x="29146" y="1450752"/>
                  </a:lnTo>
                  <a:lnTo>
                    <a:pt x="19812" y="1447324"/>
                  </a:lnTo>
                  <a:lnTo>
                    <a:pt x="20193" y="1428940"/>
                  </a:lnTo>
                  <a:lnTo>
                    <a:pt x="17907" y="1425797"/>
                  </a:lnTo>
                  <a:lnTo>
                    <a:pt x="21717" y="1409510"/>
                  </a:lnTo>
                  <a:lnTo>
                    <a:pt x="34671" y="1398365"/>
                  </a:lnTo>
                  <a:lnTo>
                    <a:pt x="43624" y="1380363"/>
                  </a:lnTo>
                  <a:lnTo>
                    <a:pt x="44577" y="1372648"/>
                  </a:lnTo>
                  <a:lnTo>
                    <a:pt x="41338" y="1367599"/>
                  </a:lnTo>
                  <a:lnTo>
                    <a:pt x="41529" y="1358837"/>
                  </a:lnTo>
                  <a:lnTo>
                    <a:pt x="44958" y="1346645"/>
                  </a:lnTo>
                  <a:lnTo>
                    <a:pt x="67342" y="1313402"/>
                  </a:lnTo>
                  <a:lnTo>
                    <a:pt x="80962" y="1304354"/>
                  </a:lnTo>
                  <a:lnTo>
                    <a:pt x="70866" y="1290542"/>
                  </a:lnTo>
                  <a:lnTo>
                    <a:pt x="58960" y="1288542"/>
                  </a:lnTo>
                  <a:lnTo>
                    <a:pt x="54388" y="1284446"/>
                  </a:lnTo>
                  <a:lnTo>
                    <a:pt x="49054" y="1265587"/>
                  </a:lnTo>
                  <a:lnTo>
                    <a:pt x="37243" y="1240441"/>
                  </a:lnTo>
                  <a:lnTo>
                    <a:pt x="33718" y="1224058"/>
                  </a:lnTo>
                  <a:lnTo>
                    <a:pt x="36195" y="1214628"/>
                  </a:lnTo>
                  <a:lnTo>
                    <a:pt x="35052" y="1202341"/>
                  </a:lnTo>
                  <a:lnTo>
                    <a:pt x="39433" y="1191006"/>
                  </a:lnTo>
                  <a:lnTo>
                    <a:pt x="46101" y="1183957"/>
                  </a:lnTo>
                  <a:lnTo>
                    <a:pt x="38957" y="1141381"/>
                  </a:lnTo>
                  <a:lnTo>
                    <a:pt x="42958" y="1135666"/>
                  </a:lnTo>
                  <a:lnTo>
                    <a:pt x="43243" y="1123950"/>
                  </a:lnTo>
                  <a:lnTo>
                    <a:pt x="34957" y="1109948"/>
                  </a:lnTo>
                  <a:lnTo>
                    <a:pt x="26765" y="1106710"/>
                  </a:lnTo>
                  <a:lnTo>
                    <a:pt x="19050" y="1097947"/>
                  </a:lnTo>
                  <a:lnTo>
                    <a:pt x="9620" y="1070705"/>
                  </a:lnTo>
                  <a:lnTo>
                    <a:pt x="9525" y="1062895"/>
                  </a:lnTo>
                  <a:lnTo>
                    <a:pt x="12192" y="1055275"/>
                  </a:lnTo>
                  <a:lnTo>
                    <a:pt x="13906" y="1055751"/>
                  </a:lnTo>
                  <a:lnTo>
                    <a:pt x="20764" y="1045369"/>
                  </a:lnTo>
                  <a:lnTo>
                    <a:pt x="29527" y="1042606"/>
                  </a:lnTo>
                  <a:lnTo>
                    <a:pt x="38481" y="1032796"/>
                  </a:lnTo>
                  <a:lnTo>
                    <a:pt x="31909" y="1024890"/>
                  </a:lnTo>
                  <a:lnTo>
                    <a:pt x="45053" y="1014031"/>
                  </a:lnTo>
                  <a:lnTo>
                    <a:pt x="58864" y="1013079"/>
                  </a:lnTo>
                  <a:lnTo>
                    <a:pt x="67437" y="1001173"/>
                  </a:lnTo>
                  <a:lnTo>
                    <a:pt x="90964" y="1007364"/>
                  </a:lnTo>
                  <a:lnTo>
                    <a:pt x="92964" y="1021556"/>
                  </a:lnTo>
                  <a:lnTo>
                    <a:pt x="107442" y="1030891"/>
                  </a:lnTo>
                  <a:lnTo>
                    <a:pt x="114109" y="1033081"/>
                  </a:lnTo>
                  <a:lnTo>
                    <a:pt x="116776" y="1027557"/>
                  </a:lnTo>
                  <a:lnTo>
                    <a:pt x="131254" y="1029271"/>
                  </a:lnTo>
                  <a:lnTo>
                    <a:pt x="132302" y="981170"/>
                  </a:lnTo>
                  <a:lnTo>
                    <a:pt x="135064" y="969454"/>
                  </a:lnTo>
                  <a:lnTo>
                    <a:pt x="122872" y="965740"/>
                  </a:lnTo>
                  <a:lnTo>
                    <a:pt x="125063" y="960691"/>
                  </a:lnTo>
                  <a:lnTo>
                    <a:pt x="117824" y="949738"/>
                  </a:lnTo>
                  <a:lnTo>
                    <a:pt x="104584" y="912685"/>
                  </a:lnTo>
                  <a:lnTo>
                    <a:pt x="97345" y="872490"/>
                  </a:lnTo>
                  <a:lnTo>
                    <a:pt x="89916" y="868299"/>
                  </a:lnTo>
                  <a:lnTo>
                    <a:pt x="90868" y="863537"/>
                  </a:lnTo>
                  <a:lnTo>
                    <a:pt x="87535" y="856107"/>
                  </a:lnTo>
                  <a:lnTo>
                    <a:pt x="90964" y="852202"/>
                  </a:lnTo>
                  <a:lnTo>
                    <a:pt x="77152" y="838962"/>
                  </a:lnTo>
                  <a:lnTo>
                    <a:pt x="72676" y="842296"/>
                  </a:lnTo>
                  <a:lnTo>
                    <a:pt x="76962" y="838771"/>
                  </a:lnTo>
                  <a:lnTo>
                    <a:pt x="72866" y="833533"/>
                  </a:lnTo>
                  <a:lnTo>
                    <a:pt x="72104" y="826103"/>
                  </a:lnTo>
                  <a:lnTo>
                    <a:pt x="68961" y="827627"/>
                  </a:lnTo>
                  <a:lnTo>
                    <a:pt x="68389" y="822388"/>
                  </a:lnTo>
                  <a:lnTo>
                    <a:pt x="60674" y="824674"/>
                  </a:lnTo>
                  <a:lnTo>
                    <a:pt x="60484" y="824293"/>
                  </a:lnTo>
                  <a:lnTo>
                    <a:pt x="62389" y="823817"/>
                  </a:lnTo>
                  <a:lnTo>
                    <a:pt x="55054" y="815816"/>
                  </a:lnTo>
                  <a:lnTo>
                    <a:pt x="59341" y="807053"/>
                  </a:lnTo>
                  <a:lnTo>
                    <a:pt x="70485" y="817054"/>
                  </a:lnTo>
                  <a:lnTo>
                    <a:pt x="89440" y="810482"/>
                  </a:lnTo>
                  <a:lnTo>
                    <a:pt x="91059" y="813054"/>
                  </a:lnTo>
                  <a:lnTo>
                    <a:pt x="100870" y="806482"/>
                  </a:lnTo>
                  <a:lnTo>
                    <a:pt x="105442" y="820198"/>
                  </a:lnTo>
                  <a:lnTo>
                    <a:pt x="120777" y="817816"/>
                  </a:lnTo>
                  <a:lnTo>
                    <a:pt x="121634" y="821341"/>
                  </a:lnTo>
                  <a:lnTo>
                    <a:pt x="127349" y="820674"/>
                  </a:lnTo>
                  <a:lnTo>
                    <a:pt x="143542" y="828961"/>
                  </a:lnTo>
                  <a:lnTo>
                    <a:pt x="134683" y="832580"/>
                  </a:lnTo>
                  <a:lnTo>
                    <a:pt x="129540" y="830008"/>
                  </a:lnTo>
                  <a:lnTo>
                    <a:pt x="117253" y="833056"/>
                  </a:lnTo>
                  <a:lnTo>
                    <a:pt x="117443" y="837724"/>
                  </a:lnTo>
                  <a:lnTo>
                    <a:pt x="111633" y="838390"/>
                  </a:lnTo>
                  <a:lnTo>
                    <a:pt x="111728" y="841343"/>
                  </a:lnTo>
                  <a:lnTo>
                    <a:pt x="107537" y="841343"/>
                  </a:lnTo>
                  <a:lnTo>
                    <a:pt x="106299" y="843534"/>
                  </a:lnTo>
                  <a:lnTo>
                    <a:pt x="98774" y="865632"/>
                  </a:lnTo>
                  <a:lnTo>
                    <a:pt x="101346" y="867251"/>
                  </a:lnTo>
                  <a:lnTo>
                    <a:pt x="100012" y="871918"/>
                  </a:lnTo>
                  <a:lnTo>
                    <a:pt x="106870" y="904875"/>
                  </a:lnTo>
                  <a:lnTo>
                    <a:pt x="111347" y="892016"/>
                  </a:lnTo>
                  <a:lnTo>
                    <a:pt x="120682" y="892016"/>
                  </a:lnTo>
                  <a:lnTo>
                    <a:pt x="129064" y="896493"/>
                  </a:lnTo>
                  <a:lnTo>
                    <a:pt x="140875" y="894493"/>
                  </a:lnTo>
                  <a:lnTo>
                    <a:pt x="139827" y="899160"/>
                  </a:lnTo>
                  <a:lnTo>
                    <a:pt x="146018" y="903256"/>
                  </a:lnTo>
                  <a:lnTo>
                    <a:pt x="152209" y="893540"/>
                  </a:lnTo>
                  <a:lnTo>
                    <a:pt x="154972" y="894397"/>
                  </a:lnTo>
                  <a:lnTo>
                    <a:pt x="158877" y="889921"/>
                  </a:lnTo>
                  <a:lnTo>
                    <a:pt x="166592" y="895540"/>
                  </a:lnTo>
                  <a:lnTo>
                    <a:pt x="173831" y="884777"/>
                  </a:lnTo>
                  <a:lnTo>
                    <a:pt x="173831" y="878491"/>
                  </a:lnTo>
                  <a:lnTo>
                    <a:pt x="182118" y="882682"/>
                  </a:lnTo>
                  <a:lnTo>
                    <a:pt x="176593" y="892778"/>
                  </a:lnTo>
                  <a:lnTo>
                    <a:pt x="170402" y="894302"/>
                  </a:lnTo>
                  <a:lnTo>
                    <a:pt x="171640" y="906018"/>
                  </a:lnTo>
                  <a:lnTo>
                    <a:pt x="187738" y="893921"/>
                  </a:lnTo>
                  <a:lnTo>
                    <a:pt x="187357" y="883539"/>
                  </a:lnTo>
                  <a:lnTo>
                    <a:pt x="183451" y="877443"/>
                  </a:lnTo>
                  <a:lnTo>
                    <a:pt x="188881" y="864203"/>
                  </a:lnTo>
                  <a:lnTo>
                    <a:pt x="200025" y="860298"/>
                  </a:lnTo>
                  <a:lnTo>
                    <a:pt x="204216" y="863917"/>
                  </a:lnTo>
                  <a:lnTo>
                    <a:pt x="213741" y="859250"/>
                  </a:lnTo>
                  <a:lnTo>
                    <a:pt x="215646" y="867251"/>
                  </a:lnTo>
                  <a:lnTo>
                    <a:pt x="220123" y="872966"/>
                  </a:lnTo>
                  <a:lnTo>
                    <a:pt x="227838" y="859726"/>
                  </a:lnTo>
                  <a:lnTo>
                    <a:pt x="224695" y="872014"/>
                  </a:lnTo>
                  <a:lnTo>
                    <a:pt x="235363" y="875252"/>
                  </a:lnTo>
                  <a:lnTo>
                    <a:pt x="240220" y="893445"/>
                  </a:lnTo>
                  <a:lnTo>
                    <a:pt x="241840" y="894779"/>
                  </a:lnTo>
                  <a:lnTo>
                    <a:pt x="246221" y="891254"/>
                  </a:lnTo>
                  <a:lnTo>
                    <a:pt x="251746" y="899636"/>
                  </a:lnTo>
                  <a:lnTo>
                    <a:pt x="248126" y="914781"/>
                  </a:lnTo>
                  <a:lnTo>
                    <a:pt x="250888" y="913257"/>
                  </a:lnTo>
                  <a:lnTo>
                    <a:pt x="253936" y="919258"/>
                  </a:lnTo>
                  <a:lnTo>
                    <a:pt x="254794" y="911257"/>
                  </a:lnTo>
                  <a:lnTo>
                    <a:pt x="256508" y="914305"/>
                  </a:lnTo>
                  <a:lnTo>
                    <a:pt x="268510" y="919829"/>
                  </a:lnTo>
                  <a:lnTo>
                    <a:pt x="271081" y="896874"/>
                  </a:lnTo>
                  <a:lnTo>
                    <a:pt x="261556" y="894207"/>
                  </a:lnTo>
                  <a:lnTo>
                    <a:pt x="264604" y="879634"/>
                  </a:lnTo>
                  <a:lnTo>
                    <a:pt x="281083" y="860679"/>
                  </a:lnTo>
                  <a:lnTo>
                    <a:pt x="296037" y="852297"/>
                  </a:lnTo>
                  <a:lnTo>
                    <a:pt x="296989" y="838295"/>
                  </a:lnTo>
                  <a:lnTo>
                    <a:pt x="315182" y="829628"/>
                  </a:lnTo>
                  <a:lnTo>
                    <a:pt x="338328" y="814102"/>
                  </a:lnTo>
                  <a:lnTo>
                    <a:pt x="349949" y="811816"/>
                  </a:lnTo>
                  <a:lnTo>
                    <a:pt x="354235" y="802767"/>
                  </a:lnTo>
                  <a:lnTo>
                    <a:pt x="361950" y="817816"/>
                  </a:lnTo>
                  <a:lnTo>
                    <a:pt x="369760" y="818102"/>
                  </a:lnTo>
                  <a:lnTo>
                    <a:pt x="371380" y="813340"/>
                  </a:lnTo>
                  <a:lnTo>
                    <a:pt x="362522" y="809720"/>
                  </a:lnTo>
                  <a:lnTo>
                    <a:pt x="363379" y="806387"/>
                  </a:lnTo>
                  <a:lnTo>
                    <a:pt x="367665" y="808101"/>
                  </a:lnTo>
                  <a:lnTo>
                    <a:pt x="364045" y="808863"/>
                  </a:lnTo>
                  <a:lnTo>
                    <a:pt x="370808" y="811816"/>
                  </a:lnTo>
                  <a:lnTo>
                    <a:pt x="376237" y="800290"/>
                  </a:lnTo>
                  <a:lnTo>
                    <a:pt x="381953" y="801433"/>
                  </a:lnTo>
                  <a:lnTo>
                    <a:pt x="382619" y="797719"/>
                  </a:lnTo>
                  <a:lnTo>
                    <a:pt x="385477" y="798385"/>
                  </a:lnTo>
                  <a:lnTo>
                    <a:pt x="387191" y="796004"/>
                  </a:lnTo>
                  <a:lnTo>
                    <a:pt x="389763" y="797814"/>
                  </a:lnTo>
                  <a:lnTo>
                    <a:pt x="385762" y="803338"/>
                  </a:lnTo>
                  <a:lnTo>
                    <a:pt x="388239" y="804386"/>
                  </a:lnTo>
                  <a:lnTo>
                    <a:pt x="389287" y="810006"/>
                  </a:lnTo>
                  <a:lnTo>
                    <a:pt x="396240" y="800481"/>
                  </a:lnTo>
                  <a:lnTo>
                    <a:pt x="397288" y="788860"/>
                  </a:lnTo>
                  <a:lnTo>
                    <a:pt x="410623" y="771620"/>
                  </a:lnTo>
                  <a:lnTo>
                    <a:pt x="422053" y="736949"/>
                  </a:lnTo>
                  <a:lnTo>
                    <a:pt x="434340" y="727329"/>
                  </a:lnTo>
                  <a:lnTo>
                    <a:pt x="426244" y="722852"/>
                  </a:lnTo>
                  <a:lnTo>
                    <a:pt x="420624" y="711041"/>
                  </a:lnTo>
                  <a:lnTo>
                    <a:pt x="409384" y="704564"/>
                  </a:lnTo>
                  <a:lnTo>
                    <a:pt x="411004" y="699992"/>
                  </a:lnTo>
                  <a:lnTo>
                    <a:pt x="419195" y="705326"/>
                  </a:lnTo>
                  <a:lnTo>
                    <a:pt x="436435" y="695706"/>
                  </a:lnTo>
                  <a:lnTo>
                    <a:pt x="429673" y="687324"/>
                  </a:lnTo>
                  <a:lnTo>
                    <a:pt x="417766" y="685038"/>
                  </a:lnTo>
                  <a:lnTo>
                    <a:pt x="416814" y="689134"/>
                  </a:lnTo>
                  <a:lnTo>
                    <a:pt x="408337" y="687991"/>
                  </a:lnTo>
                  <a:lnTo>
                    <a:pt x="407479" y="685229"/>
                  </a:lnTo>
                  <a:lnTo>
                    <a:pt x="408718" y="677989"/>
                  </a:lnTo>
                  <a:lnTo>
                    <a:pt x="414528" y="670655"/>
                  </a:lnTo>
                  <a:lnTo>
                    <a:pt x="415195" y="660845"/>
                  </a:lnTo>
                  <a:lnTo>
                    <a:pt x="403098" y="658558"/>
                  </a:lnTo>
                  <a:lnTo>
                    <a:pt x="408908" y="638365"/>
                  </a:lnTo>
                  <a:lnTo>
                    <a:pt x="400907" y="637889"/>
                  </a:lnTo>
                  <a:lnTo>
                    <a:pt x="401669" y="634651"/>
                  </a:lnTo>
                  <a:lnTo>
                    <a:pt x="398335" y="634651"/>
                  </a:lnTo>
                  <a:lnTo>
                    <a:pt x="397859" y="630269"/>
                  </a:lnTo>
                  <a:lnTo>
                    <a:pt x="407003" y="630460"/>
                  </a:lnTo>
                  <a:lnTo>
                    <a:pt x="406432" y="626554"/>
                  </a:lnTo>
                  <a:lnTo>
                    <a:pt x="413195" y="623221"/>
                  </a:lnTo>
                  <a:lnTo>
                    <a:pt x="407194" y="598360"/>
                  </a:lnTo>
                  <a:lnTo>
                    <a:pt x="437483" y="589026"/>
                  </a:lnTo>
                  <a:lnTo>
                    <a:pt x="442531" y="593979"/>
                  </a:lnTo>
                  <a:lnTo>
                    <a:pt x="468535" y="579406"/>
                  </a:lnTo>
                  <a:lnTo>
                    <a:pt x="493490" y="557022"/>
                  </a:lnTo>
                  <a:lnTo>
                    <a:pt x="510349" y="525875"/>
                  </a:lnTo>
                  <a:lnTo>
                    <a:pt x="511111" y="515493"/>
                  </a:lnTo>
                  <a:lnTo>
                    <a:pt x="521875" y="519874"/>
                  </a:lnTo>
                  <a:lnTo>
                    <a:pt x="500253" y="508730"/>
                  </a:lnTo>
                  <a:lnTo>
                    <a:pt x="495967" y="502634"/>
                  </a:lnTo>
                  <a:lnTo>
                    <a:pt x="484346" y="495395"/>
                  </a:lnTo>
                  <a:lnTo>
                    <a:pt x="500634" y="478060"/>
                  </a:lnTo>
                  <a:lnTo>
                    <a:pt x="508445" y="459772"/>
                  </a:lnTo>
                  <a:lnTo>
                    <a:pt x="499110" y="445960"/>
                  </a:lnTo>
                  <a:lnTo>
                    <a:pt x="487204" y="441865"/>
                  </a:lnTo>
                  <a:lnTo>
                    <a:pt x="483489" y="435578"/>
                  </a:lnTo>
                  <a:lnTo>
                    <a:pt x="481774" y="436340"/>
                  </a:lnTo>
                  <a:lnTo>
                    <a:pt x="475012" y="417290"/>
                  </a:lnTo>
                  <a:lnTo>
                    <a:pt x="478917" y="411480"/>
                  </a:lnTo>
                  <a:lnTo>
                    <a:pt x="477583" y="402050"/>
                  </a:lnTo>
                  <a:lnTo>
                    <a:pt x="466439" y="384429"/>
                  </a:lnTo>
                  <a:lnTo>
                    <a:pt x="457867" y="345948"/>
                  </a:lnTo>
                  <a:lnTo>
                    <a:pt x="454724" y="341185"/>
                  </a:lnTo>
                  <a:lnTo>
                    <a:pt x="449675" y="339376"/>
                  </a:lnTo>
                  <a:lnTo>
                    <a:pt x="454914" y="340900"/>
                  </a:lnTo>
                  <a:lnTo>
                    <a:pt x="458057" y="345472"/>
                  </a:lnTo>
                  <a:lnTo>
                    <a:pt x="460438" y="357092"/>
                  </a:lnTo>
                  <a:lnTo>
                    <a:pt x="463391" y="357568"/>
                  </a:lnTo>
                  <a:lnTo>
                    <a:pt x="465487" y="354425"/>
                  </a:lnTo>
                  <a:lnTo>
                    <a:pt x="487108" y="360426"/>
                  </a:lnTo>
                  <a:lnTo>
                    <a:pt x="489776" y="357568"/>
                  </a:lnTo>
                  <a:lnTo>
                    <a:pt x="503396" y="355473"/>
                  </a:lnTo>
                  <a:lnTo>
                    <a:pt x="503872" y="353473"/>
                  </a:lnTo>
                  <a:lnTo>
                    <a:pt x="511683" y="353758"/>
                  </a:lnTo>
                  <a:lnTo>
                    <a:pt x="511683" y="350901"/>
                  </a:lnTo>
                  <a:lnTo>
                    <a:pt x="524351" y="351377"/>
                  </a:lnTo>
                  <a:lnTo>
                    <a:pt x="526542" y="355949"/>
                  </a:lnTo>
                  <a:lnTo>
                    <a:pt x="518922" y="358426"/>
                  </a:lnTo>
                  <a:lnTo>
                    <a:pt x="541591" y="360045"/>
                  </a:lnTo>
                  <a:lnTo>
                    <a:pt x="536543" y="367379"/>
                  </a:lnTo>
                  <a:lnTo>
                    <a:pt x="536639" y="372046"/>
                  </a:lnTo>
                  <a:lnTo>
                    <a:pt x="544163" y="377762"/>
                  </a:lnTo>
                  <a:lnTo>
                    <a:pt x="549402" y="385953"/>
                  </a:lnTo>
                  <a:lnTo>
                    <a:pt x="551402" y="382810"/>
                  </a:lnTo>
                  <a:lnTo>
                    <a:pt x="553022" y="386048"/>
                  </a:lnTo>
                  <a:lnTo>
                    <a:pt x="560070" y="388429"/>
                  </a:lnTo>
                  <a:lnTo>
                    <a:pt x="564070" y="366808"/>
                  </a:lnTo>
                  <a:lnTo>
                    <a:pt x="565499" y="369475"/>
                  </a:lnTo>
                  <a:lnTo>
                    <a:pt x="562070" y="378238"/>
                  </a:lnTo>
                  <a:lnTo>
                    <a:pt x="564261" y="380238"/>
                  </a:lnTo>
                  <a:lnTo>
                    <a:pt x="566356" y="375475"/>
                  </a:lnTo>
                  <a:lnTo>
                    <a:pt x="573976" y="370237"/>
                  </a:lnTo>
                  <a:lnTo>
                    <a:pt x="565214" y="350139"/>
                  </a:lnTo>
                  <a:lnTo>
                    <a:pt x="568357" y="350996"/>
                  </a:lnTo>
                  <a:lnTo>
                    <a:pt x="582168" y="361855"/>
                  </a:lnTo>
                  <a:lnTo>
                    <a:pt x="574167" y="378904"/>
                  </a:lnTo>
                  <a:lnTo>
                    <a:pt x="572262" y="390906"/>
                  </a:lnTo>
                  <a:lnTo>
                    <a:pt x="583216" y="397383"/>
                  </a:lnTo>
                  <a:lnTo>
                    <a:pt x="597218" y="398431"/>
                  </a:lnTo>
                  <a:lnTo>
                    <a:pt x="606647" y="395954"/>
                  </a:lnTo>
                  <a:lnTo>
                    <a:pt x="622364" y="397859"/>
                  </a:lnTo>
                  <a:lnTo>
                    <a:pt x="623983" y="391478"/>
                  </a:lnTo>
                  <a:lnTo>
                    <a:pt x="634651" y="381571"/>
                  </a:lnTo>
                  <a:lnTo>
                    <a:pt x="640175" y="372523"/>
                  </a:lnTo>
                  <a:lnTo>
                    <a:pt x="665988" y="374523"/>
                  </a:lnTo>
                  <a:lnTo>
                    <a:pt x="675322" y="370522"/>
                  </a:lnTo>
                  <a:lnTo>
                    <a:pt x="674941" y="361569"/>
                  </a:lnTo>
                  <a:lnTo>
                    <a:pt x="682371" y="355663"/>
                  </a:lnTo>
                  <a:lnTo>
                    <a:pt x="686086" y="344233"/>
                  </a:lnTo>
                  <a:lnTo>
                    <a:pt x="690658" y="338137"/>
                  </a:lnTo>
                  <a:lnTo>
                    <a:pt x="700564" y="332137"/>
                  </a:lnTo>
                  <a:lnTo>
                    <a:pt x="702469" y="335566"/>
                  </a:lnTo>
                  <a:lnTo>
                    <a:pt x="714661" y="339947"/>
                  </a:lnTo>
                  <a:lnTo>
                    <a:pt x="724091" y="355378"/>
                  </a:lnTo>
                  <a:lnTo>
                    <a:pt x="731520" y="356902"/>
                  </a:lnTo>
                  <a:lnTo>
                    <a:pt x="732282" y="351949"/>
                  </a:lnTo>
                  <a:lnTo>
                    <a:pt x="738473" y="347758"/>
                  </a:lnTo>
                  <a:lnTo>
                    <a:pt x="729710" y="332518"/>
                  </a:lnTo>
                  <a:lnTo>
                    <a:pt x="729710" y="323755"/>
                  </a:lnTo>
                  <a:lnTo>
                    <a:pt x="723043" y="322612"/>
                  </a:lnTo>
                  <a:lnTo>
                    <a:pt x="732472" y="320040"/>
                  </a:lnTo>
                  <a:lnTo>
                    <a:pt x="733330" y="326993"/>
                  </a:lnTo>
                  <a:lnTo>
                    <a:pt x="736378" y="328231"/>
                  </a:lnTo>
                  <a:lnTo>
                    <a:pt x="738568" y="319183"/>
                  </a:lnTo>
                  <a:lnTo>
                    <a:pt x="742474" y="319183"/>
                  </a:lnTo>
                  <a:lnTo>
                    <a:pt x="742378" y="324707"/>
                  </a:lnTo>
                  <a:lnTo>
                    <a:pt x="753237" y="327088"/>
                  </a:lnTo>
                  <a:lnTo>
                    <a:pt x="760381" y="322516"/>
                  </a:lnTo>
                  <a:lnTo>
                    <a:pt x="753618" y="315373"/>
                  </a:lnTo>
                  <a:lnTo>
                    <a:pt x="796957" y="287560"/>
                  </a:lnTo>
                  <a:lnTo>
                    <a:pt x="811530" y="293846"/>
                  </a:lnTo>
                  <a:lnTo>
                    <a:pt x="821150" y="304800"/>
                  </a:lnTo>
                  <a:lnTo>
                    <a:pt x="822579" y="310229"/>
                  </a:lnTo>
                  <a:lnTo>
                    <a:pt x="836962" y="316135"/>
                  </a:lnTo>
                  <a:lnTo>
                    <a:pt x="840486" y="324517"/>
                  </a:lnTo>
                  <a:lnTo>
                    <a:pt x="852487" y="319754"/>
                  </a:lnTo>
                  <a:lnTo>
                    <a:pt x="860203" y="319659"/>
                  </a:lnTo>
                  <a:lnTo>
                    <a:pt x="868966" y="324421"/>
                  </a:lnTo>
                  <a:lnTo>
                    <a:pt x="871442" y="322707"/>
                  </a:lnTo>
                  <a:lnTo>
                    <a:pt x="877919" y="328612"/>
                  </a:lnTo>
                  <a:lnTo>
                    <a:pt x="884111" y="323088"/>
                  </a:lnTo>
                  <a:lnTo>
                    <a:pt x="893159" y="324803"/>
                  </a:lnTo>
                  <a:lnTo>
                    <a:pt x="898779" y="318992"/>
                  </a:lnTo>
                  <a:lnTo>
                    <a:pt x="898684" y="311182"/>
                  </a:lnTo>
                  <a:lnTo>
                    <a:pt x="900494" y="313563"/>
                  </a:lnTo>
                  <a:lnTo>
                    <a:pt x="923163" y="306229"/>
                  </a:lnTo>
                  <a:lnTo>
                    <a:pt x="926497" y="314801"/>
                  </a:lnTo>
                  <a:lnTo>
                    <a:pt x="931164" y="314801"/>
                  </a:lnTo>
                  <a:lnTo>
                    <a:pt x="926973" y="313849"/>
                  </a:lnTo>
                  <a:lnTo>
                    <a:pt x="925163" y="304800"/>
                  </a:lnTo>
                  <a:lnTo>
                    <a:pt x="927830" y="303371"/>
                  </a:lnTo>
                  <a:lnTo>
                    <a:pt x="930212" y="308134"/>
                  </a:lnTo>
                  <a:lnTo>
                    <a:pt x="931545" y="305943"/>
                  </a:lnTo>
                  <a:lnTo>
                    <a:pt x="940879" y="304705"/>
                  </a:lnTo>
                  <a:lnTo>
                    <a:pt x="942403" y="297466"/>
                  </a:lnTo>
                  <a:lnTo>
                    <a:pt x="939355" y="297466"/>
                  </a:lnTo>
                  <a:lnTo>
                    <a:pt x="939641" y="293846"/>
                  </a:lnTo>
                  <a:lnTo>
                    <a:pt x="953453" y="293084"/>
                  </a:lnTo>
                  <a:lnTo>
                    <a:pt x="947261" y="278892"/>
                  </a:lnTo>
                  <a:lnTo>
                    <a:pt x="940689" y="273558"/>
                  </a:lnTo>
                  <a:lnTo>
                    <a:pt x="940784" y="270986"/>
                  </a:lnTo>
                  <a:lnTo>
                    <a:pt x="938403" y="274415"/>
                  </a:lnTo>
                  <a:lnTo>
                    <a:pt x="930878" y="270224"/>
                  </a:lnTo>
                  <a:lnTo>
                    <a:pt x="935641" y="266129"/>
                  </a:lnTo>
                  <a:lnTo>
                    <a:pt x="939927" y="268033"/>
                  </a:lnTo>
                  <a:lnTo>
                    <a:pt x="939927" y="266319"/>
                  </a:lnTo>
                  <a:lnTo>
                    <a:pt x="932212" y="262699"/>
                  </a:lnTo>
                  <a:lnTo>
                    <a:pt x="926497" y="251841"/>
                  </a:lnTo>
                  <a:lnTo>
                    <a:pt x="936974" y="243459"/>
                  </a:lnTo>
                  <a:lnTo>
                    <a:pt x="939451" y="247745"/>
                  </a:lnTo>
                  <a:lnTo>
                    <a:pt x="950214" y="245173"/>
                  </a:lnTo>
                  <a:lnTo>
                    <a:pt x="945166" y="226695"/>
                  </a:lnTo>
                  <a:lnTo>
                    <a:pt x="952595" y="219170"/>
                  </a:lnTo>
                  <a:lnTo>
                    <a:pt x="968692" y="221361"/>
                  </a:lnTo>
                  <a:lnTo>
                    <a:pt x="969264" y="217360"/>
                  </a:lnTo>
                  <a:lnTo>
                    <a:pt x="954310" y="210979"/>
                  </a:lnTo>
                  <a:lnTo>
                    <a:pt x="940879" y="210312"/>
                  </a:lnTo>
                  <a:lnTo>
                    <a:pt x="938879" y="205549"/>
                  </a:lnTo>
                  <a:lnTo>
                    <a:pt x="968407" y="190214"/>
                  </a:lnTo>
                  <a:lnTo>
                    <a:pt x="975932" y="188785"/>
                  </a:lnTo>
                  <a:lnTo>
                    <a:pt x="978694" y="168783"/>
                  </a:lnTo>
                  <a:lnTo>
                    <a:pt x="974598" y="166497"/>
                  </a:lnTo>
                  <a:lnTo>
                    <a:pt x="982028" y="161544"/>
                  </a:lnTo>
                  <a:lnTo>
                    <a:pt x="1002792" y="163925"/>
                  </a:lnTo>
                  <a:lnTo>
                    <a:pt x="1006888" y="166402"/>
                  </a:lnTo>
                  <a:lnTo>
                    <a:pt x="1008888" y="162878"/>
                  </a:lnTo>
                  <a:lnTo>
                    <a:pt x="1008793" y="154591"/>
                  </a:lnTo>
                  <a:lnTo>
                    <a:pt x="1012127" y="146399"/>
                  </a:lnTo>
                  <a:lnTo>
                    <a:pt x="1009555" y="137160"/>
                  </a:lnTo>
                  <a:lnTo>
                    <a:pt x="1012031" y="123349"/>
                  </a:lnTo>
                  <a:lnTo>
                    <a:pt x="1008031" y="118586"/>
                  </a:lnTo>
                  <a:lnTo>
                    <a:pt x="1006792" y="110395"/>
                  </a:lnTo>
                  <a:lnTo>
                    <a:pt x="1009650" y="99441"/>
                  </a:lnTo>
                  <a:lnTo>
                    <a:pt x="1009459" y="77629"/>
                  </a:lnTo>
                  <a:lnTo>
                    <a:pt x="1021652" y="47530"/>
                  </a:lnTo>
                  <a:lnTo>
                    <a:pt x="1024509" y="33623"/>
                  </a:lnTo>
                  <a:lnTo>
                    <a:pt x="1023557" y="18479"/>
                  </a:lnTo>
                  <a:lnTo>
                    <a:pt x="1026224" y="16573"/>
                  </a:lnTo>
                  <a:lnTo>
                    <a:pt x="1036796" y="18955"/>
                  </a:lnTo>
                  <a:lnTo>
                    <a:pt x="1046702" y="33814"/>
                  </a:lnTo>
                  <a:lnTo>
                    <a:pt x="1053560" y="35147"/>
                  </a:lnTo>
                  <a:lnTo>
                    <a:pt x="1065276" y="46958"/>
                  </a:lnTo>
                  <a:lnTo>
                    <a:pt x="1072325" y="47339"/>
                  </a:lnTo>
                  <a:lnTo>
                    <a:pt x="1096518" y="38290"/>
                  </a:lnTo>
                  <a:lnTo>
                    <a:pt x="1098899" y="27527"/>
                  </a:lnTo>
                  <a:lnTo>
                    <a:pt x="1117378" y="34099"/>
                  </a:lnTo>
                  <a:lnTo>
                    <a:pt x="1141381" y="33337"/>
                  </a:lnTo>
                  <a:lnTo>
                    <a:pt x="1147763" y="29528"/>
                  </a:lnTo>
                  <a:lnTo>
                    <a:pt x="1152811" y="17145"/>
                  </a:lnTo>
                  <a:lnTo>
                    <a:pt x="1156335" y="14383"/>
                  </a:lnTo>
                  <a:lnTo>
                    <a:pt x="1174528" y="9525"/>
                  </a:lnTo>
                  <a:lnTo>
                    <a:pt x="1239203" y="50863"/>
                  </a:lnTo>
                  <a:lnTo>
                    <a:pt x="1253109" y="70866"/>
                  </a:lnTo>
                  <a:lnTo>
                    <a:pt x="1268635" y="83820"/>
                  </a:lnTo>
                  <a:lnTo>
                    <a:pt x="1299877" y="85154"/>
                  </a:lnTo>
                  <a:lnTo>
                    <a:pt x="1299020" y="76009"/>
                  </a:lnTo>
                  <a:lnTo>
                    <a:pt x="1301972" y="70390"/>
                  </a:lnTo>
                  <a:lnTo>
                    <a:pt x="1311212" y="68294"/>
                  </a:lnTo>
                  <a:lnTo>
                    <a:pt x="1318165" y="77629"/>
                  </a:lnTo>
                  <a:lnTo>
                    <a:pt x="1338072" y="82391"/>
                  </a:lnTo>
                  <a:lnTo>
                    <a:pt x="1357217" y="106489"/>
                  </a:lnTo>
                  <a:lnTo>
                    <a:pt x="1372076" y="108013"/>
                  </a:lnTo>
                  <a:lnTo>
                    <a:pt x="1380268" y="122491"/>
                  </a:lnTo>
                  <a:lnTo>
                    <a:pt x="1380934" y="143065"/>
                  </a:lnTo>
                  <a:lnTo>
                    <a:pt x="1386269" y="153257"/>
                  </a:lnTo>
                  <a:lnTo>
                    <a:pt x="1384363" y="180499"/>
                  </a:lnTo>
                  <a:lnTo>
                    <a:pt x="1389221" y="194881"/>
                  </a:lnTo>
                  <a:lnTo>
                    <a:pt x="1392841" y="196691"/>
                  </a:lnTo>
                  <a:lnTo>
                    <a:pt x="1395889" y="212312"/>
                  </a:lnTo>
                  <a:lnTo>
                    <a:pt x="1392365" y="223742"/>
                  </a:lnTo>
                  <a:lnTo>
                    <a:pt x="1382268" y="234410"/>
                  </a:lnTo>
                  <a:lnTo>
                    <a:pt x="1380934" y="245078"/>
                  </a:lnTo>
                  <a:lnTo>
                    <a:pt x="1385792" y="259842"/>
                  </a:lnTo>
                  <a:lnTo>
                    <a:pt x="1378363" y="269748"/>
                  </a:lnTo>
                  <a:lnTo>
                    <a:pt x="1379220" y="275654"/>
                  </a:lnTo>
                  <a:lnTo>
                    <a:pt x="1375029" y="284702"/>
                  </a:lnTo>
                  <a:lnTo>
                    <a:pt x="1377029" y="302323"/>
                  </a:lnTo>
                  <a:lnTo>
                    <a:pt x="1386269" y="300323"/>
                  </a:lnTo>
                  <a:lnTo>
                    <a:pt x="1393698" y="292608"/>
                  </a:lnTo>
                  <a:lnTo>
                    <a:pt x="1404557" y="295084"/>
                  </a:lnTo>
                  <a:lnTo>
                    <a:pt x="1432370" y="292322"/>
                  </a:lnTo>
                  <a:lnTo>
                    <a:pt x="1443990" y="304514"/>
                  </a:lnTo>
                  <a:lnTo>
                    <a:pt x="1450562" y="316611"/>
                  </a:lnTo>
                  <a:lnTo>
                    <a:pt x="1450753" y="334423"/>
                  </a:lnTo>
                  <a:lnTo>
                    <a:pt x="1457039" y="345376"/>
                  </a:lnTo>
                  <a:lnTo>
                    <a:pt x="1446943" y="371189"/>
                  </a:lnTo>
                  <a:lnTo>
                    <a:pt x="1449800" y="380524"/>
                  </a:lnTo>
                  <a:lnTo>
                    <a:pt x="1448943" y="395097"/>
                  </a:lnTo>
                  <a:lnTo>
                    <a:pt x="1451991" y="414909"/>
                  </a:lnTo>
                  <a:lnTo>
                    <a:pt x="1461325" y="420910"/>
                  </a:lnTo>
                  <a:lnTo>
                    <a:pt x="1462754" y="430244"/>
                  </a:lnTo>
                  <a:lnTo>
                    <a:pt x="1477518" y="458629"/>
                  </a:lnTo>
                  <a:lnTo>
                    <a:pt x="1483233" y="479584"/>
                  </a:lnTo>
                  <a:lnTo>
                    <a:pt x="1511332" y="500539"/>
                  </a:lnTo>
                  <a:lnTo>
                    <a:pt x="1546860" y="498729"/>
                  </a:lnTo>
                  <a:lnTo>
                    <a:pt x="1578483" y="491299"/>
                  </a:lnTo>
                  <a:lnTo>
                    <a:pt x="1588103" y="491395"/>
                  </a:lnTo>
                  <a:lnTo>
                    <a:pt x="1597819" y="495395"/>
                  </a:lnTo>
                  <a:lnTo>
                    <a:pt x="1612678" y="504444"/>
                  </a:lnTo>
                  <a:lnTo>
                    <a:pt x="1634871" y="526828"/>
                  </a:lnTo>
                  <a:lnTo>
                    <a:pt x="1658303" y="530066"/>
                  </a:lnTo>
                  <a:lnTo>
                    <a:pt x="1666589" y="534257"/>
                  </a:lnTo>
                  <a:lnTo>
                    <a:pt x="1673257" y="544354"/>
                  </a:lnTo>
                  <a:lnTo>
                    <a:pt x="1678972" y="567785"/>
                  </a:lnTo>
                  <a:lnTo>
                    <a:pt x="1691354" y="585121"/>
                  </a:lnTo>
                  <a:lnTo>
                    <a:pt x="1692116" y="576263"/>
                  </a:lnTo>
                  <a:lnTo>
                    <a:pt x="1702499" y="563499"/>
                  </a:lnTo>
                  <a:lnTo>
                    <a:pt x="1705356" y="552259"/>
                  </a:lnTo>
                  <a:lnTo>
                    <a:pt x="1742789" y="553307"/>
                  </a:lnTo>
                  <a:lnTo>
                    <a:pt x="1762220" y="566356"/>
                  </a:lnTo>
                  <a:lnTo>
                    <a:pt x="1770888" y="575500"/>
                  </a:lnTo>
                  <a:lnTo>
                    <a:pt x="1785938" y="581596"/>
                  </a:lnTo>
                  <a:lnTo>
                    <a:pt x="1820799" y="583692"/>
                  </a:lnTo>
                  <a:lnTo>
                    <a:pt x="1839182" y="579406"/>
                  </a:lnTo>
                  <a:lnTo>
                    <a:pt x="1849755" y="567785"/>
                  </a:lnTo>
                  <a:lnTo>
                    <a:pt x="1851660" y="561404"/>
                  </a:lnTo>
                  <a:lnTo>
                    <a:pt x="1849565" y="547973"/>
                  </a:lnTo>
                  <a:lnTo>
                    <a:pt x="1865662" y="525589"/>
                  </a:lnTo>
                  <a:lnTo>
                    <a:pt x="1862900" y="526161"/>
                  </a:lnTo>
                  <a:lnTo>
                    <a:pt x="1877949" y="494252"/>
                  </a:lnTo>
                  <a:lnTo>
                    <a:pt x="1888141" y="483679"/>
                  </a:lnTo>
                  <a:lnTo>
                    <a:pt x="1892141" y="485775"/>
                  </a:lnTo>
                  <a:lnTo>
                    <a:pt x="1894523" y="494824"/>
                  </a:lnTo>
                  <a:lnTo>
                    <a:pt x="1899571" y="499205"/>
                  </a:lnTo>
                  <a:lnTo>
                    <a:pt x="1903381" y="508159"/>
                  </a:lnTo>
                  <a:lnTo>
                    <a:pt x="1907572" y="508825"/>
                  </a:lnTo>
                  <a:lnTo>
                    <a:pt x="1905476" y="514636"/>
                  </a:lnTo>
                  <a:lnTo>
                    <a:pt x="1908143" y="518636"/>
                  </a:lnTo>
                  <a:lnTo>
                    <a:pt x="1918621" y="522637"/>
                  </a:lnTo>
                  <a:lnTo>
                    <a:pt x="1932718" y="519970"/>
                  </a:lnTo>
                  <a:lnTo>
                    <a:pt x="1935194" y="525494"/>
                  </a:lnTo>
                  <a:lnTo>
                    <a:pt x="1932337" y="532543"/>
                  </a:lnTo>
                  <a:lnTo>
                    <a:pt x="1943957" y="537496"/>
                  </a:lnTo>
                  <a:lnTo>
                    <a:pt x="1968722" y="569119"/>
                  </a:lnTo>
                  <a:lnTo>
                    <a:pt x="1973104" y="566071"/>
                  </a:lnTo>
                  <a:lnTo>
                    <a:pt x="1979295" y="579882"/>
                  </a:lnTo>
                  <a:lnTo>
                    <a:pt x="1976914" y="614553"/>
                  </a:lnTo>
                  <a:lnTo>
                    <a:pt x="1958912" y="623888"/>
                  </a:lnTo>
                  <a:lnTo>
                    <a:pt x="1953578" y="629793"/>
                  </a:lnTo>
                  <a:lnTo>
                    <a:pt x="1958340" y="637984"/>
                  </a:lnTo>
                  <a:lnTo>
                    <a:pt x="1953673" y="642080"/>
                  </a:lnTo>
                  <a:lnTo>
                    <a:pt x="1956435" y="645509"/>
                  </a:lnTo>
                  <a:lnTo>
                    <a:pt x="1952244" y="658082"/>
                  </a:lnTo>
                  <a:lnTo>
                    <a:pt x="1954149" y="660082"/>
                  </a:lnTo>
                  <a:lnTo>
                    <a:pt x="1952720" y="690753"/>
                  </a:lnTo>
                  <a:lnTo>
                    <a:pt x="1961864" y="699230"/>
                  </a:lnTo>
                  <a:lnTo>
                    <a:pt x="1977390" y="703421"/>
                  </a:lnTo>
                  <a:lnTo>
                    <a:pt x="1967103" y="713994"/>
                  </a:lnTo>
                  <a:lnTo>
                    <a:pt x="1966246" y="721900"/>
                  </a:lnTo>
                  <a:lnTo>
                    <a:pt x="1969770" y="738473"/>
                  </a:lnTo>
                  <a:lnTo>
                    <a:pt x="1967484" y="753904"/>
                  </a:lnTo>
                  <a:lnTo>
                    <a:pt x="1958245" y="770477"/>
                  </a:lnTo>
                  <a:lnTo>
                    <a:pt x="1959864" y="786003"/>
                  </a:lnTo>
                  <a:lnTo>
                    <a:pt x="1948434" y="799814"/>
                  </a:lnTo>
                  <a:lnTo>
                    <a:pt x="1937575" y="793337"/>
                  </a:lnTo>
                  <a:lnTo>
                    <a:pt x="1928432" y="798004"/>
                  </a:lnTo>
                  <a:lnTo>
                    <a:pt x="1927384" y="807053"/>
                  </a:lnTo>
                  <a:lnTo>
                    <a:pt x="1911477" y="808387"/>
                  </a:lnTo>
                  <a:lnTo>
                    <a:pt x="1868710" y="794195"/>
                  </a:lnTo>
                  <a:lnTo>
                    <a:pt x="1847755" y="801910"/>
                  </a:lnTo>
                  <a:lnTo>
                    <a:pt x="1831848" y="821436"/>
                  </a:lnTo>
                  <a:lnTo>
                    <a:pt x="1831372" y="837629"/>
                  </a:lnTo>
                  <a:lnTo>
                    <a:pt x="1819656" y="845058"/>
                  </a:lnTo>
                  <a:lnTo>
                    <a:pt x="1818608" y="852392"/>
                  </a:lnTo>
                  <a:lnTo>
                    <a:pt x="1825942" y="882015"/>
                  </a:lnTo>
                  <a:lnTo>
                    <a:pt x="1823180" y="892492"/>
                  </a:lnTo>
                  <a:lnTo>
                    <a:pt x="1827943" y="900970"/>
                  </a:lnTo>
                  <a:lnTo>
                    <a:pt x="1823847" y="926592"/>
                  </a:lnTo>
                  <a:lnTo>
                    <a:pt x="1825562" y="930878"/>
                  </a:lnTo>
                  <a:lnTo>
                    <a:pt x="1822609" y="933164"/>
                  </a:lnTo>
                  <a:lnTo>
                    <a:pt x="1815275" y="927163"/>
                  </a:lnTo>
                  <a:lnTo>
                    <a:pt x="1811083" y="930497"/>
                  </a:lnTo>
                  <a:lnTo>
                    <a:pt x="1810417" y="935926"/>
                  </a:lnTo>
                  <a:lnTo>
                    <a:pt x="1810798" y="937831"/>
                  </a:lnTo>
                  <a:lnTo>
                    <a:pt x="1816513" y="938498"/>
                  </a:lnTo>
                  <a:lnTo>
                    <a:pt x="1820513" y="947261"/>
                  </a:lnTo>
                  <a:lnTo>
                    <a:pt x="1825942" y="947547"/>
                  </a:lnTo>
                  <a:lnTo>
                    <a:pt x="1826895" y="954500"/>
                  </a:lnTo>
                  <a:lnTo>
                    <a:pt x="1825562" y="962120"/>
                  </a:lnTo>
                  <a:lnTo>
                    <a:pt x="1820418" y="954691"/>
                  </a:lnTo>
                  <a:lnTo>
                    <a:pt x="1815560" y="953357"/>
                  </a:lnTo>
                  <a:lnTo>
                    <a:pt x="1815560" y="958310"/>
                  </a:lnTo>
                  <a:lnTo>
                    <a:pt x="1810321" y="963168"/>
                  </a:lnTo>
                  <a:lnTo>
                    <a:pt x="1813655" y="964406"/>
                  </a:lnTo>
                  <a:lnTo>
                    <a:pt x="1815846" y="960406"/>
                  </a:lnTo>
                  <a:lnTo>
                    <a:pt x="1821466" y="961739"/>
                  </a:lnTo>
                  <a:lnTo>
                    <a:pt x="1824133" y="969550"/>
                  </a:lnTo>
                  <a:lnTo>
                    <a:pt x="1821180" y="970597"/>
                  </a:lnTo>
                  <a:lnTo>
                    <a:pt x="1809941" y="964978"/>
                  </a:lnTo>
                  <a:lnTo>
                    <a:pt x="1803845" y="967740"/>
                  </a:lnTo>
                  <a:lnTo>
                    <a:pt x="1801273" y="964597"/>
                  </a:lnTo>
                  <a:lnTo>
                    <a:pt x="1798415" y="977646"/>
                  </a:lnTo>
                  <a:lnTo>
                    <a:pt x="1795748" y="976027"/>
                  </a:lnTo>
                  <a:lnTo>
                    <a:pt x="1796034" y="971645"/>
                  </a:lnTo>
                  <a:lnTo>
                    <a:pt x="1788509" y="972217"/>
                  </a:lnTo>
                  <a:lnTo>
                    <a:pt x="1785747" y="967835"/>
                  </a:lnTo>
                  <a:lnTo>
                    <a:pt x="1773650" y="960787"/>
                  </a:lnTo>
                  <a:lnTo>
                    <a:pt x="1762601" y="958501"/>
                  </a:lnTo>
                  <a:lnTo>
                    <a:pt x="1764125" y="952976"/>
                  </a:lnTo>
                  <a:lnTo>
                    <a:pt x="1769936" y="952214"/>
                  </a:lnTo>
                  <a:lnTo>
                    <a:pt x="1779651" y="944213"/>
                  </a:lnTo>
                  <a:lnTo>
                    <a:pt x="1789176" y="949452"/>
                  </a:lnTo>
                  <a:lnTo>
                    <a:pt x="1796701" y="943737"/>
                  </a:lnTo>
                  <a:lnTo>
                    <a:pt x="1811465" y="944594"/>
                  </a:lnTo>
                  <a:lnTo>
                    <a:pt x="1788509" y="938213"/>
                  </a:lnTo>
                  <a:lnTo>
                    <a:pt x="1780127" y="939832"/>
                  </a:lnTo>
                  <a:lnTo>
                    <a:pt x="1777460" y="943832"/>
                  </a:lnTo>
                  <a:lnTo>
                    <a:pt x="1774698" y="943070"/>
                  </a:lnTo>
                  <a:lnTo>
                    <a:pt x="1769459" y="948976"/>
                  </a:lnTo>
                  <a:lnTo>
                    <a:pt x="1762220" y="949642"/>
                  </a:lnTo>
                  <a:lnTo>
                    <a:pt x="1761268" y="952309"/>
                  </a:lnTo>
                  <a:lnTo>
                    <a:pt x="1755743" y="951166"/>
                  </a:lnTo>
                  <a:lnTo>
                    <a:pt x="1754696" y="957834"/>
                  </a:lnTo>
                  <a:lnTo>
                    <a:pt x="1753743" y="946975"/>
                  </a:lnTo>
                  <a:lnTo>
                    <a:pt x="1742218" y="931450"/>
                  </a:lnTo>
                  <a:lnTo>
                    <a:pt x="1737074" y="929640"/>
                  </a:lnTo>
                  <a:lnTo>
                    <a:pt x="1732407" y="921734"/>
                  </a:lnTo>
                  <a:lnTo>
                    <a:pt x="1709547" y="911162"/>
                  </a:lnTo>
                  <a:lnTo>
                    <a:pt x="1704023" y="901922"/>
                  </a:lnTo>
                  <a:lnTo>
                    <a:pt x="1698593" y="899446"/>
                  </a:lnTo>
                  <a:lnTo>
                    <a:pt x="1699070" y="890873"/>
                  </a:lnTo>
                  <a:lnTo>
                    <a:pt x="1696307" y="886492"/>
                  </a:lnTo>
                  <a:lnTo>
                    <a:pt x="1685354" y="882872"/>
                  </a:lnTo>
                  <a:lnTo>
                    <a:pt x="1662779" y="898588"/>
                  </a:lnTo>
                  <a:lnTo>
                    <a:pt x="1652778" y="894588"/>
                  </a:lnTo>
                  <a:lnTo>
                    <a:pt x="1644777" y="906685"/>
                  </a:lnTo>
                  <a:lnTo>
                    <a:pt x="1635252" y="914400"/>
                  </a:lnTo>
                  <a:lnTo>
                    <a:pt x="1629728" y="927925"/>
                  </a:lnTo>
                  <a:lnTo>
                    <a:pt x="1631823" y="933355"/>
                  </a:lnTo>
                  <a:lnTo>
                    <a:pt x="1630299" y="940975"/>
                  </a:lnTo>
                  <a:lnTo>
                    <a:pt x="1638205" y="952976"/>
                  </a:lnTo>
                  <a:lnTo>
                    <a:pt x="1624584" y="970407"/>
                  </a:lnTo>
                  <a:lnTo>
                    <a:pt x="1606582" y="970979"/>
                  </a:lnTo>
                  <a:lnTo>
                    <a:pt x="1603438" y="968312"/>
                  </a:lnTo>
                  <a:lnTo>
                    <a:pt x="1603058" y="963835"/>
                  </a:lnTo>
                  <a:lnTo>
                    <a:pt x="1600009" y="962978"/>
                  </a:lnTo>
                  <a:lnTo>
                    <a:pt x="1585341" y="977741"/>
                  </a:lnTo>
                  <a:lnTo>
                    <a:pt x="1575054" y="983361"/>
                  </a:lnTo>
                  <a:lnTo>
                    <a:pt x="1570577" y="982313"/>
                  </a:lnTo>
                  <a:lnTo>
                    <a:pt x="1562291" y="973360"/>
                  </a:lnTo>
                  <a:lnTo>
                    <a:pt x="1561338" y="987838"/>
                  </a:lnTo>
                  <a:lnTo>
                    <a:pt x="1575530" y="1003363"/>
                  </a:lnTo>
                  <a:lnTo>
                    <a:pt x="1564386" y="1001458"/>
                  </a:lnTo>
                  <a:lnTo>
                    <a:pt x="1557147" y="1003078"/>
                  </a:lnTo>
                  <a:lnTo>
                    <a:pt x="1553432" y="1000887"/>
                  </a:lnTo>
                  <a:lnTo>
                    <a:pt x="1553623" y="1003459"/>
                  </a:lnTo>
                  <a:lnTo>
                    <a:pt x="1545050" y="1010317"/>
                  </a:lnTo>
                  <a:lnTo>
                    <a:pt x="1551051" y="1023175"/>
                  </a:lnTo>
                  <a:lnTo>
                    <a:pt x="1549527" y="1030796"/>
                  </a:lnTo>
                  <a:lnTo>
                    <a:pt x="1545146" y="1032986"/>
                  </a:lnTo>
                  <a:lnTo>
                    <a:pt x="1547622" y="1038701"/>
                  </a:lnTo>
                  <a:lnTo>
                    <a:pt x="1545622" y="1041654"/>
                  </a:lnTo>
                  <a:lnTo>
                    <a:pt x="1537907" y="1038320"/>
                  </a:lnTo>
                  <a:lnTo>
                    <a:pt x="1537145" y="1030796"/>
                  </a:lnTo>
                  <a:lnTo>
                    <a:pt x="1540383" y="1026604"/>
                  </a:lnTo>
                  <a:lnTo>
                    <a:pt x="1535430" y="1028129"/>
                  </a:lnTo>
                  <a:lnTo>
                    <a:pt x="1536002" y="1042702"/>
                  </a:lnTo>
                  <a:lnTo>
                    <a:pt x="1532668" y="1044797"/>
                  </a:lnTo>
                  <a:lnTo>
                    <a:pt x="1525810" y="1043273"/>
                  </a:lnTo>
                  <a:lnTo>
                    <a:pt x="1517999" y="1027366"/>
                  </a:lnTo>
                  <a:lnTo>
                    <a:pt x="1509998" y="1021175"/>
                  </a:lnTo>
                  <a:lnTo>
                    <a:pt x="1492853" y="1024985"/>
                  </a:lnTo>
                  <a:lnTo>
                    <a:pt x="1484376" y="1034224"/>
                  </a:lnTo>
                  <a:lnTo>
                    <a:pt x="1473613" y="1027081"/>
                  </a:lnTo>
                  <a:lnTo>
                    <a:pt x="1464850" y="1030033"/>
                  </a:lnTo>
                  <a:lnTo>
                    <a:pt x="1462183" y="1032986"/>
                  </a:lnTo>
                  <a:lnTo>
                    <a:pt x="1461135" y="1043178"/>
                  </a:lnTo>
                  <a:lnTo>
                    <a:pt x="1442371" y="1044226"/>
                  </a:lnTo>
                  <a:lnTo>
                    <a:pt x="1433513" y="1048512"/>
                  </a:lnTo>
                  <a:lnTo>
                    <a:pt x="1430750" y="1051655"/>
                  </a:lnTo>
                  <a:lnTo>
                    <a:pt x="1435989" y="1052703"/>
                  </a:lnTo>
                  <a:lnTo>
                    <a:pt x="1432560" y="1064800"/>
                  </a:lnTo>
                  <a:lnTo>
                    <a:pt x="1435608" y="1072991"/>
                  </a:lnTo>
                  <a:lnTo>
                    <a:pt x="1432941" y="1090803"/>
                  </a:lnTo>
                  <a:lnTo>
                    <a:pt x="1437418" y="1098899"/>
                  </a:lnTo>
                  <a:lnTo>
                    <a:pt x="1446276" y="1104138"/>
                  </a:lnTo>
                  <a:lnTo>
                    <a:pt x="1449324" y="1098995"/>
                  </a:lnTo>
                  <a:lnTo>
                    <a:pt x="1457706" y="1094613"/>
                  </a:lnTo>
                  <a:lnTo>
                    <a:pt x="1468946" y="1103471"/>
                  </a:lnTo>
                  <a:lnTo>
                    <a:pt x="1479042" y="1099947"/>
                  </a:lnTo>
                  <a:lnTo>
                    <a:pt x="1480185" y="1103185"/>
                  </a:lnTo>
                  <a:lnTo>
                    <a:pt x="1483233" y="1102042"/>
                  </a:lnTo>
                  <a:lnTo>
                    <a:pt x="1470470" y="1107757"/>
                  </a:lnTo>
                  <a:lnTo>
                    <a:pt x="1454849" y="1119378"/>
                  </a:lnTo>
                  <a:lnTo>
                    <a:pt x="1458278" y="1121759"/>
                  </a:lnTo>
                  <a:lnTo>
                    <a:pt x="1456182" y="1122997"/>
                  </a:lnTo>
                  <a:lnTo>
                    <a:pt x="1457611" y="1125664"/>
                  </a:lnTo>
                  <a:lnTo>
                    <a:pt x="1455039" y="1129093"/>
                  </a:lnTo>
                  <a:lnTo>
                    <a:pt x="1453134" y="1127950"/>
                  </a:lnTo>
                  <a:lnTo>
                    <a:pt x="1447419" y="1131475"/>
                  </a:lnTo>
                  <a:lnTo>
                    <a:pt x="1449419" y="1138714"/>
                  </a:lnTo>
                  <a:lnTo>
                    <a:pt x="1452372" y="1140428"/>
                  </a:lnTo>
                  <a:lnTo>
                    <a:pt x="1463992" y="1136904"/>
                  </a:lnTo>
                  <a:lnTo>
                    <a:pt x="1468660" y="1139571"/>
                  </a:lnTo>
                  <a:lnTo>
                    <a:pt x="1468565" y="1141857"/>
                  </a:lnTo>
                  <a:lnTo>
                    <a:pt x="1473517" y="1142047"/>
                  </a:lnTo>
                  <a:lnTo>
                    <a:pt x="1474661" y="1133856"/>
                  </a:lnTo>
                  <a:lnTo>
                    <a:pt x="1479233" y="1134428"/>
                  </a:lnTo>
                  <a:lnTo>
                    <a:pt x="1488662" y="1138904"/>
                  </a:lnTo>
                  <a:lnTo>
                    <a:pt x="1487710" y="1141476"/>
                  </a:lnTo>
                  <a:lnTo>
                    <a:pt x="1491044" y="1145000"/>
                  </a:lnTo>
                  <a:lnTo>
                    <a:pt x="1498378" y="1145191"/>
                  </a:lnTo>
                  <a:lnTo>
                    <a:pt x="1505998" y="1154621"/>
                  </a:lnTo>
                  <a:lnTo>
                    <a:pt x="1518475" y="1154906"/>
                  </a:lnTo>
                  <a:lnTo>
                    <a:pt x="1509141" y="1169384"/>
                  </a:lnTo>
                  <a:lnTo>
                    <a:pt x="1508188" y="1181672"/>
                  </a:lnTo>
                  <a:lnTo>
                    <a:pt x="1498092" y="1195864"/>
                  </a:lnTo>
                  <a:lnTo>
                    <a:pt x="1492472" y="1199102"/>
                  </a:lnTo>
                  <a:lnTo>
                    <a:pt x="1485614" y="1237869"/>
                  </a:lnTo>
                  <a:lnTo>
                    <a:pt x="1473613" y="1238631"/>
                  </a:lnTo>
                  <a:lnTo>
                    <a:pt x="1473613" y="1211008"/>
                  </a:lnTo>
                  <a:lnTo>
                    <a:pt x="1464278" y="1210628"/>
                  </a:lnTo>
                  <a:lnTo>
                    <a:pt x="1464278" y="1207294"/>
                  </a:lnTo>
                  <a:lnTo>
                    <a:pt x="1457611" y="1207484"/>
                  </a:lnTo>
                  <a:lnTo>
                    <a:pt x="1448181" y="1196721"/>
                  </a:lnTo>
                  <a:lnTo>
                    <a:pt x="1438084" y="1193864"/>
                  </a:lnTo>
                  <a:lnTo>
                    <a:pt x="1423988" y="1203293"/>
                  </a:lnTo>
                  <a:lnTo>
                    <a:pt x="1426464" y="1216342"/>
                  </a:lnTo>
                  <a:lnTo>
                    <a:pt x="1432941" y="1225105"/>
                  </a:lnTo>
                  <a:lnTo>
                    <a:pt x="1424940" y="1230821"/>
                  </a:lnTo>
                  <a:lnTo>
                    <a:pt x="1429607" y="1234440"/>
                  </a:lnTo>
                  <a:lnTo>
                    <a:pt x="1426940" y="1240346"/>
                  </a:lnTo>
                  <a:lnTo>
                    <a:pt x="1429131" y="1245870"/>
                  </a:lnTo>
                  <a:lnTo>
                    <a:pt x="1396841" y="1269587"/>
                  </a:lnTo>
                  <a:lnTo>
                    <a:pt x="1367600" y="1295781"/>
                  </a:lnTo>
                  <a:lnTo>
                    <a:pt x="1365695" y="1312450"/>
                  </a:lnTo>
                  <a:lnTo>
                    <a:pt x="1385125" y="1313021"/>
                  </a:lnTo>
                  <a:lnTo>
                    <a:pt x="1395698" y="1309592"/>
                  </a:lnTo>
                  <a:lnTo>
                    <a:pt x="1399413" y="1313688"/>
                  </a:lnTo>
                  <a:lnTo>
                    <a:pt x="1416939" y="1320355"/>
                  </a:lnTo>
                  <a:lnTo>
                    <a:pt x="1410271" y="1329690"/>
                  </a:lnTo>
                  <a:lnTo>
                    <a:pt x="1414367" y="1336357"/>
                  </a:lnTo>
                  <a:lnTo>
                    <a:pt x="1423035" y="1332929"/>
                  </a:lnTo>
                  <a:lnTo>
                    <a:pt x="1430655" y="1339977"/>
                  </a:lnTo>
                  <a:lnTo>
                    <a:pt x="1438466" y="1331976"/>
                  </a:lnTo>
                  <a:lnTo>
                    <a:pt x="1445990" y="1335214"/>
                  </a:lnTo>
                  <a:lnTo>
                    <a:pt x="1447514" y="1332833"/>
                  </a:lnTo>
                  <a:lnTo>
                    <a:pt x="1453229" y="1336929"/>
                  </a:lnTo>
                  <a:lnTo>
                    <a:pt x="1460468" y="1329976"/>
                  </a:lnTo>
                  <a:lnTo>
                    <a:pt x="1473803" y="1337500"/>
                  </a:lnTo>
                  <a:lnTo>
                    <a:pt x="1477804" y="1342930"/>
                  </a:lnTo>
                  <a:lnTo>
                    <a:pt x="1477137" y="1348454"/>
                  </a:lnTo>
                  <a:lnTo>
                    <a:pt x="1480090" y="1350169"/>
                  </a:lnTo>
                  <a:lnTo>
                    <a:pt x="1475613" y="1375220"/>
                  </a:lnTo>
                  <a:lnTo>
                    <a:pt x="1481233" y="1378839"/>
                  </a:lnTo>
                  <a:lnTo>
                    <a:pt x="1489710" y="1374648"/>
                  </a:lnTo>
                  <a:lnTo>
                    <a:pt x="1493425" y="1369600"/>
                  </a:lnTo>
                  <a:lnTo>
                    <a:pt x="1483328" y="1367980"/>
                  </a:lnTo>
                  <a:lnTo>
                    <a:pt x="1484281" y="1360456"/>
                  </a:lnTo>
                  <a:lnTo>
                    <a:pt x="1515904" y="1365314"/>
                  </a:lnTo>
                  <a:lnTo>
                    <a:pt x="1514094" y="1386554"/>
                  </a:lnTo>
                  <a:lnTo>
                    <a:pt x="1518285" y="1387221"/>
                  </a:lnTo>
                  <a:lnTo>
                    <a:pt x="1516856" y="1393603"/>
                  </a:lnTo>
                  <a:lnTo>
                    <a:pt x="1522857" y="1398936"/>
                  </a:lnTo>
                  <a:lnTo>
                    <a:pt x="1523809" y="1407985"/>
                  </a:lnTo>
                  <a:lnTo>
                    <a:pt x="1520285" y="1417796"/>
                  </a:lnTo>
                  <a:lnTo>
                    <a:pt x="1509141" y="1424464"/>
                  </a:lnTo>
                  <a:lnTo>
                    <a:pt x="1507427" y="1434179"/>
                  </a:lnTo>
                  <a:lnTo>
                    <a:pt x="1512761" y="1452277"/>
                  </a:lnTo>
                  <a:lnTo>
                    <a:pt x="1520476" y="1454849"/>
                  </a:lnTo>
                  <a:lnTo>
                    <a:pt x="1522000" y="1460564"/>
                  </a:lnTo>
                  <a:lnTo>
                    <a:pt x="1507331" y="1467231"/>
                  </a:lnTo>
                  <a:lnTo>
                    <a:pt x="1486948" y="1465326"/>
                  </a:lnTo>
                  <a:lnTo>
                    <a:pt x="1490091" y="1472374"/>
                  </a:lnTo>
                  <a:lnTo>
                    <a:pt x="1487900" y="1477137"/>
                  </a:lnTo>
                  <a:lnTo>
                    <a:pt x="1494758" y="1489329"/>
                  </a:lnTo>
                  <a:lnTo>
                    <a:pt x="1489805" y="1493806"/>
                  </a:lnTo>
                  <a:lnTo>
                    <a:pt x="1488567" y="1506188"/>
                  </a:lnTo>
                  <a:lnTo>
                    <a:pt x="1479042" y="1511237"/>
                  </a:lnTo>
                  <a:lnTo>
                    <a:pt x="1476375" y="1523333"/>
                  </a:lnTo>
                  <a:lnTo>
                    <a:pt x="1472184" y="1528286"/>
                  </a:lnTo>
                  <a:lnTo>
                    <a:pt x="1454944" y="1539526"/>
                  </a:lnTo>
                  <a:lnTo>
                    <a:pt x="1445609" y="1536954"/>
                  </a:lnTo>
                  <a:lnTo>
                    <a:pt x="1440561" y="1539240"/>
                  </a:lnTo>
                  <a:lnTo>
                    <a:pt x="1450753" y="1573625"/>
                  </a:lnTo>
                  <a:lnTo>
                    <a:pt x="1461516" y="1590485"/>
                  </a:lnTo>
                  <a:lnTo>
                    <a:pt x="1468565" y="1611058"/>
                  </a:lnTo>
                  <a:lnTo>
                    <a:pt x="1478471" y="1620488"/>
                  </a:lnTo>
                  <a:lnTo>
                    <a:pt x="1480757" y="1626203"/>
                  </a:lnTo>
                  <a:lnTo>
                    <a:pt x="1483233" y="1625537"/>
                  </a:lnTo>
                  <a:lnTo>
                    <a:pt x="1488662" y="1636681"/>
                  </a:lnTo>
                  <a:lnTo>
                    <a:pt x="1492663" y="1634204"/>
                  </a:lnTo>
                  <a:lnTo>
                    <a:pt x="1501140" y="1641539"/>
                  </a:lnTo>
                  <a:lnTo>
                    <a:pt x="1492472" y="1651920"/>
                  </a:lnTo>
                  <a:lnTo>
                    <a:pt x="1498187" y="1654778"/>
                  </a:lnTo>
                  <a:lnTo>
                    <a:pt x="1491615" y="1660589"/>
                  </a:lnTo>
                  <a:lnTo>
                    <a:pt x="1490472" y="1667256"/>
                  </a:lnTo>
                  <a:lnTo>
                    <a:pt x="1495806" y="1680019"/>
                  </a:lnTo>
                  <a:lnTo>
                    <a:pt x="1499425" y="1681258"/>
                  </a:lnTo>
                  <a:lnTo>
                    <a:pt x="1499616" y="1686020"/>
                  </a:lnTo>
                  <a:lnTo>
                    <a:pt x="1502474" y="1686496"/>
                  </a:lnTo>
                  <a:lnTo>
                    <a:pt x="1502950" y="1691926"/>
                  </a:lnTo>
                  <a:lnTo>
                    <a:pt x="1505998" y="1691354"/>
                  </a:lnTo>
                  <a:lnTo>
                    <a:pt x="1500188" y="1698593"/>
                  </a:lnTo>
                  <a:lnTo>
                    <a:pt x="1504474" y="1698879"/>
                  </a:lnTo>
                  <a:lnTo>
                    <a:pt x="1503140" y="1700689"/>
                  </a:lnTo>
                  <a:lnTo>
                    <a:pt x="1506569" y="1707642"/>
                  </a:lnTo>
                  <a:lnTo>
                    <a:pt x="1498092" y="1710023"/>
                  </a:lnTo>
                  <a:lnTo>
                    <a:pt x="1507712" y="1721167"/>
                  </a:lnTo>
                  <a:lnTo>
                    <a:pt x="1518475" y="1727930"/>
                  </a:lnTo>
                  <a:lnTo>
                    <a:pt x="1516285" y="1733455"/>
                  </a:lnTo>
                  <a:lnTo>
                    <a:pt x="1529334" y="1737551"/>
                  </a:lnTo>
                  <a:lnTo>
                    <a:pt x="1521428" y="1753743"/>
                  </a:lnTo>
                  <a:lnTo>
                    <a:pt x="1528953" y="1760410"/>
                  </a:lnTo>
                  <a:lnTo>
                    <a:pt x="1529429" y="1757267"/>
                  </a:lnTo>
                  <a:lnTo>
                    <a:pt x="1534763" y="1757172"/>
                  </a:lnTo>
                  <a:lnTo>
                    <a:pt x="1533906" y="1763078"/>
                  </a:lnTo>
                  <a:lnTo>
                    <a:pt x="1539240" y="1764983"/>
                  </a:lnTo>
                  <a:lnTo>
                    <a:pt x="1535525" y="1775555"/>
                  </a:lnTo>
                  <a:lnTo>
                    <a:pt x="1531525" y="1776984"/>
                  </a:lnTo>
                  <a:lnTo>
                    <a:pt x="1533144" y="1781937"/>
                  </a:lnTo>
                  <a:lnTo>
                    <a:pt x="1516380" y="1790890"/>
                  </a:lnTo>
                  <a:lnTo>
                    <a:pt x="1513523" y="1793939"/>
                  </a:lnTo>
                  <a:lnTo>
                    <a:pt x="1515237" y="1796224"/>
                  </a:lnTo>
                  <a:lnTo>
                    <a:pt x="1508474" y="1804035"/>
                  </a:lnTo>
                  <a:lnTo>
                    <a:pt x="1500664" y="1796320"/>
                  </a:lnTo>
                  <a:lnTo>
                    <a:pt x="1493329" y="1792319"/>
                  </a:lnTo>
                  <a:lnTo>
                    <a:pt x="1490282" y="1793081"/>
                  </a:lnTo>
                  <a:lnTo>
                    <a:pt x="1486948" y="1786033"/>
                  </a:lnTo>
                  <a:lnTo>
                    <a:pt x="1473137" y="1790986"/>
                  </a:lnTo>
                  <a:lnTo>
                    <a:pt x="1472089" y="1795844"/>
                  </a:lnTo>
                  <a:lnTo>
                    <a:pt x="1459421" y="1797082"/>
                  </a:lnTo>
                  <a:lnTo>
                    <a:pt x="1448371" y="1804035"/>
                  </a:lnTo>
                  <a:lnTo>
                    <a:pt x="1448086" y="1802321"/>
                  </a:lnTo>
                  <a:lnTo>
                    <a:pt x="1417320" y="1803654"/>
                  </a:lnTo>
                  <a:lnTo>
                    <a:pt x="1395413" y="1807368"/>
                  </a:lnTo>
                  <a:lnTo>
                    <a:pt x="1381220" y="1802797"/>
                  </a:lnTo>
                  <a:lnTo>
                    <a:pt x="1367885" y="1789461"/>
                  </a:lnTo>
                  <a:lnTo>
                    <a:pt x="1338929" y="1778889"/>
                  </a:lnTo>
                  <a:lnTo>
                    <a:pt x="1327023" y="1766602"/>
                  </a:lnTo>
                  <a:lnTo>
                    <a:pt x="1331595" y="1755362"/>
                  </a:lnTo>
                  <a:lnTo>
                    <a:pt x="1330642" y="1746123"/>
                  </a:lnTo>
                  <a:lnTo>
                    <a:pt x="1335500" y="1735360"/>
                  </a:lnTo>
                  <a:lnTo>
                    <a:pt x="1324832" y="1726501"/>
                  </a:lnTo>
                  <a:lnTo>
                    <a:pt x="1312640" y="1733360"/>
                  </a:lnTo>
                  <a:lnTo>
                    <a:pt x="1307973" y="1741265"/>
                  </a:lnTo>
                  <a:lnTo>
                    <a:pt x="1307021" y="1750028"/>
                  </a:lnTo>
                  <a:lnTo>
                    <a:pt x="1291114" y="1750314"/>
                  </a:lnTo>
                  <a:lnTo>
                    <a:pt x="1283017" y="1743551"/>
                  </a:lnTo>
                  <a:lnTo>
                    <a:pt x="1273207" y="1750409"/>
                  </a:lnTo>
                  <a:lnTo>
                    <a:pt x="1269968" y="1749647"/>
                  </a:lnTo>
                  <a:lnTo>
                    <a:pt x="1270159" y="1754696"/>
                  </a:lnTo>
                  <a:lnTo>
                    <a:pt x="1264253" y="1763363"/>
                  </a:lnTo>
                  <a:lnTo>
                    <a:pt x="1256252" y="1797939"/>
                  </a:lnTo>
                  <a:lnTo>
                    <a:pt x="1243489" y="1815274"/>
                  </a:lnTo>
                  <a:lnTo>
                    <a:pt x="1238631" y="1816037"/>
                  </a:lnTo>
                  <a:lnTo>
                    <a:pt x="1238631" y="1824704"/>
                  </a:lnTo>
                  <a:lnTo>
                    <a:pt x="1244441" y="1826895"/>
                  </a:lnTo>
                  <a:lnTo>
                    <a:pt x="1240060" y="1840897"/>
                  </a:lnTo>
                  <a:lnTo>
                    <a:pt x="1258062" y="1836992"/>
                  </a:lnTo>
                  <a:lnTo>
                    <a:pt x="1257205" y="1841754"/>
                  </a:lnTo>
                  <a:lnTo>
                    <a:pt x="1253871" y="1842897"/>
                  </a:lnTo>
                  <a:lnTo>
                    <a:pt x="1254728" y="1846135"/>
                  </a:lnTo>
                  <a:lnTo>
                    <a:pt x="1252061" y="1847088"/>
                  </a:lnTo>
                  <a:lnTo>
                    <a:pt x="1253585" y="1851945"/>
                  </a:lnTo>
                  <a:lnTo>
                    <a:pt x="1251490" y="1857185"/>
                  </a:lnTo>
                  <a:lnTo>
                    <a:pt x="1252347" y="1864138"/>
                  </a:lnTo>
                  <a:lnTo>
                    <a:pt x="1260348" y="1872234"/>
                  </a:lnTo>
                  <a:lnTo>
                    <a:pt x="1253109" y="1883759"/>
                  </a:lnTo>
                  <a:lnTo>
                    <a:pt x="1256538" y="1884902"/>
                  </a:lnTo>
                  <a:lnTo>
                    <a:pt x="1239869" y="1899761"/>
                  </a:lnTo>
                  <a:lnTo>
                    <a:pt x="1227582" y="1904619"/>
                  </a:lnTo>
                  <a:lnTo>
                    <a:pt x="1226820" y="1926812"/>
                  </a:lnTo>
                  <a:lnTo>
                    <a:pt x="1208532" y="1929670"/>
                  </a:lnTo>
                  <a:lnTo>
                    <a:pt x="1197197" y="1938242"/>
                  </a:lnTo>
                  <a:lnTo>
                    <a:pt x="1197292" y="1963483"/>
                  </a:lnTo>
                  <a:lnTo>
                    <a:pt x="1187863" y="1959007"/>
                  </a:lnTo>
                  <a:lnTo>
                    <a:pt x="1177862" y="1950053"/>
                  </a:lnTo>
                  <a:lnTo>
                    <a:pt x="1168527" y="1956054"/>
                  </a:lnTo>
                  <a:close/>
                  <a:moveTo>
                    <a:pt x="690753" y="338899"/>
                  </a:moveTo>
                  <a:lnTo>
                    <a:pt x="698278" y="339090"/>
                  </a:lnTo>
                  <a:lnTo>
                    <a:pt x="697420" y="335566"/>
                  </a:lnTo>
                  <a:lnTo>
                    <a:pt x="690753" y="338899"/>
                  </a:lnTo>
                  <a:close/>
                  <a:moveTo>
                    <a:pt x="138684" y="812387"/>
                  </a:moveTo>
                  <a:lnTo>
                    <a:pt x="138208" y="817531"/>
                  </a:lnTo>
                  <a:lnTo>
                    <a:pt x="126301" y="812768"/>
                  </a:lnTo>
                  <a:lnTo>
                    <a:pt x="126968" y="806863"/>
                  </a:lnTo>
                  <a:lnTo>
                    <a:pt x="138684" y="81238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24" name="Freihandform: Form 323">
              <a:extLst>
                <a:ext uri="{FF2B5EF4-FFF2-40B4-BE49-F238E27FC236}">
                  <a16:creationId xmlns:a16="http://schemas.microsoft.com/office/drawing/2014/main" id="{1DA5FD77-3FCD-4601-A3E1-6675A89494A7}"/>
                </a:ext>
              </a:extLst>
            </p:cNvPr>
            <p:cNvSpPr/>
            <p:nvPr/>
          </p:nvSpPr>
          <p:spPr>
            <a:xfrm>
              <a:off x="139071" y="2413439"/>
              <a:ext cx="1049400" cy="1197900"/>
            </a:xfrm>
            <a:custGeom>
              <a:avLst/>
              <a:gdLst>
                <a:gd name="connsiteX0" fmla="*/ 533400 w 2019300"/>
                <a:gd name="connsiteY0" fmla="*/ 2167795 h 2305050"/>
                <a:gd name="connsiteX1" fmla="*/ 526637 w 2019300"/>
                <a:gd name="connsiteY1" fmla="*/ 2160080 h 2305050"/>
                <a:gd name="connsiteX2" fmla="*/ 524447 w 2019300"/>
                <a:gd name="connsiteY2" fmla="*/ 2160842 h 2305050"/>
                <a:gd name="connsiteX3" fmla="*/ 507016 w 2019300"/>
                <a:gd name="connsiteY3" fmla="*/ 2136553 h 2305050"/>
                <a:gd name="connsiteX4" fmla="*/ 504158 w 2019300"/>
                <a:gd name="connsiteY4" fmla="*/ 2124170 h 2305050"/>
                <a:gd name="connsiteX5" fmla="*/ 511874 w 2019300"/>
                <a:gd name="connsiteY5" fmla="*/ 2121884 h 2305050"/>
                <a:gd name="connsiteX6" fmla="*/ 512445 w 2019300"/>
                <a:gd name="connsiteY6" fmla="*/ 2127123 h 2305050"/>
                <a:gd name="connsiteX7" fmla="*/ 515588 w 2019300"/>
                <a:gd name="connsiteY7" fmla="*/ 2125599 h 2305050"/>
                <a:gd name="connsiteX8" fmla="*/ 516350 w 2019300"/>
                <a:gd name="connsiteY8" fmla="*/ 2133028 h 2305050"/>
                <a:gd name="connsiteX9" fmla="*/ 520446 w 2019300"/>
                <a:gd name="connsiteY9" fmla="*/ 2138267 h 2305050"/>
                <a:gd name="connsiteX10" fmla="*/ 516160 w 2019300"/>
                <a:gd name="connsiteY10" fmla="*/ 2141792 h 2305050"/>
                <a:gd name="connsiteX11" fmla="*/ 520636 w 2019300"/>
                <a:gd name="connsiteY11" fmla="*/ 2138458 h 2305050"/>
                <a:gd name="connsiteX12" fmla="*/ 534448 w 2019300"/>
                <a:gd name="connsiteY12" fmla="*/ 2151698 h 2305050"/>
                <a:gd name="connsiteX13" fmla="*/ 531019 w 2019300"/>
                <a:gd name="connsiteY13" fmla="*/ 2155603 h 2305050"/>
                <a:gd name="connsiteX14" fmla="*/ 534352 w 2019300"/>
                <a:gd name="connsiteY14" fmla="*/ 2163032 h 2305050"/>
                <a:gd name="connsiteX15" fmla="*/ 533400 w 2019300"/>
                <a:gd name="connsiteY15" fmla="*/ 2167795 h 2305050"/>
                <a:gd name="connsiteX16" fmla="*/ 503968 w 2019300"/>
                <a:gd name="connsiteY16" fmla="*/ 2123789 h 2305050"/>
                <a:gd name="connsiteX17" fmla="*/ 495681 w 2019300"/>
                <a:gd name="connsiteY17" fmla="*/ 2119312 h 2305050"/>
                <a:gd name="connsiteX18" fmla="*/ 493776 w 2019300"/>
                <a:gd name="connsiteY18" fmla="*/ 2111026 h 2305050"/>
                <a:gd name="connsiteX19" fmla="*/ 496633 w 2019300"/>
                <a:gd name="connsiteY19" fmla="*/ 2108168 h 2305050"/>
                <a:gd name="connsiteX20" fmla="*/ 487013 w 2019300"/>
                <a:gd name="connsiteY20" fmla="*/ 2097024 h 2305050"/>
                <a:gd name="connsiteX21" fmla="*/ 434816 w 2019300"/>
                <a:gd name="connsiteY21" fmla="*/ 2089499 h 2305050"/>
                <a:gd name="connsiteX22" fmla="*/ 420433 w 2019300"/>
                <a:gd name="connsiteY22" fmla="*/ 2097119 h 2305050"/>
                <a:gd name="connsiteX23" fmla="*/ 406241 w 2019300"/>
                <a:gd name="connsiteY23" fmla="*/ 2100644 h 2305050"/>
                <a:gd name="connsiteX24" fmla="*/ 352901 w 2019300"/>
                <a:gd name="connsiteY24" fmla="*/ 2085880 h 2305050"/>
                <a:gd name="connsiteX25" fmla="*/ 312420 w 2019300"/>
                <a:gd name="connsiteY25" fmla="*/ 2099215 h 2305050"/>
                <a:gd name="connsiteX26" fmla="*/ 284321 w 2019300"/>
                <a:gd name="connsiteY26" fmla="*/ 2123408 h 2305050"/>
                <a:gd name="connsiteX27" fmla="*/ 277654 w 2019300"/>
                <a:gd name="connsiteY27" fmla="*/ 2121694 h 2305050"/>
                <a:gd name="connsiteX28" fmla="*/ 275177 w 2019300"/>
                <a:gd name="connsiteY28" fmla="*/ 2133600 h 2305050"/>
                <a:gd name="connsiteX29" fmla="*/ 268605 w 2019300"/>
                <a:gd name="connsiteY29" fmla="*/ 2133410 h 2305050"/>
                <a:gd name="connsiteX30" fmla="*/ 262795 w 2019300"/>
                <a:gd name="connsiteY30" fmla="*/ 2127123 h 2305050"/>
                <a:gd name="connsiteX31" fmla="*/ 245269 w 2019300"/>
                <a:gd name="connsiteY31" fmla="*/ 2131600 h 2305050"/>
                <a:gd name="connsiteX32" fmla="*/ 238506 w 2019300"/>
                <a:gd name="connsiteY32" fmla="*/ 2123313 h 2305050"/>
                <a:gd name="connsiteX33" fmla="*/ 230505 w 2019300"/>
                <a:gd name="connsiteY33" fmla="*/ 2132552 h 2305050"/>
                <a:gd name="connsiteX34" fmla="*/ 227552 w 2019300"/>
                <a:gd name="connsiteY34" fmla="*/ 2129504 h 2305050"/>
                <a:gd name="connsiteX35" fmla="*/ 214027 w 2019300"/>
                <a:gd name="connsiteY35" fmla="*/ 2134076 h 2305050"/>
                <a:gd name="connsiteX36" fmla="*/ 203454 w 2019300"/>
                <a:gd name="connsiteY36" fmla="*/ 2150078 h 2305050"/>
                <a:gd name="connsiteX37" fmla="*/ 212503 w 2019300"/>
                <a:gd name="connsiteY37" fmla="*/ 2158556 h 2305050"/>
                <a:gd name="connsiteX38" fmla="*/ 207073 w 2019300"/>
                <a:gd name="connsiteY38" fmla="*/ 2168843 h 2305050"/>
                <a:gd name="connsiteX39" fmla="*/ 209169 w 2019300"/>
                <a:gd name="connsiteY39" fmla="*/ 2177129 h 2305050"/>
                <a:gd name="connsiteX40" fmla="*/ 248888 w 2019300"/>
                <a:gd name="connsiteY40" fmla="*/ 2220373 h 2305050"/>
                <a:gd name="connsiteX41" fmla="*/ 262699 w 2019300"/>
                <a:gd name="connsiteY41" fmla="*/ 2240566 h 2305050"/>
                <a:gd name="connsiteX42" fmla="*/ 240220 w 2019300"/>
                <a:gd name="connsiteY42" fmla="*/ 2264950 h 2305050"/>
                <a:gd name="connsiteX43" fmla="*/ 242316 w 2019300"/>
                <a:gd name="connsiteY43" fmla="*/ 2275808 h 2305050"/>
                <a:gd name="connsiteX44" fmla="*/ 241268 w 2019300"/>
                <a:gd name="connsiteY44" fmla="*/ 2292858 h 2305050"/>
                <a:gd name="connsiteX45" fmla="*/ 226600 w 2019300"/>
                <a:gd name="connsiteY45" fmla="*/ 2293525 h 2305050"/>
                <a:gd name="connsiteX46" fmla="*/ 225361 w 2019300"/>
                <a:gd name="connsiteY46" fmla="*/ 2296763 h 2305050"/>
                <a:gd name="connsiteX47" fmla="*/ 220218 w 2019300"/>
                <a:gd name="connsiteY47" fmla="*/ 2293906 h 2305050"/>
                <a:gd name="connsiteX48" fmla="*/ 201358 w 2019300"/>
                <a:gd name="connsiteY48" fmla="*/ 2304383 h 2305050"/>
                <a:gd name="connsiteX49" fmla="*/ 194977 w 2019300"/>
                <a:gd name="connsiteY49" fmla="*/ 2299716 h 2305050"/>
                <a:gd name="connsiteX50" fmla="*/ 184309 w 2019300"/>
                <a:gd name="connsiteY50" fmla="*/ 2298097 h 2305050"/>
                <a:gd name="connsiteX51" fmla="*/ 185071 w 2019300"/>
                <a:gd name="connsiteY51" fmla="*/ 2296192 h 2305050"/>
                <a:gd name="connsiteX52" fmla="*/ 168688 w 2019300"/>
                <a:gd name="connsiteY52" fmla="*/ 2296192 h 2305050"/>
                <a:gd name="connsiteX53" fmla="*/ 162211 w 2019300"/>
                <a:gd name="connsiteY53" fmla="*/ 2292858 h 2305050"/>
                <a:gd name="connsiteX54" fmla="*/ 155734 w 2019300"/>
                <a:gd name="connsiteY54" fmla="*/ 2295335 h 2305050"/>
                <a:gd name="connsiteX55" fmla="*/ 147923 w 2019300"/>
                <a:gd name="connsiteY55" fmla="*/ 2291429 h 2305050"/>
                <a:gd name="connsiteX56" fmla="*/ 141827 w 2019300"/>
                <a:gd name="connsiteY56" fmla="*/ 2277809 h 2305050"/>
                <a:gd name="connsiteX57" fmla="*/ 135255 w 2019300"/>
                <a:gd name="connsiteY57" fmla="*/ 2271998 h 2305050"/>
                <a:gd name="connsiteX58" fmla="*/ 120110 w 2019300"/>
                <a:gd name="connsiteY58" fmla="*/ 2263616 h 2305050"/>
                <a:gd name="connsiteX59" fmla="*/ 101155 w 2019300"/>
                <a:gd name="connsiteY59" fmla="*/ 2263235 h 2305050"/>
                <a:gd name="connsiteX60" fmla="*/ 93916 w 2019300"/>
                <a:gd name="connsiteY60" fmla="*/ 2250091 h 2305050"/>
                <a:gd name="connsiteX61" fmla="*/ 89154 w 2019300"/>
                <a:gd name="connsiteY61" fmla="*/ 2246948 h 2305050"/>
                <a:gd name="connsiteX62" fmla="*/ 76390 w 2019300"/>
                <a:gd name="connsiteY62" fmla="*/ 2253996 h 2305050"/>
                <a:gd name="connsiteX63" fmla="*/ 71533 w 2019300"/>
                <a:gd name="connsiteY63" fmla="*/ 2263331 h 2305050"/>
                <a:gd name="connsiteX64" fmla="*/ 51530 w 2019300"/>
                <a:gd name="connsiteY64" fmla="*/ 2268950 h 2305050"/>
                <a:gd name="connsiteX65" fmla="*/ 40005 w 2019300"/>
                <a:gd name="connsiteY65" fmla="*/ 2275237 h 2305050"/>
                <a:gd name="connsiteX66" fmla="*/ 23527 w 2019300"/>
                <a:gd name="connsiteY66" fmla="*/ 2275237 h 2305050"/>
                <a:gd name="connsiteX67" fmla="*/ 14192 w 2019300"/>
                <a:gd name="connsiteY67" fmla="*/ 2271046 h 2305050"/>
                <a:gd name="connsiteX68" fmla="*/ 14668 w 2019300"/>
                <a:gd name="connsiteY68" fmla="*/ 2255806 h 2305050"/>
                <a:gd name="connsiteX69" fmla="*/ 10668 w 2019300"/>
                <a:gd name="connsiteY69" fmla="*/ 2254853 h 2305050"/>
                <a:gd name="connsiteX70" fmla="*/ 9525 w 2019300"/>
                <a:gd name="connsiteY70" fmla="*/ 2233994 h 2305050"/>
                <a:gd name="connsiteX71" fmla="*/ 12573 w 2019300"/>
                <a:gd name="connsiteY71" fmla="*/ 2236661 h 2305050"/>
                <a:gd name="connsiteX72" fmla="*/ 12763 w 2019300"/>
                <a:gd name="connsiteY72" fmla="*/ 2229136 h 2305050"/>
                <a:gd name="connsiteX73" fmla="*/ 25908 w 2019300"/>
                <a:gd name="connsiteY73" fmla="*/ 2213420 h 2305050"/>
                <a:gd name="connsiteX74" fmla="*/ 28670 w 2019300"/>
                <a:gd name="connsiteY74" fmla="*/ 2198561 h 2305050"/>
                <a:gd name="connsiteX75" fmla="*/ 32956 w 2019300"/>
                <a:gd name="connsiteY75" fmla="*/ 2193893 h 2305050"/>
                <a:gd name="connsiteX76" fmla="*/ 26098 w 2019300"/>
                <a:gd name="connsiteY76" fmla="*/ 2172653 h 2305050"/>
                <a:gd name="connsiteX77" fmla="*/ 24955 w 2019300"/>
                <a:gd name="connsiteY77" fmla="*/ 2155317 h 2305050"/>
                <a:gd name="connsiteX78" fmla="*/ 17907 w 2019300"/>
                <a:gd name="connsiteY78" fmla="*/ 2138744 h 2305050"/>
                <a:gd name="connsiteX79" fmla="*/ 14573 w 2019300"/>
                <a:gd name="connsiteY79" fmla="*/ 2136553 h 2305050"/>
                <a:gd name="connsiteX80" fmla="*/ 17812 w 2019300"/>
                <a:gd name="connsiteY80" fmla="*/ 2127790 h 2305050"/>
                <a:gd name="connsiteX81" fmla="*/ 22288 w 2019300"/>
                <a:gd name="connsiteY81" fmla="*/ 2124266 h 2305050"/>
                <a:gd name="connsiteX82" fmla="*/ 13525 w 2019300"/>
                <a:gd name="connsiteY82" fmla="*/ 2118551 h 2305050"/>
                <a:gd name="connsiteX83" fmla="*/ 22765 w 2019300"/>
                <a:gd name="connsiteY83" fmla="*/ 2114550 h 2305050"/>
                <a:gd name="connsiteX84" fmla="*/ 21050 w 2019300"/>
                <a:gd name="connsiteY84" fmla="*/ 2109026 h 2305050"/>
                <a:gd name="connsiteX85" fmla="*/ 23527 w 2019300"/>
                <a:gd name="connsiteY85" fmla="*/ 2108073 h 2305050"/>
                <a:gd name="connsiteX86" fmla="*/ 19526 w 2019300"/>
                <a:gd name="connsiteY86" fmla="*/ 2104263 h 2305050"/>
                <a:gd name="connsiteX87" fmla="*/ 26289 w 2019300"/>
                <a:gd name="connsiteY87" fmla="*/ 2102168 h 2305050"/>
                <a:gd name="connsiteX88" fmla="*/ 39338 w 2019300"/>
                <a:gd name="connsiteY88" fmla="*/ 2089309 h 2305050"/>
                <a:gd name="connsiteX89" fmla="*/ 50578 w 2019300"/>
                <a:gd name="connsiteY89" fmla="*/ 2063972 h 2305050"/>
                <a:gd name="connsiteX90" fmla="*/ 55435 w 2019300"/>
                <a:gd name="connsiteY90" fmla="*/ 2058067 h 2305050"/>
                <a:gd name="connsiteX91" fmla="*/ 69818 w 2019300"/>
                <a:gd name="connsiteY91" fmla="*/ 2065020 h 2305050"/>
                <a:gd name="connsiteX92" fmla="*/ 75914 w 2019300"/>
                <a:gd name="connsiteY92" fmla="*/ 2056924 h 2305050"/>
                <a:gd name="connsiteX93" fmla="*/ 81915 w 2019300"/>
                <a:gd name="connsiteY93" fmla="*/ 2058734 h 2305050"/>
                <a:gd name="connsiteX94" fmla="*/ 87439 w 2019300"/>
                <a:gd name="connsiteY94" fmla="*/ 2056543 h 2305050"/>
                <a:gd name="connsiteX95" fmla="*/ 105442 w 2019300"/>
                <a:gd name="connsiteY95" fmla="*/ 2038350 h 2305050"/>
                <a:gd name="connsiteX96" fmla="*/ 103251 w 2019300"/>
                <a:gd name="connsiteY96" fmla="*/ 2036159 h 2305050"/>
                <a:gd name="connsiteX97" fmla="*/ 103251 w 2019300"/>
                <a:gd name="connsiteY97" fmla="*/ 2028444 h 2305050"/>
                <a:gd name="connsiteX98" fmla="*/ 109061 w 2019300"/>
                <a:gd name="connsiteY98" fmla="*/ 2030635 h 2305050"/>
                <a:gd name="connsiteX99" fmla="*/ 111633 w 2019300"/>
                <a:gd name="connsiteY99" fmla="*/ 2014918 h 2305050"/>
                <a:gd name="connsiteX100" fmla="*/ 122872 w 2019300"/>
                <a:gd name="connsiteY100" fmla="*/ 2011109 h 2305050"/>
                <a:gd name="connsiteX101" fmla="*/ 123349 w 2019300"/>
                <a:gd name="connsiteY101" fmla="*/ 2015109 h 2305050"/>
                <a:gd name="connsiteX102" fmla="*/ 133731 w 2019300"/>
                <a:gd name="connsiteY102" fmla="*/ 2012347 h 2305050"/>
                <a:gd name="connsiteX103" fmla="*/ 132683 w 2019300"/>
                <a:gd name="connsiteY103" fmla="*/ 2008823 h 2305050"/>
                <a:gd name="connsiteX104" fmla="*/ 135922 w 2019300"/>
                <a:gd name="connsiteY104" fmla="*/ 2007680 h 2305050"/>
                <a:gd name="connsiteX105" fmla="*/ 134969 w 2019300"/>
                <a:gd name="connsiteY105" fmla="*/ 2005775 h 2305050"/>
                <a:gd name="connsiteX106" fmla="*/ 128873 w 2019300"/>
                <a:gd name="connsiteY106" fmla="*/ 2007870 h 2305050"/>
                <a:gd name="connsiteX107" fmla="*/ 125920 w 2019300"/>
                <a:gd name="connsiteY107" fmla="*/ 1999774 h 2305050"/>
                <a:gd name="connsiteX108" fmla="*/ 127921 w 2019300"/>
                <a:gd name="connsiteY108" fmla="*/ 1997393 h 2305050"/>
                <a:gd name="connsiteX109" fmla="*/ 120777 w 2019300"/>
                <a:gd name="connsiteY109" fmla="*/ 2000345 h 2305050"/>
                <a:gd name="connsiteX110" fmla="*/ 118681 w 2019300"/>
                <a:gd name="connsiteY110" fmla="*/ 1994059 h 2305050"/>
                <a:gd name="connsiteX111" fmla="*/ 111157 w 2019300"/>
                <a:gd name="connsiteY111" fmla="*/ 1990344 h 2305050"/>
                <a:gd name="connsiteX112" fmla="*/ 109537 w 2019300"/>
                <a:gd name="connsiteY112" fmla="*/ 1986629 h 2305050"/>
                <a:gd name="connsiteX113" fmla="*/ 94012 w 2019300"/>
                <a:gd name="connsiteY113" fmla="*/ 1983391 h 2305050"/>
                <a:gd name="connsiteX114" fmla="*/ 90392 w 2019300"/>
                <a:gd name="connsiteY114" fmla="*/ 1973961 h 2305050"/>
                <a:gd name="connsiteX115" fmla="*/ 101346 w 2019300"/>
                <a:gd name="connsiteY115" fmla="*/ 1949672 h 2305050"/>
                <a:gd name="connsiteX116" fmla="*/ 114967 w 2019300"/>
                <a:gd name="connsiteY116" fmla="*/ 1932718 h 2305050"/>
                <a:gd name="connsiteX117" fmla="*/ 153448 w 2019300"/>
                <a:gd name="connsiteY117" fmla="*/ 1891093 h 2305050"/>
                <a:gd name="connsiteX118" fmla="*/ 165640 w 2019300"/>
                <a:gd name="connsiteY118" fmla="*/ 1882711 h 2305050"/>
                <a:gd name="connsiteX119" fmla="*/ 162401 w 2019300"/>
                <a:gd name="connsiteY119" fmla="*/ 1873568 h 2305050"/>
                <a:gd name="connsiteX120" fmla="*/ 165925 w 2019300"/>
                <a:gd name="connsiteY120" fmla="*/ 1866519 h 2305050"/>
                <a:gd name="connsiteX121" fmla="*/ 165544 w 2019300"/>
                <a:gd name="connsiteY121" fmla="*/ 1859756 h 2305050"/>
                <a:gd name="connsiteX122" fmla="*/ 171926 w 2019300"/>
                <a:gd name="connsiteY122" fmla="*/ 1852708 h 2305050"/>
                <a:gd name="connsiteX123" fmla="*/ 167068 w 2019300"/>
                <a:gd name="connsiteY123" fmla="*/ 1851279 h 2305050"/>
                <a:gd name="connsiteX124" fmla="*/ 172688 w 2019300"/>
                <a:gd name="connsiteY124" fmla="*/ 1844993 h 2305050"/>
                <a:gd name="connsiteX125" fmla="*/ 167068 w 2019300"/>
                <a:gd name="connsiteY125" fmla="*/ 1839659 h 2305050"/>
                <a:gd name="connsiteX126" fmla="*/ 175927 w 2019300"/>
                <a:gd name="connsiteY126" fmla="*/ 1828800 h 2305050"/>
                <a:gd name="connsiteX127" fmla="*/ 175069 w 2019300"/>
                <a:gd name="connsiteY127" fmla="*/ 1822514 h 2305050"/>
                <a:gd name="connsiteX128" fmla="*/ 182118 w 2019300"/>
                <a:gd name="connsiteY128" fmla="*/ 1817084 h 2305050"/>
                <a:gd name="connsiteX129" fmla="*/ 178403 w 2019300"/>
                <a:gd name="connsiteY129" fmla="*/ 1806607 h 2305050"/>
                <a:gd name="connsiteX130" fmla="*/ 181642 w 2019300"/>
                <a:gd name="connsiteY130" fmla="*/ 1805654 h 2305050"/>
                <a:gd name="connsiteX131" fmla="*/ 180118 w 2019300"/>
                <a:gd name="connsiteY131" fmla="*/ 1799558 h 2305050"/>
                <a:gd name="connsiteX132" fmla="*/ 174022 w 2019300"/>
                <a:gd name="connsiteY132" fmla="*/ 1797844 h 2305050"/>
                <a:gd name="connsiteX133" fmla="*/ 179451 w 2019300"/>
                <a:gd name="connsiteY133" fmla="*/ 1780794 h 2305050"/>
                <a:gd name="connsiteX134" fmla="*/ 176689 w 2019300"/>
                <a:gd name="connsiteY134" fmla="*/ 1778222 h 2305050"/>
                <a:gd name="connsiteX135" fmla="*/ 175546 w 2019300"/>
                <a:gd name="connsiteY135" fmla="*/ 1758220 h 2305050"/>
                <a:gd name="connsiteX136" fmla="*/ 172593 w 2019300"/>
                <a:gd name="connsiteY136" fmla="*/ 1755743 h 2305050"/>
                <a:gd name="connsiteX137" fmla="*/ 175355 w 2019300"/>
                <a:gd name="connsiteY137" fmla="*/ 1744790 h 2305050"/>
                <a:gd name="connsiteX138" fmla="*/ 160877 w 2019300"/>
                <a:gd name="connsiteY138" fmla="*/ 1737265 h 2305050"/>
                <a:gd name="connsiteX139" fmla="*/ 157639 w 2019300"/>
                <a:gd name="connsiteY139" fmla="*/ 1739170 h 2305050"/>
                <a:gd name="connsiteX140" fmla="*/ 155448 w 2019300"/>
                <a:gd name="connsiteY140" fmla="*/ 1735741 h 2305050"/>
                <a:gd name="connsiteX141" fmla="*/ 150781 w 2019300"/>
                <a:gd name="connsiteY141" fmla="*/ 1741932 h 2305050"/>
                <a:gd name="connsiteX142" fmla="*/ 147066 w 2019300"/>
                <a:gd name="connsiteY142" fmla="*/ 1738979 h 2305050"/>
                <a:gd name="connsiteX143" fmla="*/ 139446 w 2019300"/>
                <a:gd name="connsiteY143" fmla="*/ 1743266 h 2305050"/>
                <a:gd name="connsiteX144" fmla="*/ 127540 w 2019300"/>
                <a:gd name="connsiteY144" fmla="*/ 1738122 h 2305050"/>
                <a:gd name="connsiteX145" fmla="*/ 121920 w 2019300"/>
                <a:gd name="connsiteY145" fmla="*/ 1730121 h 2305050"/>
                <a:gd name="connsiteX146" fmla="*/ 130873 w 2019300"/>
                <a:gd name="connsiteY146" fmla="*/ 1706785 h 2305050"/>
                <a:gd name="connsiteX147" fmla="*/ 138208 w 2019300"/>
                <a:gd name="connsiteY147" fmla="*/ 1696307 h 2305050"/>
                <a:gd name="connsiteX148" fmla="*/ 136398 w 2019300"/>
                <a:gd name="connsiteY148" fmla="*/ 1693545 h 2305050"/>
                <a:gd name="connsiteX149" fmla="*/ 145161 w 2019300"/>
                <a:gd name="connsiteY149" fmla="*/ 1685544 h 2305050"/>
                <a:gd name="connsiteX150" fmla="*/ 141160 w 2019300"/>
                <a:gd name="connsiteY150" fmla="*/ 1677067 h 2305050"/>
                <a:gd name="connsiteX151" fmla="*/ 142494 w 2019300"/>
                <a:gd name="connsiteY151" fmla="*/ 1669733 h 2305050"/>
                <a:gd name="connsiteX152" fmla="*/ 136493 w 2019300"/>
                <a:gd name="connsiteY152" fmla="*/ 1665923 h 2305050"/>
                <a:gd name="connsiteX153" fmla="*/ 146971 w 2019300"/>
                <a:gd name="connsiteY153" fmla="*/ 1652587 h 2305050"/>
                <a:gd name="connsiteX154" fmla="*/ 162592 w 2019300"/>
                <a:gd name="connsiteY154" fmla="*/ 1659541 h 2305050"/>
                <a:gd name="connsiteX155" fmla="*/ 169069 w 2019300"/>
                <a:gd name="connsiteY155" fmla="*/ 1665351 h 2305050"/>
                <a:gd name="connsiteX156" fmla="*/ 168973 w 2019300"/>
                <a:gd name="connsiteY156" fmla="*/ 1660589 h 2305050"/>
                <a:gd name="connsiteX157" fmla="*/ 171069 w 2019300"/>
                <a:gd name="connsiteY157" fmla="*/ 1659445 h 2305050"/>
                <a:gd name="connsiteX158" fmla="*/ 180118 w 2019300"/>
                <a:gd name="connsiteY158" fmla="*/ 1661065 h 2305050"/>
                <a:gd name="connsiteX159" fmla="*/ 182213 w 2019300"/>
                <a:gd name="connsiteY159" fmla="*/ 1653064 h 2305050"/>
                <a:gd name="connsiteX160" fmla="*/ 187738 w 2019300"/>
                <a:gd name="connsiteY160" fmla="*/ 1650778 h 2305050"/>
                <a:gd name="connsiteX161" fmla="*/ 189738 w 2019300"/>
                <a:gd name="connsiteY161" fmla="*/ 1643158 h 2305050"/>
                <a:gd name="connsiteX162" fmla="*/ 193072 w 2019300"/>
                <a:gd name="connsiteY162" fmla="*/ 1644968 h 2305050"/>
                <a:gd name="connsiteX163" fmla="*/ 193357 w 2019300"/>
                <a:gd name="connsiteY163" fmla="*/ 1643062 h 2305050"/>
                <a:gd name="connsiteX164" fmla="*/ 199358 w 2019300"/>
                <a:gd name="connsiteY164" fmla="*/ 1643062 h 2305050"/>
                <a:gd name="connsiteX165" fmla="*/ 196024 w 2019300"/>
                <a:gd name="connsiteY165" fmla="*/ 1658874 h 2305050"/>
                <a:gd name="connsiteX166" fmla="*/ 185833 w 2019300"/>
                <a:gd name="connsiteY166" fmla="*/ 1677638 h 2305050"/>
                <a:gd name="connsiteX167" fmla="*/ 195358 w 2019300"/>
                <a:gd name="connsiteY167" fmla="*/ 1676972 h 2305050"/>
                <a:gd name="connsiteX168" fmla="*/ 197834 w 2019300"/>
                <a:gd name="connsiteY168" fmla="*/ 1673447 h 2305050"/>
                <a:gd name="connsiteX169" fmla="*/ 201549 w 2019300"/>
                <a:gd name="connsiteY169" fmla="*/ 1676305 h 2305050"/>
                <a:gd name="connsiteX170" fmla="*/ 208788 w 2019300"/>
                <a:gd name="connsiteY170" fmla="*/ 1666208 h 2305050"/>
                <a:gd name="connsiteX171" fmla="*/ 206692 w 2019300"/>
                <a:gd name="connsiteY171" fmla="*/ 1647825 h 2305050"/>
                <a:gd name="connsiteX172" fmla="*/ 209550 w 2019300"/>
                <a:gd name="connsiteY172" fmla="*/ 1644586 h 2305050"/>
                <a:gd name="connsiteX173" fmla="*/ 212979 w 2019300"/>
                <a:gd name="connsiteY173" fmla="*/ 1645539 h 2305050"/>
                <a:gd name="connsiteX174" fmla="*/ 213550 w 2019300"/>
                <a:gd name="connsiteY174" fmla="*/ 1643062 h 2305050"/>
                <a:gd name="connsiteX175" fmla="*/ 205264 w 2019300"/>
                <a:gd name="connsiteY175" fmla="*/ 1641348 h 2305050"/>
                <a:gd name="connsiteX176" fmla="*/ 205645 w 2019300"/>
                <a:gd name="connsiteY176" fmla="*/ 1639443 h 2305050"/>
                <a:gd name="connsiteX177" fmla="*/ 201454 w 2019300"/>
                <a:gd name="connsiteY177" fmla="*/ 1640110 h 2305050"/>
                <a:gd name="connsiteX178" fmla="*/ 201358 w 2019300"/>
                <a:gd name="connsiteY178" fmla="*/ 1636585 h 2305050"/>
                <a:gd name="connsiteX179" fmla="*/ 209074 w 2019300"/>
                <a:gd name="connsiteY179" fmla="*/ 1623917 h 2305050"/>
                <a:gd name="connsiteX180" fmla="*/ 210693 w 2019300"/>
                <a:gd name="connsiteY180" fmla="*/ 1616488 h 2305050"/>
                <a:gd name="connsiteX181" fmla="*/ 215455 w 2019300"/>
                <a:gd name="connsiteY181" fmla="*/ 1613630 h 2305050"/>
                <a:gd name="connsiteX182" fmla="*/ 200501 w 2019300"/>
                <a:gd name="connsiteY182" fmla="*/ 1603819 h 2305050"/>
                <a:gd name="connsiteX183" fmla="*/ 197739 w 2019300"/>
                <a:gd name="connsiteY183" fmla="*/ 1591056 h 2305050"/>
                <a:gd name="connsiteX184" fmla="*/ 186309 w 2019300"/>
                <a:gd name="connsiteY184" fmla="*/ 1579531 h 2305050"/>
                <a:gd name="connsiteX185" fmla="*/ 184023 w 2019300"/>
                <a:gd name="connsiteY185" fmla="*/ 1564576 h 2305050"/>
                <a:gd name="connsiteX186" fmla="*/ 189833 w 2019300"/>
                <a:gd name="connsiteY186" fmla="*/ 1546479 h 2305050"/>
                <a:gd name="connsiteX187" fmla="*/ 210693 w 2019300"/>
                <a:gd name="connsiteY187" fmla="*/ 1518476 h 2305050"/>
                <a:gd name="connsiteX188" fmla="*/ 219742 w 2019300"/>
                <a:gd name="connsiteY188" fmla="*/ 1511236 h 2305050"/>
                <a:gd name="connsiteX189" fmla="*/ 214503 w 2019300"/>
                <a:gd name="connsiteY189" fmla="*/ 1504093 h 2305050"/>
                <a:gd name="connsiteX190" fmla="*/ 221742 w 2019300"/>
                <a:gd name="connsiteY190" fmla="*/ 1499235 h 2305050"/>
                <a:gd name="connsiteX191" fmla="*/ 218027 w 2019300"/>
                <a:gd name="connsiteY191" fmla="*/ 1489519 h 2305050"/>
                <a:gd name="connsiteX192" fmla="*/ 222790 w 2019300"/>
                <a:gd name="connsiteY192" fmla="*/ 1487043 h 2305050"/>
                <a:gd name="connsiteX193" fmla="*/ 221266 w 2019300"/>
                <a:gd name="connsiteY193" fmla="*/ 1484757 h 2305050"/>
                <a:gd name="connsiteX194" fmla="*/ 204406 w 2019300"/>
                <a:gd name="connsiteY194" fmla="*/ 1489139 h 2305050"/>
                <a:gd name="connsiteX195" fmla="*/ 201168 w 2019300"/>
                <a:gd name="connsiteY195" fmla="*/ 1483805 h 2305050"/>
                <a:gd name="connsiteX196" fmla="*/ 201358 w 2019300"/>
                <a:gd name="connsiteY196" fmla="*/ 1478280 h 2305050"/>
                <a:gd name="connsiteX197" fmla="*/ 207550 w 2019300"/>
                <a:gd name="connsiteY197" fmla="*/ 1467517 h 2305050"/>
                <a:gd name="connsiteX198" fmla="*/ 206978 w 2019300"/>
                <a:gd name="connsiteY198" fmla="*/ 1459706 h 2305050"/>
                <a:gd name="connsiteX199" fmla="*/ 234315 w 2019300"/>
                <a:gd name="connsiteY199" fmla="*/ 1446848 h 2305050"/>
                <a:gd name="connsiteX200" fmla="*/ 232981 w 2019300"/>
                <a:gd name="connsiteY200" fmla="*/ 1444181 h 2305050"/>
                <a:gd name="connsiteX201" fmla="*/ 246793 w 2019300"/>
                <a:gd name="connsiteY201" fmla="*/ 1435989 h 2305050"/>
                <a:gd name="connsiteX202" fmla="*/ 256508 w 2019300"/>
                <a:gd name="connsiteY202" fmla="*/ 1420559 h 2305050"/>
                <a:gd name="connsiteX203" fmla="*/ 273272 w 2019300"/>
                <a:gd name="connsiteY203" fmla="*/ 1406366 h 2305050"/>
                <a:gd name="connsiteX204" fmla="*/ 282797 w 2019300"/>
                <a:gd name="connsiteY204" fmla="*/ 1413986 h 2305050"/>
                <a:gd name="connsiteX205" fmla="*/ 288703 w 2019300"/>
                <a:gd name="connsiteY205" fmla="*/ 1415606 h 2305050"/>
                <a:gd name="connsiteX206" fmla="*/ 289560 w 2019300"/>
                <a:gd name="connsiteY206" fmla="*/ 1411129 h 2305050"/>
                <a:gd name="connsiteX207" fmla="*/ 294418 w 2019300"/>
                <a:gd name="connsiteY207" fmla="*/ 1412939 h 2305050"/>
                <a:gd name="connsiteX208" fmla="*/ 293275 w 2019300"/>
                <a:gd name="connsiteY208" fmla="*/ 1421416 h 2305050"/>
                <a:gd name="connsiteX209" fmla="*/ 296227 w 2019300"/>
                <a:gd name="connsiteY209" fmla="*/ 1421701 h 2305050"/>
                <a:gd name="connsiteX210" fmla="*/ 296037 w 2019300"/>
                <a:gd name="connsiteY210" fmla="*/ 1424178 h 2305050"/>
                <a:gd name="connsiteX211" fmla="*/ 305657 w 2019300"/>
                <a:gd name="connsiteY211" fmla="*/ 1424559 h 2305050"/>
                <a:gd name="connsiteX212" fmla="*/ 309753 w 2019300"/>
                <a:gd name="connsiteY212" fmla="*/ 1429417 h 2305050"/>
                <a:gd name="connsiteX213" fmla="*/ 309372 w 2019300"/>
                <a:gd name="connsiteY213" fmla="*/ 1425797 h 2305050"/>
                <a:gd name="connsiteX214" fmla="*/ 314134 w 2019300"/>
                <a:gd name="connsiteY214" fmla="*/ 1423987 h 2305050"/>
                <a:gd name="connsiteX215" fmla="*/ 325374 w 2019300"/>
                <a:gd name="connsiteY215" fmla="*/ 1439323 h 2305050"/>
                <a:gd name="connsiteX216" fmla="*/ 328327 w 2019300"/>
                <a:gd name="connsiteY216" fmla="*/ 1438561 h 2305050"/>
                <a:gd name="connsiteX217" fmla="*/ 332613 w 2019300"/>
                <a:gd name="connsiteY217" fmla="*/ 1434370 h 2305050"/>
                <a:gd name="connsiteX218" fmla="*/ 331089 w 2019300"/>
                <a:gd name="connsiteY218" fmla="*/ 1430845 h 2305050"/>
                <a:gd name="connsiteX219" fmla="*/ 342233 w 2019300"/>
                <a:gd name="connsiteY219" fmla="*/ 1425416 h 2305050"/>
                <a:gd name="connsiteX220" fmla="*/ 343186 w 2019300"/>
                <a:gd name="connsiteY220" fmla="*/ 1421511 h 2305050"/>
                <a:gd name="connsiteX221" fmla="*/ 340424 w 2019300"/>
                <a:gd name="connsiteY221" fmla="*/ 1419416 h 2305050"/>
                <a:gd name="connsiteX222" fmla="*/ 352044 w 2019300"/>
                <a:gd name="connsiteY222" fmla="*/ 1387697 h 2305050"/>
                <a:gd name="connsiteX223" fmla="*/ 361474 w 2019300"/>
                <a:gd name="connsiteY223" fmla="*/ 1399794 h 2305050"/>
                <a:gd name="connsiteX224" fmla="*/ 384429 w 2019300"/>
                <a:gd name="connsiteY224" fmla="*/ 1403509 h 2305050"/>
                <a:gd name="connsiteX225" fmla="*/ 401288 w 2019300"/>
                <a:gd name="connsiteY225" fmla="*/ 1416272 h 2305050"/>
                <a:gd name="connsiteX226" fmla="*/ 406051 w 2019300"/>
                <a:gd name="connsiteY226" fmla="*/ 1413034 h 2305050"/>
                <a:gd name="connsiteX227" fmla="*/ 416052 w 2019300"/>
                <a:gd name="connsiteY227" fmla="*/ 1391602 h 2305050"/>
                <a:gd name="connsiteX228" fmla="*/ 414052 w 2019300"/>
                <a:gd name="connsiteY228" fmla="*/ 1374648 h 2305050"/>
                <a:gd name="connsiteX229" fmla="*/ 409384 w 2019300"/>
                <a:gd name="connsiteY229" fmla="*/ 1372552 h 2305050"/>
                <a:gd name="connsiteX230" fmla="*/ 416528 w 2019300"/>
                <a:gd name="connsiteY230" fmla="*/ 1368552 h 2305050"/>
                <a:gd name="connsiteX231" fmla="*/ 431006 w 2019300"/>
                <a:gd name="connsiteY231" fmla="*/ 1365504 h 2305050"/>
                <a:gd name="connsiteX232" fmla="*/ 432911 w 2019300"/>
                <a:gd name="connsiteY232" fmla="*/ 1358170 h 2305050"/>
                <a:gd name="connsiteX233" fmla="*/ 430435 w 2019300"/>
                <a:gd name="connsiteY233" fmla="*/ 1356169 h 2305050"/>
                <a:gd name="connsiteX234" fmla="*/ 440531 w 2019300"/>
                <a:gd name="connsiteY234" fmla="*/ 1353788 h 2305050"/>
                <a:gd name="connsiteX235" fmla="*/ 435102 w 2019300"/>
                <a:gd name="connsiteY235" fmla="*/ 1345978 h 2305050"/>
                <a:gd name="connsiteX236" fmla="*/ 439579 w 2019300"/>
                <a:gd name="connsiteY236" fmla="*/ 1328452 h 2305050"/>
                <a:gd name="connsiteX237" fmla="*/ 438055 w 2019300"/>
                <a:gd name="connsiteY237" fmla="*/ 1326547 h 2305050"/>
                <a:gd name="connsiteX238" fmla="*/ 443008 w 2019300"/>
                <a:gd name="connsiteY238" fmla="*/ 1319308 h 2305050"/>
                <a:gd name="connsiteX239" fmla="*/ 433483 w 2019300"/>
                <a:gd name="connsiteY239" fmla="*/ 1317117 h 2305050"/>
                <a:gd name="connsiteX240" fmla="*/ 411385 w 2019300"/>
                <a:gd name="connsiteY240" fmla="*/ 1328737 h 2305050"/>
                <a:gd name="connsiteX241" fmla="*/ 400526 w 2019300"/>
                <a:gd name="connsiteY241" fmla="*/ 1342930 h 2305050"/>
                <a:gd name="connsiteX242" fmla="*/ 396907 w 2019300"/>
                <a:gd name="connsiteY242" fmla="*/ 1342549 h 2305050"/>
                <a:gd name="connsiteX243" fmla="*/ 393763 w 2019300"/>
                <a:gd name="connsiteY243" fmla="*/ 1324356 h 2305050"/>
                <a:gd name="connsiteX244" fmla="*/ 387667 w 2019300"/>
                <a:gd name="connsiteY244" fmla="*/ 1308830 h 2305050"/>
                <a:gd name="connsiteX245" fmla="*/ 386620 w 2019300"/>
                <a:gd name="connsiteY245" fmla="*/ 1296543 h 2305050"/>
                <a:gd name="connsiteX246" fmla="*/ 395192 w 2019300"/>
                <a:gd name="connsiteY246" fmla="*/ 1270349 h 2305050"/>
                <a:gd name="connsiteX247" fmla="*/ 401383 w 2019300"/>
                <a:gd name="connsiteY247" fmla="*/ 1258634 h 2305050"/>
                <a:gd name="connsiteX248" fmla="*/ 434435 w 2019300"/>
                <a:gd name="connsiteY248" fmla="*/ 1242632 h 2305050"/>
                <a:gd name="connsiteX249" fmla="*/ 443008 w 2019300"/>
                <a:gd name="connsiteY249" fmla="*/ 1228534 h 2305050"/>
                <a:gd name="connsiteX250" fmla="*/ 450913 w 2019300"/>
                <a:gd name="connsiteY250" fmla="*/ 1226915 h 2305050"/>
                <a:gd name="connsiteX251" fmla="*/ 462534 w 2019300"/>
                <a:gd name="connsiteY251" fmla="*/ 1215009 h 2305050"/>
                <a:gd name="connsiteX252" fmla="*/ 478346 w 2019300"/>
                <a:gd name="connsiteY252" fmla="*/ 1204532 h 2305050"/>
                <a:gd name="connsiteX253" fmla="*/ 488061 w 2019300"/>
                <a:gd name="connsiteY253" fmla="*/ 1201579 h 2305050"/>
                <a:gd name="connsiteX254" fmla="*/ 486632 w 2019300"/>
                <a:gd name="connsiteY254" fmla="*/ 1198245 h 2305050"/>
                <a:gd name="connsiteX255" fmla="*/ 493776 w 2019300"/>
                <a:gd name="connsiteY255" fmla="*/ 1194530 h 2305050"/>
                <a:gd name="connsiteX256" fmla="*/ 496538 w 2019300"/>
                <a:gd name="connsiteY256" fmla="*/ 1189958 h 2305050"/>
                <a:gd name="connsiteX257" fmla="*/ 490156 w 2019300"/>
                <a:gd name="connsiteY257" fmla="*/ 1187196 h 2305050"/>
                <a:gd name="connsiteX258" fmla="*/ 491776 w 2019300"/>
                <a:gd name="connsiteY258" fmla="*/ 1178624 h 2305050"/>
                <a:gd name="connsiteX259" fmla="*/ 499015 w 2019300"/>
                <a:gd name="connsiteY259" fmla="*/ 1178052 h 2305050"/>
                <a:gd name="connsiteX260" fmla="*/ 490061 w 2019300"/>
                <a:gd name="connsiteY260" fmla="*/ 1172909 h 2305050"/>
                <a:gd name="connsiteX261" fmla="*/ 493681 w 2019300"/>
                <a:gd name="connsiteY261" fmla="*/ 1169765 h 2305050"/>
                <a:gd name="connsiteX262" fmla="*/ 488632 w 2019300"/>
                <a:gd name="connsiteY262" fmla="*/ 1170242 h 2305050"/>
                <a:gd name="connsiteX263" fmla="*/ 495681 w 2019300"/>
                <a:gd name="connsiteY263" fmla="*/ 1158811 h 2305050"/>
                <a:gd name="connsiteX264" fmla="*/ 481679 w 2019300"/>
                <a:gd name="connsiteY264" fmla="*/ 1151858 h 2305050"/>
                <a:gd name="connsiteX265" fmla="*/ 479393 w 2019300"/>
                <a:gd name="connsiteY265" fmla="*/ 1146524 h 2305050"/>
                <a:gd name="connsiteX266" fmla="*/ 478631 w 2019300"/>
                <a:gd name="connsiteY266" fmla="*/ 1153097 h 2305050"/>
                <a:gd name="connsiteX267" fmla="*/ 482155 w 2019300"/>
                <a:gd name="connsiteY267" fmla="*/ 1155478 h 2305050"/>
                <a:gd name="connsiteX268" fmla="*/ 480631 w 2019300"/>
                <a:gd name="connsiteY268" fmla="*/ 1158716 h 2305050"/>
                <a:gd name="connsiteX269" fmla="*/ 470535 w 2019300"/>
                <a:gd name="connsiteY269" fmla="*/ 1154430 h 2305050"/>
                <a:gd name="connsiteX270" fmla="*/ 465868 w 2019300"/>
                <a:gd name="connsiteY270" fmla="*/ 1158050 h 2305050"/>
                <a:gd name="connsiteX271" fmla="*/ 467963 w 2019300"/>
                <a:gd name="connsiteY271" fmla="*/ 1163765 h 2305050"/>
                <a:gd name="connsiteX272" fmla="*/ 465010 w 2019300"/>
                <a:gd name="connsiteY272" fmla="*/ 1164812 h 2305050"/>
                <a:gd name="connsiteX273" fmla="*/ 456152 w 2019300"/>
                <a:gd name="connsiteY273" fmla="*/ 1153287 h 2305050"/>
                <a:gd name="connsiteX274" fmla="*/ 447008 w 2019300"/>
                <a:gd name="connsiteY274" fmla="*/ 1147096 h 2305050"/>
                <a:gd name="connsiteX275" fmla="*/ 460534 w 2019300"/>
                <a:gd name="connsiteY275" fmla="*/ 1136904 h 2305050"/>
                <a:gd name="connsiteX276" fmla="*/ 462344 w 2019300"/>
                <a:gd name="connsiteY276" fmla="*/ 1126045 h 2305050"/>
                <a:gd name="connsiteX277" fmla="*/ 474154 w 2019300"/>
                <a:gd name="connsiteY277" fmla="*/ 1121759 h 2305050"/>
                <a:gd name="connsiteX278" fmla="*/ 474154 w 2019300"/>
                <a:gd name="connsiteY278" fmla="*/ 1114997 h 2305050"/>
                <a:gd name="connsiteX279" fmla="*/ 465868 w 2019300"/>
                <a:gd name="connsiteY279" fmla="*/ 1113663 h 2305050"/>
                <a:gd name="connsiteX280" fmla="*/ 463582 w 2019300"/>
                <a:gd name="connsiteY280" fmla="*/ 1115663 h 2305050"/>
                <a:gd name="connsiteX281" fmla="*/ 450342 w 2019300"/>
                <a:gd name="connsiteY281" fmla="*/ 1108043 h 2305050"/>
                <a:gd name="connsiteX282" fmla="*/ 445389 w 2019300"/>
                <a:gd name="connsiteY282" fmla="*/ 1109186 h 2305050"/>
                <a:gd name="connsiteX283" fmla="*/ 446627 w 2019300"/>
                <a:gd name="connsiteY283" fmla="*/ 1106995 h 2305050"/>
                <a:gd name="connsiteX284" fmla="*/ 436054 w 2019300"/>
                <a:gd name="connsiteY284" fmla="*/ 1101090 h 2305050"/>
                <a:gd name="connsiteX285" fmla="*/ 441865 w 2019300"/>
                <a:gd name="connsiteY285" fmla="*/ 1096137 h 2305050"/>
                <a:gd name="connsiteX286" fmla="*/ 436531 w 2019300"/>
                <a:gd name="connsiteY286" fmla="*/ 1094518 h 2305050"/>
                <a:gd name="connsiteX287" fmla="*/ 433673 w 2019300"/>
                <a:gd name="connsiteY287" fmla="*/ 1088803 h 2305050"/>
                <a:gd name="connsiteX288" fmla="*/ 435388 w 2019300"/>
                <a:gd name="connsiteY288" fmla="*/ 1088041 h 2305050"/>
                <a:gd name="connsiteX289" fmla="*/ 426434 w 2019300"/>
                <a:gd name="connsiteY289" fmla="*/ 1078135 h 2305050"/>
                <a:gd name="connsiteX290" fmla="*/ 428720 w 2019300"/>
                <a:gd name="connsiteY290" fmla="*/ 1072420 h 2305050"/>
                <a:gd name="connsiteX291" fmla="*/ 411671 w 2019300"/>
                <a:gd name="connsiteY291" fmla="*/ 1072325 h 2305050"/>
                <a:gd name="connsiteX292" fmla="*/ 400907 w 2019300"/>
                <a:gd name="connsiteY292" fmla="*/ 1064038 h 2305050"/>
                <a:gd name="connsiteX293" fmla="*/ 401193 w 2019300"/>
                <a:gd name="connsiteY293" fmla="*/ 1054703 h 2305050"/>
                <a:gd name="connsiteX294" fmla="*/ 394335 w 2019300"/>
                <a:gd name="connsiteY294" fmla="*/ 1052893 h 2305050"/>
                <a:gd name="connsiteX295" fmla="*/ 393192 w 2019300"/>
                <a:gd name="connsiteY295" fmla="*/ 1050226 h 2305050"/>
                <a:gd name="connsiteX296" fmla="*/ 384620 w 2019300"/>
                <a:gd name="connsiteY296" fmla="*/ 1046893 h 2305050"/>
                <a:gd name="connsiteX297" fmla="*/ 385000 w 2019300"/>
                <a:gd name="connsiteY297" fmla="*/ 1044892 h 2305050"/>
                <a:gd name="connsiteX298" fmla="*/ 374237 w 2019300"/>
                <a:gd name="connsiteY298" fmla="*/ 1043750 h 2305050"/>
                <a:gd name="connsiteX299" fmla="*/ 370523 w 2019300"/>
                <a:gd name="connsiteY299" fmla="*/ 1027652 h 2305050"/>
                <a:gd name="connsiteX300" fmla="*/ 364807 w 2019300"/>
                <a:gd name="connsiteY300" fmla="*/ 1031272 h 2305050"/>
                <a:gd name="connsiteX301" fmla="*/ 355282 w 2019300"/>
                <a:gd name="connsiteY301" fmla="*/ 1030605 h 2305050"/>
                <a:gd name="connsiteX302" fmla="*/ 342138 w 2019300"/>
                <a:gd name="connsiteY302" fmla="*/ 1024509 h 2305050"/>
                <a:gd name="connsiteX303" fmla="*/ 338137 w 2019300"/>
                <a:gd name="connsiteY303" fmla="*/ 1029367 h 2305050"/>
                <a:gd name="connsiteX304" fmla="*/ 329660 w 2019300"/>
                <a:gd name="connsiteY304" fmla="*/ 1032224 h 2305050"/>
                <a:gd name="connsiteX305" fmla="*/ 295084 w 2019300"/>
                <a:gd name="connsiteY305" fmla="*/ 1072134 h 2305050"/>
                <a:gd name="connsiteX306" fmla="*/ 292513 w 2019300"/>
                <a:gd name="connsiteY306" fmla="*/ 1087184 h 2305050"/>
                <a:gd name="connsiteX307" fmla="*/ 284226 w 2019300"/>
                <a:gd name="connsiteY307" fmla="*/ 1093280 h 2305050"/>
                <a:gd name="connsiteX308" fmla="*/ 273463 w 2019300"/>
                <a:gd name="connsiteY308" fmla="*/ 1095375 h 2305050"/>
                <a:gd name="connsiteX309" fmla="*/ 254698 w 2019300"/>
                <a:gd name="connsiteY309" fmla="*/ 1087184 h 2305050"/>
                <a:gd name="connsiteX310" fmla="*/ 250507 w 2019300"/>
                <a:gd name="connsiteY310" fmla="*/ 1074801 h 2305050"/>
                <a:gd name="connsiteX311" fmla="*/ 245935 w 2019300"/>
                <a:gd name="connsiteY311" fmla="*/ 1070705 h 2305050"/>
                <a:gd name="connsiteX312" fmla="*/ 247745 w 2019300"/>
                <a:gd name="connsiteY312" fmla="*/ 1063276 h 2305050"/>
                <a:gd name="connsiteX313" fmla="*/ 258985 w 2019300"/>
                <a:gd name="connsiteY313" fmla="*/ 1046798 h 2305050"/>
                <a:gd name="connsiteX314" fmla="*/ 278701 w 2019300"/>
                <a:gd name="connsiteY314" fmla="*/ 1029272 h 2305050"/>
                <a:gd name="connsiteX315" fmla="*/ 282511 w 2019300"/>
                <a:gd name="connsiteY315" fmla="*/ 1032034 h 2305050"/>
                <a:gd name="connsiteX316" fmla="*/ 292798 w 2019300"/>
                <a:gd name="connsiteY316" fmla="*/ 1011460 h 2305050"/>
                <a:gd name="connsiteX317" fmla="*/ 289560 w 2019300"/>
                <a:gd name="connsiteY317" fmla="*/ 1009650 h 2305050"/>
                <a:gd name="connsiteX318" fmla="*/ 292036 w 2019300"/>
                <a:gd name="connsiteY318" fmla="*/ 996696 h 2305050"/>
                <a:gd name="connsiteX319" fmla="*/ 298228 w 2019300"/>
                <a:gd name="connsiteY319" fmla="*/ 997077 h 2305050"/>
                <a:gd name="connsiteX320" fmla="*/ 298323 w 2019300"/>
                <a:gd name="connsiteY320" fmla="*/ 990791 h 2305050"/>
                <a:gd name="connsiteX321" fmla="*/ 295180 w 2019300"/>
                <a:gd name="connsiteY321" fmla="*/ 991362 h 2305050"/>
                <a:gd name="connsiteX322" fmla="*/ 295846 w 2019300"/>
                <a:gd name="connsiteY322" fmla="*/ 986885 h 2305050"/>
                <a:gd name="connsiteX323" fmla="*/ 301657 w 2019300"/>
                <a:gd name="connsiteY323" fmla="*/ 981837 h 2305050"/>
                <a:gd name="connsiteX324" fmla="*/ 299942 w 2019300"/>
                <a:gd name="connsiteY324" fmla="*/ 975169 h 2305050"/>
                <a:gd name="connsiteX325" fmla="*/ 296418 w 2019300"/>
                <a:gd name="connsiteY325" fmla="*/ 976408 h 2305050"/>
                <a:gd name="connsiteX326" fmla="*/ 296037 w 2019300"/>
                <a:gd name="connsiteY326" fmla="*/ 973645 h 2305050"/>
                <a:gd name="connsiteX327" fmla="*/ 307276 w 2019300"/>
                <a:gd name="connsiteY327" fmla="*/ 971359 h 2305050"/>
                <a:gd name="connsiteX328" fmla="*/ 309658 w 2019300"/>
                <a:gd name="connsiteY328" fmla="*/ 969455 h 2305050"/>
                <a:gd name="connsiteX329" fmla="*/ 308991 w 2019300"/>
                <a:gd name="connsiteY329" fmla="*/ 966025 h 2305050"/>
                <a:gd name="connsiteX330" fmla="*/ 307086 w 2019300"/>
                <a:gd name="connsiteY330" fmla="*/ 963740 h 2305050"/>
                <a:gd name="connsiteX331" fmla="*/ 290227 w 2019300"/>
                <a:gd name="connsiteY331" fmla="*/ 976789 h 2305050"/>
                <a:gd name="connsiteX332" fmla="*/ 282511 w 2019300"/>
                <a:gd name="connsiteY332" fmla="*/ 979742 h 2305050"/>
                <a:gd name="connsiteX333" fmla="*/ 280797 w 2019300"/>
                <a:gd name="connsiteY333" fmla="*/ 977836 h 2305050"/>
                <a:gd name="connsiteX334" fmla="*/ 257080 w 2019300"/>
                <a:gd name="connsiteY334" fmla="*/ 980123 h 2305050"/>
                <a:gd name="connsiteX335" fmla="*/ 242697 w 2019300"/>
                <a:gd name="connsiteY335" fmla="*/ 971169 h 2305050"/>
                <a:gd name="connsiteX336" fmla="*/ 238506 w 2019300"/>
                <a:gd name="connsiteY336" fmla="*/ 971931 h 2305050"/>
                <a:gd name="connsiteX337" fmla="*/ 232029 w 2019300"/>
                <a:gd name="connsiteY337" fmla="*/ 979742 h 2305050"/>
                <a:gd name="connsiteX338" fmla="*/ 234886 w 2019300"/>
                <a:gd name="connsiteY338" fmla="*/ 989076 h 2305050"/>
                <a:gd name="connsiteX339" fmla="*/ 239839 w 2019300"/>
                <a:gd name="connsiteY339" fmla="*/ 989552 h 2305050"/>
                <a:gd name="connsiteX340" fmla="*/ 238887 w 2019300"/>
                <a:gd name="connsiteY340" fmla="*/ 993553 h 2305050"/>
                <a:gd name="connsiteX341" fmla="*/ 227362 w 2019300"/>
                <a:gd name="connsiteY341" fmla="*/ 1003744 h 2305050"/>
                <a:gd name="connsiteX342" fmla="*/ 224028 w 2019300"/>
                <a:gd name="connsiteY342" fmla="*/ 1014032 h 2305050"/>
                <a:gd name="connsiteX343" fmla="*/ 206788 w 2019300"/>
                <a:gd name="connsiteY343" fmla="*/ 1023747 h 2305050"/>
                <a:gd name="connsiteX344" fmla="*/ 194500 w 2019300"/>
                <a:gd name="connsiteY344" fmla="*/ 1013746 h 2305050"/>
                <a:gd name="connsiteX345" fmla="*/ 194024 w 2019300"/>
                <a:gd name="connsiteY345" fmla="*/ 1000601 h 2305050"/>
                <a:gd name="connsiteX346" fmla="*/ 200501 w 2019300"/>
                <a:gd name="connsiteY346" fmla="*/ 1002411 h 2305050"/>
                <a:gd name="connsiteX347" fmla="*/ 203644 w 2019300"/>
                <a:gd name="connsiteY347" fmla="*/ 998887 h 2305050"/>
                <a:gd name="connsiteX348" fmla="*/ 209550 w 2019300"/>
                <a:gd name="connsiteY348" fmla="*/ 987742 h 2305050"/>
                <a:gd name="connsiteX349" fmla="*/ 208312 w 2019300"/>
                <a:gd name="connsiteY349" fmla="*/ 980789 h 2305050"/>
                <a:gd name="connsiteX350" fmla="*/ 212788 w 2019300"/>
                <a:gd name="connsiteY350" fmla="*/ 972598 h 2305050"/>
                <a:gd name="connsiteX351" fmla="*/ 207835 w 2019300"/>
                <a:gd name="connsiteY351" fmla="*/ 960787 h 2305050"/>
                <a:gd name="connsiteX352" fmla="*/ 208693 w 2019300"/>
                <a:gd name="connsiteY352" fmla="*/ 957548 h 2305050"/>
                <a:gd name="connsiteX353" fmla="*/ 199739 w 2019300"/>
                <a:gd name="connsiteY353" fmla="*/ 952405 h 2305050"/>
                <a:gd name="connsiteX354" fmla="*/ 200311 w 2019300"/>
                <a:gd name="connsiteY354" fmla="*/ 943832 h 2305050"/>
                <a:gd name="connsiteX355" fmla="*/ 196786 w 2019300"/>
                <a:gd name="connsiteY355" fmla="*/ 943642 h 2305050"/>
                <a:gd name="connsiteX356" fmla="*/ 198215 w 2019300"/>
                <a:gd name="connsiteY356" fmla="*/ 940499 h 2305050"/>
                <a:gd name="connsiteX357" fmla="*/ 195358 w 2019300"/>
                <a:gd name="connsiteY357" fmla="*/ 941832 h 2305050"/>
                <a:gd name="connsiteX358" fmla="*/ 194310 w 2019300"/>
                <a:gd name="connsiteY358" fmla="*/ 926497 h 2305050"/>
                <a:gd name="connsiteX359" fmla="*/ 200120 w 2019300"/>
                <a:gd name="connsiteY359" fmla="*/ 925449 h 2305050"/>
                <a:gd name="connsiteX360" fmla="*/ 204025 w 2019300"/>
                <a:gd name="connsiteY360" fmla="*/ 928497 h 2305050"/>
                <a:gd name="connsiteX361" fmla="*/ 211074 w 2019300"/>
                <a:gd name="connsiteY361" fmla="*/ 928497 h 2305050"/>
                <a:gd name="connsiteX362" fmla="*/ 211264 w 2019300"/>
                <a:gd name="connsiteY362" fmla="*/ 931831 h 2305050"/>
                <a:gd name="connsiteX363" fmla="*/ 225076 w 2019300"/>
                <a:gd name="connsiteY363" fmla="*/ 931069 h 2305050"/>
                <a:gd name="connsiteX364" fmla="*/ 244316 w 2019300"/>
                <a:gd name="connsiteY364" fmla="*/ 939451 h 2305050"/>
                <a:gd name="connsiteX365" fmla="*/ 262699 w 2019300"/>
                <a:gd name="connsiteY365" fmla="*/ 930402 h 2305050"/>
                <a:gd name="connsiteX366" fmla="*/ 263271 w 2019300"/>
                <a:gd name="connsiteY366" fmla="*/ 936403 h 2305050"/>
                <a:gd name="connsiteX367" fmla="*/ 275368 w 2019300"/>
                <a:gd name="connsiteY367" fmla="*/ 938975 h 2305050"/>
                <a:gd name="connsiteX368" fmla="*/ 282130 w 2019300"/>
                <a:gd name="connsiteY368" fmla="*/ 948500 h 2305050"/>
                <a:gd name="connsiteX369" fmla="*/ 297180 w 2019300"/>
                <a:gd name="connsiteY369" fmla="*/ 937450 h 2305050"/>
                <a:gd name="connsiteX370" fmla="*/ 308705 w 2019300"/>
                <a:gd name="connsiteY370" fmla="*/ 940689 h 2305050"/>
                <a:gd name="connsiteX371" fmla="*/ 303085 w 2019300"/>
                <a:gd name="connsiteY371" fmla="*/ 931545 h 2305050"/>
                <a:gd name="connsiteX372" fmla="*/ 306324 w 2019300"/>
                <a:gd name="connsiteY372" fmla="*/ 929354 h 2305050"/>
                <a:gd name="connsiteX373" fmla="*/ 315563 w 2019300"/>
                <a:gd name="connsiteY373" fmla="*/ 941070 h 2305050"/>
                <a:gd name="connsiteX374" fmla="*/ 326993 w 2019300"/>
                <a:gd name="connsiteY374" fmla="*/ 946785 h 2305050"/>
                <a:gd name="connsiteX375" fmla="*/ 325946 w 2019300"/>
                <a:gd name="connsiteY375" fmla="*/ 951262 h 2305050"/>
                <a:gd name="connsiteX376" fmla="*/ 329755 w 2019300"/>
                <a:gd name="connsiteY376" fmla="*/ 958786 h 2305050"/>
                <a:gd name="connsiteX377" fmla="*/ 339185 w 2019300"/>
                <a:gd name="connsiteY377" fmla="*/ 949071 h 2305050"/>
                <a:gd name="connsiteX378" fmla="*/ 340804 w 2019300"/>
                <a:gd name="connsiteY378" fmla="*/ 941356 h 2305050"/>
                <a:gd name="connsiteX379" fmla="*/ 362617 w 2019300"/>
                <a:gd name="connsiteY379" fmla="*/ 965835 h 2305050"/>
                <a:gd name="connsiteX380" fmla="*/ 368713 w 2019300"/>
                <a:gd name="connsiteY380" fmla="*/ 966502 h 2305050"/>
                <a:gd name="connsiteX381" fmla="*/ 379762 w 2019300"/>
                <a:gd name="connsiteY381" fmla="*/ 955929 h 2305050"/>
                <a:gd name="connsiteX382" fmla="*/ 376142 w 2019300"/>
                <a:gd name="connsiteY382" fmla="*/ 945356 h 2305050"/>
                <a:gd name="connsiteX383" fmla="*/ 388334 w 2019300"/>
                <a:gd name="connsiteY383" fmla="*/ 938689 h 2305050"/>
                <a:gd name="connsiteX384" fmla="*/ 397002 w 2019300"/>
                <a:gd name="connsiteY384" fmla="*/ 938117 h 2305050"/>
                <a:gd name="connsiteX385" fmla="*/ 399002 w 2019300"/>
                <a:gd name="connsiteY385" fmla="*/ 926687 h 2305050"/>
                <a:gd name="connsiteX386" fmla="*/ 405765 w 2019300"/>
                <a:gd name="connsiteY386" fmla="*/ 928021 h 2305050"/>
                <a:gd name="connsiteX387" fmla="*/ 410432 w 2019300"/>
                <a:gd name="connsiteY387" fmla="*/ 939356 h 2305050"/>
                <a:gd name="connsiteX388" fmla="*/ 408051 w 2019300"/>
                <a:gd name="connsiteY388" fmla="*/ 942118 h 2305050"/>
                <a:gd name="connsiteX389" fmla="*/ 411766 w 2019300"/>
                <a:gd name="connsiteY389" fmla="*/ 947833 h 2305050"/>
                <a:gd name="connsiteX390" fmla="*/ 412432 w 2019300"/>
                <a:gd name="connsiteY390" fmla="*/ 955262 h 2305050"/>
                <a:gd name="connsiteX391" fmla="*/ 414909 w 2019300"/>
                <a:gd name="connsiteY391" fmla="*/ 954405 h 2305050"/>
                <a:gd name="connsiteX392" fmla="*/ 413956 w 2019300"/>
                <a:gd name="connsiteY392" fmla="*/ 950309 h 2305050"/>
                <a:gd name="connsiteX393" fmla="*/ 419386 w 2019300"/>
                <a:gd name="connsiteY393" fmla="*/ 947452 h 2305050"/>
                <a:gd name="connsiteX394" fmla="*/ 424625 w 2019300"/>
                <a:gd name="connsiteY394" fmla="*/ 946880 h 2305050"/>
                <a:gd name="connsiteX395" fmla="*/ 425958 w 2019300"/>
                <a:gd name="connsiteY395" fmla="*/ 950024 h 2305050"/>
                <a:gd name="connsiteX396" fmla="*/ 440055 w 2019300"/>
                <a:gd name="connsiteY396" fmla="*/ 946499 h 2305050"/>
                <a:gd name="connsiteX397" fmla="*/ 454342 w 2019300"/>
                <a:gd name="connsiteY397" fmla="*/ 946214 h 2305050"/>
                <a:gd name="connsiteX398" fmla="*/ 467201 w 2019300"/>
                <a:gd name="connsiteY398" fmla="*/ 949261 h 2305050"/>
                <a:gd name="connsiteX399" fmla="*/ 473297 w 2019300"/>
                <a:gd name="connsiteY399" fmla="*/ 945451 h 2305050"/>
                <a:gd name="connsiteX400" fmla="*/ 478346 w 2019300"/>
                <a:gd name="connsiteY400" fmla="*/ 945833 h 2305050"/>
                <a:gd name="connsiteX401" fmla="*/ 485108 w 2019300"/>
                <a:gd name="connsiteY401" fmla="*/ 941927 h 2305050"/>
                <a:gd name="connsiteX402" fmla="*/ 486156 w 2019300"/>
                <a:gd name="connsiteY402" fmla="*/ 936974 h 2305050"/>
                <a:gd name="connsiteX403" fmla="*/ 497300 w 2019300"/>
                <a:gd name="connsiteY403" fmla="*/ 933641 h 2305050"/>
                <a:gd name="connsiteX404" fmla="*/ 502349 w 2019300"/>
                <a:gd name="connsiteY404" fmla="*/ 927830 h 2305050"/>
                <a:gd name="connsiteX405" fmla="*/ 508825 w 2019300"/>
                <a:gd name="connsiteY405" fmla="*/ 917924 h 2305050"/>
                <a:gd name="connsiteX406" fmla="*/ 498824 w 2019300"/>
                <a:gd name="connsiteY406" fmla="*/ 906685 h 2305050"/>
                <a:gd name="connsiteX407" fmla="*/ 477774 w 2019300"/>
                <a:gd name="connsiteY407" fmla="*/ 913638 h 2305050"/>
                <a:gd name="connsiteX408" fmla="*/ 477107 w 2019300"/>
                <a:gd name="connsiteY408" fmla="*/ 915638 h 2305050"/>
                <a:gd name="connsiteX409" fmla="*/ 461677 w 2019300"/>
                <a:gd name="connsiteY409" fmla="*/ 916495 h 2305050"/>
                <a:gd name="connsiteX410" fmla="*/ 462344 w 2019300"/>
                <a:gd name="connsiteY410" fmla="*/ 909733 h 2305050"/>
                <a:gd name="connsiteX411" fmla="*/ 453676 w 2019300"/>
                <a:gd name="connsiteY411" fmla="*/ 910685 h 2305050"/>
                <a:gd name="connsiteX412" fmla="*/ 453200 w 2019300"/>
                <a:gd name="connsiteY412" fmla="*/ 905066 h 2305050"/>
                <a:gd name="connsiteX413" fmla="*/ 447580 w 2019300"/>
                <a:gd name="connsiteY413" fmla="*/ 905447 h 2305050"/>
                <a:gd name="connsiteX414" fmla="*/ 448818 w 2019300"/>
                <a:gd name="connsiteY414" fmla="*/ 898303 h 2305050"/>
                <a:gd name="connsiteX415" fmla="*/ 455962 w 2019300"/>
                <a:gd name="connsiteY415" fmla="*/ 895731 h 2305050"/>
                <a:gd name="connsiteX416" fmla="*/ 453580 w 2019300"/>
                <a:gd name="connsiteY416" fmla="*/ 889349 h 2305050"/>
                <a:gd name="connsiteX417" fmla="*/ 449961 w 2019300"/>
                <a:gd name="connsiteY417" fmla="*/ 889921 h 2305050"/>
                <a:gd name="connsiteX418" fmla="*/ 449199 w 2019300"/>
                <a:gd name="connsiteY418" fmla="*/ 887730 h 2305050"/>
                <a:gd name="connsiteX419" fmla="*/ 447675 w 2019300"/>
                <a:gd name="connsiteY419" fmla="*/ 871252 h 2305050"/>
                <a:gd name="connsiteX420" fmla="*/ 442722 w 2019300"/>
                <a:gd name="connsiteY420" fmla="*/ 865537 h 2305050"/>
                <a:gd name="connsiteX421" fmla="*/ 417290 w 2019300"/>
                <a:gd name="connsiteY421" fmla="*/ 859822 h 2305050"/>
                <a:gd name="connsiteX422" fmla="*/ 442341 w 2019300"/>
                <a:gd name="connsiteY422" fmla="*/ 823055 h 2305050"/>
                <a:gd name="connsiteX423" fmla="*/ 439483 w 2019300"/>
                <a:gd name="connsiteY423" fmla="*/ 817912 h 2305050"/>
                <a:gd name="connsiteX424" fmla="*/ 420814 w 2019300"/>
                <a:gd name="connsiteY424" fmla="*/ 805625 h 2305050"/>
                <a:gd name="connsiteX425" fmla="*/ 420052 w 2019300"/>
                <a:gd name="connsiteY425" fmla="*/ 796290 h 2305050"/>
                <a:gd name="connsiteX426" fmla="*/ 396430 w 2019300"/>
                <a:gd name="connsiteY426" fmla="*/ 786098 h 2305050"/>
                <a:gd name="connsiteX427" fmla="*/ 393668 w 2019300"/>
                <a:gd name="connsiteY427" fmla="*/ 777050 h 2305050"/>
                <a:gd name="connsiteX428" fmla="*/ 382048 w 2019300"/>
                <a:gd name="connsiteY428" fmla="*/ 767239 h 2305050"/>
                <a:gd name="connsiteX429" fmla="*/ 381572 w 2019300"/>
                <a:gd name="connsiteY429" fmla="*/ 762572 h 2305050"/>
                <a:gd name="connsiteX430" fmla="*/ 394145 w 2019300"/>
                <a:gd name="connsiteY430" fmla="*/ 747332 h 2305050"/>
                <a:gd name="connsiteX431" fmla="*/ 385953 w 2019300"/>
                <a:gd name="connsiteY431" fmla="*/ 709612 h 2305050"/>
                <a:gd name="connsiteX432" fmla="*/ 389287 w 2019300"/>
                <a:gd name="connsiteY432" fmla="*/ 702088 h 2305050"/>
                <a:gd name="connsiteX433" fmla="*/ 396430 w 2019300"/>
                <a:gd name="connsiteY433" fmla="*/ 697040 h 2305050"/>
                <a:gd name="connsiteX434" fmla="*/ 397383 w 2019300"/>
                <a:gd name="connsiteY434" fmla="*/ 688943 h 2305050"/>
                <a:gd name="connsiteX435" fmla="*/ 405860 w 2019300"/>
                <a:gd name="connsiteY435" fmla="*/ 669893 h 2305050"/>
                <a:gd name="connsiteX436" fmla="*/ 403098 w 2019300"/>
                <a:gd name="connsiteY436" fmla="*/ 654082 h 2305050"/>
                <a:gd name="connsiteX437" fmla="*/ 414433 w 2019300"/>
                <a:gd name="connsiteY437" fmla="*/ 637032 h 2305050"/>
                <a:gd name="connsiteX438" fmla="*/ 427958 w 2019300"/>
                <a:gd name="connsiteY438" fmla="*/ 628555 h 2305050"/>
                <a:gd name="connsiteX439" fmla="*/ 441960 w 2019300"/>
                <a:gd name="connsiteY439" fmla="*/ 626650 h 2305050"/>
                <a:gd name="connsiteX440" fmla="*/ 452247 w 2019300"/>
                <a:gd name="connsiteY440" fmla="*/ 630365 h 2305050"/>
                <a:gd name="connsiteX441" fmla="*/ 462915 w 2019300"/>
                <a:gd name="connsiteY441" fmla="*/ 625126 h 2305050"/>
                <a:gd name="connsiteX442" fmla="*/ 484537 w 2019300"/>
                <a:gd name="connsiteY442" fmla="*/ 626935 h 2305050"/>
                <a:gd name="connsiteX443" fmla="*/ 498538 w 2019300"/>
                <a:gd name="connsiteY443" fmla="*/ 633889 h 2305050"/>
                <a:gd name="connsiteX444" fmla="*/ 505111 w 2019300"/>
                <a:gd name="connsiteY444" fmla="*/ 641033 h 2305050"/>
                <a:gd name="connsiteX445" fmla="*/ 521589 w 2019300"/>
                <a:gd name="connsiteY445" fmla="*/ 633127 h 2305050"/>
                <a:gd name="connsiteX446" fmla="*/ 532067 w 2019300"/>
                <a:gd name="connsiteY446" fmla="*/ 632841 h 2305050"/>
                <a:gd name="connsiteX447" fmla="*/ 539401 w 2019300"/>
                <a:gd name="connsiteY447" fmla="*/ 636651 h 2305050"/>
                <a:gd name="connsiteX448" fmla="*/ 558737 w 2019300"/>
                <a:gd name="connsiteY448" fmla="*/ 638461 h 2305050"/>
                <a:gd name="connsiteX449" fmla="*/ 576929 w 2019300"/>
                <a:gd name="connsiteY449" fmla="*/ 646557 h 2305050"/>
                <a:gd name="connsiteX450" fmla="*/ 591217 w 2019300"/>
                <a:gd name="connsiteY450" fmla="*/ 649319 h 2305050"/>
                <a:gd name="connsiteX451" fmla="*/ 591026 w 2019300"/>
                <a:gd name="connsiteY451" fmla="*/ 651700 h 2305050"/>
                <a:gd name="connsiteX452" fmla="*/ 602933 w 2019300"/>
                <a:gd name="connsiteY452" fmla="*/ 654463 h 2305050"/>
                <a:gd name="connsiteX453" fmla="*/ 611029 w 2019300"/>
                <a:gd name="connsiteY453" fmla="*/ 665702 h 2305050"/>
                <a:gd name="connsiteX454" fmla="*/ 612172 w 2019300"/>
                <a:gd name="connsiteY454" fmla="*/ 657511 h 2305050"/>
                <a:gd name="connsiteX455" fmla="*/ 620077 w 2019300"/>
                <a:gd name="connsiteY455" fmla="*/ 651224 h 2305050"/>
                <a:gd name="connsiteX456" fmla="*/ 617411 w 2019300"/>
                <a:gd name="connsiteY456" fmla="*/ 643604 h 2305050"/>
                <a:gd name="connsiteX457" fmla="*/ 620173 w 2019300"/>
                <a:gd name="connsiteY457" fmla="*/ 639413 h 2305050"/>
                <a:gd name="connsiteX458" fmla="*/ 632936 w 2019300"/>
                <a:gd name="connsiteY458" fmla="*/ 635603 h 2305050"/>
                <a:gd name="connsiteX459" fmla="*/ 641985 w 2019300"/>
                <a:gd name="connsiteY459" fmla="*/ 627031 h 2305050"/>
                <a:gd name="connsiteX460" fmla="*/ 656749 w 2019300"/>
                <a:gd name="connsiteY460" fmla="*/ 625792 h 2305050"/>
                <a:gd name="connsiteX461" fmla="*/ 677799 w 2019300"/>
                <a:gd name="connsiteY461" fmla="*/ 637984 h 2305050"/>
                <a:gd name="connsiteX462" fmla="*/ 683133 w 2019300"/>
                <a:gd name="connsiteY462" fmla="*/ 651605 h 2305050"/>
                <a:gd name="connsiteX463" fmla="*/ 692277 w 2019300"/>
                <a:gd name="connsiteY463" fmla="*/ 658177 h 2305050"/>
                <a:gd name="connsiteX464" fmla="*/ 689419 w 2019300"/>
                <a:gd name="connsiteY464" fmla="*/ 663797 h 2305050"/>
                <a:gd name="connsiteX465" fmla="*/ 680561 w 2019300"/>
                <a:gd name="connsiteY465" fmla="*/ 665226 h 2305050"/>
                <a:gd name="connsiteX466" fmla="*/ 676846 w 2019300"/>
                <a:gd name="connsiteY466" fmla="*/ 670274 h 2305050"/>
                <a:gd name="connsiteX467" fmla="*/ 677513 w 2019300"/>
                <a:gd name="connsiteY467" fmla="*/ 679228 h 2305050"/>
                <a:gd name="connsiteX468" fmla="*/ 688943 w 2019300"/>
                <a:gd name="connsiteY468" fmla="*/ 684371 h 2305050"/>
                <a:gd name="connsiteX469" fmla="*/ 687991 w 2019300"/>
                <a:gd name="connsiteY469" fmla="*/ 692277 h 2305050"/>
                <a:gd name="connsiteX470" fmla="*/ 693706 w 2019300"/>
                <a:gd name="connsiteY470" fmla="*/ 692658 h 2305050"/>
                <a:gd name="connsiteX471" fmla="*/ 696754 w 2019300"/>
                <a:gd name="connsiteY471" fmla="*/ 699135 h 2305050"/>
                <a:gd name="connsiteX472" fmla="*/ 725138 w 2019300"/>
                <a:gd name="connsiteY472" fmla="*/ 707326 h 2305050"/>
                <a:gd name="connsiteX473" fmla="*/ 736759 w 2019300"/>
                <a:gd name="connsiteY473" fmla="*/ 705707 h 2305050"/>
                <a:gd name="connsiteX474" fmla="*/ 759333 w 2019300"/>
                <a:gd name="connsiteY474" fmla="*/ 694468 h 2305050"/>
                <a:gd name="connsiteX475" fmla="*/ 781621 w 2019300"/>
                <a:gd name="connsiteY475" fmla="*/ 688943 h 2305050"/>
                <a:gd name="connsiteX476" fmla="*/ 785813 w 2019300"/>
                <a:gd name="connsiteY476" fmla="*/ 681323 h 2305050"/>
                <a:gd name="connsiteX477" fmla="*/ 785717 w 2019300"/>
                <a:gd name="connsiteY477" fmla="*/ 671322 h 2305050"/>
                <a:gd name="connsiteX478" fmla="*/ 790861 w 2019300"/>
                <a:gd name="connsiteY478" fmla="*/ 667417 h 2305050"/>
                <a:gd name="connsiteX479" fmla="*/ 797242 w 2019300"/>
                <a:gd name="connsiteY479" fmla="*/ 669798 h 2305050"/>
                <a:gd name="connsiteX480" fmla="*/ 802862 w 2019300"/>
                <a:gd name="connsiteY480" fmla="*/ 676084 h 2305050"/>
                <a:gd name="connsiteX481" fmla="*/ 800957 w 2019300"/>
                <a:gd name="connsiteY481" fmla="*/ 679323 h 2305050"/>
                <a:gd name="connsiteX482" fmla="*/ 792480 w 2019300"/>
                <a:gd name="connsiteY482" fmla="*/ 683038 h 2305050"/>
                <a:gd name="connsiteX483" fmla="*/ 793718 w 2019300"/>
                <a:gd name="connsiteY483" fmla="*/ 692182 h 2305050"/>
                <a:gd name="connsiteX484" fmla="*/ 799148 w 2019300"/>
                <a:gd name="connsiteY484" fmla="*/ 693420 h 2305050"/>
                <a:gd name="connsiteX485" fmla="*/ 803053 w 2019300"/>
                <a:gd name="connsiteY485" fmla="*/ 684181 h 2305050"/>
                <a:gd name="connsiteX486" fmla="*/ 806387 w 2019300"/>
                <a:gd name="connsiteY486" fmla="*/ 683038 h 2305050"/>
                <a:gd name="connsiteX487" fmla="*/ 811530 w 2019300"/>
                <a:gd name="connsiteY487" fmla="*/ 687419 h 2305050"/>
                <a:gd name="connsiteX488" fmla="*/ 811816 w 2019300"/>
                <a:gd name="connsiteY488" fmla="*/ 694468 h 2305050"/>
                <a:gd name="connsiteX489" fmla="*/ 814578 w 2019300"/>
                <a:gd name="connsiteY489" fmla="*/ 694753 h 2305050"/>
                <a:gd name="connsiteX490" fmla="*/ 823531 w 2019300"/>
                <a:gd name="connsiteY490" fmla="*/ 683800 h 2305050"/>
                <a:gd name="connsiteX491" fmla="*/ 829913 w 2019300"/>
                <a:gd name="connsiteY491" fmla="*/ 685514 h 2305050"/>
                <a:gd name="connsiteX492" fmla="*/ 837724 w 2019300"/>
                <a:gd name="connsiteY492" fmla="*/ 679514 h 2305050"/>
                <a:gd name="connsiteX493" fmla="*/ 842772 w 2019300"/>
                <a:gd name="connsiteY493" fmla="*/ 679418 h 2305050"/>
                <a:gd name="connsiteX494" fmla="*/ 842963 w 2019300"/>
                <a:gd name="connsiteY494" fmla="*/ 677037 h 2305050"/>
                <a:gd name="connsiteX495" fmla="*/ 851630 w 2019300"/>
                <a:gd name="connsiteY495" fmla="*/ 678085 h 2305050"/>
                <a:gd name="connsiteX496" fmla="*/ 854297 w 2019300"/>
                <a:gd name="connsiteY496" fmla="*/ 667702 h 2305050"/>
                <a:gd name="connsiteX497" fmla="*/ 863346 w 2019300"/>
                <a:gd name="connsiteY497" fmla="*/ 667417 h 2305050"/>
                <a:gd name="connsiteX498" fmla="*/ 860965 w 2019300"/>
                <a:gd name="connsiteY498" fmla="*/ 657701 h 2305050"/>
                <a:gd name="connsiteX499" fmla="*/ 889540 w 2019300"/>
                <a:gd name="connsiteY499" fmla="*/ 644652 h 2305050"/>
                <a:gd name="connsiteX500" fmla="*/ 882206 w 2019300"/>
                <a:gd name="connsiteY500" fmla="*/ 637699 h 2305050"/>
                <a:gd name="connsiteX501" fmla="*/ 880872 w 2019300"/>
                <a:gd name="connsiteY501" fmla="*/ 627412 h 2305050"/>
                <a:gd name="connsiteX502" fmla="*/ 882872 w 2019300"/>
                <a:gd name="connsiteY502" fmla="*/ 625792 h 2305050"/>
                <a:gd name="connsiteX503" fmla="*/ 880586 w 2019300"/>
                <a:gd name="connsiteY503" fmla="*/ 625507 h 2305050"/>
                <a:gd name="connsiteX504" fmla="*/ 878586 w 2019300"/>
                <a:gd name="connsiteY504" fmla="*/ 615220 h 2305050"/>
                <a:gd name="connsiteX505" fmla="*/ 859060 w 2019300"/>
                <a:gd name="connsiteY505" fmla="*/ 607505 h 2305050"/>
                <a:gd name="connsiteX506" fmla="*/ 857917 w 2019300"/>
                <a:gd name="connsiteY506" fmla="*/ 598742 h 2305050"/>
                <a:gd name="connsiteX507" fmla="*/ 854297 w 2019300"/>
                <a:gd name="connsiteY507" fmla="*/ 595408 h 2305050"/>
                <a:gd name="connsiteX508" fmla="*/ 860298 w 2019300"/>
                <a:gd name="connsiteY508" fmla="*/ 585407 h 2305050"/>
                <a:gd name="connsiteX509" fmla="*/ 872395 w 2019300"/>
                <a:gd name="connsiteY509" fmla="*/ 588645 h 2305050"/>
                <a:gd name="connsiteX510" fmla="*/ 882967 w 2019300"/>
                <a:gd name="connsiteY510" fmla="*/ 595027 h 2305050"/>
                <a:gd name="connsiteX511" fmla="*/ 886206 w 2019300"/>
                <a:gd name="connsiteY511" fmla="*/ 588169 h 2305050"/>
                <a:gd name="connsiteX512" fmla="*/ 897065 w 2019300"/>
                <a:gd name="connsiteY512" fmla="*/ 593789 h 2305050"/>
                <a:gd name="connsiteX513" fmla="*/ 903732 w 2019300"/>
                <a:gd name="connsiteY513" fmla="*/ 585502 h 2305050"/>
                <a:gd name="connsiteX514" fmla="*/ 913543 w 2019300"/>
                <a:gd name="connsiteY514" fmla="*/ 565404 h 2305050"/>
                <a:gd name="connsiteX515" fmla="*/ 891159 w 2019300"/>
                <a:gd name="connsiteY515" fmla="*/ 549211 h 2305050"/>
                <a:gd name="connsiteX516" fmla="*/ 892683 w 2019300"/>
                <a:gd name="connsiteY516" fmla="*/ 547116 h 2305050"/>
                <a:gd name="connsiteX517" fmla="*/ 889254 w 2019300"/>
                <a:gd name="connsiteY517" fmla="*/ 543782 h 2305050"/>
                <a:gd name="connsiteX518" fmla="*/ 878300 w 2019300"/>
                <a:gd name="connsiteY518" fmla="*/ 541496 h 2305050"/>
                <a:gd name="connsiteX519" fmla="*/ 886396 w 2019300"/>
                <a:gd name="connsiteY519" fmla="*/ 531114 h 2305050"/>
                <a:gd name="connsiteX520" fmla="*/ 886777 w 2019300"/>
                <a:gd name="connsiteY520" fmla="*/ 524161 h 2305050"/>
                <a:gd name="connsiteX521" fmla="*/ 881348 w 2019300"/>
                <a:gd name="connsiteY521" fmla="*/ 524351 h 2305050"/>
                <a:gd name="connsiteX522" fmla="*/ 878300 w 2019300"/>
                <a:gd name="connsiteY522" fmla="*/ 514064 h 2305050"/>
                <a:gd name="connsiteX523" fmla="*/ 868490 w 2019300"/>
                <a:gd name="connsiteY523" fmla="*/ 508635 h 2305050"/>
                <a:gd name="connsiteX524" fmla="*/ 869633 w 2019300"/>
                <a:gd name="connsiteY524" fmla="*/ 501777 h 2305050"/>
                <a:gd name="connsiteX525" fmla="*/ 860298 w 2019300"/>
                <a:gd name="connsiteY525" fmla="*/ 498539 h 2305050"/>
                <a:gd name="connsiteX526" fmla="*/ 856869 w 2019300"/>
                <a:gd name="connsiteY526" fmla="*/ 492442 h 2305050"/>
                <a:gd name="connsiteX527" fmla="*/ 852488 w 2019300"/>
                <a:gd name="connsiteY527" fmla="*/ 493585 h 2305050"/>
                <a:gd name="connsiteX528" fmla="*/ 839343 w 2019300"/>
                <a:gd name="connsiteY528" fmla="*/ 486727 h 2305050"/>
                <a:gd name="connsiteX529" fmla="*/ 839819 w 2019300"/>
                <a:gd name="connsiteY529" fmla="*/ 483108 h 2305050"/>
                <a:gd name="connsiteX530" fmla="*/ 830009 w 2019300"/>
                <a:gd name="connsiteY530" fmla="*/ 478345 h 2305050"/>
                <a:gd name="connsiteX531" fmla="*/ 830390 w 2019300"/>
                <a:gd name="connsiteY531" fmla="*/ 463772 h 2305050"/>
                <a:gd name="connsiteX532" fmla="*/ 821627 w 2019300"/>
                <a:gd name="connsiteY532" fmla="*/ 468344 h 2305050"/>
                <a:gd name="connsiteX533" fmla="*/ 794480 w 2019300"/>
                <a:gd name="connsiteY533" fmla="*/ 463772 h 2305050"/>
                <a:gd name="connsiteX534" fmla="*/ 748379 w 2019300"/>
                <a:gd name="connsiteY534" fmla="*/ 439865 h 2305050"/>
                <a:gd name="connsiteX535" fmla="*/ 736187 w 2019300"/>
                <a:gd name="connsiteY535" fmla="*/ 437769 h 2305050"/>
                <a:gd name="connsiteX536" fmla="*/ 724471 w 2019300"/>
                <a:gd name="connsiteY536" fmla="*/ 439579 h 2305050"/>
                <a:gd name="connsiteX537" fmla="*/ 722567 w 2019300"/>
                <a:gd name="connsiteY537" fmla="*/ 432054 h 2305050"/>
                <a:gd name="connsiteX538" fmla="*/ 708660 w 2019300"/>
                <a:gd name="connsiteY538" fmla="*/ 424243 h 2305050"/>
                <a:gd name="connsiteX539" fmla="*/ 710184 w 2019300"/>
                <a:gd name="connsiteY539" fmla="*/ 416338 h 2305050"/>
                <a:gd name="connsiteX540" fmla="*/ 718756 w 2019300"/>
                <a:gd name="connsiteY540" fmla="*/ 416433 h 2305050"/>
                <a:gd name="connsiteX541" fmla="*/ 725424 w 2019300"/>
                <a:gd name="connsiteY541" fmla="*/ 411766 h 2305050"/>
                <a:gd name="connsiteX542" fmla="*/ 726281 w 2019300"/>
                <a:gd name="connsiteY542" fmla="*/ 403384 h 2305050"/>
                <a:gd name="connsiteX543" fmla="*/ 720376 w 2019300"/>
                <a:gd name="connsiteY543" fmla="*/ 398431 h 2305050"/>
                <a:gd name="connsiteX544" fmla="*/ 717994 w 2019300"/>
                <a:gd name="connsiteY544" fmla="*/ 392335 h 2305050"/>
                <a:gd name="connsiteX545" fmla="*/ 738092 w 2019300"/>
                <a:gd name="connsiteY545" fmla="*/ 376523 h 2305050"/>
                <a:gd name="connsiteX546" fmla="*/ 746188 w 2019300"/>
                <a:gd name="connsiteY546" fmla="*/ 377571 h 2305050"/>
                <a:gd name="connsiteX547" fmla="*/ 747903 w 2019300"/>
                <a:gd name="connsiteY547" fmla="*/ 372142 h 2305050"/>
                <a:gd name="connsiteX548" fmla="*/ 742093 w 2019300"/>
                <a:gd name="connsiteY548" fmla="*/ 370523 h 2305050"/>
                <a:gd name="connsiteX549" fmla="*/ 743712 w 2019300"/>
                <a:gd name="connsiteY549" fmla="*/ 363760 h 2305050"/>
                <a:gd name="connsiteX550" fmla="*/ 736187 w 2019300"/>
                <a:gd name="connsiteY550" fmla="*/ 362045 h 2305050"/>
                <a:gd name="connsiteX551" fmla="*/ 739616 w 2019300"/>
                <a:gd name="connsiteY551" fmla="*/ 355473 h 2305050"/>
                <a:gd name="connsiteX552" fmla="*/ 732949 w 2019300"/>
                <a:gd name="connsiteY552" fmla="*/ 351568 h 2305050"/>
                <a:gd name="connsiteX553" fmla="*/ 736854 w 2019300"/>
                <a:gd name="connsiteY553" fmla="*/ 346043 h 2305050"/>
                <a:gd name="connsiteX554" fmla="*/ 725424 w 2019300"/>
                <a:gd name="connsiteY554" fmla="*/ 336518 h 2305050"/>
                <a:gd name="connsiteX555" fmla="*/ 729710 w 2019300"/>
                <a:gd name="connsiteY555" fmla="*/ 326231 h 2305050"/>
                <a:gd name="connsiteX556" fmla="*/ 724090 w 2019300"/>
                <a:gd name="connsiteY556" fmla="*/ 322326 h 2305050"/>
                <a:gd name="connsiteX557" fmla="*/ 727900 w 2019300"/>
                <a:gd name="connsiteY557" fmla="*/ 315277 h 2305050"/>
                <a:gd name="connsiteX558" fmla="*/ 715709 w 2019300"/>
                <a:gd name="connsiteY558" fmla="*/ 309753 h 2305050"/>
                <a:gd name="connsiteX559" fmla="*/ 719328 w 2019300"/>
                <a:gd name="connsiteY559" fmla="*/ 309086 h 2305050"/>
                <a:gd name="connsiteX560" fmla="*/ 723614 w 2019300"/>
                <a:gd name="connsiteY560" fmla="*/ 299180 h 2305050"/>
                <a:gd name="connsiteX561" fmla="*/ 739902 w 2019300"/>
                <a:gd name="connsiteY561" fmla="*/ 286417 h 2305050"/>
                <a:gd name="connsiteX562" fmla="*/ 746569 w 2019300"/>
                <a:gd name="connsiteY562" fmla="*/ 276320 h 2305050"/>
                <a:gd name="connsiteX563" fmla="*/ 752380 w 2019300"/>
                <a:gd name="connsiteY563" fmla="*/ 257366 h 2305050"/>
                <a:gd name="connsiteX564" fmla="*/ 774763 w 2019300"/>
                <a:gd name="connsiteY564" fmla="*/ 246031 h 2305050"/>
                <a:gd name="connsiteX565" fmla="*/ 774192 w 2019300"/>
                <a:gd name="connsiteY565" fmla="*/ 241935 h 2305050"/>
                <a:gd name="connsiteX566" fmla="*/ 769620 w 2019300"/>
                <a:gd name="connsiteY566" fmla="*/ 238411 h 2305050"/>
                <a:gd name="connsiteX567" fmla="*/ 768953 w 2019300"/>
                <a:gd name="connsiteY567" fmla="*/ 228695 h 2305050"/>
                <a:gd name="connsiteX568" fmla="*/ 763429 w 2019300"/>
                <a:gd name="connsiteY568" fmla="*/ 223933 h 2305050"/>
                <a:gd name="connsiteX569" fmla="*/ 757619 w 2019300"/>
                <a:gd name="connsiteY569" fmla="*/ 225552 h 2305050"/>
                <a:gd name="connsiteX570" fmla="*/ 756285 w 2019300"/>
                <a:gd name="connsiteY570" fmla="*/ 223647 h 2305050"/>
                <a:gd name="connsiteX571" fmla="*/ 759809 w 2019300"/>
                <a:gd name="connsiteY571" fmla="*/ 208788 h 2305050"/>
                <a:gd name="connsiteX572" fmla="*/ 764191 w 2019300"/>
                <a:gd name="connsiteY572" fmla="*/ 206788 h 2305050"/>
                <a:gd name="connsiteX573" fmla="*/ 769906 w 2019300"/>
                <a:gd name="connsiteY573" fmla="*/ 209550 h 2305050"/>
                <a:gd name="connsiteX574" fmla="*/ 779431 w 2019300"/>
                <a:gd name="connsiteY574" fmla="*/ 209169 h 2305050"/>
                <a:gd name="connsiteX575" fmla="*/ 791337 w 2019300"/>
                <a:gd name="connsiteY575" fmla="*/ 220789 h 2305050"/>
                <a:gd name="connsiteX576" fmla="*/ 800862 w 2019300"/>
                <a:gd name="connsiteY576" fmla="*/ 214217 h 2305050"/>
                <a:gd name="connsiteX577" fmla="*/ 800862 w 2019300"/>
                <a:gd name="connsiteY577" fmla="*/ 200406 h 2305050"/>
                <a:gd name="connsiteX578" fmla="*/ 794671 w 2019300"/>
                <a:gd name="connsiteY578" fmla="*/ 194596 h 2305050"/>
                <a:gd name="connsiteX579" fmla="*/ 797623 w 2019300"/>
                <a:gd name="connsiteY579" fmla="*/ 170116 h 2305050"/>
                <a:gd name="connsiteX580" fmla="*/ 791527 w 2019300"/>
                <a:gd name="connsiteY580" fmla="*/ 167259 h 2305050"/>
                <a:gd name="connsiteX581" fmla="*/ 792671 w 2019300"/>
                <a:gd name="connsiteY581" fmla="*/ 163735 h 2305050"/>
                <a:gd name="connsiteX582" fmla="*/ 785813 w 2019300"/>
                <a:gd name="connsiteY582" fmla="*/ 161449 h 2305050"/>
                <a:gd name="connsiteX583" fmla="*/ 757904 w 2019300"/>
                <a:gd name="connsiteY583" fmla="*/ 159258 h 2305050"/>
                <a:gd name="connsiteX584" fmla="*/ 749332 w 2019300"/>
                <a:gd name="connsiteY584" fmla="*/ 163925 h 2305050"/>
                <a:gd name="connsiteX585" fmla="*/ 735997 w 2019300"/>
                <a:gd name="connsiteY585" fmla="*/ 165163 h 2305050"/>
                <a:gd name="connsiteX586" fmla="*/ 721138 w 2019300"/>
                <a:gd name="connsiteY586" fmla="*/ 144875 h 2305050"/>
                <a:gd name="connsiteX587" fmla="*/ 720185 w 2019300"/>
                <a:gd name="connsiteY587" fmla="*/ 132397 h 2305050"/>
                <a:gd name="connsiteX588" fmla="*/ 713613 w 2019300"/>
                <a:gd name="connsiteY588" fmla="*/ 137732 h 2305050"/>
                <a:gd name="connsiteX589" fmla="*/ 711803 w 2019300"/>
                <a:gd name="connsiteY589" fmla="*/ 135255 h 2305050"/>
                <a:gd name="connsiteX590" fmla="*/ 706946 w 2019300"/>
                <a:gd name="connsiteY590" fmla="*/ 139351 h 2305050"/>
                <a:gd name="connsiteX591" fmla="*/ 705802 w 2019300"/>
                <a:gd name="connsiteY591" fmla="*/ 135731 h 2305050"/>
                <a:gd name="connsiteX592" fmla="*/ 702373 w 2019300"/>
                <a:gd name="connsiteY592" fmla="*/ 137827 h 2305050"/>
                <a:gd name="connsiteX593" fmla="*/ 701231 w 2019300"/>
                <a:gd name="connsiteY593" fmla="*/ 124206 h 2305050"/>
                <a:gd name="connsiteX594" fmla="*/ 696944 w 2019300"/>
                <a:gd name="connsiteY594" fmla="*/ 124396 h 2305050"/>
                <a:gd name="connsiteX595" fmla="*/ 696754 w 2019300"/>
                <a:gd name="connsiteY595" fmla="*/ 121539 h 2305050"/>
                <a:gd name="connsiteX596" fmla="*/ 690372 w 2019300"/>
                <a:gd name="connsiteY596" fmla="*/ 116110 h 2305050"/>
                <a:gd name="connsiteX597" fmla="*/ 685610 w 2019300"/>
                <a:gd name="connsiteY597" fmla="*/ 100679 h 2305050"/>
                <a:gd name="connsiteX598" fmla="*/ 676656 w 2019300"/>
                <a:gd name="connsiteY598" fmla="*/ 92488 h 2305050"/>
                <a:gd name="connsiteX599" fmla="*/ 672084 w 2019300"/>
                <a:gd name="connsiteY599" fmla="*/ 96012 h 2305050"/>
                <a:gd name="connsiteX600" fmla="*/ 668846 w 2019300"/>
                <a:gd name="connsiteY600" fmla="*/ 91821 h 2305050"/>
                <a:gd name="connsiteX601" fmla="*/ 670179 w 2019300"/>
                <a:gd name="connsiteY601" fmla="*/ 88868 h 2305050"/>
                <a:gd name="connsiteX602" fmla="*/ 668846 w 2019300"/>
                <a:gd name="connsiteY602" fmla="*/ 90392 h 2305050"/>
                <a:gd name="connsiteX603" fmla="*/ 656177 w 2019300"/>
                <a:gd name="connsiteY603" fmla="*/ 84106 h 2305050"/>
                <a:gd name="connsiteX604" fmla="*/ 649986 w 2019300"/>
                <a:gd name="connsiteY604" fmla="*/ 86678 h 2305050"/>
                <a:gd name="connsiteX605" fmla="*/ 642080 w 2019300"/>
                <a:gd name="connsiteY605" fmla="*/ 72295 h 2305050"/>
                <a:gd name="connsiteX606" fmla="*/ 648938 w 2019300"/>
                <a:gd name="connsiteY606" fmla="*/ 72580 h 2305050"/>
                <a:gd name="connsiteX607" fmla="*/ 656558 w 2019300"/>
                <a:gd name="connsiteY607" fmla="*/ 67723 h 2305050"/>
                <a:gd name="connsiteX608" fmla="*/ 654844 w 2019300"/>
                <a:gd name="connsiteY608" fmla="*/ 65437 h 2305050"/>
                <a:gd name="connsiteX609" fmla="*/ 668084 w 2019300"/>
                <a:gd name="connsiteY609" fmla="*/ 55340 h 2305050"/>
                <a:gd name="connsiteX610" fmla="*/ 661988 w 2019300"/>
                <a:gd name="connsiteY610" fmla="*/ 44767 h 2305050"/>
                <a:gd name="connsiteX611" fmla="*/ 719138 w 2019300"/>
                <a:gd name="connsiteY611" fmla="*/ 51054 h 2305050"/>
                <a:gd name="connsiteX612" fmla="*/ 720566 w 2019300"/>
                <a:gd name="connsiteY612" fmla="*/ 47149 h 2305050"/>
                <a:gd name="connsiteX613" fmla="*/ 731806 w 2019300"/>
                <a:gd name="connsiteY613" fmla="*/ 38957 h 2305050"/>
                <a:gd name="connsiteX614" fmla="*/ 735330 w 2019300"/>
                <a:gd name="connsiteY614" fmla="*/ 32290 h 2305050"/>
                <a:gd name="connsiteX615" fmla="*/ 750475 w 2019300"/>
                <a:gd name="connsiteY615" fmla="*/ 36004 h 2305050"/>
                <a:gd name="connsiteX616" fmla="*/ 763048 w 2019300"/>
                <a:gd name="connsiteY616" fmla="*/ 23146 h 2305050"/>
                <a:gd name="connsiteX617" fmla="*/ 772382 w 2019300"/>
                <a:gd name="connsiteY617" fmla="*/ 18193 h 2305050"/>
                <a:gd name="connsiteX618" fmla="*/ 769048 w 2019300"/>
                <a:gd name="connsiteY618" fmla="*/ 9525 h 2305050"/>
                <a:gd name="connsiteX619" fmla="*/ 774002 w 2019300"/>
                <a:gd name="connsiteY619" fmla="*/ 10858 h 2305050"/>
                <a:gd name="connsiteX620" fmla="*/ 799814 w 2019300"/>
                <a:gd name="connsiteY620" fmla="*/ 36862 h 2305050"/>
                <a:gd name="connsiteX621" fmla="*/ 803148 w 2019300"/>
                <a:gd name="connsiteY621" fmla="*/ 62674 h 2305050"/>
                <a:gd name="connsiteX622" fmla="*/ 808196 w 2019300"/>
                <a:gd name="connsiteY622" fmla="*/ 62389 h 2305050"/>
                <a:gd name="connsiteX623" fmla="*/ 808863 w 2019300"/>
                <a:gd name="connsiteY623" fmla="*/ 65818 h 2305050"/>
                <a:gd name="connsiteX624" fmla="*/ 824865 w 2019300"/>
                <a:gd name="connsiteY624" fmla="*/ 64199 h 2305050"/>
                <a:gd name="connsiteX625" fmla="*/ 827627 w 2019300"/>
                <a:gd name="connsiteY625" fmla="*/ 76486 h 2305050"/>
                <a:gd name="connsiteX626" fmla="*/ 820579 w 2019300"/>
                <a:gd name="connsiteY626" fmla="*/ 78867 h 2305050"/>
                <a:gd name="connsiteX627" fmla="*/ 826579 w 2019300"/>
                <a:gd name="connsiteY627" fmla="*/ 102108 h 2305050"/>
                <a:gd name="connsiteX628" fmla="*/ 811244 w 2019300"/>
                <a:gd name="connsiteY628" fmla="*/ 107918 h 2305050"/>
                <a:gd name="connsiteX629" fmla="*/ 816197 w 2019300"/>
                <a:gd name="connsiteY629" fmla="*/ 114967 h 2305050"/>
                <a:gd name="connsiteX630" fmla="*/ 808577 w 2019300"/>
                <a:gd name="connsiteY630" fmla="*/ 119348 h 2305050"/>
                <a:gd name="connsiteX631" fmla="*/ 809720 w 2019300"/>
                <a:gd name="connsiteY631" fmla="*/ 123730 h 2305050"/>
                <a:gd name="connsiteX632" fmla="*/ 838200 w 2019300"/>
                <a:gd name="connsiteY632" fmla="*/ 147352 h 2305050"/>
                <a:gd name="connsiteX633" fmla="*/ 834962 w 2019300"/>
                <a:gd name="connsiteY633" fmla="*/ 156782 h 2305050"/>
                <a:gd name="connsiteX634" fmla="*/ 836295 w 2019300"/>
                <a:gd name="connsiteY634" fmla="*/ 169164 h 2305050"/>
                <a:gd name="connsiteX635" fmla="*/ 842391 w 2019300"/>
                <a:gd name="connsiteY635" fmla="*/ 178022 h 2305050"/>
                <a:gd name="connsiteX636" fmla="*/ 860869 w 2019300"/>
                <a:gd name="connsiteY636" fmla="*/ 189547 h 2305050"/>
                <a:gd name="connsiteX637" fmla="*/ 867727 w 2019300"/>
                <a:gd name="connsiteY637" fmla="*/ 185737 h 2305050"/>
                <a:gd name="connsiteX638" fmla="*/ 873347 w 2019300"/>
                <a:gd name="connsiteY638" fmla="*/ 176689 h 2305050"/>
                <a:gd name="connsiteX639" fmla="*/ 885730 w 2019300"/>
                <a:gd name="connsiteY639" fmla="*/ 170497 h 2305050"/>
                <a:gd name="connsiteX640" fmla="*/ 885730 w 2019300"/>
                <a:gd name="connsiteY640" fmla="*/ 163354 h 2305050"/>
                <a:gd name="connsiteX641" fmla="*/ 892588 w 2019300"/>
                <a:gd name="connsiteY641" fmla="*/ 163639 h 2305050"/>
                <a:gd name="connsiteX642" fmla="*/ 884777 w 2019300"/>
                <a:gd name="connsiteY642" fmla="*/ 145733 h 2305050"/>
                <a:gd name="connsiteX643" fmla="*/ 892492 w 2019300"/>
                <a:gd name="connsiteY643" fmla="*/ 142875 h 2305050"/>
                <a:gd name="connsiteX644" fmla="*/ 892778 w 2019300"/>
                <a:gd name="connsiteY644" fmla="*/ 129445 h 2305050"/>
                <a:gd name="connsiteX645" fmla="*/ 883063 w 2019300"/>
                <a:gd name="connsiteY645" fmla="*/ 127159 h 2305050"/>
                <a:gd name="connsiteX646" fmla="*/ 876110 w 2019300"/>
                <a:gd name="connsiteY646" fmla="*/ 99346 h 2305050"/>
                <a:gd name="connsiteX647" fmla="*/ 878396 w 2019300"/>
                <a:gd name="connsiteY647" fmla="*/ 89630 h 2305050"/>
                <a:gd name="connsiteX648" fmla="*/ 876014 w 2019300"/>
                <a:gd name="connsiteY648" fmla="*/ 88106 h 2305050"/>
                <a:gd name="connsiteX649" fmla="*/ 876300 w 2019300"/>
                <a:gd name="connsiteY649" fmla="*/ 81724 h 2305050"/>
                <a:gd name="connsiteX650" fmla="*/ 884396 w 2019300"/>
                <a:gd name="connsiteY650" fmla="*/ 76676 h 2305050"/>
                <a:gd name="connsiteX651" fmla="*/ 888683 w 2019300"/>
                <a:gd name="connsiteY651" fmla="*/ 68485 h 2305050"/>
                <a:gd name="connsiteX652" fmla="*/ 894017 w 2019300"/>
                <a:gd name="connsiteY652" fmla="*/ 66104 h 2305050"/>
                <a:gd name="connsiteX653" fmla="*/ 891826 w 2019300"/>
                <a:gd name="connsiteY653" fmla="*/ 62389 h 2305050"/>
                <a:gd name="connsiteX654" fmla="*/ 894874 w 2019300"/>
                <a:gd name="connsiteY654" fmla="*/ 58388 h 2305050"/>
                <a:gd name="connsiteX655" fmla="*/ 891731 w 2019300"/>
                <a:gd name="connsiteY655" fmla="*/ 54483 h 2305050"/>
                <a:gd name="connsiteX656" fmla="*/ 897922 w 2019300"/>
                <a:gd name="connsiteY656" fmla="*/ 49625 h 2305050"/>
                <a:gd name="connsiteX657" fmla="*/ 909638 w 2019300"/>
                <a:gd name="connsiteY657" fmla="*/ 47149 h 2305050"/>
                <a:gd name="connsiteX658" fmla="*/ 923449 w 2019300"/>
                <a:gd name="connsiteY658" fmla="*/ 35433 h 2305050"/>
                <a:gd name="connsiteX659" fmla="*/ 956691 w 2019300"/>
                <a:gd name="connsiteY659" fmla="*/ 40672 h 2305050"/>
                <a:gd name="connsiteX660" fmla="*/ 970217 w 2019300"/>
                <a:gd name="connsiteY660" fmla="*/ 45815 h 2305050"/>
                <a:gd name="connsiteX661" fmla="*/ 983266 w 2019300"/>
                <a:gd name="connsiteY661" fmla="*/ 42291 h 2305050"/>
                <a:gd name="connsiteX662" fmla="*/ 989838 w 2019300"/>
                <a:gd name="connsiteY662" fmla="*/ 35242 h 2305050"/>
                <a:gd name="connsiteX663" fmla="*/ 1014603 w 2019300"/>
                <a:gd name="connsiteY663" fmla="*/ 38195 h 2305050"/>
                <a:gd name="connsiteX664" fmla="*/ 1022128 w 2019300"/>
                <a:gd name="connsiteY664" fmla="*/ 35814 h 2305050"/>
                <a:gd name="connsiteX665" fmla="*/ 1021747 w 2019300"/>
                <a:gd name="connsiteY665" fmla="*/ 29051 h 2305050"/>
                <a:gd name="connsiteX666" fmla="*/ 1017461 w 2019300"/>
                <a:gd name="connsiteY666" fmla="*/ 21622 h 2305050"/>
                <a:gd name="connsiteX667" fmla="*/ 1033367 w 2019300"/>
                <a:gd name="connsiteY667" fmla="*/ 16383 h 2305050"/>
                <a:gd name="connsiteX668" fmla="*/ 1046893 w 2019300"/>
                <a:gd name="connsiteY668" fmla="*/ 18479 h 2305050"/>
                <a:gd name="connsiteX669" fmla="*/ 1049846 w 2019300"/>
                <a:gd name="connsiteY669" fmla="*/ 25146 h 2305050"/>
                <a:gd name="connsiteX670" fmla="*/ 1043178 w 2019300"/>
                <a:gd name="connsiteY670" fmla="*/ 28766 h 2305050"/>
                <a:gd name="connsiteX671" fmla="*/ 1046226 w 2019300"/>
                <a:gd name="connsiteY671" fmla="*/ 33623 h 2305050"/>
                <a:gd name="connsiteX672" fmla="*/ 1043845 w 2019300"/>
                <a:gd name="connsiteY672" fmla="*/ 37814 h 2305050"/>
                <a:gd name="connsiteX673" fmla="*/ 1045083 w 2019300"/>
                <a:gd name="connsiteY673" fmla="*/ 47149 h 2305050"/>
                <a:gd name="connsiteX674" fmla="*/ 1066133 w 2019300"/>
                <a:gd name="connsiteY674" fmla="*/ 43148 h 2305050"/>
                <a:gd name="connsiteX675" fmla="*/ 1087374 w 2019300"/>
                <a:gd name="connsiteY675" fmla="*/ 30575 h 2305050"/>
                <a:gd name="connsiteX676" fmla="*/ 1089279 w 2019300"/>
                <a:gd name="connsiteY676" fmla="*/ 33147 h 2305050"/>
                <a:gd name="connsiteX677" fmla="*/ 1089851 w 2019300"/>
                <a:gd name="connsiteY677" fmla="*/ 39148 h 2305050"/>
                <a:gd name="connsiteX678" fmla="*/ 1064705 w 2019300"/>
                <a:gd name="connsiteY678" fmla="*/ 65341 h 2305050"/>
                <a:gd name="connsiteX679" fmla="*/ 1064895 w 2019300"/>
                <a:gd name="connsiteY679" fmla="*/ 85439 h 2305050"/>
                <a:gd name="connsiteX680" fmla="*/ 1072039 w 2019300"/>
                <a:gd name="connsiteY680" fmla="*/ 78200 h 2305050"/>
                <a:gd name="connsiteX681" fmla="*/ 1088327 w 2019300"/>
                <a:gd name="connsiteY681" fmla="*/ 87249 h 2305050"/>
                <a:gd name="connsiteX682" fmla="*/ 1102805 w 2019300"/>
                <a:gd name="connsiteY682" fmla="*/ 81629 h 2305050"/>
                <a:gd name="connsiteX683" fmla="*/ 1104614 w 2019300"/>
                <a:gd name="connsiteY683" fmla="*/ 75343 h 2305050"/>
                <a:gd name="connsiteX684" fmla="*/ 1099566 w 2019300"/>
                <a:gd name="connsiteY684" fmla="*/ 56674 h 2305050"/>
                <a:gd name="connsiteX685" fmla="*/ 1099852 w 2019300"/>
                <a:gd name="connsiteY685" fmla="*/ 46006 h 2305050"/>
                <a:gd name="connsiteX686" fmla="*/ 1111568 w 2019300"/>
                <a:gd name="connsiteY686" fmla="*/ 38671 h 2305050"/>
                <a:gd name="connsiteX687" fmla="*/ 1115378 w 2019300"/>
                <a:gd name="connsiteY687" fmla="*/ 38957 h 2305050"/>
                <a:gd name="connsiteX688" fmla="*/ 1136142 w 2019300"/>
                <a:gd name="connsiteY688" fmla="*/ 24098 h 2305050"/>
                <a:gd name="connsiteX689" fmla="*/ 1149668 w 2019300"/>
                <a:gd name="connsiteY689" fmla="*/ 26860 h 2305050"/>
                <a:gd name="connsiteX690" fmla="*/ 1149572 w 2019300"/>
                <a:gd name="connsiteY690" fmla="*/ 35147 h 2305050"/>
                <a:gd name="connsiteX691" fmla="*/ 1157383 w 2019300"/>
                <a:gd name="connsiteY691" fmla="*/ 48196 h 2305050"/>
                <a:gd name="connsiteX692" fmla="*/ 1174814 w 2019300"/>
                <a:gd name="connsiteY692" fmla="*/ 59912 h 2305050"/>
                <a:gd name="connsiteX693" fmla="*/ 1185005 w 2019300"/>
                <a:gd name="connsiteY693" fmla="*/ 95631 h 2305050"/>
                <a:gd name="connsiteX694" fmla="*/ 1193959 w 2019300"/>
                <a:gd name="connsiteY694" fmla="*/ 102489 h 2305050"/>
                <a:gd name="connsiteX695" fmla="*/ 1209199 w 2019300"/>
                <a:gd name="connsiteY695" fmla="*/ 89440 h 2305050"/>
                <a:gd name="connsiteX696" fmla="*/ 1224534 w 2019300"/>
                <a:gd name="connsiteY696" fmla="*/ 90297 h 2305050"/>
                <a:gd name="connsiteX697" fmla="*/ 1226058 w 2019300"/>
                <a:gd name="connsiteY697" fmla="*/ 95631 h 2305050"/>
                <a:gd name="connsiteX698" fmla="*/ 1226534 w 2019300"/>
                <a:gd name="connsiteY698" fmla="*/ 85916 h 2305050"/>
                <a:gd name="connsiteX699" fmla="*/ 1227392 w 2019300"/>
                <a:gd name="connsiteY699" fmla="*/ 96107 h 2305050"/>
                <a:gd name="connsiteX700" fmla="*/ 1229773 w 2019300"/>
                <a:gd name="connsiteY700" fmla="*/ 94012 h 2305050"/>
                <a:gd name="connsiteX701" fmla="*/ 1228439 w 2019300"/>
                <a:gd name="connsiteY701" fmla="*/ 90678 h 2305050"/>
                <a:gd name="connsiteX702" fmla="*/ 1230916 w 2019300"/>
                <a:gd name="connsiteY702" fmla="*/ 91059 h 2305050"/>
                <a:gd name="connsiteX703" fmla="*/ 1228249 w 2019300"/>
                <a:gd name="connsiteY703" fmla="*/ 84963 h 2305050"/>
                <a:gd name="connsiteX704" fmla="*/ 1231011 w 2019300"/>
                <a:gd name="connsiteY704" fmla="*/ 86392 h 2305050"/>
                <a:gd name="connsiteX705" fmla="*/ 1240822 w 2019300"/>
                <a:gd name="connsiteY705" fmla="*/ 74962 h 2305050"/>
                <a:gd name="connsiteX706" fmla="*/ 1244727 w 2019300"/>
                <a:gd name="connsiteY706" fmla="*/ 73819 h 2305050"/>
                <a:gd name="connsiteX707" fmla="*/ 1254062 w 2019300"/>
                <a:gd name="connsiteY707" fmla="*/ 85534 h 2305050"/>
                <a:gd name="connsiteX708" fmla="*/ 1255490 w 2019300"/>
                <a:gd name="connsiteY708" fmla="*/ 98298 h 2305050"/>
                <a:gd name="connsiteX709" fmla="*/ 1265682 w 2019300"/>
                <a:gd name="connsiteY709" fmla="*/ 108013 h 2305050"/>
                <a:gd name="connsiteX710" fmla="*/ 1271588 w 2019300"/>
                <a:gd name="connsiteY710" fmla="*/ 131540 h 2305050"/>
                <a:gd name="connsiteX711" fmla="*/ 1278446 w 2019300"/>
                <a:gd name="connsiteY711" fmla="*/ 134207 h 2305050"/>
                <a:gd name="connsiteX712" fmla="*/ 1285875 w 2019300"/>
                <a:gd name="connsiteY712" fmla="*/ 128587 h 2305050"/>
                <a:gd name="connsiteX713" fmla="*/ 1297305 w 2019300"/>
                <a:gd name="connsiteY713" fmla="*/ 131540 h 2305050"/>
                <a:gd name="connsiteX714" fmla="*/ 1307783 w 2019300"/>
                <a:gd name="connsiteY714" fmla="*/ 127445 h 2305050"/>
                <a:gd name="connsiteX715" fmla="*/ 1313593 w 2019300"/>
                <a:gd name="connsiteY715" fmla="*/ 122206 h 2305050"/>
                <a:gd name="connsiteX716" fmla="*/ 1310068 w 2019300"/>
                <a:gd name="connsiteY716" fmla="*/ 132874 h 2305050"/>
                <a:gd name="connsiteX717" fmla="*/ 1320832 w 2019300"/>
                <a:gd name="connsiteY717" fmla="*/ 132683 h 2305050"/>
                <a:gd name="connsiteX718" fmla="*/ 1335310 w 2019300"/>
                <a:gd name="connsiteY718" fmla="*/ 154591 h 2305050"/>
                <a:gd name="connsiteX719" fmla="*/ 1330357 w 2019300"/>
                <a:gd name="connsiteY719" fmla="*/ 171259 h 2305050"/>
                <a:gd name="connsiteX720" fmla="*/ 1332738 w 2019300"/>
                <a:gd name="connsiteY720" fmla="*/ 180213 h 2305050"/>
                <a:gd name="connsiteX721" fmla="*/ 1327023 w 2019300"/>
                <a:gd name="connsiteY721" fmla="*/ 187547 h 2305050"/>
                <a:gd name="connsiteX722" fmla="*/ 1334643 w 2019300"/>
                <a:gd name="connsiteY722" fmla="*/ 189166 h 2305050"/>
                <a:gd name="connsiteX723" fmla="*/ 1332643 w 2019300"/>
                <a:gd name="connsiteY723" fmla="*/ 201835 h 2305050"/>
                <a:gd name="connsiteX724" fmla="*/ 1319593 w 2019300"/>
                <a:gd name="connsiteY724" fmla="*/ 211550 h 2305050"/>
                <a:gd name="connsiteX725" fmla="*/ 1324547 w 2019300"/>
                <a:gd name="connsiteY725" fmla="*/ 218027 h 2305050"/>
                <a:gd name="connsiteX726" fmla="*/ 1333119 w 2019300"/>
                <a:gd name="connsiteY726" fmla="*/ 213550 h 2305050"/>
                <a:gd name="connsiteX727" fmla="*/ 1337215 w 2019300"/>
                <a:gd name="connsiteY727" fmla="*/ 224123 h 2305050"/>
                <a:gd name="connsiteX728" fmla="*/ 1345216 w 2019300"/>
                <a:gd name="connsiteY728" fmla="*/ 227933 h 2305050"/>
                <a:gd name="connsiteX729" fmla="*/ 1343025 w 2019300"/>
                <a:gd name="connsiteY729" fmla="*/ 237172 h 2305050"/>
                <a:gd name="connsiteX730" fmla="*/ 1348168 w 2019300"/>
                <a:gd name="connsiteY730" fmla="*/ 239173 h 2305050"/>
                <a:gd name="connsiteX731" fmla="*/ 1363123 w 2019300"/>
                <a:gd name="connsiteY731" fmla="*/ 234029 h 2305050"/>
                <a:gd name="connsiteX732" fmla="*/ 1375124 w 2019300"/>
                <a:gd name="connsiteY732" fmla="*/ 234791 h 2305050"/>
                <a:gd name="connsiteX733" fmla="*/ 1384935 w 2019300"/>
                <a:gd name="connsiteY733" fmla="*/ 240792 h 2305050"/>
                <a:gd name="connsiteX734" fmla="*/ 1391222 w 2019300"/>
                <a:gd name="connsiteY734" fmla="*/ 250984 h 2305050"/>
                <a:gd name="connsiteX735" fmla="*/ 1396746 w 2019300"/>
                <a:gd name="connsiteY735" fmla="*/ 251936 h 2305050"/>
                <a:gd name="connsiteX736" fmla="*/ 1395127 w 2019300"/>
                <a:gd name="connsiteY736" fmla="*/ 262223 h 2305050"/>
                <a:gd name="connsiteX737" fmla="*/ 1401318 w 2019300"/>
                <a:gd name="connsiteY737" fmla="*/ 278130 h 2305050"/>
                <a:gd name="connsiteX738" fmla="*/ 1401032 w 2019300"/>
                <a:gd name="connsiteY738" fmla="*/ 284226 h 2305050"/>
                <a:gd name="connsiteX739" fmla="*/ 1398365 w 2019300"/>
                <a:gd name="connsiteY739" fmla="*/ 290132 h 2305050"/>
                <a:gd name="connsiteX740" fmla="*/ 1372743 w 2019300"/>
                <a:gd name="connsiteY740" fmla="*/ 306229 h 2305050"/>
                <a:gd name="connsiteX741" fmla="*/ 1370933 w 2019300"/>
                <a:gd name="connsiteY741" fmla="*/ 322802 h 2305050"/>
                <a:gd name="connsiteX742" fmla="*/ 1377315 w 2019300"/>
                <a:gd name="connsiteY742" fmla="*/ 324898 h 2305050"/>
                <a:gd name="connsiteX743" fmla="*/ 1380839 w 2019300"/>
                <a:gd name="connsiteY743" fmla="*/ 330041 h 2305050"/>
                <a:gd name="connsiteX744" fmla="*/ 1395984 w 2019300"/>
                <a:gd name="connsiteY744" fmla="*/ 328803 h 2305050"/>
                <a:gd name="connsiteX745" fmla="*/ 1414367 w 2019300"/>
                <a:gd name="connsiteY745" fmla="*/ 335661 h 2305050"/>
                <a:gd name="connsiteX746" fmla="*/ 1421035 w 2019300"/>
                <a:gd name="connsiteY746" fmla="*/ 345948 h 2305050"/>
                <a:gd name="connsiteX747" fmla="*/ 1429703 w 2019300"/>
                <a:gd name="connsiteY747" fmla="*/ 347567 h 2305050"/>
                <a:gd name="connsiteX748" fmla="*/ 1437894 w 2019300"/>
                <a:gd name="connsiteY748" fmla="*/ 353377 h 2305050"/>
                <a:gd name="connsiteX749" fmla="*/ 1435513 w 2019300"/>
                <a:gd name="connsiteY749" fmla="*/ 359283 h 2305050"/>
                <a:gd name="connsiteX750" fmla="*/ 1449419 w 2019300"/>
                <a:gd name="connsiteY750" fmla="*/ 357759 h 2305050"/>
                <a:gd name="connsiteX751" fmla="*/ 1445895 w 2019300"/>
                <a:gd name="connsiteY751" fmla="*/ 362902 h 2305050"/>
                <a:gd name="connsiteX752" fmla="*/ 1450467 w 2019300"/>
                <a:gd name="connsiteY752" fmla="*/ 371380 h 2305050"/>
                <a:gd name="connsiteX753" fmla="*/ 1482376 w 2019300"/>
                <a:gd name="connsiteY753" fmla="*/ 349663 h 2305050"/>
                <a:gd name="connsiteX754" fmla="*/ 1475232 w 2019300"/>
                <a:gd name="connsiteY754" fmla="*/ 362236 h 2305050"/>
                <a:gd name="connsiteX755" fmla="*/ 1475232 w 2019300"/>
                <a:gd name="connsiteY755" fmla="*/ 370523 h 2305050"/>
                <a:gd name="connsiteX756" fmla="*/ 1460087 w 2019300"/>
                <a:gd name="connsiteY756" fmla="*/ 375475 h 2305050"/>
                <a:gd name="connsiteX757" fmla="*/ 1454849 w 2019300"/>
                <a:gd name="connsiteY757" fmla="*/ 380143 h 2305050"/>
                <a:gd name="connsiteX758" fmla="*/ 1457611 w 2019300"/>
                <a:gd name="connsiteY758" fmla="*/ 382619 h 2305050"/>
                <a:gd name="connsiteX759" fmla="*/ 1461707 w 2019300"/>
                <a:gd name="connsiteY759" fmla="*/ 381191 h 2305050"/>
                <a:gd name="connsiteX760" fmla="*/ 1464659 w 2019300"/>
                <a:gd name="connsiteY760" fmla="*/ 385572 h 2305050"/>
                <a:gd name="connsiteX761" fmla="*/ 1473232 w 2019300"/>
                <a:gd name="connsiteY761" fmla="*/ 390239 h 2305050"/>
                <a:gd name="connsiteX762" fmla="*/ 1479423 w 2019300"/>
                <a:gd name="connsiteY762" fmla="*/ 399955 h 2305050"/>
                <a:gd name="connsiteX763" fmla="*/ 1479423 w 2019300"/>
                <a:gd name="connsiteY763" fmla="*/ 409003 h 2305050"/>
                <a:gd name="connsiteX764" fmla="*/ 1492568 w 2019300"/>
                <a:gd name="connsiteY764" fmla="*/ 422624 h 2305050"/>
                <a:gd name="connsiteX765" fmla="*/ 1506950 w 2019300"/>
                <a:gd name="connsiteY765" fmla="*/ 428434 h 2305050"/>
                <a:gd name="connsiteX766" fmla="*/ 1513999 w 2019300"/>
                <a:gd name="connsiteY766" fmla="*/ 426244 h 2305050"/>
                <a:gd name="connsiteX767" fmla="*/ 1508379 w 2019300"/>
                <a:gd name="connsiteY767" fmla="*/ 438150 h 2305050"/>
                <a:gd name="connsiteX768" fmla="*/ 1511141 w 2019300"/>
                <a:gd name="connsiteY768" fmla="*/ 442627 h 2305050"/>
                <a:gd name="connsiteX769" fmla="*/ 1509617 w 2019300"/>
                <a:gd name="connsiteY769" fmla="*/ 445675 h 2305050"/>
                <a:gd name="connsiteX770" fmla="*/ 1514951 w 2019300"/>
                <a:gd name="connsiteY770" fmla="*/ 449866 h 2305050"/>
                <a:gd name="connsiteX771" fmla="*/ 1520190 w 2019300"/>
                <a:gd name="connsiteY771" fmla="*/ 442912 h 2305050"/>
                <a:gd name="connsiteX772" fmla="*/ 1526286 w 2019300"/>
                <a:gd name="connsiteY772" fmla="*/ 442817 h 2305050"/>
                <a:gd name="connsiteX773" fmla="*/ 1540193 w 2019300"/>
                <a:gd name="connsiteY773" fmla="*/ 431864 h 2305050"/>
                <a:gd name="connsiteX774" fmla="*/ 1535716 w 2019300"/>
                <a:gd name="connsiteY774" fmla="*/ 418148 h 2305050"/>
                <a:gd name="connsiteX775" fmla="*/ 1546193 w 2019300"/>
                <a:gd name="connsiteY775" fmla="*/ 408241 h 2305050"/>
                <a:gd name="connsiteX776" fmla="*/ 1547432 w 2019300"/>
                <a:gd name="connsiteY776" fmla="*/ 401860 h 2305050"/>
                <a:gd name="connsiteX777" fmla="*/ 1553718 w 2019300"/>
                <a:gd name="connsiteY777" fmla="*/ 393097 h 2305050"/>
                <a:gd name="connsiteX778" fmla="*/ 1559052 w 2019300"/>
                <a:gd name="connsiteY778" fmla="*/ 390144 h 2305050"/>
                <a:gd name="connsiteX779" fmla="*/ 1554956 w 2019300"/>
                <a:gd name="connsiteY779" fmla="*/ 384429 h 2305050"/>
                <a:gd name="connsiteX780" fmla="*/ 1554194 w 2019300"/>
                <a:gd name="connsiteY780" fmla="*/ 378142 h 2305050"/>
                <a:gd name="connsiteX781" fmla="*/ 1541145 w 2019300"/>
                <a:gd name="connsiteY781" fmla="*/ 370237 h 2305050"/>
                <a:gd name="connsiteX782" fmla="*/ 1549527 w 2019300"/>
                <a:gd name="connsiteY782" fmla="*/ 362141 h 2305050"/>
                <a:gd name="connsiteX783" fmla="*/ 1553337 w 2019300"/>
                <a:gd name="connsiteY783" fmla="*/ 351949 h 2305050"/>
                <a:gd name="connsiteX784" fmla="*/ 1542859 w 2019300"/>
                <a:gd name="connsiteY784" fmla="*/ 350234 h 2305050"/>
                <a:gd name="connsiteX785" fmla="*/ 1527620 w 2019300"/>
                <a:gd name="connsiteY785" fmla="*/ 339471 h 2305050"/>
                <a:gd name="connsiteX786" fmla="*/ 1528001 w 2019300"/>
                <a:gd name="connsiteY786" fmla="*/ 327279 h 2305050"/>
                <a:gd name="connsiteX787" fmla="*/ 1554861 w 2019300"/>
                <a:gd name="connsiteY787" fmla="*/ 327946 h 2305050"/>
                <a:gd name="connsiteX788" fmla="*/ 1574578 w 2019300"/>
                <a:gd name="connsiteY788" fmla="*/ 332041 h 2305050"/>
                <a:gd name="connsiteX789" fmla="*/ 1598771 w 2019300"/>
                <a:gd name="connsiteY789" fmla="*/ 329184 h 2305050"/>
                <a:gd name="connsiteX790" fmla="*/ 1627442 w 2019300"/>
                <a:gd name="connsiteY790" fmla="*/ 311563 h 2305050"/>
                <a:gd name="connsiteX791" fmla="*/ 1643634 w 2019300"/>
                <a:gd name="connsiteY791" fmla="*/ 296513 h 2305050"/>
                <a:gd name="connsiteX792" fmla="*/ 1650683 w 2019300"/>
                <a:gd name="connsiteY792" fmla="*/ 306800 h 2305050"/>
                <a:gd name="connsiteX793" fmla="*/ 1656588 w 2019300"/>
                <a:gd name="connsiteY793" fmla="*/ 326041 h 2305050"/>
                <a:gd name="connsiteX794" fmla="*/ 1653445 w 2019300"/>
                <a:gd name="connsiteY794" fmla="*/ 327755 h 2305050"/>
                <a:gd name="connsiteX795" fmla="*/ 1655636 w 2019300"/>
                <a:gd name="connsiteY795" fmla="*/ 333756 h 2305050"/>
                <a:gd name="connsiteX796" fmla="*/ 1661732 w 2019300"/>
                <a:gd name="connsiteY796" fmla="*/ 335090 h 2305050"/>
                <a:gd name="connsiteX797" fmla="*/ 1697831 w 2019300"/>
                <a:gd name="connsiteY797" fmla="*/ 330422 h 2305050"/>
                <a:gd name="connsiteX798" fmla="*/ 1728216 w 2019300"/>
                <a:gd name="connsiteY798" fmla="*/ 320231 h 2305050"/>
                <a:gd name="connsiteX799" fmla="*/ 1734407 w 2019300"/>
                <a:gd name="connsiteY799" fmla="*/ 333184 h 2305050"/>
                <a:gd name="connsiteX800" fmla="*/ 1735931 w 2019300"/>
                <a:gd name="connsiteY800" fmla="*/ 332423 h 2305050"/>
                <a:gd name="connsiteX801" fmla="*/ 1746790 w 2019300"/>
                <a:gd name="connsiteY801" fmla="*/ 349186 h 2305050"/>
                <a:gd name="connsiteX802" fmla="*/ 1744789 w 2019300"/>
                <a:gd name="connsiteY802" fmla="*/ 351568 h 2305050"/>
                <a:gd name="connsiteX803" fmla="*/ 1752695 w 2019300"/>
                <a:gd name="connsiteY803" fmla="*/ 366332 h 2305050"/>
                <a:gd name="connsiteX804" fmla="*/ 1756315 w 2019300"/>
                <a:gd name="connsiteY804" fmla="*/ 388715 h 2305050"/>
                <a:gd name="connsiteX805" fmla="*/ 1783651 w 2019300"/>
                <a:gd name="connsiteY805" fmla="*/ 384048 h 2305050"/>
                <a:gd name="connsiteX806" fmla="*/ 1814893 w 2019300"/>
                <a:gd name="connsiteY806" fmla="*/ 397288 h 2305050"/>
                <a:gd name="connsiteX807" fmla="*/ 1837563 w 2019300"/>
                <a:gd name="connsiteY807" fmla="*/ 391192 h 2305050"/>
                <a:gd name="connsiteX808" fmla="*/ 1840801 w 2019300"/>
                <a:gd name="connsiteY808" fmla="*/ 396240 h 2305050"/>
                <a:gd name="connsiteX809" fmla="*/ 1900333 w 2019300"/>
                <a:gd name="connsiteY809" fmla="*/ 403289 h 2305050"/>
                <a:gd name="connsiteX810" fmla="*/ 1940528 w 2019300"/>
                <a:gd name="connsiteY810" fmla="*/ 411099 h 2305050"/>
                <a:gd name="connsiteX811" fmla="*/ 1941671 w 2019300"/>
                <a:gd name="connsiteY811" fmla="*/ 414147 h 2305050"/>
                <a:gd name="connsiteX812" fmla="*/ 1947767 w 2019300"/>
                <a:gd name="connsiteY812" fmla="*/ 412433 h 2305050"/>
                <a:gd name="connsiteX813" fmla="*/ 1949863 w 2019300"/>
                <a:gd name="connsiteY813" fmla="*/ 418909 h 2305050"/>
                <a:gd name="connsiteX814" fmla="*/ 1979771 w 2019300"/>
                <a:gd name="connsiteY814" fmla="*/ 410623 h 2305050"/>
                <a:gd name="connsiteX815" fmla="*/ 1980724 w 2019300"/>
                <a:gd name="connsiteY815" fmla="*/ 412718 h 2305050"/>
                <a:gd name="connsiteX816" fmla="*/ 2004155 w 2019300"/>
                <a:gd name="connsiteY816" fmla="*/ 400145 h 2305050"/>
                <a:gd name="connsiteX817" fmla="*/ 2010156 w 2019300"/>
                <a:gd name="connsiteY817" fmla="*/ 401288 h 2305050"/>
                <a:gd name="connsiteX818" fmla="*/ 2012537 w 2019300"/>
                <a:gd name="connsiteY818" fmla="*/ 410337 h 2305050"/>
                <a:gd name="connsiteX819" fmla="*/ 1987487 w 2019300"/>
                <a:gd name="connsiteY819" fmla="*/ 422148 h 2305050"/>
                <a:gd name="connsiteX820" fmla="*/ 1991201 w 2019300"/>
                <a:gd name="connsiteY820" fmla="*/ 431768 h 2305050"/>
                <a:gd name="connsiteX821" fmla="*/ 1987487 w 2019300"/>
                <a:gd name="connsiteY821" fmla="*/ 433102 h 2305050"/>
                <a:gd name="connsiteX822" fmla="*/ 1988915 w 2019300"/>
                <a:gd name="connsiteY822" fmla="*/ 436245 h 2305050"/>
                <a:gd name="connsiteX823" fmla="*/ 1977580 w 2019300"/>
                <a:gd name="connsiteY823" fmla="*/ 444151 h 2305050"/>
                <a:gd name="connsiteX824" fmla="*/ 1979105 w 2019300"/>
                <a:gd name="connsiteY824" fmla="*/ 456343 h 2305050"/>
                <a:gd name="connsiteX825" fmla="*/ 1995011 w 2019300"/>
                <a:gd name="connsiteY825" fmla="*/ 463867 h 2305050"/>
                <a:gd name="connsiteX826" fmla="*/ 2006822 w 2019300"/>
                <a:gd name="connsiteY826" fmla="*/ 484156 h 2305050"/>
                <a:gd name="connsiteX827" fmla="*/ 1979390 w 2019300"/>
                <a:gd name="connsiteY827" fmla="*/ 515683 h 2305050"/>
                <a:gd name="connsiteX828" fmla="*/ 1979295 w 2019300"/>
                <a:gd name="connsiteY828" fmla="*/ 525399 h 2305050"/>
                <a:gd name="connsiteX829" fmla="*/ 1962150 w 2019300"/>
                <a:gd name="connsiteY829" fmla="*/ 539972 h 2305050"/>
                <a:gd name="connsiteX830" fmla="*/ 1961388 w 2019300"/>
                <a:gd name="connsiteY830" fmla="*/ 544354 h 2305050"/>
                <a:gd name="connsiteX831" fmla="*/ 1966817 w 2019300"/>
                <a:gd name="connsiteY831" fmla="*/ 547211 h 2305050"/>
                <a:gd name="connsiteX832" fmla="*/ 1953482 w 2019300"/>
                <a:gd name="connsiteY832" fmla="*/ 546735 h 2305050"/>
                <a:gd name="connsiteX833" fmla="*/ 1949291 w 2019300"/>
                <a:gd name="connsiteY833" fmla="*/ 554641 h 2305050"/>
                <a:gd name="connsiteX834" fmla="*/ 1937480 w 2019300"/>
                <a:gd name="connsiteY834" fmla="*/ 554355 h 2305050"/>
                <a:gd name="connsiteX835" fmla="*/ 1933384 w 2019300"/>
                <a:gd name="connsiteY835" fmla="*/ 555593 h 2305050"/>
                <a:gd name="connsiteX836" fmla="*/ 1932051 w 2019300"/>
                <a:gd name="connsiteY836" fmla="*/ 559403 h 2305050"/>
                <a:gd name="connsiteX837" fmla="*/ 1917954 w 2019300"/>
                <a:gd name="connsiteY837" fmla="*/ 555308 h 2305050"/>
                <a:gd name="connsiteX838" fmla="*/ 1916621 w 2019300"/>
                <a:gd name="connsiteY838" fmla="*/ 563690 h 2305050"/>
                <a:gd name="connsiteX839" fmla="*/ 1915478 w 2019300"/>
                <a:gd name="connsiteY839" fmla="*/ 554450 h 2305050"/>
                <a:gd name="connsiteX840" fmla="*/ 1887093 w 2019300"/>
                <a:gd name="connsiteY840" fmla="*/ 558546 h 2305050"/>
                <a:gd name="connsiteX841" fmla="*/ 1872520 w 2019300"/>
                <a:gd name="connsiteY841" fmla="*/ 566166 h 2305050"/>
                <a:gd name="connsiteX842" fmla="*/ 1873472 w 2019300"/>
                <a:gd name="connsiteY842" fmla="*/ 576072 h 2305050"/>
                <a:gd name="connsiteX843" fmla="*/ 1870710 w 2019300"/>
                <a:gd name="connsiteY843" fmla="*/ 576453 h 2305050"/>
                <a:gd name="connsiteX844" fmla="*/ 1866043 w 2019300"/>
                <a:gd name="connsiteY844" fmla="*/ 593979 h 2305050"/>
                <a:gd name="connsiteX845" fmla="*/ 1845850 w 2019300"/>
                <a:gd name="connsiteY845" fmla="*/ 601218 h 2305050"/>
                <a:gd name="connsiteX846" fmla="*/ 1828324 w 2019300"/>
                <a:gd name="connsiteY846" fmla="*/ 614553 h 2305050"/>
                <a:gd name="connsiteX847" fmla="*/ 1824418 w 2019300"/>
                <a:gd name="connsiteY847" fmla="*/ 610172 h 2305050"/>
                <a:gd name="connsiteX848" fmla="*/ 1815560 w 2019300"/>
                <a:gd name="connsiteY848" fmla="*/ 618458 h 2305050"/>
                <a:gd name="connsiteX849" fmla="*/ 1778222 w 2019300"/>
                <a:gd name="connsiteY849" fmla="*/ 635794 h 2305050"/>
                <a:gd name="connsiteX850" fmla="*/ 1756220 w 2019300"/>
                <a:gd name="connsiteY850" fmla="*/ 638937 h 2305050"/>
                <a:gd name="connsiteX851" fmla="*/ 1754029 w 2019300"/>
                <a:gd name="connsiteY851" fmla="*/ 640461 h 2305050"/>
                <a:gd name="connsiteX852" fmla="*/ 1754981 w 2019300"/>
                <a:gd name="connsiteY852" fmla="*/ 651796 h 2305050"/>
                <a:gd name="connsiteX853" fmla="*/ 1742884 w 2019300"/>
                <a:gd name="connsiteY853" fmla="*/ 651986 h 2305050"/>
                <a:gd name="connsiteX854" fmla="*/ 1742408 w 2019300"/>
                <a:gd name="connsiteY854" fmla="*/ 645414 h 2305050"/>
                <a:gd name="connsiteX855" fmla="*/ 1739932 w 2019300"/>
                <a:gd name="connsiteY855" fmla="*/ 646367 h 2305050"/>
                <a:gd name="connsiteX856" fmla="*/ 1722025 w 2019300"/>
                <a:gd name="connsiteY856" fmla="*/ 659701 h 2305050"/>
                <a:gd name="connsiteX857" fmla="*/ 1722501 w 2019300"/>
                <a:gd name="connsiteY857" fmla="*/ 661892 h 2305050"/>
                <a:gd name="connsiteX858" fmla="*/ 1715548 w 2019300"/>
                <a:gd name="connsiteY858" fmla="*/ 664083 h 2305050"/>
                <a:gd name="connsiteX859" fmla="*/ 1720215 w 2019300"/>
                <a:gd name="connsiteY859" fmla="*/ 676656 h 2305050"/>
                <a:gd name="connsiteX860" fmla="*/ 1697736 w 2019300"/>
                <a:gd name="connsiteY860" fmla="*/ 685991 h 2305050"/>
                <a:gd name="connsiteX861" fmla="*/ 1688783 w 2019300"/>
                <a:gd name="connsiteY861" fmla="*/ 692372 h 2305050"/>
                <a:gd name="connsiteX862" fmla="*/ 1684115 w 2019300"/>
                <a:gd name="connsiteY862" fmla="*/ 690182 h 2305050"/>
                <a:gd name="connsiteX863" fmla="*/ 1683068 w 2019300"/>
                <a:gd name="connsiteY863" fmla="*/ 684657 h 2305050"/>
                <a:gd name="connsiteX864" fmla="*/ 1672209 w 2019300"/>
                <a:gd name="connsiteY864" fmla="*/ 686848 h 2305050"/>
                <a:gd name="connsiteX865" fmla="*/ 1646492 w 2019300"/>
                <a:gd name="connsiteY865" fmla="*/ 686467 h 2305050"/>
                <a:gd name="connsiteX866" fmla="*/ 1641729 w 2019300"/>
                <a:gd name="connsiteY866" fmla="*/ 706088 h 2305050"/>
                <a:gd name="connsiteX867" fmla="*/ 1643729 w 2019300"/>
                <a:gd name="connsiteY867" fmla="*/ 714566 h 2305050"/>
                <a:gd name="connsiteX868" fmla="*/ 1649063 w 2019300"/>
                <a:gd name="connsiteY868" fmla="*/ 716661 h 2305050"/>
                <a:gd name="connsiteX869" fmla="*/ 1655636 w 2019300"/>
                <a:gd name="connsiteY869" fmla="*/ 729234 h 2305050"/>
                <a:gd name="connsiteX870" fmla="*/ 1648397 w 2019300"/>
                <a:gd name="connsiteY870" fmla="*/ 732853 h 2305050"/>
                <a:gd name="connsiteX871" fmla="*/ 1649921 w 2019300"/>
                <a:gd name="connsiteY871" fmla="*/ 750380 h 2305050"/>
                <a:gd name="connsiteX872" fmla="*/ 1645253 w 2019300"/>
                <a:gd name="connsiteY872" fmla="*/ 753618 h 2305050"/>
                <a:gd name="connsiteX873" fmla="*/ 1654778 w 2019300"/>
                <a:gd name="connsiteY873" fmla="*/ 766477 h 2305050"/>
                <a:gd name="connsiteX874" fmla="*/ 1662779 w 2019300"/>
                <a:gd name="connsiteY874" fmla="*/ 762476 h 2305050"/>
                <a:gd name="connsiteX875" fmla="*/ 1667923 w 2019300"/>
                <a:gd name="connsiteY875" fmla="*/ 776002 h 2305050"/>
                <a:gd name="connsiteX876" fmla="*/ 1662493 w 2019300"/>
                <a:gd name="connsiteY876" fmla="*/ 778859 h 2305050"/>
                <a:gd name="connsiteX877" fmla="*/ 1662589 w 2019300"/>
                <a:gd name="connsiteY877" fmla="*/ 783908 h 2305050"/>
                <a:gd name="connsiteX878" fmla="*/ 1667637 w 2019300"/>
                <a:gd name="connsiteY878" fmla="*/ 792766 h 2305050"/>
                <a:gd name="connsiteX879" fmla="*/ 1674114 w 2019300"/>
                <a:gd name="connsiteY879" fmla="*/ 792194 h 2305050"/>
                <a:gd name="connsiteX880" fmla="*/ 1682210 w 2019300"/>
                <a:gd name="connsiteY880" fmla="*/ 800957 h 2305050"/>
                <a:gd name="connsiteX881" fmla="*/ 1683449 w 2019300"/>
                <a:gd name="connsiteY881" fmla="*/ 799719 h 2305050"/>
                <a:gd name="connsiteX882" fmla="*/ 1691640 w 2019300"/>
                <a:gd name="connsiteY882" fmla="*/ 805529 h 2305050"/>
                <a:gd name="connsiteX883" fmla="*/ 1692402 w 2019300"/>
                <a:gd name="connsiteY883" fmla="*/ 802481 h 2305050"/>
                <a:gd name="connsiteX884" fmla="*/ 1702499 w 2019300"/>
                <a:gd name="connsiteY884" fmla="*/ 801910 h 2305050"/>
                <a:gd name="connsiteX885" fmla="*/ 1702689 w 2019300"/>
                <a:gd name="connsiteY885" fmla="*/ 804958 h 2305050"/>
                <a:gd name="connsiteX886" fmla="*/ 1712595 w 2019300"/>
                <a:gd name="connsiteY886" fmla="*/ 804958 h 2305050"/>
                <a:gd name="connsiteX887" fmla="*/ 1713167 w 2019300"/>
                <a:gd name="connsiteY887" fmla="*/ 808577 h 2305050"/>
                <a:gd name="connsiteX888" fmla="*/ 1727740 w 2019300"/>
                <a:gd name="connsiteY888" fmla="*/ 808482 h 2305050"/>
                <a:gd name="connsiteX889" fmla="*/ 1743170 w 2019300"/>
                <a:gd name="connsiteY889" fmla="*/ 805910 h 2305050"/>
                <a:gd name="connsiteX890" fmla="*/ 1754505 w 2019300"/>
                <a:gd name="connsiteY890" fmla="*/ 800767 h 2305050"/>
                <a:gd name="connsiteX891" fmla="*/ 1756696 w 2019300"/>
                <a:gd name="connsiteY891" fmla="*/ 805529 h 2305050"/>
                <a:gd name="connsiteX892" fmla="*/ 1735741 w 2019300"/>
                <a:gd name="connsiteY892" fmla="*/ 826770 h 2305050"/>
                <a:gd name="connsiteX893" fmla="*/ 1739551 w 2019300"/>
                <a:gd name="connsiteY893" fmla="*/ 832866 h 2305050"/>
                <a:gd name="connsiteX894" fmla="*/ 1732597 w 2019300"/>
                <a:gd name="connsiteY894" fmla="*/ 836390 h 2305050"/>
                <a:gd name="connsiteX895" fmla="*/ 1729073 w 2019300"/>
                <a:gd name="connsiteY895" fmla="*/ 847344 h 2305050"/>
                <a:gd name="connsiteX896" fmla="*/ 1726216 w 2019300"/>
                <a:gd name="connsiteY896" fmla="*/ 846487 h 2305050"/>
                <a:gd name="connsiteX897" fmla="*/ 1721549 w 2019300"/>
                <a:gd name="connsiteY897" fmla="*/ 857917 h 2305050"/>
                <a:gd name="connsiteX898" fmla="*/ 1714405 w 2019300"/>
                <a:gd name="connsiteY898" fmla="*/ 854678 h 2305050"/>
                <a:gd name="connsiteX899" fmla="*/ 1702784 w 2019300"/>
                <a:gd name="connsiteY899" fmla="*/ 882015 h 2305050"/>
                <a:gd name="connsiteX900" fmla="*/ 1699260 w 2019300"/>
                <a:gd name="connsiteY900" fmla="*/ 881158 h 2305050"/>
                <a:gd name="connsiteX901" fmla="*/ 1698689 w 2019300"/>
                <a:gd name="connsiteY901" fmla="*/ 896684 h 2305050"/>
                <a:gd name="connsiteX902" fmla="*/ 1703451 w 2019300"/>
                <a:gd name="connsiteY902" fmla="*/ 907542 h 2305050"/>
                <a:gd name="connsiteX903" fmla="*/ 1704689 w 2019300"/>
                <a:gd name="connsiteY903" fmla="*/ 928497 h 2305050"/>
                <a:gd name="connsiteX904" fmla="*/ 1714024 w 2019300"/>
                <a:gd name="connsiteY904" fmla="*/ 929735 h 2305050"/>
                <a:gd name="connsiteX905" fmla="*/ 1710023 w 2019300"/>
                <a:gd name="connsiteY905" fmla="*/ 942118 h 2305050"/>
                <a:gd name="connsiteX906" fmla="*/ 1703546 w 2019300"/>
                <a:gd name="connsiteY906" fmla="*/ 952214 h 2305050"/>
                <a:gd name="connsiteX907" fmla="*/ 1695831 w 2019300"/>
                <a:gd name="connsiteY907" fmla="*/ 949547 h 2305050"/>
                <a:gd name="connsiteX908" fmla="*/ 1687259 w 2019300"/>
                <a:gd name="connsiteY908" fmla="*/ 957167 h 2305050"/>
                <a:gd name="connsiteX909" fmla="*/ 1681734 w 2019300"/>
                <a:gd name="connsiteY909" fmla="*/ 967740 h 2305050"/>
                <a:gd name="connsiteX910" fmla="*/ 1679448 w 2019300"/>
                <a:gd name="connsiteY910" fmla="*/ 986504 h 2305050"/>
                <a:gd name="connsiteX911" fmla="*/ 1687544 w 2019300"/>
                <a:gd name="connsiteY911" fmla="*/ 995172 h 2305050"/>
                <a:gd name="connsiteX912" fmla="*/ 1661160 w 2019300"/>
                <a:gd name="connsiteY912" fmla="*/ 1007555 h 2305050"/>
                <a:gd name="connsiteX913" fmla="*/ 1664780 w 2019300"/>
                <a:gd name="connsiteY913" fmla="*/ 1033177 h 2305050"/>
                <a:gd name="connsiteX914" fmla="*/ 1663065 w 2019300"/>
                <a:gd name="connsiteY914" fmla="*/ 1045464 h 2305050"/>
                <a:gd name="connsiteX915" fmla="*/ 1692497 w 2019300"/>
                <a:gd name="connsiteY915" fmla="*/ 1056989 h 2305050"/>
                <a:gd name="connsiteX916" fmla="*/ 1695450 w 2019300"/>
                <a:gd name="connsiteY916" fmla="*/ 1063561 h 2305050"/>
                <a:gd name="connsiteX917" fmla="*/ 1693545 w 2019300"/>
                <a:gd name="connsiteY917" fmla="*/ 1076706 h 2305050"/>
                <a:gd name="connsiteX918" fmla="*/ 1700403 w 2019300"/>
                <a:gd name="connsiteY918" fmla="*/ 1090517 h 2305050"/>
                <a:gd name="connsiteX919" fmla="*/ 1700498 w 2019300"/>
                <a:gd name="connsiteY919" fmla="*/ 1100042 h 2305050"/>
                <a:gd name="connsiteX920" fmla="*/ 1696688 w 2019300"/>
                <a:gd name="connsiteY920" fmla="*/ 1109853 h 2305050"/>
                <a:gd name="connsiteX921" fmla="*/ 1692307 w 2019300"/>
                <a:gd name="connsiteY921" fmla="*/ 1113758 h 2305050"/>
                <a:gd name="connsiteX922" fmla="*/ 1686878 w 2019300"/>
                <a:gd name="connsiteY922" fmla="*/ 1105757 h 2305050"/>
                <a:gd name="connsiteX923" fmla="*/ 1672685 w 2019300"/>
                <a:gd name="connsiteY923" fmla="*/ 1119092 h 2305050"/>
                <a:gd name="connsiteX924" fmla="*/ 1668399 w 2019300"/>
                <a:gd name="connsiteY924" fmla="*/ 1112710 h 2305050"/>
                <a:gd name="connsiteX925" fmla="*/ 1655159 w 2019300"/>
                <a:gd name="connsiteY925" fmla="*/ 1103948 h 2305050"/>
                <a:gd name="connsiteX926" fmla="*/ 1651064 w 2019300"/>
                <a:gd name="connsiteY926" fmla="*/ 1093565 h 2305050"/>
                <a:gd name="connsiteX927" fmla="*/ 1657445 w 2019300"/>
                <a:gd name="connsiteY927" fmla="*/ 1070801 h 2305050"/>
                <a:gd name="connsiteX928" fmla="*/ 1657159 w 2019300"/>
                <a:gd name="connsiteY928" fmla="*/ 1055751 h 2305050"/>
                <a:gd name="connsiteX929" fmla="*/ 1661351 w 2019300"/>
                <a:gd name="connsiteY929" fmla="*/ 1047559 h 2305050"/>
                <a:gd name="connsiteX930" fmla="*/ 1656017 w 2019300"/>
                <a:gd name="connsiteY930" fmla="*/ 1048322 h 2305050"/>
                <a:gd name="connsiteX931" fmla="*/ 1653064 w 2019300"/>
                <a:gd name="connsiteY931" fmla="*/ 1045845 h 2305050"/>
                <a:gd name="connsiteX932" fmla="*/ 1651826 w 2019300"/>
                <a:gd name="connsiteY932" fmla="*/ 1017842 h 2305050"/>
                <a:gd name="connsiteX933" fmla="*/ 1642015 w 2019300"/>
                <a:gd name="connsiteY933" fmla="*/ 1039559 h 2305050"/>
                <a:gd name="connsiteX934" fmla="*/ 1631156 w 2019300"/>
                <a:gd name="connsiteY934" fmla="*/ 1044892 h 2305050"/>
                <a:gd name="connsiteX935" fmla="*/ 1609439 w 2019300"/>
                <a:gd name="connsiteY935" fmla="*/ 1046417 h 2305050"/>
                <a:gd name="connsiteX936" fmla="*/ 1598581 w 2019300"/>
                <a:gd name="connsiteY936" fmla="*/ 1042607 h 2305050"/>
                <a:gd name="connsiteX937" fmla="*/ 1586484 w 2019300"/>
                <a:gd name="connsiteY937" fmla="*/ 1048607 h 2305050"/>
                <a:gd name="connsiteX938" fmla="*/ 1578293 w 2019300"/>
                <a:gd name="connsiteY938" fmla="*/ 1048893 h 2305050"/>
                <a:gd name="connsiteX939" fmla="*/ 1577626 w 2019300"/>
                <a:gd name="connsiteY939" fmla="*/ 1054227 h 2305050"/>
                <a:gd name="connsiteX940" fmla="*/ 1549051 w 2019300"/>
                <a:gd name="connsiteY940" fmla="*/ 1055942 h 2305050"/>
                <a:gd name="connsiteX941" fmla="*/ 1546098 w 2019300"/>
                <a:gd name="connsiteY941" fmla="*/ 1064038 h 2305050"/>
                <a:gd name="connsiteX942" fmla="*/ 1540002 w 2019300"/>
                <a:gd name="connsiteY942" fmla="*/ 1069753 h 2305050"/>
                <a:gd name="connsiteX943" fmla="*/ 1536478 w 2019300"/>
                <a:gd name="connsiteY943" fmla="*/ 1067943 h 2305050"/>
                <a:gd name="connsiteX944" fmla="*/ 1531620 w 2019300"/>
                <a:gd name="connsiteY944" fmla="*/ 1074515 h 2305050"/>
                <a:gd name="connsiteX945" fmla="*/ 1534287 w 2019300"/>
                <a:gd name="connsiteY945" fmla="*/ 1081278 h 2305050"/>
                <a:gd name="connsiteX946" fmla="*/ 1531906 w 2019300"/>
                <a:gd name="connsiteY946" fmla="*/ 1084802 h 2305050"/>
                <a:gd name="connsiteX947" fmla="*/ 1532668 w 2019300"/>
                <a:gd name="connsiteY947" fmla="*/ 1094708 h 2305050"/>
                <a:gd name="connsiteX948" fmla="*/ 1530477 w 2019300"/>
                <a:gd name="connsiteY948" fmla="*/ 1095375 h 2305050"/>
                <a:gd name="connsiteX949" fmla="*/ 1525905 w 2019300"/>
                <a:gd name="connsiteY949" fmla="*/ 1109091 h 2305050"/>
                <a:gd name="connsiteX950" fmla="*/ 1531049 w 2019300"/>
                <a:gd name="connsiteY950" fmla="*/ 1116711 h 2305050"/>
                <a:gd name="connsiteX951" fmla="*/ 1532287 w 2019300"/>
                <a:gd name="connsiteY951" fmla="*/ 1125950 h 2305050"/>
                <a:gd name="connsiteX952" fmla="*/ 1523714 w 2019300"/>
                <a:gd name="connsiteY952" fmla="*/ 1131856 h 2305050"/>
                <a:gd name="connsiteX953" fmla="*/ 1502093 w 2019300"/>
                <a:gd name="connsiteY953" fmla="*/ 1138142 h 2305050"/>
                <a:gd name="connsiteX954" fmla="*/ 1498568 w 2019300"/>
                <a:gd name="connsiteY954" fmla="*/ 1144143 h 2305050"/>
                <a:gd name="connsiteX955" fmla="*/ 1487519 w 2019300"/>
                <a:gd name="connsiteY955" fmla="*/ 1153477 h 2305050"/>
                <a:gd name="connsiteX956" fmla="*/ 1474756 w 2019300"/>
                <a:gd name="connsiteY956" fmla="*/ 1180052 h 2305050"/>
                <a:gd name="connsiteX957" fmla="*/ 1469422 w 2019300"/>
                <a:gd name="connsiteY957" fmla="*/ 1203674 h 2305050"/>
                <a:gd name="connsiteX958" fmla="*/ 1454944 w 2019300"/>
                <a:gd name="connsiteY958" fmla="*/ 1224915 h 2305050"/>
                <a:gd name="connsiteX959" fmla="*/ 1452182 w 2019300"/>
                <a:gd name="connsiteY959" fmla="*/ 1246060 h 2305050"/>
                <a:gd name="connsiteX960" fmla="*/ 1439418 w 2019300"/>
                <a:gd name="connsiteY960" fmla="*/ 1258062 h 2305050"/>
                <a:gd name="connsiteX961" fmla="*/ 1443514 w 2019300"/>
                <a:gd name="connsiteY961" fmla="*/ 1264730 h 2305050"/>
                <a:gd name="connsiteX962" fmla="*/ 1443228 w 2019300"/>
                <a:gd name="connsiteY962" fmla="*/ 1271207 h 2305050"/>
                <a:gd name="connsiteX963" fmla="*/ 1451229 w 2019300"/>
                <a:gd name="connsiteY963" fmla="*/ 1296543 h 2305050"/>
                <a:gd name="connsiteX964" fmla="*/ 1469708 w 2019300"/>
                <a:gd name="connsiteY964" fmla="*/ 1316069 h 2305050"/>
                <a:gd name="connsiteX965" fmla="*/ 1467041 w 2019300"/>
                <a:gd name="connsiteY965" fmla="*/ 1317974 h 2305050"/>
                <a:gd name="connsiteX966" fmla="*/ 1467993 w 2019300"/>
                <a:gd name="connsiteY966" fmla="*/ 1333119 h 2305050"/>
                <a:gd name="connsiteX967" fmla="*/ 1465136 w 2019300"/>
                <a:gd name="connsiteY967" fmla="*/ 1347026 h 2305050"/>
                <a:gd name="connsiteX968" fmla="*/ 1452943 w 2019300"/>
                <a:gd name="connsiteY968" fmla="*/ 1377125 h 2305050"/>
                <a:gd name="connsiteX969" fmla="*/ 1453134 w 2019300"/>
                <a:gd name="connsiteY969" fmla="*/ 1398937 h 2305050"/>
                <a:gd name="connsiteX970" fmla="*/ 1450276 w 2019300"/>
                <a:gd name="connsiteY970" fmla="*/ 1409891 h 2305050"/>
                <a:gd name="connsiteX971" fmla="*/ 1451515 w 2019300"/>
                <a:gd name="connsiteY971" fmla="*/ 1418082 h 2305050"/>
                <a:gd name="connsiteX972" fmla="*/ 1455515 w 2019300"/>
                <a:gd name="connsiteY972" fmla="*/ 1422844 h 2305050"/>
                <a:gd name="connsiteX973" fmla="*/ 1453039 w 2019300"/>
                <a:gd name="connsiteY973" fmla="*/ 1436656 h 2305050"/>
                <a:gd name="connsiteX974" fmla="*/ 1455611 w 2019300"/>
                <a:gd name="connsiteY974" fmla="*/ 1445895 h 2305050"/>
                <a:gd name="connsiteX975" fmla="*/ 1452277 w 2019300"/>
                <a:gd name="connsiteY975" fmla="*/ 1454086 h 2305050"/>
                <a:gd name="connsiteX976" fmla="*/ 1452372 w 2019300"/>
                <a:gd name="connsiteY976" fmla="*/ 1462373 h 2305050"/>
                <a:gd name="connsiteX977" fmla="*/ 1450372 w 2019300"/>
                <a:gd name="connsiteY977" fmla="*/ 1465898 h 2305050"/>
                <a:gd name="connsiteX978" fmla="*/ 1446276 w 2019300"/>
                <a:gd name="connsiteY978" fmla="*/ 1463421 h 2305050"/>
                <a:gd name="connsiteX979" fmla="*/ 1425512 w 2019300"/>
                <a:gd name="connsiteY979" fmla="*/ 1461040 h 2305050"/>
                <a:gd name="connsiteX980" fmla="*/ 1418082 w 2019300"/>
                <a:gd name="connsiteY980" fmla="*/ 1465993 h 2305050"/>
                <a:gd name="connsiteX981" fmla="*/ 1422178 w 2019300"/>
                <a:gd name="connsiteY981" fmla="*/ 1468279 h 2305050"/>
                <a:gd name="connsiteX982" fmla="*/ 1419416 w 2019300"/>
                <a:gd name="connsiteY982" fmla="*/ 1488281 h 2305050"/>
                <a:gd name="connsiteX983" fmla="*/ 1411891 w 2019300"/>
                <a:gd name="connsiteY983" fmla="*/ 1489710 h 2305050"/>
                <a:gd name="connsiteX984" fmla="*/ 1382363 w 2019300"/>
                <a:gd name="connsiteY984" fmla="*/ 1505045 h 2305050"/>
                <a:gd name="connsiteX985" fmla="*/ 1384364 w 2019300"/>
                <a:gd name="connsiteY985" fmla="*/ 1509808 h 2305050"/>
                <a:gd name="connsiteX986" fmla="*/ 1397794 w 2019300"/>
                <a:gd name="connsiteY986" fmla="*/ 1510475 h 2305050"/>
                <a:gd name="connsiteX987" fmla="*/ 1412748 w 2019300"/>
                <a:gd name="connsiteY987" fmla="*/ 1516856 h 2305050"/>
                <a:gd name="connsiteX988" fmla="*/ 1412176 w 2019300"/>
                <a:gd name="connsiteY988" fmla="*/ 1520857 h 2305050"/>
                <a:gd name="connsiteX989" fmla="*/ 1396079 w 2019300"/>
                <a:gd name="connsiteY989" fmla="*/ 1518666 h 2305050"/>
                <a:gd name="connsiteX990" fmla="*/ 1388650 w 2019300"/>
                <a:gd name="connsiteY990" fmla="*/ 1526191 h 2305050"/>
                <a:gd name="connsiteX991" fmla="*/ 1393698 w 2019300"/>
                <a:gd name="connsiteY991" fmla="*/ 1544669 h 2305050"/>
                <a:gd name="connsiteX992" fmla="*/ 1382935 w 2019300"/>
                <a:gd name="connsiteY992" fmla="*/ 1547241 h 2305050"/>
                <a:gd name="connsiteX993" fmla="*/ 1380458 w 2019300"/>
                <a:gd name="connsiteY993" fmla="*/ 1542955 h 2305050"/>
                <a:gd name="connsiteX994" fmla="*/ 1369981 w 2019300"/>
                <a:gd name="connsiteY994" fmla="*/ 1551337 h 2305050"/>
                <a:gd name="connsiteX995" fmla="*/ 1375696 w 2019300"/>
                <a:gd name="connsiteY995" fmla="*/ 1562195 h 2305050"/>
                <a:gd name="connsiteX996" fmla="*/ 1383411 w 2019300"/>
                <a:gd name="connsiteY996" fmla="*/ 1565815 h 2305050"/>
                <a:gd name="connsiteX997" fmla="*/ 1383411 w 2019300"/>
                <a:gd name="connsiteY997" fmla="*/ 1567529 h 2305050"/>
                <a:gd name="connsiteX998" fmla="*/ 1379125 w 2019300"/>
                <a:gd name="connsiteY998" fmla="*/ 1565624 h 2305050"/>
                <a:gd name="connsiteX999" fmla="*/ 1374362 w 2019300"/>
                <a:gd name="connsiteY999" fmla="*/ 1569720 h 2305050"/>
                <a:gd name="connsiteX1000" fmla="*/ 1381887 w 2019300"/>
                <a:gd name="connsiteY1000" fmla="*/ 1573911 h 2305050"/>
                <a:gd name="connsiteX1001" fmla="*/ 1384268 w 2019300"/>
                <a:gd name="connsiteY1001" fmla="*/ 1570482 h 2305050"/>
                <a:gd name="connsiteX1002" fmla="*/ 1384173 w 2019300"/>
                <a:gd name="connsiteY1002" fmla="*/ 1573054 h 2305050"/>
                <a:gd name="connsiteX1003" fmla="*/ 1390745 w 2019300"/>
                <a:gd name="connsiteY1003" fmla="*/ 1578388 h 2305050"/>
                <a:gd name="connsiteX1004" fmla="*/ 1396937 w 2019300"/>
                <a:gd name="connsiteY1004" fmla="*/ 1592580 h 2305050"/>
                <a:gd name="connsiteX1005" fmla="*/ 1383125 w 2019300"/>
                <a:gd name="connsiteY1005" fmla="*/ 1593342 h 2305050"/>
                <a:gd name="connsiteX1006" fmla="*/ 1382839 w 2019300"/>
                <a:gd name="connsiteY1006" fmla="*/ 1596961 h 2305050"/>
                <a:gd name="connsiteX1007" fmla="*/ 1385888 w 2019300"/>
                <a:gd name="connsiteY1007" fmla="*/ 1596961 h 2305050"/>
                <a:gd name="connsiteX1008" fmla="*/ 1384364 w 2019300"/>
                <a:gd name="connsiteY1008" fmla="*/ 1604201 h 2305050"/>
                <a:gd name="connsiteX1009" fmla="*/ 1375029 w 2019300"/>
                <a:gd name="connsiteY1009" fmla="*/ 1605439 h 2305050"/>
                <a:gd name="connsiteX1010" fmla="*/ 1373696 w 2019300"/>
                <a:gd name="connsiteY1010" fmla="*/ 1607630 h 2305050"/>
                <a:gd name="connsiteX1011" fmla="*/ 1371314 w 2019300"/>
                <a:gd name="connsiteY1011" fmla="*/ 1602867 h 2305050"/>
                <a:gd name="connsiteX1012" fmla="*/ 1368647 w 2019300"/>
                <a:gd name="connsiteY1012" fmla="*/ 1604296 h 2305050"/>
                <a:gd name="connsiteX1013" fmla="*/ 1370457 w 2019300"/>
                <a:gd name="connsiteY1013" fmla="*/ 1613344 h 2305050"/>
                <a:gd name="connsiteX1014" fmla="*/ 1374648 w 2019300"/>
                <a:gd name="connsiteY1014" fmla="*/ 1614297 h 2305050"/>
                <a:gd name="connsiteX1015" fmla="*/ 1369981 w 2019300"/>
                <a:gd name="connsiteY1015" fmla="*/ 1614297 h 2305050"/>
                <a:gd name="connsiteX1016" fmla="*/ 1366647 w 2019300"/>
                <a:gd name="connsiteY1016" fmla="*/ 1605725 h 2305050"/>
                <a:gd name="connsiteX1017" fmla="*/ 1343978 w 2019300"/>
                <a:gd name="connsiteY1017" fmla="*/ 1613059 h 2305050"/>
                <a:gd name="connsiteX1018" fmla="*/ 1342168 w 2019300"/>
                <a:gd name="connsiteY1018" fmla="*/ 1610677 h 2305050"/>
                <a:gd name="connsiteX1019" fmla="*/ 1342263 w 2019300"/>
                <a:gd name="connsiteY1019" fmla="*/ 1618488 h 2305050"/>
                <a:gd name="connsiteX1020" fmla="*/ 1336643 w 2019300"/>
                <a:gd name="connsiteY1020" fmla="*/ 1624298 h 2305050"/>
                <a:gd name="connsiteX1021" fmla="*/ 1327595 w 2019300"/>
                <a:gd name="connsiteY1021" fmla="*/ 1622584 h 2305050"/>
                <a:gd name="connsiteX1022" fmla="*/ 1321403 w 2019300"/>
                <a:gd name="connsiteY1022" fmla="*/ 1628108 h 2305050"/>
                <a:gd name="connsiteX1023" fmla="*/ 1314926 w 2019300"/>
                <a:gd name="connsiteY1023" fmla="*/ 1622203 h 2305050"/>
                <a:gd name="connsiteX1024" fmla="*/ 1312450 w 2019300"/>
                <a:gd name="connsiteY1024" fmla="*/ 1623917 h 2305050"/>
                <a:gd name="connsiteX1025" fmla="*/ 1303687 w 2019300"/>
                <a:gd name="connsiteY1025" fmla="*/ 1619155 h 2305050"/>
                <a:gd name="connsiteX1026" fmla="*/ 1295972 w 2019300"/>
                <a:gd name="connsiteY1026" fmla="*/ 1619250 h 2305050"/>
                <a:gd name="connsiteX1027" fmla="*/ 1283970 w 2019300"/>
                <a:gd name="connsiteY1027" fmla="*/ 1624012 h 2305050"/>
                <a:gd name="connsiteX1028" fmla="*/ 1280446 w 2019300"/>
                <a:gd name="connsiteY1028" fmla="*/ 1615631 h 2305050"/>
                <a:gd name="connsiteX1029" fmla="*/ 1266063 w 2019300"/>
                <a:gd name="connsiteY1029" fmla="*/ 1609725 h 2305050"/>
                <a:gd name="connsiteX1030" fmla="*/ 1264634 w 2019300"/>
                <a:gd name="connsiteY1030" fmla="*/ 1604296 h 2305050"/>
                <a:gd name="connsiteX1031" fmla="*/ 1255014 w 2019300"/>
                <a:gd name="connsiteY1031" fmla="*/ 1593342 h 2305050"/>
                <a:gd name="connsiteX1032" fmla="*/ 1240441 w 2019300"/>
                <a:gd name="connsiteY1032" fmla="*/ 1587056 h 2305050"/>
                <a:gd name="connsiteX1033" fmla="*/ 1197102 w 2019300"/>
                <a:gd name="connsiteY1033" fmla="*/ 1614868 h 2305050"/>
                <a:gd name="connsiteX1034" fmla="*/ 1203865 w 2019300"/>
                <a:gd name="connsiteY1034" fmla="*/ 1622012 h 2305050"/>
                <a:gd name="connsiteX1035" fmla="*/ 1196721 w 2019300"/>
                <a:gd name="connsiteY1035" fmla="*/ 1626584 h 2305050"/>
                <a:gd name="connsiteX1036" fmla="*/ 1185863 w 2019300"/>
                <a:gd name="connsiteY1036" fmla="*/ 1624203 h 2305050"/>
                <a:gd name="connsiteX1037" fmla="*/ 1185958 w 2019300"/>
                <a:gd name="connsiteY1037" fmla="*/ 1618678 h 2305050"/>
                <a:gd name="connsiteX1038" fmla="*/ 1182053 w 2019300"/>
                <a:gd name="connsiteY1038" fmla="*/ 1618678 h 2305050"/>
                <a:gd name="connsiteX1039" fmla="*/ 1179862 w 2019300"/>
                <a:gd name="connsiteY1039" fmla="*/ 1627727 h 2305050"/>
                <a:gd name="connsiteX1040" fmla="*/ 1176814 w 2019300"/>
                <a:gd name="connsiteY1040" fmla="*/ 1626489 h 2305050"/>
                <a:gd name="connsiteX1041" fmla="*/ 1175957 w 2019300"/>
                <a:gd name="connsiteY1041" fmla="*/ 1619536 h 2305050"/>
                <a:gd name="connsiteX1042" fmla="*/ 1166527 w 2019300"/>
                <a:gd name="connsiteY1042" fmla="*/ 1622108 h 2305050"/>
                <a:gd name="connsiteX1043" fmla="*/ 1173194 w 2019300"/>
                <a:gd name="connsiteY1043" fmla="*/ 1623251 h 2305050"/>
                <a:gd name="connsiteX1044" fmla="*/ 1173194 w 2019300"/>
                <a:gd name="connsiteY1044" fmla="*/ 1632014 h 2305050"/>
                <a:gd name="connsiteX1045" fmla="*/ 1181957 w 2019300"/>
                <a:gd name="connsiteY1045" fmla="*/ 1647253 h 2305050"/>
                <a:gd name="connsiteX1046" fmla="*/ 1175766 w 2019300"/>
                <a:gd name="connsiteY1046" fmla="*/ 1651444 h 2305050"/>
                <a:gd name="connsiteX1047" fmla="*/ 1175004 w 2019300"/>
                <a:gd name="connsiteY1047" fmla="*/ 1656398 h 2305050"/>
                <a:gd name="connsiteX1048" fmla="*/ 1167575 w 2019300"/>
                <a:gd name="connsiteY1048" fmla="*/ 1654874 h 2305050"/>
                <a:gd name="connsiteX1049" fmla="*/ 1158145 w 2019300"/>
                <a:gd name="connsiteY1049" fmla="*/ 1639443 h 2305050"/>
                <a:gd name="connsiteX1050" fmla="*/ 1145953 w 2019300"/>
                <a:gd name="connsiteY1050" fmla="*/ 1635061 h 2305050"/>
                <a:gd name="connsiteX1051" fmla="*/ 1144048 w 2019300"/>
                <a:gd name="connsiteY1051" fmla="*/ 1631633 h 2305050"/>
                <a:gd name="connsiteX1052" fmla="*/ 1134142 w 2019300"/>
                <a:gd name="connsiteY1052" fmla="*/ 1637633 h 2305050"/>
                <a:gd name="connsiteX1053" fmla="*/ 1129570 w 2019300"/>
                <a:gd name="connsiteY1053" fmla="*/ 1643729 h 2305050"/>
                <a:gd name="connsiteX1054" fmla="*/ 1125855 w 2019300"/>
                <a:gd name="connsiteY1054" fmla="*/ 1655159 h 2305050"/>
                <a:gd name="connsiteX1055" fmla="*/ 1118426 w 2019300"/>
                <a:gd name="connsiteY1055" fmla="*/ 1661065 h 2305050"/>
                <a:gd name="connsiteX1056" fmla="*/ 1118807 w 2019300"/>
                <a:gd name="connsiteY1056" fmla="*/ 1670018 h 2305050"/>
                <a:gd name="connsiteX1057" fmla="*/ 1109472 w 2019300"/>
                <a:gd name="connsiteY1057" fmla="*/ 1674019 h 2305050"/>
                <a:gd name="connsiteX1058" fmla="*/ 1083659 w 2019300"/>
                <a:gd name="connsiteY1058" fmla="*/ 1672018 h 2305050"/>
                <a:gd name="connsiteX1059" fmla="*/ 1078135 w 2019300"/>
                <a:gd name="connsiteY1059" fmla="*/ 1681067 h 2305050"/>
                <a:gd name="connsiteX1060" fmla="*/ 1067467 w 2019300"/>
                <a:gd name="connsiteY1060" fmla="*/ 1690973 h 2305050"/>
                <a:gd name="connsiteX1061" fmla="*/ 1065848 w 2019300"/>
                <a:gd name="connsiteY1061" fmla="*/ 1697355 h 2305050"/>
                <a:gd name="connsiteX1062" fmla="*/ 1050131 w 2019300"/>
                <a:gd name="connsiteY1062" fmla="*/ 1695450 h 2305050"/>
                <a:gd name="connsiteX1063" fmla="*/ 1040702 w 2019300"/>
                <a:gd name="connsiteY1063" fmla="*/ 1697926 h 2305050"/>
                <a:gd name="connsiteX1064" fmla="*/ 1026700 w 2019300"/>
                <a:gd name="connsiteY1064" fmla="*/ 1696879 h 2305050"/>
                <a:gd name="connsiteX1065" fmla="*/ 1015746 w 2019300"/>
                <a:gd name="connsiteY1065" fmla="*/ 1690402 h 2305050"/>
                <a:gd name="connsiteX1066" fmla="*/ 1017651 w 2019300"/>
                <a:gd name="connsiteY1066" fmla="*/ 1678400 h 2305050"/>
                <a:gd name="connsiteX1067" fmla="*/ 1025652 w 2019300"/>
                <a:gd name="connsiteY1067" fmla="*/ 1661351 h 2305050"/>
                <a:gd name="connsiteX1068" fmla="*/ 1011841 w 2019300"/>
                <a:gd name="connsiteY1068" fmla="*/ 1650492 h 2305050"/>
                <a:gd name="connsiteX1069" fmla="*/ 1008698 w 2019300"/>
                <a:gd name="connsiteY1069" fmla="*/ 1649635 h 2305050"/>
                <a:gd name="connsiteX1070" fmla="*/ 1017461 w 2019300"/>
                <a:gd name="connsiteY1070" fmla="*/ 1669733 h 2305050"/>
                <a:gd name="connsiteX1071" fmla="*/ 1009840 w 2019300"/>
                <a:gd name="connsiteY1071" fmla="*/ 1674971 h 2305050"/>
                <a:gd name="connsiteX1072" fmla="*/ 1007745 w 2019300"/>
                <a:gd name="connsiteY1072" fmla="*/ 1679734 h 2305050"/>
                <a:gd name="connsiteX1073" fmla="*/ 1005554 w 2019300"/>
                <a:gd name="connsiteY1073" fmla="*/ 1677734 h 2305050"/>
                <a:gd name="connsiteX1074" fmla="*/ 1008983 w 2019300"/>
                <a:gd name="connsiteY1074" fmla="*/ 1668970 h 2305050"/>
                <a:gd name="connsiteX1075" fmla="*/ 1007554 w 2019300"/>
                <a:gd name="connsiteY1075" fmla="*/ 1666303 h 2305050"/>
                <a:gd name="connsiteX1076" fmla="*/ 1003554 w 2019300"/>
                <a:gd name="connsiteY1076" fmla="*/ 1687925 h 2305050"/>
                <a:gd name="connsiteX1077" fmla="*/ 996506 w 2019300"/>
                <a:gd name="connsiteY1077" fmla="*/ 1685544 h 2305050"/>
                <a:gd name="connsiteX1078" fmla="*/ 994886 w 2019300"/>
                <a:gd name="connsiteY1078" fmla="*/ 1682306 h 2305050"/>
                <a:gd name="connsiteX1079" fmla="*/ 992886 w 2019300"/>
                <a:gd name="connsiteY1079" fmla="*/ 1685449 h 2305050"/>
                <a:gd name="connsiteX1080" fmla="*/ 987647 w 2019300"/>
                <a:gd name="connsiteY1080" fmla="*/ 1677257 h 2305050"/>
                <a:gd name="connsiteX1081" fmla="*/ 980123 w 2019300"/>
                <a:gd name="connsiteY1081" fmla="*/ 1671542 h 2305050"/>
                <a:gd name="connsiteX1082" fmla="*/ 980027 w 2019300"/>
                <a:gd name="connsiteY1082" fmla="*/ 1666875 h 2305050"/>
                <a:gd name="connsiteX1083" fmla="*/ 985075 w 2019300"/>
                <a:gd name="connsiteY1083" fmla="*/ 1659541 h 2305050"/>
                <a:gd name="connsiteX1084" fmla="*/ 962406 w 2019300"/>
                <a:gd name="connsiteY1084" fmla="*/ 1657922 h 2305050"/>
                <a:gd name="connsiteX1085" fmla="*/ 970026 w 2019300"/>
                <a:gd name="connsiteY1085" fmla="*/ 1655445 h 2305050"/>
                <a:gd name="connsiteX1086" fmla="*/ 967835 w 2019300"/>
                <a:gd name="connsiteY1086" fmla="*/ 1650873 h 2305050"/>
                <a:gd name="connsiteX1087" fmla="*/ 955167 w 2019300"/>
                <a:gd name="connsiteY1087" fmla="*/ 1650397 h 2305050"/>
                <a:gd name="connsiteX1088" fmla="*/ 955167 w 2019300"/>
                <a:gd name="connsiteY1088" fmla="*/ 1653254 h 2305050"/>
                <a:gd name="connsiteX1089" fmla="*/ 947356 w 2019300"/>
                <a:gd name="connsiteY1089" fmla="*/ 1652968 h 2305050"/>
                <a:gd name="connsiteX1090" fmla="*/ 946880 w 2019300"/>
                <a:gd name="connsiteY1090" fmla="*/ 1654969 h 2305050"/>
                <a:gd name="connsiteX1091" fmla="*/ 933260 w 2019300"/>
                <a:gd name="connsiteY1091" fmla="*/ 1657064 h 2305050"/>
                <a:gd name="connsiteX1092" fmla="*/ 930592 w 2019300"/>
                <a:gd name="connsiteY1092" fmla="*/ 1659922 h 2305050"/>
                <a:gd name="connsiteX1093" fmla="*/ 908971 w 2019300"/>
                <a:gd name="connsiteY1093" fmla="*/ 1653921 h 2305050"/>
                <a:gd name="connsiteX1094" fmla="*/ 906875 w 2019300"/>
                <a:gd name="connsiteY1094" fmla="*/ 1657064 h 2305050"/>
                <a:gd name="connsiteX1095" fmla="*/ 903923 w 2019300"/>
                <a:gd name="connsiteY1095" fmla="*/ 1656588 h 2305050"/>
                <a:gd name="connsiteX1096" fmla="*/ 901541 w 2019300"/>
                <a:gd name="connsiteY1096" fmla="*/ 1644968 h 2305050"/>
                <a:gd name="connsiteX1097" fmla="*/ 898398 w 2019300"/>
                <a:gd name="connsiteY1097" fmla="*/ 1640395 h 2305050"/>
                <a:gd name="connsiteX1098" fmla="*/ 893159 w 2019300"/>
                <a:gd name="connsiteY1098" fmla="*/ 1638872 h 2305050"/>
                <a:gd name="connsiteX1099" fmla="*/ 898208 w 2019300"/>
                <a:gd name="connsiteY1099" fmla="*/ 1640681 h 2305050"/>
                <a:gd name="connsiteX1100" fmla="*/ 901351 w 2019300"/>
                <a:gd name="connsiteY1100" fmla="*/ 1645444 h 2305050"/>
                <a:gd name="connsiteX1101" fmla="*/ 909923 w 2019300"/>
                <a:gd name="connsiteY1101" fmla="*/ 1683925 h 2305050"/>
                <a:gd name="connsiteX1102" fmla="*/ 921067 w 2019300"/>
                <a:gd name="connsiteY1102" fmla="*/ 1701546 h 2305050"/>
                <a:gd name="connsiteX1103" fmla="*/ 922401 w 2019300"/>
                <a:gd name="connsiteY1103" fmla="*/ 1710976 h 2305050"/>
                <a:gd name="connsiteX1104" fmla="*/ 918496 w 2019300"/>
                <a:gd name="connsiteY1104" fmla="*/ 1716786 h 2305050"/>
                <a:gd name="connsiteX1105" fmla="*/ 925259 w 2019300"/>
                <a:gd name="connsiteY1105" fmla="*/ 1735836 h 2305050"/>
                <a:gd name="connsiteX1106" fmla="*/ 926973 w 2019300"/>
                <a:gd name="connsiteY1106" fmla="*/ 1735074 h 2305050"/>
                <a:gd name="connsiteX1107" fmla="*/ 930688 w 2019300"/>
                <a:gd name="connsiteY1107" fmla="*/ 1741360 h 2305050"/>
                <a:gd name="connsiteX1108" fmla="*/ 942594 w 2019300"/>
                <a:gd name="connsiteY1108" fmla="*/ 1745456 h 2305050"/>
                <a:gd name="connsiteX1109" fmla="*/ 951929 w 2019300"/>
                <a:gd name="connsiteY1109" fmla="*/ 1759268 h 2305050"/>
                <a:gd name="connsiteX1110" fmla="*/ 944118 w 2019300"/>
                <a:gd name="connsiteY1110" fmla="*/ 1777556 h 2305050"/>
                <a:gd name="connsiteX1111" fmla="*/ 927830 w 2019300"/>
                <a:gd name="connsiteY1111" fmla="*/ 1794891 h 2305050"/>
                <a:gd name="connsiteX1112" fmla="*/ 939451 w 2019300"/>
                <a:gd name="connsiteY1112" fmla="*/ 1802130 h 2305050"/>
                <a:gd name="connsiteX1113" fmla="*/ 943737 w 2019300"/>
                <a:gd name="connsiteY1113" fmla="*/ 1808226 h 2305050"/>
                <a:gd name="connsiteX1114" fmla="*/ 965359 w 2019300"/>
                <a:gd name="connsiteY1114" fmla="*/ 1819370 h 2305050"/>
                <a:gd name="connsiteX1115" fmla="*/ 954596 w 2019300"/>
                <a:gd name="connsiteY1115" fmla="*/ 1814989 h 2305050"/>
                <a:gd name="connsiteX1116" fmla="*/ 953834 w 2019300"/>
                <a:gd name="connsiteY1116" fmla="*/ 1825371 h 2305050"/>
                <a:gd name="connsiteX1117" fmla="*/ 936974 w 2019300"/>
                <a:gd name="connsiteY1117" fmla="*/ 1856518 h 2305050"/>
                <a:gd name="connsiteX1118" fmla="*/ 912019 w 2019300"/>
                <a:gd name="connsiteY1118" fmla="*/ 1878901 h 2305050"/>
                <a:gd name="connsiteX1119" fmla="*/ 886015 w 2019300"/>
                <a:gd name="connsiteY1119" fmla="*/ 1893475 h 2305050"/>
                <a:gd name="connsiteX1120" fmla="*/ 880967 w 2019300"/>
                <a:gd name="connsiteY1120" fmla="*/ 1888522 h 2305050"/>
                <a:gd name="connsiteX1121" fmla="*/ 850678 w 2019300"/>
                <a:gd name="connsiteY1121" fmla="*/ 1897856 h 2305050"/>
                <a:gd name="connsiteX1122" fmla="*/ 856679 w 2019300"/>
                <a:gd name="connsiteY1122" fmla="*/ 1922717 h 2305050"/>
                <a:gd name="connsiteX1123" fmla="*/ 849916 w 2019300"/>
                <a:gd name="connsiteY1123" fmla="*/ 1926050 h 2305050"/>
                <a:gd name="connsiteX1124" fmla="*/ 850487 w 2019300"/>
                <a:gd name="connsiteY1124" fmla="*/ 1929956 h 2305050"/>
                <a:gd name="connsiteX1125" fmla="*/ 841343 w 2019300"/>
                <a:gd name="connsiteY1125" fmla="*/ 1929765 h 2305050"/>
                <a:gd name="connsiteX1126" fmla="*/ 841819 w 2019300"/>
                <a:gd name="connsiteY1126" fmla="*/ 1934147 h 2305050"/>
                <a:gd name="connsiteX1127" fmla="*/ 845153 w 2019300"/>
                <a:gd name="connsiteY1127" fmla="*/ 1934147 h 2305050"/>
                <a:gd name="connsiteX1128" fmla="*/ 844391 w 2019300"/>
                <a:gd name="connsiteY1128" fmla="*/ 1937385 h 2305050"/>
                <a:gd name="connsiteX1129" fmla="*/ 852392 w 2019300"/>
                <a:gd name="connsiteY1129" fmla="*/ 1937861 h 2305050"/>
                <a:gd name="connsiteX1130" fmla="*/ 846582 w 2019300"/>
                <a:gd name="connsiteY1130" fmla="*/ 1958054 h 2305050"/>
                <a:gd name="connsiteX1131" fmla="*/ 858679 w 2019300"/>
                <a:gd name="connsiteY1131" fmla="*/ 1960340 h 2305050"/>
                <a:gd name="connsiteX1132" fmla="*/ 858012 w 2019300"/>
                <a:gd name="connsiteY1132" fmla="*/ 1970151 h 2305050"/>
                <a:gd name="connsiteX1133" fmla="*/ 852202 w 2019300"/>
                <a:gd name="connsiteY1133" fmla="*/ 1977485 h 2305050"/>
                <a:gd name="connsiteX1134" fmla="*/ 850963 w 2019300"/>
                <a:gd name="connsiteY1134" fmla="*/ 1984724 h 2305050"/>
                <a:gd name="connsiteX1135" fmla="*/ 851821 w 2019300"/>
                <a:gd name="connsiteY1135" fmla="*/ 1987486 h 2305050"/>
                <a:gd name="connsiteX1136" fmla="*/ 860298 w 2019300"/>
                <a:gd name="connsiteY1136" fmla="*/ 1988630 h 2305050"/>
                <a:gd name="connsiteX1137" fmla="*/ 861250 w 2019300"/>
                <a:gd name="connsiteY1137" fmla="*/ 1984534 h 2305050"/>
                <a:gd name="connsiteX1138" fmla="*/ 873157 w 2019300"/>
                <a:gd name="connsiteY1138" fmla="*/ 1986820 h 2305050"/>
                <a:gd name="connsiteX1139" fmla="*/ 879919 w 2019300"/>
                <a:gd name="connsiteY1139" fmla="*/ 1995202 h 2305050"/>
                <a:gd name="connsiteX1140" fmla="*/ 862679 w 2019300"/>
                <a:gd name="connsiteY1140" fmla="*/ 2004822 h 2305050"/>
                <a:gd name="connsiteX1141" fmla="*/ 854488 w 2019300"/>
                <a:gd name="connsiteY1141" fmla="*/ 1999488 h 2305050"/>
                <a:gd name="connsiteX1142" fmla="*/ 852869 w 2019300"/>
                <a:gd name="connsiteY1142" fmla="*/ 2004060 h 2305050"/>
                <a:gd name="connsiteX1143" fmla="*/ 864108 w 2019300"/>
                <a:gd name="connsiteY1143" fmla="*/ 2010537 h 2305050"/>
                <a:gd name="connsiteX1144" fmla="*/ 869728 w 2019300"/>
                <a:gd name="connsiteY1144" fmla="*/ 2022348 h 2305050"/>
                <a:gd name="connsiteX1145" fmla="*/ 877824 w 2019300"/>
                <a:gd name="connsiteY1145" fmla="*/ 2026825 h 2305050"/>
                <a:gd name="connsiteX1146" fmla="*/ 865537 w 2019300"/>
                <a:gd name="connsiteY1146" fmla="*/ 2036445 h 2305050"/>
                <a:gd name="connsiteX1147" fmla="*/ 854107 w 2019300"/>
                <a:gd name="connsiteY1147" fmla="*/ 2071116 h 2305050"/>
                <a:gd name="connsiteX1148" fmla="*/ 840772 w 2019300"/>
                <a:gd name="connsiteY1148" fmla="*/ 2088356 h 2305050"/>
                <a:gd name="connsiteX1149" fmla="*/ 839724 w 2019300"/>
                <a:gd name="connsiteY1149" fmla="*/ 2099977 h 2305050"/>
                <a:gd name="connsiteX1150" fmla="*/ 832771 w 2019300"/>
                <a:gd name="connsiteY1150" fmla="*/ 2109502 h 2305050"/>
                <a:gd name="connsiteX1151" fmla="*/ 831723 w 2019300"/>
                <a:gd name="connsiteY1151" fmla="*/ 2103882 h 2305050"/>
                <a:gd name="connsiteX1152" fmla="*/ 829246 w 2019300"/>
                <a:gd name="connsiteY1152" fmla="*/ 2102834 h 2305050"/>
                <a:gd name="connsiteX1153" fmla="*/ 833247 w 2019300"/>
                <a:gd name="connsiteY1153" fmla="*/ 2097310 h 2305050"/>
                <a:gd name="connsiteX1154" fmla="*/ 830675 w 2019300"/>
                <a:gd name="connsiteY1154" fmla="*/ 2095500 h 2305050"/>
                <a:gd name="connsiteX1155" fmla="*/ 828961 w 2019300"/>
                <a:gd name="connsiteY1155" fmla="*/ 2097881 h 2305050"/>
                <a:gd name="connsiteX1156" fmla="*/ 826103 w 2019300"/>
                <a:gd name="connsiteY1156" fmla="*/ 2097215 h 2305050"/>
                <a:gd name="connsiteX1157" fmla="*/ 825437 w 2019300"/>
                <a:gd name="connsiteY1157" fmla="*/ 2100929 h 2305050"/>
                <a:gd name="connsiteX1158" fmla="*/ 819721 w 2019300"/>
                <a:gd name="connsiteY1158" fmla="*/ 2099786 h 2305050"/>
                <a:gd name="connsiteX1159" fmla="*/ 814292 w 2019300"/>
                <a:gd name="connsiteY1159" fmla="*/ 2111311 h 2305050"/>
                <a:gd name="connsiteX1160" fmla="*/ 807529 w 2019300"/>
                <a:gd name="connsiteY1160" fmla="*/ 2108359 h 2305050"/>
                <a:gd name="connsiteX1161" fmla="*/ 811149 w 2019300"/>
                <a:gd name="connsiteY1161" fmla="*/ 2107597 h 2305050"/>
                <a:gd name="connsiteX1162" fmla="*/ 806863 w 2019300"/>
                <a:gd name="connsiteY1162" fmla="*/ 2105882 h 2305050"/>
                <a:gd name="connsiteX1163" fmla="*/ 806006 w 2019300"/>
                <a:gd name="connsiteY1163" fmla="*/ 2109216 h 2305050"/>
                <a:gd name="connsiteX1164" fmla="*/ 814864 w 2019300"/>
                <a:gd name="connsiteY1164" fmla="*/ 2112836 h 2305050"/>
                <a:gd name="connsiteX1165" fmla="*/ 813244 w 2019300"/>
                <a:gd name="connsiteY1165" fmla="*/ 2117598 h 2305050"/>
                <a:gd name="connsiteX1166" fmla="*/ 805434 w 2019300"/>
                <a:gd name="connsiteY1166" fmla="*/ 2117312 h 2305050"/>
                <a:gd name="connsiteX1167" fmla="*/ 797719 w 2019300"/>
                <a:gd name="connsiteY1167" fmla="*/ 2102263 h 2305050"/>
                <a:gd name="connsiteX1168" fmla="*/ 793433 w 2019300"/>
                <a:gd name="connsiteY1168" fmla="*/ 2111311 h 2305050"/>
                <a:gd name="connsiteX1169" fmla="*/ 781812 w 2019300"/>
                <a:gd name="connsiteY1169" fmla="*/ 2113598 h 2305050"/>
                <a:gd name="connsiteX1170" fmla="*/ 758666 w 2019300"/>
                <a:gd name="connsiteY1170" fmla="*/ 2129123 h 2305050"/>
                <a:gd name="connsiteX1171" fmla="*/ 740473 w 2019300"/>
                <a:gd name="connsiteY1171" fmla="*/ 2137791 h 2305050"/>
                <a:gd name="connsiteX1172" fmla="*/ 739521 w 2019300"/>
                <a:gd name="connsiteY1172" fmla="*/ 2151793 h 2305050"/>
                <a:gd name="connsiteX1173" fmla="*/ 724567 w 2019300"/>
                <a:gd name="connsiteY1173" fmla="*/ 2160175 h 2305050"/>
                <a:gd name="connsiteX1174" fmla="*/ 708088 w 2019300"/>
                <a:gd name="connsiteY1174" fmla="*/ 2179130 h 2305050"/>
                <a:gd name="connsiteX1175" fmla="*/ 705040 w 2019300"/>
                <a:gd name="connsiteY1175" fmla="*/ 2193703 h 2305050"/>
                <a:gd name="connsiteX1176" fmla="*/ 714565 w 2019300"/>
                <a:gd name="connsiteY1176" fmla="*/ 2196370 h 2305050"/>
                <a:gd name="connsiteX1177" fmla="*/ 711994 w 2019300"/>
                <a:gd name="connsiteY1177" fmla="*/ 2219325 h 2305050"/>
                <a:gd name="connsiteX1178" fmla="*/ 699992 w 2019300"/>
                <a:gd name="connsiteY1178" fmla="*/ 2213801 h 2305050"/>
                <a:gd name="connsiteX1179" fmla="*/ 698278 w 2019300"/>
                <a:gd name="connsiteY1179" fmla="*/ 2210753 h 2305050"/>
                <a:gd name="connsiteX1180" fmla="*/ 697421 w 2019300"/>
                <a:gd name="connsiteY1180" fmla="*/ 2218753 h 2305050"/>
                <a:gd name="connsiteX1181" fmla="*/ 694373 w 2019300"/>
                <a:gd name="connsiteY1181" fmla="*/ 2212753 h 2305050"/>
                <a:gd name="connsiteX1182" fmla="*/ 691610 w 2019300"/>
                <a:gd name="connsiteY1182" fmla="*/ 2214277 h 2305050"/>
                <a:gd name="connsiteX1183" fmla="*/ 695230 w 2019300"/>
                <a:gd name="connsiteY1183" fmla="*/ 2199132 h 2305050"/>
                <a:gd name="connsiteX1184" fmla="*/ 689705 w 2019300"/>
                <a:gd name="connsiteY1184" fmla="*/ 2190750 h 2305050"/>
                <a:gd name="connsiteX1185" fmla="*/ 685324 w 2019300"/>
                <a:gd name="connsiteY1185" fmla="*/ 2194274 h 2305050"/>
                <a:gd name="connsiteX1186" fmla="*/ 683704 w 2019300"/>
                <a:gd name="connsiteY1186" fmla="*/ 2192941 h 2305050"/>
                <a:gd name="connsiteX1187" fmla="*/ 678847 w 2019300"/>
                <a:gd name="connsiteY1187" fmla="*/ 2174748 h 2305050"/>
                <a:gd name="connsiteX1188" fmla="*/ 668179 w 2019300"/>
                <a:gd name="connsiteY1188" fmla="*/ 2171510 h 2305050"/>
                <a:gd name="connsiteX1189" fmla="*/ 671322 w 2019300"/>
                <a:gd name="connsiteY1189" fmla="*/ 2159222 h 2305050"/>
                <a:gd name="connsiteX1190" fmla="*/ 663607 w 2019300"/>
                <a:gd name="connsiteY1190" fmla="*/ 2172462 h 2305050"/>
                <a:gd name="connsiteX1191" fmla="*/ 659130 w 2019300"/>
                <a:gd name="connsiteY1191" fmla="*/ 2166747 h 2305050"/>
                <a:gd name="connsiteX1192" fmla="*/ 657225 w 2019300"/>
                <a:gd name="connsiteY1192" fmla="*/ 2158746 h 2305050"/>
                <a:gd name="connsiteX1193" fmla="*/ 647700 w 2019300"/>
                <a:gd name="connsiteY1193" fmla="*/ 2163413 h 2305050"/>
                <a:gd name="connsiteX1194" fmla="*/ 643509 w 2019300"/>
                <a:gd name="connsiteY1194" fmla="*/ 2159794 h 2305050"/>
                <a:gd name="connsiteX1195" fmla="*/ 632365 w 2019300"/>
                <a:gd name="connsiteY1195" fmla="*/ 2163699 h 2305050"/>
                <a:gd name="connsiteX1196" fmla="*/ 626936 w 2019300"/>
                <a:gd name="connsiteY1196" fmla="*/ 2176939 h 2305050"/>
                <a:gd name="connsiteX1197" fmla="*/ 630841 w 2019300"/>
                <a:gd name="connsiteY1197" fmla="*/ 2183035 h 2305050"/>
                <a:gd name="connsiteX1198" fmla="*/ 631222 w 2019300"/>
                <a:gd name="connsiteY1198" fmla="*/ 2193417 h 2305050"/>
                <a:gd name="connsiteX1199" fmla="*/ 615125 w 2019300"/>
                <a:gd name="connsiteY1199" fmla="*/ 2205514 h 2305050"/>
                <a:gd name="connsiteX1200" fmla="*/ 613886 w 2019300"/>
                <a:gd name="connsiteY1200" fmla="*/ 2193798 h 2305050"/>
                <a:gd name="connsiteX1201" fmla="*/ 620077 w 2019300"/>
                <a:gd name="connsiteY1201" fmla="*/ 2192274 h 2305050"/>
                <a:gd name="connsiteX1202" fmla="*/ 625602 w 2019300"/>
                <a:gd name="connsiteY1202" fmla="*/ 2182178 h 2305050"/>
                <a:gd name="connsiteX1203" fmla="*/ 617315 w 2019300"/>
                <a:gd name="connsiteY1203" fmla="*/ 2177986 h 2305050"/>
                <a:gd name="connsiteX1204" fmla="*/ 617315 w 2019300"/>
                <a:gd name="connsiteY1204" fmla="*/ 2184273 h 2305050"/>
                <a:gd name="connsiteX1205" fmla="*/ 610076 w 2019300"/>
                <a:gd name="connsiteY1205" fmla="*/ 2195036 h 2305050"/>
                <a:gd name="connsiteX1206" fmla="*/ 602361 w 2019300"/>
                <a:gd name="connsiteY1206" fmla="*/ 2189417 h 2305050"/>
                <a:gd name="connsiteX1207" fmla="*/ 598456 w 2019300"/>
                <a:gd name="connsiteY1207" fmla="*/ 2193893 h 2305050"/>
                <a:gd name="connsiteX1208" fmla="*/ 595694 w 2019300"/>
                <a:gd name="connsiteY1208" fmla="*/ 2193036 h 2305050"/>
                <a:gd name="connsiteX1209" fmla="*/ 589502 w 2019300"/>
                <a:gd name="connsiteY1209" fmla="*/ 2202752 h 2305050"/>
                <a:gd name="connsiteX1210" fmla="*/ 583311 w 2019300"/>
                <a:gd name="connsiteY1210" fmla="*/ 2198656 h 2305050"/>
                <a:gd name="connsiteX1211" fmla="*/ 584359 w 2019300"/>
                <a:gd name="connsiteY1211" fmla="*/ 2193989 h 2305050"/>
                <a:gd name="connsiteX1212" fmla="*/ 572548 w 2019300"/>
                <a:gd name="connsiteY1212" fmla="*/ 2195989 h 2305050"/>
                <a:gd name="connsiteX1213" fmla="*/ 564166 w 2019300"/>
                <a:gd name="connsiteY1213" fmla="*/ 2191512 h 2305050"/>
                <a:gd name="connsiteX1214" fmla="*/ 554831 w 2019300"/>
                <a:gd name="connsiteY1214" fmla="*/ 2191512 h 2305050"/>
                <a:gd name="connsiteX1215" fmla="*/ 550354 w 2019300"/>
                <a:gd name="connsiteY1215" fmla="*/ 2204371 h 2305050"/>
                <a:gd name="connsiteX1216" fmla="*/ 543497 w 2019300"/>
                <a:gd name="connsiteY1216" fmla="*/ 2171414 h 2305050"/>
                <a:gd name="connsiteX1217" fmla="*/ 544830 w 2019300"/>
                <a:gd name="connsiteY1217" fmla="*/ 2166747 h 2305050"/>
                <a:gd name="connsiteX1218" fmla="*/ 542258 w 2019300"/>
                <a:gd name="connsiteY1218" fmla="*/ 2165128 h 2305050"/>
                <a:gd name="connsiteX1219" fmla="*/ 549783 w 2019300"/>
                <a:gd name="connsiteY1219" fmla="*/ 2143030 h 2305050"/>
                <a:gd name="connsiteX1220" fmla="*/ 551021 w 2019300"/>
                <a:gd name="connsiteY1220" fmla="*/ 2140839 h 2305050"/>
                <a:gd name="connsiteX1221" fmla="*/ 555212 w 2019300"/>
                <a:gd name="connsiteY1221" fmla="*/ 2140839 h 2305050"/>
                <a:gd name="connsiteX1222" fmla="*/ 555117 w 2019300"/>
                <a:gd name="connsiteY1222" fmla="*/ 2137886 h 2305050"/>
                <a:gd name="connsiteX1223" fmla="*/ 560927 w 2019300"/>
                <a:gd name="connsiteY1223" fmla="*/ 2137220 h 2305050"/>
                <a:gd name="connsiteX1224" fmla="*/ 560737 w 2019300"/>
                <a:gd name="connsiteY1224" fmla="*/ 2132552 h 2305050"/>
                <a:gd name="connsiteX1225" fmla="*/ 573024 w 2019300"/>
                <a:gd name="connsiteY1225" fmla="*/ 2129504 h 2305050"/>
                <a:gd name="connsiteX1226" fmla="*/ 578168 w 2019300"/>
                <a:gd name="connsiteY1226" fmla="*/ 2132076 h 2305050"/>
                <a:gd name="connsiteX1227" fmla="*/ 587026 w 2019300"/>
                <a:gd name="connsiteY1227" fmla="*/ 2128457 h 2305050"/>
                <a:gd name="connsiteX1228" fmla="*/ 570833 w 2019300"/>
                <a:gd name="connsiteY1228" fmla="*/ 2120170 h 2305050"/>
                <a:gd name="connsiteX1229" fmla="*/ 565118 w 2019300"/>
                <a:gd name="connsiteY1229" fmla="*/ 2120836 h 2305050"/>
                <a:gd name="connsiteX1230" fmla="*/ 564261 w 2019300"/>
                <a:gd name="connsiteY1230" fmla="*/ 2117312 h 2305050"/>
                <a:gd name="connsiteX1231" fmla="*/ 548926 w 2019300"/>
                <a:gd name="connsiteY1231" fmla="*/ 2119694 h 2305050"/>
                <a:gd name="connsiteX1232" fmla="*/ 544354 w 2019300"/>
                <a:gd name="connsiteY1232" fmla="*/ 2105978 h 2305050"/>
                <a:gd name="connsiteX1233" fmla="*/ 534543 w 2019300"/>
                <a:gd name="connsiteY1233" fmla="*/ 2112550 h 2305050"/>
                <a:gd name="connsiteX1234" fmla="*/ 532924 w 2019300"/>
                <a:gd name="connsiteY1234" fmla="*/ 2109978 h 2305050"/>
                <a:gd name="connsiteX1235" fmla="*/ 513969 w 2019300"/>
                <a:gd name="connsiteY1235" fmla="*/ 2116550 h 2305050"/>
                <a:gd name="connsiteX1236" fmla="*/ 502825 w 2019300"/>
                <a:gd name="connsiteY1236" fmla="*/ 2106549 h 2305050"/>
                <a:gd name="connsiteX1237" fmla="*/ 498538 w 2019300"/>
                <a:gd name="connsiteY1237" fmla="*/ 2115312 h 2305050"/>
                <a:gd name="connsiteX1238" fmla="*/ 505873 w 2019300"/>
                <a:gd name="connsiteY1238" fmla="*/ 2123313 h 2305050"/>
                <a:gd name="connsiteX1239" fmla="*/ 503968 w 2019300"/>
                <a:gd name="connsiteY1239" fmla="*/ 2123789 h 2305050"/>
                <a:gd name="connsiteX1240" fmla="*/ 922401 w 2019300"/>
                <a:gd name="connsiteY1240" fmla="*/ 1710976 h 2305050"/>
                <a:gd name="connsiteX1241" fmla="*/ 920591 w 2019300"/>
                <a:gd name="connsiteY1241" fmla="*/ 1703070 h 2305050"/>
                <a:gd name="connsiteX1242" fmla="*/ 915924 w 2019300"/>
                <a:gd name="connsiteY1242" fmla="*/ 1704499 h 2305050"/>
                <a:gd name="connsiteX1243" fmla="*/ 918496 w 2019300"/>
                <a:gd name="connsiteY1243" fmla="*/ 1714881 h 2305050"/>
                <a:gd name="connsiteX1244" fmla="*/ 922401 w 2019300"/>
                <a:gd name="connsiteY1244" fmla="*/ 1710976 h 2305050"/>
                <a:gd name="connsiteX1245" fmla="*/ 582168 w 2019300"/>
                <a:gd name="connsiteY1245" fmla="*/ 2111883 h 2305050"/>
                <a:gd name="connsiteX1246" fmla="*/ 570452 w 2019300"/>
                <a:gd name="connsiteY1246" fmla="*/ 2106359 h 2305050"/>
                <a:gd name="connsiteX1247" fmla="*/ 569786 w 2019300"/>
                <a:gd name="connsiteY1247" fmla="*/ 2112264 h 2305050"/>
                <a:gd name="connsiteX1248" fmla="*/ 581692 w 2019300"/>
                <a:gd name="connsiteY1248" fmla="*/ 2117027 h 2305050"/>
                <a:gd name="connsiteX1249" fmla="*/ 582168 w 2019300"/>
                <a:gd name="connsiteY1249" fmla="*/ 2111883 h 2305050"/>
                <a:gd name="connsiteX1250" fmla="*/ 1134237 w 2019300"/>
                <a:gd name="connsiteY1250" fmla="*/ 1638395 h 2305050"/>
                <a:gd name="connsiteX1251" fmla="*/ 1140905 w 2019300"/>
                <a:gd name="connsiteY1251" fmla="*/ 1635061 h 2305050"/>
                <a:gd name="connsiteX1252" fmla="*/ 1141762 w 2019300"/>
                <a:gd name="connsiteY1252" fmla="*/ 1638586 h 2305050"/>
                <a:gd name="connsiteX1253" fmla="*/ 1134237 w 2019300"/>
                <a:gd name="connsiteY1253" fmla="*/ 1638395 h 2305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</a:cxnLst>
              <a:rect l="l" t="t" r="r" b="b"/>
              <a:pathLst>
                <a:path w="2019300" h="2305050">
                  <a:moveTo>
                    <a:pt x="533400" y="2167795"/>
                  </a:moveTo>
                  <a:lnTo>
                    <a:pt x="526637" y="2160080"/>
                  </a:lnTo>
                  <a:lnTo>
                    <a:pt x="524447" y="2160842"/>
                  </a:lnTo>
                  <a:lnTo>
                    <a:pt x="507016" y="2136553"/>
                  </a:lnTo>
                  <a:lnTo>
                    <a:pt x="504158" y="2124170"/>
                  </a:lnTo>
                  <a:lnTo>
                    <a:pt x="511874" y="2121884"/>
                  </a:lnTo>
                  <a:lnTo>
                    <a:pt x="512445" y="2127123"/>
                  </a:lnTo>
                  <a:lnTo>
                    <a:pt x="515588" y="2125599"/>
                  </a:lnTo>
                  <a:lnTo>
                    <a:pt x="516350" y="2133028"/>
                  </a:lnTo>
                  <a:lnTo>
                    <a:pt x="520446" y="2138267"/>
                  </a:lnTo>
                  <a:lnTo>
                    <a:pt x="516160" y="2141792"/>
                  </a:lnTo>
                  <a:lnTo>
                    <a:pt x="520636" y="2138458"/>
                  </a:lnTo>
                  <a:lnTo>
                    <a:pt x="534448" y="2151698"/>
                  </a:lnTo>
                  <a:lnTo>
                    <a:pt x="531019" y="2155603"/>
                  </a:lnTo>
                  <a:lnTo>
                    <a:pt x="534352" y="2163032"/>
                  </a:lnTo>
                  <a:lnTo>
                    <a:pt x="533400" y="2167795"/>
                  </a:lnTo>
                  <a:close/>
                  <a:moveTo>
                    <a:pt x="503968" y="2123789"/>
                  </a:moveTo>
                  <a:lnTo>
                    <a:pt x="495681" y="2119312"/>
                  </a:lnTo>
                  <a:lnTo>
                    <a:pt x="493776" y="2111026"/>
                  </a:lnTo>
                  <a:lnTo>
                    <a:pt x="496633" y="2108168"/>
                  </a:lnTo>
                  <a:lnTo>
                    <a:pt x="487013" y="2097024"/>
                  </a:lnTo>
                  <a:lnTo>
                    <a:pt x="434816" y="2089499"/>
                  </a:lnTo>
                  <a:lnTo>
                    <a:pt x="420433" y="2097119"/>
                  </a:lnTo>
                  <a:lnTo>
                    <a:pt x="406241" y="2100644"/>
                  </a:lnTo>
                  <a:lnTo>
                    <a:pt x="352901" y="2085880"/>
                  </a:lnTo>
                  <a:lnTo>
                    <a:pt x="312420" y="2099215"/>
                  </a:lnTo>
                  <a:lnTo>
                    <a:pt x="284321" y="2123408"/>
                  </a:lnTo>
                  <a:lnTo>
                    <a:pt x="277654" y="2121694"/>
                  </a:lnTo>
                  <a:lnTo>
                    <a:pt x="275177" y="2133600"/>
                  </a:lnTo>
                  <a:lnTo>
                    <a:pt x="268605" y="2133410"/>
                  </a:lnTo>
                  <a:lnTo>
                    <a:pt x="262795" y="2127123"/>
                  </a:lnTo>
                  <a:lnTo>
                    <a:pt x="245269" y="2131600"/>
                  </a:lnTo>
                  <a:lnTo>
                    <a:pt x="238506" y="2123313"/>
                  </a:lnTo>
                  <a:lnTo>
                    <a:pt x="230505" y="2132552"/>
                  </a:lnTo>
                  <a:lnTo>
                    <a:pt x="227552" y="2129504"/>
                  </a:lnTo>
                  <a:lnTo>
                    <a:pt x="214027" y="2134076"/>
                  </a:lnTo>
                  <a:lnTo>
                    <a:pt x="203454" y="2150078"/>
                  </a:lnTo>
                  <a:lnTo>
                    <a:pt x="212503" y="2158556"/>
                  </a:lnTo>
                  <a:lnTo>
                    <a:pt x="207073" y="2168843"/>
                  </a:lnTo>
                  <a:lnTo>
                    <a:pt x="209169" y="2177129"/>
                  </a:lnTo>
                  <a:lnTo>
                    <a:pt x="248888" y="2220373"/>
                  </a:lnTo>
                  <a:lnTo>
                    <a:pt x="262699" y="2240566"/>
                  </a:lnTo>
                  <a:lnTo>
                    <a:pt x="240220" y="2264950"/>
                  </a:lnTo>
                  <a:lnTo>
                    <a:pt x="242316" y="2275808"/>
                  </a:lnTo>
                  <a:lnTo>
                    <a:pt x="241268" y="2292858"/>
                  </a:lnTo>
                  <a:lnTo>
                    <a:pt x="226600" y="2293525"/>
                  </a:lnTo>
                  <a:lnTo>
                    <a:pt x="225361" y="2296763"/>
                  </a:lnTo>
                  <a:lnTo>
                    <a:pt x="220218" y="2293906"/>
                  </a:lnTo>
                  <a:lnTo>
                    <a:pt x="201358" y="2304383"/>
                  </a:lnTo>
                  <a:lnTo>
                    <a:pt x="194977" y="2299716"/>
                  </a:lnTo>
                  <a:lnTo>
                    <a:pt x="184309" y="2298097"/>
                  </a:lnTo>
                  <a:lnTo>
                    <a:pt x="185071" y="2296192"/>
                  </a:lnTo>
                  <a:lnTo>
                    <a:pt x="168688" y="2296192"/>
                  </a:lnTo>
                  <a:lnTo>
                    <a:pt x="162211" y="2292858"/>
                  </a:lnTo>
                  <a:lnTo>
                    <a:pt x="155734" y="2295335"/>
                  </a:lnTo>
                  <a:lnTo>
                    <a:pt x="147923" y="2291429"/>
                  </a:lnTo>
                  <a:lnTo>
                    <a:pt x="141827" y="2277809"/>
                  </a:lnTo>
                  <a:lnTo>
                    <a:pt x="135255" y="2271998"/>
                  </a:lnTo>
                  <a:lnTo>
                    <a:pt x="120110" y="2263616"/>
                  </a:lnTo>
                  <a:lnTo>
                    <a:pt x="101155" y="2263235"/>
                  </a:lnTo>
                  <a:lnTo>
                    <a:pt x="93916" y="2250091"/>
                  </a:lnTo>
                  <a:lnTo>
                    <a:pt x="89154" y="2246948"/>
                  </a:lnTo>
                  <a:lnTo>
                    <a:pt x="76390" y="2253996"/>
                  </a:lnTo>
                  <a:lnTo>
                    <a:pt x="71533" y="2263331"/>
                  </a:lnTo>
                  <a:lnTo>
                    <a:pt x="51530" y="2268950"/>
                  </a:lnTo>
                  <a:lnTo>
                    <a:pt x="40005" y="2275237"/>
                  </a:lnTo>
                  <a:lnTo>
                    <a:pt x="23527" y="2275237"/>
                  </a:lnTo>
                  <a:lnTo>
                    <a:pt x="14192" y="2271046"/>
                  </a:lnTo>
                  <a:lnTo>
                    <a:pt x="14668" y="2255806"/>
                  </a:lnTo>
                  <a:lnTo>
                    <a:pt x="10668" y="2254853"/>
                  </a:lnTo>
                  <a:lnTo>
                    <a:pt x="9525" y="2233994"/>
                  </a:lnTo>
                  <a:lnTo>
                    <a:pt x="12573" y="2236661"/>
                  </a:lnTo>
                  <a:lnTo>
                    <a:pt x="12763" y="2229136"/>
                  </a:lnTo>
                  <a:lnTo>
                    <a:pt x="25908" y="2213420"/>
                  </a:lnTo>
                  <a:lnTo>
                    <a:pt x="28670" y="2198561"/>
                  </a:lnTo>
                  <a:lnTo>
                    <a:pt x="32956" y="2193893"/>
                  </a:lnTo>
                  <a:lnTo>
                    <a:pt x="26098" y="2172653"/>
                  </a:lnTo>
                  <a:lnTo>
                    <a:pt x="24955" y="2155317"/>
                  </a:lnTo>
                  <a:lnTo>
                    <a:pt x="17907" y="2138744"/>
                  </a:lnTo>
                  <a:lnTo>
                    <a:pt x="14573" y="2136553"/>
                  </a:lnTo>
                  <a:lnTo>
                    <a:pt x="17812" y="2127790"/>
                  </a:lnTo>
                  <a:lnTo>
                    <a:pt x="22288" y="2124266"/>
                  </a:lnTo>
                  <a:lnTo>
                    <a:pt x="13525" y="2118551"/>
                  </a:lnTo>
                  <a:lnTo>
                    <a:pt x="22765" y="2114550"/>
                  </a:lnTo>
                  <a:lnTo>
                    <a:pt x="21050" y="2109026"/>
                  </a:lnTo>
                  <a:lnTo>
                    <a:pt x="23527" y="2108073"/>
                  </a:lnTo>
                  <a:lnTo>
                    <a:pt x="19526" y="2104263"/>
                  </a:lnTo>
                  <a:lnTo>
                    <a:pt x="26289" y="2102168"/>
                  </a:lnTo>
                  <a:lnTo>
                    <a:pt x="39338" y="2089309"/>
                  </a:lnTo>
                  <a:lnTo>
                    <a:pt x="50578" y="2063972"/>
                  </a:lnTo>
                  <a:lnTo>
                    <a:pt x="55435" y="2058067"/>
                  </a:lnTo>
                  <a:lnTo>
                    <a:pt x="69818" y="2065020"/>
                  </a:lnTo>
                  <a:lnTo>
                    <a:pt x="75914" y="2056924"/>
                  </a:lnTo>
                  <a:lnTo>
                    <a:pt x="81915" y="2058734"/>
                  </a:lnTo>
                  <a:lnTo>
                    <a:pt x="87439" y="2056543"/>
                  </a:lnTo>
                  <a:lnTo>
                    <a:pt x="105442" y="2038350"/>
                  </a:lnTo>
                  <a:lnTo>
                    <a:pt x="103251" y="2036159"/>
                  </a:lnTo>
                  <a:lnTo>
                    <a:pt x="103251" y="2028444"/>
                  </a:lnTo>
                  <a:lnTo>
                    <a:pt x="109061" y="2030635"/>
                  </a:lnTo>
                  <a:lnTo>
                    <a:pt x="111633" y="2014918"/>
                  </a:lnTo>
                  <a:lnTo>
                    <a:pt x="122872" y="2011109"/>
                  </a:lnTo>
                  <a:lnTo>
                    <a:pt x="123349" y="2015109"/>
                  </a:lnTo>
                  <a:lnTo>
                    <a:pt x="133731" y="2012347"/>
                  </a:lnTo>
                  <a:lnTo>
                    <a:pt x="132683" y="2008823"/>
                  </a:lnTo>
                  <a:lnTo>
                    <a:pt x="135922" y="2007680"/>
                  </a:lnTo>
                  <a:lnTo>
                    <a:pt x="134969" y="2005775"/>
                  </a:lnTo>
                  <a:lnTo>
                    <a:pt x="128873" y="2007870"/>
                  </a:lnTo>
                  <a:lnTo>
                    <a:pt x="125920" y="1999774"/>
                  </a:lnTo>
                  <a:lnTo>
                    <a:pt x="127921" y="1997393"/>
                  </a:lnTo>
                  <a:lnTo>
                    <a:pt x="120777" y="2000345"/>
                  </a:lnTo>
                  <a:lnTo>
                    <a:pt x="118681" y="1994059"/>
                  </a:lnTo>
                  <a:lnTo>
                    <a:pt x="111157" y="1990344"/>
                  </a:lnTo>
                  <a:lnTo>
                    <a:pt x="109537" y="1986629"/>
                  </a:lnTo>
                  <a:lnTo>
                    <a:pt x="94012" y="1983391"/>
                  </a:lnTo>
                  <a:lnTo>
                    <a:pt x="90392" y="1973961"/>
                  </a:lnTo>
                  <a:lnTo>
                    <a:pt x="101346" y="1949672"/>
                  </a:lnTo>
                  <a:lnTo>
                    <a:pt x="114967" y="1932718"/>
                  </a:lnTo>
                  <a:lnTo>
                    <a:pt x="153448" y="1891093"/>
                  </a:lnTo>
                  <a:lnTo>
                    <a:pt x="165640" y="1882711"/>
                  </a:lnTo>
                  <a:lnTo>
                    <a:pt x="162401" y="1873568"/>
                  </a:lnTo>
                  <a:lnTo>
                    <a:pt x="165925" y="1866519"/>
                  </a:lnTo>
                  <a:lnTo>
                    <a:pt x="165544" y="1859756"/>
                  </a:lnTo>
                  <a:lnTo>
                    <a:pt x="171926" y="1852708"/>
                  </a:lnTo>
                  <a:lnTo>
                    <a:pt x="167068" y="1851279"/>
                  </a:lnTo>
                  <a:lnTo>
                    <a:pt x="172688" y="1844993"/>
                  </a:lnTo>
                  <a:lnTo>
                    <a:pt x="167068" y="1839659"/>
                  </a:lnTo>
                  <a:lnTo>
                    <a:pt x="175927" y="1828800"/>
                  </a:lnTo>
                  <a:lnTo>
                    <a:pt x="175069" y="1822514"/>
                  </a:lnTo>
                  <a:lnTo>
                    <a:pt x="182118" y="1817084"/>
                  </a:lnTo>
                  <a:lnTo>
                    <a:pt x="178403" y="1806607"/>
                  </a:lnTo>
                  <a:lnTo>
                    <a:pt x="181642" y="1805654"/>
                  </a:lnTo>
                  <a:lnTo>
                    <a:pt x="180118" y="1799558"/>
                  </a:lnTo>
                  <a:lnTo>
                    <a:pt x="174022" y="1797844"/>
                  </a:lnTo>
                  <a:lnTo>
                    <a:pt x="179451" y="1780794"/>
                  </a:lnTo>
                  <a:lnTo>
                    <a:pt x="176689" y="1778222"/>
                  </a:lnTo>
                  <a:lnTo>
                    <a:pt x="175546" y="1758220"/>
                  </a:lnTo>
                  <a:lnTo>
                    <a:pt x="172593" y="1755743"/>
                  </a:lnTo>
                  <a:lnTo>
                    <a:pt x="175355" y="1744790"/>
                  </a:lnTo>
                  <a:lnTo>
                    <a:pt x="160877" y="1737265"/>
                  </a:lnTo>
                  <a:lnTo>
                    <a:pt x="157639" y="1739170"/>
                  </a:lnTo>
                  <a:lnTo>
                    <a:pt x="155448" y="1735741"/>
                  </a:lnTo>
                  <a:lnTo>
                    <a:pt x="150781" y="1741932"/>
                  </a:lnTo>
                  <a:lnTo>
                    <a:pt x="147066" y="1738979"/>
                  </a:lnTo>
                  <a:lnTo>
                    <a:pt x="139446" y="1743266"/>
                  </a:lnTo>
                  <a:lnTo>
                    <a:pt x="127540" y="1738122"/>
                  </a:lnTo>
                  <a:lnTo>
                    <a:pt x="121920" y="1730121"/>
                  </a:lnTo>
                  <a:lnTo>
                    <a:pt x="130873" y="1706785"/>
                  </a:lnTo>
                  <a:lnTo>
                    <a:pt x="138208" y="1696307"/>
                  </a:lnTo>
                  <a:lnTo>
                    <a:pt x="136398" y="1693545"/>
                  </a:lnTo>
                  <a:lnTo>
                    <a:pt x="145161" y="1685544"/>
                  </a:lnTo>
                  <a:lnTo>
                    <a:pt x="141160" y="1677067"/>
                  </a:lnTo>
                  <a:lnTo>
                    <a:pt x="142494" y="1669733"/>
                  </a:lnTo>
                  <a:lnTo>
                    <a:pt x="136493" y="1665923"/>
                  </a:lnTo>
                  <a:lnTo>
                    <a:pt x="146971" y="1652587"/>
                  </a:lnTo>
                  <a:lnTo>
                    <a:pt x="162592" y="1659541"/>
                  </a:lnTo>
                  <a:lnTo>
                    <a:pt x="169069" y="1665351"/>
                  </a:lnTo>
                  <a:lnTo>
                    <a:pt x="168973" y="1660589"/>
                  </a:lnTo>
                  <a:lnTo>
                    <a:pt x="171069" y="1659445"/>
                  </a:lnTo>
                  <a:lnTo>
                    <a:pt x="180118" y="1661065"/>
                  </a:lnTo>
                  <a:lnTo>
                    <a:pt x="182213" y="1653064"/>
                  </a:lnTo>
                  <a:lnTo>
                    <a:pt x="187738" y="1650778"/>
                  </a:lnTo>
                  <a:lnTo>
                    <a:pt x="189738" y="1643158"/>
                  </a:lnTo>
                  <a:lnTo>
                    <a:pt x="193072" y="1644968"/>
                  </a:lnTo>
                  <a:lnTo>
                    <a:pt x="193357" y="1643062"/>
                  </a:lnTo>
                  <a:lnTo>
                    <a:pt x="199358" y="1643062"/>
                  </a:lnTo>
                  <a:lnTo>
                    <a:pt x="196024" y="1658874"/>
                  </a:lnTo>
                  <a:lnTo>
                    <a:pt x="185833" y="1677638"/>
                  </a:lnTo>
                  <a:lnTo>
                    <a:pt x="195358" y="1676972"/>
                  </a:lnTo>
                  <a:lnTo>
                    <a:pt x="197834" y="1673447"/>
                  </a:lnTo>
                  <a:lnTo>
                    <a:pt x="201549" y="1676305"/>
                  </a:lnTo>
                  <a:lnTo>
                    <a:pt x="208788" y="1666208"/>
                  </a:lnTo>
                  <a:lnTo>
                    <a:pt x="206692" y="1647825"/>
                  </a:lnTo>
                  <a:lnTo>
                    <a:pt x="209550" y="1644586"/>
                  </a:lnTo>
                  <a:lnTo>
                    <a:pt x="212979" y="1645539"/>
                  </a:lnTo>
                  <a:lnTo>
                    <a:pt x="213550" y="1643062"/>
                  </a:lnTo>
                  <a:lnTo>
                    <a:pt x="205264" y="1641348"/>
                  </a:lnTo>
                  <a:lnTo>
                    <a:pt x="205645" y="1639443"/>
                  </a:lnTo>
                  <a:lnTo>
                    <a:pt x="201454" y="1640110"/>
                  </a:lnTo>
                  <a:lnTo>
                    <a:pt x="201358" y="1636585"/>
                  </a:lnTo>
                  <a:lnTo>
                    <a:pt x="209074" y="1623917"/>
                  </a:lnTo>
                  <a:lnTo>
                    <a:pt x="210693" y="1616488"/>
                  </a:lnTo>
                  <a:lnTo>
                    <a:pt x="215455" y="1613630"/>
                  </a:lnTo>
                  <a:lnTo>
                    <a:pt x="200501" y="1603819"/>
                  </a:lnTo>
                  <a:lnTo>
                    <a:pt x="197739" y="1591056"/>
                  </a:lnTo>
                  <a:lnTo>
                    <a:pt x="186309" y="1579531"/>
                  </a:lnTo>
                  <a:lnTo>
                    <a:pt x="184023" y="1564576"/>
                  </a:lnTo>
                  <a:lnTo>
                    <a:pt x="189833" y="1546479"/>
                  </a:lnTo>
                  <a:lnTo>
                    <a:pt x="210693" y="1518476"/>
                  </a:lnTo>
                  <a:lnTo>
                    <a:pt x="219742" y="1511236"/>
                  </a:lnTo>
                  <a:lnTo>
                    <a:pt x="214503" y="1504093"/>
                  </a:lnTo>
                  <a:lnTo>
                    <a:pt x="221742" y="1499235"/>
                  </a:lnTo>
                  <a:lnTo>
                    <a:pt x="218027" y="1489519"/>
                  </a:lnTo>
                  <a:lnTo>
                    <a:pt x="222790" y="1487043"/>
                  </a:lnTo>
                  <a:lnTo>
                    <a:pt x="221266" y="1484757"/>
                  </a:lnTo>
                  <a:lnTo>
                    <a:pt x="204406" y="1489139"/>
                  </a:lnTo>
                  <a:lnTo>
                    <a:pt x="201168" y="1483805"/>
                  </a:lnTo>
                  <a:lnTo>
                    <a:pt x="201358" y="1478280"/>
                  </a:lnTo>
                  <a:lnTo>
                    <a:pt x="207550" y="1467517"/>
                  </a:lnTo>
                  <a:lnTo>
                    <a:pt x="206978" y="1459706"/>
                  </a:lnTo>
                  <a:lnTo>
                    <a:pt x="234315" y="1446848"/>
                  </a:lnTo>
                  <a:lnTo>
                    <a:pt x="232981" y="1444181"/>
                  </a:lnTo>
                  <a:lnTo>
                    <a:pt x="246793" y="1435989"/>
                  </a:lnTo>
                  <a:lnTo>
                    <a:pt x="256508" y="1420559"/>
                  </a:lnTo>
                  <a:lnTo>
                    <a:pt x="273272" y="1406366"/>
                  </a:lnTo>
                  <a:lnTo>
                    <a:pt x="282797" y="1413986"/>
                  </a:lnTo>
                  <a:lnTo>
                    <a:pt x="288703" y="1415606"/>
                  </a:lnTo>
                  <a:lnTo>
                    <a:pt x="289560" y="1411129"/>
                  </a:lnTo>
                  <a:lnTo>
                    <a:pt x="294418" y="1412939"/>
                  </a:lnTo>
                  <a:lnTo>
                    <a:pt x="293275" y="1421416"/>
                  </a:lnTo>
                  <a:lnTo>
                    <a:pt x="296227" y="1421701"/>
                  </a:lnTo>
                  <a:lnTo>
                    <a:pt x="296037" y="1424178"/>
                  </a:lnTo>
                  <a:lnTo>
                    <a:pt x="305657" y="1424559"/>
                  </a:lnTo>
                  <a:lnTo>
                    <a:pt x="309753" y="1429417"/>
                  </a:lnTo>
                  <a:lnTo>
                    <a:pt x="309372" y="1425797"/>
                  </a:lnTo>
                  <a:lnTo>
                    <a:pt x="314134" y="1423987"/>
                  </a:lnTo>
                  <a:lnTo>
                    <a:pt x="325374" y="1439323"/>
                  </a:lnTo>
                  <a:lnTo>
                    <a:pt x="328327" y="1438561"/>
                  </a:lnTo>
                  <a:lnTo>
                    <a:pt x="332613" y="1434370"/>
                  </a:lnTo>
                  <a:lnTo>
                    <a:pt x="331089" y="1430845"/>
                  </a:lnTo>
                  <a:lnTo>
                    <a:pt x="342233" y="1425416"/>
                  </a:lnTo>
                  <a:lnTo>
                    <a:pt x="343186" y="1421511"/>
                  </a:lnTo>
                  <a:lnTo>
                    <a:pt x="340424" y="1419416"/>
                  </a:lnTo>
                  <a:lnTo>
                    <a:pt x="352044" y="1387697"/>
                  </a:lnTo>
                  <a:lnTo>
                    <a:pt x="361474" y="1399794"/>
                  </a:lnTo>
                  <a:lnTo>
                    <a:pt x="384429" y="1403509"/>
                  </a:lnTo>
                  <a:lnTo>
                    <a:pt x="401288" y="1416272"/>
                  </a:lnTo>
                  <a:lnTo>
                    <a:pt x="406051" y="1413034"/>
                  </a:lnTo>
                  <a:lnTo>
                    <a:pt x="416052" y="1391602"/>
                  </a:lnTo>
                  <a:lnTo>
                    <a:pt x="414052" y="1374648"/>
                  </a:lnTo>
                  <a:lnTo>
                    <a:pt x="409384" y="1372552"/>
                  </a:lnTo>
                  <a:lnTo>
                    <a:pt x="416528" y="1368552"/>
                  </a:lnTo>
                  <a:lnTo>
                    <a:pt x="431006" y="1365504"/>
                  </a:lnTo>
                  <a:lnTo>
                    <a:pt x="432911" y="1358170"/>
                  </a:lnTo>
                  <a:lnTo>
                    <a:pt x="430435" y="1356169"/>
                  </a:lnTo>
                  <a:lnTo>
                    <a:pt x="440531" y="1353788"/>
                  </a:lnTo>
                  <a:lnTo>
                    <a:pt x="435102" y="1345978"/>
                  </a:lnTo>
                  <a:lnTo>
                    <a:pt x="439579" y="1328452"/>
                  </a:lnTo>
                  <a:lnTo>
                    <a:pt x="438055" y="1326547"/>
                  </a:lnTo>
                  <a:lnTo>
                    <a:pt x="443008" y="1319308"/>
                  </a:lnTo>
                  <a:lnTo>
                    <a:pt x="433483" y="1317117"/>
                  </a:lnTo>
                  <a:lnTo>
                    <a:pt x="411385" y="1328737"/>
                  </a:lnTo>
                  <a:lnTo>
                    <a:pt x="400526" y="1342930"/>
                  </a:lnTo>
                  <a:lnTo>
                    <a:pt x="396907" y="1342549"/>
                  </a:lnTo>
                  <a:lnTo>
                    <a:pt x="393763" y="1324356"/>
                  </a:lnTo>
                  <a:lnTo>
                    <a:pt x="387667" y="1308830"/>
                  </a:lnTo>
                  <a:lnTo>
                    <a:pt x="386620" y="1296543"/>
                  </a:lnTo>
                  <a:lnTo>
                    <a:pt x="395192" y="1270349"/>
                  </a:lnTo>
                  <a:lnTo>
                    <a:pt x="401383" y="1258634"/>
                  </a:lnTo>
                  <a:lnTo>
                    <a:pt x="434435" y="1242632"/>
                  </a:lnTo>
                  <a:lnTo>
                    <a:pt x="443008" y="1228534"/>
                  </a:lnTo>
                  <a:lnTo>
                    <a:pt x="450913" y="1226915"/>
                  </a:lnTo>
                  <a:lnTo>
                    <a:pt x="462534" y="1215009"/>
                  </a:lnTo>
                  <a:lnTo>
                    <a:pt x="478346" y="1204532"/>
                  </a:lnTo>
                  <a:lnTo>
                    <a:pt x="488061" y="1201579"/>
                  </a:lnTo>
                  <a:lnTo>
                    <a:pt x="486632" y="1198245"/>
                  </a:lnTo>
                  <a:lnTo>
                    <a:pt x="493776" y="1194530"/>
                  </a:lnTo>
                  <a:lnTo>
                    <a:pt x="496538" y="1189958"/>
                  </a:lnTo>
                  <a:lnTo>
                    <a:pt x="490156" y="1187196"/>
                  </a:lnTo>
                  <a:lnTo>
                    <a:pt x="491776" y="1178624"/>
                  </a:lnTo>
                  <a:lnTo>
                    <a:pt x="499015" y="1178052"/>
                  </a:lnTo>
                  <a:lnTo>
                    <a:pt x="490061" y="1172909"/>
                  </a:lnTo>
                  <a:lnTo>
                    <a:pt x="493681" y="1169765"/>
                  </a:lnTo>
                  <a:lnTo>
                    <a:pt x="488632" y="1170242"/>
                  </a:lnTo>
                  <a:lnTo>
                    <a:pt x="495681" y="1158811"/>
                  </a:lnTo>
                  <a:lnTo>
                    <a:pt x="481679" y="1151858"/>
                  </a:lnTo>
                  <a:lnTo>
                    <a:pt x="479393" y="1146524"/>
                  </a:lnTo>
                  <a:lnTo>
                    <a:pt x="478631" y="1153097"/>
                  </a:lnTo>
                  <a:lnTo>
                    <a:pt x="482155" y="1155478"/>
                  </a:lnTo>
                  <a:lnTo>
                    <a:pt x="480631" y="1158716"/>
                  </a:lnTo>
                  <a:lnTo>
                    <a:pt x="470535" y="1154430"/>
                  </a:lnTo>
                  <a:lnTo>
                    <a:pt x="465868" y="1158050"/>
                  </a:lnTo>
                  <a:lnTo>
                    <a:pt x="467963" y="1163765"/>
                  </a:lnTo>
                  <a:lnTo>
                    <a:pt x="465010" y="1164812"/>
                  </a:lnTo>
                  <a:lnTo>
                    <a:pt x="456152" y="1153287"/>
                  </a:lnTo>
                  <a:lnTo>
                    <a:pt x="447008" y="1147096"/>
                  </a:lnTo>
                  <a:lnTo>
                    <a:pt x="460534" y="1136904"/>
                  </a:lnTo>
                  <a:lnTo>
                    <a:pt x="462344" y="1126045"/>
                  </a:lnTo>
                  <a:lnTo>
                    <a:pt x="474154" y="1121759"/>
                  </a:lnTo>
                  <a:lnTo>
                    <a:pt x="474154" y="1114997"/>
                  </a:lnTo>
                  <a:lnTo>
                    <a:pt x="465868" y="1113663"/>
                  </a:lnTo>
                  <a:lnTo>
                    <a:pt x="463582" y="1115663"/>
                  </a:lnTo>
                  <a:lnTo>
                    <a:pt x="450342" y="1108043"/>
                  </a:lnTo>
                  <a:lnTo>
                    <a:pt x="445389" y="1109186"/>
                  </a:lnTo>
                  <a:lnTo>
                    <a:pt x="446627" y="1106995"/>
                  </a:lnTo>
                  <a:lnTo>
                    <a:pt x="436054" y="1101090"/>
                  </a:lnTo>
                  <a:lnTo>
                    <a:pt x="441865" y="1096137"/>
                  </a:lnTo>
                  <a:lnTo>
                    <a:pt x="436531" y="1094518"/>
                  </a:lnTo>
                  <a:lnTo>
                    <a:pt x="433673" y="1088803"/>
                  </a:lnTo>
                  <a:lnTo>
                    <a:pt x="435388" y="1088041"/>
                  </a:lnTo>
                  <a:lnTo>
                    <a:pt x="426434" y="1078135"/>
                  </a:lnTo>
                  <a:lnTo>
                    <a:pt x="428720" y="1072420"/>
                  </a:lnTo>
                  <a:lnTo>
                    <a:pt x="411671" y="1072325"/>
                  </a:lnTo>
                  <a:lnTo>
                    <a:pt x="400907" y="1064038"/>
                  </a:lnTo>
                  <a:lnTo>
                    <a:pt x="401193" y="1054703"/>
                  </a:lnTo>
                  <a:lnTo>
                    <a:pt x="394335" y="1052893"/>
                  </a:lnTo>
                  <a:lnTo>
                    <a:pt x="393192" y="1050226"/>
                  </a:lnTo>
                  <a:lnTo>
                    <a:pt x="384620" y="1046893"/>
                  </a:lnTo>
                  <a:lnTo>
                    <a:pt x="385000" y="1044892"/>
                  </a:lnTo>
                  <a:lnTo>
                    <a:pt x="374237" y="1043750"/>
                  </a:lnTo>
                  <a:lnTo>
                    <a:pt x="370523" y="1027652"/>
                  </a:lnTo>
                  <a:lnTo>
                    <a:pt x="364807" y="1031272"/>
                  </a:lnTo>
                  <a:lnTo>
                    <a:pt x="355282" y="1030605"/>
                  </a:lnTo>
                  <a:lnTo>
                    <a:pt x="342138" y="1024509"/>
                  </a:lnTo>
                  <a:lnTo>
                    <a:pt x="338137" y="1029367"/>
                  </a:lnTo>
                  <a:lnTo>
                    <a:pt x="329660" y="1032224"/>
                  </a:lnTo>
                  <a:lnTo>
                    <a:pt x="295084" y="1072134"/>
                  </a:lnTo>
                  <a:lnTo>
                    <a:pt x="292513" y="1087184"/>
                  </a:lnTo>
                  <a:lnTo>
                    <a:pt x="284226" y="1093280"/>
                  </a:lnTo>
                  <a:lnTo>
                    <a:pt x="273463" y="1095375"/>
                  </a:lnTo>
                  <a:lnTo>
                    <a:pt x="254698" y="1087184"/>
                  </a:lnTo>
                  <a:lnTo>
                    <a:pt x="250507" y="1074801"/>
                  </a:lnTo>
                  <a:lnTo>
                    <a:pt x="245935" y="1070705"/>
                  </a:lnTo>
                  <a:lnTo>
                    <a:pt x="247745" y="1063276"/>
                  </a:lnTo>
                  <a:lnTo>
                    <a:pt x="258985" y="1046798"/>
                  </a:lnTo>
                  <a:lnTo>
                    <a:pt x="278701" y="1029272"/>
                  </a:lnTo>
                  <a:lnTo>
                    <a:pt x="282511" y="1032034"/>
                  </a:lnTo>
                  <a:lnTo>
                    <a:pt x="292798" y="1011460"/>
                  </a:lnTo>
                  <a:lnTo>
                    <a:pt x="289560" y="1009650"/>
                  </a:lnTo>
                  <a:lnTo>
                    <a:pt x="292036" y="996696"/>
                  </a:lnTo>
                  <a:lnTo>
                    <a:pt x="298228" y="997077"/>
                  </a:lnTo>
                  <a:lnTo>
                    <a:pt x="298323" y="990791"/>
                  </a:lnTo>
                  <a:lnTo>
                    <a:pt x="295180" y="991362"/>
                  </a:lnTo>
                  <a:lnTo>
                    <a:pt x="295846" y="986885"/>
                  </a:lnTo>
                  <a:lnTo>
                    <a:pt x="301657" y="981837"/>
                  </a:lnTo>
                  <a:lnTo>
                    <a:pt x="299942" y="975169"/>
                  </a:lnTo>
                  <a:lnTo>
                    <a:pt x="296418" y="976408"/>
                  </a:lnTo>
                  <a:lnTo>
                    <a:pt x="296037" y="973645"/>
                  </a:lnTo>
                  <a:lnTo>
                    <a:pt x="307276" y="971359"/>
                  </a:lnTo>
                  <a:lnTo>
                    <a:pt x="309658" y="969455"/>
                  </a:lnTo>
                  <a:lnTo>
                    <a:pt x="308991" y="966025"/>
                  </a:lnTo>
                  <a:lnTo>
                    <a:pt x="307086" y="963740"/>
                  </a:lnTo>
                  <a:lnTo>
                    <a:pt x="290227" y="976789"/>
                  </a:lnTo>
                  <a:lnTo>
                    <a:pt x="282511" y="979742"/>
                  </a:lnTo>
                  <a:lnTo>
                    <a:pt x="280797" y="977836"/>
                  </a:lnTo>
                  <a:lnTo>
                    <a:pt x="257080" y="980123"/>
                  </a:lnTo>
                  <a:lnTo>
                    <a:pt x="242697" y="971169"/>
                  </a:lnTo>
                  <a:lnTo>
                    <a:pt x="238506" y="971931"/>
                  </a:lnTo>
                  <a:lnTo>
                    <a:pt x="232029" y="979742"/>
                  </a:lnTo>
                  <a:lnTo>
                    <a:pt x="234886" y="989076"/>
                  </a:lnTo>
                  <a:lnTo>
                    <a:pt x="239839" y="989552"/>
                  </a:lnTo>
                  <a:lnTo>
                    <a:pt x="238887" y="993553"/>
                  </a:lnTo>
                  <a:lnTo>
                    <a:pt x="227362" y="1003744"/>
                  </a:lnTo>
                  <a:lnTo>
                    <a:pt x="224028" y="1014032"/>
                  </a:lnTo>
                  <a:lnTo>
                    <a:pt x="206788" y="1023747"/>
                  </a:lnTo>
                  <a:lnTo>
                    <a:pt x="194500" y="1013746"/>
                  </a:lnTo>
                  <a:lnTo>
                    <a:pt x="194024" y="1000601"/>
                  </a:lnTo>
                  <a:lnTo>
                    <a:pt x="200501" y="1002411"/>
                  </a:lnTo>
                  <a:lnTo>
                    <a:pt x="203644" y="998887"/>
                  </a:lnTo>
                  <a:lnTo>
                    <a:pt x="209550" y="987742"/>
                  </a:lnTo>
                  <a:lnTo>
                    <a:pt x="208312" y="980789"/>
                  </a:lnTo>
                  <a:lnTo>
                    <a:pt x="212788" y="972598"/>
                  </a:lnTo>
                  <a:lnTo>
                    <a:pt x="207835" y="960787"/>
                  </a:lnTo>
                  <a:lnTo>
                    <a:pt x="208693" y="957548"/>
                  </a:lnTo>
                  <a:lnTo>
                    <a:pt x="199739" y="952405"/>
                  </a:lnTo>
                  <a:lnTo>
                    <a:pt x="200311" y="943832"/>
                  </a:lnTo>
                  <a:lnTo>
                    <a:pt x="196786" y="943642"/>
                  </a:lnTo>
                  <a:lnTo>
                    <a:pt x="198215" y="940499"/>
                  </a:lnTo>
                  <a:lnTo>
                    <a:pt x="195358" y="941832"/>
                  </a:lnTo>
                  <a:lnTo>
                    <a:pt x="194310" y="926497"/>
                  </a:lnTo>
                  <a:lnTo>
                    <a:pt x="200120" y="925449"/>
                  </a:lnTo>
                  <a:lnTo>
                    <a:pt x="204025" y="928497"/>
                  </a:lnTo>
                  <a:lnTo>
                    <a:pt x="211074" y="928497"/>
                  </a:lnTo>
                  <a:lnTo>
                    <a:pt x="211264" y="931831"/>
                  </a:lnTo>
                  <a:lnTo>
                    <a:pt x="225076" y="931069"/>
                  </a:lnTo>
                  <a:lnTo>
                    <a:pt x="244316" y="939451"/>
                  </a:lnTo>
                  <a:lnTo>
                    <a:pt x="262699" y="930402"/>
                  </a:lnTo>
                  <a:lnTo>
                    <a:pt x="263271" y="936403"/>
                  </a:lnTo>
                  <a:lnTo>
                    <a:pt x="275368" y="938975"/>
                  </a:lnTo>
                  <a:lnTo>
                    <a:pt x="282130" y="948500"/>
                  </a:lnTo>
                  <a:lnTo>
                    <a:pt x="297180" y="937450"/>
                  </a:lnTo>
                  <a:lnTo>
                    <a:pt x="308705" y="940689"/>
                  </a:lnTo>
                  <a:lnTo>
                    <a:pt x="303085" y="931545"/>
                  </a:lnTo>
                  <a:lnTo>
                    <a:pt x="306324" y="929354"/>
                  </a:lnTo>
                  <a:lnTo>
                    <a:pt x="315563" y="941070"/>
                  </a:lnTo>
                  <a:lnTo>
                    <a:pt x="326993" y="946785"/>
                  </a:lnTo>
                  <a:lnTo>
                    <a:pt x="325946" y="951262"/>
                  </a:lnTo>
                  <a:lnTo>
                    <a:pt x="329755" y="958786"/>
                  </a:lnTo>
                  <a:lnTo>
                    <a:pt x="339185" y="949071"/>
                  </a:lnTo>
                  <a:lnTo>
                    <a:pt x="340804" y="941356"/>
                  </a:lnTo>
                  <a:lnTo>
                    <a:pt x="362617" y="965835"/>
                  </a:lnTo>
                  <a:lnTo>
                    <a:pt x="368713" y="966502"/>
                  </a:lnTo>
                  <a:lnTo>
                    <a:pt x="379762" y="955929"/>
                  </a:lnTo>
                  <a:lnTo>
                    <a:pt x="376142" y="945356"/>
                  </a:lnTo>
                  <a:lnTo>
                    <a:pt x="388334" y="938689"/>
                  </a:lnTo>
                  <a:lnTo>
                    <a:pt x="397002" y="938117"/>
                  </a:lnTo>
                  <a:lnTo>
                    <a:pt x="399002" y="926687"/>
                  </a:lnTo>
                  <a:lnTo>
                    <a:pt x="405765" y="928021"/>
                  </a:lnTo>
                  <a:lnTo>
                    <a:pt x="410432" y="939356"/>
                  </a:lnTo>
                  <a:lnTo>
                    <a:pt x="408051" y="942118"/>
                  </a:lnTo>
                  <a:lnTo>
                    <a:pt x="411766" y="947833"/>
                  </a:lnTo>
                  <a:lnTo>
                    <a:pt x="412432" y="955262"/>
                  </a:lnTo>
                  <a:lnTo>
                    <a:pt x="414909" y="954405"/>
                  </a:lnTo>
                  <a:lnTo>
                    <a:pt x="413956" y="950309"/>
                  </a:lnTo>
                  <a:lnTo>
                    <a:pt x="419386" y="947452"/>
                  </a:lnTo>
                  <a:lnTo>
                    <a:pt x="424625" y="946880"/>
                  </a:lnTo>
                  <a:lnTo>
                    <a:pt x="425958" y="950024"/>
                  </a:lnTo>
                  <a:lnTo>
                    <a:pt x="440055" y="946499"/>
                  </a:lnTo>
                  <a:lnTo>
                    <a:pt x="454342" y="946214"/>
                  </a:lnTo>
                  <a:lnTo>
                    <a:pt x="467201" y="949261"/>
                  </a:lnTo>
                  <a:lnTo>
                    <a:pt x="473297" y="945451"/>
                  </a:lnTo>
                  <a:lnTo>
                    <a:pt x="478346" y="945833"/>
                  </a:lnTo>
                  <a:lnTo>
                    <a:pt x="485108" y="941927"/>
                  </a:lnTo>
                  <a:lnTo>
                    <a:pt x="486156" y="936974"/>
                  </a:lnTo>
                  <a:lnTo>
                    <a:pt x="497300" y="933641"/>
                  </a:lnTo>
                  <a:lnTo>
                    <a:pt x="502349" y="927830"/>
                  </a:lnTo>
                  <a:lnTo>
                    <a:pt x="508825" y="917924"/>
                  </a:lnTo>
                  <a:lnTo>
                    <a:pt x="498824" y="906685"/>
                  </a:lnTo>
                  <a:lnTo>
                    <a:pt x="477774" y="913638"/>
                  </a:lnTo>
                  <a:lnTo>
                    <a:pt x="477107" y="915638"/>
                  </a:lnTo>
                  <a:lnTo>
                    <a:pt x="461677" y="916495"/>
                  </a:lnTo>
                  <a:lnTo>
                    <a:pt x="462344" y="909733"/>
                  </a:lnTo>
                  <a:lnTo>
                    <a:pt x="453676" y="910685"/>
                  </a:lnTo>
                  <a:lnTo>
                    <a:pt x="453200" y="905066"/>
                  </a:lnTo>
                  <a:lnTo>
                    <a:pt x="447580" y="905447"/>
                  </a:lnTo>
                  <a:lnTo>
                    <a:pt x="448818" y="898303"/>
                  </a:lnTo>
                  <a:lnTo>
                    <a:pt x="455962" y="895731"/>
                  </a:lnTo>
                  <a:lnTo>
                    <a:pt x="453580" y="889349"/>
                  </a:lnTo>
                  <a:lnTo>
                    <a:pt x="449961" y="889921"/>
                  </a:lnTo>
                  <a:lnTo>
                    <a:pt x="449199" y="887730"/>
                  </a:lnTo>
                  <a:lnTo>
                    <a:pt x="447675" y="871252"/>
                  </a:lnTo>
                  <a:lnTo>
                    <a:pt x="442722" y="865537"/>
                  </a:lnTo>
                  <a:lnTo>
                    <a:pt x="417290" y="859822"/>
                  </a:lnTo>
                  <a:lnTo>
                    <a:pt x="442341" y="823055"/>
                  </a:lnTo>
                  <a:lnTo>
                    <a:pt x="439483" y="817912"/>
                  </a:lnTo>
                  <a:lnTo>
                    <a:pt x="420814" y="805625"/>
                  </a:lnTo>
                  <a:lnTo>
                    <a:pt x="420052" y="796290"/>
                  </a:lnTo>
                  <a:lnTo>
                    <a:pt x="396430" y="786098"/>
                  </a:lnTo>
                  <a:lnTo>
                    <a:pt x="393668" y="777050"/>
                  </a:lnTo>
                  <a:lnTo>
                    <a:pt x="382048" y="767239"/>
                  </a:lnTo>
                  <a:lnTo>
                    <a:pt x="381572" y="762572"/>
                  </a:lnTo>
                  <a:lnTo>
                    <a:pt x="394145" y="747332"/>
                  </a:lnTo>
                  <a:lnTo>
                    <a:pt x="385953" y="709612"/>
                  </a:lnTo>
                  <a:lnTo>
                    <a:pt x="389287" y="702088"/>
                  </a:lnTo>
                  <a:lnTo>
                    <a:pt x="396430" y="697040"/>
                  </a:lnTo>
                  <a:lnTo>
                    <a:pt x="397383" y="688943"/>
                  </a:lnTo>
                  <a:lnTo>
                    <a:pt x="405860" y="669893"/>
                  </a:lnTo>
                  <a:lnTo>
                    <a:pt x="403098" y="654082"/>
                  </a:lnTo>
                  <a:lnTo>
                    <a:pt x="414433" y="637032"/>
                  </a:lnTo>
                  <a:lnTo>
                    <a:pt x="427958" y="628555"/>
                  </a:lnTo>
                  <a:lnTo>
                    <a:pt x="441960" y="626650"/>
                  </a:lnTo>
                  <a:lnTo>
                    <a:pt x="452247" y="630365"/>
                  </a:lnTo>
                  <a:lnTo>
                    <a:pt x="462915" y="625126"/>
                  </a:lnTo>
                  <a:lnTo>
                    <a:pt x="484537" y="626935"/>
                  </a:lnTo>
                  <a:lnTo>
                    <a:pt x="498538" y="633889"/>
                  </a:lnTo>
                  <a:lnTo>
                    <a:pt x="505111" y="641033"/>
                  </a:lnTo>
                  <a:lnTo>
                    <a:pt x="521589" y="633127"/>
                  </a:lnTo>
                  <a:lnTo>
                    <a:pt x="532067" y="632841"/>
                  </a:lnTo>
                  <a:lnTo>
                    <a:pt x="539401" y="636651"/>
                  </a:lnTo>
                  <a:lnTo>
                    <a:pt x="558737" y="638461"/>
                  </a:lnTo>
                  <a:lnTo>
                    <a:pt x="576929" y="646557"/>
                  </a:lnTo>
                  <a:lnTo>
                    <a:pt x="591217" y="649319"/>
                  </a:lnTo>
                  <a:lnTo>
                    <a:pt x="591026" y="651700"/>
                  </a:lnTo>
                  <a:lnTo>
                    <a:pt x="602933" y="654463"/>
                  </a:lnTo>
                  <a:lnTo>
                    <a:pt x="611029" y="665702"/>
                  </a:lnTo>
                  <a:lnTo>
                    <a:pt x="612172" y="657511"/>
                  </a:lnTo>
                  <a:lnTo>
                    <a:pt x="620077" y="651224"/>
                  </a:lnTo>
                  <a:lnTo>
                    <a:pt x="617411" y="643604"/>
                  </a:lnTo>
                  <a:lnTo>
                    <a:pt x="620173" y="639413"/>
                  </a:lnTo>
                  <a:lnTo>
                    <a:pt x="632936" y="635603"/>
                  </a:lnTo>
                  <a:lnTo>
                    <a:pt x="641985" y="627031"/>
                  </a:lnTo>
                  <a:lnTo>
                    <a:pt x="656749" y="625792"/>
                  </a:lnTo>
                  <a:lnTo>
                    <a:pt x="677799" y="637984"/>
                  </a:lnTo>
                  <a:lnTo>
                    <a:pt x="683133" y="651605"/>
                  </a:lnTo>
                  <a:lnTo>
                    <a:pt x="692277" y="658177"/>
                  </a:lnTo>
                  <a:lnTo>
                    <a:pt x="689419" y="663797"/>
                  </a:lnTo>
                  <a:lnTo>
                    <a:pt x="680561" y="665226"/>
                  </a:lnTo>
                  <a:lnTo>
                    <a:pt x="676846" y="670274"/>
                  </a:lnTo>
                  <a:lnTo>
                    <a:pt x="677513" y="679228"/>
                  </a:lnTo>
                  <a:lnTo>
                    <a:pt x="688943" y="684371"/>
                  </a:lnTo>
                  <a:lnTo>
                    <a:pt x="687991" y="692277"/>
                  </a:lnTo>
                  <a:lnTo>
                    <a:pt x="693706" y="692658"/>
                  </a:lnTo>
                  <a:lnTo>
                    <a:pt x="696754" y="699135"/>
                  </a:lnTo>
                  <a:lnTo>
                    <a:pt x="725138" y="707326"/>
                  </a:lnTo>
                  <a:lnTo>
                    <a:pt x="736759" y="705707"/>
                  </a:lnTo>
                  <a:lnTo>
                    <a:pt x="759333" y="694468"/>
                  </a:lnTo>
                  <a:lnTo>
                    <a:pt x="781621" y="688943"/>
                  </a:lnTo>
                  <a:lnTo>
                    <a:pt x="785813" y="681323"/>
                  </a:lnTo>
                  <a:lnTo>
                    <a:pt x="785717" y="671322"/>
                  </a:lnTo>
                  <a:lnTo>
                    <a:pt x="790861" y="667417"/>
                  </a:lnTo>
                  <a:lnTo>
                    <a:pt x="797242" y="669798"/>
                  </a:lnTo>
                  <a:lnTo>
                    <a:pt x="802862" y="676084"/>
                  </a:lnTo>
                  <a:lnTo>
                    <a:pt x="800957" y="679323"/>
                  </a:lnTo>
                  <a:lnTo>
                    <a:pt x="792480" y="683038"/>
                  </a:lnTo>
                  <a:lnTo>
                    <a:pt x="793718" y="692182"/>
                  </a:lnTo>
                  <a:lnTo>
                    <a:pt x="799148" y="693420"/>
                  </a:lnTo>
                  <a:lnTo>
                    <a:pt x="803053" y="684181"/>
                  </a:lnTo>
                  <a:lnTo>
                    <a:pt x="806387" y="683038"/>
                  </a:lnTo>
                  <a:lnTo>
                    <a:pt x="811530" y="687419"/>
                  </a:lnTo>
                  <a:lnTo>
                    <a:pt x="811816" y="694468"/>
                  </a:lnTo>
                  <a:lnTo>
                    <a:pt x="814578" y="694753"/>
                  </a:lnTo>
                  <a:lnTo>
                    <a:pt x="823531" y="683800"/>
                  </a:lnTo>
                  <a:lnTo>
                    <a:pt x="829913" y="685514"/>
                  </a:lnTo>
                  <a:lnTo>
                    <a:pt x="837724" y="679514"/>
                  </a:lnTo>
                  <a:lnTo>
                    <a:pt x="842772" y="679418"/>
                  </a:lnTo>
                  <a:lnTo>
                    <a:pt x="842963" y="677037"/>
                  </a:lnTo>
                  <a:lnTo>
                    <a:pt x="851630" y="678085"/>
                  </a:lnTo>
                  <a:lnTo>
                    <a:pt x="854297" y="667702"/>
                  </a:lnTo>
                  <a:lnTo>
                    <a:pt x="863346" y="667417"/>
                  </a:lnTo>
                  <a:lnTo>
                    <a:pt x="860965" y="657701"/>
                  </a:lnTo>
                  <a:lnTo>
                    <a:pt x="889540" y="644652"/>
                  </a:lnTo>
                  <a:lnTo>
                    <a:pt x="882206" y="637699"/>
                  </a:lnTo>
                  <a:lnTo>
                    <a:pt x="880872" y="627412"/>
                  </a:lnTo>
                  <a:lnTo>
                    <a:pt x="882872" y="625792"/>
                  </a:lnTo>
                  <a:lnTo>
                    <a:pt x="880586" y="625507"/>
                  </a:lnTo>
                  <a:lnTo>
                    <a:pt x="878586" y="615220"/>
                  </a:lnTo>
                  <a:lnTo>
                    <a:pt x="859060" y="607505"/>
                  </a:lnTo>
                  <a:lnTo>
                    <a:pt x="857917" y="598742"/>
                  </a:lnTo>
                  <a:lnTo>
                    <a:pt x="854297" y="595408"/>
                  </a:lnTo>
                  <a:lnTo>
                    <a:pt x="860298" y="585407"/>
                  </a:lnTo>
                  <a:lnTo>
                    <a:pt x="872395" y="588645"/>
                  </a:lnTo>
                  <a:lnTo>
                    <a:pt x="882967" y="595027"/>
                  </a:lnTo>
                  <a:lnTo>
                    <a:pt x="886206" y="588169"/>
                  </a:lnTo>
                  <a:lnTo>
                    <a:pt x="897065" y="593789"/>
                  </a:lnTo>
                  <a:lnTo>
                    <a:pt x="903732" y="585502"/>
                  </a:lnTo>
                  <a:lnTo>
                    <a:pt x="913543" y="565404"/>
                  </a:lnTo>
                  <a:lnTo>
                    <a:pt x="891159" y="549211"/>
                  </a:lnTo>
                  <a:lnTo>
                    <a:pt x="892683" y="547116"/>
                  </a:lnTo>
                  <a:lnTo>
                    <a:pt x="889254" y="543782"/>
                  </a:lnTo>
                  <a:lnTo>
                    <a:pt x="878300" y="541496"/>
                  </a:lnTo>
                  <a:lnTo>
                    <a:pt x="886396" y="531114"/>
                  </a:lnTo>
                  <a:lnTo>
                    <a:pt x="886777" y="524161"/>
                  </a:lnTo>
                  <a:lnTo>
                    <a:pt x="881348" y="524351"/>
                  </a:lnTo>
                  <a:lnTo>
                    <a:pt x="878300" y="514064"/>
                  </a:lnTo>
                  <a:lnTo>
                    <a:pt x="868490" y="508635"/>
                  </a:lnTo>
                  <a:lnTo>
                    <a:pt x="869633" y="501777"/>
                  </a:lnTo>
                  <a:lnTo>
                    <a:pt x="860298" y="498539"/>
                  </a:lnTo>
                  <a:lnTo>
                    <a:pt x="856869" y="492442"/>
                  </a:lnTo>
                  <a:lnTo>
                    <a:pt x="852488" y="493585"/>
                  </a:lnTo>
                  <a:lnTo>
                    <a:pt x="839343" y="486727"/>
                  </a:lnTo>
                  <a:lnTo>
                    <a:pt x="839819" y="483108"/>
                  </a:lnTo>
                  <a:lnTo>
                    <a:pt x="830009" y="478345"/>
                  </a:lnTo>
                  <a:lnTo>
                    <a:pt x="830390" y="463772"/>
                  </a:lnTo>
                  <a:lnTo>
                    <a:pt x="821627" y="468344"/>
                  </a:lnTo>
                  <a:lnTo>
                    <a:pt x="794480" y="463772"/>
                  </a:lnTo>
                  <a:lnTo>
                    <a:pt x="748379" y="439865"/>
                  </a:lnTo>
                  <a:lnTo>
                    <a:pt x="736187" y="437769"/>
                  </a:lnTo>
                  <a:lnTo>
                    <a:pt x="724471" y="439579"/>
                  </a:lnTo>
                  <a:lnTo>
                    <a:pt x="722567" y="432054"/>
                  </a:lnTo>
                  <a:lnTo>
                    <a:pt x="708660" y="424243"/>
                  </a:lnTo>
                  <a:lnTo>
                    <a:pt x="710184" y="416338"/>
                  </a:lnTo>
                  <a:lnTo>
                    <a:pt x="718756" y="416433"/>
                  </a:lnTo>
                  <a:lnTo>
                    <a:pt x="725424" y="411766"/>
                  </a:lnTo>
                  <a:lnTo>
                    <a:pt x="726281" y="403384"/>
                  </a:lnTo>
                  <a:lnTo>
                    <a:pt x="720376" y="398431"/>
                  </a:lnTo>
                  <a:lnTo>
                    <a:pt x="717994" y="392335"/>
                  </a:lnTo>
                  <a:lnTo>
                    <a:pt x="738092" y="376523"/>
                  </a:lnTo>
                  <a:lnTo>
                    <a:pt x="746188" y="377571"/>
                  </a:lnTo>
                  <a:lnTo>
                    <a:pt x="747903" y="372142"/>
                  </a:lnTo>
                  <a:lnTo>
                    <a:pt x="742093" y="370523"/>
                  </a:lnTo>
                  <a:lnTo>
                    <a:pt x="743712" y="363760"/>
                  </a:lnTo>
                  <a:lnTo>
                    <a:pt x="736187" y="362045"/>
                  </a:lnTo>
                  <a:lnTo>
                    <a:pt x="739616" y="355473"/>
                  </a:lnTo>
                  <a:lnTo>
                    <a:pt x="732949" y="351568"/>
                  </a:lnTo>
                  <a:lnTo>
                    <a:pt x="736854" y="346043"/>
                  </a:lnTo>
                  <a:lnTo>
                    <a:pt x="725424" y="336518"/>
                  </a:lnTo>
                  <a:lnTo>
                    <a:pt x="729710" y="326231"/>
                  </a:lnTo>
                  <a:lnTo>
                    <a:pt x="724090" y="322326"/>
                  </a:lnTo>
                  <a:lnTo>
                    <a:pt x="727900" y="315277"/>
                  </a:lnTo>
                  <a:lnTo>
                    <a:pt x="715709" y="309753"/>
                  </a:lnTo>
                  <a:lnTo>
                    <a:pt x="719328" y="309086"/>
                  </a:lnTo>
                  <a:lnTo>
                    <a:pt x="723614" y="299180"/>
                  </a:lnTo>
                  <a:lnTo>
                    <a:pt x="739902" y="286417"/>
                  </a:lnTo>
                  <a:lnTo>
                    <a:pt x="746569" y="276320"/>
                  </a:lnTo>
                  <a:lnTo>
                    <a:pt x="752380" y="257366"/>
                  </a:lnTo>
                  <a:lnTo>
                    <a:pt x="774763" y="246031"/>
                  </a:lnTo>
                  <a:lnTo>
                    <a:pt x="774192" y="241935"/>
                  </a:lnTo>
                  <a:lnTo>
                    <a:pt x="769620" y="238411"/>
                  </a:lnTo>
                  <a:lnTo>
                    <a:pt x="768953" y="228695"/>
                  </a:lnTo>
                  <a:lnTo>
                    <a:pt x="763429" y="223933"/>
                  </a:lnTo>
                  <a:lnTo>
                    <a:pt x="757619" y="225552"/>
                  </a:lnTo>
                  <a:lnTo>
                    <a:pt x="756285" y="223647"/>
                  </a:lnTo>
                  <a:lnTo>
                    <a:pt x="759809" y="208788"/>
                  </a:lnTo>
                  <a:lnTo>
                    <a:pt x="764191" y="206788"/>
                  </a:lnTo>
                  <a:lnTo>
                    <a:pt x="769906" y="209550"/>
                  </a:lnTo>
                  <a:lnTo>
                    <a:pt x="779431" y="209169"/>
                  </a:lnTo>
                  <a:lnTo>
                    <a:pt x="791337" y="220789"/>
                  </a:lnTo>
                  <a:lnTo>
                    <a:pt x="800862" y="214217"/>
                  </a:lnTo>
                  <a:lnTo>
                    <a:pt x="800862" y="200406"/>
                  </a:lnTo>
                  <a:lnTo>
                    <a:pt x="794671" y="194596"/>
                  </a:lnTo>
                  <a:lnTo>
                    <a:pt x="797623" y="170116"/>
                  </a:lnTo>
                  <a:lnTo>
                    <a:pt x="791527" y="167259"/>
                  </a:lnTo>
                  <a:lnTo>
                    <a:pt x="792671" y="163735"/>
                  </a:lnTo>
                  <a:lnTo>
                    <a:pt x="785813" y="161449"/>
                  </a:lnTo>
                  <a:lnTo>
                    <a:pt x="757904" y="159258"/>
                  </a:lnTo>
                  <a:lnTo>
                    <a:pt x="749332" y="163925"/>
                  </a:lnTo>
                  <a:lnTo>
                    <a:pt x="735997" y="165163"/>
                  </a:lnTo>
                  <a:lnTo>
                    <a:pt x="721138" y="144875"/>
                  </a:lnTo>
                  <a:lnTo>
                    <a:pt x="720185" y="132397"/>
                  </a:lnTo>
                  <a:lnTo>
                    <a:pt x="713613" y="137732"/>
                  </a:lnTo>
                  <a:lnTo>
                    <a:pt x="711803" y="135255"/>
                  </a:lnTo>
                  <a:lnTo>
                    <a:pt x="706946" y="139351"/>
                  </a:lnTo>
                  <a:lnTo>
                    <a:pt x="705802" y="135731"/>
                  </a:lnTo>
                  <a:lnTo>
                    <a:pt x="702373" y="137827"/>
                  </a:lnTo>
                  <a:lnTo>
                    <a:pt x="701231" y="124206"/>
                  </a:lnTo>
                  <a:lnTo>
                    <a:pt x="696944" y="124396"/>
                  </a:lnTo>
                  <a:lnTo>
                    <a:pt x="696754" y="121539"/>
                  </a:lnTo>
                  <a:lnTo>
                    <a:pt x="690372" y="116110"/>
                  </a:lnTo>
                  <a:lnTo>
                    <a:pt x="685610" y="100679"/>
                  </a:lnTo>
                  <a:lnTo>
                    <a:pt x="676656" y="92488"/>
                  </a:lnTo>
                  <a:lnTo>
                    <a:pt x="672084" y="96012"/>
                  </a:lnTo>
                  <a:lnTo>
                    <a:pt x="668846" y="91821"/>
                  </a:lnTo>
                  <a:lnTo>
                    <a:pt x="670179" y="88868"/>
                  </a:lnTo>
                  <a:lnTo>
                    <a:pt x="668846" y="90392"/>
                  </a:lnTo>
                  <a:lnTo>
                    <a:pt x="656177" y="84106"/>
                  </a:lnTo>
                  <a:lnTo>
                    <a:pt x="649986" y="86678"/>
                  </a:lnTo>
                  <a:lnTo>
                    <a:pt x="642080" y="72295"/>
                  </a:lnTo>
                  <a:lnTo>
                    <a:pt x="648938" y="72580"/>
                  </a:lnTo>
                  <a:lnTo>
                    <a:pt x="656558" y="67723"/>
                  </a:lnTo>
                  <a:lnTo>
                    <a:pt x="654844" y="65437"/>
                  </a:lnTo>
                  <a:lnTo>
                    <a:pt x="668084" y="55340"/>
                  </a:lnTo>
                  <a:lnTo>
                    <a:pt x="661988" y="44767"/>
                  </a:lnTo>
                  <a:lnTo>
                    <a:pt x="719138" y="51054"/>
                  </a:lnTo>
                  <a:lnTo>
                    <a:pt x="720566" y="47149"/>
                  </a:lnTo>
                  <a:lnTo>
                    <a:pt x="731806" y="38957"/>
                  </a:lnTo>
                  <a:lnTo>
                    <a:pt x="735330" y="32290"/>
                  </a:lnTo>
                  <a:lnTo>
                    <a:pt x="750475" y="36004"/>
                  </a:lnTo>
                  <a:lnTo>
                    <a:pt x="763048" y="23146"/>
                  </a:lnTo>
                  <a:lnTo>
                    <a:pt x="772382" y="18193"/>
                  </a:lnTo>
                  <a:lnTo>
                    <a:pt x="769048" y="9525"/>
                  </a:lnTo>
                  <a:lnTo>
                    <a:pt x="774002" y="10858"/>
                  </a:lnTo>
                  <a:lnTo>
                    <a:pt x="799814" y="36862"/>
                  </a:lnTo>
                  <a:lnTo>
                    <a:pt x="803148" y="62674"/>
                  </a:lnTo>
                  <a:lnTo>
                    <a:pt x="808196" y="62389"/>
                  </a:lnTo>
                  <a:lnTo>
                    <a:pt x="808863" y="65818"/>
                  </a:lnTo>
                  <a:lnTo>
                    <a:pt x="824865" y="64199"/>
                  </a:lnTo>
                  <a:lnTo>
                    <a:pt x="827627" y="76486"/>
                  </a:lnTo>
                  <a:lnTo>
                    <a:pt x="820579" y="78867"/>
                  </a:lnTo>
                  <a:lnTo>
                    <a:pt x="826579" y="102108"/>
                  </a:lnTo>
                  <a:lnTo>
                    <a:pt x="811244" y="107918"/>
                  </a:lnTo>
                  <a:lnTo>
                    <a:pt x="816197" y="114967"/>
                  </a:lnTo>
                  <a:lnTo>
                    <a:pt x="808577" y="119348"/>
                  </a:lnTo>
                  <a:lnTo>
                    <a:pt x="809720" y="123730"/>
                  </a:lnTo>
                  <a:lnTo>
                    <a:pt x="838200" y="147352"/>
                  </a:lnTo>
                  <a:lnTo>
                    <a:pt x="834962" y="156782"/>
                  </a:lnTo>
                  <a:lnTo>
                    <a:pt x="836295" y="169164"/>
                  </a:lnTo>
                  <a:lnTo>
                    <a:pt x="842391" y="178022"/>
                  </a:lnTo>
                  <a:lnTo>
                    <a:pt x="860869" y="189547"/>
                  </a:lnTo>
                  <a:lnTo>
                    <a:pt x="867727" y="185737"/>
                  </a:lnTo>
                  <a:lnTo>
                    <a:pt x="873347" y="176689"/>
                  </a:lnTo>
                  <a:lnTo>
                    <a:pt x="885730" y="170497"/>
                  </a:lnTo>
                  <a:lnTo>
                    <a:pt x="885730" y="163354"/>
                  </a:lnTo>
                  <a:lnTo>
                    <a:pt x="892588" y="163639"/>
                  </a:lnTo>
                  <a:lnTo>
                    <a:pt x="884777" y="145733"/>
                  </a:lnTo>
                  <a:lnTo>
                    <a:pt x="892492" y="142875"/>
                  </a:lnTo>
                  <a:lnTo>
                    <a:pt x="892778" y="129445"/>
                  </a:lnTo>
                  <a:lnTo>
                    <a:pt x="883063" y="127159"/>
                  </a:lnTo>
                  <a:lnTo>
                    <a:pt x="876110" y="99346"/>
                  </a:lnTo>
                  <a:lnTo>
                    <a:pt x="878396" y="89630"/>
                  </a:lnTo>
                  <a:lnTo>
                    <a:pt x="876014" y="88106"/>
                  </a:lnTo>
                  <a:lnTo>
                    <a:pt x="876300" y="81724"/>
                  </a:lnTo>
                  <a:lnTo>
                    <a:pt x="884396" y="76676"/>
                  </a:lnTo>
                  <a:lnTo>
                    <a:pt x="888683" y="68485"/>
                  </a:lnTo>
                  <a:lnTo>
                    <a:pt x="894017" y="66104"/>
                  </a:lnTo>
                  <a:lnTo>
                    <a:pt x="891826" y="62389"/>
                  </a:lnTo>
                  <a:lnTo>
                    <a:pt x="894874" y="58388"/>
                  </a:lnTo>
                  <a:lnTo>
                    <a:pt x="891731" y="54483"/>
                  </a:lnTo>
                  <a:lnTo>
                    <a:pt x="897922" y="49625"/>
                  </a:lnTo>
                  <a:lnTo>
                    <a:pt x="909638" y="47149"/>
                  </a:lnTo>
                  <a:lnTo>
                    <a:pt x="923449" y="35433"/>
                  </a:lnTo>
                  <a:lnTo>
                    <a:pt x="956691" y="40672"/>
                  </a:lnTo>
                  <a:lnTo>
                    <a:pt x="970217" y="45815"/>
                  </a:lnTo>
                  <a:lnTo>
                    <a:pt x="983266" y="42291"/>
                  </a:lnTo>
                  <a:lnTo>
                    <a:pt x="989838" y="35242"/>
                  </a:lnTo>
                  <a:lnTo>
                    <a:pt x="1014603" y="38195"/>
                  </a:lnTo>
                  <a:lnTo>
                    <a:pt x="1022128" y="35814"/>
                  </a:lnTo>
                  <a:lnTo>
                    <a:pt x="1021747" y="29051"/>
                  </a:lnTo>
                  <a:lnTo>
                    <a:pt x="1017461" y="21622"/>
                  </a:lnTo>
                  <a:lnTo>
                    <a:pt x="1033367" y="16383"/>
                  </a:lnTo>
                  <a:lnTo>
                    <a:pt x="1046893" y="18479"/>
                  </a:lnTo>
                  <a:lnTo>
                    <a:pt x="1049846" y="25146"/>
                  </a:lnTo>
                  <a:lnTo>
                    <a:pt x="1043178" y="28766"/>
                  </a:lnTo>
                  <a:lnTo>
                    <a:pt x="1046226" y="33623"/>
                  </a:lnTo>
                  <a:lnTo>
                    <a:pt x="1043845" y="37814"/>
                  </a:lnTo>
                  <a:lnTo>
                    <a:pt x="1045083" y="47149"/>
                  </a:lnTo>
                  <a:lnTo>
                    <a:pt x="1066133" y="43148"/>
                  </a:lnTo>
                  <a:lnTo>
                    <a:pt x="1087374" y="30575"/>
                  </a:lnTo>
                  <a:lnTo>
                    <a:pt x="1089279" y="33147"/>
                  </a:lnTo>
                  <a:lnTo>
                    <a:pt x="1089851" y="39148"/>
                  </a:lnTo>
                  <a:lnTo>
                    <a:pt x="1064705" y="65341"/>
                  </a:lnTo>
                  <a:lnTo>
                    <a:pt x="1064895" y="85439"/>
                  </a:lnTo>
                  <a:lnTo>
                    <a:pt x="1072039" y="78200"/>
                  </a:lnTo>
                  <a:lnTo>
                    <a:pt x="1088327" y="87249"/>
                  </a:lnTo>
                  <a:lnTo>
                    <a:pt x="1102805" y="81629"/>
                  </a:lnTo>
                  <a:lnTo>
                    <a:pt x="1104614" y="75343"/>
                  </a:lnTo>
                  <a:lnTo>
                    <a:pt x="1099566" y="56674"/>
                  </a:lnTo>
                  <a:lnTo>
                    <a:pt x="1099852" y="46006"/>
                  </a:lnTo>
                  <a:lnTo>
                    <a:pt x="1111568" y="38671"/>
                  </a:lnTo>
                  <a:lnTo>
                    <a:pt x="1115378" y="38957"/>
                  </a:lnTo>
                  <a:lnTo>
                    <a:pt x="1136142" y="24098"/>
                  </a:lnTo>
                  <a:lnTo>
                    <a:pt x="1149668" y="26860"/>
                  </a:lnTo>
                  <a:lnTo>
                    <a:pt x="1149572" y="35147"/>
                  </a:lnTo>
                  <a:lnTo>
                    <a:pt x="1157383" y="48196"/>
                  </a:lnTo>
                  <a:lnTo>
                    <a:pt x="1174814" y="59912"/>
                  </a:lnTo>
                  <a:lnTo>
                    <a:pt x="1185005" y="95631"/>
                  </a:lnTo>
                  <a:lnTo>
                    <a:pt x="1193959" y="102489"/>
                  </a:lnTo>
                  <a:lnTo>
                    <a:pt x="1209199" y="89440"/>
                  </a:lnTo>
                  <a:lnTo>
                    <a:pt x="1224534" y="90297"/>
                  </a:lnTo>
                  <a:lnTo>
                    <a:pt x="1226058" y="95631"/>
                  </a:lnTo>
                  <a:lnTo>
                    <a:pt x="1226534" y="85916"/>
                  </a:lnTo>
                  <a:lnTo>
                    <a:pt x="1227392" y="96107"/>
                  </a:lnTo>
                  <a:lnTo>
                    <a:pt x="1229773" y="94012"/>
                  </a:lnTo>
                  <a:lnTo>
                    <a:pt x="1228439" y="90678"/>
                  </a:lnTo>
                  <a:lnTo>
                    <a:pt x="1230916" y="91059"/>
                  </a:lnTo>
                  <a:lnTo>
                    <a:pt x="1228249" y="84963"/>
                  </a:lnTo>
                  <a:lnTo>
                    <a:pt x="1231011" y="86392"/>
                  </a:lnTo>
                  <a:lnTo>
                    <a:pt x="1240822" y="74962"/>
                  </a:lnTo>
                  <a:lnTo>
                    <a:pt x="1244727" y="73819"/>
                  </a:lnTo>
                  <a:lnTo>
                    <a:pt x="1254062" y="85534"/>
                  </a:lnTo>
                  <a:lnTo>
                    <a:pt x="1255490" y="98298"/>
                  </a:lnTo>
                  <a:lnTo>
                    <a:pt x="1265682" y="108013"/>
                  </a:lnTo>
                  <a:lnTo>
                    <a:pt x="1271588" y="131540"/>
                  </a:lnTo>
                  <a:lnTo>
                    <a:pt x="1278446" y="134207"/>
                  </a:lnTo>
                  <a:lnTo>
                    <a:pt x="1285875" y="128587"/>
                  </a:lnTo>
                  <a:lnTo>
                    <a:pt x="1297305" y="131540"/>
                  </a:lnTo>
                  <a:lnTo>
                    <a:pt x="1307783" y="127445"/>
                  </a:lnTo>
                  <a:lnTo>
                    <a:pt x="1313593" y="122206"/>
                  </a:lnTo>
                  <a:lnTo>
                    <a:pt x="1310068" y="132874"/>
                  </a:lnTo>
                  <a:lnTo>
                    <a:pt x="1320832" y="132683"/>
                  </a:lnTo>
                  <a:lnTo>
                    <a:pt x="1335310" y="154591"/>
                  </a:lnTo>
                  <a:lnTo>
                    <a:pt x="1330357" y="171259"/>
                  </a:lnTo>
                  <a:lnTo>
                    <a:pt x="1332738" y="180213"/>
                  </a:lnTo>
                  <a:lnTo>
                    <a:pt x="1327023" y="187547"/>
                  </a:lnTo>
                  <a:lnTo>
                    <a:pt x="1334643" y="189166"/>
                  </a:lnTo>
                  <a:lnTo>
                    <a:pt x="1332643" y="201835"/>
                  </a:lnTo>
                  <a:lnTo>
                    <a:pt x="1319593" y="211550"/>
                  </a:lnTo>
                  <a:lnTo>
                    <a:pt x="1324547" y="218027"/>
                  </a:lnTo>
                  <a:lnTo>
                    <a:pt x="1333119" y="213550"/>
                  </a:lnTo>
                  <a:lnTo>
                    <a:pt x="1337215" y="224123"/>
                  </a:lnTo>
                  <a:lnTo>
                    <a:pt x="1345216" y="227933"/>
                  </a:lnTo>
                  <a:lnTo>
                    <a:pt x="1343025" y="237172"/>
                  </a:lnTo>
                  <a:lnTo>
                    <a:pt x="1348168" y="239173"/>
                  </a:lnTo>
                  <a:lnTo>
                    <a:pt x="1363123" y="234029"/>
                  </a:lnTo>
                  <a:lnTo>
                    <a:pt x="1375124" y="234791"/>
                  </a:lnTo>
                  <a:lnTo>
                    <a:pt x="1384935" y="240792"/>
                  </a:lnTo>
                  <a:lnTo>
                    <a:pt x="1391222" y="250984"/>
                  </a:lnTo>
                  <a:lnTo>
                    <a:pt x="1396746" y="251936"/>
                  </a:lnTo>
                  <a:lnTo>
                    <a:pt x="1395127" y="262223"/>
                  </a:lnTo>
                  <a:lnTo>
                    <a:pt x="1401318" y="278130"/>
                  </a:lnTo>
                  <a:lnTo>
                    <a:pt x="1401032" y="284226"/>
                  </a:lnTo>
                  <a:lnTo>
                    <a:pt x="1398365" y="290132"/>
                  </a:lnTo>
                  <a:lnTo>
                    <a:pt x="1372743" y="306229"/>
                  </a:lnTo>
                  <a:lnTo>
                    <a:pt x="1370933" y="322802"/>
                  </a:lnTo>
                  <a:lnTo>
                    <a:pt x="1377315" y="324898"/>
                  </a:lnTo>
                  <a:lnTo>
                    <a:pt x="1380839" y="330041"/>
                  </a:lnTo>
                  <a:lnTo>
                    <a:pt x="1395984" y="328803"/>
                  </a:lnTo>
                  <a:lnTo>
                    <a:pt x="1414367" y="335661"/>
                  </a:lnTo>
                  <a:lnTo>
                    <a:pt x="1421035" y="345948"/>
                  </a:lnTo>
                  <a:lnTo>
                    <a:pt x="1429703" y="347567"/>
                  </a:lnTo>
                  <a:lnTo>
                    <a:pt x="1437894" y="353377"/>
                  </a:lnTo>
                  <a:lnTo>
                    <a:pt x="1435513" y="359283"/>
                  </a:lnTo>
                  <a:lnTo>
                    <a:pt x="1449419" y="357759"/>
                  </a:lnTo>
                  <a:lnTo>
                    <a:pt x="1445895" y="362902"/>
                  </a:lnTo>
                  <a:lnTo>
                    <a:pt x="1450467" y="371380"/>
                  </a:lnTo>
                  <a:lnTo>
                    <a:pt x="1482376" y="349663"/>
                  </a:lnTo>
                  <a:lnTo>
                    <a:pt x="1475232" y="362236"/>
                  </a:lnTo>
                  <a:lnTo>
                    <a:pt x="1475232" y="370523"/>
                  </a:lnTo>
                  <a:lnTo>
                    <a:pt x="1460087" y="375475"/>
                  </a:lnTo>
                  <a:lnTo>
                    <a:pt x="1454849" y="380143"/>
                  </a:lnTo>
                  <a:lnTo>
                    <a:pt x="1457611" y="382619"/>
                  </a:lnTo>
                  <a:lnTo>
                    <a:pt x="1461707" y="381191"/>
                  </a:lnTo>
                  <a:lnTo>
                    <a:pt x="1464659" y="385572"/>
                  </a:lnTo>
                  <a:lnTo>
                    <a:pt x="1473232" y="390239"/>
                  </a:lnTo>
                  <a:lnTo>
                    <a:pt x="1479423" y="399955"/>
                  </a:lnTo>
                  <a:lnTo>
                    <a:pt x="1479423" y="409003"/>
                  </a:lnTo>
                  <a:lnTo>
                    <a:pt x="1492568" y="422624"/>
                  </a:lnTo>
                  <a:lnTo>
                    <a:pt x="1506950" y="428434"/>
                  </a:lnTo>
                  <a:lnTo>
                    <a:pt x="1513999" y="426244"/>
                  </a:lnTo>
                  <a:lnTo>
                    <a:pt x="1508379" y="438150"/>
                  </a:lnTo>
                  <a:lnTo>
                    <a:pt x="1511141" y="442627"/>
                  </a:lnTo>
                  <a:lnTo>
                    <a:pt x="1509617" y="445675"/>
                  </a:lnTo>
                  <a:lnTo>
                    <a:pt x="1514951" y="449866"/>
                  </a:lnTo>
                  <a:lnTo>
                    <a:pt x="1520190" y="442912"/>
                  </a:lnTo>
                  <a:lnTo>
                    <a:pt x="1526286" y="442817"/>
                  </a:lnTo>
                  <a:lnTo>
                    <a:pt x="1540193" y="431864"/>
                  </a:lnTo>
                  <a:lnTo>
                    <a:pt x="1535716" y="418148"/>
                  </a:lnTo>
                  <a:lnTo>
                    <a:pt x="1546193" y="408241"/>
                  </a:lnTo>
                  <a:lnTo>
                    <a:pt x="1547432" y="401860"/>
                  </a:lnTo>
                  <a:lnTo>
                    <a:pt x="1553718" y="393097"/>
                  </a:lnTo>
                  <a:lnTo>
                    <a:pt x="1559052" y="390144"/>
                  </a:lnTo>
                  <a:lnTo>
                    <a:pt x="1554956" y="384429"/>
                  </a:lnTo>
                  <a:lnTo>
                    <a:pt x="1554194" y="378142"/>
                  </a:lnTo>
                  <a:lnTo>
                    <a:pt x="1541145" y="370237"/>
                  </a:lnTo>
                  <a:lnTo>
                    <a:pt x="1549527" y="362141"/>
                  </a:lnTo>
                  <a:lnTo>
                    <a:pt x="1553337" y="351949"/>
                  </a:lnTo>
                  <a:lnTo>
                    <a:pt x="1542859" y="350234"/>
                  </a:lnTo>
                  <a:lnTo>
                    <a:pt x="1527620" y="339471"/>
                  </a:lnTo>
                  <a:lnTo>
                    <a:pt x="1528001" y="327279"/>
                  </a:lnTo>
                  <a:lnTo>
                    <a:pt x="1554861" y="327946"/>
                  </a:lnTo>
                  <a:lnTo>
                    <a:pt x="1574578" y="332041"/>
                  </a:lnTo>
                  <a:lnTo>
                    <a:pt x="1598771" y="329184"/>
                  </a:lnTo>
                  <a:lnTo>
                    <a:pt x="1627442" y="311563"/>
                  </a:lnTo>
                  <a:lnTo>
                    <a:pt x="1643634" y="296513"/>
                  </a:lnTo>
                  <a:lnTo>
                    <a:pt x="1650683" y="306800"/>
                  </a:lnTo>
                  <a:lnTo>
                    <a:pt x="1656588" y="326041"/>
                  </a:lnTo>
                  <a:lnTo>
                    <a:pt x="1653445" y="327755"/>
                  </a:lnTo>
                  <a:lnTo>
                    <a:pt x="1655636" y="333756"/>
                  </a:lnTo>
                  <a:lnTo>
                    <a:pt x="1661732" y="335090"/>
                  </a:lnTo>
                  <a:lnTo>
                    <a:pt x="1697831" y="330422"/>
                  </a:lnTo>
                  <a:lnTo>
                    <a:pt x="1728216" y="320231"/>
                  </a:lnTo>
                  <a:lnTo>
                    <a:pt x="1734407" y="333184"/>
                  </a:lnTo>
                  <a:lnTo>
                    <a:pt x="1735931" y="332423"/>
                  </a:lnTo>
                  <a:lnTo>
                    <a:pt x="1746790" y="349186"/>
                  </a:lnTo>
                  <a:lnTo>
                    <a:pt x="1744789" y="351568"/>
                  </a:lnTo>
                  <a:lnTo>
                    <a:pt x="1752695" y="366332"/>
                  </a:lnTo>
                  <a:lnTo>
                    <a:pt x="1756315" y="388715"/>
                  </a:lnTo>
                  <a:lnTo>
                    <a:pt x="1783651" y="384048"/>
                  </a:lnTo>
                  <a:lnTo>
                    <a:pt x="1814893" y="397288"/>
                  </a:lnTo>
                  <a:lnTo>
                    <a:pt x="1837563" y="391192"/>
                  </a:lnTo>
                  <a:lnTo>
                    <a:pt x="1840801" y="396240"/>
                  </a:lnTo>
                  <a:lnTo>
                    <a:pt x="1900333" y="403289"/>
                  </a:lnTo>
                  <a:lnTo>
                    <a:pt x="1940528" y="411099"/>
                  </a:lnTo>
                  <a:lnTo>
                    <a:pt x="1941671" y="414147"/>
                  </a:lnTo>
                  <a:lnTo>
                    <a:pt x="1947767" y="412433"/>
                  </a:lnTo>
                  <a:lnTo>
                    <a:pt x="1949863" y="418909"/>
                  </a:lnTo>
                  <a:lnTo>
                    <a:pt x="1979771" y="410623"/>
                  </a:lnTo>
                  <a:lnTo>
                    <a:pt x="1980724" y="412718"/>
                  </a:lnTo>
                  <a:lnTo>
                    <a:pt x="2004155" y="400145"/>
                  </a:lnTo>
                  <a:lnTo>
                    <a:pt x="2010156" y="401288"/>
                  </a:lnTo>
                  <a:lnTo>
                    <a:pt x="2012537" y="410337"/>
                  </a:lnTo>
                  <a:lnTo>
                    <a:pt x="1987487" y="422148"/>
                  </a:lnTo>
                  <a:lnTo>
                    <a:pt x="1991201" y="431768"/>
                  </a:lnTo>
                  <a:lnTo>
                    <a:pt x="1987487" y="433102"/>
                  </a:lnTo>
                  <a:lnTo>
                    <a:pt x="1988915" y="436245"/>
                  </a:lnTo>
                  <a:lnTo>
                    <a:pt x="1977580" y="444151"/>
                  </a:lnTo>
                  <a:lnTo>
                    <a:pt x="1979105" y="456343"/>
                  </a:lnTo>
                  <a:lnTo>
                    <a:pt x="1995011" y="463867"/>
                  </a:lnTo>
                  <a:lnTo>
                    <a:pt x="2006822" y="484156"/>
                  </a:lnTo>
                  <a:lnTo>
                    <a:pt x="1979390" y="515683"/>
                  </a:lnTo>
                  <a:lnTo>
                    <a:pt x="1979295" y="525399"/>
                  </a:lnTo>
                  <a:lnTo>
                    <a:pt x="1962150" y="539972"/>
                  </a:lnTo>
                  <a:lnTo>
                    <a:pt x="1961388" y="544354"/>
                  </a:lnTo>
                  <a:lnTo>
                    <a:pt x="1966817" y="547211"/>
                  </a:lnTo>
                  <a:lnTo>
                    <a:pt x="1953482" y="546735"/>
                  </a:lnTo>
                  <a:lnTo>
                    <a:pt x="1949291" y="554641"/>
                  </a:lnTo>
                  <a:lnTo>
                    <a:pt x="1937480" y="554355"/>
                  </a:lnTo>
                  <a:lnTo>
                    <a:pt x="1933384" y="555593"/>
                  </a:lnTo>
                  <a:lnTo>
                    <a:pt x="1932051" y="559403"/>
                  </a:lnTo>
                  <a:lnTo>
                    <a:pt x="1917954" y="555308"/>
                  </a:lnTo>
                  <a:lnTo>
                    <a:pt x="1916621" y="563690"/>
                  </a:lnTo>
                  <a:lnTo>
                    <a:pt x="1915478" y="554450"/>
                  </a:lnTo>
                  <a:lnTo>
                    <a:pt x="1887093" y="558546"/>
                  </a:lnTo>
                  <a:lnTo>
                    <a:pt x="1872520" y="566166"/>
                  </a:lnTo>
                  <a:lnTo>
                    <a:pt x="1873472" y="576072"/>
                  </a:lnTo>
                  <a:lnTo>
                    <a:pt x="1870710" y="576453"/>
                  </a:lnTo>
                  <a:lnTo>
                    <a:pt x="1866043" y="593979"/>
                  </a:lnTo>
                  <a:lnTo>
                    <a:pt x="1845850" y="601218"/>
                  </a:lnTo>
                  <a:lnTo>
                    <a:pt x="1828324" y="614553"/>
                  </a:lnTo>
                  <a:lnTo>
                    <a:pt x="1824418" y="610172"/>
                  </a:lnTo>
                  <a:lnTo>
                    <a:pt x="1815560" y="618458"/>
                  </a:lnTo>
                  <a:lnTo>
                    <a:pt x="1778222" y="635794"/>
                  </a:lnTo>
                  <a:lnTo>
                    <a:pt x="1756220" y="638937"/>
                  </a:lnTo>
                  <a:lnTo>
                    <a:pt x="1754029" y="640461"/>
                  </a:lnTo>
                  <a:lnTo>
                    <a:pt x="1754981" y="651796"/>
                  </a:lnTo>
                  <a:lnTo>
                    <a:pt x="1742884" y="651986"/>
                  </a:lnTo>
                  <a:lnTo>
                    <a:pt x="1742408" y="645414"/>
                  </a:lnTo>
                  <a:lnTo>
                    <a:pt x="1739932" y="646367"/>
                  </a:lnTo>
                  <a:lnTo>
                    <a:pt x="1722025" y="659701"/>
                  </a:lnTo>
                  <a:lnTo>
                    <a:pt x="1722501" y="661892"/>
                  </a:lnTo>
                  <a:lnTo>
                    <a:pt x="1715548" y="664083"/>
                  </a:lnTo>
                  <a:lnTo>
                    <a:pt x="1720215" y="676656"/>
                  </a:lnTo>
                  <a:lnTo>
                    <a:pt x="1697736" y="685991"/>
                  </a:lnTo>
                  <a:lnTo>
                    <a:pt x="1688783" y="692372"/>
                  </a:lnTo>
                  <a:lnTo>
                    <a:pt x="1684115" y="690182"/>
                  </a:lnTo>
                  <a:lnTo>
                    <a:pt x="1683068" y="684657"/>
                  </a:lnTo>
                  <a:lnTo>
                    <a:pt x="1672209" y="686848"/>
                  </a:lnTo>
                  <a:lnTo>
                    <a:pt x="1646492" y="686467"/>
                  </a:lnTo>
                  <a:lnTo>
                    <a:pt x="1641729" y="706088"/>
                  </a:lnTo>
                  <a:lnTo>
                    <a:pt x="1643729" y="714566"/>
                  </a:lnTo>
                  <a:lnTo>
                    <a:pt x="1649063" y="716661"/>
                  </a:lnTo>
                  <a:lnTo>
                    <a:pt x="1655636" y="729234"/>
                  </a:lnTo>
                  <a:lnTo>
                    <a:pt x="1648397" y="732853"/>
                  </a:lnTo>
                  <a:lnTo>
                    <a:pt x="1649921" y="750380"/>
                  </a:lnTo>
                  <a:lnTo>
                    <a:pt x="1645253" y="753618"/>
                  </a:lnTo>
                  <a:lnTo>
                    <a:pt x="1654778" y="766477"/>
                  </a:lnTo>
                  <a:lnTo>
                    <a:pt x="1662779" y="762476"/>
                  </a:lnTo>
                  <a:lnTo>
                    <a:pt x="1667923" y="776002"/>
                  </a:lnTo>
                  <a:lnTo>
                    <a:pt x="1662493" y="778859"/>
                  </a:lnTo>
                  <a:lnTo>
                    <a:pt x="1662589" y="783908"/>
                  </a:lnTo>
                  <a:lnTo>
                    <a:pt x="1667637" y="792766"/>
                  </a:lnTo>
                  <a:lnTo>
                    <a:pt x="1674114" y="792194"/>
                  </a:lnTo>
                  <a:lnTo>
                    <a:pt x="1682210" y="800957"/>
                  </a:lnTo>
                  <a:lnTo>
                    <a:pt x="1683449" y="799719"/>
                  </a:lnTo>
                  <a:lnTo>
                    <a:pt x="1691640" y="805529"/>
                  </a:lnTo>
                  <a:lnTo>
                    <a:pt x="1692402" y="802481"/>
                  </a:lnTo>
                  <a:lnTo>
                    <a:pt x="1702499" y="801910"/>
                  </a:lnTo>
                  <a:lnTo>
                    <a:pt x="1702689" y="804958"/>
                  </a:lnTo>
                  <a:lnTo>
                    <a:pt x="1712595" y="804958"/>
                  </a:lnTo>
                  <a:lnTo>
                    <a:pt x="1713167" y="808577"/>
                  </a:lnTo>
                  <a:lnTo>
                    <a:pt x="1727740" y="808482"/>
                  </a:lnTo>
                  <a:lnTo>
                    <a:pt x="1743170" y="805910"/>
                  </a:lnTo>
                  <a:lnTo>
                    <a:pt x="1754505" y="800767"/>
                  </a:lnTo>
                  <a:lnTo>
                    <a:pt x="1756696" y="805529"/>
                  </a:lnTo>
                  <a:lnTo>
                    <a:pt x="1735741" y="826770"/>
                  </a:lnTo>
                  <a:lnTo>
                    <a:pt x="1739551" y="832866"/>
                  </a:lnTo>
                  <a:lnTo>
                    <a:pt x="1732597" y="836390"/>
                  </a:lnTo>
                  <a:lnTo>
                    <a:pt x="1729073" y="847344"/>
                  </a:lnTo>
                  <a:lnTo>
                    <a:pt x="1726216" y="846487"/>
                  </a:lnTo>
                  <a:lnTo>
                    <a:pt x="1721549" y="857917"/>
                  </a:lnTo>
                  <a:lnTo>
                    <a:pt x="1714405" y="854678"/>
                  </a:lnTo>
                  <a:lnTo>
                    <a:pt x="1702784" y="882015"/>
                  </a:lnTo>
                  <a:lnTo>
                    <a:pt x="1699260" y="881158"/>
                  </a:lnTo>
                  <a:lnTo>
                    <a:pt x="1698689" y="896684"/>
                  </a:lnTo>
                  <a:lnTo>
                    <a:pt x="1703451" y="907542"/>
                  </a:lnTo>
                  <a:lnTo>
                    <a:pt x="1704689" y="928497"/>
                  </a:lnTo>
                  <a:lnTo>
                    <a:pt x="1714024" y="929735"/>
                  </a:lnTo>
                  <a:lnTo>
                    <a:pt x="1710023" y="942118"/>
                  </a:lnTo>
                  <a:lnTo>
                    <a:pt x="1703546" y="952214"/>
                  </a:lnTo>
                  <a:lnTo>
                    <a:pt x="1695831" y="949547"/>
                  </a:lnTo>
                  <a:lnTo>
                    <a:pt x="1687259" y="957167"/>
                  </a:lnTo>
                  <a:lnTo>
                    <a:pt x="1681734" y="967740"/>
                  </a:lnTo>
                  <a:lnTo>
                    <a:pt x="1679448" y="986504"/>
                  </a:lnTo>
                  <a:lnTo>
                    <a:pt x="1687544" y="995172"/>
                  </a:lnTo>
                  <a:lnTo>
                    <a:pt x="1661160" y="1007555"/>
                  </a:lnTo>
                  <a:lnTo>
                    <a:pt x="1664780" y="1033177"/>
                  </a:lnTo>
                  <a:lnTo>
                    <a:pt x="1663065" y="1045464"/>
                  </a:lnTo>
                  <a:lnTo>
                    <a:pt x="1692497" y="1056989"/>
                  </a:lnTo>
                  <a:lnTo>
                    <a:pt x="1695450" y="1063561"/>
                  </a:lnTo>
                  <a:lnTo>
                    <a:pt x="1693545" y="1076706"/>
                  </a:lnTo>
                  <a:lnTo>
                    <a:pt x="1700403" y="1090517"/>
                  </a:lnTo>
                  <a:lnTo>
                    <a:pt x="1700498" y="1100042"/>
                  </a:lnTo>
                  <a:lnTo>
                    <a:pt x="1696688" y="1109853"/>
                  </a:lnTo>
                  <a:lnTo>
                    <a:pt x="1692307" y="1113758"/>
                  </a:lnTo>
                  <a:lnTo>
                    <a:pt x="1686878" y="1105757"/>
                  </a:lnTo>
                  <a:lnTo>
                    <a:pt x="1672685" y="1119092"/>
                  </a:lnTo>
                  <a:lnTo>
                    <a:pt x="1668399" y="1112710"/>
                  </a:lnTo>
                  <a:lnTo>
                    <a:pt x="1655159" y="1103948"/>
                  </a:lnTo>
                  <a:lnTo>
                    <a:pt x="1651064" y="1093565"/>
                  </a:lnTo>
                  <a:lnTo>
                    <a:pt x="1657445" y="1070801"/>
                  </a:lnTo>
                  <a:lnTo>
                    <a:pt x="1657159" y="1055751"/>
                  </a:lnTo>
                  <a:lnTo>
                    <a:pt x="1661351" y="1047559"/>
                  </a:lnTo>
                  <a:lnTo>
                    <a:pt x="1656017" y="1048322"/>
                  </a:lnTo>
                  <a:lnTo>
                    <a:pt x="1653064" y="1045845"/>
                  </a:lnTo>
                  <a:lnTo>
                    <a:pt x="1651826" y="1017842"/>
                  </a:lnTo>
                  <a:lnTo>
                    <a:pt x="1642015" y="1039559"/>
                  </a:lnTo>
                  <a:lnTo>
                    <a:pt x="1631156" y="1044892"/>
                  </a:lnTo>
                  <a:lnTo>
                    <a:pt x="1609439" y="1046417"/>
                  </a:lnTo>
                  <a:lnTo>
                    <a:pt x="1598581" y="1042607"/>
                  </a:lnTo>
                  <a:lnTo>
                    <a:pt x="1586484" y="1048607"/>
                  </a:lnTo>
                  <a:lnTo>
                    <a:pt x="1578293" y="1048893"/>
                  </a:lnTo>
                  <a:lnTo>
                    <a:pt x="1577626" y="1054227"/>
                  </a:lnTo>
                  <a:lnTo>
                    <a:pt x="1549051" y="1055942"/>
                  </a:lnTo>
                  <a:lnTo>
                    <a:pt x="1546098" y="1064038"/>
                  </a:lnTo>
                  <a:lnTo>
                    <a:pt x="1540002" y="1069753"/>
                  </a:lnTo>
                  <a:lnTo>
                    <a:pt x="1536478" y="1067943"/>
                  </a:lnTo>
                  <a:lnTo>
                    <a:pt x="1531620" y="1074515"/>
                  </a:lnTo>
                  <a:lnTo>
                    <a:pt x="1534287" y="1081278"/>
                  </a:lnTo>
                  <a:lnTo>
                    <a:pt x="1531906" y="1084802"/>
                  </a:lnTo>
                  <a:lnTo>
                    <a:pt x="1532668" y="1094708"/>
                  </a:lnTo>
                  <a:lnTo>
                    <a:pt x="1530477" y="1095375"/>
                  </a:lnTo>
                  <a:lnTo>
                    <a:pt x="1525905" y="1109091"/>
                  </a:lnTo>
                  <a:lnTo>
                    <a:pt x="1531049" y="1116711"/>
                  </a:lnTo>
                  <a:lnTo>
                    <a:pt x="1532287" y="1125950"/>
                  </a:lnTo>
                  <a:lnTo>
                    <a:pt x="1523714" y="1131856"/>
                  </a:lnTo>
                  <a:lnTo>
                    <a:pt x="1502093" y="1138142"/>
                  </a:lnTo>
                  <a:lnTo>
                    <a:pt x="1498568" y="1144143"/>
                  </a:lnTo>
                  <a:lnTo>
                    <a:pt x="1487519" y="1153477"/>
                  </a:lnTo>
                  <a:lnTo>
                    <a:pt x="1474756" y="1180052"/>
                  </a:lnTo>
                  <a:lnTo>
                    <a:pt x="1469422" y="1203674"/>
                  </a:lnTo>
                  <a:lnTo>
                    <a:pt x="1454944" y="1224915"/>
                  </a:lnTo>
                  <a:lnTo>
                    <a:pt x="1452182" y="1246060"/>
                  </a:lnTo>
                  <a:lnTo>
                    <a:pt x="1439418" y="1258062"/>
                  </a:lnTo>
                  <a:lnTo>
                    <a:pt x="1443514" y="1264730"/>
                  </a:lnTo>
                  <a:lnTo>
                    <a:pt x="1443228" y="1271207"/>
                  </a:lnTo>
                  <a:lnTo>
                    <a:pt x="1451229" y="1296543"/>
                  </a:lnTo>
                  <a:lnTo>
                    <a:pt x="1469708" y="1316069"/>
                  </a:lnTo>
                  <a:lnTo>
                    <a:pt x="1467041" y="1317974"/>
                  </a:lnTo>
                  <a:lnTo>
                    <a:pt x="1467993" y="1333119"/>
                  </a:lnTo>
                  <a:lnTo>
                    <a:pt x="1465136" y="1347026"/>
                  </a:lnTo>
                  <a:lnTo>
                    <a:pt x="1452943" y="1377125"/>
                  </a:lnTo>
                  <a:lnTo>
                    <a:pt x="1453134" y="1398937"/>
                  </a:lnTo>
                  <a:lnTo>
                    <a:pt x="1450276" y="1409891"/>
                  </a:lnTo>
                  <a:lnTo>
                    <a:pt x="1451515" y="1418082"/>
                  </a:lnTo>
                  <a:lnTo>
                    <a:pt x="1455515" y="1422844"/>
                  </a:lnTo>
                  <a:lnTo>
                    <a:pt x="1453039" y="1436656"/>
                  </a:lnTo>
                  <a:lnTo>
                    <a:pt x="1455611" y="1445895"/>
                  </a:lnTo>
                  <a:lnTo>
                    <a:pt x="1452277" y="1454086"/>
                  </a:lnTo>
                  <a:lnTo>
                    <a:pt x="1452372" y="1462373"/>
                  </a:lnTo>
                  <a:lnTo>
                    <a:pt x="1450372" y="1465898"/>
                  </a:lnTo>
                  <a:lnTo>
                    <a:pt x="1446276" y="1463421"/>
                  </a:lnTo>
                  <a:lnTo>
                    <a:pt x="1425512" y="1461040"/>
                  </a:lnTo>
                  <a:lnTo>
                    <a:pt x="1418082" y="1465993"/>
                  </a:lnTo>
                  <a:lnTo>
                    <a:pt x="1422178" y="1468279"/>
                  </a:lnTo>
                  <a:lnTo>
                    <a:pt x="1419416" y="1488281"/>
                  </a:lnTo>
                  <a:lnTo>
                    <a:pt x="1411891" y="1489710"/>
                  </a:lnTo>
                  <a:lnTo>
                    <a:pt x="1382363" y="1505045"/>
                  </a:lnTo>
                  <a:lnTo>
                    <a:pt x="1384364" y="1509808"/>
                  </a:lnTo>
                  <a:lnTo>
                    <a:pt x="1397794" y="1510475"/>
                  </a:lnTo>
                  <a:lnTo>
                    <a:pt x="1412748" y="1516856"/>
                  </a:lnTo>
                  <a:lnTo>
                    <a:pt x="1412176" y="1520857"/>
                  </a:lnTo>
                  <a:lnTo>
                    <a:pt x="1396079" y="1518666"/>
                  </a:lnTo>
                  <a:lnTo>
                    <a:pt x="1388650" y="1526191"/>
                  </a:lnTo>
                  <a:lnTo>
                    <a:pt x="1393698" y="1544669"/>
                  </a:lnTo>
                  <a:lnTo>
                    <a:pt x="1382935" y="1547241"/>
                  </a:lnTo>
                  <a:lnTo>
                    <a:pt x="1380458" y="1542955"/>
                  </a:lnTo>
                  <a:lnTo>
                    <a:pt x="1369981" y="1551337"/>
                  </a:lnTo>
                  <a:lnTo>
                    <a:pt x="1375696" y="1562195"/>
                  </a:lnTo>
                  <a:lnTo>
                    <a:pt x="1383411" y="1565815"/>
                  </a:lnTo>
                  <a:lnTo>
                    <a:pt x="1383411" y="1567529"/>
                  </a:lnTo>
                  <a:lnTo>
                    <a:pt x="1379125" y="1565624"/>
                  </a:lnTo>
                  <a:lnTo>
                    <a:pt x="1374362" y="1569720"/>
                  </a:lnTo>
                  <a:lnTo>
                    <a:pt x="1381887" y="1573911"/>
                  </a:lnTo>
                  <a:lnTo>
                    <a:pt x="1384268" y="1570482"/>
                  </a:lnTo>
                  <a:lnTo>
                    <a:pt x="1384173" y="1573054"/>
                  </a:lnTo>
                  <a:lnTo>
                    <a:pt x="1390745" y="1578388"/>
                  </a:lnTo>
                  <a:lnTo>
                    <a:pt x="1396937" y="1592580"/>
                  </a:lnTo>
                  <a:lnTo>
                    <a:pt x="1383125" y="1593342"/>
                  </a:lnTo>
                  <a:lnTo>
                    <a:pt x="1382839" y="1596961"/>
                  </a:lnTo>
                  <a:lnTo>
                    <a:pt x="1385888" y="1596961"/>
                  </a:lnTo>
                  <a:lnTo>
                    <a:pt x="1384364" y="1604201"/>
                  </a:lnTo>
                  <a:lnTo>
                    <a:pt x="1375029" y="1605439"/>
                  </a:lnTo>
                  <a:lnTo>
                    <a:pt x="1373696" y="1607630"/>
                  </a:lnTo>
                  <a:lnTo>
                    <a:pt x="1371314" y="1602867"/>
                  </a:lnTo>
                  <a:lnTo>
                    <a:pt x="1368647" y="1604296"/>
                  </a:lnTo>
                  <a:lnTo>
                    <a:pt x="1370457" y="1613344"/>
                  </a:lnTo>
                  <a:lnTo>
                    <a:pt x="1374648" y="1614297"/>
                  </a:lnTo>
                  <a:lnTo>
                    <a:pt x="1369981" y="1614297"/>
                  </a:lnTo>
                  <a:lnTo>
                    <a:pt x="1366647" y="1605725"/>
                  </a:lnTo>
                  <a:lnTo>
                    <a:pt x="1343978" y="1613059"/>
                  </a:lnTo>
                  <a:lnTo>
                    <a:pt x="1342168" y="1610677"/>
                  </a:lnTo>
                  <a:lnTo>
                    <a:pt x="1342263" y="1618488"/>
                  </a:lnTo>
                  <a:lnTo>
                    <a:pt x="1336643" y="1624298"/>
                  </a:lnTo>
                  <a:lnTo>
                    <a:pt x="1327595" y="1622584"/>
                  </a:lnTo>
                  <a:lnTo>
                    <a:pt x="1321403" y="1628108"/>
                  </a:lnTo>
                  <a:lnTo>
                    <a:pt x="1314926" y="1622203"/>
                  </a:lnTo>
                  <a:lnTo>
                    <a:pt x="1312450" y="1623917"/>
                  </a:lnTo>
                  <a:lnTo>
                    <a:pt x="1303687" y="1619155"/>
                  </a:lnTo>
                  <a:lnTo>
                    <a:pt x="1295972" y="1619250"/>
                  </a:lnTo>
                  <a:lnTo>
                    <a:pt x="1283970" y="1624012"/>
                  </a:lnTo>
                  <a:lnTo>
                    <a:pt x="1280446" y="1615631"/>
                  </a:lnTo>
                  <a:lnTo>
                    <a:pt x="1266063" y="1609725"/>
                  </a:lnTo>
                  <a:lnTo>
                    <a:pt x="1264634" y="1604296"/>
                  </a:lnTo>
                  <a:lnTo>
                    <a:pt x="1255014" y="1593342"/>
                  </a:lnTo>
                  <a:lnTo>
                    <a:pt x="1240441" y="1587056"/>
                  </a:lnTo>
                  <a:lnTo>
                    <a:pt x="1197102" y="1614868"/>
                  </a:lnTo>
                  <a:lnTo>
                    <a:pt x="1203865" y="1622012"/>
                  </a:lnTo>
                  <a:lnTo>
                    <a:pt x="1196721" y="1626584"/>
                  </a:lnTo>
                  <a:lnTo>
                    <a:pt x="1185863" y="1624203"/>
                  </a:lnTo>
                  <a:lnTo>
                    <a:pt x="1185958" y="1618678"/>
                  </a:lnTo>
                  <a:lnTo>
                    <a:pt x="1182053" y="1618678"/>
                  </a:lnTo>
                  <a:lnTo>
                    <a:pt x="1179862" y="1627727"/>
                  </a:lnTo>
                  <a:lnTo>
                    <a:pt x="1176814" y="1626489"/>
                  </a:lnTo>
                  <a:lnTo>
                    <a:pt x="1175957" y="1619536"/>
                  </a:lnTo>
                  <a:lnTo>
                    <a:pt x="1166527" y="1622108"/>
                  </a:lnTo>
                  <a:lnTo>
                    <a:pt x="1173194" y="1623251"/>
                  </a:lnTo>
                  <a:lnTo>
                    <a:pt x="1173194" y="1632014"/>
                  </a:lnTo>
                  <a:lnTo>
                    <a:pt x="1181957" y="1647253"/>
                  </a:lnTo>
                  <a:lnTo>
                    <a:pt x="1175766" y="1651444"/>
                  </a:lnTo>
                  <a:lnTo>
                    <a:pt x="1175004" y="1656398"/>
                  </a:lnTo>
                  <a:lnTo>
                    <a:pt x="1167575" y="1654874"/>
                  </a:lnTo>
                  <a:lnTo>
                    <a:pt x="1158145" y="1639443"/>
                  </a:lnTo>
                  <a:lnTo>
                    <a:pt x="1145953" y="1635061"/>
                  </a:lnTo>
                  <a:lnTo>
                    <a:pt x="1144048" y="1631633"/>
                  </a:lnTo>
                  <a:lnTo>
                    <a:pt x="1134142" y="1637633"/>
                  </a:lnTo>
                  <a:lnTo>
                    <a:pt x="1129570" y="1643729"/>
                  </a:lnTo>
                  <a:lnTo>
                    <a:pt x="1125855" y="1655159"/>
                  </a:lnTo>
                  <a:lnTo>
                    <a:pt x="1118426" y="1661065"/>
                  </a:lnTo>
                  <a:lnTo>
                    <a:pt x="1118807" y="1670018"/>
                  </a:lnTo>
                  <a:lnTo>
                    <a:pt x="1109472" y="1674019"/>
                  </a:lnTo>
                  <a:lnTo>
                    <a:pt x="1083659" y="1672018"/>
                  </a:lnTo>
                  <a:lnTo>
                    <a:pt x="1078135" y="1681067"/>
                  </a:lnTo>
                  <a:lnTo>
                    <a:pt x="1067467" y="1690973"/>
                  </a:lnTo>
                  <a:lnTo>
                    <a:pt x="1065848" y="1697355"/>
                  </a:lnTo>
                  <a:lnTo>
                    <a:pt x="1050131" y="1695450"/>
                  </a:lnTo>
                  <a:lnTo>
                    <a:pt x="1040702" y="1697926"/>
                  </a:lnTo>
                  <a:lnTo>
                    <a:pt x="1026700" y="1696879"/>
                  </a:lnTo>
                  <a:lnTo>
                    <a:pt x="1015746" y="1690402"/>
                  </a:lnTo>
                  <a:lnTo>
                    <a:pt x="1017651" y="1678400"/>
                  </a:lnTo>
                  <a:lnTo>
                    <a:pt x="1025652" y="1661351"/>
                  </a:lnTo>
                  <a:lnTo>
                    <a:pt x="1011841" y="1650492"/>
                  </a:lnTo>
                  <a:lnTo>
                    <a:pt x="1008698" y="1649635"/>
                  </a:lnTo>
                  <a:lnTo>
                    <a:pt x="1017461" y="1669733"/>
                  </a:lnTo>
                  <a:lnTo>
                    <a:pt x="1009840" y="1674971"/>
                  </a:lnTo>
                  <a:lnTo>
                    <a:pt x="1007745" y="1679734"/>
                  </a:lnTo>
                  <a:lnTo>
                    <a:pt x="1005554" y="1677734"/>
                  </a:lnTo>
                  <a:lnTo>
                    <a:pt x="1008983" y="1668970"/>
                  </a:lnTo>
                  <a:lnTo>
                    <a:pt x="1007554" y="1666303"/>
                  </a:lnTo>
                  <a:lnTo>
                    <a:pt x="1003554" y="1687925"/>
                  </a:lnTo>
                  <a:lnTo>
                    <a:pt x="996506" y="1685544"/>
                  </a:lnTo>
                  <a:lnTo>
                    <a:pt x="994886" y="1682306"/>
                  </a:lnTo>
                  <a:lnTo>
                    <a:pt x="992886" y="1685449"/>
                  </a:lnTo>
                  <a:lnTo>
                    <a:pt x="987647" y="1677257"/>
                  </a:lnTo>
                  <a:lnTo>
                    <a:pt x="980123" y="1671542"/>
                  </a:lnTo>
                  <a:lnTo>
                    <a:pt x="980027" y="1666875"/>
                  </a:lnTo>
                  <a:lnTo>
                    <a:pt x="985075" y="1659541"/>
                  </a:lnTo>
                  <a:lnTo>
                    <a:pt x="962406" y="1657922"/>
                  </a:lnTo>
                  <a:lnTo>
                    <a:pt x="970026" y="1655445"/>
                  </a:lnTo>
                  <a:lnTo>
                    <a:pt x="967835" y="1650873"/>
                  </a:lnTo>
                  <a:lnTo>
                    <a:pt x="955167" y="1650397"/>
                  </a:lnTo>
                  <a:lnTo>
                    <a:pt x="955167" y="1653254"/>
                  </a:lnTo>
                  <a:lnTo>
                    <a:pt x="947356" y="1652968"/>
                  </a:lnTo>
                  <a:lnTo>
                    <a:pt x="946880" y="1654969"/>
                  </a:lnTo>
                  <a:lnTo>
                    <a:pt x="933260" y="1657064"/>
                  </a:lnTo>
                  <a:lnTo>
                    <a:pt x="930592" y="1659922"/>
                  </a:lnTo>
                  <a:lnTo>
                    <a:pt x="908971" y="1653921"/>
                  </a:lnTo>
                  <a:lnTo>
                    <a:pt x="906875" y="1657064"/>
                  </a:lnTo>
                  <a:lnTo>
                    <a:pt x="903923" y="1656588"/>
                  </a:lnTo>
                  <a:lnTo>
                    <a:pt x="901541" y="1644968"/>
                  </a:lnTo>
                  <a:lnTo>
                    <a:pt x="898398" y="1640395"/>
                  </a:lnTo>
                  <a:lnTo>
                    <a:pt x="893159" y="1638872"/>
                  </a:lnTo>
                  <a:lnTo>
                    <a:pt x="898208" y="1640681"/>
                  </a:lnTo>
                  <a:lnTo>
                    <a:pt x="901351" y="1645444"/>
                  </a:lnTo>
                  <a:lnTo>
                    <a:pt x="909923" y="1683925"/>
                  </a:lnTo>
                  <a:lnTo>
                    <a:pt x="921067" y="1701546"/>
                  </a:lnTo>
                  <a:lnTo>
                    <a:pt x="922401" y="1710976"/>
                  </a:lnTo>
                  <a:lnTo>
                    <a:pt x="918496" y="1716786"/>
                  </a:lnTo>
                  <a:lnTo>
                    <a:pt x="925259" y="1735836"/>
                  </a:lnTo>
                  <a:lnTo>
                    <a:pt x="926973" y="1735074"/>
                  </a:lnTo>
                  <a:lnTo>
                    <a:pt x="930688" y="1741360"/>
                  </a:lnTo>
                  <a:lnTo>
                    <a:pt x="942594" y="1745456"/>
                  </a:lnTo>
                  <a:lnTo>
                    <a:pt x="951929" y="1759268"/>
                  </a:lnTo>
                  <a:lnTo>
                    <a:pt x="944118" y="1777556"/>
                  </a:lnTo>
                  <a:lnTo>
                    <a:pt x="927830" y="1794891"/>
                  </a:lnTo>
                  <a:lnTo>
                    <a:pt x="939451" y="1802130"/>
                  </a:lnTo>
                  <a:lnTo>
                    <a:pt x="943737" y="1808226"/>
                  </a:lnTo>
                  <a:lnTo>
                    <a:pt x="965359" y="1819370"/>
                  </a:lnTo>
                  <a:lnTo>
                    <a:pt x="954596" y="1814989"/>
                  </a:lnTo>
                  <a:lnTo>
                    <a:pt x="953834" y="1825371"/>
                  </a:lnTo>
                  <a:lnTo>
                    <a:pt x="936974" y="1856518"/>
                  </a:lnTo>
                  <a:lnTo>
                    <a:pt x="912019" y="1878901"/>
                  </a:lnTo>
                  <a:lnTo>
                    <a:pt x="886015" y="1893475"/>
                  </a:lnTo>
                  <a:lnTo>
                    <a:pt x="880967" y="1888522"/>
                  </a:lnTo>
                  <a:lnTo>
                    <a:pt x="850678" y="1897856"/>
                  </a:lnTo>
                  <a:lnTo>
                    <a:pt x="856679" y="1922717"/>
                  </a:lnTo>
                  <a:lnTo>
                    <a:pt x="849916" y="1926050"/>
                  </a:lnTo>
                  <a:lnTo>
                    <a:pt x="850487" y="1929956"/>
                  </a:lnTo>
                  <a:lnTo>
                    <a:pt x="841343" y="1929765"/>
                  </a:lnTo>
                  <a:lnTo>
                    <a:pt x="841819" y="1934147"/>
                  </a:lnTo>
                  <a:lnTo>
                    <a:pt x="845153" y="1934147"/>
                  </a:lnTo>
                  <a:lnTo>
                    <a:pt x="844391" y="1937385"/>
                  </a:lnTo>
                  <a:lnTo>
                    <a:pt x="852392" y="1937861"/>
                  </a:lnTo>
                  <a:lnTo>
                    <a:pt x="846582" y="1958054"/>
                  </a:lnTo>
                  <a:lnTo>
                    <a:pt x="858679" y="1960340"/>
                  </a:lnTo>
                  <a:lnTo>
                    <a:pt x="858012" y="1970151"/>
                  </a:lnTo>
                  <a:lnTo>
                    <a:pt x="852202" y="1977485"/>
                  </a:lnTo>
                  <a:lnTo>
                    <a:pt x="850963" y="1984724"/>
                  </a:lnTo>
                  <a:lnTo>
                    <a:pt x="851821" y="1987486"/>
                  </a:lnTo>
                  <a:lnTo>
                    <a:pt x="860298" y="1988630"/>
                  </a:lnTo>
                  <a:lnTo>
                    <a:pt x="861250" y="1984534"/>
                  </a:lnTo>
                  <a:lnTo>
                    <a:pt x="873157" y="1986820"/>
                  </a:lnTo>
                  <a:lnTo>
                    <a:pt x="879919" y="1995202"/>
                  </a:lnTo>
                  <a:lnTo>
                    <a:pt x="862679" y="2004822"/>
                  </a:lnTo>
                  <a:lnTo>
                    <a:pt x="854488" y="1999488"/>
                  </a:lnTo>
                  <a:lnTo>
                    <a:pt x="852869" y="2004060"/>
                  </a:lnTo>
                  <a:lnTo>
                    <a:pt x="864108" y="2010537"/>
                  </a:lnTo>
                  <a:lnTo>
                    <a:pt x="869728" y="2022348"/>
                  </a:lnTo>
                  <a:lnTo>
                    <a:pt x="877824" y="2026825"/>
                  </a:lnTo>
                  <a:lnTo>
                    <a:pt x="865537" y="2036445"/>
                  </a:lnTo>
                  <a:lnTo>
                    <a:pt x="854107" y="2071116"/>
                  </a:lnTo>
                  <a:lnTo>
                    <a:pt x="840772" y="2088356"/>
                  </a:lnTo>
                  <a:lnTo>
                    <a:pt x="839724" y="2099977"/>
                  </a:lnTo>
                  <a:lnTo>
                    <a:pt x="832771" y="2109502"/>
                  </a:lnTo>
                  <a:lnTo>
                    <a:pt x="831723" y="2103882"/>
                  </a:lnTo>
                  <a:lnTo>
                    <a:pt x="829246" y="2102834"/>
                  </a:lnTo>
                  <a:lnTo>
                    <a:pt x="833247" y="2097310"/>
                  </a:lnTo>
                  <a:lnTo>
                    <a:pt x="830675" y="2095500"/>
                  </a:lnTo>
                  <a:lnTo>
                    <a:pt x="828961" y="2097881"/>
                  </a:lnTo>
                  <a:lnTo>
                    <a:pt x="826103" y="2097215"/>
                  </a:lnTo>
                  <a:lnTo>
                    <a:pt x="825437" y="2100929"/>
                  </a:lnTo>
                  <a:lnTo>
                    <a:pt x="819721" y="2099786"/>
                  </a:lnTo>
                  <a:lnTo>
                    <a:pt x="814292" y="2111311"/>
                  </a:lnTo>
                  <a:lnTo>
                    <a:pt x="807529" y="2108359"/>
                  </a:lnTo>
                  <a:lnTo>
                    <a:pt x="811149" y="2107597"/>
                  </a:lnTo>
                  <a:lnTo>
                    <a:pt x="806863" y="2105882"/>
                  </a:lnTo>
                  <a:lnTo>
                    <a:pt x="806006" y="2109216"/>
                  </a:lnTo>
                  <a:lnTo>
                    <a:pt x="814864" y="2112836"/>
                  </a:lnTo>
                  <a:lnTo>
                    <a:pt x="813244" y="2117598"/>
                  </a:lnTo>
                  <a:lnTo>
                    <a:pt x="805434" y="2117312"/>
                  </a:lnTo>
                  <a:lnTo>
                    <a:pt x="797719" y="2102263"/>
                  </a:lnTo>
                  <a:lnTo>
                    <a:pt x="793433" y="2111311"/>
                  </a:lnTo>
                  <a:lnTo>
                    <a:pt x="781812" y="2113598"/>
                  </a:lnTo>
                  <a:lnTo>
                    <a:pt x="758666" y="2129123"/>
                  </a:lnTo>
                  <a:lnTo>
                    <a:pt x="740473" y="2137791"/>
                  </a:lnTo>
                  <a:lnTo>
                    <a:pt x="739521" y="2151793"/>
                  </a:lnTo>
                  <a:lnTo>
                    <a:pt x="724567" y="2160175"/>
                  </a:lnTo>
                  <a:lnTo>
                    <a:pt x="708088" y="2179130"/>
                  </a:lnTo>
                  <a:lnTo>
                    <a:pt x="705040" y="2193703"/>
                  </a:lnTo>
                  <a:lnTo>
                    <a:pt x="714565" y="2196370"/>
                  </a:lnTo>
                  <a:lnTo>
                    <a:pt x="711994" y="2219325"/>
                  </a:lnTo>
                  <a:lnTo>
                    <a:pt x="699992" y="2213801"/>
                  </a:lnTo>
                  <a:lnTo>
                    <a:pt x="698278" y="2210753"/>
                  </a:lnTo>
                  <a:lnTo>
                    <a:pt x="697421" y="2218753"/>
                  </a:lnTo>
                  <a:lnTo>
                    <a:pt x="694373" y="2212753"/>
                  </a:lnTo>
                  <a:lnTo>
                    <a:pt x="691610" y="2214277"/>
                  </a:lnTo>
                  <a:lnTo>
                    <a:pt x="695230" y="2199132"/>
                  </a:lnTo>
                  <a:lnTo>
                    <a:pt x="689705" y="2190750"/>
                  </a:lnTo>
                  <a:lnTo>
                    <a:pt x="685324" y="2194274"/>
                  </a:lnTo>
                  <a:lnTo>
                    <a:pt x="683704" y="2192941"/>
                  </a:lnTo>
                  <a:lnTo>
                    <a:pt x="678847" y="2174748"/>
                  </a:lnTo>
                  <a:lnTo>
                    <a:pt x="668179" y="2171510"/>
                  </a:lnTo>
                  <a:lnTo>
                    <a:pt x="671322" y="2159222"/>
                  </a:lnTo>
                  <a:lnTo>
                    <a:pt x="663607" y="2172462"/>
                  </a:lnTo>
                  <a:lnTo>
                    <a:pt x="659130" y="2166747"/>
                  </a:lnTo>
                  <a:lnTo>
                    <a:pt x="657225" y="2158746"/>
                  </a:lnTo>
                  <a:lnTo>
                    <a:pt x="647700" y="2163413"/>
                  </a:lnTo>
                  <a:lnTo>
                    <a:pt x="643509" y="2159794"/>
                  </a:lnTo>
                  <a:lnTo>
                    <a:pt x="632365" y="2163699"/>
                  </a:lnTo>
                  <a:lnTo>
                    <a:pt x="626936" y="2176939"/>
                  </a:lnTo>
                  <a:lnTo>
                    <a:pt x="630841" y="2183035"/>
                  </a:lnTo>
                  <a:lnTo>
                    <a:pt x="631222" y="2193417"/>
                  </a:lnTo>
                  <a:lnTo>
                    <a:pt x="615125" y="2205514"/>
                  </a:lnTo>
                  <a:lnTo>
                    <a:pt x="613886" y="2193798"/>
                  </a:lnTo>
                  <a:lnTo>
                    <a:pt x="620077" y="2192274"/>
                  </a:lnTo>
                  <a:lnTo>
                    <a:pt x="625602" y="2182178"/>
                  </a:lnTo>
                  <a:lnTo>
                    <a:pt x="617315" y="2177986"/>
                  </a:lnTo>
                  <a:lnTo>
                    <a:pt x="617315" y="2184273"/>
                  </a:lnTo>
                  <a:lnTo>
                    <a:pt x="610076" y="2195036"/>
                  </a:lnTo>
                  <a:lnTo>
                    <a:pt x="602361" y="2189417"/>
                  </a:lnTo>
                  <a:lnTo>
                    <a:pt x="598456" y="2193893"/>
                  </a:lnTo>
                  <a:lnTo>
                    <a:pt x="595694" y="2193036"/>
                  </a:lnTo>
                  <a:lnTo>
                    <a:pt x="589502" y="2202752"/>
                  </a:lnTo>
                  <a:lnTo>
                    <a:pt x="583311" y="2198656"/>
                  </a:lnTo>
                  <a:lnTo>
                    <a:pt x="584359" y="2193989"/>
                  </a:lnTo>
                  <a:lnTo>
                    <a:pt x="572548" y="2195989"/>
                  </a:lnTo>
                  <a:lnTo>
                    <a:pt x="564166" y="2191512"/>
                  </a:lnTo>
                  <a:lnTo>
                    <a:pt x="554831" y="2191512"/>
                  </a:lnTo>
                  <a:lnTo>
                    <a:pt x="550354" y="2204371"/>
                  </a:lnTo>
                  <a:lnTo>
                    <a:pt x="543497" y="2171414"/>
                  </a:lnTo>
                  <a:lnTo>
                    <a:pt x="544830" y="2166747"/>
                  </a:lnTo>
                  <a:lnTo>
                    <a:pt x="542258" y="2165128"/>
                  </a:lnTo>
                  <a:lnTo>
                    <a:pt x="549783" y="2143030"/>
                  </a:lnTo>
                  <a:lnTo>
                    <a:pt x="551021" y="2140839"/>
                  </a:lnTo>
                  <a:lnTo>
                    <a:pt x="555212" y="2140839"/>
                  </a:lnTo>
                  <a:lnTo>
                    <a:pt x="555117" y="2137886"/>
                  </a:lnTo>
                  <a:lnTo>
                    <a:pt x="560927" y="2137220"/>
                  </a:lnTo>
                  <a:lnTo>
                    <a:pt x="560737" y="2132552"/>
                  </a:lnTo>
                  <a:lnTo>
                    <a:pt x="573024" y="2129504"/>
                  </a:lnTo>
                  <a:lnTo>
                    <a:pt x="578168" y="2132076"/>
                  </a:lnTo>
                  <a:lnTo>
                    <a:pt x="587026" y="2128457"/>
                  </a:lnTo>
                  <a:lnTo>
                    <a:pt x="570833" y="2120170"/>
                  </a:lnTo>
                  <a:lnTo>
                    <a:pt x="565118" y="2120836"/>
                  </a:lnTo>
                  <a:lnTo>
                    <a:pt x="564261" y="2117312"/>
                  </a:lnTo>
                  <a:lnTo>
                    <a:pt x="548926" y="2119694"/>
                  </a:lnTo>
                  <a:lnTo>
                    <a:pt x="544354" y="2105978"/>
                  </a:lnTo>
                  <a:lnTo>
                    <a:pt x="534543" y="2112550"/>
                  </a:lnTo>
                  <a:lnTo>
                    <a:pt x="532924" y="2109978"/>
                  </a:lnTo>
                  <a:lnTo>
                    <a:pt x="513969" y="2116550"/>
                  </a:lnTo>
                  <a:lnTo>
                    <a:pt x="502825" y="2106549"/>
                  </a:lnTo>
                  <a:lnTo>
                    <a:pt x="498538" y="2115312"/>
                  </a:lnTo>
                  <a:lnTo>
                    <a:pt x="505873" y="2123313"/>
                  </a:lnTo>
                  <a:lnTo>
                    <a:pt x="503968" y="2123789"/>
                  </a:lnTo>
                  <a:close/>
                  <a:moveTo>
                    <a:pt x="922401" y="1710976"/>
                  </a:moveTo>
                  <a:lnTo>
                    <a:pt x="920591" y="1703070"/>
                  </a:lnTo>
                  <a:lnTo>
                    <a:pt x="915924" y="1704499"/>
                  </a:lnTo>
                  <a:lnTo>
                    <a:pt x="918496" y="1714881"/>
                  </a:lnTo>
                  <a:lnTo>
                    <a:pt x="922401" y="1710976"/>
                  </a:lnTo>
                  <a:close/>
                  <a:moveTo>
                    <a:pt x="582168" y="2111883"/>
                  </a:moveTo>
                  <a:lnTo>
                    <a:pt x="570452" y="2106359"/>
                  </a:lnTo>
                  <a:lnTo>
                    <a:pt x="569786" y="2112264"/>
                  </a:lnTo>
                  <a:lnTo>
                    <a:pt x="581692" y="2117027"/>
                  </a:lnTo>
                  <a:lnTo>
                    <a:pt x="582168" y="2111883"/>
                  </a:lnTo>
                  <a:close/>
                  <a:moveTo>
                    <a:pt x="1134237" y="1638395"/>
                  </a:moveTo>
                  <a:lnTo>
                    <a:pt x="1140905" y="1635061"/>
                  </a:lnTo>
                  <a:lnTo>
                    <a:pt x="1141762" y="1638586"/>
                  </a:lnTo>
                  <a:lnTo>
                    <a:pt x="1134237" y="163839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25" name="Freihandform: Form 324">
              <a:extLst>
                <a:ext uri="{FF2B5EF4-FFF2-40B4-BE49-F238E27FC236}">
                  <a16:creationId xmlns:a16="http://schemas.microsoft.com/office/drawing/2014/main" id="{A3390FD6-9AE6-45E8-8B60-83B631551496}"/>
                </a:ext>
              </a:extLst>
            </p:cNvPr>
            <p:cNvSpPr/>
            <p:nvPr/>
          </p:nvSpPr>
          <p:spPr>
            <a:xfrm>
              <a:off x="560662" y="1978334"/>
              <a:ext cx="1054350" cy="702900"/>
            </a:xfrm>
            <a:custGeom>
              <a:avLst/>
              <a:gdLst>
                <a:gd name="connsiteX0" fmla="*/ 1195578 w 2028825"/>
                <a:gd name="connsiteY0" fmla="*/ 1321403 h 1352550"/>
                <a:gd name="connsiteX1" fmla="*/ 1183767 w 2028825"/>
                <a:gd name="connsiteY1" fmla="*/ 1301115 h 1352550"/>
                <a:gd name="connsiteX2" fmla="*/ 1167860 w 2028825"/>
                <a:gd name="connsiteY2" fmla="*/ 1293590 h 1352550"/>
                <a:gd name="connsiteX3" fmla="*/ 1166336 w 2028825"/>
                <a:gd name="connsiteY3" fmla="*/ 1281398 h 1352550"/>
                <a:gd name="connsiteX4" fmla="*/ 1177671 w 2028825"/>
                <a:gd name="connsiteY4" fmla="*/ 1273493 h 1352550"/>
                <a:gd name="connsiteX5" fmla="*/ 1176242 w 2028825"/>
                <a:gd name="connsiteY5" fmla="*/ 1270349 h 1352550"/>
                <a:gd name="connsiteX6" fmla="*/ 1179957 w 2028825"/>
                <a:gd name="connsiteY6" fmla="*/ 1269016 h 1352550"/>
                <a:gd name="connsiteX7" fmla="*/ 1176242 w 2028825"/>
                <a:gd name="connsiteY7" fmla="*/ 1259395 h 1352550"/>
                <a:gd name="connsiteX8" fmla="*/ 1201293 w 2028825"/>
                <a:gd name="connsiteY8" fmla="*/ 1247584 h 1352550"/>
                <a:gd name="connsiteX9" fmla="*/ 1198912 w 2028825"/>
                <a:gd name="connsiteY9" fmla="*/ 1238536 h 1352550"/>
                <a:gd name="connsiteX10" fmla="*/ 1192911 w 2028825"/>
                <a:gd name="connsiteY10" fmla="*/ 1237393 h 1352550"/>
                <a:gd name="connsiteX11" fmla="*/ 1169480 w 2028825"/>
                <a:gd name="connsiteY11" fmla="*/ 1249966 h 1352550"/>
                <a:gd name="connsiteX12" fmla="*/ 1168527 w 2028825"/>
                <a:gd name="connsiteY12" fmla="*/ 1247870 h 1352550"/>
                <a:gd name="connsiteX13" fmla="*/ 1138619 w 2028825"/>
                <a:gd name="connsiteY13" fmla="*/ 1256157 h 1352550"/>
                <a:gd name="connsiteX14" fmla="*/ 1136523 w 2028825"/>
                <a:gd name="connsiteY14" fmla="*/ 1249680 h 1352550"/>
                <a:gd name="connsiteX15" fmla="*/ 1130427 w 2028825"/>
                <a:gd name="connsiteY15" fmla="*/ 1251394 h 1352550"/>
                <a:gd name="connsiteX16" fmla="*/ 1129284 w 2028825"/>
                <a:gd name="connsiteY16" fmla="*/ 1248346 h 1352550"/>
                <a:gd name="connsiteX17" fmla="*/ 1089089 w 2028825"/>
                <a:gd name="connsiteY17" fmla="*/ 1240536 h 1352550"/>
                <a:gd name="connsiteX18" fmla="*/ 1029557 w 2028825"/>
                <a:gd name="connsiteY18" fmla="*/ 1233487 h 1352550"/>
                <a:gd name="connsiteX19" fmla="*/ 1026319 w 2028825"/>
                <a:gd name="connsiteY19" fmla="*/ 1228439 h 1352550"/>
                <a:gd name="connsiteX20" fmla="*/ 1003649 w 2028825"/>
                <a:gd name="connsiteY20" fmla="*/ 1234535 h 1352550"/>
                <a:gd name="connsiteX21" fmla="*/ 972407 w 2028825"/>
                <a:gd name="connsiteY21" fmla="*/ 1221295 h 1352550"/>
                <a:gd name="connsiteX22" fmla="*/ 945071 w 2028825"/>
                <a:gd name="connsiteY22" fmla="*/ 1225963 h 1352550"/>
                <a:gd name="connsiteX23" fmla="*/ 941451 w 2028825"/>
                <a:gd name="connsiteY23" fmla="*/ 1203579 h 1352550"/>
                <a:gd name="connsiteX24" fmla="*/ 933545 w 2028825"/>
                <a:gd name="connsiteY24" fmla="*/ 1188815 h 1352550"/>
                <a:gd name="connsiteX25" fmla="*/ 935546 w 2028825"/>
                <a:gd name="connsiteY25" fmla="*/ 1186434 h 1352550"/>
                <a:gd name="connsiteX26" fmla="*/ 924687 w 2028825"/>
                <a:gd name="connsiteY26" fmla="*/ 1169670 h 1352550"/>
                <a:gd name="connsiteX27" fmla="*/ 923163 w 2028825"/>
                <a:gd name="connsiteY27" fmla="*/ 1170432 h 1352550"/>
                <a:gd name="connsiteX28" fmla="*/ 916972 w 2028825"/>
                <a:gd name="connsiteY28" fmla="*/ 1157478 h 1352550"/>
                <a:gd name="connsiteX29" fmla="*/ 886587 w 2028825"/>
                <a:gd name="connsiteY29" fmla="*/ 1167670 h 1352550"/>
                <a:gd name="connsiteX30" fmla="*/ 850487 w 2028825"/>
                <a:gd name="connsiteY30" fmla="*/ 1172337 h 1352550"/>
                <a:gd name="connsiteX31" fmla="*/ 844391 w 2028825"/>
                <a:gd name="connsiteY31" fmla="*/ 1171003 h 1352550"/>
                <a:gd name="connsiteX32" fmla="*/ 842200 w 2028825"/>
                <a:gd name="connsiteY32" fmla="*/ 1165003 h 1352550"/>
                <a:gd name="connsiteX33" fmla="*/ 845344 w 2028825"/>
                <a:gd name="connsiteY33" fmla="*/ 1163288 h 1352550"/>
                <a:gd name="connsiteX34" fmla="*/ 839438 w 2028825"/>
                <a:gd name="connsiteY34" fmla="*/ 1144048 h 1352550"/>
                <a:gd name="connsiteX35" fmla="*/ 832390 w 2028825"/>
                <a:gd name="connsiteY35" fmla="*/ 1133761 h 1352550"/>
                <a:gd name="connsiteX36" fmla="*/ 816197 w 2028825"/>
                <a:gd name="connsiteY36" fmla="*/ 1148810 h 1352550"/>
                <a:gd name="connsiteX37" fmla="*/ 787527 w 2028825"/>
                <a:gd name="connsiteY37" fmla="*/ 1166432 h 1352550"/>
                <a:gd name="connsiteX38" fmla="*/ 763334 w 2028825"/>
                <a:gd name="connsiteY38" fmla="*/ 1169289 h 1352550"/>
                <a:gd name="connsiteX39" fmla="*/ 743617 w 2028825"/>
                <a:gd name="connsiteY39" fmla="*/ 1165193 h 1352550"/>
                <a:gd name="connsiteX40" fmla="*/ 716756 w 2028825"/>
                <a:gd name="connsiteY40" fmla="*/ 1164526 h 1352550"/>
                <a:gd name="connsiteX41" fmla="*/ 716375 w 2028825"/>
                <a:gd name="connsiteY41" fmla="*/ 1176718 h 1352550"/>
                <a:gd name="connsiteX42" fmla="*/ 731615 w 2028825"/>
                <a:gd name="connsiteY42" fmla="*/ 1187482 h 1352550"/>
                <a:gd name="connsiteX43" fmla="*/ 742093 w 2028825"/>
                <a:gd name="connsiteY43" fmla="*/ 1189196 h 1352550"/>
                <a:gd name="connsiteX44" fmla="*/ 738283 w 2028825"/>
                <a:gd name="connsiteY44" fmla="*/ 1199388 h 1352550"/>
                <a:gd name="connsiteX45" fmla="*/ 729901 w 2028825"/>
                <a:gd name="connsiteY45" fmla="*/ 1207484 h 1352550"/>
                <a:gd name="connsiteX46" fmla="*/ 742950 w 2028825"/>
                <a:gd name="connsiteY46" fmla="*/ 1215390 h 1352550"/>
                <a:gd name="connsiteX47" fmla="*/ 743712 w 2028825"/>
                <a:gd name="connsiteY47" fmla="*/ 1221676 h 1352550"/>
                <a:gd name="connsiteX48" fmla="*/ 747808 w 2028825"/>
                <a:gd name="connsiteY48" fmla="*/ 1227392 h 1352550"/>
                <a:gd name="connsiteX49" fmla="*/ 742474 w 2028825"/>
                <a:gd name="connsiteY49" fmla="*/ 1230344 h 1352550"/>
                <a:gd name="connsiteX50" fmla="*/ 736187 w 2028825"/>
                <a:gd name="connsiteY50" fmla="*/ 1239107 h 1352550"/>
                <a:gd name="connsiteX51" fmla="*/ 734949 w 2028825"/>
                <a:gd name="connsiteY51" fmla="*/ 1245489 h 1352550"/>
                <a:gd name="connsiteX52" fmla="*/ 724471 w 2028825"/>
                <a:gd name="connsiteY52" fmla="*/ 1255395 h 1352550"/>
                <a:gd name="connsiteX53" fmla="*/ 728948 w 2028825"/>
                <a:gd name="connsiteY53" fmla="*/ 1269111 h 1352550"/>
                <a:gd name="connsiteX54" fmla="*/ 715042 w 2028825"/>
                <a:gd name="connsiteY54" fmla="*/ 1280065 h 1352550"/>
                <a:gd name="connsiteX55" fmla="*/ 708946 w 2028825"/>
                <a:gd name="connsiteY55" fmla="*/ 1280160 h 1352550"/>
                <a:gd name="connsiteX56" fmla="*/ 703707 w 2028825"/>
                <a:gd name="connsiteY56" fmla="*/ 1287113 h 1352550"/>
                <a:gd name="connsiteX57" fmla="*/ 698373 w 2028825"/>
                <a:gd name="connsiteY57" fmla="*/ 1282922 h 1352550"/>
                <a:gd name="connsiteX58" fmla="*/ 699897 w 2028825"/>
                <a:gd name="connsiteY58" fmla="*/ 1279874 h 1352550"/>
                <a:gd name="connsiteX59" fmla="*/ 697135 w 2028825"/>
                <a:gd name="connsiteY59" fmla="*/ 1275397 h 1352550"/>
                <a:gd name="connsiteX60" fmla="*/ 702754 w 2028825"/>
                <a:gd name="connsiteY60" fmla="*/ 1263491 h 1352550"/>
                <a:gd name="connsiteX61" fmla="*/ 695706 w 2028825"/>
                <a:gd name="connsiteY61" fmla="*/ 1265682 h 1352550"/>
                <a:gd name="connsiteX62" fmla="*/ 681323 w 2028825"/>
                <a:gd name="connsiteY62" fmla="*/ 1259872 h 1352550"/>
                <a:gd name="connsiteX63" fmla="*/ 668179 w 2028825"/>
                <a:gd name="connsiteY63" fmla="*/ 1246251 h 1352550"/>
                <a:gd name="connsiteX64" fmla="*/ 668179 w 2028825"/>
                <a:gd name="connsiteY64" fmla="*/ 1237202 h 1352550"/>
                <a:gd name="connsiteX65" fmla="*/ 661988 w 2028825"/>
                <a:gd name="connsiteY65" fmla="*/ 1227487 h 1352550"/>
                <a:gd name="connsiteX66" fmla="*/ 653415 w 2028825"/>
                <a:gd name="connsiteY66" fmla="*/ 1222819 h 1352550"/>
                <a:gd name="connsiteX67" fmla="*/ 650462 w 2028825"/>
                <a:gd name="connsiteY67" fmla="*/ 1218438 h 1352550"/>
                <a:gd name="connsiteX68" fmla="*/ 646367 w 2028825"/>
                <a:gd name="connsiteY68" fmla="*/ 1219867 h 1352550"/>
                <a:gd name="connsiteX69" fmla="*/ 643604 w 2028825"/>
                <a:gd name="connsiteY69" fmla="*/ 1217390 h 1352550"/>
                <a:gd name="connsiteX70" fmla="*/ 648843 w 2028825"/>
                <a:gd name="connsiteY70" fmla="*/ 1212723 h 1352550"/>
                <a:gd name="connsiteX71" fmla="*/ 663988 w 2028825"/>
                <a:gd name="connsiteY71" fmla="*/ 1207770 h 1352550"/>
                <a:gd name="connsiteX72" fmla="*/ 663988 w 2028825"/>
                <a:gd name="connsiteY72" fmla="*/ 1199483 h 1352550"/>
                <a:gd name="connsiteX73" fmla="*/ 671132 w 2028825"/>
                <a:gd name="connsiteY73" fmla="*/ 1186910 h 1352550"/>
                <a:gd name="connsiteX74" fmla="*/ 639223 w 2028825"/>
                <a:gd name="connsiteY74" fmla="*/ 1208627 h 1352550"/>
                <a:gd name="connsiteX75" fmla="*/ 634651 w 2028825"/>
                <a:gd name="connsiteY75" fmla="*/ 1200150 h 1352550"/>
                <a:gd name="connsiteX76" fmla="*/ 638175 w 2028825"/>
                <a:gd name="connsiteY76" fmla="*/ 1195007 h 1352550"/>
                <a:gd name="connsiteX77" fmla="*/ 624269 w 2028825"/>
                <a:gd name="connsiteY77" fmla="*/ 1196530 h 1352550"/>
                <a:gd name="connsiteX78" fmla="*/ 626650 w 2028825"/>
                <a:gd name="connsiteY78" fmla="*/ 1190625 h 1352550"/>
                <a:gd name="connsiteX79" fmla="*/ 618458 w 2028825"/>
                <a:gd name="connsiteY79" fmla="*/ 1184815 h 1352550"/>
                <a:gd name="connsiteX80" fmla="*/ 609791 w 2028825"/>
                <a:gd name="connsiteY80" fmla="*/ 1183195 h 1352550"/>
                <a:gd name="connsiteX81" fmla="*/ 603123 w 2028825"/>
                <a:gd name="connsiteY81" fmla="*/ 1172909 h 1352550"/>
                <a:gd name="connsiteX82" fmla="*/ 584740 w 2028825"/>
                <a:gd name="connsiteY82" fmla="*/ 1166051 h 1352550"/>
                <a:gd name="connsiteX83" fmla="*/ 569595 w 2028825"/>
                <a:gd name="connsiteY83" fmla="*/ 1167289 h 1352550"/>
                <a:gd name="connsiteX84" fmla="*/ 566071 w 2028825"/>
                <a:gd name="connsiteY84" fmla="*/ 1162145 h 1352550"/>
                <a:gd name="connsiteX85" fmla="*/ 559689 w 2028825"/>
                <a:gd name="connsiteY85" fmla="*/ 1160050 h 1352550"/>
                <a:gd name="connsiteX86" fmla="*/ 561499 w 2028825"/>
                <a:gd name="connsiteY86" fmla="*/ 1143476 h 1352550"/>
                <a:gd name="connsiteX87" fmla="*/ 587121 w 2028825"/>
                <a:gd name="connsiteY87" fmla="*/ 1127379 h 1352550"/>
                <a:gd name="connsiteX88" fmla="*/ 589788 w 2028825"/>
                <a:gd name="connsiteY88" fmla="*/ 1121474 h 1352550"/>
                <a:gd name="connsiteX89" fmla="*/ 590074 w 2028825"/>
                <a:gd name="connsiteY89" fmla="*/ 1115377 h 1352550"/>
                <a:gd name="connsiteX90" fmla="*/ 583883 w 2028825"/>
                <a:gd name="connsiteY90" fmla="*/ 1099471 h 1352550"/>
                <a:gd name="connsiteX91" fmla="*/ 585502 w 2028825"/>
                <a:gd name="connsiteY91" fmla="*/ 1089184 h 1352550"/>
                <a:gd name="connsiteX92" fmla="*/ 579977 w 2028825"/>
                <a:gd name="connsiteY92" fmla="*/ 1088231 h 1352550"/>
                <a:gd name="connsiteX93" fmla="*/ 573691 w 2028825"/>
                <a:gd name="connsiteY93" fmla="*/ 1078039 h 1352550"/>
                <a:gd name="connsiteX94" fmla="*/ 563880 w 2028825"/>
                <a:gd name="connsiteY94" fmla="*/ 1072039 h 1352550"/>
                <a:gd name="connsiteX95" fmla="*/ 551879 w 2028825"/>
                <a:gd name="connsiteY95" fmla="*/ 1071277 h 1352550"/>
                <a:gd name="connsiteX96" fmla="*/ 536924 w 2028825"/>
                <a:gd name="connsiteY96" fmla="*/ 1076420 h 1352550"/>
                <a:gd name="connsiteX97" fmla="*/ 531781 w 2028825"/>
                <a:gd name="connsiteY97" fmla="*/ 1074420 h 1352550"/>
                <a:gd name="connsiteX98" fmla="*/ 533971 w 2028825"/>
                <a:gd name="connsiteY98" fmla="*/ 1065181 h 1352550"/>
                <a:gd name="connsiteX99" fmla="*/ 525971 w 2028825"/>
                <a:gd name="connsiteY99" fmla="*/ 1061371 h 1352550"/>
                <a:gd name="connsiteX100" fmla="*/ 521875 w 2028825"/>
                <a:gd name="connsiteY100" fmla="*/ 1050798 h 1352550"/>
                <a:gd name="connsiteX101" fmla="*/ 513302 w 2028825"/>
                <a:gd name="connsiteY101" fmla="*/ 1055275 h 1352550"/>
                <a:gd name="connsiteX102" fmla="*/ 508349 w 2028825"/>
                <a:gd name="connsiteY102" fmla="*/ 1048798 h 1352550"/>
                <a:gd name="connsiteX103" fmla="*/ 521399 w 2028825"/>
                <a:gd name="connsiteY103" fmla="*/ 1039082 h 1352550"/>
                <a:gd name="connsiteX104" fmla="*/ 523399 w 2028825"/>
                <a:gd name="connsiteY104" fmla="*/ 1026414 h 1352550"/>
                <a:gd name="connsiteX105" fmla="*/ 515779 w 2028825"/>
                <a:gd name="connsiteY105" fmla="*/ 1024795 h 1352550"/>
                <a:gd name="connsiteX106" fmla="*/ 521494 w 2028825"/>
                <a:gd name="connsiteY106" fmla="*/ 1017460 h 1352550"/>
                <a:gd name="connsiteX107" fmla="*/ 519112 w 2028825"/>
                <a:gd name="connsiteY107" fmla="*/ 1008507 h 1352550"/>
                <a:gd name="connsiteX108" fmla="*/ 524066 w 2028825"/>
                <a:gd name="connsiteY108" fmla="*/ 991838 h 1352550"/>
                <a:gd name="connsiteX109" fmla="*/ 509587 w 2028825"/>
                <a:gd name="connsiteY109" fmla="*/ 969931 h 1352550"/>
                <a:gd name="connsiteX110" fmla="*/ 498824 w 2028825"/>
                <a:gd name="connsiteY110" fmla="*/ 970121 h 1352550"/>
                <a:gd name="connsiteX111" fmla="*/ 502349 w 2028825"/>
                <a:gd name="connsiteY111" fmla="*/ 959453 h 1352550"/>
                <a:gd name="connsiteX112" fmla="*/ 496538 w 2028825"/>
                <a:gd name="connsiteY112" fmla="*/ 964692 h 1352550"/>
                <a:gd name="connsiteX113" fmla="*/ 486061 w 2028825"/>
                <a:gd name="connsiteY113" fmla="*/ 968788 h 1352550"/>
                <a:gd name="connsiteX114" fmla="*/ 474631 w 2028825"/>
                <a:gd name="connsiteY114" fmla="*/ 965835 h 1352550"/>
                <a:gd name="connsiteX115" fmla="*/ 467201 w 2028825"/>
                <a:gd name="connsiteY115" fmla="*/ 971455 h 1352550"/>
                <a:gd name="connsiteX116" fmla="*/ 460343 w 2028825"/>
                <a:gd name="connsiteY116" fmla="*/ 968788 h 1352550"/>
                <a:gd name="connsiteX117" fmla="*/ 454438 w 2028825"/>
                <a:gd name="connsiteY117" fmla="*/ 945261 h 1352550"/>
                <a:gd name="connsiteX118" fmla="*/ 444246 w 2028825"/>
                <a:gd name="connsiteY118" fmla="*/ 935545 h 1352550"/>
                <a:gd name="connsiteX119" fmla="*/ 442817 w 2028825"/>
                <a:gd name="connsiteY119" fmla="*/ 922782 h 1352550"/>
                <a:gd name="connsiteX120" fmla="*/ 433483 w 2028825"/>
                <a:gd name="connsiteY120" fmla="*/ 911066 h 1352550"/>
                <a:gd name="connsiteX121" fmla="*/ 429578 w 2028825"/>
                <a:gd name="connsiteY121" fmla="*/ 912209 h 1352550"/>
                <a:gd name="connsiteX122" fmla="*/ 419767 w 2028825"/>
                <a:gd name="connsiteY122" fmla="*/ 923639 h 1352550"/>
                <a:gd name="connsiteX123" fmla="*/ 417004 w 2028825"/>
                <a:gd name="connsiteY123" fmla="*/ 922210 h 1352550"/>
                <a:gd name="connsiteX124" fmla="*/ 419671 w 2028825"/>
                <a:gd name="connsiteY124" fmla="*/ 928306 h 1352550"/>
                <a:gd name="connsiteX125" fmla="*/ 417195 w 2028825"/>
                <a:gd name="connsiteY125" fmla="*/ 927925 h 1352550"/>
                <a:gd name="connsiteX126" fmla="*/ 418529 w 2028825"/>
                <a:gd name="connsiteY126" fmla="*/ 931259 h 1352550"/>
                <a:gd name="connsiteX127" fmla="*/ 416147 w 2028825"/>
                <a:gd name="connsiteY127" fmla="*/ 933355 h 1352550"/>
                <a:gd name="connsiteX128" fmla="*/ 415290 w 2028825"/>
                <a:gd name="connsiteY128" fmla="*/ 923163 h 1352550"/>
                <a:gd name="connsiteX129" fmla="*/ 414814 w 2028825"/>
                <a:gd name="connsiteY129" fmla="*/ 932878 h 1352550"/>
                <a:gd name="connsiteX130" fmla="*/ 413290 w 2028825"/>
                <a:gd name="connsiteY130" fmla="*/ 927544 h 1352550"/>
                <a:gd name="connsiteX131" fmla="*/ 397954 w 2028825"/>
                <a:gd name="connsiteY131" fmla="*/ 926687 h 1352550"/>
                <a:gd name="connsiteX132" fmla="*/ 382714 w 2028825"/>
                <a:gd name="connsiteY132" fmla="*/ 939736 h 1352550"/>
                <a:gd name="connsiteX133" fmla="*/ 373761 w 2028825"/>
                <a:gd name="connsiteY133" fmla="*/ 932878 h 1352550"/>
                <a:gd name="connsiteX134" fmla="*/ 363569 w 2028825"/>
                <a:gd name="connsiteY134" fmla="*/ 897160 h 1352550"/>
                <a:gd name="connsiteX135" fmla="*/ 346139 w 2028825"/>
                <a:gd name="connsiteY135" fmla="*/ 885444 h 1352550"/>
                <a:gd name="connsiteX136" fmla="*/ 338328 w 2028825"/>
                <a:gd name="connsiteY136" fmla="*/ 872395 h 1352550"/>
                <a:gd name="connsiteX137" fmla="*/ 338423 w 2028825"/>
                <a:gd name="connsiteY137" fmla="*/ 864108 h 1352550"/>
                <a:gd name="connsiteX138" fmla="*/ 324898 w 2028825"/>
                <a:gd name="connsiteY138" fmla="*/ 861346 h 1352550"/>
                <a:gd name="connsiteX139" fmla="*/ 304133 w 2028825"/>
                <a:gd name="connsiteY139" fmla="*/ 876205 h 1352550"/>
                <a:gd name="connsiteX140" fmla="*/ 300323 w 2028825"/>
                <a:gd name="connsiteY140" fmla="*/ 875919 h 1352550"/>
                <a:gd name="connsiteX141" fmla="*/ 288608 w 2028825"/>
                <a:gd name="connsiteY141" fmla="*/ 883253 h 1352550"/>
                <a:gd name="connsiteX142" fmla="*/ 288322 w 2028825"/>
                <a:gd name="connsiteY142" fmla="*/ 893921 h 1352550"/>
                <a:gd name="connsiteX143" fmla="*/ 293370 w 2028825"/>
                <a:gd name="connsiteY143" fmla="*/ 912590 h 1352550"/>
                <a:gd name="connsiteX144" fmla="*/ 291560 w 2028825"/>
                <a:gd name="connsiteY144" fmla="*/ 918877 h 1352550"/>
                <a:gd name="connsiteX145" fmla="*/ 277082 w 2028825"/>
                <a:gd name="connsiteY145" fmla="*/ 924496 h 1352550"/>
                <a:gd name="connsiteX146" fmla="*/ 260795 w 2028825"/>
                <a:gd name="connsiteY146" fmla="*/ 915448 h 1352550"/>
                <a:gd name="connsiteX147" fmla="*/ 253651 w 2028825"/>
                <a:gd name="connsiteY147" fmla="*/ 922687 h 1352550"/>
                <a:gd name="connsiteX148" fmla="*/ 253460 w 2028825"/>
                <a:gd name="connsiteY148" fmla="*/ 902589 h 1352550"/>
                <a:gd name="connsiteX149" fmla="*/ 278606 w 2028825"/>
                <a:gd name="connsiteY149" fmla="*/ 876395 h 1352550"/>
                <a:gd name="connsiteX150" fmla="*/ 278035 w 2028825"/>
                <a:gd name="connsiteY150" fmla="*/ 870394 h 1352550"/>
                <a:gd name="connsiteX151" fmla="*/ 276130 w 2028825"/>
                <a:gd name="connsiteY151" fmla="*/ 867823 h 1352550"/>
                <a:gd name="connsiteX152" fmla="*/ 254889 w 2028825"/>
                <a:gd name="connsiteY152" fmla="*/ 880396 h 1352550"/>
                <a:gd name="connsiteX153" fmla="*/ 233839 w 2028825"/>
                <a:gd name="connsiteY153" fmla="*/ 884396 h 1352550"/>
                <a:gd name="connsiteX154" fmla="*/ 232600 w 2028825"/>
                <a:gd name="connsiteY154" fmla="*/ 875062 h 1352550"/>
                <a:gd name="connsiteX155" fmla="*/ 234982 w 2028825"/>
                <a:gd name="connsiteY155" fmla="*/ 870871 h 1352550"/>
                <a:gd name="connsiteX156" fmla="*/ 231934 w 2028825"/>
                <a:gd name="connsiteY156" fmla="*/ 866013 h 1352550"/>
                <a:gd name="connsiteX157" fmla="*/ 238601 w 2028825"/>
                <a:gd name="connsiteY157" fmla="*/ 862393 h 1352550"/>
                <a:gd name="connsiteX158" fmla="*/ 235649 w 2028825"/>
                <a:gd name="connsiteY158" fmla="*/ 855726 h 1352550"/>
                <a:gd name="connsiteX159" fmla="*/ 222123 w 2028825"/>
                <a:gd name="connsiteY159" fmla="*/ 853630 h 1352550"/>
                <a:gd name="connsiteX160" fmla="*/ 206216 w 2028825"/>
                <a:gd name="connsiteY160" fmla="*/ 858869 h 1352550"/>
                <a:gd name="connsiteX161" fmla="*/ 210502 w 2028825"/>
                <a:gd name="connsiteY161" fmla="*/ 866299 h 1352550"/>
                <a:gd name="connsiteX162" fmla="*/ 210883 w 2028825"/>
                <a:gd name="connsiteY162" fmla="*/ 873061 h 1352550"/>
                <a:gd name="connsiteX163" fmla="*/ 203359 w 2028825"/>
                <a:gd name="connsiteY163" fmla="*/ 875443 h 1352550"/>
                <a:gd name="connsiteX164" fmla="*/ 178594 w 2028825"/>
                <a:gd name="connsiteY164" fmla="*/ 872490 h 1352550"/>
                <a:gd name="connsiteX165" fmla="*/ 172022 w 2028825"/>
                <a:gd name="connsiteY165" fmla="*/ 879538 h 1352550"/>
                <a:gd name="connsiteX166" fmla="*/ 158972 w 2028825"/>
                <a:gd name="connsiteY166" fmla="*/ 883063 h 1352550"/>
                <a:gd name="connsiteX167" fmla="*/ 145447 w 2028825"/>
                <a:gd name="connsiteY167" fmla="*/ 877919 h 1352550"/>
                <a:gd name="connsiteX168" fmla="*/ 112204 w 2028825"/>
                <a:gd name="connsiteY168" fmla="*/ 872680 h 1352550"/>
                <a:gd name="connsiteX169" fmla="*/ 98393 w 2028825"/>
                <a:gd name="connsiteY169" fmla="*/ 884396 h 1352550"/>
                <a:gd name="connsiteX170" fmla="*/ 86677 w 2028825"/>
                <a:gd name="connsiteY170" fmla="*/ 886873 h 1352550"/>
                <a:gd name="connsiteX171" fmla="*/ 80486 w 2028825"/>
                <a:gd name="connsiteY171" fmla="*/ 891730 h 1352550"/>
                <a:gd name="connsiteX172" fmla="*/ 79248 w 2028825"/>
                <a:gd name="connsiteY172" fmla="*/ 887825 h 1352550"/>
                <a:gd name="connsiteX173" fmla="*/ 76676 w 2028825"/>
                <a:gd name="connsiteY173" fmla="*/ 891064 h 1352550"/>
                <a:gd name="connsiteX174" fmla="*/ 59150 w 2028825"/>
                <a:gd name="connsiteY174" fmla="*/ 873538 h 1352550"/>
                <a:gd name="connsiteX175" fmla="*/ 54769 w 2028825"/>
                <a:gd name="connsiteY175" fmla="*/ 863441 h 1352550"/>
                <a:gd name="connsiteX176" fmla="*/ 57722 w 2028825"/>
                <a:gd name="connsiteY176" fmla="*/ 855440 h 1352550"/>
                <a:gd name="connsiteX177" fmla="*/ 74485 w 2028825"/>
                <a:gd name="connsiteY177" fmla="*/ 840581 h 1352550"/>
                <a:gd name="connsiteX178" fmla="*/ 72390 w 2028825"/>
                <a:gd name="connsiteY178" fmla="*/ 798100 h 1352550"/>
                <a:gd name="connsiteX179" fmla="*/ 132493 w 2028825"/>
                <a:gd name="connsiteY179" fmla="*/ 755047 h 1352550"/>
                <a:gd name="connsiteX180" fmla="*/ 143447 w 2028825"/>
                <a:gd name="connsiteY180" fmla="*/ 734949 h 1352550"/>
                <a:gd name="connsiteX181" fmla="*/ 149543 w 2028825"/>
                <a:gd name="connsiteY181" fmla="*/ 716280 h 1352550"/>
                <a:gd name="connsiteX182" fmla="*/ 147923 w 2028825"/>
                <a:gd name="connsiteY182" fmla="*/ 704659 h 1352550"/>
                <a:gd name="connsiteX183" fmla="*/ 150304 w 2028825"/>
                <a:gd name="connsiteY183" fmla="*/ 701897 h 1352550"/>
                <a:gd name="connsiteX184" fmla="*/ 145256 w 2028825"/>
                <a:gd name="connsiteY184" fmla="*/ 698659 h 1352550"/>
                <a:gd name="connsiteX185" fmla="*/ 130207 w 2028825"/>
                <a:gd name="connsiteY185" fmla="*/ 696182 h 1352550"/>
                <a:gd name="connsiteX186" fmla="*/ 105537 w 2028825"/>
                <a:gd name="connsiteY186" fmla="*/ 706850 h 1352550"/>
                <a:gd name="connsiteX187" fmla="*/ 90964 w 2028825"/>
                <a:gd name="connsiteY187" fmla="*/ 701611 h 1352550"/>
                <a:gd name="connsiteX188" fmla="*/ 81629 w 2028825"/>
                <a:gd name="connsiteY188" fmla="*/ 686943 h 1352550"/>
                <a:gd name="connsiteX189" fmla="*/ 75152 w 2028825"/>
                <a:gd name="connsiteY189" fmla="*/ 689419 h 1352550"/>
                <a:gd name="connsiteX190" fmla="*/ 68389 w 2028825"/>
                <a:gd name="connsiteY190" fmla="*/ 685705 h 1352550"/>
                <a:gd name="connsiteX191" fmla="*/ 72009 w 2028825"/>
                <a:gd name="connsiteY191" fmla="*/ 681514 h 1352550"/>
                <a:gd name="connsiteX192" fmla="*/ 56293 w 2028825"/>
                <a:gd name="connsiteY192" fmla="*/ 667036 h 1352550"/>
                <a:gd name="connsiteX193" fmla="*/ 57436 w 2028825"/>
                <a:gd name="connsiteY193" fmla="*/ 664178 h 1352550"/>
                <a:gd name="connsiteX194" fmla="*/ 62103 w 2028825"/>
                <a:gd name="connsiteY194" fmla="*/ 663511 h 1352550"/>
                <a:gd name="connsiteX195" fmla="*/ 62198 w 2028825"/>
                <a:gd name="connsiteY195" fmla="*/ 657606 h 1352550"/>
                <a:gd name="connsiteX196" fmla="*/ 70771 w 2028825"/>
                <a:gd name="connsiteY196" fmla="*/ 659606 h 1352550"/>
                <a:gd name="connsiteX197" fmla="*/ 68104 w 2028825"/>
                <a:gd name="connsiteY197" fmla="*/ 662654 h 1352550"/>
                <a:gd name="connsiteX198" fmla="*/ 63246 w 2028825"/>
                <a:gd name="connsiteY198" fmla="*/ 662368 h 1352550"/>
                <a:gd name="connsiteX199" fmla="*/ 64579 w 2028825"/>
                <a:gd name="connsiteY199" fmla="*/ 664654 h 1352550"/>
                <a:gd name="connsiteX200" fmla="*/ 69723 w 2028825"/>
                <a:gd name="connsiteY200" fmla="*/ 663988 h 1352550"/>
                <a:gd name="connsiteX201" fmla="*/ 73914 w 2028825"/>
                <a:gd name="connsiteY201" fmla="*/ 659797 h 1352550"/>
                <a:gd name="connsiteX202" fmla="*/ 55626 w 2028825"/>
                <a:gd name="connsiteY202" fmla="*/ 654082 h 1352550"/>
                <a:gd name="connsiteX203" fmla="*/ 56864 w 2028825"/>
                <a:gd name="connsiteY203" fmla="*/ 652463 h 1352550"/>
                <a:gd name="connsiteX204" fmla="*/ 54388 w 2028825"/>
                <a:gd name="connsiteY204" fmla="*/ 649224 h 1352550"/>
                <a:gd name="connsiteX205" fmla="*/ 54578 w 2028825"/>
                <a:gd name="connsiteY205" fmla="*/ 645795 h 1352550"/>
                <a:gd name="connsiteX206" fmla="*/ 70295 w 2028825"/>
                <a:gd name="connsiteY206" fmla="*/ 646176 h 1352550"/>
                <a:gd name="connsiteX207" fmla="*/ 50387 w 2028825"/>
                <a:gd name="connsiteY207" fmla="*/ 630079 h 1352550"/>
                <a:gd name="connsiteX208" fmla="*/ 51816 w 2028825"/>
                <a:gd name="connsiteY208" fmla="*/ 628078 h 1352550"/>
                <a:gd name="connsiteX209" fmla="*/ 47244 w 2028825"/>
                <a:gd name="connsiteY209" fmla="*/ 623221 h 1352550"/>
                <a:gd name="connsiteX210" fmla="*/ 39624 w 2028825"/>
                <a:gd name="connsiteY210" fmla="*/ 622268 h 1352550"/>
                <a:gd name="connsiteX211" fmla="*/ 42386 w 2028825"/>
                <a:gd name="connsiteY211" fmla="*/ 615791 h 1352550"/>
                <a:gd name="connsiteX212" fmla="*/ 31623 w 2028825"/>
                <a:gd name="connsiteY212" fmla="*/ 611124 h 1352550"/>
                <a:gd name="connsiteX213" fmla="*/ 31909 w 2028825"/>
                <a:gd name="connsiteY213" fmla="*/ 606171 h 1352550"/>
                <a:gd name="connsiteX214" fmla="*/ 38672 w 2028825"/>
                <a:gd name="connsiteY214" fmla="*/ 607885 h 1352550"/>
                <a:gd name="connsiteX215" fmla="*/ 40958 w 2028825"/>
                <a:gd name="connsiteY215" fmla="*/ 603790 h 1352550"/>
                <a:gd name="connsiteX216" fmla="*/ 37719 w 2028825"/>
                <a:gd name="connsiteY216" fmla="*/ 599122 h 1352550"/>
                <a:gd name="connsiteX217" fmla="*/ 25146 w 2028825"/>
                <a:gd name="connsiteY217" fmla="*/ 601027 h 1352550"/>
                <a:gd name="connsiteX218" fmla="*/ 21526 w 2028825"/>
                <a:gd name="connsiteY218" fmla="*/ 585597 h 1352550"/>
                <a:gd name="connsiteX219" fmla="*/ 14859 w 2028825"/>
                <a:gd name="connsiteY219" fmla="*/ 583882 h 1352550"/>
                <a:gd name="connsiteX220" fmla="*/ 10097 w 2028825"/>
                <a:gd name="connsiteY220" fmla="*/ 585502 h 1352550"/>
                <a:gd name="connsiteX221" fmla="*/ 9525 w 2028825"/>
                <a:gd name="connsiteY221" fmla="*/ 564261 h 1352550"/>
                <a:gd name="connsiteX222" fmla="*/ 16859 w 2028825"/>
                <a:gd name="connsiteY222" fmla="*/ 556546 h 1352550"/>
                <a:gd name="connsiteX223" fmla="*/ 26956 w 2028825"/>
                <a:gd name="connsiteY223" fmla="*/ 564642 h 1352550"/>
                <a:gd name="connsiteX224" fmla="*/ 33718 w 2028825"/>
                <a:gd name="connsiteY224" fmla="*/ 564547 h 1352550"/>
                <a:gd name="connsiteX225" fmla="*/ 37338 w 2028825"/>
                <a:gd name="connsiteY225" fmla="*/ 561022 h 1352550"/>
                <a:gd name="connsiteX226" fmla="*/ 34766 w 2028825"/>
                <a:gd name="connsiteY226" fmla="*/ 559975 h 1352550"/>
                <a:gd name="connsiteX227" fmla="*/ 36671 w 2028825"/>
                <a:gd name="connsiteY227" fmla="*/ 556355 h 1352550"/>
                <a:gd name="connsiteX228" fmla="*/ 33242 w 2028825"/>
                <a:gd name="connsiteY228" fmla="*/ 545116 h 1352550"/>
                <a:gd name="connsiteX229" fmla="*/ 33909 w 2028825"/>
                <a:gd name="connsiteY229" fmla="*/ 539972 h 1352550"/>
                <a:gd name="connsiteX230" fmla="*/ 37433 w 2028825"/>
                <a:gd name="connsiteY230" fmla="*/ 538353 h 1352550"/>
                <a:gd name="connsiteX231" fmla="*/ 38386 w 2028825"/>
                <a:gd name="connsiteY231" fmla="*/ 527399 h 1352550"/>
                <a:gd name="connsiteX232" fmla="*/ 51625 w 2028825"/>
                <a:gd name="connsiteY232" fmla="*/ 524351 h 1352550"/>
                <a:gd name="connsiteX233" fmla="*/ 55340 w 2028825"/>
                <a:gd name="connsiteY233" fmla="*/ 519589 h 1352550"/>
                <a:gd name="connsiteX234" fmla="*/ 59245 w 2028825"/>
                <a:gd name="connsiteY234" fmla="*/ 522446 h 1352550"/>
                <a:gd name="connsiteX235" fmla="*/ 57817 w 2028825"/>
                <a:gd name="connsiteY235" fmla="*/ 527590 h 1352550"/>
                <a:gd name="connsiteX236" fmla="*/ 57341 w 2028825"/>
                <a:gd name="connsiteY236" fmla="*/ 527018 h 1352550"/>
                <a:gd name="connsiteX237" fmla="*/ 54197 w 2028825"/>
                <a:gd name="connsiteY237" fmla="*/ 526828 h 1352550"/>
                <a:gd name="connsiteX238" fmla="*/ 52102 w 2028825"/>
                <a:gd name="connsiteY238" fmla="*/ 527685 h 1352550"/>
                <a:gd name="connsiteX239" fmla="*/ 46387 w 2028825"/>
                <a:gd name="connsiteY239" fmla="*/ 526256 h 1352550"/>
                <a:gd name="connsiteX240" fmla="*/ 45053 w 2028825"/>
                <a:gd name="connsiteY240" fmla="*/ 526828 h 1352550"/>
                <a:gd name="connsiteX241" fmla="*/ 52006 w 2028825"/>
                <a:gd name="connsiteY241" fmla="*/ 527875 h 1352550"/>
                <a:gd name="connsiteX242" fmla="*/ 57245 w 2028825"/>
                <a:gd name="connsiteY242" fmla="*/ 527304 h 1352550"/>
                <a:gd name="connsiteX243" fmla="*/ 57817 w 2028825"/>
                <a:gd name="connsiteY243" fmla="*/ 527685 h 1352550"/>
                <a:gd name="connsiteX244" fmla="*/ 57531 w 2028825"/>
                <a:gd name="connsiteY244" fmla="*/ 528923 h 1352550"/>
                <a:gd name="connsiteX245" fmla="*/ 65151 w 2028825"/>
                <a:gd name="connsiteY245" fmla="*/ 532257 h 1352550"/>
                <a:gd name="connsiteX246" fmla="*/ 66961 w 2028825"/>
                <a:gd name="connsiteY246" fmla="*/ 527304 h 1352550"/>
                <a:gd name="connsiteX247" fmla="*/ 63818 w 2028825"/>
                <a:gd name="connsiteY247" fmla="*/ 524827 h 1352550"/>
                <a:gd name="connsiteX248" fmla="*/ 76772 w 2028825"/>
                <a:gd name="connsiteY248" fmla="*/ 528923 h 1352550"/>
                <a:gd name="connsiteX249" fmla="*/ 81248 w 2028825"/>
                <a:gd name="connsiteY249" fmla="*/ 520541 h 1352550"/>
                <a:gd name="connsiteX250" fmla="*/ 99441 w 2028825"/>
                <a:gd name="connsiteY250" fmla="*/ 507111 h 1352550"/>
                <a:gd name="connsiteX251" fmla="*/ 113443 w 2028825"/>
                <a:gd name="connsiteY251" fmla="*/ 511588 h 1352550"/>
                <a:gd name="connsiteX252" fmla="*/ 120968 w 2028825"/>
                <a:gd name="connsiteY252" fmla="*/ 507397 h 1352550"/>
                <a:gd name="connsiteX253" fmla="*/ 120396 w 2028825"/>
                <a:gd name="connsiteY253" fmla="*/ 505587 h 1352550"/>
                <a:gd name="connsiteX254" fmla="*/ 130493 w 2028825"/>
                <a:gd name="connsiteY254" fmla="*/ 507016 h 1352550"/>
                <a:gd name="connsiteX255" fmla="*/ 125635 w 2028825"/>
                <a:gd name="connsiteY255" fmla="*/ 509778 h 1352550"/>
                <a:gd name="connsiteX256" fmla="*/ 128683 w 2028825"/>
                <a:gd name="connsiteY256" fmla="*/ 517588 h 1352550"/>
                <a:gd name="connsiteX257" fmla="*/ 145447 w 2028825"/>
                <a:gd name="connsiteY257" fmla="*/ 526542 h 1352550"/>
                <a:gd name="connsiteX258" fmla="*/ 150209 w 2028825"/>
                <a:gd name="connsiteY258" fmla="*/ 522446 h 1352550"/>
                <a:gd name="connsiteX259" fmla="*/ 159639 w 2028825"/>
                <a:gd name="connsiteY259" fmla="*/ 519970 h 1352550"/>
                <a:gd name="connsiteX260" fmla="*/ 179641 w 2028825"/>
                <a:gd name="connsiteY260" fmla="*/ 520446 h 1352550"/>
                <a:gd name="connsiteX261" fmla="*/ 188404 w 2028825"/>
                <a:gd name="connsiteY261" fmla="*/ 511873 h 1352550"/>
                <a:gd name="connsiteX262" fmla="*/ 192310 w 2028825"/>
                <a:gd name="connsiteY262" fmla="*/ 520541 h 1352550"/>
                <a:gd name="connsiteX263" fmla="*/ 186690 w 2028825"/>
                <a:gd name="connsiteY263" fmla="*/ 527304 h 1352550"/>
                <a:gd name="connsiteX264" fmla="*/ 180880 w 2028825"/>
                <a:gd name="connsiteY264" fmla="*/ 544544 h 1352550"/>
                <a:gd name="connsiteX265" fmla="*/ 198977 w 2028825"/>
                <a:gd name="connsiteY265" fmla="*/ 549592 h 1352550"/>
                <a:gd name="connsiteX266" fmla="*/ 212027 w 2028825"/>
                <a:gd name="connsiteY266" fmla="*/ 548164 h 1352550"/>
                <a:gd name="connsiteX267" fmla="*/ 234791 w 2028825"/>
                <a:gd name="connsiteY267" fmla="*/ 536353 h 1352550"/>
                <a:gd name="connsiteX268" fmla="*/ 236220 w 2028825"/>
                <a:gd name="connsiteY268" fmla="*/ 547878 h 1352550"/>
                <a:gd name="connsiteX269" fmla="*/ 232505 w 2028825"/>
                <a:gd name="connsiteY269" fmla="*/ 555212 h 1352550"/>
                <a:gd name="connsiteX270" fmla="*/ 237077 w 2028825"/>
                <a:gd name="connsiteY270" fmla="*/ 556641 h 1352550"/>
                <a:gd name="connsiteX271" fmla="*/ 246983 w 2028825"/>
                <a:gd name="connsiteY271" fmla="*/ 574738 h 1352550"/>
                <a:gd name="connsiteX272" fmla="*/ 251936 w 2028825"/>
                <a:gd name="connsiteY272" fmla="*/ 578358 h 1352550"/>
                <a:gd name="connsiteX273" fmla="*/ 256032 w 2028825"/>
                <a:gd name="connsiteY273" fmla="*/ 575119 h 1352550"/>
                <a:gd name="connsiteX274" fmla="*/ 274796 w 2028825"/>
                <a:gd name="connsiteY274" fmla="*/ 571500 h 1352550"/>
                <a:gd name="connsiteX275" fmla="*/ 285083 w 2028825"/>
                <a:gd name="connsiteY275" fmla="*/ 573881 h 1352550"/>
                <a:gd name="connsiteX276" fmla="*/ 286322 w 2028825"/>
                <a:gd name="connsiteY276" fmla="*/ 576263 h 1352550"/>
                <a:gd name="connsiteX277" fmla="*/ 282321 w 2028825"/>
                <a:gd name="connsiteY277" fmla="*/ 578739 h 1352550"/>
                <a:gd name="connsiteX278" fmla="*/ 282988 w 2028825"/>
                <a:gd name="connsiteY278" fmla="*/ 582549 h 1352550"/>
                <a:gd name="connsiteX279" fmla="*/ 272034 w 2028825"/>
                <a:gd name="connsiteY279" fmla="*/ 590645 h 1352550"/>
                <a:gd name="connsiteX280" fmla="*/ 262890 w 2028825"/>
                <a:gd name="connsiteY280" fmla="*/ 591884 h 1352550"/>
                <a:gd name="connsiteX281" fmla="*/ 263176 w 2028825"/>
                <a:gd name="connsiteY281" fmla="*/ 595217 h 1352550"/>
                <a:gd name="connsiteX282" fmla="*/ 265557 w 2028825"/>
                <a:gd name="connsiteY282" fmla="*/ 594931 h 1352550"/>
                <a:gd name="connsiteX283" fmla="*/ 267081 w 2028825"/>
                <a:gd name="connsiteY283" fmla="*/ 598265 h 1352550"/>
                <a:gd name="connsiteX284" fmla="*/ 270320 w 2028825"/>
                <a:gd name="connsiteY284" fmla="*/ 596551 h 1352550"/>
                <a:gd name="connsiteX285" fmla="*/ 271653 w 2028825"/>
                <a:gd name="connsiteY285" fmla="*/ 601694 h 1352550"/>
                <a:gd name="connsiteX286" fmla="*/ 281369 w 2028825"/>
                <a:gd name="connsiteY286" fmla="*/ 598360 h 1352550"/>
                <a:gd name="connsiteX287" fmla="*/ 281654 w 2028825"/>
                <a:gd name="connsiteY287" fmla="*/ 607028 h 1352550"/>
                <a:gd name="connsiteX288" fmla="*/ 296799 w 2028825"/>
                <a:gd name="connsiteY288" fmla="*/ 605028 h 1352550"/>
                <a:gd name="connsiteX289" fmla="*/ 296894 w 2028825"/>
                <a:gd name="connsiteY289" fmla="*/ 621030 h 1352550"/>
                <a:gd name="connsiteX290" fmla="*/ 307277 w 2028825"/>
                <a:gd name="connsiteY290" fmla="*/ 619696 h 1352550"/>
                <a:gd name="connsiteX291" fmla="*/ 307181 w 2028825"/>
                <a:gd name="connsiteY291" fmla="*/ 622173 h 1352550"/>
                <a:gd name="connsiteX292" fmla="*/ 317564 w 2028825"/>
                <a:gd name="connsiteY292" fmla="*/ 625792 h 1352550"/>
                <a:gd name="connsiteX293" fmla="*/ 315849 w 2028825"/>
                <a:gd name="connsiteY293" fmla="*/ 643318 h 1352550"/>
                <a:gd name="connsiteX294" fmla="*/ 326231 w 2028825"/>
                <a:gd name="connsiteY294" fmla="*/ 645795 h 1352550"/>
                <a:gd name="connsiteX295" fmla="*/ 360235 w 2028825"/>
                <a:gd name="connsiteY295" fmla="*/ 633603 h 1352550"/>
                <a:gd name="connsiteX296" fmla="*/ 355949 w 2028825"/>
                <a:gd name="connsiteY296" fmla="*/ 617029 h 1352550"/>
                <a:gd name="connsiteX297" fmla="*/ 360140 w 2028825"/>
                <a:gd name="connsiteY297" fmla="*/ 582359 h 1352550"/>
                <a:gd name="connsiteX298" fmla="*/ 356902 w 2028825"/>
                <a:gd name="connsiteY298" fmla="*/ 573119 h 1352550"/>
                <a:gd name="connsiteX299" fmla="*/ 371094 w 2028825"/>
                <a:gd name="connsiteY299" fmla="*/ 567214 h 1352550"/>
                <a:gd name="connsiteX300" fmla="*/ 366903 w 2028825"/>
                <a:gd name="connsiteY300" fmla="*/ 544259 h 1352550"/>
                <a:gd name="connsiteX301" fmla="*/ 371094 w 2028825"/>
                <a:gd name="connsiteY301" fmla="*/ 542353 h 1352550"/>
                <a:gd name="connsiteX302" fmla="*/ 366712 w 2028825"/>
                <a:gd name="connsiteY302" fmla="*/ 530161 h 1352550"/>
                <a:gd name="connsiteX303" fmla="*/ 368808 w 2028825"/>
                <a:gd name="connsiteY303" fmla="*/ 529876 h 1352550"/>
                <a:gd name="connsiteX304" fmla="*/ 368427 w 2028825"/>
                <a:gd name="connsiteY304" fmla="*/ 522827 h 1352550"/>
                <a:gd name="connsiteX305" fmla="*/ 361760 w 2028825"/>
                <a:gd name="connsiteY305" fmla="*/ 521017 h 1352550"/>
                <a:gd name="connsiteX306" fmla="*/ 362236 w 2028825"/>
                <a:gd name="connsiteY306" fmla="*/ 516731 h 1352550"/>
                <a:gd name="connsiteX307" fmla="*/ 367665 w 2028825"/>
                <a:gd name="connsiteY307" fmla="*/ 513969 h 1352550"/>
                <a:gd name="connsiteX308" fmla="*/ 366236 w 2028825"/>
                <a:gd name="connsiteY308" fmla="*/ 506349 h 1352550"/>
                <a:gd name="connsiteX309" fmla="*/ 397288 w 2028825"/>
                <a:gd name="connsiteY309" fmla="*/ 484060 h 1352550"/>
                <a:gd name="connsiteX310" fmla="*/ 396621 w 2028825"/>
                <a:gd name="connsiteY310" fmla="*/ 479488 h 1352550"/>
                <a:gd name="connsiteX311" fmla="*/ 410623 w 2028825"/>
                <a:gd name="connsiteY311" fmla="*/ 474440 h 1352550"/>
                <a:gd name="connsiteX312" fmla="*/ 410242 w 2028825"/>
                <a:gd name="connsiteY312" fmla="*/ 465487 h 1352550"/>
                <a:gd name="connsiteX313" fmla="*/ 423958 w 2028825"/>
                <a:gd name="connsiteY313" fmla="*/ 454342 h 1352550"/>
                <a:gd name="connsiteX314" fmla="*/ 440246 w 2028825"/>
                <a:gd name="connsiteY314" fmla="*/ 435864 h 1352550"/>
                <a:gd name="connsiteX315" fmla="*/ 464344 w 2028825"/>
                <a:gd name="connsiteY315" fmla="*/ 421672 h 1352550"/>
                <a:gd name="connsiteX316" fmla="*/ 490347 w 2028825"/>
                <a:gd name="connsiteY316" fmla="*/ 413004 h 1352550"/>
                <a:gd name="connsiteX317" fmla="*/ 492824 w 2028825"/>
                <a:gd name="connsiteY317" fmla="*/ 426815 h 1352550"/>
                <a:gd name="connsiteX318" fmla="*/ 521208 w 2028825"/>
                <a:gd name="connsiteY318" fmla="*/ 429196 h 1352550"/>
                <a:gd name="connsiteX319" fmla="*/ 517684 w 2028825"/>
                <a:gd name="connsiteY319" fmla="*/ 409003 h 1352550"/>
                <a:gd name="connsiteX320" fmla="*/ 512064 w 2028825"/>
                <a:gd name="connsiteY320" fmla="*/ 409861 h 1352550"/>
                <a:gd name="connsiteX321" fmla="*/ 510730 w 2028825"/>
                <a:gd name="connsiteY321" fmla="*/ 402526 h 1352550"/>
                <a:gd name="connsiteX322" fmla="*/ 518160 w 2028825"/>
                <a:gd name="connsiteY322" fmla="*/ 402050 h 1352550"/>
                <a:gd name="connsiteX323" fmla="*/ 514445 w 2028825"/>
                <a:gd name="connsiteY323" fmla="*/ 377190 h 1352550"/>
                <a:gd name="connsiteX324" fmla="*/ 515779 w 2028825"/>
                <a:gd name="connsiteY324" fmla="*/ 365379 h 1352550"/>
                <a:gd name="connsiteX325" fmla="*/ 496633 w 2028825"/>
                <a:gd name="connsiteY325" fmla="*/ 347472 h 1352550"/>
                <a:gd name="connsiteX326" fmla="*/ 492728 w 2028825"/>
                <a:gd name="connsiteY326" fmla="*/ 346234 h 1352550"/>
                <a:gd name="connsiteX327" fmla="*/ 490728 w 2028825"/>
                <a:gd name="connsiteY327" fmla="*/ 354616 h 1352550"/>
                <a:gd name="connsiteX328" fmla="*/ 466249 w 2028825"/>
                <a:gd name="connsiteY328" fmla="*/ 338899 h 1352550"/>
                <a:gd name="connsiteX329" fmla="*/ 469678 w 2028825"/>
                <a:gd name="connsiteY329" fmla="*/ 309943 h 1352550"/>
                <a:gd name="connsiteX330" fmla="*/ 483108 w 2028825"/>
                <a:gd name="connsiteY330" fmla="*/ 286893 h 1352550"/>
                <a:gd name="connsiteX331" fmla="*/ 514826 w 2028825"/>
                <a:gd name="connsiteY331" fmla="*/ 292132 h 1352550"/>
                <a:gd name="connsiteX332" fmla="*/ 517684 w 2028825"/>
                <a:gd name="connsiteY332" fmla="*/ 283369 h 1352550"/>
                <a:gd name="connsiteX333" fmla="*/ 529400 w 2028825"/>
                <a:gd name="connsiteY333" fmla="*/ 266033 h 1352550"/>
                <a:gd name="connsiteX334" fmla="*/ 551688 w 2028825"/>
                <a:gd name="connsiteY334" fmla="*/ 257746 h 1352550"/>
                <a:gd name="connsiteX335" fmla="*/ 566357 w 2028825"/>
                <a:gd name="connsiteY335" fmla="*/ 261366 h 1352550"/>
                <a:gd name="connsiteX336" fmla="*/ 579311 w 2028825"/>
                <a:gd name="connsiteY336" fmla="*/ 260318 h 1352550"/>
                <a:gd name="connsiteX337" fmla="*/ 573596 w 2028825"/>
                <a:gd name="connsiteY337" fmla="*/ 246126 h 1352550"/>
                <a:gd name="connsiteX338" fmla="*/ 585978 w 2028825"/>
                <a:gd name="connsiteY338" fmla="*/ 222885 h 1352550"/>
                <a:gd name="connsiteX339" fmla="*/ 677704 w 2028825"/>
                <a:gd name="connsiteY339" fmla="*/ 163163 h 1352550"/>
                <a:gd name="connsiteX340" fmla="*/ 696278 w 2028825"/>
                <a:gd name="connsiteY340" fmla="*/ 146018 h 1352550"/>
                <a:gd name="connsiteX341" fmla="*/ 742855 w 2028825"/>
                <a:gd name="connsiteY341" fmla="*/ 142970 h 1352550"/>
                <a:gd name="connsiteX342" fmla="*/ 774954 w 2028825"/>
                <a:gd name="connsiteY342" fmla="*/ 133826 h 1352550"/>
                <a:gd name="connsiteX343" fmla="*/ 786860 w 2028825"/>
                <a:gd name="connsiteY343" fmla="*/ 134493 h 1352550"/>
                <a:gd name="connsiteX344" fmla="*/ 796862 w 2028825"/>
                <a:gd name="connsiteY344" fmla="*/ 122491 h 1352550"/>
                <a:gd name="connsiteX345" fmla="*/ 801815 w 2028825"/>
                <a:gd name="connsiteY345" fmla="*/ 120967 h 1352550"/>
                <a:gd name="connsiteX346" fmla="*/ 805625 w 2028825"/>
                <a:gd name="connsiteY346" fmla="*/ 92107 h 1352550"/>
                <a:gd name="connsiteX347" fmla="*/ 789146 w 2028825"/>
                <a:gd name="connsiteY347" fmla="*/ 96393 h 1352550"/>
                <a:gd name="connsiteX348" fmla="*/ 788289 w 2028825"/>
                <a:gd name="connsiteY348" fmla="*/ 93916 h 1352550"/>
                <a:gd name="connsiteX349" fmla="*/ 792766 w 2028825"/>
                <a:gd name="connsiteY349" fmla="*/ 90583 h 1352550"/>
                <a:gd name="connsiteX350" fmla="*/ 784098 w 2028825"/>
                <a:gd name="connsiteY350" fmla="*/ 87439 h 1352550"/>
                <a:gd name="connsiteX351" fmla="*/ 777050 w 2028825"/>
                <a:gd name="connsiteY351" fmla="*/ 76581 h 1352550"/>
                <a:gd name="connsiteX352" fmla="*/ 779717 w 2028825"/>
                <a:gd name="connsiteY352" fmla="*/ 65722 h 1352550"/>
                <a:gd name="connsiteX353" fmla="*/ 762953 w 2028825"/>
                <a:gd name="connsiteY353" fmla="*/ 76962 h 1352550"/>
                <a:gd name="connsiteX354" fmla="*/ 762857 w 2028825"/>
                <a:gd name="connsiteY354" fmla="*/ 70390 h 1352550"/>
                <a:gd name="connsiteX355" fmla="*/ 759904 w 2028825"/>
                <a:gd name="connsiteY355" fmla="*/ 65722 h 1352550"/>
                <a:gd name="connsiteX356" fmla="*/ 756666 w 2028825"/>
                <a:gd name="connsiteY356" fmla="*/ 67056 h 1352550"/>
                <a:gd name="connsiteX357" fmla="*/ 754761 w 2028825"/>
                <a:gd name="connsiteY357" fmla="*/ 65151 h 1352550"/>
                <a:gd name="connsiteX358" fmla="*/ 753999 w 2028825"/>
                <a:gd name="connsiteY358" fmla="*/ 50768 h 1352550"/>
                <a:gd name="connsiteX359" fmla="*/ 747141 w 2028825"/>
                <a:gd name="connsiteY359" fmla="*/ 49816 h 1352550"/>
                <a:gd name="connsiteX360" fmla="*/ 747998 w 2028825"/>
                <a:gd name="connsiteY360" fmla="*/ 40100 h 1352550"/>
                <a:gd name="connsiteX361" fmla="*/ 745808 w 2028825"/>
                <a:gd name="connsiteY361" fmla="*/ 36290 h 1352550"/>
                <a:gd name="connsiteX362" fmla="*/ 748189 w 2028825"/>
                <a:gd name="connsiteY362" fmla="*/ 23241 h 1352550"/>
                <a:gd name="connsiteX363" fmla="*/ 752856 w 2028825"/>
                <a:gd name="connsiteY363" fmla="*/ 20479 h 1352550"/>
                <a:gd name="connsiteX364" fmla="*/ 779431 w 2028825"/>
                <a:gd name="connsiteY364" fmla="*/ 22765 h 1352550"/>
                <a:gd name="connsiteX365" fmla="*/ 812006 w 2028825"/>
                <a:gd name="connsiteY365" fmla="*/ 20193 h 1352550"/>
                <a:gd name="connsiteX366" fmla="*/ 810863 w 2028825"/>
                <a:gd name="connsiteY366" fmla="*/ 9525 h 1352550"/>
                <a:gd name="connsiteX367" fmla="*/ 821912 w 2028825"/>
                <a:gd name="connsiteY367" fmla="*/ 15049 h 1352550"/>
                <a:gd name="connsiteX368" fmla="*/ 825437 w 2028825"/>
                <a:gd name="connsiteY368" fmla="*/ 23908 h 1352550"/>
                <a:gd name="connsiteX369" fmla="*/ 835819 w 2028825"/>
                <a:gd name="connsiteY369" fmla="*/ 27337 h 1352550"/>
                <a:gd name="connsiteX370" fmla="*/ 836676 w 2028825"/>
                <a:gd name="connsiteY370" fmla="*/ 30766 h 1352550"/>
                <a:gd name="connsiteX371" fmla="*/ 846392 w 2028825"/>
                <a:gd name="connsiteY371" fmla="*/ 35052 h 1352550"/>
                <a:gd name="connsiteX372" fmla="*/ 851725 w 2028825"/>
                <a:gd name="connsiteY372" fmla="*/ 31623 h 1352550"/>
                <a:gd name="connsiteX373" fmla="*/ 857250 w 2028825"/>
                <a:gd name="connsiteY373" fmla="*/ 33337 h 1352550"/>
                <a:gd name="connsiteX374" fmla="*/ 856012 w 2028825"/>
                <a:gd name="connsiteY374" fmla="*/ 37243 h 1352550"/>
                <a:gd name="connsiteX375" fmla="*/ 852297 w 2028825"/>
                <a:gd name="connsiteY375" fmla="*/ 37624 h 1352550"/>
                <a:gd name="connsiteX376" fmla="*/ 851154 w 2028825"/>
                <a:gd name="connsiteY376" fmla="*/ 62008 h 1352550"/>
                <a:gd name="connsiteX377" fmla="*/ 853535 w 2028825"/>
                <a:gd name="connsiteY377" fmla="*/ 63055 h 1352550"/>
                <a:gd name="connsiteX378" fmla="*/ 850868 w 2028825"/>
                <a:gd name="connsiteY378" fmla="*/ 64198 h 1352550"/>
                <a:gd name="connsiteX379" fmla="*/ 851630 w 2028825"/>
                <a:gd name="connsiteY379" fmla="*/ 75247 h 1352550"/>
                <a:gd name="connsiteX380" fmla="*/ 859536 w 2028825"/>
                <a:gd name="connsiteY380" fmla="*/ 74962 h 1352550"/>
                <a:gd name="connsiteX381" fmla="*/ 860584 w 2028825"/>
                <a:gd name="connsiteY381" fmla="*/ 78867 h 1352550"/>
                <a:gd name="connsiteX382" fmla="*/ 876967 w 2028825"/>
                <a:gd name="connsiteY382" fmla="*/ 74866 h 1352550"/>
                <a:gd name="connsiteX383" fmla="*/ 876491 w 2028825"/>
                <a:gd name="connsiteY383" fmla="*/ 88297 h 1352550"/>
                <a:gd name="connsiteX384" fmla="*/ 873157 w 2028825"/>
                <a:gd name="connsiteY384" fmla="*/ 95536 h 1352550"/>
                <a:gd name="connsiteX385" fmla="*/ 863251 w 2028825"/>
                <a:gd name="connsiteY385" fmla="*/ 109061 h 1352550"/>
                <a:gd name="connsiteX386" fmla="*/ 853916 w 2028825"/>
                <a:gd name="connsiteY386" fmla="*/ 109537 h 1352550"/>
                <a:gd name="connsiteX387" fmla="*/ 853440 w 2028825"/>
                <a:gd name="connsiteY387" fmla="*/ 127921 h 1352550"/>
                <a:gd name="connsiteX388" fmla="*/ 846201 w 2028825"/>
                <a:gd name="connsiteY388" fmla="*/ 148304 h 1352550"/>
                <a:gd name="connsiteX389" fmla="*/ 862679 w 2028825"/>
                <a:gd name="connsiteY389" fmla="*/ 157162 h 1352550"/>
                <a:gd name="connsiteX390" fmla="*/ 868490 w 2028825"/>
                <a:gd name="connsiteY390" fmla="*/ 156210 h 1352550"/>
                <a:gd name="connsiteX391" fmla="*/ 922782 w 2028825"/>
                <a:gd name="connsiteY391" fmla="*/ 173926 h 1352550"/>
                <a:gd name="connsiteX392" fmla="*/ 934498 w 2028825"/>
                <a:gd name="connsiteY392" fmla="*/ 173164 h 1352550"/>
                <a:gd name="connsiteX393" fmla="*/ 937641 w 2028825"/>
                <a:gd name="connsiteY393" fmla="*/ 166116 h 1352550"/>
                <a:gd name="connsiteX394" fmla="*/ 943261 w 2028825"/>
                <a:gd name="connsiteY394" fmla="*/ 164020 h 1352550"/>
                <a:gd name="connsiteX395" fmla="*/ 947071 w 2028825"/>
                <a:gd name="connsiteY395" fmla="*/ 154210 h 1352550"/>
                <a:gd name="connsiteX396" fmla="*/ 949833 w 2028825"/>
                <a:gd name="connsiteY396" fmla="*/ 154876 h 1352550"/>
                <a:gd name="connsiteX397" fmla="*/ 952214 w 2028825"/>
                <a:gd name="connsiteY397" fmla="*/ 148685 h 1352550"/>
                <a:gd name="connsiteX398" fmla="*/ 953929 w 2028825"/>
                <a:gd name="connsiteY398" fmla="*/ 149161 h 1352550"/>
                <a:gd name="connsiteX399" fmla="*/ 954976 w 2028825"/>
                <a:gd name="connsiteY399" fmla="*/ 144494 h 1352550"/>
                <a:gd name="connsiteX400" fmla="*/ 976789 w 2028825"/>
                <a:gd name="connsiteY400" fmla="*/ 139160 h 1352550"/>
                <a:gd name="connsiteX401" fmla="*/ 975836 w 2028825"/>
                <a:gd name="connsiteY401" fmla="*/ 129445 h 1352550"/>
                <a:gd name="connsiteX402" fmla="*/ 982980 w 2028825"/>
                <a:gd name="connsiteY402" fmla="*/ 129826 h 1352550"/>
                <a:gd name="connsiteX403" fmla="*/ 983837 w 2028825"/>
                <a:gd name="connsiteY403" fmla="*/ 137255 h 1352550"/>
                <a:gd name="connsiteX404" fmla="*/ 987933 w 2028825"/>
                <a:gd name="connsiteY404" fmla="*/ 136398 h 1352550"/>
                <a:gd name="connsiteX405" fmla="*/ 987838 w 2028825"/>
                <a:gd name="connsiteY405" fmla="*/ 134302 h 1352550"/>
                <a:gd name="connsiteX406" fmla="*/ 1001649 w 2028825"/>
                <a:gd name="connsiteY406" fmla="*/ 132493 h 1352550"/>
                <a:gd name="connsiteX407" fmla="*/ 1005650 w 2028825"/>
                <a:gd name="connsiteY407" fmla="*/ 114871 h 1352550"/>
                <a:gd name="connsiteX408" fmla="*/ 1015651 w 2028825"/>
                <a:gd name="connsiteY408" fmla="*/ 115729 h 1352550"/>
                <a:gd name="connsiteX409" fmla="*/ 1016317 w 2028825"/>
                <a:gd name="connsiteY409" fmla="*/ 108680 h 1352550"/>
                <a:gd name="connsiteX410" fmla="*/ 1019842 w 2028825"/>
                <a:gd name="connsiteY410" fmla="*/ 109633 h 1352550"/>
                <a:gd name="connsiteX411" fmla="*/ 1024604 w 2028825"/>
                <a:gd name="connsiteY411" fmla="*/ 79343 h 1352550"/>
                <a:gd name="connsiteX412" fmla="*/ 1043845 w 2028825"/>
                <a:gd name="connsiteY412" fmla="*/ 77629 h 1352550"/>
                <a:gd name="connsiteX413" fmla="*/ 1047464 w 2028825"/>
                <a:gd name="connsiteY413" fmla="*/ 88487 h 1352550"/>
                <a:gd name="connsiteX414" fmla="*/ 1056132 w 2028825"/>
                <a:gd name="connsiteY414" fmla="*/ 88106 h 1352550"/>
                <a:gd name="connsiteX415" fmla="*/ 1072229 w 2028825"/>
                <a:gd name="connsiteY415" fmla="*/ 96012 h 1352550"/>
                <a:gd name="connsiteX416" fmla="*/ 1084517 w 2028825"/>
                <a:gd name="connsiteY416" fmla="*/ 97250 h 1352550"/>
                <a:gd name="connsiteX417" fmla="*/ 1115473 w 2028825"/>
                <a:gd name="connsiteY417" fmla="*/ 110776 h 1352550"/>
                <a:gd name="connsiteX418" fmla="*/ 1140238 w 2028825"/>
                <a:gd name="connsiteY418" fmla="*/ 105061 h 1352550"/>
                <a:gd name="connsiteX419" fmla="*/ 1141095 w 2028825"/>
                <a:gd name="connsiteY419" fmla="*/ 109918 h 1352550"/>
                <a:gd name="connsiteX420" fmla="*/ 1158050 w 2028825"/>
                <a:gd name="connsiteY420" fmla="*/ 111919 h 1352550"/>
                <a:gd name="connsiteX421" fmla="*/ 1166527 w 2028825"/>
                <a:gd name="connsiteY421" fmla="*/ 120967 h 1352550"/>
                <a:gd name="connsiteX422" fmla="*/ 1166527 w 2028825"/>
                <a:gd name="connsiteY422" fmla="*/ 133636 h 1352550"/>
                <a:gd name="connsiteX423" fmla="*/ 1195769 w 2028825"/>
                <a:gd name="connsiteY423" fmla="*/ 160496 h 1352550"/>
                <a:gd name="connsiteX424" fmla="*/ 1191673 w 2028825"/>
                <a:gd name="connsiteY424" fmla="*/ 176022 h 1352550"/>
                <a:gd name="connsiteX425" fmla="*/ 1200150 w 2028825"/>
                <a:gd name="connsiteY425" fmla="*/ 179546 h 1352550"/>
                <a:gd name="connsiteX426" fmla="*/ 1198626 w 2028825"/>
                <a:gd name="connsiteY426" fmla="*/ 184023 h 1352550"/>
                <a:gd name="connsiteX427" fmla="*/ 1210342 w 2028825"/>
                <a:gd name="connsiteY427" fmla="*/ 185547 h 1352550"/>
                <a:gd name="connsiteX428" fmla="*/ 1209866 w 2028825"/>
                <a:gd name="connsiteY428" fmla="*/ 190119 h 1352550"/>
                <a:gd name="connsiteX429" fmla="*/ 1214914 w 2028825"/>
                <a:gd name="connsiteY429" fmla="*/ 190881 h 1352550"/>
                <a:gd name="connsiteX430" fmla="*/ 1225105 w 2028825"/>
                <a:gd name="connsiteY430" fmla="*/ 238982 h 1352550"/>
                <a:gd name="connsiteX431" fmla="*/ 1232249 w 2028825"/>
                <a:gd name="connsiteY431" fmla="*/ 238125 h 1352550"/>
                <a:gd name="connsiteX432" fmla="*/ 1241203 w 2028825"/>
                <a:gd name="connsiteY432" fmla="*/ 233077 h 1352550"/>
                <a:gd name="connsiteX433" fmla="*/ 1247584 w 2028825"/>
                <a:gd name="connsiteY433" fmla="*/ 236601 h 1352550"/>
                <a:gd name="connsiteX434" fmla="*/ 1252252 w 2028825"/>
                <a:gd name="connsiteY434" fmla="*/ 247840 h 1352550"/>
                <a:gd name="connsiteX435" fmla="*/ 1275207 w 2028825"/>
                <a:gd name="connsiteY435" fmla="*/ 253270 h 1352550"/>
                <a:gd name="connsiteX436" fmla="*/ 1279779 w 2028825"/>
                <a:gd name="connsiteY436" fmla="*/ 253079 h 1352550"/>
                <a:gd name="connsiteX437" fmla="*/ 1281494 w 2028825"/>
                <a:gd name="connsiteY437" fmla="*/ 247459 h 1352550"/>
                <a:gd name="connsiteX438" fmla="*/ 1284351 w 2028825"/>
                <a:gd name="connsiteY438" fmla="*/ 246126 h 1352550"/>
                <a:gd name="connsiteX439" fmla="*/ 1289304 w 2028825"/>
                <a:gd name="connsiteY439" fmla="*/ 248698 h 1352550"/>
                <a:gd name="connsiteX440" fmla="*/ 1289685 w 2028825"/>
                <a:gd name="connsiteY440" fmla="*/ 257461 h 1352550"/>
                <a:gd name="connsiteX441" fmla="*/ 1304544 w 2028825"/>
                <a:gd name="connsiteY441" fmla="*/ 263271 h 1352550"/>
                <a:gd name="connsiteX442" fmla="*/ 1319689 w 2028825"/>
                <a:gd name="connsiteY442" fmla="*/ 262985 h 1352550"/>
                <a:gd name="connsiteX443" fmla="*/ 1319213 w 2028825"/>
                <a:gd name="connsiteY443" fmla="*/ 266986 h 1352550"/>
                <a:gd name="connsiteX444" fmla="*/ 1324547 w 2028825"/>
                <a:gd name="connsiteY444" fmla="*/ 269272 h 1352550"/>
                <a:gd name="connsiteX445" fmla="*/ 1324642 w 2028825"/>
                <a:gd name="connsiteY445" fmla="*/ 272034 h 1352550"/>
                <a:gd name="connsiteX446" fmla="*/ 1342168 w 2028825"/>
                <a:gd name="connsiteY446" fmla="*/ 275653 h 1352550"/>
                <a:gd name="connsiteX447" fmla="*/ 1343978 w 2028825"/>
                <a:gd name="connsiteY447" fmla="*/ 291560 h 1352550"/>
                <a:gd name="connsiteX448" fmla="*/ 1350740 w 2028825"/>
                <a:gd name="connsiteY448" fmla="*/ 295275 h 1352550"/>
                <a:gd name="connsiteX449" fmla="*/ 1359218 w 2028825"/>
                <a:gd name="connsiteY449" fmla="*/ 321183 h 1352550"/>
                <a:gd name="connsiteX450" fmla="*/ 1360456 w 2028825"/>
                <a:gd name="connsiteY450" fmla="*/ 327755 h 1352550"/>
                <a:gd name="connsiteX451" fmla="*/ 1357313 w 2028825"/>
                <a:gd name="connsiteY451" fmla="*/ 326326 h 1352550"/>
                <a:gd name="connsiteX452" fmla="*/ 1358360 w 2028825"/>
                <a:gd name="connsiteY452" fmla="*/ 336804 h 1352550"/>
                <a:gd name="connsiteX453" fmla="*/ 1367790 w 2028825"/>
                <a:gd name="connsiteY453" fmla="*/ 375285 h 1352550"/>
                <a:gd name="connsiteX454" fmla="*/ 1375505 w 2028825"/>
                <a:gd name="connsiteY454" fmla="*/ 374523 h 1352550"/>
                <a:gd name="connsiteX455" fmla="*/ 1377505 w 2028825"/>
                <a:gd name="connsiteY455" fmla="*/ 380143 h 1352550"/>
                <a:gd name="connsiteX456" fmla="*/ 1380839 w 2028825"/>
                <a:gd name="connsiteY456" fmla="*/ 379381 h 1352550"/>
                <a:gd name="connsiteX457" fmla="*/ 1382268 w 2028825"/>
                <a:gd name="connsiteY457" fmla="*/ 389001 h 1352550"/>
                <a:gd name="connsiteX458" fmla="*/ 1387983 w 2028825"/>
                <a:gd name="connsiteY458" fmla="*/ 388715 h 1352550"/>
                <a:gd name="connsiteX459" fmla="*/ 1390936 w 2028825"/>
                <a:gd name="connsiteY459" fmla="*/ 409480 h 1352550"/>
                <a:gd name="connsiteX460" fmla="*/ 1389126 w 2028825"/>
                <a:gd name="connsiteY460" fmla="*/ 409003 h 1352550"/>
                <a:gd name="connsiteX461" fmla="*/ 1388650 w 2028825"/>
                <a:gd name="connsiteY461" fmla="*/ 413861 h 1352550"/>
                <a:gd name="connsiteX462" fmla="*/ 1393889 w 2028825"/>
                <a:gd name="connsiteY462" fmla="*/ 415957 h 1352550"/>
                <a:gd name="connsiteX463" fmla="*/ 1394555 w 2028825"/>
                <a:gd name="connsiteY463" fmla="*/ 427863 h 1352550"/>
                <a:gd name="connsiteX464" fmla="*/ 1397222 w 2028825"/>
                <a:gd name="connsiteY464" fmla="*/ 428339 h 1352550"/>
                <a:gd name="connsiteX465" fmla="*/ 1395222 w 2028825"/>
                <a:gd name="connsiteY465" fmla="*/ 439864 h 1352550"/>
                <a:gd name="connsiteX466" fmla="*/ 1415605 w 2028825"/>
                <a:gd name="connsiteY466" fmla="*/ 476821 h 1352550"/>
                <a:gd name="connsiteX467" fmla="*/ 1417796 w 2028825"/>
                <a:gd name="connsiteY467" fmla="*/ 476155 h 1352550"/>
                <a:gd name="connsiteX468" fmla="*/ 1418177 w 2028825"/>
                <a:gd name="connsiteY468" fmla="*/ 491490 h 1352550"/>
                <a:gd name="connsiteX469" fmla="*/ 1413796 w 2028825"/>
                <a:gd name="connsiteY469" fmla="*/ 507206 h 1352550"/>
                <a:gd name="connsiteX470" fmla="*/ 1417796 w 2028825"/>
                <a:gd name="connsiteY470" fmla="*/ 509016 h 1352550"/>
                <a:gd name="connsiteX471" fmla="*/ 1417892 w 2028825"/>
                <a:gd name="connsiteY471" fmla="*/ 516160 h 1352550"/>
                <a:gd name="connsiteX472" fmla="*/ 1428179 w 2028825"/>
                <a:gd name="connsiteY472" fmla="*/ 520351 h 1352550"/>
                <a:gd name="connsiteX473" fmla="*/ 1426559 w 2028825"/>
                <a:gd name="connsiteY473" fmla="*/ 527494 h 1352550"/>
                <a:gd name="connsiteX474" fmla="*/ 1442752 w 2028825"/>
                <a:gd name="connsiteY474" fmla="*/ 533019 h 1352550"/>
                <a:gd name="connsiteX475" fmla="*/ 1433989 w 2028825"/>
                <a:gd name="connsiteY475" fmla="*/ 546354 h 1352550"/>
                <a:gd name="connsiteX476" fmla="*/ 1456563 w 2028825"/>
                <a:gd name="connsiteY476" fmla="*/ 552069 h 1352550"/>
                <a:gd name="connsiteX477" fmla="*/ 1469326 w 2028825"/>
                <a:gd name="connsiteY477" fmla="*/ 559117 h 1352550"/>
                <a:gd name="connsiteX478" fmla="*/ 1480090 w 2028825"/>
                <a:gd name="connsiteY478" fmla="*/ 554164 h 1352550"/>
                <a:gd name="connsiteX479" fmla="*/ 1502188 w 2028825"/>
                <a:gd name="connsiteY479" fmla="*/ 564451 h 1352550"/>
                <a:gd name="connsiteX480" fmla="*/ 1503807 w 2028825"/>
                <a:gd name="connsiteY480" fmla="*/ 544544 h 1352550"/>
                <a:gd name="connsiteX481" fmla="*/ 1507046 w 2028825"/>
                <a:gd name="connsiteY481" fmla="*/ 545782 h 1352550"/>
                <a:gd name="connsiteX482" fmla="*/ 1509617 w 2028825"/>
                <a:gd name="connsiteY482" fmla="*/ 542544 h 1352550"/>
                <a:gd name="connsiteX483" fmla="*/ 1524953 w 2028825"/>
                <a:gd name="connsiteY483" fmla="*/ 547402 h 1352550"/>
                <a:gd name="connsiteX484" fmla="*/ 1536383 w 2028825"/>
                <a:gd name="connsiteY484" fmla="*/ 538639 h 1352550"/>
                <a:gd name="connsiteX485" fmla="*/ 1536383 w 2028825"/>
                <a:gd name="connsiteY485" fmla="*/ 523208 h 1352550"/>
                <a:gd name="connsiteX486" fmla="*/ 1544479 w 2028825"/>
                <a:gd name="connsiteY486" fmla="*/ 521303 h 1352550"/>
                <a:gd name="connsiteX487" fmla="*/ 1544669 w 2028825"/>
                <a:gd name="connsiteY487" fmla="*/ 523494 h 1352550"/>
                <a:gd name="connsiteX488" fmla="*/ 1554671 w 2028825"/>
                <a:gd name="connsiteY488" fmla="*/ 522922 h 1352550"/>
                <a:gd name="connsiteX489" fmla="*/ 1555242 w 2028825"/>
                <a:gd name="connsiteY489" fmla="*/ 525209 h 1352550"/>
                <a:gd name="connsiteX490" fmla="*/ 1570768 w 2028825"/>
                <a:gd name="connsiteY490" fmla="*/ 520541 h 1352550"/>
                <a:gd name="connsiteX491" fmla="*/ 1572387 w 2028825"/>
                <a:gd name="connsiteY491" fmla="*/ 527685 h 1352550"/>
                <a:gd name="connsiteX492" fmla="*/ 1580102 w 2028825"/>
                <a:gd name="connsiteY492" fmla="*/ 528638 h 1352550"/>
                <a:gd name="connsiteX493" fmla="*/ 1583436 w 2028825"/>
                <a:gd name="connsiteY493" fmla="*/ 548545 h 1352550"/>
                <a:gd name="connsiteX494" fmla="*/ 1573816 w 2028825"/>
                <a:gd name="connsiteY494" fmla="*/ 553593 h 1352550"/>
                <a:gd name="connsiteX495" fmla="*/ 1572578 w 2028825"/>
                <a:gd name="connsiteY495" fmla="*/ 556546 h 1352550"/>
                <a:gd name="connsiteX496" fmla="*/ 1571054 w 2028825"/>
                <a:gd name="connsiteY496" fmla="*/ 566738 h 1352550"/>
                <a:gd name="connsiteX497" fmla="*/ 1576769 w 2028825"/>
                <a:gd name="connsiteY497" fmla="*/ 568166 h 1352550"/>
                <a:gd name="connsiteX498" fmla="*/ 1574673 w 2028825"/>
                <a:gd name="connsiteY498" fmla="*/ 584930 h 1352550"/>
                <a:gd name="connsiteX499" fmla="*/ 1576007 w 2028825"/>
                <a:gd name="connsiteY499" fmla="*/ 595789 h 1352550"/>
                <a:gd name="connsiteX500" fmla="*/ 1601724 w 2028825"/>
                <a:gd name="connsiteY500" fmla="*/ 583311 h 1352550"/>
                <a:gd name="connsiteX501" fmla="*/ 1601343 w 2028825"/>
                <a:gd name="connsiteY501" fmla="*/ 568928 h 1352550"/>
                <a:gd name="connsiteX502" fmla="*/ 1609534 w 2028825"/>
                <a:gd name="connsiteY502" fmla="*/ 569119 h 1352550"/>
                <a:gd name="connsiteX503" fmla="*/ 1609154 w 2028825"/>
                <a:gd name="connsiteY503" fmla="*/ 564070 h 1352550"/>
                <a:gd name="connsiteX504" fmla="*/ 1611916 w 2028825"/>
                <a:gd name="connsiteY504" fmla="*/ 563689 h 1352550"/>
                <a:gd name="connsiteX505" fmla="*/ 1611249 w 2028825"/>
                <a:gd name="connsiteY505" fmla="*/ 556260 h 1352550"/>
                <a:gd name="connsiteX506" fmla="*/ 1623155 w 2028825"/>
                <a:gd name="connsiteY506" fmla="*/ 556736 h 1352550"/>
                <a:gd name="connsiteX507" fmla="*/ 1621822 w 2028825"/>
                <a:gd name="connsiteY507" fmla="*/ 547306 h 1352550"/>
                <a:gd name="connsiteX508" fmla="*/ 1626489 w 2028825"/>
                <a:gd name="connsiteY508" fmla="*/ 546830 h 1352550"/>
                <a:gd name="connsiteX509" fmla="*/ 1630775 w 2028825"/>
                <a:gd name="connsiteY509" fmla="*/ 561022 h 1352550"/>
                <a:gd name="connsiteX510" fmla="*/ 1636014 w 2028825"/>
                <a:gd name="connsiteY510" fmla="*/ 559689 h 1352550"/>
                <a:gd name="connsiteX511" fmla="*/ 1636109 w 2028825"/>
                <a:gd name="connsiteY511" fmla="*/ 553784 h 1352550"/>
                <a:gd name="connsiteX512" fmla="*/ 1645444 w 2028825"/>
                <a:gd name="connsiteY512" fmla="*/ 553307 h 1352550"/>
                <a:gd name="connsiteX513" fmla="*/ 1642682 w 2028825"/>
                <a:gd name="connsiteY513" fmla="*/ 536257 h 1352550"/>
                <a:gd name="connsiteX514" fmla="*/ 1662017 w 2028825"/>
                <a:gd name="connsiteY514" fmla="*/ 527399 h 1352550"/>
                <a:gd name="connsiteX515" fmla="*/ 1677543 w 2028825"/>
                <a:gd name="connsiteY515" fmla="*/ 522922 h 1352550"/>
                <a:gd name="connsiteX516" fmla="*/ 1696117 w 2028825"/>
                <a:gd name="connsiteY516" fmla="*/ 523208 h 1352550"/>
                <a:gd name="connsiteX517" fmla="*/ 1705070 w 2028825"/>
                <a:gd name="connsiteY517" fmla="*/ 518446 h 1352550"/>
                <a:gd name="connsiteX518" fmla="*/ 1720501 w 2028825"/>
                <a:gd name="connsiteY518" fmla="*/ 516826 h 1352550"/>
                <a:gd name="connsiteX519" fmla="*/ 1720501 w 2028825"/>
                <a:gd name="connsiteY519" fmla="*/ 514445 h 1352550"/>
                <a:gd name="connsiteX520" fmla="*/ 1775365 w 2028825"/>
                <a:gd name="connsiteY520" fmla="*/ 512635 h 1352550"/>
                <a:gd name="connsiteX521" fmla="*/ 1771841 w 2028825"/>
                <a:gd name="connsiteY521" fmla="*/ 518160 h 1352550"/>
                <a:gd name="connsiteX522" fmla="*/ 1802511 w 2028825"/>
                <a:gd name="connsiteY522" fmla="*/ 518255 h 1352550"/>
                <a:gd name="connsiteX523" fmla="*/ 1802701 w 2028825"/>
                <a:gd name="connsiteY523" fmla="*/ 523875 h 1352550"/>
                <a:gd name="connsiteX524" fmla="*/ 1820227 w 2028825"/>
                <a:gd name="connsiteY524" fmla="*/ 523684 h 1352550"/>
                <a:gd name="connsiteX525" fmla="*/ 1820418 w 2028825"/>
                <a:gd name="connsiteY525" fmla="*/ 527494 h 1352550"/>
                <a:gd name="connsiteX526" fmla="*/ 1830610 w 2028825"/>
                <a:gd name="connsiteY526" fmla="*/ 520732 h 1352550"/>
                <a:gd name="connsiteX527" fmla="*/ 1831467 w 2028825"/>
                <a:gd name="connsiteY527" fmla="*/ 540925 h 1352550"/>
                <a:gd name="connsiteX528" fmla="*/ 1840230 w 2028825"/>
                <a:gd name="connsiteY528" fmla="*/ 533209 h 1352550"/>
                <a:gd name="connsiteX529" fmla="*/ 1852232 w 2028825"/>
                <a:gd name="connsiteY529" fmla="*/ 529495 h 1352550"/>
                <a:gd name="connsiteX530" fmla="*/ 1852327 w 2028825"/>
                <a:gd name="connsiteY530" fmla="*/ 526256 h 1352550"/>
                <a:gd name="connsiteX531" fmla="*/ 1867852 w 2028825"/>
                <a:gd name="connsiteY531" fmla="*/ 519303 h 1352550"/>
                <a:gd name="connsiteX532" fmla="*/ 1870901 w 2028825"/>
                <a:gd name="connsiteY532" fmla="*/ 519112 h 1352550"/>
                <a:gd name="connsiteX533" fmla="*/ 1871567 w 2028825"/>
                <a:gd name="connsiteY533" fmla="*/ 524542 h 1352550"/>
                <a:gd name="connsiteX534" fmla="*/ 1889569 w 2028825"/>
                <a:gd name="connsiteY534" fmla="*/ 521779 h 1352550"/>
                <a:gd name="connsiteX535" fmla="*/ 1892332 w 2028825"/>
                <a:gd name="connsiteY535" fmla="*/ 532447 h 1352550"/>
                <a:gd name="connsiteX536" fmla="*/ 1896713 w 2028825"/>
                <a:gd name="connsiteY536" fmla="*/ 534067 h 1352550"/>
                <a:gd name="connsiteX537" fmla="*/ 1906143 w 2028825"/>
                <a:gd name="connsiteY537" fmla="*/ 533114 h 1352550"/>
                <a:gd name="connsiteX538" fmla="*/ 1906048 w 2028825"/>
                <a:gd name="connsiteY538" fmla="*/ 530828 h 1352550"/>
                <a:gd name="connsiteX539" fmla="*/ 1909667 w 2028825"/>
                <a:gd name="connsiteY539" fmla="*/ 530257 h 1352550"/>
                <a:gd name="connsiteX540" fmla="*/ 1943005 w 2028825"/>
                <a:gd name="connsiteY540" fmla="*/ 529304 h 1352550"/>
                <a:gd name="connsiteX541" fmla="*/ 1944719 w 2028825"/>
                <a:gd name="connsiteY541" fmla="*/ 580358 h 1352550"/>
                <a:gd name="connsiteX542" fmla="*/ 2019776 w 2028825"/>
                <a:gd name="connsiteY542" fmla="*/ 580739 h 1352550"/>
                <a:gd name="connsiteX543" fmla="*/ 2017776 w 2028825"/>
                <a:gd name="connsiteY543" fmla="*/ 618268 h 1352550"/>
                <a:gd name="connsiteX544" fmla="*/ 2005584 w 2028825"/>
                <a:gd name="connsiteY544" fmla="*/ 616744 h 1352550"/>
                <a:gd name="connsiteX545" fmla="*/ 2006441 w 2028825"/>
                <a:gd name="connsiteY545" fmla="*/ 633889 h 1352550"/>
                <a:gd name="connsiteX546" fmla="*/ 2001393 w 2028825"/>
                <a:gd name="connsiteY546" fmla="*/ 666274 h 1352550"/>
                <a:gd name="connsiteX547" fmla="*/ 2013966 w 2028825"/>
                <a:gd name="connsiteY547" fmla="*/ 671036 h 1352550"/>
                <a:gd name="connsiteX548" fmla="*/ 2015585 w 2028825"/>
                <a:gd name="connsiteY548" fmla="*/ 680847 h 1352550"/>
                <a:gd name="connsiteX549" fmla="*/ 1993106 w 2028825"/>
                <a:gd name="connsiteY549" fmla="*/ 690848 h 1352550"/>
                <a:gd name="connsiteX550" fmla="*/ 1975104 w 2028825"/>
                <a:gd name="connsiteY550" fmla="*/ 694087 h 1352550"/>
                <a:gd name="connsiteX551" fmla="*/ 1980819 w 2028825"/>
                <a:gd name="connsiteY551" fmla="*/ 693992 h 1352550"/>
                <a:gd name="connsiteX552" fmla="*/ 1975294 w 2028825"/>
                <a:gd name="connsiteY552" fmla="*/ 694849 h 1352550"/>
                <a:gd name="connsiteX553" fmla="*/ 1974342 w 2028825"/>
                <a:gd name="connsiteY553" fmla="*/ 697325 h 1352550"/>
                <a:gd name="connsiteX554" fmla="*/ 1976723 w 2028825"/>
                <a:gd name="connsiteY554" fmla="*/ 712660 h 1352550"/>
                <a:gd name="connsiteX555" fmla="*/ 1989677 w 2028825"/>
                <a:gd name="connsiteY555" fmla="*/ 751808 h 1352550"/>
                <a:gd name="connsiteX556" fmla="*/ 1987296 w 2028825"/>
                <a:gd name="connsiteY556" fmla="*/ 755523 h 1352550"/>
                <a:gd name="connsiteX557" fmla="*/ 1989677 w 2028825"/>
                <a:gd name="connsiteY557" fmla="*/ 764667 h 1352550"/>
                <a:gd name="connsiteX558" fmla="*/ 1986534 w 2028825"/>
                <a:gd name="connsiteY558" fmla="*/ 765429 h 1352550"/>
                <a:gd name="connsiteX559" fmla="*/ 1985391 w 2028825"/>
                <a:gd name="connsiteY559" fmla="*/ 815054 h 1352550"/>
                <a:gd name="connsiteX560" fmla="*/ 2005393 w 2028825"/>
                <a:gd name="connsiteY560" fmla="*/ 818007 h 1352550"/>
                <a:gd name="connsiteX561" fmla="*/ 2006156 w 2028825"/>
                <a:gd name="connsiteY561" fmla="*/ 829056 h 1352550"/>
                <a:gd name="connsiteX562" fmla="*/ 2015871 w 2028825"/>
                <a:gd name="connsiteY562" fmla="*/ 829246 h 1352550"/>
                <a:gd name="connsiteX563" fmla="*/ 2015204 w 2028825"/>
                <a:gd name="connsiteY563" fmla="*/ 836676 h 1352550"/>
                <a:gd name="connsiteX564" fmla="*/ 2012347 w 2028825"/>
                <a:gd name="connsiteY564" fmla="*/ 843915 h 1352550"/>
                <a:gd name="connsiteX565" fmla="*/ 2003012 w 2028825"/>
                <a:gd name="connsiteY565" fmla="*/ 843058 h 1352550"/>
                <a:gd name="connsiteX566" fmla="*/ 2004060 w 2028825"/>
                <a:gd name="connsiteY566" fmla="*/ 856297 h 1352550"/>
                <a:gd name="connsiteX567" fmla="*/ 1984153 w 2028825"/>
                <a:gd name="connsiteY567" fmla="*/ 853440 h 1352550"/>
                <a:gd name="connsiteX568" fmla="*/ 1984058 w 2028825"/>
                <a:gd name="connsiteY568" fmla="*/ 861917 h 1352550"/>
                <a:gd name="connsiteX569" fmla="*/ 1995868 w 2028825"/>
                <a:gd name="connsiteY569" fmla="*/ 892016 h 1352550"/>
                <a:gd name="connsiteX570" fmla="*/ 1980533 w 2028825"/>
                <a:gd name="connsiteY570" fmla="*/ 895159 h 1352550"/>
                <a:gd name="connsiteX571" fmla="*/ 1965579 w 2028825"/>
                <a:gd name="connsiteY571" fmla="*/ 889254 h 1352550"/>
                <a:gd name="connsiteX572" fmla="*/ 1966055 w 2028825"/>
                <a:gd name="connsiteY572" fmla="*/ 901827 h 1352550"/>
                <a:gd name="connsiteX573" fmla="*/ 1941005 w 2028825"/>
                <a:gd name="connsiteY573" fmla="*/ 916876 h 1352550"/>
                <a:gd name="connsiteX574" fmla="*/ 1944148 w 2028825"/>
                <a:gd name="connsiteY574" fmla="*/ 922972 h 1352550"/>
                <a:gd name="connsiteX575" fmla="*/ 1947767 w 2028825"/>
                <a:gd name="connsiteY575" fmla="*/ 921353 h 1352550"/>
                <a:gd name="connsiteX576" fmla="*/ 1945862 w 2028825"/>
                <a:gd name="connsiteY576" fmla="*/ 923925 h 1352550"/>
                <a:gd name="connsiteX577" fmla="*/ 1934813 w 2028825"/>
                <a:gd name="connsiteY577" fmla="*/ 925735 h 1352550"/>
                <a:gd name="connsiteX578" fmla="*/ 1927669 w 2028825"/>
                <a:gd name="connsiteY578" fmla="*/ 917162 h 1352550"/>
                <a:gd name="connsiteX579" fmla="*/ 1903762 w 2028825"/>
                <a:gd name="connsiteY579" fmla="*/ 927449 h 1352550"/>
                <a:gd name="connsiteX580" fmla="*/ 1912239 w 2028825"/>
                <a:gd name="connsiteY580" fmla="*/ 953548 h 1352550"/>
                <a:gd name="connsiteX581" fmla="*/ 1907667 w 2028825"/>
                <a:gd name="connsiteY581" fmla="*/ 955167 h 1352550"/>
                <a:gd name="connsiteX582" fmla="*/ 1926622 w 2028825"/>
                <a:gd name="connsiteY582" fmla="*/ 1039082 h 1352550"/>
                <a:gd name="connsiteX583" fmla="*/ 1923098 w 2028825"/>
                <a:gd name="connsiteY583" fmla="*/ 1046417 h 1352550"/>
                <a:gd name="connsiteX584" fmla="*/ 1915382 w 2028825"/>
                <a:gd name="connsiteY584" fmla="*/ 1047655 h 1352550"/>
                <a:gd name="connsiteX585" fmla="*/ 1884807 w 2028825"/>
                <a:gd name="connsiteY585" fmla="*/ 1054894 h 1352550"/>
                <a:gd name="connsiteX586" fmla="*/ 1860328 w 2028825"/>
                <a:gd name="connsiteY586" fmla="*/ 1056322 h 1352550"/>
                <a:gd name="connsiteX587" fmla="*/ 1800892 w 2028825"/>
                <a:gd name="connsiteY587" fmla="*/ 1067467 h 1352550"/>
                <a:gd name="connsiteX588" fmla="*/ 1724597 w 2028825"/>
                <a:gd name="connsiteY588" fmla="*/ 1054322 h 1352550"/>
                <a:gd name="connsiteX589" fmla="*/ 1672781 w 2028825"/>
                <a:gd name="connsiteY589" fmla="*/ 1064133 h 1352550"/>
                <a:gd name="connsiteX590" fmla="*/ 1651349 w 2028825"/>
                <a:gd name="connsiteY590" fmla="*/ 1072229 h 1352550"/>
                <a:gd name="connsiteX591" fmla="*/ 1631728 w 2028825"/>
                <a:gd name="connsiteY591" fmla="*/ 1073753 h 1352550"/>
                <a:gd name="connsiteX592" fmla="*/ 1617536 w 2028825"/>
                <a:gd name="connsiteY592" fmla="*/ 1078611 h 1352550"/>
                <a:gd name="connsiteX593" fmla="*/ 1608677 w 2028825"/>
                <a:gd name="connsiteY593" fmla="*/ 1043749 h 1352550"/>
                <a:gd name="connsiteX594" fmla="*/ 1605534 w 2028825"/>
                <a:gd name="connsiteY594" fmla="*/ 1045559 h 1352550"/>
                <a:gd name="connsiteX595" fmla="*/ 1596771 w 2028825"/>
                <a:gd name="connsiteY595" fmla="*/ 1025080 h 1352550"/>
                <a:gd name="connsiteX596" fmla="*/ 1585151 w 2028825"/>
                <a:gd name="connsiteY596" fmla="*/ 1026985 h 1352550"/>
                <a:gd name="connsiteX597" fmla="*/ 1576007 w 2028825"/>
                <a:gd name="connsiteY597" fmla="*/ 1024318 h 1352550"/>
                <a:gd name="connsiteX598" fmla="*/ 1578864 w 2028825"/>
                <a:gd name="connsiteY598" fmla="*/ 1017842 h 1352550"/>
                <a:gd name="connsiteX599" fmla="*/ 1569053 w 2028825"/>
                <a:gd name="connsiteY599" fmla="*/ 1009174 h 1352550"/>
                <a:gd name="connsiteX600" fmla="*/ 1545050 w 2028825"/>
                <a:gd name="connsiteY600" fmla="*/ 1000030 h 1352550"/>
                <a:gd name="connsiteX601" fmla="*/ 1527239 w 2028825"/>
                <a:gd name="connsiteY601" fmla="*/ 1001459 h 1352550"/>
                <a:gd name="connsiteX602" fmla="*/ 1512189 w 2028825"/>
                <a:gd name="connsiteY602" fmla="*/ 999077 h 1352550"/>
                <a:gd name="connsiteX603" fmla="*/ 1504093 w 2028825"/>
                <a:gd name="connsiteY603" fmla="*/ 1003744 h 1352550"/>
                <a:gd name="connsiteX604" fmla="*/ 1489329 w 2028825"/>
                <a:gd name="connsiteY604" fmla="*/ 1021937 h 1352550"/>
                <a:gd name="connsiteX605" fmla="*/ 1481519 w 2028825"/>
                <a:gd name="connsiteY605" fmla="*/ 1023842 h 1352550"/>
                <a:gd name="connsiteX606" fmla="*/ 1468184 w 2028825"/>
                <a:gd name="connsiteY606" fmla="*/ 1033748 h 1352550"/>
                <a:gd name="connsiteX607" fmla="*/ 1450658 w 2028825"/>
                <a:gd name="connsiteY607" fmla="*/ 1037653 h 1352550"/>
                <a:gd name="connsiteX608" fmla="*/ 1441323 w 2028825"/>
                <a:gd name="connsiteY608" fmla="*/ 1044607 h 1352550"/>
                <a:gd name="connsiteX609" fmla="*/ 1431131 w 2028825"/>
                <a:gd name="connsiteY609" fmla="*/ 1060037 h 1352550"/>
                <a:gd name="connsiteX610" fmla="*/ 1441228 w 2028825"/>
                <a:gd name="connsiteY610" fmla="*/ 1059180 h 1352550"/>
                <a:gd name="connsiteX611" fmla="*/ 1443323 w 2028825"/>
                <a:gd name="connsiteY611" fmla="*/ 1064705 h 1352550"/>
                <a:gd name="connsiteX612" fmla="*/ 1438847 w 2028825"/>
                <a:gd name="connsiteY612" fmla="*/ 1071563 h 1352550"/>
                <a:gd name="connsiteX613" fmla="*/ 1432655 w 2028825"/>
                <a:gd name="connsiteY613" fmla="*/ 1073944 h 1352550"/>
                <a:gd name="connsiteX614" fmla="*/ 1439228 w 2028825"/>
                <a:gd name="connsiteY614" fmla="*/ 1107853 h 1352550"/>
                <a:gd name="connsiteX615" fmla="*/ 1413034 w 2028825"/>
                <a:gd name="connsiteY615" fmla="*/ 1132903 h 1352550"/>
                <a:gd name="connsiteX616" fmla="*/ 1413891 w 2028825"/>
                <a:gd name="connsiteY616" fmla="*/ 1138047 h 1352550"/>
                <a:gd name="connsiteX617" fmla="*/ 1410748 w 2028825"/>
                <a:gd name="connsiteY617" fmla="*/ 1139380 h 1352550"/>
                <a:gd name="connsiteX618" fmla="*/ 1412558 w 2028825"/>
                <a:gd name="connsiteY618" fmla="*/ 1145286 h 1352550"/>
                <a:gd name="connsiteX619" fmla="*/ 1418082 w 2028825"/>
                <a:gd name="connsiteY619" fmla="*/ 1141952 h 1352550"/>
                <a:gd name="connsiteX620" fmla="*/ 1427798 w 2028825"/>
                <a:gd name="connsiteY620" fmla="*/ 1160526 h 1352550"/>
                <a:gd name="connsiteX621" fmla="*/ 1436084 w 2028825"/>
                <a:gd name="connsiteY621" fmla="*/ 1156240 h 1352550"/>
                <a:gd name="connsiteX622" fmla="*/ 1442752 w 2028825"/>
                <a:gd name="connsiteY622" fmla="*/ 1165479 h 1352550"/>
                <a:gd name="connsiteX623" fmla="*/ 1438466 w 2028825"/>
                <a:gd name="connsiteY623" fmla="*/ 1169099 h 1352550"/>
                <a:gd name="connsiteX624" fmla="*/ 1441037 w 2028825"/>
                <a:gd name="connsiteY624" fmla="*/ 1175861 h 1352550"/>
                <a:gd name="connsiteX625" fmla="*/ 1432751 w 2028825"/>
                <a:gd name="connsiteY625" fmla="*/ 1182719 h 1352550"/>
                <a:gd name="connsiteX626" fmla="*/ 1445609 w 2028825"/>
                <a:gd name="connsiteY626" fmla="*/ 1206151 h 1352550"/>
                <a:gd name="connsiteX627" fmla="*/ 1455992 w 2028825"/>
                <a:gd name="connsiteY627" fmla="*/ 1235393 h 1352550"/>
                <a:gd name="connsiteX628" fmla="*/ 1453896 w 2028825"/>
                <a:gd name="connsiteY628" fmla="*/ 1236345 h 1352550"/>
                <a:gd name="connsiteX629" fmla="*/ 1458754 w 2028825"/>
                <a:gd name="connsiteY629" fmla="*/ 1249870 h 1352550"/>
                <a:gd name="connsiteX630" fmla="*/ 1456849 w 2028825"/>
                <a:gd name="connsiteY630" fmla="*/ 1252347 h 1352550"/>
                <a:gd name="connsiteX631" fmla="*/ 1460468 w 2028825"/>
                <a:gd name="connsiteY631" fmla="*/ 1255871 h 1352550"/>
                <a:gd name="connsiteX632" fmla="*/ 1457420 w 2028825"/>
                <a:gd name="connsiteY632" fmla="*/ 1259395 h 1352550"/>
                <a:gd name="connsiteX633" fmla="*/ 1454753 w 2028825"/>
                <a:gd name="connsiteY633" fmla="*/ 1261110 h 1352550"/>
                <a:gd name="connsiteX634" fmla="*/ 1453325 w 2028825"/>
                <a:gd name="connsiteY634" fmla="*/ 1257681 h 1352550"/>
                <a:gd name="connsiteX635" fmla="*/ 1427226 w 2028825"/>
                <a:gd name="connsiteY635" fmla="*/ 1269968 h 1352550"/>
                <a:gd name="connsiteX636" fmla="*/ 1430274 w 2028825"/>
                <a:gd name="connsiteY636" fmla="*/ 1278445 h 1352550"/>
                <a:gd name="connsiteX637" fmla="*/ 1419225 w 2028825"/>
                <a:gd name="connsiteY637" fmla="*/ 1282446 h 1352550"/>
                <a:gd name="connsiteX638" fmla="*/ 1418273 w 2028825"/>
                <a:gd name="connsiteY638" fmla="*/ 1286542 h 1352550"/>
                <a:gd name="connsiteX639" fmla="*/ 1381982 w 2028825"/>
                <a:gd name="connsiteY639" fmla="*/ 1310450 h 1352550"/>
                <a:gd name="connsiteX640" fmla="*/ 1375696 w 2028825"/>
                <a:gd name="connsiteY640" fmla="*/ 1318451 h 1352550"/>
                <a:gd name="connsiteX641" fmla="*/ 1346073 w 2028825"/>
                <a:gd name="connsiteY641" fmla="*/ 1322451 h 1352550"/>
                <a:gd name="connsiteX642" fmla="*/ 1334167 w 2028825"/>
                <a:gd name="connsiteY642" fmla="*/ 1320451 h 1352550"/>
                <a:gd name="connsiteX643" fmla="*/ 1324070 w 2028825"/>
                <a:gd name="connsiteY643" fmla="*/ 1304258 h 1352550"/>
                <a:gd name="connsiteX644" fmla="*/ 1309497 w 2028825"/>
                <a:gd name="connsiteY644" fmla="*/ 1308830 h 1352550"/>
                <a:gd name="connsiteX645" fmla="*/ 1307783 w 2028825"/>
                <a:gd name="connsiteY645" fmla="*/ 1304163 h 1352550"/>
                <a:gd name="connsiteX646" fmla="*/ 1298924 w 2028825"/>
                <a:gd name="connsiteY646" fmla="*/ 1308163 h 1352550"/>
                <a:gd name="connsiteX647" fmla="*/ 1301972 w 2028825"/>
                <a:gd name="connsiteY647" fmla="*/ 1317593 h 1352550"/>
                <a:gd name="connsiteX648" fmla="*/ 1274255 w 2028825"/>
                <a:gd name="connsiteY648" fmla="*/ 1323689 h 1352550"/>
                <a:gd name="connsiteX649" fmla="*/ 1270921 w 2028825"/>
                <a:gd name="connsiteY649" fmla="*/ 1328166 h 1352550"/>
                <a:gd name="connsiteX650" fmla="*/ 1276826 w 2028825"/>
                <a:gd name="connsiteY650" fmla="*/ 1341882 h 1352550"/>
                <a:gd name="connsiteX651" fmla="*/ 1271969 w 2028825"/>
                <a:gd name="connsiteY651" fmla="*/ 1343596 h 1352550"/>
                <a:gd name="connsiteX652" fmla="*/ 1272921 w 2028825"/>
                <a:gd name="connsiteY652" fmla="*/ 1346359 h 1352550"/>
                <a:gd name="connsiteX653" fmla="*/ 1264253 w 2028825"/>
                <a:gd name="connsiteY653" fmla="*/ 1348740 h 1352550"/>
                <a:gd name="connsiteX654" fmla="*/ 1253300 w 2028825"/>
                <a:gd name="connsiteY654" fmla="*/ 1349407 h 1352550"/>
                <a:gd name="connsiteX655" fmla="*/ 1250251 w 2028825"/>
                <a:gd name="connsiteY655" fmla="*/ 1342834 h 1352550"/>
                <a:gd name="connsiteX656" fmla="*/ 1237774 w 2028825"/>
                <a:gd name="connsiteY656" fmla="*/ 1347597 h 1352550"/>
                <a:gd name="connsiteX657" fmla="*/ 1236250 w 2028825"/>
                <a:gd name="connsiteY657" fmla="*/ 1350550 h 1352550"/>
                <a:gd name="connsiteX658" fmla="*/ 1222724 w 2028825"/>
                <a:gd name="connsiteY658" fmla="*/ 1350931 h 1352550"/>
                <a:gd name="connsiteX659" fmla="*/ 1216533 w 2028825"/>
                <a:gd name="connsiteY659" fmla="*/ 1345883 h 1352550"/>
                <a:gd name="connsiteX660" fmla="*/ 1222629 w 2028825"/>
                <a:gd name="connsiteY660" fmla="*/ 1331024 h 1352550"/>
                <a:gd name="connsiteX661" fmla="*/ 1219105 w 2028825"/>
                <a:gd name="connsiteY661" fmla="*/ 1332643 h 1352550"/>
                <a:gd name="connsiteX662" fmla="*/ 1211771 w 2028825"/>
                <a:gd name="connsiteY662" fmla="*/ 1324927 h 1352550"/>
                <a:gd name="connsiteX663" fmla="*/ 1209484 w 2028825"/>
                <a:gd name="connsiteY663" fmla="*/ 1325499 h 1352550"/>
                <a:gd name="connsiteX664" fmla="*/ 1206913 w 2028825"/>
                <a:gd name="connsiteY664" fmla="*/ 1317784 h 1352550"/>
                <a:gd name="connsiteX665" fmla="*/ 1201293 w 2028825"/>
                <a:gd name="connsiteY665" fmla="*/ 1318736 h 1352550"/>
                <a:gd name="connsiteX666" fmla="*/ 1202817 w 2028825"/>
                <a:gd name="connsiteY666" fmla="*/ 1324642 h 1352550"/>
                <a:gd name="connsiteX667" fmla="*/ 1195578 w 2028825"/>
                <a:gd name="connsiteY667" fmla="*/ 1321403 h 1352550"/>
                <a:gd name="connsiteX668" fmla="*/ 1646873 w 2028825"/>
                <a:gd name="connsiteY668" fmla="*/ 534448 h 1352550"/>
                <a:gd name="connsiteX669" fmla="*/ 1649063 w 2028825"/>
                <a:gd name="connsiteY669" fmla="*/ 541401 h 1352550"/>
                <a:gd name="connsiteX670" fmla="*/ 1655350 w 2028825"/>
                <a:gd name="connsiteY670" fmla="*/ 541020 h 1352550"/>
                <a:gd name="connsiteX671" fmla="*/ 1652683 w 2028825"/>
                <a:gd name="connsiteY671" fmla="*/ 532257 h 1352550"/>
                <a:gd name="connsiteX672" fmla="*/ 1646873 w 2028825"/>
                <a:gd name="connsiteY672" fmla="*/ 534448 h 1352550"/>
                <a:gd name="connsiteX673" fmla="*/ 1659541 w 2028825"/>
                <a:gd name="connsiteY673" fmla="*/ 528733 h 1352550"/>
                <a:gd name="connsiteX674" fmla="*/ 1661541 w 2028825"/>
                <a:gd name="connsiteY674" fmla="*/ 535019 h 1352550"/>
                <a:gd name="connsiteX675" fmla="*/ 1668685 w 2028825"/>
                <a:gd name="connsiteY675" fmla="*/ 533114 h 1352550"/>
                <a:gd name="connsiteX676" fmla="*/ 1667256 w 2028825"/>
                <a:gd name="connsiteY676" fmla="*/ 526923 h 1352550"/>
                <a:gd name="connsiteX677" fmla="*/ 1659541 w 2028825"/>
                <a:gd name="connsiteY677" fmla="*/ 528733 h 135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</a:cxnLst>
              <a:rect l="l" t="t" r="r" b="b"/>
              <a:pathLst>
                <a:path w="2028825" h="1352550">
                  <a:moveTo>
                    <a:pt x="1195578" y="1321403"/>
                  </a:moveTo>
                  <a:lnTo>
                    <a:pt x="1183767" y="1301115"/>
                  </a:lnTo>
                  <a:lnTo>
                    <a:pt x="1167860" y="1293590"/>
                  </a:lnTo>
                  <a:lnTo>
                    <a:pt x="1166336" y="1281398"/>
                  </a:lnTo>
                  <a:lnTo>
                    <a:pt x="1177671" y="1273493"/>
                  </a:lnTo>
                  <a:lnTo>
                    <a:pt x="1176242" y="1270349"/>
                  </a:lnTo>
                  <a:lnTo>
                    <a:pt x="1179957" y="1269016"/>
                  </a:lnTo>
                  <a:lnTo>
                    <a:pt x="1176242" y="1259395"/>
                  </a:lnTo>
                  <a:lnTo>
                    <a:pt x="1201293" y="1247584"/>
                  </a:lnTo>
                  <a:lnTo>
                    <a:pt x="1198912" y="1238536"/>
                  </a:lnTo>
                  <a:lnTo>
                    <a:pt x="1192911" y="1237393"/>
                  </a:lnTo>
                  <a:lnTo>
                    <a:pt x="1169480" y="1249966"/>
                  </a:lnTo>
                  <a:lnTo>
                    <a:pt x="1168527" y="1247870"/>
                  </a:lnTo>
                  <a:lnTo>
                    <a:pt x="1138619" y="1256157"/>
                  </a:lnTo>
                  <a:lnTo>
                    <a:pt x="1136523" y="1249680"/>
                  </a:lnTo>
                  <a:lnTo>
                    <a:pt x="1130427" y="1251394"/>
                  </a:lnTo>
                  <a:lnTo>
                    <a:pt x="1129284" y="1248346"/>
                  </a:lnTo>
                  <a:lnTo>
                    <a:pt x="1089089" y="1240536"/>
                  </a:lnTo>
                  <a:lnTo>
                    <a:pt x="1029557" y="1233487"/>
                  </a:lnTo>
                  <a:lnTo>
                    <a:pt x="1026319" y="1228439"/>
                  </a:lnTo>
                  <a:lnTo>
                    <a:pt x="1003649" y="1234535"/>
                  </a:lnTo>
                  <a:lnTo>
                    <a:pt x="972407" y="1221295"/>
                  </a:lnTo>
                  <a:lnTo>
                    <a:pt x="945071" y="1225963"/>
                  </a:lnTo>
                  <a:lnTo>
                    <a:pt x="941451" y="1203579"/>
                  </a:lnTo>
                  <a:lnTo>
                    <a:pt x="933545" y="1188815"/>
                  </a:lnTo>
                  <a:lnTo>
                    <a:pt x="935546" y="1186434"/>
                  </a:lnTo>
                  <a:lnTo>
                    <a:pt x="924687" y="1169670"/>
                  </a:lnTo>
                  <a:lnTo>
                    <a:pt x="923163" y="1170432"/>
                  </a:lnTo>
                  <a:lnTo>
                    <a:pt x="916972" y="1157478"/>
                  </a:lnTo>
                  <a:lnTo>
                    <a:pt x="886587" y="1167670"/>
                  </a:lnTo>
                  <a:lnTo>
                    <a:pt x="850487" y="1172337"/>
                  </a:lnTo>
                  <a:lnTo>
                    <a:pt x="844391" y="1171003"/>
                  </a:lnTo>
                  <a:lnTo>
                    <a:pt x="842200" y="1165003"/>
                  </a:lnTo>
                  <a:lnTo>
                    <a:pt x="845344" y="1163288"/>
                  </a:lnTo>
                  <a:lnTo>
                    <a:pt x="839438" y="1144048"/>
                  </a:lnTo>
                  <a:lnTo>
                    <a:pt x="832390" y="1133761"/>
                  </a:lnTo>
                  <a:lnTo>
                    <a:pt x="816197" y="1148810"/>
                  </a:lnTo>
                  <a:lnTo>
                    <a:pt x="787527" y="1166432"/>
                  </a:lnTo>
                  <a:lnTo>
                    <a:pt x="763334" y="1169289"/>
                  </a:lnTo>
                  <a:lnTo>
                    <a:pt x="743617" y="1165193"/>
                  </a:lnTo>
                  <a:lnTo>
                    <a:pt x="716756" y="1164526"/>
                  </a:lnTo>
                  <a:lnTo>
                    <a:pt x="716375" y="1176718"/>
                  </a:lnTo>
                  <a:lnTo>
                    <a:pt x="731615" y="1187482"/>
                  </a:lnTo>
                  <a:lnTo>
                    <a:pt x="742093" y="1189196"/>
                  </a:lnTo>
                  <a:lnTo>
                    <a:pt x="738283" y="1199388"/>
                  </a:lnTo>
                  <a:lnTo>
                    <a:pt x="729901" y="1207484"/>
                  </a:lnTo>
                  <a:lnTo>
                    <a:pt x="742950" y="1215390"/>
                  </a:lnTo>
                  <a:lnTo>
                    <a:pt x="743712" y="1221676"/>
                  </a:lnTo>
                  <a:lnTo>
                    <a:pt x="747808" y="1227392"/>
                  </a:lnTo>
                  <a:lnTo>
                    <a:pt x="742474" y="1230344"/>
                  </a:lnTo>
                  <a:lnTo>
                    <a:pt x="736187" y="1239107"/>
                  </a:lnTo>
                  <a:lnTo>
                    <a:pt x="734949" y="1245489"/>
                  </a:lnTo>
                  <a:lnTo>
                    <a:pt x="724471" y="1255395"/>
                  </a:lnTo>
                  <a:lnTo>
                    <a:pt x="728948" y="1269111"/>
                  </a:lnTo>
                  <a:lnTo>
                    <a:pt x="715042" y="1280065"/>
                  </a:lnTo>
                  <a:lnTo>
                    <a:pt x="708946" y="1280160"/>
                  </a:lnTo>
                  <a:lnTo>
                    <a:pt x="703707" y="1287113"/>
                  </a:lnTo>
                  <a:lnTo>
                    <a:pt x="698373" y="1282922"/>
                  </a:lnTo>
                  <a:lnTo>
                    <a:pt x="699897" y="1279874"/>
                  </a:lnTo>
                  <a:lnTo>
                    <a:pt x="697135" y="1275397"/>
                  </a:lnTo>
                  <a:lnTo>
                    <a:pt x="702754" y="1263491"/>
                  </a:lnTo>
                  <a:lnTo>
                    <a:pt x="695706" y="1265682"/>
                  </a:lnTo>
                  <a:lnTo>
                    <a:pt x="681323" y="1259872"/>
                  </a:lnTo>
                  <a:lnTo>
                    <a:pt x="668179" y="1246251"/>
                  </a:lnTo>
                  <a:lnTo>
                    <a:pt x="668179" y="1237202"/>
                  </a:lnTo>
                  <a:lnTo>
                    <a:pt x="661988" y="1227487"/>
                  </a:lnTo>
                  <a:lnTo>
                    <a:pt x="653415" y="1222819"/>
                  </a:lnTo>
                  <a:lnTo>
                    <a:pt x="650462" y="1218438"/>
                  </a:lnTo>
                  <a:lnTo>
                    <a:pt x="646367" y="1219867"/>
                  </a:lnTo>
                  <a:lnTo>
                    <a:pt x="643604" y="1217390"/>
                  </a:lnTo>
                  <a:lnTo>
                    <a:pt x="648843" y="1212723"/>
                  </a:lnTo>
                  <a:lnTo>
                    <a:pt x="663988" y="1207770"/>
                  </a:lnTo>
                  <a:lnTo>
                    <a:pt x="663988" y="1199483"/>
                  </a:lnTo>
                  <a:lnTo>
                    <a:pt x="671132" y="1186910"/>
                  </a:lnTo>
                  <a:lnTo>
                    <a:pt x="639223" y="1208627"/>
                  </a:lnTo>
                  <a:lnTo>
                    <a:pt x="634651" y="1200150"/>
                  </a:lnTo>
                  <a:lnTo>
                    <a:pt x="638175" y="1195007"/>
                  </a:lnTo>
                  <a:lnTo>
                    <a:pt x="624269" y="1196530"/>
                  </a:lnTo>
                  <a:lnTo>
                    <a:pt x="626650" y="1190625"/>
                  </a:lnTo>
                  <a:lnTo>
                    <a:pt x="618458" y="1184815"/>
                  </a:lnTo>
                  <a:lnTo>
                    <a:pt x="609791" y="1183195"/>
                  </a:lnTo>
                  <a:lnTo>
                    <a:pt x="603123" y="1172909"/>
                  </a:lnTo>
                  <a:lnTo>
                    <a:pt x="584740" y="1166051"/>
                  </a:lnTo>
                  <a:lnTo>
                    <a:pt x="569595" y="1167289"/>
                  </a:lnTo>
                  <a:lnTo>
                    <a:pt x="566071" y="1162145"/>
                  </a:lnTo>
                  <a:lnTo>
                    <a:pt x="559689" y="1160050"/>
                  </a:lnTo>
                  <a:lnTo>
                    <a:pt x="561499" y="1143476"/>
                  </a:lnTo>
                  <a:lnTo>
                    <a:pt x="587121" y="1127379"/>
                  </a:lnTo>
                  <a:lnTo>
                    <a:pt x="589788" y="1121474"/>
                  </a:lnTo>
                  <a:lnTo>
                    <a:pt x="590074" y="1115377"/>
                  </a:lnTo>
                  <a:lnTo>
                    <a:pt x="583883" y="1099471"/>
                  </a:lnTo>
                  <a:lnTo>
                    <a:pt x="585502" y="1089184"/>
                  </a:lnTo>
                  <a:lnTo>
                    <a:pt x="579977" y="1088231"/>
                  </a:lnTo>
                  <a:lnTo>
                    <a:pt x="573691" y="1078039"/>
                  </a:lnTo>
                  <a:lnTo>
                    <a:pt x="563880" y="1072039"/>
                  </a:lnTo>
                  <a:lnTo>
                    <a:pt x="551879" y="1071277"/>
                  </a:lnTo>
                  <a:lnTo>
                    <a:pt x="536924" y="1076420"/>
                  </a:lnTo>
                  <a:lnTo>
                    <a:pt x="531781" y="1074420"/>
                  </a:lnTo>
                  <a:lnTo>
                    <a:pt x="533971" y="1065181"/>
                  </a:lnTo>
                  <a:lnTo>
                    <a:pt x="525971" y="1061371"/>
                  </a:lnTo>
                  <a:lnTo>
                    <a:pt x="521875" y="1050798"/>
                  </a:lnTo>
                  <a:lnTo>
                    <a:pt x="513302" y="1055275"/>
                  </a:lnTo>
                  <a:lnTo>
                    <a:pt x="508349" y="1048798"/>
                  </a:lnTo>
                  <a:lnTo>
                    <a:pt x="521399" y="1039082"/>
                  </a:lnTo>
                  <a:lnTo>
                    <a:pt x="523399" y="1026414"/>
                  </a:lnTo>
                  <a:lnTo>
                    <a:pt x="515779" y="1024795"/>
                  </a:lnTo>
                  <a:lnTo>
                    <a:pt x="521494" y="1017460"/>
                  </a:lnTo>
                  <a:lnTo>
                    <a:pt x="519112" y="1008507"/>
                  </a:lnTo>
                  <a:lnTo>
                    <a:pt x="524066" y="991838"/>
                  </a:lnTo>
                  <a:lnTo>
                    <a:pt x="509587" y="969931"/>
                  </a:lnTo>
                  <a:lnTo>
                    <a:pt x="498824" y="970121"/>
                  </a:lnTo>
                  <a:lnTo>
                    <a:pt x="502349" y="959453"/>
                  </a:lnTo>
                  <a:lnTo>
                    <a:pt x="496538" y="964692"/>
                  </a:lnTo>
                  <a:lnTo>
                    <a:pt x="486061" y="968788"/>
                  </a:lnTo>
                  <a:lnTo>
                    <a:pt x="474631" y="965835"/>
                  </a:lnTo>
                  <a:lnTo>
                    <a:pt x="467201" y="971455"/>
                  </a:lnTo>
                  <a:lnTo>
                    <a:pt x="460343" y="968788"/>
                  </a:lnTo>
                  <a:lnTo>
                    <a:pt x="454438" y="945261"/>
                  </a:lnTo>
                  <a:lnTo>
                    <a:pt x="444246" y="935545"/>
                  </a:lnTo>
                  <a:lnTo>
                    <a:pt x="442817" y="922782"/>
                  </a:lnTo>
                  <a:lnTo>
                    <a:pt x="433483" y="911066"/>
                  </a:lnTo>
                  <a:lnTo>
                    <a:pt x="429578" y="912209"/>
                  </a:lnTo>
                  <a:lnTo>
                    <a:pt x="419767" y="923639"/>
                  </a:lnTo>
                  <a:lnTo>
                    <a:pt x="417004" y="922210"/>
                  </a:lnTo>
                  <a:lnTo>
                    <a:pt x="419671" y="928306"/>
                  </a:lnTo>
                  <a:lnTo>
                    <a:pt x="417195" y="927925"/>
                  </a:lnTo>
                  <a:lnTo>
                    <a:pt x="418529" y="931259"/>
                  </a:lnTo>
                  <a:lnTo>
                    <a:pt x="416147" y="933355"/>
                  </a:lnTo>
                  <a:lnTo>
                    <a:pt x="415290" y="923163"/>
                  </a:lnTo>
                  <a:lnTo>
                    <a:pt x="414814" y="932878"/>
                  </a:lnTo>
                  <a:lnTo>
                    <a:pt x="413290" y="927544"/>
                  </a:lnTo>
                  <a:lnTo>
                    <a:pt x="397954" y="926687"/>
                  </a:lnTo>
                  <a:lnTo>
                    <a:pt x="382714" y="939736"/>
                  </a:lnTo>
                  <a:lnTo>
                    <a:pt x="373761" y="932878"/>
                  </a:lnTo>
                  <a:lnTo>
                    <a:pt x="363569" y="897160"/>
                  </a:lnTo>
                  <a:lnTo>
                    <a:pt x="346139" y="885444"/>
                  </a:lnTo>
                  <a:lnTo>
                    <a:pt x="338328" y="872395"/>
                  </a:lnTo>
                  <a:lnTo>
                    <a:pt x="338423" y="864108"/>
                  </a:lnTo>
                  <a:lnTo>
                    <a:pt x="324898" y="861346"/>
                  </a:lnTo>
                  <a:lnTo>
                    <a:pt x="304133" y="876205"/>
                  </a:lnTo>
                  <a:lnTo>
                    <a:pt x="300323" y="875919"/>
                  </a:lnTo>
                  <a:lnTo>
                    <a:pt x="288608" y="883253"/>
                  </a:lnTo>
                  <a:lnTo>
                    <a:pt x="288322" y="893921"/>
                  </a:lnTo>
                  <a:lnTo>
                    <a:pt x="293370" y="912590"/>
                  </a:lnTo>
                  <a:lnTo>
                    <a:pt x="291560" y="918877"/>
                  </a:lnTo>
                  <a:lnTo>
                    <a:pt x="277082" y="924496"/>
                  </a:lnTo>
                  <a:lnTo>
                    <a:pt x="260795" y="915448"/>
                  </a:lnTo>
                  <a:lnTo>
                    <a:pt x="253651" y="922687"/>
                  </a:lnTo>
                  <a:lnTo>
                    <a:pt x="253460" y="902589"/>
                  </a:lnTo>
                  <a:lnTo>
                    <a:pt x="278606" y="876395"/>
                  </a:lnTo>
                  <a:lnTo>
                    <a:pt x="278035" y="870394"/>
                  </a:lnTo>
                  <a:lnTo>
                    <a:pt x="276130" y="867823"/>
                  </a:lnTo>
                  <a:lnTo>
                    <a:pt x="254889" y="880396"/>
                  </a:lnTo>
                  <a:lnTo>
                    <a:pt x="233839" y="884396"/>
                  </a:lnTo>
                  <a:lnTo>
                    <a:pt x="232600" y="875062"/>
                  </a:lnTo>
                  <a:lnTo>
                    <a:pt x="234982" y="870871"/>
                  </a:lnTo>
                  <a:lnTo>
                    <a:pt x="231934" y="866013"/>
                  </a:lnTo>
                  <a:lnTo>
                    <a:pt x="238601" y="862393"/>
                  </a:lnTo>
                  <a:lnTo>
                    <a:pt x="235649" y="855726"/>
                  </a:lnTo>
                  <a:lnTo>
                    <a:pt x="222123" y="853630"/>
                  </a:lnTo>
                  <a:lnTo>
                    <a:pt x="206216" y="858869"/>
                  </a:lnTo>
                  <a:lnTo>
                    <a:pt x="210502" y="866299"/>
                  </a:lnTo>
                  <a:lnTo>
                    <a:pt x="210883" y="873061"/>
                  </a:lnTo>
                  <a:lnTo>
                    <a:pt x="203359" y="875443"/>
                  </a:lnTo>
                  <a:lnTo>
                    <a:pt x="178594" y="872490"/>
                  </a:lnTo>
                  <a:lnTo>
                    <a:pt x="172022" y="879538"/>
                  </a:lnTo>
                  <a:lnTo>
                    <a:pt x="158972" y="883063"/>
                  </a:lnTo>
                  <a:lnTo>
                    <a:pt x="145447" y="877919"/>
                  </a:lnTo>
                  <a:lnTo>
                    <a:pt x="112204" y="872680"/>
                  </a:lnTo>
                  <a:lnTo>
                    <a:pt x="98393" y="884396"/>
                  </a:lnTo>
                  <a:lnTo>
                    <a:pt x="86677" y="886873"/>
                  </a:lnTo>
                  <a:lnTo>
                    <a:pt x="80486" y="891730"/>
                  </a:lnTo>
                  <a:lnTo>
                    <a:pt x="79248" y="887825"/>
                  </a:lnTo>
                  <a:lnTo>
                    <a:pt x="76676" y="891064"/>
                  </a:lnTo>
                  <a:lnTo>
                    <a:pt x="59150" y="873538"/>
                  </a:lnTo>
                  <a:lnTo>
                    <a:pt x="54769" y="863441"/>
                  </a:lnTo>
                  <a:lnTo>
                    <a:pt x="57722" y="855440"/>
                  </a:lnTo>
                  <a:lnTo>
                    <a:pt x="74485" y="840581"/>
                  </a:lnTo>
                  <a:lnTo>
                    <a:pt x="72390" y="798100"/>
                  </a:lnTo>
                  <a:lnTo>
                    <a:pt x="132493" y="755047"/>
                  </a:lnTo>
                  <a:lnTo>
                    <a:pt x="143447" y="734949"/>
                  </a:lnTo>
                  <a:lnTo>
                    <a:pt x="149543" y="716280"/>
                  </a:lnTo>
                  <a:lnTo>
                    <a:pt x="147923" y="704659"/>
                  </a:lnTo>
                  <a:lnTo>
                    <a:pt x="150304" y="701897"/>
                  </a:lnTo>
                  <a:lnTo>
                    <a:pt x="145256" y="698659"/>
                  </a:lnTo>
                  <a:lnTo>
                    <a:pt x="130207" y="696182"/>
                  </a:lnTo>
                  <a:lnTo>
                    <a:pt x="105537" y="706850"/>
                  </a:lnTo>
                  <a:lnTo>
                    <a:pt x="90964" y="701611"/>
                  </a:lnTo>
                  <a:lnTo>
                    <a:pt x="81629" y="686943"/>
                  </a:lnTo>
                  <a:lnTo>
                    <a:pt x="75152" y="689419"/>
                  </a:lnTo>
                  <a:lnTo>
                    <a:pt x="68389" y="685705"/>
                  </a:lnTo>
                  <a:lnTo>
                    <a:pt x="72009" y="681514"/>
                  </a:lnTo>
                  <a:lnTo>
                    <a:pt x="56293" y="667036"/>
                  </a:lnTo>
                  <a:lnTo>
                    <a:pt x="57436" y="664178"/>
                  </a:lnTo>
                  <a:lnTo>
                    <a:pt x="62103" y="663511"/>
                  </a:lnTo>
                  <a:lnTo>
                    <a:pt x="62198" y="657606"/>
                  </a:lnTo>
                  <a:lnTo>
                    <a:pt x="70771" y="659606"/>
                  </a:lnTo>
                  <a:lnTo>
                    <a:pt x="68104" y="662654"/>
                  </a:lnTo>
                  <a:lnTo>
                    <a:pt x="63246" y="662368"/>
                  </a:lnTo>
                  <a:lnTo>
                    <a:pt x="64579" y="664654"/>
                  </a:lnTo>
                  <a:lnTo>
                    <a:pt x="69723" y="663988"/>
                  </a:lnTo>
                  <a:lnTo>
                    <a:pt x="73914" y="659797"/>
                  </a:lnTo>
                  <a:lnTo>
                    <a:pt x="55626" y="654082"/>
                  </a:lnTo>
                  <a:lnTo>
                    <a:pt x="56864" y="652463"/>
                  </a:lnTo>
                  <a:lnTo>
                    <a:pt x="54388" y="649224"/>
                  </a:lnTo>
                  <a:lnTo>
                    <a:pt x="54578" y="645795"/>
                  </a:lnTo>
                  <a:lnTo>
                    <a:pt x="70295" y="646176"/>
                  </a:lnTo>
                  <a:lnTo>
                    <a:pt x="50387" y="630079"/>
                  </a:lnTo>
                  <a:lnTo>
                    <a:pt x="51816" y="628078"/>
                  </a:lnTo>
                  <a:lnTo>
                    <a:pt x="47244" y="623221"/>
                  </a:lnTo>
                  <a:lnTo>
                    <a:pt x="39624" y="622268"/>
                  </a:lnTo>
                  <a:lnTo>
                    <a:pt x="42386" y="615791"/>
                  </a:lnTo>
                  <a:lnTo>
                    <a:pt x="31623" y="611124"/>
                  </a:lnTo>
                  <a:lnTo>
                    <a:pt x="31909" y="606171"/>
                  </a:lnTo>
                  <a:lnTo>
                    <a:pt x="38672" y="607885"/>
                  </a:lnTo>
                  <a:lnTo>
                    <a:pt x="40958" y="603790"/>
                  </a:lnTo>
                  <a:lnTo>
                    <a:pt x="37719" y="599122"/>
                  </a:lnTo>
                  <a:lnTo>
                    <a:pt x="25146" y="601027"/>
                  </a:lnTo>
                  <a:lnTo>
                    <a:pt x="21526" y="585597"/>
                  </a:lnTo>
                  <a:lnTo>
                    <a:pt x="14859" y="583882"/>
                  </a:lnTo>
                  <a:lnTo>
                    <a:pt x="10097" y="585502"/>
                  </a:lnTo>
                  <a:lnTo>
                    <a:pt x="9525" y="564261"/>
                  </a:lnTo>
                  <a:lnTo>
                    <a:pt x="16859" y="556546"/>
                  </a:lnTo>
                  <a:lnTo>
                    <a:pt x="26956" y="564642"/>
                  </a:lnTo>
                  <a:lnTo>
                    <a:pt x="33718" y="564547"/>
                  </a:lnTo>
                  <a:lnTo>
                    <a:pt x="37338" y="561022"/>
                  </a:lnTo>
                  <a:lnTo>
                    <a:pt x="34766" y="559975"/>
                  </a:lnTo>
                  <a:lnTo>
                    <a:pt x="36671" y="556355"/>
                  </a:lnTo>
                  <a:lnTo>
                    <a:pt x="33242" y="545116"/>
                  </a:lnTo>
                  <a:lnTo>
                    <a:pt x="33909" y="539972"/>
                  </a:lnTo>
                  <a:lnTo>
                    <a:pt x="37433" y="538353"/>
                  </a:lnTo>
                  <a:lnTo>
                    <a:pt x="38386" y="527399"/>
                  </a:lnTo>
                  <a:lnTo>
                    <a:pt x="51625" y="524351"/>
                  </a:lnTo>
                  <a:lnTo>
                    <a:pt x="55340" y="519589"/>
                  </a:lnTo>
                  <a:lnTo>
                    <a:pt x="59245" y="522446"/>
                  </a:lnTo>
                  <a:lnTo>
                    <a:pt x="57817" y="527590"/>
                  </a:lnTo>
                  <a:lnTo>
                    <a:pt x="57341" y="527018"/>
                  </a:lnTo>
                  <a:lnTo>
                    <a:pt x="54197" y="526828"/>
                  </a:lnTo>
                  <a:lnTo>
                    <a:pt x="52102" y="527685"/>
                  </a:lnTo>
                  <a:lnTo>
                    <a:pt x="46387" y="526256"/>
                  </a:lnTo>
                  <a:lnTo>
                    <a:pt x="45053" y="526828"/>
                  </a:lnTo>
                  <a:lnTo>
                    <a:pt x="52006" y="527875"/>
                  </a:lnTo>
                  <a:lnTo>
                    <a:pt x="57245" y="527304"/>
                  </a:lnTo>
                  <a:lnTo>
                    <a:pt x="57817" y="527685"/>
                  </a:lnTo>
                  <a:lnTo>
                    <a:pt x="57531" y="528923"/>
                  </a:lnTo>
                  <a:lnTo>
                    <a:pt x="65151" y="532257"/>
                  </a:lnTo>
                  <a:lnTo>
                    <a:pt x="66961" y="527304"/>
                  </a:lnTo>
                  <a:lnTo>
                    <a:pt x="63818" y="524827"/>
                  </a:lnTo>
                  <a:lnTo>
                    <a:pt x="76772" y="528923"/>
                  </a:lnTo>
                  <a:lnTo>
                    <a:pt x="81248" y="520541"/>
                  </a:lnTo>
                  <a:lnTo>
                    <a:pt x="99441" y="507111"/>
                  </a:lnTo>
                  <a:lnTo>
                    <a:pt x="113443" y="511588"/>
                  </a:lnTo>
                  <a:lnTo>
                    <a:pt x="120968" y="507397"/>
                  </a:lnTo>
                  <a:lnTo>
                    <a:pt x="120396" y="505587"/>
                  </a:lnTo>
                  <a:lnTo>
                    <a:pt x="130493" y="507016"/>
                  </a:lnTo>
                  <a:lnTo>
                    <a:pt x="125635" y="509778"/>
                  </a:lnTo>
                  <a:lnTo>
                    <a:pt x="128683" y="517588"/>
                  </a:lnTo>
                  <a:lnTo>
                    <a:pt x="145447" y="526542"/>
                  </a:lnTo>
                  <a:lnTo>
                    <a:pt x="150209" y="522446"/>
                  </a:lnTo>
                  <a:lnTo>
                    <a:pt x="159639" y="519970"/>
                  </a:lnTo>
                  <a:lnTo>
                    <a:pt x="179641" y="520446"/>
                  </a:lnTo>
                  <a:lnTo>
                    <a:pt x="188404" y="511873"/>
                  </a:lnTo>
                  <a:lnTo>
                    <a:pt x="192310" y="520541"/>
                  </a:lnTo>
                  <a:lnTo>
                    <a:pt x="186690" y="527304"/>
                  </a:lnTo>
                  <a:lnTo>
                    <a:pt x="180880" y="544544"/>
                  </a:lnTo>
                  <a:lnTo>
                    <a:pt x="198977" y="549592"/>
                  </a:lnTo>
                  <a:lnTo>
                    <a:pt x="212027" y="548164"/>
                  </a:lnTo>
                  <a:lnTo>
                    <a:pt x="234791" y="536353"/>
                  </a:lnTo>
                  <a:lnTo>
                    <a:pt x="236220" y="547878"/>
                  </a:lnTo>
                  <a:lnTo>
                    <a:pt x="232505" y="555212"/>
                  </a:lnTo>
                  <a:lnTo>
                    <a:pt x="237077" y="556641"/>
                  </a:lnTo>
                  <a:lnTo>
                    <a:pt x="246983" y="574738"/>
                  </a:lnTo>
                  <a:lnTo>
                    <a:pt x="251936" y="578358"/>
                  </a:lnTo>
                  <a:lnTo>
                    <a:pt x="256032" y="575119"/>
                  </a:lnTo>
                  <a:lnTo>
                    <a:pt x="274796" y="571500"/>
                  </a:lnTo>
                  <a:lnTo>
                    <a:pt x="285083" y="573881"/>
                  </a:lnTo>
                  <a:lnTo>
                    <a:pt x="286322" y="576263"/>
                  </a:lnTo>
                  <a:lnTo>
                    <a:pt x="282321" y="578739"/>
                  </a:lnTo>
                  <a:lnTo>
                    <a:pt x="282988" y="582549"/>
                  </a:lnTo>
                  <a:lnTo>
                    <a:pt x="272034" y="590645"/>
                  </a:lnTo>
                  <a:lnTo>
                    <a:pt x="262890" y="591884"/>
                  </a:lnTo>
                  <a:lnTo>
                    <a:pt x="263176" y="595217"/>
                  </a:lnTo>
                  <a:lnTo>
                    <a:pt x="265557" y="594931"/>
                  </a:lnTo>
                  <a:lnTo>
                    <a:pt x="267081" y="598265"/>
                  </a:lnTo>
                  <a:lnTo>
                    <a:pt x="270320" y="596551"/>
                  </a:lnTo>
                  <a:lnTo>
                    <a:pt x="271653" y="601694"/>
                  </a:lnTo>
                  <a:lnTo>
                    <a:pt x="281369" y="598360"/>
                  </a:lnTo>
                  <a:lnTo>
                    <a:pt x="281654" y="607028"/>
                  </a:lnTo>
                  <a:lnTo>
                    <a:pt x="296799" y="605028"/>
                  </a:lnTo>
                  <a:lnTo>
                    <a:pt x="296894" y="621030"/>
                  </a:lnTo>
                  <a:lnTo>
                    <a:pt x="307277" y="619696"/>
                  </a:lnTo>
                  <a:lnTo>
                    <a:pt x="307181" y="622173"/>
                  </a:lnTo>
                  <a:lnTo>
                    <a:pt x="317564" y="625792"/>
                  </a:lnTo>
                  <a:lnTo>
                    <a:pt x="315849" y="643318"/>
                  </a:lnTo>
                  <a:lnTo>
                    <a:pt x="326231" y="645795"/>
                  </a:lnTo>
                  <a:lnTo>
                    <a:pt x="360235" y="633603"/>
                  </a:lnTo>
                  <a:lnTo>
                    <a:pt x="355949" y="617029"/>
                  </a:lnTo>
                  <a:lnTo>
                    <a:pt x="360140" y="582359"/>
                  </a:lnTo>
                  <a:lnTo>
                    <a:pt x="356902" y="573119"/>
                  </a:lnTo>
                  <a:lnTo>
                    <a:pt x="371094" y="567214"/>
                  </a:lnTo>
                  <a:lnTo>
                    <a:pt x="366903" y="544259"/>
                  </a:lnTo>
                  <a:lnTo>
                    <a:pt x="371094" y="542353"/>
                  </a:lnTo>
                  <a:lnTo>
                    <a:pt x="366712" y="530161"/>
                  </a:lnTo>
                  <a:lnTo>
                    <a:pt x="368808" y="529876"/>
                  </a:lnTo>
                  <a:lnTo>
                    <a:pt x="368427" y="522827"/>
                  </a:lnTo>
                  <a:lnTo>
                    <a:pt x="361760" y="521017"/>
                  </a:lnTo>
                  <a:lnTo>
                    <a:pt x="362236" y="516731"/>
                  </a:lnTo>
                  <a:lnTo>
                    <a:pt x="367665" y="513969"/>
                  </a:lnTo>
                  <a:lnTo>
                    <a:pt x="366236" y="506349"/>
                  </a:lnTo>
                  <a:lnTo>
                    <a:pt x="397288" y="484060"/>
                  </a:lnTo>
                  <a:lnTo>
                    <a:pt x="396621" y="479488"/>
                  </a:lnTo>
                  <a:lnTo>
                    <a:pt x="410623" y="474440"/>
                  </a:lnTo>
                  <a:lnTo>
                    <a:pt x="410242" y="465487"/>
                  </a:lnTo>
                  <a:lnTo>
                    <a:pt x="423958" y="454342"/>
                  </a:lnTo>
                  <a:lnTo>
                    <a:pt x="440246" y="435864"/>
                  </a:lnTo>
                  <a:lnTo>
                    <a:pt x="464344" y="421672"/>
                  </a:lnTo>
                  <a:lnTo>
                    <a:pt x="490347" y="413004"/>
                  </a:lnTo>
                  <a:lnTo>
                    <a:pt x="492824" y="426815"/>
                  </a:lnTo>
                  <a:lnTo>
                    <a:pt x="521208" y="429196"/>
                  </a:lnTo>
                  <a:lnTo>
                    <a:pt x="517684" y="409003"/>
                  </a:lnTo>
                  <a:lnTo>
                    <a:pt x="512064" y="409861"/>
                  </a:lnTo>
                  <a:lnTo>
                    <a:pt x="510730" y="402526"/>
                  </a:lnTo>
                  <a:lnTo>
                    <a:pt x="518160" y="402050"/>
                  </a:lnTo>
                  <a:lnTo>
                    <a:pt x="514445" y="377190"/>
                  </a:lnTo>
                  <a:lnTo>
                    <a:pt x="515779" y="365379"/>
                  </a:lnTo>
                  <a:lnTo>
                    <a:pt x="496633" y="347472"/>
                  </a:lnTo>
                  <a:lnTo>
                    <a:pt x="492728" y="346234"/>
                  </a:lnTo>
                  <a:lnTo>
                    <a:pt x="490728" y="354616"/>
                  </a:lnTo>
                  <a:lnTo>
                    <a:pt x="466249" y="338899"/>
                  </a:lnTo>
                  <a:lnTo>
                    <a:pt x="469678" y="309943"/>
                  </a:lnTo>
                  <a:lnTo>
                    <a:pt x="483108" y="286893"/>
                  </a:lnTo>
                  <a:lnTo>
                    <a:pt x="514826" y="292132"/>
                  </a:lnTo>
                  <a:lnTo>
                    <a:pt x="517684" y="283369"/>
                  </a:lnTo>
                  <a:lnTo>
                    <a:pt x="529400" y="266033"/>
                  </a:lnTo>
                  <a:lnTo>
                    <a:pt x="551688" y="257746"/>
                  </a:lnTo>
                  <a:lnTo>
                    <a:pt x="566357" y="261366"/>
                  </a:lnTo>
                  <a:lnTo>
                    <a:pt x="579311" y="260318"/>
                  </a:lnTo>
                  <a:lnTo>
                    <a:pt x="573596" y="246126"/>
                  </a:lnTo>
                  <a:lnTo>
                    <a:pt x="585978" y="222885"/>
                  </a:lnTo>
                  <a:lnTo>
                    <a:pt x="677704" y="163163"/>
                  </a:lnTo>
                  <a:lnTo>
                    <a:pt x="696278" y="146018"/>
                  </a:lnTo>
                  <a:lnTo>
                    <a:pt x="742855" y="142970"/>
                  </a:lnTo>
                  <a:lnTo>
                    <a:pt x="774954" y="133826"/>
                  </a:lnTo>
                  <a:lnTo>
                    <a:pt x="786860" y="134493"/>
                  </a:lnTo>
                  <a:lnTo>
                    <a:pt x="796862" y="122491"/>
                  </a:lnTo>
                  <a:lnTo>
                    <a:pt x="801815" y="120967"/>
                  </a:lnTo>
                  <a:lnTo>
                    <a:pt x="805625" y="92107"/>
                  </a:lnTo>
                  <a:lnTo>
                    <a:pt x="789146" y="96393"/>
                  </a:lnTo>
                  <a:lnTo>
                    <a:pt x="788289" y="93916"/>
                  </a:lnTo>
                  <a:lnTo>
                    <a:pt x="792766" y="90583"/>
                  </a:lnTo>
                  <a:lnTo>
                    <a:pt x="784098" y="87439"/>
                  </a:lnTo>
                  <a:lnTo>
                    <a:pt x="777050" y="76581"/>
                  </a:lnTo>
                  <a:lnTo>
                    <a:pt x="779717" y="65722"/>
                  </a:lnTo>
                  <a:lnTo>
                    <a:pt x="762953" y="76962"/>
                  </a:lnTo>
                  <a:lnTo>
                    <a:pt x="762857" y="70390"/>
                  </a:lnTo>
                  <a:lnTo>
                    <a:pt x="759904" y="65722"/>
                  </a:lnTo>
                  <a:lnTo>
                    <a:pt x="756666" y="67056"/>
                  </a:lnTo>
                  <a:lnTo>
                    <a:pt x="754761" y="65151"/>
                  </a:lnTo>
                  <a:lnTo>
                    <a:pt x="753999" y="50768"/>
                  </a:lnTo>
                  <a:lnTo>
                    <a:pt x="747141" y="49816"/>
                  </a:lnTo>
                  <a:lnTo>
                    <a:pt x="747998" y="40100"/>
                  </a:lnTo>
                  <a:lnTo>
                    <a:pt x="745808" y="36290"/>
                  </a:lnTo>
                  <a:lnTo>
                    <a:pt x="748189" y="23241"/>
                  </a:lnTo>
                  <a:lnTo>
                    <a:pt x="752856" y="20479"/>
                  </a:lnTo>
                  <a:lnTo>
                    <a:pt x="779431" y="22765"/>
                  </a:lnTo>
                  <a:lnTo>
                    <a:pt x="812006" y="20193"/>
                  </a:lnTo>
                  <a:lnTo>
                    <a:pt x="810863" y="9525"/>
                  </a:lnTo>
                  <a:lnTo>
                    <a:pt x="821912" y="15049"/>
                  </a:lnTo>
                  <a:lnTo>
                    <a:pt x="825437" y="23908"/>
                  </a:lnTo>
                  <a:lnTo>
                    <a:pt x="835819" y="27337"/>
                  </a:lnTo>
                  <a:lnTo>
                    <a:pt x="836676" y="30766"/>
                  </a:lnTo>
                  <a:lnTo>
                    <a:pt x="846392" y="35052"/>
                  </a:lnTo>
                  <a:lnTo>
                    <a:pt x="851725" y="31623"/>
                  </a:lnTo>
                  <a:lnTo>
                    <a:pt x="857250" y="33337"/>
                  </a:lnTo>
                  <a:lnTo>
                    <a:pt x="856012" y="37243"/>
                  </a:lnTo>
                  <a:lnTo>
                    <a:pt x="852297" y="37624"/>
                  </a:lnTo>
                  <a:lnTo>
                    <a:pt x="851154" y="62008"/>
                  </a:lnTo>
                  <a:lnTo>
                    <a:pt x="853535" y="63055"/>
                  </a:lnTo>
                  <a:lnTo>
                    <a:pt x="850868" y="64198"/>
                  </a:lnTo>
                  <a:lnTo>
                    <a:pt x="851630" y="75247"/>
                  </a:lnTo>
                  <a:lnTo>
                    <a:pt x="859536" y="74962"/>
                  </a:lnTo>
                  <a:lnTo>
                    <a:pt x="860584" y="78867"/>
                  </a:lnTo>
                  <a:lnTo>
                    <a:pt x="876967" y="74866"/>
                  </a:lnTo>
                  <a:lnTo>
                    <a:pt x="876491" y="88297"/>
                  </a:lnTo>
                  <a:lnTo>
                    <a:pt x="873157" y="95536"/>
                  </a:lnTo>
                  <a:lnTo>
                    <a:pt x="863251" y="109061"/>
                  </a:lnTo>
                  <a:lnTo>
                    <a:pt x="853916" y="109537"/>
                  </a:lnTo>
                  <a:lnTo>
                    <a:pt x="853440" y="127921"/>
                  </a:lnTo>
                  <a:lnTo>
                    <a:pt x="846201" y="148304"/>
                  </a:lnTo>
                  <a:lnTo>
                    <a:pt x="862679" y="157162"/>
                  </a:lnTo>
                  <a:lnTo>
                    <a:pt x="868490" y="156210"/>
                  </a:lnTo>
                  <a:lnTo>
                    <a:pt x="922782" y="173926"/>
                  </a:lnTo>
                  <a:lnTo>
                    <a:pt x="934498" y="173164"/>
                  </a:lnTo>
                  <a:lnTo>
                    <a:pt x="937641" y="166116"/>
                  </a:lnTo>
                  <a:lnTo>
                    <a:pt x="943261" y="164020"/>
                  </a:lnTo>
                  <a:lnTo>
                    <a:pt x="947071" y="154210"/>
                  </a:lnTo>
                  <a:lnTo>
                    <a:pt x="949833" y="154876"/>
                  </a:lnTo>
                  <a:lnTo>
                    <a:pt x="952214" y="148685"/>
                  </a:lnTo>
                  <a:lnTo>
                    <a:pt x="953929" y="149161"/>
                  </a:lnTo>
                  <a:lnTo>
                    <a:pt x="954976" y="144494"/>
                  </a:lnTo>
                  <a:lnTo>
                    <a:pt x="976789" y="139160"/>
                  </a:lnTo>
                  <a:lnTo>
                    <a:pt x="975836" y="129445"/>
                  </a:lnTo>
                  <a:lnTo>
                    <a:pt x="982980" y="129826"/>
                  </a:lnTo>
                  <a:lnTo>
                    <a:pt x="983837" y="137255"/>
                  </a:lnTo>
                  <a:lnTo>
                    <a:pt x="987933" y="136398"/>
                  </a:lnTo>
                  <a:lnTo>
                    <a:pt x="987838" y="134302"/>
                  </a:lnTo>
                  <a:lnTo>
                    <a:pt x="1001649" y="132493"/>
                  </a:lnTo>
                  <a:lnTo>
                    <a:pt x="1005650" y="114871"/>
                  </a:lnTo>
                  <a:lnTo>
                    <a:pt x="1015651" y="115729"/>
                  </a:lnTo>
                  <a:lnTo>
                    <a:pt x="1016317" y="108680"/>
                  </a:lnTo>
                  <a:lnTo>
                    <a:pt x="1019842" y="109633"/>
                  </a:lnTo>
                  <a:lnTo>
                    <a:pt x="1024604" y="79343"/>
                  </a:lnTo>
                  <a:lnTo>
                    <a:pt x="1043845" y="77629"/>
                  </a:lnTo>
                  <a:lnTo>
                    <a:pt x="1047464" y="88487"/>
                  </a:lnTo>
                  <a:lnTo>
                    <a:pt x="1056132" y="88106"/>
                  </a:lnTo>
                  <a:lnTo>
                    <a:pt x="1072229" y="96012"/>
                  </a:lnTo>
                  <a:lnTo>
                    <a:pt x="1084517" y="97250"/>
                  </a:lnTo>
                  <a:lnTo>
                    <a:pt x="1115473" y="110776"/>
                  </a:lnTo>
                  <a:lnTo>
                    <a:pt x="1140238" y="105061"/>
                  </a:lnTo>
                  <a:lnTo>
                    <a:pt x="1141095" y="109918"/>
                  </a:lnTo>
                  <a:lnTo>
                    <a:pt x="1158050" y="111919"/>
                  </a:lnTo>
                  <a:lnTo>
                    <a:pt x="1166527" y="120967"/>
                  </a:lnTo>
                  <a:lnTo>
                    <a:pt x="1166527" y="133636"/>
                  </a:lnTo>
                  <a:lnTo>
                    <a:pt x="1195769" y="160496"/>
                  </a:lnTo>
                  <a:lnTo>
                    <a:pt x="1191673" y="176022"/>
                  </a:lnTo>
                  <a:lnTo>
                    <a:pt x="1200150" y="179546"/>
                  </a:lnTo>
                  <a:lnTo>
                    <a:pt x="1198626" y="184023"/>
                  </a:lnTo>
                  <a:lnTo>
                    <a:pt x="1210342" y="185547"/>
                  </a:lnTo>
                  <a:lnTo>
                    <a:pt x="1209866" y="190119"/>
                  </a:lnTo>
                  <a:lnTo>
                    <a:pt x="1214914" y="190881"/>
                  </a:lnTo>
                  <a:lnTo>
                    <a:pt x="1225105" y="238982"/>
                  </a:lnTo>
                  <a:lnTo>
                    <a:pt x="1232249" y="238125"/>
                  </a:lnTo>
                  <a:lnTo>
                    <a:pt x="1241203" y="233077"/>
                  </a:lnTo>
                  <a:lnTo>
                    <a:pt x="1247584" y="236601"/>
                  </a:lnTo>
                  <a:lnTo>
                    <a:pt x="1252252" y="247840"/>
                  </a:lnTo>
                  <a:lnTo>
                    <a:pt x="1275207" y="253270"/>
                  </a:lnTo>
                  <a:lnTo>
                    <a:pt x="1279779" y="253079"/>
                  </a:lnTo>
                  <a:lnTo>
                    <a:pt x="1281494" y="247459"/>
                  </a:lnTo>
                  <a:lnTo>
                    <a:pt x="1284351" y="246126"/>
                  </a:lnTo>
                  <a:lnTo>
                    <a:pt x="1289304" y="248698"/>
                  </a:lnTo>
                  <a:lnTo>
                    <a:pt x="1289685" y="257461"/>
                  </a:lnTo>
                  <a:lnTo>
                    <a:pt x="1304544" y="263271"/>
                  </a:lnTo>
                  <a:lnTo>
                    <a:pt x="1319689" y="262985"/>
                  </a:lnTo>
                  <a:lnTo>
                    <a:pt x="1319213" y="266986"/>
                  </a:lnTo>
                  <a:lnTo>
                    <a:pt x="1324547" y="269272"/>
                  </a:lnTo>
                  <a:lnTo>
                    <a:pt x="1324642" y="272034"/>
                  </a:lnTo>
                  <a:lnTo>
                    <a:pt x="1342168" y="275653"/>
                  </a:lnTo>
                  <a:lnTo>
                    <a:pt x="1343978" y="291560"/>
                  </a:lnTo>
                  <a:lnTo>
                    <a:pt x="1350740" y="295275"/>
                  </a:lnTo>
                  <a:lnTo>
                    <a:pt x="1359218" y="321183"/>
                  </a:lnTo>
                  <a:lnTo>
                    <a:pt x="1360456" y="327755"/>
                  </a:lnTo>
                  <a:lnTo>
                    <a:pt x="1357313" y="326326"/>
                  </a:lnTo>
                  <a:lnTo>
                    <a:pt x="1358360" y="336804"/>
                  </a:lnTo>
                  <a:lnTo>
                    <a:pt x="1367790" y="375285"/>
                  </a:lnTo>
                  <a:lnTo>
                    <a:pt x="1375505" y="374523"/>
                  </a:lnTo>
                  <a:lnTo>
                    <a:pt x="1377505" y="380143"/>
                  </a:lnTo>
                  <a:lnTo>
                    <a:pt x="1380839" y="379381"/>
                  </a:lnTo>
                  <a:lnTo>
                    <a:pt x="1382268" y="389001"/>
                  </a:lnTo>
                  <a:lnTo>
                    <a:pt x="1387983" y="388715"/>
                  </a:lnTo>
                  <a:lnTo>
                    <a:pt x="1390936" y="409480"/>
                  </a:lnTo>
                  <a:lnTo>
                    <a:pt x="1389126" y="409003"/>
                  </a:lnTo>
                  <a:lnTo>
                    <a:pt x="1388650" y="413861"/>
                  </a:lnTo>
                  <a:lnTo>
                    <a:pt x="1393889" y="415957"/>
                  </a:lnTo>
                  <a:lnTo>
                    <a:pt x="1394555" y="427863"/>
                  </a:lnTo>
                  <a:lnTo>
                    <a:pt x="1397222" y="428339"/>
                  </a:lnTo>
                  <a:lnTo>
                    <a:pt x="1395222" y="439864"/>
                  </a:lnTo>
                  <a:lnTo>
                    <a:pt x="1415605" y="476821"/>
                  </a:lnTo>
                  <a:lnTo>
                    <a:pt x="1417796" y="476155"/>
                  </a:lnTo>
                  <a:lnTo>
                    <a:pt x="1418177" y="491490"/>
                  </a:lnTo>
                  <a:lnTo>
                    <a:pt x="1413796" y="507206"/>
                  </a:lnTo>
                  <a:lnTo>
                    <a:pt x="1417796" y="509016"/>
                  </a:lnTo>
                  <a:lnTo>
                    <a:pt x="1417892" y="516160"/>
                  </a:lnTo>
                  <a:lnTo>
                    <a:pt x="1428179" y="520351"/>
                  </a:lnTo>
                  <a:lnTo>
                    <a:pt x="1426559" y="527494"/>
                  </a:lnTo>
                  <a:lnTo>
                    <a:pt x="1442752" y="533019"/>
                  </a:lnTo>
                  <a:lnTo>
                    <a:pt x="1433989" y="546354"/>
                  </a:lnTo>
                  <a:lnTo>
                    <a:pt x="1456563" y="552069"/>
                  </a:lnTo>
                  <a:lnTo>
                    <a:pt x="1469326" y="559117"/>
                  </a:lnTo>
                  <a:lnTo>
                    <a:pt x="1480090" y="554164"/>
                  </a:lnTo>
                  <a:lnTo>
                    <a:pt x="1502188" y="564451"/>
                  </a:lnTo>
                  <a:lnTo>
                    <a:pt x="1503807" y="544544"/>
                  </a:lnTo>
                  <a:lnTo>
                    <a:pt x="1507046" y="545782"/>
                  </a:lnTo>
                  <a:lnTo>
                    <a:pt x="1509617" y="542544"/>
                  </a:lnTo>
                  <a:lnTo>
                    <a:pt x="1524953" y="547402"/>
                  </a:lnTo>
                  <a:lnTo>
                    <a:pt x="1536383" y="538639"/>
                  </a:lnTo>
                  <a:lnTo>
                    <a:pt x="1536383" y="523208"/>
                  </a:lnTo>
                  <a:lnTo>
                    <a:pt x="1544479" y="521303"/>
                  </a:lnTo>
                  <a:lnTo>
                    <a:pt x="1544669" y="523494"/>
                  </a:lnTo>
                  <a:lnTo>
                    <a:pt x="1554671" y="522922"/>
                  </a:lnTo>
                  <a:lnTo>
                    <a:pt x="1555242" y="525209"/>
                  </a:lnTo>
                  <a:lnTo>
                    <a:pt x="1570768" y="520541"/>
                  </a:lnTo>
                  <a:lnTo>
                    <a:pt x="1572387" y="527685"/>
                  </a:lnTo>
                  <a:lnTo>
                    <a:pt x="1580102" y="528638"/>
                  </a:lnTo>
                  <a:lnTo>
                    <a:pt x="1583436" y="548545"/>
                  </a:lnTo>
                  <a:lnTo>
                    <a:pt x="1573816" y="553593"/>
                  </a:lnTo>
                  <a:lnTo>
                    <a:pt x="1572578" y="556546"/>
                  </a:lnTo>
                  <a:lnTo>
                    <a:pt x="1571054" y="566738"/>
                  </a:lnTo>
                  <a:lnTo>
                    <a:pt x="1576769" y="568166"/>
                  </a:lnTo>
                  <a:lnTo>
                    <a:pt x="1574673" y="584930"/>
                  </a:lnTo>
                  <a:lnTo>
                    <a:pt x="1576007" y="595789"/>
                  </a:lnTo>
                  <a:lnTo>
                    <a:pt x="1601724" y="583311"/>
                  </a:lnTo>
                  <a:lnTo>
                    <a:pt x="1601343" y="568928"/>
                  </a:lnTo>
                  <a:lnTo>
                    <a:pt x="1609534" y="569119"/>
                  </a:lnTo>
                  <a:lnTo>
                    <a:pt x="1609154" y="564070"/>
                  </a:lnTo>
                  <a:lnTo>
                    <a:pt x="1611916" y="563689"/>
                  </a:lnTo>
                  <a:lnTo>
                    <a:pt x="1611249" y="556260"/>
                  </a:lnTo>
                  <a:lnTo>
                    <a:pt x="1623155" y="556736"/>
                  </a:lnTo>
                  <a:lnTo>
                    <a:pt x="1621822" y="547306"/>
                  </a:lnTo>
                  <a:lnTo>
                    <a:pt x="1626489" y="546830"/>
                  </a:lnTo>
                  <a:lnTo>
                    <a:pt x="1630775" y="561022"/>
                  </a:lnTo>
                  <a:lnTo>
                    <a:pt x="1636014" y="559689"/>
                  </a:lnTo>
                  <a:lnTo>
                    <a:pt x="1636109" y="553784"/>
                  </a:lnTo>
                  <a:lnTo>
                    <a:pt x="1645444" y="553307"/>
                  </a:lnTo>
                  <a:lnTo>
                    <a:pt x="1642682" y="536257"/>
                  </a:lnTo>
                  <a:lnTo>
                    <a:pt x="1662017" y="527399"/>
                  </a:lnTo>
                  <a:lnTo>
                    <a:pt x="1677543" y="522922"/>
                  </a:lnTo>
                  <a:lnTo>
                    <a:pt x="1696117" y="523208"/>
                  </a:lnTo>
                  <a:lnTo>
                    <a:pt x="1705070" y="518446"/>
                  </a:lnTo>
                  <a:lnTo>
                    <a:pt x="1720501" y="516826"/>
                  </a:lnTo>
                  <a:lnTo>
                    <a:pt x="1720501" y="514445"/>
                  </a:lnTo>
                  <a:lnTo>
                    <a:pt x="1775365" y="512635"/>
                  </a:lnTo>
                  <a:lnTo>
                    <a:pt x="1771841" y="518160"/>
                  </a:lnTo>
                  <a:lnTo>
                    <a:pt x="1802511" y="518255"/>
                  </a:lnTo>
                  <a:lnTo>
                    <a:pt x="1802701" y="523875"/>
                  </a:lnTo>
                  <a:lnTo>
                    <a:pt x="1820227" y="523684"/>
                  </a:lnTo>
                  <a:lnTo>
                    <a:pt x="1820418" y="527494"/>
                  </a:lnTo>
                  <a:lnTo>
                    <a:pt x="1830610" y="520732"/>
                  </a:lnTo>
                  <a:lnTo>
                    <a:pt x="1831467" y="540925"/>
                  </a:lnTo>
                  <a:lnTo>
                    <a:pt x="1840230" y="533209"/>
                  </a:lnTo>
                  <a:lnTo>
                    <a:pt x="1852232" y="529495"/>
                  </a:lnTo>
                  <a:lnTo>
                    <a:pt x="1852327" y="526256"/>
                  </a:lnTo>
                  <a:lnTo>
                    <a:pt x="1867852" y="519303"/>
                  </a:lnTo>
                  <a:lnTo>
                    <a:pt x="1870901" y="519112"/>
                  </a:lnTo>
                  <a:lnTo>
                    <a:pt x="1871567" y="524542"/>
                  </a:lnTo>
                  <a:lnTo>
                    <a:pt x="1889569" y="521779"/>
                  </a:lnTo>
                  <a:lnTo>
                    <a:pt x="1892332" y="532447"/>
                  </a:lnTo>
                  <a:lnTo>
                    <a:pt x="1896713" y="534067"/>
                  </a:lnTo>
                  <a:lnTo>
                    <a:pt x="1906143" y="533114"/>
                  </a:lnTo>
                  <a:lnTo>
                    <a:pt x="1906048" y="530828"/>
                  </a:lnTo>
                  <a:lnTo>
                    <a:pt x="1909667" y="530257"/>
                  </a:lnTo>
                  <a:lnTo>
                    <a:pt x="1943005" y="529304"/>
                  </a:lnTo>
                  <a:lnTo>
                    <a:pt x="1944719" y="580358"/>
                  </a:lnTo>
                  <a:lnTo>
                    <a:pt x="2019776" y="580739"/>
                  </a:lnTo>
                  <a:lnTo>
                    <a:pt x="2017776" y="618268"/>
                  </a:lnTo>
                  <a:lnTo>
                    <a:pt x="2005584" y="616744"/>
                  </a:lnTo>
                  <a:lnTo>
                    <a:pt x="2006441" y="633889"/>
                  </a:lnTo>
                  <a:lnTo>
                    <a:pt x="2001393" y="666274"/>
                  </a:lnTo>
                  <a:lnTo>
                    <a:pt x="2013966" y="671036"/>
                  </a:lnTo>
                  <a:lnTo>
                    <a:pt x="2015585" y="680847"/>
                  </a:lnTo>
                  <a:lnTo>
                    <a:pt x="1993106" y="690848"/>
                  </a:lnTo>
                  <a:lnTo>
                    <a:pt x="1975104" y="694087"/>
                  </a:lnTo>
                  <a:lnTo>
                    <a:pt x="1980819" y="693992"/>
                  </a:lnTo>
                  <a:lnTo>
                    <a:pt x="1975294" y="694849"/>
                  </a:lnTo>
                  <a:lnTo>
                    <a:pt x="1974342" y="697325"/>
                  </a:lnTo>
                  <a:lnTo>
                    <a:pt x="1976723" y="712660"/>
                  </a:lnTo>
                  <a:lnTo>
                    <a:pt x="1989677" y="751808"/>
                  </a:lnTo>
                  <a:lnTo>
                    <a:pt x="1987296" y="755523"/>
                  </a:lnTo>
                  <a:lnTo>
                    <a:pt x="1989677" y="764667"/>
                  </a:lnTo>
                  <a:lnTo>
                    <a:pt x="1986534" y="765429"/>
                  </a:lnTo>
                  <a:lnTo>
                    <a:pt x="1985391" y="815054"/>
                  </a:lnTo>
                  <a:lnTo>
                    <a:pt x="2005393" y="818007"/>
                  </a:lnTo>
                  <a:lnTo>
                    <a:pt x="2006156" y="829056"/>
                  </a:lnTo>
                  <a:lnTo>
                    <a:pt x="2015871" y="829246"/>
                  </a:lnTo>
                  <a:lnTo>
                    <a:pt x="2015204" y="836676"/>
                  </a:lnTo>
                  <a:lnTo>
                    <a:pt x="2012347" y="843915"/>
                  </a:lnTo>
                  <a:lnTo>
                    <a:pt x="2003012" y="843058"/>
                  </a:lnTo>
                  <a:lnTo>
                    <a:pt x="2004060" y="856297"/>
                  </a:lnTo>
                  <a:lnTo>
                    <a:pt x="1984153" y="853440"/>
                  </a:lnTo>
                  <a:lnTo>
                    <a:pt x="1984058" y="861917"/>
                  </a:lnTo>
                  <a:lnTo>
                    <a:pt x="1995868" y="892016"/>
                  </a:lnTo>
                  <a:lnTo>
                    <a:pt x="1980533" y="895159"/>
                  </a:lnTo>
                  <a:lnTo>
                    <a:pt x="1965579" y="889254"/>
                  </a:lnTo>
                  <a:lnTo>
                    <a:pt x="1966055" y="901827"/>
                  </a:lnTo>
                  <a:lnTo>
                    <a:pt x="1941005" y="916876"/>
                  </a:lnTo>
                  <a:lnTo>
                    <a:pt x="1944148" y="922972"/>
                  </a:lnTo>
                  <a:lnTo>
                    <a:pt x="1947767" y="921353"/>
                  </a:lnTo>
                  <a:lnTo>
                    <a:pt x="1945862" y="923925"/>
                  </a:lnTo>
                  <a:lnTo>
                    <a:pt x="1934813" y="925735"/>
                  </a:lnTo>
                  <a:lnTo>
                    <a:pt x="1927669" y="917162"/>
                  </a:lnTo>
                  <a:lnTo>
                    <a:pt x="1903762" y="927449"/>
                  </a:lnTo>
                  <a:lnTo>
                    <a:pt x="1912239" y="953548"/>
                  </a:lnTo>
                  <a:lnTo>
                    <a:pt x="1907667" y="955167"/>
                  </a:lnTo>
                  <a:lnTo>
                    <a:pt x="1926622" y="1039082"/>
                  </a:lnTo>
                  <a:lnTo>
                    <a:pt x="1923098" y="1046417"/>
                  </a:lnTo>
                  <a:lnTo>
                    <a:pt x="1915382" y="1047655"/>
                  </a:lnTo>
                  <a:lnTo>
                    <a:pt x="1884807" y="1054894"/>
                  </a:lnTo>
                  <a:lnTo>
                    <a:pt x="1860328" y="1056322"/>
                  </a:lnTo>
                  <a:lnTo>
                    <a:pt x="1800892" y="1067467"/>
                  </a:lnTo>
                  <a:lnTo>
                    <a:pt x="1724597" y="1054322"/>
                  </a:lnTo>
                  <a:lnTo>
                    <a:pt x="1672781" y="1064133"/>
                  </a:lnTo>
                  <a:lnTo>
                    <a:pt x="1651349" y="1072229"/>
                  </a:lnTo>
                  <a:lnTo>
                    <a:pt x="1631728" y="1073753"/>
                  </a:lnTo>
                  <a:lnTo>
                    <a:pt x="1617536" y="1078611"/>
                  </a:lnTo>
                  <a:lnTo>
                    <a:pt x="1608677" y="1043749"/>
                  </a:lnTo>
                  <a:lnTo>
                    <a:pt x="1605534" y="1045559"/>
                  </a:lnTo>
                  <a:lnTo>
                    <a:pt x="1596771" y="1025080"/>
                  </a:lnTo>
                  <a:lnTo>
                    <a:pt x="1585151" y="1026985"/>
                  </a:lnTo>
                  <a:lnTo>
                    <a:pt x="1576007" y="1024318"/>
                  </a:lnTo>
                  <a:lnTo>
                    <a:pt x="1578864" y="1017842"/>
                  </a:lnTo>
                  <a:lnTo>
                    <a:pt x="1569053" y="1009174"/>
                  </a:lnTo>
                  <a:lnTo>
                    <a:pt x="1545050" y="1000030"/>
                  </a:lnTo>
                  <a:lnTo>
                    <a:pt x="1527239" y="1001459"/>
                  </a:lnTo>
                  <a:lnTo>
                    <a:pt x="1512189" y="999077"/>
                  </a:lnTo>
                  <a:lnTo>
                    <a:pt x="1504093" y="1003744"/>
                  </a:lnTo>
                  <a:lnTo>
                    <a:pt x="1489329" y="1021937"/>
                  </a:lnTo>
                  <a:lnTo>
                    <a:pt x="1481519" y="1023842"/>
                  </a:lnTo>
                  <a:lnTo>
                    <a:pt x="1468184" y="1033748"/>
                  </a:lnTo>
                  <a:lnTo>
                    <a:pt x="1450658" y="1037653"/>
                  </a:lnTo>
                  <a:lnTo>
                    <a:pt x="1441323" y="1044607"/>
                  </a:lnTo>
                  <a:lnTo>
                    <a:pt x="1431131" y="1060037"/>
                  </a:lnTo>
                  <a:lnTo>
                    <a:pt x="1441228" y="1059180"/>
                  </a:lnTo>
                  <a:lnTo>
                    <a:pt x="1443323" y="1064705"/>
                  </a:lnTo>
                  <a:lnTo>
                    <a:pt x="1438847" y="1071563"/>
                  </a:lnTo>
                  <a:lnTo>
                    <a:pt x="1432655" y="1073944"/>
                  </a:lnTo>
                  <a:lnTo>
                    <a:pt x="1439228" y="1107853"/>
                  </a:lnTo>
                  <a:lnTo>
                    <a:pt x="1413034" y="1132903"/>
                  </a:lnTo>
                  <a:lnTo>
                    <a:pt x="1413891" y="1138047"/>
                  </a:lnTo>
                  <a:lnTo>
                    <a:pt x="1410748" y="1139380"/>
                  </a:lnTo>
                  <a:lnTo>
                    <a:pt x="1412558" y="1145286"/>
                  </a:lnTo>
                  <a:lnTo>
                    <a:pt x="1418082" y="1141952"/>
                  </a:lnTo>
                  <a:lnTo>
                    <a:pt x="1427798" y="1160526"/>
                  </a:lnTo>
                  <a:lnTo>
                    <a:pt x="1436084" y="1156240"/>
                  </a:lnTo>
                  <a:lnTo>
                    <a:pt x="1442752" y="1165479"/>
                  </a:lnTo>
                  <a:lnTo>
                    <a:pt x="1438466" y="1169099"/>
                  </a:lnTo>
                  <a:lnTo>
                    <a:pt x="1441037" y="1175861"/>
                  </a:lnTo>
                  <a:lnTo>
                    <a:pt x="1432751" y="1182719"/>
                  </a:lnTo>
                  <a:lnTo>
                    <a:pt x="1445609" y="1206151"/>
                  </a:lnTo>
                  <a:lnTo>
                    <a:pt x="1455992" y="1235393"/>
                  </a:lnTo>
                  <a:lnTo>
                    <a:pt x="1453896" y="1236345"/>
                  </a:lnTo>
                  <a:lnTo>
                    <a:pt x="1458754" y="1249870"/>
                  </a:lnTo>
                  <a:lnTo>
                    <a:pt x="1456849" y="1252347"/>
                  </a:lnTo>
                  <a:lnTo>
                    <a:pt x="1460468" y="1255871"/>
                  </a:lnTo>
                  <a:lnTo>
                    <a:pt x="1457420" y="1259395"/>
                  </a:lnTo>
                  <a:lnTo>
                    <a:pt x="1454753" y="1261110"/>
                  </a:lnTo>
                  <a:lnTo>
                    <a:pt x="1453325" y="1257681"/>
                  </a:lnTo>
                  <a:lnTo>
                    <a:pt x="1427226" y="1269968"/>
                  </a:lnTo>
                  <a:lnTo>
                    <a:pt x="1430274" y="1278445"/>
                  </a:lnTo>
                  <a:lnTo>
                    <a:pt x="1419225" y="1282446"/>
                  </a:lnTo>
                  <a:lnTo>
                    <a:pt x="1418273" y="1286542"/>
                  </a:lnTo>
                  <a:lnTo>
                    <a:pt x="1381982" y="1310450"/>
                  </a:lnTo>
                  <a:lnTo>
                    <a:pt x="1375696" y="1318451"/>
                  </a:lnTo>
                  <a:lnTo>
                    <a:pt x="1346073" y="1322451"/>
                  </a:lnTo>
                  <a:lnTo>
                    <a:pt x="1334167" y="1320451"/>
                  </a:lnTo>
                  <a:lnTo>
                    <a:pt x="1324070" y="1304258"/>
                  </a:lnTo>
                  <a:lnTo>
                    <a:pt x="1309497" y="1308830"/>
                  </a:lnTo>
                  <a:lnTo>
                    <a:pt x="1307783" y="1304163"/>
                  </a:lnTo>
                  <a:lnTo>
                    <a:pt x="1298924" y="1308163"/>
                  </a:lnTo>
                  <a:lnTo>
                    <a:pt x="1301972" y="1317593"/>
                  </a:lnTo>
                  <a:lnTo>
                    <a:pt x="1274255" y="1323689"/>
                  </a:lnTo>
                  <a:lnTo>
                    <a:pt x="1270921" y="1328166"/>
                  </a:lnTo>
                  <a:lnTo>
                    <a:pt x="1276826" y="1341882"/>
                  </a:lnTo>
                  <a:lnTo>
                    <a:pt x="1271969" y="1343596"/>
                  </a:lnTo>
                  <a:lnTo>
                    <a:pt x="1272921" y="1346359"/>
                  </a:lnTo>
                  <a:lnTo>
                    <a:pt x="1264253" y="1348740"/>
                  </a:lnTo>
                  <a:lnTo>
                    <a:pt x="1253300" y="1349407"/>
                  </a:lnTo>
                  <a:lnTo>
                    <a:pt x="1250251" y="1342834"/>
                  </a:lnTo>
                  <a:lnTo>
                    <a:pt x="1237774" y="1347597"/>
                  </a:lnTo>
                  <a:lnTo>
                    <a:pt x="1236250" y="1350550"/>
                  </a:lnTo>
                  <a:lnTo>
                    <a:pt x="1222724" y="1350931"/>
                  </a:lnTo>
                  <a:lnTo>
                    <a:pt x="1216533" y="1345883"/>
                  </a:lnTo>
                  <a:lnTo>
                    <a:pt x="1222629" y="1331024"/>
                  </a:lnTo>
                  <a:lnTo>
                    <a:pt x="1219105" y="1332643"/>
                  </a:lnTo>
                  <a:lnTo>
                    <a:pt x="1211771" y="1324927"/>
                  </a:lnTo>
                  <a:lnTo>
                    <a:pt x="1209484" y="1325499"/>
                  </a:lnTo>
                  <a:lnTo>
                    <a:pt x="1206913" y="1317784"/>
                  </a:lnTo>
                  <a:lnTo>
                    <a:pt x="1201293" y="1318736"/>
                  </a:lnTo>
                  <a:lnTo>
                    <a:pt x="1202817" y="1324642"/>
                  </a:lnTo>
                  <a:lnTo>
                    <a:pt x="1195578" y="1321403"/>
                  </a:lnTo>
                  <a:close/>
                  <a:moveTo>
                    <a:pt x="1646873" y="534448"/>
                  </a:moveTo>
                  <a:lnTo>
                    <a:pt x="1649063" y="541401"/>
                  </a:lnTo>
                  <a:lnTo>
                    <a:pt x="1655350" y="541020"/>
                  </a:lnTo>
                  <a:lnTo>
                    <a:pt x="1652683" y="532257"/>
                  </a:lnTo>
                  <a:lnTo>
                    <a:pt x="1646873" y="534448"/>
                  </a:lnTo>
                  <a:close/>
                  <a:moveTo>
                    <a:pt x="1659541" y="528733"/>
                  </a:moveTo>
                  <a:lnTo>
                    <a:pt x="1661541" y="535019"/>
                  </a:lnTo>
                  <a:lnTo>
                    <a:pt x="1668685" y="533114"/>
                  </a:lnTo>
                  <a:lnTo>
                    <a:pt x="1667256" y="526923"/>
                  </a:lnTo>
                  <a:lnTo>
                    <a:pt x="1659541" y="5287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26" name="Freihandform: Form 325">
              <a:extLst>
                <a:ext uri="{FF2B5EF4-FFF2-40B4-BE49-F238E27FC236}">
                  <a16:creationId xmlns:a16="http://schemas.microsoft.com/office/drawing/2014/main" id="{4AEF32D2-EA42-430F-B1A3-E796F22D989B}"/>
                </a:ext>
              </a:extLst>
            </p:cNvPr>
            <p:cNvSpPr/>
            <p:nvPr/>
          </p:nvSpPr>
          <p:spPr>
            <a:xfrm>
              <a:off x="951910" y="1280582"/>
              <a:ext cx="727650" cy="658350"/>
            </a:xfrm>
            <a:custGeom>
              <a:avLst/>
              <a:gdLst>
                <a:gd name="connsiteX0" fmla="*/ 36004 w 1400175"/>
                <a:gd name="connsiteY0" fmla="*/ 1046131 h 1266825"/>
                <a:gd name="connsiteX1" fmla="*/ 20574 w 1400175"/>
                <a:gd name="connsiteY1" fmla="*/ 1046321 h 1266825"/>
                <a:gd name="connsiteX2" fmla="*/ 17335 w 1400175"/>
                <a:gd name="connsiteY2" fmla="*/ 1043940 h 1266825"/>
                <a:gd name="connsiteX3" fmla="*/ 16764 w 1400175"/>
                <a:gd name="connsiteY3" fmla="*/ 1034129 h 1266825"/>
                <a:gd name="connsiteX4" fmla="*/ 33814 w 1400175"/>
                <a:gd name="connsiteY4" fmla="*/ 1026700 h 1266825"/>
                <a:gd name="connsiteX5" fmla="*/ 36004 w 1400175"/>
                <a:gd name="connsiteY5" fmla="*/ 1046131 h 1266825"/>
                <a:gd name="connsiteX6" fmla="*/ 1118521 w 1400175"/>
                <a:gd name="connsiteY6" fmla="*/ 301752 h 1266825"/>
                <a:gd name="connsiteX7" fmla="*/ 1122140 w 1400175"/>
                <a:gd name="connsiteY7" fmla="*/ 304514 h 1266825"/>
                <a:gd name="connsiteX8" fmla="*/ 1120997 w 1400175"/>
                <a:gd name="connsiteY8" fmla="*/ 307372 h 1266825"/>
                <a:gd name="connsiteX9" fmla="*/ 1117378 w 1400175"/>
                <a:gd name="connsiteY9" fmla="*/ 305657 h 1266825"/>
                <a:gd name="connsiteX10" fmla="*/ 1118521 w 1400175"/>
                <a:gd name="connsiteY10" fmla="*/ 301752 h 1266825"/>
                <a:gd name="connsiteX11" fmla="*/ 1212533 w 1400175"/>
                <a:gd name="connsiteY11" fmla="*/ 145637 h 1266825"/>
                <a:gd name="connsiteX12" fmla="*/ 1215580 w 1400175"/>
                <a:gd name="connsiteY12" fmla="*/ 146685 h 1266825"/>
                <a:gd name="connsiteX13" fmla="*/ 1214342 w 1400175"/>
                <a:gd name="connsiteY13" fmla="*/ 154972 h 1266825"/>
                <a:gd name="connsiteX14" fmla="*/ 1208342 w 1400175"/>
                <a:gd name="connsiteY14" fmla="*/ 152209 h 1266825"/>
                <a:gd name="connsiteX15" fmla="*/ 1208627 w 1400175"/>
                <a:gd name="connsiteY15" fmla="*/ 148209 h 1266825"/>
                <a:gd name="connsiteX16" fmla="*/ 1206341 w 1400175"/>
                <a:gd name="connsiteY16" fmla="*/ 147066 h 1266825"/>
                <a:gd name="connsiteX17" fmla="*/ 1210437 w 1400175"/>
                <a:gd name="connsiteY17" fmla="*/ 144399 h 1266825"/>
                <a:gd name="connsiteX18" fmla="*/ 1212533 w 1400175"/>
                <a:gd name="connsiteY18" fmla="*/ 145637 h 1266825"/>
                <a:gd name="connsiteX19" fmla="*/ 161544 w 1400175"/>
                <a:gd name="connsiteY19" fmla="*/ 1236440 h 1266825"/>
                <a:gd name="connsiteX20" fmla="*/ 160020 w 1400175"/>
                <a:gd name="connsiteY20" fmla="*/ 1230725 h 1266825"/>
                <a:gd name="connsiteX21" fmla="*/ 151733 w 1400175"/>
                <a:gd name="connsiteY21" fmla="*/ 1228249 h 1266825"/>
                <a:gd name="connsiteX22" fmla="*/ 143542 w 1400175"/>
                <a:gd name="connsiteY22" fmla="*/ 1222248 h 1266825"/>
                <a:gd name="connsiteX23" fmla="*/ 120682 w 1400175"/>
                <a:gd name="connsiteY23" fmla="*/ 1196721 h 1266825"/>
                <a:gd name="connsiteX24" fmla="*/ 118777 w 1400175"/>
                <a:gd name="connsiteY24" fmla="*/ 1174909 h 1266825"/>
                <a:gd name="connsiteX25" fmla="*/ 105727 w 1400175"/>
                <a:gd name="connsiteY25" fmla="*/ 1140047 h 1266825"/>
                <a:gd name="connsiteX26" fmla="*/ 100870 w 1400175"/>
                <a:gd name="connsiteY26" fmla="*/ 1136142 h 1266825"/>
                <a:gd name="connsiteX27" fmla="*/ 91440 w 1400175"/>
                <a:gd name="connsiteY27" fmla="*/ 1143191 h 1266825"/>
                <a:gd name="connsiteX28" fmla="*/ 83058 w 1400175"/>
                <a:gd name="connsiteY28" fmla="*/ 1144810 h 1266825"/>
                <a:gd name="connsiteX29" fmla="*/ 79915 w 1400175"/>
                <a:gd name="connsiteY29" fmla="*/ 1141952 h 1266825"/>
                <a:gd name="connsiteX30" fmla="*/ 82391 w 1400175"/>
                <a:gd name="connsiteY30" fmla="*/ 1117092 h 1266825"/>
                <a:gd name="connsiteX31" fmla="*/ 88011 w 1400175"/>
                <a:gd name="connsiteY31" fmla="*/ 1110234 h 1266825"/>
                <a:gd name="connsiteX32" fmla="*/ 90297 w 1400175"/>
                <a:gd name="connsiteY32" fmla="*/ 1097661 h 1266825"/>
                <a:gd name="connsiteX33" fmla="*/ 90011 w 1400175"/>
                <a:gd name="connsiteY33" fmla="*/ 1095280 h 1266825"/>
                <a:gd name="connsiteX34" fmla="*/ 85820 w 1400175"/>
                <a:gd name="connsiteY34" fmla="*/ 1097280 h 1266825"/>
                <a:gd name="connsiteX35" fmla="*/ 80581 w 1400175"/>
                <a:gd name="connsiteY35" fmla="*/ 1082516 h 1266825"/>
                <a:gd name="connsiteX36" fmla="*/ 85820 w 1400175"/>
                <a:gd name="connsiteY36" fmla="*/ 1080897 h 1266825"/>
                <a:gd name="connsiteX37" fmla="*/ 85249 w 1400175"/>
                <a:gd name="connsiteY37" fmla="*/ 1078325 h 1266825"/>
                <a:gd name="connsiteX38" fmla="*/ 81153 w 1400175"/>
                <a:gd name="connsiteY38" fmla="*/ 1078611 h 1266825"/>
                <a:gd name="connsiteX39" fmla="*/ 79915 w 1400175"/>
                <a:gd name="connsiteY39" fmla="*/ 1070896 h 1266825"/>
                <a:gd name="connsiteX40" fmla="*/ 84868 w 1400175"/>
                <a:gd name="connsiteY40" fmla="*/ 1066800 h 1266825"/>
                <a:gd name="connsiteX41" fmla="*/ 83629 w 1400175"/>
                <a:gd name="connsiteY41" fmla="*/ 1057847 h 1266825"/>
                <a:gd name="connsiteX42" fmla="*/ 42100 w 1400175"/>
                <a:gd name="connsiteY42" fmla="*/ 1045464 h 1266825"/>
                <a:gd name="connsiteX43" fmla="*/ 42196 w 1400175"/>
                <a:gd name="connsiteY43" fmla="*/ 1035177 h 1266825"/>
                <a:gd name="connsiteX44" fmla="*/ 42386 w 1400175"/>
                <a:gd name="connsiteY44" fmla="*/ 1033463 h 1266825"/>
                <a:gd name="connsiteX45" fmla="*/ 57436 w 1400175"/>
                <a:gd name="connsiteY45" fmla="*/ 1036892 h 1266825"/>
                <a:gd name="connsiteX46" fmla="*/ 57340 w 1400175"/>
                <a:gd name="connsiteY46" fmla="*/ 1027748 h 1266825"/>
                <a:gd name="connsiteX47" fmla="*/ 60293 w 1400175"/>
                <a:gd name="connsiteY47" fmla="*/ 1028414 h 1266825"/>
                <a:gd name="connsiteX48" fmla="*/ 60007 w 1400175"/>
                <a:gd name="connsiteY48" fmla="*/ 1010888 h 1266825"/>
                <a:gd name="connsiteX49" fmla="*/ 69818 w 1400175"/>
                <a:gd name="connsiteY49" fmla="*/ 1017079 h 1266825"/>
                <a:gd name="connsiteX50" fmla="*/ 86201 w 1400175"/>
                <a:gd name="connsiteY50" fmla="*/ 1019746 h 1266825"/>
                <a:gd name="connsiteX51" fmla="*/ 105156 w 1400175"/>
                <a:gd name="connsiteY51" fmla="*/ 1029176 h 1266825"/>
                <a:gd name="connsiteX52" fmla="*/ 93535 w 1400175"/>
                <a:gd name="connsiteY52" fmla="*/ 1018413 h 1266825"/>
                <a:gd name="connsiteX53" fmla="*/ 89821 w 1400175"/>
                <a:gd name="connsiteY53" fmla="*/ 1006888 h 1266825"/>
                <a:gd name="connsiteX54" fmla="*/ 102870 w 1400175"/>
                <a:gd name="connsiteY54" fmla="*/ 1007745 h 1266825"/>
                <a:gd name="connsiteX55" fmla="*/ 101822 w 1400175"/>
                <a:gd name="connsiteY55" fmla="*/ 991934 h 1266825"/>
                <a:gd name="connsiteX56" fmla="*/ 97441 w 1400175"/>
                <a:gd name="connsiteY56" fmla="*/ 991648 h 1266825"/>
                <a:gd name="connsiteX57" fmla="*/ 97345 w 1400175"/>
                <a:gd name="connsiteY57" fmla="*/ 989457 h 1266825"/>
                <a:gd name="connsiteX58" fmla="*/ 82010 w 1400175"/>
                <a:gd name="connsiteY58" fmla="*/ 988981 h 1266825"/>
                <a:gd name="connsiteX59" fmla="*/ 74485 w 1400175"/>
                <a:gd name="connsiteY59" fmla="*/ 991171 h 1266825"/>
                <a:gd name="connsiteX60" fmla="*/ 73057 w 1400175"/>
                <a:gd name="connsiteY60" fmla="*/ 988028 h 1266825"/>
                <a:gd name="connsiteX61" fmla="*/ 63246 w 1400175"/>
                <a:gd name="connsiteY61" fmla="*/ 987076 h 1266825"/>
                <a:gd name="connsiteX62" fmla="*/ 65341 w 1400175"/>
                <a:gd name="connsiteY62" fmla="*/ 978027 h 1266825"/>
                <a:gd name="connsiteX63" fmla="*/ 75914 w 1400175"/>
                <a:gd name="connsiteY63" fmla="*/ 980313 h 1266825"/>
                <a:gd name="connsiteX64" fmla="*/ 81820 w 1400175"/>
                <a:gd name="connsiteY64" fmla="*/ 977075 h 1266825"/>
                <a:gd name="connsiteX65" fmla="*/ 97822 w 1400175"/>
                <a:gd name="connsiteY65" fmla="*/ 975169 h 1266825"/>
                <a:gd name="connsiteX66" fmla="*/ 104870 w 1400175"/>
                <a:gd name="connsiteY66" fmla="*/ 970883 h 1266825"/>
                <a:gd name="connsiteX67" fmla="*/ 114395 w 1400175"/>
                <a:gd name="connsiteY67" fmla="*/ 959263 h 1266825"/>
                <a:gd name="connsiteX68" fmla="*/ 142303 w 1400175"/>
                <a:gd name="connsiteY68" fmla="*/ 952405 h 1266825"/>
                <a:gd name="connsiteX69" fmla="*/ 148209 w 1400175"/>
                <a:gd name="connsiteY69" fmla="*/ 947166 h 1266825"/>
                <a:gd name="connsiteX70" fmla="*/ 147256 w 1400175"/>
                <a:gd name="connsiteY70" fmla="*/ 936212 h 1266825"/>
                <a:gd name="connsiteX71" fmla="*/ 136874 w 1400175"/>
                <a:gd name="connsiteY71" fmla="*/ 925449 h 1266825"/>
                <a:gd name="connsiteX72" fmla="*/ 121634 w 1400175"/>
                <a:gd name="connsiteY72" fmla="*/ 902684 h 1266825"/>
                <a:gd name="connsiteX73" fmla="*/ 124873 w 1400175"/>
                <a:gd name="connsiteY73" fmla="*/ 899350 h 1266825"/>
                <a:gd name="connsiteX74" fmla="*/ 118300 w 1400175"/>
                <a:gd name="connsiteY74" fmla="*/ 890778 h 1266825"/>
                <a:gd name="connsiteX75" fmla="*/ 121634 w 1400175"/>
                <a:gd name="connsiteY75" fmla="*/ 888492 h 1266825"/>
                <a:gd name="connsiteX76" fmla="*/ 116776 w 1400175"/>
                <a:gd name="connsiteY76" fmla="*/ 880396 h 1266825"/>
                <a:gd name="connsiteX77" fmla="*/ 102013 w 1400175"/>
                <a:gd name="connsiteY77" fmla="*/ 872966 h 1266825"/>
                <a:gd name="connsiteX78" fmla="*/ 97250 w 1400175"/>
                <a:gd name="connsiteY78" fmla="*/ 873823 h 1266825"/>
                <a:gd name="connsiteX79" fmla="*/ 92107 w 1400175"/>
                <a:gd name="connsiteY79" fmla="*/ 866775 h 1266825"/>
                <a:gd name="connsiteX80" fmla="*/ 91059 w 1400175"/>
                <a:gd name="connsiteY80" fmla="*/ 857250 h 1266825"/>
                <a:gd name="connsiteX81" fmla="*/ 97155 w 1400175"/>
                <a:gd name="connsiteY81" fmla="*/ 851059 h 1266825"/>
                <a:gd name="connsiteX82" fmla="*/ 116205 w 1400175"/>
                <a:gd name="connsiteY82" fmla="*/ 842772 h 1266825"/>
                <a:gd name="connsiteX83" fmla="*/ 115062 w 1400175"/>
                <a:gd name="connsiteY83" fmla="*/ 837152 h 1266825"/>
                <a:gd name="connsiteX84" fmla="*/ 109252 w 1400175"/>
                <a:gd name="connsiteY84" fmla="*/ 837343 h 1266825"/>
                <a:gd name="connsiteX85" fmla="*/ 107156 w 1400175"/>
                <a:gd name="connsiteY85" fmla="*/ 823627 h 1266825"/>
                <a:gd name="connsiteX86" fmla="*/ 110204 w 1400175"/>
                <a:gd name="connsiteY86" fmla="*/ 822388 h 1266825"/>
                <a:gd name="connsiteX87" fmla="*/ 105061 w 1400175"/>
                <a:gd name="connsiteY87" fmla="*/ 808958 h 1266825"/>
                <a:gd name="connsiteX88" fmla="*/ 111061 w 1400175"/>
                <a:gd name="connsiteY88" fmla="*/ 809244 h 1266825"/>
                <a:gd name="connsiteX89" fmla="*/ 111919 w 1400175"/>
                <a:gd name="connsiteY89" fmla="*/ 805244 h 1266825"/>
                <a:gd name="connsiteX90" fmla="*/ 115062 w 1400175"/>
                <a:gd name="connsiteY90" fmla="*/ 805148 h 1266825"/>
                <a:gd name="connsiteX91" fmla="*/ 111538 w 1400175"/>
                <a:gd name="connsiteY91" fmla="*/ 792004 h 1266825"/>
                <a:gd name="connsiteX92" fmla="*/ 107728 w 1400175"/>
                <a:gd name="connsiteY92" fmla="*/ 792004 h 1266825"/>
                <a:gd name="connsiteX93" fmla="*/ 111347 w 1400175"/>
                <a:gd name="connsiteY93" fmla="*/ 770287 h 1266825"/>
                <a:gd name="connsiteX94" fmla="*/ 113633 w 1400175"/>
                <a:gd name="connsiteY94" fmla="*/ 763143 h 1266825"/>
                <a:gd name="connsiteX95" fmla="*/ 128206 w 1400175"/>
                <a:gd name="connsiteY95" fmla="*/ 763238 h 1266825"/>
                <a:gd name="connsiteX96" fmla="*/ 130302 w 1400175"/>
                <a:gd name="connsiteY96" fmla="*/ 755713 h 1266825"/>
                <a:gd name="connsiteX97" fmla="*/ 138970 w 1400175"/>
                <a:gd name="connsiteY97" fmla="*/ 749427 h 1266825"/>
                <a:gd name="connsiteX98" fmla="*/ 141065 w 1400175"/>
                <a:gd name="connsiteY98" fmla="*/ 740473 h 1266825"/>
                <a:gd name="connsiteX99" fmla="*/ 137255 w 1400175"/>
                <a:gd name="connsiteY99" fmla="*/ 730091 h 1266825"/>
                <a:gd name="connsiteX100" fmla="*/ 151162 w 1400175"/>
                <a:gd name="connsiteY100" fmla="*/ 708088 h 1266825"/>
                <a:gd name="connsiteX101" fmla="*/ 141160 w 1400175"/>
                <a:gd name="connsiteY101" fmla="*/ 699992 h 1266825"/>
                <a:gd name="connsiteX102" fmla="*/ 127921 w 1400175"/>
                <a:gd name="connsiteY102" fmla="*/ 696944 h 1266825"/>
                <a:gd name="connsiteX103" fmla="*/ 123444 w 1400175"/>
                <a:gd name="connsiteY103" fmla="*/ 690277 h 1266825"/>
                <a:gd name="connsiteX104" fmla="*/ 135541 w 1400175"/>
                <a:gd name="connsiteY104" fmla="*/ 690086 h 1266825"/>
                <a:gd name="connsiteX105" fmla="*/ 139255 w 1400175"/>
                <a:gd name="connsiteY105" fmla="*/ 674370 h 1266825"/>
                <a:gd name="connsiteX106" fmla="*/ 138398 w 1400175"/>
                <a:gd name="connsiteY106" fmla="*/ 666369 h 1266825"/>
                <a:gd name="connsiteX107" fmla="*/ 147066 w 1400175"/>
                <a:gd name="connsiteY107" fmla="*/ 662559 h 1266825"/>
                <a:gd name="connsiteX108" fmla="*/ 148685 w 1400175"/>
                <a:gd name="connsiteY108" fmla="*/ 654272 h 1266825"/>
                <a:gd name="connsiteX109" fmla="*/ 160687 w 1400175"/>
                <a:gd name="connsiteY109" fmla="*/ 644366 h 1266825"/>
                <a:gd name="connsiteX110" fmla="*/ 156210 w 1400175"/>
                <a:gd name="connsiteY110" fmla="*/ 626269 h 1266825"/>
                <a:gd name="connsiteX111" fmla="*/ 160496 w 1400175"/>
                <a:gd name="connsiteY111" fmla="*/ 624078 h 1266825"/>
                <a:gd name="connsiteX112" fmla="*/ 159067 w 1400175"/>
                <a:gd name="connsiteY112" fmla="*/ 609124 h 1266825"/>
                <a:gd name="connsiteX113" fmla="*/ 161449 w 1400175"/>
                <a:gd name="connsiteY113" fmla="*/ 608933 h 1266825"/>
                <a:gd name="connsiteX114" fmla="*/ 161830 w 1400175"/>
                <a:gd name="connsiteY114" fmla="*/ 603599 h 1266825"/>
                <a:gd name="connsiteX115" fmla="*/ 163639 w 1400175"/>
                <a:gd name="connsiteY115" fmla="*/ 603599 h 1266825"/>
                <a:gd name="connsiteX116" fmla="*/ 164878 w 1400175"/>
                <a:gd name="connsiteY116" fmla="*/ 589217 h 1266825"/>
                <a:gd name="connsiteX117" fmla="*/ 194119 w 1400175"/>
                <a:gd name="connsiteY117" fmla="*/ 585502 h 1266825"/>
                <a:gd name="connsiteX118" fmla="*/ 194119 w 1400175"/>
                <a:gd name="connsiteY118" fmla="*/ 580168 h 1266825"/>
                <a:gd name="connsiteX119" fmla="*/ 182594 w 1400175"/>
                <a:gd name="connsiteY119" fmla="*/ 569881 h 1266825"/>
                <a:gd name="connsiteX120" fmla="*/ 168021 w 1400175"/>
                <a:gd name="connsiteY120" fmla="*/ 567500 h 1266825"/>
                <a:gd name="connsiteX121" fmla="*/ 141637 w 1400175"/>
                <a:gd name="connsiteY121" fmla="*/ 569786 h 1266825"/>
                <a:gd name="connsiteX122" fmla="*/ 140494 w 1400175"/>
                <a:gd name="connsiteY122" fmla="*/ 566356 h 1266825"/>
                <a:gd name="connsiteX123" fmla="*/ 131350 w 1400175"/>
                <a:gd name="connsiteY123" fmla="*/ 562356 h 1266825"/>
                <a:gd name="connsiteX124" fmla="*/ 119253 w 1400175"/>
                <a:gd name="connsiteY124" fmla="*/ 562547 h 1266825"/>
                <a:gd name="connsiteX125" fmla="*/ 113062 w 1400175"/>
                <a:gd name="connsiteY125" fmla="*/ 546259 h 1266825"/>
                <a:gd name="connsiteX126" fmla="*/ 117919 w 1400175"/>
                <a:gd name="connsiteY126" fmla="*/ 539877 h 1266825"/>
                <a:gd name="connsiteX127" fmla="*/ 114014 w 1400175"/>
                <a:gd name="connsiteY127" fmla="*/ 538448 h 1266825"/>
                <a:gd name="connsiteX128" fmla="*/ 113157 w 1400175"/>
                <a:gd name="connsiteY128" fmla="*/ 534067 h 1266825"/>
                <a:gd name="connsiteX129" fmla="*/ 122587 w 1400175"/>
                <a:gd name="connsiteY129" fmla="*/ 532352 h 1266825"/>
                <a:gd name="connsiteX130" fmla="*/ 122015 w 1400175"/>
                <a:gd name="connsiteY130" fmla="*/ 525685 h 1266825"/>
                <a:gd name="connsiteX131" fmla="*/ 130207 w 1400175"/>
                <a:gd name="connsiteY131" fmla="*/ 520827 h 1266825"/>
                <a:gd name="connsiteX132" fmla="*/ 130588 w 1400175"/>
                <a:gd name="connsiteY132" fmla="*/ 511778 h 1266825"/>
                <a:gd name="connsiteX133" fmla="*/ 124301 w 1400175"/>
                <a:gd name="connsiteY133" fmla="*/ 511683 h 1266825"/>
                <a:gd name="connsiteX134" fmla="*/ 125158 w 1400175"/>
                <a:gd name="connsiteY134" fmla="*/ 502920 h 1266825"/>
                <a:gd name="connsiteX135" fmla="*/ 116491 w 1400175"/>
                <a:gd name="connsiteY135" fmla="*/ 504825 h 1266825"/>
                <a:gd name="connsiteX136" fmla="*/ 106680 w 1400175"/>
                <a:gd name="connsiteY136" fmla="*/ 511302 h 1266825"/>
                <a:gd name="connsiteX137" fmla="*/ 110490 w 1400175"/>
                <a:gd name="connsiteY137" fmla="*/ 495300 h 1266825"/>
                <a:gd name="connsiteX138" fmla="*/ 73723 w 1400175"/>
                <a:gd name="connsiteY138" fmla="*/ 480727 h 1266825"/>
                <a:gd name="connsiteX139" fmla="*/ 61722 w 1400175"/>
                <a:gd name="connsiteY139" fmla="*/ 480060 h 1266825"/>
                <a:gd name="connsiteX140" fmla="*/ 56483 w 1400175"/>
                <a:gd name="connsiteY140" fmla="*/ 476631 h 1266825"/>
                <a:gd name="connsiteX141" fmla="*/ 43434 w 1400175"/>
                <a:gd name="connsiteY141" fmla="*/ 476822 h 1266825"/>
                <a:gd name="connsiteX142" fmla="*/ 22669 w 1400175"/>
                <a:gd name="connsiteY142" fmla="*/ 458248 h 1266825"/>
                <a:gd name="connsiteX143" fmla="*/ 9525 w 1400175"/>
                <a:gd name="connsiteY143" fmla="*/ 450342 h 1266825"/>
                <a:gd name="connsiteX144" fmla="*/ 18002 w 1400175"/>
                <a:gd name="connsiteY144" fmla="*/ 444341 h 1266825"/>
                <a:gd name="connsiteX145" fmla="*/ 26384 w 1400175"/>
                <a:gd name="connsiteY145" fmla="*/ 445865 h 1266825"/>
                <a:gd name="connsiteX146" fmla="*/ 37052 w 1400175"/>
                <a:gd name="connsiteY146" fmla="*/ 442150 h 1266825"/>
                <a:gd name="connsiteX147" fmla="*/ 37243 w 1400175"/>
                <a:gd name="connsiteY147" fmla="*/ 437198 h 1266825"/>
                <a:gd name="connsiteX148" fmla="*/ 43815 w 1400175"/>
                <a:gd name="connsiteY148" fmla="*/ 429958 h 1266825"/>
                <a:gd name="connsiteX149" fmla="*/ 48387 w 1400175"/>
                <a:gd name="connsiteY149" fmla="*/ 398907 h 1266825"/>
                <a:gd name="connsiteX150" fmla="*/ 58674 w 1400175"/>
                <a:gd name="connsiteY150" fmla="*/ 383000 h 1266825"/>
                <a:gd name="connsiteX151" fmla="*/ 61436 w 1400175"/>
                <a:gd name="connsiteY151" fmla="*/ 371951 h 1266825"/>
                <a:gd name="connsiteX152" fmla="*/ 53816 w 1400175"/>
                <a:gd name="connsiteY152" fmla="*/ 360902 h 1266825"/>
                <a:gd name="connsiteX153" fmla="*/ 47244 w 1400175"/>
                <a:gd name="connsiteY153" fmla="*/ 357569 h 1266825"/>
                <a:gd name="connsiteX154" fmla="*/ 48292 w 1400175"/>
                <a:gd name="connsiteY154" fmla="*/ 347091 h 1266825"/>
                <a:gd name="connsiteX155" fmla="*/ 70009 w 1400175"/>
                <a:gd name="connsiteY155" fmla="*/ 357473 h 1266825"/>
                <a:gd name="connsiteX156" fmla="*/ 85249 w 1400175"/>
                <a:gd name="connsiteY156" fmla="*/ 381762 h 1266825"/>
                <a:gd name="connsiteX157" fmla="*/ 92583 w 1400175"/>
                <a:gd name="connsiteY157" fmla="*/ 402336 h 1266825"/>
                <a:gd name="connsiteX158" fmla="*/ 99822 w 1400175"/>
                <a:gd name="connsiteY158" fmla="*/ 397478 h 1266825"/>
                <a:gd name="connsiteX159" fmla="*/ 103918 w 1400175"/>
                <a:gd name="connsiteY159" fmla="*/ 404717 h 1266825"/>
                <a:gd name="connsiteX160" fmla="*/ 109823 w 1400175"/>
                <a:gd name="connsiteY160" fmla="*/ 427673 h 1266825"/>
                <a:gd name="connsiteX161" fmla="*/ 135255 w 1400175"/>
                <a:gd name="connsiteY161" fmla="*/ 438817 h 1266825"/>
                <a:gd name="connsiteX162" fmla="*/ 144589 w 1400175"/>
                <a:gd name="connsiteY162" fmla="*/ 431578 h 1266825"/>
                <a:gd name="connsiteX163" fmla="*/ 150685 w 1400175"/>
                <a:gd name="connsiteY163" fmla="*/ 431578 h 1266825"/>
                <a:gd name="connsiteX164" fmla="*/ 166116 w 1400175"/>
                <a:gd name="connsiteY164" fmla="*/ 424910 h 1266825"/>
                <a:gd name="connsiteX165" fmla="*/ 174688 w 1400175"/>
                <a:gd name="connsiteY165" fmla="*/ 414337 h 1266825"/>
                <a:gd name="connsiteX166" fmla="*/ 205930 w 1400175"/>
                <a:gd name="connsiteY166" fmla="*/ 429387 h 1266825"/>
                <a:gd name="connsiteX167" fmla="*/ 243268 w 1400175"/>
                <a:gd name="connsiteY167" fmla="*/ 423196 h 1266825"/>
                <a:gd name="connsiteX168" fmla="*/ 260604 w 1400175"/>
                <a:gd name="connsiteY168" fmla="*/ 411194 h 1266825"/>
                <a:gd name="connsiteX169" fmla="*/ 272320 w 1400175"/>
                <a:gd name="connsiteY169" fmla="*/ 394145 h 1266825"/>
                <a:gd name="connsiteX170" fmla="*/ 289750 w 1400175"/>
                <a:gd name="connsiteY170" fmla="*/ 396335 h 1266825"/>
                <a:gd name="connsiteX171" fmla="*/ 291751 w 1400175"/>
                <a:gd name="connsiteY171" fmla="*/ 382524 h 1266825"/>
                <a:gd name="connsiteX172" fmla="*/ 309181 w 1400175"/>
                <a:gd name="connsiteY172" fmla="*/ 381381 h 1266825"/>
                <a:gd name="connsiteX173" fmla="*/ 314420 w 1400175"/>
                <a:gd name="connsiteY173" fmla="*/ 383953 h 1266825"/>
                <a:gd name="connsiteX174" fmla="*/ 314896 w 1400175"/>
                <a:gd name="connsiteY174" fmla="*/ 368617 h 1266825"/>
                <a:gd name="connsiteX175" fmla="*/ 321564 w 1400175"/>
                <a:gd name="connsiteY175" fmla="*/ 368903 h 1266825"/>
                <a:gd name="connsiteX176" fmla="*/ 322231 w 1400175"/>
                <a:gd name="connsiteY176" fmla="*/ 366141 h 1266825"/>
                <a:gd name="connsiteX177" fmla="*/ 326993 w 1400175"/>
                <a:gd name="connsiteY177" fmla="*/ 368808 h 1266825"/>
                <a:gd name="connsiteX178" fmla="*/ 331470 w 1400175"/>
                <a:gd name="connsiteY178" fmla="*/ 354616 h 1266825"/>
                <a:gd name="connsiteX179" fmla="*/ 332137 w 1400175"/>
                <a:gd name="connsiteY179" fmla="*/ 342519 h 1266825"/>
                <a:gd name="connsiteX180" fmla="*/ 341662 w 1400175"/>
                <a:gd name="connsiteY180" fmla="*/ 336995 h 1266825"/>
                <a:gd name="connsiteX181" fmla="*/ 354901 w 1400175"/>
                <a:gd name="connsiteY181" fmla="*/ 322516 h 1266825"/>
                <a:gd name="connsiteX182" fmla="*/ 362617 w 1400175"/>
                <a:gd name="connsiteY182" fmla="*/ 321278 h 1266825"/>
                <a:gd name="connsiteX183" fmla="*/ 384619 w 1400175"/>
                <a:gd name="connsiteY183" fmla="*/ 322516 h 1266825"/>
                <a:gd name="connsiteX184" fmla="*/ 410813 w 1400175"/>
                <a:gd name="connsiteY184" fmla="*/ 336518 h 1266825"/>
                <a:gd name="connsiteX185" fmla="*/ 408908 w 1400175"/>
                <a:gd name="connsiteY185" fmla="*/ 340042 h 1266825"/>
                <a:gd name="connsiteX186" fmla="*/ 421195 w 1400175"/>
                <a:gd name="connsiteY186" fmla="*/ 346329 h 1266825"/>
                <a:gd name="connsiteX187" fmla="*/ 427958 w 1400175"/>
                <a:gd name="connsiteY187" fmla="*/ 353473 h 1266825"/>
                <a:gd name="connsiteX188" fmla="*/ 421291 w 1400175"/>
                <a:gd name="connsiteY188" fmla="*/ 363950 h 1266825"/>
                <a:gd name="connsiteX189" fmla="*/ 423767 w 1400175"/>
                <a:gd name="connsiteY189" fmla="*/ 371380 h 1266825"/>
                <a:gd name="connsiteX190" fmla="*/ 431673 w 1400175"/>
                <a:gd name="connsiteY190" fmla="*/ 372332 h 1266825"/>
                <a:gd name="connsiteX191" fmla="*/ 441007 w 1400175"/>
                <a:gd name="connsiteY191" fmla="*/ 378047 h 1266825"/>
                <a:gd name="connsiteX192" fmla="*/ 445389 w 1400175"/>
                <a:gd name="connsiteY192" fmla="*/ 383286 h 1266825"/>
                <a:gd name="connsiteX193" fmla="*/ 445389 w 1400175"/>
                <a:gd name="connsiteY193" fmla="*/ 388810 h 1266825"/>
                <a:gd name="connsiteX194" fmla="*/ 452533 w 1400175"/>
                <a:gd name="connsiteY194" fmla="*/ 390049 h 1266825"/>
                <a:gd name="connsiteX195" fmla="*/ 451485 w 1400175"/>
                <a:gd name="connsiteY195" fmla="*/ 395002 h 1266825"/>
                <a:gd name="connsiteX196" fmla="*/ 459867 w 1400175"/>
                <a:gd name="connsiteY196" fmla="*/ 394811 h 1266825"/>
                <a:gd name="connsiteX197" fmla="*/ 460534 w 1400175"/>
                <a:gd name="connsiteY197" fmla="*/ 392621 h 1266825"/>
                <a:gd name="connsiteX198" fmla="*/ 469201 w 1400175"/>
                <a:gd name="connsiteY198" fmla="*/ 390334 h 1266825"/>
                <a:gd name="connsiteX199" fmla="*/ 476917 w 1400175"/>
                <a:gd name="connsiteY199" fmla="*/ 391477 h 1266825"/>
                <a:gd name="connsiteX200" fmla="*/ 474631 w 1400175"/>
                <a:gd name="connsiteY200" fmla="*/ 405575 h 1266825"/>
                <a:gd name="connsiteX201" fmla="*/ 478155 w 1400175"/>
                <a:gd name="connsiteY201" fmla="*/ 405955 h 1266825"/>
                <a:gd name="connsiteX202" fmla="*/ 477869 w 1400175"/>
                <a:gd name="connsiteY202" fmla="*/ 408623 h 1266825"/>
                <a:gd name="connsiteX203" fmla="*/ 492728 w 1400175"/>
                <a:gd name="connsiteY203" fmla="*/ 411766 h 1266825"/>
                <a:gd name="connsiteX204" fmla="*/ 495776 w 1400175"/>
                <a:gd name="connsiteY204" fmla="*/ 402241 h 1266825"/>
                <a:gd name="connsiteX205" fmla="*/ 500634 w 1400175"/>
                <a:gd name="connsiteY205" fmla="*/ 407860 h 1266825"/>
                <a:gd name="connsiteX206" fmla="*/ 507492 w 1400175"/>
                <a:gd name="connsiteY206" fmla="*/ 410623 h 1266825"/>
                <a:gd name="connsiteX207" fmla="*/ 512445 w 1400175"/>
                <a:gd name="connsiteY207" fmla="*/ 403098 h 1266825"/>
                <a:gd name="connsiteX208" fmla="*/ 512254 w 1400175"/>
                <a:gd name="connsiteY208" fmla="*/ 397669 h 1266825"/>
                <a:gd name="connsiteX209" fmla="*/ 516826 w 1400175"/>
                <a:gd name="connsiteY209" fmla="*/ 399859 h 1266825"/>
                <a:gd name="connsiteX210" fmla="*/ 517493 w 1400175"/>
                <a:gd name="connsiteY210" fmla="*/ 396621 h 1266825"/>
                <a:gd name="connsiteX211" fmla="*/ 514826 w 1400175"/>
                <a:gd name="connsiteY211" fmla="*/ 385572 h 1266825"/>
                <a:gd name="connsiteX212" fmla="*/ 512254 w 1400175"/>
                <a:gd name="connsiteY212" fmla="*/ 386429 h 1266825"/>
                <a:gd name="connsiteX213" fmla="*/ 510349 w 1400175"/>
                <a:gd name="connsiteY213" fmla="*/ 372904 h 1266825"/>
                <a:gd name="connsiteX214" fmla="*/ 521017 w 1400175"/>
                <a:gd name="connsiteY214" fmla="*/ 354806 h 1266825"/>
                <a:gd name="connsiteX215" fmla="*/ 521684 w 1400175"/>
                <a:gd name="connsiteY215" fmla="*/ 349663 h 1266825"/>
                <a:gd name="connsiteX216" fmla="*/ 529495 w 1400175"/>
                <a:gd name="connsiteY216" fmla="*/ 339757 h 1266825"/>
                <a:gd name="connsiteX217" fmla="*/ 530733 w 1400175"/>
                <a:gd name="connsiteY217" fmla="*/ 333089 h 1266825"/>
                <a:gd name="connsiteX218" fmla="*/ 528352 w 1400175"/>
                <a:gd name="connsiteY218" fmla="*/ 330136 h 1266825"/>
                <a:gd name="connsiteX219" fmla="*/ 530638 w 1400175"/>
                <a:gd name="connsiteY219" fmla="*/ 324898 h 1266825"/>
                <a:gd name="connsiteX220" fmla="*/ 524637 w 1400175"/>
                <a:gd name="connsiteY220" fmla="*/ 323088 h 1266825"/>
                <a:gd name="connsiteX221" fmla="*/ 525970 w 1400175"/>
                <a:gd name="connsiteY221" fmla="*/ 319469 h 1266825"/>
                <a:gd name="connsiteX222" fmla="*/ 521494 w 1400175"/>
                <a:gd name="connsiteY222" fmla="*/ 314515 h 1266825"/>
                <a:gd name="connsiteX223" fmla="*/ 487775 w 1400175"/>
                <a:gd name="connsiteY223" fmla="*/ 309372 h 1266825"/>
                <a:gd name="connsiteX224" fmla="*/ 480917 w 1400175"/>
                <a:gd name="connsiteY224" fmla="*/ 303943 h 1266825"/>
                <a:gd name="connsiteX225" fmla="*/ 470344 w 1400175"/>
                <a:gd name="connsiteY225" fmla="*/ 301466 h 1266825"/>
                <a:gd name="connsiteX226" fmla="*/ 469392 w 1400175"/>
                <a:gd name="connsiteY226" fmla="*/ 297847 h 1266825"/>
                <a:gd name="connsiteX227" fmla="*/ 462343 w 1400175"/>
                <a:gd name="connsiteY227" fmla="*/ 300609 h 1266825"/>
                <a:gd name="connsiteX228" fmla="*/ 454533 w 1400175"/>
                <a:gd name="connsiteY228" fmla="*/ 298990 h 1266825"/>
                <a:gd name="connsiteX229" fmla="*/ 454819 w 1400175"/>
                <a:gd name="connsiteY229" fmla="*/ 278416 h 1266825"/>
                <a:gd name="connsiteX230" fmla="*/ 448627 w 1400175"/>
                <a:gd name="connsiteY230" fmla="*/ 260699 h 1266825"/>
                <a:gd name="connsiteX231" fmla="*/ 443198 w 1400175"/>
                <a:gd name="connsiteY231" fmla="*/ 257461 h 1266825"/>
                <a:gd name="connsiteX232" fmla="*/ 439388 w 1400175"/>
                <a:gd name="connsiteY232" fmla="*/ 248793 h 1266825"/>
                <a:gd name="connsiteX233" fmla="*/ 441769 w 1400175"/>
                <a:gd name="connsiteY233" fmla="*/ 246983 h 1266825"/>
                <a:gd name="connsiteX234" fmla="*/ 438436 w 1400175"/>
                <a:gd name="connsiteY234" fmla="*/ 238792 h 1266825"/>
                <a:gd name="connsiteX235" fmla="*/ 441293 w 1400175"/>
                <a:gd name="connsiteY235" fmla="*/ 226219 h 1266825"/>
                <a:gd name="connsiteX236" fmla="*/ 434530 w 1400175"/>
                <a:gd name="connsiteY236" fmla="*/ 220408 h 1266825"/>
                <a:gd name="connsiteX237" fmla="*/ 435483 w 1400175"/>
                <a:gd name="connsiteY237" fmla="*/ 214789 h 1266825"/>
                <a:gd name="connsiteX238" fmla="*/ 444436 w 1400175"/>
                <a:gd name="connsiteY238" fmla="*/ 206978 h 1266825"/>
                <a:gd name="connsiteX239" fmla="*/ 443484 w 1400175"/>
                <a:gd name="connsiteY239" fmla="*/ 202787 h 1266825"/>
                <a:gd name="connsiteX240" fmla="*/ 438340 w 1400175"/>
                <a:gd name="connsiteY240" fmla="*/ 199358 h 1266825"/>
                <a:gd name="connsiteX241" fmla="*/ 439769 w 1400175"/>
                <a:gd name="connsiteY241" fmla="*/ 195643 h 1266825"/>
                <a:gd name="connsiteX242" fmla="*/ 458724 w 1400175"/>
                <a:gd name="connsiteY242" fmla="*/ 199453 h 1266825"/>
                <a:gd name="connsiteX243" fmla="*/ 470440 w 1400175"/>
                <a:gd name="connsiteY243" fmla="*/ 195739 h 1266825"/>
                <a:gd name="connsiteX244" fmla="*/ 481489 w 1400175"/>
                <a:gd name="connsiteY244" fmla="*/ 201835 h 1266825"/>
                <a:gd name="connsiteX245" fmla="*/ 478250 w 1400175"/>
                <a:gd name="connsiteY245" fmla="*/ 193167 h 1266825"/>
                <a:gd name="connsiteX246" fmla="*/ 465963 w 1400175"/>
                <a:gd name="connsiteY246" fmla="*/ 179832 h 1266825"/>
                <a:gd name="connsiteX247" fmla="*/ 464344 w 1400175"/>
                <a:gd name="connsiteY247" fmla="*/ 172879 h 1266825"/>
                <a:gd name="connsiteX248" fmla="*/ 455771 w 1400175"/>
                <a:gd name="connsiteY248" fmla="*/ 165449 h 1266825"/>
                <a:gd name="connsiteX249" fmla="*/ 453295 w 1400175"/>
                <a:gd name="connsiteY249" fmla="*/ 159734 h 1266825"/>
                <a:gd name="connsiteX250" fmla="*/ 455581 w 1400175"/>
                <a:gd name="connsiteY250" fmla="*/ 151924 h 1266825"/>
                <a:gd name="connsiteX251" fmla="*/ 451199 w 1400175"/>
                <a:gd name="connsiteY251" fmla="*/ 146971 h 1266825"/>
                <a:gd name="connsiteX252" fmla="*/ 456819 w 1400175"/>
                <a:gd name="connsiteY252" fmla="*/ 135541 h 1266825"/>
                <a:gd name="connsiteX253" fmla="*/ 461105 w 1400175"/>
                <a:gd name="connsiteY253" fmla="*/ 133064 h 1266825"/>
                <a:gd name="connsiteX254" fmla="*/ 472535 w 1400175"/>
                <a:gd name="connsiteY254" fmla="*/ 133540 h 1266825"/>
                <a:gd name="connsiteX255" fmla="*/ 500158 w 1400175"/>
                <a:gd name="connsiteY255" fmla="*/ 124587 h 1266825"/>
                <a:gd name="connsiteX256" fmla="*/ 506635 w 1400175"/>
                <a:gd name="connsiteY256" fmla="*/ 116776 h 1266825"/>
                <a:gd name="connsiteX257" fmla="*/ 543877 w 1400175"/>
                <a:gd name="connsiteY257" fmla="*/ 101251 h 1266825"/>
                <a:gd name="connsiteX258" fmla="*/ 561403 w 1400175"/>
                <a:gd name="connsiteY258" fmla="*/ 106108 h 1266825"/>
                <a:gd name="connsiteX259" fmla="*/ 570071 w 1400175"/>
                <a:gd name="connsiteY259" fmla="*/ 102965 h 1266825"/>
                <a:gd name="connsiteX260" fmla="*/ 566928 w 1400175"/>
                <a:gd name="connsiteY260" fmla="*/ 99155 h 1266825"/>
                <a:gd name="connsiteX261" fmla="*/ 557689 w 1400175"/>
                <a:gd name="connsiteY261" fmla="*/ 96107 h 1266825"/>
                <a:gd name="connsiteX262" fmla="*/ 553784 w 1400175"/>
                <a:gd name="connsiteY262" fmla="*/ 91154 h 1266825"/>
                <a:gd name="connsiteX263" fmla="*/ 549497 w 1400175"/>
                <a:gd name="connsiteY263" fmla="*/ 73057 h 1266825"/>
                <a:gd name="connsiteX264" fmla="*/ 553402 w 1400175"/>
                <a:gd name="connsiteY264" fmla="*/ 62008 h 1266825"/>
                <a:gd name="connsiteX265" fmla="*/ 570262 w 1400175"/>
                <a:gd name="connsiteY265" fmla="*/ 62770 h 1266825"/>
                <a:gd name="connsiteX266" fmla="*/ 584168 w 1400175"/>
                <a:gd name="connsiteY266" fmla="*/ 55816 h 1266825"/>
                <a:gd name="connsiteX267" fmla="*/ 593788 w 1400175"/>
                <a:gd name="connsiteY267" fmla="*/ 54197 h 1266825"/>
                <a:gd name="connsiteX268" fmla="*/ 611695 w 1400175"/>
                <a:gd name="connsiteY268" fmla="*/ 55626 h 1266825"/>
                <a:gd name="connsiteX269" fmla="*/ 620268 w 1400175"/>
                <a:gd name="connsiteY269" fmla="*/ 49530 h 1266825"/>
                <a:gd name="connsiteX270" fmla="*/ 643318 w 1400175"/>
                <a:gd name="connsiteY270" fmla="*/ 50768 h 1266825"/>
                <a:gd name="connsiteX271" fmla="*/ 686657 w 1400175"/>
                <a:gd name="connsiteY271" fmla="*/ 31242 h 1266825"/>
                <a:gd name="connsiteX272" fmla="*/ 702945 w 1400175"/>
                <a:gd name="connsiteY272" fmla="*/ 32575 h 1266825"/>
                <a:gd name="connsiteX273" fmla="*/ 715709 w 1400175"/>
                <a:gd name="connsiteY273" fmla="*/ 27337 h 1266825"/>
                <a:gd name="connsiteX274" fmla="*/ 720185 w 1400175"/>
                <a:gd name="connsiteY274" fmla="*/ 35719 h 1266825"/>
                <a:gd name="connsiteX275" fmla="*/ 749141 w 1400175"/>
                <a:gd name="connsiteY275" fmla="*/ 47339 h 1266825"/>
                <a:gd name="connsiteX276" fmla="*/ 760952 w 1400175"/>
                <a:gd name="connsiteY276" fmla="*/ 44863 h 1266825"/>
                <a:gd name="connsiteX277" fmla="*/ 767810 w 1400175"/>
                <a:gd name="connsiteY277" fmla="*/ 40672 h 1266825"/>
                <a:gd name="connsiteX278" fmla="*/ 764667 w 1400175"/>
                <a:gd name="connsiteY278" fmla="*/ 29718 h 1266825"/>
                <a:gd name="connsiteX279" fmla="*/ 778573 w 1400175"/>
                <a:gd name="connsiteY279" fmla="*/ 21526 h 1266825"/>
                <a:gd name="connsiteX280" fmla="*/ 784955 w 1400175"/>
                <a:gd name="connsiteY280" fmla="*/ 9525 h 1266825"/>
                <a:gd name="connsiteX281" fmla="*/ 802195 w 1400175"/>
                <a:gd name="connsiteY281" fmla="*/ 22288 h 1266825"/>
                <a:gd name="connsiteX282" fmla="*/ 801719 w 1400175"/>
                <a:gd name="connsiteY282" fmla="*/ 25432 h 1266825"/>
                <a:gd name="connsiteX283" fmla="*/ 804958 w 1400175"/>
                <a:gd name="connsiteY283" fmla="*/ 28384 h 1266825"/>
                <a:gd name="connsiteX284" fmla="*/ 835438 w 1400175"/>
                <a:gd name="connsiteY284" fmla="*/ 33909 h 1266825"/>
                <a:gd name="connsiteX285" fmla="*/ 846296 w 1400175"/>
                <a:gd name="connsiteY285" fmla="*/ 40957 h 1266825"/>
                <a:gd name="connsiteX286" fmla="*/ 901541 w 1400175"/>
                <a:gd name="connsiteY286" fmla="*/ 42958 h 1266825"/>
                <a:gd name="connsiteX287" fmla="*/ 917543 w 1400175"/>
                <a:gd name="connsiteY287" fmla="*/ 51054 h 1266825"/>
                <a:gd name="connsiteX288" fmla="*/ 925735 w 1400175"/>
                <a:gd name="connsiteY288" fmla="*/ 50101 h 1266825"/>
                <a:gd name="connsiteX289" fmla="*/ 924306 w 1400175"/>
                <a:gd name="connsiteY289" fmla="*/ 62960 h 1266825"/>
                <a:gd name="connsiteX290" fmla="*/ 933069 w 1400175"/>
                <a:gd name="connsiteY290" fmla="*/ 72866 h 1266825"/>
                <a:gd name="connsiteX291" fmla="*/ 936498 w 1400175"/>
                <a:gd name="connsiteY291" fmla="*/ 81629 h 1266825"/>
                <a:gd name="connsiteX292" fmla="*/ 933259 w 1400175"/>
                <a:gd name="connsiteY292" fmla="*/ 85439 h 1266825"/>
                <a:gd name="connsiteX293" fmla="*/ 936879 w 1400175"/>
                <a:gd name="connsiteY293" fmla="*/ 92773 h 1266825"/>
                <a:gd name="connsiteX294" fmla="*/ 933355 w 1400175"/>
                <a:gd name="connsiteY294" fmla="*/ 96583 h 1266825"/>
                <a:gd name="connsiteX295" fmla="*/ 937260 w 1400175"/>
                <a:gd name="connsiteY295" fmla="*/ 113252 h 1266825"/>
                <a:gd name="connsiteX296" fmla="*/ 952024 w 1400175"/>
                <a:gd name="connsiteY296" fmla="*/ 116110 h 1266825"/>
                <a:gd name="connsiteX297" fmla="*/ 959167 w 1400175"/>
                <a:gd name="connsiteY297" fmla="*/ 104584 h 1266825"/>
                <a:gd name="connsiteX298" fmla="*/ 964501 w 1400175"/>
                <a:gd name="connsiteY298" fmla="*/ 101536 h 1266825"/>
                <a:gd name="connsiteX299" fmla="*/ 971455 w 1400175"/>
                <a:gd name="connsiteY299" fmla="*/ 101346 h 1266825"/>
                <a:gd name="connsiteX300" fmla="*/ 972026 w 1400175"/>
                <a:gd name="connsiteY300" fmla="*/ 91440 h 1266825"/>
                <a:gd name="connsiteX301" fmla="*/ 976503 w 1400175"/>
                <a:gd name="connsiteY301" fmla="*/ 84106 h 1266825"/>
                <a:gd name="connsiteX302" fmla="*/ 989457 w 1400175"/>
                <a:gd name="connsiteY302" fmla="*/ 84487 h 1266825"/>
                <a:gd name="connsiteX303" fmla="*/ 997363 w 1400175"/>
                <a:gd name="connsiteY303" fmla="*/ 79915 h 1266825"/>
                <a:gd name="connsiteX304" fmla="*/ 1005364 w 1400175"/>
                <a:gd name="connsiteY304" fmla="*/ 83439 h 1266825"/>
                <a:gd name="connsiteX305" fmla="*/ 1012222 w 1400175"/>
                <a:gd name="connsiteY305" fmla="*/ 81724 h 1266825"/>
                <a:gd name="connsiteX306" fmla="*/ 1019842 w 1400175"/>
                <a:gd name="connsiteY306" fmla="*/ 84296 h 1266825"/>
                <a:gd name="connsiteX307" fmla="*/ 1026128 w 1400175"/>
                <a:gd name="connsiteY307" fmla="*/ 81915 h 1266825"/>
                <a:gd name="connsiteX308" fmla="*/ 1028986 w 1400175"/>
                <a:gd name="connsiteY308" fmla="*/ 77819 h 1266825"/>
                <a:gd name="connsiteX309" fmla="*/ 1046512 w 1400175"/>
                <a:gd name="connsiteY309" fmla="*/ 73533 h 1266825"/>
                <a:gd name="connsiteX310" fmla="*/ 1065181 w 1400175"/>
                <a:gd name="connsiteY310" fmla="*/ 86582 h 1266825"/>
                <a:gd name="connsiteX311" fmla="*/ 1072039 w 1400175"/>
                <a:gd name="connsiteY311" fmla="*/ 94964 h 1266825"/>
                <a:gd name="connsiteX312" fmla="*/ 1072229 w 1400175"/>
                <a:gd name="connsiteY312" fmla="*/ 100774 h 1266825"/>
                <a:gd name="connsiteX313" fmla="*/ 1089184 w 1400175"/>
                <a:gd name="connsiteY313" fmla="*/ 116776 h 1266825"/>
                <a:gd name="connsiteX314" fmla="*/ 1096423 w 1400175"/>
                <a:gd name="connsiteY314" fmla="*/ 120205 h 1266825"/>
                <a:gd name="connsiteX315" fmla="*/ 1095946 w 1400175"/>
                <a:gd name="connsiteY315" fmla="*/ 128302 h 1266825"/>
                <a:gd name="connsiteX316" fmla="*/ 1103567 w 1400175"/>
                <a:gd name="connsiteY316" fmla="*/ 137922 h 1266825"/>
                <a:gd name="connsiteX317" fmla="*/ 1106234 w 1400175"/>
                <a:gd name="connsiteY317" fmla="*/ 136684 h 1266825"/>
                <a:gd name="connsiteX318" fmla="*/ 1113282 w 1400175"/>
                <a:gd name="connsiteY318" fmla="*/ 139446 h 1266825"/>
                <a:gd name="connsiteX319" fmla="*/ 1109282 w 1400175"/>
                <a:gd name="connsiteY319" fmla="*/ 141732 h 1266825"/>
                <a:gd name="connsiteX320" fmla="*/ 1120902 w 1400175"/>
                <a:gd name="connsiteY320" fmla="*/ 152400 h 1266825"/>
                <a:gd name="connsiteX321" fmla="*/ 1122521 w 1400175"/>
                <a:gd name="connsiteY321" fmla="*/ 161639 h 1266825"/>
                <a:gd name="connsiteX322" fmla="*/ 1143857 w 1400175"/>
                <a:gd name="connsiteY322" fmla="*/ 168021 h 1266825"/>
                <a:gd name="connsiteX323" fmla="*/ 1149858 w 1400175"/>
                <a:gd name="connsiteY323" fmla="*/ 162115 h 1266825"/>
                <a:gd name="connsiteX324" fmla="*/ 1161478 w 1400175"/>
                <a:gd name="connsiteY324" fmla="*/ 163544 h 1266825"/>
                <a:gd name="connsiteX325" fmla="*/ 1194816 w 1400175"/>
                <a:gd name="connsiteY325" fmla="*/ 143351 h 1266825"/>
                <a:gd name="connsiteX326" fmla="*/ 1216819 w 1400175"/>
                <a:gd name="connsiteY326" fmla="*/ 136874 h 1266825"/>
                <a:gd name="connsiteX327" fmla="*/ 1217485 w 1400175"/>
                <a:gd name="connsiteY327" fmla="*/ 139827 h 1266825"/>
                <a:gd name="connsiteX328" fmla="*/ 1213866 w 1400175"/>
                <a:gd name="connsiteY328" fmla="*/ 141351 h 1266825"/>
                <a:gd name="connsiteX329" fmla="*/ 1202341 w 1400175"/>
                <a:gd name="connsiteY329" fmla="*/ 149828 h 1266825"/>
                <a:gd name="connsiteX330" fmla="*/ 1195292 w 1400175"/>
                <a:gd name="connsiteY330" fmla="*/ 162592 h 1266825"/>
                <a:gd name="connsiteX331" fmla="*/ 1195292 w 1400175"/>
                <a:gd name="connsiteY331" fmla="*/ 167164 h 1266825"/>
                <a:gd name="connsiteX332" fmla="*/ 1212056 w 1400175"/>
                <a:gd name="connsiteY332" fmla="*/ 173260 h 1266825"/>
                <a:gd name="connsiteX333" fmla="*/ 1224153 w 1400175"/>
                <a:gd name="connsiteY333" fmla="*/ 181070 h 1266825"/>
                <a:gd name="connsiteX334" fmla="*/ 1248537 w 1400175"/>
                <a:gd name="connsiteY334" fmla="*/ 184785 h 1266825"/>
                <a:gd name="connsiteX335" fmla="*/ 1256633 w 1400175"/>
                <a:gd name="connsiteY335" fmla="*/ 188976 h 1266825"/>
                <a:gd name="connsiteX336" fmla="*/ 1260919 w 1400175"/>
                <a:gd name="connsiteY336" fmla="*/ 194500 h 1266825"/>
                <a:gd name="connsiteX337" fmla="*/ 1262062 w 1400175"/>
                <a:gd name="connsiteY337" fmla="*/ 202025 h 1266825"/>
                <a:gd name="connsiteX338" fmla="*/ 1256824 w 1400175"/>
                <a:gd name="connsiteY338" fmla="*/ 214884 h 1266825"/>
                <a:gd name="connsiteX339" fmla="*/ 1258062 w 1400175"/>
                <a:gd name="connsiteY339" fmla="*/ 222599 h 1266825"/>
                <a:gd name="connsiteX340" fmla="*/ 1241488 w 1400175"/>
                <a:gd name="connsiteY340" fmla="*/ 240411 h 1266825"/>
                <a:gd name="connsiteX341" fmla="*/ 1243679 w 1400175"/>
                <a:gd name="connsiteY341" fmla="*/ 252127 h 1266825"/>
                <a:gd name="connsiteX342" fmla="*/ 1241679 w 1400175"/>
                <a:gd name="connsiteY342" fmla="*/ 248888 h 1266825"/>
                <a:gd name="connsiteX343" fmla="*/ 1227677 w 1400175"/>
                <a:gd name="connsiteY343" fmla="*/ 242221 h 1266825"/>
                <a:gd name="connsiteX344" fmla="*/ 1217676 w 1400175"/>
                <a:gd name="connsiteY344" fmla="*/ 241363 h 1266825"/>
                <a:gd name="connsiteX345" fmla="*/ 1200055 w 1400175"/>
                <a:gd name="connsiteY345" fmla="*/ 244602 h 1266825"/>
                <a:gd name="connsiteX346" fmla="*/ 1186625 w 1400175"/>
                <a:gd name="connsiteY346" fmla="*/ 240411 h 1266825"/>
                <a:gd name="connsiteX347" fmla="*/ 1179862 w 1400175"/>
                <a:gd name="connsiteY347" fmla="*/ 235077 h 1266825"/>
                <a:gd name="connsiteX348" fmla="*/ 1181195 w 1400175"/>
                <a:gd name="connsiteY348" fmla="*/ 238125 h 1266825"/>
                <a:gd name="connsiteX349" fmla="*/ 1176147 w 1400175"/>
                <a:gd name="connsiteY349" fmla="*/ 236220 h 1266825"/>
                <a:gd name="connsiteX350" fmla="*/ 1168622 w 1400175"/>
                <a:gd name="connsiteY350" fmla="*/ 240506 h 1266825"/>
                <a:gd name="connsiteX351" fmla="*/ 1151763 w 1400175"/>
                <a:gd name="connsiteY351" fmla="*/ 229648 h 1266825"/>
                <a:gd name="connsiteX352" fmla="*/ 1147667 w 1400175"/>
                <a:gd name="connsiteY352" fmla="*/ 216313 h 1266825"/>
                <a:gd name="connsiteX353" fmla="*/ 1147953 w 1400175"/>
                <a:gd name="connsiteY353" fmla="*/ 205359 h 1266825"/>
                <a:gd name="connsiteX354" fmla="*/ 1142428 w 1400175"/>
                <a:gd name="connsiteY354" fmla="*/ 211455 h 1266825"/>
                <a:gd name="connsiteX355" fmla="*/ 1142524 w 1400175"/>
                <a:gd name="connsiteY355" fmla="*/ 221932 h 1266825"/>
                <a:gd name="connsiteX356" fmla="*/ 1129475 w 1400175"/>
                <a:gd name="connsiteY356" fmla="*/ 229552 h 1266825"/>
                <a:gd name="connsiteX357" fmla="*/ 1132046 w 1400175"/>
                <a:gd name="connsiteY357" fmla="*/ 237172 h 1266825"/>
                <a:gd name="connsiteX358" fmla="*/ 1127188 w 1400175"/>
                <a:gd name="connsiteY358" fmla="*/ 258032 h 1266825"/>
                <a:gd name="connsiteX359" fmla="*/ 1128332 w 1400175"/>
                <a:gd name="connsiteY359" fmla="*/ 269462 h 1266825"/>
                <a:gd name="connsiteX360" fmla="*/ 1121474 w 1400175"/>
                <a:gd name="connsiteY360" fmla="*/ 280416 h 1266825"/>
                <a:gd name="connsiteX361" fmla="*/ 1122331 w 1400175"/>
                <a:gd name="connsiteY361" fmla="*/ 286226 h 1266825"/>
                <a:gd name="connsiteX362" fmla="*/ 1116901 w 1400175"/>
                <a:gd name="connsiteY362" fmla="*/ 305657 h 1266825"/>
                <a:gd name="connsiteX363" fmla="*/ 1119378 w 1400175"/>
                <a:gd name="connsiteY363" fmla="*/ 307372 h 1266825"/>
                <a:gd name="connsiteX364" fmla="*/ 1135380 w 1400175"/>
                <a:gd name="connsiteY364" fmla="*/ 310801 h 1266825"/>
                <a:gd name="connsiteX365" fmla="*/ 1139476 w 1400175"/>
                <a:gd name="connsiteY365" fmla="*/ 304609 h 1266825"/>
                <a:gd name="connsiteX366" fmla="*/ 1140428 w 1400175"/>
                <a:gd name="connsiteY366" fmla="*/ 309277 h 1266825"/>
                <a:gd name="connsiteX367" fmla="*/ 1146810 w 1400175"/>
                <a:gd name="connsiteY367" fmla="*/ 314230 h 1266825"/>
                <a:gd name="connsiteX368" fmla="*/ 1147667 w 1400175"/>
                <a:gd name="connsiteY368" fmla="*/ 324612 h 1266825"/>
                <a:gd name="connsiteX369" fmla="*/ 1143286 w 1400175"/>
                <a:gd name="connsiteY369" fmla="*/ 331184 h 1266825"/>
                <a:gd name="connsiteX370" fmla="*/ 1144810 w 1400175"/>
                <a:gd name="connsiteY370" fmla="*/ 339376 h 1266825"/>
                <a:gd name="connsiteX371" fmla="*/ 1151382 w 1400175"/>
                <a:gd name="connsiteY371" fmla="*/ 348425 h 1266825"/>
                <a:gd name="connsiteX372" fmla="*/ 1150620 w 1400175"/>
                <a:gd name="connsiteY372" fmla="*/ 354425 h 1266825"/>
                <a:gd name="connsiteX373" fmla="*/ 1165098 w 1400175"/>
                <a:gd name="connsiteY373" fmla="*/ 366141 h 1266825"/>
                <a:gd name="connsiteX374" fmla="*/ 1165003 w 1400175"/>
                <a:gd name="connsiteY374" fmla="*/ 381857 h 1266825"/>
                <a:gd name="connsiteX375" fmla="*/ 1157668 w 1400175"/>
                <a:gd name="connsiteY375" fmla="*/ 384715 h 1266825"/>
                <a:gd name="connsiteX376" fmla="*/ 1151668 w 1400175"/>
                <a:gd name="connsiteY376" fmla="*/ 398907 h 1266825"/>
                <a:gd name="connsiteX377" fmla="*/ 1155859 w 1400175"/>
                <a:gd name="connsiteY377" fmla="*/ 413671 h 1266825"/>
                <a:gd name="connsiteX378" fmla="*/ 1165098 w 1400175"/>
                <a:gd name="connsiteY378" fmla="*/ 425291 h 1266825"/>
                <a:gd name="connsiteX379" fmla="*/ 1179481 w 1400175"/>
                <a:gd name="connsiteY379" fmla="*/ 434340 h 1266825"/>
                <a:gd name="connsiteX380" fmla="*/ 1183195 w 1400175"/>
                <a:gd name="connsiteY380" fmla="*/ 421767 h 1266825"/>
                <a:gd name="connsiteX381" fmla="*/ 1193101 w 1400175"/>
                <a:gd name="connsiteY381" fmla="*/ 418148 h 1266825"/>
                <a:gd name="connsiteX382" fmla="*/ 1192054 w 1400175"/>
                <a:gd name="connsiteY382" fmla="*/ 410051 h 1266825"/>
                <a:gd name="connsiteX383" fmla="*/ 1193959 w 1400175"/>
                <a:gd name="connsiteY383" fmla="*/ 405955 h 1266825"/>
                <a:gd name="connsiteX384" fmla="*/ 1192911 w 1400175"/>
                <a:gd name="connsiteY384" fmla="*/ 411861 h 1266825"/>
                <a:gd name="connsiteX385" fmla="*/ 1200150 w 1400175"/>
                <a:gd name="connsiteY385" fmla="*/ 429292 h 1266825"/>
                <a:gd name="connsiteX386" fmla="*/ 1209199 w 1400175"/>
                <a:gd name="connsiteY386" fmla="*/ 437102 h 1266825"/>
                <a:gd name="connsiteX387" fmla="*/ 1207579 w 1400175"/>
                <a:gd name="connsiteY387" fmla="*/ 438912 h 1266825"/>
                <a:gd name="connsiteX388" fmla="*/ 1209770 w 1400175"/>
                <a:gd name="connsiteY388" fmla="*/ 440722 h 1266825"/>
                <a:gd name="connsiteX389" fmla="*/ 1215104 w 1400175"/>
                <a:gd name="connsiteY389" fmla="*/ 442912 h 1266825"/>
                <a:gd name="connsiteX390" fmla="*/ 1214057 w 1400175"/>
                <a:gd name="connsiteY390" fmla="*/ 440246 h 1266825"/>
                <a:gd name="connsiteX391" fmla="*/ 1231487 w 1400175"/>
                <a:gd name="connsiteY391" fmla="*/ 449199 h 1266825"/>
                <a:gd name="connsiteX392" fmla="*/ 1235011 w 1400175"/>
                <a:gd name="connsiteY392" fmla="*/ 447770 h 1266825"/>
                <a:gd name="connsiteX393" fmla="*/ 1242632 w 1400175"/>
                <a:gd name="connsiteY393" fmla="*/ 456057 h 1266825"/>
                <a:gd name="connsiteX394" fmla="*/ 1248061 w 1400175"/>
                <a:gd name="connsiteY394" fmla="*/ 457581 h 1266825"/>
                <a:gd name="connsiteX395" fmla="*/ 1254824 w 1400175"/>
                <a:gd name="connsiteY395" fmla="*/ 455485 h 1266825"/>
                <a:gd name="connsiteX396" fmla="*/ 1273969 w 1400175"/>
                <a:gd name="connsiteY396" fmla="*/ 461486 h 1266825"/>
                <a:gd name="connsiteX397" fmla="*/ 1285970 w 1400175"/>
                <a:gd name="connsiteY397" fmla="*/ 476250 h 1266825"/>
                <a:gd name="connsiteX398" fmla="*/ 1297115 w 1400175"/>
                <a:gd name="connsiteY398" fmla="*/ 481108 h 1266825"/>
                <a:gd name="connsiteX399" fmla="*/ 1297115 w 1400175"/>
                <a:gd name="connsiteY399" fmla="*/ 498253 h 1266825"/>
                <a:gd name="connsiteX400" fmla="*/ 1288923 w 1400175"/>
                <a:gd name="connsiteY400" fmla="*/ 496824 h 1266825"/>
                <a:gd name="connsiteX401" fmla="*/ 1287494 w 1400175"/>
                <a:gd name="connsiteY401" fmla="*/ 492157 h 1266825"/>
                <a:gd name="connsiteX402" fmla="*/ 1275207 w 1400175"/>
                <a:gd name="connsiteY402" fmla="*/ 490156 h 1266825"/>
                <a:gd name="connsiteX403" fmla="*/ 1259681 w 1400175"/>
                <a:gd name="connsiteY403" fmla="*/ 503301 h 1266825"/>
                <a:gd name="connsiteX404" fmla="*/ 1262348 w 1400175"/>
                <a:gd name="connsiteY404" fmla="*/ 504444 h 1266825"/>
                <a:gd name="connsiteX405" fmla="*/ 1260348 w 1400175"/>
                <a:gd name="connsiteY405" fmla="*/ 530924 h 1266825"/>
                <a:gd name="connsiteX406" fmla="*/ 1261967 w 1400175"/>
                <a:gd name="connsiteY406" fmla="*/ 531495 h 1266825"/>
                <a:gd name="connsiteX407" fmla="*/ 1258919 w 1400175"/>
                <a:gd name="connsiteY407" fmla="*/ 556165 h 1266825"/>
                <a:gd name="connsiteX408" fmla="*/ 1249204 w 1400175"/>
                <a:gd name="connsiteY408" fmla="*/ 552736 h 1266825"/>
                <a:gd name="connsiteX409" fmla="*/ 1246060 w 1400175"/>
                <a:gd name="connsiteY409" fmla="*/ 555022 h 1266825"/>
                <a:gd name="connsiteX410" fmla="*/ 1242727 w 1400175"/>
                <a:gd name="connsiteY410" fmla="*/ 552355 h 1266825"/>
                <a:gd name="connsiteX411" fmla="*/ 1241774 w 1400175"/>
                <a:gd name="connsiteY411" fmla="*/ 555498 h 1266825"/>
                <a:gd name="connsiteX412" fmla="*/ 1260919 w 1400175"/>
                <a:gd name="connsiteY412" fmla="*/ 562166 h 1266825"/>
                <a:gd name="connsiteX413" fmla="*/ 1254728 w 1400175"/>
                <a:gd name="connsiteY413" fmla="*/ 566738 h 1266825"/>
                <a:gd name="connsiteX414" fmla="*/ 1254824 w 1400175"/>
                <a:gd name="connsiteY414" fmla="*/ 570357 h 1266825"/>
                <a:gd name="connsiteX415" fmla="*/ 1258348 w 1400175"/>
                <a:gd name="connsiteY415" fmla="*/ 566928 h 1266825"/>
                <a:gd name="connsiteX416" fmla="*/ 1265587 w 1400175"/>
                <a:gd name="connsiteY416" fmla="*/ 566547 h 1266825"/>
                <a:gd name="connsiteX417" fmla="*/ 1264729 w 1400175"/>
                <a:gd name="connsiteY417" fmla="*/ 581597 h 1266825"/>
                <a:gd name="connsiteX418" fmla="*/ 1269206 w 1400175"/>
                <a:gd name="connsiteY418" fmla="*/ 585883 h 1266825"/>
                <a:gd name="connsiteX419" fmla="*/ 1267111 w 1400175"/>
                <a:gd name="connsiteY419" fmla="*/ 589883 h 1266825"/>
                <a:gd name="connsiteX420" fmla="*/ 1268635 w 1400175"/>
                <a:gd name="connsiteY420" fmla="*/ 592550 h 1266825"/>
                <a:gd name="connsiteX421" fmla="*/ 1285684 w 1400175"/>
                <a:gd name="connsiteY421" fmla="*/ 607409 h 1266825"/>
                <a:gd name="connsiteX422" fmla="*/ 1292352 w 1400175"/>
                <a:gd name="connsiteY422" fmla="*/ 616934 h 1266825"/>
                <a:gd name="connsiteX423" fmla="*/ 1293971 w 1400175"/>
                <a:gd name="connsiteY423" fmla="*/ 615791 h 1266825"/>
                <a:gd name="connsiteX424" fmla="*/ 1290161 w 1400175"/>
                <a:gd name="connsiteY424" fmla="*/ 619792 h 1266825"/>
                <a:gd name="connsiteX425" fmla="*/ 1294543 w 1400175"/>
                <a:gd name="connsiteY425" fmla="*/ 628364 h 1266825"/>
                <a:gd name="connsiteX426" fmla="*/ 1282732 w 1400175"/>
                <a:gd name="connsiteY426" fmla="*/ 633413 h 1266825"/>
                <a:gd name="connsiteX427" fmla="*/ 1279017 w 1400175"/>
                <a:gd name="connsiteY427" fmla="*/ 641985 h 1266825"/>
                <a:gd name="connsiteX428" fmla="*/ 1281112 w 1400175"/>
                <a:gd name="connsiteY428" fmla="*/ 640842 h 1266825"/>
                <a:gd name="connsiteX429" fmla="*/ 1285970 w 1400175"/>
                <a:gd name="connsiteY429" fmla="*/ 646938 h 1266825"/>
                <a:gd name="connsiteX430" fmla="*/ 1296829 w 1400175"/>
                <a:gd name="connsiteY430" fmla="*/ 649319 h 1266825"/>
                <a:gd name="connsiteX431" fmla="*/ 1301401 w 1400175"/>
                <a:gd name="connsiteY431" fmla="*/ 637985 h 1266825"/>
                <a:gd name="connsiteX432" fmla="*/ 1304449 w 1400175"/>
                <a:gd name="connsiteY432" fmla="*/ 638651 h 1266825"/>
                <a:gd name="connsiteX433" fmla="*/ 1307116 w 1400175"/>
                <a:gd name="connsiteY433" fmla="*/ 649700 h 1266825"/>
                <a:gd name="connsiteX434" fmla="*/ 1312259 w 1400175"/>
                <a:gd name="connsiteY434" fmla="*/ 648271 h 1266825"/>
                <a:gd name="connsiteX435" fmla="*/ 1318355 w 1400175"/>
                <a:gd name="connsiteY435" fmla="*/ 651605 h 1266825"/>
                <a:gd name="connsiteX436" fmla="*/ 1312926 w 1400175"/>
                <a:gd name="connsiteY436" fmla="*/ 657796 h 1266825"/>
                <a:gd name="connsiteX437" fmla="*/ 1312069 w 1400175"/>
                <a:gd name="connsiteY437" fmla="*/ 663988 h 1266825"/>
                <a:gd name="connsiteX438" fmla="*/ 1328833 w 1400175"/>
                <a:gd name="connsiteY438" fmla="*/ 672179 h 1266825"/>
                <a:gd name="connsiteX439" fmla="*/ 1352550 w 1400175"/>
                <a:gd name="connsiteY439" fmla="*/ 705993 h 1266825"/>
                <a:gd name="connsiteX440" fmla="*/ 1370362 w 1400175"/>
                <a:gd name="connsiteY440" fmla="*/ 719804 h 1266825"/>
                <a:gd name="connsiteX441" fmla="*/ 1366076 w 1400175"/>
                <a:gd name="connsiteY441" fmla="*/ 721804 h 1266825"/>
                <a:gd name="connsiteX442" fmla="*/ 1338929 w 1400175"/>
                <a:gd name="connsiteY442" fmla="*/ 767620 h 1266825"/>
                <a:gd name="connsiteX443" fmla="*/ 1347502 w 1400175"/>
                <a:gd name="connsiteY443" fmla="*/ 777716 h 1266825"/>
                <a:gd name="connsiteX444" fmla="*/ 1346740 w 1400175"/>
                <a:gd name="connsiteY444" fmla="*/ 788289 h 1266825"/>
                <a:gd name="connsiteX445" fmla="*/ 1341406 w 1400175"/>
                <a:gd name="connsiteY445" fmla="*/ 802481 h 1266825"/>
                <a:gd name="connsiteX446" fmla="*/ 1349407 w 1400175"/>
                <a:gd name="connsiteY446" fmla="*/ 802577 h 1266825"/>
                <a:gd name="connsiteX447" fmla="*/ 1346263 w 1400175"/>
                <a:gd name="connsiteY447" fmla="*/ 814292 h 1266825"/>
                <a:gd name="connsiteX448" fmla="*/ 1365409 w 1400175"/>
                <a:gd name="connsiteY448" fmla="*/ 823150 h 1266825"/>
                <a:gd name="connsiteX449" fmla="*/ 1362551 w 1400175"/>
                <a:gd name="connsiteY449" fmla="*/ 840677 h 1266825"/>
                <a:gd name="connsiteX450" fmla="*/ 1373315 w 1400175"/>
                <a:gd name="connsiteY450" fmla="*/ 844106 h 1266825"/>
                <a:gd name="connsiteX451" fmla="*/ 1373124 w 1400175"/>
                <a:gd name="connsiteY451" fmla="*/ 852773 h 1266825"/>
                <a:gd name="connsiteX452" fmla="*/ 1364456 w 1400175"/>
                <a:gd name="connsiteY452" fmla="*/ 864298 h 1266825"/>
                <a:gd name="connsiteX453" fmla="*/ 1358741 w 1400175"/>
                <a:gd name="connsiteY453" fmla="*/ 878872 h 1266825"/>
                <a:gd name="connsiteX454" fmla="*/ 1366171 w 1400175"/>
                <a:gd name="connsiteY454" fmla="*/ 881920 h 1266825"/>
                <a:gd name="connsiteX455" fmla="*/ 1365409 w 1400175"/>
                <a:gd name="connsiteY455" fmla="*/ 893254 h 1266825"/>
                <a:gd name="connsiteX456" fmla="*/ 1371314 w 1400175"/>
                <a:gd name="connsiteY456" fmla="*/ 892873 h 1266825"/>
                <a:gd name="connsiteX457" fmla="*/ 1360551 w 1400175"/>
                <a:gd name="connsiteY457" fmla="*/ 935831 h 1266825"/>
                <a:gd name="connsiteX458" fmla="*/ 1396555 w 1400175"/>
                <a:gd name="connsiteY458" fmla="*/ 936974 h 1266825"/>
                <a:gd name="connsiteX459" fmla="*/ 1393317 w 1400175"/>
                <a:gd name="connsiteY459" fmla="*/ 943546 h 1266825"/>
                <a:gd name="connsiteX460" fmla="*/ 1391793 w 1400175"/>
                <a:gd name="connsiteY460" fmla="*/ 958025 h 1266825"/>
                <a:gd name="connsiteX461" fmla="*/ 1390174 w 1400175"/>
                <a:gd name="connsiteY461" fmla="*/ 957739 h 1266825"/>
                <a:gd name="connsiteX462" fmla="*/ 1388935 w 1400175"/>
                <a:gd name="connsiteY462" fmla="*/ 969359 h 1266825"/>
                <a:gd name="connsiteX463" fmla="*/ 1360551 w 1400175"/>
                <a:gd name="connsiteY463" fmla="*/ 1003935 h 1266825"/>
                <a:gd name="connsiteX464" fmla="*/ 1322642 w 1400175"/>
                <a:gd name="connsiteY464" fmla="*/ 1035177 h 1266825"/>
                <a:gd name="connsiteX465" fmla="*/ 1310735 w 1400175"/>
                <a:gd name="connsiteY465" fmla="*/ 1032891 h 1266825"/>
                <a:gd name="connsiteX466" fmla="*/ 1311116 w 1400175"/>
                <a:gd name="connsiteY466" fmla="*/ 1044892 h 1266825"/>
                <a:gd name="connsiteX467" fmla="*/ 1281970 w 1400175"/>
                <a:gd name="connsiteY467" fmla="*/ 1056037 h 1266825"/>
                <a:gd name="connsiteX468" fmla="*/ 1263682 w 1400175"/>
                <a:gd name="connsiteY468" fmla="*/ 1068800 h 1266825"/>
                <a:gd name="connsiteX469" fmla="*/ 1247013 w 1400175"/>
                <a:gd name="connsiteY469" fmla="*/ 1066991 h 1266825"/>
                <a:gd name="connsiteX470" fmla="*/ 1240822 w 1400175"/>
                <a:gd name="connsiteY470" fmla="*/ 1072991 h 1266825"/>
                <a:gd name="connsiteX471" fmla="*/ 1236726 w 1400175"/>
                <a:gd name="connsiteY471" fmla="*/ 1066038 h 1266825"/>
                <a:gd name="connsiteX472" fmla="*/ 1230820 w 1400175"/>
                <a:gd name="connsiteY472" fmla="*/ 1072325 h 1266825"/>
                <a:gd name="connsiteX473" fmla="*/ 1226344 w 1400175"/>
                <a:gd name="connsiteY473" fmla="*/ 1063562 h 1266825"/>
                <a:gd name="connsiteX474" fmla="*/ 1218247 w 1400175"/>
                <a:gd name="connsiteY474" fmla="*/ 1059942 h 1266825"/>
                <a:gd name="connsiteX475" fmla="*/ 1215200 w 1400175"/>
                <a:gd name="connsiteY475" fmla="*/ 1077468 h 1266825"/>
                <a:gd name="connsiteX476" fmla="*/ 1197674 w 1400175"/>
                <a:gd name="connsiteY476" fmla="*/ 1074134 h 1266825"/>
                <a:gd name="connsiteX477" fmla="*/ 1190053 w 1400175"/>
                <a:gd name="connsiteY477" fmla="*/ 1077087 h 1266825"/>
                <a:gd name="connsiteX478" fmla="*/ 1172146 w 1400175"/>
                <a:gd name="connsiteY478" fmla="*/ 1073372 h 1266825"/>
                <a:gd name="connsiteX479" fmla="*/ 1140619 w 1400175"/>
                <a:gd name="connsiteY479" fmla="*/ 1072706 h 1266825"/>
                <a:gd name="connsiteX480" fmla="*/ 1135666 w 1400175"/>
                <a:gd name="connsiteY480" fmla="*/ 1054037 h 1266825"/>
                <a:gd name="connsiteX481" fmla="*/ 1131951 w 1400175"/>
                <a:gd name="connsiteY481" fmla="*/ 1052132 h 1266825"/>
                <a:gd name="connsiteX482" fmla="*/ 1121759 w 1400175"/>
                <a:gd name="connsiteY482" fmla="*/ 1054608 h 1266825"/>
                <a:gd name="connsiteX483" fmla="*/ 1102233 w 1400175"/>
                <a:gd name="connsiteY483" fmla="*/ 1048703 h 1266825"/>
                <a:gd name="connsiteX484" fmla="*/ 1098518 w 1400175"/>
                <a:gd name="connsiteY484" fmla="*/ 1050131 h 1266825"/>
                <a:gd name="connsiteX485" fmla="*/ 1084135 w 1400175"/>
                <a:gd name="connsiteY485" fmla="*/ 1039368 h 1266825"/>
                <a:gd name="connsiteX486" fmla="*/ 1073944 w 1400175"/>
                <a:gd name="connsiteY486" fmla="*/ 1041463 h 1266825"/>
                <a:gd name="connsiteX487" fmla="*/ 1053179 w 1400175"/>
                <a:gd name="connsiteY487" fmla="*/ 1040702 h 1266825"/>
                <a:gd name="connsiteX488" fmla="*/ 1028891 w 1400175"/>
                <a:gd name="connsiteY488" fmla="*/ 1011650 h 1266825"/>
                <a:gd name="connsiteX489" fmla="*/ 1021270 w 1400175"/>
                <a:gd name="connsiteY489" fmla="*/ 1009840 h 1266825"/>
                <a:gd name="connsiteX490" fmla="*/ 1011365 w 1400175"/>
                <a:gd name="connsiteY490" fmla="*/ 1000696 h 1266825"/>
                <a:gd name="connsiteX491" fmla="*/ 996982 w 1400175"/>
                <a:gd name="connsiteY491" fmla="*/ 999935 h 1266825"/>
                <a:gd name="connsiteX492" fmla="*/ 982504 w 1400175"/>
                <a:gd name="connsiteY492" fmla="*/ 992315 h 1266825"/>
                <a:gd name="connsiteX493" fmla="*/ 981456 w 1400175"/>
                <a:gd name="connsiteY493" fmla="*/ 998982 h 1266825"/>
                <a:gd name="connsiteX494" fmla="*/ 958882 w 1400175"/>
                <a:gd name="connsiteY494" fmla="*/ 1000220 h 1266825"/>
                <a:gd name="connsiteX495" fmla="*/ 958310 w 1400175"/>
                <a:gd name="connsiteY495" fmla="*/ 1007840 h 1266825"/>
                <a:gd name="connsiteX496" fmla="*/ 927354 w 1400175"/>
                <a:gd name="connsiteY496" fmla="*/ 1004697 h 1266825"/>
                <a:gd name="connsiteX497" fmla="*/ 924496 w 1400175"/>
                <a:gd name="connsiteY497" fmla="*/ 1016698 h 1266825"/>
                <a:gd name="connsiteX498" fmla="*/ 911161 w 1400175"/>
                <a:gd name="connsiteY498" fmla="*/ 1032891 h 1266825"/>
                <a:gd name="connsiteX499" fmla="*/ 880586 w 1400175"/>
                <a:gd name="connsiteY499" fmla="*/ 1054799 h 1266825"/>
                <a:gd name="connsiteX500" fmla="*/ 871728 w 1400175"/>
                <a:gd name="connsiteY500" fmla="*/ 1055370 h 1266825"/>
                <a:gd name="connsiteX501" fmla="*/ 867727 w 1400175"/>
                <a:gd name="connsiteY501" fmla="*/ 1059561 h 1266825"/>
                <a:gd name="connsiteX502" fmla="*/ 865537 w 1400175"/>
                <a:gd name="connsiteY502" fmla="*/ 1057466 h 1266825"/>
                <a:gd name="connsiteX503" fmla="*/ 863060 w 1400175"/>
                <a:gd name="connsiteY503" fmla="*/ 1059752 h 1266825"/>
                <a:gd name="connsiteX504" fmla="*/ 860965 w 1400175"/>
                <a:gd name="connsiteY504" fmla="*/ 1056608 h 1266825"/>
                <a:gd name="connsiteX505" fmla="*/ 855631 w 1400175"/>
                <a:gd name="connsiteY505" fmla="*/ 1059466 h 1266825"/>
                <a:gd name="connsiteX506" fmla="*/ 842010 w 1400175"/>
                <a:gd name="connsiteY506" fmla="*/ 1079564 h 1266825"/>
                <a:gd name="connsiteX507" fmla="*/ 840676 w 1400175"/>
                <a:gd name="connsiteY507" fmla="*/ 1085183 h 1266825"/>
                <a:gd name="connsiteX508" fmla="*/ 845820 w 1400175"/>
                <a:gd name="connsiteY508" fmla="*/ 1089470 h 1266825"/>
                <a:gd name="connsiteX509" fmla="*/ 831056 w 1400175"/>
                <a:gd name="connsiteY509" fmla="*/ 1115663 h 1266825"/>
                <a:gd name="connsiteX510" fmla="*/ 828580 w 1400175"/>
                <a:gd name="connsiteY510" fmla="*/ 1126522 h 1266825"/>
                <a:gd name="connsiteX511" fmla="*/ 813054 w 1400175"/>
                <a:gd name="connsiteY511" fmla="*/ 1129665 h 1266825"/>
                <a:gd name="connsiteX512" fmla="*/ 810482 w 1400175"/>
                <a:gd name="connsiteY512" fmla="*/ 1133856 h 1266825"/>
                <a:gd name="connsiteX513" fmla="*/ 801243 w 1400175"/>
                <a:gd name="connsiteY513" fmla="*/ 1138047 h 1266825"/>
                <a:gd name="connsiteX514" fmla="*/ 784765 w 1400175"/>
                <a:gd name="connsiteY514" fmla="*/ 1130046 h 1266825"/>
                <a:gd name="connsiteX515" fmla="*/ 785336 w 1400175"/>
                <a:gd name="connsiteY515" fmla="*/ 1126522 h 1266825"/>
                <a:gd name="connsiteX516" fmla="*/ 782479 w 1400175"/>
                <a:gd name="connsiteY516" fmla="*/ 1125284 h 1266825"/>
                <a:gd name="connsiteX517" fmla="*/ 783431 w 1400175"/>
                <a:gd name="connsiteY517" fmla="*/ 1118997 h 1266825"/>
                <a:gd name="connsiteX518" fmla="*/ 777430 w 1400175"/>
                <a:gd name="connsiteY518" fmla="*/ 1110329 h 1266825"/>
                <a:gd name="connsiteX519" fmla="*/ 775811 w 1400175"/>
                <a:gd name="connsiteY519" fmla="*/ 1097471 h 1266825"/>
                <a:gd name="connsiteX520" fmla="*/ 767620 w 1400175"/>
                <a:gd name="connsiteY520" fmla="*/ 1100804 h 1266825"/>
                <a:gd name="connsiteX521" fmla="*/ 764286 w 1400175"/>
                <a:gd name="connsiteY521" fmla="*/ 1107853 h 1266825"/>
                <a:gd name="connsiteX522" fmla="*/ 755237 w 1400175"/>
                <a:gd name="connsiteY522" fmla="*/ 1106424 h 1266825"/>
                <a:gd name="connsiteX523" fmla="*/ 748760 w 1400175"/>
                <a:gd name="connsiteY523" fmla="*/ 1115759 h 1266825"/>
                <a:gd name="connsiteX524" fmla="*/ 754475 w 1400175"/>
                <a:gd name="connsiteY524" fmla="*/ 1119759 h 1266825"/>
                <a:gd name="connsiteX525" fmla="*/ 737521 w 1400175"/>
                <a:gd name="connsiteY525" fmla="*/ 1122617 h 1266825"/>
                <a:gd name="connsiteX526" fmla="*/ 720661 w 1400175"/>
                <a:gd name="connsiteY526" fmla="*/ 1120997 h 1266825"/>
                <a:gd name="connsiteX527" fmla="*/ 712184 w 1400175"/>
                <a:gd name="connsiteY527" fmla="*/ 1112711 h 1266825"/>
                <a:gd name="connsiteX528" fmla="*/ 702945 w 1400175"/>
                <a:gd name="connsiteY528" fmla="*/ 1108615 h 1266825"/>
                <a:gd name="connsiteX529" fmla="*/ 694087 w 1400175"/>
                <a:gd name="connsiteY529" fmla="*/ 1113282 h 1266825"/>
                <a:gd name="connsiteX530" fmla="*/ 690753 w 1400175"/>
                <a:gd name="connsiteY530" fmla="*/ 1108805 h 1266825"/>
                <a:gd name="connsiteX531" fmla="*/ 694753 w 1400175"/>
                <a:gd name="connsiteY531" fmla="*/ 1099471 h 1266825"/>
                <a:gd name="connsiteX532" fmla="*/ 689515 w 1400175"/>
                <a:gd name="connsiteY532" fmla="*/ 1099661 h 1266825"/>
                <a:gd name="connsiteX533" fmla="*/ 688276 w 1400175"/>
                <a:gd name="connsiteY533" fmla="*/ 1093946 h 1266825"/>
                <a:gd name="connsiteX534" fmla="*/ 666464 w 1400175"/>
                <a:gd name="connsiteY534" fmla="*/ 1097566 h 1266825"/>
                <a:gd name="connsiteX535" fmla="*/ 652939 w 1400175"/>
                <a:gd name="connsiteY535" fmla="*/ 1103852 h 1266825"/>
                <a:gd name="connsiteX536" fmla="*/ 626078 w 1400175"/>
                <a:gd name="connsiteY536" fmla="*/ 1110329 h 1266825"/>
                <a:gd name="connsiteX537" fmla="*/ 608838 w 1400175"/>
                <a:gd name="connsiteY537" fmla="*/ 1120616 h 1266825"/>
                <a:gd name="connsiteX538" fmla="*/ 610648 w 1400175"/>
                <a:gd name="connsiteY538" fmla="*/ 1129951 h 1266825"/>
                <a:gd name="connsiteX539" fmla="*/ 600075 w 1400175"/>
                <a:gd name="connsiteY539" fmla="*/ 1122617 h 1266825"/>
                <a:gd name="connsiteX540" fmla="*/ 559594 w 1400175"/>
                <a:gd name="connsiteY540" fmla="*/ 1121283 h 1266825"/>
                <a:gd name="connsiteX541" fmla="*/ 540639 w 1400175"/>
                <a:gd name="connsiteY541" fmla="*/ 1123188 h 1266825"/>
                <a:gd name="connsiteX542" fmla="*/ 530638 w 1400175"/>
                <a:gd name="connsiteY542" fmla="*/ 1126903 h 1266825"/>
                <a:gd name="connsiteX543" fmla="*/ 520065 w 1400175"/>
                <a:gd name="connsiteY543" fmla="*/ 1126808 h 1266825"/>
                <a:gd name="connsiteX544" fmla="*/ 516636 w 1400175"/>
                <a:gd name="connsiteY544" fmla="*/ 1130713 h 1266825"/>
                <a:gd name="connsiteX545" fmla="*/ 489394 w 1400175"/>
                <a:gd name="connsiteY545" fmla="*/ 1140809 h 1266825"/>
                <a:gd name="connsiteX546" fmla="*/ 485394 w 1400175"/>
                <a:gd name="connsiteY546" fmla="*/ 1130522 h 1266825"/>
                <a:gd name="connsiteX547" fmla="*/ 461867 w 1400175"/>
                <a:gd name="connsiteY547" fmla="*/ 1134237 h 1266825"/>
                <a:gd name="connsiteX548" fmla="*/ 452437 w 1400175"/>
                <a:gd name="connsiteY548" fmla="*/ 1133951 h 1266825"/>
                <a:gd name="connsiteX549" fmla="*/ 445865 w 1400175"/>
                <a:gd name="connsiteY549" fmla="*/ 1129856 h 1266825"/>
                <a:gd name="connsiteX550" fmla="*/ 440245 w 1400175"/>
                <a:gd name="connsiteY550" fmla="*/ 1129570 h 1266825"/>
                <a:gd name="connsiteX551" fmla="*/ 425005 w 1400175"/>
                <a:gd name="connsiteY551" fmla="*/ 1141667 h 1266825"/>
                <a:gd name="connsiteX552" fmla="*/ 424720 w 1400175"/>
                <a:gd name="connsiteY552" fmla="*/ 1144238 h 1266825"/>
                <a:gd name="connsiteX553" fmla="*/ 431482 w 1400175"/>
                <a:gd name="connsiteY553" fmla="*/ 1154144 h 1266825"/>
                <a:gd name="connsiteX554" fmla="*/ 441674 w 1400175"/>
                <a:gd name="connsiteY554" fmla="*/ 1158240 h 1266825"/>
                <a:gd name="connsiteX555" fmla="*/ 442246 w 1400175"/>
                <a:gd name="connsiteY555" fmla="*/ 1166241 h 1266825"/>
                <a:gd name="connsiteX556" fmla="*/ 447961 w 1400175"/>
                <a:gd name="connsiteY556" fmla="*/ 1175671 h 1266825"/>
                <a:gd name="connsiteX557" fmla="*/ 443484 w 1400175"/>
                <a:gd name="connsiteY557" fmla="*/ 1172528 h 1266825"/>
                <a:gd name="connsiteX558" fmla="*/ 442817 w 1400175"/>
                <a:gd name="connsiteY558" fmla="*/ 1174623 h 1266825"/>
                <a:gd name="connsiteX559" fmla="*/ 431197 w 1400175"/>
                <a:gd name="connsiteY559" fmla="*/ 1173575 h 1266825"/>
                <a:gd name="connsiteX560" fmla="*/ 422148 w 1400175"/>
                <a:gd name="connsiteY560" fmla="*/ 1181576 h 1266825"/>
                <a:gd name="connsiteX561" fmla="*/ 418052 w 1400175"/>
                <a:gd name="connsiteY561" fmla="*/ 1188053 h 1266825"/>
                <a:gd name="connsiteX562" fmla="*/ 397383 w 1400175"/>
                <a:gd name="connsiteY562" fmla="*/ 1202627 h 1266825"/>
                <a:gd name="connsiteX563" fmla="*/ 379285 w 1400175"/>
                <a:gd name="connsiteY563" fmla="*/ 1204913 h 1266825"/>
                <a:gd name="connsiteX564" fmla="*/ 383095 w 1400175"/>
                <a:gd name="connsiteY564" fmla="*/ 1200626 h 1266825"/>
                <a:gd name="connsiteX565" fmla="*/ 397573 w 1400175"/>
                <a:gd name="connsiteY565" fmla="*/ 1199293 h 1266825"/>
                <a:gd name="connsiteX566" fmla="*/ 408622 w 1400175"/>
                <a:gd name="connsiteY566" fmla="*/ 1190625 h 1266825"/>
                <a:gd name="connsiteX567" fmla="*/ 411766 w 1400175"/>
                <a:gd name="connsiteY567" fmla="*/ 1186339 h 1266825"/>
                <a:gd name="connsiteX568" fmla="*/ 409289 w 1400175"/>
                <a:gd name="connsiteY568" fmla="*/ 1189292 h 1266825"/>
                <a:gd name="connsiteX569" fmla="*/ 402336 w 1400175"/>
                <a:gd name="connsiteY569" fmla="*/ 1180433 h 1266825"/>
                <a:gd name="connsiteX570" fmla="*/ 384429 w 1400175"/>
                <a:gd name="connsiteY570" fmla="*/ 1173956 h 1266825"/>
                <a:gd name="connsiteX571" fmla="*/ 370713 w 1400175"/>
                <a:gd name="connsiteY571" fmla="*/ 1173575 h 1266825"/>
                <a:gd name="connsiteX572" fmla="*/ 350425 w 1400175"/>
                <a:gd name="connsiteY572" fmla="*/ 1167860 h 1266825"/>
                <a:gd name="connsiteX573" fmla="*/ 344995 w 1400175"/>
                <a:gd name="connsiteY573" fmla="*/ 1153763 h 1266825"/>
                <a:gd name="connsiteX574" fmla="*/ 350710 w 1400175"/>
                <a:gd name="connsiteY574" fmla="*/ 1141762 h 1266825"/>
                <a:gd name="connsiteX575" fmla="*/ 345662 w 1400175"/>
                <a:gd name="connsiteY575" fmla="*/ 1135094 h 1266825"/>
                <a:gd name="connsiteX576" fmla="*/ 305371 w 1400175"/>
                <a:gd name="connsiteY576" fmla="*/ 1135094 h 1266825"/>
                <a:gd name="connsiteX577" fmla="*/ 293179 w 1400175"/>
                <a:gd name="connsiteY577" fmla="*/ 1128522 h 1266825"/>
                <a:gd name="connsiteX578" fmla="*/ 280892 w 1400175"/>
                <a:gd name="connsiteY578" fmla="*/ 1126808 h 1266825"/>
                <a:gd name="connsiteX579" fmla="*/ 274034 w 1400175"/>
                <a:gd name="connsiteY579" fmla="*/ 1120140 h 1266825"/>
                <a:gd name="connsiteX580" fmla="*/ 256032 w 1400175"/>
                <a:gd name="connsiteY580" fmla="*/ 1115949 h 1266825"/>
                <a:gd name="connsiteX581" fmla="*/ 248602 w 1400175"/>
                <a:gd name="connsiteY581" fmla="*/ 1110996 h 1266825"/>
                <a:gd name="connsiteX582" fmla="*/ 243459 w 1400175"/>
                <a:gd name="connsiteY582" fmla="*/ 1122236 h 1266825"/>
                <a:gd name="connsiteX583" fmla="*/ 243935 w 1400175"/>
                <a:gd name="connsiteY583" fmla="*/ 1138523 h 1266825"/>
                <a:gd name="connsiteX584" fmla="*/ 237744 w 1400175"/>
                <a:gd name="connsiteY584" fmla="*/ 1142238 h 1266825"/>
                <a:gd name="connsiteX585" fmla="*/ 233172 w 1400175"/>
                <a:gd name="connsiteY585" fmla="*/ 1141857 h 1266825"/>
                <a:gd name="connsiteX586" fmla="*/ 237172 w 1400175"/>
                <a:gd name="connsiteY586" fmla="*/ 1155954 h 1266825"/>
                <a:gd name="connsiteX587" fmla="*/ 236315 w 1400175"/>
                <a:gd name="connsiteY587" fmla="*/ 1170432 h 1266825"/>
                <a:gd name="connsiteX588" fmla="*/ 238601 w 1400175"/>
                <a:gd name="connsiteY588" fmla="*/ 1176719 h 1266825"/>
                <a:gd name="connsiteX589" fmla="*/ 226028 w 1400175"/>
                <a:gd name="connsiteY589" fmla="*/ 1180243 h 1266825"/>
                <a:gd name="connsiteX590" fmla="*/ 239077 w 1400175"/>
                <a:gd name="connsiteY590" fmla="*/ 1177957 h 1266825"/>
                <a:gd name="connsiteX591" fmla="*/ 237172 w 1400175"/>
                <a:gd name="connsiteY591" fmla="*/ 1186339 h 1266825"/>
                <a:gd name="connsiteX592" fmla="*/ 239839 w 1400175"/>
                <a:gd name="connsiteY592" fmla="*/ 1195959 h 1266825"/>
                <a:gd name="connsiteX593" fmla="*/ 237268 w 1400175"/>
                <a:gd name="connsiteY593" fmla="*/ 1201007 h 1266825"/>
                <a:gd name="connsiteX594" fmla="*/ 234886 w 1400175"/>
                <a:gd name="connsiteY594" fmla="*/ 1196816 h 1266825"/>
                <a:gd name="connsiteX595" fmla="*/ 228981 w 1400175"/>
                <a:gd name="connsiteY595" fmla="*/ 1202055 h 1266825"/>
                <a:gd name="connsiteX596" fmla="*/ 205454 w 1400175"/>
                <a:gd name="connsiteY596" fmla="*/ 1208818 h 1266825"/>
                <a:gd name="connsiteX597" fmla="*/ 202406 w 1400175"/>
                <a:gd name="connsiteY597" fmla="*/ 1213866 h 1266825"/>
                <a:gd name="connsiteX598" fmla="*/ 204692 w 1400175"/>
                <a:gd name="connsiteY598" fmla="*/ 1224058 h 1266825"/>
                <a:gd name="connsiteX599" fmla="*/ 200977 w 1400175"/>
                <a:gd name="connsiteY599" fmla="*/ 1240060 h 1266825"/>
                <a:gd name="connsiteX600" fmla="*/ 198215 w 1400175"/>
                <a:gd name="connsiteY600" fmla="*/ 1249871 h 1266825"/>
                <a:gd name="connsiteX601" fmla="*/ 193643 w 1400175"/>
                <a:gd name="connsiteY601" fmla="*/ 1254347 h 1266825"/>
                <a:gd name="connsiteX602" fmla="*/ 181261 w 1400175"/>
                <a:gd name="connsiteY602" fmla="*/ 1257586 h 1266825"/>
                <a:gd name="connsiteX603" fmla="*/ 178975 w 1400175"/>
                <a:gd name="connsiteY603" fmla="*/ 1255776 h 1266825"/>
                <a:gd name="connsiteX604" fmla="*/ 178403 w 1400175"/>
                <a:gd name="connsiteY604" fmla="*/ 1251109 h 1266825"/>
                <a:gd name="connsiteX605" fmla="*/ 172879 w 1400175"/>
                <a:gd name="connsiteY605" fmla="*/ 1245965 h 1266825"/>
                <a:gd name="connsiteX606" fmla="*/ 169545 w 1400175"/>
                <a:gd name="connsiteY606" fmla="*/ 1229678 h 1266825"/>
                <a:gd name="connsiteX607" fmla="*/ 161544 w 1400175"/>
                <a:gd name="connsiteY607" fmla="*/ 1236440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1400175" h="1266825">
                  <a:moveTo>
                    <a:pt x="36004" y="1046131"/>
                  </a:moveTo>
                  <a:lnTo>
                    <a:pt x="20574" y="1046321"/>
                  </a:lnTo>
                  <a:lnTo>
                    <a:pt x="17335" y="1043940"/>
                  </a:lnTo>
                  <a:lnTo>
                    <a:pt x="16764" y="1034129"/>
                  </a:lnTo>
                  <a:lnTo>
                    <a:pt x="33814" y="1026700"/>
                  </a:lnTo>
                  <a:lnTo>
                    <a:pt x="36004" y="1046131"/>
                  </a:lnTo>
                  <a:close/>
                  <a:moveTo>
                    <a:pt x="1118521" y="301752"/>
                  </a:moveTo>
                  <a:lnTo>
                    <a:pt x="1122140" y="304514"/>
                  </a:lnTo>
                  <a:lnTo>
                    <a:pt x="1120997" y="307372"/>
                  </a:lnTo>
                  <a:lnTo>
                    <a:pt x="1117378" y="305657"/>
                  </a:lnTo>
                  <a:lnTo>
                    <a:pt x="1118521" y="301752"/>
                  </a:lnTo>
                  <a:close/>
                  <a:moveTo>
                    <a:pt x="1212533" y="145637"/>
                  </a:moveTo>
                  <a:lnTo>
                    <a:pt x="1215580" y="146685"/>
                  </a:lnTo>
                  <a:lnTo>
                    <a:pt x="1214342" y="154972"/>
                  </a:lnTo>
                  <a:lnTo>
                    <a:pt x="1208342" y="152209"/>
                  </a:lnTo>
                  <a:lnTo>
                    <a:pt x="1208627" y="148209"/>
                  </a:lnTo>
                  <a:lnTo>
                    <a:pt x="1206341" y="147066"/>
                  </a:lnTo>
                  <a:lnTo>
                    <a:pt x="1210437" y="144399"/>
                  </a:lnTo>
                  <a:lnTo>
                    <a:pt x="1212533" y="145637"/>
                  </a:lnTo>
                  <a:close/>
                  <a:moveTo>
                    <a:pt x="161544" y="1236440"/>
                  </a:moveTo>
                  <a:lnTo>
                    <a:pt x="160020" y="1230725"/>
                  </a:lnTo>
                  <a:lnTo>
                    <a:pt x="151733" y="1228249"/>
                  </a:lnTo>
                  <a:lnTo>
                    <a:pt x="143542" y="1222248"/>
                  </a:lnTo>
                  <a:lnTo>
                    <a:pt x="120682" y="1196721"/>
                  </a:lnTo>
                  <a:lnTo>
                    <a:pt x="118777" y="1174909"/>
                  </a:lnTo>
                  <a:lnTo>
                    <a:pt x="105727" y="1140047"/>
                  </a:lnTo>
                  <a:lnTo>
                    <a:pt x="100870" y="1136142"/>
                  </a:lnTo>
                  <a:lnTo>
                    <a:pt x="91440" y="1143191"/>
                  </a:lnTo>
                  <a:lnTo>
                    <a:pt x="83058" y="1144810"/>
                  </a:lnTo>
                  <a:lnTo>
                    <a:pt x="79915" y="1141952"/>
                  </a:lnTo>
                  <a:lnTo>
                    <a:pt x="82391" y="1117092"/>
                  </a:lnTo>
                  <a:lnTo>
                    <a:pt x="88011" y="1110234"/>
                  </a:lnTo>
                  <a:lnTo>
                    <a:pt x="90297" y="1097661"/>
                  </a:lnTo>
                  <a:lnTo>
                    <a:pt x="90011" y="1095280"/>
                  </a:lnTo>
                  <a:lnTo>
                    <a:pt x="85820" y="1097280"/>
                  </a:lnTo>
                  <a:lnTo>
                    <a:pt x="80581" y="1082516"/>
                  </a:lnTo>
                  <a:lnTo>
                    <a:pt x="85820" y="1080897"/>
                  </a:lnTo>
                  <a:lnTo>
                    <a:pt x="85249" y="1078325"/>
                  </a:lnTo>
                  <a:lnTo>
                    <a:pt x="81153" y="1078611"/>
                  </a:lnTo>
                  <a:lnTo>
                    <a:pt x="79915" y="1070896"/>
                  </a:lnTo>
                  <a:lnTo>
                    <a:pt x="84868" y="1066800"/>
                  </a:lnTo>
                  <a:lnTo>
                    <a:pt x="83629" y="1057847"/>
                  </a:lnTo>
                  <a:lnTo>
                    <a:pt x="42100" y="1045464"/>
                  </a:lnTo>
                  <a:lnTo>
                    <a:pt x="42196" y="1035177"/>
                  </a:lnTo>
                  <a:lnTo>
                    <a:pt x="42386" y="1033463"/>
                  </a:lnTo>
                  <a:lnTo>
                    <a:pt x="57436" y="1036892"/>
                  </a:lnTo>
                  <a:lnTo>
                    <a:pt x="57340" y="1027748"/>
                  </a:lnTo>
                  <a:lnTo>
                    <a:pt x="60293" y="1028414"/>
                  </a:lnTo>
                  <a:lnTo>
                    <a:pt x="60007" y="1010888"/>
                  </a:lnTo>
                  <a:lnTo>
                    <a:pt x="69818" y="1017079"/>
                  </a:lnTo>
                  <a:lnTo>
                    <a:pt x="86201" y="1019746"/>
                  </a:lnTo>
                  <a:lnTo>
                    <a:pt x="105156" y="1029176"/>
                  </a:lnTo>
                  <a:lnTo>
                    <a:pt x="93535" y="1018413"/>
                  </a:lnTo>
                  <a:lnTo>
                    <a:pt x="89821" y="1006888"/>
                  </a:lnTo>
                  <a:lnTo>
                    <a:pt x="102870" y="1007745"/>
                  </a:lnTo>
                  <a:lnTo>
                    <a:pt x="101822" y="991934"/>
                  </a:lnTo>
                  <a:lnTo>
                    <a:pt x="97441" y="991648"/>
                  </a:lnTo>
                  <a:lnTo>
                    <a:pt x="97345" y="989457"/>
                  </a:lnTo>
                  <a:lnTo>
                    <a:pt x="82010" y="988981"/>
                  </a:lnTo>
                  <a:lnTo>
                    <a:pt x="74485" y="991171"/>
                  </a:lnTo>
                  <a:lnTo>
                    <a:pt x="73057" y="988028"/>
                  </a:lnTo>
                  <a:lnTo>
                    <a:pt x="63246" y="987076"/>
                  </a:lnTo>
                  <a:lnTo>
                    <a:pt x="65341" y="978027"/>
                  </a:lnTo>
                  <a:lnTo>
                    <a:pt x="75914" y="980313"/>
                  </a:lnTo>
                  <a:lnTo>
                    <a:pt x="81820" y="977075"/>
                  </a:lnTo>
                  <a:lnTo>
                    <a:pt x="97822" y="975169"/>
                  </a:lnTo>
                  <a:lnTo>
                    <a:pt x="104870" y="970883"/>
                  </a:lnTo>
                  <a:lnTo>
                    <a:pt x="114395" y="959263"/>
                  </a:lnTo>
                  <a:lnTo>
                    <a:pt x="142303" y="952405"/>
                  </a:lnTo>
                  <a:lnTo>
                    <a:pt x="148209" y="947166"/>
                  </a:lnTo>
                  <a:lnTo>
                    <a:pt x="147256" y="936212"/>
                  </a:lnTo>
                  <a:lnTo>
                    <a:pt x="136874" y="925449"/>
                  </a:lnTo>
                  <a:lnTo>
                    <a:pt x="121634" y="902684"/>
                  </a:lnTo>
                  <a:lnTo>
                    <a:pt x="124873" y="899350"/>
                  </a:lnTo>
                  <a:lnTo>
                    <a:pt x="118300" y="890778"/>
                  </a:lnTo>
                  <a:lnTo>
                    <a:pt x="121634" y="888492"/>
                  </a:lnTo>
                  <a:lnTo>
                    <a:pt x="116776" y="880396"/>
                  </a:lnTo>
                  <a:lnTo>
                    <a:pt x="102013" y="872966"/>
                  </a:lnTo>
                  <a:lnTo>
                    <a:pt x="97250" y="873823"/>
                  </a:lnTo>
                  <a:lnTo>
                    <a:pt x="92107" y="866775"/>
                  </a:lnTo>
                  <a:lnTo>
                    <a:pt x="91059" y="857250"/>
                  </a:lnTo>
                  <a:lnTo>
                    <a:pt x="97155" y="851059"/>
                  </a:lnTo>
                  <a:lnTo>
                    <a:pt x="116205" y="842772"/>
                  </a:lnTo>
                  <a:lnTo>
                    <a:pt x="115062" y="837152"/>
                  </a:lnTo>
                  <a:lnTo>
                    <a:pt x="109252" y="837343"/>
                  </a:lnTo>
                  <a:lnTo>
                    <a:pt x="107156" y="823627"/>
                  </a:lnTo>
                  <a:lnTo>
                    <a:pt x="110204" y="822388"/>
                  </a:lnTo>
                  <a:lnTo>
                    <a:pt x="105061" y="808958"/>
                  </a:lnTo>
                  <a:lnTo>
                    <a:pt x="111061" y="809244"/>
                  </a:lnTo>
                  <a:lnTo>
                    <a:pt x="111919" y="805244"/>
                  </a:lnTo>
                  <a:lnTo>
                    <a:pt x="115062" y="805148"/>
                  </a:lnTo>
                  <a:lnTo>
                    <a:pt x="111538" y="792004"/>
                  </a:lnTo>
                  <a:lnTo>
                    <a:pt x="107728" y="792004"/>
                  </a:lnTo>
                  <a:lnTo>
                    <a:pt x="111347" y="770287"/>
                  </a:lnTo>
                  <a:lnTo>
                    <a:pt x="113633" y="763143"/>
                  </a:lnTo>
                  <a:lnTo>
                    <a:pt x="128206" y="763238"/>
                  </a:lnTo>
                  <a:lnTo>
                    <a:pt x="130302" y="755713"/>
                  </a:lnTo>
                  <a:lnTo>
                    <a:pt x="138970" y="749427"/>
                  </a:lnTo>
                  <a:lnTo>
                    <a:pt x="141065" y="740473"/>
                  </a:lnTo>
                  <a:lnTo>
                    <a:pt x="137255" y="730091"/>
                  </a:lnTo>
                  <a:lnTo>
                    <a:pt x="151162" y="708088"/>
                  </a:lnTo>
                  <a:lnTo>
                    <a:pt x="141160" y="699992"/>
                  </a:lnTo>
                  <a:lnTo>
                    <a:pt x="127921" y="696944"/>
                  </a:lnTo>
                  <a:lnTo>
                    <a:pt x="123444" y="690277"/>
                  </a:lnTo>
                  <a:lnTo>
                    <a:pt x="135541" y="690086"/>
                  </a:lnTo>
                  <a:lnTo>
                    <a:pt x="139255" y="674370"/>
                  </a:lnTo>
                  <a:lnTo>
                    <a:pt x="138398" y="666369"/>
                  </a:lnTo>
                  <a:lnTo>
                    <a:pt x="147066" y="662559"/>
                  </a:lnTo>
                  <a:lnTo>
                    <a:pt x="148685" y="654272"/>
                  </a:lnTo>
                  <a:lnTo>
                    <a:pt x="160687" y="644366"/>
                  </a:lnTo>
                  <a:lnTo>
                    <a:pt x="156210" y="626269"/>
                  </a:lnTo>
                  <a:lnTo>
                    <a:pt x="160496" y="624078"/>
                  </a:lnTo>
                  <a:lnTo>
                    <a:pt x="159067" y="609124"/>
                  </a:lnTo>
                  <a:lnTo>
                    <a:pt x="161449" y="608933"/>
                  </a:lnTo>
                  <a:lnTo>
                    <a:pt x="161830" y="603599"/>
                  </a:lnTo>
                  <a:lnTo>
                    <a:pt x="163639" y="603599"/>
                  </a:lnTo>
                  <a:lnTo>
                    <a:pt x="164878" y="589217"/>
                  </a:lnTo>
                  <a:lnTo>
                    <a:pt x="194119" y="585502"/>
                  </a:lnTo>
                  <a:lnTo>
                    <a:pt x="194119" y="580168"/>
                  </a:lnTo>
                  <a:lnTo>
                    <a:pt x="182594" y="569881"/>
                  </a:lnTo>
                  <a:lnTo>
                    <a:pt x="168021" y="567500"/>
                  </a:lnTo>
                  <a:lnTo>
                    <a:pt x="141637" y="569786"/>
                  </a:lnTo>
                  <a:lnTo>
                    <a:pt x="140494" y="566356"/>
                  </a:lnTo>
                  <a:lnTo>
                    <a:pt x="131350" y="562356"/>
                  </a:lnTo>
                  <a:lnTo>
                    <a:pt x="119253" y="562547"/>
                  </a:lnTo>
                  <a:lnTo>
                    <a:pt x="113062" y="546259"/>
                  </a:lnTo>
                  <a:lnTo>
                    <a:pt x="117919" y="539877"/>
                  </a:lnTo>
                  <a:lnTo>
                    <a:pt x="114014" y="538448"/>
                  </a:lnTo>
                  <a:lnTo>
                    <a:pt x="113157" y="534067"/>
                  </a:lnTo>
                  <a:lnTo>
                    <a:pt x="122587" y="532352"/>
                  </a:lnTo>
                  <a:lnTo>
                    <a:pt x="122015" y="525685"/>
                  </a:lnTo>
                  <a:lnTo>
                    <a:pt x="130207" y="520827"/>
                  </a:lnTo>
                  <a:lnTo>
                    <a:pt x="130588" y="511778"/>
                  </a:lnTo>
                  <a:lnTo>
                    <a:pt x="124301" y="511683"/>
                  </a:lnTo>
                  <a:lnTo>
                    <a:pt x="125158" y="502920"/>
                  </a:lnTo>
                  <a:lnTo>
                    <a:pt x="116491" y="504825"/>
                  </a:lnTo>
                  <a:lnTo>
                    <a:pt x="106680" y="511302"/>
                  </a:lnTo>
                  <a:lnTo>
                    <a:pt x="110490" y="495300"/>
                  </a:lnTo>
                  <a:lnTo>
                    <a:pt x="73723" y="480727"/>
                  </a:lnTo>
                  <a:lnTo>
                    <a:pt x="61722" y="480060"/>
                  </a:lnTo>
                  <a:lnTo>
                    <a:pt x="56483" y="476631"/>
                  </a:lnTo>
                  <a:lnTo>
                    <a:pt x="43434" y="476822"/>
                  </a:lnTo>
                  <a:lnTo>
                    <a:pt x="22669" y="458248"/>
                  </a:lnTo>
                  <a:lnTo>
                    <a:pt x="9525" y="450342"/>
                  </a:lnTo>
                  <a:lnTo>
                    <a:pt x="18002" y="444341"/>
                  </a:lnTo>
                  <a:lnTo>
                    <a:pt x="26384" y="445865"/>
                  </a:lnTo>
                  <a:lnTo>
                    <a:pt x="37052" y="442150"/>
                  </a:lnTo>
                  <a:lnTo>
                    <a:pt x="37243" y="437198"/>
                  </a:lnTo>
                  <a:lnTo>
                    <a:pt x="43815" y="429958"/>
                  </a:lnTo>
                  <a:lnTo>
                    <a:pt x="48387" y="398907"/>
                  </a:lnTo>
                  <a:lnTo>
                    <a:pt x="58674" y="383000"/>
                  </a:lnTo>
                  <a:lnTo>
                    <a:pt x="61436" y="371951"/>
                  </a:lnTo>
                  <a:lnTo>
                    <a:pt x="53816" y="360902"/>
                  </a:lnTo>
                  <a:lnTo>
                    <a:pt x="47244" y="357569"/>
                  </a:lnTo>
                  <a:lnTo>
                    <a:pt x="48292" y="347091"/>
                  </a:lnTo>
                  <a:lnTo>
                    <a:pt x="70009" y="357473"/>
                  </a:lnTo>
                  <a:lnTo>
                    <a:pt x="85249" y="381762"/>
                  </a:lnTo>
                  <a:lnTo>
                    <a:pt x="92583" y="402336"/>
                  </a:lnTo>
                  <a:lnTo>
                    <a:pt x="99822" y="397478"/>
                  </a:lnTo>
                  <a:lnTo>
                    <a:pt x="103918" y="404717"/>
                  </a:lnTo>
                  <a:lnTo>
                    <a:pt x="109823" y="427673"/>
                  </a:lnTo>
                  <a:lnTo>
                    <a:pt x="135255" y="438817"/>
                  </a:lnTo>
                  <a:lnTo>
                    <a:pt x="144589" y="431578"/>
                  </a:lnTo>
                  <a:lnTo>
                    <a:pt x="150685" y="431578"/>
                  </a:lnTo>
                  <a:lnTo>
                    <a:pt x="166116" y="424910"/>
                  </a:lnTo>
                  <a:lnTo>
                    <a:pt x="174688" y="414337"/>
                  </a:lnTo>
                  <a:lnTo>
                    <a:pt x="205930" y="429387"/>
                  </a:lnTo>
                  <a:lnTo>
                    <a:pt x="243268" y="423196"/>
                  </a:lnTo>
                  <a:lnTo>
                    <a:pt x="260604" y="411194"/>
                  </a:lnTo>
                  <a:lnTo>
                    <a:pt x="272320" y="394145"/>
                  </a:lnTo>
                  <a:lnTo>
                    <a:pt x="289750" y="396335"/>
                  </a:lnTo>
                  <a:lnTo>
                    <a:pt x="291751" y="382524"/>
                  </a:lnTo>
                  <a:lnTo>
                    <a:pt x="309181" y="381381"/>
                  </a:lnTo>
                  <a:lnTo>
                    <a:pt x="314420" y="383953"/>
                  </a:lnTo>
                  <a:lnTo>
                    <a:pt x="314896" y="368617"/>
                  </a:lnTo>
                  <a:lnTo>
                    <a:pt x="321564" y="368903"/>
                  </a:lnTo>
                  <a:lnTo>
                    <a:pt x="322231" y="366141"/>
                  </a:lnTo>
                  <a:lnTo>
                    <a:pt x="326993" y="368808"/>
                  </a:lnTo>
                  <a:lnTo>
                    <a:pt x="331470" y="354616"/>
                  </a:lnTo>
                  <a:lnTo>
                    <a:pt x="332137" y="342519"/>
                  </a:lnTo>
                  <a:lnTo>
                    <a:pt x="341662" y="336995"/>
                  </a:lnTo>
                  <a:lnTo>
                    <a:pt x="354901" y="322516"/>
                  </a:lnTo>
                  <a:lnTo>
                    <a:pt x="362617" y="321278"/>
                  </a:lnTo>
                  <a:lnTo>
                    <a:pt x="384619" y="322516"/>
                  </a:lnTo>
                  <a:lnTo>
                    <a:pt x="410813" y="336518"/>
                  </a:lnTo>
                  <a:lnTo>
                    <a:pt x="408908" y="340042"/>
                  </a:lnTo>
                  <a:lnTo>
                    <a:pt x="421195" y="346329"/>
                  </a:lnTo>
                  <a:lnTo>
                    <a:pt x="427958" y="353473"/>
                  </a:lnTo>
                  <a:lnTo>
                    <a:pt x="421291" y="363950"/>
                  </a:lnTo>
                  <a:lnTo>
                    <a:pt x="423767" y="371380"/>
                  </a:lnTo>
                  <a:lnTo>
                    <a:pt x="431673" y="372332"/>
                  </a:lnTo>
                  <a:lnTo>
                    <a:pt x="441007" y="378047"/>
                  </a:lnTo>
                  <a:lnTo>
                    <a:pt x="445389" y="383286"/>
                  </a:lnTo>
                  <a:lnTo>
                    <a:pt x="445389" y="388810"/>
                  </a:lnTo>
                  <a:lnTo>
                    <a:pt x="452533" y="390049"/>
                  </a:lnTo>
                  <a:lnTo>
                    <a:pt x="451485" y="395002"/>
                  </a:lnTo>
                  <a:lnTo>
                    <a:pt x="459867" y="394811"/>
                  </a:lnTo>
                  <a:lnTo>
                    <a:pt x="460534" y="392621"/>
                  </a:lnTo>
                  <a:lnTo>
                    <a:pt x="469201" y="390334"/>
                  </a:lnTo>
                  <a:lnTo>
                    <a:pt x="476917" y="391477"/>
                  </a:lnTo>
                  <a:lnTo>
                    <a:pt x="474631" y="405575"/>
                  </a:lnTo>
                  <a:lnTo>
                    <a:pt x="478155" y="405955"/>
                  </a:lnTo>
                  <a:lnTo>
                    <a:pt x="477869" y="408623"/>
                  </a:lnTo>
                  <a:lnTo>
                    <a:pt x="492728" y="411766"/>
                  </a:lnTo>
                  <a:lnTo>
                    <a:pt x="495776" y="402241"/>
                  </a:lnTo>
                  <a:lnTo>
                    <a:pt x="500634" y="407860"/>
                  </a:lnTo>
                  <a:lnTo>
                    <a:pt x="507492" y="410623"/>
                  </a:lnTo>
                  <a:lnTo>
                    <a:pt x="512445" y="403098"/>
                  </a:lnTo>
                  <a:lnTo>
                    <a:pt x="512254" y="397669"/>
                  </a:lnTo>
                  <a:lnTo>
                    <a:pt x="516826" y="399859"/>
                  </a:lnTo>
                  <a:lnTo>
                    <a:pt x="517493" y="396621"/>
                  </a:lnTo>
                  <a:lnTo>
                    <a:pt x="514826" y="385572"/>
                  </a:lnTo>
                  <a:lnTo>
                    <a:pt x="512254" y="386429"/>
                  </a:lnTo>
                  <a:lnTo>
                    <a:pt x="510349" y="372904"/>
                  </a:lnTo>
                  <a:lnTo>
                    <a:pt x="521017" y="354806"/>
                  </a:lnTo>
                  <a:lnTo>
                    <a:pt x="521684" y="349663"/>
                  </a:lnTo>
                  <a:lnTo>
                    <a:pt x="529495" y="339757"/>
                  </a:lnTo>
                  <a:lnTo>
                    <a:pt x="530733" y="333089"/>
                  </a:lnTo>
                  <a:lnTo>
                    <a:pt x="528352" y="330136"/>
                  </a:lnTo>
                  <a:lnTo>
                    <a:pt x="530638" y="324898"/>
                  </a:lnTo>
                  <a:lnTo>
                    <a:pt x="524637" y="323088"/>
                  </a:lnTo>
                  <a:lnTo>
                    <a:pt x="525970" y="319469"/>
                  </a:lnTo>
                  <a:lnTo>
                    <a:pt x="521494" y="314515"/>
                  </a:lnTo>
                  <a:lnTo>
                    <a:pt x="487775" y="309372"/>
                  </a:lnTo>
                  <a:lnTo>
                    <a:pt x="480917" y="303943"/>
                  </a:lnTo>
                  <a:lnTo>
                    <a:pt x="470344" y="301466"/>
                  </a:lnTo>
                  <a:lnTo>
                    <a:pt x="469392" y="297847"/>
                  </a:lnTo>
                  <a:lnTo>
                    <a:pt x="462343" y="300609"/>
                  </a:lnTo>
                  <a:lnTo>
                    <a:pt x="454533" y="298990"/>
                  </a:lnTo>
                  <a:lnTo>
                    <a:pt x="454819" y="278416"/>
                  </a:lnTo>
                  <a:lnTo>
                    <a:pt x="448627" y="260699"/>
                  </a:lnTo>
                  <a:lnTo>
                    <a:pt x="443198" y="257461"/>
                  </a:lnTo>
                  <a:lnTo>
                    <a:pt x="439388" y="248793"/>
                  </a:lnTo>
                  <a:lnTo>
                    <a:pt x="441769" y="246983"/>
                  </a:lnTo>
                  <a:lnTo>
                    <a:pt x="438436" y="238792"/>
                  </a:lnTo>
                  <a:lnTo>
                    <a:pt x="441293" y="226219"/>
                  </a:lnTo>
                  <a:lnTo>
                    <a:pt x="434530" y="220408"/>
                  </a:lnTo>
                  <a:lnTo>
                    <a:pt x="435483" y="214789"/>
                  </a:lnTo>
                  <a:lnTo>
                    <a:pt x="444436" y="206978"/>
                  </a:lnTo>
                  <a:lnTo>
                    <a:pt x="443484" y="202787"/>
                  </a:lnTo>
                  <a:lnTo>
                    <a:pt x="438340" y="199358"/>
                  </a:lnTo>
                  <a:lnTo>
                    <a:pt x="439769" y="195643"/>
                  </a:lnTo>
                  <a:lnTo>
                    <a:pt x="458724" y="199453"/>
                  </a:lnTo>
                  <a:lnTo>
                    <a:pt x="470440" y="195739"/>
                  </a:lnTo>
                  <a:lnTo>
                    <a:pt x="481489" y="201835"/>
                  </a:lnTo>
                  <a:lnTo>
                    <a:pt x="478250" y="193167"/>
                  </a:lnTo>
                  <a:lnTo>
                    <a:pt x="465963" y="179832"/>
                  </a:lnTo>
                  <a:lnTo>
                    <a:pt x="464344" y="172879"/>
                  </a:lnTo>
                  <a:lnTo>
                    <a:pt x="455771" y="165449"/>
                  </a:lnTo>
                  <a:lnTo>
                    <a:pt x="453295" y="159734"/>
                  </a:lnTo>
                  <a:lnTo>
                    <a:pt x="455581" y="151924"/>
                  </a:lnTo>
                  <a:lnTo>
                    <a:pt x="451199" y="146971"/>
                  </a:lnTo>
                  <a:lnTo>
                    <a:pt x="456819" y="135541"/>
                  </a:lnTo>
                  <a:lnTo>
                    <a:pt x="461105" y="133064"/>
                  </a:lnTo>
                  <a:lnTo>
                    <a:pt x="472535" y="133540"/>
                  </a:lnTo>
                  <a:lnTo>
                    <a:pt x="500158" y="124587"/>
                  </a:lnTo>
                  <a:lnTo>
                    <a:pt x="506635" y="116776"/>
                  </a:lnTo>
                  <a:lnTo>
                    <a:pt x="543877" y="101251"/>
                  </a:lnTo>
                  <a:lnTo>
                    <a:pt x="561403" y="106108"/>
                  </a:lnTo>
                  <a:lnTo>
                    <a:pt x="570071" y="102965"/>
                  </a:lnTo>
                  <a:lnTo>
                    <a:pt x="566928" y="99155"/>
                  </a:lnTo>
                  <a:lnTo>
                    <a:pt x="557689" y="96107"/>
                  </a:lnTo>
                  <a:lnTo>
                    <a:pt x="553784" y="91154"/>
                  </a:lnTo>
                  <a:lnTo>
                    <a:pt x="549497" y="73057"/>
                  </a:lnTo>
                  <a:lnTo>
                    <a:pt x="553402" y="62008"/>
                  </a:lnTo>
                  <a:lnTo>
                    <a:pt x="570262" y="62770"/>
                  </a:lnTo>
                  <a:lnTo>
                    <a:pt x="584168" y="55816"/>
                  </a:lnTo>
                  <a:lnTo>
                    <a:pt x="593788" y="54197"/>
                  </a:lnTo>
                  <a:lnTo>
                    <a:pt x="611695" y="55626"/>
                  </a:lnTo>
                  <a:lnTo>
                    <a:pt x="620268" y="49530"/>
                  </a:lnTo>
                  <a:lnTo>
                    <a:pt x="643318" y="50768"/>
                  </a:lnTo>
                  <a:lnTo>
                    <a:pt x="686657" y="31242"/>
                  </a:lnTo>
                  <a:lnTo>
                    <a:pt x="702945" y="32575"/>
                  </a:lnTo>
                  <a:lnTo>
                    <a:pt x="715709" y="27337"/>
                  </a:lnTo>
                  <a:lnTo>
                    <a:pt x="720185" y="35719"/>
                  </a:lnTo>
                  <a:lnTo>
                    <a:pt x="749141" y="47339"/>
                  </a:lnTo>
                  <a:lnTo>
                    <a:pt x="760952" y="44863"/>
                  </a:lnTo>
                  <a:lnTo>
                    <a:pt x="767810" y="40672"/>
                  </a:lnTo>
                  <a:lnTo>
                    <a:pt x="764667" y="29718"/>
                  </a:lnTo>
                  <a:lnTo>
                    <a:pt x="778573" y="21526"/>
                  </a:lnTo>
                  <a:lnTo>
                    <a:pt x="784955" y="9525"/>
                  </a:lnTo>
                  <a:lnTo>
                    <a:pt x="802195" y="22288"/>
                  </a:lnTo>
                  <a:lnTo>
                    <a:pt x="801719" y="25432"/>
                  </a:lnTo>
                  <a:lnTo>
                    <a:pt x="804958" y="28384"/>
                  </a:lnTo>
                  <a:lnTo>
                    <a:pt x="835438" y="33909"/>
                  </a:lnTo>
                  <a:lnTo>
                    <a:pt x="846296" y="40957"/>
                  </a:lnTo>
                  <a:lnTo>
                    <a:pt x="901541" y="42958"/>
                  </a:lnTo>
                  <a:lnTo>
                    <a:pt x="917543" y="51054"/>
                  </a:lnTo>
                  <a:lnTo>
                    <a:pt x="925735" y="50101"/>
                  </a:lnTo>
                  <a:lnTo>
                    <a:pt x="924306" y="62960"/>
                  </a:lnTo>
                  <a:lnTo>
                    <a:pt x="933069" y="72866"/>
                  </a:lnTo>
                  <a:lnTo>
                    <a:pt x="936498" y="81629"/>
                  </a:lnTo>
                  <a:lnTo>
                    <a:pt x="933259" y="85439"/>
                  </a:lnTo>
                  <a:lnTo>
                    <a:pt x="936879" y="92773"/>
                  </a:lnTo>
                  <a:lnTo>
                    <a:pt x="933355" y="96583"/>
                  </a:lnTo>
                  <a:lnTo>
                    <a:pt x="937260" y="113252"/>
                  </a:lnTo>
                  <a:lnTo>
                    <a:pt x="952024" y="116110"/>
                  </a:lnTo>
                  <a:lnTo>
                    <a:pt x="959167" y="104584"/>
                  </a:lnTo>
                  <a:lnTo>
                    <a:pt x="964501" y="101536"/>
                  </a:lnTo>
                  <a:lnTo>
                    <a:pt x="971455" y="101346"/>
                  </a:lnTo>
                  <a:lnTo>
                    <a:pt x="972026" y="91440"/>
                  </a:lnTo>
                  <a:lnTo>
                    <a:pt x="976503" y="84106"/>
                  </a:lnTo>
                  <a:lnTo>
                    <a:pt x="989457" y="84487"/>
                  </a:lnTo>
                  <a:lnTo>
                    <a:pt x="997363" y="79915"/>
                  </a:lnTo>
                  <a:lnTo>
                    <a:pt x="1005364" y="83439"/>
                  </a:lnTo>
                  <a:lnTo>
                    <a:pt x="1012222" y="81724"/>
                  </a:lnTo>
                  <a:lnTo>
                    <a:pt x="1019842" y="84296"/>
                  </a:lnTo>
                  <a:lnTo>
                    <a:pt x="1026128" y="81915"/>
                  </a:lnTo>
                  <a:lnTo>
                    <a:pt x="1028986" y="77819"/>
                  </a:lnTo>
                  <a:lnTo>
                    <a:pt x="1046512" y="73533"/>
                  </a:lnTo>
                  <a:lnTo>
                    <a:pt x="1065181" y="86582"/>
                  </a:lnTo>
                  <a:lnTo>
                    <a:pt x="1072039" y="94964"/>
                  </a:lnTo>
                  <a:lnTo>
                    <a:pt x="1072229" y="100774"/>
                  </a:lnTo>
                  <a:lnTo>
                    <a:pt x="1089184" y="116776"/>
                  </a:lnTo>
                  <a:lnTo>
                    <a:pt x="1096423" y="120205"/>
                  </a:lnTo>
                  <a:lnTo>
                    <a:pt x="1095946" y="128302"/>
                  </a:lnTo>
                  <a:lnTo>
                    <a:pt x="1103567" y="137922"/>
                  </a:lnTo>
                  <a:lnTo>
                    <a:pt x="1106234" y="136684"/>
                  </a:lnTo>
                  <a:lnTo>
                    <a:pt x="1113282" y="139446"/>
                  </a:lnTo>
                  <a:lnTo>
                    <a:pt x="1109282" y="141732"/>
                  </a:lnTo>
                  <a:lnTo>
                    <a:pt x="1120902" y="152400"/>
                  </a:lnTo>
                  <a:lnTo>
                    <a:pt x="1122521" y="161639"/>
                  </a:lnTo>
                  <a:lnTo>
                    <a:pt x="1143857" y="168021"/>
                  </a:lnTo>
                  <a:lnTo>
                    <a:pt x="1149858" y="162115"/>
                  </a:lnTo>
                  <a:lnTo>
                    <a:pt x="1161478" y="163544"/>
                  </a:lnTo>
                  <a:lnTo>
                    <a:pt x="1194816" y="143351"/>
                  </a:lnTo>
                  <a:lnTo>
                    <a:pt x="1216819" y="136874"/>
                  </a:lnTo>
                  <a:lnTo>
                    <a:pt x="1217485" y="139827"/>
                  </a:lnTo>
                  <a:lnTo>
                    <a:pt x="1213866" y="141351"/>
                  </a:lnTo>
                  <a:lnTo>
                    <a:pt x="1202341" y="149828"/>
                  </a:lnTo>
                  <a:lnTo>
                    <a:pt x="1195292" y="162592"/>
                  </a:lnTo>
                  <a:lnTo>
                    <a:pt x="1195292" y="167164"/>
                  </a:lnTo>
                  <a:lnTo>
                    <a:pt x="1212056" y="173260"/>
                  </a:lnTo>
                  <a:lnTo>
                    <a:pt x="1224153" y="181070"/>
                  </a:lnTo>
                  <a:lnTo>
                    <a:pt x="1248537" y="184785"/>
                  </a:lnTo>
                  <a:lnTo>
                    <a:pt x="1256633" y="188976"/>
                  </a:lnTo>
                  <a:lnTo>
                    <a:pt x="1260919" y="194500"/>
                  </a:lnTo>
                  <a:lnTo>
                    <a:pt x="1262062" y="202025"/>
                  </a:lnTo>
                  <a:lnTo>
                    <a:pt x="1256824" y="214884"/>
                  </a:lnTo>
                  <a:lnTo>
                    <a:pt x="1258062" y="222599"/>
                  </a:lnTo>
                  <a:lnTo>
                    <a:pt x="1241488" y="240411"/>
                  </a:lnTo>
                  <a:lnTo>
                    <a:pt x="1243679" y="252127"/>
                  </a:lnTo>
                  <a:lnTo>
                    <a:pt x="1241679" y="248888"/>
                  </a:lnTo>
                  <a:lnTo>
                    <a:pt x="1227677" y="242221"/>
                  </a:lnTo>
                  <a:lnTo>
                    <a:pt x="1217676" y="241363"/>
                  </a:lnTo>
                  <a:lnTo>
                    <a:pt x="1200055" y="244602"/>
                  </a:lnTo>
                  <a:lnTo>
                    <a:pt x="1186625" y="240411"/>
                  </a:lnTo>
                  <a:lnTo>
                    <a:pt x="1179862" y="235077"/>
                  </a:lnTo>
                  <a:lnTo>
                    <a:pt x="1181195" y="238125"/>
                  </a:lnTo>
                  <a:lnTo>
                    <a:pt x="1176147" y="236220"/>
                  </a:lnTo>
                  <a:lnTo>
                    <a:pt x="1168622" y="240506"/>
                  </a:lnTo>
                  <a:lnTo>
                    <a:pt x="1151763" y="229648"/>
                  </a:lnTo>
                  <a:lnTo>
                    <a:pt x="1147667" y="216313"/>
                  </a:lnTo>
                  <a:lnTo>
                    <a:pt x="1147953" y="205359"/>
                  </a:lnTo>
                  <a:lnTo>
                    <a:pt x="1142428" y="211455"/>
                  </a:lnTo>
                  <a:lnTo>
                    <a:pt x="1142524" y="221932"/>
                  </a:lnTo>
                  <a:lnTo>
                    <a:pt x="1129475" y="229552"/>
                  </a:lnTo>
                  <a:lnTo>
                    <a:pt x="1132046" y="237172"/>
                  </a:lnTo>
                  <a:lnTo>
                    <a:pt x="1127188" y="258032"/>
                  </a:lnTo>
                  <a:lnTo>
                    <a:pt x="1128332" y="269462"/>
                  </a:lnTo>
                  <a:lnTo>
                    <a:pt x="1121474" y="280416"/>
                  </a:lnTo>
                  <a:lnTo>
                    <a:pt x="1122331" y="286226"/>
                  </a:lnTo>
                  <a:lnTo>
                    <a:pt x="1116901" y="305657"/>
                  </a:lnTo>
                  <a:lnTo>
                    <a:pt x="1119378" y="307372"/>
                  </a:lnTo>
                  <a:lnTo>
                    <a:pt x="1135380" y="310801"/>
                  </a:lnTo>
                  <a:lnTo>
                    <a:pt x="1139476" y="304609"/>
                  </a:lnTo>
                  <a:lnTo>
                    <a:pt x="1140428" y="309277"/>
                  </a:lnTo>
                  <a:lnTo>
                    <a:pt x="1146810" y="314230"/>
                  </a:lnTo>
                  <a:lnTo>
                    <a:pt x="1147667" y="324612"/>
                  </a:lnTo>
                  <a:lnTo>
                    <a:pt x="1143286" y="331184"/>
                  </a:lnTo>
                  <a:lnTo>
                    <a:pt x="1144810" y="339376"/>
                  </a:lnTo>
                  <a:lnTo>
                    <a:pt x="1151382" y="348425"/>
                  </a:lnTo>
                  <a:lnTo>
                    <a:pt x="1150620" y="354425"/>
                  </a:lnTo>
                  <a:lnTo>
                    <a:pt x="1165098" y="366141"/>
                  </a:lnTo>
                  <a:lnTo>
                    <a:pt x="1165003" y="381857"/>
                  </a:lnTo>
                  <a:lnTo>
                    <a:pt x="1157668" y="384715"/>
                  </a:lnTo>
                  <a:lnTo>
                    <a:pt x="1151668" y="398907"/>
                  </a:lnTo>
                  <a:lnTo>
                    <a:pt x="1155859" y="413671"/>
                  </a:lnTo>
                  <a:lnTo>
                    <a:pt x="1165098" y="425291"/>
                  </a:lnTo>
                  <a:lnTo>
                    <a:pt x="1179481" y="434340"/>
                  </a:lnTo>
                  <a:lnTo>
                    <a:pt x="1183195" y="421767"/>
                  </a:lnTo>
                  <a:lnTo>
                    <a:pt x="1193101" y="418148"/>
                  </a:lnTo>
                  <a:lnTo>
                    <a:pt x="1192054" y="410051"/>
                  </a:lnTo>
                  <a:lnTo>
                    <a:pt x="1193959" y="405955"/>
                  </a:lnTo>
                  <a:lnTo>
                    <a:pt x="1192911" y="411861"/>
                  </a:lnTo>
                  <a:lnTo>
                    <a:pt x="1200150" y="429292"/>
                  </a:lnTo>
                  <a:lnTo>
                    <a:pt x="1209199" y="437102"/>
                  </a:lnTo>
                  <a:lnTo>
                    <a:pt x="1207579" y="438912"/>
                  </a:lnTo>
                  <a:lnTo>
                    <a:pt x="1209770" y="440722"/>
                  </a:lnTo>
                  <a:lnTo>
                    <a:pt x="1215104" y="442912"/>
                  </a:lnTo>
                  <a:lnTo>
                    <a:pt x="1214057" y="440246"/>
                  </a:lnTo>
                  <a:lnTo>
                    <a:pt x="1231487" y="449199"/>
                  </a:lnTo>
                  <a:lnTo>
                    <a:pt x="1235011" y="447770"/>
                  </a:lnTo>
                  <a:lnTo>
                    <a:pt x="1242632" y="456057"/>
                  </a:lnTo>
                  <a:lnTo>
                    <a:pt x="1248061" y="457581"/>
                  </a:lnTo>
                  <a:lnTo>
                    <a:pt x="1254824" y="455485"/>
                  </a:lnTo>
                  <a:lnTo>
                    <a:pt x="1273969" y="461486"/>
                  </a:lnTo>
                  <a:lnTo>
                    <a:pt x="1285970" y="476250"/>
                  </a:lnTo>
                  <a:lnTo>
                    <a:pt x="1297115" y="481108"/>
                  </a:lnTo>
                  <a:lnTo>
                    <a:pt x="1297115" y="498253"/>
                  </a:lnTo>
                  <a:lnTo>
                    <a:pt x="1288923" y="496824"/>
                  </a:lnTo>
                  <a:lnTo>
                    <a:pt x="1287494" y="492157"/>
                  </a:lnTo>
                  <a:lnTo>
                    <a:pt x="1275207" y="490156"/>
                  </a:lnTo>
                  <a:lnTo>
                    <a:pt x="1259681" y="503301"/>
                  </a:lnTo>
                  <a:lnTo>
                    <a:pt x="1262348" y="504444"/>
                  </a:lnTo>
                  <a:lnTo>
                    <a:pt x="1260348" y="530924"/>
                  </a:lnTo>
                  <a:lnTo>
                    <a:pt x="1261967" y="531495"/>
                  </a:lnTo>
                  <a:lnTo>
                    <a:pt x="1258919" y="556165"/>
                  </a:lnTo>
                  <a:lnTo>
                    <a:pt x="1249204" y="552736"/>
                  </a:lnTo>
                  <a:lnTo>
                    <a:pt x="1246060" y="555022"/>
                  </a:lnTo>
                  <a:lnTo>
                    <a:pt x="1242727" y="552355"/>
                  </a:lnTo>
                  <a:lnTo>
                    <a:pt x="1241774" y="555498"/>
                  </a:lnTo>
                  <a:lnTo>
                    <a:pt x="1260919" y="562166"/>
                  </a:lnTo>
                  <a:lnTo>
                    <a:pt x="1254728" y="566738"/>
                  </a:lnTo>
                  <a:lnTo>
                    <a:pt x="1254824" y="570357"/>
                  </a:lnTo>
                  <a:lnTo>
                    <a:pt x="1258348" y="566928"/>
                  </a:lnTo>
                  <a:lnTo>
                    <a:pt x="1265587" y="566547"/>
                  </a:lnTo>
                  <a:lnTo>
                    <a:pt x="1264729" y="581597"/>
                  </a:lnTo>
                  <a:lnTo>
                    <a:pt x="1269206" y="585883"/>
                  </a:lnTo>
                  <a:lnTo>
                    <a:pt x="1267111" y="589883"/>
                  </a:lnTo>
                  <a:lnTo>
                    <a:pt x="1268635" y="592550"/>
                  </a:lnTo>
                  <a:lnTo>
                    <a:pt x="1285684" y="607409"/>
                  </a:lnTo>
                  <a:lnTo>
                    <a:pt x="1292352" y="616934"/>
                  </a:lnTo>
                  <a:lnTo>
                    <a:pt x="1293971" y="615791"/>
                  </a:lnTo>
                  <a:lnTo>
                    <a:pt x="1290161" y="619792"/>
                  </a:lnTo>
                  <a:lnTo>
                    <a:pt x="1294543" y="628364"/>
                  </a:lnTo>
                  <a:lnTo>
                    <a:pt x="1282732" y="633413"/>
                  </a:lnTo>
                  <a:lnTo>
                    <a:pt x="1279017" y="641985"/>
                  </a:lnTo>
                  <a:lnTo>
                    <a:pt x="1281112" y="640842"/>
                  </a:lnTo>
                  <a:lnTo>
                    <a:pt x="1285970" y="646938"/>
                  </a:lnTo>
                  <a:lnTo>
                    <a:pt x="1296829" y="649319"/>
                  </a:lnTo>
                  <a:lnTo>
                    <a:pt x="1301401" y="637985"/>
                  </a:lnTo>
                  <a:lnTo>
                    <a:pt x="1304449" y="638651"/>
                  </a:lnTo>
                  <a:lnTo>
                    <a:pt x="1307116" y="649700"/>
                  </a:lnTo>
                  <a:lnTo>
                    <a:pt x="1312259" y="648271"/>
                  </a:lnTo>
                  <a:lnTo>
                    <a:pt x="1318355" y="651605"/>
                  </a:lnTo>
                  <a:lnTo>
                    <a:pt x="1312926" y="657796"/>
                  </a:lnTo>
                  <a:lnTo>
                    <a:pt x="1312069" y="663988"/>
                  </a:lnTo>
                  <a:lnTo>
                    <a:pt x="1328833" y="672179"/>
                  </a:lnTo>
                  <a:lnTo>
                    <a:pt x="1352550" y="705993"/>
                  </a:lnTo>
                  <a:lnTo>
                    <a:pt x="1370362" y="719804"/>
                  </a:lnTo>
                  <a:lnTo>
                    <a:pt x="1366076" y="721804"/>
                  </a:lnTo>
                  <a:lnTo>
                    <a:pt x="1338929" y="767620"/>
                  </a:lnTo>
                  <a:lnTo>
                    <a:pt x="1347502" y="777716"/>
                  </a:lnTo>
                  <a:lnTo>
                    <a:pt x="1346740" y="788289"/>
                  </a:lnTo>
                  <a:lnTo>
                    <a:pt x="1341406" y="802481"/>
                  </a:lnTo>
                  <a:lnTo>
                    <a:pt x="1349407" y="802577"/>
                  </a:lnTo>
                  <a:lnTo>
                    <a:pt x="1346263" y="814292"/>
                  </a:lnTo>
                  <a:lnTo>
                    <a:pt x="1365409" y="823150"/>
                  </a:lnTo>
                  <a:lnTo>
                    <a:pt x="1362551" y="840677"/>
                  </a:lnTo>
                  <a:lnTo>
                    <a:pt x="1373315" y="844106"/>
                  </a:lnTo>
                  <a:lnTo>
                    <a:pt x="1373124" y="852773"/>
                  </a:lnTo>
                  <a:lnTo>
                    <a:pt x="1364456" y="864298"/>
                  </a:lnTo>
                  <a:lnTo>
                    <a:pt x="1358741" y="878872"/>
                  </a:lnTo>
                  <a:lnTo>
                    <a:pt x="1366171" y="881920"/>
                  </a:lnTo>
                  <a:lnTo>
                    <a:pt x="1365409" y="893254"/>
                  </a:lnTo>
                  <a:lnTo>
                    <a:pt x="1371314" y="892873"/>
                  </a:lnTo>
                  <a:lnTo>
                    <a:pt x="1360551" y="935831"/>
                  </a:lnTo>
                  <a:lnTo>
                    <a:pt x="1396555" y="936974"/>
                  </a:lnTo>
                  <a:lnTo>
                    <a:pt x="1393317" y="943546"/>
                  </a:lnTo>
                  <a:lnTo>
                    <a:pt x="1391793" y="958025"/>
                  </a:lnTo>
                  <a:lnTo>
                    <a:pt x="1390174" y="957739"/>
                  </a:lnTo>
                  <a:lnTo>
                    <a:pt x="1388935" y="969359"/>
                  </a:lnTo>
                  <a:lnTo>
                    <a:pt x="1360551" y="1003935"/>
                  </a:lnTo>
                  <a:lnTo>
                    <a:pt x="1322642" y="1035177"/>
                  </a:lnTo>
                  <a:lnTo>
                    <a:pt x="1310735" y="1032891"/>
                  </a:lnTo>
                  <a:lnTo>
                    <a:pt x="1311116" y="1044892"/>
                  </a:lnTo>
                  <a:lnTo>
                    <a:pt x="1281970" y="1056037"/>
                  </a:lnTo>
                  <a:lnTo>
                    <a:pt x="1263682" y="1068800"/>
                  </a:lnTo>
                  <a:lnTo>
                    <a:pt x="1247013" y="1066991"/>
                  </a:lnTo>
                  <a:lnTo>
                    <a:pt x="1240822" y="1072991"/>
                  </a:lnTo>
                  <a:lnTo>
                    <a:pt x="1236726" y="1066038"/>
                  </a:lnTo>
                  <a:lnTo>
                    <a:pt x="1230820" y="1072325"/>
                  </a:lnTo>
                  <a:lnTo>
                    <a:pt x="1226344" y="1063562"/>
                  </a:lnTo>
                  <a:lnTo>
                    <a:pt x="1218247" y="1059942"/>
                  </a:lnTo>
                  <a:lnTo>
                    <a:pt x="1215200" y="1077468"/>
                  </a:lnTo>
                  <a:lnTo>
                    <a:pt x="1197674" y="1074134"/>
                  </a:lnTo>
                  <a:lnTo>
                    <a:pt x="1190053" y="1077087"/>
                  </a:lnTo>
                  <a:lnTo>
                    <a:pt x="1172146" y="1073372"/>
                  </a:lnTo>
                  <a:lnTo>
                    <a:pt x="1140619" y="1072706"/>
                  </a:lnTo>
                  <a:lnTo>
                    <a:pt x="1135666" y="1054037"/>
                  </a:lnTo>
                  <a:lnTo>
                    <a:pt x="1131951" y="1052132"/>
                  </a:lnTo>
                  <a:lnTo>
                    <a:pt x="1121759" y="1054608"/>
                  </a:lnTo>
                  <a:lnTo>
                    <a:pt x="1102233" y="1048703"/>
                  </a:lnTo>
                  <a:lnTo>
                    <a:pt x="1098518" y="1050131"/>
                  </a:lnTo>
                  <a:lnTo>
                    <a:pt x="1084135" y="1039368"/>
                  </a:lnTo>
                  <a:lnTo>
                    <a:pt x="1073944" y="1041463"/>
                  </a:lnTo>
                  <a:lnTo>
                    <a:pt x="1053179" y="1040702"/>
                  </a:lnTo>
                  <a:lnTo>
                    <a:pt x="1028891" y="1011650"/>
                  </a:lnTo>
                  <a:lnTo>
                    <a:pt x="1021270" y="1009840"/>
                  </a:lnTo>
                  <a:lnTo>
                    <a:pt x="1011365" y="1000696"/>
                  </a:lnTo>
                  <a:lnTo>
                    <a:pt x="996982" y="999935"/>
                  </a:lnTo>
                  <a:lnTo>
                    <a:pt x="982504" y="992315"/>
                  </a:lnTo>
                  <a:lnTo>
                    <a:pt x="981456" y="998982"/>
                  </a:lnTo>
                  <a:lnTo>
                    <a:pt x="958882" y="1000220"/>
                  </a:lnTo>
                  <a:lnTo>
                    <a:pt x="958310" y="1007840"/>
                  </a:lnTo>
                  <a:lnTo>
                    <a:pt x="927354" y="1004697"/>
                  </a:lnTo>
                  <a:lnTo>
                    <a:pt x="924496" y="1016698"/>
                  </a:lnTo>
                  <a:lnTo>
                    <a:pt x="911161" y="1032891"/>
                  </a:lnTo>
                  <a:lnTo>
                    <a:pt x="880586" y="1054799"/>
                  </a:lnTo>
                  <a:lnTo>
                    <a:pt x="871728" y="1055370"/>
                  </a:lnTo>
                  <a:lnTo>
                    <a:pt x="867727" y="1059561"/>
                  </a:lnTo>
                  <a:lnTo>
                    <a:pt x="865537" y="1057466"/>
                  </a:lnTo>
                  <a:lnTo>
                    <a:pt x="863060" y="1059752"/>
                  </a:lnTo>
                  <a:lnTo>
                    <a:pt x="860965" y="1056608"/>
                  </a:lnTo>
                  <a:lnTo>
                    <a:pt x="855631" y="1059466"/>
                  </a:lnTo>
                  <a:lnTo>
                    <a:pt x="842010" y="1079564"/>
                  </a:lnTo>
                  <a:lnTo>
                    <a:pt x="840676" y="1085183"/>
                  </a:lnTo>
                  <a:lnTo>
                    <a:pt x="845820" y="1089470"/>
                  </a:lnTo>
                  <a:lnTo>
                    <a:pt x="831056" y="1115663"/>
                  </a:lnTo>
                  <a:lnTo>
                    <a:pt x="828580" y="1126522"/>
                  </a:lnTo>
                  <a:lnTo>
                    <a:pt x="813054" y="1129665"/>
                  </a:lnTo>
                  <a:lnTo>
                    <a:pt x="810482" y="1133856"/>
                  </a:lnTo>
                  <a:lnTo>
                    <a:pt x="801243" y="1138047"/>
                  </a:lnTo>
                  <a:lnTo>
                    <a:pt x="784765" y="1130046"/>
                  </a:lnTo>
                  <a:lnTo>
                    <a:pt x="785336" y="1126522"/>
                  </a:lnTo>
                  <a:lnTo>
                    <a:pt x="782479" y="1125284"/>
                  </a:lnTo>
                  <a:lnTo>
                    <a:pt x="783431" y="1118997"/>
                  </a:lnTo>
                  <a:lnTo>
                    <a:pt x="777430" y="1110329"/>
                  </a:lnTo>
                  <a:lnTo>
                    <a:pt x="775811" y="1097471"/>
                  </a:lnTo>
                  <a:lnTo>
                    <a:pt x="767620" y="1100804"/>
                  </a:lnTo>
                  <a:lnTo>
                    <a:pt x="764286" y="1107853"/>
                  </a:lnTo>
                  <a:lnTo>
                    <a:pt x="755237" y="1106424"/>
                  </a:lnTo>
                  <a:lnTo>
                    <a:pt x="748760" y="1115759"/>
                  </a:lnTo>
                  <a:lnTo>
                    <a:pt x="754475" y="1119759"/>
                  </a:lnTo>
                  <a:lnTo>
                    <a:pt x="737521" y="1122617"/>
                  </a:lnTo>
                  <a:lnTo>
                    <a:pt x="720661" y="1120997"/>
                  </a:lnTo>
                  <a:lnTo>
                    <a:pt x="712184" y="1112711"/>
                  </a:lnTo>
                  <a:lnTo>
                    <a:pt x="702945" y="1108615"/>
                  </a:lnTo>
                  <a:lnTo>
                    <a:pt x="694087" y="1113282"/>
                  </a:lnTo>
                  <a:lnTo>
                    <a:pt x="690753" y="1108805"/>
                  </a:lnTo>
                  <a:lnTo>
                    <a:pt x="694753" y="1099471"/>
                  </a:lnTo>
                  <a:lnTo>
                    <a:pt x="689515" y="1099661"/>
                  </a:lnTo>
                  <a:lnTo>
                    <a:pt x="688276" y="1093946"/>
                  </a:lnTo>
                  <a:lnTo>
                    <a:pt x="666464" y="1097566"/>
                  </a:lnTo>
                  <a:lnTo>
                    <a:pt x="652939" y="1103852"/>
                  </a:lnTo>
                  <a:lnTo>
                    <a:pt x="626078" y="1110329"/>
                  </a:lnTo>
                  <a:lnTo>
                    <a:pt x="608838" y="1120616"/>
                  </a:lnTo>
                  <a:lnTo>
                    <a:pt x="610648" y="1129951"/>
                  </a:lnTo>
                  <a:lnTo>
                    <a:pt x="600075" y="1122617"/>
                  </a:lnTo>
                  <a:lnTo>
                    <a:pt x="559594" y="1121283"/>
                  </a:lnTo>
                  <a:lnTo>
                    <a:pt x="540639" y="1123188"/>
                  </a:lnTo>
                  <a:lnTo>
                    <a:pt x="530638" y="1126903"/>
                  </a:lnTo>
                  <a:lnTo>
                    <a:pt x="520065" y="1126808"/>
                  </a:lnTo>
                  <a:lnTo>
                    <a:pt x="516636" y="1130713"/>
                  </a:lnTo>
                  <a:lnTo>
                    <a:pt x="489394" y="1140809"/>
                  </a:lnTo>
                  <a:lnTo>
                    <a:pt x="485394" y="1130522"/>
                  </a:lnTo>
                  <a:lnTo>
                    <a:pt x="461867" y="1134237"/>
                  </a:lnTo>
                  <a:lnTo>
                    <a:pt x="452437" y="1133951"/>
                  </a:lnTo>
                  <a:lnTo>
                    <a:pt x="445865" y="1129856"/>
                  </a:lnTo>
                  <a:lnTo>
                    <a:pt x="440245" y="1129570"/>
                  </a:lnTo>
                  <a:lnTo>
                    <a:pt x="425005" y="1141667"/>
                  </a:lnTo>
                  <a:lnTo>
                    <a:pt x="424720" y="1144238"/>
                  </a:lnTo>
                  <a:lnTo>
                    <a:pt x="431482" y="1154144"/>
                  </a:lnTo>
                  <a:lnTo>
                    <a:pt x="441674" y="1158240"/>
                  </a:lnTo>
                  <a:lnTo>
                    <a:pt x="442246" y="1166241"/>
                  </a:lnTo>
                  <a:lnTo>
                    <a:pt x="447961" y="1175671"/>
                  </a:lnTo>
                  <a:lnTo>
                    <a:pt x="443484" y="1172528"/>
                  </a:lnTo>
                  <a:lnTo>
                    <a:pt x="442817" y="1174623"/>
                  </a:lnTo>
                  <a:lnTo>
                    <a:pt x="431197" y="1173575"/>
                  </a:lnTo>
                  <a:lnTo>
                    <a:pt x="422148" y="1181576"/>
                  </a:lnTo>
                  <a:lnTo>
                    <a:pt x="418052" y="1188053"/>
                  </a:lnTo>
                  <a:lnTo>
                    <a:pt x="397383" y="1202627"/>
                  </a:lnTo>
                  <a:lnTo>
                    <a:pt x="379285" y="1204913"/>
                  </a:lnTo>
                  <a:lnTo>
                    <a:pt x="383095" y="1200626"/>
                  </a:lnTo>
                  <a:lnTo>
                    <a:pt x="397573" y="1199293"/>
                  </a:lnTo>
                  <a:lnTo>
                    <a:pt x="408622" y="1190625"/>
                  </a:lnTo>
                  <a:lnTo>
                    <a:pt x="411766" y="1186339"/>
                  </a:lnTo>
                  <a:lnTo>
                    <a:pt x="409289" y="1189292"/>
                  </a:lnTo>
                  <a:lnTo>
                    <a:pt x="402336" y="1180433"/>
                  </a:lnTo>
                  <a:lnTo>
                    <a:pt x="384429" y="1173956"/>
                  </a:lnTo>
                  <a:lnTo>
                    <a:pt x="370713" y="1173575"/>
                  </a:lnTo>
                  <a:lnTo>
                    <a:pt x="350425" y="1167860"/>
                  </a:lnTo>
                  <a:lnTo>
                    <a:pt x="344995" y="1153763"/>
                  </a:lnTo>
                  <a:lnTo>
                    <a:pt x="350710" y="1141762"/>
                  </a:lnTo>
                  <a:lnTo>
                    <a:pt x="345662" y="1135094"/>
                  </a:lnTo>
                  <a:lnTo>
                    <a:pt x="305371" y="1135094"/>
                  </a:lnTo>
                  <a:lnTo>
                    <a:pt x="293179" y="1128522"/>
                  </a:lnTo>
                  <a:lnTo>
                    <a:pt x="280892" y="1126808"/>
                  </a:lnTo>
                  <a:lnTo>
                    <a:pt x="274034" y="1120140"/>
                  </a:lnTo>
                  <a:lnTo>
                    <a:pt x="256032" y="1115949"/>
                  </a:lnTo>
                  <a:lnTo>
                    <a:pt x="248602" y="1110996"/>
                  </a:lnTo>
                  <a:lnTo>
                    <a:pt x="243459" y="1122236"/>
                  </a:lnTo>
                  <a:lnTo>
                    <a:pt x="243935" y="1138523"/>
                  </a:lnTo>
                  <a:lnTo>
                    <a:pt x="237744" y="1142238"/>
                  </a:lnTo>
                  <a:lnTo>
                    <a:pt x="233172" y="1141857"/>
                  </a:lnTo>
                  <a:lnTo>
                    <a:pt x="237172" y="1155954"/>
                  </a:lnTo>
                  <a:lnTo>
                    <a:pt x="236315" y="1170432"/>
                  </a:lnTo>
                  <a:lnTo>
                    <a:pt x="238601" y="1176719"/>
                  </a:lnTo>
                  <a:lnTo>
                    <a:pt x="226028" y="1180243"/>
                  </a:lnTo>
                  <a:lnTo>
                    <a:pt x="239077" y="1177957"/>
                  </a:lnTo>
                  <a:lnTo>
                    <a:pt x="237172" y="1186339"/>
                  </a:lnTo>
                  <a:lnTo>
                    <a:pt x="239839" y="1195959"/>
                  </a:lnTo>
                  <a:lnTo>
                    <a:pt x="237268" y="1201007"/>
                  </a:lnTo>
                  <a:lnTo>
                    <a:pt x="234886" y="1196816"/>
                  </a:lnTo>
                  <a:lnTo>
                    <a:pt x="228981" y="1202055"/>
                  </a:lnTo>
                  <a:lnTo>
                    <a:pt x="205454" y="1208818"/>
                  </a:lnTo>
                  <a:lnTo>
                    <a:pt x="202406" y="1213866"/>
                  </a:lnTo>
                  <a:lnTo>
                    <a:pt x="204692" y="1224058"/>
                  </a:lnTo>
                  <a:lnTo>
                    <a:pt x="200977" y="1240060"/>
                  </a:lnTo>
                  <a:lnTo>
                    <a:pt x="198215" y="1249871"/>
                  </a:lnTo>
                  <a:lnTo>
                    <a:pt x="193643" y="1254347"/>
                  </a:lnTo>
                  <a:lnTo>
                    <a:pt x="181261" y="1257586"/>
                  </a:lnTo>
                  <a:lnTo>
                    <a:pt x="178975" y="1255776"/>
                  </a:lnTo>
                  <a:lnTo>
                    <a:pt x="178403" y="1251109"/>
                  </a:lnTo>
                  <a:lnTo>
                    <a:pt x="172879" y="1245965"/>
                  </a:lnTo>
                  <a:lnTo>
                    <a:pt x="169545" y="1229678"/>
                  </a:lnTo>
                  <a:lnTo>
                    <a:pt x="161544" y="12364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27" name="Freihandform: Form 326">
              <a:extLst>
                <a:ext uri="{FF2B5EF4-FFF2-40B4-BE49-F238E27FC236}">
                  <a16:creationId xmlns:a16="http://schemas.microsoft.com/office/drawing/2014/main" id="{7FA30060-D59F-4D44-8301-9B3E2A9FB7B8}"/>
                </a:ext>
              </a:extLst>
            </p:cNvPr>
            <p:cNvSpPr/>
            <p:nvPr/>
          </p:nvSpPr>
          <p:spPr>
            <a:xfrm>
              <a:off x="1884392" y="2438090"/>
              <a:ext cx="836550" cy="757350"/>
            </a:xfrm>
            <a:custGeom>
              <a:avLst/>
              <a:gdLst>
                <a:gd name="connsiteX0" fmla="*/ 340138 w 1609725"/>
                <a:gd name="connsiteY0" fmla="*/ 1414177 h 1457325"/>
                <a:gd name="connsiteX1" fmla="*/ 316897 w 1609725"/>
                <a:gd name="connsiteY1" fmla="*/ 1413320 h 1457325"/>
                <a:gd name="connsiteX2" fmla="*/ 299180 w 1609725"/>
                <a:gd name="connsiteY2" fmla="*/ 1406938 h 1457325"/>
                <a:gd name="connsiteX3" fmla="*/ 299942 w 1609725"/>
                <a:gd name="connsiteY3" fmla="*/ 1394365 h 1457325"/>
                <a:gd name="connsiteX4" fmla="*/ 281369 w 1609725"/>
                <a:gd name="connsiteY4" fmla="*/ 1401318 h 1457325"/>
                <a:gd name="connsiteX5" fmla="*/ 281559 w 1609725"/>
                <a:gd name="connsiteY5" fmla="*/ 1391031 h 1457325"/>
                <a:gd name="connsiteX6" fmla="*/ 273844 w 1609725"/>
                <a:gd name="connsiteY6" fmla="*/ 1392841 h 1457325"/>
                <a:gd name="connsiteX7" fmla="*/ 268034 w 1609725"/>
                <a:gd name="connsiteY7" fmla="*/ 1383792 h 1457325"/>
                <a:gd name="connsiteX8" fmla="*/ 270320 w 1609725"/>
                <a:gd name="connsiteY8" fmla="*/ 1381792 h 1457325"/>
                <a:gd name="connsiteX9" fmla="*/ 266414 w 1609725"/>
                <a:gd name="connsiteY9" fmla="*/ 1374648 h 1457325"/>
                <a:gd name="connsiteX10" fmla="*/ 267843 w 1609725"/>
                <a:gd name="connsiteY10" fmla="*/ 1363980 h 1457325"/>
                <a:gd name="connsiteX11" fmla="*/ 258889 w 1609725"/>
                <a:gd name="connsiteY11" fmla="*/ 1364266 h 1457325"/>
                <a:gd name="connsiteX12" fmla="*/ 268129 w 1609725"/>
                <a:gd name="connsiteY12" fmla="*/ 1362742 h 1457325"/>
                <a:gd name="connsiteX13" fmla="*/ 269843 w 1609725"/>
                <a:gd name="connsiteY13" fmla="*/ 1358455 h 1457325"/>
                <a:gd name="connsiteX14" fmla="*/ 255270 w 1609725"/>
                <a:gd name="connsiteY14" fmla="*/ 1357027 h 1457325"/>
                <a:gd name="connsiteX15" fmla="*/ 255651 w 1609725"/>
                <a:gd name="connsiteY15" fmla="*/ 1352645 h 1457325"/>
                <a:gd name="connsiteX16" fmla="*/ 243078 w 1609725"/>
                <a:gd name="connsiteY16" fmla="*/ 1355979 h 1457325"/>
                <a:gd name="connsiteX17" fmla="*/ 228505 w 1609725"/>
                <a:gd name="connsiteY17" fmla="*/ 1352169 h 1457325"/>
                <a:gd name="connsiteX18" fmla="*/ 225552 w 1609725"/>
                <a:gd name="connsiteY18" fmla="*/ 1359598 h 1457325"/>
                <a:gd name="connsiteX19" fmla="*/ 226886 w 1609725"/>
                <a:gd name="connsiteY19" fmla="*/ 1368266 h 1457325"/>
                <a:gd name="connsiteX20" fmla="*/ 221266 w 1609725"/>
                <a:gd name="connsiteY20" fmla="*/ 1370838 h 1457325"/>
                <a:gd name="connsiteX21" fmla="*/ 221552 w 1609725"/>
                <a:gd name="connsiteY21" fmla="*/ 1355408 h 1457325"/>
                <a:gd name="connsiteX22" fmla="*/ 217361 w 1609725"/>
                <a:gd name="connsiteY22" fmla="*/ 1347311 h 1457325"/>
                <a:gd name="connsiteX23" fmla="*/ 204883 w 1609725"/>
                <a:gd name="connsiteY23" fmla="*/ 1345692 h 1457325"/>
                <a:gd name="connsiteX24" fmla="*/ 203930 w 1609725"/>
                <a:gd name="connsiteY24" fmla="*/ 1341406 h 1457325"/>
                <a:gd name="connsiteX25" fmla="*/ 198596 w 1609725"/>
                <a:gd name="connsiteY25" fmla="*/ 1342549 h 1457325"/>
                <a:gd name="connsiteX26" fmla="*/ 197548 w 1609725"/>
                <a:gd name="connsiteY26" fmla="*/ 1338644 h 1457325"/>
                <a:gd name="connsiteX27" fmla="*/ 184118 w 1609725"/>
                <a:gd name="connsiteY27" fmla="*/ 1339787 h 1457325"/>
                <a:gd name="connsiteX28" fmla="*/ 184213 w 1609725"/>
                <a:gd name="connsiteY28" fmla="*/ 1334548 h 1457325"/>
                <a:gd name="connsiteX29" fmla="*/ 191929 w 1609725"/>
                <a:gd name="connsiteY29" fmla="*/ 1333500 h 1457325"/>
                <a:gd name="connsiteX30" fmla="*/ 189452 w 1609725"/>
                <a:gd name="connsiteY30" fmla="*/ 1329023 h 1457325"/>
                <a:gd name="connsiteX31" fmla="*/ 184690 w 1609725"/>
                <a:gd name="connsiteY31" fmla="*/ 1328928 h 1457325"/>
                <a:gd name="connsiteX32" fmla="*/ 184404 w 1609725"/>
                <a:gd name="connsiteY32" fmla="*/ 1325213 h 1457325"/>
                <a:gd name="connsiteX33" fmla="*/ 186500 w 1609725"/>
                <a:gd name="connsiteY33" fmla="*/ 1325023 h 1457325"/>
                <a:gd name="connsiteX34" fmla="*/ 184499 w 1609725"/>
                <a:gd name="connsiteY34" fmla="*/ 1308449 h 1457325"/>
                <a:gd name="connsiteX35" fmla="*/ 157067 w 1609725"/>
                <a:gd name="connsiteY35" fmla="*/ 1310069 h 1457325"/>
                <a:gd name="connsiteX36" fmla="*/ 152019 w 1609725"/>
                <a:gd name="connsiteY36" fmla="*/ 1294829 h 1457325"/>
                <a:gd name="connsiteX37" fmla="*/ 153543 w 1609725"/>
                <a:gd name="connsiteY37" fmla="*/ 1291400 h 1457325"/>
                <a:gd name="connsiteX38" fmla="*/ 170783 w 1609725"/>
                <a:gd name="connsiteY38" fmla="*/ 1278350 h 1457325"/>
                <a:gd name="connsiteX39" fmla="*/ 166687 w 1609725"/>
                <a:gd name="connsiteY39" fmla="*/ 1274350 h 1457325"/>
                <a:gd name="connsiteX40" fmla="*/ 174879 w 1609725"/>
                <a:gd name="connsiteY40" fmla="*/ 1271111 h 1457325"/>
                <a:gd name="connsiteX41" fmla="*/ 161068 w 1609725"/>
                <a:gd name="connsiteY41" fmla="*/ 1265682 h 1457325"/>
                <a:gd name="connsiteX42" fmla="*/ 153829 w 1609725"/>
                <a:gd name="connsiteY42" fmla="*/ 1241489 h 1457325"/>
                <a:gd name="connsiteX43" fmla="*/ 188023 w 1609725"/>
                <a:gd name="connsiteY43" fmla="*/ 1222343 h 1457325"/>
                <a:gd name="connsiteX44" fmla="*/ 197548 w 1609725"/>
                <a:gd name="connsiteY44" fmla="*/ 1210056 h 1457325"/>
                <a:gd name="connsiteX45" fmla="*/ 212979 w 1609725"/>
                <a:gd name="connsiteY45" fmla="*/ 1205960 h 1457325"/>
                <a:gd name="connsiteX46" fmla="*/ 207836 w 1609725"/>
                <a:gd name="connsiteY46" fmla="*/ 1182434 h 1457325"/>
                <a:gd name="connsiteX47" fmla="*/ 183261 w 1609725"/>
                <a:gd name="connsiteY47" fmla="*/ 1187005 h 1457325"/>
                <a:gd name="connsiteX48" fmla="*/ 177546 w 1609725"/>
                <a:gd name="connsiteY48" fmla="*/ 1176242 h 1457325"/>
                <a:gd name="connsiteX49" fmla="*/ 174022 w 1609725"/>
                <a:gd name="connsiteY49" fmla="*/ 1160240 h 1457325"/>
                <a:gd name="connsiteX50" fmla="*/ 160115 w 1609725"/>
                <a:gd name="connsiteY50" fmla="*/ 1159478 h 1457325"/>
                <a:gd name="connsiteX51" fmla="*/ 164878 w 1609725"/>
                <a:gd name="connsiteY51" fmla="*/ 1137761 h 1457325"/>
                <a:gd name="connsiteX52" fmla="*/ 174308 w 1609725"/>
                <a:gd name="connsiteY52" fmla="*/ 1121950 h 1457325"/>
                <a:gd name="connsiteX53" fmla="*/ 144685 w 1609725"/>
                <a:gd name="connsiteY53" fmla="*/ 1116139 h 1457325"/>
                <a:gd name="connsiteX54" fmla="*/ 121348 w 1609725"/>
                <a:gd name="connsiteY54" fmla="*/ 1117664 h 1457325"/>
                <a:gd name="connsiteX55" fmla="*/ 92869 w 1609725"/>
                <a:gd name="connsiteY55" fmla="*/ 1110996 h 1457325"/>
                <a:gd name="connsiteX56" fmla="*/ 88773 w 1609725"/>
                <a:gd name="connsiteY56" fmla="*/ 1116139 h 1457325"/>
                <a:gd name="connsiteX57" fmla="*/ 83248 w 1609725"/>
                <a:gd name="connsiteY57" fmla="*/ 1114711 h 1457325"/>
                <a:gd name="connsiteX58" fmla="*/ 75247 w 1609725"/>
                <a:gd name="connsiteY58" fmla="*/ 1083755 h 1457325"/>
                <a:gd name="connsiteX59" fmla="*/ 62675 w 1609725"/>
                <a:gd name="connsiteY59" fmla="*/ 1058323 h 1457325"/>
                <a:gd name="connsiteX60" fmla="*/ 75438 w 1609725"/>
                <a:gd name="connsiteY60" fmla="*/ 1051941 h 1457325"/>
                <a:gd name="connsiteX61" fmla="*/ 73533 w 1609725"/>
                <a:gd name="connsiteY61" fmla="*/ 1046226 h 1457325"/>
                <a:gd name="connsiteX62" fmla="*/ 89154 w 1609725"/>
                <a:gd name="connsiteY62" fmla="*/ 1013841 h 1457325"/>
                <a:gd name="connsiteX63" fmla="*/ 75152 w 1609725"/>
                <a:gd name="connsiteY63" fmla="*/ 998411 h 1457325"/>
                <a:gd name="connsiteX64" fmla="*/ 71247 w 1609725"/>
                <a:gd name="connsiteY64" fmla="*/ 989933 h 1457325"/>
                <a:gd name="connsiteX65" fmla="*/ 58103 w 1609725"/>
                <a:gd name="connsiteY65" fmla="*/ 1003840 h 1457325"/>
                <a:gd name="connsiteX66" fmla="*/ 33052 w 1609725"/>
                <a:gd name="connsiteY66" fmla="*/ 1018604 h 1457325"/>
                <a:gd name="connsiteX67" fmla="*/ 35623 w 1609725"/>
                <a:gd name="connsiteY67" fmla="*/ 998887 h 1457325"/>
                <a:gd name="connsiteX68" fmla="*/ 19812 w 1609725"/>
                <a:gd name="connsiteY68" fmla="*/ 949452 h 1457325"/>
                <a:gd name="connsiteX69" fmla="*/ 13145 w 1609725"/>
                <a:gd name="connsiteY69" fmla="*/ 923639 h 1457325"/>
                <a:gd name="connsiteX70" fmla="*/ 9525 w 1609725"/>
                <a:gd name="connsiteY70" fmla="*/ 893445 h 1457325"/>
                <a:gd name="connsiteX71" fmla="*/ 10859 w 1609725"/>
                <a:gd name="connsiteY71" fmla="*/ 887825 h 1457325"/>
                <a:gd name="connsiteX72" fmla="*/ 21812 w 1609725"/>
                <a:gd name="connsiteY72" fmla="*/ 875919 h 1457325"/>
                <a:gd name="connsiteX73" fmla="*/ 35909 w 1609725"/>
                <a:gd name="connsiteY73" fmla="*/ 891921 h 1457325"/>
                <a:gd name="connsiteX74" fmla="*/ 43910 w 1609725"/>
                <a:gd name="connsiteY74" fmla="*/ 896017 h 1457325"/>
                <a:gd name="connsiteX75" fmla="*/ 45148 w 1609725"/>
                <a:gd name="connsiteY75" fmla="*/ 885920 h 1457325"/>
                <a:gd name="connsiteX76" fmla="*/ 56388 w 1609725"/>
                <a:gd name="connsiteY76" fmla="*/ 888587 h 1457325"/>
                <a:gd name="connsiteX77" fmla="*/ 65913 w 1609725"/>
                <a:gd name="connsiteY77" fmla="*/ 880681 h 1457325"/>
                <a:gd name="connsiteX78" fmla="*/ 72295 w 1609725"/>
                <a:gd name="connsiteY78" fmla="*/ 885254 h 1457325"/>
                <a:gd name="connsiteX79" fmla="*/ 78867 w 1609725"/>
                <a:gd name="connsiteY79" fmla="*/ 880872 h 1457325"/>
                <a:gd name="connsiteX80" fmla="*/ 94202 w 1609725"/>
                <a:gd name="connsiteY80" fmla="*/ 889063 h 1457325"/>
                <a:gd name="connsiteX81" fmla="*/ 96393 w 1609725"/>
                <a:gd name="connsiteY81" fmla="*/ 887444 h 1457325"/>
                <a:gd name="connsiteX82" fmla="*/ 90773 w 1609725"/>
                <a:gd name="connsiteY82" fmla="*/ 880872 h 1457325"/>
                <a:gd name="connsiteX83" fmla="*/ 96964 w 1609725"/>
                <a:gd name="connsiteY83" fmla="*/ 886778 h 1457325"/>
                <a:gd name="connsiteX84" fmla="*/ 114205 w 1609725"/>
                <a:gd name="connsiteY84" fmla="*/ 895350 h 1457325"/>
                <a:gd name="connsiteX85" fmla="*/ 115348 w 1609725"/>
                <a:gd name="connsiteY85" fmla="*/ 893636 h 1457325"/>
                <a:gd name="connsiteX86" fmla="*/ 128016 w 1609725"/>
                <a:gd name="connsiteY86" fmla="*/ 897446 h 1457325"/>
                <a:gd name="connsiteX87" fmla="*/ 135255 w 1609725"/>
                <a:gd name="connsiteY87" fmla="*/ 894207 h 1457325"/>
                <a:gd name="connsiteX88" fmla="*/ 134779 w 1609725"/>
                <a:gd name="connsiteY88" fmla="*/ 874490 h 1457325"/>
                <a:gd name="connsiteX89" fmla="*/ 130588 w 1609725"/>
                <a:gd name="connsiteY89" fmla="*/ 862108 h 1457325"/>
                <a:gd name="connsiteX90" fmla="*/ 123920 w 1609725"/>
                <a:gd name="connsiteY90" fmla="*/ 856107 h 1457325"/>
                <a:gd name="connsiteX91" fmla="*/ 122968 w 1609725"/>
                <a:gd name="connsiteY91" fmla="*/ 846106 h 1457325"/>
                <a:gd name="connsiteX92" fmla="*/ 117634 w 1609725"/>
                <a:gd name="connsiteY92" fmla="*/ 832485 h 1457325"/>
                <a:gd name="connsiteX93" fmla="*/ 107442 w 1609725"/>
                <a:gd name="connsiteY93" fmla="*/ 828961 h 1457325"/>
                <a:gd name="connsiteX94" fmla="*/ 100298 w 1609725"/>
                <a:gd name="connsiteY94" fmla="*/ 801529 h 1457325"/>
                <a:gd name="connsiteX95" fmla="*/ 97727 w 1609725"/>
                <a:gd name="connsiteY95" fmla="*/ 803434 h 1457325"/>
                <a:gd name="connsiteX96" fmla="*/ 92202 w 1609725"/>
                <a:gd name="connsiteY96" fmla="*/ 795814 h 1457325"/>
                <a:gd name="connsiteX97" fmla="*/ 86582 w 1609725"/>
                <a:gd name="connsiteY97" fmla="*/ 792861 h 1457325"/>
                <a:gd name="connsiteX98" fmla="*/ 82677 w 1609725"/>
                <a:gd name="connsiteY98" fmla="*/ 776192 h 1457325"/>
                <a:gd name="connsiteX99" fmla="*/ 80962 w 1609725"/>
                <a:gd name="connsiteY99" fmla="*/ 759904 h 1457325"/>
                <a:gd name="connsiteX100" fmla="*/ 83439 w 1609725"/>
                <a:gd name="connsiteY100" fmla="*/ 758952 h 1457325"/>
                <a:gd name="connsiteX101" fmla="*/ 79534 w 1609725"/>
                <a:gd name="connsiteY101" fmla="*/ 732092 h 1457325"/>
                <a:gd name="connsiteX102" fmla="*/ 86296 w 1609725"/>
                <a:gd name="connsiteY102" fmla="*/ 730472 h 1457325"/>
                <a:gd name="connsiteX103" fmla="*/ 86487 w 1609725"/>
                <a:gd name="connsiteY103" fmla="*/ 724281 h 1457325"/>
                <a:gd name="connsiteX104" fmla="*/ 80010 w 1609725"/>
                <a:gd name="connsiteY104" fmla="*/ 706279 h 1457325"/>
                <a:gd name="connsiteX105" fmla="*/ 83725 w 1609725"/>
                <a:gd name="connsiteY105" fmla="*/ 704183 h 1457325"/>
                <a:gd name="connsiteX106" fmla="*/ 81248 w 1609725"/>
                <a:gd name="connsiteY106" fmla="*/ 699516 h 1457325"/>
                <a:gd name="connsiteX107" fmla="*/ 84011 w 1609725"/>
                <a:gd name="connsiteY107" fmla="*/ 698087 h 1457325"/>
                <a:gd name="connsiteX108" fmla="*/ 76962 w 1609725"/>
                <a:gd name="connsiteY108" fmla="*/ 689420 h 1457325"/>
                <a:gd name="connsiteX109" fmla="*/ 103251 w 1609725"/>
                <a:gd name="connsiteY109" fmla="*/ 678085 h 1457325"/>
                <a:gd name="connsiteX110" fmla="*/ 104585 w 1609725"/>
                <a:gd name="connsiteY110" fmla="*/ 680847 h 1457325"/>
                <a:gd name="connsiteX111" fmla="*/ 117824 w 1609725"/>
                <a:gd name="connsiteY111" fmla="*/ 675799 h 1457325"/>
                <a:gd name="connsiteX112" fmla="*/ 125063 w 1609725"/>
                <a:gd name="connsiteY112" fmla="*/ 670179 h 1457325"/>
                <a:gd name="connsiteX113" fmla="*/ 137636 w 1609725"/>
                <a:gd name="connsiteY113" fmla="*/ 667988 h 1457325"/>
                <a:gd name="connsiteX114" fmla="*/ 133445 w 1609725"/>
                <a:gd name="connsiteY114" fmla="*/ 654272 h 1457325"/>
                <a:gd name="connsiteX115" fmla="*/ 141065 w 1609725"/>
                <a:gd name="connsiteY115" fmla="*/ 652081 h 1457325"/>
                <a:gd name="connsiteX116" fmla="*/ 146971 w 1609725"/>
                <a:gd name="connsiteY116" fmla="*/ 657701 h 1457325"/>
                <a:gd name="connsiteX117" fmla="*/ 161449 w 1609725"/>
                <a:gd name="connsiteY117" fmla="*/ 651701 h 1457325"/>
                <a:gd name="connsiteX118" fmla="*/ 160496 w 1609725"/>
                <a:gd name="connsiteY118" fmla="*/ 648081 h 1457325"/>
                <a:gd name="connsiteX119" fmla="*/ 169164 w 1609725"/>
                <a:gd name="connsiteY119" fmla="*/ 645700 h 1457325"/>
                <a:gd name="connsiteX120" fmla="*/ 166783 w 1609725"/>
                <a:gd name="connsiteY120" fmla="*/ 636175 h 1457325"/>
                <a:gd name="connsiteX121" fmla="*/ 176212 w 1609725"/>
                <a:gd name="connsiteY121" fmla="*/ 633889 h 1457325"/>
                <a:gd name="connsiteX122" fmla="*/ 173641 w 1609725"/>
                <a:gd name="connsiteY122" fmla="*/ 627697 h 1457325"/>
                <a:gd name="connsiteX123" fmla="*/ 180689 w 1609725"/>
                <a:gd name="connsiteY123" fmla="*/ 625983 h 1457325"/>
                <a:gd name="connsiteX124" fmla="*/ 178308 w 1609725"/>
                <a:gd name="connsiteY124" fmla="*/ 617125 h 1457325"/>
                <a:gd name="connsiteX125" fmla="*/ 188786 w 1609725"/>
                <a:gd name="connsiteY125" fmla="*/ 614553 h 1457325"/>
                <a:gd name="connsiteX126" fmla="*/ 163068 w 1609725"/>
                <a:gd name="connsiteY126" fmla="*/ 556165 h 1457325"/>
                <a:gd name="connsiteX127" fmla="*/ 158782 w 1609725"/>
                <a:gd name="connsiteY127" fmla="*/ 558451 h 1457325"/>
                <a:gd name="connsiteX128" fmla="*/ 154400 w 1609725"/>
                <a:gd name="connsiteY128" fmla="*/ 557403 h 1457325"/>
                <a:gd name="connsiteX129" fmla="*/ 154591 w 1609725"/>
                <a:gd name="connsiteY129" fmla="*/ 526923 h 1457325"/>
                <a:gd name="connsiteX130" fmla="*/ 175070 w 1609725"/>
                <a:gd name="connsiteY130" fmla="*/ 527590 h 1457325"/>
                <a:gd name="connsiteX131" fmla="*/ 180022 w 1609725"/>
                <a:gd name="connsiteY131" fmla="*/ 488442 h 1457325"/>
                <a:gd name="connsiteX132" fmla="*/ 171545 w 1609725"/>
                <a:gd name="connsiteY132" fmla="*/ 487394 h 1457325"/>
                <a:gd name="connsiteX133" fmla="*/ 182689 w 1609725"/>
                <a:gd name="connsiteY133" fmla="*/ 455867 h 1457325"/>
                <a:gd name="connsiteX134" fmla="*/ 200215 w 1609725"/>
                <a:gd name="connsiteY134" fmla="*/ 465582 h 1457325"/>
                <a:gd name="connsiteX135" fmla="*/ 241649 w 1609725"/>
                <a:gd name="connsiteY135" fmla="*/ 459677 h 1457325"/>
                <a:gd name="connsiteX136" fmla="*/ 242887 w 1609725"/>
                <a:gd name="connsiteY136" fmla="*/ 453580 h 1457325"/>
                <a:gd name="connsiteX137" fmla="*/ 253270 w 1609725"/>
                <a:gd name="connsiteY137" fmla="*/ 452628 h 1457325"/>
                <a:gd name="connsiteX138" fmla="*/ 252794 w 1609725"/>
                <a:gd name="connsiteY138" fmla="*/ 446818 h 1457325"/>
                <a:gd name="connsiteX139" fmla="*/ 255651 w 1609725"/>
                <a:gd name="connsiteY139" fmla="*/ 446246 h 1457325"/>
                <a:gd name="connsiteX140" fmla="*/ 252317 w 1609725"/>
                <a:gd name="connsiteY140" fmla="*/ 437007 h 1457325"/>
                <a:gd name="connsiteX141" fmla="*/ 262319 w 1609725"/>
                <a:gd name="connsiteY141" fmla="*/ 432721 h 1457325"/>
                <a:gd name="connsiteX142" fmla="*/ 262033 w 1609725"/>
                <a:gd name="connsiteY142" fmla="*/ 430816 h 1457325"/>
                <a:gd name="connsiteX143" fmla="*/ 263843 w 1609725"/>
                <a:gd name="connsiteY143" fmla="*/ 430244 h 1457325"/>
                <a:gd name="connsiteX144" fmla="*/ 265938 w 1609725"/>
                <a:gd name="connsiteY144" fmla="*/ 439769 h 1457325"/>
                <a:gd name="connsiteX145" fmla="*/ 271462 w 1609725"/>
                <a:gd name="connsiteY145" fmla="*/ 439198 h 1457325"/>
                <a:gd name="connsiteX146" fmla="*/ 273177 w 1609725"/>
                <a:gd name="connsiteY146" fmla="*/ 447008 h 1457325"/>
                <a:gd name="connsiteX147" fmla="*/ 299371 w 1609725"/>
                <a:gd name="connsiteY147" fmla="*/ 431197 h 1457325"/>
                <a:gd name="connsiteX148" fmla="*/ 298418 w 1609725"/>
                <a:gd name="connsiteY148" fmla="*/ 422720 h 1457325"/>
                <a:gd name="connsiteX149" fmla="*/ 264986 w 1609725"/>
                <a:gd name="connsiteY149" fmla="*/ 412909 h 1457325"/>
                <a:gd name="connsiteX150" fmla="*/ 265843 w 1609725"/>
                <a:gd name="connsiteY150" fmla="*/ 394621 h 1457325"/>
                <a:gd name="connsiteX151" fmla="*/ 273082 w 1609725"/>
                <a:gd name="connsiteY151" fmla="*/ 394335 h 1457325"/>
                <a:gd name="connsiteX152" fmla="*/ 271844 w 1609725"/>
                <a:gd name="connsiteY152" fmla="*/ 375476 h 1457325"/>
                <a:gd name="connsiteX153" fmla="*/ 269843 w 1609725"/>
                <a:gd name="connsiteY153" fmla="*/ 370618 h 1457325"/>
                <a:gd name="connsiteX154" fmla="*/ 267748 w 1609725"/>
                <a:gd name="connsiteY154" fmla="*/ 372999 h 1457325"/>
                <a:gd name="connsiteX155" fmla="*/ 260985 w 1609725"/>
                <a:gd name="connsiteY155" fmla="*/ 373475 h 1457325"/>
                <a:gd name="connsiteX156" fmla="*/ 257842 w 1609725"/>
                <a:gd name="connsiteY156" fmla="*/ 361283 h 1457325"/>
                <a:gd name="connsiteX157" fmla="*/ 246031 w 1609725"/>
                <a:gd name="connsiteY157" fmla="*/ 342805 h 1457325"/>
                <a:gd name="connsiteX158" fmla="*/ 242030 w 1609725"/>
                <a:gd name="connsiteY158" fmla="*/ 331375 h 1457325"/>
                <a:gd name="connsiteX159" fmla="*/ 244030 w 1609725"/>
                <a:gd name="connsiteY159" fmla="*/ 330803 h 1457325"/>
                <a:gd name="connsiteX160" fmla="*/ 244793 w 1609725"/>
                <a:gd name="connsiteY160" fmla="*/ 323374 h 1457325"/>
                <a:gd name="connsiteX161" fmla="*/ 240506 w 1609725"/>
                <a:gd name="connsiteY161" fmla="*/ 319373 h 1457325"/>
                <a:gd name="connsiteX162" fmla="*/ 248412 w 1609725"/>
                <a:gd name="connsiteY162" fmla="*/ 298037 h 1457325"/>
                <a:gd name="connsiteX163" fmla="*/ 250793 w 1609725"/>
                <a:gd name="connsiteY163" fmla="*/ 281273 h 1457325"/>
                <a:gd name="connsiteX164" fmla="*/ 236029 w 1609725"/>
                <a:gd name="connsiteY164" fmla="*/ 276035 h 1457325"/>
                <a:gd name="connsiteX165" fmla="*/ 234125 w 1609725"/>
                <a:gd name="connsiteY165" fmla="*/ 264128 h 1457325"/>
                <a:gd name="connsiteX166" fmla="*/ 231838 w 1609725"/>
                <a:gd name="connsiteY166" fmla="*/ 266319 h 1457325"/>
                <a:gd name="connsiteX167" fmla="*/ 231077 w 1609725"/>
                <a:gd name="connsiteY167" fmla="*/ 263843 h 1457325"/>
                <a:gd name="connsiteX168" fmla="*/ 224790 w 1609725"/>
                <a:gd name="connsiteY168" fmla="*/ 221933 h 1457325"/>
                <a:gd name="connsiteX169" fmla="*/ 222980 w 1609725"/>
                <a:gd name="connsiteY169" fmla="*/ 221647 h 1457325"/>
                <a:gd name="connsiteX170" fmla="*/ 223837 w 1609725"/>
                <a:gd name="connsiteY170" fmla="*/ 190405 h 1457325"/>
                <a:gd name="connsiteX171" fmla="*/ 228981 w 1609725"/>
                <a:gd name="connsiteY171" fmla="*/ 187547 h 1457325"/>
                <a:gd name="connsiteX172" fmla="*/ 223456 w 1609725"/>
                <a:gd name="connsiteY172" fmla="*/ 157639 h 1457325"/>
                <a:gd name="connsiteX173" fmla="*/ 232601 w 1609725"/>
                <a:gd name="connsiteY173" fmla="*/ 132112 h 1457325"/>
                <a:gd name="connsiteX174" fmla="*/ 230981 w 1609725"/>
                <a:gd name="connsiteY174" fmla="*/ 126492 h 1457325"/>
                <a:gd name="connsiteX175" fmla="*/ 234601 w 1609725"/>
                <a:gd name="connsiteY175" fmla="*/ 126111 h 1457325"/>
                <a:gd name="connsiteX176" fmla="*/ 232981 w 1609725"/>
                <a:gd name="connsiteY176" fmla="*/ 113252 h 1457325"/>
                <a:gd name="connsiteX177" fmla="*/ 260699 w 1609725"/>
                <a:gd name="connsiteY177" fmla="*/ 110490 h 1457325"/>
                <a:gd name="connsiteX178" fmla="*/ 303467 w 1609725"/>
                <a:gd name="connsiteY178" fmla="*/ 114681 h 1457325"/>
                <a:gd name="connsiteX179" fmla="*/ 351187 w 1609725"/>
                <a:gd name="connsiteY179" fmla="*/ 107633 h 1457325"/>
                <a:gd name="connsiteX180" fmla="*/ 383096 w 1609725"/>
                <a:gd name="connsiteY180" fmla="*/ 98679 h 1457325"/>
                <a:gd name="connsiteX181" fmla="*/ 387953 w 1609725"/>
                <a:gd name="connsiteY181" fmla="*/ 114871 h 1457325"/>
                <a:gd name="connsiteX182" fmla="*/ 401669 w 1609725"/>
                <a:gd name="connsiteY182" fmla="*/ 112681 h 1457325"/>
                <a:gd name="connsiteX183" fmla="*/ 403288 w 1609725"/>
                <a:gd name="connsiteY183" fmla="*/ 121634 h 1457325"/>
                <a:gd name="connsiteX184" fmla="*/ 442627 w 1609725"/>
                <a:gd name="connsiteY184" fmla="*/ 120301 h 1457325"/>
                <a:gd name="connsiteX185" fmla="*/ 449675 w 1609725"/>
                <a:gd name="connsiteY185" fmla="*/ 117824 h 1457325"/>
                <a:gd name="connsiteX186" fmla="*/ 451390 w 1609725"/>
                <a:gd name="connsiteY186" fmla="*/ 109728 h 1457325"/>
                <a:gd name="connsiteX187" fmla="*/ 465963 w 1609725"/>
                <a:gd name="connsiteY187" fmla="*/ 108775 h 1457325"/>
                <a:gd name="connsiteX188" fmla="*/ 468344 w 1609725"/>
                <a:gd name="connsiteY188" fmla="*/ 117920 h 1457325"/>
                <a:gd name="connsiteX189" fmla="*/ 474440 w 1609725"/>
                <a:gd name="connsiteY189" fmla="*/ 117824 h 1457325"/>
                <a:gd name="connsiteX190" fmla="*/ 478917 w 1609725"/>
                <a:gd name="connsiteY190" fmla="*/ 121063 h 1457325"/>
                <a:gd name="connsiteX191" fmla="*/ 493871 w 1609725"/>
                <a:gd name="connsiteY191" fmla="*/ 117443 h 1457325"/>
                <a:gd name="connsiteX192" fmla="*/ 494252 w 1609725"/>
                <a:gd name="connsiteY192" fmla="*/ 121158 h 1457325"/>
                <a:gd name="connsiteX193" fmla="*/ 513302 w 1609725"/>
                <a:gd name="connsiteY193" fmla="*/ 118491 h 1457325"/>
                <a:gd name="connsiteX194" fmla="*/ 514160 w 1609725"/>
                <a:gd name="connsiteY194" fmla="*/ 121253 h 1457325"/>
                <a:gd name="connsiteX195" fmla="*/ 521303 w 1609725"/>
                <a:gd name="connsiteY195" fmla="*/ 119062 h 1457325"/>
                <a:gd name="connsiteX196" fmla="*/ 529400 w 1609725"/>
                <a:gd name="connsiteY196" fmla="*/ 121729 h 1457325"/>
                <a:gd name="connsiteX197" fmla="*/ 546259 w 1609725"/>
                <a:gd name="connsiteY197" fmla="*/ 120967 h 1457325"/>
                <a:gd name="connsiteX198" fmla="*/ 545021 w 1609725"/>
                <a:gd name="connsiteY198" fmla="*/ 126397 h 1457325"/>
                <a:gd name="connsiteX199" fmla="*/ 551307 w 1609725"/>
                <a:gd name="connsiteY199" fmla="*/ 125444 h 1457325"/>
                <a:gd name="connsiteX200" fmla="*/ 551402 w 1609725"/>
                <a:gd name="connsiteY200" fmla="*/ 132779 h 1457325"/>
                <a:gd name="connsiteX201" fmla="*/ 566738 w 1609725"/>
                <a:gd name="connsiteY201" fmla="*/ 128302 h 1457325"/>
                <a:gd name="connsiteX202" fmla="*/ 572738 w 1609725"/>
                <a:gd name="connsiteY202" fmla="*/ 128492 h 1457325"/>
                <a:gd name="connsiteX203" fmla="*/ 572453 w 1609725"/>
                <a:gd name="connsiteY203" fmla="*/ 131921 h 1457325"/>
                <a:gd name="connsiteX204" fmla="*/ 591312 w 1609725"/>
                <a:gd name="connsiteY204" fmla="*/ 128587 h 1457325"/>
                <a:gd name="connsiteX205" fmla="*/ 591884 w 1609725"/>
                <a:gd name="connsiteY205" fmla="*/ 130588 h 1457325"/>
                <a:gd name="connsiteX206" fmla="*/ 611791 w 1609725"/>
                <a:gd name="connsiteY206" fmla="*/ 128873 h 1457325"/>
                <a:gd name="connsiteX207" fmla="*/ 641223 w 1609725"/>
                <a:gd name="connsiteY207" fmla="*/ 122777 h 1457325"/>
                <a:gd name="connsiteX208" fmla="*/ 651415 w 1609725"/>
                <a:gd name="connsiteY208" fmla="*/ 122491 h 1457325"/>
                <a:gd name="connsiteX209" fmla="*/ 651605 w 1609725"/>
                <a:gd name="connsiteY209" fmla="*/ 124206 h 1457325"/>
                <a:gd name="connsiteX210" fmla="*/ 666179 w 1609725"/>
                <a:gd name="connsiteY210" fmla="*/ 126016 h 1457325"/>
                <a:gd name="connsiteX211" fmla="*/ 665512 w 1609725"/>
                <a:gd name="connsiteY211" fmla="*/ 122873 h 1457325"/>
                <a:gd name="connsiteX212" fmla="*/ 711898 w 1609725"/>
                <a:gd name="connsiteY212" fmla="*/ 113062 h 1457325"/>
                <a:gd name="connsiteX213" fmla="*/ 712661 w 1609725"/>
                <a:gd name="connsiteY213" fmla="*/ 109823 h 1457325"/>
                <a:gd name="connsiteX214" fmla="*/ 727043 w 1609725"/>
                <a:gd name="connsiteY214" fmla="*/ 115633 h 1457325"/>
                <a:gd name="connsiteX215" fmla="*/ 732282 w 1609725"/>
                <a:gd name="connsiteY215" fmla="*/ 113824 h 1457325"/>
                <a:gd name="connsiteX216" fmla="*/ 738854 w 1609725"/>
                <a:gd name="connsiteY216" fmla="*/ 129064 h 1457325"/>
                <a:gd name="connsiteX217" fmla="*/ 764286 w 1609725"/>
                <a:gd name="connsiteY217" fmla="*/ 121634 h 1457325"/>
                <a:gd name="connsiteX218" fmla="*/ 768668 w 1609725"/>
                <a:gd name="connsiteY218" fmla="*/ 133731 h 1457325"/>
                <a:gd name="connsiteX219" fmla="*/ 787146 w 1609725"/>
                <a:gd name="connsiteY219" fmla="*/ 128492 h 1457325"/>
                <a:gd name="connsiteX220" fmla="*/ 786384 w 1609725"/>
                <a:gd name="connsiteY220" fmla="*/ 122682 h 1457325"/>
                <a:gd name="connsiteX221" fmla="*/ 801434 w 1609725"/>
                <a:gd name="connsiteY221" fmla="*/ 116967 h 1457325"/>
                <a:gd name="connsiteX222" fmla="*/ 800005 w 1609725"/>
                <a:gd name="connsiteY222" fmla="*/ 108109 h 1457325"/>
                <a:gd name="connsiteX223" fmla="*/ 803529 w 1609725"/>
                <a:gd name="connsiteY223" fmla="*/ 82106 h 1457325"/>
                <a:gd name="connsiteX224" fmla="*/ 809054 w 1609725"/>
                <a:gd name="connsiteY224" fmla="*/ 83058 h 1457325"/>
                <a:gd name="connsiteX225" fmla="*/ 810387 w 1609725"/>
                <a:gd name="connsiteY225" fmla="*/ 73724 h 1457325"/>
                <a:gd name="connsiteX226" fmla="*/ 822198 w 1609725"/>
                <a:gd name="connsiteY226" fmla="*/ 74200 h 1457325"/>
                <a:gd name="connsiteX227" fmla="*/ 822103 w 1609725"/>
                <a:gd name="connsiteY227" fmla="*/ 76676 h 1457325"/>
                <a:gd name="connsiteX228" fmla="*/ 826103 w 1609725"/>
                <a:gd name="connsiteY228" fmla="*/ 76200 h 1457325"/>
                <a:gd name="connsiteX229" fmla="*/ 832866 w 1609725"/>
                <a:gd name="connsiteY229" fmla="*/ 96203 h 1457325"/>
                <a:gd name="connsiteX230" fmla="*/ 836200 w 1609725"/>
                <a:gd name="connsiteY230" fmla="*/ 94488 h 1457325"/>
                <a:gd name="connsiteX231" fmla="*/ 840105 w 1609725"/>
                <a:gd name="connsiteY231" fmla="*/ 99155 h 1457325"/>
                <a:gd name="connsiteX232" fmla="*/ 867061 w 1609725"/>
                <a:gd name="connsiteY232" fmla="*/ 97727 h 1457325"/>
                <a:gd name="connsiteX233" fmla="*/ 868966 w 1609725"/>
                <a:gd name="connsiteY233" fmla="*/ 125825 h 1457325"/>
                <a:gd name="connsiteX234" fmla="*/ 866299 w 1609725"/>
                <a:gd name="connsiteY234" fmla="*/ 126016 h 1457325"/>
                <a:gd name="connsiteX235" fmla="*/ 864870 w 1609725"/>
                <a:gd name="connsiteY235" fmla="*/ 149257 h 1457325"/>
                <a:gd name="connsiteX236" fmla="*/ 871633 w 1609725"/>
                <a:gd name="connsiteY236" fmla="*/ 148209 h 1457325"/>
                <a:gd name="connsiteX237" fmla="*/ 878110 w 1609725"/>
                <a:gd name="connsiteY237" fmla="*/ 150686 h 1457325"/>
                <a:gd name="connsiteX238" fmla="*/ 882205 w 1609725"/>
                <a:gd name="connsiteY238" fmla="*/ 152591 h 1457325"/>
                <a:gd name="connsiteX239" fmla="*/ 883539 w 1609725"/>
                <a:gd name="connsiteY239" fmla="*/ 157162 h 1457325"/>
                <a:gd name="connsiteX240" fmla="*/ 914781 w 1609725"/>
                <a:gd name="connsiteY240" fmla="*/ 143542 h 1457325"/>
                <a:gd name="connsiteX241" fmla="*/ 942022 w 1609725"/>
                <a:gd name="connsiteY241" fmla="*/ 124206 h 1457325"/>
                <a:gd name="connsiteX242" fmla="*/ 1007650 w 1609725"/>
                <a:gd name="connsiteY242" fmla="*/ 108490 h 1457325"/>
                <a:gd name="connsiteX243" fmla="*/ 1004411 w 1609725"/>
                <a:gd name="connsiteY243" fmla="*/ 86106 h 1457325"/>
                <a:gd name="connsiteX244" fmla="*/ 1018222 w 1609725"/>
                <a:gd name="connsiteY244" fmla="*/ 82391 h 1457325"/>
                <a:gd name="connsiteX245" fmla="*/ 1020699 w 1609725"/>
                <a:gd name="connsiteY245" fmla="*/ 96298 h 1457325"/>
                <a:gd name="connsiteX246" fmla="*/ 1074515 w 1609725"/>
                <a:gd name="connsiteY246" fmla="*/ 94393 h 1457325"/>
                <a:gd name="connsiteX247" fmla="*/ 1074515 w 1609725"/>
                <a:gd name="connsiteY247" fmla="*/ 87249 h 1457325"/>
                <a:gd name="connsiteX248" fmla="*/ 1089755 w 1609725"/>
                <a:gd name="connsiteY248" fmla="*/ 91726 h 1457325"/>
                <a:gd name="connsiteX249" fmla="*/ 1092898 w 1609725"/>
                <a:gd name="connsiteY249" fmla="*/ 70104 h 1457325"/>
                <a:gd name="connsiteX250" fmla="*/ 1124331 w 1609725"/>
                <a:gd name="connsiteY250" fmla="*/ 82201 h 1457325"/>
                <a:gd name="connsiteX251" fmla="*/ 1184910 w 1609725"/>
                <a:gd name="connsiteY251" fmla="*/ 90869 h 1457325"/>
                <a:gd name="connsiteX252" fmla="*/ 1188625 w 1609725"/>
                <a:gd name="connsiteY252" fmla="*/ 67342 h 1457325"/>
                <a:gd name="connsiteX253" fmla="*/ 1192911 w 1609725"/>
                <a:gd name="connsiteY253" fmla="*/ 68294 h 1457325"/>
                <a:gd name="connsiteX254" fmla="*/ 1194340 w 1609725"/>
                <a:gd name="connsiteY254" fmla="*/ 62770 h 1457325"/>
                <a:gd name="connsiteX255" fmla="*/ 1189577 w 1609725"/>
                <a:gd name="connsiteY255" fmla="*/ 60674 h 1457325"/>
                <a:gd name="connsiteX256" fmla="*/ 1190435 w 1609725"/>
                <a:gd name="connsiteY256" fmla="*/ 50959 h 1457325"/>
                <a:gd name="connsiteX257" fmla="*/ 1196054 w 1609725"/>
                <a:gd name="connsiteY257" fmla="*/ 52102 h 1457325"/>
                <a:gd name="connsiteX258" fmla="*/ 1196435 w 1609725"/>
                <a:gd name="connsiteY258" fmla="*/ 48863 h 1457325"/>
                <a:gd name="connsiteX259" fmla="*/ 1211104 w 1609725"/>
                <a:gd name="connsiteY259" fmla="*/ 51435 h 1457325"/>
                <a:gd name="connsiteX260" fmla="*/ 1208151 w 1609725"/>
                <a:gd name="connsiteY260" fmla="*/ 59817 h 1457325"/>
                <a:gd name="connsiteX261" fmla="*/ 1218724 w 1609725"/>
                <a:gd name="connsiteY261" fmla="*/ 61817 h 1457325"/>
                <a:gd name="connsiteX262" fmla="*/ 1224344 w 1609725"/>
                <a:gd name="connsiteY262" fmla="*/ 46958 h 1457325"/>
                <a:gd name="connsiteX263" fmla="*/ 1229963 w 1609725"/>
                <a:gd name="connsiteY263" fmla="*/ 50197 h 1457325"/>
                <a:gd name="connsiteX264" fmla="*/ 1244918 w 1609725"/>
                <a:gd name="connsiteY264" fmla="*/ 19431 h 1457325"/>
                <a:gd name="connsiteX265" fmla="*/ 1255490 w 1609725"/>
                <a:gd name="connsiteY265" fmla="*/ 11430 h 1457325"/>
                <a:gd name="connsiteX266" fmla="*/ 1254347 w 1609725"/>
                <a:gd name="connsiteY266" fmla="*/ 9525 h 1457325"/>
                <a:gd name="connsiteX267" fmla="*/ 1278827 w 1609725"/>
                <a:gd name="connsiteY267" fmla="*/ 14478 h 1457325"/>
                <a:gd name="connsiteX268" fmla="*/ 1298258 w 1609725"/>
                <a:gd name="connsiteY268" fmla="*/ 25146 h 1457325"/>
                <a:gd name="connsiteX269" fmla="*/ 1317593 w 1609725"/>
                <a:gd name="connsiteY269" fmla="*/ 26670 h 1457325"/>
                <a:gd name="connsiteX270" fmla="*/ 1333976 w 1609725"/>
                <a:gd name="connsiteY270" fmla="*/ 32385 h 1457325"/>
                <a:gd name="connsiteX271" fmla="*/ 1353312 w 1609725"/>
                <a:gd name="connsiteY271" fmla="*/ 45053 h 1457325"/>
                <a:gd name="connsiteX272" fmla="*/ 1350169 w 1609725"/>
                <a:gd name="connsiteY272" fmla="*/ 49054 h 1457325"/>
                <a:gd name="connsiteX273" fmla="*/ 1371219 w 1609725"/>
                <a:gd name="connsiteY273" fmla="*/ 58007 h 1457325"/>
                <a:gd name="connsiteX274" fmla="*/ 1384649 w 1609725"/>
                <a:gd name="connsiteY274" fmla="*/ 71152 h 1457325"/>
                <a:gd name="connsiteX275" fmla="*/ 1389983 w 1609725"/>
                <a:gd name="connsiteY275" fmla="*/ 73247 h 1457325"/>
                <a:gd name="connsiteX276" fmla="*/ 1386078 w 1609725"/>
                <a:gd name="connsiteY276" fmla="*/ 85154 h 1457325"/>
                <a:gd name="connsiteX277" fmla="*/ 1383221 w 1609725"/>
                <a:gd name="connsiteY277" fmla="*/ 86011 h 1457325"/>
                <a:gd name="connsiteX278" fmla="*/ 1381697 w 1609725"/>
                <a:gd name="connsiteY278" fmla="*/ 99155 h 1457325"/>
                <a:gd name="connsiteX279" fmla="*/ 1376553 w 1609725"/>
                <a:gd name="connsiteY279" fmla="*/ 104394 h 1457325"/>
                <a:gd name="connsiteX280" fmla="*/ 1381982 w 1609725"/>
                <a:gd name="connsiteY280" fmla="*/ 107347 h 1457325"/>
                <a:gd name="connsiteX281" fmla="*/ 1393317 w 1609725"/>
                <a:gd name="connsiteY281" fmla="*/ 106394 h 1457325"/>
                <a:gd name="connsiteX282" fmla="*/ 1389602 w 1609725"/>
                <a:gd name="connsiteY282" fmla="*/ 99822 h 1457325"/>
                <a:gd name="connsiteX283" fmla="*/ 1394936 w 1609725"/>
                <a:gd name="connsiteY283" fmla="*/ 94583 h 1457325"/>
                <a:gd name="connsiteX284" fmla="*/ 1393031 w 1609725"/>
                <a:gd name="connsiteY284" fmla="*/ 90678 h 1457325"/>
                <a:gd name="connsiteX285" fmla="*/ 1398461 w 1609725"/>
                <a:gd name="connsiteY285" fmla="*/ 78486 h 1457325"/>
                <a:gd name="connsiteX286" fmla="*/ 1409795 w 1609725"/>
                <a:gd name="connsiteY286" fmla="*/ 70295 h 1457325"/>
                <a:gd name="connsiteX287" fmla="*/ 1417225 w 1609725"/>
                <a:gd name="connsiteY287" fmla="*/ 70104 h 1457325"/>
                <a:gd name="connsiteX288" fmla="*/ 1422940 w 1609725"/>
                <a:gd name="connsiteY288" fmla="*/ 64294 h 1457325"/>
                <a:gd name="connsiteX289" fmla="*/ 1433131 w 1609725"/>
                <a:gd name="connsiteY289" fmla="*/ 61246 h 1457325"/>
                <a:gd name="connsiteX290" fmla="*/ 1429988 w 1609725"/>
                <a:gd name="connsiteY290" fmla="*/ 55054 h 1457325"/>
                <a:gd name="connsiteX291" fmla="*/ 1436942 w 1609725"/>
                <a:gd name="connsiteY291" fmla="*/ 45815 h 1457325"/>
                <a:gd name="connsiteX292" fmla="*/ 1439132 w 1609725"/>
                <a:gd name="connsiteY292" fmla="*/ 45339 h 1457325"/>
                <a:gd name="connsiteX293" fmla="*/ 1444562 w 1609725"/>
                <a:gd name="connsiteY293" fmla="*/ 51816 h 1457325"/>
                <a:gd name="connsiteX294" fmla="*/ 1451896 w 1609725"/>
                <a:gd name="connsiteY294" fmla="*/ 49625 h 1457325"/>
                <a:gd name="connsiteX295" fmla="*/ 1454277 w 1609725"/>
                <a:gd name="connsiteY295" fmla="*/ 46196 h 1457325"/>
                <a:gd name="connsiteX296" fmla="*/ 1464373 w 1609725"/>
                <a:gd name="connsiteY296" fmla="*/ 52102 h 1457325"/>
                <a:gd name="connsiteX297" fmla="*/ 1461611 w 1609725"/>
                <a:gd name="connsiteY297" fmla="*/ 61532 h 1457325"/>
                <a:gd name="connsiteX298" fmla="*/ 1478375 w 1609725"/>
                <a:gd name="connsiteY298" fmla="*/ 48292 h 1457325"/>
                <a:gd name="connsiteX299" fmla="*/ 1479328 w 1609725"/>
                <a:gd name="connsiteY299" fmla="*/ 50387 h 1457325"/>
                <a:gd name="connsiteX300" fmla="*/ 1489139 w 1609725"/>
                <a:gd name="connsiteY300" fmla="*/ 49625 h 1457325"/>
                <a:gd name="connsiteX301" fmla="*/ 1490281 w 1609725"/>
                <a:gd name="connsiteY301" fmla="*/ 46958 h 1457325"/>
                <a:gd name="connsiteX302" fmla="*/ 1504093 w 1609725"/>
                <a:gd name="connsiteY302" fmla="*/ 42196 h 1457325"/>
                <a:gd name="connsiteX303" fmla="*/ 1501330 w 1609725"/>
                <a:gd name="connsiteY303" fmla="*/ 49435 h 1457325"/>
                <a:gd name="connsiteX304" fmla="*/ 1507331 w 1609725"/>
                <a:gd name="connsiteY304" fmla="*/ 50959 h 1457325"/>
                <a:gd name="connsiteX305" fmla="*/ 1518952 w 1609725"/>
                <a:gd name="connsiteY305" fmla="*/ 44291 h 1457325"/>
                <a:gd name="connsiteX306" fmla="*/ 1522191 w 1609725"/>
                <a:gd name="connsiteY306" fmla="*/ 47816 h 1457325"/>
                <a:gd name="connsiteX307" fmla="*/ 1512856 w 1609725"/>
                <a:gd name="connsiteY307" fmla="*/ 54483 h 1457325"/>
                <a:gd name="connsiteX308" fmla="*/ 1527525 w 1609725"/>
                <a:gd name="connsiteY308" fmla="*/ 78105 h 1457325"/>
                <a:gd name="connsiteX309" fmla="*/ 1539335 w 1609725"/>
                <a:gd name="connsiteY309" fmla="*/ 70485 h 1457325"/>
                <a:gd name="connsiteX310" fmla="*/ 1556766 w 1609725"/>
                <a:gd name="connsiteY310" fmla="*/ 82963 h 1457325"/>
                <a:gd name="connsiteX311" fmla="*/ 1578292 w 1609725"/>
                <a:gd name="connsiteY311" fmla="*/ 93154 h 1457325"/>
                <a:gd name="connsiteX312" fmla="*/ 1580102 w 1609725"/>
                <a:gd name="connsiteY312" fmla="*/ 93726 h 1457325"/>
                <a:gd name="connsiteX313" fmla="*/ 1577054 w 1609725"/>
                <a:gd name="connsiteY313" fmla="*/ 84773 h 1457325"/>
                <a:gd name="connsiteX314" fmla="*/ 1583055 w 1609725"/>
                <a:gd name="connsiteY314" fmla="*/ 88583 h 1457325"/>
                <a:gd name="connsiteX315" fmla="*/ 1587056 w 1609725"/>
                <a:gd name="connsiteY315" fmla="*/ 87820 h 1457325"/>
                <a:gd name="connsiteX316" fmla="*/ 1589913 w 1609725"/>
                <a:gd name="connsiteY316" fmla="*/ 97727 h 1457325"/>
                <a:gd name="connsiteX317" fmla="*/ 1584579 w 1609725"/>
                <a:gd name="connsiteY317" fmla="*/ 98108 h 1457325"/>
                <a:gd name="connsiteX318" fmla="*/ 1586008 w 1609725"/>
                <a:gd name="connsiteY318" fmla="*/ 104299 h 1457325"/>
                <a:gd name="connsiteX319" fmla="*/ 1588389 w 1609725"/>
                <a:gd name="connsiteY319" fmla="*/ 108680 h 1457325"/>
                <a:gd name="connsiteX320" fmla="*/ 1594104 w 1609725"/>
                <a:gd name="connsiteY320" fmla="*/ 111157 h 1457325"/>
                <a:gd name="connsiteX321" fmla="*/ 1591628 w 1609725"/>
                <a:gd name="connsiteY321" fmla="*/ 117634 h 1457325"/>
                <a:gd name="connsiteX322" fmla="*/ 1601057 w 1609725"/>
                <a:gd name="connsiteY322" fmla="*/ 124778 h 1457325"/>
                <a:gd name="connsiteX323" fmla="*/ 1595914 w 1609725"/>
                <a:gd name="connsiteY323" fmla="*/ 131731 h 1457325"/>
                <a:gd name="connsiteX324" fmla="*/ 1599534 w 1609725"/>
                <a:gd name="connsiteY324" fmla="*/ 140970 h 1457325"/>
                <a:gd name="connsiteX325" fmla="*/ 1573435 w 1609725"/>
                <a:gd name="connsiteY325" fmla="*/ 153162 h 1457325"/>
                <a:gd name="connsiteX326" fmla="*/ 1565910 w 1609725"/>
                <a:gd name="connsiteY326" fmla="*/ 160782 h 1457325"/>
                <a:gd name="connsiteX327" fmla="*/ 1559909 w 1609725"/>
                <a:gd name="connsiteY327" fmla="*/ 158210 h 1457325"/>
                <a:gd name="connsiteX328" fmla="*/ 1559909 w 1609725"/>
                <a:gd name="connsiteY328" fmla="*/ 168783 h 1457325"/>
                <a:gd name="connsiteX329" fmla="*/ 1571054 w 1609725"/>
                <a:gd name="connsiteY329" fmla="*/ 170021 h 1457325"/>
                <a:gd name="connsiteX330" fmla="*/ 1569244 w 1609725"/>
                <a:gd name="connsiteY330" fmla="*/ 173927 h 1457325"/>
                <a:gd name="connsiteX331" fmla="*/ 1573244 w 1609725"/>
                <a:gd name="connsiteY331" fmla="*/ 176879 h 1457325"/>
                <a:gd name="connsiteX332" fmla="*/ 1567339 w 1609725"/>
                <a:gd name="connsiteY332" fmla="*/ 187357 h 1457325"/>
                <a:gd name="connsiteX333" fmla="*/ 1567910 w 1609725"/>
                <a:gd name="connsiteY333" fmla="*/ 190405 h 1457325"/>
                <a:gd name="connsiteX334" fmla="*/ 1577435 w 1609725"/>
                <a:gd name="connsiteY334" fmla="*/ 186976 h 1457325"/>
                <a:gd name="connsiteX335" fmla="*/ 1578198 w 1609725"/>
                <a:gd name="connsiteY335" fmla="*/ 189738 h 1457325"/>
                <a:gd name="connsiteX336" fmla="*/ 1575150 w 1609725"/>
                <a:gd name="connsiteY336" fmla="*/ 189262 h 1457325"/>
                <a:gd name="connsiteX337" fmla="*/ 1573911 w 1609725"/>
                <a:gd name="connsiteY337" fmla="*/ 193929 h 1457325"/>
                <a:gd name="connsiteX338" fmla="*/ 1579721 w 1609725"/>
                <a:gd name="connsiteY338" fmla="*/ 195072 h 1457325"/>
                <a:gd name="connsiteX339" fmla="*/ 1582483 w 1609725"/>
                <a:gd name="connsiteY339" fmla="*/ 198882 h 1457325"/>
                <a:gd name="connsiteX340" fmla="*/ 1576197 w 1609725"/>
                <a:gd name="connsiteY340" fmla="*/ 204407 h 1457325"/>
                <a:gd name="connsiteX341" fmla="*/ 1580007 w 1609725"/>
                <a:gd name="connsiteY341" fmla="*/ 208598 h 1457325"/>
                <a:gd name="connsiteX342" fmla="*/ 1579341 w 1609725"/>
                <a:gd name="connsiteY342" fmla="*/ 213170 h 1457325"/>
                <a:gd name="connsiteX343" fmla="*/ 1572101 w 1609725"/>
                <a:gd name="connsiteY343" fmla="*/ 220885 h 1457325"/>
                <a:gd name="connsiteX344" fmla="*/ 1574673 w 1609725"/>
                <a:gd name="connsiteY344" fmla="*/ 226695 h 1457325"/>
                <a:gd name="connsiteX345" fmla="*/ 1573244 w 1609725"/>
                <a:gd name="connsiteY345" fmla="*/ 232220 h 1457325"/>
                <a:gd name="connsiteX346" fmla="*/ 1579721 w 1609725"/>
                <a:gd name="connsiteY346" fmla="*/ 230124 h 1457325"/>
                <a:gd name="connsiteX347" fmla="*/ 1577245 w 1609725"/>
                <a:gd name="connsiteY347" fmla="*/ 231267 h 1457325"/>
                <a:gd name="connsiteX348" fmla="*/ 1579341 w 1609725"/>
                <a:gd name="connsiteY348" fmla="*/ 233839 h 1457325"/>
                <a:gd name="connsiteX349" fmla="*/ 1575054 w 1609725"/>
                <a:gd name="connsiteY349" fmla="*/ 236601 h 1457325"/>
                <a:gd name="connsiteX350" fmla="*/ 1583341 w 1609725"/>
                <a:gd name="connsiteY350" fmla="*/ 245745 h 1457325"/>
                <a:gd name="connsiteX351" fmla="*/ 1580960 w 1609725"/>
                <a:gd name="connsiteY351" fmla="*/ 246888 h 1457325"/>
                <a:gd name="connsiteX352" fmla="*/ 1582293 w 1609725"/>
                <a:gd name="connsiteY352" fmla="*/ 253746 h 1457325"/>
                <a:gd name="connsiteX353" fmla="*/ 1567624 w 1609725"/>
                <a:gd name="connsiteY353" fmla="*/ 253365 h 1457325"/>
                <a:gd name="connsiteX354" fmla="*/ 1567339 w 1609725"/>
                <a:gd name="connsiteY354" fmla="*/ 256794 h 1457325"/>
                <a:gd name="connsiteX355" fmla="*/ 1557433 w 1609725"/>
                <a:gd name="connsiteY355" fmla="*/ 254127 h 1457325"/>
                <a:gd name="connsiteX356" fmla="*/ 1554385 w 1609725"/>
                <a:gd name="connsiteY356" fmla="*/ 259747 h 1457325"/>
                <a:gd name="connsiteX357" fmla="*/ 1571149 w 1609725"/>
                <a:gd name="connsiteY357" fmla="*/ 283464 h 1457325"/>
                <a:gd name="connsiteX358" fmla="*/ 1578483 w 1609725"/>
                <a:gd name="connsiteY358" fmla="*/ 281369 h 1457325"/>
                <a:gd name="connsiteX359" fmla="*/ 1576864 w 1609725"/>
                <a:gd name="connsiteY359" fmla="*/ 300323 h 1457325"/>
                <a:gd name="connsiteX360" fmla="*/ 1557433 w 1609725"/>
                <a:gd name="connsiteY360" fmla="*/ 305467 h 1457325"/>
                <a:gd name="connsiteX361" fmla="*/ 1558481 w 1609725"/>
                <a:gd name="connsiteY361" fmla="*/ 309848 h 1457325"/>
                <a:gd name="connsiteX362" fmla="*/ 1550480 w 1609725"/>
                <a:gd name="connsiteY362" fmla="*/ 315278 h 1457325"/>
                <a:gd name="connsiteX363" fmla="*/ 1544288 w 1609725"/>
                <a:gd name="connsiteY363" fmla="*/ 324136 h 1457325"/>
                <a:gd name="connsiteX364" fmla="*/ 1546193 w 1609725"/>
                <a:gd name="connsiteY364" fmla="*/ 325469 h 1457325"/>
                <a:gd name="connsiteX365" fmla="*/ 1544383 w 1609725"/>
                <a:gd name="connsiteY365" fmla="*/ 332232 h 1457325"/>
                <a:gd name="connsiteX366" fmla="*/ 1531620 w 1609725"/>
                <a:gd name="connsiteY366" fmla="*/ 335947 h 1457325"/>
                <a:gd name="connsiteX367" fmla="*/ 1530096 w 1609725"/>
                <a:gd name="connsiteY367" fmla="*/ 344424 h 1457325"/>
                <a:gd name="connsiteX368" fmla="*/ 1541145 w 1609725"/>
                <a:gd name="connsiteY368" fmla="*/ 346043 h 1457325"/>
                <a:gd name="connsiteX369" fmla="*/ 1549241 w 1609725"/>
                <a:gd name="connsiteY369" fmla="*/ 364236 h 1457325"/>
                <a:gd name="connsiteX370" fmla="*/ 1535335 w 1609725"/>
                <a:gd name="connsiteY370" fmla="*/ 369665 h 1457325"/>
                <a:gd name="connsiteX371" fmla="*/ 1523047 w 1609725"/>
                <a:gd name="connsiteY371" fmla="*/ 391859 h 1457325"/>
                <a:gd name="connsiteX372" fmla="*/ 1518285 w 1609725"/>
                <a:gd name="connsiteY372" fmla="*/ 396050 h 1457325"/>
                <a:gd name="connsiteX373" fmla="*/ 1502664 w 1609725"/>
                <a:gd name="connsiteY373" fmla="*/ 401764 h 1457325"/>
                <a:gd name="connsiteX374" fmla="*/ 1504760 w 1609725"/>
                <a:gd name="connsiteY374" fmla="*/ 407289 h 1457325"/>
                <a:gd name="connsiteX375" fmla="*/ 1492568 w 1609725"/>
                <a:gd name="connsiteY375" fmla="*/ 413290 h 1457325"/>
                <a:gd name="connsiteX376" fmla="*/ 1487043 w 1609725"/>
                <a:gd name="connsiteY376" fmla="*/ 421291 h 1457325"/>
                <a:gd name="connsiteX377" fmla="*/ 1475042 w 1609725"/>
                <a:gd name="connsiteY377" fmla="*/ 421767 h 1457325"/>
                <a:gd name="connsiteX378" fmla="*/ 1471898 w 1609725"/>
                <a:gd name="connsiteY378" fmla="*/ 412147 h 1457325"/>
                <a:gd name="connsiteX379" fmla="*/ 1461040 w 1609725"/>
                <a:gd name="connsiteY379" fmla="*/ 416528 h 1457325"/>
                <a:gd name="connsiteX380" fmla="*/ 1444085 w 1609725"/>
                <a:gd name="connsiteY380" fmla="*/ 418814 h 1457325"/>
                <a:gd name="connsiteX381" fmla="*/ 1438370 w 1609725"/>
                <a:gd name="connsiteY381" fmla="*/ 406622 h 1457325"/>
                <a:gd name="connsiteX382" fmla="*/ 1423892 w 1609725"/>
                <a:gd name="connsiteY382" fmla="*/ 412147 h 1457325"/>
                <a:gd name="connsiteX383" fmla="*/ 1426464 w 1609725"/>
                <a:gd name="connsiteY383" fmla="*/ 417862 h 1457325"/>
                <a:gd name="connsiteX384" fmla="*/ 1422845 w 1609725"/>
                <a:gd name="connsiteY384" fmla="*/ 418338 h 1457325"/>
                <a:gd name="connsiteX385" fmla="*/ 1421225 w 1609725"/>
                <a:gd name="connsiteY385" fmla="*/ 413480 h 1457325"/>
                <a:gd name="connsiteX386" fmla="*/ 1417701 w 1609725"/>
                <a:gd name="connsiteY386" fmla="*/ 415290 h 1457325"/>
                <a:gd name="connsiteX387" fmla="*/ 1412558 w 1609725"/>
                <a:gd name="connsiteY387" fmla="*/ 403003 h 1457325"/>
                <a:gd name="connsiteX388" fmla="*/ 1401223 w 1609725"/>
                <a:gd name="connsiteY388" fmla="*/ 407956 h 1457325"/>
                <a:gd name="connsiteX389" fmla="*/ 1409319 w 1609725"/>
                <a:gd name="connsiteY389" fmla="*/ 438531 h 1457325"/>
                <a:gd name="connsiteX390" fmla="*/ 1384554 w 1609725"/>
                <a:gd name="connsiteY390" fmla="*/ 444151 h 1457325"/>
                <a:gd name="connsiteX391" fmla="*/ 1387126 w 1609725"/>
                <a:gd name="connsiteY391" fmla="*/ 459200 h 1457325"/>
                <a:gd name="connsiteX392" fmla="*/ 1376363 w 1609725"/>
                <a:gd name="connsiteY392" fmla="*/ 460438 h 1457325"/>
                <a:gd name="connsiteX393" fmla="*/ 1377601 w 1609725"/>
                <a:gd name="connsiteY393" fmla="*/ 465296 h 1457325"/>
                <a:gd name="connsiteX394" fmla="*/ 1348264 w 1609725"/>
                <a:gd name="connsiteY394" fmla="*/ 467296 h 1457325"/>
                <a:gd name="connsiteX395" fmla="*/ 1353598 w 1609725"/>
                <a:gd name="connsiteY395" fmla="*/ 473297 h 1457325"/>
                <a:gd name="connsiteX396" fmla="*/ 1361504 w 1609725"/>
                <a:gd name="connsiteY396" fmla="*/ 505682 h 1457325"/>
                <a:gd name="connsiteX397" fmla="*/ 1339215 w 1609725"/>
                <a:gd name="connsiteY397" fmla="*/ 511683 h 1457325"/>
                <a:gd name="connsiteX398" fmla="*/ 1301972 w 1609725"/>
                <a:gd name="connsiteY398" fmla="*/ 516827 h 1457325"/>
                <a:gd name="connsiteX399" fmla="*/ 1281208 w 1609725"/>
                <a:gd name="connsiteY399" fmla="*/ 524446 h 1457325"/>
                <a:gd name="connsiteX400" fmla="*/ 1286065 w 1609725"/>
                <a:gd name="connsiteY400" fmla="*/ 533210 h 1457325"/>
                <a:gd name="connsiteX401" fmla="*/ 1278064 w 1609725"/>
                <a:gd name="connsiteY401" fmla="*/ 544163 h 1457325"/>
                <a:gd name="connsiteX402" fmla="*/ 1271302 w 1609725"/>
                <a:gd name="connsiteY402" fmla="*/ 544735 h 1457325"/>
                <a:gd name="connsiteX403" fmla="*/ 1271778 w 1609725"/>
                <a:gd name="connsiteY403" fmla="*/ 549497 h 1457325"/>
                <a:gd name="connsiteX404" fmla="*/ 1217486 w 1609725"/>
                <a:gd name="connsiteY404" fmla="*/ 563689 h 1457325"/>
                <a:gd name="connsiteX405" fmla="*/ 1220629 w 1609725"/>
                <a:gd name="connsiteY405" fmla="*/ 572834 h 1457325"/>
                <a:gd name="connsiteX406" fmla="*/ 1206246 w 1609725"/>
                <a:gd name="connsiteY406" fmla="*/ 578072 h 1457325"/>
                <a:gd name="connsiteX407" fmla="*/ 1207484 w 1609725"/>
                <a:gd name="connsiteY407" fmla="*/ 581501 h 1457325"/>
                <a:gd name="connsiteX408" fmla="*/ 1204627 w 1609725"/>
                <a:gd name="connsiteY408" fmla="*/ 582739 h 1457325"/>
                <a:gd name="connsiteX409" fmla="*/ 1207008 w 1609725"/>
                <a:gd name="connsiteY409" fmla="*/ 589693 h 1457325"/>
                <a:gd name="connsiteX410" fmla="*/ 1187672 w 1609725"/>
                <a:gd name="connsiteY410" fmla="*/ 596551 h 1457325"/>
                <a:gd name="connsiteX411" fmla="*/ 1189482 w 1609725"/>
                <a:gd name="connsiteY411" fmla="*/ 600551 h 1457325"/>
                <a:gd name="connsiteX412" fmla="*/ 1165574 w 1609725"/>
                <a:gd name="connsiteY412" fmla="*/ 610362 h 1457325"/>
                <a:gd name="connsiteX413" fmla="*/ 1164527 w 1609725"/>
                <a:gd name="connsiteY413" fmla="*/ 608076 h 1457325"/>
                <a:gd name="connsiteX414" fmla="*/ 1156526 w 1609725"/>
                <a:gd name="connsiteY414" fmla="*/ 612743 h 1457325"/>
                <a:gd name="connsiteX415" fmla="*/ 1156430 w 1609725"/>
                <a:gd name="connsiteY415" fmla="*/ 617601 h 1457325"/>
                <a:gd name="connsiteX416" fmla="*/ 1146334 w 1609725"/>
                <a:gd name="connsiteY416" fmla="*/ 621983 h 1457325"/>
                <a:gd name="connsiteX417" fmla="*/ 1151858 w 1609725"/>
                <a:gd name="connsiteY417" fmla="*/ 640937 h 1457325"/>
                <a:gd name="connsiteX418" fmla="*/ 1144524 w 1609725"/>
                <a:gd name="connsiteY418" fmla="*/ 644271 h 1457325"/>
                <a:gd name="connsiteX419" fmla="*/ 1145572 w 1609725"/>
                <a:gd name="connsiteY419" fmla="*/ 646176 h 1457325"/>
                <a:gd name="connsiteX420" fmla="*/ 1143286 w 1609725"/>
                <a:gd name="connsiteY420" fmla="*/ 647414 h 1457325"/>
                <a:gd name="connsiteX421" fmla="*/ 1146810 w 1609725"/>
                <a:gd name="connsiteY421" fmla="*/ 654463 h 1457325"/>
                <a:gd name="connsiteX422" fmla="*/ 1141476 w 1609725"/>
                <a:gd name="connsiteY422" fmla="*/ 657225 h 1457325"/>
                <a:gd name="connsiteX423" fmla="*/ 1143857 w 1609725"/>
                <a:gd name="connsiteY423" fmla="*/ 663416 h 1457325"/>
                <a:gd name="connsiteX424" fmla="*/ 1105090 w 1609725"/>
                <a:gd name="connsiteY424" fmla="*/ 679609 h 1457325"/>
                <a:gd name="connsiteX425" fmla="*/ 1089374 w 1609725"/>
                <a:gd name="connsiteY425" fmla="*/ 681704 h 1457325"/>
                <a:gd name="connsiteX426" fmla="*/ 1089755 w 1609725"/>
                <a:gd name="connsiteY426" fmla="*/ 690467 h 1457325"/>
                <a:gd name="connsiteX427" fmla="*/ 1093184 w 1609725"/>
                <a:gd name="connsiteY427" fmla="*/ 690277 h 1457325"/>
                <a:gd name="connsiteX428" fmla="*/ 1094994 w 1609725"/>
                <a:gd name="connsiteY428" fmla="*/ 702564 h 1457325"/>
                <a:gd name="connsiteX429" fmla="*/ 1088041 w 1609725"/>
                <a:gd name="connsiteY429" fmla="*/ 703421 h 1457325"/>
                <a:gd name="connsiteX430" fmla="*/ 1089279 w 1609725"/>
                <a:gd name="connsiteY430" fmla="*/ 711327 h 1457325"/>
                <a:gd name="connsiteX431" fmla="*/ 1085850 w 1609725"/>
                <a:gd name="connsiteY431" fmla="*/ 711613 h 1457325"/>
                <a:gd name="connsiteX432" fmla="*/ 1083278 w 1609725"/>
                <a:gd name="connsiteY432" fmla="*/ 723233 h 1457325"/>
                <a:gd name="connsiteX433" fmla="*/ 1085088 w 1609725"/>
                <a:gd name="connsiteY433" fmla="*/ 740759 h 1457325"/>
                <a:gd name="connsiteX434" fmla="*/ 1081469 w 1609725"/>
                <a:gd name="connsiteY434" fmla="*/ 740950 h 1457325"/>
                <a:gd name="connsiteX435" fmla="*/ 1079659 w 1609725"/>
                <a:gd name="connsiteY435" fmla="*/ 745141 h 1457325"/>
                <a:gd name="connsiteX436" fmla="*/ 1088517 w 1609725"/>
                <a:gd name="connsiteY436" fmla="*/ 778669 h 1457325"/>
                <a:gd name="connsiteX437" fmla="*/ 1103947 w 1609725"/>
                <a:gd name="connsiteY437" fmla="*/ 774763 h 1457325"/>
                <a:gd name="connsiteX438" fmla="*/ 1119664 w 1609725"/>
                <a:gd name="connsiteY438" fmla="*/ 765810 h 1457325"/>
                <a:gd name="connsiteX439" fmla="*/ 1120807 w 1609725"/>
                <a:gd name="connsiteY439" fmla="*/ 768477 h 1457325"/>
                <a:gd name="connsiteX440" fmla="*/ 1138523 w 1609725"/>
                <a:gd name="connsiteY440" fmla="*/ 763429 h 1457325"/>
                <a:gd name="connsiteX441" fmla="*/ 1142429 w 1609725"/>
                <a:gd name="connsiteY441" fmla="*/ 771430 h 1457325"/>
                <a:gd name="connsiteX442" fmla="*/ 1173671 w 1609725"/>
                <a:gd name="connsiteY442" fmla="*/ 770572 h 1457325"/>
                <a:gd name="connsiteX443" fmla="*/ 1176338 w 1609725"/>
                <a:gd name="connsiteY443" fmla="*/ 773430 h 1457325"/>
                <a:gd name="connsiteX444" fmla="*/ 1175480 w 1609725"/>
                <a:gd name="connsiteY444" fmla="*/ 780860 h 1457325"/>
                <a:gd name="connsiteX445" fmla="*/ 1177671 w 1609725"/>
                <a:gd name="connsiteY445" fmla="*/ 784479 h 1457325"/>
                <a:gd name="connsiteX446" fmla="*/ 1188244 w 1609725"/>
                <a:gd name="connsiteY446" fmla="*/ 786955 h 1457325"/>
                <a:gd name="connsiteX447" fmla="*/ 1186148 w 1609725"/>
                <a:gd name="connsiteY447" fmla="*/ 786575 h 1457325"/>
                <a:gd name="connsiteX448" fmla="*/ 1184815 w 1609725"/>
                <a:gd name="connsiteY448" fmla="*/ 790480 h 1457325"/>
                <a:gd name="connsiteX449" fmla="*/ 1185386 w 1609725"/>
                <a:gd name="connsiteY449" fmla="*/ 796957 h 1457325"/>
                <a:gd name="connsiteX450" fmla="*/ 1181957 w 1609725"/>
                <a:gd name="connsiteY450" fmla="*/ 797147 h 1457325"/>
                <a:gd name="connsiteX451" fmla="*/ 1180910 w 1609725"/>
                <a:gd name="connsiteY451" fmla="*/ 800481 h 1457325"/>
                <a:gd name="connsiteX452" fmla="*/ 1172147 w 1609725"/>
                <a:gd name="connsiteY452" fmla="*/ 802577 h 1457325"/>
                <a:gd name="connsiteX453" fmla="*/ 1149001 w 1609725"/>
                <a:gd name="connsiteY453" fmla="*/ 796480 h 1457325"/>
                <a:gd name="connsiteX454" fmla="*/ 1137380 w 1609725"/>
                <a:gd name="connsiteY454" fmla="*/ 801529 h 1457325"/>
                <a:gd name="connsiteX455" fmla="*/ 1128236 w 1609725"/>
                <a:gd name="connsiteY455" fmla="*/ 801529 h 1457325"/>
                <a:gd name="connsiteX456" fmla="*/ 1130713 w 1609725"/>
                <a:gd name="connsiteY456" fmla="*/ 811721 h 1457325"/>
                <a:gd name="connsiteX457" fmla="*/ 1105472 w 1609725"/>
                <a:gd name="connsiteY457" fmla="*/ 814769 h 1457325"/>
                <a:gd name="connsiteX458" fmla="*/ 1106614 w 1609725"/>
                <a:gd name="connsiteY458" fmla="*/ 827056 h 1457325"/>
                <a:gd name="connsiteX459" fmla="*/ 1096328 w 1609725"/>
                <a:gd name="connsiteY459" fmla="*/ 830771 h 1457325"/>
                <a:gd name="connsiteX460" fmla="*/ 1104710 w 1609725"/>
                <a:gd name="connsiteY460" fmla="*/ 854678 h 1457325"/>
                <a:gd name="connsiteX461" fmla="*/ 1106043 w 1609725"/>
                <a:gd name="connsiteY461" fmla="*/ 872680 h 1457325"/>
                <a:gd name="connsiteX462" fmla="*/ 1100423 w 1609725"/>
                <a:gd name="connsiteY462" fmla="*/ 873919 h 1457325"/>
                <a:gd name="connsiteX463" fmla="*/ 1101662 w 1609725"/>
                <a:gd name="connsiteY463" fmla="*/ 880110 h 1457325"/>
                <a:gd name="connsiteX464" fmla="*/ 1114520 w 1609725"/>
                <a:gd name="connsiteY464" fmla="*/ 897446 h 1457325"/>
                <a:gd name="connsiteX465" fmla="*/ 1114615 w 1609725"/>
                <a:gd name="connsiteY465" fmla="*/ 905637 h 1457325"/>
                <a:gd name="connsiteX466" fmla="*/ 1108710 w 1609725"/>
                <a:gd name="connsiteY466" fmla="*/ 911638 h 1457325"/>
                <a:gd name="connsiteX467" fmla="*/ 1108710 w 1609725"/>
                <a:gd name="connsiteY467" fmla="*/ 925449 h 1457325"/>
                <a:gd name="connsiteX468" fmla="*/ 1100900 w 1609725"/>
                <a:gd name="connsiteY468" fmla="*/ 940689 h 1457325"/>
                <a:gd name="connsiteX469" fmla="*/ 1101757 w 1609725"/>
                <a:gd name="connsiteY469" fmla="*/ 946976 h 1457325"/>
                <a:gd name="connsiteX470" fmla="*/ 1078325 w 1609725"/>
                <a:gd name="connsiteY470" fmla="*/ 957358 h 1457325"/>
                <a:gd name="connsiteX471" fmla="*/ 1075658 w 1609725"/>
                <a:gd name="connsiteY471" fmla="*/ 962025 h 1457325"/>
                <a:gd name="connsiteX472" fmla="*/ 1063752 w 1609725"/>
                <a:gd name="connsiteY472" fmla="*/ 968121 h 1457325"/>
                <a:gd name="connsiteX473" fmla="*/ 1064038 w 1609725"/>
                <a:gd name="connsiteY473" fmla="*/ 981265 h 1457325"/>
                <a:gd name="connsiteX474" fmla="*/ 1070039 w 1609725"/>
                <a:gd name="connsiteY474" fmla="*/ 994220 h 1457325"/>
                <a:gd name="connsiteX475" fmla="*/ 1080040 w 1609725"/>
                <a:gd name="connsiteY475" fmla="*/ 991457 h 1457325"/>
                <a:gd name="connsiteX476" fmla="*/ 1077659 w 1609725"/>
                <a:gd name="connsiteY476" fmla="*/ 1007650 h 1457325"/>
                <a:gd name="connsiteX477" fmla="*/ 1074896 w 1609725"/>
                <a:gd name="connsiteY477" fmla="*/ 1012031 h 1457325"/>
                <a:gd name="connsiteX478" fmla="*/ 1085374 w 1609725"/>
                <a:gd name="connsiteY478" fmla="*/ 1014508 h 1457325"/>
                <a:gd name="connsiteX479" fmla="*/ 1072325 w 1609725"/>
                <a:gd name="connsiteY479" fmla="*/ 1030414 h 1457325"/>
                <a:gd name="connsiteX480" fmla="*/ 1059942 w 1609725"/>
                <a:gd name="connsiteY480" fmla="*/ 1056704 h 1457325"/>
                <a:gd name="connsiteX481" fmla="*/ 1051179 w 1609725"/>
                <a:gd name="connsiteY481" fmla="*/ 1051941 h 1457325"/>
                <a:gd name="connsiteX482" fmla="*/ 1045559 w 1609725"/>
                <a:gd name="connsiteY482" fmla="*/ 1061942 h 1457325"/>
                <a:gd name="connsiteX483" fmla="*/ 1041654 w 1609725"/>
                <a:gd name="connsiteY483" fmla="*/ 1059942 h 1457325"/>
                <a:gd name="connsiteX484" fmla="*/ 1039463 w 1609725"/>
                <a:gd name="connsiteY484" fmla="*/ 1063276 h 1457325"/>
                <a:gd name="connsiteX485" fmla="*/ 1018699 w 1609725"/>
                <a:gd name="connsiteY485" fmla="*/ 1061466 h 1457325"/>
                <a:gd name="connsiteX486" fmla="*/ 1014984 w 1609725"/>
                <a:gd name="connsiteY486" fmla="*/ 1073372 h 1457325"/>
                <a:gd name="connsiteX487" fmla="*/ 1012793 w 1609725"/>
                <a:gd name="connsiteY487" fmla="*/ 1073468 h 1457325"/>
                <a:gd name="connsiteX488" fmla="*/ 1010793 w 1609725"/>
                <a:gd name="connsiteY488" fmla="*/ 1068610 h 1457325"/>
                <a:gd name="connsiteX489" fmla="*/ 988219 w 1609725"/>
                <a:gd name="connsiteY489" fmla="*/ 1072229 h 1457325"/>
                <a:gd name="connsiteX490" fmla="*/ 987933 w 1609725"/>
                <a:gd name="connsiteY490" fmla="*/ 1099756 h 1457325"/>
                <a:gd name="connsiteX491" fmla="*/ 992029 w 1609725"/>
                <a:gd name="connsiteY491" fmla="*/ 1123379 h 1457325"/>
                <a:gd name="connsiteX492" fmla="*/ 990410 w 1609725"/>
                <a:gd name="connsiteY492" fmla="*/ 1124236 h 1457325"/>
                <a:gd name="connsiteX493" fmla="*/ 987743 w 1609725"/>
                <a:gd name="connsiteY493" fmla="*/ 1115568 h 1457325"/>
                <a:gd name="connsiteX494" fmla="*/ 979646 w 1609725"/>
                <a:gd name="connsiteY494" fmla="*/ 1117473 h 1457325"/>
                <a:gd name="connsiteX495" fmla="*/ 975170 w 1609725"/>
                <a:gd name="connsiteY495" fmla="*/ 1111568 h 1457325"/>
                <a:gd name="connsiteX496" fmla="*/ 978979 w 1609725"/>
                <a:gd name="connsiteY496" fmla="*/ 1106996 h 1457325"/>
                <a:gd name="connsiteX497" fmla="*/ 975360 w 1609725"/>
                <a:gd name="connsiteY497" fmla="*/ 1104043 h 1457325"/>
                <a:gd name="connsiteX498" fmla="*/ 968407 w 1609725"/>
                <a:gd name="connsiteY498" fmla="*/ 1109663 h 1457325"/>
                <a:gd name="connsiteX499" fmla="*/ 977360 w 1609725"/>
                <a:gd name="connsiteY499" fmla="*/ 1120616 h 1457325"/>
                <a:gd name="connsiteX500" fmla="*/ 974884 w 1609725"/>
                <a:gd name="connsiteY500" fmla="*/ 1123188 h 1457325"/>
                <a:gd name="connsiteX501" fmla="*/ 964025 w 1609725"/>
                <a:gd name="connsiteY501" fmla="*/ 1122236 h 1457325"/>
                <a:gd name="connsiteX502" fmla="*/ 945737 w 1609725"/>
                <a:gd name="connsiteY502" fmla="*/ 1127760 h 1457325"/>
                <a:gd name="connsiteX503" fmla="*/ 938975 w 1609725"/>
                <a:gd name="connsiteY503" fmla="*/ 1125569 h 1457325"/>
                <a:gd name="connsiteX504" fmla="*/ 928688 w 1609725"/>
                <a:gd name="connsiteY504" fmla="*/ 1131856 h 1457325"/>
                <a:gd name="connsiteX505" fmla="*/ 934688 w 1609725"/>
                <a:gd name="connsiteY505" fmla="*/ 1140714 h 1457325"/>
                <a:gd name="connsiteX506" fmla="*/ 936212 w 1609725"/>
                <a:gd name="connsiteY506" fmla="*/ 1151382 h 1457325"/>
                <a:gd name="connsiteX507" fmla="*/ 931545 w 1609725"/>
                <a:gd name="connsiteY507" fmla="*/ 1154430 h 1457325"/>
                <a:gd name="connsiteX508" fmla="*/ 935831 w 1609725"/>
                <a:gd name="connsiteY508" fmla="*/ 1163193 h 1457325"/>
                <a:gd name="connsiteX509" fmla="*/ 943928 w 1609725"/>
                <a:gd name="connsiteY509" fmla="*/ 1162431 h 1457325"/>
                <a:gd name="connsiteX510" fmla="*/ 946595 w 1609725"/>
                <a:gd name="connsiteY510" fmla="*/ 1172337 h 1457325"/>
                <a:gd name="connsiteX511" fmla="*/ 953738 w 1609725"/>
                <a:gd name="connsiteY511" fmla="*/ 1169765 h 1457325"/>
                <a:gd name="connsiteX512" fmla="*/ 956120 w 1609725"/>
                <a:gd name="connsiteY512" fmla="*/ 1179195 h 1457325"/>
                <a:gd name="connsiteX513" fmla="*/ 958025 w 1609725"/>
                <a:gd name="connsiteY513" fmla="*/ 1178433 h 1457325"/>
                <a:gd name="connsiteX514" fmla="*/ 960596 w 1609725"/>
                <a:gd name="connsiteY514" fmla="*/ 1188148 h 1457325"/>
                <a:gd name="connsiteX515" fmla="*/ 962120 w 1609725"/>
                <a:gd name="connsiteY515" fmla="*/ 1187387 h 1457325"/>
                <a:gd name="connsiteX516" fmla="*/ 969740 w 1609725"/>
                <a:gd name="connsiteY516" fmla="*/ 1207675 h 1457325"/>
                <a:gd name="connsiteX517" fmla="*/ 960501 w 1609725"/>
                <a:gd name="connsiteY517" fmla="*/ 1210723 h 1457325"/>
                <a:gd name="connsiteX518" fmla="*/ 969931 w 1609725"/>
                <a:gd name="connsiteY518" fmla="*/ 1237679 h 1457325"/>
                <a:gd name="connsiteX519" fmla="*/ 983456 w 1609725"/>
                <a:gd name="connsiteY519" fmla="*/ 1233297 h 1457325"/>
                <a:gd name="connsiteX520" fmla="*/ 984980 w 1609725"/>
                <a:gd name="connsiteY520" fmla="*/ 1239107 h 1457325"/>
                <a:gd name="connsiteX521" fmla="*/ 990600 w 1609725"/>
                <a:gd name="connsiteY521" fmla="*/ 1237583 h 1457325"/>
                <a:gd name="connsiteX522" fmla="*/ 991362 w 1609725"/>
                <a:gd name="connsiteY522" fmla="*/ 1246632 h 1457325"/>
                <a:gd name="connsiteX523" fmla="*/ 986600 w 1609725"/>
                <a:gd name="connsiteY523" fmla="*/ 1265206 h 1457325"/>
                <a:gd name="connsiteX524" fmla="*/ 984218 w 1609725"/>
                <a:gd name="connsiteY524" fmla="*/ 1265111 h 1457325"/>
                <a:gd name="connsiteX525" fmla="*/ 983361 w 1609725"/>
                <a:gd name="connsiteY525" fmla="*/ 1272826 h 1457325"/>
                <a:gd name="connsiteX526" fmla="*/ 986600 w 1609725"/>
                <a:gd name="connsiteY526" fmla="*/ 1273873 h 1457325"/>
                <a:gd name="connsiteX527" fmla="*/ 985266 w 1609725"/>
                <a:gd name="connsiteY527" fmla="*/ 1279303 h 1457325"/>
                <a:gd name="connsiteX528" fmla="*/ 977646 w 1609725"/>
                <a:gd name="connsiteY528" fmla="*/ 1277684 h 1457325"/>
                <a:gd name="connsiteX529" fmla="*/ 981075 w 1609725"/>
                <a:gd name="connsiteY529" fmla="*/ 1281017 h 1457325"/>
                <a:gd name="connsiteX530" fmla="*/ 977075 w 1609725"/>
                <a:gd name="connsiteY530" fmla="*/ 1290923 h 1457325"/>
                <a:gd name="connsiteX531" fmla="*/ 966406 w 1609725"/>
                <a:gd name="connsiteY531" fmla="*/ 1289590 h 1457325"/>
                <a:gd name="connsiteX532" fmla="*/ 941261 w 1609725"/>
                <a:gd name="connsiteY532" fmla="*/ 1273016 h 1457325"/>
                <a:gd name="connsiteX533" fmla="*/ 933545 w 1609725"/>
                <a:gd name="connsiteY533" fmla="*/ 1273683 h 1457325"/>
                <a:gd name="connsiteX534" fmla="*/ 927354 w 1609725"/>
                <a:gd name="connsiteY534" fmla="*/ 1279112 h 1457325"/>
                <a:gd name="connsiteX535" fmla="*/ 924306 w 1609725"/>
                <a:gd name="connsiteY535" fmla="*/ 1274064 h 1457325"/>
                <a:gd name="connsiteX536" fmla="*/ 913447 w 1609725"/>
                <a:gd name="connsiteY536" fmla="*/ 1279208 h 1457325"/>
                <a:gd name="connsiteX537" fmla="*/ 914971 w 1609725"/>
                <a:gd name="connsiteY537" fmla="*/ 1282732 h 1457325"/>
                <a:gd name="connsiteX538" fmla="*/ 910876 w 1609725"/>
                <a:gd name="connsiteY538" fmla="*/ 1284351 h 1457325"/>
                <a:gd name="connsiteX539" fmla="*/ 924401 w 1609725"/>
                <a:gd name="connsiteY539" fmla="*/ 1312926 h 1457325"/>
                <a:gd name="connsiteX540" fmla="*/ 912495 w 1609725"/>
                <a:gd name="connsiteY540" fmla="*/ 1328261 h 1457325"/>
                <a:gd name="connsiteX541" fmla="*/ 911733 w 1609725"/>
                <a:gd name="connsiteY541" fmla="*/ 1333024 h 1457325"/>
                <a:gd name="connsiteX542" fmla="*/ 917543 w 1609725"/>
                <a:gd name="connsiteY542" fmla="*/ 1340548 h 1457325"/>
                <a:gd name="connsiteX543" fmla="*/ 925068 w 1609725"/>
                <a:gd name="connsiteY543" fmla="*/ 1344739 h 1457325"/>
                <a:gd name="connsiteX544" fmla="*/ 914781 w 1609725"/>
                <a:gd name="connsiteY544" fmla="*/ 1342739 h 1457325"/>
                <a:gd name="connsiteX545" fmla="*/ 901446 w 1609725"/>
                <a:gd name="connsiteY545" fmla="*/ 1334929 h 1457325"/>
                <a:gd name="connsiteX546" fmla="*/ 893921 w 1609725"/>
                <a:gd name="connsiteY546" fmla="*/ 1379792 h 1457325"/>
                <a:gd name="connsiteX547" fmla="*/ 881348 w 1609725"/>
                <a:gd name="connsiteY547" fmla="*/ 1375601 h 1457325"/>
                <a:gd name="connsiteX548" fmla="*/ 873538 w 1609725"/>
                <a:gd name="connsiteY548" fmla="*/ 1383221 h 1457325"/>
                <a:gd name="connsiteX549" fmla="*/ 872585 w 1609725"/>
                <a:gd name="connsiteY549" fmla="*/ 1394555 h 1457325"/>
                <a:gd name="connsiteX550" fmla="*/ 870680 w 1609725"/>
                <a:gd name="connsiteY550" fmla="*/ 1390650 h 1457325"/>
                <a:gd name="connsiteX551" fmla="*/ 860679 w 1609725"/>
                <a:gd name="connsiteY551" fmla="*/ 1388364 h 1457325"/>
                <a:gd name="connsiteX552" fmla="*/ 847344 w 1609725"/>
                <a:gd name="connsiteY552" fmla="*/ 1395508 h 1457325"/>
                <a:gd name="connsiteX553" fmla="*/ 839248 w 1609725"/>
                <a:gd name="connsiteY553" fmla="*/ 1389602 h 1457325"/>
                <a:gd name="connsiteX554" fmla="*/ 836962 w 1609725"/>
                <a:gd name="connsiteY554" fmla="*/ 1398270 h 1457325"/>
                <a:gd name="connsiteX555" fmla="*/ 829818 w 1609725"/>
                <a:gd name="connsiteY555" fmla="*/ 1398556 h 1457325"/>
                <a:gd name="connsiteX556" fmla="*/ 829628 w 1609725"/>
                <a:gd name="connsiteY556" fmla="*/ 1405223 h 1457325"/>
                <a:gd name="connsiteX557" fmla="*/ 821150 w 1609725"/>
                <a:gd name="connsiteY557" fmla="*/ 1402271 h 1457325"/>
                <a:gd name="connsiteX558" fmla="*/ 820960 w 1609725"/>
                <a:gd name="connsiteY558" fmla="*/ 1398556 h 1457325"/>
                <a:gd name="connsiteX559" fmla="*/ 818483 w 1609725"/>
                <a:gd name="connsiteY559" fmla="*/ 1398175 h 1457325"/>
                <a:gd name="connsiteX560" fmla="*/ 817340 w 1609725"/>
                <a:gd name="connsiteY560" fmla="*/ 1401794 h 1457325"/>
                <a:gd name="connsiteX561" fmla="*/ 810482 w 1609725"/>
                <a:gd name="connsiteY561" fmla="*/ 1398746 h 1457325"/>
                <a:gd name="connsiteX562" fmla="*/ 804291 w 1609725"/>
                <a:gd name="connsiteY562" fmla="*/ 1403985 h 1457325"/>
                <a:gd name="connsiteX563" fmla="*/ 795719 w 1609725"/>
                <a:gd name="connsiteY563" fmla="*/ 1403604 h 1457325"/>
                <a:gd name="connsiteX564" fmla="*/ 791146 w 1609725"/>
                <a:gd name="connsiteY564" fmla="*/ 1401889 h 1457325"/>
                <a:gd name="connsiteX565" fmla="*/ 793337 w 1609725"/>
                <a:gd name="connsiteY565" fmla="*/ 1392174 h 1457325"/>
                <a:gd name="connsiteX566" fmla="*/ 802291 w 1609725"/>
                <a:gd name="connsiteY566" fmla="*/ 1389412 h 1457325"/>
                <a:gd name="connsiteX567" fmla="*/ 817912 w 1609725"/>
                <a:gd name="connsiteY567" fmla="*/ 1378268 h 1457325"/>
                <a:gd name="connsiteX568" fmla="*/ 811816 w 1609725"/>
                <a:gd name="connsiteY568" fmla="*/ 1372172 h 1457325"/>
                <a:gd name="connsiteX569" fmla="*/ 799243 w 1609725"/>
                <a:gd name="connsiteY569" fmla="*/ 1380077 h 1457325"/>
                <a:gd name="connsiteX570" fmla="*/ 798290 w 1609725"/>
                <a:gd name="connsiteY570" fmla="*/ 1377696 h 1457325"/>
                <a:gd name="connsiteX571" fmla="*/ 803053 w 1609725"/>
                <a:gd name="connsiteY571" fmla="*/ 1375601 h 1457325"/>
                <a:gd name="connsiteX572" fmla="*/ 799624 w 1609725"/>
                <a:gd name="connsiteY572" fmla="*/ 1368171 h 1457325"/>
                <a:gd name="connsiteX573" fmla="*/ 800862 w 1609725"/>
                <a:gd name="connsiteY573" fmla="*/ 1355598 h 1457325"/>
                <a:gd name="connsiteX574" fmla="*/ 792575 w 1609725"/>
                <a:gd name="connsiteY574" fmla="*/ 1352455 h 1457325"/>
                <a:gd name="connsiteX575" fmla="*/ 805148 w 1609725"/>
                <a:gd name="connsiteY575" fmla="*/ 1336929 h 1457325"/>
                <a:gd name="connsiteX576" fmla="*/ 798671 w 1609725"/>
                <a:gd name="connsiteY576" fmla="*/ 1335119 h 1457325"/>
                <a:gd name="connsiteX577" fmla="*/ 791337 w 1609725"/>
                <a:gd name="connsiteY577" fmla="*/ 1338453 h 1457325"/>
                <a:gd name="connsiteX578" fmla="*/ 773525 w 1609725"/>
                <a:gd name="connsiteY578" fmla="*/ 1339215 h 1457325"/>
                <a:gd name="connsiteX579" fmla="*/ 747331 w 1609725"/>
                <a:gd name="connsiteY579" fmla="*/ 1349502 h 1457325"/>
                <a:gd name="connsiteX580" fmla="*/ 723900 w 1609725"/>
                <a:gd name="connsiteY580" fmla="*/ 1352074 h 1457325"/>
                <a:gd name="connsiteX581" fmla="*/ 729996 w 1609725"/>
                <a:gd name="connsiteY581" fmla="*/ 1393793 h 1457325"/>
                <a:gd name="connsiteX582" fmla="*/ 726377 w 1609725"/>
                <a:gd name="connsiteY582" fmla="*/ 1407128 h 1457325"/>
                <a:gd name="connsiteX583" fmla="*/ 727138 w 1609725"/>
                <a:gd name="connsiteY583" fmla="*/ 1418939 h 1457325"/>
                <a:gd name="connsiteX584" fmla="*/ 718661 w 1609725"/>
                <a:gd name="connsiteY584" fmla="*/ 1426464 h 1457325"/>
                <a:gd name="connsiteX585" fmla="*/ 715518 w 1609725"/>
                <a:gd name="connsiteY585" fmla="*/ 1425416 h 1457325"/>
                <a:gd name="connsiteX586" fmla="*/ 713994 w 1609725"/>
                <a:gd name="connsiteY586" fmla="*/ 1428655 h 1457325"/>
                <a:gd name="connsiteX587" fmla="*/ 668179 w 1609725"/>
                <a:gd name="connsiteY587" fmla="*/ 1448276 h 1457325"/>
                <a:gd name="connsiteX588" fmla="*/ 664083 w 1609725"/>
                <a:gd name="connsiteY588" fmla="*/ 1449038 h 1457325"/>
                <a:gd name="connsiteX589" fmla="*/ 659702 w 1609725"/>
                <a:gd name="connsiteY589" fmla="*/ 1444657 h 1457325"/>
                <a:gd name="connsiteX590" fmla="*/ 650938 w 1609725"/>
                <a:gd name="connsiteY590" fmla="*/ 1445228 h 1457325"/>
                <a:gd name="connsiteX591" fmla="*/ 650558 w 1609725"/>
                <a:gd name="connsiteY591" fmla="*/ 1440847 h 1457325"/>
                <a:gd name="connsiteX592" fmla="*/ 640175 w 1609725"/>
                <a:gd name="connsiteY592" fmla="*/ 1440561 h 1457325"/>
                <a:gd name="connsiteX593" fmla="*/ 634270 w 1609725"/>
                <a:gd name="connsiteY593" fmla="*/ 1441704 h 1457325"/>
                <a:gd name="connsiteX594" fmla="*/ 634746 w 1609725"/>
                <a:gd name="connsiteY594" fmla="*/ 1444466 h 1457325"/>
                <a:gd name="connsiteX595" fmla="*/ 630746 w 1609725"/>
                <a:gd name="connsiteY595" fmla="*/ 1448657 h 1457325"/>
                <a:gd name="connsiteX596" fmla="*/ 621221 w 1609725"/>
                <a:gd name="connsiteY596" fmla="*/ 1445705 h 1457325"/>
                <a:gd name="connsiteX597" fmla="*/ 615505 w 1609725"/>
                <a:gd name="connsiteY597" fmla="*/ 1449134 h 1457325"/>
                <a:gd name="connsiteX598" fmla="*/ 610553 w 1609725"/>
                <a:gd name="connsiteY598" fmla="*/ 1437227 h 1457325"/>
                <a:gd name="connsiteX599" fmla="*/ 613029 w 1609725"/>
                <a:gd name="connsiteY599" fmla="*/ 1431608 h 1457325"/>
                <a:gd name="connsiteX600" fmla="*/ 607219 w 1609725"/>
                <a:gd name="connsiteY600" fmla="*/ 1410557 h 1457325"/>
                <a:gd name="connsiteX601" fmla="*/ 584740 w 1609725"/>
                <a:gd name="connsiteY601" fmla="*/ 1413891 h 1457325"/>
                <a:gd name="connsiteX602" fmla="*/ 583025 w 1609725"/>
                <a:gd name="connsiteY602" fmla="*/ 1409414 h 1457325"/>
                <a:gd name="connsiteX603" fmla="*/ 578453 w 1609725"/>
                <a:gd name="connsiteY603" fmla="*/ 1412367 h 1457325"/>
                <a:gd name="connsiteX604" fmla="*/ 575120 w 1609725"/>
                <a:gd name="connsiteY604" fmla="*/ 1403795 h 1457325"/>
                <a:gd name="connsiteX605" fmla="*/ 564452 w 1609725"/>
                <a:gd name="connsiteY605" fmla="*/ 1405985 h 1457325"/>
                <a:gd name="connsiteX606" fmla="*/ 554641 w 1609725"/>
                <a:gd name="connsiteY606" fmla="*/ 1371981 h 1457325"/>
                <a:gd name="connsiteX607" fmla="*/ 546640 w 1609725"/>
                <a:gd name="connsiteY607" fmla="*/ 1377887 h 1457325"/>
                <a:gd name="connsiteX608" fmla="*/ 538067 w 1609725"/>
                <a:gd name="connsiteY608" fmla="*/ 1380268 h 1457325"/>
                <a:gd name="connsiteX609" fmla="*/ 551212 w 1609725"/>
                <a:gd name="connsiteY609" fmla="*/ 1372838 h 1457325"/>
                <a:gd name="connsiteX610" fmla="*/ 521113 w 1609725"/>
                <a:gd name="connsiteY610" fmla="*/ 1380172 h 1457325"/>
                <a:gd name="connsiteX611" fmla="*/ 520065 w 1609725"/>
                <a:gd name="connsiteY611" fmla="*/ 1377220 h 1457325"/>
                <a:gd name="connsiteX612" fmla="*/ 523970 w 1609725"/>
                <a:gd name="connsiteY612" fmla="*/ 1375601 h 1457325"/>
                <a:gd name="connsiteX613" fmla="*/ 522922 w 1609725"/>
                <a:gd name="connsiteY613" fmla="*/ 1372267 h 1457325"/>
                <a:gd name="connsiteX614" fmla="*/ 529209 w 1609725"/>
                <a:gd name="connsiteY614" fmla="*/ 1368457 h 1457325"/>
                <a:gd name="connsiteX615" fmla="*/ 533210 w 1609725"/>
                <a:gd name="connsiteY615" fmla="*/ 1367600 h 1457325"/>
                <a:gd name="connsiteX616" fmla="*/ 535305 w 1609725"/>
                <a:gd name="connsiteY616" fmla="*/ 1373600 h 1457325"/>
                <a:gd name="connsiteX617" fmla="*/ 554831 w 1609725"/>
                <a:gd name="connsiteY617" fmla="*/ 1368647 h 1457325"/>
                <a:gd name="connsiteX618" fmla="*/ 552831 w 1609725"/>
                <a:gd name="connsiteY618" fmla="*/ 1362932 h 1457325"/>
                <a:gd name="connsiteX619" fmla="*/ 526256 w 1609725"/>
                <a:gd name="connsiteY619" fmla="*/ 1363218 h 1457325"/>
                <a:gd name="connsiteX620" fmla="*/ 525304 w 1609725"/>
                <a:gd name="connsiteY620" fmla="*/ 1354550 h 1457325"/>
                <a:gd name="connsiteX621" fmla="*/ 515779 w 1609725"/>
                <a:gd name="connsiteY621" fmla="*/ 1354360 h 1457325"/>
                <a:gd name="connsiteX622" fmla="*/ 512636 w 1609725"/>
                <a:gd name="connsiteY622" fmla="*/ 1349597 h 1457325"/>
                <a:gd name="connsiteX623" fmla="*/ 515493 w 1609725"/>
                <a:gd name="connsiteY623" fmla="*/ 1347788 h 1457325"/>
                <a:gd name="connsiteX624" fmla="*/ 499872 w 1609725"/>
                <a:gd name="connsiteY624" fmla="*/ 1335596 h 1457325"/>
                <a:gd name="connsiteX625" fmla="*/ 494252 w 1609725"/>
                <a:gd name="connsiteY625" fmla="*/ 1341596 h 1457325"/>
                <a:gd name="connsiteX626" fmla="*/ 483965 w 1609725"/>
                <a:gd name="connsiteY626" fmla="*/ 1343120 h 1457325"/>
                <a:gd name="connsiteX627" fmla="*/ 482727 w 1609725"/>
                <a:gd name="connsiteY627" fmla="*/ 1333690 h 1457325"/>
                <a:gd name="connsiteX628" fmla="*/ 487013 w 1609725"/>
                <a:gd name="connsiteY628" fmla="*/ 1314736 h 1457325"/>
                <a:gd name="connsiteX629" fmla="*/ 487299 w 1609725"/>
                <a:gd name="connsiteY629" fmla="*/ 1295686 h 1457325"/>
                <a:gd name="connsiteX630" fmla="*/ 484918 w 1609725"/>
                <a:gd name="connsiteY630" fmla="*/ 1294638 h 1457325"/>
                <a:gd name="connsiteX631" fmla="*/ 474345 w 1609725"/>
                <a:gd name="connsiteY631" fmla="*/ 1311688 h 1457325"/>
                <a:gd name="connsiteX632" fmla="*/ 456533 w 1609725"/>
                <a:gd name="connsiteY632" fmla="*/ 1286065 h 1457325"/>
                <a:gd name="connsiteX633" fmla="*/ 449675 w 1609725"/>
                <a:gd name="connsiteY633" fmla="*/ 1283208 h 1457325"/>
                <a:gd name="connsiteX634" fmla="*/ 448818 w 1609725"/>
                <a:gd name="connsiteY634" fmla="*/ 1274636 h 1457325"/>
                <a:gd name="connsiteX635" fmla="*/ 415862 w 1609725"/>
                <a:gd name="connsiteY635" fmla="*/ 1279684 h 1457325"/>
                <a:gd name="connsiteX636" fmla="*/ 415385 w 1609725"/>
                <a:gd name="connsiteY636" fmla="*/ 1294067 h 1457325"/>
                <a:gd name="connsiteX637" fmla="*/ 421577 w 1609725"/>
                <a:gd name="connsiteY637" fmla="*/ 1316069 h 1457325"/>
                <a:gd name="connsiteX638" fmla="*/ 419957 w 1609725"/>
                <a:gd name="connsiteY638" fmla="*/ 1321689 h 1457325"/>
                <a:gd name="connsiteX639" fmla="*/ 427482 w 1609725"/>
                <a:gd name="connsiteY639" fmla="*/ 1327976 h 1457325"/>
                <a:gd name="connsiteX640" fmla="*/ 431292 w 1609725"/>
                <a:gd name="connsiteY640" fmla="*/ 1350836 h 1457325"/>
                <a:gd name="connsiteX641" fmla="*/ 434626 w 1609725"/>
                <a:gd name="connsiteY641" fmla="*/ 1351502 h 1457325"/>
                <a:gd name="connsiteX642" fmla="*/ 436531 w 1609725"/>
                <a:gd name="connsiteY642" fmla="*/ 1362170 h 1457325"/>
                <a:gd name="connsiteX643" fmla="*/ 433292 w 1609725"/>
                <a:gd name="connsiteY643" fmla="*/ 1362456 h 1457325"/>
                <a:gd name="connsiteX644" fmla="*/ 428720 w 1609725"/>
                <a:gd name="connsiteY644" fmla="*/ 1370743 h 1457325"/>
                <a:gd name="connsiteX645" fmla="*/ 424434 w 1609725"/>
                <a:gd name="connsiteY645" fmla="*/ 1369314 h 1457325"/>
                <a:gd name="connsiteX646" fmla="*/ 423672 w 1609725"/>
                <a:gd name="connsiteY646" fmla="*/ 1376172 h 1457325"/>
                <a:gd name="connsiteX647" fmla="*/ 381571 w 1609725"/>
                <a:gd name="connsiteY647" fmla="*/ 1383030 h 1457325"/>
                <a:gd name="connsiteX648" fmla="*/ 360331 w 1609725"/>
                <a:gd name="connsiteY648" fmla="*/ 1390840 h 1457325"/>
                <a:gd name="connsiteX649" fmla="*/ 347472 w 1609725"/>
                <a:gd name="connsiteY649" fmla="*/ 1399985 h 1457325"/>
                <a:gd name="connsiteX650" fmla="*/ 340138 w 1609725"/>
                <a:gd name="connsiteY650" fmla="*/ 1414177 h 1457325"/>
                <a:gd name="connsiteX651" fmla="*/ 352330 w 1609725"/>
                <a:gd name="connsiteY651" fmla="*/ 468059 h 1457325"/>
                <a:gd name="connsiteX652" fmla="*/ 347567 w 1609725"/>
                <a:gd name="connsiteY652" fmla="*/ 478917 h 1457325"/>
                <a:gd name="connsiteX653" fmla="*/ 363474 w 1609725"/>
                <a:gd name="connsiteY653" fmla="*/ 489109 h 1457325"/>
                <a:gd name="connsiteX654" fmla="*/ 370808 w 1609725"/>
                <a:gd name="connsiteY654" fmla="*/ 486346 h 1457325"/>
                <a:gd name="connsiteX655" fmla="*/ 373094 w 1609725"/>
                <a:gd name="connsiteY655" fmla="*/ 492443 h 1457325"/>
                <a:gd name="connsiteX656" fmla="*/ 383667 w 1609725"/>
                <a:gd name="connsiteY656" fmla="*/ 498634 h 1457325"/>
                <a:gd name="connsiteX657" fmla="*/ 377666 w 1609725"/>
                <a:gd name="connsiteY657" fmla="*/ 507968 h 1457325"/>
                <a:gd name="connsiteX658" fmla="*/ 384620 w 1609725"/>
                <a:gd name="connsiteY658" fmla="*/ 518922 h 1457325"/>
                <a:gd name="connsiteX659" fmla="*/ 380905 w 1609725"/>
                <a:gd name="connsiteY659" fmla="*/ 528923 h 1457325"/>
                <a:gd name="connsiteX660" fmla="*/ 417481 w 1609725"/>
                <a:gd name="connsiteY660" fmla="*/ 539305 h 1457325"/>
                <a:gd name="connsiteX661" fmla="*/ 422720 w 1609725"/>
                <a:gd name="connsiteY661" fmla="*/ 539687 h 1457325"/>
                <a:gd name="connsiteX662" fmla="*/ 424625 w 1609725"/>
                <a:gd name="connsiteY662" fmla="*/ 535019 h 1457325"/>
                <a:gd name="connsiteX663" fmla="*/ 425863 w 1609725"/>
                <a:gd name="connsiteY663" fmla="*/ 538163 h 1457325"/>
                <a:gd name="connsiteX664" fmla="*/ 438436 w 1609725"/>
                <a:gd name="connsiteY664" fmla="*/ 543115 h 1457325"/>
                <a:gd name="connsiteX665" fmla="*/ 439388 w 1609725"/>
                <a:gd name="connsiteY665" fmla="*/ 567214 h 1457325"/>
                <a:gd name="connsiteX666" fmla="*/ 435578 w 1609725"/>
                <a:gd name="connsiteY666" fmla="*/ 592836 h 1457325"/>
                <a:gd name="connsiteX667" fmla="*/ 432721 w 1609725"/>
                <a:gd name="connsiteY667" fmla="*/ 593027 h 1457325"/>
                <a:gd name="connsiteX668" fmla="*/ 432054 w 1609725"/>
                <a:gd name="connsiteY668" fmla="*/ 599122 h 1457325"/>
                <a:gd name="connsiteX669" fmla="*/ 425863 w 1609725"/>
                <a:gd name="connsiteY669" fmla="*/ 598837 h 1457325"/>
                <a:gd name="connsiteX670" fmla="*/ 424148 w 1609725"/>
                <a:gd name="connsiteY670" fmla="*/ 612077 h 1457325"/>
                <a:gd name="connsiteX671" fmla="*/ 424244 w 1609725"/>
                <a:gd name="connsiteY671" fmla="*/ 616077 h 1457325"/>
                <a:gd name="connsiteX672" fmla="*/ 433578 w 1609725"/>
                <a:gd name="connsiteY672" fmla="*/ 626078 h 1457325"/>
                <a:gd name="connsiteX673" fmla="*/ 439484 w 1609725"/>
                <a:gd name="connsiteY673" fmla="*/ 644080 h 1457325"/>
                <a:gd name="connsiteX674" fmla="*/ 440436 w 1609725"/>
                <a:gd name="connsiteY674" fmla="*/ 663988 h 1457325"/>
                <a:gd name="connsiteX675" fmla="*/ 437007 w 1609725"/>
                <a:gd name="connsiteY675" fmla="*/ 671036 h 1457325"/>
                <a:gd name="connsiteX676" fmla="*/ 438436 w 1609725"/>
                <a:gd name="connsiteY676" fmla="*/ 680752 h 1457325"/>
                <a:gd name="connsiteX677" fmla="*/ 443579 w 1609725"/>
                <a:gd name="connsiteY677" fmla="*/ 699040 h 1457325"/>
                <a:gd name="connsiteX678" fmla="*/ 446532 w 1609725"/>
                <a:gd name="connsiteY678" fmla="*/ 697897 h 1457325"/>
                <a:gd name="connsiteX679" fmla="*/ 460915 w 1609725"/>
                <a:gd name="connsiteY679" fmla="*/ 736283 h 1457325"/>
                <a:gd name="connsiteX680" fmla="*/ 469106 w 1609725"/>
                <a:gd name="connsiteY680" fmla="*/ 750856 h 1457325"/>
                <a:gd name="connsiteX681" fmla="*/ 476917 w 1609725"/>
                <a:gd name="connsiteY681" fmla="*/ 782384 h 1457325"/>
                <a:gd name="connsiteX682" fmla="*/ 497491 w 1609725"/>
                <a:gd name="connsiteY682" fmla="*/ 790194 h 1457325"/>
                <a:gd name="connsiteX683" fmla="*/ 492062 w 1609725"/>
                <a:gd name="connsiteY683" fmla="*/ 796671 h 1457325"/>
                <a:gd name="connsiteX684" fmla="*/ 491776 w 1609725"/>
                <a:gd name="connsiteY684" fmla="*/ 802386 h 1457325"/>
                <a:gd name="connsiteX685" fmla="*/ 480631 w 1609725"/>
                <a:gd name="connsiteY685" fmla="*/ 801053 h 1457325"/>
                <a:gd name="connsiteX686" fmla="*/ 466439 w 1609725"/>
                <a:gd name="connsiteY686" fmla="*/ 805625 h 1457325"/>
                <a:gd name="connsiteX687" fmla="*/ 465011 w 1609725"/>
                <a:gd name="connsiteY687" fmla="*/ 817531 h 1457325"/>
                <a:gd name="connsiteX688" fmla="*/ 430149 w 1609725"/>
                <a:gd name="connsiteY688" fmla="*/ 815816 h 1457325"/>
                <a:gd name="connsiteX689" fmla="*/ 422624 w 1609725"/>
                <a:gd name="connsiteY689" fmla="*/ 816769 h 1457325"/>
                <a:gd name="connsiteX690" fmla="*/ 422910 w 1609725"/>
                <a:gd name="connsiteY690" fmla="*/ 819340 h 1457325"/>
                <a:gd name="connsiteX691" fmla="*/ 427101 w 1609725"/>
                <a:gd name="connsiteY691" fmla="*/ 818864 h 1457325"/>
                <a:gd name="connsiteX692" fmla="*/ 431006 w 1609725"/>
                <a:gd name="connsiteY692" fmla="*/ 830294 h 1457325"/>
                <a:gd name="connsiteX693" fmla="*/ 449675 w 1609725"/>
                <a:gd name="connsiteY693" fmla="*/ 822293 h 1457325"/>
                <a:gd name="connsiteX694" fmla="*/ 448532 w 1609725"/>
                <a:gd name="connsiteY694" fmla="*/ 840200 h 1457325"/>
                <a:gd name="connsiteX695" fmla="*/ 463201 w 1609725"/>
                <a:gd name="connsiteY695" fmla="*/ 839248 h 1457325"/>
                <a:gd name="connsiteX696" fmla="*/ 476536 w 1609725"/>
                <a:gd name="connsiteY696" fmla="*/ 864203 h 1457325"/>
                <a:gd name="connsiteX697" fmla="*/ 479584 w 1609725"/>
                <a:gd name="connsiteY697" fmla="*/ 876871 h 1457325"/>
                <a:gd name="connsiteX698" fmla="*/ 489395 w 1609725"/>
                <a:gd name="connsiteY698" fmla="*/ 874109 h 1457325"/>
                <a:gd name="connsiteX699" fmla="*/ 494062 w 1609725"/>
                <a:gd name="connsiteY699" fmla="*/ 868585 h 1457325"/>
                <a:gd name="connsiteX700" fmla="*/ 508349 w 1609725"/>
                <a:gd name="connsiteY700" fmla="*/ 876300 h 1457325"/>
                <a:gd name="connsiteX701" fmla="*/ 506730 w 1609725"/>
                <a:gd name="connsiteY701" fmla="*/ 889635 h 1457325"/>
                <a:gd name="connsiteX702" fmla="*/ 502920 w 1609725"/>
                <a:gd name="connsiteY702" fmla="*/ 895350 h 1457325"/>
                <a:gd name="connsiteX703" fmla="*/ 510064 w 1609725"/>
                <a:gd name="connsiteY703" fmla="*/ 906780 h 1457325"/>
                <a:gd name="connsiteX704" fmla="*/ 517398 w 1609725"/>
                <a:gd name="connsiteY704" fmla="*/ 909256 h 1457325"/>
                <a:gd name="connsiteX705" fmla="*/ 516636 w 1609725"/>
                <a:gd name="connsiteY705" fmla="*/ 911352 h 1457325"/>
                <a:gd name="connsiteX706" fmla="*/ 520446 w 1609725"/>
                <a:gd name="connsiteY706" fmla="*/ 914971 h 1457325"/>
                <a:gd name="connsiteX707" fmla="*/ 530066 w 1609725"/>
                <a:gd name="connsiteY707" fmla="*/ 910685 h 1457325"/>
                <a:gd name="connsiteX708" fmla="*/ 537591 w 1609725"/>
                <a:gd name="connsiteY708" fmla="*/ 916019 h 1457325"/>
                <a:gd name="connsiteX709" fmla="*/ 543211 w 1609725"/>
                <a:gd name="connsiteY709" fmla="*/ 914686 h 1457325"/>
                <a:gd name="connsiteX710" fmla="*/ 536448 w 1609725"/>
                <a:gd name="connsiteY710" fmla="*/ 909161 h 1457325"/>
                <a:gd name="connsiteX711" fmla="*/ 533876 w 1609725"/>
                <a:gd name="connsiteY711" fmla="*/ 898779 h 1457325"/>
                <a:gd name="connsiteX712" fmla="*/ 525875 w 1609725"/>
                <a:gd name="connsiteY712" fmla="*/ 893064 h 1457325"/>
                <a:gd name="connsiteX713" fmla="*/ 541401 w 1609725"/>
                <a:gd name="connsiteY713" fmla="*/ 898779 h 1457325"/>
                <a:gd name="connsiteX714" fmla="*/ 543878 w 1609725"/>
                <a:gd name="connsiteY714" fmla="*/ 910304 h 1457325"/>
                <a:gd name="connsiteX715" fmla="*/ 549307 w 1609725"/>
                <a:gd name="connsiteY715" fmla="*/ 913447 h 1457325"/>
                <a:gd name="connsiteX716" fmla="*/ 555212 w 1609725"/>
                <a:gd name="connsiteY716" fmla="*/ 905256 h 1457325"/>
                <a:gd name="connsiteX717" fmla="*/ 560927 w 1609725"/>
                <a:gd name="connsiteY717" fmla="*/ 906113 h 1457325"/>
                <a:gd name="connsiteX718" fmla="*/ 566738 w 1609725"/>
                <a:gd name="connsiteY718" fmla="*/ 902494 h 1457325"/>
                <a:gd name="connsiteX719" fmla="*/ 575024 w 1609725"/>
                <a:gd name="connsiteY719" fmla="*/ 906113 h 1457325"/>
                <a:gd name="connsiteX720" fmla="*/ 594741 w 1609725"/>
                <a:gd name="connsiteY720" fmla="*/ 907637 h 1457325"/>
                <a:gd name="connsiteX721" fmla="*/ 590931 w 1609725"/>
                <a:gd name="connsiteY721" fmla="*/ 902303 h 1457325"/>
                <a:gd name="connsiteX722" fmla="*/ 598361 w 1609725"/>
                <a:gd name="connsiteY722" fmla="*/ 892397 h 1457325"/>
                <a:gd name="connsiteX723" fmla="*/ 596455 w 1609725"/>
                <a:gd name="connsiteY723" fmla="*/ 888778 h 1457325"/>
                <a:gd name="connsiteX724" fmla="*/ 627126 w 1609725"/>
                <a:gd name="connsiteY724" fmla="*/ 870680 h 1457325"/>
                <a:gd name="connsiteX725" fmla="*/ 624173 w 1609725"/>
                <a:gd name="connsiteY725" fmla="*/ 865061 h 1457325"/>
                <a:gd name="connsiteX726" fmla="*/ 617792 w 1609725"/>
                <a:gd name="connsiteY726" fmla="*/ 860774 h 1457325"/>
                <a:gd name="connsiteX727" fmla="*/ 611219 w 1609725"/>
                <a:gd name="connsiteY727" fmla="*/ 837819 h 1457325"/>
                <a:gd name="connsiteX728" fmla="*/ 609600 w 1609725"/>
                <a:gd name="connsiteY728" fmla="*/ 822388 h 1457325"/>
                <a:gd name="connsiteX729" fmla="*/ 617220 w 1609725"/>
                <a:gd name="connsiteY729" fmla="*/ 821341 h 1457325"/>
                <a:gd name="connsiteX730" fmla="*/ 616934 w 1609725"/>
                <a:gd name="connsiteY730" fmla="*/ 818293 h 1457325"/>
                <a:gd name="connsiteX731" fmla="*/ 621221 w 1609725"/>
                <a:gd name="connsiteY731" fmla="*/ 817721 h 1457325"/>
                <a:gd name="connsiteX732" fmla="*/ 620363 w 1609725"/>
                <a:gd name="connsiteY732" fmla="*/ 808292 h 1457325"/>
                <a:gd name="connsiteX733" fmla="*/ 646462 w 1609725"/>
                <a:gd name="connsiteY733" fmla="*/ 801243 h 1457325"/>
                <a:gd name="connsiteX734" fmla="*/ 654558 w 1609725"/>
                <a:gd name="connsiteY734" fmla="*/ 804863 h 1457325"/>
                <a:gd name="connsiteX735" fmla="*/ 685610 w 1609725"/>
                <a:gd name="connsiteY735" fmla="*/ 805720 h 1457325"/>
                <a:gd name="connsiteX736" fmla="*/ 684181 w 1609725"/>
                <a:gd name="connsiteY736" fmla="*/ 824960 h 1457325"/>
                <a:gd name="connsiteX737" fmla="*/ 691705 w 1609725"/>
                <a:gd name="connsiteY737" fmla="*/ 823531 h 1457325"/>
                <a:gd name="connsiteX738" fmla="*/ 691134 w 1609725"/>
                <a:gd name="connsiteY738" fmla="*/ 818864 h 1457325"/>
                <a:gd name="connsiteX739" fmla="*/ 699040 w 1609725"/>
                <a:gd name="connsiteY739" fmla="*/ 819245 h 1457325"/>
                <a:gd name="connsiteX740" fmla="*/ 701135 w 1609725"/>
                <a:gd name="connsiteY740" fmla="*/ 810863 h 1457325"/>
                <a:gd name="connsiteX741" fmla="*/ 721043 w 1609725"/>
                <a:gd name="connsiteY741" fmla="*/ 810959 h 1457325"/>
                <a:gd name="connsiteX742" fmla="*/ 724090 w 1609725"/>
                <a:gd name="connsiteY742" fmla="*/ 800290 h 1457325"/>
                <a:gd name="connsiteX743" fmla="*/ 739045 w 1609725"/>
                <a:gd name="connsiteY743" fmla="*/ 783146 h 1457325"/>
                <a:gd name="connsiteX744" fmla="*/ 743045 w 1609725"/>
                <a:gd name="connsiteY744" fmla="*/ 787718 h 1457325"/>
                <a:gd name="connsiteX745" fmla="*/ 749046 w 1609725"/>
                <a:gd name="connsiteY745" fmla="*/ 780860 h 1457325"/>
                <a:gd name="connsiteX746" fmla="*/ 750570 w 1609725"/>
                <a:gd name="connsiteY746" fmla="*/ 783336 h 1457325"/>
                <a:gd name="connsiteX747" fmla="*/ 758571 w 1609725"/>
                <a:gd name="connsiteY747" fmla="*/ 784193 h 1457325"/>
                <a:gd name="connsiteX748" fmla="*/ 760381 w 1609725"/>
                <a:gd name="connsiteY748" fmla="*/ 775716 h 1457325"/>
                <a:gd name="connsiteX749" fmla="*/ 765620 w 1609725"/>
                <a:gd name="connsiteY749" fmla="*/ 780002 h 1457325"/>
                <a:gd name="connsiteX750" fmla="*/ 787337 w 1609725"/>
                <a:gd name="connsiteY750" fmla="*/ 747236 h 1457325"/>
                <a:gd name="connsiteX751" fmla="*/ 792956 w 1609725"/>
                <a:gd name="connsiteY751" fmla="*/ 742188 h 1457325"/>
                <a:gd name="connsiteX752" fmla="*/ 803434 w 1609725"/>
                <a:gd name="connsiteY752" fmla="*/ 742188 h 1457325"/>
                <a:gd name="connsiteX753" fmla="*/ 813245 w 1609725"/>
                <a:gd name="connsiteY753" fmla="*/ 702088 h 1457325"/>
                <a:gd name="connsiteX754" fmla="*/ 801624 w 1609725"/>
                <a:gd name="connsiteY754" fmla="*/ 700469 h 1457325"/>
                <a:gd name="connsiteX755" fmla="*/ 800386 w 1609725"/>
                <a:gd name="connsiteY755" fmla="*/ 689896 h 1457325"/>
                <a:gd name="connsiteX756" fmla="*/ 790194 w 1609725"/>
                <a:gd name="connsiteY756" fmla="*/ 687896 h 1457325"/>
                <a:gd name="connsiteX757" fmla="*/ 789718 w 1609725"/>
                <a:gd name="connsiteY757" fmla="*/ 691039 h 1457325"/>
                <a:gd name="connsiteX758" fmla="*/ 775716 w 1609725"/>
                <a:gd name="connsiteY758" fmla="*/ 691991 h 1457325"/>
                <a:gd name="connsiteX759" fmla="*/ 773621 w 1609725"/>
                <a:gd name="connsiteY759" fmla="*/ 671513 h 1457325"/>
                <a:gd name="connsiteX760" fmla="*/ 783622 w 1609725"/>
                <a:gd name="connsiteY760" fmla="*/ 668560 h 1457325"/>
                <a:gd name="connsiteX761" fmla="*/ 784003 w 1609725"/>
                <a:gd name="connsiteY761" fmla="*/ 649605 h 1457325"/>
                <a:gd name="connsiteX762" fmla="*/ 786098 w 1609725"/>
                <a:gd name="connsiteY762" fmla="*/ 650081 h 1457325"/>
                <a:gd name="connsiteX763" fmla="*/ 788003 w 1609725"/>
                <a:gd name="connsiteY763" fmla="*/ 629698 h 1457325"/>
                <a:gd name="connsiteX764" fmla="*/ 794766 w 1609725"/>
                <a:gd name="connsiteY764" fmla="*/ 619220 h 1457325"/>
                <a:gd name="connsiteX765" fmla="*/ 784098 w 1609725"/>
                <a:gd name="connsiteY765" fmla="*/ 589788 h 1457325"/>
                <a:gd name="connsiteX766" fmla="*/ 777335 w 1609725"/>
                <a:gd name="connsiteY766" fmla="*/ 591503 h 1457325"/>
                <a:gd name="connsiteX767" fmla="*/ 774287 w 1609725"/>
                <a:gd name="connsiteY767" fmla="*/ 583216 h 1457325"/>
                <a:gd name="connsiteX768" fmla="*/ 784860 w 1609725"/>
                <a:gd name="connsiteY768" fmla="*/ 565880 h 1457325"/>
                <a:gd name="connsiteX769" fmla="*/ 758952 w 1609725"/>
                <a:gd name="connsiteY769" fmla="*/ 577596 h 1457325"/>
                <a:gd name="connsiteX770" fmla="*/ 747808 w 1609725"/>
                <a:gd name="connsiteY770" fmla="*/ 588454 h 1457325"/>
                <a:gd name="connsiteX771" fmla="*/ 731711 w 1609725"/>
                <a:gd name="connsiteY771" fmla="*/ 596075 h 1457325"/>
                <a:gd name="connsiteX772" fmla="*/ 732568 w 1609725"/>
                <a:gd name="connsiteY772" fmla="*/ 600456 h 1457325"/>
                <a:gd name="connsiteX773" fmla="*/ 729139 w 1609725"/>
                <a:gd name="connsiteY773" fmla="*/ 600456 h 1457325"/>
                <a:gd name="connsiteX774" fmla="*/ 732758 w 1609725"/>
                <a:gd name="connsiteY774" fmla="*/ 614077 h 1457325"/>
                <a:gd name="connsiteX775" fmla="*/ 723043 w 1609725"/>
                <a:gd name="connsiteY775" fmla="*/ 618744 h 1457325"/>
                <a:gd name="connsiteX776" fmla="*/ 715423 w 1609725"/>
                <a:gd name="connsiteY776" fmla="*/ 612267 h 1457325"/>
                <a:gd name="connsiteX777" fmla="*/ 706564 w 1609725"/>
                <a:gd name="connsiteY777" fmla="*/ 591312 h 1457325"/>
                <a:gd name="connsiteX778" fmla="*/ 717328 w 1609725"/>
                <a:gd name="connsiteY778" fmla="*/ 582168 h 1457325"/>
                <a:gd name="connsiteX779" fmla="*/ 715613 w 1609725"/>
                <a:gd name="connsiteY779" fmla="*/ 571976 h 1457325"/>
                <a:gd name="connsiteX780" fmla="*/ 704374 w 1609725"/>
                <a:gd name="connsiteY780" fmla="*/ 565595 h 1457325"/>
                <a:gd name="connsiteX781" fmla="*/ 703326 w 1609725"/>
                <a:gd name="connsiteY781" fmla="*/ 567500 h 1457325"/>
                <a:gd name="connsiteX782" fmla="*/ 692848 w 1609725"/>
                <a:gd name="connsiteY782" fmla="*/ 563404 h 1457325"/>
                <a:gd name="connsiteX783" fmla="*/ 689801 w 1609725"/>
                <a:gd name="connsiteY783" fmla="*/ 567500 h 1457325"/>
                <a:gd name="connsiteX784" fmla="*/ 684467 w 1609725"/>
                <a:gd name="connsiteY784" fmla="*/ 563785 h 1457325"/>
                <a:gd name="connsiteX785" fmla="*/ 682562 w 1609725"/>
                <a:gd name="connsiteY785" fmla="*/ 555688 h 1457325"/>
                <a:gd name="connsiteX786" fmla="*/ 685514 w 1609725"/>
                <a:gd name="connsiteY786" fmla="*/ 551402 h 1457325"/>
                <a:gd name="connsiteX787" fmla="*/ 675989 w 1609725"/>
                <a:gd name="connsiteY787" fmla="*/ 553403 h 1457325"/>
                <a:gd name="connsiteX788" fmla="*/ 657701 w 1609725"/>
                <a:gd name="connsiteY788" fmla="*/ 518351 h 1457325"/>
                <a:gd name="connsiteX789" fmla="*/ 670941 w 1609725"/>
                <a:gd name="connsiteY789" fmla="*/ 504158 h 1457325"/>
                <a:gd name="connsiteX790" fmla="*/ 674275 w 1609725"/>
                <a:gd name="connsiteY790" fmla="*/ 502158 h 1457325"/>
                <a:gd name="connsiteX791" fmla="*/ 675322 w 1609725"/>
                <a:gd name="connsiteY791" fmla="*/ 504825 h 1457325"/>
                <a:gd name="connsiteX792" fmla="*/ 681800 w 1609725"/>
                <a:gd name="connsiteY792" fmla="*/ 501015 h 1457325"/>
                <a:gd name="connsiteX793" fmla="*/ 682085 w 1609725"/>
                <a:gd name="connsiteY793" fmla="*/ 494729 h 1457325"/>
                <a:gd name="connsiteX794" fmla="*/ 699230 w 1609725"/>
                <a:gd name="connsiteY794" fmla="*/ 489585 h 1457325"/>
                <a:gd name="connsiteX795" fmla="*/ 720662 w 1609725"/>
                <a:gd name="connsiteY795" fmla="*/ 477964 h 1457325"/>
                <a:gd name="connsiteX796" fmla="*/ 725329 w 1609725"/>
                <a:gd name="connsiteY796" fmla="*/ 472250 h 1457325"/>
                <a:gd name="connsiteX797" fmla="*/ 727043 w 1609725"/>
                <a:gd name="connsiteY797" fmla="*/ 463105 h 1457325"/>
                <a:gd name="connsiteX798" fmla="*/ 691991 w 1609725"/>
                <a:gd name="connsiteY798" fmla="*/ 470535 h 1457325"/>
                <a:gd name="connsiteX799" fmla="*/ 691991 w 1609725"/>
                <a:gd name="connsiteY799" fmla="*/ 467678 h 1457325"/>
                <a:gd name="connsiteX800" fmla="*/ 666845 w 1609725"/>
                <a:gd name="connsiteY800" fmla="*/ 458724 h 1457325"/>
                <a:gd name="connsiteX801" fmla="*/ 648748 w 1609725"/>
                <a:gd name="connsiteY801" fmla="*/ 466249 h 1457325"/>
                <a:gd name="connsiteX802" fmla="*/ 636175 w 1609725"/>
                <a:gd name="connsiteY802" fmla="*/ 466725 h 1457325"/>
                <a:gd name="connsiteX803" fmla="*/ 630936 w 1609725"/>
                <a:gd name="connsiteY803" fmla="*/ 464439 h 1457325"/>
                <a:gd name="connsiteX804" fmla="*/ 615601 w 1609725"/>
                <a:gd name="connsiteY804" fmla="*/ 469868 h 1457325"/>
                <a:gd name="connsiteX805" fmla="*/ 607886 w 1609725"/>
                <a:gd name="connsiteY805" fmla="*/ 454057 h 1457325"/>
                <a:gd name="connsiteX806" fmla="*/ 600646 w 1609725"/>
                <a:gd name="connsiteY806" fmla="*/ 445389 h 1457325"/>
                <a:gd name="connsiteX807" fmla="*/ 595122 w 1609725"/>
                <a:gd name="connsiteY807" fmla="*/ 444437 h 1457325"/>
                <a:gd name="connsiteX808" fmla="*/ 581596 w 1609725"/>
                <a:gd name="connsiteY808" fmla="*/ 461296 h 1457325"/>
                <a:gd name="connsiteX809" fmla="*/ 576739 w 1609725"/>
                <a:gd name="connsiteY809" fmla="*/ 451676 h 1457325"/>
                <a:gd name="connsiteX810" fmla="*/ 566261 w 1609725"/>
                <a:gd name="connsiteY810" fmla="*/ 441388 h 1457325"/>
                <a:gd name="connsiteX811" fmla="*/ 540639 w 1609725"/>
                <a:gd name="connsiteY811" fmla="*/ 465011 h 1457325"/>
                <a:gd name="connsiteX812" fmla="*/ 534067 w 1609725"/>
                <a:gd name="connsiteY812" fmla="*/ 475012 h 1457325"/>
                <a:gd name="connsiteX813" fmla="*/ 532447 w 1609725"/>
                <a:gd name="connsiteY813" fmla="*/ 469202 h 1457325"/>
                <a:gd name="connsiteX814" fmla="*/ 535591 w 1609725"/>
                <a:gd name="connsiteY814" fmla="*/ 467011 h 1457325"/>
                <a:gd name="connsiteX815" fmla="*/ 538353 w 1609725"/>
                <a:gd name="connsiteY815" fmla="*/ 456724 h 1457325"/>
                <a:gd name="connsiteX816" fmla="*/ 534543 w 1609725"/>
                <a:gd name="connsiteY816" fmla="*/ 443103 h 1457325"/>
                <a:gd name="connsiteX817" fmla="*/ 527590 w 1609725"/>
                <a:gd name="connsiteY817" fmla="*/ 447104 h 1457325"/>
                <a:gd name="connsiteX818" fmla="*/ 530162 w 1609725"/>
                <a:gd name="connsiteY818" fmla="*/ 461201 h 1457325"/>
                <a:gd name="connsiteX819" fmla="*/ 526828 w 1609725"/>
                <a:gd name="connsiteY819" fmla="*/ 448723 h 1457325"/>
                <a:gd name="connsiteX820" fmla="*/ 515684 w 1609725"/>
                <a:gd name="connsiteY820" fmla="*/ 455009 h 1457325"/>
                <a:gd name="connsiteX821" fmla="*/ 513588 w 1609725"/>
                <a:gd name="connsiteY821" fmla="*/ 448628 h 1457325"/>
                <a:gd name="connsiteX822" fmla="*/ 524542 w 1609725"/>
                <a:gd name="connsiteY822" fmla="*/ 439484 h 1457325"/>
                <a:gd name="connsiteX823" fmla="*/ 510730 w 1609725"/>
                <a:gd name="connsiteY823" fmla="*/ 421196 h 1457325"/>
                <a:gd name="connsiteX824" fmla="*/ 488823 w 1609725"/>
                <a:gd name="connsiteY824" fmla="*/ 416052 h 1457325"/>
                <a:gd name="connsiteX825" fmla="*/ 457390 w 1609725"/>
                <a:gd name="connsiteY825" fmla="*/ 447294 h 1457325"/>
                <a:gd name="connsiteX826" fmla="*/ 452342 w 1609725"/>
                <a:gd name="connsiteY826" fmla="*/ 445294 h 1457325"/>
                <a:gd name="connsiteX827" fmla="*/ 447770 w 1609725"/>
                <a:gd name="connsiteY827" fmla="*/ 447104 h 1457325"/>
                <a:gd name="connsiteX828" fmla="*/ 424910 w 1609725"/>
                <a:gd name="connsiteY828" fmla="*/ 419767 h 1457325"/>
                <a:gd name="connsiteX829" fmla="*/ 409861 w 1609725"/>
                <a:gd name="connsiteY829" fmla="*/ 415004 h 1457325"/>
                <a:gd name="connsiteX830" fmla="*/ 406241 w 1609725"/>
                <a:gd name="connsiteY830" fmla="*/ 421291 h 1457325"/>
                <a:gd name="connsiteX831" fmla="*/ 394049 w 1609725"/>
                <a:gd name="connsiteY831" fmla="*/ 419862 h 1457325"/>
                <a:gd name="connsiteX832" fmla="*/ 399860 w 1609725"/>
                <a:gd name="connsiteY832" fmla="*/ 417290 h 1457325"/>
                <a:gd name="connsiteX833" fmla="*/ 396812 w 1609725"/>
                <a:gd name="connsiteY833" fmla="*/ 409575 h 1457325"/>
                <a:gd name="connsiteX834" fmla="*/ 392906 w 1609725"/>
                <a:gd name="connsiteY834" fmla="*/ 411385 h 1457325"/>
                <a:gd name="connsiteX835" fmla="*/ 388525 w 1609725"/>
                <a:gd name="connsiteY835" fmla="*/ 401098 h 1457325"/>
                <a:gd name="connsiteX836" fmla="*/ 384620 w 1609725"/>
                <a:gd name="connsiteY836" fmla="*/ 402717 h 1457325"/>
                <a:gd name="connsiteX837" fmla="*/ 381762 w 1609725"/>
                <a:gd name="connsiteY837" fmla="*/ 436340 h 1457325"/>
                <a:gd name="connsiteX838" fmla="*/ 379190 w 1609725"/>
                <a:gd name="connsiteY838" fmla="*/ 441103 h 1457325"/>
                <a:gd name="connsiteX839" fmla="*/ 370808 w 1609725"/>
                <a:gd name="connsiteY839" fmla="*/ 434054 h 1457325"/>
                <a:gd name="connsiteX840" fmla="*/ 363950 w 1609725"/>
                <a:gd name="connsiteY840" fmla="*/ 455200 h 1457325"/>
                <a:gd name="connsiteX841" fmla="*/ 359950 w 1609725"/>
                <a:gd name="connsiteY841" fmla="*/ 454438 h 1457325"/>
                <a:gd name="connsiteX842" fmla="*/ 360997 w 1609725"/>
                <a:gd name="connsiteY842" fmla="*/ 463296 h 1457325"/>
                <a:gd name="connsiteX843" fmla="*/ 352330 w 1609725"/>
                <a:gd name="connsiteY843" fmla="*/ 468059 h 14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</a:cxnLst>
              <a:rect l="l" t="t" r="r" b="b"/>
              <a:pathLst>
                <a:path w="1609725" h="1457325">
                  <a:moveTo>
                    <a:pt x="340138" y="1414177"/>
                  </a:moveTo>
                  <a:lnTo>
                    <a:pt x="316897" y="1413320"/>
                  </a:lnTo>
                  <a:lnTo>
                    <a:pt x="299180" y="1406938"/>
                  </a:lnTo>
                  <a:lnTo>
                    <a:pt x="299942" y="1394365"/>
                  </a:lnTo>
                  <a:lnTo>
                    <a:pt x="281369" y="1401318"/>
                  </a:lnTo>
                  <a:lnTo>
                    <a:pt x="281559" y="1391031"/>
                  </a:lnTo>
                  <a:lnTo>
                    <a:pt x="273844" y="1392841"/>
                  </a:lnTo>
                  <a:lnTo>
                    <a:pt x="268034" y="1383792"/>
                  </a:lnTo>
                  <a:lnTo>
                    <a:pt x="270320" y="1381792"/>
                  </a:lnTo>
                  <a:lnTo>
                    <a:pt x="266414" y="1374648"/>
                  </a:lnTo>
                  <a:lnTo>
                    <a:pt x="267843" y="1363980"/>
                  </a:lnTo>
                  <a:lnTo>
                    <a:pt x="258889" y="1364266"/>
                  </a:lnTo>
                  <a:lnTo>
                    <a:pt x="268129" y="1362742"/>
                  </a:lnTo>
                  <a:lnTo>
                    <a:pt x="269843" y="1358455"/>
                  </a:lnTo>
                  <a:lnTo>
                    <a:pt x="255270" y="1357027"/>
                  </a:lnTo>
                  <a:lnTo>
                    <a:pt x="255651" y="1352645"/>
                  </a:lnTo>
                  <a:lnTo>
                    <a:pt x="243078" y="1355979"/>
                  </a:lnTo>
                  <a:lnTo>
                    <a:pt x="228505" y="1352169"/>
                  </a:lnTo>
                  <a:lnTo>
                    <a:pt x="225552" y="1359598"/>
                  </a:lnTo>
                  <a:lnTo>
                    <a:pt x="226886" y="1368266"/>
                  </a:lnTo>
                  <a:lnTo>
                    <a:pt x="221266" y="1370838"/>
                  </a:lnTo>
                  <a:lnTo>
                    <a:pt x="221552" y="1355408"/>
                  </a:lnTo>
                  <a:lnTo>
                    <a:pt x="217361" y="1347311"/>
                  </a:lnTo>
                  <a:lnTo>
                    <a:pt x="204883" y="1345692"/>
                  </a:lnTo>
                  <a:lnTo>
                    <a:pt x="203930" y="1341406"/>
                  </a:lnTo>
                  <a:lnTo>
                    <a:pt x="198596" y="1342549"/>
                  </a:lnTo>
                  <a:lnTo>
                    <a:pt x="197548" y="1338644"/>
                  </a:lnTo>
                  <a:lnTo>
                    <a:pt x="184118" y="1339787"/>
                  </a:lnTo>
                  <a:lnTo>
                    <a:pt x="184213" y="1334548"/>
                  </a:lnTo>
                  <a:lnTo>
                    <a:pt x="191929" y="1333500"/>
                  </a:lnTo>
                  <a:lnTo>
                    <a:pt x="189452" y="1329023"/>
                  </a:lnTo>
                  <a:lnTo>
                    <a:pt x="184690" y="1328928"/>
                  </a:lnTo>
                  <a:lnTo>
                    <a:pt x="184404" y="1325213"/>
                  </a:lnTo>
                  <a:lnTo>
                    <a:pt x="186500" y="1325023"/>
                  </a:lnTo>
                  <a:lnTo>
                    <a:pt x="184499" y="1308449"/>
                  </a:lnTo>
                  <a:lnTo>
                    <a:pt x="157067" y="1310069"/>
                  </a:lnTo>
                  <a:lnTo>
                    <a:pt x="152019" y="1294829"/>
                  </a:lnTo>
                  <a:lnTo>
                    <a:pt x="153543" y="1291400"/>
                  </a:lnTo>
                  <a:lnTo>
                    <a:pt x="170783" y="1278350"/>
                  </a:lnTo>
                  <a:lnTo>
                    <a:pt x="166687" y="1274350"/>
                  </a:lnTo>
                  <a:lnTo>
                    <a:pt x="174879" y="1271111"/>
                  </a:lnTo>
                  <a:lnTo>
                    <a:pt x="161068" y="1265682"/>
                  </a:lnTo>
                  <a:lnTo>
                    <a:pt x="153829" y="1241489"/>
                  </a:lnTo>
                  <a:lnTo>
                    <a:pt x="188023" y="1222343"/>
                  </a:lnTo>
                  <a:lnTo>
                    <a:pt x="197548" y="1210056"/>
                  </a:lnTo>
                  <a:lnTo>
                    <a:pt x="212979" y="1205960"/>
                  </a:lnTo>
                  <a:lnTo>
                    <a:pt x="207836" y="1182434"/>
                  </a:lnTo>
                  <a:lnTo>
                    <a:pt x="183261" y="1187005"/>
                  </a:lnTo>
                  <a:lnTo>
                    <a:pt x="177546" y="1176242"/>
                  </a:lnTo>
                  <a:lnTo>
                    <a:pt x="174022" y="1160240"/>
                  </a:lnTo>
                  <a:lnTo>
                    <a:pt x="160115" y="1159478"/>
                  </a:lnTo>
                  <a:lnTo>
                    <a:pt x="164878" y="1137761"/>
                  </a:lnTo>
                  <a:lnTo>
                    <a:pt x="174308" y="1121950"/>
                  </a:lnTo>
                  <a:lnTo>
                    <a:pt x="144685" y="1116139"/>
                  </a:lnTo>
                  <a:lnTo>
                    <a:pt x="121348" y="1117664"/>
                  </a:lnTo>
                  <a:lnTo>
                    <a:pt x="92869" y="1110996"/>
                  </a:lnTo>
                  <a:lnTo>
                    <a:pt x="88773" y="1116139"/>
                  </a:lnTo>
                  <a:lnTo>
                    <a:pt x="83248" y="1114711"/>
                  </a:lnTo>
                  <a:lnTo>
                    <a:pt x="75247" y="1083755"/>
                  </a:lnTo>
                  <a:lnTo>
                    <a:pt x="62675" y="1058323"/>
                  </a:lnTo>
                  <a:lnTo>
                    <a:pt x="75438" y="1051941"/>
                  </a:lnTo>
                  <a:lnTo>
                    <a:pt x="73533" y="1046226"/>
                  </a:lnTo>
                  <a:lnTo>
                    <a:pt x="89154" y="1013841"/>
                  </a:lnTo>
                  <a:lnTo>
                    <a:pt x="75152" y="998411"/>
                  </a:lnTo>
                  <a:lnTo>
                    <a:pt x="71247" y="989933"/>
                  </a:lnTo>
                  <a:lnTo>
                    <a:pt x="58103" y="1003840"/>
                  </a:lnTo>
                  <a:lnTo>
                    <a:pt x="33052" y="1018604"/>
                  </a:lnTo>
                  <a:lnTo>
                    <a:pt x="35623" y="998887"/>
                  </a:lnTo>
                  <a:lnTo>
                    <a:pt x="19812" y="949452"/>
                  </a:lnTo>
                  <a:lnTo>
                    <a:pt x="13145" y="923639"/>
                  </a:lnTo>
                  <a:lnTo>
                    <a:pt x="9525" y="893445"/>
                  </a:lnTo>
                  <a:lnTo>
                    <a:pt x="10859" y="887825"/>
                  </a:lnTo>
                  <a:lnTo>
                    <a:pt x="21812" y="875919"/>
                  </a:lnTo>
                  <a:lnTo>
                    <a:pt x="35909" y="891921"/>
                  </a:lnTo>
                  <a:lnTo>
                    <a:pt x="43910" y="896017"/>
                  </a:lnTo>
                  <a:lnTo>
                    <a:pt x="45148" y="885920"/>
                  </a:lnTo>
                  <a:lnTo>
                    <a:pt x="56388" y="888587"/>
                  </a:lnTo>
                  <a:lnTo>
                    <a:pt x="65913" y="880681"/>
                  </a:lnTo>
                  <a:lnTo>
                    <a:pt x="72295" y="885254"/>
                  </a:lnTo>
                  <a:lnTo>
                    <a:pt x="78867" y="880872"/>
                  </a:lnTo>
                  <a:lnTo>
                    <a:pt x="94202" y="889063"/>
                  </a:lnTo>
                  <a:lnTo>
                    <a:pt x="96393" y="887444"/>
                  </a:lnTo>
                  <a:lnTo>
                    <a:pt x="90773" y="880872"/>
                  </a:lnTo>
                  <a:lnTo>
                    <a:pt x="96964" y="886778"/>
                  </a:lnTo>
                  <a:lnTo>
                    <a:pt x="114205" y="895350"/>
                  </a:lnTo>
                  <a:lnTo>
                    <a:pt x="115348" y="893636"/>
                  </a:lnTo>
                  <a:lnTo>
                    <a:pt x="128016" y="897446"/>
                  </a:lnTo>
                  <a:lnTo>
                    <a:pt x="135255" y="894207"/>
                  </a:lnTo>
                  <a:lnTo>
                    <a:pt x="134779" y="874490"/>
                  </a:lnTo>
                  <a:lnTo>
                    <a:pt x="130588" y="862108"/>
                  </a:lnTo>
                  <a:lnTo>
                    <a:pt x="123920" y="856107"/>
                  </a:lnTo>
                  <a:lnTo>
                    <a:pt x="122968" y="846106"/>
                  </a:lnTo>
                  <a:lnTo>
                    <a:pt x="117634" y="832485"/>
                  </a:lnTo>
                  <a:lnTo>
                    <a:pt x="107442" y="828961"/>
                  </a:lnTo>
                  <a:lnTo>
                    <a:pt x="100298" y="801529"/>
                  </a:lnTo>
                  <a:lnTo>
                    <a:pt x="97727" y="803434"/>
                  </a:lnTo>
                  <a:lnTo>
                    <a:pt x="92202" y="795814"/>
                  </a:lnTo>
                  <a:lnTo>
                    <a:pt x="86582" y="792861"/>
                  </a:lnTo>
                  <a:lnTo>
                    <a:pt x="82677" y="776192"/>
                  </a:lnTo>
                  <a:lnTo>
                    <a:pt x="80962" y="759904"/>
                  </a:lnTo>
                  <a:lnTo>
                    <a:pt x="83439" y="758952"/>
                  </a:lnTo>
                  <a:lnTo>
                    <a:pt x="79534" y="732092"/>
                  </a:lnTo>
                  <a:lnTo>
                    <a:pt x="86296" y="730472"/>
                  </a:lnTo>
                  <a:lnTo>
                    <a:pt x="86487" y="724281"/>
                  </a:lnTo>
                  <a:lnTo>
                    <a:pt x="80010" y="706279"/>
                  </a:lnTo>
                  <a:lnTo>
                    <a:pt x="83725" y="704183"/>
                  </a:lnTo>
                  <a:lnTo>
                    <a:pt x="81248" y="699516"/>
                  </a:lnTo>
                  <a:lnTo>
                    <a:pt x="84011" y="698087"/>
                  </a:lnTo>
                  <a:lnTo>
                    <a:pt x="76962" y="689420"/>
                  </a:lnTo>
                  <a:lnTo>
                    <a:pt x="103251" y="678085"/>
                  </a:lnTo>
                  <a:lnTo>
                    <a:pt x="104585" y="680847"/>
                  </a:lnTo>
                  <a:lnTo>
                    <a:pt x="117824" y="675799"/>
                  </a:lnTo>
                  <a:lnTo>
                    <a:pt x="125063" y="670179"/>
                  </a:lnTo>
                  <a:lnTo>
                    <a:pt x="137636" y="667988"/>
                  </a:lnTo>
                  <a:lnTo>
                    <a:pt x="133445" y="654272"/>
                  </a:lnTo>
                  <a:lnTo>
                    <a:pt x="141065" y="652081"/>
                  </a:lnTo>
                  <a:lnTo>
                    <a:pt x="146971" y="657701"/>
                  </a:lnTo>
                  <a:lnTo>
                    <a:pt x="161449" y="651701"/>
                  </a:lnTo>
                  <a:lnTo>
                    <a:pt x="160496" y="648081"/>
                  </a:lnTo>
                  <a:lnTo>
                    <a:pt x="169164" y="645700"/>
                  </a:lnTo>
                  <a:lnTo>
                    <a:pt x="166783" y="636175"/>
                  </a:lnTo>
                  <a:lnTo>
                    <a:pt x="176212" y="633889"/>
                  </a:lnTo>
                  <a:lnTo>
                    <a:pt x="173641" y="627697"/>
                  </a:lnTo>
                  <a:lnTo>
                    <a:pt x="180689" y="625983"/>
                  </a:lnTo>
                  <a:lnTo>
                    <a:pt x="178308" y="617125"/>
                  </a:lnTo>
                  <a:lnTo>
                    <a:pt x="188786" y="614553"/>
                  </a:lnTo>
                  <a:lnTo>
                    <a:pt x="163068" y="556165"/>
                  </a:lnTo>
                  <a:lnTo>
                    <a:pt x="158782" y="558451"/>
                  </a:lnTo>
                  <a:lnTo>
                    <a:pt x="154400" y="557403"/>
                  </a:lnTo>
                  <a:lnTo>
                    <a:pt x="154591" y="526923"/>
                  </a:lnTo>
                  <a:lnTo>
                    <a:pt x="175070" y="527590"/>
                  </a:lnTo>
                  <a:lnTo>
                    <a:pt x="180022" y="488442"/>
                  </a:lnTo>
                  <a:lnTo>
                    <a:pt x="171545" y="487394"/>
                  </a:lnTo>
                  <a:lnTo>
                    <a:pt x="182689" y="455867"/>
                  </a:lnTo>
                  <a:lnTo>
                    <a:pt x="200215" y="465582"/>
                  </a:lnTo>
                  <a:lnTo>
                    <a:pt x="241649" y="459677"/>
                  </a:lnTo>
                  <a:lnTo>
                    <a:pt x="242887" y="453580"/>
                  </a:lnTo>
                  <a:lnTo>
                    <a:pt x="253270" y="452628"/>
                  </a:lnTo>
                  <a:lnTo>
                    <a:pt x="252794" y="446818"/>
                  </a:lnTo>
                  <a:lnTo>
                    <a:pt x="255651" y="446246"/>
                  </a:lnTo>
                  <a:lnTo>
                    <a:pt x="252317" y="437007"/>
                  </a:lnTo>
                  <a:lnTo>
                    <a:pt x="262319" y="432721"/>
                  </a:lnTo>
                  <a:lnTo>
                    <a:pt x="262033" y="430816"/>
                  </a:lnTo>
                  <a:lnTo>
                    <a:pt x="263843" y="430244"/>
                  </a:lnTo>
                  <a:lnTo>
                    <a:pt x="265938" y="439769"/>
                  </a:lnTo>
                  <a:lnTo>
                    <a:pt x="271462" y="439198"/>
                  </a:lnTo>
                  <a:lnTo>
                    <a:pt x="273177" y="447008"/>
                  </a:lnTo>
                  <a:lnTo>
                    <a:pt x="299371" y="431197"/>
                  </a:lnTo>
                  <a:lnTo>
                    <a:pt x="298418" y="422720"/>
                  </a:lnTo>
                  <a:lnTo>
                    <a:pt x="264986" y="412909"/>
                  </a:lnTo>
                  <a:lnTo>
                    <a:pt x="265843" y="394621"/>
                  </a:lnTo>
                  <a:lnTo>
                    <a:pt x="273082" y="394335"/>
                  </a:lnTo>
                  <a:lnTo>
                    <a:pt x="271844" y="375476"/>
                  </a:lnTo>
                  <a:lnTo>
                    <a:pt x="269843" y="370618"/>
                  </a:lnTo>
                  <a:lnTo>
                    <a:pt x="267748" y="372999"/>
                  </a:lnTo>
                  <a:lnTo>
                    <a:pt x="260985" y="373475"/>
                  </a:lnTo>
                  <a:lnTo>
                    <a:pt x="257842" y="361283"/>
                  </a:lnTo>
                  <a:lnTo>
                    <a:pt x="246031" y="342805"/>
                  </a:lnTo>
                  <a:lnTo>
                    <a:pt x="242030" y="331375"/>
                  </a:lnTo>
                  <a:lnTo>
                    <a:pt x="244030" y="330803"/>
                  </a:lnTo>
                  <a:lnTo>
                    <a:pt x="244793" y="323374"/>
                  </a:lnTo>
                  <a:lnTo>
                    <a:pt x="240506" y="319373"/>
                  </a:lnTo>
                  <a:lnTo>
                    <a:pt x="248412" y="298037"/>
                  </a:lnTo>
                  <a:lnTo>
                    <a:pt x="250793" y="281273"/>
                  </a:lnTo>
                  <a:lnTo>
                    <a:pt x="236029" y="276035"/>
                  </a:lnTo>
                  <a:lnTo>
                    <a:pt x="234125" y="264128"/>
                  </a:lnTo>
                  <a:lnTo>
                    <a:pt x="231838" y="266319"/>
                  </a:lnTo>
                  <a:lnTo>
                    <a:pt x="231077" y="263843"/>
                  </a:lnTo>
                  <a:lnTo>
                    <a:pt x="224790" y="221933"/>
                  </a:lnTo>
                  <a:lnTo>
                    <a:pt x="222980" y="221647"/>
                  </a:lnTo>
                  <a:lnTo>
                    <a:pt x="223837" y="190405"/>
                  </a:lnTo>
                  <a:lnTo>
                    <a:pt x="228981" y="187547"/>
                  </a:lnTo>
                  <a:lnTo>
                    <a:pt x="223456" y="157639"/>
                  </a:lnTo>
                  <a:lnTo>
                    <a:pt x="232601" y="132112"/>
                  </a:lnTo>
                  <a:lnTo>
                    <a:pt x="230981" y="126492"/>
                  </a:lnTo>
                  <a:lnTo>
                    <a:pt x="234601" y="126111"/>
                  </a:lnTo>
                  <a:lnTo>
                    <a:pt x="232981" y="113252"/>
                  </a:lnTo>
                  <a:lnTo>
                    <a:pt x="260699" y="110490"/>
                  </a:lnTo>
                  <a:lnTo>
                    <a:pt x="303467" y="114681"/>
                  </a:lnTo>
                  <a:lnTo>
                    <a:pt x="351187" y="107633"/>
                  </a:lnTo>
                  <a:lnTo>
                    <a:pt x="383096" y="98679"/>
                  </a:lnTo>
                  <a:lnTo>
                    <a:pt x="387953" y="114871"/>
                  </a:lnTo>
                  <a:lnTo>
                    <a:pt x="401669" y="112681"/>
                  </a:lnTo>
                  <a:lnTo>
                    <a:pt x="403288" y="121634"/>
                  </a:lnTo>
                  <a:lnTo>
                    <a:pt x="442627" y="120301"/>
                  </a:lnTo>
                  <a:lnTo>
                    <a:pt x="449675" y="117824"/>
                  </a:lnTo>
                  <a:lnTo>
                    <a:pt x="451390" y="109728"/>
                  </a:lnTo>
                  <a:lnTo>
                    <a:pt x="465963" y="108775"/>
                  </a:lnTo>
                  <a:lnTo>
                    <a:pt x="468344" y="117920"/>
                  </a:lnTo>
                  <a:lnTo>
                    <a:pt x="474440" y="117824"/>
                  </a:lnTo>
                  <a:lnTo>
                    <a:pt x="478917" y="121063"/>
                  </a:lnTo>
                  <a:lnTo>
                    <a:pt x="493871" y="117443"/>
                  </a:lnTo>
                  <a:lnTo>
                    <a:pt x="494252" y="121158"/>
                  </a:lnTo>
                  <a:lnTo>
                    <a:pt x="513302" y="118491"/>
                  </a:lnTo>
                  <a:lnTo>
                    <a:pt x="514160" y="121253"/>
                  </a:lnTo>
                  <a:lnTo>
                    <a:pt x="521303" y="119062"/>
                  </a:lnTo>
                  <a:lnTo>
                    <a:pt x="529400" y="121729"/>
                  </a:lnTo>
                  <a:lnTo>
                    <a:pt x="546259" y="120967"/>
                  </a:lnTo>
                  <a:lnTo>
                    <a:pt x="545021" y="126397"/>
                  </a:lnTo>
                  <a:lnTo>
                    <a:pt x="551307" y="125444"/>
                  </a:lnTo>
                  <a:lnTo>
                    <a:pt x="551402" y="132779"/>
                  </a:lnTo>
                  <a:lnTo>
                    <a:pt x="566738" y="128302"/>
                  </a:lnTo>
                  <a:lnTo>
                    <a:pt x="572738" y="128492"/>
                  </a:lnTo>
                  <a:lnTo>
                    <a:pt x="572453" y="131921"/>
                  </a:lnTo>
                  <a:lnTo>
                    <a:pt x="591312" y="128587"/>
                  </a:lnTo>
                  <a:lnTo>
                    <a:pt x="591884" y="130588"/>
                  </a:lnTo>
                  <a:lnTo>
                    <a:pt x="611791" y="128873"/>
                  </a:lnTo>
                  <a:lnTo>
                    <a:pt x="641223" y="122777"/>
                  </a:lnTo>
                  <a:lnTo>
                    <a:pt x="651415" y="122491"/>
                  </a:lnTo>
                  <a:lnTo>
                    <a:pt x="651605" y="124206"/>
                  </a:lnTo>
                  <a:lnTo>
                    <a:pt x="666179" y="126016"/>
                  </a:lnTo>
                  <a:lnTo>
                    <a:pt x="665512" y="122873"/>
                  </a:lnTo>
                  <a:lnTo>
                    <a:pt x="711898" y="113062"/>
                  </a:lnTo>
                  <a:lnTo>
                    <a:pt x="712661" y="109823"/>
                  </a:lnTo>
                  <a:lnTo>
                    <a:pt x="727043" y="115633"/>
                  </a:lnTo>
                  <a:lnTo>
                    <a:pt x="732282" y="113824"/>
                  </a:lnTo>
                  <a:lnTo>
                    <a:pt x="738854" y="129064"/>
                  </a:lnTo>
                  <a:lnTo>
                    <a:pt x="764286" y="121634"/>
                  </a:lnTo>
                  <a:lnTo>
                    <a:pt x="768668" y="133731"/>
                  </a:lnTo>
                  <a:lnTo>
                    <a:pt x="787146" y="128492"/>
                  </a:lnTo>
                  <a:lnTo>
                    <a:pt x="786384" y="122682"/>
                  </a:lnTo>
                  <a:lnTo>
                    <a:pt x="801434" y="116967"/>
                  </a:lnTo>
                  <a:lnTo>
                    <a:pt x="800005" y="108109"/>
                  </a:lnTo>
                  <a:lnTo>
                    <a:pt x="803529" y="82106"/>
                  </a:lnTo>
                  <a:lnTo>
                    <a:pt x="809054" y="83058"/>
                  </a:lnTo>
                  <a:lnTo>
                    <a:pt x="810387" y="73724"/>
                  </a:lnTo>
                  <a:lnTo>
                    <a:pt x="822198" y="74200"/>
                  </a:lnTo>
                  <a:lnTo>
                    <a:pt x="822103" y="76676"/>
                  </a:lnTo>
                  <a:lnTo>
                    <a:pt x="826103" y="76200"/>
                  </a:lnTo>
                  <a:lnTo>
                    <a:pt x="832866" y="96203"/>
                  </a:lnTo>
                  <a:lnTo>
                    <a:pt x="836200" y="94488"/>
                  </a:lnTo>
                  <a:lnTo>
                    <a:pt x="840105" y="99155"/>
                  </a:lnTo>
                  <a:lnTo>
                    <a:pt x="867061" y="97727"/>
                  </a:lnTo>
                  <a:lnTo>
                    <a:pt x="868966" y="125825"/>
                  </a:lnTo>
                  <a:lnTo>
                    <a:pt x="866299" y="126016"/>
                  </a:lnTo>
                  <a:lnTo>
                    <a:pt x="864870" y="149257"/>
                  </a:lnTo>
                  <a:lnTo>
                    <a:pt x="871633" y="148209"/>
                  </a:lnTo>
                  <a:lnTo>
                    <a:pt x="878110" y="150686"/>
                  </a:lnTo>
                  <a:lnTo>
                    <a:pt x="882205" y="152591"/>
                  </a:lnTo>
                  <a:lnTo>
                    <a:pt x="883539" y="157162"/>
                  </a:lnTo>
                  <a:lnTo>
                    <a:pt x="914781" y="143542"/>
                  </a:lnTo>
                  <a:lnTo>
                    <a:pt x="942022" y="124206"/>
                  </a:lnTo>
                  <a:lnTo>
                    <a:pt x="1007650" y="108490"/>
                  </a:lnTo>
                  <a:lnTo>
                    <a:pt x="1004411" y="86106"/>
                  </a:lnTo>
                  <a:lnTo>
                    <a:pt x="1018222" y="82391"/>
                  </a:lnTo>
                  <a:lnTo>
                    <a:pt x="1020699" y="96298"/>
                  </a:lnTo>
                  <a:lnTo>
                    <a:pt x="1074515" y="94393"/>
                  </a:lnTo>
                  <a:lnTo>
                    <a:pt x="1074515" y="87249"/>
                  </a:lnTo>
                  <a:lnTo>
                    <a:pt x="1089755" y="91726"/>
                  </a:lnTo>
                  <a:lnTo>
                    <a:pt x="1092898" y="70104"/>
                  </a:lnTo>
                  <a:lnTo>
                    <a:pt x="1124331" y="82201"/>
                  </a:lnTo>
                  <a:lnTo>
                    <a:pt x="1184910" y="90869"/>
                  </a:lnTo>
                  <a:lnTo>
                    <a:pt x="1188625" y="67342"/>
                  </a:lnTo>
                  <a:lnTo>
                    <a:pt x="1192911" y="68294"/>
                  </a:lnTo>
                  <a:lnTo>
                    <a:pt x="1194340" y="62770"/>
                  </a:lnTo>
                  <a:lnTo>
                    <a:pt x="1189577" y="60674"/>
                  </a:lnTo>
                  <a:lnTo>
                    <a:pt x="1190435" y="50959"/>
                  </a:lnTo>
                  <a:lnTo>
                    <a:pt x="1196054" y="52102"/>
                  </a:lnTo>
                  <a:lnTo>
                    <a:pt x="1196435" y="48863"/>
                  </a:lnTo>
                  <a:lnTo>
                    <a:pt x="1211104" y="51435"/>
                  </a:lnTo>
                  <a:lnTo>
                    <a:pt x="1208151" y="59817"/>
                  </a:lnTo>
                  <a:lnTo>
                    <a:pt x="1218724" y="61817"/>
                  </a:lnTo>
                  <a:lnTo>
                    <a:pt x="1224344" y="46958"/>
                  </a:lnTo>
                  <a:lnTo>
                    <a:pt x="1229963" y="50197"/>
                  </a:lnTo>
                  <a:lnTo>
                    <a:pt x="1244918" y="19431"/>
                  </a:lnTo>
                  <a:lnTo>
                    <a:pt x="1255490" y="11430"/>
                  </a:lnTo>
                  <a:lnTo>
                    <a:pt x="1254347" y="9525"/>
                  </a:lnTo>
                  <a:lnTo>
                    <a:pt x="1278827" y="14478"/>
                  </a:lnTo>
                  <a:lnTo>
                    <a:pt x="1298258" y="25146"/>
                  </a:lnTo>
                  <a:lnTo>
                    <a:pt x="1317593" y="26670"/>
                  </a:lnTo>
                  <a:lnTo>
                    <a:pt x="1333976" y="32385"/>
                  </a:lnTo>
                  <a:lnTo>
                    <a:pt x="1353312" y="45053"/>
                  </a:lnTo>
                  <a:lnTo>
                    <a:pt x="1350169" y="49054"/>
                  </a:lnTo>
                  <a:lnTo>
                    <a:pt x="1371219" y="58007"/>
                  </a:lnTo>
                  <a:lnTo>
                    <a:pt x="1384649" y="71152"/>
                  </a:lnTo>
                  <a:lnTo>
                    <a:pt x="1389983" y="73247"/>
                  </a:lnTo>
                  <a:lnTo>
                    <a:pt x="1386078" y="85154"/>
                  </a:lnTo>
                  <a:lnTo>
                    <a:pt x="1383221" y="86011"/>
                  </a:lnTo>
                  <a:lnTo>
                    <a:pt x="1381697" y="99155"/>
                  </a:lnTo>
                  <a:lnTo>
                    <a:pt x="1376553" y="104394"/>
                  </a:lnTo>
                  <a:lnTo>
                    <a:pt x="1381982" y="107347"/>
                  </a:lnTo>
                  <a:lnTo>
                    <a:pt x="1393317" y="106394"/>
                  </a:lnTo>
                  <a:lnTo>
                    <a:pt x="1389602" y="99822"/>
                  </a:lnTo>
                  <a:lnTo>
                    <a:pt x="1394936" y="94583"/>
                  </a:lnTo>
                  <a:lnTo>
                    <a:pt x="1393031" y="90678"/>
                  </a:lnTo>
                  <a:lnTo>
                    <a:pt x="1398461" y="78486"/>
                  </a:lnTo>
                  <a:lnTo>
                    <a:pt x="1409795" y="70295"/>
                  </a:lnTo>
                  <a:lnTo>
                    <a:pt x="1417225" y="70104"/>
                  </a:lnTo>
                  <a:lnTo>
                    <a:pt x="1422940" y="64294"/>
                  </a:lnTo>
                  <a:lnTo>
                    <a:pt x="1433131" y="61246"/>
                  </a:lnTo>
                  <a:lnTo>
                    <a:pt x="1429988" y="55054"/>
                  </a:lnTo>
                  <a:lnTo>
                    <a:pt x="1436942" y="45815"/>
                  </a:lnTo>
                  <a:lnTo>
                    <a:pt x="1439132" y="45339"/>
                  </a:lnTo>
                  <a:lnTo>
                    <a:pt x="1444562" y="51816"/>
                  </a:lnTo>
                  <a:lnTo>
                    <a:pt x="1451896" y="49625"/>
                  </a:lnTo>
                  <a:lnTo>
                    <a:pt x="1454277" y="46196"/>
                  </a:lnTo>
                  <a:lnTo>
                    <a:pt x="1464373" y="52102"/>
                  </a:lnTo>
                  <a:lnTo>
                    <a:pt x="1461611" y="61532"/>
                  </a:lnTo>
                  <a:lnTo>
                    <a:pt x="1478375" y="48292"/>
                  </a:lnTo>
                  <a:lnTo>
                    <a:pt x="1479328" y="50387"/>
                  </a:lnTo>
                  <a:lnTo>
                    <a:pt x="1489139" y="49625"/>
                  </a:lnTo>
                  <a:lnTo>
                    <a:pt x="1490281" y="46958"/>
                  </a:lnTo>
                  <a:lnTo>
                    <a:pt x="1504093" y="42196"/>
                  </a:lnTo>
                  <a:lnTo>
                    <a:pt x="1501330" y="49435"/>
                  </a:lnTo>
                  <a:lnTo>
                    <a:pt x="1507331" y="50959"/>
                  </a:lnTo>
                  <a:lnTo>
                    <a:pt x="1518952" y="44291"/>
                  </a:lnTo>
                  <a:lnTo>
                    <a:pt x="1522191" y="47816"/>
                  </a:lnTo>
                  <a:lnTo>
                    <a:pt x="1512856" y="54483"/>
                  </a:lnTo>
                  <a:lnTo>
                    <a:pt x="1527525" y="78105"/>
                  </a:lnTo>
                  <a:lnTo>
                    <a:pt x="1539335" y="70485"/>
                  </a:lnTo>
                  <a:lnTo>
                    <a:pt x="1556766" y="82963"/>
                  </a:lnTo>
                  <a:lnTo>
                    <a:pt x="1578292" y="93154"/>
                  </a:lnTo>
                  <a:lnTo>
                    <a:pt x="1580102" y="93726"/>
                  </a:lnTo>
                  <a:lnTo>
                    <a:pt x="1577054" y="84773"/>
                  </a:lnTo>
                  <a:lnTo>
                    <a:pt x="1583055" y="88583"/>
                  </a:lnTo>
                  <a:lnTo>
                    <a:pt x="1587056" y="87820"/>
                  </a:lnTo>
                  <a:lnTo>
                    <a:pt x="1589913" y="97727"/>
                  </a:lnTo>
                  <a:lnTo>
                    <a:pt x="1584579" y="98108"/>
                  </a:lnTo>
                  <a:lnTo>
                    <a:pt x="1586008" y="104299"/>
                  </a:lnTo>
                  <a:lnTo>
                    <a:pt x="1588389" y="108680"/>
                  </a:lnTo>
                  <a:lnTo>
                    <a:pt x="1594104" y="111157"/>
                  </a:lnTo>
                  <a:lnTo>
                    <a:pt x="1591628" y="117634"/>
                  </a:lnTo>
                  <a:lnTo>
                    <a:pt x="1601057" y="124778"/>
                  </a:lnTo>
                  <a:lnTo>
                    <a:pt x="1595914" y="131731"/>
                  </a:lnTo>
                  <a:lnTo>
                    <a:pt x="1599534" y="140970"/>
                  </a:lnTo>
                  <a:lnTo>
                    <a:pt x="1573435" y="153162"/>
                  </a:lnTo>
                  <a:lnTo>
                    <a:pt x="1565910" y="160782"/>
                  </a:lnTo>
                  <a:lnTo>
                    <a:pt x="1559909" y="158210"/>
                  </a:lnTo>
                  <a:lnTo>
                    <a:pt x="1559909" y="168783"/>
                  </a:lnTo>
                  <a:lnTo>
                    <a:pt x="1571054" y="170021"/>
                  </a:lnTo>
                  <a:lnTo>
                    <a:pt x="1569244" y="173927"/>
                  </a:lnTo>
                  <a:lnTo>
                    <a:pt x="1573244" y="176879"/>
                  </a:lnTo>
                  <a:lnTo>
                    <a:pt x="1567339" y="187357"/>
                  </a:lnTo>
                  <a:lnTo>
                    <a:pt x="1567910" y="190405"/>
                  </a:lnTo>
                  <a:lnTo>
                    <a:pt x="1577435" y="186976"/>
                  </a:lnTo>
                  <a:lnTo>
                    <a:pt x="1578198" y="189738"/>
                  </a:lnTo>
                  <a:lnTo>
                    <a:pt x="1575150" y="189262"/>
                  </a:lnTo>
                  <a:lnTo>
                    <a:pt x="1573911" y="193929"/>
                  </a:lnTo>
                  <a:lnTo>
                    <a:pt x="1579721" y="195072"/>
                  </a:lnTo>
                  <a:lnTo>
                    <a:pt x="1582483" y="198882"/>
                  </a:lnTo>
                  <a:lnTo>
                    <a:pt x="1576197" y="204407"/>
                  </a:lnTo>
                  <a:lnTo>
                    <a:pt x="1580007" y="208598"/>
                  </a:lnTo>
                  <a:lnTo>
                    <a:pt x="1579341" y="213170"/>
                  </a:lnTo>
                  <a:lnTo>
                    <a:pt x="1572101" y="220885"/>
                  </a:lnTo>
                  <a:lnTo>
                    <a:pt x="1574673" y="226695"/>
                  </a:lnTo>
                  <a:lnTo>
                    <a:pt x="1573244" y="232220"/>
                  </a:lnTo>
                  <a:lnTo>
                    <a:pt x="1579721" y="230124"/>
                  </a:lnTo>
                  <a:lnTo>
                    <a:pt x="1577245" y="231267"/>
                  </a:lnTo>
                  <a:lnTo>
                    <a:pt x="1579341" y="233839"/>
                  </a:lnTo>
                  <a:lnTo>
                    <a:pt x="1575054" y="236601"/>
                  </a:lnTo>
                  <a:lnTo>
                    <a:pt x="1583341" y="245745"/>
                  </a:lnTo>
                  <a:lnTo>
                    <a:pt x="1580960" y="246888"/>
                  </a:lnTo>
                  <a:lnTo>
                    <a:pt x="1582293" y="253746"/>
                  </a:lnTo>
                  <a:lnTo>
                    <a:pt x="1567624" y="253365"/>
                  </a:lnTo>
                  <a:lnTo>
                    <a:pt x="1567339" y="256794"/>
                  </a:lnTo>
                  <a:lnTo>
                    <a:pt x="1557433" y="254127"/>
                  </a:lnTo>
                  <a:lnTo>
                    <a:pt x="1554385" y="259747"/>
                  </a:lnTo>
                  <a:lnTo>
                    <a:pt x="1571149" y="283464"/>
                  </a:lnTo>
                  <a:lnTo>
                    <a:pt x="1578483" y="281369"/>
                  </a:lnTo>
                  <a:lnTo>
                    <a:pt x="1576864" y="300323"/>
                  </a:lnTo>
                  <a:lnTo>
                    <a:pt x="1557433" y="305467"/>
                  </a:lnTo>
                  <a:lnTo>
                    <a:pt x="1558481" y="309848"/>
                  </a:lnTo>
                  <a:lnTo>
                    <a:pt x="1550480" y="315278"/>
                  </a:lnTo>
                  <a:lnTo>
                    <a:pt x="1544288" y="324136"/>
                  </a:lnTo>
                  <a:lnTo>
                    <a:pt x="1546193" y="325469"/>
                  </a:lnTo>
                  <a:lnTo>
                    <a:pt x="1544383" y="332232"/>
                  </a:lnTo>
                  <a:lnTo>
                    <a:pt x="1531620" y="335947"/>
                  </a:lnTo>
                  <a:lnTo>
                    <a:pt x="1530096" y="344424"/>
                  </a:lnTo>
                  <a:lnTo>
                    <a:pt x="1541145" y="346043"/>
                  </a:lnTo>
                  <a:lnTo>
                    <a:pt x="1549241" y="364236"/>
                  </a:lnTo>
                  <a:lnTo>
                    <a:pt x="1535335" y="369665"/>
                  </a:lnTo>
                  <a:lnTo>
                    <a:pt x="1523047" y="391859"/>
                  </a:lnTo>
                  <a:lnTo>
                    <a:pt x="1518285" y="396050"/>
                  </a:lnTo>
                  <a:lnTo>
                    <a:pt x="1502664" y="401764"/>
                  </a:lnTo>
                  <a:lnTo>
                    <a:pt x="1504760" y="407289"/>
                  </a:lnTo>
                  <a:lnTo>
                    <a:pt x="1492568" y="413290"/>
                  </a:lnTo>
                  <a:lnTo>
                    <a:pt x="1487043" y="421291"/>
                  </a:lnTo>
                  <a:lnTo>
                    <a:pt x="1475042" y="421767"/>
                  </a:lnTo>
                  <a:lnTo>
                    <a:pt x="1471898" y="412147"/>
                  </a:lnTo>
                  <a:lnTo>
                    <a:pt x="1461040" y="416528"/>
                  </a:lnTo>
                  <a:lnTo>
                    <a:pt x="1444085" y="418814"/>
                  </a:lnTo>
                  <a:lnTo>
                    <a:pt x="1438370" y="406622"/>
                  </a:lnTo>
                  <a:lnTo>
                    <a:pt x="1423892" y="412147"/>
                  </a:lnTo>
                  <a:lnTo>
                    <a:pt x="1426464" y="417862"/>
                  </a:lnTo>
                  <a:lnTo>
                    <a:pt x="1422845" y="418338"/>
                  </a:lnTo>
                  <a:lnTo>
                    <a:pt x="1421225" y="413480"/>
                  </a:lnTo>
                  <a:lnTo>
                    <a:pt x="1417701" y="415290"/>
                  </a:lnTo>
                  <a:lnTo>
                    <a:pt x="1412558" y="403003"/>
                  </a:lnTo>
                  <a:lnTo>
                    <a:pt x="1401223" y="407956"/>
                  </a:lnTo>
                  <a:lnTo>
                    <a:pt x="1409319" y="438531"/>
                  </a:lnTo>
                  <a:lnTo>
                    <a:pt x="1384554" y="444151"/>
                  </a:lnTo>
                  <a:lnTo>
                    <a:pt x="1387126" y="459200"/>
                  </a:lnTo>
                  <a:lnTo>
                    <a:pt x="1376363" y="460438"/>
                  </a:lnTo>
                  <a:lnTo>
                    <a:pt x="1377601" y="465296"/>
                  </a:lnTo>
                  <a:lnTo>
                    <a:pt x="1348264" y="467296"/>
                  </a:lnTo>
                  <a:lnTo>
                    <a:pt x="1353598" y="473297"/>
                  </a:lnTo>
                  <a:lnTo>
                    <a:pt x="1361504" y="505682"/>
                  </a:lnTo>
                  <a:lnTo>
                    <a:pt x="1339215" y="511683"/>
                  </a:lnTo>
                  <a:lnTo>
                    <a:pt x="1301972" y="516827"/>
                  </a:lnTo>
                  <a:lnTo>
                    <a:pt x="1281208" y="524446"/>
                  </a:lnTo>
                  <a:lnTo>
                    <a:pt x="1286065" y="533210"/>
                  </a:lnTo>
                  <a:lnTo>
                    <a:pt x="1278064" y="544163"/>
                  </a:lnTo>
                  <a:lnTo>
                    <a:pt x="1271302" y="544735"/>
                  </a:lnTo>
                  <a:lnTo>
                    <a:pt x="1271778" y="549497"/>
                  </a:lnTo>
                  <a:lnTo>
                    <a:pt x="1217486" y="563689"/>
                  </a:lnTo>
                  <a:lnTo>
                    <a:pt x="1220629" y="572834"/>
                  </a:lnTo>
                  <a:lnTo>
                    <a:pt x="1206246" y="578072"/>
                  </a:lnTo>
                  <a:lnTo>
                    <a:pt x="1207484" y="581501"/>
                  </a:lnTo>
                  <a:lnTo>
                    <a:pt x="1204627" y="582739"/>
                  </a:lnTo>
                  <a:lnTo>
                    <a:pt x="1207008" y="589693"/>
                  </a:lnTo>
                  <a:lnTo>
                    <a:pt x="1187672" y="596551"/>
                  </a:lnTo>
                  <a:lnTo>
                    <a:pt x="1189482" y="600551"/>
                  </a:lnTo>
                  <a:lnTo>
                    <a:pt x="1165574" y="610362"/>
                  </a:lnTo>
                  <a:lnTo>
                    <a:pt x="1164527" y="608076"/>
                  </a:lnTo>
                  <a:lnTo>
                    <a:pt x="1156526" y="612743"/>
                  </a:lnTo>
                  <a:lnTo>
                    <a:pt x="1156430" y="617601"/>
                  </a:lnTo>
                  <a:lnTo>
                    <a:pt x="1146334" y="621983"/>
                  </a:lnTo>
                  <a:lnTo>
                    <a:pt x="1151858" y="640937"/>
                  </a:lnTo>
                  <a:lnTo>
                    <a:pt x="1144524" y="644271"/>
                  </a:lnTo>
                  <a:lnTo>
                    <a:pt x="1145572" y="646176"/>
                  </a:lnTo>
                  <a:lnTo>
                    <a:pt x="1143286" y="647414"/>
                  </a:lnTo>
                  <a:lnTo>
                    <a:pt x="1146810" y="654463"/>
                  </a:lnTo>
                  <a:lnTo>
                    <a:pt x="1141476" y="657225"/>
                  </a:lnTo>
                  <a:lnTo>
                    <a:pt x="1143857" y="663416"/>
                  </a:lnTo>
                  <a:lnTo>
                    <a:pt x="1105090" y="679609"/>
                  </a:lnTo>
                  <a:lnTo>
                    <a:pt x="1089374" y="681704"/>
                  </a:lnTo>
                  <a:lnTo>
                    <a:pt x="1089755" y="690467"/>
                  </a:lnTo>
                  <a:lnTo>
                    <a:pt x="1093184" y="690277"/>
                  </a:lnTo>
                  <a:lnTo>
                    <a:pt x="1094994" y="702564"/>
                  </a:lnTo>
                  <a:lnTo>
                    <a:pt x="1088041" y="703421"/>
                  </a:lnTo>
                  <a:lnTo>
                    <a:pt x="1089279" y="711327"/>
                  </a:lnTo>
                  <a:lnTo>
                    <a:pt x="1085850" y="711613"/>
                  </a:lnTo>
                  <a:lnTo>
                    <a:pt x="1083278" y="723233"/>
                  </a:lnTo>
                  <a:lnTo>
                    <a:pt x="1085088" y="740759"/>
                  </a:lnTo>
                  <a:lnTo>
                    <a:pt x="1081469" y="740950"/>
                  </a:lnTo>
                  <a:lnTo>
                    <a:pt x="1079659" y="745141"/>
                  </a:lnTo>
                  <a:lnTo>
                    <a:pt x="1088517" y="778669"/>
                  </a:lnTo>
                  <a:lnTo>
                    <a:pt x="1103947" y="774763"/>
                  </a:lnTo>
                  <a:lnTo>
                    <a:pt x="1119664" y="765810"/>
                  </a:lnTo>
                  <a:lnTo>
                    <a:pt x="1120807" y="768477"/>
                  </a:lnTo>
                  <a:lnTo>
                    <a:pt x="1138523" y="763429"/>
                  </a:lnTo>
                  <a:lnTo>
                    <a:pt x="1142429" y="771430"/>
                  </a:lnTo>
                  <a:lnTo>
                    <a:pt x="1173671" y="770572"/>
                  </a:lnTo>
                  <a:lnTo>
                    <a:pt x="1176338" y="773430"/>
                  </a:lnTo>
                  <a:lnTo>
                    <a:pt x="1175480" y="780860"/>
                  </a:lnTo>
                  <a:lnTo>
                    <a:pt x="1177671" y="784479"/>
                  </a:lnTo>
                  <a:lnTo>
                    <a:pt x="1188244" y="786955"/>
                  </a:lnTo>
                  <a:lnTo>
                    <a:pt x="1186148" y="786575"/>
                  </a:lnTo>
                  <a:lnTo>
                    <a:pt x="1184815" y="790480"/>
                  </a:lnTo>
                  <a:lnTo>
                    <a:pt x="1185386" y="796957"/>
                  </a:lnTo>
                  <a:lnTo>
                    <a:pt x="1181957" y="797147"/>
                  </a:lnTo>
                  <a:lnTo>
                    <a:pt x="1180910" y="800481"/>
                  </a:lnTo>
                  <a:lnTo>
                    <a:pt x="1172147" y="802577"/>
                  </a:lnTo>
                  <a:lnTo>
                    <a:pt x="1149001" y="796480"/>
                  </a:lnTo>
                  <a:lnTo>
                    <a:pt x="1137380" y="801529"/>
                  </a:lnTo>
                  <a:lnTo>
                    <a:pt x="1128236" y="801529"/>
                  </a:lnTo>
                  <a:lnTo>
                    <a:pt x="1130713" y="811721"/>
                  </a:lnTo>
                  <a:lnTo>
                    <a:pt x="1105472" y="814769"/>
                  </a:lnTo>
                  <a:lnTo>
                    <a:pt x="1106614" y="827056"/>
                  </a:lnTo>
                  <a:lnTo>
                    <a:pt x="1096328" y="830771"/>
                  </a:lnTo>
                  <a:lnTo>
                    <a:pt x="1104710" y="854678"/>
                  </a:lnTo>
                  <a:lnTo>
                    <a:pt x="1106043" y="872680"/>
                  </a:lnTo>
                  <a:lnTo>
                    <a:pt x="1100423" y="873919"/>
                  </a:lnTo>
                  <a:lnTo>
                    <a:pt x="1101662" y="880110"/>
                  </a:lnTo>
                  <a:lnTo>
                    <a:pt x="1114520" y="897446"/>
                  </a:lnTo>
                  <a:lnTo>
                    <a:pt x="1114615" y="905637"/>
                  </a:lnTo>
                  <a:lnTo>
                    <a:pt x="1108710" y="911638"/>
                  </a:lnTo>
                  <a:lnTo>
                    <a:pt x="1108710" y="925449"/>
                  </a:lnTo>
                  <a:lnTo>
                    <a:pt x="1100900" y="940689"/>
                  </a:lnTo>
                  <a:lnTo>
                    <a:pt x="1101757" y="946976"/>
                  </a:lnTo>
                  <a:lnTo>
                    <a:pt x="1078325" y="957358"/>
                  </a:lnTo>
                  <a:lnTo>
                    <a:pt x="1075658" y="962025"/>
                  </a:lnTo>
                  <a:lnTo>
                    <a:pt x="1063752" y="968121"/>
                  </a:lnTo>
                  <a:lnTo>
                    <a:pt x="1064038" y="981265"/>
                  </a:lnTo>
                  <a:lnTo>
                    <a:pt x="1070039" y="994220"/>
                  </a:lnTo>
                  <a:lnTo>
                    <a:pt x="1080040" y="991457"/>
                  </a:lnTo>
                  <a:lnTo>
                    <a:pt x="1077659" y="1007650"/>
                  </a:lnTo>
                  <a:lnTo>
                    <a:pt x="1074896" y="1012031"/>
                  </a:lnTo>
                  <a:lnTo>
                    <a:pt x="1085374" y="1014508"/>
                  </a:lnTo>
                  <a:lnTo>
                    <a:pt x="1072325" y="1030414"/>
                  </a:lnTo>
                  <a:lnTo>
                    <a:pt x="1059942" y="1056704"/>
                  </a:lnTo>
                  <a:lnTo>
                    <a:pt x="1051179" y="1051941"/>
                  </a:lnTo>
                  <a:lnTo>
                    <a:pt x="1045559" y="1061942"/>
                  </a:lnTo>
                  <a:lnTo>
                    <a:pt x="1041654" y="1059942"/>
                  </a:lnTo>
                  <a:lnTo>
                    <a:pt x="1039463" y="1063276"/>
                  </a:lnTo>
                  <a:lnTo>
                    <a:pt x="1018699" y="1061466"/>
                  </a:lnTo>
                  <a:lnTo>
                    <a:pt x="1014984" y="1073372"/>
                  </a:lnTo>
                  <a:lnTo>
                    <a:pt x="1012793" y="1073468"/>
                  </a:lnTo>
                  <a:lnTo>
                    <a:pt x="1010793" y="1068610"/>
                  </a:lnTo>
                  <a:lnTo>
                    <a:pt x="988219" y="1072229"/>
                  </a:lnTo>
                  <a:lnTo>
                    <a:pt x="987933" y="1099756"/>
                  </a:lnTo>
                  <a:lnTo>
                    <a:pt x="992029" y="1123379"/>
                  </a:lnTo>
                  <a:lnTo>
                    <a:pt x="990410" y="1124236"/>
                  </a:lnTo>
                  <a:lnTo>
                    <a:pt x="987743" y="1115568"/>
                  </a:lnTo>
                  <a:lnTo>
                    <a:pt x="979646" y="1117473"/>
                  </a:lnTo>
                  <a:lnTo>
                    <a:pt x="975170" y="1111568"/>
                  </a:lnTo>
                  <a:lnTo>
                    <a:pt x="978979" y="1106996"/>
                  </a:lnTo>
                  <a:lnTo>
                    <a:pt x="975360" y="1104043"/>
                  </a:lnTo>
                  <a:lnTo>
                    <a:pt x="968407" y="1109663"/>
                  </a:lnTo>
                  <a:lnTo>
                    <a:pt x="977360" y="1120616"/>
                  </a:lnTo>
                  <a:lnTo>
                    <a:pt x="974884" y="1123188"/>
                  </a:lnTo>
                  <a:lnTo>
                    <a:pt x="964025" y="1122236"/>
                  </a:lnTo>
                  <a:lnTo>
                    <a:pt x="945737" y="1127760"/>
                  </a:lnTo>
                  <a:lnTo>
                    <a:pt x="938975" y="1125569"/>
                  </a:lnTo>
                  <a:lnTo>
                    <a:pt x="928688" y="1131856"/>
                  </a:lnTo>
                  <a:lnTo>
                    <a:pt x="934688" y="1140714"/>
                  </a:lnTo>
                  <a:lnTo>
                    <a:pt x="936212" y="1151382"/>
                  </a:lnTo>
                  <a:lnTo>
                    <a:pt x="931545" y="1154430"/>
                  </a:lnTo>
                  <a:lnTo>
                    <a:pt x="935831" y="1163193"/>
                  </a:lnTo>
                  <a:lnTo>
                    <a:pt x="943928" y="1162431"/>
                  </a:lnTo>
                  <a:lnTo>
                    <a:pt x="946595" y="1172337"/>
                  </a:lnTo>
                  <a:lnTo>
                    <a:pt x="953738" y="1169765"/>
                  </a:lnTo>
                  <a:lnTo>
                    <a:pt x="956120" y="1179195"/>
                  </a:lnTo>
                  <a:lnTo>
                    <a:pt x="958025" y="1178433"/>
                  </a:lnTo>
                  <a:lnTo>
                    <a:pt x="960596" y="1188148"/>
                  </a:lnTo>
                  <a:lnTo>
                    <a:pt x="962120" y="1187387"/>
                  </a:lnTo>
                  <a:lnTo>
                    <a:pt x="969740" y="1207675"/>
                  </a:lnTo>
                  <a:lnTo>
                    <a:pt x="960501" y="1210723"/>
                  </a:lnTo>
                  <a:lnTo>
                    <a:pt x="969931" y="1237679"/>
                  </a:lnTo>
                  <a:lnTo>
                    <a:pt x="983456" y="1233297"/>
                  </a:lnTo>
                  <a:lnTo>
                    <a:pt x="984980" y="1239107"/>
                  </a:lnTo>
                  <a:lnTo>
                    <a:pt x="990600" y="1237583"/>
                  </a:lnTo>
                  <a:lnTo>
                    <a:pt x="991362" y="1246632"/>
                  </a:lnTo>
                  <a:lnTo>
                    <a:pt x="986600" y="1265206"/>
                  </a:lnTo>
                  <a:lnTo>
                    <a:pt x="984218" y="1265111"/>
                  </a:lnTo>
                  <a:lnTo>
                    <a:pt x="983361" y="1272826"/>
                  </a:lnTo>
                  <a:lnTo>
                    <a:pt x="986600" y="1273873"/>
                  </a:lnTo>
                  <a:lnTo>
                    <a:pt x="985266" y="1279303"/>
                  </a:lnTo>
                  <a:lnTo>
                    <a:pt x="977646" y="1277684"/>
                  </a:lnTo>
                  <a:lnTo>
                    <a:pt x="981075" y="1281017"/>
                  </a:lnTo>
                  <a:lnTo>
                    <a:pt x="977075" y="1290923"/>
                  </a:lnTo>
                  <a:lnTo>
                    <a:pt x="966406" y="1289590"/>
                  </a:lnTo>
                  <a:lnTo>
                    <a:pt x="941261" y="1273016"/>
                  </a:lnTo>
                  <a:lnTo>
                    <a:pt x="933545" y="1273683"/>
                  </a:lnTo>
                  <a:lnTo>
                    <a:pt x="927354" y="1279112"/>
                  </a:lnTo>
                  <a:lnTo>
                    <a:pt x="924306" y="1274064"/>
                  </a:lnTo>
                  <a:lnTo>
                    <a:pt x="913447" y="1279208"/>
                  </a:lnTo>
                  <a:lnTo>
                    <a:pt x="914971" y="1282732"/>
                  </a:lnTo>
                  <a:lnTo>
                    <a:pt x="910876" y="1284351"/>
                  </a:lnTo>
                  <a:lnTo>
                    <a:pt x="924401" y="1312926"/>
                  </a:lnTo>
                  <a:lnTo>
                    <a:pt x="912495" y="1328261"/>
                  </a:lnTo>
                  <a:lnTo>
                    <a:pt x="911733" y="1333024"/>
                  </a:lnTo>
                  <a:lnTo>
                    <a:pt x="917543" y="1340548"/>
                  </a:lnTo>
                  <a:lnTo>
                    <a:pt x="925068" y="1344739"/>
                  </a:lnTo>
                  <a:lnTo>
                    <a:pt x="914781" y="1342739"/>
                  </a:lnTo>
                  <a:lnTo>
                    <a:pt x="901446" y="1334929"/>
                  </a:lnTo>
                  <a:lnTo>
                    <a:pt x="893921" y="1379792"/>
                  </a:lnTo>
                  <a:lnTo>
                    <a:pt x="881348" y="1375601"/>
                  </a:lnTo>
                  <a:lnTo>
                    <a:pt x="873538" y="1383221"/>
                  </a:lnTo>
                  <a:lnTo>
                    <a:pt x="872585" y="1394555"/>
                  </a:lnTo>
                  <a:lnTo>
                    <a:pt x="870680" y="1390650"/>
                  </a:lnTo>
                  <a:lnTo>
                    <a:pt x="860679" y="1388364"/>
                  </a:lnTo>
                  <a:lnTo>
                    <a:pt x="847344" y="1395508"/>
                  </a:lnTo>
                  <a:lnTo>
                    <a:pt x="839248" y="1389602"/>
                  </a:lnTo>
                  <a:lnTo>
                    <a:pt x="836962" y="1398270"/>
                  </a:lnTo>
                  <a:lnTo>
                    <a:pt x="829818" y="1398556"/>
                  </a:lnTo>
                  <a:lnTo>
                    <a:pt x="829628" y="1405223"/>
                  </a:lnTo>
                  <a:lnTo>
                    <a:pt x="821150" y="1402271"/>
                  </a:lnTo>
                  <a:lnTo>
                    <a:pt x="820960" y="1398556"/>
                  </a:lnTo>
                  <a:lnTo>
                    <a:pt x="818483" y="1398175"/>
                  </a:lnTo>
                  <a:lnTo>
                    <a:pt x="817340" y="1401794"/>
                  </a:lnTo>
                  <a:lnTo>
                    <a:pt x="810482" y="1398746"/>
                  </a:lnTo>
                  <a:lnTo>
                    <a:pt x="804291" y="1403985"/>
                  </a:lnTo>
                  <a:lnTo>
                    <a:pt x="795719" y="1403604"/>
                  </a:lnTo>
                  <a:lnTo>
                    <a:pt x="791146" y="1401889"/>
                  </a:lnTo>
                  <a:lnTo>
                    <a:pt x="793337" y="1392174"/>
                  </a:lnTo>
                  <a:lnTo>
                    <a:pt x="802291" y="1389412"/>
                  </a:lnTo>
                  <a:lnTo>
                    <a:pt x="817912" y="1378268"/>
                  </a:lnTo>
                  <a:lnTo>
                    <a:pt x="811816" y="1372172"/>
                  </a:lnTo>
                  <a:lnTo>
                    <a:pt x="799243" y="1380077"/>
                  </a:lnTo>
                  <a:lnTo>
                    <a:pt x="798290" y="1377696"/>
                  </a:lnTo>
                  <a:lnTo>
                    <a:pt x="803053" y="1375601"/>
                  </a:lnTo>
                  <a:lnTo>
                    <a:pt x="799624" y="1368171"/>
                  </a:lnTo>
                  <a:lnTo>
                    <a:pt x="800862" y="1355598"/>
                  </a:lnTo>
                  <a:lnTo>
                    <a:pt x="792575" y="1352455"/>
                  </a:lnTo>
                  <a:lnTo>
                    <a:pt x="805148" y="1336929"/>
                  </a:lnTo>
                  <a:lnTo>
                    <a:pt x="798671" y="1335119"/>
                  </a:lnTo>
                  <a:lnTo>
                    <a:pt x="791337" y="1338453"/>
                  </a:lnTo>
                  <a:lnTo>
                    <a:pt x="773525" y="1339215"/>
                  </a:lnTo>
                  <a:lnTo>
                    <a:pt x="747331" y="1349502"/>
                  </a:lnTo>
                  <a:lnTo>
                    <a:pt x="723900" y="1352074"/>
                  </a:lnTo>
                  <a:lnTo>
                    <a:pt x="729996" y="1393793"/>
                  </a:lnTo>
                  <a:lnTo>
                    <a:pt x="726377" y="1407128"/>
                  </a:lnTo>
                  <a:lnTo>
                    <a:pt x="727138" y="1418939"/>
                  </a:lnTo>
                  <a:lnTo>
                    <a:pt x="718661" y="1426464"/>
                  </a:lnTo>
                  <a:lnTo>
                    <a:pt x="715518" y="1425416"/>
                  </a:lnTo>
                  <a:lnTo>
                    <a:pt x="713994" y="1428655"/>
                  </a:lnTo>
                  <a:lnTo>
                    <a:pt x="668179" y="1448276"/>
                  </a:lnTo>
                  <a:lnTo>
                    <a:pt x="664083" y="1449038"/>
                  </a:lnTo>
                  <a:lnTo>
                    <a:pt x="659702" y="1444657"/>
                  </a:lnTo>
                  <a:lnTo>
                    <a:pt x="650938" y="1445228"/>
                  </a:lnTo>
                  <a:lnTo>
                    <a:pt x="650558" y="1440847"/>
                  </a:lnTo>
                  <a:lnTo>
                    <a:pt x="640175" y="1440561"/>
                  </a:lnTo>
                  <a:lnTo>
                    <a:pt x="634270" y="1441704"/>
                  </a:lnTo>
                  <a:lnTo>
                    <a:pt x="634746" y="1444466"/>
                  </a:lnTo>
                  <a:lnTo>
                    <a:pt x="630746" y="1448657"/>
                  </a:lnTo>
                  <a:lnTo>
                    <a:pt x="621221" y="1445705"/>
                  </a:lnTo>
                  <a:lnTo>
                    <a:pt x="615505" y="1449134"/>
                  </a:lnTo>
                  <a:lnTo>
                    <a:pt x="610553" y="1437227"/>
                  </a:lnTo>
                  <a:lnTo>
                    <a:pt x="613029" y="1431608"/>
                  </a:lnTo>
                  <a:lnTo>
                    <a:pt x="607219" y="1410557"/>
                  </a:lnTo>
                  <a:lnTo>
                    <a:pt x="584740" y="1413891"/>
                  </a:lnTo>
                  <a:lnTo>
                    <a:pt x="583025" y="1409414"/>
                  </a:lnTo>
                  <a:lnTo>
                    <a:pt x="578453" y="1412367"/>
                  </a:lnTo>
                  <a:lnTo>
                    <a:pt x="575120" y="1403795"/>
                  </a:lnTo>
                  <a:lnTo>
                    <a:pt x="564452" y="1405985"/>
                  </a:lnTo>
                  <a:lnTo>
                    <a:pt x="554641" y="1371981"/>
                  </a:lnTo>
                  <a:lnTo>
                    <a:pt x="546640" y="1377887"/>
                  </a:lnTo>
                  <a:lnTo>
                    <a:pt x="538067" y="1380268"/>
                  </a:lnTo>
                  <a:lnTo>
                    <a:pt x="551212" y="1372838"/>
                  </a:lnTo>
                  <a:lnTo>
                    <a:pt x="521113" y="1380172"/>
                  </a:lnTo>
                  <a:lnTo>
                    <a:pt x="520065" y="1377220"/>
                  </a:lnTo>
                  <a:lnTo>
                    <a:pt x="523970" y="1375601"/>
                  </a:lnTo>
                  <a:lnTo>
                    <a:pt x="522922" y="1372267"/>
                  </a:lnTo>
                  <a:lnTo>
                    <a:pt x="529209" y="1368457"/>
                  </a:lnTo>
                  <a:lnTo>
                    <a:pt x="533210" y="1367600"/>
                  </a:lnTo>
                  <a:lnTo>
                    <a:pt x="535305" y="1373600"/>
                  </a:lnTo>
                  <a:lnTo>
                    <a:pt x="554831" y="1368647"/>
                  </a:lnTo>
                  <a:lnTo>
                    <a:pt x="552831" y="1362932"/>
                  </a:lnTo>
                  <a:lnTo>
                    <a:pt x="526256" y="1363218"/>
                  </a:lnTo>
                  <a:lnTo>
                    <a:pt x="525304" y="1354550"/>
                  </a:lnTo>
                  <a:lnTo>
                    <a:pt x="515779" y="1354360"/>
                  </a:lnTo>
                  <a:lnTo>
                    <a:pt x="512636" y="1349597"/>
                  </a:lnTo>
                  <a:lnTo>
                    <a:pt x="515493" y="1347788"/>
                  </a:lnTo>
                  <a:lnTo>
                    <a:pt x="499872" y="1335596"/>
                  </a:lnTo>
                  <a:lnTo>
                    <a:pt x="494252" y="1341596"/>
                  </a:lnTo>
                  <a:lnTo>
                    <a:pt x="483965" y="1343120"/>
                  </a:lnTo>
                  <a:lnTo>
                    <a:pt x="482727" y="1333690"/>
                  </a:lnTo>
                  <a:lnTo>
                    <a:pt x="487013" y="1314736"/>
                  </a:lnTo>
                  <a:lnTo>
                    <a:pt x="487299" y="1295686"/>
                  </a:lnTo>
                  <a:lnTo>
                    <a:pt x="484918" y="1294638"/>
                  </a:lnTo>
                  <a:lnTo>
                    <a:pt x="474345" y="1311688"/>
                  </a:lnTo>
                  <a:lnTo>
                    <a:pt x="456533" y="1286065"/>
                  </a:lnTo>
                  <a:lnTo>
                    <a:pt x="449675" y="1283208"/>
                  </a:lnTo>
                  <a:lnTo>
                    <a:pt x="448818" y="1274636"/>
                  </a:lnTo>
                  <a:lnTo>
                    <a:pt x="415862" y="1279684"/>
                  </a:lnTo>
                  <a:lnTo>
                    <a:pt x="415385" y="1294067"/>
                  </a:lnTo>
                  <a:lnTo>
                    <a:pt x="421577" y="1316069"/>
                  </a:lnTo>
                  <a:lnTo>
                    <a:pt x="419957" y="1321689"/>
                  </a:lnTo>
                  <a:lnTo>
                    <a:pt x="427482" y="1327976"/>
                  </a:lnTo>
                  <a:lnTo>
                    <a:pt x="431292" y="1350836"/>
                  </a:lnTo>
                  <a:lnTo>
                    <a:pt x="434626" y="1351502"/>
                  </a:lnTo>
                  <a:lnTo>
                    <a:pt x="436531" y="1362170"/>
                  </a:lnTo>
                  <a:lnTo>
                    <a:pt x="433292" y="1362456"/>
                  </a:lnTo>
                  <a:lnTo>
                    <a:pt x="428720" y="1370743"/>
                  </a:lnTo>
                  <a:lnTo>
                    <a:pt x="424434" y="1369314"/>
                  </a:lnTo>
                  <a:lnTo>
                    <a:pt x="423672" y="1376172"/>
                  </a:lnTo>
                  <a:lnTo>
                    <a:pt x="381571" y="1383030"/>
                  </a:lnTo>
                  <a:lnTo>
                    <a:pt x="360331" y="1390840"/>
                  </a:lnTo>
                  <a:lnTo>
                    <a:pt x="347472" y="1399985"/>
                  </a:lnTo>
                  <a:lnTo>
                    <a:pt x="340138" y="1414177"/>
                  </a:lnTo>
                  <a:close/>
                  <a:moveTo>
                    <a:pt x="352330" y="468059"/>
                  </a:moveTo>
                  <a:lnTo>
                    <a:pt x="347567" y="478917"/>
                  </a:lnTo>
                  <a:lnTo>
                    <a:pt x="363474" y="489109"/>
                  </a:lnTo>
                  <a:lnTo>
                    <a:pt x="370808" y="486346"/>
                  </a:lnTo>
                  <a:lnTo>
                    <a:pt x="373094" y="492443"/>
                  </a:lnTo>
                  <a:lnTo>
                    <a:pt x="383667" y="498634"/>
                  </a:lnTo>
                  <a:lnTo>
                    <a:pt x="377666" y="507968"/>
                  </a:lnTo>
                  <a:lnTo>
                    <a:pt x="384620" y="518922"/>
                  </a:lnTo>
                  <a:lnTo>
                    <a:pt x="380905" y="528923"/>
                  </a:lnTo>
                  <a:lnTo>
                    <a:pt x="417481" y="539305"/>
                  </a:lnTo>
                  <a:lnTo>
                    <a:pt x="422720" y="539687"/>
                  </a:lnTo>
                  <a:lnTo>
                    <a:pt x="424625" y="535019"/>
                  </a:lnTo>
                  <a:lnTo>
                    <a:pt x="425863" y="538163"/>
                  </a:lnTo>
                  <a:lnTo>
                    <a:pt x="438436" y="543115"/>
                  </a:lnTo>
                  <a:lnTo>
                    <a:pt x="439388" y="567214"/>
                  </a:lnTo>
                  <a:lnTo>
                    <a:pt x="435578" y="592836"/>
                  </a:lnTo>
                  <a:lnTo>
                    <a:pt x="432721" y="593027"/>
                  </a:lnTo>
                  <a:lnTo>
                    <a:pt x="432054" y="599122"/>
                  </a:lnTo>
                  <a:lnTo>
                    <a:pt x="425863" y="598837"/>
                  </a:lnTo>
                  <a:lnTo>
                    <a:pt x="424148" y="612077"/>
                  </a:lnTo>
                  <a:lnTo>
                    <a:pt x="424244" y="616077"/>
                  </a:lnTo>
                  <a:lnTo>
                    <a:pt x="433578" y="626078"/>
                  </a:lnTo>
                  <a:lnTo>
                    <a:pt x="439484" y="644080"/>
                  </a:lnTo>
                  <a:lnTo>
                    <a:pt x="440436" y="663988"/>
                  </a:lnTo>
                  <a:lnTo>
                    <a:pt x="437007" y="671036"/>
                  </a:lnTo>
                  <a:lnTo>
                    <a:pt x="438436" y="680752"/>
                  </a:lnTo>
                  <a:lnTo>
                    <a:pt x="443579" y="699040"/>
                  </a:lnTo>
                  <a:lnTo>
                    <a:pt x="446532" y="697897"/>
                  </a:lnTo>
                  <a:lnTo>
                    <a:pt x="460915" y="736283"/>
                  </a:lnTo>
                  <a:lnTo>
                    <a:pt x="469106" y="750856"/>
                  </a:lnTo>
                  <a:lnTo>
                    <a:pt x="476917" y="782384"/>
                  </a:lnTo>
                  <a:lnTo>
                    <a:pt x="497491" y="790194"/>
                  </a:lnTo>
                  <a:lnTo>
                    <a:pt x="492062" y="796671"/>
                  </a:lnTo>
                  <a:lnTo>
                    <a:pt x="491776" y="802386"/>
                  </a:lnTo>
                  <a:lnTo>
                    <a:pt x="480631" y="801053"/>
                  </a:lnTo>
                  <a:lnTo>
                    <a:pt x="466439" y="805625"/>
                  </a:lnTo>
                  <a:lnTo>
                    <a:pt x="465011" y="817531"/>
                  </a:lnTo>
                  <a:lnTo>
                    <a:pt x="430149" y="815816"/>
                  </a:lnTo>
                  <a:lnTo>
                    <a:pt x="422624" y="816769"/>
                  </a:lnTo>
                  <a:lnTo>
                    <a:pt x="422910" y="819340"/>
                  </a:lnTo>
                  <a:lnTo>
                    <a:pt x="427101" y="818864"/>
                  </a:lnTo>
                  <a:lnTo>
                    <a:pt x="431006" y="830294"/>
                  </a:lnTo>
                  <a:lnTo>
                    <a:pt x="449675" y="822293"/>
                  </a:lnTo>
                  <a:lnTo>
                    <a:pt x="448532" y="840200"/>
                  </a:lnTo>
                  <a:lnTo>
                    <a:pt x="463201" y="839248"/>
                  </a:lnTo>
                  <a:lnTo>
                    <a:pt x="476536" y="864203"/>
                  </a:lnTo>
                  <a:lnTo>
                    <a:pt x="479584" y="876871"/>
                  </a:lnTo>
                  <a:lnTo>
                    <a:pt x="489395" y="874109"/>
                  </a:lnTo>
                  <a:lnTo>
                    <a:pt x="494062" y="868585"/>
                  </a:lnTo>
                  <a:lnTo>
                    <a:pt x="508349" y="876300"/>
                  </a:lnTo>
                  <a:lnTo>
                    <a:pt x="506730" y="889635"/>
                  </a:lnTo>
                  <a:lnTo>
                    <a:pt x="502920" y="895350"/>
                  </a:lnTo>
                  <a:lnTo>
                    <a:pt x="510064" y="906780"/>
                  </a:lnTo>
                  <a:lnTo>
                    <a:pt x="517398" y="909256"/>
                  </a:lnTo>
                  <a:lnTo>
                    <a:pt x="516636" y="911352"/>
                  </a:lnTo>
                  <a:lnTo>
                    <a:pt x="520446" y="914971"/>
                  </a:lnTo>
                  <a:lnTo>
                    <a:pt x="530066" y="910685"/>
                  </a:lnTo>
                  <a:lnTo>
                    <a:pt x="537591" y="916019"/>
                  </a:lnTo>
                  <a:lnTo>
                    <a:pt x="543211" y="914686"/>
                  </a:lnTo>
                  <a:lnTo>
                    <a:pt x="536448" y="909161"/>
                  </a:lnTo>
                  <a:lnTo>
                    <a:pt x="533876" y="898779"/>
                  </a:lnTo>
                  <a:lnTo>
                    <a:pt x="525875" y="893064"/>
                  </a:lnTo>
                  <a:lnTo>
                    <a:pt x="541401" y="898779"/>
                  </a:lnTo>
                  <a:lnTo>
                    <a:pt x="543878" y="910304"/>
                  </a:lnTo>
                  <a:lnTo>
                    <a:pt x="549307" y="913447"/>
                  </a:lnTo>
                  <a:lnTo>
                    <a:pt x="555212" y="905256"/>
                  </a:lnTo>
                  <a:lnTo>
                    <a:pt x="560927" y="906113"/>
                  </a:lnTo>
                  <a:lnTo>
                    <a:pt x="566738" y="902494"/>
                  </a:lnTo>
                  <a:lnTo>
                    <a:pt x="575024" y="906113"/>
                  </a:lnTo>
                  <a:lnTo>
                    <a:pt x="594741" y="907637"/>
                  </a:lnTo>
                  <a:lnTo>
                    <a:pt x="590931" y="902303"/>
                  </a:lnTo>
                  <a:lnTo>
                    <a:pt x="598361" y="892397"/>
                  </a:lnTo>
                  <a:lnTo>
                    <a:pt x="596455" y="888778"/>
                  </a:lnTo>
                  <a:lnTo>
                    <a:pt x="627126" y="870680"/>
                  </a:lnTo>
                  <a:lnTo>
                    <a:pt x="624173" y="865061"/>
                  </a:lnTo>
                  <a:lnTo>
                    <a:pt x="617792" y="860774"/>
                  </a:lnTo>
                  <a:lnTo>
                    <a:pt x="611219" y="837819"/>
                  </a:lnTo>
                  <a:lnTo>
                    <a:pt x="609600" y="822388"/>
                  </a:lnTo>
                  <a:lnTo>
                    <a:pt x="617220" y="821341"/>
                  </a:lnTo>
                  <a:lnTo>
                    <a:pt x="616934" y="818293"/>
                  </a:lnTo>
                  <a:lnTo>
                    <a:pt x="621221" y="817721"/>
                  </a:lnTo>
                  <a:lnTo>
                    <a:pt x="620363" y="808292"/>
                  </a:lnTo>
                  <a:lnTo>
                    <a:pt x="646462" y="801243"/>
                  </a:lnTo>
                  <a:lnTo>
                    <a:pt x="654558" y="804863"/>
                  </a:lnTo>
                  <a:lnTo>
                    <a:pt x="685610" y="805720"/>
                  </a:lnTo>
                  <a:lnTo>
                    <a:pt x="684181" y="824960"/>
                  </a:lnTo>
                  <a:lnTo>
                    <a:pt x="691705" y="823531"/>
                  </a:lnTo>
                  <a:lnTo>
                    <a:pt x="691134" y="818864"/>
                  </a:lnTo>
                  <a:lnTo>
                    <a:pt x="699040" y="819245"/>
                  </a:lnTo>
                  <a:lnTo>
                    <a:pt x="701135" y="810863"/>
                  </a:lnTo>
                  <a:lnTo>
                    <a:pt x="721043" y="810959"/>
                  </a:lnTo>
                  <a:lnTo>
                    <a:pt x="724090" y="800290"/>
                  </a:lnTo>
                  <a:lnTo>
                    <a:pt x="739045" y="783146"/>
                  </a:lnTo>
                  <a:lnTo>
                    <a:pt x="743045" y="787718"/>
                  </a:lnTo>
                  <a:lnTo>
                    <a:pt x="749046" y="780860"/>
                  </a:lnTo>
                  <a:lnTo>
                    <a:pt x="750570" y="783336"/>
                  </a:lnTo>
                  <a:lnTo>
                    <a:pt x="758571" y="784193"/>
                  </a:lnTo>
                  <a:lnTo>
                    <a:pt x="760381" y="775716"/>
                  </a:lnTo>
                  <a:lnTo>
                    <a:pt x="765620" y="780002"/>
                  </a:lnTo>
                  <a:lnTo>
                    <a:pt x="787337" y="747236"/>
                  </a:lnTo>
                  <a:lnTo>
                    <a:pt x="792956" y="742188"/>
                  </a:lnTo>
                  <a:lnTo>
                    <a:pt x="803434" y="742188"/>
                  </a:lnTo>
                  <a:lnTo>
                    <a:pt x="813245" y="702088"/>
                  </a:lnTo>
                  <a:lnTo>
                    <a:pt x="801624" y="700469"/>
                  </a:lnTo>
                  <a:lnTo>
                    <a:pt x="800386" y="689896"/>
                  </a:lnTo>
                  <a:lnTo>
                    <a:pt x="790194" y="687896"/>
                  </a:lnTo>
                  <a:lnTo>
                    <a:pt x="789718" y="691039"/>
                  </a:lnTo>
                  <a:lnTo>
                    <a:pt x="775716" y="691991"/>
                  </a:lnTo>
                  <a:lnTo>
                    <a:pt x="773621" y="671513"/>
                  </a:lnTo>
                  <a:lnTo>
                    <a:pt x="783622" y="668560"/>
                  </a:lnTo>
                  <a:lnTo>
                    <a:pt x="784003" y="649605"/>
                  </a:lnTo>
                  <a:lnTo>
                    <a:pt x="786098" y="650081"/>
                  </a:lnTo>
                  <a:lnTo>
                    <a:pt x="788003" y="629698"/>
                  </a:lnTo>
                  <a:lnTo>
                    <a:pt x="794766" y="619220"/>
                  </a:lnTo>
                  <a:lnTo>
                    <a:pt x="784098" y="589788"/>
                  </a:lnTo>
                  <a:lnTo>
                    <a:pt x="777335" y="591503"/>
                  </a:lnTo>
                  <a:lnTo>
                    <a:pt x="774287" y="583216"/>
                  </a:lnTo>
                  <a:lnTo>
                    <a:pt x="784860" y="565880"/>
                  </a:lnTo>
                  <a:lnTo>
                    <a:pt x="758952" y="577596"/>
                  </a:lnTo>
                  <a:lnTo>
                    <a:pt x="747808" y="588454"/>
                  </a:lnTo>
                  <a:lnTo>
                    <a:pt x="731711" y="596075"/>
                  </a:lnTo>
                  <a:lnTo>
                    <a:pt x="732568" y="600456"/>
                  </a:lnTo>
                  <a:lnTo>
                    <a:pt x="729139" y="600456"/>
                  </a:lnTo>
                  <a:lnTo>
                    <a:pt x="732758" y="614077"/>
                  </a:lnTo>
                  <a:lnTo>
                    <a:pt x="723043" y="618744"/>
                  </a:lnTo>
                  <a:lnTo>
                    <a:pt x="715423" y="612267"/>
                  </a:lnTo>
                  <a:lnTo>
                    <a:pt x="706564" y="591312"/>
                  </a:lnTo>
                  <a:lnTo>
                    <a:pt x="717328" y="582168"/>
                  </a:lnTo>
                  <a:lnTo>
                    <a:pt x="715613" y="571976"/>
                  </a:lnTo>
                  <a:lnTo>
                    <a:pt x="704374" y="565595"/>
                  </a:lnTo>
                  <a:lnTo>
                    <a:pt x="703326" y="567500"/>
                  </a:lnTo>
                  <a:lnTo>
                    <a:pt x="692848" y="563404"/>
                  </a:lnTo>
                  <a:lnTo>
                    <a:pt x="689801" y="567500"/>
                  </a:lnTo>
                  <a:lnTo>
                    <a:pt x="684467" y="563785"/>
                  </a:lnTo>
                  <a:lnTo>
                    <a:pt x="682562" y="555688"/>
                  </a:lnTo>
                  <a:lnTo>
                    <a:pt x="685514" y="551402"/>
                  </a:lnTo>
                  <a:lnTo>
                    <a:pt x="675989" y="553403"/>
                  </a:lnTo>
                  <a:lnTo>
                    <a:pt x="657701" y="518351"/>
                  </a:lnTo>
                  <a:lnTo>
                    <a:pt x="670941" y="504158"/>
                  </a:lnTo>
                  <a:lnTo>
                    <a:pt x="674275" y="502158"/>
                  </a:lnTo>
                  <a:lnTo>
                    <a:pt x="675322" y="504825"/>
                  </a:lnTo>
                  <a:lnTo>
                    <a:pt x="681800" y="501015"/>
                  </a:lnTo>
                  <a:lnTo>
                    <a:pt x="682085" y="494729"/>
                  </a:lnTo>
                  <a:lnTo>
                    <a:pt x="699230" y="489585"/>
                  </a:lnTo>
                  <a:lnTo>
                    <a:pt x="720662" y="477964"/>
                  </a:lnTo>
                  <a:lnTo>
                    <a:pt x="725329" y="472250"/>
                  </a:lnTo>
                  <a:lnTo>
                    <a:pt x="727043" y="463105"/>
                  </a:lnTo>
                  <a:lnTo>
                    <a:pt x="691991" y="470535"/>
                  </a:lnTo>
                  <a:lnTo>
                    <a:pt x="691991" y="467678"/>
                  </a:lnTo>
                  <a:lnTo>
                    <a:pt x="666845" y="458724"/>
                  </a:lnTo>
                  <a:lnTo>
                    <a:pt x="648748" y="466249"/>
                  </a:lnTo>
                  <a:lnTo>
                    <a:pt x="636175" y="466725"/>
                  </a:lnTo>
                  <a:lnTo>
                    <a:pt x="630936" y="464439"/>
                  </a:lnTo>
                  <a:lnTo>
                    <a:pt x="615601" y="469868"/>
                  </a:lnTo>
                  <a:lnTo>
                    <a:pt x="607886" y="454057"/>
                  </a:lnTo>
                  <a:lnTo>
                    <a:pt x="600646" y="445389"/>
                  </a:lnTo>
                  <a:lnTo>
                    <a:pt x="595122" y="444437"/>
                  </a:lnTo>
                  <a:lnTo>
                    <a:pt x="581596" y="461296"/>
                  </a:lnTo>
                  <a:lnTo>
                    <a:pt x="576739" y="451676"/>
                  </a:lnTo>
                  <a:lnTo>
                    <a:pt x="566261" y="441388"/>
                  </a:lnTo>
                  <a:lnTo>
                    <a:pt x="540639" y="465011"/>
                  </a:lnTo>
                  <a:lnTo>
                    <a:pt x="534067" y="475012"/>
                  </a:lnTo>
                  <a:lnTo>
                    <a:pt x="532447" y="469202"/>
                  </a:lnTo>
                  <a:lnTo>
                    <a:pt x="535591" y="467011"/>
                  </a:lnTo>
                  <a:lnTo>
                    <a:pt x="538353" y="456724"/>
                  </a:lnTo>
                  <a:lnTo>
                    <a:pt x="534543" y="443103"/>
                  </a:lnTo>
                  <a:lnTo>
                    <a:pt x="527590" y="447104"/>
                  </a:lnTo>
                  <a:lnTo>
                    <a:pt x="530162" y="461201"/>
                  </a:lnTo>
                  <a:lnTo>
                    <a:pt x="526828" y="448723"/>
                  </a:lnTo>
                  <a:lnTo>
                    <a:pt x="515684" y="455009"/>
                  </a:lnTo>
                  <a:lnTo>
                    <a:pt x="513588" y="448628"/>
                  </a:lnTo>
                  <a:lnTo>
                    <a:pt x="524542" y="439484"/>
                  </a:lnTo>
                  <a:lnTo>
                    <a:pt x="510730" y="421196"/>
                  </a:lnTo>
                  <a:lnTo>
                    <a:pt x="488823" y="416052"/>
                  </a:lnTo>
                  <a:lnTo>
                    <a:pt x="457390" y="447294"/>
                  </a:lnTo>
                  <a:lnTo>
                    <a:pt x="452342" y="445294"/>
                  </a:lnTo>
                  <a:lnTo>
                    <a:pt x="447770" y="447104"/>
                  </a:lnTo>
                  <a:lnTo>
                    <a:pt x="424910" y="419767"/>
                  </a:lnTo>
                  <a:lnTo>
                    <a:pt x="409861" y="415004"/>
                  </a:lnTo>
                  <a:lnTo>
                    <a:pt x="406241" y="421291"/>
                  </a:lnTo>
                  <a:lnTo>
                    <a:pt x="394049" y="419862"/>
                  </a:lnTo>
                  <a:lnTo>
                    <a:pt x="399860" y="417290"/>
                  </a:lnTo>
                  <a:lnTo>
                    <a:pt x="396812" y="409575"/>
                  </a:lnTo>
                  <a:lnTo>
                    <a:pt x="392906" y="411385"/>
                  </a:lnTo>
                  <a:lnTo>
                    <a:pt x="388525" y="401098"/>
                  </a:lnTo>
                  <a:lnTo>
                    <a:pt x="384620" y="402717"/>
                  </a:lnTo>
                  <a:lnTo>
                    <a:pt x="381762" y="436340"/>
                  </a:lnTo>
                  <a:lnTo>
                    <a:pt x="379190" y="441103"/>
                  </a:lnTo>
                  <a:lnTo>
                    <a:pt x="370808" y="434054"/>
                  </a:lnTo>
                  <a:lnTo>
                    <a:pt x="363950" y="455200"/>
                  </a:lnTo>
                  <a:lnTo>
                    <a:pt x="359950" y="454438"/>
                  </a:lnTo>
                  <a:lnTo>
                    <a:pt x="360997" y="463296"/>
                  </a:lnTo>
                  <a:lnTo>
                    <a:pt x="352330" y="46805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28" name="Freihandform: Form 327">
              <a:extLst>
                <a:ext uri="{FF2B5EF4-FFF2-40B4-BE49-F238E27FC236}">
                  <a16:creationId xmlns:a16="http://schemas.microsoft.com/office/drawing/2014/main" id="{82343800-A1E7-43CA-9917-858045BB6191}"/>
                </a:ext>
              </a:extLst>
            </p:cNvPr>
            <p:cNvSpPr/>
            <p:nvPr/>
          </p:nvSpPr>
          <p:spPr>
            <a:xfrm>
              <a:off x="1379145" y="2926457"/>
              <a:ext cx="688050" cy="836550"/>
            </a:xfrm>
            <a:custGeom>
              <a:avLst/>
              <a:gdLst>
                <a:gd name="connsiteX0" fmla="*/ 644842 w 1323975"/>
                <a:gd name="connsiteY0" fmla="*/ 1582388 h 1609725"/>
                <a:gd name="connsiteX1" fmla="*/ 636270 w 1323975"/>
                <a:gd name="connsiteY1" fmla="*/ 1581245 h 1609725"/>
                <a:gd name="connsiteX2" fmla="*/ 617410 w 1323975"/>
                <a:gd name="connsiteY2" fmla="*/ 1584674 h 1609725"/>
                <a:gd name="connsiteX3" fmla="*/ 588169 w 1323975"/>
                <a:gd name="connsiteY3" fmla="*/ 1599724 h 1609725"/>
                <a:gd name="connsiteX4" fmla="*/ 570643 w 1323975"/>
                <a:gd name="connsiteY4" fmla="*/ 1604867 h 1609725"/>
                <a:gd name="connsiteX5" fmla="*/ 570262 w 1323975"/>
                <a:gd name="connsiteY5" fmla="*/ 1600581 h 1609725"/>
                <a:gd name="connsiteX6" fmla="*/ 562737 w 1323975"/>
                <a:gd name="connsiteY6" fmla="*/ 1591437 h 1609725"/>
                <a:gd name="connsiteX7" fmla="*/ 542449 w 1323975"/>
                <a:gd name="connsiteY7" fmla="*/ 1553623 h 1609725"/>
                <a:gd name="connsiteX8" fmla="*/ 541592 w 1323975"/>
                <a:gd name="connsiteY8" fmla="*/ 1531906 h 1609725"/>
                <a:gd name="connsiteX9" fmla="*/ 544163 w 1323975"/>
                <a:gd name="connsiteY9" fmla="*/ 1527429 h 1609725"/>
                <a:gd name="connsiteX10" fmla="*/ 544449 w 1323975"/>
                <a:gd name="connsiteY10" fmla="*/ 1522857 h 1609725"/>
                <a:gd name="connsiteX11" fmla="*/ 543401 w 1323975"/>
                <a:gd name="connsiteY11" fmla="*/ 1528001 h 1609725"/>
                <a:gd name="connsiteX12" fmla="*/ 537782 w 1323975"/>
                <a:gd name="connsiteY12" fmla="*/ 1525905 h 1609725"/>
                <a:gd name="connsiteX13" fmla="*/ 532924 w 1323975"/>
                <a:gd name="connsiteY13" fmla="*/ 1535049 h 1609725"/>
                <a:gd name="connsiteX14" fmla="*/ 519970 w 1323975"/>
                <a:gd name="connsiteY14" fmla="*/ 1530477 h 1609725"/>
                <a:gd name="connsiteX15" fmla="*/ 520922 w 1323975"/>
                <a:gd name="connsiteY15" fmla="*/ 1526667 h 1609725"/>
                <a:gd name="connsiteX16" fmla="*/ 518922 w 1323975"/>
                <a:gd name="connsiteY16" fmla="*/ 1525334 h 1609725"/>
                <a:gd name="connsiteX17" fmla="*/ 522065 w 1323975"/>
                <a:gd name="connsiteY17" fmla="*/ 1509331 h 1609725"/>
                <a:gd name="connsiteX18" fmla="*/ 529495 w 1323975"/>
                <a:gd name="connsiteY18" fmla="*/ 1508760 h 1609725"/>
                <a:gd name="connsiteX19" fmla="*/ 534162 w 1323975"/>
                <a:gd name="connsiteY19" fmla="*/ 1512189 h 1609725"/>
                <a:gd name="connsiteX20" fmla="*/ 543020 w 1323975"/>
                <a:gd name="connsiteY20" fmla="*/ 1508474 h 1609725"/>
                <a:gd name="connsiteX21" fmla="*/ 536258 w 1323975"/>
                <a:gd name="connsiteY21" fmla="*/ 1502283 h 1609725"/>
                <a:gd name="connsiteX22" fmla="*/ 538543 w 1323975"/>
                <a:gd name="connsiteY22" fmla="*/ 1496568 h 1609725"/>
                <a:gd name="connsiteX23" fmla="*/ 535115 w 1323975"/>
                <a:gd name="connsiteY23" fmla="*/ 1501140 h 1609725"/>
                <a:gd name="connsiteX24" fmla="*/ 528257 w 1323975"/>
                <a:gd name="connsiteY24" fmla="*/ 1499235 h 1609725"/>
                <a:gd name="connsiteX25" fmla="*/ 529685 w 1323975"/>
                <a:gd name="connsiteY25" fmla="*/ 1497711 h 1609725"/>
                <a:gd name="connsiteX26" fmla="*/ 523780 w 1323975"/>
                <a:gd name="connsiteY26" fmla="*/ 1491424 h 1609725"/>
                <a:gd name="connsiteX27" fmla="*/ 524732 w 1323975"/>
                <a:gd name="connsiteY27" fmla="*/ 1489329 h 1609725"/>
                <a:gd name="connsiteX28" fmla="*/ 521113 w 1323975"/>
                <a:gd name="connsiteY28" fmla="*/ 1487805 h 1609725"/>
                <a:gd name="connsiteX29" fmla="*/ 528447 w 1323975"/>
                <a:gd name="connsiteY29" fmla="*/ 1480756 h 1609725"/>
                <a:gd name="connsiteX30" fmla="*/ 525875 w 1323975"/>
                <a:gd name="connsiteY30" fmla="*/ 1476947 h 1609725"/>
                <a:gd name="connsiteX31" fmla="*/ 531304 w 1323975"/>
                <a:gd name="connsiteY31" fmla="*/ 1480566 h 1609725"/>
                <a:gd name="connsiteX32" fmla="*/ 526447 w 1323975"/>
                <a:gd name="connsiteY32" fmla="*/ 1487805 h 1609725"/>
                <a:gd name="connsiteX33" fmla="*/ 530066 w 1323975"/>
                <a:gd name="connsiteY33" fmla="*/ 1490091 h 1609725"/>
                <a:gd name="connsiteX34" fmla="*/ 539496 w 1323975"/>
                <a:gd name="connsiteY34" fmla="*/ 1483043 h 1609725"/>
                <a:gd name="connsiteX35" fmla="*/ 536829 w 1323975"/>
                <a:gd name="connsiteY35" fmla="*/ 1481519 h 1609725"/>
                <a:gd name="connsiteX36" fmla="*/ 537305 w 1323975"/>
                <a:gd name="connsiteY36" fmla="*/ 1478756 h 1609725"/>
                <a:gd name="connsiteX37" fmla="*/ 532257 w 1323975"/>
                <a:gd name="connsiteY37" fmla="*/ 1478947 h 1609725"/>
                <a:gd name="connsiteX38" fmla="*/ 535305 w 1323975"/>
                <a:gd name="connsiteY38" fmla="*/ 1473708 h 1609725"/>
                <a:gd name="connsiteX39" fmla="*/ 525399 w 1323975"/>
                <a:gd name="connsiteY39" fmla="*/ 1470851 h 1609725"/>
                <a:gd name="connsiteX40" fmla="*/ 522256 w 1323975"/>
                <a:gd name="connsiteY40" fmla="*/ 1465326 h 1609725"/>
                <a:gd name="connsiteX41" fmla="*/ 519017 w 1323975"/>
                <a:gd name="connsiteY41" fmla="*/ 1469422 h 1609725"/>
                <a:gd name="connsiteX42" fmla="*/ 513398 w 1323975"/>
                <a:gd name="connsiteY42" fmla="*/ 1468946 h 1609725"/>
                <a:gd name="connsiteX43" fmla="*/ 506444 w 1323975"/>
                <a:gd name="connsiteY43" fmla="*/ 1454468 h 1609725"/>
                <a:gd name="connsiteX44" fmla="*/ 506349 w 1323975"/>
                <a:gd name="connsiteY44" fmla="*/ 1457420 h 1609725"/>
                <a:gd name="connsiteX45" fmla="*/ 501110 w 1323975"/>
                <a:gd name="connsiteY45" fmla="*/ 1457897 h 1609725"/>
                <a:gd name="connsiteX46" fmla="*/ 502539 w 1323975"/>
                <a:gd name="connsiteY46" fmla="*/ 1441514 h 1609725"/>
                <a:gd name="connsiteX47" fmla="*/ 499967 w 1323975"/>
                <a:gd name="connsiteY47" fmla="*/ 1438656 h 1609725"/>
                <a:gd name="connsiteX48" fmla="*/ 489394 w 1323975"/>
                <a:gd name="connsiteY48" fmla="*/ 1459897 h 1609725"/>
                <a:gd name="connsiteX49" fmla="*/ 489585 w 1323975"/>
                <a:gd name="connsiteY49" fmla="*/ 1475422 h 1609725"/>
                <a:gd name="connsiteX50" fmla="*/ 480536 w 1323975"/>
                <a:gd name="connsiteY50" fmla="*/ 1490281 h 1609725"/>
                <a:gd name="connsiteX51" fmla="*/ 498253 w 1323975"/>
                <a:gd name="connsiteY51" fmla="*/ 1508379 h 1609725"/>
                <a:gd name="connsiteX52" fmla="*/ 503968 w 1323975"/>
                <a:gd name="connsiteY52" fmla="*/ 1504379 h 1609725"/>
                <a:gd name="connsiteX53" fmla="*/ 506349 w 1323975"/>
                <a:gd name="connsiteY53" fmla="*/ 1506093 h 1609725"/>
                <a:gd name="connsiteX54" fmla="*/ 501682 w 1323975"/>
                <a:gd name="connsiteY54" fmla="*/ 1511237 h 1609725"/>
                <a:gd name="connsiteX55" fmla="*/ 496252 w 1323975"/>
                <a:gd name="connsiteY55" fmla="*/ 1511903 h 1609725"/>
                <a:gd name="connsiteX56" fmla="*/ 495395 w 1323975"/>
                <a:gd name="connsiteY56" fmla="*/ 1508093 h 1609725"/>
                <a:gd name="connsiteX57" fmla="*/ 478345 w 1323975"/>
                <a:gd name="connsiteY57" fmla="*/ 1490758 h 1609725"/>
                <a:gd name="connsiteX58" fmla="*/ 482156 w 1323975"/>
                <a:gd name="connsiteY58" fmla="*/ 1479614 h 1609725"/>
                <a:gd name="connsiteX59" fmla="*/ 486442 w 1323975"/>
                <a:gd name="connsiteY59" fmla="*/ 1474565 h 1609725"/>
                <a:gd name="connsiteX60" fmla="*/ 487204 w 1323975"/>
                <a:gd name="connsiteY60" fmla="*/ 1459706 h 1609725"/>
                <a:gd name="connsiteX61" fmla="*/ 499967 w 1323975"/>
                <a:gd name="connsiteY61" fmla="*/ 1430655 h 1609725"/>
                <a:gd name="connsiteX62" fmla="*/ 505873 w 1323975"/>
                <a:gd name="connsiteY62" fmla="*/ 1428655 h 1609725"/>
                <a:gd name="connsiteX63" fmla="*/ 510731 w 1323975"/>
                <a:gd name="connsiteY63" fmla="*/ 1433417 h 1609725"/>
                <a:gd name="connsiteX64" fmla="*/ 515493 w 1323975"/>
                <a:gd name="connsiteY64" fmla="*/ 1428369 h 1609725"/>
                <a:gd name="connsiteX65" fmla="*/ 508159 w 1323975"/>
                <a:gd name="connsiteY65" fmla="*/ 1419511 h 1609725"/>
                <a:gd name="connsiteX66" fmla="*/ 503491 w 1323975"/>
                <a:gd name="connsiteY66" fmla="*/ 1417796 h 1609725"/>
                <a:gd name="connsiteX67" fmla="*/ 493490 w 1323975"/>
                <a:gd name="connsiteY67" fmla="*/ 1420082 h 1609725"/>
                <a:gd name="connsiteX68" fmla="*/ 475583 w 1323975"/>
                <a:gd name="connsiteY68" fmla="*/ 1416272 h 1609725"/>
                <a:gd name="connsiteX69" fmla="*/ 468916 w 1323975"/>
                <a:gd name="connsiteY69" fmla="*/ 1406843 h 1609725"/>
                <a:gd name="connsiteX70" fmla="*/ 470630 w 1323975"/>
                <a:gd name="connsiteY70" fmla="*/ 1388173 h 1609725"/>
                <a:gd name="connsiteX71" fmla="*/ 468249 w 1323975"/>
                <a:gd name="connsiteY71" fmla="*/ 1384078 h 1609725"/>
                <a:gd name="connsiteX72" fmla="*/ 458819 w 1323975"/>
                <a:gd name="connsiteY72" fmla="*/ 1384840 h 1609725"/>
                <a:gd name="connsiteX73" fmla="*/ 455009 w 1323975"/>
                <a:gd name="connsiteY73" fmla="*/ 1376553 h 1609725"/>
                <a:gd name="connsiteX74" fmla="*/ 449961 w 1323975"/>
                <a:gd name="connsiteY74" fmla="*/ 1373886 h 1609725"/>
                <a:gd name="connsiteX75" fmla="*/ 445770 w 1323975"/>
                <a:gd name="connsiteY75" fmla="*/ 1360265 h 1609725"/>
                <a:gd name="connsiteX76" fmla="*/ 446818 w 1323975"/>
                <a:gd name="connsiteY76" fmla="*/ 1356836 h 1609725"/>
                <a:gd name="connsiteX77" fmla="*/ 441960 w 1323975"/>
                <a:gd name="connsiteY77" fmla="*/ 1352550 h 1609725"/>
                <a:gd name="connsiteX78" fmla="*/ 440531 w 1323975"/>
                <a:gd name="connsiteY78" fmla="*/ 1341882 h 1609725"/>
                <a:gd name="connsiteX79" fmla="*/ 437578 w 1323975"/>
                <a:gd name="connsiteY79" fmla="*/ 1340739 h 1609725"/>
                <a:gd name="connsiteX80" fmla="*/ 431101 w 1323975"/>
                <a:gd name="connsiteY80" fmla="*/ 1341120 h 1609725"/>
                <a:gd name="connsiteX81" fmla="*/ 423767 w 1323975"/>
                <a:gd name="connsiteY81" fmla="*/ 1355027 h 1609725"/>
                <a:gd name="connsiteX82" fmla="*/ 406336 w 1323975"/>
                <a:gd name="connsiteY82" fmla="*/ 1372076 h 1609725"/>
                <a:gd name="connsiteX83" fmla="*/ 404336 w 1323975"/>
                <a:gd name="connsiteY83" fmla="*/ 1378744 h 1609725"/>
                <a:gd name="connsiteX84" fmla="*/ 390620 w 1323975"/>
                <a:gd name="connsiteY84" fmla="*/ 1397127 h 1609725"/>
                <a:gd name="connsiteX85" fmla="*/ 395478 w 1323975"/>
                <a:gd name="connsiteY85" fmla="*/ 1415320 h 1609725"/>
                <a:gd name="connsiteX86" fmla="*/ 393478 w 1323975"/>
                <a:gd name="connsiteY86" fmla="*/ 1418082 h 1609725"/>
                <a:gd name="connsiteX87" fmla="*/ 396050 w 1323975"/>
                <a:gd name="connsiteY87" fmla="*/ 1431607 h 1609725"/>
                <a:gd name="connsiteX88" fmla="*/ 399574 w 1323975"/>
                <a:gd name="connsiteY88" fmla="*/ 1438561 h 1609725"/>
                <a:gd name="connsiteX89" fmla="*/ 391382 w 1323975"/>
                <a:gd name="connsiteY89" fmla="*/ 1451420 h 1609725"/>
                <a:gd name="connsiteX90" fmla="*/ 389668 w 1323975"/>
                <a:gd name="connsiteY90" fmla="*/ 1472851 h 1609725"/>
                <a:gd name="connsiteX91" fmla="*/ 378904 w 1323975"/>
                <a:gd name="connsiteY91" fmla="*/ 1487519 h 1609725"/>
                <a:gd name="connsiteX92" fmla="*/ 377095 w 1323975"/>
                <a:gd name="connsiteY92" fmla="*/ 1487138 h 1609725"/>
                <a:gd name="connsiteX93" fmla="*/ 379190 w 1323975"/>
                <a:gd name="connsiteY93" fmla="*/ 1489424 h 1609725"/>
                <a:gd name="connsiteX94" fmla="*/ 372046 w 1323975"/>
                <a:gd name="connsiteY94" fmla="*/ 1486757 h 1609725"/>
                <a:gd name="connsiteX95" fmla="*/ 367856 w 1323975"/>
                <a:gd name="connsiteY95" fmla="*/ 1494663 h 1609725"/>
                <a:gd name="connsiteX96" fmla="*/ 363379 w 1323975"/>
                <a:gd name="connsiteY96" fmla="*/ 1493615 h 1609725"/>
                <a:gd name="connsiteX97" fmla="*/ 352139 w 1323975"/>
                <a:gd name="connsiteY97" fmla="*/ 1498568 h 1609725"/>
                <a:gd name="connsiteX98" fmla="*/ 350996 w 1323975"/>
                <a:gd name="connsiteY98" fmla="*/ 1505045 h 1609725"/>
                <a:gd name="connsiteX99" fmla="*/ 360902 w 1323975"/>
                <a:gd name="connsiteY99" fmla="*/ 1508284 h 1609725"/>
                <a:gd name="connsiteX100" fmla="*/ 359474 w 1323975"/>
                <a:gd name="connsiteY100" fmla="*/ 1506093 h 1609725"/>
                <a:gd name="connsiteX101" fmla="*/ 362045 w 1323975"/>
                <a:gd name="connsiteY101" fmla="*/ 1503331 h 1609725"/>
                <a:gd name="connsiteX102" fmla="*/ 367570 w 1323975"/>
                <a:gd name="connsiteY102" fmla="*/ 1509522 h 1609725"/>
                <a:gd name="connsiteX103" fmla="*/ 357854 w 1323975"/>
                <a:gd name="connsiteY103" fmla="*/ 1531715 h 1609725"/>
                <a:gd name="connsiteX104" fmla="*/ 350329 w 1323975"/>
                <a:gd name="connsiteY104" fmla="*/ 1529429 h 1609725"/>
                <a:gd name="connsiteX105" fmla="*/ 347853 w 1323975"/>
                <a:gd name="connsiteY105" fmla="*/ 1544288 h 1609725"/>
                <a:gd name="connsiteX106" fmla="*/ 322612 w 1323975"/>
                <a:gd name="connsiteY106" fmla="*/ 1533715 h 1609725"/>
                <a:gd name="connsiteX107" fmla="*/ 323945 w 1323975"/>
                <a:gd name="connsiteY107" fmla="*/ 1529715 h 1609725"/>
                <a:gd name="connsiteX108" fmla="*/ 332518 w 1323975"/>
                <a:gd name="connsiteY108" fmla="*/ 1531620 h 1609725"/>
                <a:gd name="connsiteX109" fmla="*/ 331660 w 1323975"/>
                <a:gd name="connsiteY109" fmla="*/ 1528858 h 1609725"/>
                <a:gd name="connsiteX110" fmla="*/ 337566 w 1323975"/>
                <a:gd name="connsiteY110" fmla="*/ 1527620 h 1609725"/>
                <a:gd name="connsiteX111" fmla="*/ 340614 w 1323975"/>
                <a:gd name="connsiteY111" fmla="*/ 1523905 h 1609725"/>
                <a:gd name="connsiteX112" fmla="*/ 337280 w 1323975"/>
                <a:gd name="connsiteY112" fmla="*/ 1513904 h 1609725"/>
                <a:gd name="connsiteX113" fmla="*/ 339852 w 1323975"/>
                <a:gd name="connsiteY113" fmla="*/ 1508093 h 1609725"/>
                <a:gd name="connsiteX114" fmla="*/ 337280 w 1323975"/>
                <a:gd name="connsiteY114" fmla="*/ 1504474 h 1609725"/>
                <a:gd name="connsiteX115" fmla="*/ 334232 w 1323975"/>
                <a:gd name="connsiteY115" fmla="*/ 1505045 h 1609725"/>
                <a:gd name="connsiteX116" fmla="*/ 332994 w 1323975"/>
                <a:gd name="connsiteY116" fmla="*/ 1496473 h 1609725"/>
                <a:gd name="connsiteX117" fmla="*/ 313944 w 1323975"/>
                <a:gd name="connsiteY117" fmla="*/ 1504283 h 1609725"/>
                <a:gd name="connsiteX118" fmla="*/ 313468 w 1323975"/>
                <a:gd name="connsiteY118" fmla="*/ 1495711 h 1609725"/>
                <a:gd name="connsiteX119" fmla="*/ 305752 w 1323975"/>
                <a:gd name="connsiteY119" fmla="*/ 1492472 h 1609725"/>
                <a:gd name="connsiteX120" fmla="*/ 306133 w 1323975"/>
                <a:gd name="connsiteY120" fmla="*/ 1477994 h 1609725"/>
                <a:gd name="connsiteX121" fmla="*/ 299752 w 1323975"/>
                <a:gd name="connsiteY121" fmla="*/ 1476661 h 1609725"/>
                <a:gd name="connsiteX122" fmla="*/ 287560 w 1323975"/>
                <a:gd name="connsiteY122" fmla="*/ 1498664 h 1609725"/>
                <a:gd name="connsiteX123" fmla="*/ 285845 w 1323975"/>
                <a:gd name="connsiteY123" fmla="*/ 1512665 h 1609725"/>
                <a:gd name="connsiteX124" fmla="*/ 289274 w 1323975"/>
                <a:gd name="connsiteY124" fmla="*/ 1524857 h 1609725"/>
                <a:gd name="connsiteX125" fmla="*/ 278225 w 1323975"/>
                <a:gd name="connsiteY125" fmla="*/ 1547431 h 1609725"/>
                <a:gd name="connsiteX126" fmla="*/ 274796 w 1323975"/>
                <a:gd name="connsiteY126" fmla="*/ 1548574 h 1609725"/>
                <a:gd name="connsiteX127" fmla="*/ 271748 w 1323975"/>
                <a:gd name="connsiteY127" fmla="*/ 1530572 h 1609725"/>
                <a:gd name="connsiteX128" fmla="*/ 255175 w 1323975"/>
                <a:gd name="connsiteY128" fmla="*/ 1516094 h 1609725"/>
                <a:gd name="connsiteX129" fmla="*/ 248031 w 1323975"/>
                <a:gd name="connsiteY129" fmla="*/ 1506474 h 1609725"/>
                <a:gd name="connsiteX130" fmla="*/ 246698 w 1323975"/>
                <a:gd name="connsiteY130" fmla="*/ 1498854 h 1609725"/>
                <a:gd name="connsiteX131" fmla="*/ 251269 w 1323975"/>
                <a:gd name="connsiteY131" fmla="*/ 1488377 h 1609725"/>
                <a:gd name="connsiteX132" fmla="*/ 253841 w 1323975"/>
                <a:gd name="connsiteY132" fmla="*/ 1468660 h 1609725"/>
                <a:gd name="connsiteX133" fmla="*/ 253936 w 1323975"/>
                <a:gd name="connsiteY133" fmla="*/ 1454277 h 1609725"/>
                <a:gd name="connsiteX134" fmla="*/ 247078 w 1323975"/>
                <a:gd name="connsiteY134" fmla="*/ 1436561 h 1609725"/>
                <a:gd name="connsiteX135" fmla="*/ 248602 w 1323975"/>
                <a:gd name="connsiteY135" fmla="*/ 1428464 h 1609725"/>
                <a:gd name="connsiteX136" fmla="*/ 252698 w 1323975"/>
                <a:gd name="connsiteY136" fmla="*/ 1418368 h 1609725"/>
                <a:gd name="connsiteX137" fmla="*/ 254699 w 1323975"/>
                <a:gd name="connsiteY137" fmla="*/ 1419035 h 1609725"/>
                <a:gd name="connsiteX138" fmla="*/ 254032 w 1323975"/>
                <a:gd name="connsiteY138" fmla="*/ 1414844 h 1609725"/>
                <a:gd name="connsiteX139" fmla="*/ 258794 w 1323975"/>
                <a:gd name="connsiteY139" fmla="*/ 1402271 h 1609725"/>
                <a:gd name="connsiteX140" fmla="*/ 270034 w 1323975"/>
                <a:gd name="connsiteY140" fmla="*/ 1401318 h 1609725"/>
                <a:gd name="connsiteX141" fmla="*/ 276130 w 1323975"/>
                <a:gd name="connsiteY141" fmla="*/ 1395889 h 1609725"/>
                <a:gd name="connsiteX142" fmla="*/ 281464 w 1323975"/>
                <a:gd name="connsiteY142" fmla="*/ 1395603 h 1609725"/>
                <a:gd name="connsiteX143" fmla="*/ 281464 w 1323975"/>
                <a:gd name="connsiteY143" fmla="*/ 1390079 h 1609725"/>
                <a:gd name="connsiteX144" fmla="*/ 278987 w 1323975"/>
                <a:gd name="connsiteY144" fmla="*/ 1388364 h 1609725"/>
                <a:gd name="connsiteX145" fmla="*/ 283940 w 1323975"/>
                <a:gd name="connsiteY145" fmla="*/ 1382554 h 1609725"/>
                <a:gd name="connsiteX146" fmla="*/ 279844 w 1323975"/>
                <a:gd name="connsiteY146" fmla="*/ 1380363 h 1609725"/>
                <a:gd name="connsiteX147" fmla="*/ 278035 w 1323975"/>
                <a:gd name="connsiteY147" fmla="*/ 1372172 h 1609725"/>
                <a:gd name="connsiteX148" fmla="*/ 289274 w 1323975"/>
                <a:gd name="connsiteY148" fmla="*/ 1367980 h 1609725"/>
                <a:gd name="connsiteX149" fmla="*/ 294132 w 1323975"/>
                <a:gd name="connsiteY149" fmla="*/ 1363123 h 1609725"/>
                <a:gd name="connsiteX150" fmla="*/ 290132 w 1323975"/>
                <a:gd name="connsiteY150" fmla="*/ 1354550 h 1609725"/>
                <a:gd name="connsiteX151" fmla="*/ 290798 w 1323975"/>
                <a:gd name="connsiteY151" fmla="*/ 1342072 h 1609725"/>
                <a:gd name="connsiteX152" fmla="*/ 288131 w 1323975"/>
                <a:gd name="connsiteY152" fmla="*/ 1334834 h 1609725"/>
                <a:gd name="connsiteX153" fmla="*/ 265557 w 1323975"/>
                <a:gd name="connsiteY153" fmla="*/ 1316831 h 1609725"/>
                <a:gd name="connsiteX154" fmla="*/ 254603 w 1323975"/>
                <a:gd name="connsiteY154" fmla="*/ 1304830 h 1609725"/>
                <a:gd name="connsiteX155" fmla="*/ 248126 w 1323975"/>
                <a:gd name="connsiteY155" fmla="*/ 1279589 h 1609725"/>
                <a:gd name="connsiteX156" fmla="*/ 240316 w 1323975"/>
                <a:gd name="connsiteY156" fmla="*/ 1274540 h 1609725"/>
                <a:gd name="connsiteX157" fmla="*/ 249650 w 1323975"/>
                <a:gd name="connsiteY157" fmla="*/ 1240441 h 1609725"/>
                <a:gd name="connsiteX158" fmla="*/ 257842 w 1323975"/>
                <a:gd name="connsiteY158" fmla="*/ 1233202 h 1609725"/>
                <a:gd name="connsiteX159" fmla="*/ 260033 w 1323975"/>
                <a:gd name="connsiteY159" fmla="*/ 1235964 h 1609725"/>
                <a:gd name="connsiteX160" fmla="*/ 262604 w 1323975"/>
                <a:gd name="connsiteY160" fmla="*/ 1233488 h 1609725"/>
                <a:gd name="connsiteX161" fmla="*/ 261842 w 1323975"/>
                <a:gd name="connsiteY161" fmla="*/ 1226058 h 1609725"/>
                <a:gd name="connsiteX162" fmla="*/ 254603 w 1323975"/>
                <a:gd name="connsiteY162" fmla="*/ 1226153 h 1609725"/>
                <a:gd name="connsiteX163" fmla="*/ 267176 w 1323975"/>
                <a:gd name="connsiteY163" fmla="*/ 1223963 h 1609725"/>
                <a:gd name="connsiteX164" fmla="*/ 268224 w 1323975"/>
                <a:gd name="connsiteY164" fmla="*/ 1217486 h 1609725"/>
                <a:gd name="connsiteX165" fmla="*/ 265366 w 1323975"/>
                <a:gd name="connsiteY165" fmla="*/ 1207008 h 1609725"/>
                <a:gd name="connsiteX166" fmla="*/ 272320 w 1323975"/>
                <a:gd name="connsiteY166" fmla="*/ 1201388 h 1609725"/>
                <a:gd name="connsiteX167" fmla="*/ 269462 w 1323975"/>
                <a:gd name="connsiteY167" fmla="*/ 1198721 h 1609725"/>
                <a:gd name="connsiteX168" fmla="*/ 267176 w 1323975"/>
                <a:gd name="connsiteY168" fmla="*/ 1202150 h 1609725"/>
                <a:gd name="connsiteX169" fmla="*/ 265557 w 1323975"/>
                <a:gd name="connsiteY169" fmla="*/ 1198721 h 1609725"/>
                <a:gd name="connsiteX170" fmla="*/ 270319 w 1323975"/>
                <a:gd name="connsiteY170" fmla="*/ 1196149 h 1609725"/>
                <a:gd name="connsiteX171" fmla="*/ 277463 w 1323975"/>
                <a:gd name="connsiteY171" fmla="*/ 1186434 h 1609725"/>
                <a:gd name="connsiteX172" fmla="*/ 261461 w 1323975"/>
                <a:gd name="connsiteY172" fmla="*/ 1186529 h 1609725"/>
                <a:gd name="connsiteX173" fmla="*/ 246602 w 1323975"/>
                <a:gd name="connsiteY173" fmla="*/ 1172909 h 1609725"/>
                <a:gd name="connsiteX174" fmla="*/ 248412 w 1323975"/>
                <a:gd name="connsiteY174" fmla="*/ 1168337 h 1609725"/>
                <a:gd name="connsiteX175" fmla="*/ 244316 w 1323975"/>
                <a:gd name="connsiteY175" fmla="*/ 1162812 h 1609725"/>
                <a:gd name="connsiteX176" fmla="*/ 247078 w 1323975"/>
                <a:gd name="connsiteY176" fmla="*/ 1155859 h 1609725"/>
                <a:gd name="connsiteX177" fmla="*/ 234410 w 1323975"/>
                <a:gd name="connsiteY177" fmla="*/ 1131284 h 1609725"/>
                <a:gd name="connsiteX178" fmla="*/ 226600 w 1323975"/>
                <a:gd name="connsiteY178" fmla="*/ 1126807 h 1609725"/>
                <a:gd name="connsiteX179" fmla="*/ 224885 w 1323975"/>
                <a:gd name="connsiteY179" fmla="*/ 1128236 h 1609725"/>
                <a:gd name="connsiteX180" fmla="*/ 217741 w 1323975"/>
                <a:gd name="connsiteY180" fmla="*/ 1125474 h 1609725"/>
                <a:gd name="connsiteX181" fmla="*/ 214789 w 1323975"/>
                <a:gd name="connsiteY181" fmla="*/ 1122331 h 1609725"/>
                <a:gd name="connsiteX182" fmla="*/ 218027 w 1323975"/>
                <a:gd name="connsiteY182" fmla="*/ 1117568 h 1609725"/>
                <a:gd name="connsiteX183" fmla="*/ 216313 w 1323975"/>
                <a:gd name="connsiteY183" fmla="*/ 1113472 h 1609725"/>
                <a:gd name="connsiteX184" fmla="*/ 207169 w 1323975"/>
                <a:gd name="connsiteY184" fmla="*/ 1111568 h 1609725"/>
                <a:gd name="connsiteX185" fmla="*/ 194310 w 1323975"/>
                <a:gd name="connsiteY185" fmla="*/ 1101947 h 1609725"/>
                <a:gd name="connsiteX186" fmla="*/ 209645 w 1323975"/>
                <a:gd name="connsiteY186" fmla="*/ 1088422 h 1609725"/>
                <a:gd name="connsiteX187" fmla="*/ 210502 w 1323975"/>
                <a:gd name="connsiteY187" fmla="*/ 1080135 h 1609725"/>
                <a:gd name="connsiteX188" fmla="*/ 195834 w 1323975"/>
                <a:gd name="connsiteY188" fmla="*/ 1060895 h 1609725"/>
                <a:gd name="connsiteX189" fmla="*/ 183070 w 1323975"/>
                <a:gd name="connsiteY189" fmla="*/ 1055465 h 1609725"/>
                <a:gd name="connsiteX190" fmla="*/ 175927 w 1323975"/>
                <a:gd name="connsiteY190" fmla="*/ 1044321 h 1609725"/>
                <a:gd name="connsiteX191" fmla="*/ 170974 w 1323975"/>
                <a:gd name="connsiteY191" fmla="*/ 1040892 h 1609725"/>
                <a:gd name="connsiteX192" fmla="*/ 166497 w 1323975"/>
                <a:gd name="connsiteY192" fmla="*/ 1032986 h 1609725"/>
                <a:gd name="connsiteX193" fmla="*/ 163830 w 1323975"/>
                <a:gd name="connsiteY193" fmla="*/ 1020318 h 1609725"/>
                <a:gd name="connsiteX194" fmla="*/ 161544 w 1323975"/>
                <a:gd name="connsiteY194" fmla="*/ 1020413 h 1609725"/>
                <a:gd name="connsiteX195" fmla="*/ 161353 w 1323975"/>
                <a:gd name="connsiteY195" fmla="*/ 1025557 h 1609725"/>
                <a:gd name="connsiteX196" fmla="*/ 151924 w 1323975"/>
                <a:gd name="connsiteY196" fmla="*/ 1038320 h 1609725"/>
                <a:gd name="connsiteX197" fmla="*/ 148590 w 1323975"/>
                <a:gd name="connsiteY197" fmla="*/ 1022985 h 1609725"/>
                <a:gd name="connsiteX198" fmla="*/ 146209 w 1323975"/>
                <a:gd name="connsiteY198" fmla="*/ 1020032 h 1609725"/>
                <a:gd name="connsiteX199" fmla="*/ 142494 w 1323975"/>
                <a:gd name="connsiteY199" fmla="*/ 1024604 h 1609725"/>
                <a:gd name="connsiteX200" fmla="*/ 138970 w 1323975"/>
                <a:gd name="connsiteY200" fmla="*/ 1021842 h 1609725"/>
                <a:gd name="connsiteX201" fmla="*/ 132874 w 1323975"/>
                <a:gd name="connsiteY201" fmla="*/ 1013746 h 1609725"/>
                <a:gd name="connsiteX202" fmla="*/ 133541 w 1323975"/>
                <a:gd name="connsiteY202" fmla="*/ 1008031 h 1609725"/>
                <a:gd name="connsiteX203" fmla="*/ 125444 w 1323975"/>
                <a:gd name="connsiteY203" fmla="*/ 1018699 h 1609725"/>
                <a:gd name="connsiteX204" fmla="*/ 108585 w 1323975"/>
                <a:gd name="connsiteY204" fmla="*/ 1027843 h 1609725"/>
                <a:gd name="connsiteX205" fmla="*/ 84963 w 1323975"/>
                <a:gd name="connsiteY205" fmla="*/ 1026223 h 1609725"/>
                <a:gd name="connsiteX206" fmla="*/ 67723 w 1323975"/>
                <a:gd name="connsiteY206" fmla="*/ 1028033 h 1609725"/>
                <a:gd name="connsiteX207" fmla="*/ 62293 w 1323975"/>
                <a:gd name="connsiteY207" fmla="*/ 1026223 h 1609725"/>
                <a:gd name="connsiteX208" fmla="*/ 51816 w 1323975"/>
                <a:gd name="connsiteY208" fmla="*/ 1014127 h 1609725"/>
                <a:gd name="connsiteX209" fmla="*/ 43053 w 1323975"/>
                <a:gd name="connsiteY209" fmla="*/ 1012603 h 1609725"/>
                <a:gd name="connsiteX210" fmla="*/ 34671 w 1323975"/>
                <a:gd name="connsiteY210" fmla="*/ 1015746 h 1609725"/>
                <a:gd name="connsiteX211" fmla="*/ 19145 w 1323975"/>
                <a:gd name="connsiteY211" fmla="*/ 1011555 h 1609725"/>
                <a:gd name="connsiteX212" fmla="*/ 10001 w 1323975"/>
                <a:gd name="connsiteY212" fmla="*/ 1003078 h 1609725"/>
                <a:gd name="connsiteX213" fmla="*/ 11430 w 1323975"/>
                <a:gd name="connsiteY213" fmla="*/ 972407 h 1609725"/>
                <a:gd name="connsiteX214" fmla="*/ 9525 w 1323975"/>
                <a:gd name="connsiteY214" fmla="*/ 970407 h 1609725"/>
                <a:gd name="connsiteX215" fmla="*/ 13716 w 1323975"/>
                <a:gd name="connsiteY215" fmla="*/ 957834 h 1609725"/>
                <a:gd name="connsiteX216" fmla="*/ 10954 w 1323975"/>
                <a:gd name="connsiteY216" fmla="*/ 954405 h 1609725"/>
                <a:gd name="connsiteX217" fmla="*/ 15621 w 1323975"/>
                <a:gd name="connsiteY217" fmla="*/ 950309 h 1609725"/>
                <a:gd name="connsiteX218" fmla="*/ 10858 w 1323975"/>
                <a:gd name="connsiteY218" fmla="*/ 942118 h 1609725"/>
                <a:gd name="connsiteX219" fmla="*/ 16192 w 1323975"/>
                <a:gd name="connsiteY219" fmla="*/ 936212 h 1609725"/>
                <a:gd name="connsiteX220" fmla="*/ 34195 w 1323975"/>
                <a:gd name="connsiteY220" fmla="*/ 926878 h 1609725"/>
                <a:gd name="connsiteX221" fmla="*/ 36576 w 1323975"/>
                <a:gd name="connsiteY221" fmla="*/ 892207 h 1609725"/>
                <a:gd name="connsiteX222" fmla="*/ 30385 w 1323975"/>
                <a:gd name="connsiteY222" fmla="*/ 878396 h 1609725"/>
                <a:gd name="connsiteX223" fmla="*/ 26384 w 1323975"/>
                <a:gd name="connsiteY223" fmla="*/ 855154 h 1609725"/>
                <a:gd name="connsiteX224" fmla="*/ 42005 w 1323975"/>
                <a:gd name="connsiteY224" fmla="*/ 813054 h 1609725"/>
                <a:gd name="connsiteX225" fmla="*/ 33528 w 1323975"/>
                <a:gd name="connsiteY225" fmla="*/ 814959 h 1609725"/>
                <a:gd name="connsiteX226" fmla="*/ 31242 w 1323975"/>
                <a:gd name="connsiteY226" fmla="*/ 812578 h 1609725"/>
                <a:gd name="connsiteX227" fmla="*/ 46387 w 1323975"/>
                <a:gd name="connsiteY227" fmla="*/ 802100 h 1609725"/>
                <a:gd name="connsiteX228" fmla="*/ 47911 w 1323975"/>
                <a:gd name="connsiteY228" fmla="*/ 796385 h 1609725"/>
                <a:gd name="connsiteX229" fmla="*/ 45720 w 1323975"/>
                <a:gd name="connsiteY229" fmla="*/ 782764 h 1609725"/>
                <a:gd name="connsiteX230" fmla="*/ 38290 w 1323975"/>
                <a:gd name="connsiteY230" fmla="*/ 768287 h 1609725"/>
                <a:gd name="connsiteX231" fmla="*/ 44482 w 1323975"/>
                <a:gd name="connsiteY231" fmla="*/ 758476 h 1609725"/>
                <a:gd name="connsiteX232" fmla="*/ 50101 w 1323975"/>
                <a:gd name="connsiteY232" fmla="*/ 723519 h 1609725"/>
                <a:gd name="connsiteX233" fmla="*/ 58579 w 1323975"/>
                <a:gd name="connsiteY233" fmla="*/ 722090 h 1609725"/>
                <a:gd name="connsiteX234" fmla="*/ 56102 w 1323975"/>
                <a:gd name="connsiteY234" fmla="*/ 709898 h 1609725"/>
                <a:gd name="connsiteX235" fmla="*/ 70675 w 1323975"/>
                <a:gd name="connsiteY235" fmla="*/ 669227 h 1609725"/>
                <a:gd name="connsiteX236" fmla="*/ 73533 w 1323975"/>
                <a:gd name="connsiteY236" fmla="*/ 665321 h 1609725"/>
                <a:gd name="connsiteX237" fmla="*/ 76771 w 1323975"/>
                <a:gd name="connsiteY237" fmla="*/ 667036 h 1609725"/>
                <a:gd name="connsiteX238" fmla="*/ 76486 w 1323975"/>
                <a:gd name="connsiteY238" fmla="*/ 664178 h 1609725"/>
                <a:gd name="connsiteX239" fmla="*/ 80582 w 1323975"/>
                <a:gd name="connsiteY239" fmla="*/ 664845 h 1609725"/>
                <a:gd name="connsiteX240" fmla="*/ 83344 w 1323975"/>
                <a:gd name="connsiteY240" fmla="*/ 669131 h 1609725"/>
                <a:gd name="connsiteX241" fmla="*/ 85534 w 1323975"/>
                <a:gd name="connsiteY241" fmla="*/ 667703 h 1609725"/>
                <a:gd name="connsiteX242" fmla="*/ 81153 w 1323975"/>
                <a:gd name="connsiteY242" fmla="*/ 662083 h 1609725"/>
                <a:gd name="connsiteX243" fmla="*/ 88392 w 1323975"/>
                <a:gd name="connsiteY243" fmla="*/ 656654 h 1609725"/>
                <a:gd name="connsiteX244" fmla="*/ 91726 w 1323975"/>
                <a:gd name="connsiteY244" fmla="*/ 658749 h 1609725"/>
                <a:gd name="connsiteX245" fmla="*/ 92678 w 1323975"/>
                <a:gd name="connsiteY245" fmla="*/ 654368 h 1609725"/>
                <a:gd name="connsiteX246" fmla="*/ 95631 w 1323975"/>
                <a:gd name="connsiteY246" fmla="*/ 654177 h 1609725"/>
                <a:gd name="connsiteX247" fmla="*/ 102870 w 1323975"/>
                <a:gd name="connsiteY247" fmla="*/ 656368 h 1609725"/>
                <a:gd name="connsiteX248" fmla="*/ 107537 w 1323975"/>
                <a:gd name="connsiteY248" fmla="*/ 654177 h 1609725"/>
                <a:gd name="connsiteX249" fmla="*/ 126778 w 1323975"/>
                <a:gd name="connsiteY249" fmla="*/ 659606 h 1609725"/>
                <a:gd name="connsiteX250" fmla="*/ 126968 w 1323975"/>
                <a:gd name="connsiteY250" fmla="*/ 661797 h 1609725"/>
                <a:gd name="connsiteX251" fmla="*/ 135922 w 1323975"/>
                <a:gd name="connsiteY251" fmla="*/ 657796 h 1609725"/>
                <a:gd name="connsiteX252" fmla="*/ 139636 w 1323975"/>
                <a:gd name="connsiteY252" fmla="*/ 661702 h 1609725"/>
                <a:gd name="connsiteX253" fmla="*/ 147923 w 1323975"/>
                <a:gd name="connsiteY253" fmla="*/ 660845 h 1609725"/>
                <a:gd name="connsiteX254" fmla="*/ 150304 w 1323975"/>
                <a:gd name="connsiteY254" fmla="*/ 662940 h 1609725"/>
                <a:gd name="connsiteX255" fmla="*/ 152495 w 1323975"/>
                <a:gd name="connsiteY255" fmla="*/ 659702 h 1609725"/>
                <a:gd name="connsiteX256" fmla="*/ 155734 w 1323975"/>
                <a:gd name="connsiteY256" fmla="*/ 666179 h 1609725"/>
                <a:gd name="connsiteX257" fmla="*/ 163830 w 1323975"/>
                <a:gd name="connsiteY257" fmla="*/ 667417 h 1609725"/>
                <a:gd name="connsiteX258" fmla="*/ 165163 w 1323975"/>
                <a:gd name="connsiteY258" fmla="*/ 661321 h 1609725"/>
                <a:gd name="connsiteX259" fmla="*/ 168307 w 1323975"/>
                <a:gd name="connsiteY259" fmla="*/ 661892 h 1609725"/>
                <a:gd name="connsiteX260" fmla="*/ 169450 w 1323975"/>
                <a:gd name="connsiteY260" fmla="*/ 659321 h 1609725"/>
                <a:gd name="connsiteX261" fmla="*/ 173355 w 1323975"/>
                <a:gd name="connsiteY261" fmla="*/ 664083 h 1609725"/>
                <a:gd name="connsiteX262" fmla="*/ 175927 w 1323975"/>
                <a:gd name="connsiteY262" fmla="*/ 653224 h 1609725"/>
                <a:gd name="connsiteX263" fmla="*/ 190024 w 1323975"/>
                <a:gd name="connsiteY263" fmla="*/ 652939 h 1609725"/>
                <a:gd name="connsiteX264" fmla="*/ 193072 w 1323975"/>
                <a:gd name="connsiteY264" fmla="*/ 649510 h 1609725"/>
                <a:gd name="connsiteX265" fmla="*/ 186785 w 1323975"/>
                <a:gd name="connsiteY265" fmla="*/ 646747 h 1609725"/>
                <a:gd name="connsiteX266" fmla="*/ 197739 w 1323975"/>
                <a:gd name="connsiteY266" fmla="*/ 640842 h 1609725"/>
                <a:gd name="connsiteX267" fmla="*/ 196310 w 1323975"/>
                <a:gd name="connsiteY267" fmla="*/ 638842 h 1609725"/>
                <a:gd name="connsiteX268" fmla="*/ 203549 w 1323975"/>
                <a:gd name="connsiteY268" fmla="*/ 631412 h 1609725"/>
                <a:gd name="connsiteX269" fmla="*/ 200025 w 1323975"/>
                <a:gd name="connsiteY269" fmla="*/ 626936 h 1609725"/>
                <a:gd name="connsiteX270" fmla="*/ 224504 w 1323975"/>
                <a:gd name="connsiteY270" fmla="*/ 605409 h 1609725"/>
                <a:gd name="connsiteX271" fmla="*/ 214408 w 1323975"/>
                <a:gd name="connsiteY271" fmla="*/ 591598 h 1609725"/>
                <a:gd name="connsiteX272" fmla="*/ 223361 w 1323975"/>
                <a:gd name="connsiteY272" fmla="*/ 584645 h 1609725"/>
                <a:gd name="connsiteX273" fmla="*/ 227648 w 1323975"/>
                <a:gd name="connsiteY273" fmla="*/ 591407 h 1609725"/>
                <a:gd name="connsiteX274" fmla="*/ 231172 w 1323975"/>
                <a:gd name="connsiteY274" fmla="*/ 589597 h 1609725"/>
                <a:gd name="connsiteX275" fmla="*/ 226124 w 1323975"/>
                <a:gd name="connsiteY275" fmla="*/ 582454 h 1609725"/>
                <a:gd name="connsiteX276" fmla="*/ 232029 w 1323975"/>
                <a:gd name="connsiteY276" fmla="*/ 577596 h 1609725"/>
                <a:gd name="connsiteX277" fmla="*/ 218980 w 1323975"/>
                <a:gd name="connsiteY277" fmla="*/ 565213 h 1609725"/>
                <a:gd name="connsiteX278" fmla="*/ 220885 w 1323975"/>
                <a:gd name="connsiteY278" fmla="*/ 562165 h 1609725"/>
                <a:gd name="connsiteX279" fmla="*/ 225171 w 1323975"/>
                <a:gd name="connsiteY279" fmla="*/ 561594 h 1609725"/>
                <a:gd name="connsiteX280" fmla="*/ 219456 w 1323975"/>
                <a:gd name="connsiteY280" fmla="*/ 553021 h 1609725"/>
                <a:gd name="connsiteX281" fmla="*/ 225457 w 1323975"/>
                <a:gd name="connsiteY281" fmla="*/ 549402 h 1609725"/>
                <a:gd name="connsiteX282" fmla="*/ 220885 w 1323975"/>
                <a:gd name="connsiteY282" fmla="*/ 542354 h 1609725"/>
                <a:gd name="connsiteX283" fmla="*/ 223075 w 1323975"/>
                <a:gd name="connsiteY283" fmla="*/ 543496 h 1609725"/>
                <a:gd name="connsiteX284" fmla="*/ 231743 w 1323975"/>
                <a:gd name="connsiteY284" fmla="*/ 534543 h 1609725"/>
                <a:gd name="connsiteX285" fmla="*/ 225742 w 1323975"/>
                <a:gd name="connsiteY285" fmla="*/ 528638 h 1609725"/>
                <a:gd name="connsiteX286" fmla="*/ 232219 w 1323975"/>
                <a:gd name="connsiteY286" fmla="*/ 521970 h 1609725"/>
                <a:gd name="connsiteX287" fmla="*/ 236791 w 1323975"/>
                <a:gd name="connsiteY287" fmla="*/ 523113 h 1609725"/>
                <a:gd name="connsiteX288" fmla="*/ 237839 w 1323975"/>
                <a:gd name="connsiteY288" fmla="*/ 514540 h 1609725"/>
                <a:gd name="connsiteX289" fmla="*/ 243840 w 1323975"/>
                <a:gd name="connsiteY289" fmla="*/ 515874 h 1609725"/>
                <a:gd name="connsiteX290" fmla="*/ 244126 w 1323975"/>
                <a:gd name="connsiteY290" fmla="*/ 510159 h 1609725"/>
                <a:gd name="connsiteX291" fmla="*/ 251650 w 1323975"/>
                <a:gd name="connsiteY291" fmla="*/ 509206 h 1609725"/>
                <a:gd name="connsiteX292" fmla="*/ 249650 w 1323975"/>
                <a:gd name="connsiteY292" fmla="*/ 497872 h 1609725"/>
                <a:gd name="connsiteX293" fmla="*/ 254413 w 1323975"/>
                <a:gd name="connsiteY293" fmla="*/ 497014 h 1609725"/>
                <a:gd name="connsiteX294" fmla="*/ 256984 w 1323975"/>
                <a:gd name="connsiteY294" fmla="*/ 491014 h 1609725"/>
                <a:gd name="connsiteX295" fmla="*/ 256984 w 1323975"/>
                <a:gd name="connsiteY295" fmla="*/ 476917 h 1609725"/>
                <a:gd name="connsiteX296" fmla="*/ 251365 w 1323975"/>
                <a:gd name="connsiteY296" fmla="*/ 467868 h 1609725"/>
                <a:gd name="connsiteX297" fmla="*/ 246983 w 1323975"/>
                <a:gd name="connsiteY297" fmla="*/ 470154 h 1609725"/>
                <a:gd name="connsiteX298" fmla="*/ 245364 w 1323975"/>
                <a:gd name="connsiteY298" fmla="*/ 460820 h 1609725"/>
                <a:gd name="connsiteX299" fmla="*/ 241840 w 1323975"/>
                <a:gd name="connsiteY299" fmla="*/ 460724 h 1609725"/>
                <a:gd name="connsiteX300" fmla="*/ 234696 w 1323975"/>
                <a:gd name="connsiteY300" fmla="*/ 453199 h 1609725"/>
                <a:gd name="connsiteX301" fmla="*/ 239268 w 1323975"/>
                <a:gd name="connsiteY301" fmla="*/ 462439 h 1609725"/>
                <a:gd name="connsiteX302" fmla="*/ 209741 w 1323975"/>
                <a:gd name="connsiteY302" fmla="*/ 461201 h 1609725"/>
                <a:gd name="connsiteX303" fmla="*/ 208502 w 1323975"/>
                <a:gd name="connsiteY303" fmla="*/ 441388 h 1609725"/>
                <a:gd name="connsiteX304" fmla="*/ 202787 w 1323975"/>
                <a:gd name="connsiteY304" fmla="*/ 434721 h 1609725"/>
                <a:gd name="connsiteX305" fmla="*/ 203073 w 1323975"/>
                <a:gd name="connsiteY305" fmla="*/ 423577 h 1609725"/>
                <a:gd name="connsiteX306" fmla="*/ 200692 w 1323975"/>
                <a:gd name="connsiteY306" fmla="*/ 421100 h 1609725"/>
                <a:gd name="connsiteX307" fmla="*/ 214789 w 1323975"/>
                <a:gd name="connsiteY307" fmla="*/ 421100 h 1609725"/>
                <a:gd name="connsiteX308" fmla="*/ 252889 w 1323975"/>
                <a:gd name="connsiteY308" fmla="*/ 428244 h 1609725"/>
                <a:gd name="connsiteX309" fmla="*/ 266891 w 1323975"/>
                <a:gd name="connsiteY309" fmla="*/ 425291 h 1609725"/>
                <a:gd name="connsiteX310" fmla="*/ 275749 w 1323975"/>
                <a:gd name="connsiteY310" fmla="*/ 419957 h 1609725"/>
                <a:gd name="connsiteX311" fmla="*/ 293370 w 1323975"/>
                <a:gd name="connsiteY311" fmla="*/ 417957 h 1609725"/>
                <a:gd name="connsiteX312" fmla="*/ 299561 w 1323975"/>
                <a:gd name="connsiteY312" fmla="*/ 404908 h 1609725"/>
                <a:gd name="connsiteX313" fmla="*/ 301942 w 1323975"/>
                <a:gd name="connsiteY313" fmla="*/ 384143 h 1609725"/>
                <a:gd name="connsiteX314" fmla="*/ 312229 w 1323975"/>
                <a:gd name="connsiteY314" fmla="*/ 371761 h 1609725"/>
                <a:gd name="connsiteX315" fmla="*/ 312610 w 1323975"/>
                <a:gd name="connsiteY315" fmla="*/ 362903 h 1609725"/>
                <a:gd name="connsiteX316" fmla="*/ 303943 w 1323975"/>
                <a:gd name="connsiteY316" fmla="*/ 360712 h 1609725"/>
                <a:gd name="connsiteX317" fmla="*/ 309848 w 1323975"/>
                <a:gd name="connsiteY317" fmla="*/ 356235 h 1609725"/>
                <a:gd name="connsiteX318" fmla="*/ 307181 w 1323975"/>
                <a:gd name="connsiteY318" fmla="*/ 352520 h 1609725"/>
                <a:gd name="connsiteX319" fmla="*/ 278606 w 1323975"/>
                <a:gd name="connsiteY319" fmla="*/ 354997 h 1609725"/>
                <a:gd name="connsiteX320" fmla="*/ 279083 w 1323975"/>
                <a:gd name="connsiteY320" fmla="*/ 352615 h 1609725"/>
                <a:gd name="connsiteX321" fmla="*/ 257937 w 1323975"/>
                <a:gd name="connsiteY321" fmla="*/ 346901 h 1609725"/>
                <a:gd name="connsiteX322" fmla="*/ 204502 w 1323975"/>
                <a:gd name="connsiteY322" fmla="*/ 342329 h 1609725"/>
                <a:gd name="connsiteX323" fmla="*/ 205550 w 1323975"/>
                <a:gd name="connsiteY323" fmla="*/ 329184 h 1609725"/>
                <a:gd name="connsiteX324" fmla="*/ 231267 w 1323975"/>
                <a:gd name="connsiteY324" fmla="*/ 329946 h 1609725"/>
                <a:gd name="connsiteX325" fmla="*/ 235839 w 1323975"/>
                <a:gd name="connsiteY325" fmla="*/ 314706 h 1609725"/>
                <a:gd name="connsiteX326" fmla="*/ 251269 w 1323975"/>
                <a:gd name="connsiteY326" fmla="*/ 318516 h 1609725"/>
                <a:gd name="connsiteX327" fmla="*/ 252032 w 1323975"/>
                <a:gd name="connsiteY327" fmla="*/ 314896 h 1609725"/>
                <a:gd name="connsiteX328" fmla="*/ 254794 w 1323975"/>
                <a:gd name="connsiteY328" fmla="*/ 314801 h 1609725"/>
                <a:gd name="connsiteX329" fmla="*/ 256413 w 1323975"/>
                <a:gd name="connsiteY329" fmla="*/ 306229 h 1609725"/>
                <a:gd name="connsiteX330" fmla="*/ 252889 w 1323975"/>
                <a:gd name="connsiteY330" fmla="*/ 306229 h 1609725"/>
                <a:gd name="connsiteX331" fmla="*/ 253079 w 1323975"/>
                <a:gd name="connsiteY331" fmla="*/ 302800 h 1609725"/>
                <a:gd name="connsiteX332" fmla="*/ 259270 w 1323975"/>
                <a:gd name="connsiteY332" fmla="*/ 288036 h 1609725"/>
                <a:gd name="connsiteX333" fmla="*/ 274987 w 1323975"/>
                <a:gd name="connsiteY333" fmla="*/ 275654 h 1609725"/>
                <a:gd name="connsiteX334" fmla="*/ 278797 w 1323975"/>
                <a:gd name="connsiteY334" fmla="*/ 266033 h 1609725"/>
                <a:gd name="connsiteX335" fmla="*/ 291275 w 1323975"/>
                <a:gd name="connsiteY335" fmla="*/ 270796 h 1609725"/>
                <a:gd name="connsiteX336" fmla="*/ 296513 w 1323975"/>
                <a:gd name="connsiteY336" fmla="*/ 260032 h 1609725"/>
                <a:gd name="connsiteX337" fmla="*/ 327946 w 1323975"/>
                <a:gd name="connsiteY337" fmla="*/ 273272 h 1609725"/>
                <a:gd name="connsiteX338" fmla="*/ 322802 w 1323975"/>
                <a:gd name="connsiteY338" fmla="*/ 262699 h 1609725"/>
                <a:gd name="connsiteX339" fmla="*/ 326993 w 1323975"/>
                <a:gd name="connsiteY339" fmla="*/ 243173 h 1609725"/>
                <a:gd name="connsiteX340" fmla="*/ 324707 w 1323975"/>
                <a:gd name="connsiteY340" fmla="*/ 237172 h 1609725"/>
                <a:gd name="connsiteX341" fmla="*/ 331375 w 1323975"/>
                <a:gd name="connsiteY341" fmla="*/ 237649 h 1609725"/>
                <a:gd name="connsiteX342" fmla="*/ 334042 w 1323975"/>
                <a:gd name="connsiteY342" fmla="*/ 219361 h 1609725"/>
                <a:gd name="connsiteX343" fmla="*/ 339566 w 1323975"/>
                <a:gd name="connsiteY343" fmla="*/ 204692 h 1609725"/>
                <a:gd name="connsiteX344" fmla="*/ 336137 w 1323975"/>
                <a:gd name="connsiteY344" fmla="*/ 200692 h 1609725"/>
                <a:gd name="connsiteX345" fmla="*/ 338137 w 1323975"/>
                <a:gd name="connsiteY345" fmla="*/ 195644 h 1609725"/>
                <a:gd name="connsiteX346" fmla="*/ 347758 w 1323975"/>
                <a:gd name="connsiteY346" fmla="*/ 180404 h 1609725"/>
                <a:gd name="connsiteX347" fmla="*/ 352330 w 1323975"/>
                <a:gd name="connsiteY347" fmla="*/ 178594 h 1609725"/>
                <a:gd name="connsiteX348" fmla="*/ 358235 w 1323975"/>
                <a:gd name="connsiteY348" fmla="*/ 162973 h 1609725"/>
                <a:gd name="connsiteX349" fmla="*/ 381191 w 1323975"/>
                <a:gd name="connsiteY349" fmla="*/ 147447 h 1609725"/>
                <a:gd name="connsiteX350" fmla="*/ 383000 w 1323975"/>
                <a:gd name="connsiteY350" fmla="*/ 144399 h 1609725"/>
                <a:gd name="connsiteX351" fmla="*/ 380143 w 1323975"/>
                <a:gd name="connsiteY351" fmla="*/ 143923 h 1609725"/>
                <a:gd name="connsiteX352" fmla="*/ 382048 w 1323975"/>
                <a:gd name="connsiteY352" fmla="*/ 119062 h 1609725"/>
                <a:gd name="connsiteX353" fmla="*/ 392144 w 1323975"/>
                <a:gd name="connsiteY353" fmla="*/ 119729 h 1609725"/>
                <a:gd name="connsiteX354" fmla="*/ 398431 w 1323975"/>
                <a:gd name="connsiteY354" fmla="*/ 127921 h 1609725"/>
                <a:gd name="connsiteX355" fmla="*/ 402717 w 1323975"/>
                <a:gd name="connsiteY355" fmla="*/ 124682 h 1609725"/>
                <a:gd name="connsiteX356" fmla="*/ 413385 w 1323975"/>
                <a:gd name="connsiteY356" fmla="*/ 111347 h 1609725"/>
                <a:gd name="connsiteX357" fmla="*/ 410242 w 1323975"/>
                <a:gd name="connsiteY357" fmla="*/ 103156 h 1609725"/>
                <a:gd name="connsiteX358" fmla="*/ 422815 w 1323975"/>
                <a:gd name="connsiteY358" fmla="*/ 87344 h 1609725"/>
                <a:gd name="connsiteX359" fmla="*/ 426910 w 1323975"/>
                <a:gd name="connsiteY359" fmla="*/ 77534 h 1609725"/>
                <a:gd name="connsiteX360" fmla="*/ 433102 w 1323975"/>
                <a:gd name="connsiteY360" fmla="*/ 87630 h 1609725"/>
                <a:gd name="connsiteX361" fmla="*/ 441198 w 1323975"/>
                <a:gd name="connsiteY361" fmla="*/ 84582 h 1609725"/>
                <a:gd name="connsiteX362" fmla="*/ 445294 w 1323975"/>
                <a:gd name="connsiteY362" fmla="*/ 94583 h 1609725"/>
                <a:gd name="connsiteX363" fmla="*/ 453676 w 1323975"/>
                <a:gd name="connsiteY363" fmla="*/ 91440 h 1609725"/>
                <a:gd name="connsiteX364" fmla="*/ 457676 w 1323975"/>
                <a:gd name="connsiteY364" fmla="*/ 102013 h 1609725"/>
                <a:gd name="connsiteX365" fmla="*/ 476250 w 1323975"/>
                <a:gd name="connsiteY365" fmla="*/ 102489 h 1609725"/>
                <a:gd name="connsiteX366" fmla="*/ 477298 w 1323975"/>
                <a:gd name="connsiteY366" fmla="*/ 99917 h 1609725"/>
                <a:gd name="connsiteX367" fmla="*/ 485299 w 1323975"/>
                <a:gd name="connsiteY367" fmla="*/ 98107 h 1609725"/>
                <a:gd name="connsiteX368" fmla="*/ 483870 w 1323975"/>
                <a:gd name="connsiteY368" fmla="*/ 109633 h 1609725"/>
                <a:gd name="connsiteX369" fmla="*/ 506444 w 1323975"/>
                <a:gd name="connsiteY369" fmla="*/ 111728 h 1609725"/>
                <a:gd name="connsiteX370" fmla="*/ 515398 w 1323975"/>
                <a:gd name="connsiteY370" fmla="*/ 110299 h 1609725"/>
                <a:gd name="connsiteX371" fmla="*/ 513588 w 1323975"/>
                <a:gd name="connsiteY371" fmla="*/ 102298 h 1609725"/>
                <a:gd name="connsiteX372" fmla="*/ 516541 w 1323975"/>
                <a:gd name="connsiteY372" fmla="*/ 101822 h 1609725"/>
                <a:gd name="connsiteX373" fmla="*/ 536353 w 1323975"/>
                <a:gd name="connsiteY373" fmla="*/ 107918 h 1609725"/>
                <a:gd name="connsiteX374" fmla="*/ 546544 w 1323975"/>
                <a:gd name="connsiteY374" fmla="*/ 107728 h 1609725"/>
                <a:gd name="connsiteX375" fmla="*/ 548164 w 1323975"/>
                <a:gd name="connsiteY375" fmla="*/ 114490 h 1609725"/>
                <a:gd name="connsiteX376" fmla="*/ 584930 w 1323975"/>
                <a:gd name="connsiteY376" fmla="*/ 101060 h 1609725"/>
                <a:gd name="connsiteX377" fmla="*/ 587692 w 1323975"/>
                <a:gd name="connsiteY377" fmla="*/ 116967 h 1609725"/>
                <a:gd name="connsiteX378" fmla="*/ 592455 w 1323975"/>
                <a:gd name="connsiteY378" fmla="*/ 116777 h 1609725"/>
                <a:gd name="connsiteX379" fmla="*/ 591884 w 1323975"/>
                <a:gd name="connsiteY379" fmla="*/ 108966 h 1609725"/>
                <a:gd name="connsiteX380" fmla="*/ 606552 w 1323975"/>
                <a:gd name="connsiteY380" fmla="*/ 107442 h 1609725"/>
                <a:gd name="connsiteX381" fmla="*/ 607219 w 1323975"/>
                <a:gd name="connsiteY381" fmla="*/ 110680 h 1609725"/>
                <a:gd name="connsiteX382" fmla="*/ 623316 w 1323975"/>
                <a:gd name="connsiteY382" fmla="*/ 115729 h 1609725"/>
                <a:gd name="connsiteX383" fmla="*/ 623792 w 1323975"/>
                <a:gd name="connsiteY383" fmla="*/ 112395 h 1609725"/>
                <a:gd name="connsiteX384" fmla="*/ 610648 w 1323975"/>
                <a:gd name="connsiteY384" fmla="*/ 96584 h 1609725"/>
                <a:gd name="connsiteX385" fmla="*/ 615029 w 1323975"/>
                <a:gd name="connsiteY385" fmla="*/ 90106 h 1609725"/>
                <a:gd name="connsiteX386" fmla="*/ 630745 w 1323975"/>
                <a:gd name="connsiteY386" fmla="*/ 83439 h 1609725"/>
                <a:gd name="connsiteX387" fmla="*/ 629507 w 1323975"/>
                <a:gd name="connsiteY387" fmla="*/ 80962 h 1609725"/>
                <a:gd name="connsiteX388" fmla="*/ 634936 w 1323975"/>
                <a:gd name="connsiteY388" fmla="*/ 78962 h 1609725"/>
                <a:gd name="connsiteX389" fmla="*/ 632841 w 1323975"/>
                <a:gd name="connsiteY389" fmla="*/ 71914 h 1609725"/>
                <a:gd name="connsiteX390" fmla="*/ 637413 w 1323975"/>
                <a:gd name="connsiteY390" fmla="*/ 69437 h 1609725"/>
                <a:gd name="connsiteX391" fmla="*/ 636270 w 1323975"/>
                <a:gd name="connsiteY391" fmla="*/ 57340 h 1609725"/>
                <a:gd name="connsiteX392" fmla="*/ 651605 w 1323975"/>
                <a:gd name="connsiteY392" fmla="*/ 52102 h 1609725"/>
                <a:gd name="connsiteX393" fmla="*/ 662654 w 1323975"/>
                <a:gd name="connsiteY393" fmla="*/ 52102 h 1609725"/>
                <a:gd name="connsiteX394" fmla="*/ 682085 w 1323975"/>
                <a:gd name="connsiteY394" fmla="*/ 43529 h 1609725"/>
                <a:gd name="connsiteX395" fmla="*/ 681323 w 1323975"/>
                <a:gd name="connsiteY395" fmla="*/ 40862 h 1609725"/>
                <a:gd name="connsiteX396" fmla="*/ 696659 w 1323975"/>
                <a:gd name="connsiteY396" fmla="*/ 39243 h 1609725"/>
                <a:gd name="connsiteX397" fmla="*/ 697420 w 1323975"/>
                <a:gd name="connsiteY397" fmla="*/ 42672 h 1609725"/>
                <a:gd name="connsiteX398" fmla="*/ 701516 w 1323975"/>
                <a:gd name="connsiteY398" fmla="*/ 42577 h 1609725"/>
                <a:gd name="connsiteX399" fmla="*/ 706184 w 1323975"/>
                <a:gd name="connsiteY399" fmla="*/ 58484 h 1609725"/>
                <a:gd name="connsiteX400" fmla="*/ 716566 w 1323975"/>
                <a:gd name="connsiteY400" fmla="*/ 51530 h 1609725"/>
                <a:gd name="connsiteX401" fmla="*/ 715994 w 1323975"/>
                <a:gd name="connsiteY401" fmla="*/ 47720 h 1609725"/>
                <a:gd name="connsiteX402" fmla="*/ 744188 w 1323975"/>
                <a:gd name="connsiteY402" fmla="*/ 45720 h 1609725"/>
                <a:gd name="connsiteX403" fmla="*/ 788384 w 1323975"/>
                <a:gd name="connsiteY403" fmla="*/ 35433 h 1609725"/>
                <a:gd name="connsiteX404" fmla="*/ 842867 w 1323975"/>
                <a:gd name="connsiteY404" fmla="*/ 29242 h 1609725"/>
                <a:gd name="connsiteX405" fmla="*/ 903923 w 1323975"/>
                <a:gd name="connsiteY405" fmla="*/ 17240 h 1609725"/>
                <a:gd name="connsiteX406" fmla="*/ 936593 w 1323975"/>
                <a:gd name="connsiteY406" fmla="*/ 15716 h 1609725"/>
                <a:gd name="connsiteX407" fmla="*/ 959644 w 1323975"/>
                <a:gd name="connsiteY407" fmla="*/ 9525 h 1609725"/>
                <a:gd name="connsiteX408" fmla="*/ 992029 w 1323975"/>
                <a:gd name="connsiteY408" fmla="*/ 9715 h 1609725"/>
                <a:gd name="connsiteX409" fmla="*/ 1007840 w 1323975"/>
                <a:gd name="connsiteY409" fmla="*/ 59150 h 1609725"/>
                <a:gd name="connsiteX410" fmla="*/ 1005268 w 1323975"/>
                <a:gd name="connsiteY410" fmla="*/ 78867 h 1609725"/>
                <a:gd name="connsiteX411" fmla="*/ 1030319 w 1323975"/>
                <a:gd name="connsiteY411" fmla="*/ 64103 h 1609725"/>
                <a:gd name="connsiteX412" fmla="*/ 1043464 w 1323975"/>
                <a:gd name="connsiteY412" fmla="*/ 50197 h 1609725"/>
                <a:gd name="connsiteX413" fmla="*/ 1047369 w 1323975"/>
                <a:gd name="connsiteY413" fmla="*/ 58674 h 1609725"/>
                <a:gd name="connsiteX414" fmla="*/ 1061371 w 1323975"/>
                <a:gd name="connsiteY414" fmla="*/ 74104 h 1609725"/>
                <a:gd name="connsiteX415" fmla="*/ 1045750 w 1323975"/>
                <a:gd name="connsiteY415" fmla="*/ 106489 h 1609725"/>
                <a:gd name="connsiteX416" fmla="*/ 1047655 w 1323975"/>
                <a:gd name="connsiteY416" fmla="*/ 112204 h 1609725"/>
                <a:gd name="connsiteX417" fmla="*/ 1034891 w 1323975"/>
                <a:gd name="connsiteY417" fmla="*/ 118586 h 1609725"/>
                <a:gd name="connsiteX418" fmla="*/ 1047464 w 1323975"/>
                <a:gd name="connsiteY418" fmla="*/ 144018 h 1609725"/>
                <a:gd name="connsiteX419" fmla="*/ 1055465 w 1323975"/>
                <a:gd name="connsiteY419" fmla="*/ 174974 h 1609725"/>
                <a:gd name="connsiteX420" fmla="*/ 1060990 w 1323975"/>
                <a:gd name="connsiteY420" fmla="*/ 176403 h 1609725"/>
                <a:gd name="connsiteX421" fmla="*/ 1065085 w 1323975"/>
                <a:gd name="connsiteY421" fmla="*/ 171260 h 1609725"/>
                <a:gd name="connsiteX422" fmla="*/ 1093565 w 1323975"/>
                <a:gd name="connsiteY422" fmla="*/ 177927 h 1609725"/>
                <a:gd name="connsiteX423" fmla="*/ 1116901 w 1323975"/>
                <a:gd name="connsiteY423" fmla="*/ 176403 h 1609725"/>
                <a:gd name="connsiteX424" fmla="*/ 1146524 w 1323975"/>
                <a:gd name="connsiteY424" fmla="*/ 182213 h 1609725"/>
                <a:gd name="connsiteX425" fmla="*/ 1137094 w 1323975"/>
                <a:gd name="connsiteY425" fmla="*/ 198025 h 1609725"/>
                <a:gd name="connsiteX426" fmla="*/ 1132332 w 1323975"/>
                <a:gd name="connsiteY426" fmla="*/ 219742 h 1609725"/>
                <a:gd name="connsiteX427" fmla="*/ 1146238 w 1323975"/>
                <a:gd name="connsiteY427" fmla="*/ 220504 h 1609725"/>
                <a:gd name="connsiteX428" fmla="*/ 1149763 w 1323975"/>
                <a:gd name="connsiteY428" fmla="*/ 236506 h 1609725"/>
                <a:gd name="connsiteX429" fmla="*/ 1155478 w 1323975"/>
                <a:gd name="connsiteY429" fmla="*/ 247269 h 1609725"/>
                <a:gd name="connsiteX430" fmla="*/ 1180052 w 1323975"/>
                <a:gd name="connsiteY430" fmla="*/ 242697 h 1609725"/>
                <a:gd name="connsiteX431" fmla="*/ 1185196 w 1323975"/>
                <a:gd name="connsiteY431" fmla="*/ 266224 h 1609725"/>
                <a:gd name="connsiteX432" fmla="*/ 1169765 w 1323975"/>
                <a:gd name="connsiteY432" fmla="*/ 270320 h 1609725"/>
                <a:gd name="connsiteX433" fmla="*/ 1160240 w 1323975"/>
                <a:gd name="connsiteY433" fmla="*/ 282607 h 1609725"/>
                <a:gd name="connsiteX434" fmla="*/ 1126045 w 1323975"/>
                <a:gd name="connsiteY434" fmla="*/ 301752 h 1609725"/>
                <a:gd name="connsiteX435" fmla="*/ 1133284 w 1323975"/>
                <a:gd name="connsiteY435" fmla="*/ 325946 h 1609725"/>
                <a:gd name="connsiteX436" fmla="*/ 1147096 w 1323975"/>
                <a:gd name="connsiteY436" fmla="*/ 331375 h 1609725"/>
                <a:gd name="connsiteX437" fmla="*/ 1138904 w 1323975"/>
                <a:gd name="connsiteY437" fmla="*/ 334613 h 1609725"/>
                <a:gd name="connsiteX438" fmla="*/ 1143000 w 1323975"/>
                <a:gd name="connsiteY438" fmla="*/ 338614 h 1609725"/>
                <a:gd name="connsiteX439" fmla="*/ 1125760 w 1323975"/>
                <a:gd name="connsiteY439" fmla="*/ 351663 h 1609725"/>
                <a:gd name="connsiteX440" fmla="*/ 1124236 w 1323975"/>
                <a:gd name="connsiteY440" fmla="*/ 355092 h 1609725"/>
                <a:gd name="connsiteX441" fmla="*/ 1129284 w 1323975"/>
                <a:gd name="connsiteY441" fmla="*/ 370332 h 1609725"/>
                <a:gd name="connsiteX442" fmla="*/ 1156716 w 1323975"/>
                <a:gd name="connsiteY442" fmla="*/ 368713 h 1609725"/>
                <a:gd name="connsiteX443" fmla="*/ 1158716 w 1323975"/>
                <a:gd name="connsiteY443" fmla="*/ 385286 h 1609725"/>
                <a:gd name="connsiteX444" fmla="*/ 1156621 w 1323975"/>
                <a:gd name="connsiteY444" fmla="*/ 385477 h 1609725"/>
                <a:gd name="connsiteX445" fmla="*/ 1156907 w 1323975"/>
                <a:gd name="connsiteY445" fmla="*/ 389191 h 1609725"/>
                <a:gd name="connsiteX446" fmla="*/ 1161669 w 1323975"/>
                <a:gd name="connsiteY446" fmla="*/ 389287 h 1609725"/>
                <a:gd name="connsiteX447" fmla="*/ 1164145 w 1323975"/>
                <a:gd name="connsiteY447" fmla="*/ 393763 h 1609725"/>
                <a:gd name="connsiteX448" fmla="*/ 1156430 w 1323975"/>
                <a:gd name="connsiteY448" fmla="*/ 394811 h 1609725"/>
                <a:gd name="connsiteX449" fmla="*/ 1156335 w 1323975"/>
                <a:gd name="connsiteY449" fmla="*/ 400050 h 1609725"/>
                <a:gd name="connsiteX450" fmla="*/ 1169765 w 1323975"/>
                <a:gd name="connsiteY450" fmla="*/ 398907 h 1609725"/>
                <a:gd name="connsiteX451" fmla="*/ 1170813 w 1323975"/>
                <a:gd name="connsiteY451" fmla="*/ 402812 h 1609725"/>
                <a:gd name="connsiteX452" fmla="*/ 1176147 w 1323975"/>
                <a:gd name="connsiteY452" fmla="*/ 401669 h 1609725"/>
                <a:gd name="connsiteX453" fmla="*/ 1177100 w 1323975"/>
                <a:gd name="connsiteY453" fmla="*/ 405955 h 1609725"/>
                <a:gd name="connsiteX454" fmla="*/ 1189577 w 1323975"/>
                <a:gd name="connsiteY454" fmla="*/ 407575 h 1609725"/>
                <a:gd name="connsiteX455" fmla="*/ 1193768 w 1323975"/>
                <a:gd name="connsiteY455" fmla="*/ 415671 h 1609725"/>
                <a:gd name="connsiteX456" fmla="*/ 1193483 w 1323975"/>
                <a:gd name="connsiteY456" fmla="*/ 431102 h 1609725"/>
                <a:gd name="connsiteX457" fmla="*/ 1199102 w 1323975"/>
                <a:gd name="connsiteY457" fmla="*/ 428530 h 1609725"/>
                <a:gd name="connsiteX458" fmla="*/ 1197769 w 1323975"/>
                <a:gd name="connsiteY458" fmla="*/ 419862 h 1609725"/>
                <a:gd name="connsiteX459" fmla="*/ 1200721 w 1323975"/>
                <a:gd name="connsiteY459" fmla="*/ 412432 h 1609725"/>
                <a:gd name="connsiteX460" fmla="*/ 1215295 w 1323975"/>
                <a:gd name="connsiteY460" fmla="*/ 416243 h 1609725"/>
                <a:gd name="connsiteX461" fmla="*/ 1227868 w 1323975"/>
                <a:gd name="connsiteY461" fmla="*/ 412909 h 1609725"/>
                <a:gd name="connsiteX462" fmla="*/ 1227487 w 1323975"/>
                <a:gd name="connsiteY462" fmla="*/ 417290 h 1609725"/>
                <a:gd name="connsiteX463" fmla="*/ 1242060 w 1323975"/>
                <a:gd name="connsiteY463" fmla="*/ 418719 h 1609725"/>
                <a:gd name="connsiteX464" fmla="*/ 1240345 w 1323975"/>
                <a:gd name="connsiteY464" fmla="*/ 423005 h 1609725"/>
                <a:gd name="connsiteX465" fmla="*/ 1231106 w 1323975"/>
                <a:gd name="connsiteY465" fmla="*/ 424529 h 1609725"/>
                <a:gd name="connsiteX466" fmla="*/ 1240060 w 1323975"/>
                <a:gd name="connsiteY466" fmla="*/ 424244 h 1609725"/>
                <a:gd name="connsiteX467" fmla="*/ 1238631 w 1323975"/>
                <a:gd name="connsiteY467" fmla="*/ 434912 h 1609725"/>
                <a:gd name="connsiteX468" fmla="*/ 1242536 w 1323975"/>
                <a:gd name="connsiteY468" fmla="*/ 442055 h 1609725"/>
                <a:gd name="connsiteX469" fmla="*/ 1240250 w 1323975"/>
                <a:gd name="connsiteY469" fmla="*/ 444055 h 1609725"/>
                <a:gd name="connsiteX470" fmla="*/ 1246060 w 1323975"/>
                <a:gd name="connsiteY470" fmla="*/ 453104 h 1609725"/>
                <a:gd name="connsiteX471" fmla="*/ 1253776 w 1323975"/>
                <a:gd name="connsiteY471" fmla="*/ 451295 h 1609725"/>
                <a:gd name="connsiteX472" fmla="*/ 1253585 w 1323975"/>
                <a:gd name="connsiteY472" fmla="*/ 461581 h 1609725"/>
                <a:gd name="connsiteX473" fmla="*/ 1272159 w 1323975"/>
                <a:gd name="connsiteY473" fmla="*/ 454628 h 1609725"/>
                <a:gd name="connsiteX474" fmla="*/ 1271397 w 1323975"/>
                <a:gd name="connsiteY474" fmla="*/ 467201 h 1609725"/>
                <a:gd name="connsiteX475" fmla="*/ 1289113 w 1323975"/>
                <a:gd name="connsiteY475" fmla="*/ 473583 h 1609725"/>
                <a:gd name="connsiteX476" fmla="*/ 1312354 w 1323975"/>
                <a:gd name="connsiteY476" fmla="*/ 474440 h 1609725"/>
                <a:gd name="connsiteX477" fmla="*/ 1316260 w 1323975"/>
                <a:gd name="connsiteY477" fmla="*/ 472821 h 1609725"/>
                <a:gd name="connsiteX478" fmla="*/ 1319022 w 1323975"/>
                <a:gd name="connsiteY478" fmla="*/ 491299 h 1609725"/>
                <a:gd name="connsiteX479" fmla="*/ 1316069 w 1323975"/>
                <a:gd name="connsiteY479" fmla="*/ 491776 h 1609725"/>
                <a:gd name="connsiteX480" fmla="*/ 1314831 w 1323975"/>
                <a:gd name="connsiteY480" fmla="*/ 487966 h 1609725"/>
                <a:gd name="connsiteX481" fmla="*/ 1306354 w 1323975"/>
                <a:gd name="connsiteY481" fmla="*/ 487966 h 1609725"/>
                <a:gd name="connsiteX482" fmla="*/ 1292161 w 1323975"/>
                <a:gd name="connsiteY482" fmla="*/ 492919 h 1609725"/>
                <a:gd name="connsiteX483" fmla="*/ 1278826 w 1323975"/>
                <a:gd name="connsiteY483" fmla="*/ 492157 h 1609725"/>
                <a:gd name="connsiteX484" fmla="*/ 1260634 w 1323975"/>
                <a:gd name="connsiteY484" fmla="*/ 488156 h 1609725"/>
                <a:gd name="connsiteX485" fmla="*/ 1258824 w 1323975"/>
                <a:gd name="connsiteY485" fmla="*/ 485013 h 1609725"/>
                <a:gd name="connsiteX486" fmla="*/ 1236535 w 1323975"/>
                <a:gd name="connsiteY486" fmla="*/ 484918 h 1609725"/>
                <a:gd name="connsiteX487" fmla="*/ 1232630 w 1323975"/>
                <a:gd name="connsiteY487" fmla="*/ 485489 h 1609725"/>
                <a:gd name="connsiteX488" fmla="*/ 1223391 w 1323975"/>
                <a:gd name="connsiteY488" fmla="*/ 495871 h 1609725"/>
                <a:gd name="connsiteX489" fmla="*/ 1228916 w 1323975"/>
                <a:gd name="connsiteY489" fmla="*/ 499301 h 1609725"/>
                <a:gd name="connsiteX490" fmla="*/ 1233202 w 1323975"/>
                <a:gd name="connsiteY490" fmla="*/ 507587 h 1609725"/>
                <a:gd name="connsiteX491" fmla="*/ 1251299 w 1323975"/>
                <a:gd name="connsiteY491" fmla="*/ 501205 h 1609725"/>
                <a:gd name="connsiteX492" fmla="*/ 1270254 w 1323975"/>
                <a:gd name="connsiteY492" fmla="*/ 509969 h 1609725"/>
                <a:gd name="connsiteX493" fmla="*/ 1282732 w 1323975"/>
                <a:gd name="connsiteY493" fmla="*/ 511778 h 1609725"/>
                <a:gd name="connsiteX494" fmla="*/ 1277017 w 1323975"/>
                <a:gd name="connsiteY494" fmla="*/ 512254 h 1609725"/>
                <a:gd name="connsiteX495" fmla="*/ 1276159 w 1323975"/>
                <a:gd name="connsiteY495" fmla="*/ 525399 h 1609725"/>
                <a:gd name="connsiteX496" fmla="*/ 1261777 w 1323975"/>
                <a:gd name="connsiteY496" fmla="*/ 523304 h 1609725"/>
                <a:gd name="connsiteX497" fmla="*/ 1248918 w 1323975"/>
                <a:gd name="connsiteY497" fmla="*/ 516541 h 1609725"/>
                <a:gd name="connsiteX498" fmla="*/ 1228630 w 1323975"/>
                <a:gd name="connsiteY498" fmla="*/ 531209 h 1609725"/>
                <a:gd name="connsiteX499" fmla="*/ 1233868 w 1323975"/>
                <a:gd name="connsiteY499" fmla="*/ 535019 h 1609725"/>
                <a:gd name="connsiteX500" fmla="*/ 1213485 w 1323975"/>
                <a:gd name="connsiteY500" fmla="*/ 557403 h 1609725"/>
                <a:gd name="connsiteX501" fmla="*/ 1222819 w 1323975"/>
                <a:gd name="connsiteY501" fmla="*/ 565118 h 1609725"/>
                <a:gd name="connsiteX502" fmla="*/ 1217009 w 1323975"/>
                <a:gd name="connsiteY502" fmla="*/ 569023 h 1609725"/>
                <a:gd name="connsiteX503" fmla="*/ 1214152 w 1323975"/>
                <a:gd name="connsiteY503" fmla="*/ 575120 h 1609725"/>
                <a:gd name="connsiteX504" fmla="*/ 1210532 w 1323975"/>
                <a:gd name="connsiteY504" fmla="*/ 594265 h 1609725"/>
                <a:gd name="connsiteX505" fmla="*/ 1205293 w 1323975"/>
                <a:gd name="connsiteY505" fmla="*/ 593407 h 1609725"/>
                <a:gd name="connsiteX506" fmla="*/ 1204341 w 1323975"/>
                <a:gd name="connsiteY506" fmla="*/ 602266 h 1609725"/>
                <a:gd name="connsiteX507" fmla="*/ 1198435 w 1323975"/>
                <a:gd name="connsiteY507" fmla="*/ 603409 h 1609725"/>
                <a:gd name="connsiteX508" fmla="*/ 1199483 w 1323975"/>
                <a:gd name="connsiteY508" fmla="*/ 615791 h 1609725"/>
                <a:gd name="connsiteX509" fmla="*/ 1187386 w 1323975"/>
                <a:gd name="connsiteY509" fmla="*/ 615887 h 1609725"/>
                <a:gd name="connsiteX510" fmla="*/ 1197674 w 1323975"/>
                <a:gd name="connsiteY510" fmla="*/ 651034 h 1609725"/>
                <a:gd name="connsiteX511" fmla="*/ 1204912 w 1323975"/>
                <a:gd name="connsiteY511" fmla="*/ 650367 h 1609725"/>
                <a:gd name="connsiteX512" fmla="*/ 1205770 w 1323975"/>
                <a:gd name="connsiteY512" fmla="*/ 653510 h 1609725"/>
                <a:gd name="connsiteX513" fmla="*/ 1211009 w 1323975"/>
                <a:gd name="connsiteY513" fmla="*/ 653129 h 1609725"/>
                <a:gd name="connsiteX514" fmla="*/ 1225677 w 1323975"/>
                <a:gd name="connsiteY514" fmla="*/ 689324 h 1609725"/>
                <a:gd name="connsiteX515" fmla="*/ 1233107 w 1323975"/>
                <a:gd name="connsiteY515" fmla="*/ 687324 h 1609725"/>
                <a:gd name="connsiteX516" fmla="*/ 1233583 w 1323975"/>
                <a:gd name="connsiteY516" fmla="*/ 692372 h 1609725"/>
                <a:gd name="connsiteX517" fmla="*/ 1225391 w 1323975"/>
                <a:gd name="connsiteY517" fmla="*/ 693039 h 1609725"/>
                <a:gd name="connsiteX518" fmla="*/ 1224058 w 1323975"/>
                <a:gd name="connsiteY518" fmla="*/ 709327 h 1609725"/>
                <a:gd name="connsiteX519" fmla="*/ 1228058 w 1323975"/>
                <a:gd name="connsiteY519" fmla="*/ 716566 h 1609725"/>
                <a:gd name="connsiteX520" fmla="*/ 1224248 w 1323975"/>
                <a:gd name="connsiteY520" fmla="*/ 718661 h 1609725"/>
                <a:gd name="connsiteX521" fmla="*/ 1227487 w 1323975"/>
                <a:gd name="connsiteY521" fmla="*/ 734473 h 1609725"/>
                <a:gd name="connsiteX522" fmla="*/ 1231963 w 1323975"/>
                <a:gd name="connsiteY522" fmla="*/ 740950 h 1609725"/>
                <a:gd name="connsiteX523" fmla="*/ 1233773 w 1323975"/>
                <a:gd name="connsiteY523" fmla="*/ 772478 h 1609725"/>
                <a:gd name="connsiteX524" fmla="*/ 1194816 w 1323975"/>
                <a:gd name="connsiteY524" fmla="*/ 786289 h 1609725"/>
                <a:gd name="connsiteX525" fmla="*/ 1196531 w 1323975"/>
                <a:gd name="connsiteY525" fmla="*/ 798671 h 1609725"/>
                <a:gd name="connsiteX526" fmla="*/ 1181291 w 1323975"/>
                <a:gd name="connsiteY526" fmla="*/ 804005 h 1609725"/>
                <a:gd name="connsiteX527" fmla="*/ 1172909 w 1323975"/>
                <a:gd name="connsiteY527" fmla="*/ 804577 h 1609725"/>
                <a:gd name="connsiteX528" fmla="*/ 1173194 w 1323975"/>
                <a:gd name="connsiteY528" fmla="*/ 797147 h 1609725"/>
                <a:gd name="connsiteX529" fmla="*/ 1162526 w 1323975"/>
                <a:gd name="connsiteY529" fmla="*/ 800481 h 1609725"/>
                <a:gd name="connsiteX530" fmla="*/ 1138904 w 1323975"/>
                <a:gd name="connsiteY530" fmla="*/ 799719 h 1609725"/>
                <a:gd name="connsiteX531" fmla="*/ 1137571 w 1323975"/>
                <a:gd name="connsiteY531" fmla="*/ 801910 h 1609725"/>
                <a:gd name="connsiteX532" fmla="*/ 1126141 w 1323975"/>
                <a:gd name="connsiteY532" fmla="*/ 785813 h 1609725"/>
                <a:gd name="connsiteX533" fmla="*/ 1124617 w 1323975"/>
                <a:gd name="connsiteY533" fmla="*/ 796385 h 1609725"/>
                <a:gd name="connsiteX534" fmla="*/ 1107281 w 1323975"/>
                <a:gd name="connsiteY534" fmla="*/ 804958 h 1609725"/>
                <a:gd name="connsiteX535" fmla="*/ 1094994 w 1323975"/>
                <a:gd name="connsiteY535" fmla="*/ 820960 h 1609725"/>
                <a:gd name="connsiteX536" fmla="*/ 1087184 w 1323975"/>
                <a:gd name="connsiteY536" fmla="*/ 841057 h 1609725"/>
                <a:gd name="connsiteX537" fmla="*/ 1097185 w 1323975"/>
                <a:gd name="connsiteY537" fmla="*/ 841629 h 1609725"/>
                <a:gd name="connsiteX538" fmla="*/ 1089088 w 1323975"/>
                <a:gd name="connsiteY538" fmla="*/ 849535 h 1609725"/>
                <a:gd name="connsiteX539" fmla="*/ 1079659 w 1323975"/>
                <a:gd name="connsiteY539" fmla="*/ 845248 h 1609725"/>
                <a:gd name="connsiteX540" fmla="*/ 1083088 w 1323975"/>
                <a:gd name="connsiteY540" fmla="*/ 835628 h 1609725"/>
                <a:gd name="connsiteX541" fmla="*/ 1090517 w 1323975"/>
                <a:gd name="connsiteY541" fmla="*/ 828389 h 1609725"/>
                <a:gd name="connsiteX542" fmla="*/ 1086231 w 1323975"/>
                <a:gd name="connsiteY542" fmla="*/ 825627 h 1609725"/>
                <a:gd name="connsiteX543" fmla="*/ 1089755 w 1323975"/>
                <a:gd name="connsiteY543" fmla="*/ 820103 h 1609725"/>
                <a:gd name="connsiteX544" fmla="*/ 1075753 w 1323975"/>
                <a:gd name="connsiteY544" fmla="*/ 816769 h 1609725"/>
                <a:gd name="connsiteX545" fmla="*/ 1043750 w 1323975"/>
                <a:gd name="connsiteY545" fmla="*/ 802577 h 1609725"/>
                <a:gd name="connsiteX546" fmla="*/ 1035177 w 1323975"/>
                <a:gd name="connsiteY546" fmla="*/ 794576 h 1609725"/>
                <a:gd name="connsiteX547" fmla="*/ 1028700 w 1323975"/>
                <a:gd name="connsiteY547" fmla="*/ 792671 h 1609725"/>
                <a:gd name="connsiteX548" fmla="*/ 1017175 w 1323975"/>
                <a:gd name="connsiteY548" fmla="*/ 794671 h 1609725"/>
                <a:gd name="connsiteX549" fmla="*/ 1014412 w 1323975"/>
                <a:gd name="connsiteY549" fmla="*/ 790575 h 1609725"/>
                <a:gd name="connsiteX550" fmla="*/ 1004030 w 1323975"/>
                <a:gd name="connsiteY550" fmla="*/ 796766 h 1609725"/>
                <a:gd name="connsiteX551" fmla="*/ 1000411 w 1323975"/>
                <a:gd name="connsiteY551" fmla="*/ 796004 h 1609725"/>
                <a:gd name="connsiteX552" fmla="*/ 984599 w 1323975"/>
                <a:gd name="connsiteY552" fmla="*/ 805148 h 1609725"/>
                <a:gd name="connsiteX553" fmla="*/ 979075 w 1323975"/>
                <a:gd name="connsiteY553" fmla="*/ 812482 h 1609725"/>
                <a:gd name="connsiteX554" fmla="*/ 980789 w 1323975"/>
                <a:gd name="connsiteY554" fmla="*/ 825246 h 1609725"/>
                <a:gd name="connsiteX555" fmla="*/ 986218 w 1323975"/>
                <a:gd name="connsiteY555" fmla="*/ 832485 h 1609725"/>
                <a:gd name="connsiteX556" fmla="*/ 984313 w 1323975"/>
                <a:gd name="connsiteY556" fmla="*/ 836200 h 1609725"/>
                <a:gd name="connsiteX557" fmla="*/ 986790 w 1323975"/>
                <a:gd name="connsiteY557" fmla="*/ 841820 h 1609725"/>
                <a:gd name="connsiteX558" fmla="*/ 984980 w 1323975"/>
                <a:gd name="connsiteY558" fmla="*/ 842581 h 1609725"/>
                <a:gd name="connsiteX559" fmla="*/ 988695 w 1323975"/>
                <a:gd name="connsiteY559" fmla="*/ 852869 h 1609725"/>
                <a:gd name="connsiteX560" fmla="*/ 983266 w 1323975"/>
                <a:gd name="connsiteY560" fmla="*/ 846201 h 1609725"/>
                <a:gd name="connsiteX561" fmla="*/ 977170 w 1323975"/>
                <a:gd name="connsiteY561" fmla="*/ 850487 h 1609725"/>
                <a:gd name="connsiteX562" fmla="*/ 978599 w 1323975"/>
                <a:gd name="connsiteY562" fmla="*/ 868775 h 1609725"/>
                <a:gd name="connsiteX563" fmla="*/ 969359 w 1323975"/>
                <a:gd name="connsiteY563" fmla="*/ 876586 h 1609725"/>
                <a:gd name="connsiteX564" fmla="*/ 966597 w 1323975"/>
                <a:gd name="connsiteY564" fmla="*/ 883158 h 1609725"/>
                <a:gd name="connsiteX565" fmla="*/ 966407 w 1323975"/>
                <a:gd name="connsiteY565" fmla="*/ 889540 h 1609725"/>
                <a:gd name="connsiteX566" fmla="*/ 971645 w 1323975"/>
                <a:gd name="connsiteY566" fmla="*/ 904685 h 1609725"/>
                <a:gd name="connsiteX567" fmla="*/ 968121 w 1323975"/>
                <a:gd name="connsiteY567" fmla="*/ 906494 h 1609725"/>
                <a:gd name="connsiteX568" fmla="*/ 969835 w 1323975"/>
                <a:gd name="connsiteY568" fmla="*/ 914114 h 1609725"/>
                <a:gd name="connsiteX569" fmla="*/ 967740 w 1323975"/>
                <a:gd name="connsiteY569" fmla="*/ 922687 h 1609725"/>
                <a:gd name="connsiteX570" fmla="*/ 977170 w 1323975"/>
                <a:gd name="connsiteY570" fmla="*/ 942880 h 1609725"/>
                <a:gd name="connsiteX571" fmla="*/ 975836 w 1323975"/>
                <a:gd name="connsiteY571" fmla="*/ 944309 h 1609725"/>
                <a:gd name="connsiteX572" fmla="*/ 959834 w 1323975"/>
                <a:gd name="connsiteY572" fmla="*/ 948214 h 1609725"/>
                <a:gd name="connsiteX573" fmla="*/ 949547 w 1323975"/>
                <a:gd name="connsiteY573" fmla="*/ 948119 h 1609725"/>
                <a:gd name="connsiteX574" fmla="*/ 930021 w 1323975"/>
                <a:gd name="connsiteY574" fmla="*/ 961072 h 1609725"/>
                <a:gd name="connsiteX575" fmla="*/ 913352 w 1323975"/>
                <a:gd name="connsiteY575" fmla="*/ 959739 h 1609725"/>
                <a:gd name="connsiteX576" fmla="*/ 916972 w 1323975"/>
                <a:gd name="connsiteY576" fmla="*/ 946880 h 1609725"/>
                <a:gd name="connsiteX577" fmla="*/ 910304 w 1323975"/>
                <a:gd name="connsiteY577" fmla="*/ 939737 h 1609725"/>
                <a:gd name="connsiteX578" fmla="*/ 910876 w 1323975"/>
                <a:gd name="connsiteY578" fmla="*/ 919734 h 1609725"/>
                <a:gd name="connsiteX579" fmla="*/ 916305 w 1323975"/>
                <a:gd name="connsiteY579" fmla="*/ 903065 h 1609725"/>
                <a:gd name="connsiteX580" fmla="*/ 913828 w 1323975"/>
                <a:gd name="connsiteY580" fmla="*/ 892969 h 1609725"/>
                <a:gd name="connsiteX581" fmla="*/ 914495 w 1323975"/>
                <a:gd name="connsiteY581" fmla="*/ 878967 h 1609725"/>
                <a:gd name="connsiteX582" fmla="*/ 918591 w 1323975"/>
                <a:gd name="connsiteY582" fmla="*/ 862013 h 1609725"/>
                <a:gd name="connsiteX583" fmla="*/ 906780 w 1323975"/>
                <a:gd name="connsiteY583" fmla="*/ 850487 h 1609725"/>
                <a:gd name="connsiteX584" fmla="*/ 880682 w 1323975"/>
                <a:gd name="connsiteY584" fmla="*/ 872585 h 1609725"/>
                <a:gd name="connsiteX585" fmla="*/ 881158 w 1323975"/>
                <a:gd name="connsiteY585" fmla="*/ 888778 h 1609725"/>
                <a:gd name="connsiteX586" fmla="*/ 889444 w 1323975"/>
                <a:gd name="connsiteY586" fmla="*/ 894112 h 1609725"/>
                <a:gd name="connsiteX587" fmla="*/ 896588 w 1323975"/>
                <a:gd name="connsiteY587" fmla="*/ 890683 h 1609725"/>
                <a:gd name="connsiteX588" fmla="*/ 898779 w 1323975"/>
                <a:gd name="connsiteY588" fmla="*/ 895160 h 1609725"/>
                <a:gd name="connsiteX589" fmla="*/ 889635 w 1323975"/>
                <a:gd name="connsiteY589" fmla="*/ 897827 h 1609725"/>
                <a:gd name="connsiteX590" fmla="*/ 886492 w 1323975"/>
                <a:gd name="connsiteY590" fmla="*/ 895826 h 1609725"/>
                <a:gd name="connsiteX591" fmla="*/ 882491 w 1323975"/>
                <a:gd name="connsiteY591" fmla="*/ 900970 h 1609725"/>
                <a:gd name="connsiteX592" fmla="*/ 875062 w 1323975"/>
                <a:gd name="connsiteY592" fmla="*/ 903827 h 1609725"/>
                <a:gd name="connsiteX593" fmla="*/ 859250 w 1323975"/>
                <a:gd name="connsiteY593" fmla="*/ 902113 h 1609725"/>
                <a:gd name="connsiteX594" fmla="*/ 857155 w 1323975"/>
                <a:gd name="connsiteY594" fmla="*/ 927259 h 1609725"/>
                <a:gd name="connsiteX595" fmla="*/ 865346 w 1323975"/>
                <a:gd name="connsiteY595" fmla="*/ 944975 h 1609725"/>
                <a:gd name="connsiteX596" fmla="*/ 874490 w 1323975"/>
                <a:gd name="connsiteY596" fmla="*/ 956405 h 1609725"/>
                <a:gd name="connsiteX597" fmla="*/ 871537 w 1323975"/>
                <a:gd name="connsiteY597" fmla="*/ 976313 h 1609725"/>
                <a:gd name="connsiteX598" fmla="*/ 873157 w 1323975"/>
                <a:gd name="connsiteY598" fmla="*/ 993934 h 1609725"/>
                <a:gd name="connsiteX599" fmla="*/ 857441 w 1323975"/>
                <a:gd name="connsiteY599" fmla="*/ 996887 h 1609725"/>
                <a:gd name="connsiteX600" fmla="*/ 838962 w 1323975"/>
                <a:gd name="connsiteY600" fmla="*/ 987076 h 1609725"/>
                <a:gd name="connsiteX601" fmla="*/ 816388 w 1323975"/>
                <a:gd name="connsiteY601" fmla="*/ 978503 h 1609725"/>
                <a:gd name="connsiteX602" fmla="*/ 808863 w 1323975"/>
                <a:gd name="connsiteY602" fmla="*/ 977932 h 1609725"/>
                <a:gd name="connsiteX603" fmla="*/ 807149 w 1323975"/>
                <a:gd name="connsiteY603" fmla="*/ 998601 h 1609725"/>
                <a:gd name="connsiteX604" fmla="*/ 794957 w 1323975"/>
                <a:gd name="connsiteY604" fmla="*/ 1003840 h 1609725"/>
                <a:gd name="connsiteX605" fmla="*/ 792670 w 1323975"/>
                <a:gd name="connsiteY605" fmla="*/ 996887 h 1609725"/>
                <a:gd name="connsiteX606" fmla="*/ 778288 w 1323975"/>
                <a:gd name="connsiteY606" fmla="*/ 998125 h 1609725"/>
                <a:gd name="connsiteX607" fmla="*/ 775335 w 1323975"/>
                <a:gd name="connsiteY607" fmla="*/ 988695 h 1609725"/>
                <a:gd name="connsiteX608" fmla="*/ 761333 w 1323975"/>
                <a:gd name="connsiteY608" fmla="*/ 987457 h 1609725"/>
                <a:gd name="connsiteX609" fmla="*/ 749427 w 1323975"/>
                <a:gd name="connsiteY609" fmla="*/ 980408 h 1609725"/>
                <a:gd name="connsiteX610" fmla="*/ 740759 w 1323975"/>
                <a:gd name="connsiteY610" fmla="*/ 994601 h 1609725"/>
                <a:gd name="connsiteX611" fmla="*/ 763715 w 1323975"/>
                <a:gd name="connsiteY611" fmla="*/ 1002697 h 1609725"/>
                <a:gd name="connsiteX612" fmla="*/ 762000 w 1323975"/>
                <a:gd name="connsiteY612" fmla="*/ 1007364 h 1609725"/>
                <a:gd name="connsiteX613" fmla="*/ 766858 w 1323975"/>
                <a:gd name="connsiteY613" fmla="*/ 1007173 h 1609725"/>
                <a:gd name="connsiteX614" fmla="*/ 768001 w 1323975"/>
                <a:gd name="connsiteY614" fmla="*/ 1011746 h 1609725"/>
                <a:gd name="connsiteX615" fmla="*/ 773811 w 1323975"/>
                <a:gd name="connsiteY615" fmla="*/ 1014889 h 1609725"/>
                <a:gd name="connsiteX616" fmla="*/ 772096 w 1323975"/>
                <a:gd name="connsiteY616" fmla="*/ 1017461 h 1609725"/>
                <a:gd name="connsiteX617" fmla="*/ 758761 w 1323975"/>
                <a:gd name="connsiteY617" fmla="*/ 1007364 h 1609725"/>
                <a:gd name="connsiteX618" fmla="*/ 756857 w 1323975"/>
                <a:gd name="connsiteY618" fmla="*/ 1013174 h 1609725"/>
                <a:gd name="connsiteX619" fmla="*/ 768572 w 1323975"/>
                <a:gd name="connsiteY619" fmla="*/ 1020889 h 1609725"/>
                <a:gd name="connsiteX620" fmla="*/ 783431 w 1323975"/>
                <a:gd name="connsiteY620" fmla="*/ 1042035 h 1609725"/>
                <a:gd name="connsiteX621" fmla="*/ 787241 w 1323975"/>
                <a:gd name="connsiteY621" fmla="*/ 1055370 h 1609725"/>
                <a:gd name="connsiteX622" fmla="*/ 784288 w 1323975"/>
                <a:gd name="connsiteY622" fmla="*/ 1074991 h 1609725"/>
                <a:gd name="connsiteX623" fmla="*/ 798004 w 1323975"/>
                <a:gd name="connsiteY623" fmla="*/ 1074991 h 1609725"/>
                <a:gd name="connsiteX624" fmla="*/ 798862 w 1323975"/>
                <a:gd name="connsiteY624" fmla="*/ 1064323 h 1609725"/>
                <a:gd name="connsiteX625" fmla="*/ 802195 w 1323975"/>
                <a:gd name="connsiteY625" fmla="*/ 1063085 h 1609725"/>
                <a:gd name="connsiteX626" fmla="*/ 810959 w 1323975"/>
                <a:gd name="connsiteY626" fmla="*/ 1049560 h 1609725"/>
                <a:gd name="connsiteX627" fmla="*/ 820674 w 1323975"/>
                <a:gd name="connsiteY627" fmla="*/ 1044893 h 1609725"/>
                <a:gd name="connsiteX628" fmla="*/ 828961 w 1323975"/>
                <a:gd name="connsiteY628" fmla="*/ 1030986 h 1609725"/>
                <a:gd name="connsiteX629" fmla="*/ 835342 w 1323975"/>
                <a:gd name="connsiteY629" fmla="*/ 1027081 h 1609725"/>
                <a:gd name="connsiteX630" fmla="*/ 853631 w 1323975"/>
                <a:gd name="connsiteY630" fmla="*/ 1034034 h 1609725"/>
                <a:gd name="connsiteX631" fmla="*/ 865156 w 1323975"/>
                <a:gd name="connsiteY631" fmla="*/ 1043559 h 1609725"/>
                <a:gd name="connsiteX632" fmla="*/ 878681 w 1323975"/>
                <a:gd name="connsiteY632" fmla="*/ 1040225 h 1609725"/>
                <a:gd name="connsiteX633" fmla="*/ 891731 w 1323975"/>
                <a:gd name="connsiteY633" fmla="*/ 1044702 h 1609725"/>
                <a:gd name="connsiteX634" fmla="*/ 878015 w 1323975"/>
                <a:gd name="connsiteY634" fmla="*/ 1053846 h 1609725"/>
                <a:gd name="connsiteX635" fmla="*/ 871633 w 1323975"/>
                <a:gd name="connsiteY635" fmla="*/ 1067943 h 1609725"/>
                <a:gd name="connsiteX636" fmla="*/ 872204 w 1323975"/>
                <a:gd name="connsiteY636" fmla="*/ 1086803 h 1609725"/>
                <a:gd name="connsiteX637" fmla="*/ 879062 w 1323975"/>
                <a:gd name="connsiteY637" fmla="*/ 1084993 h 1609725"/>
                <a:gd name="connsiteX638" fmla="*/ 881729 w 1323975"/>
                <a:gd name="connsiteY638" fmla="*/ 1090517 h 1609725"/>
                <a:gd name="connsiteX639" fmla="*/ 889444 w 1323975"/>
                <a:gd name="connsiteY639" fmla="*/ 1080706 h 1609725"/>
                <a:gd name="connsiteX640" fmla="*/ 900112 w 1323975"/>
                <a:gd name="connsiteY640" fmla="*/ 1086993 h 1609725"/>
                <a:gd name="connsiteX641" fmla="*/ 898017 w 1323975"/>
                <a:gd name="connsiteY641" fmla="*/ 1091184 h 1609725"/>
                <a:gd name="connsiteX642" fmla="*/ 900970 w 1323975"/>
                <a:gd name="connsiteY642" fmla="*/ 1098423 h 1609725"/>
                <a:gd name="connsiteX643" fmla="*/ 891921 w 1323975"/>
                <a:gd name="connsiteY643" fmla="*/ 1109281 h 1609725"/>
                <a:gd name="connsiteX644" fmla="*/ 898112 w 1323975"/>
                <a:gd name="connsiteY644" fmla="*/ 1109853 h 1609725"/>
                <a:gd name="connsiteX645" fmla="*/ 902779 w 1323975"/>
                <a:gd name="connsiteY645" fmla="*/ 1120807 h 1609725"/>
                <a:gd name="connsiteX646" fmla="*/ 887254 w 1323975"/>
                <a:gd name="connsiteY646" fmla="*/ 1136714 h 1609725"/>
                <a:gd name="connsiteX647" fmla="*/ 886587 w 1323975"/>
                <a:gd name="connsiteY647" fmla="*/ 1149096 h 1609725"/>
                <a:gd name="connsiteX648" fmla="*/ 878681 w 1323975"/>
                <a:gd name="connsiteY648" fmla="*/ 1155478 h 1609725"/>
                <a:gd name="connsiteX649" fmla="*/ 889921 w 1323975"/>
                <a:gd name="connsiteY649" fmla="*/ 1162526 h 1609725"/>
                <a:gd name="connsiteX650" fmla="*/ 881634 w 1323975"/>
                <a:gd name="connsiteY650" fmla="*/ 1176433 h 1609725"/>
                <a:gd name="connsiteX651" fmla="*/ 888397 w 1323975"/>
                <a:gd name="connsiteY651" fmla="*/ 1179481 h 1609725"/>
                <a:gd name="connsiteX652" fmla="*/ 886777 w 1323975"/>
                <a:gd name="connsiteY652" fmla="*/ 1185958 h 1609725"/>
                <a:gd name="connsiteX653" fmla="*/ 892588 w 1323975"/>
                <a:gd name="connsiteY653" fmla="*/ 1191578 h 1609725"/>
                <a:gd name="connsiteX654" fmla="*/ 887825 w 1323975"/>
                <a:gd name="connsiteY654" fmla="*/ 1197102 h 1609725"/>
                <a:gd name="connsiteX655" fmla="*/ 901256 w 1323975"/>
                <a:gd name="connsiteY655" fmla="*/ 1208818 h 1609725"/>
                <a:gd name="connsiteX656" fmla="*/ 897065 w 1323975"/>
                <a:gd name="connsiteY656" fmla="*/ 1212152 h 1609725"/>
                <a:gd name="connsiteX657" fmla="*/ 896779 w 1323975"/>
                <a:gd name="connsiteY657" fmla="*/ 1225487 h 1609725"/>
                <a:gd name="connsiteX658" fmla="*/ 892874 w 1323975"/>
                <a:gd name="connsiteY658" fmla="*/ 1236440 h 1609725"/>
                <a:gd name="connsiteX659" fmla="*/ 895064 w 1323975"/>
                <a:gd name="connsiteY659" fmla="*/ 1242060 h 1609725"/>
                <a:gd name="connsiteX660" fmla="*/ 882872 w 1323975"/>
                <a:gd name="connsiteY660" fmla="*/ 1248728 h 1609725"/>
                <a:gd name="connsiteX661" fmla="*/ 883825 w 1323975"/>
                <a:gd name="connsiteY661" fmla="*/ 1252823 h 1609725"/>
                <a:gd name="connsiteX662" fmla="*/ 894302 w 1323975"/>
                <a:gd name="connsiteY662" fmla="*/ 1254919 h 1609725"/>
                <a:gd name="connsiteX663" fmla="*/ 892874 w 1323975"/>
                <a:gd name="connsiteY663" fmla="*/ 1260348 h 1609725"/>
                <a:gd name="connsiteX664" fmla="*/ 895541 w 1323975"/>
                <a:gd name="connsiteY664" fmla="*/ 1263110 h 1609725"/>
                <a:gd name="connsiteX665" fmla="*/ 899922 w 1323975"/>
                <a:gd name="connsiteY665" fmla="*/ 1262729 h 1609725"/>
                <a:gd name="connsiteX666" fmla="*/ 898684 w 1323975"/>
                <a:gd name="connsiteY666" fmla="*/ 1266254 h 1609725"/>
                <a:gd name="connsiteX667" fmla="*/ 904399 w 1323975"/>
                <a:gd name="connsiteY667" fmla="*/ 1270635 h 1609725"/>
                <a:gd name="connsiteX668" fmla="*/ 904589 w 1323975"/>
                <a:gd name="connsiteY668" fmla="*/ 1275969 h 1609725"/>
                <a:gd name="connsiteX669" fmla="*/ 913352 w 1323975"/>
                <a:gd name="connsiteY669" fmla="*/ 1277969 h 1609725"/>
                <a:gd name="connsiteX670" fmla="*/ 918210 w 1323975"/>
                <a:gd name="connsiteY670" fmla="*/ 1283875 h 1609725"/>
                <a:gd name="connsiteX671" fmla="*/ 935831 w 1323975"/>
                <a:gd name="connsiteY671" fmla="*/ 1287018 h 1609725"/>
                <a:gd name="connsiteX672" fmla="*/ 942499 w 1323975"/>
                <a:gd name="connsiteY672" fmla="*/ 1304925 h 1609725"/>
                <a:gd name="connsiteX673" fmla="*/ 967073 w 1323975"/>
                <a:gd name="connsiteY673" fmla="*/ 1319498 h 1609725"/>
                <a:gd name="connsiteX674" fmla="*/ 975741 w 1323975"/>
                <a:gd name="connsiteY674" fmla="*/ 1338453 h 1609725"/>
                <a:gd name="connsiteX675" fmla="*/ 969264 w 1323975"/>
                <a:gd name="connsiteY675" fmla="*/ 1338548 h 1609725"/>
                <a:gd name="connsiteX676" fmla="*/ 968121 w 1323975"/>
                <a:gd name="connsiteY676" fmla="*/ 1353026 h 1609725"/>
                <a:gd name="connsiteX677" fmla="*/ 956596 w 1323975"/>
                <a:gd name="connsiteY677" fmla="*/ 1364171 h 1609725"/>
                <a:gd name="connsiteX678" fmla="*/ 953071 w 1323975"/>
                <a:gd name="connsiteY678" fmla="*/ 1363123 h 1609725"/>
                <a:gd name="connsiteX679" fmla="*/ 950881 w 1323975"/>
                <a:gd name="connsiteY679" fmla="*/ 1365790 h 1609725"/>
                <a:gd name="connsiteX680" fmla="*/ 948023 w 1323975"/>
                <a:gd name="connsiteY680" fmla="*/ 1377696 h 1609725"/>
                <a:gd name="connsiteX681" fmla="*/ 954976 w 1323975"/>
                <a:gd name="connsiteY681" fmla="*/ 1395794 h 1609725"/>
                <a:gd name="connsiteX682" fmla="*/ 953738 w 1323975"/>
                <a:gd name="connsiteY682" fmla="*/ 1403318 h 1609725"/>
                <a:gd name="connsiteX683" fmla="*/ 945166 w 1323975"/>
                <a:gd name="connsiteY683" fmla="*/ 1410653 h 1609725"/>
                <a:gd name="connsiteX684" fmla="*/ 933736 w 1323975"/>
                <a:gd name="connsiteY684" fmla="*/ 1403509 h 1609725"/>
                <a:gd name="connsiteX685" fmla="*/ 944785 w 1323975"/>
                <a:gd name="connsiteY685" fmla="*/ 1410843 h 1609725"/>
                <a:gd name="connsiteX686" fmla="*/ 935831 w 1323975"/>
                <a:gd name="connsiteY686" fmla="*/ 1420178 h 1609725"/>
                <a:gd name="connsiteX687" fmla="*/ 934974 w 1323975"/>
                <a:gd name="connsiteY687" fmla="*/ 1425321 h 1609725"/>
                <a:gd name="connsiteX688" fmla="*/ 942023 w 1323975"/>
                <a:gd name="connsiteY688" fmla="*/ 1435989 h 1609725"/>
                <a:gd name="connsiteX689" fmla="*/ 939832 w 1323975"/>
                <a:gd name="connsiteY689" fmla="*/ 1433989 h 1609725"/>
                <a:gd name="connsiteX690" fmla="*/ 943261 w 1323975"/>
                <a:gd name="connsiteY690" fmla="*/ 1444847 h 1609725"/>
                <a:gd name="connsiteX691" fmla="*/ 945166 w 1323975"/>
                <a:gd name="connsiteY691" fmla="*/ 1443990 h 1609725"/>
                <a:gd name="connsiteX692" fmla="*/ 939641 w 1323975"/>
                <a:gd name="connsiteY692" fmla="*/ 1447800 h 1609725"/>
                <a:gd name="connsiteX693" fmla="*/ 929164 w 1323975"/>
                <a:gd name="connsiteY693" fmla="*/ 1450467 h 1609725"/>
                <a:gd name="connsiteX694" fmla="*/ 927735 w 1323975"/>
                <a:gd name="connsiteY694" fmla="*/ 1453039 h 1609725"/>
                <a:gd name="connsiteX695" fmla="*/ 936688 w 1323975"/>
                <a:gd name="connsiteY695" fmla="*/ 1463230 h 1609725"/>
                <a:gd name="connsiteX696" fmla="*/ 939641 w 1323975"/>
                <a:gd name="connsiteY696" fmla="*/ 1458754 h 1609725"/>
                <a:gd name="connsiteX697" fmla="*/ 926306 w 1323975"/>
                <a:gd name="connsiteY697" fmla="*/ 1481804 h 1609725"/>
                <a:gd name="connsiteX698" fmla="*/ 921353 w 1323975"/>
                <a:gd name="connsiteY698" fmla="*/ 1504093 h 1609725"/>
                <a:gd name="connsiteX699" fmla="*/ 922687 w 1323975"/>
                <a:gd name="connsiteY699" fmla="*/ 1523238 h 1609725"/>
                <a:gd name="connsiteX700" fmla="*/ 915734 w 1323975"/>
                <a:gd name="connsiteY700" fmla="*/ 1530287 h 1609725"/>
                <a:gd name="connsiteX701" fmla="*/ 895255 w 1323975"/>
                <a:gd name="connsiteY701" fmla="*/ 1536859 h 1609725"/>
                <a:gd name="connsiteX702" fmla="*/ 885634 w 1323975"/>
                <a:gd name="connsiteY702" fmla="*/ 1548289 h 1609725"/>
                <a:gd name="connsiteX703" fmla="*/ 871347 w 1323975"/>
                <a:gd name="connsiteY703" fmla="*/ 1555242 h 1609725"/>
                <a:gd name="connsiteX704" fmla="*/ 872871 w 1323975"/>
                <a:gd name="connsiteY704" fmla="*/ 1556671 h 1609725"/>
                <a:gd name="connsiteX705" fmla="*/ 865918 w 1323975"/>
                <a:gd name="connsiteY705" fmla="*/ 1571625 h 1609725"/>
                <a:gd name="connsiteX706" fmla="*/ 867251 w 1323975"/>
                <a:gd name="connsiteY706" fmla="*/ 1573911 h 1609725"/>
                <a:gd name="connsiteX707" fmla="*/ 858298 w 1323975"/>
                <a:gd name="connsiteY707" fmla="*/ 1572387 h 1609725"/>
                <a:gd name="connsiteX708" fmla="*/ 857536 w 1323975"/>
                <a:gd name="connsiteY708" fmla="*/ 1574102 h 1609725"/>
                <a:gd name="connsiteX709" fmla="*/ 864965 w 1323975"/>
                <a:gd name="connsiteY709" fmla="*/ 1577721 h 1609725"/>
                <a:gd name="connsiteX710" fmla="*/ 869347 w 1323975"/>
                <a:gd name="connsiteY710" fmla="*/ 1590675 h 1609725"/>
                <a:gd name="connsiteX711" fmla="*/ 846201 w 1323975"/>
                <a:gd name="connsiteY711" fmla="*/ 1592104 h 1609725"/>
                <a:gd name="connsiteX712" fmla="*/ 845820 w 1323975"/>
                <a:gd name="connsiteY712" fmla="*/ 1589056 h 1609725"/>
                <a:gd name="connsiteX713" fmla="*/ 845534 w 1323975"/>
                <a:gd name="connsiteY713" fmla="*/ 1592485 h 1609725"/>
                <a:gd name="connsiteX714" fmla="*/ 834009 w 1323975"/>
                <a:gd name="connsiteY714" fmla="*/ 1578483 h 1609725"/>
                <a:gd name="connsiteX715" fmla="*/ 826484 w 1323975"/>
                <a:gd name="connsiteY715" fmla="*/ 1576578 h 1609725"/>
                <a:gd name="connsiteX716" fmla="*/ 825246 w 1323975"/>
                <a:gd name="connsiteY716" fmla="*/ 1579816 h 1609725"/>
                <a:gd name="connsiteX717" fmla="*/ 814959 w 1323975"/>
                <a:gd name="connsiteY717" fmla="*/ 1580102 h 1609725"/>
                <a:gd name="connsiteX718" fmla="*/ 818483 w 1323975"/>
                <a:gd name="connsiteY718" fmla="*/ 1578769 h 1609725"/>
                <a:gd name="connsiteX719" fmla="*/ 812959 w 1323975"/>
                <a:gd name="connsiteY719" fmla="*/ 1577340 h 1609725"/>
                <a:gd name="connsiteX720" fmla="*/ 793337 w 1323975"/>
                <a:gd name="connsiteY720" fmla="*/ 1588484 h 1609725"/>
                <a:gd name="connsiteX721" fmla="*/ 790766 w 1323975"/>
                <a:gd name="connsiteY721" fmla="*/ 1582579 h 1609725"/>
                <a:gd name="connsiteX722" fmla="*/ 781621 w 1323975"/>
                <a:gd name="connsiteY722" fmla="*/ 1577149 h 1609725"/>
                <a:gd name="connsiteX723" fmla="*/ 768953 w 1323975"/>
                <a:gd name="connsiteY723" fmla="*/ 1576388 h 1609725"/>
                <a:gd name="connsiteX724" fmla="*/ 765905 w 1323975"/>
                <a:gd name="connsiteY724" fmla="*/ 1566101 h 1609725"/>
                <a:gd name="connsiteX725" fmla="*/ 756857 w 1323975"/>
                <a:gd name="connsiteY725" fmla="*/ 1556956 h 1609725"/>
                <a:gd name="connsiteX726" fmla="*/ 759238 w 1323975"/>
                <a:gd name="connsiteY726" fmla="*/ 1567910 h 1609725"/>
                <a:gd name="connsiteX727" fmla="*/ 749999 w 1323975"/>
                <a:gd name="connsiteY727" fmla="*/ 1566672 h 1609725"/>
                <a:gd name="connsiteX728" fmla="*/ 743998 w 1323975"/>
                <a:gd name="connsiteY728" fmla="*/ 1573149 h 1609725"/>
                <a:gd name="connsiteX729" fmla="*/ 734949 w 1323975"/>
                <a:gd name="connsiteY729" fmla="*/ 1575245 h 1609725"/>
                <a:gd name="connsiteX730" fmla="*/ 727043 w 1323975"/>
                <a:gd name="connsiteY730" fmla="*/ 1586960 h 1609725"/>
                <a:gd name="connsiteX731" fmla="*/ 714280 w 1323975"/>
                <a:gd name="connsiteY731" fmla="*/ 1592961 h 1609725"/>
                <a:gd name="connsiteX732" fmla="*/ 706660 w 1323975"/>
                <a:gd name="connsiteY732" fmla="*/ 1602772 h 1609725"/>
                <a:gd name="connsiteX733" fmla="*/ 693325 w 1323975"/>
                <a:gd name="connsiteY733" fmla="*/ 1607534 h 1609725"/>
                <a:gd name="connsiteX734" fmla="*/ 685991 w 1323975"/>
                <a:gd name="connsiteY734" fmla="*/ 1606487 h 1609725"/>
                <a:gd name="connsiteX735" fmla="*/ 680085 w 1323975"/>
                <a:gd name="connsiteY735" fmla="*/ 1598295 h 1609725"/>
                <a:gd name="connsiteX736" fmla="*/ 644842 w 1323975"/>
                <a:gd name="connsiteY736" fmla="*/ 1582388 h 1609725"/>
                <a:gd name="connsiteX737" fmla="*/ 520922 w 1323975"/>
                <a:gd name="connsiteY737" fmla="*/ 1526667 h 1609725"/>
                <a:gd name="connsiteX738" fmla="*/ 523780 w 1323975"/>
                <a:gd name="connsiteY738" fmla="*/ 1529334 h 1609725"/>
                <a:gd name="connsiteX739" fmla="*/ 526733 w 1323975"/>
                <a:gd name="connsiteY739" fmla="*/ 1529048 h 1609725"/>
                <a:gd name="connsiteX740" fmla="*/ 527113 w 1323975"/>
                <a:gd name="connsiteY740" fmla="*/ 1526096 h 1609725"/>
                <a:gd name="connsiteX741" fmla="*/ 534162 w 1323975"/>
                <a:gd name="connsiteY741" fmla="*/ 1530287 h 1609725"/>
                <a:gd name="connsiteX742" fmla="*/ 535686 w 1323975"/>
                <a:gd name="connsiteY742" fmla="*/ 1517142 h 1609725"/>
                <a:gd name="connsiteX743" fmla="*/ 527209 w 1323975"/>
                <a:gd name="connsiteY743" fmla="*/ 1516189 h 1609725"/>
                <a:gd name="connsiteX744" fmla="*/ 520922 w 1323975"/>
                <a:gd name="connsiteY744" fmla="*/ 1526667 h 1609725"/>
                <a:gd name="connsiteX745" fmla="*/ 838486 w 1323975"/>
                <a:gd name="connsiteY745" fmla="*/ 1582484 h 1609725"/>
                <a:gd name="connsiteX746" fmla="*/ 843439 w 1323975"/>
                <a:gd name="connsiteY746" fmla="*/ 1584960 h 1609725"/>
                <a:gd name="connsiteX747" fmla="*/ 841248 w 1323975"/>
                <a:gd name="connsiteY747" fmla="*/ 1581055 h 1609725"/>
                <a:gd name="connsiteX748" fmla="*/ 838486 w 1323975"/>
                <a:gd name="connsiteY748" fmla="*/ 1582484 h 1609725"/>
                <a:gd name="connsiteX749" fmla="*/ 346519 w 1323975"/>
                <a:gd name="connsiteY749" fmla="*/ 1546479 h 1609725"/>
                <a:gd name="connsiteX750" fmla="*/ 352234 w 1323975"/>
                <a:gd name="connsiteY750" fmla="*/ 1545050 h 1609725"/>
                <a:gd name="connsiteX751" fmla="*/ 362045 w 1323975"/>
                <a:gd name="connsiteY751" fmla="*/ 1552480 h 1609725"/>
                <a:gd name="connsiteX752" fmla="*/ 365665 w 1323975"/>
                <a:gd name="connsiteY752" fmla="*/ 1558385 h 1609725"/>
                <a:gd name="connsiteX753" fmla="*/ 361664 w 1323975"/>
                <a:gd name="connsiteY753" fmla="*/ 1554575 h 1609725"/>
                <a:gd name="connsiteX754" fmla="*/ 360521 w 1323975"/>
                <a:gd name="connsiteY754" fmla="*/ 1556290 h 1609725"/>
                <a:gd name="connsiteX755" fmla="*/ 357283 w 1323975"/>
                <a:gd name="connsiteY755" fmla="*/ 1550289 h 1609725"/>
                <a:gd name="connsiteX756" fmla="*/ 350329 w 1323975"/>
                <a:gd name="connsiteY756" fmla="*/ 1552575 h 1609725"/>
                <a:gd name="connsiteX757" fmla="*/ 346519 w 1323975"/>
                <a:gd name="connsiteY757" fmla="*/ 1546479 h 160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</a:cxnLst>
              <a:rect l="l" t="t" r="r" b="b"/>
              <a:pathLst>
                <a:path w="1323975" h="1609725">
                  <a:moveTo>
                    <a:pt x="644842" y="1582388"/>
                  </a:moveTo>
                  <a:lnTo>
                    <a:pt x="636270" y="1581245"/>
                  </a:lnTo>
                  <a:lnTo>
                    <a:pt x="617410" y="1584674"/>
                  </a:lnTo>
                  <a:lnTo>
                    <a:pt x="588169" y="1599724"/>
                  </a:lnTo>
                  <a:lnTo>
                    <a:pt x="570643" y="1604867"/>
                  </a:lnTo>
                  <a:lnTo>
                    <a:pt x="570262" y="1600581"/>
                  </a:lnTo>
                  <a:lnTo>
                    <a:pt x="562737" y="1591437"/>
                  </a:lnTo>
                  <a:lnTo>
                    <a:pt x="542449" y="1553623"/>
                  </a:lnTo>
                  <a:lnTo>
                    <a:pt x="541592" y="1531906"/>
                  </a:lnTo>
                  <a:lnTo>
                    <a:pt x="544163" y="1527429"/>
                  </a:lnTo>
                  <a:lnTo>
                    <a:pt x="544449" y="1522857"/>
                  </a:lnTo>
                  <a:lnTo>
                    <a:pt x="543401" y="1528001"/>
                  </a:lnTo>
                  <a:lnTo>
                    <a:pt x="537782" y="1525905"/>
                  </a:lnTo>
                  <a:lnTo>
                    <a:pt x="532924" y="1535049"/>
                  </a:lnTo>
                  <a:lnTo>
                    <a:pt x="519970" y="1530477"/>
                  </a:lnTo>
                  <a:lnTo>
                    <a:pt x="520922" y="1526667"/>
                  </a:lnTo>
                  <a:lnTo>
                    <a:pt x="518922" y="1525334"/>
                  </a:lnTo>
                  <a:lnTo>
                    <a:pt x="522065" y="1509331"/>
                  </a:lnTo>
                  <a:lnTo>
                    <a:pt x="529495" y="1508760"/>
                  </a:lnTo>
                  <a:lnTo>
                    <a:pt x="534162" y="1512189"/>
                  </a:lnTo>
                  <a:lnTo>
                    <a:pt x="543020" y="1508474"/>
                  </a:lnTo>
                  <a:lnTo>
                    <a:pt x="536258" y="1502283"/>
                  </a:lnTo>
                  <a:lnTo>
                    <a:pt x="538543" y="1496568"/>
                  </a:lnTo>
                  <a:lnTo>
                    <a:pt x="535115" y="1501140"/>
                  </a:lnTo>
                  <a:lnTo>
                    <a:pt x="528257" y="1499235"/>
                  </a:lnTo>
                  <a:lnTo>
                    <a:pt x="529685" y="1497711"/>
                  </a:lnTo>
                  <a:lnTo>
                    <a:pt x="523780" y="1491424"/>
                  </a:lnTo>
                  <a:lnTo>
                    <a:pt x="524732" y="1489329"/>
                  </a:lnTo>
                  <a:lnTo>
                    <a:pt x="521113" y="1487805"/>
                  </a:lnTo>
                  <a:lnTo>
                    <a:pt x="528447" y="1480756"/>
                  </a:lnTo>
                  <a:lnTo>
                    <a:pt x="525875" y="1476947"/>
                  </a:lnTo>
                  <a:lnTo>
                    <a:pt x="531304" y="1480566"/>
                  </a:lnTo>
                  <a:lnTo>
                    <a:pt x="526447" y="1487805"/>
                  </a:lnTo>
                  <a:lnTo>
                    <a:pt x="530066" y="1490091"/>
                  </a:lnTo>
                  <a:lnTo>
                    <a:pt x="539496" y="1483043"/>
                  </a:lnTo>
                  <a:lnTo>
                    <a:pt x="536829" y="1481519"/>
                  </a:lnTo>
                  <a:lnTo>
                    <a:pt x="537305" y="1478756"/>
                  </a:lnTo>
                  <a:lnTo>
                    <a:pt x="532257" y="1478947"/>
                  </a:lnTo>
                  <a:lnTo>
                    <a:pt x="535305" y="1473708"/>
                  </a:lnTo>
                  <a:lnTo>
                    <a:pt x="525399" y="1470851"/>
                  </a:lnTo>
                  <a:lnTo>
                    <a:pt x="522256" y="1465326"/>
                  </a:lnTo>
                  <a:lnTo>
                    <a:pt x="519017" y="1469422"/>
                  </a:lnTo>
                  <a:lnTo>
                    <a:pt x="513398" y="1468946"/>
                  </a:lnTo>
                  <a:lnTo>
                    <a:pt x="506444" y="1454468"/>
                  </a:lnTo>
                  <a:lnTo>
                    <a:pt x="506349" y="1457420"/>
                  </a:lnTo>
                  <a:lnTo>
                    <a:pt x="501110" y="1457897"/>
                  </a:lnTo>
                  <a:lnTo>
                    <a:pt x="502539" y="1441514"/>
                  </a:lnTo>
                  <a:lnTo>
                    <a:pt x="499967" y="1438656"/>
                  </a:lnTo>
                  <a:lnTo>
                    <a:pt x="489394" y="1459897"/>
                  </a:lnTo>
                  <a:lnTo>
                    <a:pt x="489585" y="1475422"/>
                  </a:lnTo>
                  <a:lnTo>
                    <a:pt x="480536" y="1490281"/>
                  </a:lnTo>
                  <a:lnTo>
                    <a:pt x="498253" y="1508379"/>
                  </a:lnTo>
                  <a:lnTo>
                    <a:pt x="503968" y="1504379"/>
                  </a:lnTo>
                  <a:lnTo>
                    <a:pt x="506349" y="1506093"/>
                  </a:lnTo>
                  <a:lnTo>
                    <a:pt x="501682" y="1511237"/>
                  </a:lnTo>
                  <a:lnTo>
                    <a:pt x="496252" y="1511903"/>
                  </a:lnTo>
                  <a:lnTo>
                    <a:pt x="495395" y="1508093"/>
                  </a:lnTo>
                  <a:lnTo>
                    <a:pt x="478345" y="1490758"/>
                  </a:lnTo>
                  <a:lnTo>
                    <a:pt x="482156" y="1479614"/>
                  </a:lnTo>
                  <a:lnTo>
                    <a:pt x="486442" y="1474565"/>
                  </a:lnTo>
                  <a:lnTo>
                    <a:pt x="487204" y="1459706"/>
                  </a:lnTo>
                  <a:lnTo>
                    <a:pt x="499967" y="1430655"/>
                  </a:lnTo>
                  <a:lnTo>
                    <a:pt x="505873" y="1428655"/>
                  </a:lnTo>
                  <a:lnTo>
                    <a:pt x="510731" y="1433417"/>
                  </a:lnTo>
                  <a:lnTo>
                    <a:pt x="515493" y="1428369"/>
                  </a:lnTo>
                  <a:lnTo>
                    <a:pt x="508159" y="1419511"/>
                  </a:lnTo>
                  <a:lnTo>
                    <a:pt x="503491" y="1417796"/>
                  </a:lnTo>
                  <a:lnTo>
                    <a:pt x="493490" y="1420082"/>
                  </a:lnTo>
                  <a:lnTo>
                    <a:pt x="475583" y="1416272"/>
                  </a:lnTo>
                  <a:lnTo>
                    <a:pt x="468916" y="1406843"/>
                  </a:lnTo>
                  <a:lnTo>
                    <a:pt x="470630" y="1388173"/>
                  </a:lnTo>
                  <a:lnTo>
                    <a:pt x="468249" y="1384078"/>
                  </a:lnTo>
                  <a:lnTo>
                    <a:pt x="458819" y="1384840"/>
                  </a:lnTo>
                  <a:lnTo>
                    <a:pt x="455009" y="1376553"/>
                  </a:lnTo>
                  <a:lnTo>
                    <a:pt x="449961" y="1373886"/>
                  </a:lnTo>
                  <a:lnTo>
                    <a:pt x="445770" y="1360265"/>
                  </a:lnTo>
                  <a:lnTo>
                    <a:pt x="446818" y="1356836"/>
                  </a:lnTo>
                  <a:lnTo>
                    <a:pt x="441960" y="1352550"/>
                  </a:lnTo>
                  <a:lnTo>
                    <a:pt x="440531" y="1341882"/>
                  </a:lnTo>
                  <a:lnTo>
                    <a:pt x="437578" y="1340739"/>
                  </a:lnTo>
                  <a:lnTo>
                    <a:pt x="431101" y="1341120"/>
                  </a:lnTo>
                  <a:lnTo>
                    <a:pt x="423767" y="1355027"/>
                  </a:lnTo>
                  <a:lnTo>
                    <a:pt x="406336" y="1372076"/>
                  </a:lnTo>
                  <a:lnTo>
                    <a:pt x="404336" y="1378744"/>
                  </a:lnTo>
                  <a:lnTo>
                    <a:pt x="390620" y="1397127"/>
                  </a:lnTo>
                  <a:lnTo>
                    <a:pt x="395478" y="1415320"/>
                  </a:lnTo>
                  <a:lnTo>
                    <a:pt x="393478" y="1418082"/>
                  </a:lnTo>
                  <a:lnTo>
                    <a:pt x="396050" y="1431607"/>
                  </a:lnTo>
                  <a:lnTo>
                    <a:pt x="399574" y="1438561"/>
                  </a:lnTo>
                  <a:lnTo>
                    <a:pt x="391382" y="1451420"/>
                  </a:lnTo>
                  <a:lnTo>
                    <a:pt x="389668" y="1472851"/>
                  </a:lnTo>
                  <a:lnTo>
                    <a:pt x="378904" y="1487519"/>
                  </a:lnTo>
                  <a:lnTo>
                    <a:pt x="377095" y="1487138"/>
                  </a:lnTo>
                  <a:lnTo>
                    <a:pt x="379190" y="1489424"/>
                  </a:lnTo>
                  <a:lnTo>
                    <a:pt x="372046" y="1486757"/>
                  </a:lnTo>
                  <a:lnTo>
                    <a:pt x="367856" y="1494663"/>
                  </a:lnTo>
                  <a:lnTo>
                    <a:pt x="363379" y="1493615"/>
                  </a:lnTo>
                  <a:lnTo>
                    <a:pt x="352139" y="1498568"/>
                  </a:lnTo>
                  <a:lnTo>
                    <a:pt x="350996" y="1505045"/>
                  </a:lnTo>
                  <a:lnTo>
                    <a:pt x="360902" y="1508284"/>
                  </a:lnTo>
                  <a:lnTo>
                    <a:pt x="359474" y="1506093"/>
                  </a:lnTo>
                  <a:lnTo>
                    <a:pt x="362045" y="1503331"/>
                  </a:lnTo>
                  <a:lnTo>
                    <a:pt x="367570" y="1509522"/>
                  </a:lnTo>
                  <a:lnTo>
                    <a:pt x="357854" y="1531715"/>
                  </a:lnTo>
                  <a:lnTo>
                    <a:pt x="350329" y="1529429"/>
                  </a:lnTo>
                  <a:lnTo>
                    <a:pt x="347853" y="1544288"/>
                  </a:lnTo>
                  <a:lnTo>
                    <a:pt x="322612" y="1533715"/>
                  </a:lnTo>
                  <a:lnTo>
                    <a:pt x="323945" y="1529715"/>
                  </a:lnTo>
                  <a:lnTo>
                    <a:pt x="332518" y="1531620"/>
                  </a:lnTo>
                  <a:lnTo>
                    <a:pt x="331660" y="1528858"/>
                  </a:lnTo>
                  <a:lnTo>
                    <a:pt x="337566" y="1527620"/>
                  </a:lnTo>
                  <a:lnTo>
                    <a:pt x="340614" y="1523905"/>
                  </a:lnTo>
                  <a:lnTo>
                    <a:pt x="337280" y="1513904"/>
                  </a:lnTo>
                  <a:lnTo>
                    <a:pt x="339852" y="1508093"/>
                  </a:lnTo>
                  <a:lnTo>
                    <a:pt x="337280" y="1504474"/>
                  </a:lnTo>
                  <a:lnTo>
                    <a:pt x="334232" y="1505045"/>
                  </a:lnTo>
                  <a:lnTo>
                    <a:pt x="332994" y="1496473"/>
                  </a:lnTo>
                  <a:lnTo>
                    <a:pt x="313944" y="1504283"/>
                  </a:lnTo>
                  <a:lnTo>
                    <a:pt x="313468" y="1495711"/>
                  </a:lnTo>
                  <a:lnTo>
                    <a:pt x="305752" y="1492472"/>
                  </a:lnTo>
                  <a:lnTo>
                    <a:pt x="306133" y="1477994"/>
                  </a:lnTo>
                  <a:lnTo>
                    <a:pt x="299752" y="1476661"/>
                  </a:lnTo>
                  <a:lnTo>
                    <a:pt x="287560" y="1498664"/>
                  </a:lnTo>
                  <a:lnTo>
                    <a:pt x="285845" y="1512665"/>
                  </a:lnTo>
                  <a:lnTo>
                    <a:pt x="289274" y="1524857"/>
                  </a:lnTo>
                  <a:lnTo>
                    <a:pt x="278225" y="1547431"/>
                  </a:lnTo>
                  <a:lnTo>
                    <a:pt x="274796" y="1548574"/>
                  </a:lnTo>
                  <a:lnTo>
                    <a:pt x="271748" y="1530572"/>
                  </a:lnTo>
                  <a:lnTo>
                    <a:pt x="255175" y="1516094"/>
                  </a:lnTo>
                  <a:lnTo>
                    <a:pt x="248031" y="1506474"/>
                  </a:lnTo>
                  <a:lnTo>
                    <a:pt x="246698" y="1498854"/>
                  </a:lnTo>
                  <a:lnTo>
                    <a:pt x="251269" y="1488377"/>
                  </a:lnTo>
                  <a:lnTo>
                    <a:pt x="253841" y="1468660"/>
                  </a:lnTo>
                  <a:lnTo>
                    <a:pt x="253936" y="1454277"/>
                  </a:lnTo>
                  <a:lnTo>
                    <a:pt x="247078" y="1436561"/>
                  </a:lnTo>
                  <a:lnTo>
                    <a:pt x="248602" y="1428464"/>
                  </a:lnTo>
                  <a:lnTo>
                    <a:pt x="252698" y="1418368"/>
                  </a:lnTo>
                  <a:lnTo>
                    <a:pt x="254699" y="1419035"/>
                  </a:lnTo>
                  <a:lnTo>
                    <a:pt x="254032" y="1414844"/>
                  </a:lnTo>
                  <a:lnTo>
                    <a:pt x="258794" y="1402271"/>
                  </a:lnTo>
                  <a:lnTo>
                    <a:pt x="270034" y="1401318"/>
                  </a:lnTo>
                  <a:lnTo>
                    <a:pt x="276130" y="1395889"/>
                  </a:lnTo>
                  <a:lnTo>
                    <a:pt x="281464" y="1395603"/>
                  </a:lnTo>
                  <a:lnTo>
                    <a:pt x="281464" y="1390079"/>
                  </a:lnTo>
                  <a:lnTo>
                    <a:pt x="278987" y="1388364"/>
                  </a:lnTo>
                  <a:lnTo>
                    <a:pt x="283940" y="1382554"/>
                  </a:lnTo>
                  <a:lnTo>
                    <a:pt x="279844" y="1380363"/>
                  </a:lnTo>
                  <a:lnTo>
                    <a:pt x="278035" y="1372172"/>
                  </a:lnTo>
                  <a:lnTo>
                    <a:pt x="289274" y="1367980"/>
                  </a:lnTo>
                  <a:lnTo>
                    <a:pt x="294132" y="1363123"/>
                  </a:lnTo>
                  <a:lnTo>
                    <a:pt x="290132" y="1354550"/>
                  </a:lnTo>
                  <a:lnTo>
                    <a:pt x="290798" y="1342072"/>
                  </a:lnTo>
                  <a:lnTo>
                    <a:pt x="288131" y="1334834"/>
                  </a:lnTo>
                  <a:lnTo>
                    <a:pt x="265557" y="1316831"/>
                  </a:lnTo>
                  <a:lnTo>
                    <a:pt x="254603" y="1304830"/>
                  </a:lnTo>
                  <a:lnTo>
                    <a:pt x="248126" y="1279589"/>
                  </a:lnTo>
                  <a:lnTo>
                    <a:pt x="240316" y="1274540"/>
                  </a:lnTo>
                  <a:lnTo>
                    <a:pt x="249650" y="1240441"/>
                  </a:lnTo>
                  <a:lnTo>
                    <a:pt x="257842" y="1233202"/>
                  </a:lnTo>
                  <a:lnTo>
                    <a:pt x="260033" y="1235964"/>
                  </a:lnTo>
                  <a:lnTo>
                    <a:pt x="262604" y="1233488"/>
                  </a:lnTo>
                  <a:lnTo>
                    <a:pt x="261842" y="1226058"/>
                  </a:lnTo>
                  <a:lnTo>
                    <a:pt x="254603" y="1226153"/>
                  </a:lnTo>
                  <a:lnTo>
                    <a:pt x="267176" y="1223963"/>
                  </a:lnTo>
                  <a:lnTo>
                    <a:pt x="268224" y="1217486"/>
                  </a:lnTo>
                  <a:lnTo>
                    <a:pt x="265366" y="1207008"/>
                  </a:lnTo>
                  <a:lnTo>
                    <a:pt x="272320" y="1201388"/>
                  </a:lnTo>
                  <a:lnTo>
                    <a:pt x="269462" y="1198721"/>
                  </a:lnTo>
                  <a:lnTo>
                    <a:pt x="267176" y="1202150"/>
                  </a:lnTo>
                  <a:lnTo>
                    <a:pt x="265557" y="1198721"/>
                  </a:lnTo>
                  <a:lnTo>
                    <a:pt x="270319" y="1196149"/>
                  </a:lnTo>
                  <a:lnTo>
                    <a:pt x="277463" y="1186434"/>
                  </a:lnTo>
                  <a:lnTo>
                    <a:pt x="261461" y="1186529"/>
                  </a:lnTo>
                  <a:lnTo>
                    <a:pt x="246602" y="1172909"/>
                  </a:lnTo>
                  <a:lnTo>
                    <a:pt x="248412" y="1168337"/>
                  </a:lnTo>
                  <a:lnTo>
                    <a:pt x="244316" y="1162812"/>
                  </a:lnTo>
                  <a:lnTo>
                    <a:pt x="247078" y="1155859"/>
                  </a:lnTo>
                  <a:lnTo>
                    <a:pt x="234410" y="1131284"/>
                  </a:lnTo>
                  <a:lnTo>
                    <a:pt x="226600" y="1126807"/>
                  </a:lnTo>
                  <a:lnTo>
                    <a:pt x="224885" y="1128236"/>
                  </a:lnTo>
                  <a:lnTo>
                    <a:pt x="217741" y="1125474"/>
                  </a:lnTo>
                  <a:lnTo>
                    <a:pt x="214789" y="1122331"/>
                  </a:lnTo>
                  <a:lnTo>
                    <a:pt x="218027" y="1117568"/>
                  </a:lnTo>
                  <a:lnTo>
                    <a:pt x="216313" y="1113472"/>
                  </a:lnTo>
                  <a:lnTo>
                    <a:pt x="207169" y="1111568"/>
                  </a:lnTo>
                  <a:lnTo>
                    <a:pt x="194310" y="1101947"/>
                  </a:lnTo>
                  <a:lnTo>
                    <a:pt x="209645" y="1088422"/>
                  </a:lnTo>
                  <a:lnTo>
                    <a:pt x="210502" y="1080135"/>
                  </a:lnTo>
                  <a:lnTo>
                    <a:pt x="195834" y="1060895"/>
                  </a:lnTo>
                  <a:lnTo>
                    <a:pt x="183070" y="1055465"/>
                  </a:lnTo>
                  <a:lnTo>
                    <a:pt x="175927" y="1044321"/>
                  </a:lnTo>
                  <a:lnTo>
                    <a:pt x="170974" y="1040892"/>
                  </a:lnTo>
                  <a:lnTo>
                    <a:pt x="166497" y="1032986"/>
                  </a:lnTo>
                  <a:lnTo>
                    <a:pt x="163830" y="1020318"/>
                  </a:lnTo>
                  <a:lnTo>
                    <a:pt x="161544" y="1020413"/>
                  </a:lnTo>
                  <a:lnTo>
                    <a:pt x="161353" y="1025557"/>
                  </a:lnTo>
                  <a:lnTo>
                    <a:pt x="151924" y="1038320"/>
                  </a:lnTo>
                  <a:lnTo>
                    <a:pt x="148590" y="1022985"/>
                  </a:lnTo>
                  <a:lnTo>
                    <a:pt x="146209" y="1020032"/>
                  </a:lnTo>
                  <a:lnTo>
                    <a:pt x="142494" y="1024604"/>
                  </a:lnTo>
                  <a:lnTo>
                    <a:pt x="138970" y="1021842"/>
                  </a:lnTo>
                  <a:lnTo>
                    <a:pt x="132874" y="1013746"/>
                  </a:lnTo>
                  <a:lnTo>
                    <a:pt x="133541" y="1008031"/>
                  </a:lnTo>
                  <a:lnTo>
                    <a:pt x="125444" y="1018699"/>
                  </a:lnTo>
                  <a:lnTo>
                    <a:pt x="108585" y="1027843"/>
                  </a:lnTo>
                  <a:lnTo>
                    <a:pt x="84963" y="1026223"/>
                  </a:lnTo>
                  <a:lnTo>
                    <a:pt x="67723" y="1028033"/>
                  </a:lnTo>
                  <a:lnTo>
                    <a:pt x="62293" y="1026223"/>
                  </a:lnTo>
                  <a:lnTo>
                    <a:pt x="51816" y="1014127"/>
                  </a:lnTo>
                  <a:lnTo>
                    <a:pt x="43053" y="1012603"/>
                  </a:lnTo>
                  <a:lnTo>
                    <a:pt x="34671" y="1015746"/>
                  </a:lnTo>
                  <a:lnTo>
                    <a:pt x="19145" y="1011555"/>
                  </a:lnTo>
                  <a:lnTo>
                    <a:pt x="10001" y="1003078"/>
                  </a:lnTo>
                  <a:lnTo>
                    <a:pt x="11430" y="972407"/>
                  </a:lnTo>
                  <a:lnTo>
                    <a:pt x="9525" y="970407"/>
                  </a:lnTo>
                  <a:lnTo>
                    <a:pt x="13716" y="957834"/>
                  </a:lnTo>
                  <a:lnTo>
                    <a:pt x="10954" y="954405"/>
                  </a:lnTo>
                  <a:lnTo>
                    <a:pt x="15621" y="950309"/>
                  </a:lnTo>
                  <a:lnTo>
                    <a:pt x="10858" y="942118"/>
                  </a:lnTo>
                  <a:lnTo>
                    <a:pt x="16192" y="936212"/>
                  </a:lnTo>
                  <a:lnTo>
                    <a:pt x="34195" y="926878"/>
                  </a:lnTo>
                  <a:lnTo>
                    <a:pt x="36576" y="892207"/>
                  </a:lnTo>
                  <a:lnTo>
                    <a:pt x="30385" y="878396"/>
                  </a:lnTo>
                  <a:lnTo>
                    <a:pt x="26384" y="855154"/>
                  </a:lnTo>
                  <a:lnTo>
                    <a:pt x="42005" y="813054"/>
                  </a:lnTo>
                  <a:lnTo>
                    <a:pt x="33528" y="814959"/>
                  </a:lnTo>
                  <a:lnTo>
                    <a:pt x="31242" y="812578"/>
                  </a:lnTo>
                  <a:lnTo>
                    <a:pt x="46387" y="802100"/>
                  </a:lnTo>
                  <a:lnTo>
                    <a:pt x="47911" y="796385"/>
                  </a:lnTo>
                  <a:lnTo>
                    <a:pt x="45720" y="782764"/>
                  </a:lnTo>
                  <a:lnTo>
                    <a:pt x="38290" y="768287"/>
                  </a:lnTo>
                  <a:lnTo>
                    <a:pt x="44482" y="758476"/>
                  </a:lnTo>
                  <a:lnTo>
                    <a:pt x="50101" y="723519"/>
                  </a:lnTo>
                  <a:lnTo>
                    <a:pt x="58579" y="722090"/>
                  </a:lnTo>
                  <a:lnTo>
                    <a:pt x="56102" y="709898"/>
                  </a:lnTo>
                  <a:lnTo>
                    <a:pt x="70675" y="669227"/>
                  </a:lnTo>
                  <a:lnTo>
                    <a:pt x="73533" y="665321"/>
                  </a:lnTo>
                  <a:lnTo>
                    <a:pt x="76771" y="667036"/>
                  </a:lnTo>
                  <a:lnTo>
                    <a:pt x="76486" y="664178"/>
                  </a:lnTo>
                  <a:lnTo>
                    <a:pt x="80582" y="664845"/>
                  </a:lnTo>
                  <a:lnTo>
                    <a:pt x="83344" y="669131"/>
                  </a:lnTo>
                  <a:lnTo>
                    <a:pt x="85534" y="667703"/>
                  </a:lnTo>
                  <a:lnTo>
                    <a:pt x="81153" y="662083"/>
                  </a:lnTo>
                  <a:lnTo>
                    <a:pt x="88392" y="656654"/>
                  </a:lnTo>
                  <a:lnTo>
                    <a:pt x="91726" y="658749"/>
                  </a:lnTo>
                  <a:lnTo>
                    <a:pt x="92678" y="654368"/>
                  </a:lnTo>
                  <a:lnTo>
                    <a:pt x="95631" y="654177"/>
                  </a:lnTo>
                  <a:lnTo>
                    <a:pt x="102870" y="656368"/>
                  </a:lnTo>
                  <a:lnTo>
                    <a:pt x="107537" y="654177"/>
                  </a:lnTo>
                  <a:lnTo>
                    <a:pt x="126778" y="659606"/>
                  </a:lnTo>
                  <a:lnTo>
                    <a:pt x="126968" y="661797"/>
                  </a:lnTo>
                  <a:lnTo>
                    <a:pt x="135922" y="657796"/>
                  </a:lnTo>
                  <a:lnTo>
                    <a:pt x="139636" y="661702"/>
                  </a:lnTo>
                  <a:lnTo>
                    <a:pt x="147923" y="660845"/>
                  </a:lnTo>
                  <a:lnTo>
                    <a:pt x="150304" y="662940"/>
                  </a:lnTo>
                  <a:lnTo>
                    <a:pt x="152495" y="659702"/>
                  </a:lnTo>
                  <a:lnTo>
                    <a:pt x="155734" y="666179"/>
                  </a:lnTo>
                  <a:lnTo>
                    <a:pt x="163830" y="667417"/>
                  </a:lnTo>
                  <a:lnTo>
                    <a:pt x="165163" y="661321"/>
                  </a:lnTo>
                  <a:lnTo>
                    <a:pt x="168307" y="661892"/>
                  </a:lnTo>
                  <a:lnTo>
                    <a:pt x="169450" y="659321"/>
                  </a:lnTo>
                  <a:lnTo>
                    <a:pt x="173355" y="664083"/>
                  </a:lnTo>
                  <a:lnTo>
                    <a:pt x="175927" y="653224"/>
                  </a:lnTo>
                  <a:lnTo>
                    <a:pt x="190024" y="652939"/>
                  </a:lnTo>
                  <a:lnTo>
                    <a:pt x="193072" y="649510"/>
                  </a:lnTo>
                  <a:lnTo>
                    <a:pt x="186785" y="646747"/>
                  </a:lnTo>
                  <a:lnTo>
                    <a:pt x="197739" y="640842"/>
                  </a:lnTo>
                  <a:lnTo>
                    <a:pt x="196310" y="638842"/>
                  </a:lnTo>
                  <a:lnTo>
                    <a:pt x="203549" y="631412"/>
                  </a:lnTo>
                  <a:lnTo>
                    <a:pt x="200025" y="626936"/>
                  </a:lnTo>
                  <a:lnTo>
                    <a:pt x="224504" y="605409"/>
                  </a:lnTo>
                  <a:lnTo>
                    <a:pt x="214408" y="591598"/>
                  </a:lnTo>
                  <a:lnTo>
                    <a:pt x="223361" y="584645"/>
                  </a:lnTo>
                  <a:lnTo>
                    <a:pt x="227648" y="591407"/>
                  </a:lnTo>
                  <a:lnTo>
                    <a:pt x="231172" y="589597"/>
                  </a:lnTo>
                  <a:lnTo>
                    <a:pt x="226124" y="582454"/>
                  </a:lnTo>
                  <a:lnTo>
                    <a:pt x="232029" y="577596"/>
                  </a:lnTo>
                  <a:lnTo>
                    <a:pt x="218980" y="565213"/>
                  </a:lnTo>
                  <a:lnTo>
                    <a:pt x="220885" y="562165"/>
                  </a:lnTo>
                  <a:lnTo>
                    <a:pt x="225171" y="561594"/>
                  </a:lnTo>
                  <a:lnTo>
                    <a:pt x="219456" y="553021"/>
                  </a:lnTo>
                  <a:lnTo>
                    <a:pt x="225457" y="549402"/>
                  </a:lnTo>
                  <a:lnTo>
                    <a:pt x="220885" y="542354"/>
                  </a:lnTo>
                  <a:lnTo>
                    <a:pt x="223075" y="543496"/>
                  </a:lnTo>
                  <a:lnTo>
                    <a:pt x="231743" y="534543"/>
                  </a:lnTo>
                  <a:lnTo>
                    <a:pt x="225742" y="528638"/>
                  </a:lnTo>
                  <a:lnTo>
                    <a:pt x="232219" y="521970"/>
                  </a:lnTo>
                  <a:lnTo>
                    <a:pt x="236791" y="523113"/>
                  </a:lnTo>
                  <a:lnTo>
                    <a:pt x="237839" y="514540"/>
                  </a:lnTo>
                  <a:lnTo>
                    <a:pt x="243840" y="515874"/>
                  </a:lnTo>
                  <a:lnTo>
                    <a:pt x="244126" y="510159"/>
                  </a:lnTo>
                  <a:lnTo>
                    <a:pt x="251650" y="509206"/>
                  </a:lnTo>
                  <a:lnTo>
                    <a:pt x="249650" y="497872"/>
                  </a:lnTo>
                  <a:lnTo>
                    <a:pt x="254413" y="497014"/>
                  </a:lnTo>
                  <a:lnTo>
                    <a:pt x="256984" y="491014"/>
                  </a:lnTo>
                  <a:lnTo>
                    <a:pt x="256984" y="476917"/>
                  </a:lnTo>
                  <a:lnTo>
                    <a:pt x="251365" y="467868"/>
                  </a:lnTo>
                  <a:lnTo>
                    <a:pt x="246983" y="470154"/>
                  </a:lnTo>
                  <a:lnTo>
                    <a:pt x="245364" y="460820"/>
                  </a:lnTo>
                  <a:lnTo>
                    <a:pt x="241840" y="460724"/>
                  </a:lnTo>
                  <a:lnTo>
                    <a:pt x="234696" y="453199"/>
                  </a:lnTo>
                  <a:lnTo>
                    <a:pt x="239268" y="462439"/>
                  </a:lnTo>
                  <a:lnTo>
                    <a:pt x="209741" y="461201"/>
                  </a:lnTo>
                  <a:lnTo>
                    <a:pt x="208502" y="441388"/>
                  </a:lnTo>
                  <a:lnTo>
                    <a:pt x="202787" y="434721"/>
                  </a:lnTo>
                  <a:lnTo>
                    <a:pt x="203073" y="423577"/>
                  </a:lnTo>
                  <a:lnTo>
                    <a:pt x="200692" y="421100"/>
                  </a:lnTo>
                  <a:lnTo>
                    <a:pt x="214789" y="421100"/>
                  </a:lnTo>
                  <a:lnTo>
                    <a:pt x="252889" y="428244"/>
                  </a:lnTo>
                  <a:lnTo>
                    <a:pt x="266891" y="425291"/>
                  </a:lnTo>
                  <a:lnTo>
                    <a:pt x="275749" y="419957"/>
                  </a:lnTo>
                  <a:lnTo>
                    <a:pt x="293370" y="417957"/>
                  </a:lnTo>
                  <a:lnTo>
                    <a:pt x="299561" y="404908"/>
                  </a:lnTo>
                  <a:lnTo>
                    <a:pt x="301942" y="384143"/>
                  </a:lnTo>
                  <a:lnTo>
                    <a:pt x="312229" y="371761"/>
                  </a:lnTo>
                  <a:lnTo>
                    <a:pt x="312610" y="362903"/>
                  </a:lnTo>
                  <a:lnTo>
                    <a:pt x="303943" y="360712"/>
                  </a:lnTo>
                  <a:lnTo>
                    <a:pt x="309848" y="356235"/>
                  </a:lnTo>
                  <a:lnTo>
                    <a:pt x="307181" y="352520"/>
                  </a:lnTo>
                  <a:lnTo>
                    <a:pt x="278606" y="354997"/>
                  </a:lnTo>
                  <a:lnTo>
                    <a:pt x="279083" y="352615"/>
                  </a:lnTo>
                  <a:lnTo>
                    <a:pt x="257937" y="346901"/>
                  </a:lnTo>
                  <a:lnTo>
                    <a:pt x="204502" y="342329"/>
                  </a:lnTo>
                  <a:lnTo>
                    <a:pt x="205550" y="329184"/>
                  </a:lnTo>
                  <a:lnTo>
                    <a:pt x="231267" y="329946"/>
                  </a:lnTo>
                  <a:lnTo>
                    <a:pt x="235839" y="314706"/>
                  </a:lnTo>
                  <a:lnTo>
                    <a:pt x="251269" y="318516"/>
                  </a:lnTo>
                  <a:lnTo>
                    <a:pt x="252032" y="314896"/>
                  </a:lnTo>
                  <a:lnTo>
                    <a:pt x="254794" y="314801"/>
                  </a:lnTo>
                  <a:lnTo>
                    <a:pt x="256413" y="306229"/>
                  </a:lnTo>
                  <a:lnTo>
                    <a:pt x="252889" y="306229"/>
                  </a:lnTo>
                  <a:lnTo>
                    <a:pt x="253079" y="302800"/>
                  </a:lnTo>
                  <a:lnTo>
                    <a:pt x="259270" y="288036"/>
                  </a:lnTo>
                  <a:lnTo>
                    <a:pt x="274987" y="275654"/>
                  </a:lnTo>
                  <a:lnTo>
                    <a:pt x="278797" y="266033"/>
                  </a:lnTo>
                  <a:lnTo>
                    <a:pt x="291275" y="270796"/>
                  </a:lnTo>
                  <a:lnTo>
                    <a:pt x="296513" y="260032"/>
                  </a:lnTo>
                  <a:lnTo>
                    <a:pt x="327946" y="273272"/>
                  </a:lnTo>
                  <a:lnTo>
                    <a:pt x="322802" y="262699"/>
                  </a:lnTo>
                  <a:lnTo>
                    <a:pt x="326993" y="243173"/>
                  </a:lnTo>
                  <a:lnTo>
                    <a:pt x="324707" y="237172"/>
                  </a:lnTo>
                  <a:lnTo>
                    <a:pt x="331375" y="237649"/>
                  </a:lnTo>
                  <a:lnTo>
                    <a:pt x="334042" y="219361"/>
                  </a:lnTo>
                  <a:lnTo>
                    <a:pt x="339566" y="204692"/>
                  </a:lnTo>
                  <a:lnTo>
                    <a:pt x="336137" y="200692"/>
                  </a:lnTo>
                  <a:lnTo>
                    <a:pt x="338137" y="195644"/>
                  </a:lnTo>
                  <a:lnTo>
                    <a:pt x="347758" y="180404"/>
                  </a:lnTo>
                  <a:lnTo>
                    <a:pt x="352330" y="178594"/>
                  </a:lnTo>
                  <a:lnTo>
                    <a:pt x="358235" y="162973"/>
                  </a:lnTo>
                  <a:lnTo>
                    <a:pt x="381191" y="147447"/>
                  </a:lnTo>
                  <a:lnTo>
                    <a:pt x="383000" y="144399"/>
                  </a:lnTo>
                  <a:lnTo>
                    <a:pt x="380143" y="143923"/>
                  </a:lnTo>
                  <a:lnTo>
                    <a:pt x="382048" y="119062"/>
                  </a:lnTo>
                  <a:lnTo>
                    <a:pt x="392144" y="119729"/>
                  </a:lnTo>
                  <a:lnTo>
                    <a:pt x="398431" y="127921"/>
                  </a:lnTo>
                  <a:lnTo>
                    <a:pt x="402717" y="124682"/>
                  </a:lnTo>
                  <a:lnTo>
                    <a:pt x="413385" y="111347"/>
                  </a:lnTo>
                  <a:lnTo>
                    <a:pt x="410242" y="103156"/>
                  </a:lnTo>
                  <a:lnTo>
                    <a:pt x="422815" y="87344"/>
                  </a:lnTo>
                  <a:lnTo>
                    <a:pt x="426910" y="77534"/>
                  </a:lnTo>
                  <a:lnTo>
                    <a:pt x="433102" y="87630"/>
                  </a:lnTo>
                  <a:lnTo>
                    <a:pt x="441198" y="84582"/>
                  </a:lnTo>
                  <a:lnTo>
                    <a:pt x="445294" y="94583"/>
                  </a:lnTo>
                  <a:lnTo>
                    <a:pt x="453676" y="91440"/>
                  </a:lnTo>
                  <a:lnTo>
                    <a:pt x="457676" y="102013"/>
                  </a:lnTo>
                  <a:lnTo>
                    <a:pt x="476250" y="102489"/>
                  </a:lnTo>
                  <a:lnTo>
                    <a:pt x="477298" y="99917"/>
                  </a:lnTo>
                  <a:lnTo>
                    <a:pt x="485299" y="98107"/>
                  </a:lnTo>
                  <a:lnTo>
                    <a:pt x="483870" y="109633"/>
                  </a:lnTo>
                  <a:lnTo>
                    <a:pt x="506444" y="111728"/>
                  </a:lnTo>
                  <a:lnTo>
                    <a:pt x="515398" y="110299"/>
                  </a:lnTo>
                  <a:lnTo>
                    <a:pt x="513588" y="102298"/>
                  </a:lnTo>
                  <a:lnTo>
                    <a:pt x="516541" y="101822"/>
                  </a:lnTo>
                  <a:lnTo>
                    <a:pt x="536353" y="107918"/>
                  </a:lnTo>
                  <a:lnTo>
                    <a:pt x="546544" y="107728"/>
                  </a:lnTo>
                  <a:lnTo>
                    <a:pt x="548164" y="114490"/>
                  </a:lnTo>
                  <a:lnTo>
                    <a:pt x="584930" y="101060"/>
                  </a:lnTo>
                  <a:lnTo>
                    <a:pt x="587692" y="116967"/>
                  </a:lnTo>
                  <a:lnTo>
                    <a:pt x="592455" y="116777"/>
                  </a:lnTo>
                  <a:lnTo>
                    <a:pt x="591884" y="108966"/>
                  </a:lnTo>
                  <a:lnTo>
                    <a:pt x="606552" y="107442"/>
                  </a:lnTo>
                  <a:lnTo>
                    <a:pt x="607219" y="110680"/>
                  </a:lnTo>
                  <a:lnTo>
                    <a:pt x="623316" y="115729"/>
                  </a:lnTo>
                  <a:lnTo>
                    <a:pt x="623792" y="112395"/>
                  </a:lnTo>
                  <a:lnTo>
                    <a:pt x="610648" y="96584"/>
                  </a:lnTo>
                  <a:lnTo>
                    <a:pt x="615029" y="90106"/>
                  </a:lnTo>
                  <a:lnTo>
                    <a:pt x="630745" y="83439"/>
                  </a:lnTo>
                  <a:lnTo>
                    <a:pt x="629507" y="80962"/>
                  </a:lnTo>
                  <a:lnTo>
                    <a:pt x="634936" y="78962"/>
                  </a:lnTo>
                  <a:lnTo>
                    <a:pt x="632841" y="71914"/>
                  </a:lnTo>
                  <a:lnTo>
                    <a:pt x="637413" y="69437"/>
                  </a:lnTo>
                  <a:lnTo>
                    <a:pt x="636270" y="57340"/>
                  </a:lnTo>
                  <a:lnTo>
                    <a:pt x="651605" y="52102"/>
                  </a:lnTo>
                  <a:lnTo>
                    <a:pt x="662654" y="52102"/>
                  </a:lnTo>
                  <a:lnTo>
                    <a:pt x="682085" y="43529"/>
                  </a:lnTo>
                  <a:lnTo>
                    <a:pt x="681323" y="40862"/>
                  </a:lnTo>
                  <a:lnTo>
                    <a:pt x="696659" y="39243"/>
                  </a:lnTo>
                  <a:lnTo>
                    <a:pt x="697420" y="42672"/>
                  </a:lnTo>
                  <a:lnTo>
                    <a:pt x="701516" y="42577"/>
                  </a:lnTo>
                  <a:lnTo>
                    <a:pt x="706184" y="58484"/>
                  </a:lnTo>
                  <a:lnTo>
                    <a:pt x="716566" y="51530"/>
                  </a:lnTo>
                  <a:lnTo>
                    <a:pt x="715994" y="47720"/>
                  </a:lnTo>
                  <a:lnTo>
                    <a:pt x="744188" y="45720"/>
                  </a:lnTo>
                  <a:lnTo>
                    <a:pt x="788384" y="35433"/>
                  </a:lnTo>
                  <a:lnTo>
                    <a:pt x="842867" y="29242"/>
                  </a:lnTo>
                  <a:lnTo>
                    <a:pt x="903923" y="17240"/>
                  </a:lnTo>
                  <a:lnTo>
                    <a:pt x="936593" y="15716"/>
                  </a:lnTo>
                  <a:lnTo>
                    <a:pt x="959644" y="9525"/>
                  </a:lnTo>
                  <a:lnTo>
                    <a:pt x="992029" y="9715"/>
                  </a:lnTo>
                  <a:lnTo>
                    <a:pt x="1007840" y="59150"/>
                  </a:lnTo>
                  <a:lnTo>
                    <a:pt x="1005268" y="78867"/>
                  </a:lnTo>
                  <a:lnTo>
                    <a:pt x="1030319" y="64103"/>
                  </a:lnTo>
                  <a:lnTo>
                    <a:pt x="1043464" y="50197"/>
                  </a:lnTo>
                  <a:lnTo>
                    <a:pt x="1047369" y="58674"/>
                  </a:lnTo>
                  <a:lnTo>
                    <a:pt x="1061371" y="74104"/>
                  </a:lnTo>
                  <a:lnTo>
                    <a:pt x="1045750" y="106489"/>
                  </a:lnTo>
                  <a:lnTo>
                    <a:pt x="1047655" y="112204"/>
                  </a:lnTo>
                  <a:lnTo>
                    <a:pt x="1034891" y="118586"/>
                  </a:lnTo>
                  <a:lnTo>
                    <a:pt x="1047464" y="144018"/>
                  </a:lnTo>
                  <a:lnTo>
                    <a:pt x="1055465" y="174974"/>
                  </a:lnTo>
                  <a:lnTo>
                    <a:pt x="1060990" y="176403"/>
                  </a:lnTo>
                  <a:lnTo>
                    <a:pt x="1065085" y="171260"/>
                  </a:lnTo>
                  <a:lnTo>
                    <a:pt x="1093565" y="177927"/>
                  </a:lnTo>
                  <a:lnTo>
                    <a:pt x="1116901" y="176403"/>
                  </a:lnTo>
                  <a:lnTo>
                    <a:pt x="1146524" y="182213"/>
                  </a:lnTo>
                  <a:lnTo>
                    <a:pt x="1137094" y="198025"/>
                  </a:lnTo>
                  <a:lnTo>
                    <a:pt x="1132332" y="219742"/>
                  </a:lnTo>
                  <a:lnTo>
                    <a:pt x="1146238" y="220504"/>
                  </a:lnTo>
                  <a:lnTo>
                    <a:pt x="1149763" y="236506"/>
                  </a:lnTo>
                  <a:lnTo>
                    <a:pt x="1155478" y="247269"/>
                  </a:lnTo>
                  <a:lnTo>
                    <a:pt x="1180052" y="242697"/>
                  </a:lnTo>
                  <a:lnTo>
                    <a:pt x="1185196" y="266224"/>
                  </a:lnTo>
                  <a:lnTo>
                    <a:pt x="1169765" y="270320"/>
                  </a:lnTo>
                  <a:lnTo>
                    <a:pt x="1160240" y="282607"/>
                  </a:lnTo>
                  <a:lnTo>
                    <a:pt x="1126045" y="301752"/>
                  </a:lnTo>
                  <a:lnTo>
                    <a:pt x="1133284" y="325946"/>
                  </a:lnTo>
                  <a:lnTo>
                    <a:pt x="1147096" y="331375"/>
                  </a:lnTo>
                  <a:lnTo>
                    <a:pt x="1138904" y="334613"/>
                  </a:lnTo>
                  <a:lnTo>
                    <a:pt x="1143000" y="338614"/>
                  </a:lnTo>
                  <a:lnTo>
                    <a:pt x="1125760" y="351663"/>
                  </a:lnTo>
                  <a:lnTo>
                    <a:pt x="1124236" y="355092"/>
                  </a:lnTo>
                  <a:lnTo>
                    <a:pt x="1129284" y="370332"/>
                  </a:lnTo>
                  <a:lnTo>
                    <a:pt x="1156716" y="368713"/>
                  </a:lnTo>
                  <a:lnTo>
                    <a:pt x="1158716" y="385286"/>
                  </a:lnTo>
                  <a:lnTo>
                    <a:pt x="1156621" y="385477"/>
                  </a:lnTo>
                  <a:lnTo>
                    <a:pt x="1156907" y="389191"/>
                  </a:lnTo>
                  <a:lnTo>
                    <a:pt x="1161669" y="389287"/>
                  </a:lnTo>
                  <a:lnTo>
                    <a:pt x="1164145" y="393763"/>
                  </a:lnTo>
                  <a:lnTo>
                    <a:pt x="1156430" y="394811"/>
                  </a:lnTo>
                  <a:lnTo>
                    <a:pt x="1156335" y="400050"/>
                  </a:lnTo>
                  <a:lnTo>
                    <a:pt x="1169765" y="398907"/>
                  </a:lnTo>
                  <a:lnTo>
                    <a:pt x="1170813" y="402812"/>
                  </a:lnTo>
                  <a:lnTo>
                    <a:pt x="1176147" y="401669"/>
                  </a:lnTo>
                  <a:lnTo>
                    <a:pt x="1177100" y="405955"/>
                  </a:lnTo>
                  <a:lnTo>
                    <a:pt x="1189577" y="407575"/>
                  </a:lnTo>
                  <a:lnTo>
                    <a:pt x="1193768" y="415671"/>
                  </a:lnTo>
                  <a:lnTo>
                    <a:pt x="1193483" y="431102"/>
                  </a:lnTo>
                  <a:lnTo>
                    <a:pt x="1199102" y="428530"/>
                  </a:lnTo>
                  <a:lnTo>
                    <a:pt x="1197769" y="419862"/>
                  </a:lnTo>
                  <a:lnTo>
                    <a:pt x="1200721" y="412432"/>
                  </a:lnTo>
                  <a:lnTo>
                    <a:pt x="1215295" y="416243"/>
                  </a:lnTo>
                  <a:lnTo>
                    <a:pt x="1227868" y="412909"/>
                  </a:lnTo>
                  <a:lnTo>
                    <a:pt x="1227487" y="417290"/>
                  </a:lnTo>
                  <a:lnTo>
                    <a:pt x="1242060" y="418719"/>
                  </a:lnTo>
                  <a:lnTo>
                    <a:pt x="1240345" y="423005"/>
                  </a:lnTo>
                  <a:lnTo>
                    <a:pt x="1231106" y="424529"/>
                  </a:lnTo>
                  <a:lnTo>
                    <a:pt x="1240060" y="424244"/>
                  </a:lnTo>
                  <a:lnTo>
                    <a:pt x="1238631" y="434912"/>
                  </a:lnTo>
                  <a:lnTo>
                    <a:pt x="1242536" y="442055"/>
                  </a:lnTo>
                  <a:lnTo>
                    <a:pt x="1240250" y="444055"/>
                  </a:lnTo>
                  <a:lnTo>
                    <a:pt x="1246060" y="453104"/>
                  </a:lnTo>
                  <a:lnTo>
                    <a:pt x="1253776" y="451295"/>
                  </a:lnTo>
                  <a:lnTo>
                    <a:pt x="1253585" y="461581"/>
                  </a:lnTo>
                  <a:lnTo>
                    <a:pt x="1272159" y="454628"/>
                  </a:lnTo>
                  <a:lnTo>
                    <a:pt x="1271397" y="467201"/>
                  </a:lnTo>
                  <a:lnTo>
                    <a:pt x="1289113" y="473583"/>
                  </a:lnTo>
                  <a:lnTo>
                    <a:pt x="1312354" y="474440"/>
                  </a:lnTo>
                  <a:lnTo>
                    <a:pt x="1316260" y="472821"/>
                  </a:lnTo>
                  <a:lnTo>
                    <a:pt x="1319022" y="491299"/>
                  </a:lnTo>
                  <a:lnTo>
                    <a:pt x="1316069" y="491776"/>
                  </a:lnTo>
                  <a:lnTo>
                    <a:pt x="1314831" y="487966"/>
                  </a:lnTo>
                  <a:lnTo>
                    <a:pt x="1306354" y="487966"/>
                  </a:lnTo>
                  <a:lnTo>
                    <a:pt x="1292161" y="492919"/>
                  </a:lnTo>
                  <a:lnTo>
                    <a:pt x="1278826" y="492157"/>
                  </a:lnTo>
                  <a:lnTo>
                    <a:pt x="1260634" y="488156"/>
                  </a:lnTo>
                  <a:lnTo>
                    <a:pt x="1258824" y="485013"/>
                  </a:lnTo>
                  <a:lnTo>
                    <a:pt x="1236535" y="484918"/>
                  </a:lnTo>
                  <a:lnTo>
                    <a:pt x="1232630" y="485489"/>
                  </a:lnTo>
                  <a:lnTo>
                    <a:pt x="1223391" y="495871"/>
                  </a:lnTo>
                  <a:lnTo>
                    <a:pt x="1228916" y="499301"/>
                  </a:lnTo>
                  <a:lnTo>
                    <a:pt x="1233202" y="507587"/>
                  </a:lnTo>
                  <a:lnTo>
                    <a:pt x="1251299" y="501205"/>
                  </a:lnTo>
                  <a:lnTo>
                    <a:pt x="1270254" y="509969"/>
                  </a:lnTo>
                  <a:lnTo>
                    <a:pt x="1282732" y="511778"/>
                  </a:lnTo>
                  <a:lnTo>
                    <a:pt x="1277017" y="512254"/>
                  </a:lnTo>
                  <a:lnTo>
                    <a:pt x="1276159" y="525399"/>
                  </a:lnTo>
                  <a:lnTo>
                    <a:pt x="1261777" y="523304"/>
                  </a:lnTo>
                  <a:lnTo>
                    <a:pt x="1248918" y="516541"/>
                  </a:lnTo>
                  <a:lnTo>
                    <a:pt x="1228630" y="531209"/>
                  </a:lnTo>
                  <a:lnTo>
                    <a:pt x="1233868" y="535019"/>
                  </a:lnTo>
                  <a:lnTo>
                    <a:pt x="1213485" y="557403"/>
                  </a:lnTo>
                  <a:lnTo>
                    <a:pt x="1222819" y="565118"/>
                  </a:lnTo>
                  <a:lnTo>
                    <a:pt x="1217009" y="569023"/>
                  </a:lnTo>
                  <a:lnTo>
                    <a:pt x="1214152" y="575120"/>
                  </a:lnTo>
                  <a:lnTo>
                    <a:pt x="1210532" y="594265"/>
                  </a:lnTo>
                  <a:lnTo>
                    <a:pt x="1205293" y="593407"/>
                  </a:lnTo>
                  <a:lnTo>
                    <a:pt x="1204341" y="602266"/>
                  </a:lnTo>
                  <a:lnTo>
                    <a:pt x="1198435" y="603409"/>
                  </a:lnTo>
                  <a:lnTo>
                    <a:pt x="1199483" y="615791"/>
                  </a:lnTo>
                  <a:lnTo>
                    <a:pt x="1187386" y="615887"/>
                  </a:lnTo>
                  <a:lnTo>
                    <a:pt x="1197674" y="651034"/>
                  </a:lnTo>
                  <a:lnTo>
                    <a:pt x="1204912" y="650367"/>
                  </a:lnTo>
                  <a:lnTo>
                    <a:pt x="1205770" y="653510"/>
                  </a:lnTo>
                  <a:lnTo>
                    <a:pt x="1211009" y="653129"/>
                  </a:lnTo>
                  <a:lnTo>
                    <a:pt x="1225677" y="689324"/>
                  </a:lnTo>
                  <a:lnTo>
                    <a:pt x="1233107" y="687324"/>
                  </a:lnTo>
                  <a:lnTo>
                    <a:pt x="1233583" y="692372"/>
                  </a:lnTo>
                  <a:lnTo>
                    <a:pt x="1225391" y="693039"/>
                  </a:lnTo>
                  <a:lnTo>
                    <a:pt x="1224058" y="709327"/>
                  </a:lnTo>
                  <a:lnTo>
                    <a:pt x="1228058" y="716566"/>
                  </a:lnTo>
                  <a:lnTo>
                    <a:pt x="1224248" y="718661"/>
                  </a:lnTo>
                  <a:lnTo>
                    <a:pt x="1227487" y="734473"/>
                  </a:lnTo>
                  <a:lnTo>
                    <a:pt x="1231963" y="740950"/>
                  </a:lnTo>
                  <a:lnTo>
                    <a:pt x="1233773" y="772478"/>
                  </a:lnTo>
                  <a:lnTo>
                    <a:pt x="1194816" y="786289"/>
                  </a:lnTo>
                  <a:lnTo>
                    <a:pt x="1196531" y="798671"/>
                  </a:lnTo>
                  <a:lnTo>
                    <a:pt x="1181291" y="804005"/>
                  </a:lnTo>
                  <a:lnTo>
                    <a:pt x="1172909" y="804577"/>
                  </a:lnTo>
                  <a:lnTo>
                    <a:pt x="1173194" y="797147"/>
                  </a:lnTo>
                  <a:lnTo>
                    <a:pt x="1162526" y="800481"/>
                  </a:lnTo>
                  <a:lnTo>
                    <a:pt x="1138904" y="799719"/>
                  </a:lnTo>
                  <a:lnTo>
                    <a:pt x="1137571" y="801910"/>
                  </a:lnTo>
                  <a:lnTo>
                    <a:pt x="1126141" y="785813"/>
                  </a:lnTo>
                  <a:lnTo>
                    <a:pt x="1124617" y="796385"/>
                  </a:lnTo>
                  <a:lnTo>
                    <a:pt x="1107281" y="804958"/>
                  </a:lnTo>
                  <a:lnTo>
                    <a:pt x="1094994" y="820960"/>
                  </a:lnTo>
                  <a:lnTo>
                    <a:pt x="1087184" y="841057"/>
                  </a:lnTo>
                  <a:lnTo>
                    <a:pt x="1097185" y="841629"/>
                  </a:lnTo>
                  <a:lnTo>
                    <a:pt x="1089088" y="849535"/>
                  </a:lnTo>
                  <a:lnTo>
                    <a:pt x="1079659" y="845248"/>
                  </a:lnTo>
                  <a:lnTo>
                    <a:pt x="1083088" y="835628"/>
                  </a:lnTo>
                  <a:lnTo>
                    <a:pt x="1090517" y="828389"/>
                  </a:lnTo>
                  <a:lnTo>
                    <a:pt x="1086231" y="825627"/>
                  </a:lnTo>
                  <a:lnTo>
                    <a:pt x="1089755" y="820103"/>
                  </a:lnTo>
                  <a:lnTo>
                    <a:pt x="1075753" y="816769"/>
                  </a:lnTo>
                  <a:lnTo>
                    <a:pt x="1043750" y="802577"/>
                  </a:lnTo>
                  <a:lnTo>
                    <a:pt x="1035177" y="794576"/>
                  </a:lnTo>
                  <a:lnTo>
                    <a:pt x="1028700" y="792671"/>
                  </a:lnTo>
                  <a:lnTo>
                    <a:pt x="1017175" y="794671"/>
                  </a:lnTo>
                  <a:lnTo>
                    <a:pt x="1014412" y="790575"/>
                  </a:lnTo>
                  <a:lnTo>
                    <a:pt x="1004030" y="796766"/>
                  </a:lnTo>
                  <a:lnTo>
                    <a:pt x="1000411" y="796004"/>
                  </a:lnTo>
                  <a:lnTo>
                    <a:pt x="984599" y="805148"/>
                  </a:lnTo>
                  <a:lnTo>
                    <a:pt x="979075" y="812482"/>
                  </a:lnTo>
                  <a:lnTo>
                    <a:pt x="980789" y="825246"/>
                  </a:lnTo>
                  <a:lnTo>
                    <a:pt x="986218" y="832485"/>
                  </a:lnTo>
                  <a:lnTo>
                    <a:pt x="984313" y="836200"/>
                  </a:lnTo>
                  <a:lnTo>
                    <a:pt x="986790" y="841820"/>
                  </a:lnTo>
                  <a:lnTo>
                    <a:pt x="984980" y="842581"/>
                  </a:lnTo>
                  <a:lnTo>
                    <a:pt x="988695" y="852869"/>
                  </a:lnTo>
                  <a:lnTo>
                    <a:pt x="983266" y="846201"/>
                  </a:lnTo>
                  <a:lnTo>
                    <a:pt x="977170" y="850487"/>
                  </a:lnTo>
                  <a:lnTo>
                    <a:pt x="978599" y="868775"/>
                  </a:lnTo>
                  <a:lnTo>
                    <a:pt x="969359" y="876586"/>
                  </a:lnTo>
                  <a:lnTo>
                    <a:pt x="966597" y="883158"/>
                  </a:lnTo>
                  <a:lnTo>
                    <a:pt x="966407" y="889540"/>
                  </a:lnTo>
                  <a:lnTo>
                    <a:pt x="971645" y="904685"/>
                  </a:lnTo>
                  <a:lnTo>
                    <a:pt x="968121" y="906494"/>
                  </a:lnTo>
                  <a:lnTo>
                    <a:pt x="969835" y="914114"/>
                  </a:lnTo>
                  <a:lnTo>
                    <a:pt x="967740" y="922687"/>
                  </a:lnTo>
                  <a:lnTo>
                    <a:pt x="977170" y="942880"/>
                  </a:lnTo>
                  <a:lnTo>
                    <a:pt x="975836" y="944309"/>
                  </a:lnTo>
                  <a:lnTo>
                    <a:pt x="959834" y="948214"/>
                  </a:lnTo>
                  <a:lnTo>
                    <a:pt x="949547" y="948119"/>
                  </a:lnTo>
                  <a:lnTo>
                    <a:pt x="930021" y="961072"/>
                  </a:lnTo>
                  <a:lnTo>
                    <a:pt x="913352" y="959739"/>
                  </a:lnTo>
                  <a:lnTo>
                    <a:pt x="916972" y="946880"/>
                  </a:lnTo>
                  <a:lnTo>
                    <a:pt x="910304" y="939737"/>
                  </a:lnTo>
                  <a:lnTo>
                    <a:pt x="910876" y="919734"/>
                  </a:lnTo>
                  <a:lnTo>
                    <a:pt x="916305" y="903065"/>
                  </a:lnTo>
                  <a:lnTo>
                    <a:pt x="913828" y="892969"/>
                  </a:lnTo>
                  <a:lnTo>
                    <a:pt x="914495" y="878967"/>
                  </a:lnTo>
                  <a:lnTo>
                    <a:pt x="918591" y="862013"/>
                  </a:lnTo>
                  <a:lnTo>
                    <a:pt x="906780" y="850487"/>
                  </a:lnTo>
                  <a:lnTo>
                    <a:pt x="880682" y="872585"/>
                  </a:lnTo>
                  <a:lnTo>
                    <a:pt x="881158" y="888778"/>
                  </a:lnTo>
                  <a:lnTo>
                    <a:pt x="889444" y="894112"/>
                  </a:lnTo>
                  <a:lnTo>
                    <a:pt x="896588" y="890683"/>
                  </a:lnTo>
                  <a:lnTo>
                    <a:pt x="898779" y="895160"/>
                  </a:lnTo>
                  <a:lnTo>
                    <a:pt x="889635" y="897827"/>
                  </a:lnTo>
                  <a:lnTo>
                    <a:pt x="886492" y="895826"/>
                  </a:lnTo>
                  <a:lnTo>
                    <a:pt x="882491" y="900970"/>
                  </a:lnTo>
                  <a:lnTo>
                    <a:pt x="875062" y="903827"/>
                  </a:lnTo>
                  <a:lnTo>
                    <a:pt x="859250" y="902113"/>
                  </a:lnTo>
                  <a:lnTo>
                    <a:pt x="857155" y="927259"/>
                  </a:lnTo>
                  <a:lnTo>
                    <a:pt x="865346" y="944975"/>
                  </a:lnTo>
                  <a:lnTo>
                    <a:pt x="874490" y="956405"/>
                  </a:lnTo>
                  <a:lnTo>
                    <a:pt x="871537" y="976313"/>
                  </a:lnTo>
                  <a:lnTo>
                    <a:pt x="873157" y="993934"/>
                  </a:lnTo>
                  <a:lnTo>
                    <a:pt x="857441" y="996887"/>
                  </a:lnTo>
                  <a:lnTo>
                    <a:pt x="838962" y="987076"/>
                  </a:lnTo>
                  <a:lnTo>
                    <a:pt x="816388" y="978503"/>
                  </a:lnTo>
                  <a:lnTo>
                    <a:pt x="808863" y="977932"/>
                  </a:lnTo>
                  <a:lnTo>
                    <a:pt x="807149" y="998601"/>
                  </a:lnTo>
                  <a:lnTo>
                    <a:pt x="794957" y="1003840"/>
                  </a:lnTo>
                  <a:lnTo>
                    <a:pt x="792670" y="996887"/>
                  </a:lnTo>
                  <a:lnTo>
                    <a:pt x="778288" y="998125"/>
                  </a:lnTo>
                  <a:lnTo>
                    <a:pt x="775335" y="988695"/>
                  </a:lnTo>
                  <a:lnTo>
                    <a:pt x="761333" y="987457"/>
                  </a:lnTo>
                  <a:lnTo>
                    <a:pt x="749427" y="980408"/>
                  </a:lnTo>
                  <a:lnTo>
                    <a:pt x="740759" y="994601"/>
                  </a:lnTo>
                  <a:lnTo>
                    <a:pt x="763715" y="1002697"/>
                  </a:lnTo>
                  <a:lnTo>
                    <a:pt x="762000" y="1007364"/>
                  </a:lnTo>
                  <a:lnTo>
                    <a:pt x="766858" y="1007173"/>
                  </a:lnTo>
                  <a:lnTo>
                    <a:pt x="768001" y="1011746"/>
                  </a:lnTo>
                  <a:lnTo>
                    <a:pt x="773811" y="1014889"/>
                  </a:lnTo>
                  <a:lnTo>
                    <a:pt x="772096" y="1017461"/>
                  </a:lnTo>
                  <a:lnTo>
                    <a:pt x="758761" y="1007364"/>
                  </a:lnTo>
                  <a:lnTo>
                    <a:pt x="756857" y="1013174"/>
                  </a:lnTo>
                  <a:lnTo>
                    <a:pt x="768572" y="1020889"/>
                  </a:lnTo>
                  <a:lnTo>
                    <a:pt x="783431" y="1042035"/>
                  </a:lnTo>
                  <a:lnTo>
                    <a:pt x="787241" y="1055370"/>
                  </a:lnTo>
                  <a:lnTo>
                    <a:pt x="784288" y="1074991"/>
                  </a:lnTo>
                  <a:lnTo>
                    <a:pt x="798004" y="1074991"/>
                  </a:lnTo>
                  <a:lnTo>
                    <a:pt x="798862" y="1064323"/>
                  </a:lnTo>
                  <a:lnTo>
                    <a:pt x="802195" y="1063085"/>
                  </a:lnTo>
                  <a:lnTo>
                    <a:pt x="810959" y="1049560"/>
                  </a:lnTo>
                  <a:lnTo>
                    <a:pt x="820674" y="1044893"/>
                  </a:lnTo>
                  <a:lnTo>
                    <a:pt x="828961" y="1030986"/>
                  </a:lnTo>
                  <a:lnTo>
                    <a:pt x="835342" y="1027081"/>
                  </a:lnTo>
                  <a:lnTo>
                    <a:pt x="853631" y="1034034"/>
                  </a:lnTo>
                  <a:lnTo>
                    <a:pt x="865156" y="1043559"/>
                  </a:lnTo>
                  <a:lnTo>
                    <a:pt x="878681" y="1040225"/>
                  </a:lnTo>
                  <a:lnTo>
                    <a:pt x="891731" y="1044702"/>
                  </a:lnTo>
                  <a:lnTo>
                    <a:pt x="878015" y="1053846"/>
                  </a:lnTo>
                  <a:lnTo>
                    <a:pt x="871633" y="1067943"/>
                  </a:lnTo>
                  <a:lnTo>
                    <a:pt x="872204" y="1086803"/>
                  </a:lnTo>
                  <a:lnTo>
                    <a:pt x="879062" y="1084993"/>
                  </a:lnTo>
                  <a:lnTo>
                    <a:pt x="881729" y="1090517"/>
                  </a:lnTo>
                  <a:lnTo>
                    <a:pt x="889444" y="1080706"/>
                  </a:lnTo>
                  <a:lnTo>
                    <a:pt x="900112" y="1086993"/>
                  </a:lnTo>
                  <a:lnTo>
                    <a:pt x="898017" y="1091184"/>
                  </a:lnTo>
                  <a:lnTo>
                    <a:pt x="900970" y="1098423"/>
                  </a:lnTo>
                  <a:lnTo>
                    <a:pt x="891921" y="1109281"/>
                  </a:lnTo>
                  <a:lnTo>
                    <a:pt x="898112" y="1109853"/>
                  </a:lnTo>
                  <a:lnTo>
                    <a:pt x="902779" y="1120807"/>
                  </a:lnTo>
                  <a:lnTo>
                    <a:pt x="887254" y="1136714"/>
                  </a:lnTo>
                  <a:lnTo>
                    <a:pt x="886587" y="1149096"/>
                  </a:lnTo>
                  <a:lnTo>
                    <a:pt x="878681" y="1155478"/>
                  </a:lnTo>
                  <a:lnTo>
                    <a:pt x="889921" y="1162526"/>
                  </a:lnTo>
                  <a:lnTo>
                    <a:pt x="881634" y="1176433"/>
                  </a:lnTo>
                  <a:lnTo>
                    <a:pt x="888397" y="1179481"/>
                  </a:lnTo>
                  <a:lnTo>
                    <a:pt x="886777" y="1185958"/>
                  </a:lnTo>
                  <a:lnTo>
                    <a:pt x="892588" y="1191578"/>
                  </a:lnTo>
                  <a:lnTo>
                    <a:pt x="887825" y="1197102"/>
                  </a:lnTo>
                  <a:lnTo>
                    <a:pt x="901256" y="1208818"/>
                  </a:lnTo>
                  <a:lnTo>
                    <a:pt x="897065" y="1212152"/>
                  </a:lnTo>
                  <a:lnTo>
                    <a:pt x="896779" y="1225487"/>
                  </a:lnTo>
                  <a:lnTo>
                    <a:pt x="892874" y="1236440"/>
                  </a:lnTo>
                  <a:lnTo>
                    <a:pt x="895064" y="1242060"/>
                  </a:lnTo>
                  <a:lnTo>
                    <a:pt x="882872" y="1248728"/>
                  </a:lnTo>
                  <a:lnTo>
                    <a:pt x="883825" y="1252823"/>
                  </a:lnTo>
                  <a:lnTo>
                    <a:pt x="894302" y="1254919"/>
                  </a:lnTo>
                  <a:lnTo>
                    <a:pt x="892874" y="1260348"/>
                  </a:lnTo>
                  <a:lnTo>
                    <a:pt x="895541" y="1263110"/>
                  </a:lnTo>
                  <a:lnTo>
                    <a:pt x="899922" y="1262729"/>
                  </a:lnTo>
                  <a:lnTo>
                    <a:pt x="898684" y="1266254"/>
                  </a:lnTo>
                  <a:lnTo>
                    <a:pt x="904399" y="1270635"/>
                  </a:lnTo>
                  <a:lnTo>
                    <a:pt x="904589" y="1275969"/>
                  </a:lnTo>
                  <a:lnTo>
                    <a:pt x="913352" y="1277969"/>
                  </a:lnTo>
                  <a:lnTo>
                    <a:pt x="918210" y="1283875"/>
                  </a:lnTo>
                  <a:lnTo>
                    <a:pt x="935831" y="1287018"/>
                  </a:lnTo>
                  <a:lnTo>
                    <a:pt x="942499" y="1304925"/>
                  </a:lnTo>
                  <a:lnTo>
                    <a:pt x="967073" y="1319498"/>
                  </a:lnTo>
                  <a:lnTo>
                    <a:pt x="975741" y="1338453"/>
                  </a:lnTo>
                  <a:lnTo>
                    <a:pt x="969264" y="1338548"/>
                  </a:lnTo>
                  <a:lnTo>
                    <a:pt x="968121" y="1353026"/>
                  </a:lnTo>
                  <a:lnTo>
                    <a:pt x="956596" y="1364171"/>
                  </a:lnTo>
                  <a:lnTo>
                    <a:pt x="953071" y="1363123"/>
                  </a:lnTo>
                  <a:lnTo>
                    <a:pt x="950881" y="1365790"/>
                  </a:lnTo>
                  <a:lnTo>
                    <a:pt x="948023" y="1377696"/>
                  </a:lnTo>
                  <a:lnTo>
                    <a:pt x="954976" y="1395794"/>
                  </a:lnTo>
                  <a:lnTo>
                    <a:pt x="953738" y="1403318"/>
                  </a:lnTo>
                  <a:lnTo>
                    <a:pt x="945166" y="1410653"/>
                  </a:lnTo>
                  <a:lnTo>
                    <a:pt x="933736" y="1403509"/>
                  </a:lnTo>
                  <a:lnTo>
                    <a:pt x="944785" y="1410843"/>
                  </a:lnTo>
                  <a:lnTo>
                    <a:pt x="935831" y="1420178"/>
                  </a:lnTo>
                  <a:lnTo>
                    <a:pt x="934974" y="1425321"/>
                  </a:lnTo>
                  <a:lnTo>
                    <a:pt x="942023" y="1435989"/>
                  </a:lnTo>
                  <a:lnTo>
                    <a:pt x="939832" y="1433989"/>
                  </a:lnTo>
                  <a:lnTo>
                    <a:pt x="943261" y="1444847"/>
                  </a:lnTo>
                  <a:lnTo>
                    <a:pt x="945166" y="1443990"/>
                  </a:lnTo>
                  <a:lnTo>
                    <a:pt x="939641" y="1447800"/>
                  </a:lnTo>
                  <a:lnTo>
                    <a:pt x="929164" y="1450467"/>
                  </a:lnTo>
                  <a:lnTo>
                    <a:pt x="927735" y="1453039"/>
                  </a:lnTo>
                  <a:lnTo>
                    <a:pt x="936688" y="1463230"/>
                  </a:lnTo>
                  <a:lnTo>
                    <a:pt x="939641" y="1458754"/>
                  </a:lnTo>
                  <a:lnTo>
                    <a:pt x="926306" y="1481804"/>
                  </a:lnTo>
                  <a:lnTo>
                    <a:pt x="921353" y="1504093"/>
                  </a:lnTo>
                  <a:lnTo>
                    <a:pt x="922687" y="1523238"/>
                  </a:lnTo>
                  <a:lnTo>
                    <a:pt x="915734" y="1530287"/>
                  </a:lnTo>
                  <a:lnTo>
                    <a:pt x="895255" y="1536859"/>
                  </a:lnTo>
                  <a:lnTo>
                    <a:pt x="885634" y="1548289"/>
                  </a:lnTo>
                  <a:lnTo>
                    <a:pt x="871347" y="1555242"/>
                  </a:lnTo>
                  <a:lnTo>
                    <a:pt x="872871" y="1556671"/>
                  </a:lnTo>
                  <a:lnTo>
                    <a:pt x="865918" y="1571625"/>
                  </a:lnTo>
                  <a:lnTo>
                    <a:pt x="867251" y="1573911"/>
                  </a:lnTo>
                  <a:lnTo>
                    <a:pt x="858298" y="1572387"/>
                  </a:lnTo>
                  <a:lnTo>
                    <a:pt x="857536" y="1574102"/>
                  </a:lnTo>
                  <a:lnTo>
                    <a:pt x="864965" y="1577721"/>
                  </a:lnTo>
                  <a:lnTo>
                    <a:pt x="869347" y="1590675"/>
                  </a:lnTo>
                  <a:lnTo>
                    <a:pt x="846201" y="1592104"/>
                  </a:lnTo>
                  <a:lnTo>
                    <a:pt x="845820" y="1589056"/>
                  </a:lnTo>
                  <a:lnTo>
                    <a:pt x="845534" y="1592485"/>
                  </a:lnTo>
                  <a:lnTo>
                    <a:pt x="834009" y="1578483"/>
                  </a:lnTo>
                  <a:lnTo>
                    <a:pt x="826484" y="1576578"/>
                  </a:lnTo>
                  <a:lnTo>
                    <a:pt x="825246" y="1579816"/>
                  </a:lnTo>
                  <a:lnTo>
                    <a:pt x="814959" y="1580102"/>
                  </a:lnTo>
                  <a:lnTo>
                    <a:pt x="818483" y="1578769"/>
                  </a:lnTo>
                  <a:lnTo>
                    <a:pt x="812959" y="1577340"/>
                  </a:lnTo>
                  <a:lnTo>
                    <a:pt x="793337" y="1588484"/>
                  </a:lnTo>
                  <a:lnTo>
                    <a:pt x="790766" y="1582579"/>
                  </a:lnTo>
                  <a:lnTo>
                    <a:pt x="781621" y="1577149"/>
                  </a:lnTo>
                  <a:lnTo>
                    <a:pt x="768953" y="1576388"/>
                  </a:lnTo>
                  <a:lnTo>
                    <a:pt x="765905" y="1566101"/>
                  </a:lnTo>
                  <a:lnTo>
                    <a:pt x="756857" y="1556956"/>
                  </a:lnTo>
                  <a:lnTo>
                    <a:pt x="759238" y="1567910"/>
                  </a:lnTo>
                  <a:lnTo>
                    <a:pt x="749999" y="1566672"/>
                  </a:lnTo>
                  <a:lnTo>
                    <a:pt x="743998" y="1573149"/>
                  </a:lnTo>
                  <a:lnTo>
                    <a:pt x="734949" y="1575245"/>
                  </a:lnTo>
                  <a:lnTo>
                    <a:pt x="727043" y="1586960"/>
                  </a:lnTo>
                  <a:lnTo>
                    <a:pt x="714280" y="1592961"/>
                  </a:lnTo>
                  <a:lnTo>
                    <a:pt x="706660" y="1602772"/>
                  </a:lnTo>
                  <a:lnTo>
                    <a:pt x="693325" y="1607534"/>
                  </a:lnTo>
                  <a:lnTo>
                    <a:pt x="685991" y="1606487"/>
                  </a:lnTo>
                  <a:lnTo>
                    <a:pt x="680085" y="1598295"/>
                  </a:lnTo>
                  <a:lnTo>
                    <a:pt x="644842" y="1582388"/>
                  </a:lnTo>
                  <a:close/>
                  <a:moveTo>
                    <a:pt x="520922" y="1526667"/>
                  </a:moveTo>
                  <a:lnTo>
                    <a:pt x="523780" y="1529334"/>
                  </a:lnTo>
                  <a:lnTo>
                    <a:pt x="526733" y="1529048"/>
                  </a:lnTo>
                  <a:lnTo>
                    <a:pt x="527113" y="1526096"/>
                  </a:lnTo>
                  <a:lnTo>
                    <a:pt x="534162" y="1530287"/>
                  </a:lnTo>
                  <a:lnTo>
                    <a:pt x="535686" y="1517142"/>
                  </a:lnTo>
                  <a:lnTo>
                    <a:pt x="527209" y="1516189"/>
                  </a:lnTo>
                  <a:lnTo>
                    <a:pt x="520922" y="1526667"/>
                  </a:lnTo>
                  <a:close/>
                  <a:moveTo>
                    <a:pt x="838486" y="1582484"/>
                  </a:moveTo>
                  <a:lnTo>
                    <a:pt x="843439" y="1584960"/>
                  </a:lnTo>
                  <a:lnTo>
                    <a:pt x="841248" y="1581055"/>
                  </a:lnTo>
                  <a:lnTo>
                    <a:pt x="838486" y="1582484"/>
                  </a:lnTo>
                  <a:close/>
                  <a:moveTo>
                    <a:pt x="346519" y="1546479"/>
                  </a:moveTo>
                  <a:lnTo>
                    <a:pt x="352234" y="1545050"/>
                  </a:lnTo>
                  <a:lnTo>
                    <a:pt x="362045" y="1552480"/>
                  </a:lnTo>
                  <a:lnTo>
                    <a:pt x="365665" y="1558385"/>
                  </a:lnTo>
                  <a:lnTo>
                    <a:pt x="361664" y="1554575"/>
                  </a:lnTo>
                  <a:lnTo>
                    <a:pt x="360521" y="1556290"/>
                  </a:lnTo>
                  <a:lnTo>
                    <a:pt x="357283" y="1550289"/>
                  </a:lnTo>
                  <a:lnTo>
                    <a:pt x="350329" y="1552575"/>
                  </a:lnTo>
                  <a:lnTo>
                    <a:pt x="346519" y="15464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29" name="Freihandform: Form 328">
              <a:extLst>
                <a:ext uri="{FF2B5EF4-FFF2-40B4-BE49-F238E27FC236}">
                  <a16:creationId xmlns:a16="http://schemas.microsoft.com/office/drawing/2014/main" id="{6C746206-5544-450E-9FFD-7EB03656F0D0}"/>
                </a:ext>
              </a:extLst>
            </p:cNvPr>
            <p:cNvSpPr/>
            <p:nvPr/>
          </p:nvSpPr>
          <p:spPr>
            <a:xfrm>
              <a:off x="1706192" y="3095549"/>
              <a:ext cx="960300" cy="935550"/>
            </a:xfrm>
            <a:custGeom>
              <a:avLst/>
              <a:gdLst>
                <a:gd name="connsiteX0" fmla="*/ 844963 w 1847850"/>
                <a:gd name="connsiteY0" fmla="*/ 1549146 h 1800225"/>
                <a:gd name="connsiteX1" fmla="*/ 854583 w 1847850"/>
                <a:gd name="connsiteY1" fmla="*/ 1541050 h 1800225"/>
                <a:gd name="connsiteX2" fmla="*/ 859536 w 1847850"/>
                <a:gd name="connsiteY2" fmla="*/ 1529429 h 1800225"/>
                <a:gd name="connsiteX3" fmla="*/ 876395 w 1847850"/>
                <a:gd name="connsiteY3" fmla="*/ 1530191 h 1800225"/>
                <a:gd name="connsiteX4" fmla="*/ 885158 w 1847850"/>
                <a:gd name="connsiteY4" fmla="*/ 1525048 h 1800225"/>
                <a:gd name="connsiteX5" fmla="*/ 886206 w 1847850"/>
                <a:gd name="connsiteY5" fmla="*/ 1517714 h 1800225"/>
                <a:gd name="connsiteX6" fmla="*/ 888492 w 1847850"/>
                <a:gd name="connsiteY6" fmla="*/ 1517904 h 1800225"/>
                <a:gd name="connsiteX7" fmla="*/ 892969 w 1847850"/>
                <a:gd name="connsiteY7" fmla="*/ 1508951 h 1800225"/>
                <a:gd name="connsiteX8" fmla="*/ 888492 w 1847850"/>
                <a:gd name="connsiteY8" fmla="*/ 1505140 h 1800225"/>
                <a:gd name="connsiteX9" fmla="*/ 889826 w 1847850"/>
                <a:gd name="connsiteY9" fmla="*/ 1499235 h 1800225"/>
                <a:gd name="connsiteX10" fmla="*/ 897827 w 1847850"/>
                <a:gd name="connsiteY10" fmla="*/ 1492949 h 1800225"/>
                <a:gd name="connsiteX11" fmla="*/ 896874 w 1847850"/>
                <a:gd name="connsiteY11" fmla="*/ 1487900 h 1800225"/>
                <a:gd name="connsiteX12" fmla="*/ 892873 w 1847850"/>
                <a:gd name="connsiteY12" fmla="*/ 1484185 h 1800225"/>
                <a:gd name="connsiteX13" fmla="*/ 904875 w 1847850"/>
                <a:gd name="connsiteY13" fmla="*/ 1478185 h 1800225"/>
                <a:gd name="connsiteX14" fmla="*/ 898398 w 1847850"/>
                <a:gd name="connsiteY14" fmla="*/ 1479900 h 1800225"/>
                <a:gd name="connsiteX15" fmla="*/ 897541 w 1847850"/>
                <a:gd name="connsiteY15" fmla="*/ 1476565 h 1800225"/>
                <a:gd name="connsiteX16" fmla="*/ 885920 w 1847850"/>
                <a:gd name="connsiteY16" fmla="*/ 1480185 h 1800225"/>
                <a:gd name="connsiteX17" fmla="*/ 857821 w 1847850"/>
                <a:gd name="connsiteY17" fmla="*/ 1498854 h 1800225"/>
                <a:gd name="connsiteX18" fmla="*/ 847820 w 1847850"/>
                <a:gd name="connsiteY18" fmla="*/ 1501807 h 1800225"/>
                <a:gd name="connsiteX19" fmla="*/ 850297 w 1847850"/>
                <a:gd name="connsiteY19" fmla="*/ 1488662 h 1800225"/>
                <a:gd name="connsiteX20" fmla="*/ 864013 w 1847850"/>
                <a:gd name="connsiteY20" fmla="*/ 1476851 h 1800225"/>
                <a:gd name="connsiteX21" fmla="*/ 867442 w 1847850"/>
                <a:gd name="connsiteY21" fmla="*/ 1466564 h 1800225"/>
                <a:gd name="connsiteX22" fmla="*/ 863251 w 1847850"/>
                <a:gd name="connsiteY22" fmla="*/ 1461230 h 1800225"/>
                <a:gd name="connsiteX23" fmla="*/ 852106 w 1847850"/>
                <a:gd name="connsiteY23" fmla="*/ 1463707 h 1800225"/>
                <a:gd name="connsiteX24" fmla="*/ 844391 w 1847850"/>
                <a:gd name="connsiteY24" fmla="*/ 1462087 h 1800225"/>
                <a:gd name="connsiteX25" fmla="*/ 840296 w 1847850"/>
                <a:gd name="connsiteY25" fmla="*/ 1457801 h 1800225"/>
                <a:gd name="connsiteX26" fmla="*/ 842010 w 1847850"/>
                <a:gd name="connsiteY26" fmla="*/ 1455610 h 1800225"/>
                <a:gd name="connsiteX27" fmla="*/ 838581 w 1847850"/>
                <a:gd name="connsiteY27" fmla="*/ 1452658 h 1800225"/>
                <a:gd name="connsiteX28" fmla="*/ 840010 w 1847850"/>
                <a:gd name="connsiteY28" fmla="*/ 1450276 h 1800225"/>
                <a:gd name="connsiteX29" fmla="*/ 833152 w 1847850"/>
                <a:gd name="connsiteY29" fmla="*/ 1450658 h 1800225"/>
                <a:gd name="connsiteX30" fmla="*/ 828485 w 1847850"/>
                <a:gd name="connsiteY30" fmla="*/ 1453896 h 1800225"/>
                <a:gd name="connsiteX31" fmla="*/ 812959 w 1847850"/>
                <a:gd name="connsiteY31" fmla="*/ 1445990 h 1800225"/>
                <a:gd name="connsiteX32" fmla="*/ 804101 w 1847850"/>
                <a:gd name="connsiteY32" fmla="*/ 1447800 h 1800225"/>
                <a:gd name="connsiteX33" fmla="*/ 797147 w 1847850"/>
                <a:gd name="connsiteY33" fmla="*/ 1439894 h 1800225"/>
                <a:gd name="connsiteX34" fmla="*/ 791146 w 1847850"/>
                <a:gd name="connsiteY34" fmla="*/ 1442085 h 1800225"/>
                <a:gd name="connsiteX35" fmla="*/ 790289 w 1847850"/>
                <a:gd name="connsiteY35" fmla="*/ 1430846 h 1800225"/>
                <a:gd name="connsiteX36" fmla="*/ 781621 w 1847850"/>
                <a:gd name="connsiteY36" fmla="*/ 1432465 h 1800225"/>
                <a:gd name="connsiteX37" fmla="*/ 775240 w 1847850"/>
                <a:gd name="connsiteY37" fmla="*/ 1442752 h 1800225"/>
                <a:gd name="connsiteX38" fmla="*/ 760857 w 1847850"/>
                <a:gd name="connsiteY38" fmla="*/ 1433227 h 1800225"/>
                <a:gd name="connsiteX39" fmla="*/ 753618 w 1847850"/>
                <a:gd name="connsiteY39" fmla="*/ 1433036 h 1800225"/>
                <a:gd name="connsiteX40" fmla="*/ 749427 w 1847850"/>
                <a:gd name="connsiteY40" fmla="*/ 1419987 h 1800225"/>
                <a:gd name="connsiteX41" fmla="*/ 740283 w 1847850"/>
                <a:gd name="connsiteY41" fmla="*/ 1414748 h 1800225"/>
                <a:gd name="connsiteX42" fmla="*/ 722757 w 1847850"/>
                <a:gd name="connsiteY42" fmla="*/ 1398175 h 1800225"/>
                <a:gd name="connsiteX43" fmla="*/ 728091 w 1847850"/>
                <a:gd name="connsiteY43" fmla="*/ 1384173 h 1800225"/>
                <a:gd name="connsiteX44" fmla="*/ 725900 w 1847850"/>
                <a:gd name="connsiteY44" fmla="*/ 1384459 h 1800225"/>
                <a:gd name="connsiteX45" fmla="*/ 725234 w 1847850"/>
                <a:gd name="connsiteY45" fmla="*/ 1373124 h 1800225"/>
                <a:gd name="connsiteX46" fmla="*/ 729044 w 1847850"/>
                <a:gd name="connsiteY46" fmla="*/ 1372648 h 1800225"/>
                <a:gd name="connsiteX47" fmla="*/ 731425 w 1847850"/>
                <a:gd name="connsiteY47" fmla="*/ 1359694 h 1800225"/>
                <a:gd name="connsiteX48" fmla="*/ 736092 w 1847850"/>
                <a:gd name="connsiteY48" fmla="*/ 1353598 h 1800225"/>
                <a:gd name="connsiteX49" fmla="*/ 730282 w 1847850"/>
                <a:gd name="connsiteY49" fmla="*/ 1351026 h 1800225"/>
                <a:gd name="connsiteX50" fmla="*/ 729329 w 1847850"/>
                <a:gd name="connsiteY50" fmla="*/ 1344835 h 1800225"/>
                <a:gd name="connsiteX51" fmla="*/ 725138 w 1847850"/>
                <a:gd name="connsiteY51" fmla="*/ 1345692 h 1800225"/>
                <a:gd name="connsiteX52" fmla="*/ 723424 w 1847850"/>
                <a:gd name="connsiteY52" fmla="*/ 1351121 h 1800225"/>
                <a:gd name="connsiteX53" fmla="*/ 716185 w 1847850"/>
                <a:gd name="connsiteY53" fmla="*/ 1345978 h 1800225"/>
                <a:gd name="connsiteX54" fmla="*/ 717995 w 1847850"/>
                <a:gd name="connsiteY54" fmla="*/ 1340739 h 1800225"/>
                <a:gd name="connsiteX55" fmla="*/ 714565 w 1847850"/>
                <a:gd name="connsiteY55" fmla="*/ 1337786 h 1800225"/>
                <a:gd name="connsiteX56" fmla="*/ 712756 w 1847850"/>
                <a:gd name="connsiteY56" fmla="*/ 1340358 h 1800225"/>
                <a:gd name="connsiteX57" fmla="*/ 706088 w 1847850"/>
                <a:gd name="connsiteY57" fmla="*/ 1340263 h 1800225"/>
                <a:gd name="connsiteX58" fmla="*/ 705898 w 1847850"/>
                <a:gd name="connsiteY58" fmla="*/ 1337405 h 1800225"/>
                <a:gd name="connsiteX59" fmla="*/ 700564 w 1847850"/>
                <a:gd name="connsiteY59" fmla="*/ 1343501 h 1800225"/>
                <a:gd name="connsiteX60" fmla="*/ 695420 w 1847850"/>
                <a:gd name="connsiteY60" fmla="*/ 1345406 h 1800225"/>
                <a:gd name="connsiteX61" fmla="*/ 693706 w 1847850"/>
                <a:gd name="connsiteY61" fmla="*/ 1350836 h 1800225"/>
                <a:gd name="connsiteX62" fmla="*/ 685705 w 1847850"/>
                <a:gd name="connsiteY62" fmla="*/ 1355693 h 1800225"/>
                <a:gd name="connsiteX63" fmla="*/ 670941 w 1847850"/>
                <a:gd name="connsiteY63" fmla="*/ 1349502 h 1800225"/>
                <a:gd name="connsiteX64" fmla="*/ 672179 w 1847850"/>
                <a:gd name="connsiteY64" fmla="*/ 1347121 h 1800225"/>
                <a:gd name="connsiteX65" fmla="*/ 679609 w 1847850"/>
                <a:gd name="connsiteY65" fmla="*/ 1347502 h 1800225"/>
                <a:gd name="connsiteX66" fmla="*/ 688943 w 1847850"/>
                <a:gd name="connsiteY66" fmla="*/ 1344168 h 1800225"/>
                <a:gd name="connsiteX67" fmla="*/ 687896 w 1847850"/>
                <a:gd name="connsiteY67" fmla="*/ 1341691 h 1800225"/>
                <a:gd name="connsiteX68" fmla="*/ 691039 w 1847850"/>
                <a:gd name="connsiteY68" fmla="*/ 1339882 h 1800225"/>
                <a:gd name="connsiteX69" fmla="*/ 688943 w 1847850"/>
                <a:gd name="connsiteY69" fmla="*/ 1337691 h 1800225"/>
                <a:gd name="connsiteX70" fmla="*/ 683133 w 1847850"/>
                <a:gd name="connsiteY70" fmla="*/ 1340263 h 1800225"/>
                <a:gd name="connsiteX71" fmla="*/ 674465 w 1847850"/>
                <a:gd name="connsiteY71" fmla="*/ 1330833 h 1800225"/>
                <a:gd name="connsiteX72" fmla="*/ 668941 w 1847850"/>
                <a:gd name="connsiteY72" fmla="*/ 1335119 h 1800225"/>
                <a:gd name="connsiteX73" fmla="*/ 665702 w 1847850"/>
                <a:gd name="connsiteY73" fmla="*/ 1327595 h 1800225"/>
                <a:gd name="connsiteX74" fmla="*/ 668750 w 1847850"/>
                <a:gd name="connsiteY74" fmla="*/ 1318736 h 1800225"/>
                <a:gd name="connsiteX75" fmla="*/ 675322 w 1847850"/>
                <a:gd name="connsiteY75" fmla="*/ 1313402 h 1800225"/>
                <a:gd name="connsiteX76" fmla="*/ 669131 w 1847850"/>
                <a:gd name="connsiteY76" fmla="*/ 1317403 h 1800225"/>
                <a:gd name="connsiteX77" fmla="*/ 664750 w 1847850"/>
                <a:gd name="connsiteY77" fmla="*/ 1317212 h 1800225"/>
                <a:gd name="connsiteX78" fmla="*/ 672465 w 1847850"/>
                <a:gd name="connsiteY78" fmla="*/ 1298639 h 1800225"/>
                <a:gd name="connsiteX79" fmla="*/ 671227 w 1847850"/>
                <a:gd name="connsiteY79" fmla="*/ 1296257 h 1800225"/>
                <a:gd name="connsiteX80" fmla="*/ 652177 w 1847850"/>
                <a:gd name="connsiteY80" fmla="*/ 1289685 h 1800225"/>
                <a:gd name="connsiteX81" fmla="*/ 650938 w 1847850"/>
                <a:gd name="connsiteY81" fmla="*/ 1268825 h 1800225"/>
                <a:gd name="connsiteX82" fmla="*/ 654653 w 1847850"/>
                <a:gd name="connsiteY82" fmla="*/ 1266349 h 1800225"/>
                <a:gd name="connsiteX83" fmla="*/ 653701 w 1847850"/>
                <a:gd name="connsiteY83" fmla="*/ 1262634 h 1800225"/>
                <a:gd name="connsiteX84" fmla="*/ 665321 w 1847850"/>
                <a:gd name="connsiteY84" fmla="*/ 1262158 h 1800225"/>
                <a:gd name="connsiteX85" fmla="*/ 670179 w 1847850"/>
                <a:gd name="connsiteY85" fmla="*/ 1257110 h 1800225"/>
                <a:gd name="connsiteX86" fmla="*/ 687419 w 1847850"/>
                <a:gd name="connsiteY86" fmla="*/ 1249489 h 1800225"/>
                <a:gd name="connsiteX87" fmla="*/ 674275 w 1847850"/>
                <a:gd name="connsiteY87" fmla="*/ 1238345 h 1800225"/>
                <a:gd name="connsiteX88" fmla="*/ 663512 w 1847850"/>
                <a:gd name="connsiteY88" fmla="*/ 1233678 h 1800225"/>
                <a:gd name="connsiteX89" fmla="*/ 663321 w 1847850"/>
                <a:gd name="connsiteY89" fmla="*/ 1223391 h 1800225"/>
                <a:gd name="connsiteX90" fmla="*/ 661035 w 1847850"/>
                <a:gd name="connsiteY90" fmla="*/ 1220343 h 1800225"/>
                <a:gd name="connsiteX91" fmla="*/ 645033 w 1847850"/>
                <a:gd name="connsiteY91" fmla="*/ 1217771 h 1800225"/>
                <a:gd name="connsiteX92" fmla="*/ 640461 w 1847850"/>
                <a:gd name="connsiteY92" fmla="*/ 1219772 h 1800225"/>
                <a:gd name="connsiteX93" fmla="*/ 637794 w 1847850"/>
                <a:gd name="connsiteY93" fmla="*/ 1205389 h 1800225"/>
                <a:gd name="connsiteX94" fmla="*/ 633413 w 1847850"/>
                <a:gd name="connsiteY94" fmla="*/ 1198721 h 1800225"/>
                <a:gd name="connsiteX95" fmla="*/ 625602 w 1847850"/>
                <a:gd name="connsiteY95" fmla="*/ 1200626 h 1800225"/>
                <a:gd name="connsiteX96" fmla="*/ 619315 w 1847850"/>
                <a:gd name="connsiteY96" fmla="*/ 1198055 h 1800225"/>
                <a:gd name="connsiteX97" fmla="*/ 608933 w 1847850"/>
                <a:gd name="connsiteY97" fmla="*/ 1201293 h 1800225"/>
                <a:gd name="connsiteX98" fmla="*/ 593408 w 1847850"/>
                <a:gd name="connsiteY98" fmla="*/ 1196435 h 1800225"/>
                <a:gd name="connsiteX99" fmla="*/ 590645 w 1847850"/>
                <a:gd name="connsiteY99" fmla="*/ 1192530 h 1800225"/>
                <a:gd name="connsiteX100" fmla="*/ 593884 w 1847850"/>
                <a:gd name="connsiteY100" fmla="*/ 1185196 h 1800225"/>
                <a:gd name="connsiteX101" fmla="*/ 591503 w 1847850"/>
                <a:gd name="connsiteY101" fmla="*/ 1181957 h 1800225"/>
                <a:gd name="connsiteX102" fmla="*/ 580644 w 1847850"/>
                <a:gd name="connsiteY102" fmla="*/ 1185863 h 1800225"/>
                <a:gd name="connsiteX103" fmla="*/ 567214 w 1847850"/>
                <a:gd name="connsiteY103" fmla="*/ 1181957 h 1800225"/>
                <a:gd name="connsiteX104" fmla="*/ 554927 w 1847850"/>
                <a:gd name="connsiteY104" fmla="*/ 1210532 h 1800225"/>
                <a:gd name="connsiteX105" fmla="*/ 555308 w 1847850"/>
                <a:gd name="connsiteY105" fmla="*/ 1226248 h 1800225"/>
                <a:gd name="connsiteX106" fmla="*/ 548545 w 1847850"/>
                <a:gd name="connsiteY106" fmla="*/ 1252728 h 1800225"/>
                <a:gd name="connsiteX107" fmla="*/ 546735 w 1847850"/>
                <a:gd name="connsiteY107" fmla="*/ 1252252 h 1800225"/>
                <a:gd name="connsiteX108" fmla="*/ 544925 w 1847850"/>
                <a:gd name="connsiteY108" fmla="*/ 1257872 h 1800225"/>
                <a:gd name="connsiteX109" fmla="*/ 542544 w 1847850"/>
                <a:gd name="connsiteY109" fmla="*/ 1271111 h 1800225"/>
                <a:gd name="connsiteX110" fmla="*/ 536448 w 1847850"/>
                <a:gd name="connsiteY110" fmla="*/ 1278541 h 1800225"/>
                <a:gd name="connsiteX111" fmla="*/ 519684 w 1847850"/>
                <a:gd name="connsiteY111" fmla="*/ 1280446 h 1800225"/>
                <a:gd name="connsiteX112" fmla="*/ 500825 w 1847850"/>
                <a:gd name="connsiteY112" fmla="*/ 1292542 h 1800225"/>
                <a:gd name="connsiteX113" fmla="*/ 482155 w 1847850"/>
                <a:gd name="connsiteY113" fmla="*/ 1296733 h 1800225"/>
                <a:gd name="connsiteX114" fmla="*/ 475869 w 1847850"/>
                <a:gd name="connsiteY114" fmla="*/ 1295686 h 1800225"/>
                <a:gd name="connsiteX115" fmla="*/ 469963 w 1847850"/>
                <a:gd name="connsiteY115" fmla="*/ 1299210 h 1800225"/>
                <a:gd name="connsiteX116" fmla="*/ 468725 w 1847850"/>
                <a:gd name="connsiteY116" fmla="*/ 1315403 h 1800225"/>
                <a:gd name="connsiteX117" fmla="*/ 476917 w 1847850"/>
                <a:gd name="connsiteY117" fmla="*/ 1341215 h 1800225"/>
                <a:gd name="connsiteX118" fmla="*/ 469011 w 1847850"/>
                <a:gd name="connsiteY118" fmla="*/ 1336357 h 1800225"/>
                <a:gd name="connsiteX119" fmla="*/ 458629 w 1847850"/>
                <a:gd name="connsiteY119" fmla="*/ 1335596 h 1800225"/>
                <a:gd name="connsiteX120" fmla="*/ 449580 w 1847850"/>
                <a:gd name="connsiteY120" fmla="*/ 1338167 h 1800225"/>
                <a:gd name="connsiteX121" fmla="*/ 435578 w 1847850"/>
                <a:gd name="connsiteY121" fmla="*/ 1330166 h 1800225"/>
                <a:gd name="connsiteX122" fmla="*/ 426148 w 1847850"/>
                <a:gd name="connsiteY122" fmla="*/ 1321403 h 1800225"/>
                <a:gd name="connsiteX123" fmla="*/ 407479 w 1847850"/>
                <a:gd name="connsiteY123" fmla="*/ 1312831 h 1800225"/>
                <a:gd name="connsiteX124" fmla="*/ 403479 w 1847850"/>
                <a:gd name="connsiteY124" fmla="*/ 1313974 h 1800225"/>
                <a:gd name="connsiteX125" fmla="*/ 394430 w 1847850"/>
                <a:gd name="connsiteY125" fmla="*/ 1325689 h 1800225"/>
                <a:gd name="connsiteX126" fmla="*/ 378619 w 1847850"/>
                <a:gd name="connsiteY126" fmla="*/ 1337215 h 1800225"/>
                <a:gd name="connsiteX127" fmla="*/ 365474 w 1847850"/>
                <a:gd name="connsiteY127" fmla="*/ 1340834 h 1800225"/>
                <a:gd name="connsiteX128" fmla="*/ 360997 w 1847850"/>
                <a:gd name="connsiteY128" fmla="*/ 1339215 h 1800225"/>
                <a:gd name="connsiteX129" fmla="*/ 359569 w 1847850"/>
                <a:gd name="connsiteY129" fmla="*/ 1346073 h 1800225"/>
                <a:gd name="connsiteX130" fmla="*/ 361760 w 1847850"/>
                <a:gd name="connsiteY130" fmla="*/ 1355217 h 1800225"/>
                <a:gd name="connsiteX131" fmla="*/ 356330 w 1847850"/>
                <a:gd name="connsiteY131" fmla="*/ 1388840 h 1800225"/>
                <a:gd name="connsiteX132" fmla="*/ 364903 w 1847850"/>
                <a:gd name="connsiteY132" fmla="*/ 1403509 h 1800225"/>
                <a:gd name="connsiteX133" fmla="*/ 365570 w 1847850"/>
                <a:gd name="connsiteY133" fmla="*/ 1411129 h 1800225"/>
                <a:gd name="connsiteX134" fmla="*/ 361379 w 1847850"/>
                <a:gd name="connsiteY134" fmla="*/ 1418177 h 1800225"/>
                <a:gd name="connsiteX135" fmla="*/ 339376 w 1847850"/>
                <a:gd name="connsiteY135" fmla="*/ 1433512 h 1800225"/>
                <a:gd name="connsiteX136" fmla="*/ 317754 w 1847850"/>
                <a:gd name="connsiteY136" fmla="*/ 1429798 h 1800225"/>
                <a:gd name="connsiteX137" fmla="*/ 299847 w 1847850"/>
                <a:gd name="connsiteY137" fmla="*/ 1423226 h 1800225"/>
                <a:gd name="connsiteX138" fmla="*/ 290036 w 1847850"/>
                <a:gd name="connsiteY138" fmla="*/ 1413701 h 1800225"/>
                <a:gd name="connsiteX139" fmla="*/ 292798 w 1847850"/>
                <a:gd name="connsiteY139" fmla="*/ 1404461 h 1800225"/>
                <a:gd name="connsiteX140" fmla="*/ 292037 w 1847850"/>
                <a:gd name="connsiteY140" fmla="*/ 1396174 h 1800225"/>
                <a:gd name="connsiteX141" fmla="*/ 296894 w 1847850"/>
                <a:gd name="connsiteY141" fmla="*/ 1383221 h 1800225"/>
                <a:gd name="connsiteX142" fmla="*/ 293465 w 1847850"/>
                <a:gd name="connsiteY142" fmla="*/ 1371790 h 1800225"/>
                <a:gd name="connsiteX143" fmla="*/ 278606 w 1847850"/>
                <a:gd name="connsiteY143" fmla="*/ 1374077 h 1800225"/>
                <a:gd name="connsiteX144" fmla="*/ 268605 w 1847850"/>
                <a:gd name="connsiteY144" fmla="*/ 1372838 h 1800225"/>
                <a:gd name="connsiteX145" fmla="*/ 258699 w 1847850"/>
                <a:gd name="connsiteY145" fmla="*/ 1383030 h 1800225"/>
                <a:gd name="connsiteX146" fmla="*/ 254984 w 1847850"/>
                <a:gd name="connsiteY146" fmla="*/ 1383697 h 1800225"/>
                <a:gd name="connsiteX147" fmla="*/ 252317 w 1847850"/>
                <a:gd name="connsiteY147" fmla="*/ 1389507 h 1800225"/>
                <a:gd name="connsiteX148" fmla="*/ 244697 w 1847850"/>
                <a:gd name="connsiteY148" fmla="*/ 1383221 h 1800225"/>
                <a:gd name="connsiteX149" fmla="*/ 241268 w 1847850"/>
                <a:gd name="connsiteY149" fmla="*/ 1375791 h 1800225"/>
                <a:gd name="connsiteX150" fmla="*/ 226790 w 1847850"/>
                <a:gd name="connsiteY150" fmla="*/ 1375696 h 1800225"/>
                <a:gd name="connsiteX151" fmla="*/ 226314 w 1847850"/>
                <a:gd name="connsiteY151" fmla="*/ 1366933 h 1800225"/>
                <a:gd name="connsiteX152" fmla="*/ 209836 w 1847850"/>
                <a:gd name="connsiteY152" fmla="*/ 1364552 h 1800225"/>
                <a:gd name="connsiteX153" fmla="*/ 210312 w 1847850"/>
                <a:gd name="connsiteY153" fmla="*/ 1379982 h 1800225"/>
                <a:gd name="connsiteX154" fmla="*/ 203073 w 1847850"/>
                <a:gd name="connsiteY154" fmla="*/ 1374172 h 1800225"/>
                <a:gd name="connsiteX155" fmla="*/ 185356 w 1847850"/>
                <a:gd name="connsiteY155" fmla="*/ 1372648 h 1800225"/>
                <a:gd name="connsiteX156" fmla="*/ 183642 w 1847850"/>
                <a:gd name="connsiteY156" fmla="*/ 1368933 h 1800225"/>
                <a:gd name="connsiteX157" fmla="*/ 168307 w 1847850"/>
                <a:gd name="connsiteY157" fmla="*/ 1362170 h 1800225"/>
                <a:gd name="connsiteX158" fmla="*/ 147161 w 1847850"/>
                <a:gd name="connsiteY158" fmla="*/ 1362265 h 1800225"/>
                <a:gd name="connsiteX159" fmla="*/ 144018 w 1847850"/>
                <a:gd name="connsiteY159" fmla="*/ 1353407 h 1800225"/>
                <a:gd name="connsiteX160" fmla="*/ 140494 w 1847850"/>
                <a:gd name="connsiteY160" fmla="*/ 1352360 h 1800225"/>
                <a:gd name="connsiteX161" fmla="*/ 141256 w 1847850"/>
                <a:gd name="connsiteY161" fmla="*/ 1368171 h 1800225"/>
                <a:gd name="connsiteX162" fmla="*/ 126683 w 1847850"/>
                <a:gd name="connsiteY162" fmla="*/ 1378458 h 1800225"/>
                <a:gd name="connsiteX163" fmla="*/ 119348 w 1847850"/>
                <a:gd name="connsiteY163" fmla="*/ 1370076 h 1800225"/>
                <a:gd name="connsiteX164" fmla="*/ 119158 w 1847850"/>
                <a:gd name="connsiteY164" fmla="*/ 1363980 h 1800225"/>
                <a:gd name="connsiteX165" fmla="*/ 115253 w 1847850"/>
                <a:gd name="connsiteY165" fmla="*/ 1358932 h 1800225"/>
                <a:gd name="connsiteX166" fmla="*/ 111919 w 1847850"/>
                <a:gd name="connsiteY166" fmla="*/ 1355598 h 1800225"/>
                <a:gd name="connsiteX167" fmla="*/ 108490 w 1847850"/>
                <a:gd name="connsiteY167" fmla="*/ 1357979 h 1800225"/>
                <a:gd name="connsiteX168" fmla="*/ 106489 w 1847850"/>
                <a:gd name="connsiteY168" fmla="*/ 1356265 h 1800225"/>
                <a:gd name="connsiteX169" fmla="*/ 106680 w 1847850"/>
                <a:gd name="connsiteY169" fmla="*/ 1349121 h 1800225"/>
                <a:gd name="connsiteX170" fmla="*/ 84487 w 1847850"/>
                <a:gd name="connsiteY170" fmla="*/ 1360170 h 1800225"/>
                <a:gd name="connsiteX171" fmla="*/ 78105 w 1847850"/>
                <a:gd name="connsiteY171" fmla="*/ 1363599 h 1800225"/>
                <a:gd name="connsiteX172" fmla="*/ 73057 w 1847850"/>
                <a:gd name="connsiteY172" fmla="*/ 1356646 h 1800225"/>
                <a:gd name="connsiteX173" fmla="*/ 67532 w 1847850"/>
                <a:gd name="connsiteY173" fmla="*/ 1360837 h 1800225"/>
                <a:gd name="connsiteX174" fmla="*/ 71819 w 1847850"/>
                <a:gd name="connsiteY174" fmla="*/ 1350073 h 1800225"/>
                <a:gd name="connsiteX175" fmla="*/ 69628 w 1847850"/>
                <a:gd name="connsiteY175" fmla="*/ 1342168 h 1800225"/>
                <a:gd name="connsiteX176" fmla="*/ 74104 w 1847850"/>
                <a:gd name="connsiteY176" fmla="*/ 1328547 h 1800225"/>
                <a:gd name="connsiteX177" fmla="*/ 59531 w 1847850"/>
                <a:gd name="connsiteY177" fmla="*/ 1323213 h 1800225"/>
                <a:gd name="connsiteX178" fmla="*/ 48578 w 1847850"/>
                <a:gd name="connsiteY178" fmla="*/ 1329595 h 1800225"/>
                <a:gd name="connsiteX179" fmla="*/ 34480 w 1847850"/>
                <a:gd name="connsiteY179" fmla="*/ 1333119 h 1800225"/>
                <a:gd name="connsiteX180" fmla="*/ 23431 w 1847850"/>
                <a:gd name="connsiteY180" fmla="*/ 1328833 h 1800225"/>
                <a:gd name="connsiteX181" fmla="*/ 15430 w 1847850"/>
                <a:gd name="connsiteY181" fmla="*/ 1318355 h 1800225"/>
                <a:gd name="connsiteX182" fmla="*/ 16764 w 1847850"/>
                <a:gd name="connsiteY182" fmla="*/ 1321308 h 1800225"/>
                <a:gd name="connsiteX183" fmla="*/ 10001 w 1847850"/>
                <a:gd name="connsiteY183" fmla="*/ 1318450 h 1800225"/>
                <a:gd name="connsiteX184" fmla="*/ 14573 w 1847850"/>
                <a:gd name="connsiteY184" fmla="*/ 1315974 h 1800225"/>
                <a:gd name="connsiteX185" fmla="*/ 15050 w 1847850"/>
                <a:gd name="connsiteY185" fmla="*/ 1294543 h 1800225"/>
                <a:gd name="connsiteX186" fmla="*/ 10763 w 1847850"/>
                <a:gd name="connsiteY186" fmla="*/ 1295686 h 1800225"/>
                <a:gd name="connsiteX187" fmla="*/ 14669 w 1847850"/>
                <a:gd name="connsiteY187" fmla="*/ 1291304 h 1800225"/>
                <a:gd name="connsiteX188" fmla="*/ 14669 w 1847850"/>
                <a:gd name="connsiteY188" fmla="*/ 1283303 h 1800225"/>
                <a:gd name="connsiteX189" fmla="*/ 13621 w 1847850"/>
                <a:gd name="connsiteY189" fmla="*/ 1272445 h 1800225"/>
                <a:gd name="connsiteX190" fmla="*/ 11144 w 1847850"/>
                <a:gd name="connsiteY190" fmla="*/ 1272730 h 1800225"/>
                <a:gd name="connsiteX191" fmla="*/ 9525 w 1847850"/>
                <a:gd name="connsiteY191" fmla="*/ 1269397 h 1800225"/>
                <a:gd name="connsiteX192" fmla="*/ 14954 w 1847850"/>
                <a:gd name="connsiteY192" fmla="*/ 1264634 h 1800225"/>
                <a:gd name="connsiteX193" fmla="*/ 15526 w 1847850"/>
                <a:gd name="connsiteY193" fmla="*/ 1257014 h 1800225"/>
                <a:gd name="connsiteX194" fmla="*/ 50768 w 1847850"/>
                <a:gd name="connsiteY194" fmla="*/ 1272921 h 1800225"/>
                <a:gd name="connsiteX195" fmla="*/ 56674 w 1847850"/>
                <a:gd name="connsiteY195" fmla="*/ 1281113 h 1800225"/>
                <a:gd name="connsiteX196" fmla="*/ 64008 w 1847850"/>
                <a:gd name="connsiteY196" fmla="*/ 1282160 h 1800225"/>
                <a:gd name="connsiteX197" fmla="*/ 77343 w 1847850"/>
                <a:gd name="connsiteY197" fmla="*/ 1277398 h 1800225"/>
                <a:gd name="connsiteX198" fmla="*/ 84963 w 1847850"/>
                <a:gd name="connsiteY198" fmla="*/ 1267587 h 1800225"/>
                <a:gd name="connsiteX199" fmla="*/ 97727 w 1847850"/>
                <a:gd name="connsiteY199" fmla="*/ 1261586 h 1800225"/>
                <a:gd name="connsiteX200" fmla="*/ 105632 w 1847850"/>
                <a:gd name="connsiteY200" fmla="*/ 1249871 h 1800225"/>
                <a:gd name="connsiteX201" fmla="*/ 114681 w 1847850"/>
                <a:gd name="connsiteY201" fmla="*/ 1247775 h 1800225"/>
                <a:gd name="connsiteX202" fmla="*/ 120682 w 1847850"/>
                <a:gd name="connsiteY202" fmla="*/ 1241298 h 1800225"/>
                <a:gd name="connsiteX203" fmla="*/ 129921 w 1847850"/>
                <a:gd name="connsiteY203" fmla="*/ 1242536 h 1800225"/>
                <a:gd name="connsiteX204" fmla="*/ 127540 w 1847850"/>
                <a:gd name="connsiteY204" fmla="*/ 1231582 h 1800225"/>
                <a:gd name="connsiteX205" fmla="*/ 136588 w 1847850"/>
                <a:gd name="connsiteY205" fmla="*/ 1240727 h 1800225"/>
                <a:gd name="connsiteX206" fmla="*/ 139637 w 1847850"/>
                <a:gd name="connsiteY206" fmla="*/ 1251014 h 1800225"/>
                <a:gd name="connsiteX207" fmla="*/ 152305 w 1847850"/>
                <a:gd name="connsiteY207" fmla="*/ 1251775 h 1800225"/>
                <a:gd name="connsiteX208" fmla="*/ 161449 w 1847850"/>
                <a:gd name="connsiteY208" fmla="*/ 1257205 h 1800225"/>
                <a:gd name="connsiteX209" fmla="*/ 164020 w 1847850"/>
                <a:gd name="connsiteY209" fmla="*/ 1263110 h 1800225"/>
                <a:gd name="connsiteX210" fmla="*/ 183642 w 1847850"/>
                <a:gd name="connsiteY210" fmla="*/ 1251966 h 1800225"/>
                <a:gd name="connsiteX211" fmla="*/ 189167 w 1847850"/>
                <a:gd name="connsiteY211" fmla="*/ 1253395 h 1800225"/>
                <a:gd name="connsiteX212" fmla="*/ 185642 w 1847850"/>
                <a:gd name="connsiteY212" fmla="*/ 1254728 h 1800225"/>
                <a:gd name="connsiteX213" fmla="*/ 195929 w 1847850"/>
                <a:gd name="connsiteY213" fmla="*/ 1254442 h 1800225"/>
                <a:gd name="connsiteX214" fmla="*/ 197168 w 1847850"/>
                <a:gd name="connsiteY214" fmla="*/ 1251204 h 1800225"/>
                <a:gd name="connsiteX215" fmla="*/ 204692 w 1847850"/>
                <a:gd name="connsiteY215" fmla="*/ 1253109 h 1800225"/>
                <a:gd name="connsiteX216" fmla="*/ 216218 w 1847850"/>
                <a:gd name="connsiteY216" fmla="*/ 1267111 h 1800225"/>
                <a:gd name="connsiteX217" fmla="*/ 216503 w 1847850"/>
                <a:gd name="connsiteY217" fmla="*/ 1263682 h 1800225"/>
                <a:gd name="connsiteX218" fmla="*/ 216884 w 1847850"/>
                <a:gd name="connsiteY218" fmla="*/ 1266730 h 1800225"/>
                <a:gd name="connsiteX219" fmla="*/ 240030 w 1847850"/>
                <a:gd name="connsiteY219" fmla="*/ 1265301 h 1800225"/>
                <a:gd name="connsiteX220" fmla="*/ 235648 w 1847850"/>
                <a:gd name="connsiteY220" fmla="*/ 1252347 h 1800225"/>
                <a:gd name="connsiteX221" fmla="*/ 228219 w 1847850"/>
                <a:gd name="connsiteY221" fmla="*/ 1248728 h 1800225"/>
                <a:gd name="connsiteX222" fmla="*/ 228981 w 1847850"/>
                <a:gd name="connsiteY222" fmla="*/ 1247013 h 1800225"/>
                <a:gd name="connsiteX223" fmla="*/ 237935 w 1847850"/>
                <a:gd name="connsiteY223" fmla="*/ 1248537 h 1800225"/>
                <a:gd name="connsiteX224" fmla="*/ 236601 w 1847850"/>
                <a:gd name="connsiteY224" fmla="*/ 1246251 h 1800225"/>
                <a:gd name="connsiteX225" fmla="*/ 243554 w 1847850"/>
                <a:gd name="connsiteY225" fmla="*/ 1231297 h 1800225"/>
                <a:gd name="connsiteX226" fmla="*/ 242030 w 1847850"/>
                <a:gd name="connsiteY226" fmla="*/ 1229868 h 1800225"/>
                <a:gd name="connsiteX227" fmla="*/ 256318 w 1847850"/>
                <a:gd name="connsiteY227" fmla="*/ 1222915 h 1800225"/>
                <a:gd name="connsiteX228" fmla="*/ 265938 w 1847850"/>
                <a:gd name="connsiteY228" fmla="*/ 1211485 h 1800225"/>
                <a:gd name="connsiteX229" fmla="*/ 286417 w 1847850"/>
                <a:gd name="connsiteY229" fmla="*/ 1204913 h 1800225"/>
                <a:gd name="connsiteX230" fmla="*/ 293370 w 1847850"/>
                <a:gd name="connsiteY230" fmla="*/ 1197864 h 1800225"/>
                <a:gd name="connsiteX231" fmla="*/ 292037 w 1847850"/>
                <a:gd name="connsiteY231" fmla="*/ 1178719 h 1800225"/>
                <a:gd name="connsiteX232" fmla="*/ 296989 w 1847850"/>
                <a:gd name="connsiteY232" fmla="*/ 1156430 h 1800225"/>
                <a:gd name="connsiteX233" fmla="*/ 310325 w 1847850"/>
                <a:gd name="connsiteY233" fmla="*/ 1133380 h 1800225"/>
                <a:gd name="connsiteX234" fmla="*/ 307372 w 1847850"/>
                <a:gd name="connsiteY234" fmla="*/ 1137856 h 1800225"/>
                <a:gd name="connsiteX235" fmla="*/ 298418 w 1847850"/>
                <a:gd name="connsiteY235" fmla="*/ 1127665 h 1800225"/>
                <a:gd name="connsiteX236" fmla="*/ 299847 w 1847850"/>
                <a:gd name="connsiteY236" fmla="*/ 1125093 h 1800225"/>
                <a:gd name="connsiteX237" fmla="*/ 310325 w 1847850"/>
                <a:gd name="connsiteY237" fmla="*/ 1122426 h 1800225"/>
                <a:gd name="connsiteX238" fmla="*/ 315849 w 1847850"/>
                <a:gd name="connsiteY238" fmla="*/ 1118616 h 1800225"/>
                <a:gd name="connsiteX239" fmla="*/ 313944 w 1847850"/>
                <a:gd name="connsiteY239" fmla="*/ 1119473 h 1800225"/>
                <a:gd name="connsiteX240" fmla="*/ 310515 w 1847850"/>
                <a:gd name="connsiteY240" fmla="*/ 1108615 h 1800225"/>
                <a:gd name="connsiteX241" fmla="*/ 312706 w 1847850"/>
                <a:gd name="connsiteY241" fmla="*/ 1110615 h 1800225"/>
                <a:gd name="connsiteX242" fmla="*/ 305657 w 1847850"/>
                <a:gd name="connsiteY242" fmla="*/ 1099947 h 1800225"/>
                <a:gd name="connsiteX243" fmla="*/ 306514 w 1847850"/>
                <a:gd name="connsiteY243" fmla="*/ 1094804 h 1800225"/>
                <a:gd name="connsiteX244" fmla="*/ 315468 w 1847850"/>
                <a:gd name="connsiteY244" fmla="*/ 1085469 h 1800225"/>
                <a:gd name="connsiteX245" fmla="*/ 304419 w 1847850"/>
                <a:gd name="connsiteY245" fmla="*/ 1078135 h 1800225"/>
                <a:gd name="connsiteX246" fmla="*/ 315849 w 1847850"/>
                <a:gd name="connsiteY246" fmla="*/ 1085279 h 1800225"/>
                <a:gd name="connsiteX247" fmla="*/ 324421 w 1847850"/>
                <a:gd name="connsiteY247" fmla="*/ 1077944 h 1800225"/>
                <a:gd name="connsiteX248" fmla="*/ 325660 w 1847850"/>
                <a:gd name="connsiteY248" fmla="*/ 1070420 h 1800225"/>
                <a:gd name="connsiteX249" fmla="*/ 318706 w 1847850"/>
                <a:gd name="connsiteY249" fmla="*/ 1052322 h 1800225"/>
                <a:gd name="connsiteX250" fmla="*/ 321564 w 1847850"/>
                <a:gd name="connsiteY250" fmla="*/ 1040416 h 1800225"/>
                <a:gd name="connsiteX251" fmla="*/ 323755 w 1847850"/>
                <a:gd name="connsiteY251" fmla="*/ 1037749 h 1800225"/>
                <a:gd name="connsiteX252" fmla="*/ 327279 w 1847850"/>
                <a:gd name="connsiteY252" fmla="*/ 1038796 h 1800225"/>
                <a:gd name="connsiteX253" fmla="*/ 338804 w 1847850"/>
                <a:gd name="connsiteY253" fmla="*/ 1027652 h 1800225"/>
                <a:gd name="connsiteX254" fmla="*/ 339947 w 1847850"/>
                <a:gd name="connsiteY254" fmla="*/ 1013174 h 1800225"/>
                <a:gd name="connsiteX255" fmla="*/ 346424 w 1847850"/>
                <a:gd name="connsiteY255" fmla="*/ 1013079 h 1800225"/>
                <a:gd name="connsiteX256" fmla="*/ 337756 w 1847850"/>
                <a:gd name="connsiteY256" fmla="*/ 994124 h 1800225"/>
                <a:gd name="connsiteX257" fmla="*/ 313182 w 1847850"/>
                <a:gd name="connsiteY257" fmla="*/ 979551 h 1800225"/>
                <a:gd name="connsiteX258" fmla="*/ 306514 w 1847850"/>
                <a:gd name="connsiteY258" fmla="*/ 961644 h 1800225"/>
                <a:gd name="connsiteX259" fmla="*/ 288893 w 1847850"/>
                <a:gd name="connsiteY259" fmla="*/ 958501 h 1800225"/>
                <a:gd name="connsiteX260" fmla="*/ 284036 w 1847850"/>
                <a:gd name="connsiteY260" fmla="*/ 952595 h 1800225"/>
                <a:gd name="connsiteX261" fmla="*/ 275272 w 1847850"/>
                <a:gd name="connsiteY261" fmla="*/ 950595 h 1800225"/>
                <a:gd name="connsiteX262" fmla="*/ 275082 w 1847850"/>
                <a:gd name="connsiteY262" fmla="*/ 945261 h 1800225"/>
                <a:gd name="connsiteX263" fmla="*/ 269367 w 1847850"/>
                <a:gd name="connsiteY263" fmla="*/ 940879 h 1800225"/>
                <a:gd name="connsiteX264" fmla="*/ 270605 w 1847850"/>
                <a:gd name="connsiteY264" fmla="*/ 937355 h 1800225"/>
                <a:gd name="connsiteX265" fmla="*/ 266224 w 1847850"/>
                <a:gd name="connsiteY265" fmla="*/ 937736 h 1800225"/>
                <a:gd name="connsiteX266" fmla="*/ 263557 w 1847850"/>
                <a:gd name="connsiteY266" fmla="*/ 934974 h 1800225"/>
                <a:gd name="connsiteX267" fmla="*/ 264986 w 1847850"/>
                <a:gd name="connsiteY267" fmla="*/ 929545 h 1800225"/>
                <a:gd name="connsiteX268" fmla="*/ 254508 w 1847850"/>
                <a:gd name="connsiteY268" fmla="*/ 927449 h 1800225"/>
                <a:gd name="connsiteX269" fmla="*/ 253555 w 1847850"/>
                <a:gd name="connsiteY269" fmla="*/ 923354 h 1800225"/>
                <a:gd name="connsiteX270" fmla="*/ 265747 w 1847850"/>
                <a:gd name="connsiteY270" fmla="*/ 916686 h 1800225"/>
                <a:gd name="connsiteX271" fmla="*/ 263557 w 1847850"/>
                <a:gd name="connsiteY271" fmla="*/ 911066 h 1800225"/>
                <a:gd name="connsiteX272" fmla="*/ 267462 w 1847850"/>
                <a:gd name="connsiteY272" fmla="*/ 900113 h 1800225"/>
                <a:gd name="connsiteX273" fmla="*/ 267748 w 1847850"/>
                <a:gd name="connsiteY273" fmla="*/ 886778 h 1800225"/>
                <a:gd name="connsiteX274" fmla="*/ 271939 w 1847850"/>
                <a:gd name="connsiteY274" fmla="*/ 883444 h 1800225"/>
                <a:gd name="connsiteX275" fmla="*/ 258509 w 1847850"/>
                <a:gd name="connsiteY275" fmla="*/ 871728 h 1800225"/>
                <a:gd name="connsiteX276" fmla="*/ 263271 w 1847850"/>
                <a:gd name="connsiteY276" fmla="*/ 866204 h 1800225"/>
                <a:gd name="connsiteX277" fmla="*/ 257461 w 1847850"/>
                <a:gd name="connsiteY277" fmla="*/ 860584 h 1800225"/>
                <a:gd name="connsiteX278" fmla="*/ 259080 w 1847850"/>
                <a:gd name="connsiteY278" fmla="*/ 854107 h 1800225"/>
                <a:gd name="connsiteX279" fmla="*/ 252317 w 1847850"/>
                <a:gd name="connsiteY279" fmla="*/ 851059 h 1800225"/>
                <a:gd name="connsiteX280" fmla="*/ 260604 w 1847850"/>
                <a:gd name="connsiteY280" fmla="*/ 837152 h 1800225"/>
                <a:gd name="connsiteX281" fmla="*/ 249364 w 1847850"/>
                <a:gd name="connsiteY281" fmla="*/ 830104 h 1800225"/>
                <a:gd name="connsiteX282" fmla="*/ 257270 w 1847850"/>
                <a:gd name="connsiteY282" fmla="*/ 823722 h 1800225"/>
                <a:gd name="connsiteX283" fmla="*/ 257937 w 1847850"/>
                <a:gd name="connsiteY283" fmla="*/ 811339 h 1800225"/>
                <a:gd name="connsiteX284" fmla="*/ 273463 w 1847850"/>
                <a:gd name="connsiteY284" fmla="*/ 795433 h 1800225"/>
                <a:gd name="connsiteX285" fmla="*/ 268796 w 1847850"/>
                <a:gd name="connsiteY285" fmla="*/ 784479 h 1800225"/>
                <a:gd name="connsiteX286" fmla="*/ 262604 w 1847850"/>
                <a:gd name="connsiteY286" fmla="*/ 783907 h 1800225"/>
                <a:gd name="connsiteX287" fmla="*/ 271653 w 1847850"/>
                <a:gd name="connsiteY287" fmla="*/ 773049 h 1800225"/>
                <a:gd name="connsiteX288" fmla="*/ 268700 w 1847850"/>
                <a:gd name="connsiteY288" fmla="*/ 765810 h 1800225"/>
                <a:gd name="connsiteX289" fmla="*/ 270796 w 1847850"/>
                <a:gd name="connsiteY289" fmla="*/ 761619 h 1800225"/>
                <a:gd name="connsiteX290" fmla="*/ 260128 w 1847850"/>
                <a:gd name="connsiteY290" fmla="*/ 755332 h 1800225"/>
                <a:gd name="connsiteX291" fmla="*/ 252412 w 1847850"/>
                <a:gd name="connsiteY291" fmla="*/ 765143 h 1800225"/>
                <a:gd name="connsiteX292" fmla="*/ 249745 w 1847850"/>
                <a:gd name="connsiteY292" fmla="*/ 759619 h 1800225"/>
                <a:gd name="connsiteX293" fmla="*/ 242887 w 1847850"/>
                <a:gd name="connsiteY293" fmla="*/ 761429 h 1800225"/>
                <a:gd name="connsiteX294" fmla="*/ 242316 w 1847850"/>
                <a:gd name="connsiteY294" fmla="*/ 742569 h 1800225"/>
                <a:gd name="connsiteX295" fmla="*/ 248698 w 1847850"/>
                <a:gd name="connsiteY295" fmla="*/ 728472 h 1800225"/>
                <a:gd name="connsiteX296" fmla="*/ 262414 w 1847850"/>
                <a:gd name="connsiteY296" fmla="*/ 719328 h 1800225"/>
                <a:gd name="connsiteX297" fmla="*/ 249364 w 1847850"/>
                <a:gd name="connsiteY297" fmla="*/ 714851 h 1800225"/>
                <a:gd name="connsiteX298" fmla="*/ 235839 w 1847850"/>
                <a:gd name="connsiteY298" fmla="*/ 718185 h 1800225"/>
                <a:gd name="connsiteX299" fmla="*/ 224314 w 1847850"/>
                <a:gd name="connsiteY299" fmla="*/ 708660 h 1800225"/>
                <a:gd name="connsiteX300" fmla="*/ 206026 w 1847850"/>
                <a:gd name="connsiteY300" fmla="*/ 701707 h 1800225"/>
                <a:gd name="connsiteX301" fmla="*/ 199644 w 1847850"/>
                <a:gd name="connsiteY301" fmla="*/ 705612 h 1800225"/>
                <a:gd name="connsiteX302" fmla="*/ 191357 w 1847850"/>
                <a:gd name="connsiteY302" fmla="*/ 719519 h 1800225"/>
                <a:gd name="connsiteX303" fmla="*/ 181642 w 1847850"/>
                <a:gd name="connsiteY303" fmla="*/ 724186 h 1800225"/>
                <a:gd name="connsiteX304" fmla="*/ 172879 w 1847850"/>
                <a:gd name="connsiteY304" fmla="*/ 737711 h 1800225"/>
                <a:gd name="connsiteX305" fmla="*/ 169545 w 1847850"/>
                <a:gd name="connsiteY305" fmla="*/ 738949 h 1800225"/>
                <a:gd name="connsiteX306" fmla="*/ 168688 w 1847850"/>
                <a:gd name="connsiteY306" fmla="*/ 749617 h 1800225"/>
                <a:gd name="connsiteX307" fmla="*/ 154972 w 1847850"/>
                <a:gd name="connsiteY307" fmla="*/ 749617 h 1800225"/>
                <a:gd name="connsiteX308" fmla="*/ 157925 w 1847850"/>
                <a:gd name="connsiteY308" fmla="*/ 729996 h 1800225"/>
                <a:gd name="connsiteX309" fmla="*/ 154114 w 1847850"/>
                <a:gd name="connsiteY309" fmla="*/ 716661 h 1800225"/>
                <a:gd name="connsiteX310" fmla="*/ 139255 w 1847850"/>
                <a:gd name="connsiteY310" fmla="*/ 695515 h 1800225"/>
                <a:gd name="connsiteX311" fmla="*/ 127540 w 1847850"/>
                <a:gd name="connsiteY311" fmla="*/ 687800 h 1800225"/>
                <a:gd name="connsiteX312" fmla="*/ 129445 w 1847850"/>
                <a:gd name="connsiteY312" fmla="*/ 681990 h 1800225"/>
                <a:gd name="connsiteX313" fmla="*/ 142780 w 1847850"/>
                <a:gd name="connsiteY313" fmla="*/ 692087 h 1800225"/>
                <a:gd name="connsiteX314" fmla="*/ 144494 w 1847850"/>
                <a:gd name="connsiteY314" fmla="*/ 689515 h 1800225"/>
                <a:gd name="connsiteX315" fmla="*/ 138684 w 1847850"/>
                <a:gd name="connsiteY315" fmla="*/ 686371 h 1800225"/>
                <a:gd name="connsiteX316" fmla="*/ 137541 w 1847850"/>
                <a:gd name="connsiteY316" fmla="*/ 681799 h 1800225"/>
                <a:gd name="connsiteX317" fmla="*/ 132683 w 1847850"/>
                <a:gd name="connsiteY317" fmla="*/ 681990 h 1800225"/>
                <a:gd name="connsiteX318" fmla="*/ 134398 w 1847850"/>
                <a:gd name="connsiteY318" fmla="*/ 677323 h 1800225"/>
                <a:gd name="connsiteX319" fmla="*/ 111443 w 1847850"/>
                <a:gd name="connsiteY319" fmla="*/ 669227 h 1800225"/>
                <a:gd name="connsiteX320" fmla="*/ 120110 w 1847850"/>
                <a:gd name="connsiteY320" fmla="*/ 655034 h 1800225"/>
                <a:gd name="connsiteX321" fmla="*/ 132017 w 1847850"/>
                <a:gd name="connsiteY321" fmla="*/ 662083 h 1800225"/>
                <a:gd name="connsiteX322" fmla="*/ 146018 w 1847850"/>
                <a:gd name="connsiteY322" fmla="*/ 663321 h 1800225"/>
                <a:gd name="connsiteX323" fmla="*/ 148971 w 1847850"/>
                <a:gd name="connsiteY323" fmla="*/ 672751 h 1800225"/>
                <a:gd name="connsiteX324" fmla="*/ 163354 w 1847850"/>
                <a:gd name="connsiteY324" fmla="*/ 671513 h 1800225"/>
                <a:gd name="connsiteX325" fmla="*/ 165640 w 1847850"/>
                <a:gd name="connsiteY325" fmla="*/ 678466 h 1800225"/>
                <a:gd name="connsiteX326" fmla="*/ 177832 w 1847850"/>
                <a:gd name="connsiteY326" fmla="*/ 673227 h 1800225"/>
                <a:gd name="connsiteX327" fmla="*/ 179546 w 1847850"/>
                <a:gd name="connsiteY327" fmla="*/ 652558 h 1800225"/>
                <a:gd name="connsiteX328" fmla="*/ 187071 w 1847850"/>
                <a:gd name="connsiteY328" fmla="*/ 653129 h 1800225"/>
                <a:gd name="connsiteX329" fmla="*/ 209645 w 1847850"/>
                <a:gd name="connsiteY329" fmla="*/ 661702 h 1800225"/>
                <a:gd name="connsiteX330" fmla="*/ 228124 w 1847850"/>
                <a:gd name="connsiteY330" fmla="*/ 671513 h 1800225"/>
                <a:gd name="connsiteX331" fmla="*/ 243840 w 1847850"/>
                <a:gd name="connsiteY331" fmla="*/ 668560 h 1800225"/>
                <a:gd name="connsiteX332" fmla="*/ 242221 w 1847850"/>
                <a:gd name="connsiteY332" fmla="*/ 650938 h 1800225"/>
                <a:gd name="connsiteX333" fmla="*/ 245173 w 1847850"/>
                <a:gd name="connsiteY333" fmla="*/ 631031 h 1800225"/>
                <a:gd name="connsiteX334" fmla="*/ 236029 w 1847850"/>
                <a:gd name="connsiteY334" fmla="*/ 619601 h 1800225"/>
                <a:gd name="connsiteX335" fmla="*/ 227838 w 1847850"/>
                <a:gd name="connsiteY335" fmla="*/ 601885 h 1800225"/>
                <a:gd name="connsiteX336" fmla="*/ 229934 w 1847850"/>
                <a:gd name="connsiteY336" fmla="*/ 576739 h 1800225"/>
                <a:gd name="connsiteX337" fmla="*/ 245745 w 1847850"/>
                <a:gd name="connsiteY337" fmla="*/ 578453 h 1800225"/>
                <a:gd name="connsiteX338" fmla="*/ 253175 w 1847850"/>
                <a:gd name="connsiteY338" fmla="*/ 575596 h 1800225"/>
                <a:gd name="connsiteX339" fmla="*/ 257175 w 1847850"/>
                <a:gd name="connsiteY339" fmla="*/ 570452 h 1800225"/>
                <a:gd name="connsiteX340" fmla="*/ 260318 w 1847850"/>
                <a:gd name="connsiteY340" fmla="*/ 572453 h 1800225"/>
                <a:gd name="connsiteX341" fmla="*/ 269462 w 1847850"/>
                <a:gd name="connsiteY341" fmla="*/ 569786 h 1800225"/>
                <a:gd name="connsiteX342" fmla="*/ 267271 w 1847850"/>
                <a:gd name="connsiteY342" fmla="*/ 565309 h 1800225"/>
                <a:gd name="connsiteX343" fmla="*/ 260128 w 1847850"/>
                <a:gd name="connsiteY343" fmla="*/ 568738 h 1800225"/>
                <a:gd name="connsiteX344" fmla="*/ 251841 w 1847850"/>
                <a:gd name="connsiteY344" fmla="*/ 563404 h 1800225"/>
                <a:gd name="connsiteX345" fmla="*/ 251365 w 1847850"/>
                <a:gd name="connsiteY345" fmla="*/ 547211 h 1800225"/>
                <a:gd name="connsiteX346" fmla="*/ 277463 w 1847850"/>
                <a:gd name="connsiteY346" fmla="*/ 525113 h 1800225"/>
                <a:gd name="connsiteX347" fmla="*/ 289274 w 1847850"/>
                <a:gd name="connsiteY347" fmla="*/ 536638 h 1800225"/>
                <a:gd name="connsiteX348" fmla="*/ 285179 w 1847850"/>
                <a:gd name="connsiteY348" fmla="*/ 553593 h 1800225"/>
                <a:gd name="connsiteX349" fmla="*/ 284512 w 1847850"/>
                <a:gd name="connsiteY349" fmla="*/ 567595 h 1800225"/>
                <a:gd name="connsiteX350" fmla="*/ 286988 w 1847850"/>
                <a:gd name="connsiteY350" fmla="*/ 577691 h 1800225"/>
                <a:gd name="connsiteX351" fmla="*/ 281559 w 1847850"/>
                <a:gd name="connsiteY351" fmla="*/ 594360 h 1800225"/>
                <a:gd name="connsiteX352" fmla="*/ 280987 w 1847850"/>
                <a:gd name="connsiteY352" fmla="*/ 614363 h 1800225"/>
                <a:gd name="connsiteX353" fmla="*/ 287655 w 1847850"/>
                <a:gd name="connsiteY353" fmla="*/ 621506 h 1800225"/>
                <a:gd name="connsiteX354" fmla="*/ 284036 w 1847850"/>
                <a:gd name="connsiteY354" fmla="*/ 634365 h 1800225"/>
                <a:gd name="connsiteX355" fmla="*/ 300704 w 1847850"/>
                <a:gd name="connsiteY355" fmla="*/ 635698 h 1800225"/>
                <a:gd name="connsiteX356" fmla="*/ 320230 w 1847850"/>
                <a:gd name="connsiteY356" fmla="*/ 622745 h 1800225"/>
                <a:gd name="connsiteX357" fmla="*/ 330518 w 1847850"/>
                <a:gd name="connsiteY357" fmla="*/ 622840 h 1800225"/>
                <a:gd name="connsiteX358" fmla="*/ 346520 w 1847850"/>
                <a:gd name="connsiteY358" fmla="*/ 618935 h 1800225"/>
                <a:gd name="connsiteX359" fmla="*/ 347853 w 1847850"/>
                <a:gd name="connsiteY359" fmla="*/ 617506 h 1800225"/>
                <a:gd name="connsiteX360" fmla="*/ 338423 w 1847850"/>
                <a:gd name="connsiteY360" fmla="*/ 597313 h 1800225"/>
                <a:gd name="connsiteX361" fmla="*/ 340519 w 1847850"/>
                <a:gd name="connsiteY361" fmla="*/ 588740 h 1800225"/>
                <a:gd name="connsiteX362" fmla="*/ 338804 w 1847850"/>
                <a:gd name="connsiteY362" fmla="*/ 581120 h 1800225"/>
                <a:gd name="connsiteX363" fmla="*/ 342329 w 1847850"/>
                <a:gd name="connsiteY363" fmla="*/ 579311 h 1800225"/>
                <a:gd name="connsiteX364" fmla="*/ 337090 w 1847850"/>
                <a:gd name="connsiteY364" fmla="*/ 564166 h 1800225"/>
                <a:gd name="connsiteX365" fmla="*/ 337280 w 1847850"/>
                <a:gd name="connsiteY365" fmla="*/ 557784 h 1800225"/>
                <a:gd name="connsiteX366" fmla="*/ 340043 w 1847850"/>
                <a:gd name="connsiteY366" fmla="*/ 551212 h 1800225"/>
                <a:gd name="connsiteX367" fmla="*/ 349282 w 1847850"/>
                <a:gd name="connsiteY367" fmla="*/ 543401 h 1800225"/>
                <a:gd name="connsiteX368" fmla="*/ 347853 w 1847850"/>
                <a:gd name="connsiteY368" fmla="*/ 525113 h 1800225"/>
                <a:gd name="connsiteX369" fmla="*/ 353949 w 1847850"/>
                <a:gd name="connsiteY369" fmla="*/ 520827 h 1800225"/>
                <a:gd name="connsiteX370" fmla="*/ 359378 w 1847850"/>
                <a:gd name="connsiteY370" fmla="*/ 527495 h 1800225"/>
                <a:gd name="connsiteX371" fmla="*/ 355663 w 1847850"/>
                <a:gd name="connsiteY371" fmla="*/ 517207 h 1800225"/>
                <a:gd name="connsiteX372" fmla="*/ 357473 w 1847850"/>
                <a:gd name="connsiteY372" fmla="*/ 516446 h 1800225"/>
                <a:gd name="connsiteX373" fmla="*/ 354997 w 1847850"/>
                <a:gd name="connsiteY373" fmla="*/ 510826 h 1800225"/>
                <a:gd name="connsiteX374" fmla="*/ 356902 w 1847850"/>
                <a:gd name="connsiteY374" fmla="*/ 507111 h 1800225"/>
                <a:gd name="connsiteX375" fmla="*/ 351472 w 1847850"/>
                <a:gd name="connsiteY375" fmla="*/ 499872 h 1800225"/>
                <a:gd name="connsiteX376" fmla="*/ 349758 w 1847850"/>
                <a:gd name="connsiteY376" fmla="*/ 487108 h 1800225"/>
                <a:gd name="connsiteX377" fmla="*/ 355283 w 1847850"/>
                <a:gd name="connsiteY377" fmla="*/ 479774 h 1800225"/>
                <a:gd name="connsiteX378" fmla="*/ 371094 w 1847850"/>
                <a:gd name="connsiteY378" fmla="*/ 470630 h 1800225"/>
                <a:gd name="connsiteX379" fmla="*/ 374713 w 1847850"/>
                <a:gd name="connsiteY379" fmla="*/ 471392 h 1800225"/>
                <a:gd name="connsiteX380" fmla="*/ 385096 w 1847850"/>
                <a:gd name="connsiteY380" fmla="*/ 465201 h 1800225"/>
                <a:gd name="connsiteX381" fmla="*/ 387858 w 1847850"/>
                <a:gd name="connsiteY381" fmla="*/ 469297 h 1800225"/>
                <a:gd name="connsiteX382" fmla="*/ 399383 w 1847850"/>
                <a:gd name="connsiteY382" fmla="*/ 467296 h 1800225"/>
                <a:gd name="connsiteX383" fmla="*/ 405860 w 1847850"/>
                <a:gd name="connsiteY383" fmla="*/ 469202 h 1800225"/>
                <a:gd name="connsiteX384" fmla="*/ 414433 w 1847850"/>
                <a:gd name="connsiteY384" fmla="*/ 477203 h 1800225"/>
                <a:gd name="connsiteX385" fmla="*/ 446437 w 1847850"/>
                <a:gd name="connsiteY385" fmla="*/ 491395 h 1800225"/>
                <a:gd name="connsiteX386" fmla="*/ 460438 w 1847850"/>
                <a:gd name="connsiteY386" fmla="*/ 494729 h 1800225"/>
                <a:gd name="connsiteX387" fmla="*/ 456914 w 1847850"/>
                <a:gd name="connsiteY387" fmla="*/ 500253 h 1800225"/>
                <a:gd name="connsiteX388" fmla="*/ 461201 w 1847850"/>
                <a:gd name="connsiteY388" fmla="*/ 503015 h 1800225"/>
                <a:gd name="connsiteX389" fmla="*/ 453771 w 1847850"/>
                <a:gd name="connsiteY389" fmla="*/ 510254 h 1800225"/>
                <a:gd name="connsiteX390" fmla="*/ 450342 w 1847850"/>
                <a:gd name="connsiteY390" fmla="*/ 519874 h 1800225"/>
                <a:gd name="connsiteX391" fmla="*/ 459772 w 1847850"/>
                <a:gd name="connsiteY391" fmla="*/ 524161 h 1800225"/>
                <a:gd name="connsiteX392" fmla="*/ 467868 w 1847850"/>
                <a:gd name="connsiteY392" fmla="*/ 516255 h 1800225"/>
                <a:gd name="connsiteX393" fmla="*/ 457867 w 1847850"/>
                <a:gd name="connsiteY393" fmla="*/ 515683 h 1800225"/>
                <a:gd name="connsiteX394" fmla="*/ 465677 w 1847850"/>
                <a:gd name="connsiteY394" fmla="*/ 495586 h 1800225"/>
                <a:gd name="connsiteX395" fmla="*/ 477964 w 1847850"/>
                <a:gd name="connsiteY395" fmla="*/ 479584 h 1800225"/>
                <a:gd name="connsiteX396" fmla="*/ 495300 w 1847850"/>
                <a:gd name="connsiteY396" fmla="*/ 471011 h 1800225"/>
                <a:gd name="connsiteX397" fmla="*/ 496824 w 1847850"/>
                <a:gd name="connsiteY397" fmla="*/ 460438 h 1800225"/>
                <a:gd name="connsiteX398" fmla="*/ 508254 w 1847850"/>
                <a:gd name="connsiteY398" fmla="*/ 476536 h 1800225"/>
                <a:gd name="connsiteX399" fmla="*/ 509587 w 1847850"/>
                <a:gd name="connsiteY399" fmla="*/ 474345 h 1800225"/>
                <a:gd name="connsiteX400" fmla="*/ 533210 w 1847850"/>
                <a:gd name="connsiteY400" fmla="*/ 475107 h 1800225"/>
                <a:gd name="connsiteX401" fmla="*/ 543878 w 1847850"/>
                <a:gd name="connsiteY401" fmla="*/ 471773 h 1800225"/>
                <a:gd name="connsiteX402" fmla="*/ 543592 w 1847850"/>
                <a:gd name="connsiteY402" fmla="*/ 479203 h 1800225"/>
                <a:gd name="connsiteX403" fmla="*/ 551974 w 1847850"/>
                <a:gd name="connsiteY403" fmla="*/ 478631 h 1800225"/>
                <a:gd name="connsiteX404" fmla="*/ 567214 w 1847850"/>
                <a:gd name="connsiteY404" fmla="*/ 473297 h 1800225"/>
                <a:gd name="connsiteX405" fmla="*/ 565499 w 1847850"/>
                <a:gd name="connsiteY405" fmla="*/ 460915 h 1800225"/>
                <a:gd name="connsiteX406" fmla="*/ 604456 w 1847850"/>
                <a:gd name="connsiteY406" fmla="*/ 447104 h 1800225"/>
                <a:gd name="connsiteX407" fmla="*/ 602647 w 1847850"/>
                <a:gd name="connsiteY407" fmla="*/ 415576 h 1800225"/>
                <a:gd name="connsiteX408" fmla="*/ 598170 w 1847850"/>
                <a:gd name="connsiteY408" fmla="*/ 409099 h 1800225"/>
                <a:gd name="connsiteX409" fmla="*/ 594931 w 1847850"/>
                <a:gd name="connsiteY409" fmla="*/ 393287 h 1800225"/>
                <a:gd name="connsiteX410" fmla="*/ 598742 w 1847850"/>
                <a:gd name="connsiteY410" fmla="*/ 391192 h 1800225"/>
                <a:gd name="connsiteX411" fmla="*/ 594741 w 1847850"/>
                <a:gd name="connsiteY411" fmla="*/ 383953 h 1800225"/>
                <a:gd name="connsiteX412" fmla="*/ 596075 w 1847850"/>
                <a:gd name="connsiteY412" fmla="*/ 367665 h 1800225"/>
                <a:gd name="connsiteX413" fmla="*/ 604266 w 1847850"/>
                <a:gd name="connsiteY413" fmla="*/ 366998 h 1800225"/>
                <a:gd name="connsiteX414" fmla="*/ 603790 w 1847850"/>
                <a:gd name="connsiteY414" fmla="*/ 361950 h 1800225"/>
                <a:gd name="connsiteX415" fmla="*/ 596360 w 1847850"/>
                <a:gd name="connsiteY415" fmla="*/ 363950 h 1800225"/>
                <a:gd name="connsiteX416" fmla="*/ 581692 w 1847850"/>
                <a:gd name="connsiteY416" fmla="*/ 327755 h 1800225"/>
                <a:gd name="connsiteX417" fmla="*/ 576453 w 1847850"/>
                <a:gd name="connsiteY417" fmla="*/ 328136 h 1800225"/>
                <a:gd name="connsiteX418" fmla="*/ 575596 w 1847850"/>
                <a:gd name="connsiteY418" fmla="*/ 324993 h 1800225"/>
                <a:gd name="connsiteX419" fmla="*/ 568357 w 1847850"/>
                <a:gd name="connsiteY419" fmla="*/ 325660 h 1800225"/>
                <a:gd name="connsiteX420" fmla="*/ 558070 w 1847850"/>
                <a:gd name="connsiteY420" fmla="*/ 290512 h 1800225"/>
                <a:gd name="connsiteX421" fmla="*/ 570167 w 1847850"/>
                <a:gd name="connsiteY421" fmla="*/ 290417 h 1800225"/>
                <a:gd name="connsiteX422" fmla="*/ 569119 w 1847850"/>
                <a:gd name="connsiteY422" fmla="*/ 278035 h 1800225"/>
                <a:gd name="connsiteX423" fmla="*/ 575024 w 1847850"/>
                <a:gd name="connsiteY423" fmla="*/ 276892 h 1800225"/>
                <a:gd name="connsiteX424" fmla="*/ 575977 w 1847850"/>
                <a:gd name="connsiteY424" fmla="*/ 268033 h 1800225"/>
                <a:gd name="connsiteX425" fmla="*/ 581215 w 1847850"/>
                <a:gd name="connsiteY425" fmla="*/ 268891 h 1800225"/>
                <a:gd name="connsiteX426" fmla="*/ 584835 w 1847850"/>
                <a:gd name="connsiteY426" fmla="*/ 249745 h 1800225"/>
                <a:gd name="connsiteX427" fmla="*/ 587693 w 1847850"/>
                <a:gd name="connsiteY427" fmla="*/ 243649 h 1800225"/>
                <a:gd name="connsiteX428" fmla="*/ 593503 w 1847850"/>
                <a:gd name="connsiteY428" fmla="*/ 239744 h 1800225"/>
                <a:gd name="connsiteX429" fmla="*/ 584168 w 1847850"/>
                <a:gd name="connsiteY429" fmla="*/ 232029 h 1800225"/>
                <a:gd name="connsiteX430" fmla="*/ 604552 w 1847850"/>
                <a:gd name="connsiteY430" fmla="*/ 209645 h 1800225"/>
                <a:gd name="connsiteX431" fmla="*/ 599313 w 1847850"/>
                <a:gd name="connsiteY431" fmla="*/ 205835 h 1800225"/>
                <a:gd name="connsiteX432" fmla="*/ 619601 w 1847850"/>
                <a:gd name="connsiteY432" fmla="*/ 191167 h 1800225"/>
                <a:gd name="connsiteX433" fmla="*/ 632460 w 1847850"/>
                <a:gd name="connsiteY433" fmla="*/ 197929 h 1800225"/>
                <a:gd name="connsiteX434" fmla="*/ 646843 w 1847850"/>
                <a:gd name="connsiteY434" fmla="*/ 200025 h 1800225"/>
                <a:gd name="connsiteX435" fmla="*/ 647700 w 1847850"/>
                <a:gd name="connsiteY435" fmla="*/ 186880 h 1800225"/>
                <a:gd name="connsiteX436" fmla="*/ 653415 w 1847850"/>
                <a:gd name="connsiteY436" fmla="*/ 186404 h 1800225"/>
                <a:gd name="connsiteX437" fmla="*/ 640937 w 1847850"/>
                <a:gd name="connsiteY437" fmla="*/ 184595 h 1800225"/>
                <a:gd name="connsiteX438" fmla="*/ 621983 w 1847850"/>
                <a:gd name="connsiteY438" fmla="*/ 175831 h 1800225"/>
                <a:gd name="connsiteX439" fmla="*/ 603885 w 1847850"/>
                <a:gd name="connsiteY439" fmla="*/ 182213 h 1800225"/>
                <a:gd name="connsiteX440" fmla="*/ 599599 w 1847850"/>
                <a:gd name="connsiteY440" fmla="*/ 173927 h 1800225"/>
                <a:gd name="connsiteX441" fmla="*/ 594074 w 1847850"/>
                <a:gd name="connsiteY441" fmla="*/ 170497 h 1800225"/>
                <a:gd name="connsiteX442" fmla="*/ 603313 w 1847850"/>
                <a:gd name="connsiteY442" fmla="*/ 160115 h 1800225"/>
                <a:gd name="connsiteX443" fmla="*/ 607219 w 1847850"/>
                <a:gd name="connsiteY443" fmla="*/ 159544 h 1800225"/>
                <a:gd name="connsiteX444" fmla="*/ 629507 w 1847850"/>
                <a:gd name="connsiteY444" fmla="*/ 159639 h 1800225"/>
                <a:gd name="connsiteX445" fmla="*/ 631317 w 1847850"/>
                <a:gd name="connsiteY445" fmla="*/ 162782 h 1800225"/>
                <a:gd name="connsiteX446" fmla="*/ 649510 w 1847850"/>
                <a:gd name="connsiteY446" fmla="*/ 166783 h 1800225"/>
                <a:gd name="connsiteX447" fmla="*/ 662845 w 1847850"/>
                <a:gd name="connsiteY447" fmla="*/ 167545 h 1800225"/>
                <a:gd name="connsiteX448" fmla="*/ 677037 w 1847850"/>
                <a:gd name="connsiteY448" fmla="*/ 162592 h 1800225"/>
                <a:gd name="connsiteX449" fmla="*/ 685514 w 1847850"/>
                <a:gd name="connsiteY449" fmla="*/ 162592 h 1800225"/>
                <a:gd name="connsiteX450" fmla="*/ 686753 w 1847850"/>
                <a:gd name="connsiteY450" fmla="*/ 166402 h 1800225"/>
                <a:gd name="connsiteX451" fmla="*/ 689705 w 1847850"/>
                <a:gd name="connsiteY451" fmla="*/ 165925 h 1800225"/>
                <a:gd name="connsiteX452" fmla="*/ 686943 w 1847850"/>
                <a:gd name="connsiteY452" fmla="*/ 147447 h 1800225"/>
                <a:gd name="connsiteX453" fmla="*/ 683038 w 1847850"/>
                <a:gd name="connsiteY453" fmla="*/ 149066 h 1800225"/>
                <a:gd name="connsiteX454" fmla="*/ 690372 w 1847850"/>
                <a:gd name="connsiteY454" fmla="*/ 134874 h 1800225"/>
                <a:gd name="connsiteX455" fmla="*/ 703231 w 1847850"/>
                <a:gd name="connsiteY455" fmla="*/ 125730 h 1800225"/>
                <a:gd name="connsiteX456" fmla="*/ 724471 w 1847850"/>
                <a:gd name="connsiteY456" fmla="*/ 117920 h 1800225"/>
                <a:gd name="connsiteX457" fmla="*/ 766572 w 1847850"/>
                <a:gd name="connsiteY457" fmla="*/ 111062 h 1800225"/>
                <a:gd name="connsiteX458" fmla="*/ 767334 w 1847850"/>
                <a:gd name="connsiteY458" fmla="*/ 104204 h 1800225"/>
                <a:gd name="connsiteX459" fmla="*/ 771620 w 1847850"/>
                <a:gd name="connsiteY459" fmla="*/ 105632 h 1800225"/>
                <a:gd name="connsiteX460" fmla="*/ 776192 w 1847850"/>
                <a:gd name="connsiteY460" fmla="*/ 97345 h 1800225"/>
                <a:gd name="connsiteX461" fmla="*/ 779431 w 1847850"/>
                <a:gd name="connsiteY461" fmla="*/ 97060 h 1800225"/>
                <a:gd name="connsiteX462" fmla="*/ 777526 w 1847850"/>
                <a:gd name="connsiteY462" fmla="*/ 86392 h 1800225"/>
                <a:gd name="connsiteX463" fmla="*/ 774192 w 1847850"/>
                <a:gd name="connsiteY463" fmla="*/ 85725 h 1800225"/>
                <a:gd name="connsiteX464" fmla="*/ 770382 w 1847850"/>
                <a:gd name="connsiteY464" fmla="*/ 62865 h 1800225"/>
                <a:gd name="connsiteX465" fmla="*/ 762857 w 1847850"/>
                <a:gd name="connsiteY465" fmla="*/ 56579 h 1800225"/>
                <a:gd name="connsiteX466" fmla="*/ 764477 w 1847850"/>
                <a:gd name="connsiteY466" fmla="*/ 50959 h 1800225"/>
                <a:gd name="connsiteX467" fmla="*/ 758285 w 1847850"/>
                <a:gd name="connsiteY467" fmla="*/ 28956 h 1800225"/>
                <a:gd name="connsiteX468" fmla="*/ 758762 w 1847850"/>
                <a:gd name="connsiteY468" fmla="*/ 14573 h 1800225"/>
                <a:gd name="connsiteX469" fmla="*/ 791718 w 1847850"/>
                <a:gd name="connsiteY469" fmla="*/ 9525 h 1800225"/>
                <a:gd name="connsiteX470" fmla="*/ 792575 w 1847850"/>
                <a:gd name="connsiteY470" fmla="*/ 18097 h 1800225"/>
                <a:gd name="connsiteX471" fmla="*/ 799433 w 1847850"/>
                <a:gd name="connsiteY471" fmla="*/ 20955 h 1800225"/>
                <a:gd name="connsiteX472" fmla="*/ 817245 w 1847850"/>
                <a:gd name="connsiteY472" fmla="*/ 46577 h 1800225"/>
                <a:gd name="connsiteX473" fmla="*/ 827818 w 1847850"/>
                <a:gd name="connsiteY473" fmla="*/ 29528 h 1800225"/>
                <a:gd name="connsiteX474" fmla="*/ 830199 w 1847850"/>
                <a:gd name="connsiteY474" fmla="*/ 30575 h 1800225"/>
                <a:gd name="connsiteX475" fmla="*/ 829913 w 1847850"/>
                <a:gd name="connsiteY475" fmla="*/ 49625 h 1800225"/>
                <a:gd name="connsiteX476" fmla="*/ 825627 w 1847850"/>
                <a:gd name="connsiteY476" fmla="*/ 68580 h 1800225"/>
                <a:gd name="connsiteX477" fmla="*/ 826865 w 1847850"/>
                <a:gd name="connsiteY477" fmla="*/ 78010 h 1800225"/>
                <a:gd name="connsiteX478" fmla="*/ 837152 w 1847850"/>
                <a:gd name="connsiteY478" fmla="*/ 76486 h 1800225"/>
                <a:gd name="connsiteX479" fmla="*/ 842772 w 1847850"/>
                <a:gd name="connsiteY479" fmla="*/ 70485 h 1800225"/>
                <a:gd name="connsiteX480" fmla="*/ 858393 w 1847850"/>
                <a:gd name="connsiteY480" fmla="*/ 82677 h 1800225"/>
                <a:gd name="connsiteX481" fmla="*/ 855536 w 1847850"/>
                <a:gd name="connsiteY481" fmla="*/ 84487 h 1800225"/>
                <a:gd name="connsiteX482" fmla="*/ 858679 w 1847850"/>
                <a:gd name="connsiteY482" fmla="*/ 89249 h 1800225"/>
                <a:gd name="connsiteX483" fmla="*/ 868204 w 1847850"/>
                <a:gd name="connsiteY483" fmla="*/ 89440 h 1800225"/>
                <a:gd name="connsiteX484" fmla="*/ 869156 w 1847850"/>
                <a:gd name="connsiteY484" fmla="*/ 98107 h 1800225"/>
                <a:gd name="connsiteX485" fmla="*/ 895731 w 1847850"/>
                <a:gd name="connsiteY485" fmla="*/ 97822 h 1800225"/>
                <a:gd name="connsiteX486" fmla="*/ 897731 w 1847850"/>
                <a:gd name="connsiteY486" fmla="*/ 103537 h 1800225"/>
                <a:gd name="connsiteX487" fmla="*/ 878205 w 1847850"/>
                <a:gd name="connsiteY487" fmla="*/ 108490 h 1800225"/>
                <a:gd name="connsiteX488" fmla="*/ 876110 w 1847850"/>
                <a:gd name="connsiteY488" fmla="*/ 102489 h 1800225"/>
                <a:gd name="connsiteX489" fmla="*/ 872109 w 1847850"/>
                <a:gd name="connsiteY489" fmla="*/ 103346 h 1800225"/>
                <a:gd name="connsiteX490" fmla="*/ 865822 w 1847850"/>
                <a:gd name="connsiteY490" fmla="*/ 107156 h 1800225"/>
                <a:gd name="connsiteX491" fmla="*/ 866870 w 1847850"/>
                <a:gd name="connsiteY491" fmla="*/ 110490 h 1800225"/>
                <a:gd name="connsiteX492" fmla="*/ 862965 w 1847850"/>
                <a:gd name="connsiteY492" fmla="*/ 112109 h 1800225"/>
                <a:gd name="connsiteX493" fmla="*/ 864013 w 1847850"/>
                <a:gd name="connsiteY493" fmla="*/ 115062 h 1800225"/>
                <a:gd name="connsiteX494" fmla="*/ 894112 w 1847850"/>
                <a:gd name="connsiteY494" fmla="*/ 107728 h 1800225"/>
                <a:gd name="connsiteX495" fmla="*/ 880967 w 1847850"/>
                <a:gd name="connsiteY495" fmla="*/ 115157 h 1800225"/>
                <a:gd name="connsiteX496" fmla="*/ 889540 w 1847850"/>
                <a:gd name="connsiteY496" fmla="*/ 112776 h 1800225"/>
                <a:gd name="connsiteX497" fmla="*/ 897541 w 1847850"/>
                <a:gd name="connsiteY497" fmla="*/ 106870 h 1800225"/>
                <a:gd name="connsiteX498" fmla="*/ 907352 w 1847850"/>
                <a:gd name="connsiteY498" fmla="*/ 140875 h 1800225"/>
                <a:gd name="connsiteX499" fmla="*/ 918020 w 1847850"/>
                <a:gd name="connsiteY499" fmla="*/ 138684 h 1800225"/>
                <a:gd name="connsiteX500" fmla="*/ 921353 w 1847850"/>
                <a:gd name="connsiteY500" fmla="*/ 147256 h 1800225"/>
                <a:gd name="connsiteX501" fmla="*/ 925925 w 1847850"/>
                <a:gd name="connsiteY501" fmla="*/ 144304 h 1800225"/>
                <a:gd name="connsiteX502" fmla="*/ 927640 w 1847850"/>
                <a:gd name="connsiteY502" fmla="*/ 148780 h 1800225"/>
                <a:gd name="connsiteX503" fmla="*/ 950119 w 1847850"/>
                <a:gd name="connsiteY503" fmla="*/ 145447 h 1800225"/>
                <a:gd name="connsiteX504" fmla="*/ 955929 w 1847850"/>
                <a:gd name="connsiteY504" fmla="*/ 166497 h 1800225"/>
                <a:gd name="connsiteX505" fmla="*/ 953453 w 1847850"/>
                <a:gd name="connsiteY505" fmla="*/ 172117 h 1800225"/>
                <a:gd name="connsiteX506" fmla="*/ 958405 w 1847850"/>
                <a:gd name="connsiteY506" fmla="*/ 184023 h 1800225"/>
                <a:gd name="connsiteX507" fmla="*/ 964121 w 1847850"/>
                <a:gd name="connsiteY507" fmla="*/ 180594 h 1800225"/>
                <a:gd name="connsiteX508" fmla="*/ 973646 w 1847850"/>
                <a:gd name="connsiteY508" fmla="*/ 183547 h 1800225"/>
                <a:gd name="connsiteX509" fmla="*/ 977646 w 1847850"/>
                <a:gd name="connsiteY509" fmla="*/ 179356 h 1800225"/>
                <a:gd name="connsiteX510" fmla="*/ 977170 w 1847850"/>
                <a:gd name="connsiteY510" fmla="*/ 176594 h 1800225"/>
                <a:gd name="connsiteX511" fmla="*/ 983075 w 1847850"/>
                <a:gd name="connsiteY511" fmla="*/ 175450 h 1800225"/>
                <a:gd name="connsiteX512" fmla="*/ 993458 w 1847850"/>
                <a:gd name="connsiteY512" fmla="*/ 175736 h 1800225"/>
                <a:gd name="connsiteX513" fmla="*/ 993838 w 1847850"/>
                <a:gd name="connsiteY513" fmla="*/ 180118 h 1800225"/>
                <a:gd name="connsiteX514" fmla="*/ 1002602 w 1847850"/>
                <a:gd name="connsiteY514" fmla="*/ 179546 h 1800225"/>
                <a:gd name="connsiteX515" fmla="*/ 1006983 w 1847850"/>
                <a:gd name="connsiteY515" fmla="*/ 183928 h 1800225"/>
                <a:gd name="connsiteX516" fmla="*/ 1011079 w 1847850"/>
                <a:gd name="connsiteY516" fmla="*/ 183166 h 1800225"/>
                <a:gd name="connsiteX517" fmla="*/ 1056894 w 1847850"/>
                <a:gd name="connsiteY517" fmla="*/ 163544 h 1800225"/>
                <a:gd name="connsiteX518" fmla="*/ 1058418 w 1847850"/>
                <a:gd name="connsiteY518" fmla="*/ 160306 h 1800225"/>
                <a:gd name="connsiteX519" fmla="*/ 1061561 w 1847850"/>
                <a:gd name="connsiteY519" fmla="*/ 161354 h 1800225"/>
                <a:gd name="connsiteX520" fmla="*/ 1070039 w 1847850"/>
                <a:gd name="connsiteY520" fmla="*/ 153829 h 1800225"/>
                <a:gd name="connsiteX521" fmla="*/ 1069277 w 1847850"/>
                <a:gd name="connsiteY521" fmla="*/ 142018 h 1800225"/>
                <a:gd name="connsiteX522" fmla="*/ 1072896 w 1847850"/>
                <a:gd name="connsiteY522" fmla="*/ 128683 h 1800225"/>
                <a:gd name="connsiteX523" fmla="*/ 1066800 w 1847850"/>
                <a:gd name="connsiteY523" fmla="*/ 86963 h 1800225"/>
                <a:gd name="connsiteX524" fmla="*/ 1090231 w 1847850"/>
                <a:gd name="connsiteY524" fmla="*/ 84391 h 1800225"/>
                <a:gd name="connsiteX525" fmla="*/ 1116425 w 1847850"/>
                <a:gd name="connsiteY525" fmla="*/ 74104 h 1800225"/>
                <a:gd name="connsiteX526" fmla="*/ 1134237 w 1847850"/>
                <a:gd name="connsiteY526" fmla="*/ 73342 h 1800225"/>
                <a:gd name="connsiteX527" fmla="*/ 1141571 w 1847850"/>
                <a:gd name="connsiteY527" fmla="*/ 70009 h 1800225"/>
                <a:gd name="connsiteX528" fmla="*/ 1148048 w 1847850"/>
                <a:gd name="connsiteY528" fmla="*/ 71819 h 1800225"/>
                <a:gd name="connsiteX529" fmla="*/ 1135475 w 1847850"/>
                <a:gd name="connsiteY529" fmla="*/ 87344 h 1800225"/>
                <a:gd name="connsiteX530" fmla="*/ 1143762 w 1847850"/>
                <a:gd name="connsiteY530" fmla="*/ 90487 h 1800225"/>
                <a:gd name="connsiteX531" fmla="*/ 1142524 w 1847850"/>
                <a:gd name="connsiteY531" fmla="*/ 103061 h 1800225"/>
                <a:gd name="connsiteX532" fmla="*/ 1145953 w 1847850"/>
                <a:gd name="connsiteY532" fmla="*/ 110490 h 1800225"/>
                <a:gd name="connsiteX533" fmla="*/ 1141190 w 1847850"/>
                <a:gd name="connsiteY533" fmla="*/ 112586 h 1800225"/>
                <a:gd name="connsiteX534" fmla="*/ 1142143 w 1847850"/>
                <a:gd name="connsiteY534" fmla="*/ 114967 h 1800225"/>
                <a:gd name="connsiteX535" fmla="*/ 1154716 w 1847850"/>
                <a:gd name="connsiteY535" fmla="*/ 107061 h 1800225"/>
                <a:gd name="connsiteX536" fmla="*/ 1160812 w 1847850"/>
                <a:gd name="connsiteY536" fmla="*/ 113157 h 1800225"/>
                <a:gd name="connsiteX537" fmla="*/ 1145191 w 1847850"/>
                <a:gd name="connsiteY537" fmla="*/ 124301 h 1800225"/>
                <a:gd name="connsiteX538" fmla="*/ 1136237 w 1847850"/>
                <a:gd name="connsiteY538" fmla="*/ 127063 h 1800225"/>
                <a:gd name="connsiteX539" fmla="*/ 1134047 w 1847850"/>
                <a:gd name="connsiteY539" fmla="*/ 136779 h 1800225"/>
                <a:gd name="connsiteX540" fmla="*/ 1138619 w 1847850"/>
                <a:gd name="connsiteY540" fmla="*/ 138494 h 1800225"/>
                <a:gd name="connsiteX541" fmla="*/ 1147191 w 1847850"/>
                <a:gd name="connsiteY541" fmla="*/ 138874 h 1800225"/>
                <a:gd name="connsiteX542" fmla="*/ 1153382 w 1847850"/>
                <a:gd name="connsiteY542" fmla="*/ 133636 h 1800225"/>
                <a:gd name="connsiteX543" fmla="*/ 1160240 w 1847850"/>
                <a:gd name="connsiteY543" fmla="*/ 136684 h 1800225"/>
                <a:gd name="connsiteX544" fmla="*/ 1161383 w 1847850"/>
                <a:gd name="connsiteY544" fmla="*/ 133064 h 1800225"/>
                <a:gd name="connsiteX545" fmla="*/ 1163860 w 1847850"/>
                <a:gd name="connsiteY545" fmla="*/ 133445 h 1800225"/>
                <a:gd name="connsiteX546" fmla="*/ 1164050 w 1847850"/>
                <a:gd name="connsiteY546" fmla="*/ 137160 h 1800225"/>
                <a:gd name="connsiteX547" fmla="*/ 1172528 w 1847850"/>
                <a:gd name="connsiteY547" fmla="*/ 140113 h 1800225"/>
                <a:gd name="connsiteX548" fmla="*/ 1172718 w 1847850"/>
                <a:gd name="connsiteY548" fmla="*/ 133445 h 1800225"/>
                <a:gd name="connsiteX549" fmla="*/ 1179862 w 1847850"/>
                <a:gd name="connsiteY549" fmla="*/ 133160 h 1800225"/>
                <a:gd name="connsiteX550" fmla="*/ 1182148 w 1847850"/>
                <a:gd name="connsiteY550" fmla="*/ 124492 h 1800225"/>
                <a:gd name="connsiteX551" fmla="*/ 1190244 w 1847850"/>
                <a:gd name="connsiteY551" fmla="*/ 130397 h 1800225"/>
                <a:gd name="connsiteX552" fmla="*/ 1203579 w 1847850"/>
                <a:gd name="connsiteY552" fmla="*/ 123254 h 1800225"/>
                <a:gd name="connsiteX553" fmla="*/ 1213580 w 1847850"/>
                <a:gd name="connsiteY553" fmla="*/ 125539 h 1800225"/>
                <a:gd name="connsiteX554" fmla="*/ 1215485 w 1847850"/>
                <a:gd name="connsiteY554" fmla="*/ 129445 h 1800225"/>
                <a:gd name="connsiteX555" fmla="*/ 1216438 w 1847850"/>
                <a:gd name="connsiteY555" fmla="*/ 118110 h 1800225"/>
                <a:gd name="connsiteX556" fmla="*/ 1224248 w 1847850"/>
                <a:gd name="connsiteY556" fmla="*/ 110490 h 1800225"/>
                <a:gd name="connsiteX557" fmla="*/ 1236821 w 1847850"/>
                <a:gd name="connsiteY557" fmla="*/ 114681 h 1800225"/>
                <a:gd name="connsiteX558" fmla="*/ 1235297 w 1847850"/>
                <a:gd name="connsiteY558" fmla="*/ 128778 h 1800225"/>
                <a:gd name="connsiteX559" fmla="*/ 1227772 w 1847850"/>
                <a:gd name="connsiteY559" fmla="*/ 134303 h 1800225"/>
                <a:gd name="connsiteX560" fmla="*/ 1238060 w 1847850"/>
                <a:gd name="connsiteY560" fmla="*/ 142494 h 1800225"/>
                <a:gd name="connsiteX561" fmla="*/ 1248347 w 1847850"/>
                <a:gd name="connsiteY561" fmla="*/ 144399 h 1800225"/>
                <a:gd name="connsiteX562" fmla="*/ 1247965 w 1847850"/>
                <a:gd name="connsiteY562" fmla="*/ 157639 h 1800225"/>
                <a:gd name="connsiteX563" fmla="*/ 1258253 w 1847850"/>
                <a:gd name="connsiteY563" fmla="*/ 160401 h 1800225"/>
                <a:gd name="connsiteX564" fmla="*/ 1270635 w 1847850"/>
                <a:gd name="connsiteY564" fmla="*/ 170116 h 1800225"/>
                <a:gd name="connsiteX565" fmla="*/ 1271588 w 1847850"/>
                <a:gd name="connsiteY565" fmla="*/ 164497 h 1800225"/>
                <a:gd name="connsiteX566" fmla="*/ 1281970 w 1847850"/>
                <a:gd name="connsiteY566" fmla="*/ 164973 h 1800225"/>
                <a:gd name="connsiteX567" fmla="*/ 1286161 w 1847850"/>
                <a:gd name="connsiteY567" fmla="*/ 151447 h 1800225"/>
                <a:gd name="connsiteX568" fmla="*/ 1297305 w 1847850"/>
                <a:gd name="connsiteY568" fmla="*/ 142875 h 1800225"/>
                <a:gd name="connsiteX569" fmla="*/ 1300163 w 1847850"/>
                <a:gd name="connsiteY569" fmla="*/ 151257 h 1800225"/>
                <a:gd name="connsiteX570" fmla="*/ 1304449 w 1847850"/>
                <a:gd name="connsiteY570" fmla="*/ 148780 h 1800225"/>
                <a:gd name="connsiteX571" fmla="*/ 1306925 w 1847850"/>
                <a:gd name="connsiteY571" fmla="*/ 156400 h 1800225"/>
                <a:gd name="connsiteX572" fmla="*/ 1308735 w 1847850"/>
                <a:gd name="connsiteY572" fmla="*/ 151162 h 1800225"/>
                <a:gd name="connsiteX573" fmla="*/ 1314069 w 1847850"/>
                <a:gd name="connsiteY573" fmla="*/ 148685 h 1800225"/>
                <a:gd name="connsiteX574" fmla="*/ 1318355 w 1847850"/>
                <a:gd name="connsiteY574" fmla="*/ 152686 h 1800225"/>
                <a:gd name="connsiteX575" fmla="*/ 1319403 w 1847850"/>
                <a:gd name="connsiteY575" fmla="*/ 159734 h 1800225"/>
                <a:gd name="connsiteX576" fmla="*/ 1325689 w 1847850"/>
                <a:gd name="connsiteY576" fmla="*/ 164687 h 1800225"/>
                <a:gd name="connsiteX577" fmla="*/ 1326261 w 1847850"/>
                <a:gd name="connsiteY577" fmla="*/ 176689 h 1800225"/>
                <a:gd name="connsiteX578" fmla="*/ 1337786 w 1847850"/>
                <a:gd name="connsiteY578" fmla="*/ 177927 h 1800225"/>
                <a:gd name="connsiteX579" fmla="*/ 1336262 w 1847850"/>
                <a:gd name="connsiteY579" fmla="*/ 187642 h 1800225"/>
                <a:gd name="connsiteX580" fmla="*/ 1338358 w 1847850"/>
                <a:gd name="connsiteY580" fmla="*/ 192214 h 1800225"/>
                <a:gd name="connsiteX581" fmla="*/ 1345121 w 1847850"/>
                <a:gd name="connsiteY581" fmla="*/ 191929 h 1800225"/>
                <a:gd name="connsiteX582" fmla="*/ 1346930 w 1847850"/>
                <a:gd name="connsiteY582" fmla="*/ 194024 h 1800225"/>
                <a:gd name="connsiteX583" fmla="*/ 1341501 w 1847850"/>
                <a:gd name="connsiteY583" fmla="*/ 212217 h 1800225"/>
                <a:gd name="connsiteX584" fmla="*/ 1348454 w 1847850"/>
                <a:gd name="connsiteY584" fmla="*/ 207645 h 1800225"/>
                <a:gd name="connsiteX585" fmla="*/ 1349216 w 1847850"/>
                <a:gd name="connsiteY585" fmla="*/ 215455 h 1800225"/>
                <a:gd name="connsiteX586" fmla="*/ 1368266 w 1847850"/>
                <a:gd name="connsiteY586" fmla="*/ 218313 h 1800225"/>
                <a:gd name="connsiteX587" fmla="*/ 1376744 w 1847850"/>
                <a:gd name="connsiteY587" fmla="*/ 222218 h 1800225"/>
                <a:gd name="connsiteX588" fmla="*/ 1376363 w 1847850"/>
                <a:gd name="connsiteY588" fmla="*/ 226886 h 1800225"/>
                <a:gd name="connsiteX589" fmla="*/ 1393508 w 1847850"/>
                <a:gd name="connsiteY589" fmla="*/ 221266 h 1800225"/>
                <a:gd name="connsiteX590" fmla="*/ 1407605 w 1847850"/>
                <a:gd name="connsiteY590" fmla="*/ 227552 h 1800225"/>
                <a:gd name="connsiteX591" fmla="*/ 1415415 w 1847850"/>
                <a:gd name="connsiteY591" fmla="*/ 241268 h 1800225"/>
                <a:gd name="connsiteX592" fmla="*/ 1415510 w 1847850"/>
                <a:gd name="connsiteY592" fmla="*/ 271653 h 1800225"/>
                <a:gd name="connsiteX593" fmla="*/ 1417511 w 1847850"/>
                <a:gd name="connsiteY593" fmla="*/ 270796 h 1800225"/>
                <a:gd name="connsiteX594" fmla="*/ 1418939 w 1847850"/>
                <a:gd name="connsiteY594" fmla="*/ 279940 h 1800225"/>
                <a:gd name="connsiteX595" fmla="*/ 1420463 w 1847850"/>
                <a:gd name="connsiteY595" fmla="*/ 281940 h 1800225"/>
                <a:gd name="connsiteX596" fmla="*/ 1431227 w 1847850"/>
                <a:gd name="connsiteY596" fmla="*/ 280130 h 1800225"/>
                <a:gd name="connsiteX597" fmla="*/ 1431322 w 1847850"/>
                <a:gd name="connsiteY597" fmla="*/ 285083 h 1800225"/>
                <a:gd name="connsiteX598" fmla="*/ 1434560 w 1847850"/>
                <a:gd name="connsiteY598" fmla="*/ 284893 h 1800225"/>
                <a:gd name="connsiteX599" fmla="*/ 1434751 w 1847850"/>
                <a:gd name="connsiteY599" fmla="*/ 288798 h 1800225"/>
                <a:gd name="connsiteX600" fmla="*/ 1441514 w 1847850"/>
                <a:gd name="connsiteY600" fmla="*/ 289941 h 1800225"/>
                <a:gd name="connsiteX601" fmla="*/ 1440847 w 1847850"/>
                <a:gd name="connsiteY601" fmla="*/ 296894 h 1800225"/>
                <a:gd name="connsiteX602" fmla="*/ 1468946 w 1847850"/>
                <a:gd name="connsiteY602" fmla="*/ 296037 h 1800225"/>
                <a:gd name="connsiteX603" fmla="*/ 1478661 w 1847850"/>
                <a:gd name="connsiteY603" fmla="*/ 296989 h 1800225"/>
                <a:gd name="connsiteX604" fmla="*/ 1485329 w 1847850"/>
                <a:gd name="connsiteY604" fmla="*/ 301276 h 1800225"/>
                <a:gd name="connsiteX605" fmla="*/ 1489901 w 1847850"/>
                <a:gd name="connsiteY605" fmla="*/ 295085 h 1800225"/>
                <a:gd name="connsiteX606" fmla="*/ 1498664 w 1847850"/>
                <a:gd name="connsiteY606" fmla="*/ 297847 h 1800225"/>
                <a:gd name="connsiteX607" fmla="*/ 1505140 w 1847850"/>
                <a:gd name="connsiteY607" fmla="*/ 295275 h 1800225"/>
                <a:gd name="connsiteX608" fmla="*/ 1509141 w 1847850"/>
                <a:gd name="connsiteY608" fmla="*/ 289560 h 1800225"/>
                <a:gd name="connsiteX609" fmla="*/ 1509427 w 1847850"/>
                <a:gd name="connsiteY609" fmla="*/ 277654 h 1800225"/>
                <a:gd name="connsiteX610" fmla="*/ 1521143 w 1847850"/>
                <a:gd name="connsiteY610" fmla="*/ 282988 h 1800225"/>
                <a:gd name="connsiteX611" fmla="*/ 1533049 w 1847850"/>
                <a:gd name="connsiteY611" fmla="*/ 279940 h 1800225"/>
                <a:gd name="connsiteX612" fmla="*/ 1532763 w 1847850"/>
                <a:gd name="connsiteY612" fmla="*/ 286417 h 1800225"/>
                <a:gd name="connsiteX613" fmla="*/ 1540955 w 1847850"/>
                <a:gd name="connsiteY613" fmla="*/ 290322 h 1800225"/>
                <a:gd name="connsiteX614" fmla="*/ 1548479 w 1847850"/>
                <a:gd name="connsiteY614" fmla="*/ 299085 h 1800225"/>
                <a:gd name="connsiteX615" fmla="*/ 1546765 w 1847850"/>
                <a:gd name="connsiteY615" fmla="*/ 303276 h 1800225"/>
                <a:gd name="connsiteX616" fmla="*/ 1554766 w 1847850"/>
                <a:gd name="connsiteY616" fmla="*/ 299275 h 1800225"/>
                <a:gd name="connsiteX617" fmla="*/ 1563434 w 1847850"/>
                <a:gd name="connsiteY617" fmla="*/ 311467 h 1800225"/>
                <a:gd name="connsiteX618" fmla="*/ 1569244 w 1847850"/>
                <a:gd name="connsiteY618" fmla="*/ 327946 h 1800225"/>
                <a:gd name="connsiteX619" fmla="*/ 1567529 w 1847850"/>
                <a:gd name="connsiteY619" fmla="*/ 341281 h 1800225"/>
                <a:gd name="connsiteX620" fmla="*/ 1570577 w 1847850"/>
                <a:gd name="connsiteY620" fmla="*/ 346900 h 1800225"/>
                <a:gd name="connsiteX621" fmla="*/ 1574673 w 1847850"/>
                <a:gd name="connsiteY621" fmla="*/ 345091 h 1800225"/>
                <a:gd name="connsiteX622" fmla="*/ 1579245 w 1847850"/>
                <a:gd name="connsiteY622" fmla="*/ 350425 h 1800225"/>
                <a:gd name="connsiteX623" fmla="*/ 1574673 w 1847850"/>
                <a:gd name="connsiteY623" fmla="*/ 353949 h 1800225"/>
                <a:gd name="connsiteX624" fmla="*/ 1585151 w 1847850"/>
                <a:gd name="connsiteY624" fmla="*/ 364998 h 1800225"/>
                <a:gd name="connsiteX625" fmla="*/ 1592389 w 1847850"/>
                <a:gd name="connsiteY625" fmla="*/ 383572 h 1800225"/>
                <a:gd name="connsiteX626" fmla="*/ 1583912 w 1847850"/>
                <a:gd name="connsiteY626" fmla="*/ 387382 h 1800225"/>
                <a:gd name="connsiteX627" fmla="*/ 1564862 w 1847850"/>
                <a:gd name="connsiteY627" fmla="*/ 387667 h 1800225"/>
                <a:gd name="connsiteX628" fmla="*/ 1550003 w 1847850"/>
                <a:gd name="connsiteY628" fmla="*/ 392716 h 1800225"/>
                <a:gd name="connsiteX629" fmla="*/ 1540573 w 1847850"/>
                <a:gd name="connsiteY629" fmla="*/ 431197 h 1800225"/>
                <a:gd name="connsiteX630" fmla="*/ 1523047 w 1847850"/>
                <a:gd name="connsiteY630" fmla="*/ 445008 h 1800225"/>
                <a:gd name="connsiteX631" fmla="*/ 1521047 w 1847850"/>
                <a:gd name="connsiteY631" fmla="*/ 449485 h 1800225"/>
                <a:gd name="connsiteX632" fmla="*/ 1488853 w 1847850"/>
                <a:gd name="connsiteY632" fmla="*/ 430625 h 1800225"/>
                <a:gd name="connsiteX633" fmla="*/ 1472755 w 1847850"/>
                <a:gd name="connsiteY633" fmla="*/ 436150 h 1800225"/>
                <a:gd name="connsiteX634" fmla="*/ 1460659 w 1847850"/>
                <a:gd name="connsiteY634" fmla="*/ 445008 h 1800225"/>
                <a:gd name="connsiteX635" fmla="*/ 1450277 w 1847850"/>
                <a:gd name="connsiteY635" fmla="*/ 446532 h 1800225"/>
                <a:gd name="connsiteX636" fmla="*/ 1439418 w 1847850"/>
                <a:gd name="connsiteY636" fmla="*/ 452723 h 1800225"/>
                <a:gd name="connsiteX637" fmla="*/ 1419892 w 1847850"/>
                <a:gd name="connsiteY637" fmla="*/ 470345 h 1800225"/>
                <a:gd name="connsiteX638" fmla="*/ 1396270 w 1847850"/>
                <a:gd name="connsiteY638" fmla="*/ 499110 h 1800225"/>
                <a:gd name="connsiteX639" fmla="*/ 1391603 w 1847850"/>
                <a:gd name="connsiteY639" fmla="*/ 508540 h 1800225"/>
                <a:gd name="connsiteX640" fmla="*/ 1387412 w 1847850"/>
                <a:gd name="connsiteY640" fmla="*/ 504444 h 1800225"/>
                <a:gd name="connsiteX641" fmla="*/ 1386173 w 1847850"/>
                <a:gd name="connsiteY641" fmla="*/ 545878 h 1800225"/>
                <a:gd name="connsiteX642" fmla="*/ 1372743 w 1847850"/>
                <a:gd name="connsiteY642" fmla="*/ 569309 h 1800225"/>
                <a:gd name="connsiteX643" fmla="*/ 1355217 w 1847850"/>
                <a:gd name="connsiteY643" fmla="*/ 584073 h 1800225"/>
                <a:gd name="connsiteX644" fmla="*/ 1354836 w 1847850"/>
                <a:gd name="connsiteY644" fmla="*/ 590360 h 1800225"/>
                <a:gd name="connsiteX645" fmla="*/ 1360742 w 1847850"/>
                <a:gd name="connsiteY645" fmla="*/ 597884 h 1800225"/>
                <a:gd name="connsiteX646" fmla="*/ 1410557 w 1847850"/>
                <a:gd name="connsiteY646" fmla="*/ 585502 h 1800225"/>
                <a:gd name="connsiteX647" fmla="*/ 1423702 w 1847850"/>
                <a:gd name="connsiteY647" fmla="*/ 576548 h 1800225"/>
                <a:gd name="connsiteX648" fmla="*/ 1424464 w 1847850"/>
                <a:gd name="connsiteY648" fmla="*/ 584549 h 1800225"/>
                <a:gd name="connsiteX649" fmla="*/ 1418939 w 1847850"/>
                <a:gd name="connsiteY649" fmla="*/ 593312 h 1800225"/>
                <a:gd name="connsiteX650" fmla="*/ 1420749 w 1847850"/>
                <a:gd name="connsiteY650" fmla="*/ 601885 h 1800225"/>
                <a:gd name="connsiteX651" fmla="*/ 1419225 w 1847850"/>
                <a:gd name="connsiteY651" fmla="*/ 609314 h 1800225"/>
                <a:gd name="connsiteX652" fmla="*/ 1423702 w 1847850"/>
                <a:gd name="connsiteY652" fmla="*/ 625412 h 1800225"/>
                <a:gd name="connsiteX653" fmla="*/ 1444085 w 1847850"/>
                <a:gd name="connsiteY653" fmla="*/ 621030 h 1800225"/>
                <a:gd name="connsiteX654" fmla="*/ 1444657 w 1847850"/>
                <a:gd name="connsiteY654" fmla="*/ 631031 h 1800225"/>
                <a:gd name="connsiteX655" fmla="*/ 1449229 w 1847850"/>
                <a:gd name="connsiteY655" fmla="*/ 642842 h 1800225"/>
                <a:gd name="connsiteX656" fmla="*/ 1458278 w 1847850"/>
                <a:gd name="connsiteY656" fmla="*/ 647033 h 1800225"/>
                <a:gd name="connsiteX657" fmla="*/ 1461802 w 1847850"/>
                <a:gd name="connsiteY657" fmla="*/ 661892 h 1800225"/>
                <a:gd name="connsiteX658" fmla="*/ 1487519 w 1847850"/>
                <a:gd name="connsiteY658" fmla="*/ 708184 h 1800225"/>
                <a:gd name="connsiteX659" fmla="*/ 1466945 w 1847850"/>
                <a:gd name="connsiteY659" fmla="*/ 719804 h 1800225"/>
                <a:gd name="connsiteX660" fmla="*/ 1471231 w 1847850"/>
                <a:gd name="connsiteY660" fmla="*/ 726567 h 1800225"/>
                <a:gd name="connsiteX661" fmla="*/ 1459325 w 1847850"/>
                <a:gd name="connsiteY661" fmla="*/ 737330 h 1800225"/>
                <a:gd name="connsiteX662" fmla="*/ 1469041 w 1847850"/>
                <a:gd name="connsiteY662" fmla="*/ 752189 h 1800225"/>
                <a:gd name="connsiteX663" fmla="*/ 1472946 w 1847850"/>
                <a:gd name="connsiteY663" fmla="*/ 786098 h 1800225"/>
                <a:gd name="connsiteX664" fmla="*/ 1484567 w 1847850"/>
                <a:gd name="connsiteY664" fmla="*/ 783622 h 1800225"/>
                <a:gd name="connsiteX665" fmla="*/ 1493330 w 1847850"/>
                <a:gd name="connsiteY665" fmla="*/ 802386 h 1800225"/>
                <a:gd name="connsiteX666" fmla="*/ 1506474 w 1847850"/>
                <a:gd name="connsiteY666" fmla="*/ 799147 h 1800225"/>
                <a:gd name="connsiteX667" fmla="*/ 1506855 w 1847850"/>
                <a:gd name="connsiteY667" fmla="*/ 813340 h 1800225"/>
                <a:gd name="connsiteX668" fmla="*/ 1515332 w 1847850"/>
                <a:gd name="connsiteY668" fmla="*/ 811530 h 1800225"/>
                <a:gd name="connsiteX669" fmla="*/ 1519142 w 1847850"/>
                <a:gd name="connsiteY669" fmla="*/ 813911 h 1800225"/>
                <a:gd name="connsiteX670" fmla="*/ 1521047 w 1847850"/>
                <a:gd name="connsiteY670" fmla="*/ 830199 h 1800225"/>
                <a:gd name="connsiteX671" fmla="*/ 1508379 w 1847850"/>
                <a:gd name="connsiteY671" fmla="*/ 853630 h 1800225"/>
                <a:gd name="connsiteX672" fmla="*/ 1506760 w 1847850"/>
                <a:gd name="connsiteY672" fmla="*/ 871252 h 1800225"/>
                <a:gd name="connsiteX673" fmla="*/ 1524857 w 1847850"/>
                <a:gd name="connsiteY673" fmla="*/ 907352 h 1800225"/>
                <a:gd name="connsiteX674" fmla="*/ 1526191 w 1847850"/>
                <a:gd name="connsiteY674" fmla="*/ 922211 h 1800225"/>
                <a:gd name="connsiteX675" fmla="*/ 1533620 w 1847850"/>
                <a:gd name="connsiteY675" fmla="*/ 927925 h 1800225"/>
                <a:gd name="connsiteX676" fmla="*/ 1546098 w 1847850"/>
                <a:gd name="connsiteY676" fmla="*/ 923639 h 1800225"/>
                <a:gd name="connsiteX677" fmla="*/ 1567720 w 1847850"/>
                <a:gd name="connsiteY677" fmla="*/ 910209 h 1800225"/>
                <a:gd name="connsiteX678" fmla="*/ 1578769 w 1847850"/>
                <a:gd name="connsiteY678" fmla="*/ 910209 h 1800225"/>
                <a:gd name="connsiteX679" fmla="*/ 1583246 w 1847850"/>
                <a:gd name="connsiteY679" fmla="*/ 914400 h 1800225"/>
                <a:gd name="connsiteX680" fmla="*/ 1576864 w 1847850"/>
                <a:gd name="connsiteY680" fmla="*/ 927449 h 1800225"/>
                <a:gd name="connsiteX681" fmla="*/ 1554956 w 1847850"/>
                <a:gd name="connsiteY681" fmla="*/ 944785 h 1800225"/>
                <a:gd name="connsiteX682" fmla="*/ 1554671 w 1847850"/>
                <a:gd name="connsiteY682" fmla="*/ 960215 h 1800225"/>
                <a:gd name="connsiteX683" fmla="*/ 1560386 w 1847850"/>
                <a:gd name="connsiteY683" fmla="*/ 973264 h 1800225"/>
                <a:gd name="connsiteX684" fmla="*/ 1574197 w 1847850"/>
                <a:gd name="connsiteY684" fmla="*/ 978789 h 1800225"/>
                <a:gd name="connsiteX685" fmla="*/ 1596962 w 1847850"/>
                <a:gd name="connsiteY685" fmla="*/ 976598 h 1800225"/>
                <a:gd name="connsiteX686" fmla="*/ 1599724 w 1847850"/>
                <a:gd name="connsiteY686" fmla="*/ 972026 h 1800225"/>
                <a:gd name="connsiteX687" fmla="*/ 1599724 w 1847850"/>
                <a:gd name="connsiteY687" fmla="*/ 955072 h 1800225"/>
                <a:gd name="connsiteX688" fmla="*/ 1606772 w 1847850"/>
                <a:gd name="connsiteY688" fmla="*/ 949071 h 1800225"/>
                <a:gd name="connsiteX689" fmla="*/ 1610773 w 1847850"/>
                <a:gd name="connsiteY689" fmla="*/ 954310 h 1800225"/>
                <a:gd name="connsiteX690" fmla="*/ 1613345 w 1847850"/>
                <a:gd name="connsiteY690" fmla="*/ 969931 h 1800225"/>
                <a:gd name="connsiteX691" fmla="*/ 1616773 w 1847850"/>
                <a:gd name="connsiteY691" fmla="*/ 971836 h 1800225"/>
                <a:gd name="connsiteX692" fmla="*/ 1647063 w 1847850"/>
                <a:gd name="connsiteY692" fmla="*/ 958977 h 1800225"/>
                <a:gd name="connsiteX693" fmla="*/ 1656683 w 1847850"/>
                <a:gd name="connsiteY693" fmla="*/ 961168 h 1800225"/>
                <a:gd name="connsiteX694" fmla="*/ 1693736 w 1847850"/>
                <a:gd name="connsiteY694" fmla="*/ 1005173 h 1800225"/>
                <a:gd name="connsiteX695" fmla="*/ 1710785 w 1847850"/>
                <a:gd name="connsiteY695" fmla="*/ 1014603 h 1800225"/>
                <a:gd name="connsiteX696" fmla="*/ 1716500 w 1847850"/>
                <a:gd name="connsiteY696" fmla="*/ 1012412 h 1800225"/>
                <a:gd name="connsiteX697" fmla="*/ 1716786 w 1847850"/>
                <a:gd name="connsiteY697" fmla="*/ 1008126 h 1800225"/>
                <a:gd name="connsiteX698" fmla="*/ 1708214 w 1847850"/>
                <a:gd name="connsiteY698" fmla="*/ 1004983 h 1800225"/>
                <a:gd name="connsiteX699" fmla="*/ 1695450 w 1847850"/>
                <a:gd name="connsiteY699" fmla="*/ 988314 h 1800225"/>
                <a:gd name="connsiteX700" fmla="*/ 1696688 w 1847850"/>
                <a:gd name="connsiteY700" fmla="*/ 983361 h 1800225"/>
                <a:gd name="connsiteX701" fmla="*/ 1706975 w 1847850"/>
                <a:gd name="connsiteY701" fmla="*/ 975360 h 1800225"/>
                <a:gd name="connsiteX702" fmla="*/ 1714690 w 1847850"/>
                <a:gd name="connsiteY702" fmla="*/ 982123 h 1800225"/>
                <a:gd name="connsiteX703" fmla="*/ 1726978 w 1847850"/>
                <a:gd name="connsiteY703" fmla="*/ 1003935 h 1800225"/>
                <a:gd name="connsiteX704" fmla="*/ 1742599 w 1847850"/>
                <a:gd name="connsiteY704" fmla="*/ 1012317 h 1800225"/>
                <a:gd name="connsiteX705" fmla="*/ 1748409 w 1847850"/>
                <a:gd name="connsiteY705" fmla="*/ 1006697 h 1800225"/>
                <a:gd name="connsiteX706" fmla="*/ 1754314 w 1847850"/>
                <a:gd name="connsiteY706" fmla="*/ 981361 h 1800225"/>
                <a:gd name="connsiteX707" fmla="*/ 1758029 w 1847850"/>
                <a:gd name="connsiteY707" fmla="*/ 976503 h 1800225"/>
                <a:gd name="connsiteX708" fmla="*/ 1769840 w 1847850"/>
                <a:gd name="connsiteY708" fmla="*/ 973836 h 1800225"/>
                <a:gd name="connsiteX709" fmla="*/ 1781080 w 1847850"/>
                <a:gd name="connsiteY709" fmla="*/ 976408 h 1800225"/>
                <a:gd name="connsiteX710" fmla="*/ 1788605 w 1847850"/>
                <a:gd name="connsiteY710" fmla="*/ 981456 h 1800225"/>
                <a:gd name="connsiteX711" fmla="*/ 1798320 w 1847850"/>
                <a:gd name="connsiteY711" fmla="*/ 979741 h 1800225"/>
                <a:gd name="connsiteX712" fmla="*/ 1822037 w 1847850"/>
                <a:gd name="connsiteY712" fmla="*/ 947547 h 1800225"/>
                <a:gd name="connsiteX713" fmla="*/ 1837944 w 1847850"/>
                <a:gd name="connsiteY713" fmla="*/ 941070 h 1800225"/>
                <a:gd name="connsiteX714" fmla="*/ 1844230 w 1847850"/>
                <a:gd name="connsiteY714" fmla="*/ 943070 h 1800225"/>
                <a:gd name="connsiteX715" fmla="*/ 1845659 w 1847850"/>
                <a:gd name="connsiteY715" fmla="*/ 948404 h 1800225"/>
                <a:gd name="connsiteX716" fmla="*/ 1833467 w 1847850"/>
                <a:gd name="connsiteY716" fmla="*/ 965263 h 1800225"/>
                <a:gd name="connsiteX717" fmla="*/ 1830991 w 1847850"/>
                <a:gd name="connsiteY717" fmla="*/ 978503 h 1800225"/>
                <a:gd name="connsiteX718" fmla="*/ 1833658 w 1847850"/>
                <a:gd name="connsiteY718" fmla="*/ 988314 h 1800225"/>
                <a:gd name="connsiteX719" fmla="*/ 1845850 w 1847850"/>
                <a:gd name="connsiteY719" fmla="*/ 1001173 h 1800225"/>
                <a:gd name="connsiteX720" fmla="*/ 1847374 w 1847850"/>
                <a:gd name="connsiteY720" fmla="*/ 1009555 h 1800225"/>
                <a:gd name="connsiteX721" fmla="*/ 1845564 w 1847850"/>
                <a:gd name="connsiteY721" fmla="*/ 1029843 h 1800225"/>
                <a:gd name="connsiteX722" fmla="*/ 1840611 w 1847850"/>
                <a:gd name="connsiteY722" fmla="*/ 1036320 h 1800225"/>
                <a:gd name="connsiteX723" fmla="*/ 1829943 w 1847850"/>
                <a:gd name="connsiteY723" fmla="*/ 1043178 h 1800225"/>
                <a:gd name="connsiteX724" fmla="*/ 1826323 w 1847850"/>
                <a:gd name="connsiteY724" fmla="*/ 1050131 h 1800225"/>
                <a:gd name="connsiteX725" fmla="*/ 1825752 w 1847850"/>
                <a:gd name="connsiteY725" fmla="*/ 1062514 h 1800225"/>
                <a:gd name="connsiteX726" fmla="*/ 1819085 w 1847850"/>
                <a:gd name="connsiteY726" fmla="*/ 1068514 h 1800225"/>
                <a:gd name="connsiteX727" fmla="*/ 1797463 w 1847850"/>
                <a:gd name="connsiteY727" fmla="*/ 1066610 h 1800225"/>
                <a:gd name="connsiteX728" fmla="*/ 1793558 w 1847850"/>
                <a:gd name="connsiteY728" fmla="*/ 1076801 h 1800225"/>
                <a:gd name="connsiteX729" fmla="*/ 1783747 w 1847850"/>
                <a:gd name="connsiteY729" fmla="*/ 1076897 h 1800225"/>
                <a:gd name="connsiteX730" fmla="*/ 1779270 w 1847850"/>
                <a:gd name="connsiteY730" fmla="*/ 1093756 h 1800225"/>
                <a:gd name="connsiteX731" fmla="*/ 1780604 w 1847850"/>
                <a:gd name="connsiteY731" fmla="*/ 1095947 h 1800225"/>
                <a:gd name="connsiteX732" fmla="*/ 1776508 w 1847850"/>
                <a:gd name="connsiteY732" fmla="*/ 1101852 h 1800225"/>
                <a:gd name="connsiteX733" fmla="*/ 1773650 w 1847850"/>
                <a:gd name="connsiteY733" fmla="*/ 1123474 h 1800225"/>
                <a:gd name="connsiteX734" fmla="*/ 1752886 w 1847850"/>
                <a:gd name="connsiteY734" fmla="*/ 1140809 h 1800225"/>
                <a:gd name="connsiteX735" fmla="*/ 1745456 w 1847850"/>
                <a:gd name="connsiteY735" fmla="*/ 1156049 h 1800225"/>
                <a:gd name="connsiteX736" fmla="*/ 1742980 w 1847850"/>
                <a:gd name="connsiteY736" fmla="*/ 1153858 h 1800225"/>
                <a:gd name="connsiteX737" fmla="*/ 1712214 w 1847850"/>
                <a:gd name="connsiteY737" fmla="*/ 1175861 h 1800225"/>
                <a:gd name="connsiteX738" fmla="*/ 1700975 w 1847850"/>
                <a:gd name="connsiteY738" fmla="*/ 1180910 h 1800225"/>
                <a:gd name="connsiteX739" fmla="*/ 1685735 w 1847850"/>
                <a:gd name="connsiteY739" fmla="*/ 1194911 h 1800225"/>
                <a:gd name="connsiteX740" fmla="*/ 1688687 w 1847850"/>
                <a:gd name="connsiteY740" fmla="*/ 1205198 h 1800225"/>
                <a:gd name="connsiteX741" fmla="*/ 1683163 w 1847850"/>
                <a:gd name="connsiteY741" fmla="*/ 1208437 h 1800225"/>
                <a:gd name="connsiteX742" fmla="*/ 1691545 w 1847850"/>
                <a:gd name="connsiteY742" fmla="*/ 1216533 h 1800225"/>
                <a:gd name="connsiteX743" fmla="*/ 1690021 w 1847850"/>
                <a:gd name="connsiteY743" fmla="*/ 1220343 h 1800225"/>
                <a:gd name="connsiteX744" fmla="*/ 1678686 w 1847850"/>
                <a:gd name="connsiteY744" fmla="*/ 1225582 h 1800225"/>
                <a:gd name="connsiteX745" fmla="*/ 1677543 w 1847850"/>
                <a:gd name="connsiteY745" fmla="*/ 1223772 h 1800225"/>
                <a:gd name="connsiteX746" fmla="*/ 1661827 w 1847850"/>
                <a:gd name="connsiteY746" fmla="*/ 1229201 h 1800225"/>
                <a:gd name="connsiteX747" fmla="*/ 1655731 w 1847850"/>
                <a:gd name="connsiteY747" fmla="*/ 1220629 h 1800225"/>
                <a:gd name="connsiteX748" fmla="*/ 1653350 w 1847850"/>
                <a:gd name="connsiteY748" fmla="*/ 1211771 h 1800225"/>
                <a:gd name="connsiteX749" fmla="*/ 1661827 w 1847850"/>
                <a:gd name="connsiteY749" fmla="*/ 1207961 h 1800225"/>
                <a:gd name="connsiteX750" fmla="*/ 1664875 w 1847850"/>
                <a:gd name="connsiteY750" fmla="*/ 1205674 h 1800225"/>
                <a:gd name="connsiteX751" fmla="*/ 1663637 w 1847850"/>
                <a:gd name="connsiteY751" fmla="*/ 1204341 h 1800225"/>
                <a:gd name="connsiteX752" fmla="*/ 1651254 w 1847850"/>
                <a:gd name="connsiteY752" fmla="*/ 1206151 h 1800225"/>
                <a:gd name="connsiteX753" fmla="*/ 1644205 w 1847850"/>
                <a:gd name="connsiteY753" fmla="*/ 1193197 h 1800225"/>
                <a:gd name="connsiteX754" fmla="*/ 1637729 w 1847850"/>
                <a:gd name="connsiteY754" fmla="*/ 1187005 h 1800225"/>
                <a:gd name="connsiteX755" fmla="*/ 1636300 w 1847850"/>
                <a:gd name="connsiteY755" fmla="*/ 1189768 h 1800225"/>
                <a:gd name="connsiteX756" fmla="*/ 1618964 w 1847850"/>
                <a:gd name="connsiteY756" fmla="*/ 1191292 h 1800225"/>
                <a:gd name="connsiteX757" fmla="*/ 1612678 w 1847850"/>
                <a:gd name="connsiteY757" fmla="*/ 1190054 h 1800225"/>
                <a:gd name="connsiteX758" fmla="*/ 1611249 w 1847850"/>
                <a:gd name="connsiteY758" fmla="*/ 1186148 h 1800225"/>
                <a:gd name="connsiteX759" fmla="*/ 1564196 w 1847850"/>
                <a:gd name="connsiteY759" fmla="*/ 1197102 h 1800225"/>
                <a:gd name="connsiteX760" fmla="*/ 1549146 w 1847850"/>
                <a:gd name="connsiteY760" fmla="*/ 1209294 h 1800225"/>
                <a:gd name="connsiteX761" fmla="*/ 1552670 w 1847850"/>
                <a:gd name="connsiteY761" fmla="*/ 1224153 h 1800225"/>
                <a:gd name="connsiteX762" fmla="*/ 1565815 w 1847850"/>
                <a:gd name="connsiteY762" fmla="*/ 1228915 h 1800225"/>
                <a:gd name="connsiteX763" fmla="*/ 1566101 w 1847850"/>
                <a:gd name="connsiteY763" fmla="*/ 1231392 h 1800225"/>
                <a:gd name="connsiteX764" fmla="*/ 1562767 w 1847850"/>
                <a:gd name="connsiteY764" fmla="*/ 1243489 h 1800225"/>
                <a:gd name="connsiteX765" fmla="*/ 1544288 w 1847850"/>
                <a:gd name="connsiteY765" fmla="*/ 1255300 h 1800225"/>
                <a:gd name="connsiteX766" fmla="*/ 1526762 w 1847850"/>
                <a:gd name="connsiteY766" fmla="*/ 1262824 h 1800225"/>
                <a:gd name="connsiteX767" fmla="*/ 1523047 w 1847850"/>
                <a:gd name="connsiteY767" fmla="*/ 1258253 h 1800225"/>
                <a:gd name="connsiteX768" fmla="*/ 1511713 w 1847850"/>
                <a:gd name="connsiteY768" fmla="*/ 1261491 h 1800225"/>
                <a:gd name="connsiteX769" fmla="*/ 1507617 w 1847850"/>
                <a:gd name="connsiteY769" fmla="*/ 1257395 h 1800225"/>
                <a:gd name="connsiteX770" fmla="*/ 1499616 w 1847850"/>
                <a:gd name="connsiteY770" fmla="*/ 1258348 h 1800225"/>
                <a:gd name="connsiteX771" fmla="*/ 1489615 w 1847850"/>
                <a:gd name="connsiteY771" fmla="*/ 1253204 h 1800225"/>
                <a:gd name="connsiteX772" fmla="*/ 1469517 w 1847850"/>
                <a:gd name="connsiteY772" fmla="*/ 1254919 h 1800225"/>
                <a:gd name="connsiteX773" fmla="*/ 1460945 w 1847850"/>
                <a:gd name="connsiteY773" fmla="*/ 1248251 h 1800225"/>
                <a:gd name="connsiteX774" fmla="*/ 1450658 w 1847850"/>
                <a:gd name="connsiteY774" fmla="*/ 1257490 h 1800225"/>
                <a:gd name="connsiteX775" fmla="*/ 1453325 w 1847850"/>
                <a:gd name="connsiteY775" fmla="*/ 1261205 h 1800225"/>
                <a:gd name="connsiteX776" fmla="*/ 1448372 w 1847850"/>
                <a:gd name="connsiteY776" fmla="*/ 1263015 h 1800225"/>
                <a:gd name="connsiteX777" fmla="*/ 1449229 w 1847850"/>
                <a:gd name="connsiteY777" fmla="*/ 1275016 h 1800225"/>
                <a:gd name="connsiteX778" fmla="*/ 1463135 w 1847850"/>
                <a:gd name="connsiteY778" fmla="*/ 1281208 h 1800225"/>
                <a:gd name="connsiteX779" fmla="*/ 1466660 w 1847850"/>
                <a:gd name="connsiteY779" fmla="*/ 1285208 h 1800225"/>
                <a:gd name="connsiteX780" fmla="*/ 1462278 w 1847850"/>
                <a:gd name="connsiteY780" fmla="*/ 1290828 h 1800225"/>
                <a:gd name="connsiteX781" fmla="*/ 1467422 w 1847850"/>
                <a:gd name="connsiteY781" fmla="*/ 1292542 h 1800225"/>
                <a:gd name="connsiteX782" fmla="*/ 1462088 w 1847850"/>
                <a:gd name="connsiteY782" fmla="*/ 1300829 h 1800225"/>
                <a:gd name="connsiteX783" fmla="*/ 1457325 w 1847850"/>
                <a:gd name="connsiteY783" fmla="*/ 1319308 h 1800225"/>
                <a:gd name="connsiteX784" fmla="*/ 1437227 w 1847850"/>
                <a:gd name="connsiteY784" fmla="*/ 1331690 h 1800225"/>
                <a:gd name="connsiteX785" fmla="*/ 1442561 w 1847850"/>
                <a:gd name="connsiteY785" fmla="*/ 1338739 h 1800225"/>
                <a:gd name="connsiteX786" fmla="*/ 1440371 w 1847850"/>
                <a:gd name="connsiteY786" fmla="*/ 1338072 h 1800225"/>
                <a:gd name="connsiteX787" fmla="*/ 1437132 w 1847850"/>
                <a:gd name="connsiteY787" fmla="*/ 1349502 h 1800225"/>
                <a:gd name="connsiteX788" fmla="*/ 1442085 w 1847850"/>
                <a:gd name="connsiteY788" fmla="*/ 1361599 h 1800225"/>
                <a:gd name="connsiteX789" fmla="*/ 1440275 w 1847850"/>
                <a:gd name="connsiteY789" fmla="*/ 1382649 h 1800225"/>
                <a:gd name="connsiteX790" fmla="*/ 1442942 w 1847850"/>
                <a:gd name="connsiteY790" fmla="*/ 1392936 h 1800225"/>
                <a:gd name="connsiteX791" fmla="*/ 1452467 w 1847850"/>
                <a:gd name="connsiteY791" fmla="*/ 1401318 h 1800225"/>
                <a:gd name="connsiteX792" fmla="*/ 1451324 w 1847850"/>
                <a:gd name="connsiteY792" fmla="*/ 1409795 h 1800225"/>
                <a:gd name="connsiteX793" fmla="*/ 1456754 w 1847850"/>
                <a:gd name="connsiteY793" fmla="*/ 1428274 h 1800225"/>
                <a:gd name="connsiteX794" fmla="*/ 1470660 w 1847850"/>
                <a:gd name="connsiteY794" fmla="*/ 1448753 h 1800225"/>
                <a:gd name="connsiteX795" fmla="*/ 1472089 w 1847850"/>
                <a:gd name="connsiteY795" fmla="*/ 1455230 h 1800225"/>
                <a:gd name="connsiteX796" fmla="*/ 1477613 w 1847850"/>
                <a:gd name="connsiteY796" fmla="*/ 1459230 h 1800225"/>
                <a:gd name="connsiteX797" fmla="*/ 1476756 w 1847850"/>
                <a:gd name="connsiteY797" fmla="*/ 1465040 h 1800225"/>
                <a:gd name="connsiteX798" fmla="*/ 1480566 w 1847850"/>
                <a:gd name="connsiteY798" fmla="*/ 1469612 h 1800225"/>
                <a:gd name="connsiteX799" fmla="*/ 1484567 w 1847850"/>
                <a:gd name="connsiteY799" fmla="*/ 1488567 h 1800225"/>
                <a:gd name="connsiteX800" fmla="*/ 1492568 w 1847850"/>
                <a:gd name="connsiteY800" fmla="*/ 1501712 h 1800225"/>
                <a:gd name="connsiteX801" fmla="*/ 1488758 w 1847850"/>
                <a:gd name="connsiteY801" fmla="*/ 1510951 h 1800225"/>
                <a:gd name="connsiteX802" fmla="*/ 1486853 w 1847850"/>
                <a:gd name="connsiteY802" fmla="*/ 1511713 h 1800225"/>
                <a:gd name="connsiteX803" fmla="*/ 1489424 w 1847850"/>
                <a:gd name="connsiteY803" fmla="*/ 1505998 h 1800225"/>
                <a:gd name="connsiteX804" fmla="*/ 1487519 w 1847850"/>
                <a:gd name="connsiteY804" fmla="*/ 1503235 h 1800225"/>
                <a:gd name="connsiteX805" fmla="*/ 1479042 w 1847850"/>
                <a:gd name="connsiteY805" fmla="*/ 1510474 h 1800225"/>
                <a:gd name="connsiteX806" fmla="*/ 1470946 w 1847850"/>
                <a:gd name="connsiteY806" fmla="*/ 1523143 h 1800225"/>
                <a:gd name="connsiteX807" fmla="*/ 1466660 w 1847850"/>
                <a:gd name="connsiteY807" fmla="*/ 1523714 h 1800225"/>
                <a:gd name="connsiteX808" fmla="*/ 1466088 w 1847850"/>
                <a:gd name="connsiteY808" fmla="*/ 1528381 h 1800225"/>
                <a:gd name="connsiteX809" fmla="*/ 1445419 w 1847850"/>
                <a:gd name="connsiteY809" fmla="*/ 1544669 h 1800225"/>
                <a:gd name="connsiteX810" fmla="*/ 1449134 w 1847850"/>
                <a:gd name="connsiteY810" fmla="*/ 1547336 h 1800225"/>
                <a:gd name="connsiteX811" fmla="*/ 1447038 w 1847850"/>
                <a:gd name="connsiteY811" fmla="*/ 1550099 h 1800225"/>
                <a:gd name="connsiteX812" fmla="*/ 1451801 w 1847850"/>
                <a:gd name="connsiteY812" fmla="*/ 1554671 h 1800225"/>
                <a:gd name="connsiteX813" fmla="*/ 1444085 w 1847850"/>
                <a:gd name="connsiteY813" fmla="*/ 1564196 h 1800225"/>
                <a:gd name="connsiteX814" fmla="*/ 1458849 w 1847850"/>
                <a:gd name="connsiteY814" fmla="*/ 1556766 h 1800225"/>
                <a:gd name="connsiteX815" fmla="*/ 1465231 w 1847850"/>
                <a:gd name="connsiteY815" fmla="*/ 1559624 h 1800225"/>
                <a:gd name="connsiteX816" fmla="*/ 1468184 w 1847850"/>
                <a:gd name="connsiteY816" fmla="*/ 1557719 h 1800225"/>
                <a:gd name="connsiteX817" fmla="*/ 1471422 w 1847850"/>
                <a:gd name="connsiteY817" fmla="*/ 1562290 h 1800225"/>
                <a:gd name="connsiteX818" fmla="*/ 1468469 w 1847850"/>
                <a:gd name="connsiteY818" fmla="*/ 1565910 h 1800225"/>
                <a:gd name="connsiteX819" fmla="*/ 1474470 w 1847850"/>
                <a:gd name="connsiteY819" fmla="*/ 1566672 h 1800225"/>
                <a:gd name="connsiteX820" fmla="*/ 1475613 w 1847850"/>
                <a:gd name="connsiteY820" fmla="*/ 1569339 h 1800225"/>
                <a:gd name="connsiteX821" fmla="*/ 1468564 w 1847850"/>
                <a:gd name="connsiteY821" fmla="*/ 1586484 h 1800225"/>
                <a:gd name="connsiteX822" fmla="*/ 1463802 w 1847850"/>
                <a:gd name="connsiteY822" fmla="*/ 1585246 h 1800225"/>
                <a:gd name="connsiteX823" fmla="*/ 1461611 w 1847850"/>
                <a:gd name="connsiteY823" fmla="*/ 1589627 h 1800225"/>
                <a:gd name="connsiteX824" fmla="*/ 1466755 w 1847850"/>
                <a:gd name="connsiteY824" fmla="*/ 1594200 h 1800225"/>
                <a:gd name="connsiteX825" fmla="*/ 1469612 w 1847850"/>
                <a:gd name="connsiteY825" fmla="*/ 1594200 h 1800225"/>
                <a:gd name="connsiteX826" fmla="*/ 1471231 w 1847850"/>
                <a:gd name="connsiteY826" fmla="*/ 1590389 h 1800225"/>
                <a:gd name="connsiteX827" fmla="*/ 1480280 w 1847850"/>
                <a:gd name="connsiteY827" fmla="*/ 1593247 h 1800225"/>
                <a:gd name="connsiteX828" fmla="*/ 1475708 w 1847850"/>
                <a:gd name="connsiteY828" fmla="*/ 1609153 h 1800225"/>
                <a:gd name="connsiteX829" fmla="*/ 1470184 w 1847850"/>
                <a:gd name="connsiteY829" fmla="*/ 1609153 h 1800225"/>
                <a:gd name="connsiteX830" fmla="*/ 1448086 w 1847850"/>
                <a:gd name="connsiteY830" fmla="*/ 1621822 h 1800225"/>
                <a:gd name="connsiteX831" fmla="*/ 1446371 w 1847850"/>
                <a:gd name="connsiteY831" fmla="*/ 1620488 h 1800225"/>
                <a:gd name="connsiteX832" fmla="*/ 1443228 w 1847850"/>
                <a:gd name="connsiteY832" fmla="*/ 1627346 h 1800225"/>
                <a:gd name="connsiteX833" fmla="*/ 1446752 w 1847850"/>
                <a:gd name="connsiteY833" fmla="*/ 1625917 h 1800225"/>
                <a:gd name="connsiteX834" fmla="*/ 1451039 w 1847850"/>
                <a:gd name="connsiteY834" fmla="*/ 1634681 h 1800225"/>
                <a:gd name="connsiteX835" fmla="*/ 1449514 w 1847850"/>
                <a:gd name="connsiteY835" fmla="*/ 1641539 h 1800225"/>
                <a:gd name="connsiteX836" fmla="*/ 1441037 w 1847850"/>
                <a:gd name="connsiteY836" fmla="*/ 1643729 h 1800225"/>
                <a:gd name="connsiteX837" fmla="*/ 1441514 w 1847850"/>
                <a:gd name="connsiteY837" fmla="*/ 1656684 h 1800225"/>
                <a:gd name="connsiteX838" fmla="*/ 1453705 w 1847850"/>
                <a:gd name="connsiteY838" fmla="*/ 1668971 h 1800225"/>
                <a:gd name="connsiteX839" fmla="*/ 1457611 w 1847850"/>
                <a:gd name="connsiteY839" fmla="*/ 1683163 h 1800225"/>
                <a:gd name="connsiteX840" fmla="*/ 1461992 w 1847850"/>
                <a:gd name="connsiteY840" fmla="*/ 1685735 h 1800225"/>
                <a:gd name="connsiteX841" fmla="*/ 1474565 w 1847850"/>
                <a:gd name="connsiteY841" fmla="*/ 1686020 h 1800225"/>
                <a:gd name="connsiteX842" fmla="*/ 1469803 w 1847850"/>
                <a:gd name="connsiteY842" fmla="*/ 1691259 h 1800225"/>
                <a:gd name="connsiteX843" fmla="*/ 1469422 w 1847850"/>
                <a:gd name="connsiteY843" fmla="*/ 1695926 h 1800225"/>
                <a:gd name="connsiteX844" fmla="*/ 1456849 w 1847850"/>
                <a:gd name="connsiteY844" fmla="*/ 1709261 h 1800225"/>
                <a:gd name="connsiteX845" fmla="*/ 1460754 w 1847850"/>
                <a:gd name="connsiteY845" fmla="*/ 1730121 h 1800225"/>
                <a:gd name="connsiteX846" fmla="*/ 1452181 w 1847850"/>
                <a:gd name="connsiteY846" fmla="*/ 1739551 h 1800225"/>
                <a:gd name="connsiteX847" fmla="*/ 1433894 w 1847850"/>
                <a:gd name="connsiteY847" fmla="*/ 1731835 h 1800225"/>
                <a:gd name="connsiteX848" fmla="*/ 1433798 w 1847850"/>
                <a:gd name="connsiteY848" fmla="*/ 1740217 h 1800225"/>
                <a:gd name="connsiteX849" fmla="*/ 1420463 w 1847850"/>
                <a:gd name="connsiteY849" fmla="*/ 1741456 h 1800225"/>
                <a:gd name="connsiteX850" fmla="*/ 1407700 w 1847850"/>
                <a:gd name="connsiteY850" fmla="*/ 1736884 h 1800225"/>
                <a:gd name="connsiteX851" fmla="*/ 1401223 w 1847850"/>
                <a:gd name="connsiteY851" fmla="*/ 1738789 h 1800225"/>
                <a:gd name="connsiteX852" fmla="*/ 1397889 w 1847850"/>
                <a:gd name="connsiteY852" fmla="*/ 1740980 h 1800225"/>
                <a:gd name="connsiteX853" fmla="*/ 1394651 w 1847850"/>
                <a:gd name="connsiteY853" fmla="*/ 1754124 h 1800225"/>
                <a:gd name="connsiteX854" fmla="*/ 1387316 w 1847850"/>
                <a:gd name="connsiteY854" fmla="*/ 1759172 h 1800225"/>
                <a:gd name="connsiteX855" fmla="*/ 1363504 w 1847850"/>
                <a:gd name="connsiteY855" fmla="*/ 1766983 h 1800225"/>
                <a:gd name="connsiteX856" fmla="*/ 1350550 w 1847850"/>
                <a:gd name="connsiteY856" fmla="*/ 1777270 h 1800225"/>
                <a:gd name="connsiteX857" fmla="*/ 1347597 w 1847850"/>
                <a:gd name="connsiteY857" fmla="*/ 1791081 h 1800225"/>
                <a:gd name="connsiteX858" fmla="*/ 1345121 w 1847850"/>
                <a:gd name="connsiteY858" fmla="*/ 1785271 h 1800225"/>
                <a:gd name="connsiteX859" fmla="*/ 1349788 w 1847850"/>
                <a:gd name="connsiteY859" fmla="*/ 1773365 h 1800225"/>
                <a:gd name="connsiteX860" fmla="*/ 1364742 w 1847850"/>
                <a:gd name="connsiteY860" fmla="*/ 1756886 h 1800225"/>
                <a:gd name="connsiteX861" fmla="*/ 1367885 w 1847850"/>
                <a:gd name="connsiteY861" fmla="*/ 1744123 h 1800225"/>
                <a:gd name="connsiteX862" fmla="*/ 1352550 w 1847850"/>
                <a:gd name="connsiteY862" fmla="*/ 1732502 h 1800225"/>
                <a:gd name="connsiteX863" fmla="*/ 1337786 w 1847850"/>
                <a:gd name="connsiteY863" fmla="*/ 1713071 h 1800225"/>
                <a:gd name="connsiteX864" fmla="*/ 1314260 w 1847850"/>
                <a:gd name="connsiteY864" fmla="*/ 1706785 h 1800225"/>
                <a:gd name="connsiteX865" fmla="*/ 1303306 w 1847850"/>
                <a:gd name="connsiteY865" fmla="*/ 1706594 h 1800225"/>
                <a:gd name="connsiteX866" fmla="*/ 1280731 w 1847850"/>
                <a:gd name="connsiteY866" fmla="*/ 1694212 h 1800225"/>
                <a:gd name="connsiteX867" fmla="*/ 1275302 w 1847850"/>
                <a:gd name="connsiteY867" fmla="*/ 1675734 h 1800225"/>
                <a:gd name="connsiteX868" fmla="*/ 1275874 w 1847850"/>
                <a:gd name="connsiteY868" fmla="*/ 1645825 h 1800225"/>
                <a:gd name="connsiteX869" fmla="*/ 1285780 w 1847850"/>
                <a:gd name="connsiteY869" fmla="*/ 1621536 h 1800225"/>
                <a:gd name="connsiteX870" fmla="*/ 1286542 w 1847850"/>
                <a:gd name="connsiteY870" fmla="*/ 1611058 h 1800225"/>
                <a:gd name="connsiteX871" fmla="*/ 1281017 w 1847850"/>
                <a:gd name="connsiteY871" fmla="*/ 1603725 h 1800225"/>
                <a:gd name="connsiteX872" fmla="*/ 1269968 w 1847850"/>
                <a:gd name="connsiteY872" fmla="*/ 1599724 h 1800225"/>
                <a:gd name="connsiteX873" fmla="*/ 1263015 w 1847850"/>
                <a:gd name="connsiteY873" fmla="*/ 1587246 h 1800225"/>
                <a:gd name="connsiteX874" fmla="*/ 1267301 w 1847850"/>
                <a:gd name="connsiteY874" fmla="*/ 1578959 h 1800225"/>
                <a:gd name="connsiteX875" fmla="*/ 1272350 w 1847850"/>
                <a:gd name="connsiteY875" fmla="*/ 1575626 h 1800225"/>
                <a:gd name="connsiteX876" fmla="*/ 1276445 w 1847850"/>
                <a:gd name="connsiteY876" fmla="*/ 1564005 h 1800225"/>
                <a:gd name="connsiteX877" fmla="*/ 1275112 w 1847850"/>
                <a:gd name="connsiteY877" fmla="*/ 1538954 h 1800225"/>
                <a:gd name="connsiteX878" fmla="*/ 1267397 w 1847850"/>
                <a:gd name="connsiteY878" fmla="*/ 1528191 h 1800225"/>
                <a:gd name="connsiteX879" fmla="*/ 1281875 w 1847850"/>
                <a:gd name="connsiteY879" fmla="*/ 1522095 h 1800225"/>
                <a:gd name="connsiteX880" fmla="*/ 1289971 w 1847850"/>
                <a:gd name="connsiteY880" fmla="*/ 1515332 h 1800225"/>
                <a:gd name="connsiteX881" fmla="*/ 1282446 w 1847850"/>
                <a:gd name="connsiteY881" fmla="*/ 1514475 h 1800225"/>
                <a:gd name="connsiteX882" fmla="*/ 1276922 w 1847850"/>
                <a:gd name="connsiteY882" fmla="*/ 1509522 h 1800225"/>
                <a:gd name="connsiteX883" fmla="*/ 1279493 w 1847850"/>
                <a:gd name="connsiteY883" fmla="*/ 1496092 h 1800225"/>
                <a:gd name="connsiteX884" fmla="*/ 1273683 w 1847850"/>
                <a:gd name="connsiteY884" fmla="*/ 1494187 h 1800225"/>
                <a:gd name="connsiteX885" fmla="*/ 1271778 w 1847850"/>
                <a:gd name="connsiteY885" fmla="*/ 1478661 h 1800225"/>
                <a:gd name="connsiteX886" fmla="*/ 1268921 w 1847850"/>
                <a:gd name="connsiteY886" fmla="*/ 1477518 h 1800225"/>
                <a:gd name="connsiteX887" fmla="*/ 1270921 w 1847850"/>
                <a:gd name="connsiteY887" fmla="*/ 1471803 h 1800225"/>
                <a:gd name="connsiteX888" fmla="*/ 1289590 w 1847850"/>
                <a:gd name="connsiteY888" fmla="*/ 1479994 h 1800225"/>
                <a:gd name="connsiteX889" fmla="*/ 1315117 w 1847850"/>
                <a:gd name="connsiteY889" fmla="*/ 1481423 h 1800225"/>
                <a:gd name="connsiteX890" fmla="*/ 1327690 w 1847850"/>
                <a:gd name="connsiteY890" fmla="*/ 1457515 h 1800225"/>
                <a:gd name="connsiteX891" fmla="*/ 1329214 w 1847850"/>
                <a:gd name="connsiteY891" fmla="*/ 1445895 h 1800225"/>
                <a:gd name="connsiteX892" fmla="*/ 1318641 w 1847850"/>
                <a:gd name="connsiteY892" fmla="*/ 1433608 h 1800225"/>
                <a:gd name="connsiteX893" fmla="*/ 1310735 w 1847850"/>
                <a:gd name="connsiteY893" fmla="*/ 1430369 h 1800225"/>
                <a:gd name="connsiteX894" fmla="*/ 1307497 w 1847850"/>
                <a:gd name="connsiteY894" fmla="*/ 1413129 h 1800225"/>
                <a:gd name="connsiteX895" fmla="*/ 1299496 w 1847850"/>
                <a:gd name="connsiteY895" fmla="*/ 1405890 h 1800225"/>
                <a:gd name="connsiteX896" fmla="*/ 1297972 w 1847850"/>
                <a:gd name="connsiteY896" fmla="*/ 1397889 h 1800225"/>
                <a:gd name="connsiteX897" fmla="*/ 1288923 w 1847850"/>
                <a:gd name="connsiteY897" fmla="*/ 1386173 h 1800225"/>
                <a:gd name="connsiteX898" fmla="*/ 1277779 w 1847850"/>
                <a:gd name="connsiteY898" fmla="*/ 1378363 h 1800225"/>
                <a:gd name="connsiteX899" fmla="*/ 1250061 w 1847850"/>
                <a:gd name="connsiteY899" fmla="*/ 1381887 h 1800225"/>
                <a:gd name="connsiteX900" fmla="*/ 1238440 w 1847850"/>
                <a:gd name="connsiteY900" fmla="*/ 1386078 h 1800225"/>
                <a:gd name="connsiteX901" fmla="*/ 1205389 w 1847850"/>
                <a:gd name="connsiteY901" fmla="*/ 1379506 h 1800225"/>
                <a:gd name="connsiteX902" fmla="*/ 1199674 w 1847850"/>
                <a:gd name="connsiteY902" fmla="*/ 1373124 h 1800225"/>
                <a:gd name="connsiteX903" fmla="*/ 1202246 w 1847850"/>
                <a:gd name="connsiteY903" fmla="*/ 1365980 h 1800225"/>
                <a:gd name="connsiteX904" fmla="*/ 1196530 w 1847850"/>
                <a:gd name="connsiteY904" fmla="*/ 1367790 h 1800225"/>
                <a:gd name="connsiteX905" fmla="*/ 1184339 w 1847850"/>
                <a:gd name="connsiteY905" fmla="*/ 1379030 h 1800225"/>
                <a:gd name="connsiteX906" fmla="*/ 1183577 w 1847850"/>
                <a:gd name="connsiteY906" fmla="*/ 1382935 h 1800225"/>
                <a:gd name="connsiteX907" fmla="*/ 1179957 w 1847850"/>
                <a:gd name="connsiteY907" fmla="*/ 1384173 h 1800225"/>
                <a:gd name="connsiteX908" fmla="*/ 1169194 w 1847850"/>
                <a:gd name="connsiteY908" fmla="*/ 1378458 h 1800225"/>
                <a:gd name="connsiteX909" fmla="*/ 1154144 w 1847850"/>
                <a:gd name="connsiteY909" fmla="*/ 1361599 h 1800225"/>
                <a:gd name="connsiteX910" fmla="*/ 1146810 w 1847850"/>
                <a:gd name="connsiteY910" fmla="*/ 1359217 h 1800225"/>
                <a:gd name="connsiteX911" fmla="*/ 1142619 w 1847850"/>
                <a:gd name="connsiteY911" fmla="*/ 1354550 h 1800225"/>
                <a:gd name="connsiteX912" fmla="*/ 1140143 w 1847850"/>
                <a:gd name="connsiteY912" fmla="*/ 1355884 h 1800225"/>
                <a:gd name="connsiteX913" fmla="*/ 1129665 w 1847850"/>
                <a:gd name="connsiteY913" fmla="*/ 1352645 h 1800225"/>
                <a:gd name="connsiteX914" fmla="*/ 1116521 w 1847850"/>
                <a:gd name="connsiteY914" fmla="*/ 1362361 h 1800225"/>
                <a:gd name="connsiteX915" fmla="*/ 1107281 w 1847850"/>
                <a:gd name="connsiteY915" fmla="*/ 1364456 h 1800225"/>
                <a:gd name="connsiteX916" fmla="*/ 1101947 w 1847850"/>
                <a:gd name="connsiteY916" fmla="*/ 1362647 h 1800225"/>
                <a:gd name="connsiteX917" fmla="*/ 1096328 w 1847850"/>
                <a:gd name="connsiteY917" fmla="*/ 1367980 h 1800225"/>
                <a:gd name="connsiteX918" fmla="*/ 1073563 w 1847850"/>
                <a:gd name="connsiteY918" fmla="*/ 1365409 h 1800225"/>
                <a:gd name="connsiteX919" fmla="*/ 1069467 w 1847850"/>
                <a:gd name="connsiteY919" fmla="*/ 1368171 h 1800225"/>
                <a:gd name="connsiteX920" fmla="*/ 1065371 w 1847850"/>
                <a:gd name="connsiteY920" fmla="*/ 1362361 h 1800225"/>
                <a:gd name="connsiteX921" fmla="*/ 1056989 w 1847850"/>
                <a:gd name="connsiteY921" fmla="*/ 1367219 h 1800225"/>
                <a:gd name="connsiteX922" fmla="*/ 1055942 w 1847850"/>
                <a:gd name="connsiteY922" fmla="*/ 1374077 h 1800225"/>
                <a:gd name="connsiteX923" fmla="*/ 1065086 w 1847850"/>
                <a:gd name="connsiteY923" fmla="*/ 1387697 h 1800225"/>
                <a:gd name="connsiteX924" fmla="*/ 1067467 w 1847850"/>
                <a:gd name="connsiteY924" fmla="*/ 1405128 h 1800225"/>
                <a:gd name="connsiteX925" fmla="*/ 1060323 w 1847850"/>
                <a:gd name="connsiteY925" fmla="*/ 1407509 h 1800225"/>
                <a:gd name="connsiteX926" fmla="*/ 1057370 w 1847850"/>
                <a:gd name="connsiteY926" fmla="*/ 1411796 h 1800225"/>
                <a:gd name="connsiteX927" fmla="*/ 1050131 w 1847850"/>
                <a:gd name="connsiteY927" fmla="*/ 1409224 h 1800225"/>
                <a:gd name="connsiteX928" fmla="*/ 1035748 w 1847850"/>
                <a:gd name="connsiteY928" fmla="*/ 1414748 h 1800225"/>
                <a:gd name="connsiteX929" fmla="*/ 1007650 w 1847850"/>
                <a:gd name="connsiteY929" fmla="*/ 1412748 h 1800225"/>
                <a:gd name="connsiteX930" fmla="*/ 996696 w 1847850"/>
                <a:gd name="connsiteY930" fmla="*/ 1420368 h 1800225"/>
                <a:gd name="connsiteX931" fmla="*/ 996601 w 1847850"/>
                <a:gd name="connsiteY931" fmla="*/ 1433417 h 1800225"/>
                <a:gd name="connsiteX932" fmla="*/ 1002697 w 1847850"/>
                <a:gd name="connsiteY932" fmla="*/ 1445895 h 1800225"/>
                <a:gd name="connsiteX933" fmla="*/ 1001649 w 1847850"/>
                <a:gd name="connsiteY933" fmla="*/ 1457896 h 1800225"/>
                <a:gd name="connsiteX934" fmla="*/ 1008602 w 1847850"/>
                <a:gd name="connsiteY934" fmla="*/ 1464088 h 1800225"/>
                <a:gd name="connsiteX935" fmla="*/ 1008983 w 1847850"/>
                <a:gd name="connsiteY935" fmla="*/ 1468565 h 1800225"/>
                <a:gd name="connsiteX936" fmla="*/ 1008507 w 1847850"/>
                <a:gd name="connsiteY936" fmla="*/ 1482090 h 1800225"/>
                <a:gd name="connsiteX937" fmla="*/ 1003459 w 1847850"/>
                <a:gd name="connsiteY937" fmla="*/ 1487805 h 1800225"/>
                <a:gd name="connsiteX938" fmla="*/ 1005078 w 1847850"/>
                <a:gd name="connsiteY938" fmla="*/ 1496378 h 1800225"/>
                <a:gd name="connsiteX939" fmla="*/ 997744 w 1847850"/>
                <a:gd name="connsiteY939" fmla="*/ 1506093 h 1800225"/>
                <a:gd name="connsiteX940" fmla="*/ 975455 w 1847850"/>
                <a:gd name="connsiteY940" fmla="*/ 1504855 h 1800225"/>
                <a:gd name="connsiteX941" fmla="*/ 962120 w 1847850"/>
                <a:gd name="connsiteY941" fmla="*/ 1507998 h 1800225"/>
                <a:gd name="connsiteX942" fmla="*/ 953071 w 1847850"/>
                <a:gd name="connsiteY942" fmla="*/ 1506379 h 1800225"/>
                <a:gd name="connsiteX943" fmla="*/ 942404 w 1847850"/>
                <a:gd name="connsiteY943" fmla="*/ 1509998 h 1800225"/>
                <a:gd name="connsiteX944" fmla="*/ 939355 w 1847850"/>
                <a:gd name="connsiteY944" fmla="*/ 1514094 h 1800225"/>
                <a:gd name="connsiteX945" fmla="*/ 949452 w 1847850"/>
                <a:gd name="connsiteY945" fmla="*/ 1517333 h 1800225"/>
                <a:gd name="connsiteX946" fmla="*/ 944785 w 1847850"/>
                <a:gd name="connsiteY946" fmla="*/ 1528096 h 1800225"/>
                <a:gd name="connsiteX947" fmla="*/ 936022 w 1847850"/>
                <a:gd name="connsiteY947" fmla="*/ 1535240 h 1800225"/>
                <a:gd name="connsiteX948" fmla="*/ 938022 w 1847850"/>
                <a:gd name="connsiteY948" fmla="*/ 1537430 h 1800225"/>
                <a:gd name="connsiteX949" fmla="*/ 935260 w 1847850"/>
                <a:gd name="connsiteY949" fmla="*/ 1544193 h 1800225"/>
                <a:gd name="connsiteX950" fmla="*/ 930497 w 1847850"/>
                <a:gd name="connsiteY950" fmla="*/ 1539907 h 1800225"/>
                <a:gd name="connsiteX951" fmla="*/ 923830 w 1847850"/>
                <a:gd name="connsiteY951" fmla="*/ 1550575 h 1800225"/>
                <a:gd name="connsiteX952" fmla="*/ 919448 w 1847850"/>
                <a:gd name="connsiteY952" fmla="*/ 1568006 h 1800225"/>
                <a:gd name="connsiteX953" fmla="*/ 914781 w 1847850"/>
                <a:gd name="connsiteY953" fmla="*/ 1562195 h 1800225"/>
                <a:gd name="connsiteX954" fmla="*/ 919544 w 1847850"/>
                <a:gd name="connsiteY954" fmla="*/ 1551909 h 1800225"/>
                <a:gd name="connsiteX955" fmla="*/ 915067 w 1847850"/>
                <a:gd name="connsiteY955" fmla="*/ 1538287 h 1800225"/>
                <a:gd name="connsiteX956" fmla="*/ 915543 w 1847850"/>
                <a:gd name="connsiteY956" fmla="*/ 1531525 h 1800225"/>
                <a:gd name="connsiteX957" fmla="*/ 911066 w 1847850"/>
                <a:gd name="connsiteY957" fmla="*/ 1523143 h 1800225"/>
                <a:gd name="connsiteX958" fmla="*/ 894683 w 1847850"/>
                <a:gd name="connsiteY958" fmla="*/ 1527143 h 1800225"/>
                <a:gd name="connsiteX959" fmla="*/ 893350 w 1847850"/>
                <a:gd name="connsiteY959" fmla="*/ 1531620 h 1800225"/>
                <a:gd name="connsiteX960" fmla="*/ 892969 w 1847850"/>
                <a:gd name="connsiteY960" fmla="*/ 1528762 h 1800225"/>
                <a:gd name="connsiteX961" fmla="*/ 880491 w 1847850"/>
                <a:gd name="connsiteY961" fmla="*/ 1533906 h 1800225"/>
                <a:gd name="connsiteX962" fmla="*/ 883920 w 1847850"/>
                <a:gd name="connsiteY962" fmla="*/ 1541717 h 1800225"/>
                <a:gd name="connsiteX963" fmla="*/ 873538 w 1847850"/>
                <a:gd name="connsiteY963" fmla="*/ 1539621 h 1800225"/>
                <a:gd name="connsiteX964" fmla="*/ 870109 w 1847850"/>
                <a:gd name="connsiteY964" fmla="*/ 1535430 h 1800225"/>
                <a:gd name="connsiteX965" fmla="*/ 863346 w 1847850"/>
                <a:gd name="connsiteY965" fmla="*/ 1538383 h 1800225"/>
                <a:gd name="connsiteX966" fmla="*/ 848392 w 1847850"/>
                <a:gd name="connsiteY966" fmla="*/ 1553813 h 1800225"/>
                <a:gd name="connsiteX967" fmla="*/ 844963 w 1847850"/>
                <a:gd name="connsiteY967" fmla="*/ 1549146 h 1800225"/>
                <a:gd name="connsiteX968" fmla="*/ 209169 w 1847850"/>
                <a:gd name="connsiteY968" fmla="*/ 1257110 h 1800225"/>
                <a:gd name="connsiteX969" fmla="*/ 211931 w 1847850"/>
                <a:gd name="connsiteY969" fmla="*/ 1255681 h 1800225"/>
                <a:gd name="connsiteX970" fmla="*/ 214122 w 1847850"/>
                <a:gd name="connsiteY970" fmla="*/ 1259586 h 1800225"/>
                <a:gd name="connsiteX971" fmla="*/ 209169 w 1847850"/>
                <a:gd name="connsiteY971" fmla="*/ 1257110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</a:cxnLst>
              <a:rect l="l" t="t" r="r" b="b"/>
              <a:pathLst>
                <a:path w="1847850" h="1800225">
                  <a:moveTo>
                    <a:pt x="844963" y="1549146"/>
                  </a:moveTo>
                  <a:lnTo>
                    <a:pt x="854583" y="1541050"/>
                  </a:lnTo>
                  <a:lnTo>
                    <a:pt x="859536" y="1529429"/>
                  </a:lnTo>
                  <a:lnTo>
                    <a:pt x="876395" y="1530191"/>
                  </a:lnTo>
                  <a:lnTo>
                    <a:pt x="885158" y="1525048"/>
                  </a:lnTo>
                  <a:lnTo>
                    <a:pt x="886206" y="1517714"/>
                  </a:lnTo>
                  <a:lnTo>
                    <a:pt x="888492" y="1517904"/>
                  </a:lnTo>
                  <a:lnTo>
                    <a:pt x="892969" y="1508951"/>
                  </a:lnTo>
                  <a:lnTo>
                    <a:pt x="888492" y="1505140"/>
                  </a:lnTo>
                  <a:lnTo>
                    <a:pt x="889826" y="1499235"/>
                  </a:lnTo>
                  <a:lnTo>
                    <a:pt x="897827" y="1492949"/>
                  </a:lnTo>
                  <a:lnTo>
                    <a:pt x="896874" y="1487900"/>
                  </a:lnTo>
                  <a:lnTo>
                    <a:pt x="892873" y="1484185"/>
                  </a:lnTo>
                  <a:lnTo>
                    <a:pt x="904875" y="1478185"/>
                  </a:lnTo>
                  <a:lnTo>
                    <a:pt x="898398" y="1479900"/>
                  </a:lnTo>
                  <a:lnTo>
                    <a:pt x="897541" y="1476565"/>
                  </a:lnTo>
                  <a:lnTo>
                    <a:pt x="885920" y="1480185"/>
                  </a:lnTo>
                  <a:lnTo>
                    <a:pt x="857821" y="1498854"/>
                  </a:lnTo>
                  <a:lnTo>
                    <a:pt x="847820" y="1501807"/>
                  </a:lnTo>
                  <a:lnTo>
                    <a:pt x="850297" y="1488662"/>
                  </a:lnTo>
                  <a:lnTo>
                    <a:pt x="864013" y="1476851"/>
                  </a:lnTo>
                  <a:lnTo>
                    <a:pt x="867442" y="1466564"/>
                  </a:lnTo>
                  <a:lnTo>
                    <a:pt x="863251" y="1461230"/>
                  </a:lnTo>
                  <a:lnTo>
                    <a:pt x="852106" y="1463707"/>
                  </a:lnTo>
                  <a:lnTo>
                    <a:pt x="844391" y="1462087"/>
                  </a:lnTo>
                  <a:lnTo>
                    <a:pt x="840296" y="1457801"/>
                  </a:lnTo>
                  <a:lnTo>
                    <a:pt x="842010" y="1455610"/>
                  </a:lnTo>
                  <a:lnTo>
                    <a:pt x="838581" y="1452658"/>
                  </a:lnTo>
                  <a:lnTo>
                    <a:pt x="840010" y="1450276"/>
                  </a:lnTo>
                  <a:lnTo>
                    <a:pt x="833152" y="1450658"/>
                  </a:lnTo>
                  <a:lnTo>
                    <a:pt x="828485" y="1453896"/>
                  </a:lnTo>
                  <a:lnTo>
                    <a:pt x="812959" y="1445990"/>
                  </a:lnTo>
                  <a:lnTo>
                    <a:pt x="804101" y="1447800"/>
                  </a:lnTo>
                  <a:lnTo>
                    <a:pt x="797147" y="1439894"/>
                  </a:lnTo>
                  <a:lnTo>
                    <a:pt x="791146" y="1442085"/>
                  </a:lnTo>
                  <a:lnTo>
                    <a:pt x="790289" y="1430846"/>
                  </a:lnTo>
                  <a:lnTo>
                    <a:pt x="781621" y="1432465"/>
                  </a:lnTo>
                  <a:lnTo>
                    <a:pt x="775240" y="1442752"/>
                  </a:lnTo>
                  <a:lnTo>
                    <a:pt x="760857" y="1433227"/>
                  </a:lnTo>
                  <a:lnTo>
                    <a:pt x="753618" y="1433036"/>
                  </a:lnTo>
                  <a:lnTo>
                    <a:pt x="749427" y="1419987"/>
                  </a:lnTo>
                  <a:lnTo>
                    <a:pt x="740283" y="1414748"/>
                  </a:lnTo>
                  <a:lnTo>
                    <a:pt x="722757" y="1398175"/>
                  </a:lnTo>
                  <a:lnTo>
                    <a:pt x="728091" y="1384173"/>
                  </a:lnTo>
                  <a:lnTo>
                    <a:pt x="725900" y="1384459"/>
                  </a:lnTo>
                  <a:lnTo>
                    <a:pt x="725234" y="1373124"/>
                  </a:lnTo>
                  <a:lnTo>
                    <a:pt x="729044" y="1372648"/>
                  </a:lnTo>
                  <a:lnTo>
                    <a:pt x="731425" y="1359694"/>
                  </a:lnTo>
                  <a:lnTo>
                    <a:pt x="736092" y="1353598"/>
                  </a:lnTo>
                  <a:lnTo>
                    <a:pt x="730282" y="1351026"/>
                  </a:lnTo>
                  <a:lnTo>
                    <a:pt x="729329" y="1344835"/>
                  </a:lnTo>
                  <a:lnTo>
                    <a:pt x="725138" y="1345692"/>
                  </a:lnTo>
                  <a:lnTo>
                    <a:pt x="723424" y="1351121"/>
                  </a:lnTo>
                  <a:lnTo>
                    <a:pt x="716185" y="1345978"/>
                  </a:lnTo>
                  <a:lnTo>
                    <a:pt x="717995" y="1340739"/>
                  </a:lnTo>
                  <a:lnTo>
                    <a:pt x="714565" y="1337786"/>
                  </a:lnTo>
                  <a:lnTo>
                    <a:pt x="712756" y="1340358"/>
                  </a:lnTo>
                  <a:lnTo>
                    <a:pt x="706088" y="1340263"/>
                  </a:lnTo>
                  <a:lnTo>
                    <a:pt x="705898" y="1337405"/>
                  </a:lnTo>
                  <a:lnTo>
                    <a:pt x="700564" y="1343501"/>
                  </a:lnTo>
                  <a:lnTo>
                    <a:pt x="695420" y="1345406"/>
                  </a:lnTo>
                  <a:lnTo>
                    <a:pt x="693706" y="1350836"/>
                  </a:lnTo>
                  <a:lnTo>
                    <a:pt x="685705" y="1355693"/>
                  </a:lnTo>
                  <a:lnTo>
                    <a:pt x="670941" y="1349502"/>
                  </a:lnTo>
                  <a:lnTo>
                    <a:pt x="672179" y="1347121"/>
                  </a:lnTo>
                  <a:lnTo>
                    <a:pt x="679609" y="1347502"/>
                  </a:lnTo>
                  <a:lnTo>
                    <a:pt x="688943" y="1344168"/>
                  </a:lnTo>
                  <a:lnTo>
                    <a:pt x="687896" y="1341691"/>
                  </a:lnTo>
                  <a:lnTo>
                    <a:pt x="691039" y="1339882"/>
                  </a:lnTo>
                  <a:lnTo>
                    <a:pt x="688943" y="1337691"/>
                  </a:lnTo>
                  <a:lnTo>
                    <a:pt x="683133" y="1340263"/>
                  </a:lnTo>
                  <a:lnTo>
                    <a:pt x="674465" y="1330833"/>
                  </a:lnTo>
                  <a:lnTo>
                    <a:pt x="668941" y="1335119"/>
                  </a:lnTo>
                  <a:lnTo>
                    <a:pt x="665702" y="1327595"/>
                  </a:lnTo>
                  <a:lnTo>
                    <a:pt x="668750" y="1318736"/>
                  </a:lnTo>
                  <a:lnTo>
                    <a:pt x="675322" y="1313402"/>
                  </a:lnTo>
                  <a:lnTo>
                    <a:pt x="669131" y="1317403"/>
                  </a:lnTo>
                  <a:lnTo>
                    <a:pt x="664750" y="1317212"/>
                  </a:lnTo>
                  <a:lnTo>
                    <a:pt x="672465" y="1298639"/>
                  </a:lnTo>
                  <a:lnTo>
                    <a:pt x="671227" y="1296257"/>
                  </a:lnTo>
                  <a:lnTo>
                    <a:pt x="652177" y="1289685"/>
                  </a:lnTo>
                  <a:lnTo>
                    <a:pt x="650938" y="1268825"/>
                  </a:lnTo>
                  <a:lnTo>
                    <a:pt x="654653" y="1266349"/>
                  </a:lnTo>
                  <a:lnTo>
                    <a:pt x="653701" y="1262634"/>
                  </a:lnTo>
                  <a:lnTo>
                    <a:pt x="665321" y="1262158"/>
                  </a:lnTo>
                  <a:lnTo>
                    <a:pt x="670179" y="1257110"/>
                  </a:lnTo>
                  <a:lnTo>
                    <a:pt x="687419" y="1249489"/>
                  </a:lnTo>
                  <a:lnTo>
                    <a:pt x="674275" y="1238345"/>
                  </a:lnTo>
                  <a:lnTo>
                    <a:pt x="663512" y="1233678"/>
                  </a:lnTo>
                  <a:lnTo>
                    <a:pt x="663321" y="1223391"/>
                  </a:lnTo>
                  <a:lnTo>
                    <a:pt x="661035" y="1220343"/>
                  </a:lnTo>
                  <a:lnTo>
                    <a:pt x="645033" y="1217771"/>
                  </a:lnTo>
                  <a:lnTo>
                    <a:pt x="640461" y="1219772"/>
                  </a:lnTo>
                  <a:lnTo>
                    <a:pt x="637794" y="1205389"/>
                  </a:lnTo>
                  <a:lnTo>
                    <a:pt x="633413" y="1198721"/>
                  </a:lnTo>
                  <a:lnTo>
                    <a:pt x="625602" y="1200626"/>
                  </a:lnTo>
                  <a:lnTo>
                    <a:pt x="619315" y="1198055"/>
                  </a:lnTo>
                  <a:lnTo>
                    <a:pt x="608933" y="1201293"/>
                  </a:lnTo>
                  <a:lnTo>
                    <a:pt x="593408" y="1196435"/>
                  </a:lnTo>
                  <a:lnTo>
                    <a:pt x="590645" y="1192530"/>
                  </a:lnTo>
                  <a:lnTo>
                    <a:pt x="593884" y="1185196"/>
                  </a:lnTo>
                  <a:lnTo>
                    <a:pt x="591503" y="1181957"/>
                  </a:lnTo>
                  <a:lnTo>
                    <a:pt x="580644" y="1185863"/>
                  </a:lnTo>
                  <a:lnTo>
                    <a:pt x="567214" y="1181957"/>
                  </a:lnTo>
                  <a:lnTo>
                    <a:pt x="554927" y="1210532"/>
                  </a:lnTo>
                  <a:lnTo>
                    <a:pt x="555308" y="1226248"/>
                  </a:lnTo>
                  <a:lnTo>
                    <a:pt x="548545" y="1252728"/>
                  </a:lnTo>
                  <a:lnTo>
                    <a:pt x="546735" y="1252252"/>
                  </a:lnTo>
                  <a:lnTo>
                    <a:pt x="544925" y="1257872"/>
                  </a:lnTo>
                  <a:lnTo>
                    <a:pt x="542544" y="1271111"/>
                  </a:lnTo>
                  <a:lnTo>
                    <a:pt x="536448" y="1278541"/>
                  </a:lnTo>
                  <a:lnTo>
                    <a:pt x="519684" y="1280446"/>
                  </a:lnTo>
                  <a:lnTo>
                    <a:pt x="500825" y="1292542"/>
                  </a:lnTo>
                  <a:lnTo>
                    <a:pt x="482155" y="1296733"/>
                  </a:lnTo>
                  <a:lnTo>
                    <a:pt x="475869" y="1295686"/>
                  </a:lnTo>
                  <a:lnTo>
                    <a:pt x="469963" y="1299210"/>
                  </a:lnTo>
                  <a:lnTo>
                    <a:pt x="468725" y="1315403"/>
                  </a:lnTo>
                  <a:lnTo>
                    <a:pt x="476917" y="1341215"/>
                  </a:lnTo>
                  <a:lnTo>
                    <a:pt x="469011" y="1336357"/>
                  </a:lnTo>
                  <a:lnTo>
                    <a:pt x="458629" y="1335596"/>
                  </a:lnTo>
                  <a:lnTo>
                    <a:pt x="449580" y="1338167"/>
                  </a:lnTo>
                  <a:lnTo>
                    <a:pt x="435578" y="1330166"/>
                  </a:lnTo>
                  <a:lnTo>
                    <a:pt x="426148" y="1321403"/>
                  </a:lnTo>
                  <a:lnTo>
                    <a:pt x="407479" y="1312831"/>
                  </a:lnTo>
                  <a:lnTo>
                    <a:pt x="403479" y="1313974"/>
                  </a:lnTo>
                  <a:lnTo>
                    <a:pt x="394430" y="1325689"/>
                  </a:lnTo>
                  <a:lnTo>
                    <a:pt x="378619" y="1337215"/>
                  </a:lnTo>
                  <a:lnTo>
                    <a:pt x="365474" y="1340834"/>
                  </a:lnTo>
                  <a:lnTo>
                    <a:pt x="360997" y="1339215"/>
                  </a:lnTo>
                  <a:lnTo>
                    <a:pt x="359569" y="1346073"/>
                  </a:lnTo>
                  <a:lnTo>
                    <a:pt x="361760" y="1355217"/>
                  </a:lnTo>
                  <a:lnTo>
                    <a:pt x="356330" y="1388840"/>
                  </a:lnTo>
                  <a:lnTo>
                    <a:pt x="364903" y="1403509"/>
                  </a:lnTo>
                  <a:lnTo>
                    <a:pt x="365570" y="1411129"/>
                  </a:lnTo>
                  <a:lnTo>
                    <a:pt x="361379" y="1418177"/>
                  </a:lnTo>
                  <a:lnTo>
                    <a:pt x="339376" y="1433512"/>
                  </a:lnTo>
                  <a:lnTo>
                    <a:pt x="317754" y="1429798"/>
                  </a:lnTo>
                  <a:lnTo>
                    <a:pt x="299847" y="1423226"/>
                  </a:lnTo>
                  <a:lnTo>
                    <a:pt x="290036" y="1413701"/>
                  </a:lnTo>
                  <a:lnTo>
                    <a:pt x="292798" y="1404461"/>
                  </a:lnTo>
                  <a:lnTo>
                    <a:pt x="292037" y="1396174"/>
                  </a:lnTo>
                  <a:lnTo>
                    <a:pt x="296894" y="1383221"/>
                  </a:lnTo>
                  <a:lnTo>
                    <a:pt x="293465" y="1371790"/>
                  </a:lnTo>
                  <a:lnTo>
                    <a:pt x="278606" y="1374077"/>
                  </a:lnTo>
                  <a:lnTo>
                    <a:pt x="268605" y="1372838"/>
                  </a:lnTo>
                  <a:lnTo>
                    <a:pt x="258699" y="1383030"/>
                  </a:lnTo>
                  <a:lnTo>
                    <a:pt x="254984" y="1383697"/>
                  </a:lnTo>
                  <a:lnTo>
                    <a:pt x="252317" y="1389507"/>
                  </a:lnTo>
                  <a:lnTo>
                    <a:pt x="244697" y="1383221"/>
                  </a:lnTo>
                  <a:lnTo>
                    <a:pt x="241268" y="1375791"/>
                  </a:lnTo>
                  <a:lnTo>
                    <a:pt x="226790" y="1375696"/>
                  </a:lnTo>
                  <a:lnTo>
                    <a:pt x="226314" y="1366933"/>
                  </a:lnTo>
                  <a:lnTo>
                    <a:pt x="209836" y="1364552"/>
                  </a:lnTo>
                  <a:lnTo>
                    <a:pt x="210312" y="1379982"/>
                  </a:lnTo>
                  <a:lnTo>
                    <a:pt x="203073" y="1374172"/>
                  </a:lnTo>
                  <a:lnTo>
                    <a:pt x="185356" y="1372648"/>
                  </a:lnTo>
                  <a:lnTo>
                    <a:pt x="183642" y="1368933"/>
                  </a:lnTo>
                  <a:lnTo>
                    <a:pt x="168307" y="1362170"/>
                  </a:lnTo>
                  <a:lnTo>
                    <a:pt x="147161" y="1362265"/>
                  </a:lnTo>
                  <a:lnTo>
                    <a:pt x="144018" y="1353407"/>
                  </a:lnTo>
                  <a:lnTo>
                    <a:pt x="140494" y="1352360"/>
                  </a:lnTo>
                  <a:lnTo>
                    <a:pt x="141256" y="1368171"/>
                  </a:lnTo>
                  <a:lnTo>
                    <a:pt x="126683" y="1378458"/>
                  </a:lnTo>
                  <a:lnTo>
                    <a:pt x="119348" y="1370076"/>
                  </a:lnTo>
                  <a:lnTo>
                    <a:pt x="119158" y="1363980"/>
                  </a:lnTo>
                  <a:lnTo>
                    <a:pt x="115253" y="1358932"/>
                  </a:lnTo>
                  <a:lnTo>
                    <a:pt x="111919" y="1355598"/>
                  </a:lnTo>
                  <a:lnTo>
                    <a:pt x="108490" y="1357979"/>
                  </a:lnTo>
                  <a:lnTo>
                    <a:pt x="106489" y="1356265"/>
                  </a:lnTo>
                  <a:lnTo>
                    <a:pt x="106680" y="1349121"/>
                  </a:lnTo>
                  <a:lnTo>
                    <a:pt x="84487" y="1360170"/>
                  </a:lnTo>
                  <a:lnTo>
                    <a:pt x="78105" y="1363599"/>
                  </a:lnTo>
                  <a:lnTo>
                    <a:pt x="73057" y="1356646"/>
                  </a:lnTo>
                  <a:lnTo>
                    <a:pt x="67532" y="1360837"/>
                  </a:lnTo>
                  <a:lnTo>
                    <a:pt x="71819" y="1350073"/>
                  </a:lnTo>
                  <a:lnTo>
                    <a:pt x="69628" y="1342168"/>
                  </a:lnTo>
                  <a:lnTo>
                    <a:pt x="74104" y="1328547"/>
                  </a:lnTo>
                  <a:lnTo>
                    <a:pt x="59531" y="1323213"/>
                  </a:lnTo>
                  <a:lnTo>
                    <a:pt x="48578" y="1329595"/>
                  </a:lnTo>
                  <a:lnTo>
                    <a:pt x="34480" y="1333119"/>
                  </a:lnTo>
                  <a:lnTo>
                    <a:pt x="23431" y="1328833"/>
                  </a:lnTo>
                  <a:lnTo>
                    <a:pt x="15430" y="1318355"/>
                  </a:lnTo>
                  <a:lnTo>
                    <a:pt x="16764" y="1321308"/>
                  </a:lnTo>
                  <a:lnTo>
                    <a:pt x="10001" y="1318450"/>
                  </a:lnTo>
                  <a:lnTo>
                    <a:pt x="14573" y="1315974"/>
                  </a:lnTo>
                  <a:lnTo>
                    <a:pt x="15050" y="1294543"/>
                  </a:lnTo>
                  <a:lnTo>
                    <a:pt x="10763" y="1295686"/>
                  </a:lnTo>
                  <a:lnTo>
                    <a:pt x="14669" y="1291304"/>
                  </a:lnTo>
                  <a:lnTo>
                    <a:pt x="14669" y="1283303"/>
                  </a:lnTo>
                  <a:lnTo>
                    <a:pt x="13621" y="1272445"/>
                  </a:lnTo>
                  <a:lnTo>
                    <a:pt x="11144" y="1272730"/>
                  </a:lnTo>
                  <a:lnTo>
                    <a:pt x="9525" y="1269397"/>
                  </a:lnTo>
                  <a:lnTo>
                    <a:pt x="14954" y="1264634"/>
                  </a:lnTo>
                  <a:lnTo>
                    <a:pt x="15526" y="1257014"/>
                  </a:lnTo>
                  <a:lnTo>
                    <a:pt x="50768" y="1272921"/>
                  </a:lnTo>
                  <a:lnTo>
                    <a:pt x="56674" y="1281113"/>
                  </a:lnTo>
                  <a:lnTo>
                    <a:pt x="64008" y="1282160"/>
                  </a:lnTo>
                  <a:lnTo>
                    <a:pt x="77343" y="1277398"/>
                  </a:lnTo>
                  <a:lnTo>
                    <a:pt x="84963" y="1267587"/>
                  </a:lnTo>
                  <a:lnTo>
                    <a:pt x="97727" y="1261586"/>
                  </a:lnTo>
                  <a:lnTo>
                    <a:pt x="105632" y="1249871"/>
                  </a:lnTo>
                  <a:lnTo>
                    <a:pt x="114681" y="1247775"/>
                  </a:lnTo>
                  <a:lnTo>
                    <a:pt x="120682" y="1241298"/>
                  </a:lnTo>
                  <a:lnTo>
                    <a:pt x="129921" y="1242536"/>
                  </a:lnTo>
                  <a:lnTo>
                    <a:pt x="127540" y="1231582"/>
                  </a:lnTo>
                  <a:lnTo>
                    <a:pt x="136588" y="1240727"/>
                  </a:lnTo>
                  <a:lnTo>
                    <a:pt x="139637" y="1251014"/>
                  </a:lnTo>
                  <a:lnTo>
                    <a:pt x="152305" y="1251775"/>
                  </a:lnTo>
                  <a:lnTo>
                    <a:pt x="161449" y="1257205"/>
                  </a:lnTo>
                  <a:lnTo>
                    <a:pt x="164020" y="1263110"/>
                  </a:lnTo>
                  <a:lnTo>
                    <a:pt x="183642" y="1251966"/>
                  </a:lnTo>
                  <a:lnTo>
                    <a:pt x="189167" y="1253395"/>
                  </a:lnTo>
                  <a:lnTo>
                    <a:pt x="185642" y="1254728"/>
                  </a:lnTo>
                  <a:lnTo>
                    <a:pt x="195929" y="1254442"/>
                  </a:lnTo>
                  <a:lnTo>
                    <a:pt x="197168" y="1251204"/>
                  </a:lnTo>
                  <a:lnTo>
                    <a:pt x="204692" y="1253109"/>
                  </a:lnTo>
                  <a:lnTo>
                    <a:pt x="216218" y="1267111"/>
                  </a:lnTo>
                  <a:lnTo>
                    <a:pt x="216503" y="1263682"/>
                  </a:lnTo>
                  <a:lnTo>
                    <a:pt x="216884" y="1266730"/>
                  </a:lnTo>
                  <a:lnTo>
                    <a:pt x="240030" y="1265301"/>
                  </a:lnTo>
                  <a:lnTo>
                    <a:pt x="235648" y="1252347"/>
                  </a:lnTo>
                  <a:lnTo>
                    <a:pt x="228219" y="1248728"/>
                  </a:lnTo>
                  <a:lnTo>
                    <a:pt x="228981" y="1247013"/>
                  </a:lnTo>
                  <a:lnTo>
                    <a:pt x="237935" y="1248537"/>
                  </a:lnTo>
                  <a:lnTo>
                    <a:pt x="236601" y="1246251"/>
                  </a:lnTo>
                  <a:lnTo>
                    <a:pt x="243554" y="1231297"/>
                  </a:lnTo>
                  <a:lnTo>
                    <a:pt x="242030" y="1229868"/>
                  </a:lnTo>
                  <a:lnTo>
                    <a:pt x="256318" y="1222915"/>
                  </a:lnTo>
                  <a:lnTo>
                    <a:pt x="265938" y="1211485"/>
                  </a:lnTo>
                  <a:lnTo>
                    <a:pt x="286417" y="1204913"/>
                  </a:lnTo>
                  <a:lnTo>
                    <a:pt x="293370" y="1197864"/>
                  </a:lnTo>
                  <a:lnTo>
                    <a:pt x="292037" y="1178719"/>
                  </a:lnTo>
                  <a:lnTo>
                    <a:pt x="296989" y="1156430"/>
                  </a:lnTo>
                  <a:lnTo>
                    <a:pt x="310325" y="1133380"/>
                  </a:lnTo>
                  <a:lnTo>
                    <a:pt x="307372" y="1137856"/>
                  </a:lnTo>
                  <a:lnTo>
                    <a:pt x="298418" y="1127665"/>
                  </a:lnTo>
                  <a:lnTo>
                    <a:pt x="299847" y="1125093"/>
                  </a:lnTo>
                  <a:lnTo>
                    <a:pt x="310325" y="1122426"/>
                  </a:lnTo>
                  <a:lnTo>
                    <a:pt x="315849" y="1118616"/>
                  </a:lnTo>
                  <a:lnTo>
                    <a:pt x="313944" y="1119473"/>
                  </a:lnTo>
                  <a:lnTo>
                    <a:pt x="310515" y="1108615"/>
                  </a:lnTo>
                  <a:lnTo>
                    <a:pt x="312706" y="1110615"/>
                  </a:lnTo>
                  <a:lnTo>
                    <a:pt x="305657" y="1099947"/>
                  </a:lnTo>
                  <a:lnTo>
                    <a:pt x="306514" y="1094804"/>
                  </a:lnTo>
                  <a:lnTo>
                    <a:pt x="315468" y="1085469"/>
                  </a:lnTo>
                  <a:lnTo>
                    <a:pt x="304419" y="1078135"/>
                  </a:lnTo>
                  <a:lnTo>
                    <a:pt x="315849" y="1085279"/>
                  </a:lnTo>
                  <a:lnTo>
                    <a:pt x="324421" y="1077944"/>
                  </a:lnTo>
                  <a:lnTo>
                    <a:pt x="325660" y="1070420"/>
                  </a:lnTo>
                  <a:lnTo>
                    <a:pt x="318706" y="1052322"/>
                  </a:lnTo>
                  <a:lnTo>
                    <a:pt x="321564" y="1040416"/>
                  </a:lnTo>
                  <a:lnTo>
                    <a:pt x="323755" y="1037749"/>
                  </a:lnTo>
                  <a:lnTo>
                    <a:pt x="327279" y="1038796"/>
                  </a:lnTo>
                  <a:lnTo>
                    <a:pt x="338804" y="1027652"/>
                  </a:lnTo>
                  <a:lnTo>
                    <a:pt x="339947" y="1013174"/>
                  </a:lnTo>
                  <a:lnTo>
                    <a:pt x="346424" y="1013079"/>
                  </a:lnTo>
                  <a:lnTo>
                    <a:pt x="337756" y="994124"/>
                  </a:lnTo>
                  <a:lnTo>
                    <a:pt x="313182" y="979551"/>
                  </a:lnTo>
                  <a:lnTo>
                    <a:pt x="306514" y="961644"/>
                  </a:lnTo>
                  <a:lnTo>
                    <a:pt x="288893" y="958501"/>
                  </a:lnTo>
                  <a:lnTo>
                    <a:pt x="284036" y="952595"/>
                  </a:lnTo>
                  <a:lnTo>
                    <a:pt x="275272" y="950595"/>
                  </a:lnTo>
                  <a:lnTo>
                    <a:pt x="275082" y="945261"/>
                  </a:lnTo>
                  <a:lnTo>
                    <a:pt x="269367" y="940879"/>
                  </a:lnTo>
                  <a:lnTo>
                    <a:pt x="270605" y="937355"/>
                  </a:lnTo>
                  <a:lnTo>
                    <a:pt x="266224" y="937736"/>
                  </a:lnTo>
                  <a:lnTo>
                    <a:pt x="263557" y="934974"/>
                  </a:lnTo>
                  <a:lnTo>
                    <a:pt x="264986" y="929545"/>
                  </a:lnTo>
                  <a:lnTo>
                    <a:pt x="254508" y="927449"/>
                  </a:lnTo>
                  <a:lnTo>
                    <a:pt x="253555" y="923354"/>
                  </a:lnTo>
                  <a:lnTo>
                    <a:pt x="265747" y="916686"/>
                  </a:lnTo>
                  <a:lnTo>
                    <a:pt x="263557" y="911066"/>
                  </a:lnTo>
                  <a:lnTo>
                    <a:pt x="267462" y="900113"/>
                  </a:lnTo>
                  <a:lnTo>
                    <a:pt x="267748" y="886778"/>
                  </a:lnTo>
                  <a:lnTo>
                    <a:pt x="271939" y="883444"/>
                  </a:lnTo>
                  <a:lnTo>
                    <a:pt x="258509" y="871728"/>
                  </a:lnTo>
                  <a:lnTo>
                    <a:pt x="263271" y="866204"/>
                  </a:lnTo>
                  <a:lnTo>
                    <a:pt x="257461" y="860584"/>
                  </a:lnTo>
                  <a:lnTo>
                    <a:pt x="259080" y="854107"/>
                  </a:lnTo>
                  <a:lnTo>
                    <a:pt x="252317" y="851059"/>
                  </a:lnTo>
                  <a:lnTo>
                    <a:pt x="260604" y="837152"/>
                  </a:lnTo>
                  <a:lnTo>
                    <a:pt x="249364" y="830104"/>
                  </a:lnTo>
                  <a:lnTo>
                    <a:pt x="257270" y="823722"/>
                  </a:lnTo>
                  <a:lnTo>
                    <a:pt x="257937" y="811339"/>
                  </a:lnTo>
                  <a:lnTo>
                    <a:pt x="273463" y="795433"/>
                  </a:lnTo>
                  <a:lnTo>
                    <a:pt x="268796" y="784479"/>
                  </a:lnTo>
                  <a:lnTo>
                    <a:pt x="262604" y="783907"/>
                  </a:lnTo>
                  <a:lnTo>
                    <a:pt x="271653" y="773049"/>
                  </a:lnTo>
                  <a:lnTo>
                    <a:pt x="268700" y="765810"/>
                  </a:lnTo>
                  <a:lnTo>
                    <a:pt x="270796" y="761619"/>
                  </a:lnTo>
                  <a:lnTo>
                    <a:pt x="260128" y="755332"/>
                  </a:lnTo>
                  <a:lnTo>
                    <a:pt x="252412" y="765143"/>
                  </a:lnTo>
                  <a:lnTo>
                    <a:pt x="249745" y="759619"/>
                  </a:lnTo>
                  <a:lnTo>
                    <a:pt x="242887" y="761429"/>
                  </a:lnTo>
                  <a:lnTo>
                    <a:pt x="242316" y="742569"/>
                  </a:lnTo>
                  <a:lnTo>
                    <a:pt x="248698" y="728472"/>
                  </a:lnTo>
                  <a:lnTo>
                    <a:pt x="262414" y="719328"/>
                  </a:lnTo>
                  <a:lnTo>
                    <a:pt x="249364" y="714851"/>
                  </a:lnTo>
                  <a:lnTo>
                    <a:pt x="235839" y="718185"/>
                  </a:lnTo>
                  <a:lnTo>
                    <a:pt x="224314" y="708660"/>
                  </a:lnTo>
                  <a:lnTo>
                    <a:pt x="206026" y="701707"/>
                  </a:lnTo>
                  <a:lnTo>
                    <a:pt x="199644" y="705612"/>
                  </a:lnTo>
                  <a:lnTo>
                    <a:pt x="191357" y="719519"/>
                  </a:lnTo>
                  <a:lnTo>
                    <a:pt x="181642" y="724186"/>
                  </a:lnTo>
                  <a:lnTo>
                    <a:pt x="172879" y="737711"/>
                  </a:lnTo>
                  <a:lnTo>
                    <a:pt x="169545" y="738949"/>
                  </a:lnTo>
                  <a:lnTo>
                    <a:pt x="168688" y="749617"/>
                  </a:lnTo>
                  <a:lnTo>
                    <a:pt x="154972" y="749617"/>
                  </a:lnTo>
                  <a:lnTo>
                    <a:pt x="157925" y="729996"/>
                  </a:lnTo>
                  <a:lnTo>
                    <a:pt x="154114" y="716661"/>
                  </a:lnTo>
                  <a:lnTo>
                    <a:pt x="139255" y="695515"/>
                  </a:lnTo>
                  <a:lnTo>
                    <a:pt x="127540" y="687800"/>
                  </a:lnTo>
                  <a:lnTo>
                    <a:pt x="129445" y="681990"/>
                  </a:lnTo>
                  <a:lnTo>
                    <a:pt x="142780" y="692087"/>
                  </a:lnTo>
                  <a:lnTo>
                    <a:pt x="144494" y="689515"/>
                  </a:lnTo>
                  <a:lnTo>
                    <a:pt x="138684" y="686371"/>
                  </a:lnTo>
                  <a:lnTo>
                    <a:pt x="137541" y="681799"/>
                  </a:lnTo>
                  <a:lnTo>
                    <a:pt x="132683" y="681990"/>
                  </a:lnTo>
                  <a:lnTo>
                    <a:pt x="134398" y="677323"/>
                  </a:lnTo>
                  <a:lnTo>
                    <a:pt x="111443" y="669227"/>
                  </a:lnTo>
                  <a:lnTo>
                    <a:pt x="120110" y="655034"/>
                  </a:lnTo>
                  <a:lnTo>
                    <a:pt x="132017" y="662083"/>
                  </a:lnTo>
                  <a:lnTo>
                    <a:pt x="146018" y="663321"/>
                  </a:lnTo>
                  <a:lnTo>
                    <a:pt x="148971" y="672751"/>
                  </a:lnTo>
                  <a:lnTo>
                    <a:pt x="163354" y="671513"/>
                  </a:lnTo>
                  <a:lnTo>
                    <a:pt x="165640" y="678466"/>
                  </a:lnTo>
                  <a:lnTo>
                    <a:pt x="177832" y="673227"/>
                  </a:lnTo>
                  <a:lnTo>
                    <a:pt x="179546" y="652558"/>
                  </a:lnTo>
                  <a:lnTo>
                    <a:pt x="187071" y="653129"/>
                  </a:lnTo>
                  <a:lnTo>
                    <a:pt x="209645" y="661702"/>
                  </a:lnTo>
                  <a:lnTo>
                    <a:pt x="228124" y="671513"/>
                  </a:lnTo>
                  <a:lnTo>
                    <a:pt x="243840" y="668560"/>
                  </a:lnTo>
                  <a:lnTo>
                    <a:pt x="242221" y="650938"/>
                  </a:lnTo>
                  <a:lnTo>
                    <a:pt x="245173" y="631031"/>
                  </a:lnTo>
                  <a:lnTo>
                    <a:pt x="236029" y="619601"/>
                  </a:lnTo>
                  <a:lnTo>
                    <a:pt x="227838" y="601885"/>
                  </a:lnTo>
                  <a:lnTo>
                    <a:pt x="229934" y="576739"/>
                  </a:lnTo>
                  <a:lnTo>
                    <a:pt x="245745" y="578453"/>
                  </a:lnTo>
                  <a:lnTo>
                    <a:pt x="253175" y="575596"/>
                  </a:lnTo>
                  <a:lnTo>
                    <a:pt x="257175" y="570452"/>
                  </a:lnTo>
                  <a:lnTo>
                    <a:pt x="260318" y="572453"/>
                  </a:lnTo>
                  <a:lnTo>
                    <a:pt x="269462" y="569786"/>
                  </a:lnTo>
                  <a:lnTo>
                    <a:pt x="267271" y="565309"/>
                  </a:lnTo>
                  <a:lnTo>
                    <a:pt x="260128" y="568738"/>
                  </a:lnTo>
                  <a:lnTo>
                    <a:pt x="251841" y="563404"/>
                  </a:lnTo>
                  <a:lnTo>
                    <a:pt x="251365" y="547211"/>
                  </a:lnTo>
                  <a:lnTo>
                    <a:pt x="277463" y="525113"/>
                  </a:lnTo>
                  <a:lnTo>
                    <a:pt x="289274" y="536638"/>
                  </a:lnTo>
                  <a:lnTo>
                    <a:pt x="285179" y="553593"/>
                  </a:lnTo>
                  <a:lnTo>
                    <a:pt x="284512" y="567595"/>
                  </a:lnTo>
                  <a:lnTo>
                    <a:pt x="286988" y="577691"/>
                  </a:lnTo>
                  <a:lnTo>
                    <a:pt x="281559" y="594360"/>
                  </a:lnTo>
                  <a:lnTo>
                    <a:pt x="280987" y="614363"/>
                  </a:lnTo>
                  <a:lnTo>
                    <a:pt x="287655" y="621506"/>
                  </a:lnTo>
                  <a:lnTo>
                    <a:pt x="284036" y="634365"/>
                  </a:lnTo>
                  <a:lnTo>
                    <a:pt x="300704" y="635698"/>
                  </a:lnTo>
                  <a:lnTo>
                    <a:pt x="320230" y="622745"/>
                  </a:lnTo>
                  <a:lnTo>
                    <a:pt x="330518" y="622840"/>
                  </a:lnTo>
                  <a:lnTo>
                    <a:pt x="346520" y="618935"/>
                  </a:lnTo>
                  <a:lnTo>
                    <a:pt x="347853" y="617506"/>
                  </a:lnTo>
                  <a:lnTo>
                    <a:pt x="338423" y="597313"/>
                  </a:lnTo>
                  <a:lnTo>
                    <a:pt x="340519" y="588740"/>
                  </a:lnTo>
                  <a:lnTo>
                    <a:pt x="338804" y="581120"/>
                  </a:lnTo>
                  <a:lnTo>
                    <a:pt x="342329" y="579311"/>
                  </a:lnTo>
                  <a:lnTo>
                    <a:pt x="337090" y="564166"/>
                  </a:lnTo>
                  <a:lnTo>
                    <a:pt x="337280" y="557784"/>
                  </a:lnTo>
                  <a:lnTo>
                    <a:pt x="340043" y="551212"/>
                  </a:lnTo>
                  <a:lnTo>
                    <a:pt x="349282" y="543401"/>
                  </a:lnTo>
                  <a:lnTo>
                    <a:pt x="347853" y="525113"/>
                  </a:lnTo>
                  <a:lnTo>
                    <a:pt x="353949" y="520827"/>
                  </a:lnTo>
                  <a:lnTo>
                    <a:pt x="359378" y="527495"/>
                  </a:lnTo>
                  <a:lnTo>
                    <a:pt x="355663" y="517207"/>
                  </a:lnTo>
                  <a:lnTo>
                    <a:pt x="357473" y="516446"/>
                  </a:lnTo>
                  <a:lnTo>
                    <a:pt x="354997" y="510826"/>
                  </a:lnTo>
                  <a:lnTo>
                    <a:pt x="356902" y="507111"/>
                  </a:lnTo>
                  <a:lnTo>
                    <a:pt x="351472" y="499872"/>
                  </a:lnTo>
                  <a:lnTo>
                    <a:pt x="349758" y="487108"/>
                  </a:lnTo>
                  <a:lnTo>
                    <a:pt x="355283" y="479774"/>
                  </a:lnTo>
                  <a:lnTo>
                    <a:pt x="371094" y="470630"/>
                  </a:lnTo>
                  <a:lnTo>
                    <a:pt x="374713" y="471392"/>
                  </a:lnTo>
                  <a:lnTo>
                    <a:pt x="385096" y="465201"/>
                  </a:lnTo>
                  <a:lnTo>
                    <a:pt x="387858" y="469297"/>
                  </a:lnTo>
                  <a:lnTo>
                    <a:pt x="399383" y="467296"/>
                  </a:lnTo>
                  <a:lnTo>
                    <a:pt x="405860" y="469202"/>
                  </a:lnTo>
                  <a:lnTo>
                    <a:pt x="414433" y="477203"/>
                  </a:lnTo>
                  <a:lnTo>
                    <a:pt x="446437" y="491395"/>
                  </a:lnTo>
                  <a:lnTo>
                    <a:pt x="460438" y="494729"/>
                  </a:lnTo>
                  <a:lnTo>
                    <a:pt x="456914" y="500253"/>
                  </a:lnTo>
                  <a:lnTo>
                    <a:pt x="461201" y="503015"/>
                  </a:lnTo>
                  <a:lnTo>
                    <a:pt x="453771" y="510254"/>
                  </a:lnTo>
                  <a:lnTo>
                    <a:pt x="450342" y="519874"/>
                  </a:lnTo>
                  <a:lnTo>
                    <a:pt x="459772" y="524161"/>
                  </a:lnTo>
                  <a:lnTo>
                    <a:pt x="467868" y="516255"/>
                  </a:lnTo>
                  <a:lnTo>
                    <a:pt x="457867" y="515683"/>
                  </a:lnTo>
                  <a:lnTo>
                    <a:pt x="465677" y="495586"/>
                  </a:lnTo>
                  <a:lnTo>
                    <a:pt x="477964" y="479584"/>
                  </a:lnTo>
                  <a:lnTo>
                    <a:pt x="495300" y="471011"/>
                  </a:lnTo>
                  <a:lnTo>
                    <a:pt x="496824" y="460438"/>
                  </a:lnTo>
                  <a:lnTo>
                    <a:pt x="508254" y="476536"/>
                  </a:lnTo>
                  <a:lnTo>
                    <a:pt x="509587" y="474345"/>
                  </a:lnTo>
                  <a:lnTo>
                    <a:pt x="533210" y="475107"/>
                  </a:lnTo>
                  <a:lnTo>
                    <a:pt x="543878" y="471773"/>
                  </a:lnTo>
                  <a:lnTo>
                    <a:pt x="543592" y="479203"/>
                  </a:lnTo>
                  <a:lnTo>
                    <a:pt x="551974" y="478631"/>
                  </a:lnTo>
                  <a:lnTo>
                    <a:pt x="567214" y="473297"/>
                  </a:lnTo>
                  <a:lnTo>
                    <a:pt x="565499" y="460915"/>
                  </a:lnTo>
                  <a:lnTo>
                    <a:pt x="604456" y="447104"/>
                  </a:lnTo>
                  <a:lnTo>
                    <a:pt x="602647" y="415576"/>
                  </a:lnTo>
                  <a:lnTo>
                    <a:pt x="598170" y="409099"/>
                  </a:lnTo>
                  <a:lnTo>
                    <a:pt x="594931" y="393287"/>
                  </a:lnTo>
                  <a:lnTo>
                    <a:pt x="598742" y="391192"/>
                  </a:lnTo>
                  <a:lnTo>
                    <a:pt x="594741" y="383953"/>
                  </a:lnTo>
                  <a:lnTo>
                    <a:pt x="596075" y="367665"/>
                  </a:lnTo>
                  <a:lnTo>
                    <a:pt x="604266" y="366998"/>
                  </a:lnTo>
                  <a:lnTo>
                    <a:pt x="603790" y="361950"/>
                  </a:lnTo>
                  <a:lnTo>
                    <a:pt x="596360" y="363950"/>
                  </a:lnTo>
                  <a:lnTo>
                    <a:pt x="581692" y="327755"/>
                  </a:lnTo>
                  <a:lnTo>
                    <a:pt x="576453" y="328136"/>
                  </a:lnTo>
                  <a:lnTo>
                    <a:pt x="575596" y="324993"/>
                  </a:lnTo>
                  <a:lnTo>
                    <a:pt x="568357" y="325660"/>
                  </a:lnTo>
                  <a:lnTo>
                    <a:pt x="558070" y="290512"/>
                  </a:lnTo>
                  <a:lnTo>
                    <a:pt x="570167" y="290417"/>
                  </a:lnTo>
                  <a:lnTo>
                    <a:pt x="569119" y="278035"/>
                  </a:lnTo>
                  <a:lnTo>
                    <a:pt x="575024" y="276892"/>
                  </a:lnTo>
                  <a:lnTo>
                    <a:pt x="575977" y="268033"/>
                  </a:lnTo>
                  <a:lnTo>
                    <a:pt x="581215" y="268891"/>
                  </a:lnTo>
                  <a:lnTo>
                    <a:pt x="584835" y="249745"/>
                  </a:lnTo>
                  <a:lnTo>
                    <a:pt x="587693" y="243649"/>
                  </a:lnTo>
                  <a:lnTo>
                    <a:pt x="593503" y="239744"/>
                  </a:lnTo>
                  <a:lnTo>
                    <a:pt x="584168" y="232029"/>
                  </a:lnTo>
                  <a:lnTo>
                    <a:pt x="604552" y="209645"/>
                  </a:lnTo>
                  <a:lnTo>
                    <a:pt x="599313" y="205835"/>
                  </a:lnTo>
                  <a:lnTo>
                    <a:pt x="619601" y="191167"/>
                  </a:lnTo>
                  <a:lnTo>
                    <a:pt x="632460" y="197929"/>
                  </a:lnTo>
                  <a:lnTo>
                    <a:pt x="646843" y="200025"/>
                  </a:lnTo>
                  <a:lnTo>
                    <a:pt x="647700" y="186880"/>
                  </a:lnTo>
                  <a:lnTo>
                    <a:pt x="653415" y="186404"/>
                  </a:lnTo>
                  <a:lnTo>
                    <a:pt x="640937" y="184595"/>
                  </a:lnTo>
                  <a:lnTo>
                    <a:pt x="621983" y="175831"/>
                  </a:lnTo>
                  <a:lnTo>
                    <a:pt x="603885" y="182213"/>
                  </a:lnTo>
                  <a:lnTo>
                    <a:pt x="599599" y="173927"/>
                  </a:lnTo>
                  <a:lnTo>
                    <a:pt x="594074" y="170497"/>
                  </a:lnTo>
                  <a:lnTo>
                    <a:pt x="603313" y="160115"/>
                  </a:lnTo>
                  <a:lnTo>
                    <a:pt x="607219" y="159544"/>
                  </a:lnTo>
                  <a:lnTo>
                    <a:pt x="629507" y="159639"/>
                  </a:lnTo>
                  <a:lnTo>
                    <a:pt x="631317" y="162782"/>
                  </a:lnTo>
                  <a:lnTo>
                    <a:pt x="649510" y="166783"/>
                  </a:lnTo>
                  <a:lnTo>
                    <a:pt x="662845" y="167545"/>
                  </a:lnTo>
                  <a:lnTo>
                    <a:pt x="677037" y="162592"/>
                  </a:lnTo>
                  <a:lnTo>
                    <a:pt x="685514" y="162592"/>
                  </a:lnTo>
                  <a:lnTo>
                    <a:pt x="686753" y="166402"/>
                  </a:lnTo>
                  <a:lnTo>
                    <a:pt x="689705" y="165925"/>
                  </a:lnTo>
                  <a:lnTo>
                    <a:pt x="686943" y="147447"/>
                  </a:lnTo>
                  <a:lnTo>
                    <a:pt x="683038" y="149066"/>
                  </a:lnTo>
                  <a:lnTo>
                    <a:pt x="690372" y="134874"/>
                  </a:lnTo>
                  <a:lnTo>
                    <a:pt x="703231" y="125730"/>
                  </a:lnTo>
                  <a:lnTo>
                    <a:pt x="724471" y="117920"/>
                  </a:lnTo>
                  <a:lnTo>
                    <a:pt x="766572" y="111062"/>
                  </a:lnTo>
                  <a:lnTo>
                    <a:pt x="767334" y="104204"/>
                  </a:lnTo>
                  <a:lnTo>
                    <a:pt x="771620" y="105632"/>
                  </a:lnTo>
                  <a:lnTo>
                    <a:pt x="776192" y="97345"/>
                  </a:lnTo>
                  <a:lnTo>
                    <a:pt x="779431" y="97060"/>
                  </a:lnTo>
                  <a:lnTo>
                    <a:pt x="777526" y="86392"/>
                  </a:lnTo>
                  <a:lnTo>
                    <a:pt x="774192" y="85725"/>
                  </a:lnTo>
                  <a:lnTo>
                    <a:pt x="770382" y="62865"/>
                  </a:lnTo>
                  <a:lnTo>
                    <a:pt x="762857" y="56579"/>
                  </a:lnTo>
                  <a:lnTo>
                    <a:pt x="764477" y="50959"/>
                  </a:lnTo>
                  <a:lnTo>
                    <a:pt x="758285" y="28956"/>
                  </a:lnTo>
                  <a:lnTo>
                    <a:pt x="758762" y="14573"/>
                  </a:lnTo>
                  <a:lnTo>
                    <a:pt x="791718" y="9525"/>
                  </a:lnTo>
                  <a:lnTo>
                    <a:pt x="792575" y="18097"/>
                  </a:lnTo>
                  <a:lnTo>
                    <a:pt x="799433" y="20955"/>
                  </a:lnTo>
                  <a:lnTo>
                    <a:pt x="817245" y="46577"/>
                  </a:lnTo>
                  <a:lnTo>
                    <a:pt x="827818" y="29528"/>
                  </a:lnTo>
                  <a:lnTo>
                    <a:pt x="830199" y="30575"/>
                  </a:lnTo>
                  <a:lnTo>
                    <a:pt x="829913" y="49625"/>
                  </a:lnTo>
                  <a:lnTo>
                    <a:pt x="825627" y="68580"/>
                  </a:lnTo>
                  <a:lnTo>
                    <a:pt x="826865" y="78010"/>
                  </a:lnTo>
                  <a:lnTo>
                    <a:pt x="837152" y="76486"/>
                  </a:lnTo>
                  <a:lnTo>
                    <a:pt x="842772" y="70485"/>
                  </a:lnTo>
                  <a:lnTo>
                    <a:pt x="858393" y="82677"/>
                  </a:lnTo>
                  <a:lnTo>
                    <a:pt x="855536" y="84487"/>
                  </a:lnTo>
                  <a:lnTo>
                    <a:pt x="858679" y="89249"/>
                  </a:lnTo>
                  <a:lnTo>
                    <a:pt x="868204" y="89440"/>
                  </a:lnTo>
                  <a:lnTo>
                    <a:pt x="869156" y="98107"/>
                  </a:lnTo>
                  <a:lnTo>
                    <a:pt x="895731" y="97822"/>
                  </a:lnTo>
                  <a:lnTo>
                    <a:pt x="897731" y="103537"/>
                  </a:lnTo>
                  <a:lnTo>
                    <a:pt x="878205" y="108490"/>
                  </a:lnTo>
                  <a:lnTo>
                    <a:pt x="876110" y="102489"/>
                  </a:lnTo>
                  <a:lnTo>
                    <a:pt x="872109" y="103346"/>
                  </a:lnTo>
                  <a:lnTo>
                    <a:pt x="865822" y="107156"/>
                  </a:lnTo>
                  <a:lnTo>
                    <a:pt x="866870" y="110490"/>
                  </a:lnTo>
                  <a:lnTo>
                    <a:pt x="862965" y="112109"/>
                  </a:lnTo>
                  <a:lnTo>
                    <a:pt x="864013" y="115062"/>
                  </a:lnTo>
                  <a:lnTo>
                    <a:pt x="894112" y="107728"/>
                  </a:lnTo>
                  <a:lnTo>
                    <a:pt x="880967" y="115157"/>
                  </a:lnTo>
                  <a:lnTo>
                    <a:pt x="889540" y="112776"/>
                  </a:lnTo>
                  <a:lnTo>
                    <a:pt x="897541" y="106870"/>
                  </a:lnTo>
                  <a:lnTo>
                    <a:pt x="907352" y="140875"/>
                  </a:lnTo>
                  <a:lnTo>
                    <a:pt x="918020" y="138684"/>
                  </a:lnTo>
                  <a:lnTo>
                    <a:pt x="921353" y="147256"/>
                  </a:lnTo>
                  <a:lnTo>
                    <a:pt x="925925" y="144304"/>
                  </a:lnTo>
                  <a:lnTo>
                    <a:pt x="927640" y="148780"/>
                  </a:lnTo>
                  <a:lnTo>
                    <a:pt x="950119" y="145447"/>
                  </a:lnTo>
                  <a:lnTo>
                    <a:pt x="955929" y="166497"/>
                  </a:lnTo>
                  <a:lnTo>
                    <a:pt x="953453" y="172117"/>
                  </a:lnTo>
                  <a:lnTo>
                    <a:pt x="958405" y="184023"/>
                  </a:lnTo>
                  <a:lnTo>
                    <a:pt x="964121" y="180594"/>
                  </a:lnTo>
                  <a:lnTo>
                    <a:pt x="973646" y="183547"/>
                  </a:lnTo>
                  <a:lnTo>
                    <a:pt x="977646" y="179356"/>
                  </a:lnTo>
                  <a:lnTo>
                    <a:pt x="977170" y="176594"/>
                  </a:lnTo>
                  <a:lnTo>
                    <a:pt x="983075" y="175450"/>
                  </a:lnTo>
                  <a:lnTo>
                    <a:pt x="993458" y="175736"/>
                  </a:lnTo>
                  <a:lnTo>
                    <a:pt x="993838" y="180118"/>
                  </a:lnTo>
                  <a:lnTo>
                    <a:pt x="1002602" y="179546"/>
                  </a:lnTo>
                  <a:lnTo>
                    <a:pt x="1006983" y="183928"/>
                  </a:lnTo>
                  <a:lnTo>
                    <a:pt x="1011079" y="183166"/>
                  </a:lnTo>
                  <a:lnTo>
                    <a:pt x="1056894" y="163544"/>
                  </a:lnTo>
                  <a:lnTo>
                    <a:pt x="1058418" y="160306"/>
                  </a:lnTo>
                  <a:lnTo>
                    <a:pt x="1061561" y="161354"/>
                  </a:lnTo>
                  <a:lnTo>
                    <a:pt x="1070039" y="153829"/>
                  </a:lnTo>
                  <a:lnTo>
                    <a:pt x="1069277" y="142018"/>
                  </a:lnTo>
                  <a:lnTo>
                    <a:pt x="1072896" y="128683"/>
                  </a:lnTo>
                  <a:lnTo>
                    <a:pt x="1066800" y="86963"/>
                  </a:lnTo>
                  <a:lnTo>
                    <a:pt x="1090231" y="84391"/>
                  </a:lnTo>
                  <a:lnTo>
                    <a:pt x="1116425" y="74104"/>
                  </a:lnTo>
                  <a:lnTo>
                    <a:pt x="1134237" y="73342"/>
                  </a:lnTo>
                  <a:lnTo>
                    <a:pt x="1141571" y="70009"/>
                  </a:lnTo>
                  <a:lnTo>
                    <a:pt x="1148048" y="71819"/>
                  </a:lnTo>
                  <a:lnTo>
                    <a:pt x="1135475" y="87344"/>
                  </a:lnTo>
                  <a:lnTo>
                    <a:pt x="1143762" y="90487"/>
                  </a:lnTo>
                  <a:lnTo>
                    <a:pt x="1142524" y="103061"/>
                  </a:lnTo>
                  <a:lnTo>
                    <a:pt x="1145953" y="110490"/>
                  </a:lnTo>
                  <a:lnTo>
                    <a:pt x="1141190" y="112586"/>
                  </a:lnTo>
                  <a:lnTo>
                    <a:pt x="1142143" y="114967"/>
                  </a:lnTo>
                  <a:lnTo>
                    <a:pt x="1154716" y="107061"/>
                  </a:lnTo>
                  <a:lnTo>
                    <a:pt x="1160812" y="113157"/>
                  </a:lnTo>
                  <a:lnTo>
                    <a:pt x="1145191" y="124301"/>
                  </a:lnTo>
                  <a:lnTo>
                    <a:pt x="1136237" y="127063"/>
                  </a:lnTo>
                  <a:lnTo>
                    <a:pt x="1134047" y="136779"/>
                  </a:lnTo>
                  <a:lnTo>
                    <a:pt x="1138619" y="138494"/>
                  </a:lnTo>
                  <a:lnTo>
                    <a:pt x="1147191" y="138874"/>
                  </a:lnTo>
                  <a:lnTo>
                    <a:pt x="1153382" y="133636"/>
                  </a:lnTo>
                  <a:lnTo>
                    <a:pt x="1160240" y="136684"/>
                  </a:lnTo>
                  <a:lnTo>
                    <a:pt x="1161383" y="133064"/>
                  </a:lnTo>
                  <a:lnTo>
                    <a:pt x="1163860" y="133445"/>
                  </a:lnTo>
                  <a:lnTo>
                    <a:pt x="1164050" y="137160"/>
                  </a:lnTo>
                  <a:lnTo>
                    <a:pt x="1172528" y="140113"/>
                  </a:lnTo>
                  <a:lnTo>
                    <a:pt x="1172718" y="133445"/>
                  </a:lnTo>
                  <a:lnTo>
                    <a:pt x="1179862" y="133160"/>
                  </a:lnTo>
                  <a:lnTo>
                    <a:pt x="1182148" y="124492"/>
                  </a:lnTo>
                  <a:lnTo>
                    <a:pt x="1190244" y="130397"/>
                  </a:lnTo>
                  <a:lnTo>
                    <a:pt x="1203579" y="123254"/>
                  </a:lnTo>
                  <a:lnTo>
                    <a:pt x="1213580" y="125539"/>
                  </a:lnTo>
                  <a:lnTo>
                    <a:pt x="1215485" y="129445"/>
                  </a:lnTo>
                  <a:lnTo>
                    <a:pt x="1216438" y="118110"/>
                  </a:lnTo>
                  <a:lnTo>
                    <a:pt x="1224248" y="110490"/>
                  </a:lnTo>
                  <a:lnTo>
                    <a:pt x="1236821" y="114681"/>
                  </a:lnTo>
                  <a:lnTo>
                    <a:pt x="1235297" y="128778"/>
                  </a:lnTo>
                  <a:lnTo>
                    <a:pt x="1227772" y="134303"/>
                  </a:lnTo>
                  <a:lnTo>
                    <a:pt x="1238060" y="142494"/>
                  </a:lnTo>
                  <a:lnTo>
                    <a:pt x="1248347" y="144399"/>
                  </a:lnTo>
                  <a:lnTo>
                    <a:pt x="1247965" y="157639"/>
                  </a:lnTo>
                  <a:lnTo>
                    <a:pt x="1258253" y="160401"/>
                  </a:lnTo>
                  <a:lnTo>
                    <a:pt x="1270635" y="170116"/>
                  </a:lnTo>
                  <a:lnTo>
                    <a:pt x="1271588" y="164497"/>
                  </a:lnTo>
                  <a:lnTo>
                    <a:pt x="1281970" y="164973"/>
                  </a:lnTo>
                  <a:lnTo>
                    <a:pt x="1286161" y="151447"/>
                  </a:lnTo>
                  <a:lnTo>
                    <a:pt x="1297305" y="142875"/>
                  </a:lnTo>
                  <a:lnTo>
                    <a:pt x="1300163" y="151257"/>
                  </a:lnTo>
                  <a:lnTo>
                    <a:pt x="1304449" y="148780"/>
                  </a:lnTo>
                  <a:lnTo>
                    <a:pt x="1306925" y="156400"/>
                  </a:lnTo>
                  <a:lnTo>
                    <a:pt x="1308735" y="151162"/>
                  </a:lnTo>
                  <a:lnTo>
                    <a:pt x="1314069" y="148685"/>
                  </a:lnTo>
                  <a:lnTo>
                    <a:pt x="1318355" y="152686"/>
                  </a:lnTo>
                  <a:lnTo>
                    <a:pt x="1319403" y="159734"/>
                  </a:lnTo>
                  <a:lnTo>
                    <a:pt x="1325689" y="164687"/>
                  </a:lnTo>
                  <a:lnTo>
                    <a:pt x="1326261" y="176689"/>
                  </a:lnTo>
                  <a:lnTo>
                    <a:pt x="1337786" y="177927"/>
                  </a:lnTo>
                  <a:lnTo>
                    <a:pt x="1336262" y="187642"/>
                  </a:lnTo>
                  <a:lnTo>
                    <a:pt x="1338358" y="192214"/>
                  </a:lnTo>
                  <a:lnTo>
                    <a:pt x="1345121" y="191929"/>
                  </a:lnTo>
                  <a:lnTo>
                    <a:pt x="1346930" y="194024"/>
                  </a:lnTo>
                  <a:lnTo>
                    <a:pt x="1341501" y="212217"/>
                  </a:lnTo>
                  <a:lnTo>
                    <a:pt x="1348454" y="207645"/>
                  </a:lnTo>
                  <a:lnTo>
                    <a:pt x="1349216" y="215455"/>
                  </a:lnTo>
                  <a:lnTo>
                    <a:pt x="1368266" y="218313"/>
                  </a:lnTo>
                  <a:lnTo>
                    <a:pt x="1376744" y="222218"/>
                  </a:lnTo>
                  <a:lnTo>
                    <a:pt x="1376363" y="226886"/>
                  </a:lnTo>
                  <a:lnTo>
                    <a:pt x="1393508" y="221266"/>
                  </a:lnTo>
                  <a:lnTo>
                    <a:pt x="1407605" y="227552"/>
                  </a:lnTo>
                  <a:lnTo>
                    <a:pt x="1415415" y="241268"/>
                  </a:lnTo>
                  <a:lnTo>
                    <a:pt x="1415510" y="271653"/>
                  </a:lnTo>
                  <a:lnTo>
                    <a:pt x="1417511" y="270796"/>
                  </a:lnTo>
                  <a:lnTo>
                    <a:pt x="1418939" y="279940"/>
                  </a:lnTo>
                  <a:lnTo>
                    <a:pt x="1420463" y="281940"/>
                  </a:lnTo>
                  <a:lnTo>
                    <a:pt x="1431227" y="280130"/>
                  </a:lnTo>
                  <a:lnTo>
                    <a:pt x="1431322" y="285083"/>
                  </a:lnTo>
                  <a:lnTo>
                    <a:pt x="1434560" y="284893"/>
                  </a:lnTo>
                  <a:lnTo>
                    <a:pt x="1434751" y="288798"/>
                  </a:lnTo>
                  <a:lnTo>
                    <a:pt x="1441514" y="289941"/>
                  </a:lnTo>
                  <a:lnTo>
                    <a:pt x="1440847" y="296894"/>
                  </a:lnTo>
                  <a:lnTo>
                    <a:pt x="1468946" y="296037"/>
                  </a:lnTo>
                  <a:lnTo>
                    <a:pt x="1478661" y="296989"/>
                  </a:lnTo>
                  <a:lnTo>
                    <a:pt x="1485329" y="301276"/>
                  </a:lnTo>
                  <a:lnTo>
                    <a:pt x="1489901" y="295085"/>
                  </a:lnTo>
                  <a:lnTo>
                    <a:pt x="1498664" y="297847"/>
                  </a:lnTo>
                  <a:lnTo>
                    <a:pt x="1505140" y="295275"/>
                  </a:lnTo>
                  <a:lnTo>
                    <a:pt x="1509141" y="289560"/>
                  </a:lnTo>
                  <a:lnTo>
                    <a:pt x="1509427" y="277654"/>
                  </a:lnTo>
                  <a:lnTo>
                    <a:pt x="1521143" y="282988"/>
                  </a:lnTo>
                  <a:lnTo>
                    <a:pt x="1533049" y="279940"/>
                  </a:lnTo>
                  <a:lnTo>
                    <a:pt x="1532763" y="286417"/>
                  </a:lnTo>
                  <a:lnTo>
                    <a:pt x="1540955" y="290322"/>
                  </a:lnTo>
                  <a:lnTo>
                    <a:pt x="1548479" y="299085"/>
                  </a:lnTo>
                  <a:lnTo>
                    <a:pt x="1546765" y="303276"/>
                  </a:lnTo>
                  <a:lnTo>
                    <a:pt x="1554766" y="299275"/>
                  </a:lnTo>
                  <a:lnTo>
                    <a:pt x="1563434" y="311467"/>
                  </a:lnTo>
                  <a:lnTo>
                    <a:pt x="1569244" y="327946"/>
                  </a:lnTo>
                  <a:lnTo>
                    <a:pt x="1567529" y="341281"/>
                  </a:lnTo>
                  <a:lnTo>
                    <a:pt x="1570577" y="346900"/>
                  </a:lnTo>
                  <a:lnTo>
                    <a:pt x="1574673" y="345091"/>
                  </a:lnTo>
                  <a:lnTo>
                    <a:pt x="1579245" y="350425"/>
                  </a:lnTo>
                  <a:lnTo>
                    <a:pt x="1574673" y="353949"/>
                  </a:lnTo>
                  <a:lnTo>
                    <a:pt x="1585151" y="364998"/>
                  </a:lnTo>
                  <a:lnTo>
                    <a:pt x="1592389" y="383572"/>
                  </a:lnTo>
                  <a:lnTo>
                    <a:pt x="1583912" y="387382"/>
                  </a:lnTo>
                  <a:lnTo>
                    <a:pt x="1564862" y="387667"/>
                  </a:lnTo>
                  <a:lnTo>
                    <a:pt x="1550003" y="392716"/>
                  </a:lnTo>
                  <a:lnTo>
                    <a:pt x="1540573" y="431197"/>
                  </a:lnTo>
                  <a:lnTo>
                    <a:pt x="1523047" y="445008"/>
                  </a:lnTo>
                  <a:lnTo>
                    <a:pt x="1521047" y="449485"/>
                  </a:lnTo>
                  <a:lnTo>
                    <a:pt x="1488853" y="430625"/>
                  </a:lnTo>
                  <a:lnTo>
                    <a:pt x="1472755" y="436150"/>
                  </a:lnTo>
                  <a:lnTo>
                    <a:pt x="1460659" y="445008"/>
                  </a:lnTo>
                  <a:lnTo>
                    <a:pt x="1450277" y="446532"/>
                  </a:lnTo>
                  <a:lnTo>
                    <a:pt x="1439418" y="452723"/>
                  </a:lnTo>
                  <a:lnTo>
                    <a:pt x="1419892" y="470345"/>
                  </a:lnTo>
                  <a:lnTo>
                    <a:pt x="1396270" y="499110"/>
                  </a:lnTo>
                  <a:lnTo>
                    <a:pt x="1391603" y="508540"/>
                  </a:lnTo>
                  <a:lnTo>
                    <a:pt x="1387412" y="504444"/>
                  </a:lnTo>
                  <a:lnTo>
                    <a:pt x="1386173" y="545878"/>
                  </a:lnTo>
                  <a:lnTo>
                    <a:pt x="1372743" y="569309"/>
                  </a:lnTo>
                  <a:lnTo>
                    <a:pt x="1355217" y="584073"/>
                  </a:lnTo>
                  <a:lnTo>
                    <a:pt x="1354836" y="590360"/>
                  </a:lnTo>
                  <a:lnTo>
                    <a:pt x="1360742" y="597884"/>
                  </a:lnTo>
                  <a:lnTo>
                    <a:pt x="1410557" y="585502"/>
                  </a:lnTo>
                  <a:lnTo>
                    <a:pt x="1423702" y="576548"/>
                  </a:lnTo>
                  <a:lnTo>
                    <a:pt x="1424464" y="584549"/>
                  </a:lnTo>
                  <a:lnTo>
                    <a:pt x="1418939" y="593312"/>
                  </a:lnTo>
                  <a:lnTo>
                    <a:pt x="1420749" y="601885"/>
                  </a:lnTo>
                  <a:lnTo>
                    <a:pt x="1419225" y="609314"/>
                  </a:lnTo>
                  <a:lnTo>
                    <a:pt x="1423702" y="625412"/>
                  </a:lnTo>
                  <a:lnTo>
                    <a:pt x="1444085" y="621030"/>
                  </a:lnTo>
                  <a:lnTo>
                    <a:pt x="1444657" y="631031"/>
                  </a:lnTo>
                  <a:lnTo>
                    <a:pt x="1449229" y="642842"/>
                  </a:lnTo>
                  <a:lnTo>
                    <a:pt x="1458278" y="647033"/>
                  </a:lnTo>
                  <a:lnTo>
                    <a:pt x="1461802" y="661892"/>
                  </a:lnTo>
                  <a:lnTo>
                    <a:pt x="1487519" y="708184"/>
                  </a:lnTo>
                  <a:lnTo>
                    <a:pt x="1466945" y="719804"/>
                  </a:lnTo>
                  <a:lnTo>
                    <a:pt x="1471231" y="726567"/>
                  </a:lnTo>
                  <a:lnTo>
                    <a:pt x="1459325" y="737330"/>
                  </a:lnTo>
                  <a:lnTo>
                    <a:pt x="1469041" y="752189"/>
                  </a:lnTo>
                  <a:lnTo>
                    <a:pt x="1472946" y="786098"/>
                  </a:lnTo>
                  <a:lnTo>
                    <a:pt x="1484567" y="783622"/>
                  </a:lnTo>
                  <a:lnTo>
                    <a:pt x="1493330" y="802386"/>
                  </a:lnTo>
                  <a:lnTo>
                    <a:pt x="1506474" y="799147"/>
                  </a:lnTo>
                  <a:lnTo>
                    <a:pt x="1506855" y="813340"/>
                  </a:lnTo>
                  <a:lnTo>
                    <a:pt x="1515332" y="811530"/>
                  </a:lnTo>
                  <a:lnTo>
                    <a:pt x="1519142" y="813911"/>
                  </a:lnTo>
                  <a:lnTo>
                    <a:pt x="1521047" y="830199"/>
                  </a:lnTo>
                  <a:lnTo>
                    <a:pt x="1508379" y="853630"/>
                  </a:lnTo>
                  <a:lnTo>
                    <a:pt x="1506760" y="871252"/>
                  </a:lnTo>
                  <a:lnTo>
                    <a:pt x="1524857" y="907352"/>
                  </a:lnTo>
                  <a:lnTo>
                    <a:pt x="1526191" y="922211"/>
                  </a:lnTo>
                  <a:lnTo>
                    <a:pt x="1533620" y="927925"/>
                  </a:lnTo>
                  <a:lnTo>
                    <a:pt x="1546098" y="923639"/>
                  </a:lnTo>
                  <a:lnTo>
                    <a:pt x="1567720" y="910209"/>
                  </a:lnTo>
                  <a:lnTo>
                    <a:pt x="1578769" y="910209"/>
                  </a:lnTo>
                  <a:lnTo>
                    <a:pt x="1583246" y="914400"/>
                  </a:lnTo>
                  <a:lnTo>
                    <a:pt x="1576864" y="927449"/>
                  </a:lnTo>
                  <a:lnTo>
                    <a:pt x="1554956" y="944785"/>
                  </a:lnTo>
                  <a:lnTo>
                    <a:pt x="1554671" y="960215"/>
                  </a:lnTo>
                  <a:lnTo>
                    <a:pt x="1560386" y="973264"/>
                  </a:lnTo>
                  <a:lnTo>
                    <a:pt x="1574197" y="978789"/>
                  </a:lnTo>
                  <a:lnTo>
                    <a:pt x="1596962" y="976598"/>
                  </a:lnTo>
                  <a:lnTo>
                    <a:pt x="1599724" y="972026"/>
                  </a:lnTo>
                  <a:lnTo>
                    <a:pt x="1599724" y="955072"/>
                  </a:lnTo>
                  <a:lnTo>
                    <a:pt x="1606772" y="949071"/>
                  </a:lnTo>
                  <a:lnTo>
                    <a:pt x="1610773" y="954310"/>
                  </a:lnTo>
                  <a:lnTo>
                    <a:pt x="1613345" y="969931"/>
                  </a:lnTo>
                  <a:lnTo>
                    <a:pt x="1616773" y="971836"/>
                  </a:lnTo>
                  <a:lnTo>
                    <a:pt x="1647063" y="958977"/>
                  </a:lnTo>
                  <a:lnTo>
                    <a:pt x="1656683" y="961168"/>
                  </a:lnTo>
                  <a:lnTo>
                    <a:pt x="1693736" y="1005173"/>
                  </a:lnTo>
                  <a:lnTo>
                    <a:pt x="1710785" y="1014603"/>
                  </a:lnTo>
                  <a:lnTo>
                    <a:pt x="1716500" y="1012412"/>
                  </a:lnTo>
                  <a:lnTo>
                    <a:pt x="1716786" y="1008126"/>
                  </a:lnTo>
                  <a:lnTo>
                    <a:pt x="1708214" y="1004983"/>
                  </a:lnTo>
                  <a:lnTo>
                    <a:pt x="1695450" y="988314"/>
                  </a:lnTo>
                  <a:lnTo>
                    <a:pt x="1696688" y="983361"/>
                  </a:lnTo>
                  <a:lnTo>
                    <a:pt x="1706975" y="975360"/>
                  </a:lnTo>
                  <a:lnTo>
                    <a:pt x="1714690" y="982123"/>
                  </a:lnTo>
                  <a:lnTo>
                    <a:pt x="1726978" y="1003935"/>
                  </a:lnTo>
                  <a:lnTo>
                    <a:pt x="1742599" y="1012317"/>
                  </a:lnTo>
                  <a:lnTo>
                    <a:pt x="1748409" y="1006697"/>
                  </a:lnTo>
                  <a:lnTo>
                    <a:pt x="1754314" y="981361"/>
                  </a:lnTo>
                  <a:lnTo>
                    <a:pt x="1758029" y="976503"/>
                  </a:lnTo>
                  <a:lnTo>
                    <a:pt x="1769840" y="973836"/>
                  </a:lnTo>
                  <a:lnTo>
                    <a:pt x="1781080" y="976408"/>
                  </a:lnTo>
                  <a:lnTo>
                    <a:pt x="1788605" y="981456"/>
                  </a:lnTo>
                  <a:lnTo>
                    <a:pt x="1798320" y="979741"/>
                  </a:lnTo>
                  <a:lnTo>
                    <a:pt x="1822037" y="947547"/>
                  </a:lnTo>
                  <a:lnTo>
                    <a:pt x="1837944" y="941070"/>
                  </a:lnTo>
                  <a:lnTo>
                    <a:pt x="1844230" y="943070"/>
                  </a:lnTo>
                  <a:lnTo>
                    <a:pt x="1845659" y="948404"/>
                  </a:lnTo>
                  <a:lnTo>
                    <a:pt x="1833467" y="965263"/>
                  </a:lnTo>
                  <a:lnTo>
                    <a:pt x="1830991" y="978503"/>
                  </a:lnTo>
                  <a:lnTo>
                    <a:pt x="1833658" y="988314"/>
                  </a:lnTo>
                  <a:lnTo>
                    <a:pt x="1845850" y="1001173"/>
                  </a:lnTo>
                  <a:lnTo>
                    <a:pt x="1847374" y="1009555"/>
                  </a:lnTo>
                  <a:lnTo>
                    <a:pt x="1845564" y="1029843"/>
                  </a:lnTo>
                  <a:lnTo>
                    <a:pt x="1840611" y="1036320"/>
                  </a:lnTo>
                  <a:lnTo>
                    <a:pt x="1829943" y="1043178"/>
                  </a:lnTo>
                  <a:lnTo>
                    <a:pt x="1826323" y="1050131"/>
                  </a:lnTo>
                  <a:lnTo>
                    <a:pt x="1825752" y="1062514"/>
                  </a:lnTo>
                  <a:lnTo>
                    <a:pt x="1819085" y="1068514"/>
                  </a:lnTo>
                  <a:lnTo>
                    <a:pt x="1797463" y="1066610"/>
                  </a:lnTo>
                  <a:lnTo>
                    <a:pt x="1793558" y="1076801"/>
                  </a:lnTo>
                  <a:lnTo>
                    <a:pt x="1783747" y="1076897"/>
                  </a:lnTo>
                  <a:lnTo>
                    <a:pt x="1779270" y="1093756"/>
                  </a:lnTo>
                  <a:lnTo>
                    <a:pt x="1780604" y="1095947"/>
                  </a:lnTo>
                  <a:lnTo>
                    <a:pt x="1776508" y="1101852"/>
                  </a:lnTo>
                  <a:lnTo>
                    <a:pt x="1773650" y="1123474"/>
                  </a:lnTo>
                  <a:lnTo>
                    <a:pt x="1752886" y="1140809"/>
                  </a:lnTo>
                  <a:lnTo>
                    <a:pt x="1745456" y="1156049"/>
                  </a:lnTo>
                  <a:lnTo>
                    <a:pt x="1742980" y="1153858"/>
                  </a:lnTo>
                  <a:lnTo>
                    <a:pt x="1712214" y="1175861"/>
                  </a:lnTo>
                  <a:lnTo>
                    <a:pt x="1700975" y="1180910"/>
                  </a:lnTo>
                  <a:lnTo>
                    <a:pt x="1685735" y="1194911"/>
                  </a:lnTo>
                  <a:lnTo>
                    <a:pt x="1688687" y="1205198"/>
                  </a:lnTo>
                  <a:lnTo>
                    <a:pt x="1683163" y="1208437"/>
                  </a:lnTo>
                  <a:lnTo>
                    <a:pt x="1691545" y="1216533"/>
                  </a:lnTo>
                  <a:lnTo>
                    <a:pt x="1690021" y="1220343"/>
                  </a:lnTo>
                  <a:lnTo>
                    <a:pt x="1678686" y="1225582"/>
                  </a:lnTo>
                  <a:lnTo>
                    <a:pt x="1677543" y="1223772"/>
                  </a:lnTo>
                  <a:lnTo>
                    <a:pt x="1661827" y="1229201"/>
                  </a:lnTo>
                  <a:lnTo>
                    <a:pt x="1655731" y="1220629"/>
                  </a:lnTo>
                  <a:lnTo>
                    <a:pt x="1653350" y="1211771"/>
                  </a:lnTo>
                  <a:lnTo>
                    <a:pt x="1661827" y="1207961"/>
                  </a:lnTo>
                  <a:lnTo>
                    <a:pt x="1664875" y="1205674"/>
                  </a:lnTo>
                  <a:lnTo>
                    <a:pt x="1663637" y="1204341"/>
                  </a:lnTo>
                  <a:lnTo>
                    <a:pt x="1651254" y="1206151"/>
                  </a:lnTo>
                  <a:lnTo>
                    <a:pt x="1644205" y="1193197"/>
                  </a:lnTo>
                  <a:lnTo>
                    <a:pt x="1637729" y="1187005"/>
                  </a:lnTo>
                  <a:lnTo>
                    <a:pt x="1636300" y="1189768"/>
                  </a:lnTo>
                  <a:lnTo>
                    <a:pt x="1618964" y="1191292"/>
                  </a:lnTo>
                  <a:lnTo>
                    <a:pt x="1612678" y="1190054"/>
                  </a:lnTo>
                  <a:lnTo>
                    <a:pt x="1611249" y="1186148"/>
                  </a:lnTo>
                  <a:lnTo>
                    <a:pt x="1564196" y="1197102"/>
                  </a:lnTo>
                  <a:lnTo>
                    <a:pt x="1549146" y="1209294"/>
                  </a:lnTo>
                  <a:lnTo>
                    <a:pt x="1552670" y="1224153"/>
                  </a:lnTo>
                  <a:lnTo>
                    <a:pt x="1565815" y="1228915"/>
                  </a:lnTo>
                  <a:lnTo>
                    <a:pt x="1566101" y="1231392"/>
                  </a:lnTo>
                  <a:lnTo>
                    <a:pt x="1562767" y="1243489"/>
                  </a:lnTo>
                  <a:lnTo>
                    <a:pt x="1544288" y="1255300"/>
                  </a:lnTo>
                  <a:lnTo>
                    <a:pt x="1526762" y="1262824"/>
                  </a:lnTo>
                  <a:lnTo>
                    <a:pt x="1523047" y="1258253"/>
                  </a:lnTo>
                  <a:lnTo>
                    <a:pt x="1511713" y="1261491"/>
                  </a:lnTo>
                  <a:lnTo>
                    <a:pt x="1507617" y="1257395"/>
                  </a:lnTo>
                  <a:lnTo>
                    <a:pt x="1499616" y="1258348"/>
                  </a:lnTo>
                  <a:lnTo>
                    <a:pt x="1489615" y="1253204"/>
                  </a:lnTo>
                  <a:lnTo>
                    <a:pt x="1469517" y="1254919"/>
                  </a:lnTo>
                  <a:lnTo>
                    <a:pt x="1460945" y="1248251"/>
                  </a:lnTo>
                  <a:lnTo>
                    <a:pt x="1450658" y="1257490"/>
                  </a:lnTo>
                  <a:lnTo>
                    <a:pt x="1453325" y="1261205"/>
                  </a:lnTo>
                  <a:lnTo>
                    <a:pt x="1448372" y="1263015"/>
                  </a:lnTo>
                  <a:lnTo>
                    <a:pt x="1449229" y="1275016"/>
                  </a:lnTo>
                  <a:lnTo>
                    <a:pt x="1463135" y="1281208"/>
                  </a:lnTo>
                  <a:lnTo>
                    <a:pt x="1466660" y="1285208"/>
                  </a:lnTo>
                  <a:lnTo>
                    <a:pt x="1462278" y="1290828"/>
                  </a:lnTo>
                  <a:lnTo>
                    <a:pt x="1467422" y="1292542"/>
                  </a:lnTo>
                  <a:lnTo>
                    <a:pt x="1462088" y="1300829"/>
                  </a:lnTo>
                  <a:lnTo>
                    <a:pt x="1457325" y="1319308"/>
                  </a:lnTo>
                  <a:lnTo>
                    <a:pt x="1437227" y="1331690"/>
                  </a:lnTo>
                  <a:lnTo>
                    <a:pt x="1442561" y="1338739"/>
                  </a:lnTo>
                  <a:lnTo>
                    <a:pt x="1440371" y="1338072"/>
                  </a:lnTo>
                  <a:lnTo>
                    <a:pt x="1437132" y="1349502"/>
                  </a:lnTo>
                  <a:lnTo>
                    <a:pt x="1442085" y="1361599"/>
                  </a:lnTo>
                  <a:lnTo>
                    <a:pt x="1440275" y="1382649"/>
                  </a:lnTo>
                  <a:lnTo>
                    <a:pt x="1442942" y="1392936"/>
                  </a:lnTo>
                  <a:lnTo>
                    <a:pt x="1452467" y="1401318"/>
                  </a:lnTo>
                  <a:lnTo>
                    <a:pt x="1451324" y="1409795"/>
                  </a:lnTo>
                  <a:lnTo>
                    <a:pt x="1456754" y="1428274"/>
                  </a:lnTo>
                  <a:lnTo>
                    <a:pt x="1470660" y="1448753"/>
                  </a:lnTo>
                  <a:lnTo>
                    <a:pt x="1472089" y="1455230"/>
                  </a:lnTo>
                  <a:lnTo>
                    <a:pt x="1477613" y="1459230"/>
                  </a:lnTo>
                  <a:lnTo>
                    <a:pt x="1476756" y="1465040"/>
                  </a:lnTo>
                  <a:lnTo>
                    <a:pt x="1480566" y="1469612"/>
                  </a:lnTo>
                  <a:lnTo>
                    <a:pt x="1484567" y="1488567"/>
                  </a:lnTo>
                  <a:lnTo>
                    <a:pt x="1492568" y="1501712"/>
                  </a:lnTo>
                  <a:lnTo>
                    <a:pt x="1488758" y="1510951"/>
                  </a:lnTo>
                  <a:lnTo>
                    <a:pt x="1486853" y="1511713"/>
                  </a:lnTo>
                  <a:lnTo>
                    <a:pt x="1489424" y="1505998"/>
                  </a:lnTo>
                  <a:lnTo>
                    <a:pt x="1487519" y="1503235"/>
                  </a:lnTo>
                  <a:lnTo>
                    <a:pt x="1479042" y="1510474"/>
                  </a:lnTo>
                  <a:lnTo>
                    <a:pt x="1470946" y="1523143"/>
                  </a:lnTo>
                  <a:lnTo>
                    <a:pt x="1466660" y="1523714"/>
                  </a:lnTo>
                  <a:lnTo>
                    <a:pt x="1466088" y="1528381"/>
                  </a:lnTo>
                  <a:lnTo>
                    <a:pt x="1445419" y="1544669"/>
                  </a:lnTo>
                  <a:lnTo>
                    <a:pt x="1449134" y="1547336"/>
                  </a:lnTo>
                  <a:lnTo>
                    <a:pt x="1447038" y="1550099"/>
                  </a:lnTo>
                  <a:lnTo>
                    <a:pt x="1451801" y="1554671"/>
                  </a:lnTo>
                  <a:lnTo>
                    <a:pt x="1444085" y="1564196"/>
                  </a:lnTo>
                  <a:lnTo>
                    <a:pt x="1458849" y="1556766"/>
                  </a:lnTo>
                  <a:lnTo>
                    <a:pt x="1465231" y="1559624"/>
                  </a:lnTo>
                  <a:lnTo>
                    <a:pt x="1468184" y="1557719"/>
                  </a:lnTo>
                  <a:lnTo>
                    <a:pt x="1471422" y="1562290"/>
                  </a:lnTo>
                  <a:lnTo>
                    <a:pt x="1468469" y="1565910"/>
                  </a:lnTo>
                  <a:lnTo>
                    <a:pt x="1474470" y="1566672"/>
                  </a:lnTo>
                  <a:lnTo>
                    <a:pt x="1475613" y="1569339"/>
                  </a:lnTo>
                  <a:lnTo>
                    <a:pt x="1468564" y="1586484"/>
                  </a:lnTo>
                  <a:lnTo>
                    <a:pt x="1463802" y="1585246"/>
                  </a:lnTo>
                  <a:lnTo>
                    <a:pt x="1461611" y="1589627"/>
                  </a:lnTo>
                  <a:lnTo>
                    <a:pt x="1466755" y="1594200"/>
                  </a:lnTo>
                  <a:lnTo>
                    <a:pt x="1469612" y="1594200"/>
                  </a:lnTo>
                  <a:lnTo>
                    <a:pt x="1471231" y="1590389"/>
                  </a:lnTo>
                  <a:lnTo>
                    <a:pt x="1480280" y="1593247"/>
                  </a:lnTo>
                  <a:lnTo>
                    <a:pt x="1475708" y="1609153"/>
                  </a:lnTo>
                  <a:lnTo>
                    <a:pt x="1470184" y="1609153"/>
                  </a:lnTo>
                  <a:lnTo>
                    <a:pt x="1448086" y="1621822"/>
                  </a:lnTo>
                  <a:lnTo>
                    <a:pt x="1446371" y="1620488"/>
                  </a:lnTo>
                  <a:lnTo>
                    <a:pt x="1443228" y="1627346"/>
                  </a:lnTo>
                  <a:lnTo>
                    <a:pt x="1446752" y="1625917"/>
                  </a:lnTo>
                  <a:lnTo>
                    <a:pt x="1451039" y="1634681"/>
                  </a:lnTo>
                  <a:lnTo>
                    <a:pt x="1449514" y="1641539"/>
                  </a:lnTo>
                  <a:lnTo>
                    <a:pt x="1441037" y="1643729"/>
                  </a:lnTo>
                  <a:lnTo>
                    <a:pt x="1441514" y="1656684"/>
                  </a:lnTo>
                  <a:lnTo>
                    <a:pt x="1453705" y="1668971"/>
                  </a:lnTo>
                  <a:lnTo>
                    <a:pt x="1457611" y="1683163"/>
                  </a:lnTo>
                  <a:lnTo>
                    <a:pt x="1461992" y="1685735"/>
                  </a:lnTo>
                  <a:lnTo>
                    <a:pt x="1474565" y="1686020"/>
                  </a:lnTo>
                  <a:lnTo>
                    <a:pt x="1469803" y="1691259"/>
                  </a:lnTo>
                  <a:lnTo>
                    <a:pt x="1469422" y="1695926"/>
                  </a:lnTo>
                  <a:lnTo>
                    <a:pt x="1456849" y="1709261"/>
                  </a:lnTo>
                  <a:lnTo>
                    <a:pt x="1460754" y="1730121"/>
                  </a:lnTo>
                  <a:lnTo>
                    <a:pt x="1452181" y="1739551"/>
                  </a:lnTo>
                  <a:lnTo>
                    <a:pt x="1433894" y="1731835"/>
                  </a:lnTo>
                  <a:lnTo>
                    <a:pt x="1433798" y="1740217"/>
                  </a:lnTo>
                  <a:lnTo>
                    <a:pt x="1420463" y="1741456"/>
                  </a:lnTo>
                  <a:lnTo>
                    <a:pt x="1407700" y="1736884"/>
                  </a:lnTo>
                  <a:lnTo>
                    <a:pt x="1401223" y="1738789"/>
                  </a:lnTo>
                  <a:lnTo>
                    <a:pt x="1397889" y="1740980"/>
                  </a:lnTo>
                  <a:lnTo>
                    <a:pt x="1394651" y="1754124"/>
                  </a:lnTo>
                  <a:lnTo>
                    <a:pt x="1387316" y="1759172"/>
                  </a:lnTo>
                  <a:lnTo>
                    <a:pt x="1363504" y="1766983"/>
                  </a:lnTo>
                  <a:lnTo>
                    <a:pt x="1350550" y="1777270"/>
                  </a:lnTo>
                  <a:lnTo>
                    <a:pt x="1347597" y="1791081"/>
                  </a:lnTo>
                  <a:lnTo>
                    <a:pt x="1345121" y="1785271"/>
                  </a:lnTo>
                  <a:lnTo>
                    <a:pt x="1349788" y="1773365"/>
                  </a:lnTo>
                  <a:lnTo>
                    <a:pt x="1364742" y="1756886"/>
                  </a:lnTo>
                  <a:lnTo>
                    <a:pt x="1367885" y="1744123"/>
                  </a:lnTo>
                  <a:lnTo>
                    <a:pt x="1352550" y="1732502"/>
                  </a:lnTo>
                  <a:lnTo>
                    <a:pt x="1337786" y="1713071"/>
                  </a:lnTo>
                  <a:lnTo>
                    <a:pt x="1314260" y="1706785"/>
                  </a:lnTo>
                  <a:lnTo>
                    <a:pt x="1303306" y="1706594"/>
                  </a:lnTo>
                  <a:lnTo>
                    <a:pt x="1280731" y="1694212"/>
                  </a:lnTo>
                  <a:lnTo>
                    <a:pt x="1275302" y="1675734"/>
                  </a:lnTo>
                  <a:lnTo>
                    <a:pt x="1275874" y="1645825"/>
                  </a:lnTo>
                  <a:lnTo>
                    <a:pt x="1285780" y="1621536"/>
                  </a:lnTo>
                  <a:lnTo>
                    <a:pt x="1286542" y="1611058"/>
                  </a:lnTo>
                  <a:lnTo>
                    <a:pt x="1281017" y="1603725"/>
                  </a:lnTo>
                  <a:lnTo>
                    <a:pt x="1269968" y="1599724"/>
                  </a:lnTo>
                  <a:lnTo>
                    <a:pt x="1263015" y="1587246"/>
                  </a:lnTo>
                  <a:lnTo>
                    <a:pt x="1267301" y="1578959"/>
                  </a:lnTo>
                  <a:lnTo>
                    <a:pt x="1272350" y="1575626"/>
                  </a:lnTo>
                  <a:lnTo>
                    <a:pt x="1276445" y="1564005"/>
                  </a:lnTo>
                  <a:lnTo>
                    <a:pt x="1275112" y="1538954"/>
                  </a:lnTo>
                  <a:lnTo>
                    <a:pt x="1267397" y="1528191"/>
                  </a:lnTo>
                  <a:lnTo>
                    <a:pt x="1281875" y="1522095"/>
                  </a:lnTo>
                  <a:lnTo>
                    <a:pt x="1289971" y="1515332"/>
                  </a:lnTo>
                  <a:lnTo>
                    <a:pt x="1282446" y="1514475"/>
                  </a:lnTo>
                  <a:lnTo>
                    <a:pt x="1276922" y="1509522"/>
                  </a:lnTo>
                  <a:lnTo>
                    <a:pt x="1279493" y="1496092"/>
                  </a:lnTo>
                  <a:lnTo>
                    <a:pt x="1273683" y="1494187"/>
                  </a:lnTo>
                  <a:lnTo>
                    <a:pt x="1271778" y="1478661"/>
                  </a:lnTo>
                  <a:lnTo>
                    <a:pt x="1268921" y="1477518"/>
                  </a:lnTo>
                  <a:lnTo>
                    <a:pt x="1270921" y="1471803"/>
                  </a:lnTo>
                  <a:lnTo>
                    <a:pt x="1289590" y="1479994"/>
                  </a:lnTo>
                  <a:lnTo>
                    <a:pt x="1315117" y="1481423"/>
                  </a:lnTo>
                  <a:lnTo>
                    <a:pt x="1327690" y="1457515"/>
                  </a:lnTo>
                  <a:lnTo>
                    <a:pt x="1329214" y="1445895"/>
                  </a:lnTo>
                  <a:lnTo>
                    <a:pt x="1318641" y="1433608"/>
                  </a:lnTo>
                  <a:lnTo>
                    <a:pt x="1310735" y="1430369"/>
                  </a:lnTo>
                  <a:lnTo>
                    <a:pt x="1307497" y="1413129"/>
                  </a:lnTo>
                  <a:lnTo>
                    <a:pt x="1299496" y="1405890"/>
                  </a:lnTo>
                  <a:lnTo>
                    <a:pt x="1297972" y="1397889"/>
                  </a:lnTo>
                  <a:lnTo>
                    <a:pt x="1288923" y="1386173"/>
                  </a:lnTo>
                  <a:lnTo>
                    <a:pt x="1277779" y="1378363"/>
                  </a:lnTo>
                  <a:lnTo>
                    <a:pt x="1250061" y="1381887"/>
                  </a:lnTo>
                  <a:lnTo>
                    <a:pt x="1238440" y="1386078"/>
                  </a:lnTo>
                  <a:lnTo>
                    <a:pt x="1205389" y="1379506"/>
                  </a:lnTo>
                  <a:lnTo>
                    <a:pt x="1199674" y="1373124"/>
                  </a:lnTo>
                  <a:lnTo>
                    <a:pt x="1202246" y="1365980"/>
                  </a:lnTo>
                  <a:lnTo>
                    <a:pt x="1196530" y="1367790"/>
                  </a:lnTo>
                  <a:lnTo>
                    <a:pt x="1184339" y="1379030"/>
                  </a:lnTo>
                  <a:lnTo>
                    <a:pt x="1183577" y="1382935"/>
                  </a:lnTo>
                  <a:lnTo>
                    <a:pt x="1179957" y="1384173"/>
                  </a:lnTo>
                  <a:lnTo>
                    <a:pt x="1169194" y="1378458"/>
                  </a:lnTo>
                  <a:lnTo>
                    <a:pt x="1154144" y="1361599"/>
                  </a:lnTo>
                  <a:lnTo>
                    <a:pt x="1146810" y="1359217"/>
                  </a:lnTo>
                  <a:lnTo>
                    <a:pt x="1142619" y="1354550"/>
                  </a:lnTo>
                  <a:lnTo>
                    <a:pt x="1140143" y="1355884"/>
                  </a:lnTo>
                  <a:lnTo>
                    <a:pt x="1129665" y="1352645"/>
                  </a:lnTo>
                  <a:lnTo>
                    <a:pt x="1116521" y="1362361"/>
                  </a:lnTo>
                  <a:lnTo>
                    <a:pt x="1107281" y="1364456"/>
                  </a:lnTo>
                  <a:lnTo>
                    <a:pt x="1101947" y="1362647"/>
                  </a:lnTo>
                  <a:lnTo>
                    <a:pt x="1096328" y="1367980"/>
                  </a:lnTo>
                  <a:lnTo>
                    <a:pt x="1073563" y="1365409"/>
                  </a:lnTo>
                  <a:lnTo>
                    <a:pt x="1069467" y="1368171"/>
                  </a:lnTo>
                  <a:lnTo>
                    <a:pt x="1065371" y="1362361"/>
                  </a:lnTo>
                  <a:lnTo>
                    <a:pt x="1056989" y="1367219"/>
                  </a:lnTo>
                  <a:lnTo>
                    <a:pt x="1055942" y="1374077"/>
                  </a:lnTo>
                  <a:lnTo>
                    <a:pt x="1065086" y="1387697"/>
                  </a:lnTo>
                  <a:lnTo>
                    <a:pt x="1067467" y="1405128"/>
                  </a:lnTo>
                  <a:lnTo>
                    <a:pt x="1060323" y="1407509"/>
                  </a:lnTo>
                  <a:lnTo>
                    <a:pt x="1057370" y="1411796"/>
                  </a:lnTo>
                  <a:lnTo>
                    <a:pt x="1050131" y="1409224"/>
                  </a:lnTo>
                  <a:lnTo>
                    <a:pt x="1035748" y="1414748"/>
                  </a:lnTo>
                  <a:lnTo>
                    <a:pt x="1007650" y="1412748"/>
                  </a:lnTo>
                  <a:lnTo>
                    <a:pt x="996696" y="1420368"/>
                  </a:lnTo>
                  <a:lnTo>
                    <a:pt x="996601" y="1433417"/>
                  </a:lnTo>
                  <a:lnTo>
                    <a:pt x="1002697" y="1445895"/>
                  </a:lnTo>
                  <a:lnTo>
                    <a:pt x="1001649" y="1457896"/>
                  </a:lnTo>
                  <a:lnTo>
                    <a:pt x="1008602" y="1464088"/>
                  </a:lnTo>
                  <a:lnTo>
                    <a:pt x="1008983" y="1468565"/>
                  </a:lnTo>
                  <a:lnTo>
                    <a:pt x="1008507" y="1482090"/>
                  </a:lnTo>
                  <a:lnTo>
                    <a:pt x="1003459" y="1487805"/>
                  </a:lnTo>
                  <a:lnTo>
                    <a:pt x="1005078" y="1496378"/>
                  </a:lnTo>
                  <a:lnTo>
                    <a:pt x="997744" y="1506093"/>
                  </a:lnTo>
                  <a:lnTo>
                    <a:pt x="975455" y="1504855"/>
                  </a:lnTo>
                  <a:lnTo>
                    <a:pt x="962120" y="1507998"/>
                  </a:lnTo>
                  <a:lnTo>
                    <a:pt x="953071" y="1506379"/>
                  </a:lnTo>
                  <a:lnTo>
                    <a:pt x="942404" y="1509998"/>
                  </a:lnTo>
                  <a:lnTo>
                    <a:pt x="939355" y="1514094"/>
                  </a:lnTo>
                  <a:lnTo>
                    <a:pt x="949452" y="1517333"/>
                  </a:lnTo>
                  <a:lnTo>
                    <a:pt x="944785" y="1528096"/>
                  </a:lnTo>
                  <a:lnTo>
                    <a:pt x="936022" y="1535240"/>
                  </a:lnTo>
                  <a:lnTo>
                    <a:pt x="938022" y="1537430"/>
                  </a:lnTo>
                  <a:lnTo>
                    <a:pt x="935260" y="1544193"/>
                  </a:lnTo>
                  <a:lnTo>
                    <a:pt x="930497" y="1539907"/>
                  </a:lnTo>
                  <a:lnTo>
                    <a:pt x="923830" y="1550575"/>
                  </a:lnTo>
                  <a:lnTo>
                    <a:pt x="919448" y="1568006"/>
                  </a:lnTo>
                  <a:lnTo>
                    <a:pt x="914781" y="1562195"/>
                  </a:lnTo>
                  <a:lnTo>
                    <a:pt x="919544" y="1551909"/>
                  </a:lnTo>
                  <a:lnTo>
                    <a:pt x="915067" y="1538287"/>
                  </a:lnTo>
                  <a:lnTo>
                    <a:pt x="915543" y="1531525"/>
                  </a:lnTo>
                  <a:lnTo>
                    <a:pt x="911066" y="1523143"/>
                  </a:lnTo>
                  <a:lnTo>
                    <a:pt x="894683" y="1527143"/>
                  </a:lnTo>
                  <a:lnTo>
                    <a:pt x="893350" y="1531620"/>
                  </a:lnTo>
                  <a:lnTo>
                    <a:pt x="892969" y="1528762"/>
                  </a:lnTo>
                  <a:lnTo>
                    <a:pt x="880491" y="1533906"/>
                  </a:lnTo>
                  <a:lnTo>
                    <a:pt x="883920" y="1541717"/>
                  </a:lnTo>
                  <a:lnTo>
                    <a:pt x="873538" y="1539621"/>
                  </a:lnTo>
                  <a:lnTo>
                    <a:pt x="870109" y="1535430"/>
                  </a:lnTo>
                  <a:lnTo>
                    <a:pt x="863346" y="1538383"/>
                  </a:lnTo>
                  <a:lnTo>
                    <a:pt x="848392" y="1553813"/>
                  </a:lnTo>
                  <a:lnTo>
                    <a:pt x="844963" y="1549146"/>
                  </a:lnTo>
                  <a:close/>
                  <a:moveTo>
                    <a:pt x="209169" y="1257110"/>
                  </a:moveTo>
                  <a:lnTo>
                    <a:pt x="211931" y="1255681"/>
                  </a:lnTo>
                  <a:lnTo>
                    <a:pt x="214122" y="1259586"/>
                  </a:lnTo>
                  <a:lnTo>
                    <a:pt x="209169" y="12571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30" name="Freihandform: Form 329">
              <a:extLst>
                <a:ext uri="{FF2B5EF4-FFF2-40B4-BE49-F238E27FC236}">
                  <a16:creationId xmlns:a16="http://schemas.microsoft.com/office/drawing/2014/main" id="{7F0D90AC-CA31-43A1-9685-C52886FDE7FF}"/>
                </a:ext>
              </a:extLst>
            </p:cNvPr>
            <p:cNvSpPr/>
            <p:nvPr/>
          </p:nvSpPr>
          <p:spPr>
            <a:xfrm>
              <a:off x="1675600" y="3704845"/>
              <a:ext cx="509850" cy="678150"/>
            </a:xfrm>
            <a:custGeom>
              <a:avLst/>
              <a:gdLst>
                <a:gd name="connsiteX0" fmla="*/ 33242 w 981075"/>
                <a:gd name="connsiteY0" fmla="*/ 808101 h 1304925"/>
                <a:gd name="connsiteX1" fmla="*/ 32671 w 981075"/>
                <a:gd name="connsiteY1" fmla="*/ 804767 h 1304925"/>
                <a:gd name="connsiteX2" fmla="*/ 37624 w 981075"/>
                <a:gd name="connsiteY2" fmla="*/ 798862 h 1304925"/>
                <a:gd name="connsiteX3" fmla="*/ 64770 w 981075"/>
                <a:gd name="connsiteY3" fmla="*/ 784193 h 1304925"/>
                <a:gd name="connsiteX4" fmla="*/ 59341 w 981075"/>
                <a:gd name="connsiteY4" fmla="*/ 780669 h 1304925"/>
                <a:gd name="connsiteX5" fmla="*/ 61912 w 981075"/>
                <a:gd name="connsiteY5" fmla="*/ 762095 h 1304925"/>
                <a:gd name="connsiteX6" fmla="*/ 65818 w 981075"/>
                <a:gd name="connsiteY6" fmla="*/ 762095 h 1304925"/>
                <a:gd name="connsiteX7" fmla="*/ 66865 w 981075"/>
                <a:gd name="connsiteY7" fmla="*/ 745045 h 1304925"/>
                <a:gd name="connsiteX8" fmla="*/ 60293 w 981075"/>
                <a:gd name="connsiteY8" fmla="*/ 746474 h 1304925"/>
                <a:gd name="connsiteX9" fmla="*/ 50387 w 981075"/>
                <a:gd name="connsiteY9" fmla="*/ 739711 h 1304925"/>
                <a:gd name="connsiteX10" fmla="*/ 55340 w 981075"/>
                <a:gd name="connsiteY10" fmla="*/ 728186 h 1304925"/>
                <a:gd name="connsiteX11" fmla="*/ 54864 w 981075"/>
                <a:gd name="connsiteY11" fmla="*/ 725900 h 1304925"/>
                <a:gd name="connsiteX12" fmla="*/ 49625 w 981075"/>
                <a:gd name="connsiteY12" fmla="*/ 727424 h 1304925"/>
                <a:gd name="connsiteX13" fmla="*/ 47435 w 981075"/>
                <a:gd name="connsiteY13" fmla="*/ 720185 h 1304925"/>
                <a:gd name="connsiteX14" fmla="*/ 41053 w 981075"/>
                <a:gd name="connsiteY14" fmla="*/ 721328 h 1304925"/>
                <a:gd name="connsiteX15" fmla="*/ 40005 w 981075"/>
                <a:gd name="connsiteY15" fmla="*/ 718280 h 1304925"/>
                <a:gd name="connsiteX16" fmla="*/ 33337 w 981075"/>
                <a:gd name="connsiteY16" fmla="*/ 723043 h 1304925"/>
                <a:gd name="connsiteX17" fmla="*/ 22288 w 981075"/>
                <a:gd name="connsiteY17" fmla="*/ 707612 h 1304925"/>
                <a:gd name="connsiteX18" fmla="*/ 15812 w 981075"/>
                <a:gd name="connsiteY18" fmla="*/ 707612 h 1304925"/>
                <a:gd name="connsiteX19" fmla="*/ 17145 w 981075"/>
                <a:gd name="connsiteY19" fmla="*/ 698373 h 1304925"/>
                <a:gd name="connsiteX20" fmla="*/ 9525 w 981075"/>
                <a:gd name="connsiteY20" fmla="*/ 685038 h 1304925"/>
                <a:gd name="connsiteX21" fmla="*/ 11716 w 981075"/>
                <a:gd name="connsiteY21" fmla="*/ 681514 h 1304925"/>
                <a:gd name="connsiteX22" fmla="*/ 15716 w 981075"/>
                <a:gd name="connsiteY22" fmla="*/ 681895 h 1304925"/>
                <a:gd name="connsiteX23" fmla="*/ 18764 w 981075"/>
                <a:gd name="connsiteY23" fmla="*/ 678847 h 1304925"/>
                <a:gd name="connsiteX24" fmla="*/ 29146 w 981075"/>
                <a:gd name="connsiteY24" fmla="*/ 685705 h 1304925"/>
                <a:gd name="connsiteX25" fmla="*/ 33623 w 981075"/>
                <a:gd name="connsiteY25" fmla="*/ 675989 h 1304925"/>
                <a:gd name="connsiteX26" fmla="*/ 42672 w 981075"/>
                <a:gd name="connsiteY26" fmla="*/ 671799 h 1304925"/>
                <a:gd name="connsiteX27" fmla="*/ 44196 w 981075"/>
                <a:gd name="connsiteY27" fmla="*/ 674656 h 1304925"/>
                <a:gd name="connsiteX28" fmla="*/ 47149 w 981075"/>
                <a:gd name="connsiteY28" fmla="*/ 673036 h 1304925"/>
                <a:gd name="connsiteX29" fmla="*/ 54483 w 981075"/>
                <a:gd name="connsiteY29" fmla="*/ 677894 h 1304925"/>
                <a:gd name="connsiteX30" fmla="*/ 61436 w 981075"/>
                <a:gd name="connsiteY30" fmla="*/ 674846 h 1304925"/>
                <a:gd name="connsiteX31" fmla="*/ 65532 w 981075"/>
                <a:gd name="connsiteY31" fmla="*/ 676466 h 1304925"/>
                <a:gd name="connsiteX32" fmla="*/ 69152 w 981075"/>
                <a:gd name="connsiteY32" fmla="*/ 661607 h 1304925"/>
                <a:gd name="connsiteX33" fmla="*/ 71152 w 981075"/>
                <a:gd name="connsiteY33" fmla="*/ 660845 h 1304925"/>
                <a:gd name="connsiteX34" fmla="*/ 70771 w 981075"/>
                <a:gd name="connsiteY34" fmla="*/ 654844 h 1304925"/>
                <a:gd name="connsiteX35" fmla="*/ 76676 w 981075"/>
                <a:gd name="connsiteY35" fmla="*/ 648938 h 1304925"/>
                <a:gd name="connsiteX36" fmla="*/ 87058 w 981075"/>
                <a:gd name="connsiteY36" fmla="*/ 649034 h 1304925"/>
                <a:gd name="connsiteX37" fmla="*/ 87439 w 981075"/>
                <a:gd name="connsiteY37" fmla="*/ 645319 h 1304925"/>
                <a:gd name="connsiteX38" fmla="*/ 91154 w 981075"/>
                <a:gd name="connsiteY38" fmla="*/ 650272 h 1304925"/>
                <a:gd name="connsiteX39" fmla="*/ 92297 w 981075"/>
                <a:gd name="connsiteY39" fmla="*/ 644176 h 1304925"/>
                <a:gd name="connsiteX40" fmla="*/ 89821 w 981075"/>
                <a:gd name="connsiteY40" fmla="*/ 643795 h 1304925"/>
                <a:gd name="connsiteX41" fmla="*/ 90011 w 981075"/>
                <a:gd name="connsiteY41" fmla="*/ 641223 h 1304925"/>
                <a:gd name="connsiteX42" fmla="*/ 102203 w 981075"/>
                <a:gd name="connsiteY42" fmla="*/ 624745 h 1304925"/>
                <a:gd name="connsiteX43" fmla="*/ 114014 w 981075"/>
                <a:gd name="connsiteY43" fmla="*/ 614649 h 1304925"/>
                <a:gd name="connsiteX44" fmla="*/ 118110 w 981075"/>
                <a:gd name="connsiteY44" fmla="*/ 617315 h 1304925"/>
                <a:gd name="connsiteX45" fmla="*/ 133445 w 981075"/>
                <a:gd name="connsiteY45" fmla="*/ 601694 h 1304925"/>
                <a:gd name="connsiteX46" fmla="*/ 141827 w 981075"/>
                <a:gd name="connsiteY46" fmla="*/ 601694 h 1304925"/>
                <a:gd name="connsiteX47" fmla="*/ 149828 w 981075"/>
                <a:gd name="connsiteY47" fmla="*/ 592169 h 1304925"/>
                <a:gd name="connsiteX48" fmla="*/ 154019 w 981075"/>
                <a:gd name="connsiteY48" fmla="*/ 591502 h 1304925"/>
                <a:gd name="connsiteX49" fmla="*/ 161354 w 981075"/>
                <a:gd name="connsiteY49" fmla="*/ 574643 h 1304925"/>
                <a:gd name="connsiteX50" fmla="*/ 170402 w 981075"/>
                <a:gd name="connsiteY50" fmla="*/ 567690 h 1304925"/>
                <a:gd name="connsiteX51" fmla="*/ 186023 w 981075"/>
                <a:gd name="connsiteY51" fmla="*/ 546735 h 1304925"/>
                <a:gd name="connsiteX52" fmla="*/ 182499 w 981075"/>
                <a:gd name="connsiteY52" fmla="*/ 540163 h 1304925"/>
                <a:gd name="connsiteX53" fmla="*/ 201930 w 981075"/>
                <a:gd name="connsiteY53" fmla="*/ 533876 h 1304925"/>
                <a:gd name="connsiteX54" fmla="*/ 214122 w 981075"/>
                <a:gd name="connsiteY54" fmla="*/ 523494 h 1304925"/>
                <a:gd name="connsiteX55" fmla="*/ 219742 w 981075"/>
                <a:gd name="connsiteY55" fmla="*/ 511302 h 1304925"/>
                <a:gd name="connsiteX56" fmla="*/ 229933 w 981075"/>
                <a:gd name="connsiteY56" fmla="*/ 506730 h 1304925"/>
                <a:gd name="connsiteX57" fmla="*/ 236315 w 981075"/>
                <a:gd name="connsiteY57" fmla="*/ 498920 h 1304925"/>
                <a:gd name="connsiteX58" fmla="*/ 248793 w 981075"/>
                <a:gd name="connsiteY58" fmla="*/ 490918 h 1304925"/>
                <a:gd name="connsiteX59" fmla="*/ 264128 w 981075"/>
                <a:gd name="connsiteY59" fmla="*/ 469868 h 1304925"/>
                <a:gd name="connsiteX60" fmla="*/ 274320 w 981075"/>
                <a:gd name="connsiteY60" fmla="*/ 468916 h 1304925"/>
                <a:gd name="connsiteX61" fmla="*/ 281845 w 981075"/>
                <a:gd name="connsiteY61" fmla="*/ 447770 h 1304925"/>
                <a:gd name="connsiteX62" fmla="*/ 281178 w 981075"/>
                <a:gd name="connsiteY62" fmla="*/ 435578 h 1304925"/>
                <a:gd name="connsiteX63" fmla="*/ 277844 w 981075"/>
                <a:gd name="connsiteY63" fmla="*/ 427291 h 1304925"/>
                <a:gd name="connsiteX64" fmla="*/ 280321 w 981075"/>
                <a:gd name="connsiteY64" fmla="*/ 420148 h 1304925"/>
                <a:gd name="connsiteX65" fmla="*/ 273748 w 981075"/>
                <a:gd name="connsiteY65" fmla="*/ 421195 h 1304925"/>
                <a:gd name="connsiteX66" fmla="*/ 253460 w 981075"/>
                <a:gd name="connsiteY66" fmla="*/ 414147 h 1304925"/>
                <a:gd name="connsiteX67" fmla="*/ 236506 w 981075"/>
                <a:gd name="connsiteY67" fmla="*/ 412432 h 1304925"/>
                <a:gd name="connsiteX68" fmla="*/ 217551 w 981075"/>
                <a:gd name="connsiteY68" fmla="*/ 397478 h 1304925"/>
                <a:gd name="connsiteX69" fmla="*/ 210312 w 981075"/>
                <a:gd name="connsiteY69" fmla="*/ 395954 h 1304925"/>
                <a:gd name="connsiteX70" fmla="*/ 190690 w 981075"/>
                <a:gd name="connsiteY70" fmla="*/ 409670 h 1304925"/>
                <a:gd name="connsiteX71" fmla="*/ 172783 w 981075"/>
                <a:gd name="connsiteY71" fmla="*/ 404336 h 1304925"/>
                <a:gd name="connsiteX72" fmla="*/ 158591 w 981075"/>
                <a:gd name="connsiteY72" fmla="*/ 410527 h 1304925"/>
                <a:gd name="connsiteX73" fmla="*/ 148209 w 981075"/>
                <a:gd name="connsiteY73" fmla="*/ 408623 h 1304925"/>
                <a:gd name="connsiteX74" fmla="*/ 136398 w 981075"/>
                <a:gd name="connsiteY74" fmla="*/ 399479 h 1304925"/>
                <a:gd name="connsiteX75" fmla="*/ 136779 w 981075"/>
                <a:gd name="connsiteY75" fmla="*/ 385286 h 1304925"/>
                <a:gd name="connsiteX76" fmla="*/ 131826 w 981075"/>
                <a:gd name="connsiteY76" fmla="*/ 375380 h 1304925"/>
                <a:gd name="connsiteX77" fmla="*/ 135922 w 981075"/>
                <a:gd name="connsiteY77" fmla="*/ 370523 h 1304925"/>
                <a:gd name="connsiteX78" fmla="*/ 136303 w 981075"/>
                <a:gd name="connsiteY78" fmla="*/ 363379 h 1304925"/>
                <a:gd name="connsiteX79" fmla="*/ 130112 w 981075"/>
                <a:gd name="connsiteY79" fmla="*/ 353092 h 1304925"/>
                <a:gd name="connsiteX80" fmla="*/ 134969 w 981075"/>
                <a:gd name="connsiteY80" fmla="*/ 344710 h 1304925"/>
                <a:gd name="connsiteX81" fmla="*/ 133064 w 981075"/>
                <a:gd name="connsiteY81" fmla="*/ 340519 h 1304925"/>
                <a:gd name="connsiteX82" fmla="*/ 134493 w 981075"/>
                <a:gd name="connsiteY82" fmla="*/ 330708 h 1304925"/>
                <a:gd name="connsiteX83" fmla="*/ 126206 w 981075"/>
                <a:gd name="connsiteY83" fmla="*/ 326041 h 1304925"/>
                <a:gd name="connsiteX84" fmla="*/ 118491 w 981075"/>
                <a:gd name="connsiteY84" fmla="*/ 329470 h 1304925"/>
                <a:gd name="connsiteX85" fmla="*/ 103632 w 981075"/>
                <a:gd name="connsiteY85" fmla="*/ 325469 h 1304925"/>
                <a:gd name="connsiteX86" fmla="*/ 99250 w 981075"/>
                <a:gd name="connsiteY86" fmla="*/ 311277 h 1304925"/>
                <a:gd name="connsiteX87" fmla="*/ 104013 w 981075"/>
                <a:gd name="connsiteY87" fmla="*/ 299085 h 1304925"/>
                <a:gd name="connsiteX88" fmla="*/ 123063 w 981075"/>
                <a:gd name="connsiteY88" fmla="*/ 288417 h 1304925"/>
                <a:gd name="connsiteX89" fmla="*/ 133921 w 981075"/>
                <a:gd name="connsiteY89" fmla="*/ 277939 h 1304925"/>
                <a:gd name="connsiteX90" fmla="*/ 147066 w 981075"/>
                <a:gd name="connsiteY90" fmla="*/ 270320 h 1304925"/>
                <a:gd name="connsiteX91" fmla="*/ 166116 w 981075"/>
                <a:gd name="connsiteY91" fmla="*/ 247269 h 1304925"/>
                <a:gd name="connsiteX92" fmla="*/ 166687 w 981075"/>
                <a:gd name="connsiteY92" fmla="*/ 245269 h 1304925"/>
                <a:gd name="connsiteX93" fmla="*/ 164020 w 981075"/>
                <a:gd name="connsiteY93" fmla="*/ 244602 h 1304925"/>
                <a:gd name="connsiteX94" fmla="*/ 170021 w 981075"/>
                <a:gd name="connsiteY94" fmla="*/ 230886 h 1304925"/>
                <a:gd name="connsiteX95" fmla="*/ 152876 w 981075"/>
                <a:gd name="connsiteY95" fmla="*/ 225647 h 1304925"/>
                <a:gd name="connsiteX96" fmla="*/ 143828 w 981075"/>
                <a:gd name="connsiteY96" fmla="*/ 194691 h 1304925"/>
                <a:gd name="connsiteX97" fmla="*/ 147637 w 981075"/>
                <a:gd name="connsiteY97" fmla="*/ 191834 h 1304925"/>
                <a:gd name="connsiteX98" fmla="*/ 143351 w 981075"/>
                <a:gd name="connsiteY98" fmla="*/ 187738 h 1304925"/>
                <a:gd name="connsiteX99" fmla="*/ 165545 w 981075"/>
                <a:gd name="connsiteY99" fmla="*/ 176689 h 1304925"/>
                <a:gd name="connsiteX100" fmla="*/ 165354 w 981075"/>
                <a:gd name="connsiteY100" fmla="*/ 183832 h 1304925"/>
                <a:gd name="connsiteX101" fmla="*/ 167354 w 981075"/>
                <a:gd name="connsiteY101" fmla="*/ 185547 h 1304925"/>
                <a:gd name="connsiteX102" fmla="*/ 170783 w 981075"/>
                <a:gd name="connsiteY102" fmla="*/ 183166 h 1304925"/>
                <a:gd name="connsiteX103" fmla="*/ 174117 w 981075"/>
                <a:gd name="connsiteY103" fmla="*/ 186499 h 1304925"/>
                <a:gd name="connsiteX104" fmla="*/ 178022 w 981075"/>
                <a:gd name="connsiteY104" fmla="*/ 191548 h 1304925"/>
                <a:gd name="connsiteX105" fmla="*/ 178213 w 981075"/>
                <a:gd name="connsiteY105" fmla="*/ 197644 h 1304925"/>
                <a:gd name="connsiteX106" fmla="*/ 185547 w 981075"/>
                <a:gd name="connsiteY106" fmla="*/ 206026 h 1304925"/>
                <a:gd name="connsiteX107" fmla="*/ 200120 w 981075"/>
                <a:gd name="connsiteY107" fmla="*/ 195739 h 1304925"/>
                <a:gd name="connsiteX108" fmla="*/ 199358 w 981075"/>
                <a:gd name="connsiteY108" fmla="*/ 179927 h 1304925"/>
                <a:gd name="connsiteX109" fmla="*/ 202882 w 981075"/>
                <a:gd name="connsiteY109" fmla="*/ 180975 h 1304925"/>
                <a:gd name="connsiteX110" fmla="*/ 206026 w 981075"/>
                <a:gd name="connsiteY110" fmla="*/ 189833 h 1304925"/>
                <a:gd name="connsiteX111" fmla="*/ 227171 w 981075"/>
                <a:gd name="connsiteY111" fmla="*/ 189738 h 1304925"/>
                <a:gd name="connsiteX112" fmla="*/ 242506 w 981075"/>
                <a:gd name="connsiteY112" fmla="*/ 196501 h 1304925"/>
                <a:gd name="connsiteX113" fmla="*/ 244221 w 981075"/>
                <a:gd name="connsiteY113" fmla="*/ 200215 h 1304925"/>
                <a:gd name="connsiteX114" fmla="*/ 261937 w 981075"/>
                <a:gd name="connsiteY114" fmla="*/ 201739 h 1304925"/>
                <a:gd name="connsiteX115" fmla="*/ 269177 w 981075"/>
                <a:gd name="connsiteY115" fmla="*/ 207550 h 1304925"/>
                <a:gd name="connsiteX116" fmla="*/ 268700 w 981075"/>
                <a:gd name="connsiteY116" fmla="*/ 192119 h 1304925"/>
                <a:gd name="connsiteX117" fmla="*/ 285179 w 981075"/>
                <a:gd name="connsiteY117" fmla="*/ 194501 h 1304925"/>
                <a:gd name="connsiteX118" fmla="*/ 285655 w 981075"/>
                <a:gd name="connsiteY118" fmla="*/ 203263 h 1304925"/>
                <a:gd name="connsiteX119" fmla="*/ 300133 w 981075"/>
                <a:gd name="connsiteY119" fmla="*/ 203359 h 1304925"/>
                <a:gd name="connsiteX120" fmla="*/ 303562 w 981075"/>
                <a:gd name="connsiteY120" fmla="*/ 210788 h 1304925"/>
                <a:gd name="connsiteX121" fmla="*/ 311182 w 981075"/>
                <a:gd name="connsiteY121" fmla="*/ 217075 h 1304925"/>
                <a:gd name="connsiteX122" fmla="*/ 313849 w 981075"/>
                <a:gd name="connsiteY122" fmla="*/ 211264 h 1304925"/>
                <a:gd name="connsiteX123" fmla="*/ 317563 w 981075"/>
                <a:gd name="connsiteY123" fmla="*/ 210598 h 1304925"/>
                <a:gd name="connsiteX124" fmla="*/ 327470 w 981075"/>
                <a:gd name="connsiteY124" fmla="*/ 200406 h 1304925"/>
                <a:gd name="connsiteX125" fmla="*/ 337471 w 981075"/>
                <a:gd name="connsiteY125" fmla="*/ 201644 h 1304925"/>
                <a:gd name="connsiteX126" fmla="*/ 352330 w 981075"/>
                <a:gd name="connsiteY126" fmla="*/ 199358 h 1304925"/>
                <a:gd name="connsiteX127" fmla="*/ 355759 w 981075"/>
                <a:gd name="connsiteY127" fmla="*/ 210788 h 1304925"/>
                <a:gd name="connsiteX128" fmla="*/ 350901 w 981075"/>
                <a:gd name="connsiteY128" fmla="*/ 223742 h 1304925"/>
                <a:gd name="connsiteX129" fmla="*/ 351663 w 981075"/>
                <a:gd name="connsiteY129" fmla="*/ 232029 h 1304925"/>
                <a:gd name="connsiteX130" fmla="*/ 348901 w 981075"/>
                <a:gd name="connsiteY130" fmla="*/ 241268 h 1304925"/>
                <a:gd name="connsiteX131" fmla="*/ 358712 w 981075"/>
                <a:gd name="connsiteY131" fmla="*/ 250793 h 1304925"/>
                <a:gd name="connsiteX132" fmla="*/ 376619 w 981075"/>
                <a:gd name="connsiteY132" fmla="*/ 257366 h 1304925"/>
                <a:gd name="connsiteX133" fmla="*/ 398240 w 981075"/>
                <a:gd name="connsiteY133" fmla="*/ 261080 h 1304925"/>
                <a:gd name="connsiteX134" fmla="*/ 420243 w 981075"/>
                <a:gd name="connsiteY134" fmla="*/ 245745 h 1304925"/>
                <a:gd name="connsiteX135" fmla="*/ 424434 w 981075"/>
                <a:gd name="connsiteY135" fmla="*/ 238696 h 1304925"/>
                <a:gd name="connsiteX136" fmla="*/ 423767 w 981075"/>
                <a:gd name="connsiteY136" fmla="*/ 231077 h 1304925"/>
                <a:gd name="connsiteX137" fmla="*/ 415195 w 981075"/>
                <a:gd name="connsiteY137" fmla="*/ 216408 h 1304925"/>
                <a:gd name="connsiteX138" fmla="*/ 420624 w 981075"/>
                <a:gd name="connsiteY138" fmla="*/ 182785 h 1304925"/>
                <a:gd name="connsiteX139" fmla="*/ 418433 w 981075"/>
                <a:gd name="connsiteY139" fmla="*/ 173641 h 1304925"/>
                <a:gd name="connsiteX140" fmla="*/ 419862 w 981075"/>
                <a:gd name="connsiteY140" fmla="*/ 166783 h 1304925"/>
                <a:gd name="connsiteX141" fmla="*/ 424339 w 981075"/>
                <a:gd name="connsiteY141" fmla="*/ 168402 h 1304925"/>
                <a:gd name="connsiteX142" fmla="*/ 437483 w 981075"/>
                <a:gd name="connsiteY142" fmla="*/ 164782 h 1304925"/>
                <a:gd name="connsiteX143" fmla="*/ 453295 w 981075"/>
                <a:gd name="connsiteY143" fmla="*/ 153257 h 1304925"/>
                <a:gd name="connsiteX144" fmla="*/ 462344 w 981075"/>
                <a:gd name="connsiteY144" fmla="*/ 141541 h 1304925"/>
                <a:gd name="connsiteX145" fmla="*/ 466344 w 981075"/>
                <a:gd name="connsiteY145" fmla="*/ 140398 h 1304925"/>
                <a:gd name="connsiteX146" fmla="*/ 485013 w 981075"/>
                <a:gd name="connsiteY146" fmla="*/ 148971 h 1304925"/>
                <a:gd name="connsiteX147" fmla="*/ 494443 w 981075"/>
                <a:gd name="connsiteY147" fmla="*/ 157734 h 1304925"/>
                <a:gd name="connsiteX148" fmla="*/ 508445 w 981075"/>
                <a:gd name="connsiteY148" fmla="*/ 165735 h 1304925"/>
                <a:gd name="connsiteX149" fmla="*/ 517493 w 981075"/>
                <a:gd name="connsiteY149" fmla="*/ 163163 h 1304925"/>
                <a:gd name="connsiteX150" fmla="*/ 527875 w 981075"/>
                <a:gd name="connsiteY150" fmla="*/ 163925 h 1304925"/>
                <a:gd name="connsiteX151" fmla="*/ 535781 w 981075"/>
                <a:gd name="connsiteY151" fmla="*/ 168783 h 1304925"/>
                <a:gd name="connsiteX152" fmla="*/ 527590 w 981075"/>
                <a:gd name="connsiteY152" fmla="*/ 142970 h 1304925"/>
                <a:gd name="connsiteX153" fmla="*/ 528828 w 981075"/>
                <a:gd name="connsiteY153" fmla="*/ 126778 h 1304925"/>
                <a:gd name="connsiteX154" fmla="*/ 534733 w 981075"/>
                <a:gd name="connsiteY154" fmla="*/ 123254 h 1304925"/>
                <a:gd name="connsiteX155" fmla="*/ 541020 w 981075"/>
                <a:gd name="connsiteY155" fmla="*/ 124301 h 1304925"/>
                <a:gd name="connsiteX156" fmla="*/ 559689 w 981075"/>
                <a:gd name="connsiteY156" fmla="*/ 120110 h 1304925"/>
                <a:gd name="connsiteX157" fmla="*/ 578548 w 981075"/>
                <a:gd name="connsiteY157" fmla="*/ 108013 h 1304925"/>
                <a:gd name="connsiteX158" fmla="*/ 595313 w 981075"/>
                <a:gd name="connsiteY158" fmla="*/ 106109 h 1304925"/>
                <a:gd name="connsiteX159" fmla="*/ 601408 w 981075"/>
                <a:gd name="connsiteY159" fmla="*/ 98679 h 1304925"/>
                <a:gd name="connsiteX160" fmla="*/ 603790 w 981075"/>
                <a:gd name="connsiteY160" fmla="*/ 85439 h 1304925"/>
                <a:gd name="connsiteX161" fmla="*/ 605599 w 981075"/>
                <a:gd name="connsiteY161" fmla="*/ 79820 h 1304925"/>
                <a:gd name="connsiteX162" fmla="*/ 607409 w 981075"/>
                <a:gd name="connsiteY162" fmla="*/ 80296 h 1304925"/>
                <a:gd name="connsiteX163" fmla="*/ 614172 w 981075"/>
                <a:gd name="connsiteY163" fmla="*/ 53816 h 1304925"/>
                <a:gd name="connsiteX164" fmla="*/ 613791 w 981075"/>
                <a:gd name="connsiteY164" fmla="*/ 38100 h 1304925"/>
                <a:gd name="connsiteX165" fmla="*/ 626078 w 981075"/>
                <a:gd name="connsiteY165" fmla="*/ 9525 h 1304925"/>
                <a:gd name="connsiteX166" fmla="*/ 639508 w 981075"/>
                <a:gd name="connsiteY166" fmla="*/ 13430 h 1304925"/>
                <a:gd name="connsiteX167" fmla="*/ 650367 w 981075"/>
                <a:gd name="connsiteY167" fmla="*/ 9525 h 1304925"/>
                <a:gd name="connsiteX168" fmla="*/ 652748 w 981075"/>
                <a:gd name="connsiteY168" fmla="*/ 12763 h 1304925"/>
                <a:gd name="connsiteX169" fmla="*/ 649510 w 981075"/>
                <a:gd name="connsiteY169" fmla="*/ 20098 h 1304925"/>
                <a:gd name="connsiteX170" fmla="*/ 652272 w 981075"/>
                <a:gd name="connsiteY170" fmla="*/ 24003 h 1304925"/>
                <a:gd name="connsiteX171" fmla="*/ 667798 w 981075"/>
                <a:gd name="connsiteY171" fmla="*/ 28861 h 1304925"/>
                <a:gd name="connsiteX172" fmla="*/ 678180 w 981075"/>
                <a:gd name="connsiteY172" fmla="*/ 25622 h 1304925"/>
                <a:gd name="connsiteX173" fmla="*/ 684466 w 981075"/>
                <a:gd name="connsiteY173" fmla="*/ 28194 h 1304925"/>
                <a:gd name="connsiteX174" fmla="*/ 692277 w 981075"/>
                <a:gd name="connsiteY174" fmla="*/ 26289 h 1304925"/>
                <a:gd name="connsiteX175" fmla="*/ 696658 w 981075"/>
                <a:gd name="connsiteY175" fmla="*/ 32956 h 1304925"/>
                <a:gd name="connsiteX176" fmla="*/ 699325 w 981075"/>
                <a:gd name="connsiteY176" fmla="*/ 47339 h 1304925"/>
                <a:gd name="connsiteX177" fmla="*/ 703897 w 981075"/>
                <a:gd name="connsiteY177" fmla="*/ 45339 h 1304925"/>
                <a:gd name="connsiteX178" fmla="*/ 719899 w 981075"/>
                <a:gd name="connsiteY178" fmla="*/ 47911 h 1304925"/>
                <a:gd name="connsiteX179" fmla="*/ 722186 w 981075"/>
                <a:gd name="connsiteY179" fmla="*/ 50959 h 1304925"/>
                <a:gd name="connsiteX180" fmla="*/ 722376 w 981075"/>
                <a:gd name="connsiteY180" fmla="*/ 61246 h 1304925"/>
                <a:gd name="connsiteX181" fmla="*/ 733139 w 981075"/>
                <a:gd name="connsiteY181" fmla="*/ 65913 h 1304925"/>
                <a:gd name="connsiteX182" fmla="*/ 746284 w 981075"/>
                <a:gd name="connsiteY182" fmla="*/ 77057 h 1304925"/>
                <a:gd name="connsiteX183" fmla="*/ 729044 w 981075"/>
                <a:gd name="connsiteY183" fmla="*/ 84677 h 1304925"/>
                <a:gd name="connsiteX184" fmla="*/ 724186 w 981075"/>
                <a:gd name="connsiteY184" fmla="*/ 89726 h 1304925"/>
                <a:gd name="connsiteX185" fmla="*/ 712565 w 981075"/>
                <a:gd name="connsiteY185" fmla="*/ 90202 h 1304925"/>
                <a:gd name="connsiteX186" fmla="*/ 713518 w 981075"/>
                <a:gd name="connsiteY186" fmla="*/ 93916 h 1304925"/>
                <a:gd name="connsiteX187" fmla="*/ 709803 w 981075"/>
                <a:gd name="connsiteY187" fmla="*/ 96393 h 1304925"/>
                <a:gd name="connsiteX188" fmla="*/ 711041 w 981075"/>
                <a:gd name="connsiteY188" fmla="*/ 117253 h 1304925"/>
                <a:gd name="connsiteX189" fmla="*/ 730091 w 981075"/>
                <a:gd name="connsiteY189" fmla="*/ 123825 h 1304925"/>
                <a:gd name="connsiteX190" fmla="*/ 731329 w 981075"/>
                <a:gd name="connsiteY190" fmla="*/ 126206 h 1304925"/>
                <a:gd name="connsiteX191" fmla="*/ 723614 w 981075"/>
                <a:gd name="connsiteY191" fmla="*/ 144780 h 1304925"/>
                <a:gd name="connsiteX192" fmla="*/ 727996 w 981075"/>
                <a:gd name="connsiteY192" fmla="*/ 144970 h 1304925"/>
                <a:gd name="connsiteX193" fmla="*/ 734187 w 981075"/>
                <a:gd name="connsiteY193" fmla="*/ 140970 h 1304925"/>
                <a:gd name="connsiteX194" fmla="*/ 727615 w 981075"/>
                <a:gd name="connsiteY194" fmla="*/ 146304 h 1304925"/>
                <a:gd name="connsiteX195" fmla="*/ 724567 w 981075"/>
                <a:gd name="connsiteY195" fmla="*/ 155162 h 1304925"/>
                <a:gd name="connsiteX196" fmla="*/ 727805 w 981075"/>
                <a:gd name="connsiteY196" fmla="*/ 162687 h 1304925"/>
                <a:gd name="connsiteX197" fmla="*/ 733330 w 981075"/>
                <a:gd name="connsiteY197" fmla="*/ 158401 h 1304925"/>
                <a:gd name="connsiteX198" fmla="*/ 741997 w 981075"/>
                <a:gd name="connsiteY198" fmla="*/ 167830 h 1304925"/>
                <a:gd name="connsiteX199" fmla="*/ 747808 w 981075"/>
                <a:gd name="connsiteY199" fmla="*/ 165259 h 1304925"/>
                <a:gd name="connsiteX200" fmla="*/ 749903 w 981075"/>
                <a:gd name="connsiteY200" fmla="*/ 167449 h 1304925"/>
                <a:gd name="connsiteX201" fmla="*/ 746760 w 981075"/>
                <a:gd name="connsiteY201" fmla="*/ 169259 h 1304925"/>
                <a:gd name="connsiteX202" fmla="*/ 747808 w 981075"/>
                <a:gd name="connsiteY202" fmla="*/ 171736 h 1304925"/>
                <a:gd name="connsiteX203" fmla="*/ 738473 w 981075"/>
                <a:gd name="connsiteY203" fmla="*/ 175070 h 1304925"/>
                <a:gd name="connsiteX204" fmla="*/ 731044 w 981075"/>
                <a:gd name="connsiteY204" fmla="*/ 174688 h 1304925"/>
                <a:gd name="connsiteX205" fmla="*/ 729805 w 981075"/>
                <a:gd name="connsiteY205" fmla="*/ 177070 h 1304925"/>
                <a:gd name="connsiteX206" fmla="*/ 744569 w 981075"/>
                <a:gd name="connsiteY206" fmla="*/ 183261 h 1304925"/>
                <a:gd name="connsiteX207" fmla="*/ 752570 w 981075"/>
                <a:gd name="connsiteY207" fmla="*/ 178403 h 1304925"/>
                <a:gd name="connsiteX208" fmla="*/ 754285 w 981075"/>
                <a:gd name="connsiteY208" fmla="*/ 172974 h 1304925"/>
                <a:gd name="connsiteX209" fmla="*/ 759428 w 981075"/>
                <a:gd name="connsiteY209" fmla="*/ 171069 h 1304925"/>
                <a:gd name="connsiteX210" fmla="*/ 764762 w 981075"/>
                <a:gd name="connsiteY210" fmla="*/ 164973 h 1304925"/>
                <a:gd name="connsiteX211" fmla="*/ 764953 w 981075"/>
                <a:gd name="connsiteY211" fmla="*/ 167830 h 1304925"/>
                <a:gd name="connsiteX212" fmla="*/ 771620 w 981075"/>
                <a:gd name="connsiteY212" fmla="*/ 167926 h 1304925"/>
                <a:gd name="connsiteX213" fmla="*/ 773430 w 981075"/>
                <a:gd name="connsiteY213" fmla="*/ 165354 h 1304925"/>
                <a:gd name="connsiteX214" fmla="*/ 776859 w 981075"/>
                <a:gd name="connsiteY214" fmla="*/ 168307 h 1304925"/>
                <a:gd name="connsiteX215" fmla="*/ 775049 w 981075"/>
                <a:gd name="connsiteY215" fmla="*/ 173545 h 1304925"/>
                <a:gd name="connsiteX216" fmla="*/ 782288 w 981075"/>
                <a:gd name="connsiteY216" fmla="*/ 178689 h 1304925"/>
                <a:gd name="connsiteX217" fmla="*/ 784003 w 981075"/>
                <a:gd name="connsiteY217" fmla="*/ 173260 h 1304925"/>
                <a:gd name="connsiteX218" fmla="*/ 788194 w 981075"/>
                <a:gd name="connsiteY218" fmla="*/ 172403 h 1304925"/>
                <a:gd name="connsiteX219" fmla="*/ 789146 w 981075"/>
                <a:gd name="connsiteY219" fmla="*/ 178594 h 1304925"/>
                <a:gd name="connsiteX220" fmla="*/ 794956 w 981075"/>
                <a:gd name="connsiteY220" fmla="*/ 181165 h 1304925"/>
                <a:gd name="connsiteX221" fmla="*/ 790289 w 981075"/>
                <a:gd name="connsiteY221" fmla="*/ 187262 h 1304925"/>
                <a:gd name="connsiteX222" fmla="*/ 787908 w 981075"/>
                <a:gd name="connsiteY222" fmla="*/ 200215 h 1304925"/>
                <a:gd name="connsiteX223" fmla="*/ 784098 w 981075"/>
                <a:gd name="connsiteY223" fmla="*/ 200692 h 1304925"/>
                <a:gd name="connsiteX224" fmla="*/ 784765 w 981075"/>
                <a:gd name="connsiteY224" fmla="*/ 212027 h 1304925"/>
                <a:gd name="connsiteX225" fmla="*/ 786955 w 981075"/>
                <a:gd name="connsiteY225" fmla="*/ 211741 h 1304925"/>
                <a:gd name="connsiteX226" fmla="*/ 781621 w 981075"/>
                <a:gd name="connsiteY226" fmla="*/ 225743 h 1304925"/>
                <a:gd name="connsiteX227" fmla="*/ 799147 w 981075"/>
                <a:gd name="connsiteY227" fmla="*/ 242316 h 1304925"/>
                <a:gd name="connsiteX228" fmla="*/ 808291 w 981075"/>
                <a:gd name="connsiteY228" fmla="*/ 247555 h 1304925"/>
                <a:gd name="connsiteX229" fmla="*/ 812482 w 981075"/>
                <a:gd name="connsiteY229" fmla="*/ 260604 h 1304925"/>
                <a:gd name="connsiteX230" fmla="*/ 819721 w 981075"/>
                <a:gd name="connsiteY230" fmla="*/ 260795 h 1304925"/>
                <a:gd name="connsiteX231" fmla="*/ 834104 w 981075"/>
                <a:gd name="connsiteY231" fmla="*/ 270320 h 1304925"/>
                <a:gd name="connsiteX232" fmla="*/ 840486 w 981075"/>
                <a:gd name="connsiteY232" fmla="*/ 260032 h 1304925"/>
                <a:gd name="connsiteX233" fmla="*/ 849154 w 981075"/>
                <a:gd name="connsiteY233" fmla="*/ 258413 h 1304925"/>
                <a:gd name="connsiteX234" fmla="*/ 850011 w 981075"/>
                <a:gd name="connsiteY234" fmla="*/ 269653 h 1304925"/>
                <a:gd name="connsiteX235" fmla="*/ 856012 w 981075"/>
                <a:gd name="connsiteY235" fmla="*/ 267462 h 1304925"/>
                <a:gd name="connsiteX236" fmla="*/ 862965 w 981075"/>
                <a:gd name="connsiteY236" fmla="*/ 275367 h 1304925"/>
                <a:gd name="connsiteX237" fmla="*/ 871823 w 981075"/>
                <a:gd name="connsiteY237" fmla="*/ 273558 h 1304925"/>
                <a:gd name="connsiteX238" fmla="*/ 887349 w 981075"/>
                <a:gd name="connsiteY238" fmla="*/ 281464 h 1304925"/>
                <a:gd name="connsiteX239" fmla="*/ 892016 w 981075"/>
                <a:gd name="connsiteY239" fmla="*/ 278225 h 1304925"/>
                <a:gd name="connsiteX240" fmla="*/ 898874 w 981075"/>
                <a:gd name="connsiteY240" fmla="*/ 277844 h 1304925"/>
                <a:gd name="connsiteX241" fmla="*/ 897446 w 981075"/>
                <a:gd name="connsiteY241" fmla="*/ 280225 h 1304925"/>
                <a:gd name="connsiteX242" fmla="*/ 900874 w 981075"/>
                <a:gd name="connsiteY242" fmla="*/ 283178 h 1304925"/>
                <a:gd name="connsiteX243" fmla="*/ 899160 w 981075"/>
                <a:gd name="connsiteY243" fmla="*/ 285369 h 1304925"/>
                <a:gd name="connsiteX244" fmla="*/ 903256 w 981075"/>
                <a:gd name="connsiteY244" fmla="*/ 289655 h 1304925"/>
                <a:gd name="connsiteX245" fmla="*/ 910971 w 981075"/>
                <a:gd name="connsiteY245" fmla="*/ 291275 h 1304925"/>
                <a:gd name="connsiteX246" fmla="*/ 922115 w 981075"/>
                <a:gd name="connsiteY246" fmla="*/ 288798 h 1304925"/>
                <a:gd name="connsiteX247" fmla="*/ 926306 w 981075"/>
                <a:gd name="connsiteY247" fmla="*/ 294132 h 1304925"/>
                <a:gd name="connsiteX248" fmla="*/ 922877 w 981075"/>
                <a:gd name="connsiteY248" fmla="*/ 304419 h 1304925"/>
                <a:gd name="connsiteX249" fmla="*/ 909161 w 981075"/>
                <a:gd name="connsiteY249" fmla="*/ 316230 h 1304925"/>
                <a:gd name="connsiteX250" fmla="*/ 906685 w 981075"/>
                <a:gd name="connsiteY250" fmla="*/ 329375 h 1304925"/>
                <a:gd name="connsiteX251" fmla="*/ 916686 w 981075"/>
                <a:gd name="connsiteY251" fmla="*/ 326422 h 1304925"/>
                <a:gd name="connsiteX252" fmla="*/ 944785 w 981075"/>
                <a:gd name="connsiteY252" fmla="*/ 307753 h 1304925"/>
                <a:gd name="connsiteX253" fmla="*/ 956405 w 981075"/>
                <a:gd name="connsiteY253" fmla="*/ 304133 h 1304925"/>
                <a:gd name="connsiteX254" fmla="*/ 957263 w 981075"/>
                <a:gd name="connsiteY254" fmla="*/ 307467 h 1304925"/>
                <a:gd name="connsiteX255" fmla="*/ 963739 w 981075"/>
                <a:gd name="connsiteY255" fmla="*/ 305752 h 1304925"/>
                <a:gd name="connsiteX256" fmla="*/ 951738 w 981075"/>
                <a:gd name="connsiteY256" fmla="*/ 311753 h 1304925"/>
                <a:gd name="connsiteX257" fmla="*/ 955738 w 981075"/>
                <a:gd name="connsiteY257" fmla="*/ 315468 h 1304925"/>
                <a:gd name="connsiteX258" fmla="*/ 956691 w 981075"/>
                <a:gd name="connsiteY258" fmla="*/ 320516 h 1304925"/>
                <a:gd name="connsiteX259" fmla="*/ 948690 w 981075"/>
                <a:gd name="connsiteY259" fmla="*/ 326803 h 1304925"/>
                <a:gd name="connsiteX260" fmla="*/ 947356 w 981075"/>
                <a:gd name="connsiteY260" fmla="*/ 332708 h 1304925"/>
                <a:gd name="connsiteX261" fmla="*/ 951833 w 981075"/>
                <a:gd name="connsiteY261" fmla="*/ 336518 h 1304925"/>
                <a:gd name="connsiteX262" fmla="*/ 947356 w 981075"/>
                <a:gd name="connsiteY262" fmla="*/ 345472 h 1304925"/>
                <a:gd name="connsiteX263" fmla="*/ 945071 w 981075"/>
                <a:gd name="connsiteY263" fmla="*/ 345281 h 1304925"/>
                <a:gd name="connsiteX264" fmla="*/ 944023 w 981075"/>
                <a:gd name="connsiteY264" fmla="*/ 352616 h 1304925"/>
                <a:gd name="connsiteX265" fmla="*/ 935260 w 981075"/>
                <a:gd name="connsiteY265" fmla="*/ 357759 h 1304925"/>
                <a:gd name="connsiteX266" fmla="*/ 918400 w 981075"/>
                <a:gd name="connsiteY266" fmla="*/ 356997 h 1304925"/>
                <a:gd name="connsiteX267" fmla="*/ 913447 w 981075"/>
                <a:gd name="connsiteY267" fmla="*/ 368618 h 1304925"/>
                <a:gd name="connsiteX268" fmla="*/ 903827 w 981075"/>
                <a:gd name="connsiteY268" fmla="*/ 376714 h 1304925"/>
                <a:gd name="connsiteX269" fmla="*/ 902208 w 981075"/>
                <a:gd name="connsiteY269" fmla="*/ 373856 h 1304925"/>
                <a:gd name="connsiteX270" fmla="*/ 881539 w 981075"/>
                <a:gd name="connsiteY270" fmla="*/ 369284 h 1304925"/>
                <a:gd name="connsiteX271" fmla="*/ 865251 w 981075"/>
                <a:gd name="connsiteY271" fmla="*/ 374809 h 1304925"/>
                <a:gd name="connsiteX272" fmla="*/ 855250 w 981075"/>
                <a:gd name="connsiteY272" fmla="*/ 386905 h 1304925"/>
                <a:gd name="connsiteX273" fmla="*/ 855631 w 981075"/>
                <a:gd name="connsiteY273" fmla="*/ 397002 h 1304925"/>
                <a:gd name="connsiteX274" fmla="*/ 849630 w 981075"/>
                <a:gd name="connsiteY274" fmla="*/ 418814 h 1304925"/>
                <a:gd name="connsiteX275" fmla="*/ 856107 w 981075"/>
                <a:gd name="connsiteY275" fmla="*/ 431673 h 1304925"/>
                <a:gd name="connsiteX276" fmla="*/ 870680 w 981075"/>
                <a:gd name="connsiteY276" fmla="*/ 449866 h 1304925"/>
                <a:gd name="connsiteX277" fmla="*/ 871633 w 981075"/>
                <a:gd name="connsiteY277" fmla="*/ 461391 h 1304925"/>
                <a:gd name="connsiteX278" fmla="*/ 879348 w 981075"/>
                <a:gd name="connsiteY278" fmla="*/ 478155 h 1304925"/>
                <a:gd name="connsiteX279" fmla="*/ 877824 w 981075"/>
                <a:gd name="connsiteY279" fmla="*/ 482536 h 1304925"/>
                <a:gd name="connsiteX280" fmla="*/ 855154 w 981075"/>
                <a:gd name="connsiteY280" fmla="*/ 507302 h 1304925"/>
                <a:gd name="connsiteX281" fmla="*/ 855536 w 981075"/>
                <a:gd name="connsiteY281" fmla="*/ 511873 h 1304925"/>
                <a:gd name="connsiteX282" fmla="*/ 878396 w 981075"/>
                <a:gd name="connsiteY282" fmla="*/ 523208 h 1304925"/>
                <a:gd name="connsiteX283" fmla="*/ 886206 w 981075"/>
                <a:gd name="connsiteY283" fmla="*/ 532162 h 1304925"/>
                <a:gd name="connsiteX284" fmla="*/ 904875 w 981075"/>
                <a:gd name="connsiteY284" fmla="*/ 538163 h 1304925"/>
                <a:gd name="connsiteX285" fmla="*/ 905732 w 981075"/>
                <a:gd name="connsiteY285" fmla="*/ 545782 h 1304925"/>
                <a:gd name="connsiteX286" fmla="*/ 910590 w 981075"/>
                <a:gd name="connsiteY286" fmla="*/ 554927 h 1304925"/>
                <a:gd name="connsiteX287" fmla="*/ 908780 w 981075"/>
                <a:gd name="connsiteY287" fmla="*/ 559498 h 1304925"/>
                <a:gd name="connsiteX288" fmla="*/ 913543 w 981075"/>
                <a:gd name="connsiteY288" fmla="*/ 565404 h 1304925"/>
                <a:gd name="connsiteX289" fmla="*/ 912495 w 981075"/>
                <a:gd name="connsiteY289" fmla="*/ 568261 h 1304925"/>
                <a:gd name="connsiteX290" fmla="*/ 918115 w 981075"/>
                <a:gd name="connsiteY290" fmla="*/ 573214 h 1304925"/>
                <a:gd name="connsiteX291" fmla="*/ 918210 w 981075"/>
                <a:gd name="connsiteY291" fmla="*/ 577405 h 1304925"/>
                <a:gd name="connsiteX292" fmla="*/ 915543 w 981075"/>
                <a:gd name="connsiteY292" fmla="*/ 578930 h 1304925"/>
                <a:gd name="connsiteX293" fmla="*/ 919639 w 981075"/>
                <a:gd name="connsiteY293" fmla="*/ 590645 h 1304925"/>
                <a:gd name="connsiteX294" fmla="*/ 914686 w 981075"/>
                <a:gd name="connsiteY294" fmla="*/ 603218 h 1304925"/>
                <a:gd name="connsiteX295" fmla="*/ 917543 w 981075"/>
                <a:gd name="connsiteY295" fmla="*/ 613886 h 1304925"/>
                <a:gd name="connsiteX296" fmla="*/ 916114 w 981075"/>
                <a:gd name="connsiteY296" fmla="*/ 625221 h 1304925"/>
                <a:gd name="connsiteX297" fmla="*/ 922115 w 981075"/>
                <a:gd name="connsiteY297" fmla="*/ 631889 h 1304925"/>
                <a:gd name="connsiteX298" fmla="*/ 923639 w 981075"/>
                <a:gd name="connsiteY298" fmla="*/ 639223 h 1304925"/>
                <a:gd name="connsiteX299" fmla="*/ 916877 w 981075"/>
                <a:gd name="connsiteY299" fmla="*/ 650748 h 1304925"/>
                <a:gd name="connsiteX300" fmla="*/ 916400 w 981075"/>
                <a:gd name="connsiteY300" fmla="*/ 660559 h 1304925"/>
                <a:gd name="connsiteX301" fmla="*/ 911447 w 981075"/>
                <a:gd name="connsiteY301" fmla="*/ 669131 h 1304925"/>
                <a:gd name="connsiteX302" fmla="*/ 908304 w 981075"/>
                <a:gd name="connsiteY302" fmla="*/ 694468 h 1304925"/>
                <a:gd name="connsiteX303" fmla="*/ 901827 w 981075"/>
                <a:gd name="connsiteY303" fmla="*/ 704183 h 1304925"/>
                <a:gd name="connsiteX304" fmla="*/ 903161 w 981075"/>
                <a:gd name="connsiteY304" fmla="*/ 715899 h 1304925"/>
                <a:gd name="connsiteX305" fmla="*/ 895826 w 981075"/>
                <a:gd name="connsiteY305" fmla="*/ 724758 h 1304925"/>
                <a:gd name="connsiteX306" fmla="*/ 906875 w 981075"/>
                <a:gd name="connsiteY306" fmla="*/ 734283 h 1304925"/>
                <a:gd name="connsiteX307" fmla="*/ 915448 w 981075"/>
                <a:gd name="connsiteY307" fmla="*/ 735616 h 1304925"/>
                <a:gd name="connsiteX308" fmla="*/ 930878 w 981075"/>
                <a:gd name="connsiteY308" fmla="*/ 749046 h 1304925"/>
                <a:gd name="connsiteX309" fmla="*/ 919353 w 981075"/>
                <a:gd name="connsiteY309" fmla="*/ 753333 h 1304925"/>
                <a:gd name="connsiteX310" fmla="*/ 914400 w 981075"/>
                <a:gd name="connsiteY310" fmla="*/ 760190 h 1304925"/>
                <a:gd name="connsiteX311" fmla="*/ 913638 w 981075"/>
                <a:gd name="connsiteY311" fmla="*/ 779907 h 1304925"/>
                <a:gd name="connsiteX312" fmla="*/ 922020 w 981075"/>
                <a:gd name="connsiteY312" fmla="*/ 778097 h 1304925"/>
                <a:gd name="connsiteX313" fmla="*/ 936212 w 981075"/>
                <a:gd name="connsiteY313" fmla="*/ 785813 h 1304925"/>
                <a:gd name="connsiteX314" fmla="*/ 948785 w 981075"/>
                <a:gd name="connsiteY314" fmla="*/ 806863 h 1304925"/>
                <a:gd name="connsiteX315" fmla="*/ 951071 w 981075"/>
                <a:gd name="connsiteY315" fmla="*/ 829151 h 1304925"/>
                <a:gd name="connsiteX316" fmla="*/ 954596 w 981075"/>
                <a:gd name="connsiteY316" fmla="*/ 839534 h 1304925"/>
                <a:gd name="connsiteX317" fmla="*/ 961835 w 981075"/>
                <a:gd name="connsiteY317" fmla="*/ 846296 h 1304925"/>
                <a:gd name="connsiteX318" fmla="*/ 958024 w 981075"/>
                <a:gd name="connsiteY318" fmla="*/ 865251 h 1304925"/>
                <a:gd name="connsiteX319" fmla="*/ 972598 w 981075"/>
                <a:gd name="connsiteY319" fmla="*/ 892302 h 1304925"/>
                <a:gd name="connsiteX320" fmla="*/ 958882 w 981075"/>
                <a:gd name="connsiteY320" fmla="*/ 913543 h 1304925"/>
                <a:gd name="connsiteX321" fmla="*/ 937450 w 981075"/>
                <a:gd name="connsiteY321" fmla="*/ 918020 h 1304925"/>
                <a:gd name="connsiteX322" fmla="*/ 912971 w 981075"/>
                <a:gd name="connsiteY322" fmla="*/ 930307 h 1304925"/>
                <a:gd name="connsiteX323" fmla="*/ 914210 w 981075"/>
                <a:gd name="connsiteY323" fmla="*/ 934974 h 1304925"/>
                <a:gd name="connsiteX324" fmla="*/ 924401 w 981075"/>
                <a:gd name="connsiteY324" fmla="*/ 932021 h 1304925"/>
                <a:gd name="connsiteX325" fmla="*/ 956120 w 981075"/>
                <a:gd name="connsiteY325" fmla="*/ 999839 h 1304925"/>
                <a:gd name="connsiteX326" fmla="*/ 935831 w 981075"/>
                <a:gd name="connsiteY326" fmla="*/ 995743 h 1304925"/>
                <a:gd name="connsiteX327" fmla="*/ 931450 w 981075"/>
                <a:gd name="connsiteY327" fmla="*/ 997172 h 1304925"/>
                <a:gd name="connsiteX328" fmla="*/ 925354 w 981075"/>
                <a:gd name="connsiteY328" fmla="*/ 991076 h 1304925"/>
                <a:gd name="connsiteX329" fmla="*/ 912209 w 981075"/>
                <a:gd name="connsiteY329" fmla="*/ 992981 h 1304925"/>
                <a:gd name="connsiteX330" fmla="*/ 914971 w 981075"/>
                <a:gd name="connsiteY330" fmla="*/ 1002316 h 1304925"/>
                <a:gd name="connsiteX331" fmla="*/ 911733 w 981075"/>
                <a:gd name="connsiteY331" fmla="*/ 1027176 h 1304925"/>
                <a:gd name="connsiteX332" fmla="*/ 917353 w 981075"/>
                <a:gd name="connsiteY332" fmla="*/ 1048036 h 1304925"/>
                <a:gd name="connsiteX333" fmla="*/ 911066 w 981075"/>
                <a:gd name="connsiteY333" fmla="*/ 1053942 h 1304925"/>
                <a:gd name="connsiteX334" fmla="*/ 900970 w 981075"/>
                <a:gd name="connsiteY334" fmla="*/ 1057751 h 1304925"/>
                <a:gd name="connsiteX335" fmla="*/ 900684 w 981075"/>
                <a:gd name="connsiteY335" fmla="*/ 1061275 h 1304925"/>
                <a:gd name="connsiteX336" fmla="*/ 917353 w 981075"/>
                <a:gd name="connsiteY336" fmla="*/ 1079278 h 1304925"/>
                <a:gd name="connsiteX337" fmla="*/ 922115 w 981075"/>
                <a:gd name="connsiteY337" fmla="*/ 1098804 h 1304925"/>
                <a:gd name="connsiteX338" fmla="*/ 923925 w 981075"/>
                <a:gd name="connsiteY338" fmla="*/ 1102138 h 1304925"/>
                <a:gd name="connsiteX339" fmla="*/ 930402 w 981075"/>
                <a:gd name="connsiteY339" fmla="*/ 1104138 h 1304925"/>
                <a:gd name="connsiteX340" fmla="*/ 930402 w 981075"/>
                <a:gd name="connsiteY340" fmla="*/ 1114901 h 1304925"/>
                <a:gd name="connsiteX341" fmla="*/ 941546 w 981075"/>
                <a:gd name="connsiteY341" fmla="*/ 1126141 h 1304925"/>
                <a:gd name="connsiteX342" fmla="*/ 929449 w 981075"/>
                <a:gd name="connsiteY342" fmla="*/ 1145381 h 1304925"/>
                <a:gd name="connsiteX343" fmla="*/ 921067 w 981075"/>
                <a:gd name="connsiteY343" fmla="*/ 1146905 h 1304925"/>
                <a:gd name="connsiteX344" fmla="*/ 914495 w 981075"/>
                <a:gd name="connsiteY344" fmla="*/ 1157288 h 1304925"/>
                <a:gd name="connsiteX345" fmla="*/ 889635 w 981075"/>
                <a:gd name="connsiteY345" fmla="*/ 1162812 h 1304925"/>
                <a:gd name="connsiteX346" fmla="*/ 897541 w 981075"/>
                <a:gd name="connsiteY346" fmla="*/ 1172433 h 1304925"/>
                <a:gd name="connsiteX347" fmla="*/ 897160 w 981075"/>
                <a:gd name="connsiteY347" fmla="*/ 1180433 h 1304925"/>
                <a:gd name="connsiteX348" fmla="*/ 891826 w 981075"/>
                <a:gd name="connsiteY348" fmla="*/ 1186815 h 1304925"/>
                <a:gd name="connsiteX349" fmla="*/ 913829 w 981075"/>
                <a:gd name="connsiteY349" fmla="*/ 1201388 h 1304925"/>
                <a:gd name="connsiteX350" fmla="*/ 911733 w 981075"/>
                <a:gd name="connsiteY350" fmla="*/ 1205389 h 1304925"/>
                <a:gd name="connsiteX351" fmla="*/ 907828 w 981075"/>
                <a:gd name="connsiteY351" fmla="*/ 1203770 h 1304925"/>
                <a:gd name="connsiteX352" fmla="*/ 907352 w 981075"/>
                <a:gd name="connsiteY352" fmla="*/ 1208056 h 1304925"/>
                <a:gd name="connsiteX353" fmla="*/ 916877 w 981075"/>
                <a:gd name="connsiteY353" fmla="*/ 1213009 h 1304925"/>
                <a:gd name="connsiteX354" fmla="*/ 914210 w 981075"/>
                <a:gd name="connsiteY354" fmla="*/ 1220534 h 1304925"/>
                <a:gd name="connsiteX355" fmla="*/ 915924 w 981075"/>
                <a:gd name="connsiteY355" fmla="*/ 1250061 h 1304925"/>
                <a:gd name="connsiteX356" fmla="*/ 923354 w 981075"/>
                <a:gd name="connsiteY356" fmla="*/ 1267397 h 1304925"/>
                <a:gd name="connsiteX357" fmla="*/ 912781 w 981075"/>
                <a:gd name="connsiteY357" fmla="*/ 1271683 h 1304925"/>
                <a:gd name="connsiteX358" fmla="*/ 909447 w 981075"/>
                <a:gd name="connsiteY358" fmla="*/ 1278731 h 1304925"/>
                <a:gd name="connsiteX359" fmla="*/ 904970 w 981075"/>
                <a:gd name="connsiteY359" fmla="*/ 1281208 h 1304925"/>
                <a:gd name="connsiteX360" fmla="*/ 902494 w 981075"/>
                <a:gd name="connsiteY360" fmla="*/ 1292923 h 1304925"/>
                <a:gd name="connsiteX361" fmla="*/ 897160 w 981075"/>
                <a:gd name="connsiteY361" fmla="*/ 1297972 h 1304925"/>
                <a:gd name="connsiteX362" fmla="*/ 884872 w 981075"/>
                <a:gd name="connsiteY362" fmla="*/ 1302258 h 1304925"/>
                <a:gd name="connsiteX363" fmla="*/ 882396 w 981075"/>
                <a:gd name="connsiteY363" fmla="*/ 1294543 h 1304925"/>
                <a:gd name="connsiteX364" fmla="*/ 871919 w 981075"/>
                <a:gd name="connsiteY364" fmla="*/ 1289495 h 1304925"/>
                <a:gd name="connsiteX365" fmla="*/ 865156 w 981075"/>
                <a:gd name="connsiteY365" fmla="*/ 1282351 h 1304925"/>
                <a:gd name="connsiteX366" fmla="*/ 856202 w 981075"/>
                <a:gd name="connsiteY366" fmla="*/ 1279303 h 1304925"/>
                <a:gd name="connsiteX367" fmla="*/ 855250 w 981075"/>
                <a:gd name="connsiteY367" fmla="*/ 1273302 h 1304925"/>
                <a:gd name="connsiteX368" fmla="*/ 849154 w 981075"/>
                <a:gd name="connsiteY368" fmla="*/ 1266063 h 1304925"/>
                <a:gd name="connsiteX369" fmla="*/ 820579 w 981075"/>
                <a:gd name="connsiteY369" fmla="*/ 1260443 h 1304925"/>
                <a:gd name="connsiteX370" fmla="*/ 809244 w 981075"/>
                <a:gd name="connsiteY370" fmla="*/ 1246537 h 1304925"/>
                <a:gd name="connsiteX371" fmla="*/ 802481 w 981075"/>
                <a:gd name="connsiteY371" fmla="*/ 1241870 h 1304925"/>
                <a:gd name="connsiteX372" fmla="*/ 794195 w 981075"/>
                <a:gd name="connsiteY372" fmla="*/ 1239679 h 1304925"/>
                <a:gd name="connsiteX373" fmla="*/ 790480 w 981075"/>
                <a:gd name="connsiteY373" fmla="*/ 1244632 h 1304925"/>
                <a:gd name="connsiteX374" fmla="*/ 794480 w 981075"/>
                <a:gd name="connsiteY374" fmla="*/ 1230154 h 1304925"/>
                <a:gd name="connsiteX375" fmla="*/ 780288 w 981075"/>
                <a:gd name="connsiteY375" fmla="*/ 1227773 h 1304925"/>
                <a:gd name="connsiteX376" fmla="*/ 742093 w 981075"/>
                <a:gd name="connsiteY376" fmla="*/ 1198245 h 1304925"/>
                <a:gd name="connsiteX377" fmla="*/ 738188 w 981075"/>
                <a:gd name="connsiteY377" fmla="*/ 1204055 h 1304925"/>
                <a:gd name="connsiteX378" fmla="*/ 739521 w 981075"/>
                <a:gd name="connsiteY378" fmla="*/ 1208627 h 1304925"/>
                <a:gd name="connsiteX379" fmla="*/ 733996 w 981075"/>
                <a:gd name="connsiteY379" fmla="*/ 1214152 h 1304925"/>
                <a:gd name="connsiteX380" fmla="*/ 731615 w 981075"/>
                <a:gd name="connsiteY380" fmla="*/ 1229392 h 1304925"/>
                <a:gd name="connsiteX381" fmla="*/ 725519 w 981075"/>
                <a:gd name="connsiteY381" fmla="*/ 1235488 h 1304925"/>
                <a:gd name="connsiteX382" fmla="*/ 722376 w 981075"/>
                <a:gd name="connsiteY382" fmla="*/ 1243108 h 1304925"/>
                <a:gd name="connsiteX383" fmla="*/ 722376 w 981075"/>
                <a:gd name="connsiteY383" fmla="*/ 1258062 h 1304925"/>
                <a:gd name="connsiteX384" fmla="*/ 726377 w 981075"/>
                <a:gd name="connsiteY384" fmla="*/ 1260824 h 1304925"/>
                <a:gd name="connsiteX385" fmla="*/ 720566 w 981075"/>
                <a:gd name="connsiteY385" fmla="*/ 1272254 h 1304925"/>
                <a:gd name="connsiteX386" fmla="*/ 726186 w 981075"/>
                <a:gd name="connsiteY386" fmla="*/ 1275683 h 1304925"/>
                <a:gd name="connsiteX387" fmla="*/ 722566 w 981075"/>
                <a:gd name="connsiteY387" fmla="*/ 1289304 h 1304925"/>
                <a:gd name="connsiteX388" fmla="*/ 717518 w 981075"/>
                <a:gd name="connsiteY388" fmla="*/ 1296734 h 1304925"/>
                <a:gd name="connsiteX389" fmla="*/ 700849 w 981075"/>
                <a:gd name="connsiteY389" fmla="*/ 1291876 h 1304925"/>
                <a:gd name="connsiteX390" fmla="*/ 682942 w 981075"/>
                <a:gd name="connsiteY390" fmla="*/ 1298257 h 1304925"/>
                <a:gd name="connsiteX391" fmla="*/ 677132 w 981075"/>
                <a:gd name="connsiteY391" fmla="*/ 1291114 h 1304925"/>
                <a:gd name="connsiteX392" fmla="*/ 681323 w 981075"/>
                <a:gd name="connsiteY392" fmla="*/ 1284256 h 1304925"/>
                <a:gd name="connsiteX393" fmla="*/ 684086 w 981075"/>
                <a:gd name="connsiteY393" fmla="*/ 1270064 h 1304925"/>
                <a:gd name="connsiteX394" fmla="*/ 691420 w 981075"/>
                <a:gd name="connsiteY394" fmla="*/ 1274540 h 1304925"/>
                <a:gd name="connsiteX395" fmla="*/ 704564 w 981075"/>
                <a:gd name="connsiteY395" fmla="*/ 1245870 h 1304925"/>
                <a:gd name="connsiteX396" fmla="*/ 686181 w 981075"/>
                <a:gd name="connsiteY396" fmla="*/ 1245680 h 1304925"/>
                <a:gd name="connsiteX397" fmla="*/ 671989 w 981075"/>
                <a:gd name="connsiteY397" fmla="*/ 1236821 h 1304925"/>
                <a:gd name="connsiteX398" fmla="*/ 662178 w 981075"/>
                <a:gd name="connsiteY398" fmla="*/ 1236631 h 1304925"/>
                <a:gd name="connsiteX399" fmla="*/ 656558 w 981075"/>
                <a:gd name="connsiteY399" fmla="*/ 1240536 h 1304925"/>
                <a:gd name="connsiteX400" fmla="*/ 650462 w 981075"/>
                <a:gd name="connsiteY400" fmla="*/ 1239298 h 1304925"/>
                <a:gd name="connsiteX401" fmla="*/ 635127 w 981075"/>
                <a:gd name="connsiteY401" fmla="*/ 1225392 h 1304925"/>
                <a:gd name="connsiteX402" fmla="*/ 632460 w 981075"/>
                <a:gd name="connsiteY402" fmla="*/ 1213104 h 1304925"/>
                <a:gd name="connsiteX403" fmla="*/ 623411 w 981075"/>
                <a:gd name="connsiteY403" fmla="*/ 1226534 h 1304925"/>
                <a:gd name="connsiteX404" fmla="*/ 622078 w 981075"/>
                <a:gd name="connsiteY404" fmla="*/ 1237679 h 1304925"/>
                <a:gd name="connsiteX405" fmla="*/ 614172 w 981075"/>
                <a:gd name="connsiteY405" fmla="*/ 1226725 h 1304925"/>
                <a:gd name="connsiteX406" fmla="*/ 598741 w 981075"/>
                <a:gd name="connsiteY406" fmla="*/ 1232154 h 1304925"/>
                <a:gd name="connsiteX407" fmla="*/ 596455 w 981075"/>
                <a:gd name="connsiteY407" fmla="*/ 1230535 h 1304925"/>
                <a:gd name="connsiteX408" fmla="*/ 594836 w 981075"/>
                <a:gd name="connsiteY408" fmla="*/ 1225486 h 1304925"/>
                <a:gd name="connsiteX409" fmla="*/ 584073 w 981075"/>
                <a:gd name="connsiteY409" fmla="*/ 1213675 h 1304925"/>
                <a:gd name="connsiteX410" fmla="*/ 588931 w 981075"/>
                <a:gd name="connsiteY410" fmla="*/ 1208341 h 1304925"/>
                <a:gd name="connsiteX411" fmla="*/ 589216 w 981075"/>
                <a:gd name="connsiteY411" fmla="*/ 1196245 h 1304925"/>
                <a:gd name="connsiteX412" fmla="*/ 580358 w 981075"/>
                <a:gd name="connsiteY412" fmla="*/ 1197388 h 1304925"/>
                <a:gd name="connsiteX413" fmla="*/ 581215 w 981075"/>
                <a:gd name="connsiteY413" fmla="*/ 1187386 h 1304925"/>
                <a:gd name="connsiteX414" fmla="*/ 575024 w 981075"/>
                <a:gd name="connsiteY414" fmla="*/ 1170718 h 1304925"/>
                <a:gd name="connsiteX415" fmla="*/ 573214 w 981075"/>
                <a:gd name="connsiteY415" fmla="*/ 1168146 h 1304925"/>
                <a:gd name="connsiteX416" fmla="*/ 558451 w 981075"/>
                <a:gd name="connsiteY416" fmla="*/ 1166622 h 1304925"/>
                <a:gd name="connsiteX417" fmla="*/ 552831 w 981075"/>
                <a:gd name="connsiteY417" fmla="*/ 1141381 h 1304925"/>
                <a:gd name="connsiteX418" fmla="*/ 554260 w 981075"/>
                <a:gd name="connsiteY418" fmla="*/ 1128332 h 1304925"/>
                <a:gd name="connsiteX419" fmla="*/ 556736 w 981075"/>
                <a:gd name="connsiteY419" fmla="*/ 1116711 h 1304925"/>
                <a:gd name="connsiteX420" fmla="*/ 561499 w 981075"/>
                <a:gd name="connsiteY420" fmla="*/ 1111758 h 1304925"/>
                <a:gd name="connsiteX421" fmla="*/ 566356 w 981075"/>
                <a:gd name="connsiteY421" fmla="*/ 1112044 h 1304925"/>
                <a:gd name="connsiteX422" fmla="*/ 563023 w 981075"/>
                <a:gd name="connsiteY422" fmla="*/ 1108615 h 1304925"/>
                <a:gd name="connsiteX423" fmla="*/ 587978 w 981075"/>
                <a:gd name="connsiteY423" fmla="*/ 1083469 h 1304925"/>
                <a:gd name="connsiteX424" fmla="*/ 606838 w 981075"/>
                <a:gd name="connsiteY424" fmla="*/ 1074801 h 1304925"/>
                <a:gd name="connsiteX425" fmla="*/ 611410 w 981075"/>
                <a:gd name="connsiteY425" fmla="*/ 1065848 h 1304925"/>
                <a:gd name="connsiteX426" fmla="*/ 616744 w 981075"/>
                <a:gd name="connsiteY426" fmla="*/ 1067752 h 1304925"/>
                <a:gd name="connsiteX427" fmla="*/ 620268 w 981075"/>
                <a:gd name="connsiteY427" fmla="*/ 1062324 h 1304925"/>
                <a:gd name="connsiteX428" fmla="*/ 627412 w 981075"/>
                <a:gd name="connsiteY428" fmla="*/ 1062418 h 1304925"/>
                <a:gd name="connsiteX429" fmla="*/ 629888 w 981075"/>
                <a:gd name="connsiteY429" fmla="*/ 1055180 h 1304925"/>
                <a:gd name="connsiteX430" fmla="*/ 624935 w 981075"/>
                <a:gd name="connsiteY430" fmla="*/ 1050703 h 1304925"/>
                <a:gd name="connsiteX431" fmla="*/ 630555 w 981075"/>
                <a:gd name="connsiteY431" fmla="*/ 1034415 h 1304925"/>
                <a:gd name="connsiteX432" fmla="*/ 611886 w 981075"/>
                <a:gd name="connsiteY432" fmla="*/ 1015079 h 1304925"/>
                <a:gd name="connsiteX433" fmla="*/ 594074 w 981075"/>
                <a:gd name="connsiteY433" fmla="*/ 988505 h 1304925"/>
                <a:gd name="connsiteX434" fmla="*/ 588359 w 981075"/>
                <a:gd name="connsiteY434" fmla="*/ 987171 h 1304925"/>
                <a:gd name="connsiteX435" fmla="*/ 578072 w 981075"/>
                <a:gd name="connsiteY435" fmla="*/ 969645 h 1304925"/>
                <a:gd name="connsiteX436" fmla="*/ 563689 w 981075"/>
                <a:gd name="connsiteY436" fmla="*/ 953071 h 1304925"/>
                <a:gd name="connsiteX437" fmla="*/ 568071 w 981075"/>
                <a:gd name="connsiteY437" fmla="*/ 947166 h 1304925"/>
                <a:gd name="connsiteX438" fmla="*/ 566547 w 981075"/>
                <a:gd name="connsiteY438" fmla="*/ 939355 h 1304925"/>
                <a:gd name="connsiteX439" fmla="*/ 571214 w 981075"/>
                <a:gd name="connsiteY439" fmla="*/ 934688 h 1304925"/>
                <a:gd name="connsiteX440" fmla="*/ 561594 w 981075"/>
                <a:gd name="connsiteY440" fmla="*/ 936689 h 1304925"/>
                <a:gd name="connsiteX441" fmla="*/ 550640 w 981075"/>
                <a:gd name="connsiteY441" fmla="*/ 928974 h 1304925"/>
                <a:gd name="connsiteX442" fmla="*/ 536448 w 981075"/>
                <a:gd name="connsiteY442" fmla="*/ 924496 h 1304925"/>
                <a:gd name="connsiteX443" fmla="*/ 536257 w 981075"/>
                <a:gd name="connsiteY443" fmla="*/ 927545 h 1304925"/>
                <a:gd name="connsiteX444" fmla="*/ 532162 w 981075"/>
                <a:gd name="connsiteY444" fmla="*/ 927925 h 1304925"/>
                <a:gd name="connsiteX445" fmla="*/ 527685 w 981075"/>
                <a:gd name="connsiteY445" fmla="*/ 941927 h 1304925"/>
                <a:gd name="connsiteX446" fmla="*/ 528066 w 981075"/>
                <a:gd name="connsiteY446" fmla="*/ 949166 h 1304925"/>
                <a:gd name="connsiteX447" fmla="*/ 524161 w 981075"/>
                <a:gd name="connsiteY447" fmla="*/ 955262 h 1304925"/>
                <a:gd name="connsiteX448" fmla="*/ 516350 w 981075"/>
                <a:gd name="connsiteY448" fmla="*/ 958310 h 1304925"/>
                <a:gd name="connsiteX449" fmla="*/ 507682 w 981075"/>
                <a:gd name="connsiteY449" fmla="*/ 952976 h 1304925"/>
                <a:gd name="connsiteX450" fmla="*/ 502063 w 981075"/>
                <a:gd name="connsiteY450" fmla="*/ 940689 h 1304925"/>
                <a:gd name="connsiteX451" fmla="*/ 508540 w 981075"/>
                <a:gd name="connsiteY451" fmla="*/ 935927 h 1304925"/>
                <a:gd name="connsiteX452" fmla="*/ 515779 w 981075"/>
                <a:gd name="connsiteY452" fmla="*/ 913162 h 1304925"/>
                <a:gd name="connsiteX453" fmla="*/ 508159 w 981075"/>
                <a:gd name="connsiteY453" fmla="*/ 889730 h 1304925"/>
                <a:gd name="connsiteX454" fmla="*/ 503206 w 981075"/>
                <a:gd name="connsiteY454" fmla="*/ 886111 h 1304925"/>
                <a:gd name="connsiteX455" fmla="*/ 503587 w 981075"/>
                <a:gd name="connsiteY455" fmla="*/ 878777 h 1304925"/>
                <a:gd name="connsiteX456" fmla="*/ 498443 w 981075"/>
                <a:gd name="connsiteY456" fmla="*/ 877348 h 1304925"/>
                <a:gd name="connsiteX457" fmla="*/ 487108 w 981075"/>
                <a:gd name="connsiteY457" fmla="*/ 880682 h 1304925"/>
                <a:gd name="connsiteX458" fmla="*/ 481679 w 981075"/>
                <a:gd name="connsiteY458" fmla="*/ 878014 h 1304925"/>
                <a:gd name="connsiteX459" fmla="*/ 461010 w 981075"/>
                <a:gd name="connsiteY459" fmla="*/ 877634 h 1304925"/>
                <a:gd name="connsiteX460" fmla="*/ 452152 w 981075"/>
                <a:gd name="connsiteY460" fmla="*/ 882968 h 1304925"/>
                <a:gd name="connsiteX461" fmla="*/ 453009 w 981075"/>
                <a:gd name="connsiteY461" fmla="*/ 886206 h 1304925"/>
                <a:gd name="connsiteX462" fmla="*/ 432149 w 981075"/>
                <a:gd name="connsiteY462" fmla="*/ 885349 h 1304925"/>
                <a:gd name="connsiteX463" fmla="*/ 426529 w 981075"/>
                <a:gd name="connsiteY463" fmla="*/ 890301 h 1304925"/>
                <a:gd name="connsiteX464" fmla="*/ 427768 w 981075"/>
                <a:gd name="connsiteY464" fmla="*/ 898779 h 1304925"/>
                <a:gd name="connsiteX465" fmla="*/ 421577 w 981075"/>
                <a:gd name="connsiteY465" fmla="*/ 902303 h 1304925"/>
                <a:gd name="connsiteX466" fmla="*/ 420910 w 981075"/>
                <a:gd name="connsiteY466" fmla="*/ 908590 h 1304925"/>
                <a:gd name="connsiteX467" fmla="*/ 424434 w 981075"/>
                <a:gd name="connsiteY467" fmla="*/ 914781 h 1304925"/>
                <a:gd name="connsiteX468" fmla="*/ 415766 w 981075"/>
                <a:gd name="connsiteY468" fmla="*/ 925354 h 1304925"/>
                <a:gd name="connsiteX469" fmla="*/ 412147 w 981075"/>
                <a:gd name="connsiteY469" fmla="*/ 938784 h 1304925"/>
                <a:gd name="connsiteX470" fmla="*/ 423862 w 981075"/>
                <a:gd name="connsiteY470" fmla="*/ 944880 h 1304925"/>
                <a:gd name="connsiteX471" fmla="*/ 409861 w 981075"/>
                <a:gd name="connsiteY471" fmla="*/ 947833 h 1304925"/>
                <a:gd name="connsiteX472" fmla="*/ 388334 w 981075"/>
                <a:gd name="connsiteY472" fmla="*/ 939451 h 1304925"/>
                <a:gd name="connsiteX473" fmla="*/ 384715 w 981075"/>
                <a:gd name="connsiteY473" fmla="*/ 948118 h 1304925"/>
                <a:gd name="connsiteX474" fmla="*/ 371285 w 981075"/>
                <a:gd name="connsiteY474" fmla="*/ 952405 h 1304925"/>
                <a:gd name="connsiteX475" fmla="*/ 364046 w 981075"/>
                <a:gd name="connsiteY475" fmla="*/ 960120 h 1304925"/>
                <a:gd name="connsiteX476" fmla="*/ 349282 w 981075"/>
                <a:gd name="connsiteY476" fmla="*/ 959548 h 1304925"/>
                <a:gd name="connsiteX477" fmla="*/ 334423 w 981075"/>
                <a:gd name="connsiteY477" fmla="*/ 967359 h 1304925"/>
                <a:gd name="connsiteX478" fmla="*/ 312706 w 981075"/>
                <a:gd name="connsiteY478" fmla="*/ 974312 h 1304925"/>
                <a:gd name="connsiteX479" fmla="*/ 305276 w 981075"/>
                <a:gd name="connsiteY479" fmla="*/ 980694 h 1304925"/>
                <a:gd name="connsiteX480" fmla="*/ 300037 w 981075"/>
                <a:gd name="connsiteY480" fmla="*/ 972502 h 1304925"/>
                <a:gd name="connsiteX481" fmla="*/ 288131 w 981075"/>
                <a:gd name="connsiteY481" fmla="*/ 979170 h 1304925"/>
                <a:gd name="connsiteX482" fmla="*/ 282892 w 981075"/>
                <a:gd name="connsiteY482" fmla="*/ 964597 h 1304925"/>
                <a:gd name="connsiteX483" fmla="*/ 275082 w 981075"/>
                <a:gd name="connsiteY483" fmla="*/ 955643 h 1304925"/>
                <a:gd name="connsiteX484" fmla="*/ 268510 w 981075"/>
                <a:gd name="connsiteY484" fmla="*/ 953071 h 1304925"/>
                <a:gd name="connsiteX485" fmla="*/ 268319 w 981075"/>
                <a:gd name="connsiteY485" fmla="*/ 951262 h 1304925"/>
                <a:gd name="connsiteX486" fmla="*/ 275082 w 981075"/>
                <a:gd name="connsiteY486" fmla="*/ 952405 h 1304925"/>
                <a:gd name="connsiteX487" fmla="*/ 287274 w 981075"/>
                <a:gd name="connsiteY487" fmla="*/ 946404 h 1304925"/>
                <a:gd name="connsiteX488" fmla="*/ 305467 w 981075"/>
                <a:gd name="connsiteY488" fmla="*/ 947547 h 1304925"/>
                <a:gd name="connsiteX489" fmla="*/ 304990 w 981075"/>
                <a:gd name="connsiteY489" fmla="*/ 943261 h 1304925"/>
                <a:gd name="connsiteX490" fmla="*/ 281940 w 981075"/>
                <a:gd name="connsiteY490" fmla="*/ 940213 h 1304925"/>
                <a:gd name="connsiteX491" fmla="*/ 273939 w 981075"/>
                <a:gd name="connsiteY491" fmla="*/ 936784 h 1304925"/>
                <a:gd name="connsiteX492" fmla="*/ 272224 w 981075"/>
                <a:gd name="connsiteY492" fmla="*/ 941546 h 1304925"/>
                <a:gd name="connsiteX493" fmla="*/ 271558 w 981075"/>
                <a:gd name="connsiteY493" fmla="*/ 938213 h 1304925"/>
                <a:gd name="connsiteX494" fmla="*/ 276225 w 981075"/>
                <a:gd name="connsiteY494" fmla="*/ 933164 h 1304925"/>
                <a:gd name="connsiteX495" fmla="*/ 276320 w 981075"/>
                <a:gd name="connsiteY495" fmla="*/ 926878 h 1304925"/>
                <a:gd name="connsiteX496" fmla="*/ 285179 w 981075"/>
                <a:gd name="connsiteY496" fmla="*/ 921258 h 1304925"/>
                <a:gd name="connsiteX497" fmla="*/ 282988 w 981075"/>
                <a:gd name="connsiteY497" fmla="*/ 919639 h 1304925"/>
                <a:gd name="connsiteX498" fmla="*/ 283940 w 981075"/>
                <a:gd name="connsiteY498" fmla="*/ 915067 h 1304925"/>
                <a:gd name="connsiteX499" fmla="*/ 276606 w 981075"/>
                <a:gd name="connsiteY499" fmla="*/ 909351 h 1304925"/>
                <a:gd name="connsiteX500" fmla="*/ 274511 w 981075"/>
                <a:gd name="connsiteY500" fmla="*/ 914114 h 1304925"/>
                <a:gd name="connsiteX501" fmla="*/ 267748 w 981075"/>
                <a:gd name="connsiteY501" fmla="*/ 911543 h 1304925"/>
                <a:gd name="connsiteX502" fmla="*/ 262128 w 981075"/>
                <a:gd name="connsiteY502" fmla="*/ 913448 h 1304925"/>
                <a:gd name="connsiteX503" fmla="*/ 259556 w 981075"/>
                <a:gd name="connsiteY503" fmla="*/ 909733 h 1304925"/>
                <a:gd name="connsiteX504" fmla="*/ 251365 w 981075"/>
                <a:gd name="connsiteY504" fmla="*/ 913829 h 1304925"/>
                <a:gd name="connsiteX505" fmla="*/ 249745 w 981075"/>
                <a:gd name="connsiteY505" fmla="*/ 910114 h 1304925"/>
                <a:gd name="connsiteX506" fmla="*/ 245269 w 981075"/>
                <a:gd name="connsiteY506" fmla="*/ 910876 h 1304925"/>
                <a:gd name="connsiteX507" fmla="*/ 243459 w 981075"/>
                <a:gd name="connsiteY507" fmla="*/ 907066 h 1304925"/>
                <a:gd name="connsiteX508" fmla="*/ 239173 w 981075"/>
                <a:gd name="connsiteY508" fmla="*/ 906399 h 1304925"/>
                <a:gd name="connsiteX509" fmla="*/ 238030 w 981075"/>
                <a:gd name="connsiteY509" fmla="*/ 912686 h 1304925"/>
                <a:gd name="connsiteX510" fmla="*/ 226123 w 981075"/>
                <a:gd name="connsiteY510" fmla="*/ 903446 h 1304925"/>
                <a:gd name="connsiteX511" fmla="*/ 224219 w 981075"/>
                <a:gd name="connsiteY511" fmla="*/ 907542 h 1304925"/>
                <a:gd name="connsiteX512" fmla="*/ 206026 w 981075"/>
                <a:gd name="connsiteY512" fmla="*/ 894874 h 1304925"/>
                <a:gd name="connsiteX513" fmla="*/ 188500 w 981075"/>
                <a:gd name="connsiteY513" fmla="*/ 899160 h 1304925"/>
                <a:gd name="connsiteX514" fmla="*/ 178498 w 981075"/>
                <a:gd name="connsiteY514" fmla="*/ 893255 h 1304925"/>
                <a:gd name="connsiteX515" fmla="*/ 165163 w 981075"/>
                <a:gd name="connsiteY515" fmla="*/ 895064 h 1304925"/>
                <a:gd name="connsiteX516" fmla="*/ 164116 w 981075"/>
                <a:gd name="connsiteY516" fmla="*/ 897731 h 1304925"/>
                <a:gd name="connsiteX517" fmla="*/ 166973 w 981075"/>
                <a:gd name="connsiteY517" fmla="*/ 900399 h 1304925"/>
                <a:gd name="connsiteX518" fmla="*/ 164306 w 981075"/>
                <a:gd name="connsiteY518" fmla="*/ 903351 h 1304925"/>
                <a:gd name="connsiteX519" fmla="*/ 162687 w 981075"/>
                <a:gd name="connsiteY519" fmla="*/ 916495 h 1304925"/>
                <a:gd name="connsiteX520" fmla="*/ 165068 w 981075"/>
                <a:gd name="connsiteY520" fmla="*/ 918020 h 1304925"/>
                <a:gd name="connsiteX521" fmla="*/ 167640 w 981075"/>
                <a:gd name="connsiteY521" fmla="*/ 928783 h 1304925"/>
                <a:gd name="connsiteX522" fmla="*/ 165830 w 981075"/>
                <a:gd name="connsiteY522" fmla="*/ 938879 h 1304925"/>
                <a:gd name="connsiteX523" fmla="*/ 169069 w 981075"/>
                <a:gd name="connsiteY523" fmla="*/ 946214 h 1304925"/>
                <a:gd name="connsiteX524" fmla="*/ 178784 w 981075"/>
                <a:gd name="connsiteY524" fmla="*/ 944594 h 1304925"/>
                <a:gd name="connsiteX525" fmla="*/ 180213 w 981075"/>
                <a:gd name="connsiteY525" fmla="*/ 952214 h 1304925"/>
                <a:gd name="connsiteX526" fmla="*/ 183452 w 981075"/>
                <a:gd name="connsiteY526" fmla="*/ 952691 h 1304925"/>
                <a:gd name="connsiteX527" fmla="*/ 182785 w 981075"/>
                <a:gd name="connsiteY527" fmla="*/ 957739 h 1304925"/>
                <a:gd name="connsiteX528" fmla="*/ 174974 w 981075"/>
                <a:gd name="connsiteY528" fmla="*/ 975836 h 1304925"/>
                <a:gd name="connsiteX529" fmla="*/ 165163 w 981075"/>
                <a:gd name="connsiteY529" fmla="*/ 965454 h 1304925"/>
                <a:gd name="connsiteX530" fmla="*/ 158115 w 981075"/>
                <a:gd name="connsiteY530" fmla="*/ 971074 h 1304925"/>
                <a:gd name="connsiteX531" fmla="*/ 146495 w 981075"/>
                <a:gd name="connsiteY531" fmla="*/ 973836 h 1304925"/>
                <a:gd name="connsiteX532" fmla="*/ 137541 w 981075"/>
                <a:gd name="connsiteY532" fmla="*/ 960311 h 1304925"/>
                <a:gd name="connsiteX533" fmla="*/ 136684 w 981075"/>
                <a:gd name="connsiteY533" fmla="*/ 954024 h 1304925"/>
                <a:gd name="connsiteX534" fmla="*/ 110966 w 981075"/>
                <a:gd name="connsiteY534" fmla="*/ 929450 h 1304925"/>
                <a:gd name="connsiteX535" fmla="*/ 96298 w 981075"/>
                <a:gd name="connsiteY535" fmla="*/ 908971 h 1304925"/>
                <a:gd name="connsiteX536" fmla="*/ 80200 w 981075"/>
                <a:gd name="connsiteY536" fmla="*/ 895064 h 1304925"/>
                <a:gd name="connsiteX537" fmla="*/ 77153 w 981075"/>
                <a:gd name="connsiteY537" fmla="*/ 886968 h 1304925"/>
                <a:gd name="connsiteX538" fmla="*/ 71914 w 981075"/>
                <a:gd name="connsiteY538" fmla="*/ 889159 h 1304925"/>
                <a:gd name="connsiteX539" fmla="*/ 62389 w 981075"/>
                <a:gd name="connsiteY539" fmla="*/ 883920 h 1304925"/>
                <a:gd name="connsiteX540" fmla="*/ 79534 w 981075"/>
                <a:gd name="connsiteY540" fmla="*/ 869347 h 1304925"/>
                <a:gd name="connsiteX541" fmla="*/ 80772 w 981075"/>
                <a:gd name="connsiteY541" fmla="*/ 853345 h 1304925"/>
                <a:gd name="connsiteX542" fmla="*/ 78105 w 981075"/>
                <a:gd name="connsiteY542" fmla="*/ 846677 h 1304925"/>
                <a:gd name="connsiteX543" fmla="*/ 73723 w 981075"/>
                <a:gd name="connsiteY543" fmla="*/ 844201 h 1304925"/>
                <a:gd name="connsiteX544" fmla="*/ 70580 w 981075"/>
                <a:gd name="connsiteY544" fmla="*/ 854678 h 1304925"/>
                <a:gd name="connsiteX545" fmla="*/ 60960 w 981075"/>
                <a:gd name="connsiteY545" fmla="*/ 844296 h 1304925"/>
                <a:gd name="connsiteX546" fmla="*/ 39243 w 981075"/>
                <a:gd name="connsiteY546" fmla="*/ 828580 h 1304925"/>
                <a:gd name="connsiteX547" fmla="*/ 41720 w 981075"/>
                <a:gd name="connsiteY547" fmla="*/ 818864 h 1304925"/>
                <a:gd name="connsiteX548" fmla="*/ 33242 w 981075"/>
                <a:gd name="connsiteY548" fmla="*/ 808101 h 13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</a:cxnLst>
              <a:rect l="l" t="t" r="r" b="b"/>
              <a:pathLst>
                <a:path w="981075" h="1304925">
                  <a:moveTo>
                    <a:pt x="33242" y="808101"/>
                  </a:moveTo>
                  <a:lnTo>
                    <a:pt x="32671" y="804767"/>
                  </a:lnTo>
                  <a:lnTo>
                    <a:pt x="37624" y="798862"/>
                  </a:lnTo>
                  <a:lnTo>
                    <a:pt x="64770" y="784193"/>
                  </a:lnTo>
                  <a:lnTo>
                    <a:pt x="59341" y="780669"/>
                  </a:lnTo>
                  <a:lnTo>
                    <a:pt x="61912" y="762095"/>
                  </a:lnTo>
                  <a:lnTo>
                    <a:pt x="65818" y="762095"/>
                  </a:lnTo>
                  <a:lnTo>
                    <a:pt x="66865" y="745045"/>
                  </a:lnTo>
                  <a:lnTo>
                    <a:pt x="60293" y="746474"/>
                  </a:lnTo>
                  <a:lnTo>
                    <a:pt x="50387" y="739711"/>
                  </a:lnTo>
                  <a:lnTo>
                    <a:pt x="55340" y="728186"/>
                  </a:lnTo>
                  <a:lnTo>
                    <a:pt x="54864" y="725900"/>
                  </a:lnTo>
                  <a:lnTo>
                    <a:pt x="49625" y="727424"/>
                  </a:lnTo>
                  <a:lnTo>
                    <a:pt x="47435" y="720185"/>
                  </a:lnTo>
                  <a:lnTo>
                    <a:pt x="41053" y="721328"/>
                  </a:lnTo>
                  <a:lnTo>
                    <a:pt x="40005" y="718280"/>
                  </a:lnTo>
                  <a:lnTo>
                    <a:pt x="33337" y="723043"/>
                  </a:lnTo>
                  <a:lnTo>
                    <a:pt x="22288" y="707612"/>
                  </a:lnTo>
                  <a:lnTo>
                    <a:pt x="15812" y="707612"/>
                  </a:lnTo>
                  <a:lnTo>
                    <a:pt x="17145" y="698373"/>
                  </a:lnTo>
                  <a:lnTo>
                    <a:pt x="9525" y="685038"/>
                  </a:lnTo>
                  <a:lnTo>
                    <a:pt x="11716" y="681514"/>
                  </a:lnTo>
                  <a:lnTo>
                    <a:pt x="15716" y="681895"/>
                  </a:lnTo>
                  <a:lnTo>
                    <a:pt x="18764" y="678847"/>
                  </a:lnTo>
                  <a:lnTo>
                    <a:pt x="29146" y="685705"/>
                  </a:lnTo>
                  <a:lnTo>
                    <a:pt x="33623" y="675989"/>
                  </a:lnTo>
                  <a:lnTo>
                    <a:pt x="42672" y="671799"/>
                  </a:lnTo>
                  <a:lnTo>
                    <a:pt x="44196" y="674656"/>
                  </a:lnTo>
                  <a:lnTo>
                    <a:pt x="47149" y="673036"/>
                  </a:lnTo>
                  <a:lnTo>
                    <a:pt x="54483" y="677894"/>
                  </a:lnTo>
                  <a:lnTo>
                    <a:pt x="61436" y="674846"/>
                  </a:lnTo>
                  <a:lnTo>
                    <a:pt x="65532" y="676466"/>
                  </a:lnTo>
                  <a:lnTo>
                    <a:pt x="69152" y="661607"/>
                  </a:lnTo>
                  <a:lnTo>
                    <a:pt x="71152" y="660845"/>
                  </a:lnTo>
                  <a:lnTo>
                    <a:pt x="70771" y="654844"/>
                  </a:lnTo>
                  <a:lnTo>
                    <a:pt x="76676" y="648938"/>
                  </a:lnTo>
                  <a:lnTo>
                    <a:pt x="87058" y="649034"/>
                  </a:lnTo>
                  <a:lnTo>
                    <a:pt x="87439" y="645319"/>
                  </a:lnTo>
                  <a:lnTo>
                    <a:pt x="91154" y="650272"/>
                  </a:lnTo>
                  <a:lnTo>
                    <a:pt x="92297" y="644176"/>
                  </a:lnTo>
                  <a:lnTo>
                    <a:pt x="89821" y="643795"/>
                  </a:lnTo>
                  <a:lnTo>
                    <a:pt x="90011" y="641223"/>
                  </a:lnTo>
                  <a:lnTo>
                    <a:pt x="102203" y="624745"/>
                  </a:lnTo>
                  <a:lnTo>
                    <a:pt x="114014" y="614649"/>
                  </a:lnTo>
                  <a:lnTo>
                    <a:pt x="118110" y="617315"/>
                  </a:lnTo>
                  <a:lnTo>
                    <a:pt x="133445" y="601694"/>
                  </a:lnTo>
                  <a:lnTo>
                    <a:pt x="141827" y="601694"/>
                  </a:lnTo>
                  <a:lnTo>
                    <a:pt x="149828" y="592169"/>
                  </a:lnTo>
                  <a:lnTo>
                    <a:pt x="154019" y="591502"/>
                  </a:lnTo>
                  <a:lnTo>
                    <a:pt x="161354" y="574643"/>
                  </a:lnTo>
                  <a:lnTo>
                    <a:pt x="170402" y="567690"/>
                  </a:lnTo>
                  <a:lnTo>
                    <a:pt x="186023" y="546735"/>
                  </a:lnTo>
                  <a:lnTo>
                    <a:pt x="182499" y="540163"/>
                  </a:lnTo>
                  <a:lnTo>
                    <a:pt x="201930" y="533876"/>
                  </a:lnTo>
                  <a:lnTo>
                    <a:pt x="214122" y="523494"/>
                  </a:lnTo>
                  <a:lnTo>
                    <a:pt x="219742" y="511302"/>
                  </a:lnTo>
                  <a:lnTo>
                    <a:pt x="229933" y="506730"/>
                  </a:lnTo>
                  <a:lnTo>
                    <a:pt x="236315" y="498920"/>
                  </a:lnTo>
                  <a:lnTo>
                    <a:pt x="248793" y="490918"/>
                  </a:lnTo>
                  <a:lnTo>
                    <a:pt x="264128" y="469868"/>
                  </a:lnTo>
                  <a:lnTo>
                    <a:pt x="274320" y="468916"/>
                  </a:lnTo>
                  <a:lnTo>
                    <a:pt x="281845" y="447770"/>
                  </a:lnTo>
                  <a:lnTo>
                    <a:pt x="281178" y="435578"/>
                  </a:lnTo>
                  <a:lnTo>
                    <a:pt x="277844" y="427291"/>
                  </a:lnTo>
                  <a:lnTo>
                    <a:pt x="280321" y="420148"/>
                  </a:lnTo>
                  <a:lnTo>
                    <a:pt x="273748" y="421195"/>
                  </a:lnTo>
                  <a:lnTo>
                    <a:pt x="253460" y="414147"/>
                  </a:lnTo>
                  <a:lnTo>
                    <a:pt x="236506" y="412432"/>
                  </a:lnTo>
                  <a:lnTo>
                    <a:pt x="217551" y="397478"/>
                  </a:lnTo>
                  <a:lnTo>
                    <a:pt x="210312" y="395954"/>
                  </a:lnTo>
                  <a:lnTo>
                    <a:pt x="190690" y="409670"/>
                  </a:lnTo>
                  <a:lnTo>
                    <a:pt x="172783" y="404336"/>
                  </a:lnTo>
                  <a:lnTo>
                    <a:pt x="158591" y="410527"/>
                  </a:lnTo>
                  <a:lnTo>
                    <a:pt x="148209" y="408623"/>
                  </a:lnTo>
                  <a:lnTo>
                    <a:pt x="136398" y="399479"/>
                  </a:lnTo>
                  <a:lnTo>
                    <a:pt x="136779" y="385286"/>
                  </a:lnTo>
                  <a:lnTo>
                    <a:pt x="131826" y="375380"/>
                  </a:lnTo>
                  <a:lnTo>
                    <a:pt x="135922" y="370523"/>
                  </a:lnTo>
                  <a:lnTo>
                    <a:pt x="136303" y="363379"/>
                  </a:lnTo>
                  <a:lnTo>
                    <a:pt x="130112" y="353092"/>
                  </a:lnTo>
                  <a:lnTo>
                    <a:pt x="134969" y="344710"/>
                  </a:lnTo>
                  <a:lnTo>
                    <a:pt x="133064" y="340519"/>
                  </a:lnTo>
                  <a:lnTo>
                    <a:pt x="134493" y="330708"/>
                  </a:lnTo>
                  <a:lnTo>
                    <a:pt x="126206" y="326041"/>
                  </a:lnTo>
                  <a:lnTo>
                    <a:pt x="118491" y="329470"/>
                  </a:lnTo>
                  <a:lnTo>
                    <a:pt x="103632" y="325469"/>
                  </a:lnTo>
                  <a:lnTo>
                    <a:pt x="99250" y="311277"/>
                  </a:lnTo>
                  <a:lnTo>
                    <a:pt x="104013" y="299085"/>
                  </a:lnTo>
                  <a:lnTo>
                    <a:pt x="123063" y="288417"/>
                  </a:lnTo>
                  <a:lnTo>
                    <a:pt x="133921" y="277939"/>
                  </a:lnTo>
                  <a:lnTo>
                    <a:pt x="147066" y="270320"/>
                  </a:lnTo>
                  <a:lnTo>
                    <a:pt x="166116" y="247269"/>
                  </a:lnTo>
                  <a:lnTo>
                    <a:pt x="166687" y="245269"/>
                  </a:lnTo>
                  <a:lnTo>
                    <a:pt x="164020" y="244602"/>
                  </a:lnTo>
                  <a:lnTo>
                    <a:pt x="170021" y="230886"/>
                  </a:lnTo>
                  <a:lnTo>
                    <a:pt x="152876" y="225647"/>
                  </a:lnTo>
                  <a:lnTo>
                    <a:pt x="143828" y="194691"/>
                  </a:lnTo>
                  <a:lnTo>
                    <a:pt x="147637" y="191834"/>
                  </a:lnTo>
                  <a:lnTo>
                    <a:pt x="143351" y="187738"/>
                  </a:lnTo>
                  <a:lnTo>
                    <a:pt x="165545" y="176689"/>
                  </a:lnTo>
                  <a:lnTo>
                    <a:pt x="165354" y="183832"/>
                  </a:lnTo>
                  <a:lnTo>
                    <a:pt x="167354" y="185547"/>
                  </a:lnTo>
                  <a:lnTo>
                    <a:pt x="170783" y="183166"/>
                  </a:lnTo>
                  <a:lnTo>
                    <a:pt x="174117" y="186499"/>
                  </a:lnTo>
                  <a:lnTo>
                    <a:pt x="178022" y="191548"/>
                  </a:lnTo>
                  <a:lnTo>
                    <a:pt x="178213" y="197644"/>
                  </a:lnTo>
                  <a:lnTo>
                    <a:pt x="185547" y="206026"/>
                  </a:lnTo>
                  <a:lnTo>
                    <a:pt x="200120" y="195739"/>
                  </a:lnTo>
                  <a:lnTo>
                    <a:pt x="199358" y="179927"/>
                  </a:lnTo>
                  <a:lnTo>
                    <a:pt x="202882" y="180975"/>
                  </a:lnTo>
                  <a:lnTo>
                    <a:pt x="206026" y="189833"/>
                  </a:lnTo>
                  <a:lnTo>
                    <a:pt x="227171" y="189738"/>
                  </a:lnTo>
                  <a:lnTo>
                    <a:pt x="242506" y="196501"/>
                  </a:lnTo>
                  <a:lnTo>
                    <a:pt x="244221" y="200215"/>
                  </a:lnTo>
                  <a:lnTo>
                    <a:pt x="261937" y="201739"/>
                  </a:lnTo>
                  <a:lnTo>
                    <a:pt x="269177" y="207550"/>
                  </a:lnTo>
                  <a:lnTo>
                    <a:pt x="268700" y="192119"/>
                  </a:lnTo>
                  <a:lnTo>
                    <a:pt x="285179" y="194501"/>
                  </a:lnTo>
                  <a:lnTo>
                    <a:pt x="285655" y="203263"/>
                  </a:lnTo>
                  <a:lnTo>
                    <a:pt x="300133" y="203359"/>
                  </a:lnTo>
                  <a:lnTo>
                    <a:pt x="303562" y="210788"/>
                  </a:lnTo>
                  <a:lnTo>
                    <a:pt x="311182" y="217075"/>
                  </a:lnTo>
                  <a:lnTo>
                    <a:pt x="313849" y="211264"/>
                  </a:lnTo>
                  <a:lnTo>
                    <a:pt x="317563" y="210598"/>
                  </a:lnTo>
                  <a:lnTo>
                    <a:pt x="327470" y="200406"/>
                  </a:lnTo>
                  <a:lnTo>
                    <a:pt x="337471" y="201644"/>
                  </a:lnTo>
                  <a:lnTo>
                    <a:pt x="352330" y="199358"/>
                  </a:lnTo>
                  <a:lnTo>
                    <a:pt x="355759" y="210788"/>
                  </a:lnTo>
                  <a:lnTo>
                    <a:pt x="350901" y="223742"/>
                  </a:lnTo>
                  <a:lnTo>
                    <a:pt x="351663" y="232029"/>
                  </a:lnTo>
                  <a:lnTo>
                    <a:pt x="348901" y="241268"/>
                  </a:lnTo>
                  <a:lnTo>
                    <a:pt x="358712" y="250793"/>
                  </a:lnTo>
                  <a:lnTo>
                    <a:pt x="376619" y="257366"/>
                  </a:lnTo>
                  <a:lnTo>
                    <a:pt x="398240" y="261080"/>
                  </a:lnTo>
                  <a:lnTo>
                    <a:pt x="420243" y="245745"/>
                  </a:lnTo>
                  <a:lnTo>
                    <a:pt x="424434" y="238696"/>
                  </a:lnTo>
                  <a:lnTo>
                    <a:pt x="423767" y="231077"/>
                  </a:lnTo>
                  <a:lnTo>
                    <a:pt x="415195" y="216408"/>
                  </a:lnTo>
                  <a:lnTo>
                    <a:pt x="420624" y="182785"/>
                  </a:lnTo>
                  <a:lnTo>
                    <a:pt x="418433" y="173641"/>
                  </a:lnTo>
                  <a:lnTo>
                    <a:pt x="419862" y="166783"/>
                  </a:lnTo>
                  <a:lnTo>
                    <a:pt x="424339" y="168402"/>
                  </a:lnTo>
                  <a:lnTo>
                    <a:pt x="437483" y="164782"/>
                  </a:lnTo>
                  <a:lnTo>
                    <a:pt x="453295" y="153257"/>
                  </a:lnTo>
                  <a:lnTo>
                    <a:pt x="462344" y="141541"/>
                  </a:lnTo>
                  <a:lnTo>
                    <a:pt x="466344" y="140398"/>
                  </a:lnTo>
                  <a:lnTo>
                    <a:pt x="485013" y="148971"/>
                  </a:lnTo>
                  <a:lnTo>
                    <a:pt x="494443" y="157734"/>
                  </a:lnTo>
                  <a:lnTo>
                    <a:pt x="508445" y="165735"/>
                  </a:lnTo>
                  <a:lnTo>
                    <a:pt x="517493" y="163163"/>
                  </a:lnTo>
                  <a:lnTo>
                    <a:pt x="527875" y="163925"/>
                  </a:lnTo>
                  <a:lnTo>
                    <a:pt x="535781" y="168783"/>
                  </a:lnTo>
                  <a:lnTo>
                    <a:pt x="527590" y="142970"/>
                  </a:lnTo>
                  <a:lnTo>
                    <a:pt x="528828" y="126778"/>
                  </a:lnTo>
                  <a:lnTo>
                    <a:pt x="534733" y="123254"/>
                  </a:lnTo>
                  <a:lnTo>
                    <a:pt x="541020" y="124301"/>
                  </a:lnTo>
                  <a:lnTo>
                    <a:pt x="559689" y="120110"/>
                  </a:lnTo>
                  <a:lnTo>
                    <a:pt x="578548" y="108013"/>
                  </a:lnTo>
                  <a:lnTo>
                    <a:pt x="595313" y="106109"/>
                  </a:lnTo>
                  <a:lnTo>
                    <a:pt x="601408" y="98679"/>
                  </a:lnTo>
                  <a:lnTo>
                    <a:pt x="603790" y="85439"/>
                  </a:lnTo>
                  <a:lnTo>
                    <a:pt x="605599" y="79820"/>
                  </a:lnTo>
                  <a:lnTo>
                    <a:pt x="607409" y="80296"/>
                  </a:lnTo>
                  <a:lnTo>
                    <a:pt x="614172" y="53816"/>
                  </a:lnTo>
                  <a:lnTo>
                    <a:pt x="613791" y="38100"/>
                  </a:lnTo>
                  <a:lnTo>
                    <a:pt x="626078" y="9525"/>
                  </a:lnTo>
                  <a:lnTo>
                    <a:pt x="639508" y="13430"/>
                  </a:lnTo>
                  <a:lnTo>
                    <a:pt x="650367" y="9525"/>
                  </a:lnTo>
                  <a:lnTo>
                    <a:pt x="652748" y="12763"/>
                  </a:lnTo>
                  <a:lnTo>
                    <a:pt x="649510" y="20098"/>
                  </a:lnTo>
                  <a:lnTo>
                    <a:pt x="652272" y="24003"/>
                  </a:lnTo>
                  <a:lnTo>
                    <a:pt x="667798" y="28861"/>
                  </a:lnTo>
                  <a:lnTo>
                    <a:pt x="678180" y="25622"/>
                  </a:lnTo>
                  <a:lnTo>
                    <a:pt x="684466" y="28194"/>
                  </a:lnTo>
                  <a:lnTo>
                    <a:pt x="692277" y="26289"/>
                  </a:lnTo>
                  <a:lnTo>
                    <a:pt x="696658" y="32956"/>
                  </a:lnTo>
                  <a:lnTo>
                    <a:pt x="699325" y="47339"/>
                  </a:lnTo>
                  <a:lnTo>
                    <a:pt x="703897" y="45339"/>
                  </a:lnTo>
                  <a:lnTo>
                    <a:pt x="719899" y="47911"/>
                  </a:lnTo>
                  <a:lnTo>
                    <a:pt x="722186" y="50959"/>
                  </a:lnTo>
                  <a:lnTo>
                    <a:pt x="722376" y="61246"/>
                  </a:lnTo>
                  <a:lnTo>
                    <a:pt x="733139" y="65913"/>
                  </a:lnTo>
                  <a:lnTo>
                    <a:pt x="746284" y="77057"/>
                  </a:lnTo>
                  <a:lnTo>
                    <a:pt x="729044" y="84677"/>
                  </a:lnTo>
                  <a:lnTo>
                    <a:pt x="724186" y="89726"/>
                  </a:lnTo>
                  <a:lnTo>
                    <a:pt x="712565" y="90202"/>
                  </a:lnTo>
                  <a:lnTo>
                    <a:pt x="713518" y="93916"/>
                  </a:lnTo>
                  <a:lnTo>
                    <a:pt x="709803" y="96393"/>
                  </a:lnTo>
                  <a:lnTo>
                    <a:pt x="711041" y="117253"/>
                  </a:lnTo>
                  <a:lnTo>
                    <a:pt x="730091" y="123825"/>
                  </a:lnTo>
                  <a:lnTo>
                    <a:pt x="731329" y="126206"/>
                  </a:lnTo>
                  <a:lnTo>
                    <a:pt x="723614" y="144780"/>
                  </a:lnTo>
                  <a:lnTo>
                    <a:pt x="727996" y="144970"/>
                  </a:lnTo>
                  <a:lnTo>
                    <a:pt x="734187" y="140970"/>
                  </a:lnTo>
                  <a:lnTo>
                    <a:pt x="727615" y="146304"/>
                  </a:lnTo>
                  <a:lnTo>
                    <a:pt x="724567" y="155162"/>
                  </a:lnTo>
                  <a:lnTo>
                    <a:pt x="727805" y="162687"/>
                  </a:lnTo>
                  <a:lnTo>
                    <a:pt x="733330" y="158401"/>
                  </a:lnTo>
                  <a:lnTo>
                    <a:pt x="741997" y="167830"/>
                  </a:lnTo>
                  <a:lnTo>
                    <a:pt x="747808" y="165259"/>
                  </a:lnTo>
                  <a:lnTo>
                    <a:pt x="749903" y="167449"/>
                  </a:lnTo>
                  <a:lnTo>
                    <a:pt x="746760" y="169259"/>
                  </a:lnTo>
                  <a:lnTo>
                    <a:pt x="747808" y="171736"/>
                  </a:lnTo>
                  <a:lnTo>
                    <a:pt x="738473" y="175070"/>
                  </a:lnTo>
                  <a:lnTo>
                    <a:pt x="731044" y="174688"/>
                  </a:lnTo>
                  <a:lnTo>
                    <a:pt x="729805" y="177070"/>
                  </a:lnTo>
                  <a:lnTo>
                    <a:pt x="744569" y="183261"/>
                  </a:lnTo>
                  <a:lnTo>
                    <a:pt x="752570" y="178403"/>
                  </a:lnTo>
                  <a:lnTo>
                    <a:pt x="754285" y="172974"/>
                  </a:lnTo>
                  <a:lnTo>
                    <a:pt x="759428" y="171069"/>
                  </a:lnTo>
                  <a:lnTo>
                    <a:pt x="764762" y="164973"/>
                  </a:lnTo>
                  <a:lnTo>
                    <a:pt x="764953" y="167830"/>
                  </a:lnTo>
                  <a:lnTo>
                    <a:pt x="771620" y="167926"/>
                  </a:lnTo>
                  <a:lnTo>
                    <a:pt x="773430" y="165354"/>
                  </a:lnTo>
                  <a:lnTo>
                    <a:pt x="776859" y="168307"/>
                  </a:lnTo>
                  <a:lnTo>
                    <a:pt x="775049" y="173545"/>
                  </a:lnTo>
                  <a:lnTo>
                    <a:pt x="782288" y="178689"/>
                  </a:lnTo>
                  <a:lnTo>
                    <a:pt x="784003" y="173260"/>
                  </a:lnTo>
                  <a:lnTo>
                    <a:pt x="788194" y="172403"/>
                  </a:lnTo>
                  <a:lnTo>
                    <a:pt x="789146" y="178594"/>
                  </a:lnTo>
                  <a:lnTo>
                    <a:pt x="794956" y="181165"/>
                  </a:lnTo>
                  <a:lnTo>
                    <a:pt x="790289" y="187262"/>
                  </a:lnTo>
                  <a:lnTo>
                    <a:pt x="787908" y="200215"/>
                  </a:lnTo>
                  <a:lnTo>
                    <a:pt x="784098" y="200692"/>
                  </a:lnTo>
                  <a:lnTo>
                    <a:pt x="784765" y="212027"/>
                  </a:lnTo>
                  <a:lnTo>
                    <a:pt x="786955" y="211741"/>
                  </a:lnTo>
                  <a:lnTo>
                    <a:pt x="781621" y="225743"/>
                  </a:lnTo>
                  <a:lnTo>
                    <a:pt x="799147" y="242316"/>
                  </a:lnTo>
                  <a:lnTo>
                    <a:pt x="808291" y="247555"/>
                  </a:lnTo>
                  <a:lnTo>
                    <a:pt x="812482" y="260604"/>
                  </a:lnTo>
                  <a:lnTo>
                    <a:pt x="819721" y="260795"/>
                  </a:lnTo>
                  <a:lnTo>
                    <a:pt x="834104" y="270320"/>
                  </a:lnTo>
                  <a:lnTo>
                    <a:pt x="840486" y="260032"/>
                  </a:lnTo>
                  <a:lnTo>
                    <a:pt x="849154" y="258413"/>
                  </a:lnTo>
                  <a:lnTo>
                    <a:pt x="850011" y="269653"/>
                  </a:lnTo>
                  <a:lnTo>
                    <a:pt x="856012" y="267462"/>
                  </a:lnTo>
                  <a:lnTo>
                    <a:pt x="862965" y="275367"/>
                  </a:lnTo>
                  <a:lnTo>
                    <a:pt x="871823" y="273558"/>
                  </a:lnTo>
                  <a:lnTo>
                    <a:pt x="887349" y="281464"/>
                  </a:lnTo>
                  <a:lnTo>
                    <a:pt x="892016" y="278225"/>
                  </a:lnTo>
                  <a:lnTo>
                    <a:pt x="898874" y="277844"/>
                  </a:lnTo>
                  <a:lnTo>
                    <a:pt x="897446" y="280225"/>
                  </a:lnTo>
                  <a:lnTo>
                    <a:pt x="900874" y="283178"/>
                  </a:lnTo>
                  <a:lnTo>
                    <a:pt x="899160" y="285369"/>
                  </a:lnTo>
                  <a:lnTo>
                    <a:pt x="903256" y="289655"/>
                  </a:lnTo>
                  <a:lnTo>
                    <a:pt x="910971" y="291275"/>
                  </a:lnTo>
                  <a:lnTo>
                    <a:pt x="922115" y="288798"/>
                  </a:lnTo>
                  <a:lnTo>
                    <a:pt x="926306" y="294132"/>
                  </a:lnTo>
                  <a:lnTo>
                    <a:pt x="922877" y="304419"/>
                  </a:lnTo>
                  <a:lnTo>
                    <a:pt x="909161" y="316230"/>
                  </a:lnTo>
                  <a:lnTo>
                    <a:pt x="906685" y="329375"/>
                  </a:lnTo>
                  <a:lnTo>
                    <a:pt x="916686" y="326422"/>
                  </a:lnTo>
                  <a:lnTo>
                    <a:pt x="944785" y="307753"/>
                  </a:lnTo>
                  <a:lnTo>
                    <a:pt x="956405" y="304133"/>
                  </a:lnTo>
                  <a:lnTo>
                    <a:pt x="957263" y="307467"/>
                  </a:lnTo>
                  <a:lnTo>
                    <a:pt x="963739" y="305752"/>
                  </a:lnTo>
                  <a:lnTo>
                    <a:pt x="951738" y="311753"/>
                  </a:lnTo>
                  <a:lnTo>
                    <a:pt x="955738" y="315468"/>
                  </a:lnTo>
                  <a:lnTo>
                    <a:pt x="956691" y="320516"/>
                  </a:lnTo>
                  <a:lnTo>
                    <a:pt x="948690" y="326803"/>
                  </a:lnTo>
                  <a:lnTo>
                    <a:pt x="947356" y="332708"/>
                  </a:lnTo>
                  <a:lnTo>
                    <a:pt x="951833" y="336518"/>
                  </a:lnTo>
                  <a:lnTo>
                    <a:pt x="947356" y="345472"/>
                  </a:lnTo>
                  <a:lnTo>
                    <a:pt x="945071" y="345281"/>
                  </a:lnTo>
                  <a:lnTo>
                    <a:pt x="944023" y="352616"/>
                  </a:lnTo>
                  <a:lnTo>
                    <a:pt x="935260" y="357759"/>
                  </a:lnTo>
                  <a:lnTo>
                    <a:pt x="918400" y="356997"/>
                  </a:lnTo>
                  <a:lnTo>
                    <a:pt x="913447" y="368618"/>
                  </a:lnTo>
                  <a:lnTo>
                    <a:pt x="903827" y="376714"/>
                  </a:lnTo>
                  <a:lnTo>
                    <a:pt x="902208" y="373856"/>
                  </a:lnTo>
                  <a:lnTo>
                    <a:pt x="881539" y="369284"/>
                  </a:lnTo>
                  <a:lnTo>
                    <a:pt x="865251" y="374809"/>
                  </a:lnTo>
                  <a:lnTo>
                    <a:pt x="855250" y="386905"/>
                  </a:lnTo>
                  <a:lnTo>
                    <a:pt x="855631" y="397002"/>
                  </a:lnTo>
                  <a:lnTo>
                    <a:pt x="849630" y="418814"/>
                  </a:lnTo>
                  <a:lnTo>
                    <a:pt x="856107" y="431673"/>
                  </a:lnTo>
                  <a:lnTo>
                    <a:pt x="870680" y="449866"/>
                  </a:lnTo>
                  <a:lnTo>
                    <a:pt x="871633" y="461391"/>
                  </a:lnTo>
                  <a:lnTo>
                    <a:pt x="879348" y="478155"/>
                  </a:lnTo>
                  <a:lnTo>
                    <a:pt x="877824" y="482536"/>
                  </a:lnTo>
                  <a:lnTo>
                    <a:pt x="855154" y="507302"/>
                  </a:lnTo>
                  <a:lnTo>
                    <a:pt x="855536" y="511873"/>
                  </a:lnTo>
                  <a:lnTo>
                    <a:pt x="878396" y="523208"/>
                  </a:lnTo>
                  <a:lnTo>
                    <a:pt x="886206" y="532162"/>
                  </a:lnTo>
                  <a:lnTo>
                    <a:pt x="904875" y="538163"/>
                  </a:lnTo>
                  <a:lnTo>
                    <a:pt x="905732" y="545782"/>
                  </a:lnTo>
                  <a:lnTo>
                    <a:pt x="910590" y="554927"/>
                  </a:lnTo>
                  <a:lnTo>
                    <a:pt x="908780" y="559498"/>
                  </a:lnTo>
                  <a:lnTo>
                    <a:pt x="913543" y="565404"/>
                  </a:lnTo>
                  <a:lnTo>
                    <a:pt x="912495" y="568261"/>
                  </a:lnTo>
                  <a:lnTo>
                    <a:pt x="918115" y="573214"/>
                  </a:lnTo>
                  <a:lnTo>
                    <a:pt x="918210" y="577405"/>
                  </a:lnTo>
                  <a:lnTo>
                    <a:pt x="915543" y="578930"/>
                  </a:lnTo>
                  <a:lnTo>
                    <a:pt x="919639" y="590645"/>
                  </a:lnTo>
                  <a:lnTo>
                    <a:pt x="914686" y="603218"/>
                  </a:lnTo>
                  <a:lnTo>
                    <a:pt x="917543" y="613886"/>
                  </a:lnTo>
                  <a:lnTo>
                    <a:pt x="916114" y="625221"/>
                  </a:lnTo>
                  <a:lnTo>
                    <a:pt x="922115" y="631889"/>
                  </a:lnTo>
                  <a:lnTo>
                    <a:pt x="923639" y="639223"/>
                  </a:lnTo>
                  <a:lnTo>
                    <a:pt x="916877" y="650748"/>
                  </a:lnTo>
                  <a:lnTo>
                    <a:pt x="916400" y="660559"/>
                  </a:lnTo>
                  <a:lnTo>
                    <a:pt x="911447" y="669131"/>
                  </a:lnTo>
                  <a:lnTo>
                    <a:pt x="908304" y="694468"/>
                  </a:lnTo>
                  <a:lnTo>
                    <a:pt x="901827" y="704183"/>
                  </a:lnTo>
                  <a:lnTo>
                    <a:pt x="903161" y="715899"/>
                  </a:lnTo>
                  <a:lnTo>
                    <a:pt x="895826" y="724758"/>
                  </a:lnTo>
                  <a:lnTo>
                    <a:pt x="906875" y="734283"/>
                  </a:lnTo>
                  <a:lnTo>
                    <a:pt x="915448" y="735616"/>
                  </a:lnTo>
                  <a:lnTo>
                    <a:pt x="930878" y="749046"/>
                  </a:lnTo>
                  <a:lnTo>
                    <a:pt x="919353" y="753333"/>
                  </a:lnTo>
                  <a:lnTo>
                    <a:pt x="914400" y="760190"/>
                  </a:lnTo>
                  <a:lnTo>
                    <a:pt x="913638" y="779907"/>
                  </a:lnTo>
                  <a:lnTo>
                    <a:pt x="922020" y="778097"/>
                  </a:lnTo>
                  <a:lnTo>
                    <a:pt x="936212" y="785813"/>
                  </a:lnTo>
                  <a:lnTo>
                    <a:pt x="948785" y="806863"/>
                  </a:lnTo>
                  <a:lnTo>
                    <a:pt x="951071" y="829151"/>
                  </a:lnTo>
                  <a:lnTo>
                    <a:pt x="954596" y="839534"/>
                  </a:lnTo>
                  <a:lnTo>
                    <a:pt x="961835" y="846296"/>
                  </a:lnTo>
                  <a:lnTo>
                    <a:pt x="958024" y="865251"/>
                  </a:lnTo>
                  <a:lnTo>
                    <a:pt x="972598" y="892302"/>
                  </a:lnTo>
                  <a:lnTo>
                    <a:pt x="958882" y="913543"/>
                  </a:lnTo>
                  <a:lnTo>
                    <a:pt x="937450" y="918020"/>
                  </a:lnTo>
                  <a:lnTo>
                    <a:pt x="912971" y="930307"/>
                  </a:lnTo>
                  <a:lnTo>
                    <a:pt x="914210" y="934974"/>
                  </a:lnTo>
                  <a:lnTo>
                    <a:pt x="924401" y="932021"/>
                  </a:lnTo>
                  <a:lnTo>
                    <a:pt x="956120" y="999839"/>
                  </a:lnTo>
                  <a:lnTo>
                    <a:pt x="935831" y="995743"/>
                  </a:lnTo>
                  <a:lnTo>
                    <a:pt x="931450" y="997172"/>
                  </a:lnTo>
                  <a:lnTo>
                    <a:pt x="925354" y="991076"/>
                  </a:lnTo>
                  <a:lnTo>
                    <a:pt x="912209" y="992981"/>
                  </a:lnTo>
                  <a:lnTo>
                    <a:pt x="914971" y="1002316"/>
                  </a:lnTo>
                  <a:lnTo>
                    <a:pt x="911733" y="1027176"/>
                  </a:lnTo>
                  <a:lnTo>
                    <a:pt x="917353" y="1048036"/>
                  </a:lnTo>
                  <a:lnTo>
                    <a:pt x="911066" y="1053942"/>
                  </a:lnTo>
                  <a:lnTo>
                    <a:pt x="900970" y="1057751"/>
                  </a:lnTo>
                  <a:lnTo>
                    <a:pt x="900684" y="1061275"/>
                  </a:lnTo>
                  <a:lnTo>
                    <a:pt x="917353" y="1079278"/>
                  </a:lnTo>
                  <a:lnTo>
                    <a:pt x="922115" y="1098804"/>
                  </a:lnTo>
                  <a:lnTo>
                    <a:pt x="923925" y="1102138"/>
                  </a:lnTo>
                  <a:lnTo>
                    <a:pt x="930402" y="1104138"/>
                  </a:lnTo>
                  <a:lnTo>
                    <a:pt x="930402" y="1114901"/>
                  </a:lnTo>
                  <a:lnTo>
                    <a:pt x="941546" y="1126141"/>
                  </a:lnTo>
                  <a:lnTo>
                    <a:pt x="929449" y="1145381"/>
                  </a:lnTo>
                  <a:lnTo>
                    <a:pt x="921067" y="1146905"/>
                  </a:lnTo>
                  <a:lnTo>
                    <a:pt x="914495" y="1157288"/>
                  </a:lnTo>
                  <a:lnTo>
                    <a:pt x="889635" y="1162812"/>
                  </a:lnTo>
                  <a:lnTo>
                    <a:pt x="897541" y="1172433"/>
                  </a:lnTo>
                  <a:lnTo>
                    <a:pt x="897160" y="1180433"/>
                  </a:lnTo>
                  <a:lnTo>
                    <a:pt x="891826" y="1186815"/>
                  </a:lnTo>
                  <a:lnTo>
                    <a:pt x="913829" y="1201388"/>
                  </a:lnTo>
                  <a:lnTo>
                    <a:pt x="911733" y="1205389"/>
                  </a:lnTo>
                  <a:lnTo>
                    <a:pt x="907828" y="1203770"/>
                  </a:lnTo>
                  <a:lnTo>
                    <a:pt x="907352" y="1208056"/>
                  </a:lnTo>
                  <a:lnTo>
                    <a:pt x="916877" y="1213009"/>
                  </a:lnTo>
                  <a:lnTo>
                    <a:pt x="914210" y="1220534"/>
                  </a:lnTo>
                  <a:lnTo>
                    <a:pt x="915924" y="1250061"/>
                  </a:lnTo>
                  <a:lnTo>
                    <a:pt x="923354" y="1267397"/>
                  </a:lnTo>
                  <a:lnTo>
                    <a:pt x="912781" y="1271683"/>
                  </a:lnTo>
                  <a:lnTo>
                    <a:pt x="909447" y="1278731"/>
                  </a:lnTo>
                  <a:lnTo>
                    <a:pt x="904970" y="1281208"/>
                  </a:lnTo>
                  <a:lnTo>
                    <a:pt x="902494" y="1292923"/>
                  </a:lnTo>
                  <a:lnTo>
                    <a:pt x="897160" y="1297972"/>
                  </a:lnTo>
                  <a:lnTo>
                    <a:pt x="884872" y="1302258"/>
                  </a:lnTo>
                  <a:lnTo>
                    <a:pt x="882396" y="1294543"/>
                  </a:lnTo>
                  <a:lnTo>
                    <a:pt x="871919" y="1289495"/>
                  </a:lnTo>
                  <a:lnTo>
                    <a:pt x="865156" y="1282351"/>
                  </a:lnTo>
                  <a:lnTo>
                    <a:pt x="856202" y="1279303"/>
                  </a:lnTo>
                  <a:lnTo>
                    <a:pt x="855250" y="1273302"/>
                  </a:lnTo>
                  <a:lnTo>
                    <a:pt x="849154" y="1266063"/>
                  </a:lnTo>
                  <a:lnTo>
                    <a:pt x="820579" y="1260443"/>
                  </a:lnTo>
                  <a:lnTo>
                    <a:pt x="809244" y="1246537"/>
                  </a:lnTo>
                  <a:lnTo>
                    <a:pt x="802481" y="1241870"/>
                  </a:lnTo>
                  <a:lnTo>
                    <a:pt x="794195" y="1239679"/>
                  </a:lnTo>
                  <a:lnTo>
                    <a:pt x="790480" y="1244632"/>
                  </a:lnTo>
                  <a:lnTo>
                    <a:pt x="794480" y="1230154"/>
                  </a:lnTo>
                  <a:lnTo>
                    <a:pt x="780288" y="1227773"/>
                  </a:lnTo>
                  <a:lnTo>
                    <a:pt x="742093" y="1198245"/>
                  </a:lnTo>
                  <a:lnTo>
                    <a:pt x="738188" y="1204055"/>
                  </a:lnTo>
                  <a:lnTo>
                    <a:pt x="739521" y="1208627"/>
                  </a:lnTo>
                  <a:lnTo>
                    <a:pt x="733996" y="1214152"/>
                  </a:lnTo>
                  <a:lnTo>
                    <a:pt x="731615" y="1229392"/>
                  </a:lnTo>
                  <a:lnTo>
                    <a:pt x="725519" y="1235488"/>
                  </a:lnTo>
                  <a:lnTo>
                    <a:pt x="722376" y="1243108"/>
                  </a:lnTo>
                  <a:lnTo>
                    <a:pt x="722376" y="1258062"/>
                  </a:lnTo>
                  <a:lnTo>
                    <a:pt x="726377" y="1260824"/>
                  </a:lnTo>
                  <a:lnTo>
                    <a:pt x="720566" y="1272254"/>
                  </a:lnTo>
                  <a:lnTo>
                    <a:pt x="726186" y="1275683"/>
                  </a:lnTo>
                  <a:lnTo>
                    <a:pt x="722566" y="1289304"/>
                  </a:lnTo>
                  <a:lnTo>
                    <a:pt x="717518" y="1296734"/>
                  </a:lnTo>
                  <a:lnTo>
                    <a:pt x="700849" y="1291876"/>
                  </a:lnTo>
                  <a:lnTo>
                    <a:pt x="682942" y="1298257"/>
                  </a:lnTo>
                  <a:lnTo>
                    <a:pt x="677132" y="1291114"/>
                  </a:lnTo>
                  <a:lnTo>
                    <a:pt x="681323" y="1284256"/>
                  </a:lnTo>
                  <a:lnTo>
                    <a:pt x="684086" y="1270064"/>
                  </a:lnTo>
                  <a:lnTo>
                    <a:pt x="691420" y="1274540"/>
                  </a:lnTo>
                  <a:lnTo>
                    <a:pt x="704564" y="1245870"/>
                  </a:lnTo>
                  <a:lnTo>
                    <a:pt x="686181" y="1245680"/>
                  </a:lnTo>
                  <a:lnTo>
                    <a:pt x="671989" y="1236821"/>
                  </a:lnTo>
                  <a:lnTo>
                    <a:pt x="662178" y="1236631"/>
                  </a:lnTo>
                  <a:lnTo>
                    <a:pt x="656558" y="1240536"/>
                  </a:lnTo>
                  <a:lnTo>
                    <a:pt x="650462" y="1239298"/>
                  </a:lnTo>
                  <a:lnTo>
                    <a:pt x="635127" y="1225392"/>
                  </a:lnTo>
                  <a:lnTo>
                    <a:pt x="632460" y="1213104"/>
                  </a:lnTo>
                  <a:lnTo>
                    <a:pt x="623411" y="1226534"/>
                  </a:lnTo>
                  <a:lnTo>
                    <a:pt x="622078" y="1237679"/>
                  </a:lnTo>
                  <a:lnTo>
                    <a:pt x="614172" y="1226725"/>
                  </a:lnTo>
                  <a:lnTo>
                    <a:pt x="598741" y="1232154"/>
                  </a:lnTo>
                  <a:lnTo>
                    <a:pt x="596455" y="1230535"/>
                  </a:lnTo>
                  <a:lnTo>
                    <a:pt x="594836" y="1225486"/>
                  </a:lnTo>
                  <a:lnTo>
                    <a:pt x="584073" y="1213675"/>
                  </a:lnTo>
                  <a:lnTo>
                    <a:pt x="588931" y="1208341"/>
                  </a:lnTo>
                  <a:lnTo>
                    <a:pt x="589216" y="1196245"/>
                  </a:lnTo>
                  <a:lnTo>
                    <a:pt x="580358" y="1197388"/>
                  </a:lnTo>
                  <a:lnTo>
                    <a:pt x="581215" y="1187386"/>
                  </a:lnTo>
                  <a:lnTo>
                    <a:pt x="575024" y="1170718"/>
                  </a:lnTo>
                  <a:lnTo>
                    <a:pt x="573214" y="1168146"/>
                  </a:lnTo>
                  <a:lnTo>
                    <a:pt x="558451" y="1166622"/>
                  </a:lnTo>
                  <a:lnTo>
                    <a:pt x="552831" y="1141381"/>
                  </a:lnTo>
                  <a:lnTo>
                    <a:pt x="554260" y="1128332"/>
                  </a:lnTo>
                  <a:lnTo>
                    <a:pt x="556736" y="1116711"/>
                  </a:lnTo>
                  <a:lnTo>
                    <a:pt x="561499" y="1111758"/>
                  </a:lnTo>
                  <a:lnTo>
                    <a:pt x="566356" y="1112044"/>
                  </a:lnTo>
                  <a:lnTo>
                    <a:pt x="563023" y="1108615"/>
                  </a:lnTo>
                  <a:lnTo>
                    <a:pt x="587978" y="1083469"/>
                  </a:lnTo>
                  <a:lnTo>
                    <a:pt x="606838" y="1074801"/>
                  </a:lnTo>
                  <a:lnTo>
                    <a:pt x="611410" y="1065848"/>
                  </a:lnTo>
                  <a:lnTo>
                    <a:pt x="616744" y="1067752"/>
                  </a:lnTo>
                  <a:lnTo>
                    <a:pt x="620268" y="1062324"/>
                  </a:lnTo>
                  <a:lnTo>
                    <a:pt x="627412" y="1062418"/>
                  </a:lnTo>
                  <a:lnTo>
                    <a:pt x="629888" y="1055180"/>
                  </a:lnTo>
                  <a:lnTo>
                    <a:pt x="624935" y="1050703"/>
                  </a:lnTo>
                  <a:lnTo>
                    <a:pt x="630555" y="1034415"/>
                  </a:lnTo>
                  <a:lnTo>
                    <a:pt x="611886" y="1015079"/>
                  </a:lnTo>
                  <a:lnTo>
                    <a:pt x="594074" y="988505"/>
                  </a:lnTo>
                  <a:lnTo>
                    <a:pt x="588359" y="987171"/>
                  </a:lnTo>
                  <a:lnTo>
                    <a:pt x="578072" y="969645"/>
                  </a:lnTo>
                  <a:lnTo>
                    <a:pt x="563689" y="953071"/>
                  </a:lnTo>
                  <a:lnTo>
                    <a:pt x="568071" y="947166"/>
                  </a:lnTo>
                  <a:lnTo>
                    <a:pt x="566547" y="939355"/>
                  </a:lnTo>
                  <a:lnTo>
                    <a:pt x="571214" y="934688"/>
                  </a:lnTo>
                  <a:lnTo>
                    <a:pt x="561594" y="936689"/>
                  </a:lnTo>
                  <a:lnTo>
                    <a:pt x="550640" y="928974"/>
                  </a:lnTo>
                  <a:lnTo>
                    <a:pt x="536448" y="924496"/>
                  </a:lnTo>
                  <a:lnTo>
                    <a:pt x="536257" y="927545"/>
                  </a:lnTo>
                  <a:lnTo>
                    <a:pt x="532162" y="927925"/>
                  </a:lnTo>
                  <a:lnTo>
                    <a:pt x="527685" y="941927"/>
                  </a:lnTo>
                  <a:lnTo>
                    <a:pt x="528066" y="949166"/>
                  </a:lnTo>
                  <a:lnTo>
                    <a:pt x="524161" y="955262"/>
                  </a:lnTo>
                  <a:lnTo>
                    <a:pt x="516350" y="958310"/>
                  </a:lnTo>
                  <a:lnTo>
                    <a:pt x="507682" y="952976"/>
                  </a:lnTo>
                  <a:lnTo>
                    <a:pt x="502063" y="940689"/>
                  </a:lnTo>
                  <a:lnTo>
                    <a:pt x="508540" y="935927"/>
                  </a:lnTo>
                  <a:lnTo>
                    <a:pt x="515779" y="913162"/>
                  </a:lnTo>
                  <a:lnTo>
                    <a:pt x="508159" y="889730"/>
                  </a:lnTo>
                  <a:lnTo>
                    <a:pt x="503206" y="886111"/>
                  </a:lnTo>
                  <a:lnTo>
                    <a:pt x="503587" y="878777"/>
                  </a:lnTo>
                  <a:lnTo>
                    <a:pt x="498443" y="877348"/>
                  </a:lnTo>
                  <a:lnTo>
                    <a:pt x="487108" y="880682"/>
                  </a:lnTo>
                  <a:lnTo>
                    <a:pt x="481679" y="878014"/>
                  </a:lnTo>
                  <a:lnTo>
                    <a:pt x="461010" y="877634"/>
                  </a:lnTo>
                  <a:lnTo>
                    <a:pt x="452152" y="882968"/>
                  </a:lnTo>
                  <a:lnTo>
                    <a:pt x="453009" y="886206"/>
                  </a:lnTo>
                  <a:lnTo>
                    <a:pt x="432149" y="885349"/>
                  </a:lnTo>
                  <a:lnTo>
                    <a:pt x="426529" y="890301"/>
                  </a:lnTo>
                  <a:lnTo>
                    <a:pt x="427768" y="898779"/>
                  </a:lnTo>
                  <a:lnTo>
                    <a:pt x="421577" y="902303"/>
                  </a:lnTo>
                  <a:lnTo>
                    <a:pt x="420910" y="908590"/>
                  </a:lnTo>
                  <a:lnTo>
                    <a:pt x="424434" y="914781"/>
                  </a:lnTo>
                  <a:lnTo>
                    <a:pt x="415766" y="925354"/>
                  </a:lnTo>
                  <a:lnTo>
                    <a:pt x="412147" y="938784"/>
                  </a:lnTo>
                  <a:lnTo>
                    <a:pt x="423862" y="944880"/>
                  </a:lnTo>
                  <a:lnTo>
                    <a:pt x="409861" y="947833"/>
                  </a:lnTo>
                  <a:lnTo>
                    <a:pt x="388334" y="939451"/>
                  </a:lnTo>
                  <a:lnTo>
                    <a:pt x="384715" y="948118"/>
                  </a:lnTo>
                  <a:lnTo>
                    <a:pt x="371285" y="952405"/>
                  </a:lnTo>
                  <a:lnTo>
                    <a:pt x="364046" y="960120"/>
                  </a:lnTo>
                  <a:lnTo>
                    <a:pt x="349282" y="959548"/>
                  </a:lnTo>
                  <a:lnTo>
                    <a:pt x="334423" y="967359"/>
                  </a:lnTo>
                  <a:lnTo>
                    <a:pt x="312706" y="974312"/>
                  </a:lnTo>
                  <a:lnTo>
                    <a:pt x="305276" y="980694"/>
                  </a:lnTo>
                  <a:lnTo>
                    <a:pt x="300037" y="972502"/>
                  </a:lnTo>
                  <a:lnTo>
                    <a:pt x="288131" y="979170"/>
                  </a:lnTo>
                  <a:lnTo>
                    <a:pt x="282892" y="964597"/>
                  </a:lnTo>
                  <a:lnTo>
                    <a:pt x="275082" y="955643"/>
                  </a:lnTo>
                  <a:lnTo>
                    <a:pt x="268510" y="953071"/>
                  </a:lnTo>
                  <a:lnTo>
                    <a:pt x="268319" y="951262"/>
                  </a:lnTo>
                  <a:lnTo>
                    <a:pt x="275082" y="952405"/>
                  </a:lnTo>
                  <a:lnTo>
                    <a:pt x="287274" y="946404"/>
                  </a:lnTo>
                  <a:lnTo>
                    <a:pt x="305467" y="947547"/>
                  </a:lnTo>
                  <a:lnTo>
                    <a:pt x="304990" y="943261"/>
                  </a:lnTo>
                  <a:lnTo>
                    <a:pt x="281940" y="940213"/>
                  </a:lnTo>
                  <a:lnTo>
                    <a:pt x="273939" y="936784"/>
                  </a:lnTo>
                  <a:lnTo>
                    <a:pt x="272224" y="941546"/>
                  </a:lnTo>
                  <a:lnTo>
                    <a:pt x="271558" y="938213"/>
                  </a:lnTo>
                  <a:lnTo>
                    <a:pt x="276225" y="933164"/>
                  </a:lnTo>
                  <a:lnTo>
                    <a:pt x="276320" y="926878"/>
                  </a:lnTo>
                  <a:lnTo>
                    <a:pt x="285179" y="921258"/>
                  </a:lnTo>
                  <a:lnTo>
                    <a:pt x="282988" y="919639"/>
                  </a:lnTo>
                  <a:lnTo>
                    <a:pt x="283940" y="915067"/>
                  </a:lnTo>
                  <a:lnTo>
                    <a:pt x="276606" y="909351"/>
                  </a:lnTo>
                  <a:lnTo>
                    <a:pt x="274511" y="914114"/>
                  </a:lnTo>
                  <a:lnTo>
                    <a:pt x="267748" y="911543"/>
                  </a:lnTo>
                  <a:lnTo>
                    <a:pt x="262128" y="913448"/>
                  </a:lnTo>
                  <a:lnTo>
                    <a:pt x="259556" y="909733"/>
                  </a:lnTo>
                  <a:lnTo>
                    <a:pt x="251365" y="913829"/>
                  </a:lnTo>
                  <a:lnTo>
                    <a:pt x="249745" y="910114"/>
                  </a:lnTo>
                  <a:lnTo>
                    <a:pt x="245269" y="910876"/>
                  </a:lnTo>
                  <a:lnTo>
                    <a:pt x="243459" y="907066"/>
                  </a:lnTo>
                  <a:lnTo>
                    <a:pt x="239173" y="906399"/>
                  </a:lnTo>
                  <a:lnTo>
                    <a:pt x="238030" y="912686"/>
                  </a:lnTo>
                  <a:lnTo>
                    <a:pt x="226123" y="903446"/>
                  </a:lnTo>
                  <a:lnTo>
                    <a:pt x="224219" y="907542"/>
                  </a:lnTo>
                  <a:lnTo>
                    <a:pt x="206026" y="894874"/>
                  </a:lnTo>
                  <a:lnTo>
                    <a:pt x="188500" y="899160"/>
                  </a:lnTo>
                  <a:lnTo>
                    <a:pt x="178498" y="893255"/>
                  </a:lnTo>
                  <a:lnTo>
                    <a:pt x="165163" y="895064"/>
                  </a:lnTo>
                  <a:lnTo>
                    <a:pt x="164116" y="897731"/>
                  </a:lnTo>
                  <a:lnTo>
                    <a:pt x="166973" y="900399"/>
                  </a:lnTo>
                  <a:lnTo>
                    <a:pt x="164306" y="903351"/>
                  </a:lnTo>
                  <a:lnTo>
                    <a:pt x="162687" y="916495"/>
                  </a:lnTo>
                  <a:lnTo>
                    <a:pt x="165068" y="918020"/>
                  </a:lnTo>
                  <a:lnTo>
                    <a:pt x="167640" y="928783"/>
                  </a:lnTo>
                  <a:lnTo>
                    <a:pt x="165830" y="938879"/>
                  </a:lnTo>
                  <a:lnTo>
                    <a:pt x="169069" y="946214"/>
                  </a:lnTo>
                  <a:lnTo>
                    <a:pt x="178784" y="944594"/>
                  </a:lnTo>
                  <a:lnTo>
                    <a:pt x="180213" y="952214"/>
                  </a:lnTo>
                  <a:lnTo>
                    <a:pt x="183452" y="952691"/>
                  </a:lnTo>
                  <a:lnTo>
                    <a:pt x="182785" y="957739"/>
                  </a:lnTo>
                  <a:lnTo>
                    <a:pt x="174974" y="975836"/>
                  </a:lnTo>
                  <a:lnTo>
                    <a:pt x="165163" y="965454"/>
                  </a:lnTo>
                  <a:lnTo>
                    <a:pt x="158115" y="971074"/>
                  </a:lnTo>
                  <a:lnTo>
                    <a:pt x="146495" y="973836"/>
                  </a:lnTo>
                  <a:lnTo>
                    <a:pt x="137541" y="960311"/>
                  </a:lnTo>
                  <a:lnTo>
                    <a:pt x="136684" y="954024"/>
                  </a:lnTo>
                  <a:lnTo>
                    <a:pt x="110966" y="929450"/>
                  </a:lnTo>
                  <a:lnTo>
                    <a:pt x="96298" y="908971"/>
                  </a:lnTo>
                  <a:lnTo>
                    <a:pt x="80200" y="895064"/>
                  </a:lnTo>
                  <a:lnTo>
                    <a:pt x="77153" y="886968"/>
                  </a:lnTo>
                  <a:lnTo>
                    <a:pt x="71914" y="889159"/>
                  </a:lnTo>
                  <a:lnTo>
                    <a:pt x="62389" y="883920"/>
                  </a:lnTo>
                  <a:lnTo>
                    <a:pt x="79534" y="869347"/>
                  </a:lnTo>
                  <a:lnTo>
                    <a:pt x="80772" y="853345"/>
                  </a:lnTo>
                  <a:lnTo>
                    <a:pt x="78105" y="846677"/>
                  </a:lnTo>
                  <a:lnTo>
                    <a:pt x="73723" y="844201"/>
                  </a:lnTo>
                  <a:lnTo>
                    <a:pt x="70580" y="854678"/>
                  </a:lnTo>
                  <a:lnTo>
                    <a:pt x="60960" y="844296"/>
                  </a:lnTo>
                  <a:lnTo>
                    <a:pt x="39243" y="828580"/>
                  </a:lnTo>
                  <a:lnTo>
                    <a:pt x="41720" y="818864"/>
                  </a:lnTo>
                  <a:lnTo>
                    <a:pt x="33242" y="8081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31" name="Freihandform: Form 330">
              <a:extLst>
                <a:ext uri="{FF2B5EF4-FFF2-40B4-BE49-F238E27FC236}">
                  <a16:creationId xmlns:a16="http://schemas.microsoft.com/office/drawing/2014/main" id="{AED82335-0AD6-40F4-B896-2BCFA86C7DD5}"/>
                </a:ext>
              </a:extLst>
            </p:cNvPr>
            <p:cNvSpPr/>
            <p:nvPr/>
          </p:nvSpPr>
          <p:spPr>
            <a:xfrm>
              <a:off x="2339296" y="2505955"/>
              <a:ext cx="851400" cy="782100"/>
            </a:xfrm>
            <a:custGeom>
              <a:avLst/>
              <a:gdLst>
                <a:gd name="connsiteX0" fmla="*/ 332137 w 1638300"/>
                <a:gd name="connsiteY0" fmla="*/ 450914 h 1504950"/>
                <a:gd name="connsiteX1" fmla="*/ 330899 w 1638300"/>
                <a:gd name="connsiteY1" fmla="*/ 447484 h 1504950"/>
                <a:gd name="connsiteX2" fmla="*/ 345281 w 1638300"/>
                <a:gd name="connsiteY2" fmla="*/ 442246 h 1504950"/>
                <a:gd name="connsiteX3" fmla="*/ 342138 w 1638300"/>
                <a:gd name="connsiteY3" fmla="*/ 433102 h 1504950"/>
                <a:gd name="connsiteX4" fmla="*/ 396430 w 1638300"/>
                <a:gd name="connsiteY4" fmla="*/ 418909 h 1504950"/>
                <a:gd name="connsiteX5" fmla="*/ 395954 w 1638300"/>
                <a:gd name="connsiteY5" fmla="*/ 414147 h 1504950"/>
                <a:gd name="connsiteX6" fmla="*/ 402717 w 1638300"/>
                <a:gd name="connsiteY6" fmla="*/ 413575 h 1504950"/>
                <a:gd name="connsiteX7" fmla="*/ 410718 w 1638300"/>
                <a:gd name="connsiteY7" fmla="*/ 402622 h 1504950"/>
                <a:gd name="connsiteX8" fmla="*/ 405860 w 1638300"/>
                <a:gd name="connsiteY8" fmla="*/ 393859 h 1504950"/>
                <a:gd name="connsiteX9" fmla="*/ 426625 w 1638300"/>
                <a:gd name="connsiteY9" fmla="*/ 386239 h 1504950"/>
                <a:gd name="connsiteX10" fmla="*/ 463868 w 1638300"/>
                <a:gd name="connsiteY10" fmla="*/ 381095 h 1504950"/>
                <a:gd name="connsiteX11" fmla="*/ 486156 w 1638300"/>
                <a:gd name="connsiteY11" fmla="*/ 375094 h 1504950"/>
                <a:gd name="connsiteX12" fmla="*/ 478250 w 1638300"/>
                <a:gd name="connsiteY12" fmla="*/ 342709 h 1504950"/>
                <a:gd name="connsiteX13" fmla="*/ 472916 w 1638300"/>
                <a:gd name="connsiteY13" fmla="*/ 336709 h 1504950"/>
                <a:gd name="connsiteX14" fmla="*/ 502253 w 1638300"/>
                <a:gd name="connsiteY14" fmla="*/ 334708 h 1504950"/>
                <a:gd name="connsiteX15" fmla="*/ 501015 w 1638300"/>
                <a:gd name="connsiteY15" fmla="*/ 329851 h 1504950"/>
                <a:gd name="connsiteX16" fmla="*/ 511778 w 1638300"/>
                <a:gd name="connsiteY16" fmla="*/ 328612 h 1504950"/>
                <a:gd name="connsiteX17" fmla="*/ 509207 w 1638300"/>
                <a:gd name="connsiteY17" fmla="*/ 313563 h 1504950"/>
                <a:gd name="connsiteX18" fmla="*/ 533971 w 1638300"/>
                <a:gd name="connsiteY18" fmla="*/ 307943 h 1504950"/>
                <a:gd name="connsiteX19" fmla="*/ 525875 w 1638300"/>
                <a:gd name="connsiteY19" fmla="*/ 277368 h 1504950"/>
                <a:gd name="connsiteX20" fmla="*/ 537210 w 1638300"/>
                <a:gd name="connsiteY20" fmla="*/ 272415 h 1504950"/>
                <a:gd name="connsiteX21" fmla="*/ 542354 w 1638300"/>
                <a:gd name="connsiteY21" fmla="*/ 284702 h 1504950"/>
                <a:gd name="connsiteX22" fmla="*/ 545878 w 1638300"/>
                <a:gd name="connsiteY22" fmla="*/ 282892 h 1504950"/>
                <a:gd name="connsiteX23" fmla="*/ 547497 w 1638300"/>
                <a:gd name="connsiteY23" fmla="*/ 287750 h 1504950"/>
                <a:gd name="connsiteX24" fmla="*/ 551117 w 1638300"/>
                <a:gd name="connsiteY24" fmla="*/ 287274 h 1504950"/>
                <a:gd name="connsiteX25" fmla="*/ 548545 w 1638300"/>
                <a:gd name="connsiteY25" fmla="*/ 281559 h 1504950"/>
                <a:gd name="connsiteX26" fmla="*/ 563023 w 1638300"/>
                <a:gd name="connsiteY26" fmla="*/ 276034 h 1504950"/>
                <a:gd name="connsiteX27" fmla="*/ 568738 w 1638300"/>
                <a:gd name="connsiteY27" fmla="*/ 288226 h 1504950"/>
                <a:gd name="connsiteX28" fmla="*/ 585692 w 1638300"/>
                <a:gd name="connsiteY28" fmla="*/ 285941 h 1504950"/>
                <a:gd name="connsiteX29" fmla="*/ 596551 w 1638300"/>
                <a:gd name="connsiteY29" fmla="*/ 281559 h 1504950"/>
                <a:gd name="connsiteX30" fmla="*/ 599694 w 1638300"/>
                <a:gd name="connsiteY30" fmla="*/ 291179 h 1504950"/>
                <a:gd name="connsiteX31" fmla="*/ 611696 w 1638300"/>
                <a:gd name="connsiteY31" fmla="*/ 290703 h 1504950"/>
                <a:gd name="connsiteX32" fmla="*/ 617220 w 1638300"/>
                <a:gd name="connsiteY32" fmla="*/ 282702 h 1504950"/>
                <a:gd name="connsiteX33" fmla="*/ 629412 w 1638300"/>
                <a:gd name="connsiteY33" fmla="*/ 276701 h 1504950"/>
                <a:gd name="connsiteX34" fmla="*/ 627317 w 1638300"/>
                <a:gd name="connsiteY34" fmla="*/ 271177 h 1504950"/>
                <a:gd name="connsiteX35" fmla="*/ 642938 w 1638300"/>
                <a:gd name="connsiteY35" fmla="*/ 265462 h 1504950"/>
                <a:gd name="connsiteX36" fmla="*/ 647700 w 1638300"/>
                <a:gd name="connsiteY36" fmla="*/ 261271 h 1504950"/>
                <a:gd name="connsiteX37" fmla="*/ 659988 w 1638300"/>
                <a:gd name="connsiteY37" fmla="*/ 239077 h 1504950"/>
                <a:gd name="connsiteX38" fmla="*/ 673894 w 1638300"/>
                <a:gd name="connsiteY38" fmla="*/ 233648 h 1504950"/>
                <a:gd name="connsiteX39" fmla="*/ 665798 w 1638300"/>
                <a:gd name="connsiteY39" fmla="*/ 215456 h 1504950"/>
                <a:gd name="connsiteX40" fmla="*/ 654748 w 1638300"/>
                <a:gd name="connsiteY40" fmla="*/ 213836 h 1504950"/>
                <a:gd name="connsiteX41" fmla="*/ 656273 w 1638300"/>
                <a:gd name="connsiteY41" fmla="*/ 205359 h 1504950"/>
                <a:gd name="connsiteX42" fmla="*/ 669036 w 1638300"/>
                <a:gd name="connsiteY42" fmla="*/ 201644 h 1504950"/>
                <a:gd name="connsiteX43" fmla="*/ 670846 w 1638300"/>
                <a:gd name="connsiteY43" fmla="*/ 194882 h 1504950"/>
                <a:gd name="connsiteX44" fmla="*/ 668941 w 1638300"/>
                <a:gd name="connsiteY44" fmla="*/ 193548 h 1504950"/>
                <a:gd name="connsiteX45" fmla="*/ 675132 w 1638300"/>
                <a:gd name="connsiteY45" fmla="*/ 184690 h 1504950"/>
                <a:gd name="connsiteX46" fmla="*/ 683133 w 1638300"/>
                <a:gd name="connsiteY46" fmla="*/ 179260 h 1504950"/>
                <a:gd name="connsiteX47" fmla="*/ 682085 w 1638300"/>
                <a:gd name="connsiteY47" fmla="*/ 174879 h 1504950"/>
                <a:gd name="connsiteX48" fmla="*/ 701516 w 1638300"/>
                <a:gd name="connsiteY48" fmla="*/ 169735 h 1504950"/>
                <a:gd name="connsiteX49" fmla="*/ 703136 w 1638300"/>
                <a:gd name="connsiteY49" fmla="*/ 150781 h 1504950"/>
                <a:gd name="connsiteX50" fmla="*/ 695801 w 1638300"/>
                <a:gd name="connsiteY50" fmla="*/ 152876 h 1504950"/>
                <a:gd name="connsiteX51" fmla="*/ 679038 w 1638300"/>
                <a:gd name="connsiteY51" fmla="*/ 129159 h 1504950"/>
                <a:gd name="connsiteX52" fmla="*/ 682085 w 1638300"/>
                <a:gd name="connsiteY52" fmla="*/ 123539 h 1504950"/>
                <a:gd name="connsiteX53" fmla="*/ 691991 w 1638300"/>
                <a:gd name="connsiteY53" fmla="*/ 126206 h 1504950"/>
                <a:gd name="connsiteX54" fmla="*/ 692277 w 1638300"/>
                <a:gd name="connsiteY54" fmla="*/ 122777 h 1504950"/>
                <a:gd name="connsiteX55" fmla="*/ 706946 w 1638300"/>
                <a:gd name="connsiteY55" fmla="*/ 123158 h 1504950"/>
                <a:gd name="connsiteX56" fmla="*/ 705612 w 1638300"/>
                <a:gd name="connsiteY56" fmla="*/ 116300 h 1504950"/>
                <a:gd name="connsiteX57" fmla="*/ 707993 w 1638300"/>
                <a:gd name="connsiteY57" fmla="*/ 115157 h 1504950"/>
                <a:gd name="connsiteX58" fmla="*/ 699707 w 1638300"/>
                <a:gd name="connsiteY58" fmla="*/ 106013 h 1504950"/>
                <a:gd name="connsiteX59" fmla="*/ 703993 w 1638300"/>
                <a:gd name="connsiteY59" fmla="*/ 103251 h 1504950"/>
                <a:gd name="connsiteX60" fmla="*/ 701897 w 1638300"/>
                <a:gd name="connsiteY60" fmla="*/ 100679 h 1504950"/>
                <a:gd name="connsiteX61" fmla="*/ 704374 w 1638300"/>
                <a:gd name="connsiteY61" fmla="*/ 99536 h 1504950"/>
                <a:gd name="connsiteX62" fmla="*/ 697897 w 1638300"/>
                <a:gd name="connsiteY62" fmla="*/ 101632 h 1504950"/>
                <a:gd name="connsiteX63" fmla="*/ 699325 w 1638300"/>
                <a:gd name="connsiteY63" fmla="*/ 96107 h 1504950"/>
                <a:gd name="connsiteX64" fmla="*/ 696754 w 1638300"/>
                <a:gd name="connsiteY64" fmla="*/ 90297 h 1504950"/>
                <a:gd name="connsiteX65" fmla="*/ 703993 w 1638300"/>
                <a:gd name="connsiteY65" fmla="*/ 82582 h 1504950"/>
                <a:gd name="connsiteX66" fmla="*/ 704659 w 1638300"/>
                <a:gd name="connsiteY66" fmla="*/ 78010 h 1504950"/>
                <a:gd name="connsiteX67" fmla="*/ 700850 w 1638300"/>
                <a:gd name="connsiteY67" fmla="*/ 73819 h 1504950"/>
                <a:gd name="connsiteX68" fmla="*/ 707136 w 1638300"/>
                <a:gd name="connsiteY68" fmla="*/ 68294 h 1504950"/>
                <a:gd name="connsiteX69" fmla="*/ 704374 w 1638300"/>
                <a:gd name="connsiteY69" fmla="*/ 64484 h 1504950"/>
                <a:gd name="connsiteX70" fmla="*/ 698564 w 1638300"/>
                <a:gd name="connsiteY70" fmla="*/ 63341 h 1504950"/>
                <a:gd name="connsiteX71" fmla="*/ 699802 w 1638300"/>
                <a:gd name="connsiteY71" fmla="*/ 58674 h 1504950"/>
                <a:gd name="connsiteX72" fmla="*/ 702850 w 1638300"/>
                <a:gd name="connsiteY72" fmla="*/ 59150 h 1504950"/>
                <a:gd name="connsiteX73" fmla="*/ 702088 w 1638300"/>
                <a:gd name="connsiteY73" fmla="*/ 56388 h 1504950"/>
                <a:gd name="connsiteX74" fmla="*/ 692563 w 1638300"/>
                <a:gd name="connsiteY74" fmla="*/ 59817 h 1504950"/>
                <a:gd name="connsiteX75" fmla="*/ 691991 w 1638300"/>
                <a:gd name="connsiteY75" fmla="*/ 56769 h 1504950"/>
                <a:gd name="connsiteX76" fmla="*/ 697897 w 1638300"/>
                <a:gd name="connsiteY76" fmla="*/ 46291 h 1504950"/>
                <a:gd name="connsiteX77" fmla="*/ 693897 w 1638300"/>
                <a:gd name="connsiteY77" fmla="*/ 43339 h 1504950"/>
                <a:gd name="connsiteX78" fmla="*/ 695706 w 1638300"/>
                <a:gd name="connsiteY78" fmla="*/ 39433 h 1504950"/>
                <a:gd name="connsiteX79" fmla="*/ 684562 w 1638300"/>
                <a:gd name="connsiteY79" fmla="*/ 38195 h 1504950"/>
                <a:gd name="connsiteX80" fmla="*/ 684562 w 1638300"/>
                <a:gd name="connsiteY80" fmla="*/ 27622 h 1504950"/>
                <a:gd name="connsiteX81" fmla="*/ 690563 w 1638300"/>
                <a:gd name="connsiteY81" fmla="*/ 30194 h 1504950"/>
                <a:gd name="connsiteX82" fmla="*/ 698088 w 1638300"/>
                <a:gd name="connsiteY82" fmla="*/ 22574 h 1504950"/>
                <a:gd name="connsiteX83" fmla="*/ 724186 w 1638300"/>
                <a:gd name="connsiteY83" fmla="*/ 10382 h 1504950"/>
                <a:gd name="connsiteX84" fmla="*/ 730377 w 1638300"/>
                <a:gd name="connsiteY84" fmla="*/ 9525 h 1504950"/>
                <a:gd name="connsiteX85" fmla="*/ 732377 w 1638300"/>
                <a:gd name="connsiteY85" fmla="*/ 17812 h 1504950"/>
                <a:gd name="connsiteX86" fmla="*/ 738474 w 1638300"/>
                <a:gd name="connsiteY86" fmla="*/ 18288 h 1504950"/>
                <a:gd name="connsiteX87" fmla="*/ 735521 w 1638300"/>
                <a:gd name="connsiteY87" fmla="*/ 22098 h 1504950"/>
                <a:gd name="connsiteX88" fmla="*/ 731234 w 1638300"/>
                <a:gd name="connsiteY88" fmla="*/ 19241 h 1504950"/>
                <a:gd name="connsiteX89" fmla="*/ 727234 w 1638300"/>
                <a:gd name="connsiteY89" fmla="*/ 24384 h 1504950"/>
                <a:gd name="connsiteX90" fmla="*/ 732949 w 1638300"/>
                <a:gd name="connsiteY90" fmla="*/ 32766 h 1504950"/>
                <a:gd name="connsiteX91" fmla="*/ 736282 w 1638300"/>
                <a:gd name="connsiteY91" fmla="*/ 46291 h 1504950"/>
                <a:gd name="connsiteX92" fmla="*/ 739521 w 1638300"/>
                <a:gd name="connsiteY92" fmla="*/ 48863 h 1504950"/>
                <a:gd name="connsiteX93" fmla="*/ 734568 w 1638300"/>
                <a:gd name="connsiteY93" fmla="*/ 57626 h 1504950"/>
                <a:gd name="connsiteX94" fmla="*/ 738092 w 1638300"/>
                <a:gd name="connsiteY94" fmla="*/ 62293 h 1504950"/>
                <a:gd name="connsiteX95" fmla="*/ 735616 w 1638300"/>
                <a:gd name="connsiteY95" fmla="*/ 64960 h 1504950"/>
                <a:gd name="connsiteX96" fmla="*/ 741712 w 1638300"/>
                <a:gd name="connsiteY96" fmla="*/ 69533 h 1504950"/>
                <a:gd name="connsiteX97" fmla="*/ 737711 w 1638300"/>
                <a:gd name="connsiteY97" fmla="*/ 75914 h 1504950"/>
                <a:gd name="connsiteX98" fmla="*/ 740473 w 1638300"/>
                <a:gd name="connsiteY98" fmla="*/ 88773 h 1504950"/>
                <a:gd name="connsiteX99" fmla="*/ 761619 w 1638300"/>
                <a:gd name="connsiteY99" fmla="*/ 93440 h 1504950"/>
                <a:gd name="connsiteX100" fmla="*/ 767049 w 1638300"/>
                <a:gd name="connsiteY100" fmla="*/ 92202 h 1504950"/>
                <a:gd name="connsiteX101" fmla="*/ 772001 w 1638300"/>
                <a:gd name="connsiteY101" fmla="*/ 83725 h 1504950"/>
                <a:gd name="connsiteX102" fmla="*/ 792766 w 1638300"/>
                <a:gd name="connsiteY102" fmla="*/ 79724 h 1504950"/>
                <a:gd name="connsiteX103" fmla="*/ 794671 w 1638300"/>
                <a:gd name="connsiteY103" fmla="*/ 79819 h 1504950"/>
                <a:gd name="connsiteX104" fmla="*/ 797243 w 1638300"/>
                <a:gd name="connsiteY104" fmla="*/ 88964 h 1504950"/>
                <a:gd name="connsiteX105" fmla="*/ 802481 w 1638300"/>
                <a:gd name="connsiteY105" fmla="*/ 92011 h 1504950"/>
                <a:gd name="connsiteX106" fmla="*/ 812578 w 1638300"/>
                <a:gd name="connsiteY106" fmla="*/ 90583 h 1504950"/>
                <a:gd name="connsiteX107" fmla="*/ 817912 w 1638300"/>
                <a:gd name="connsiteY107" fmla="*/ 86487 h 1504950"/>
                <a:gd name="connsiteX108" fmla="*/ 821627 w 1638300"/>
                <a:gd name="connsiteY108" fmla="*/ 91726 h 1504950"/>
                <a:gd name="connsiteX109" fmla="*/ 825532 w 1638300"/>
                <a:gd name="connsiteY109" fmla="*/ 89154 h 1504950"/>
                <a:gd name="connsiteX110" fmla="*/ 838771 w 1638300"/>
                <a:gd name="connsiteY110" fmla="*/ 107823 h 1504950"/>
                <a:gd name="connsiteX111" fmla="*/ 840963 w 1638300"/>
                <a:gd name="connsiteY111" fmla="*/ 114871 h 1504950"/>
                <a:gd name="connsiteX112" fmla="*/ 846868 w 1638300"/>
                <a:gd name="connsiteY112" fmla="*/ 113062 h 1504950"/>
                <a:gd name="connsiteX113" fmla="*/ 850297 w 1638300"/>
                <a:gd name="connsiteY113" fmla="*/ 117634 h 1504950"/>
                <a:gd name="connsiteX114" fmla="*/ 864394 w 1638300"/>
                <a:gd name="connsiteY114" fmla="*/ 119348 h 1504950"/>
                <a:gd name="connsiteX115" fmla="*/ 883920 w 1638300"/>
                <a:gd name="connsiteY115" fmla="*/ 132493 h 1504950"/>
                <a:gd name="connsiteX116" fmla="*/ 885349 w 1638300"/>
                <a:gd name="connsiteY116" fmla="*/ 136208 h 1504950"/>
                <a:gd name="connsiteX117" fmla="*/ 872109 w 1638300"/>
                <a:gd name="connsiteY117" fmla="*/ 150400 h 1504950"/>
                <a:gd name="connsiteX118" fmla="*/ 864584 w 1638300"/>
                <a:gd name="connsiteY118" fmla="*/ 150590 h 1504950"/>
                <a:gd name="connsiteX119" fmla="*/ 866870 w 1638300"/>
                <a:gd name="connsiteY119" fmla="*/ 160306 h 1504950"/>
                <a:gd name="connsiteX120" fmla="*/ 879634 w 1638300"/>
                <a:gd name="connsiteY120" fmla="*/ 158210 h 1504950"/>
                <a:gd name="connsiteX121" fmla="*/ 883063 w 1638300"/>
                <a:gd name="connsiteY121" fmla="*/ 173450 h 1504950"/>
                <a:gd name="connsiteX122" fmla="*/ 890683 w 1638300"/>
                <a:gd name="connsiteY122" fmla="*/ 172688 h 1504950"/>
                <a:gd name="connsiteX123" fmla="*/ 904875 w 1638300"/>
                <a:gd name="connsiteY123" fmla="*/ 176117 h 1504950"/>
                <a:gd name="connsiteX124" fmla="*/ 904875 w 1638300"/>
                <a:gd name="connsiteY124" fmla="*/ 197072 h 1504950"/>
                <a:gd name="connsiteX125" fmla="*/ 920782 w 1638300"/>
                <a:gd name="connsiteY125" fmla="*/ 192881 h 1504950"/>
                <a:gd name="connsiteX126" fmla="*/ 922306 w 1638300"/>
                <a:gd name="connsiteY126" fmla="*/ 195643 h 1504950"/>
                <a:gd name="connsiteX127" fmla="*/ 932022 w 1638300"/>
                <a:gd name="connsiteY127" fmla="*/ 187928 h 1504950"/>
                <a:gd name="connsiteX128" fmla="*/ 938499 w 1638300"/>
                <a:gd name="connsiteY128" fmla="*/ 186023 h 1504950"/>
                <a:gd name="connsiteX129" fmla="*/ 934308 w 1638300"/>
                <a:gd name="connsiteY129" fmla="*/ 182118 h 1504950"/>
                <a:gd name="connsiteX130" fmla="*/ 933355 w 1638300"/>
                <a:gd name="connsiteY130" fmla="*/ 167926 h 1504950"/>
                <a:gd name="connsiteX131" fmla="*/ 937260 w 1638300"/>
                <a:gd name="connsiteY131" fmla="*/ 165449 h 1504950"/>
                <a:gd name="connsiteX132" fmla="*/ 937546 w 1638300"/>
                <a:gd name="connsiteY132" fmla="*/ 161734 h 1504950"/>
                <a:gd name="connsiteX133" fmla="*/ 939927 w 1638300"/>
                <a:gd name="connsiteY133" fmla="*/ 161734 h 1504950"/>
                <a:gd name="connsiteX134" fmla="*/ 942880 w 1638300"/>
                <a:gd name="connsiteY134" fmla="*/ 151638 h 1504950"/>
                <a:gd name="connsiteX135" fmla="*/ 977265 w 1638300"/>
                <a:gd name="connsiteY135" fmla="*/ 151924 h 1504950"/>
                <a:gd name="connsiteX136" fmla="*/ 977837 w 1638300"/>
                <a:gd name="connsiteY136" fmla="*/ 162306 h 1504950"/>
                <a:gd name="connsiteX137" fmla="*/ 985552 w 1638300"/>
                <a:gd name="connsiteY137" fmla="*/ 158210 h 1504950"/>
                <a:gd name="connsiteX138" fmla="*/ 992410 w 1638300"/>
                <a:gd name="connsiteY138" fmla="*/ 162020 h 1504950"/>
                <a:gd name="connsiteX139" fmla="*/ 1007078 w 1638300"/>
                <a:gd name="connsiteY139" fmla="*/ 160877 h 1504950"/>
                <a:gd name="connsiteX140" fmla="*/ 1009936 w 1638300"/>
                <a:gd name="connsiteY140" fmla="*/ 169735 h 1504950"/>
                <a:gd name="connsiteX141" fmla="*/ 1021556 w 1638300"/>
                <a:gd name="connsiteY141" fmla="*/ 167735 h 1504950"/>
                <a:gd name="connsiteX142" fmla="*/ 1025271 w 1638300"/>
                <a:gd name="connsiteY142" fmla="*/ 180213 h 1504950"/>
                <a:gd name="connsiteX143" fmla="*/ 1051846 w 1638300"/>
                <a:gd name="connsiteY143" fmla="*/ 173926 h 1504950"/>
                <a:gd name="connsiteX144" fmla="*/ 1070896 w 1638300"/>
                <a:gd name="connsiteY144" fmla="*/ 164973 h 1504950"/>
                <a:gd name="connsiteX145" fmla="*/ 1078897 w 1638300"/>
                <a:gd name="connsiteY145" fmla="*/ 158210 h 1504950"/>
                <a:gd name="connsiteX146" fmla="*/ 1108329 w 1638300"/>
                <a:gd name="connsiteY146" fmla="*/ 148590 h 1504950"/>
                <a:gd name="connsiteX147" fmla="*/ 1122236 w 1638300"/>
                <a:gd name="connsiteY147" fmla="*/ 147352 h 1504950"/>
                <a:gd name="connsiteX148" fmla="*/ 1131665 w 1638300"/>
                <a:gd name="connsiteY148" fmla="*/ 149257 h 1504950"/>
                <a:gd name="connsiteX149" fmla="*/ 1142238 w 1638300"/>
                <a:gd name="connsiteY149" fmla="*/ 144590 h 1504950"/>
                <a:gd name="connsiteX150" fmla="*/ 1156145 w 1638300"/>
                <a:gd name="connsiteY150" fmla="*/ 148685 h 1504950"/>
                <a:gd name="connsiteX151" fmla="*/ 1166146 w 1638300"/>
                <a:gd name="connsiteY151" fmla="*/ 144685 h 1504950"/>
                <a:gd name="connsiteX152" fmla="*/ 1177195 w 1638300"/>
                <a:gd name="connsiteY152" fmla="*/ 136112 h 1504950"/>
                <a:gd name="connsiteX153" fmla="*/ 1181672 w 1638300"/>
                <a:gd name="connsiteY153" fmla="*/ 147447 h 1504950"/>
                <a:gd name="connsiteX154" fmla="*/ 1185958 w 1638300"/>
                <a:gd name="connsiteY154" fmla="*/ 150495 h 1504950"/>
                <a:gd name="connsiteX155" fmla="*/ 1189863 w 1638300"/>
                <a:gd name="connsiteY155" fmla="*/ 148685 h 1504950"/>
                <a:gd name="connsiteX156" fmla="*/ 1190149 w 1638300"/>
                <a:gd name="connsiteY156" fmla="*/ 144970 h 1504950"/>
                <a:gd name="connsiteX157" fmla="*/ 1202150 w 1638300"/>
                <a:gd name="connsiteY157" fmla="*/ 144113 h 1504950"/>
                <a:gd name="connsiteX158" fmla="*/ 1198436 w 1638300"/>
                <a:gd name="connsiteY158" fmla="*/ 136493 h 1504950"/>
                <a:gd name="connsiteX159" fmla="*/ 1207103 w 1638300"/>
                <a:gd name="connsiteY159" fmla="*/ 129731 h 1504950"/>
                <a:gd name="connsiteX160" fmla="*/ 1208913 w 1638300"/>
                <a:gd name="connsiteY160" fmla="*/ 131064 h 1504950"/>
                <a:gd name="connsiteX161" fmla="*/ 1207580 w 1638300"/>
                <a:gd name="connsiteY161" fmla="*/ 127444 h 1504950"/>
                <a:gd name="connsiteX162" fmla="*/ 1219009 w 1638300"/>
                <a:gd name="connsiteY162" fmla="*/ 122396 h 1504950"/>
                <a:gd name="connsiteX163" fmla="*/ 1223486 w 1638300"/>
                <a:gd name="connsiteY163" fmla="*/ 123158 h 1504950"/>
                <a:gd name="connsiteX164" fmla="*/ 1225201 w 1638300"/>
                <a:gd name="connsiteY164" fmla="*/ 120301 h 1504950"/>
                <a:gd name="connsiteX165" fmla="*/ 1226439 w 1638300"/>
                <a:gd name="connsiteY165" fmla="*/ 125540 h 1504950"/>
                <a:gd name="connsiteX166" fmla="*/ 1233869 w 1638300"/>
                <a:gd name="connsiteY166" fmla="*/ 125063 h 1504950"/>
                <a:gd name="connsiteX167" fmla="*/ 1237583 w 1638300"/>
                <a:gd name="connsiteY167" fmla="*/ 128111 h 1504950"/>
                <a:gd name="connsiteX168" fmla="*/ 1241679 w 1638300"/>
                <a:gd name="connsiteY168" fmla="*/ 125825 h 1504950"/>
                <a:gd name="connsiteX169" fmla="*/ 1244727 w 1638300"/>
                <a:gd name="connsiteY169" fmla="*/ 128873 h 1504950"/>
                <a:gd name="connsiteX170" fmla="*/ 1244822 w 1638300"/>
                <a:gd name="connsiteY170" fmla="*/ 126301 h 1504950"/>
                <a:gd name="connsiteX171" fmla="*/ 1253680 w 1638300"/>
                <a:gd name="connsiteY171" fmla="*/ 126683 h 1504950"/>
                <a:gd name="connsiteX172" fmla="*/ 1258634 w 1638300"/>
                <a:gd name="connsiteY172" fmla="*/ 129349 h 1504950"/>
                <a:gd name="connsiteX173" fmla="*/ 1260824 w 1638300"/>
                <a:gd name="connsiteY173" fmla="*/ 138017 h 1504950"/>
                <a:gd name="connsiteX174" fmla="*/ 1277684 w 1638300"/>
                <a:gd name="connsiteY174" fmla="*/ 149161 h 1504950"/>
                <a:gd name="connsiteX175" fmla="*/ 1272064 w 1638300"/>
                <a:gd name="connsiteY175" fmla="*/ 158020 h 1504950"/>
                <a:gd name="connsiteX176" fmla="*/ 1278541 w 1638300"/>
                <a:gd name="connsiteY176" fmla="*/ 172021 h 1504950"/>
                <a:gd name="connsiteX177" fmla="*/ 1280636 w 1638300"/>
                <a:gd name="connsiteY177" fmla="*/ 173450 h 1504950"/>
                <a:gd name="connsiteX178" fmla="*/ 1285304 w 1638300"/>
                <a:gd name="connsiteY178" fmla="*/ 169545 h 1504950"/>
                <a:gd name="connsiteX179" fmla="*/ 1287113 w 1638300"/>
                <a:gd name="connsiteY179" fmla="*/ 173260 h 1504950"/>
                <a:gd name="connsiteX180" fmla="*/ 1298067 w 1638300"/>
                <a:gd name="connsiteY180" fmla="*/ 176593 h 1504950"/>
                <a:gd name="connsiteX181" fmla="*/ 1301496 w 1638300"/>
                <a:gd name="connsiteY181" fmla="*/ 174022 h 1504950"/>
                <a:gd name="connsiteX182" fmla="*/ 1297019 w 1638300"/>
                <a:gd name="connsiteY182" fmla="*/ 166878 h 1504950"/>
                <a:gd name="connsiteX183" fmla="*/ 1302639 w 1638300"/>
                <a:gd name="connsiteY183" fmla="*/ 175355 h 1504950"/>
                <a:gd name="connsiteX184" fmla="*/ 1310830 w 1638300"/>
                <a:gd name="connsiteY184" fmla="*/ 169545 h 1504950"/>
                <a:gd name="connsiteX185" fmla="*/ 1317974 w 1638300"/>
                <a:gd name="connsiteY185" fmla="*/ 173260 h 1504950"/>
                <a:gd name="connsiteX186" fmla="*/ 1315117 w 1638300"/>
                <a:gd name="connsiteY186" fmla="*/ 183833 h 1504950"/>
                <a:gd name="connsiteX187" fmla="*/ 1316736 w 1638300"/>
                <a:gd name="connsiteY187" fmla="*/ 189643 h 1504950"/>
                <a:gd name="connsiteX188" fmla="*/ 1320832 w 1638300"/>
                <a:gd name="connsiteY188" fmla="*/ 191833 h 1504950"/>
                <a:gd name="connsiteX189" fmla="*/ 1320927 w 1638300"/>
                <a:gd name="connsiteY189" fmla="*/ 195548 h 1504950"/>
                <a:gd name="connsiteX190" fmla="*/ 1324166 w 1638300"/>
                <a:gd name="connsiteY190" fmla="*/ 194691 h 1504950"/>
                <a:gd name="connsiteX191" fmla="*/ 1327881 w 1638300"/>
                <a:gd name="connsiteY191" fmla="*/ 197358 h 1504950"/>
                <a:gd name="connsiteX192" fmla="*/ 1331690 w 1638300"/>
                <a:gd name="connsiteY192" fmla="*/ 204121 h 1504950"/>
                <a:gd name="connsiteX193" fmla="*/ 1325118 w 1638300"/>
                <a:gd name="connsiteY193" fmla="*/ 210788 h 1504950"/>
                <a:gd name="connsiteX194" fmla="*/ 1330452 w 1638300"/>
                <a:gd name="connsiteY194" fmla="*/ 219456 h 1504950"/>
                <a:gd name="connsiteX195" fmla="*/ 1324451 w 1638300"/>
                <a:gd name="connsiteY195" fmla="*/ 221170 h 1504950"/>
                <a:gd name="connsiteX196" fmla="*/ 1329785 w 1638300"/>
                <a:gd name="connsiteY196" fmla="*/ 230410 h 1504950"/>
                <a:gd name="connsiteX197" fmla="*/ 1321403 w 1638300"/>
                <a:gd name="connsiteY197" fmla="*/ 238696 h 1504950"/>
                <a:gd name="connsiteX198" fmla="*/ 1322927 w 1638300"/>
                <a:gd name="connsiteY198" fmla="*/ 244602 h 1504950"/>
                <a:gd name="connsiteX199" fmla="*/ 1332548 w 1638300"/>
                <a:gd name="connsiteY199" fmla="*/ 249745 h 1504950"/>
                <a:gd name="connsiteX200" fmla="*/ 1350073 w 1638300"/>
                <a:gd name="connsiteY200" fmla="*/ 251841 h 1504950"/>
                <a:gd name="connsiteX201" fmla="*/ 1366361 w 1638300"/>
                <a:gd name="connsiteY201" fmla="*/ 246221 h 1504950"/>
                <a:gd name="connsiteX202" fmla="*/ 1380173 w 1638300"/>
                <a:gd name="connsiteY202" fmla="*/ 236887 h 1504950"/>
                <a:gd name="connsiteX203" fmla="*/ 1382268 w 1638300"/>
                <a:gd name="connsiteY203" fmla="*/ 231743 h 1504950"/>
                <a:gd name="connsiteX204" fmla="*/ 1389602 w 1638300"/>
                <a:gd name="connsiteY204" fmla="*/ 237268 h 1504950"/>
                <a:gd name="connsiteX205" fmla="*/ 1408176 w 1638300"/>
                <a:gd name="connsiteY205" fmla="*/ 222123 h 1504950"/>
                <a:gd name="connsiteX206" fmla="*/ 1421225 w 1638300"/>
                <a:gd name="connsiteY206" fmla="*/ 238887 h 1504950"/>
                <a:gd name="connsiteX207" fmla="*/ 1439513 w 1638300"/>
                <a:gd name="connsiteY207" fmla="*/ 250984 h 1504950"/>
                <a:gd name="connsiteX208" fmla="*/ 1441799 w 1638300"/>
                <a:gd name="connsiteY208" fmla="*/ 261271 h 1504950"/>
                <a:gd name="connsiteX209" fmla="*/ 1453515 w 1638300"/>
                <a:gd name="connsiteY209" fmla="*/ 272701 h 1504950"/>
                <a:gd name="connsiteX210" fmla="*/ 1458183 w 1638300"/>
                <a:gd name="connsiteY210" fmla="*/ 275082 h 1504950"/>
                <a:gd name="connsiteX211" fmla="*/ 1458944 w 1638300"/>
                <a:gd name="connsiteY211" fmla="*/ 269843 h 1504950"/>
                <a:gd name="connsiteX212" fmla="*/ 1463421 w 1638300"/>
                <a:gd name="connsiteY212" fmla="*/ 271653 h 1504950"/>
                <a:gd name="connsiteX213" fmla="*/ 1463517 w 1638300"/>
                <a:gd name="connsiteY213" fmla="*/ 266033 h 1504950"/>
                <a:gd name="connsiteX214" fmla="*/ 1470660 w 1638300"/>
                <a:gd name="connsiteY214" fmla="*/ 272510 h 1504950"/>
                <a:gd name="connsiteX215" fmla="*/ 1469707 w 1638300"/>
                <a:gd name="connsiteY215" fmla="*/ 278130 h 1504950"/>
                <a:gd name="connsiteX216" fmla="*/ 1478375 w 1638300"/>
                <a:gd name="connsiteY216" fmla="*/ 278892 h 1504950"/>
                <a:gd name="connsiteX217" fmla="*/ 1479042 w 1638300"/>
                <a:gd name="connsiteY217" fmla="*/ 274987 h 1504950"/>
                <a:gd name="connsiteX218" fmla="*/ 1479328 w 1638300"/>
                <a:gd name="connsiteY218" fmla="*/ 281273 h 1504950"/>
                <a:gd name="connsiteX219" fmla="*/ 1484662 w 1638300"/>
                <a:gd name="connsiteY219" fmla="*/ 286321 h 1504950"/>
                <a:gd name="connsiteX220" fmla="*/ 1488377 w 1638300"/>
                <a:gd name="connsiteY220" fmla="*/ 284416 h 1504950"/>
                <a:gd name="connsiteX221" fmla="*/ 1488757 w 1638300"/>
                <a:gd name="connsiteY221" fmla="*/ 280797 h 1504950"/>
                <a:gd name="connsiteX222" fmla="*/ 1503998 w 1638300"/>
                <a:gd name="connsiteY222" fmla="*/ 288608 h 1504950"/>
                <a:gd name="connsiteX223" fmla="*/ 1503902 w 1638300"/>
                <a:gd name="connsiteY223" fmla="*/ 292703 h 1504950"/>
                <a:gd name="connsiteX224" fmla="*/ 1512856 w 1638300"/>
                <a:gd name="connsiteY224" fmla="*/ 299942 h 1504950"/>
                <a:gd name="connsiteX225" fmla="*/ 1513618 w 1638300"/>
                <a:gd name="connsiteY225" fmla="*/ 305086 h 1504950"/>
                <a:gd name="connsiteX226" fmla="*/ 1504283 w 1638300"/>
                <a:gd name="connsiteY226" fmla="*/ 306705 h 1504950"/>
                <a:gd name="connsiteX227" fmla="*/ 1499616 w 1638300"/>
                <a:gd name="connsiteY227" fmla="*/ 316801 h 1504950"/>
                <a:gd name="connsiteX228" fmla="*/ 1500092 w 1638300"/>
                <a:gd name="connsiteY228" fmla="*/ 322707 h 1504950"/>
                <a:gd name="connsiteX229" fmla="*/ 1501617 w 1638300"/>
                <a:gd name="connsiteY229" fmla="*/ 330994 h 1504950"/>
                <a:gd name="connsiteX230" fmla="*/ 1510855 w 1638300"/>
                <a:gd name="connsiteY230" fmla="*/ 342995 h 1504950"/>
                <a:gd name="connsiteX231" fmla="*/ 1504855 w 1638300"/>
                <a:gd name="connsiteY231" fmla="*/ 358997 h 1504950"/>
                <a:gd name="connsiteX232" fmla="*/ 1498188 w 1638300"/>
                <a:gd name="connsiteY232" fmla="*/ 357854 h 1504950"/>
                <a:gd name="connsiteX233" fmla="*/ 1483805 w 1638300"/>
                <a:gd name="connsiteY233" fmla="*/ 364808 h 1504950"/>
                <a:gd name="connsiteX234" fmla="*/ 1483043 w 1638300"/>
                <a:gd name="connsiteY234" fmla="*/ 370808 h 1504950"/>
                <a:gd name="connsiteX235" fmla="*/ 1488663 w 1638300"/>
                <a:gd name="connsiteY235" fmla="*/ 384715 h 1504950"/>
                <a:gd name="connsiteX236" fmla="*/ 1495997 w 1638300"/>
                <a:gd name="connsiteY236" fmla="*/ 384143 h 1504950"/>
                <a:gd name="connsiteX237" fmla="*/ 1501521 w 1638300"/>
                <a:gd name="connsiteY237" fmla="*/ 402622 h 1504950"/>
                <a:gd name="connsiteX238" fmla="*/ 1515618 w 1638300"/>
                <a:gd name="connsiteY238" fmla="*/ 395954 h 1504950"/>
                <a:gd name="connsiteX239" fmla="*/ 1518285 w 1638300"/>
                <a:gd name="connsiteY239" fmla="*/ 399574 h 1504950"/>
                <a:gd name="connsiteX240" fmla="*/ 1542383 w 1638300"/>
                <a:gd name="connsiteY240" fmla="*/ 394335 h 1504950"/>
                <a:gd name="connsiteX241" fmla="*/ 1558385 w 1638300"/>
                <a:gd name="connsiteY241" fmla="*/ 386525 h 1504950"/>
                <a:gd name="connsiteX242" fmla="*/ 1564577 w 1638300"/>
                <a:gd name="connsiteY242" fmla="*/ 388049 h 1504950"/>
                <a:gd name="connsiteX243" fmla="*/ 1568672 w 1638300"/>
                <a:gd name="connsiteY243" fmla="*/ 407384 h 1504950"/>
                <a:gd name="connsiteX244" fmla="*/ 1588961 w 1638300"/>
                <a:gd name="connsiteY244" fmla="*/ 395478 h 1504950"/>
                <a:gd name="connsiteX245" fmla="*/ 1592580 w 1638300"/>
                <a:gd name="connsiteY245" fmla="*/ 400907 h 1504950"/>
                <a:gd name="connsiteX246" fmla="*/ 1590390 w 1638300"/>
                <a:gd name="connsiteY246" fmla="*/ 409480 h 1504950"/>
                <a:gd name="connsiteX247" fmla="*/ 1592104 w 1638300"/>
                <a:gd name="connsiteY247" fmla="*/ 416433 h 1504950"/>
                <a:gd name="connsiteX248" fmla="*/ 1589818 w 1638300"/>
                <a:gd name="connsiteY248" fmla="*/ 417195 h 1504950"/>
                <a:gd name="connsiteX249" fmla="*/ 1595342 w 1638300"/>
                <a:gd name="connsiteY249" fmla="*/ 426244 h 1504950"/>
                <a:gd name="connsiteX250" fmla="*/ 1614011 w 1638300"/>
                <a:gd name="connsiteY250" fmla="*/ 426149 h 1504950"/>
                <a:gd name="connsiteX251" fmla="*/ 1613249 w 1638300"/>
                <a:gd name="connsiteY251" fmla="*/ 433007 h 1504950"/>
                <a:gd name="connsiteX252" fmla="*/ 1620679 w 1638300"/>
                <a:gd name="connsiteY252" fmla="*/ 445865 h 1504950"/>
                <a:gd name="connsiteX253" fmla="*/ 1620774 w 1638300"/>
                <a:gd name="connsiteY253" fmla="*/ 457200 h 1504950"/>
                <a:gd name="connsiteX254" fmla="*/ 1613916 w 1638300"/>
                <a:gd name="connsiteY254" fmla="*/ 458248 h 1504950"/>
                <a:gd name="connsiteX255" fmla="*/ 1613631 w 1638300"/>
                <a:gd name="connsiteY255" fmla="*/ 460629 h 1504950"/>
                <a:gd name="connsiteX256" fmla="*/ 1602772 w 1638300"/>
                <a:gd name="connsiteY256" fmla="*/ 467963 h 1504950"/>
                <a:gd name="connsiteX257" fmla="*/ 1604106 w 1638300"/>
                <a:gd name="connsiteY257" fmla="*/ 485394 h 1504950"/>
                <a:gd name="connsiteX258" fmla="*/ 1613059 w 1638300"/>
                <a:gd name="connsiteY258" fmla="*/ 486156 h 1504950"/>
                <a:gd name="connsiteX259" fmla="*/ 1613916 w 1638300"/>
                <a:gd name="connsiteY259" fmla="*/ 492252 h 1504950"/>
                <a:gd name="connsiteX260" fmla="*/ 1626203 w 1638300"/>
                <a:gd name="connsiteY260" fmla="*/ 485870 h 1504950"/>
                <a:gd name="connsiteX261" fmla="*/ 1631823 w 1638300"/>
                <a:gd name="connsiteY261" fmla="*/ 489490 h 1504950"/>
                <a:gd name="connsiteX262" fmla="*/ 1621727 w 1638300"/>
                <a:gd name="connsiteY262" fmla="*/ 494824 h 1504950"/>
                <a:gd name="connsiteX263" fmla="*/ 1628490 w 1638300"/>
                <a:gd name="connsiteY263" fmla="*/ 518636 h 1504950"/>
                <a:gd name="connsiteX264" fmla="*/ 1623822 w 1638300"/>
                <a:gd name="connsiteY264" fmla="*/ 525113 h 1504950"/>
                <a:gd name="connsiteX265" fmla="*/ 1629918 w 1638300"/>
                <a:gd name="connsiteY265" fmla="*/ 549402 h 1504950"/>
                <a:gd name="connsiteX266" fmla="*/ 1625251 w 1638300"/>
                <a:gd name="connsiteY266" fmla="*/ 562451 h 1504950"/>
                <a:gd name="connsiteX267" fmla="*/ 1632109 w 1638300"/>
                <a:gd name="connsiteY267" fmla="*/ 564261 h 1504950"/>
                <a:gd name="connsiteX268" fmla="*/ 1636681 w 1638300"/>
                <a:gd name="connsiteY268" fmla="*/ 580739 h 1504950"/>
                <a:gd name="connsiteX269" fmla="*/ 1610392 w 1638300"/>
                <a:gd name="connsiteY269" fmla="*/ 578453 h 1504950"/>
                <a:gd name="connsiteX270" fmla="*/ 1606582 w 1638300"/>
                <a:gd name="connsiteY270" fmla="*/ 585121 h 1504950"/>
                <a:gd name="connsiteX271" fmla="*/ 1598200 w 1638300"/>
                <a:gd name="connsiteY271" fmla="*/ 579882 h 1504950"/>
                <a:gd name="connsiteX272" fmla="*/ 1590675 w 1638300"/>
                <a:gd name="connsiteY272" fmla="*/ 580930 h 1504950"/>
                <a:gd name="connsiteX273" fmla="*/ 1590294 w 1638300"/>
                <a:gd name="connsiteY273" fmla="*/ 578072 h 1504950"/>
                <a:gd name="connsiteX274" fmla="*/ 1570863 w 1638300"/>
                <a:gd name="connsiteY274" fmla="*/ 573786 h 1504950"/>
                <a:gd name="connsiteX275" fmla="*/ 1555528 w 1638300"/>
                <a:gd name="connsiteY275" fmla="*/ 564547 h 1504950"/>
                <a:gd name="connsiteX276" fmla="*/ 1551337 w 1638300"/>
                <a:gd name="connsiteY276" fmla="*/ 550354 h 1504950"/>
                <a:gd name="connsiteX277" fmla="*/ 1545907 w 1638300"/>
                <a:gd name="connsiteY277" fmla="*/ 548735 h 1504950"/>
                <a:gd name="connsiteX278" fmla="*/ 1547717 w 1638300"/>
                <a:gd name="connsiteY278" fmla="*/ 555498 h 1504950"/>
                <a:gd name="connsiteX279" fmla="*/ 1545336 w 1638300"/>
                <a:gd name="connsiteY279" fmla="*/ 556165 h 1504950"/>
                <a:gd name="connsiteX280" fmla="*/ 1542479 w 1638300"/>
                <a:gd name="connsiteY280" fmla="*/ 545497 h 1504950"/>
                <a:gd name="connsiteX281" fmla="*/ 1535621 w 1638300"/>
                <a:gd name="connsiteY281" fmla="*/ 548068 h 1504950"/>
                <a:gd name="connsiteX282" fmla="*/ 1534287 w 1638300"/>
                <a:gd name="connsiteY282" fmla="*/ 540734 h 1504950"/>
                <a:gd name="connsiteX283" fmla="*/ 1537621 w 1638300"/>
                <a:gd name="connsiteY283" fmla="*/ 559689 h 1504950"/>
                <a:gd name="connsiteX284" fmla="*/ 1521714 w 1638300"/>
                <a:gd name="connsiteY284" fmla="*/ 564928 h 1504950"/>
                <a:gd name="connsiteX285" fmla="*/ 1518761 w 1638300"/>
                <a:gd name="connsiteY285" fmla="*/ 570357 h 1504950"/>
                <a:gd name="connsiteX286" fmla="*/ 1488853 w 1638300"/>
                <a:gd name="connsiteY286" fmla="*/ 590836 h 1504950"/>
                <a:gd name="connsiteX287" fmla="*/ 1479995 w 1638300"/>
                <a:gd name="connsiteY287" fmla="*/ 589121 h 1504950"/>
                <a:gd name="connsiteX288" fmla="*/ 1481042 w 1638300"/>
                <a:gd name="connsiteY288" fmla="*/ 592169 h 1504950"/>
                <a:gd name="connsiteX289" fmla="*/ 1477709 w 1638300"/>
                <a:gd name="connsiteY289" fmla="*/ 591407 h 1504950"/>
                <a:gd name="connsiteX290" fmla="*/ 1465993 w 1638300"/>
                <a:gd name="connsiteY290" fmla="*/ 598360 h 1504950"/>
                <a:gd name="connsiteX291" fmla="*/ 1468850 w 1638300"/>
                <a:gd name="connsiteY291" fmla="*/ 605409 h 1504950"/>
                <a:gd name="connsiteX292" fmla="*/ 1465707 w 1638300"/>
                <a:gd name="connsiteY292" fmla="*/ 606742 h 1504950"/>
                <a:gd name="connsiteX293" fmla="*/ 1461897 w 1638300"/>
                <a:gd name="connsiteY293" fmla="*/ 602742 h 1504950"/>
                <a:gd name="connsiteX294" fmla="*/ 1470565 w 1638300"/>
                <a:gd name="connsiteY294" fmla="*/ 630650 h 1504950"/>
                <a:gd name="connsiteX295" fmla="*/ 1475613 w 1638300"/>
                <a:gd name="connsiteY295" fmla="*/ 629126 h 1504950"/>
                <a:gd name="connsiteX296" fmla="*/ 1479232 w 1638300"/>
                <a:gd name="connsiteY296" fmla="*/ 634460 h 1504950"/>
                <a:gd name="connsiteX297" fmla="*/ 1483995 w 1638300"/>
                <a:gd name="connsiteY297" fmla="*/ 630841 h 1504950"/>
                <a:gd name="connsiteX298" fmla="*/ 1491520 w 1638300"/>
                <a:gd name="connsiteY298" fmla="*/ 645795 h 1504950"/>
                <a:gd name="connsiteX299" fmla="*/ 1484186 w 1638300"/>
                <a:gd name="connsiteY299" fmla="*/ 648176 h 1504950"/>
                <a:gd name="connsiteX300" fmla="*/ 1488757 w 1638300"/>
                <a:gd name="connsiteY300" fmla="*/ 657416 h 1504950"/>
                <a:gd name="connsiteX301" fmla="*/ 1481995 w 1638300"/>
                <a:gd name="connsiteY301" fmla="*/ 660559 h 1504950"/>
                <a:gd name="connsiteX302" fmla="*/ 1471041 w 1638300"/>
                <a:gd name="connsiteY302" fmla="*/ 661225 h 1504950"/>
                <a:gd name="connsiteX303" fmla="*/ 1480661 w 1638300"/>
                <a:gd name="connsiteY303" fmla="*/ 681800 h 1504950"/>
                <a:gd name="connsiteX304" fmla="*/ 1456563 w 1638300"/>
                <a:gd name="connsiteY304" fmla="*/ 682181 h 1504950"/>
                <a:gd name="connsiteX305" fmla="*/ 1441514 w 1638300"/>
                <a:gd name="connsiteY305" fmla="*/ 689039 h 1504950"/>
                <a:gd name="connsiteX306" fmla="*/ 1446276 w 1638300"/>
                <a:gd name="connsiteY306" fmla="*/ 707898 h 1504950"/>
                <a:gd name="connsiteX307" fmla="*/ 1454753 w 1638300"/>
                <a:gd name="connsiteY307" fmla="*/ 727329 h 1504950"/>
                <a:gd name="connsiteX308" fmla="*/ 1447324 w 1638300"/>
                <a:gd name="connsiteY308" fmla="*/ 725710 h 1504950"/>
                <a:gd name="connsiteX309" fmla="*/ 1439609 w 1638300"/>
                <a:gd name="connsiteY309" fmla="*/ 729520 h 1504950"/>
                <a:gd name="connsiteX310" fmla="*/ 1373505 w 1638300"/>
                <a:gd name="connsiteY310" fmla="*/ 737997 h 1504950"/>
                <a:gd name="connsiteX311" fmla="*/ 1375791 w 1638300"/>
                <a:gd name="connsiteY311" fmla="*/ 745617 h 1504950"/>
                <a:gd name="connsiteX312" fmla="*/ 1371315 w 1638300"/>
                <a:gd name="connsiteY312" fmla="*/ 747808 h 1504950"/>
                <a:gd name="connsiteX313" fmla="*/ 1376839 w 1638300"/>
                <a:gd name="connsiteY313" fmla="*/ 746569 h 1504950"/>
                <a:gd name="connsiteX314" fmla="*/ 1380458 w 1638300"/>
                <a:gd name="connsiteY314" fmla="*/ 756666 h 1504950"/>
                <a:gd name="connsiteX315" fmla="*/ 1377887 w 1638300"/>
                <a:gd name="connsiteY315" fmla="*/ 763905 h 1504950"/>
                <a:gd name="connsiteX316" fmla="*/ 1359980 w 1638300"/>
                <a:gd name="connsiteY316" fmla="*/ 772096 h 1504950"/>
                <a:gd name="connsiteX317" fmla="*/ 1351598 w 1638300"/>
                <a:gd name="connsiteY317" fmla="*/ 780574 h 1504950"/>
                <a:gd name="connsiteX318" fmla="*/ 1361694 w 1638300"/>
                <a:gd name="connsiteY318" fmla="*/ 815435 h 1504950"/>
                <a:gd name="connsiteX319" fmla="*/ 1361504 w 1638300"/>
                <a:gd name="connsiteY319" fmla="*/ 833152 h 1504950"/>
                <a:gd name="connsiteX320" fmla="*/ 1364075 w 1638300"/>
                <a:gd name="connsiteY320" fmla="*/ 833914 h 1504950"/>
                <a:gd name="connsiteX321" fmla="*/ 1360647 w 1638300"/>
                <a:gd name="connsiteY321" fmla="*/ 833723 h 1504950"/>
                <a:gd name="connsiteX322" fmla="*/ 1346645 w 1638300"/>
                <a:gd name="connsiteY322" fmla="*/ 825627 h 1504950"/>
                <a:gd name="connsiteX323" fmla="*/ 1331309 w 1638300"/>
                <a:gd name="connsiteY323" fmla="*/ 826579 h 1504950"/>
                <a:gd name="connsiteX324" fmla="*/ 1329880 w 1638300"/>
                <a:gd name="connsiteY324" fmla="*/ 820007 h 1504950"/>
                <a:gd name="connsiteX325" fmla="*/ 1319213 w 1638300"/>
                <a:gd name="connsiteY325" fmla="*/ 822389 h 1504950"/>
                <a:gd name="connsiteX326" fmla="*/ 1303877 w 1638300"/>
                <a:gd name="connsiteY326" fmla="*/ 807529 h 1504950"/>
                <a:gd name="connsiteX327" fmla="*/ 1309307 w 1638300"/>
                <a:gd name="connsiteY327" fmla="*/ 821722 h 1504950"/>
                <a:gd name="connsiteX328" fmla="*/ 1264158 w 1638300"/>
                <a:gd name="connsiteY328" fmla="*/ 834961 h 1504950"/>
                <a:gd name="connsiteX329" fmla="*/ 1270254 w 1638300"/>
                <a:gd name="connsiteY329" fmla="*/ 838867 h 1504950"/>
                <a:gd name="connsiteX330" fmla="*/ 1265397 w 1638300"/>
                <a:gd name="connsiteY330" fmla="*/ 848677 h 1504950"/>
                <a:gd name="connsiteX331" fmla="*/ 1255681 w 1638300"/>
                <a:gd name="connsiteY331" fmla="*/ 859536 h 1504950"/>
                <a:gd name="connsiteX332" fmla="*/ 1241489 w 1638300"/>
                <a:gd name="connsiteY332" fmla="*/ 890778 h 1504950"/>
                <a:gd name="connsiteX333" fmla="*/ 1249966 w 1638300"/>
                <a:gd name="connsiteY333" fmla="*/ 895731 h 1504950"/>
                <a:gd name="connsiteX334" fmla="*/ 1277588 w 1638300"/>
                <a:gd name="connsiteY334" fmla="*/ 893350 h 1504950"/>
                <a:gd name="connsiteX335" fmla="*/ 1294733 w 1638300"/>
                <a:gd name="connsiteY335" fmla="*/ 898208 h 1504950"/>
                <a:gd name="connsiteX336" fmla="*/ 1290638 w 1638300"/>
                <a:gd name="connsiteY336" fmla="*/ 913257 h 1504950"/>
                <a:gd name="connsiteX337" fmla="*/ 1304449 w 1638300"/>
                <a:gd name="connsiteY337" fmla="*/ 936784 h 1504950"/>
                <a:gd name="connsiteX338" fmla="*/ 1317593 w 1638300"/>
                <a:gd name="connsiteY338" fmla="*/ 950500 h 1504950"/>
                <a:gd name="connsiteX339" fmla="*/ 1313402 w 1638300"/>
                <a:gd name="connsiteY339" fmla="*/ 962977 h 1504950"/>
                <a:gd name="connsiteX340" fmla="*/ 1333976 w 1638300"/>
                <a:gd name="connsiteY340" fmla="*/ 964597 h 1504950"/>
                <a:gd name="connsiteX341" fmla="*/ 1334738 w 1638300"/>
                <a:gd name="connsiteY341" fmla="*/ 967359 h 1504950"/>
                <a:gd name="connsiteX342" fmla="*/ 1367124 w 1638300"/>
                <a:gd name="connsiteY342" fmla="*/ 963930 h 1504950"/>
                <a:gd name="connsiteX343" fmla="*/ 1367219 w 1638300"/>
                <a:gd name="connsiteY343" fmla="*/ 966692 h 1504950"/>
                <a:gd name="connsiteX344" fmla="*/ 1376363 w 1638300"/>
                <a:gd name="connsiteY344" fmla="*/ 966978 h 1504950"/>
                <a:gd name="connsiteX345" fmla="*/ 1376458 w 1638300"/>
                <a:gd name="connsiteY345" fmla="*/ 971169 h 1504950"/>
                <a:gd name="connsiteX346" fmla="*/ 1373410 w 1638300"/>
                <a:gd name="connsiteY346" fmla="*/ 973455 h 1504950"/>
                <a:gd name="connsiteX347" fmla="*/ 1377601 w 1638300"/>
                <a:gd name="connsiteY347" fmla="*/ 977170 h 1504950"/>
                <a:gd name="connsiteX348" fmla="*/ 1356265 w 1638300"/>
                <a:gd name="connsiteY348" fmla="*/ 984314 h 1504950"/>
                <a:gd name="connsiteX349" fmla="*/ 1359313 w 1638300"/>
                <a:gd name="connsiteY349" fmla="*/ 992886 h 1504950"/>
                <a:gd name="connsiteX350" fmla="*/ 1354264 w 1638300"/>
                <a:gd name="connsiteY350" fmla="*/ 992791 h 1504950"/>
                <a:gd name="connsiteX351" fmla="*/ 1358551 w 1638300"/>
                <a:gd name="connsiteY351" fmla="*/ 1001649 h 1504950"/>
                <a:gd name="connsiteX352" fmla="*/ 1359027 w 1638300"/>
                <a:gd name="connsiteY352" fmla="*/ 1008983 h 1504950"/>
                <a:gd name="connsiteX353" fmla="*/ 1337977 w 1638300"/>
                <a:gd name="connsiteY353" fmla="*/ 1007650 h 1504950"/>
                <a:gd name="connsiteX354" fmla="*/ 1333500 w 1638300"/>
                <a:gd name="connsiteY354" fmla="*/ 1009459 h 1504950"/>
                <a:gd name="connsiteX355" fmla="*/ 1332262 w 1638300"/>
                <a:gd name="connsiteY355" fmla="*/ 1012793 h 1504950"/>
                <a:gd name="connsiteX356" fmla="*/ 1326071 w 1638300"/>
                <a:gd name="connsiteY356" fmla="*/ 1014222 h 1504950"/>
                <a:gd name="connsiteX357" fmla="*/ 1323213 w 1638300"/>
                <a:gd name="connsiteY357" fmla="*/ 1013936 h 1504950"/>
                <a:gd name="connsiteX358" fmla="*/ 1318832 w 1638300"/>
                <a:gd name="connsiteY358" fmla="*/ 1007650 h 1504950"/>
                <a:gd name="connsiteX359" fmla="*/ 1305497 w 1638300"/>
                <a:gd name="connsiteY359" fmla="*/ 1006126 h 1504950"/>
                <a:gd name="connsiteX360" fmla="*/ 1300353 w 1638300"/>
                <a:gd name="connsiteY360" fmla="*/ 1047750 h 1504950"/>
                <a:gd name="connsiteX361" fmla="*/ 1295019 w 1638300"/>
                <a:gd name="connsiteY361" fmla="*/ 1047559 h 1504950"/>
                <a:gd name="connsiteX362" fmla="*/ 1296543 w 1638300"/>
                <a:gd name="connsiteY362" fmla="*/ 1053560 h 1504950"/>
                <a:gd name="connsiteX363" fmla="*/ 1299020 w 1638300"/>
                <a:gd name="connsiteY363" fmla="*/ 1052322 h 1504950"/>
                <a:gd name="connsiteX364" fmla="*/ 1299306 w 1638300"/>
                <a:gd name="connsiteY364" fmla="*/ 1055084 h 1504950"/>
                <a:gd name="connsiteX365" fmla="*/ 1301687 w 1638300"/>
                <a:gd name="connsiteY365" fmla="*/ 1054418 h 1504950"/>
                <a:gd name="connsiteX366" fmla="*/ 1302925 w 1638300"/>
                <a:gd name="connsiteY366" fmla="*/ 1056989 h 1504950"/>
                <a:gd name="connsiteX367" fmla="*/ 1299400 w 1638300"/>
                <a:gd name="connsiteY367" fmla="*/ 1084707 h 1504950"/>
                <a:gd name="connsiteX368" fmla="*/ 1317498 w 1638300"/>
                <a:gd name="connsiteY368" fmla="*/ 1083278 h 1504950"/>
                <a:gd name="connsiteX369" fmla="*/ 1314926 w 1638300"/>
                <a:gd name="connsiteY369" fmla="*/ 1090708 h 1504950"/>
                <a:gd name="connsiteX370" fmla="*/ 1327690 w 1638300"/>
                <a:gd name="connsiteY370" fmla="*/ 1096327 h 1504950"/>
                <a:gd name="connsiteX371" fmla="*/ 1336167 w 1638300"/>
                <a:gd name="connsiteY371" fmla="*/ 1102709 h 1504950"/>
                <a:gd name="connsiteX372" fmla="*/ 1348169 w 1638300"/>
                <a:gd name="connsiteY372" fmla="*/ 1119092 h 1504950"/>
                <a:gd name="connsiteX373" fmla="*/ 1352074 w 1638300"/>
                <a:gd name="connsiteY373" fmla="*/ 1118235 h 1504950"/>
                <a:gd name="connsiteX374" fmla="*/ 1349121 w 1638300"/>
                <a:gd name="connsiteY374" fmla="*/ 1147096 h 1504950"/>
                <a:gd name="connsiteX375" fmla="*/ 1339692 w 1638300"/>
                <a:gd name="connsiteY375" fmla="*/ 1175576 h 1504950"/>
                <a:gd name="connsiteX376" fmla="*/ 1331786 w 1638300"/>
                <a:gd name="connsiteY376" fmla="*/ 1185672 h 1504950"/>
                <a:gd name="connsiteX377" fmla="*/ 1328166 w 1638300"/>
                <a:gd name="connsiteY377" fmla="*/ 1200531 h 1504950"/>
                <a:gd name="connsiteX378" fmla="*/ 1319308 w 1638300"/>
                <a:gd name="connsiteY378" fmla="*/ 1205675 h 1504950"/>
                <a:gd name="connsiteX379" fmla="*/ 1310545 w 1638300"/>
                <a:gd name="connsiteY379" fmla="*/ 1216438 h 1504950"/>
                <a:gd name="connsiteX380" fmla="*/ 1310450 w 1638300"/>
                <a:gd name="connsiteY380" fmla="*/ 1228344 h 1504950"/>
                <a:gd name="connsiteX381" fmla="*/ 1293209 w 1638300"/>
                <a:gd name="connsiteY381" fmla="*/ 1227963 h 1504950"/>
                <a:gd name="connsiteX382" fmla="*/ 1245965 w 1638300"/>
                <a:gd name="connsiteY382" fmla="*/ 1216438 h 1504950"/>
                <a:gd name="connsiteX383" fmla="*/ 1218438 w 1638300"/>
                <a:gd name="connsiteY383" fmla="*/ 1227868 h 1504950"/>
                <a:gd name="connsiteX384" fmla="*/ 1216914 w 1638300"/>
                <a:gd name="connsiteY384" fmla="*/ 1237488 h 1504950"/>
                <a:gd name="connsiteX385" fmla="*/ 1223867 w 1638300"/>
                <a:gd name="connsiteY385" fmla="*/ 1244536 h 1504950"/>
                <a:gd name="connsiteX386" fmla="*/ 1227582 w 1638300"/>
                <a:gd name="connsiteY386" fmla="*/ 1269968 h 1504950"/>
                <a:gd name="connsiteX387" fmla="*/ 1233011 w 1638300"/>
                <a:gd name="connsiteY387" fmla="*/ 1282732 h 1504950"/>
                <a:gd name="connsiteX388" fmla="*/ 1240536 w 1638300"/>
                <a:gd name="connsiteY388" fmla="*/ 1291114 h 1504950"/>
                <a:gd name="connsiteX389" fmla="*/ 1220914 w 1638300"/>
                <a:gd name="connsiteY389" fmla="*/ 1299782 h 1504950"/>
                <a:gd name="connsiteX390" fmla="*/ 1216247 w 1638300"/>
                <a:gd name="connsiteY390" fmla="*/ 1297115 h 1504950"/>
                <a:gd name="connsiteX391" fmla="*/ 1203103 w 1638300"/>
                <a:gd name="connsiteY391" fmla="*/ 1308735 h 1504950"/>
                <a:gd name="connsiteX392" fmla="*/ 1167384 w 1638300"/>
                <a:gd name="connsiteY392" fmla="*/ 1306925 h 1504950"/>
                <a:gd name="connsiteX393" fmla="*/ 1145667 w 1638300"/>
                <a:gd name="connsiteY393" fmla="*/ 1308544 h 1504950"/>
                <a:gd name="connsiteX394" fmla="*/ 1139667 w 1638300"/>
                <a:gd name="connsiteY394" fmla="*/ 1305211 h 1504950"/>
                <a:gd name="connsiteX395" fmla="*/ 1139571 w 1638300"/>
                <a:gd name="connsiteY395" fmla="*/ 1286542 h 1504950"/>
                <a:gd name="connsiteX396" fmla="*/ 1136714 w 1638300"/>
                <a:gd name="connsiteY396" fmla="*/ 1287209 h 1504950"/>
                <a:gd name="connsiteX397" fmla="*/ 1139190 w 1638300"/>
                <a:gd name="connsiteY397" fmla="*/ 1277684 h 1504950"/>
                <a:gd name="connsiteX398" fmla="*/ 1129760 w 1638300"/>
                <a:gd name="connsiteY398" fmla="*/ 1265968 h 1504950"/>
                <a:gd name="connsiteX399" fmla="*/ 1128617 w 1638300"/>
                <a:gd name="connsiteY399" fmla="*/ 1257776 h 1504950"/>
                <a:gd name="connsiteX400" fmla="*/ 1122616 w 1638300"/>
                <a:gd name="connsiteY400" fmla="*/ 1246251 h 1504950"/>
                <a:gd name="connsiteX401" fmla="*/ 1116711 w 1638300"/>
                <a:gd name="connsiteY401" fmla="*/ 1251014 h 1504950"/>
                <a:gd name="connsiteX402" fmla="*/ 1125093 w 1638300"/>
                <a:gd name="connsiteY402" fmla="*/ 1258634 h 1504950"/>
                <a:gd name="connsiteX403" fmla="*/ 1125664 w 1638300"/>
                <a:gd name="connsiteY403" fmla="*/ 1267111 h 1504950"/>
                <a:gd name="connsiteX404" fmla="*/ 1103662 w 1638300"/>
                <a:gd name="connsiteY404" fmla="*/ 1278065 h 1504950"/>
                <a:gd name="connsiteX405" fmla="*/ 1082707 w 1638300"/>
                <a:gd name="connsiteY405" fmla="*/ 1295305 h 1504950"/>
                <a:gd name="connsiteX406" fmla="*/ 1062419 w 1638300"/>
                <a:gd name="connsiteY406" fmla="*/ 1301401 h 1504950"/>
                <a:gd name="connsiteX407" fmla="*/ 1056418 w 1638300"/>
                <a:gd name="connsiteY407" fmla="*/ 1305973 h 1504950"/>
                <a:gd name="connsiteX408" fmla="*/ 1049274 w 1638300"/>
                <a:gd name="connsiteY408" fmla="*/ 1296257 h 1504950"/>
                <a:gd name="connsiteX409" fmla="*/ 1014508 w 1638300"/>
                <a:gd name="connsiteY409" fmla="*/ 1305306 h 1504950"/>
                <a:gd name="connsiteX410" fmla="*/ 1000983 w 1638300"/>
                <a:gd name="connsiteY410" fmla="*/ 1315021 h 1504950"/>
                <a:gd name="connsiteX411" fmla="*/ 981456 w 1638300"/>
                <a:gd name="connsiteY411" fmla="*/ 1315974 h 1504950"/>
                <a:gd name="connsiteX412" fmla="*/ 961358 w 1638300"/>
                <a:gd name="connsiteY412" fmla="*/ 1329500 h 1504950"/>
                <a:gd name="connsiteX413" fmla="*/ 931164 w 1638300"/>
                <a:gd name="connsiteY413" fmla="*/ 1328737 h 1504950"/>
                <a:gd name="connsiteX414" fmla="*/ 918496 w 1638300"/>
                <a:gd name="connsiteY414" fmla="*/ 1320736 h 1504950"/>
                <a:gd name="connsiteX415" fmla="*/ 913638 w 1638300"/>
                <a:gd name="connsiteY415" fmla="*/ 1309402 h 1504950"/>
                <a:gd name="connsiteX416" fmla="*/ 898113 w 1638300"/>
                <a:gd name="connsiteY416" fmla="*/ 1289114 h 1504950"/>
                <a:gd name="connsiteX417" fmla="*/ 900875 w 1638300"/>
                <a:gd name="connsiteY417" fmla="*/ 1273302 h 1504950"/>
                <a:gd name="connsiteX418" fmla="*/ 895255 w 1638300"/>
                <a:gd name="connsiteY418" fmla="*/ 1260443 h 1504950"/>
                <a:gd name="connsiteX419" fmla="*/ 877634 w 1638300"/>
                <a:gd name="connsiteY419" fmla="*/ 1257300 h 1504950"/>
                <a:gd name="connsiteX420" fmla="*/ 866299 w 1638300"/>
                <a:gd name="connsiteY420" fmla="*/ 1259015 h 1504950"/>
                <a:gd name="connsiteX421" fmla="*/ 849154 w 1638300"/>
                <a:gd name="connsiteY421" fmla="*/ 1263872 h 1504950"/>
                <a:gd name="connsiteX422" fmla="*/ 838295 w 1638300"/>
                <a:gd name="connsiteY422" fmla="*/ 1271111 h 1504950"/>
                <a:gd name="connsiteX423" fmla="*/ 825722 w 1638300"/>
                <a:gd name="connsiteY423" fmla="*/ 1281779 h 1504950"/>
                <a:gd name="connsiteX424" fmla="*/ 815816 w 1638300"/>
                <a:gd name="connsiteY424" fmla="*/ 1295686 h 1504950"/>
                <a:gd name="connsiteX425" fmla="*/ 817912 w 1638300"/>
                <a:gd name="connsiteY425" fmla="*/ 1312354 h 1504950"/>
                <a:gd name="connsiteX426" fmla="*/ 828199 w 1638300"/>
                <a:gd name="connsiteY426" fmla="*/ 1319593 h 1504950"/>
                <a:gd name="connsiteX427" fmla="*/ 837343 w 1638300"/>
                <a:gd name="connsiteY427" fmla="*/ 1320736 h 1504950"/>
                <a:gd name="connsiteX428" fmla="*/ 838200 w 1638300"/>
                <a:gd name="connsiteY428" fmla="*/ 1328261 h 1504950"/>
                <a:gd name="connsiteX429" fmla="*/ 848201 w 1638300"/>
                <a:gd name="connsiteY429" fmla="*/ 1334834 h 1504950"/>
                <a:gd name="connsiteX430" fmla="*/ 844296 w 1638300"/>
                <a:gd name="connsiteY430" fmla="*/ 1335500 h 1504950"/>
                <a:gd name="connsiteX431" fmla="*/ 840010 w 1638300"/>
                <a:gd name="connsiteY431" fmla="*/ 1342834 h 1504950"/>
                <a:gd name="connsiteX432" fmla="*/ 846677 w 1638300"/>
                <a:gd name="connsiteY432" fmla="*/ 1352550 h 1504950"/>
                <a:gd name="connsiteX433" fmla="*/ 840963 w 1638300"/>
                <a:gd name="connsiteY433" fmla="*/ 1362170 h 1504950"/>
                <a:gd name="connsiteX434" fmla="*/ 836295 w 1638300"/>
                <a:gd name="connsiteY434" fmla="*/ 1382554 h 1504950"/>
                <a:gd name="connsiteX435" fmla="*/ 834295 w 1638300"/>
                <a:gd name="connsiteY435" fmla="*/ 1385030 h 1504950"/>
                <a:gd name="connsiteX436" fmla="*/ 823341 w 1638300"/>
                <a:gd name="connsiteY436" fmla="*/ 1383316 h 1504950"/>
                <a:gd name="connsiteX437" fmla="*/ 817531 w 1638300"/>
                <a:gd name="connsiteY437" fmla="*/ 1396175 h 1504950"/>
                <a:gd name="connsiteX438" fmla="*/ 809149 w 1638300"/>
                <a:gd name="connsiteY438" fmla="*/ 1405700 h 1504950"/>
                <a:gd name="connsiteX439" fmla="*/ 807339 w 1638300"/>
                <a:gd name="connsiteY439" fmla="*/ 1413891 h 1504950"/>
                <a:gd name="connsiteX440" fmla="*/ 794957 w 1638300"/>
                <a:gd name="connsiteY440" fmla="*/ 1415891 h 1504950"/>
                <a:gd name="connsiteX441" fmla="*/ 776859 w 1638300"/>
                <a:gd name="connsiteY441" fmla="*/ 1413986 h 1504950"/>
                <a:gd name="connsiteX442" fmla="*/ 749903 w 1638300"/>
                <a:gd name="connsiteY442" fmla="*/ 1423607 h 1504950"/>
                <a:gd name="connsiteX443" fmla="*/ 750284 w 1638300"/>
                <a:gd name="connsiteY443" fmla="*/ 1427893 h 1504950"/>
                <a:gd name="connsiteX444" fmla="*/ 724186 w 1638300"/>
                <a:gd name="connsiteY444" fmla="*/ 1422273 h 1504950"/>
                <a:gd name="connsiteX445" fmla="*/ 687610 w 1638300"/>
                <a:gd name="connsiteY445" fmla="*/ 1422654 h 1504950"/>
                <a:gd name="connsiteX446" fmla="*/ 671227 w 1638300"/>
                <a:gd name="connsiteY446" fmla="*/ 1427702 h 1504950"/>
                <a:gd name="connsiteX447" fmla="*/ 642176 w 1638300"/>
                <a:gd name="connsiteY447" fmla="*/ 1427512 h 1504950"/>
                <a:gd name="connsiteX448" fmla="*/ 655034 w 1638300"/>
                <a:gd name="connsiteY448" fmla="*/ 1443990 h 1504950"/>
                <a:gd name="connsiteX449" fmla="*/ 648271 w 1638300"/>
                <a:gd name="connsiteY449" fmla="*/ 1449229 h 1504950"/>
                <a:gd name="connsiteX450" fmla="*/ 644271 w 1638300"/>
                <a:gd name="connsiteY450" fmla="*/ 1457611 h 1504950"/>
                <a:gd name="connsiteX451" fmla="*/ 638842 w 1638300"/>
                <a:gd name="connsiteY451" fmla="*/ 1462468 h 1504950"/>
                <a:gd name="connsiteX452" fmla="*/ 621792 w 1638300"/>
                <a:gd name="connsiteY452" fmla="*/ 1449800 h 1504950"/>
                <a:gd name="connsiteX453" fmla="*/ 614267 w 1638300"/>
                <a:gd name="connsiteY453" fmla="*/ 1438656 h 1504950"/>
                <a:gd name="connsiteX454" fmla="*/ 601028 w 1638300"/>
                <a:gd name="connsiteY454" fmla="*/ 1448657 h 1504950"/>
                <a:gd name="connsiteX455" fmla="*/ 586740 w 1638300"/>
                <a:gd name="connsiteY455" fmla="*/ 1452467 h 1504950"/>
                <a:gd name="connsiteX456" fmla="*/ 571500 w 1638300"/>
                <a:gd name="connsiteY456" fmla="*/ 1451324 h 1504950"/>
                <a:gd name="connsiteX457" fmla="*/ 562356 w 1638300"/>
                <a:gd name="connsiteY457" fmla="*/ 1446943 h 1504950"/>
                <a:gd name="connsiteX458" fmla="*/ 540163 w 1638300"/>
                <a:gd name="connsiteY458" fmla="*/ 1462754 h 1504950"/>
                <a:gd name="connsiteX459" fmla="*/ 536353 w 1638300"/>
                <a:gd name="connsiteY459" fmla="*/ 1479614 h 1504950"/>
                <a:gd name="connsiteX460" fmla="*/ 523589 w 1638300"/>
                <a:gd name="connsiteY460" fmla="*/ 1495996 h 1504950"/>
                <a:gd name="connsiteX461" fmla="*/ 505016 w 1638300"/>
                <a:gd name="connsiteY461" fmla="*/ 1486376 h 1504950"/>
                <a:gd name="connsiteX462" fmla="*/ 503968 w 1638300"/>
                <a:gd name="connsiteY462" fmla="*/ 1480947 h 1504950"/>
                <a:gd name="connsiteX463" fmla="*/ 500253 w 1638300"/>
                <a:gd name="connsiteY463" fmla="*/ 1477613 h 1504950"/>
                <a:gd name="connsiteX464" fmla="*/ 484823 w 1638300"/>
                <a:gd name="connsiteY464" fmla="*/ 1475803 h 1504950"/>
                <a:gd name="connsiteX465" fmla="*/ 471487 w 1638300"/>
                <a:gd name="connsiteY465" fmla="*/ 1480947 h 1504950"/>
                <a:gd name="connsiteX466" fmla="*/ 461010 w 1638300"/>
                <a:gd name="connsiteY466" fmla="*/ 1464469 h 1504950"/>
                <a:gd name="connsiteX467" fmla="*/ 455200 w 1638300"/>
                <a:gd name="connsiteY467" fmla="*/ 1466659 h 1504950"/>
                <a:gd name="connsiteX468" fmla="*/ 441388 w 1638300"/>
                <a:gd name="connsiteY468" fmla="*/ 1464850 h 1504950"/>
                <a:gd name="connsiteX469" fmla="*/ 419291 w 1638300"/>
                <a:gd name="connsiteY469" fmla="*/ 1468279 h 1504950"/>
                <a:gd name="connsiteX470" fmla="*/ 387763 w 1638300"/>
                <a:gd name="connsiteY470" fmla="*/ 1477804 h 1504950"/>
                <a:gd name="connsiteX471" fmla="*/ 385572 w 1638300"/>
                <a:gd name="connsiteY471" fmla="*/ 1474089 h 1504950"/>
                <a:gd name="connsiteX472" fmla="*/ 360998 w 1638300"/>
                <a:gd name="connsiteY472" fmla="*/ 1484948 h 1504950"/>
                <a:gd name="connsiteX473" fmla="*/ 356426 w 1638300"/>
                <a:gd name="connsiteY473" fmla="*/ 1479614 h 1504950"/>
                <a:gd name="connsiteX474" fmla="*/ 352330 w 1638300"/>
                <a:gd name="connsiteY474" fmla="*/ 1481423 h 1504950"/>
                <a:gd name="connsiteX475" fmla="*/ 349282 w 1638300"/>
                <a:gd name="connsiteY475" fmla="*/ 1475803 h 1504950"/>
                <a:gd name="connsiteX476" fmla="*/ 350996 w 1638300"/>
                <a:gd name="connsiteY476" fmla="*/ 1462468 h 1504950"/>
                <a:gd name="connsiteX477" fmla="*/ 345186 w 1638300"/>
                <a:gd name="connsiteY477" fmla="*/ 1445990 h 1504950"/>
                <a:gd name="connsiteX478" fmla="*/ 336518 w 1638300"/>
                <a:gd name="connsiteY478" fmla="*/ 1433798 h 1504950"/>
                <a:gd name="connsiteX479" fmla="*/ 328517 w 1638300"/>
                <a:gd name="connsiteY479" fmla="*/ 1437799 h 1504950"/>
                <a:gd name="connsiteX480" fmla="*/ 330232 w 1638300"/>
                <a:gd name="connsiteY480" fmla="*/ 1433608 h 1504950"/>
                <a:gd name="connsiteX481" fmla="*/ 322707 w 1638300"/>
                <a:gd name="connsiteY481" fmla="*/ 1424845 h 1504950"/>
                <a:gd name="connsiteX482" fmla="*/ 314516 w 1638300"/>
                <a:gd name="connsiteY482" fmla="*/ 1420940 h 1504950"/>
                <a:gd name="connsiteX483" fmla="*/ 314801 w 1638300"/>
                <a:gd name="connsiteY483" fmla="*/ 1414462 h 1504950"/>
                <a:gd name="connsiteX484" fmla="*/ 302895 w 1638300"/>
                <a:gd name="connsiteY484" fmla="*/ 1417510 h 1504950"/>
                <a:gd name="connsiteX485" fmla="*/ 291179 w 1638300"/>
                <a:gd name="connsiteY485" fmla="*/ 1412176 h 1504950"/>
                <a:gd name="connsiteX486" fmla="*/ 290894 w 1638300"/>
                <a:gd name="connsiteY486" fmla="*/ 1424083 h 1504950"/>
                <a:gd name="connsiteX487" fmla="*/ 286893 w 1638300"/>
                <a:gd name="connsiteY487" fmla="*/ 1429798 h 1504950"/>
                <a:gd name="connsiteX488" fmla="*/ 280416 w 1638300"/>
                <a:gd name="connsiteY488" fmla="*/ 1432369 h 1504950"/>
                <a:gd name="connsiteX489" fmla="*/ 271653 w 1638300"/>
                <a:gd name="connsiteY489" fmla="*/ 1429607 h 1504950"/>
                <a:gd name="connsiteX490" fmla="*/ 267081 w 1638300"/>
                <a:gd name="connsiteY490" fmla="*/ 1435799 h 1504950"/>
                <a:gd name="connsiteX491" fmla="*/ 260413 w 1638300"/>
                <a:gd name="connsiteY491" fmla="*/ 1431512 h 1504950"/>
                <a:gd name="connsiteX492" fmla="*/ 250698 w 1638300"/>
                <a:gd name="connsiteY492" fmla="*/ 1430560 h 1504950"/>
                <a:gd name="connsiteX493" fmla="*/ 222599 w 1638300"/>
                <a:gd name="connsiteY493" fmla="*/ 1431417 h 1504950"/>
                <a:gd name="connsiteX494" fmla="*/ 223266 w 1638300"/>
                <a:gd name="connsiteY494" fmla="*/ 1424464 h 1504950"/>
                <a:gd name="connsiteX495" fmla="*/ 216503 w 1638300"/>
                <a:gd name="connsiteY495" fmla="*/ 1423321 h 1504950"/>
                <a:gd name="connsiteX496" fmla="*/ 216313 w 1638300"/>
                <a:gd name="connsiteY496" fmla="*/ 1419416 h 1504950"/>
                <a:gd name="connsiteX497" fmla="*/ 213074 w 1638300"/>
                <a:gd name="connsiteY497" fmla="*/ 1419606 h 1504950"/>
                <a:gd name="connsiteX498" fmla="*/ 212979 w 1638300"/>
                <a:gd name="connsiteY498" fmla="*/ 1414653 h 1504950"/>
                <a:gd name="connsiteX499" fmla="*/ 202216 w 1638300"/>
                <a:gd name="connsiteY499" fmla="*/ 1416463 h 1504950"/>
                <a:gd name="connsiteX500" fmla="*/ 200692 w 1638300"/>
                <a:gd name="connsiteY500" fmla="*/ 1414462 h 1504950"/>
                <a:gd name="connsiteX501" fmla="*/ 199263 w 1638300"/>
                <a:gd name="connsiteY501" fmla="*/ 1405318 h 1504950"/>
                <a:gd name="connsiteX502" fmla="*/ 197263 w 1638300"/>
                <a:gd name="connsiteY502" fmla="*/ 1406176 h 1504950"/>
                <a:gd name="connsiteX503" fmla="*/ 197168 w 1638300"/>
                <a:gd name="connsiteY503" fmla="*/ 1375791 h 1504950"/>
                <a:gd name="connsiteX504" fmla="*/ 189357 w 1638300"/>
                <a:gd name="connsiteY504" fmla="*/ 1362075 h 1504950"/>
                <a:gd name="connsiteX505" fmla="*/ 175260 w 1638300"/>
                <a:gd name="connsiteY505" fmla="*/ 1355789 h 1504950"/>
                <a:gd name="connsiteX506" fmla="*/ 158115 w 1638300"/>
                <a:gd name="connsiteY506" fmla="*/ 1361408 h 1504950"/>
                <a:gd name="connsiteX507" fmla="*/ 158496 w 1638300"/>
                <a:gd name="connsiteY507" fmla="*/ 1356741 h 1504950"/>
                <a:gd name="connsiteX508" fmla="*/ 150019 w 1638300"/>
                <a:gd name="connsiteY508" fmla="*/ 1352836 h 1504950"/>
                <a:gd name="connsiteX509" fmla="*/ 130969 w 1638300"/>
                <a:gd name="connsiteY509" fmla="*/ 1349978 h 1504950"/>
                <a:gd name="connsiteX510" fmla="*/ 130207 w 1638300"/>
                <a:gd name="connsiteY510" fmla="*/ 1342168 h 1504950"/>
                <a:gd name="connsiteX511" fmla="*/ 123254 w 1638300"/>
                <a:gd name="connsiteY511" fmla="*/ 1346740 h 1504950"/>
                <a:gd name="connsiteX512" fmla="*/ 128683 w 1638300"/>
                <a:gd name="connsiteY512" fmla="*/ 1328547 h 1504950"/>
                <a:gd name="connsiteX513" fmla="*/ 126873 w 1638300"/>
                <a:gd name="connsiteY513" fmla="*/ 1326451 h 1504950"/>
                <a:gd name="connsiteX514" fmla="*/ 120110 w 1638300"/>
                <a:gd name="connsiteY514" fmla="*/ 1326737 h 1504950"/>
                <a:gd name="connsiteX515" fmla="*/ 118015 w 1638300"/>
                <a:gd name="connsiteY515" fmla="*/ 1322165 h 1504950"/>
                <a:gd name="connsiteX516" fmla="*/ 119539 w 1638300"/>
                <a:gd name="connsiteY516" fmla="*/ 1312450 h 1504950"/>
                <a:gd name="connsiteX517" fmla="*/ 108013 w 1638300"/>
                <a:gd name="connsiteY517" fmla="*/ 1311211 h 1504950"/>
                <a:gd name="connsiteX518" fmla="*/ 107442 w 1638300"/>
                <a:gd name="connsiteY518" fmla="*/ 1299210 h 1504950"/>
                <a:gd name="connsiteX519" fmla="*/ 101155 w 1638300"/>
                <a:gd name="connsiteY519" fmla="*/ 1294257 h 1504950"/>
                <a:gd name="connsiteX520" fmla="*/ 100108 w 1638300"/>
                <a:gd name="connsiteY520" fmla="*/ 1287209 h 1504950"/>
                <a:gd name="connsiteX521" fmla="*/ 95821 w 1638300"/>
                <a:gd name="connsiteY521" fmla="*/ 1283208 h 1504950"/>
                <a:gd name="connsiteX522" fmla="*/ 90487 w 1638300"/>
                <a:gd name="connsiteY522" fmla="*/ 1285684 h 1504950"/>
                <a:gd name="connsiteX523" fmla="*/ 88678 w 1638300"/>
                <a:gd name="connsiteY523" fmla="*/ 1290923 h 1504950"/>
                <a:gd name="connsiteX524" fmla="*/ 86201 w 1638300"/>
                <a:gd name="connsiteY524" fmla="*/ 1283303 h 1504950"/>
                <a:gd name="connsiteX525" fmla="*/ 81915 w 1638300"/>
                <a:gd name="connsiteY525" fmla="*/ 1285780 h 1504950"/>
                <a:gd name="connsiteX526" fmla="*/ 79058 w 1638300"/>
                <a:gd name="connsiteY526" fmla="*/ 1277398 h 1504950"/>
                <a:gd name="connsiteX527" fmla="*/ 67913 w 1638300"/>
                <a:gd name="connsiteY527" fmla="*/ 1285970 h 1504950"/>
                <a:gd name="connsiteX528" fmla="*/ 63722 w 1638300"/>
                <a:gd name="connsiteY528" fmla="*/ 1299496 h 1504950"/>
                <a:gd name="connsiteX529" fmla="*/ 53340 w 1638300"/>
                <a:gd name="connsiteY529" fmla="*/ 1299019 h 1504950"/>
                <a:gd name="connsiteX530" fmla="*/ 52387 w 1638300"/>
                <a:gd name="connsiteY530" fmla="*/ 1304639 h 1504950"/>
                <a:gd name="connsiteX531" fmla="*/ 40005 w 1638300"/>
                <a:gd name="connsiteY531" fmla="*/ 1294924 h 1504950"/>
                <a:gd name="connsiteX532" fmla="*/ 29718 w 1638300"/>
                <a:gd name="connsiteY532" fmla="*/ 1292161 h 1504950"/>
                <a:gd name="connsiteX533" fmla="*/ 30099 w 1638300"/>
                <a:gd name="connsiteY533" fmla="*/ 1278922 h 1504950"/>
                <a:gd name="connsiteX534" fmla="*/ 19812 w 1638300"/>
                <a:gd name="connsiteY534" fmla="*/ 1277017 h 1504950"/>
                <a:gd name="connsiteX535" fmla="*/ 9525 w 1638300"/>
                <a:gd name="connsiteY535" fmla="*/ 1268825 h 1504950"/>
                <a:gd name="connsiteX536" fmla="*/ 17050 w 1638300"/>
                <a:gd name="connsiteY536" fmla="*/ 1263301 h 1504950"/>
                <a:gd name="connsiteX537" fmla="*/ 18574 w 1638300"/>
                <a:gd name="connsiteY537" fmla="*/ 1249204 h 1504950"/>
                <a:gd name="connsiteX538" fmla="*/ 26099 w 1638300"/>
                <a:gd name="connsiteY538" fmla="*/ 1204341 h 1504950"/>
                <a:gd name="connsiteX539" fmla="*/ 39434 w 1638300"/>
                <a:gd name="connsiteY539" fmla="*/ 1212151 h 1504950"/>
                <a:gd name="connsiteX540" fmla="*/ 49720 w 1638300"/>
                <a:gd name="connsiteY540" fmla="*/ 1214152 h 1504950"/>
                <a:gd name="connsiteX541" fmla="*/ 42196 w 1638300"/>
                <a:gd name="connsiteY541" fmla="*/ 1209961 h 1504950"/>
                <a:gd name="connsiteX542" fmla="*/ 36386 w 1638300"/>
                <a:gd name="connsiteY542" fmla="*/ 1202436 h 1504950"/>
                <a:gd name="connsiteX543" fmla="*/ 37148 w 1638300"/>
                <a:gd name="connsiteY543" fmla="*/ 1197674 h 1504950"/>
                <a:gd name="connsiteX544" fmla="*/ 49054 w 1638300"/>
                <a:gd name="connsiteY544" fmla="*/ 1182338 h 1504950"/>
                <a:gd name="connsiteX545" fmla="*/ 35528 w 1638300"/>
                <a:gd name="connsiteY545" fmla="*/ 1153763 h 1504950"/>
                <a:gd name="connsiteX546" fmla="*/ 39624 w 1638300"/>
                <a:gd name="connsiteY546" fmla="*/ 1152144 h 1504950"/>
                <a:gd name="connsiteX547" fmla="*/ 38100 w 1638300"/>
                <a:gd name="connsiteY547" fmla="*/ 1148620 h 1504950"/>
                <a:gd name="connsiteX548" fmla="*/ 48959 w 1638300"/>
                <a:gd name="connsiteY548" fmla="*/ 1143476 h 1504950"/>
                <a:gd name="connsiteX549" fmla="*/ 52007 w 1638300"/>
                <a:gd name="connsiteY549" fmla="*/ 1148525 h 1504950"/>
                <a:gd name="connsiteX550" fmla="*/ 58198 w 1638300"/>
                <a:gd name="connsiteY550" fmla="*/ 1143095 h 1504950"/>
                <a:gd name="connsiteX551" fmla="*/ 65913 w 1638300"/>
                <a:gd name="connsiteY551" fmla="*/ 1142428 h 1504950"/>
                <a:gd name="connsiteX552" fmla="*/ 91059 w 1638300"/>
                <a:gd name="connsiteY552" fmla="*/ 1159002 h 1504950"/>
                <a:gd name="connsiteX553" fmla="*/ 101727 w 1638300"/>
                <a:gd name="connsiteY553" fmla="*/ 1160335 h 1504950"/>
                <a:gd name="connsiteX554" fmla="*/ 105728 w 1638300"/>
                <a:gd name="connsiteY554" fmla="*/ 1150429 h 1504950"/>
                <a:gd name="connsiteX555" fmla="*/ 102299 w 1638300"/>
                <a:gd name="connsiteY555" fmla="*/ 1147096 h 1504950"/>
                <a:gd name="connsiteX556" fmla="*/ 109919 w 1638300"/>
                <a:gd name="connsiteY556" fmla="*/ 1148715 h 1504950"/>
                <a:gd name="connsiteX557" fmla="*/ 111252 w 1638300"/>
                <a:gd name="connsiteY557" fmla="*/ 1143286 h 1504950"/>
                <a:gd name="connsiteX558" fmla="*/ 108013 w 1638300"/>
                <a:gd name="connsiteY558" fmla="*/ 1142238 h 1504950"/>
                <a:gd name="connsiteX559" fmla="*/ 108871 w 1638300"/>
                <a:gd name="connsiteY559" fmla="*/ 1134523 h 1504950"/>
                <a:gd name="connsiteX560" fmla="*/ 111252 w 1638300"/>
                <a:gd name="connsiteY560" fmla="*/ 1134618 h 1504950"/>
                <a:gd name="connsiteX561" fmla="*/ 116015 w 1638300"/>
                <a:gd name="connsiteY561" fmla="*/ 1116044 h 1504950"/>
                <a:gd name="connsiteX562" fmla="*/ 115253 w 1638300"/>
                <a:gd name="connsiteY562" fmla="*/ 1106995 h 1504950"/>
                <a:gd name="connsiteX563" fmla="*/ 109633 w 1638300"/>
                <a:gd name="connsiteY563" fmla="*/ 1108519 h 1504950"/>
                <a:gd name="connsiteX564" fmla="*/ 108109 w 1638300"/>
                <a:gd name="connsiteY564" fmla="*/ 1102709 h 1504950"/>
                <a:gd name="connsiteX565" fmla="*/ 94583 w 1638300"/>
                <a:gd name="connsiteY565" fmla="*/ 1107091 h 1504950"/>
                <a:gd name="connsiteX566" fmla="*/ 85154 w 1638300"/>
                <a:gd name="connsiteY566" fmla="*/ 1080135 h 1504950"/>
                <a:gd name="connsiteX567" fmla="*/ 94393 w 1638300"/>
                <a:gd name="connsiteY567" fmla="*/ 1077087 h 1504950"/>
                <a:gd name="connsiteX568" fmla="*/ 86773 w 1638300"/>
                <a:gd name="connsiteY568" fmla="*/ 1056799 h 1504950"/>
                <a:gd name="connsiteX569" fmla="*/ 85249 w 1638300"/>
                <a:gd name="connsiteY569" fmla="*/ 1057561 h 1504950"/>
                <a:gd name="connsiteX570" fmla="*/ 82677 w 1638300"/>
                <a:gd name="connsiteY570" fmla="*/ 1047845 h 1504950"/>
                <a:gd name="connsiteX571" fmla="*/ 80772 w 1638300"/>
                <a:gd name="connsiteY571" fmla="*/ 1048607 h 1504950"/>
                <a:gd name="connsiteX572" fmla="*/ 78391 w 1638300"/>
                <a:gd name="connsiteY572" fmla="*/ 1039177 h 1504950"/>
                <a:gd name="connsiteX573" fmla="*/ 71247 w 1638300"/>
                <a:gd name="connsiteY573" fmla="*/ 1041749 h 1504950"/>
                <a:gd name="connsiteX574" fmla="*/ 68580 w 1638300"/>
                <a:gd name="connsiteY574" fmla="*/ 1031843 h 1504950"/>
                <a:gd name="connsiteX575" fmla="*/ 60484 w 1638300"/>
                <a:gd name="connsiteY575" fmla="*/ 1032605 h 1504950"/>
                <a:gd name="connsiteX576" fmla="*/ 56198 w 1638300"/>
                <a:gd name="connsiteY576" fmla="*/ 1023842 h 1504950"/>
                <a:gd name="connsiteX577" fmla="*/ 60865 w 1638300"/>
                <a:gd name="connsiteY577" fmla="*/ 1020794 h 1504950"/>
                <a:gd name="connsiteX578" fmla="*/ 59341 w 1638300"/>
                <a:gd name="connsiteY578" fmla="*/ 1010126 h 1504950"/>
                <a:gd name="connsiteX579" fmla="*/ 53340 w 1638300"/>
                <a:gd name="connsiteY579" fmla="*/ 1001268 h 1504950"/>
                <a:gd name="connsiteX580" fmla="*/ 63627 w 1638300"/>
                <a:gd name="connsiteY580" fmla="*/ 994982 h 1504950"/>
                <a:gd name="connsiteX581" fmla="*/ 70390 w 1638300"/>
                <a:gd name="connsiteY581" fmla="*/ 997172 h 1504950"/>
                <a:gd name="connsiteX582" fmla="*/ 88678 w 1638300"/>
                <a:gd name="connsiteY582" fmla="*/ 991648 h 1504950"/>
                <a:gd name="connsiteX583" fmla="*/ 99536 w 1638300"/>
                <a:gd name="connsiteY583" fmla="*/ 992600 h 1504950"/>
                <a:gd name="connsiteX584" fmla="*/ 102013 w 1638300"/>
                <a:gd name="connsiteY584" fmla="*/ 990028 h 1504950"/>
                <a:gd name="connsiteX585" fmla="*/ 93059 w 1638300"/>
                <a:gd name="connsiteY585" fmla="*/ 979075 h 1504950"/>
                <a:gd name="connsiteX586" fmla="*/ 100012 w 1638300"/>
                <a:gd name="connsiteY586" fmla="*/ 973455 h 1504950"/>
                <a:gd name="connsiteX587" fmla="*/ 103632 w 1638300"/>
                <a:gd name="connsiteY587" fmla="*/ 976408 h 1504950"/>
                <a:gd name="connsiteX588" fmla="*/ 99822 w 1638300"/>
                <a:gd name="connsiteY588" fmla="*/ 980980 h 1504950"/>
                <a:gd name="connsiteX589" fmla="*/ 104299 w 1638300"/>
                <a:gd name="connsiteY589" fmla="*/ 986885 h 1504950"/>
                <a:gd name="connsiteX590" fmla="*/ 112395 w 1638300"/>
                <a:gd name="connsiteY590" fmla="*/ 984980 h 1504950"/>
                <a:gd name="connsiteX591" fmla="*/ 115062 w 1638300"/>
                <a:gd name="connsiteY591" fmla="*/ 993648 h 1504950"/>
                <a:gd name="connsiteX592" fmla="*/ 116681 w 1638300"/>
                <a:gd name="connsiteY592" fmla="*/ 992791 h 1504950"/>
                <a:gd name="connsiteX593" fmla="*/ 112586 w 1638300"/>
                <a:gd name="connsiteY593" fmla="*/ 969169 h 1504950"/>
                <a:gd name="connsiteX594" fmla="*/ 112871 w 1638300"/>
                <a:gd name="connsiteY594" fmla="*/ 941642 h 1504950"/>
                <a:gd name="connsiteX595" fmla="*/ 135445 w 1638300"/>
                <a:gd name="connsiteY595" fmla="*/ 938022 h 1504950"/>
                <a:gd name="connsiteX596" fmla="*/ 137446 w 1638300"/>
                <a:gd name="connsiteY596" fmla="*/ 942880 h 1504950"/>
                <a:gd name="connsiteX597" fmla="*/ 139637 w 1638300"/>
                <a:gd name="connsiteY597" fmla="*/ 942784 h 1504950"/>
                <a:gd name="connsiteX598" fmla="*/ 143351 w 1638300"/>
                <a:gd name="connsiteY598" fmla="*/ 930878 h 1504950"/>
                <a:gd name="connsiteX599" fmla="*/ 164116 w 1638300"/>
                <a:gd name="connsiteY599" fmla="*/ 932688 h 1504950"/>
                <a:gd name="connsiteX600" fmla="*/ 166307 w 1638300"/>
                <a:gd name="connsiteY600" fmla="*/ 929354 h 1504950"/>
                <a:gd name="connsiteX601" fmla="*/ 170212 w 1638300"/>
                <a:gd name="connsiteY601" fmla="*/ 931354 h 1504950"/>
                <a:gd name="connsiteX602" fmla="*/ 175832 w 1638300"/>
                <a:gd name="connsiteY602" fmla="*/ 921353 h 1504950"/>
                <a:gd name="connsiteX603" fmla="*/ 184595 w 1638300"/>
                <a:gd name="connsiteY603" fmla="*/ 926116 h 1504950"/>
                <a:gd name="connsiteX604" fmla="*/ 196977 w 1638300"/>
                <a:gd name="connsiteY604" fmla="*/ 899827 h 1504950"/>
                <a:gd name="connsiteX605" fmla="*/ 210026 w 1638300"/>
                <a:gd name="connsiteY605" fmla="*/ 883920 h 1504950"/>
                <a:gd name="connsiteX606" fmla="*/ 199549 w 1638300"/>
                <a:gd name="connsiteY606" fmla="*/ 881443 h 1504950"/>
                <a:gd name="connsiteX607" fmla="*/ 202311 w 1638300"/>
                <a:gd name="connsiteY607" fmla="*/ 877062 h 1504950"/>
                <a:gd name="connsiteX608" fmla="*/ 204692 w 1638300"/>
                <a:gd name="connsiteY608" fmla="*/ 860869 h 1504950"/>
                <a:gd name="connsiteX609" fmla="*/ 194691 w 1638300"/>
                <a:gd name="connsiteY609" fmla="*/ 863632 h 1504950"/>
                <a:gd name="connsiteX610" fmla="*/ 188690 w 1638300"/>
                <a:gd name="connsiteY610" fmla="*/ 850678 h 1504950"/>
                <a:gd name="connsiteX611" fmla="*/ 188404 w 1638300"/>
                <a:gd name="connsiteY611" fmla="*/ 837533 h 1504950"/>
                <a:gd name="connsiteX612" fmla="*/ 200311 w 1638300"/>
                <a:gd name="connsiteY612" fmla="*/ 831437 h 1504950"/>
                <a:gd name="connsiteX613" fmla="*/ 202978 w 1638300"/>
                <a:gd name="connsiteY613" fmla="*/ 826770 h 1504950"/>
                <a:gd name="connsiteX614" fmla="*/ 226409 w 1638300"/>
                <a:gd name="connsiteY614" fmla="*/ 816388 h 1504950"/>
                <a:gd name="connsiteX615" fmla="*/ 232791 w 1638300"/>
                <a:gd name="connsiteY615" fmla="*/ 811244 h 1504950"/>
                <a:gd name="connsiteX616" fmla="*/ 243554 w 1638300"/>
                <a:gd name="connsiteY616" fmla="*/ 812578 h 1504950"/>
                <a:gd name="connsiteX617" fmla="*/ 246602 w 1638300"/>
                <a:gd name="connsiteY617" fmla="*/ 813721 h 1504950"/>
                <a:gd name="connsiteX618" fmla="*/ 246031 w 1638300"/>
                <a:gd name="connsiteY618" fmla="*/ 816864 h 1504950"/>
                <a:gd name="connsiteX619" fmla="*/ 252127 w 1638300"/>
                <a:gd name="connsiteY619" fmla="*/ 824293 h 1504950"/>
                <a:gd name="connsiteX620" fmla="*/ 272605 w 1638300"/>
                <a:gd name="connsiteY620" fmla="*/ 814959 h 1504950"/>
                <a:gd name="connsiteX621" fmla="*/ 276606 w 1638300"/>
                <a:gd name="connsiteY621" fmla="*/ 820674 h 1504950"/>
                <a:gd name="connsiteX622" fmla="*/ 278797 w 1638300"/>
                <a:gd name="connsiteY622" fmla="*/ 820293 h 1504950"/>
                <a:gd name="connsiteX623" fmla="*/ 277749 w 1638300"/>
                <a:gd name="connsiteY623" fmla="*/ 822960 h 1504950"/>
                <a:gd name="connsiteX624" fmla="*/ 286893 w 1638300"/>
                <a:gd name="connsiteY624" fmla="*/ 829437 h 1504950"/>
                <a:gd name="connsiteX625" fmla="*/ 311849 w 1638300"/>
                <a:gd name="connsiteY625" fmla="*/ 833057 h 1504950"/>
                <a:gd name="connsiteX626" fmla="*/ 326517 w 1638300"/>
                <a:gd name="connsiteY626" fmla="*/ 830866 h 1504950"/>
                <a:gd name="connsiteX627" fmla="*/ 327279 w 1638300"/>
                <a:gd name="connsiteY627" fmla="*/ 845915 h 1504950"/>
                <a:gd name="connsiteX628" fmla="*/ 331089 w 1638300"/>
                <a:gd name="connsiteY628" fmla="*/ 847439 h 1504950"/>
                <a:gd name="connsiteX629" fmla="*/ 326898 w 1638300"/>
                <a:gd name="connsiteY629" fmla="*/ 855631 h 1504950"/>
                <a:gd name="connsiteX630" fmla="*/ 339471 w 1638300"/>
                <a:gd name="connsiteY630" fmla="*/ 857821 h 1504950"/>
                <a:gd name="connsiteX631" fmla="*/ 347758 w 1638300"/>
                <a:gd name="connsiteY631" fmla="*/ 853059 h 1504950"/>
                <a:gd name="connsiteX632" fmla="*/ 354997 w 1638300"/>
                <a:gd name="connsiteY632" fmla="*/ 855250 h 1504950"/>
                <a:gd name="connsiteX633" fmla="*/ 365093 w 1638300"/>
                <a:gd name="connsiteY633" fmla="*/ 849725 h 1504950"/>
                <a:gd name="connsiteX634" fmla="*/ 367379 w 1638300"/>
                <a:gd name="connsiteY634" fmla="*/ 856012 h 1504950"/>
                <a:gd name="connsiteX635" fmla="*/ 359378 w 1638300"/>
                <a:gd name="connsiteY635" fmla="*/ 867156 h 1504950"/>
                <a:gd name="connsiteX636" fmla="*/ 366998 w 1638300"/>
                <a:gd name="connsiteY636" fmla="*/ 872490 h 1504950"/>
                <a:gd name="connsiteX637" fmla="*/ 365570 w 1638300"/>
                <a:gd name="connsiteY637" fmla="*/ 874014 h 1504950"/>
                <a:gd name="connsiteX638" fmla="*/ 377857 w 1638300"/>
                <a:gd name="connsiteY638" fmla="*/ 878110 h 1504950"/>
                <a:gd name="connsiteX639" fmla="*/ 378714 w 1638300"/>
                <a:gd name="connsiteY639" fmla="*/ 884777 h 1504950"/>
                <a:gd name="connsiteX640" fmla="*/ 385096 w 1638300"/>
                <a:gd name="connsiteY640" fmla="*/ 885063 h 1504950"/>
                <a:gd name="connsiteX641" fmla="*/ 382715 w 1638300"/>
                <a:gd name="connsiteY641" fmla="*/ 888397 h 1504950"/>
                <a:gd name="connsiteX642" fmla="*/ 386144 w 1638300"/>
                <a:gd name="connsiteY642" fmla="*/ 895350 h 1504950"/>
                <a:gd name="connsiteX643" fmla="*/ 380048 w 1638300"/>
                <a:gd name="connsiteY643" fmla="*/ 904875 h 1504950"/>
                <a:gd name="connsiteX644" fmla="*/ 379857 w 1638300"/>
                <a:gd name="connsiteY644" fmla="*/ 912590 h 1504950"/>
                <a:gd name="connsiteX645" fmla="*/ 388334 w 1638300"/>
                <a:gd name="connsiteY645" fmla="*/ 922592 h 1504950"/>
                <a:gd name="connsiteX646" fmla="*/ 395002 w 1638300"/>
                <a:gd name="connsiteY646" fmla="*/ 947166 h 1504950"/>
                <a:gd name="connsiteX647" fmla="*/ 387763 w 1638300"/>
                <a:gd name="connsiteY647" fmla="*/ 946214 h 1504950"/>
                <a:gd name="connsiteX648" fmla="*/ 385382 w 1638300"/>
                <a:gd name="connsiteY648" fmla="*/ 949166 h 1504950"/>
                <a:gd name="connsiteX649" fmla="*/ 385286 w 1638300"/>
                <a:gd name="connsiteY649" fmla="*/ 958120 h 1504950"/>
                <a:gd name="connsiteX650" fmla="*/ 376809 w 1638300"/>
                <a:gd name="connsiteY650" fmla="*/ 959358 h 1504950"/>
                <a:gd name="connsiteX651" fmla="*/ 368903 w 1638300"/>
                <a:gd name="connsiteY651" fmla="*/ 966121 h 1504950"/>
                <a:gd name="connsiteX652" fmla="*/ 363379 w 1638300"/>
                <a:gd name="connsiteY652" fmla="*/ 965549 h 1504950"/>
                <a:gd name="connsiteX653" fmla="*/ 355759 w 1638300"/>
                <a:gd name="connsiteY653" fmla="*/ 973074 h 1504950"/>
                <a:gd name="connsiteX654" fmla="*/ 321945 w 1638300"/>
                <a:gd name="connsiteY654" fmla="*/ 973931 h 1504950"/>
                <a:gd name="connsiteX655" fmla="*/ 315182 w 1638300"/>
                <a:gd name="connsiteY655" fmla="*/ 966787 h 1504950"/>
                <a:gd name="connsiteX656" fmla="*/ 301085 w 1638300"/>
                <a:gd name="connsiteY656" fmla="*/ 970598 h 1504950"/>
                <a:gd name="connsiteX657" fmla="*/ 304991 w 1638300"/>
                <a:gd name="connsiteY657" fmla="*/ 986600 h 1504950"/>
                <a:gd name="connsiteX658" fmla="*/ 293465 w 1638300"/>
                <a:gd name="connsiteY658" fmla="*/ 998410 h 1504950"/>
                <a:gd name="connsiteX659" fmla="*/ 298037 w 1638300"/>
                <a:gd name="connsiteY659" fmla="*/ 1003744 h 1504950"/>
                <a:gd name="connsiteX660" fmla="*/ 298990 w 1638300"/>
                <a:gd name="connsiteY660" fmla="*/ 1001173 h 1504950"/>
                <a:gd name="connsiteX661" fmla="*/ 303848 w 1638300"/>
                <a:gd name="connsiteY661" fmla="*/ 1000506 h 1504950"/>
                <a:gd name="connsiteX662" fmla="*/ 318707 w 1638300"/>
                <a:gd name="connsiteY662" fmla="*/ 1000887 h 1504950"/>
                <a:gd name="connsiteX663" fmla="*/ 318326 w 1638300"/>
                <a:gd name="connsiteY663" fmla="*/ 1002697 h 1504950"/>
                <a:gd name="connsiteX664" fmla="*/ 330041 w 1638300"/>
                <a:gd name="connsiteY664" fmla="*/ 1004983 h 1504950"/>
                <a:gd name="connsiteX665" fmla="*/ 330232 w 1638300"/>
                <a:gd name="connsiteY665" fmla="*/ 1002983 h 1504950"/>
                <a:gd name="connsiteX666" fmla="*/ 338519 w 1638300"/>
                <a:gd name="connsiteY666" fmla="*/ 1001744 h 1504950"/>
                <a:gd name="connsiteX667" fmla="*/ 337090 w 1638300"/>
                <a:gd name="connsiteY667" fmla="*/ 1006126 h 1504950"/>
                <a:gd name="connsiteX668" fmla="*/ 351568 w 1638300"/>
                <a:gd name="connsiteY668" fmla="*/ 1010507 h 1504950"/>
                <a:gd name="connsiteX669" fmla="*/ 351854 w 1638300"/>
                <a:gd name="connsiteY669" fmla="*/ 1013936 h 1504950"/>
                <a:gd name="connsiteX670" fmla="*/ 358140 w 1638300"/>
                <a:gd name="connsiteY670" fmla="*/ 1013174 h 1504950"/>
                <a:gd name="connsiteX671" fmla="*/ 359759 w 1638300"/>
                <a:gd name="connsiteY671" fmla="*/ 1016317 h 1504950"/>
                <a:gd name="connsiteX672" fmla="*/ 365855 w 1638300"/>
                <a:gd name="connsiteY672" fmla="*/ 1014889 h 1504950"/>
                <a:gd name="connsiteX673" fmla="*/ 366617 w 1638300"/>
                <a:gd name="connsiteY673" fmla="*/ 1017746 h 1504950"/>
                <a:gd name="connsiteX674" fmla="*/ 383953 w 1638300"/>
                <a:gd name="connsiteY674" fmla="*/ 1012793 h 1504950"/>
                <a:gd name="connsiteX675" fmla="*/ 385858 w 1638300"/>
                <a:gd name="connsiteY675" fmla="*/ 1020699 h 1504950"/>
                <a:gd name="connsiteX676" fmla="*/ 393763 w 1638300"/>
                <a:gd name="connsiteY676" fmla="*/ 1026414 h 1504950"/>
                <a:gd name="connsiteX677" fmla="*/ 501301 w 1638300"/>
                <a:gd name="connsiteY677" fmla="*/ 1002411 h 1504950"/>
                <a:gd name="connsiteX678" fmla="*/ 528542 w 1638300"/>
                <a:gd name="connsiteY678" fmla="*/ 989076 h 1504950"/>
                <a:gd name="connsiteX679" fmla="*/ 530733 w 1638300"/>
                <a:gd name="connsiteY679" fmla="*/ 987076 h 1504950"/>
                <a:gd name="connsiteX680" fmla="*/ 513779 w 1638300"/>
                <a:gd name="connsiteY680" fmla="*/ 963168 h 1504950"/>
                <a:gd name="connsiteX681" fmla="*/ 515398 w 1638300"/>
                <a:gd name="connsiteY681" fmla="*/ 949166 h 1504950"/>
                <a:gd name="connsiteX682" fmla="*/ 524351 w 1638300"/>
                <a:gd name="connsiteY682" fmla="*/ 952024 h 1504950"/>
                <a:gd name="connsiteX683" fmla="*/ 524542 w 1638300"/>
                <a:gd name="connsiteY683" fmla="*/ 948500 h 1504950"/>
                <a:gd name="connsiteX684" fmla="*/ 516065 w 1638300"/>
                <a:gd name="connsiteY684" fmla="*/ 944404 h 1504950"/>
                <a:gd name="connsiteX685" fmla="*/ 517588 w 1638300"/>
                <a:gd name="connsiteY685" fmla="*/ 938879 h 1504950"/>
                <a:gd name="connsiteX686" fmla="*/ 537972 w 1638300"/>
                <a:gd name="connsiteY686" fmla="*/ 939356 h 1504950"/>
                <a:gd name="connsiteX687" fmla="*/ 552736 w 1638300"/>
                <a:gd name="connsiteY687" fmla="*/ 933545 h 1504950"/>
                <a:gd name="connsiteX688" fmla="*/ 556546 w 1638300"/>
                <a:gd name="connsiteY688" fmla="*/ 926211 h 1504950"/>
                <a:gd name="connsiteX689" fmla="*/ 577120 w 1638300"/>
                <a:gd name="connsiteY689" fmla="*/ 929640 h 1504950"/>
                <a:gd name="connsiteX690" fmla="*/ 597122 w 1638300"/>
                <a:gd name="connsiteY690" fmla="*/ 936212 h 1504950"/>
                <a:gd name="connsiteX691" fmla="*/ 595408 w 1638300"/>
                <a:gd name="connsiteY691" fmla="*/ 921829 h 1504950"/>
                <a:gd name="connsiteX692" fmla="*/ 607409 w 1638300"/>
                <a:gd name="connsiteY692" fmla="*/ 918972 h 1504950"/>
                <a:gd name="connsiteX693" fmla="*/ 611791 w 1638300"/>
                <a:gd name="connsiteY693" fmla="*/ 913448 h 1504950"/>
                <a:gd name="connsiteX694" fmla="*/ 613124 w 1638300"/>
                <a:gd name="connsiteY694" fmla="*/ 916972 h 1504950"/>
                <a:gd name="connsiteX695" fmla="*/ 617506 w 1638300"/>
                <a:gd name="connsiteY695" fmla="*/ 905827 h 1504950"/>
                <a:gd name="connsiteX696" fmla="*/ 622459 w 1638300"/>
                <a:gd name="connsiteY696" fmla="*/ 901636 h 1504950"/>
                <a:gd name="connsiteX697" fmla="*/ 621316 w 1638300"/>
                <a:gd name="connsiteY697" fmla="*/ 905923 h 1504950"/>
                <a:gd name="connsiteX698" fmla="*/ 626174 w 1638300"/>
                <a:gd name="connsiteY698" fmla="*/ 910400 h 1504950"/>
                <a:gd name="connsiteX699" fmla="*/ 630269 w 1638300"/>
                <a:gd name="connsiteY699" fmla="*/ 906590 h 1504950"/>
                <a:gd name="connsiteX700" fmla="*/ 634555 w 1638300"/>
                <a:gd name="connsiteY700" fmla="*/ 909447 h 1504950"/>
                <a:gd name="connsiteX701" fmla="*/ 629984 w 1638300"/>
                <a:gd name="connsiteY701" fmla="*/ 916400 h 1504950"/>
                <a:gd name="connsiteX702" fmla="*/ 634651 w 1638300"/>
                <a:gd name="connsiteY702" fmla="*/ 915829 h 1504950"/>
                <a:gd name="connsiteX703" fmla="*/ 636079 w 1638300"/>
                <a:gd name="connsiteY703" fmla="*/ 919067 h 1504950"/>
                <a:gd name="connsiteX704" fmla="*/ 640842 w 1638300"/>
                <a:gd name="connsiteY704" fmla="*/ 912876 h 1504950"/>
                <a:gd name="connsiteX705" fmla="*/ 643319 w 1638300"/>
                <a:gd name="connsiteY705" fmla="*/ 912685 h 1504950"/>
                <a:gd name="connsiteX706" fmla="*/ 645890 w 1638300"/>
                <a:gd name="connsiteY706" fmla="*/ 918019 h 1504950"/>
                <a:gd name="connsiteX707" fmla="*/ 653510 w 1638300"/>
                <a:gd name="connsiteY707" fmla="*/ 912400 h 1504950"/>
                <a:gd name="connsiteX708" fmla="*/ 667608 w 1638300"/>
                <a:gd name="connsiteY708" fmla="*/ 907447 h 1504950"/>
                <a:gd name="connsiteX709" fmla="*/ 663893 w 1638300"/>
                <a:gd name="connsiteY709" fmla="*/ 899827 h 1504950"/>
                <a:gd name="connsiteX710" fmla="*/ 656082 w 1638300"/>
                <a:gd name="connsiteY710" fmla="*/ 863251 h 1504950"/>
                <a:gd name="connsiteX711" fmla="*/ 638556 w 1638300"/>
                <a:gd name="connsiteY711" fmla="*/ 862775 h 1504950"/>
                <a:gd name="connsiteX712" fmla="*/ 625602 w 1638300"/>
                <a:gd name="connsiteY712" fmla="*/ 865537 h 1504950"/>
                <a:gd name="connsiteX713" fmla="*/ 615315 w 1638300"/>
                <a:gd name="connsiteY713" fmla="*/ 836485 h 1504950"/>
                <a:gd name="connsiteX714" fmla="*/ 617315 w 1638300"/>
                <a:gd name="connsiteY714" fmla="*/ 822579 h 1504950"/>
                <a:gd name="connsiteX715" fmla="*/ 629984 w 1638300"/>
                <a:gd name="connsiteY715" fmla="*/ 817626 h 1504950"/>
                <a:gd name="connsiteX716" fmla="*/ 640271 w 1638300"/>
                <a:gd name="connsiteY716" fmla="*/ 800481 h 1504950"/>
                <a:gd name="connsiteX717" fmla="*/ 646272 w 1638300"/>
                <a:gd name="connsiteY717" fmla="*/ 794957 h 1504950"/>
                <a:gd name="connsiteX718" fmla="*/ 643319 w 1638300"/>
                <a:gd name="connsiteY718" fmla="*/ 783526 h 1504950"/>
                <a:gd name="connsiteX719" fmla="*/ 646557 w 1638300"/>
                <a:gd name="connsiteY719" fmla="*/ 777716 h 1504950"/>
                <a:gd name="connsiteX720" fmla="*/ 671799 w 1638300"/>
                <a:gd name="connsiteY720" fmla="*/ 775144 h 1504950"/>
                <a:gd name="connsiteX721" fmla="*/ 660749 w 1638300"/>
                <a:gd name="connsiteY721" fmla="*/ 763810 h 1504950"/>
                <a:gd name="connsiteX722" fmla="*/ 672465 w 1638300"/>
                <a:gd name="connsiteY722" fmla="*/ 755904 h 1504950"/>
                <a:gd name="connsiteX723" fmla="*/ 673132 w 1638300"/>
                <a:gd name="connsiteY723" fmla="*/ 750284 h 1504950"/>
                <a:gd name="connsiteX724" fmla="*/ 666083 w 1638300"/>
                <a:gd name="connsiteY724" fmla="*/ 751427 h 1504950"/>
                <a:gd name="connsiteX725" fmla="*/ 665036 w 1638300"/>
                <a:gd name="connsiteY725" fmla="*/ 748284 h 1504950"/>
                <a:gd name="connsiteX726" fmla="*/ 659511 w 1638300"/>
                <a:gd name="connsiteY726" fmla="*/ 749522 h 1504950"/>
                <a:gd name="connsiteX727" fmla="*/ 657892 w 1638300"/>
                <a:gd name="connsiteY727" fmla="*/ 746569 h 1504950"/>
                <a:gd name="connsiteX728" fmla="*/ 668941 w 1638300"/>
                <a:gd name="connsiteY728" fmla="*/ 738950 h 1504950"/>
                <a:gd name="connsiteX729" fmla="*/ 679609 w 1638300"/>
                <a:gd name="connsiteY729" fmla="*/ 735997 h 1504950"/>
                <a:gd name="connsiteX730" fmla="*/ 678656 w 1638300"/>
                <a:gd name="connsiteY730" fmla="*/ 720281 h 1504950"/>
                <a:gd name="connsiteX731" fmla="*/ 668846 w 1638300"/>
                <a:gd name="connsiteY731" fmla="*/ 676370 h 1504950"/>
                <a:gd name="connsiteX732" fmla="*/ 669131 w 1638300"/>
                <a:gd name="connsiteY732" fmla="*/ 660844 h 1504950"/>
                <a:gd name="connsiteX733" fmla="*/ 662750 w 1638300"/>
                <a:gd name="connsiteY733" fmla="*/ 658940 h 1504950"/>
                <a:gd name="connsiteX734" fmla="*/ 664464 w 1638300"/>
                <a:gd name="connsiteY734" fmla="*/ 652367 h 1504950"/>
                <a:gd name="connsiteX735" fmla="*/ 670084 w 1638300"/>
                <a:gd name="connsiteY735" fmla="*/ 646081 h 1504950"/>
                <a:gd name="connsiteX736" fmla="*/ 673227 w 1638300"/>
                <a:gd name="connsiteY736" fmla="*/ 624173 h 1504950"/>
                <a:gd name="connsiteX737" fmla="*/ 682466 w 1638300"/>
                <a:gd name="connsiteY737" fmla="*/ 605409 h 1504950"/>
                <a:gd name="connsiteX738" fmla="*/ 674561 w 1638300"/>
                <a:gd name="connsiteY738" fmla="*/ 597408 h 1504950"/>
                <a:gd name="connsiteX739" fmla="*/ 673608 w 1638300"/>
                <a:gd name="connsiteY739" fmla="*/ 593122 h 1504950"/>
                <a:gd name="connsiteX740" fmla="*/ 665322 w 1638300"/>
                <a:gd name="connsiteY740" fmla="*/ 593122 h 1504950"/>
                <a:gd name="connsiteX741" fmla="*/ 667893 w 1638300"/>
                <a:gd name="connsiteY741" fmla="*/ 586931 h 1504950"/>
                <a:gd name="connsiteX742" fmla="*/ 663512 w 1638300"/>
                <a:gd name="connsiteY742" fmla="*/ 586550 h 1504950"/>
                <a:gd name="connsiteX743" fmla="*/ 666179 w 1638300"/>
                <a:gd name="connsiteY743" fmla="*/ 582930 h 1504950"/>
                <a:gd name="connsiteX744" fmla="*/ 665226 w 1638300"/>
                <a:gd name="connsiteY744" fmla="*/ 578834 h 1504950"/>
                <a:gd name="connsiteX745" fmla="*/ 659892 w 1638300"/>
                <a:gd name="connsiteY745" fmla="*/ 574262 h 1504950"/>
                <a:gd name="connsiteX746" fmla="*/ 653987 w 1638300"/>
                <a:gd name="connsiteY746" fmla="*/ 576167 h 1504950"/>
                <a:gd name="connsiteX747" fmla="*/ 647795 w 1638300"/>
                <a:gd name="connsiteY747" fmla="*/ 565309 h 1504950"/>
                <a:gd name="connsiteX748" fmla="*/ 638842 w 1638300"/>
                <a:gd name="connsiteY748" fmla="*/ 561023 h 1504950"/>
                <a:gd name="connsiteX749" fmla="*/ 633032 w 1638300"/>
                <a:gd name="connsiteY749" fmla="*/ 561880 h 1504950"/>
                <a:gd name="connsiteX750" fmla="*/ 627888 w 1638300"/>
                <a:gd name="connsiteY750" fmla="*/ 557212 h 1504950"/>
                <a:gd name="connsiteX751" fmla="*/ 623221 w 1638300"/>
                <a:gd name="connsiteY751" fmla="*/ 556927 h 1504950"/>
                <a:gd name="connsiteX752" fmla="*/ 616649 w 1638300"/>
                <a:gd name="connsiteY752" fmla="*/ 559879 h 1504950"/>
                <a:gd name="connsiteX753" fmla="*/ 614934 w 1638300"/>
                <a:gd name="connsiteY753" fmla="*/ 563499 h 1504950"/>
                <a:gd name="connsiteX754" fmla="*/ 608648 w 1638300"/>
                <a:gd name="connsiteY754" fmla="*/ 564642 h 1504950"/>
                <a:gd name="connsiteX755" fmla="*/ 608648 w 1638300"/>
                <a:gd name="connsiteY755" fmla="*/ 560927 h 1504950"/>
                <a:gd name="connsiteX756" fmla="*/ 618363 w 1638300"/>
                <a:gd name="connsiteY756" fmla="*/ 557212 h 1504950"/>
                <a:gd name="connsiteX757" fmla="*/ 624173 w 1638300"/>
                <a:gd name="connsiteY757" fmla="*/ 549688 h 1504950"/>
                <a:gd name="connsiteX758" fmla="*/ 615887 w 1638300"/>
                <a:gd name="connsiteY758" fmla="*/ 533114 h 1504950"/>
                <a:gd name="connsiteX759" fmla="*/ 610838 w 1638300"/>
                <a:gd name="connsiteY759" fmla="*/ 528637 h 1504950"/>
                <a:gd name="connsiteX760" fmla="*/ 608076 w 1638300"/>
                <a:gd name="connsiteY760" fmla="*/ 527114 h 1504950"/>
                <a:gd name="connsiteX761" fmla="*/ 604933 w 1638300"/>
                <a:gd name="connsiteY761" fmla="*/ 542639 h 1504950"/>
                <a:gd name="connsiteX762" fmla="*/ 599123 w 1638300"/>
                <a:gd name="connsiteY762" fmla="*/ 548068 h 1504950"/>
                <a:gd name="connsiteX763" fmla="*/ 581406 w 1638300"/>
                <a:gd name="connsiteY763" fmla="*/ 533876 h 1504950"/>
                <a:gd name="connsiteX764" fmla="*/ 578168 w 1638300"/>
                <a:gd name="connsiteY764" fmla="*/ 534638 h 1504950"/>
                <a:gd name="connsiteX765" fmla="*/ 571595 w 1638300"/>
                <a:gd name="connsiteY765" fmla="*/ 542734 h 1504950"/>
                <a:gd name="connsiteX766" fmla="*/ 576072 w 1638300"/>
                <a:gd name="connsiteY766" fmla="*/ 531304 h 1504950"/>
                <a:gd name="connsiteX767" fmla="*/ 525209 w 1638300"/>
                <a:gd name="connsiteY767" fmla="*/ 497586 h 1504950"/>
                <a:gd name="connsiteX768" fmla="*/ 520637 w 1638300"/>
                <a:gd name="connsiteY768" fmla="*/ 503491 h 1504950"/>
                <a:gd name="connsiteX769" fmla="*/ 521684 w 1638300"/>
                <a:gd name="connsiteY769" fmla="*/ 505301 h 1504950"/>
                <a:gd name="connsiteX770" fmla="*/ 500253 w 1638300"/>
                <a:gd name="connsiteY770" fmla="*/ 515493 h 1504950"/>
                <a:gd name="connsiteX771" fmla="*/ 491014 w 1638300"/>
                <a:gd name="connsiteY771" fmla="*/ 523018 h 1504950"/>
                <a:gd name="connsiteX772" fmla="*/ 489871 w 1638300"/>
                <a:gd name="connsiteY772" fmla="*/ 521208 h 1504950"/>
                <a:gd name="connsiteX773" fmla="*/ 475012 w 1638300"/>
                <a:gd name="connsiteY773" fmla="*/ 527399 h 1504950"/>
                <a:gd name="connsiteX774" fmla="*/ 466058 w 1638300"/>
                <a:gd name="connsiteY774" fmla="*/ 526637 h 1504950"/>
                <a:gd name="connsiteX775" fmla="*/ 459010 w 1638300"/>
                <a:gd name="connsiteY775" fmla="*/ 507492 h 1504950"/>
                <a:gd name="connsiteX776" fmla="*/ 446723 w 1638300"/>
                <a:gd name="connsiteY776" fmla="*/ 517493 h 1504950"/>
                <a:gd name="connsiteX777" fmla="*/ 438912 w 1638300"/>
                <a:gd name="connsiteY777" fmla="*/ 519875 h 1504950"/>
                <a:gd name="connsiteX778" fmla="*/ 436721 w 1638300"/>
                <a:gd name="connsiteY778" fmla="*/ 516826 h 1504950"/>
                <a:gd name="connsiteX779" fmla="*/ 425482 w 1638300"/>
                <a:gd name="connsiteY779" fmla="*/ 517208 h 1504950"/>
                <a:gd name="connsiteX780" fmla="*/ 428911 w 1638300"/>
                <a:gd name="connsiteY780" fmla="*/ 527114 h 1504950"/>
                <a:gd name="connsiteX781" fmla="*/ 399383 w 1638300"/>
                <a:gd name="connsiteY781" fmla="*/ 540925 h 1504950"/>
                <a:gd name="connsiteX782" fmla="*/ 388715 w 1638300"/>
                <a:gd name="connsiteY782" fmla="*/ 549402 h 1504950"/>
                <a:gd name="connsiteX783" fmla="*/ 379381 w 1638300"/>
                <a:gd name="connsiteY783" fmla="*/ 532733 h 1504950"/>
                <a:gd name="connsiteX784" fmla="*/ 374809 w 1638300"/>
                <a:gd name="connsiteY784" fmla="*/ 534638 h 1504950"/>
                <a:gd name="connsiteX785" fmla="*/ 369665 w 1638300"/>
                <a:gd name="connsiteY785" fmla="*/ 526256 h 1504950"/>
                <a:gd name="connsiteX786" fmla="*/ 366712 w 1638300"/>
                <a:gd name="connsiteY786" fmla="*/ 526351 h 1504950"/>
                <a:gd name="connsiteX787" fmla="*/ 332137 w 1638300"/>
                <a:gd name="connsiteY787" fmla="*/ 450914 h 1504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</a:cxnLst>
              <a:rect l="l" t="t" r="r" b="b"/>
              <a:pathLst>
                <a:path w="1638300" h="1504950">
                  <a:moveTo>
                    <a:pt x="332137" y="450914"/>
                  </a:moveTo>
                  <a:lnTo>
                    <a:pt x="330899" y="447484"/>
                  </a:lnTo>
                  <a:lnTo>
                    <a:pt x="345281" y="442246"/>
                  </a:lnTo>
                  <a:lnTo>
                    <a:pt x="342138" y="433102"/>
                  </a:lnTo>
                  <a:lnTo>
                    <a:pt x="396430" y="418909"/>
                  </a:lnTo>
                  <a:lnTo>
                    <a:pt x="395954" y="414147"/>
                  </a:lnTo>
                  <a:lnTo>
                    <a:pt x="402717" y="413575"/>
                  </a:lnTo>
                  <a:lnTo>
                    <a:pt x="410718" y="402622"/>
                  </a:lnTo>
                  <a:lnTo>
                    <a:pt x="405860" y="393859"/>
                  </a:lnTo>
                  <a:lnTo>
                    <a:pt x="426625" y="386239"/>
                  </a:lnTo>
                  <a:lnTo>
                    <a:pt x="463868" y="381095"/>
                  </a:lnTo>
                  <a:lnTo>
                    <a:pt x="486156" y="375094"/>
                  </a:lnTo>
                  <a:lnTo>
                    <a:pt x="478250" y="342709"/>
                  </a:lnTo>
                  <a:lnTo>
                    <a:pt x="472916" y="336709"/>
                  </a:lnTo>
                  <a:lnTo>
                    <a:pt x="502253" y="334708"/>
                  </a:lnTo>
                  <a:lnTo>
                    <a:pt x="501015" y="329851"/>
                  </a:lnTo>
                  <a:lnTo>
                    <a:pt x="511778" y="328612"/>
                  </a:lnTo>
                  <a:lnTo>
                    <a:pt x="509207" y="313563"/>
                  </a:lnTo>
                  <a:lnTo>
                    <a:pt x="533971" y="307943"/>
                  </a:lnTo>
                  <a:lnTo>
                    <a:pt x="525875" y="277368"/>
                  </a:lnTo>
                  <a:lnTo>
                    <a:pt x="537210" y="272415"/>
                  </a:lnTo>
                  <a:lnTo>
                    <a:pt x="542354" y="284702"/>
                  </a:lnTo>
                  <a:lnTo>
                    <a:pt x="545878" y="282892"/>
                  </a:lnTo>
                  <a:lnTo>
                    <a:pt x="547497" y="287750"/>
                  </a:lnTo>
                  <a:lnTo>
                    <a:pt x="551117" y="287274"/>
                  </a:lnTo>
                  <a:lnTo>
                    <a:pt x="548545" y="281559"/>
                  </a:lnTo>
                  <a:lnTo>
                    <a:pt x="563023" y="276034"/>
                  </a:lnTo>
                  <a:lnTo>
                    <a:pt x="568738" y="288226"/>
                  </a:lnTo>
                  <a:lnTo>
                    <a:pt x="585692" y="285941"/>
                  </a:lnTo>
                  <a:lnTo>
                    <a:pt x="596551" y="281559"/>
                  </a:lnTo>
                  <a:lnTo>
                    <a:pt x="599694" y="291179"/>
                  </a:lnTo>
                  <a:lnTo>
                    <a:pt x="611696" y="290703"/>
                  </a:lnTo>
                  <a:lnTo>
                    <a:pt x="617220" y="282702"/>
                  </a:lnTo>
                  <a:lnTo>
                    <a:pt x="629412" y="276701"/>
                  </a:lnTo>
                  <a:lnTo>
                    <a:pt x="627317" y="271177"/>
                  </a:lnTo>
                  <a:lnTo>
                    <a:pt x="642938" y="265462"/>
                  </a:lnTo>
                  <a:lnTo>
                    <a:pt x="647700" y="261271"/>
                  </a:lnTo>
                  <a:lnTo>
                    <a:pt x="659988" y="239077"/>
                  </a:lnTo>
                  <a:lnTo>
                    <a:pt x="673894" y="233648"/>
                  </a:lnTo>
                  <a:lnTo>
                    <a:pt x="665798" y="215456"/>
                  </a:lnTo>
                  <a:lnTo>
                    <a:pt x="654748" y="213836"/>
                  </a:lnTo>
                  <a:lnTo>
                    <a:pt x="656273" y="205359"/>
                  </a:lnTo>
                  <a:lnTo>
                    <a:pt x="669036" y="201644"/>
                  </a:lnTo>
                  <a:lnTo>
                    <a:pt x="670846" y="194882"/>
                  </a:lnTo>
                  <a:lnTo>
                    <a:pt x="668941" y="193548"/>
                  </a:lnTo>
                  <a:lnTo>
                    <a:pt x="675132" y="184690"/>
                  </a:lnTo>
                  <a:lnTo>
                    <a:pt x="683133" y="179260"/>
                  </a:lnTo>
                  <a:lnTo>
                    <a:pt x="682085" y="174879"/>
                  </a:lnTo>
                  <a:lnTo>
                    <a:pt x="701516" y="169735"/>
                  </a:lnTo>
                  <a:lnTo>
                    <a:pt x="703136" y="150781"/>
                  </a:lnTo>
                  <a:lnTo>
                    <a:pt x="695801" y="152876"/>
                  </a:lnTo>
                  <a:lnTo>
                    <a:pt x="679038" y="129159"/>
                  </a:lnTo>
                  <a:lnTo>
                    <a:pt x="682085" y="123539"/>
                  </a:lnTo>
                  <a:lnTo>
                    <a:pt x="691991" y="126206"/>
                  </a:lnTo>
                  <a:lnTo>
                    <a:pt x="692277" y="122777"/>
                  </a:lnTo>
                  <a:lnTo>
                    <a:pt x="706946" y="123158"/>
                  </a:lnTo>
                  <a:lnTo>
                    <a:pt x="705612" y="116300"/>
                  </a:lnTo>
                  <a:lnTo>
                    <a:pt x="707993" y="115157"/>
                  </a:lnTo>
                  <a:lnTo>
                    <a:pt x="699707" y="106013"/>
                  </a:lnTo>
                  <a:lnTo>
                    <a:pt x="703993" y="103251"/>
                  </a:lnTo>
                  <a:lnTo>
                    <a:pt x="701897" y="100679"/>
                  </a:lnTo>
                  <a:lnTo>
                    <a:pt x="704374" y="99536"/>
                  </a:lnTo>
                  <a:lnTo>
                    <a:pt x="697897" y="101632"/>
                  </a:lnTo>
                  <a:lnTo>
                    <a:pt x="699325" y="96107"/>
                  </a:lnTo>
                  <a:lnTo>
                    <a:pt x="696754" y="90297"/>
                  </a:lnTo>
                  <a:lnTo>
                    <a:pt x="703993" y="82582"/>
                  </a:lnTo>
                  <a:lnTo>
                    <a:pt x="704659" y="78010"/>
                  </a:lnTo>
                  <a:lnTo>
                    <a:pt x="700850" y="73819"/>
                  </a:lnTo>
                  <a:lnTo>
                    <a:pt x="707136" y="68294"/>
                  </a:lnTo>
                  <a:lnTo>
                    <a:pt x="704374" y="64484"/>
                  </a:lnTo>
                  <a:lnTo>
                    <a:pt x="698564" y="63341"/>
                  </a:lnTo>
                  <a:lnTo>
                    <a:pt x="699802" y="58674"/>
                  </a:lnTo>
                  <a:lnTo>
                    <a:pt x="702850" y="59150"/>
                  </a:lnTo>
                  <a:lnTo>
                    <a:pt x="702088" y="56388"/>
                  </a:lnTo>
                  <a:lnTo>
                    <a:pt x="692563" y="59817"/>
                  </a:lnTo>
                  <a:lnTo>
                    <a:pt x="691991" y="56769"/>
                  </a:lnTo>
                  <a:lnTo>
                    <a:pt x="697897" y="46291"/>
                  </a:lnTo>
                  <a:lnTo>
                    <a:pt x="693897" y="43339"/>
                  </a:lnTo>
                  <a:lnTo>
                    <a:pt x="695706" y="39433"/>
                  </a:lnTo>
                  <a:lnTo>
                    <a:pt x="684562" y="38195"/>
                  </a:lnTo>
                  <a:lnTo>
                    <a:pt x="684562" y="27622"/>
                  </a:lnTo>
                  <a:lnTo>
                    <a:pt x="690563" y="30194"/>
                  </a:lnTo>
                  <a:lnTo>
                    <a:pt x="698088" y="22574"/>
                  </a:lnTo>
                  <a:lnTo>
                    <a:pt x="724186" y="10382"/>
                  </a:lnTo>
                  <a:lnTo>
                    <a:pt x="730377" y="9525"/>
                  </a:lnTo>
                  <a:lnTo>
                    <a:pt x="732377" y="17812"/>
                  </a:lnTo>
                  <a:lnTo>
                    <a:pt x="738474" y="18288"/>
                  </a:lnTo>
                  <a:lnTo>
                    <a:pt x="735521" y="22098"/>
                  </a:lnTo>
                  <a:lnTo>
                    <a:pt x="731234" y="19241"/>
                  </a:lnTo>
                  <a:lnTo>
                    <a:pt x="727234" y="24384"/>
                  </a:lnTo>
                  <a:lnTo>
                    <a:pt x="732949" y="32766"/>
                  </a:lnTo>
                  <a:lnTo>
                    <a:pt x="736282" y="46291"/>
                  </a:lnTo>
                  <a:lnTo>
                    <a:pt x="739521" y="48863"/>
                  </a:lnTo>
                  <a:lnTo>
                    <a:pt x="734568" y="57626"/>
                  </a:lnTo>
                  <a:lnTo>
                    <a:pt x="738092" y="62293"/>
                  </a:lnTo>
                  <a:lnTo>
                    <a:pt x="735616" y="64960"/>
                  </a:lnTo>
                  <a:lnTo>
                    <a:pt x="741712" y="69533"/>
                  </a:lnTo>
                  <a:lnTo>
                    <a:pt x="737711" y="75914"/>
                  </a:lnTo>
                  <a:lnTo>
                    <a:pt x="740473" y="88773"/>
                  </a:lnTo>
                  <a:lnTo>
                    <a:pt x="761619" y="93440"/>
                  </a:lnTo>
                  <a:lnTo>
                    <a:pt x="767049" y="92202"/>
                  </a:lnTo>
                  <a:lnTo>
                    <a:pt x="772001" y="83725"/>
                  </a:lnTo>
                  <a:lnTo>
                    <a:pt x="792766" y="79724"/>
                  </a:lnTo>
                  <a:lnTo>
                    <a:pt x="794671" y="79819"/>
                  </a:lnTo>
                  <a:lnTo>
                    <a:pt x="797243" y="88964"/>
                  </a:lnTo>
                  <a:lnTo>
                    <a:pt x="802481" y="92011"/>
                  </a:lnTo>
                  <a:lnTo>
                    <a:pt x="812578" y="90583"/>
                  </a:lnTo>
                  <a:lnTo>
                    <a:pt x="817912" y="86487"/>
                  </a:lnTo>
                  <a:lnTo>
                    <a:pt x="821627" y="91726"/>
                  </a:lnTo>
                  <a:lnTo>
                    <a:pt x="825532" y="89154"/>
                  </a:lnTo>
                  <a:lnTo>
                    <a:pt x="838771" y="107823"/>
                  </a:lnTo>
                  <a:lnTo>
                    <a:pt x="840963" y="114871"/>
                  </a:lnTo>
                  <a:lnTo>
                    <a:pt x="846868" y="113062"/>
                  </a:lnTo>
                  <a:lnTo>
                    <a:pt x="850297" y="117634"/>
                  </a:lnTo>
                  <a:lnTo>
                    <a:pt x="864394" y="119348"/>
                  </a:lnTo>
                  <a:lnTo>
                    <a:pt x="883920" y="132493"/>
                  </a:lnTo>
                  <a:lnTo>
                    <a:pt x="885349" y="136208"/>
                  </a:lnTo>
                  <a:lnTo>
                    <a:pt x="872109" y="150400"/>
                  </a:lnTo>
                  <a:lnTo>
                    <a:pt x="864584" y="150590"/>
                  </a:lnTo>
                  <a:lnTo>
                    <a:pt x="866870" y="160306"/>
                  </a:lnTo>
                  <a:lnTo>
                    <a:pt x="879634" y="158210"/>
                  </a:lnTo>
                  <a:lnTo>
                    <a:pt x="883063" y="173450"/>
                  </a:lnTo>
                  <a:lnTo>
                    <a:pt x="890683" y="172688"/>
                  </a:lnTo>
                  <a:lnTo>
                    <a:pt x="904875" y="176117"/>
                  </a:lnTo>
                  <a:lnTo>
                    <a:pt x="904875" y="197072"/>
                  </a:lnTo>
                  <a:lnTo>
                    <a:pt x="920782" y="192881"/>
                  </a:lnTo>
                  <a:lnTo>
                    <a:pt x="922306" y="195643"/>
                  </a:lnTo>
                  <a:lnTo>
                    <a:pt x="932022" y="187928"/>
                  </a:lnTo>
                  <a:lnTo>
                    <a:pt x="938499" y="186023"/>
                  </a:lnTo>
                  <a:lnTo>
                    <a:pt x="934308" y="182118"/>
                  </a:lnTo>
                  <a:lnTo>
                    <a:pt x="933355" y="167926"/>
                  </a:lnTo>
                  <a:lnTo>
                    <a:pt x="937260" y="165449"/>
                  </a:lnTo>
                  <a:lnTo>
                    <a:pt x="937546" y="161734"/>
                  </a:lnTo>
                  <a:lnTo>
                    <a:pt x="939927" y="161734"/>
                  </a:lnTo>
                  <a:lnTo>
                    <a:pt x="942880" y="151638"/>
                  </a:lnTo>
                  <a:lnTo>
                    <a:pt x="977265" y="151924"/>
                  </a:lnTo>
                  <a:lnTo>
                    <a:pt x="977837" y="162306"/>
                  </a:lnTo>
                  <a:lnTo>
                    <a:pt x="985552" y="158210"/>
                  </a:lnTo>
                  <a:lnTo>
                    <a:pt x="992410" y="162020"/>
                  </a:lnTo>
                  <a:lnTo>
                    <a:pt x="1007078" y="160877"/>
                  </a:lnTo>
                  <a:lnTo>
                    <a:pt x="1009936" y="169735"/>
                  </a:lnTo>
                  <a:lnTo>
                    <a:pt x="1021556" y="167735"/>
                  </a:lnTo>
                  <a:lnTo>
                    <a:pt x="1025271" y="180213"/>
                  </a:lnTo>
                  <a:lnTo>
                    <a:pt x="1051846" y="173926"/>
                  </a:lnTo>
                  <a:lnTo>
                    <a:pt x="1070896" y="164973"/>
                  </a:lnTo>
                  <a:lnTo>
                    <a:pt x="1078897" y="158210"/>
                  </a:lnTo>
                  <a:lnTo>
                    <a:pt x="1108329" y="148590"/>
                  </a:lnTo>
                  <a:lnTo>
                    <a:pt x="1122236" y="147352"/>
                  </a:lnTo>
                  <a:lnTo>
                    <a:pt x="1131665" y="149257"/>
                  </a:lnTo>
                  <a:lnTo>
                    <a:pt x="1142238" y="144590"/>
                  </a:lnTo>
                  <a:lnTo>
                    <a:pt x="1156145" y="148685"/>
                  </a:lnTo>
                  <a:lnTo>
                    <a:pt x="1166146" y="144685"/>
                  </a:lnTo>
                  <a:lnTo>
                    <a:pt x="1177195" y="136112"/>
                  </a:lnTo>
                  <a:lnTo>
                    <a:pt x="1181672" y="147447"/>
                  </a:lnTo>
                  <a:lnTo>
                    <a:pt x="1185958" y="150495"/>
                  </a:lnTo>
                  <a:lnTo>
                    <a:pt x="1189863" y="148685"/>
                  </a:lnTo>
                  <a:lnTo>
                    <a:pt x="1190149" y="144970"/>
                  </a:lnTo>
                  <a:lnTo>
                    <a:pt x="1202150" y="144113"/>
                  </a:lnTo>
                  <a:lnTo>
                    <a:pt x="1198436" y="136493"/>
                  </a:lnTo>
                  <a:lnTo>
                    <a:pt x="1207103" y="129731"/>
                  </a:lnTo>
                  <a:lnTo>
                    <a:pt x="1208913" y="131064"/>
                  </a:lnTo>
                  <a:lnTo>
                    <a:pt x="1207580" y="127444"/>
                  </a:lnTo>
                  <a:lnTo>
                    <a:pt x="1219009" y="122396"/>
                  </a:lnTo>
                  <a:lnTo>
                    <a:pt x="1223486" y="123158"/>
                  </a:lnTo>
                  <a:lnTo>
                    <a:pt x="1225201" y="120301"/>
                  </a:lnTo>
                  <a:lnTo>
                    <a:pt x="1226439" y="125540"/>
                  </a:lnTo>
                  <a:lnTo>
                    <a:pt x="1233869" y="125063"/>
                  </a:lnTo>
                  <a:lnTo>
                    <a:pt x="1237583" y="128111"/>
                  </a:lnTo>
                  <a:lnTo>
                    <a:pt x="1241679" y="125825"/>
                  </a:lnTo>
                  <a:lnTo>
                    <a:pt x="1244727" y="128873"/>
                  </a:lnTo>
                  <a:lnTo>
                    <a:pt x="1244822" y="126301"/>
                  </a:lnTo>
                  <a:lnTo>
                    <a:pt x="1253680" y="126683"/>
                  </a:lnTo>
                  <a:lnTo>
                    <a:pt x="1258634" y="129349"/>
                  </a:lnTo>
                  <a:lnTo>
                    <a:pt x="1260824" y="138017"/>
                  </a:lnTo>
                  <a:lnTo>
                    <a:pt x="1277684" y="149161"/>
                  </a:lnTo>
                  <a:lnTo>
                    <a:pt x="1272064" y="158020"/>
                  </a:lnTo>
                  <a:lnTo>
                    <a:pt x="1278541" y="172021"/>
                  </a:lnTo>
                  <a:lnTo>
                    <a:pt x="1280636" y="173450"/>
                  </a:lnTo>
                  <a:lnTo>
                    <a:pt x="1285304" y="169545"/>
                  </a:lnTo>
                  <a:lnTo>
                    <a:pt x="1287113" y="173260"/>
                  </a:lnTo>
                  <a:lnTo>
                    <a:pt x="1298067" y="176593"/>
                  </a:lnTo>
                  <a:lnTo>
                    <a:pt x="1301496" y="174022"/>
                  </a:lnTo>
                  <a:lnTo>
                    <a:pt x="1297019" y="166878"/>
                  </a:lnTo>
                  <a:lnTo>
                    <a:pt x="1302639" y="175355"/>
                  </a:lnTo>
                  <a:lnTo>
                    <a:pt x="1310830" y="169545"/>
                  </a:lnTo>
                  <a:lnTo>
                    <a:pt x="1317974" y="173260"/>
                  </a:lnTo>
                  <a:lnTo>
                    <a:pt x="1315117" y="183833"/>
                  </a:lnTo>
                  <a:lnTo>
                    <a:pt x="1316736" y="189643"/>
                  </a:lnTo>
                  <a:lnTo>
                    <a:pt x="1320832" y="191833"/>
                  </a:lnTo>
                  <a:lnTo>
                    <a:pt x="1320927" y="195548"/>
                  </a:lnTo>
                  <a:lnTo>
                    <a:pt x="1324166" y="194691"/>
                  </a:lnTo>
                  <a:lnTo>
                    <a:pt x="1327881" y="197358"/>
                  </a:lnTo>
                  <a:lnTo>
                    <a:pt x="1331690" y="204121"/>
                  </a:lnTo>
                  <a:lnTo>
                    <a:pt x="1325118" y="210788"/>
                  </a:lnTo>
                  <a:lnTo>
                    <a:pt x="1330452" y="219456"/>
                  </a:lnTo>
                  <a:lnTo>
                    <a:pt x="1324451" y="221170"/>
                  </a:lnTo>
                  <a:lnTo>
                    <a:pt x="1329785" y="230410"/>
                  </a:lnTo>
                  <a:lnTo>
                    <a:pt x="1321403" y="238696"/>
                  </a:lnTo>
                  <a:lnTo>
                    <a:pt x="1322927" y="244602"/>
                  </a:lnTo>
                  <a:lnTo>
                    <a:pt x="1332548" y="249745"/>
                  </a:lnTo>
                  <a:lnTo>
                    <a:pt x="1350073" y="251841"/>
                  </a:lnTo>
                  <a:lnTo>
                    <a:pt x="1366361" y="246221"/>
                  </a:lnTo>
                  <a:lnTo>
                    <a:pt x="1380173" y="236887"/>
                  </a:lnTo>
                  <a:lnTo>
                    <a:pt x="1382268" y="231743"/>
                  </a:lnTo>
                  <a:lnTo>
                    <a:pt x="1389602" y="237268"/>
                  </a:lnTo>
                  <a:lnTo>
                    <a:pt x="1408176" y="222123"/>
                  </a:lnTo>
                  <a:lnTo>
                    <a:pt x="1421225" y="238887"/>
                  </a:lnTo>
                  <a:lnTo>
                    <a:pt x="1439513" y="250984"/>
                  </a:lnTo>
                  <a:lnTo>
                    <a:pt x="1441799" y="261271"/>
                  </a:lnTo>
                  <a:lnTo>
                    <a:pt x="1453515" y="272701"/>
                  </a:lnTo>
                  <a:lnTo>
                    <a:pt x="1458183" y="275082"/>
                  </a:lnTo>
                  <a:lnTo>
                    <a:pt x="1458944" y="269843"/>
                  </a:lnTo>
                  <a:lnTo>
                    <a:pt x="1463421" y="271653"/>
                  </a:lnTo>
                  <a:lnTo>
                    <a:pt x="1463517" y="266033"/>
                  </a:lnTo>
                  <a:lnTo>
                    <a:pt x="1470660" y="272510"/>
                  </a:lnTo>
                  <a:lnTo>
                    <a:pt x="1469707" y="278130"/>
                  </a:lnTo>
                  <a:lnTo>
                    <a:pt x="1478375" y="278892"/>
                  </a:lnTo>
                  <a:lnTo>
                    <a:pt x="1479042" y="274987"/>
                  </a:lnTo>
                  <a:lnTo>
                    <a:pt x="1479328" y="281273"/>
                  </a:lnTo>
                  <a:lnTo>
                    <a:pt x="1484662" y="286321"/>
                  </a:lnTo>
                  <a:lnTo>
                    <a:pt x="1488377" y="284416"/>
                  </a:lnTo>
                  <a:lnTo>
                    <a:pt x="1488757" y="280797"/>
                  </a:lnTo>
                  <a:lnTo>
                    <a:pt x="1503998" y="288608"/>
                  </a:lnTo>
                  <a:lnTo>
                    <a:pt x="1503902" y="292703"/>
                  </a:lnTo>
                  <a:lnTo>
                    <a:pt x="1512856" y="299942"/>
                  </a:lnTo>
                  <a:lnTo>
                    <a:pt x="1513618" y="305086"/>
                  </a:lnTo>
                  <a:lnTo>
                    <a:pt x="1504283" y="306705"/>
                  </a:lnTo>
                  <a:lnTo>
                    <a:pt x="1499616" y="316801"/>
                  </a:lnTo>
                  <a:lnTo>
                    <a:pt x="1500092" y="322707"/>
                  </a:lnTo>
                  <a:lnTo>
                    <a:pt x="1501617" y="330994"/>
                  </a:lnTo>
                  <a:lnTo>
                    <a:pt x="1510855" y="342995"/>
                  </a:lnTo>
                  <a:lnTo>
                    <a:pt x="1504855" y="358997"/>
                  </a:lnTo>
                  <a:lnTo>
                    <a:pt x="1498188" y="357854"/>
                  </a:lnTo>
                  <a:lnTo>
                    <a:pt x="1483805" y="364808"/>
                  </a:lnTo>
                  <a:lnTo>
                    <a:pt x="1483043" y="370808"/>
                  </a:lnTo>
                  <a:lnTo>
                    <a:pt x="1488663" y="384715"/>
                  </a:lnTo>
                  <a:lnTo>
                    <a:pt x="1495997" y="384143"/>
                  </a:lnTo>
                  <a:lnTo>
                    <a:pt x="1501521" y="402622"/>
                  </a:lnTo>
                  <a:lnTo>
                    <a:pt x="1515618" y="395954"/>
                  </a:lnTo>
                  <a:lnTo>
                    <a:pt x="1518285" y="399574"/>
                  </a:lnTo>
                  <a:lnTo>
                    <a:pt x="1542383" y="394335"/>
                  </a:lnTo>
                  <a:lnTo>
                    <a:pt x="1558385" y="386525"/>
                  </a:lnTo>
                  <a:lnTo>
                    <a:pt x="1564577" y="388049"/>
                  </a:lnTo>
                  <a:lnTo>
                    <a:pt x="1568672" y="407384"/>
                  </a:lnTo>
                  <a:lnTo>
                    <a:pt x="1588961" y="395478"/>
                  </a:lnTo>
                  <a:lnTo>
                    <a:pt x="1592580" y="400907"/>
                  </a:lnTo>
                  <a:lnTo>
                    <a:pt x="1590390" y="409480"/>
                  </a:lnTo>
                  <a:lnTo>
                    <a:pt x="1592104" y="416433"/>
                  </a:lnTo>
                  <a:lnTo>
                    <a:pt x="1589818" y="417195"/>
                  </a:lnTo>
                  <a:lnTo>
                    <a:pt x="1595342" y="426244"/>
                  </a:lnTo>
                  <a:lnTo>
                    <a:pt x="1614011" y="426149"/>
                  </a:lnTo>
                  <a:lnTo>
                    <a:pt x="1613249" y="433007"/>
                  </a:lnTo>
                  <a:lnTo>
                    <a:pt x="1620679" y="445865"/>
                  </a:lnTo>
                  <a:lnTo>
                    <a:pt x="1620774" y="457200"/>
                  </a:lnTo>
                  <a:lnTo>
                    <a:pt x="1613916" y="458248"/>
                  </a:lnTo>
                  <a:lnTo>
                    <a:pt x="1613631" y="460629"/>
                  </a:lnTo>
                  <a:lnTo>
                    <a:pt x="1602772" y="467963"/>
                  </a:lnTo>
                  <a:lnTo>
                    <a:pt x="1604106" y="485394"/>
                  </a:lnTo>
                  <a:lnTo>
                    <a:pt x="1613059" y="486156"/>
                  </a:lnTo>
                  <a:lnTo>
                    <a:pt x="1613916" y="492252"/>
                  </a:lnTo>
                  <a:lnTo>
                    <a:pt x="1626203" y="485870"/>
                  </a:lnTo>
                  <a:lnTo>
                    <a:pt x="1631823" y="489490"/>
                  </a:lnTo>
                  <a:lnTo>
                    <a:pt x="1621727" y="494824"/>
                  </a:lnTo>
                  <a:lnTo>
                    <a:pt x="1628490" y="518636"/>
                  </a:lnTo>
                  <a:lnTo>
                    <a:pt x="1623822" y="525113"/>
                  </a:lnTo>
                  <a:lnTo>
                    <a:pt x="1629918" y="549402"/>
                  </a:lnTo>
                  <a:lnTo>
                    <a:pt x="1625251" y="562451"/>
                  </a:lnTo>
                  <a:lnTo>
                    <a:pt x="1632109" y="564261"/>
                  </a:lnTo>
                  <a:lnTo>
                    <a:pt x="1636681" y="580739"/>
                  </a:lnTo>
                  <a:lnTo>
                    <a:pt x="1610392" y="578453"/>
                  </a:lnTo>
                  <a:lnTo>
                    <a:pt x="1606582" y="585121"/>
                  </a:lnTo>
                  <a:lnTo>
                    <a:pt x="1598200" y="579882"/>
                  </a:lnTo>
                  <a:lnTo>
                    <a:pt x="1590675" y="580930"/>
                  </a:lnTo>
                  <a:lnTo>
                    <a:pt x="1590294" y="578072"/>
                  </a:lnTo>
                  <a:lnTo>
                    <a:pt x="1570863" y="573786"/>
                  </a:lnTo>
                  <a:lnTo>
                    <a:pt x="1555528" y="564547"/>
                  </a:lnTo>
                  <a:lnTo>
                    <a:pt x="1551337" y="550354"/>
                  </a:lnTo>
                  <a:lnTo>
                    <a:pt x="1545907" y="548735"/>
                  </a:lnTo>
                  <a:lnTo>
                    <a:pt x="1547717" y="555498"/>
                  </a:lnTo>
                  <a:lnTo>
                    <a:pt x="1545336" y="556165"/>
                  </a:lnTo>
                  <a:lnTo>
                    <a:pt x="1542479" y="545497"/>
                  </a:lnTo>
                  <a:lnTo>
                    <a:pt x="1535621" y="548068"/>
                  </a:lnTo>
                  <a:lnTo>
                    <a:pt x="1534287" y="540734"/>
                  </a:lnTo>
                  <a:lnTo>
                    <a:pt x="1537621" y="559689"/>
                  </a:lnTo>
                  <a:lnTo>
                    <a:pt x="1521714" y="564928"/>
                  </a:lnTo>
                  <a:lnTo>
                    <a:pt x="1518761" y="570357"/>
                  </a:lnTo>
                  <a:lnTo>
                    <a:pt x="1488853" y="590836"/>
                  </a:lnTo>
                  <a:lnTo>
                    <a:pt x="1479995" y="589121"/>
                  </a:lnTo>
                  <a:lnTo>
                    <a:pt x="1481042" y="592169"/>
                  </a:lnTo>
                  <a:lnTo>
                    <a:pt x="1477709" y="591407"/>
                  </a:lnTo>
                  <a:lnTo>
                    <a:pt x="1465993" y="598360"/>
                  </a:lnTo>
                  <a:lnTo>
                    <a:pt x="1468850" y="605409"/>
                  </a:lnTo>
                  <a:lnTo>
                    <a:pt x="1465707" y="606742"/>
                  </a:lnTo>
                  <a:lnTo>
                    <a:pt x="1461897" y="602742"/>
                  </a:lnTo>
                  <a:lnTo>
                    <a:pt x="1470565" y="630650"/>
                  </a:lnTo>
                  <a:lnTo>
                    <a:pt x="1475613" y="629126"/>
                  </a:lnTo>
                  <a:lnTo>
                    <a:pt x="1479232" y="634460"/>
                  </a:lnTo>
                  <a:lnTo>
                    <a:pt x="1483995" y="630841"/>
                  </a:lnTo>
                  <a:lnTo>
                    <a:pt x="1491520" y="645795"/>
                  </a:lnTo>
                  <a:lnTo>
                    <a:pt x="1484186" y="648176"/>
                  </a:lnTo>
                  <a:lnTo>
                    <a:pt x="1488757" y="657416"/>
                  </a:lnTo>
                  <a:lnTo>
                    <a:pt x="1481995" y="660559"/>
                  </a:lnTo>
                  <a:lnTo>
                    <a:pt x="1471041" y="661225"/>
                  </a:lnTo>
                  <a:lnTo>
                    <a:pt x="1480661" y="681800"/>
                  </a:lnTo>
                  <a:lnTo>
                    <a:pt x="1456563" y="682181"/>
                  </a:lnTo>
                  <a:lnTo>
                    <a:pt x="1441514" y="689039"/>
                  </a:lnTo>
                  <a:lnTo>
                    <a:pt x="1446276" y="707898"/>
                  </a:lnTo>
                  <a:lnTo>
                    <a:pt x="1454753" y="727329"/>
                  </a:lnTo>
                  <a:lnTo>
                    <a:pt x="1447324" y="725710"/>
                  </a:lnTo>
                  <a:lnTo>
                    <a:pt x="1439609" y="729520"/>
                  </a:lnTo>
                  <a:lnTo>
                    <a:pt x="1373505" y="737997"/>
                  </a:lnTo>
                  <a:lnTo>
                    <a:pt x="1375791" y="745617"/>
                  </a:lnTo>
                  <a:lnTo>
                    <a:pt x="1371315" y="747808"/>
                  </a:lnTo>
                  <a:lnTo>
                    <a:pt x="1376839" y="746569"/>
                  </a:lnTo>
                  <a:lnTo>
                    <a:pt x="1380458" y="756666"/>
                  </a:lnTo>
                  <a:lnTo>
                    <a:pt x="1377887" y="763905"/>
                  </a:lnTo>
                  <a:lnTo>
                    <a:pt x="1359980" y="772096"/>
                  </a:lnTo>
                  <a:lnTo>
                    <a:pt x="1351598" y="780574"/>
                  </a:lnTo>
                  <a:lnTo>
                    <a:pt x="1361694" y="815435"/>
                  </a:lnTo>
                  <a:lnTo>
                    <a:pt x="1361504" y="833152"/>
                  </a:lnTo>
                  <a:lnTo>
                    <a:pt x="1364075" y="833914"/>
                  </a:lnTo>
                  <a:lnTo>
                    <a:pt x="1360647" y="833723"/>
                  </a:lnTo>
                  <a:lnTo>
                    <a:pt x="1346645" y="825627"/>
                  </a:lnTo>
                  <a:lnTo>
                    <a:pt x="1331309" y="826579"/>
                  </a:lnTo>
                  <a:lnTo>
                    <a:pt x="1329880" y="820007"/>
                  </a:lnTo>
                  <a:lnTo>
                    <a:pt x="1319213" y="822389"/>
                  </a:lnTo>
                  <a:lnTo>
                    <a:pt x="1303877" y="807529"/>
                  </a:lnTo>
                  <a:lnTo>
                    <a:pt x="1309307" y="821722"/>
                  </a:lnTo>
                  <a:lnTo>
                    <a:pt x="1264158" y="834961"/>
                  </a:lnTo>
                  <a:lnTo>
                    <a:pt x="1270254" y="838867"/>
                  </a:lnTo>
                  <a:lnTo>
                    <a:pt x="1265397" y="848677"/>
                  </a:lnTo>
                  <a:lnTo>
                    <a:pt x="1255681" y="859536"/>
                  </a:lnTo>
                  <a:lnTo>
                    <a:pt x="1241489" y="890778"/>
                  </a:lnTo>
                  <a:lnTo>
                    <a:pt x="1249966" y="895731"/>
                  </a:lnTo>
                  <a:lnTo>
                    <a:pt x="1277588" y="893350"/>
                  </a:lnTo>
                  <a:lnTo>
                    <a:pt x="1294733" y="898208"/>
                  </a:lnTo>
                  <a:lnTo>
                    <a:pt x="1290638" y="913257"/>
                  </a:lnTo>
                  <a:lnTo>
                    <a:pt x="1304449" y="936784"/>
                  </a:lnTo>
                  <a:lnTo>
                    <a:pt x="1317593" y="950500"/>
                  </a:lnTo>
                  <a:lnTo>
                    <a:pt x="1313402" y="962977"/>
                  </a:lnTo>
                  <a:lnTo>
                    <a:pt x="1333976" y="964597"/>
                  </a:lnTo>
                  <a:lnTo>
                    <a:pt x="1334738" y="967359"/>
                  </a:lnTo>
                  <a:lnTo>
                    <a:pt x="1367124" y="963930"/>
                  </a:lnTo>
                  <a:lnTo>
                    <a:pt x="1367219" y="966692"/>
                  </a:lnTo>
                  <a:lnTo>
                    <a:pt x="1376363" y="966978"/>
                  </a:lnTo>
                  <a:lnTo>
                    <a:pt x="1376458" y="971169"/>
                  </a:lnTo>
                  <a:lnTo>
                    <a:pt x="1373410" y="973455"/>
                  </a:lnTo>
                  <a:lnTo>
                    <a:pt x="1377601" y="977170"/>
                  </a:lnTo>
                  <a:lnTo>
                    <a:pt x="1356265" y="984314"/>
                  </a:lnTo>
                  <a:lnTo>
                    <a:pt x="1359313" y="992886"/>
                  </a:lnTo>
                  <a:lnTo>
                    <a:pt x="1354264" y="992791"/>
                  </a:lnTo>
                  <a:lnTo>
                    <a:pt x="1358551" y="1001649"/>
                  </a:lnTo>
                  <a:lnTo>
                    <a:pt x="1359027" y="1008983"/>
                  </a:lnTo>
                  <a:lnTo>
                    <a:pt x="1337977" y="1007650"/>
                  </a:lnTo>
                  <a:lnTo>
                    <a:pt x="1333500" y="1009459"/>
                  </a:lnTo>
                  <a:lnTo>
                    <a:pt x="1332262" y="1012793"/>
                  </a:lnTo>
                  <a:lnTo>
                    <a:pt x="1326071" y="1014222"/>
                  </a:lnTo>
                  <a:lnTo>
                    <a:pt x="1323213" y="1013936"/>
                  </a:lnTo>
                  <a:lnTo>
                    <a:pt x="1318832" y="1007650"/>
                  </a:lnTo>
                  <a:lnTo>
                    <a:pt x="1305497" y="1006126"/>
                  </a:lnTo>
                  <a:lnTo>
                    <a:pt x="1300353" y="1047750"/>
                  </a:lnTo>
                  <a:lnTo>
                    <a:pt x="1295019" y="1047559"/>
                  </a:lnTo>
                  <a:lnTo>
                    <a:pt x="1296543" y="1053560"/>
                  </a:lnTo>
                  <a:lnTo>
                    <a:pt x="1299020" y="1052322"/>
                  </a:lnTo>
                  <a:lnTo>
                    <a:pt x="1299306" y="1055084"/>
                  </a:lnTo>
                  <a:lnTo>
                    <a:pt x="1301687" y="1054418"/>
                  </a:lnTo>
                  <a:lnTo>
                    <a:pt x="1302925" y="1056989"/>
                  </a:lnTo>
                  <a:lnTo>
                    <a:pt x="1299400" y="1084707"/>
                  </a:lnTo>
                  <a:lnTo>
                    <a:pt x="1317498" y="1083278"/>
                  </a:lnTo>
                  <a:lnTo>
                    <a:pt x="1314926" y="1090708"/>
                  </a:lnTo>
                  <a:lnTo>
                    <a:pt x="1327690" y="1096327"/>
                  </a:lnTo>
                  <a:lnTo>
                    <a:pt x="1336167" y="1102709"/>
                  </a:lnTo>
                  <a:lnTo>
                    <a:pt x="1348169" y="1119092"/>
                  </a:lnTo>
                  <a:lnTo>
                    <a:pt x="1352074" y="1118235"/>
                  </a:lnTo>
                  <a:lnTo>
                    <a:pt x="1349121" y="1147096"/>
                  </a:lnTo>
                  <a:lnTo>
                    <a:pt x="1339692" y="1175576"/>
                  </a:lnTo>
                  <a:lnTo>
                    <a:pt x="1331786" y="1185672"/>
                  </a:lnTo>
                  <a:lnTo>
                    <a:pt x="1328166" y="1200531"/>
                  </a:lnTo>
                  <a:lnTo>
                    <a:pt x="1319308" y="1205675"/>
                  </a:lnTo>
                  <a:lnTo>
                    <a:pt x="1310545" y="1216438"/>
                  </a:lnTo>
                  <a:lnTo>
                    <a:pt x="1310450" y="1228344"/>
                  </a:lnTo>
                  <a:lnTo>
                    <a:pt x="1293209" y="1227963"/>
                  </a:lnTo>
                  <a:lnTo>
                    <a:pt x="1245965" y="1216438"/>
                  </a:lnTo>
                  <a:lnTo>
                    <a:pt x="1218438" y="1227868"/>
                  </a:lnTo>
                  <a:lnTo>
                    <a:pt x="1216914" y="1237488"/>
                  </a:lnTo>
                  <a:lnTo>
                    <a:pt x="1223867" y="1244536"/>
                  </a:lnTo>
                  <a:lnTo>
                    <a:pt x="1227582" y="1269968"/>
                  </a:lnTo>
                  <a:lnTo>
                    <a:pt x="1233011" y="1282732"/>
                  </a:lnTo>
                  <a:lnTo>
                    <a:pt x="1240536" y="1291114"/>
                  </a:lnTo>
                  <a:lnTo>
                    <a:pt x="1220914" y="1299782"/>
                  </a:lnTo>
                  <a:lnTo>
                    <a:pt x="1216247" y="1297115"/>
                  </a:lnTo>
                  <a:lnTo>
                    <a:pt x="1203103" y="1308735"/>
                  </a:lnTo>
                  <a:lnTo>
                    <a:pt x="1167384" y="1306925"/>
                  </a:lnTo>
                  <a:lnTo>
                    <a:pt x="1145667" y="1308544"/>
                  </a:lnTo>
                  <a:lnTo>
                    <a:pt x="1139667" y="1305211"/>
                  </a:lnTo>
                  <a:lnTo>
                    <a:pt x="1139571" y="1286542"/>
                  </a:lnTo>
                  <a:lnTo>
                    <a:pt x="1136714" y="1287209"/>
                  </a:lnTo>
                  <a:lnTo>
                    <a:pt x="1139190" y="1277684"/>
                  </a:lnTo>
                  <a:lnTo>
                    <a:pt x="1129760" y="1265968"/>
                  </a:lnTo>
                  <a:lnTo>
                    <a:pt x="1128617" y="1257776"/>
                  </a:lnTo>
                  <a:lnTo>
                    <a:pt x="1122616" y="1246251"/>
                  </a:lnTo>
                  <a:lnTo>
                    <a:pt x="1116711" y="1251014"/>
                  </a:lnTo>
                  <a:lnTo>
                    <a:pt x="1125093" y="1258634"/>
                  </a:lnTo>
                  <a:lnTo>
                    <a:pt x="1125664" y="1267111"/>
                  </a:lnTo>
                  <a:lnTo>
                    <a:pt x="1103662" y="1278065"/>
                  </a:lnTo>
                  <a:lnTo>
                    <a:pt x="1082707" y="1295305"/>
                  </a:lnTo>
                  <a:lnTo>
                    <a:pt x="1062419" y="1301401"/>
                  </a:lnTo>
                  <a:lnTo>
                    <a:pt x="1056418" y="1305973"/>
                  </a:lnTo>
                  <a:lnTo>
                    <a:pt x="1049274" y="1296257"/>
                  </a:lnTo>
                  <a:lnTo>
                    <a:pt x="1014508" y="1305306"/>
                  </a:lnTo>
                  <a:lnTo>
                    <a:pt x="1000983" y="1315021"/>
                  </a:lnTo>
                  <a:lnTo>
                    <a:pt x="981456" y="1315974"/>
                  </a:lnTo>
                  <a:lnTo>
                    <a:pt x="961358" y="1329500"/>
                  </a:lnTo>
                  <a:lnTo>
                    <a:pt x="931164" y="1328737"/>
                  </a:lnTo>
                  <a:lnTo>
                    <a:pt x="918496" y="1320736"/>
                  </a:lnTo>
                  <a:lnTo>
                    <a:pt x="913638" y="1309402"/>
                  </a:lnTo>
                  <a:lnTo>
                    <a:pt x="898113" y="1289114"/>
                  </a:lnTo>
                  <a:lnTo>
                    <a:pt x="900875" y="1273302"/>
                  </a:lnTo>
                  <a:lnTo>
                    <a:pt x="895255" y="1260443"/>
                  </a:lnTo>
                  <a:lnTo>
                    <a:pt x="877634" y="1257300"/>
                  </a:lnTo>
                  <a:lnTo>
                    <a:pt x="866299" y="1259015"/>
                  </a:lnTo>
                  <a:lnTo>
                    <a:pt x="849154" y="1263872"/>
                  </a:lnTo>
                  <a:lnTo>
                    <a:pt x="838295" y="1271111"/>
                  </a:lnTo>
                  <a:lnTo>
                    <a:pt x="825722" y="1281779"/>
                  </a:lnTo>
                  <a:lnTo>
                    <a:pt x="815816" y="1295686"/>
                  </a:lnTo>
                  <a:lnTo>
                    <a:pt x="817912" y="1312354"/>
                  </a:lnTo>
                  <a:lnTo>
                    <a:pt x="828199" y="1319593"/>
                  </a:lnTo>
                  <a:lnTo>
                    <a:pt x="837343" y="1320736"/>
                  </a:lnTo>
                  <a:lnTo>
                    <a:pt x="838200" y="1328261"/>
                  </a:lnTo>
                  <a:lnTo>
                    <a:pt x="848201" y="1334834"/>
                  </a:lnTo>
                  <a:lnTo>
                    <a:pt x="844296" y="1335500"/>
                  </a:lnTo>
                  <a:lnTo>
                    <a:pt x="840010" y="1342834"/>
                  </a:lnTo>
                  <a:lnTo>
                    <a:pt x="846677" y="1352550"/>
                  </a:lnTo>
                  <a:lnTo>
                    <a:pt x="840963" y="1362170"/>
                  </a:lnTo>
                  <a:lnTo>
                    <a:pt x="836295" y="1382554"/>
                  </a:lnTo>
                  <a:lnTo>
                    <a:pt x="834295" y="1385030"/>
                  </a:lnTo>
                  <a:lnTo>
                    <a:pt x="823341" y="1383316"/>
                  </a:lnTo>
                  <a:lnTo>
                    <a:pt x="817531" y="1396175"/>
                  </a:lnTo>
                  <a:lnTo>
                    <a:pt x="809149" y="1405700"/>
                  </a:lnTo>
                  <a:lnTo>
                    <a:pt x="807339" y="1413891"/>
                  </a:lnTo>
                  <a:lnTo>
                    <a:pt x="794957" y="1415891"/>
                  </a:lnTo>
                  <a:lnTo>
                    <a:pt x="776859" y="1413986"/>
                  </a:lnTo>
                  <a:lnTo>
                    <a:pt x="749903" y="1423607"/>
                  </a:lnTo>
                  <a:lnTo>
                    <a:pt x="750284" y="1427893"/>
                  </a:lnTo>
                  <a:lnTo>
                    <a:pt x="724186" y="1422273"/>
                  </a:lnTo>
                  <a:lnTo>
                    <a:pt x="687610" y="1422654"/>
                  </a:lnTo>
                  <a:lnTo>
                    <a:pt x="671227" y="1427702"/>
                  </a:lnTo>
                  <a:lnTo>
                    <a:pt x="642176" y="1427512"/>
                  </a:lnTo>
                  <a:lnTo>
                    <a:pt x="655034" y="1443990"/>
                  </a:lnTo>
                  <a:lnTo>
                    <a:pt x="648271" y="1449229"/>
                  </a:lnTo>
                  <a:lnTo>
                    <a:pt x="644271" y="1457611"/>
                  </a:lnTo>
                  <a:lnTo>
                    <a:pt x="638842" y="1462468"/>
                  </a:lnTo>
                  <a:lnTo>
                    <a:pt x="621792" y="1449800"/>
                  </a:lnTo>
                  <a:lnTo>
                    <a:pt x="614267" y="1438656"/>
                  </a:lnTo>
                  <a:lnTo>
                    <a:pt x="601028" y="1448657"/>
                  </a:lnTo>
                  <a:lnTo>
                    <a:pt x="586740" y="1452467"/>
                  </a:lnTo>
                  <a:lnTo>
                    <a:pt x="571500" y="1451324"/>
                  </a:lnTo>
                  <a:lnTo>
                    <a:pt x="562356" y="1446943"/>
                  </a:lnTo>
                  <a:lnTo>
                    <a:pt x="540163" y="1462754"/>
                  </a:lnTo>
                  <a:lnTo>
                    <a:pt x="536353" y="1479614"/>
                  </a:lnTo>
                  <a:lnTo>
                    <a:pt x="523589" y="1495996"/>
                  </a:lnTo>
                  <a:lnTo>
                    <a:pt x="505016" y="1486376"/>
                  </a:lnTo>
                  <a:lnTo>
                    <a:pt x="503968" y="1480947"/>
                  </a:lnTo>
                  <a:lnTo>
                    <a:pt x="500253" y="1477613"/>
                  </a:lnTo>
                  <a:lnTo>
                    <a:pt x="484823" y="1475803"/>
                  </a:lnTo>
                  <a:lnTo>
                    <a:pt x="471487" y="1480947"/>
                  </a:lnTo>
                  <a:lnTo>
                    <a:pt x="461010" y="1464469"/>
                  </a:lnTo>
                  <a:lnTo>
                    <a:pt x="455200" y="1466659"/>
                  </a:lnTo>
                  <a:lnTo>
                    <a:pt x="441388" y="1464850"/>
                  </a:lnTo>
                  <a:lnTo>
                    <a:pt x="419291" y="1468279"/>
                  </a:lnTo>
                  <a:lnTo>
                    <a:pt x="387763" y="1477804"/>
                  </a:lnTo>
                  <a:lnTo>
                    <a:pt x="385572" y="1474089"/>
                  </a:lnTo>
                  <a:lnTo>
                    <a:pt x="360998" y="1484948"/>
                  </a:lnTo>
                  <a:lnTo>
                    <a:pt x="356426" y="1479614"/>
                  </a:lnTo>
                  <a:lnTo>
                    <a:pt x="352330" y="1481423"/>
                  </a:lnTo>
                  <a:lnTo>
                    <a:pt x="349282" y="1475803"/>
                  </a:lnTo>
                  <a:lnTo>
                    <a:pt x="350996" y="1462468"/>
                  </a:lnTo>
                  <a:lnTo>
                    <a:pt x="345186" y="1445990"/>
                  </a:lnTo>
                  <a:lnTo>
                    <a:pt x="336518" y="1433798"/>
                  </a:lnTo>
                  <a:lnTo>
                    <a:pt x="328517" y="1437799"/>
                  </a:lnTo>
                  <a:lnTo>
                    <a:pt x="330232" y="1433608"/>
                  </a:lnTo>
                  <a:lnTo>
                    <a:pt x="322707" y="1424845"/>
                  </a:lnTo>
                  <a:lnTo>
                    <a:pt x="314516" y="1420940"/>
                  </a:lnTo>
                  <a:lnTo>
                    <a:pt x="314801" y="1414462"/>
                  </a:lnTo>
                  <a:lnTo>
                    <a:pt x="302895" y="1417510"/>
                  </a:lnTo>
                  <a:lnTo>
                    <a:pt x="291179" y="1412176"/>
                  </a:lnTo>
                  <a:lnTo>
                    <a:pt x="290894" y="1424083"/>
                  </a:lnTo>
                  <a:lnTo>
                    <a:pt x="286893" y="1429798"/>
                  </a:lnTo>
                  <a:lnTo>
                    <a:pt x="280416" y="1432369"/>
                  </a:lnTo>
                  <a:lnTo>
                    <a:pt x="271653" y="1429607"/>
                  </a:lnTo>
                  <a:lnTo>
                    <a:pt x="267081" y="1435799"/>
                  </a:lnTo>
                  <a:lnTo>
                    <a:pt x="260413" y="1431512"/>
                  </a:lnTo>
                  <a:lnTo>
                    <a:pt x="250698" y="1430560"/>
                  </a:lnTo>
                  <a:lnTo>
                    <a:pt x="222599" y="1431417"/>
                  </a:lnTo>
                  <a:lnTo>
                    <a:pt x="223266" y="1424464"/>
                  </a:lnTo>
                  <a:lnTo>
                    <a:pt x="216503" y="1423321"/>
                  </a:lnTo>
                  <a:lnTo>
                    <a:pt x="216313" y="1419416"/>
                  </a:lnTo>
                  <a:lnTo>
                    <a:pt x="213074" y="1419606"/>
                  </a:lnTo>
                  <a:lnTo>
                    <a:pt x="212979" y="1414653"/>
                  </a:lnTo>
                  <a:lnTo>
                    <a:pt x="202216" y="1416463"/>
                  </a:lnTo>
                  <a:lnTo>
                    <a:pt x="200692" y="1414462"/>
                  </a:lnTo>
                  <a:lnTo>
                    <a:pt x="199263" y="1405318"/>
                  </a:lnTo>
                  <a:lnTo>
                    <a:pt x="197263" y="1406176"/>
                  </a:lnTo>
                  <a:lnTo>
                    <a:pt x="197168" y="1375791"/>
                  </a:lnTo>
                  <a:lnTo>
                    <a:pt x="189357" y="1362075"/>
                  </a:lnTo>
                  <a:lnTo>
                    <a:pt x="175260" y="1355789"/>
                  </a:lnTo>
                  <a:lnTo>
                    <a:pt x="158115" y="1361408"/>
                  </a:lnTo>
                  <a:lnTo>
                    <a:pt x="158496" y="1356741"/>
                  </a:lnTo>
                  <a:lnTo>
                    <a:pt x="150019" y="1352836"/>
                  </a:lnTo>
                  <a:lnTo>
                    <a:pt x="130969" y="1349978"/>
                  </a:lnTo>
                  <a:lnTo>
                    <a:pt x="130207" y="1342168"/>
                  </a:lnTo>
                  <a:lnTo>
                    <a:pt x="123254" y="1346740"/>
                  </a:lnTo>
                  <a:lnTo>
                    <a:pt x="128683" y="1328547"/>
                  </a:lnTo>
                  <a:lnTo>
                    <a:pt x="126873" y="1326451"/>
                  </a:lnTo>
                  <a:lnTo>
                    <a:pt x="120110" y="1326737"/>
                  </a:lnTo>
                  <a:lnTo>
                    <a:pt x="118015" y="1322165"/>
                  </a:lnTo>
                  <a:lnTo>
                    <a:pt x="119539" y="1312450"/>
                  </a:lnTo>
                  <a:lnTo>
                    <a:pt x="108013" y="1311211"/>
                  </a:lnTo>
                  <a:lnTo>
                    <a:pt x="107442" y="1299210"/>
                  </a:lnTo>
                  <a:lnTo>
                    <a:pt x="101155" y="1294257"/>
                  </a:lnTo>
                  <a:lnTo>
                    <a:pt x="100108" y="1287209"/>
                  </a:lnTo>
                  <a:lnTo>
                    <a:pt x="95821" y="1283208"/>
                  </a:lnTo>
                  <a:lnTo>
                    <a:pt x="90487" y="1285684"/>
                  </a:lnTo>
                  <a:lnTo>
                    <a:pt x="88678" y="1290923"/>
                  </a:lnTo>
                  <a:lnTo>
                    <a:pt x="86201" y="1283303"/>
                  </a:lnTo>
                  <a:lnTo>
                    <a:pt x="81915" y="1285780"/>
                  </a:lnTo>
                  <a:lnTo>
                    <a:pt x="79058" y="1277398"/>
                  </a:lnTo>
                  <a:lnTo>
                    <a:pt x="67913" y="1285970"/>
                  </a:lnTo>
                  <a:lnTo>
                    <a:pt x="63722" y="1299496"/>
                  </a:lnTo>
                  <a:lnTo>
                    <a:pt x="53340" y="1299019"/>
                  </a:lnTo>
                  <a:lnTo>
                    <a:pt x="52387" y="1304639"/>
                  </a:lnTo>
                  <a:lnTo>
                    <a:pt x="40005" y="1294924"/>
                  </a:lnTo>
                  <a:lnTo>
                    <a:pt x="29718" y="1292161"/>
                  </a:lnTo>
                  <a:lnTo>
                    <a:pt x="30099" y="1278922"/>
                  </a:lnTo>
                  <a:lnTo>
                    <a:pt x="19812" y="1277017"/>
                  </a:lnTo>
                  <a:lnTo>
                    <a:pt x="9525" y="1268825"/>
                  </a:lnTo>
                  <a:lnTo>
                    <a:pt x="17050" y="1263301"/>
                  </a:lnTo>
                  <a:lnTo>
                    <a:pt x="18574" y="1249204"/>
                  </a:lnTo>
                  <a:lnTo>
                    <a:pt x="26099" y="1204341"/>
                  </a:lnTo>
                  <a:lnTo>
                    <a:pt x="39434" y="1212151"/>
                  </a:lnTo>
                  <a:lnTo>
                    <a:pt x="49720" y="1214152"/>
                  </a:lnTo>
                  <a:lnTo>
                    <a:pt x="42196" y="1209961"/>
                  </a:lnTo>
                  <a:lnTo>
                    <a:pt x="36386" y="1202436"/>
                  </a:lnTo>
                  <a:lnTo>
                    <a:pt x="37148" y="1197674"/>
                  </a:lnTo>
                  <a:lnTo>
                    <a:pt x="49054" y="1182338"/>
                  </a:lnTo>
                  <a:lnTo>
                    <a:pt x="35528" y="1153763"/>
                  </a:lnTo>
                  <a:lnTo>
                    <a:pt x="39624" y="1152144"/>
                  </a:lnTo>
                  <a:lnTo>
                    <a:pt x="38100" y="1148620"/>
                  </a:lnTo>
                  <a:lnTo>
                    <a:pt x="48959" y="1143476"/>
                  </a:lnTo>
                  <a:lnTo>
                    <a:pt x="52007" y="1148525"/>
                  </a:lnTo>
                  <a:lnTo>
                    <a:pt x="58198" y="1143095"/>
                  </a:lnTo>
                  <a:lnTo>
                    <a:pt x="65913" y="1142428"/>
                  </a:lnTo>
                  <a:lnTo>
                    <a:pt x="91059" y="1159002"/>
                  </a:lnTo>
                  <a:lnTo>
                    <a:pt x="101727" y="1160335"/>
                  </a:lnTo>
                  <a:lnTo>
                    <a:pt x="105728" y="1150429"/>
                  </a:lnTo>
                  <a:lnTo>
                    <a:pt x="102299" y="1147096"/>
                  </a:lnTo>
                  <a:lnTo>
                    <a:pt x="109919" y="1148715"/>
                  </a:lnTo>
                  <a:lnTo>
                    <a:pt x="111252" y="1143286"/>
                  </a:lnTo>
                  <a:lnTo>
                    <a:pt x="108013" y="1142238"/>
                  </a:lnTo>
                  <a:lnTo>
                    <a:pt x="108871" y="1134523"/>
                  </a:lnTo>
                  <a:lnTo>
                    <a:pt x="111252" y="1134618"/>
                  </a:lnTo>
                  <a:lnTo>
                    <a:pt x="116015" y="1116044"/>
                  </a:lnTo>
                  <a:lnTo>
                    <a:pt x="115253" y="1106995"/>
                  </a:lnTo>
                  <a:lnTo>
                    <a:pt x="109633" y="1108519"/>
                  </a:lnTo>
                  <a:lnTo>
                    <a:pt x="108109" y="1102709"/>
                  </a:lnTo>
                  <a:lnTo>
                    <a:pt x="94583" y="1107091"/>
                  </a:lnTo>
                  <a:lnTo>
                    <a:pt x="85154" y="1080135"/>
                  </a:lnTo>
                  <a:lnTo>
                    <a:pt x="94393" y="1077087"/>
                  </a:lnTo>
                  <a:lnTo>
                    <a:pt x="86773" y="1056799"/>
                  </a:lnTo>
                  <a:lnTo>
                    <a:pt x="85249" y="1057561"/>
                  </a:lnTo>
                  <a:lnTo>
                    <a:pt x="82677" y="1047845"/>
                  </a:lnTo>
                  <a:lnTo>
                    <a:pt x="80772" y="1048607"/>
                  </a:lnTo>
                  <a:lnTo>
                    <a:pt x="78391" y="1039177"/>
                  </a:lnTo>
                  <a:lnTo>
                    <a:pt x="71247" y="1041749"/>
                  </a:lnTo>
                  <a:lnTo>
                    <a:pt x="68580" y="1031843"/>
                  </a:lnTo>
                  <a:lnTo>
                    <a:pt x="60484" y="1032605"/>
                  </a:lnTo>
                  <a:lnTo>
                    <a:pt x="56198" y="1023842"/>
                  </a:lnTo>
                  <a:lnTo>
                    <a:pt x="60865" y="1020794"/>
                  </a:lnTo>
                  <a:lnTo>
                    <a:pt x="59341" y="1010126"/>
                  </a:lnTo>
                  <a:lnTo>
                    <a:pt x="53340" y="1001268"/>
                  </a:lnTo>
                  <a:lnTo>
                    <a:pt x="63627" y="994982"/>
                  </a:lnTo>
                  <a:lnTo>
                    <a:pt x="70390" y="997172"/>
                  </a:lnTo>
                  <a:lnTo>
                    <a:pt x="88678" y="991648"/>
                  </a:lnTo>
                  <a:lnTo>
                    <a:pt x="99536" y="992600"/>
                  </a:lnTo>
                  <a:lnTo>
                    <a:pt x="102013" y="990028"/>
                  </a:lnTo>
                  <a:lnTo>
                    <a:pt x="93059" y="979075"/>
                  </a:lnTo>
                  <a:lnTo>
                    <a:pt x="100012" y="973455"/>
                  </a:lnTo>
                  <a:lnTo>
                    <a:pt x="103632" y="976408"/>
                  </a:lnTo>
                  <a:lnTo>
                    <a:pt x="99822" y="980980"/>
                  </a:lnTo>
                  <a:lnTo>
                    <a:pt x="104299" y="986885"/>
                  </a:lnTo>
                  <a:lnTo>
                    <a:pt x="112395" y="984980"/>
                  </a:lnTo>
                  <a:lnTo>
                    <a:pt x="115062" y="993648"/>
                  </a:lnTo>
                  <a:lnTo>
                    <a:pt x="116681" y="992791"/>
                  </a:lnTo>
                  <a:lnTo>
                    <a:pt x="112586" y="969169"/>
                  </a:lnTo>
                  <a:lnTo>
                    <a:pt x="112871" y="941642"/>
                  </a:lnTo>
                  <a:lnTo>
                    <a:pt x="135445" y="938022"/>
                  </a:lnTo>
                  <a:lnTo>
                    <a:pt x="137446" y="942880"/>
                  </a:lnTo>
                  <a:lnTo>
                    <a:pt x="139637" y="942784"/>
                  </a:lnTo>
                  <a:lnTo>
                    <a:pt x="143351" y="930878"/>
                  </a:lnTo>
                  <a:lnTo>
                    <a:pt x="164116" y="932688"/>
                  </a:lnTo>
                  <a:lnTo>
                    <a:pt x="166307" y="929354"/>
                  </a:lnTo>
                  <a:lnTo>
                    <a:pt x="170212" y="931354"/>
                  </a:lnTo>
                  <a:lnTo>
                    <a:pt x="175832" y="921353"/>
                  </a:lnTo>
                  <a:lnTo>
                    <a:pt x="184595" y="926116"/>
                  </a:lnTo>
                  <a:lnTo>
                    <a:pt x="196977" y="899827"/>
                  </a:lnTo>
                  <a:lnTo>
                    <a:pt x="210026" y="883920"/>
                  </a:lnTo>
                  <a:lnTo>
                    <a:pt x="199549" y="881443"/>
                  </a:lnTo>
                  <a:lnTo>
                    <a:pt x="202311" y="877062"/>
                  </a:lnTo>
                  <a:lnTo>
                    <a:pt x="204692" y="860869"/>
                  </a:lnTo>
                  <a:lnTo>
                    <a:pt x="194691" y="863632"/>
                  </a:lnTo>
                  <a:lnTo>
                    <a:pt x="188690" y="850678"/>
                  </a:lnTo>
                  <a:lnTo>
                    <a:pt x="188404" y="837533"/>
                  </a:lnTo>
                  <a:lnTo>
                    <a:pt x="200311" y="831437"/>
                  </a:lnTo>
                  <a:lnTo>
                    <a:pt x="202978" y="826770"/>
                  </a:lnTo>
                  <a:lnTo>
                    <a:pt x="226409" y="816388"/>
                  </a:lnTo>
                  <a:lnTo>
                    <a:pt x="232791" y="811244"/>
                  </a:lnTo>
                  <a:lnTo>
                    <a:pt x="243554" y="812578"/>
                  </a:lnTo>
                  <a:lnTo>
                    <a:pt x="246602" y="813721"/>
                  </a:lnTo>
                  <a:lnTo>
                    <a:pt x="246031" y="816864"/>
                  </a:lnTo>
                  <a:lnTo>
                    <a:pt x="252127" y="824293"/>
                  </a:lnTo>
                  <a:lnTo>
                    <a:pt x="272605" y="814959"/>
                  </a:lnTo>
                  <a:lnTo>
                    <a:pt x="276606" y="820674"/>
                  </a:lnTo>
                  <a:lnTo>
                    <a:pt x="278797" y="820293"/>
                  </a:lnTo>
                  <a:lnTo>
                    <a:pt x="277749" y="822960"/>
                  </a:lnTo>
                  <a:lnTo>
                    <a:pt x="286893" y="829437"/>
                  </a:lnTo>
                  <a:lnTo>
                    <a:pt x="311849" y="833057"/>
                  </a:lnTo>
                  <a:lnTo>
                    <a:pt x="326517" y="830866"/>
                  </a:lnTo>
                  <a:lnTo>
                    <a:pt x="327279" y="845915"/>
                  </a:lnTo>
                  <a:lnTo>
                    <a:pt x="331089" y="847439"/>
                  </a:lnTo>
                  <a:lnTo>
                    <a:pt x="326898" y="855631"/>
                  </a:lnTo>
                  <a:lnTo>
                    <a:pt x="339471" y="857821"/>
                  </a:lnTo>
                  <a:lnTo>
                    <a:pt x="347758" y="853059"/>
                  </a:lnTo>
                  <a:lnTo>
                    <a:pt x="354997" y="855250"/>
                  </a:lnTo>
                  <a:lnTo>
                    <a:pt x="365093" y="849725"/>
                  </a:lnTo>
                  <a:lnTo>
                    <a:pt x="367379" y="856012"/>
                  </a:lnTo>
                  <a:lnTo>
                    <a:pt x="359378" y="867156"/>
                  </a:lnTo>
                  <a:lnTo>
                    <a:pt x="366998" y="872490"/>
                  </a:lnTo>
                  <a:lnTo>
                    <a:pt x="365570" y="874014"/>
                  </a:lnTo>
                  <a:lnTo>
                    <a:pt x="377857" y="878110"/>
                  </a:lnTo>
                  <a:lnTo>
                    <a:pt x="378714" y="884777"/>
                  </a:lnTo>
                  <a:lnTo>
                    <a:pt x="385096" y="885063"/>
                  </a:lnTo>
                  <a:lnTo>
                    <a:pt x="382715" y="888397"/>
                  </a:lnTo>
                  <a:lnTo>
                    <a:pt x="386144" y="895350"/>
                  </a:lnTo>
                  <a:lnTo>
                    <a:pt x="380048" y="904875"/>
                  </a:lnTo>
                  <a:lnTo>
                    <a:pt x="379857" y="912590"/>
                  </a:lnTo>
                  <a:lnTo>
                    <a:pt x="388334" y="922592"/>
                  </a:lnTo>
                  <a:lnTo>
                    <a:pt x="395002" y="947166"/>
                  </a:lnTo>
                  <a:lnTo>
                    <a:pt x="387763" y="946214"/>
                  </a:lnTo>
                  <a:lnTo>
                    <a:pt x="385382" y="949166"/>
                  </a:lnTo>
                  <a:lnTo>
                    <a:pt x="385286" y="958120"/>
                  </a:lnTo>
                  <a:lnTo>
                    <a:pt x="376809" y="959358"/>
                  </a:lnTo>
                  <a:lnTo>
                    <a:pt x="368903" y="966121"/>
                  </a:lnTo>
                  <a:lnTo>
                    <a:pt x="363379" y="965549"/>
                  </a:lnTo>
                  <a:lnTo>
                    <a:pt x="355759" y="973074"/>
                  </a:lnTo>
                  <a:lnTo>
                    <a:pt x="321945" y="973931"/>
                  </a:lnTo>
                  <a:lnTo>
                    <a:pt x="315182" y="966787"/>
                  </a:lnTo>
                  <a:lnTo>
                    <a:pt x="301085" y="970598"/>
                  </a:lnTo>
                  <a:lnTo>
                    <a:pt x="304991" y="986600"/>
                  </a:lnTo>
                  <a:lnTo>
                    <a:pt x="293465" y="998410"/>
                  </a:lnTo>
                  <a:lnTo>
                    <a:pt x="298037" y="1003744"/>
                  </a:lnTo>
                  <a:lnTo>
                    <a:pt x="298990" y="1001173"/>
                  </a:lnTo>
                  <a:lnTo>
                    <a:pt x="303848" y="1000506"/>
                  </a:lnTo>
                  <a:lnTo>
                    <a:pt x="318707" y="1000887"/>
                  </a:lnTo>
                  <a:lnTo>
                    <a:pt x="318326" y="1002697"/>
                  </a:lnTo>
                  <a:lnTo>
                    <a:pt x="330041" y="1004983"/>
                  </a:lnTo>
                  <a:lnTo>
                    <a:pt x="330232" y="1002983"/>
                  </a:lnTo>
                  <a:lnTo>
                    <a:pt x="338519" y="1001744"/>
                  </a:lnTo>
                  <a:lnTo>
                    <a:pt x="337090" y="1006126"/>
                  </a:lnTo>
                  <a:lnTo>
                    <a:pt x="351568" y="1010507"/>
                  </a:lnTo>
                  <a:lnTo>
                    <a:pt x="351854" y="1013936"/>
                  </a:lnTo>
                  <a:lnTo>
                    <a:pt x="358140" y="1013174"/>
                  </a:lnTo>
                  <a:lnTo>
                    <a:pt x="359759" y="1016317"/>
                  </a:lnTo>
                  <a:lnTo>
                    <a:pt x="365855" y="1014889"/>
                  </a:lnTo>
                  <a:lnTo>
                    <a:pt x="366617" y="1017746"/>
                  </a:lnTo>
                  <a:lnTo>
                    <a:pt x="383953" y="1012793"/>
                  </a:lnTo>
                  <a:lnTo>
                    <a:pt x="385858" y="1020699"/>
                  </a:lnTo>
                  <a:lnTo>
                    <a:pt x="393763" y="1026414"/>
                  </a:lnTo>
                  <a:lnTo>
                    <a:pt x="501301" y="1002411"/>
                  </a:lnTo>
                  <a:lnTo>
                    <a:pt x="528542" y="989076"/>
                  </a:lnTo>
                  <a:lnTo>
                    <a:pt x="530733" y="987076"/>
                  </a:lnTo>
                  <a:lnTo>
                    <a:pt x="513779" y="963168"/>
                  </a:lnTo>
                  <a:lnTo>
                    <a:pt x="515398" y="949166"/>
                  </a:lnTo>
                  <a:lnTo>
                    <a:pt x="524351" y="952024"/>
                  </a:lnTo>
                  <a:lnTo>
                    <a:pt x="524542" y="948500"/>
                  </a:lnTo>
                  <a:lnTo>
                    <a:pt x="516065" y="944404"/>
                  </a:lnTo>
                  <a:lnTo>
                    <a:pt x="517588" y="938879"/>
                  </a:lnTo>
                  <a:lnTo>
                    <a:pt x="537972" y="939356"/>
                  </a:lnTo>
                  <a:lnTo>
                    <a:pt x="552736" y="933545"/>
                  </a:lnTo>
                  <a:lnTo>
                    <a:pt x="556546" y="926211"/>
                  </a:lnTo>
                  <a:lnTo>
                    <a:pt x="577120" y="929640"/>
                  </a:lnTo>
                  <a:lnTo>
                    <a:pt x="597122" y="936212"/>
                  </a:lnTo>
                  <a:lnTo>
                    <a:pt x="595408" y="921829"/>
                  </a:lnTo>
                  <a:lnTo>
                    <a:pt x="607409" y="918972"/>
                  </a:lnTo>
                  <a:lnTo>
                    <a:pt x="611791" y="913448"/>
                  </a:lnTo>
                  <a:lnTo>
                    <a:pt x="613124" y="916972"/>
                  </a:lnTo>
                  <a:lnTo>
                    <a:pt x="617506" y="905827"/>
                  </a:lnTo>
                  <a:lnTo>
                    <a:pt x="622459" y="901636"/>
                  </a:lnTo>
                  <a:lnTo>
                    <a:pt x="621316" y="905923"/>
                  </a:lnTo>
                  <a:lnTo>
                    <a:pt x="626174" y="910400"/>
                  </a:lnTo>
                  <a:lnTo>
                    <a:pt x="630269" y="906590"/>
                  </a:lnTo>
                  <a:lnTo>
                    <a:pt x="634555" y="909447"/>
                  </a:lnTo>
                  <a:lnTo>
                    <a:pt x="629984" y="916400"/>
                  </a:lnTo>
                  <a:lnTo>
                    <a:pt x="634651" y="915829"/>
                  </a:lnTo>
                  <a:lnTo>
                    <a:pt x="636079" y="919067"/>
                  </a:lnTo>
                  <a:lnTo>
                    <a:pt x="640842" y="912876"/>
                  </a:lnTo>
                  <a:lnTo>
                    <a:pt x="643319" y="912685"/>
                  </a:lnTo>
                  <a:lnTo>
                    <a:pt x="645890" y="918019"/>
                  </a:lnTo>
                  <a:lnTo>
                    <a:pt x="653510" y="912400"/>
                  </a:lnTo>
                  <a:lnTo>
                    <a:pt x="667608" y="907447"/>
                  </a:lnTo>
                  <a:lnTo>
                    <a:pt x="663893" y="899827"/>
                  </a:lnTo>
                  <a:lnTo>
                    <a:pt x="656082" y="863251"/>
                  </a:lnTo>
                  <a:lnTo>
                    <a:pt x="638556" y="862775"/>
                  </a:lnTo>
                  <a:lnTo>
                    <a:pt x="625602" y="865537"/>
                  </a:lnTo>
                  <a:lnTo>
                    <a:pt x="615315" y="836485"/>
                  </a:lnTo>
                  <a:lnTo>
                    <a:pt x="617315" y="822579"/>
                  </a:lnTo>
                  <a:lnTo>
                    <a:pt x="629984" y="817626"/>
                  </a:lnTo>
                  <a:lnTo>
                    <a:pt x="640271" y="800481"/>
                  </a:lnTo>
                  <a:lnTo>
                    <a:pt x="646272" y="794957"/>
                  </a:lnTo>
                  <a:lnTo>
                    <a:pt x="643319" y="783526"/>
                  </a:lnTo>
                  <a:lnTo>
                    <a:pt x="646557" y="777716"/>
                  </a:lnTo>
                  <a:lnTo>
                    <a:pt x="671799" y="775144"/>
                  </a:lnTo>
                  <a:lnTo>
                    <a:pt x="660749" y="763810"/>
                  </a:lnTo>
                  <a:lnTo>
                    <a:pt x="672465" y="755904"/>
                  </a:lnTo>
                  <a:lnTo>
                    <a:pt x="673132" y="750284"/>
                  </a:lnTo>
                  <a:lnTo>
                    <a:pt x="666083" y="751427"/>
                  </a:lnTo>
                  <a:lnTo>
                    <a:pt x="665036" y="748284"/>
                  </a:lnTo>
                  <a:lnTo>
                    <a:pt x="659511" y="749522"/>
                  </a:lnTo>
                  <a:lnTo>
                    <a:pt x="657892" y="746569"/>
                  </a:lnTo>
                  <a:lnTo>
                    <a:pt x="668941" y="738950"/>
                  </a:lnTo>
                  <a:lnTo>
                    <a:pt x="679609" y="735997"/>
                  </a:lnTo>
                  <a:lnTo>
                    <a:pt x="678656" y="720281"/>
                  </a:lnTo>
                  <a:lnTo>
                    <a:pt x="668846" y="676370"/>
                  </a:lnTo>
                  <a:lnTo>
                    <a:pt x="669131" y="660844"/>
                  </a:lnTo>
                  <a:lnTo>
                    <a:pt x="662750" y="658940"/>
                  </a:lnTo>
                  <a:lnTo>
                    <a:pt x="664464" y="652367"/>
                  </a:lnTo>
                  <a:lnTo>
                    <a:pt x="670084" y="646081"/>
                  </a:lnTo>
                  <a:lnTo>
                    <a:pt x="673227" y="624173"/>
                  </a:lnTo>
                  <a:lnTo>
                    <a:pt x="682466" y="605409"/>
                  </a:lnTo>
                  <a:lnTo>
                    <a:pt x="674561" y="597408"/>
                  </a:lnTo>
                  <a:lnTo>
                    <a:pt x="673608" y="593122"/>
                  </a:lnTo>
                  <a:lnTo>
                    <a:pt x="665322" y="593122"/>
                  </a:lnTo>
                  <a:lnTo>
                    <a:pt x="667893" y="586931"/>
                  </a:lnTo>
                  <a:lnTo>
                    <a:pt x="663512" y="586550"/>
                  </a:lnTo>
                  <a:lnTo>
                    <a:pt x="666179" y="582930"/>
                  </a:lnTo>
                  <a:lnTo>
                    <a:pt x="665226" y="578834"/>
                  </a:lnTo>
                  <a:lnTo>
                    <a:pt x="659892" y="574262"/>
                  </a:lnTo>
                  <a:lnTo>
                    <a:pt x="653987" y="576167"/>
                  </a:lnTo>
                  <a:lnTo>
                    <a:pt x="647795" y="565309"/>
                  </a:lnTo>
                  <a:lnTo>
                    <a:pt x="638842" y="561023"/>
                  </a:lnTo>
                  <a:lnTo>
                    <a:pt x="633032" y="561880"/>
                  </a:lnTo>
                  <a:lnTo>
                    <a:pt x="627888" y="557212"/>
                  </a:lnTo>
                  <a:lnTo>
                    <a:pt x="623221" y="556927"/>
                  </a:lnTo>
                  <a:lnTo>
                    <a:pt x="616649" y="559879"/>
                  </a:lnTo>
                  <a:lnTo>
                    <a:pt x="614934" y="563499"/>
                  </a:lnTo>
                  <a:lnTo>
                    <a:pt x="608648" y="564642"/>
                  </a:lnTo>
                  <a:lnTo>
                    <a:pt x="608648" y="560927"/>
                  </a:lnTo>
                  <a:lnTo>
                    <a:pt x="618363" y="557212"/>
                  </a:lnTo>
                  <a:lnTo>
                    <a:pt x="624173" y="549688"/>
                  </a:lnTo>
                  <a:lnTo>
                    <a:pt x="615887" y="533114"/>
                  </a:lnTo>
                  <a:lnTo>
                    <a:pt x="610838" y="528637"/>
                  </a:lnTo>
                  <a:lnTo>
                    <a:pt x="608076" y="527114"/>
                  </a:lnTo>
                  <a:lnTo>
                    <a:pt x="604933" y="542639"/>
                  </a:lnTo>
                  <a:lnTo>
                    <a:pt x="599123" y="548068"/>
                  </a:lnTo>
                  <a:lnTo>
                    <a:pt x="581406" y="533876"/>
                  </a:lnTo>
                  <a:lnTo>
                    <a:pt x="578168" y="534638"/>
                  </a:lnTo>
                  <a:lnTo>
                    <a:pt x="571595" y="542734"/>
                  </a:lnTo>
                  <a:lnTo>
                    <a:pt x="576072" y="531304"/>
                  </a:lnTo>
                  <a:lnTo>
                    <a:pt x="525209" y="497586"/>
                  </a:lnTo>
                  <a:lnTo>
                    <a:pt x="520637" y="503491"/>
                  </a:lnTo>
                  <a:lnTo>
                    <a:pt x="521684" y="505301"/>
                  </a:lnTo>
                  <a:lnTo>
                    <a:pt x="500253" y="515493"/>
                  </a:lnTo>
                  <a:lnTo>
                    <a:pt x="491014" y="523018"/>
                  </a:lnTo>
                  <a:lnTo>
                    <a:pt x="489871" y="521208"/>
                  </a:lnTo>
                  <a:lnTo>
                    <a:pt x="475012" y="527399"/>
                  </a:lnTo>
                  <a:lnTo>
                    <a:pt x="466058" y="526637"/>
                  </a:lnTo>
                  <a:lnTo>
                    <a:pt x="459010" y="507492"/>
                  </a:lnTo>
                  <a:lnTo>
                    <a:pt x="446723" y="517493"/>
                  </a:lnTo>
                  <a:lnTo>
                    <a:pt x="438912" y="519875"/>
                  </a:lnTo>
                  <a:lnTo>
                    <a:pt x="436721" y="516826"/>
                  </a:lnTo>
                  <a:lnTo>
                    <a:pt x="425482" y="517208"/>
                  </a:lnTo>
                  <a:lnTo>
                    <a:pt x="428911" y="527114"/>
                  </a:lnTo>
                  <a:lnTo>
                    <a:pt x="399383" y="540925"/>
                  </a:lnTo>
                  <a:lnTo>
                    <a:pt x="388715" y="549402"/>
                  </a:lnTo>
                  <a:lnTo>
                    <a:pt x="379381" y="532733"/>
                  </a:lnTo>
                  <a:lnTo>
                    <a:pt x="374809" y="534638"/>
                  </a:lnTo>
                  <a:lnTo>
                    <a:pt x="369665" y="526256"/>
                  </a:lnTo>
                  <a:lnTo>
                    <a:pt x="366712" y="526351"/>
                  </a:lnTo>
                  <a:lnTo>
                    <a:pt x="332137" y="450914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32" name="Freihandform: Form 331">
              <a:extLst>
                <a:ext uri="{FF2B5EF4-FFF2-40B4-BE49-F238E27FC236}">
                  <a16:creationId xmlns:a16="http://schemas.microsoft.com/office/drawing/2014/main" id="{5062D85D-B429-4BB9-A295-3262A9C2089B}"/>
                </a:ext>
              </a:extLst>
            </p:cNvPr>
            <p:cNvSpPr/>
            <p:nvPr/>
          </p:nvSpPr>
          <p:spPr>
            <a:xfrm>
              <a:off x="2405330" y="3148663"/>
              <a:ext cx="747450" cy="980100"/>
            </a:xfrm>
            <a:custGeom>
              <a:avLst/>
              <a:gdLst>
                <a:gd name="connsiteX0" fmla="*/ 106870 w 1438275"/>
                <a:gd name="connsiteY0" fmla="*/ 1637347 h 1885950"/>
                <a:gd name="connsiteX1" fmla="*/ 115443 w 1438275"/>
                <a:gd name="connsiteY1" fmla="*/ 1627918 h 1885950"/>
                <a:gd name="connsiteX2" fmla="*/ 111538 w 1438275"/>
                <a:gd name="connsiteY2" fmla="*/ 1607058 h 1885950"/>
                <a:gd name="connsiteX3" fmla="*/ 124111 w 1438275"/>
                <a:gd name="connsiteY3" fmla="*/ 1593723 h 1885950"/>
                <a:gd name="connsiteX4" fmla="*/ 124492 w 1438275"/>
                <a:gd name="connsiteY4" fmla="*/ 1589055 h 1885950"/>
                <a:gd name="connsiteX5" fmla="*/ 129254 w 1438275"/>
                <a:gd name="connsiteY5" fmla="*/ 1583817 h 1885950"/>
                <a:gd name="connsiteX6" fmla="*/ 116681 w 1438275"/>
                <a:gd name="connsiteY6" fmla="*/ 1583531 h 1885950"/>
                <a:gd name="connsiteX7" fmla="*/ 112300 w 1438275"/>
                <a:gd name="connsiteY7" fmla="*/ 1580959 h 1885950"/>
                <a:gd name="connsiteX8" fmla="*/ 108395 w 1438275"/>
                <a:gd name="connsiteY8" fmla="*/ 1566767 h 1885950"/>
                <a:gd name="connsiteX9" fmla="*/ 96203 w 1438275"/>
                <a:gd name="connsiteY9" fmla="*/ 1554480 h 1885950"/>
                <a:gd name="connsiteX10" fmla="*/ 95726 w 1438275"/>
                <a:gd name="connsiteY10" fmla="*/ 1541526 h 1885950"/>
                <a:gd name="connsiteX11" fmla="*/ 104204 w 1438275"/>
                <a:gd name="connsiteY11" fmla="*/ 1539335 h 1885950"/>
                <a:gd name="connsiteX12" fmla="*/ 105728 w 1438275"/>
                <a:gd name="connsiteY12" fmla="*/ 1532477 h 1885950"/>
                <a:gd name="connsiteX13" fmla="*/ 101441 w 1438275"/>
                <a:gd name="connsiteY13" fmla="*/ 1523714 h 1885950"/>
                <a:gd name="connsiteX14" fmla="*/ 97917 w 1438275"/>
                <a:gd name="connsiteY14" fmla="*/ 1525143 h 1885950"/>
                <a:gd name="connsiteX15" fmla="*/ 101060 w 1438275"/>
                <a:gd name="connsiteY15" fmla="*/ 1518285 h 1885950"/>
                <a:gd name="connsiteX16" fmla="*/ 102775 w 1438275"/>
                <a:gd name="connsiteY16" fmla="*/ 1519618 h 1885950"/>
                <a:gd name="connsiteX17" fmla="*/ 124873 w 1438275"/>
                <a:gd name="connsiteY17" fmla="*/ 1506950 h 1885950"/>
                <a:gd name="connsiteX18" fmla="*/ 130397 w 1438275"/>
                <a:gd name="connsiteY18" fmla="*/ 1506950 h 1885950"/>
                <a:gd name="connsiteX19" fmla="*/ 134969 w 1438275"/>
                <a:gd name="connsiteY19" fmla="*/ 1491043 h 1885950"/>
                <a:gd name="connsiteX20" fmla="*/ 125920 w 1438275"/>
                <a:gd name="connsiteY20" fmla="*/ 1488186 h 1885950"/>
                <a:gd name="connsiteX21" fmla="*/ 124301 w 1438275"/>
                <a:gd name="connsiteY21" fmla="*/ 1491996 h 1885950"/>
                <a:gd name="connsiteX22" fmla="*/ 121444 w 1438275"/>
                <a:gd name="connsiteY22" fmla="*/ 1491996 h 1885950"/>
                <a:gd name="connsiteX23" fmla="*/ 116300 w 1438275"/>
                <a:gd name="connsiteY23" fmla="*/ 1487424 h 1885950"/>
                <a:gd name="connsiteX24" fmla="*/ 118491 w 1438275"/>
                <a:gd name="connsiteY24" fmla="*/ 1483043 h 1885950"/>
                <a:gd name="connsiteX25" fmla="*/ 123254 w 1438275"/>
                <a:gd name="connsiteY25" fmla="*/ 1484280 h 1885950"/>
                <a:gd name="connsiteX26" fmla="*/ 130302 w 1438275"/>
                <a:gd name="connsiteY26" fmla="*/ 1467135 h 1885950"/>
                <a:gd name="connsiteX27" fmla="*/ 129159 w 1438275"/>
                <a:gd name="connsiteY27" fmla="*/ 1464469 h 1885950"/>
                <a:gd name="connsiteX28" fmla="*/ 123158 w 1438275"/>
                <a:gd name="connsiteY28" fmla="*/ 1463707 h 1885950"/>
                <a:gd name="connsiteX29" fmla="*/ 126111 w 1438275"/>
                <a:gd name="connsiteY29" fmla="*/ 1460087 h 1885950"/>
                <a:gd name="connsiteX30" fmla="*/ 122873 w 1438275"/>
                <a:gd name="connsiteY30" fmla="*/ 1455515 h 1885950"/>
                <a:gd name="connsiteX31" fmla="*/ 119920 w 1438275"/>
                <a:gd name="connsiteY31" fmla="*/ 1457420 h 1885950"/>
                <a:gd name="connsiteX32" fmla="*/ 113538 w 1438275"/>
                <a:gd name="connsiteY32" fmla="*/ 1454562 h 1885950"/>
                <a:gd name="connsiteX33" fmla="*/ 98774 w 1438275"/>
                <a:gd name="connsiteY33" fmla="*/ 1461992 h 1885950"/>
                <a:gd name="connsiteX34" fmla="*/ 106490 w 1438275"/>
                <a:gd name="connsiteY34" fmla="*/ 1452467 h 1885950"/>
                <a:gd name="connsiteX35" fmla="*/ 101727 w 1438275"/>
                <a:gd name="connsiteY35" fmla="*/ 1447895 h 1885950"/>
                <a:gd name="connsiteX36" fmla="*/ 103823 w 1438275"/>
                <a:gd name="connsiteY36" fmla="*/ 1445133 h 1885950"/>
                <a:gd name="connsiteX37" fmla="*/ 100108 w 1438275"/>
                <a:gd name="connsiteY37" fmla="*/ 1442466 h 1885950"/>
                <a:gd name="connsiteX38" fmla="*/ 120777 w 1438275"/>
                <a:gd name="connsiteY38" fmla="*/ 1426178 h 1885950"/>
                <a:gd name="connsiteX39" fmla="*/ 121349 w 1438275"/>
                <a:gd name="connsiteY39" fmla="*/ 1421511 h 1885950"/>
                <a:gd name="connsiteX40" fmla="*/ 125635 w 1438275"/>
                <a:gd name="connsiteY40" fmla="*/ 1420939 h 1885950"/>
                <a:gd name="connsiteX41" fmla="*/ 133731 w 1438275"/>
                <a:gd name="connsiteY41" fmla="*/ 1408271 h 1885950"/>
                <a:gd name="connsiteX42" fmla="*/ 142208 w 1438275"/>
                <a:gd name="connsiteY42" fmla="*/ 1401032 h 1885950"/>
                <a:gd name="connsiteX43" fmla="*/ 144113 w 1438275"/>
                <a:gd name="connsiteY43" fmla="*/ 1403795 h 1885950"/>
                <a:gd name="connsiteX44" fmla="*/ 141542 w 1438275"/>
                <a:gd name="connsiteY44" fmla="*/ 1409509 h 1885950"/>
                <a:gd name="connsiteX45" fmla="*/ 143447 w 1438275"/>
                <a:gd name="connsiteY45" fmla="*/ 1408747 h 1885950"/>
                <a:gd name="connsiteX46" fmla="*/ 147257 w 1438275"/>
                <a:gd name="connsiteY46" fmla="*/ 1399508 h 1885950"/>
                <a:gd name="connsiteX47" fmla="*/ 139256 w 1438275"/>
                <a:gd name="connsiteY47" fmla="*/ 1386364 h 1885950"/>
                <a:gd name="connsiteX48" fmla="*/ 135255 w 1438275"/>
                <a:gd name="connsiteY48" fmla="*/ 1367409 h 1885950"/>
                <a:gd name="connsiteX49" fmla="*/ 131445 w 1438275"/>
                <a:gd name="connsiteY49" fmla="*/ 1362837 h 1885950"/>
                <a:gd name="connsiteX50" fmla="*/ 132302 w 1438275"/>
                <a:gd name="connsiteY50" fmla="*/ 1357027 h 1885950"/>
                <a:gd name="connsiteX51" fmla="*/ 126778 w 1438275"/>
                <a:gd name="connsiteY51" fmla="*/ 1353026 h 1885950"/>
                <a:gd name="connsiteX52" fmla="*/ 125349 w 1438275"/>
                <a:gd name="connsiteY52" fmla="*/ 1346549 h 1885950"/>
                <a:gd name="connsiteX53" fmla="*/ 111443 w 1438275"/>
                <a:gd name="connsiteY53" fmla="*/ 1326070 h 1885950"/>
                <a:gd name="connsiteX54" fmla="*/ 106013 w 1438275"/>
                <a:gd name="connsiteY54" fmla="*/ 1307592 h 1885950"/>
                <a:gd name="connsiteX55" fmla="*/ 107156 w 1438275"/>
                <a:gd name="connsiteY55" fmla="*/ 1299115 h 1885950"/>
                <a:gd name="connsiteX56" fmla="*/ 97631 w 1438275"/>
                <a:gd name="connsiteY56" fmla="*/ 1290733 h 1885950"/>
                <a:gd name="connsiteX57" fmla="*/ 94964 w 1438275"/>
                <a:gd name="connsiteY57" fmla="*/ 1280446 h 1885950"/>
                <a:gd name="connsiteX58" fmla="*/ 96774 w 1438275"/>
                <a:gd name="connsiteY58" fmla="*/ 1259395 h 1885950"/>
                <a:gd name="connsiteX59" fmla="*/ 91821 w 1438275"/>
                <a:gd name="connsiteY59" fmla="*/ 1247299 h 1885950"/>
                <a:gd name="connsiteX60" fmla="*/ 95060 w 1438275"/>
                <a:gd name="connsiteY60" fmla="*/ 1235869 h 1885950"/>
                <a:gd name="connsiteX61" fmla="*/ 97250 w 1438275"/>
                <a:gd name="connsiteY61" fmla="*/ 1236535 h 1885950"/>
                <a:gd name="connsiteX62" fmla="*/ 91916 w 1438275"/>
                <a:gd name="connsiteY62" fmla="*/ 1229487 h 1885950"/>
                <a:gd name="connsiteX63" fmla="*/ 112014 w 1438275"/>
                <a:gd name="connsiteY63" fmla="*/ 1217105 h 1885950"/>
                <a:gd name="connsiteX64" fmla="*/ 116777 w 1438275"/>
                <a:gd name="connsiteY64" fmla="*/ 1198626 h 1885950"/>
                <a:gd name="connsiteX65" fmla="*/ 122111 w 1438275"/>
                <a:gd name="connsiteY65" fmla="*/ 1190339 h 1885950"/>
                <a:gd name="connsiteX66" fmla="*/ 116967 w 1438275"/>
                <a:gd name="connsiteY66" fmla="*/ 1188625 h 1885950"/>
                <a:gd name="connsiteX67" fmla="*/ 121349 w 1438275"/>
                <a:gd name="connsiteY67" fmla="*/ 1183005 h 1885950"/>
                <a:gd name="connsiteX68" fmla="*/ 117824 w 1438275"/>
                <a:gd name="connsiteY68" fmla="*/ 1179005 h 1885950"/>
                <a:gd name="connsiteX69" fmla="*/ 103918 w 1438275"/>
                <a:gd name="connsiteY69" fmla="*/ 1172813 h 1885950"/>
                <a:gd name="connsiteX70" fmla="*/ 103061 w 1438275"/>
                <a:gd name="connsiteY70" fmla="*/ 1160812 h 1885950"/>
                <a:gd name="connsiteX71" fmla="*/ 108014 w 1438275"/>
                <a:gd name="connsiteY71" fmla="*/ 1159002 h 1885950"/>
                <a:gd name="connsiteX72" fmla="*/ 105347 w 1438275"/>
                <a:gd name="connsiteY72" fmla="*/ 1155287 h 1885950"/>
                <a:gd name="connsiteX73" fmla="*/ 115634 w 1438275"/>
                <a:gd name="connsiteY73" fmla="*/ 1146048 h 1885950"/>
                <a:gd name="connsiteX74" fmla="*/ 124206 w 1438275"/>
                <a:gd name="connsiteY74" fmla="*/ 1152715 h 1885950"/>
                <a:gd name="connsiteX75" fmla="*/ 144304 w 1438275"/>
                <a:gd name="connsiteY75" fmla="*/ 1151001 h 1885950"/>
                <a:gd name="connsiteX76" fmla="*/ 154305 w 1438275"/>
                <a:gd name="connsiteY76" fmla="*/ 1156144 h 1885950"/>
                <a:gd name="connsiteX77" fmla="*/ 162306 w 1438275"/>
                <a:gd name="connsiteY77" fmla="*/ 1155192 h 1885950"/>
                <a:gd name="connsiteX78" fmla="*/ 166402 w 1438275"/>
                <a:gd name="connsiteY78" fmla="*/ 1159288 h 1885950"/>
                <a:gd name="connsiteX79" fmla="*/ 177737 w 1438275"/>
                <a:gd name="connsiteY79" fmla="*/ 1156049 h 1885950"/>
                <a:gd name="connsiteX80" fmla="*/ 181451 w 1438275"/>
                <a:gd name="connsiteY80" fmla="*/ 1160621 h 1885950"/>
                <a:gd name="connsiteX81" fmla="*/ 198977 w 1438275"/>
                <a:gd name="connsiteY81" fmla="*/ 1153097 h 1885950"/>
                <a:gd name="connsiteX82" fmla="*/ 217456 w 1438275"/>
                <a:gd name="connsiteY82" fmla="*/ 1141285 h 1885950"/>
                <a:gd name="connsiteX83" fmla="*/ 220790 w 1438275"/>
                <a:gd name="connsiteY83" fmla="*/ 1129189 h 1885950"/>
                <a:gd name="connsiteX84" fmla="*/ 220504 w 1438275"/>
                <a:gd name="connsiteY84" fmla="*/ 1126712 h 1885950"/>
                <a:gd name="connsiteX85" fmla="*/ 207359 w 1438275"/>
                <a:gd name="connsiteY85" fmla="*/ 1121950 h 1885950"/>
                <a:gd name="connsiteX86" fmla="*/ 203835 w 1438275"/>
                <a:gd name="connsiteY86" fmla="*/ 1107091 h 1885950"/>
                <a:gd name="connsiteX87" fmla="*/ 218885 w 1438275"/>
                <a:gd name="connsiteY87" fmla="*/ 1094899 h 1885950"/>
                <a:gd name="connsiteX88" fmla="*/ 265938 w 1438275"/>
                <a:gd name="connsiteY88" fmla="*/ 1083945 h 1885950"/>
                <a:gd name="connsiteX89" fmla="*/ 267367 w 1438275"/>
                <a:gd name="connsiteY89" fmla="*/ 1087850 h 1885950"/>
                <a:gd name="connsiteX90" fmla="*/ 273653 w 1438275"/>
                <a:gd name="connsiteY90" fmla="*/ 1089089 h 1885950"/>
                <a:gd name="connsiteX91" fmla="*/ 290989 w 1438275"/>
                <a:gd name="connsiteY91" fmla="*/ 1087564 h 1885950"/>
                <a:gd name="connsiteX92" fmla="*/ 292418 w 1438275"/>
                <a:gd name="connsiteY92" fmla="*/ 1084802 h 1885950"/>
                <a:gd name="connsiteX93" fmla="*/ 298895 w 1438275"/>
                <a:gd name="connsiteY93" fmla="*/ 1090993 h 1885950"/>
                <a:gd name="connsiteX94" fmla="*/ 305943 w 1438275"/>
                <a:gd name="connsiteY94" fmla="*/ 1103947 h 1885950"/>
                <a:gd name="connsiteX95" fmla="*/ 318326 w 1438275"/>
                <a:gd name="connsiteY95" fmla="*/ 1102138 h 1885950"/>
                <a:gd name="connsiteX96" fmla="*/ 319564 w 1438275"/>
                <a:gd name="connsiteY96" fmla="*/ 1103471 h 1885950"/>
                <a:gd name="connsiteX97" fmla="*/ 316516 w 1438275"/>
                <a:gd name="connsiteY97" fmla="*/ 1105757 h 1885950"/>
                <a:gd name="connsiteX98" fmla="*/ 308039 w 1438275"/>
                <a:gd name="connsiteY98" fmla="*/ 1109567 h 1885950"/>
                <a:gd name="connsiteX99" fmla="*/ 310420 w 1438275"/>
                <a:gd name="connsiteY99" fmla="*/ 1118425 h 1885950"/>
                <a:gd name="connsiteX100" fmla="*/ 316516 w 1438275"/>
                <a:gd name="connsiteY100" fmla="*/ 1126998 h 1885950"/>
                <a:gd name="connsiteX101" fmla="*/ 332232 w 1438275"/>
                <a:gd name="connsiteY101" fmla="*/ 1121569 h 1885950"/>
                <a:gd name="connsiteX102" fmla="*/ 333375 w 1438275"/>
                <a:gd name="connsiteY102" fmla="*/ 1123378 h 1885950"/>
                <a:gd name="connsiteX103" fmla="*/ 344710 w 1438275"/>
                <a:gd name="connsiteY103" fmla="*/ 1118140 h 1885950"/>
                <a:gd name="connsiteX104" fmla="*/ 346234 w 1438275"/>
                <a:gd name="connsiteY104" fmla="*/ 1114330 h 1885950"/>
                <a:gd name="connsiteX105" fmla="*/ 337852 w 1438275"/>
                <a:gd name="connsiteY105" fmla="*/ 1106233 h 1885950"/>
                <a:gd name="connsiteX106" fmla="*/ 343376 w 1438275"/>
                <a:gd name="connsiteY106" fmla="*/ 1102995 h 1885950"/>
                <a:gd name="connsiteX107" fmla="*/ 340424 w 1438275"/>
                <a:gd name="connsiteY107" fmla="*/ 1092708 h 1885950"/>
                <a:gd name="connsiteX108" fmla="*/ 355664 w 1438275"/>
                <a:gd name="connsiteY108" fmla="*/ 1078706 h 1885950"/>
                <a:gd name="connsiteX109" fmla="*/ 366903 w 1438275"/>
                <a:gd name="connsiteY109" fmla="*/ 1073658 h 1885950"/>
                <a:gd name="connsiteX110" fmla="*/ 397669 w 1438275"/>
                <a:gd name="connsiteY110" fmla="*/ 1051655 h 1885950"/>
                <a:gd name="connsiteX111" fmla="*/ 400145 w 1438275"/>
                <a:gd name="connsiteY111" fmla="*/ 1053846 h 1885950"/>
                <a:gd name="connsiteX112" fmla="*/ 407575 w 1438275"/>
                <a:gd name="connsiteY112" fmla="*/ 1038606 h 1885950"/>
                <a:gd name="connsiteX113" fmla="*/ 428339 w 1438275"/>
                <a:gd name="connsiteY113" fmla="*/ 1021270 h 1885950"/>
                <a:gd name="connsiteX114" fmla="*/ 431197 w 1438275"/>
                <a:gd name="connsiteY114" fmla="*/ 999649 h 1885950"/>
                <a:gd name="connsiteX115" fmla="*/ 435293 w 1438275"/>
                <a:gd name="connsiteY115" fmla="*/ 993743 h 1885950"/>
                <a:gd name="connsiteX116" fmla="*/ 433959 w 1438275"/>
                <a:gd name="connsiteY116" fmla="*/ 991552 h 1885950"/>
                <a:gd name="connsiteX117" fmla="*/ 438436 w 1438275"/>
                <a:gd name="connsiteY117" fmla="*/ 974693 h 1885950"/>
                <a:gd name="connsiteX118" fmla="*/ 448247 w 1438275"/>
                <a:gd name="connsiteY118" fmla="*/ 974598 h 1885950"/>
                <a:gd name="connsiteX119" fmla="*/ 452152 w 1438275"/>
                <a:gd name="connsiteY119" fmla="*/ 964406 h 1885950"/>
                <a:gd name="connsiteX120" fmla="*/ 473774 w 1438275"/>
                <a:gd name="connsiteY120" fmla="*/ 966311 h 1885950"/>
                <a:gd name="connsiteX121" fmla="*/ 480441 w 1438275"/>
                <a:gd name="connsiteY121" fmla="*/ 960310 h 1885950"/>
                <a:gd name="connsiteX122" fmla="*/ 481012 w 1438275"/>
                <a:gd name="connsiteY122" fmla="*/ 947928 h 1885950"/>
                <a:gd name="connsiteX123" fmla="*/ 484632 w 1438275"/>
                <a:gd name="connsiteY123" fmla="*/ 940975 h 1885950"/>
                <a:gd name="connsiteX124" fmla="*/ 495300 w 1438275"/>
                <a:gd name="connsiteY124" fmla="*/ 934117 h 1885950"/>
                <a:gd name="connsiteX125" fmla="*/ 500253 w 1438275"/>
                <a:gd name="connsiteY125" fmla="*/ 927640 h 1885950"/>
                <a:gd name="connsiteX126" fmla="*/ 502063 w 1438275"/>
                <a:gd name="connsiteY126" fmla="*/ 907351 h 1885950"/>
                <a:gd name="connsiteX127" fmla="*/ 500539 w 1438275"/>
                <a:gd name="connsiteY127" fmla="*/ 898969 h 1885950"/>
                <a:gd name="connsiteX128" fmla="*/ 488347 w 1438275"/>
                <a:gd name="connsiteY128" fmla="*/ 886111 h 1885950"/>
                <a:gd name="connsiteX129" fmla="*/ 485680 w 1438275"/>
                <a:gd name="connsiteY129" fmla="*/ 876300 h 1885950"/>
                <a:gd name="connsiteX130" fmla="*/ 488156 w 1438275"/>
                <a:gd name="connsiteY130" fmla="*/ 863060 h 1885950"/>
                <a:gd name="connsiteX131" fmla="*/ 500348 w 1438275"/>
                <a:gd name="connsiteY131" fmla="*/ 846201 h 1885950"/>
                <a:gd name="connsiteX132" fmla="*/ 498920 w 1438275"/>
                <a:gd name="connsiteY132" fmla="*/ 840867 h 1885950"/>
                <a:gd name="connsiteX133" fmla="*/ 492633 w 1438275"/>
                <a:gd name="connsiteY133" fmla="*/ 838867 h 1885950"/>
                <a:gd name="connsiteX134" fmla="*/ 476726 w 1438275"/>
                <a:gd name="connsiteY134" fmla="*/ 845344 h 1885950"/>
                <a:gd name="connsiteX135" fmla="*/ 453009 w 1438275"/>
                <a:gd name="connsiteY135" fmla="*/ 877538 h 1885950"/>
                <a:gd name="connsiteX136" fmla="*/ 443294 w 1438275"/>
                <a:gd name="connsiteY136" fmla="*/ 879253 h 1885950"/>
                <a:gd name="connsiteX137" fmla="*/ 435769 w 1438275"/>
                <a:gd name="connsiteY137" fmla="*/ 874204 h 1885950"/>
                <a:gd name="connsiteX138" fmla="*/ 424529 w 1438275"/>
                <a:gd name="connsiteY138" fmla="*/ 871633 h 1885950"/>
                <a:gd name="connsiteX139" fmla="*/ 412718 w 1438275"/>
                <a:gd name="connsiteY139" fmla="*/ 874300 h 1885950"/>
                <a:gd name="connsiteX140" fmla="*/ 409004 w 1438275"/>
                <a:gd name="connsiteY140" fmla="*/ 879157 h 1885950"/>
                <a:gd name="connsiteX141" fmla="*/ 403098 w 1438275"/>
                <a:gd name="connsiteY141" fmla="*/ 904494 h 1885950"/>
                <a:gd name="connsiteX142" fmla="*/ 397288 w 1438275"/>
                <a:gd name="connsiteY142" fmla="*/ 910114 h 1885950"/>
                <a:gd name="connsiteX143" fmla="*/ 381667 w 1438275"/>
                <a:gd name="connsiteY143" fmla="*/ 901732 h 1885950"/>
                <a:gd name="connsiteX144" fmla="*/ 369379 w 1438275"/>
                <a:gd name="connsiteY144" fmla="*/ 879919 h 1885950"/>
                <a:gd name="connsiteX145" fmla="*/ 361664 w 1438275"/>
                <a:gd name="connsiteY145" fmla="*/ 873157 h 1885950"/>
                <a:gd name="connsiteX146" fmla="*/ 351377 w 1438275"/>
                <a:gd name="connsiteY146" fmla="*/ 881158 h 1885950"/>
                <a:gd name="connsiteX147" fmla="*/ 350139 w 1438275"/>
                <a:gd name="connsiteY147" fmla="*/ 886111 h 1885950"/>
                <a:gd name="connsiteX148" fmla="*/ 362903 w 1438275"/>
                <a:gd name="connsiteY148" fmla="*/ 902779 h 1885950"/>
                <a:gd name="connsiteX149" fmla="*/ 371475 w 1438275"/>
                <a:gd name="connsiteY149" fmla="*/ 905923 h 1885950"/>
                <a:gd name="connsiteX150" fmla="*/ 371189 w 1438275"/>
                <a:gd name="connsiteY150" fmla="*/ 910209 h 1885950"/>
                <a:gd name="connsiteX151" fmla="*/ 365474 w 1438275"/>
                <a:gd name="connsiteY151" fmla="*/ 912400 h 1885950"/>
                <a:gd name="connsiteX152" fmla="*/ 348425 w 1438275"/>
                <a:gd name="connsiteY152" fmla="*/ 902970 h 1885950"/>
                <a:gd name="connsiteX153" fmla="*/ 311372 w 1438275"/>
                <a:gd name="connsiteY153" fmla="*/ 858964 h 1885950"/>
                <a:gd name="connsiteX154" fmla="*/ 301752 w 1438275"/>
                <a:gd name="connsiteY154" fmla="*/ 856774 h 1885950"/>
                <a:gd name="connsiteX155" fmla="*/ 271462 w 1438275"/>
                <a:gd name="connsiteY155" fmla="*/ 869632 h 1885950"/>
                <a:gd name="connsiteX156" fmla="*/ 268034 w 1438275"/>
                <a:gd name="connsiteY156" fmla="*/ 867727 h 1885950"/>
                <a:gd name="connsiteX157" fmla="*/ 265462 w 1438275"/>
                <a:gd name="connsiteY157" fmla="*/ 852106 h 1885950"/>
                <a:gd name="connsiteX158" fmla="*/ 261461 w 1438275"/>
                <a:gd name="connsiteY158" fmla="*/ 846868 h 1885950"/>
                <a:gd name="connsiteX159" fmla="*/ 254413 w 1438275"/>
                <a:gd name="connsiteY159" fmla="*/ 852868 h 1885950"/>
                <a:gd name="connsiteX160" fmla="*/ 254413 w 1438275"/>
                <a:gd name="connsiteY160" fmla="*/ 869823 h 1885950"/>
                <a:gd name="connsiteX161" fmla="*/ 251651 w 1438275"/>
                <a:gd name="connsiteY161" fmla="*/ 874395 h 1885950"/>
                <a:gd name="connsiteX162" fmla="*/ 228886 w 1438275"/>
                <a:gd name="connsiteY162" fmla="*/ 876586 h 1885950"/>
                <a:gd name="connsiteX163" fmla="*/ 215075 w 1438275"/>
                <a:gd name="connsiteY163" fmla="*/ 871061 h 1885950"/>
                <a:gd name="connsiteX164" fmla="*/ 209360 w 1438275"/>
                <a:gd name="connsiteY164" fmla="*/ 858012 h 1885950"/>
                <a:gd name="connsiteX165" fmla="*/ 209645 w 1438275"/>
                <a:gd name="connsiteY165" fmla="*/ 842581 h 1885950"/>
                <a:gd name="connsiteX166" fmla="*/ 231553 w 1438275"/>
                <a:gd name="connsiteY166" fmla="*/ 825246 h 1885950"/>
                <a:gd name="connsiteX167" fmla="*/ 237935 w 1438275"/>
                <a:gd name="connsiteY167" fmla="*/ 812197 h 1885950"/>
                <a:gd name="connsiteX168" fmla="*/ 233458 w 1438275"/>
                <a:gd name="connsiteY168" fmla="*/ 808006 h 1885950"/>
                <a:gd name="connsiteX169" fmla="*/ 222409 w 1438275"/>
                <a:gd name="connsiteY169" fmla="*/ 808006 h 1885950"/>
                <a:gd name="connsiteX170" fmla="*/ 200787 w 1438275"/>
                <a:gd name="connsiteY170" fmla="*/ 821436 h 1885950"/>
                <a:gd name="connsiteX171" fmla="*/ 188309 w 1438275"/>
                <a:gd name="connsiteY171" fmla="*/ 825722 h 1885950"/>
                <a:gd name="connsiteX172" fmla="*/ 180880 w 1438275"/>
                <a:gd name="connsiteY172" fmla="*/ 820007 h 1885950"/>
                <a:gd name="connsiteX173" fmla="*/ 179546 w 1438275"/>
                <a:gd name="connsiteY173" fmla="*/ 805148 h 1885950"/>
                <a:gd name="connsiteX174" fmla="*/ 161449 w 1438275"/>
                <a:gd name="connsiteY174" fmla="*/ 769048 h 1885950"/>
                <a:gd name="connsiteX175" fmla="*/ 163068 w 1438275"/>
                <a:gd name="connsiteY175" fmla="*/ 751427 h 1885950"/>
                <a:gd name="connsiteX176" fmla="*/ 175736 w 1438275"/>
                <a:gd name="connsiteY176" fmla="*/ 727996 h 1885950"/>
                <a:gd name="connsiteX177" fmla="*/ 173831 w 1438275"/>
                <a:gd name="connsiteY177" fmla="*/ 711708 h 1885950"/>
                <a:gd name="connsiteX178" fmla="*/ 170021 w 1438275"/>
                <a:gd name="connsiteY178" fmla="*/ 709326 h 1885950"/>
                <a:gd name="connsiteX179" fmla="*/ 161544 w 1438275"/>
                <a:gd name="connsiteY179" fmla="*/ 711136 h 1885950"/>
                <a:gd name="connsiteX180" fmla="*/ 161163 w 1438275"/>
                <a:gd name="connsiteY180" fmla="*/ 696944 h 1885950"/>
                <a:gd name="connsiteX181" fmla="*/ 148019 w 1438275"/>
                <a:gd name="connsiteY181" fmla="*/ 700183 h 1885950"/>
                <a:gd name="connsiteX182" fmla="*/ 139256 w 1438275"/>
                <a:gd name="connsiteY182" fmla="*/ 681418 h 1885950"/>
                <a:gd name="connsiteX183" fmla="*/ 127635 w 1438275"/>
                <a:gd name="connsiteY183" fmla="*/ 683895 h 1885950"/>
                <a:gd name="connsiteX184" fmla="*/ 123730 w 1438275"/>
                <a:gd name="connsiteY184" fmla="*/ 649986 h 1885950"/>
                <a:gd name="connsiteX185" fmla="*/ 114014 w 1438275"/>
                <a:gd name="connsiteY185" fmla="*/ 635127 h 1885950"/>
                <a:gd name="connsiteX186" fmla="*/ 125920 w 1438275"/>
                <a:gd name="connsiteY186" fmla="*/ 624364 h 1885950"/>
                <a:gd name="connsiteX187" fmla="*/ 121634 w 1438275"/>
                <a:gd name="connsiteY187" fmla="*/ 617601 h 1885950"/>
                <a:gd name="connsiteX188" fmla="*/ 142208 w 1438275"/>
                <a:gd name="connsiteY188" fmla="*/ 605980 h 1885950"/>
                <a:gd name="connsiteX189" fmla="*/ 116491 w 1438275"/>
                <a:gd name="connsiteY189" fmla="*/ 559689 h 1885950"/>
                <a:gd name="connsiteX190" fmla="*/ 112967 w 1438275"/>
                <a:gd name="connsiteY190" fmla="*/ 544830 h 1885950"/>
                <a:gd name="connsiteX191" fmla="*/ 103918 w 1438275"/>
                <a:gd name="connsiteY191" fmla="*/ 540639 h 1885950"/>
                <a:gd name="connsiteX192" fmla="*/ 99346 w 1438275"/>
                <a:gd name="connsiteY192" fmla="*/ 528828 h 1885950"/>
                <a:gd name="connsiteX193" fmla="*/ 98774 w 1438275"/>
                <a:gd name="connsiteY193" fmla="*/ 518826 h 1885950"/>
                <a:gd name="connsiteX194" fmla="*/ 78391 w 1438275"/>
                <a:gd name="connsiteY194" fmla="*/ 523208 h 1885950"/>
                <a:gd name="connsiteX195" fmla="*/ 73914 w 1438275"/>
                <a:gd name="connsiteY195" fmla="*/ 507111 h 1885950"/>
                <a:gd name="connsiteX196" fmla="*/ 75438 w 1438275"/>
                <a:gd name="connsiteY196" fmla="*/ 499681 h 1885950"/>
                <a:gd name="connsiteX197" fmla="*/ 73628 w 1438275"/>
                <a:gd name="connsiteY197" fmla="*/ 491109 h 1885950"/>
                <a:gd name="connsiteX198" fmla="*/ 79153 w 1438275"/>
                <a:gd name="connsiteY198" fmla="*/ 482346 h 1885950"/>
                <a:gd name="connsiteX199" fmla="*/ 78391 w 1438275"/>
                <a:gd name="connsiteY199" fmla="*/ 474345 h 1885950"/>
                <a:gd name="connsiteX200" fmla="*/ 65246 w 1438275"/>
                <a:gd name="connsiteY200" fmla="*/ 483298 h 1885950"/>
                <a:gd name="connsiteX201" fmla="*/ 15431 w 1438275"/>
                <a:gd name="connsiteY201" fmla="*/ 495681 h 1885950"/>
                <a:gd name="connsiteX202" fmla="*/ 9525 w 1438275"/>
                <a:gd name="connsiteY202" fmla="*/ 488156 h 1885950"/>
                <a:gd name="connsiteX203" fmla="*/ 9906 w 1438275"/>
                <a:gd name="connsiteY203" fmla="*/ 481870 h 1885950"/>
                <a:gd name="connsiteX204" fmla="*/ 27432 w 1438275"/>
                <a:gd name="connsiteY204" fmla="*/ 467106 h 1885950"/>
                <a:gd name="connsiteX205" fmla="*/ 40862 w 1438275"/>
                <a:gd name="connsiteY205" fmla="*/ 443674 h 1885950"/>
                <a:gd name="connsiteX206" fmla="*/ 42101 w 1438275"/>
                <a:gd name="connsiteY206" fmla="*/ 402241 h 1885950"/>
                <a:gd name="connsiteX207" fmla="*/ 46292 w 1438275"/>
                <a:gd name="connsiteY207" fmla="*/ 406336 h 1885950"/>
                <a:gd name="connsiteX208" fmla="*/ 50959 w 1438275"/>
                <a:gd name="connsiteY208" fmla="*/ 396907 h 1885950"/>
                <a:gd name="connsiteX209" fmla="*/ 74581 w 1438275"/>
                <a:gd name="connsiteY209" fmla="*/ 368141 h 1885950"/>
                <a:gd name="connsiteX210" fmla="*/ 94107 w 1438275"/>
                <a:gd name="connsiteY210" fmla="*/ 350520 h 1885950"/>
                <a:gd name="connsiteX211" fmla="*/ 104966 w 1438275"/>
                <a:gd name="connsiteY211" fmla="*/ 344329 h 1885950"/>
                <a:gd name="connsiteX212" fmla="*/ 115348 w 1438275"/>
                <a:gd name="connsiteY212" fmla="*/ 342805 h 1885950"/>
                <a:gd name="connsiteX213" fmla="*/ 127445 w 1438275"/>
                <a:gd name="connsiteY213" fmla="*/ 333946 h 1885950"/>
                <a:gd name="connsiteX214" fmla="*/ 143542 w 1438275"/>
                <a:gd name="connsiteY214" fmla="*/ 328422 h 1885950"/>
                <a:gd name="connsiteX215" fmla="*/ 175736 w 1438275"/>
                <a:gd name="connsiteY215" fmla="*/ 347281 h 1885950"/>
                <a:gd name="connsiteX216" fmla="*/ 177737 w 1438275"/>
                <a:gd name="connsiteY216" fmla="*/ 342805 h 1885950"/>
                <a:gd name="connsiteX217" fmla="*/ 195262 w 1438275"/>
                <a:gd name="connsiteY217" fmla="*/ 328993 h 1885950"/>
                <a:gd name="connsiteX218" fmla="*/ 204692 w 1438275"/>
                <a:gd name="connsiteY218" fmla="*/ 290512 h 1885950"/>
                <a:gd name="connsiteX219" fmla="*/ 219551 w 1438275"/>
                <a:gd name="connsiteY219" fmla="*/ 285464 h 1885950"/>
                <a:gd name="connsiteX220" fmla="*/ 238601 w 1438275"/>
                <a:gd name="connsiteY220" fmla="*/ 285178 h 1885950"/>
                <a:gd name="connsiteX221" fmla="*/ 247079 w 1438275"/>
                <a:gd name="connsiteY221" fmla="*/ 281368 h 1885950"/>
                <a:gd name="connsiteX222" fmla="*/ 239840 w 1438275"/>
                <a:gd name="connsiteY222" fmla="*/ 262795 h 1885950"/>
                <a:gd name="connsiteX223" fmla="*/ 229362 w 1438275"/>
                <a:gd name="connsiteY223" fmla="*/ 251746 h 1885950"/>
                <a:gd name="connsiteX224" fmla="*/ 233934 w 1438275"/>
                <a:gd name="connsiteY224" fmla="*/ 248221 h 1885950"/>
                <a:gd name="connsiteX225" fmla="*/ 258509 w 1438275"/>
                <a:gd name="connsiteY225" fmla="*/ 237363 h 1885950"/>
                <a:gd name="connsiteX226" fmla="*/ 260699 w 1438275"/>
                <a:gd name="connsiteY226" fmla="*/ 241078 h 1885950"/>
                <a:gd name="connsiteX227" fmla="*/ 292227 w 1438275"/>
                <a:gd name="connsiteY227" fmla="*/ 231553 h 1885950"/>
                <a:gd name="connsiteX228" fmla="*/ 314325 w 1438275"/>
                <a:gd name="connsiteY228" fmla="*/ 228124 h 1885950"/>
                <a:gd name="connsiteX229" fmla="*/ 328136 w 1438275"/>
                <a:gd name="connsiteY229" fmla="*/ 229933 h 1885950"/>
                <a:gd name="connsiteX230" fmla="*/ 333947 w 1438275"/>
                <a:gd name="connsiteY230" fmla="*/ 227742 h 1885950"/>
                <a:gd name="connsiteX231" fmla="*/ 344424 w 1438275"/>
                <a:gd name="connsiteY231" fmla="*/ 244221 h 1885950"/>
                <a:gd name="connsiteX232" fmla="*/ 357759 w 1438275"/>
                <a:gd name="connsiteY232" fmla="*/ 239077 h 1885950"/>
                <a:gd name="connsiteX233" fmla="*/ 373190 w 1438275"/>
                <a:gd name="connsiteY233" fmla="*/ 240887 h 1885950"/>
                <a:gd name="connsiteX234" fmla="*/ 376904 w 1438275"/>
                <a:gd name="connsiteY234" fmla="*/ 244221 h 1885950"/>
                <a:gd name="connsiteX235" fmla="*/ 377952 w 1438275"/>
                <a:gd name="connsiteY235" fmla="*/ 249650 h 1885950"/>
                <a:gd name="connsiteX236" fmla="*/ 396526 w 1438275"/>
                <a:gd name="connsiteY236" fmla="*/ 259270 h 1885950"/>
                <a:gd name="connsiteX237" fmla="*/ 409289 w 1438275"/>
                <a:gd name="connsiteY237" fmla="*/ 242887 h 1885950"/>
                <a:gd name="connsiteX238" fmla="*/ 413099 w 1438275"/>
                <a:gd name="connsiteY238" fmla="*/ 226028 h 1885950"/>
                <a:gd name="connsiteX239" fmla="*/ 435293 w 1438275"/>
                <a:gd name="connsiteY239" fmla="*/ 210217 h 1885950"/>
                <a:gd name="connsiteX240" fmla="*/ 444437 w 1438275"/>
                <a:gd name="connsiteY240" fmla="*/ 214598 h 1885950"/>
                <a:gd name="connsiteX241" fmla="*/ 459677 w 1438275"/>
                <a:gd name="connsiteY241" fmla="*/ 215741 h 1885950"/>
                <a:gd name="connsiteX242" fmla="*/ 473964 w 1438275"/>
                <a:gd name="connsiteY242" fmla="*/ 211931 h 1885950"/>
                <a:gd name="connsiteX243" fmla="*/ 487204 w 1438275"/>
                <a:gd name="connsiteY243" fmla="*/ 201930 h 1885950"/>
                <a:gd name="connsiteX244" fmla="*/ 494729 w 1438275"/>
                <a:gd name="connsiteY244" fmla="*/ 213074 h 1885950"/>
                <a:gd name="connsiteX245" fmla="*/ 511778 w 1438275"/>
                <a:gd name="connsiteY245" fmla="*/ 225742 h 1885950"/>
                <a:gd name="connsiteX246" fmla="*/ 517208 w 1438275"/>
                <a:gd name="connsiteY246" fmla="*/ 220884 h 1885950"/>
                <a:gd name="connsiteX247" fmla="*/ 521208 w 1438275"/>
                <a:gd name="connsiteY247" fmla="*/ 212503 h 1885950"/>
                <a:gd name="connsiteX248" fmla="*/ 527971 w 1438275"/>
                <a:gd name="connsiteY248" fmla="*/ 207264 h 1885950"/>
                <a:gd name="connsiteX249" fmla="*/ 515112 w 1438275"/>
                <a:gd name="connsiteY249" fmla="*/ 190786 h 1885950"/>
                <a:gd name="connsiteX250" fmla="*/ 544164 w 1438275"/>
                <a:gd name="connsiteY250" fmla="*/ 190976 h 1885950"/>
                <a:gd name="connsiteX251" fmla="*/ 560546 w 1438275"/>
                <a:gd name="connsiteY251" fmla="*/ 185928 h 1885950"/>
                <a:gd name="connsiteX252" fmla="*/ 597123 w 1438275"/>
                <a:gd name="connsiteY252" fmla="*/ 185547 h 1885950"/>
                <a:gd name="connsiteX253" fmla="*/ 623221 w 1438275"/>
                <a:gd name="connsiteY253" fmla="*/ 191167 h 1885950"/>
                <a:gd name="connsiteX254" fmla="*/ 622840 w 1438275"/>
                <a:gd name="connsiteY254" fmla="*/ 186880 h 1885950"/>
                <a:gd name="connsiteX255" fmla="*/ 649796 w 1438275"/>
                <a:gd name="connsiteY255" fmla="*/ 177260 h 1885950"/>
                <a:gd name="connsiteX256" fmla="*/ 667893 w 1438275"/>
                <a:gd name="connsiteY256" fmla="*/ 179165 h 1885950"/>
                <a:gd name="connsiteX257" fmla="*/ 680276 w 1438275"/>
                <a:gd name="connsiteY257" fmla="*/ 177165 h 1885950"/>
                <a:gd name="connsiteX258" fmla="*/ 682085 w 1438275"/>
                <a:gd name="connsiteY258" fmla="*/ 168973 h 1885950"/>
                <a:gd name="connsiteX259" fmla="*/ 690467 w 1438275"/>
                <a:gd name="connsiteY259" fmla="*/ 159448 h 1885950"/>
                <a:gd name="connsiteX260" fmla="*/ 696278 w 1438275"/>
                <a:gd name="connsiteY260" fmla="*/ 146590 h 1885950"/>
                <a:gd name="connsiteX261" fmla="*/ 707232 w 1438275"/>
                <a:gd name="connsiteY261" fmla="*/ 148304 h 1885950"/>
                <a:gd name="connsiteX262" fmla="*/ 709231 w 1438275"/>
                <a:gd name="connsiteY262" fmla="*/ 145828 h 1885950"/>
                <a:gd name="connsiteX263" fmla="*/ 713899 w 1438275"/>
                <a:gd name="connsiteY263" fmla="*/ 125444 h 1885950"/>
                <a:gd name="connsiteX264" fmla="*/ 719614 w 1438275"/>
                <a:gd name="connsiteY264" fmla="*/ 115824 h 1885950"/>
                <a:gd name="connsiteX265" fmla="*/ 712946 w 1438275"/>
                <a:gd name="connsiteY265" fmla="*/ 106108 h 1885950"/>
                <a:gd name="connsiteX266" fmla="*/ 717233 w 1438275"/>
                <a:gd name="connsiteY266" fmla="*/ 98774 h 1885950"/>
                <a:gd name="connsiteX267" fmla="*/ 721138 w 1438275"/>
                <a:gd name="connsiteY267" fmla="*/ 98107 h 1885950"/>
                <a:gd name="connsiteX268" fmla="*/ 711137 w 1438275"/>
                <a:gd name="connsiteY268" fmla="*/ 91535 h 1885950"/>
                <a:gd name="connsiteX269" fmla="*/ 710280 w 1438275"/>
                <a:gd name="connsiteY269" fmla="*/ 84010 h 1885950"/>
                <a:gd name="connsiteX270" fmla="*/ 701135 w 1438275"/>
                <a:gd name="connsiteY270" fmla="*/ 82867 h 1885950"/>
                <a:gd name="connsiteX271" fmla="*/ 690848 w 1438275"/>
                <a:gd name="connsiteY271" fmla="*/ 75628 h 1885950"/>
                <a:gd name="connsiteX272" fmla="*/ 688753 w 1438275"/>
                <a:gd name="connsiteY272" fmla="*/ 58959 h 1885950"/>
                <a:gd name="connsiteX273" fmla="*/ 698659 w 1438275"/>
                <a:gd name="connsiteY273" fmla="*/ 45053 h 1885950"/>
                <a:gd name="connsiteX274" fmla="*/ 711232 w 1438275"/>
                <a:gd name="connsiteY274" fmla="*/ 34385 h 1885950"/>
                <a:gd name="connsiteX275" fmla="*/ 722091 w 1438275"/>
                <a:gd name="connsiteY275" fmla="*/ 27146 h 1885950"/>
                <a:gd name="connsiteX276" fmla="*/ 739235 w 1438275"/>
                <a:gd name="connsiteY276" fmla="*/ 22288 h 1885950"/>
                <a:gd name="connsiteX277" fmla="*/ 750570 w 1438275"/>
                <a:gd name="connsiteY277" fmla="*/ 20574 h 1885950"/>
                <a:gd name="connsiteX278" fmla="*/ 768191 w 1438275"/>
                <a:gd name="connsiteY278" fmla="*/ 23717 h 1885950"/>
                <a:gd name="connsiteX279" fmla="*/ 773811 w 1438275"/>
                <a:gd name="connsiteY279" fmla="*/ 36576 h 1885950"/>
                <a:gd name="connsiteX280" fmla="*/ 771049 w 1438275"/>
                <a:gd name="connsiteY280" fmla="*/ 52387 h 1885950"/>
                <a:gd name="connsiteX281" fmla="*/ 786574 w 1438275"/>
                <a:gd name="connsiteY281" fmla="*/ 72675 h 1885950"/>
                <a:gd name="connsiteX282" fmla="*/ 791432 w 1438275"/>
                <a:gd name="connsiteY282" fmla="*/ 84010 h 1885950"/>
                <a:gd name="connsiteX283" fmla="*/ 804101 w 1438275"/>
                <a:gd name="connsiteY283" fmla="*/ 92011 h 1885950"/>
                <a:gd name="connsiteX284" fmla="*/ 834295 w 1438275"/>
                <a:gd name="connsiteY284" fmla="*/ 92773 h 1885950"/>
                <a:gd name="connsiteX285" fmla="*/ 854393 w 1438275"/>
                <a:gd name="connsiteY285" fmla="*/ 79248 h 1885950"/>
                <a:gd name="connsiteX286" fmla="*/ 873919 w 1438275"/>
                <a:gd name="connsiteY286" fmla="*/ 78295 h 1885950"/>
                <a:gd name="connsiteX287" fmla="*/ 887444 w 1438275"/>
                <a:gd name="connsiteY287" fmla="*/ 68580 h 1885950"/>
                <a:gd name="connsiteX288" fmla="*/ 922211 w 1438275"/>
                <a:gd name="connsiteY288" fmla="*/ 59531 h 1885950"/>
                <a:gd name="connsiteX289" fmla="*/ 929355 w 1438275"/>
                <a:gd name="connsiteY289" fmla="*/ 69247 h 1885950"/>
                <a:gd name="connsiteX290" fmla="*/ 935355 w 1438275"/>
                <a:gd name="connsiteY290" fmla="*/ 64675 h 1885950"/>
                <a:gd name="connsiteX291" fmla="*/ 955643 w 1438275"/>
                <a:gd name="connsiteY291" fmla="*/ 58579 h 1885950"/>
                <a:gd name="connsiteX292" fmla="*/ 976598 w 1438275"/>
                <a:gd name="connsiteY292" fmla="*/ 41338 h 1885950"/>
                <a:gd name="connsiteX293" fmla="*/ 998601 w 1438275"/>
                <a:gd name="connsiteY293" fmla="*/ 30384 h 1885950"/>
                <a:gd name="connsiteX294" fmla="*/ 998029 w 1438275"/>
                <a:gd name="connsiteY294" fmla="*/ 21907 h 1885950"/>
                <a:gd name="connsiteX295" fmla="*/ 989647 w 1438275"/>
                <a:gd name="connsiteY295" fmla="*/ 14287 h 1885950"/>
                <a:gd name="connsiteX296" fmla="*/ 995553 w 1438275"/>
                <a:gd name="connsiteY296" fmla="*/ 9525 h 1885950"/>
                <a:gd name="connsiteX297" fmla="*/ 1001554 w 1438275"/>
                <a:gd name="connsiteY297" fmla="*/ 21050 h 1885950"/>
                <a:gd name="connsiteX298" fmla="*/ 1002697 w 1438275"/>
                <a:gd name="connsiteY298" fmla="*/ 29242 h 1885950"/>
                <a:gd name="connsiteX299" fmla="*/ 1012127 w 1438275"/>
                <a:gd name="connsiteY299" fmla="*/ 40957 h 1885950"/>
                <a:gd name="connsiteX300" fmla="*/ 1009650 w 1438275"/>
                <a:gd name="connsiteY300" fmla="*/ 50482 h 1885950"/>
                <a:gd name="connsiteX301" fmla="*/ 1012508 w 1438275"/>
                <a:gd name="connsiteY301" fmla="*/ 49816 h 1885950"/>
                <a:gd name="connsiteX302" fmla="*/ 1012603 w 1438275"/>
                <a:gd name="connsiteY302" fmla="*/ 68484 h 1885950"/>
                <a:gd name="connsiteX303" fmla="*/ 1018604 w 1438275"/>
                <a:gd name="connsiteY303" fmla="*/ 71818 h 1885950"/>
                <a:gd name="connsiteX304" fmla="*/ 1040321 w 1438275"/>
                <a:gd name="connsiteY304" fmla="*/ 70199 h 1885950"/>
                <a:gd name="connsiteX305" fmla="*/ 1076039 w 1438275"/>
                <a:gd name="connsiteY305" fmla="*/ 72009 h 1885950"/>
                <a:gd name="connsiteX306" fmla="*/ 1089184 w 1438275"/>
                <a:gd name="connsiteY306" fmla="*/ 60388 h 1885950"/>
                <a:gd name="connsiteX307" fmla="*/ 1093851 w 1438275"/>
                <a:gd name="connsiteY307" fmla="*/ 63055 h 1885950"/>
                <a:gd name="connsiteX308" fmla="*/ 1113472 w 1438275"/>
                <a:gd name="connsiteY308" fmla="*/ 54388 h 1885950"/>
                <a:gd name="connsiteX309" fmla="*/ 1128141 w 1438275"/>
                <a:gd name="connsiteY309" fmla="*/ 63532 h 1885950"/>
                <a:gd name="connsiteX310" fmla="*/ 1114997 w 1438275"/>
                <a:gd name="connsiteY310" fmla="*/ 79057 h 1885950"/>
                <a:gd name="connsiteX311" fmla="*/ 1134523 w 1438275"/>
                <a:gd name="connsiteY311" fmla="*/ 88392 h 1885950"/>
                <a:gd name="connsiteX312" fmla="*/ 1138333 w 1438275"/>
                <a:gd name="connsiteY312" fmla="*/ 88011 h 1885950"/>
                <a:gd name="connsiteX313" fmla="*/ 1140905 w 1438275"/>
                <a:gd name="connsiteY313" fmla="*/ 82582 h 1885950"/>
                <a:gd name="connsiteX314" fmla="*/ 1137000 w 1438275"/>
                <a:gd name="connsiteY314" fmla="*/ 70866 h 1885950"/>
                <a:gd name="connsiteX315" fmla="*/ 1130808 w 1438275"/>
                <a:gd name="connsiteY315" fmla="*/ 64294 h 1885950"/>
                <a:gd name="connsiteX316" fmla="*/ 1137190 w 1438275"/>
                <a:gd name="connsiteY316" fmla="*/ 54578 h 1885950"/>
                <a:gd name="connsiteX317" fmla="*/ 1140905 w 1438275"/>
                <a:gd name="connsiteY317" fmla="*/ 59150 h 1885950"/>
                <a:gd name="connsiteX318" fmla="*/ 1139381 w 1438275"/>
                <a:gd name="connsiteY318" fmla="*/ 64103 h 1885950"/>
                <a:gd name="connsiteX319" fmla="*/ 1142429 w 1438275"/>
                <a:gd name="connsiteY319" fmla="*/ 63817 h 1885950"/>
                <a:gd name="connsiteX320" fmla="*/ 1143667 w 1438275"/>
                <a:gd name="connsiteY320" fmla="*/ 66484 h 1885950"/>
                <a:gd name="connsiteX321" fmla="*/ 1153192 w 1438275"/>
                <a:gd name="connsiteY321" fmla="*/ 68484 h 1885950"/>
                <a:gd name="connsiteX322" fmla="*/ 1156906 w 1438275"/>
                <a:gd name="connsiteY322" fmla="*/ 65437 h 1885950"/>
                <a:gd name="connsiteX323" fmla="*/ 1169289 w 1438275"/>
                <a:gd name="connsiteY323" fmla="*/ 71628 h 1885950"/>
                <a:gd name="connsiteX324" fmla="*/ 1177957 w 1438275"/>
                <a:gd name="connsiteY324" fmla="*/ 66199 h 1885950"/>
                <a:gd name="connsiteX325" fmla="*/ 1185863 w 1438275"/>
                <a:gd name="connsiteY325" fmla="*/ 67437 h 1885950"/>
                <a:gd name="connsiteX326" fmla="*/ 1190911 w 1438275"/>
                <a:gd name="connsiteY326" fmla="*/ 60960 h 1885950"/>
                <a:gd name="connsiteX327" fmla="*/ 1192816 w 1438275"/>
                <a:gd name="connsiteY327" fmla="*/ 52578 h 1885950"/>
                <a:gd name="connsiteX328" fmla="*/ 1197769 w 1438275"/>
                <a:gd name="connsiteY328" fmla="*/ 50578 h 1885950"/>
                <a:gd name="connsiteX329" fmla="*/ 1203579 w 1438275"/>
                <a:gd name="connsiteY329" fmla="*/ 67246 h 1885950"/>
                <a:gd name="connsiteX330" fmla="*/ 1209771 w 1438275"/>
                <a:gd name="connsiteY330" fmla="*/ 76295 h 1885950"/>
                <a:gd name="connsiteX331" fmla="*/ 1215676 w 1438275"/>
                <a:gd name="connsiteY331" fmla="*/ 76486 h 1885950"/>
                <a:gd name="connsiteX332" fmla="*/ 1223677 w 1438275"/>
                <a:gd name="connsiteY332" fmla="*/ 101536 h 1885950"/>
                <a:gd name="connsiteX333" fmla="*/ 1228154 w 1438275"/>
                <a:gd name="connsiteY333" fmla="*/ 99060 h 1885950"/>
                <a:gd name="connsiteX334" fmla="*/ 1233678 w 1438275"/>
                <a:gd name="connsiteY334" fmla="*/ 101441 h 1885950"/>
                <a:gd name="connsiteX335" fmla="*/ 1241775 w 1438275"/>
                <a:gd name="connsiteY335" fmla="*/ 99155 h 1885950"/>
                <a:gd name="connsiteX336" fmla="*/ 1243870 w 1438275"/>
                <a:gd name="connsiteY336" fmla="*/ 118396 h 1885950"/>
                <a:gd name="connsiteX337" fmla="*/ 1259300 w 1438275"/>
                <a:gd name="connsiteY337" fmla="*/ 114205 h 1885950"/>
                <a:gd name="connsiteX338" fmla="*/ 1270350 w 1438275"/>
                <a:gd name="connsiteY338" fmla="*/ 122301 h 1885950"/>
                <a:gd name="connsiteX339" fmla="*/ 1280351 w 1438275"/>
                <a:gd name="connsiteY339" fmla="*/ 123920 h 1885950"/>
                <a:gd name="connsiteX340" fmla="*/ 1278922 w 1438275"/>
                <a:gd name="connsiteY340" fmla="*/ 115633 h 1885950"/>
                <a:gd name="connsiteX341" fmla="*/ 1296067 w 1438275"/>
                <a:gd name="connsiteY341" fmla="*/ 108871 h 1885950"/>
                <a:gd name="connsiteX342" fmla="*/ 1303592 w 1438275"/>
                <a:gd name="connsiteY342" fmla="*/ 121539 h 1885950"/>
                <a:gd name="connsiteX343" fmla="*/ 1304735 w 1438275"/>
                <a:gd name="connsiteY343" fmla="*/ 130111 h 1885950"/>
                <a:gd name="connsiteX344" fmla="*/ 1315498 w 1438275"/>
                <a:gd name="connsiteY344" fmla="*/ 126301 h 1885950"/>
                <a:gd name="connsiteX345" fmla="*/ 1324261 w 1438275"/>
                <a:gd name="connsiteY345" fmla="*/ 137541 h 1885950"/>
                <a:gd name="connsiteX346" fmla="*/ 1329881 w 1438275"/>
                <a:gd name="connsiteY346" fmla="*/ 139350 h 1885950"/>
                <a:gd name="connsiteX347" fmla="*/ 1324547 w 1438275"/>
                <a:gd name="connsiteY347" fmla="*/ 145447 h 1885950"/>
                <a:gd name="connsiteX348" fmla="*/ 1328547 w 1438275"/>
                <a:gd name="connsiteY348" fmla="*/ 156400 h 1885950"/>
                <a:gd name="connsiteX349" fmla="*/ 1320641 w 1438275"/>
                <a:gd name="connsiteY349" fmla="*/ 158877 h 1885950"/>
                <a:gd name="connsiteX350" fmla="*/ 1323309 w 1438275"/>
                <a:gd name="connsiteY350" fmla="*/ 169735 h 1885950"/>
                <a:gd name="connsiteX351" fmla="*/ 1321594 w 1438275"/>
                <a:gd name="connsiteY351" fmla="*/ 174022 h 1885950"/>
                <a:gd name="connsiteX352" fmla="*/ 1288447 w 1438275"/>
                <a:gd name="connsiteY352" fmla="*/ 176403 h 1885950"/>
                <a:gd name="connsiteX353" fmla="*/ 1266444 w 1438275"/>
                <a:gd name="connsiteY353" fmla="*/ 186023 h 1885950"/>
                <a:gd name="connsiteX354" fmla="*/ 1271683 w 1438275"/>
                <a:gd name="connsiteY354" fmla="*/ 199644 h 1885950"/>
                <a:gd name="connsiteX355" fmla="*/ 1268921 w 1438275"/>
                <a:gd name="connsiteY355" fmla="*/ 202597 h 1885950"/>
                <a:gd name="connsiteX356" fmla="*/ 1272921 w 1438275"/>
                <a:gd name="connsiteY356" fmla="*/ 205073 h 1885950"/>
                <a:gd name="connsiteX357" fmla="*/ 1260729 w 1438275"/>
                <a:gd name="connsiteY357" fmla="*/ 216884 h 1885950"/>
                <a:gd name="connsiteX358" fmla="*/ 1268730 w 1438275"/>
                <a:gd name="connsiteY358" fmla="*/ 224409 h 1885950"/>
                <a:gd name="connsiteX359" fmla="*/ 1249775 w 1438275"/>
                <a:gd name="connsiteY359" fmla="*/ 232315 h 1885950"/>
                <a:gd name="connsiteX360" fmla="*/ 1224153 w 1438275"/>
                <a:gd name="connsiteY360" fmla="*/ 232886 h 1885950"/>
                <a:gd name="connsiteX361" fmla="*/ 1201769 w 1438275"/>
                <a:gd name="connsiteY361" fmla="*/ 253365 h 1885950"/>
                <a:gd name="connsiteX362" fmla="*/ 1200722 w 1438275"/>
                <a:gd name="connsiteY362" fmla="*/ 258127 h 1885950"/>
                <a:gd name="connsiteX363" fmla="*/ 1205198 w 1438275"/>
                <a:gd name="connsiteY363" fmla="*/ 256794 h 1885950"/>
                <a:gd name="connsiteX364" fmla="*/ 1208532 w 1438275"/>
                <a:gd name="connsiteY364" fmla="*/ 264033 h 1885950"/>
                <a:gd name="connsiteX365" fmla="*/ 1211008 w 1438275"/>
                <a:gd name="connsiteY365" fmla="*/ 277273 h 1885950"/>
                <a:gd name="connsiteX366" fmla="*/ 1210437 w 1438275"/>
                <a:gd name="connsiteY366" fmla="*/ 293084 h 1885950"/>
                <a:gd name="connsiteX367" fmla="*/ 1225963 w 1438275"/>
                <a:gd name="connsiteY367" fmla="*/ 297084 h 1885950"/>
                <a:gd name="connsiteX368" fmla="*/ 1223581 w 1438275"/>
                <a:gd name="connsiteY368" fmla="*/ 311182 h 1885950"/>
                <a:gd name="connsiteX369" fmla="*/ 1216533 w 1438275"/>
                <a:gd name="connsiteY369" fmla="*/ 316420 h 1885950"/>
                <a:gd name="connsiteX370" fmla="*/ 1210342 w 1438275"/>
                <a:gd name="connsiteY370" fmla="*/ 316706 h 1885950"/>
                <a:gd name="connsiteX371" fmla="*/ 1207484 w 1438275"/>
                <a:gd name="connsiteY371" fmla="*/ 308419 h 1885950"/>
                <a:gd name="connsiteX372" fmla="*/ 1197864 w 1438275"/>
                <a:gd name="connsiteY372" fmla="*/ 306324 h 1885950"/>
                <a:gd name="connsiteX373" fmla="*/ 1195006 w 1438275"/>
                <a:gd name="connsiteY373" fmla="*/ 297656 h 1885950"/>
                <a:gd name="connsiteX374" fmla="*/ 1189101 w 1438275"/>
                <a:gd name="connsiteY374" fmla="*/ 297751 h 1885950"/>
                <a:gd name="connsiteX375" fmla="*/ 1185958 w 1438275"/>
                <a:gd name="connsiteY375" fmla="*/ 312039 h 1885950"/>
                <a:gd name="connsiteX376" fmla="*/ 1176528 w 1438275"/>
                <a:gd name="connsiteY376" fmla="*/ 309562 h 1885950"/>
                <a:gd name="connsiteX377" fmla="*/ 1176242 w 1438275"/>
                <a:gd name="connsiteY377" fmla="*/ 311944 h 1885950"/>
                <a:gd name="connsiteX378" fmla="*/ 1169384 w 1438275"/>
                <a:gd name="connsiteY378" fmla="*/ 313182 h 1885950"/>
                <a:gd name="connsiteX379" fmla="*/ 1170337 w 1438275"/>
                <a:gd name="connsiteY379" fmla="*/ 327850 h 1885950"/>
                <a:gd name="connsiteX380" fmla="*/ 1161860 w 1438275"/>
                <a:gd name="connsiteY380" fmla="*/ 327184 h 1885950"/>
                <a:gd name="connsiteX381" fmla="*/ 1164432 w 1438275"/>
                <a:gd name="connsiteY381" fmla="*/ 314801 h 1885950"/>
                <a:gd name="connsiteX382" fmla="*/ 1157192 w 1438275"/>
                <a:gd name="connsiteY382" fmla="*/ 314992 h 1885950"/>
                <a:gd name="connsiteX383" fmla="*/ 1154430 w 1438275"/>
                <a:gd name="connsiteY383" fmla="*/ 323374 h 1885950"/>
                <a:gd name="connsiteX384" fmla="*/ 1156621 w 1438275"/>
                <a:gd name="connsiteY384" fmla="*/ 324612 h 1885950"/>
                <a:gd name="connsiteX385" fmla="*/ 1156240 w 1438275"/>
                <a:gd name="connsiteY385" fmla="*/ 350615 h 1885950"/>
                <a:gd name="connsiteX386" fmla="*/ 1143857 w 1438275"/>
                <a:gd name="connsiteY386" fmla="*/ 355854 h 1885950"/>
                <a:gd name="connsiteX387" fmla="*/ 1141857 w 1438275"/>
                <a:gd name="connsiteY387" fmla="*/ 365760 h 1885950"/>
                <a:gd name="connsiteX388" fmla="*/ 1136618 w 1438275"/>
                <a:gd name="connsiteY388" fmla="*/ 364617 h 1885950"/>
                <a:gd name="connsiteX389" fmla="*/ 1136142 w 1438275"/>
                <a:gd name="connsiteY389" fmla="*/ 357473 h 1885950"/>
                <a:gd name="connsiteX390" fmla="*/ 1133571 w 1438275"/>
                <a:gd name="connsiteY390" fmla="*/ 373761 h 1885950"/>
                <a:gd name="connsiteX391" fmla="*/ 1136618 w 1438275"/>
                <a:gd name="connsiteY391" fmla="*/ 375380 h 1885950"/>
                <a:gd name="connsiteX392" fmla="*/ 1136333 w 1438275"/>
                <a:gd name="connsiteY392" fmla="*/ 380047 h 1885950"/>
                <a:gd name="connsiteX393" fmla="*/ 1131856 w 1438275"/>
                <a:gd name="connsiteY393" fmla="*/ 380333 h 1885950"/>
                <a:gd name="connsiteX394" fmla="*/ 1131856 w 1438275"/>
                <a:gd name="connsiteY394" fmla="*/ 386048 h 1885950"/>
                <a:gd name="connsiteX395" fmla="*/ 1127284 w 1438275"/>
                <a:gd name="connsiteY395" fmla="*/ 386524 h 1885950"/>
                <a:gd name="connsiteX396" fmla="*/ 1126808 w 1438275"/>
                <a:gd name="connsiteY396" fmla="*/ 391954 h 1885950"/>
                <a:gd name="connsiteX397" fmla="*/ 1132237 w 1438275"/>
                <a:gd name="connsiteY397" fmla="*/ 393763 h 1885950"/>
                <a:gd name="connsiteX398" fmla="*/ 1129760 w 1438275"/>
                <a:gd name="connsiteY398" fmla="*/ 399383 h 1885950"/>
                <a:gd name="connsiteX399" fmla="*/ 1135952 w 1438275"/>
                <a:gd name="connsiteY399" fmla="*/ 401098 h 1885950"/>
                <a:gd name="connsiteX400" fmla="*/ 1132999 w 1438275"/>
                <a:gd name="connsiteY400" fmla="*/ 424529 h 1885950"/>
                <a:gd name="connsiteX401" fmla="*/ 1141381 w 1438275"/>
                <a:gd name="connsiteY401" fmla="*/ 445198 h 1885950"/>
                <a:gd name="connsiteX402" fmla="*/ 1145191 w 1438275"/>
                <a:gd name="connsiteY402" fmla="*/ 447103 h 1885950"/>
                <a:gd name="connsiteX403" fmla="*/ 1141952 w 1438275"/>
                <a:gd name="connsiteY403" fmla="*/ 449294 h 1885950"/>
                <a:gd name="connsiteX404" fmla="*/ 1148810 w 1438275"/>
                <a:gd name="connsiteY404" fmla="*/ 456438 h 1885950"/>
                <a:gd name="connsiteX405" fmla="*/ 1145667 w 1438275"/>
                <a:gd name="connsiteY405" fmla="*/ 462534 h 1885950"/>
                <a:gd name="connsiteX406" fmla="*/ 1147572 w 1438275"/>
                <a:gd name="connsiteY406" fmla="*/ 463963 h 1885950"/>
                <a:gd name="connsiteX407" fmla="*/ 1133380 w 1438275"/>
                <a:gd name="connsiteY407" fmla="*/ 472154 h 1885950"/>
                <a:gd name="connsiteX408" fmla="*/ 1133380 w 1438275"/>
                <a:gd name="connsiteY408" fmla="*/ 477202 h 1885950"/>
                <a:gd name="connsiteX409" fmla="*/ 1137666 w 1438275"/>
                <a:gd name="connsiteY409" fmla="*/ 476821 h 1885950"/>
                <a:gd name="connsiteX410" fmla="*/ 1133571 w 1438275"/>
                <a:gd name="connsiteY410" fmla="*/ 478917 h 1885950"/>
                <a:gd name="connsiteX411" fmla="*/ 1133665 w 1438275"/>
                <a:gd name="connsiteY411" fmla="*/ 487013 h 1885950"/>
                <a:gd name="connsiteX412" fmla="*/ 1140048 w 1438275"/>
                <a:gd name="connsiteY412" fmla="*/ 501491 h 1885950"/>
                <a:gd name="connsiteX413" fmla="*/ 1157478 w 1438275"/>
                <a:gd name="connsiteY413" fmla="*/ 522541 h 1885950"/>
                <a:gd name="connsiteX414" fmla="*/ 1145953 w 1438275"/>
                <a:gd name="connsiteY414" fmla="*/ 532447 h 1885950"/>
                <a:gd name="connsiteX415" fmla="*/ 1144333 w 1438275"/>
                <a:gd name="connsiteY415" fmla="*/ 538734 h 1885950"/>
                <a:gd name="connsiteX416" fmla="*/ 1146239 w 1438275"/>
                <a:gd name="connsiteY416" fmla="*/ 548830 h 1885950"/>
                <a:gd name="connsiteX417" fmla="*/ 1141191 w 1438275"/>
                <a:gd name="connsiteY417" fmla="*/ 555498 h 1885950"/>
                <a:gd name="connsiteX418" fmla="*/ 1136523 w 1438275"/>
                <a:gd name="connsiteY418" fmla="*/ 557308 h 1885950"/>
                <a:gd name="connsiteX419" fmla="*/ 1132618 w 1438275"/>
                <a:gd name="connsiteY419" fmla="*/ 584168 h 1885950"/>
                <a:gd name="connsiteX420" fmla="*/ 1138047 w 1438275"/>
                <a:gd name="connsiteY420" fmla="*/ 601408 h 1885950"/>
                <a:gd name="connsiteX421" fmla="*/ 1155192 w 1438275"/>
                <a:gd name="connsiteY421" fmla="*/ 595217 h 1885950"/>
                <a:gd name="connsiteX422" fmla="*/ 1156621 w 1438275"/>
                <a:gd name="connsiteY422" fmla="*/ 598265 h 1885950"/>
                <a:gd name="connsiteX423" fmla="*/ 1164717 w 1438275"/>
                <a:gd name="connsiteY423" fmla="*/ 594455 h 1885950"/>
                <a:gd name="connsiteX424" fmla="*/ 1191292 w 1438275"/>
                <a:gd name="connsiteY424" fmla="*/ 590645 h 1885950"/>
                <a:gd name="connsiteX425" fmla="*/ 1202246 w 1438275"/>
                <a:gd name="connsiteY425" fmla="*/ 634174 h 1885950"/>
                <a:gd name="connsiteX426" fmla="*/ 1199388 w 1438275"/>
                <a:gd name="connsiteY426" fmla="*/ 640461 h 1885950"/>
                <a:gd name="connsiteX427" fmla="*/ 1202627 w 1438275"/>
                <a:gd name="connsiteY427" fmla="*/ 654558 h 1885950"/>
                <a:gd name="connsiteX428" fmla="*/ 1193578 w 1438275"/>
                <a:gd name="connsiteY428" fmla="*/ 661416 h 1885950"/>
                <a:gd name="connsiteX429" fmla="*/ 1196055 w 1438275"/>
                <a:gd name="connsiteY429" fmla="*/ 665702 h 1885950"/>
                <a:gd name="connsiteX430" fmla="*/ 1184720 w 1438275"/>
                <a:gd name="connsiteY430" fmla="*/ 664083 h 1885950"/>
                <a:gd name="connsiteX431" fmla="*/ 1187482 w 1438275"/>
                <a:gd name="connsiteY431" fmla="*/ 671322 h 1885950"/>
                <a:gd name="connsiteX432" fmla="*/ 1179195 w 1438275"/>
                <a:gd name="connsiteY432" fmla="*/ 676275 h 1885950"/>
                <a:gd name="connsiteX433" fmla="*/ 1183958 w 1438275"/>
                <a:gd name="connsiteY433" fmla="*/ 681038 h 1885950"/>
                <a:gd name="connsiteX434" fmla="*/ 1178814 w 1438275"/>
                <a:gd name="connsiteY434" fmla="*/ 687514 h 1885950"/>
                <a:gd name="connsiteX435" fmla="*/ 1182433 w 1438275"/>
                <a:gd name="connsiteY435" fmla="*/ 692753 h 1885950"/>
                <a:gd name="connsiteX436" fmla="*/ 1184529 w 1438275"/>
                <a:gd name="connsiteY436" fmla="*/ 691229 h 1885950"/>
                <a:gd name="connsiteX437" fmla="*/ 1198341 w 1438275"/>
                <a:gd name="connsiteY437" fmla="*/ 718090 h 1885950"/>
                <a:gd name="connsiteX438" fmla="*/ 1194530 w 1438275"/>
                <a:gd name="connsiteY438" fmla="*/ 719614 h 1885950"/>
                <a:gd name="connsiteX439" fmla="*/ 1192816 w 1438275"/>
                <a:gd name="connsiteY439" fmla="*/ 715042 h 1885950"/>
                <a:gd name="connsiteX440" fmla="*/ 1189577 w 1438275"/>
                <a:gd name="connsiteY440" fmla="*/ 717137 h 1885950"/>
                <a:gd name="connsiteX441" fmla="*/ 1188339 w 1438275"/>
                <a:gd name="connsiteY441" fmla="*/ 714946 h 1885950"/>
                <a:gd name="connsiteX442" fmla="*/ 1178528 w 1438275"/>
                <a:gd name="connsiteY442" fmla="*/ 724186 h 1885950"/>
                <a:gd name="connsiteX443" fmla="*/ 1177005 w 1438275"/>
                <a:gd name="connsiteY443" fmla="*/ 733615 h 1885950"/>
                <a:gd name="connsiteX444" fmla="*/ 1184910 w 1438275"/>
                <a:gd name="connsiteY444" fmla="*/ 729710 h 1885950"/>
                <a:gd name="connsiteX445" fmla="*/ 1185958 w 1438275"/>
                <a:gd name="connsiteY445" fmla="*/ 739616 h 1885950"/>
                <a:gd name="connsiteX446" fmla="*/ 1194626 w 1438275"/>
                <a:gd name="connsiteY446" fmla="*/ 738568 h 1885950"/>
                <a:gd name="connsiteX447" fmla="*/ 1195769 w 1438275"/>
                <a:gd name="connsiteY447" fmla="*/ 742950 h 1885950"/>
                <a:gd name="connsiteX448" fmla="*/ 1190244 w 1438275"/>
                <a:gd name="connsiteY448" fmla="*/ 745903 h 1885950"/>
                <a:gd name="connsiteX449" fmla="*/ 1190815 w 1438275"/>
                <a:gd name="connsiteY449" fmla="*/ 750760 h 1885950"/>
                <a:gd name="connsiteX450" fmla="*/ 1204437 w 1438275"/>
                <a:gd name="connsiteY450" fmla="*/ 749713 h 1885950"/>
                <a:gd name="connsiteX451" fmla="*/ 1203484 w 1438275"/>
                <a:gd name="connsiteY451" fmla="*/ 756666 h 1885950"/>
                <a:gd name="connsiteX452" fmla="*/ 1197388 w 1438275"/>
                <a:gd name="connsiteY452" fmla="*/ 763524 h 1885950"/>
                <a:gd name="connsiteX453" fmla="*/ 1212533 w 1438275"/>
                <a:gd name="connsiteY453" fmla="*/ 784860 h 1885950"/>
                <a:gd name="connsiteX454" fmla="*/ 1215866 w 1438275"/>
                <a:gd name="connsiteY454" fmla="*/ 794004 h 1885950"/>
                <a:gd name="connsiteX455" fmla="*/ 1223105 w 1438275"/>
                <a:gd name="connsiteY455" fmla="*/ 792194 h 1885950"/>
                <a:gd name="connsiteX456" fmla="*/ 1225106 w 1438275"/>
                <a:gd name="connsiteY456" fmla="*/ 795909 h 1885950"/>
                <a:gd name="connsiteX457" fmla="*/ 1229201 w 1438275"/>
                <a:gd name="connsiteY457" fmla="*/ 794099 h 1885950"/>
                <a:gd name="connsiteX458" fmla="*/ 1239203 w 1438275"/>
                <a:gd name="connsiteY458" fmla="*/ 785431 h 1885950"/>
                <a:gd name="connsiteX459" fmla="*/ 1240727 w 1438275"/>
                <a:gd name="connsiteY459" fmla="*/ 780955 h 1885950"/>
                <a:gd name="connsiteX460" fmla="*/ 1242537 w 1438275"/>
                <a:gd name="connsiteY460" fmla="*/ 786384 h 1885950"/>
                <a:gd name="connsiteX461" fmla="*/ 1226630 w 1438275"/>
                <a:gd name="connsiteY461" fmla="*/ 801624 h 1885950"/>
                <a:gd name="connsiteX462" fmla="*/ 1226725 w 1438275"/>
                <a:gd name="connsiteY462" fmla="*/ 805053 h 1885950"/>
                <a:gd name="connsiteX463" fmla="*/ 1230725 w 1438275"/>
                <a:gd name="connsiteY463" fmla="*/ 807053 h 1885950"/>
                <a:gd name="connsiteX464" fmla="*/ 1228725 w 1438275"/>
                <a:gd name="connsiteY464" fmla="*/ 813149 h 1885950"/>
                <a:gd name="connsiteX465" fmla="*/ 1232345 w 1438275"/>
                <a:gd name="connsiteY465" fmla="*/ 817340 h 1885950"/>
                <a:gd name="connsiteX466" fmla="*/ 1243108 w 1438275"/>
                <a:gd name="connsiteY466" fmla="*/ 809434 h 1885950"/>
                <a:gd name="connsiteX467" fmla="*/ 1244441 w 1438275"/>
                <a:gd name="connsiteY467" fmla="*/ 811149 h 1885950"/>
                <a:gd name="connsiteX468" fmla="*/ 1234631 w 1438275"/>
                <a:gd name="connsiteY468" fmla="*/ 820864 h 1885950"/>
                <a:gd name="connsiteX469" fmla="*/ 1241108 w 1438275"/>
                <a:gd name="connsiteY469" fmla="*/ 830389 h 1885950"/>
                <a:gd name="connsiteX470" fmla="*/ 1248537 w 1438275"/>
                <a:gd name="connsiteY470" fmla="*/ 836009 h 1885950"/>
                <a:gd name="connsiteX471" fmla="*/ 1258919 w 1438275"/>
                <a:gd name="connsiteY471" fmla="*/ 819817 h 1885950"/>
                <a:gd name="connsiteX472" fmla="*/ 1261967 w 1438275"/>
                <a:gd name="connsiteY472" fmla="*/ 822769 h 1885950"/>
                <a:gd name="connsiteX473" fmla="*/ 1261205 w 1438275"/>
                <a:gd name="connsiteY473" fmla="*/ 825627 h 1885950"/>
                <a:gd name="connsiteX474" fmla="*/ 1253490 w 1438275"/>
                <a:gd name="connsiteY474" fmla="*/ 838486 h 1885950"/>
                <a:gd name="connsiteX475" fmla="*/ 1256919 w 1438275"/>
                <a:gd name="connsiteY475" fmla="*/ 841724 h 1885950"/>
                <a:gd name="connsiteX476" fmla="*/ 1259015 w 1438275"/>
                <a:gd name="connsiteY476" fmla="*/ 839248 h 1885950"/>
                <a:gd name="connsiteX477" fmla="*/ 1264825 w 1438275"/>
                <a:gd name="connsiteY477" fmla="*/ 838867 h 1885950"/>
                <a:gd name="connsiteX478" fmla="*/ 1270730 w 1438275"/>
                <a:gd name="connsiteY478" fmla="*/ 851154 h 1885950"/>
                <a:gd name="connsiteX479" fmla="*/ 1275017 w 1438275"/>
                <a:gd name="connsiteY479" fmla="*/ 850201 h 1885950"/>
                <a:gd name="connsiteX480" fmla="*/ 1284256 w 1438275"/>
                <a:gd name="connsiteY480" fmla="*/ 856869 h 1885950"/>
                <a:gd name="connsiteX481" fmla="*/ 1288828 w 1438275"/>
                <a:gd name="connsiteY481" fmla="*/ 855059 h 1885950"/>
                <a:gd name="connsiteX482" fmla="*/ 1305115 w 1438275"/>
                <a:gd name="connsiteY482" fmla="*/ 835342 h 1885950"/>
                <a:gd name="connsiteX483" fmla="*/ 1312641 w 1438275"/>
                <a:gd name="connsiteY483" fmla="*/ 837057 h 1885950"/>
                <a:gd name="connsiteX484" fmla="*/ 1316641 w 1438275"/>
                <a:gd name="connsiteY484" fmla="*/ 840867 h 1885950"/>
                <a:gd name="connsiteX485" fmla="*/ 1323022 w 1438275"/>
                <a:gd name="connsiteY485" fmla="*/ 840105 h 1885950"/>
                <a:gd name="connsiteX486" fmla="*/ 1330548 w 1438275"/>
                <a:gd name="connsiteY486" fmla="*/ 843058 h 1885950"/>
                <a:gd name="connsiteX487" fmla="*/ 1335215 w 1438275"/>
                <a:gd name="connsiteY487" fmla="*/ 846487 h 1885950"/>
                <a:gd name="connsiteX488" fmla="*/ 1342072 w 1438275"/>
                <a:gd name="connsiteY488" fmla="*/ 859631 h 1885950"/>
                <a:gd name="connsiteX489" fmla="*/ 1340644 w 1438275"/>
                <a:gd name="connsiteY489" fmla="*/ 863536 h 1885950"/>
                <a:gd name="connsiteX490" fmla="*/ 1347312 w 1438275"/>
                <a:gd name="connsiteY490" fmla="*/ 881824 h 1885950"/>
                <a:gd name="connsiteX491" fmla="*/ 1358456 w 1438275"/>
                <a:gd name="connsiteY491" fmla="*/ 887539 h 1885950"/>
                <a:gd name="connsiteX492" fmla="*/ 1360266 w 1438275"/>
                <a:gd name="connsiteY492" fmla="*/ 898874 h 1885950"/>
                <a:gd name="connsiteX493" fmla="*/ 1358741 w 1438275"/>
                <a:gd name="connsiteY493" fmla="*/ 901255 h 1885950"/>
                <a:gd name="connsiteX494" fmla="*/ 1349121 w 1438275"/>
                <a:gd name="connsiteY494" fmla="*/ 902017 h 1885950"/>
                <a:gd name="connsiteX495" fmla="*/ 1336929 w 1438275"/>
                <a:gd name="connsiteY495" fmla="*/ 917162 h 1885950"/>
                <a:gd name="connsiteX496" fmla="*/ 1320070 w 1438275"/>
                <a:gd name="connsiteY496" fmla="*/ 917448 h 1885950"/>
                <a:gd name="connsiteX497" fmla="*/ 1305115 w 1438275"/>
                <a:gd name="connsiteY497" fmla="*/ 925068 h 1885950"/>
                <a:gd name="connsiteX498" fmla="*/ 1310355 w 1438275"/>
                <a:gd name="connsiteY498" fmla="*/ 940022 h 1885950"/>
                <a:gd name="connsiteX499" fmla="*/ 1323594 w 1438275"/>
                <a:gd name="connsiteY499" fmla="*/ 956691 h 1885950"/>
                <a:gd name="connsiteX500" fmla="*/ 1325594 w 1438275"/>
                <a:gd name="connsiteY500" fmla="*/ 968502 h 1885950"/>
                <a:gd name="connsiteX501" fmla="*/ 1319403 w 1438275"/>
                <a:gd name="connsiteY501" fmla="*/ 969645 h 1885950"/>
                <a:gd name="connsiteX502" fmla="*/ 1323499 w 1438275"/>
                <a:gd name="connsiteY502" fmla="*/ 980503 h 1885950"/>
                <a:gd name="connsiteX503" fmla="*/ 1335596 w 1438275"/>
                <a:gd name="connsiteY503" fmla="*/ 998220 h 1885950"/>
                <a:gd name="connsiteX504" fmla="*/ 1316832 w 1438275"/>
                <a:gd name="connsiteY504" fmla="*/ 1012126 h 1885950"/>
                <a:gd name="connsiteX505" fmla="*/ 1319784 w 1438275"/>
                <a:gd name="connsiteY505" fmla="*/ 1018984 h 1885950"/>
                <a:gd name="connsiteX506" fmla="*/ 1311974 w 1438275"/>
                <a:gd name="connsiteY506" fmla="*/ 1021937 h 1885950"/>
                <a:gd name="connsiteX507" fmla="*/ 1306830 w 1438275"/>
                <a:gd name="connsiteY507" fmla="*/ 1032796 h 1885950"/>
                <a:gd name="connsiteX508" fmla="*/ 1308830 w 1438275"/>
                <a:gd name="connsiteY508" fmla="*/ 1036891 h 1885950"/>
                <a:gd name="connsiteX509" fmla="*/ 1305021 w 1438275"/>
                <a:gd name="connsiteY509" fmla="*/ 1041463 h 1885950"/>
                <a:gd name="connsiteX510" fmla="*/ 1305401 w 1438275"/>
                <a:gd name="connsiteY510" fmla="*/ 1047940 h 1885950"/>
                <a:gd name="connsiteX511" fmla="*/ 1310640 w 1438275"/>
                <a:gd name="connsiteY511" fmla="*/ 1048988 h 1885950"/>
                <a:gd name="connsiteX512" fmla="*/ 1309306 w 1438275"/>
                <a:gd name="connsiteY512" fmla="*/ 1044607 h 1885950"/>
                <a:gd name="connsiteX513" fmla="*/ 1313117 w 1438275"/>
                <a:gd name="connsiteY513" fmla="*/ 1046035 h 1885950"/>
                <a:gd name="connsiteX514" fmla="*/ 1317117 w 1438275"/>
                <a:gd name="connsiteY514" fmla="*/ 1043940 h 1885950"/>
                <a:gd name="connsiteX515" fmla="*/ 1318355 w 1438275"/>
                <a:gd name="connsiteY515" fmla="*/ 1045940 h 1885950"/>
                <a:gd name="connsiteX516" fmla="*/ 1316069 w 1438275"/>
                <a:gd name="connsiteY516" fmla="*/ 1048702 h 1885950"/>
                <a:gd name="connsiteX517" fmla="*/ 1302353 w 1438275"/>
                <a:gd name="connsiteY517" fmla="*/ 1055275 h 1885950"/>
                <a:gd name="connsiteX518" fmla="*/ 1295305 w 1438275"/>
                <a:gd name="connsiteY518" fmla="*/ 1045464 h 1885950"/>
                <a:gd name="connsiteX519" fmla="*/ 1295686 w 1438275"/>
                <a:gd name="connsiteY519" fmla="*/ 1041844 h 1885950"/>
                <a:gd name="connsiteX520" fmla="*/ 1298162 w 1438275"/>
                <a:gd name="connsiteY520" fmla="*/ 1044511 h 1885950"/>
                <a:gd name="connsiteX521" fmla="*/ 1298734 w 1438275"/>
                <a:gd name="connsiteY521" fmla="*/ 1035272 h 1885950"/>
                <a:gd name="connsiteX522" fmla="*/ 1293019 w 1438275"/>
                <a:gd name="connsiteY522" fmla="*/ 1034320 h 1885950"/>
                <a:gd name="connsiteX523" fmla="*/ 1292448 w 1438275"/>
                <a:gd name="connsiteY523" fmla="*/ 1041559 h 1885950"/>
                <a:gd name="connsiteX524" fmla="*/ 1284351 w 1438275"/>
                <a:gd name="connsiteY524" fmla="*/ 1048417 h 1885950"/>
                <a:gd name="connsiteX525" fmla="*/ 1284066 w 1438275"/>
                <a:gd name="connsiteY525" fmla="*/ 1058989 h 1885950"/>
                <a:gd name="connsiteX526" fmla="*/ 1281494 w 1438275"/>
                <a:gd name="connsiteY526" fmla="*/ 1056322 h 1885950"/>
                <a:gd name="connsiteX527" fmla="*/ 1272826 w 1438275"/>
                <a:gd name="connsiteY527" fmla="*/ 1061942 h 1885950"/>
                <a:gd name="connsiteX528" fmla="*/ 1268158 w 1438275"/>
                <a:gd name="connsiteY528" fmla="*/ 1061942 h 1885950"/>
                <a:gd name="connsiteX529" fmla="*/ 1262824 w 1438275"/>
                <a:gd name="connsiteY529" fmla="*/ 1054608 h 1885950"/>
                <a:gd name="connsiteX530" fmla="*/ 1247109 w 1438275"/>
                <a:gd name="connsiteY530" fmla="*/ 1066990 h 1885950"/>
                <a:gd name="connsiteX531" fmla="*/ 1244823 w 1438275"/>
                <a:gd name="connsiteY531" fmla="*/ 1065466 h 1885950"/>
                <a:gd name="connsiteX532" fmla="*/ 1239393 w 1438275"/>
                <a:gd name="connsiteY532" fmla="*/ 1069657 h 1885950"/>
                <a:gd name="connsiteX533" fmla="*/ 1219676 w 1438275"/>
                <a:gd name="connsiteY533" fmla="*/ 1073563 h 1885950"/>
                <a:gd name="connsiteX534" fmla="*/ 1214914 w 1438275"/>
                <a:gd name="connsiteY534" fmla="*/ 1071467 h 1885950"/>
                <a:gd name="connsiteX535" fmla="*/ 1212628 w 1438275"/>
                <a:gd name="connsiteY535" fmla="*/ 1073848 h 1885950"/>
                <a:gd name="connsiteX536" fmla="*/ 1203960 w 1438275"/>
                <a:gd name="connsiteY536" fmla="*/ 1074801 h 1885950"/>
                <a:gd name="connsiteX537" fmla="*/ 1195006 w 1438275"/>
                <a:gd name="connsiteY537" fmla="*/ 1085278 h 1885950"/>
                <a:gd name="connsiteX538" fmla="*/ 1191864 w 1438275"/>
                <a:gd name="connsiteY538" fmla="*/ 1103471 h 1885950"/>
                <a:gd name="connsiteX539" fmla="*/ 1180147 w 1438275"/>
                <a:gd name="connsiteY539" fmla="*/ 1110901 h 1885950"/>
                <a:gd name="connsiteX540" fmla="*/ 1177290 w 1438275"/>
                <a:gd name="connsiteY540" fmla="*/ 1119568 h 1885950"/>
                <a:gd name="connsiteX541" fmla="*/ 1168051 w 1438275"/>
                <a:gd name="connsiteY541" fmla="*/ 1129189 h 1885950"/>
                <a:gd name="connsiteX542" fmla="*/ 1191673 w 1438275"/>
                <a:gd name="connsiteY542" fmla="*/ 1177385 h 1885950"/>
                <a:gd name="connsiteX543" fmla="*/ 1199293 w 1438275"/>
                <a:gd name="connsiteY543" fmla="*/ 1207103 h 1885950"/>
                <a:gd name="connsiteX544" fmla="*/ 1208627 w 1438275"/>
                <a:gd name="connsiteY544" fmla="*/ 1225391 h 1885950"/>
                <a:gd name="connsiteX545" fmla="*/ 1214056 w 1438275"/>
                <a:gd name="connsiteY545" fmla="*/ 1230725 h 1885950"/>
                <a:gd name="connsiteX546" fmla="*/ 1229106 w 1438275"/>
                <a:gd name="connsiteY546" fmla="*/ 1221200 h 1885950"/>
                <a:gd name="connsiteX547" fmla="*/ 1233773 w 1438275"/>
                <a:gd name="connsiteY547" fmla="*/ 1221105 h 1885950"/>
                <a:gd name="connsiteX548" fmla="*/ 1241393 w 1438275"/>
                <a:gd name="connsiteY548" fmla="*/ 1228249 h 1885950"/>
                <a:gd name="connsiteX549" fmla="*/ 1248918 w 1438275"/>
                <a:gd name="connsiteY549" fmla="*/ 1231106 h 1885950"/>
                <a:gd name="connsiteX550" fmla="*/ 1277303 w 1438275"/>
                <a:gd name="connsiteY550" fmla="*/ 1225582 h 1885950"/>
                <a:gd name="connsiteX551" fmla="*/ 1282065 w 1438275"/>
                <a:gd name="connsiteY551" fmla="*/ 1226915 h 1885950"/>
                <a:gd name="connsiteX552" fmla="*/ 1292257 w 1438275"/>
                <a:gd name="connsiteY552" fmla="*/ 1221486 h 1885950"/>
                <a:gd name="connsiteX553" fmla="*/ 1293971 w 1438275"/>
                <a:gd name="connsiteY553" fmla="*/ 1223963 h 1885950"/>
                <a:gd name="connsiteX554" fmla="*/ 1301687 w 1438275"/>
                <a:gd name="connsiteY554" fmla="*/ 1224820 h 1885950"/>
                <a:gd name="connsiteX555" fmla="*/ 1303877 w 1438275"/>
                <a:gd name="connsiteY555" fmla="*/ 1215961 h 1885950"/>
                <a:gd name="connsiteX556" fmla="*/ 1299687 w 1438275"/>
                <a:gd name="connsiteY556" fmla="*/ 1209294 h 1885950"/>
                <a:gd name="connsiteX557" fmla="*/ 1296639 w 1438275"/>
                <a:gd name="connsiteY557" fmla="*/ 1209389 h 1885950"/>
                <a:gd name="connsiteX558" fmla="*/ 1295972 w 1438275"/>
                <a:gd name="connsiteY558" fmla="*/ 1202626 h 1885950"/>
                <a:gd name="connsiteX559" fmla="*/ 1291876 w 1438275"/>
                <a:gd name="connsiteY559" fmla="*/ 1200817 h 1885950"/>
                <a:gd name="connsiteX560" fmla="*/ 1293495 w 1438275"/>
                <a:gd name="connsiteY560" fmla="*/ 1189863 h 1885950"/>
                <a:gd name="connsiteX561" fmla="*/ 1297496 w 1438275"/>
                <a:gd name="connsiteY561" fmla="*/ 1185386 h 1885950"/>
                <a:gd name="connsiteX562" fmla="*/ 1301687 w 1438275"/>
                <a:gd name="connsiteY562" fmla="*/ 1200626 h 1885950"/>
                <a:gd name="connsiteX563" fmla="*/ 1308830 w 1438275"/>
                <a:gd name="connsiteY563" fmla="*/ 1197578 h 1885950"/>
                <a:gd name="connsiteX564" fmla="*/ 1319594 w 1438275"/>
                <a:gd name="connsiteY564" fmla="*/ 1182624 h 1885950"/>
                <a:gd name="connsiteX565" fmla="*/ 1329309 w 1438275"/>
                <a:gd name="connsiteY565" fmla="*/ 1196626 h 1885950"/>
                <a:gd name="connsiteX566" fmla="*/ 1336167 w 1438275"/>
                <a:gd name="connsiteY566" fmla="*/ 1195197 h 1885950"/>
                <a:gd name="connsiteX567" fmla="*/ 1341406 w 1438275"/>
                <a:gd name="connsiteY567" fmla="*/ 1203103 h 1885950"/>
                <a:gd name="connsiteX568" fmla="*/ 1337787 w 1438275"/>
                <a:gd name="connsiteY568" fmla="*/ 1210342 h 1885950"/>
                <a:gd name="connsiteX569" fmla="*/ 1340358 w 1438275"/>
                <a:gd name="connsiteY569" fmla="*/ 1213675 h 1885950"/>
                <a:gd name="connsiteX570" fmla="*/ 1336262 w 1438275"/>
                <a:gd name="connsiteY570" fmla="*/ 1216533 h 1885950"/>
                <a:gd name="connsiteX571" fmla="*/ 1340930 w 1438275"/>
                <a:gd name="connsiteY571" fmla="*/ 1218057 h 1885950"/>
                <a:gd name="connsiteX572" fmla="*/ 1340453 w 1438275"/>
                <a:gd name="connsiteY572" fmla="*/ 1225105 h 1885950"/>
                <a:gd name="connsiteX573" fmla="*/ 1337787 w 1438275"/>
                <a:gd name="connsiteY573" fmla="*/ 1237869 h 1885950"/>
                <a:gd name="connsiteX574" fmla="*/ 1334453 w 1438275"/>
                <a:gd name="connsiteY574" fmla="*/ 1239869 h 1885950"/>
                <a:gd name="connsiteX575" fmla="*/ 1340168 w 1438275"/>
                <a:gd name="connsiteY575" fmla="*/ 1257300 h 1885950"/>
                <a:gd name="connsiteX576" fmla="*/ 1349502 w 1438275"/>
                <a:gd name="connsiteY576" fmla="*/ 1271588 h 1885950"/>
                <a:gd name="connsiteX577" fmla="*/ 1362742 w 1438275"/>
                <a:gd name="connsiteY577" fmla="*/ 1283018 h 1885950"/>
                <a:gd name="connsiteX578" fmla="*/ 1370267 w 1438275"/>
                <a:gd name="connsiteY578" fmla="*/ 1274255 h 1885950"/>
                <a:gd name="connsiteX579" fmla="*/ 1376458 w 1438275"/>
                <a:gd name="connsiteY579" fmla="*/ 1279684 h 1885950"/>
                <a:gd name="connsiteX580" fmla="*/ 1387698 w 1438275"/>
                <a:gd name="connsiteY580" fmla="*/ 1300924 h 1885950"/>
                <a:gd name="connsiteX581" fmla="*/ 1426274 w 1438275"/>
                <a:gd name="connsiteY581" fmla="*/ 1336262 h 1885950"/>
                <a:gd name="connsiteX582" fmla="*/ 1434274 w 1438275"/>
                <a:gd name="connsiteY582" fmla="*/ 1350454 h 1885950"/>
                <a:gd name="connsiteX583" fmla="*/ 1433798 w 1438275"/>
                <a:gd name="connsiteY583" fmla="*/ 1355121 h 1885950"/>
                <a:gd name="connsiteX584" fmla="*/ 1431512 w 1438275"/>
                <a:gd name="connsiteY584" fmla="*/ 1355121 h 1885950"/>
                <a:gd name="connsiteX585" fmla="*/ 1434560 w 1438275"/>
                <a:gd name="connsiteY585" fmla="*/ 1363980 h 1885950"/>
                <a:gd name="connsiteX586" fmla="*/ 1427512 w 1438275"/>
                <a:gd name="connsiteY586" fmla="*/ 1366171 h 1885950"/>
                <a:gd name="connsiteX587" fmla="*/ 1429036 w 1438275"/>
                <a:gd name="connsiteY587" fmla="*/ 1371505 h 1885950"/>
                <a:gd name="connsiteX588" fmla="*/ 1419321 w 1438275"/>
                <a:gd name="connsiteY588" fmla="*/ 1386554 h 1885950"/>
                <a:gd name="connsiteX589" fmla="*/ 1408462 w 1438275"/>
                <a:gd name="connsiteY589" fmla="*/ 1382935 h 1885950"/>
                <a:gd name="connsiteX590" fmla="*/ 1407414 w 1438275"/>
                <a:gd name="connsiteY590" fmla="*/ 1385030 h 1885950"/>
                <a:gd name="connsiteX591" fmla="*/ 1399699 w 1438275"/>
                <a:gd name="connsiteY591" fmla="*/ 1382077 h 1885950"/>
                <a:gd name="connsiteX592" fmla="*/ 1391412 w 1438275"/>
                <a:gd name="connsiteY592" fmla="*/ 1384459 h 1885950"/>
                <a:gd name="connsiteX593" fmla="*/ 1385126 w 1438275"/>
                <a:gd name="connsiteY593" fmla="*/ 1383125 h 1885950"/>
                <a:gd name="connsiteX594" fmla="*/ 1383316 w 1438275"/>
                <a:gd name="connsiteY594" fmla="*/ 1387602 h 1885950"/>
                <a:gd name="connsiteX595" fmla="*/ 1380268 w 1438275"/>
                <a:gd name="connsiteY595" fmla="*/ 1388269 h 1885950"/>
                <a:gd name="connsiteX596" fmla="*/ 1379506 w 1438275"/>
                <a:gd name="connsiteY596" fmla="*/ 1395603 h 1885950"/>
                <a:gd name="connsiteX597" fmla="*/ 1376934 w 1438275"/>
                <a:gd name="connsiteY597" fmla="*/ 1395984 h 1885950"/>
                <a:gd name="connsiteX598" fmla="*/ 1378173 w 1438275"/>
                <a:gd name="connsiteY598" fmla="*/ 1406461 h 1885950"/>
                <a:gd name="connsiteX599" fmla="*/ 1362171 w 1438275"/>
                <a:gd name="connsiteY599" fmla="*/ 1418558 h 1885950"/>
                <a:gd name="connsiteX600" fmla="*/ 1368076 w 1438275"/>
                <a:gd name="connsiteY600" fmla="*/ 1424749 h 1885950"/>
                <a:gd name="connsiteX601" fmla="*/ 1372839 w 1438275"/>
                <a:gd name="connsiteY601" fmla="*/ 1422845 h 1885950"/>
                <a:gd name="connsiteX602" fmla="*/ 1372743 w 1438275"/>
                <a:gd name="connsiteY602" fmla="*/ 1418844 h 1885950"/>
                <a:gd name="connsiteX603" fmla="*/ 1376553 w 1438275"/>
                <a:gd name="connsiteY603" fmla="*/ 1416748 h 1885950"/>
                <a:gd name="connsiteX604" fmla="*/ 1381982 w 1438275"/>
                <a:gd name="connsiteY604" fmla="*/ 1420368 h 1885950"/>
                <a:gd name="connsiteX605" fmla="*/ 1382173 w 1438275"/>
                <a:gd name="connsiteY605" fmla="*/ 1425321 h 1885950"/>
                <a:gd name="connsiteX606" fmla="*/ 1372553 w 1438275"/>
                <a:gd name="connsiteY606" fmla="*/ 1432465 h 1885950"/>
                <a:gd name="connsiteX607" fmla="*/ 1373124 w 1438275"/>
                <a:gd name="connsiteY607" fmla="*/ 1437608 h 1885950"/>
                <a:gd name="connsiteX608" fmla="*/ 1375505 w 1438275"/>
                <a:gd name="connsiteY608" fmla="*/ 1436561 h 1885950"/>
                <a:gd name="connsiteX609" fmla="*/ 1379506 w 1438275"/>
                <a:gd name="connsiteY609" fmla="*/ 1441895 h 1885950"/>
                <a:gd name="connsiteX610" fmla="*/ 1378934 w 1438275"/>
                <a:gd name="connsiteY610" fmla="*/ 1449134 h 1885950"/>
                <a:gd name="connsiteX611" fmla="*/ 1390269 w 1438275"/>
                <a:gd name="connsiteY611" fmla="*/ 1449895 h 1885950"/>
                <a:gd name="connsiteX612" fmla="*/ 1388745 w 1438275"/>
                <a:gd name="connsiteY612" fmla="*/ 1446943 h 1885950"/>
                <a:gd name="connsiteX613" fmla="*/ 1393603 w 1438275"/>
                <a:gd name="connsiteY613" fmla="*/ 1444847 h 1885950"/>
                <a:gd name="connsiteX614" fmla="*/ 1394460 w 1438275"/>
                <a:gd name="connsiteY614" fmla="*/ 1450943 h 1885950"/>
                <a:gd name="connsiteX615" fmla="*/ 1389602 w 1438275"/>
                <a:gd name="connsiteY615" fmla="*/ 1457039 h 1885950"/>
                <a:gd name="connsiteX616" fmla="*/ 1390746 w 1438275"/>
                <a:gd name="connsiteY616" fmla="*/ 1458753 h 1885950"/>
                <a:gd name="connsiteX617" fmla="*/ 1387126 w 1438275"/>
                <a:gd name="connsiteY617" fmla="*/ 1459135 h 1885950"/>
                <a:gd name="connsiteX618" fmla="*/ 1382554 w 1438275"/>
                <a:gd name="connsiteY618" fmla="*/ 1465993 h 1885950"/>
                <a:gd name="connsiteX619" fmla="*/ 1378744 w 1438275"/>
                <a:gd name="connsiteY619" fmla="*/ 1467135 h 1885950"/>
                <a:gd name="connsiteX620" fmla="*/ 1379030 w 1438275"/>
                <a:gd name="connsiteY620" fmla="*/ 1469517 h 1885950"/>
                <a:gd name="connsiteX621" fmla="*/ 1385316 w 1438275"/>
                <a:gd name="connsiteY621" fmla="*/ 1471803 h 1885950"/>
                <a:gd name="connsiteX622" fmla="*/ 1394270 w 1438275"/>
                <a:gd name="connsiteY622" fmla="*/ 1482090 h 1885950"/>
                <a:gd name="connsiteX623" fmla="*/ 1396080 w 1438275"/>
                <a:gd name="connsiteY623" fmla="*/ 1480280 h 1885950"/>
                <a:gd name="connsiteX624" fmla="*/ 1404842 w 1438275"/>
                <a:gd name="connsiteY624" fmla="*/ 1486090 h 1885950"/>
                <a:gd name="connsiteX625" fmla="*/ 1400747 w 1438275"/>
                <a:gd name="connsiteY625" fmla="*/ 1492948 h 1885950"/>
                <a:gd name="connsiteX626" fmla="*/ 1393032 w 1438275"/>
                <a:gd name="connsiteY626" fmla="*/ 1489615 h 1885950"/>
                <a:gd name="connsiteX627" fmla="*/ 1392555 w 1438275"/>
                <a:gd name="connsiteY627" fmla="*/ 1493615 h 1885950"/>
                <a:gd name="connsiteX628" fmla="*/ 1378744 w 1438275"/>
                <a:gd name="connsiteY628" fmla="*/ 1484757 h 1885950"/>
                <a:gd name="connsiteX629" fmla="*/ 1367981 w 1438275"/>
                <a:gd name="connsiteY629" fmla="*/ 1470660 h 1885950"/>
                <a:gd name="connsiteX630" fmla="*/ 1364933 w 1438275"/>
                <a:gd name="connsiteY630" fmla="*/ 1473422 h 1885950"/>
                <a:gd name="connsiteX631" fmla="*/ 1360551 w 1438275"/>
                <a:gd name="connsiteY631" fmla="*/ 1472946 h 1885950"/>
                <a:gd name="connsiteX632" fmla="*/ 1358456 w 1438275"/>
                <a:gd name="connsiteY632" fmla="*/ 1470946 h 1885950"/>
                <a:gd name="connsiteX633" fmla="*/ 1360646 w 1438275"/>
                <a:gd name="connsiteY633" fmla="*/ 1468184 h 1885950"/>
                <a:gd name="connsiteX634" fmla="*/ 1348740 w 1438275"/>
                <a:gd name="connsiteY634" fmla="*/ 1451515 h 1885950"/>
                <a:gd name="connsiteX635" fmla="*/ 1345121 w 1438275"/>
                <a:gd name="connsiteY635" fmla="*/ 1452658 h 1885950"/>
                <a:gd name="connsiteX636" fmla="*/ 1341787 w 1438275"/>
                <a:gd name="connsiteY636" fmla="*/ 1469231 h 1885950"/>
                <a:gd name="connsiteX637" fmla="*/ 1338930 w 1438275"/>
                <a:gd name="connsiteY637" fmla="*/ 1472565 h 1885950"/>
                <a:gd name="connsiteX638" fmla="*/ 1333596 w 1438275"/>
                <a:gd name="connsiteY638" fmla="*/ 1470184 h 1885950"/>
                <a:gd name="connsiteX639" fmla="*/ 1325404 w 1438275"/>
                <a:gd name="connsiteY639" fmla="*/ 1473994 h 1885950"/>
                <a:gd name="connsiteX640" fmla="*/ 1317022 w 1438275"/>
                <a:gd name="connsiteY640" fmla="*/ 1469803 h 1885950"/>
                <a:gd name="connsiteX641" fmla="*/ 1319594 w 1438275"/>
                <a:gd name="connsiteY641" fmla="*/ 1479328 h 1885950"/>
                <a:gd name="connsiteX642" fmla="*/ 1313402 w 1438275"/>
                <a:gd name="connsiteY642" fmla="*/ 1496092 h 1885950"/>
                <a:gd name="connsiteX643" fmla="*/ 1288257 w 1438275"/>
                <a:gd name="connsiteY643" fmla="*/ 1502854 h 1885950"/>
                <a:gd name="connsiteX644" fmla="*/ 1278446 w 1438275"/>
                <a:gd name="connsiteY644" fmla="*/ 1498282 h 1885950"/>
                <a:gd name="connsiteX645" fmla="*/ 1276731 w 1438275"/>
                <a:gd name="connsiteY645" fmla="*/ 1494758 h 1885950"/>
                <a:gd name="connsiteX646" fmla="*/ 1273016 w 1438275"/>
                <a:gd name="connsiteY646" fmla="*/ 1498378 h 1885950"/>
                <a:gd name="connsiteX647" fmla="*/ 1271016 w 1438275"/>
                <a:gd name="connsiteY647" fmla="*/ 1508570 h 1885950"/>
                <a:gd name="connsiteX648" fmla="*/ 1266635 w 1438275"/>
                <a:gd name="connsiteY648" fmla="*/ 1507427 h 1885950"/>
                <a:gd name="connsiteX649" fmla="*/ 1266159 w 1438275"/>
                <a:gd name="connsiteY649" fmla="*/ 1511046 h 1885950"/>
                <a:gd name="connsiteX650" fmla="*/ 1262920 w 1438275"/>
                <a:gd name="connsiteY650" fmla="*/ 1508760 h 1885950"/>
                <a:gd name="connsiteX651" fmla="*/ 1248156 w 1438275"/>
                <a:gd name="connsiteY651" fmla="*/ 1518571 h 1885950"/>
                <a:gd name="connsiteX652" fmla="*/ 1247680 w 1438275"/>
                <a:gd name="connsiteY652" fmla="*/ 1543717 h 1885950"/>
                <a:gd name="connsiteX653" fmla="*/ 1243489 w 1438275"/>
                <a:gd name="connsiteY653" fmla="*/ 1548479 h 1885950"/>
                <a:gd name="connsiteX654" fmla="*/ 1236821 w 1438275"/>
                <a:gd name="connsiteY654" fmla="*/ 1542955 h 1885950"/>
                <a:gd name="connsiteX655" fmla="*/ 1228154 w 1438275"/>
                <a:gd name="connsiteY655" fmla="*/ 1548955 h 1885950"/>
                <a:gd name="connsiteX656" fmla="*/ 1232154 w 1438275"/>
                <a:gd name="connsiteY656" fmla="*/ 1550575 h 1885950"/>
                <a:gd name="connsiteX657" fmla="*/ 1234821 w 1438275"/>
                <a:gd name="connsiteY657" fmla="*/ 1558099 h 1885950"/>
                <a:gd name="connsiteX658" fmla="*/ 1241965 w 1438275"/>
                <a:gd name="connsiteY658" fmla="*/ 1561433 h 1885950"/>
                <a:gd name="connsiteX659" fmla="*/ 1244727 w 1438275"/>
                <a:gd name="connsiteY659" fmla="*/ 1559337 h 1885950"/>
                <a:gd name="connsiteX660" fmla="*/ 1257396 w 1438275"/>
                <a:gd name="connsiteY660" fmla="*/ 1572959 h 1885950"/>
                <a:gd name="connsiteX661" fmla="*/ 1257205 w 1438275"/>
                <a:gd name="connsiteY661" fmla="*/ 1577340 h 1885950"/>
                <a:gd name="connsiteX662" fmla="*/ 1263682 w 1438275"/>
                <a:gd name="connsiteY662" fmla="*/ 1581055 h 1885950"/>
                <a:gd name="connsiteX663" fmla="*/ 1275207 w 1438275"/>
                <a:gd name="connsiteY663" fmla="*/ 1573053 h 1885950"/>
                <a:gd name="connsiteX664" fmla="*/ 1279398 w 1438275"/>
                <a:gd name="connsiteY664" fmla="*/ 1578673 h 1885950"/>
                <a:gd name="connsiteX665" fmla="*/ 1276540 w 1438275"/>
                <a:gd name="connsiteY665" fmla="*/ 1581435 h 1885950"/>
                <a:gd name="connsiteX666" fmla="*/ 1276540 w 1438275"/>
                <a:gd name="connsiteY666" fmla="*/ 1587151 h 1885950"/>
                <a:gd name="connsiteX667" fmla="*/ 1279589 w 1438275"/>
                <a:gd name="connsiteY667" fmla="*/ 1579245 h 1885950"/>
                <a:gd name="connsiteX668" fmla="*/ 1283113 w 1438275"/>
                <a:gd name="connsiteY668" fmla="*/ 1581245 h 1885950"/>
                <a:gd name="connsiteX669" fmla="*/ 1287208 w 1438275"/>
                <a:gd name="connsiteY669" fmla="*/ 1573816 h 1885950"/>
                <a:gd name="connsiteX670" fmla="*/ 1289114 w 1438275"/>
                <a:gd name="connsiteY670" fmla="*/ 1581340 h 1885950"/>
                <a:gd name="connsiteX671" fmla="*/ 1296543 w 1438275"/>
                <a:gd name="connsiteY671" fmla="*/ 1576768 h 1885950"/>
                <a:gd name="connsiteX672" fmla="*/ 1299781 w 1438275"/>
                <a:gd name="connsiteY672" fmla="*/ 1582674 h 1885950"/>
                <a:gd name="connsiteX673" fmla="*/ 1307592 w 1438275"/>
                <a:gd name="connsiteY673" fmla="*/ 1583721 h 1885950"/>
                <a:gd name="connsiteX674" fmla="*/ 1309116 w 1438275"/>
                <a:gd name="connsiteY674" fmla="*/ 1587341 h 1885950"/>
                <a:gd name="connsiteX675" fmla="*/ 1327976 w 1438275"/>
                <a:gd name="connsiteY675" fmla="*/ 1589913 h 1885950"/>
                <a:gd name="connsiteX676" fmla="*/ 1340930 w 1438275"/>
                <a:gd name="connsiteY676" fmla="*/ 1586389 h 1885950"/>
                <a:gd name="connsiteX677" fmla="*/ 1343025 w 1438275"/>
                <a:gd name="connsiteY677" fmla="*/ 1592580 h 1885950"/>
                <a:gd name="connsiteX678" fmla="*/ 1339691 w 1438275"/>
                <a:gd name="connsiteY678" fmla="*/ 1606201 h 1885950"/>
                <a:gd name="connsiteX679" fmla="*/ 1333405 w 1438275"/>
                <a:gd name="connsiteY679" fmla="*/ 1615630 h 1885950"/>
                <a:gd name="connsiteX680" fmla="*/ 1330928 w 1438275"/>
                <a:gd name="connsiteY680" fmla="*/ 1614678 h 1885950"/>
                <a:gd name="connsiteX681" fmla="*/ 1328833 w 1438275"/>
                <a:gd name="connsiteY681" fmla="*/ 1620488 h 1885950"/>
                <a:gd name="connsiteX682" fmla="*/ 1321784 w 1438275"/>
                <a:gd name="connsiteY682" fmla="*/ 1624774 h 1885950"/>
                <a:gd name="connsiteX683" fmla="*/ 1318641 w 1438275"/>
                <a:gd name="connsiteY683" fmla="*/ 1623536 h 1885950"/>
                <a:gd name="connsiteX684" fmla="*/ 1305592 w 1438275"/>
                <a:gd name="connsiteY684" fmla="*/ 1628489 h 1885950"/>
                <a:gd name="connsiteX685" fmla="*/ 1283589 w 1438275"/>
                <a:gd name="connsiteY685" fmla="*/ 1646111 h 1885950"/>
                <a:gd name="connsiteX686" fmla="*/ 1284256 w 1438275"/>
                <a:gd name="connsiteY686" fmla="*/ 1658112 h 1885950"/>
                <a:gd name="connsiteX687" fmla="*/ 1280446 w 1438275"/>
                <a:gd name="connsiteY687" fmla="*/ 1655826 h 1885950"/>
                <a:gd name="connsiteX688" fmla="*/ 1276922 w 1438275"/>
                <a:gd name="connsiteY688" fmla="*/ 1658112 h 1885950"/>
                <a:gd name="connsiteX689" fmla="*/ 1274541 w 1438275"/>
                <a:gd name="connsiteY689" fmla="*/ 1656779 h 1885950"/>
                <a:gd name="connsiteX690" fmla="*/ 1271397 w 1438275"/>
                <a:gd name="connsiteY690" fmla="*/ 1658112 h 1885950"/>
                <a:gd name="connsiteX691" fmla="*/ 1271969 w 1438275"/>
                <a:gd name="connsiteY691" fmla="*/ 1661065 h 1885950"/>
                <a:gd name="connsiteX692" fmla="*/ 1240727 w 1438275"/>
                <a:gd name="connsiteY692" fmla="*/ 1666399 h 1885950"/>
                <a:gd name="connsiteX693" fmla="*/ 1229487 w 1438275"/>
                <a:gd name="connsiteY693" fmla="*/ 1664208 h 1885950"/>
                <a:gd name="connsiteX694" fmla="*/ 1215390 w 1438275"/>
                <a:gd name="connsiteY694" fmla="*/ 1672018 h 1885950"/>
                <a:gd name="connsiteX695" fmla="*/ 1212818 w 1438275"/>
                <a:gd name="connsiteY695" fmla="*/ 1675352 h 1885950"/>
                <a:gd name="connsiteX696" fmla="*/ 1214533 w 1438275"/>
                <a:gd name="connsiteY696" fmla="*/ 1678781 h 1885950"/>
                <a:gd name="connsiteX697" fmla="*/ 1210056 w 1438275"/>
                <a:gd name="connsiteY697" fmla="*/ 1680591 h 1885950"/>
                <a:gd name="connsiteX698" fmla="*/ 1207199 w 1438275"/>
                <a:gd name="connsiteY698" fmla="*/ 1692402 h 1885950"/>
                <a:gd name="connsiteX699" fmla="*/ 1200817 w 1438275"/>
                <a:gd name="connsiteY699" fmla="*/ 1700879 h 1885950"/>
                <a:gd name="connsiteX700" fmla="*/ 1193578 w 1438275"/>
                <a:gd name="connsiteY700" fmla="*/ 1707832 h 1885950"/>
                <a:gd name="connsiteX701" fmla="*/ 1180910 w 1438275"/>
                <a:gd name="connsiteY701" fmla="*/ 1713357 h 1885950"/>
                <a:gd name="connsiteX702" fmla="*/ 1177481 w 1438275"/>
                <a:gd name="connsiteY702" fmla="*/ 1732693 h 1885950"/>
                <a:gd name="connsiteX703" fmla="*/ 1170242 w 1438275"/>
                <a:gd name="connsiteY703" fmla="*/ 1734312 h 1885950"/>
                <a:gd name="connsiteX704" fmla="*/ 1169289 w 1438275"/>
                <a:gd name="connsiteY704" fmla="*/ 1732597 h 1885950"/>
                <a:gd name="connsiteX705" fmla="*/ 1165193 w 1438275"/>
                <a:gd name="connsiteY705" fmla="*/ 1736979 h 1885950"/>
                <a:gd name="connsiteX706" fmla="*/ 1153192 w 1438275"/>
                <a:gd name="connsiteY706" fmla="*/ 1740312 h 1885950"/>
                <a:gd name="connsiteX707" fmla="*/ 1147477 w 1438275"/>
                <a:gd name="connsiteY707" fmla="*/ 1738408 h 1885950"/>
                <a:gd name="connsiteX708" fmla="*/ 1147572 w 1438275"/>
                <a:gd name="connsiteY708" fmla="*/ 1734312 h 1885950"/>
                <a:gd name="connsiteX709" fmla="*/ 1144905 w 1438275"/>
                <a:gd name="connsiteY709" fmla="*/ 1734026 h 1885950"/>
                <a:gd name="connsiteX710" fmla="*/ 1141857 w 1438275"/>
                <a:gd name="connsiteY710" fmla="*/ 1728978 h 1885950"/>
                <a:gd name="connsiteX711" fmla="*/ 1138714 w 1438275"/>
                <a:gd name="connsiteY711" fmla="*/ 1729264 h 1885950"/>
                <a:gd name="connsiteX712" fmla="*/ 1124236 w 1438275"/>
                <a:gd name="connsiteY712" fmla="*/ 1737741 h 1885950"/>
                <a:gd name="connsiteX713" fmla="*/ 1116330 w 1438275"/>
                <a:gd name="connsiteY713" fmla="*/ 1746218 h 1885950"/>
                <a:gd name="connsiteX714" fmla="*/ 1104614 w 1438275"/>
                <a:gd name="connsiteY714" fmla="*/ 1751076 h 1885950"/>
                <a:gd name="connsiteX715" fmla="*/ 1100709 w 1438275"/>
                <a:gd name="connsiteY715" fmla="*/ 1757267 h 1885950"/>
                <a:gd name="connsiteX716" fmla="*/ 1093756 w 1438275"/>
                <a:gd name="connsiteY716" fmla="*/ 1758315 h 1885950"/>
                <a:gd name="connsiteX717" fmla="*/ 1091470 w 1438275"/>
                <a:gd name="connsiteY717" fmla="*/ 1767364 h 1885950"/>
                <a:gd name="connsiteX718" fmla="*/ 1087089 w 1438275"/>
                <a:gd name="connsiteY718" fmla="*/ 1760505 h 1885950"/>
                <a:gd name="connsiteX719" fmla="*/ 1083564 w 1438275"/>
                <a:gd name="connsiteY719" fmla="*/ 1760505 h 1885950"/>
                <a:gd name="connsiteX720" fmla="*/ 1068133 w 1438275"/>
                <a:gd name="connsiteY720" fmla="*/ 1775079 h 1885950"/>
                <a:gd name="connsiteX721" fmla="*/ 1064133 w 1438275"/>
                <a:gd name="connsiteY721" fmla="*/ 1784413 h 1885950"/>
                <a:gd name="connsiteX722" fmla="*/ 1059180 w 1438275"/>
                <a:gd name="connsiteY722" fmla="*/ 1784985 h 1885950"/>
                <a:gd name="connsiteX723" fmla="*/ 1048131 w 1438275"/>
                <a:gd name="connsiteY723" fmla="*/ 1779651 h 1885950"/>
                <a:gd name="connsiteX724" fmla="*/ 1045369 w 1438275"/>
                <a:gd name="connsiteY724" fmla="*/ 1766697 h 1885950"/>
                <a:gd name="connsiteX725" fmla="*/ 1047083 w 1438275"/>
                <a:gd name="connsiteY725" fmla="*/ 1760505 h 1885950"/>
                <a:gd name="connsiteX726" fmla="*/ 1055751 w 1438275"/>
                <a:gd name="connsiteY726" fmla="*/ 1750409 h 1885950"/>
                <a:gd name="connsiteX727" fmla="*/ 1070229 w 1438275"/>
                <a:gd name="connsiteY727" fmla="*/ 1741075 h 1885950"/>
                <a:gd name="connsiteX728" fmla="*/ 1070896 w 1438275"/>
                <a:gd name="connsiteY728" fmla="*/ 1737931 h 1885950"/>
                <a:gd name="connsiteX729" fmla="*/ 1063466 w 1438275"/>
                <a:gd name="connsiteY729" fmla="*/ 1722691 h 1885950"/>
                <a:gd name="connsiteX730" fmla="*/ 1059942 w 1438275"/>
                <a:gd name="connsiteY730" fmla="*/ 1721929 h 1885950"/>
                <a:gd name="connsiteX731" fmla="*/ 1058037 w 1438275"/>
                <a:gd name="connsiteY731" fmla="*/ 1726787 h 1885950"/>
                <a:gd name="connsiteX732" fmla="*/ 1041083 w 1438275"/>
                <a:gd name="connsiteY732" fmla="*/ 1738979 h 1885950"/>
                <a:gd name="connsiteX733" fmla="*/ 1029462 w 1438275"/>
                <a:gd name="connsiteY733" fmla="*/ 1728311 h 1885950"/>
                <a:gd name="connsiteX734" fmla="*/ 1016508 w 1438275"/>
                <a:gd name="connsiteY734" fmla="*/ 1709166 h 1885950"/>
                <a:gd name="connsiteX735" fmla="*/ 1008793 w 1438275"/>
                <a:gd name="connsiteY735" fmla="*/ 1703261 h 1885950"/>
                <a:gd name="connsiteX736" fmla="*/ 999554 w 1438275"/>
                <a:gd name="connsiteY736" fmla="*/ 1687163 h 1885950"/>
                <a:gd name="connsiteX737" fmla="*/ 988124 w 1438275"/>
                <a:gd name="connsiteY737" fmla="*/ 1679924 h 1885950"/>
                <a:gd name="connsiteX738" fmla="*/ 985076 w 1438275"/>
                <a:gd name="connsiteY738" fmla="*/ 1669352 h 1885950"/>
                <a:gd name="connsiteX739" fmla="*/ 971169 w 1438275"/>
                <a:gd name="connsiteY739" fmla="*/ 1664018 h 1885950"/>
                <a:gd name="connsiteX740" fmla="*/ 962597 w 1438275"/>
                <a:gd name="connsiteY740" fmla="*/ 1669828 h 1885950"/>
                <a:gd name="connsiteX741" fmla="*/ 963358 w 1438275"/>
                <a:gd name="connsiteY741" fmla="*/ 1674400 h 1885950"/>
                <a:gd name="connsiteX742" fmla="*/ 960882 w 1438275"/>
                <a:gd name="connsiteY742" fmla="*/ 1677734 h 1885950"/>
                <a:gd name="connsiteX743" fmla="*/ 953548 w 1438275"/>
                <a:gd name="connsiteY743" fmla="*/ 1678781 h 1885950"/>
                <a:gd name="connsiteX744" fmla="*/ 945928 w 1438275"/>
                <a:gd name="connsiteY744" fmla="*/ 1676019 h 1885950"/>
                <a:gd name="connsiteX745" fmla="*/ 935927 w 1438275"/>
                <a:gd name="connsiteY745" fmla="*/ 1663636 h 1885950"/>
                <a:gd name="connsiteX746" fmla="*/ 920496 w 1438275"/>
                <a:gd name="connsiteY746" fmla="*/ 1677734 h 1885950"/>
                <a:gd name="connsiteX747" fmla="*/ 918972 w 1438275"/>
                <a:gd name="connsiteY747" fmla="*/ 1693164 h 1885950"/>
                <a:gd name="connsiteX748" fmla="*/ 913924 w 1438275"/>
                <a:gd name="connsiteY748" fmla="*/ 1697450 h 1885950"/>
                <a:gd name="connsiteX749" fmla="*/ 895350 w 1438275"/>
                <a:gd name="connsiteY749" fmla="*/ 1687259 h 1885950"/>
                <a:gd name="connsiteX750" fmla="*/ 865632 w 1438275"/>
                <a:gd name="connsiteY750" fmla="*/ 1678400 h 1885950"/>
                <a:gd name="connsiteX751" fmla="*/ 858869 w 1438275"/>
                <a:gd name="connsiteY751" fmla="*/ 1679924 h 1885950"/>
                <a:gd name="connsiteX752" fmla="*/ 854583 w 1438275"/>
                <a:gd name="connsiteY752" fmla="*/ 1686592 h 1885950"/>
                <a:gd name="connsiteX753" fmla="*/ 855059 w 1438275"/>
                <a:gd name="connsiteY753" fmla="*/ 1690306 h 1885950"/>
                <a:gd name="connsiteX754" fmla="*/ 890016 w 1438275"/>
                <a:gd name="connsiteY754" fmla="*/ 1717834 h 1885950"/>
                <a:gd name="connsiteX755" fmla="*/ 890397 w 1438275"/>
                <a:gd name="connsiteY755" fmla="*/ 1720691 h 1885950"/>
                <a:gd name="connsiteX756" fmla="*/ 885063 w 1438275"/>
                <a:gd name="connsiteY756" fmla="*/ 1725073 h 1885950"/>
                <a:gd name="connsiteX757" fmla="*/ 870490 w 1438275"/>
                <a:gd name="connsiteY757" fmla="*/ 1724120 h 1885950"/>
                <a:gd name="connsiteX758" fmla="*/ 842010 w 1438275"/>
                <a:gd name="connsiteY758" fmla="*/ 1712309 h 1885950"/>
                <a:gd name="connsiteX759" fmla="*/ 841248 w 1438275"/>
                <a:gd name="connsiteY759" fmla="*/ 1704784 h 1885950"/>
                <a:gd name="connsiteX760" fmla="*/ 838010 w 1438275"/>
                <a:gd name="connsiteY760" fmla="*/ 1703451 h 1885950"/>
                <a:gd name="connsiteX761" fmla="*/ 822103 w 1438275"/>
                <a:gd name="connsiteY761" fmla="*/ 1711071 h 1885950"/>
                <a:gd name="connsiteX762" fmla="*/ 791814 w 1438275"/>
                <a:gd name="connsiteY762" fmla="*/ 1748885 h 1885950"/>
                <a:gd name="connsiteX763" fmla="*/ 784098 w 1438275"/>
                <a:gd name="connsiteY763" fmla="*/ 1752790 h 1885950"/>
                <a:gd name="connsiteX764" fmla="*/ 769334 w 1438275"/>
                <a:gd name="connsiteY764" fmla="*/ 1752314 h 1885950"/>
                <a:gd name="connsiteX765" fmla="*/ 763429 w 1438275"/>
                <a:gd name="connsiteY765" fmla="*/ 1754600 h 1885950"/>
                <a:gd name="connsiteX766" fmla="*/ 755237 w 1438275"/>
                <a:gd name="connsiteY766" fmla="*/ 1766983 h 1885950"/>
                <a:gd name="connsiteX767" fmla="*/ 752475 w 1438275"/>
                <a:gd name="connsiteY767" fmla="*/ 1764411 h 1885950"/>
                <a:gd name="connsiteX768" fmla="*/ 747427 w 1438275"/>
                <a:gd name="connsiteY768" fmla="*/ 1744027 h 1885950"/>
                <a:gd name="connsiteX769" fmla="*/ 740569 w 1438275"/>
                <a:gd name="connsiteY769" fmla="*/ 1736598 h 1885950"/>
                <a:gd name="connsiteX770" fmla="*/ 736092 w 1438275"/>
                <a:gd name="connsiteY770" fmla="*/ 1736121 h 1885950"/>
                <a:gd name="connsiteX771" fmla="*/ 709994 w 1438275"/>
                <a:gd name="connsiteY771" fmla="*/ 1753743 h 1885950"/>
                <a:gd name="connsiteX772" fmla="*/ 703612 w 1438275"/>
                <a:gd name="connsiteY772" fmla="*/ 1770983 h 1885950"/>
                <a:gd name="connsiteX773" fmla="*/ 696564 w 1438275"/>
                <a:gd name="connsiteY773" fmla="*/ 1773174 h 1885950"/>
                <a:gd name="connsiteX774" fmla="*/ 692182 w 1438275"/>
                <a:gd name="connsiteY774" fmla="*/ 1777936 h 1885950"/>
                <a:gd name="connsiteX775" fmla="*/ 682562 w 1438275"/>
                <a:gd name="connsiteY775" fmla="*/ 1777079 h 1885950"/>
                <a:gd name="connsiteX776" fmla="*/ 673132 w 1438275"/>
                <a:gd name="connsiteY776" fmla="*/ 1786033 h 1885950"/>
                <a:gd name="connsiteX777" fmla="*/ 668465 w 1438275"/>
                <a:gd name="connsiteY777" fmla="*/ 1786414 h 1885950"/>
                <a:gd name="connsiteX778" fmla="*/ 661512 w 1438275"/>
                <a:gd name="connsiteY778" fmla="*/ 1780413 h 1885950"/>
                <a:gd name="connsiteX779" fmla="*/ 642366 w 1438275"/>
                <a:gd name="connsiteY779" fmla="*/ 1780318 h 1885950"/>
                <a:gd name="connsiteX780" fmla="*/ 631127 w 1438275"/>
                <a:gd name="connsiteY780" fmla="*/ 1784128 h 1885950"/>
                <a:gd name="connsiteX781" fmla="*/ 621697 w 1438275"/>
                <a:gd name="connsiteY781" fmla="*/ 1782985 h 1885950"/>
                <a:gd name="connsiteX782" fmla="*/ 606076 w 1438275"/>
                <a:gd name="connsiteY782" fmla="*/ 1791367 h 1885950"/>
                <a:gd name="connsiteX783" fmla="*/ 595503 w 1438275"/>
                <a:gd name="connsiteY783" fmla="*/ 1789462 h 1885950"/>
                <a:gd name="connsiteX784" fmla="*/ 575881 w 1438275"/>
                <a:gd name="connsiteY784" fmla="*/ 1791748 h 1885950"/>
                <a:gd name="connsiteX785" fmla="*/ 559499 w 1438275"/>
                <a:gd name="connsiteY785" fmla="*/ 1800606 h 1885950"/>
                <a:gd name="connsiteX786" fmla="*/ 551212 w 1438275"/>
                <a:gd name="connsiteY786" fmla="*/ 1800510 h 1885950"/>
                <a:gd name="connsiteX787" fmla="*/ 545402 w 1438275"/>
                <a:gd name="connsiteY787" fmla="*/ 1804702 h 1885950"/>
                <a:gd name="connsiteX788" fmla="*/ 540449 w 1438275"/>
                <a:gd name="connsiteY788" fmla="*/ 1804511 h 1885950"/>
                <a:gd name="connsiteX789" fmla="*/ 530543 w 1438275"/>
                <a:gd name="connsiteY789" fmla="*/ 1812607 h 1885950"/>
                <a:gd name="connsiteX790" fmla="*/ 517874 w 1438275"/>
                <a:gd name="connsiteY790" fmla="*/ 1809083 h 1885950"/>
                <a:gd name="connsiteX791" fmla="*/ 512445 w 1438275"/>
                <a:gd name="connsiteY791" fmla="*/ 1817751 h 1885950"/>
                <a:gd name="connsiteX792" fmla="*/ 503968 w 1438275"/>
                <a:gd name="connsiteY792" fmla="*/ 1818322 h 1885950"/>
                <a:gd name="connsiteX793" fmla="*/ 490919 w 1438275"/>
                <a:gd name="connsiteY793" fmla="*/ 1811178 h 1885950"/>
                <a:gd name="connsiteX794" fmla="*/ 484346 w 1438275"/>
                <a:gd name="connsiteY794" fmla="*/ 1799844 h 1885950"/>
                <a:gd name="connsiteX795" fmla="*/ 480441 w 1438275"/>
                <a:gd name="connsiteY795" fmla="*/ 1798891 h 1885950"/>
                <a:gd name="connsiteX796" fmla="*/ 476917 w 1438275"/>
                <a:gd name="connsiteY796" fmla="*/ 1793271 h 1885950"/>
                <a:gd name="connsiteX797" fmla="*/ 466820 w 1438275"/>
                <a:gd name="connsiteY797" fmla="*/ 1789080 h 1885950"/>
                <a:gd name="connsiteX798" fmla="*/ 454628 w 1438275"/>
                <a:gd name="connsiteY798" fmla="*/ 1768887 h 1885950"/>
                <a:gd name="connsiteX799" fmla="*/ 445008 w 1438275"/>
                <a:gd name="connsiteY799" fmla="*/ 1768887 h 1885950"/>
                <a:gd name="connsiteX800" fmla="*/ 441770 w 1438275"/>
                <a:gd name="connsiteY800" fmla="*/ 1762887 h 1885950"/>
                <a:gd name="connsiteX801" fmla="*/ 422815 w 1438275"/>
                <a:gd name="connsiteY801" fmla="*/ 1752695 h 1885950"/>
                <a:gd name="connsiteX802" fmla="*/ 409194 w 1438275"/>
                <a:gd name="connsiteY802" fmla="*/ 1755648 h 1885950"/>
                <a:gd name="connsiteX803" fmla="*/ 397193 w 1438275"/>
                <a:gd name="connsiteY803" fmla="*/ 1765745 h 1885950"/>
                <a:gd name="connsiteX804" fmla="*/ 388525 w 1438275"/>
                <a:gd name="connsiteY804" fmla="*/ 1769078 h 1885950"/>
                <a:gd name="connsiteX805" fmla="*/ 364808 w 1438275"/>
                <a:gd name="connsiteY805" fmla="*/ 1764887 h 1885950"/>
                <a:gd name="connsiteX806" fmla="*/ 357664 w 1438275"/>
                <a:gd name="connsiteY806" fmla="*/ 1769459 h 1885950"/>
                <a:gd name="connsiteX807" fmla="*/ 349091 w 1438275"/>
                <a:gd name="connsiteY807" fmla="*/ 1783461 h 1885950"/>
                <a:gd name="connsiteX808" fmla="*/ 347758 w 1438275"/>
                <a:gd name="connsiteY808" fmla="*/ 1809464 h 1885950"/>
                <a:gd name="connsiteX809" fmla="*/ 342900 w 1438275"/>
                <a:gd name="connsiteY809" fmla="*/ 1816894 h 1885950"/>
                <a:gd name="connsiteX810" fmla="*/ 344329 w 1438275"/>
                <a:gd name="connsiteY810" fmla="*/ 1822037 h 1885950"/>
                <a:gd name="connsiteX811" fmla="*/ 329375 w 1438275"/>
                <a:gd name="connsiteY811" fmla="*/ 1837277 h 1885950"/>
                <a:gd name="connsiteX812" fmla="*/ 324041 w 1438275"/>
                <a:gd name="connsiteY812" fmla="*/ 1839944 h 1885950"/>
                <a:gd name="connsiteX813" fmla="*/ 317373 w 1438275"/>
                <a:gd name="connsiteY813" fmla="*/ 1839087 h 1885950"/>
                <a:gd name="connsiteX814" fmla="*/ 310515 w 1438275"/>
                <a:gd name="connsiteY814" fmla="*/ 1843278 h 1885950"/>
                <a:gd name="connsiteX815" fmla="*/ 301943 w 1438275"/>
                <a:gd name="connsiteY815" fmla="*/ 1837849 h 1885950"/>
                <a:gd name="connsiteX816" fmla="*/ 292132 w 1438275"/>
                <a:gd name="connsiteY816" fmla="*/ 1836515 h 1885950"/>
                <a:gd name="connsiteX817" fmla="*/ 282035 w 1438275"/>
                <a:gd name="connsiteY817" fmla="*/ 1844135 h 1885950"/>
                <a:gd name="connsiteX818" fmla="*/ 259461 w 1438275"/>
                <a:gd name="connsiteY818" fmla="*/ 1851755 h 1885950"/>
                <a:gd name="connsiteX819" fmla="*/ 259270 w 1438275"/>
                <a:gd name="connsiteY819" fmla="*/ 1858899 h 1885950"/>
                <a:gd name="connsiteX820" fmla="*/ 250984 w 1438275"/>
                <a:gd name="connsiteY820" fmla="*/ 1860518 h 1885950"/>
                <a:gd name="connsiteX821" fmla="*/ 241649 w 1438275"/>
                <a:gd name="connsiteY821" fmla="*/ 1874329 h 1885950"/>
                <a:gd name="connsiteX822" fmla="*/ 221170 w 1438275"/>
                <a:gd name="connsiteY822" fmla="*/ 1883759 h 1885950"/>
                <a:gd name="connsiteX823" fmla="*/ 217361 w 1438275"/>
                <a:gd name="connsiteY823" fmla="*/ 1870424 h 1885950"/>
                <a:gd name="connsiteX824" fmla="*/ 221361 w 1438275"/>
                <a:gd name="connsiteY824" fmla="*/ 1852993 h 1885950"/>
                <a:gd name="connsiteX825" fmla="*/ 219647 w 1438275"/>
                <a:gd name="connsiteY825" fmla="*/ 1834324 h 1885950"/>
                <a:gd name="connsiteX826" fmla="*/ 213646 w 1438275"/>
                <a:gd name="connsiteY826" fmla="*/ 1815560 h 1885950"/>
                <a:gd name="connsiteX827" fmla="*/ 213455 w 1438275"/>
                <a:gd name="connsiteY827" fmla="*/ 1788700 h 1885950"/>
                <a:gd name="connsiteX828" fmla="*/ 210788 w 1438275"/>
                <a:gd name="connsiteY828" fmla="*/ 1786890 h 1885950"/>
                <a:gd name="connsiteX829" fmla="*/ 210693 w 1438275"/>
                <a:gd name="connsiteY829" fmla="*/ 1790509 h 1885950"/>
                <a:gd name="connsiteX830" fmla="*/ 178784 w 1438275"/>
                <a:gd name="connsiteY830" fmla="*/ 1787652 h 1885950"/>
                <a:gd name="connsiteX831" fmla="*/ 171260 w 1438275"/>
                <a:gd name="connsiteY831" fmla="*/ 1775174 h 1885950"/>
                <a:gd name="connsiteX832" fmla="*/ 156210 w 1438275"/>
                <a:gd name="connsiteY832" fmla="*/ 1774698 h 1885950"/>
                <a:gd name="connsiteX833" fmla="*/ 146685 w 1438275"/>
                <a:gd name="connsiteY833" fmla="*/ 1777651 h 1885950"/>
                <a:gd name="connsiteX834" fmla="*/ 132588 w 1438275"/>
                <a:gd name="connsiteY834" fmla="*/ 1791367 h 1885950"/>
                <a:gd name="connsiteX835" fmla="*/ 120587 w 1438275"/>
                <a:gd name="connsiteY835" fmla="*/ 1785461 h 1885950"/>
                <a:gd name="connsiteX836" fmla="*/ 101156 w 1438275"/>
                <a:gd name="connsiteY836" fmla="*/ 1770507 h 1885950"/>
                <a:gd name="connsiteX837" fmla="*/ 104489 w 1438275"/>
                <a:gd name="connsiteY837" fmla="*/ 1756124 h 1885950"/>
                <a:gd name="connsiteX838" fmla="*/ 103727 w 1438275"/>
                <a:gd name="connsiteY838" fmla="*/ 1743170 h 1885950"/>
                <a:gd name="connsiteX839" fmla="*/ 120491 w 1438275"/>
                <a:gd name="connsiteY839" fmla="*/ 1727359 h 1885950"/>
                <a:gd name="connsiteX840" fmla="*/ 127445 w 1438275"/>
                <a:gd name="connsiteY840" fmla="*/ 1703737 h 1885950"/>
                <a:gd name="connsiteX841" fmla="*/ 125444 w 1438275"/>
                <a:gd name="connsiteY841" fmla="*/ 1696593 h 1885950"/>
                <a:gd name="connsiteX842" fmla="*/ 117348 w 1438275"/>
                <a:gd name="connsiteY842" fmla="*/ 1689449 h 1885950"/>
                <a:gd name="connsiteX843" fmla="*/ 105061 w 1438275"/>
                <a:gd name="connsiteY843" fmla="*/ 1665255 h 1885950"/>
                <a:gd name="connsiteX844" fmla="*/ 104108 w 1438275"/>
                <a:gd name="connsiteY844" fmla="*/ 1660493 h 1885950"/>
                <a:gd name="connsiteX845" fmla="*/ 110395 w 1438275"/>
                <a:gd name="connsiteY845" fmla="*/ 1645253 h 1885950"/>
                <a:gd name="connsiteX846" fmla="*/ 106870 w 1438275"/>
                <a:gd name="connsiteY846" fmla="*/ 1637347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</a:cxnLst>
              <a:rect l="l" t="t" r="r" b="b"/>
              <a:pathLst>
                <a:path w="1438275" h="1885950">
                  <a:moveTo>
                    <a:pt x="106870" y="1637347"/>
                  </a:moveTo>
                  <a:lnTo>
                    <a:pt x="115443" y="1627918"/>
                  </a:lnTo>
                  <a:lnTo>
                    <a:pt x="111538" y="1607058"/>
                  </a:lnTo>
                  <a:lnTo>
                    <a:pt x="124111" y="1593723"/>
                  </a:lnTo>
                  <a:lnTo>
                    <a:pt x="124492" y="1589055"/>
                  </a:lnTo>
                  <a:lnTo>
                    <a:pt x="129254" y="1583817"/>
                  </a:lnTo>
                  <a:lnTo>
                    <a:pt x="116681" y="1583531"/>
                  </a:lnTo>
                  <a:lnTo>
                    <a:pt x="112300" y="1580959"/>
                  </a:lnTo>
                  <a:lnTo>
                    <a:pt x="108395" y="1566767"/>
                  </a:lnTo>
                  <a:lnTo>
                    <a:pt x="96203" y="1554480"/>
                  </a:lnTo>
                  <a:lnTo>
                    <a:pt x="95726" y="1541526"/>
                  </a:lnTo>
                  <a:lnTo>
                    <a:pt x="104204" y="1539335"/>
                  </a:lnTo>
                  <a:lnTo>
                    <a:pt x="105728" y="1532477"/>
                  </a:lnTo>
                  <a:lnTo>
                    <a:pt x="101441" y="1523714"/>
                  </a:lnTo>
                  <a:lnTo>
                    <a:pt x="97917" y="1525143"/>
                  </a:lnTo>
                  <a:lnTo>
                    <a:pt x="101060" y="1518285"/>
                  </a:lnTo>
                  <a:lnTo>
                    <a:pt x="102775" y="1519618"/>
                  </a:lnTo>
                  <a:lnTo>
                    <a:pt x="124873" y="1506950"/>
                  </a:lnTo>
                  <a:lnTo>
                    <a:pt x="130397" y="1506950"/>
                  </a:lnTo>
                  <a:lnTo>
                    <a:pt x="134969" y="1491043"/>
                  </a:lnTo>
                  <a:lnTo>
                    <a:pt x="125920" y="1488186"/>
                  </a:lnTo>
                  <a:lnTo>
                    <a:pt x="124301" y="1491996"/>
                  </a:lnTo>
                  <a:lnTo>
                    <a:pt x="121444" y="1491996"/>
                  </a:lnTo>
                  <a:lnTo>
                    <a:pt x="116300" y="1487424"/>
                  </a:lnTo>
                  <a:lnTo>
                    <a:pt x="118491" y="1483043"/>
                  </a:lnTo>
                  <a:lnTo>
                    <a:pt x="123254" y="1484280"/>
                  </a:lnTo>
                  <a:lnTo>
                    <a:pt x="130302" y="1467135"/>
                  </a:lnTo>
                  <a:lnTo>
                    <a:pt x="129159" y="1464469"/>
                  </a:lnTo>
                  <a:lnTo>
                    <a:pt x="123158" y="1463707"/>
                  </a:lnTo>
                  <a:lnTo>
                    <a:pt x="126111" y="1460087"/>
                  </a:lnTo>
                  <a:lnTo>
                    <a:pt x="122873" y="1455515"/>
                  </a:lnTo>
                  <a:lnTo>
                    <a:pt x="119920" y="1457420"/>
                  </a:lnTo>
                  <a:lnTo>
                    <a:pt x="113538" y="1454562"/>
                  </a:lnTo>
                  <a:lnTo>
                    <a:pt x="98774" y="1461992"/>
                  </a:lnTo>
                  <a:lnTo>
                    <a:pt x="106490" y="1452467"/>
                  </a:lnTo>
                  <a:lnTo>
                    <a:pt x="101727" y="1447895"/>
                  </a:lnTo>
                  <a:lnTo>
                    <a:pt x="103823" y="1445133"/>
                  </a:lnTo>
                  <a:lnTo>
                    <a:pt x="100108" y="1442466"/>
                  </a:lnTo>
                  <a:lnTo>
                    <a:pt x="120777" y="1426178"/>
                  </a:lnTo>
                  <a:lnTo>
                    <a:pt x="121349" y="1421511"/>
                  </a:lnTo>
                  <a:lnTo>
                    <a:pt x="125635" y="1420939"/>
                  </a:lnTo>
                  <a:lnTo>
                    <a:pt x="133731" y="1408271"/>
                  </a:lnTo>
                  <a:lnTo>
                    <a:pt x="142208" y="1401032"/>
                  </a:lnTo>
                  <a:lnTo>
                    <a:pt x="144113" y="1403795"/>
                  </a:lnTo>
                  <a:lnTo>
                    <a:pt x="141542" y="1409509"/>
                  </a:lnTo>
                  <a:lnTo>
                    <a:pt x="143447" y="1408747"/>
                  </a:lnTo>
                  <a:lnTo>
                    <a:pt x="147257" y="1399508"/>
                  </a:lnTo>
                  <a:lnTo>
                    <a:pt x="139256" y="1386364"/>
                  </a:lnTo>
                  <a:lnTo>
                    <a:pt x="135255" y="1367409"/>
                  </a:lnTo>
                  <a:lnTo>
                    <a:pt x="131445" y="1362837"/>
                  </a:lnTo>
                  <a:lnTo>
                    <a:pt x="132302" y="1357027"/>
                  </a:lnTo>
                  <a:lnTo>
                    <a:pt x="126778" y="1353026"/>
                  </a:lnTo>
                  <a:lnTo>
                    <a:pt x="125349" y="1346549"/>
                  </a:lnTo>
                  <a:lnTo>
                    <a:pt x="111443" y="1326070"/>
                  </a:lnTo>
                  <a:lnTo>
                    <a:pt x="106013" y="1307592"/>
                  </a:lnTo>
                  <a:lnTo>
                    <a:pt x="107156" y="1299115"/>
                  </a:lnTo>
                  <a:lnTo>
                    <a:pt x="97631" y="1290733"/>
                  </a:lnTo>
                  <a:lnTo>
                    <a:pt x="94964" y="1280446"/>
                  </a:lnTo>
                  <a:lnTo>
                    <a:pt x="96774" y="1259395"/>
                  </a:lnTo>
                  <a:lnTo>
                    <a:pt x="91821" y="1247299"/>
                  </a:lnTo>
                  <a:lnTo>
                    <a:pt x="95060" y="1235869"/>
                  </a:lnTo>
                  <a:lnTo>
                    <a:pt x="97250" y="1236535"/>
                  </a:lnTo>
                  <a:lnTo>
                    <a:pt x="91916" y="1229487"/>
                  </a:lnTo>
                  <a:lnTo>
                    <a:pt x="112014" y="1217105"/>
                  </a:lnTo>
                  <a:lnTo>
                    <a:pt x="116777" y="1198626"/>
                  </a:lnTo>
                  <a:lnTo>
                    <a:pt x="122111" y="1190339"/>
                  </a:lnTo>
                  <a:lnTo>
                    <a:pt x="116967" y="1188625"/>
                  </a:lnTo>
                  <a:lnTo>
                    <a:pt x="121349" y="1183005"/>
                  </a:lnTo>
                  <a:lnTo>
                    <a:pt x="117824" y="1179005"/>
                  </a:lnTo>
                  <a:lnTo>
                    <a:pt x="103918" y="1172813"/>
                  </a:lnTo>
                  <a:lnTo>
                    <a:pt x="103061" y="1160812"/>
                  </a:lnTo>
                  <a:lnTo>
                    <a:pt x="108014" y="1159002"/>
                  </a:lnTo>
                  <a:lnTo>
                    <a:pt x="105347" y="1155287"/>
                  </a:lnTo>
                  <a:lnTo>
                    <a:pt x="115634" y="1146048"/>
                  </a:lnTo>
                  <a:lnTo>
                    <a:pt x="124206" y="1152715"/>
                  </a:lnTo>
                  <a:lnTo>
                    <a:pt x="144304" y="1151001"/>
                  </a:lnTo>
                  <a:lnTo>
                    <a:pt x="154305" y="1156144"/>
                  </a:lnTo>
                  <a:lnTo>
                    <a:pt x="162306" y="1155192"/>
                  </a:lnTo>
                  <a:lnTo>
                    <a:pt x="166402" y="1159288"/>
                  </a:lnTo>
                  <a:lnTo>
                    <a:pt x="177737" y="1156049"/>
                  </a:lnTo>
                  <a:lnTo>
                    <a:pt x="181451" y="1160621"/>
                  </a:lnTo>
                  <a:lnTo>
                    <a:pt x="198977" y="1153097"/>
                  </a:lnTo>
                  <a:lnTo>
                    <a:pt x="217456" y="1141285"/>
                  </a:lnTo>
                  <a:lnTo>
                    <a:pt x="220790" y="1129189"/>
                  </a:lnTo>
                  <a:lnTo>
                    <a:pt x="220504" y="1126712"/>
                  </a:lnTo>
                  <a:lnTo>
                    <a:pt x="207359" y="1121950"/>
                  </a:lnTo>
                  <a:lnTo>
                    <a:pt x="203835" y="1107091"/>
                  </a:lnTo>
                  <a:lnTo>
                    <a:pt x="218885" y="1094899"/>
                  </a:lnTo>
                  <a:lnTo>
                    <a:pt x="265938" y="1083945"/>
                  </a:lnTo>
                  <a:lnTo>
                    <a:pt x="267367" y="1087850"/>
                  </a:lnTo>
                  <a:lnTo>
                    <a:pt x="273653" y="1089089"/>
                  </a:lnTo>
                  <a:lnTo>
                    <a:pt x="290989" y="1087564"/>
                  </a:lnTo>
                  <a:lnTo>
                    <a:pt x="292418" y="1084802"/>
                  </a:lnTo>
                  <a:lnTo>
                    <a:pt x="298895" y="1090993"/>
                  </a:lnTo>
                  <a:lnTo>
                    <a:pt x="305943" y="1103947"/>
                  </a:lnTo>
                  <a:lnTo>
                    <a:pt x="318326" y="1102138"/>
                  </a:lnTo>
                  <a:lnTo>
                    <a:pt x="319564" y="1103471"/>
                  </a:lnTo>
                  <a:lnTo>
                    <a:pt x="316516" y="1105757"/>
                  </a:lnTo>
                  <a:lnTo>
                    <a:pt x="308039" y="1109567"/>
                  </a:lnTo>
                  <a:lnTo>
                    <a:pt x="310420" y="1118425"/>
                  </a:lnTo>
                  <a:lnTo>
                    <a:pt x="316516" y="1126998"/>
                  </a:lnTo>
                  <a:lnTo>
                    <a:pt x="332232" y="1121569"/>
                  </a:lnTo>
                  <a:lnTo>
                    <a:pt x="333375" y="1123378"/>
                  </a:lnTo>
                  <a:lnTo>
                    <a:pt x="344710" y="1118140"/>
                  </a:lnTo>
                  <a:lnTo>
                    <a:pt x="346234" y="1114330"/>
                  </a:lnTo>
                  <a:lnTo>
                    <a:pt x="337852" y="1106233"/>
                  </a:lnTo>
                  <a:lnTo>
                    <a:pt x="343376" y="1102995"/>
                  </a:lnTo>
                  <a:lnTo>
                    <a:pt x="340424" y="1092708"/>
                  </a:lnTo>
                  <a:lnTo>
                    <a:pt x="355664" y="1078706"/>
                  </a:lnTo>
                  <a:lnTo>
                    <a:pt x="366903" y="1073658"/>
                  </a:lnTo>
                  <a:lnTo>
                    <a:pt x="397669" y="1051655"/>
                  </a:lnTo>
                  <a:lnTo>
                    <a:pt x="400145" y="1053846"/>
                  </a:lnTo>
                  <a:lnTo>
                    <a:pt x="407575" y="1038606"/>
                  </a:lnTo>
                  <a:lnTo>
                    <a:pt x="428339" y="1021270"/>
                  </a:lnTo>
                  <a:lnTo>
                    <a:pt x="431197" y="999649"/>
                  </a:lnTo>
                  <a:lnTo>
                    <a:pt x="435293" y="993743"/>
                  </a:lnTo>
                  <a:lnTo>
                    <a:pt x="433959" y="991552"/>
                  </a:lnTo>
                  <a:lnTo>
                    <a:pt x="438436" y="974693"/>
                  </a:lnTo>
                  <a:lnTo>
                    <a:pt x="448247" y="974598"/>
                  </a:lnTo>
                  <a:lnTo>
                    <a:pt x="452152" y="964406"/>
                  </a:lnTo>
                  <a:lnTo>
                    <a:pt x="473774" y="966311"/>
                  </a:lnTo>
                  <a:lnTo>
                    <a:pt x="480441" y="960310"/>
                  </a:lnTo>
                  <a:lnTo>
                    <a:pt x="481012" y="947928"/>
                  </a:lnTo>
                  <a:lnTo>
                    <a:pt x="484632" y="940975"/>
                  </a:lnTo>
                  <a:lnTo>
                    <a:pt x="495300" y="934117"/>
                  </a:lnTo>
                  <a:lnTo>
                    <a:pt x="500253" y="927640"/>
                  </a:lnTo>
                  <a:lnTo>
                    <a:pt x="502063" y="907351"/>
                  </a:lnTo>
                  <a:lnTo>
                    <a:pt x="500539" y="898969"/>
                  </a:lnTo>
                  <a:lnTo>
                    <a:pt x="488347" y="886111"/>
                  </a:lnTo>
                  <a:lnTo>
                    <a:pt x="485680" y="876300"/>
                  </a:lnTo>
                  <a:lnTo>
                    <a:pt x="488156" y="863060"/>
                  </a:lnTo>
                  <a:lnTo>
                    <a:pt x="500348" y="846201"/>
                  </a:lnTo>
                  <a:lnTo>
                    <a:pt x="498920" y="840867"/>
                  </a:lnTo>
                  <a:lnTo>
                    <a:pt x="492633" y="838867"/>
                  </a:lnTo>
                  <a:lnTo>
                    <a:pt x="476726" y="845344"/>
                  </a:lnTo>
                  <a:lnTo>
                    <a:pt x="453009" y="877538"/>
                  </a:lnTo>
                  <a:lnTo>
                    <a:pt x="443294" y="879253"/>
                  </a:lnTo>
                  <a:lnTo>
                    <a:pt x="435769" y="874204"/>
                  </a:lnTo>
                  <a:lnTo>
                    <a:pt x="424529" y="871633"/>
                  </a:lnTo>
                  <a:lnTo>
                    <a:pt x="412718" y="874300"/>
                  </a:lnTo>
                  <a:lnTo>
                    <a:pt x="409004" y="879157"/>
                  </a:lnTo>
                  <a:lnTo>
                    <a:pt x="403098" y="904494"/>
                  </a:lnTo>
                  <a:lnTo>
                    <a:pt x="397288" y="910114"/>
                  </a:lnTo>
                  <a:lnTo>
                    <a:pt x="381667" y="901732"/>
                  </a:lnTo>
                  <a:lnTo>
                    <a:pt x="369379" y="879919"/>
                  </a:lnTo>
                  <a:lnTo>
                    <a:pt x="361664" y="873157"/>
                  </a:lnTo>
                  <a:lnTo>
                    <a:pt x="351377" y="881158"/>
                  </a:lnTo>
                  <a:lnTo>
                    <a:pt x="350139" y="886111"/>
                  </a:lnTo>
                  <a:lnTo>
                    <a:pt x="362903" y="902779"/>
                  </a:lnTo>
                  <a:lnTo>
                    <a:pt x="371475" y="905923"/>
                  </a:lnTo>
                  <a:lnTo>
                    <a:pt x="371189" y="910209"/>
                  </a:lnTo>
                  <a:lnTo>
                    <a:pt x="365474" y="912400"/>
                  </a:lnTo>
                  <a:lnTo>
                    <a:pt x="348425" y="902970"/>
                  </a:lnTo>
                  <a:lnTo>
                    <a:pt x="311372" y="858964"/>
                  </a:lnTo>
                  <a:lnTo>
                    <a:pt x="301752" y="856774"/>
                  </a:lnTo>
                  <a:lnTo>
                    <a:pt x="271462" y="869632"/>
                  </a:lnTo>
                  <a:lnTo>
                    <a:pt x="268034" y="867727"/>
                  </a:lnTo>
                  <a:lnTo>
                    <a:pt x="265462" y="852106"/>
                  </a:lnTo>
                  <a:lnTo>
                    <a:pt x="261461" y="846868"/>
                  </a:lnTo>
                  <a:lnTo>
                    <a:pt x="254413" y="852868"/>
                  </a:lnTo>
                  <a:lnTo>
                    <a:pt x="254413" y="869823"/>
                  </a:lnTo>
                  <a:lnTo>
                    <a:pt x="251651" y="874395"/>
                  </a:lnTo>
                  <a:lnTo>
                    <a:pt x="228886" y="876586"/>
                  </a:lnTo>
                  <a:lnTo>
                    <a:pt x="215075" y="871061"/>
                  </a:lnTo>
                  <a:lnTo>
                    <a:pt x="209360" y="858012"/>
                  </a:lnTo>
                  <a:lnTo>
                    <a:pt x="209645" y="842581"/>
                  </a:lnTo>
                  <a:lnTo>
                    <a:pt x="231553" y="825246"/>
                  </a:lnTo>
                  <a:lnTo>
                    <a:pt x="237935" y="812197"/>
                  </a:lnTo>
                  <a:lnTo>
                    <a:pt x="233458" y="808006"/>
                  </a:lnTo>
                  <a:lnTo>
                    <a:pt x="222409" y="808006"/>
                  </a:lnTo>
                  <a:lnTo>
                    <a:pt x="200787" y="821436"/>
                  </a:lnTo>
                  <a:lnTo>
                    <a:pt x="188309" y="825722"/>
                  </a:lnTo>
                  <a:lnTo>
                    <a:pt x="180880" y="820007"/>
                  </a:lnTo>
                  <a:lnTo>
                    <a:pt x="179546" y="805148"/>
                  </a:lnTo>
                  <a:lnTo>
                    <a:pt x="161449" y="769048"/>
                  </a:lnTo>
                  <a:lnTo>
                    <a:pt x="163068" y="751427"/>
                  </a:lnTo>
                  <a:lnTo>
                    <a:pt x="175736" y="727996"/>
                  </a:lnTo>
                  <a:lnTo>
                    <a:pt x="173831" y="711708"/>
                  </a:lnTo>
                  <a:lnTo>
                    <a:pt x="170021" y="709326"/>
                  </a:lnTo>
                  <a:lnTo>
                    <a:pt x="161544" y="711136"/>
                  </a:lnTo>
                  <a:lnTo>
                    <a:pt x="161163" y="696944"/>
                  </a:lnTo>
                  <a:lnTo>
                    <a:pt x="148019" y="700183"/>
                  </a:lnTo>
                  <a:lnTo>
                    <a:pt x="139256" y="681418"/>
                  </a:lnTo>
                  <a:lnTo>
                    <a:pt x="127635" y="683895"/>
                  </a:lnTo>
                  <a:lnTo>
                    <a:pt x="123730" y="649986"/>
                  </a:lnTo>
                  <a:lnTo>
                    <a:pt x="114014" y="635127"/>
                  </a:lnTo>
                  <a:lnTo>
                    <a:pt x="125920" y="624364"/>
                  </a:lnTo>
                  <a:lnTo>
                    <a:pt x="121634" y="617601"/>
                  </a:lnTo>
                  <a:lnTo>
                    <a:pt x="142208" y="605980"/>
                  </a:lnTo>
                  <a:lnTo>
                    <a:pt x="116491" y="559689"/>
                  </a:lnTo>
                  <a:lnTo>
                    <a:pt x="112967" y="544830"/>
                  </a:lnTo>
                  <a:lnTo>
                    <a:pt x="103918" y="540639"/>
                  </a:lnTo>
                  <a:lnTo>
                    <a:pt x="99346" y="528828"/>
                  </a:lnTo>
                  <a:lnTo>
                    <a:pt x="98774" y="518826"/>
                  </a:lnTo>
                  <a:lnTo>
                    <a:pt x="78391" y="523208"/>
                  </a:lnTo>
                  <a:lnTo>
                    <a:pt x="73914" y="507111"/>
                  </a:lnTo>
                  <a:lnTo>
                    <a:pt x="75438" y="499681"/>
                  </a:lnTo>
                  <a:lnTo>
                    <a:pt x="73628" y="491109"/>
                  </a:lnTo>
                  <a:lnTo>
                    <a:pt x="79153" y="482346"/>
                  </a:lnTo>
                  <a:lnTo>
                    <a:pt x="78391" y="474345"/>
                  </a:lnTo>
                  <a:lnTo>
                    <a:pt x="65246" y="483298"/>
                  </a:lnTo>
                  <a:lnTo>
                    <a:pt x="15431" y="495681"/>
                  </a:lnTo>
                  <a:lnTo>
                    <a:pt x="9525" y="488156"/>
                  </a:lnTo>
                  <a:lnTo>
                    <a:pt x="9906" y="481870"/>
                  </a:lnTo>
                  <a:lnTo>
                    <a:pt x="27432" y="467106"/>
                  </a:lnTo>
                  <a:lnTo>
                    <a:pt x="40862" y="443674"/>
                  </a:lnTo>
                  <a:lnTo>
                    <a:pt x="42101" y="402241"/>
                  </a:lnTo>
                  <a:lnTo>
                    <a:pt x="46292" y="406336"/>
                  </a:lnTo>
                  <a:lnTo>
                    <a:pt x="50959" y="396907"/>
                  </a:lnTo>
                  <a:lnTo>
                    <a:pt x="74581" y="368141"/>
                  </a:lnTo>
                  <a:lnTo>
                    <a:pt x="94107" y="350520"/>
                  </a:lnTo>
                  <a:lnTo>
                    <a:pt x="104966" y="344329"/>
                  </a:lnTo>
                  <a:lnTo>
                    <a:pt x="115348" y="342805"/>
                  </a:lnTo>
                  <a:lnTo>
                    <a:pt x="127445" y="333946"/>
                  </a:lnTo>
                  <a:lnTo>
                    <a:pt x="143542" y="328422"/>
                  </a:lnTo>
                  <a:lnTo>
                    <a:pt x="175736" y="347281"/>
                  </a:lnTo>
                  <a:lnTo>
                    <a:pt x="177737" y="342805"/>
                  </a:lnTo>
                  <a:lnTo>
                    <a:pt x="195262" y="328993"/>
                  </a:lnTo>
                  <a:lnTo>
                    <a:pt x="204692" y="290512"/>
                  </a:lnTo>
                  <a:lnTo>
                    <a:pt x="219551" y="285464"/>
                  </a:lnTo>
                  <a:lnTo>
                    <a:pt x="238601" y="285178"/>
                  </a:lnTo>
                  <a:lnTo>
                    <a:pt x="247079" y="281368"/>
                  </a:lnTo>
                  <a:lnTo>
                    <a:pt x="239840" y="262795"/>
                  </a:lnTo>
                  <a:lnTo>
                    <a:pt x="229362" y="251746"/>
                  </a:lnTo>
                  <a:lnTo>
                    <a:pt x="233934" y="248221"/>
                  </a:lnTo>
                  <a:lnTo>
                    <a:pt x="258509" y="237363"/>
                  </a:lnTo>
                  <a:lnTo>
                    <a:pt x="260699" y="241078"/>
                  </a:lnTo>
                  <a:lnTo>
                    <a:pt x="292227" y="231553"/>
                  </a:lnTo>
                  <a:lnTo>
                    <a:pt x="314325" y="228124"/>
                  </a:lnTo>
                  <a:lnTo>
                    <a:pt x="328136" y="229933"/>
                  </a:lnTo>
                  <a:lnTo>
                    <a:pt x="333947" y="227742"/>
                  </a:lnTo>
                  <a:lnTo>
                    <a:pt x="344424" y="244221"/>
                  </a:lnTo>
                  <a:lnTo>
                    <a:pt x="357759" y="239077"/>
                  </a:lnTo>
                  <a:lnTo>
                    <a:pt x="373190" y="240887"/>
                  </a:lnTo>
                  <a:lnTo>
                    <a:pt x="376904" y="244221"/>
                  </a:lnTo>
                  <a:lnTo>
                    <a:pt x="377952" y="249650"/>
                  </a:lnTo>
                  <a:lnTo>
                    <a:pt x="396526" y="259270"/>
                  </a:lnTo>
                  <a:lnTo>
                    <a:pt x="409289" y="242887"/>
                  </a:lnTo>
                  <a:lnTo>
                    <a:pt x="413099" y="226028"/>
                  </a:lnTo>
                  <a:lnTo>
                    <a:pt x="435293" y="210217"/>
                  </a:lnTo>
                  <a:lnTo>
                    <a:pt x="444437" y="214598"/>
                  </a:lnTo>
                  <a:lnTo>
                    <a:pt x="459677" y="215741"/>
                  </a:lnTo>
                  <a:lnTo>
                    <a:pt x="473964" y="211931"/>
                  </a:lnTo>
                  <a:lnTo>
                    <a:pt x="487204" y="201930"/>
                  </a:lnTo>
                  <a:lnTo>
                    <a:pt x="494729" y="213074"/>
                  </a:lnTo>
                  <a:lnTo>
                    <a:pt x="511778" y="225742"/>
                  </a:lnTo>
                  <a:lnTo>
                    <a:pt x="517208" y="220884"/>
                  </a:lnTo>
                  <a:lnTo>
                    <a:pt x="521208" y="212503"/>
                  </a:lnTo>
                  <a:lnTo>
                    <a:pt x="527971" y="207264"/>
                  </a:lnTo>
                  <a:lnTo>
                    <a:pt x="515112" y="190786"/>
                  </a:lnTo>
                  <a:lnTo>
                    <a:pt x="544164" y="190976"/>
                  </a:lnTo>
                  <a:lnTo>
                    <a:pt x="560546" y="185928"/>
                  </a:lnTo>
                  <a:lnTo>
                    <a:pt x="597123" y="185547"/>
                  </a:lnTo>
                  <a:lnTo>
                    <a:pt x="623221" y="191167"/>
                  </a:lnTo>
                  <a:lnTo>
                    <a:pt x="622840" y="186880"/>
                  </a:lnTo>
                  <a:lnTo>
                    <a:pt x="649796" y="177260"/>
                  </a:lnTo>
                  <a:lnTo>
                    <a:pt x="667893" y="179165"/>
                  </a:lnTo>
                  <a:lnTo>
                    <a:pt x="680276" y="177165"/>
                  </a:lnTo>
                  <a:lnTo>
                    <a:pt x="682085" y="168973"/>
                  </a:lnTo>
                  <a:lnTo>
                    <a:pt x="690467" y="159448"/>
                  </a:lnTo>
                  <a:lnTo>
                    <a:pt x="696278" y="146590"/>
                  </a:lnTo>
                  <a:lnTo>
                    <a:pt x="707232" y="148304"/>
                  </a:lnTo>
                  <a:lnTo>
                    <a:pt x="709231" y="145828"/>
                  </a:lnTo>
                  <a:lnTo>
                    <a:pt x="713899" y="125444"/>
                  </a:lnTo>
                  <a:lnTo>
                    <a:pt x="719614" y="115824"/>
                  </a:lnTo>
                  <a:lnTo>
                    <a:pt x="712946" y="106108"/>
                  </a:lnTo>
                  <a:lnTo>
                    <a:pt x="717233" y="98774"/>
                  </a:lnTo>
                  <a:lnTo>
                    <a:pt x="721138" y="98107"/>
                  </a:lnTo>
                  <a:lnTo>
                    <a:pt x="711137" y="91535"/>
                  </a:lnTo>
                  <a:lnTo>
                    <a:pt x="710280" y="84010"/>
                  </a:lnTo>
                  <a:lnTo>
                    <a:pt x="701135" y="82867"/>
                  </a:lnTo>
                  <a:lnTo>
                    <a:pt x="690848" y="75628"/>
                  </a:lnTo>
                  <a:lnTo>
                    <a:pt x="688753" y="58959"/>
                  </a:lnTo>
                  <a:lnTo>
                    <a:pt x="698659" y="45053"/>
                  </a:lnTo>
                  <a:lnTo>
                    <a:pt x="711232" y="34385"/>
                  </a:lnTo>
                  <a:lnTo>
                    <a:pt x="722091" y="27146"/>
                  </a:lnTo>
                  <a:lnTo>
                    <a:pt x="739235" y="22288"/>
                  </a:lnTo>
                  <a:lnTo>
                    <a:pt x="750570" y="20574"/>
                  </a:lnTo>
                  <a:lnTo>
                    <a:pt x="768191" y="23717"/>
                  </a:lnTo>
                  <a:lnTo>
                    <a:pt x="773811" y="36576"/>
                  </a:lnTo>
                  <a:lnTo>
                    <a:pt x="771049" y="52387"/>
                  </a:lnTo>
                  <a:lnTo>
                    <a:pt x="786574" y="72675"/>
                  </a:lnTo>
                  <a:lnTo>
                    <a:pt x="791432" y="84010"/>
                  </a:lnTo>
                  <a:lnTo>
                    <a:pt x="804101" y="92011"/>
                  </a:lnTo>
                  <a:lnTo>
                    <a:pt x="834295" y="92773"/>
                  </a:lnTo>
                  <a:lnTo>
                    <a:pt x="854393" y="79248"/>
                  </a:lnTo>
                  <a:lnTo>
                    <a:pt x="873919" y="78295"/>
                  </a:lnTo>
                  <a:lnTo>
                    <a:pt x="887444" y="68580"/>
                  </a:lnTo>
                  <a:lnTo>
                    <a:pt x="922211" y="59531"/>
                  </a:lnTo>
                  <a:lnTo>
                    <a:pt x="929355" y="69247"/>
                  </a:lnTo>
                  <a:lnTo>
                    <a:pt x="935355" y="64675"/>
                  </a:lnTo>
                  <a:lnTo>
                    <a:pt x="955643" y="58579"/>
                  </a:lnTo>
                  <a:lnTo>
                    <a:pt x="976598" y="41338"/>
                  </a:lnTo>
                  <a:lnTo>
                    <a:pt x="998601" y="30384"/>
                  </a:lnTo>
                  <a:lnTo>
                    <a:pt x="998029" y="21907"/>
                  </a:lnTo>
                  <a:lnTo>
                    <a:pt x="989647" y="14287"/>
                  </a:lnTo>
                  <a:lnTo>
                    <a:pt x="995553" y="9525"/>
                  </a:lnTo>
                  <a:lnTo>
                    <a:pt x="1001554" y="21050"/>
                  </a:lnTo>
                  <a:lnTo>
                    <a:pt x="1002697" y="29242"/>
                  </a:lnTo>
                  <a:lnTo>
                    <a:pt x="1012127" y="40957"/>
                  </a:lnTo>
                  <a:lnTo>
                    <a:pt x="1009650" y="50482"/>
                  </a:lnTo>
                  <a:lnTo>
                    <a:pt x="1012508" y="49816"/>
                  </a:lnTo>
                  <a:lnTo>
                    <a:pt x="1012603" y="68484"/>
                  </a:lnTo>
                  <a:lnTo>
                    <a:pt x="1018604" y="71818"/>
                  </a:lnTo>
                  <a:lnTo>
                    <a:pt x="1040321" y="70199"/>
                  </a:lnTo>
                  <a:lnTo>
                    <a:pt x="1076039" y="72009"/>
                  </a:lnTo>
                  <a:lnTo>
                    <a:pt x="1089184" y="60388"/>
                  </a:lnTo>
                  <a:lnTo>
                    <a:pt x="1093851" y="63055"/>
                  </a:lnTo>
                  <a:lnTo>
                    <a:pt x="1113472" y="54388"/>
                  </a:lnTo>
                  <a:lnTo>
                    <a:pt x="1128141" y="63532"/>
                  </a:lnTo>
                  <a:lnTo>
                    <a:pt x="1114997" y="79057"/>
                  </a:lnTo>
                  <a:lnTo>
                    <a:pt x="1134523" y="88392"/>
                  </a:lnTo>
                  <a:lnTo>
                    <a:pt x="1138333" y="88011"/>
                  </a:lnTo>
                  <a:lnTo>
                    <a:pt x="1140905" y="82582"/>
                  </a:lnTo>
                  <a:lnTo>
                    <a:pt x="1137000" y="70866"/>
                  </a:lnTo>
                  <a:lnTo>
                    <a:pt x="1130808" y="64294"/>
                  </a:lnTo>
                  <a:lnTo>
                    <a:pt x="1137190" y="54578"/>
                  </a:lnTo>
                  <a:lnTo>
                    <a:pt x="1140905" y="59150"/>
                  </a:lnTo>
                  <a:lnTo>
                    <a:pt x="1139381" y="64103"/>
                  </a:lnTo>
                  <a:lnTo>
                    <a:pt x="1142429" y="63817"/>
                  </a:lnTo>
                  <a:lnTo>
                    <a:pt x="1143667" y="66484"/>
                  </a:lnTo>
                  <a:lnTo>
                    <a:pt x="1153192" y="68484"/>
                  </a:lnTo>
                  <a:lnTo>
                    <a:pt x="1156906" y="65437"/>
                  </a:lnTo>
                  <a:lnTo>
                    <a:pt x="1169289" y="71628"/>
                  </a:lnTo>
                  <a:lnTo>
                    <a:pt x="1177957" y="66199"/>
                  </a:lnTo>
                  <a:lnTo>
                    <a:pt x="1185863" y="67437"/>
                  </a:lnTo>
                  <a:lnTo>
                    <a:pt x="1190911" y="60960"/>
                  </a:lnTo>
                  <a:lnTo>
                    <a:pt x="1192816" y="52578"/>
                  </a:lnTo>
                  <a:lnTo>
                    <a:pt x="1197769" y="50578"/>
                  </a:lnTo>
                  <a:lnTo>
                    <a:pt x="1203579" y="67246"/>
                  </a:lnTo>
                  <a:lnTo>
                    <a:pt x="1209771" y="76295"/>
                  </a:lnTo>
                  <a:lnTo>
                    <a:pt x="1215676" y="76486"/>
                  </a:lnTo>
                  <a:lnTo>
                    <a:pt x="1223677" y="101536"/>
                  </a:lnTo>
                  <a:lnTo>
                    <a:pt x="1228154" y="99060"/>
                  </a:lnTo>
                  <a:lnTo>
                    <a:pt x="1233678" y="101441"/>
                  </a:lnTo>
                  <a:lnTo>
                    <a:pt x="1241775" y="99155"/>
                  </a:lnTo>
                  <a:lnTo>
                    <a:pt x="1243870" y="118396"/>
                  </a:lnTo>
                  <a:lnTo>
                    <a:pt x="1259300" y="114205"/>
                  </a:lnTo>
                  <a:lnTo>
                    <a:pt x="1270350" y="122301"/>
                  </a:lnTo>
                  <a:lnTo>
                    <a:pt x="1280351" y="123920"/>
                  </a:lnTo>
                  <a:lnTo>
                    <a:pt x="1278922" y="115633"/>
                  </a:lnTo>
                  <a:lnTo>
                    <a:pt x="1296067" y="108871"/>
                  </a:lnTo>
                  <a:lnTo>
                    <a:pt x="1303592" y="121539"/>
                  </a:lnTo>
                  <a:lnTo>
                    <a:pt x="1304735" y="130111"/>
                  </a:lnTo>
                  <a:lnTo>
                    <a:pt x="1315498" y="126301"/>
                  </a:lnTo>
                  <a:lnTo>
                    <a:pt x="1324261" y="137541"/>
                  </a:lnTo>
                  <a:lnTo>
                    <a:pt x="1329881" y="139350"/>
                  </a:lnTo>
                  <a:lnTo>
                    <a:pt x="1324547" y="145447"/>
                  </a:lnTo>
                  <a:lnTo>
                    <a:pt x="1328547" y="156400"/>
                  </a:lnTo>
                  <a:lnTo>
                    <a:pt x="1320641" y="158877"/>
                  </a:lnTo>
                  <a:lnTo>
                    <a:pt x="1323309" y="169735"/>
                  </a:lnTo>
                  <a:lnTo>
                    <a:pt x="1321594" y="174022"/>
                  </a:lnTo>
                  <a:lnTo>
                    <a:pt x="1288447" y="176403"/>
                  </a:lnTo>
                  <a:lnTo>
                    <a:pt x="1266444" y="186023"/>
                  </a:lnTo>
                  <a:lnTo>
                    <a:pt x="1271683" y="199644"/>
                  </a:lnTo>
                  <a:lnTo>
                    <a:pt x="1268921" y="202597"/>
                  </a:lnTo>
                  <a:lnTo>
                    <a:pt x="1272921" y="205073"/>
                  </a:lnTo>
                  <a:lnTo>
                    <a:pt x="1260729" y="216884"/>
                  </a:lnTo>
                  <a:lnTo>
                    <a:pt x="1268730" y="224409"/>
                  </a:lnTo>
                  <a:lnTo>
                    <a:pt x="1249775" y="232315"/>
                  </a:lnTo>
                  <a:lnTo>
                    <a:pt x="1224153" y="232886"/>
                  </a:lnTo>
                  <a:lnTo>
                    <a:pt x="1201769" y="253365"/>
                  </a:lnTo>
                  <a:lnTo>
                    <a:pt x="1200722" y="258127"/>
                  </a:lnTo>
                  <a:lnTo>
                    <a:pt x="1205198" y="256794"/>
                  </a:lnTo>
                  <a:lnTo>
                    <a:pt x="1208532" y="264033"/>
                  </a:lnTo>
                  <a:lnTo>
                    <a:pt x="1211008" y="277273"/>
                  </a:lnTo>
                  <a:lnTo>
                    <a:pt x="1210437" y="293084"/>
                  </a:lnTo>
                  <a:lnTo>
                    <a:pt x="1225963" y="297084"/>
                  </a:lnTo>
                  <a:lnTo>
                    <a:pt x="1223581" y="311182"/>
                  </a:lnTo>
                  <a:lnTo>
                    <a:pt x="1216533" y="316420"/>
                  </a:lnTo>
                  <a:lnTo>
                    <a:pt x="1210342" y="316706"/>
                  </a:lnTo>
                  <a:lnTo>
                    <a:pt x="1207484" y="308419"/>
                  </a:lnTo>
                  <a:lnTo>
                    <a:pt x="1197864" y="306324"/>
                  </a:lnTo>
                  <a:lnTo>
                    <a:pt x="1195006" y="297656"/>
                  </a:lnTo>
                  <a:lnTo>
                    <a:pt x="1189101" y="297751"/>
                  </a:lnTo>
                  <a:lnTo>
                    <a:pt x="1185958" y="312039"/>
                  </a:lnTo>
                  <a:lnTo>
                    <a:pt x="1176528" y="309562"/>
                  </a:lnTo>
                  <a:lnTo>
                    <a:pt x="1176242" y="311944"/>
                  </a:lnTo>
                  <a:lnTo>
                    <a:pt x="1169384" y="313182"/>
                  </a:lnTo>
                  <a:lnTo>
                    <a:pt x="1170337" y="327850"/>
                  </a:lnTo>
                  <a:lnTo>
                    <a:pt x="1161860" y="327184"/>
                  </a:lnTo>
                  <a:lnTo>
                    <a:pt x="1164432" y="314801"/>
                  </a:lnTo>
                  <a:lnTo>
                    <a:pt x="1157192" y="314992"/>
                  </a:lnTo>
                  <a:lnTo>
                    <a:pt x="1154430" y="323374"/>
                  </a:lnTo>
                  <a:lnTo>
                    <a:pt x="1156621" y="324612"/>
                  </a:lnTo>
                  <a:lnTo>
                    <a:pt x="1156240" y="350615"/>
                  </a:lnTo>
                  <a:lnTo>
                    <a:pt x="1143857" y="355854"/>
                  </a:lnTo>
                  <a:lnTo>
                    <a:pt x="1141857" y="365760"/>
                  </a:lnTo>
                  <a:lnTo>
                    <a:pt x="1136618" y="364617"/>
                  </a:lnTo>
                  <a:lnTo>
                    <a:pt x="1136142" y="357473"/>
                  </a:lnTo>
                  <a:lnTo>
                    <a:pt x="1133571" y="373761"/>
                  </a:lnTo>
                  <a:lnTo>
                    <a:pt x="1136618" y="375380"/>
                  </a:lnTo>
                  <a:lnTo>
                    <a:pt x="1136333" y="380047"/>
                  </a:lnTo>
                  <a:lnTo>
                    <a:pt x="1131856" y="380333"/>
                  </a:lnTo>
                  <a:lnTo>
                    <a:pt x="1131856" y="386048"/>
                  </a:lnTo>
                  <a:lnTo>
                    <a:pt x="1127284" y="386524"/>
                  </a:lnTo>
                  <a:lnTo>
                    <a:pt x="1126808" y="391954"/>
                  </a:lnTo>
                  <a:lnTo>
                    <a:pt x="1132237" y="393763"/>
                  </a:lnTo>
                  <a:lnTo>
                    <a:pt x="1129760" y="399383"/>
                  </a:lnTo>
                  <a:lnTo>
                    <a:pt x="1135952" y="401098"/>
                  </a:lnTo>
                  <a:lnTo>
                    <a:pt x="1132999" y="424529"/>
                  </a:lnTo>
                  <a:lnTo>
                    <a:pt x="1141381" y="445198"/>
                  </a:lnTo>
                  <a:lnTo>
                    <a:pt x="1145191" y="447103"/>
                  </a:lnTo>
                  <a:lnTo>
                    <a:pt x="1141952" y="449294"/>
                  </a:lnTo>
                  <a:lnTo>
                    <a:pt x="1148810" y="456438"/>
                  </a:lnTo>
                  <a:lnTo>
                    <a:pt x="1145667" y="462534"/>
                  </a:lnTo>
                  <a:lnTo>
                    <a:pt x="1147572" y="463963"/>
                  </a:lnTo>
                  <a:lnTo>
                    <a:pt x="1133380" y="472154"/>
                  </a:lnTo>
                  <a:lnTo>
                    <a:pt x="1133380" y="477202"/>
                  </a:lnTo>
                  <a:lnTo>
                    <a:pt x="1137666" y="476821"/>
                  </a:lnTo>
                  <a:lnTo>
                    <a:pt x="1133571" y="478917"/>
                  </a:lnTo>
                  <a:lnTo>
                    <a:pt x="1133665" y="487013"/>
                  </a:lnTo>
                  <a:lnTo>
                    <a:pt x="1140048" y="501491"/>
                  </a:lnTo>
                  <a:lnTo>
                    <a:pt x="1157478" y="522541"/>
                  </a:lnTo>
                  <a:lnTo>
                    <a:pt x="1145953" y="532447"/>
                  </a:lnTo>
                  <a:lnTo>
                    <a:pt x="1144333" y="538734"/>
                  </a:lnTo>
                  <a:lnTo>
                    <a:pt x="1146239" y="548830"/>
                  </a:lnTo>
                  <a:lnTo>
                    <a:pt x="1141191" y="555498"/>
                  </a:lnTo>
                  <a:lnTo>
                    <a:pt x="1136523" y="557308"/>
                  </a:lnTo>
                  <a:lnTo>
                    <a:pt x="1132618" y="584168"/>
                  </a:lnTo>
                  <a:lnTo>
                    <a:pt x="1138047" y="601408"/>
                  </a:lnTo>
                  <a:lnTo>
                    <a:pt x="1155192" y="595217"/>
                  </a:lnTo>
                  <a:lnTo>
                    <a:pt x="1156621" y="598265"/>
                  </a:lnTo>
                  <a:lnTo>
                    <a:pt x="1164717" y="594455"/>
                  </a:lnTo>
                  <a:lnTo>
                    <a:pt x="1191292" y="590645"/>
                  </a:lnTo>
                  <a:lnTo>
                    <a:pt x="1202246" y="634174"/>
                  </a:lnTo>
                  <a:lnTo>
                    <a:pt x="1199388" y="640461"/>
                  </a:lnTo>
                  <a:lnTo>
                    <a:pt x="1202627" y="654558"/>
                  </a:lnTo>
                  <a:lnTo>
                    <a:pt x="1193578" y="661416"/>
                  </a:lnTo>
                  <a:lnTo>
                    <a:pt x="1196055" y="665702"/>
                  </a:lnTo>
                  <a:lnTo>
                    <a:pt x="1184720" y="664083"/>
                  </a:lnTo>
                  <a:lnTo>
                    <a:pt x="1187482" y="671322"/>
                  </a:lnTo>
                  <a:lnTo>
                    <a:pt x="1179195" y="676275"/>
                  </a:lnTo>
                  <a:lnTo>
                    <a:pt x="1183958" y="681038"/>
                  </a:lnTo>
                  <a:lnTo>
                    <a:pt x="1178814" y="687514"/>
                  </a:lnTo>
                  <a:lnTo>
                    <a:pt x="1182433" y="692753"/>
                  </a:lnTo>
                  <a:lnTo>
                    <a:pt x="1184529" y="691229"/>
                  </a:lnTo>
                  <a:lnTo>
                    <a:pt x="1198341" y="718090"/>
                  </a:lnTo>
                  <a:lnTo>
                    <a:pt x="1194530" y="719614"/>
                  </a:lnTo>
                  <a:lnTo>
                    <a:pt x="1192816" y="715042"/>
                  </a:lnTo>
                  <a:lnTo>
                    <a:pt x="1189577" y="717137"/>
                  </a:lnTo>
                  <a:lnTo>
                    <a:pt x="1188339" y="714946"/>
                  </a:lnTo>
                  <a:lnTo>
                    <a:pt x="1178528" y="724186"/>
                  </a:lnTo>
                  <a:lnTo>
                    <a:pt x="1177005" y="733615"/>
                  </a:lnTo>
                  <a:lnTo>
                    <a:pt x="1184910" y="729710"/>
                  </a:lnTo>
                  <a:lnTo>
                    <a:pt x="1185958" y="739616"/>
                  </a:lnTo>
                  <a:lnTo>
                    <a:pt x="1194626" y="738568"/>
                  </a:lnTo>
                  <a:lnTo>
                    <a:pt x="1195769" y="742950"/>
                  </a:lnTo>
                  <a:lnTo>
                    <a:pt x="1190244" y="745903"/>
                  </a:lnTo>
                  <a:lnTo>
                    <a:pt x="1190815" y="750760"/>
                  </a:lnTo>
                  <a:lnTo>
                    <a:pt x="1204437" y="749713"/>
                  </a:lnTo>
                  <a:lnTo>
                    <a:pt x="1203484" y="756666"/>
                  </a:lnTo>
                  <a:lnTo>
                    <a:pt x="1197388" y="763524"/>
                  </a:lnTo>
                  <a:lnTo>
                    <a:pt x="1212533" y="784860"/>
                  </a:lnTo>
                  <a:lnTo>
                    <a:pt x="1215866" y="794004"/>
                  </a:lnTo>
                  <a:lnTo>
                    <a:pt x="1223105" y="792194"/>
                  </a:lnTo>
                  <a:lnTo>
                    <a:pt x="1225106" y="795909"/>
                  </a:lnTo>
                  <a:lnTo>
                    <a:pt x="1229201" y="794099"/>
                  </a:lnTo>
                  <a:lnTo>
                    <a:pt x="1239203" y="785431"/>
                  </a:lnTo>
                  <a:lnTo>
                    <a:pt x="1240727" y="780955"/>
                  </a:lnTo>
                  <a:lnTo>
                    <a:pt x="1242537" y="786384"/>
                  </a:lnTo>
                  <a:lnTo>
                    <a:pt x="1226630" y="801624"/>
                  </a:lnTo>
                  <a:lnTo>
                    <a:pt x="1226725" y="805053"/>
                  </a:lnTo>
                  <a:lnTo>
                    <a:pt x="1230725" y="807053"/>
                  </a:lnTo>
                  <a:lnTo>
                    <a:pt x="1228725" y="813149"/>
                  </a:lnTo>
                  <a:lnTo>
                    <a:pt x="1232345" y="817340"/>
                  </a:lnTo>
                  <a:lnTo>
                    <a:pt x="1243108" y="809434"/>
                  </a:lnTo>
                  <a:lnTo>
                    <a:pt x="1244441" y="811149"/>
                  </a:lnTo>
                  <a:lnTo>
                    <a:pt x="1234631" y="820864"/>
                  </a:lnTo>
                  <a:lnTo>
                    <a:pt x="1241108" y="830389"/>
                  </a:lnTo>
                  <a:lnTo>
                    <a:pt x="1248537" y="836009"/>
                  </a:lnTo>
                  <a:lnTo>
                    <a:pt x="1258919" y="819817"/>
                  </a:lnTo>
                  <a:lnTo>
                    <a:pt x="1261967" y="822769"/>
                  </a:lnTo>
                  <a:lnTo>
                    <a:pt x="1261205" y="825627"/>
                  </a:lnTo>
                  <a:lnTo>
                    <a:pt x="1253490" y="838486"/>
                  </a:lnTo>
                  <a:lnTo>
                    <a:pt x="1256919" y="841724"/>
                  </a:lnTo>
                  <a:lnTo>
                    <a:pt x="1259015" y="839248"/>
                  </a:lnTo>
                  <a:lnTo>
                    <a:pt x="1264825" y="838867"/>
                  </a:lnTo>
                  <a:lnTo>
                    <a:pt x="1270730" y="851154"/>
                  </a:lnTo>
                  <a:lnTo>
                    <a:pt x="1275017" y="850201"/>
                  </a:lnTo>
                  <a:lnTo>
                    <a:pt x="1284256" y="856869"/>
                  </a:lnTo>
                  <a:lnTo>
                    <a:pt x="1288828" y="855059"/>
                  </a:lnTo>
                  <a:lnTo>
                    <a:pt x="1305115" y="835342"/>
                  </a:lnTo>
                  <a:lnTo>
                    <a:pt x="1312641" y="837057"/>
                  </a:lnTo>
                  <a:lnTo>
                    <a:pt x="1316641" y="840867"/>
                  </a:lnTo>
                  <a:lnTo>
                    <a:pt x="1323022" y="840105"/>
                  </a:lnTo>
                  <a:lnTo>
                    <a:pt x="1330548" y="843058"/>
                  </a:lnTo>
                  <a:lnTo>
                    <a:pt x="1335215" y="846487"/>
                  </a:lnTo>
                  <a:lnTo>
                    <a:pt x="1342072" y="859631"/>
                  </a:lnTo>
                  <a:lnTo>
                    <a:pt x="1340644" y="863536"/>
                  </a:lnTo>
                  <a:lnTo>
                    <a:pt x="1347312" y="881824"/>
                  </a:lnTo>
                  <a:lnTo>
                    <a:pt x="1358456" y="887539"/>
                  </a:lnTo>
                  <a:lnTo>
                    <a:pt x="1360266" y="898874"/>
                  </a:lnTo>
                  <a:lnTo>
                    <a:pt x="1358741" y="901255"/>
                  </a:lnTo>
                  <a:lnTo>
                    <a:pt x="1349121" y="902017"/>
                  </a:lnTo>
                  <a:lnTo>
                    <a:pt x="1336929" y="917162"/>
                  </a:lnTo>
                  <a:lnTo>
                    <a:pt x="1320070" y="917448"/>
                  </a:lnTo>
                  <a:lnTo>
                    <a:pt x="1305115" y="925068"/>
                  </a:lnTo>
                  <a:lnTo>
                    <a:pt x="1310355" y="940022"/>
                  </a:lnTo>
                  <a:lnTo>
                    <a:pt x="1323594" y="956691"/>
                  </a:lnTo>
                  <a:lnTo>
                    <a:pt x="1325594" y="968502"/>
                  </a:lnTo>
                  <a:lnTo>
                    <a:pt x="1319403" y="969645"/>
                  </a:lnTo>
                  <a:lnTo>
                    <a:pt x="1323499" y="980503"/>
                  </a:lnTo>
                  <a:lnTo>
                    <a:pt x="1335596" y="998220"/>
                  </a:lnTo>
                  <a:lnTo>
                    <a:pt x="1316832" y="1012126"/>
                  </a:lnTo>
                  <a:lnTo>
                    <a:pt x="1319784" y="1018984"/>
                  </a:lnTo>
                  <a:lnTo>
                    <a:pt x="1311974" y="1021937"/>
                  </a:lnTo>
                  <a:lnTo>
                    <a:pt x="1306830" y="1032796"/>
                  </a:lnTo>
                  <a:lnTo>
                    <a:pt x="1308830" y="1036891"/>
                  </a:lnTo>
                  <a:lnTo>
                    <a:pt x="1305021" y="1041463"/>
                  </a:lnTo>
                  <a:lnTo>
                    <a:pt x="1305401" y="1047940"/>
                  </a:lnTo>
                  <a:lnTo>
                    <a:pt x="1310640" y="1048988"/>
                  </a:lnTo>
                  <a:lnTo>
                    <a:pt x="1309306" y="1044607"/>
                  </a:lnTo>
                  <a:lnTo>
                    <a:pt x="1313117" y="1046035"/>
                  </a:lnTo>
                  <a:lnTo>
                    <a:pt x="1317117" y="1043940"/>
                  </a:lnTo>
                  <a:lnTo>
                    <a:pt x="1318355" y="1045940"/>
                  </a:lnTo>
                  <a:lnTo>
                    <a:pt x="1316069" y="1048702"/>
                  </a:lnTo>
                  <a:lnTo>
                    <a:pt x="1302353" y="1055275"/>
                  </a:lnTo>
                  <a:lnTo>
                    <a:pt x="1295305" y="1045464"/>
                  </a:lnTo>
                  <a:lnTo>
                    <a:pt x="1295686" y="1041844"/>
                  </a:lnTo>
                  <a:lnTo>
                    <a:pt x="1298162" y="1044511"/>
                  </a:lnTo>
                  <a:lnTo>
                    <a:pt x="1298734" y="1035272"/>
                  </a:lnTo>
                  <a:lnTo>
                    <a:pt x="1293019" y="1034320"/>
                  </a:lnTo>
                  <a:lnTo>
                    <a:pt x="1292448" y="1041559"/>
                  </a:lnTo>
                  <a:lnTo>
                    <a:pt x="1284351" y="1048417"/>
                  </a:lnTo>
                  <a:lnTo>
                    <a:pt x="1284066" y="1058989"/>
                  </a:lnTo>
                  <a:lnTo>
                    <a:pt x="1281494" y="1056322"/>
                  </a:lnTo>
                  <a:lnTo>
                    <a:pt x="1272826" y="1061942"/>
                  </a:lnTo>
                  <a:lnTo>
                    <a:pt x="1268158" y="1061942"/>
                  </a:lnTo>
                  <a:lnTo>
                    <a:pt x="1262824" y="1054608"/>
                  </a:lnTo>
                  <a:lnTo>
                    <a:pt x="1247109" y="1066990"/>
                  </a:lnTo>
                  <a:lnTo>
                    <a:pt x="1244823" y="1065466"/>
                  </a:lnTo>
                  <a:lnTo>
                    <a:pt x="1239393" y="1069657"/>
                  </a:lnTo>
                  <a:lnTo>
                    <a:pt x="1219676" y="1073563"/>
                  </a:lnTo>
                  <a:lnTo>
                    <a:pt x="1214914" y="1071467"/>
                  </a:lnTo>
                  <a:lnTo>
                    <a:pt x="1212628" y="1073848"/>
                  </a:lnTo>
                  <a:lnTo>
                    <a:pt x="1203960" y="1074801"/>
                  </a:lnTo>
                  <a:lnTo>
                    <a:pt x="1195006" y="1085278"/>
                  </a:lnTo>
                  <a:lnTo>
                    <a:pt x="1191864" y="1103471"/>
                  </a:lnTo>
                  <a:lnTo>
                    <a:pt x="1180147" y="1110901"/>
                  </a:lnTo>
                  <a:lnTo>
                    <a:pt x="1177290" y="1119568"/>
                  </a:lnTo>
                  <a:lnTo>
                    <a:pt x="1168051" y="1129189"/>
                  </a:lnTo>
                  <a:lnTo>
                    <a:pt x="1191673" y="1177385"/>
                  </a:lnTo>
                  <a:lnTo>
                    <a:pt x="1199293" y="1207103"/>
                  </a:lnTo>
                  <a:lnTo>
                    <a:pt x="1208627" y="1225391"/>
                  </a:lnTo>
                  <a:lnTo>
                    <a:pt x="1214056" y="1230725"/>
                  </a:lnTo>
                  <a:lnTo>
                    <a:pt x="1229106" y="1221200"/>
                  </a:lnTo>
                  <a:lnTo>
                    <a:pt x="1233773" y="1221105"/>
                  </a:lnTo>
                  <a:lnTo>
                    <a:pt x="1241393" y="1228249"/>
                  </a:lnTo>
                  <a:lnTo>
                    <a:pt x="1248918" y="1231106"/>
                  </a:lnTo>
                  <a:lnTo>
                    <a:pt x="1277303" y="1225582"/>
                  </a:lnTo>
                  <a:lnTo>
                    <a:pt x="1282065" y="1226915"/>
                  </a:lnTo>
                  <a:lnTo>
                    <a:pt x="1292257" y="1221486"/>
                  </a:lnTo>
                  <a:lnTo>
                    <a:pt x="1293971" y="1223963"/>
                  </a:lnTo>
                  <a:lnTo>
                    <a:pt x="1301687" y="1224820"/>
                  </a:lnTo>
                  <a:lnTo>
                    <a:pt x="1303877" y="1215961"/>
                  </a:lnTo>
                  <a:lnTo>
                    <a:pt x="1299687" y="1209294"/>
                  </a:lnTo>
                  <a:lnTo>
                    <a:pt x="1296639" y="1209389"/>
                  </a:lnTo>
                  <a:lnTo>
                    <a:pt x="1295972" y="1202626"/>
                  </a:lnTo>
                  <a:lnTo>
                    <a:pt x="1291876" y="1200817"/>
                  </a:lnTo>
                  <a:lnTo>
                    <a:pt x="1293495" y="1189863"/>
                  </a:lnTo>
                  <a:lnTo>
                    <a:pt x="1297496" y="1185386"/>
                  </a:lnTo>
                  <a:lnTo>
                    <a:pt x="1301687" y="1200626"/>
                  </a:lnTo>
                  <a:lnTo>
                    <a:pt x="1308830" y="1197578"/>
                  </a:lnTo>
                  <a:lnTo>
                    <a:pt x="1319594" y="1182624"/>
                  </a:lnTo>
                  <a:lnTo>
                    <a:pt x="1329309" y="1196626"/>
                  </a:lnTo>
                  <a:lnTo>
                    <a:pt x="1336167" y="1195197"/>
                  </a:lnTo>
                  <a:lnTo>
                    <a:pt x="1341406" y="1203103"/>
                  </a:lnTo>
                  <a:lnTo>
                    <a:pt x="1337787" y="1210342"/>
                  </a:lnTo>
                  <a:lnTo>
                    <a:pt x="1340358" y="1213675"/>
                  </a:lnTo>
                  <a:lnTo>
                    <a:pt x="1336262" y="1216533"/>
                  </a:lnTo>
                  <a:lnTo>
                    <a:pt x="1340930" y="1218057"/>
                  </a:lnTo>
                  <a:lnTo>
                    <a:pt x="1340453" y="1225105"/>
                  </a:lnTo>
                  <a:lnTo>
                    <a:pt x="1337787" y="1237869"/>
                  </a:lnTo>
                  <a:lnTo>
                    <a:pt x="1334453" y="1239869"/>
                  </a:lnTo>
                  <a:lnTo>
                    <a:pt x="1340168" y="1257300"/>
                  </a:lnTo>
                  <a:lnTo>
                    <a:pt x="1349502" y="1271588"/>
                  </a:lnTo>
                  <a:lnTo>
                    <a:pt x="1362742" y="1283018"/>
                  </a:lnTo>
                  <a:lnTo>
                    <a:pt x="1370267" y="1274255"/>
                  </a:lnTo>
                  <a:lnTo>
                    <a:pt x="1376458" y="1279684"/>
                  </a:lnTo>
                  <a:lnTo>
                    <a:pt x="1387698" y="1300924"/>
                  </a:lnTo>
                  <a:lnTo>
                    <a:pt x="1426274" y="1336262"/>
                  </a:lnTo>
                  <a:lnTo>
                    <a:pt x="1434274" y="1350454"/>
                  </a:lnTo>
                  <a:lnTo>
                    <a:pt x="1433798" y="1355121"/>
                  </a:lnTo>
                  <a:lnTo>
                    <a:pt x="1431512" y="1355121"/>
                  </a:lnTo>
                  <a:lnTo>
                    <a:pt x="1434560" y="1363980"/>
                  </a:lnTo>
                  <a:lnTo>
                    <a:pt x="1427512" y="1366171"/>
                  </a:lnTo>
                  <a:lnTo>
                    <a:pt x="1429036" y="1371505"/>
                  </a:lnTo>
                  <a:lnTo>
                    <a:pt x="1419321" y="1386554"/>
                  </a:lnTo>
                  <a:lnTo>
                    <a:pt x="1408462" y="1382935"/>
                  </a:lnTo>
                  <a:lnTo>
                    <a:pt x="1407414" y="1385030"/>
                  </a:lnTo>
                  <a:lnTo>
                    <a:pt x="1399699" y="1382077"/>
                  </a:lnTo>
                  <a:lnTo>
                    <a:pt x="1391412" y="1384459"/>
                  </a:lnTo>
                  <a:lnTo>
                    <a:pt x="1385126" y="1383125"/>
                  </a:lnTo>
                  <a:lnTo>
                    <a:pt x="1383316" y="1387602"/>
                  </a:lnTo>
                  <a:lnTo>
                    <a:pt x="1380268" y="1388269"/>
                  </a:lnTo>
                  <a:lnTo>
                    <a:pt x="1379506" y="1395603"/>
                  </a:lnTo>
                  <a:lnTo>
                    <a:pt x="1376934" y="1395984"/>
                  </a:lnTo>
                  <a:lnTo>
                    <a:pt x="1378173" y="1406461"/>
                  </a:lnTo>
                  <a:lnTo>
                    <a:pt x="1362171" y="1418558"/>
                  </a:lnTo>
                  <a:lnTo>
                    <a:pt x="1368076" y="1424749"/>
                  </a:lnTo>
                  <a:lnTo>
                    <a:pt x="1372839" y="1422845"/>
                  </a:lnTo>
                  <a:lnTo>
                    <a:pt x="1372743" y="1418844"/>
                  </a:lnTo>
                  <a:lnTo>
                    <a:pt x="1376553" y="1416748"/>
                  </a:lnTo>
                  <a:lnTo>
                    <a:pt x="1381982" y="1420368"/>
                  </a:lnTo>
                  <a:lnTo>
                    <a:pt x="1382173" y="1425321"/>
                  </a:lnTo>
                  <a:lnTo>
                    <a:pt x="1372553" y="1432465"/>
                  </a:lnTo>
                  <a:lnTo>
                    <a:pt x="1373124" y="1437608"/>
                  </a:lnTo>
                  <a:lnTo>
                    <a:pt x="1375505" y="1436561"/>
                  </a:lnTo>
                  <a:lnTo>
                    <a:pt x="1379506" y="1441895"/>
                  </a:lnTo>
                  <a:lnTo>
                    <a:pt x="1378934" y="1449134"/>
                  </a:lnTo>
                  <a:lnTo>
                    <a:pt x="1390269" y="1449895"/>
                  </a:lnTo>
                  <a:lnTo>
                    <a:pt x="1388745" y="1446943"/>
                  </a:lnTo>
                  <a:lnTo>
                    <a:pt x="1393603" y="1444847"/>
                  </a:lnTo>
                  <a:lnTo>
                    <a:pt x="1394460" y="1450943"/>
                  </a:lnTo>
                  <a:lnTo>
                    <a:pt x="1389602" y="1457039"/>
                  </a:lnTo>
                  <a:lnTo>
                    <a:pt x="1390746" y="1458753"/>
                  </a:lnTo>
                  <a:lnTo>
                    <a:pt x="1387126" y="1459135"/>
                  </a:lnTo>
                  <a:lnTo>
                    <a:pt x="1382554" y="1465993"/>
                  </a:lnTo>
                  <a:lnTo>
                    <a:pt x="1378744" y="1467135"/>
                  </a:lnTo>
                  <a:lnTo>
                    <a:pt x="1379030" y="1469517"/>
                  </a:lnTo>
                  <a:lnTo>
                    <a:pt x="1385316" y="1471803"/>
                  </a:lnTo>
                  <a:lnTo>
                    <a:pt x="1394270" y="1482090"/>
                  </a:lnTo>
                  <a:lnTo>
                    <a:pt x="1396080" y="1480280"/>
                  </a:lnTo>
                  <a:lnTo>
                    <a:pt x="1404842" y="1486090"/>
                  </a:lnTo>
                  <a:lnTo>
                    <a:pt x="1400747" y="1492948"/>
                  </a:lnTo>
                  <a:lnTo>
                    <a:pt x="1393032" y="1489615"/>
                  </a:lnTo>
                  <a:lnTo>
                    <a:pt x="1392555" y="1493615"/>
                  </a:lnTo>
                  <a:lnTo>
                    <a:pt x="1378744" y="1484757"/>
                  </a:lnTo>
                  <a:lnTo>
                    <a:pt x="1367981" y="1470660"/>
                  </a:lnTo>
                  <a:lnTo>
                    <a:pt x="1364933" y="1473422"/>
                  </a:lnTo>
                  <a:lnTo>
                    <a:pt x="1360551" y="1472946"/>
                  </a:lnTo>
                  <a:lnTo>
                    <a:pt x="1358456" y="1470946"/>
                  </a:lnTo>
                  <a:lnTo>
                    <a:pt x="1360646" y="1468184"/>
                  </a:lnTo>
                  <a:lnTo>
                    <a:pt x="1348740" y="1451515"/>
                  </a:lnTo>
                  <a:lnTo>
                    <a:pt x="1345121" y="1452658"/>
                  </a:lnTo>
                  <a:lnTo>
                    <a:pt x="1341787" y="1469231"/>
                  </a:lnTo>
                  <a:lnTo>
                    <a:pt x="1338930" y="1472565"/>
                  </a:lnTo>
                  <a:lnTo>
                    <a:pt x="1333596" y="1470184"/>
                  </a:lnTo>
                  <a:lnTo>
                    <a:pt x="1325404" y="1473994"/>
                  </a:lnTo>
                  <a:lnTo>
                    <a:pt x="1317022" y="1469803"/>
                  </a:lnTo>
                  <a:lnTo>
                    <a:pt x="1319594" y="1479328"/>
                  </a:lnTo>
                  <a:lnTo>
                    <a:pt x="1313402" y="1496092"/>
                  </a:lnTo>
                  <a:lnTo>
                    <a:pt x="1288257" y="1502854"/>
                  </a:lnTo>
                  <a:lnTo>
                    <a:pt x="1278446" y="1498282"/>
                  </a:lnTo>
                  <a:lnTo>
                    <a:pt x="1276731" y="1494758"/>
                  </a:lnTo>
                  <a:lnTo>
                    <a:pt x="1273016" y="1498378"/>
                  </a:lnTo>
                  <a:lnTo>
                    <a:pt x="1271016" y="1508570"/>
                  </a:lnTo>
                  <a:lnTo>
                    <a:pt x="1266635" y="1507427"/>
                  </a:lnTo>
                  <a:lnTo>
                    <a:pt x="1266159" y="1511046"/>
                  </a:lnTo>
                  <a:lnTo>
                    <a:pt x="1262920" y="1508760"/>
                  </a:lnTo>
                  <a:lnTo>
                    <a:pt x="1248156" y="1518571"/>
                  </a:lnTo>
                  <a:lnTo>
                    <a:pt x="1247680" y="1543717"/>
                  </a:lnTo>
                  <a:lnTo>
                    <a:pt x="1243489" y="1548479"/>
                  </a:lnTo>
                  <a:lnTo>
                    <a:pt x="1236821" y="1542955"/>
                  </a:lnTo>
                  <a:lnTo>
                    <a:pt x="1228154" y="1548955"/>
                  </a:lnTo>
                  <a:lnTo>
                    <a:pt x="1232154" y="1550575"/>
                  </a:lnTo>
                  <a:lnTo>
                    <a:pt x="1234821" y="1558099"/>
                  </a:lnTo>
                  <a:lnTo>
                    <a:pt x="1241965" y="1561433"/>
                  </a:lnTo>
                  <a:lnTo>
                    <a:pt x="1244727" y="1559337"/>
                  </a:lnTo>
                  <a:lnTo>
                    <a:pt x="1257396" y="1572959"/>
                  </a:lnTo>
                  <a:lnTo>
                    <a:pt x="1257205" y="1577340"/>
                  </a:lnTo>
                  <a:lnTo>
                    <a:pt x="1263682" y="1581055"/>
                  </a:lnTo>
                  <a:lnTo>
                    <a:pt x="1275207" y="1573053"/>
                  </a:lnTo>
                  <a:lnTo>
                    <a:pt x="1279398" y="1578673"/>
                  </a:lnTo>
                  <a:lnTo>
                    <a:pt x="1276540" y="1581435"/>
                  </a:lnTo>
                  <a:lnTo>
                    <a:pt x="1276540" y="1587151"/>
                  </a:lnTo>
                  <a:lnTo>
                    <a:pt x="1279589" y="1579245"/>
                  </a:lnTo>
                  <a:lnTo>
                    <a:pt x="1283113" y="1581245"/>
                  </a:lnTo>
                  <a:lnTo>
                    <a:pt x="1287208" y="1573816"/>
                  </a:lnTo>
                  <a:lnTo>
                    <a:pt x="1289114" y="1581340"/>
                  </a:lnTo>
                  <a:lnTo>
                    <a:pt x="1296543" y="1576768"/>
                  </a:lnTo>
                  <a:lnTo>
                    <a:pt x="1299781" y="1582674"/>
                  </a:lnTo>
                  <a:lnTo>
                    <a:pt x="1307592" y="1583721"/>
                  </a:lnTo>
                  <a:lnTo>
                    <a:pt x="1309116" y="1587341"/>
                  </a:lnTo>
                  <a:lnTo>
                    <a:pt x="1327976" y="1589913"/>
                  </a:lnTo>
                  <a:lnTo>
                    <a:pt x="1340930" y="1586389"/>
                  </a:lnTo>
                  <a:lnTo>
                    <a:pt x="1343025" y="1592580"/>
                  </a:lnTo>
                  <a:lnTo>
                    <a:pt x="1339691" y="1606201"/>
                  </a:lnTo>
                  <a:lnTo>
                    <a:pt x="1333405" y="1615630"/>
                  </a:lnTo>
                  <a:lnTo>
                    <a:pt x="1330928" y="1614678"/>
                  </a:lnTo>
                  <a:lnTo>
                    <a:pt x="1328833" y="1620488"/>
                  </a:lnTo>
                  <a:lnTo>
                    <a:pt x="1321784" y="1624774"/>
                  </a:lnTo>
                  <a:lnTo>
                    <a:pt x="1318641" y="1623536"/>
                  </a:lnTo>
                  <a:lnTo>
                    <a:pt x="1305592" y="1628489"/>
                  </a:lnTo>
                  <a:lnTo>
                    <a:pt x="1283589" y="1646111"/>
                  </a:lnTo>
                  <a:lnTo>
                    <a:pt x="1284256" y="1658112"/>
                  </a:lnTo>
                  <a:lnTo>
                    <a:pt x="1280446" y="1655826"/>
                  </a:lnTo>
                  <a:lnTo>
                    <a:pt x="1276922" y="1658112"/>
                  </a:lnTo>
                  <a:lnTo>
                    <a:pt x="1274541" y="1656779"/>
                  </a:lnTo>
                  <a:lnTo>
                    <a:pt x="1271397" y="1658112"/>
                  </a:lnTo>
                  <a:lnTo>
                    <a:pt x="1271969" y="1661065"/>
                  </a:lnTo>
                  <a:lnTo>
                    <a:pt x="1240727" y="1666399"/>
                  </a:lnTo>
                  <a:lnTo>
                    <a:pt x="1229487" y="1664208"/>
                  </a:lnTo>
                  <a:lnTo>
                    <a:pt x="1215390" y="1672018"/>
                  </a:lnTo>
                  <a:lnTo>
                    <a:pt x="1212818" y="1675352"/>
                  </a:lnTo>
                  <a:lnTo>
                    <a:pt x="1214533" y="1678781"/>
                  </a:lnTo>
                  <a:lnTo>
                    <a:pt x="1210056" y="1680591"/>
                  </a:lnTo>
                  <a:lnTo>
                    <a:pt x="1207199" y="1692402"/>
                  </a:lnTo>
                  <a:lnTo>
                    <a:pt x="1200817" y="1700879"/>
                  </a:lnTo>
                  <a:lnTo>
                    <a:pt x="1193578" y="1707832"/>
                  </a:lnTo>
                  <a:lnTo>
                    <a:pt x="1180910" y="1713357"/>
                  </a:lnTo>
                  <a:lnTo>
                    <a:pt x="1177481" y="1732693"/>
                  </a:lnTo>
                  <a:lnTo>
                    <a:pt x="1170242" y="1734312"/>
                  </a:lnTo>
                  <a:lnTo>
                    <a:pt x="1169289" y="1732597"/>
                  </a:lnTo>
                  <a:lnTo>
                    <a:pt x="1165193" y="1736979"/>
                  </a:lnTo>
                  <a:lnTo>
                    <a:pt x="1153192" y="1740312"/>
                  </a:lnTo>
                  <a:lnTo>
                    <a:pt x="1147477" y="1738408"/>
                  </a:lnTo>
                  <a:lnTo>
                    <a:pt x="1147572" y="1734312"/>
                  </a:lnTo>
                  <a:lnTo>
                    <a:pt x="1144905" y="1734026"/>
                  </a:lnTo>
                  <a:lnTo>
                    <a:pt x="1141857" y="1728978"/>
                  </a:lnTo>
                  <a:lnTo>
                    <a:pt x="1138714" y="1729264"/>
                  </a:lnTo>
                  <a:lnTo>
                    <a:pt x="1124236" y="1737741"/>
                  </a:lnTo>
                  <a:lnTo>
                    <a:pt x="1116330" y="1746218"/>
                  </a:lnTo>
                  <a:lnTo>
                    <a:pt x="1104614" y="1751076"/>
                  </a:lnTo>
                  <a:lnTo>
                    <a:pt x="1100709" y="1757267"/>
                  </a:lnTo>
                  <a:lnTo>
                    <a:pt x="1093756" y="1758315"/>
                  </a:lnTo>
                  <a:lnTo>
                    <a:pt x="1091470" y="1767364"/>
                  </a:lnTo>
                  <a:lnTo>
                    <a:pt x="1087089" y="1760505"/>
                  </a:lnTo>
                  <a:lnTo>
                    <a:pt x="1083564" y="1760505"/>
                  </a:lnTo>
                  <a:lnTo>
                    <a:pt x="1068133" y="1775079"/>
                  </a:lnTo>
                  <a:lnTo>
                    <a:pt x="1064133" y="1784413"/>
                  </a:lnTo>
                  <a:lnTo>
                    <a:pt x="1059180" y="1784985"/>
                  </a:lnTo>
                  <a:lnTo>
                    <a:pt x="1048131" y="1779651"/>
                  </a:lnTo>
                  <a:lnTo>
                    <a:pt x="1045369" y="1766697"/>
                  </a:lnTo>
                  <a:lnTo>
                    <a:pt x="1047083" y="1760505"/>
                  </a:lnTo>
                  <a:lnTo>
                    <a:pt x="1055751" y="1750409"/>
                  </a:lnTo>
                  <a:lnTo>
                    <a:pt x="1070229" y="1741075"/>
                  </a:lnTo>
                  <a:lnTo>
                    <a:pt x="1070896" y="1737931"/>
                  </a:lnTo>
                  <a:lnTo>
                    <a:pt x="1063466" y="1722691"/>
                  </a:lnTo>
                  <a:lnTo>
                    <a:pt x="1059942" y="1721929"/>
                  </a:lnTo>
                  <a:lnTo>
                    <a:pt x="1058037" y="1726787"/>
                  </a:lnTo>
                  <a:lnTo>
                    <a:pt x="1041083" y="1738979"/>
                  </a:lnTo>
                  <a:lnTo>
                    <a:pt x="1029462" y="1728311"/>
                  </a:lnTo>
                  <a:lnTo>
                    <a:pt x="1016508" y="1709166"/>
                  </a:lnTo>
                  <a:lnTo>
                    <a:pt x="1008793" y="1703261"/>
                  </a:lnTo>
                  <a:lnTo>
                    <a:pt x="999554" y="1687163"/>
                  </a:lnTo>
                  <a:lnTo>
                    <a:pt x="988124" y="1679924"/>
                  </a:lnTo>
                  <a:lnTo>
                    <a:pt x="985076" y="1669352"/>
                  </a:lnTo>
                  <a:lnTo>
                    <a:pt x="971169" y="1664018"/>
                  </a:lnTo>
                  <a:lnTo>
                    <a:pt x="962597" y="1669828"/>
                  </a:lnTo>
                  <a:lnTo>
                    <a:pt x="963358" y="1674400"/>
                  </a:lnTo>
                  <a:lnTo>
                    <a:pt x="960882" y="1677734"/>
                  </a:lnTo>
                  <a:lnTo>
                    <a:pt x="953548" y="1678781"/>
                  </a:lnTo>
                  <a:lnTo>
                    <a:pt x="945928" y="1676019"/>
                  </a:lnTo>
                  <a:lnTo>
                    <a:pt x="935927" y="1663636"/>
                  </a:lnTo>
                  <a:lnTo>
                    <a:pt x="920496" y="1677734"/>
                  </a:lnTo>
                  <a:lnTo>
                    <a:pt x="918972" y="1693164"/>
                  </a:lnTo>
                  <a:lnTo>
                    <a:pt x="913924" y="1697450"/>
                  </a:lnTo>
                  <a:lnTo>
                    <a:pt x="895350" y="1687259"/>
                  </a:lnTo>
                  <a:lnTo>
                    <a:pt x="865632" y="1678400"/>
                  </a:lnTo>
                  <a:lnTo>
                    <a:pt x="858869" y="1679924"/>
                  </a:lnTo>
                  <a:lnTo>
                    <a:pt x="854583" y="1686592"/>
                  </a:lnTo>
                  <a:lnTo>
                    <a:pt x="855059" y="1690306"/>
                  </a:lnTo>
                  <a:lnTo>
                    <a:pt x="890016" y="1717834"/>
                  </a:lnTo>
                  <a:lnTo>
                    <a:pt x="890397" y="1720691"/>
                  </a:lnTo>
                  <a:lnTo>
                    <a:pt x="885063" y="1725073"/>
                  </a:lnTo>
                  <a:lnTo>
                    <a:pt x="870490" y="1724120"/>
                  </a:lnTo>
                  <a:lnTo>
                    <a:pt x="842010" y="1712309"/>
                  </a:lnTo>
                  <a:lnTo>
                    <a:pt x="841248" y="1704784"/>
                  </a:lnTo>
                  <a:lnTo>
                    <a:pt x="838010" y="1703451"/>
                  </a:lnTo>
                  <a:lnTo>
                    <a:pt x="822103" y="1711071"/>
                  </a:lnTo>
                  <a:lnTo>
                    <a:pt x="791814" y="1748885"/>
                  </a:lnTo>
                  <a:lnTo>
                    <a:pt x="784098" y="1752790"/>
                  </a:lnTo>
                  <a:lnTo>
                    <a:pt x="769334" y="1752314"/>
                  </a:lnTo>
                  <a:lnTo>
                    <a:pt x="763429" y="1754600"/>
                  </a:lnTo>
                  <a:lnTo>
                    <a:pt x="755237" y="1766983"/>
                  </a:lnTo>
                  <a:lnTo>
                    <a:pt x="752475" y="1764411"/>
                  </a:lnTo>
                  <a:lnTo>
                    <a:pt x="747427" y="1744027"/>
                  </a:lnTo>
                  <a:lnTo>
                    <a:pt x="740569" y="1736598"/>
                  </a:lnTo>
                  <a:lnTo>
                    <a:pt x="736092" y="1736121"/>
                  </a:lnTo>
                  <a:lnTo>
                    <a:pt x="709994" y="1753743"/>
                  </a:lnTo>
                  <a:lnTo>
                    <a:pt x="703612" y="1770983"/>
                  </a:lnTo>
                  <a:lnTo>
                    <a:pt x="696564" y="1773174"/>
                  </a:lnTo>
                  <a:lnTo>
                    <a:pt x="692182" y="1777936"/>
                  </a:lnTo>
                  <a:lnTo>
                    <a:pt x="682562" y="1777079"/>
                  </a:lnTo>
                  <a:lnTo>
                    <a:pt x="673132" y="1786033"/>
                  </a:lnTo>
                  <a:lnTo>
                    <a:pt x="668465" y="1786414"/>
                  </a:lnTo>
                  <a:lnTo>
                    <a:pt x="661512" y="1780413"/>
                  </a:lnTo>
                  <a:lnTo>
                    <a:pt x="642366" y="1780318"/>
                  </a:lnTo>
                  <a:lnTo>
                    <a:pt x="631127" y="1784128"/>
                  </a:lnTo>
                  <a:lnTo>
                    <a:pt x="621697" y="1782985"/>
                  </a:lnTo>
                  <a:lnTo>
                    <a:pt x="606076" y="1791367"/>
                  </a:lnTo>
                  <a:lnTo>
                    <a:pt x="595503" y="1789462"/>
                  </a:lnTo>
                  <a:lnTo>
                    <a:pt x="575881" y="1791748"/>
                  </a:lnTo>
                  <a:lnTo>
                    <a:pt x="559499" y="1800606"/>
                  </a:lnTo>
                  <a:lnTo>
                    <a:pt x="551212" y="1800510"/>
                  </a:lnTo>
                  <a:lnTo>
                    <a:pt x="545402" y="1804702"/>
                  </a:lnTo>
                  <a:lnTo>
                    <a:pt x="540449" y="1804511"/>
                  </a:lnTo>
                  <a:lnTo>
                    <a:pt x="530543" y="1812607"/>
                  </a:lnTo>
                  <a:lnTo>
                    <a:pt x="517874" y="1809083"/>
                  </a:lnTo>
                  <a:lnTo>
                    <a:pt x="512445" y="1817751"/>
                  </a:lnTo>
                  <a:lnTo>
                    <a:pt x="503968" y="1818322"/>
                  </a:lnTo>
                  <a:lnTo>
                    <a:pt x="490919" y="1811178"/>
                  </a:lnTo>
                  <a:lnTo>
                    <a:pt x="484346" y="1799844"/>
                  </a:lnTo>
                  <a:lnTo>
                    <a:pt x="480441" y="1798891"/>
                  </a:lnTo>
                  <a:lnTo>
                    <a:pt x="476917" y="1793271"/>
                  </a:lnTo>
                  <a:lnTo>
                    <a:pt x="466820" y="1789080"/>
                  </a:lnTo>
                  <a:lnTo>
                    <a:pt x="454628" y="1768887"/>
                  </a:lnTo>
                  <a:lnTo>
                    <a:pt x="445008" y="1768887"/>
                  </a:lnTo>
                  <a:lnTo>
                    <a:pt x="441770" y="1762887"/>
                  </a:lnTo>
                  <a:lnTo>
                    <a:pt x="422815" y="1752695"/>
                  </a:lnTo>
                  <a:lnTo>
                    <a:pt x="409194" y="1755648"/>
                  </a:lnTo>
                  <a:lnTo>
                    <a:pt x="397193" y="1765745"/>
                  </a:lnTo>
                  <a:lnTo>
                    <a:pt x="388525" y="1769078"/>
                  </a:lnTo>
                  <a:lnTo>
                    <a:pt x="364808" y="1764887"/>
                  </a:lnTo>
                  <a:lnTo>
                    <a:pt x="357664" y="1769459"/>
                  </a:lnTo>
                  <a:lnTo>
                    <a:pt x="349091" y="1783461"/>
                  </a:lnTo>
                  <a:lnTo>
                    <a:pt x="347758" y="1809464"/>
                  </a:lnTo>
                  <a:lnTo>
                    <a:pt x="342900" y="1816894"/>
                  </a:lnTo>
                  <a:lnTo>
                    <a:pt x="344329" y="1822037"/>
                  </a:lnTo>
                  <a:lnTo>
                    <a:pt x="329375" y="1837277"/>
                  </a:lnTo>
                  <a:lnTo>
                    <a:pt x="324041" y="1839944"/>
                  </a:lnTo>
                  <a:lnTo>
                    <a:pt x="317373" y="1839087"/>
                  </a:lnTo>
                  <a:lnTo>
                    <a:pt x="310515" y="1843278"/>
                  </a:lnTo>
                  <a:lnTo>
                    <a:pt x="301943" y="1837849"/>
                  </a:lnTo>
                  <a:lnTo>
                    <a:pt x="292132" y="1836515"/>
                  </a:lnTo>
                  <a:lnTo>
                    <a:pt x="282035" y="1844135"/>
                  </a:lnTo>
                  <a:lnTo>
                    <a:pt x="259461" y="1851755"/>
                  </a:lnTo>
                  <a:lnTo>
                    <a:pt x="259270" y="1858899"/>
                  </a:lnTo>
                  <a:lnTo>
                    <a:pt x="250984" y="1860518"/>
                  </a:lnTo>
                  <a:lnTo>
                    <a:pt x="241649" y="1874329"/>
                  </a:lnTo>
                  <a:lnTo>
                    <a:pt x="221170" y="1883759"/>
                  </a:lnTo>
                  <a:lnTo>
                    <a:pt x="217361" y="1870424"/>
                  </a:lnTo>
                  <a:lnTo>
                    <a:pt x="221361" y="1852993"/>
                  </a:lnTo>
                  <a:lnTo>
                    <a:pt x="219647" y="1834324"/>
                  </a:lnTo>
                  <a:lnTo>
                    <a:pt x="213646" y="1815560"/>
                  </a:lnTo>
                  <a:lnTo>
                    <a:pt x="213455" y="1788700"/>
                  </a:lnTo>
                  <a:lnTo>
                    <a:pt x="210788" y="1786890"/>
                  </a:lnTo>
                  <a:lnTo>
                    <a:pt x="210693" y="1790509"/>
                  </a:lnTo>
                  <a:lnTo>
                    <a:pt x="178784" y="1787652"/>
                  </a:lnTo>
                  <a:lnTo>
                    <a:pt x="171260" y="1775174"/>
                  </a:lnTo>
                  <a:lnTo>
                    <a:pt x="156210" y="1774698"/>
                  </a:lnTo>
                  <a:lnTo>
                    <a:pt x="146685" y="1777651"/>
                  </a:lnTo>
                  <a:lnTo>
                    <a:pt x="132588" y="1791367"/>
                  </a:lnTo>
                  <a:lnTo>
                    <a:pt x="120587" y="1785461"/>
                  </a:lnTo>
                  <a:lnTo>
                    <a:pt x="101156" y="1770507"/>
                  </a:lnTo>
                  <a:lnTo>
                    <a:pt x="104489" y="1756124"/>
                  </a:lnTo>
                  <a:lnTo>
                    <a:pt x="103727" y="1743170"/>
                  </a:lnTo>
                  <a:lnTo>
                    <a:pt x="120491" y="1727359"/>
                  </a:lnTo>
                  <a:lnTo>
                    <a:pt x="127445" y="1703737"/>
                  </a:lnTo>
                  <a:lnTo>
                    <a:pt x="125444" y="1696593"/>
                  </a:lnTo>
                  <a:lnTo>
                    <a:pt x="117348" y="1689449"/>
                  </a:lnTo>
                  <a:lnTo>
                    <a:pt x="105061" y="1665255"/>
                  </a:lnTo>
                  <a:lnTo>
                    <a:pt x="104108" y="1660493"/>
                  </a:lnTo>
                  <a:lnTo>
                    <a:pt x="110395" y="1645253"/>
                  </a:lnTo>
                  <a:lnTo>
                    <a:pt x="106870" y="1637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33" name="Freihandform: Form 332">
              <a:extLst>
                <a:ext uri="{FF2B5EF4-FFF2-40B4-BE49-F238E27FC236}">
                  <a16:creationId xmlns:a16="http://schemas.microsoft.com/office/drawing/2014/main" id="{2E9B0538-F40D-4699-B5C6-9542CBBE0EA1}"/>
                </a:ext>
              </a:extLst>
            </p:cNvPr>
            <p:cNvSpPr/>
            <p:nvPr/>
          </p:nvSpPr>
          <p:spPr>
            <a:xfrm>
              <a:off x="3457254" y="2433487"/>
              <a:ext cx="638550" cy="673200"/>
            </a:xfrm>
            <a:custGeom>
              <a:avLst/>
              <a:gdLst>
                <a:gd name="connsiteX0" fmla="*/ 139065 w 1228725"/>
                <a:gd name="connsiteY0" fmla="*/ 1254347 h 1295400"/>
                <a:gd name="connsiteX1" fmla="*/ 138779 w 1228725"/>
                <a:gd name="connsiteY1" fmla="*/ 1239869 h 1295400"/>
                <a:gd name="connsiteX2" fmla="*/ 143160 w 1228725"/>
                <a:gd name="connsiteY2" fmla="*/ 1234916 h 1295400"/>
                <a:gd name="connsiteX3" fmla="*/ 137826 w 1228725"/>
                <a:gd name="connsiteY3" fmla="*/ 1226439 h 1295400"/>
                <a:gd name="connsiteX4" fmla="*/ 141637 w 1228725"/>
                <a:gd name="connsiteY4" fmla="*/ 1222248 h 1295400"/>
                <a:gd name="connsiteX5" fmla="*/ 140970 w 1228725"/>
                <a:gd name="connsiteY5" fmla="*/ 1215104 h 1295400"/>
                <a:gd name="connsiteX6" fmla="*/ 138112 w 1228725"/>
                <a:gd name="connsiteY6" fmla="*/ 1207198 h 1295400"/>
                <a:gd name="connsiteX7" fmla="*/ 130397 w 1228725"/>
                <a:gd name="connsiteY7" fmla="*/ 1202912 h 1295400"/>
                <a:gd name="connsiteX8" fmla="*/ 132112 w 1228725"/>
                <a:gd name="connsiteY8" fmla="*/ 1199483 h 1295400"/>
                <a:gd name="connsiteX9" fmla="*/ 129444 w 1228725"/>
                <a:gd name="connsiteY9" fmla="*/ 1195292 h 1295400"/>
                <a:gd name="connsiteX10" fmla="*/ 133540 w 1228725"/>
                <a:gd name="connsiteY10" fmla="*/ 1192054 h 1295400"/>
                <a:gd name="connsiteX11" fmla="*/ 133635 w 1228725"/>
                <a:gd name="connsiteY11" fmla="*/ 1186910 h 1295400"/>
                <a:gd name="connsiteX12" fmla="*/ 139636 w 1228725"/>
                <a:gd name="connsiteY12" fmla="*/ 1177576 h 1295400"/>
                <a:gd name="connsiteX13" fmla="*/ 129159 w 1228725"/>
                <a:gd name="connsiteY13" fmla="*/ 1160050 h 1295400"/>
                <a:gd name="connsiteX14" fmla="*/ 125825 w 1228725"/>
                <a:gd name="connsiteY14" fmla="*/ 1151191 h 1295400"/>
                <a:gd name="connsiteX15" fmla="*/ 127635 w 1228725"/>
                <a:gd name="connsiteY15" fmla="*/ 1150144 h 1295400"/>
                <a:gd name="connsiteX16" fmla="*/ 123158 w 1228725"/>
                <a:gd name="connsiteY16" fmla="*/ 1142047 h 1295400"/>
                <a:gd name="connsiteX17" fmla="*/ 133350 w 1228725"/>
                <a:gd name="connsiteY17" fmla="*/ 1119664 h 1295400"/>
                <a:gd name="connsiteX18" fmla="*/ 149542 w 1228725"/>
                <a:gd name="connsiteY18" fmla="*/ 1113949 h 1295400"/>
                <a:gd name="connsiteX19" fmla="*/ 147066 w 1228725"/>
                <a:gd name="connsiteY19" fmla="*/ 1109853 h 1295400"/>
                <a:gd name="connsiteX20" fmla="*/ 149923 w 1228725"/>
                <a:gd name="connsiteY20" fmla="*/ 1100709 h 1295400"/>
                <a:gd name="connsiteX21" fmla="*/ 107537 w 1228725"/>
                <a:gd name="connsiteY21" fmla="*/ 1064323 h 1295400"/>
                <a:gd name="connsiteX22" fmla="*/ 106966 w 1228725"/>
                <a:gd name="connsiteY22" fmla="*/ 1066705 h 1295400"/>
                <a:gd name="connsiteX23" fmla="*/ 116300 w 1228725"/>
                <a:gd name="connsiteY23" fmla="*/ 1073944 h 1295400"/>
                <a:gd name="connsiteX24" fmla="*/ 111633 w 1228725"/>
                <a:gd name="connsiteY24" fmla="*/ 1079659 h 1295400"/>
                <a:gd name="connsiteX25" fmla="*/ 102488 w 1228725"/>
                <a:gd name="connsiteY25" fmla="*/ 1072229 h 1295400"/>
                <a:gd name="connsiteX26" fmla="*/ 100393 w 1228725"/>
                <a:gd name="connsiteY26" fmla="*/ 1074896 h 1295400"/>
                <a:gd name="connsiteX27" fmla="*/ 86106 w 1228725"/>
                <a:gd name="connsiteY27" fmla="*/ 1065562 h 1295400"/>
                <a:gd name="connsiteX28" fmla="*/ 82582 w 1228725"/>
                <a:gd name="connsiteY28" fmla="*/ 1078230 h 1295400"/>
                <a:gd name="connsiteX29" fmla="*/ 74104 w 1228725"/>
                <a:gd name="connsiteY29" fmla="*/ 1082421 h 1295400"/>
                <a:gd name="connsiteX30" fmla="*/ 40195 w 1228725"/>
                <a:gd name="connsiteY30" fmla="*/ 1082612 h 1295400"/>
                <a:gd name="connsiteX31" fmla="*/ 50196 w 1228725"/>
                <a:gd name="connsiteY31" fmla="*/ 1056513 h 1295400"/>
                <a:gd name="connsiteX32" fmla="*/ 37147 w 1228725"/>
                <a:gd name="connsiteY32" fmla="*/ 1028700 h 1295400"/>
                <a:gd name="connsiteX33" fmla="*/ 34671 w 1228725"/>
                <a:gd name="connsiteY33" fmla="*/ 1015555 h 1295400"/>
                <a:gd name="connsiteX34" fmla="*/ 36956 w 1228725"/>
                <a:gd name="connsiteY34" fmla="*/ 1013746 h 1295400"/>
                <a:gd name="connsiteX35" fmla="*/ 9525 w 1228725"/>
                <a:gd name="connsiteY35" fmla="*/ 990029 h 1295400"/>
                <a:gd name="connsiteX36" fmla="*/ 50292 w 1228725"/>
                <a:gd name="connsiteY36" fmla="*/ 952881 h 1295400"/>
                <a:gd name="connsiteX37" fmla="*/ 56292 w 1228725"/>
                <a:gd name="connsiteY37" fmla="*/ 943546 h 1295400"/>
                <a:gd name="connsiteX38" fmla="*/ 58674 w 1228725"/>
                <a:gd name="connsiteY38" fmla="*/ 945356 h 1295400"/>
                <a:gd name="connsiteX39" fmla="*/ 60769 w 1228725"/>
                <a:gd name="connsiteY39" fmla="*/ 940022 h 1295400"/>
                <a:gd name="connsiteX40" fmla="*/ 53911 w 1228725"/>
                <a:gd name="connsiteY40" fmla="*/ 933450 h 1295400"/>
                <a:gd name="connsiteX41" fmla="*/ 60769 w 1228725"/>
                <a:gd name="connsiteY41" fmla="*/ 915638 h 1295400"/>
                <a:gd name="connsiteX42" fmla="*/ 50482 w 1228725"/>
                <a:gd name="connsiteY42" fmla="*/ 899827 h 1295400"/>
                <a:gd name="connsiteX43" fmla="*/ 59531 w 1228725"/>
                <a:gd name="connsiteY43" fmla="*/ 892492 h 1295400"/>
                <a:gd name="connsiteX44" fmla="*/ 56006 w 1228725"/>
                <a:gd name="connsiteY44" fmla="*/ 885349 h 1295400"/>
                <a:gd name="connsiteX45" fmla="*/ 62007 w 1228725"/>
                <a:gd name="connsiteY45" fmla="*/ 878586 h 1295400"/>
                <a:gd name="connsiteX46" fmla="*/ 54863 w 1228725"/>
                <a:gd name="connsiteY46" fmla="*/ 869347 h 1295400"/>
                <a:gd name="connsiteX47" fmla="*/ 60197 w 1228725"/>
                <a:gd name="connsiteY47" fmla="*/ 868108 h 1295400"/>
                <a:gd name="connsiteX48" fmla="*/ 55435 w 1228725"/>
                <a:gd name="connsiteY48" fmla="*/ 864203 h 1295400"/>
                <a:gd name="connsiteX49" fmla="*/ 57721 w 1228725"/>
                <a:gd name="connsiteY49" fmla="*/ 861917 h 1295400"/>
                <a:gd name="connsiteX50" fmla="*/ 52864 w 1228725"/>
                <a:gd name="connsiteY50" fmla="*/ 857821 h 1295400"/>
                <a:gd name="connsiteX51" fmla="*/ 64103 w 1228725"/>
                <a:gd name="connsiteY51" fmla="*/ 847439 h 1295400"/>
                <a:gd name="connsiteX52" fmla="*/ 77343 w 1228725"/>
                <a:gd name="connsiteY52" fmla="*/ 840677 h 1295400"/>
                <a:gd name="connsiteX53" fmla="*/ 82772 w 1228725"/>
                <a:gd name="connsiteY53" fmla="*/ 842867 h 1295400"/>
                <a:gd name="connsiteX54" fmla="*/ 89439 w 1228725"/>
                <a:gd name="connsiteY54" fmla="*/ 834771 h 1295400"/>
                <a:gd name="connsiteX55" fmla="*/ 96488 w 1228725"/>
                <a:gd name="connsiteY55" fmla="*/ 831247 h 1295400"/>
                <a:gd name="connsiteX56" fmla="*/ 99441 w 1228725"/>
                <a:gd name="connsiteY56" fmla="*/ 819721 h 1295400"/>
                <a:gd name="connsiteX57" fmla="*/ 109537 w 1228725"/>
                <a:gd name="connsiteY57" fmla="*/ 813625 h 1295400"/>
                <a:gd name="connsiteX58" fmla="*/ 100012 w 1228725"/>
                <a:gd name="connsiteY58" fmla="*/ 797623 h 1295400"/>
                <a:gd name="connsiteX59" fmla="*/ 114871 w 1228725"/>
                <a:gd name="connsiteY59" fmla="*/ 779812 h 1295400"/>
                <a:gd name="connsiteX60" fmla="*/ 111347 w 1228725"/>
                <a:gd name="connsiteY60" fmla="*/ 773239 h 1295400"/>
                <a:gd name="connsiteX61" fmla="*/ 105441 w 1228725"/>
                <a:gd name="connsiteY61" fmla="*/ 780383 h 1295400"/>
                <a:gd name="connsiteX62" fmla="*/ 100489 w 1228725"/>
                <a:gd name="connsiteY62" fmla="*/ 771430 h 1295400"/>
                <a:gd name="connsiteX63" fmla="*/ 85344 w 1228725"/>
                <a:gd name="connsiteY63" fmla="*/ 776954 h 1295400"/>
                <a:gd name="connsiteX64" fmla="*/ 86296 w 1228725"/>
                <a:gd name="connsiteY64" fmla="*/ 779907 h 1295400"/>
                <a:gd name="connsiteX65" fmla="*/ 84296 w 1228725"/>
                <a:gd name="connsiteY65" fmla="*/ 781145 h 1295400"/>
                <a:gd name="connsiteX66" fmla="*/ 78200 w 1228725"/>
                <a:gd name="connsiteY66" fmla="*/ 778764 h 1295400"/>
                <a:gd name="connsiteX67" fmla="*/ 68675 w 1228725"/>
                <a:gd name="connsiteY67" fmla="*/ 756475 h 1295400"/>
                <a:gd name="connsiteX68" fmla="*/ 40671 w 1228725"/>
                <a:gd name="connsiteY68" fmla="*/ 731044 h 1295400"/>
                <a:gd name="connsiteX69" fmla="*/ 40862 w 1228725"/>
                <a:gd name="connsiteY69" fmla="*/ 724948 h 1295400"/>
                <a:gd name="connsiteX70" fmla="*/ 48958 w 1228725"/>
                <a:gd name="connsiteY70" fmla="*/ 717423 h 1295400"/>
                <a:gd name="connsiteX71" fmla="*/ 51054 w 1228725"/>
                <a:gd name="connsiteY71" fmla="*/ 708660 h 1295400"/>
                <a:gd name="connsiteX72" fmla="*/ 56864 w 1228725"/>
                <a:gd name="connsiteY72" fmla="*/ 699706 h 1295400"/>
                <a:gd name="connsiteX73" fmla="*/ 79914 w 1228725"/>
                <a:gd name="connsiteY73" fmla="*/ 679418 h 1295400"/>
                <a:gd name="connsiteX74" fmla="*/ 89154 w 1228725"/>
                <a:gd name="connsiteY74" fmla="*/ 657415 h 1295400"/>
                <a:gd name="connsiteX75" fmla="*/ 85439 w 1228725"/>
                <a:gd name="connsiteY75" fmla="*/ 643509 h 1295400"/>
                <a:gd name="connsiteX76" fmla="*/ 87535 w 1228725"/>
                <a:gd name="connsiteY76" fmla="*/ 636937 h 1295400"/>
                <a:gd name="connsiteX77" fmla="*/ 80676 w 1228725"/>
                <a:gd name="connsiteY77" fmla="*/ 630841 h 1295400"/>
                <a:gd name="connsiteX78" fmla="*/ 67437 w 1228725"/>
                <a:gd name="connsiteY78" fmla="*/ 639032 h 1295400"/>
                <a:gd name="connsiteX79" fmla="*/ 61817 w 1228725"/>
                <a:gd name="connsiteY79" fmla="*/ 637413 h 1295400"/>
                <a:gd name="connsiteX80" fmla="*/ 71723 w 1228725"/>
                <a:gd name="connsiteY80" fmla="*/ 622268 h 1295400"/>
                <a:gd name="connsiteX81" fmla="*/ 79247 w 1228725"/>
                <a:gd name="connsiteY81" fmla="*/ 576739 h 1295400"/>
                <a:gd name="connsiteX82" fmla="*/ 102775 w 1228725"/>
                <a:gd name="connsiteY82" fmla="*/ 546354 h 1295400"/>
                <a:gd name="connsiteX83" fmla="*/ 119443 w 1228725"/>
                <a:gd name="connsiteY83" fmla="*/ 533876 h 1295400"/>
                <a:gd name="connsiteX84" fmla="*/ 145828 w 1228725"/>
                <a:gd name="connsiteY84" fmla="*/ 502063 h 1295400"/>
                <a:gd name="connsiteX85" fmla="*/ 152114 w 1228725"/>
                <a:gd name="connsiteY85" fmla="*/ 483013 h 1295400"/>
                <a:gd name="connsiteX86" fmla="*/ 172688 w 1228725"/>
                <a:gd name="connsiteY86" fmla="*/ 444627 h 1295400"/>
                <a:gd name="connsiteX87" fmla="*/ 185261 w 1228725"/>
                <a:gd name="connsiteY87" fmla="*/ 430244 h 1295400"/>
                <a:gd name="connsiteX88" fmla="*/ 197167 w 1228725"/>
                <a:gd name="connsiteY88" fmla="*/ 431673 h 1295400"/>
                <a:gd name="connsiteX89" fmla="*/ 188404 w 1228725"/>
                <a:gd name="connsiteY89" fmla="*/ 416909 h 1295400"/>
                <a:gd name="connsiteX90" fmla="*/ 204597 w 1228725"/>
                <a:gd name="connsiteY90" fmla="*/ 399574 h 1295400"/>
                <a:gd name="connsiteX91" fmla="*/ 202406 w 1228725"/>
                <a:gd name="connsiteY91" fmla="*/ 391096 h 1295400"/>
                <a:gd name="connsiteX92" fmla="*/ 207550 w 1228725"/>
                <a:gd name="connsiteY92" fmla="*/ 388334 h 1295400"/>
                <a:gd name="connsiteX93" fmla="*/ 209359 w 1228725"/>
                <a:gd name="connsiteY93" fmla="*/ 383191 h 1295400"/>
                <a:gd name="connsiteX94" fmla="*/ 213455 w 1228725"/>
                <a:gd name="connsiteY94" fmla="*/ 382048 h 1295400"/>
                <a:gd name="connsiteX95" fmla="*/ 212597 w 1228725"/>
                <a:gd name="connsiteY95" fmla="*/ 376714 h 1295400"/>
                <a:gd name="connsiteX96" fmla="*/ 217075 w 1228725"/>
                <a:gd name="connsiteY96" fmla="*/ 366712 h 1295400"/>
                <a:gd name="connsiteX97" fmla="*/ 212407 w 1228725"/>
                <a:gd name="connsiteY97" fmla="*/ 358330 h 1295400"/>
                <a:gd name="connsiteX98" fmla="*/ 220027 w 1228725"/>
                <a:gd name="connsiteY98" fmla="*/ 352996 h 1295400"/>
                <a:gd name="connsiteX99" fmla="*/ 217455 w 1228725"/>
                <a:gd name="connsiteY99" fmla="*/ 325946 h 1295400"/>
                <a:gd name="connsiteX100" fmla="*/ 207454 w 1228725"/>
                <a:gd name="connsiteY100" fmla="*/ 330613 h 1295400"/>
                <a:gd name="connsiteX101" fmla="*/ 203644 w 1228725"/>
                <a:gd name="connsiteY101" fmla="*/ 329755 h 1295400"/>
                <a:gd name="connsiteX102" fmla="*/ 201168 w 1228725"/>
                <a:gd name="connsiteY102" fmla="*/ 321659 h 1295400"/>
                <a:gd name="connsiteX103" fmla="*/ 202787 w 1228725"/>
                <a:gd name="connsiteY103" fmla="*/ 317373 h 1295400"/>
                <a:gd name="connsiteX104" fmla="*/ 195548 w 1228725"/>
                <a:gd name="connsiteY104" fmla="*/ 297752 h 1295400"/>
                <a:gd name="connsiteX105" fmla="*/ 184404 w 1228725"/>
                <a:gd name="connsiteY105" fmla="*/ 300609 h 1295400"/>
                <a:gd name="connsiteX106" fmla="*/ 180213 w 1228725"/>
                <a:gd name="connsiteY106" fmla="*/ 288227 h 1295400"/>
                <a:gd name="connsiteX107" fmla="*/ 158591 w 1228725"/>
                <a:gd name="connsiteY107" fmla="*/ 288893 h 1295400"/>
                <a:gd name="connsiteX108" fmla="*/ 148780 w 1228725"/>
                <a:gd name="connsiteY108" fmla="*/ 297275 h 1295400"/>
                <a:gd name="connsiteX109" fmla="*/ 141827 w 1228725"/>
                <a:gd name="connsiteY109" fmla="*/ 296608 h 1295400"/>
                <a:gd name="connsiteX110" fmla="*/ 142780 w 1228725"/>
                <a:gd name="connsiteY110" fmla="*/ 299180 h 1295400"/>
                <a:gd name="connsiteX111" fmla="*/ 134874 w 1228725"/>
                <a:gd name="connsiteY111" fmla="*/ 302704 h 1295400"/>
                <a:gd name="connsiteX112" fmla="*/ 128682 w 1228725"/>
                <a:gd name="connsiteY112" fmla="*/ 301180 h 1295400"/>
                <a:gd name="connsiteX113" fmla="*/ 126968 w 1228725"/>
                <a:gd name="connsiteY113" fmla="*/ 304038 h 1295400"/>
                <a:gd name="connsiteX114" fmla="*/ 123063 w 1228725"/>
                <a:gd name="connsiteY114" fmla="*/ 301466 h 1295400"/>
                <a:gd name="connsiteX115" fmla="*/ 110966 w 1228725"/>
                <a:gd name="connsiteY115" fmla="*/ 303562 h 1295400"/>
                <a:gd name="connsiteX116" fmla="*/ 110204 w 1228725"/>
                <a:gd name="connsiteY116" fmla="*/ 297942 h 1295400"/>
                <a:gd name="connsiteX117" fmla="*/ 108204 w 1228725"/>
                <a:gd name="connsiteY117" fmla="*/ 299847 h 1295400"/>
                <a:gd name="connsiteX118" fmla="*/ 103822 w 1228725"/>
                <a:gd name="connsiteY118" fmla="*/ 298513 h 1295400"/>
                <a:gd name="connsiteX119" fmla="*/ 102394 w 1228725"/>
                <a:gd name="connsiteY119" fmla="*/ 301180 h 1295400"/>
                <a:gd name="connsiteX120" fmla="*/ 105060 w 1228725"/>
                <a:gd name="connsiteY120" fmla="*/ 303181 h 1295400"/>
                <a:gd name="connsiteX121" fmla="*/ 103155 w 1228725"/>
                <a:gd name="connsiteY121" fmla="*/ 304610 h 1295400"/>
                <a:gd name="connsiteX122" fmla="*/ 97726 w 1228725"/>
                <a:gd name="connsiteY122" fmla="*/ 302704 h 1295400"/>
                <a:gd name="connsiteX123" fmla="*/ 100298 w 1228725"/>
                <a:gd name="connsiteY123" fmla="*/ 300419 h 1295400"/>
                <a:gd name="connsiteX124" fmla="*/ 96298 w 1228725"/>
                <a:gd name="connsiteY124" fmla="*/ 274129 h 1295400"/>
                <a:gd name="connsiteX125" fmla="*/ 112300 w 1228725"/>
                <a:gd name="connsiteY125" fmla="*/ 270224 h 1295400"/>
                <a:gd name="connsiteX126" fmla="*/ 109918 w 1228725"/>
                <a:gd name="connsiteY126" fmla="*/ 253174 h 1295400"/>
                <a:gd name="connsiteX127" fmla="*/ 126778 w 1228725"/>
                <a:gd name="connsiteY127" fmla="*/ 251174 h 1295400"/>
                <a:gd name="connsiteX128" fmla="*/ 120967 w 1228725"/>
                <a:gd name="connsiteY128" fmla="*/ 234315 h 1295400"/>
                <a:gd name="connsiteX129" fmla="*/ 127730 w 1228725"/>
                <a:gd name="connsiteY129" fmla="*/ 232600 h 1295400"/>
                <a:gd name="connsiteX130" fmla="*/ 124206 w 1228725"/>
                <a:gd name="connsiteY130" fmla="*/ 222218 h 1295400"/>
                <a:gd name="connsiteX131" fmla="*/ 120967 w 1228725"/>
                <a:gd name="connsiteY131" fmla="*/ 223837 h 1295400"/>
                <a:gd name="connsiteX132" fmla="*/ 117824 w 1228725"/>
                <a:gd name="connsiteY132" fmla="*/ 217741 h 1295400"/>
                <a:gd name="connsiteX133" fmla="*/ 120015 w 1228725"/>
                <a:gd name="connsiteY133" fmla="*/ 198882 h 1295400"/>
                <a:gd name="connsiteX134" fmla="*/ 112966 w 1228725"/>
                <a:gd name="connsiteY134" fmla="*/ 179927 h 1295400"/>
                <a:gd name="connsiteX135" fmla="*/ 126016 w 1228725"/>
                <a:gd name="connsiteY135" fmla="*/ 167164 h 1295400"/>
                <a:gd name="connsiteX136" fmla="*/ 135541 w 1228725"/>
                <a:gd name="connsiteY136" fmla="*/ 165354 h 1295400"/>
                <a:gd name="connsiteX137" fmla="*/ 135350 w 1228725"/>
                <a:gd name="connsiteY137" fmla="*/ 155448 h 1295400"/>
                <a:gd name="connsiteX138" fmla="*/ 142017 w 1228725"/>
                <a:gd name="connsiteY138" fmla="*/ 154876 h 1295400"/>
                <a:gd name="connsiteX139" fmla="*/ 140779 w 1228725"/>
                <a:gd name="connsiteY139" fmla="*/ 146590 h 1295400"/>
                <a:gd name="connsiteX140" fmla="*/ 132016 w 1228725"/>
                <a:gd name="connsiteY140" fmla="*/ 133921 h 1295400"/>
                <a:gd name="connsiteX141" fmla="*/ 131540 w 1228725"/>
                <a:gd name="connsiteY141" fmla="*/ 127921 h 1295400"/>
                <a:gd name="connsiteX142" fmla="*/ 137064 w 1228725"/>
                <a:gd name="connsiteY142" fmla="*/ 128683 h 1295400"/>
                <a:gd name="connsiteX143" fmla="*/ 144875 w 1228725"/>
                <a:gd name="connsiteY143" fmla="*/ 134969 h 1295400"/>
                <a:gd name="connsiteX144" fmla="*/ 144208 w 1228725"/>
                <a:gd name="connsiteY144" fmla="*/ 136874 h 1295400"/>
                <a:gd name="connsiteX145" fmla="*/ 151829 w 1228725"/>
                <a:gd name="connsiteY145" fmla="*/ 139922 h 1295400"/>
                <a:gd name="connsiteX146" fmla="*/ 153257 w 1228725"/>
                <a:gd name="connsiteY146" fmla="*/ 128587 h 1295400"/>
                <a:gd name="connsiteX147" fmla="*/ 163544 w 1228725"/>
                <a:gd name="connsiteY147" fmla="*/ 110109 h 1295400"/>
                <a:gd name="connsiteX148" fmla="*/ 190119 w 1228725"/>
                <a:gd name="connsiteY148" fmla="*/ 80677 h 1295400"/>
                <a:gd name="connsiteX149" fmla="*/ 181546 w 1228725"/>
                <a:gd name="connsiteY149" fmla="*/ 79248 h 1295400"/>
                <a:gd name="connsiteX150" fmla="*/ 179927 w 1228725"/>
                <a:gd name="connsiteY150" fmla="*/ 71342 h 1295400"/>
                <a:gd name="connsiteX151" fmla="*/ 174784 w 1228725"/>
                <a:gd name="connsiteY151" fmla="*/ 72580 h 1295400"/>
                <a:gd name="connsiteX152" fmla="*/ 173355 w 1228725"/>
                <a:gd name="connsiteY152" fmla="*/ 64198 h 1295400"/>
                <a:gd name="connsiteX153" fmla="*/ 174974 w 1228725"/>
                <a:gd name="connsiteY153" fmla="*/ 62960 h 1295400"/>
                <a:gd name="connsiteX154" fmla="*/ 180498 w 1228725"/>
                <a:gd name="connsiteY154" fmla="*/ 61531 h 1295400"/>
                <a:gd name="connsiteX155" fmla="*/ 188023 w 1228725"/>
                <a:gd name="connsiteY155" fmla="*/ 69818 h 1295400"/>
                <a:gd name="connsiteX156" fmla="*/ 193738 w 1228725"/>
                <a:gd name="connsiteY156" fmla="*/ 68866 h 1295400"/>
                <a:gd name="connsiteX157" fmla="*/ 198787 w 1228725"/>
                <a:gd name="connsiteY157" fmla="*/ 71437 h 1295400"/>
                <a:gd name="connsiteX158" fmla="*/ 198691 w 1228725"/>
                <a:gd name="connsiteY158" fmla="*/ 66104 h 1295400"/>
                <a:gd name="connsiteX159" fmla="*/ 204692 w 1228725"/>
                <a:gd name="connsiteY159" fmla="*/ 58674 h 1295400"/>
                <a:gd name="connsiteX160" fmla="*/ 212407 w 1228725"/>
                <a:gd name="connsiteY160" fmla="*/ 56959 h 1295400"/>
                <a:gd name="connsiteX161" fmla="*/ 233076 w 1228725"/>
                <a:gd name="connsiteY161" fmla="*/ 38576 h 1295400"/>
                <a:gd name="connsiteX162" fmla="*/ 241363 w 1228725"/>
                <a:gd name="connsiteY162" fmla="*/ 52768 h 1295400"/>
                <a:gd name="connsiteX163" fmla="*/ 243649 w 1228725"/>
                <a:gd name="connsiteY163" fmla="*/ 51149 h 1295400"/>
                <a:gd name="connsiteX164" fmla="*/ 246126 w 1228725"/>
                <a:gd name="connsiteY164" fmla="*/ 53912 h 1295400"/>
                <a:gd name="connsiteX165" fmla="*/ 264985 w 1228725"/>
                <a:gd name="connsiteY165" fmla="*/ 54388 h 1295400"/>
                <a:gd name="connsiteX166" fmla="*/ 278416 w 1228725"/>
                <a:gd name="connsiteY166" fmla="*/ 50101 h 1295400"/>
                <a:gd name="connsiteX167" fmla="*/ 279939 w 1228725"/>
                <a:gd name="connsiteY167" fmla="*/ 46006 h 1295400"/>
                <a:gd name="connsiteX168" fmla="*/ 285273 w 1228725"/>
                <a:gd name="connsiteY168" fmla="*/ 43720 h 1295400"/>
                <a:gd name="connsiteX169" fmla="*/ 281464 w 1228725"/>
                <a:gd name="connsiteY169" fmla="*/ 40386 h 1295400"/>
                <a:gd name="connsiteX170" fmla="*/ 293084 w 1228725"/>
                <a:gd name="connsiteY170" fmla="*/ 31813 h 1295400"/>
                <a:gd name="connsiteX171" fmla="*/ 294608 w 1228725"/>
                <a:gd name="connsiteY171" fmla="*/ 29813 h 1295400"/>
                <a:gd name="connsiteX172" fmla="*/ 292322 w 1228725"/>
                <a:gd name="connsiteY172" fmla="*/ 28861 h 1295400"/>
                <a:gd name="connsiteX173" fmla="*/ 303847 w 1228725"/>
                <a:gd name="connsiteY173" fmla="*/ 18479 h 1295400"/>
                <a:gd name="connsiteX174" fmla="*/ 306038 w 1228725"/>
                <a:gd name="connsiteY174" fmla="*/ 9525 h 1295400"/>
                <a:gd name="connsiteX175" fmla="*/ 314325 w 1228725"/>
                <a:gd name="connsiteY175" fmla="*/ 9525 h 1295400"/>
                <a:gd name="connsiteX176" fmla="*/ 327088 w 1228725"/>
                <a:gd name="connsiteY176" fmla="*/ 20002 h 1295400"/>
                <a:gd name="connsiteX177" fmla="*/ 332327 w 1228725"/>
                <a:gd name="connsiteY177" fmla="*/ 19907 h 1295400"/>
                <a:gd name="connsiteX178" fmla="*/ 335661 w 1228725"/>
                <a:gd name="connsiteY178" fmla="*/ 27527 h 1295400"/>
                <a:gd name="connsiteX179" fmla="*/ 346424 w 1228725"/>
                <a:gd name="connsiteY179" fmla="*/ 32575 h 1295400"/>
                <a:gd name="connsiteX180" fmla="*/ 344710 w 1228725"/>
                <a:gd name="connsiteY180" fmla="*/ 34576 h 1295400"/>
                <a:gd name="connsiteX181" fmla="*/ 350139 w 1228725"/>
                <a:gd name="connsiteY181" fmla="*/ 32861 h 1295400"/>
                <a:gd name="connsiteX182" fmla="*/ 356139 w 1228725"/>
                <a:gd name="connsiteY182" fmla="*/ 38386 h 1295400"/>
                <a:gd name="connsiteX183" fmla="*/ 363855 w 1228725"/>
                <a:gd name="connsiteY183" fmla="*/ 37719 h 1295400"/>
                <a:gd name="connsiteX184" fmla="*/ 366998 w 1228725"/>
                <a:gd name="connsiteY184" fmla="*/ 39529 h 1295400"/>
                <a:gd name="connsiteX185" fmla="*/ 366617 w 1228725"/>
                <a:gd name="connsiteY185" fmla="*/ 42386 h 1295400"/>
                <a:gd name="connsiteX186" fmla="*/ 369189 w 1228725"/>
                <a:gd name="connsiteY186" fmla="*/ 42005 h 1295400"/>
                <a:gd name="connsiteX187" fmla="*/ 368808 w 1228725"/>
                <a:gd name="connsiteY187" fmla="*/ 45148 h 1295400"/>
                <a:gd name="connsiteX188" fmla="*/ 372046 w 1228725"/>
                <a:gd name="connsiteY188" fmla="*/ 43339 h 1295400"/>
                <a:gd name="connsiteX189" fmla="*/ 375761 w 1228725"/>
                <a:gd name="connsiteY189" fmla="*/ 45910 h 1295400"/>
                <a:gd name="connsiteX190" fmla="*/ 372237 w 1228725"/>
                <a:gd name="connsiteY190" fmla="*/ 63532 h 1295400"/>
                <a:gd name="connsiteX191" fmla="*/ 373951 w 1228725"/>
                <a:gd name="connsiteY191" fmla="*/ 70009 h 1295400"/>
                <a:gd name="connsiteX192" fmla="*/ 372523 w 1228725"/>
                <a:gd name="connsiteY192" fmla="*/ 83058 h 1295400"/>
                <a:gd name="connsiteX193" fmla="*/ 366426 w 1228725"/>
                <a:gd name="connsiteY193" fmla="*/ 83439 h 1295400"/>
                <a:gd name="connsiteX194" fmla="*/ 377761 w 1228725"/>
                <a:gd name="connsiteY194" fmla="*/ 98298 h 1295400"/>
                <a:gd name="connsiteX195" fmla="*/ 391763 w 1228725"/>
                <a:gd name="connsiteY195" fmla="*/ 108490 h 1295400"/>
                <a:gd name="connsiteX196" fmla="*/ 404241 w 1228725"/>
                <a:gd name="connsiteY196" fmla="*/ 108680 h 1295400"/>
                <a:gd name="connsiteX197" fmla="*/ 430530 w 1228725"/>
                <a:gd name="connsiteY197" fmla="*/ 118491 h 1295400"/>
                <a:gd name="connsiteX198" fmla="*/ 447389 w 1228725"/>
                <a:gd name="connsiteY198" fmla="*/ 105918 h 1295400"/>
                <a:gd name="connsiteX199" fmla="*/ 456533 w 1228725"/>
                <a:gd name="connsiteY199" fmla="*/ 102584 h 1295400"/>
                <a:gd name="connsiteX200" fmla="*/ 457771 w 1228725"/>
                <a:gd name="connsiteY200" fmla="*/ 99536 h 1295400"/>
                <a:gd name="connsiteX201" fmla="*/ 461296 w 1228725"/>
                <a:gd name="connsiteY201" fmla="*/ 102203 h 1295400"/>
                <a:gd name="connsiteX202" fmla="*/ 458057 w 1228725"/>
                <a:gd name="connsiteY202" fmla="*/ 94202 h 1295400"/>
                <a:gd name="connsiteX203" fmla="*/ 456152 w 1228725"/>
                <a:gd name="connsiteY203" fmla="*/ 94393 h 1295400"/>
                <a:gd name="connsiteX204" fmla="*/ 459391 w 1228725"/>
                <a:gd name="connsiteY204" fmla="*/ 92869 h 1295400"/>
                <a:gd name="connsiteX205" fmla="*/ 457009 w 1228725"/>
                <a:gd name="connsiteY205" fmla="*/ 89725 h 1295400"/>
                <a:gd name="connsiteX206" fmla="*/ 458819 w 1228725"/>
                <a:gd name="connsiteY206" fmla="*/ 90297 h 1295400"/>
                <a:gd name="connsiteX207" fmla="*/ 457295 w 1228725"/>
                <a:gd name="connsiteY207" fmla="*/ 88963 h 1295400"/>
                <a:gd name="connsiteX208" fmla="*/ 459295 w 1228725"/>
                <a:gd name="connsiteY208" fmla="*/ 86868 h 1295400"/>
                <a:gd name="connsiteX209" fmla="*/ 461391 w 1228725"/>
                <a:gd name="connsiteY209" fmla="*/ 89821 h 1295400"/>
                <a:gd name="connsiteX210" fmla="*/ 476916 w 1228725"/>
                <a:gd name="connsiteY210" fmla="*/ 85820 h 1295400"/>
                <a:gd name="connsiteX211" fmla="*/ 480441 w 1228725"/>
                <a:gd name="connsiteY211" fmla="*/ 86582 h 1295400"/>
                <a:gd name="connsiteX212" fmla="*/ 492823 w 1228725"/>
                <a:gd name="connsiteY212" fmla="*/ 109823 h 1295400"/>
                <a:gd name="connsiteX213" fmla="*/ 527304 w 1228725"/>
                <a:gd name="connsiteY213" fmla="*/ 132207 h 1295400"/>
                <a:gd name="connsiteX214" fmla="*/ 532829 w 1228725"/>
                <a:gd name="connsiteY214" fmla="*/ 119158 h 1295400"/>
                <a:gd name="connsiteX215" fmla="*/ 549116 w 1228725"/>
                <a:gd name="connsiteY215" fmla="*/ 114395 h 1295400"/>
                <a:gd name="connsiteX216" fmla="*/ 553878 w 1228725"/>
                <a:gd name="connsiteY216" fmla="*/ 109156 h 1295400"/>
                <a:gd name="connsiteX217" fmla="*/ 563785 w 1228725"/>
                <a:gd name="connsiteY217" fmla="*/ 106299 h 1295400"/>
                <a:gd name="connsiteX218" fmla="*/ 585406 w 1228725"/>
                <a:gd name="connsiteY218" fmla="*/ 111633 h 1295400"/>
                <a:gd name="connsiteX219" fmla="*/ 600551 w 1228725"/>
                <a:gd name="connsiteY219" fmla="*/ 106870 h 1295400"/>
                <a:gd name="connsiteX220" fmla="*/ 607600 w 1228725"/>
                <a:gd name="connsiteY220" fmla="*/ 109442 h 1295400"/>
                <a:gd name="connsiteX221" fmla="*/ 612362 w 1228725"/>
                <a:gd name="connsiteY221" fmla="*/ 104965 h 1295400"/>
                <a:gd name="connsiteX222" fmla="*/ 619030 w 1228725"/>
                <a:gd name="connsiteY222" fmla="*/ 109633 h 1295400"/>
                <a:gd name="connsiteX223" fmla="*/ 635984 w 1228725"/>
                <a:gd name="connsiteY223" fmla="*/ 108204 h 1295400"/>
                <a:gd name="connsiteX224" fmla="*/ 636175 w 1228725"/>
                <a:gd name="connsiteY224" fmla="*/ 104584 h 1295400"/>
                <a:gd name="connsiteX225" fmla="*/ 631888 w 1228725"/>
                <a:gd name="connsiteY225" fmla="*/ 102679 h 1295400"/>
                <a:gd name="connsiteX226" fmla="*/ 640651 w 1228725"/>
                <a:gd name="connsiteY226" fmla="*/ 90487 h 1295400"/>
                <a:gd name="connsiteX227" fmla="*/ 641032 w 1228725"/>
                <a:gd name="connsiteY227" fmla="*/ 81058 h 1295400"/>
                <a:gd name="connsiteX228" fmla="*/ 657891 w 1228725"/>
                <a:gd name="connsiteY228" fmla="*/ 75057 h 1295400"/>
                <a:gd name="connsiteX229" fmla="*/ 665512 w 1228725"/>
                <a:gd name="connsiteY229" fmla="*/ 125825 h 1295400"/>
                <a:gd name="connsiteX230" fmla="*/ 663321 w 1228725"/>
                <a:gd name="connsiteY230" fmla="*/ 128492 h 1295400"/>
                <a:gd name="connsiteX231" fmla="*/ 665606 w 1228725"/>
                <a:gd name="connsiteY231" fmla="*/ 137636 h 1295400"/>
                <a:gd name="connsiteX232" fmla="*/ 671893 w 1228725"/>
                <a:gd name="connsiteY232" fmla="*/ 144113 h 1295400"/>
                <a:gd name="connsiteX233" fmla="*/ 671607 w 1228725"/>
                <a:gd name="connsiteY233" fmla="*/ 151447 h 1295400"/>
                <a:gd name="connsiteX234" fmla="*/ 685323 w 1228725"/>
                <a:gd name="connsiteY234" fmla="*/ 146590 h 1295400"/>
                <a:gd name="connsiteX235" fmla="*/ 689514 w 1228725"/>
                <a:gd name="connsiteY235" fmla="*/ 161925 h 1295400"/>
                <a:gd name="connsiteX236" fmla="*/ 710946 w 1228725"/>
                <a:gd name="connsiteY236" fmla="*/ 158687 h 1295400"/>
                <a:gd name="connsiteX237" fmla="*/ 728948 w 1228725"/>
                <a:gd name="connsiteY237" fmla="*/ 152781 h 1295400"/>
                <a:gd name="connsiteX238" fmla="*/ 736568 w 1228725"/>
                <a:gd name="connsiteY238" fmla="*/ 156305 h 1295400"/>
                <a:gd name="connsiteX239" fmla="*/ 745617 w 1228725"/>
                <a:gd name="connsiteY239" fmla="*/ 155162 h 1295400"/>
                <a:gd name="connsiteX240" fmla="*/ 762762 w 1228725"/>
                <a:gd name="connsiteY240" fmla="*/ 149542 h 1295400"/>
                <a:gd name="connsiteX241" fmla="*/ 770096 w 1228725"/>
                <a:gd name="connsiteY241" fmla="*/ 160401 h 1295400"/>
                <a:gd name="connsiteX242" fmla="*/ 777335 w 1228725"/>
                <a:gd name="connsiteY242" fmla="*/ 157829 h 1295400"/>
                <a:gd name="connsiteX243" fmla="*/ 789337 w 1228725"/>
                <a:gd name="connsiteY243" fmla="*/ 178213 h 1295400"/>
                <a:gd name="connsiteX244" fmla="*/ 795432 w 1228725"/>
                <a:gd name="connsiteY244" fmla="*/ 201739 h 1295400"/>
                <a:gd name="connsiteX245" fmla="*/ 800195 w 1228725"/>
                <a:gd name="connsiteY245" fmla="*/ 205168 h 1295400"/>
                <a:gd name="connsiteX246" fmla="*/ 781145 w 1228725"/>
                <a:gd name="connsiteY246" fmla="*/ 212503 h 1295400"/>
                <a:gd name="connsiteX247" fmla="*/ 790860 w 1228725"/>
                <a:gd name="connsiteY247" fmla="*/ 237363 h 1295400"/>
                <a:gd name="connsiteX248" fmla="*/ 788194 w 1228725"/>
                <a:gd name="connsiteY248" fmla="*/ 253174 h 1295400"/>
                <a:gd name="connsiteX249" fmla="*/ 793432 w 1228725"/>
                <a:gd name="connsiteY249" fmla="*/ 264509 h 1295400"/>
                <a:gd name="connsiteX250" fmla="*/ 789908 w 1228725"/>
                <a:gd name="connsiteY250" fmla="*/ 275272 h 1295400"/>
                <a:gd name="connsiteX251" fmla="*/ 791337 w 1228725"/>
                <a:gd name="connsiteY251" fmla="*/ 278416 h 1295400"/>
                <a:gd name="connsiteX252" fmla="*/ 787432 w 1228725"/>
                <a:gd name="connsiteY252" fmla="*/ 285940 h 1295400"/>
                <a:gd name="connsiteX253" fmla="*/ 789051 w 1228725"/>
                <a:gd name="connsiteY253" fmla="*/ 285179 h 1295400"/>
                <a:gd name="connsiteX254" fmla="*/ 797909 w 1228725"/>
                <a:gd name="connsiteY254" fmla="*/ 304800 h 1295400"/>
                <a:gd name="connsiteX255" fmla="*/ 815625 w 1228725"/>
                <a:gd name="connsiteY255" fmla="*/ 320040 h 1295400"/>
                <a:gd name="connsiteX256" fmla="*/ 806196 w 1228725"/>
                <a:gd name="connsiteY256" fmla="*/ 324136 h 1295400"/>
                <a:gd name="connsiteX257" fmla="*/ 808196 w 1228725"/>
                <a:gd name="connsiteY257" fmla="*/ 332422 h 1295400"/>
                <a:gd name="connsiteX258" fmla="*/ 804863 w 1228725"/>
                <a:gd name="connsiteY258" fmla="*/ 333565 h 1295400"/>
                <a:gd name="connsiteX259" fmla="*/ 806386 w 1228725"/>
                <a:gd name="connsiteY259" fmla="*/ 339947 h 1295400"/>
                <a:gd name="connsiteX260" fmla="*/ 802767 w 1228725"/>
                <a:gd name="connsiteY260" fmla="*/ 348996 h 1295400"/>
                <a:gd name="connsiteX261" fmla="*/ 803053 w 1228725"/>
                <a:gd name="connsiteY261" fmla="*/ 360045 h 1295400"/>
                <a:gd name="connsiteX262" fmla="*/ 818006 w 1228725"/>
                <a:gd name="connsiteY262" fmla="*/ 363474 h 1295400"/>
                <a:gd name="connsiteX263" fmla="*/ 827627 w 1228725"/>
                <a:gd name="connsiteY263" fmla="*/ 357187 h 1295400"/>
                <a:gd name="connsiteX264" fmla="*/ 821055 w 1228725"/>
                <a:gd name="connsiteY264" fmla="*/ 317945 h 1295400"/>
                <a:gd name="connsiteX265" fmla="*/ 831151 w 1228725"/>
                <a:gd name="connsiteY265" fmla="*/ 316135 h 1295400"/>
                <a:gd name="connsiteX266" fmla="*/ 834485 w 1228725"/>
                <a:gd name="connsiteY266" fmla="*/ 334994 h 1295400"/>
                <a:gd name="connsiteX267" fmla="*/ 866870 w 1228725"/>
                <a:gd name="connsiteY267" fmla="*/ 322421 h 1295400"/>
                <a:gd name="connsiteX268" fmla="*/ 888492 w 1228725"/>
                <a:gd name="connsiteY268" fmla="*/ 326707 h 1295400"/>
                <a:gd name="connsiteX269" fmla="*/ 886015 w 1228725"/>
                <a:gd name="connsiteY269" fmla="*/ 336995 h 1295400"/>
                <a:gd name="connsiteX270" fmla="*/ 890588 w 1228725"/>
                <a:gd name="connsiteY270" fmla="*/ 338423 h 1295400"/>
                <a:gd name="connsiteX271" fmla="*/ 889921 w 1228725"/>
                <a:gd name="connsiteY271" fmla="*/ 342043 h 1295400"/>
                <a:gd name="connsiteX272" fmla="*/ 885920 w 1228725"/>
                <a:gd name="connsiteY272" fmla="*/ 341662 h 1295400"/>
                <a:gd name="connsiteX273" fmla="*/ 885825 w 1228725"/>
                <a:gd name="connsiteY273" fmla="*/ 344614 h 1295400"/>
                <a:gd name="connsiteX274" fmla="*/ 882586 w 1228725"/>
                <a:gd name="connsiteY274" fmla="*/ 345091 h 1295400"/>
                <a:gd name="connsiteX275" fmla="*/ 880586 w 1228725"/>
                <a:gd name="connsiteY275" fmla="*/ 350139 h 1295400"/>
                <a:gd name="connsiteX276" fmla="*/ 881729 w 1228725"/>
                <a:gd name="connsiteY276" fmla="*/ 362712 h 1295400"/>
                <a:gd name="connsiteX277" fmla="*/ 879062 w 1228725"/>
                <a:gd name="connsiteY277" fmla="*/ 364331 h 1295400"/>
                <a:gd name="connsiteX278" fmla="*/ 880681 w 1228725"/>
                <a:gd name="connsiteY278" fmla="*/ 370904 h 1295400"/>
                <a:gd name="connsiteX279" fmla="*/ 890397 w 1228725"/>
                <a:gd name="connsiteY279" fmla="*/ 385191 h 1295400"/>
                <a:gd name="connsiteX280" fmla="*/ 895445 w 1228725"/>
                <a:gd name="connsiteY280" fmla="*/ 406622 h 1295400"/>
                <a:gd name="connsiteX281" fmla="*/ 876966 w 1228725"/>
                <a:gd name="connsiteY281" fmla="*/ 412147 h 1295400"/>
                <a:gd name="connsiteX282" fmla="*/ 857535 w 1228725"/>
                <a:gd name="connsiteY282" fmla="*/ 426720 h 1295400"/>
                <a:gd name="connsiteX283" fmla="*/ 863060 w 1228725"/>
                <a:gd name="connsiteY283" fmla="*/ 439674 h 1295400"/>
                <a:gd name="connsiteX284" fmla="*/ 893159 w 1228725"/>
                <a:gd name="connsiteY284" fmla="*/ 447675 h 1295400"/>
                <a:gd name="connsiteX285" fmla="*/ 907351 w 1228725"/>
                <a:gd name="connsiteY285" fmla="*/ 440912 h 1295400"/>
                <a:gd name="connsiteX286" fmla="*/ 917162 w 1228725"/>
                <a:gd name="connsiteY286" fmla="*/ 441960 h 1295400"/>
                <a:gd name="connsiteX287" fmla="*/ 926496 w 1228725"/>
                <a:gd name="connsiteY287" fmla="*/ 438055 h 1295400"/>
                <a:gd name="connsiteX288" fmla="*/ 939450 w 1228725"/>
                <a:gd name="connsiteY288" fmla="*/ 439388 h 1295400"/>
                <a:gd name="connsiteX289" fmla="*/ 941546 w 1228725"/>
                <a:gd name="connsiteY289" fmla="*/ 446722 h 1295400"/>
                <a:gd name="connsiteX290" fmla="*/ 963168 w 1228725"/>
                <a:gd name="connsiteY290" fmla="*/ 449771 h 1295400"/>
                <a:gd name="connsiteX291" fmla="*/ 969835 w 1228725"/>
                <a:gd name="connsiteY291" fmla="*/ 453390 h 1295400"/>
                <a:gd name="connsiteX292" fmla="*/ 969835 w 1228725"/>
                <a:gd name="connsiteY292" fmla="*/ 458248 h 1295400"/>
                <a:gd name="connsiteX293" fmla="*/ 965454 w 1228725"/>
                <a:gd name="connsiteY293" fmla="*/ 463105 h 1295400"/>
                <a:gd name="connsiteX294" fmla="*/ 966788 w 1228725"/>
                <a:gd name="connsiteY294" fmla="*/ 464820 h 1295400"/>
                <a:gd name="connsiteX295" fmla="*/ 972598 w 1228725"/>
                <a:gd name="connsiteY295" fmla="*/ 460820 h 1295400"/>
                <a:gd name="connsiteX296" fmla="*/ 987361 w 1228725"/>
                <a:gd name="connsiteY296" fmla="*/ 469678 h 1295400"/>
                <a:gd name="connsiteX297" fmla="*/ 995457 w 1228725"/>
                <a:gd name="connsiteY297" fmla="*/ 478917 h 1295400"/>
                <a:gd name="connsiteX298" fmla="*/ 994029 w 1228725"/>
                <a:gd name="connsiteY298" fmla="*/ 483203 h 1295400"/>
                <a:gd name="connsiteX299" fmla="*/ 997744 w 1228725"/>
                <a:gd name="connsiteY299" fmla="*/ 486537 h 1295400"/>
                <a:gd name="connsiteX300" fmla="*/ 998315 w 1228725"/>
                <a:gd name="connsiteY300" fmla="*/ 491299 h 1295400"/>
                <a:gd name="connsiteX301" fmla="*/ 1002125 w 1228725"/>
                <a:gd name="connsiteY301" fmla="*/ 494538 h 1295400"/>
                <a:gd name="connsiteX302" fmla="*/ 1003839 w 1228725"/>
                <a:gd name="connsiteY302" fmla="*/ 493109 h 1295400"/>
                <a:gd name="connsiteX303" fmla="*/ 1005935 w 1228725"/>
                <a:gd name="connsiteY303" fmla="*/ 499872 h 1295400"/>
                <a:gd name="connsiteX304" fmla="*/ 1013364 w 1228725"/>
                <a:gd name="connsiteY304" fmla="*/ 504158 h 1295400"/>
                <a:gd name="connsiteX305" fmla="*/ 1015841 w 1228725"/>
                <a:gd name="connsiteY305" fmla="*/ 501967 h 1295400"/>
                <a:gd name="connsiteX306" fmla="*/ 1018318 w 1228725"/>
                <a:gd name="connsiteY306" fmla="*/ 506254 h 1295400"/>
                <a:gd name="connsiteX307" fmla="*/ 1021746 w 1228725"/>
                <a:gd name="connsiteY307" fmla="*/ 504063 h 1295400"/>
                <a:gd name="connsiteX308" fmla="*/ 1020889 w 1228725"/>
                <a:gd name="connsiteY308" fmla="*/ 500444 h 1295400"/>
                <a:gd name="connsiteX309" fmla="*/ 1013555 w 1228725"/>
                <a:gd name="connsiteY309" fmla="*/ 495014 h 1295400"/>
                <a:gd name="connsiteX310" fmla="*/ 1009269 w 1228725"/>
                <a:gd name="connsiteY310" fmla="*/ 495014 h 1295400"/>
                <a:gd name="connsiteX311" fmla="*/ 1009079 w 1228725"/>
                <a:gd name="connsiteY311" fmla="*/ 491014 h 1295400"/>
                <a:gd name="connsiteX312" fmla="*/ 1006411 w 1228725"/>
                <a:gd name="connsiteY312" fmla="*/ 489680 h 1295400"/>
                <a:gd name="connsiteX313" fmla="*/ 1011364 w 1228725"/>
                <a:gd name="connsiteY313" fmla="*/ 472249 h 1295400"/>
                <a:gd name="connsiteX314" fmla="*/ 1039558 w 1228725"/>
                <a:gd name="connsiteY314" fmla="*/ 461105 h 1295400"/>
                <a:gd name="connsiteX315" fmla="*/ 1038606 w 1228725"/>
                <a:gd name="connsiteY315" fmla="*/ 454533 h 1295400"/>
                <a:gd name="connsiteX316" fmla="*/ 1044035 w 1228725"/>
                <a:gd name="connsiteY316" fmla="*/ 456152 h 1295400"/>
                <a:gd name="connsiteX317" fmla="*/ 1041463 w 1228725"/>
                <a:gd name="connsiteY317" fmla="*/ 457581 h 1295400"/>
                <a:gd name="connsiteX318" fmla="*/ 1041463 w 1228725"/>
                <a:gd name="connsiteY318" fmla="*/ 461105 h 1295400"/>
                <a:gd name="connsiteX319" fmla="*/ 1047845 w 1228725"/>
                <a:gd name="connsiteY319" fmla="*/ 458724 h 1295400"/>
                <a:gd name="connsiteX320" fmla="*/ 1051655 w 1228725"/>
                <a:gd name="connsiteY320" fmla="*/ 453580 h 1295400"/>
                <a:gd name="connsiteX321" fmla="*/ 1057084 w 1228725"/>
                <a:gd name="connsiteY321" fmla="*/ 455676 h 1295400"/>
                <a:gd name="connsiteX322" fmla="*/ 1065371 w 1228725"/>
                <a:gd name="connsiteY322" fmla="*/ 454247 h 1295400"/>
                <a:gd name="connsiteX323" fmla="*/ 1065085 w 1228725"/>
                <a:gd name="connsiteY323" fmla="*/ 443960 h 1295400"/>
                <a:gd name="connsiteX324" fmla="*/ 1081468 w 1228725"/>
                <a:gd name="connsiteY324" fmla="*/ 435388 h 1295400"/>
                <a:gd name="connsiteX325" fmla="*/ 1083945 w 1228725"/>
                <a:gd name="connsiteY325" fmla="*/ 454533 h 1295400"/>
                <a:gd name="connsiteX326" fmla="*/ 1082040 w 1228725"/>
                <a:gd name="connsiteY326" fmla="*/ 466058 h 1295400"/>
                <a:gd name="connsiteX327" fmla="*/ 1085373 w 1228725"/>
                <a:gd name="connsiteY327" fmla="*/ 465868 h 1295400"/>
                <a:gd name="connsiteX328" fmla="*/ 1087374 w 1228725"/>
                <a:gd name="connsiteY328" fmla="*/ 477298 h 1295400"/>
                <a:gd name="connsiteX329" fmla="*/ 1095470 w 1228725"/>
                <a:gd name="connsiteY329" fmla="*/ 475679 h 1295400"/>
                <a:gd name="connsiteX330" fmla="*/ 1107471 w 1228725"/>
                <a:gd name="connsiteY330" fmla="*/ 483394 h 1295400"/>
                <a:gd name="connsiteX331" fmla="*/ 1112996 w 1228725"/>
                <a:gd name="connsiteY331" fmla="*/ 491871 h 1295400"/>
                <a:gd name="connsiteX332" fmla="*/ 1111282 w 1228725"/>
                <a:gd name="connsiteY332" fmla="*/ 501967 h 1295400"/>
                <a:gd name="connsiteX333" fmla="*/ 1113377 w 1228725"/>
                <a:gd name="connsiteY333" fmla="*/ 513397 h 1295400"/>
                <a:gd name="connsiteX334" fmla="*/ 1123664 w 1228725"/>
                <a:gd name="connsiteY334" fmla="*/ 520351 h 1295400"/>
                <a:gd name="connsiteX335" fmla="*/ 1126903 w 1228725"/>
                <a:gd name="connsiteY335" fmla="*/ 567214 h 1295400"/>
                <a:gd name="connsiteX336" fmla="*/ 1136046 w 1228725"/>
                <a:gd name="connsiteY336" fmla="*/ 594931 h 1295400"/>
                <a:gd name="connsiteX337" fmla="*/ 1134903 w 1228725"/>
                <a:gd name="connsiteY337" fmla="*/ 605980 h 1295400"/>
                <a:gd name="connsiteX338" fmla="*/ 1137285 w 1228725"/>
                <a:gd name="connsiteY338" fmla="*/ 605885 h 1295400"/>
                <a:gd name="connsiteX339" fmla="*/ 1143381 w 1228725"/>
                <a:gd name="connsiteY339" fmla="*/ 633031 h 1295400"/>
                <a:gd name="connsiteX340" fmla="*/ 1145857 w 1228725"/>
                <a:gd name="connsiteY340" fmla="*/ 633413 h 1295400"/>
                <a:gd name="connsiteX341" fmla="*/ 1153001 w 1228725"/>
                <a:gd name="connsiteY341" fmla="*/ 651320 h 1295400"/>
                <a:gd name="connsiteX342" fmla="*/ 1154239 w 1228725"/>
                <a:gd name="connsiteY342" fmla="*/ 668369 h 1295400"/>
                <a:gd name="connsiteX343" fmla="*/ 1143190 w 1228725"/>
                <a:gd name="connsiteY343" fmla="*/ 669607 h 1295400"/>
                <a:gd name="connsiteX344" fmla="*/ 1139285 w 1228725"/>
                <a:gd name="connsiteY344" fmla="*/ 680466 h 1295400"/>
                <a:gd name="connsiteX345" fmla="*/ 1145476 w 1228725"/>
                <a:gd name="connsiteY345" fmla="*/ 682942 h 1295400"/>
                <a:gd name="connsiteX346" fmla="*/ 1160145 w 1228725"/>
                <a:gd name="connsiteY346" fmla="*/ 678466 h 1295400"/>
                <a:gd name="connsiteX347" fmla="*/ 1173194 w 1228725"/>
                <a:gd name="connsiteY347" fmla="*/ 696182 h 1295400"/>
                <a:gd name="connsiteX348" fmla="*/ 1178147 w 1228725"/>
                <a:gd name="connsiteY348" fmla="*/ 708088 h 1295400"/>
                <a:gd name="connsiteX349" fmla="*/ 1191673 w 1228725"/>
                <a:gd name="connsiteY349" fmla="*/ 706946 h 1295400"/>
                <a:gd name="connsiteX350" fmla="*/ 1189196 w 1228725"/>
                <a:gd name="connsiteY350" fmla="*/ 710755 h 1295400"/>
                <a:gd name="connsiteX351" fmla="*/ 1190720 w 1228725"/>
                <a:gd name="connsiteY351" fmla="*/ 726757 h 1295400"/>
                <a:gd name="connsiteX352" fmla="*/ 1199579 w 1228725"/>
                <a:gd name="connsiteY352" fmla="*/ 737330 h 1295400"/>
                <a:gd name="connsiteX353" fmla="*/ 1221105 w 1228725"/>
                <a:gd name="connsiteY353" fmla="*/ 744760 h 1295400"/>
                <a:gd name="connsiteX354" fmla="*/ 1224819 w 1228725"/>
                <a:gd name="connsiteY354" fmla="*/ 762571 h 1295400"/>
                <a:gd name="connsiteX355" fmla="*/ 1225486 w 1228725"/>
                <a:gd name="connsiteY355" fmla="*/ 767144 h 1295400"/>
                <a:gd name="connsiteX356" fmla="*/ 1205674 w 1228725"/>
                <a:gd name="connsiteY356" fmla="*/ 780574 h 1295400"/>
                <a:gd name="connsiteX357" fmla="*/ 1191768 w 1228725"/>
                <a:gd name="connsiteY357" fmla="*/ 800481 h 1295400"/>
                <a:gd name="connsiteX358" fmla="*/ 1189768 w 1228725"/>
                <a:gd name="connsiteY358" fmla="*/ 811054 h 1295400"/>
                <a:gd name="connsiteX359" fmla="*/ 1192435 w 1228725"/>
                <a:gd name="connsiteY359" fmla="*/ 818102 h 1295400"/>
                <a:gd name="connsiteX360" fmla="*/ 1189577 w 1228725"/>
                <a:gd name="connsiteY360" fmla="*/ 827627 h 1295400"/>
                <a:gd name="connsiteX361" fmla="*/ 1193959 w 1228725"/>
                <a:gd name="connsiteY361" fmla="*/ 837247 h 1295400"/>
                <a:gd name="connsiteX362" fmla="*/ 1192339 w 1228725"/>
                <a:gd name="connsiteY362" fmla="*/ 840581 h 1295400"/>
                <a:gd name="connsiteX363" fmla="*/ 1187672 w 1228725"/>
                <a:gd name="connsiteY363" fmla="*/ 836200 h 1295400"/>
                <a:gd name="connsiteX364" fmla="*/ 1152239 w 1228725"/>
                <a:gd name="connsiteY364" fmla="*/ 831342 h 1295400"/>
                <a:gd name="connsiteX365" fmla="*/ 1145953 w 1228725"/>
                <a:gd name="connsiteY365" fmla="*/ 823150 h 1295400"/>
                <a:gd name="connsiteX366" fmla="*/ 1144428 w 1228725"/>
                <a:gd name="connsiteY366" fmla="*/ 815340 h 1295400"/>
                <a:gd name="connsiteX367" fmla="*/ 1134999 w 1228725"/>
                <a:gd name="connsiteY367" fmla="*/ 813435 h 1295400"/>
                <a:gd name="connsiteX368" fmla="*/ 1121950 w 1228725"/>
                <a:gd name="connsiteY368" fmla="*/ 833819 h 1295400"/>
                <a:gd name="connsiteX369" fmla="*/ 1107948 w 1228725"/>
                <a:gd name="connsiteY369" fmla="*/ 828389 h 1295400"/>
                <a:gd name="connsiteX370" fmla="*/ 1081278 w 1228725"/>
                <a:gd name="connsiteY370" fmla="*/ 836581 h 1295400"/>
                <a:gd name="connsiteX371" fmla="*/ 1079563 w 1228725"/>
                <a:gd name="connsiteY371" fmla="*/ 840010 h 1295400"/>
                <a:gd name="connsiteX372" fmla="*/ 1072610 w 1228725"/>
                <a:gd name="connsiteY372" fmla="*/ 837724 h 1295400"/>
                <a:gd name="connsiteX373" fmla="*/ 1069848 w 1228725"/>
                <a:gd name="connsiteY373" fmla="*/ 843820 h 1295400"/>
                <a:gd name="connsiteX374" fmla="*/ 1060894 w 1228725"/>
                <a:gd name="connsiteY374" fmla="*/ 842963 h 1295400"/>
                <a:gd name="connsiteX375" fmla="*/ 1057180 w 1228725"/>
                <a:gd name="connsiteY375" fmla="*/ 846868 h 1295400"/>
                <a:gd name="connsiteX376" fmla="*/ 1043749 w 1228725"/>
                <a:gd name="connsiteY376" fmla="*/ 844772 h 1295400"/>
                <a:gd name="connsiteX377" fmla="*/ 1038796 w 1228725"/>
                <a:gd name="connsiteY377" fmla="*/ 841153 h 1295400"/>
                <a:gd name="connsiteX378" fmla="*/ 1028129 w 1228725"/>
                <a:gd name="connsiteY378" fmla="*/ 851345 h 1295400"/>
                <a:gd name="connsiteX379" fmla="*/ 1016984 w 1228725"/>
                <a:gd name="connsiteY379" fmla="*/ 851345 h 1295400"/>
                <a:gd name="connsiteX380" fmla="*/ 1012507 w 1228725"/>
                <a:gd name="connsiteY380" fmla="*/ 854202 h 1295400"/>
                <a:gd name="connsiteX381" fmla="*/ 997839 w 1228725"/>
                <a:gd name="connsiteY381" fmla="*/ 841153 h 1295400"/>
                <a:gd name="connsiteX382" fmla="*/ 995553 w 1228725"/>
                <a:gd name="connsiteY382" fmla="*/ 844963 h 1295400"/>
                <a:gd name="connsiteX383" fmla="*/ 990029 w 1228725"/>
                <a:gd name="connsiteY383" fmla="*/ 846487 h 1295400"/>
                <a:gd name="connsiteX384" fmla="*/ 987837 w 1228725"/>
                <a:gd name="connsiteY384" fmla="*/ 851535 h 1295400"/>
                <a:gd name="connsiteX385" fmla="*/ 971550 w 1228725"/>
                <a:gd name="connsiteY385" fmla="*/ 835152 h 1295400"/>
                <a:gd name="connsiteX386" fmla="*/ 950976 w 1228725"/>
                <a:gd name="connsiteY386" fmla="*/ 839248 h 1295400"/>
                <a:gd name="connsiteX387" fmla="*/ 938974 w 1228725"/>
                <a:gd name="connsiteY387" fmla="*/ 847725 h 1295400"/>
                <a:gd name="connsiteX388" fmla="*/ 903731 w 1228725"/>
                <a:gd name="connsiteY388" fmla="*/ 865441 h 1295400"/>
                <a:gd name="connsiteX389" fmla="*/ 892778 w 1228725"/>
                <a:gd name="connsiteY389" fmla="*/ 857440 h 1295400"/>
                <a:gd name="connsiteX390" fmla="*/ 875729 w 1228725"/>
                <a:gd name="connsiteY390" fmla="*/ 854678 h 1295400"/>
                <a:gd name="connsiteX391" fmla="*/ 872585 w 1228725"/>
                <a:gd name="connsiteY391" fmla="*/ 831342 h 1295400"/>
                <a:gd name="connsiteX392" fmla="*/ 869822 w 1228725"/>
                <a:gd name="connsiteY392" fmla="*/ 828770 h 1295400"/>
                <a:gd name="connsiteX393" fmla="*/ 826198 w 1228725"/>
                <a:gd name="connsiteY393" fmla="*/ 848678 h 1295400"/>
                <a:gd name="connsiteX394" fmla="*/ 843439 w 1228725"/>
                <a:gd name="connsiteY394" fmla="*/ 885635 h 1295400"/>
                <a:gd name="connsiteX395" fmla="*/ 837438 w 1228725"/>
                <a:gd name="connsiteY395" fmla="*/ 895445 h 1295400"/>
                <a:gd name="connsiteX396" fmla="*/ 783717 w 1228725"/>
                <a:gd name="connsiteY396" fmla="*/ 899350 h 1295400"/>
                <a:gd name="connsiteX397" fmla="*/ 768858 w 1228725"/>
                <a:gd name="connsiteY397" fmla="*/ 902779 h 1295400"/>
                <a:gd name="connsiteX398" fmla="*/ 759142 w 1228725"/>
                <a:gd name="connsiteY398" fmla="*/ 910590 h 1295400"/>
                <a:gd name="connsiteX399" fmla="*/ 762095 w 1228725"/>
                <a:gd name="connsiteY399" fmla="*/ 917257 h 1295400"/>
                <a:gd name="connsiteX400" fmla="*/ 757618 w 1228725"/>
                <a:gd name="connsiteY400" fmla="*/ 921829 h 1295400"/>
                <a:gd name="connsiteX401" fmla="*/ 726376 w 1228725"/>
                <a:gd name="connsiteY401" fmla="*/ 943261 h 1295400"/>
                <a:gd name="connsiteX402" fmla="*/ 705040 w 1228725"/>
                <a:gd name="connsiteY402" fmla="*/ 954405 h 1295400"/>
                <a:gd name="connsiteX403" fmla="*/ 699421 w 1228725"/>
                <a:gd name="connsiteY403" fmla="*/ 960501 h 1295400"/>
                <a:gd name="connsiteX404" fmla="*/ 715708 w 1228725"/>
                <a:gd name="connsiteY404" fmla="*/ 989933 h 1295400"/>
                <a:gd name="connsiteX405" fmla="*/ 713804 w 1228725"/>
                <a:gd name="connsiteY405" fmla="*/ 990695 h 1295400"/>
                <a:gd name="connsiteX406" fmla="*/ 714946 w 1228725"/>
                <a:gd name="connsiteY406" fmla="*/ 993838 h 1295400"/>
                <a:gd name="connsiteX407" fmla="*/ 709422 w 1228725"/>
                <a:gd name="connsiteY407" fmla="*/ 994410 h 1295400"/>
                <a:gd name="connsiteX408" fmla="*/ 707231 w 1228725"/>
                <a:gd name="connsiteY408" fmla="*/ 998506 h 1295400"/>
                <a:gd name="connsiteX409" fmla="*/ 712851 w 1228725"/>
                <a:gd name="connsiteY409" fmla="*/ 999458 h 1295400"/>
                <a:gd name="connsiteX410" fmla="*/ 715041 w 1228725"/>
                <a:gd name="connsiteY410" fmla="*/ 1003840 h 1295400"/>
                <a:gd name="connsiteX411" fmla="*/ 695420 w 1228725"/>
                <a:gd name="connsiteY411" fmla="*/ 1013270 h 1295400"/>
                <a:gd name="connsiteX412" fmla="*/ 692372 w 1228725"/>
                <a:gd name="connsiteY412" fmla="*/ 1009840 h 1295400"/>
                <a:gd name="connsiteX413" fmla="*/ 676084 w 1228725"/>
                <a:gd name="connsiteY413" fmla="*/ 1015651 h 1295400"/>
                <a:gd name="connsiteX414" fmla="*/ 678561 w 1228725"/>
                <a:gd name="connsiteY414" fmla="*/ 1022890 h 1295400"/>
                <a:gd name="connsiteX415" fmla="*/ 667512 w 1228725"/>
                <a:gd name="connsiteY415" fmla="*/ 1029843 h 1295400"/>
                <a:gd name="connsiteX416" fmla="*/ 662749 w 1228725"/>
                <a:gd name="connsiteY416" fmla="*/ 1038035 h 1295400"/>
                <a:gd name="connsiteX417" fmla="*/ 662082 w 1228725"/>
                <a:gd name="connsiteY417" fmla="*/ 1044416 h 1295400"/>
                <a:gd name="connsiteX418" fmla="*/ 668560 w 1228725"/>
                <a:gd name="connsiteY418" fmla="*/ 1049179 h 1295400"/>
                <a:gd name="connsiteX419" fmla="*/ 675037 w 1228725"/>
                <a:gd name="connsiteY419" fmla="*/ 1071944 h 1295400"/>
                <a:gd name="connsiteX420" fmla="*/ 656463 w 1228725"/>
                <a:gd name="connsiteY420" fmla="*/ 1109377 h 1295400"/>
                <a:gd name="connsiteX421" fmla="*/ 656939 w 1228725"/>
                <a:gd name="connsiteY421" fmla="*/ 1115187 h 1295400"/>
                <a:gd name="connsiteX422" fmla="*/ 663416 w 1228725"/>
                <a:gd name="connsiteY422" fmla="*/ 1122997 h 1295400"/>
                <a:gd name="connsiteX423" fmla="*/ 654558 w 1228725"/>
                <a:gd name="connsiteY423" fmla="*/ 1127855 h 1295400"/>
                <a:gd name="connsiteX424" fmla="*/ 638556 w 1228725"/>
                <a:gd name="connsiteY424" fmla="*/ 1127284 h 1295400"/>
                <a:gd name="connsiteX425" fmla="*/ 625221 w 1228725"/>
                <a:gd name="connsiteY425" fmla="*/ 1121569 h 1295400"/>
                <a:gd name="connsiteX426" fmla="*/ 601503 w 1228725"/>
                <a:gd name="connsiteY426" fmla="*/ 1142333 h 1295400"/>
                <a:gd name="connsiteX427" fmla="*/ 596932 w 1228725"/>
                <a:gd name="connsiteY427" fmla="*/ 1138904 h 1295400"/>
                <a:gd name="connsiteX428" fmla="*/ 574071 w 1228725"/>
                <a:gd name="connsiteY428" fmla="*/ 1110805 h 1295400"/>
                <a:gd name="connsiteX429" fmla="*/ 575881 w 1228725"/>
                <a:gd name="connsiteY429" fmla="*/ 1103090 h 1295400"/>
                <a:gd name="connsiteX430" fmla="*/ 574071 w 1228725"/>
                <a:gd name="connsiteY430" fmla="*/ 1100995 h 1295400"/>
                <a:gd name="connsiteX431" fmla="*/ 582168 w 1228725"/>
                <a:gd name="connsiteY431" fmla="*/ 1096137 h 1295400"/>
                <a:gd name="connsiteX432" fmla="*/ 580930 w 1228725"/>
                <a:gd name="connsiteY432" fmla="*/ 1087946 h 1295400"/>
                <a:gd name="connsiteX433" fmla="*/ 590169 w 1228725"/>
                <a:gd name="connsiteY433" fmla="*/ 1073944 h 1295400"/>
                <a:gd name="connsiteX434" fmla="*/ 583120 w 1228725"/>
                <a:gd name="connsiteY434" fmla="*/ 1066229 h 1295400"/>
                <a:gd name="connsiteX435" fmla="*/ 572357 w 1228725"/>
                <a:gd name="connsiteY435" fmla="*/ 1066419 h 1295400"/>
                <a:gd name="connsiteX436" fmla="*/ 568833 w 1228725"/>
                <a:gd name="connsiteY436" fmla="*/ 1068514 h 1295400"/>
                <a:gd name="connsiteX437" fmla="*/ 569690 w 1228725"/>
                <a:gd name="connsiteY437" fmla="*/ 1071944 h 1295400"/>
                <a:gd name="connsiteX438" fmla="*/ 563308 w 1228725"/>
                <a:gd name="connsiteY438" fmla="*/ 1072610 h 1295400"/>
                <a:gd name="connsiteX439" fmla="*/ 561498 w 1228725"/>
                <a:gd name="connsiteY439" fmla="*/ 1095565 h 1295400"/>
                <a:gd name="connsiteX440" fmla="*/ 553783 w 1228725"/>
                <a:gd name="connsiteY440" fmla="*/ 1098328 h 1295400"/>
                <a:gd name="connsiteX441" fmla="*/ 555307 w 1228725"/>
                <a:gd name="connsiteY441" fmla="*/ 1100899 h 1295400"/>
                <a:gd name="connsiteX442" fmla="*/ 522351 w 1228725"/>
                <a:gd name="connsiteY442" fmla="*/ 1106138 h 1295400"/>
                <a:gd name="connsiteX443" fmla="*/ 522446 w 1228725"/>
                <a:gd name="connsiteY443" fmla="*/ 1101280 h 1295400"/>
                <a:gd name="connsiteX444" fmla="*/ 514064 w 1228725"/>
                <a:gd name="connsiteY444" fmla="*/ 1103186 h 1295400"/>
                <a:gd name="connsiteX445" fmla="*/ 513588 w 1228725"/>
                <a:gd name="connsiteY445" fmla="*/ 1100423 h 1295400"/>
                <a:gd name="connsiteX446" fmla="*/ 505968 w 1228725"/>
                <a:gd name="connsiteY446" fmla="*/ 1098709 h 1295400"/>
                <a:gd name="connsiteX447" fmla="*/ 492252 w 1228725"/>
                <a:gd name="connsiteY447" fmla="*/ 1101090 h 1295400"/>
                <a:gd name="connsiteX448" fmla="*/ 478726 w 1228725"/>
                <a:gd name="connsiteY448" fmla="*/ 1107186 h 1295400"/>
                <a:gd name="connsiteX449" fmla="*/ 478060 w 1228725"/>
                <a:gd name="connsiteY449" fmla="*/ 1101947 h 1295400"/>
                <a:gd name="connsiteX450" fmla="*/ 483489 w 1228725"/>
                <a:gd name="connsiteY450" fmla="*/ 1090994 h 1295400"/>
                <a:gd name="connsiteX451" fmla="*/ 482822 w 1228725"/>
                <a:gd name="connsiteY451" fmla="*/ 1085755 h 1295400"/>
                <a:gd name="connsiteX452" fmla="*/ 473964 w 1228725"/>
                <a:gd name="connsiteY452" fmla="*/ 1087374 h 1295400"/>
                <a:gd name="connsiteX453" fmla="*/ 471392 w 1228725"/>
                <a:gd name="connsiteY453" fmla="*/ 1089184 h 1295400"/>
                <a:gd name="connsiteX454" fmla="*/ 475106 w 1228725"/>
                <a:gd name="connsiteY454" fmla="*/ 1108234 h 1295400"/>
                <a:gd name="connsiteX455" fmla="*/ 454723 w 1228725"/>
                <a:gd name="connsiteY455" fmla="*/ 1114520 h 1295400"/>
                <a:gd name="connsiteX456" fmla="*/ 446913 w 1228725"/>
                <a:gd name="connsiteY456" fmla="*/ 1120330 h 1295400"/>
                <a:gd name="connsiteX457" fmla="*/ 449199 w 1228725"/>
                <a:gd name="connsiteY457" fmla="*/ 1127760 h 1295400"/>
                <a:gd name="connsiteX458" fmla="*/ 444341 w 1228725"/>
                <a:gd name="connsiteY458" fmla="*/ 1129094 h 1295400"/>
                <a:gd name="connsiteX459" fmla="*/ 445579 w 1228725"/>
                <a:gd name="connsiteY459" fmla="*/ 1131570 h 1295400"/>
                <a:gd name="connsiteX460" fmla="*/ 441864 w 1228725"/>
                <a:gd name="connsiteY460" fmla="*/ 1131094 h 1295400"/>
                <a:gd name="connsiteX461" fmla="*/ 441864 w 1228725"/>
                <a:gd name="connsiteY461" fmla="*/ 1136904 h 1295400"/>
                <a:gd name="connsiteX462" fmla="*/ 423576 w 1228725"/>
                <a:gd name="connsiteY462" fmla="*/ 1145667 h 1295400"/>
                <a:gd name="connsiteX463" fmla="*/ 404146 w 1228725"/>
                <a:gd name="connsiteY463" fmla="*/ 1159192 h 1295400"/>
                <a:gd name="connsiteX464" fmla="*/ 403384 w 1228725"/>
                <a:gd name="connsiteY464" fmla="*/ 1181957 h 1295400"/>
                <a:gd name="connsiteX465" fmla="*/ 400335 w 1228725"/>
                <a:gd name="connsiteY465" fmla="*/ 1182719 h 1295400"/>
                <a:gd name="connsiteX466" fmla="*/ 404146 w 1228725"/>
                <a:gd name="connsiteY466" fmla="*/ 1199483 h 1295400"/>
                <a:gd name="connsiteX467" fmla="*/ 401574 w 1228725"/>
                <a:gd name="connsiteY467" fmla="*/ 1207865 h 1295400"/>
                <a:gd name="connsiteX468" fmla="*/ 403669 w 1228725"/>
                <a:gd name="connsiteY468" fmla="*/ 1220629 h 1295400"/>
                <a:gd name="connsiteX469" fmla="*/ 384334 w 1228725"/>
                <a:gd name="connsiteY469" fmla="*/ 1225867 h 1295400"/>
                <a:gd name="connsiteX470" fmla="*/ 366903 w 1228725"/>
                <a:gd name="connsiteY470" fmla="*/ 1225391 h 1295400"/>
                <a:gd name="connsiteX471" fmla="*/ 364997 w 1228725"/>
                <a:gd name="connsiteY471" fmla="*/ 1227677 h 1295400"/>
                <a:gd name="connsiteX472" fmla="*/ 366712 w 1228725"/>
                <a:gd name="connsiteY472" fmla="*/ 1235964 h 1295400"/>
                <a:gd name="connsiteX473" fmla="*/ 334137 w 1228725"/>
                <a:gd name="connsiteY473" fmla="*/ 1230725 h 1295400"/>
                <a:gd name="connsiteX474" fmla="*/ 313563 w 1228725"/>
                <a:gd name="connsiteY474" fmla="*/ 1243489 h 1295400"/>
                <a:gd name="connsiteX475" fmla="*/ 294131 w 1228725"/>
                <a:gd name="connsiteY475" fmla="*/ 1246727 h 1295400"/>
                <a:gd name="connsiteX476" fmla="*/ 285940 w 1228725"/>
                <a:gd name="connsiteY476" fmla="*/ 1236916 h 1295400"/>
                <a:gd name="connsiteX477" fmla="*/ 268414 w 1228725"/>
                <a:gd name="connsiteY477" fmla="*/ 1198150 h 1295400"/>
                <a:gd name="connsiteX478" fmla="*/ 260985 w 1228725"/>
                <a:gd name="connsiteY478" fmla="*/ 1205579 h 1295400"/>
                <a:gd name="connsiteX479" fmla="*/ 269938 w 1228725"/>
                <a:gd name="connsiteY479" fmla="*/ 1237774 h 1295400"/>
                <a:gd name="connsiteX480" fmla="*/ 281844 w 1228725"/>
                <a:gd name="connsiteY480" fmla="*/ 1253204 h 1295400"/>
                <a:gd name="connsiteX481" fmla="*/ 273844 w 1228725"/>
                <a:gd name="connsiteY481" fmla="*/ 1261110 h 1295400"/>
                <a:gd name="connsiteX482" fmla="*/ 262985 w 1228725"/>
                <a:gd name="connsiteY482" fmla="*/ 1255776 h 1295400"/>
                <a:gd name="connsiteX483" fmla="*/ 254984 w 1228725"/>
                <a:gd name="connsiteY483" fmla="*/ 1240250 h 1295400"/>
                <a:gd name="connsiteX484" fmla="*/ 249841 w 1228725"/>
                <a:gd name="connsiteY484" fmla="*/ 1218247 h 1295400"/>
                <a:gd name="connsiteX485" fmla="*/ 249745 w 1228725"/>
                <a:gd name="connsiteY485" fmla="*/ 1233202 h 1295400"/>
                <a:gd name="connsiteX486" fmla="*/ 234505 w 1228725"/>
                <a:gd name="connsiteY486" fmla="*/ 1240917 h 1295400"/>
                <a:gd name="connsiteX487" fmla="*/ 237077 w 1228725"/>
                <a:gd name="connsiteY487" fmla="*/ 1279970 h 1295400"/>
                <a:gd name="connsiteX488" fmla="*/ 232600 w 1228725"/>
                <a:gd name="connsiteY488" fmla="*/ 1285970 h 1295400"/>
                <a:gd name="connsiteX489" fmla="*/ 215836 w 1228725"/>
                <a:gd name="connsiteY489" fmla="*/ 1289590 h 1295400"/>
                <a:gd name="connsiteX490" fmla="*/ 214884 w 1228725"/>
                <a:gd name="connsiteY490" fmla="*/ 1269016 h 1295400"/>
                <a:gd name="connsiteX491" fmla="*/ 211169 w 1228725"/>
                <a:gd name="connsiteY491" fmla="*/ 1253776 h 1295400"/>
                <a:gd name="connsiteX492" fmla="*/ 199263 w 1228725"/>
                <a:gd name="connsiteY492" fmla="*/ 1260920 h 1295400"/>
                <a:gd name="connsiteX493" fmla="*/ 207169 w 1228725"/>
                <a:gd name="connsiteY493" fmla="*/ 1272159 h 1295400"/>
                <a:gd name="connsiteX494" fmla="*/ 200406 w 1228725"/>
                <a:gd name="connsiteY494" fmla="*/ 1270730 h 1295400"/>
                <a:gd name="connsiteX495" fmla="*/ 190119 w 1228725"/>
                <a:gd name="connsiteY495" fmla="*/ 1279398 h 1295400"/>
                <a:gd name="connsiteX496" fmla="*/ 185642 w 1228725"/>
                <a:gd name="connsiteY496" fmla="*/ 1270159 h 1295400"/>
                <a:gd name="connsiteX497" fmla="*/ 165354 w 1228725"/>
                <a:gd name="connsiteY497" fmla="*/ 1282922 h 1295400"/>
                <a:gd name="connsiteX498" fmla="*/ 144970 w 1228725"/>
                <a:gd name="connsiteY498" fmla="*/ 1255490 h 1295400"/>
                <a:gd name="connsiteX499" fmla="*/ 139065 w 1228725"/>
                <a:gd name="connsiteY499" fmla="*/ 1254347 h 1295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</a:cxnLst>
              <a:rect l="l" t="t" r="r" b="b"/>
              <a:pathLst>
                <a:path w="1228725" h="1295400">
                  <a:moveTo>
                    <a:pt x="139065" y="1254347"/>
                  </a:moveTo>
                  <a:lnTo>
                    <a:pt x="138779" y="1239869"/>
                  </a:lnTo>
                  <a:lnTo>
                    <a:pt x="143160" y="1234916"/>
                  </a:lnTo>
                  <a:lnTo>
                    <a:pt x="137826" y="1226439"/>
                  </a:lnTo>
                  <a:lnTo>
                    <a:pt x="141637" y="1222248"/>
                  </a:lnTo>
                  <a:lnTo>
                    <a:pt x="140970" y="1215104"/>
                  </a:lnTo>
                  <a:lnTo>
                    <a:pt x="138112" y="1207198"/>
                  </a:lnTo>
                  <a:lnTo>
                    <a:pt x="130397" y="1202912"/>
                  </a:lnTo>
                  <a:lnTo>
                    <a:pt x="132112" y="1199483"/>
                  </a:lnTo>
                  <a:lnTo>
                    <a:pt x="129444" y="1195292"/>
                  </a:lnTo>
                  <a:lnTo>
                    <a:pt x="133540" y="1192054"/>
                  </a:lnTo>
                  <a:lnTo>
                    <a:pt x="133635" y="1186910"/>
                  </a:lnTo>
                  <a:lnTo>
                    <a:pt x="139636" y="1177576"/>
                  </a:lnTo>
                  <a:lnTo>
                    <a:pt x="129159" y="1160050"/>
                  </a:lnTo>
                  <a:lnTo>
                    <a:pt x="125825" y="1151191"/>
                  </a:lnTo>
                  <a:lnTo>
                    <a:pt x="127635" y="1150144"/>
                  </a:lnTo>
                  <a:lnTo>
                    <a:pt x="123158" y="1142047"/>
                  </a:lnTo>
                  <a:lnTo>
                    <a:pt x="133350" y="1119664"/>
                  </a:lnTo>
                  <a:lnTo>
                    <a:pt x="149542" y="1113949"/>
                  </a:lnTo>
                  <a:lnTo>
                    <a:pt x="147066" y="1109853"/>
                  </a:lnTo>
                  <a:lnTo>
                    <a:pt x="149923" y="1100709"/>
                  </a:lnTo>
                  <a:lnTo>
                    <a:pt x="107537" y="1064323"/>
                  </a:lnTo>
                  <a:lnTo>
                    <a:pt x="106966" y="1066705"/>
                  </a:lnTo>
                  <a:lnTo>
                    <a:pt x="116300" y="1073944"/>
                  </a:lnTo>
                  <a:lnTo>
                    <a:pt x="111633" y="1079659"/>
                  </a:lnTo>
                  <a:lnTo>
                    <a:pt x="102488" y="1072229"/>
                  </a:lnTo>
                  <a:lnTo>
                    <a:pt x="100393" y="1074896"/>
                  </a:lnTo>
                  <a:lnTo>
                    <a:pt x="86106" y="1065562"/>
                  </a:lnTo>
                  <a:lnTo>
                    <a:pt x="82582" y="1078230"/>
                  </a:lnTo>
                  <a:lnTo>
                    <a:pt x="74104" y="1082421"/>
                  </a:lnTo>
                  <a:lnTo>
                    <a:pt x="40195" y="1082612"/>
                  </a:lnTo>
                  <a:lnTo>
                    <a:pt x="50196" y="1056513"/>
                  </a:lnTo>
                  <a:lnTo>
                    <a:pt x="37147" y="1028700"/>
                  </a:lnTo>
                  <a:lnTo>
                    <a:pt x="34671" y="1015555"/>
                  </a:lnTo>
                  <a:lnTo>
                    <a:pt x="36956" y="1013746"/>
                  </a:lnTo>
                  <a:lnTo>
                    <a:pt x="9525" y="990029"/>
                  </a:lnTo>
                  <a:lnTo>
                    <a:pt x="50292" y="952881"/>
                  </a:lnTo>
                  <a:lnTo>
                    <a:pt x="56292" y="943546"/>
                  </a:lnTo>
                  <a:lnTo>
                    <a:pt x="58674" y="945356"/>
                  </a:lnTo>
                  <a:lnTo>
                    <a:pt x="60769" y="940022"/>
                  </a:lnTo>
                  <a:lnTo>
                    <a:pt x="53911" y="933450"/>
                  </a:lnTo>
                  <a:lnTo>
                    <a:pt x="60769" y="915638"/>
                  </a:lnTo>
                  <a:lnTo>
                    <a:pt x="50482" y="899827"/>
                  </a:lnTo>
                  <a:lnTo>
                    <a:pt x="59531" y="892492"/>
                  </a:lnTo>
                  <a:lnTo>
                    <a:pt x="56006" y="885349"/>
                  </a:lnTo>
                  <a:lnTo>
                    <a:pt x="62007" y="878586"/>
                  </a:lnTo>
                  <a:lnTo>
                    <a:pt x="54863" y="869347"/>
                  </a:lnTo>
                  <a:lnTo>
                    <a:pt x="60197" y="868108"/>
                  </a:lnTo>
                  <a:lnTo>
                    <a:pt x="55435" y="864203"/>
                  </a:lnTo>
                  <a:lnTo>
                    <a:pt x="57721" y="861917"/>
                  </a:lnTo>
                  <a:lnTo>
                    <a:pt x="52864" y="857821"/>
                  </a:lnTo>
                  <a:lnTo>
                    <a:pt x="64103" y="847439"/>
                  </a:lnTo>
                  <a:lnTo>
                    <a:pt x="77343" y="840677"/>
                  </a:lnTo>
                  <a:lnTo>
                    <a:pt x="82772" y="842867"/>
                  </a:lnTo>
                  <a:lnTo>
                    <a:pt x="89439" y="834771"/>
                  </a:lnTo>
                  <a:lnTo>
                    <a:pt x="96488" y="831247"/>
                  </a:lnTo>
                  <a:lnTo>
                    <a:pt x="99441" y="819721"/>
                  </a:lnTo>
                  <a:lnTo>
                    <a:pt x="109537" y="813625"/>
                  </a:lnTo>
                  <a:lnTo>
                    <a:pt x="100012" y="797623"/>
                  </a:lnTo>
                  <a:lnTo>
                    <a:pt x="114871" y="779812"/>
                  </a:lnTo>
                  <a:lnTo>
                    <a:pt x="111347" y="773239"/>
                  </a:lnTo>
                  <a:lnTo>
                    <a:pt x="105441" y="780383"/>
                  </a:lnTo>
                  <a:lnTo>
                    <a:pt x="100489" y="771430"/>
                  </a:lnTo>
                  <a:lnTo>
                    <a:pt x="85344" y="776954"/>
                  </a:lnTo>
                  <a:lnTo>
                    <a:pt x="86296" y="779907"/>
                  </a:lnTo>
                  <a:lnTo>
                    <a:pt x="84296" y="781145"/>
                  </a:lnTo>
                  <a:lnTo>
                    <a:pt x="78200" y="778764"/>
                  </a:lnTo>
                  <a:lnTo>
                    <a:pt x="68675" y="756475"/>
                  </a:lnTo>
                  <a:lnTo>
                    <a:pt x="40671" y="731044"/>
                  </a:lnTo>
                  <a:lnTo>
                    <a:pt x="40862" y="724948"/>
                  </a:lnTo>
                  <a:lnTo>
                    <a:pt x="48958" y="717423"/>
                  </a:lnTo>
                  <a:lnTo>
                    <a:pt x="51054" y="708660"/>
                  </a:lnTo>
                  <a:lnTo>
                    <a:pt x="56864" y="699706"/>
                  </a:lnTo>
                  <a:lnTo>
                    <a:pt x="79914" y="679418"/>
                  </a:lnTo>
                  <a:lnTo>
                    <a:pt x="89154" y="657415"/>
                  </a:lnTo>
                  <a:lnTo>
                    <a:pt x="85439" y="643509"/>
                  </a:lnTo>
                  <a:lnTo>
                    <a:pt x="87535" y="636937"/>
                  </a:lnTo>
                  <a:lnTo>
                    <a:pt x="80676" y="630841"/>
                  </a:lnTo>
                  <a:lnTo>
                    <a:pt x="67437" y="639032"/>
                  </a:lnTo>
                  <a:lnTo>
                    <a:pt x="61817" y="637413"/>
                  </a:lnTo>
                  <a:lnTo>
                    <a:pt x="71723" y="622268"/>
                  </a:lnTo>
                  <a:lnTo>
                    <a:pt x="79247" y="576739"/>
                  </a:lnTo>
                  <a:lnTo>
                    <a:pt x="102775" y="546354"/>
                  </a:lnTo>
                  <a:lnTo>
                    <a:pt x="119443" y="533876"/>
                  </a:lnTo>
                  <a:lnTo>
                    <a:pt x="145828" y="502063"/>
                  </a:lnTo>
                  <a:lnTo>
                    <a:pt x="152114" y="483013"/>
                  </a:lnTo>
                  <a:lnTo>
                    <a:pt x="172688" y="444627"/>
                  </a:lnTo>
                  <a:lnTo>
                    <a:pt x="185261" y="430244"/>
                  </a:lnTo>
                  <a:lnTo>
                    <a:pt x="197167" y="431673"/>
                  </a:lnTo>
                  <a:lnTo>
                    <a:pt x="188404" y="416909"/>
                  </a:lnTo>
                  <a:lnTo>
                    <a:pt x="204597" y="399574"/>
                  </a:lnTo>
                  <a:lnTo>
                    <a:pt x="202406" y="391096"/>
                  </a:lnTo>
                  <a:lnTo>
                    <a:pt x="207550" y="388334"/>
                  </a:lnTo>
                  <a:lnTo>
                    <a:pt x="209359" y="383191"/>
                  </a:lnTo>
                  <a:lnTo>
                    <a:pt x="213455" y="382048"/>
                  </a:lnTo>
                  <a:lnTo>
                    <a:pt x="212597" y="376714"/>
                  </a:lnTo>
                  <a:lnTo>
                    <a:pt x="217075" y="366712"/>
                  </a:lnTo>
                  <a:lnTo>
                    <a:pt x="212407" y="358330"/>
                  </a:lnTo>
                  <a:lnTo>
                    <a:pt x="220027" y="352996"/>
                  </a:lnTo>
                  <a:lnTo>
                    <a:pt x="217455" y="325946"/>
                  </a:lnTo>
                  <a:lnTo>
                    <a:pt x="207454" y="330613"/>
                  </a:lnTo>
                  <a:lnTo>
                    <a:pt x="203644" y="329755"/>
                  </a:lnTo>
                  <a:lnTo>
                    <a:pt x="201168" y="321659"/>
                  </a:lnTo>
                  <a:lnTo>
                    <a:pt x="202787" y="317373"/>
                  </a:lnTo>
                  <a:lnTo>
                    <a:pt x="195548" y="297752"/>
                  </a:lnTo>
                  <a:lnTo>
                    <a:pt x="184404" y="300609"/>
                  </a:lnTo>
                  <a:lnTo>
                    <a:pt x="180213" y="288227"/>
                  </a:lnTo>
                  <a:lnTo>
                    <a:pt x="158591" y="288893"/>
                  </a:lnTo>
                  <a:lnTo>
                    <a:pt x="148780" y="297275"/>
                  </a:lnTo>
                  <a:lnTo>
                    <a:pt x="141827" y="296608"/>
                  </a:lnTo>
                  <a:lnTo>
                    <a:pt x="142780" y="299180"/>
                  </a:lnTo>
                  <a:lnTo>
                    <a:pt x="134874" y="302704"/>
                  </a:lnTo>
                  <a:lnTo>
                    <a:pt x="128682" y="301180"/>
                  </a:lnTo>
                  <a:lnTo>
                    <a:pt x="126968" y="304038"/>
                  </a:lnTo>
                  <a:lnTo>
                    <a:pt x="123063" y="301466"/>
                  </a:lnTo>
                  <a:lnTo>
                    <a:pt x="110966" y="303562"/>
                  </a:lnTo>
                  <a:lnTo>
                    <a:pt x="110204" y="297942"/>
                  </a:lnTo>
                  <a:lnTo>
                    <a:pt x="108204" y="299847"/>
                  </a:lnTo>
                  <a:lnTo>
                    <a:pt x="103822" y="298513"/>
                  </a:lnTo>
                  <a:lnTo>
                    <a:pt x="102394" y="301180"/>
                  </a:lnTo>
                  <a:lnTo>
                    <a:pt x="105060" y="303181"/>
                  </a:lnTo>
                  <a:lnTo>
                    <a:pt x="103155" y="304610"/>
                  </a:lnTo>
                  <a:lnTo>
                    <a:pt x="97726" y="302704"/>
                  </a:lnTo>
                  <a:lnTo>
                    <a:pt x="100298" y="300419"/>
                  </a:lnTo>
                  <a:lnTo>
                    <a:pt x="96298" y="274129"/>
                  </a:lnTo>
                  <a:lnTo>
                    <a:pt x="112300" y="270224"/>
                  </a:lnTo>
                  <a:lnTo>
                    <a:pt x="109918" y="253174"/>
                  </a:lnTo>
                  <a:lnTo>
                    <a:pt x="126778" y="251174"/>
                  </a:lnTo>
                  <a:lnTo>
                    <a:pt x="120967" y="234315"/>
                  </a:lnTo>
                  <a:lnTo>
                    <a:pt x="127730" y="232600"/>
                  </a:lnTo>
                  <a:lnTo>
                    <a:pt x="124206" y="222218"/>
                  </a:lnTo>
                  <a:lnTo>
                    <a:pt x="120967" y="223837"/>
                  </a:lnTo>
                  <a:lnTo>
                    <a:pt x="117824" y="217741"/>
                  </a:lnTo>
                  <a:lnTo>
                    <a:pt x="120015" y="198882"/>
                  </a:lnTo>
                  <a:lnTo>
                    <a:pt x="112966" y="179927"/>
                  </a:lnTo>
                  <a:lnTo>
                    <a:pt x="126016" y="167164"/>
                  </a:lnTo>
                  <a:lnTo>
                    <a:pt x="135541" y="165354"/>
                  </a:lnTo>
                  <a:lnTo>
                    <a:pt x="135350" y="155448"/>
                  </a:lnTo>
                  <a:lnTo>
                    <a:pt x="142017" y="154876"/>
                  </a:lnTo>
                  <a:lnTo>
                    <a:pt x="140779" y="146590"/>
                  </a:lnTo>
                  <a:lnTo>
                    <a:pt x="132016" y="133921"/>
                  </a:lnTo>
                  <a:lnTo>
                    <a:pt x="131540" y="127921"/>
                  </a:lnTo>
                  <a:lnTo>
                    <a:pt x="137064" y="128683"/>
                  </a:lnTo>
                  <a:lnTo>
                    <a:pt x="144875" y="134969"/>
                  </a:lnTo>
                  <a:lnTo>
                    <a:pt x="144208" y="136874"/>
                  </a:lnTo>
                  <a:lnTo>
                    <a:pt x="151829" y="139922"/>
                  </a:lnTo>
                  <a:lnTo>
                    <a:pt x="153257" y="128587"/>
                  </a:lnTo>
                  <a:lnTo>
                    <a:pt x="163544" y="110109"/>
                  </a:lnTo>
                  <a:lnTo>
                    <a:pt x="190119" y="80677"/>
                  </a:lnTo>
                  <a:lnTo>
                    <a:pt x="181546" y="79248"/>
                  </a:lnTo>
                  <a:lnTo>
                    <a:pt x="179927" y="71342"/>
                  </a:lnTo>
                  <a:lnTo>
                    <a:pt x="174784" y="72580"/>
                  </a:lnTo>
                  <a:lnTo>
                    <a:pt x="173355" y="64198"/>
                  </a:lnTo>
                  <a:lnTo>
                    <a:pt x="174974" y="62960"/>
                  </a:lnTo>
                  <a:lnTo>
                    <a:pt x="180498" y="61531"/>
                  </a:lnTo>
                  <a:lnTo>
                    <a:pt x="188023" y="69818"/>
                  </a:lnTo>
                  <a:lnTo>
                    <a:pt x="193738" y="68866"/>
                  </a:lnTo>
                  <a:lnTo>
                    <a:pt x="198787" y="71437"/>
                  </a:lnTo>
                  <a:lnTo>
                    <a:pt x="198691" y="66104"/>
                  </a:lnTo>
                  <a:lnTo>
                    <a:pt x="204692" y="58674"/>
                  </a:lnTo>
                  <a:lnTo>
                    <a:pt x="212407" y="56959"/>
                  </a:lnTo>
                  <a:lnTo>
                    <a:pt x="233076" y="38576"/>
                  </a:lnTo>
                  <a:lnTo>
                    <a:pt x="241363" y="52768"/>
                  </a:lnTo>
                  <a:lnTo>
                    <a:pt x="243649" y="51149"/>
                  </a:lnTo>
                  <a:lnTo>
                    <a:pt x="246126" y="53912"/>
                  </a:lnTo>
                  <a:lnTo>
                    <a:pt x="264985" y="54388"/>
                  </a:lnTo>
                  <a:lnTo>
                    <a:pt x="278416" y="50101"/>
                  </a:lnTo>
                  <a:lnTo>
                    <a:pt x="279939" y="46006"/>
                  </a:lnTo>
                  <a:lnTo>
                    <a:pt x="285273" y="43720"/>
                  </a:lnTo>
                  <a:lnTo>
                    <a:pt x="281464" y="40386"/>
                  </a:lnTo>
                  <a:lnTo>
                    <a:pt x="293084" y="31813"/>
                  </a:lnTo>
                  <a:lnTo>
                    <a:pt x="294608" y="29813"/>
                  </a:lnTo>
                  <a:lnTo>
                    <a:pt x="292322" y="28861"/>
                  </a:lnTo>
                  <a:lnTo>
                    <a:pt x="303847" y="18479"/>
                  </a:lnTo>
                  <a:lnTo>
                    <a:pt x="306038" y="9525"/>
                  </a:lnTo>
                  <a:lnTo>
                    <a:pt x="314325" y="9525"/>
                  </a:lnTo>
                  <a:lnTo>
                    <a:pt x="327088" y="20002"/>
                  </a:lnTo>
                  <a:lnTo>
                    <a:pt x="332327" y="19907"/>
                  </a:lnTo>
                  <a:lnTo>
                    <a:pt x="335661" y="27527"/>
                  </a:lnTo>
                  <a:lnTo>
                    <a:pt x="346424" y="32575"/>
                  </a:lnTo>
                  <a:lnTo>
                    <a:pt x="344710" y="34576"/>
                  </a:lnTo>
                  <a:lnTo>
                    <a:pt x="350139" y="32861"/>
                  </a:lnTo>
                  <a:lnTo>
                    <a:pt x="356139" y="38386"/>
                  </a:lnTo>
                  <a:lnTo>
                    <a:pt x="363855" y="37719"/>
                  </a:lnTo>
                  <a:lnTo>
                    <a:pt x="366998" y="39529"/>
                  </a:lnTo>
                  <a:lnTo>
                    <a:pt x="366617" y="42386"/>
                  </a:lnTo>
                  <a:lnTo>
                    <a:pt x="369189" y="42005"/>
                  </a:lnTo>
                  <a:lnTo>
                    <a:pt x="368808" y="45148"/>
                  </a:lnTo>
                  <a:lnTo>
                    <a:pt x="372046" y="43339"/>
                  </a:lnTo>
                  <a:lnTo>
                    <a:pt x="375761" y="45910"/>
                  </a:lnTo>
                  <a:lnTo>
                    <a:pt x="372237" y="63532"/>
                  </a:lnTo>
                  <a:lnTo>
                    <a:pt x="373951" y="70009"/>
                  </a:lnTo>
                  <a:lnTo>
                    <a:pt x="372523" y="83058"/>
                  </a:lnTo>
                  <a:lnTo>
                    <a:pt x="366426" y="83439"/>
                  </a:lnTo>
                  <a:lnTo>
                    <a:pt x="377761" y="98298"/>
                  </a:lnTo>
                  <a:lnTo>
                    <a:pt x="391763" y="108490"/>
                  </a:lnTo>
                  <a:lnTo>
                    <a:pt x="404241" y="108680"/>
                  </a:lnTo>
                  <a:lnTo>
                    <a:pt x="430530" y="118491"/>
                  </a:lnTo>
                  <a:lnTo>
                    <a:pt x="447389" y="105918"/>
                  </a:lnTo>
                  <a:lnTo>
                    <a:pt x="456533" y="102584"/>
                  </a:lnTo>
                  <a:lnTo>
                    <a:pt x="457771" y="99536"/>
                  </a:lnTo>
                  <a:lnTo>
                    <a:pt x="461296" y="102203"/>
                  </a:lnTo>
                  <a:lnTo>
                    <a:pt x="458057" y="94202"/>
                  </a:lnTo>
                  <a:lnTo>
                    <a:pt x="456152" y="94393"/>
                  </a:lnTo>
                  <a:lnTo>
                    <a:pt x="459391" y="92869"/>
                  </a:lnTo>
                  <a:lnTo>
                    <a:pt x="457009" y="89725"/>
                  </a:lnTo>
                  <a:lnTo>
                    <a:pt x="458819" y="90297"/>
                  </a:lnTo>
                  <a:lnTo>
                    <a:pt x="457295" y="88963"/>
                  </a:lnTo>
                  <a:lnTo>
                    <a:pt x="459295" y="86868"/>
                  </a:lnTo>
                  <a:lnTo>
                    <a:pt x="461391" y="89821"/>
                  </a:lnTo>
                  <a:lnTo>
                    <a:pt x="476916" y="85820"/>
                  </a:lnTo>
                  <a:lnTo>
                    <a:pt x="480441" y="86582"/>
                  </a:lnTo>
                  <a:lnTo>
                    <a:pt x="492823" y="109823"/>
                  </a:lnTo>
                  <a:lnTo>
                    <a:pt x="527304" y="132207"/>
                  </a:lnTo>
                  <a:lnTo>
                    <a:pt x="532829" y="119158"/>
                  </a:lnTo>
                  <a:lnTo>
                    <a:pt x="549116" y="114395"/>
                  </a:lnTo>
                  <a:lnTo>
                    <a:pt x="553878" y="109156"/>
                  </a:lnTo>
                  <a:lnTo>
                    <a:pt x="563785" y="106299"/>
                  </a:lnTo>
                  <a:lnTo>
                    <a:pt x="585406" y="111633"/>
                  </a:lnTo>
                  <a:lnTo>
                    <a:pt x="600551" y="106870"/>
                  </a:lnTo>
                  <a:lnTo>
                    <a:pt x="607600" y="109442"/>
                  </a:lnTo>
                  <a:lnTo>
                    <a:pt x="612362" y="104965"/>
                  </a:lnTo>
                  <a:lnTo>
                    <a:pt x="619030" y="109633"/>
                  </a:lnTo>
                  <a:lnTo>
                    <a:pt x="635984" y="108204"/>
                  </a:lnTo>
                  <a:lnTo>
                    <a:pt x="636175" y="104584"/>
                  </a:lnTo>
                  <a:lnTo>
                    <a:pt x="631888" y="102679"/>
                  </a:lnTo>
                  <a:lnTo>
                    <a:pt x="640651" y="90487"/>
                  </a:lnTo>
                  <a:lnTo>
                    <a:pt x="641032" y="81058"/>
                  </a:lnTo>
                  <a:lnTo>
                    <a:pt x="657891" y="75057"/>
                  </a:lnTo>
                  <a:lnTo>
                    <a:pt x="665512" y="125825"/>
                  </a:lnTo>
                  <a:lnTo>
                    <a:pt x="663321" y="128492"/>
                  </a:lnTo>
                  <a:lnTo>
                    <a:pt x="665606" y="137636"/>
                  </a:lnTo>
                  <a:lnTo>
                    <a:pt x="671893" y="144113"/>
                  </a:lnTo>
                  <a:lnTo>
                    <a:pt x="671607" y="151447"/>
                  </a:lnTo>
                  <a:lnTo>
                    <a:pt x="685323" y="146590"/>
                  </a:lnTo>
                  <a:lnTo>
                    <a:pt x="689514" y="161925"/>
                  </a:lnTo>
                  <a:lnTo>
                    <a:pt x="710946" y="158687"/>
                  </a:lnTo>
                  <a:lnTo>
                    <a:pt x="728948" y="152781"/>
                  </a:lnTo>
                  <a:lnTo>
                    <a:pt x="736568" y="156305"/>
                  </a:lnTo>
                  <a:lnTo>
                    <a:pt x="745617" y="155162"/>
                  </a:lnTo>
                  <a:lnTo>
                    <a:pt x="762762" y="149542"/>
                  </a:lnTo>
                  <a:lnTo>
                    <a:pt x="770096" y="160401"/>
                  </a:lnTo>
                  <a:lnTo>
                    <a:pt x="777335" y="157829"/>
                  </a:lnTo>
                  <a:lnTo>
                    <a:pt x="789337" y="178213"/>
                  </a:lnTo>
                  <a:lnTo>
                    <a:pt x="795432" y="201739"/>
                  </a:lnTo>
                  <a:lnTo>
                    <a:pt x="800195" y="205168"/>
                  </a:lnTo>
                  <a:lnTo>
                    <a:pt x="781145" y="212503"/>
                  </a:lnTo>
                  <a:lnTo>
                    <a:pt x="790860" y="237363"/>
                  </a:lnTo>
                  <a:lnTo>
                    <a:pt x="788194" y="253174"/>
                  </a:lnTo>
                  <a:lnTo>
                    <a:pt x="793432" y="264509"/>
                  </a:lnTo>
                  <a:lnTo>
                    <a:pt x="789908" y="275272"/>
                  </a:lnTo>
                  <a:lnTo>
                    <a:pt x="791337" y="278416"/>
                  </a:lnTo>
                  <a:lnTo>
                    <a:pt x="787432" y="285940"/>
                  </a:lnTo>
                  <a:lnTo>
                    <a:pt x="789051" y="285179"/>
                  </a:lnTo>
                  <a:lnTo>
                    <a:pt x="797909" y="304800"/>
                  </a:lnTo>
                  <a:lnTo>
                    <a:pt x="815625" y="320040"/>
                  </a:lnTo>
                  <a:lnTo>
                    <a:pt x="806196" y="324136"/>
                  </a:lnTo>
                  <a:lnTo>
                    <a:pt x="808196" y="332422"/>
                  </a:lnTo>
                  <a:lnTo>
                    <a:pt x="804863" y="333565"/>
                  </a:lnTo>
                  <a:lnTo>
                    <a:pt x="806386" y="339947"/>
                  </a:lnTo>
                  <a:lnTo>
                    <a:pt x="802767" y="348996"/>
                  </a:lnTo>
                  <a:lnTo>
                    <a:pt x="803053" y="360045"/>
                  </a:lnTo>
                  <a:lnTo>
                    <a:pt x="818006" y="363474"/>
                  </a:lnTo>
                  <a:lnTo>
                    <a:pt x="827627" y="357187"/>
                  </a:lnTo>
                  <a:lnTo>
                    <a:pt x="821055" y="317945"/>
                  </a:lnTo>
                  <a:lnTo>
                    <a:pt x="831151" y="316135"/>
                  </a:lnTo>
                  <a:lnTo>
                    <a:pt x="834485" y="334994"/>
                  </a:lnTo>
                  <a:lnTo>
                    <a:pt x="866870" y="322421"/>
                  </a:lnTo>
                  <a:lnTo>
                    <a:pt x="888492" y="326707"/>
                  </a:lnTo>
                  <a:lnTo>
                    <a:pt x="886015" y="336995"/>
                  </a:lnTo>
                  <a:lnTo>
                    <a:pt x="890588" y="338423"/>
                  </a:lnTo>
                  <a:lnTo>
                    <a:pt x="889921" y="342043"/>
                  </a:lnTo>
                  <a:lnTo>
                    <a:pt x="885920" y="341662"/>
                  </a:lnTo>
                  <a:lnTo>
                    <a:pt x="885825" y="344614"/>
                  </a:lnTo>
                  <a:lnTo>
                    <a:pt x="882586" y="345091"/>
                  </a:lnTo>
                  <a:lnTo>
                    <a:pt x="880586" y="350139"/>
                  </a:lnTo>
                  <a:lnTo>
                    <a:pt x="881729" y="362712"/>
                  </a:lnTo>
                  <a:lnTo>
                    <a:pt x="879062" y="364331"/>
                  </a:lnTo>
                  <a:lnTo>
                    <a:pt x="880681" y="370904"/>
                  </a:lnTo>
                  <a:lnTo>
                    <a:pt x="890397" y="385191"/>
                  </a:lnTo>
                  <a:lnTo>
                    <a:pt x="895445" y="406622"/>
                  </a:lnTo>
                  <a:lnTo>
                    <a:pt x="876966" y="412147"/>
                  </a:lnTo>
                  <a:lnTo>
                    <a:pt x="857535" y="426720"/>
                  </a:lnTo>
                  <a:lnTo>
                    <a:pt x="863060" y="439674"/>
                  </a:lnTo>
                  <a:lnTo>
                    <a:pt x="893159" y="447675"/>
                  </a:lnTo>
                  <a:lnTo>
                    <a:pt x="907351" y="440912"/>
                  </a:lnTo>
                  <a:lnTo>
                    <a:pt x="917162" y="441960"/>
                  </a:lnTo>
                  <a:lnTo>
                    <a:pt x="926496" y="438055"/>
                  </a:lnTo>
                  <a:lnTo>
                    <a:pt x="939450" y="439388"/>
                  </a:lnTo>
                  <a:lnTo>
                    <a:pt x="941546" y="446722"/>
                  </a:lnTo>
                  <a:lnTo>
                    <a:pt x="963168" y="449771"/>
                  </a:lnTo>
                  <a:lnTo>
                    <a:pt x="969835" y="453390"/>
                  </a:lnTo>
                  <a:lnTo>
                    <a:pt x="969835" y="458248"/>
                  </a:lnTo>
                  <a:lnTo>
                    <a:pt x="965454" y="463105"/>
                  </a:lnTo>
                  <a:lnTo>
                    <a:pt x="966788" y="464820"/>
                  </a:lnTo>
                  <a:lnTo>
                    <a:pt x="972598" y="460820"/>
                  </a:lnTo>
                  <a:lnTo>
                    <a:pt x="987361" y="469678"/>
                  </a:lnTo>
                  <a:lnTo>
                    <a:pt x="995457" y="478917"/>
                  </a:lnTo>
                  <a:lnTo>
                    <a:pt x="994029" y="483203"/>
                  </a:lnTo>
                  <a:lnTo>
                    <a:pt x="997744" y="486537"/>
                  </a:lnTo>
                  <a:lnTo>
                    <a:pt x="998315" y="491299"/>
                  </a:lnTo>
                  <a:lnTo>
                    <a:pt x="1002125" y="494538"/>
                  </a:lnTo>
                  <a:lnTo>
                    <a:pt x="1003839" y="493109"/>
                  </a:lnTo>
                  <a:lnTo>
                    <a:pt x="1005935" y="499872"/>
                  </a:lnTo>
                  <a:lnTo>
                    <a:pt x="1013364" y="504158"/>
                  </a:lnTo>
                  <a:lnTo>
                    <a:pt x="1015841" y="501967"/>
                  </a:lnTo>
                  <a:lnTo>
                    <a:pt x="1018318" y="506254"/>
                  </a:lnTo>
                  <a:lnTo>
                    <a:pt x="1021746" y="504063"/>
                  </a:lnTo>
                  <a:lnTo>
                    <a:pt x="1020889" y="500444"/>
                  </a:lnTo>
                  <a:lnTo>
                    <a:pt x="1013555" y="495014"/>
                  </a:lnTo>
                  <a:lnTo>
                    <a:pt x="1009269" y="495014"/>
                  </a:lnTo>
                  <a:lnTo>
                    <a:pt x="1009079" y="491014"/>
                  </a:lnTo>
                  <a:lnTo>
                    <a:pt x="1006411" y="489680"/>
                  </a:lnTo>
                  <a:lnTo>
                    <a:pt x="1011364" y="472249"/>
                  </a:lnTo>
                  <a:lnTo>
                    <a:pt x="1039558" y="461105"/>
                  </a:lnTo>
                  <a:lnTo>
                    <a:pt x="1038606" y="454533"/>
                  </a:lnTo>
                  <a:lnTo>
                    <a:pt x="1044035" y="456152"/>
                  </a:lnTo>
                  <a:lnTo>
                    <a:pt x="1041463" y="457581"/>
                  </a:lnTo>
                  <a:lnTo>
                    <a:pt x="1041463" y="461105"/>
                  </a:lnTo>
                  <a:lnTo>
                    <a:pt x="1047845" y="458724"/>
                  </a:lnTo>
                  <a:lnTo>
                    <a:pt x="1051655" y="453580"/>
                  </a:lnTo>
                  <a:lnTo>
                    <a:pt x="1057084" y="455676"/>
                  </a:lnTo>
                  <a:lnTo>
                    <a:pt x="1065371" y="454247"/>
                  </a:lnTo>
                  <a:lnTo>
                    <a:pt x="1065085" y="443960"/>
                  </a:lnTo>
                  <a:lnTo>
                    <a:pt x="1081468" y="435388"/>
                  </a:lnTo>
                  <a:lnTo>
                    <a:pt x="1083945" y="454533"/>
                  </a:lnTo>
                  <a:lnTo>
                    <a:pt x="1082040" y="466058"/>
                  </a:lnTo>
                  <a:lnTo>
                    <a:pt x="1085373" y="465868"/>
                  </a:lnTo>
                  <a:lnTo>
                    <a:pt x="1087374" y="477298"/>
                  </a:lnTo>
                  <a:lnTo>
                    <a:pt x="1095470" y="475679"/>
                  </a:lnTo>
                  <a:lnTo>
                    <a:pt x="1107471" y="483394"/>
                  </a:lnTo>
                  <a:lnTo>
                    <a:pt x="1112996" y="491871"/>
                  </a:lnTo>
                  <a:lnTo>
                    <a:pt x="1111282" y="501967"/>
                  </a:lnTo>
                  <a:lnTo>
                    <a:pt x="1113377" y="513397"/>
                  </a:lnTo>
                  <a:lnTo>
                    <a:pt x="1123664" y="520351"/>
                  </a:lnTo>
                  <a:lnTo>
                    <a:pt x="1126903" y="567214"/>
                  </a:lnTo>
                  <a:lnTo>
                    <a:pt x="1136046" y="594931"/>
                  </a:lnTo>
                  <a:lnTo>
                    <a:pt x="1134903" y="605980"/>
                  </a:lnTo>
                  <a:lnTo>
                    <a:pt x="1137285" y="605885"/>
                  </a:lnTo>
                  <a:lnTo>
                    <a:pt x="1143381" y="633031"/>
                  </a:lnTo>
                  <a:lnTo>
                    <a:pt x="1145857" y="633413"/>
                  </a:lnTo>
                  <a:lnTo>
                    <a:pt x="1153001" y="651320"/>
                  </a:lnTo>
                  <a:lnTo>
                    <a:pt x="1154239" y="668369"/>
                  </a:lnTo>
                  <a:lnTo>
                    <a:pt x="1143190" y="669607"/>
                  </a:lnTo>
                  <a:lnTo>
                    <a:pt x="1139285" y="680466"/>
                  </a:lnTo>
                  <a:lnTo>
                    <a:pt x="1145476" y="682942"/>
                  </a:lnTo>
                  <a:lnTo>
                    <a:pt x="1160145" y="678466"/>
                  </a:lnTo>
                  <a:lnTo>
                    <a:pt x="1173194" y="696182"/>
                  </a:lnTo>
                  <a:lnTo>
                    <a:pt x="1178147" y="708088"/>
                  </a:lnTo>
                  <a:lnTo>
                    <a:pt x="1191673" y="706946"/>
                  </a:lnTo>
                  <a:lnTo>
                    <a:pt x="1189196" y="710755"/>
                  </a:lnTo>
                  <a:lnTo>
                    <a:pt x="1190720" y="726757"/>
                  </a:lnTo>
                  <a:lnTo>
                    <a:pt x="1199579" y="737330"/>
                  </a:lnTo>
                  <a:lnTo>
                    <a:pt x="1221105" y="744760"/>
                  </a:lnTo>
                  <a:lnTo>
                    <a:pt x="1224819" y="762571"/>
                  </a:lnTo>
                  <a:lnTo>
                    <a:pt x="1225486" y="767144"/>
                  </a:lnTo>
                  <a:lnTo>
                    <a:pt x="1205674" y="780574"/>
                  </a:lnTo>
                  <a:lnTo>
                    <a:pt x="1191768" y="800481"/>
                  </a:lnTo>
                  <a:lnTo>
                    <a:pt x="1189768" y="811054"/>
                  </a:lnTo>
                  <a:lnTo>
                    <a:pt x="1192435" y="818102"/>
                  </a:lnTo>
                  <a:lnTo>
                    <a:pt x="1189577" y="827627"/>
                  </a:lnTo>
                  <a:lnTo>
                    <a:pt x="1193959" y="837247"/>
                  </a:lnTo>
                  <a:lnTo>
                    <a:pt x="1192339" y="840581"/>
                  </a:lnTo>
                  <a:lnTo>
                    <a:pt x="1187672" y="836200"/>
                  </a:lnTo>
                  <a:lnTo>
                    <a:pt x="1152239" y="831342"/>
                  </a:lnTo>
                  <a:lnTo>
                    <a:pt x="1145953" y="823150"/>
                  </a:lnTo>
                  <a:lnTo>
                    <a:pt x="1144428" y="815340"/>
                  </a:lnTo>
                  <a:lnTo>
                    <a:pt x="1134999" y="813435"/>
                  </a:lnTo>
                  <a:lnTo>
                    <a:pt x="1121950" y="833819"/>
                  </a:lnTo>
                  <a:lnTo>
                    <a:pt x="1107948" y="828389"/>
                  </a:lnTo>
                  <a:lnTo>
                    <a:pt x="1081278" y="836581"/>
                  </a:lnTo>
                  <a:lnTo>
                    <a:pt x="1079563" y="840010"/>
                  </a:lnTo>
                  <a:lnTo>
                    <a:pt x="1072610" y="837724"/>
                  </a:lnTo>
                  <a:lnTo>
                    <a:pt x="1069848" y="843820"/>
                  </a:lnTo>
                  <a:lnTo>
                    <a:pt x="1060894" y="842963"/>
                  </a:lnTo>
                  <a:lnTo>
                    <a:pt x="1057180" y="846868"/>
                  </a:lnTo>
                  <a:lnTo>
                    <a:pt x="1043749" y="844772"/>
                  </a:lnTo>
                  <a:lnTo>
                    <a:pt x="1038796" y="841153"/>
                  </a:lnTo>
                  <a:lnTo>
                    <a:pt x="1028129" y="851345"/>
                  </a:lnTo>
                  <a:lnTo>
                    <a:pt x="1016984" y="851345"/>
                  </a:lnTo>
                  <a:lnTo>
                    <a:pt x="1012507" y="854202"/>
                  </a:lnTo>
                  <a:lnTo>
                    <a:pt x="997839" y="841153"/>
                  </a:lnTo>
                  <a:lnTo>
                    <a:pt x="995553" y="844963"/>
                  </a:lnTo>
                  <a:lnTo>
                    <a:pt x="990029" y="846487"/>
                  </a:lnTo>
                  <a:lnTo>
                    <a:pt x="987837" y="851535"/>
                  </a:lnTo>
                  <a:lnTo>
                    <a:pt x="971550" y="835152"/>
                  </a:lnTo>
                  <a:lnTo>
                    <a:pt x="950976" y="839248"/>
                  </a:lnTo>
                  <a:lnTo>
                    <a:pt x="938974" y="847725"/>
                  </a:lnTo>
                  <a:lnTo>
                    <a:pt x="903731" y="865441"/>
                  </a:lnTo>
                  <a:lnTo>
                    <a:pt x="892778" y="857440"/>
                  </a:lnTo>
                  <a:lnTo>
                    <a:pt x="875729" y="854678"/>
                  </a:lnTo>
                  <a:lnTo>
                    <a:pt x="872585" y="831342"/>
                  </a:lnTo>
                  <a:lnTo>
                    <a:pt x="869822" y="828770"/>
                  </a:lnTo>
                  <a:lnTo>
                    <a:pt x="826198" y="848678"/>
                  </a:lnTo>
                  <a:lnTo>
                    <a:pt x="843439" y="885635"/>
                  </a:lnTo>
                  <a:lnTo>
                    <a:pt x="837438" y="895445"/>
                  </a:lnTo>
                  <a:lnTo>
                    <a:pt x="783717" y="899350"/>
                  </a:lnTo>
                  <a:lnTo>
                    <a:pt x="768858" y="902779"/>
                  </a:lnTo>
                  <a:lnTo>
                    <a:pt x="759142" y="910590"/>
                  </a:lnTo>
                  <a:lnTo>
                    <a:pt x="762095" y="917257"/>
                  </a:lnTo>
                  <a:lnTo>
                    <a:pt x="757618" y="921829"/>
                  </a:lnTo>
                  <a:lnTo>
                    <a:pt x="726376" y="943261"/>
                  </a:lnTo>
                  <a:lnTo>
                    <a:pt x="705040" y="954405"/>
                  </a:lnTo>
                  <a:lnTo>
                    <a:pt x="699421" y="960501"/>
                  </a:lnTo>
                  <a:lnTo>
                    <a:pt x="715708" y="989933"/>
                  </a:lnTo>
                  <a:lnTo>
                    <a:pt x="713804" y="990695"/>
                  </a:lnTo>
                  <a:lnTo>
                    <a:pt x="714946" y="993838"/>
                  </a:lnTo>
                  <a:lnTo>
                    <a:pt x="709422" y="994410"/>
                  </a:lnTo>
                  <a:lnTo>
                    <a:pt x="707231" y="998506"/>
                  </a:lnTo>
                  <a:lnTo>
                    <a:pt x="712851" y="999458"/>
                  </a:lnTo>
                  <a:lnTo>
                    <a:pt x="715041" y="1003840"/>
                  </a:lnTo>
                  <a:lnTo>
                    <a:pt x="695420" y="1013270"/>
                  </a:lnTo>
                  <a:lnTo>
                    <a:pt x="692372" y="1009840"/>
                  </a:lnTo>
                  <a:lnTo>
                    <a:pt x="676084" y="1015651"/>
                  </a:lnTo>
                  <a:lnTo>
                    <a:pt x="678561" y="1022890"/>
                  </a:lnTo>
                  <a:lnTo>
                    <a:pt x="667512" y="1029843"/>
                  </a:lnTo>
                  <a:lnTo>
                    <a:pt x="662749" y="1038035"/>
                  </a:lnTo>
                  <a:lnTo>
                    <a:pt x="662082" y="1044416"/>
                  </a:lnTo>
                  <a:lnTo>
                    <a:pt x="668560" y="1049179"/>
                  </a:lnTo>
                  <a:lnTo>
                    <a:pt x="675037" y="1071944"/>
                  </a:lnTo>
                  <a:lnTo>
                    <a:pt x="656463" y="1109377"/>
                  </a:lnTo>
                  <a:lnTo>
                    <a:pt x="656939" y="1115187"/>
                  </a:lnTo>
                  <a:lnTo>
                    <a:pt x="663416" y="1122997"/>
                  </a:lnTo>
                  <a:lnTo>
                    <a:pt x="654558" y="1127855"/>
                  </a:lnTo>
                  <a:lnTo>
                    <a:pt x="638556" y="1127284"/>
                  </a:lnTo>
                  <a:lnTo>
                    <a:pt x="625221" y="1121569"/>
                  </a:lnTo>
                  <a:lnTo>
                    <a:pt x="601503" y="1142333"/>
                  </a:lnTo>
                  <a:lnTo>
                    <a:pt x="596932" y="1138904"/>
                  </a:lnTo>
                  <a:lnTo>
                    <a:pt x="574071" y="1110805"/>
                  </a:lnTo>
                  <a:lnTo>
                    <a:pt x="575881" y="1103090"/>
                  </a:lnTo>
                  <a:lnTo>
                    <a:pt x="574071" y="1100995"/>
                  </a:lnTo>
                  <a:lnTo>
                    <a:pt x="582168" y="1096137"/>
                  </a:lnTo>
                  <a:lnTo>
                    <a:pt x="580930" y="1087946"/>
                  </a:lnTo>
                  <a:lnTo>
                    <a:pt x="590169" y="1073944"/>
                  </a:lnTo>
                  <a:lnTo>
                    <a:pt x="583120" y="1066229"/>
                  </a:lnTo>
                  <a:lnTo>
                    <a:pt x="572357" y="1066419"/>
                  </a:lnTo>
                  <a:lnTo>
                    <a:pt x="568833" y="1068514"/>
                  </a:lnTo>
                  <a:lnTo>
                    <a:pt x="569690" y="1071944"/>
                  </a:lnTo>
                  <a:lnTo>
                    <a:pt x="563308" y="1072610"/>
                  </a:lnTo>
                  <a:lnTo>
                    <a:pt x="561498" y="1095565"/>
                  </a:lnTo>
                  <a:lnTo>
                    <a:pt x="553783" y="1098328"/>
                  </a:lnTo>
                  <a:lnTo>
                    <a:pt x="555307" y="1100899"/>
                  </a:lnTo>
                  <a:lnTo>
                    <a:pt x="522351" y="1106138"/>
                  </a:lnTo>
                  <a:lnTo>
                    <a:pt x="522446" y="1101280"/>
                  </a:lnTo>
                  <a:lnTo>
                    <a:pt x="514064" y="1103186"/>
                  </a:lnTo>
                  <a:lnTo>
                    <a:pt x="513588" y="1100423"/>
                  </a:lnTo>
                  <a:lnTo>
                    <a:pt x="505968" y="1098709"/>
                  </a:lnTo>
                  <a:lnTo>
                    <a:pt x="492252" y="1101090"/>
                  </a:lnTo>
                  <a:lnTo>
                    <a:pt x="478726" y="1107186"/>
                  </a:lnTo>
                  <a:lnTo>
                    <a:pt x="478060" y="1101947"/>
                  </a:lnTo>
                  <a:lnTo>
                    <a:pt x="483489" y="1090994"/>
                  </a:lnTo>
                  <a:lnTo>
                    <a:pt x="482822" y="1085755"/>
                  </a:lnTo>
                  <a:lnTo>
                    <a:pt x="473964" y="1087374"/>
                  </a:lnTo>
                  <a:lnTo>
                    <a:pt x="471392" y="1089184"/>
                  </a:lnTo>
                  <a:lnTo>
                    <a:pt x="475106" y="1108234"/>
                  </a:lnTo>
                  <a:lnTo>
                    <a:pt x="454723" y="1114520"/>
                  </a:lnTo>
                  <a:lnTo>
                    <a:pt x="446913" y="1120330"/>
                  </a:lnTo>
                  <a:lnTo>
                    <a:pt x="449199" y="1127760"/>
                  </a:lnTo>
                  <a:lnTo>
                    <a:pt x="444341" y="1129094"/>
                  </a:lnTo>
                  <a:lnTo>
                    <a:pt x="445579" y="1131570"/>
                  </a:lnTo>
                  <a:lnTo>
                    <a:pt x="441864" y="1131094"/>
                  </a:lnTo>
                  <a:lnTo>
                    <a:pt x="441864" y="1136904"/>
                  </a:lnTo>
                  <a:lnTo>
                    <a:pt x="423576" y="1145667"/>
                  </a:lnTo>
                  <a:lnTo>
                    <a:pt x="404146" y="1159192"/>
                  </a:lnTo>
                  <a:lnTo>
                    <a:pt x="403384" y="1181957"/>
                  </a:lnTo>
                  <a:lnTo>
                    <a:pt x="400335" y="1182719"/>
                  </a:lnTo>
                  <a:lnTo>
                    <a:pt x="404146" y="1199483"/>
                  </a:lnTo>
                  <a:lnTo>
                    <a:pt x="401574" y="1207865"/>
                  </a:lnTo>
                  <a:lnTo>
                    <a:pt x="403669" y="1220629"/>
                  </a:lnTo>
                  <a:lnTo>
                    <a:pt x="384334" y="1225867"/>
                  </a:lnTo>
                  <a:lnTo>
                    <a:pt x="366903" y="1225391"/>
                  </a:lnTo>
                  <a:lnTo>
                    <a:pt x="364997" y="1227677"/>
                  </a:lnTo>
                  <a:lnTo>
                    <a:pt x="366712" y="1235964"/>
                  </a:lnTo>
                  <a:lnTo>
                    <a:pt x="334137" y="1230725"/>
                  </a:lnTo>
                  <a:lnTo>
                    <a:pt x="313563" y="1243489"/>
                  </a:lnTo>
                  <a:lnTo>
                    <a:pt x="294131" y="1246727"/>
                  </a:lnTo>
                  <a:lnTo>
                    <a:pt x="285940" y="1236916"/>
                  </a:lnTo>
                  <a:lnTo>
                    <a:pt x="268414" y="1198150"/>
                  </a:lnTo>
                  <a:lnTo>
                    <a:pt x="260985" y="1205579"/>
                  </a:lnTo>
                  <a:lnTo>
                    <a:pt x="269938" y="1237774"/>
                  </a:lnTo>
                  <a:lnTo>
                    <a:pt x="281844" y="1253204"/>
                  </a:lnTo>
                  <a:lnTo>
                    <a:pt x="273844" y="1261110"/>
                  </a:lnTo>
                  <a:lnTo>
                    <a:pt x="262985" y="1255776"/>
                  </a:lnTo>
                  <a:lnTo>
                    <a:pt x="254984" y="1240250"/>
                  </a:lnTo>
                  <a:lnTo>
                    <a:pt x="249841" y="1218247"/>
                  </a:lnTo>
                  <a:lnTo>
                    <a:pt x="249745" y="1233202"/>
                  </a:lnTo>
                  <a:lnTo>
                    <a:pt x="234505" y="1240917"/>
                  </a:lnTo>
                  <a:lnTo>
                    <a:pt x="237077" y="1279970"/>
                  </a:lnTo>
                  <a:lnTo>
                    <a:pt x="232600" y="1285970"/>
                  </a:lnTo>
                  <a:lnTo>
                    <a:pt x="215836" y="1289590"/>
                  </a:lnTo>
                  <a:lnTo>
                    <a:pt x="214884" y="1269016"/>
                  </a:lnTo>
                  <a:lnTo>
                    <a:pt x="211169" y="1253776"/>
                  </a:lnTo>
                  <a:lnTo>
                    <a:pt x="199263" y="1260920"/>
                  </a:lnTo>
                  <a:lnTo>
                    <a:pt x="207169" y="1272159"/>
                  </a:lnTo>
                  <a:lnTo>
                    <a:pt x="200406" y="1270730"/>
                  </a:lnTo>
                  <a:lnTo>
                    <a:pt x="190119" y="1279398"/>
                  </a:lnTo>
                  <a:lnTo>
                    <a:pt x="185642" y="1270159"/>
                  </a:lnTo>
                  <a:lnTo>
                    <a:pt x="165354" y="1282922"/>
                  </a:lnTo>
                  <a:lnTo>
                    <a:pt x="144970" y="1255490"/>
                  </a:lnTo>
                  <a:lnTo>
                    <a:pt x="139065" y="1254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34" name="Freihandform: Form 333">
              <a:extLst>
                <a:ext uri="{FF2B5EF4-FFF2-40B4-BE49-F238E27FC236}">
                  <a16:creationId xmlns:a16="http://schemas.microsoft.com/office/drawing/2014/main" id="{66039DB8-243B-4511-BD50-696570EA1C42}"/>
                </a:ext>
              </a:extLst>
            </p:cNvPr>
            <p:cNvSpPr/>
            <p:nvPr/>
          </p:nvSpPr>
          <p:spPr>
            <a:xfrm>
              <a:off x="2440524" y="2735337"/>
              <a:ext cx="257400" cy="306900"/>
            </a:xfrm>
            <a:custGeom>
              <a:avLst/>
              <a:gdLst>
                <a:gd name="connsiteX0" fmla="*/ 31623 w 495300"/>
                <a:gd name="connsiteY0" fmla="*/ 374999 h 590550"/>
                <a:gd name="connsiteX1" fmla="*/ 30766 w 495300"/>
                <a:gd name="connsiteY1" fmla="*/ 368713 h 590550"/>
                <a:gd name="connsiteX2" fmla="*/ 38576 w 495300"/>
                <a:gd name="connsiteY2" fmla="*/ 353473 h 590550"/>
                <a:gd name="connsiteX3" fmla="*/ 38576 w 495300"/>
                <a:gd name="connsiteY3" fmla="*/ 339661 h 590550"/>
                <a:gd name="connsiteX4" fmla="*/ 44482 w 495300"/>
                <a:gd name="connsiteY4" fmla="*/ 333661 h 590550"/>
                <a:gd name="connsiteX5" fmla="*/ 44387 w 495300"/>
                <a:gd name="connsiteY5" fmla="*/ 325469 h 590550"/>
                <a:gd name="connsiteX6" fmla="*/ 31528 w 495300"/>
                <a:gd name="connsiteY6" fmla="*/ 308134 h 590550"/>
                <a:gd name="connsiteX7" fmla="*/ 30289 w 495300"/>
                <a:gd name="connsiteY7" fmla="*/ 301942 h 590550"/>
                <a:gd name="connsiteX8" fmla="*/ 35909 w 495300"/>
                <a:gd name="connsiteY8" fmla="*/ 300704 h 590550"/>
                <a:gd name="connsiteX9" fmla="*/ 34576 w 495300"/>
                <a:gd name="connsiteY9" fmla="*/ 282702 h 590550"/>
                <a:gd name="connsiteX10" fmla="*/ 26194 w 495300"/>
                <a:gd name="connsiteY10" fmla="*/ 258794 h 590550"/>
                <a:gd name="connsiteX11" fmla="*/ 36481 w 495300"/>
                <a:gd name="connsiteY11" fmla="*/ 255079 h 590550"/>
                <a:gd name="connsiteX12" fmla="*/ 35338 w 495300"/>
                <a:gd name="connsiteY12" fmla="*/ 242792 h 590550"/>
                <a:gd name="connsiteX13" fmla="*/ 60579 w 495300"/>
                <a:gd name="connsiteY13" fmla="*/ 239744 h 590550"/>
                <a:gd name="connsiteX14" fmla="*/ 58103 w 495300"/>
                <a:gd name="connsiteY14" fmla="*/ 229552 h 590550"/>
                <a:gd name="connsiteX15" fmla="*/ 67246 w 495300"/>
                <a:gd name="connsiteY15" fmla="*/ 229552 h 590550"/>
                <a:gd name="connsiteX16" fmla="*/ 78867 w 495300"/>
                <a:gd name="connsiteY16" fmla="*/ 224504 h 590550"/>
                <a:gd name="connsiteX17" fmla="*/ 102013 w 495300"/>
                <a:gd name="connsiteY17" fmla="*/ 230600 h 590550"/>
                <a:gd name="connsiteX18" fmla="*/ 110776 w 495300"/>
                <a:gd name="connsiteY18" fmla="*/ 228505 h 590550"/>
                <a:gd name="connsiteX19" fmla="*/ 111823 w 495300"/>
                <a:gd name="connsiteY19" fmla="*/ 225171 h 590550"/>
                <a:gd name="connsiteX20" fmla="*/ 115253 w 495300"/>
                <a:gd name="connsiteY20" fmla="*/ 224980 h 590550"/>
                <a:gd name="connsiteX21" fmla="*/ 114681 w 495300"/>
                <a:gd name="connsiteY21" fmla="*/ 218503 h 590550"/>
                <a:gd name="connsiteX22" fmla="*/ 116014 w 495300"/>
                <a:gd name="connsiteY22" fmla="*/ 214598 h 590550"/>
                <a:gd name="connsiteX23" fmla="*/ 118110 w 495300"/>
                <a:gd name="connsiteY23" fmla="*/ 214979 h 590550"/>
                <a:gd name="connsiteX24" fmla="*/ 107537 w 495300"/>
                <a:gd name="connsiteY24" fmla="*/ 212503 h 590550"/>
                <a:gd name="connsiteX25" fmla="*/ 105346 w 495300"/>
                <a:gd name="connsiteY25" fmla="*/ 208883 h 590550"/>
                <a:gd name="connsiteX26" fmla="*/ 106204 w 495300"/>
                <a:gd name="connsiteY26" fmla="*/ 201454 h 590550"/>
                <a:gd name="connsiteX27" fmla="*/ 103537 w 495300"/>
                <a:gd name="connsiteY27" fmla="*/ 198596 h 590550"/>
                <a:gd name="connsiteX28" fmla="*/ 72295 w 495300"/>
                <a:gd name="connsiteY28" fmla="*/ 199453 h 590550"/>
                <a:gd name="connsiteX29" fmla="*/ 68389 w 495300"/>
                <a:gd name="connsiteY29" fmla="*/ 191452 h 590550"/>
                <a:gd name="connsiteX30" fmla="*/ 50673 w 495300"/>
                <a:gd name="connsiteY30" fmla="*/ 196500 h 590550"/>
                <a:gd name="connsiteX31" fmla="*/ 49530 w 495300"/>
                <a:gd name="connsiteY31" fmla="*/ 193834 h 590550"/>
                <a:gd name="connsiteX32" fmla="*/ 33814 w 495300"/>
                <a:gd name="connsiteY32" fmla="*/ 202787 h 590550"/>
                <a:gd name="connsiteX33" fmla="*/ 18383 w 495300"/>
                <a:gd name="connsiteY33" fmla="*/ 206692 h 590550"/>
                <a:gd name="connsiteX34" fmla="*/ 9525 w 495300"/>
                <a:gd name="connsiteY34" fmla="*/ 173164 h 590550"/>
                <a:gd name="connsiteX35" fmla="*/ 11335 w 495300"/>
                <a:gd name="connsiteY35" fmla="*/ 168973 h 590550"/>
                <a:gd name="connsiteX36" fmla="*/ 14954 w 495300"/>
                <a:gd name="connsiteY36" fmla="*/ 168783 h 590550"/>
                <a:gd name="connsiteX37" fmla="*/ 13145 w 495300"/>
                <a:gd name="connsiteY37" fmla="*/ 151257 h 590550"/>
                <a:gd name="connsiteX38" fmla="*/ 15716 w 495300"/>
                <a:gd name="connsiteY38" fmla="*/ 139636 h 590550"/>
                <a:gd name="connsiteX39" fmla="*/ 19145 w 495300"/>
                <a:gd name="connsiteY39" fmla="*/ 139350 h 590550"/>
                <a:gd name="connsiteX40" fmla="*/ 17907 w 495300"/>
                <a:gd name="connsiteY40" fmla="*/ 131445 h 590550"/>
                <a:gd name="connsiteX41" fmla="*/ 24860 w 495300"/>
                <a:gd name="connsiteY41" fmla="*/ 130588 h 590550"/>
                <a:gd name="connsiteX42" fmla="*/ 23050 w 495300"/>
                <a:gd name="connsiteY42" fmla="*/ 118300 h 590550"/>
                <a:gd name="connsiteX43" fmla="*/ 19621 w 495300"/>
                <a:gd name="connsiteY43" fmla="*/ 118491 h 590550"/>
                <a:gd name="connsiteX44" fmla="*/ 19240 w 495300"/>
                <a:gd name="connsiteY44" fmla="*/ 109728 h 590550"/>
                <a:gd name="connsiteX45" fmla="*/ 34957 w 495300"/>
                <a:gd name="connsiteY45" fmla="*/ 107632 h 590550"/>
                <a:gd name="connsiteX46" fmla="*/ 73723 w 495300"/>
                <a:gd name="connsiteY46" fmla="*/ 91440 h 590550"/>
                <a:gd name="connsiteX47" fmla="*/ 71342 w 495300"/>
                <a:gd name="connsiteY47" fmla="*/ 85249 h 590550"/>
                <a:gd name="connsiteX48" fmla="*/ 76676 w 495300"/>
                <a:gd name="connsiteY48" fmla="*/ 82486 h 590550"/>
                <a:gd name="connsiteX49" fmla="*/ 73152 w 495300"/>
                <a:gd name="connsiteY49" fmla="*/ 75438 h 590550"/>
                <a:gd name="connsiteX50" fmla="*/ 75438 w 495300"/>
                <a:gd name="connsiteY50" fmla="*/ 74200 h 590550"/>
                <a:gd name="connsiteX51" fmla="*/ 74390 w 495300"/>
                <a:gd name="connsiteY51" fmla="*/ 72295 h 590550"/>
                <a:gd name="connsiteX52" fmla="*/ 81724 w 495300"/>
                <a:gd name="connsiteY52" fmla="*/ 68961 h 590550"/>
                <a:gd name="connsiteX53" fmla="*/ 76200 w 495300"/>
                <a:gd name="connsiteY53" fmla="*/ 50006 h 590550"/>
                <a:gd name="connsiteX54" fmla="*/ 86296 w 495300"/>
                <a:gd name="connsiteY54" fmla="*/ 45625 h 590550"/>
                <a:gd name="connsiteX55" fmla="*/ 86392 w 495300"/>
                <a:gd name="connsiteY55" fmla="*/ 40767 h 590550"/>
                <a:gd name="connsiteX56" fmla="*/ 94393 w 495300"/>
                <a:gd name="connsiteY56" fmla="*/ 36100 h 590550"/>
                <a:gd name="connsiteX57" fmla="*/ 95440 w 495300"/>
                <a:gd name="connsiteY57" fmla="*/ 38386 h 590550"/>
                <a:gd name="connsiteX58" fmla="*/ 119348 w 495300"/>
                <a:gd name="connsiteY58" fmla="*/ 28575 h 590550"/>
                <a:gd name="connsiteX59" fmla="*/ 117538 w 495300"/>
                <a:gd name="connsiteY59" fmla="*/ 24574 h 590550"/>
                <a:gd name="connsiteX60" fmla="*/ 136874 w 495300"/>
                <a:gd name="connsiteY60" fmla="*/ 17716 h 590550"/>
                <a:gd name="connsiteX61" fmla="*/ 134493 w 495300"/>
                <a:gd name="connsiteY61" fmla="*/ 10763 h 590550"/>
                <a:gd name="connsiteX62" fmla="*/ 137350 w 495300"/>
                <a:gd name="connsiteY62" fmla="*/ 9525 h 590550"/>
                <a:gd name="connsiteX63" fmla="*/ 171926 w 495300"/>
                <a:gd name="connsiteY63" fmla="*/ 84963 h 590550"/>
                <a:gd name="connsiteX64" fmla="*/ 174879 w 495300"/>
                <a:gd name="connsiteY64" fmla="*/ 84867 h 590550"/>
                <a:gd name="connsiteX65" fmla="*/ 180022 w 495300"/>
                <a:gd name="connsiteY65" fmla="*/ 93250 h 590550"/>
                <a:gd name="connsiteX66" fmla="*/ 184595 w 495300"/>
                <a:gd name="connsiteY66" fmla="*/ 91345 h 590550"/>
                <a:gd name="connsiteX67" fmla="*/ 193929 w 495300"/>
                <a:gd name="connsiteY67" fmla="*/ 108013 h 590550"/>
                <a:gd name="connsiteX68" fmla="*/ 204597 w 495300"/>
                <a:gd name="connsiteY68" fmla="*/ 99536 h 590550"/>
                <a:gd name="connsiteX69" fmla="*/ 234124 w 495300"/>
                <a:gd name="connsiteY69" fmla="*/ 85725 h 590550"/>
                <a:gd name="connsiteX70" fmla="*/ 230695 w 495300"/>
                <a:gd name="connsiteY70" fmla="*/ 75819 h 590550"/>
                <a:gd name="connsiteX71" fmla="*/ 241935 w 495300"/>
                <a:gd name="connsiteY71" fmla="*/ 75438 h 590550"/>
                <a:gd name="connsiteX72" fmla="*/ 244126 w 495300"/>
                <a:gd name="connsiteY72" fmla="*/ 78486 h 590550"/>
                <a:gd name="connsiteX73" fmla="*/ 251936 w 495300"/>
                <a:gd name="connsiteY73" fmla="*/ 76105 h 590550"/>
                <a:gd name="connsiteX74" fmla="*/ 264223 w 495300"/>
                <a:gd name="connsiteY74" fmla="*/ 66103 h 590550"/>
                <a:gd name="connsiteX75" fmla="*/ 271272 w 495300"/>
                <a:gd name="connsiteY75" fmla="*/ 85249 h 590550"/>
                <a:gd name="connsiteX76" fmla="*/ 280225 w 495300"/>
                <a:gd name="connsiteY76" fmla="*/ 86011 h 590550"/>
                <a:gd name="connsiteX77" fmla="*/ 295085 w 495300"/>
                <a:gd name="connsiteY77" fmla="*/ 79819 h 590550"/>
                <a:gd name="connsiteX78" fmla="*/ 296228 w 495300"/>
                <a:gd name="connsiteY78" fmla="*/ 81629 h 590550"/>
                <a:gd name="connsiteX79" fmla="*/ 305467 w 495300"/>
                <a:gd name="connsiteY79" fmla="*/ 74104 h 590550"/>
                <a:gd name="connsiteX80" fmla="*/ 326898 w 495300"/>
                <a:gd name="connsiteY80" fmla="*/ 63913 h 590550"/>
                <a:gd name="connsiteX81" fmla="*/ 325850 w 495300"/>
                <a:gd name="connsiteY81" fmla="*/ 62103 h 590550"/>
                <a:gd name="connsiteX82" fmla="*/ 330422 w 495300"/>
                <a:gd name="connsiteY82" fmla="*/ 56197 h 590550"/>
                <a:gd name="connsiteX83" fmla="*/ 381286 w 495300"/>
                <a:gd name="connsiteY83" fmla="*/ 89916 h 590550"/>
                <a:gd name="connsiteX84" fmla="*/ 376809 w 495300"/>
                <a:gd name="connsiteY84" fmla="*/ 101346 h 590550"/>
                <a:gd name="connsiteX85" fmla="*/ 383381 w 495300"/>
                <a:gd name="connsiteY85" fmla="*/ 93250 h 590550"/>
                <a:gd name="connsiteX86" fmla="*/ 386620 w 495300"/>
                <a:gd name="connsiteY86" fmla="*/ 92488 h 590550"/>
                <a:gd name="connsiteX87" fmla="*/ 404336 w 495300"/>
                <a:gd name="connsiteY87" fmla="*/ 106680 h 590550"/>
                <a:gd name="connsiteX88" fmla="*/ 410146 w 495300"/>
                <a:gd name="connsiteY88" fmla="*/ 101250 h 590550"/>
                <a:gd name="connsiteX89" fmla="*/ 413290 w 495300"/>
                <a:gd name="connsiteY89" fmla="*/ 85725 h 590550"/>
                <a:gd name="connsiteX90" fmla="*/ 416052 w 495300"/>
                <a:gd name="connsiteY90" fmla="*/ 87249 h 590550"/>
                <a:gd name="connsiteX91" fmla="*/ 421100 w 495300"/>
                <a:gd name="connsiteY91" fmla="*/ 91725 h 590550"/>
                <a:gd name="connsiteX92" fmla="*/ 429387 w 495300"/>
                <a:gd name="connsiteY92" fmla="*/ 108299 h 590550"/>
                <a:gd name="connsiteX93" fmla="*/ 423577 w 495300"/>
                <a:gd name="connsiteY93" fmla="*/ 115824 h 590550"/>
                <a:gd name="connsiteX94" fmla="*/ 413861 w 495300"/>
                <a:gd name="connsiteY94" fmla="*/ 119539 h 590550"/>
                <a:gd name="connsiteX95" fmla="*/ 413861 w 495300"/>
                <a:gd name="connsiteY95" fmla="*/ 123253 h 590550"/>
                <a:gd name="connsiteX96" fmla="*/ 420148 w 495300"/>
                <a:gd name="connsiteY96" fmla="*/ 122110 h 590550"/>
                <a:gd name="connsiteX97" fmla="*/ 421862 w 495300"/>
                <a:gd name="connsiteY97" fmla="*/ 118491 h 590550"/>
                <a:gd name="connsiteX98" fmla="*/ 428435 w 495300"/>
                <a:gd name="connsiteY98" fmla="*/ 115538 h 590550"/>
                <a:gd name="connsiteX99" fmla="*/ 433102 w 495300"/>
                <a:gd name="connsiteY99" fmla="*/ 115824 h 590550"/>
                <a:gd name="connsiteX100" fmla="*/ 438245 w 495300"/>
                <a:gd name="connsiteY100" fmla="*/ 120491 h 590550"/>
                <a:gd name="connsiteX101" fmla="*/ 444055 w 495300"/>
                <a:gd name="connsiteY101" fmla="*/ 119634 h 590550"/>
                <a:gd name="connsiteX102" fmla="*/ 453009 w 495300"/>
                <a:gd name="connsiteY102" fmla="*/ 123920 h 590550"/>
                <a:gd name="connsiteX103" fmla="*/ 459200 w 495300"/>
                <a:gd name="connsiteY103" fmla="*/ 134779 h 590550"/>
                <a:gd name="connsiteX104" fmla="*/ 465106 w 495300"/>
                <a:gd name="connsiteY104" fmla="*/ 132874 h 590550"/>
                <a:gd name="connsiteX105" fmla="*/ 470440 w 495300"/>
                <a:gd name="connsiteY105" fmla="*/ 137446 h 590550"/>
                <a:gd name="connsiteX106" fmla="*/ 471392 w 495300"/>
                <a:gd name="connsiteY106" fmla="*/ 141541 h 590550"/>
                <a:gd name="connsiteX107" fmla="*/ 468725 w 495300"/>
                <a:gd name="connsiteY107" fmla="*/ 145161 h 590550"/>
                <a:gd name="connsiteX108" fmla="*/ 473107 w 495300"/>
                <a:gd name="connsiteY108" fmla="*/ 145542 h 590550"/>
                <a:gd name="connsiteX109" fmla="*/ 470535 w 495300"/>
                <a:gd name="connsiteY109" fmla="*/ 151733 h 590550"/>
                <a:gd name="connsiteX110" fmla="*/ 478822 w 495300"/>
                <a:gd name="connsiteY110" fmla="*/ 151733 h 590550"/>
                <a:gd name="connsiteX111" fmla="*/ 479774 w 495300"/>
                <a:gd name="connsiteY111" fmla="*/ 156019 h 590550"/>
                <a:gd name="connsiteX112" fmla="*/ 487680 w 495300"/>
                <a:gd name="connsiteY112" fmla="*/ 164020 h 590550"/>
                <a:gd name="connsiteX113" fmla="*/ 478441 w 495300"/>
                <a:gd name="connsiteY113" fmla="*/ 182784 h 590550"/>
                <a:gd name="connsiteX114" fmla="*/ 475298 w 495300"/>
                <a:gd name="connsiteY114" fmla="*/ 204692 h 590550"/>
                <a:gd name="connsiteX115" fmla="*/ 469678 w 495300"/>
                <a:gd name="connsiteY115" fmla="*/ 210979 h 590550"/>
                <a:gd name="connsiteX116" fmla="*/ 467963 w 495300"/>
                <a:gd name="connsiteY116" fmla="*/ 217551 h 590550"/>
                <a:gd name="connsiteX117" fmla="*/ 474345 w 495300"/>
                <a:gd name="connsiteY117" fmla="*/ 219456 h 590550"/>
                <a:gd name="connsiteX118" fmla="*/ 474059 w 495300"/>
                <a:gd name="connsiteY118" fmla="*/ 234982 h 590550"/>
                <a:gd name="connsiteX119" fmla="*/ 483870 w 495300"/>
                <a:gd name="connsiteY119" fmla="*/ 278892 h 590550"/>
                <a:gd name="connsiteX120" fmla="*/ 484823 w 495300"/>
                <a:gd name="connsiteY120" fmla="*/ 294608 h 590550"/>
                <a:gd name="connsiteX121" fmla="*/ 474154 w 495300"/>
                <a:gd name="connsiteY121" fmla="*/ 297561 h 590550"/>
                <a:gd name="connsiteX122" fmla="*/ 463105 w 495300"/>
                <a:gd name="connsiteY122" fmla="*/ 305181 h 590550"/>
                <a:gd name="connsiteX123" fmla="*/ 464725 w 495300"/>
                <a:gd name="connsiteY123" fmla="*/ 308134 h 590550"/>
                <a:gd name="connsiteX124" fmla="*/ 470249 w 495300"/>
                <a:gd name="connsiteY124" fmla="*/ 306895 h 590550"/>
                <a:gd name="connsiteX125" fmla="*/ 471297 w 495300"/>
                <a:gd name="connsiteY125" fmla="*/ 310039 h 590550"/>
                <a:gd name="connsiteX126" fmla="*/ 478345 w 495300"/>
                <a:gd name="connsiteY126" fmla="*/ 308896 h 590550"/>
                <a:gd name="connsiteX127" fmla="*/ 477679 w 495300"/>
                <a:gd name="connsiteY127" fmla="*/ 314515 h 590550"/>
                <a:gd name="connsiteX128" fmla="*/ 465963 w 495300"/>
                <a:gd name="connsiteY128" fmla="*/ 322421 h 590550"/>
                <a:gd name="connsiteX129" fmla="*/ 477012 w 495300"/>
                <a:gd name="connsiteY129" fmla="*/ 333756 h 590550"/>
                <a:gd name="connsiteX130" fmla="*/ 451771 w 495300"/>
                <a:gd name="connsiteY130" fmla="*/ 336328 h 590550"/>
                <a:gd name="connsiteX131" fmla="*/ 448532 w 495300"/>
                <a:gd name="connsiteY131" fmla="*/ 342138 h 590550"/>
                <a:gd name="connsiteX132" fmla="*/ 451485 w 495300"/>
                <a:gd name="connsiteY132" fmla="*/ 353568 h 590550"/>
                <a:gd name="connsiteX133" fmla="*/ 445484 w 495300"/>
                <a:gd name="connsiteY133" fmla="*/ 359092 h 590550"/>
                <a:gd name="connsiteX134" fmla="*/ 435197 w 495300"/>
                <a:gd name="connsiteY134" fmla="*/ 376237 h 590550"/>
                <a:gd name="connsiteX135" fmla="*/ 422529 w 495300"/>
                <a:gd name="connsiteY135" fmla="*/ 381190 h 590550"/>
                <a:gd name="connsiteX136" fmla="*/ 420529 w 495300"/>
                <a:gd name="connsiteY136" fmla="*/ 395097 h 590550"/>
                <a:gd name="connsiteX137" fmla="*/ 430816 w 495300"/>
                <a:gd name="connsiteY137" fmla="*/ 424148 h 590550"/>
                <a:gd name="connsiteX138" fmla="*/ 443770 w 495300"/>
                <a:gd name="connsiteY138" fmla="*/ 421386 h 590550"/>
                <a:gd name="connsiteX139" fmla="*/ 461296 w 495300"/>
                <a:gd name="connsiteY139" fmla="*/ 421862 h 590550"/>
                <a:gd name="connsiteX140" fmla="*/ 469106 w 495300"/>
                <a:gd name="connsiteY140" fmla="*/ 458438 h 590550"/>
                <a:gd name="connsiteX141" fmla="*/ 472821 w 495300"/>
                <a:gd name="connsiteY141" fmla="*/ 466058 h 590550"/>
                <a:gd name="connsiteX142" fmla="*/ 458724 w 495300"/>
                <a:gd name="connsiteY142" fmla="*/ 471011 h 590550"/>
                <a:gd name="connsiteX143" fmla="*/ 451104 w 495300"/>
                <a:gd name="connsiteY143" fmla="*/ 476631 h 590550"/>
                <a:gd name="connsiteX144" fmla="*/ 448532 w 495300"/>
                <a:gd name="connsiteY144" fmla="*/ 471297 h 590550"/>
                <a:gd name="connsiteX145" fmla="*/ 446056 w 495300"/>
                <a:gd name="connsiteY145" fmla="*/ 471487 h 590550"/>
                <a:gd name="connsiteX146" fmla="*/ 441293 w 495300"/>
                <a:gd name="connsiteY146" fmla="*/ 477679 h 590550"/>
                <a:gd name="connsiteX147" fmla="*/ 439864 w 495300"/>
                <a:gd name="connsiteY147" fmla="*/ 474440 h 590550"/>
                <a:gd name="connsiteX148" fmla="*/ 435197 w 495300"/>
                <a:gd name="connsiteY148" fmla="*/ 475012 h 590550"/>
                <a:gd name="connsiteX149" fmla="*/ 439769 w 495300"/>
                <a:gd name="connsiteY149" fmla="*/ 468058 h 590550"/>
                <a:gd name="connsiteX150" fmla="*/ 435483 w 495300"/>
                <a:gd name="connsiteY150" fmla="*/ 465201 h 590550"/>
                <a:gd name="connsiteX151" fmla="*/ 431387 w 495300"/>
                <a:gd name="connsiteY151" fmla="*/ 469011 h 590550"/>
                <a:gd name="connsiteX152" fmla="*/ 426529 w 495300"/>
                <a:gd name="connsiteY152" fmla="*/ 464534 h 590550"/>
                <a:gd name="connsiteX153" fmla="*/ 427672 w 495300"/>
                <a:gd name="connsiteY153" fmla="*/ 460248 h 590550"/>
                <a:gd name="connsiteX154" fmla="*/ 422720 w 495300"/>
                <a:gd name="connsiteY154" fmla="*/ 464439 h 590550"/>
                <a:gd name="connsiteX155" fmla="*/ 418338 w 495300"/>
                <a:gd name="connsiteY155" fmla="*/ 475583 h 590550"/>
                <a:gd name="connsiteX156" fmla="*/ 417004 w 495300"/>
                <a:gd name="connsiteY156" fmla="*/ 472059 h 590550"/>
                <a:gd name="connsiteX157" fmla="*/ 412623 w 495300"/>
                <a:gd name="connsiteY157" fmla="*/ 477583 h 590550"/>
                <a:gd name="connsiteX158" fmla="*/ 400621 w 495300"/>
                <a:gd name="connsiteY158" fmla="*/ 480441 h 590550"/>
                <a:gd name="connsiteX159" fmla="*/ 402336 w 495300"/>
                <a:gd name="connsiteY159" fmla="*/ 494824 h 590550"/>
                <a:gd name="connsiteX160" fmla="*/ 382333 w 495300"/>
                <a:gd name="connsiteY160" fmla="*/ 488251 h 590550"/>
                <a:gd name="connsiteX161" fmla="*/ 361760 w 495300"/>
                <a:gd name="connsiteY161" fmla="*/ 484822 h 590550"/>
                <a:gd name="connsiteX162" fmla="*/ 357949 w 495300"/>
                <a:gd name="connsiteY162" fmla="*/ 492157 h 590550"/>
                <a:gd name="connsiteX163" fmla="*/ 343186 w 495300"/>
                <a:gd name="connsiteY163" fmla="*/ 497967 h 590550"/>
                <a:gd name="connsiteX164" fmla="*/ 322802 w 495300"/>
                <a:gd name="connsiteY164" fmla="*/ 497491 h 590550"/>
                <a:gd name="connsiteX165" fmla="*/ 321278 w 495300"/>
                <a:gd name="connsiteY165" fmla="*/ 503015 h 590550"/>
                <a:gd name="connsiteX166" fmla="*/ 329755 w 495300"/>
                <a:gd name="connsiteY166" fmla="*/ 507111 h 590550"/>
                <a:gd name="connsiteX167" fmla="*/ 329565 w 495300"/>
                <a:gd name="connsiteY167" fmla="*/ 510635 h 590550"/>
                <a:gd name="connsiteX168" fmla="*/ 320612 w 495300"/>
                <a:gd name="connsiteY168" fmla="*/ 507778 h 590550"/>
                <a:gd name="connsiteX169" fmla="*/ 318992 w 495300"/>
                <a:gd name="connsiteY169" fmla="*/ 521779 h 590550"/>
                <a:gd name="connsiteX170" fmla="*/ 335947 w 495300"/>
                <a:gd name="connsiteY170" fmla="*/ 545687 h 590550"/>
                <a:gd name="connsiteX171" fmla="*/ 333756 w 495300"/>
                <a:gd name="connsiteY171" fmla="*/ 547688 h 590550"/>
                <a:gd name="connsiteX172" fmla="*/ 306514 w 495300"/>
                <a:gd name="connsiteY172" fmla="*/ 561022 h 590550"/>
                <a:gd name="connsiteX173" fmla="*/ 198977 w 495300"/>
                <a:gd name="connsiteY173" fmla="*/ 585025 h 590550"/>
                <a:gd name="connsiteX174" fmla="*/ 191071 w 495300"/>
                <a:gd name="connsiteY174" fmla="*/ 579310 h 590550"/>
                <a:gd name="connsiteX175" fmla="*/ 189166 w 495300"/>
                <a:gd name="connsiteY175" fmla="*/ 571405 h 590550"/>
                <a:gd name="connsiteX176" fmla="*/ 171831 w 495300"/>
                <a:gd name="connsiteY176" fmla="*/ 576358 h 590550"/>
                <a:gd name="connsiteX177" fmla="*/ 171069 w 495300"/>
                <a:gd name="connsiteY177" fmla="*/ 573500 h 590550"/>
                <a:gd name="connsiteX178" fmla="*/ 164973 w 495300"/>
                <a:gd name="connsiteY178" fmla="*/ 574929 h 590550"/>
                <a:gd name="connsiteX179" fmla="*/ 163354 w 495300"/>
                <a:gd name="connsiteY179" fmla="*/ 571786 h 590550"/>
                <a:gd name="connsiteX180" fmla="*/ 157067 w 495300"/>
                <a:gd name="connsiteY180" fmla="*/ 572548 h 590550"/>
                <a:gd name="connsiteX181" fmla="*/ 156781 w 495300"/>
                <a:gd name="connsiteY181" fmla="*/ 569119 h 590550"/>
                <a:gd name="connsiteX182" fmla="*/ 142304 w 495300"/>
                <a:gd name="connsiteY182" fmla="*/ 564737 h 590550"/>
                <a:gd name="connsiteX183" fmla="*/ 143732 w 495300"/>
                <a:gd name="connsiteY183" fmla="*/ 560356 h 590550"/>
                <a:gd name="connsiteX184" fmla="*/ 135445 w 495300"/>
                <a:gd name="connsiteY184" fmla="*/ 561594 h 590550"/>
                <a:gd name="connsiteX185" fmla="*/ 135255 w 495300"/>
                <a:gd name="connsiteY185" fmla="*/ 563594 h 590550"/>
                <a:gd name="connsiteX186" fmla="*/ 123539 w 495300"/>
                <a:gd name="connsiteY186" fmla="*/ 561308 h 590550"/>
                <a:gd name="connsiteX187" fmla="*/ 123920 w 495300"/>
                <a:gd name="connsiteY187" fmla="*/ 559498 h 590550"/>
                <a:gd name="connsiteX188" fmla="*/ 109061 w 495300"/>
                <a:gd name="connsiteY188" fmla="*/ 559117 h 590550"/>
                <a:gd name="connsiteX189" fmla="*/ 104204 w 495300"/>
                <a:gd name="connsiteY189" fmla="*/ 559784 h 590550"/>
                <a:gd name="connsiteX190" fmla="*/ 103251 w 495300"/>
                <a:gd name="connsiteY190" fmla="*/ 562356 h 590550"/>
                <a:gd name="connsiteX191" fmla="*/ 98679 w 495300"/>
                <a:gd name="connsiteY191" fmla="*/ 557022 h 590550"/>
                <a:gd name="connsiteX192" fmla="*/ 110204 w 495300"/>
                <a:gd name="connsiteY192" fmla="*/ 545211 h 590550"/>
                <a:gd name="connsiteX193" fmla="*/ 106299 w 495300"/>
                <a:gd name="connsiteY193" fmla="*/ 529209 h 590550"/>
                <a:gd name="connsiteX194" fmla="*/ 120396 w 495300"/>
                <a:gd name="connsiteY194" fmla="*/ 525399 h 590550"/>
                <a:gd name="connsiteX195" fmla="*/ 127159 w 495300"/>
                <a:gd name="connsiteY195" fmla="*/ 532543 h 590550"/>
                <a:gd name="connsiteX196" fmla="*/ 160972 w 495300"/>
                <a:gd name="connsiteY196" fmla="*/ 531685 h 590550"/>
                <a:gd name="connsiteX197" fmla="*/ 168593 w 495300"/>
                <a:gd name="connsiteY197" fmla="*/ 524161 h 590550"/>
                <a:gd name="connsiteX198" fmla="*/ 174117 w 495300"/>
                <a:gd name="connsiteY198" fmla="*/ 524732 h 590550"/>
                <a:gd name="connsiteX199" fmla="*/ 182023 w 495300"/>
                <a:gd name="connsiteY199" fmla="*/ 517969 h 590550"/>
                <a:gd name="connsiteX200" fmla="*/ 190500 w 495300"/>
                <a:gd name="connsiteY200" fmla="*/ 516731 h 590550"/>
                <a:gd name="connsiteX201" fmla="*/ 190595 w 495300"/>
                <a:gd name="connsiteY201" fmla="*/ 507778 h 590550"/>
                <a:gd name="connsiteX202" fmla="*/ 192977 w 495300"/>
                <a:gd name="connsiteY202" fmla="*/ 504825 h 590550"/>
                <a:gd name="connsiteX203" fmla="*/ 200215 w 495300"/>
                <a:gd name="connsiteY203" fmla="*/ 505777 h 590550"/>
                <a:gd name="connsiteX204" fmla="*/ 193548 w 495300"/>
                <a:gd name="connsiteY204" fmla="*/ 481203 h 590550"/>
                <a:gd name="connsiteX205" fmla="*/ 185071 w 495300"/>
                <a:gd name="connsiteY205" fmla="*/ 471201 h 590550"/>
                <a:gd name="connsiteX206" fmla="*/ 185261 w 495300"/>
                <a:gd name="connsiteY206" fmla="*/ 463486 h 590550"/>
                <a:gd name="connsiteX207" fmla="*/ 191357 w 495300"/>
                <a:gd name="connsiteY207" fmla="*/ 453961 h 590550"/>
                <a:gd name="connsiteX208" fmla="*/ 187928 w 495300"/>
                <a:gd name="connsiteY208" fmla="*/ 447008 h 590550"/>
                <a:gd name="connsiteX209" fmla="*/ 190310 w 495300"/>
                <a:gd name="connsiteY209" fmla="*/ 443674 h 590550"/>
                <a:gd name="connsiteX210" fmla="*/ 183928 w 495300"/>
                <a:gd name="connsiteY210" fmla="*/ 443389 h 590550"/>
                <a:gd name="connsiteX211" fmla="*/ 183070 w 495300"/>
                <a:gd name="connsiteY211" fmla="*/ 436721 h 590550"/>
                <a:gd name="connsiteX212" fmla="*/ 170783 w 495300"/>
                <a:gd name="connsiteY212" fmla="*/ 432625 h 590550"/>
                <a:gd name="connsiteX213" fmla="*/ 172212 w 495300"/>
                <a:gd name="connsiteY213" fmla="*/ 431101 h 590550"/>
                <a:gd name="connsiteX214" fmla="*/ 164592 w 495300"/>
                <a:gd name="connsiteY214" fmla="*/ 425767 h 590550"/>
                <a:gd name="connsiteX215" fmla="*/ 172593 w 495300"/>
                <a:gd name="connsiteY215" fmla="*/ 414623 h 590550"/>
                <a:gd name="connsiteX216" fmla="*/ 170307 w 495300"/>
                <a:gd name="connsiteY216" fmla="*/ 408337 h 590550"/>
                <a:gd name="connsiteX217" fmla="*/ 160211 w 495300"/>
                <a:gd name="connsiteY217" fmla="*/ 413861 h 590550"/>
                <a:gd name="connsiteX218" fmla="*/ 152971 w 495300"/>
                <a:gd name="connsiteY218" fmla="*/ 411670 h 590550"/>
                <a:gd name="connsiteX219" fmla="*/ 144685 w 495300"/>
                <a:gd name="connsiteY219" fmla="*/ 416433 h 590550"/>
                <a:gd name="connsiteX220" fmla="*/ 132112 w 495300"/>
                <a:gd name="connsiteY220" fmla="*/ 414242 h 590550"/>
                <a:gd name="connsiteX221" fmla="*/ 136303 w 495300"/>
                <a:gd name="connsiteY221" fmla="*/ 406050 h 590550"/>
                <a:gd name="connsiteX222" fmla="*/ 132493 w 495300"/>
                <a:gd name="connsiteY222" fmla="*/ 404526 h 590550"/>
                <a:gd name="connsiteX223" fmla="*/ 131731 w 495300"/>
                <a:gd name="connsiteY223" fmla="*/ 389477 h 590550"/>
                <a:gd name="connsiteX224" fmla="*/ 117062 w 495300"/>
                <a:gd name="connsiteY224" fmla="*/ 391668 h 590550"/>
                <a:gd name="connsiteX225" fmla="*/ 92107 w 495300"/>
                <a:gd name="connsiteY225" fmla="*/ 388048 h 590550"/>
                <a:gd name="connsiteX226" fmla="*/ 82963 w 495300"/>
                <a:gd name="connsiteY226" fmla="*/ 381571 h 590550"/>
                <a:gd name="connsiteX227" fmla="*/ 84011 w 495300"/>
                <a:gd name="connsiteY227" fmla="*/ 378904 h 590550"/>
                <a:gd name="connsiteX228" fmla="*/ 81820 w 495300"/>
                <a:gd name="connsiteY228" fmla="*/ 379285 h 590550"/>
                <a:gd name="connsiteX229" fmla="*/ 77819 w 495300"/>
                <a:gd name="connsiteY229" fmla="*/ 373570 h 590550"/>
                <a:gd name="connsiteX230" fmla="*/ 57340 w 495300"/>
                <a:gd name="connsiteY230" fmla="*/ 382905 h 590550"/>
                <a:gd name="connsiteX231" fmla="*/ 51245 w 495300"/>
                <a:gd name="connsiteY231" fmla="*/ 375475 h 590550"/>
                <a:gd name="connsiteX232" fmla="*/ 51816 w 495300"/>
                <a:gd name="connsiteY232" fmla="*/ 372332 h 590550"/>
                <a:gd name="connsiteX233" fmla="*/ 48768 w 495300"/>
                <a:gd name="connsiteY233" fmla="*/ 371189 h 590550"/>
                <a:gd name="connsiteX234" fmla="*/ 38005 w 495300"/>
                <a:gd name="connsiteY234" fmla="*/ 369856 h 590550"/>
                <a:gd name="connsiteX235" fmla="*/ 31623 w 495300"/>
                <a:gd name="connsiteY235" fmla="*/ 374999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</a:cxnLst>
              <a:rect l="l" t="t" r="r" b="b"/>
              <a:pathLst>
                <a:path w="495300" h="590550">
                  <a:moveTo>
                    <a:pt x="31623" y="374999"/>
                  </a:moveTo>
                  <a:lnTo>
                    <a:pt x="30766" y="368713"/>
                  </a:lnTo>
                  <a:lnTo>
                    <a:pt x="38576" y="353473"/>
                  </a:lnTo>
                  <a:lnTo>
                    <a:pt x="38576" y="339661"/>
                  </a:lnTo>
                  <a:lnTo>
                    <a:pt x="44482" y="333661"/>
                  </a:lnTo>
                  <a:lnTo>
                    <a:pt x="44387" y="325469"/>
                  </a:lnTo>
                  <a:lnTo>
                    <a:pt x="31528" y="308134"/>
                  </a:lnTo>
                  <a:lnTo>
                    <a:pt x="30289" y="301942"/>
                  </a:lnTo>
                  <a:lnTo>
                    <a:pt x="35909" y="300704"/>
                  </a:lnTo>
                  <a:lnTo>
                    <a:pt x="34576" y="282702"/>
                  </a:lnTo>
                  <a:lnTo>
                    <a:pt x="26194" y="258794"/>
                  </a:lnTo>
                  <a:lnTo>
                    <a:pt x="36481" y="255079"/>
                  </a:lnTo>
                  <a:lnTo>
                    <a:pt x="35338" y="242792"/>
                  </a:lnTo>
                  <a:lnTo>
                    <a:pt x="60579" y="239744"/>
                  </a:lnTo>
                  <a:lnTo>
                    <a:pt x="58103" y="229552"/>
                  </a:lnTo>
                  <a:lnTo>
                    <a:pt x="67246" y="229552"/>
                  </a:lnTo>
                  <a:lnTo>
                    <a:pt x="78867" y="224504"/>
                  </a:lnTo>
                  <a:lnTo>
                    <a:pt x="102013" y="230600"/>
                  </a:lnTo>
                  <a:lnTo>
                    <a:pt x="110776" y="228505"/>
                  </a:lnTo>
                  <a:lnTo>
                    <a:pt x="111823" y="225171"/>
                  </a:lnTo>
                  <a:lnTo>
                    <a:pt x="115253" y="224980"/>
                  </a:lnTo>
                  <a:lnTo>
                    <a:pt x="114681" y="218503"/>
                  </a:lnTo>
                  <a:lnTo>
                    <a:pt x="116014" y="214598"/>
                  </a:lnTo>
                  <a:lnTo>
                    <a:pt x="118110" y="214979"/>
                  </a:lnTo>
                  <a:lnTo>
                    <a:pt x="107537" y="212503"/>
                  </a:lnTo>
                  <a:lnTo>
                    <a:pt x="105346" y="208883"/>
                  </a:lnTo>
                  <a:lnTo>
                    <a:pt x="106204" y="201454"/>
                  </a:lnTo>
                  <a:lnTo>
                    <a:pt x="103537" y="198596"/>
                  </a:lnTo>
                  <a:lnTo>
                    <a:pt x="72295" y="199453"/>
                  </a:lnTo>
                  <a:lnTo>
                    <a:pt x="68389" y="191452"/>
                  </a:lnTo>
                  <a:lnTo>
                    <a:pt x="50673" y="196500"/>
                  </a:lnTo>
                  <a:lnTo>
                    <a:pt x="49530" y="193834"/>
                  </a:lnTo>
                  <a:lnTo>
                    <a:pt x="33814" y="202787"/>
                  </a:lnTo>
                  <a:lnTo>
                    <a:pt x="18383" y="206692"/>
                  </a:lnTo>
                  <a:lnTo>
                    <a:pt x="9525" y="173164"/>
                  </a:lnTo>
                  <a:lnTo>
                    <a:pt x="11335" y="168973"/>
                  </a:lnTo>
                  <a:lnTo>
                    <a:pt x="14954" y="168783"/>
                  </a:lnTo>
                  <a:lnTo>
                    <a:pt x="13145" y="151257"/>
                  </a:lnTo>
                  <a:lnTo>
                    <a:pt x="15716" y="139636"/>
                  </a:lnTo>
                  <a:lnTo>
                    <a:pt x="19145" y="139350"/>
                  </a:lnTo>
                  <a:lnTo>
                    <a:pt x="17907" y="131445"/>
                  </a:lnTo>
                  <a:lnTo>
                    <a:pt x="24860" y="130588"/>
                  </a:lnTo>
                  <a:lnTo>
                    <a:pt x="23050" y="118300"/>
                  </a:lnTo>
                  <a:lnTo>
                    <a:pt x="19621" y="118491"/>
                  </a:lnTo>
                  <a:lnTo>
                    <a:pt x="19240" y="109728"/>
                  </a:lnTo>
                  <a:lnTo>
                    <a:pt x="34957" y="107632"/>
                  </a:lnTo>
                  <a:lnTo>
                    <a:pt x="73723" y="91440"/>
                  </a:lnTo>
                  <a:lnTo>
                    <a:pt x="71342" y="85249"/>
                  </a:lnTo>
                  <a:lnTo>
                    <a:pt x="76676" y="82486"/>
                  </a:lnTo>
                  <a:lnTo>
                    <a:pt x="73152" y="75438"/>
                  </a:lnTo>
                  <a:lnTo>
                    <a:pt x="75438" y="74200"/>
                  </a:lnTo>
                  <a:lnTo>
                    <a:pt x="74390" y="72295"/>
                  </a:lnTo>
                  <a:lnTo>
                    <a:pt x="81724" y="68961"/>
                  </a:lnTo>
                  <a:lnTo>
                    <a:pt x="76200" y="50006"/>
                  </a:lnTo>
                  <a:lnTo>
                    <a:pt x="86296" y="45625"/>
                  </a:lnTo>
                  <a:lnTo>
                    <a:pt x="86392" y="40767"/>
                  </a:lnTo>
                  <a:lnTo>
                    <a:pt x="94393" y="36100"/>
                  </a:lnTo>
                  <a:lnTo>
                    <a:pt x="95440" y="38386"/>
                  </a:lnTo>
                  <a:lnTo>
                    <a:pt x="119348" y="28575"/>
                  </a:lnTo>
                  <a:lnTo>
                    <a:pt x="117538" y="24574"/>
                  </a:lnTo>
                  <a:lnTo>
                    <a:pt x="136874" y="17716"/>
                  </a:lnTo>
                  <a:lnTo>
                    <a:pt x="134493" y="10763"/>
                  </a:lnTo>
                  <a:lnTo>
                    <a:pt x="137350" y="9525"/>
                  </a:lnTo>
                  <a:lnTo>
                    <a:pt x="171926" y="84963"/>
                  </a:lnTo>
                  <a:lnTo>
                    <a:pt x="174879" y="84867"/>
                  </a:lnTo>
                  <a:lnTo>
                    <a:pt x="180022" y="93250"/>
                  </a:lnTo>
                  <a:lnTo>
                    <a:pt x="184595" y="91345"/>
                  </a:lnTo>
                  <a:lnTo>
                    <a:pt x="193929" y="108013"/>
                  </a:lnTo>
                  <a:lnTo>
                    <a:pt x="204597" y="99536"/>
                  </a:lnTo>
                  <a:lnTo>
                    <a:pt x="234124" y="85725"/>
                  </a:lnTo>
                  <a:lnTo>
                    <a:pt x="230695" y="75819"/>
                  </a:lnTo>
                  <a:lnTo>
                    <a:pt x="241935" y="75438"/>
                  </a:lnTo>
                  <a:lnTo>
                    <a:pt x="244126" y="78486"/>
                  </a:lnTo>
                  <a:lnTo>
                    <a:pt x="251936" y="76105"/>
                  </a:lnTo>
                  <a:lnTo>
                    <a:pt x="264223" y="66103"/>
                  </a:lnTo>
                  <a:lnTo>
                    <a:pt x="271272" y="85249"/>
                  </a:lnTo>
                  <a:lnTo>
                    <a:pt x="280225" y="86011"/>
                  </a:lnTo>
                  <a:lnTo>
                    <a:pt x="295085" y="79819"/>
                  </a:lnTo>
                  <a:lnTo>
                    <a:pt x="296228" y="81629"/>
                  </a:lnTo>
                  <a:lnTo>
                    <a:pt x="305467" y="74104"/>
                  </a:lnTo>
                  <a:lnTo>
                    <a:pt x="326898" y="63913"/>
                  </a:lnTo>
                  <a:lnTo>
                    <a:pt x="325850" y="62103"/>
                  </a:lnTo>
                  <a:lnTo>
                    <a:pt x="330422" y="56197"/>
                  </a:lnTo>
                  <a:lnTo>
                    <a:pt x="381286" y="89916"/>
                  </a:lnTo>
                  <a:lnTo>
                    <a:pt x="376809" y="101346"/>
                  </a:lnTo>
                  <a:lnTo>
                    <a:pt x="383381" y="93250"/>
                  </a:lnTo>
                  <a:lnTo>
                    <a:pt x="386620" y="92488"/>
                  </a:lnTo>
                  <a:lnTo>
                    <a:pt x="404336" y="106680"/>
                  </a:lnTo>
                  <a:lnTo>
                    <a:pt x="410146" y="101250"/>
                  </a:lnTo>
                  <a:lnTo>
                    <a:pt x="413290" y="85725"/>
                  </a:lnTo>
                  <a:lnTo>
                    <a:pt x="416052" y="87249"/>
                  </a:lnTo>
                  <a:lnTo>
                    <a:pt x="421100" y="91725"/>
                  </a:lnTo>
                  <a:lnTo>
                    <a:pt x="429387" y="108299"/>
                  </a:lnTo>
                  <a:lnTo>
                    <a:pt x="423577" y="115824"/>
                  </a:lnTo>
                  <a:lnTo>
                    <a:pt x="413861" y="119539"/>
                  </a:lnTo>
                  <a:lnTo>
                    <a:pt x="413861" y="123253"/>
                  </a:lnTo>
                  <a:lnTo>
                    <a:pt x="420148" y="122110"/>
                  </a:lnTo>
                  <a:lnTo>
                    <a:pt x="421862" y="118491"/>
                  </a:lnTo>
                  <a:lnTo>
                    <a:pt x="428435" y="115538"/>
                  </a:lnTo>
                  <a:lnTo>
                    <a:pt x="433102" y="115824"/>
                  </a:lnTo>
                  <a:lnTo>
                    <a:pt x="438245" y="120491"/>
                  </a:lnTo>
                  <a:lnTo>
                    <a:pt x="444055" y="119634"/>
                  </a:lnTo>
                  <a:lnTo>
                    <a:pt x="453009" y="123920"/>
                  </a:lnTo>
                  <a:lnTo>
                    <a:pt x="459200" y="134779"/>
                  </a:lnTo>
                  <a:lnTo>
                    <a:pt x="465106" y="132874"/>
                  </a:lnTo>
                  <a:lnTo>
                    <a:pt x="470440" y="137446"/>
                  </a:lnTo>
                  <a:lnTo>
                    <a:pt x="471392" y="141541"/>
                  </a:lnTo>
                  <a:lnTo>
                    <a:pt x="468725" y="145161"/>
                  </a:lnTo>
                  <a:lnTo>
                    <a:pt x="473107" y="145542"/>
                  </a:lnTo>
                  <a:lnTo>
                    <a:pt x="470535" y="151733"/>
                  </a:lnTo>
                  <a:lnTo>
                    <a:pt x="478822" y="151733"/>
                  </a:lnTo>
                  <a:lnTo>
                    <a:pt x="479774" y="156019"/>
                  </a:lnTo>
                  <a:lnTo>
                    <a:pt x="487680" y="164020"/>
                  </a:lnTo>
                  <a:lnTo>
                    <a:pt x="478441" y="182784"/>
                  </a:lnTo>
                  <a:lnTo>
                    <a:pt x="475298" y="204692"/>
                  </a:lnTo>
                  <a:lnTo>
                    <a:pt x="469678" y="210979"/>
                  </a:lnTo>
                  <a:lnTo>
                    <a:pt x="467963" y="217551"/>
                  </a:lnTo>
                  <a:lnTo>
                    <a:pt x="474345" y="219456"/>
                  </a:lnTo>
                  <a:lnTo>
                    <a:pt x="474059" y="234982"/>
                  </a:lnTo>
                  <a:lnTo>
                    <a:pt x="483870" y="278892"/>
                  </a:lnTo>
                  <a:lnTo>
                    <a:pt x="484823" y="294608"/>
                  </a:lnTo>
                  <a:lnTo>
                    <a:pt x="474154" y="297561"/>
                  </a:lnTo>
                  <a:lnTo>
                    <a:pt x="463105" y="305181"/>
                  </a:lnTo>
                  <a:lnTo>
                    <a:pt x="464725" y="308134"/>
                  </a:lnTo>
                  <a:lnTo>
                    <a:pt x="470249" y="306895"/>
                  </a:lnTo>
                  <a:lnTo>
                    <a:pt x="471297" y="310039"/>
                  </a:lnTo>
                  <a:lnTo>
                    <a:pt x="478345" y="308896"/>
                  </a:lnTo>
                  <a:lnTo>
                    <a:pt x="477679" y="314515"/>
                  </a:lnTo>
                  <a:lnTo>
                    <a:pt x="465963" y="322421"/>
                  </a:lnTo>
                  <a:lnTo>
                    <a:pt x="477012" y="333756"/>
                  </a:lnTo>
                  <a:lnTo>
                    <a:pt x="451771" y="336328"/>
                  </a:lnTo>
                  <a:lnTo>
                    <a:pt x="448532" y="342138"/>
                  </a:lnTo>
                  <a:lnTo>
                    <a:pt x="451485" y="353568"/>
                  </a:lnTo>
                  <a:lnTo>
                    <a:pt x="445484" y="359092"/>
                  </a:lnTo>
                  <a:lnTo>
                    <a:pt x="435197" y="376237"/>
                  </a:lnTo>
                  <a:lnTo>
                    <a:pt x="422529" y="381190"/>
                  </a:lnTo>
                  <a:lnTo>
                    <a:pt x="420529" y="395097"/>
                  </a:lnTo>
                  <a:lnTo>
                    <a:pt x="430816" y="424148"/>
                  </a:lnTo>
                  <a:lnTo>
                    <a:pt x="443770" y="421386"/>
                  </a:lnTo>
                  <a:lnTo>
                    <a:pt x="461296" y="421862"/>
                  </a:lnTo>
                  <a:lnTo>
                    <a:pt x="469106" y="458438"/>
                  </a:lnTo>
                  <a:lnTo>
                    <a:pt x="472821" y="466058"/>
                  </a:lnTo>
                  <a:lnTo>
                    <a:pt x="458724" y="471011"/>
                  </a:lnTo>
                  <a:lnTo>
                    <a:pt x="451104" y="476631"/>
                  </a:lnTo>
                  <a:lnTo>
                    <a:pt x="448532" y="471297"/>
                  </a:lnTo>
                  <a:lnTo>
                    <a:pt x="446056" y="471487"/>
                  </a:lnTo>
                  <a:lnTo>
                    <a:pt x="441293" y="477679"/>
                  </a:lnTo>
                  <a:lnTo>
                    <a:pt x="439864" y="474440"/>
                  </a:lnTo>
                  <a:lnTo>
                    <a:pt x="435197" y="475012"/>
                  </a:lnTo>
                  <a:lnTo>
                    <a:pt x="439769" y="468058"/>
                  </a:lnTo>
                  <a:lnTo>
                    <a:pt x="435483" y="465201"/>
                  </a:lnTo>
                  <a:lnTo>
                    <a:pt x="431387" y="469011"/>
                  </a:lnTo>
                  <a:lnTo>
                    <a:pt x="426529" y="464534"/>
                  </a:lnTo>
                  <a:lnTo>
                    <a:pt x="427672" y="460248"/>
                  </a:lnTo>
                  <a:lnTo>
                    <a:pt x="422720" y="464439"/>
                  </a:lnTo>
                  <a:lnTo>
                    <a:pt x="418338" y="475583"/>
                  </a:lnTo>
                  <a:lnTo>
                    <a:pt x="417004" y="472059"/>
                  </a:lnTo>
                  <a:lnTo>
                    <a:pt x="412623" y="477583"/>
                  </a:lnTo>
                  <a:lnTo>
                    <a:pt x="400621" y="480441"/>
                  </a:lnTo>
                  <a:lnTo>
                    <a:pt x="402336" y="494824"/>
                  </a:lnTo>
                  <a:lnTo>
                    <a:pt x="382333" y="488251"/>
                  </a:lnTo>
                  <a:lnTo>
                    <a:pt x="361760" y="484822"/>
                  </a:lnTo>
                  <a:lnTo>
                    <a:pt x="357949" y="492157"/>
                  </a:lnTo>
                  <a:lnTo>
                    <a:pt x="343186" y="497967"/>
                  </a:lnTo>
                  <a:lnTo>
                    <a:pt x="322802" y="497491"/>
                  </a:lnTo>
                  <a:lnTo>
                    <a:pt x="321278" y="503015"/>
                  </a:lnTo>
                  <a:lnTo>
                    <a:pt x="329755" y="507111"/>
                  </a:lnTo>
                  <a:lnTo>
                    <a:pt x="329565" y="510635"/>
                  </a:lnTo>
                  <a:lnTo>
                    <a:pt x="320612" y="507778"/>
                  </a:lnTo>
                  <a:lnTo>
                    <a:pt x="318992" y="521779"/>
                  </a:lnTo>
                  <a:lnTo>
                    <a:pt x="335947" y="545687"/>
                  </a:lnTo>
                  <a:lnTo>
                    <a:pt x="333756" y="547688"/>
                  </a:lnTo>
                  <a:lnTo>
                    <a:pt x="306514" y="561022"/>
                  </a:lnTo>
                  <a:lnTo>
                    <a:pt x="198977" y="585025"/>
                  </a:lnTo>
                  <a:lnTo>
                    <a:pt x="191071" y="579310"/>
                  </a:lnTo>
                  <a:lnTo>
                    <a:pt x="189166" y="571405"/>
                  </a:lnTo>
                  <a:lnTo>
                    <a:pt x="171831" y="576358"/>
                  </a:lnTo>
                  <a:lnTo>
                    <a:pt x="171069" y="573500"/>
                  </a:lnTo>
                  <a:lnTo>
                    <a:pt x="164973" y="574929"/>
                  </a:lnTo>
                  <a:lnTo>
                    <a:pt x="163354" y="571786"/>
                  </a:lnTo>
                  <a:lnTo>
                    <a:pt x="157067" y="572548"/>
                  </a:lnTo>
                  <a:lnTo>
                    <a:pt x="156781" y="569119"/>
                  </a:lnTo>
                  <a:lnTo>
                    <a:pt x="142304" y="564737"/>
                  </a:lnTo>
                  <a:lnTo>
                    <a:pt x="143732" y="560356"/>
                  </a:lnTo>
                  <a:lnTo>
                    <a:pt x="135445" y="561594"/>
                  </a:lnTo>
                  <a:lnTo>
                    <a:pt x="135255" y="563594"/>
                  </a:lnTo>
                  <a:lnTo>
                    <a:pt x="123539" y="561308"/>
                  </a:lnTo>
                  <a:lnTo>
                    <a:pt x="123920" y="559498"/>
                  </a:lnTo>
                  <a:lnTo>
                    <a:pt x="109061" y="559117"/>
                  </a:lnTo>
                  <a:lnTo>
                    <a:pt x="104204" y="559784"/>
                  </a:lnTo>
                  <a:lnTo>
                    <a:pt x="103251" y="562356"/>
                  </a:lnTo>
                  <a:lnTo>
                    <a:pt x="98679" y="557022"/>
                  </a:lnTo>
                  <a:lnTo>
                    <a:pt x="110204" y="545211"/>
                  </a:lnTo>
                  <a:lnTo>
                    <a:pt x="106299" y="529209"/>
                  </a:lnTo>
                  <a:lnTo>
                    <a:pt x="120396" y="525399"/>
                  </a:lnTo>
                  <a:lnTo>
                    <a:pt x="127159" y="532543"/>
                  </a:lnTo>
                  <a:lnTo>
                    <a:pt x="160972" y="531685"/>
                  </a:lnTo>
                  <a:lnTo>
                    <a:pt x="168593" y="524161"/>
                  </a:lnTo>
                  <a:lnTo>
                    <a:pt x="174117" y="524732"/>
                  </a:lnTo>
                  <a:lnTo>
                    <a:pt x="182023" y="517969"/>
                  </a:lnTo>
                  <a:lnTo>
                    <a:pt x="190500" y="516731"/>
                  </a:lnTo>
                  <a:lnTo>
                    <a:pt x="190595" y="507778"/>
                  </a:lnTo>
                  <a:lnTo>
                    <a:pt x="192977" y="504825"/>
                  </a:lnTo>
                  <a:lnTo>
                    <a:pt x="200215" y="505777"/>
                  </a:lnTo>
                  <a:lnTo>
                    <a:pt x="193548" y="481203"/>
                  </a:lnTo>
                  <a:lnTo>
                    <a:pt x="185071" y="471201"/>
                  </a:lnTo>
                  <a:lnTo>
                    <a:pt x="185261" y="463486"/>
                  </a:lnTo>
                  <a:lnTo>
                    <a:pt x="191357" y="453961"/>
                  </a:lnTo>
                  <a:lnTo>
                    <a:pt x="187928" y="447008"/>
                  </a:lnTo>
                  <a:lnTo>
                    <a:pt x="190310" y="443674"/>
                  </a:lnTo>
                  <a:lnTo>
                    <a:pt x="183928" y="443389"/>
                  </a:lnTo>
                  <a:lnTo>
                    <a:pt x="183070" y="436721"/>
                  </a:lnTo>
                  <a:lnTo>
                    <a:pt x="170783" y="432625"/>
                  </a:lnTo>
                  <a:lnTo>
                    <a:pt x="172212" y="431101"/>
                  </a:lnTo>
                  <a:lnTo>
                    <a:pt x="164592" y="425767"/>
                  </a:lnTo>
                  <a:lnTo>
                    <a:pt x="172593" y="414623"/>
                  </a:lnTo>
                  <a:lnTo>
                    <a:pt x="170307" y="408337"/>
                  </a:lnTo>
                  <a:lnTo>
                    <a:pt x="160211" y="413861"/>
                  </a:lnTo>
                  <a:lnTo>
                    <a:pt x="152971" y="411670"/>
                  </a:lnTo>
                  <a:lnTo>
                    <a:pt x="144685" y="416433"/>
                  </a:lnTo>
                  <a:lnTo>
                    <a:pt x="132112" y="414242"/>
                  </a:lnTo>
                  <a:lnTo>
                    <a:pt x="136303" y="406050"/>
                  </a:lnTo>
                  <a:lnTo>
                    <a:pt x="132493" y="404526"/>
                  </a:lnTo>
                  <a:lnTo>
                    <a:pt x="131731" y="389477"/>
                  </a:lnTo>
                  <a:lnTo>
                    <a:pt x="117062" y="391668"/>
                  </a:lnTo>
                  <a:lnTo>
                    <a:pt x="92107" y="388048"/>
                  </a:lnTo>
                  <a:lnTo>
                    <a:pt x="82963" y="381571"/>
                  </a:lnTo>
                  <a:lnTo>
                    <a:pt x="84011" y="378904"/>
                  </a:lnTo>
                  <a:lnTo>
                    <a:pt x="81820" y="379285"/>
                  </a:lnTo>
                  <a:lnTo>
                    <a:pt x="77819" y="373570"/>
                  </a:lnTo>
                  <a:lnTo>
                    <a:pt x="57340" y="382905"/>
                  </a:lnTo>
                  <a:lnTo>
                    <a:pt x="51245" y="375475"/>
                  </a:lnTo>
                  <a:lnTo>
                    <a:pt x="51816" y="372332"/>
                  </a:lnTo>
                  <a:lnTo>
                    <a:pt x="48768" y="371189"/>
                  </a:lnTo>
                  <a:lnTo>
                    <a:pt x="38005" y="369856"/>
                  </a:lnTo>
                  <a:lnTo>
                    <a:pt x="31623" y="374999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35" name="Freihandform: Form 334">
              <a:extLst>
                <a:ext uri="{FF2B5EF4-FFF2-40B4-BE49-F238E27FC236}">
                  <a16:creationId xmlns:a16="http://schemas.microsoft.com/office/drawing/2014/main" id="{E2D73BC4-9423-4CB9-B4B1-682BD69616CC}"/>
                </a:ext>
              </a:extLst>
            </p:cNvPr>
            <p:cNvSpPr/>
            <p:nvPr/>
          </p:nvSpPr>
          <p:spPr>
            <a:xfrm>
              <a:off x="2966758" y="2729942"/>
              <a:ext cx="683100" cy="975150"/>
            </a:xfrm>
            <a:custGeom>
              <a:avLst/>
              <a:gdLst>
                <a:gd name="connsiteX0" fmla="*/ 1028319 w 1314450"/>
                <a:gd name="connsiteY0" fmla="*/ 1498568 h 1876425"/>
                <a:gd name="connsiteX1" fmla="*/ 1030986 w 1314450"/>
                <a:gd name="connsiteY1" fmla="*/ 1498473 h 1876425"/>
                <a:gd name="connsiteX2" fmla="*/ 1028224 w 1314450"/>
                <a:gd name="connsiteY2" fmla="*/ 1500664 h 1876425"/>
                <a:gd name="connsiteX3" fmla="*/ 1025271 w 1314450"/>
                <a:gd name="connsiteY3" fmla="*/ 1499521 h 1876425"/>
                <a:gd name="connsiteX4" fmla="*/ 1028319 w 1314450"/>
                <a:gd name="connsiteY4" fmla="*/ 1498568 h 1876425"/>
                <a:gd name="connsiteX5" fmla="*/ 279940 w 1314450"/>
                <a:gd name="connsiteY5" fmla="*/ 1704594 h 1876425"/>
                <a:gd name="connsiteX6" fmla="*/ 278130 w 1314450"/>
                <a:gd name="connsiteY6" fmla="*/ 1693259 h 1876425"/>
                <a:gd name="connsiteX7" fmla="*/ 266986 w 1314450"/>
                <a:gd name="connsiteY7" fmla="*/ 1687544 h 1876425"/>
                <a:gd name="connsiteX8" fmla="*/ 260318 w 1314450"/>
                <a:gd name="connsiteY8" fmla="*/ 1669256 h 1876425"/>
                <a:gd name="connsiteX9" fmla="*/ 261747 w 1314450"/>
                <a:gd name="connsiteY9" fmla="*/ 1665351 h 1876425"/>
                <a:gd name="connsiteX10" fmla="*/ 254889 w 1314450"/>
                <a:gd name="connsiteY10" fmla="*/ 1652207 h 1876425"/>
                <a:gd name="connsiteX11" fmla="*/ 250222 w 1314450"/>
                <a:gd name="connsiteY11" fmla="*/ 1648778 h 1876425"/>
                <a:gd name="connsiteX12" fmla="*/ 242697 w 1314450"/>
                <a:gd name="connsiteY12" fmla="*/ 1645825 h 1876425"/>
                <a:gd name="connsiteX13" fmla="*/ 236315 w 1314450"/>
                <a:gd name="connsiteY13" fmla="*/ 1646587 h 1876425"/>
                <a:gd name="connsiteX14" fmla="*/ 232315 w 1314450"/>
                <a:gd name="connsiteY14" fmla="*/ 1642777 h 1876425"/>
                <a:gd name="connsiteX15" fmla="*/ 224790 w 1314450"/>
                <a:gd name="connsiteY15" fmla="*/ 1641062 h 1876425"/>
                <a:gd name="connsiteX16" fmla="*/ 208502 w 1314450"/>
                <a:gd name="connsiteY16" fmla="*/ 1660779 h 1876425"/>
                <a:gd name="connsiteX17" fmla="*/ 203930 w 1314450"/>
                <a:gd name="connsiteY17" fmla="*/ 1662589 h 1876425"/>
                <a:gd name="connsiteX18" fmla="*/ 194691 w 1314450"/>
                <a:gd name="connsiteY18" fmla="*/ 1655921 h 1876425"/>
                <a:gd name="connsiteX19" fmla="*/ 190405 w 1314450"/>
                <a:gd name="connsiteY19" fmla="*/ 1656874 h 1876425"/>
                <a:gd name="connsiteX20" fmla="*/ 184499 w 1314450"/>
                <a:gd name="connsiteY20" fmla="*/ 1644587 h 1876425"/>
                <a:gd name="connsiteX21" fmla="*/ 178689 w 1314450"/>
                <a:gd name="connsiteY21" fmla="*/ 1644968 h 1876425"/>
                <a:gd name="connsiteX22" fmla="*/ 176593 w 1314450"/>
                <a:gd name="connsiteY22" fmla="*/ 1647444 h 1876425"/>
                <a:gd name="connsiteX23" fmla="*/ 173164 w 1314450"/>
                <a:gd name="connsiteY23" fmla="*/ 1644206 h 1876425"/>
                <a:gd name="connsiteX24" fmla="*/ 180880 w 1314450"/>
                <a:gd name="connsiteY24" fmla="*/ 1631347 h 1876425"/>
                <a:gd name="connsiteX25" fmla="*/ 181642 w 1314450"/>
                <a:gd name="connsiteY25" fmla="*/ 1628489 h 1876425"/>
                <a:gd name="connsiteX26" fmla="*/ 178594 w 1314450"/>
                <a:gd name="connsiteY26" fmla="*/ 1625537 h 1876425"/>
                <a:gd name="connsiteX27" fmla="*/ 168211 w 1314450"/>
                <a:gd name="connsiteY27" fmla="*/ 1641729 h 1876425"/>
                <a:gd name="connsiteX28" fmla="*/ 160782 w 1314450"/>
                <a:gd name="connsiteY28" fmla="*/ 1636109 h 1876425"/>
                <a:gd name="connsiteX29" fmla="*/ 154305 w 1314450"/>
                <a:gd name="connsiteY29" fmla="*/ 1626584 h 1876425"/>
                <a:gd name="connsiteX30" fmla="*/ 164116 w 1314450"/>
                <a:gd name="connsiteY30" fmla="*/ 1616869 h 1876425"/>
                <a:gd name="connsiteX31" fmla="*/ 162782 w 1314450"/>
                <a:gd name="connsiteY31" fmla="*/ 1615154 h 1876425"/>
                <a:gd name="connsiteX32" fmla="*/ 152019 w 1314450"/>
                <a:gd name="connsiteY32" fmla="*/ 1623060 h 1876425"/>
                <a:gd name="connsiteX33" fmla="*/ 148400 w 1314450"/>
                <a:gd name="connsiteY33" fmla="*/ 1618869 h 1876425"/>
                <a:gd name="connsiteX34" fmla="*/ 150400 w 1314450"/>
                <a:gd name="connsiteY34" fmla="*/ 1612773 h 1876425"/>
                <a:gd name="connsiteX35" fmla="*/ 146399 w 1314450"/>
                <a:gd name="connsiteY35" fmla="*/ 1610773 h 1876425"/>
                <a:gd name="connsiteX36" fmla="*/ 146304 w 1314450"/>
                <a:gd name="connsiteY36" fmla="*/ 1607344 h 1876425"/>
                <a:gd name="connsiteX37" fmla="*/ 162211 w 1314450"/>
                <a:gd name="connsiteY37" fmla="*/ 1592104 h 1876425"/>
                <a:gd name="connsiteX38" fmla="*/ 160401 w 1314450"/>
                <a:gd name="connsiteY38" fmla="*/ 1586675 h 1876425"/>
                <a:gd name="connsiteX39" fmla="*/ 158877 w 1314450"/>
                <a:gd name="connsiteY39" fmla="*/ 1591151 h 1876425"/>
                <a:gd name="connsiteX40" fmla="*/ 148876 w 1314450"/>
                <a:gd name="connsiteY40" fmla="*/ 1599819 h 1876425"/>
                <a:gd name="connsiteX41" fmla="*/ 144780 w 1314450"/>
                <a:gd name="connsiteY41" fmla="*/ 1601629 h 1876425"/>
                <a:gd name="connsiteX42" fmla="*/ 142780 w 1314450"/>
                <a:gd name="connsiteY42" fmla="*/ 1597914 h 1876425"/>
                <a:gd name="connsiteX43" fmla="*/ 135541 w 1314450"/>
                <a:gd name="connsiteY43" fmla="*/ 1599724 h 1876425"/>
                <a:gd name="connsiteX44" fmla="*/ 132207 w 1314450"/>
                <a:gd name="connsiteY44" fmla="*/ 1590580 h 1876425"/>
                <a:gd name="connsiteX45" fmla="*/ 117062 w 1314450"/>
                <a:gd name="connsiteY45" fmla="*/ 1569244 h 1876425"/>
                <a:gd name="connsiteX46" fmla="*/ 123158 w 1314450"/>
                <a:gd name="connsiteY46" fmla="*/ 1562386 h 1876425"/>
                <a:gd name="connsiteX47" fmla="*/ 124111 w 1314450"/>
                <a:gd name="connsiteY47" fmla="*/ 1555433 h 1876425"/>
                <a:gd name="connsiteX48" fmla="*/ 110490 w 1314450"/>
                <a:gd name="connsiteY48" fmla="*/ 1556480 h 1876425"/>
                <a:gd name="connsiteX49" fmla="*/ 109918 w 1314450"/>
                <a:gd name="connsiteY49" fmla="*/ 1551623 h 1876425"/>
                <a:gd name="connsiteX50" fmla="*/ 115443 w 1314450"/>
                <a:gd name="connsiteY50" fmla="*/ 1548670 h 1876425"/>
                <a:gd name="connsiteX51" fmla="*/ 114300 w 1314450"/>
                <a:gd name="connsiteY51" fmla="*/ 1544288 h 1876425"/>
                <a:gd name="connsiteX52" fmla="*/ 105632 w 1314450"/>
                <a:gd name="connsiteY52" fmla="*/ 1545336 h 1876425"/>
                <a:gd name="connsiteX53" fmla="*/ 104584 w 1314450"/>
                <a:gd name="connsiteY53" fmla="*/ 1535430 h 1876425"/>
                <a:gd name="connsiteX54" fmla="*/ 96679 w 1314450"/>
                <a:gd name="connsiteY54" fmla="*/ 1539335 h 1876425"/>
                <a:gd name="connsiteX55" fmla="*/ 98203 w 1314450"/>
                <a:gd name="connsiteY55" fmla="*/ 1529906 h 1876425"/>
                <a:gd name="connsiteX56" fmla="*/ 108014 w 1314450"/>
                <a:gd name="connsiteY56" fmla="*/ 1520667 h 1876425"/>
                <a:gd name="connsiteX57" fmla="*/ 109251 w 1314450"/>
                <a:gd name="connsiteY57" fmla="*/ 1522857 h 1876425"/>
                <a:gd name="connsiteX58" fmla="*/ 112490 w 1314450"/>
                <a:gd name="connsiteY58" fmla="*/ 1520762 h 1876425"/>
                <a:gd name="connsiteX59" fmla="*/ 114205 w 1314450"/>
                <a:gd name="connsiteY59" fmla="*/ 1525334 h 1876425"/>
                <a:gd name="connsiteX60" fmla="*/ 118015 w 1314450"/>
                <a:gd name="connsiteY60" fmla="*/ 1523810 h 1876425"/>
                <a:gd name="connsiteX61" fmla="*/ 104204 w 1314450"/>
                <a:gd name="connsiteY61" fmla="*/ 1496949 h 1876425"/>
                <a:gd name="connsiteX62" fmla="*/ 102108 w 1314450"/>
                <a:gd name="connsiteY62" fmla="*/ 1498473 h 1876425"/>
                <a:gd name="connsiteX63" fmla="*/ 98489 w 1314450"/>
                <a:gd name="connsiteY63" fmla="*/ 1493234 h 1876425"/>
                <a:gd name="connsiteX64" fmla="*/ 103632 w 1314450"/>
                <a:gd name="connsiteY64" fmla="*/ 1486758 h 1876425"/>
                <a:gd name="connsiteX65" fmla="*/ 98870 w 1314450"/>
                <a:gd name="connsiteY65" fmla="*/ 1481995 h 1876425"/>
                <a:gd name="connsiteX66" fmla="*/ 107156 w 1314450"/>
                <a:gd name="connsiteY66" fmla="*/ 1477042 h 1876425"/>
                <a:gd name="connsiteX67" fmla="*/ 104394 w 1314450"/>
                <a:gd name="connsiteY67" fmla="*/ 1469803 h 1876425"/>
                <a:gd name="connsiteX68" fmla="*/ 115729 w 1314450"/>
                <a:gd name="connsiteY68" fmla="*/ 1471422 h 1876425"/>
                <a:gd name="connsiteX69" fmla="*/ 113252 w 1314450"/>
                <a:gd name="connsiteY69" fmla="*/ 1467136 h 1876425"/>
                <a:gd name="connsiteX70" fmla="*/ 122301 w 1314450"/>
                <a:gd name="connsiteY70" fmla="*/ 1460278 h 1876425"/>
                <a:gd name="connsiteX71" fmla="*/ 119062 w 1314450"/>
                <a:gd name="connsiteY71" fmla="*/ 1446181 h 1876425"/>
                <a:gd name="connsiteX72" fmla="*/ 121920 w 1314450"/>
                <a:gd name="connsiteY72" fmla="*/ 1439894 h 1876425"/>
                <a:gd name="connsiteX73" fmla="*/ 110966 w 1314450"/>
                <a:gd name="connsiteY73" fmla="*/ 1396365 h 1876425"/>
                <a:gd name="connsiteX74" fmla="*/ 84391 w 1314450"/>
                <a:gd name="connsiteY74" fmla="*/ 1400175 h 1876425"/>
                <a:gd name="connsiteX75" fmla="*/ 76295 w 1314450"/>
                <a:gd name="connsiteY75" fmla="*/ 1403985 h 1876425"/>
                <a:gd name="connsiteX76" fmla="*/ 74866 w 1314450"/>
                <a:gd name="connsiteY76" fmla="*/ 1400937 h 1876425"/>
                <a:gd name="connsiteX77" fmla="*/ 57721 w 1314450"/>
                <a:gd name="connsiteY77" fmla="*/ 1407128 h 1876425"/>
                <a:gd name="connsiteX78" fmla="*/ 52292 w 1314450"/>
                <a:gd name="connsiteY78" fmla="*/ 1389888 h 1876425"/>
                <a:gd name="connsiteX79" fmla="*/ 56198 w 1314450"/>
                <a:gd name="connsiteY79" fmla="*/ 1363028 h 1876425"/>
                <a:gd name="connsiteX80" fmla="*/ 60865 w 1314450"/>
                <a:gd name="connsiteY80" fmla="*/ 1361218 h 1876425"/>
                <a:gd name="connsiteX81" fmla="*/ 65913 w 1314450"/>
                <a:gd name="connsiteY81" fmla="*/ 1354550 h 1876425"/>
                <a:gd name="connsiteX82" fmla="*/ 64008 w 1314450"/>
                <a:gd name="connsiteY82" fmla="*/ 1344454 h 1876425"/>
                <a:gd name="connsiteX83" fmla="*/ 65627 w 1314450"/>
                <a:gd name="connsiteY83" fmla="*/ 1338167 h 1876425"/>
                <a:gd name="connsiteX84" fmla="*/ 77152 w 1314450"/>
                <a:gd name="connsiteY84" fmla="*/ 1328261 h 1876425"/>
                <a:gd name="connsiteX85" fmla="*/ 59722 w 1314450"/>
                <a:gd name="connsiteY85" fmla="*/ 1307211 h 1876425"/>
                <a:gd name="connsiteX86" fmla="*/ 53340 w 1314450"/>
                <a:gd name="connsiteY86" fmla="*/ 1292733 h 1876425"/>
                <a:gd name="connsiteX87" fmla="*/ 53245 w 1314450"/>
                <a:gd name="connsiteY87" fmla="*/ 1284637 h 1876425"/>
                <a:gd name="connsiteX88" fmla="*/ 57341 w 1314450"/>
                <a:gd name="connsiteY88" fmla="*/ 1282542 h 1876425"/>
                <a:gd name="connsiteX89" fmla="*/ 53054 w 1314450"/>
                <a:gd name="connsiteY89" fmla="*/ 1282922 h 1876425"/>
                <a:gd name="connsiteX90" fmla="*/ 53054 w 1314450"/>
                <a:gd name="connsiteY90" fmla="*/ 1277874 h 1876425"/>
                <a:gd name="connsiteX91" fmla="*/ 67246 w 1314450"/>
                <a:gd name="connsiteY91" fmla="*/ 1269683 h 1876425"/>
                <a:gd name="connsiteX92" fmla="*/ 65341 w 1314450"/>
                <a:gd name="connsiteY92" fmla="*/ 1268254 h 1876425"/>
                <a:gd name="connsiteX93" fmla="*/ 68485 w 1314450"/>
                <a:gd name="connsiteY93" fmla="*/ 1262158 h 1876425"/>
                <a:gd name="connsiteX94" fmla="*/ 61626 w 1314450"/>
                <a:gd name="connsiteY94" fmla="*/ 1255014 h 1876425"/>
                <a:gd name="connsiteX95" fmla="*/ 64865 w 1314450"/>
                <a:gd name="connsiteY95" fmla="*/ 1252823 h 1876425"/>
                <a:gd name="connsiteX96" fmla="*/ 61055 w 1314450"/>
                <a:gd name="connsiteY96" fmla="*/ 1250918 h 1876425"/>
                <a:gd name="connsiteX97" fmla="*/ 52674 w 1314450"/>
                <a:gd name="connsiteY97" fmla="*/ 1230249 h 1876425"/>
                <a:gd name="connsiteX98" fmla="*/ 55626 w 1314450"/>
                <a:gd name="connsiteY98" fmla="*/ 1206818 h 1876425"/>
                <a:gd name="connsiteX99" fmla="*/ 49435 w 1314450"/>
                <a:gd name="connsiteY99" fmla="*/ 1205103 h 1876425"/>
                <a:gd name="connsiteX100" fmla="*/ 51911 w 1314450"/>
                <a:gd name="connsiteY100" fmla="*/ 1199484 h 1876425"/>
                <a:gd name="connsiteX101" fmla="*/ 46482 w 1314450"/>
                <a:gd name="connsiteY101" fmla="*/ 1197674 h 1876425"/>
                <a:gd name="connsiteX102" fmla="*/ 46958 w 1314450"/>
                <a:gd name="connsiteY102" fmla="*/ 1192244 h 1876425"/>
                <a:gd name="connsiteX103" fmla="*/ 51530 w 1314450"/>
                <a:gd name="connsiteY103" fmla="*/ 1191768 h 1876425"/>
                <a:gd name="connsiteX104" fmla="*/ 51530 w 1314450"/>
                <a:gd name="connsiteY104" fmla="*/ 1186053 h 1876425"/>
                <a:gd name="connsiteX105" fmla="*/ 56007 w 1314450"/>
                <a:gd name="connsiteY105" fmla="*/ 1185767 h 1876425"/>
                <a:gd name="connsiteX106" fmla="*/ 56292 w 1314450"/>
                <a:gd name="connsiteY106" fmla="*/ 1181100 h 1876425"/>
                <a:gd name="connsiteX107" fmla="*/ 53245 w 1314450"/>
                <a:gd name="connsiteY107" fmla="*/ 1179481 h 1876425"/>
                <a:gd name="connsiteX108" fmla="*/ 55816 w 1314450"/>
                <a:gd name="connsiteY108" fmla="*/ 1163193 h 1876425"/>
                <a:gd name="connsiteX109" fmla="*/ 56292 w 1314450"/>
                <a:gd name="connsiteY109" fmla="*/ 1170337 h 1876425"/>
                <a:gd name="connsiteX110" fmla="*/ 61532 w 1314450"/>
                <a:gd name="connsiteY110" fmla="*/ 1171480 h 1876425"/>
                <a:gd name="connsiteX111" fmla="*/ 63532 w 1314450"/>
                <a:gd name="connsiteY111" fmla="*/ 1161574 h 1876425"/>
                <a:gd name="connsiteX112" fmla="*/ 75914 w 1314450"/>
                <a:gd name="connsiteY112" fmla="*/ 1156335 h 1876425"/>
                <a:gd name="connsiteX113" fmla="*/ 76295 w 1314450"/>
                <a:gd name="connsiteY113" fmla="*/ 1130332 h 1876425"/>
                <a:gd name="connsiteX114" fmla="*/ 74105 w 1314450"/>
                <a:gd name="connsiteY114" fmla="*/ 1129094 h 1876425"/>
                <a:gd name="connsiteX115" fmla="*/ 76867 w 1314450"/>
                <a:gd name="connsiteY115" fmla="*/ 1120712 h 1876425"/>
                <a:gd name="connsiteX116" fmla="*/ 84106 w 1314450"/>
                <a:gd name="connsiteY116" fmla="*/ 1120521 h 1876425"/>
                <a:gd name="connsiteX117" fmla="*/ 81534 w 1314450"/>
                <a:gd name="connsiteY117" fmla="*/ 1132904 h 1876425"/>
                <a:gd name="connsiteX118" fmla="*/ 90011 w 1314450"/>
                <a:gd name="connsiteY118" fmla="*/ 1133570 h 1876425"/>
                <a:gd name="connsiteX119" fmla="*/ 89058 w 1314450"/>
                <a:gd name="connsiteY119" fmla="*/ 1118902 h 1876425"/>
                <a:gd name="connsiteX120" fmla="*/ 95917 w 1314450"/>
                <a:gd name="connsiteY120" fmla="*/ 1117664 h 1876425"/>
                <a:gd name="connsiteX121" fmla="*/ 96202 w 1314450"/>
                <a:gd name="connsiteY121" fmla="*/ 1115283 h 1876425"/>
                <a:gd name="connsiteX122" fmla="*/ 105632 w 1314450"/>
                <a:gd name="connsiteY122" fmla="*/ 1117759 h 1876425"/>
                <a:gd name="connsiteX123" fmla="*/ 108775 w 1314450"/>
                <a:gd name="connsiteY123" fmla="*/ 1103471 h 1876425"/>
                <a:gd name="connsiteX124" fmla="*/ 114681 w 1314450"/>
                <a:gd name="connsiteY124" fmla="*/ 1103376 h 1876425"/>
                <a:gd name="connsiteX125" fmla="*/ 117539 w 1314450"/>
                <a:gd name="connsiteY125" fmla="*/ 1112044 h 1876425"/>
                <a:gd name="connsiteX126" fmla="*/ 127158 w 1314450"/>
                <a:gd name="connsiteY126" fmla="*/ 1114139 h 1876425"/>
                <a:gd name="connsiteX127" fmla="*/ 130016 w 1314450"/>
                <a:gd name="connsiteY127" fmla="*/ 1122426 h 1876425"/>
                <a:gd name="connsiteX128" fmla="*/ 136207 w 1314450"/>
                <a:gd name="connsiteY128" fmla="*/ 1122140 h 1876425"/>
                <a:gd name="connsiteX129" fmla="*/ 143256 w 1314450"/>
                <a:gd name="connsiteY129" fmla="*/ 1116902 h 1876425"/>
                <a:gd name="connsiteX130" fmla="*/ 145637 w 1314450"/>
                <a:gd name="connsiteY130" fmla="*/ 1102805 h 1876425"/>
                <a:gd name="connsiteX131" fmla="*/ 130111 w 1314450"/>
                <a:gd name="connsiteY131" fmla="*/ 1098804 h 1876425"/>
                <a:gd name="connsiteX132" fmla="*/ 130683 w 1314450"/>
                <a:gd name="connsiteY132" fmla="*/ 1082993 h 1876425"/>
                <a:gd name="connsiteX133" fmla="*/ 128207 w 1314450"/>
                <a:gd name="connsiteY133" fmla="*/ 1069753 h 1876425"/>
                <a:gd name="connsiteX134" fmla="*/ 124873 w 1314450"/>
                <a:gd name="connsiteY134" fmla="*/ 1062514 h 1876425"/>
                <a:gd name="connsiteX135" fmla="*/ 120396 w 1314450"/>
                <a:gd name="connsiteY135" fmla="*/ 1063847 h 1876425"/>
                <a:gd name="connsiteX136" fmla="*/ 121444 w 1314450"/>
                <a:gd name="connsiteY136" fmla="*/ 1059085 h 1876425"/>
                <a:gd name="connsiteX137" fmla="*/ 143827 w 1314450"/>
                <a:gd name="connsiteY137" fmla="*/ 1038606 h 1876425"/>
                <a:gd name="connsiteX138" fmla="*/ 169450 w 1314450"/>
                <a:gd name="connsiteY138" fmla="*/ 1038035 h 1876425"/>
                <a:gd name="connsiteX139" fmla="*/ 188405 w 1314450"/>
                <a:gd name="connsiteY139" fmla="*/ 1030129 h 1876425"/>
                <a:gd name="connsiteX140" fmla="*/ 180404 w 1314450"/>
                <a:gd name="connsiteY140" fmla="*/ 1022604 h 1876425"/>
                <a:gd name="connsiteX141" fmla="*/ 192595 w 1314450"/>
                <a:gd name="connsiteY141" fmla="*/ 1010793 h 1876425"/>
                <a:gd name="connsiteX142" fmla="*/ 188595 w 1314450"/>
                <a:gd name="connsiteY142" fmla="*/ 1008317 h 1876425"/>
                <a:gd name="connsiteX143" fmla="*/ 191357 w 1314450"/>
                <a:gd name="connsiteY143" fmla="*/ 1005364 h 1876425"/>
                <a:gd name="connsiteX144" fmla="*/ 186118 w 1314450"/>
                <a:gd name="connsiteY144" fmla="*/ 991743 h 1876425"/>
                <a:gd name="connsiteX145" fmla="*/ 208121 w 1314450"/>
                <a:gd name="connsiteY145" fmla="*/ 982123 h 1876425"/>
                <a:gd name="connsiteX146" fmla="*/ 241268 w 1314450"/>
                <a:gd name="connsiteY146" fmla="*/ 979742 h 1876425"/>
                <a:gd name="connsiteX147" fmla="*/ 242983 w 1314450"/>
                <a:gd name="connsiteY147" fmla="*/ 975455 h 1876425"/>
                <a:gd name="connsiteX148" fmla="*/ 240316 w 1314450"/>
                <a:gd name="connsiteY148" fmla="*/ 964597 h 1876425"/>
                <a:gd name="connsiteX149" fmla="*/ 248221 w 1314450"/>
                <a:gd name="connsiteY149" fmla="*/ 962120 h 1876425"/>
                <a:gd name="connsiteX150" fmla="*/ 244221 w 1314450"/>
                <a:gd name="connsiteY150" fmla="*/ 951167 h 1876425"/>
                <a:gd name="connsiteX151" fmla="*/ 249555 w 1314450"/>
                <a:gd name="connsiteY151" fmla="*/ 945071 h 1876425"/>
                <a:gd name="connsiteX152" fmla="*/ 243935 w 1314450"/>
                <a:gd name="connsiteY152" fmla="*/ 943261 h 1876425"/>
                <a:gd name="connsiteX153" fmla="*/ 235172 w 1314450"/>
                <a:gd name="connsiteY153" fmla="*/ 932021 h 1876425"/>
                <a:gd name="connsiteX154" fmla="*/ 224409 w 1314450"/>
                <a:gd name="connsiteY154" fmla="*/ 935831 h 1876425"/>
                <a:gd name="connsiteX155" fmla="*/ 223266 w 1314450"/>
                <a:gd name="connsiteY155" fmla="*/ 927259 h 1876425"/>
                <a:gd name="connsiteX156" fmla="*/ 215741 w 1314450"/>
                <a:gd name="connsiteY156" fmla="*/ 914591 h 1876425"/>
                <a:gd name="connsiteX157" fmla="*/ 198596 w 1314450"/>
                <a:gd name="connsiteY157" fmla="*/ 921353 h 1876425"/>
                <a:gd name="connsiteX158" fmla="*/ 200025 w 1314450"/>
                <a:gd name="connsiteY158" fmla="*/ 929640 h 1876425"/>
                <a:gd name="connsiteX159" fmla="*/ 190024 w 1314450"/>
                <a:gd name="connsiteY159" fmla="*/ 928021 h 1876425"/>
                <a:gd name="connsiteX160" fmla="*/ 178975 w 1314450"/>
                <a:gd name="connsiteY160" fmla="*/ 919925 h 1876425"/>
                <a:gd name="connsiteX161" fmla="*/ 163544 w 1314450"/>
                <a:gd name="connsiteY161" fmla="*/ 924116 h 1876425"/>
                <a:gd name="connsiteX162" fmla="*/ 161449 w 1314450"/>
                <a:gd name="connsiteY162" fmla="*/ 904875 h 1876425"/>
                <a:gd name="connsiteX163" fmla="*/ 153352 w 1314450"/>
                <a:gd name="connsiteY163" fmla="*/ 907161 h 1876425"/>
                <a:gd name="connsiteX164" fmla="*/ 147828 w 1314450"/>
                <a:gd name="connsiteY164" fmla="*/ 904780 h 1876425"/>
                <a:gd name="connsiteX165" fmla="*/ 143351 w 1314450"/>
                <a:gd name="connsiteY165" fmla="*/ 907256 h 1876425"/>
                <a:gd name="connsiteX166" fmla="*/ 135350 w 1314450"/>
                <a:gd name="connsiteY166" fmla="*/ 882206 h 1876425"/>
                <a:gd name="connsiteX167" fmla="*/ 129445 w 1314450"/>
                <a:gd name="connsiteY167" fmla="*/ 882015 h 1876425"/>
                <a:gd name="connsiteX168" fmla="*/ 123254 w 1314450"/>
                <a:gd name="connsiteY168" fmla="*/ 872966 h 1876425"/>
                <a:gd name="connsiteX169" fmla="*/ 117443 w 1314450"/>
                <a:gd name="connsiteY169" fmla="*/ 856298 h 1876425"/>
                <a:gd name="connsiteX170" fmla="*/ 112490 w 1314450"/>
                <a:gd name="connsiteY170" fmla="*/ 858298 h 1876425"/>
                <a:gd name="connsiteX171" fmla="*/ 110585 w 1314450"/>
                <a:gd name="connsiteY171" fmla="*/ 866680 h 1876425"/>
                <a:gd name="connsiteX172" fmla="*/ 105537 w 1314450"/>
                <a:gd name="connsiteY172" fmla="*/ 873157 h 1876425"/>
                <a:gd name="connsiteX173" fmla="*/ 97631 w 1314450"/>
                <a:gd name="connsiteY173" fmla="*/ 871919 h 1876425"/>
                <a:gd name="connsiteX174" fmla="*/ 88964 w 1314450"/>
                <a:gd name="connsiteY174" fmla="*/ 877348 h 1876425"/>
                <a:gd name="connsiteX175" fmla="*/ 76581 w 1314450"/>
                <a:gd name="connsiteY175" fmla="*/ 871157 h 1876425"/>
                <a:gd name="connsiteX176" fmla="*/ 72866 w 1314450"/>
                <a:gd name="connsiteY176" fmla="*/ 874204 h 1876425"/>
                <a:gd name="connsiteX177" fmla="*/ 63341 w 1314450"/>
                <a:gd name="connsiteY177" fmla="*/ 872204 h 1876425"/>
                <a:gd name="connsiteX178" fmla="*/ 62103 w 1314450"/>
                <a:gd name="connsiteY178" fmla="*/ 869537 h 1876425"/>
                <a:gd name="connsiteX179" fmla="*/ 59055 w 1314450"/>
                <a:gd name="connsiteY179" fmla="*/ 869823 h 1876425"/>
                <a:gd name="connsiteX180" fmla="*/ 60579 w 1314450"/>
                <a:gd name="connsiteY180" fmla="*/ 864870 h 1876425"/>
                <a:gd name="connsiteX181" fmla="*/ 56864 w 1314450"/>
                <a:gd name="connsiteY181" fmla="*/ 860298 h 1876425"/>
                <a:gd name="connsiteX182" fmla="*/ 50482 w 1314450"/>
                <a:gd name="connsiteY182" fmla="*/ 870014 h 1876425"/>
                <a:gd name="connsiteX183" fmla="*/ 56674 w 1314450"/>
                <a:gd name="connsiteY183" fmla="*/ 876586 h 1876425"/>
                <a:gd name="connsiteX184" fmla="*/ 60579 w 1314450"/>
                <a:gd name="connsiteY184" fmla="*/ 888302 h 1876425"/>
                <a:gd name="connsiteX185" fmla="*/ 58007 w 1314450"/>
                <a:gd name="connsiteY185" fmla="*/ 893731 h 1876425"/>
                <a:gd name="connsiteX186" fmla="*/ 54197 w 1314450"/>
                <a:gd name="connsiteY186" fmla="*/ 894112 h 1876425"/>
                <a:gd name="connsiteX187" fmla="*/ 34671 w 1314450"/>
                <a:gd name="connsiteY187" fmla="*/ 884777 h 1876425"/>
                <a:gd name="connsiteX188" fmla="*/ 47816 w 1314450"/>
                <a:gd name="connsiteY188" fmla="*/ 869252 h 1876425"/>
                <a:gd name="connsiteX189" fmla="*/ 33147 w 1314450"/>
                <a:gd name="connsiteY189" fmla="*/ 860108 h 1876425"/>
                <a:gd name="connsiteX190" fmla="*/ 25622 w 1314450"/>
                <a:gd name="connsiteY190" fmla="*/ 851726 h 1876425"/>
                <a:gd name="connsiteX191" fmla="*/ 20193 w 1314450"/>
                <a:gd name="connsiteY191" fmla="*/ 838962 h 1876425"/>
                <a:gd name="connsiteX192" fmla="*/ 16478 w 1314450"/>
                <a:gd name="connsiteY192" fmla="*/ 813530 h 1876425"/>
                <a:gd name="connsiteX193" fmla="*/ 9525 w 1314450"/>
                <a:gd name="connsiteY193" fmla="*/ 806482 h 1876425"/>
                <a:gd name="connsiteX194" fmla="*/ 11049 w 1314450"/>
                <a:gd name="connsiteY194" fmla="*/ 796862 h 1876425"/>
                <a:gd name="connsiteX195" fmla="*/ 38576 w 1314450"/>
                <a:gd name="connsiteY195" fmla="*/ 785432 h 1876425"/>
                <a:gd name="connsiteX196" fmla="*/ 85820 w 1314450"/>
                <a:gd name="connsiteY196" fmla="*/ 796957 h 1876425"/>
                <a:gd name="connsiteX197" fmla="*/ 103061 w 1314450"/>
                <a:gd name="connsiteY197" fmla="*/ 797338 h 1876425"/>
                <a:gd name="connsiteX198" fmla="*/ 103156 w 1314450"/>
                <a:gd name="connsiteY198" fmla="*/ 785432 h 1876425"/>
                <a:gd name="connsiteX199" fmla="*/ 111919 w 1314450"/>
                <a:gd name="connsiteY199" fmla="*/ 774668 h 1876425"/>
                <a:gd name="connsiteX200" fmla="*/ 120777 w 1314450"/>
                <a:gd name="connsiteY200" fmla="*/ 769525 h 1876425"/>
                <a:gd name="connsiteX201" fmla="*/ 124396 w 1314450"/>
                <a:gd name="connsiteY201" fmla="*/ 754666 h 1876425"/>
                <a:gd name="connsiteX202" fmla="*/ 132302 w 1314450"/>
                <a:gd name="connsiteY202" fmla="*/ 744569 h 1876425"/>
                <a:gd name="connsiteX203" fmla="*/ 141732 w 1314450"/>
                <a:gd name="connsiteY203" fmla="*/ 716090 h 1876425"/>
                <a:gd name="connsiteX204" fmla="*/ 144685 w 1314450"/>
                <a:gd name="connsiteY204" fmla="*/ 687229 h 1876425"/>
                <a:gd name="connsiteX205" fmla="*/ 140780 w 1314450"/>
                <a:gd name="connsiteY205" fmla="*/ 688086 h 1876425"/>
                <a:gd name="connsiteX206" fmla="*/ 128778 w 1314450"/>
                <a:gd name="connsiteY206" fmla="*/ 671703 h 1876425"/>
                <a:gd name="connsiteX207" fmla="*/ 120301 w 1314450"/>
                <a:gd name="connsiteY207" fmla="*/ 665321 h 1876425"/>
                <a:gd name="connsiteX208" fmla="*/ 107537 w 1314450"/>
                <a:gd name="connsiteY208" fmla="*/ 659702 h 1876425"/>
                <a:gd name="connsiteX209" fmla="*/ 110109 w 1314450"/>
                <a:gd name="connsiteY209" fmla="*/ 652272 h 1876425"/>
                <a:gd name="connsiteX210" fmla="*/ 92011 w 1314450"/>
                <a:gd name="connsiteY210" fmla="*/ 653701 h 1876425"/>
                <a:gd name="connsiteX211" fmla="*/ 95536 w 1314450"/>
                <a:gd name="connsiteY211" fmla="*/ 625983 h 1876425"/>
                <a:gd name="connsiteX212" fmla="*/ 94298 w 1314450"/>
                <a:gd name="connsiteY212" fmla="*/ 623411 h 1876425"/>
                <a:gd name="connsiteX213" fmla="*/ 91916 w 1314450"/>
                <a:gd name="connsiteY213" fmla="*/ 624078 h 1876425"/>
                <a:gd name="connsiteX214" fmla="*/ 91630 w 1314450"/>
                <a:gd name="connsiteY214" fmla="*/ 621316 h 1876425"/>
                <a:gd name="connsiteX215" fmla="*/ 89154 w 1314450"/>
                <a:gd name="connsiteY215" fmla="*/ 622554 h 1876425"/>
                <a:gd name="connsiteX216" fmla="*/ 87630 w 1314450"/>
                <a:gd name="connsiteY216" fmla="*/ 616553 h 1876425"/>
                <a:gd name="connsiteX217" fmla="*/ 92964 w 1314450"/>
                <a:gd name="connsiteY217" fmla="*/ 616744 h 1876425"/>
                <a:gd name="connsiteX218" fmla="*/ 98107 w 1314450"/>
                <a:gd name="connsiteY218" fmla="*/ 575120 h 1876425"/>
                <a:gd name="connsiteX219" fmla="*/ 111443 w 1314450"/>
                <a:gd name="connsiteY219" fmla="*/ 576644 h 1876425"/>
                <a:gd name="connsiteX220" fmla="*/ 115824 w 1314450"/>
                <a:gd name="connsiteY220" fmla="*/ 582930 h 1876425"/>
                <a:gd name="connsiteX221" fmla="*/ 118682 w 1314450"/>
                <a:gd name="connsiteY221" fmla="*/ 583216 h 1876425"/>
                <a:gd name="connsiteX222" fmla="*/ 124873 w 1314450"/>
                <a:gd name="connsiteY222" fmla="*/ 581787 h 1876425"/>
                <a:gd name="connsiteX223" fmla="*/ 126111 w 1314450"/>
                <a:gd name="connsiteY223" fmla="*/ 578453 h 1876425"/>
                <a:gd name="connsiteX224" fmla="*/ 130588 w 1314450"/>
                <a:gd name="connsiteY224" fmla="*/ 576644 h 1876425"/>
                <a:gd name="connsiteX225" fmla="*/ 151638 w 1314450"/>
                <a:gd name="connsiteY225" fmla="*/ 577977 h 1876425"/>
                <a:gd name="connsiteX226" fmla="*/ 151162 w 1314450"/>
                <a:gd name="connsiteY226" fmla="*/ 570643 h 1876425"/>
                <a:gd name="connsiteX227" fmla="*/ 146875 w 1314450"/>
                <a:gd name="connsiteY227" fmla="*/ 561785 h 1876425"/>
                <a:gd name="connsiteX228" fmla="*/ 151924 w 1314450"/>
                <a:gd name="connsiteY228" fmla="*/ 561880 h 1876425"/>
                <a:gd name="connsiteX229" fmla="*/ 148876 w 1314450"/>
                <a:gd name="connsiteY229" fmla="*/ 553308 h 1876425"/>
                <a:gd name="connsiteX230" fmla="*/ 170212 w 1314450"/>
                <a:gd name="connsiteY230" fmla="*/ 546164 h 1876425"/>
                <a:gd name="connsiteX231" fmla="*/ 166021 w 1314450"/>
                <a:gd name="connsiteY231" fmla="*/ 542449 h 1876425"/>
                <a:gd name="connsiteX232" fmla="*/ 169069 w 1314450"/>
                <a:gd name="connsiteY232" fmla="*/ 540163 h 1876425"/>
                <a:gd name="connsiteX233" fmla="*/ 168973 w 1314450"/>
                <a:gd name="connsiteY233" fmla="*/ 535972 h 1876425"/>
                <a:gd name="connsiteX234" fmla="*/ 159830 w 1314450"/>
                <a:gd name="connsiteY234" fmla="*/ 535686 h 1876425"/>
                <a:gd name="connsiteX235" fmla="*/ 159734 w 1314450"/>
                <a:gd name="connsiteY235" fmla="*/ 532924 h 1876425"/>
                <a:gd name="connsiteX236" fmla="*/ 127349 w 1314450"/>
                <a:gd name="connsiteY236" fmla="*/ 536353 h 1876425"/>
                <a:gd name="connsiteX237" fmla="*/ 126587 w 1314450"/>
                <a:gd name="connsiteY237" fmla="*/ 533591 h 1876425"/>
                <a:gd name="connsiteX238" fmla="*/ 106013 w 1314450"/>
                <a:gd name="connsiteY238" fmla="*/ 531971 h 1876425"/>
                <a:gd name="connsiteX239" fmla="*/ 110204 w 1314450"/>
                <a:gd name="connsiteY239" fmla="*/ 519494 h 1876425"/>
                <a:gd name="connsiteX240" fmla="*/ 97060 w 1314450"/>
                <a:gd name="connsiteY240" fmla="*/ 505778 h 1876425"/>
                <a:gd name="connsiteX241" fmla="*/ 83248 w 1314450"/>
                <a:gd name="connsiteY241" fmla="*/ 482251 h 1876425"/>
                <a:gd name="connsiteX242" fmla="*/ 87344 w 1314450"/>
                <a:gd name="connsiteY242" fmla="*/ 467201 h 1876425"/>
                <a:gd name="connsiteX243" fmla="*/ 70199 w 1314450"/>
                <a:gd name="connsiteY243" fmla="*/ 462344 h 1876425"/>
                <a:gd name="connsiteX244" fmla="*/ 42576 w 1314450"/>
                <a:gd name="connsiteY244" fmla="*/ 464725 h 1876425"/>
                <a:gd name="connsiteX245" fmla="*/ 34100 w 1314450"/>
                <a:gd name="connsiteY245" fmla="*/ 459772 h 1876425"/>
                <a:gd name="connsiteX246" fmla="*/ 48292 w 1314450"/>
                <a:gd name="connsiteY246" fmla="*/ 428530 h 1876425"/>
                <a:gd name="connsiteX247" fmla="*/ 58007 w 1314450"/>
                <a:gd name="connsiteY247" fmla="*/ 417671 h 1876425"/>
                <a:gd name="connsiteX248" fmla="*/ 62865 w 1314450"/>
                <a:gd name="connsiteY248" fmla="*/ 407861 h 1876425"/>
                <a:gd name="connsiteX249" fmla="*/ 56769 w 1314450"/>
                <a:gd name="connsiteY249" fmla="*/ 403955 h 1876425"/>
                <a:gd name="connsiteX250" fmla="*/ 101918 w 1314450"/>
                <a:gd name="connsiteY250" fmla="*/ 390716 h 1876425"/>
                <a:gd name="connsiteX251" fmla="*/ 96488 w 1314450"/>
                <a:gd name="connsiteY251" fmla="*/ 376523 h 1876425"/>
                <a:gd name="connsiteX252" fmla="*/ 111823 w 1314450"/>
                <a:gd name="connsiteY252" fmla="*/ 391382 h 1876425"/>
                <a:gd name="connsiteX253" fmla="*/ 122491 w 1314450"/>
                <a:gd name="connsiteY253" fmla="*/ 389001 h 1876425"/>
                <a:gd name="connsiteX254" fmla="*/ 123920 w 1314450"/>
                <a:gd name="connsiteY254" fmla="*/ 395573 h 1876425"/>
                <a:gd name="connsiteX255" fmla="*/ 139255 w 1314450"/>
                <a:gd name="connsiteY255" fmla="*/ 394621 h 1876425"/>
                <a:gd name="connsiteX256" fmla="*/ 153257 w 1314450"/>
                <a:gd name="connsiteY256" fmla="*/ 402717 h 1876425"/>
                <a:gd name="connsiteX257" fmla="*/ 156686 w 1314450"/>
                <a:gd name="connsiteY257" fmla="*/ 402908 h 1876425"/>
                <a:gd name="connsiteX258" fmla="*/ 154114 w 1314450"/>
                <a:gd name="connsiteY258" fmla="*/ 402146 h 1876425"/>
                <a:gd name="connsiteX259" fmla="*/ 154305 w 1314450"/>
                <a:gd name="connsiteY259" fmla="*/ 384429 h 1876425"/>
                <a:gd name="connsiteX260" fmla="*/ 144209 w 1314450"/>
                <a:gd name="connsiteY260" fmla="*/ 349568 h 1876425"/>
                <a:gd name="connsiteX261" fmla="*/ 152591 w 1314450"/>
                <a:gd name="connsiteY261" fmla="*/ 341090 h 1876425"/>
                <a:gd name="connsiteX262" fmla="*/ 170498 w 1314450"/>
                <a:gd name="connsiteY262" fmla="*/ 332899 h 1876425"/>
                <a:gd name="connsiteX263" fmla="*/ 173069 w 1314450"/>
                <a:gd name="connsiteY263" fmla="*/ 325660 h 1876425"/>
                <a:gd name="connsiteX264" fmla="*/ 169450 w 1314450"/>
                <a:gd name="connsiteY264" fmla="*/ 315563 h 1876425"/>
                <a:gd name="connsiteX265" fmla="*/ 163925 w 1314450"/>
                <a:gd name="connsiteY265" fmla="*/ 316802 h 1876425"/>
                <a:gd name="connsiteX266" fmla="*/ 168402 w 1314450"/>
                <a:gd name="connsiteY266" fmla="*/ 314611 h 1876425"/>
                <a:gd name="connsiteX267" fmla="*/ 166116 w 1314450"/>
                <a:gd name="connsiteY267" fmla="*/ 306991 h 1876425"/>
                <a:gd name="connsiteX268" fmla="*/ 232220 w 1314450"/>
                <a:gd name="connsiteY268" fmla="*/ 298514 h 1876425"/>
                <a:gd name="connsiteX269" fmla="*/ 239935 w 1314450"/>
                <a:gd name="connsiteY269" fmla="*/ 294704 h 1876425"/>
                <a:gd name="connsiteX270" fmla="*/ 247364 w 1314450"/>
                <a:gd name="connsiteY270" fmla="*/ 296323 h 1876425"/>
                <a:gd name="connsiteX271" fmla="*/ 238887 w 1314450"/>
                <a:gd name="connsiteY271" fmla="*/ 276892 h 1876425"/>
                <a:gd name="connsiteX272" fmla="*/ 234125 w 1314450"/>
                <a:gd name="connsiteY272" fmla="*/ 258032 h 1876425"/>
                <a:gd name="connsiteX273" fmla="*/ 249174 w 1314450"/>
                <a:gd name="connsiteY273" fmla="*/ 251174 h 1876425"/>
                <a:gd name="connsiteX274" fmla="*/ 273272 w 1314450"/>
                <a:gd name="connsiteY274" fmla="*/ 250793 h 1876425"/>
                <a:gd name="connsiteX275" fmla="*/ 263652 w 1314450"/>
                <a:gd name="connsiteY275" fmla="*/ 230219 h 1876425"/>
                <a:gd name="connsiteX276" fmla="*/ 274606 w 1314450"/>
                <a:gd name="connsiteY276" fmla="*/ 229553 h 1876425"/>
                <a:gd name="connsiteX277" fmla="*/ 281368 w 1314450"/>
                <a:gd name="connsiteY277" fmla="*/ 226409 h 1876425"/>
                <a:gd name="connsiteX278" fmla="*/ 276796 w 1314450"/>
                <a:gd name="connsiteY278" fmla="*/ 217170 h 1876425"/>
                <a:gd name="connsiteX279" fmla="*/ 284131 w 1314450"/>
                <a:gd name="connsiteY279" fmla="*/ 214789 h 1876425"/>
                <a:gd name="connsiteX280" fmla="*/ 276606 w 1314450"/>
                <a:gd name="connsiteY280" fmla="*/ 199835 h 1876425"/>
                <a:gd name="connsiteX281" fmla="*/ 271843 w 1314450"/>
                <a:gd name="connsiteY281" fmla="*/ 203454 h 1876425"/>
                <a:gd name="connsiteX282" fmla="*/ 268224 w 1314450"/>
                <a:gd name="connsiteY282" fmla="*/ 198120 h 1876425"/>
                <a:gd name="connsiteX283" fmla="*/ 263176 w 1314450"/>
                <a:gd name="connsiteY283" fmla="*/ 199644 h 1876425"/>
                <a:gd name="connsiteX284" fmla="*/ 254508 w 1314450"/>
                <a:gd name="connsiteY284" fmla="*/ 171736 h 1876425"/>
                <a:gd name="connsiteX285" fmla="*/ 258318 w 1314450"/>
                <a:gd name="connsiteY285" fmla="*/ 175736 h 1876425"/>
                <a:gd name="connsiteX286" fmla="*/ 261461 w 1314450"/>
                <a:gd name="connsiteY286" fmla="*/ 174403 h 1876425"/>
                <a:gd name="connsiteX287" fmla="*/ 258604 w 1314450"/>
                <a:gd name="connsiteY287" fmla="*/ 167354 h 1876425"/>
                <a:gd name="connsiteX288" fmla="*/ 270320 w 1314450"/>
                <a:gd name="connsiteY288" fmla="*/ 160401 h 1876425"/>
                <a:gd name="connsiteX289" fmla="*/ 273653 w 1314450"/>
                <a:gd name="connsiteY289" fmla="*/ 161163 h 1876425"/>
                <a:gd name="connsiteX290" fmla="*/ 272605 w 1314450"/>
                <a:gd name="connsiteY290" fmla="*/ 158115 h 1876425"/>
                <a:gd name="connsiteX291" fmla="*/ 281464 w 1314450"/>
                <a:gd name="connsiteY291" fmla="*/ 159829 h 1876425"/>
                <a:gd name="connsiteX292" fmla="*/ 311372 w 1314450"/>
                <a:gd name="connsiteY292" fmla="*/ 139351 h 1876425"/>
                <a:gd name="connsiteX293" fmla="*/ 314325 w 1314450"/>
                <a:gd name="connsiteY293" fmla="*/ 133921 h 1876425"/>
                <a:gd name="connsiteX294" fmla="*/ 330232 w 1314450"/>
                <a:gd name="connsiteY294" fmla="*/ 128683 h 1876425"/>
                <a:gd name="connsiteX295" fmla="*/ 326898 w 1314450"/>
                <a:gd name="connsiteY295" fmla="*/ 109728 h 1876425"/>
                <a:gd name="connsiteX296" fmla="*/ 328232 w 1314450"/>
                <a:gd name="connsiteY296" fmla="*/ 117062 h 1876425"/>
                <a:gd name="connsiteX297" fmla="*/ 335089 w 1314450"/>
                <a:gd name="connsiteY297" fmla="*/ 114491 h 1876425"/>
                <a:gd name="connsiteX298" fmla="*/ 337947 w 1314450"/>
                <a:gd name="connsiteY298" fmla="*/ 125159 h 1876425"/>
                <a:gd name="connsiteX299" fmla="*/ 340328 w 1314450"/>
                <a:gd name="connsiteY299" fmla="*/ 124492 h 1876425"/>
                <a:gd name="connsiteX300" fmla="*/ 338518 w 1314450"/>
                <a:gd name="connsiteY300" fmla="*/ 117729 h 1876425"/>
                <a:gd name="connsiteX301" fmla="*/ 343948 w 1314450"/>
                <a:gd name="connsiteY301" fmla="*/ 119348 h 1876425"/>
                <a:gd name="connsiteX302" fmla="*/ 348139 w 1314450"/>
                <a:gd name="connsiteY302" fmla="*/ 133541 h 1876425"/>
                <a:gd name="connsiteX303" fmla="*/ 363474 w 1314450"/>
                <a:gd name="connsiteY303" fmla="*/ 142780 h 1876425"/>
                <a:gd name="connsiteX304" fmla="*/ 382905 w 1314450"/>
                <a:gd name="connsiteY304" fmla="*/ 147066 h 1876425"/>
                <a:gd name="connsiteX305" fmla="*/ 383286 w 1314450"/>
                <a:gd name="connsiteY305" fmla="*/ 149924 h 1876425"/>
                <a:gd name="connsiteX306" fmla="*/ 390811 w 1314450"/>
                <a:gd name="connsiteY306" fmla="*/ 148876 h 1876425"/>
                <a:gd name="connsiteX307" fmla="*/ 399192 w 1314450"/>
                <a:gd name="connsiteY307" fmla="*/ 154115 h 1876425"/>
                <a:gd name="connsiteX308" fmla="*/ 403003 w 1314450"/>
                <a:gd name="connsiteY308" fmla="*/ 147447 h 1876425"/>
                <a:gd name="connsiteX309" fmla="*/ 429292 w 1314450"/>
                <a:gd name="connsiteY309" fmla="*/ 149733 h 1876425"/>
                <a:gd name="connsiteX310" fmla="*/ 439102 w 1314450"/>
                <a:gd name="connsiteY310" fmla="*/ 158020 h 1876425"/>
                <a:gd name="connsiteX311" fmla="*/ 440245 w 1314450"/>
                <a:gd name="connsiteY311" fmla="*/ 150781 h 1876425"/>
                <a:gd name="connsiteX312" fmla="*/ 451009 w 1314450"/>
                <a:gd name="connsiteY312" fmla="*/ 159449 h 1876425"/>
                <a:gd name="connsiteX313" fmla="*/ 453390 w 1314450"/>
                <a:gd name="connsiteY313" fmla="*/ 158210 h 1876425"/>
                <a:gd name="connsiteX314" fmla="*/ 464058 w 1314450"/>
                <a:gd name="connsiteY314" fmla="*/ 171164 h 1876425"/>
                <a:gd name="connsiteX315" fmla="*/ 465677 w 1314450"/>
                <a:gd name="connsiteY315" fmla="*/ 169640 h 1876425"/>
                <a:gd name="connsiteX316" fmla="*/ 468630 w 1314450"/>
                <a:gd name="connsiteY316" fmla="*/ 172688 h 1876425"/>
                <a:gd name="connsiteX317" fmla="*/ 466344 w 1314450"/>
                <a:gd name="connsiteY317" fmla="*/ 179546 h 1876425"/>
                <a:gd name="connsiteX318" fmla="*/ 468820 w 1314450"/>
                <a:gd name="connsiteY318" fmla="*/ 188976 h 1876425"/>
                <a:gd name="connsiteX319" fmla="*/ 483870 w 1314450"/>
                <a:gd name="connsiteY319" fmla="*/ 181642 h 1876425"/>
                <a:gd name="connsiteX320" fmla="*/ 485680 w 1314450"/>
                <a:gd name="connsiteY320" fmla="*/ 188786 h 1876425"/>
                <a:gd name="connsiteX321" fmla="*/ 488823 w 1314450"/>
                <a:gd name="connsiteY321" fmla="*/ 187547 h 1876425"/>
                <a:gd name="connsiteX322" fmla="*/ 499205 w 1314450"/>
                <a:gd name="connsiteY322" fmla="*/ 203168 h 1876425"/>
                <a:gd name="connsiteX323" fmla="*/ 493776 w 1314450"/>
                <a:gd name="connsiteY323" fmla="*/ 207454 h 1876425"/>
                <a:gd name="connsiteX324" fmla="*/ 498539 w 1314450"/>
                <a:gd name="connsiteY324" fmla="*/ 213265 h 1876425"/>
                <a:gd name="connsiteX325" fmla="*/ 507302 w 1314450"/>
                <a:gd name="connsiteY325" fmla="*/ 210788 h 1876425"/>
                <a:gd name="connsiteX326" fmla="*/ 501586 w 1314450"/>
                <a:gd name="connsiteY326" fmla="*/ 214027 h 1876425"/>
                <a:gd name="connsiteX327" fmla="*/ 501872 w 1314450"/>
                <a:gd name="connsiteY327" fmla="*/ 217932 h 1876425"/>
                <a:gd name="connsiteX328" fmla="*/ 496634 w 1314450"/>
                <a:gd name="connsiteY328" fmla="*/ 221837 h 1876425"/>
                <a:gd name="connsiteX329" fmla="*/ 485870 w 1314450"/>
                <a:gd name="connsiteY329" fmla="*/ 225552 h 1876425"/>
                <a:gd name="connsiteX330" fmla="*/ 469392 w 1314450"/>
                <a:gd name="connsiteY330" fmla="*/ 246412 h 1876425"/>
                <a:gd name="connsiteX331" fmla="*/ 464630 w 1314450"/>
                <a:gd name="connsiteY331" fmla="*/ 243935 h 1876425"/>
                <a:gd name="connsiteX332" fmla="*/ 460534 w 1314450"/>
                <a:gd name="connsiteY332" fmla="*/ 249650 h 1876425"/>
                <a:gd name="connsiteX333" fmla="*/ 464534 w 1314450"/>
                <a:gd name="connsiteY333" fmla="*/ 254508 h 1876425"/>
                <a:gd name="connsiteX334" fmla="*/ 457486 w 1314450"/>
                <a:gd name="connsiteY334" fmla="*/ 265557 h 1876425"/>
                <a:gd name="connsiteX335" fmla="*/ 466154 w 1314450"/>
                <a:gd name="connsiteY335" fmla="*/ 277940 h 1876425"/>
                <a:gd name="connsiteX336" fmla="*/ 455105 w 1314450"/>
                <a:gd name="connsiteY336" fmla="*/ 271462 h 1876425"/>
                <a:gd name="connsiteX337" fmla="*/ 450437 w 1314450"/>
                <a:gd name="connsiteY337" fmla="*/ 272225 h 1876425"/>
                <a:gd name="connsiteX338" fmla="*/ 425863 w 1314450"/>
                <a:gd name="connsiteY338" fmla="*/ 297085 h 1876425"/>
                <a:gd name="connsiteX339" fmla="*/ 450247 w 1314450"/>
                <a:gd name="connsiteY339" fmla="*/ 323469 h 1876425"/>
                <a:gd name="connsiteX340" fmla="*/ 456533 w 1314450"/>
                <a:gd name="connsiteY340" fmla="*/ 334042 h 1876425"/>
                <a:gd name="connsiteX341" fmla="*/ 456629 w 1314450"/>
                <a:gd name="connsiteY341" fmla="*/ 338900 h 1876425"/>
                <a:gd name="connsiteX342" fmla="*/ 446723 w 1314450"/>
                <a:gd name="connsiteY342" fmla="*/ 343471 h 1876425"/>
                <a:gd name="connsiteX343" fmla="*/ 454819 w 1314450"/>
                <a:gd name="connsiteY343" fmla="*/ 351568 h 1876425"/>
                <a:gd name="connsiteX344" fmla="*/ 451961 w 1314450"/>
                <a:gd name="connsiteY344" fmla="*/ 355854 h 1876425"/>
                <a:gd name="connsiteX345" fmla="*/ 437864 w 1314450"/>
                <a:gd name="connsiteY345" fmla="*/ 364903 h 1876425"/>
                <a:gd name="connsiteX346" fmla="*/ 437483 w 1314450"/>
                <a:gd name="connsiteY346" fmla="*/ 367856 h 1876425"/>
                <a:gd name="connsiteX347" fmla="*/ 430530 w 1314450"/>
                <a:gd name="connsiteY347" fmla="*/ 370808 h 1876425"/>
                <a:gd name="connsiteX348" fmla="*/ 432625 w 1314450"/>
                <a:gd name="connsiteY348" fmla="*/ 372332 h 1876425"/>
                <a:gd name="connsiteX349" fmla="*/ 419005 w 1314450"/>
                <a:gd name="connsiteY349" fmla="*/ 386715 h 1876425"/>
                <a:gd name="connsiteX350" fmla="*/ 422243 w 1314450"/>
                <a:gd name="connsiteY350" fmla="*/ 384048 h 1876425"/>
                <a:gd name="connsiteX351" fmla="*/ 425958 w 1314450"/>
                <a:gd name="connsiteY351" fmla="*/ 388334 h 1876425"/>
                <a:gd name="connsiteX352" fmla="*/ 410623 w 1314450"/>
                <a:gd name="connsiteY352" fmla="*/ 408051 h 1876425"/>
                <a:gd name="connsiteX353" fmla="*/ 415766 w 1314450"/>
                <a:gd name="connsiteY353" fmla="*/ 414147 h 1876425"/>
                <a:gd name="connsiteX354" fmla="*/ 402145 w 1314450"/>
                <a:gd name="connsiteY354" fmla="*/ 430816 h 1876425"/>
                <a:gd name="connsiteX355" fmla="*/ 395383 w 1314450"/>
                <a:gd name="connsiteY355" fmla="*/ 429292 h 1876425"/>
                <a:gd name="connsiteX356" fmla="*/ 390525 w 1314450"/>
                <a:gd name="connsiteY356" fmla="*/ 436054 h 1876425"/>
                <a:gd name="connsiteX357" fmla="*/ 395478 w 1314450"/>
                <a:gd name="connsiteY357" fmla="*/ 440531 h 1876425"/>
                <a:gd name="connsiteX358" fmla="*/ 381667 w 1314450"/>
                <a:gd name="connsiteY358" fmla="*/ 460724 h 1876425"/>
                <a:gd name="connsiteX359" fmla="*/ 382048 w 1314450"/>
                <a:gd name="connsiteY359" fmla="*/ 468154 h 1876425"/>
                <a:gd name="connsiteX360" fmla="*/ 379095 w 1314450"/>
                <a:gd name="connsiteY360" fmla="*/ 474821 h 1876425"/>
                <a:gd name="connsiteX361" fmla="*/ 379952 w 1314450"/>
                <a:gd name="connsiteY361" fmla="*/ 480536 h 1876425"/>
                <a:gd name="connsiteX362" fmla="*/ 393478 w 1314450"/>
                <a:gd name="connsiteY362" fmla="*/ 478155 h 1876425"/>
                <a:gd name="connsiteX363" fmla="*/ 408146 w 1314450"/>
                <a:gd name="connsiteY363" fmla="*/ 482632 h 1876425"/>
                <a:gd name="connsiteX364" fmla="*/ 412718 w 1314450"/>
                <a:gd name="connsiteY364" fmla="*/ 491395 h 1876425"/>
                <a:gd name="connsiteX365" fmla="*/ 413671 w 1314450"/>
                <a:gd name="connsiteY365" fmla="*/ 504254 h 1876425"/>
                <a:gd name="connsiteX366" fmla="*/ 430244 w 1314450"/>
                <a:gd name="connsiteY366" fmla="*/ 523685 h 1876425"/>
                <a:gd name="connsiteX367" fmla="*/ 428339 w 1314450"/>
                <a:gd name="connsiteY367" fmla="*/ 530638 h 1876425"/>
                <a:gd name="connsiteX368" fmla="*/ 421386 w 1314450"/>
                <a:gd name="connsiteY368" fmla="*/ 535305 h 1876425"/>
                <a:gd name="connsiteX369" fmla="*/ 417671 w 1314450"/>
                <a:gd name="connsiteY369" fmla="*/ 534258 h 1876425"/>
                <a:gd name="connsiteX370" fmla="*/ 410718 w 1314450"/>
                <a:gd name="connsiteY370" fmla="*/ 539496 h 1876425"/>
                <a:gd name="connsiteX371" fmla="*/ 388620 w 1314450"/>
                <a:gd name="connsiteY371" fmla="*/ 546830 h 1876425"/>
                <a:gd name="connsiteX372" fmla="*/ 388239 w 1314450"/>
                <a:gd name="connsiteY372" fmla="*/ 571595 h 1876425"/>
                <a:gd name="connsiteX373" fmla="*/ 384239 w 1314450"/>
                <a:gd name="connsiteY373" fmla="*/ 577691 h 1876425"/>
                <a:gd name="connsiteX374" fmla="*/ 403289 w 1314450"/>
                <a:gd name="connsiteY374" fmla="*/ 598265 h 1876425"/>
                <a:gd name="connsiteX375" fmla="*/ 422815 w 1314450"/>
                <a:gd name="connsiteY375" fmla="*/ 611505 h 1876425"/>
                <a:gd name="connsiteX376" fmla="*/ 416909 w 1314450"/>
                <a:gd name="connsiteY376" fmla="*/ 619316 h 1876425"/>
                <a:gd name="connsiteX377" fmla="*/ 421291 w 1314450"/>
                <a:gd name="connsiteY377" fmla="*/ 632746 h 1876425"/>
                <a:gd name="connsiteX378" fmla="*/ 441960 w 1314450"/>
                <a:gd name="connsiteY378" fmla="*/ 654749 h 1876425"/>
                <a:gd name="connsiteX379" fmla="*/ 435197 w 1314450"/>
                <a:gd name="connsiteY379" fmla="*/ 665036 h 1876425"/>
                <a:gd name="connsiteX380" fmla="*/ 445103 w 1314450"/>
                <a:gd name="connsiteY380" fmla="*/ 677990 h 1876425"/>
                <a:gd name="connsiteX381" fmla="*/ 456152 w 1314450"/>
                <a:gd name="connsiteY381" fmla="*/ 677704 h 1876425"/>
                <a:gd name="connsiteX382" fmla="*/ 456724 w 1314450"/>
                <a:gd name="connsiteY382" fmla="*/ 681323 h 1876425"/>
                <a:gd name="connsiteX383" fmla="*/ 465106 w 1314450"/>
                <a:gd name="connsiteY383" fmla="*/ 680466 h 1876425"/>
                <a:gd name="connsiteX384" fmla="*/ 469487 w 1314450"/>
                <a:gd name="connsiteY384" fmla="*/ 691039 h 1876425"/>
                <a:gd name="connsiteX385" fmla="*/ 478155 w 1314450"/>
                <a:gd name="connsiteY385" fmla="*/ 690944 h 1876425"/>
                <a:gd name="connsiteX386" fmla="*/ 495967 w 1314450"/>
                <a:gd name="connsiteY386" fmla="*/ 697135 h 1876425"/>
                <a:gd name="connsiteX387" fmla="*/ 497014 w 1314450"/>
                <a:gd name="connsiteY387" fmla="*/ 691991 h 1876425"/>
                <a:gd name="connsiteX388" fmla="*/ 501396 w 1314450"/>
                <a:gd name="connsiteY388" fmla="*/ 694658 h 1876425"/>
                <a:gd name="connsiteX389" fmla="*/ 500443 w 1314450"/>
                <a:gd name="connsiteY389" fmla="*/ 698659 h 1876425"/>
                <a:gd name="connsiteX390" fmla="*/ 517207 w 1314450"/>
                <a:gd name="connsiteY390" fmla="*/ 706184 h 1876425"/>
                <a:gd name="connsiteX391" fmla="*/ 532829 w 1314450"/>
                <a:gd name="connsiteY391" fmla="*/ 702659 h 1876425"/>
                <a:gd name="connsiteX392" fmla="*/ 538449 w 1314450"/>
                <a:gd name="connsiteY392" fmla="*/ 697897 h 1876425"/>
                <a:gd name="connsiteX393" fmla="*/ 554736 w 1314450"/>
                <a:gd name="connsiteY393" fmla="*/ 693420 h 1876425"/>
                <a:gd name="connsiteX394" fmla="*/ 571024 w 1314450"/>
                <a:gd name="connsiteY394" fmla="*/ 695516 h 1876425"/>
                <a:gd name="connsiteX395" fmla="*/ 606933 w 1314450"/>
                <a:gd name="connsiteY395" fmla="*/ 687515 h 1876425"/>
                <a:gd name="connsiteX396" fmla="*/ 610648 w 1314450"/>
                <a:gd name="connsiteY396" fmla="*/ 685324 h 1876425"/>
                <a:gd name="connsiteX397" fmla="*/ 609505 w 1314450"/>
                <a:gd name="connsiteY397" fmla="*/ 675799 h 1876425"/>
                <a:gd name="connsiteX398" fmla="*/ 613982 w 1314450"/>
                <a:gd name="connsiteY398" fmla="*/ 678085 h 1876425"/>
                <a:gd name="connsiteX399" fmla="*/ 619030 w 1314450"/>
                <a:gd name="connsiteY399" fmla="*/ 675894 h 1876425"/>
                <a:gd name="connsiteX400" fmla="*/ 622554 w 1314450"/>
                <a:gd name="connsiteY400" fmla="*/ 681895 h 1876425"/>
                <a:gd name="connsiteX401" fmla="*/ 625030 w 1314450"/>
                <a:gd name="connsiteY401" fmla="*/ 668846 h 1876425"/>
                <a:gd name="connsiteX402" fmla="*/ 627126 w 1314450"/>
                <a:gd name="connsiteY402" fmla="*/ 668941 h 1876425"/>
                <a:gd name="connsiteX403" fmla="*/ 626650 w 1314450"/>
                <a:gd name="connsiteY403" fmla="*/ 673037 h 1876425"/>
                <a:gd name="connsiteX404" fmla="*/ 629412 w 1314450"/>
                <a:gd name="connsiteY404" fmla="*/ 673513 h 1876425"/>
                <a:gd name="connsiteX405" fmla="*/ 629221 w 1314450"/>
                <a:gd name="connsiteY405" fmla="*/ 675799 h 1876425"/>
                <a:gd name="connsiteX406" fmla="*/ 636841 w 1314450"/>
                <a:gd name="connsiteY406" fmla="*/ 679609 h 1876425"/>
                <a:gd name="connsiteX407" fmla="*/ 641890 w 1314450"/>
                <a:gd name="connsiteY407" fmla="*/ 678561 h 1876425"/>
                <a:gd name="connsiteX408" fmla="*/ 646938 w 1314450"/>
                <a:gd name="connsiteY408" fmla="*/ 682085 h 1876425"/>
                <a:gd name="connsiteX409" fmla="*/ 655701 w 1314450"/>
                <a:gd name="connsiteY409" fmla="*/ 675704 h 1876425"/>
                <a:gd name="connsiteX410" fmla="*/ 665607 w 1314450"/>
                <a:gd name="connsiteY410" fmla="*/ 689229 h 1876425"/>
                <a:gd name="connsiteX411" fmla="*/ 668274 w 1314450"/>
                <a:gd name="connsiteY411" fmla="*/ 685514 h 1876425"/>
                <a:gd name="connsiteX412" fmla="*/ 676084 w 1314450"/>
                <a:gd name="connsiteY412" fmla="*/ 686943 h 1876425"/>
                <a:gd name="connsiteX413" fmla="*/ 675989 w 1314450"/>
                <a:gd name="connsiteY413" fmla="*/ 689134 h 1876425"/>
                <a:gd name="connsiteX414" fmla="*/ 680085 w 1314450"/>
                <a:gd name="connsiteY414" fmla="*/ 688467 h 1876425"/>
                <a:gd name="connsiteX415" fmla="*/ 677133 w 1314450"/>
                <a:gd name="connsiteY415" fmla="*/ 695230 h 1876425"/>
                <a:gd name="connsiteX416" fmla="*/ 681133 w 1314450"/>
                <a:gd name="connsiteY416" fmla="*/ 695801 h 1876425"/>
                <a:gd name="connsiteX417" fmla="*/ 681514 w 1314450"/>
                <a:gd name="connsiteY417" fmla="*/ 699611 h 1876425"/>
                <a:gd name="connsiteX418" fmla="*/ 690563 w 1314450"/>
                <a:gd name="connsiteY418" fmla="*/ 697040 h 1876425"/>
                <a:gd name="connsiteX419" fmla="*/ 689039 w 1314450"/>
                <a:gd name="connsiteY419" fmla="*/ 703136 h 1876425"/>
                <a:gd name="connsiteX420" fmla="*/ 699516 w 1314450"/>
                <a:gd name="connsiteY420" fmla="*/ 702088 h 1876425"/>
                <a:gd name="connsiteX421" fmla="*/ 699040 w 1314450"/>
                <a:gd name="connsiteY421" fmla="*/ 705421 h 1876425"/>
                <a:gd name="connsiteX422" fmla="*/ 695801 w 1314450"/>
                <a:gd name="connsiteY422" fmla="*/ 706374 h 1876425"/>
                <a:gd name="connsiteX423" fmla="*/ 707231 w 1314450"/>
                <a:gd name="connsiteY423" fmla="*/ 716661 h 1876425"/>
                <a:gd name="connsiteX424" fmla="*/ 719900 w 1314450"/>
                <a:gd name="connsiteY424" fmla="*/ 738378 h 1876425"/>
                <a:gd name="connsiteX425" fmla="*/ 723900 w 1314450"/>
                <a:gd name="connsiteY425" fmla="*/ 735521 h 1876425"/>
                <a:gd name="connsiteX426" fmla="*/ 725329 w 1314450"/>
                <a:gd name="connsiteY426" fmla="*/ 739140 h 1876425"/>
                <a:gd name="connsiteX427" fmla="*/ 721233 w 1314450"/>
                <a:gd name="connsiteY427" fmla="*/ 741712 h 1876425"/>
                <a:gd name="connsiteX428" fmla="*/ 719614 w 1314450"/>
                <a:gd name="connsiteY428" fmla="*/ 753618 h 1876425"/>
                <a:gd name="connsiteX429" fmla="*/ 722281 w 1314450"/>
                <a:gd name="connsiteY429" fmla="*/ 766096 h 1876425"/>
                <a:gd name="connsiteX430" fmla="*/ 726377 w 1314450"/>
                <a:gd name="connsiteY430" fmla="*/ 766096 h 1876425"/>
                <a:gd name="connsiteX431" fmla="*/ 745807 w 1314450"/>
                <a:gd name="connsiteY431" fmla="*/ 785051 h 1876425"/>
                <a:gd name="connsiteX432" fmla="*/ 750475 w 1314450"/>
                <a:gd name="connsiteY432" fmla="*/ 785051 h 1876425"/>
                <a:gd name="connsiteX433" fmla="*/ 778288 w 1314450"/>
                <a:gd name="connsiteY433" fmla="*/ 779336 h 1876425"/>
                <a:gd name="connsiteX434" fmla="*/ 797147 w 1314450"/>
                <a:gd name="connsiteY434" fmla="*/ 770858 h 1876425"/>
                <a:gd name="connsiteX435" fmla="*/ 801814 w 1314450"/>
                <a:gd name="connsiteY435" fmla="*/ 762000 h 1876425"/>
                <a:gd name="connsiteX436" fmla="*/ 797909 w 1314450"/>
                <a:gd name="connsiteY436" fmla="*/ 754761 h 1876425"/>
                <a:gd name="connsiteX437" fmla="*/ 805720 w 1314450"/>
                <a:gd name="connsiteY437" fmla="*/ 746189 h 1876425"/>
                <a:gd name="connsiteX438" fmla="*/ 811816 w 1314450"/>
                <a:gd name="connsiteY438" fmla="*/ 752189 h 1876425"/>
                <a:gd name="connsiteX439" fmla="*/ 817626 w 1314450"/>
                <a:gd name="connsiteY439" fmla="*/ 752666 h 1876425"/>
                <a:gd name="connsiteX440" fmla="*/ 822389 w 1314450"/>
                <a:gd name="connsiteY440" fmla="*/ 749046 h 1876425"/>
                <a:gd name="connsiteX441" fmla="*/ 819436 w 1314450"/>
                <a:gd name="connsiteY441" fmla="*/ 733425 h 1876425"/>
                <a:gd name="connsiteX442" fmla="*/ 811244 w 1314450"/>
                <a:gd name="connsiteY442" fmla="*/ 730758 h 1876425"/>
                <a:gd name="connsiteX443" fmla="*/ 810673 w 1314450"/>
                <a:gd name="connsiteY443" fmla="*/ 726758 h 1876425"/>
                <a:gd name="connsiteX444" fmla="*/ 805149 w 1314450"/>
                <a:gd name="connsiteY444" fmla="*/ 725805 h 1876425"/>
                <a:gd name="connsiteX445" fmla="*/ 806768 w 1314450"/>
                <a:gd name="connsiteY445" fmla="*/ 722281 h 1876425"/>
                <a:gd name="connsiteX446" fmla="*/ 789051 w 1314450"/>
                <a:gd name="connsiteY446" fmla="*/ 710756 h 1876425"/>
                <a:gd name="connsiteX447" fmla="*/ 775335 w 1314450"/>
                <a:gd name="connsiteY447" fmla="*/ 705517 h 1876425"/>
                <a:gd name="connsiteX448" fmla="*/ 773335 w 1314450"/>
                <a:gd name="connsiteY448" fmla="*/ 695801 h 1876425"/>
                <a:gd name="connsiteX449" fmla="*/ 764953 w 1314450"/>
                <a:gd name="connsiteY449" fmla="*/ 693611 h 1876425"/>
                <a:gd name="connsiteX450" fmla="*/ 759809 w 1314450"/>
                <a:gd name="connsiteY450" fmla="*/ 678752 h 1876425"/>
                <a:gd name="connsiteX451" fmla="*/ 756190 w 1314450"/>
                <a:gd name="connsiteY451" fmla="*/ 675418 h 1876425"/>
                <a:gd name="connsiteX452" fmla="*/ 751141 w 1314450"/>
                <a:gd name="connsiteY452" fmla="*/ 675227 h 1876425"/>
                <a:gd name="connsiteX453" fmla="*/ 754285 w 1314450"/>
                <a:gd name="connsiteY453" fmla="*/ 666369 h 1876425"/>
                <a:gd name="connsiteX454" fmla="*/ 757618 w 1314450"/>
                <a:gd name="connsiteY454" fmla="*/ 663893 h 1876425"/>
                <a:gd name="connsiteX455" fmla="*/ 761619 w 1314450"/>
                <a:gd name="connsiteY455" fmla="*/ 666655 h 1876425"/>
                <a:gd name="connsiteX456" fmla="*/ 765143 w 1314450"/>
                <a:gd name="connsiteY456" fmla="*/ 665798 h 1876425"/>
                <a:gd name="connsiteX457" fmla="*/ 766191 w 1314450"/>
                <a:gd name="connsiteY457" fmla="*/ 662845 h 1876425"/>
                <a:gd name="connsiteX458" fmla="*/ 761619 w 1314450"/>
                <a:gd name="connsiteY458" fmla="*/ 660273 h 1876425"/>
                <a:gd name="connsiteX459" fmla="*/ 762095 w 1314450"/>
                <a:gd name="connsiteY459" fmla="*/ 656273 h 1876425"/>
                <a:gd name="connsiteX460" fmla="*/ 765048 w 1314450"/>
                <a:gd name="connsiteY460" fmla="*/ 655415 h 1876425"/>
                <a:gd name="connsiteX461" fmla="*/ 765429 w 1314450"/>
                <a:gd name="connsiteY461" fmla="*/ 651510 h 1876425"/>
                <a:gd name="connsiteX462" fmla="*/ 762286 w 1314450"/>
                <a:gd name="connsiteY462" fmla="*/ 648176 h 1876425"/>
                <a:gd name="connsiteX463" fmla="*/ 768572 w 1314450"/>
                <a:gd name="connsiteY463" fmla="*/ 615125 h 1876425"/>
                <a:gd name="connsiteX464" fmla="*/ 767049 w 1314450"/>
                <a:gd name="connsiteY464" fmla="*/ 610934 h 1876425"/>
                <a:gd name="connsiteX465" fmla="*/ 760857 w 1314450"/>
                <a:gd name="connsiteY465" fmla="*/ 647510 h 1876425"/>
                <a:gd name="connsiteX466" fmla="*/ 759714 w 1314450"/>
                <a:gd name="connsiteY466" fmla="*/ 640080 h 1876425"/>
                <a:gd name="connsiteX467" fmla="*/ 765810 w 1314450"/>
                <a:gd name="connsiteY467" fmla="*/ 610743 h 1876425"/>
                <a:gd name="connsiteX468" fmla="*/ 748570 w 1314450"/>
                <a:gd name="connsiteY468" fmla="*/ 607600 h 1876425"/>
                <a:gd name="connsiteX469" fmla="*/ 746093 w 1314450"/>
                <a:gd name="connsiteY469" fmla="*/ 586931 h 1876425"/>
                <a:gd name="connsiteX470" fmla="*/ 733996 w 1314450"/>
                <a:gd name="connsiteY470" fmla="*/ 566833 h 1876425"/>
                <a:gd name="connsiteX471" fmla="*/ 741521 w 1314450"/>
                <a:gd name="connsiteY471" fmla="*/ 563404 h 1876425"/>
                <a:gd name="connsiteX472" fmla="*/ 739426 w 1314450"/>
                <a:gd name="connsiteY472" fmla="*/ 552641 h 1876425"/>
                <a:gd name="connsiteX473" fmla="*/ 743902 w 1314450"/>
                <a:gd name="connsiteY473" fmla="*/ 547497 h 1876425"/>
                <a:gd name="connsiteX474" fmla="*/ 748093 w 1314450"/>
                <a:gd name="connsiteY474" fmla="*/ 533305 h 1876425"/>
                <a:gd name="connsiteX475" fmla="*/ 753618 w 1314450"/>
                <a:gd name="connsiteY475" fmla="*/ 529876 h 1876425"/>
                <a:gd name="connsiteX476" fmla="*/ 753999 w 1314450"/>
                <a:gd name="connsiteY476" fmla="*/ 523113 h 1876425"/>
                <a:gd name="connsiteX477" fmla="*/ 760000 w 1314450"/>
                <a:gd name="connsiteY477" fmla="*/ 520446 h 1876425"/>
                <a:gd name="connsiteX478" fmla="*/ 764095 w 1314450"/>
                <a:gd name="connsiteY478" fmla="*/ 525590 h 1876425"/>
                <a:gd name="connsiteX479" fmla="*/ 759714 w 1314450"/>
                <a:gd name="connsiteY479" fmla="*/ 515969 h 1876425"/>
                <a:gd name="connsiteX480" fmla="*/ 768477 w 1314450"/>
                <a:gd name="connsiteY480" fmla="*/ 508826 h 1876425"/>
                <a:gd name="connsiteX481" fmla="*/ 771716 w 1314450"/>
                <a:gd name="connsiteY481" fmla="*/ 500729 h 1876425"/>
                <a:gd name="connsiteX482" fmla="*/ 775335 w 1314450"/>
                <a:gd name="connsiteY482" fmla="*/ 497205 h 1876425"/>
                <a:gd name="connsiteX483" fmla="*/ 782669 w 1314450"/>
                <a:gd name="connsiteY483" fmla="*/ 495586 h 1876425"/>
                <a:gd name="connsiteX484" fmla="*/ 782860 w 1314450"/>
                <a:gd name="connsiteY484" fmla="*/ 492347 h 1876425"/>
                <a:gd name="connsiteX485" fmla="*/ 796480 w 1314450"/>
                <a:gd name="connsiteY485" fmla="*/ 482441 h 1876425"/>
                <a:gd name="connsiteX486" fmla="*/ 806482 w 1314450"/>
                <a:gd name="connsiteY486" fmla="*/ 479679 h 1876425"/>
                <a:gd name="connsiteX487" fmla="*/ 803434 w 1314450"/>
                <a:gd name="connsiteY487" fmla="*/ 478155 h 1876425"/>
                <a:gd name="connsiteX488" fmla="*/ 803910 w 1314450"/>
                <a:gd name="connsiteY488" fmla="*/ 470535 h 1876425"/>
                <a:gd name="connsiteX489" fmla="*/ 812387 w 1314450"/>
                <a:gd name="connsiteY489" fmla="*/ 458438 h 1876425"/>
                <a:gd name="connsiteX490" fmla="*/ 802862 w 1314450"/>
                <a:gd name="connsiteY490" fmla="*/ 440055 h 1876425"/>
                <a:gd name="connsiteX491" fmla="*/ 786003 w 1314450"/>
                <a:gd name="connsiteY491" fmla="*/ 419100 h 1876425"/>
                <a:gd name="connsiteX492" fmla="*/ 789432 w 1314450"/>
                <a:gd name="connsiteY492" fmla="*/ 422243 h 1876425"/>
                <a:gd name="connsiteX493" fmla="*/ 798862 w 1314450"/>
                <a:gd name="connsiteY493" fmla="*/ 411766 h 1876425"/>
                <a:gd name="connsiteX494" fmla="*/ 793242 w 1314450"/>
                <a:gd name="connsiteY494" fmla="*/ 403860 h 1876425"/>
                <a:gd name="connsiteX495" fmla="*/ 798862 w 1314450"/>
                <a:gd name="connsiteY495" fmla="*/ 400050 h 1876425"/>
                <a:gd name="connsiteX496" fmla="*/ 792670 w 1314450"/>
                <a:gd name="connsiteY496" fmla="*/ 388049 h 1876425"/>
                <a:gd name="connsiteX497" fmla="*/ 790575 w 1314450"/>
                <a:gd name="connsiteY497" fmla="*/ 389001 h 1876425"/>
                <a:gd name="connsiteX498" fmla="*/ 775240 w 1314450"/>
                <a:gd name="connsiteY498" fmla="*/ 369284 h 1876425"/>
                <a:gd name="connsiteX499" fmla="*/ 767334 w 1314450"/>
                <a:gd name="connsiteY499" fmla="*/ 372713 h 1876425"/>
                <a:gd name="connsiteX500" fmla="*/ 761619 w 1314450"/>
                <a:gd name="connsiteY500" fmla="*/ 355854 h 1876425"/>
                <a:gd name="connsiteX501" fmla="*/ 761619 w 1314450"/>
                <a:gd name="connsiteY501" fmla="*/ 341090 h 1876425"/>
                <a:gd name="connsiteX502" fmla="*/ 754475 w 1314450"/>
                <a:gd name="connsiteY502" fmla="*/ 342043 h 1876425"/>
                <a:gd name="connsiteX503" fmla="*/ 752666 w 1314450"/>
                <a:gd name="connsiteY503" fmla="*/ 337566 h 1876425"/>
                <a:gd name="connsiteX504" fmla="*/ 748379 w 1314450"/>
                <a:gd name="connsiteY504" fmla="*/ 341186 h 1876425"/>
                <a:gd name="connsiteX505" fmla="*/ 743331 w 1314450"/>
                <a:gd name="connsiteY505" fmla="*/ 313658 h 1876425"/>
                <a:gd name="connsiteX506" fmla="*/ 745522 w 1314450"/>
                <a:gd name="connsiteY506" fmla="*/ 312706 h 1876425"/>
                <a:gd name="connsiteX507" fmla="*/ 741045 w 1314450"/>
                <a:gd name="connsiteY507" fmla="*/ 301752 h 1876425"/>
                <a:gd name="connsiteX508" fmla="*/ 751427 w 1314450"/>
                <a:gd name="connsiteY508" fmla="*/ 293846 h 1876425"/>
                <a:gd name="connsiteX509" fmla="*/ 747332 w 1314450"/>
                <a:gd name="connsiteY509" fmla="*/ 284226 h 1876425"/>
                <a:gd name="connsiteX510" fmla="*/ 751237 w 1314450"/>
                <a:gd name="connsiteY510" fmla="*/ 282321 h 1876425"/>
                <a:gd name="connsiteX511" fmla="*/ 748093 w 1314450"/>
                <a:gd name="connsiteY511" fmla="*/ 273177 h 1876425"/>
                <a:gd name="connsiteX512" fmla="*/ 753618 w 1314450"/>
                <a:gd name="connsiteY512" fmla="*/ 254603 h 1876425"/>
                <a:gd name="connsiteX513" fmla="*/ 751141 w 1314450"/>
                <a:gd name="connsiteY513" fmla="*/ 244221 h 1876425"/>
                <a:gd name="connsiteX514" fmla="*/ 748379 w 1314450"/>
                <a:gd name="connsiteY514" fmla="*/ 245174 h 1876425"/>
                <a:gd name="connsiteX515" fmla="*/ 746950 w 1314450"/>
                <a:gd name="connsiteY515" fmla="*/ 234982 h 1876425"/>
                <a:gd name="connsiteX516" fmla="*/ 744188 w 1314450"/>
                <a:gd name="connsiteY516" fmla="*/ 233934 h 1876425"/>
                <a:gd name="connsiteX517" fmla="*/ 743712 w 1314450"/>
                <a:gd name="connsiteY517" fmla="*/ 226695 h 1876425"/>
                <a:gd name="connsiteX518" fmla="*/ 747808 w 1314450"/>
                <a:gd name="connsiteY518" fmla="*/ 223933 h 1876425"/>
                <a:gd name="connsiteX519" fmla="*/ 736568 w 1314450"/>
                <a:gd name="connsiteY519" fmla="*/ 206502 h 1876425"/>
                <a:gd name="connsiteX520" fmla="*/ 739521 w 1314450"/>
                <a:gd name="connsiteY520" fmla="*/ 206978 h 1876425"/>
                <a:gd name="connsiteX521" fmla="*/ 737807 w 1314450"/>
                <a:gd name="connsiteY521" fmla="*/ 202692 h 1876425"/>
                <a:gd name="connsiteX522" fmla="*/ 749046 w 1314450"/>
                <a:gd name="connsiteY522" fmla="*/ 200501 h 1876425"/>
                <a:gd name="connsiteX523" fmla="*/ 764286 w 1314450"/>
                <a:gd name="connsiteY523" fmla="*/ 203740 h 1876425"/>
                <a:gd name="connsiteX524" fmla="*/ 767525 w 1314450"/>
                <a:gd name="connsiteY524" fmla="*/ 223076 h 1876425"/>
                <a:gd name="connsiteX525" fmla="*/ 777716 w 1314450"/>
                <a:gd name="connsiteY525" fmla="*/ 221266 h 1876425"/>
                <a:gd name="connsiteX526" fmla="*/ 784384 w 1314450"/>
                <a:gd name="connsiteY526" fmla="*/ 219456 h 1876425"/>
                <a:gd name="connsiteX527" fmla="*/ 782384 w 1314450"/>
                <a:gd name="connsiteY527" fmla="*/ 202025 h 1876425"/>
                <a:gd name="connsiteX528" fmla="*/ 800958 w 1314450"/>
                <a:gd name="connsiteY528" fmla="*/ 199835 h 1876425"/>
                <a:gd name="connsiteX529" fmla="*/ 804005 w 1314450"/>
                <a:gd name="connsiteY529" fmla="*/ 201930 h 1876425"/>
                <a:gd name="connsiteX530" fmla="*/ 803339 w 1314450"/>
                <a:gd name="connsiteY530" fmla="*/ 204502 h 1876425"/>
                <a:gd name="connsiteX531" fmla="*/ 838105 w 1314450"/>
                <a:gd name="connsiteY531" fmla="*/ 188119 h 1876425"/>
                <a:gd name="connsiteX532" fmla="*/ 834580 w 1314450"/>
                <a:gd name="connsiteY532" fmla="*/ 155448 h 1876425"/>
                <a:gd name="connsiteX533" fmla="*/ 827341 w 1314450"/>
                <a:gd name="connsiteY533" fmla="*/ 156115 h 1876425"/>
                <a:gd name="connsiteX534" fmla="*/ 824579 w 1314450"/>
                <a:gd name="connsiteY534" fmla="*/ 149162 h 1876425"/>
                <a:gd name="connsiteX535" fmla="*/ 836105 w 1314450"/>
                <a:gd name="connsiteY535" fmla="*/ 151448 h 1876425"/>
                <a:gd name="connsiteX536" fmla="*/ 823817 w 1314450"/>
                <a:gd name="connsiteY536" fmla="*/ 116967 h 1876425"/>
                <a:gd name="connsiteX537" fmla="*/ 825341 w 1314450"/>
                <a:gd name="connsiteY537" fmla="*/ 114300 h 1876425"/>
                <a:gd name="connsiteX538" fmla="*/ 820960 w 1314450"/>
                <a:gd name="connsiteY538" fmla="*/ 113252 h 1876425"/>
                <a:gd name="connsiteX539" fmla="*/ 818674 w 1314450"/>
                <a:gd name="connsiteY539" fmla="*/ 99917 h 1876425"/>
                <a:gd name="connsiteX540" fmla="*/ 813245 w 1314450"/>
                <a:gd name="connsiteY540" fmla="*/ 88392 h 1876425"/>
                <a:gd name="connsiteX541" fmla="*/ 817055 w 1314450"/>
                <a:gd name="connsiteY541" fmla="*/ 86773 h 1876425"/>
                <a:gd name="connsiteX542" fmla="*/ 823913 w 1314450"/>
                <a:gd name="connsiteY542" fmla="*/ 84392 h 1876425"/>
                <a:gd name="connsiteX543" fmla="*/ 812482 w 1314450"/>
                <a:gd name="connsiteY543" fmla="*/ 55626 h 1876425"/>
                <a:gd name="connsiteX544" fmla="*/ 846011 w 1314450"/>
                <a:gd name="connsiteY544" fmla="*/ 22955 h 1876425"/>
                <a:gd name="connsiteX545" fmla="*/ 856774 w 1314450"/>
                <a:gd name="connsiteY545" fmla="*/ 18098 h 1876425"/>
                <a:gd name="connsiteX546" fmla="*/ 865823 w 1314450"/>
                <a:gd name="connsiteY546" fmla="*/ 9525 h 1876425"/>
                <a:gd name="connsiteX547" fmla="*/ 873633 w 1314450"/>
                <a:gd name="connsiteY547" fmla="*/ 24956 h 1876425"/>
                <a:gd name="connsiteX548" fmla="*/ 887730 w 1314450"/>
                <a:gd name="connsiteY548" fmla="*/ 42672 h 1876425"/>
                <a:gd name="connsiteX549" fmla="*/ 889730 w 1314450"/>
                <a:gd name="connsiteY549" fmla="*/ 47625 h 1876425"/>
                <a:gd name="connsiteX550" fmla="*/ 887349 w 1314450"/>
                <a:gd name="connsiteY550" fmla="*/ 48768 h 1876425"/>
                <a:gd name="connsiteX551" fmla="*/ 892016 w 1314450"/>
                <a:gd name="connsiteY551" fmla="*/ 60579 h 1876425"/>
                <a:gd name="connsiteX552" fmla="*/ 902018 w 1314450"/>
                <a:gd name="connsiteY552" fmla="*/ 77057 h 1876425"/>
                <a:gd name="connsiteX553" fmla="*/ 905542 w 1314450"/>
                <a:gd name="connsiteY553" fmla="*/ 75057 h 1876425"/>
                <a:gd name="connsiteX554" fmla="*/ 913543 w 1314450"/>
                <a:gd name="connsiteY554" fmla="*/ 91345 h 1876425"/>
                <a:gd name="connsiteX555" fmla="*/ 922591 w 1314450"/>
                <a:gd name="connsiteY555" fmla="*/ 93154 h 1876425"/>
                <a:gd name="connsiteX556" fmla="*/ 933736 w 1314450"/>
                <a:gd name="connsiteY556" fmla="*/ 84487 h 1876425"/>
                <a:gd name="connsiteX557" fmla="*/ 937832 w 1314450"/>
                <a:gd name="connsiteY557" fmla="*/ 85154 h 1876425"/>
                <a:gd name="connsiteX558" fmla="*/ 953452 w 1314450"/>
                <a:gd name="connsiteY558" fmla="*/ 76771 h 1876425"/>
                <a:gd name="connsiteX559" fmla="*/ 953738 w 1314450"/>
                <a:gd name="connsiteY559" fmla="*/ 80772 h 1876425"/>
                <a:gd name="connsiteX560" fmla="*/ 951833 w 1314450"/>
                <a:gd name="connsiteY560" fmla="*/ 81058 h 1876425"/>
                <a:gd name="connsiteX561" fmla="*/ 953548 w 1314450"/>
                <a:gd name="connsiteY561" fmla="*/ 89916 h 1876425"/>
                <a:gd name="connsiteX562" fmla="*/ 957072 w 1314450"/>
                <a:gd name="connsiteY562" fmla="*/ 90487 h 1876425"/>
                <a:gd name="connsiteX563" fmla="*/ 960501 w 1314450"/>
                <a:gd name="connsiteY563" fmla="*/ 102013 h 1876425"/>
                <a:gd name="connsiteX564" fmla="*/ 947833 w 1314450"/>
                <a:gd name="connsiteY564" fmla="*/ 120015 h 1876425"/>
                <a:gd name="connsiteX565" fmla="*/ 952976 w 1314450"/>
                <a:gd name="connsiteY565" fmla="*/ 128587 h 1876425"/>
                <a:gd name="connsiteX566" fmla="*/ 949261 w 1314450"/>
                <a:gd name="connsiteY566" fmla="*/ 132017 h 1876425"/>
                <a:gd name="connsiteX567" fmla="*/ 952119 w 1314450"/>
                <a:gd name="connsiteY567" fmla="*/ 138208 h 1876425"/>
                <a:gd name="connsiteX568" fmla="*/ 948690 w 1314450"/>
                <a:gd name="connsiteY568" fmla="*/ 144780 h 1876425"/>
                <a:gd name="connsiteX569" fmla="*/ 958405 w 1314450"/>
                <a:gd name="connsiteY569" fmla="*/ 145447 h 1876425"/>
                <a:gd name="connsiteX570" fmla="*/ 960311 w 1314450"/>
                <a:gd name="connsiteY570" fmla="*/ 171069 h 1876425"/>
                <a:gd name="connsiteX571" fmla="*/ 972408 w 1314450"/>
                <a:gd name="connsiteY571" fmla="*/ 159925 h 1876425"/>
                <a:gd name="connsiteX572" fmla="*/ 984695 w 1314450"/>
                <a:gd name="connsiteY572" fmla="*/ 154495 h 1876425"/>
                <a:gd name="connsiteX573" fmla="*/ 984504 w 1314450"/>
                <a:gd name="connsiteY573" fmla="*/ 160592 h 1876425"/>
                <a:gd name="connsiteX574" fmla="*/ 1012507 w 1314450"/>
                <a:gd name="connsiteY574" fmla="*/ 186023 h 1876425"/>
                <a:gd name="connsiteX575" fmla="*/ 1022032 w 1314450"/>
                <a:gd name="connsiteY575" fmla="*/ 208312 h 1876425"/>
                <a:gd name="connsiteX576" fmla="*/ 1028129 w 1314450"/>
                <a:gd name="connsiteY576" fmla="*/ 210693 h 1876425"/>
                <a:gd name="connsiteX577" fmla="*/ 1030129 w 1314450"/>
                <a:gd name="connsiteY577" fmla="*/ 209455 h 1876425"/>
                <a:gd name="connsiteX578" fmla="*/ 1029176 w 1314450"/>
                <a:gd name="connsiteY578" fmla="*/ 206502 h 1876425"/>
                <a:gd name="connsiteX579" fmla="*/ 1044321 w 1314450"/>
                <a:gd name="connsiteY579" fmla="*/ 200978 h 1876425"/>
                <a:gd name="connsiteX580" fmla="*/ 1049274 w 1314450"/>
                <a:gd name="connsiteY580" fmla="*/ 209931 h 1876425"/>
                <a:gd name="connsiteX581" fmla="*/ 1055180 w 1314450"/>
                <a:gd name="connsiteY581" fmla="*/ 202787 h 1876425"/>
                <a:gd name="connsiteX582" fmla="*/ 1058704 w 1314450"/>
                <a:gd name="connsiteY582" fmla="*/ 209360 h 1876425"/>
                <a:gd name="connsiteX583" fmla="*/ 1043845 w 1314450"/>
                <a:gd name="connsiteY583" fmla="*/ 227171 h 1876425"/>
                <a:gd name="connsiteX584" fmla="*/ 1053370 w 1314450"/>
                <a:gd name="connsiteY584" fmla="*/ 243173 h 1876425"/>
                <a:gd name="connsiteX585" fmla="*/ 1043274 w 1314450"/>
                <a:gd name="connsiteY585" fmla="*/ 249269 h 1876425"/>
                <a:gd name="connsiteX586" fmla="*/ 1040320 w 1314450"/>
                <a:gd name="connsiteY586" fmla="*/ 260795 h 1876425"/>
                <a:gd name="connsiteX587" fmla="*/ 1033272 w 1314450"/>
                <a:gd name="connsiteY587" fmla="*/ 264319 h 1876425"/>
                <a:gd name="connsiteX588" fmla="*/ 1026605 w 1314450"/>
                <a:gd name="connsiteY588" fmla="*/ 272415 h 1876425"/>
                <a:gd name="connsiteX589" fmla="*/ 1021175 w 1314450"/>
                <a:gd name="connsiteY589" fmla="*/ 270224 h 1876425"/>
                <a:gd name="connsiteX590" fmla="*/ 1007936 w 1314450"/>
                <a:gd name="connsiteY590" fmla="*/ 276987 h 1876425"/>
                <a:gd name="connsiteX591" fmla="*/ 996696 w 1314450"/>
                <a:gd name="connsiteY591" fmla="*/ 287369 h 1876425"/>
                <a:gd name="connsiteX592" fmla="*/ 1001554 w 1314450"/>
                <a:gd name="connsiteY592" fmla="*/ 291465 h 1876425"/>
                <a:gd name="connsiteX593" fmla="*/ 999268 w 1314450"/>
                <a:gd name="connsiteY593" fmla="*/ 293751 h 1876425"/>
                <a:gd name="connsiteX594" fmla="*/ 1004030 w 1314450"/>
                <a:gd name="connsiteY594" fmla="*/ 297656 h 1876425"/>
                <a:gd name="connsiteX595" fmla="*/ 998696 w 1314450"/>
                <a:gd name="connsiteY595" fmla="*/ 298895 h 1876425"/>
                <a:gd name="connsiteX596" fmla="*/ 1005840 w 1314450"/>
                <a:gd name="connsiteY596" fmla="*/ 308134 h 1876425"/>
                <a:gd name="connsiteX597" fmla="*/ 999839 w 1314450"/>
                <a:gd name="connsiteY597" fmla="*/ 314896 h 1876425"/>
                <a:gd name="connsiteX598" fmla="*/ 1003364 w 1314450"/>
                <a:gd name="connsiteY598" fmla="*/ 322040 h 1876425"/>
                <a:gd name="connsiteX599" fmla="*/ 994315 w 1314450"/>
                <a:gd name="connsiteY599" fmla="*/ 329375 h 1876425"/>
                <a:gd name="connsiteX600" fmla="*/ 1004601 w 1314450"/>
                <a:gd name="connsiteY600" fmla="*/ 345186 h 1876425"/>
                <a:gd name="connsiteX601" fmla="*/ 997744 w 1314450"/>
                <a:gd name="connsiteY601" fmla="*/ 362998 h 1876425"/>
                <a:gd name="connsiteX602" fmla="*/ 1004601 w 1314450"/>
                <a:gd name="connsiteY602" fmla="*/ 369570 h 1876425"/>
                <a:gd name="connsiteX603" fmla="*/ 1002506 w 1314450"/>
                <a:gd name="connsiteY603" fmla="*/ 374904 h 1876425"/>
                <a:gd name="connsiteX604" fmla="*/ 1000125 w 1314450"/>
                <a:gd name="connsiteY604" fmla="*/ 373094 h 1876425"/>
                <a:gd name="connsiteX605" fmla="*/ 994124 w 1314450"/>
                <a:gd name="connsiteY605" fmla="*/ 382429 h 1876425"/>
                <a:gd name="connsiteX606" fmla="*/ 953358 w 1314450"/>
                <a:gd name="connsiteY606" fmla="*/ 419576 h 1876425"/>
                <a:gd name="connsiteX607" fmla="*/ 980789 w 1314450"/>
                <a:gd name="connsiteY607" fmla="*/ 443294 h 1876425"/>
                <a:gd name="connsiteX608" fmla="*/ 978503 w 1314450"/>
                <a:gd name="connsiteY608" fmla="*/ 445103 h 1876425"/>
                <a:gd name="connsiteX609" fmla="*/ 980980 w 1314450"/>
                <a:gd name="connsiteY609" fmla="*/ 458248 h 1876425"/>
                <a:gd name="connsiteX610" fmla="*/ 994029 w 1314450"/>
                <a:gd name="connsiteY610" fmla="*/ 486061 h 1876425"/>
                <a:gd name="connsiteX611" fmla="*/ 984028 w 1314450"/>
                <a:gd name="connsiteY611" fmla="*/ 512159 h 1876425"/>
                <a:gd name="connsiteX612" fmla="*/ 1017937 w 1314450"/>
                <a:gd name="connsiteY612" fmla="*/ 511969 h 1876425"/>
                <a:gd name="connsiteX613" fmla="*/ 1026414 w 1314450"/>
                <a:gd name="connsiteY613" fmla="*/ 507778 h 1876425"/>
                <a:gd name="connsiteX614" fmla="*/ 1029938 w 1314450"/>
                <a:gd name="connsiteY614" fmla="*/ 495110 h 1876425"/>
                <a:gd name="connsiteX615" fmla="*/ 1044226 w 1314450"/>
                <a:gd name="connsiteY615" fmla="*/ 504444 h 1876425"/>
                <a:gd name="connsiteX616" fmla="*/ 1046321 w 1314450"/>
                <a:gd name="connsiteY616" fmla="*/ 501777 h 1876425"/>
                <a:gd name="connsiteX617" fmla="*/ 1055465 w 1314450"/>
                <a:gd name="connsiteY617" fmla="*/ 509207 h 1876425"/>
                <a:gd name="connsiteX618" fmla="*/ 1060132 w 1314450"/>
                <a:gd name="connsiteY618" fmla="*/ 503492 h 1876425"/>
                <a:gd name="connsiteX619" fmla="*/ 1050798 w 1314450"/>
                <a:gd name="connsiteY619" fmla="*/ 496253 h 1876425"/>
                <a:gd name="connsiteX620" fmla="*/ 1051370 w 1314450"/>
                <a:gd name="connsiteY620" fmla="*/ 493871 h 1876425"/>
                <a:gd name="connsiteX621" fmla="*/ 1093756 w 1314450"/>
                <a:gd name="connsiteY621" fmla="*/ 530257 h 1876425"/>
                <a:gd name="connsiteX622" fmla="*/ 1090899 w 1314450"/>
                <a:gd name="connsiteY622" fmla="*/ 539401 h 1876425"/>
                <a:gd name="connsiteX623" fmla="*/ 1093375 w 1314450"/>
                <a:gd name="connsiteY623" fmla="*/ 543496 h 1876425"/>
                <a:gd name="connsiteX624" fmla="*/ 1077183 w 1314450"/>
                <a:gd name="connsiteY624" fmla="*/ 549212 h 1876425"/>
                <a:gd name="connsiteX625" fmla="*/ 1066991 w 1314450"/>
                <a:gd name="connsiteY625" fmla="*/ 571595 h 1876425"/>
                <a:gd name="connsiteX626" fmla="*/ 1071467 w 1314450"/>
                <a:gd name="connsiteY626" fmla="*/ 579692 h 1876425"/>
                <a:gd name="connsiteX627" fmla="*/ 1069657 w 1314450"/>
                <a:gd name="connsiteY627" fmla="*/ 580739 h 1876425"/>
                <a:gd name="connsiteX628" fmla="*/ 1072992 w 1314450"/>
                <a:gd name="connsiteY628" fmla="*/ 589598 h 1876425"/>
                <a:gd name="connsiteX629" fmla="*/ 1083469 w 1314450"/>
                <a:gd name="connsiteY629" fmla="*/ 607124 h 1876425"/>
                <a:gd name="connsiteX630" fmla="*/ 1077468 w 1314450"/>
                <a:gd name="connsiteY630" fmla="*/ 616458 h 1876425"/>
                <a:gd name="connsiteX631" fmla="*/ 1077373 w 1314450"/>
                <a:gd name="connsiteY631" fmla="*/ 621602 h 1876425"/>
                <a:gd name="connsiteX632" fmla="*/ 1073277 w 1314450"/>
                <a:gd name="connsiteY632" fmla="*/ 624840 h 1876425"/>
                <a:gd name="connsiteX633" fmla="*/ 1075944 w 1314450"/>
                <a:gd name="connsiteY633" fmla="*/ 629031 h 1876425"/>
                <a:gd name="connsiteX634" fmla="*/ 1074230 w 1314450"/>
                <a:gd name="connsiteY634" fmla="*/ 632460 h 1876425"/>
                <a:gd name="connsiteX635" fmla="*/ 1081945 w 1314450"/>
                <a:gd name="connsiteY635" fmla="*/ 636746 h 1876425"/>
                <a:gd name="connsiteX636" fmla="*/ 1084802 w 1314450"/>
                <a:gd name="connsiteY636" fmla="*/ 644652 h 1876425"/>
                <a:gd name="connsiteX637" fmla="*/ 1085469 w 1314450"/>
                <a:gd name="connsiteY637" fmla="*/ 651796 h 1876425"/>
                <a:gd name="connsiteX638" fmla="*/ 1081659 w 1314450"/>
                <a:gd name="connsiteY638" fmla="*/ 655987 h 1876425"/>
                <a:gd name="connsiteX639" fmla="*/ 1086993 w 1314450"/>
                <a:gd name="connsiteY639" fmla="*/ 664464 h 1876425"/>
                <a:gd name="connsiteX640" fmla="*/ 1082611 w 1314450"/>
                <a:gd name="connsiteY640" fmla="*/ 669417 h 1876425"/>
                <a:gd name="connsiteX641" fmla="*/ 1082897 w 1314450"/>
                <a:gd name="connsiteY641" fmla="*/ 683895 h 1876425"/>
                <a:gd name="connsiteX642" fmla="*/ 1082897 w 1314450"/>
                <a:gd name="connsiteY642" fmla="*/ 699897 h 1876425"/>
                <a:gd name="connsiteX643" fmla="*/ 1069753 w 1314450"/>
                <a:gd name="connsiteY643" fmla="*/ 715328 h 1876425"/>
                <a:gd name="connsiteX644" fmla="*/ 1064038 w 1314450"/>
                <a:gd name="connsiteY644" fmla="*/ 725996 h 1876425"/>
                <a:gd name="connsiteX645" fmla="*/ 1080611 w 1314450"/>
                <a:gd name="connsiteY645" fmla="*/ 750856 h 1876425"/>
                <a:gd name="connsiteX646" fmla="*/ 1095280 w 1314450"/>
                <a:gd name="connsiteY646" fmla="*/ 767715 h 1876425"/>
                <a:gd name="connsiteX647" fmla="*/ 1088136 w 1314450"/>
                <a:gd name="connsiteY647" fmla="*/ 771716 h 1876425"/>
                <a:gd name="connsiteX648" fmla="*/ 1098709 w 1314450"/>
                <a:gd name="connsiteY648" fmla="*/ 786479 h 1876425"/>
                <a:gd name="connsiteX649" fmla="*/ 1095566 w 1314450"/>
                <a:gd name="connsiteY649" fmla="*/ 789623 h 1876425"/>
                <a:gd name="connsiteX650" fmla="*/ 1093280 w 1314450"/>
                <a:gd name="connsiteY650" fmla="*/ 800195 h 1876425"/>
                <a:gd name="connsiteX651" fmla="*/ 1094041 w 1314450"/>
                <a:gd name="connsiteY651" fmla="*/ 812387 h 1876425"/>
                <a:gd name="connsiteX652" fmla="*/ 1106329 w 1314450"/>
                <a:gd name="connsiteY652" fmla="*/ 814864 h 1876425"/>
                <a:gd name="connsiteX653" fmla="*/ 1122902 w 1314450"/>
                <a:gd name="connsiteY653" fmla="*/ 811435 h 1876425"/>
                <a:gd name="connsiteX654" fmla="*/ 1126617 w 1314450"/>
                <a:gd name="connsiteY654" fmla="*/ 816483 h 1876425"/>
                <a:gd name="connsiteX655" fmla="*/ 1133951 w 1314450"/>
                <a:gd name="connsiteY655" fmla="*/ 818102 h 1876425"/>
                <a:gd name="connsiteX656" fmla="*/ 1189291 w 1314450"/>
                <a:gd name="connsiteY656" fmla="*/ 804386 h 1876425"/>
                <a:gd name="connsiteX657" fmla="*/ 1192244 w 1314450"/>
                <a:gd name="connsiteY657" fmla="*/ 830485 h 1876425"/>
                <a:gd name="connsiteX658" fmla="*/ 1197388 w 1314450"/>
                <a:gd name="connsiteY658" fmla="*/ 831723 h 1876425"/>
                <a:gd name="connsiteX659" fmla="*/ 1192625 w 1314450"/>
                <a:gd name="connsiteY659" fmla="*/ 854488 h 1876425"/>
                <a:gd name="connsiteX660" fmla="*/ 1180433 w 1314450"/>
                <a:gd name="connsiteY660" fmla="*/ 877062 h 1876425"/>
                <a:gd name="connsiteX661" fmla="*/ 1161574 w 1314450"/>
                <a:gd name="connsiteY661" fmla="*/ 894588 h 1876425"/>
                <a:gd name="connsiteX662" fmla="*/ 1148429 w 1314450"/>
                <a:gd name="connsiteY662" fmla="*/ 912781 h 1876425"/>
                <a:gd name="connsiteX663" fmla="*/ 1144143 w 1314450"/>
                <a:gd name="connsiteY663" fmla="*/ 924116 h 1876425"/>
                <a:gd name="connsiteX664" fmla="*/ 1131951 w 1314450"/>
                <a:gd name="connsiteY664" fmla="*/ 933831 h 1876425"/>
                <a:gd name="connsiteX665" fmla="*/ 1078706 w 1314450"/>
                <a:gd name="connsiteY665" fmla="*/ 918496 h 1876425"/>
                <a:gd name="connsiteX666" fmla="*/ 1075658 w 1314450"/>
                <a:gd name="connsiteY666" fmla="*/ 917067 h 1876425"/>
                <a:gd name="connsiteX667" fmla="*/ 1068800 w 1314450"/>
                <a:gd name="connsiteY667" fmla="*/ 903446 h 1876425"/>
                <a:gd name="connsiteX668" fmla="*/ 1066609 w 1314450"/>
                <a:gd name="connsiteY668" fmla="*/ 905161 h 1876425"/>
                <a:gd name="connsiteX669" fmla="*/ 1063276 w 1314450"/>
                <a:gd name="connsiteY669" fmla="*/ 914019 h 1876425"/>
                <a:gd name="connsiteX670" fmla="*/ 1053751 w 1314450"/>
                <a:gd name="connsiteY670" fmla="*/ 926211 h 1876425"/>
                <a:gd name="connsiteX671" fmla="*/ 1048417 w 1314450"/>
                <a:gd name="connsiteY671" fmla="*/ 939737 h 1876425"/>
                <a:gd name="connsiteX672" fmla="*/ 1042130 w 1314450"/>
                <a:gd name="connsiteY672" fmla="*/ 941165 h 1876425"/>
                <a:gd name="connsiteX673" fmla="*/ 1039939 w 1314450"/>
                <a:gd name="connsiteY673" fmla="*/ 947071 h 1876425"/>
                <a:gd name="connsiteX674" fmla="*/ 1037844 w 1314450"/>
                <a:gd name="connsiteY674" fmla="*/ 944975 h 1876425"/>
                <a:gd name="connsiteX675" fmla="*/ 1034605 w 1314450"/>
                <a:gd name="connsiteY675" fmla="*/ 950119 h 1876425"/>
                <a:gd name="connsiteX676" fmla="*/ 1033749 w 1314450"/>
                <a:gd name="connsiteY676" fmla="*/ 967359 h 1876425"/>
                <a:gd name="connsiteX677" fmla="*/ 1038034 w 1314450"/>
                <a:gd name="connsiteY677" fmla="*/ 981837 h 1876425"/>
                <a:gd name="connsiteX678" fmla="*/ 1029748 w 1314450"/>
                <a:gd name="connsiteY678" fmla="*/ 1000696 h 1876425"/>
                <a:gd name="connsiteX679" fmla="*/ 1032129 w 1314450"/>
                <a:gd name="connsiteY679" fmla="*/ 1022414 h 1876425"/>
                <a:gd name="connsiteX680" fmla="*/ 1035653 w 1314450"/>
                <a:gd name="connsiteY680" fmla="*/ 1017556 h 1876425"/>
                <a:gd name="connsiteX681" fmla="*/ 1035748 w 1314450"/>
                <a:gd name="connsiteY681" fmla="*/ 1011174 h 1876425"/>
                <a:gd name="connsiteX682" fmla="*/ 1039559 w 1314450"/>
                <a:gd name="connsiteY682" fmla="*/ 1012603 h 1876425"/>
                <a:gd name="connsiteX683" fmla="*/ 1039177 w 1314450"/>
                <a:gd name="connsiteY683" fmla="*/ 1017556 h 1876425"/>
                <a:gd name="connsiteX684" fmla="*/ 1033843 w 1314450"/>
                <a:gd name="connsiteY684" fmla="*/ 1024795 h 1876425"/>
                <a:gd name="connsiteX685" fmla="*/ 1036034 w 1314450"/>
                <a:gd name="connsiteY685" fmla="*/ 1029938 h 1876425"/>
                <a:gd name="connsiteX686" fmla="*/ 1032986 w 1314450"/>
                <a:gd name="connsiteY686" fmla="*/ 1034415 h 1876425"/>
                <a:gd name="connsiteX687" fmla="*/ 1046321 w 1314450"/>
                <a:gd name="connsiteY687" fmla="*/ 1035463 h 1876425"/>
                <a:gd name="connsiteX688" fmla="*/ 1053370 w 1314450"/>
                <a:gd name="connsiteY688" fmla="*/ 1043464 h 1876425"/>
                <a:gd name="connsiteX689" fmla="*/ 1055656 w 1314450"/>
                <a:gd name="connsiteY689" fmla="*/ 1054799 h 1876425"/>
                <a:gd name="connsiteX690" fmla="*/ 1064133 w 1314450"/>
                <a:gd name="connsiteY690" fmla="*/ 1055656 h 1876425"/>
                <a:gd name="connsiteX691" fmla="*/ 1130808 w 1314450"/>
                <a:gd name="connsiteY691" fmla="*/ 1037177 h 1876425"/>
                <a:gd name="connsiteX692" fmla="*/ 1147953 w 1314450"/>
                <a:gd name="connsiteY692" fmla="*/ 1066514 h 1876425"/>
                <a:gd name="connsiteX693" fmla="*/ 1156621 w 1314450"/>
                <a:gd name="connsiteY693" fmla="*/ 1072801 h 1876425"/>
                <a:gd name="connsiteX694" fmla="*/ 1151287 w 1314450"/>
                <a:gd name="connsiteY694" fmla="*/ 1080992 h 1876425"/>
                <a:gd name="connsiteX695" fmla="*/ 1139190 w 1314450"/>
                <a:gd name="connsiteY695" fmla="*/ 1084898 h 1876425"/>
                <a:gd name="connsiteX696" fmla="*/ 1136523 w 1314450"/>
                <a:gd name="connsiteY696" fmla="*/ 1107567 h 1876425"/>
                <a:gd name="connsiteX697" fmla="*/ 1128236 w 1314450"/>
                <a:gd name="connsiteY697" fmla="*/ 1114330 h 1876425"/>
                <a:gd name="connsiteX698" fmla="*/ 1125569 w 1314450"/>
                <a:gd name="connsiteY698" fmla="*/ 1115378 h 1876425"/>
                <a:gd name="connsiteX699" fmla="*/ 1124045 w 1314450"/>
                <a:gd name="connsiteY699" fmla="*/ 1113377 h 1876425"/>
                <a:gd name="connsiteX700" fmla="*/ 1108520 w 1314450"/>
                <a:gd name="connsiteY700" fmla="*/ 1130237 h 1876425"/>
                <a:gd name="connsiteX701" fmla="*/ 1116806 w 1314450"/>
                <a:gd name="connsiteY701" fmla="*/ 1143572 h 1876425"/>
                <a:gd name="connsiteX702" fmla="*/ 1118711 w 1314450"/>
                <a:gd name="connsiteY702" fmla="*/ 1154811 h 1876425"/>
                <a:gd name="connsiteX703" fmla="*/ 1126617 w 1314450"/>
                <a:gd name="connsiteY703" fmla="*/ 1172147 h 1876425"/>
                <a:gd name="connsiteX704" fmla="*/ 1142048 w 1314450"/>
                <a:gd name="connsiteY704" fmla="*/ 1186720 h 1876425"/>
                <a:gd name="connsiteX705" fmla="*/ 1144810 w 1314450"/>
                <a:gd name="connsiteY705" fmla="*/ 1205294 h 1876425"/>
                <a:gd name="connsiteX706" fmla="*/ 1141190 w 1314450"/>
                <a:gd name="connsiteY706" fmla="*/ 1212628 h 1876425"/>
                <a:gd name="connsiteX707" fmla="*/ 1142333 w 1314450"/>
                <a:gd name="connsiteY707" fmla="*/ 1216819 h 1876425"/>
                <a:gd name="connsiteX708" fmla="*/ 1152144 w 1314450"/>
                <a:gd name="connsiteY708" fmla="*/ 1223391 h 1876425"/>
                <a:gd name="connsiteX709" fmla="*/ 1161859 w 1314450"/>
                <a:gd name="connsiteY709" fmla="*/ 1238631 h 1876425"/>
                <a:gd name="connsiteX710" fmla="*/ 1177767 w 1314450"/>
                <a:gd name="connsiteY710" fmla="*/ 1252919 h 1876425"/>
                <a:gd name="connsiteX711" fmla="*/ 1182338 w 1314450"/>
                <a:gd name="connsiteY711" fmla="*/ 1247394 h 1876425"/>
                <a:gd name="connsiteX712" fmla="*/ 1187577 w 1314450"/>
                <a:gd name="connsiteY712" fmla="*/ 1247775 h 1876425"/>
                <a:gd name="connsiteX713" fmla="*/ 1193197 w 1314450"/>
                <a:gd name="connsiteY713" fmla="*/ 1257681 h 1876425"/>
                <a:gd name="connsiteX714" fmla="*/ 1207294 w 1314450"/>
                <a:gd name="connsiteY714" fmla="*/ 1258919 h 1876425"/>
                <a:gd name="connsiteX715" fmla="*/ 1215771 w 1314450"/>
                <a:gd name="connsiteY715" fmla="*/ 1253776 h 1876425"/>
                <a:gd name="connsiteX716" fmla="*/ 1221486 w 1314450"/>
                <a:gd name="connsiteY716" fmla="*/ 1257205 h 1876425"/>
                <a:gd name="connsiteX717" fmla="*/ 1226439 w 1314450"/>
                <a:gd name="connsiteY717" fmla="*/ 1256919 h 1876425"/>
                <a:gd name="connsiteX718" fmla="*/ 1235107 w 1314450"/>
                <a:gd name="connsiteY718" fmla="*/ 1250156 h 1876425"/>
                <a:gd name="connsiteX719" fmla="*/ 1242632 w 1314450"/>
                <a:gd name="connsiteY719" fmla="*/ 1261872 h 1876425"/>
                <a:gd name="connsiteX720" fmla="*/ 1260062 w 1314450"/>
                <a:gd name="connsiteY720" fmla="*/ 1260825 h 1876425"/>
                <a:gd name="connsiteX721" fmla="*/ 1269682 w 1314450"/>
                <a:gd name="connsiteY721" fmla="*/ 1266254 h 1876425"/>
                <a:gd name="connsiteX722" fmla="*/ 1280827 w 1314450"/>
                <a:gd name="connsiteY722" fmla="*/ 1263015 h 1876425"/>
                <a:gd name="connsiteX723" fmla="*/ 1290352 w 1314450"/>
                <a:gd name="connsiteY723" fmla="*/ 1255681 h 1876425"/>
                <a:gd name="connsiteX724" fmla="*/ 1296448 w 1314450"/>
                <a:gd name="connsiteY724" fmla="*/ 1258634 h 1876425"/>
                <a:gd name="connsiteX725" fmla="*/ 1305877 w 1314450"/>
                <a:gd name="connsiteY725" fmla="*/ 1269683 h 1876425"/>
                <a:gd name="connsiteX726" fmla="*/ 1285399 w 1314450"/>
                <a:gd name="connsiteY726" fmla="*/ 1315308 h 1876425"/>
                <a:gd name="connsiteX727" fmla="*/ 1290257 w 1314450"/>
                <a:gd name="connsiteY727" fmla="*/ 1334453 h 1876425"/>
                <a:gd name="connsiteX728" fmla="*/ 1297400 w 1314450"/>
                <a:gd name="connsiteY728" fmla="*/ 1344168 h 1876425"/>
                <a:gd name="connsiteX729" fmla="*/ 1297305 w 1314450"/>
                <a:gd name="connsiteY729" fmla="*/ 1348359 h 1876425"/>
                <a:gd name="connsiteX730" fmla="*/ 1278064 w 1314450"/>
                <a:gd name="connsiteY730" fmla="*/ 1349121 h 1876425"/>
                <a:gd name="connsiteX731" fmla="*/ 1258919 w 1314450"/>
                <a:gd name="connsiteY731" fmla="*/ 1355312 h 1876425"/>
                <a:gd name="connsiteX732" fmla="*/ 1257491 w 1314450"/>
                <a:gd name="connsiteY732" fmla="*/ 1377315 h 1876425"/>
                <a:gd name="connsiteX733" fmla="*/ 1251585 w 1314450"/>
                <a:gd name="connsiteY733" fmla="*/ 1396365 h 1876425"/>
                <a:gd name="connsiteX734" fmla="*/ 1248537 w 1314450"/>
                <a:gd name="connsiteY734" fmla="*/ 1396746 h 1876425"/>
                <a:gd name="connsiteX735" fmla="*/ 1247775 w 1314450"/>
                <a:gd name="connsiteY735" fmla="*/ 1401509 h 1876425"/>
                <a:gd name="connsiteX736" fmla="*/ 1223391 w 1314450"/>
                <a:gd name="connsiteY736" fmla="*/ 1419035 h 1876425"/>
                <a:gd name="connsiteX737" fmla="*/ 1215009 w 1314450"/>
                <a:gd name="connsiteY737" fmla="*/ 1416272 h 1876425"/>
                <a:gd name="connsiteX738" fmla="*/ 1212628 w 1314450"/>
                <a:gd name="connsiteY738" fmla="*/ 1418368 h 1876425"/>
                <a:gd name="connsiteX739" fmla="*/ 1208818 w 1314450"/>
                <a:gd name="connsiteY739" fmla="*/ 1417320 h 1876425"/>
                <a:gd name="connsiteX740" fmla="*/ 1208246 w 1314450"/>
                <a:gd name="connsiteY740" fmla="*/ 1423607 h 1876425"/>
                <a:gd name="connsiteX741" fmla="*/ 1201864 w 1314450"/>
                <a:gd name="connsiteY741" fmla="*/ 1425607 h 1876425"/>
                <a:gd name="connsiteX742" fmla="*/ 1196435 w 1314450"/>
                <a:gd name="connsiteY742" fmla="*/ 1419701 h 1876425"/>
                <a:gd name="connsiteX743" fmla="*/ 1197007 w 1314450"/>
                <a:gd name="connsiteY743" fmla="*/ 1432751 h 1876425"/>
                <a:gd name="connsiteX744" fmla="*/ 1199007 w 1314450"/>
                <a:gd name="connsiteY744" fmla="*/ 1434179 h 1876425"/>
                <a:gd name="connsiteX745" fmla="*/ 1196245 w 1314450"/>
                <a:gd name="connsiteY745" fmla="*/ 1435608 h 1876425"/>
                <a:gd name="connsiteX746" fmla="*/ 1177100 w 1314450"/>
                <a:gd name="connsiteY746" fmla="*/ 1437323 h 1876425"/>
                <a:gd name="connsiteX747" fmla="*/ 1164145 w 1314450"/>
                <a:gd name="connsiteY747" fmla="*/ 1435132 h 1876425"/>
                <a:gd name="connsiteX748" fmla="*/ 1154716 w 1314450"/>
                <a:gd name="connsiteY748" fmla="*/ 1440180 h 1876425"/>
                <a:gd name="connsiteX749" fmla="*/ 1153954 w 1314450"/>
                <a:gd name="connsiteY749" fmla="*/ 1451801 h 1876425"/>
                <a:gd name="connsiteX750" fmla="*/ 1158240 w 1314450"/>
                <a:gd name="connsiteY750" fmla="*/ 1458087 h 1876425"/>
                <a:gd name="connsiteX751" fmla="*/ 1157954 w 1314450"/>
                <a:gd name="connsiteY751" fmla="*/ 1469327 h 1876425"/>
                <a:gd name="connsiteX752" fmla="*/ 1162431 w 1314450"/>
                <a:gd name="connsiteY752" fmla="*/ 1479233 h 1876425"/>
                <a:gd name="connsiteX753" fmla="*/ 1159859 w 1314450"/>
                <a:gd name="connsiteY753" fmla="*/ 1497425 h 1876425"/>
                <a:gd name="connsiteX754" fmla="*/ 1149858 w 1314450"/>
                <a:gd name="connsiteY754" fmla="*/ 1492853 h 1876425"/>
                <a:gd name="connsiteX755" fmla="*/ 1134618 w 1314450"/>
                <a:gd name="connsiteY755" fmla="*/ 1495997 h 1876425"/>
                <a:gd name="connsiteX756" fmla="*/ 1129951 w 1314450"/>
                <a:gd name="connsiteY756" fmla="*/ 1491044 h 1876425"/>
                <a:gd name="connsiteX757" fmla="*/ 1117473 w 1314450"/>
                <a:gd name="connsiteY757" fmla="*/ 1487519 h 1876425"/>
                <a:gd name="connsiteX758" fmla="*/ 1100424 w 1314450"/>
                <a:gd name="connsiteY758" fmla="*/ 1487900 h 1876425"/>
                <a:gd name="connsiteX759" fmla="*/ 1094994 w 1314450"/>
                <a:gd name="connsiteY759" fmla="*/ 1490567 h 1876425"/>
                <a:gd name="connsiteX760" fmla="*/ 1095756 w 1314450"/>
                <a:gd name="connsiteY760" fmla="*/ 1498378 h 1876425"/>
                <a:gd name="connsiteX761" fmla="*/ 1093184 w 1314450"/>
                <a:gd name="connsiteY761" fmla="*/ 1498283 h 1876425"/>
                <a:gd name="connsiteX762" fmla="*/ 1091375 w 1314450"/>
                <a:gd name="connsiteY762" fmla="*/ 1505903 h 1876425"/>
                <a:gd name="connsiteX763" fmla="*/ 1085564 w 1314450"/>
                <a:gd name="connsiteY763" fmla="*/ 1506474 h 1876425"/>
                <a:gd name="connsiteX764" fmla="*/ 1082230 w 1314450"/>
                <a:gd name="connsiteY764" fmla="*/ 1514570 h 1876425"/>
                <a:gd name="connsiteX765" fmla="*/ 1078325 w 1314450"/>
                <a:gd name="connsiteY765" fmla="*/ 1513713 h 1876425"/>
                <a:gd name="connsiteX766" fmla="*/ 1073277 w 1314450"/>
                <a:gd name="connsiteY766" fmla="*/ 1516856 h 1876425"/>
                <a:gd name="connsiteX767" fmla="*/ 1066895 w 1314450"/>
                <a:gd name="connsiteY767" fmla="*/ 1514475 h 1876425"/>
                <a:gd name="connsiteX768" fmla="*/ 1064133 w 1314450"/>
                <a:gd name="connsiteY768" fmla="*/ 1509046 h 1876425"/>
                <a:gd name="connsiteX769" fmla="*/ 1067181 w 1314450"/>
                <a:gd name="connsiteY769" fmla="*/ 1497330 h 1876425"/>
                <a:gd name="connsiteX770" fmla="*/ 1064133 w 1314450"/>
                <a:gd name="connsiteY770" fmla="*/ 1491044 h 1876425"/>
                <a:gd name="connsiteX771" fmla="*/ 1061180 w 1314450"/>
                <a:gd name="connsiteY771" fmla="*/ 1492092 h 1876425"/>
                <a:gd name="connsiteX772" fmla="*/ 1052799 w 1314450"/>
                <a:gd name="connsiteY772" fmla="*/ 1505426 h 1876425"/>
                <a:gd name="connsiteX773" fmla="*/ 1040987 w 1314450"/>
                <a:gd name="connsiteY773" fmla="*/ 1498092 h 1876425"/>
                <a:gd name="connsiteX774" fmla="*/ 1035272 w 1314450"/>
                <a:gd name="connsiteY774" fmla="*/ 1497425 h 1876425"/>
                <a:gd name="connsiteX775" fmla="*/ 1028605 w 1314450"/>
                <a:gd name="connsiteY775" fmla="*/ 1497902 h 1876425"/>
                <a:gd name="connsiteX776" fmla="*/ 1025366 w 1314450"/>
                <a:gd name="connsiteY776" fmla="*/ 1499235 h 1876425"/>
                <a:gd name="connsiteX777" fmla="*/ 1027176 w 1314450"/>
                <a:gd name="connsiteY777" fmla="*/ 1489329 h 1876425"/>
                <a:gd name="connsiteX778" fmla="*/ 1012412 w 1314450"/>
                <a:gd name="connsiteY778" fmla="*/ 1487519 h 1876425"/>
                <a:gd name="connsiteX779" fmla="*/ 999839 w 1314450"/>
                <a:gd name="connsiteY779" fmla="*/ 1478852 h 1876425"/>
                <a:gd name="connsiteX780" fmla="*/ 997648 w 1314450"/>
                <a:gd name="connsiteY780" fmla="*/ 1461707 h 1876425"/>
                <a:gd name="connsiteX781" fmla="*/ 989552 w 1314450"/>
                <a:gd name="connsiteY781" fmla="*/ 1461421 h 1876425"/>
                <a:gd name="connsiteX782" fmla="*/ 978027 w 1314450"/>
                <a:gd name="connsiteY782" fmla="*/ 1455230 h 1876425"/>
                <a:gd name="connsiteX783" fmla="*/ 973645 w 1314450"/>
                <a:gd name="connsiteY783" fmla="*/ 1456754 h 1876425"/>
                <a:gd name="connsiteX784" fmla="*/ 980123 w 1314450"/>
                <a:gd name="connsiteY784" fmla="*/ 1485424 h 1876425"/>
                <a:gd name="connsiteX785" fmla="*/ 977646 w 1314450"/>
                <a:gd name="connsiteY785" fmla="*/ 1495139 h 1876425"/>
                <a:gd name="connsiteX786" fmla="*/ 973455 w 1314450"/>
                <a:gd name="connsiteY786" fmla="*/ 1501140 h 1876425"/>
                <a:gd name="connsiteX787" fmla="*/ 972979 w 1314450"/>
                <a:gd name="connsiteY787" fmla="*/ 1507712 h 1876425"/>
                <a:gd name="connsiteX788" fmla="*/ 965454 w 1314450"/>
                <a:gd name="connsiteY788" fmla="*/ 1515618 h 1876425"/>
                <a:gd name="connsiteX789" fmla="*/ 960025 w 1314450"/>
                <a:gd name="connsiteY789" fmla="*/ 1517523 h 1876425"/>
                <a:gd name="connsiteX790" fmla="*/ 947261 w 1314450"/>
                <a:gd name="connsiteY790" fmla="*/ 1538954 h 1876425"/>
                <a:gd name="connsiteX791" fmla="*/ 954024 w 1314450"/>
                <a:gd name="connsiteY791" fmla="*/ 1544669 h 1876425"/>
                <a:gd name="connsiteX792" fmla="*/ 950405 w 1314450"/>
                <a:gd name="connsiteY792" fmla="*/ 1547717 h 1876425"/>
                <a:gd name="connsiteX793" fmla="*/ 958405 w 1314450"/>
                <a:gd name="connsiteY793" fmla="*/ 1552861 h 1876425"/>
                <a:gd name="connsiteX794" fmla="*/ 955262 w 1314450"/>
                <a:gd name="connsiteY794" fmla="*/ 1561434 h 1876425"/>
                <a:gd name="connsiteX795" fmla="*/ 957453 w 1314450"/>
                <a:gd name="connsiteY795" fmla="*/ 1564005 h 1876425"/>
                <a:gd name="connsiteX796" fmla="*/ 952119 w 1314450"/>
                <a:gd name="connsiteY796" fmla="*/ 1570959 h 1876425"/>
                <a:gd name="connsiteX797" fmla="*/ 956882 w 1314450"/>
                <a:gd name="connsiteY797" fmla="*/ 1575626 h 1876425"/>
                <a:gd name="connsiteX798" fmla="*/ 940784 w 1314450"/>
                <a:gd name="connsiteY798" fmla="*/ 1582579 h 1876425"/>
                <a:gd name="connsiteX799" fmla="*/ 935641 w 1314450"/>
                <a:gd name="connsiteY799" fmla="*/ 1589246 h 1876425"/>
                <a:gd name="connsiteX800" fmla="*/ 925639 w 1314450"/>
                <a:gd name="connsiteY800" fmla="*/ 1580484 h 1876425"/>
                <a:gd name="connsiteX801" fmla="*/ 921448 w 1314450"/>
                <a:gd name="connsiteY801" fmla="*/ 1582293 h 1876425"/>
                <a:gd name="connsiteX802" fmla="*/ 914495 w 1314450"/>
                <a:gd name="connsiteY802" fmla="*/ 1580388 h 1876425"/>
                <a:gd name="connsiteX803" fmla="*/ 912114 w 1314450"/>
                <a:gd name="connsiteY803" fmla="*/ 1577912 h 1876425"/>
                <a:gd name="connsiteX804" fmla="*/ 911733 w 1314450"/>
                <a:gd name="connsiteY804" fmla="*/ 1569053 h 1876425"/>
                <a:gd name="connsiteX805" fmla="*/ 910495 w 1314450"/>
                <a:gd name="connsiteY805" fmla="*/ 1571435 h 1876425"/>
                <a:gd name="connsiteX806" fmla="*/ 904875 w 1314450"/>
                <a:gd name="connsiteY806" fmla="*/ 1570101 h 1876425"/>
                <a:gd name="connsiteX807" fmla="*/ 910876 w 1314450"/>
                <a:gd name="connsiteY807" fmla="*/ 1557338 h 1876425"/>
                <a:gd name="connsiteX808" fmla="*/ 908114 w 1314450"/>
                <a:gd name="connsiteY808" fmla="*/ 1550575 h 1876425"/>
                <a:gd name="connsiteX809" fmla="*/ 914019 w 1314450"/>
                <a:gd name="connsiteY809" fmla="*/ 1535621 h 1876425"/>
                <a:gd name="connsiteX810" fmla="*/ 905733 w 1314450"/>
                <a:gd name="connsiteY810" fmla="*/ 1525238 h 1876425"/>
                <a:gd name="connsiteX811" fmla="*/ 896874 w 1314450"/>
                <a:gd name="connsiteY811" fmla="*/ 1521524 h 1876425"/>
                <a:gd name="connsiteX812" fmla="*/ 897922 w 1314450"/>
                <a:gd name="connsiteY812" fmla="*/ 1513999 h 1876425"/>
                <a:gd name="connsiteX813" fmla="*/ 894302 w 1314450"/>
                <a:gd name="connsiteY813" fmla="*/ 1511808 h 1876425"/>
                <a:gd name="connsiteX814" fmla="*/ 885254 w 1314450"/>
                <a:gd name="connsiteY814" fmla="*/ 1521047 h 1876425"/>
                <a:gd name="connsiteX815" fmla="*/ 877062 w 1314450"/>
                <a:gd name="connsiteY815" fmla="*/ 1513237 h 1876425"/>
                <a:gd name="connsiteX816" fmla="*/ 860107 w 1314450"/>
                <a:gd name="connsiteY816" fmla="*/ 1514856 h 1876425"/>
                <a:gd name="connsiteX817" fmla="*/ 851630 w 1314450"/>
                <a:gd name="connsiteY817" fmla="*/ 1510856 h 1876425"/>
                <a:gd name="connsiteX818" fmla="*/ 851725 w 1314450"/>
                <a:gd name="connsiteY818" fmla="*/ 1514761 h 1876425"/>
                <a:gd name="connsiteX819" fmla="*/ 846391 w 1314450"/>
                <a:gd name="connsiteY819" fmla="*/ 1514666 h 1876425"/>
                <a:gd name="connsiteX820" fmla="*/ 846487 w 1314450"/>
                <a:gd name="connsiteY820" fmla="*/ 1517904 h 1876425"/>
                <a:gd name="connsiteX821" fmla="*/ 841057 w 1314450"/>
                <a:gd name="connsiteY821" fmla="*/ 1518000 h 1876425"/>
                <a:gd name="connsiteX822" fmla="*/ 843153 w 1314450"/>
                <a:gd name="connsiteY822" fmla="*/ 1527429 h 1876425"/>
                <a:gd name="connsiteX823" fmla="*/ 840295 w 1314450"/>
                <a:gd name="connsiteY823" fmla="*/ 1526000 h 1876425"/>
                <a:gd name="connsiteX824" fmla="*/ 828770 w 1314450"/>
                <a:gd name="connsiteY824" fmla="*/ 1532859 h 1876425"/>
                <a:gd name="connsiteX825" fmla="*/ 833057 w 1314450"/>
                <a:gd name="connsiteY825" fmla="*/ 1541050 h 1876425"/>
                <a:gd name="connsiteX826" fmla="*/ 834580 w 1314450"/>
                <a:gd name="connsiteY826" fmla="*/ 1540383 h 1876425"/>
                <a:gd name="connsiteX827" fmla="*/ 832295 w 1314450"/>
                <a:gd name="connsiteY827" fmla="*/ 1545431 h 1876425"/>
                <a:gd name="connsiteX828" fmla="*/ 834676 w 1314450"/>
                <a:gd name="connsiteY828" fmla="*/ 1546670 h 1876425"/>
                <a:gd name="connsiteX829" fmla="*/ 830580 w 1314450"/>
                <a:gd name="connsiteY829" fmla="*/ 1551718 h 1876425"/>
                <a:gd name="connsiteX830" fmla="*/ 846011 w 1314450"/>
                <a:gd name="connsiteY830" fmla="*/ 1576197 h 1876425"/>
                <a:gd name="connsiteX831" fmla="*/ 840962 w 1314450"/>
                <a:gd name="connsiteY831" fmla="*/ 1578102 h 1876425"/>
                <a:gd name="connsiteX832" fmla="*/ 843534 w 1314450"/>
                <a:gd name="connsiteY832" fmla="*/ 1585055 h 1876425"/>
                <a:gd name="connsiteX833" fmla="*/ 835819 w 1314450"/>
                <a:gd name="connsiteY833" fmla="*/ 1592009 h 1876425"/>
                <a:gd name="connsiteX834" fmla="*/ 836676 w 1314450"/>
                <a:gd name="connsiteY834" fmla="*/ 1599057 h 1876425"/>
                <a:gd name="connsiteX835" fmla="*/ 832390 w 1314450"/>
                <a:gd name="connsiteY835" fmla="*/ 1602200 h 1876425"/>
                <a:gd name="connsiteX836" fmla="*/ 837724 w 1314450"/>
                <a:gd name="connsiteY836" fmla="*/ 1608868 h 1876425"/>
                <a:gd name="connsiteX837" fmla="*/ 837724 w 1314450"/>
                <a:gd name="connsiteY837" fmla="*/ 1615154 h 1876425"/>
                <a:gd name="connsiteX838" fmla="*/ 842105 w 1314450"/>
                <a:gd name="connsiteY838" fmla="*/ 1618202 h 1876425"/>
                <a:gd name="connsiteX839" fmla="*/ 835819 w 1314450"/>
                <a:gd name="connsiteY839" fmla="*/ 1619441 h 1876425"/>
                <a:gd name="connsiteX840" fmla="*/ 835057 w 1314450"/>
                <a:gd name="connsiteY840" fmla="*/ 1628204 h 1876425"/>
                <a:gd name="connsiteX841" fmla="*/ 832675 w 1314450"/>
                <a:gd name="connsiteY841" fmla="*/ 1624965 h 1876425"/>
                <a:gd name="connsiteX842" fmla="*/ 826294 w 1314450"/>
                <a:gd name="connsiteY842" fmla="*/ 1630299 h 1876425"/>
                <a:gd name="connsiteX843" fmla="*/ 810292 w 1314450"/>
                <a:gd name="connsiteY843" fmla="*/ 1635157 h 1876425"/>
                <a:gd name="connsiteX844" fmla="*/ 799243 w 1314450"/>
                <a:gd name="connsiteY844" fmla="*/ 1643158 h 1876425"/>
                <a:gd name="connsiteX845" fmla="*/ 793528 w 1314450"/>
                <a:gd name="connsiteY845" fmla="*/ 1644492 h 1876425"/>
                <a:gd name="connsiteX846" fmla="*/ 787527 w 1314450"/>
                <a:gd name="connsiteY846" fmla="*/ 1639824 h 1876425"/>
                <a:gd name="connsiteX847" fmla="*/ 776668 w 1314450"/>
                <a:gd name="connsiteY847" fmla="*/ 1647159 h 1876425"/>
                <a:gd name="connsiteX848" fmla="*/ 776764 w 1314450"/>
                <a:gd name="connsiteY848" fmla="*/ 1650492 h 1876425"/>
                <a:gd name="connsiteX849" fmla="*/ 773239 w 1314450"/>
                <a:gd name="connsiteY849" fmla="*/ 1650016 h 1876425"/>
                <a:gd name="connsiteX850" fmla="*/ 771049 w 1314450"/>
                <a:gd name="connsiteY850" fmla="*/ 1652492 h 1876425"/>
                <a:gd name="connsiteX851" fmla="*/ 766476 w 1314450"/>
                <a:gd name="connsiteY851" fmla="*/ 1650397 h 1876425"/>
                <a:gd name="connsiteX852" fmla="*/ 766858 w 1314450"/>
                <a:gd name="connsiteY852" fmla="*/ 1652302 h 1876425"/>
                <a:gd name="connsiteX853" fmla="*/ 761048 w 1314450"/>
                <a:gd name="connsiteY853" fmla="*/ 1655445 h 1876425"/>
                <a:gd name="connsiteX854" fmla="*/ 754189 w 1314450"/>
                <a:gd name="connsiteY854" fmla="*/ 1654683 h 1876425"/>
                <a:gd name="connsiteX855" fmla="*/ 749332 w 1314450"/>
                <a:gd name="connsiteY855" fmla="*/ 1659827 h 1876425"/>
                <a:gd name="connsiteX856" fmla="*/ 746665 w 1314450"/>
                <a:gd name="connsiteY856" fmla="*/ 1675829 h 1876425"/>
                <a:gd name="connsiteX857" fmla="*/ 743902 w 1314450"/>
                <a:gd name="connsiteY857" fmla="*/ 1676781 h 1876425"/>
                <a:gd name="connsiteX858" fmla="*/ 745903 w 1314450"/>
                <a:gd name="connsiteY858" fmla="*/ 1684401 h 1876425"/>
                <a:gd name="connsiteX859" fmla="*/ 743998 w 1314450"/>
                <a:gd name="connsiteY859" fmla="*/ 1691164 h 1876425"/>
                <a:gd name="connsiteX860" fmla="*/ 736664 w 1314450"/>
                <a:gd name="connsiteY860" fmla="*/ 1695831 h 1876425"/>
                <a:gd name="connsiteX861" fmla="*/ 778955 w 1314450"/>
                <a:gd name="connsiteY861" fmla="*/ 1713834 h 1876425"/>
                <a:gd name="connsiteX862" fmla="*/ 783145 w 1314450"/>
                <a:gd name="connsiteY862" fmla="*/ 1708500 h 1876425"/>
                <a:gd name="connsiteX863" fmla="*/ 799624 w 1314450"/>
                <a:gd name="connsiteY863" fmla="*/ 1698117 h 1876425"/>
                <a:gd name="connsiteX864" fmla="*/ 799338 w 1314450"/>
                <a:gd name="connsiteY864" fmla="*/ 1702784 h 1876425"/>
                <a:gd name="connsiteX865" fmla="*/ 783622 w 1314450"/>
                <a:gd name="connsiteY865" fmla="*/ 1715834 h 1876425"/>
                <a:gd name="connsiteX866" fmla="*/ 787241 w 1314450"/>
                <a:gd name="connsiteY866" fmla="*/ 1717262 h 1876425"/>
                <a:gd name="connsiteX867" fmla="*/ 792766 w 1314450"/>
                <a:gd name="connsiteY867" fmla="*/ 1711738 h 1876425"/>
                <a:gd name="connsiteX868" fmla="*/ 795147 w 1314450"/>
                <a:gd name="connsiteY868" fmla="*/ 1715072 h 1876425"/>
                <a:gd name="connsiteX869" fmla="*/ 793052 w 1314450"/>
                <a:gd name="connsiteY869" fmla="*/ 1719072 h 1876425"/>
                <a:gd name="connsiteX870" fmla="*/ 811816 w 1314450"/>
                <a:gd name="connsiteY870" fmla="*/ 1722406 h 1876425"/>
                <a:gd name="connsiteX871" fmla="*/ 819150 w 1314450"/>
                <a:gd name="connsiteY871" fmla="*/ 1718882 h 1876425"/>
                <a:gd name="connsiteX872" fmla="*/ 821055 w 1314450"/>
                <a:gd name="connsiteY872" fmla="*/ 1720406 h 1876425"/>
                <a:gd name="connsiteX873" fmla="*/ 826008 w 1314450"/>
                <a:gd name="connsiteY873" fmla="*/ 1714500 h 1876425"/>
                <a:gd name="connsiteX874" fmla="*/ 828199 w 1314450"/>
                <a:gd name="connsiteY874" fmla="*/ 1715453 h 1876425"/>
                <a:gd name="connsiteX875" fmla="*/ 835247 w 1314450"/>
                <a:gd name="connsiteY875" fmla="*/ 1705356 h 1876425"/>
                <a:gd name="connsiteX876" fmla="*/ 840391 w 1314450"/>
                <a:gd name="connsiteY876" fmla="*/ 1709357 h 1876425"/>
                <a:gd name="connsiteX877" fmla="*/ 850964 w 1314450"/>
                <a:gd name="connsiteY877" fmla="*/ 1710595 h 1876425"/>
                <a:gd name="connsiteX878" fmla="*/ 853440 w 1314450"/>
                <a:gd name="connsiteY878" fmla="*/ 1714881 h 1876425"/>
                <a:gd name="connsiteX879" fmla="*/ 856679 w 1314450"/>
                <a:gd name="connsiteY879" fmla="*/ 1715072 h 1876425"/>
                <a:gd name="connsiteX880" fmla="*/ 863251 w 1314450"/>
                <a:gd name="connsiteY880" fmla="*/ 1712214 h 1876425"/>
                <a:gd name="connsiteX881" fmla="*/ 860012 w 1314450"/>
                <a:gd name="connsiteY881" fmla="*/ 1708118 h 1876425"/>
                <a:gd name="connsiteX882" fmla="*/ 866204 w 1314450"/>
                <a:gd name="connsiteY882" fmla="*/ 1704880 h 1876425"/>
                <a:gd name="connsiteX883" fmla="*/ 871633 w 1314450"/>
                <a:gd name="connsiteY883" fmla="*/ 1712119 h 1876425"/>
                <a:gd name="connsiteX884" fmla="*/ 871251 w 1314450"/>
                <a:gd name="connsiteY884" fmla="*/ 1715929 h 1876425"/>
                <a:gd name="connsiteX885" fmla="*/ 878205 w 1314450"/>
                <a:gd name="connsiteY885" fmla="*/ 1722596 h 1876425"/>
                <a:gd name="connsiteX886" fmla="*/ 879824 w 1314450"/>
                <a:gd name="connsiteY886" fmla="*/ 1729264 h 1876425"/>
                <a:gd name="connsiteX887" fmla="*/ 870871 w 1314450"/>
                <a:gd name="connsiteY887" fmla="*/ 1738884 h 1876425"/>
                <a:gd name="connsiteX888" fmla="*/ 874109 w 1314450"/>
                <a:gd name="connsiteY888" fmla="*/ 1748981 h 1876425"/>
                <a:gd name="connsiteX889" fmla="*/ 860679 w 1314450"/>
                <a:gd name="connsiteY889" fmla="*/ 1756696 h 1876425"/>
                <a:gd name="connsiteX890" fmla="*/ 838295 w 1314450"/>
                <a:gd name="connsiteY890" fmla="*/ 1755077 h 1876425"/>
                <a:gd name="connsiteX891" fmla="*/ 826580 w 1314450"/>
                <a:gd name="connsiteY891" fmla="*/ 1763173 h 1876425"/>
                <a:gd name="connsiteX892" fmla="*/ 814483 w 1314450"/>
                <a:gd name="connsiteY892" fmla="*/ 1760030 h 1876425"/>
                <a:gd name="connsiteX893" fmla="*/ 807625 w 1314450"/>
                <a:gd name="connsiteY893" fmla="*/ 1755267 h 1876425"/>
                <a:gd name="connsiteX894" fmla="*/ 791813 w 1314450"/>
                <a:gd name="connsiteY894" fmla="*/ 1754505 h 1876425"/>
                <a:gd name="connsiteX895" fmla="*/ 785241 w 1314450"/>
                <a:gd name="connsiteY895" fmla="*/ 1772793 h 1876425"/>
                <a:gd name="connsiteX896" fmla="*/ 786479 w 1314450"/>
                <a:gd name="connsiteY896" fmla="*/ 1774889 h 1876425"/>
                <a:gd name="connsiteX897" fmla="*/ 777907 w 1314450"/>
                <a:gd name="connsiteY897" fmla="*/ 1786700 h 1876425"/>
                <a:gd name="connsiteX898" fmla="*/ 758761 w 1314450"/>
                <a:gd name="connsiteY898" fmla="*/ 1790414 h 1876425"/>
                <a:gd name="connsiteX899" fmla="*/ 750856 w 1314450"/>
                <a:gd name="connsiteY899" fmla="*/ 1779651 h 1876425"/>
                <a:gd name="connsiteX900" fmla="*/ 728376 w 1314450"/>
                <a:gd name="connsiteY900" fmla="*/ 1762316 h 1876425"/>
                <a:gd name="connsiteX901" fmla="*/ 721900 w 1314450"/>
                <a:gd name="connsiteY901" fmla="*/ 1749933 h 1876425"/>
                <a:gd name="connsiteX902" fmla="*/ 715804 w 1314450"/>
                <a:gd name="connsiteY902" fmla="*/ 1745456 h 1876425"/>
                <a:gd name="connsiteX903" fmla="*/ 713232 w 1314450"/>
                <a:gd name="connsiteY903" fmla="*/ 1737741 h 1876425"/>
                <a:gd name="connsiteX904" fmla="*/ 709517 w 1314450"/>
                <a:gd name="connsiteY904" fmla="*/ 1741456 h 1876425"/>
                <a:gd name="connsiteX905" fmla="*/ 696277 w 1314450"/>
                <a:gd name="connsiteY905" fmla="*/ 1738027 h 1876425"/>
                <a:gd name="connsiteX906" fmla="*/ 668274 w 1314450"/>
                <a:gd name="connsiteY906" fmla="*/ 1739170 h 1876425"/>
                <a:gd name="connsiteX907" fmla="*/ 657796 w 1314450"/>
                <a:gd name="connsiteY907" fmla="*/ 1748123 h 1876425"/>
                <a:gd name="connsiteX908" fmla="*/ 651129 w 1314450"/>
                <a:gd name="connsiteY908" fmla="*/ 1749743 h 1876425"/>
                <a:gd name="connsiteX909" fmla="*/ 654939 w 1314450"/>
                <a:gd name="connsiteY909" fmla="*/ 1759077 h 1876425"/>
                <a:gd name="connsiteX910" fmla="*/ 656654 w 1314450"/>
                <a:gd name="connsiteY910" fmla="*/ 1783556 h 1876425"/>
                <a:gd name="connsiteX911" fmla="*/ 644366 w 1314450"/>
                <a:gd name="connsiteY911" fmla="*/ 1795463 h 1876425"/>
                <a:gd name="connsiteX912" fmla="*/ 651986 w 1314450"/>
                <a:gd name="connsiteY912" fmla="*/ 1811369 h 1876425"/>
                <a:gd name="connsiteX913" fmla="*/ 651986 w 1314450"/>
                <a:gd name="connsiteY913" fmla="*/ 1832801 h 1876425"/>
                <a:gd name="connsiteX914" fmla="*/ 641414 w 1314450"/>
                <a:gd name="connsiteY914" fmla="*/ 1847184 h 1876425"/>
                <a:gd name="connsiteX915" fmla="*/ 636841 w 1314450"/>
                <a:gd name="connsiteY915" fmla="*/ 1847374 h 1876425"/>
                <a:gd name="connsiteX916" fmla="*/ 635794 w 1314450"/>
                <a:gd name="connsiteY916" fmla="*/ 1850231 h 1876425"/>
                <a:gd name="connsiteX917" fmla="*/ 633793 w 1314450"/>
                <a:gd name="connsiteY917" fmla="*/ 1843850 h 1876425"/>
                <a:gd name="connsiteX918" fmla="*/ 629508 w 1314450"/>
                <a:gd name="connsiteY918" fmla="*/ 1844707 h 1876425"/>
                <a:gd name="connsiteX919" fmla="*/ 629508 w 1314450"/>
                <a:gd name="connsiteY919" fmla="*/ 1841087 h 1876425"/>
                <a:gd name="connsiteX920" fmla="*/ 626745 w 1314450"/>
                <a:gd name="connsiteY920" fmla="*/ 1841850 h 1876425"/>
                <a:gd name="connsiteX921" fmla="*/ 620077 w 1314450"/>
                <a:gd name="connsiteY921" fmla="*/ 1844802 h 1876425"/>
                <a:gd name="connsiteX922" fmla="*/ 618839 w 1314450"/>
                <a:gd name="connsiteY922" fmla="*/ 1848898 h 1876425"/>
                <a:gd name="connsiteX923" fmla="*/ 606933 w 1314450"/>
                <a:gd name="connsiteY923" fmla="*/ 1860709 h 1876425"/>
                <a:gd name="connsiteX924" fmla="*/ 598170 w 1314450"/>
                <a:gd name="connsiteY924" fmla="*/ 1855375 h 1876425"/>
                <a:gd name="connsiteX925" fmla="*/ 582930 w 1314450"/>
                <a:gd name="connsiteY925" fmla="*/ 1863281 h 1876425"/>
                <a:gd name="connsiteX926" fmla="*/ 576453 w 1314450"/>
                <a:gd name="connsiteY926" fmla="*/ 1855851 h 1876425"/>
                <a:gd name="connsiteX927" fmla="*/ 563689 w 1314450"/>
                <a:gd name="connsiteY927" fmla="*/ 1858233 h 1876425"/>
                <a:gd name="connsiteX928" fmla="*/ 549307 w 1314450"/>
                <a:gd name="connsiteY928" fmla="*/ 1857280 h 1876425"/>
                <a:gd name="connsiteX929" fmla="*/ 545306 w 1314450"/>
                <a:gd name="connsiteY929" fmla="*/ 1858137 h 1876425"/>
                <a:gd name="connsiteX930" fmla="*/ 535781 w 1314450"/>
                <a:gd name="connsiteY930" fmla="*/ 1867281 h 1876425"/>
                <a:gd name="connsiteX931" fmla="*/ 535210 w 1314450"/>
                <a:gd name="connsiteY931" fmla="*/ 1873758 h 1876425"/>
                <a:gd name="connsiteX932" fmla="*/ 525209 w 1314450"/>
                <a:gd name="connsiteY932" fmla="*/ 1876139 h 1876425"/>
                <a:gd name="connsiteX933" fmla="*/ 524446 w 1314450"/>
                <a:gd name="connsiteY933" fmla="*/ 1870805 h 1876425"/>
                <a:gd name="connsiteX934" fmla="*/ 533971 w 1314450"/>
                <a:gd name="connsiteY934" fmla="*/ 1855946 h 1876425"/>
                <a:gd name="connsiteX935" fmla="*/ 518922 w 1314450"/>
                <a:gd name="connsiteY935" fmla="*/ 1856804 h 1876425"/>
                <a:gd name="connsiteX936" fmla="*/ 521208 w 1314450"/>
                <a:gd name="connsiteY936" fmla="*/ 1852803 h 1876425"/>
                <a:gd name="connsiteX937" fmla="*/ 531686 w 1314450"/>
                <a:gd name="connsiteY937" fmla="*/ 1852994 h 1876425"/>
                <a:gd name="connsiteX938" fmla="*/ 526447 w 1314450"/>
                <a:gd name="connsiteY938" fmla="*/ 1840802 h 1876425"/>
                <a:gd name="connsiteX939" fmla="*/ 520732 w 1314450"/>
                <a:gd name="connsiteY939" fmla="*/ 1839183 h 1876425"/>
                <a:gd name="connsiteX940" fmla="*/ 511588 w 1314450"/>
                <a:gd name="connsiteY940" fmla="*/ 1831658 h 1876425"/>
                <a:gd name="connsiteX941" fmla="*/ 502348 w 1314450"/>
                <a:gd name="connsiteY941" fmla="*/ 1818037 h 1876425"/>
                <a:gd name="connsiteX942" fmla="*/ 496252 w 1314450"/>
                <a:gd name="connsiteY942" fmla="*/ 1814417 h 1876425"/>
                <a:gd name="connsiteX943" fmla="*/ 493300 w 1314450"/>
                <a:gd name="connsiteY943" fmla="*/ 1804130 h 1876425"/>
                <a:gd name="connsiteX944" fmla="*/ 487489 w 1314450"/>
                <a:gd name="connsiteY944" fmla="*/ 1798701 h 1876425"/>
                <a:gd name="connsiteX945" fmla="*/ 487775 w 1314450"/>
                <a:gd name="connsiteY945" fmla="*/ 1790129 h 1876425"/>
                <a:gd name="connsiteX946" fmla="*/ 504158 w 1314450"/>
                <a:gd name="connsiteY946" fmla="*/ 1778603 h 1876425"/>
                <a:gd name="connsiteX947" fmla="*/ 511873 w 1314450"/>
                <a:gd name="connsiteY947" fmla="*/ 1768317 h 1876425"/>
                <a:gd name="connsiteX948" fmla="*/ 518255 w 1314450"/>
                <a:gd name="connsiteY948" fmla="*/ 1751648 h 1876425"/>
                <a:gd name="connsiteX949" fmla="*/ 532257 w 1314450"/>
                <a:gd name="connsiteY949" fmla="*/ 1738694 h 1876425"/>
                <a:gd name="connsiteX950" fmla="*/ 527018 w 1314450"/>
                <a:gd name="connsiteY950" fmla="*/ 1732121 h 1876425"/>
                <a:gd name="connsiteX951" fmla="*/ 520827 w 1314450"/>
                <a:gd name="connsiteY951" fmla="*/ 1731645 h 1876425"/>
                <a:gd name="connsiteX952" fmla="*/ 520636 w 1314450"/>
                <a:gd name="connsiteY952" fmla="*/ 1728026 h 1876425"/>
                <a:gd name="connsiteX953" fmla="*/ 527304 w 1314450"/>
                <a:gd name="connsiteY953" fmla="*/ 1709547 h 1876425"/>
                <a:gd name="connsiteX954" fmla="*/ 528733 w 1314450"/>
                <a:gd name="connsiteY954" fmla="*/ 1691640 h 1876425"/>
                <a:gd name="connsiteX955" fmla="*/ 533686 w 1314450"/>
                <a:gd name="connsiteY955" fmla="*/ 1682306 h 1876425"/>
                <a:gd name="connsiteX956" fmla="*/ 522923 w 1314450"/>
                <a:gd name="connsiteY956" fmla="*/ 1671352 h 1876425"/>
                <a:gd name="connsiteX957" fmla="*/ 520922 w 1314450"/>
                <a:gd name="connsiteY957" fmla="*/ 1664589 h 1876425"/>
                <a:gd name="connsiteX958" fmla="*/ 523017 w 1314450"/>
                <a:gd name="connsiteY958" fmla="*/ 1661732 h 1876425"/>
                <a:gd name="connsiteX959" fmla="*/ 512064 w 1314450"/>
                <a:gd name="connsiteY959" fmla="*/ 1670018 h 1876425"/>
                <a:gd name="connsiteX960" fmla="*/ 493300 w 1314450"/>
                <a:gd name="connsiteY960" fmla="*/ 1665923 h 1876425"/>
                <a:gd name="connsiteX961" fmla="*/ 486918 w 1314450"/>
                <a:gd name="connsiteY961" fmla="*/ 1655350 h 1876425"/>
                <a:gd name="connsiteX962" fmla="*/ 463963 w 1314450"/>
                <a:gd name="connsiteY962" fmla="*/ 1632680 h 1876425"/>
                <a:gd name="connsiteX963" fmla="*/ 442436 w 1314450"/>
                <a:gd name="connsiteY963" fmla="*/ 1600391 h 1876425"/>
                <a:gd name="connsiteX964" fmla="*/ 455486 w 1314450"/>
                <a:gd name="connsiteY964" fmla="*/ 1587246 h 1876425"/>
                <a:gd name="connsiteX965" fmla="*/ 465106 w 1314450"/>
                <a:gd name="connsiteY965" fmla="*/ 1567148 h 1876425"/>
                <a:gd name="connsiteX966" fmla="*/ 483584 w 1314450"/>
                <a:gd name="connsiteY966" fmla="*/ 1555147 h 1876425"/>
                <a:gd name="connsiteX967" fmla="*/ 488823 w 1314450"/>
                <a:gd name="connsiteY967" fmla="*/ 1544384 h 1876425"/>
                <a:gd name="connsiteX968" fmla="*/ 484823 w 1314450"/>
                <a:gd name="connsiteY968" fmla="*/ 1538288 h 1876425"/>
                <a:gd name="connsiteX969" fmla="*/ 473583 w 1314450"/>
                <a:gd name="connsiteY969" fmla="*/ 1530477 h 1876425"/>
                <a:gd name="connsiteX970" fmla="*/ 472726 w 1314450"/>
                <a:gd name="connsiteY970" fmla="*/ 1525524 h 1876425"/>
                <a:gd name="connsiteX971" fmla="*/ 466344 w 1314450"/>
                <a:gd name="connsiteY971" fmla="*/ 1521238 h 1876425"/>
                <a:gd name="connsiteX972" fmla="*/ 466154 w 1314450"/>
                <a:gd name="connsiteY972" fmla="*/ 1517237 h 1876425"/>
                <a:gd name="connsiteX973" fmla="*/ 460724 w 1314450"/>
                <a:gd name="connsiteY973" fmla="*/ 1512665 h 1876425"/>
                <a:gd name="connsiteX974" fmla="*/ 461962 w 1314450"/>
                <a:gd name="connsiteY974" fmla="*/ 1511237 h 1876425"/>
                <a:gd name="connsiteX975" fmla="*/ 454819 w 1314450"/>
                <a:gd name="connsiteY975" fmla="*/ 1505808 h 1876425"/>
                <a:gd name="connsiteX976" fmla="*/ 446056 w 1314450"/>
                <a:gd name="connsiteY976" fmla="*/ 1509998 h 1876425"/>
                <a:gd name="connsiteX977" fmla="*/ 436436 w 1314450"/>
                <a:gd name="connsiteY977" fmla="*/ 1510189 h 1876425"/>
                <a:gd name="connsiteX978" fmla="*/ 430149 w 1314450"/>
                <a:gd name="connsiteY978" fmla="*/ 1515809 h 1876425"/>
                <a:gd name="connsiteX979" fmla="*/ 430244 w 1314450"/>
                <a:gd name="connsiteY979" fmla="*/ 1523429 h 1876425"/>
                <a:gd name="connsiteX980" fmla="*/ 436626 w 1314450"/>
                <a:gd name="connsiteY980" fmla="*/ 1528858 h 1876425"/>
                <a:gd name="connsiteX981" fmla="*/ 425863 w 1314450"/>
                <a:gd name="connsiteY981" fmla="*/ 1541526 h 1876425"/>
                <a:gd name="connsiteX982" fmla="*/ 407670 w 1314450"/>
                <a:gd name="connsiteY982" fmla="*/ 1553242 h 1876425"/>
                <a:gd name="connsiteX983" fmla="*/ 397288 w 1314450"/>
                <a:gd name="connsiteY983" fmla="*/ 1554099 h 1876425"/>
                <a:gd name="connsiteX984" fmla="*/ 387858 w 1314450"/>
                <a:gd name="connsiteY984" fmla="*/ 1558576 h 1876425"/>
                <a:gd name="connsiteX985" fmla="*/ 370713 w 1314450"/>
                <a:gd name="connsiteY985" fmla="*/ 1570959 h 1876425"/>
                <a:gd name="connsiteX986" fmla="*/ 378714 w 1314450"/>
                <a:gd name="connsiteY986" fmla="*/ 1576007 h 1876425"/>
                <a:gd name="connsiteX987" fmla="*/ 384048 w 1314450"/>
                <a:gd name="connsiteY987" fmla="*/ 1586484 h 1876425"/>
                <a:gd name="connsiteX988" fmla="*/ 381571 w 1314450"/>
                <a:gd name="connsiteY988" fmla="*/ 1587627 h 1876425"/>
                <a:gd name="connsiteX989" fmla="*/ 383572 w 1314450"/>
                <a:gd name="connsiteY989" fmla="*/ 1596390 h 1876425"/>
                <a:gd name="connsiteX990" fmla="*/ 398621 w 1314450"/>
                <a:gd name="connsiteY990" fmla="*/ 1613250 h 1876425"/>
                <a:gd name="connsiteX991" fmla="*/ 397955 w 1314450"/>
                <a:gd name="connsiteY991" fmla="*/ 1617917 h 1876425"/>
                <a:gd name="connsiteX992" fmla="*/ 379286 w 1314450"/>
                <a:gd name="connsiteY992" fmla="*/ 1631442 h 1876425"/>
                <a:gd name="connsiteX993" fmla="*/ 373380 w 1314450"/>
                <a:gd name="connsiteY993" fmla="*/ 1639062 h 1876425"/>
                <a:gd name="connsiteX994" fmla="*/ 366426 w 1314450"/>
                <a:gd name="connsiteY994" fmla="*/ 1641729 h 1876425"/>
                <a:gd name="connsiteX995" fmla="*/ 341852 w 1314450"/>
                <a:gd name="connsiteY995" fmla="*/ 1664303 h 1876425"/>
                <a:gd name="connsiteX996" fmla="*/ 330994 w 1314450"/>
                <a:gd name="connsiteY996" fmla="*/ 1661922 h 1876425"/>
                <a:gd name="connsiteX997" fmla="*/ 321659 w 1314450"/>
                <a:gd name="connsiteY997" fmla="*/ 1646873 h 1876425"/>
                <a:gd name="connsiteX998" fmla="*/ 315373 w 1314450"/>
                <a:gd name="connsiteY998" fmla="*/ 1652492 h 1876425"/>
                <a:gd name="connsiteX999" fmla="*/ 312039 w 1314450"/>
                <a:gd name="connsiteY999" fmla="*/ 1660303 h 1876425"/>
                <a:gd name="connsiteX1000" fmla="*/ 314611 w 1314450"/>
                <a:gd name="connsiteY1000" fmla="*/ 1669923 h 1876425"/>
                <a:gd name="connsiteX1001" fmla="*/ 311944 w 1314450"/>
                <a:gd name="connsiteY1001" fmla="*/ 1674686 h 1876425"/>
                <a:gd name="connsiteX1002" fmla="*/ 279940 w 1314450"/>
                <a:gd name="connsiteY1002" fmla="*/ 1704594 h 1876425"/>
                <a:gd name="connsiteX1003" fmla="*/ 810768 w 1314450"/>
                <a:gd name="connsiteY1003" fmla="*/ 480251 h 1876425"/>
                <a:gd name="connsiteX1004" fmla="*/ 824293 w 1314450"/>
                <a:gd name="connsiteY1004" fmla="*/ 483775 h 1876425"/>
                <a:gd name="connsiteX1005" fmla="*/ 825246 w 1314450"/>
                <a:gd name="connsiteY1005" fmla="*/ 477584 h 1876425"/>
                <a:gd name="connsiteX1006" fmla="*/ 820008 w 1314450"/>
                <a:gd name="connsiteY1006" fmla="*/ 481870 h 1876425"/>
                <a:gd name="connsiteX1007" fmla="*/ 810768 w 1314450"/>
                <a:gd name="connsiteY1007" fmla="*/ 480251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</a:cxnLst>
              <a:rect l="l" t="t" r="r" b="b"/>
              <a:pathLst>
                <a:path w="1314450" h="1876425">
                  <a:moveTo>
                    <a:pt x="1028319" y="1498568"/>
                  </a:moveTo>
                  <a:lnTo>
                    <a:pt x="1030986" y="1498473"/>
                  </a:lnTo>
                  <a:lnTo>
                    <a:pt x="1028224" y="1500664"/>
                  </a:lnTo>
                  <a:lnTo>
                    <a:pt x="1025271" y="1499521"/>
                  </a:lnTo>
                  <a:lnTo>
                    <a:pt x="1028319" y="1498568"/>
                  </a:lnTo>
                  <a:close/>
                  <a:moveTo>
                    <a:pt x="279940" y="1704594"/>
                  </a:moveTo>
                  <a:lnTo>
                    <a:pt x="278130" y="1693259"/>
                  </a:lnTo>
                  <a:lnTo>
                    <a:pt x="266986" y="1687544"/>
                  </a:lnTo>
                  <a:lnTo>
                    <a:pt x="260318" y="1669256"/>
                  </a:lnTo>
                  <a:lnTo>
                    <a:pt x="261747" y="1665351"/>
                  </a:lnTo>
                  <a:lnTo>
                    <a:pt x="254889" y="1652207"/>
                  </a:lnTo>
                  <a:lnTo>
                    <a:pt x="250222" y="1648778"/>
                  </a:lnTo>
                  <a:lnTo>
                    <a:pt x="242697" y="1645825"/>
                  </a:lnTo>
                  <a:lnTo>
                    <a:pt x="236315" y="1646587"/>
                  </a:lnTo>
                  <a:lnTo>
                    <a:pt x="232315" y="1642777"/>
                  </a:lnTo>
                  <a:lnTo>
                    <a:pt x="224790" y="1641062"/>
                  </a:lnTo>
                  <a:lnTo>
                    <a:pt x="208502" y="1660779"/>
                  </a:lnTo>
                  <a:lnTo>
                    <a:pt x="203930" y="1662589"/>
                  </a:lnTo>
                  <a:lnTo>
                    <a:pt x="194691" y="1655921"/>
                  </a:lnTo>
                  <a:lnTo>
                    <a:pt x="190405" y="1656874"/>
                  </a:lnTo>
                  <a:lnTo>
                    <a:pt x="184499" y="1644587"/>
                  </a:lnTo>
                  <a:lnTo>
                    <a:pt x="178689" y="1644968"/>
                  </a:lnTo>
                  <a:lnTo>
                    <a:pt x="176593" y="1647444"/>
                  </a:lnTo>
                  <a:lnTo>
                    <a:pt x="173164" y="1644206"/>
                  </a:lnTo>
                  <a:lnTo>
                    <a:pt x="180880" y="1631347"/>
                  </a:lnTo>
                  <a:lnTo>
                    <a:pt x="181642" y="1628489"/>
                  </a:lnTo>
                  <a:lnTo>
                    <a:pt x="178594" y="1625537"/>
                  </a:lnTo>
                  <a:lnTo>
                    <a:pt x="168211" y="1641729"/>
                  </a:lnTo>
                  <a:lnTo>
                    <a:pt x="160782" y="1636109"/>
                  </a:lnTo>
                  <a:lnTo>
                    <a:pt x="154305" y="1626584"/>
                  </a:lnTo>
                  <a:lnTo>
                    <a:pt x="164116" y="1616869"/>
                  </a:lnTo>
                  <a:lnTo>
                    <a:pt x="162782" y="1615154"/>
                  </a:lnTo>
                  <a:lnTo>
                    <a:pt x="152019" y="1623060"/>
                  </a:lnTo>
                  <a:lnTo>
                    <a:pt x="148400" y="1618869"/>
                  </a:lnTo>
                  <a:lnTo>
                    <a:pt x="150400" y="1612773"/>
                  </a:lnTo>
                  <a:lnTo>
                    <a:pt x="146399" y="1610773"/>
                  </a:lnTo>
                  <a:lnTo>
                    <a:pt x="146304" y="1607344"/>
                  </a:lnTo>
                  <a:lnTo>
                    <a:pt x="162211" y="1592104"/>
                  </a:lnTo>
                  <a:lnTo>
                    <a:pt x="160401" y="1586675"/>
                  </a:lnTo>
                  <a:lnTo>
                    <a:pt x="158877" y="1591151"/>
                  </a:lnTo>
                  <a:lnTo>
                    <a:pt x="148876" y="1599819"/>
                  </a:lnTo>
                  <a:lnTo>
                    <a:pt x="144780" y="1601629"/>
                  </a:lnTo>
                  <a:lnTo>
                    <a:pt x="142780" y="1597914"/>
                  </a:lnTo>
                  <a:lnTo>
                    <a:pt x="135541" y="1599724"/>
                  </a:lnTo>
                  <a:lnTo>
                    <a:pt x="132207" y="1590580"/>
                  </a:lnTo>
                  <a:lnTo>
                    <a:pt x="117062" y="1569244"/>
                  </a:lnTo>
                  <a:lnTo>
                    <a:pt x="123158" y="1562386"/>
                  </a:lnTo>
                  <a:lnTo>
                    <a:pt x="124111" y="1555433"/>
                  </a:lnTo>
                  <a:lnTo>
                    <a:pt x="110490" y="1556480"/>
                  </a:lnTo>
                  <a:lnTo>
                    <a:pt x="109918" y="1551623"/>
                  </a:lnTo>
                  <a:lnTo>
                    <a:pt x="115443" y="1548670"/>
                  </a:lnTo>
                  <a:lnTo>
                    <a:pt x="114300" y="1544288"/>
                  </a:lnTo>
                  <a:lnTo>
                    <a:pt x="105632" y="1545336"/>
                  </a:lnTo>
                  <a:lnTo>
                    <a:pt x="104584" y="1535430"/>
                  </a:lnTo>
                  <a:lnTo>
                    <a:pt x="96679" y="1539335"/>
                  </a:lnTo>
                  <a:lnTo>
                    <a:pt x="98203" y="1529906"/>
                  </a:lnTo>
                  <a:lnTo>
                    <a:pt x="108014" y="1520667"/>
                  </a:lnTo>
                  <a:lnTo>
                    <a:pt x="109251" y="1522857"/>
                  </a:lnTo>
                  <a:lnTo>
                    <a:pt x="112490" y="1520762"/>
                  </a:lnTo>
                  <a:lnTo>
                    <a:pt x="114205" y="1525334"/>
                  </a:lnTo>
                  <a:lnTo>
                    <a:pt x="118015" y="1523810"/>
                  </a:lnTo>
                  <a:lnTo>
                    <a:pt x="104204" y="1496949"/>
                  </a:lnTo>
                  <a:lnTo>
                    <a:pt x="102108" y="1498473"/>
                  </a:lnTo>
                  <a:lnTo>
                    <a:pt x="98489" y="1493234"/>
                  </a:lnTo>
                  <a:lnTo>
                    <a:pt x="103632" y="1486758"/>
                  </a:lnTo>
                  <a:lnTo>
                    <a:pt x="98870" y="1481995"/>
                  </a:lnTo>
                  <a:lnTo>
                    <a:pt x="107156" y="1477042"/>
                  </a:lnTo>
                  <a:lnTo>
                    <a:pt x="104394" y="1469803"/>
                  </a:lnTo>
                  <a:lnTo>
                    <a:pt x="115729" y="1471422"/>
                  </a:lnTo>
                  <a:lnTo>
                    <a:pt x="113252" y="1467136"/>
                  </a:lnTo>
                  <a:lnTo>
                    <a:pt x="122301" y="1460278"/>
                  </a:lnTo>
                  <a:lnTo>
                    <a:pt x="119062" y="1446181"/>
                  </a:lnTo>
                  <a:lnTo>
                    <a:pt x="121920" y="1439894"/>
                  </a:lnTo>
                  <a:lnTo>
                    <a:pt x="110966" y="1396365"/>
                  </a:lnTo>
                  <a:lnTo>
                    <a:pt x="84391" y="1400175"/>
                  </a:lnTo>
                  <a:lnTo>
                    <a:pt x="76295" y="1403985"/>
                  </a:lnTo>
                  <a:lnTo>
                    <a:pt x="74866" y="1400937"/>
                  </a:lnTo>
                  <a:lnTo>
                    <a:pt x="57721" y="1407128"/>
                  </a:lnTo>
                  <a:lnTo>
                    <a:pt x="52292" y="1389888"/>
                  </a:lnTo>
                  <a:lnTo>
                    <a:pt x="56198" y="1363028"/>
                  </a:lnTo>
                  <a:lnTo>
                    <a:pt x="60865" y="1361218"/>
                  </a:lnTo>
                  <a:lnTo>
                    <a:pt x="65913" y="1354550"/>
                  </a:lnTo>
                  <a:lnTo>
                    <a:pt x="64008" y="1344454"/>
                  </a:lnTo>
                  <a:lnTo>
                    <a:pt x="65627" y="1338167"/>
                  </a:lnTo>
                  <a:lnTo>
                    <a:pt x="77152" y="1328261"/>
                  </a:lnTo>
                  <a:lnTo>
                    <a:pt x="59722" y="1307211"/>
                  </a:lnTo>
                  <a:lnTo>
                    <a:pt x="53340" y="1292733"/>
                  </a:lnTo>
                  <a:lnTo>
                    <a:pt x="53245" y="1284637"/>
                  </a:lnTo>
                  <a:lnTo>
                    <a:pt x="57341" y="1282542"/>
                  </a:lnTo>
                  <a:lnTo>
                    <a:pt x="53054" y="1282922"/>
                  </a:lnTo>
                  <a:lnTo>
                    <a:pt x="53054" y="1277874"/>
                  </a:lnTo>
                  <a:lnTo>
                    <a:pt x="67246" y="1269683"/>
                  </a:lnTo>
                  <a:lnTo>
                    <a:pt x="65341" y="1268254"/>
                  </a:lnTo>
                  <a:lnTo>
                    <a:pt x="68485" y="1262158"/>
                  </a:lnTo>
                  <a:lnTo>
                    <a:pt x="61626" y="1255014"/>
                  </a:lnTo>
                  <a:lnTo>
                    <a:pt x="64865" y="1252823"/>
                  </a:lnTo>
                  <a:lnTo>
                    <a:pt x="61055" y="1250918"/>
                  </a:lnTo>
                  <a:lnTo>
                    <a:pt x="52674" y="1230249"/>
                  </a:lnTo>
                  <a:lnTo>
                    <a:pt x="55626" y="1206818"/>
                  </a:lnTo>
                  <a:lnTo>
                    <a:pt x="49435" y="1205103"/>
                  </a:lnTo>
                  <a:lnTo>
                    <a:pt x="51911" y="1199484"/>
                  </a:lnTo>
                  <a:lnTo>
                    <a:pt x="46482" y="1197674"/>
                  </a:lnTo>
                  <a:lnTo>
                    <a:pt x="46958" y="1192244"/>
                  </a:lnTo>
                  <a:lnTo>
                    <a:pt x="51530" y="1191768"/>
                  </a:lnTo>
                  <a:lnTo>
                    <a:pt x="51530" y="1186053"/>
                  </a:lnTo>
                  <a:lnTo>
                    <a:pt x="56007" y="1185767"/>
                  </a:lnTo>
                  <a:lnTo>
                    <a:pt x="56292" y="1181100"/>
                  </a:lnTo>
                  <a:lnTo>
                    <a:pt x="53245" y="1179481"/>
                  </a:lnTo>
                  <a:lnTo>
                    <a:pt x="55816" y="1163193"/>
                  </a:lnTo>
                  <a:lnTo>
                    <a:pt x="56292" y="1170337"/>
                  </a:lnTo>
                  <a:lnTo>
                    <a:pt x="61532" y="1171480"/>
                  </a:lnTo>
                  <a:lnTo>
                    <a:pt x="63532" y="1161574"/>
                  </a:lnTo>
                  <a:lnTo>
                    <a:pt x="75914" y="1156335"/>
                  </a:lnTo>
                  <a:lnTo>
                    <a:pt x="76295" y="1130332"/>
                  </a:lnTo>
                  <a:lnTo>
                    <a:pt x="74105" y="1129094"/>
                  </a:lnTo>
                  <a:lnTo>
                    <a:pt x="76867" y="1120712"/>
                  </a:lnTo>
                  <a:lnTo>
                    <a:pt x="84106" y="1120521"/>
                  </a:lnTo>
                  <a:lnTo>
                    <a:pt x="81534" y="1132904"/>
                  </a:lnTo>
                  <a:lnTo>
                    <a:pt x="90011" y="1133570"/>
                  </a:lnTo>
                  <a:lnTo>
                    <a:pt x="89058" y="1118902"/>
                  </a:lnTo>
                  <a:lnTo>
                    <a:pt x="95917" y="1117664"/>
                  </a:lnTo>
                  <a:lnTo>
                    <a:pt x="96202" y="1115283"/>
                  </a:lnTo>
                  <a:lnTo>
                    <a:pt x="105632" y="1117759"/>
                  </a:lnTo>
                  <a:lnTo>
                    <a:pt x="108775" y="1103471"/>
                  </a:lnTo>
                  <a:lnTo>
                    <a:pt x="114681" y="1103376"/>
                  </a:lnTo>
                  <a:lnTo>
                    <a:pt x="117539" y="1112044"/>
                  </a:lnTo>
                  <a:lnTo>
                    <a:pt x="127158" y="1114139"/>
                  </a:lnTo>
                  <a:lnTo>
                    <a:pt x="130016" y="1122426"/>
                  </a:lnTo>
                  <a:lnTo>
                    <a:pt x="136207" y="1122140"/>
                  </a:lnTo>
                  <a:lnTo>
                    <a:pt x="143256" y="1116902"/>
                  </a:lnTo>
                  <a:lnTo>
                    <a:pt x="145637" y="1102805"/>
                  </a:lnTo>
                  <a:lnTo>
                    <a:pt x="130111" y="1098804"/>
                  </a:lnTo>
                  <a:lnTo>
                    <a:pt x="130683" y="1082993"/>
                  </a:lnTo>
                  <a:lnTo>
                    <a:pt x="128207" y="1069753"/>
                  </a:lnTo>
                  <a:lnTo>
                    <a:pt x="124873" y="1062514"/>
                  </a:lnTo>
                  <a:lnTo>
                    <a:pt x="120396" y="1063847"/>
                  </a:lnTo>
                  <a:lnTo>
                    <a:pt x="121444" y="1059085"/>
                  </a:lnTo>
                  <a:lnTo>
                    <a:pt x="143827" y="1038606"/>
                  </a:lnTo>
                  <a:lnTo>
                    <a:pt x="169450" y="1038035"/>
                  </a:lnTo>
                  <a:lnTo>
                    <a:pt x="188405" y="1030129"/>
                  </a:lnTo>
                  <a:lnTo>
                    <a:pt x="180404" y="1022604"/>
                  </a:lnTo>
                  <a:lnTo>
                    <a:pt x="192595" y="1010793"/>
                  </a:lnTo>
                  <a:lnTo>
                    <a:pt x="188595" y="1008317"/>
                  </a:lnTo>
                  <a:lnTo>
                    <a:pt x="191357" y="1005364"/>
                  </a:lnTo>
                  <a:lnTo>
                    <a:pt x="186118" y="991743"/>
                  </a:lnTo>
                  <a:lnTo>
                    <a:pt x="208121" y="982123"/>
                  </a:lnTo>
                  <a:lnTo>
                    <a:pt x="241268" y="979742"/>
                  </a:lnTo>
                  <a:lnTo>
                    <a:pt x="242983" y="975455"/>
                  </a:lnTo>
                  <a:lnTo>
                    <a:pt x="240316" y="964597"/>
                  </a:lnTo>
                  <a:lnTo>
                    <a:pt x="248221" y="962120"/>
                  </a:lnTo>
                  <a:lnTo>
                    <a:pt x="244221" y="951167"/>
                  </a:lnTo>
                  <a:lnTo>
                    <a:pt x="249555" y="945071"/>
                  </a:lnTo>
                  <a:lnTo>
                    <a:pt x="243935" y="943261"/>
                  </a:lnTo>
                  <a:lnTo>
                    <a:pt x="235172" y="932021"/>
                  </a:lnTo>
                  <a:lnTo>
                    <a:pt x="224409" y="935831"/>
                  </a:lnTo>
                  <a:lnTo>
                    <a:pt x="223266" y="927259"/>
                  </a:lnTo>
                  <a:lnTo>
                    <a:pt x="215741" y="914591"/>
                  </a:lnTo>
                  <a:lnTo>
                    <a:pt x="198596" y="921353"/>
                  </a:lnTo>
                  <a:lnTo>
                    <a:pt x="200025" y="929640"/>
                  </a:lnTo>
                  <a:lnTo>
                    <a:pt x="190024" y="928021"/>
                  </a:lnTo>
                  <a:lnTo>
                    <a:pt x="178975" y="919925"/>
                  </a:lnTo>
                  <a:lnTo>
                    <a:pt x="163544" y="924116"/>
                  </a:lnTo>
                  <a:lnTo>
                    <a:pt x="161449" y="904875"/>
                  </a:lnTo>
                  <a:lnTo>
                    <a:pt x="153352" y="907161"/>
                  </a:lnTo>
                  <a:lnTo>
                    <a:pt x="147828" y="904780"/>
                  </a:lnTo>
                  <a:lnTo>
                    <a:pt x="143351" y="907256"/>
                  </a:lnTo>
                  <a:lnTo>
                    <a:pt x="135350" y="882206"/>
                  </a:lnTo>
                  <a:lnTo>
                    <a:pt x="129445" y="882015"/>
                  </a:lnTo>
                  <a:lnTo>
                    <a:pt x="123254" y="872966"/>
                  </a:lnTo>
                  <a:lnTo>
                    <a:pt x="117443" y="856298"/>
                  </a:lnTo>
                  <a:lnTo>
                    <a:pt x="112490" y="858298"/>
                  </a:lnTo>
                  <a:lnTo>
                    <a:pt x="110585" y="866680"/>
                  </a:lnTo>
                  <a:lnTo>
                    <a:pt x="105537" y="873157"/>
                  </a:lnTo>
                  <a:lnTo>
                    <a:pt x="97631" y="871919"/>
                  </a:lnTo>
                  <a:lnTo>
                    <a:pt x="88964" y="877348"/>
                  </a:lnTo>
                  <a:lnTo>
                    <a:pt x="76581" y="871157"/>
                  </a:lnTo>
                  <a:lnTo>
                    <a:pt x="72866" y="874204"/>
                  </a:lnTo>
                  <a:lnTo>
                    <a:pt x="63341" y="872204"/>
                  </a:lnTo>
                  <a:lnTo>
                    <a:pt x="62103" y="869537"/>
                  </a:lnTo>
                  <a:lnTo>
                    <a:pt x="59055" y="869823"/>
                  </a:lnTo>
                  <a:lnTo>
                    <a:pt x="60579" y="864870"/>
                  </a:lnTo>
                  <a:lnTo>
                    <a:pt x="56864" y="860298"/>
                  </a:lnTo>
                  <a:lnTo>
                    <a:pt x="50482" y="870014"/>
                  </a:lnTo>
                  <a:lnTo>
                    <a:pt x="56674" y="876586"/>
                  </a:lnTo>
                  <a:lnTo>
                    <a:pt x="60579" y="888302"/>
                  </a:lnTo>
                  <a:lnTo>
                    <a:pt x="58007" y="893731"/>
                  </a:lnTo>
                  <a:lnTo>
                    <a:pt x="54197" y="894112"/>
                  </a:lnTo>
                  <a:lnTo>
                    <a:pt x="34671" y="884777"/>
                  </a:lnTo>
                  <a:lnTo>
                    <a:pt x="47816" y="869252"/>
                  </a:lnTo>
                  <a:lnTo>
                    <a:pt x="33147" y="860108"/>
                  </a:lnTo>
                  <a:lnTo>
                    <a:pt x="25622" y="851726"/>
                  </a:lnTo>
                  <a:lnTo>
                    <a:pt x="20193" y="838962"/>
                  </a:lnTo>
                  <a:lnTo>
                    <a:pt x="16478" y="813530"/>
                  </a:lnTo>
                  <a:lnTo>
                    <a:pt x="9525" y="806482"/>
                  </a:lnTo>
                  <a:lnTo>
                    <a:pt x="11049" y="796862"/>
                  </a:lnTo>
                  <a:lnTo>
                    <a:pt x="38576" y="785432"/>
                  </a:lnTo>
                  <a:lnTo>
                    <a:pt x="85820" y="796957"/>
                  </a:lnTo>
                  <a:lnTo>
                    <a:pt x="103061" y="797338"/>
                  </a:lnTo>
                  <a:lnTo>
                    <a:pt x="103156" y="785432"/>
                  </a:lnTo>
                  <a:lnTo>
                    <a:pt x="111919" y="774668"/>
                  </a:lnTo>
                  <a:lnTo>
                    <a:pt x="120777" y="769525"/>
                  </a:lnTo>
                  <a:lnTo>
                    <a:pt x="124396" y="754666"/>
                  </a:lnTo>
                  <a:lnTo>
                    <a:pt x="132302" y="744569"/>
                  </a:lnTo>
                  <a:lnTo>
                    <a:pt x="141732" y="716090"/>
                  </a:lnTo>
                  <a:lnTo>
                    <a:pt x="144685" y="687229"/>
                  </a:lnTo>
                  <a:lnTo>
                    <a:pt x="140780" y="688086"/>
                  </a:lnTo>
                  <a:lnTo>
                    <a:pt x="128778" y="671703"/>
                  </a:lnTo>
                  <a:lnTo>
                    <a:pt x="120301" y="665321"/>
                  </a:lnTo>
                  <a:lnTo>
                    <a:pt x="107537" y="659702"/>
                  </a:lnTo>
                  <a:lnTo>
                    <a:pt x="110109" y="652272"/>
                  </a:lnTo>
                  <a:lnTo>
                    <a:pt x="92011" y="653701"/>
                  </a:lnTo>
                  <a:lnTo>
                    <a:pt x="95536" y="625983"/>
                  </a:lnTo>
                  <a:lnTo>
                    <a:pt x="94298" y="623411"/>
                  </a:lnTo>
                  <a:lnTo>
                    <a:pt x="91916" y="624078"/>
                  </a:lnTo>
                  <a:lnTo>
                    <a:pt x="91630" y="621316"/>
                  </a:lnTo>
                  <a:lnTo>
                    <a:pt x="89154" y="622554"/>
                  </a:lnTo>
                  <a:lnTo>
                    <a:pt x="87630" y="616553"/>
                  </a:lnTo>
                  <a:lnTo>
                    <a:pt x="92964" y="616744"/>
                  </a:lnTo>
                  <a:lnTo>
                    <a:pt x="98107" y="575120"/>
                  </a:lnTo>
                  <a:lnTo>
                    <a:pt x="111443" y="576644"/>
                  </a:lnTo>
                  <a:lnTo>
                    <a:pt x="115824" y="582930"/>
                  </a:lnTo>
                  <a:lnTo>
                    <a:pt x="118682" y="583216"/>
                  </a:lnTo>
                  <a:lnTo>
                    <a:pt x="124873" y="581787"/>
                  </a:lnTo>
                  <a:lnTo>
                    <a:pt x="126111" y="578453"/>
                  </a:lnTo>
                  <a:lnTo>
                    <a:pt x="130588" y="576644"/>
                  </a:lnTo>
                  <a:lnTo>
                    <a:pt x="151638" y="577977"/>
                  </a:lnTo>
                  <a:lnTo>
                    <a:pt x="151162" y="570643"/>
                  </a:lnTo>
                  <a:lnTo>
                    <a:pt x="146875" y="561785"/>
                  </a:lnTo>
                  <a:lnTo>
                    <a:pt x="151924" y="561880"/>
                  </a:lnTo>
                  <a:lnTo>
                    <a:pt x="148876" y="553308"/>
                  </a:lnTo>
                  <a:lnTo>
                    <a:pt x="170212" y="546164"/>
                  </a:lnTo>
                  <a:lnTo>
                    <a:pt x="166021" y="542449"/>
                  </a:lnTo>
                  <a:lnTo>
                    <a:pt x="169069" y="540163"/>
                  </a:lnTo>
                  <a:lnTo>
                    <a:pt x="168973" y="535972"/>
                  </a:lnTo>
                  <a:lnTo>
                    <a:pt x="159830" y="535686"/>
                  </a:lnTo>
                  <a:lnTo>
                    <a:pt x="159734" y="532924"/>
                  </a:lnTo>
                  <a:lnTo>
                    <a:pt x="127349" y="536353"/>
                  </a:lnTo>
                  <a:lnTo>
                    <a:pt x="126587" y="533591"/>
                  </a:lnTo>
                  <a:lnTo>
                    <a:pt x="106013" y="531971"/>
                  </a:lnTo>
                  <a:lnTo>
                    <a:pt x="110204" y="519494"/>
                  </a:lnTo>
                  <a:lnTo>
                    <a:pt x="97060" y="505778"/>
                  </a:lnTo>
                  <a:lnTo>
                    <a:pt x="83248" y="482251"/>
                  </a:lnTo>
                  <a:lnTo>
                    <a:pt x="87344" y="467201"/>
                  </a:lnTo>
                  <a:lnTo>
                    <a:pt x="70199" y="462344"/>
                  </a:lnTo>
                  <a:lnTo>
                    <a:pt x="42576" y="464725"/>
                  </a:lnTo>
                  <a:lnTo>
                    <a:pt x="34100" y="459772"/>
                  </a:lnTo>
                  <a:lnTo>
                    <a:pt x="48292" y="428530"/>
                  </a:lnTo>
                  <a:lnTo>
                    <a:pt x="58007" y="417671"/>
                  </a:lnTo>
                  <a:lnTo>
                    <a:pt x="62865" y="407861"/>
                  </a:lnTo>
                  <a:lnTo>
                    <a:pt x="56769" y="403955"/>
                  </a:lnTo>
                  <a:lnTo>
                    <a:pt x="101918" y="390716"/>
                  </a:lnTo>
                  <a:lnTo>
                    <a:pt x="96488" y="376523"/>
                  </a:lnTo>
                  <a:lnTo>
                    <a:pt x="111823" y="391382"/>
                  </a:lnTo>
                  <a:lnTo>
                    <a:pt x="122491" y="389001"/>
                  </a:lnTo>
                  <a:lnTo>
                    <a:pt x="123920" y="395573"/>
                  </a:lnTo>
                  <a:lnTo>
                    <a:pt x="139255" y="394621"/>
                  </a:lnTo>
                  <a:lnTo>
                    <a:pt x="153257" y="402717"/>
                  </a:lnTo>
                  <a:lnTo>
                    <a:pt x="156686" y="402908"/>
                  </a:lnTo>
                  <a:lnTo>
                    <a:pt x="154114" y="402146"/>
                  </a:lnTo>
                  <a:lnTo>
                    <a:pt x="154305" y="384429"/>
                  </a:lnTo>
                  <a:lnTo>
                    <a:pt x="144209" y="349568"/>
                  </a:lnTo>
                  <a:lnTo>
                    <a:pt x="152591" y="341090"/>
                  </a:lnTo>
                  <a:lnTo>
                    <a:pt x="170498" y="332899"/>
                  </a:lnTo>
                  <a:lnTo>
                    <a:pt x="173069" y="325660"/>
                  </a:lnTo>
                  <a:lnTo>
                    <a:pt x="169450" y="315563"/>
                  </a:lnTo>
                  <a:lnTo>
                    <a:pt x="163925" y="316802"/>
                  </a:lnTo>
                  <a:lnTo>
                    <a:pt x="168402" y="314611"/>
                  </a:lnTo>
                  <a:lnTo>
                    <a:pt x="166116" y="306991"/>
                  </a:lnTo>
                  <a:lnTo>
                    <a:pt x="232220" y="298514"/>
                  </a:lnTo>
                  <a:lnTo>
                    <a:pt x="239935" y="294704"/>
                  </a:lnTo>
                  <a:lnTo>
                    <a:pt x="247364" y="296323"/>
                  </a:lnTo>
                  <a:lnTo>
                    <a:pt x="238887" y="276892"/>
                  </a:lnTo>
                  <a:lnTo>
                    <a:pt x="234125" y="258032"/>
                  </a:lnTo>
                  <a:lnTo>
                    <a:pt x="249174" y="251174"/>
                  </a:lnTo>
                  <a:lnTo>
                    <a:pt x="273272" y="250793"/>
                  </a:lnTo>
                  <a:lnTo>
                    <a:pt x="263652" y="230219"/>
                  </a:lnTo>
                  <a:lnTo>
                    <a:pt x="274606" y="229553"/>
                  </a:lnTo>
                  <a:lnTo>
                    <a:pt x="281368" y="226409"/>
                  </a:lnTo>
                  <a:lnTo>
                    <a:pt x="276796" y="217170"/>
                  </a:lnTo>
                  <a:lnTo>
                    <a:pt x="284131" y="214789"/>
                  </a:lnTo>
                  <a:lnTo>
                    <a:pt x="276606" y="199835"/>
                  </a:lnTo>
                  <a:lnTo>
                    <a:pt x="271843" y="203454"/>
                  </a:lnTo>
                  <a:lnTo>
                    <a:pt x="268224" y="198120"/>
                  </a:lnTo>
                  <a:lnTo>
                    <a:pt x="263176" y="199644"/>
                  </a:lnTo>
                  <a:lnTo>
                    <a:pt x="254508" y="171736"/>
                  </a:lnTo>
                  <a:lnTo>
                    <a:pt x="258318" y="175736"/>
                  </a:lnTo>
                  <a:lnTo>
                    <a:pt x="261461" y="174403"/>
                  </a:lnTo>
                  <a:lnTo>
                    <a:pt x="258604" y="167354"/>
                  </a:lnTo>
                  <a:lnTo>
                    <a:pt x="270320" y="160401"/>
                  </a:lnTo>
                  <a:lnTo>
                    <a:pt x="273653" y="161163"/>
                  </a:lnTo>
                  <a:lnTo>
                    <a:pt x="272605" y="158115"/>
                  </a:lnTo>
                  <a:lnTo>
                    <a:pt x="281464" y="159829"/>
                  </a:lnTo>
                  <a:lnTo>
                    <a:pt x="311372" y="139351"/>
                  </a:lnTo>
                  <a:lnTo>
                    <a:pt x="314325" y="133921"/>
                  </a:lnTo>
                  <a:lnTo>
                    <a:pt x="330232" y="128683"/>
                  </a:lnTo>
                  <a:lnTo>
                    <a:pt x="326898" y="109728"/>
                  </a:lnTo>
                  <a:lnTo>
                    <a:pt x="328232" y="117062"/>
                  </a:lnTo>
                  <a:lnTo>
                    <a:pt x="335089" y="114491"/>
                  </a:lnTo>
                  <a:lnTo>
                    <a:pt x="337947" y="125159"/>
                  </a:lnTo>
                  <a:lnTo>
                    <a:pt x="340328" y="124492"/>
                  </a:lnTo>
                  <a:lnTo>
                    <a:pt x="338518" y="117729"/>
                  </a:lnTo>
                  <a:lnTo>
                    <a:pt x="343948" y="119348"/>
                  </a:lnTo>
                  <a:lnTo>
                    <a:pt x="348139" y="133541"/>
                  </a:lnTo>
                  <a:lnTo>
                    <a:pt x="363474" y="142780"/>
                  </a:lnTo>
                  <a:lnTo>
                    <a:pt x="382905" y="147066"/>
                  </a:lnTo>
                  <a:lnTo>
                    <a:pt x="383286" y="149924"/>
                  </a:lnTo>
                  <a:lnTo>
                    <a:pt x="390811" y="148876"/>
                  </a:lnTo>
                  <a:lnTo>
                    <a:pt x="399192" y="154115"/>
                  </a:lnTo>
                  <a:lnTo>
                    <a:pt x="403003" y="147447"/>
                  </a:lnTo>
                  <a:lnTo>
                    <a:pt x="429292" y="149733"/>
                  </a:lnTo>
                  <a:lnTo>
                    <a:pt x="439102" y="158020"/>
                  </a:lnTo>
                  <a:lnTo>
                    <a:pt x="440245" y="150781"/>
                  </a:lnTo>
                  <a:lnTo>
                    <a:pt x="451009" y="159449"/>
                  </a:lnTo>
                  <a:lnTo>
                    <a:pt x="453390" y="158210"/>
                  </a:lnTo>
                  <a:lnTo>
                    <a:pt x="464058" y="171164"/>
                  </a:lnTo>
                  <a:lnTo>
                    <a:pt x="465677" y="169640"/>
                  </a:lnTo>
                  <a:lnTo>
                    <a:pt x="468630" y="172688"/>
                  </a:lnTo>
                  <a:lnTo>
                    <a:pt x="466344" y="179546"/>
                  </a:lnTo>
                  <a:lnTo>
                    <a:pt x="468820" y="188976"/>
                  </a:lnTo>
                  <a:lnTo>
                    <a:pt x="483870" y="181642"/>
                  </a:lnTo>
                  <a:lnTo>
                    <a:pt x="485680" y="188786"/>
                  </a:lnTo>
                  <a:lnTo>
                    <a:pt x="488823" y="187547"/>
                  </a:lnTo>
                  <a:lnTo>
                    <a:pt x="499205" y="203168"/>
                  </a:lnTo>
                  <a:lnTo>
                    <a:pt x="493776" y="207454"/>
                  </a:lnTo>
                  <a:lnTo>
                    <a:pt x="498539" y="213265"/>
                  </a:lnTo>
                  <a:lnTo>
                    <a:pt x="507302" y="210788"/>
                  </a:lnTo>
                  <a:lnTo>
                    <a:pt x="501586" y="214027"/>
                  </a:lnTo>
                  <a:lnTo>
                    <a:pt x="501872" y="217932"/>
                  </a:lnTo>
                  <a:lnTo>
                    <a:pt x="496634" y="221837"/>
                  </a:lnTo>
                  <a:lnTo>
                    <a:pt x="485870" y="225552"/>
                  </a:lnTo>
                  <a:lnTo>
                    <a:pt x="469392" y="246412"/>
                  </a:lnTo>
                  <a:lnTo>
                    <a:pt x="464630" y="243935"/>
                  </a:lnTo>
                  <a:lnTo>
                    <a:pt x="460534" y="249650"/>
                  </a:lnTo>
                  <a:lnTo>
                    <a:pt x="464534" y="254508"/>
                  </a:lnTo>
                  <a:lnTo>
                    <a:pt x="457486" y="265557"/>
                  </a:lnTo>
                  <a:lnTo>
                    <a:pt x="466154" y="277940"/>
                  </a:lnTo>
                  <a:lnTo>
                    <a:pt x="455105" y="271462"/>
                  </a:lnTo>
                  <a:lnTo>
                    <a:pt x="450437" y="272225"/>
                  </a:lnTo>
                  <a:lnTo>
                    <a:pt x="425863" y="297085"/>
                  </a:lnTo>
                  <a:lnTo>
                    <a:pt x="450247" y="323469"/>
                  </a:lnTo>
                  <a:lnTo>
                    <a:pt x="456533" y="334042"/>
                  </a:lnTo>
                  <a:lnTo>
                    <a:pt x="456629" y="338900"/>
                  </a:lnTo>
                  <a:lnTo>
                    <a:pt x="446723" y="343471"/>
                  </a:lnTo>
                  <a:lnTo>
                    <a:pt x="454819" y="351568"/>
                  </a:lnTo>
                  <a:lnTo>
                    <a:pt x="451961" y="355854"/>
                  </a:lnTo>
                  <a:lnTo>
                    <a:pt x="437864" y="364903"/>
                  </a:lnTo>
                  <a:lnTo>
                    <a:pt x="437483" y="367856"/>
                  </a:lnTo>
                  <a:lnTo>
                    <a:pt x="430530" y="370808"/>
                  </a:lnTo>
                  <a:lnTo>
                    <a:pt x="432625" y="372332"/>
                  </a:lnTo>
                  <a:lnTo>
                    <a:pt x="419005" y="386715"/>
                  </a:lnTo>
                  <a:lnTo>
                    <a:pt x="422243" y="384048"/>
                  </a:lnTo>
                  <a:lnTo>
                    <a:pt x="425958" y="388334"/>
                  </a:lnTo>
                  <a:lnTo>
                    <a:pt x="410623" y="408051"/>
                  </a:lnTo>
                  <a:lnTo>
                    <a:pt x="415766" y="414147"/>
                  </a:lnTo>
                  <a:lnTo>
                    <a:pt x="402145" y="430816"/>
                  </a:lnTo>
                  <a:lnTo>
                    <a:pt x="395383" y="429292"/>
                  </a:lnTo>
                  <a:lnTo>
                    <a:pt x="390525" y="436054"/>
                  </a:lnTo>
                  <a:lnTo>
                    <a:pt x="395478" y="440531"/>
                  </a:lnTo>
                  <a:lnTo>
                    <a:pt x="381667" y="460724"/>
                  </a:lnTo>
                  <a:lnTo>
                    <a:pt x="382048" y="468154"/>
                  </a:lnTo>
                  <a:lnTo>
                    <a:pt x="379095" y="474821"/>
                  </a:lnTo>
                  <a:lnTo>
                    <a:pt x="379952" y="480536"/>
                  </a:lnTo>
                  <a:lnTo>
                    <a:pt x="393478" y="478155"/>
                  </a:lnTo>
                  <a:lnTo>
                    <a:pt x="408146" y="482632"/>
                  </a:lnTo>
                  <a:lnTo>
                    <a:pt x="412718" y="491395"/>
                  </a:lnTo>
                  <a:lnTo>
                    <a:pt x="413671" y="504254"/>
                  </a:lnTo>
                  <a:lnTo>
                    <a:pt x="430244" y="523685"/>
                  </a:lnTo>
                  <a:lnTo>
                    <a:pt x="428339" y="530638"/>
                  </a:lnTo>
                  <a:lnTo>
                    <a:pt x="421386" y="535305"/>
                  </a:lnTo>
                  <a:lnTo>
                    <a:pt x="417671" y="534258"/>
                  </a:lnTo>
                  <a:lnTo>
                    <a:pt x="410718" y="539496"/>
                  </a:lnTo>
                  <a:lnTo>
                    <a:pt x="388620" y="546830"/>
                  </a:lnTo>
                  <a:lnTo>
                    <a:pt x="388239" y="571595"/>
                  </a:lnTo>
                  <a:lnTo>
                    <a:pt x="384239" y="577691"/>
                  </a:lnTo>
                  <a:lnTo>
                    <a:pt x="403289" y="598265"/>
                  </a:lnTo>
                  <a:lnTo>
                    <a:pt x="422815" y="611505"/>
                  </a:lnTo>
                  <a:lnTo>
                    <a:pt x="416909" y="619316"/>
                  </a:lnTo>
                  <a:lnTo>
                    <a:pt x="421291" y="632746"/>
                  </a:lnTo>
                  <a:lnTo>
                    <a:pt x="441960" y="654749"/>
                  </a:lnTo>
                  <a:lnTo>
                    <a:pt x="435197" y="665036"/>
                  </a:lnTo>
                  <a:lnTo>
                    <a:pt x="445103" y="677990"/>
                  </a:lnTo>
                  <a:lnTo>
                    <a:pt x="456152" y="677704"/>
                  </a:lnTo>
                  <a:lnTo>
                    <a:pt x="456724" y="681323"/>
                  </a:lnTo>
                  <a:lnTo>
                    <a:pt x="465106" y="680466"/>
                  </a:lnTo>
                  <a:lnTo>
                    <a:pt x="469487" y="691039"/>
                  </a:lnTo>
                  <a:lnTo>
                    <a:pt x="478155" y="690944"/>
                  </a:lnTo>
                  <a:lnTo>
                    <a:pt x="495967" y="697135"/>
                  </a:lnTo>
                  <a:lnTo>
                    <a:pt x="497014" y="691991"/>
                  </a:lnTo>
                  <a:lnTo>
                    <a:pt x="501396" y="694658"/>
                  </a:lnTo>
                  <a:lnTo>
                    <a:pt x="500443" y="698659"/>
                  </a:lnTo>
                  <a:lnTo>
                    <a:pt x="517207" y="706184"/>
                  </a:lnTo>
                  <a:lnTo>
                    <a:pt x="532829" y="702659"/>
                  </a:lnTo>
                  <a:lnTo>
                    <a:pt x="538449" y="697897"/>
                  </a:lnTo>
                  <a:lnTo>
                    <a:pt x="554736" y="693420"/>
                  </a:lnTo>
                  <a:lnTo>
                    <a:pt x="571024" y="695516"/>
                  </a:lnTo>
                  <a:lnTo>
                    <a:pt x="606933" y="687515"/>
                  </a:lnTo>
                  <a:lnTo>
                    <a:pt x="610648" y="685324"/>
                  </a:lnTo>
                  <a:lnTo>
                    <a:pt x="609505" y="675799"/>
                  </a:lnTo>
                  <a:lnTo>
                    <a:pt x="613982" y="678085"/>
                  </a:lnTo>
                  <a:lnTo>
                    <a:pt x="619030" y="675894"/>
                  </a:lnTo>
                  <a:lnTo>
                    <a:pt x="622554" y="681895"/>
                  </a:lnTo>
                  <a:lnTo>
                    <a:pt x="625030" y="668846"/>
                  </a:lnTo>
                  <a:lnTo>
                    <a:pt x="627126" y="668941"/>
                  </a:lnTo>
                  <a:lnTo>
                    <a:pt x="626650" y="673037"/>
                  </a:lnTo>
                  <a:lnTo>
                    <a:pt x="629412" y="673513"/>
                  </a:lnTo>
                  <a:lnTo>
                    <a:pt x="629221" y="675799"/>
                  </a:lnTo>
                  <a:lnTo>
                    <a:pt x="636841" y="679609"/>
                  </a:lnTo>
                  <a:lnTo>
                    <a:pt x="641890" y="678561"/>
                  </a:lnTo>
                  <a:lnTo>
                    <a:pt x="646938" y="682085"/>
                  </a:lnTo>
                  <a:lnTo>
                    <a:pt x="655701" y="675704"/>
                  </a:lnTo>
                  <a:lnTo>
                    <a:pt x="665607" y="689229"/>
                  </a:lnTo>
                  <a:lnTo>
                    <a:pt x="668274" y="685514"/>
                  </a:lnTo>
                  <a:lnTo>
                    <a:pt x="676084" y="686943"/>
                  </a:lnTo>
                  <a:lnTo>
                    <a:pt x="675989" y="689134"/>
                  </a:lnTo>
                  <a:lnTo>
                    <a:pt x="680085" y="688467"/>
                  </a:lnTo>
                  <a:lnTo>
                    <a:pt x="677133" y="695230"/>
                  </a:lnTo>
                  <a:lnTo>
                    <a:pt x="681133" y="695801"/>
                  </a:lnTo>
                  <a:lnTo>
                    <a:pt x="681514" y="699611"/>
                  </a:lnTo>
                  <a:lnTo>
                    <a:pt x="690563" y="697040"/>
                  </a:lnTo>
                  <a:lnTo>
                    <a:pt x="689039" y="703136"/>
                  </a:lnTo>
                  <a:lnTo>
                    <a:pt x="699516" y="702088"/>
                  </a:lnTo>
                  <a:lnTo>
                    <a:pt x="699040" y="705421"/>
                  </a:lnTo>
                  <a:lnTo>
                    <a:pt x="695801" y="706374"/>
                  </a:lnTo>
                  <a:lnTo>
                    <a:pt x="707231" y="716661"/>
                  </a:lnTo>
                  <a:lnTo>
                    <a:pt x="719900" y="738378"/>
                  </a:lnTo>
                  <a:lnTo>
                    <a:pt x="723900" y="735521"/>
                  </a:lnTo>
                  <a:lnTo>
                    <a:pt x="725329" y="739140"/>
                  </a:lnTo>
                  <a:lnTo>
                    <a:pt x="721233" y="741712"/>
                  </a:lnTo>
                  <a:lnTo>
                    <a:pt x="719614" y="753618"/>
                  </a:lnTo>
                  <a:lnTo>
                    <a:pt x="722281" y="766096"/>
                  </a:lnTo>
                  <a:lnTo>
                    <a:pt x="726377" y="766096"/>
                  </a:lnTo>
                  <a:lnTo>
                    <a:pt x="745807" y="785051"/>
                  </a:lnTo>
                  <a:lnTo>
                    <a:pt x="750475" y="785051"/>
                  </a:lnTo>
                  <a:lnTo>
                    <a:pt x="778288" y="779336"/>
                  </a:lnTo>
                  <a:lnTo>
                    <a:pt x="797147" y="770858"/>
                  </a:lnTo>
                  <a:lnTo>
                    <a:pt x="801814" y="762000"/>
                  </a:lnTo>
                  <a:lnTo>
                    <a:pt x="797909" y="754761"/>
                  </a:lnTo>
                  <a:lnTo>
                    <a:pt x="805720" y="746189"/>
                  </a:lnTo>
                  <a:lnTo>
                    <a:pt x="811816" y="752189"/>
                  </a:lnTo>
                  <a:lnTo>
                    <a:pt x="817626" y="752666"/>
                  </a:lnTo>
                  <a:lnTo>
                    <a:pt x="822389" y="749046"/>
                  </a:lnTo>
                  <a:lnTo>
                    <a:pt x="819436" y="733425"/>
                  </a:lnTo>
                  <a:lnTo>
                    <a:pt x="811244" y="730758"/>
                  </a:lnTo>
                  <a:lnTo>
                    <a:pt x="810673" y="726758"/>
                  </a:lnTo>
                  <a:lnTo>
                    <a:pt x="805149" y="725805"/>
                  </a:lnTo>
                  <a:lnTo>
                    <a:pt x="806768" y="722281"/>
                  </a:lnTo>
                  <a:lnTo>
                    <a:pt x="789051" y="710756"/>
                  </a:lnTo>
                  <a:lnTo>
                    <a:pt x="775335" y="705517"/>
                  </a:lnTo>
                  <a:lnTo>
                    <a:pt x="773335" y="695801"/>
                  </a:lnTo>
                  <a:lnTo>
                    <a:pt x="764953" y="693611"/>
                  </a:lnTo>
                  <a:lnTo>
                    <a:pt x="759809" y="678752"/>
                  </a:lnTo>
                  <a:lnTo>
                    <a:pt x="756190" y="675418"/>
                  </a:lnTo>
                  <a:lnTo>
                    <a:pt x="751141" y="675227"/>
                  </a:lnTo>
                  <a:lnTo>
                    <a:pt x="754285" y="666369"/>
                  </a:lnTo>
                  <a:lnTo>
                    <a:pt x="757618" y="663893"/>
                  </a:lnTo>
                  <a:lnTo>
                    <a:pt x="761619" y="666655"/>
                  </a:lnTo>
                  <a:lnTo>
                    <a:pt x="765143" y="665798"/>
                  </a:lnTo>
                  <a:lnTo>
                    <a:pt x="766191" y="662845"/>
                  </a:lnTo>
                  <a:lnTo>
                    <a:pt x="761619" y="660273"/>
                  </a:lnTo>
                  <a:lnTo>
                    <a:pt x="762095" y="656273"/>
                  </a:lnTo>
                  <a:lnTo>
                    <a:pt x="765048" y="655415"/>
                  </a:lnTo>
                  <a:lnTo>
                    <a:pt x="765429" y="651510"/>
                  </a:lnTo>
                  <a:lnTo>
                    <a:pt x="762286" y="648176"/>
                  </a:lnTo>
                  <a:lnTo>
                    <a:pt x="768572" y="615125"/>
                  </a:lnTo>
                  <a:lnTo>
                    <a:pt x="767049" y="610934"/>
                  </a:lnTo>
                  <a:lnTo>
                    <a:pt x="760857" y="647510"/>
                  </a:lnTo>
                  <a:lnTo>
                    <a:pt x="759714" y="640080"/>
                  </a:lnTo>
                  <a:lnTo>
                    <a:pt x="765810" y="610743"/>
                  </a:lnTo>
                  <a:lnTo>
                    <a:pt x="748570" y="607600"/>
                  </a:lnTo>
                  <a:lnTo>
                    <a:pt x="746093" y="586931"/>
                  </a:lnTo>
                  <a:lnTo>
                    <a:pt x="733996" y="566833"/>
                  </a:lnTo>
                  <a:lnTo>
                    <a:pt x="741521" y="563404"/>
                  </a:lnTo>
                  <a:lnTo>
                    <a:pt x="739426" y="552641"/>
                  </a:lnTo>
                  <a:lnTo>
                    <a:pt x="743902" y="547497"/>
                  </a:lnTo>
                  <a:lnTo>
                    <a:pt x="748093" y="533305"/>
                  </a:lnTo>
                  <a:lnTo>
                    <a:pt x="753618" y="529876"/>
                  </a:lnTo>
                  <a:lnTo>
                    <a:pt x="753999" y="523113"/>
                  </a:lnTo>
                  <a:lnTo>
                    <a:pt x="760000" y="520446"/>
                  </a:lnTo>
                  <a:lnTo>
                    <a:pt x="764095" y="525590"/>
                  </a:lnTo>
                  <a:lnTo>
                    <a:pt x="759714" y="515969"/>
                  </a:lnTo>
                  <a:lnTo>
                    <a:pt x="768477" y="508826"/>
                  </a:lnTo>
                  <a:lnTo>
                    <a:pt x="771716" y="500729"/>
                  </a:lnTo>
                  <a:lnTo>
                    <a:pt x="775335" y="497205"/>
                  </a:lnTo>
                  <a:lnTo>
                    <a:pt x="782669" y="495586"/>
                  </a:lnTo>
                  <a:lnTo>
                    <a:pt x="782860" y="492347"/>
                  </a:lnTo>
                  <a:lnTo>
                    <a:pt x="796480" y="482441"/>
                  </a:lnTo>
                  <a:lnTo>
                    <a:pt x="806482" y="479679"/>
                  </a:lnTo>
                  <a:lnTo>
                    <a:pt x="803434" y="478155"/>
                  </a:lnTo>
                  <a:lnTo>
                    <a:pt x="803910" y="470535"/>
                  </a:lnTo>
                  <a:lnTo>
                    <a:pt x="812387" y="458438"/>
                  </a:lnTo>
                  <a:lnTo>
                    <a:pt x="802862" y="440055"/>
                  </a:lnTo>
                  <a:lnTo>
                    <a:pt x="786003" y="419100"/>
                  </a:lnTo>
                  <a:lnTo>
                    <a:pt x="789432" y="422243"/>
                  </a:lnTo>
                  <a:lnTo>
                    <a:pt x="798862" y="411766"/>
                  </a:lnTo>
                  <a:lnTo>
                    <a:pt x="793242" y="403860"/>
                  </a:lnTo>
                  <a:lnTo>
                    <a:pt x="798862" y="400050"/>
                  </a:lnTo>
                  <a:lnTo>
                    <a:pt x="792670" y="388049"/>
                  </a:lnTo>
                  <a:lnTo>
                    <a:pt x="790575" y="389001"/>
                  </a:lnTo>
                  <a:lnTo>
                    <a:pt x="775240" y="369284"/>
                  </a:lnTo>
                  <a:lnTo>
                    <a:pt x="767334" y="372713"/>
                  </a:lnTo>
                  <a:lnTo>
                    <a:pt x="761619" y="355854"/>
                  </a:lnTo>
                  <a:lnTo>
                    <a:pt x="761619" y="341090"/>
                  </a:lnTo>
                  <a:lnTo>
                    <a:pt x="754475" y="342043"/>
                  </a:lnTo>
                  <a:lnTo>
                    <a:pt x="752666" y="337566"/>
                  </a:lnTo>
                  <a:lnTo>
                    <a:pt x="748379" y="341186"/>
                  </a:lnTo>
                  <a:lnTo>
                    <a:pt x="743331" y="313658"/>
                  </a:lnTo>
                  <a:lnTo>
                    <a:pt x="745522" y="312706"/>
                  </a:lnTo>
                  <a:lnTo>
                    <a:pt x="741045" y="301752"/>
                  </a:lnTo>
                  <a:lnTo>
                    <a:pt x="751427" y="293846"/>
                  </a:lnTo>
                  <a:lnTo>
                    <a:pt x="747332" y="284226"/>
                  </a:lnTo>
                  <a:lnTo>
                    <a:pt x="751237" y="282321"/>
                  </a:lnTo>
                  <a:lnTo>
                    <a:pt x="748093" y="273177"/>
                  </a:lnTo>
                  <a:lnTo>
                    <a:pt x="753618" y="254603"/>
                  </a:lnTo>
                  <a:lnTo>
                    <a:pt x="751141" y="244221"/>
                  </a:lnTo>
                  <a:lnTo>
                    <a:pt x="748379" y="245174"/>
                  </a:lnTo>
                  <a:lnTo>
                    <a:pt x="746950" y="234982"/>
                  </a:lnTo>
                  <a:lnTo>
                    <a:pt x="744188" y="233934"/>
                  </a:lnTo>
                  <a:lnTo>
                    <a:pt x="743712" y="226695"/>
                  </a:lnTo>
                  <a:lnTo>
                    <a:pt x="747808" y="223933"/>
                  </a:lnTo>
                  <a:lnTo>
                    <a:pt x="736568" y="206502"/>
                  </a:lnTo>
                  <a:lnTo>
                    <a:pt x="739521" y="206978"/>
                  </a:lnTo>
                  <a:lnTo>
                    <a:pt x="737807" y="202692"/>
                  </a:lnTo>
                  <a:lnTo>
                    <a:pt x="749046" y="200501"/>
                  </a:lnTo>
                  <a:lnTo>
                    <a:pt x="764286" y="203740"/>
                  </a:lnTo>
                  <a:lnTo>
                    <a:pt x="767525" y="223076"/>
                  </a:lnTo>
                  <a:lnTo>
                    <a:pt x="777716" y="221266"/>
                  </a:lnTo>
                  <a:lnTo>
                    <a:pt x="784384" y="219456"/>
                  </a:lnTo>
                  <a:lnTo>
                    <a:pt x="782384" y="202025"/>
                  </a:lnTo>
                  <a:lnTo>
                    <a:pt x="800958" y="199835"/>
                  </a:lnTo>
                  <a:lnTo>
                    <a:pt x="804005" y="201930"/>
                  </a:lnTo>
                  <a:lnTo>
                    <a:pt x="803339" y="204502"/>
                  </a:lnTo>
                  <a:lnTo>
                    <a:pt x="838105" y="188119"/>
                  </a:lnTo>
                  <a:lnTo>
                    <a:pt x="834580" y="155448"/>
                  </a:lnTo>
                  <a:lnTo>
                    <a:pt x="827341" y="156115"/>
                  </a:lnTo>
                  <a:lnTo>
                    <a:pt x="824579" y="149162"/>
                  </a:lnTo>
                  <a:lnTo>
                    <a:pt x="836105" y="151448"/>
                  </a:lnTo>
                  <a:lnTo>
                    <a:pt x="823817" y="116967"/>
                  </a:lnTo>
                  <a:lnTo>
                    <a:pt x="825341" y="114300"/>
                  </a:lnTo>
                  <a:lnTo>
                    <a:pt x="820960" y="113252"/>
                  </a:lnTo>
                  <a:lnTo>
                    <a:pt x="818674" y="99917"/>
                  </a:lnTo>
                  <a:lnTo>
                    <a:pt x="813245" y="88392"/>
                  </a:lnTo>
                  <a:lnTo>
                    <a:pt x="817055" y="86773"/>
                  </a:lnTo>
                  <a:lnTo>
                    <a:pt x="823913" y="84392"/>
                  </a:lnTo>
                  <a:lnTo>
                    <a:pt x="812482" y="55626"/>
                  </a:lnTo>
                  <a:lnTo>
                    <a:pt x="846011" y="22955"/>
                  </a:lnTo>
                  <a:lnTo>
                    <a:pt x="856774" y="18098"/>
                  </a:lnTo>
                  <a:lnTo>
                    <a:pt x="865823" y="9525"/>
                  </a:lnTo>
                  <a:lnTo>
                    <a:pt x="873633" y="24956"/>
                  </a:lnTo>
                  <a:lnTo>
                    <a:pt x="887730" y="42672"/>
                  </a:lnTo>
                  <a:lnTo>
                    <a:pt x="889730" y="47625"/>
                  </a:lnTo>
                  <a:lnTo>
                    <a:pt x="887349" y="48768"/>
                  </a:lnTo>
                  <a:lnTo>
                    <a:pt x="892016" y="60579"/>
                  </a:lnTo>
                  <a:lnTo>
                    <a:pt x="902018" y="77057"/>
                  </a:lnTo>
                  <a:lnTo>
                    <a:pt x="905542" y="75057"/>
                  </a:lnTo>
                  <a:lnTo>
                    <a:pt x="913543" y="91345"/>
                  </a:lnTo>
                  <a:lnTo>
                    <a:pt x="922591" y="93154"/>
                  </a:lnTo>
                  <a:lnTo>
                    <a:pt x="933736" y="84487"/>
                  </a:lnTo>
                  <a:lnTo>
                    <a:pt x="937832" y="85154"/>
                  </a:lnTo>
                  <a:lnTo>
                    <a:pt x="953452" y="76771"/>
                  </a:lnTo>
                  <a:lnTo>
                    <a:pt x="953738" y="80772"/>
                  </a:lnTo>
                  <a:lnTo>
                    <a:pt x="951833" y="81058"/>
                  </a:lnTo>
                  <a:lnTo>
                    <a:pt x="953548" y="89916"/>
                  </a:lnTo>
                  <a:lnTo>
                    <a:pt x="957072" y="90487"/>
                  </a:lnTo>
                  <a:lnTo>
                    <a:pt x="960501" y="102013"/>
                  </a:lnTo>
                  <a:lnTo>
                    <a:pt x="947833" y="120015"/>
                  </a:lnTo>
                  <a:lnTo>
                    <a:pt x="952976" y="128587"/>
                  </a:lnTo>
                  <a:lnTo>
                    <a:pt x="949261" y="132017"/>
                  </a:lnTo>
                  <a:lnTo>
                    <a:pt x="952119" y="138208"/>
                  </a:lnTo>
                  <a:lnTo>
                    <a:pt x="948690" y="144780"/>
                  </a:lnTo>
                  <a:lnTo>
                    <a:pt x="958405" y="145447"/>
                  </a:lnTo>
                  <a:lnTo>
                    <a:pt x="960311" y="171069"/>
                  </a:lnTo>
                  <a:lnTo>
                    <a:pt x="972408" y="159925"/>
                  </a:lnTo>
                  <a:lnTo>
                    <a:pt x="984695" y="154495"/>
                  </a:lnTo>
                  <a:lnTo>
                    <a:pt x="984504" y="160592"/>
                  </a:lnTo>
                  <a:lnTo>
                    <a:pt x="1012507" y="186023"/>
                  </a:lnTo>
                  <a:lnTo>
                    <a:pt x="1022032" y="208312"/>
                  </a:lnTo>
                  <a:lnTo>
                    <a:pt x="1028129" y="210693"/>
                  </a:lnTo>
                  <a:lnTo>
                    <a:pt x="1030129" y="209455"/>
                  </a:lnTo>
                  <a:lnTo>
                    <a:pt x="1029176" y="206502"/>
                  </a:lnTo>
                  <a:lnTo>
                    <a:pt x="1044321" y="200978"/>
                  </a:lnTo>
                  <a:lnTo>
                    <a:pt x="1049274" y="209931"/>
                  </a:lnTo>
                  <a:lnTo>
                    <a:pt x="1055180" y="202787"/>
                  </a:lnTo>
                  <a:lnTo>
                    <a:pt x="1058704" y="209360"/>
                  </a:lnTo>
                  <a:lnTo>
                    <a:pt x="1043845" y="227171"/>
                  </a:lnTo>
                  <a:lnTo>
                    <a:pt x="1053370" y="243173"/>
                  </a:lnTo>
                  <a:lnTo>
                    <a:pt x="1043274" y="249269"/>
                  </a:lnTo>
                  <a:lnTo>
                    <a:pt x="1040320" y="260795"/>
                  </a:lnTo>
                  <a:lnTo>
                    <a:pt x="1033272" y="264319"/>
                  </a:lnTo>
                  <a:lnTo>
                    <a:pt x="1026605" y="272415"/>
                  </a:lnTo>
                  <a:lnTo>
                    <a:pt x="1021175" y="270224"/>
                  </a:lnTo>
                  <a:lnTo>
                    <a:pt x="1007936" y="276987"/>
                  </a:lnTo>
                  <a:lnTo>
                    <a:pt x="996696" y="287369"/>
                  </a:lnTo>
                  <a:lnTo>
                    <a:pt x="1001554" y="291465"/>
                  </a:lnTo>
                  <a:lnTo>
                    <a:pt x="999268" y="293751"/>
                  </a:lnTo>
                  <a:lnTo>
                    <a:pt x="1004030" y="297656"/>
                  </a:lnTo>
                  <a:lnTo>
                    <a:pt x="998696" y="298895"/>
                  </a:lnTo>
                  <a:lnTo>
                    <a:pt x="1005840" y="308134"/>
                  </a:lnTo>
                  <a:lnTo>
                    <a:pt x="999839" y="314896"/>
                  </a:lnTo>
                  <a:lnTo>
                    <a:pt x="1003364" y="322040"/>
                  </a:lnTo>
                  <a:lnTo>
                    <a:pt x="994315" y="329375"/>
                  </a:lnTo>
                  <a:lnTo>
                    <a:pt x="1004601" y="345186"/>
                  </a:lnTo>
                  <a:lnTo>
                    <a:pt x="997744" y="362998"/>
                  </a:lnTo>
                  <a:lnTo>
                    <a:pt x="1004601" y="369570"/>
                  </a:lnTo>
                  <a:lnTo>
                    <a:pt x="1002506" y="374904"/>
                  </a:lnTo>
                  <a:lnTo>
                    <a:pt x="1000125" y="373094"/>
                  </a:lnTo>
                  <a:lnTo>
                    <a:pt x="994124" y="382429"/>
                  </a:lnTo>
                  <a:lnTo>
                    <a:pt x="953358" y="419576"/>
                  </a:lnTo>
                  <a:lnTo>
                    <a:pt x="980789" y="443294"/>
                  </a:lnTo>
                  <a:lnTo>
                    <a:pt x="978503" y="445103"/>
                  </a:lnTo>
                  <a:lnTo>
                    <a:pt x="980980" y="458248"/>
                  </a:lnTo>
                  <a:lnTo>
                    <a:pt x="994029" y="486061"/>
                  </a:lnTo>
                  <a:lnTo>
                    <a:pt x="984028" y="512159"/>
                  </a:lnTo>
                  <a:lnTo>
                    <a:pt x="1017937" y="511969"/>
                  </a:lnTo>
                  <a:lnTo>
                    <a:pt x="1026414" y="507778"/>
                  </a:lnTo>
                  <a:lnTo>
                    <a:pt x="1029938" y="495110"/>
                  </a:lnTo>
                  <a:lnTo>
                    <a:pt x="1044226" y="504444"/>
                  </a:lnTo>
                  <a:lnTo>
                    <a:pt x="1046321" y="501777"/>
                  </a:lnTo>
                  <a:lnTo>
                    <a:pt x="1055465" y="509207"/>
                  </a:lnTo>
                  <a:lnTo>
                    <a:pt x="1060132" y="503492"/>
                  </a:lnTo>
                  <a:lnTo>
                    <a:pt x="1050798" y="496253"/>
                  </a:lnTo>
                  <a:lnTo>
                    <a:pt x="1051370" y="493871"/>
                  </a:lnTo>
                  <a:lnTo>
                    <a:pt x="1093756" y="530257"/>
                  </a:lnTo>
                  <a:lnTo>
                    <a:pt x="1090899" y="539401"/>
                  </a:lnTo>
                  <a:lnTo>
                    <a:pt x="1093375" y="543496"/>
                  </a:lnTo>
                  <a:lnTo>
                    <a:pt x="1077183" y="549212"/>
                  </a:lnTo>
                  <a:lnTo>
                    <a:pt x="1066991" y="571595"/>
                  </a:lnTo>
                  <a:lnTo>
                    <a:pt x="1071467" y="579692"/>
                  </a:lnTo>
                  <a:lnTo>
                    <a:pt x="1069657" y="580739"/>
                  </a:lnTo>
                  <a:lnTo>
                    <a:pt x="1072992" y="589598"/>
                  </a:lnTo>
                  <a:lnTo>
                    <a:pt x="1083469" y="607124"/>
                  </a:lnTo>
                  <a:lnTo>
                    <a:pt x="1077468" y="616458"/>
                  </a:lnTo>
                  <a:lnTo>
                    <a:pt x="1077373" y="621602"/>
                  </a:lnTo>
                  <a:lnTo>
                    <a:pt x="1073277" y="624840"/>
                  </a:lnTo>
                  <a:lnTo>
                    <a:pt x="1075944" y="629031"/>
                  </a:lnTo>
                  <a:lnTo>
                    <a:pt x="1074230" y="632460"/>
                  </a:lnTo>
                  <a:lnTo>
                    <a:pt x="1081945" y="636746"/>
                  </a:lnTo>
                  <a:lnTo>
                    <a:pt x="1084802" y="644652"/>
                  </a:lnTo>
                  <a:lnTo>
                    <a:pt x="1085469" y="651796"/>
                  </a:lnTo>
                  <a:lnTo>
                    <a:pt x="1081659" y="655987"/>
                  </a:lnTo>
                  <a:lnTo>
                    <a:pt x="1086993" y="664464"/>
                  </a:lnTo>
                  <a:lnTo>
                    <a:pt x="1082611" y="669417"/>
                  </a:lnTo>
                  <a:lnTo>
                    <a:pt x="1082897" y="683895"/>
                  </a:lnTo>
                  <a:lnTo>
                    <a:pt x="1082897" y="699897"/>
                  </a:lnTo>
                  <a:lnTo>
                    <a:pt x="1069753" y="715328"/>
                  </a:lnTo>
                  <a:lnTo>
                    <a:pt x="1064038" y="725996"/>
                  </a:lnTo>
                  <a:lnTo>
                    <a:pt x="1080611" y="750856"/>
                  </a:lnTo>
                  <a:lnTo>
                    <a:pt x="1095280" y="767715"/>
                  </a:lnTo>
                  <a:lnTo>
                    <a:pt x="1088136" y="771716"/>
                  </a:lnTo>
                  <a:lnTo>
                    <a:pt x="1098709" y="786479"/>
                  </a:lnTo>
                  <a:lnTo>
                    <a:pt x="1095566" y="789623"/>
                  </a:lnTo>
                  <a:lnTo>
                    <a:pt x="1093280" y="800195"/>
                  </a:lnTo>
                  <a:lnTo>
                    <a:pt x="1094041" y="812387"/>
                  </a:lnTo>
                  <a:lnTo>
                    <a:pt x="1106329" y="814864"/>
                  </a:lnTo>
                  <a:lnTo>
                    <a:pt x="1122902" y="811435"/>
                  </a:lnTo>
                  <a:lnTo>
                    <a:pt x="1126617" y="816483"/>
                  </a:lnTo>
                  <a:lnTo>
                    <a:pt x="1133951" y="818102"/>
                  </a:lnTo>
                  <a:lnTo>
                    <a:pt x="1189291" y="804386"/>
                  </a:lnTo>
                  <a:lnTo>
                    <a:pt x="1192244" y="830485"/>
                  </a:lnTo>
                  <a:lnTo>
                    <a:pt x="1197388" y="831723"/>
                  </a:lnTo>
                  <a:lnTo>
                    <a:pt x="1192625" y="854488"/>
                  </a:lnTo>
                  <a:lnTo>
                    <a:pt x="1180433" y="877062"/>
                  </a:lnTo>
                  <a:lnTo>
                    <a:pt x="1161574" y="894588"/>
                  </a:lnTo>
                  <a:lnTo>
                    <a:pt x="1148429" y="912781"/>
                  </a:lnTo>
                  <a:lnTo>
                    <a:pt x="1144143" y="924116"/>
                  </a:lnTo>
                  <a:lnTo>
                    <a:pt x="1131951" y="933831"/>
                  </a:lnTo>
                  <a:lnTo>
                    <a:pt x="1078706" y="918496"/>
                  </a:lnTo>
                  <a:lnTo>
                    <a:pt x="1075658" y="917067"/>
                  </a:lnTo>
                  <a:lnTo>
                    <a:pt x="1068800" y="903446"/>
                  </a:lnTo>
                  <a:lnTo>
                    <a:pt x="1066609" y="905161"/>
                  </a:lnTo>
                  <a:lnTo>
                    <a:pt x="1063276" y="914019"/>
                  </a:lnTo>
                  <a:lnTo>
                    <a:pt x="1053751" y="926211"/>
                  </a:lnTo>
                  <a:lnTo>
                    <a:pt x="1048417" y="939737"/>
                  </a:lnTo>
                  <a:lnTo>
                    <a:pt x="1042130" y="941165"/>
                  </a:lnTo>
                  <a:lnTo>
                    <a:pt x="1039939" y="947071"/>
                  </a:lnTo>
                  <a:lnTo>
                    <a:pt x="1037844" y="944975"/>
                  </a:lnTo>
                  <a:lnTo>
                    <a:pt x="1034605" y="950119"/>
                  </a:lnTo>
                  <a:lnTo>
                    <a:pt x="1033749" y="967359"/>
                  </a:lnTo>
                  <a:lnTo>
                    <a:pt x="1038034" y="981837"/>
                  </a:lnTo>
                  <a:lnTo>
                    <a:pt x="1029748" y="1000696"/>
                  </a:lnTo>
                  <a:lnTo>
                    <a:pt x="1032129" y="1022414"/>
                  </a:lnTo>
                  <a:lnTo>
                    <a:pt x="1035653" y="1017556"/>
                  </a:lnTo>
                  <a:lnTo>
                    <a:pt x="1035748" y="1011174"/>
                  </a:lnTo>
                  <a:lnTo>
                    <a:pt x="1039559" y="1012603"/>
                  </a:lnTo>
                  <a:lnTo>
                    <a:pt x="1039177" y="1017556"/>
                  </a:lnTo>
                  <a:lnTo>
                    <a:pt x="1033843" y="1024795"/>
                  </a:lnTo>
                  <a:lnTo>
                    <a:pt x="1036034" y="1029938"/>
                  </a:lnTo>
                  <a:lnTo>
                    <a:pt x="1032986" y="1034415"/>
                  </a:lnTo>
                  <a:lnTo>
                    <a:pt x="1046321" y="1035463"/>
                  </a:lnTo>
                  <a:lnTo>
                    <a:pt x="1053370" y="1043464"/>
                  </a:lnTo>
                  <a:lnTo>
                    <a:pt x="1055656" y="1054799"/>
                  </a:lnTo>
                  <a:lnTo>
                    <a:pt x="1064133" y="1055656"/>
                  </a:lnTo>
                  <a:lnTo>
                    <a:pt x="1130808" y="1037177"/>
                  </a:lnTo>
                  <a:lnTo>
                    <a:pt x="1147953" y="1066514"/>
                  </a:lnTo>
                  <a:lnTo>
                    <a:pt x="1156621" y="1072801"/>
                  </a:lnTo>
                  <a:lnTo>
                    <a:pt x="1151287" y="1080992"/>
                  </a:lnTo>
                  <a:lnTo>
                    <a:pt x="1139190" y="1084898"/>
                  </a:lnTo>
                  <a:lnTo>
                    <a:pt x="1136523" y="1107567"/>
                  </a:lnTo>
                  <a:lnTo>
                    <a:pt x="1128236" y="1114330"/>
                  </a:lnTo>
                  <a:lnTo>
                    <a:pt x="1125569" y="1115378"/>
                  </a:lnTo>
                  <a:lnTo>
                    <a:pt x="1124045" y="1113377"/>
                  </a:lnTo>
                  <a:lnTo>
                    <a:pt x="1108520" y="1130237"/>
                  </a:lnTo>
                  <a:lnTo>
                    <a:pt x="1116806" y="1143572"/>
                  </a:lnTo>
                  <a:lnTo>
                    <a:pt x="1118711" y="1154811"/>
                  </a:lnTo>
                  <a:lnTo>
                    <a:pt x="1126617" y="1172147"/>
                  </a:lnTo>
                  <a:lnTo>
                    <a:pt x="1142048" y="1186720"/>
                  </a:lnTo>
                  <a:lnTo>
                    <a:pt x="1144810" y="1205294"/>
                  </a:lnTo>
                  <a:lnTo>
                    <a:pt x="1141190" y="1212628"/>
                  </a:lnTo>
                  <a:lnTo>
                    <a:pt x="1142333" y="1216819"/>
                  </a:lnTo>
                  <a:lnTo>
                    <a:pt x="1152144" y="1223391"/>
                  </a:lnTo>
                  <a:lnTo>
                    <a:pt x="1161859" y="1238631"/>
                  </a:lnTo>
                  <a:lnTo>
                    <a:pt x="1177767" y="1252919"/>
                  </a:lnTo>
                  <a:lnTo>
                    <a:pt x="1182338" y="1247394"/>
                  </a:lnTo>
                  <a:lnTo>
                    <a:pt x="1187577" y="1247775"/>
                  </a:lnTo>
                  <a:lnTo>
                    <a:pt x="1193197" y="1257681"/>
                  </a:lnTo>
                  <a:lnTo>
                    <a:pt x="1207294" y="1258919"/>
                  </a:lnTo>
                  <a:lnTo>
                    <a:pt x="1215771" y="1253776"/>
                  </a:lnTo>
                  <a:lnTo>
                    <a:pt x="1221486" y="1257205"/>
                  </a:lnTo>
                  <a:lnTo>
                    <a:pt x="1226439" y="1256919"/>
                  </a:lnTo>
                  <a:lnTo>
                    <a:pt x="1235107" y="1250156"/>
                  </a:lnTo>
                  <a:lnTo>
                    <a:pt x="1242632" y="1261872"/>
                  </a:lnTo>
                  <a:lnTo>
                    <a:pt x="1260062" y="1260825"/>
                  </a:lnTo>
                  <a:lnTo>
                    <a:pt x="1269682" y="1266254"/>
                  </a:lnTo>
                  <a:lnTo>
                    <a:pt x="1280827" y="1263015"/>
                  </a:lnTo>
                  <a:lnTo>
                    <a:pt x="1290352" y="1255681"/>
                  </a:lnTo>
                  <a:lnTo>
                    <a:pt x="1296448" y="1258634"/>
                  </a:lnTo>
                  <a:lnTo>
                    <a:pt x="1305877" y="1269683"/>
                  </a:lnTo>
                  <a:lnTo>
                    <a:pt x="1285399" y="1315308"/>
                  </a:lnTo>
                  <a:lnTo>
                    <a:pt x="1290257" y="1334453"/>
                  </a:lnTo>
                  <a:lnTo>
                    <a:pt x="1297400" y="1344168"/>
                  </a:lnTo>
                  <a:lnTo>
                    <a:pt x="1297305" y="1348359"/>
                  </a:lnTo>
                  <a:lnTo>
                    <a:pt x="1278064" y="1349121"/>
                  </a:lnTo>
                  <a:lnTo>
                    <a:pt x="1258919" y="1355312"/>
                  </a:lnTo>
                  <a:lnTo>
                    <a:pt x="1257491" y="1377315"/>
                  </a:lnTo>
                  <a:lnTo>
                    <a:pt x="1251585" y="1396365"/>
                  </a:lnTo>
                  <a:lnTo>
                    <a:pt x="1248537" y="1396746"/>
                  </a:lnTo>
                  <a:lnTo>
                    <a:pt x="1247775" y="1401509"/>
                  </a:lnTo>
                  <a:lnTo>
                    <a:pt x="1223391" y="1419035"/>
                  </a:lnTo>
                  <a:lnTo>
                    <a:pt x="1215009" y="1416272"/>
                  </a:lnTo>
                  <a:lnTo>
                    <a:pt x="1212628" y="1418368"/>
                  </a:lnTo>
                  <a:lnTo>
                    <a:pt x="1208818" y="1417320"/>
                  </a:lnTo>
                  <a:lnTo>
                    <a:pt x="1208246" y="1423607"/>
                  </a:lnTo>
                  <a:lnTo>
                    <a:pt x="1201864" y="1425607"/>
                  </a:lnTo>
                  <a:lnTo>
                    <a:pt x="1196435" y="1419701"/>
                  </a:lnTo>
                  <a:lnTo>
                    <a:pt x="1197007" y="1432751"/>
                  </a:lnTo>
                  <a:lnTo>
                    <a:pt x="1199007" y="1434179"/>
                  </a:lnTo>
                  <a:lnTo>
                    <a:pt x="1196245" y="1435608"/>
                  </a:lnTo>
                  <a:lnTo>
                    <a:pt x="1177100" y="1437323"/>
                  </a:lnTo>
                  <a:lnTo>
                    <a:pt x="1164145" y="1435132"/>
                  </a:lnTo>
                  <a:lnTo>
                    <a:pt x="1154716" y="1440180"/>
                  </a:lnTo>
                  <a:lnTo>
                    <a:pt x="1153954" y="1451801"/>
                  </a:lnTo>
                  <a:lnTo>
                    <a:pt x="1158240" y="1458087"/>
                  </a:lnTo>
                  <a:lnTo>
                    <a:pt x="1157954" y="1469327"/>
                  </a:lnTo>
                  <a:lnTo>
                    <a:pt x="1162431" y="1479233"/>
                  </a:lnTo>
                  <a:lnTo>
                    <a:pt x="1159859" y="1497425"/>
                  </a:lnTo>
                  <a:lnTo>
                    <a:pt x="1149858" y="1492853"/>
                  </a:lnTo>
                  <a:lnTo>
                    <a:pt x="1134618" y="1495997"/>
                  </a:lnTo>
                  <a:lnTo>
                    <a:pt x="1129951" y="1491044"/>
                  </a:lnTo>
                  <a:lnTo>
                    <a:pt x="1117473" y="1487519"/>
                  </a:lnTo>
                  <a:lnTo>
                    <a:pt x="1100424" y="1487900"/>
                  </a:lnTo>
                  <a:lnTo>
                    <a:pt x="1094994" y="1490567"/>
                  </a:lnTo>
                  <a:lnTo>
                    <a:pt x="1095756" y="1498378"/>
                  </a:lnTo>
                  <a:lnTo>
                    <a:pt x="1093184" y="1498283"/>
                  </a:lnTo>
                  <a:lnTo>
                    <a:pt x="1091375" y="1505903"/>
                  </a:lnTo>
                  <a:lnTo>
                    <a:pt x="1085564" y="1506474"/>
                  </a:lnTo>
                  <a:lnTo>
                    <a:pt x="1082230" y="1514570"/>
                  </a:lnTo>
                  <a:lnTo>
                    <a:pt x="1078325" y="1513713"/>
                  </a:lnTo>
                  <a:lnTo>
                    <a:pt x="1073277" y="1516856"/>
                  </a:lnTo>
                  <a:lnTo>
                    <a:pt x="1066895" y="1514475"/>
                  </a:lnTo>
                  <a:lnTo>
                    <a:pt x="1064133" y="1509046"/>
                  </a:lnTo>
                  <a:lnTo>
                    <a:pt x="1067181" y="1497330"/>
                  </a:lnTo>
                  <a:lnTo>
                    <a:pt x="1064133" y="1491044"/>
                  </a:lnTo>
                  <a:lnTo>
                    <a:pt x="1061180" y="1492092"/>
                  </a:lnTo>
                  <a:lnTo>
                    <a:pt x="1052799" y="1505426"/>
                  </a:lnTo>
                  <a:lnTo>
                    <a:pt x="1040987" y="1498092"/>
                  </a:lnTo>
                  <a:lnTo>
                    <a:pt x="1035272" y="1497425"/>
                  </a:lnTo>
                  <a:lnTo>
                    <a:pt x="1028605" y="1497902"/>
                  </a:lnTo>
                  <a:lnTo>
                    <a:pt x="1025366" y="1499235"/>
                  </a:lnTo>
                  <a:lnTo>
                    <a:pt x="1027176" y="1489329"/>
                  </a:lnTo>
                  <a:lnTo>
                    <a:pt x="1012412" y="1487519"/>
                  </a:lnTo>
                  <a:lnTo>
                    <a:pt x="999839" y="1478852"/>
                  </a:lnTo>
                  <a:lnTo>
                    <a:pt x="997648" y="1461707"/>
                  </a:lnTo>
                  <a:lnTo>
                    <a:pt x="989552" y="1461421"/>
                  </a:lnTo>
                  <a:lnTo>
                    <a:pt x="978027" y="1455230"/>
                  </a:lnTo>
                  <a:lnTo>
                    <a:pt x="973645" y="1456754"/>
                  </a:lnTo>
                  <a:lnTo>
                    <a:pt x="980123" y="1485424"/>
                  </a:lnTo>
                  <a:lnTo>
                    <a:pt x="977646" y="1495139"/>
                  </a:lnTo>
                  <a:lnTo>
                    <a:pt x="973455" y="1501140"/>
                  </a:lnTo>
                  <a:lnTo>
                    <a:pt x="972979" y="1507712"/>
                  </a:lnTo>
                  <a:lnTo>
                    <a:pt x="965454" y="1515618"/>
                  </a:lnTo>
                  <a:lnTo>
                    <a:pt x="960025" y="1517523"/>
                  </a:lnTo>
                  <a:lnTo>
                    <a:pt x="947261" y="1538954"/>
                  </a:lnTo>
                  <a:lnTo>
                    <a:pt x="954024" y="1544669"/>
                  </a:lnTo>
                  <a:lnTo>
                    <a:pt x="950405" y="1547717"/>
                  </a:lnTo>
                  <a:lnTo>
                    <a:pt x="958405" y="1552861"/>
                  </a:lnTo>
                  <a:lnTo>
                    <a:pt x="955262" y="1561434"/>
                  </a:lnTo>
                  <a:lnTo>
                    <a:pt x="957453" y="1564005"/>
                  </a:lnTo>
                  <a:lnTo>
                    <a:pt x="952119" y="1570959"/>
                  </a:lnTo>
                  <a:lnTo>
                    <a:pt x="956882" y="1575626"/>
                  </a:lnTo>
                  <a:lnTo>
                    <a:pt x="940784" y="1582579"/>
                  </a:lnTo>
                  <a:lnTo>
                    <a:pt x="935641" y="1589246"/>
                  </a:lnTo>
                  <a:lnTo>
                    <a:pt x="925639" y="1580484"/>
                  </a:lnTo>
                  <a:lnTo>
                    <a:pt x="921448" y="1582293"/>
                  </a:lnTo>
                  <a:lnTo>
                    <a:pt x="914495" y="1580388"/>
                  </a:lnTo>
                  <a:lnTo>
                    <a:pt x="912114" y="1577912"/>
                  </a:lnTo>
                  <a:lnTo>
                    <a:pt x="911733" y="1569053"/>
                  </a:lnTo>
                  <a:lnTo>
                    <a:pt x="910495" y="1571435"/>
                  </a:lnTo>
                  <a:lnTo>
                    <a:pt x="904875" y="1570101"/>
                  </a:lnTo>
                  <a:lnTo>
                    <a:pt x="910876" y="1557338"/>
                  </a:lnTo>
                  <a:lnTo>
                    <a:pt x="908114" y="1550575"/>
                  </a:lnTo>
                  <a:lnTo>
                    <a:pt x="914019" y="1535621"/>
                  </a:lnTo>
                  <a:lnTo>
                    <a:pt x="905733" y="1525238"/>
                  </a:lnTo>
                  <a:lnTo>
                    <a:pt x="896874" y="1521524"/>
                  </a:lnTo>
                  <a:lnTo>
                    <a:pt x="897922" y="1513999"/>
                  </a:lnTo>
                  <a:lnTo>
                    <a:pt x="894302" y="1511808"/>
                  </a:lnTo>
                  <a:lnTo>
                    <a:pt x="885254" y="1521047"/>
                  </a:lnTo>
                  <a:lnTo>
                    <a:pt x="877062" y="1513237"/>
                  </a:lnTo>
                  <a:lnTo>
                    <a:pt x="860107" y="1514856"/>
                  </a:lnTo>
                  <a:lnTo>
                    <a:pt x="851630" y="1510856"/>
                  </a:lnTo>
                  <a:lnTo>
                    <a:pt x="851725" y="1514761"/>
                  </a:lnTo>
                  <a:lnTo>
                    <a:pt x="846391" y="1514666"/>
                  </a:lnTo>
                  <a:lnTo>
                    <a:pt x="846487" y="1517904"/>
                  </a:lnTo>
                  <a:lnTo>
                    <a:pt x="841057" y="1518000"/>
                  </a:lnTo>
                  <a:lnTo>
                    <a:pt x="843153" y="1527429"/>
                  </a:lnTo>
                  <a:lnTo>
                    <a:pt x="840295" y="1526000"/>
                  </a:lnTo>
                  <a:lnTo>
                    <a:pt x="828770" y="1532859"/>
                  </a:lnTo>
                  <a:lnTo>
                    <a:pt x="833057" y="1541050"/>
                  </a:lnTo>
                  <a:lnTo>
                    <a:pt x="834580" y="1540383"/>
                  </a:lnTo>
                  <a:lnTo>
                    <a:pt x="832295" y="1545431"/>
                  </a:lnTo>
                  <a:lnTo>
                    <a:pt x="834676" y="1546670"/>
                  </a:lnTo>
                  <a:lnTo>
                    <a:pt x="830580" y="1551718"/>
                  </a:lnTo>
                  <a:lnTo>
                    <a:pt x="846011" y="1576197"/>
                  </a:lnTo>
                  <a:lnTo>
                    <a:pt x="840962" y="1578102"/>
                  </a:lnTo>
                  <a:lnTo>
                    <a:pt x="843534" y="1585055"/>
                  </a:lnTo>
                  <a:lnTo>
                    <a:pt x="835819" y="1592009"/>
                  </a:lnTo>
                  <a:lnTo>
                    <a:pt x="836676" y="1599057"/>
                  </a:lnTo>
                  <a:lnTo>
                    <a:pt x="832390" y="1602200"/>
                  </a:lnTo>
                  <a:lnTo>
                    <a:pt x="837724" y="1608868"/>
                  </a:lnTo>
                  <a:lnTo>
                    <a:pt x="837724" y="1615154"/>
                  </a:lnTo>
                  <a:lnTo>
                    <a:pt x="842105" y="1618202"/>
                  </a:lnTo>
                  <a:lnTo>
                    <a:pt x="835819" y="1619441"/>
                  </a:lnTo>
                  <a:lnTo>
                    <a:pt x="835057" y="1628204"/>
                  </a:lnTo>
                  <a:lnTo>
                    <a:pt x="832675" y="1624965"/>
                  </a:lnTo>
                  <a:lnTo>
                    <a:pt x="826294" y="1630299"/>
                  </a:lnTo>
                  <a:lnTo>
                    <a:pt x="810292" y="1635157"/>
                  </a:lnTo>
                  <a:lnTo>
                    <a:pt x="799243" y="1643158"/>
                  </a:lnTo>
                  <a:lnTo>
                    <a:pt x="793528" y="1644492"/>
                  </a:lnTo>
                  <a:lnTo>
                    <a:pt x="787527" y="1639824"/>
                  </a:lnTo>
                  <a:lnTo>
                    <a:pt x="776668" y="1647159"/>
                  </a:lnTo>
                  <a:lnTo>
                    <a:pt x="776764" y="1650492"/>
                  </a:lnTo>
                  <a:lnTo>
                    <a:pt x="773239" y="1650016"/>
                  </a:lnTo>
                  <a:lnTo>
                    <a:pt x="771049" y="1652492"/>
                  </a:lnTo>
                  <a:lnTo>
                    <a:pt x="766476" y="1650397"/>
                  </a:lnTo>
                  <a:lnTo>
                    <a:pt x="766858" y="1652302"/>
                  </a:lnTo>
                  <a:lnTo>
                    <a:pt x="761048" y="1655445"/>
                  </a:lnTo>
                  <a:lnTo>
                    <a:pt x="754189" y="1654683"/>
                  </a:lnTo>
                  <a:lnTo>
                    <a:pt x="749332" y="1659827"/>
                  </a:lnTo>
                  <a:lnTo>
                    <a:pt x="746665" y="1675829"/>
                  </a:lnTo>
                  <a:lnTo>
                    <a:pt x="743902" y="1676781"/>
                  </a:lnTo>
                  <a:lnTo>
                    <a:pt x="745903" y="1684401"/>
                  </a:lnTo>
                  <a:lnTo>
                    <a:pt x="743998" y="1691164"/>
                  </a:lnTo>
                  <a:lnTo>
                    <a:pt x="736664" y="1695831"/>
                  </a:lnTo>
                  <a:lnTo>
                    <a:pt x="778955" y="1713834"/>
                  </a:lnTo>
                  <a:lnTo>
                    <a:pt x="783145" y="1708500"/>
                  </a:lnTo>
                  <a:lnTo>
                    <a:pt x="799624" y="1698117"/>
                  </a:lnTo>
                  <a:lnTo>
                    <a:pt x="799338" y="1702784"/>
                  </a:lnTo>
                  <a:lnTo>
                    <a:pt x="783622" y="1715834"/>
                  </a:lnTo>
                  <a:lnTo>
                    <a:pt x="787241" y="1717262"/>
                  </a:lnTo>
                  <a:lnTo>
                    <a:pt x="792766" y="1711738"/>
                  </a:lnTo>
                  <a:lnTo>
                    <a:pt x="795147" y="1715072"/>
                  </a:lnTo>
                  <a:lnTo>
                    <a:pt x="793052" y="1719072"/>
                  </a:lnTo>
                  <a:lnTo>
                    <a:pt x="811816" y="1722406"/>
                  </a:lnTo>
                  <a:lnTo>
                    <a:pt x="819150" y="1718882"/>
                  </a:lnTo>
                  <a:lnTo>
                    <a:pt x="821055" y="1720406"/>
                  </a:lnTo>
                  <a:lnTo>
                    <a:pt x="826008" y="1714500"/>
                  </a:lnTo>
                  <a:lnTo>
                    <a:pt x="828199" y="1715453"/>
                  </a:lnTo>
                  <a:lnTo>
                    <a:pt x="835247" y="1705356"/>
                  </a:lnTo>
                  <a:lnTo>
                    <a:pt x="840391" y="1709357"/>
                  </a:lnTo>
                  <a:lnTo>
                    <a:pt x="850964" y="1710595"/>
                  </a:lnTo>
                  <a:lnTo>
                    <a:pt x="853440" y="1714881"/>
                  </a:lnTo>
                  <a:lnTo>
                    <a:pt x="856679" y="1715072"/>
                  </a:lnTo>
                  <a:lnTo>
                    <a:pt x="863251" y="1712214"/>
                  </a:lnTo>
                  <a:lnTo>
                    <a:pt x="860012" y="1708118"/>
                  </a:lnTo>
                  <a:lnTo>
                    <a:pt x="866204" y="1704880"/>
                  </a:lnTo>
                  <a:lnTo>
                    <a:pt x="871633" y="1712119"/>
                  </a:lnTo>
                  <a:lnTo>
                    <a:pt x="871251" y="1715929"/>
                  </a:lnTo>
                  <a:lnTo>
                    <a:pt x="878205" y="1722596"/>
                  </a:lnTo>
                  <a:lnTo>
                    <a:pt x="879824" y="1729264"/>
                  </a:lnTo>
                  <a:lnTo>
                    <a:pt x="870871" y="1738884"/>
                  </a:lnTo>
                  <a:lnTo>
                    <a:pt x="874109" y="1748981"/>
                  </a:lnTo>
                  <a:lnTo>
                    <a:pt x="860679" y="1756696"/>
                  </a:lnTo>
                  <a:lnTo>
                    <a:pt x="838295" y="1755077"/>
                  </a:lnTo>
                  <a:lnTo>
                    <a:pt x="826580" y="1763173"/>
                  </a:lnTo>
                  <a:lnTo>
                    <a:pt x="814483" y="1760030"/>
                  </a:lnTo>
                  <a:lnTo>
                    <a:pt x="807625" y="1755267"/>
                  </a:lnTo>
                  <a:lnTo>
                    <a:pt x="791813" y="1754505"/>
                  </a:lnTo>
                  <a:lnTo>
                    <a:pt x="785241" y="1772793"/>
                  </a:lnTo>
                  <a:lnTo>
                    <a:pt x="786479" y="1774889"/>
                  </a:lnTo>
                  <a:lnTo>
                    <a:pt x="777907" y="1786700"/>
                  </a:lnTo>
                  <a:lnTo>
                    <a:pt x="758761" y="1790414"/>
                  </a:lnTo>
                  <a:lnTo>
                    <a:pt x="750856" y="1779651"/>
                  </a:lnTo>
                  <a:lnTo>
                    <a:pt x="728376" y="1762316"/>
                  </a:lnTo>
                  <a:lnTo>
                    <a:pt x="721900" y="1749933"/>
                  </a:lnTo>
                  <a:lnTo>
                    <a:pt x="715804" y="1745456"/>
                  </a:lnTo>
                  <a:lnTo>
                    <a:pt x="713232" y="1737741"/>
                  </a:lnTo>
                  <a:lnTo>
                    <a:pt x="709517" y="1741456"/>
                  </a:lnTo>
                  <a:lnTo>
                    <a:pt x="696277" y="1738027"/>
                  </a:lnTo>
                  <a:lnTo>
                    <a:pt x="668274" y="1739170"/>
                  </a:lnTo>
                  <a:lnTo>
                    <a:pt x="657796" y="1748123"/>
                  </a:lnTo>
                  <a:lnTo>
                    <a:pt x="651129" y="1749743"/>
                  </a:lnTo>
                  <a:lnTo>
                    <a:pt x="654939" y="1759077"/>
                  </a:lnTo>
                  <a:lnTo>
                    <a:pt x="656654" y="1783556"/>
                  </a:lnTo>
                  <a:lnTo>
                    <a:pt x="644366" y="1795463"/>
                  </a:lnTo>
                  <a:lnTo>
                    <a:pt x="651986" y="1811369"/>
                  </a:lnTo>
                  <a:lnTo>
                    <a:pt x="651986" y="1832801"/>
                  </a:lnTo>
                  <a:lnTo>
                    <a:pt x="641414" y="1847184"/>
                  </a:lnTo>
                  <a:lnTo>
                    <a:pt x="636841" y="1847374"/>
                  </a:lnTo>
                  <a:lnTo>
                    <a:pt x="635794" y="1850231"/>
                  </a:lnTo>
                  <a:lnTo>
                    <a:pt x="633793" y="1843850"/>
                  </a:lnTo>
                  <a:lnTo>
                    <a:pt x="629508" y="1844707"/>
                  </a:lnTo>
                  <a:lnTo>
                    <a:pt x="629508" y="1841087"/>
                  </a:lnTo>
                  <a:lnTo>
                    <a:pt x="626745" y="1841850"/>
                  </a:lnTo>
                  <a:lnTo>
                    <a:pt x="620077" y="1844802"/>
                  </a:lnTo>
                  <a:lnTo>
                    <a:pt x="618839" y="1848898"/>
                  </a:lnTo>
                  <a:lnTo>
                    <a:pt x="606933" y="1860709"/>
                  </a:lnTo>
                  <a:lnTo>
                    <a:pt x="598170" y="1855375"/>
                  </a:lnTo>
                  <a:lnTo>
                    <a:pt x="582930" y="1863281"/>
                  </a:lnTo>
                  <a:lnTo>
                    <a:pt x="576453" y="1855851"/>
                  </a:lnTo>
                  <a:lnTo>
                    <a:pt x="563689" y="1858233"/>
                  </a:lnTo>
                  <a:lnTo>
                    <a:pt x="549307" y="1857280"/>
                  </a:lnTo>
                  <a:lnTo>
                    <a:pt x="545306" y="1858137"/>
                  </a:lnTo>
                  <a:lnTo>
                    <a:pt x="535781" y="1867281"/>
                  </a:lnTo>
                  <a:lnTo>
                    <a:pt x="535210" y="1873758"/>
                  </a:lnTo>
                  <a:lnTo>
                    <a:pt x="525209" y="1876139"/>
                  </a:lnTo>
                  <a:lnTo>
                    <a:pt x="524446" y="1870805"/>
                  </a:lnTo>
                  <a:lnTo>
                    <a:pt x="533971" y="1855946"/>
                  </a:lnTo>
                  <a:lnTo>
                    <a:pt x="518922" y="1856804"/>
                  </a:lnTo>
                  <a:lnTo>
                    <a:pt x="521208" y="1852803"/>
                  </a:lnTo>
                  <a:lnTo>
                    <a:pt x="531686" y="1852994"/>
                  </a:lnTo>
                  <a:lnTo>
                    <a:pt x="526447" y="1840802"/>
                  </a:lnTo>
                  <a:lnTo>
                    <a:pt x="520732" y="1839183"/>
                  </a:lnTo>
                  <a:lnTo>
                    <a:pt x="511588" y="1831658"/>
                  </a:lnTo>
                  <a:lnTo>
                    <a:pt x="502348" y="1818037"/>
                  </a:lnTo>
                  <a:lnTo>
                    <a:pt x="496252" y="1814417"/>
                  </a:lnTo>
                  <a:lnTo>
                    <a:pt x="493300" y="1804130"/>
                  </a:lnTo>
                  <a:lnTo>
                    <a:pt x="487489" y="1798701"/>
                  </a:lnTo>
                  <a:lnTo>
                    <a:pt x="487775" y="1790129"/>
                  </a:lnTo>
                  <a:lnTo>
                    <a:pt x="504158" y="1778603"/>
                  </a:lnTo>
                  <a:lnTo>
                    <a:pt x="511873" y="1768317"/>
                  </a:lnTo>
                  <a:lnTo>
                    <a:pt x="518255" y="1751648"/>
                  </a:lnTo>
                  <a:lnTo>
                    <a:pt x="532257" y="1738694"/>
                  </a:lnTo>
                  <a:lnTo>
                    <a:pt x="527018" y="1732121"/>
                  </a:lnTo>
                  <a:lnTo>
                    <a:pt x="520827" y="1731645"/>
                  </a:lnTo>
                  <a:lnTo>
                    <a:pt x="520636" y="1728026"/>
                  </a:lnTo>
                  <a:lnTo>
                    <a:pt x="527304" y="1709547"/>
                  </a:lnTo>
                  <a:lnTo>
                    <a:pt x="528733" y="1691640"/>
                  </a:lnTo>
                  <a:lnTo>
                    <a:pt x="533686" y="1682306"/>
                  </a:lnTo>
                  <a:lnTo>
                    <a:pt x="522923" y="1671352"/>
                  </a:lnTo>
                  <a:lnTo>
                    <a:pt x="520922" y="1664589"/>
                  </a:lnTo>
                  <a:lnTo>
                    <a:pt x="523017" y="1661732"/>
                  </a:lnTo>
                  <a:lnTo>
                    <a:pt x="512064" y="1670018"/>
                  </a:lnTo>
                  <a:lnTo>
                    <a:pt x="493300" y="1665923"/>
                  </a:lnTo>
                  <a:lnTo>
                    <a:pt x="486918" y="1655350"/>
                  </a:lnTo>
                  <a:lnTo>
                    <a:pt x="463963" y="1632680"/>
                  </a:lnTo>
                  <a:lnTo>
                    <a:pt x="442436" y="1600391"/>
                  </a:lnTo>
                  <a:lnTo>
                    <a:pt x="455486" y="1587246"/>
                  </a:lnTo>
                  <a:lnTo>
                    <a:pt x="465106" y="1567148"/>
                  </a:lnTo>
                  <a:lnTo>
                    <a:pt x="483584" y="1555147"/>
                  </a:lnTo>
                  <a:lnTo>
                    <a:pt x="488823" y="1544384"/>
                  </a:lnTo>
                  <a:lnTo>
                    <a:pt x="484823" y="1538288"/>
                  </a:lnTo>
                  <a:lnTo>
                    <a:pt x="473583" y="1530477"/>
                  </a:lnTo>
                  <a:lnTo>
                    <a:pt x="472726" y="1525524"/>
                  </a:lnTo>
                  <a:lnTo>
                    <a:pt x="466344" y="1521238"/>
                  </a:lnTo>
                  <a:lnTo>
                    <a:pt x="466154" y="1517237"/>
                  </a:lnTo>
                  <a:lnTo>
                    <a:pt x="460724" y="1512665"/>
                  </a:lnTo>
                  <a:lnTo>
                    <a:pt x="461962" y="1511237"/>
                  </a:lnTo>
                  <a:lnTo>
                    <a:pt x="454819" y="1505808"/>
                  </a:lnTo>
                  <a:lnTo>
                    <a:pt x="446056" y="1509998"/>
                  </a:lnTo>
                  <a:lnTo>
                    <a:pt x="436436" y="1510189"/>
                  </a:lnTo>
                  <a:lnTo>
                    <a:pt x="430149" y="1515809"/>
                  </a:lnTo>
                  <a:lnTo>
                    <a:pt x="430244" y="1523429"/>
                  </a:lnTo>
                  <a:lnTo>
                    <a:pt x="436626" y="1528858"/>
                  </a:lnTo>
                  <a:lnTo>
                    <a:pt x="425863" y="1541526"/>
                  </a:lnTo>
                  <a:lnTo>
                    <a:pt x="407670" y="1553242"/>
                  </a:lnTo>
                  <a:lnTo>
                    <a:pt x="397288" y="1554099"/>
                  </a:lnTo>
                  <a:lnTo>
                    <a:pt x="387858" y="1558576"/>
                  </a:lnTo>
                  <a:lnTo>
                    <a:pt x="370713" y="1570959"/>
                  </a:lnTo>
                  <a:lnTo>
                    <a:pt x="378714" y="1576007"/>
                  </a:lnTo>
                  <a:lnTo>
                    <a:pt x="384048" y="1586484"/>
                  </a:lnTo>
                  <a:lnTo>
                    <a:pt x="381571" y="1587627"/>
                  </a:lnTo>
                  <a:lnTo>
                    <a:pt x="383572" y="1596390"/>
                  </a:lnTo>
                  <a:lnTo>
                    <a:pt x="398621" y="1613250"/>
                  </a:lnTo>
                  <a:lnTo>
                    <a:pt x="397955" y="1617917"/>
                  </a:lnTo>
                  <a:lnTo>
                    <a:pt x="379286" y="1631442"/>
                  </a:lnTo>
                  <a:lnTo>
                    <a:pt x="373380" y="1639062"/>
                  </a:lnTo>
                  <a:lnTo>
                    <a:pt x="366426" y="1641729"/>
                  </a:lnTo>
                  <a:lnTo>
                    <a:pt x="341852" y="1664303"/>
                  </a:lnTo>
                  <a:lnTo>
                    <a:pt x="330994" y="1661922"/>
                  </a:lnTo>
                  <a:lnTo>
                    <a:pt x="321659" y="1646873"/>
                  </a:lnTo>
                  <a:lnTo>
                    <a:pt x="315373" y="1652492"/>
                  </a:lnTo>
                  <a:lnTo>
                    <a:pt x="312039" y="1660303"/>
                  </a:lnTo>
                  <a:lnTo>
                    <a:pt x="314611" y="1669923"/>
                  </a:lnTo>
                  <a:lnTo>
                    <a:pt x="311944" y="1674686"/>
                  </a:lnTo>
                  <a:lnTo>
                    <a:pt x="279940" y="1704594"/>
                  </a:lnTo>
                  <a:close/>
                  <a:moveTo>
                    <a:pt x="810768" y="480251"/>
                  </a:moveTo>
                  <a:lnTo>
                    <a:pt x="824293" y="483775"/>
                  </a:lnTo>
                  <a:lnTo>
                    <a:pt x="825246" y="477584"/>
                  </a:lnTo>
                  <a:lnTo>
                    <a:pt x="820008" y="481870"/>
                  </a:lnTo>
                  <a:lnTo>
                    <a:pt x="810768" y="48025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36" name="Freihandform: Form 335">
              <a:extLst>
                <a:ext uri="{FF2B5EF4-FFF2-40B4-BE49-F238E27FC236}">
                  <a16:creationId xmlns:a16="http://schemas.microsoft.com/office/drawing/2014/main" id="{199B52D0-6B81-41A1-8A1E-D2568F508EF3}"/>
                </a:ext>
              </a:extLst>
            </p:cNvPr>
            <p:cNvSpPr/>
            <p:nvPr/>
          </p:nvSpPr>
          <p:spPr>
            <a:xfrm>
              <a:off x="3158818" y="2734100"/>
              <a:ext cx="247500" cy="405900"/>
            </a:xfrm>
            <a:custGeom>
              <a:avLst/>
              <a:gdLst>
                <a:gd name="connsiteX0" fmla="*/ 441198 w 476250"/>
                <a:gd name="connsiteY0" fmla="*/ 472249 h 781050"/>
                <a:gd name="connsiteX1" fmla="*/ 450438 w 476250"/>
                <a:gd name="connsiteY1" fmla="*/ 473869 h 781050"/>
                <a:gd name="connsiteX2" fmla="*/ 455676 w 476250"/>
                <a:gd name="connsiteY2" fmla="*/ 469582 h 781050"/>
                <a:gd name="connsiteX3" fmla="*/ 454723 w 476250"/>
                <a:gd name="connsiteY3" fmla="*/ 475774 h 781050"/>
                <a:gd name="connsiteX4" fmla="*/ 441198 w 476250"/>
                <a:gd name="connsiteY4" fmla="*/ 472249 h 781050"/>
                <a:gd name="connsiteX5" fmla="*/ 59722 w 476250"/>
                <a:gd name="connsiteY5" fmla="*/ 141732 h 781050"/>
                <a:gd name="connsiteX6" fmla="*/ 55150 w 476250"/>
                <a:gd name="connsiteY6" fmla="*/ 125254 h 781050"/>
                <a:gd name="connsiteX7" fmla="*/ 48292 w 476250"/>
                <a:gd name="connsiteY7" fmla="*/ 123444 h 781050"/>
                <a:gd name="connsiteX8" fmla="*/ 52959 w 476250"/>
                <a:gd name="connsiteY8" fmla="*/ 110395 h 781050"/>
                <a:gd name="connsiteX9" fmla="*/ 46863 w 476250"/>
                <a:gd name="connsiteY9" fmla="*/ 86106 h 781050"/>
                <a:gd name="connsiteX10" fmla="*/ 51531 w 476250"/>
                <a:gd name="connsiteY10" fmla="*/ 79629 h 781050"/>
                <a:gd name="connsiteX11" fmla="*/ 44768 w 476250"/>
                <a:gd name="connsiteY11" fmla="*/ 55816 h 781050"/>
                <a:gd name="connsiteX12" fmla="*/ 54864 w 476250"/>
                <a:gd name="connsiteY12" fmla="*/ 50482 h 781050"/>
                <a:gd name="connsiteX13" fmla="*/ 61056 w 476250"/>
                <a:gd name="connsiteY13" fmla="*/ 50101 h 781050"/>
                <a:gd name="connsiteX14" fmla="*/ 70866 w 476250"/>
                <a:gd name="connsiteY14" fmla="*/ 42862 h 781050"/>
                <a:gd name="connsiteX15" fmla="*/ 79439 w 476250"/>
                <a:gd name="connsiteY15" fmla="*/ 41053 h 781050"/>
                <a:gd name="connsiteX16" fmla="*/ 82963 w 476250"/>
                <a:gd name="connsiteY16" fmla="*/ 37052 h 781050"/>
                <a:gd name="connsiteX17" fmla="*/ 101060 w 476250"/>
                <a:gd name="connsiteY17" fmla="*/ 31432 h 781050"/>
                <a:gd name="connsiteX18" fmla="*/ 109061 w 476250"/>
                <a:gd name="connsiteY18" fmla="*/ 33433 h 781050"/>
                <a:gd name="connsiteX19" fmla="*/ 123158 w 476250"/>
                <a:gd name="connsiteY19" fmla="*/ 44005 h 781050"/>
                <a:gd name="connsiteX20" fmla="*/ 150305 w 476250"/>
                <a:gd name="connsiteY20" fmla="*/ 48673 h 781050"/>
                <a:gd name="connsiteX21" fmla="*/ 150305 w 476250"/>
                <a:gd name="connsiteY21" fmla="*/ 45720 h 781050"/>
                <a:gd name="connsiteX22" fmla="*/ 182404 w 476250"/>
                <a:gd name="connsiteY22" fmla="*/ 33433 h 781050"/>
                <a:gd name="connsiteX23" fmla="*/ 197930 w 476250"/>
                <a:gd name="connsiteY23" fmla="*/ 22288 h 781050"/>
                <a:gd name="connsiteX24" fmla="*/ 207073 w 476250"/>
                <a:gd name="connsiteY24" fmla="*/ 20002 h 781050"/>
                <a:gd name="connsiteX25" fmla="*/ 209265 w 476250"/>
                <a:gd name="connsiteY25" fmla="*/ 22098 h 781050"/>
                <a:gd name="connsiteX26" fmla="*/ 235458 w 476250"/>
                <a:gd name="connsiteY26" fmla="*/ 11334 h 781050"/>
                <a:gd name="connsiteX27" fmla="*/ 246698 w 476250"/>
                <a:gd name="connsiteY27" fmla="*/ 9525 h 781050"/>
                <a:gd name="connsiteX28" fmla="*/ 249936 w 476250"/>
                <a:gd name="connsiteY28" fmla="*/ 9906 h 781050"/>
                <a:gd name="connsiteX29" fmla="*/ 255365 w 476250"/>
                <a:gd name="connsiteY29" fmla="*/ 17526 h 781050"/>
                <a:gd name="connsiteX30" fmla="*/ 287084 w 476250"/>
                <a:gd name="connsiteY30" fmla="*/ 22193 h 781050"/>
                <a:gd name="connsiteX31" fmla="*/ 315373 w 476250"/>
                <a:gd name="connsiteY31" fmla="*/ 40672 h 781050"/>
                <a:gd name="connsiteX32" fmla="*/ 341948 w 476250"/>
                <a:gd name="connsiteY32" fmla="*/ 47053 h 781050"/>
                <a:gd name="connsiteX33" fmla="*/ 347949 w 476250"/>
                <a:gd name="connsiteY33" fmla="*/ 52578 h 781050"/>
                <a:gd name="connsiteX34" fmla="*/ 362141 w 476250"/>
                <a:gd name="connsiteY34" fmla="*/ 51816 h 781050"/>
                <a:gd name="connsiteX35" fmla="*/ 361569 w 476250"/>
                <a:gd name="connsiteY35" fmla="*/ 58293 h 781050"/>
                <a:gd name="connsiteX36" fmla="*/ 358902 w 476250"/>
                <a:gd name="connsiteY36" fmla="*/ 60960 h 781050"/>
                <a:gd name="connsiteX37" fmla="*/ 360616 w 476250"/>
                <a:gd name="connsiteY37" fmla="*/ 74581 h 781050"/>
                <a:gd name="connsiteX38" fmla="*/ 369665 w 476250"/>
                <a:gd name="connsiteY38" fmla="*/ 75057 h 781050"/>
                <a:gd name="connsiteX39" fmla="*/ 398716 w 476250"/>
                <a:gd name="connsiteY39" fmla="*/ 60007 h 781050"/>
                <a:gd name="connsiteX40" fmla="*/ 414147 w 476250"/>
                <a:gd name="connsiteY40" fmla="*/ 55816 h 781050"/>
                <a:gd name="connsiteX41" fmla="*/ 415100 w 476250"/>
                <a:gd name="connsiteY41" fmla="*/ 59341 h 781050"/>
                <a:gd name="connsiteX42" fmla="*/ 428720 w 476250"/>
                <a:gd name="connsiteY42" fmla="*/ 62008 h 781050"/>
                <a:gd name="connsiteX43" fmla="*/ 432340 w 476250"/>
                <a:gd name="connsiteY43" fmla="*/ 60007 h 781050"/>
                <a:gd name="connsiteX44" fmla="*/ 447485 w 476250"/>
                <a:gd name="connsiteY44" fmla="*/ 78772 h 781050"/>
                <a:gd name="connsiteX45" fmla="*/ 443675 w 476250"/>
                <a:gd name="connsiteY45" fmla="*/ 80391 h 781050"/>
                <a:gd name="connsiteX46" fmla="*/ 449104 w 476250"/>
                <a:gd name="connsiteY46" fmla="*/ 91916 h 781050"/>
                <a:gd name="connsiteX47" fmla="*/ 451390 w 476250"/>
                <a:gd name="connsiteY47" fmla="*/ 105251 h 781050"/>
                <a:gd name="connsiteX48" fmla="*/ 455772 w 476250"/>
                <a:gd name="connsiteY48" fmla="*/ 106299 h 781050"/>
                <a:gd name="connsiteX49" fmla="*/ 454247 w 476250"/>
                <a:gd name="connsiteY49" fmla="*/ 108966 h 781050"/>
                <a:gd name="connsiteX50" fmla="*/ 466535 w 476250"/>
                <a:gd name="connsiteY50" fmla="*/ 143446 h 781050"/>
                <a:gd name="connsiteX51" fmla="*/ 455009 w 476250"/>
                <a:gd name="connsiteY51" fmla="*/ 141160 h 781050"/>
                <a:gd name="connsiteX52" fmla="*/ 457771 w 476250"/>
                <a:gd name="connsiteY52" fmla="*/ 148114 h 781050"/>
                <a:gd name="connsiteX53" fmla="*/ 465011 w 476250"/>
                <a:gd name="connsiteY53" fmla="*/ 147447 h 781050"/>
                <a:gd name="connsiteX54" fmla="*/ 468535 w 476250"/>
                <a:gd name="connsiteY54" fmla="*/ 180117 h 781050"/>
                <a:gd name="connsiteX55" fmla="*/ 433769 w 476250"/>
                <a:gd name="connsiteY55" fmla="*/ 196500 h 781050"/>
                <a:gd name="connsiteX56" fmla="*/ 434435 w 476250"/>
                <a:gd name="connsiteY56" fmla="*/ 193929 h 781050"/>
                <a:gd name="connsiteX57" fmla="*/ 431388 w 476250"/>
                <a:gd name="connsiteY57" fmla="*/ 191833 h 781050"/>
                <a:gd name="connsiteX58" fmla="*/ 412814 w 476250"/>
                <a:gd name="connsiteY58" fmla="*/ 194024 h 781050"/>
                <a:gd name="connsiteX59" fmla="*/ 414814 w 476250"/>
                <a:gd name="connsiteY59" fmla="*/ 211455 h 781050"/>
                <a:gd name="connsiteX60" fmla="*/ 408147 w 476250"/>
                <a:gd name="connsiteY60" fmla="*/ 213265 h 781050"/>
                <a:gd name="connsiteX61" fmla="*/ 397955 w 476250"/>
                <a:gd name="connsiteY61" fmla="*/ 215074 h 781050"/>
                <a:gd name="connsiteX62" fmla="*/ 394716 w 476250"/>
                <a:gd name="connsiteY62" fmla="*/ 195739 h 781050"/>
                <a:gd name="connsiteX63" fmla="*/ 379476 w 476250"/>
                <a:gd name="connsiteY63" fmla="*/ 192500 h 781050"/>
                <a:gd name="connsiteX64" fmla="*/ 368237 w 476250"/>
                <a:gd name="connsiteY64" fmla="*/ 194691 h 781050"/>
                <a:gd name="connsiteX65" fmla="*/ 369951 w 476250"/>
                <a:gd name="connsiteY65" fmla="*/ 198977 h 781050"/>
                <a:gd name="connsiteX66" fmla="*/ 366999 w 476250"/>
                <a:gd name="connsiteY66" fmla="*/ 198501 h 781050"/>
                <a:gd name="connsiteX67" fmla="*/ 378238 w 476250"/>
                <a:gd name="connsiteY67" fmla="*/ 215932 h 781050"/>
                <a:gd name="connsiteX68" fmla="*/ 374142 w 476250"/>
                <a:gd name="connsiteY68" fmla="*/ 218694 h 781050"/>
                <a:gd name="connsiteX69" fmla="*/ 374618 w 476250"/>
                <a:gd name="connsiteY69" fmla="*/ 225933 h 781050"/>
                <a:gd name="connsiteX70" fmla="*/ 377380 w 476250"/>
                <a:gd name="connsiteY70" fmla="*/ 226981 h 781050"/>
                <a:gd name="connsiteX71" fmla="*/ 378809 w 476250"/>
                <a:gd name="connsiteY71" fmla="*/ 237172 h 781050"/>
                <a:gd name="connsiteX72" fmla="*/ 381571 w 476250"/>
                <a:gd name="connsiteY72" fmla="*/ 236220 h 781050"/>
                <a:gd name="connsiteX73" fmla="*/ 384048 w 476250"/>
                <a:gd name="connsiteY73" fmla="*/ 246602 h 781050"/>
                <a:gd name="connsiteX74" fmla="*/ 378523 w 476250"/>
                <a:gd name="connsiteY74" fmla="*/ 265176 h 781050"/>
                <a:gd name="connsiteX75" fmla="*/ 381667 w 476250"/>
                <a:gd name="connsiteY75" fmla="*/ 274320 h 781050"/>
                <a:gd name="connsiteX76" fmla="*/ 377762 w 476250"/>
                <a:gd name="connsiteY76" fmla="*/ 276225 h 781050"/>
                <a:gd name="connsiteX77" fmla="*/ 381857 w 476250"/>
                <a:gd name="connsiteY77" fmla="*/ 285845 h 781050"/>
                <a:gd name="connsiteX78" fmla="*/ 371475 w 476250"/>
                <a:gd name="connsiteY78" fmla="*/ 293751 h 781050"/>
                <a:gd name="connsiteX79" fmla="*/ 375952 w 476250"/>
                <a:gd name="connsiteY79" fmla="*/ 304705 h 781050"/>
                <a:gd name="connsiteX80" fmla="*/ 373761 w 476250"/>
                <a:gd name="connsiteY80" fmla="*/ 305657 h 781050"/>
                <a:gd name="connsiteX81" fmla="*/ 378809 w 476250"/>
                <a:gd name="connsiteY81" fmla="*/ 333184 h 781050"/>
                <a:gd name="connsiteX82" fmla="*/ 383096 w 476250"/>
                <a:gd name="connsiteY82" fmla="*/ 329565 h 781050"/>
                <a:gd name="connsiteX83" fmla="*/ 384906 w 476250"/>
                <a:gd name="connsiteY83" fmla="*/ 334042 h 781050"/>
                <a:gd name="connsiteX84" fmla="*/ 392049 w 476250"/>
                <a:gd name="connsiteY84" fmla="*/ 333089 h 781050"/>
                <a:gd name="connsiteX85" fmla="*/ 392049 w 476250"/>
                <a:gd name="connsiteY85" fmla="*/ 347853 h 781050"/>
                <a:gd name="connsiteX86" fmla="*/ 397764 w 476250"/>
                <a:gd name="connsiteY86" fmla="*/ 364712 h 781050"/>
                <a:gd name="connsiteX87" fmla="*/ 405670 w 476250"/>
                <a:gd name="connsiteY87" fmla="*/ 361283 h 781050"/>
                <a:gd name="connsiteX88" fmla="*/ 421005 w 476250"/>
                <a:gd name="connsiteY88" fmla="*/ 381000 h 781050"/>
                <a:gd name="connsiteX89" fmla="*/ 423100 w 476250"/>
                <a:gd name="connsiteY89" fmla="*/ 380047 h 781050"/>
                <a:gd name="connsiteX90" fmla="*/ 429292 w 476250"/>
                <a:gd name="connsiteY90" fmla="*/ 392049 h 781050"/>
                <a:gd name="connsiteX91" fmla="*/ 423672 w 476250"/>
                <a:gd name="connsiteY91" fmla="*/ 395859 h 781050"/>
                <a:gd name="connsiteX92" fmla="*/ 429292 w 476250"/>
                <a:gd name="connsiteY92" fmla="*/ 403765 h 781050"/>
                <a:gd name="connsiteX93" fmla="*/ 419862 w 476250"/>
                <a:gd name="connsiteY93" fmla="*/ 414242 h 781050"/>
                <a:gd name="connsiteX94" fmla="*/ 416433 w 476250"/>
                <a:gd name="connsiteY94" fmla="*/ 411099 h 781050"/>
                <a:gd name="connsiteX95" fmla="*/ 433292 w 476250"/>
                <a:gd name="connsiteY95" fmla="*/ 432054 h 781050"/>
                <a:gd name="connsiteX96" fmla="*/ 442817 w 476250"/>
                <a:gd name="connsiteY96" fmla="*/ 450437 h 781050"/>
                <a:gd name="connsiteX97" fmla="*/ 434340 w 476250"/>
                <a:gd name="connsiteY97" fmla="*/ 462534 h 781050"/>
                <a:gd name="connsiteX98" fmla="*/ 433864 w 476250"/>
                <a:gd name="connsiteY98" fmla="*/ 470154 h 781050"/>
                <a:gd name="connsiteX99" fmla="*/ 436912 w 476250"/>
                <a:gd name="connsiteY99" fmla="*/ 471678 h 781050"/>
                <a:gd name="connsiteX100" fmla="*/ 426911 w 476250"/>
                <a:gd name="connsiteY100" fmla="*/ 474440 h 781050"/>
                <a:gd name="connsiteX101" fmla="*/ 413290 w 476250"/>
                <a:gd name="connsiteY101" fmla="*/ 484346 h 781050"/>
                <a:gd name="connsiteX102" fmla="*/ 413099 w 476250"/>
                <a:gd name="connsiteY102" fmla="*/ 487584 h 781050"/>
                <a:gd name="connsiteX103" fmla="*/ 405765 w 476250"/>
                <a:gd name="connsiteY103" fmla="*/ 489204 h 781050"/>
                <a:gd name="connsiteX104" fmla="*/ 402146 w 476250"/>
                <a:gd name="connsiteY104" fmla="*/ 492728 h 781050"/>
                <a:gd name="connsiteX105" fmla="*/ 398907 w 476250"/>
                <a:gd name="connsiteY105" fmla="*/ 500824 h 781050"/>
                <a:gd name="connsiteX106" fmla="*/ 390144 w 476250"/>
                <a:gd name="connsiteY106" fmla="*/ 507968 h 781050"/>
                <a:gd name="connsiteX107" fmla="*/ 394525 w 476250"/>
                <a:gd name="connsiteY107" fmla="*/ 517588 h 781050"/>
                <a:gd name="connsiteX108" fmla="*/ 390430 w 476250"/>
                <a:gd name="connsiteY108" fmla="*/ 512445 h 781050"/>
                <a:gd name="connsiteX109" fmla="*/ 384429 w 476250"/>
                <a:gd name="connsiteY109" fmla="*/ 515112 h 781050"/>
                <a:gd name="connsiteX110" fmla="*/ 384048 w 476250"/>
                <a:gd name="connsiteY110" fmla="*/ 521875 h 781050"/>
                <a:gd name="connsiteX111" fmla="*/ 378523 w 476250"/>
                <a:gd name="connsiteY111" fmla="*/ 525304 h 781050"/>
                <a:gd name="connsiteX112" fmla="*/ 374332 w 476250"/>
                <a:gd name="connsiteY112" fmla="*/ 539496 h 781050"/>
                <a:gd name="connsiteX113" fmla="*/ 369856 w 476250"/>
                <a:gd name="connsiteY113" fmla="*/ 544639 h 781050"/>
                <a:gd name="connsiteX114" fmla="*/ 371951 w 476250"/>
                <a:gd name="connsiteY114" fmla="*/ 555403 h 781050"/>
                <a:gd name="connsiteX115" fmla="*/ 364427 w 476250"/>
                <a:gd name="connsiteY115" fmla="*/ 558832 h 781050"/>
                <a:gd name="connsiteX116" fmla="*/ 376524 w 476250"/>
                <a:gd name="connsiteY116" fmla="*/ 578929 h 781050"/>
                <a:gd name="connsiteX117" fmla="*/ 379000 w 476250"/>
                <a:gd name="connsiteY117" fmla="*/ 599599 h 781050"/>
                <a:gd name="connsiteX118" fmla="*/ 396240 w 476250"/>
                <a:gd name="connsiteY118" fmla="*/ 602742 h 781050"/>
                <a:gd name="connsiteX119" fmla="*/ 390144 w 476250"/>
                <a:gd name="connsiteY119" fmla="*/ 632079 h 781050"/>
                <a:gd name="connsiteX120" fmla="*/ 391287 w 476250"/>
                <a:gd name="connsiteY120" fmla="*/ 639508 h 781050"/>
                <a:gd name="connsiteX121" fmla="*/ 397479 w 476250"/>
                <a:gd name="connsiteY121" fmla="*/ 602932 h 781050"/>
                <a:gd name="connsiteX122" fmla="*/ 399002 w 476250"/>
                <a:gd name="connsiteY122" fmla="*/ 607123 h 781050"/>
                <a:gd name="connsiteX123" fmla="*/ 392716 w 476250"/>
                <a:gd name="connsiteY123" fmla="*/ 640175 h 781050"/>
                <a:gd name="connsiteX124" fmla="*/ 395859 w 476250"/>
                <a:gd name="connsiteY124" fmla="*/ 643509 h 781050"/>
                <a:gd name="connsiteX125" fmla="*/ 395478 w 476250"/>
                <a:gd name="connsiteY125" fmla="*/ 647414 h 781050"/>
                <a:gd name="connsiteX126" fmla="*/ 392525 w 476250"/>
                <a:gd name="connsiteY126" fmla="*/ 648271 h 781050"/>
                <a:gd name="connsiteX127" fmla="*/ 392049 w 476250"/>
                <a:gd name="connsiteY127" fmla="*/ 652272 h 781050"/>
                <a:gd name="connsiteX128" fmla="*/ 396621 w 476250"/>
                <a:gd name="connsiteY128" fmla="*/ 654844 h 781050"/>
                <a:gd name="connsiteX129" fmla="*/ 395574 w 476250"/>
                <a:gd name="connsiteY129" fmla="*/ 657796 h 781050"/>
                <a:gd name="connsiteX130" fmla="*/ 392049 w 476250"/>
                <a:gd name="connsiteY130" fmla="*/ 658654 h 781050"/>
                <a:gd name="connsiteX131" fmla="*/ 388048 w 476250"/>
                <a:gd name="connsiteY131" fmla="*/ 655891 h 781050"/>
                <a:gd name="connsiteX132" fmla="*/ 384715 w 476250"/>
                <a:gd name="connsiteY132" fmla="*/ 658368 h 781050"/>
                <a:gd name="connsiteX133" fmla="*/ 381571 w 476250"/>
                <a:gd name="connsiteY133" fmla="*/ 667226 h 781050"/>
                <a:gd name="connsiteX134" fmla="*/ 386620 w 476250"/>
                <a:gd name="connsiteY134" fmla="*/ 667417 h 781050"/>
                <a:gd name="connsiteX135" fmla="*/ 390240 w 476250"/>
                <a:gd name="connsiteY135" fmla="*/ 670750 h 781050"/>
                <a:gd name="connsiteX136" fmla="*/ 395383 w 476250"/>
                <a:gd name="connsiteY136" fmla="*/ 685609 h 781050"/>
                <a:gd name="connsiteX137" fmla="*/ 403765 w 476250"/>
                <a:gd name="connsiteY137" fmla="*/ 687800 h 781050"/>
                <a:gd name="connsiteX138" fmla="*/ 405765 w 476250"/>
                <a:gd name="connsiteY138" fmla="*/ 697516 h 781050"/>
                <a:gd name="connsiteX139" fmla="*/ 419481 w 476250"/>
                <a:gd name="connsiteY139" fmla="*/ 702754 h 781050"/>
                <a:gd name="connsiteX140" fmla="*/ 437198 w 476250"/>
                <a:gd name="connsiteY140" fmla="*/ 714280 h 781050"/>
                <a:gd name="connsiteX141" fmla="*/ 435579 w 476250"/>
                <a:gd name="connsiteY141" fmla="*/ 717804 h 781050"/>
                <a:gd name="connsiteX142" fmla="*/ 441103 w 476250"/>
                <a:gd name="connsiteY142" fmla="*/ 718756 h 781050"/>
                <a:gd name="connsiteX143" fmla="*/ 441674 w 476250"/>
                <a:gd name="connsiteY143" fmla="*/ 722757 h 781050"/>
                <a:gd name="connsiteX144" fmla="*/ 449866 w 476250"/>
                <a:gd name="connsiteY144" fmla="*/ 725424 h 781050"/>
                <a:gd name="connsiteX145" fmla="*/ 452819 w 476250"/>
                <a:gd name="connsiteY145" fmla="*/ 741045 h 781050"/>
                <a:gd name="connsiteX146" fmla="*/ 448056 w 476250"/>
                <a:gd name="connsiteY146" fmla="*/ 744664 h 781050"/>
                <a:gd name="connsiteX147" fmla="*/ 442246 w 476250"/>
                <a:gd name="connsiteY147" fmla="*/ 744188 h 781050"/>
                <a:gd name="connsiteX148" fmla="*/ 436150 w 476250"/>
                <a:gd name="connsiteY148" fmla="*/ 738188 h 781050"/>
                <a:gd name="connsiteX149" fmla="*/ 428340 w 476250"/>
                <a:gd name="connsiteY149" fmla="*/ 746760 h 781050"/>
                <a:gd name="connsiteX150" fmla="*/ 432245 w 476250"/>
                <a:gd name="connsiteY150" fmla="*/ 753999 h 781050"/>
                <a:gd name="connsiteX151" fmla="*/ 427577 w 476250"/>
                <a:gd name="connsiteY151" fmla="*/ 762857 h 781050"/>
                <a:gd name="connsiteX152" fmla="*/ 408718 w 476250"/>
                <a:gd name="connsiteY152" fmla="*/ 771334 h 781050"/>
                <a:gd name="connsiteX153" fmla="*/ 380905 w 476250"/>
                <a:gd name="connsiteY153" fmla="*/ 777049 h 781050"/>
                <a:gd name="connsiteX154" fmla="*/ 376237 w 476250"/>
                <a:gd name="connsiteY154" fmla="*/ 777049 h 781050"/>
                <a:gd name="connsiteX155" fmla="*/ 356807 w 476250"/>
                <a:gd name="connsiteY155" fmla="*/ 758095 h 781050"/>
                <a:gd name="connsiteX156" fmla="*/ 352711 w 476250"/>
                <a:gd name="connsiteY156" fmla="*/ 758095 h 781050"/>
                <a:gd name="connsiteX157" fmla="*/ 350044 w 476250"/>
                <a:gd name="connsiteY157" fmla="*/ 745617 h 781050"/>
                <a:gd name="connsiteX158" fmla="*/ 351663 w 476250"/>
                <a:gd name="connsiteY158" fmla="*/ 733711 h 781050"/>
                <a:gd name="connsiteX159" fmla="*/ 355759 w 476250"/>
                <a:gd name="connsiteY159" fmla="*/ 731139 h 781050"/>
                <a:gd name="connsiteX160" fmla="*/ 354330 w 476250"/>
                <a:gd name="connsiteY160" fmla="*/ 727519 h 781050"/>
                <a:gd name="connsiteX161" fmla="*/ 350330 w 476250"/>
                <a:gd name="connsiteY161" fmla="*/ 730377 h 781050"/>
                <a:gd name="connsiteX162" fmla="*/ 337661 w 476250"/>
                <a:gd name="connsiteY162" fmla="*/ 708660 h 781050"/>
                <a:gd name="connsiteX163" fmla="*/ 326231 w 476250"/>
                <a:gd name="connsiteY163" fmla="*/ 698373 h 781050"/>
                <a:gd name="connsiteX164" fmla="*/ 329470 w 476250"/>
                <a:gd name="connsiteY164" fmla="*/ 697420 h 781050"/>
                <a:gd name="connsiteX165" fmla="*/ 329946 w 476250"/>
                <a:gd name="connsiteY165" fmla="*/ 694087 h 781050"/>
                <a:gd name="connsiteX166" fmla="*/ 319469 w 476250"/>
                <a:gd name="connsiteY166" fmla="*/ 695134 h 781050"/>
                <a:gd name="connsiteX167" fmla="*/ 320993 w 476250"/>
                <a:gd name="connsiteY167" fmla="*/ 689038 h 781050"/>
                <a:gd name="connsiteX168" fmla="*/ 311944 w 476250"/>
                <a:gd name="connsiteY168" fmla="*/ 691610 h 781050"/>
                <a:gd name="connsiteX169" fmla="*/ 311563 w 476250"/>
                <a:gd name="connsiteY169" fmla="*/ 687800 h 781050"/>
                <a:gd name="connsiteX170" fmla="*/ 307563 w 476250"/>
                <a:gd name="connsiteY170" fmla="*/ 687229 h 781050"/>
                <a:gd name="connsiteX171" fmla="*/ 310515 w 476250"/>
                <a:gd name="connsiteY171" fmla="*/ 680466 h 781050"/>
                <a:gd name="connsiteX172" fmla="*/ 306419 w 476250"/>
                <a:gd name="connsiteY172" fmla="*/ 681133 h 781050"/>
                <a:gd name="connsiteX173" fmla="*/ 306514 w 476250"/>
                <a:gd name="connsiteY173" fmla="*/ 678942 h 781050"/>
                <a:gd name="connsiteX174" fmla="*/ 298704 w 476250"/>
                <a:gd name="connsiteY174" fmla="*/ 677513 h 781050"/>
                <a:gd name="connsiteX175" fmla="*/ 296037 w 476250"/>
                <a:gd name="connsiteY175" fmla="*/ 681228 h 781050"/>
                <a:gd name="connsiteX176" fmla="*/ 286131 w 476250"/>
                <a:gd name="connsiteY176" fmla="*/ 667702 h 781050"/>
                <a:gd name="connsiteX177" fmla="*/ 277368 w 476250"/>
                <a:gd name="connsiteY177" fmla="*/ 674084 h 781050"/>
                <a:gd name="connsiteX178" fmla="*/ 272320 w 476250"/>
                <a:gd name="connsiteY178" fmla="*/ 670560 h 781050"/>
                <a:gd name="connsiteX179" fmla="*/ 267271 w 476250"/>
                <a:gd name="connsiteY179" fmla="*/ 671608 h 781050"/>
                <a:gd name="connsiteX180" fmla="*/ 259652 w 476250"/>
                <a:gd name="connsiteY180" fmla="*/ 667798 h 781050"/>
                <a:gd name="connsiteX181" fmla="*/ 259842 w 476250"/>
                <a:gd name="connsiteY181" fmla="*/ 665512 h 781050"/>
                <a:gd name="connsiteX182" fmla="*/ 257080 w 476250"/>
                <a:gd name="connsiteY182" fmla="*/ 665035 h 781050"/>
                <a:gd name="connsiteX183" fmla="*/ 257556 w 476250"/>
                <a:gd name="connsiteY183" fmla="*/ 660940 h 781050"/>
                <a:gd name="connsiteX184" fmla="*/ 255461 w 476250"/>
                <a:gd name="connsiteY184" fmla="*/ 660844 h 781050"/>
                <a:gd name="connsiteX185" fmla="*/ 252984 w 476250"/>
                <a:gd name="connsiteY185" fmla="*/ 673894 h 781050"/>
                <a:gd name="connsiteX186" fmla="*/ 249460 w 476250"/>
                <a:gd name="connsiteY186" fmla="*/ 667893 h 781050"/>
                <a:gd name="connsiteX187" fmla="*/ 244412 w 476250"/>
                <a:gd name="connsiteY187" fmla="*/ 670084 h 781050"/>
                <a:gd name="connsiteX188" fmla="*/ 239935 w 476250"/>
                <a:gd name="connsiteY188" fmla="*/ 667798 h 781050"/>
                <a:gd name="connsiteX189" fmla="*/ 241078 w 476250"/>
                <a:gd name="connsiteY189" fmla="*/ 677323 h 781050"/>
                <a:gd name="connsiteX190" fmla="*/ 237363 w 476250"/>
                <a:gd name="connsiteY190" fmla="*/ 679513 h 781050"/>
                <a:gd name="connsiteX191" fmla="*/ 201454 w 476250"/>
                <a:gd name="connsiteY191" fmla="*/ 687514 h 781050"/>
                <a:gd name="connsiteX192" fmla="*/ 185166 w 476250"/>
                <a:gd name="connsiteY192" fmla="*/ 685419 h 781050"/>
                <a:gd name="connsiteX193" fmla="*/ 168879 w 476250"/>
                <a:gd name="connsiteY193" fmla="*/ 689896 h 781050"/>
                <a:gd name="connsiteX194" fmla="*/ 163259 w 476250"/>
                <a:gd name="connsiteY194" fmla="*/ 694658 h 781050"/>
                <a:gd name="connsiteX195" fmla="*/ 147637 w 476250"/>
                <a:gd name="connsiteY195" fmla="*/ 698182 h 781050"/>
                <a:gd name="connsiteX196" fmla="*/ 130873 w 476250"/>
                <a:gd name="connsiteY196" fmla="*/ 690658 h 781050"/>
                <a:gd name="connsiteX197" fmla="*/ 131826 w 476250"/>
                <a:gd name="connsiteY197" fmla="*/ 686657 h 781050"/>
                <a:gd name="connsiteX198" fmla="*/ 127445 w 476250"/>
                <a:gd name="connsiteY198" fmla="*/ 683990 h 781050"/>
                <a:gd name="connsiteX199" fmla="*/ 126397 w 476250"/>
                <a:gd name="connsiteY199" fmla="*/ 689134 h 781050"/>
                <a:gd name="connsiteX200" fmla="*/ 108585 w 476250"/>
                <a:gd name="connsiteY200" fmla="*/ 682942 h 781050"/>
                <a:gd name="connsiteX201" fmla="*/ 99917 w 476250"/>
                <a:gd name="connsiteY201" fmla="*/ 683038 h 781050"/>
                <a:gd name="connsiteX202" fmla="*/ 95536 w 476250"/>
                <a:gd name="connsiteY202" fmla="*/ 672465 h 781050"/>
                <a:gd name="connsiteX203" fmla="*/ 87154 w 476250"/>
                <a:gd name="connsiteY203" fmla="*/ 673322 h 781050"/>
                <a:gd name="connsiteX204" fmla="*/ 86582 w 476250"/>
                <a:gd name="connsiteY204" fmla="*/ 669703 h 781050"/>
                <a:gd name="connsiteX205" fmla="*/ 75533 w 476250"/>
                <a:gd name="connsiteY205" fmla="*/ 669988 h 781050"/>
                <a:gd name="connsiteX206" fmla="*/ 65627 w 476250"/>
                <a:gd name="connsiteY206" fmla="*/ 657034 h 781050"/>
                <a:gd name="connsiteX207" fmla="*/ 72390 w 476250"/>
                <a:gd name="connsiteY207" fmla="*/ 646747 h 781050"/>
                <a:gd name="connsiteX208" fmla="*/ 51721 w 476250"/>
                <a:gd name="connsiteY208" fmla="*/ 624745 h 781050"/>
                <a:gd name="connsiteX209" fmla="*/ 47340 w 476250"/>
                <a:gd name="connsiteY209" fmla="*/ 611314 h 781050"/>
                <a:gd name="connsiteX210" fmla="*/ 53245 w 476250"/>
                <a:gd name="connsiteY210" fmla="*/ 603504 h 781050"/>
                <a:gd name="connsiteX211" fmla="*/ 33719 w 476250"/>
                <a:gd name="connsiteY211" fmla="*/ 590264 h 781050"/>
                <a:gd name="connsiteX212" fmla="*/ 14669 w 476250"/>
                <a:gd name="connsiteY212" fmla="*/ 569690 h 781050"/>
                <a:gd name="connsiteX213" fmla="*/ 18669 w 476250"/>
                <a:gd name="connsiteY213" fmla="*/ 563594 h 781050"/>
                <a:gd name="connsiteX214" fmla="*/ 19050 w 476250"/>
                <a:gd name="connsiteY214" fmla="*/ 538829 h 781050"/>
                <a:gd name="connsiteX215" fmla="*/ 41148 w 476250"/>
                <a:gd name="connsiteY215" fmla="*/ 531495 h 781050"/>
                <a:gd name="connsiteX216" fmla="*/ 48101 w 476250"/>
                <a:gd name="connsiteY216" fmla="*/ 526256 h 781050"/>
                <a:gd name="connsiteX217" fmla="*/ 51816 w 476250"/>
                <a:gd name="connsiteY217" fmla="*/ 527304 h 781050"/>
                <a:gd name="connsiteX218" fmla="*/ 58769 w 476250"/>
                <a:gd name="connsiteY218" fmla="*/ 522637 h 781050"/>
                <a:gd name="connsiteX219" fmla="*/ 60674 w 476250"/>
                <a:gd name="connsiteY219" fmla="*/ 515683 h 781050"/>
                <a:gd name="connsiteX220" fmla="*/ 44101 w 476250"/>
                <a:gd name="connsiteY220" fmla="*/ 496252 h 781050"/>
                <a:gd name="connsiteX221" fmla="*/ 43149 w 476250"/>
                <a:gd name="connsiteY221" fmla="*/ 483394 h 781050"/>
                <a:gd name="connsiteX222" fmla="*/ 38576 w 476250"/>
                <a:gd name="connsiteY222" fmla="*/ 474631 h 781050"/>
                <a:gd name="connsiteX223" fmla="*/ 23908 w 476250"/>
                <a:gd name="connsiteY223" fmla="*/ 470154 h 781050"/>
                <a:gd name="connsiteX224" fmla="*/ 10382 w 476250"/>
                <a:gd name="connsiteY224" fmla="*/ 472535 h 781050"/>
                <a:gd name="connsiteX225" fmla="*/ 9525 w 476250"/>
                <a:gd name="connsiteY225" fmla="*/ 466820 h 781050"/>
                <a:gd name="connsiteX226" fmla="*/ 12478 w 476250"/>
                <a:gd name="connsiteY226" fmla="*/ 460153 h 781050"/>
                <a:gd name="connsiteX227" fmla="*/ 12097 w 476250"/>
                <a:gd name="connsiteY227" fmla="*/ 452723 h 781050"/>
                <a:gd name="connsiteX228" fmla="*/ 25908 w 476250"/>
                <a:gd name="connsiteY228" fmla="*/ 432530 h 781050"/>
                <a:gd name="connsiteX229" fmla="*/ 20955 w 476250"/>
                <a:gd name="connsiteY229" fmla="*/ 428053 h 781050"/>
                <a:gd name="connsiteX230" fmla="*/ 25813 w 476250"/>
                <a:gd name="connsiteY230" fmla="*/ 421291 h 781050"/>
                <a:gd name="connsiteX231" fmla="*/ 32575 w 476250"/>
                <a:gd name="connsiteY231" fmla="*/ 422815 h 781050"/>
                <a:gd name="connsiteX232" fmla="*/ 46197 w 476250"/>
                <a:gd name="connsiteY232" fmla="*/ 406146 h 781050"/>
                <a:gd name="connsiteX233" fmla="*/ 41053 w 476250"/>
                <a:gd name="connsiteY233" fmla="*/ 400050 h 781050"/>
                <a:gd name="connsiteX234" fmla="*/ 56388 w 476250"/>
                <a:gd name="connsiteY234" fmla="*/ 380333 h 781050"/>
                <a:gd name="connsiteX235" fmla="*/ 52674 w 476250"/>
                <a:gd name="connsiteY235" fmla="*/ 376047 h 781050"/>
                <a:gd name="connsiteX236" fmla="*/ 49435 w 476250"/>
                <a:gd name="connsiteY236" fmla="*/ 378714 h 781050"/>
                <a:gd name="connsiteX237" fmla="*/ 63055 w 476250"/>
                <a:gd name="connsiteY237" fmla="*/ 364331 h 781050"/>
                <a:gd name="connsiteX238" fmla="*/ 60960 w 476250"/>
                <a:gd name="connsiteY238" fmla="*/ 362807 h 781050"/>
                <a:gd name="connsiteX239" fmla="*/ 67913 w 476250"/>
                <a:gd name="connsiteY239" fmla="*/ 359854 h 781050"/>
                <a:gd name="connsiteX240" fmla="*/ 68294 w 476250"/>
                <a:gd name="connsiteY240" fmla="*/ 356901 h 781050"/>
                <a:gd name="connsiteX241" fmla="*/ 82391 w 476250"/>
                <a:gd name="connsiteY241" fmla="*/ 347853 h 781050"/>
                <a:gd name="connsiteX242" fmla="*/ 85249 w 476250"/>
                <a:gd name="connsiteY242" fmla="*/ 343567 h 781050"/>
                <a:gd name="connsiteX243" fmla="*/ 77153 w 476250"/>
                <a:gd name="connsiteY243" fmla="*/ 335470 h 781050"/>
                <a:gd name="connsiteX244" fmla="*/ 87059 w 476250"/>
                <a:gd name="connsiteY244" fmla="*/ 330898 h 781050"/>
                <a:gd name="connsiteX245" fmla="*/ 86963 w 476250"/>
                <a:gd name="connsiteY245" fmla="*/ 326041 h 781050"/>
                <a:gd name="connsiteX246" fmla="*/ 80677 w 476250"/>
                <a:gd name="connsiteY246" fmla="*/ 315468 h 781050"/>
                <a:gd name="connsiteX247" fmla="*/ 56293 w 476250"/>
                <a:gd name="connsiteY247" fmla="*/ 289084 h 781050"/>
                <a:gd name="connsiteX248" fmla="*/ 80867 w 476250"/>
                <a:gd name="connsiteY248" fmla="*/ 264223 h 781050"/>
                <a:gd name="connsiteX249" fmla="*/ 85535 w 476250"/>
                <a:gd name="connsiteY249" fmla="*/ 263461 h 781050"/>
                <a:gd name="connsiteX250" fmla="*/ 96584 w 476250"/>
                <a:gd name="connsiteY250" fmla="*/ 269938 h 781050"/>
                <a:gd name="connsiteX251" fmla="*/ 87916 w 476250"/>
                <a:gd name="connsiteY251" fmla="*/ 257556 h 781050"/>
                <a:gd name="connsiteX252" fmla="*/ 94965 w 476250"/>
                <a:gd name="connsiteY252" fmla="*/ 246507 h 781050"/>
                <a:gd name="connsiteX253" fmla="*/ 90964 w 476250"/>
                <a:gd name="connsiteY253" fmla="*/ 241649 h 781050"/>
                <a:gd name="connsiteX254" fmla="*/ 95060 w 476250"/>
                <a:gd name="connsiteY254" fmla="*/ 235934 h 781050"/>
                <a:gd name="connsiteX255" fmla="*/ 99822 w 476250"/>
                <a:gd name="connsiteY255" fmla="*/ 238411 h 781050"/>
                <a:gd name="connsiteX256" fmla="*/ 116300 w 476250"/>
                <a:gd name="connsiteY256" fmla="*/ 217551 h 781050"/>
                <a:gd name="connsiteX257" fmla="*/ 127064 w 476250"/>
                <a:gd name="connsiteY257" fmla="*/ 213836 h 781050"/>
                <a:gd name="connsiteX258" fmla="*/ 132302 w 476250"/>
                <a:gd name="connsiteY258" fmla="*/ 209931 h 781050"/>
                <a:gd name="connsiteX259" fmla="*/ 132016 w 476250"/>
                <a:gd name="connsiteY259" fmla="*/ 206025 h 781050"/>
                <a:gd name="connsiteX260" fmla="*/ 137732 w 476250"/>
                <a:gd name="connsiteY260" fmla="*/ 202787 h 781050"/>
                <a:gd name="connsiteX261" fmla="*/ 128969 w 476250"/>
                <a:gd name="connsiteY261" fmla="*/ 205264 h 781050"/>
                <a:gd name="connsiteX262" fmla="*/ 124206 w 476250"/>
                <a:gd name="connsiteY262" fmla="*/ 199453 h 781050"/>
                <a:gd name="connsiteX263" fmla="*/ 129635 w 476250"/>
                <a:gd name="connsiteY263" fmla="*/ 195167 h 781050"/>
                <a:gd name="connsiteX264" fmla="*/ 119253 w 476250"/>
                <a:gd name="connsiteY264" fmla="*/ 179546 h 781050"/>
                <a:gd name="connsiteX265" fmla="*/ 116110 w 476250"/>
                <a:gd name="connsiteY265" fmla="*/ 180784 h 781050"/>
                <a:gd name="connsiteX266" fmla="*/ 114300 w 476250"/>
                <a:gd name="connsiteY266" fmla="*/ 173641 h 781050"/>
                <a:gd name="connsiteX267" fmla="*/ 99250 w 476250"/>
                <a:gd name="connsiteY267" fmla="*/ 180975 h 781050"/>
                <a:gd name="connsiteX268" fmla="*/ 96774 w 476250"/>
                <a:gd name="connsiteY268" fmla="*/ 171545 h 781050"/>
                <a:gd name="connsiteX269" fmla="*/ 99060 w 476250"/>
                <a:gd name="connsiteY269" fmla="*/ 164687 h 781050"/>
                <a:gd name="connsiteX270" fmla="*/ 96107 w 476250"/>
                <a:gd name="connsiteY270" fmla="*/ 161639 h 781050"/>
                <a:gd name="connsiteX271" fmla="*/ 94488 w 476250"/>
                <a:gd name="connsiteY271" fmla="*/ 163163 h 781050"/>
                <a:gd name="connsiteX272" fmla="*/ 83820 w 476250"/>
                <a:gd name="connsiteY272" fmla="*/ 150209 h 781050"/>
                <a:gd name="connsiteX273" fmla="*/ 81439 w 476250"/>
                <a:gd name="connsiteY273" fmla="*/ 151447 h 781050"/>
                <a:gd name="connsiteX274" fmla="*/ 70675 w 476250"/>
                <a:gd name="connsiteY274" fmla="*/ 142780 h 781050"/>
                <a:gd name="connsiteX275" fmla="*/ 69532 w 476250"/>
                <a:gd name="connsiteY275" fmla="*/ 150019 h 781050"/>
                <a:gd name="connsiteX276" fmla="*/ 59722 w 476250"/>
                <a:gd name="connsiteY276" fmla="*/ 141732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476250" h="781050">
                  <a:moveTo>
                    <a:pt x="441198" y="472249"/>
                  </a:moveTo>
                  <a:lnTo>
                    <a:pt x="450438" y="473869"/>
                  </a:lnTo>
                  <a:lnTo>
                    <a:pt x="455676" y="469582"/>
                  </a:lnTo>
                  <a:lnTo>
                    <a:pt x="454723" y="475774"/>
                  </a:lnTo>
                  <a:lnTo>
                    <a:pt x="441198" y="472249"/>
                  </a:lnTo>
                  <a:close/>
                  <a:moveTo>
                    <a:pt x="59722" y="141732"/>
                  </a:moveTo>
                  <a:lnTo>
                    <a:pt x="55150" y="125254"/>
                  </a:lnTo>
                  <a:lnTo>
                    <a:pt x="48292" y="123444"/>
                  </a:lnTo>
                  <a:lnTo>
                    <a:pt x="52959" y="110395"/>
                  </a:lnTo>
                  <a:lnTo>
                    <a:pt x="46863" y="86106"/>
                  </a:lnTo>
                  <a:lnTo>
                    <a:pt x="51531" y="79629"/>
                  </a:lnTo>
                  <a:lnTo>
                    <a:pt x="44768" y="55816"/>
                  </a:lnTo>
                  <a:lnTo>
                    <a:pt x="54864" y="50482"/>
                  </a:lnTo>
                  <a:lnTo>
                    <a:pt x="61056" y="50101"/>
                  </a:lnTo>
                  <a:lnTo>
                    <a:pt x="70866" y="42862"/>
                  </a:lnTo>
                  <a:lnTo>
                    <a:pt x="79439" y="41053"/>
                  </a:lnTo>
                  <a:lnTo>
                    <a:pt x="82963" y="37052"/>
                  </a:lnTo>
                  <a:lnTo>
                    <a:pt x="101060" y="31432"/>
                  </a:lnTo>
                  <a:lnTo>
                    <a:pt x="109061" y="33433"/>
                  </a:lnTo>
                  <a:lnTo>
                    <a:pt x="123158" y="44005"/>
                  </a:lnTo>
                  <a:lnTo>
                    <a:pt x="150305" y="48673"/>
                  </a:lnTo>
                  <a:lnTo>
                    <a:pt x="150305" y="45720"/>
                  </a:lnTo>
                  <a:lnTo>
                    <a:pt x="182404" y="33433"/>
                  </a:lnTo>
                  <a:lnTo>
                    <a:pt x="197930" y="22288"/>
                  </a:lnTo>
                  <a:lnTo>
                    <a:pt x="207073" y="20002"/>
                  </a:lnTo>
                  <a:lnTo>
                    <a:pt x="209265" y="22098"/>
                  </a:lnTo>
                  <a:lnTo>
                    <a:pt x="235458" y="11334"/>
                  </a:lnTo>
                  <a:lnTo>
                    <a:pt x="246698" y="9525"/>
                  </a:lnTo>
                  <a:lnTo>
                    <a:pt x="249936" y="9906"/>
                  </a:lnTo>
                  <a:lnTo>
                    <a:pt x="255365" y="17526"/>
                  </a:lnTo>
                  <a:lnTo>
                    <a:pt x="287084" y="22193"/>
                  </a:lnTo>
                  <a:lnTo>
                    <a:pt x="315373" y="40672"/>
                  </a:lnTo>
                  <a:lnTo>
                    <a:pt x="341948" y="47053"/>
                  </a:lnTo>
                  <a:lnTo>
                    <a:pt x="347949" y="52578"/>
                  </a:lnTo>
                  <a:lnTo>
                    <a:pt x="362141" y="51816"/>
                  </a:lnTo>
                  <a:lnTo>
                    <a:pt x="361569" y="58293"/>
                  </a:lnTo>
                  <a:lnTo>
                    <a:pt x="358902" y="60960"/>
                  </a:lnTo>
                  <a:lnTo>
                    <a:pt x="360616" y="74581"/>
                  </a:lnTo>
                  <a:lnTo>
                    <a:pt x="369665" y="75057"/>
                  </a:lnTo>
                  <a:lnTo>
                    <a:pt x="398716" y="60007"/>
                  </a:lnTo>
                  <a:lnTo>
                    <a:pt x="414147" y="55816"/>
                  </a:lnTo>
                  <a:lnTo>
                    <a:pt x="415100" y="59341"/>
                  </a:lnTo>
                  <a:lnTo>
                    <a:pt x="428720" y="62008"/>
                  </a:lnTo>
                  <a:lnTo>
                    <a:pt x="432340" y="60007"/>
                  </a:lnTo>
                  <a:lnTo>
                    <a:pt x="447485" y="78772"/>
                  </a:lnTo>
                  <a:lnTo>
                    <a:pt x="443675" y="80391"/>
                  </a:lnTo>
                  <a:lnTo>
                    <a:pt x="449104" y="91916"/>
                  </a:lnTo>
                  <a:lnTo>
                    <a:pt x="451390" y="105251"/>
                  </a:lnTo>
                  <a:lnTo>
                    <a:pt x="455772" y="106299"/>
                  </a:lnTo>
                  <a:lnTo>
                    <a:pt x="454247" y="108966"/>
                  </a:lnTo>
                  <a:lnTo>
                    <a:pt x="466535" y="143446"/>
                  </a:lnTo>
                  <a:lnTo>
                    <a:pt x="455009" y="141160"/>
                  </a:lnTo>
                  <a:lnTo>
                    <a:pt x="457771" y="148114"/>
                  </a:lnTo>
                  <a:lnTo>
                    <a:pt x="465011" y="147447"/>
                  </a:lnTo>
                  <a:lnTo>
                    <a:pt x="468535" y="180117"/>
                  </a:lnTo>
                  <a:lnTo>
                    <a:pt x="433769" y="196500"/>
                  </a:lnTo>
                  <a:lnTo>
                    <a:pt x="434435" y="193929"/>
                  </a:lnTo>
                  <a:lnTo>
                    <a:pt x="431388" y="191833"/>
                  </a:lnTo>
                  <a:lnTo>
                    <a:pt x="412814" y="194024"/>
                  </a:lnTo>
                  <a:lnTo>
                    <a:pt x="414814" y="211455"/>
                  </a:lnTo>
                  <a:lnTo>
                    <a:pt x="408147" y="213265"/>
                  </a:lnTo>
                  <a:lnTo>
                    <a:pt x="397955" y="215074"/>
                  </a:lnTo>
                  <a:lnTo>
                    <a:pt x="394716" y="195739"/>
                  </a:lnTo>
                  <a:lnTo>
                    <a:pt x="379476" y="192500"/>
                  </a:lnTo>
                  <a:lnTo>
                    <a:pt x="368237" y="194691"/>
                  </a:lnTo>
                  <a:lnTo>
                    <a:pt x="369951" y="198977"/>
                  </a:lnTo>
                  <a:lnTo>
                    <a:pt x="366999" y="198501"/>
                  </a:lnTo>
                  <a:lnTo>
                    <a:pt x="378238" y="215932"/>
                  </a:lnTo>
                  <a:lnTo>
                    <a:pt x="374142" y="218694"/>
                  </a:lnTo>
                  <a:lnTo>
                    <a:pt x="374618" y="225933"/>
                  </a:lnTo>
                  <a:lnTo>
                    <a:pt x="377380" y="226981"/>
                  </a:lnTo>
                  <a:lnTo>
                    <a:pt x="378809" y="237172"/>
                  </a:lnTo>
                  <a:lnTo>
                    <a:pt x="381571" y="236220"/>
                  </a:lnTo>
                  <a:lnTo>
                    <a:pt x="384048" y="246602"/>
                  </a:lnTo>
                  <a:lnTo>
                    <a:pt x="378523" y="265176"/>
                  </a:lnTo>
                  <a:lnTo>
                    <a:pt x="381667" y="274320"/>
                  </a:lnTo>
                  <a:lnTo>
                    <a:pt x="377762" y="276225"/>
                  </a:lnTo>
                  <a:lnTo>
                    <a:pt x="381857" y="285845"/>
                  </a:lnTo>
                  <a:lnTo>
                    <a:pt x="371475" y="293751"/>
                  </a:lnTo>
                  <a:lnTo>
                    <a:pt x="375952" y="304705"/>
                  </a:lnTo>
                  <a:lnTo>
                    <a:pt x="373761" y="305657"/>
                  </a:lnTo>
                  <a:lnTo>
                    <a:pt x="378809" y="333184"/>
                  </a:lnTo>
                  <a:lnTo>
                    <a:pt x="383096" y="329565"/>
                  </a:lnTo>
                  <a:lnTo>
                    <a:pt x="384906" y="334042"/>
                  </a:lnTo>
                  <a:lnTo>
                    <a:pt x="392049" y="333089"/>
                  </a:lnTo>
                  <a:lnTo>
                    <a:pt x="392049" y="347853"/>
                  </a:lnTo>
                  <a:lnTo>
                    <a:pt x="397764" y="364712"/>
                  </a:lnTo>
                  <a:lnTo>
                    <a:pt x="405670" y="361283"/>
                  </a:lnTo>
                  <a:lnTo>
                    <a:pt x="421005" y="381000"/>
                  </a:lnTo>
                  <a:lnTo>
                    <a:pt x="423100" y="380047"/>
                  </a:lnTo>
                  <a:lnTo>
                    <a:pt x="429292" y="392049"/>
                  </a:lnTo>
                  <a:lnTo>
                    <a:pt x="423672" y="395859"/>
                  </a:lnTo>
                  <a:lnTo>
                    <a:pt x="429292" y="403765"/>
                  </a:lnTo>
                  <a:lnTo>
                    <a:pt x="419862" y="414242"/>
                  </a:lnTo>
                  <a:lnTo>
                    <a:pt x="416433" y="411099"/>
                  </a:lnTo>
                  <a:lnTo>
                    <a:pt x="433292" y="432054"/>
                  </a:lnTo>
                  <a:lnTo>
                    <a:pt x="442817" y="450437"/>
                  </a:lnTo>
                  <a:lnTo>
                    <a:pt x="434340" y="462534"/>
                  </a:lnTo>
                  <a:lnTo>
                    <a:pt x="433864" y="470154"/>
                  </a:lnTo>
                  <a:lnTo>
                    <a:pt x="436912" y="471678"/>
                  </a:lnTo>
                  <a:lnTo>
                    <a:pt x="426911" y="474440"/>
                  </a:lnTo>
                  <a:lnTo>
                    <a:pt x="413290" y="484346"/>
                  </a:lnTo>
                  <a:lnTo>
                    <a:pt x="413099" y="487584"/>
                  </a:lnTo>
                  <a:lnTo>
                    <a:pt x="405765" y="489204"/>
                  </a:lnTo>
                  <a:lnTo>
                    <a:pt x="402146" y="492728"/>
                  </a:lnTo>
                  <a:lnTo>
                    <a:pt x="398907" y="500824"/>
                  </a:lnTo>
                  <a:lnTo>
                    <a:pt x="390144" y="507968"/>
                  </a:lnTo>
                  <a:lnTo>
                    <a:pt x="394525" y="517588"/>
                  </a:lnTo>
                  <a:lnTo>
                    <a:pt x="390430" y="512445"/>
                  </a:lnTo>
                  <a:lnTo>
                    <a:pt x="384429" y="515112"/>
                  </a:lnTo>
                  <a:lnTo>
                    <a:pt x="384048" y="521875"/>
                  </a:lnTo>
                  <a:lnTo>
                    <a:pt x="378523" y="525304"/>
                  </a:lnTo>
                  <a:lnTo>
                    <a:pt x="374332" y="539496"/>
                  </a:lnTo>
                  <a:lnTo>
                    <a:pt x="369856" y="544639"/>
                  </a:lnTo>
                  <a:lnTo>
                    <a:pt x="371951" y="555403"/>
                  </a:lnTo>
                  <a:lnTo>
                    <a:pt x="364427" y="558832"/>
                  </a:lnTo>
                  <a:lnTo>
                    <a:pt x="376524" y="578929"/>
                  </a:lnTo>
                  <a:lnTo>
                    <a:pt x="379000" y="599599"/>
                  </a:lnTo>
                  <a:lnTo>
                    <a:pt x="396240" y="602742"/>
                  </a:lnTo>
                  <a:lnTo>
                    <a:pt x="390144" y="632079"/>
                  </a:lnTo>
                  <a:lnTo>
                    <a:pt x="391287" y="639508"/>
                  </a:lnTo>
                  <a:lnTo>
                    <a:pt x="397479" y="602932"/>
                  </a:lnTo>
                  <a:lnTo>
                    <a:pt x="399002" y="607123"/>
                  </a:lnTo>
                  <a:lnTo>
                    <a:pt x="392716" y="640175"/>
                  </a:lnTo>
                  <a:lnTo>
                    <a:pt x="395859" y="643509"/>
                  </a:lnTo>
                  <a:lnTo>
                    <a:pt x="395478" y="647414"/>
                  </a:lnTo>
                  <a:lnTo>
                    <a:pt x="392525" y="648271"/>
                  </a:lnTo>
                  <a:lnTo>
                    <a:pt x="392049" y="652272"/>
                  </a:lnTo>
                  <a:lnTo>
                    <a:pt x="396621" y="654844"/>
                  </a:lnTo>
                  <a:lnTo>
                    <a:pt x="395574" y="657796"/>
                  </a:lnTo>
                  <a:lnTo>
                    <a:pt x="392049" y="658654"/>
                  </a:lnTo>
                  <a:lnTo>
                    <a:pt x="388048" y="655891"/>
                  </a:lnTo>
                  <a:lnTo>
                    <a:pt x="384715" y="658368"/>
                  </a:lnTo>
                  <a:lnTo>
                    <a:pt x="381571" y="667226"/>
                  </a:lnTo>
                  <a:lnTo>
                    <a:pt x="386620" y="667417"/>
                  </a:lnTo>
                  <a:lnTo>
                    <a:pt x="390240" y="670750"/>
                  </a:lnTo>
                  <a:lnTo>
                    <a:pt x="395383" y="685609"/>
                  </a:lnTo>
                  <a:lnTo>
                    <a:pt x="403765" y="687800"/>
                  </a:lnTo>
                  <a:lnTo>
                    <a:pt x="405765" y="697516"/>
                  </a:lnTo>
                  <a:lnTo>
                    <a:pt x="419481" y="702754"/>
                  </a:lnTo>
                  <a:lnTo>
                    <a:pt x="437198" y="714280"/>
                  </a:lnTo>
                  <a:lnTo>
                    <a:pt x="435579" y="717804"/>
                  </a:lnTo>
                  <a:lnTo>
                    <a:pt x="441103" y="718756"/>
                  </a:lnTo>
                  <a:lnTo>
                    <a:pt x="441674" y="722757"/>
                  </a:lnTo>
                  <a:lnTo>
                    <a:pt x="449866" y="725424"/>
                  </a:lnTo>
                  <a:lnTo>
                    <a:pt x="452819" y="741045"/>
                  </a:lnTo>
                  <a:lnTo>
                    <a:pt x="448056" y="744664"/>
                  </a:lnTo>
                  <a:lnTo>
                    <a:pt x="442246" y="744188"/>
                  </a:lnTo>
                  <a:lnTo>
                    <a:pt x="436150" y="738188"/>
                  </a:lnTo>
                  <a:lnTo>
                    <a:pt x="428340" y="746760"/>
                  </a:lnTo>
                  <a:lnTo>
                    <a:pt x="432245" y="753999"/>
                  </a:lnTo>
                  <a:lnTo>
                    <a:pt x="427577" y="762857"/>
                  </a:lnTo>
                  <a:lnTo>
                    <a:pt x="408718" y="771334"/>
                  </a:lnTo>
                  <a:lnTo>
                    <a:pt x="380905" y="777049"/>
                  </a:lnTo>
                  <a:lnTo>
                    <a:pt x="376237" y="777049"/>
                  </a:lnTo>
                  <a:lnTo>
                    <a:pt x="356807" y="758095"/>
                  </a:lnTo>
                  <a:lnTo>
                    <a:pt x="352711" y="758095"/>
                  </a:lnTo>
                  <a:lnTo>
                    <a:pt x="350044" y="745617"/>
                  </a:lnTo>
                  <a:lnTo>
                    <a:pt x="351663" y="733711"/>
                  </a:lnTo>
                  <a:lnTo>
                    <a:pt x="355759" y="731139"/>
                  </a:lnTo>
                  <a:lnTo>
                    <a:pt x="354330" y="727519"/>
                  </a:lnTo>
                  <a:lnTo>
                    <a:pt x="350330" y="730377"/>
                  </a:lnTo>
                  <a:lnTo>
                    <a:pt x="337661" y="708660"/>
                  </a:lnTo>
                  <a:lnTo>
                    <a:pt x="326231" y="698373"/>
                  </a:lnTo>
                  <a:lnTo>
                    <a:pt x="329470" y="697420"/>
                  </a:lnTo>
                  <a:lnTo>
                    <a:pt x="329946" y="694087"/>
                  </a:lnTo>
                  <a:lnTo>
                    <a:pt x="319469" y="695134"/>
                  </a:lnTo>
                  <a:lnTo>
                    <a:pt x="320993" y="689038"/>
                  </a:lnTo>
                  <a:lnTo>
                    <a:pt x="311944" y="691610"/>
                  </a:lnTo>
                  <a:lnTo>
                    <a:pt x="311563" y="687800"/>
                  </a:lnTo>
                  <a:lnTo>
                    <a:pt x="307563" y="687229"/>
                  </a:lnTo>
                  <a:lnTo>
                    <a:pt x="310515" y="680466"/>
                  </a:lnTo>
                  <a:lnTo>
                    <a:pt x="306419" y="681133"/>
                  </a:lnTo>
                  <a:lnTo>
                    <a:pt x="306514" y="678942"/>
                  </a:lnTo>
                  <a:lnTo>
                    <a:pt x="298704" y="677513"/>
                  </a:lnTo>
                  <a:lnTo>
                    <a:pt x="296037" y="681228"/>
                  </a:lnTo>
                  <a:lnTo>
                    <a:pt x="286131" y="667702"/>
                  </a:lnTo>
                  <a:lnTo>
                    <a:pt x="277368" y="674084"/>
                  </a:lnTo>
                  <a:lnTo>
                    <a:pt x="272320" y="670560"/>
                  </a:lnTo>
                  <a:lnTo>
                    <a:pt x="267271" y="671608"/>
                  </a:lnTo>
                  <a:lnTo>
                    <a:pt x="259652" y="667798"/>
                  </a:lnTo>
                  <a:lnTo>
                    <a:pt x="259842" y="665512"/>
                  </a:lnTo>
                  <a:lnTo>
                    <a:pt x="257080" y="665035"/>
                  </a:lnTo>
                  <a:lnTo>
                    <a:pt x="257556" y="660940"/>
                  </a:lnTo>
                  <a:lnTo>
                    <a:pt x="255461" y="660844"/>
                  </a:lnTo>
                  <a:lnTo>
                    <a:pt x="252984" y="673894"/>
                  </a:lnTo>
                  <a:lnTo>
                    <a:pt x="249460" y="667893"/>
                  </a:lnTo>
                  <a:lnTo>
                    <a:pt x="244412" y="670084"/>
                  </a:lnTo>
                  <a:lnTo>
                    <a:pt x="239935" y="667798"/>
                  </a:lnTo>
                  <a:lnTo>
                    <a:pt x="241078" y="677323"/>
                  </a:lnTo>
                  <a:lnTo>
                    <a:pt x="237363" y="679513"/>
                  </a:lnTo>
                  <a:lnTo>
                    <a:pt x="201454" y="687514"/>
                  </a:lnTo>
                  <a:lnTo>
                    <a:pt x="185166" y="685419"/>
                  </a:lnTo>
                  <a:lnTo>
                    <a:pt x="168879" y="689896"/>
                  </a:lnTo>
                  <a:lnTo>
                    <a:pt x="163259" y="694658"/>
                  </a:lnTo>
                  <a:lnTo>
                    <a:pt x="147637" y="698182"/>
                  </a:lnTo>
                  <a:lnTo>
                    <a:pt x="130873" y="690658"/>
                  </a:lnTo>
                  <a:lnTo>
                    <a:pt x="131826" y="686657"/>
                  </a:lnTo>
                  <a:lnTo>
                    <a:pt x="127445" y="683990"/>
                  </a:lnTo>
                  <a:lnTo>
                    <a:pt x="126397" y="689134"/>
                  </a:lnTo>
                  <a:lnTo>
                    <a:pt x="108585" y="682942"/>
                  </a:lnTo>
                  <a:lnTo>
                    <a:pt x="99917" y="683038"/>
                  </a:lnTo>
                  <a:lnTo>
                    <a:pt x="95536" y="672465"/>
                  </a:lnTo>
                  <a:lnTo>
                    <a:pt x="87154" y="673322"/>
                  </a:lnTo>
                  <a:lnTo>
                    <a:pt x="86582" y="669703"/>
                  </a:lnTo>
                  <a:lnTo>
                    <a:pt x="75533" y="669988"/>
                  </a:lnTo>
                  <a:lnTo>
                    <a:pt x="65627" y="657034"/>
                  </a:lnTo>
                  <a:lnTo>
                    <a:pt x="72390" y="646747"/>
                  </a:lnTo>
                  <a:lnTo>
                    <a:pt x="51721" y="624745"/>
                  </a:lnTo>
                  <a:lnTo>
                    <a:pt x="47340" y="611314"/>
                  </a:lnTo>
                  <a:lnTo>
                    <a:pt x="53245" y="603504"/>
                  </a:lnTo>
                  <a:lnTo>
                    <a:pt x="33719" y="590264"/>
                  </a:lnTo>
                  <a:lnTo>
                    <a:pt x="14669" y="569690"/>
                  </a:lnTo>
                  <a:lnTo>
                    <a:pt x="18669" y="563594"/>
                  </a:lnTo>
                  <a:lnTo>
                    <a:pt x="19050" y="538829"/>
                  </a:lnTo>
                  <a:lnTo>
                    <a:pt x="41148" y="531495"/>
                  </a:lnTo>
                  <a:lnTo>
                    <a:pt x="48101" y="526256"/>
                  </a:lnTo>
                  <a:lnTo>
                    <a:pt x="51816" y="527304"/>
                  </a:lnTo>
                  <a:lnTo>
                    <a:pt x="58769" y="522637"/>
                  </a:lnTo>
                  <a:lnTo>
                    <a:pt x="60674" y="515683"/>
                  </a:lnTo>
                  <a:lnTo>
                    <a:pt x="44101" y="496252"/>
                  </a:lnTo>
                  <a:lnTo>
                    <a:pt x="43149" y="483394"/>
                  </a:lnTo>
                  <a:lnTo>
                    <a:pt x="38576" y="474631"/>
                  </a:lnTo>
                  <a:lnTo>
                    <a:pt x="23908" y="470154"/>
                  </a:lnTo>
                  <a:lnTo>
                    <a:pt x="10382" y="472535"/>
                  </a:lnTo>
                  <a:lnTo>
                    <a:pt x="9525" y="466820"/>
                  </a:lnTo>
                  <a:lnTo>
                    <a:pt x="12478" y="460153"/>
                  </a:lnTo>
                  <a:lnTo>
                    <a:pt x="12097" y="452723"/>
                  </a:lnTo>
                  <a:lnTo>
                    <a:pt x="25908" y="432530"/>
                  </a:lnTo>
                  <a:lnTo>
                    <a:pt x="20955" y="428053"/>
                  </a:lnTo>
                  <a:lnTo>
                    <a:pt x="25813" y="421291"/>
                  </a:lnTo>
                  <a:lnTo>
                    <a:pt x="32575" y="422815"/>
                  </a:lnTo>
                  <a:lnTo>
                    <a:pt x="46197" y="406146"/>
                  </a:lnTo>
                  <a:lnTo>
                    <a:pt x="41053" y="400050"/>
                  </a:lnTo>
                  <a:lnTo>
                    <a:pt x="56388" y="380333"/>
                  </a:lnTo>
                  <a:lnTo>
                    <a:pt x="52674" y="376047"/>
                  </a:lnTo>
                  <a:lnTo>
                    <a:pt x="49435" y="378714"/>
                  </a:lnTo>
                  <a:lnTo>
                    <a:pt x="63055" y="364331"/>
                  </a:lnTo>
                  <a:lnTo>
                    <a:pt x="60960" y="362807"/>
                  </a:lnTo>
                  <a:lnTo>
                    <a:pt x="67913" y="359854"/>
                  </a:lnTo>
                  <a:lnTo>
                    <a:pt x="68294" y="356901"/>
                  </a:lnTo>
                  <a:lnTo>
                    <a:pt x="82391" y="347853"/>
                  </a:lnTo>
                  <a:lnTo>
                    <a:pt x="85249" y="343567"/>
                  </a:lnTo>
                  <a:lnTo>
                    <a:pt x="77153" y="335470"/>
                  </a:lnTo>
                  <a:lnTo>
                    <a:pt x="87059" y="330898"/>
                  </a:lnTo>
                  <a:lnTo>
                    <a:pt x="86963" y="326041"/>
                  </a:lnTo>
                  <a:lnTo>
                    <a:pt x="80677" y="315468"/>
                  </a:lnTo>
                  <a:lnTo>
                    <a:pt x="56293" y="289084"/>
                  </a:lnTo>
                  <a:lnTo>
                    <a:pt x="80867" y="264223"/>
                  </a:lnTo>
                  <a:lnTo>
                    <a:pt x="85535" y="263461"/>
                  </a:lnTo>
                  <a:lnTo>
                    <a:pt x="96584" y="269938"/>
                  </a:lnTo>
                  <a:lnTo>
                    <a:pt x="87916" y="257556"/>
                  </a:lnTo>
                  <a:lnTo>
                    <a:pt x="94965" y="246507"/>
                  </a:lnTo>
                  <a:lnTo>
                    <a:pt x="90964" y="241649"/>
                  </a:lnTo>
                  <a:lnTo>
                    <a:pt x="95060" y="235934"/>
                  </a:lnTo>
                  <a:lnTo>
                    <a:pt x="99822" y="238411"/>
                  </a:lnTo>
                  <a:lnTo>
                    <a:pt x="116300" y="217551"/>
                  </a:lnTo>
                  <a:lnTo>
                    <a:pt x="127064" y="213836"/>
                  </a:lnTo>
                  <a:lnTo>
                    <a:pt x="132302" y="209931"/>
                  </a:lnTo>
                  <a:lnTo>
                    <a:pt x="132016" y="206025"/>
                  </a:lnTo>
                  <a:lnTo>
                    <a:pt x="137732" y="202787"/>
                  </a:lnTo>
                  <a:lnTo>
                    <a:pt x="128969" y="205264"/>
                  </a:lnTo>
                  <a:lnTo>
                    <a:pt x="124206" y="199453"/>
                  </a:lnTo>
                  <a:lnTo>
                    <a:pt x="129635" y="195167"/>
                  </a:lnTo>
                  <a:lnTo>
                    <a:pt x="119253" y="179546"/>
                  </a:lnTo>
                  <a:lnTo>
                    <a:pt x="116110" y="180784"/>
                  </a:lnTo>
                  <a:lnTo>
                    <a:pt x="114300" y="173641"/>
                  </a:lnTo>
                  <a:lnTo>
                    <a:pt x="99250" y="180975"/>
                  </a:lnTo>
                  <a:lnTo>
                    <a:pt x="96774" y="171545"/>
                  </a:lnTo>
                  <a:lnTo>
                    <a:pt x="99060" y="164687"/>
                  </a:lnTo>
                  <a:lnTo>
                    <a:pt x="96107" y="161639"/>
                  </a:lnTo>
                  <a:lnTo>
                    <a:pt x="94488" y="163163"/>
                  </a:lnTo>
                  <a:lnTo>
                    <a:pt x="83820" y="150209"/>
                  </a:lnTo>
                  <a:lnTo>
                    <a:pt x="81439" y="151447"/>
                  </a:lnTo>
                  <a:lnTo>
                    <a:pt x="70675" y="142780"/>
                  </a:lnTo>
                  <a:lnTo>
                    <a:pt x="69532" y="150019"/>
                  </a:lnTo>
                  <a:lnTo>
                    <a:pt x="59722" y="14173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37" name="Freihandform: Form 336">
              <a:extLst>
                <a:ext uri="{FF2B5EF4-FFF2-40B4-BE49-F238E27FC236}">
                  <a16:creationId xmlns:a16="http://schemas.microsoft.com/office/drawing/2014/main" id="{030FCABF-6B2D-4891-98B6-CF632F79BE9B}"/>
                </a:ext>
              </a:extLst>
            </p:cNvPr>
            <p:cNvSpPr/>
            <p:nvPr/>
          </p:nvSpPr>
          <p:spPr>
            <a:xfrm>
              <a:off x="1108132" y="3445365"/>
              <a:ext cx="425700" cy="297000"/>
            </a:xfrm>
            <a:custGeom>
              <a:avLst/>
              <a:gdLst>
                <a:gd name="connsiteX0" fmla="*/ 97250 w 819150"/>
                <a:gd name="connsiteY0" fmla="*/ 468725 h 571500"/>
                <a:gd name="connsiteX1" fmla="*/ 84772 w 819150"/>
                <a:gd name="connsiteY1" fmla="*/ 468440 h 571500"/>
                <a:gd name="connsiteX2" fmla="*/ 77152 w 819150"/>
                <a:gd name="connsiteY2" fmla="*/ 459010 h 571500"/>
                <a:gd name="connsiteX3" fmla="*/ 69818 w 819150"/>
                <a:gd name="connsiteY3" fmla="*/ 458819 h 571500"/>
                <a:gd name="connsiteX4" fmla="*/ 66484 w 819150"/>
                <a:gd name="connsiteY4" fmla="*/ 455295 h 571500"/>
                <a:gd name="connsiteX5" fmla="*/ 67437 w 819150"/>
                <a:gd name="connsiteY5" fmla="*/ 452723 h 571500"/>
                <a:gd name="connsiteX6" fmla="*/ 58007 w 819150"/>
                <a:gd name="connsiteY6" fmla="*/ 448247 h 571500"/>
                <a:gd name="connsiteX7" fmla="*/ 53435 w 819150"/>
                <a:gd name="connsiteY7" fmla="*/ 447675 h 571500"/>
                <a:gd name="connsiteX8" fmla="*/ 52292 w 819150"/>
                <a:gd name="connsiteY8" fmla="*/ 455867 h 571500"/>
                <a:gd name="connsiteX9" fmla="*/ 47339 w 819150"/>
                <a:gd name="connsiteY9" fmla="*/ 455676 h 571500"/>
                <a:gd name="connsiteX10" fmla="*/ 47434 w 819150"/>
                <a:gd name="connsiteY10" fmla="*/ 453390 h 571500"/>
                <a:gd name="connsiteX11" fmla="*/ 42767 w 819150"/>
                <a:gd name="connsiteY11" fmla="*/ 450723 h 571500"/>
                <a:gd name="connsiteX12" fmla="*/ 31147 w 819150"/>
                <a:gd name="connsiteY12" fmla="*/ 454247 h 571500"/>
                <a:gd name="connsiteX13" fmla="*/ 28194 w 819150"/>
                <a:gd name="connsiteY13" fmla="*/ 452533 h 571500"/>
                <a:gd name="connsiteX14" fmla="*/ 26194 w 819150"/>
                <a:gd name="connsiteY14" fmla="*/ 445294 h 571500"/>
                <a:gd name="connsiteX15" fmla="*/ 31909 w 819150"/>
                <a:gd name="connsiteY15" fmla="*/ 441770 h 571500"/>
                <a:gd name="connsiteX16" fmla="*/ 33814 w 819150"/>
                <a:gd name="connsiteY16" fmla="*/ 442912 h 571500"/>
                <a:gd name="connsiteX17" fmla="*/ 36385 w 819150"/>
                <a:gd name="connsiteY17" fmla="*/ 439484 h 571500"/>
                <a:gd name="connsiteX18" fmla="*/ 34957 w 819150"/>
                <a:gd name="connsiteY18" fmla="*/ 436817 h 571500"/>
                <a:gd name="connsiteX19" fmla="*/ 37052 w 819150"/>
                <a:gd name="connsiteY19" fmla="*/ 435578 h 571500"/>
                <a:gd name="connsiteX20" fmla="*/ 33623 w 819150"/>
                <a:gd name="connsiteY20" fmla="*/ 433197 h 571500"/>
                <a:gd name="connsiteX21" fmla="*/ 49244 w 819150"/>
                <a:gd name="connsiteY21" fmla="*/ 421577 h 571500"/>
                <a:gd name="connsiteX22" fmla="*/ 62008 w 819150"/>
                <a:gd name="connsiteY22" fmla="*/ 415862 h 571500"/>
                <a:gd name="connsiteX23" fmla="*/ 58960 w 819150"/>
                <a:gd name="connsiteY23" fmla="*/ 417004 h 571500"/>
                <a:gd name="connsiteX24" fmla="*/ 57817 w 819150"/>
                <a:gd name="connsiteY24" fmla="*/ 413766 h 571500"/>
                <a:gd name="connsiteX25" fmla="*/ 47720 w 819150"/>
                <a:gd name="connsiteY25" fmla="*/ 417291 h 571500"/>
                <a:gd name="connsiteX26" fmla="*/ 36481 w 819150"/>
                <a:gd name="connsiteY26" fmla="*/ 408432 h 571500"/>
                <a:gd name="connsiteX27" fmla="*/ 28099 w 819150"/>
                <a:gd name="connsiteY27" fmla="*/ 412814 h 571500"/>
                <a:gd name="connsiteX28" fmla="*/ 25051 w 819150"/>
                <a:gd name="connsiteY28" fmla="*/ 417957 h 571500"/>
                <a:gd name="connsiteX29" fmla="*/ 16192 w 819150"/>
                <a:gd name="connsiteY29" fmla="*/ 412718 h 571500"/>
                <a:gd name="connsiteX30" fmla="*/ 11716 w 819150"/>
                <a:gd name="connsiteY30" fmla="*/ 404622 h 571500"/>
                <a:gd name="connsiteX31" fmla="*/ 14383 w 819150"/>
                <a:gd name="connsiteY31" fmla="*/ 386810 h 571500"/>
                <a:gd name="connsiteX32" fmla="*/ 11335 w 819150"/>
                <a:gd name="connsiteY32" fmla="*/ 378619 h 571500"/>
                <a:gd name="connsiteX33" fmla="*/ 14764 w 819150"/>
                <a:gd name="connsiteY33" fmla="*/ 366522 h 571500"/>
                <a:gd name="connsiteX34" fmla="*/ 9525 w 819150"/>
                <a:gd name="connsiteY34" fmla="*/ 365474 h 571500"/>
                <a:gd name="connsiteX35" fmla="*/ 12287 w 819150"/>
                <a:gd name="connsiteY35" fmla="*/ 362331 h 571500"/>
                <a:gd name="connsiteX36" fmla="*/ 21145 w 819150"/>
                <a:gd name="connsiteY36" fmla="*/ 358045 h 571500"/>
                <a:gd name="connsiteX37" fmla="*/ 39910 w 819150"/>
                <a:gd name="connsiteY37" fmla="*/ 356997 h 571500"/>
                <a:gd name="connsiteX38" fmla="*/ 40958 w 819150"/>
                <a:gd name="connsiteY38" fmla="*/ 346805 h 571500"/>
                <a:gd name="connsiteX39" fmla="*/ 43624 w 819150"/>
                <a:gd name="connsiteY39" fmla="*/ 343853 h 571500"/>
                <a:gd name="connsiteX40" fmla="*/ 52387 w 819150"/>
                <a:gd name="connsiteY40" fmla="*/ 340900 h 571500"/>
                <a:gd name="connsiteX41" fmla="*/ 63151 w 819150"/>
                <a:gd name="connsiteY41" fmla="*/ 348044 h 571500"/>
                <a:gd name="connsiteX42" fmla="*/ 71628 w 819150"/>
                <a:gd name="connsiteY42" fmla="*/ 338804 h 571500"/>
                <a:gd name="connsiteX43" fmla="*/ 88773 w 819150"/>
                <a:gd name="connsiteY43" fmla="*/ 334994 h 571500"/>
                <a:gd name="connsiteX44" fmla="*/ 96774 w 819150"/>
                <a:gd name="connsiteY44" fmla="*/ 341186 h 571500"/>
                <a:gd name="connsiteX45" fmla="*/ 104584 w 819150"/>
                <a:gd name="connsiteY45" fmla="*/ 357092 h 571500"/>
                <a:gd name="connsiteX46" fmla="*/ 111442 w 819150"/>
                <a:gd name="connsiteY46" fmla="*/ 358616 h 571500"/>
                <a:gd name="connsiteX47" fmla="*/ 114776 w 819150"/>
                <a:gd name="connsiteY47" fmla="*/ 356521 h 571500"/>
                <a:gd name="connsiteX48" fmla="*/ 114205 w 819150"/>
                <a:gd name="connsiteY48" fmla="*/ 341948 h 571500"/>
                <a:gd name="connsiteX49" fmla="*/ 119158 w 819150"/>
                <a:gd name="connsiteY49" fmla="*/ 340424 h 571500"/>
                <a:gd name="connsiteX50" fmla="*/ 115919 w 819150"/>
                <a:gd name="connsiteY50" fmla="*/ 344615 h 571500"/>
                <a:gd name="connsiteX51" fmla="*/ 116681 w 819150"/>
                <a:gd name="connsiteY51" fmla="*/ 352139 h 571500"/>
                <a:gd name="connsiteX52" fmla="*/ 124396 w 819150"/>
                <a:gd name="connsiteY52" fmla="*/ 355473 h 571500"/>
                <a:gd name="connsiteX53" fmla="*/ 126397 w 819150"/>
                <a:gd name="connsiteY53" fmla="*/ 352520 h 571500"/>
                <a:gd name="connsiteX54" fmla="*/ 123920 w 819150"/>
                <a:gd name="connsiteY54" fmla="*/ 346805 h 571500"/>
                <a:gd name="connsiteX55" fmla="*/ 128302 w 819150"/>
                <a:gd name="connsiteY55" fmla="*/ 344615 h 571500"/>
                <a:gd name="connsiteX56" fmla="*/ 129826 w 819150"/>
                <a:gd name="connsiteY56" fmla="*/ 336995 h 571500"/>
                <a:gd name="connsiteX57" fmla="*/ 123825 w 819150"/>
                <a:gd name="connsiteY57" fmla="*/ 324136 h 571500"/>
                <a:gd name="connsiteX58" fmla="*/ 132397 w 819150"/>
                <a:gd name="connsiteY58" fmla="*/ 317278 h 571500"/>
                <a:gd name="connsiteX59" fmla="*/ 132207 w 819150"/>
                <a:gd name="connsiteY59" fmla="*/ 314706 h 571500"/>
                <a:gd name="connsiteX60" fmla="*/ 135922 w 819150"/>
                <a:gd name="connsiteY60" fmla="*/ 316897 h 571500"/>
                <a:gd name="connsiteX61" fmla="*/ 143161 w 819150"/>
                <a:gd name="connsiteY61" fmla="*/ 315278 h 571500"/>
                <a:gd name="connsiteX62" fmla="*/ 154305 w 819150"/>
                <a:gd name="connsiteY62" fmla="*/ 317183 h 571500"/>
                <a:gd name="connsiteX63" fmla="*/ 140113 w 819150"/>
                <a:gd name="connsiteY63" fmla="*/ 301657 h 571500"/>
                <a:gd name="connsiteX64" fmla="*/ 141065 w 819150"/>
                <a:gd name="connsiteY64" fmla="*/ 287179 h 571500"/>
                <a:gd name="connsiteX65" fmla="*/ 149352 w 819150"/>
                <a:gd name="connsiteY65" fmla="*/ 296132 h 571500"/>
                <a:gd name="connsiteX66" fmla="*/ 153829 w 819150"/>
                <a:gd name="connsiteY66" fmla="*/ 297180 h 571500"/>
                <a:gd name="connsiteX67" fmla="*/ 164116 w 819150"/>
                <a:gd name="connsiteY67" fmla="*/ 291560 h 571500"/>
                <a:gd name="connsiteX68" fmla="*/ 178784 w 819150"/>
                <a:gd name="connsiteY68" fmla="*/ 276797 h 571500"/>
                <a:gd name="connsiteX69" fmla="*/ 181832 w 819150"/>
                <a:gd name="connsiteY69" fmla="*/ 277654 h 571500"/>
                <a:gd name="connsiteX70" fmla="*/ 182213 w 819150"/>
                <a:gd name="connsiteY70" fmla="*/ 282131 h 571500"/>
                <a:gd name="connsiteX71" fmla="*/ 185356 w 819150"/>
                <a:gd name="connsiteY71" fmla="*/ 284798 h 571500"/>
                <a:gd name="connsiteX72" fmla="*/ 203359 w 819150"/>
                <a:gd name="connsiteY72" fmla="*/ 284226 h 571500"/>
                <a:gd name="connsiteX73" fmla="*/ 216979 w 819150"/>
                <a:gd name="connsiteY73" fmla="*/ 266795 h 571500"/>
                <a:gd name="connsiteX74" fmla="*/ 209074 w 819150"/>
                <a:gd name="connsiteY74" fmla="*/ 254794 h 571500"/>
                <a:gd name="connsiteX75" fmla="*/ 210598 w 819150"/>
                <a:gd name="connsiteY75" fmla="*/ 247174 h 571500"/>
                <a:gd name="connsiteX76" fmla="*/ 208502 w 819150"/>
                <a:gd name="connsiteY76" fmla="*/ 241745 h 571500"/>
                <a:gd name="connsiteX77" fmla="*/ 214027 w 819150"/>
                <a:gd name="connsiteY77" fmla="*/ 228219 h 571500"/>
                <a:gd name="connsiteX78" fmla="*/ 223552 w 819150"/>
                <a:gd name="connsiteY78" fmla="*/ 220504 h 571500"/>
                <a:gd name="connsiteX79" fmla="*/ 231553 w 819150"/>
                <a:gd name="connsiteY79" fmla="*/ 208407 h 571500"/>
                <a:gd name="connsiteX80" fmla="*/ 241554 w 819150"/>
                <a:gd name="connsiteY80" fmla="*/ 212408 h 571500"/>
                <a:gd name="connsiteX81" fmla="*/ 264128 w 819150"/>
                <a:gd name="connsiteY81" fmla="*/ 196691 h 571500"/>
                <a:gd name="connsiteX82" fmla="*/ 275082 w 819150"/>
                <a:gd name="connsiteY82" fmla="*/ 200311 h 571500"/>
                <a:gd name="connsiteX83" fmla="*/ 277844 w 819150"/>
                <a:gd name="connsiteY83" fmla="*/ 204692 h 571500"/>
                <a:gd name="connsiteX84" fmla="*/ 277368 w 819150"/>
                <a:gd name="connsiteY84" fmla="*/ 213265 h 571500"/>
                <a:gd name="connsiteX85" fmla="*/ 282797 w 819150"/>
                <a:gd name="connsiteY85" fmla="*/ 215741 h 571500"/>
                <a:gd name="connsiteX86" fmla="*/ 288322 w 819150"/>
                <a:gd name="connsiteY86" fmla="*/ 224981 h 571500"/>
                <a:gd name="connsiteX87" fmla="*/ 311182 w 819150"/>
                <a:gd name="connsiteY87" fmla="*/ 235553 h 571500"/>
                <a:gd name="connsiteX88" fmla="*/ 315849 w 819150"/>
                <a:gd name="connsiteY88" fmla="*/ 243459 h 571500"/>
                <a:gd name="connsiteX89" fmla="*/ 320992 w 819150"/>
                <a:gd name="connsiteY89" fmla="*/ 245269 h 571500"/>
                <a:gd name="connsiteX90" fmla="*/ 332518 w 819150"/>
                <a:gd name="connsiteY90" fmla="*/ 260795 h 571500"/>
                <a:gd name="connsiteX91" fmla="*/ 333470 w 819150"/>
                <a:gd name="connsiteY91" fmla="*/ 271653 h 571500"/>
                <a:gd name="connsiteX92" fmla="*/ 334518 w 819150"/>
                <a:gd name="connsiteY92" fmla="*/ 264986 h 571500"/>
                <a:gd name="connsiteX93" fmla="*/ 340042 w 819150"/>
                <a:gd name="connsiteY93" fmla="*/ 266129 h 571500"/>
                <a:gd name="connsiteX94" fmla="*/ 340995 w 819150"/>
                <a:gd name="connsiteY94" fmla="*/ 263462 h 571500"/>
                <a:gd name="connsiteX95" fmla="*/ 348234 w 819150"/>
                <a:gd name="connsiteY95" fmla="*/ 262795 h 571500"/>
                <a:gd name="connsiteX96" fmla="*/ 353473 w 819150"/>
                <a:gd name="connsiteY96" fmla="*/ 256889 h 571500"/>
                <a:gd name="connsiteX97" fmla="*/ 356235 w 819150"/>
                <a:gd name="connsiteY97" fmla="*/ 257651 h 571500"/>
                <a:gd name="connsiteX98" fmla="*/ 358902 w 819150"/>
                <a:gd name="connsiteY98" fmla="*/ 253651 h 571500"/>
                <a:gd name="connsiteX99" fmla="*/ 367284 w 819150"/>
                <a:gd name="connsiteY99" fmla="*/ 252032 h 571500"/>
                <a:gd name="connsiteX100" fmla="*/ 390239 w 819150"/>
                <a:gd name="connsiteY100" fmla="*/ 258413 h 571500"/>
                <a:gd name="connsiteX101" fmla="*/ 375475 w 819150"/>
                <a:gd name="connsiteY101" fmla="*/ 257556 h 571500"/>
                <a:gd name="connsiteX102" fmla="*/ 367951 w 819150"/>
                <a:gd name="connsiteY102" fmla="*/ 263271 h 571500"/>
                <a:gd name="connsiteX103" fmla="*/ 358426 w 819150"/>
                <a:gd name="connsiteY103" fmla="*/ 258032 h 571500"/>
                <a:gd name="connsiteX104" fmla="*/ 348710 w 819150"/>
                <a:gd name="connsiteY104" fmla="*/ 266033 h 571500"/>
                <a:gd name="connsiteX105" fmla="*/ 342900 w 819150"/>
                <a:gd name="connsiteY105" fmla="*/ 266795 h 571500"/>
                <a:gd name="connsiteX106" fmla="*/ 341376 w 819150"/>
                <a:gd name="connsiteY106" fmla="*/ 272320 h 571500"/>
                <a:gd name="connsiteX107" fmla="*/ 352425 w 819150"/>
                <a:gd name="connsiteY107" fmla="*/ 274606 h 571500"/>
                <a:gd name="connsiteX108" fmla="*/ 364522 w 819150"/>
                <a:gd name="connsiteY108" fmla="*/ 281654 h 571500"/>
                <a:gd name="connsiteX109" fmla="*/ 367284 w 819150"/>
                <a:gd name="connsiteY109" fmla="*/ 286036 h 571500"/>
                <a:gd name="connsiteX110" fmla="*/ 374809 w 819150"/>
                <a:gd name="connsiteY110" fmla="*/ 285464 h 571500"/>
                <a:gd name="connsiteX111" fmla="*/ 374523 w 819150"/>
                <a:gd name="connsiteY111" fmla="*/ 289846 h 571500"/>
                <a:gd name="connsiteX112" fmla="*/ 377190 w 819150"/>
                <a:gd name="connsiteY112" fmla="*/ 291465 h 571500"/>
                <a:gd name="connsiteX113" fmla="*/ 380047 w 819150"/>
                <a:gd name="connsiteY113" fmla="*/ 278416 h 571500"/>
                <a:gd name="connsiteX114" fmla="*/ 382619 w 819150"/>
                <a:gd name="connsiteY114" fmla="*/ 281559 h 571500"/>
                <a:gd name="connsiteX115" fmla="*/ 388715 w 819150"/>
                <a:gd name="connsiteY115" fmla="*/ 278797 h 571500"/>
                <a:gd name="connsiteX116" fmla="*/ 399955 w 819150"/>
                <a:gd name="connsiteY116" fmla="*/ 284417 h 571500"/>
                <a:gd name="connsiteX117" fmla="*/ 402908 w 819150"/>
                <a:gd name="connsiteY117" fmla="*/ 283369 h 571500"/>
                <a:gd name="connsiteX118" fmla="*/ 400240 w 819150"/>
                <a:gd name="connsiteY118" fmla="*/ 275558 h 571500"/>
                <a:gd name="connsiteX119" fmla="*/ 394621 w 819150"/>
                <a:gd name="connsiteY119" fmla="*/ 274225 h 571500"/>
                <a:gd name="connsiteX120" fmla="*/ 392430 w 819150"/>
                <a:gd name="connsiteY120" fmla="*/ 278225 h 571500"/>
                <a:gd name="connsiteX121" fmla="*/ 389096 w 819150"/>
                <a:gd name="connsiteY121" fmla="*/ 276987 h 571500"/>
                <a:gd name="connsiteX122" fmla="*/ 394335 w 819150"/>
                <a:gd name="connsiteY122" fmla="*/ 272129 h 571500"/>
                <a:gd name="connsiteX123" fmla="*/ 394335 w 819150"/>
                <a:gd name="connsiteY123" fmla="*/ 267176 h 571500"/>
                <a:gd name="connsiteX124" fmla="*/ 399193 w 819150"/>
                <a:gd name="connsiteY124" fmla="*/ 268510 h 571500"/>
                <a:gd name="connsiteX125" fmla="*/ 404336 w 819150"/>
                <a:gd name="connsiteY125" fmla="*/ 275939 h 571500"/>
                <a:gd name="connsiteX126" fmla="*/ 405670 w 819150"/>
                <a:gd name="connsiteY126" fmla="*/ 268319 h 571500"/>
                <a:gd name="connsiteX127" fmla="*/ 404717 w 819150"/>
                <a:gd name="connsiteY127" fmla="*/ 261366 h 571500"/>
                <a:gd name="connsiteX128" fmla="*/ 399288 w 819150"/>
                <a:gd name="connsiteY128" fmla="*/ 261080 h 571500"/>
                <a:gd name="connsiteX129" fmla="*/ 395287 w 819150"/>
                <a:gd name="connsiteY129" fmla="*/ 252317 h 571500"/>
                <a:gd name="connsiteX130" fmla="*/ 389572 w 819150"/>
                <a:gd name="connsiteY130" fmla="*/ 251651 h 571500"/>
                <a:gd name="connsiteX131" fmla="*/ 389191 w 819150"/>
                <a:gd name="connsiteY131" fmla="*/ 249745 h 571500"/>
                <a:gd name="connsiteX132" fmla="*/ 389858 w 819150"/>
                <a:gd name="connsiteY132" fmla="*/ 244316 h 571500"/>
                <a:gd name="connsiteX133" fmla="*/ 394049 w 819150"/>
                <a:gd name="connsiteY133" fmla="*/ 240983 h 571500"/>
                <a:gd name="connsiteX134" fmla="*/ 401383 w 819150"/>
                <a:gd name="connsiteY134" fmla="*/ 246983 h 571500"/>
                <a:gd name="connsiteX135" fmla="*/ 404336 w 819150"/>
                <a:gd name="connsiteY135" fmla="*/ 244697 h 571500"/>
                <a:gd name="connsiteX136" fmla="*/ 402622 w 819150"/>
                <a:gd name="connsiteY136" fmla="*/ 240411 h 571500"/>
                <a:gd name="connsiteX137" fmla="*/ 406717 w 819150"/>
                <a:gd name="connsiteY137" fmla="*/ 214789 h 571500"/>
                <a:gd name="connsiteX138" fmla="*/ 401955 w 819150"/>
                <a:gd name="connsiteY138" fmla="*/ 206312 h 571500"/>
                <a:gd name="connsiteX139" fmla="*/ 404717 w 819150"/>
                <a:gd name="connsiteY139" fmla="*/ 195834 h 571500"/>
                <a:gd name="connsiteX140" fmla="*/ 397383 w 819150"/>
                <a:gd name="connsiteY140" fmla="*/ 166211 h 571500"/>
                <a:gd name="connsiteX141" fmla="*/ 398431 w 819150"/>
                <a:gd name="connsiteY141" fmla="*/ 158877 h 571500"/>
                <a:gd name="connsiteX142" fmla="*/ 410146 w 819150"/>
                <a:gd name="connsiteY142" fmla="*/ 151448 h 571500"/>
                <a:gd name="connsiteX143" fmla="*/ 410623 w 819150"/>
                <a:gd name="connsiteY143" fmla="*/ 135255 h 571500"/>
                <a:gd name="connsiteX144" fmla="*/ 426529 w 819150"/>
                <a:gd name="connsiteY144" fmla="*/ 115729 h 571500"/>
                <a:gd name="connsiteX145" fmla="*/ 447484 w 819150"/>
                <a:gd name="connsiteY145" fmla="*/ 108014 h 571500"/>
                <a:gd name="connsiteX146" fmla="*/ 490252 w 819150"/>
                <a:gd name="connsiteY146" fmla="*/ 122206 h 571500"/>
                <a:gd name="connsiteX147" fmla="*/ 506158 w 819150"/>
                <a:gd name="connsiteY147" fmla="*/ 120872 h 571500"/>
                <a:gd name="connsiteX148" fmla="*/ 507206 w 819150"/>
                <a:gd name="connsiteY148" fmla="*/ 111824 h 571500"/>
                <a:gd name="connsiteX149" fmla="*/ 516350 w 819150"/>
                <a:gd name="connsiteY149" fmla="*/ 107156 h 571500"/>
                <a:gd name="connsiteX150" fmla="*/ 527209 w 819150"/>
                <a:gd name="connsiteY150" fmla="*/ 113633 h 571500"/>
                <a:gd name="connsiteX151" fmla="*/ 538639 w 819150"/>
                <a:gd name="connsiteY151" fmla="*/ 99822 h 571500"/>
                <a:gd name="connsiteX152" fmla="*/ 537019 w 819150"/>
                <a:gd name="connsiteY152" fmla="*/ 84296 h 571500"/>
                <a:gd name="connsiteX153" fmla="*/ 546259 w 819150"/>
                <a:gd name="connsiteY153" fmla="*/ 67723 h 571500"/>
                <a:gd name="connsiteX154" fmla="*/ 548545 w 819150"/>
                <a:gd name="connsiteY154" fmla="*/ 52292 h 571500"/>
                <a:gd name="connsiteX155" fmla="*/ 545021 w 819150"/>
                <a:gd name="connsiteY155" fmla="*/ 35719 h 571500"/>
                <a:gd name="connsiteX156" fmla="*/ 545878 w 819150"/>
                <a:gd name="connsiteY156" fmla="*/ 27813 h 571500"/>
                <a:gd name="connsiteX157" fmla="*/ 556165 w 819150"/>
                <a:gd name="connsiteY157" fmla="*/ 17240 h 571500"/>
                <a:gd name="connsiteX158" fmla="*/ 564547 w 819150"/>
                <a:gd name="connsiteY158" fmla="*/ 14097 h 571500"/>
                <a:gd name="connsiteX159" fmla="*/ 573310 w 819150"/>
                <a:gd name="connsiteY159" fmla="*/ 15621 h 571500"/>
                <a:gd name="connsiteX160" fmla="*/ 583787 w 819150"/>
                <a:gd name="connsiteY160" fmla="*/ 27718 h 571500"/>
                <a:gd name="connsiteX161" fmla="*/ 589217 w 819150"/>
                <a:gd name="connsiteY161" fmla="*/ 29528 h 571500"/>
                <a:gd name="connsiteX162" fmla="*/ 606457 w 819150"/>
                <a:gd name="connsiteY162" fmla="*/ 27718 h 571500"/>
                <a:gd name="connsiteX163" fmla="*/ 630079 w 819150"/>
                <a:gd name="connsiteY163" fmla="*/ 29337 h 571500"/>
                <a:gd name="connsiteX164" fmla="*/ 646938 w 819150"/>
                <a:gd name="connsiteY164" fmla="*/ 20193 h 571500"/>
                <a:gd name="connsiteX165" fmla="*/ 655034 w 819150"/>
                <a:gd name="connsiteY165" fmla="*/ 9525 h 571500"/>
                <a:gd name="connsiteX166" fmla="*/ 654367 w 819150"/>
                <a:gd name="connsiteY166" fmla="*/ 15240 h 571500"/>
                <a:gd name="connsiteX167" fmla="*/ 660463 w 819150"/>
                <a:gd name="connsiteY167" fmla="*/ 23336 h 571500"/>
                <a:gd name="connsiteX168" fmla="*/ 663988 w 819150"/>
                <a:gd name="connsiteY168" fmla="*/ 26099 h 571500"/>
                <a:gd name="connsiteX169" fmla="*/ 667702 w 819150"/>
                <a:gd name="connsiteY169" fmla="*/ 21527 h 571500"/>
                <a:gd name="connsiteX170" fmla="*/ 670084 w 819150"/>
                <a:gd name="connsiteY170" fmla="*/ 24479 h 571500"/>
                <a:gd name="connsiteX171" fmla="*/ 673417 w 819150"/>
                <a:gd name="connsiteY171" fmla="*/ 39815 h 571500"/>
                <a:gd name="connsiteX172" fmla="*/ 682847 w 819150"/>
                <a:gd name="connsiteY172" fmla="*/ 27051 h 571500"/>
                <a:gd name="connsiteX173" fmla="*/ 683038 w 819150"/>
                <a:gd name="connsiteY173" fmla="*/ 21908 h 571500"/>
                <a:gd name="connsiteX174" fmla="*/ 685324 w 819150"/>
                <a:gd name="connsiteY174" fmla="*/ 21812 h 571500"/>
                <a:gd name="connsiteX175" fmla="*/ 687991 w 819150"/>
                <a:gd name="connsiteY175" fmla="*/ 34481 h 571500"/>
                <a:gd name="connsiteX176" fmla="*/ 692467 w 819150"/>
                <a:gd name="connsiteY176" fmla="*/ 42386 h 571500"/>
                <a:gd name="connsiteX177" fmla="*/ 697420 w 819150"/>
                <a:gd name="connsiteY177" fmla="*/ 45815 h 571500"/>
                <a:gd name="connsiteX178" fmla="*/ 704564 w 819150"/>
                <a:gd name="connsiteY178" fmla="*/ 56960 h 571500"/>
                <a:gd name="connsiteX179" fmla="*/ 717328 w 819150"/>
                <a:gd name="connsiteY179" fmla="*/ 62389 h 571500"/>
                <a:gd name="connsiteX180" fmla="*/ 731996 w 819150"/>
                <a:gd name="connsiteY180" fmla="*/ 81629 h 571500"/>
                <a:gd name="connsiteX181" fmla="*/ 731139 w 819150"/>
                <a:gd name="connsiteY181" fmla="*/ 89916 h 571500"/>
                <a:gd name="connsiteX182" fmla="*/ 715804 w 819150"/>
                <a:gd name="connsiteY182" fmla="*/ 103442 h 571500"/>
                <a:gd name="connsiteX183" fmla="*/ 728662 w 819150"/>
                <a:gd name="connsiteY183" fmla="*/ 113062 h 571500"/>
                <a:gd name="connsiteX184" fmla="*/ 737807 w 819150"/>
                <a:gd name="connsiteY184" fmla="*/ 114967 h 571500"/>
                <a:gd name="connsiteX185" fmla="*/ 739521 w 819150"/>
                <a:gd name="connsiteY185" fmla="*/ 119062 h 571500"/>
                <a:gd name="connsiteX186" fmla="*/ 736283 w 819150"/>
                <a:gd name="connsiteY186" fmla="*/ 123825 h 571500"/>
                <a:gd name="connsiteX187" fmla="*/ 739235 w 819150"/>
                <a:gd name="connsiteY187" fmla="*/ 126968 h 571500"/>
                <a:gd name="connsiteX188" fmla="*/ 746379 w 819150"/>
                <a:gd name="connsiteY188" fmla="*/ 129731 h 571500"/>
                <a:gd name="connsiteX189" fmla="*/ 748093 w 819150"/>
                <a:gd name="connsiteY189" fmla="*/ 128302 h 571500"/>
                <a:gd name="connsiteX190" fmla="*/ 755904 w 819150"/>
                <a:gd name="connsiteY190" fmla="*/ 132779 h 571500"/>
                <a:gd name="connsiteX191" fmla="*/ 768572 w 819150"/>
                <a:gd name="connsiteY191" fmla="*/ 157353 h 571500"/>
                <a:gd name="connsiteX192" fmla="*/ 765810 w 819150"/>
                <a:gd name="connsiteY192" fmla="*/ 164306 h 571500"/>
                <a:gd name="connsiteX193" fmla="*/ 769906 w 819150"/>
                <a:gd name="connsiteY193" fmla="*/ 169831 h 571500"/>
                <a:gd name="connsiteX194" fmla="*/ 768096 w 819150"/>
                <a:gd name="connsiteY194" fmla="*/ 174403 h 571500"/>
                <a:gd name="connsiteX195" fmla="*/ 782955 w 819150"/>
                <a:gd name="connsiteY195" fmla="*/ 188024 h 571500"/>
                <a:gd name="connsiteX196" fmla="*/ 798957 w 819150"/>
                <a:gd name="connsiteY196" fmla="*/ 187928 h 571500"/>
                <a:gd name="connsiteX197" fmla="*/ 791813 w 819150"/>
                <a:gd name="connsiteY197" fmla="*/ 197644 h 571500"/>
                <a:gd name="connsiteX198" fmla="*/ 787051 w 819150"/>
                <a:gd name="connsiteY198" fmla="*/ 200216 h 571500"/>
                <a:gd name="connsiteX199" fmla="*/ 788670 w 819150"/>
                <a:gd name="connsiteY199" fmla="*/ 203645 h 571500"/>
                <a:gd name="connsiteX200" fmla="*/ 790956 w 819150"/>
                <a:gd name="connsiteY200" fmla="*/ 200216 h 571500"/>
                <a:gd name="connsiteX201" fmla="*/ 793813 w 819150"/>
                <a:gd name="connsiteY201" fmla="*/ 202883 h 571500"/>
                <a:gd name="connsiteX202" fmla="*/ 786860 w 819150"/>
                <a:gd name="connsiteY202" fmla="*/ 208502 h 571500"/>
                <a:gd name="connsiteX203" fmla="*/ 789718 w 819150"/>
                <a:gd name="connsiteY203" fmla="*/ 218980 h 571500"/>
                <a:gd name="connsiteX204" fmla="*/ 788670 w 819150"/>
                <a:gd name="connsiteY204" fmla="*/ 225457 h 571500"/>
                <a:gd name="connsiteX205" fmla="*/ 776097 w 819150"/>
                <a:gd name="connsiteY205" fmla="*/ 227648 h 571500"/>
                <a:gd name="connsiteX206" fmla="*/ 783336 w 819150"/>
                <a:gd name="connsiteY206" fmla="*/ 227552 h 571500"/>
                <a:gd name="connsiteX207" fmla="*/ 784098 w 819150"/>
                <a:gd name="connsiteY207" fmla="*/ 234982 h 571500"/>
                <a:gd name="connsiteX208" fmla="*/ 781526 w 819150"/>
                <a:gd name="connsiteY208" fmla="*/ 237458 h 571500"/>
                <a:gd name="connsiteX209" fmla="*/ 779335 w 819150"/>
                <a:gd name="connsiteY209" fmla="*/ 234696 h 571500"/>
                <a:gd name="connsiteX210" fmla="*/ 771144 w 819150"/>
                <a:gd name="connsiteY210" fmla="*/ 241935 h 571500"/>
                <a:gd name="connsiteX211" fmla="*/ 761809 w 819150"/>
                <a:gd name="connsiteY211" fmla="*/ 276035 h 571500"/>
                <a:gd name="connsiteX212" fmla="*/ 769620 w 819150"/>
                <a:gd name="connsiteY212" fmla="*/ 281083 h 571500"/>
                <a:gd name="connsiteX213" fmla="*/ 776097 w 819150"/>
                <a:gd name="connsiteY213" fmla="*/ 306324 h 571500"/>
                <a:gd name="connsiteX214" fmla="*/ 787051 w 819150"/>
                <a:gd name="connsiteY214" fmla="*/ 318326 h 571500"/>
                <a:gd name="connsiteX215" fmla="*/ 809625 w 819150"/>
                <a:gd name="connsiteY215" fmla="*/ 336328 h 571500"/>
                <a:gd name="connsiteX216" fmla="*/ 812292 w 819150"/>
                <a:gd name="connsiteY216" fmla="*/ 343567 h 571500"/>
                <a:gd name="connsiteX217" fmla="*/ 811625 w 819150"/>
                <a:gd name="connsiteY217" fmla="*/ 356045 h 571500"/>
                <a:gd name="connsiteX218" fmla="*/ 815626 w 819150"/>
                <a:gd name="connsiteY218" fmla="*/ 364617 h 571500"/>
                <a:gd name="connsiteX219" fmla="*/ 810768 w 819150"/>
                <a:gd name="connsiteY219" fmla="*/ 369475 h 571500"/>
                <a:gd name="connsiteX220" fmla="*/ 799528 w 819150"/>
                <a:gd name="connsiteY220" fmla="*/ 373666 h 571500"/>
                <a:gd name="connsiteX221" fmla="*/ 801338 w 819150"/>
                <a:gd name="connsiteY221" fmla="*/ 381857 h 571500"/>
                <a:gd name="connsiteX222" fmla="*/ 805434 w 819150"/>
                <a:gd name="connsiteY222" fmla="*/ 384048 h 571500"/>
                <a:gd name="connsiteX223" fmla="*/ 800481 w 819150"/>
                <a:gd name="connsiteY223" fmla="*/ 389858 h 571500"/>
                <a:gd name="connsiteX224" fmla="*/ 802958 w 819150"/>
                <a:gd name="connsiteY224" fmla="*/ 391573 h 571500"/>
                <a:gd name="connsiteX225" fmla="*/ 802958 w 819150"/>
                <a:gd name="connsiteY225" fmla="*/ 397097 h 571500"/>
                <a:gd name="connsiteX226" fmla="*/ 797624 w 819150"/>
                <a:gd name="connsiteY226" fmla="*/ 397383 h 571500"/>
                <a:gd name="connsiteX227" fmla="*/ 791527 w 819150"/>
                <a:gd name="connsiteY227" fmla="*/ 402812 h 571500"/>
                <a:gd name="connsiteX228" fmla="*/ 780288 w 819150"/>
                <a:gd name="connsiteY228" fmla="*/ 403765 h 571500"/>
                <a:gd name="connsiteX229" fmla="*/ 775525 w 819150"/>
                <a:gd name="connsiteY229" fmla="*/ 416338 h 571500"/>
                <a:gd name="connsiteX230" fmla="*/ 776192 w 819150"/>
                <a:gd name="connsiteY230" fmla="*/ 420529 h 571500"/>
                <a:gd name="connsiteX231" fmla="*/ 774192 w 819150"/>
                <a:gd name="connsiteY231" fmla="*/ 419862 h 571500"/>
                <a:gd name="connsiteX232" fmla="*/ 770096 w 819150"/>
                <a:gd name="connsiteY232" fmla="*/ 429959 h 571500"/>
                <a:gd name="connsiteX233" fmla="*/ 768572 w 819150"/>
                <a:gd name="connsiteY233" fmla="*/ 438055 h 571500"/>
                <a:gd name="connsiteX234" fmla="*/ 775430 w 819150"/>
                <a:gd name="connsiteY234" fmla="*/ 455771 h 571500"/>
                <a:gd name="connsiteX235" fmla="*/ 775335 w 819150"/>
                <a:gd name="connsiteY235" fmla="*/ 470154 h 571500"/>
                <a:gd name="connsiteX236" fmla="*/ 771620 w 819150"/>
                <a:gd name="connsiteY236" fmla="*/ 475583 h 571500"/>
                <a:gd name="connsiteX237" fmla="*/ 757618 w 819150"/>
                <a:gd name="connsiteY237" fmla="*/ 469202 h 571500"/>
                <a:gd name="connsiteX238" fmla="*/ 745522 w 819150"/>
                <a:gd name="connsiteY238" fmla="*/ 471964 h 571500"/>
                <a:gd name="connsiteX239" fmla="*/ 744569 w 819150"/>
                <a:gd name="connsiteY239" fmla="*/ 470440 h 571500"/>
                <a:gd name="connsiteX240" fmla="*/ 727329 w 819150"/>
                <a:gd name="connsiteY240" fmla="*/ 484918 h 571500"/>
                <a:gd name="connsiteX241" fmla="*/ 727805 w 819150"/>
                <a:gd name="connsiteY241" fmla="*/ 489776 h 571500"/>
                <a:gd name="connsiteX242" fmla="*/ 729901 w 819150"/>
                <a:gd name="connsiteY242" fmla="*/ 489395 h 571500"/>
                <a:gd name="connsiteX243" fmla="*/ 728853 w 819150"/>
                <a:gd name="connsiteY243" fmla="*/ 492538 h 571500"/>
                <a:gd name="connsiteX244" fmla="*/ 718852 w 819150"/>
                <a:gd name="connsiteY244" fmla="*/ 497777 h 571500"/>
                <a:gd name="connsiteX245" fmla="*/ 715613 w 819150"/>
                <a:gd name="connsiteY245" fmla="*/ 485299 h 571500"/>
                <a:gd name="connsiteX246" fmla="*/ 708850 w 819150"/>
                <a:gd name="connsiteY246" fmla="*/ 479012 h 571500"/>
                <a:gd name="connsiteX247" fmla="*/ 702659 w 819150"/>
                <a:gd name="connsiteY247" fmla="*/ 476155 h 571500"/>
                <a:gd name="connsiteX248" fmla="*/ 693706 w 819150"/>
                <a:gd name="connsiteY248" fmla="*/ 477298 h 571500"/>
                <a:gd name="connsiteX249" fmla="*/ 670084 w 819150"/>
                <a:gd name="connsiteY249" fmla="*/ 463963 h 571500"/>
                <a:gd name="connsiteX250" fmla="*/ 665417 w 819150"/>
                <a:gd name="connsiteY250" fmla="*/ 458343 h 571500"/>
                <a:gd name="connsiteX251" fmla="*/ 666274 w 819150"/>
                <a:gd name="connsiteY251" fmla="*/ 454152 h 571500"/>
                <a:gd name="connsiteX252" fmla="*/ 656177 w 819150"/>
                <a:gd name="connsiteY252" fmla="*/ 448056 h 571500"/>
                <a:gd name="connsiteX253" fmla="*/ 656368 w 819150"/>
                <a:gd name="connsiteY253" fmla="*/ 436817 h 571500"/>
                <a:gd name="connsiteX254" fmla="*/ 639794 w 819150"/>
                <a:gd name="connsiteY254" fmla="*/ 437579 h 571500"/>
                <a:gd name="connsiteX255" fmla="*/ 638270 w 819150"/>
                <a:gd name="connsiteY255" fmla="*/ 429673 h 571500"/>
                <a:gd name="connsiteX256" fmla="*/ 629507 w 819150"/>
                <a:gd name="connsiteY256" fmla="*/ 423196 h 571500"/>
                <a:gd name="connsiteX257" fmla="*/ 618173 w 819150"/>
                <a:gd name="connsiteY257" fmla="*/ 409289 h 571500"/>
                <a:gd name="connsiteX258" fmla="*/ 615506 w 819150"/>
                <a:gd name="connsiteY258" fmla="*/ 403860 h 571500"/>
                <a:gd name="connsiteX259" fmla="*/ 621601 w 819150"/>
                <a:gd name="connsiteY259" fmla="*/ 388239 h 571500"/>
                <a:gd name="connsiteX260" fmla="*/ 621030 w 819150"/>
                <a:gd name="connsiteY260" fmla="*/ 380905 h 571500"/>
                <a:gd name="connsiteX261" fmla="*/ 608933 w 819150"/>
                <a:gd name="connsiteY261" fmla="*/ 374047 h 571500"/>
                <a:gd name="connsiteX262" fmla="*/ 602837 w 819150"/>
                <a:gd name="connsiteY262" fmla="*/ 365284 h 571500"/>
                <a:gd name="connsiteX263" fmla="*/ 600456 w 819150"/>
                <a:gd name="connsiteY263" fmla="*/ 334137 h 571500"/>
                <a:gd name="connsiteX264" fmla="*/ 597408 w 819150"/>
                <a:gd name="connsiteY264" fmla="*/ 330232 h 571500"/>
                <a:gd name="connsiteX265" fmla="*/ 576643 w 819150"/>
                <a:gd name="connsiteY265" fmla="*/ 330518 h 571500"/>
                <a:gd name="connsiteX266" fmla="*/ 564166 w 819150"/>
                <a:gd name="connsiteY266" fmla="*/ 335471 h 571500"/>
                <a:gd name="connsiteX267" fmla="*/ 549878 w 819150"/>
                <a:gd name="connsiteY267" fmla="*/ 334613 h 571500"/>
                <a:gd name="connsiteX268" fmla="*/ 544735 w 819150"/>
                <a:gd name="connsiteY268" fmla="*/ 332137 h 571500"/>
                <a:gd name="connsiteX269" fmla="*/ 541115 w 819150"/>
                <a:gd name="connsiteY269" fmla="*/ 325374 h 571500"/>
                <a:gd name="connsiteX270" fmla="*/ 535210 w 819150"/>
                <a:gd name="connsiteY270" fmla="*/ 324136 h 571500"/>
                <a:gd name="connsiteX271" fmla="*/ 527018 w 819150"/>
                <a:gd name="connsiteY271" fmla="*/ 326993 h 571500"/>
                <a:gd name="connsiteX272" fmla="*/ 532067 w 819150"/>
                <a:gd name="connsiteY272" fmla="*/ 336804 h 571500"/>
                <a:gd name="connsiteX273" fmla="*/ 526256 w 819150"/>
                <a:gd name="connsiteY273" fmla="*/ 345758 h 571500"/>
                <a:gd name="connsiteX274" fmla="*/ 527780 w 819150"/>
                <a:gd name="connsiteY274" fmla="*/ 351568 h 571500"/>
                <a:gd name="connsiteX275" fmla="*/ 517017 w 819150"/>
                <a:gd name="connsiteY275" fmla="*/ 376523 h 571500"/>
                <a:gd name="connsiteX276" fmla="*/ 503777 w 819150"/>
                <a:gd name="connsiteY276" fmla="*/ 385572 h 571500"/>
                <a:gd name="connsiteX277" fmla="*/ 499872 w 819150"/>
                <a:gd name="connsiteY277" fmla="*/ 393287 h 571500"/>
                <a:gd name="connsiteX278" fmla="*/ 501491 w 819150"/>
                <a:gd name="connsiteY278" fmla="*/ 403574 h 571500"/>
                <a:gd name="connsiteX279" fmla="*/ 499491 w 819150"/>
                <a:gd name="connsiteY279" fmla="*/ 411480 h 571500"/>
                <a:gd name="connsiteX280" fmla="*/ 491204 w 819150"/>
                <a:gd name="connsiteY280" fmla="*/ 422243 h 571500"/>
                <a:gd name="connsiteX281" fmla="*/ 490918 w 819150"/>
                <a:gd name="connsiteY281" fmla="*/ 426529 h 571500"/>
                <a:gd name="connsiteX282" fmla="*/ 472916 w 819150"/>
                <a:gd name="connsiteY282" fmla="*/ 436912 h 571500"/>
                <a:gd name="connsiteX283" fmla="*/ 465582 w 819150"/>
                <a:gd name="connsiteY283" fmla="*/ 447770 h 571500"/>
                <a:gd name="connsiteX284" fmla="*/ 465868 w 819150"/>
                <a:gd name="connsiteY284" fmla="*/ 460724 h 571500"/>
                <a:gd name="connsiteX285" fmla="*/ 473869 w 819150"/>
                <a:gd name="connsiteY285" fmla="*/ 471392 h 571500"/>
                <a:gd name="connsiteX286" fmla="*/ 471392 w 819150"/>
                <a:gd name="connsiteY286" fmla="*/ 480060 h 571500"/>
                <a:gd name="connsiteX287" fmla="*/ 461486 w 819150"/>
                <a:gd name="connsiteY287" fmla="*/ 482251 h 571500"/>
                <a:gd name="connsiteX288" fmla="*/ 452247 w 819150"/>
                <a:gd name="connsiteY288" fmla="*/ 478060 h 571500"/>
                <a:gd name="connsiteX289" fmla="*/ 446056 w 819150"/>
                <a:gd name="connsiteY289" fmla="*/ 484442 h 571500"/>
                <a:gd name="connsiteX290" fmla="*/ 445198 w 819150"/>
                <a:gd name="connsiteY290" fmla="*/ 501206 h 571500"/>
                <a:gd name="connsiteX291" fmla="*/ 438721 w 819150"/>
                <a:gd name="connsiteY291" fmla="*/ 500062 h 571500"/>
                <a:gd name="connsiteX292" fmla="*/ 424148 w 819150"/>
                <a:gd name="connsiteY292" fmla="*/ 503682 h 571500"/>
                <a:gd name="connsiteX293" fmla="*/ 418147 w 819150"/>
                <a:gd name="connsiteY293" fmla="*/ 502158 h 571500"/>
                <a:gd name="connsiteX294" fmla="*/ 415861 w 819150"/>
                <a:gd name="connsiteY294" fmla="*/ 511874 h 571500"/>
                <a:gd name="connsiteX295" fmla="*/ 410337 w 819150"/>
                <a:gd name="connsiteY295" fmla="*/ 510350 h 571500"/>
                <a:gd name="connsiteX296" fmla="*/ 412051 w 819150"/>
                <a:gd name="connsiteY296" fmla="*/ 495872 h 571500"/>
                <a:gd name="connsiteX297" fmla="*/ 417385 w 819150"/>
                <a:gd name="connsiteY297" fmla="*/ 482441 h 571500"/>
                <a:gd name="connsiteX298" fmla="*/ 412528 w 819150"/>
                <a:gd name="connsiteY298" fmla="*/ 481012 h 571500"/>
                <a:gd name="connsiteX299" fmla="*/ 407098 w 819150"/>
                <a:gd name="connsiteY299" fmla="*/ 471583 h 571500"/>
                <a:gd name="connsiteX300" fmla="*/ 403193 w 819150"/>
                <a:gd name="connsiteY300" fmla="*/ 472821 h 571500"/>
                <a:gd name="connsiteX301" fmla="*/ 393192 w 819150"/>
                <a:gd name="connsiteY301" fmla="*/ 489014 h 571500"/>
                <a:gd name="connsiteX302" fmla="*/ 391287 w 819150"/>
                <a:gd name="connsiteY302" fmla="*/ 507778 h 571500"/>
                <a:gd name="connsiteX303" fmla="*/ 399193 w 819150"/>
                <a:gd name="connsiteY303" fmla="*/ 524351 h 571500"/>
                <a:gd name="connsiteX304" fmla="*/ 410908 w 819150"/>
                <a:gd name="connsiteY304" fmla="*/ 523113 h 571500"/>
                <a:gd name="connsiteX305" fmla="*/ 397288 w 819150"/>
                <a:gd name="connsiteY305" fmla="*/ 532257 h 571500"/>
                <a:gd name="connsiteX306" fmla="*/ 378333 w 819150"/>
                <a:gd name="connsiteY306" fmla="*/ 538163 h 571500"/>
                <a:gd name="connsiteX307" fmla="*/ 362807 w 819150"/>
                <a:gd name="connsiteY307" fmla="*/ 537115 h 571500"/>
                <a:gd name="connsiteX308" fmla="*/ 352615 w 819150"/>
                <a:gd name="connsiteY308" fmla="*/ 546164 h 571500"/>
                <a:gd name="connsiteX309" fmla="*/ 344519 w 819150"/>
                <a:gd name="connsiteY309" fmla="*/ 559879 h 571500"/>
                <a:gd name="connsiteX310" fmla="*/ 326803 w 819150"/>
                <a:gd name="connsiteY310" fmla="*/ 554355 h 571500"/>
                <a:gd name="connsiteX311" fmla="*/ 314134 w 819150"/>
                <a:gd name="connsiteY311" fmla="*/ 561880 h 571500"/>
                <a:gd name="connsiteX312" fmla="*/ 308324 w 819150"/>
                <a:gd name="connsiteY312" fmla="*/ 570071 h 571500"/>
                <a:gd name="connsiteX313" fmla="*/ 304705 w 819150"/>
                <a:gd name="connsiteY313" fmla="*/ 562070 h 571500"/>
                <a:gd name="connsiteX314" fmla="*/ 289560 w 819150"/>
                <a:gd name="connsiteY314" fmla="*/ 557879 h 571500"/>
                <a:gd name="connsiteX315" fmla="*/ 290417 w 819150"/>
                <a:gd name="connsiteY315" fmla="*/ 540734 h 571500"/>
                <a:gd name="connsiteX316" fmla="*/ 298133 w 819150"/>
                <a:gd name="connsiteY316" fmla="*/ 528161 h 571500"/>
                <a:gd name="connsiteX317" fmla="*/ 297371 w 819150"/>
                <a:gd name="connsiteY317" fmla="*/ 525494 h 571500"/>
                <a:gd name="connsiteX318" fmla="*/ 275272 w 819150"/>
                <a:gd name="connsiteY318" fmla="*/ 519779 h 571500"/>
                <a:gd name="connsiteX319" fmla="*/ 265366 w 819150"/>
                <a:gd name="connsiteY319" fmla="*/ 505682 h 571500"/>
                <a:gd name="connsiteX320" fmla="*/ 227171 w 819150"/>
                <a:gd name="connsiteY320" fmla="*/ 488252 h 571500"/>
                <a:gd name="connsiteX321" fmla="*/ 202787 w 819150"/>
                <a:gd name="connsiteY321" fmla="*/ 484251 h 571500"/>
                <a:gd name="connsiteX322" fmla="*/ 186976 w 819150"/>
                <a:gd name="connsiteY322" fmla="*/ 487871 h 571500"/>
                <a:gd name="connsiteX323" fmla="*/ 184975 w 819150"/>
                <a:gd name="connsiteY323" fmla="*/ 480632 h 571500"/>
                <a:gd name="connsiteX324" fmla="*/ 171640 w 819150"/>
                <a:gd name="connsiteY324" fmla="*/ 485870 h 571500"/>
                <a:gd name="connsiteX325" fmla="*/ 173450 w 819150"/>
                <a:gd name="connsiteY325" fmla="*/ 473202 h 571500"/>
                <a:gd name="connsiteX326" fmla="*/ 168783 w 819150"/>
                <a:gd name="connsiteY326" fmla="*/ 463296 h 571500"/>
                <a:gd name="connsiteX327" fmla="*/ 163068 w 819150"/>
                <a:gd name="connsiteY327" fmla="*/ 458534 h 571500"/>
                <a:gd name="connsiteX328" fmla="*/ 147447 w 819150"/>
                <a:gd name="connsiteY328" fmla="*/ 458153 h 571500"/>
                <a:gd name="connsiteX329" fmla="*/ 137255 w 819150"/>
                <a:gd name="connsiteY329" fmla="*/ 466154 h 571500"/>
                <a:gd name="connsiteX330" fmla="*/ 106204 w 819150"/>
                <a:gd name="connsiteY330" fmla="*/ 469773 h 571500"/>
                <a:gd name="connsiteX331" fmla="*/ 107251 w 819150"/>
                <a:gd name="connsiteY331" fmla="*/ 467868 h 571500"/>
                <a:gd name="connsiteX332" fmla="*/ 97250 w 819150"/>
                <a:gd name="connsiteY332" fmla="*/ 468725 h 571500"/>
                <a:gd name="connsiteX333" fmla="*/ 26765 w 819150"/>
                <a:gd name="connsiteY333" fmla="*/ 447389 h 571500"/>
                <a:gd name="connsiteX334" fmla="*/ 28670 w 819150"/>
                <a:gd name="connsiteY334" fmla="*/ 450818 h 571500"/>
                <a:gd name="connsiteX335" fmla="*/ 31909 w 819150"/>
                <a:gd name="connsiteY335" fmla="*/ 449485 h 571500"/>
                <a:gd name="connsiteX336" fmla="*/ 29718 w 819150"/>
                <a:gd name="connsiteY336" fmla="*/ 446532 h 571500"/>
                <a:gd name="connsiteX337" fmla="*/ 26765 w 819150"/>
                <a:gd name="connsiteY337" fmla="*/ 447389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819150" h="571500">
                  <a:moveTo>
                    <a:pt x="97250" y="468725"/>
                  </a:moveTo>
                  <a:lnTo>
                    <a:pt x="84772" y="468440"/>
                  </a:lnTo>
                  <a:lnTo>
                    <a:pt x="77152" y="459010"/>
                  </a:lnTo>
                  <a:lnTo>
                    <a:pt x="69818" y="458819"/>
                  </a:lnTo>
                  <a:lnTo>
                    <a:pt x="66484" y="455295"/>
                  </a:lnTo>
                  <a:lnTo>
                    <a:pt x="67437" y="452723"/>
                  </a:lnTo>
                  <a:lnTo>
                    <a:pt x="58007" y="448247"/>
                  </a:lnTo>
                  <a:lnTo>
                    <a:pt x="53435" y="447675"/>
                  </a:lnTo>
                  <a:lnTo>
                    <a:pt x="52292" y="455867"/>
                  </a:lnTo>
                  <a:lnTo>
                    <a:pt x="47339" y="455676"/>
                  </a:lnTo>
                  <a:lnTo>
                    <a:pt x="47434" y="453390"/>
                  </a:lnTo>
                  <a:lnTo>
                    <a:pt x="42767" y="450723"/>
                  </a:lnTo>
                  <a:lnTo>
                    <a:pt x="31147" y="454247"/>
                  </a:lnTo>
                  <a:lnTo>
                    <a:pt x="28194" y="452533"/>
                  </a:lnTo>
                  <a:lnTo>
                    <a:pt x="26194" y="445294"/>
                  </a:lnTo>
                  <a:lnTo>
                    <a:pt x="31909" y="441770"/>
                  </a:lnTo>
                  <a:lnTo>
                    <a:pt x="33814" y="442912"/>
                  </a:lnTo>
                  <a:lnTo>
                    <a:pt x="36385" y="439484"/>
                  </a:lnTo>
                  <a:lnTo>
                    <a:pt x="34957" y="436817"/>
                  </a:lnTo>
                  <a:lnTo>
                    <a:pt x="37052" y="435578"/>
                  </a:lnTo>
                  <a:lnTo>
                    <a:pt x="33623" y="433197"/>
                  </a:lnTo>
                  <a:lnTo>
                    <a:pt x="49244" y="421577"/>
                  </a:lnTo>
                  <a:lnTo>
                    <a:pt x="62008" y="415862"/>
                  </a:lnTo>
                  <a:lnTo>
                    <a:pt x="58960" y="417004"/>
                  </a:lnTo>
                  <a:lnTo>
                    <a:pt x="57817" y="413766"/>
                  </a:lnTo>
                  <a:lnTo>
                    <a:pt x="47720" y="417291"/>
                  </a:lnTo>
                  <a:lnTo>
                    <a:pt x="36481" y="408432"/>
                  </a:lnTo>
                  <a:lnTo>
                    <a:pt x="28099" y="412814"/>
                  </a:lnTo>
                  <a:lnTo>
                    <a:pt x="25051" y="417957"/>
                  </a:lnTo>
                  <a:lnTo>
                    <a:pt x="16192" y="412718"/>
                  </a:lnTo>
                  <a:lnTo>
                    <a:pt x="11716" y="404622"/>
                  </a:lnTo>
                  <a:lnTo>
                    <a:pt x="14383" y="386810"/>
                  </a:lnTo>
                  <a:lnTo>
                    <a:pt x="11335" y="378619"/>
                  </a:lnTo>
                  <a:lnTo>
                    <a:pt x="14764" y="366522"/>
                  </a:lnTo>
                  <a:lnTo>
                    <a:pt x="9525" y="365474"/>
                  </a:lnTo>
                  <a:lnTo>
                    <a:pt x="12287" y="362331"/>
                  </a:lnTo>
                  <a:lnTo>
                    <a:pt x="21145" y="358045"/>
                  </a:lnTo>
                  <a:lnTo>
                    <a:pt x="39910" y="356997"/>
                  </a:lnTo>
                  <a:lnTo>
                    <a:pt x="40958" y="346805"/>
                  </a:lnTo>
                  <a:lnTo>
                    <a:pt x="43624" y="343853"/>
                  </a:lnTo>
                  <a:lnTo>
                    <a:pt x="52387" y="340900"/>
                  </a:lnTo>
                  <a:lnTo>
                    <a:pt x="63151" y="348044"/>
                  </a:lnTo>
                  <a:lnTo>
                    <a:pt x="71628" y="338804"/>
                  </a:lnTo>
                  <a:lnTo>
                    <a:pt x="88773" y="334994"/>
                  </a:lnTo>
                  <a:lnTo>
                    <a:pt x="96774" y="341186"/>
                  </a:lnTo>
                  <a:lnTo>
                    <a:pt x="104584" y="357092"/>
                  </a:lnTo>
                  <a:lnTo>
                    <a:pt x="111442" y="358616"/>
                  </a:lnTo>
                  <a:lnTo>
                    <a:pt x="114776" y="356521"/>
                  </a:lnTo>
                  <a:lnTo>
                    <a:pt x="114205" y="341948"/>
                  </a:lnTo>
                  <a:lnTo>
                    <a:pt x="119158" y="340424"/>
                  </a:lnTo>
                  <a:lnTo>
                    <a:pt x="115919" y="344615"/>
                  </a:lnTo>
                  <a:lnTo>
                    <a:pt x="116681" y="352139"/>
                  </a:lnTo>
                  <a:lnTo>
                    <a:pt x="124396" y="355473"/>
                  </a:lnTo>
                  <a:lnTo>
                    <a:pt x="126397" y="352520"/>
                  </a:lnTo>
                  <a:lnTo>
                    <a:pt x="123920" y="346805"/>
                  </a:lnTo>
                  <a:lnTo>
                    <a:pt x="128302" y="344615"/>
                  </a:lnTo>
                  <a:lnTo>
                    <a:pt x="129826" y="336995"/>
                  </a:lnTo>
                  <a:lnTo>
                    <a:pt x="123825" y="324136"/>
                  </a:lnTo>
                  <a:lnTo>
                    <a:pt x="132397" y="317278"/>
                  </a:lnTo>
                  <a:lnTo>
                    <a:pt x="132207" y="314706"/>
                  </a:lnTo>
                  <a:lnTo>
                    <a:pt x="135922" y="316897"/>
                  </a:lnTo>
                  <a:lnTo>
                    <a:pt x="143161" y="315278"/>
                  </a:lnTo>
                  <a:lnTo>
                    <a:pt x="154305" y="317183"/>
                  </a:lnTo>
                  <a:lnTo>
                    <a:pt x="140113" y="301657"/>
                  </a:lnTo>
                  <a:lnTo>
                    <a:pt x="141065" y="287179"/>
                  </a:lnTo>
                  <a:lnTo>
                    <a:pt x="149352" y="296132"/>
                  </a:lnTo>
                  <a:lnTo>
                    <a:pt x="153829" y="297180"/>
                  </a:lnTo>
                  <a:lnTo>
                    <a:pt x="164116" y="291560"/>
                  </a:lnTo>
                  <a:lnTo>
                    <a:pt x="178784" y="276797"/>
                  </a:lnTo>
                  <a:lnTo>
                    <a:pt x="181832" y="277654"/>
                  </a:lnTo>
                  <a:lnTo>
                    <a:pt x="182213" y="282131"/>
                  </a:lnTo>
                  <a:lnTo>
                    <a:pt x="185356" y="284798"/>
                  </a:lnTo>
                  <a:lnTo>
                    <a:pt x="203359" y="284226"/>
                  </a:lnTo>
                  <a:lnTo>
                    <a:pt x="216979" y="266795"/>
                  </a:lnTo>
                  <a:lnTo>
                    <a:pt x="209074" y="254794"/>
                  </a:lnTo>
                  <a:lnTo>
                    <a:pt x="210598" y="247174"/>
                  </a:lnTo>
                  <a:lnTo>
                    <a:pt x="208502" y="241745"/>
                  </a:lnTo>
                  <a:lnTo>
                    <a:pt x="214027" y="228219"/>
                  </a:lnTo>
                  <a:lnTo>
                    <a:pt x="223552" y="220504"/>
                  </a:lnTo>
                  <a:lnTo>
                    <a:pt x="231553" y="208407"/>
                  </a:lnTo>
                  <a:lnTo>
                    <a:pt x="241554" y="212408"/>
                  </a:lnTo>
                  <a:lnTo>
                    <a:pt x="264128" y="196691"/>
                  </a:lnTo>
                  <a:lnTo>
                    <a:pt x="275082" y="200311"/>
                  </a:lnTo>
                  <a:lnTo>
                    <a:pt x="277844" y="204692"/>
                  </a:lnTo>
                  <a:lnTo>
                    <a:pt x="277368" y="213265"/>
                  </a:lnTo>
                  <a:lnTo>
                    <a:pt x="282797" y="215741"/>
                  </a:lnTo>
                  <a:lnTo>
                    <a:pt x="288322" y="224981"/>
                  </a:lnTo>
                  <a:lnTo>
                    <a:pt x="311182" y="235553"/>
                  </a:lnTo>
                  <a:lnTo>
                    <a:pt x="315849" y="243459"/>
                  </a:lnTo>
                  <a:lnTo>
                    <a:pt x="320992" y="245269"/>
                  </a:lnTo>
                  <a:lnTo>
                    <a:pt x="332518" y="260795"/>
                  </a:lnTo>
                  <a:lnTo>
                    <a:pt x="333470" y="271653"/>
                  </a:lnTo>
                  <a:lnTo>
                    <a:pt x="334518" y="264986"/>
                  </a:lnTo>
                  <a:lnTo>
                    <a:pt x="340042" y="266129"/>
                  </a:lnTo>
                  <a:lnTo>
                    <a:pt x="340995" y="263462"/>
                  </a:lnTo>
                  <a:lnTo>
                    <a:pt x="348234" y="262795"/>
                  </a:lnTo>
                  <a:lnTo>
                    <a:pt x="353473" y="256889"/>
                  </a:lnTo>
                  <a:lnTo>
                    <a:pt x="356235" y="257651"/>
                  </a:lnTo>
                  <a:lnTo>
                    <a:pt x="358902" y="253651"/>
                  </a:lnTo>
                  <a:lnTo>
                    <a:pt x="367284" y="252032"/>
                  </a:lnTo>
                  <a:lnTo>
                    <a:pt x="390239" y="258413"/>
                  </a:lnTo>
                  <a:lnTo>
                    <a:pt x="375475" y="257556"/>
                  </a:lnTo>
                  <a:lnTo>
                    <a:pt x="367951" y="263271"/>
                  </a:lnTo>
                  <a:lnTo>
                    <a:pt x="358426" y="258032"/>
                  </a:lnTo>
                  <a:lnTo>
                    <a:pt x="348710" y="266033"/>
                  </a:lnTo>
                  <a:lnTo>
                    <a:pt x="342900" y="266795"/>
                  </a:lnTo>
                  <a:lnTo>
                    <a:pt x="341376" y="272320"/>
                  </a:lnTo>
                  <a:lnTo>
                    <a:pt x="352425" y="274606"/>
                  </a:lnTo>
                  <a:lnTo>
                    <a:pt x="364522" y="281654"/>
                  </a:lnTo>
                  <a:lnTo>
                    <a:pt x="367284" y="286036"/>
                  </a:lnTo>
                  <a:lnTo>
                    <a:pt x="374809" y="285464"/>
                  </a:lnTo>
                  <a:lnTo>
                    <a:pt x="374523" y="289846"/>
                  </a:lnTo>
                  <a:lnTo>
                    <a:pt x="377190" y="291465"/>
                  </a:lnTo>
                  <a:lnTo>
                    <a:pt x="380047" y="278416"/>
                  </a:lnTo>
                  <a:lnTo>
                    <a:pt x="382619" y="281559"/>
                  </a:lnTo>
                  <a:lnTo>
                    <a:pt x="388715" y="278797"/>
                  </a:lnTo>
                  <a:lnTo>
                    <a:pt x="399955" y="284417"/>
                  </a:lnTo>
                  <a:lnTo>
                    <a:pt x="402908" y="283369"/>
                  </a:lnTo>
                  <a:lnTo>
                    <a:pt x="400240" y="275558"/>
                  </a:lnTo>
                  <a:lnTo>
                    <a:pt x="394621" y="274225"/>
                  </a:lnTo>
                  <a:lnTo>
                    <a:pt x="392430" y="278225"/>
                  </a:lnTo>
                  <a:lnTo>
                    <a:pt x="389096" y="276987"/>
                  </a:lnTo>
                  <a:lnTo>
                    <a:pt x="394335" y="272129"/>
                  </a:lnTo>
                  <a:lnTo>
                    <a:pt x="394335" y="267176"/>
                  </a:lnTo>
                  <a:lnTo>
                    <a:pt x="399193" y="268510"/>
                  </a:lnTo>
                  <a:lnTo>
                    <a:pt x="404336" y="275939"/>
                  </a:lnTo>
                  <a:lnTo>
                    <a:pt x="405670" y="268319"/>
                  </a:lnTo>
                  <a:lnTo>
                    <a:pt x="404717" y="261366"/>
                  </a:lnTo>
                  <a:lnTo>
                    <a:pt x="399288" y="261080"/>
                  </a:lnTo>
                  <a:lnTo>
                    <a:pt x="395287" y="252317"/>
                  </a:lnTo>
                  <a:lnTo>
                    <a:pt x="389572" y="251651"/>
                  </a:lnTo>
                  <a:lnTo>
                    <a:pt x="389191" y="249745"/>
                  </a:lnTo>
                  <a:lnTo>
                    <a:pt x="389858" y="244316"/>
                  </a:lnTo>
                  <a:lnTo>
                    <a:pt x="394049" y="240983"/>
                  </a:lnTo>
                  <a:lnTo>
                    <a:pt x="401383" y="246983"/>
                  </a:lnTo>
                  <a:lnTo>
                    <a:pt x="404336" y="244697"/>
                  </a:lnTo>
                  <a:lnTo>
                    <a:pt x="402622" y="240411"/>
                  </a:lnTo>
                  <a:lnTo>
                    <a:pt x="406717" y="214789"/>
                  </a:lnTo>
                  <a:lnTo>
                    <a:pt x="401955" y="206312"/>
                  </a:lnTo>
                  <a:lnTo>
                    <a:pt x="404717" y="195834"/>
                  </a:lnTo>
                  <a:lnTo>
                    <a:pt x="397383" y="166211"/>
                  </a:lnTo>
                  <a:lnTo>
                    <a:pt x="398431" y="158877"/>
                  </a:lnTo>
                  <a:lnTo>
                    <a:pt x="410146" y="151448"/>
                  </a:lnTo>
                  <a:lnTo>
                    <a:pt x="410623" y="135255"/>
                  </a:lnTo>
                  <a:lnTo>
                    <a:pt x="426529" y="115729"/>
                  </a:lnTo>
                  <a:lnTo>
                    <a:pt x="447484" y="108014"/>
                  </a:lnTo>
                  <a:lnTo>
                    <a:pt x="490252" y="122206"/>
                  </a:lnTo>
                  <a:lnTo>
                    <a:pt x="506158" y="120872"/>
                  </a:lnTo>
                  <a:lnTo>
                    <a:pt x="507206" y="111824"/>
                  </a:lnTo>
                  <a:lnTo>
                    <a:pt x="516350" y="107156"/>
                  </a:lnTo>
                  <a:lnTo>
                    <a:pt x="527209" y="113633"/>
                  </a:lnTo>
                  <a:lnTo>
                    <a:pt x="538639" y="99822"/>
                  </a:lnTo>
                  <a:lnTo>
                    <a:pt x="537019" y="84296"/>
                  </a:lnTo>
                  <a:lnTo>
                    <a:pt x="546259" y="67723"/>
                  </a:lnTo>
                  <a:lnTo>
                    <a:pt x="548545" y="52292"/>
                  </a:lnTo>
                  <a:lnTo>
                    <a:pt x="545021" y="35719"/>
                  </a:lnTo>
                  <a:lnTo>
                    <a:pt x="545878" y="27813"/>
                  </a:lnTo>
                  <a:lnTo>
                    <a:pt x="556165" y="17240"/>
                  </a:lnTo>
                  <a:lnTo>
                    <a:pt x="564547" y="14097"/>
                  </a:lnTo>
                  <a:lnTo>
                    <a:pt x="573310" y="15621"/>
                  </a:lnTo>
                  <a:lnTo>
                    <a:pt x="583787" y="27718"/>
                  </a:lnTo>
                  <a:lnTo>
                    <a:pt x="589217" y="29528"/>
                  </a:lnTo>
                  <a:lnTo>
                    <a:pt x="606457" y="27718"/>
                  </a:lnTo>
                  <a:lnTo>
                    <a:pt x="630079" y="29337"/>
                  </a:lnTo>
                  <a:lnTo>
                    <a:pt x="646938" y="20193"/>
                  </a:lnTo>
                  <a:lnTo>
                    <a:pt x="655034" y="9525"/>
                  </a:lnTo>
                  <a:lnTo>
                    <a:pt x="654367" y="15240"/>
                  </a:lnTo>
                  <a:lnTo>
                    <a:pt x="660463" y="23336"/>
                  </a:lnTo>
                  <a:lnTo>
                    <a:pt x="663988" y="26099"/>
                  </a:lnTo>
                  <a:lnTo>
                    <a:pt x="667702" y="21527"/>
                  </a:lnTo>
                  <a:lnTo>
                    <a:pt x="670084" y="24479"/>
                  </a:lnTo>
                  <a:lnTo>
                    <a:pt x="673417" y="39815"/>
                  </a:lnTo>
                  <a:lnTo>
                    <a:pt x="682847" y="27051"/>
                  </a:lnTo>
                  <a:lnTo>
                    <a:pt x="683038" y="21908"/>
                  </a:lnTo>
                  <a:lnTo>
                    <a:pt x="685324" y="21812"/>
                  </a:lnTo>
                  <a:lnTo>
                    <a:pt x="687991" y="34481"/>
                  </a:lnTo>
                  <a:lnTo>
                    <a:pt x="692467" y="42386"/>
                  </a:lnTo>
                  <a:lnTo>
                    <a:pt x="697420" y="45815"/>
                  </a:lnTo>
                  <a:lnTo>
                    <a:pt x="704564" y="56960"/>
                  </a:lnTo>
                  <a:lnTo>
                    <a:pt x="717328" y="62389"/>
                  </a:lnTo>
                  <a:lnTo>
                    <a:pt x="731996" y="81629"/>
                  </a:lnTo>
                  <a:lnTo>
                    <a:pt x="731139" y="89916"/>
                  </a:lnTo>
                  <a:lnTo>
                    <a:pt x="715804" y="103442"/>
                  </a:lnTo>
                  <a:lnTo>
                    <a:pt x="728662" y="113062"/>
                  </a:lnTo>
                  <a:lnTo>
                    <a:pt x="737807" y="114967"/>
                  </a:lnTo>
                  <a:lnTo>
                    <a:pt x="739521" y="119062"/>
                  </a:lnTo>
                  <a:lnTo>
                    <a:pt x="736283" y="123825"/>
                  </a:lnTo>
                  <a:lnTo>
                    <a:pt x="739235" y="126968"/>
                  </a:lnTo>
                  <a:lnTo>
                    <a:pt x="746379" y="129731"/>
                  </a:lnTo>
                  <a:lnTo>
                    <a:pt x="748093" y="128302"/>
                  </a:lnTo>
                  <a:lnTo>
                    <a:pt x="755904" y="132779"/>
                  </a:lnTo>
                  <a:lnTo>
                    <a:pt x="768572" y="157353"/>
                  </a:lnTo>
                  <a:lnTo>
                    <a:pt x="765810" y="164306"/>
                  </a:lnTo>
                  <a:lnTo>
                    <a:pt x="769906" y="169831"/>
                  </a:lnTo>
                  <a:lnTo>
                    <a:pt x="768096" y="174403"/>
                  </a:lnTo>
                  <a:lnTo>
                    <a:pt x="782955" y="188024"/>
                  </a:lnTo>
                  <a:lnTo>
                    <a:pt x="798957" y="187928"/>
                  </a:lnTo>
                  <a:lnTo>
                    <a:pt x="791813" y="197644"/>
                  </a:lnTo>
                  <a:lnTo>
                    <a:pt x="787051" y="200216"/>
                  </a:lnTo>
                  <a:lnTo>
                    <a:pt x="788670" y="203645"/>
                  </a:lnTo>
                  <a:lnTo>
                    <a:pt x="790956" y="200216"/>
                  </a:lnTo>
                  <a:lnTo>
                    <a:pt x="793813" y="202883"/>
                  </a:lnTo>
                  <a:lnTo>
                    <a:pt x="786860" y="208502"/>
                  </a:lnTo>
                  <a:lnTo>
                    <a:pt x="789718" y="218980"/>
                  </a:lnTo>
                  <a:lnTo>
                    <a:pt x="788670" y="225457"/>
                  </a:lnTo>
                  <a:lnTo>
                    <a:pt x="776097" y="227648"/>
                  </a:lnTo>
                  <a:lnTo>
                    <a:pt x="783336" y="227552"/>
                  </a:lnTo>
                  <a:lnTo>
                    <a:pt x="784098" y="234982"/>
                  </a:lnTo>
                  <a:lnTo>
                    <a:pt x="781526" y="237458"/>
                  </a:lnTo>
                  <a:lnTo>
                    <a:pt x="779335" y="234696"/>
                  </a:lnTo>
                  <a:lnTo>
                    <a:pt x="771144" y="241935"/>
                  </a:lnTo>
                  <a:lnTo>
                    <a:pt x="761809" y="276035"/>
                  </a:lnTo>
                  <a:lnTo>
                    <a:pt x="769620" y="281083"/>
                  </a:lnTo>
                  <a:lnTo>
                    <a:pt x="776097" y="306324"/>
                  </a:lnTo>
                  <a:lnTo>
                    <a:pt x="787051" y="318326"/>
                  </a:lnTo>
                  <a:lnTo>
                    <a:pt x="809625" y="336328"/>
                  </a:lnTo>
                  <a:lnTo>
                    <a:pt x="812292" y="343567"/>
                  </a:lnTo>
                  <a:lnTo>
                    <a:pt x="811625" y="356045"/>
                  </a:lnTo>
                  <a:lnTo>
                    <a:pt x="815626" y="364617"/>
                  </a:lnTo>
                  <a:lnTo>
                    <a:pt x="810768" y="369475"/>
                  </a:lnTo>
                  <a:lnTo>
                    <a:pt x="799528" y="373666"/>
                  </a:lnTo>
                  <a:lnTo>
                    <a:pt x="801338" y="381857"/>
                  </a:lnTo>
                  <a:lnTo>
                    <a:pt x="805434" y="384048"/>
                  </a:lnTo>
                  <a:lnTo>
                    <a:pt x="800481" y="389858"/>
                  </a:lnTo>
                  <a:lnTo>
                    <a:pt x="802958" y="391573"/>
                  </a:lnTo>
                  <a:lnTo>
                    <a:pt x="802958" y="397097"/>
                  </a:lnTo>
                  <a:lnTo>
                    <a:pt x="797624" y="397383"/>
                  </a:lnTo>
                  <a:lnTo>
                    <a:pt x="791527" y="402812"/>
                  </a:lnTo>
                  <a:lnTo>
                    <a:pt x="780288" y="403765"/>
                  </a:lnTo>
                  <a:lnTo>
                    <a:pt x="775525" y="416338"/>
                  </a:lnTo>
                  <a:lnTo>
                    <a:pt x="776192" y="420529"/>
                  </a:lnTo>
                  <a:lnTo>
                    <a:pt x="774192" y="419862"/>
                  </a:lnTo>
                  <a:lnTo>
                    <a:pt x="770096" y="429959"/>
                  </a:lnTo>
                  <a:lnTo>
                    <a:pt x="768572" y="438055"/>
                  </a:lnTo>
                  <a:lnTo>
                    <a:pt x="775430" y="455771"/>
                  </a:lnTo>
                  <a:lnTo>
                    <a:pt x="775335" y="470154"/>
                  </a:lnTo>
                  <a:lnTo>
                    <a:pt x="771620" y="475583"/>
                  </a:lnTo>
                  <a:lnTo>
                    <a:pt x="757618" y="469202"/>
                  </a:lnTo>
                  <a:lnTo>
                    <a:pt x="745522" y="471964"/>
                  </a:lnTo>
                  <a:lnTo>
                    <a:pt x="744569" y="470440"/>
                  </a:lnTo>
                  <a:lnTo>
                    <a:pt x="727329" y="484918"/>
                  </a:lnTo>
                  <a:lnTo>
                    <a:pt x="727805" y="489776"/>
                  </a:lnTo>
                  <a:lnTo>
                    <a:pt x="729901" y="489395"/>
                  </a:lnTo>
                  <a:lnTo>
                    <a:pt x="728853" y="492538"/>
                  </a:lnTo>
                  <a:lnTo>
                    <a:pt x="718852" y="497777"/>
                  </a:lnTo>
                  <a:lnTo>
                    <a:pt x="715613" y="485299"/>
                  </a:lnTo>
                  <a:lnTo>
                    <a:pt x="708850" y="479012"/>
                  </a:lnTo>
                  <a:lnTo>
                    <a:pt x="702659" y="476155"/>
                  </a:lnTo>
                  <a:lnTo>
                    <a:pt x="693706" y="477298"/>
                  </a:lnTo>
                  <a:lnTo>
                    <a:pt x="670084" y="463963"/>
                  </a:lnTo>
                  <a:lnTo>
                    <a:pt x="665417" y="458343"/>
                  </a:lnTo>
                  <a:lnTo>
                    <a:pt x="666274" y="454152"/>
                  </a:lnTo>
                  <a:lnTo>
                    <a:pt x="656177" y="448056"/>
                  </a:lnTo>
                  <a:lnTo>
                    <a:pt x="656368" y="436817"/>
                  </a:lnTo>
                  <a:lnTo>
                    <a:pt x="639794" y="437579"/>
                  </a:lnTo>
                  <a:lnTo>
                    <a:pt x="638270" y="429673"/>
                  </a:lnTo>
                  <a:lnTo>
                    <a:pt x="629507" y="423196"/>
                  </a:lnTo>
                  <a:lnTo>
                    <a:pt x="618173" y="409289"/>
                  </a:lnTo>
                  <a:lnTo>
                    <a:pt x="615506" y="403860"/>
                  </a:lnTo>
                  <a:lnTo>
                    <a:pt x="621601" y="388239"/>
                  </a:lnTo>
                  <a:lnTo>
                    <a:pt x="621030" y="380905"/>
                  </a:lnTo>
                  <a:lnTo>
                    <a:pt x="608933" y="374047"/>
                  </a:lnTo>
                  <a:lnTo>
                    <a:pt x="602837" y="365284"/>
                  </a:lnTo>
                  <a:lnTo>
                    <a:pt x="600456" y="334137"/>
                  </a:lnTo>
                  <a:lnTo>
                    <a:pt x="597408" y="330232"/>
                  </a:lnTo>
                  <a:lnTo>
                    <a:pt x="576643" y="330518"/>
                  </a:lnTo>
                  <a:lnTo>
                    <a:pt x="564166" y="335471"/>
                  </a:lnTo>
                  <a:lnTo>
                    <a:pt x="549878" y="334613"/>
                  </a:lnTo>
                  <a:lnTo>
                    <a:pt x="544735" y="332137"/>
                  </a:lnTo>
                  <a:lnTo>
                    <a:pt x="541115" y="325374"/>
                  </a:lnTo>
                  <a:lnTo>
                    <a:pt x="535210" y="324136"/>
                  </a:lnTo>
                  <a:lnTo>
                    <a:pt x="527018" y="326993"/>
                  </a:lnTo>
                  <a:lnTo>
                    <a:pt x="532067" y="336804"/>
                  </a:lnTo>
                  <a:lnTo>
                    <a:pt x="526256" y="345758"/>
                  </a:lnTo>
                  <a:lnTo>
                    <a:pt x="527780" y="351568"/>
                  </a:lnTo>
                  <a:lnTo>
                    <a:pt x="517017" y="376523"/>
                  </a:lnTo>
                  <a:lnTo>
                    <a:pt x="503777" y="385572"/>
                  </a:lnTo>
                  <a:lnTo>
                    <a:pt x="499872" y="393287"/>
                  </a:lnTo>
                  <a:lnTo>
                    <a:pt x="501491" y="403574"/>
                  </a:lnTo>
                  <a:lnTo>
                    <a:pt x="499491" y="411480"/>
                  </a:lnTo>
                  <a:lnTo>
                    <a:pt x="491204" y="422243"/>
                  </a:lnTo>
                  <a:lnTo>
                    <a:pt x="490918" y="426529"/>
                  </a:lnTo>
                  <a:lnTo>
                    <a:pt x="472916" y="436912"/>
                  </a:lnTo>
                  <a:lnTo>
                    <a:pt x="465582" y="447770"/>
                  </a:lnTo>
                  <a:lnTo>
                    <a:pt x="465868" y="460724"/>
                  </a:lnTo>
                  <a:lnTo>
                    <a:pt x="473869" y="471392"/>
                  </a:lnTo>
                  <a:lnTo>
                    <a:pt x="471392" y="480060"/>
                  </a:lnTo>
                  <a:lnTo>
                    <a:pt x="461486" y="482251"/>
                  </a:lnTo>
                  <a:lnTo>
                    <a:pt x="452247" y="478060"/>
                  </a:lnTo>
                  <a:lnTo>
                    <a:pt x="446056" y="484442"/>
                  </a:lnTo>
                  <a:lnTo>
                    <a:pt x="445198" y="501206"/>
                  </a:lnTo>
                  <a:lnTo>
                    <a:pt x="438721" y="500062"/>
                  </a:lnTo>
                  <a:lnTo>
                    <a:pt x="424148" y="503682"/>
                  </a:lnTo>
                  <a:lnTo>
                    <a:pt x="418147" y="502158"/>
                  </a:lnTo>
                  <a:lnTo>
                    <a:pt x="415861" y="511874"/>
                  </a:lnTo>
                  <a:lnTo>
                    <a:pt x="410337" y="510350"/>
                  </a:lnTo>
                  <a:lnTo>
                    <a:pt x="412051" y="495872"/>
                  </a:lnTo>
                  <a:lnTo>
                    <a:pt x="417385" y="482441"/>
                  </a:lnTo>
                  <a:lnTo>
                    <a:pt x="412528" y="481012"/>
                  </a:lnTo>
                  <a:lnTo>
                    <a:pt x="407098" y="471583"/>
                  </a:lnTo>
                  <a:lnTo>
                    <a:pt x="403193" y="472821"/>
                  </a:lnTo>
                  <a:lnTo>
                    <a:pt x="393192" y="489014"/>
                  </a:lnTo>
                  <a:lnTo>
                    <a:pt x="391287" y="507778"/>
                  </a:lnTo>
                  <a:lnTo>
                    <a:pt x="399193" y="524351"/>
                  </a:lnTo>
                  <a:lnTo>
                    <a:pt x="410908" y="523113"/>
                  </a:lnTo>
                  <a:lnTo>
                    <a:pt x="397288" y="532257"/>
                  </a:lnTo>
                  <a:lnTo>
                    <a:pt x="378333" y="538163"/>
                  </a:lnTo>
                  <a:lnTo>
                    <a:pt x="362807" y="537115"/>
                  </a:lnTo>
                  <a:lnTo>
                    <a:pt x="352615" y="546164"/>
                  </a:lnTo>
                  <a:lnTo>
                    <a:pt x="344519" y="559879"/>
                  </a:lnTo>
                  <a:lnTo>
                    <a:pt x="326803" y="554355"/>
                  </a:lnTo>
                  <a:lnTo>
                    <a:pt x="314134" y="561880"/>
                  </a:lnTo>
                  <a:lnTo>
                    <a:pt x="308324" y="570071"/>
                  </a:lnTo>
                  <a:lnTo>
                    <a:pt x="304705" y="562070"/>
                  </a:lnTo>
                  <a:lnTo>
                    <a:pt x="289560" y="557879"/>
                  </a:lnTo>
                  <a:lnTo>
                    <a:pt x="290417" y="540734"/>
                  </a:lnTo>
                  <a:lnTo>
                    <a:pt x="298133" y="528161"/>
                  </a:lnTo>
                  <a:lnTo>
                    <a:pt x="297371" y="525494"/>
                  </a:lnTo>
                  <a:lnTo>
                    <a:pt x="275272" y="519779"/>
                  </a:lnTo>
                  <a:lnTo>
                    <a:pt x="265366" y="505682"/>
                  </a:lnTo>
                  <a:lnTo>
                    <a:pt x="227171" y="488252"/>
                  </a:lnTo>
                  <a:lnTo>
                    <a:pt x="202787" y="484251"/>
                  </a:lnTo>
                  <a:lnTo>
                    <a:pt x="186976" y="487871"/>
                  </a:lnTo>
                  <a:lnTo>
                    <a:pt x="184975" y="480632"/>
                  </a:lnTo>
                  <a:lnTo>
                    <a:pt x="171640" y="485870"/>
                  </a:lnTo>
                  <a:lnTo>
                    <a:pt x="173450" y="473202"/>
                  </a:lnTo>
                  <a:lnTo>
                    <a:pt x="168783" y="463296"/>
                  </a:lnTo>
                  <a:lnTo>
                    <a:pt x="163068" y="458534"/>
                  </a:lnTo>
                  <a:lnTo>
                    <a:pt x="147447" y="458153"/>
                  </a:lnTo>
                  <a:lnTo>
                    <a:pt x="137255" y="466154"/>
                  </a:lnTo>
                  <a:lnTo>
                    <a:pt x="106204" y="469773"/>
                  </a:lnTo>
                  <a:lnTo>
                    <a:pt x="107251" y="467868"/>
                  </a:lnTo>
                  <a:lnTo>
                    <a:pt x="97250" y="468725"/>
                  </a:lnTo>
                  <a:close/>
                  <a:moveTo>
                    <a:pt x="26765" y="447389"/>
                  </a:moveTo>
                  <a:lnTo>
                    <a:pt x="28670" y="450818"/>
                  </a:lnTo>
                  <a:lnTo>
                    <a:pt x="31909" y="449485"/>
                  </a:lnTo>
                  <a:lnTo>
                    <a:pt x="29718" y="446532"/>
                  </a:lnTo>
                  <a:lnTo>
                    <a:pt x="26765" y="44738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38" name="Freihandform: Form 337">
              <a:extLst>
                <a:ext uri="{FF2B5EF4-FFF2-40B4-BE49-F238E27FC236}">
                  <a16:creationId xmlns:a16="http://schemas.microsoft.com/office/drawing/2014/main" id="{43290872-F566-485D-971D-DAC2DACDF042}"/>
                </a:ext>
              </a:extLst>
            </p:cNvPr>
            <p:cNvSpPr/>
            <p:nvPr/>
          </p:nvSpPr>
          <p:spPr>
            <a:xfrm>
              <a:off x="2060067" y="2641585"/>
              <a:ext cx="247500" cy="277200"/>
            </a:xfrm>
            <a:custGeom>
              <a:avLst/>
              <a:gdLst>
                <a:gd name="connsiteX0" fmla="*/ 14287 w 476250"/>
                <a:gd name="connsiteY0" fmla="*/ 76486 h 533400"/>
                <a:gd name="connsiteX1" fmla="*/ 22955 w 476250"/>
                <a:gd name="connsiteY1" fmla="*/ 71723 h 533400"/>
                <a:gd name="connsiteX2" fmla="*/ 21908 w 476250"/>
                <a:gd name="connsiteY2" fmla="*/ 62865 h 533400"/>
                <a:gd name="connsiteX3" fmla="*/ 25908 w 476250"/>
                <a:gd name="connsiteY3" fmla="*/ 63627 h 533400"/>
                <a:gd name="connsiteX4" fmla="*/ 32766 w 476250"/>
                <a:gd name="connsiteY4" fmla="*/ 42481 h 533400"/>
                <a:gd name="connsiteX5" fmla="*/ 41148 w 476250"/>
                <a:gd name="connsiteY5" fmla="*/ 49530 h 533400"/>
                <a:gd name="connsiteX6" fmla="*/ 43720 w 476250"/>
                <a:gd name="connsiteY6" fmla="*/ 44767 h 533400"/>
                <a:gd name="connsiteX7" fmla="*/ 46577 w 476250"/>
                <a:gd name="connsiteY7" fmla="*/ 11144 h 533400"/>
                <a:gd name="connsiteX8" fmla="*/ 50483 w 476250"/>
                <a:gd name="connsiteY8" fmla="*/ 9525 h 533400"/>
                <a:gd name="connsiteX9" fmla="*/ 54864 w 476250"/>
                <a:gd name="connsiteY9" fmla="*/ 19812 h 533400"/>
                <a:gd name="connsiteX10" fmla="*/ 58769 w 476250"/>
                <a:gd name="connsiteY10" fmla="*/ 18002 h 533400"/>
                <a:gd name="connsiteX11" fmla="*/ 61817 w 476250"/>
                <a:gd name="connsiteY11" fmla="*/ 25717 h 533400"/>
                <a:gd name="connsiteX12" fmla="*/ 56007 w 476250"/>
                <a:gd name="connsiteY12" fmla="*/ 28289 h 533400"/>
                <a:gd name="connsiteX13" fmla="*/ 68199 w 476250"/>
                <a:gd name="connsiteY13" fmla="*/ 29718 h 533400"/>
                <a:gd name="connsiteX14" fmla="*/ 71819 w 476250"/>
                <a:gd name="connsiteY14" fmla="*/ 23431 h 533400"/>
                <a:gd name="connsiteX15" fmla="*/ 86868 w 476250"/>
                <a:gd name="connsiteY15" fmla="*/ 28194 h 533400"/>
                <a:gd name="connsiteX16" fmla="*/ 109728 w 476250"/>
                <a:gd name="connsiteY16" fmla="*/ 55531 h 533400"/>
                <a:gd name="connsiteX17" fmla="*/ 114300 w 476250"/>
                <a:gd name="connsiteY17" fmla="*/ 53721 h 533400"/>
                <a:gd name="connsiteX18" fmla="*/ 119348 w 476250"/>
                <a:gd name="connsiteY18" fmla="*/ 55721 h 533400"/>
                <a:gd name="connsiteX19" fmla="*/ 150781 w 476250"/>
                <a:gd name="connsiteY19" fmla="*/ 24479 h 533400"/>
                <a:gd name="connsiteX20" fmla="*/ 172688 w 476250"/>
                <a:gd name="connsiteY20" fmla="*/ 29623 h 533400"/>
                <a:gd name="connsiteX21" fmla="*/ 186500 w 476250"/>
                <a:gd name="connsiteY21" fmla="*/ 47911 h 533400"/>
                <a:gd name="connsiteX22" fmla="*/ 175546 w 476250"/>
                <a:gd name="connsiteY22" fmla="*/ 57055 h 533400"/>
                <a:gd name="connsiteX23" fmla="*/ 177641 w 476250"/>
                <a:gd name="connsiteY23" fmla="*/ 63436 h 533400"/>
                <a:gd name="connsiteX24" fmla="*/ 188786 w 476250"/>
                <a:gd name="connsiteY24" fmla="*/ 57150 h 533400"/>
                <a:gd name="connsiteX25" fmla="*/ 192119 w 476250"/>
                <a:gd name="connsiteY25" fmla="*/ 69628 h 533400"/>
                <a:gd name="connsiteX26" fmla="*/ 189548 w 476250"/>
                <a:gd name="connsiteY26" fmla="*/ 55531 h 533400"/>
                <a:gd name="connsiteX27" fmla="*/ 196501 w 476250"/>
                <a:gd name="connsiteY27" fmla="*/ 51530 h 533400"/>
                <a:gd name="connsiteX28" fmla="*/ 200311 w 476250"/>
                <a:gd name="connsiteY28" fmla="*/ 65151 h 533400"/>
                <a:gd name="connsiteX29" fmla="*/ 197549 w 476250"/>
                <a:gd name="connsiteY29" fmla="*/ 75438 h 533400"/>
                <a:gd name="connsiteX30" fmla="*/ 194405 w 476250"/>
                <a:gd name="connsiteY30" fmla="*/ 77629 h 533400"/>
                <a:gd name="connsiteX31" fmla="*/ 196025 w 476250"/>
                <a:gd name="connsiteY31" fmla="*/ 83439 h 533400"/>
                <a:gd name="connsiteX32" fmla="*/ 202597 w 476250"/>
                <a:gd name="connsiteY32" fmla="*/ 73438 h 533400"/>
                <a:gd name="connsiteX33" fmla="*/ 228219 w 476250"/>
                <a:gd name="connsiteY33" fmla="*/ 49816 h 533400"/>
                <a:gd name="connsiteX34" fmla="*/ 238697 w 476250"/>
                <a:gd name="connsiteY34" fmla="*/ 60103 h 533400"/>
                <a:gd name="connsiteX35" fmla="*/ 243554 w 476250"/>
                <a:gd name="connsiteY35" fmla="*/ 69723 h 533400"/>
                <a:gd name="connsiteX36" fmla="*/ 257080 w 476250"/>
                <a:gd name="connsiteY36" fmla="*/ 52864 h 533400"/>
                <a:gd name="connsiteX37" fmla="*/ 262604 w 476250"/>
                <a:gd name="connsiteY37" fmla="*/ 53816 h 533400"/>
                <a:gd name="connsiteX38" fmla="*/ 269843 w 476250"/>
                <a:gd name="connsiteY38" fmla="*/ 62484 h 533400"/>
                <a:gd name="connsiteX39" fmla="*/ 277559 w 476250"/>
                <a:gd name="connsiteY39" fmla="*/ 78295 h 533400"/>
                <a:gd name="connsiteX40" fmla="*/ 292894 w 476250"/>
                <a:gd name="connsiteY40" fmla="*/ 72866 h 533400"/>
                <a:gd name="connsiteX41" fmla="*/ 298133 w 476250"/>
                <a:gd name="connsiteY41" fmla="*/ 75152 h 533400"/>
                <a:gd name="connsiteX42" fmla="*/ 310706 w 476250"/>
                <a:gd name="connsiteY42" fmla="*/ 74676 h 533400"/>
                <a:gd name="connsiteX43" fmla="*/ 328803 w 476250"/>
                <a:gd name="connsiteY43" fmla="*/ 67151 h 533400"/>
                <a:gd name="connsiteX44" fmla="*/ 353949 w 476250"/>
                <a:gd name="connsiteY44" fmla="*/ 76105 h 533400"/>
                <a:gd name="connsiteX45" fmla="*/ 353949 w 476250"/>
                <a:gd name="connsiteY45" fmla="*/ 78962 h 533400"/>
                <a:gd name="connsiteX46" fmla="*/ 389001 w 476250"/>
                <a:gd name="connsiteY46" fmla="*/ 71533 h 533400"/>
                <a:gd name="connsiteX47" fmla="*/ 387287 w 476250"/>
                <a:gd name="connsiteY47" fmla="*/ 80677 h 533400"/>
                <a:gd name="connsiteX48" fmla="*/ 382619 w 476250"/>
                <a:gd name="connsiteY48" fmla="*/ 86392 h 533400"/>
                <a:gd name="connsiteX49" fmla="*/ 361188 w 476250"/>
                <a:gd name="connsiteY49" fmla="*/ 98012 h 533400"/>
                <a:gd name="connsiteX50" fmla="*/ 344043 w 476250"/>
                <a:gd name="connsiteY50" fmla="*/ 103156 h 533400"/>
                <a:gd name="connsiteX51" fmla="*/ 343757 w 476250"/>
                <a:gd name="connsiteY51" fmla="*/ 109442 h 533400"/>
                <a:gd name="connsiteX52" fmla="*/ 337280 w 476250"/>
                <a:gd name="connsiteY52" fmla="*/ 113252 h 533400"/>
                <a:gd name="connsiteX53" fmla="*/ 336233 w 476250"/>
                <a:gd name="connsiteY53" fmla="*/ 110585 h 533400"/>
                <a:gd name="connsiteX54" fmla="*/ 332899 w 476250"/>
                <a:gd name="connsiteY54" fmla="*/ 112585 h 533400"/>
                <a:gd name="connsiteX55" fmla="*/ 319659 w 476250"/>
                <a:gd name="connsiteY55" fmla="*/ 126778 h 533400"/>
                <a:gd name="connsiteX56" fmla="*/ 337947 w 476250"/>
                <a:gd name="connsiteY56" fmla="*/ 161830 h 533400"/>
                <a:gd name="connsiteX57" fmla="*/ 347472 w 476250"/>
                <a:gd name="connsiteY57" fmla="*/ 159829 h 533400"/>
                <a:gd name="connsiteX58" fmla="*/ 344519 w 476250"/>
                <a:gd name="connsiteY58" fmla="*/ 164116 h 533400"/>
                <a:gd name="connsiteX59" fmla="*/ 346424 w 476250"/>
                <a:gd name="connsiteY59" fmla="*/ 172212 h 533400"/>
                <a:gd name="connsiteX60" fmla="*/ 351758 w 476250"/>
                <a:gd name="connsiteY60" fmla="*/ 175927 h 533400"/>
                <a:gd name="connsiteX61" fmla="*/ 354806 w 476250"/>
                <a:gd name="connsiteY61" fmla="*/ 171831 h 533400"/>
                <a:gd name="connsiteX62" fmla="*/ 365284 w 476250"/>
                <a:gd name="connsiteY62" fmla="*/ 175927 h 533400"/>
                <a:gd name="connsiteX63" fmla="*/ 366332 w 476250"/>
                <a:gd name="connsiteY63" fmla="*/ 174022 h 533400"/>
                <a:gd name="connsiteX64" fmla="*/ 377571 w 476250"/>
                <a:gd name="connsiteY64" fmla="*/ 180404 h 533400"/>
                <a:gd name="connsiteX65" fmla="*/ 379286 w 476250"/>
                <a:gd name="connsiteY65" fmla="*/ 190595 h 533400"/>
                <a:gd name="connsiteX66" fmla="*/ 368522 w 476250"/>
                <a:gd name="connsiteY66" fmla="*/ 199739 h 533400"/>
                <a:gd name="connsiteX67" fmla="*/ 377381 w 476250"/>
                <a:gd name="connsiteY67" fmla="*/ 220694 h 533400"/>
                <a:gd name="connsiteX68" fmla="*/ 385001 w 476250"/>
                <a:gd name="connsiteY68" fmla="*/ 227171 h 533400"/>
                <a:gd name="connsiteX69" fmla="*/ 394716 w 476250"/>
                <a:gd name="connsiteY69" fmla="*/ 222504 h 533400"/>
                <a:gd name="connsiteX70" fmla="*/ 391097 w 476250"/>
                <a:gd name="connsiteY70" fmla="*/ 208883 h 533400"/>
                <a:gd name="connsiteX71" fmla="*/ 394526 w 476250"/>
                <a:gd name="connsiteY71" fmla="*/ 208883 h 533400"/>
                <a:gd name="connsiteX72" fmla="*/ 393668 w 476250"/>
                <a:gd name="connsiteY72" fmla="*/ 204502 h 533400"/>
                <a:gd name="connsiteX73" fmla="*/ 409766 w 476250"/>
                <a:gd name="connsiteY73" fmla="*/ 196882 h 533400"/>
                <a:gd name="connsiteX74" fmla="*/ 420910 w 476250"/>
                <a:gd name="connsiteY74" fmla="*/ 186023 h 533400"/>
                <a:gd name="connsiteX75" fmla="*/ 446818 w 476250"/>
                <a:gd name="connsiteY75" fmla="*/ 174307 h 533400"/>
                <a:gd name="connsiteX76" fmla="*/ 436245 w 476250"/>
                <a:gd name="connsiteY76" fmla="*/ 191643 h 533400"/>
                <a:gd name="connsiteX77" fmla="*/ 439293 w 476250"/>
                <a:gd name="connsiteY77" fmla="*/ 199930 h 533400"/>
                <a:gd name="connsiteX78" fmla="*/ 446056 w 476250"/>
                <a:gd name="connsiteY78" fmla="*/ 198215 h 533400"/>
                <a:gd name="connsiteX79" fmla="*/ 456724 w 476250"/>
                <a:gd name="connsiteY79" fmla="*/ 227647 h 533400"/>
                <a:gd name="connsiteX80" fmla="*/ 449961 w 476250"/>
                <a:gd name="connsiteY80" fmla="*/ 238125 h 533400"/>
                <a:gd name="connsiteX81" fmla="*/ 448056 w 476250"/>
                <a:gd name="connsiteY81" fmla="*/ 258508 h 533400"/>
                <a:gd name="connsiteX82" fmla="*/ 445961 w 476250"/>
                <a:gd name="connsiteY82" fmla="*/ 258032 h 533400"/>
                <a:gd name="connsiteX83" fmla="*/ 445579 w 476250"/>
                <a:gd name="connsiteY83" fmla="*/ 276987 h 533400"/>
                <a:gd name="connsiteX84" fmla="*/ 435578 w 476250"/>
                <a:gd name="connsiteY84" fmla="*/ 279940 h 533400"/>
                <a:gd name="connsiteX85" fmla="*/ 437674 w 476250"/>
                <a:gd name="connsiteY85" fmla="*/ 300418 h 533400"/>
                <a:gd name="connsiteX86" fmla="*/ 451676 w 476250"/>
                <a:gd name="connsiteY86" fmla="*/ 299466 h 533400"/>
                <a:gd name="connsiteX87" fmla="*/ 452152 w 476250"/>
                <a:gd name="connsiteY87" fmla="*/ 296323 h 533400"/>
                <a:gd name="connsiteX88" fmla="*/ 462344 w 476250"/>
                <a:gd name="connsiteY88" fmla="*/ 298323 h 533400"/>
                <a:gd name="connsiteX89" fmla="*/ 463582 w 476250"/>
                <a:gd name="connsiteY89" fmla="*/ 308896 h 533400"/>
                <a:gd name="connsiteX90" fmla="*/ 475202 w 476250"/>
                <a:gd name="connsiteY90" fmla="*/ 310515 h 533400"/>
                <a:gd name="connsiteX91" fmla="*/ 465392 w 476250"/>
                <a:gd name="connsiteY91" fmla="*/ 350615 h 533400"/>
                <a:gd name="connsiteX92" fmla="*/ 454914 w 476250"/>
                <a:gd name="connsiteY92" fmla="*/ 350615 h 533400"/>
                <a:gd name="connsiteX93" fmla="*/ 449294 w 476250"/>
                <a:gd name="connsiteY93" fmla="*/ 355663 h 533400"/>
                <a:gd name="connsiteX94" fmla="*/ 427577 w 476250"/>
                <a:gd name="connsiteY94" fmla="*/ 388429 h 533400"/>
                <a:gd name="connsiteX95" fmla="*/ 422339 w 476250"/>
                <a:gd name="connsiteY95" fmla="*/ 384143 h 533400"/>
                <a:gd name="connsiteX96" fmla="*/ 420529 w 476250"/>
                <a:gd name="connsiteY96" fmla="*/ 392621 h 533400"/>
                <a:gd name="connsiteX97" fmla="*/ 412528 w 476250"/>
                <a:gd name="connsiteY97" fmla="*/ 391763 h 533400"/>
                <a:gd name="connsiteX98" fmla="*/ 411004 w 476250"/>
                <a:gd name="connsiteY98" fmla="*/ 389287 h 533400"/>
                <a:gd name="connsiteX99" fmla="*/ 405003 w 476250"/>
                <a:gd name="connsiteY99" fmla="*/ 396145 h 533400"/>
                <a:gd name="connsiteX100" fmla="*/ 401003 w 476250"/>
                <a:gd name="connsiteY100" fmla="*/ 391573 h 533400"/>
                <a:gd name="connsiteX101" fmla="*/ 386048 w 476250"/>
                <a:gd name="connsiteY101" fmla="*/ 408717 h 533400"/>
                <a:gd name="connsiteX102" fmla="*/ 383000 w 476250"/>
                <a:gd name="connsiteY102" fmla="*/ 419386 h 533400"/>
                <a:gd name="connsiteX103" fmla="*/ 363093 w 476250"/>
                <a:gd name="connsiteY103" fmla="*/ 419290 h 533400"/>
                <a:gd name="connsiteX104" fmla="*/ 360998 w 476250"/>
                <a:gd name="connsiteY104" fmla="*/ 427672 h 533400"/>
                <a:gd name="connsiteX105" fmla="*/ 353092 w 476250"/>
                <a:gd name="connsiteY105" fmla="*/ 427291 h 533400"/>
                <a:gd name="connsiteX106" fmla="*/ 353663 w 476250"/>
                <a:gd name="connsiteY106" fmla="*/ 431959 h 533400"/>
                <a:gd name="connsiteX107" fmla="*/ 346139 w 476250"/>
                <a:gd name="connsiteY107" fmla="*/ 433387 h 533400"/>
                <a:gd name="connsiteX108" fmla="*/ 347567 w 476250"/>
                <a:gd name="connsiteY108" fmla="*/ 414147 h 533400"/>
                <a:gd name="connsiteX109" fmla="*/ 316516 w 476250"/>
                <a:gd name="connsiteY109" fmla="*/ 413290 h 533400"/>
                <a:gd name="connsiteX110" fmla="*/ 308420 w 476250"/>
                <a:gd name="connsiteY110" fmla="*/ 409670 h 533400"/>
                <a:gd name="connsiteX111" fmla="*/ 282321 w 476250"/>
                <a:gd name="connsiteY111" fmla="*/ 416719 h 533400"/>
                <a:gd name="connsiteX112" fmla="*/ 283178 w 476250"/>
                <a:gd name="connsiteY112" fmla="*/ 426148 h 533400"/>
                <a:gd name="connsiteX113" fmla="*/ 278892 w 476250"/>
                <a:gd name="connsiteY113" fmla="*/ 426720 h 533400"/>
                <a:gd name="connsiteX114" fmla="*/ 279178 w 476250"/>
                <a:gd name="connsiteY114" fmla="*/ 429768 h 533400"/>
                <a:gd name="connsiteX115" fmla="*/ 271558 w 476250"/>
                <a:gd name="connsiteY115" fmla="*/ 430816 h 533400"/>
                <a:gd name="connsiteX116" fmla="*/ 273177 w 476250"/>
                <a:gd name="connsiteY116" fmla="*/ 446246 h 533400"/>
                <a:gd name="connsiteX117" fmla="*/ 279749 w 476250"/>
                <a:gd name="connsiteY117" fmla="*/ 469201 h 533400"/>
                <a:gd name="connsiteX118" fmla="*/ 286131 w 476250"/>
                <a:gd name="connsiteY118" fmla="*/ 473488 h 533400"/>
                <a:gd name="connsiteX119" fmla="*/ 289084 w 476250"/>
                <a:gd name="connsiteY119" fmla="*/ 479107 h 533400"/>
                <a:gd name="connsiteX120" fmla="*/ 258413 w 476250"/>
                <a:gd name="connsiteY120" fmla="*/ 497205 h 533400"/>
                <a:gd name="connsiteX121" fmla="*/ 260318 w 476250"/>
                <a:gd name="connsiteY121" fmla="*/ 500824 h 533400"/>
                <a:gd name="connsiteX122" fmla="*/ 252889 w 476250"/>
                <a:gd name="connsiteY122" fmla="*/ 510730 h 533400"/>
                <a:gd name="connsiteX123" fmla="*/ 256699 w 476250"/>
                <a:gd name="connsiteY123" fmla="*/ 516064 h 533400"/>
                <a:gd name="connsiteX124" fmla="*/ 236982 w 476250"/>
                <a:gd name="connsiteY124" fmla="*/ 514540 h 533400"/>
                <a:gd name="connsiteX125" fmla="*/ 228695 w 476250"/>
                <a:gd name="connsiteY125" fmla="*/ 510921 h 533400"/>
                <a:gd name="connsiteX126" fmla="*/ 222885 w 476250"/>
                <a:gd name="connsiteY126" fmla="*/ 514540 h 533400"/>
                <a:gd name="connsiteX127" fmla="*/ 217170 w 476250"/>
                <a:gd name="connsiteY127" fmla="*/ 513683 h 533400"/>
                <a:gd name="connsiteX128" fmla="*/ 211265 w 476250"/>
                <a:gd name="connsiteY128" fmla="*/ 521875 h 533400"/>
                <a:gd name="connsiteX129" fmla="*/ 205835 w 476250"/>
                <a:gd name="connsiteY129" fmla="*/ 518731 h 533400"/>
                <a:gd name="connsiteX130" fmla="*/ 203359 w 476250"/>
                <a:gd name="connsiteY130" fmla="*/ 507206 h 533400"/>
                <a:gd name="connsiteX131" fmla="*/ 187833 w 476250"/>
                <a:gd name="connsiteY131" fmla="*/ 501491 h 533400"/>
                <a:gd name="connsiteX132" fmla="*/ 195834 w 476250"/>
                <a:gd name="connsiteY132" fmla="*/ 507206 h 533400"/>
                <a:gd name="connsiteX133" fmla="*/ 198406 w 476250"/>
                <a:gd name="connsiteY133" fmla="*/ 517588 h 533400"/>
                <a:gd name="connsiteX134" fmla="*/ 205169 w 476250"/>
                <a:gd name="connsiteY134" fmla="*/ 523113 h 533400"/>
                <a:gd name="connsiteX135" fmla="*/ 199549 w 476250"/>
                <a:gd name="connsiteY135" fmla="*/ 524446 h 533400"/>
                <a:gd name="connsiteX136" fmla="*/ 192024 w 476250"/>
                <a:gd name="connsiteY136" fmla="*/ 519112 h 533400"/>
                <a:gd name="connsiteX137" fmla="*/ 182404 w 476250"/>
                <a:gd name="connsiteY137" fmla="*/ 523399 h 533400"/>
                <a:gd name="connsiteX138" fmla="*/ 178594 w 476250"/>
                <a:gd name="connsiteY138" fmla="*/ 519779 h 533400"/>
                <a:gd name="connsiteX139" fmla="*/ 179356 w 476250"/>
                <a:gd name="connsiteY139" fmla="*/ 517684 h 533400"/>
                <a:gd name="connsiteX140" fmla="*/ 172022 w 476250"/>
                <a:gd name="connsiteY140" fmla="*/ 515207 h 533400"/>
                <a:gd name="connsiteX141" fmla="*/ 164878 w 476250"/>
                <a:gd name="connsiteY141" fmla="*/ 503777 h 533400"/>
                <a:gd name="connsiteX142" fmla="*/ 168688 w 476250"/>
                <a:gd name="connsiteY142" fmla="*/ 498062 h 533400"/>
                <a:gd name="connsiteX143" fmla="*/ 170307 w 476250"/>
                <a:gd name="connsiteY143" fmla="*/ 484727 h 533400"/>
                <a:gd name="connsiteX144" fmla="*/ 156020 w 476250"/>
                <a:gd name="connsiteY144" fmla="*/ 477012 h 533400"/>
                <a:gd name="connsiteX145" fmla="*/ 151352 w 476250"/>
                <a:gd name="connsiteY145" fmla="*/ 482536 h 533400"/>
                <a:gd name="connsiteX146" fmla="*/ 141542 w 476250"/>
                <a:gd name="connsiteY146" fmla="*/ 485299 h 533400"/>
                <a:gd name="connsiteX147" fmla="*/ 138494 w 476250"/>
                <a:gd name="connsiteY147" fmla="*/ 472630 h 533400"/>
                <a:gd name="connsiteX148" fmla="*/ 125159 w 476250"/>
                <a:gd name="connsiteY148" fmla="*/ 447675 h 533400"/>
                <a:gd name="connsiteX149" fmla="*/ 110490 w 476250"/>
                <a:gd name="connsiteY149" fmla="*/ 448627 h 533400"/>
                <a:gd name="connsiteX150" fmla="*/ 111633 w 476250"/>
                <a:gd name="connsiteY150" fmla="*/ 430721 h 533400"/>
                <a:gd name="connsiteX151" fmla="*/ 92964 w 476250"/>
                <a:gd name="connsiteY151" fmla="*/ 438721 h 533400"/>
                <a:gd name="connsiteX152" fmla="*/ 89059 w 476250"/>
                <a:gd name="connsiteY152" fmla="*/ 427291 h 533400"/>
                <a:gd name="connsiteX153" fmla="*/ 84868 w 476250"/>
                <a:gd name="connsiteY153" fmla="*/ 427767 h 533400"/>
                <a:gd name="connsiteX154" fmla="*/ 84582 w 476250"/>
                <a:gd name="connsiteY154" fmla="*/ 425196 h 533400"/>
                <a:gd name="connsiteX155" fmla="*/ 92107 w 476250"/>
                <a:gd name="connsiteY155" fmla="*/ 424243 h 533400"/>
                <a:gd name="connsiteX156" fmla="*/ 126968 w 476250"/>
                <a:gd name="connsiteY156" fmla="*/ 425958 h 533400"/>
                <a:gd name="connsiteX157" fmla="*/ 128397 w 476250"/>
                <a:gd name="connsiteY157" fmla="*/ 414052 h 533400"/>
                <a:gd name="connsiteX158" fmla="*/ 142589 w 476250"/>
                <a:gd name="connsiteY158" fmla="*/ 409480 h 533400"/>
                <a:gd name="connsiteX159" fmla="*/ 153734 w 476250"/>
                <a:gd name="connsiteY159" fmla="*/ 410813 h 533400"/>
                <a:gd name="connsiteX160" fmla="*/ 154019 w 476250"/>
                <a:gd name="connsiteY160" fmla="*/ 405098 h 533400"/>
                <a:gd name="connsiteX161" fmla="*/ 159449 w 476250"/>
                <a:gd name="connsiteY161" fmla="*/ 398621 h 533400"/>
                <a:gd name="connsiteX162" fmla="*/ 138875 w 476250"/>
                <a:gd name="connsiteY162" fmla="*/ 390811 h 533400"/>
                <a:gd name="connsiteX163" fmla="*/ 131064 w 476250"/>
                <a:gd name="connsiteY163" fmla="*/ 359283 h 533400"/>
                <a:gd name="connsiteX164" fmla="*/ 122873 w 476250"/>
                <a:gd name="connsiteY164" fmla="*/ 344710 h 533400"/>
                <a:gd name="connsiteX165" fmla="*/ 108490 w 476250"/>
                <a:gd name="connsiteY165" fmla="*/ 306324 h 533400"/>
                <a:gd name="connsiteX166" fmla="*/ 105537 w 476250"/>
                <a:gd name="connsiteY166" fmla="*/ 307467 h 533400"/>
                <a:gd name="connsiteX167" fmla="*/ 100394 w 476250"/>
                <a:gd name="connsiteY167" fmla="*/ 289179 h 533400"/>
                <a:gd name="connsiteX168" fmla="*/ 98965 w 476250"/>
                <a:gd name="connsiteY168" fmla="*/ 279463 h 533400"/>
                <a:gd name="connsiteX169" fmla="*/ 102394 w 476250"/>
                <a:gd name="connsiteY169" fmla="*/ 272415 h 533400"/>
                <a:gd name="connsiteX170" fmla="*/ 101441 w 476250"/>
                <a:gd name="connsiteY170" fmla="*/ 252508 h 533400"/>
                <a:gd name="connsiteX171" fmla="*/ 95536 w 476250"/>
                <a:gd name="connsiteY171" fmla="*/ 234505 h 533400"/>
                <a:gd name="connsiteX172" fmla="*/ 86201 w 476250"/>
                <a:gd name="connsiteY172" fmla="*/ 224504 h 533400"/>
                <a:gd name="connsiteX173" fmla="*/ 86106 w 476250"/>
                <a:gd name="connsiteY173" fmla="*/ 220504 h 533400"/>
                <a:gd name="connsiteX174" fmla="*/ 87820 w 476250"/>
                <a:gd name="connsiteY174" fmla="*/ 207264 h 533400"/>
                <a:gd name="connsiteX175" fmla="*/ 94012 w 476250"/>
                <a:gd name="connsiteY175" fmla="*/ 207550 h 533400"/>
                <a:gd name="connsiteX176" fmla="*/ 94679 w 476250"/>
                <a:gd name="connsiteY176" fmla="*/ 201454 h 533400"/>
                <a:gd name="connsiteX177" fmla="*/ 97536 w 476250"/>
                <a:gd name="connsiteY177" fmla="*/ 201263 h 533400"/>
                <a:gd name="connsiteX178" fmla="*/ 101346 w 476250"/>
                <a:gd name="connsiteY178" fmla="*/ 175641 h 533400"/>
                <a:gd name="connsiteX179" fmla="*/ 100394 w 476250"/>
                <a:gd name="connsiteY179" fmla="*/ 151542 h 533400"/>
                <a:gd name="connsiteX180" fmla="*/ 87820 w 476250"/>
                <a:gd name="connsiteY180" fmla="*/ 146590 h 533400"/>
                <a:gd name="connsiteX181" fmla="*/ 86582 w 476250"/>
                <a:gd name="connsiteY181" fmla="*/ 143446 h 533400"/>
                <a:gd name="connsiteX182" fmla="*/ 84677 w 476250"/>
                <a:gd name="connsiteY182" fmla="*/ 148114 h 533400"/>
                <a:gd name="connsiteX183" fmla="*/ 79439 w 476250"/>
                <a:gd name="connsiteY183" fmla="*/ 147733 h 533400"/>
                <a:gd name="connsiteX184" fmla="*/ 42862 w 476250"/>
                <a:gd name="connsiteY184" fmla="*/ 137350 h 533400"/>
                <a:gd name="connsiteX185" fmla="*/ 46577 w 476250"/>
                <a:gd name="connsiteY185" fmla="*/ 127349 h 533400"/>
                <a:gd name="connsiteX186" fmla="*/ 39624 w 476250"/>
                <a:gd name="connsiteY186" fmla="*/ 116395 h 533400"/>
                <a:gd name="connsiteX187" fmla="*/ 45625 w 476250"/>
                <a:gd name="connsiteY187" fmla="*/ 107061 h 533400"/>
                <a:gd name="connsiteX188" fmla="*/ 35052 w 476250"/>
                <a:gd name="connsiteY188" fmla="*/ 100870 h 533400"/>
                <a:gd name="connsiteX189" fmla="*/ 32766 w 476250"/>
                <a:gd name="connsiteY189" fmla="*/ 94774 h 533400"/>
                <a:gd name="connsiteX190" fmla="*/ 25432 w 476250"/>
                <a:gd name="connsiteY190" fmla="*/ 97536 h 533400"/>
                <a:gd name="connsiteX191" fmla="*/ 9525 w 476250"/>
                <a:gd name="connsiteY191" fmla="*/ 87344 h 533400"/>
                <a:gd name="connsiteX192" fmla="*/ 14287 w 476250"/>
                <a:gd name="connsiteY192" fmla="*/ 76486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</a:cxnLst>
              <a:rect l="l" t="t" r="r" b="b"/>
              <a:pathLst>
                <a:path w="476250" h="533400">
                  <a:moveTo>
                    <a:pt x="14287" y="76486"/>
                  </a:moveTo>
                  <a:lnTo>
                    <a:pt x="22955" y="71723"/>
                  </a:lnTo>
                  <a:lnTo>
                    <a:pt x="21908" y="62865"/>
                  </a:lnTo>
                  <a:lnTo>
                    <a:pt x="25908" y="63627"/>
                  </a:lnTo>
                  <a:lnTo>
                    <a:pt x="32766" y="42481"/>
                  </a:lnTo>
                  <a:lnTo>
                    <a:pt x="41148" y="49530"/>
                  </a:lnTo>
                  <a:lnTo>
                    <a:pt x="43720" y="44767"/>
                  </a:lnTo>
                  <a:lnTo>
                    <a:pt x="46577" y="11144"/>
                  </a:lnTo>
                  <a:lnTo>
                    <a:pt x="50483" y="9525"/>
                  </a:lnTo>
                  <a:lnTo>
                    <a:pt x="54864" y="19812"/>
                  </a:lnTo>
                  <a:lnTo>
                    <a:pt x="58769" y="18002"/>
                  </a:lnTo>
                  <a:lnTo>
                    <a:pt x="61817" y="25717"/>
                  </a:lnTo>
                  <a:lnTo>
                    <a:pt x="56007" y="28289"/>
                  </a:lnTo>
                  <a:lnTo>
                    <a:pt x="68199" y="29718"/>
                  </a:lnTo>
                  <a:lnTo>
                    <a:pt x="71819" y="23431"/>
                  </a:lnTo>
                  <a:lnTo>
                    <a:pt x="86868" y="28194"/>
                  </a:lnTo>
                  <a:lnTo>
                    <a:pt x="109728" y="55531"/>
                  </a:lnTo>
                  <a:lnTo>
                    <a:pt x="114300" y="53721"/>
                  </a:lnTo>
                  <a:lnTo>
                    <a:pt x="119348" y="55721"/>
                  </a:lnTo>
                  <a:lnTo>
                    <a:pt x="150781" y="24479"/>
                  </a:lnTo>
                  <a:lnTo>
                    <a:pt x="172688" y="29623"/>
                  </a:lnTo>
                  <a:lnTo>
                    <a:pt x="186500" y="47911"/>
                  </a:lnTo>
                  <a:lnTo>
                    <a:pt x="175546" y="57055"/>
                  </a:lnTo>
                  <a:lnTo>
                    <a:pt x="177641" y="63436"/>
                  </a:lnTo>
                  <a:lnTo>
                    <a:pt x="188786" y="57150"/>
                  </a:lnTo>
                  <a:lnTo>
                    <a:pt x="192119" y="69628"/>
                  </a:lnTo>
                  <a:lnTo>
                    <a:pt x="189548" y="55531"/>
                  </a:lnTo>
                  <a:lnTo>
                    <a:pt x="196501" y="51530"/>
                  </a:lnTo>
                  <a:lnTo>
                    <a:pt x="200311" y="65151"/>
                  </a:lnTo>
                  <a:lnTo>
                    <a:pt x="197549" y="75438"/>
                  </a:lnTo>
                  <a:lnTo>
                    <a:pt x="194405" y="77629"/>
                  </a:lnTo>
                  <a:lnTo>
                    <a:pt x="196025" y="83439"/>
                  </a:lnTo>
                  <a:lnTo>
                    <a:pt x="202597" y="73438"/>
                  </a:lnTo>
                  <a:lnTo>
                    <a:pt x="228219" y="49816"/>
                  </a:lnTo>
                  <a:lnTo>
                    <a:pt x="238697" y="60103"/>
                  </a:lnTo>
                  <a:lnTo>
                    <a:pt x="243554" y="69723"/>
                  </a:lnTo>
                  <a:lnTo>
                    <a:pt x="257080" y="52864"/>
                  </a:lnTo>
                  <a:lnTo>
                    <a:pt x="262604" y="53816"/>
                  </a:lnTo>
                  <a:lnTo>
                    <a:pt x="269843" y="62484"/>
                  </a:lnTo>
                  <a:lnTo>
                    <a:pt x="277559" y="78295"/>
                  </a:lnTo>
                  <a:lnTo>
                    <a:pt x="292894" y="72866"/>
                  </a:lnTo>
                  <a:lnTo>
                    <a:pt x="298133" y="75152"/>
                  </a:lnTo>
                  <a:lnTo>
                    <a:pt x="310706" y="74676"/>
                  </a:lnTo>
                  <a:lnTo>
                    <a:pt x="328803" y="67151"/>
                  </a:lnTo>
                  <a:lnTo>
                    <a:pt x="353949" y="76105"/>
                  </a:lnTo>
                  <a:lnTo>
                    <a:pt x="353949" y="78962"/>
                  </a:lnTo>
                  <a:lnTo>
                    <a:pt x="389001" y="71533"/>
                  </a:lnTo>
                  <a:lnTo>
                    <a:pt x="387287" y="80677"/>
                  </a:lnTo>
                  <a:lnTo>
                    <a:pt x="382619" y="86392"/>
                  </a:lnTo>
                  <a:lnTo>
                    <a:pt x="361188" y="98012"/>
                  </a:lnTo>
                  <a:lnTo>
                    <a:pt x="344043" y="103156"/>
                  </a:lnTo>
                  <a:lnTo>
                    <a:pt x="343757" y="109442"/>
                  </a:lnTo>
                  <a:lnTo>
                    <a:pt x="337280" y="113252"/>
                  </a:lnTo>
                  <a:lnTo>
                    <a:pt x="336233" y="110585"/>
                  </a:lnTo>
                  <a:lnTo>
                    <a:pt x="332899" y="112585"/>
                  </a:lnTo>
                  <a:lnTo>
                    <a:pt x="319659" y="126778"/>
                  </a:lnTo>
                  <a:lnTo>
                    <a:pt x="337947" y="161830"/>
                  </a:lnTo>
                  <a:lnTo>
                    <a:pt x="347472" y="159829"/>
                  </a:lnTo>
                  <a:lnTo>
                    <a:pt x="344519" y="164116"/>
                  </a:lnTo>
                  <a:lnTo>
                    <a:pt x="346424" y="172212"/>
                  </a:lnTo>
                  <a:lnTo>
                    <a:pt x="351758" y="175927"/>
                  </a:lnTo>
                  <a:lnTo>
                    <a:pt x="354806" y="171831"/>
                  </a:lnTo>
                  <a:lnTo>
                    <a:pt x="365284" y="175927"/>
                  </a:lnTo>
                  <a:lnTo>
                    <a:pt x="366332" y="174022"/>
                  </a:lnTo>
                  <a:lnTo>
                    <a:pt x="377571" y="180404"/>
                  </a:lnTo>
                  <a:lnTo>
                    <a:pt x="379286" y="190595"/>
                  </a:lnTo>
                  <a:lnTo>
                    <a:pt x="368522" y="199739"/>
                  </a:lnTo>
                  <a:lnTo>
                    <a:pt x="377381" y="220694"/>
                  </a:lnTo>
                  <a:lnTo>
                    <a:pt x="385001" y="227171"/>
                  </a:lnTo>
                  <a:lnTo>
                    <a:pt x="394716" y="222504"/>
                  </a:lnTo>
                  <a:lnTo>
                    <a:pt x="391097" y="208883"/>
                  </a:lnTo>
                  <a:lnTo>
                    <a:pt x="394526" y="208883"/>
                  </a:lnTo>
                  <a:lnTo>
                    <a:pt x="393668" y="204502"/>
                  </a:lnTo>
                  <a:lnTo>
                    <a:pt x="409766" y="196882"/>
                  </a:lnTo>
                  <a:lnTo>
                    <a:pt x="420910" y="186023"/>
                  </a:lnTo>
                  <a:lnTo>
                    <a:pt x="446818" y="174307"/>
                  </a:lnTo>
                  <a:lnTo>
                    <a:pt x="436245" y="191643"/>
                  </a:lnTo>
                  <a:lnTo>
                    <a:pt x="439293" y="199930"/>
                  </a:lnTo>
                  <a:lnTo>
                    <a:pt x="446056" y="198215"/>
                  </a:lnTo>
                  <a:lnTo>
                    <a:pt x="456724" y="227647"/>
                  </a:lnTo>
                  <a:lnTo>
                    <a:pt x="449961" y="238125"/>
                  </a:lnTo>
                  <a:lnTo>
                    <a:pt x="448056" y="258508"/>
                  </a:lnTo>
                  <a:lnTo>
                    <a:pt x="445961" y="258032"/>
                  </a:lnTo>
                  <a:lnTo>
                    <a:pt x="445579" y="276987"/>
                  </a:lnTo>
                  <a:lnTo>
                    <a:pt x="435578" y="279940"/>
                  </a:lnTo>
                  <a:lnTo>
                    <a:pt x="437674" y="300418"/>
                  </a:lnTo>
                  <a:lnTo>
                    <a:pt x="451676" y="299466"/>
                  </a:lnTo>
                  <a:lnTo>
                    <a:pt x="452152" y="296323"/>
                  </a:lnTo>
                  <a:lnTo>
                    <a:pt x="462344" y="298323"/>
                  </a:lnTo>
                  <a:lnTo>
                    <a:pt x="463582" y="308896"/>
                  </a:lnTo>
                  <a:lnTo>
                    <a:pt x="475202" y="310515"/>
                  </a:lnTo>
                  <a:lnTo>
                    <a:pt x="465392" y="350615"/>
                  </a:lnTo>
                  <a:lnTo>
                    <a:pt x="454914" y="350615"/>
                  </a:lnTo>
                  <a:lnTo>
                    <a:pt x="449294" y="355663"/>
                  </a:lnTo>
                  <a:lnTo>
                    <a:pt x="427577" y="388429"/>
                  </a:lnTo>
                  <a:lnTo>
                    <a:pt x="422339" y="384143"/>
                  </a:lnTo>
                  <a:lnTo>
                    <a:pt x="420529" y="392621"/>
                  </a:lnTo>
                  <a:lnTo>
                    <a:pt x="412528" y="391763"/>
                  </a:lnTo>
                  <a:lnTo>
                    <a:pt x="411004" y="389287"/>
                  </a:lnTo>
                  <a:lnTo>
                    <a:pt x="405003" y="396145"/>
                  </a:lnTo>
                  <a:lnTo>
                    <a:pt x="401003" y="391573"/>
                  </a:lnTo>
                  <a:lnTo>
                    <a:pt x="386048" y="408717"/>
                  </a:lnTo>
                  <a:lnTo>
                    <a:pt x="383000" y="419386"/>
                  </a:lnTo>
                  <a:lnTo>
                    <a:pt x="363093" y="419290"/>
                  </a:lnTo>
                  <a:lnTo>
                    <a:pt x="360998" y="427672"/>
                  </a:lnTo>
                  <a:lnTo>
                    <a:pt x="353092" y="427291"/>
                  </a:lnTo>
                  <a:lnTo>
                    <a:pt x="353663" y="431959"/>
                  </a:lnTo>
                  <a:lnTo>
                    <a:pt x="346139" y="433387"/>
                  </a:lnTo>
                  <a:lnTo>
                    <a:pt x="347567" y="414147"/>
                  </a:lnTo>
                  <a:lnTo>
                    <a:pt x="316516" y="413290"/>
                  </a:lnTo>
                  <a:lnTo>
                    <a:pt x="308420" y="409670"/>
                  </a:lnTo>
                  <a:lnTo>
                    <a:pt x="282321" y="416719"/>
                  </a:lnTo>
                  <a:lnTo>
                    <a:pt x="283178" y="426148"/>
                  </a:lnTo>
                  <a:lnTo>
                    <a:pt x="278892" y="426720"/>
                  </a:lnTo>
                  <a:lnTo>
                    <a:pt x="279178" y="429768"/>
                  </a:lnTo>
                  <a:lnTo>
                    <a:pt x="271558" y="430816"/>
                  </a:lnTo>
                  <a:lnTo>
                    <a:pt x="273177" y="446246"/>
                  </a:lnTo>
                  <a:lnTo>
                    <a:pt x="279749" y="469201"/>
                  </a:lnTo>
                  <a:lnTo>
                    <a:pt x="286131" y="473488"/>
                  </a:lnTo>
                  <a:lnTo>
                    <a:pt x="289084" y="479107"/>
                  </a:lnTo>
                  <a:lnTo>
                    <a:pt x="258413" y="497205"/>
                  </a:lnTo>
                  <a:lnTo>
                    <a:pt x="260318" y="500824"/>
                  </a:lnTo>
                  <a:lnTo>
                    <a:pt x="252889" y="510730"/>
                  </a:lnTo>
                  <a:lnTo>
                    <a:pt x="256699" y="516064"/>
                  </a:lnTo>
                  <a:lnTo>
                    <a:pt x="236982" y="514540"/>
                  </a:lnTo>
                  <a:lnTo>
                    <a:pt x="228695" y="510921"/>
                  </a:lnTo>
                  <a:lnTo>
                    <a:pt x="222885" y="514540"/>
                  </a:lnTo>
                  <a:lnTo>
                    <a:pt x="217170" y="513683"/>
                  </a:lnTo>
                  <a:lnTo>
                    <a:pt x="211265" y="521875"/>
                  </a:lnTo>
                  <a:lnTo>
                    <a:pt x="205835" y="518731"/>
                  </a:lnTo>
                  <a:lnTo>
                    <a:pt x="203359" y="507206"/>
                  </a:lnTo>
                  <a:lnTo>
                    <a:pt x="187833" y="501491"/>
                  </a:lnTo>
                  <a:lnTo>
                    <a:pt x="195834" y="507206"/>
                  </a:lnTo>
                  <a:lnTo>
                    <a:pt x="198406" y="517588"/>
                  </a:lnTo>
                  <a:lnTo>
                    <a:pt x="205169" y="523113"/>
                  </a:lnTo>
                  <a:lnTo>
                    <a:pt x="199549" y="524446"/>
                  </a:lnTo>
                  <a:lnTo>
                    <a:pt x="192024" y="519112"/>
                  </a:lnTo>
                  <a:lnTo>
                    <a:pt x="182404" y="523399"/>
                  </a:lnTo>
                  <a:lnTo>
                    <a:pt x="178594" y="519779"/>
                  </a:lnTo>
                  <a:lnTo>
                    <a:pt x="179356" y="517684"/>
                  </a:lnTo>
                  <a:lnTo>
                    <a:pt x="172022" y="515207"/>
                  </a:lnTo>
                  <a:lnTo>
                    <a:pt x="164878" y="503777"/>
                  </a:lnTo>
                  <a:lnTo>
                    <a:pt x="168688" y="498062"/>
                  </a:lnTo>
                  <a:lnTo>
                    <a:pt x="170307" y="484727"/>
                  </a:lnTo>
                  <a:lnTo>
                    <a:pt x="156020" y="477012"/>
                  </a:lnTo>
                  <a:lnTo>
                    <a:pt x="151352" y="482536"/>
                  </a:lnTo>
                  <a:lnTo>
                    <a:pt x="141542" y="485299"/>
                  </a:lnTo>
                  <a:lnTo>
                    <a:pt x="138494" y="472630"/>
                  </a:lnTo>
                  <a:lnTo>
                    <a:pt x="125159" y="447675"/>
                  </a:lnTo>
                  <a:lnTo>
                    <a:pt x="110490" y="448627"/>
                  </a:lnTo>
                  <a:lnTo>
                    <a:pt x="111633" y="430721"/>
                  </a:lnTo>
                  <a:lnTo>
                    <a:pt x="92964" y="438721"/>
                  </a:lnTo>
                  <a:lnTo>
                    <a:pt x="89059" y="427291"/>
                  </a:lnTo>
                  <a:lnTo>
                    <a:pt x="84868" y="427767"/>
                  </a:lnTo>
                  <a:lnTo>
                    <a:pt x="84582" y="425196"/>
                  </a:lnTo>
                  <a:lnTo>
                    <a:pt x="92107" y="424243"/>
                  </a:lnTo>
                  <a:lnTo>
                    <a:pt x="126968" y="425958"/>
                  </a:lnTo>
                  <a:lnTo>
                    <a:pt x="128397" y="414052"/>
                  </a:lnTo>
                  <a:lnTo>
                    <a:pt x="142589" y="409480"/>
                  </a:lnTo>
                  <a:lnTo>
                    <a:pt x="153734" y="410813"/>
                  </a:lnTo>
                  <a:lnTo>
                    <a:pt x="154019" y="405098"/>
                  </a:lnTo>
                  <a:lnTo>
                    <a:pt x="159449" y="398621"/>
                  </a:lnTo>
                  <a:lnTo>
                    <a:pt x="138875" y="390811"/>
                  </a:lnTo>
                  <a:lnTo>
                    <a:pt x="131064" y="359283"/>
                  </a:lnTo>
                  <a:lnTo>
                    <a:pt x="122873" y="344710"/>
                  </a:lnTo>
                  <a:lnTo>
                    <a:pt x="108490" y="306324"/>
                  </a:lnTo>
                  <a:lnTo>
                    <a:pt x="105537" y="307467"/>
                  </a:lnTo>
                  <a:lnTo>
                    <a:pt x="100394" y="289179"/>
                  </a:lnTo>
                  <a:lnTo>
                    <a:pt x="98965" y="279463"/>
                  </a:lnTo>
                  <a:lnTo>
                    <a:pt x="102394" y="272415"/>
                  </a:lnTo>
                  <a:lnTo>
                    <a:pt x="101441" y="252508"/>
                  </a:lnTo>
                  <a:lnTo>
                    <a:pt x="95536" y="234505"/>
                  </a:lnTo>
                  <a:lnTo>
                    <a:pt x="86201" y="224504"/>
                  </a:lnTo>
                  <a:lnTo>
                    <a:pt x="86106" y="220504"/>
                  </a:lnTo>
                  <a:lnTo>
                    <a:pt x="87820" y="207264"/>
                  </a:lnTo>
                  <a:lnTo>
                    <a:pt x="94012" y="207550"/>
                  </a:lnTo>
                  <a:lnTo>
                    <a:pt x="94679" y="201454"/>
                  </a:lnTo>
                  <a:lnTo>
                    <a:pt x="97536" y="201263"/>
                  </a:lnTo>
                  <a:lnTo>
                    <a:pt x="101346" y="175641"/>
                  </a:lnTo>
                  <a:lnTo>
                    <a:pt x="100394" y="151542"/>
                  </a:lnTo>
                  <a:lnTo>
                    <a:pt x="87820" y="146590"/>
                  </a:lnTo>
                  <a:lnTo>
                    <a:pt x="86582" y="143446"/>
                  </a:lnTo>
                  <a:lnTo>
                    <a:pt x="84677" y="148114"/>
                  </a:lnTo>
                  <a:lnTo>
                    <a:pt x="79439" y="147733"/>
                  </a:lnTo>
                  <a:lnTo>
                    <a:pt x="42862" y="137350"/>
                  </a:lnTo>
                  <a:lnTo>
                    <a:pt x="46577" y="127349"/>
                  </a:lnTo>
                  <a:lnTo>
                    <a:pt x="39624" y="116395"/>
                  </a:lnTo>
                  <a:lnTo>
                    <a:pt x="45625" y="107061"/>
                  </a:lnTo>
                  <a:lnTo>
                    <a:pt x="35052" y="100870"/>
                  </a:lnTo>
                  <a:lnTo>
                    <a:pt x="32766" y="94774"/>
                  </a:lnTo>
                  <a:lnTo>
                    <a:pt x="25432" y="97536"/>
                  </a:lnTo>
                  <a:lnTo>
                    <a:pt x="9525" y="87344"/>
                  </a:lnTo>
                  <a:lnTo>
                    <a:pt x="14287" y="764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39" name="Freihandform: Form 338">
              <a:extLst>
                <a:ext uri="{FF2B5EF4-FFF2-40B4-BE49-F238E27FC236}">
                  <a16:creationId xmlns:a16="http://schemas.microsoft.com/office/drawing/2014/main" id="{528C1B7A-2AAB-43BE-8BB6-4AC07905D8B6}"/>
                </a:ext>
              </a:extLst>
            </p:cNvPr>
            <p:cNvSpPr/>
            <p:nvPr/>
          </p:nvSpPr>
          <p:spPr>
            <a:xfrm>
              <a:off x="1520022" y="2552979"/>
              <a:ext cx="465300" cy="435600"/>
            </a:xfrm>
            <a:custGeom>
              <a:avLst/>
              <a:gdLst>
                <a:gd name="connsiteX0" fmla="*/ 245459 w 895350"/>
                <a:gd name="connsiteY0" fmla="*/ 820484 h 838200"/>
                <a:gd name="connsiteX1" fmla="*/ 241078 w 895350"/>
                <a:gd name="connsiteY1" fmla="*/ 789337 h 838200"/>
                <a:gd name="connsiteX2" fmla="*/ 237744 w 895350"/>
                <a:gd name="connsiteY2" fmla="*/ 789051 h 838200"/>
                <a:gd name="connsiteX3" fmla="*/ 236696 w 895350"/>
                <a:gd name="connsiteY3" fmla="*/ 780383 h 838200"/>
                <a:gd name="connsiteX4" fmla="*/ 234600 w 895350"/>
                <a:gd name="connsiteY4" fmla="*/ 780860 h 838200"/>
                <a:gd name="connsiteX5" fmla="*/ 231934 w 895350"/>
                <a:gd name="connsiteY5" fmla="*/ 756571 h 838200"/>
                <a:gd name="connsiteX6" fmla="*/ 258889 w 895350"/>
                <a:gd name="connsiteY6" fmla="*/ 747046 h 838200"/>
                <a:gd name="connsiteX7" fmla="*/ 258223 w 895350"/>
                <a:gd name="connsiteY7" fmla="*/ 743808 h 838200"/>
                <a:gd name="connsiteX8" fmla="*/ 261842 w 895350"/>
                <a:gd name="connsiteY8" fmla="*/ 741617 h 838200"/>
                <a:gd name="connsiteX9" fmla="*/ 274129 w 895350"/>
                <a:gd name="connsiteY9" fmla="*/ 737902 h 838200"/>
                <a:gd name="connsiteX10" fmla="*/ 295370 w 895350"/>
                <a:gd name="connsiteY10" fmla="*/ 721995 h 838200"/>
                <a:gd name="connsiteX11" fmla="*/ 294322 w 895350"/>
                <a:gd name="connsiteY11" fmla="*/ 719804 h 838200"/>
                <a:gd name="connsiteX12" fmla="*/ 308705 w 895350"/>
                <a:gd name="connsiteY12" fmla="*/ 713042 h 838200"/>
                <a:gd name="connsiteX13" fmla="*/ 319945 w 895350"/>
                <a:gd name="connsiteY13" fmla="*/ 702659 h 838200"/>
                <a:gd name="connsiteX14" fmla="*/ 318135 w 895350"/>
                <a:gd name="connsiteY14" fmla="*/ 695516 h 838200"/>
                <a:gd name="connsiteX15" fmla="*/ 313944 w 895350"/>
                <a:gd name="connsiteY15" fmla="*/ 695706 h 838200"/>
                <a:gd name="connsiteX16" fmla="*/ 315182 w 895350"/>
                <a:gd name="connsiteY16" fmla="*/ 686943 h 838200"/>
                <a:gd name="connsiteX17" fmla="*/ 311563 w 895350"/>
                <a:gd name="connsiteY17" fmla="*/ 669608 h 838200"/>
                <a:gd name="connsiteX18" fmla="*/ 308800 w 895350"/>
                <a:gd name="connsiteY18" fmla="*/ 670084 h 838200"/>
                <a:gd name="connsiteX19" fmla="*/ 302990 w 895350"/>
                <a:gd name="connsiteY19" fmla="*/ 647605 h 838200"/>
                <a:gd name="connsiteX20" fmla="*/ 295561 w 895350"/>
                <a:gd name="connsiteY20" fmla="*/ 650081 h 838200"/>
                <a:gd name="connsiteX21" fmla="*/ 294608 w 895350"/>
                <a:gd name="connsiteY21" fmla="*/ 647319 h 838200"/>
                <a:gd name="connsiteX22" fmla="*/ 298894 w 895350"/>
                <a:gd name="connsiteY22" fmla="*/ 643414 h 838200"/>
                <a:gd name="connsiteX23" fmla="*/ 296608 w 895350"/>
                <a:gd name="connsiteY23" fmla="*/ 637318 h 838200"/>
                <a:gd name="connsiteX24" fmla="*/ 292798 w 895350"/>
                <a:gd name="connsiteY24" fmla="*/ 638270 h 838200"/>
                <a:gd name="connsiteX25" fmla="*/ 290989 w 895350"/>
                <a:gd name="connsiteY25" fmla="*/ 632270 h 838200"/>
                <a:gd name="connsiteX26" fmla="*/ 285655 w 895350"/>
                <a:gd name="connsiteY26" fmla="*/ 633889 h 838200"/>
                <a:gd name="connsiteX27" fmla="*/ 279463 w 895350"/>
                <a:gd name="connsiteY27" fmla="*/ 615125 h 838200"/>
                <a:gd name="connsiteX28" fmla="*/ 270510 w 895350"/>
                <a:gd name="connsiteY28" fmla="*/ 615887 h 838200"/>
                <a:gd name="connsiteX29" fmla="*/ 270605 w 895350"/>
                <a:gd name="connsiteY29" fmla="*/ 613886 h 838200"/>
                <a:gd name="connsiteX30" fmla="*/ 267081 w 895350"/>
                <a:gd name="connsiteY30" fmla="*/ 613791 h 838200"/>
                <a:gd name="connsiteX31" fmla="*/ 266795 w 895350"/>
                <a:gd name="connsiteY31" fmla="*/ 609886 h 838200"/>
                <a:gd name="connsiteX32" fmla="*/ 255556 w 895350"/>
                <a:gd name="connsiteY32" fmla="*/ 609029 h 838200"/>
                <a:gd name="connsiteX33" fmla="*/ 254413 w 895350"/>
                <a:gd name="connsiteY33" fmla="*/ 602837 h 838200"/>
                <a:gd name="connsiteX34" fmla="*/ 245554 w 895350"/>
                <a:gd name="connsiteY34" fmla="*/ 594170 h 838200"/>
                <a:gd name="connsiteX35" fmla="*/ 219837 w 895350"/>
                <a:gd name="connsiteY35" fmla="*/ 599408 h 838200"/>
                <a:gd name="connsiteX36" fmla="*/ 220504 w 895350"/>
                <a:gd name="connsiteY36" fmla="*/ 602742 h 838200"/>
                <a:gd name="connsiteX37" fmla="*/ 216694 w 895350"/>
                <a:gd name="connsiteY37" fmla="*/ 603790 h 838200"/>
                <a:gd name="connsiteX38" fmla="*/ 218694 w 895350"/>
                <a:gd name="connsiteY38" fmla="*/ 612172 h 838200"/>
                <a:gd name="connsiteX39" fmla="*/ 189357 w 895350"/>
                <a:gd name="connsiteY39" fmla="*/ 622840 h 838200"/>
                <a:gd name="connsiteX40" fmla="*/ 187833 w 895350"/>
                <a:gd name="connsiteY40" fmla="*/ 615982 h 838200"/>
                <a:gd name="connsiteX41" fmla="*/ 174307 w 895350"/>
                <a:gd name="connsiteY41" fmla="*/ 620840 h 838200"/>
                <a:gd name="connsiteX42" fmla="*/ 142304 w 895350"/>
                <a:gd name="connsiteY42" fmla="*/ 621792 h 838200"/>
                <a:gd name="connsiteX43" fmla="*/ 138779 w 895350"/>
                <a:gd name="connsiteY43" fmla="*/ 606552 h 838200"/>
                <a:gd name="connsiteX44" fmla="*/ 132588 w 895350"/>
                <a:gd name="connsiteY44" fmla="*/ 607504 h 838200"/>
                <a:gd name="connsiteX45" fmla="*/ 129445 w 895350"/>
                <a:gd name="connsiteY45" fmla="*/ 574834 h 838200"/>
                <a:gd name="connsiteX46" fmla="*/ 121920 w 895350"/>
                <a:gd name="connsiteY46" fmla="*/ 538544 h 838200"/>
                <a:gd name="connsiteX47" fmla="*/ 93440 w 895350"/>
                <a:gd name="connsiteY47" fmla="*/ 536829 h 838200"/>
                <a:gd name="connsiteX48" fmla="*/ 77914 w 895350"/>
                <a:gd name="connsiteY48" fmla="*/ 528828 h 838200"/>
                <a:gd name="connsiteX49" fmla="*/ 74485 w 895350"/>
                <a:gd name="connsiteY49" fmla="*/ 545497 h 838200"/>
                <a:gd name="connsiteX50" fmla="*/ 65246 w 895350"/>
                <a:gd name="connsiteY50" fmla="*/ 543496 h 838200"/>
                <a:gd name="connsiteX51" fmla="*/ 63913 w 895350"/>
                <a:gd name="connsiteY51" fmla="*/ 520256 h 838200"/>
                <a:gd name="connsiteX52" fmla="*/ 42672 w 895350"/>
                <a:gd name="connsiteY52" fmla="*/ 522732 h 838200"/>
                <a:gd name="connsiteX53" fmla="*/ 43529 w 895350"/>
                <a:gd name="connsiteY53" fmla="*/ 507016 h 838200"/>
                <a:gd name="connsiteX54" fmla="*/ 47625 w 895350"/>
                <a:gd name="connsiteY54" fmla="*/ 506444 h 838200"/>
                <a:gd name="connsiteX55" fmla="*/ 37433 w 895350"/>
                <a:gd name="connsiteY55" fmla="*/ 467582 h 838200"/>
                <a:gd name="connsiteX56" fmla="*/ 63913 w 895350"/>
                <a:gd name="connsiteY56" fmla="*/ 456724 h 838200"/>
                <a:gd name="connsiteX57" fmla="*/ 80867 w 895350"/>
                <a:gd name="connsiteY57" fmla="*/ 445008 h 838200"/>
                <a:gd name="connsiteX58" fmla="*/ 97345 w 895350"/>
                <a:gd name="connsiteY58" fmla="*/ 421862 h 838200"/>
                <a:gd name="connsiteX59" fmla="*/ 114300 w 895350"/>
                <a:gd name="connsiteY59" fmla="*/ 410337 h 838200"/>
                <a:gd name="connsiteX60" fmla="*/ 96107 w 895350"/>
                <a:gd name="connsiteY60" fmla="*/ 369665 h 838200"/>
                <a:gd name="connsiteX61" fmla="*/ 92773 w 895350"/>
                <a:gd name="connsiteY61" fmla="*/ 370427 h 838200"/>
                <a:gd name="connsiteX62" fmla="*/ 89916 w 895350"/>
                <a:gd name="connsiteY62" fmla="*/ 365379 h 838200"/>
                <a:gd name="connsiteX63" fmla="*/ 80486 w 895350"/>
                <a:gd name="connsiteY63" fmla="*/ 366903 h 838200"/>
                <a:gd name="connsiteX64" fmla="*/ 79248 w 895350"/>
                <a:gd name="connsiteY64" fmla="*/ 363379 h 838200"/>
                <a:gd name="connsiteX65" fmla="*/ 57340 w 895350"/>
                <a:gd name="connsiteY65" fmla="*/ 368522 h 838200"/>
                <a:gd name="connsiteX66" fmla="*/ 55531 w 895350"/>
                <a:gd name="connsiteY66" fmla="*/ 364712 h 838200"/>
                <a:gd name="connsiteX67" fmla="*/ 42672 w 895350"/>
                <a:gd name="connsiteY67" fmla="*/ 368332 h 838200"/>
                <a:gd name="connsiteX68" fmla="*/ 40481 w 895350"/>
                <a:gd name="connsiteY68" fmla="*/ 364427 h 838200"/>
                <a:gd name="connsiteX69" fmla="*/ 36385 w 895350"/>
                <a:gd name="connsiteY69" fmla="*/ 366617 h 838200"/>
                <a:gd name="connsiteX70" fmla="*/ 33147 w 895350"/>
                <a:gd name="connsiteY70" fmla="*/ 362998 h 838200"/>
                <a:gd name="connsiteX71" fmla="*/ 17335 w 895350"/>
                <a:gd name="connsiteY71" fmla="*/ 312039 h 838200"/>
                <a:gd name="connsiteX72" fmla="*/ 9525 w 895350"/>
                <a:gd name="connsiteY72" fmla="*/ 258032 h 838200"/>
                <a:gd name="connsiteX73" fmla="*/ 30480 w 895350"/>
                <a:gd name="connsiteY73" fmla="*/ 253556 h 838200"/>
                <a:gd name="connsiteX74" fmla="*/ 46387 w 895350"/>
                <a:gd name="connsiteY74" fmla="*/ 247745 h 838200"/>
                <a:gd name="connsiteX75" fmla="*/ 67532 w 895350"/>
                <a:gd name="connsiteY75" fmla="*/ 246221 h 838200"/>
                <a:gd name="connsiteX76" fmla="*/ 81153 w 895350"/>
                <a:gd name="connsiteY76" fmla="*/ 249745 h 838200"/>
                <a:gd name="connsiteX77" fmla="*/ 83725 w 895350"/>
                <a:gd name="connsiteY77" fmla="*/ 258699 h 838200"/>
                <a:gd name="connsiteX78" fmla="*/ 109537 w 895350"/>
                <a:gd name="connsiteY78" fmla="*/ 262509 h 838200"/>
                <a:gd name="connsiteX79" fmla="*/ 120872 w 895350"/>
                <a:gd name="connsiteY79" fmla="*/ 261461 h 838200"/>
                <a:gd name="connsiteX80" fmla="*/ 128016 w 895350"/>
                <a:gd name="connsiteY80" fmla="*/ 257746 h 838200"/>
                <a:gd name="connsiteX81" fmla="*/ 145447 w 895350"/>
                <a:gd name="connsiteY81" fmla="*/ 275654 h 838200"/>
                <a:gd name="connsiteX82" fmla="*/ 162020 w 895350"/>
                <a:gd name="connsiteY82" fmla="*/ 274701 h 838200"/>
                <a:gd name="connsiteX83" fmla="*/ 162973 w 895350"/>
                <a:gd name="connsiteY83" fmla="*/ 280987 h 838200"/>
                <a:gd name="connsiteX84" fmla="*/ 160210 w 895350"/>
                <a:gd name="connsiteY84" fmla="*/ 286988 h 838200"/>
                <a:gd name="connsiteX85" fmla="*/ 167830 w 895350"/>
                <a:gd name="connsiteY85" fmla="*/ 300323 h 838200"/>
                <a:gd name="connsiteX86" fmla="*/ 189833 w 895350"/>
                <a:gd name="connsiteY86" fmla="*/ 297942 h 838200"/>
                <a:gd name="connsiteX87" fmla="*/ 191929 w 895350"/>
                <a:gd name="connsiteY87" fmla="*/ 302419 h 838200"/>
                <a:gd name="connsiteX88" fmla="*/ 198882 w 895350"/>
                <a:gd name="connsiteY88" fmla="*/ 299371 h 838200"/>
                <a:gd name="connsiteX89" fmla="*/ 198977 w 895350"/>
                <a:gd name="connsiteY89" fmla="*/ 303086 h 838200"/>
                <a:gd name="connsiteX90" fmla="*/ 207454 w 895350"/>
                <a:gd name="connsiteY90" fmla="*/ 290798 h 838200"/>
                <a:gd name="connsiteX91" fmla="*/ 214789 w 895350"/>
                <a:gd name="connsiteY91" fmla="*/ 287465 h 838200"/>
                <a:gd name="connsiteX92" fmla="*/ 206788 w 895350"/>
                <a:gd name="connsiteY92" fmla="*/ 261271 h 838200"/>
                <a:gd name="connsiteX93" fmla="*/ 211931 w 895350"/>
                <a:gd name="connsiteY93" fmla="*/ 259747 h 838200"/>
                <a:gd name="connsiteX94" fmla="*/ 210026 w 895350"/>
                <a:gd name="connsiteY94" fmla="*/ 254984 h 838200"/>
                <a:gd name="connsiteX95" fmla="*/ 214693 w 895350"/>
                <a:gd name="connsiteY95" fmla="*/ 252794 h 838200"/>
                <a:gd name="connsiteX96" fmla="*/ 212026 w 895350"/>
                <a:gd name="connsiteY96" fmla="*/ 245364 h 838200"/>
                <a:gd name="connsiteX97" fmla="*/ 218504 w 895350"/>
                <a:gd name="connsiteY97" fmla="*/ 243269 h 838200"/>
                <a:gd name="connsiteX98" fmla="*/ 219742 w 895350"/>
                <a:gd name="connsiteY98" fmla="*/ 231362 h 838200"/>
                <a:gd name="connsiteX99" fmla="*/ 226028 w 895350"/>
                <a:gd name="connsiteY99" fmla="*/ 228791 h 838200"/>
                <a:gd name="connsiteX100" fmla="*/ 245459 w 895350"/>
                <a:gd name="connsiteY100" fmla="*/ 228029 h 838200"/>
                <a:gd name="connsiteX101" fmla="*/ 256222 w 895350"/>
                <a:gd name="connsiteY101" fmla="*/ 219646 h 838200"/>
                <a:gd name="connsiteX102" fmla="*/ 256127 w 895350"/>
                <a:gd name="connsiteY102" fmla="*/ 214694 h 838200"/>
                <a:gd name="connsiteX103" fmla="*/ 262890 w 895350"/>
                <a:gd name="connsiteY103" fmla="*/ 214979 h 838200"/>
                <a:gd name="connsiteX104" fmla="*/ 263366 w 895350"/>
                <a:gd name="connsiteY104" fmla="*/ 210598 h 838200"/>
                <a:gd name="connsiteX105" fmla="*/ 284416 w 895350"/>
                <a:gd name="connsiteY105" fmla="*/ 208788 h 838200"/>
                <a:gd name="connsiteX106" fmla="*/ 283654 w 895350"/>
                <a:gd name="connsiteY106" fmla="*/ 205359 h 838200"/>
                <a:gd name="connsiteX107" fmla="*/ 300228 w 895350"/>
                <a:gd name="connsiteY107" fmla="*/ 198596 h 838200"/>
                <a:gd name="connsiteX108" fmla="*/ 298990 w 895350"/>
                <a:gd name="connsiteY108" fmla="*/ 196025 h 838200"/>
                <a:gd name="connsiteX109" fmla="*/ 302895 w 895350"/>
                <a:gd name="connsiteY109" fmla="*/ 194596 h 838200"/>
                <a:gd name="connsiteX110" fmla="*/ 306991 w 895350"/>
                <a:gd name="connsiteY110" fmla="*/ 197263 h 838200"/>
                <a:gd name="connsiteX111" fmla="*/ 310610 w 895350"/>
                <a:gd name="connsiteY111" fmla="*/ 193739 h 838200"/>
                <a:gd name="connsiteX112" fmla="*/ 309277 w 895350"/>
                <a:gd name="connsiteY112" fmla="*/ 188119 h 838200"/>
                <a:gd name="connsiteX113" fmla="*/ 313087 w 895350"/>
                <a:gd name="connsiteY113" fmla="*/ 189548 h 838200"/>
                <a:gd name="connsiteX114" fmla="*/ 317754 w 895350"/>
                <a:gd name="connsiteY114" fmla="*/ 188214 h 838200"/>
                <a:gd name="connsiteX115" fmla="*/ 317278 w 895350"/>
                <a:gd name="connsiteY115" fmla="*/ 186500 h 838200"/>
                <a:gd name="connsiteX116" fmla="*/ 325279 w 895350"/>
                <a:gd name="connsiteY116" fmla="*/ 186881 h 838200"/>
                <a:gd name="connsiteX117" fmla="*/ 326231 w 895350"/>
                <a:gd name="connsiteY117" fmla="*/ 184023 h 838200"/>
                <a:gd name="connsiteX118" fmla="*/ 349948 w 895350"/>
                <a:gd name="connsiteY118" fmla="*/ 182118 h 838200"/>
                <a:gd name="connsiteX119" fmla="*/ 349187 w 895350"/>
                <a:gd name="connsiteY119" fmla="*/ 177832 h 838200"/>
                <a:gd name="connsiteX120" fmla="*/ 351949 w 895350"/>
                <a:gd name="connsiteY120" fmla="*/ 176117 h 838200"/>
                <a:gd name="connsiteX121" fmla="*/ 365474 w 895350"/>
                <a:gd name="connsiteY121" fmla="*/ 173450 h 838200"/>
                <a:gd name="connsiteX122" fmla="*/ 359473 w 895350"/>
                <a:gd name="connsiteY122" fmla="*/ 134684 h 838200"/>
                <a:gd name="connsiteX123" fmla="*/ 349663 w 895350"/>
                <a:gd name="connsiteY123" fmla="*/ 136493 h 838200"/>
                <a:gd name="connsiteX124" fmla="*/ 346234 w 895350"/>
                <a:gd name="connsiteY124" fmla="*/ 117824 h 838200"/>
                <a:gd name="connsiteX125" fmla="*/ 341376 w 895350"/>
                <a:gd name="connsiteY125" fmla="*/ 118586 h 838200"/>
                <a:gd name="connsiteX126" fmla="*/ 339566 w 895350"/>
                <a:gd name="connsiteY126" fmla="*/ 101251 h 838200"/>
                <a:gd name="connsiteX127" fmla="*/ 335280 w 895350"/>
                <a:gd name="connsiteY127" fmla="*/ 102394 h 838200"/>
                <a:gd name="connsiteX128" fmla="*/ 332422 w 895350"/>
                <a:gd name="connsiteY128" fmla="*/ 91726 h 838200"/>
                <a:gd name="connsiteX129" fmla="*/ 337090 w 895350"/>
                <a:gd name="connsiteY129" fmla="*/ 90107 h 838200"/>
                <a:gd name="connsiteX130" fmla="*/ 334708 w 895350"/>
                <a:gd name="connsiteY130" fmla="*/ 80772 h 838200"/>
                <a:gd name="connsiteX131" fmla="*/ 374428 w 895350"/>
                <a:gd name="connsiteY131" fmla="*/ 64579 h 838200"/>
                <a:gd name="connsiteX132" fmla="*/ 379952 w 895350"/>
                <a:gd name="connsiteY132" fmla="*/ 104299 h 838200"/>
                <a:gd name="connsiteX133" fmla="*/ 388239 w 895350"/>
                <a:gd name="connsiteY133" fmla="*/ 103156 h 838200"/>
                <a:gd name="connsiteX134" fmla="*/ 396621 w 895350"/>
                <a:gd name="connsiteY134" fmla="*/ 98012 h 838200"/>
                <a:gd name="connsiteX135" fmla="*/ 423767 w 895350"/>
                <a:gd name="connsiteY135" fmla="*/ 98108 h 838200"/>
                <a:gd name="connsiteX136" fmla="*/ 429673 w 895350"/>
                <a:gd name="connsiteY136" fmla="*/ 95155 h 838200"/>
                <a:gd name="connsiteX137" fmla="*/ 432054 w 895350"/>
                <a:gd name="connsiteY137" fmla="*/ 99536 h 838200"/>
                <a:gd name="connsiteX138" fmla="*/ 444722 w 895350"/>
                <a:gd name="connsiteY138" fmla="*/ 101727 h 838200"/>
                <a:gd name="connsiteX139" fmla="*/ 454723 w 895350"/>
                <a:gd name="connsiteY139" fmla="*/ 97345 h 838200"/>
                <a:gd name="connsiteX140" fmla="*/ 459867 w 895350"/>
                <a:gd name="connsiteY140" fmla="*/ 90583 h 838200"/>
                <a:gd name="connsiteX141" fmla="*/ 463010 w 895350"/>
                <a:gd name="connsiteY141" fmla="*/ 84392 h 838200"/>
                <a:gd name="connsiteX142" fmla="*/ 462629 w 895350"/>
                <a:gd name="connsiteY142" fmla="*/ 70580 h 838200"/>
                <a:gd name="connsiteX143" fmla="*/ 465582 w 895350"/>
                <a:gd name="connsiteY143" fmla="*/ 69437 h 838200"/>
                <a:gd name="connsiteX144" fmla="*/ 465582 w 895350"/>
                <a:gd name="connsiteY144" fmla="*/ 66199 h 838200"/>
                <a:gd name="connsiteX145" fmla="*/ 472630 w 895350"/>
                <a:gd name="connsiteY145" fmla="*/ 65913 h 838200"/>
                <a:gd name="connsiteX146" fmla="*/ 478155 w 895350"/>
                <a:gd name="connsiteY146" fmla="*/ 70390 h 838200"/>
                <a:gd name="connsiteX147" fmla="*/ 487394 w 895350"/>
                <a:gd name="connsiteY147" fmla="*/ 72676 h 838200"/>
                <a:gd name="connsiteX148" fmla="*/ 492823 w 895350"/>
                <a:gd name="connsiteY148" fmla="*/ 77629 h 838200"/>
                <a:gd name="connsiteX149" fmla="*/ 492633 w 895350"/>
                <a:gd name="connsiteY149" fmla="*/ 84296 h 838200"/>
                <a:gd name="connsiteX150" fmla="*/ 499300 w 895350"/>
                <a:gd name="connsiteY150" fmla="*/ 84582 h 838200"/>
                <a:gd name="connsiteX151" fmla="*/ 499681 w 895350"/>
                <a:gd name="connsiteY151" fmla="*/ 81629 h 838200"/>
                <a:gd name="connsiteX152" fmla="*/ 502348 w 895350"/>
                <a:gd name="connsiteY152" fmla="*/ 80962 h 838200"/>
                <a:gd name="connsiteX153" fmla="*/ 502920 w 895350"/>
                <a:gd name="connsiteY153" fmla="*/ 71342 h 838200"/>
                <a:gd name="connsiteX154" fmla="*/ 512064 w 895350"/>
                <a:gd name="connsiteY154" fmla="*/ 74390 h 838200"/>
                <a:gd name="connsiteX155" fmla="*/ 518255 w 895350"/>
                <a:gd name="connsiteY155" fmla="*/ 10192 h 838200"/>
                <a:gd name="connsiteX156" fmla="*/ 525780 w 895350"/>
                <a:gd name="connsiteY156" fmla="*/ 10192 h 838200"/>
                <a:gd name="connsiteX157" fmla="*/ 526637 w 895350"/>
                <a:gd name="connsiteY157" fmla="*/ 20384 h 838200"/>
                <a:gd name="connsiteX158" fmla="*/ 581215 w 895350"/>
                <a:gd name="connsiteY158" fmla="*/ 9525 h 838200"/>
                <a:gd name="connsiteX159" fmla="*/ 580549 w 895350"/>
                <a:gd name="connsiteY159" fmla="*/ 17907 h 838200"/>
                <a:gd name="connsiteX160" fmla="*/ 593788 w 895350"/>
                <a:gd name="connsiteY160" fmla="*/ 18193 h 838200"/>
                <a:gd name="connsiteX161" fmla="*/ 594169 w 895350"/>
                <a:gd name="connsiteY161" fmla="*/ 25622 h 838200"/>
                <a:gd name="connsiteX162" fmla="*/ 599408 w 895350"/>
                <a:gd name="connsiteY162" fmla="*/ 25908 h 838200"/>
                <a:gd name="connsiteX163" fmla="*/ 598837 w 895350"/>
                <a:gd name="connsiteY163" fmla="*/ 30194 h 838200"/>
                <a:gd name="connsiteX164" fmla="*/ 622935 w 895350"/>
                <a:gd name="connsiteY164" fmla="*/ 33909 h 838200"/>
                <a:gd name="connsiteX165" fmla="*/ 616839 w 895350"/>
                <a:gd name="connsiteY165" fmla="*/ 43720 h 838200"/>
                <a:gd name="connsiteX166" fmla="*/ 614743 w 895350"/>
                <a:gd name="connsiteY166" fmla="*/ 54674 h 838200"/>
                <a:gd name="connsiteX167" fmla="*/ 623506 w 895350"/>
                <a:gd name="connsiteY167" fmla="*/ 69818 h 838200"/>
                <a:gd name="connsiteX168" fmla="*/ 633127 w 895350"/>
                <a:gd name="connsiteY168" fmla="*/ 72200 h 838200"/>
                <a:gd name="connsiteX169" fmla="*/ 651319 w 895350"/>
                <a:gd name="connsiteY169" fmla="*/ 69437 h 838200"/>
                <a:gd name="connsiteX170" fmla="*/ 645795 w 895350"/>
                <a:gd name="connsiteY170" fmla="*/ 78105 h 838200"/>
                <a:gd name="connsiteX171" fmla="*/ 644842 w 895350"/>
                <a:gd name="connsiteY171" fmla="*/ 89630 h 838200"/>
                <a:gd name="connsiteX172" fmla="*/ 656749 w 895350"/>
                <a:gd name="connsiteY172" fmla="*/ 92488 h 838200"/>
                <a:gd name="connsiteX173" fmla="*/ 642747 w 895350"/>
                <a:gd name="connsiteY173" fmla="*/ 130493 h 838200"/>
                <a:gd name="connsiteX174" fmla="*/ 656939 w 895350"/>
                <a:gd name="connsiteY174" fmla="*/ 129254 h 838200"/>
                <a:gd name="connsiteX175" fmla="*/ 656749 w 895350"/>
                <a:gd name="connsiteY175" fmla="*/ 127064 h 838200"/>
                <a:gd name="connsiteX176" fmla="*/ 669607 w 895350"/>
                <a:gd name="connsiteY176" fmla="*/ 124682 h 838200"/>
                <a:gd name="connsiteX177" fmla="*/ 669322 w 895350"/>
                <a:gd name="connsiteY177" fmla="*/ 135731 h 838200"/>
                <a:gd name="connsiteX178" fmla="*/ 676656 w 895350"/>
                <a:gd name="connsiteY178" fmla="*/ 166783 h 838200"/>
                <a:gd name="connsiteX179" fmla="*/ 681514 w 895350"/>
                <a:gd name="connsiteY179" fmla="*/ 205645 h 838200"/>
                <a:gd name="connsiteX180" fmla="*/ 696944 w 895350"/>
                <a:gd name="connsiteY180" fmla="*/ 202978 h 838200"/>
                <a:gd name="connsiteX181" fmla="*/ 705993 w 895350"/>
                <a:gd name="connsiteY181" fmla="*/ 216789 h 838200"/>
                <a:gd name="connsiteX182" fmla="*/ 707612 w 895350"/>
                <a:gd name="connsiteY182" fmla="*/ 218313 h 838200"/>
                <a:gd name="connsiteX183" fmla="*/ 709708 w 895350"/>
                <a:gd name="connsiteY183" fmla="*/ 216408 h 838200"/>
                <a:gd name="connsiteX184" fmla="*/ 712851 w 895350"/>
                <a:gd name="connsiteY184" fmla="*/ 219361 h 838200"/>
                <a:gd name="connsiteX185" fmla="*/ 734854 w 895350"/>
                <a:gd name="connsiteY185" fmla="*/ 251079 h 838200"/>
                <a:gd name="connsiteX186" fmla="*/ 746474 w 895350"/>
                <a:gd name="connsiteY186" fmla="*/ 253175 h 838200"/>
                <a:gd name="connsiteX187" fmla="*/ 753427 w 895350"/>
                <a:gd name="connsiteY187" fmla="*/ 288036 h 838200"/>
                <a:gd name="connsiteX188" fmla="*/ 746093 w 895350"/>
                <a:gd name="connsiteY188" fmla="*/ 290227 h 838200"/>
                <a:gd name="connsiteX189" fmla="*/ 747331 w 895350"/>
                <a:gd name="connsiteY189" fmla="*/ 294132 h 838200"/>
                <a:gd name="connsiteX190" fmla="*/ 739712 w 895350"/>
                <a:gd name="connsiteY190" fmla="*/ 296132 h 838200"/>
                <a:gd name="connsiteX191" fmla="*/ 745236 w 895350"/>
                <a:gd name="connsiteY191" fmla="*/ 311658 h 838200"/>
                <a:gd name="connsiteX192" fmla="*/ 789908 w 895350"/>
                <a:gd name="connsiteY192" fmla="*/ 302609 h 838200"/>
                <a:gd name="connsiteX193" fmla="*/ 788194 w 895350"/>
                <a:gd name="connsiteY193" fmla="*/ 288322 h 838200"/>
                <a:gd name="connsiteX194" fmla="*/ 815626 w 895350"/>
                <a:gd name="connsiteY194" fmla="*/ 282702 h 838200"/>
                <a:gd name="connsiteX195" fmla="*/ 811435 w 895350"/>
                <a:gd name="connsiteY195" fmla="*/ 275463 h 838200"/>
                <a:gd name="connsiteX196" fmla="*/ 802100 w 895350"/>
                <a:gd name="connsiteY196" fmla="*/ 270986 h 838200"/>
                <a:gd name="connsiteX197" fmla="*/ 826579 w 895350"/>
                <a:gd name="connsiteY197" fmla="*/ 273844 h 838200"/>
                <a:gd name="connsiteX198" fmla="*/ 870966 w 895350"/>
                <a:gd name="connsiteY198" fmla="*/ 271462 h 838200"/>
                <a:gd name="connsiteX199" fmla="*/ 872680 w 895350"/>
                <a:gd name="connsiteY199" fmla="*/ 266319 h 838200"/>
                <a:gd name="connsiteX200" fmla="*/ 881158 w 895350"/>
                <a:gd name="connsiteY200" fmla="*/ 267367 h 838200"/>
                <a:gd name="connsiteX201" fmla="*/ 876205 w 895350"/>
                <a:gd name="connsiteY201" fmla="*/ 306515 h 838200"/>
                <a:gd name="connsiteX202" fmla="*/ 855726 w 895350"/>
                <a:gd name="connsiteY202" fmla="*/ 305848 h 838200"/>
                <a:gd name="connsiteX203" fmla="*/ 855535 w 895350"/>
                <a:gd name="connsiteY203" fmla="*/ 336328 h 838200"/>
                <a:gd name="connsiteX204" fmla="*/ 859917 w 895350"/>
                <a:gd name="connsiteY204" fmla="*/ 337376 h 838200"/>
                <a:gd name="connsiteX205" fmla="*/ 864203 w 895350"/>
                <a:gd name="connsiteY205" fmla="*/ 335090 h 838200"/>
                <a:gd name="connsiteX206" fmla="*/ 889921 w 895350"/>
                <a:gd name="connsiteY206" fmla="*/ 393478 h 838200"/>
                <a:gd name="connsiteX207" fmla="*/ 879443 w 895350"/>
                <a:gd name="connsiteY207" fmla="*/ 396050 h 838200"/>
                <a:gd name="connsiteX208" fmla="*/ 881824 w 895350"/>
                <a:gd name="connsiteY208" fmla="*/ 404908 h 838200"/>
                <a:gd name="connsiteX209" fmla="*/ 874776 w 895350"/>
                <a:gd name="connsiteY209" fmla="*/ 406622 h 838200"/>
                <a:gd name="connsiteX210" fmla="*/ 877348 w 895350"/>
                <a:gd name="connsiteY210" fmla="*/ 412814 h 838200"/>
                <a:gd name="connsiteX211" fmla="*/ 867918 w 895350"/>
                <a:gd name="connsiteY211" fmla="*/ 415100 h 838200"/>
                <a:gd name="connsiteX212" fmla="*/ 870299 w 895350"/>
                <a:gd name="connsiteY212" fmla="*/ 424625 h 838200"/>
                <a:gd name="connsiteX213" fmla="*/ 861631 w 895350"/>
                <a:gd name="connsiteY213" fmla="*/ 427006 h 838200"/>
                <a:gd name="connsiteX214" fmla="*/ 862584 w 895350"/>
                <a:gd name="connsiteY214" fmla="*/ 430625 h 838200"/>
                <a:gd name="connsiteX215" fmla="*/ 848106 w 895350"/>
                <a:gd name="connsiteY215" fmla="*/ 436626 h 838200"/>
                <a:gd name="connsiteX216" fmla="*/ 842200 w 895350"/>
                <a:gd name="connsiteY216" fmla="*/ 431006 h 838200"/>
                <a:gd name="connsiteX217" fmla="*/ 834580 w 895350"/>
                <a:gd name="connsiteY217" fmla="*/ 433197 h 838200"/>
                <a:gd name="connsiteX218" fmla="*/ 838771 w 895350"/>
                <a:gd name="connsiteY218" fmla="*/ 446913 h 838200"/>
                <a:gd name="connsiteX219" fmla="*/ 826198 w 895350"/>
                <a:gd name="connsiteY219" fmla="*/ 449104 h 838200"/>
                <a:gd name="connsiteX220" fmla="*/ 818959 w 895350"/>
                <a:gd name="connsiteY220" fmla="*/ 454724 h 838200"/>
                <a:gd name="connsiteX221" fmla="*/ 805720 w 895350"/>
                <a:gd name="connsiteY221" fmla="*/ 459772 h 838200"/>
                <a:gd name="connsiteX222" fmla="*/ 804386 w 895350"/>
                <a:gd name="connsiteY222" fmla="*/ 457010 h 838200"/>
                <a:gd name="connsiteX223" fmla="*/ 778097 w 895350"/>
                <a:gd name="connsiteY223" fmla="*/ 468344 h 838200"/>
                <a:gd name="connsiteX224" fmla="*/ 785146 w 895350"/>
                <a:gd name="connsiteY224" fmla="*/ 477012 h 838200"/>
                <a:gd name="connsiteX225" fmla="*/ 782383 w 895350"/>
                <a:gd name="connsiteY225" fmla="*/ 478441 h 838200"/>
                <a:gd name="connsiteX226" fmla="*/ 784860 w 895350"/>
                <a:gd name="connsiteY226" fmla="*/ 483108 h 838200"/>
                <a:gd name="connsiteX227" fmla="*/ 781145 w 895350"/>
                <a:gd name="connsiteY227" fmla="*/ 485204 h 838200"/>
                <a:gd name="connsiteX228" fmla="*/ 787622 w 895350"/>
                <a:gd name="connsiteY228" fmla="*/ 503206 h 838200"/>
                <a:gd name="connsiteX229" fmla="*/ 787432 w 895350"/>
                <a:gd name="connsiteY229" fmla="*/ 509397 h 838200"/>
                <a:gd name="connsiteX230" fmla="*/ 780669 w 895350"/>
                <a:gd name="connsiteY230" fmla="*/ 511016 h 838200"/>
                <a:gd name="connsiteX231" fmla="*/ 784574 w 895350"/>
                <a:gd name="connsiteY231" fmla="*/ 537877 h 838200"/>
                <a:gd name="connsiteX232" fmla="*/ 782098 w 895350"/>
                <a:gd name="connsiteY232" fmla="*/ 538829 h 838200"/>
                <a:gd name="connsiteX233" fmla="*/ 783812 w 895350"/>
                <a:gd name="connsiteY233" fmla="*/ 555117 h 838200"/>
                <a:gd name="connsiteX234" fmla="*/ 787717 w 895350"/>
                <a:gd name="connsiteY234" fmla="*/ 571786 h 838200"/>
                <a:gd name="connsiteX235" fmla="*/ 793337 w 895350"/>
                <a:gd name="connsiteY235" fmla="*/ 574739 h 838200"/>
                <a:gd name="connsiteX236" fmla="*/ 798862 w 895350"/>
                <a:gd name="connsiteY236" fmla="*/ 582359 h 838200"/>
                <a:gd name="connsiteX237" fmla="*/ 801433 w 895350"/>
                <a:gd name="connsiteY237" fmla="*/ 580454 h 838200"/>
                <a:gd name="connsiteX238" fmla="*/ 808577 w 895350"/>
                <a:gd name="connsiteY238" fmla="*/ 607886 h 838200"/>
                <a:gd name="connsiteX239" fmla="*/ 818769 w 895350"/>
                <a:gd name="connsiteY239" fmla="*/ 611410 h 838200"/>
                <a:gd name="connsiteX240" fmla="*/ 824103 w 895350"/>
                <a:gd name="connsiteY240" fmla="*/ 625031 h 838200"/>
                <a:gd name="connsiteX241" fmla="*/ 825055 w 895350"/>
                <a:gd name="connsiteY241" fmla="*/ 635032 h 838200"/>
                <a:gd name="connsiteX242" fmla="*/ 831723 w 895350"/>
                <a:gd name="connsiteY242" fmla="*/ 641033 h 838200"/>
                <a:gd name="connsiteX243" fmla="*/ 835914 w 895350"/>
                <a:gd name="connsiteY243" fmla="*/ 653415 h 838200"/>
                <a:gd name="connsiteX244" fmla="*/ 836390 w 895350"/>
                <a:gd name="connsiteY244" fmla="*/ 673132 h 838200"/>
                <a:gd name="connsiteX245" fmla="*/ 829151 w 895350"/>
                <a:gd name="connsiteY245" fmla="*/ 676370 h 838200"/>
                <a:gd name="connsiteX246" fmla="*/ 816483 w 895350"/>
                <a:gd name="connsiteY246" fmla="*/ 672560 h 838200"/>
                <a:gd name="connsiteX247" fmla="*/ 815340 w 895350"/>
                <a:gd name="connsiteY247" fmla="*/ 674275 h 838200"/>
                <a:gd name="connsiteX248" fmla="*/ 798100 w 895350"/>
                <a:gd name="connsiteY248" fmla="*/ 665702 h 838200"/>
                <a:gd name="connsiteX249" fmla="*/ 791908 w 895350"/>
                <a:gd name="connsiteY249" fmla="*/ 659797 h 838200"/>
                <a:gd name="connsiteX250" fmla="*/ 797528 w 895350"/>
                <a:gd name="connsiteY250" fmla="*/ 666369 h 838200"/>
                <a:gd name="connsiteX251" fmla="*/ 795338 w 895350"/>
                <a:gd name="connsiteY251" fmla="*/ 667988 h 838200"/>
                <a:gd name="connsiteX252" fmla="*/ 780002 w 895350"/>
                <a:gd name="connsiteY252" fmla="*/ 659797 h 838200"/>
                <a:gd name="connsiteX253" fmla="*/ 773430 w 895350"/>
                <a:gd name="connsiteY253" fmla="*/ 664178 h 838200"/>
                <a:gd name="connsiteX254" fmla="*/ 767048 w 895350"/>
                <a:gd name="connsiteY254" fmla="*/ 659606 h 838200"/>
                <a:gd name="connsiteX255" fmla="*/ 757523 w 895350"/>
                <a:gd name="connsiteY255" fmla="*/ 667512 h 838200"/>
                <a:gd name="connsiteX256" fmla="*/ 746284 w 895350"/>
                <a:gd name="connsiteY256" fmla="*/ 664845 h 838200"/>
                <a:gd name="connsiteX257" fmla="*/ 745046 w 895350"/>
                <a:gd name="connsiteY257" fmla="*/ 674942 h 838200"/>
                <a:gd name="connsiteX258" fmla="*/ 737044 w 895350"/>
                <a:gd name="connsiteY258" fmla="*/ 670846 h 838200"/>
                <a:gd name="connsiteX259" fmla="*/ 722947 w 895350"/>
                <a:gd name="connsiteY259" fmla="*/ 654844 h 838200"/>
                <a:gd name="connsiteX260" fmla="*/ 711994 w 895350"/>
                <a:gd name="connsiteY260" fmla="*/ 666750 h 838200"/>
                <a:gd name="connsiteX261" fmla="*/ 710660 w 895350"/>
                <a:gd name="connsiteY261" fmla="*/ 672370 h 838200"/>
                <a:gd name="connsiteX262" fmla="*/ 714280 w 895350"/>
                <a:gd name="connsiteY262" fmla="*/ 702564 h 838200"/>
                <a:gd name="connsiteX263" fmla="*/ 720947 w 895350"/>
                <a:gd name="connsiteY263" fmla="*/ 728377 h 838200"/>
                <a:gd name="connsiteX264" fmla="*/ 688562 w 895350"/>
                <a:gd name="connsiteY264" fmla="*/ 728186 h 838200"/>
                <a:gd name="connsiteX265" fmla="*/ 665512 w 895350"/>
                <a:gd name="connsiteY265" fmla="*/ 734378 h 838200"/>
                <a:gd name="connsiteX266" fmla="*/ 632841 w 895350"/>
                <a:gd name="connsiteY266" fmla="*/ 735902 h 838200"/>
                <a:gd name="connsiteX267" fmla="*/ 571786 w 895350"/>
                <a:gd name="connsiteY267" fmla="*/ 747903 h 838200"/>
                <a:gd name="connsiteX268" fmla="*/ 517303 w 895350"/>
                <a:gd name="connsiteY268" fmla="*/ 754094 h 838200"/>
                <a:gd name="connsiteX269" fmla="*/ 473107 w 895350"/>
                <a:gd name="connsiteY269" fmla="*/ 764381 h 838200"/>
                <a:gd name="connsiteX270" fmla="*/ 444913 w 895350"/>
                <a:gd name="connsiteY270" fmla="*/ 766382 h 838200"/>
                <a:gd name="connsiteX271" fmla="*/ 445484 w 895350"/>
                <a:gd name="connsiteY271" fmla="*/ 770192 h 838200"/>
                <a:gd name="connsiteX272" fmla="*/ 435102 w 895350"/>
                <a:gd name="connsiteY272" fmla="*/ 777145 h 838200"/>
                <a:gd name="connsiteX273" fmla="*/ 430435 w 895350"/>
                <a:gd name="connsiteY273" fmla="*/ 761238 h 838200"/>
                <a:gd name="connsiteX274" fmla="*/ 426339 w 895350"/>
                <a:gd name="connsiteY274" fmla="*/ 761333 h 838200"/>
                <a:gd name="connsiteX275" fmla="*/ 425577 w 895350"/>
                <a:gd name="connsiteY275" fmla="*/ 757904 h 838200"/>
                <a:gd name="connsiteX276" fmla="*/ 410242 w 895350"/>
                <a:gd name="connsiteY276" fmla="*/ 759524 h 838200"/>
                <a:gd name="connsiteX277" fmla="*/ 411004 w 895350"/>
                <a:gd name="connsiteY277" fmla="*/ 762191 h 838200"/>
                <a:gd name="connsiteX278" fmla="*/ 391573 w 895350"/>
                <a:gd name="connsiteY278" fmla="*/ 770763 h 838200"/>
                <a:gd name="connsiteX279" fmla="*/ 380524 w 895350"/>
                <a:gd name="connsiteY279" fmla="*/ 770763 h 838200"/>
                <a:gd name="connsiteX280" fmla="*/ 365188 w 895350"/>
                <a:gd name="connsiteY280" fmla="*/ 776002 h 838200"/>
                <a:gd name="connsiteX281" fmla="*/ 366331 w 895350"/>
                <a:gd name="connsiteY281" fmla="*/ 788099 h 838200"/>
                <a:gd name="connsiteX282" fmla="*/ 361759 w 895350"/>
                <a:gd name="connsiteY282" fmla="*/ 790575 h 838200"/>
                <a:gd name="connsiteX283" fmla="*/ 363855 w 895350"/>
                <a:gd name="connsiteY283" fmla="*/ 797624 h 838200"/>
                <a:gd name="connsiteX284" fmla="*/ 358425 w 895350"/>
                <a:gd name="connsiteY284" fmla="*/ 799624 h 838200"/>
                <a:gd name="connsiteX285" fmla="*/ 359664 w 895350"/>
                <a:gd name="connsiteY285" fmla="*/ 802100 h 838200"/>
                <a:gd name="connsiteX286" fmla="*/ 343948 w 895350"/>
                <a:gd name="connsiteY286" fmla="*/ 808768 h 838200"/>
                <a:gd name="connsiteX287" fmla="*/ 339566 w 895350"/>
                <a:gd name="connsiteY287" fmla="*/ 815245 h 838200"/>
                <a:gd name="connsiteX288" fmla="*/ 352711 w 895350"/>
                <a:gd name="connsiteY288" fmla="*/ 831056 h 838200"/>
                <a:gd name="connsiteX289" fmla="*/ 352234 w 895350"/>
                <a:gd name="connsiteY289" fmla="*/ 834390 h 838200"/>
                <a:gd name="connsiteX290" fmla="*/ 336137 w 895350"/>
                <a:gd name="connsiteY290" fmla="*/ 829342 h 838200"/>
                <a:gd name="connsiteX291" fmla="*/ 335471 w 895350"/>
                <a:gd name="connsiteY291" fmla="*/ 826103 h 838200"/>
                <a:gd name="connsiteX292" fmla="*/ 320802 w 895350"/>
                <a:gd name="connsiteY292" fmla="*/ 827627 h 838200"/>
                <a:gd name="connsiteX293" fmla="*/ 321373 w 895350"/>
                <a:gd name="connsiteY293" fmla="*/ 835438 h 838200"/>
                <a:gd name="connsiteX294" fmla="*/ 316611 w 895350"/>
                <a:gd name="connsiteY294" fmla="*/ 835628 h 838200"/>
                <a:gd name="connsiteX295" fmla="*/ 313849 w 895350"/>
                <a:gd name="connsiteY295" fmla="*/ 819721 h 838200"/>
                <a:gd name="connsiteX296" fmla="*/ 277082 w 895350"/>
                <a:gd name="connsiteY296" fmla="*/ 833152 h 838200"/>
                <a:gd name="connsiteX297" fmla="*/ 275463 w 895350"/>
                <a:gd name="connsiteY297" fmla="*/ 826389 h 838200"/>
                <a:gd name="connsiteX298" fmla="*/ 265271 w 895350"/>
                <a:gd name="connsiteY298" fmla="*/ 826579 h 838200"/>
                <a:gd name="connsiteX299" fmla="*/ 245459 w 895350"/>
                <a:gd name="connsiteY299" fmla="*/ 82048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895350" h="838200">
                  <a:moveTo>
                    <a:pt x="245459" y="820484"/>
                  </a:moveTo>
                  <a:lnTo>
                    <a:pt x="241078" y="789337"/>
                  </a:lnTo>
                  <a:lnTo>
                    <a:pt x="237744" y="789051"/>
                  </a:lnTo>
                  <a:lnTo>
                    <a:pt x="236696" y="780383"/>
                  </a:lnTo>
                  <a:lnTo>
                    <a:pt x="234600" y="780860"/>
                  </a:lnTo>
                  <a:lnTo>
                    <a:pt x="231934" y="756571"/>
                  </a:lnTo>
                  <a:lnTo>
                    <a:pt x="258889" y="747046"/>
                  </a:lnTo>
                  <a:lnTo>
                    <a:pt x="258223" y="743808"/>
                  </a:lnTo>
                  <a:lnTo>
                    <a:pt x="261842" y="741617"/>
                  </a:lnTo>
                  <a:lnTo>
                    <a:pt x="274129" y="737902"/>
                  </a:lnTo>
                  <a:lnTo>
                    <a:pt x="295370" y="721995"/>
                  </a:lnTo>
                  <a:lnTo>
                    <a:pt x="294322" y="719804"/>
                  </a:lnTo>
                  <a:lnTo>
                    <a:pt x="308705" y="713042"/>
                  </a:lnTo>
                  <a:lnTo>
                    <a:pt x="319945" y="702659"/>
                  </a:lnTo>
                  <a:lnTo>
                    <a:pt x="318135" y="695516"/>
                  </a:lnTo>
                  <a:lnTo>
                    <a:pt x="313944" y="695706"/>
                  </a:lnTo>
                  <a:lnTo>
                    <a:pt x="315182" y="686943"/>
                  </a:lnTo>
                  <a:lnTo>
                    <a:pt x="311563" y="669608"/>
                  </a:lnTo>
                  <a:lnTo>
                    <a:pt x="308800" y="670084"/>
                  </a:lnTo>
                  <a:lnTo>
                    <a:pt x="302990" y="647605"/>
                  </a:lnTo>
                  <a:lnTo>
                    <a:pt x="295561" y="650081"/>
                  </a:lnTo>
                  <a:lnTo>
                    <a:pt x="294608" y="647319"/>
                  </a:lnTo>
                  <a:lnTo>
                    <a:pt x="298894" y="643414"/>
                  </a:lnTo>
                  <a:lnTo>
                    <a:pt x="296608" y="637318"/>
                  </a:lnTo>
                  <a:lnTo>
                    <a:pt x="292798" y="638270"/>
                  </a:lnTo>
                  <a:lnTo>
                    <a:pt x="290989" y="632270"/>
                  </a:lnTo>
                  <a:lnTo>
                    <a:pt x="285655" y="633889"/>
                  </a:lnTo>
                  <a:lnTo>
                    <a:pt x="279463" y="615125"/>
                  </a:lnTo>
                  <a:lnTo>
                    <a:pt x="270510" y="615887"/>
                  </a:lnTo>
                  <a:lnTo>
                    <a:pt x="270605" y="613886"/>
                  </a:lnTo>
                  <a:lnTo>
                    <a:pt x="267081" y="613791"/>
                  </a:lnTo>
                  <a:lnTo>
                    <a:pt x="266795" y="609886"/>
                  </a:lnTo>
                  <a:lnTo>
                    <a:pt x="255556" y="609029"/>
                  </a:lnTo>
                  <a:lnTo>
                    <a:pt x="254413" y="602837"/>
                  </a:lnTo>
                  <a:lnTo>
                    <a:pt x="245554" y="594170"/>
                  </a:lnTo>
                  <a:lnTo>
                    <a:pt x="219837" y="599408"/>
                  </a:lnTo>
                  <a:lnTo>
                    <a:pt x="220504" y="602742"/>
                  </a:lnTo>
                  <a:lnTo>
                    <a:pt x="216694" y="603790"/>
                  </a:lnTo>
                  <a:lnTo>
                    <a:pt x="218694" y="612172"/>
                  </a:lnTo>
                  <a:lnTo>
                    <a:pt x="189357" y="622840"/>
                  </a:lnTo>
                  <a:lnTo>
                    <a:pt x="187833" y="615982"/>
                  </a:lnTo>
                  <a:lnTo>
                    <a:pt x="174307" y="620840"/>
                  </a:lnTo>
                  <a:lnTo>
                    <a:pt x="142304" y="621792"/>
                  </a:lnTo>
                  <a:lnTo>
                    <a:pt x="138779" y="606552"/>
                  </a:lnTo>
                  <a:lnTo>
                    <a:pt x="132588" y="607504"/>
                  </a:lnTo>
                  <a:lnTo>
                    <a:pt x="129445" y="574834"/>
                  </a:lnTo>
                  <a:lnTo>
                    <a:pt x="121920" y="538544"/>
                  </a:lnTo>
                  <a:lnTo>
                    <a:pt x="93440" y="536829"/>
                  </a:lnTo>
                  <a:lnTo>
                    <a:pt x="77914" y="528828"/>
                  </a:lnTo>
                  <a:lnTo>
                    <a:pt x="74485" y="545497"/>
                  </a:lnTo>
                  <a:lnTo>
                    <a:pt x="65246" y="543496"/>
                  </a:lnTo>
                  <a:lnTo>
                    <a:pt x="63913" y="520256"/>
                  </a:lnTo>
                  <a:lnTo>
                    <a:pt x="42672" y="522732"/>
                  </a:lnTo>
                  <a:lnTo>
                    <a:pt x="43529" y="507016"/>
                  </a:lnTo>
                  <a:lnTo>
                    <a:pt x="47625" y="506444"/>
                  </a:lnTo>
                  <a:lnTo>
                    <a:pt x="37433" y="467582"/>
                  </a:lnTo>
                  <a:lnTo>
                    <a:pt x="63913" y="456724"/>
                  </a:lnTo>
                  <a:lnTo>
                    <a:pt x="80867" y="445008"/>
                  </a:lnTo>
                  <a:lnTo>
                    <a:pt x="97345" y="421862"/>
                  </a:lnTo>
                  <a:lnTo>
                    <a:pt x="114300" y="410337"/>
                  </a:lnTo>
                  <a:lnTo>
                    <a:pt x="96107" y="369665"/>
                  </a:lnTo>
                  <a:lnTo>
                    <a:pt x="92773" y="370427"/>
                  </a:lnTo>
                  <a:lnTo>
                    <a:pt x="89916" y="365379"/>
                  </a:lnTo>
                  <a:lnTo>
                    <a:pt x="80486" y="366903"/>
                  </a:lnTo>
                  <a:lnTo>
                    <a:pt x="79248" y="363379"/>
                  </a:lnTo>
                  <a:lnTo>
                    <a:pt x="57340" y="368522"/>
                  </a:lnTo>
                  <a:lnTo>
                    <a:pt x="55531" y="364712"/>
                  </a:lnTo>
                  <a:lnTo>
                    <a:pt x="42672" y="368332"/>
                  </a:lnTo>
                  <a:lnTo>
                    <a:pt x="40481" y="364427"/>
                  </a:lnTo>
                  <a:lnTo>
                    <a:pt x="36385" y="366617"/>
                  </a:lnTo>
                  <a:lnTo>
                    <a:pt x="33147" y="362998"/>
                  </a:lnTo>
                  <a:lnTo>
                    <a:pt x="17335" y="312039"/>
                  </a:lnTo>
                  <a:lnTo>
                    <a:pt x="9525" y="258032"/>
                  </a:lnTo>
                  <a:lnTo>
                    <a:pt x="30480" y="253556"/>
                  </a:lnTo>
                  <a:lnTo>
                    <a:pt x="46387" y="247745"/>
                  </a:lnTo>
                  <a:lnTo>
                    <a:pt x="67532" y="246221"/>
                  </a:lnTo>
                  <a:lnTo>
                    <a:pt x="81153" y="249745"/>
                  </a:lnTo>
                  <a:lnTo>
                    <a:pt x="83725" y="258699"/>
                  </a:lnTo>
                  <a:lnTo>
                    <a:pt x="109537" y="262509"/>
                  </a:lnTo>
                  <a:lnTo>
                    <a:pt x="120872" y="261461"/>
                  </a:lnTo>
                  <a:lnTo>
                    <a:pt x="128016" y="257746"/>
                  </a:lnTo>
                  <a:lnTo>
                    <a:pt x="145447" y="275654"/>
                  </a:lnTo>
                  <a:lnTo>
                    <a:pt x="162020" y="274701"/>
                  </a:lnTo>
                  <a:lnTo>
                    <a:pt x="162973" y="280987"/>
                  </a:lnTo>
                  <a:lnTo>
                    <a:pt x="160210" y="286988"/>
                  </a:lnTo>
                  <a:lnTo>
                    <a:pt x="167830" y="300323"/>
                  </a:lnTo>
                  <a:lnTo>
                    <a:pt x="189833" y="297942"/>
                  </a:lnTo>
                  <a:lnTo>
                    <a:pt x="191929" y="302419"/>
                  </a:lnTo>
                  <a:lnTo>
                    <a:pt x="198882" y="299371"/>
                  </a:lnTo>
                  <a:lnTo>
                    <a:pt x="198977" y="303086"/>
                  </a:lnTo>
                  <a:lnTo>
                    <a:pt x="207454" y="290798"/>
                  </a:lnTo>
                  <a:lnTo>
                    <a:pt x="214789" y="287465"/>
                  </a:lnTo>
                  <a:lnTo>
                    <a:pt x="206788" y="261271"/>
                  </a:lnTo>
                  <a:lnTo>
                    <a:pt x="211931" y="259747"/>
                  </a:lnTo>
                  <a:lnTo>
                    <a:pt x="210026" y="254984"/>
                  </a:lnTo>
                  <a:lnTo>
                    <a:pt x="214693" y="252794"/>
                  </a:lnTo>
                  <a:lnTo>
                    <a:pt x="212026" y="245364"/>
                  </a:lnTo>
                  <a:lnTo>
                    <a:pt x="218504" y="243269"/>
                  </a:lnTo>
                  <a:lnTo>
                    <a:pt x="219742" y="231362"/>
                  </a:lnTo>
                  <a:lnTo>
                    <a:pt x="226028" y="228791"/>
                  </a:lnTo>
                  <a:lnTo>
                    <a:pt x="245459" y="228029"/>
                  </a:lnTo>
                  <a:lnTo>
                    <a:pt x="256222" y="219646"/>
                  </a:lnTo>
                  <a:lnTo>
                    <a:pt x="256127" y="214694"/>
                  </a:lnTo>
                  <a:lnTo>
                    <a:pt x="262890" y="214979"/>
                  </a:lnTo>
                  <a:lnTo>
                    <a:pt x="263366" y="210598"/>
                  </a:lnTo>
                  <a:lnTo>
                    <a:pt x="284416" y="208788"/>
                  </a:lnTo>
                  <a:lnTo>
                    <a:pt x="283654" y="205359"/>
                  </a:lnTo>
                  <a:lnTo>
                    <a:pt x="300228" y="198596"/>
                  </a:lnTo>
                  <a:lnTo>
                    <a:pt x="298990" y="196025"/>
                  </a:lnTo>
                  <a:lnTo>
                    <a:pt x="302895" y="194596"/>
                  </a:lnTo>
                  <a:lnTo>
                    <a:pt x="306991" y="197263"/>
                  </a:lnTo>
                  <a:lnTo>
                    <a:pt x="310610" y="193739"/>
                  </a:lnTo>
                  <a:lnTo>
                    <a:pt x="309277" y="188119"/>
                  </a:lnTo>
                  <a:lnTo>
                    <a:pt x="313087" y="189548"/>
                  </a:lnTo>
                  <a:lnTo>
                    <a:pt x="317754" y="188214"/>
                  </a:lnTo>
                  <a:lnTo>
                    <a:pt x="317278" y="186500"/>
                  </a:lnTo>
                  <a:lnTo>
                    <a:pt x="325279" y="186881"/>
                  </a:lnTo>
                  <a:lnTo>
                    <a:pt x="326231" y="184023"/>
                  </a:lnTo>
                  <a:lnTo>
                    <a:pt x="349948" y="182118"/>
                  </a:lnTo>
                  <a:lnTo>
                    <a:pt x="349187" y="177832"/>
                  </a:lnTo>
                  <a:lnTo>
                    <a:pt x="351949" y="176117"/>
                  </a:lnTo>
                  <a:lnTo>
                    <a:pt x="365474" y="173450"/>
                  </a:lnTo>
                  <a:lnTo>
                    <a:pt x="359473" y="134684"/>
                  </a:lnTo>
                  <a:lnTo>
                    <a:pt x="349663" y="136493"/>
                  </a:lnTo>
                  <a:lnTo>
                    <a:pt x="346234" y="117824"/>
                  </a:lnTo>
                  <a:lnTo>
                    <a:pt x="341376" y="118586"/>
                  </a:lnTo>
                  <a:lnTo>
                    <a:pt x="339566" y="101251"/>
                  </a:lnTo>
                  <a:lnTo>
                    <a:pt x="335280" y="102394"/>
                  </a:lnTo>
                  <a:lnTo>
                    <a:pt x="332422" y="91726"/>
                  </a:lnTo>
                  <a:lnTo>
                    <a:pt x="337090" y="90107"/>
                  </a:lnTo>
                  <a:lnTo>
                    <a:pt x="334708" y="80772"/>
                  </a:lnTo>
                  <a:lnTo>
                    <a:pt x="374428" y="64579"/>
                  </a:lnTo>
                  <a:lnTo>
                    <a:pt x="379952" y="104299"/>
                  </a:lnTo>
                  <a:lnTo>
                    <a:pt x="388239" y="103156"/>
                  </a:lnTo>
                  <a:lnTo>
                    <a:pt x="396621" y="98012"/>
                  </a:lnTo>
                  <a:lnTo>
                    <a:pt x="423767" y="98108"/>
                  </a:lnTo>
                  <a:lnTo>
                    <a:pt x="429673" y="95155"/>
                  </a:lnTo>
                  <a:lnTo>
                    <a:pt x="432054" y="99536"/>
                  </a:lnTo>
                  <a:lnTo>
                    <a:pt x="444722" y="101727"/>
                  </a:lnTo>
                  <a:lnTo>
                    <a:pt x="454723" y="97345"/>
                  </a:lnTo>
                  <a:lnTo>
                    <a:pt x="459867" y="90583"/>
                  </a:lnTo>
                  <a:lnTo>
                    <a:pt x="463010" y="84392"/>
                  </a:lnTo>
                  <a:lnTo>
                    <a:pt x="462629" y="70580"/>
                  </a:lnTo>
                  <a:lnTo>
                    <a:pt x="465582" y="69437"/>
                  </a:lnTo>
                  <a:lnTo>
                    <a:pt x="465582" y="66199"/>
                  </a:lnTo>
                  <a:lnTo>
                    <a:pt x="472630" y="65913"/>
                  </a:lnTo>
                  <a:lnTo>
                    <a:pt x="478155" y="70390"/>
                  </a:lnTo>
                  <a:lnTo>
                    <a:pt x="487394" y="72676"/>
                  </a:lnTo>
                  <a:lnTo>
                    <a:pt x="492823" y="77629"/>
                  </a:lnTo>
                  <a:lnTo>
                    <a:pt x="492633" y="84296"/>
                  </a:lnTo>
                  <a:lnTo>
                    <a:pt x="499300" y="84582"/>
                  </a:lnTo>
                  <a:lnTo>
                    <a:pt x="499681" y="81629"/>
                  </a:lnTo>
                  <a:lnTo>
                    <a:pt x="502348" y="80962"/>
                  </a:lnTo>
                  <a:lnTo>
                    <a:pt x="502920" y="71342"/>
                  </a:lnTo>
                  <a:lnTo>
                    <a:pt x="512064" y="74390"/>
                  </a:lnTo>
                  <a:lnTo>
                    <a:pt x="518255" y="10192"/>
                  </a:lnTo>
                  <a:lnTo>
                    <a:pt x="525780" y="10192"/>
                  </a:lnTo>
                  <a:lnTo>
                    <a:pt x="526637" y="20384"/>
                  </a:lnTo>
                  <a:lnTo>
                    <a:pt x="581215" y="9525"/>
                  </a:lnTo>
                  <a:lnTo>
                    <a:pt x="580549" y="17907"/>
                  </a:lnTo>
                  <a:lnTo>
                    <a:pt x="593788" y="18193"/>
                  </a:lnTo>
                  <a:lnTo>
                    <a:pt x="594169" y="25622"/>
                  </a:lnTo>
                  <a:lnTo>
                    <a:pt x="599408" y="25908"/>
                  </a:lnTo>
                  <a:lnTo>
                    <a:pt x="598837" y="30194"/>
                  </a:lnTo>
                  <a:lnTo>
                    <a:pt x="622935" y="33909"/>
                  </a:lnTo>
                  <a:lnTo>
                    <a:pt x="616839" y="43720"/>
                  </a:lnTo>
                  <a:lnTo>
                    <a:pt x="614743" y="54674"/>
                  </a:lnTo>
                  <a:lnTo>
                    <a:pt x="623506" y="69818"/>
                  </a:lnTo>
                  <a:lnTo>
                    <a:pt x="633127" y="72200"/>
                  </a:lnTo>
                  <a:lnTo>
                    <a:pt x="651319" y="69437"/>
                  </a:lnTo>
                  <a:lnTo>
                    <a:pt x="645795" y="78105"/>
                  </a:lnTo>
                  <a:lnTo>
                    <a:pt x="644842" y="89630"/>
                  </a:lnTo>
                  <a:lnTo>
                    <a:pt x="656749" y="92488"/>
                  </a:lnTo>
                  <a:lnTo>
                    <a:pt x="642747" y="130493"/>
                  </a:lnTo>
                  <a:lnTo>
                    <a:pt x="656939" y="129254"/>
                  </a:lnTo>
                  <a:lnTo>
                    <a:pt x="656749" y="127064"/>
                  </a:lnTo>
                  <a:lnTo>
                    <a:pt x="669607" y="124682"/>
                  </a:lnTo>
                  <a:lnTo>
                    <a:pt x="669322" y="135731"/>
                  </a:lnTo>
                  <a:lnTo>
                    <a:pt x="676656" y="166783"/>
                  </a:lnTo>
                  <a:lnTo>
                    <a:pt x="681514" y="205645"/>
                  </a:lnTo>
                  <a:lnTo>
                    <a:pt x="696944" y="202978"/>
                  </a:lnTo>
                  <a:lnTo>
                    <a:pt x="705993" y="216789"/>
                  </a:lnTo>
                  <a:lnTo>
                    <a:pt x="707612" y="218313"/>
                  </a:lnTo>
                  <a:lnTo>
                    <a:pt x="709708" y="216408"/>
                  </a:lnTo>
                  <a:lnTo>
                    <a:pt x="712851" y="219361"/>
                  </a:lnTo>
                  <a:lnTo>
                    <a:pt x="734854" y="251079"/>
                  </a:lnTo>
                  <a:lnTo>
                    <a:pt x="746474" y="253175"/>
                  </a:lnTo>
                  <a:lnTo>
                    <a:pt x="753427" y="288036"/>
                  </a:lnTo>
                  <a:lnTo>
                    <a:pt x="746093" y="290227"/>
                  </a:lnTo>
                  <a:lnTo>
                    <a:pt x="747331" y="294132"/>
                  </a:lnTo>
                  <a:lnTo>
                    <a:pt x="739712" y="296132"/>
                  </a:lnTo>
                  <a:lnTo>
                    <a:pt x="745236" y="311658"/>
                  </a:lnTo>
                  <a:lnTo>
                    <a:pt x="789908" y="302609"/>
                  </a:lnTo>
                  <a:lnTo>
                    <a:pt x="788194" y="288322"/>
                  </a:lnTo>
                  <a:lnTo>
                    <a:pt x="815626" y="282702"/>
                  </a:lnTo>
                  <a:lnTo>
                    <a:pt x="811435" y="275463"/>
                  </a:lnTo>
                  <a:lnTo>
                    <a:pt x="802100" y="270986"/>
                  </a:lnTo>
                  <a:lnTo>
                    <a:pt x="826579" y="273844"/>
                  </a:lnTo>
                  <a:lnTo>
                    <a:pt x="870966" y="271462"/>
                  </a:lnTo>
                  <a:lnTo>
                    <a:pt x="872680" y="266319"/>
                  </a:lnTo>
                  <a:lnTo>
                    <a:pt x="881158" y="267367"/>
                  </a:lnTo>
                  <a:lnTo>
                    <a:pt x="876205" y="306515"/>
                  </a:lnTo>
                  <a:lnTo>
                    <a:pt x="855726" y="305848"/>
                  </a:lnTo>
                  <a:lnTo>
                    <a:pt x="855535" y="336328"/>
                  </a:lnTo>
                  <a:lnTo>
                    <a:pt x="859917" y="337376"/>
                  </a:lnTo>
                  <a:lnTo>
                    <a:pt x="864203" y="335090"/>
                  </a:lnTo>
                  <a:lnTo>
                    <a:pt x="889921" y="393478"/>
                  </a:lnTo>
                  <a:lnTo>
                    <a:pt x="879443" y="396050"/>
                  </a:lnTo>
                  <a:lnTo>
                    <a:pt x="881824" y="404908"/>
                  </a:lnTo>
                  <a:lnTo>
                    <a:pt x="874776" y="406622"/>
                  </a:lnTo>
                  <a:lnTo>
                    <a:pt x="877348" y="412814"/>
                  </a:lnTo>
                  <a:lnTo>
                    <a:pt x="867918" y="415100"/>
                  </a:lnTo>
                  <a:lnTo>
                    <a:pt x="870299" y="424625"/>
                  </a:lnTo>
                  <a:lnTo>
                    <a:pt x="861631" y="427006"/>
                  </a:lnTo>
                  <a:lnTo>
                    <a:pt x="862584" y="430625"/>
                  </a:lnTo>
                  <a:lnTo>
                    <a:pt x="848106" y="436626"/>
                  </a:lnTo>
                  <a:lnTo>
                    <a:pt x="842200" y="431006"/>
                  </a:lnTo>
                  <a:lnTo>
                    <a:pt x="834580" y="433197"/>
                  </a:lnTo>
                  <a:lnTo>
                    <a:pt x="838771" y="446913"/>
                  </a:lnTo>
                  <a:lnTo>
                    <a:pt x="826198" y="449104"/>
                  </a:lnTo>
                  <a:lnTo>
                    <a:pt x="818959" y="454724"/>
                  </a:lnTo>
                  <a:lnTo>
                    <a:pt x="805720" y="459772"/>
                  </a:lnTo>
                  <a:lnTo>
                    <a:pt x="804386" y="457010"/>
                  </a:lnTo>
                  <a:lnTo>
                    <a:pt x="778097" y="468344"/>
                  </a:lnTo>
                  <a:lnTo>
                    <a:pt x="785146" y="477012"/>
                  </a:lnTo>
                  <a:lnTo>
                    <a:pt x="782383" y="478441"/>
                  </a:lnTo>
                  <a:lnTo>
                    <a:pt x="784860" y="483108"/>
                  </a:lnTo>
                  <a:lnTo>
                    <a:pt x="781145" y="485204"/>
                  </a:lnTo>
                  <a:lnTo>
                    <a:pt x="787622" y="503206"/>
                  </a:lnTo>
                  <a:lnTo>
                    <a:pt x="787432" y="509397"/>
                  </a:lnTo>
                  <a:lnTo>
                    <a:pt x="780669" y="511016"/>
                  </a:lnTo>
                  <a:lnTo>
                    <a:pt x="784574" y="537877"/>
                  </a:lnTo>
                  <a:lnTo>
                    <a:pt x="782098" y="538829"/>
                  </a:lnTo>
                  <a:lnTo>
                    <a:pt x="783812" y="555117"/>
                  </a:lnTo>
                  <a:lnTo>
                    <a:pt x="787717" y="571786"/>
                  </a:lnTo>
                  <a:lnTo>
                    <a:pt x="793337" y="574739"/>
                  </a:lnTo>
                  <a:lnTo>
                    <a:pt x="798862" y="582359"/>
                  </a:lnTo>
                  <a:lnTo>
                    <a:pt x="801433" y="580454"/>
                  </a:lnTo>
                  <a:lnTo>
                    <a:pt x="808577" y="607886"/>
                  </a:lnTo>
                  <a:lnTo>
                    <a:pt x="818769" y="611410"/>
                  </a:lnTo>
                  <a:lnTo>
                    <a:pt x="824103" y="625031"/>
                  </a:lnTo>
                  <a:lnTo>
                    <a:pt x="825055" y="635032"/>
                  </a:lnTo>
                  <a:lnTo>
                    <a:pt x="831723" y="641033"/>
                  </a:lnTo>
                  <a:lnTo>
                    <a:pt x="835914" y="653415"/>
                  </a:lnTo>
                  <a:lnTo>
                    <a:pt x="836390" y="673132"/>
                  </a:lnTo>
                  <a:lnTo>
                    <a:pt x="829151" y="676370"/>
                  </a:lnTo>
                  <a:lnTo>
                    <a:pt x="816483" y="672560"/>
                  </a:lnTo>
                  <a:lnTo>
                    <a:pt x="815340" y="674275"/>
                  </a:lnTo>
                  <a:lnTo>
                    <a:pt x="798100" y="665702"/>
                  </a:lnTo>
                  <a:lnTo>
                    <a:pt x="791908" y="659797"/>
                  </a:lnTo>
                  <a:lnTo>
                    <a:pt x="797528" y="666369"/>
                  </a:lnTo>
                  <a:lnTo>
                    <a:pt x="795338" y="667988"/>
                  </a:lnTo>
                  <a:lnTo>
                    <a:pt x="780002" y="659797"/>
                  </a:lnTo>
                  <a:lnTo>
                    <a:pt x="773430" y="664178"/>
                  </a:lnTo>
                  <a:lnTo>
                    <a:pt x="767048" y="659606"/>
                  </a:lnTo>
                  <a:lnTo>
                    <a:pt x="757523" y="667512"/>
                  </a:lnTo>
                  <a:lnTo>
                    <a:pt x="746284" y="664845"/>
                  </a:lnTo>
                  <a:lnTo>
                    <a:pt x="745046" y="674942"/>
                  </a:lnTo>
                  <a:lnTo>
                    <a:pt x="737044" y="670846"/>
                  </a:lnTo>
                  <a:lnTo>
                    <a:pt x="722947" y="654844"/>
                  </a:lnTo>
                  <a:lnTo>
                    <a:pt x="711994" y="666750"/>
                  </a:lnTo>
                  <a:lnTo>
                    <a:pt x="710660" y="672370"/>
                  </a:lnTo>
                  <a:lnTo>
                    <a:pt x="714280" y="702564"/>
                  </a:lnTo>
                  <a:lnTo>
                    <a:pt x="720947" y="728377"/>
                  </a:lnTo>
                  <a:lnTo>
                    <a:pt x="688562" y="728186"/>
                  </a:lnTo>
                  <a:lnTo>
                    <a:pt x="665512" y="734378"/>
                  </a:lnTo>
                  <a:lnTo>
                    <a:pt x="632841" y="735902"/>
                  </a:lnTo>
                  <a:lnTo>
                    <a:pt x="571786" y="747903"/>
                  </a:lnTo>
                  <a:lnTo>
                    <a:pt x="517303" y="754094"/>
                  </a:lnTo>
                  <a:lnTo>
                    <a:pt x="473107" y="764381"/>
                  </a:lnTo>
                  <a:lnTo>
                    <a:pt x="444913" y="766382"/>
                  </a:lnTo>
                  <a:lnTo>
                    <a:pt x="445484" y="770192"/>
                  </a:lnTo>
                  <a:lnTo>
                    <a:pt x="435102" y="777145"/>
                  </a:lnTo>
                  <a:lnTo>
                    <a:pt x="430435" y="761238"/>
                  </a:lnTo>
                  <a:lnTo>
                    <a:pt x="426339" y="761333"/>
                  </a:lnTo>
                  <a:lnTo>
                    <a:pt x="425577" y="757904"/>
                  </a:lnTo>
                  <a:lnTo>
                    <a:pt x="410242" y="759524"/>
                  </a:lnTo>
                  <a:lnTo>
                    <a:pt x="411004" y="762191"/>
                  </a:lnTo>
                  <a:lnTo>
                    <a:pt x="391573" y="770763"/>
                  </a:lnTo>
                  <a:lnTo>
                    <a:pt x="380524" y="770763"/>
                  </a:lnTo>
                  <a:lnTo>
                    <a:pt x="365188" y="776002"/>
                  </a:lnTo>
                  <a:lnTo>
                    <a:pt x="366331" y="788099"/>
                  </a:lnTo>
                  <a:lnTo>
                    <a:pt x="361759" y="790575"/>
                  </a:lnTo>
                  <a:lnTo>
                    <a:pt x="363855" y="797624"/>
                  </a:lnTo>
                  <a:lnTo>
                    <a:pt x="358425" y="799624"/>
                  </a:lnTo>
                  <a:lnTo>
                    <a:pt x="359664" y="802100"/>
                  </a:lnTo>
                  <a:lnTo>
                    <a:pt x="343948" y="808768"/>
                  </a:lnTo>
                  <a:lnTo>
                    <a:pt x="339566" y="815245"/>
                  </a:lnTo>
                  <a:lnTo>
                    <a:pt x="352711" y="831056"/>
                  </a:lnTo>
                  <a:lnTo>
                    <a:pt x="352234" y="834390"/>
                  </a:lnTo>
                  <a:lnTo>
                    <a:pt x="336137" y="829342"/>
                  </a:lnTo>
                  <a:lnTo>
                    <a:pt x="335471" y="826103"/>
                  </a:lnTo>
                  <a:lnTo>
                    <a:pt x="320802" y="827627"/>
                  </a:lnTo>
                  <a:lnTo>
                    <a:pt x="321373" y="835438"/>
                  </a:lnTo>
                  <a:lnTo>
                    <a:pt x="316611" y="835628"/>
                  </a:lnTo>
                  <a:lnTo>
                    <a:pt x="313849" y="819721"/>
                  </a:lnTo>
                  <a:lnTo>
                    <a:pt x="277082" y="833152"/>
                  </a:lnTo>
                  <a:lnTo>
                    <a:pt x="275463" y="826389"/>
                  </a:lnTo>
                  <a:lnTo>
                    <a:pt x="265271" y="826579"/>
                  </a:lnTo>
                  <a:lnTo>
                    <a:pt x="245459" y="82048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40" name="Freihandform: Form 339">
              <a:extLst>
                <a:ext uri="{FF2B5EF4-FFF2-40B4-BE49-F238E27FC236}">
                  <a16:creationId xmlns:a16="http://schemas.microsoft.com/office/drawing/2014/main" id="{94A046DE-BC59-4A56-AEC2-F27332EE6969}"/>
                </a:ext>
              </a:extLst>
            </p:cNvPr>
            <p:cNvSpPr/>
            <p:nvPr/>
          </p:nvSpPr>
          <p:spPr>
            <a:xfrm>
              <a:off x="184958" y="1418291"/>
              <a:ext cx="871200" cy="920700"/>
            </a:xfrm>
            <a:custGeom>
              <a:avLst/>
              <a:gdLst>
                <a:gd name="connsiteX0" fmla="*/ 791337 w 1676400"/>
                <a:gd name="connsiteY0" fmla="*/ 1763363 h 1771650"/>
                <a:gd name="connsiteX1" fmla="*/ 764381 w 1676400"/>
                <a:gd name="connsiteY1" fmla="*/ 1757267 h 1771650"/>
                <a:gd name="connsiteX2" fmla="*/ 761143 w 1676400"/>
                <a:gd name="connsiteY2" fmla="*/ 1747933 h 1771650"/>
                <a:gd name="connsiteX3" fmla="*/ 765810 w 1676400"/>
                <a:gd name="connsiteY3" fmla="*/ 1744504 h 1771650"/>
                <a:gd name="connsiteX4" fmla="*/ 764381 w 1676400"/>
                <a:gd name="connsiteY4" fmla="*/ 1736979 h 1771650"/>
                <a:gd name="connsiteX5" fmla="*/ 749808 w 1676400"/>
                <a:gd name="connsiteY5" fmla="*/ 1722025 h 1771650"/>
                <a:gd name="connsiteX6" fmla="*/ 739902 w 1676400"/>
                <a:gd name="connsiteY6" fmla="*/ 1705832 h 1771650"/>
                <a:gd name="connsiteX7" fmla="*/ 724472 w 1676400"/>
                <a:gd name="connsiteY7" fmla="*/ 1693640 h 1771650"/>
                <a:gd name="connsiteX8" fmla="*/ 715423 w 1676400"/>
                <a:gd name="connsiteY8" fmla="*/ 1690402 h 1771650"/>
                <a:gd name="connsiteX9" fmla="*/ 711613 w 1676400"/>
                <a:gd name="connsiteY9" fmla="*/ 1684020 h 1771650"/>
                <a:gd name="connsiteX10" fmla="*/ 688181 w 1676400"/>
                <a:gd name="connsiteY10" fmla="*/ 1673352 h 1771650"/>
                <a:gd name="connsiteX11" fmla="*/ 675608 w 1676400"/>
                <a:gd name="connsiteY11" fmla="*/ 1671161 h 1771650"/>
                <a:gd name="connsiteX12" fmla="*/ 666941 w 1676400"/>
                <a:gd name="connsiteY12" fmla="*/ 1689354 h 1771650"/>
                <a:gd name="connsiteX13" fmla="*/ 634937 w 1676400"/>
                <a:gd name="connsiteY13" fmla="*/ 1698689 h 1771650"/>
                <a:gd name="connsiteX14" fmla="*/ 634460 w 1676400"/>
                <a:gd name="connsiteY14" fmla="*/ 1693926 h 1771650"/>
                <a:gd name="connsiteX15" fmla="*/ 630841 w 1676400"/>
                <a:gd name="connsiteY15" fmla="*/ 1691545 h 1771650"/>
                <a:gd name="connsiteX16" fmla="*/ 618935 w 1676400"/>
                <a:gd name="connsiteY16" fmla="*/ 1671542 h 1771650"/>
                <a:gd name="connsiteX17" fmla="*/ 618839 w 1676400"/>
                <a:gd name="connsiteY17" fmla="*/ 1658779 h 1771650"/>
                <a:gd name="connsiteX18" fmla="*/ 615505 w 1676400"/>
                <a:gd name="connsiteY18" fmla="*/ 1653635 h 1771650"/>
                <a:gd name="connsiteX19" fmla="*/ 623030 w 1676400"/>
                <a:gd name="connsiteY19" fmla="*/ 1648111 h 1771650"/>
                <a:gd name="connsiteX20" fmla="*/ 607409 w 1676400"/>
                <a:gd name="connsiteY20" fmla="*/ 1640586 h 1771650"/>
                <a:gd name="connsiteX21" fmla="*/ 605504 w 1676400"/>
                <a:gd name="connsiteY21" fmla="*/ 1643253 h 1771650"/>
                <a:gd name="connsiteX22" fmla="*/ 601028 w 1676400"/>
                <a:gd name="connsiteY22" fmla="*/ 1641920 h 1771650"/>
                <a:gd name="connsiteX23" fmla="*/ 599408 w 1676400"/>
                <a:gd name="connsiteY23" fmla="*/ 1648016 h 1771650"/>
                <a:gd name="connsiteX24" fmla="*/ 578739 w 1676400"/>
                <a:gd name="connsiteY24" fmla="*/ 1643729 h 1771650"/>
                <a:gd name="connsiteX25" fmla="*/ 571310 w 1676400"/>
                <a:gd name="connsiteY25" fmla="*/ 1645539 h 1771650"/>
                <a:gd name="connsiteX26" fmla="*/ 564833 w 1676400"/>
                <a:gd name="connsiteY26" fmla="*/ 1647920 h 1771650"/>
                <a:gd name="connsiteX27" fmla="*/ 558355 w 1676400"/>
                <a:gd name="connsiteY27" fmla="*/ 1654302 h 1771650"/>
                <a:gd name="connsiteX28" fmla="*/ 535114 w 1676400"/>
                <a:gd name="connsiteY28" fmla="*/ 1661255 h 1771650"/>
                <a:gd name="connsiteX29" fmla="*/ 530924 w 1676400"/>
                <a:gd name="connsiteY29" fmla="*/ 1654588 h 1771650"/>
                <a:gd name="connsiteX30" fmla="*/ 530162 w 1676400"/>
                <a:gd name="connsiteY30" fmla="*/ 1642872 h 1771650"/>
                <a:gd name="connsiteX31" fmla="*/ 519494 w 1676400"/>
                <a:gd name="connsiteY31" fmla="*/ 1638395 h 1771650"/>
                <a:gd name="connsiteX32" fmla="*/ 515302 w 1676400"/>
                <a:gd name="connsiteY32" fmla="*/ 1633347 h 1771650"/>
                <a:gd name="connsiteX33" fmla="*/ 496538 w 1676400"/>
                <a:gd name="connsiteY33" fmla="*/ 1635252 h 1771650"/>
                <a:gd name="connsiteX34" fmla="*/ 491014 w 1676400"/>
                <a:gd name="connsiteY34" fmla="*/ 1639919 h 1771650"/>
                <a:gd name="connsiteX35" fmla="*/ 480727 w 1676400"/>
                <a:gd name="connsiteY35" fmla="*/ 1634585 h 1771650"/>
                <a:gd name="connsiteX36" fmla="*/ 476631 w 1676400"/>
                <a:gd name="connsiteY36" fmla="*/ 1629823 h 1771650"/>
                <a:gd name="connsiteX37" fmla="*/ 475012 w 1676400"/>
                <a:gd name="connsiteY37" fmla="*/ 1614297 h 1771650"/>
                <a:gd name="connsiteX38" fmla="*/ 472059 w 1676400"/>
                <a:gd name="connsiteY38" fmla="*/ 1612678 h 1771650"/>
                <a:gd name="connsiteX39" fmla="*/ 466915 w 1676400"/>
                <a:gd name="connsiteY39" fmla="*/ 1611820 h 1771650"/>
                <a:gd name="connsiteX40" fmla="*/ 459581 w 1676400"/>
                <a:gd name="connsiteY40" fmla="*/ 1620679 h 1771650"/>
                <a:gd name="connsiteX41" fmla="*/ 447008 w 1676400"/>
                <a:gd name="connsiteY41" fmla="*/ 1626013 h 1771650"/>
                <a:gd name="connsiteX42" fmla="*/ 442627 w 1676400"/>
                <a:gd name="connsiteY42" fmla="*/ 1623441 h 1771650"/>
                <a:gd name="connsiteX43" fmla="*/ 435007 w 1676400"/>
                <a:gd name="connsiteY43" fmla="*/ 1626489 h 1771650"/>
                <a:gd name="connsiteX44" fmla="*/ 425005 w 1676400"/>
                <a:gd name="connsiteY44" fmla="*/ 1623060 h 1771650"/>
                <a:gd name="connsiteX45" fmla="*/ 411956 w 1676400"/>
                <a:gd name="connsiteY45" fmla="*/ 1612392 h 1771650"/>
                <a:gd name="connsiteX46" fmla="*/ 409384 w 1676400"/>
                <a:gd name="connsiteY46" fmla="*/ 1607058 h 1771650"/>
                <a:gd name="connsiteX47" fmla="*/ 410242 w 1676400"/>
                <a:gd name="connsiteY47" fmla="*/ 1597724 h 1771650"/>
                <a:gd name="connsiteX48" fmla="*/ 417004 w 1676400"/>
                <a:gd name="connsiteY48" fmla="*/ 1581912 h 1771650"/>
                <a:gd name="connsiteX49" fmla="*/ 418719 w 1676400"/>
                <a:gd name="connsiteY49" fmla="*/ 1564100 h 1771650"/>
                <a:gd name="connsiteX50" fmla="*/ 421672 w 1676400"/>
                <a:gd name="connsiteY50" fmla="*/ 1557242 h 1771650"/>
                <a:gd name="connsiteX51" fmla="*/ 425958 w 1676400"/>
                <a:gd name="connsiteY51" fmla="*/ 1551813 h 1771650"/>
                <a:gd name="connsiteX52" fmla="*/ 440246 w 1676400"/>
                <a:gd name="connsiteY52" fmla="*/ 1543241 h 1771650"/>
                <a:gd name="connsiteX53" fmla="*/ 428149 w 1676400"/>
                <a:gd name="connsiteY53" fmla="*/ 1538478 h 1771650"/>
                <a:gd name="connsiteX54" fmla="*/ 413671 w 1676400"/>
                <a:gd name="connsiteY54" fmla="*/ 1539526 h 1771650"/>
                <a:gd name="connsiteX55" fmla="*/ 406051 w 1676400"/>
                <a:gd name="connsiteY55" fmla="*/ 1531525 h 1771650"/>
                <a:gd name="connsiteX56" fmla="*/ 413385 w 1676400"/>
                <a:gd name="connsiteY56" fmla="*/ 1526857 h 1771650"/>
                <a:gd name="connsiteX57" fmla="*/ 409384 w 1676400"/>
                <a:gd name="connsiteY57" fmla="*/ 1517809 h 1771650"/>
                <a:gd name="connsiteX58" fmla="*/ 398621 w 1676400"/>
                <a:gd name="connsiteY58" fmla="*/ 1509522 h 1771650"/>
                <a:gd name="connsiteX59" fmla="*/ 397288 w 1676400"/>
                <a:gd name="connsiteY59" fmla="*/ 1503807 h 1771650"/>
                <a:gd name="connsiteX60" fmla="*/ 393859 w 1676400"/>
                <a:gd name="connsiteY60" fmla="*/ 1501426 h 1771650"/>
                <a:gd name="connsiteX61" fmla="*/ 376142 w 1676400"/>
                <a:gd name="connsiteY61" fmla="*/ 1497997 h 1771650"/>
                <a:gd name="connsiteX62" fmla="*/ 373094 w 1676400"/>
                <a:gd name="connsiteY62" fmla="*/ 1493139 h 1771650"/>
                <a:gd name="connsiteX63" fmla="*/ 363093 w 1676400"/>
                <a:gd name="connsiteY63" fmla="*/ 1492663 h 1771650"/>
                <a:gd name="connsiteX64" fmla="*/ 355092 w 1676400"/>
                <a:gd name="connsiteY64" fmla="*/ 1504378 h 1771650"/>
                <a:gd name="connsiteX65" fmla="*/ 352711 w 1676400"/>
                <a:gd name="connsiteY65" fmla="*/ 1497520 h 1771650"/>
                <a:gd name="connsiteX66" fmla="*/ 359092 w 1676400"/>
                <a:gd name="connsiteY66" fmla="*/ 1490472 h 1771650"/>
                <a:gd name="connsiteX67" fmla="*/ 360997 w 1676400"/>
                <a:gd name="connsiteY67" fmla="*/ 1476185 h 1771650"/>
                <a:gd name="connsiteX68" fmla="*/ 358616 w 1676400"/>
                <a:gd name="connsiteY68" fmla="*/ 1472374 h 1771650"/>
                <a:gd name="connsiteX69" fmla="*/ 352806 w 1676400"/>
                <a:gd name="connsiteY69" fmla="*/ 1473327 h 1771650"/>
                <a:gd name="connsiteX70" fmla="*/ 354235 w 1676400"/>
                <a:gd name="connsiteY70" fmla="*/ 1464755 h 1771650"/>
                <a:gd name="connsiteX71" fmla="*/ 350329 w 1676400"/>
                <a:gd name="connsiteY71" fmla="*/ 1456658 h 1771650"/>
                <a:gd name="connsiteX72" fmla="*/ 351091 w 1676400"/>
                <a:gd name="connsiteY72" fmla="*/ 1450753 h 1771650"/>
                <a:gd name="connsiteX73" fmla="*/ 360521 w 1676400"/>
                <a:gd name="connsiteY73" fmla="*/ 1447705 h 1771650"/>
                <a:gd name="connsiteX74" fmla="*/ 367094 w 1676400"/>
                <a:gd name="connsiteY74" fmla="*/ 1437132 h 1771650"/>
                <a:gd name="connsiteX75" fmla="*/ 372237 w 1676400"/>
                <a:gd name="connsiteY75" fmla="*/ 1441323 h 1771650"/>
                <a:gd name="connsiteX76" fmla="*/ 380333 w 1676400"/>
                <a:gd name="connsiteY76" fmla="*/ 1435703 h 1771650"/>
                <a:gd name="connsiteX77" fmla="*/ 387763 w 1676400"/>
                <a:gd name="connsiteY77" fmla="*/ 1410748 h 1771650"/>
                <a:gd name="connsiteX78" fmla="*/ 386810 w 1676400"/>
                <a:gd name="connsiteY78" fmla="*/ 1400175 h 1771650"/>
                <a:gd name="connsiteX79" fmla="*/ 369475 w 1676400"/>
                <a:gd name="connsiteY79" fmla="*/ 1386649 h 1771650"/>
                <a:gd name="connsiteX80" fmla="*/ 363569 w 1676400"/>
                <a:gd name="connsiteY80" fmla="*/ 1393031 h 1771650"/>
                <a:gd name="connsiteX81" fmla="*/ 357664 w 1676400"/>
                <a:gd name="connsiteY81" fmla="*/ 1393127 h 1771650"/>
                <a:gd name="connsiteX82" fmla="*/ 334804 w 1676400"/>
                <a:gd name="connsiteY82" fmla="*/ 1381411 h 1771650"/>
                <a:gd name="connsiteX83" fmla="*/ 304705 w 1676400"/>
                <a:gd name="connsiteY83" fmla="*/ 1393412 h 1771650"/>
                <a:gd name="connsiteX84" fmla="*/ 303276 w 1676400"/>
                <a:gd name="connsiteY84" fmla="*/ 1389316 h 1771650"/>
                <a:gd name="connsiteX85" fmla="*/ 294227 w 1676400"/>
                <a:gd name="connsiteY85" fmla="*/ 1385507 h 1771650"/>
                <a:gd name="connsiteX86" fmla="*/ 294418 w 1676400"/>
                <a:gd name="connsiteY86" fmla="*/ 1381411 h 1771650"/>
                <a:gd name="connsiteX87" fmla="*/ 285845 w 1676400"/>
                <a:gd name="connsiteY87" fmla="*/ 1378839 h 1771650"/>
                <a:gd name="connsiteX88" fmla="*/ 279749 w 1676400"/>
                <a:gd name="connsiteY88" fmla="*/ 1381030 h 1771650"/>
                <a:gd name="connsiteX89" fmla="*/ 277654 w 1676400"/>
                <a:gd name="connsiteY89" fmla="*/ 1371886 h 1771650"/>
                <a:gd name="connsiteX90" fmla="*/ 256603 w 1676400"/>
                <a:gd name="connsiteY90" fmla="*/ 1370076 h 1771650"/>
                <a:gd name="connsiteX91" fmla="*/ 234601 w 1676400"/>
                <a:gd name="connsiteY91" fmla="*/ 1354645 h 1771650"/>
                <a:gd name="connsiteX92" fmla="*/ 210598 w 1676400"/>
                <a:gd name="connsiteY92" fmla="*/ 1367504 h 1771650"/>
                <a:gd name="connsiteX93" fmla="*/ 199834 w 1676400"/>
                <a:gd name="connsiteY93" fmla="*/ 1361123 h 1771650"/>
                <a:gd name="connsiteX94" fmla="*/ 176403 w 1676400"/>
                <a:gd name="connsiteY94" fmla="*/ 1371505 h 1771650"/>
                <a:gd name="connsiteX95" fmla="*/ 163258 w 1676400"/>
                <a:gd name="connsiteY95" fmla="*/ 1364552 h 1771650"/>
                <a:gd name="connsiteX96" fmla="*/ 148495 w 1676400"/>
                <a:gd name="connsiteY96" fmla="*/ 1366647 h 1771650"/>
                <a:gd name="connsiteX97" fmla="*/ 160306 w 1676400"/>
                <a:gd name="connsiteY97" fmla="*/ 1333310 h 1771650"/>
                <a:gd name="connsiteX98" fmla="*/ 157353 w 1676400"/>
                <a:gd name="connsiteY98" fmla="*/ 1327976 h 1771650"/>
                <a:gd name="connsiteX99" fmla="*/ 142875 w 1676400"/>
                <a:gd name="connsiteY99" fmla="*/ 1321022 h 1771650"/>
                <a:gd name="connsiteX100" fmla="*/ 140017 w 1676400"/>
                <a:gd name="connsiteY100" fmla="*/ 1299686 h 1771650"/>
                <a:gd name="connsiteX101" fmla="*/ 111728 w 1676400"/>
                <a:gd name="connsiteY101" fmla="*/ 1278541 h 1771650"/>
                <a:gd name="connsiteX102" fmla="*/ 98965 w 1676400"/>
                <a:gd name="connsiteY102" fmla="*/ 1280922 h 1771650"/>
                <a:gd name="connsiteX103" fmla="*/ 76676 w 1676400"/>
                <a:gd name="connsiteY103" fmla="*/ 1290447 h 1771650"/>
                <a:gd name="connsiteX104" fmla="*/ 59626 w 1676400"/>
                <a:gd name="connsiteY104" fmla="*/ 1278255 h 1771650"/>
                <a:gd name="connsiteX105" fmla="*/ 53149 w 1676400"/>
                <a:gd name="connsiteY105" fmla="*/ 1266253 h 1771650"/>
                <a:gd name="connsiteX106" fmla="*/ 82391 w 1676400"/>
                <a:gd name="connsiteY106" fmla="*/ 1223677 h 1771650"/>
                <a:gd name="connsiteX107" fmla="*/ 82296 w 1676400"/>
                <a:gd name="connsiteY107" fmla="*/ 1218914 h 1771650"/>
                <a:gd name="connsiteX108" fmla="*/ 76295 w 1676400"/>
                <a:gd name="connsiteY108" fmla="*/ 1209961 h 1771650"/>
                <a:gd name="connsiteX109" fmla="*/ 79343 w 1676400"/>
                <a:gd name="connsiteY109" fmla="*/ 1196721 h 1771650"/>
                <a:gd name="connsiteX110" fmla="*/ 75724 w 1676400"/>
                <a:gd name="connsiteY110" fmla="*/ 1187958 h 1771650"/>
                <a:gd name="connsiteX111" fmla="*/ 77819 w 1676400"/>
                <a:gd name="connsiteY111" fmla="*/ 1185101 h 1771650"/>
                <a:gd name="connsiteX112" fmla="*/ 68199 w 1676400"/>
                <a:gd name="connsiteY112" fmla="*/ 1175671 h 1771650"/>
                <a:gd name="connsiteX113" fmla="*/ 69818 w 1676400"/>
                <a:gd name="connsiteY113" fmla="*/ 1162431 h 1771650"/>
                <a:gd name="connsiteX114" fmla="*/ 66580 w 1676400"/>
                <a:gd name="connsiteY114" fmla="*/ 1150334 h 1771650"/>
                <a:gd name="connsiteX115" fmla="*/ 61722 w 1676400"/>
                <a:gd name="connsiteY115" fmla="*/ 1145857 h 1771650"/>
                <a:gd name="connsiteX116" fmla="*/ 54864 w 1676400"/>
                <a:gd name="connsiteY116" fmla="*/ 1147001 h 1771650"/>
                <a:gd name="connsiteX117" fmla="*/ 53626 w 1676400"/>
                <a:gd name="connsiteY117" fmla="*/ 1143000 h 1771650"/>
                <a:gd name="connsiteX118" fmla="*/ 37528 w 1676400"/>
                <a:gd name="connsiteY118" fmla="*/ 1137380 h 1771650"/>
                <a:gd name="connsiteX119" fmla="*/ 28194 w 1676400"/>
                <a:gd name="connsiteY119" fmla="*/ 1127474 h 1771650"/>
                <a:gd name="connsiteX120" fmla="*/ 31909 w 1676400"/>
                <a:gd name="connsiteY120" fmla="*/ 1122998 h 1771650"/>
                <a:gd name="connsiteX121" fmla="*/ 31337 w 1676400"/>
                <a:gd name="connsiteY121" fmla="*/ 1116235 h 1771650"/>
                <a:gd name="connsiteX122" fmla="*/ 36481 w 1676400"/>
                <a:gd name="connsiteY122" fmla="*/ 1102043 h 1771650"/>
                <a:gd name="connsiteX123" fmla="*/ 28765 w 1676400"/>
                <a:gd name="connsiteY123" fmla="*/ 1093375 h 1771650"/>
                <a:gd name="connsiteX124" fmla="*/ 30289 w 1676400"/>
                <a:gd name="connsiteY124" fmla="*/ 1079945 h 1771650"/>
                <a:gd name="connsiteX125" fmla="*/ 22669 w 1676400"/>
                <a:gd name="connsiteY125" fmla="*/ 1071182 h 1771650"/>
                <a:gd name="connsiteX126" fmla="*/ 16097 w 1676400"/>
                <a:gd name="connsiteY126" fmla="*/ 1069467 h 1771650"/>
                <a:gd name="connsiteX127" fmla="*/ 16954 w 1676400"/>
                <a:gd name="connsiteY127" fmla="*/ 1044226 h 1771650"/>
                <a:gd name="connsiteX128" fmla="*/ 9525 w 1676400"/>
                <a:gd name="connsiteY128" fmla="*/ 1010031 h 1771650"/>
                <a:gd name="connsiteX129" fmla="*/ 15716 w 1676400"/>
                <a:gd name="connsiteY129" fmla="*/ 988219 h 1771650"/>
                <a:gd name="connsiteX130" fmla="*/ 23241 w 1676400"/>
                <a:gd name="connsiteY130" fmla="*/ 986409 h 1771650"/>
                <a:gd name="connsiteX131" fmla="*/ 23146 w 1676400"/>
                <a:gd name="connsiteY131" fmla="*/ 974217 h 1771650"/>
                <a:gd name="connsiteX132" fmla="*/ 61341 w 1676400"/>
                <a:gd name="connsiteY132" fmla="*/ 959072 h 1771650"/>
                <a:gd name="connsiteX133" fmla="*/ 74485 w 1676400"/>
                <a:gd name="connsiteY133" fmla="*/ 944785 h 1771650"/>
                <a:gd name="connsiteX134" fmla="*/ 90964 w 1676400"/>
                <a:gd name="connsiteY134" fmla="*/ 912971 h 1771650"/>
                <a:gd name="connsiteX135" fmla="*/ 97917 w 1676400"/>
                <a:gd name="connsiteY135" fmla="*/ 905065 h 1771650"/>
                <a:gd name="connsiteX136" fmla="*/ 112490 w 1676400"/>
                <a:gd name="connsiteY136" fmla="*/ 899255 h 1771650"/>
                <a:gd name="connsiteX137" fmla="*/ 124396 w 1676400"/>
                <a:gd name="connsiteY137" fmla="*/ 886396 h 1771650"/>
                <a:gd name="connsiteX138" fmla="*/ 122968 w 1676400"/>
                <a:gd name="connsiteY138" fmla="*/ 884873 h 1771650"/>
                <a:gd name="connsiteX139" fmla="*/ 164497 w 1676400"/>
                <a:gd name="connsiteY139" fmla="*/ 872109 h 1771650"/>
                <a:gd name="connsiteX140" fmla="*/ 182785 w 1676400"/>
                <a:gd name="connsiteY140" fmla="*/ 872395 h 1771650"/>
                <a:gd name="connsiteX141" fmla="*/ 188214 w 1676400"/>
                <a:gd name="connsiteY141" fmla="*/ 856393 h 1771650"/>
                <a:gd name="connsiteX142" fmla="*/ 199358 w 1676400"/>
                <a:gd name="connsiteY142" fmla="*/ 847820 h 1771650"/>
                <a:gd name="connsiteX143" fmla="*/ 216789 w 1676400"/>
                <a:gd name="connsiteY143" fmla="*/ 848582 h 1771650"/>
                <a:gd name="connsiteX144" fmla="*/ 219456 w 1676400"/>
                <a:gd name="connsiteY144" fmla="*/ 841343 h 1771650"/>
                <a:gd name="connsiteX145" fmla="*/ 217741 w 1676400"/>
                <a:gd name="connsiteY145" fmla="*/ 830866 h 1771650"/>
                <a:gd name="connsiteX146" fmla="*/ 231267 w 1676400"/>
                <a:gd name="connsiteY146" fmla="*/ 827627 h 1771650"/>
                <a:gd name="connsiteX147" fmla="*/ 236410 w 1676400"/>
                <a:gd name="connsiteY147" fmla="*/ 815721 h 1771650"/>
                <a:gd name="connsiteX148" fmla="*/ 235553 w 1676400"/>
                <a:gd name="connsiteY148" fmla="*/ 807720 h 1771650"/>
                <a:gd name="connsiteX149" fmla="*/ 240506 w 1676400"/>
                <a:gd name="connsiteY149" fmla="*/ 788003 h 1771650"/>
                <a:gd name="connsiteX150" fmla="*/ 238411 w 1676400"/>
                <a:gd name="connsiteY150" fmla="*/ 777526 h 1771650"/>
                <a:gd name="connsiteX151" fmla="*/ 240506 w 1676400"/>
                <a:gd name="connsiteY151" fmla="*/ 773906 h 1771650"/>
                <a:gd name="connsiteX152" fmla="*/ 262033 w 1676400"/>
                <a:gd name="connsiteY152" fmla="*/ 777240 h 1771650"/>
                <a:gd name="connsiteX153" fmla="*/ 261842 w 1676400"/>
                <a:gd name="connsiteY153" fmla="*/ 780860 h 1771650"/>
                <a:gd name="connsiteX154" fmla="*/ 280130 w 1676400"/>
                <a:gd name="connsiteY154" fmla="*/ 781621 h 1771650"/>
                <a:gd name="connsiteX155" fmla="*/ 307276 w 1676400"/>
                <a:gd name="connsiteY155" fmla="*/ 773335 h 1771650"/>
                <a:gd name="connsiteX156" fmla="*/ 317468 w 1676400"/>
                <a:gd name="connsiteY156" fmla="*/ 776764 h 1771650"/>
                <a:gd name="connsiteX157" fmla="*/ 330136 w 1676400"/>
                <a:gd name="connsiteY157" fmla="*/ 761905 h 1771650"/>
                <a:gd name="connsiteX158" fmla="*/ 326803 w 1676400"/>
                <a:gd name="connsiteY158" fmla="*/ 752665 h 1771650"/>
                <a:gd name="connsiteX159" fmla="*/ 332327 w 1676400"/>
                <a:gd name="connsiteY159" fmla="*/ 741140 h 1771650"/>
                <a:gd name="connsiteX160" fmla="*/ 350901 w 1676400"/>
                <a:gd name="connsiteY160" fmla="*/ 735330 h 1771650"/>
                <a:gd name="connsiteX161" fmla="*/ 355092 w 1676400"/>
                <a:gd name="connsiteY161" fmla="*/ 725615 h 1771650"/>
                <a:gd name="connsiteX162" fmla="*/ 351187 w 1676400"/>
                <a:gd name="connsiteY162" fmla="*/ 719423 h 1771650"/>
                <a:gd name="connsiteX163" fmla="*/ 346138 w 1676400"/>
                <a:gd name="connsiteY163" fmla="*/ 720757 h 1771650"/>
                <a:gd name="connsiteX164" fmla="*/ 344233 w 1676400"/>
                <a:gd name="connsiteY164" fmla="*/ 714280 h 1771650"/>
                <a:gd name="connsiteX165" fmla="*/ 348424 w 1676400"/>
                <a:gd name="connsiteY165" fmla="*/ 710279 h 1771650"/>
                <a:gd name="connsiteX166" fmla="*/ 338899 w 1676400"/>
                <a:gd name="connsiteY166" fmla="*/ 705517 h 1771650"/>
                <a:gd name="connsiteX167" fmla="*/ 340042 w 1676400"/>
                <a:gd name="connsiteY167" fmla="*/ 703802 h 1771650"/>
                <a:gd name="connsiteX168" fmla="*/ 352139 w 1676400"/>
                <a:gd name="connsiteY168" fmla="*/ 709327 h 1771650"/>
                <a:gd name="connsiteX169" fmla="*/ 366141 w 1676400"/>
                <a:gd name="connsiteY169" fmla="*/ 707898 h 1771650"/>
                <a:gd name="connsiteX170" fmla="*/ 374047 w 1676400"/>
                <a:gd name="connsiteY170" fmla="*/ 709994 h 1771650"/>
                <a:gd name="connsiteX171" fmla="*/ 380428 w 1676400"/>
                <a:gd name="connsiteY171" fmla="*/ 721519 h 1771650"/>
                <a:gd name="connsiteX172" fmla="*/ 375952 w 1676400"/>
                <a:gd name="connsiteY172" fmla="*/ 739902 h 1771650"/>
                <a:gd name="connsiteX173" fmla="*/ 379000 w 1676400"/>
                <a:gd name="connsiteY173" fmla="*/ 745331 h 1771650"/>
                <a:gd name="connsiteX174" fmla="*/ 389668 w 1676400"/>
                <a:gd name="connsiteY174" fmla="*/ 748379 h 1771650"/>
                <a:gd name="connsiteX175" fmla="*/ 392239 w 1676400"/>
                <a:gd name="connsiteY175" fmla="*/ 752380 h 1771650"/>
                <a:gd name="connsiteX176" fmla="*/ 389953 w 1676400"/>
                <a:gd name="connsiteY176" fmla="*/ 776192 h 1771650"/>
                <a:gd name="connsiteX177" fmla="*/ 404622 w 1676400"/>
                <a:gd name="connsiteY177" fmla="*/ 781812 h 1771650"/>
                <a:gd name="connsiteX178" fmla="*/ 411956 w 1676400"/>
                <a:gd name="connsiteY178" fmla="*/ 782098 h 1771650"/>
                <a:gd name="connsiteX179" fmla="*/ 418624 w 1676400"/>
                <a:gd name="connsiteY179" fmla="*/ 776954 h 1771650"/>
                <a:gd name="connsiteX180" fmla="*/ 429673 w 1676400"/>
                <a:gd name="connsiteY180" fmla="*/ 754856 h 1771650"/>
                <a:gd name="connsiteX181" fmla="*/ 428530 w 1676400"/>
                <a:gd name="connsiteY181" fmla="*/ 716185 h 1771650"/>
                <a:gd name="connsiteX182" fmla="*/ 431387 w 1676400"/>
                <a:gd name="connsiteY182" fmla="*/ 710946 h 1771650"/>
                <a:gd name="connsiteX183" fmla="*/ 460534 w 1676400"/>
                <a:gd name="connsiteY183" fmla="*/ 706279 h 1771650"/>
                <a:gd name="connsiteX184" fmla="*/ 480727 w 1676400"/>
                <a:gd name="connsiteY184" fmla="*/ 714756 h 1771650"/>
                <a:gd name="connsiteX185" fmla="*/ 498348 w 1676400"/>
                <a:gd name="connsiteY185" fmla="*/ 713423 h 1771650"/>
                <a:gd name="connsiteX186" fmla="*/ 497681 w 1676400"/>
                <a:gd name="connsiteY186" fmla="*/ 715327 h 1771650"/>
                <a:gd name="connsiteX187" fmla="*/ 509778 w 1676400"/>
                <a:gd name="connsiteY187" fmla="*/ 720185 h 1771650"/>
                <a:gd name="connsiteX188" fmla="*/ 513683 w 1676400"/>
                <a:gd name="connsiteY188" fmla="*/ 727139 h 1771650"/>
                <a:gd name="connsiteX189" fmla="*/ 525018 w 1676400"/>
                <a:gd name="connsiteY189" fmla="*/ 724948 h 1771650"/>
                <a:gd name="connsiteX190" fmla="*/ 525304 w 1676400"/>
                <a:gd name="connsiteY190" fmla="*/ 727139 h 1771650"/>
                <a:gd name="connsiteX191" fmla="*/ 531590 w 1676400"/>
                <a:gd name="connsiteY191" fmla="*/ 728663 h 1771650"/>
                <a:gd name="connsiteX192" fmla="*/ 542735 w 1676400"/>
                <a:gd name="connsiteY192" fmla="*/ 710565 h 1771650"/>
                <a:gd name="connsiteX193" fmla="*/ 552545 w 1676400"/>
                <a:gd name="connsiteY193" fmla="*/ 711613 h 1771650"/>
                <a:gd name="connsiteX194" fmla="*/ 559403 w 1676400"/>
                <a:gd name="connsiteY194" fmla="*/ 707517 h 1771650"/>
                <a:gd name="connsiteX195" fmla="*/ 567595 w 1676400"/>
                <a:gd name="connsiteY195" fmla="*/ 712756 h 1771650"/>
                <a:gd name="connsiteX196" fmla="*/ 572072 w 1676400"/>
                <a:gd name="connsiteY196" fmla="*/ 704850 h 1771650"/>
                <a:gd name="connsiteX197" fmla="*/ 574929 w 1676400"/>
                <a:gd name="connsiteY197" fmla="*/ 706279 h 1771650"/>
                <a:gd name="connsiteX198" fmla="*/ 572834 w 1676400"/>
                <a:gd name="connsiteY198" fmla="*/ 710660 h 1771650"/>
                <a:gd name="connsiteX199" fmla="*/ 578168 w 1676400"/>
                <a:gd name="connsiteY199" fmla="*/ 712089 h 1771650"/>
                <a:gd name="connsiteX200" fmla="*/ 584359 w 1676400"/>
                <a:gd name="connsiteY200" fmla="*/ 719519 h 1771650"/>
                <a:gd name="connsiteX201" fmla="*/ 583120 w 1676400"/>
                <a:gd name="connsiteY201" fmla="*/ 721138 h 1771650"/>
                <a:gd name="connsiteX202" fmla="*/ 597599 w 1676400"/>
                <a:gd name="connsiteY202" fmla="*/ 730758 h 1771650"/>
                <a:gd name="connsiteX203" fmla="*/ 605504 w 1676400"/>
                <a:gd name="connsiteY203" fmla="*/ 732663 h 1771650"/>
                <a:gd name="connsiteX204" fmla="*/ 627412 w 1676400"/>
                <a:gd name="connsiteY204" fmla="*/ 728186 h 1771650"/>
                <a:gd name="connsiteX205" fmla="*/ 633412 w 1676400"/>
                <a:gd name="connsiteY205" fmla="*/ 722281 h 1771650"/>
                <a:gd name="connsiteX206" fmla="*/ 596837 w 1676400"/>
                <a:gd name="connsiteY206" fmla="*/ 698468 h 1771650"/>
                <a:gd name="connsiteX207" fmla="*/ 592836 w 1676400"/>
                <a:gd name="connsiteY207" fmla="*/ 687324 h 1771650"/>
                <a:gd name="connsiteX208" fmla="*/ 600170 w 1676400"/>
                <a:gd name="connsiteY208" fmla="*/ 685705 h 1771650"/>
                <a:gd name="connsiteX209" fmla="*/ 593122 w 1676400"/>
                <a:gd name="connsiteY209" fmla="*/ 673989 h 1771650"/>
                <a:gd name="connsiteX210" fmla="*/ 599408 w 1676400"/>
                <a:gd name="connsiteY210" fmla="*/ 665321 h 1771650"/>
                <a:gd name="connsiteX211" fmla="*/ 614743 w 1676400"/>
                <a:gd name="connsiteY211" fmla="*/ 658559 h 1771650"/>
                <a:gd name="connsiteX212" fmla="*/ 621983 w 1676400"/>
                <a:gd name="connsiteY212" fmla="*/ 658844 h 1771650"/>
                <a:gd name="connsiteX213" fmla="*/ 625316 w 1676400"/>
                <a:gd name="connsiteY213" fmla="*/ 653129 h 1771650"/>
                <a:gd name="connsiteX214" fmla="*/ 636080 w 1676400"/>
                <a:gd name="connsiteY214" fmla="*/ 668465 h 1771650"/>
                <a:gd name="connsiteX215" fmla="*/ 640366 w 1676400"/>
                <a:gd name="connsiteY215" fmla="*/ 661225 h 1771650"/>
                <a:gd name="connsiteX216" fmla="*/ 639509 w 1676400"/>
                <a:gd name="connsiteY216" fmla="*/ 657035 h 1771650"/>
                <a:gd name="connsiteX217" fmla="*/ 643414 w 1676400"/>
                <a:gd name="connsiteY217" fmla="*/ 655034 h 1771650"/>
                <a:gd name="connsiteX218" fmla="*/ 668845 w 1676400"/>
                <a:gd name="connsiteY218" fmla="*/ 665321 h 1771650"/>
                <a:gd name="connsiteX219" fmla="*/ 685800 w 1676400"/>
                <a:gd name="connsiteY219" fmla="*/ 656368 h 1771650"/>
                <a:gd name="connsiteX220" fmla="*/ 687038 w 1676400"/>
                <a:gd name="connsiteY220" fmla="*/ 645795 h 1771650"/>
                <a:gd name="connsiteX221" fmla="*/ 699230 w 1676400"/>
                <a:gd name="connsiteY221" fmla="*/ 616934 h 1771650"/>
                <a:gd name="connsiteX222" fmla="*/ 693896 w 1676400"/>
                <a:gd name="connsiteY222" fmla="*/ 613791 h 1771650"/>
                <a:gd name="connsiteX223" fmla="*/ 693039 w 1676400"/>
                <a:gd name="connsiteY223" fmla="*/ 606362 h 1771650"/>
                <a:gd name="connsiteX224" fmla="*/ 699421 w 1676400"/>
                <a:gd name="connsiteY224" fmla="*/ 603599 h 1771650"/>
                <a:gd name="connsiteX225" fmla="*/ 706945 w 1676400"/>
                <a:gd name="connsiteY225" fmla="*/ 591217 h 1771650"/>
                <a:gd name="connsiteX226" fmla="*/ 716470 w 1676400"/>
                <a:gd name="connsiteY226" fmla="*/ 587312 h 1771650"/>
                <a:gd name="connsiteX227" fmla="*/ 715899 w 1676400"/>
                <a:gd name="connsiteY227" fmla="*/ 574167 h 1771650"/>
                <a:gd name="connsiteX228" fmla="*/ 705612 w 1676400"/>
                <a:gd name="connsiteY228" fmla="*/ 571976 h 1771650"/>
                <a:gd name="connsiteX229" fmla="*/ 696944 w 1676400"/>
                <a:gd name="connsiteY229" fmla="*/ 565214 h 1771650"/>
                <a:gd name="connsiteX230" fmla="*/ 694563 w 1676400"/>
                <a:gd name="connsiteY230" fmla="*/ 553307 h 1771650"/>
                <a:gd name="connsiteX231" fmla="*/ 710089 w 1676400"/>
                <a:gd name="connsiteY231" fmla="*/ 542735 h 1771650"/>
                <a:gd name="connsiteX232" fmla="*/ 717042 w 1676400"/>
                <a:gd name="connsiteY232" fmla="*/ 522351 h 1771650"/>
                <a:gd name="connsiteX233" fmla="*/ 726948 w 1676400"/>
                <a:gd name="connsiteY233" fmla="*/ 515017 h 1771650"/>
                <a:gd name="connsiteX234" fmla="*/ 725710 w 1676400"/>
                <a:gd name="connsiteY234" fmla="*/ 506825 h 1771650"/>
                <a:gd name="connsiteX235" fmla="*/ 737235 w 1676400"/>
                <a:gd name="connsiteY235" fmla="*/ 502920 h 1771650"/>
                <a:gd name="connsiteX236" fmla="*/ 757047 w 1676400"/>
                <a:gd name="connsiteY236" fmla="*/ 481679 h 1771650"/>
                <a:gd name="connsiteX237" fmla="*/ 767905 w 1676400"/>
                <a:gd name="connsiteY237" fmla="*/ 477774 h 1771650"/>
                <a:gd name="connsiteX238" fmla="*/ 785146 w 1676400"/>
                <a:gd name="connsiteY238" fmla="*/ 500825 h 1771650"/>
                <a:gd name="connsiteX239" fmla="*/ 783431 w 1676400"/>
                <a:gd name="connsiteY239" fmla="*/ 501872 h 1771650"/>
                <a:gd name="connsiteX240" fmla="*/ 792766 w 1676400"/>
                <a:gd name="connsiteY240" fmla="*/ 508444 h 1771650"/>
                <a:gd name="connsiteX241" fmla="*/ 788289 w 1676400"/>
                <a:gd name="connsiteY241" fmla="*/ 514160 h 1771650"/>
                <a:gd name="connsiteX242" fmla="*/ 793433 w 1676400"/>
                <a:gd name="connsiteY242" fmla="*/ 516350 h 1771650"/>
                <a:gd name="connsiteX243" fmla="*/ 796957 w 1676400"/>
                <a:gd name="connsiteY243" fmla="*/ 512921 h 1771650"/>
                <a:gd name="connsiteX244" fmla="*/ 799052 w 1676400"/>
                <a:gd name="connsiteY244" fmla="*/ 514731 h 1771650"/>
                <a:gd name="connsiteX245" fmla="*/ 792956 w 1676400"/>
                <a:gd name="connsiteY245" fmla="*/ 520256 h 1771650"/>
                <a:gd name="connsiteX246" fmla="*/ 798576 w 1676400"/>
                <a:gd name="connsiteY246" fmla="*/ 521494 h 1771650"/>
                <a:gd name="connsiteX247" fmla="*/ 795242 w 1676400"/>
                <a:gd name="connsiteY247" fmla="*/ 539782 h 1771650"/>
                <a:gd name="connsiteX248" fmla="*/ 799624 w 1676400"/>
                <a:gd name="connsiteY248" fmla="*/ 552355 h 1771650"/>
                <a:gd name="connsiteX249" fmla="*/ 810959 w 1676400"/>
                <a:gd name="connsiteY249" fmla="*/ 543687 h 1771650"/>
                <a:gd name="connsiteX250" fmla="*/ 819626 w 1676400"/>
                <a:gd name="connsiteY250" fmla="*/ 547973 h 1771650"/>
                <a:gd name="connsiteX251" fmla="*/ 822484 w 1676400"/>
                <a:gd name="connsiteY251" fmla="*/ 536162 h 1771650"/>
                <a:gd name="connsiteX252" fmla="*/ 825722 w 1676400"/>
                <a:gd name="connsiteY252" fmla="*/ 535210 h 1771650"/>
                <a:gd name="connsiteX253" fmla="*/ 828008 w 1676400"/>
                <a:gd name="connsiteY253" fmla="*/ 539306 h 1771650"/>
                <a:gd name="connsiteX254" fmla="*/ 832485 w 1676400"/>
                <a:gd name="connsiteY254" fmla="*/ 537305 h 1771650"/>
                <a:gd name="connsiteX255" fmla="*/ 834962 w 1676400"/>
                <a:gd name="connsiteY255" fmla="*/ 545021 h 1771650"/>
                <a:gd name="connsiteX256" fmla="*/ 838486 w 1676400"/>
                <a:gd name="connsiteY256" fmla="*/ 543877 h 1771650"/>
                <a:gd name="connsiteX257" fmla="*/ 843343 w 1676400"/>
                <a:gd name="connsiteY257" fmla="*/ 548164 h 1771650"/>
                <a:gd name="connsiteX258" fmla="*/ 849059 w 1676400"/>
                <a:gd name="connsiteY258" fmla="*/ 545687 h 1771650"/>
                <a:gd name="connsiteX259" fmla="*/ 846201 w 1676400"/>
                <a:gd name="connsiteY259" fmla="*/ 537591 h 1771650"/>
                <a:gd name="connsiteX260" fmla="*/ 854107 w 1676400"/>
                <a:gd name="connsiteY260" fmla="*/ 528352 h 1771650"/>
                <a:gd name="connsiteX261" fmla="*/ 855535 w 1676400"/>
                <a:gd name="connsiteY261" fmla="*/ 518731 h 1771650"/>
                <a:gd name="connsiteX262" fmla="*/ 871442 w 1676400"/>
                <a:gd name="connsiteY262" fmla="*/ 513112 h 1771650"/>
                <a:gd name="connsiteX263" fmla="*/ 873824 w 1676400"/>
                <a:gd name="connsiteY263" fmla="*/ 491014 h 1771650"/>
                <a:gd name="connsiteX264" fmla="*/ 894016 w 1676400"/>
                <a:gd name="connsiteY264" fmla="*/ 490442 h 1771650"/>
                <a:gd name="connsiteX265" fmla="*/ 894302 w 1676400"/>
                <a:gd name="connsiteY265" fmla="*/ 487108 h 1771650"/>
                <a:gd name="connsiteX266" fmla="*/ 923353 w 1676400"/>
                <a:gd name="connsiteY266" fmla="*/ 481012 h 1771650"/>
                <a:gd name="connsiteX267" fmla="*/ 928973 w 1676400"/>
                <a:gd name="connsiteY267" fmla="*/ 474535 h 1771650"/>
                <a:gd name="connsiteX268" fmla="*/ 949357 w 1676400"/>
                <a:gd name="connsiteY268" fmla="*/ 470440 h 1771650"/>
                <a:gd name="connsiteX269" fmla="*/ 952405 w 1676400"/>
                <a:gd name="connsiteY269" fmla="*/ 467963 h 1771650"/>
                <a:gd name="connsiteX270" fmla="*/ 947166 w 1676400"/>
                <a:gd name="connsiteY270" fmla="*/ 460248 h 1771650"/>
                <a:gd name="connsiteX271" fmla="*/ 950690 w 1676400"/>
                <a:gd name="connsiteY271" fmla="*/ 456724 h 1771650"/>
                <a:gd name="connsiteX272" fmla="*/ 961739 w 1676400"/>
                <a:gd name="connsiteY272" fmla="*/ 456248 h 1771650"/>
                <a:gd name="connsiteX273" fmla="*/ 962882 w 1676400"/>
                <a:gd name="connsiteY273" fmla="*/ 452247 h 1771650"/>
                <a:gd name="connsiteX274" fmla="*/ 972979 w 1676400"/>
                <a:gd name="connsiteY274" fmla="*/ 448818 h 1771650"/>
                <a:gd name="connsiteX275" fmla="*/ 980503 w 1676400"/>
                <a:gd name="connsiteY275" fmla="*/ 442627 h 1771650"/>
                <a:gd name="connsiteX276" fmla="*/ 990314 w 1676400"/>
                <a:gd name="connsiteY276" fmla="*/ 443484 h 1771650"/>
                <a:gd name="connsiteX277" fmla="*/ 999268 w 1676400"/>
                <a:gd name="connsiteY277" fmla="*/ 449866 h 1771650"/>
                <a:gd name="connsiteX278" fmla="*/ 1010984 w 1676400"/>
                <a:gd name="connsiteY278" fmla="*/ 447675 h 1771650"/>
                <a:gd name="connsiteX279" fmla="*/ 1013841 w 1676400"/>
                <a:gd name="connsiteY279" fmla="*/ 444627 h 1771650"/>
                <a:gd name="connsiteX280" fmla="*/ 1022604 w 1676400"/>
                <a:gd name="connsiteY280" fmla="*/ 444437 h 1771650"/>
                <a:gd name="connsiteX281" fmla="*/ 1026414 w 1676400"/>
                <a:gd name="connsiteY281" fmla="*/ 435959 h 1771650"/>
                <a:gd name="connsiteX282" fmla="*/ 1020128 w 1676400"/>
                <a:gd name="connsiteY282" fmla="*/ 424529 h 1771650"/>
                <a:gd name="connsiteX283" fmla="*/ 1021270 w 1676400"/>
                <a:gd name="connsiteY283" fmla="*/ 397192 h 1771650"/>
                <a:gd name="connsiteX284" fmla="*/ 1027271 w 1676400"/>
                <a:gd name="connsiteY284" fmla="*/ 381381 h 1771650"/>
                <a:gd name="connsiteX285" fmla="*/ 1036701 w 1676400"/>
                <a:gd name="connsiteY285" fmla="*/ 372904 h 1771650"/>
                <a:gd name="connsiteX286" fmla="*/ 1043654 w 1676400"/>
                <a:gd name="connsiteY286" fmla="*/ 351758 h 1771650"/>
                <a:gd name="connsiteX287" fmla="*/ 1059561 w 1676400"/>
                <a:gd name="connsiteY287" fmla="*/ 349472 h 1771650"/>
                <a:gd name="connsiteX288" fmla="*/ 1070705 w 1676400"/>
                <a:gd name="connsiteY288" fmla="*/ 356235 h 1771650"/>
                <a:gd name="connsiteX289" fmla="*/ 1103185 w 1676400"/>
                <a:gd name="connsiteY289" fmla="*/ 340519 h 1771650"/>
                <a:gd name="connsiteX290" fmla="*/ 1135380 w 1676400"/>
                <a:gd name="connsiteY290" fmla="*/ 331660 h 1771650"/>
                <a:gd name="connsiteX291" fmla="*/ 1140523 w 1676400"/>
                <a:gd name="connsiteY291" fmla="*/ 312325 h 1771650"/>
                <a:gd name="connsiteX292" fmla="*/ 1137666 w 1676400"/>
                <a:gd name="connsiteY292" fmla="*/ 300895 h 1771650"/>
                <a:gd name="connsiteX293" fmla="*/ 1149668 w 1676400"/>
                <a:gd name="connsiteY293" fmla="*/ 290227 h 1771650"/>
                <a:gd name="connsiteX294" fmla="*/ 1149286 w 1676400"/>
                <a:gd name="connsiteY294" fmla="*/ 276892 h 1771650"/>
                <a:gd name="connsiteX295" fmla="*/ 1162717 w 1676400"/>
                <a:gd name="connsiteY295" fmla="*/ 262128 h 1771650"/>
                <a:gd name="connsiteX296" fmla="*/ 1184243 w 1676400"/>
                <a:gd name="connsiteY296" fmla="*/ 250317 h 1771650"/>
                <a:gd name="connsiteX297" fmla="*/ 1186148 w 1676400"/>
                <a:gd name="connsiteY297" fmla="*/ 240125 h 1771650"/>
                <a:gd name="connsiteX298" fmla="*/ 1199293 w 1676400"/>
                <a:gd name="connsiteY298" fmla="*/ 232696 h 1771650"/>
                <a:gd name="connsiteX299" fmla="*/ 1203293 w 1676400"/>
                <a:gd name="connsiteY299" fmla="*/ 226885 h 1771650"/>
                <a:gd name="connsiteX300" fmla="*/ 1204246 w 1676400"/>
                <a:gd name="connsiteY300" fmla="*/ 214884 h 1771650"/>
                <a:gd name="connsiteX301" fmla="*/ 1198531 w 1676400"/>
                <a:gd name="connsiteY301" fmla="*/ 212788 h 1771650"/>
                <a:gd name="connsiteX302" fmla="*/ 1204627 w 1676400"/>
                <a:gd name="connsiteY302" fmla="*/ 197072 h 1771650"/>
                <a:gd name="connsiteX303" fmla="*/ 1212914 w 1676400"/>
                <a:gd name="connsiteY303" fmla="*/ 186309 h 1771650"/>
                <a:gd name="connsiteX304" fmla="*/ 1213390 w 1676400"/>
                <a:gd name="connsiteY304" fmla="*/ 180213 h 1771650"/>
                <a:gd name="connsiteX305" fmla="*/ 1201960 w 1676400"/>
                <a:gd name="connsiteY305" fmla="*/ 177451 h 1771650"/>
                <a:gd name="connsiteX306" fmla="*/ 1191292 w 1676400"/>
                <a:gd name="connsiteY306" fmla="*/ 170497 h 1771650"/>
                <a:gd name="connsiteX307" fmla="*/ 1197007 w 1676400"/>
                <a:gd name="connsiteY307" fmla="*/ 166497 h 1771650"/>
                <a:gd name="connsiteX308" fmla="*/ 1201388 w 1676400"/>
                <a:gd name="connsiteY308" fmla="*/ 166973 h 1771650"/>
                <a:gd name="connsiteX309" fmla="*/ 1218248 w 1676400"/>
                <a:gd name="connsiteY309" fmla="*/ 160210 h 1771650"/>
                <a:gd name="connsiteX310" fmla="*/ 1224344 w 1676400"/>
                <a:gd name="connsiteY310" fmla="*/ 145828 h 1771650"/>
                <a:gd name="connsiteX311" fmla="*/ 1228915 w 1676400"/>
                <a:gd name="connsiteY311" fmla="*/ 144113 h 1771650"/>
                <a:gd name="connsiteX312" fmla="*/ 1230630 w 1676400"/>
                <a:gd name="connsiteY312" fmla="*/ 136017 h 1771650"/>
                <a:gd name="connsiteX313" fmla="*/ 1231011 w 1676400"/>
                <a:gd name="connsiteY313" fmla="*/ 114871 h 1771650"/>
                <a:gd name="connsiteX314" fmla="*/ 1225582 w 1676400"/>
                <a:gd name="connsiteY314" fmla="*/ 104775 h 1771650"/>
                <a:gd name="connsiteX315" fmla="*/ 1228344 w 1676400"/>
                <a:gd name="connsiteY315" fmla="*/ 104394 h 1771650"/>
                <a:gd name="connsiteX316" fmla="*/ 1229582 w 1676400"/>
                <a:gd name="connsiteY316" fmla="*/ 97250 h 1771650"/>
                <a:gd name="connsiteX317" fmla="*/ 1230154 w 1676400"/>
                <a:gd name="connsiteY317" fmla="*/ 91440 h 1771650"/>
                <a:gd name="connsiteX318" fmla="*/ 1225868 w 1676400"/>
                <a:gd name="connsiteY318" fmla="*/ 79057 h 1771650"/>
                <a:gd name="connsiteX319" fmla="*/ 1229011 w 1676400"/>
                <a:gd name="connsiteY319" fmla="*/ 69913 h 1771650"/>
                <a:gd name="connsiteX320" fmla="*/ 1223772 w 1676400"/>
                <a:gd name="connsiteY320" fmla="*/ 64103 h 1771650"/>
                <a:gd name="connsiteX321" fmla="*/ 1223581 w 1676400"/>
                <a:gd name="connsiteY321" fmla="*/ 54197 h 1771650"/>
                <a:gd name="connsiteX322" fmla="*/ 1214342 w 1676400"/>
                <a:gd name="connsiteY322" fmla="*/ 50006 h 1771650"/>
                <a:gd name="connsiteX323" fmla="*/ 1203579 w 1676400"/>
                <a:gd name="connsiteY323" fmla="*/ 38290 h 1771650"/>
                <a:gd name="connsiteX324" fmla="*/ 1209008 w 1676400"/>
                <a:gd name="connsiteY324" fmla="*/ 32766 h 1771650"/>
                <a:gd name="connsiteX325" fmla="*/ 1223391 w 1676400"/>
                <a:gd name="connsiteY325" fmla="*/ 28575 h 1771650"/>
                <a:gd name="connsiteX326" fmla="*/ 1257205 w 1676400"/>
                <a:gd name="connsiteY326" fmla="*/ 39243 h 1771650"/>
                <a:gd name="connsiteX327" fmla="*/ 1278160 w 1676400"/>
                <a:gd name="connsiteY327" fmla="*/ 32671 h 1771650"/>
                <a:gd name="connsiteX328" fmla="*/ 1302353 w 1676400"/>
                <a:gd name="connsiteY328" fmla="*/ 36766 h 1771650"/>
                <a:gd name="connsiteX329" fmla="*/ 1337691 w 1676400"/>
                <a:gd name="connsiteY329" fmla="*/ 23336 h 1771650"/>
                <a:gd name="connsiteX330" fmla="*/ 1356741 w 1676400"/>
                <a:gd name="connsiteY330" fmla="*/ 11620 h 1771650"/>
                <a:gd name="connsiteX331" fmla="*/ 1366552 w 1676400"/>
                <a:gd name="connsiteY331" fmla="*/ 9525 h 1771650"/>
                <a:gd name="connsiteX332" fmla="*/ 1395222 w 1676400"/>
                <a:gd name="connsiteY332" fmla="*/ 20193 h 1771650"/>
                <a:gd name="connsiteX333" fmla="*/ 1399889 w 1676400"/>
                <a:gd name="connsiteY333" fmla="*/ 19240 h 1771650"/>
                <a:gd name="connsiteX334" fmla="*/ 1407414 w 1676400"/>
                <a:gd name="connsiteY334" fmla="*/ 22288 h 1771650"/>
                <a:gd name="connsiteX335" fmla="*/ 1413224 w 1676400"/>
                <a:gd name="connsiteY335" fmla="*/ 26289 h 1771650"/>
                <a:gd name="connsiteX336" fmla="*/ 1413224 w 1676400"/>
                <a:gd name="connsiteY336" fmla="*/ 34385 h 1771650"/>
                <a:gd name="connsiteX337" fmla="*/ 1419035 w 1676400"/>
                <a:gd name="connsiteY337" fmla="*/ 36671 h 1771650"/>
                <a:gd name="connsiteX338" fmla="*/ 1422178 w 1676400"/>
                <a:gd name="connsiteY338" fmla="*/ 43148 h 1771650"/>
                <a:gd name="connsiteX339" fmla="*/ 1427988 w 1676400"/>
                <a:gd name="connsiteY339" fmla="*/ 47244 h 1771650"/>
                <a:gd name="connsiteX340" fmla="*/ 1436180 w 1676400"/>
                <a:gd name="connsiteY340" fmla="*/ 48006 h 1771650"/>
                <a:gd name="connsiteX341" fmla="*/ 1441704 w 1676400"/>
                <a:gd name="connsiteY341" fmla="*/ 44386 h 1771650"/>
                <a:gd name="connsiteX342" fmla="*/ 1458087 w 1676400"/>
                <a:gd name="connsiteY342" fmla="*/ 53721 h 1771650"/>
                <a:gd name="connsiteX343" fmla="*/ 1467802 w 1676400"/>
                <a:gd name="connsiteY343" fmla="*/ 48006 h 1771650"/>
                <a:gd name="connsiteX344" fmla="*/ 1470755 w 1676400"/>
                <a:gd name="connsiteY344" fmla="*/ 53530 h 1771650"/>
                <a:gd name="connsiteX345" fmla="*/ 1482471 w 1676400"/>
                <a:gd name="connsiteY345" fmla="*/ 54197 h 1771650"/>
                <a:gd name="connsiteX346" fmla="*/ 1490567 w 1676400"/>
                <a:gd name="connsiteY346" fmla="*/ 58198 h 1771650"/>
                <a:gd name="connsiteX347" fmla="*/ 1496663 w 1676400"/>
                <a:gd name="connsiteY347" fmla="*/ 64198 h 1771650"/>
                <a:gd name="connsiteX348" fmla="*/ 1518761 w 1676400"/>
                <a:gd name="connsiteY348" fmla="*/ 75343 h 1771650"/>
                <a:gd name="connsiteX349" fmla="*/ 1524095 w 1676400"/>
                <a:gd name="connsiteY349" fmla="*/ 82105 h 1771650"/>
                <a:gd name="connsiteX350" fmla="*/ 1523048 w 1676400"/>
                <a:gd name="connsiteY350" fmla="*/ 92583 h 1771650"/>
                <a:gd name="connsiteX351" fmla="*/ 1529620 w 1676400"/>
                <a:gd name="connsiteY351" fmla="*/ 95917 h 1771650"/>
                <a:gd name="connsiteX352" fmla="*/ 1537240 w 1676400"/>
                <a:gd name="connsiteY352" fmla="*/ 106966 h 1771650"/>
                <a:gd name="connsiteX353" fmla="*/ 1534477 w 1676400"/>
                <a:gd name="connsiteY353" fmla="*/ 118015 h 1771650"/>
                <a:gd name="connsiteX354" fmla="*/ 1524190 w 1676400"/>
                <a:gd name="connsiteY354" fmla="*/ 133921 h 1771650"/>
                <a:gd name="connsiteX355" fmla="*/ 1519619 w 1676400"/>
                <a:gd name="connsiteY355" fmla="*/ 164973 h 1771650"/>
                <a:gd name="connsiteX356" fmla="*/ 1513046 w 1676400"/>
                <a:gd name="connsiteY356" fmla="*/ 172212 h 1771650"/>
                <a:gd name="connsiteX357" fmla="*/ 1512856 w 1676400"/>
                <a:gd name="connsiteY357" fmla="*/ 177165 h 1771650"/>
                <a:gd name="connsiteX358" fmla="*/ 1502188 w 1676400"/>
                <a:gd name="connsiteY358" fmla="*/ 180880 h 1771650"/>
                <a:gd name="connsiteX359" fmla="*/ 1493806 w 1676400"/>
                <a:gd name="connsiteY359" fmla="*/ 179356 h 1771650"/>
                <a:gd name="connsiteX360" fmla="*/ 1485329 w 1676400"/>
                <a:gd name="connsiteY360" fmla="*/ 185356 h 1771650"/>
                <a:gd name="connsiteX361" fmla="*/ 1498473 w 1676400"/>
                <a:gd name="connsiteY361" fmla="*/ 193262 h 1771650"/>
                <a:gd name="connsiteX362" fmla="*/ 1519238 w 1676400"/>
                <a:gd name="connsiteY362" fmla="*/ 211836 h 1771650"/>
                <a:gd name="connsiteX363" fmla="*/ 1532287 w 1676400"/>
                <a:gd name="connsiteY363" fmla="*/ 211645 h 1771650"/>
                <a:gd name="connsiteX364" fmla="*/ 1537526 w 1676400"/>
                <a:gd name="connsiteY364" fmla="*/ 215075 h 1771650"/>
                <a:gd name="connsiteX365" fmla="*/ 1549527 w 1676400"/>
                <a:gd name="connsiteY365" fmla="*/ 215741 h 1771650"/>
                <a:gd name="connsiteX366" fmla="*/ 1586294 w 1676400"/>
                <a:gd name="connsiteY366" fmla="*/ 230314 h 1771650"/>
                <a:gd name="connsiteX367" fmla="*/ 1582484 w 1676400"/>
                <a:gd name="connsiteY367" fmla="*/ 246316 h 1771650"/>
                <a:gd name="connsiteX368" fmla="*/ 1592294 w 1676400"/>
                <a:gd name="connsiteY368" fmla="*/ 239839 h 1771650"/>
                <a:gd name="connsiteX369" fmla="*/ 1600962 w 1676400"/>
                <a:gd name="connsiteY369" fmla="*/ 237934 h 1771650"/>
                <a:gd name="connsiteX370" fmla="*/ 1600105 w 1676400"/>
                <a:gd name="connsiteY370" fmla="*/ 246697 h 1771650"/>
                <a:gd name="connsiteX371" fmla="*/ 1606391 w 1676400"/>
                <a:gd name="connsiteY371" fmla="*/ 246793 h 1771650"/>
                <a:gd name="connsiteX372" fmla="*/ 1606010 w 1676400"/>
                <a:gd name="connsiteY372" fmla="*/ 255841 h 1771650"/>
                <a:gd name="connsiteX373" fmla="*/ 1597819 w 1676400"/>
                <a:gd name="connsiteY373" fmla="*/ 260699 h 1771650"/>
                <a:gd name="connsiteX374" fmla="*/ 1598390 w 1676400"/>
                <a:gd name="connsiteY374" fmla="*/ 267367 h 1771650"/>
                <a:gd name="connsiteX375" fmla="*/ 1588960 w 1676400"/>
                <a:gd name="connsiteY375" fmla="*/ 269081 h 1771650"/>
                <a:gd name="connsiteX376" fmla="*/ 1589818 w 1676400"/>
                <a:gd name="connsiteY376" fmla="*/ 273463 h 1771650"/>
                <a:gd name="connsiteX377" fmla="*/ 1593723 w 1676400"/>
                <a:gd name="connsiteY377" fmla="*/ 274891 h 1771650"/>
                <a:gd name="connsiteX378" fmla="*/ 1588865 w 1676400"/>
                <a:gd name="connsiteY378" fmla="*/ 281273 h 1771650"/>
                <a:gd name="connsiteX379" fmla="*/ 1595056 w 1676400"/>
                <a:gd name="connsiteY379" fmla="*/ 297561 h 1771650"/>
                <a:gd name="connsiteX380" fmla="*/ 1607153 w 1676400"/>
                <a:gd name="connsiteY380" fmla="*/ 297371 h 1771650"/>
                <a:gd name="connsiteX381" fmla="*/ 1616297 w 1676400"/>
                <a:gd name="connsiteY381" fmla="*/ 301371 h 1771650"/>
                <a:gd name="connsiteX382" fmla="*/ 1617440 w 1676400"/>
                <a:gd name="connsiteY382" fmla="*/ 304800 h 1771650"/>
                <a:gd name="connsiteX383" fmla="*/ 1643825 w 1676400"/>
                <a:gd name="connsiteY383" fmla="*/ 302514 h 1771650"/>
                <a:gd name="connsiteX384" fmla="*/ 1658398 w 1676400"/>
                <a:gd name="connsiteY384" fmla="*/ 304895 h 1771650"/>
                <a:gd name="connsiteX385" fmla="*/ 1669923 w 1676400"/>
                <a:gd name="connsiteY385" fmla="*/ 315182 h 1771650"/>
                <a:gd name="connsiteX386" fmla="*/ 1669923 w 1676400"/>
                <a:gd name="connsiteY386" fmla="*/ 320516 h 1771650"/>
                <a:gd name="connsiteX387" fmla="*/ 1640681 w 1676400"/>
                <a:gd name="connsiteY387" fmla="*/ 324231 h 1771650"/>
                <a:gd name="connsiteX388" fmla="*/ 1639443 w 1676400"/>
                <a:gd name="connsiteY388" fmla="*/ 338614 h 1771650"/>
                <a:gd name="connsiteX389" fmla="*/ 1637633 w 1676400"/>
                <a:gd name="connsiteY389" fmla="*/ 338614 h 1771650"/>
                <a:gd name="connsiteX390" fmla="*/ 1637252 w 1676400"/>
                <a:gd name="connsiteY390" fmla="*/ 343948 h 1771650"/>
                <a:gd name="connsiteX391" fmla="*/ 1634871 w 1676400"/>
                <a:gd name="connsiteY391" fmla="*/ 344138 h 1771650"/>
                <a:gd name="connsiteX392" fmla="*/ 1636300 w 1676400"/>
                <a:gd name="connsiteY392" fmla="*/ 359092 h 1771650"/>
                <a:gd name="connsiteX393" fmla="*/ 1632014 w 1676400"/>
                <a:gd name="connsiteY393" fmla="*/ 361283 h 1771650"/>
                <a:gd name="connsiteX394" fmla="*/ 1636490 w 1676400"/>
                <a:gd name="connsiteY394" fmla="*/ 379381 h 1771650"/>
                <a:gd name="connsiteX395" fmla="*/ 1624489 w 1676400"/>
                <a:gd name="connsiteY395" fmla="*/ 389287 h 1771650"/>
                <a:gd name="connsiteX396" fmla="*/ 1622869 w 1676400"/>
                <a:gd name="connsiteY396" fmla="*/ 397573 h 1771650"/>
                <a:gd name="connsiteX397" fmla="*/ 1614202 w 1676400"/>
                <a:gd name="connsiteY397" fmla="*/ 401383 h 1771650"/>
                <a:gd name="connsiteX398" fmla="*/ 1615059 w 1676400"/>
                <a:gd name="connsiteY398" fmla="*/ 409385 h 1771650"/>
                <a:gd name="connsiteX399" fmla="*/ 1611344 w 1676400"/>
                <a:gd name="connsiteY399" fmla="*/ 425101 h 1771650"/>
                <a:gd name="connsiteX400" fmla="*/ 1599248 w 1676400"/>
                <a:gd name="connsiteY400" fmla="*/ 425291 h 1771650"/>
                <a:gd name="connsiteX401" fmla="*/ 1603724 w 1676400"/>
                <a:gd name="connsiteY401" fmla="*/ 431959 h 1771650"/>
                <a:gd name="connsiteX402" fmla="*/ 1616964 w 1676400"/>
                <a:gd name="connsiteY402" fmla="*/ 435007 h 1771650"/>
                <a:gd name="connsiteX403" fmla="*/ 1626965 w 1676400"/>
                <a:gd name="connsiteY403" fmla="*/ 443103 h 1771650"/>
                <a:gd name="connsiteX404" fmla="*/ 1613059 w 1676400"/>
                <a:gd name="connsiteY404" fmla="*/ 465106 h 1771650"/>
                <a:gd name="connsiteX405" fmla="*/ 1616869 w 1676400"/>
                <a:gd name="connsiteY405" fmla="*/ 475488 h 1771650"/>
                <a:gd name="connsiteX406" fmla="*/ 1614773 w 1676400"/>
                <a:gd name="connsiteY406" fmla="*/ 484441 h 1771650"/>
                <a:gd name="connsiteX407" fmla="*/ 1606106 w 1676400"/>
                <a:gd name="connsiteY407" fmla="*/ 490728 h 1771650"/>
                <a:gd name="connsiteX408" fmla="*/ 1604010 w 1676400"/>
                <a:gd name="connsiteY408" fmla="*/ 498253 h 1771650"/>
                <a:gd name="connsiteX409" fmla="*/ 1589437 w 1676400"/>
                <a:gd name="connsiteY409" fmla="*/ 498158 h 1771650"/>
                <a:gd name="connsiteX410" fmla="*/ 1587151 w 1676400"/>
                <a:gd name="connsiteY410" fmla="*/ 505301 h 1771650"/>
                <a:gd name="connsiteX411" fmla="*/ 1583531 w 1676400"/>
                <a:gd name="connsiteY411" fmla="*/ 527018 h 1771650"/>
                <a:gd name="connsiteX412" fmla="*/ 1587341 w 1676400"/>
                <a:gd name="connsiteY412" fmla="*/ 527018 h 1771650"/>
                <a:gd name="connsiteX413" fmla="*/ 1590865 w 1676400"/>
                <a:gd name="connsiteY413" fmla="*/ 540163 h 1771650"/>
                <a:gd name="connsiteX414" fmla="*/ 1587722 w 1676400"/>
                <a:gd name="connsiteY414" fmla="*/ 540258 h 1771650"/>
                <a:gd name="connsiteX415" fmla="*/ 1586865 w 1676400"/>
                <a:gd name="connsiteY415" fmla="*/ 544259 h 1771650"/>
                <a:gd name="connsiteX416" fmla="*/ 1580864 w 1676400"/>
                <a:gd name="connsiteY416" fmla="*/ 543973 h 1771650"/>
                <a:gd name="connsiteX417" fmla="*/ 1586008 w 1676400"/>
                <a:gd name="connsiteY417" fmla="*/ 557403 h 1771650"/>
                <a:gd name="connsiteX418" fmla="*/ 1582960 w 1676400"/>
                <a:gd name="connsiteY418" fmla="*/ 558641 h 1771650"/>
                <a:gd name="connsiteX419" fmla="*/ 1585055 w 1676400"/>
                <a:gd name="connsiteY419" fmla="*/ 572357 h 1771650"/>
                <a:gd name="connsiteX420" fmla="*/ 1590865 w 1676400"/>
                <a:gd name="connsiteY420" fmla="*/ 572167 h 1771650"/>
                <a:gd name="connsiteX421" fmla="*/ 1592009 w 1676400"/>
                <a:gd name="connsiteY421" fmla="*/ 577787 h 1771650"/>
                <a:gd name="connsiteX422" fmla="*/ 1572959 w 1676400"/>
                <a:gd name="connsiteY422" fmla="*/ 586073 h 1771650"/>
                <a:gd name="connsiteX423" fmla="*/ 1566863 w 1676400"/>
                <a:gd name="connsiteY423" fmla="*/ 592265 h 1771650"/>
                <a:gd name="connsiteX424" fmla="*/ 1567910 w 1676400"/>
                <a:gd name="connsiteY424" fmla="*/ 601790 h 1771650"/>
                <a:gd name="connsiteX425" fmla="*/ 1573054 w 1676400"/>
                <a:gd name="connsiteY425" fmla="*/ 608838 h 1771650"/>
                <a:gd name="connsiteX426" fmla="*/ 1577816 w 1676400"/>
                <a:gd name="connsiteY426" fmla="*/ 607981 h 1771650"/>
                <a:gd name="connsiteX427" fmla="*/ 1592580 w 1676400"/>
                <a:gd name="connsiteY427" fmla="*/ 615410 h 1771650"/>
                <a:gd name="connsiteX428" fmla="*/ 1597438 w 1676400"/>
                <a:gd name="connsiteY428" fmla="*/ 623506 h 1771650"/>
                <a:gd name="connsiteX429" fmla="*/ 1594104 w 1676400"/>
                <a:gd name="connsiteY429" fmla="*/ 625792 h 1771650"/>
                <a:gd name="connsiteX430" fmla="*/ 1600676 w 1676400"/>
                <a:gd name="connsiteY430" fmla="*/ 634365 h 1771650"/>
                <a:gd name="connsiteX431" fmla="*/ 1597438 w 1676400"/>
                <a:gd name="connsiteY431" fmla="*/ 637699 h 1771650"/>
                <a:gd name="connsiteX432" fmla="*/ 1612678 w 1676400"/>
                <a:gd name="connsiteY432" fmla="*/ 660464 h 1771650"/>
                <a:gd name="connsiteX433" fmla="*/ 1623060 w 1676400"/>
                <a:gd name="connsiteY433" fmla="*/ 671227 h 1771650"/>
                <a:gd name="connsiteX434" fmla="*/ 1624013 w 1676400"/>
                <a:gd name="connsiteY434" fmla="*/ 682181 h 1771650"/>
                <a:gd name="connsiteX435" fmla="*/ 1618107 w 1676400"/>
                <a:gd name="connsiteY435" fmla="*/ 687419 h 1771650"/>
                <a:gd name="connsiteX436" fmla="*/ 1590199 w 1676400"/>
                <a:gd name="connsiteY436" fmla="*/ 694277 h 1771650"/>
                <a:gd name="connsiteX437" fmla="*/ 1580674 w 1676400"/>
                <a:gd name="connsiteY437" fmla="*/ 705898 h 1771650"/>
                <a:gd name="connsiteX438" fmla="*/ 1573625 w 1676400"/>
                <a:gd name="connsiteY438" fmla="*/ 710184 h 1771650"/>
                <a:gd name="connsiteX439" fmla="*/ 1557623 w 1676400"/>
                <a:gd name="connsiteY439" fmla="*/ 712089 h 1771650"/>
                <a:gd name="connsiteX440" fmla="*/ 1551718 w 1676400"/>
                <a:gd name="connsiteY440" fmla="*/ 715327 h 1771650"/>
                <a:gd name="connsiteX441" fmla="*/ 1541145 w 1676400"/>
                <a:gd name="connsiteY441" fmla="*/ 713042 h 1771650"/>
                <a:gd name="connsiteX442" fmla="*/ 1539050 w 1676400"/>
                <a:gd name="connsiteY442" fmla="*/ 722090 h 1771650"/>
                <a:gd name="connsiteX443" fmla="*/ 1548860 w 1676400"/>
                <a:gd name="connsiteY443" fmla="*/ 723043 h 1771650"/>
                <a:gd name="connsiteX444" fmla="*/ 1550289 w 1676400"/>
                <a:gd name="connsiteY444" fmla="*/ 726186 h 1771650"/>
                <a:gd name="connsiteX445" fmla="*/ 1557814 w 1676400"/>
                <a:gd name="connsiteY445" fmla="*/ 723995 h 1771650"/>
                <a:gd name="connsiteX446" fmla="*/ 1573149 w 1676400"/>
                <a:gd name="connsiteY446" fmla="*/ 724471 h 1771650"/>
                <a:gd name="connsiteX447" fmla="*/ 1573244 w 1676400"/>
                <a:gd name="connsiteY447" fmla="*/ 726662 h 1771650"/>
                <a:gd name="connsiteX448" fmla="*/ 1577626 w 1676400"/>
                <a:gd name="connsiteY448" fmla="*/ 726948 h 1771650"/>
                <a:gd name="connsiteX449" fmla="*/ 1578673 w 1676400"/>
                <a:gd name="connsiteY449" fmla="*/ 742760 h 1771650"/>
                <a:gd name="connsiteX450" fmla="*/ 1565624 w 1676400"/>
                <a:gd name="connsiteY450" fmla="*/ 741902 h 1771650"/>
                <a:gd name="connsiteX451" fmla="*/ 1569339 w 1676400"/>
                <a:gd name="connsiteY451" fmla="*/ 753427 h 1771650"/>
                <a:gd name="connsiteX452" fmla="*/ 1580960 w 1676400"/>
                <a:gd name="connsiteY452" fmla="*/ 764191 h 1771650"/>
                <a:gd name="connsiteX453" fmla="*/ 1562005 w 1676400"/>
                <a:gd name="connsiteY453" fmla="*/ 754761 h 1771650"/>
                <a:gd name="connsiteX454" fmla="*/ 1545622 w 1676400"/>
                <a:gd name="connsiteY454" fmla="*/ 752094 h 1771650"/>
                <a:gd name="connsiteX455" fmla="*/ 1535811 w 1676400"/>
                <a:gd name="connsiteY455" fmla="*/ 745903 h 1771650"/>
                <a:gd name="connsiteX456" fmla="*/ 1536097 w 1676400"/>
                <a:gd name="connsiteY456" fmla="*/ 763429 h 1771650"/>
                <a:gd name="connsiteX457" fmla="*/ 1533144 w 1676400"/>
                <a:gd name="connsiteY457" fmla="*/ 762762 h 1771650"/>
                <a:gd name="connsiteX458" fmla="*/ 1533239 w 1676400"/>
                <a:gd name="connsiteY458" fmla="*/ 771906 h 1771650"/>
                <a:gd name="connsiteX459" fmla="*/ 1518190 w 1676400"/>
                <a:gd name="connsiteY459" fmla="*/ 768477 h 1771650"/>
                <a:gd name="connsiteX460" fmla="*/ 1517999 w 1676400"/>
                <a:gd name="connsiteY460" fmla="*/ 770192 h 1771650"/>
                <a:gd name="connsiteX461" fmla="*/ 1517904 w 1676400"/>
                <a:gd name="connsiteY461" fmla="*/ 780479 h 1771650"/>
                <a:gd name="connsiteX462" fmla="*/ 1559433 w 1676400"/>
                <a:gd name="connsiteY462" fmla="*/ 792861 h 1771650"/>
                <a:gd name="connsiteX463" fmla="*/ 1560671 w 1676400"/>
                <a:gd name="connsiteY463" fmla="*/ 801815 h 1771650"/>
                <a:gd name="connsiteX464" fmla="*/ 1555718 w 1676400"/>
                <a:gd name="connsiteY464" fmla="*/ 805910 h 1771650"/>
                <a:gd name="connsiteX465" fmla="*/ 1556956 w 1676400"/>
                <a:gd name="connsiteY465" fmla="*/ 813625 h 1771650"/>
                <a:gd name="connsiteX466" fmla="*/ 1561052 w 1676400"/>
                <a:gd name="connsiteY466" fmla="*/ 813340 h 1771650"/>
                <a:gd name="connsiteX467" fmla="*/ 1561624 w 1676400"/>
                <a:gd name="connsiteY467" fmla="*/ 815912 h 1771650"/>
                <a:gd name="connsiteX468" fmla="*/ 1556385 w 1676400"/>
                <a:gd name="connsiteY468" fmla="*/ 817531 h 1771650"/>
                <a:gd name="connsiteX469" fmla="*/ 1561624 w 1676400"/>
                <a:gd name="connsiteY469" fmla="*/ 832294 h 1771650"/>
                <a:gd name="connsiteX470" fmla="*/ 1565815 w 1676400"/>
                <a:gd name="connsiteY470" fmla="*/ 830294 h 1771650"/>
                <a:gd name="connsiteX471" fmla="*/ 1566101 w 1676400"/>
                <a:gd name="connsiteY471" fmla="*/ 832675 h 1771650"/>
                <a:gd name="connsiteX472" fmla="*/ 1563815 w 1676400"/>
                <a:gd name="connsiteY472" fmla="*/ 845248 h 1771650"/>
                <a:gd name="connsiteX473" fmla="*/ 1558195 w 1676400"/>
                <a:gd name="connsiteY473" fmla="*/ 852106 h 1771650"/>
                <a:gd name="connsiteX474" fmla="*/ 1555718 w 1676400"/>
                <a:gd name="connsiteY474" fmla="*/ 876967 h 1771650"/>
                <a:gd name="connsiteX475" fmla="*/ 1558861 w 1676400"/>
                <a:gd name="connsiteY475" fmla="*/ 879824 h 1771650"/>
                <a:gd name="connsiteX476" fmla="*/ 1567244 w 1676400"/>
                <a:gd name="connsiteY476" fmla="*/ 878205 h 1771650"/>
                <a:gd name="connsiteX477" fmla="*/ 1576673 w 1676400"/>
                <a:gd name="connsiteY477" fmla="*/ 871156 h 1771650"/>
                <a:gd name="connsiteX478" fmla="*/ 1581531 w 1676400"/>
                <a:gd name="connsiteY478" fmla="*/ 875062 h 1771650"/>
                <a:gd name="connsiteX479" fmla="*/ 1594580 w 1676400"/>
                <a:gd name="connsiteY479" fmla="*/ 909923 h 1771650"/>
                <a:gd name="connsiteX480" fmla="*/ 1596485 w 1676400"/>
                <a:gd name="connsiteY480" fmla="*/ 931736 h 1771650"/>
                <a:gd name="connsiteX481" fmla="*/ 1619345 w 1676400"/>
                <a:gd name="connsiteY481" fmla="*/ 957263 h 1771650"/>
                <a:gd name="connsiteX482" fmla="*/ 1627537 w 1676400"/>
                <a:gd name="connsiteY482" fmla="*/ 963263 h 1771650"/>
                <a:gd name="connsiteX483" fmla="*/ 1635823 w 1676400"/>
                <a:gd name="connsiteY483" fmla="*/ 965740 h 1771650"/>
                <a:gd name="connsiteX484" fmla="*/ 1637348 w 1676400"/>
                <a:gd name="connsiteY484" fmla="*/ 971455 h 1771650"/>
                <a:gd name="connsiteX485" fmla="*/ 1639252 w 1676400"/>
                <a:gd name="connsiteY485" fmla="*/ 979456 h 1771650"/>
                <a:gd name="connsiteX486" fmla="*/ 1633442 w 1676400"/>
                <a:gd name="connsiteY486" fmla="*/ 998791 h 1771650"/>
                <a:gd name="connsiteX487" fmla="*/ 1612773 w 1676400"/>
                <a:gd name="connsiteY487" fmla="*/ 1026128 h 1771650"/>
                <a:gd name="connsiteX488" fmla="*/ 1577054 w 1676400"/>
                <a:gd name="connsiteY488" fmla="*/ 1051274 h 1771650"/>
                <a:gd name="connsiteX489" fmla="*/ 1566386 w 1676400"/>
                <a:gd name="connsiteY489" fmla="*/ 1054703 h 1771650"/>
                <a:gd name="connsiteX490" fmla="*/ 1555814 w 1676400"/>
                <a:gd name="connsiteY490" fmla="*/ 1064133 h 1771650"/>
                <a:gd name="connsiteX491" fmla="*/ 1535621 w 1676400"/>
                <a:gd name="connsiteY491" fmla="*/ 1072515 h 1771650"/>
                <a:gd name="connsiteX492" fmla="*/ 1533811 w 1676400"/>
                <a:gd name="connsiteY492" fmla="*/ 1087184 h 1771650"/>
                <a:gd name="connsiteX493" fmla="*/ 1534954 w 1676400"/>
                <a:gd name="connsiteY493" fmla="*/ 1097852 h 1771650"/>
                <a:gd name="connsiteX494" fmla="*/ 1502378 w 1676400"/>
                <a:gd name="connsiteY494" fmla="*/ 1100423 h 1771650"/>
                <a:gd name="connsiteX495" fmla="*/ 1475804 w 1676400"/>
                <a:gd name="connsiteY495" fmla="*/ 1098137 h 1771650"/>
                <a:gd name="connsiteX496" fmla="*/ 1471136 w 1676400"/>
                <a:gd name="connsiteY496" fmla="*/ 1100899 h 1771650"/>
                <a:gd name="connsiteX497" fmla="*/ 1468755 w 1676400"/>
                <a:gd name="connsiteY497" fmla="*/ 1113949 h 1771650"/>
                <a:gd name="connsiteX498" fmla="*/ 1470946 w 1676400"/>
                <a:gd name="connsiteY498" fmla="*/ 1117759 h 1771650"/>
                <a:gd name="connsiteX499" fmla="*/ 1470089 w 1676400"/>
                <a:gd name="connsiteY499" fmla="*/ 1127474 h 1771650"/>
                <a:gd name="connsiteX500" fmla="*/ 1476947 w 1676400"/>
                <a:gd name="connsiteY500" fmla="*/ 1128427 h 1771650"/>
                <a:gd name="connsiteX501" fmla="*/ 1477709 w 1676400"/>
                <a:gd name="connsiteY501" fmla="*/ 1142810 h 1771650"/>
                <a:gd name="connsiteX502" fmla="*/ 1479614 w 1676400"/>
                <a:gd name="connsiteY502" fmla="*/ 1144715 h 1771650"/>
                <a:gd name="connsiteX503" fmla="*/ 1482852 w 1676400"/>
                <a:gd name="connsiteY503" fmla="*/ 1143381 h 1771650"/>
                <a:gd name="connsiteX504" fmla="*/ 1485805 w 1676400"/>
                <a:gd name="connsiteY504" fmla="*/ 1148048 h 1771650"/>
                <a:gd name="connsiteX505" fmla="*/ 1485900 w 1676400"/>
                <a:gd name="connsiteY505" fmla="*/ 1154620 h 1771650"/>
                <a:gd name="connsiteX506" fmla="*/ 1502664 w 1676400"/>
                <a:gd name="connsiteY506" fmla="*/ 1143381 h 1771650"/>
                <a:gd name="connsiteX507" fmla="*/ 1499997 w 1676400"/>
                <a:gd name="connsiteY507" fmla="*/ 1154240 h 1771650"/>
                <a:gd name="connsiteX508" fmla="*/ 1507046 w 1676400"/>
                <a:gd name="connsiteY508" fmla="*/ 1165098 h 1771650"/>
                <a:gd name="connsiteX509" fmla="*/ 1515713 w 1676400"/>
                <a:gd name="connsiteY509" fmla="*/ 1168241 h 1771650"/>
                <a:gd name="connsiteX510" fmla="*/ 1511236 w 1676400"/>
                <a:gd name="connsiteY510" fmla="*/ 1171575 h 1771650"/>
                <a:gd name="connsiteX511" fmla="*/ 1512094 w 1676400"/>
                <a:gd name="connsiteY511" fmla="*/ 1174052 h 1771650"/>
                <a:gd name="connsiteX512" fmla="*/ 1528572 w 1676400"/>
                <a:gd name="connsiteY512" fmla="*/ 1169765 h 1771650"/>
                <a:gd name="connsiteX513" fmla="*/ 1524762 w 1676400"/>
                <a:gd name="connsiteY513" fmla="*/ 1198626 h 1771650"/>
                <a:gd name="connsiteX514" fmla="*/ 1519809 w 1676400"/>
                <a:gd name="connsiteY514" fmla="*/ 1200150 h 1771650"/>
                <a:gd name="connsiteX515" fmla="*/ 1509808 w 1676400"/>
                <a:gd name="connsiteY515" fmla="*/ 1212152 h 1771650"/>
                <a:gd name="connsiteX516" fmla="*/ 1497902 w 1676400"/>
                <a:gd name="connsiteY516" fmla="*/ 1211485 h 1771650"/>
                <a:gd name="connsiteX517" fmla="*/ 1465802 w 1676400"/>
                <a:gd name="connsiteY517" fmla="*/ 1220629 h 1771650"/>
                <a:gd name="connsiteX518" fmla="*/ 1419225 w 1676400"/>
                <a:gd name="connsiteY518" fmla="*/ 1223677 h 1771650"/>
                <a:gd name="connsiteX519" fmla="*/ 1400651 w 1676400"/>
                <a:gd name="connsiteY519" fmla="*/ 1240822 h 1771650"/>
                <a:gd name="connsiteX520" fmla="*/ 1308926 w 1676400"/>
                <a:gd name="connsiteY520" fmla="*/ 1300544 h 1771650"/>
                <a:gd name="connsiteX521" fmla="*/ 1296543 w 1676400"/>
                <a:gd name="connsiteY521" fmla="*/ 1323785 h 1771650"/>
                <a:gd name="connsiteX522" fmla="*/ 1302258 w 1676400"/>
                <a:gd name="connsiteY522" fmla="*/ 1337977 h 1771650"/>
                <a:gd name="connsiteX523" fmla="*/ 1289304 w 1676400"/>
                <a:gd name="connsiteY523" fmla="*/ 1339024 h 1771650"/>
                <a:gd name="connsiteX524" fmla="*/ 1274635 w 1676400"/>
                <a:gd name="connsiteY524" fmla="*/ 1335405 h 1771650"/>
                <a:gd name="connsiteX525" fmla="*/ 1252347 w 1676400"/>
                <a:gd name="connsiteY525" fmla="*/ 1343692 h 1771650"/>
                <a:gd name="connsiteX526" fmla="*/ 1240631 w 1676400"/>
                <a:gd name="connsiteY526" fmla="*/ 1361027 h 1771650"/>
                <a:gd name="connsiteX527" fmla="*/ 1237774 w 1676400"/>
                <a:gd name="connsiteY527" fmla="*/ 1369790 h 1771650"/>
                <a:gd name="connsiteX528" fmla="*/ 1206056 w 1676400"/>
                <a:gd name="connsiteY528" fmla="*/ 1364552 h 1771650"/>
                <a:gd name="connsiteX529" fmla="*/ 1192625 w 1676400"/>
                <a:gd name="connsiteY529" fmla="*/ 1387602 h 1771650"/>
                <a:gd name="connsiteX530" fmla="*/ 1189196 w 1676400"/>
                <a:gd name="connsiteY530" fmla="*/ 1416558 h 1771650"/>
                <a:gd name="connsiteX531" fmla="*/ 1213676 w 1676400"/>
                <a:gd name="connsiteY531" fmla="*/ 1432274 h 1771650"/>
                <a:gd name="connsiteX532" fmla="*/ 1215676 w 1676400"/>
                <a:gd name="connsiteY532" fmla="*/ 1423892 h 1771650"/>
                <a:gd name="connsiteX533" fmla="*/ 1219581 w 1676400"/>
                <a:gd name="connsiteY533" fmla="*/ 1425131 h 1771650"/>
                <a:gd name="connsiteX534" fmla="*/ 1238726 w 1676400"/>
                <a:gd name="connsiteY534" fmla="*/ 1443038 h 1771650"/>
                <a:gd name="connsiteX535" fmla="*/ 1237393 w 1676400"/>
                <a:gd name="connsiteY535" fmla="*/ 1454849 h 1771650"/>
                <a:gd name="connsiteX536" fmla="*/ 1241108 w 1676400"/>
                <a:gd name="connsiteY536" fmla="*/ 1479709 h 1771650"/>
                <a:gd name="connsiteX537" fmla="*/ 1233678 w 1676400"/>
                <a:gd name="connsiteY537" fmla="*/ 1480185 h 1771650"/>
                <a:gd name="connsiteX538" fmla="*/ 1235011 w 1676400"/>
                <a:gd name="connsiteY538" fmla="*/ 1487519 h 1771650"/>
                <a:gd name="connsiteX539" fmla="*/ 1240631 w 1676400"/>
                <a:gd name="connsiteY539" fmla="*/ 1486662 h 1771650"/>
                <a:gd name="connsiteX540" fmla="*/ 1244156 w 1676400"/>
                <a:gd name="connsiteY540" fmla="*/ 1506855 h 1771650"/>
                <a:gd name="connsiteX541" fmla="*/ 1215771 w 1676400"/>
                <a:gd name="connsiteY541" fmla="*/ 1504474 h 1771650"/>
                <a:gd name="connsiteX542" fmla="*/ 1213294 w 1676400"/>
                <a:gd name="connsiteY542" fmla="*/ 1490663 h 1771650"/>
                <a:gd name="connsiteX543" fmla="*/ 1187291 w 1676400"/>
                <a:gd name="connsiteY543" fmla="*/ 1499330 h 1771650"/>
                <a:gd name="connsiteX544" fmla="*/ 1163193 w 1676400"/>
                <a:gd name="connsiteY544" fmla="*/ 1513523 h 1771650"/>
                <a:gd name="connsiteX545" fmla="*/ 1146905 w 1676400"/>
                <a:gd name="connsiteY545" fmla="*/ 1532001 h 1771650"/>
                <a:gd name="connsiteX546" fmla="*/ 1133189 w 1676400"/>
                <a:gd name="connsiteY546" fmla="*/ 1543145 h 1771650"/>
                <a:gd name="connsiteX547" fmla="*/ 1133570 w 1676400"/>
                <a:gd name="connsiteY547" fmla="*/ 1552099 h 1771650"/>
                <a:gd name="connsiteX548" fmla="*/ 1119569 w 1676400"/>
                <a:gd name="connsiteY548" fmla="*/ 1557147 h 1771650"/>
                <a:gd name="connsiteX549" fmla="*/ 1120235 w 1676400"/>
                <a:gd name="connsiteY549" fmla="*/ 1561719 h 1771650"/>
                <a:gd name="connsiteX550" fmla="*/ 1089184 w 1676400"/>
                <a:gd name="connsiteY550" fmla="*/ 1584007 h 1771650"/>
                <a:gd name="connsiteX551" fmla="*/ 1090613 w 1676400"/>
                <a:gd name="connsiteY551" fmla="*/ 1591628 h 1771650"/>
                <a:gd name="connsiteX552" fmla="*/ 1085183 w 1676400"/>
                <a:gd name="connsiteY552" fmla="*/ 1594390 h 1771650"/>
                <a:gd name="connsiteX553" fmla="*/ 1084707 w 1676400"/>
                <a:gd name="connsiteY553" fmla="*/ 1598676 h 1771650"/>
                <a:gd name="connsiteX554" fmla="*/ 1091375 w 1676400"/>
                <a:gd name="connsiteY554" fmla="*/ 1600486 h 1771650"/>
                <a:gd name="connsiteX555" fmla="*/ 1091756 w 1676400"/>
                <a:gd name="connsiteY555" fmla="*/ 1607534 h 1771650"/>
                <a:gd name="connsiteX556" fmla="*/ 1089660 w 1676400"/>
                <a:gd name="connsiteY556" fmla="*/ 1607820 h 1771650"/>
                <a:gd name="connsiteX557" fmla="*/ 1094042 w 1676400"/>
                <a:gd name="connsiteY557" fmla="*/ 1620012 h 1771650"/>
                <a:gd name="connsiteX558" fmla="*/ 1089851 w 1676400"/>
                <a:gd name="connsiteY558" fmla="*/ 1621917 h 1771650"/>
                <a:gd name="connsiteX559" fmla="*/ 1094042 w 1676400"/>
                <a:gd name="connsiteY559" fmla="*/ 1644872 h 1771650"/>
                <a:gd name="connsiteX560" fmla="*/ 1079849 w 1676400"/>
                <a:gd name="connsiteY560" fmla="*/ 1650778 h 1771650"/>
                <a:gd name="connsiteX561" fmla="*/ 1083088 w 1676400"/>
                <a:gd name="connsiteY561" fmla="*/ 1660017 h 1771650"/>
                <a:gd name="connsiteX562" fmla="*/ 1078897 w 1676400"/>
                <a:gd name="connsiteY562" fmla="*/ 1694688 h 1771650"/>
                <a:gd name="connsiteX563" fmla="*/ 1083183 w 1676400"/>
                <a:gd name="connsiteY563" fmla="*/ 1711262 h 1771650"/>
                <a:gd name="connsiteX564" fmla="*/ 1049179 w 1676400"/>
                <a:gd name="connsiteY564" fmla="*/ 1723453 h 1771650"/>
                <a:gd name="connsiteX565" fmla="*/ 1038797 w 1676400"/>
                <a:gd name="connsiteY565" fmla="*/ 1720977 h 1771650"/>
                <a:gd name="connsiteX566" fmla="*/ 1040511 w 1676400"/>
                <a:gd name="connsiteY566" fmla="*/ 1703451 h 1771650"/>
                <a:gd name="connsiteX567" fmla="*/ 1030129 w 1676400"/>
                <a:gd name="connsiteY567" fmla="*/ 1699832 h 1771650"/>
                <a:gd name="connsiteX568" fmla="*/ 1030224 w 1676400"/>
                <a:gd name="connsiteY568" fmla="*/ 1697355 h 1771650"/>
                <a:gd name="connsiteX569" fmla="*/ 1019842 w 1676400"/>
                <a:gd name="connsiteY569" fmla="*/ 1698689 h 1771650"/>
                <a:gd name="connsiteX570" fmla="*/ 1019747 w 1676400"/>
                <a:gd name="connsiteY570" fmla="*/ 1682687 h 1771650"/>
                <a:gd name="connsiteX571" fmla="*/ 1004602 w 1676400"/>
                <a:gd name="connsiteY571" fmla="*/ 1684687 h 1771650"/>
                <a:gd name="connsiteX572" fmla="*/ 1004316 w 1676400"/>
                <a:gd name="connsiteY572" fmla="*/ 1676019 h 1771650"/>
                <a:gd name="connsiteX573" fmla="*/ 994601 w 1676400"/>
                <a:gd name="connsiteY573" fmla="*/ 1679353 h 1771650"/>
                <a:gd name="connsiteX574" fmla="*/ 993267 w 1676400"/>
                <a:gd name="connsiteY574" fmla="*/ 1674209 h 1771650"/>
                <a:gd name="connsiteX575" fmla="*/ 990028 w 1676400"/>
                <a:gd name="connsiteY575" fmla="*/ 1675924 h 1771650"/>
                <a:gd name="connsiteX576" fmla="*/ 988505 w 1676400"/>
                <a:gd name="connsiteY576" fmla="*/ 1672590 h 1771650"/>
                <a:gd name="connsiteX577" fmla="*/ 986123 w 1676400"/>
                <a:gd name="connsiteY577" fmla="*/ 1672876 h 1771650"/>
                <a:gd name="connsiteX578" fmla="*/ 985837 w 1676400"/>
                <a:gd name="connsiteY578" fmla="*/ 1669542 h 1771650"/>
                <a:gd name="connsiteX579" fmla="*/ 994982 w 1676400"/>
                <a:gd name="connsiteY579" fmla="*/ 1668304 h 1771650"/>
                <a:gd name="connsiteX580" fmla="*/ 1005935 w 1676400"/>
                <a:gd name="connsiteY580" fmla="*/ 1660207 h 1771650"/>
                <a:gd name="connsiteX581" fmla="*/ 1005268 w 1676400"/>
                <a:gd name="connsiteY581" fmla="*/ 1656398 h 1771650"/>
                <a:gd name="connsiteX582" fmla="*/ 1009269 w 1676400"/>
                <a:gd name="connsiteY582" fmla="*/ 1653921 h 1771650"/>
                <a:gd name="connsiteX583" fmla="*/ 1008031 w 1676400"/>
                <a:gd name="connsiteY583" fmla="*/ 1651540 h 1771650"/>
                <a:gd name="connsiteX584" fmla="*/ 997744 w 1676400"/>
                <a:gd name="connsiteY584" fmla="*/ 1649159 h 1771650"/>
                <a:gd name="connsiteX585" fmla="*/ 978980 w 1676400"/>
                <a:gd name="connsiteY585" fmla="*/ 1652778 h 1771650"/>
                <a:gd name="connsiteX586" fmla="*/ 974884 w 1676400"/>
                <a:gd name="connsiteY586" fmla="*/ 1656016 h 1771650"/>
                <a:gd name="connsiteX587" fmla="*/ 969931 w 1676400"/>
                <a:gd name="connsiteY587" fmla="*/ 1652397 h 1771650"/>
                <a:gd name="connsiteX588" fmla="*/ 960025 w 1676400"/>
                <a:gd name="connsiteY588" fmla="*/ 1634299 h 1771650"/>
                <a:gd name="connsiteX589" fmla="*/ 955453 w 1676400"/>
                <a:gd name="connsiteY589" fmla="*/ 1632871 h 1771650"/>
                <a:gd name="connsiteX590" fmla="*/ 959168 w 1676400"/>
                <a:gd name="connsiteY590" fmla="*/ 1625537 h 1771650"/>
                <a:gd name="connsiteX591" fmla="*/ 957739 w 1676400"/>
                <a:gd name="connsiteY591" fmla="*/ 1614011 h 1771650"/>
                <a:gd name="connsiteX592" fmla="*/ 934974 w 1676400"/>
                <a:gd name="connsiteY592" fmla="*/ 1625822 h 1771650"/>
                <a:gd name="connsiteX593" fmla="*/ 921925 w 1676400"/>
                <a:gd name="connsiteY593" fmla="*/ 1627251 h 1771650"/>
                <a:gd name="connsiteX594" fmla="*/ 903827 w 1676400"/>
                <a:gd name="connsiteY594" fmla="*/ 1622203 h 1771650"/>
                <a:gd name="connsiteX595" fmla="*/ 909637 w 1676400"/>
                <a:gd name="connsiteY595" fmla="*/ 1604963 h 1771650"/>
                <a:gd name="connsiteX596" fmla="*/ 915257 w 1676400"/>
                <a:gd name="connsiteY596" fmla="*/ 1598200 h 1771650"/>
                <a:gd name="connsiteX597" fmla="*/ 911352 w 1676400"/>
                <a:gd name="connsiteY597" fmla="*/ 1589532 h 1771650"/>
                <a:gd name="connsiteX598" fmla="*/ 902589 w 1676400"/>
                <a:gd name="connsiteY598" fmla="*/ 1598105 h 1771650"/>
                <a:gd name="connsiteX599" fmla="*/ 882587 w 1676400"/>
                <a:gd name="connsiteY599" fmla="*/ 1597628 h 1771650"/>
                <a:gd name="connsiteX600" fmla="*/ 873157 w 1676400"/>
                <a:gd name="connsiteY600" fmla="*/ 1600105 h 1771650"/>
                <a:gd name="connsiteX601" fmla="*/ 868394 w 1676400"/>
                <a:gd name="connsiteY601" fmla="*/ 1604201 h 1771650"/>
                <a:gd name="connsiteX602" fmla="*/ 851630 w 1676400"/>
                <a:gd name="connsiteY602" fmla="*/ 1595247 h 1771650"/>
                <a:gd name="connsiteX603" fmla="*/ 848582 w 1676400"/>
                <a:gd name="connsiteY603" fmla="*/ 1587437 h 1771650"/>
                <a:gd name="connsiteX604" fmla="*/ 853440 w 1676400"/>
                <a:gd name="connsiteY604" fmla="*/ 1584674 h 1771650"/>
                <a:gd name="connsiteX605" fmla="*/ 843343 w 1676400"/>
                <a:gd name="connsiteY605" fmla="*/ 1583245 h 1771650"/>
                <a:gd name="connsiteX606" fmla="*/ 843915 w 1676400"/>
                <a:gd name="connsiteY606" fmla="*/ 1585055 h 1771650"/>
                <a:gd name="connsiteX607" fmla="*/ 836390 w 1676400"/>
                <a:gd name="connsiteY607" fmla="*/ 1589246 h 1771650"/>
                <a:gd name="connsiteX608" fmla="*/ 822389 w 1676400"/>
                <a:gd name="connsiteY608" fmla="*/ 1584770 h 1771650"/>
                <a:gd name="connsiteX609" fmla="*/ 804196 w 1676400"/>
                <a:gd name="connsiteY609" fmla="*/ 1598200 h 1771650"/>
                <a:gd name="connsiteX610" fmla="*/ 799719 w 1676400"/>
                <a:gd name="connsiteY610" fmla="*/ 1606582 h 1771650"/>
                <a:gd name="connsiteX611" fmla="*/ 786765 w 1676400"/>
                <a:gd name="connsiteY611" fmla="*/ 1602486 h 1771650"/>
                <a:gd name="connsiteX612" fmla="*/ 789908 w 1676400"/>
                <a:gd name="connsiteY612" fmla="*/ 1604963 h 1771650"/>
                <a:gd name="connsiteX613" fmla="*/ 788099 w 1676400"/>
                <a:gd name="connsiteY613" fmla="*/ 1609916 h 1771650"/>
                <a:gd name="connsiteX614" fmla="*/ 780478 w 1676400"/>
                <a:gd name="connsiteY614" fmla="*/ 1606582 h 1771650"/>
                <a:gd name="connsiteX615" fmla="*/ 780764 w 1676400"/>
                <a:gd name="connsiteY615" fmla="*/ 1605344 h 1771650"/>
                <a:gd name="connsiteX616" fmla="*/ 780193 w 1676400"/>
                <a:gd name="connsiteY616" fmla="*/ 1604963 h 1771650"/>
                <a:gd name="connsiteX617" fmla="*/ 774954 w 1676400"/>
                <a:gd name="connsiteY617" fmla="*/ 1605534 h 1771650"/>
                <a:gd name="connsiteX618" fmla="*/ 768001 w 1676400"/>
                <a:gd name="connsiteY618" fmla="*/ 1604486 h 1771650"/>
                <a:gd name="connsiteX619" fmla="*/ 769334 w 1676400"/>
                <a:gd name="connsiteY619" fmla="*/ 1603915 h 1771650"/>
                <a:gd name="connsiteX620" fmla="*/ 775049 w 1676400"/>
                <a:gd name="connsiteY620" fmla="*/ 1605344 h 1771650"/>
                <a:gd name="connsiteX621" fmla="*/ 777145 w 1676400"/>
                <a:gd name="connsiteY621" fmla="*/ 1604486 h 1771650"/>
                <a:gd name="connsiteX622" fmla="*/ 780288 w 1676400"/>
                <a:gd name="connsiteY622" fmla="*/ 1604677 h 1771650"/>
                <a:gd name="connsiteX623" fmla="*/ 780764 w 1676400"/>
                <a:gd name="connsiteY623" fmla="*/ 1605248 h 1771650"/>
                <a:gd name="connsiteX624" fmla="*/ 782193 w 1676400"/>
                <a:gd name="connsiteY624" fmla="*/ 1600105 h 1771650"/>
                <a:gd name="connsiteX625" fmla="*/ 778288 w 1676400"/>
                <a:gd name="connsiteY625" fmla="*/ 1597247 h 1771650"/>
                <a:gd name="connsiteX626" fmla="*/ 774573 w 1676400"/>
                <a:gd name="connsiteY626" fmla="*/ 1602010 h 1771650"/>
                <a:gd name="connsiteX627" fmla="*/ 761333 w 1676400"/>
                <a:gd name="connsiteY627" fmla="*/ 1605058 h 1771650"/>
                <a:gd name="connsiteX628" fmla="*/ 760381 w 1676400"/>
                <a:gd name="connsiteY628" fmla="*/ 1616012 h 1771650"/>
                <a:gd name="connsiteX629" fmla="*/ 756857 w 1676400"/>
                <a:gd name="connsiteY629" fmla="*/ 1617631 h 1771650"/>
                <a:gd name="connsiteX630" fmla="*/ 756190 w 1676400"/>
                <a:gd name="connsiteY630" fmla="*/ 1622774 h 1771650"/>
                <a:gd name="connsiteX631" fmla="*/ 759619 w 1676400"/>
                <a:gd name="connsiteY631" fmla="*/ 1634014 h 1771650"/>
                <a:gd name="connsiteX632" fmla="*/ 757714 w 1676400"/>
                <a:gd name="connsiteY632" fmla="*/ 1637633 h 1771650"/>
                <a:gd name="connsiteX633" fmla="*/ 760285 w 1676400"/>
                <a:gd name="connsiteY633" fmla="*/ 1638681 h 1771650"/>
                <a:gd name="connsiteX634" fmla="*/ 756666 w 1676400"/>
                <a:gd name="connsiteY634" fmla="*/ 1642205 h 1771650"/>
                <a:gd name="connsiteX635" fmla="*/ 749903 w 1676400"/>
                <a:gd name="connsiteY635" fmla="*/ 1642301 h 1771650"/>
                <a:gd name="connsiteX636" fmla="*/ 739807 w 1676400"/>
                <a:gd name="connsiteY636" fmla="*/ 1634204 h 1771650"/>
                <a:gd name="connsiteX637" fmla="*/ 732472 w 1676400"/>
                <a:gd name="connsiteY637" fmla="*/ 1641920 h 1771650"/>
                <a:gd name="connsiteX638" fmla="*/ 733044 w 1676400"/>
                <a:gd name="connsiteY638" fmla="*/ 1663160 h 1771650"/>
                <a:gd name="connsiteX639" fmla="*/ 737807 w 1676400"/>
                <a:gd name="connsiteY639" fmla="*/ 1661541 h 1771650"/>
                <a:gd name="connsiteX640" fmla="*/ 744474 w 1676400"/>
                <a:gd name="connsiteY640" fmla="*/ 1663256 h 1771650"/>
                <a:gd name="connsiteX641" fmla="*/ 748093 w 1676400"/>
                <a:gd name="connsiteY641" fmla="*/ 1678686 h 1771650"/>
                <a:gd name="connsiteX642" fmla="*/ 760666 w 1676400"/>
                <a:gd name="connsiteY642" fmla="*/ 1676781 h 1771650"/>
                <a:gd name="connsiteX643" fmla="*/ 763905 w 1676400"/>
                <a:gd name="connsiteY643" fmla="*/ 1681448 h 1771650"/>
                <a:gd name="connsiteX644" fmla="*/ 761619 w 1676400"/>
                <a:gd name="connsiteY644" fmla="*/ 1685544 h 1771650"/>
                <a:gd name="connsiteX645" fmla="*/ 754856 w 1676400"/>
                <a:gd name="connsiteY645" fmla="*/ 1683830 h 1771650"/>
                <a:gd name="connsiteX646" fmla="*/ 754570 w 1676400"/>
                <a:gd name="connsiteY646" fmla="*/ 1688782 h 1771650"/>
                <a:gd name="connsiteX647" fmla="*/ 765334 w 1676400"/>
                <a:gd name="connsiteY647" fmla="*/ 1693450 h 1771650"/>
                <a:gd name="connsiteX648" fmla="*/ 762572 w 1676400"/>
                <a:gd name="connsiteY648" fmla="*/ 1699927 h 1771650"/>
                <a:gd name="connsiteX649" fmla="*/ 770191 w 1676400"/>
                <a:gd name="connsiteY649" fmla="*/ 1700879 h 1771650"/>
                <a:gd name="connsiteX650" fmla="*/ 774764 w 1676400"/>
                <a:gd name="connsiteY650" fmla="*/ 1705737 h 1771650"/>
                <a:gd name="connsiteX651" fmla="*/ 773335 w 1676400"/>
                <a:gd name="connsiteY651" fmla="*/ 1707737 h 1771650"/>
                <a:gd name="connsiteX652" fmla="*/ 793242 w 1676400"/>
                <a:gd name="connsiteY652" fmla="*/ 1723835 h 1771650"/>
                <a:gd name="connsiteX653" fmla="*/ 777526 w 1676400"/>
                <a:gd name="connsiteY653" fmla="*/ 1723453 h 1771650"/>
                <a:gd name="connsiteX654" fmla="*/ 777335 w 1676400"/>
                <a:gd name="connsiteY654" fmla="*/ 1726882 h 1771650"/>
                <a:gd name="connsiteX655" fmla="*/ 779812 w 1676400"/>
                <a:gd name="connsiteY655" fmla="*/ 1730121 h 1771650"/>
                <a:gd name="connsiteX656" fmla="*/ 778574 w 1676400"/>
                <a:gd name="connsiteY656" fmla="*/ 1731740 h 1771650"/>
                <a:gd name="connsiteX657" fmla="*/ 796862 w 1676400"/>
                <a:gd name="connsiteY657" fmla="*/ 1737455 h 1771650"/>
                <a:gd name="connsiteX658" fmla="*/ 792670 w 1676400"/>
                <a:gd name="connsiteY658" fmla="*/ 1741646 h 1771650"/>
                <a:gd name="connsiteX659" fmla="*/ 787527 w 1676400"/>
                <a:gd name="connsiteY659" fmla="*/ 1742313 h 1771650"/>
                <a:gd name="connsiteX660" fmla="*/ 786193 w 1676400"/>
                <a:gd name="connsiteY660" fmla="*/ 1740027 h 1771650"/>
                <a:gd name="connsiteX661" fmla="*/ 791051 w 1676400"/>
                <a:gd name="connsiteY661" fmla="*/ 1740313 h 1771650"/>
                <a:gd name="connsiteX662" fmla="*/ 793718 w 1676400"/>
                <a:gd name="connsiteY662" fmla="*/ 1737265 h 1771650"/>
                <a:gd name="connsiteX663" fmla="*/ 785146 w 1676400"/>
                <a:gd name="connsiteY663" fmla="*/ 1735265 h 1771650"/>
                <a:gd name="connsiteX664" fmla="*/ 785051 w 1676400"/>
                <a:gd name="connsiteY664" fmla="*/ 1741170 h 1771650"/>
                <a:gd name="connsiteX665" fmla="*/ 780383 w 1676400"/>
                <a:gd name="connsiteY665" fmla="*/ 1741837 h 1771650"/>
                <a:gd name="connsiteX666" fmla="*/ 779240 w 1676400"/>
                <a:gd name="connsiteY666" fmla="*/ 1744694 h 1771650"/>
                <a:gd name="connsiteX667" fmla="*/ 794957 w 1676400"/>
                <a:gd name="connsiteY667" fmla="*/ 1759172 h 1771650"/>
                <a:gd name="connsiteX668" fmla="*/ 791337 w 1676400"/>
                <a:gd name="connsiteY668" fmla="*/ 1763363 h 1771650"/>
                <a:gd name="connsiteX669" fmla="*/ 1511808 w 1676400"/>
                <a:gd name="connsiteY669" fmla="*/ 781145 h 1771650"/>
                <a:gd name="connsiteX670" fmla="*/ 1509617 w 1676400"/>
                <a:gd name="connsiteY670" fmla="*/ 761714 h 1771650"/>
                <a:gd name="connsiteX671" fmla="*/ 1492568 w 1676400"/>
                <a:gd name="connsiteY671" fmla="*/ 769144 h 1771650"/>
                <a:gd name="connsiteX672" fmla="*/ 1493139 w 1676400"/>
                <a:gd name="connsiteY672" fmla="*/ 778954 h 1771650"/>
                <a:gd name="connsiteX673" fmla="*/ 1496377 w 1676400"/>
                <a:gd name="connsiteY673" fmla="*/ 781336 h 1771650"/>
                <a:gd name="connsiteX674" fmla="*/ 1511808 w 1676400"/>
                <a:gd name="connsiteY674" fmla="*/ 781145 h 177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</a:cxnLst>
              <a:rect l="l" t="t" r="r" b="b"/>
              <a:pathLst>
                <a:path w="1676400" h="1771650">
                  <a:moveTo>
                    <a:pt x="791337" y="1763363"/>
                  </a:moveTo>
                  <a:lnTo>
                    <a:pt x="764381" y="1757267"/>
                  </a:lnTo>
                  <a:lnTo>
                    <a:pt x="761143" y="1747933"/>
                  </a:lnTo>
                  <a:lnTo>
                    <a:pt x="765810" y="1744504"/>
                  </a:lnTo>
                  <a:lnTo>
                    <a:pt x="764381" y="1736979"/>
                  </a:lnTo>
                  <a:lnTo>
                    <a:pt x="749808" y="1722025"/>
                  </a:lnTo>
                  <a:lnTo>
                    <a:pt x="739902" y="1705832"/>
                  </a:lnTo>
                  <a:lnTo>
                    <a:pt x="724472" y="1693640"/>
                  </a:lnTo>
                  <a:lnTo>
                    <a:pt x="715423" y="1690402"/>
                  </a:lnTo>
                  <a:lnTo>
                    <a:pt x="711613" y="1684020"/>
                  </a:lnTo>
                  <a:lnTo>
                    <a:pt x="688181" y="1673352"/>
                  </a:lnTo>
                  <a:lnTo>
                    <a:pt x="675608" y="1671161"/>
                  </a:lnTo>
                  <a:lnTo>
                    <a:pt x="666941" y="1689354"/>
                  </a:lnTo>
                  <a:lnTo>
                    <a:pt x="634937" y="1698689"/>
                  </a:lnTo>
                  <a:lnTo>
                    <a:pt x="634460" y="1693926"/>
                  </a:lnTo>
                  <a:lnTo>
                    <a:pt x="630841" y="1691545"/>
                  </a:lnTo>
                  <a:lnTo>
                    <a:pt x="618935" y="1671542"/>
                  </a:lnTo>
                  <a:lnTo>
                    <a:pt x="618839" y="1658779"/>
                  </a:lnTo>
                  <a:lnTo>
                    <a:pt x="615505" y="1653635"/>
                  </a:lnTo>
                  <a:lnTo>
                    <a:pt x="623030" y="1648111"/>
                  </a:lnTo>
                  <a:lnTo>
                    <a:pt x="607409" y="1640586"/>
                  </a:lnTo>
                  <a:lnTo>
                    <a:pt x="605504" y="1643253"/>
                  </a:lnTo>
                  <a:lnTo>
                    <a:pt x="601028" y="1641920"/>
                  </a:lnTo>
                  <a:lnTo>
                    <a:pt x="599408" y="1648016"/>
                  </a:lnTo>
                  <a:lnTo>
                    <a:pt x="578739" y="1643729"/>
                  </a:lnTo>
                  <a:lnTo>
                    <a:pt x="571310" y="1645539"/>
                  </a:lnTo>
                  <a:lnTo>
                    <a:pt x="564833" y="1647920"/>
                  </a:lnTo>
                  <a:lnTo>
                    <a:pt x="558355" y="1654302"/>
                  </a:lnTo>
                  <a:lnTo>
                    <a:pt x="535114" y="1661255"/>
                  </a:lnTo>
                  <a:lnTo>
                    <a:pt x="530924" y="1654588"/>
                  </a:lnTo>
                  <a:lnTo>
                    <a:pt x="530162" y="1642872"/>
                  </a:lnTo>
                  <a:lnTo>
                    <a:pt x="519494" y="1638395"/>
                  </a:lnTo>
                  <a:lnTo>
                    <a:pt x="515302" y="1633347"/>
                  </a:lnTo>
                  <a:lnTo>
                    <a:pt x="496538" y="1635252"/>
                  </a:lnTo>
                  <a:lnTo>
                    <a:pt x="491014" y="1639919"/>
                  </a:lnTo>
                  <a:lnTo>
                    <a:pt x="480727" y="1634585"/>
                  </a:lnTo>
                  <a:lnTo>
                    <a:pt x="476631" y="1629823"/>
                  </a:lnTo>
                  <a:lnTo>
                    <a:pt x="475012" y="1614297"/>
                  </a:lnTo>
                  <a:lnTo>
                    <a:pt x="472059" y="1612678"/>
                  </a:lnTo>
                  <a:lnTo>
                    <a:pt x="466915" y="1611820"/>
                  </a:lnTo>
                  <a:lnTo>
                    <a:pt x="459581" y="1620679"/>
                  </a:lnTo>
                  <a:lnTo>
                    <a:pt x="447008" y="1626013"/>
                  </a:lnTo>
                  <a:lnTo>
                    <a:pt x="442627" y="1623441"/>
                  </a:lnTo>
                  <a:lnTo>
                    <a:pt x="435007" y="1626489"/>
                  </a:lnTo>
                  <a:lnTo>
                    <a:pt x="425005" y="1623060"/>
                  </a:lnTo>
                  <a:lnTo>
                    <a:pt x="411956" y="1612392"/>
                  </a:lnTo>
                  <a:lnTo>
                    <a:pt x="409384" y="1607058"/>
                  </a:lnTo>
                  <a:lnTo>
                    <a:pt x="410242" y="1597724"/>
                  </a:lnTo>
                  <a:lnTo>
                    <a:pt x="417004" y="1581912"/>
                  </a:lnTo>
                  <a:lnTo>
                    <a:pt x="418719" y="1564100"/>
                  </a:lnTo>
                  <a:lnTo>
                    <a:pt x="421672" y="1557242"/>
                  </a:lnTo>
                  <a:lnTo>
                    <a:pt x="425958" y="1551813"/>
                  </a:lnTo>
                  <a:lnTo>
                    <a:pt x="440246" y="1543241"/>
                  </a:lnTo>
                  <a:lnTo>
                    <a:pt x="428149" y="1538478"/>
                  </a:lnTo>
                  <a:lnTo>
                    <a:pt x="413671" y="1539526"/>
                  </a:lnTo>
                  <a:lnTo>
                    <a:pt x="406051" y="1531525"/>
                  </a:lnTo>
                  <a:lnTo>
                    <a:pt x="413385" y="1526857"/>
                  </a:lnTo>
                  <a:lnTo>
                    <a:pt x="409384" y="1517809"/>
                  </a:lnTo>
                  <a:lnTo>
                    <a:pt x="398621" y="1509522"/>
                  </a:lnTo>
                  <a:lnTo>
                    <a:pt x="397288" y="1503807"/>
                  </a:lnTo>
                  <a:lnTo>
                    <a:pt x="393859" y="1501426"/>
                  </a:lnTo>
                  <a:lnTo>
                    <a:pt x="376142" y="1497997"/>
                  </a:lnTo>
                  <a:lnTo>
                    <a:pt x="373094" y="1493139"/>
                  </a:lnTo>
                  <a:lnTo>
                    <a:pt x="363093" y="1492663"/>
                  </a:lnTo>
                  <a:lnTo>
                    <a:pt x="355092" y="1504378"/>
                  </a:lnTo>
                  <a:lnTo>
                    <a:pt x="352711" y="1497520"/>
                  </a:lnTo>
                  <a:lnTo>
                    <a:pt x="359092" y="1490472"/>
                  </a:lnTo>
                  <a:lnTo>
                    <a:pt x="360997" y="1476185"/>
                  </a:lnTo>
                  <a:lnTo>
                    <a:pt x="358616" y="1472374"/>
                  </a:lnTo>
                  <a:lnTo>
                    <a:pt x="352806" y="1473327"/>
                  </a:lnTo>
                  <a:lnTo>
                    <a:pt x="354235" y="1464755"/>
                  </a:lnTo>
                  <a:lnTo>
                    <a:pt x="350329" y="1456658"/>
                  </a:lnTo>
                  <a:lnTo>
                    <a:pt x="351091" y="1450753"/>
                  </a:lnTo>
                  <a:lnTo>
                    <a:pt x="360521" y="1447705"/>
                  </a:lnTo>
                  <a:lnTo>
                    <a:pt x="367094" y="1437132"/>
                  </a:lnTo>
                  <a:lnTo>
                    <a:pt x="372237" y="1441323"/>
                  </a:lnTo>
                  <a:lnTo>
                    <a:pt x="380333" y="1435703"/>
                  </a:lnTo>
                  <a:lnTo>
                    <a:pt x="387763" y="1410748"/>
                  </a:lnTo>
                  <a:lnTo>
                    <a:pt x="386810" y="1400175"/>
                  </a:lnTo>
                  <a:lnTo>
                    <a:pt x="369475" y="1386649"/>
                  </a:lnTo>
                  <a:lnTo>
                    <a:pt x="363569" y="1393031"/>
                  </a:lnTo>
                  <a:lnTo>
                    <a:pt x="357664" y="1393127"/>
                  </a:lnTo>
                  <a:lnTo>
                    <a:pt x="334804" y="1381411"/>
                  </a:lnTo>
                  <a:lnTo>
                    <a:pt x="304705" y="1393412"/>
                  </a:lnTo>
                  <a:lnTo>
                    <a:pt x="303276" y="1389316"/>
                  </a:lnTo>
                  <a:lnTo>
                    <a:pt x="294227" y="1385507"/>
                  </a:lnTo>
                  <a:lnTo>
                    <a:pt x="294418" y="1381411"/>
                  </a:lnTo>
                  <a:lnTo>
                    <a:pt x="285845" y="1378839"/>
                  </a:lnTo>
                  <a:lnTo>
                    <a:pt x="279749" y="1381030"/>
                  </a:lnTo>
                  <a:lnTo>
                    <a:pt x="277654" y="1371886"/>
                  </a:lnTo>
                  <a:lnTo>
                    <a:pt x="256603" y="1370076"/>
                  </a:lnTo>
                  <a:lnTo>
                    <a:pt x="234601" y="1354645"/>
                  </a:lnTo>
                  <a:lnTo>
                    <a:pt x="210598" y="1367504"/>
                  </a:lnTo>
                  <a:lnTo>
                    <a:pt x="199834" y="1361123"/>
                  </a:lnTo>
                  <a:lnTo>
                    <a:pt x="176403" y="1371505"/>
                  </a:lnTo>
                  <a:lnTo>
                    <a:pt x="163258" y="1364552"/>
                  </a:lnTo>
                  <a:lnTo>
                    <a:pt x="148495" y="1366647"/>
                  </a:lnTo>
                  <a:lnTo>
                    <a:pt x="160306" y="1333310"/>
                  </a:lnTo>
                  <a:lnTo>
                    <a:pt x="157353" y="1327976"/>
                  </a:lnTo>
                  <a:lnTo>
                    <a:pt x="142875" y="1321022"/>
                  </a:lnTo>
                  <a:lnTo>
                    <a:pt x="140017" y="1299686"/>
                  </a:lnTo>
                  <a:lnTo>
                    <a:pt x="111728" y="1278541"/>
                  </a:lnTo>
                  <a:lnTo>
                    <a:pt x="98965" y="1280922"/>
                  </a:lnTo>
                  <a:lnTo>
                    <a:pt x="76676" y="1290447"/>
                  </a:lnTo>
                  <a:lnTo>
                    <a:pt x="59626" y="1278255"/>
                  </a:lnTo>
                  <a:lnTo>
                    <a:pt x="53149" y="1266253"/>
                  </a:lnTo>
                  <a:lnTo>
                    <a:pt x="82391" y="1223677"/>
                  </a:lnTo>
                  <a:lnTo>
                    <a:pt x="82296" y="1218914"/>
                  </a:lnTo>
                  <a:lnTo>
                    <a:pt x="76295" y="1209961"/>
                  </a:lnTo>
                  <a:lnTo>
                    <a:pt x="79343" y="1196721"/>
                  </a:lnTo>
                  <a:lnTo>
                    <a:pt x="75724" y="1187958"/>
                  </a:lnTo>
                  <a:lnTo>
                    <a:pt x="77819" y="1185101"/>
                  </a:lnTo>
                  <a:lnTo>
                    <a:pt x="68199" y="1175671"/>
                  </a:lnTo>
                  <a:lnTo>
                    <a:pt x="69818" y="1162431"/>
                  </a:lnTo>
                  <a:lnTo>
                    <a:pt x="66580" y="1150334"/>
                  </a:lnTo>
                  <a:lnTo>
                    <a:pt x="61722" y="1145857"/>
                  </a:lnTo>
                  <a:lnTo>
                    <a:pt x="54864" y="1147001"/>
                  </a:lnTo>
                  <a:lnTo>
                    <a:pt x="53626" y="1143000"/>
                  </a:lnTo>
                  <a:lnTo>
                    <a:pt x="37528" y="1137380"/>
                  </a:lnTo>
                  <a:lnTo>
                    <a:pt x="28194" y="1127474"/>
                  </a:lnTo>
                  <a:lnTo>
                    <a:pt x="31909" y="1122998"/>
                  </a:lnTo>
                  <a:lnTo>
                    <a:pt x="31337" y="1116235"/>
                  </a:lnTo>
                  <a:lnTo>
                    <a:pt x="36481" y="1102043"/>
                  </a:lnTo>
                  <a:lnTo>
                    <a:pt x="28765" y="1093375"/>
                  </a:lnTo>
                  <a:lnTo>
                    <a:pt x="30289" y="1079945"/>
                  </a:lnTo>
                  <a:lnTo>
                    <a:pt x="22669" y="1071182"/>
                  </a:lnTo>
                  <a:lnTo>
                    <a:pt x="16097" y="1069467"/>
                  </a:lnTo>
                  <a:lnTo>
                    <a:pt x="16954" y="1044226"/>
                  </a:lnTo>
                  <a:lnTo>
                    <a:pt x="9525" y="1010031"/>
                  </a:lnTo>
                  <a:lnTo>
                    <a:pt x="15716" y="988219"/>
                  </a:lnTo>
                  <a:lnTo>
                    <a:pt x="23241" y="986409"/>
                  </a:lnTo>
                  <a:lnTo>
                    <a:pt x="23146" y="974217"/>
                  </a:lnTo>
                  <a:lnTo>
                    <a:pt x="61341" y="959072"/>
                  </a:lnTo>
                  <a:lnTo>
                    <a:pt x="74485" y="944785"/>
                  </a:lnTo>
                  <a:lnTo>
                    <a:pt x="90964" y="912971"/>
                  </a:lnTo>
                  <a:lnTo>
                    <a:pt x="97917" y="905065"/>
                  </a:lnTo>
                  <a:lnTo>
                    <a:pt x="112490" y="899255"/>
                  </a:lnTo>
                  <a:lnTo>
                    <a:pt x="124396" y="886396"/>
                  </a:lnTo>
                  <a:lnTo>
                    <a:pt x="122968" y="884873"/>
                  </a:lnTo>
                  <a:lnTo>
                    <a:pt x="164497" y="872109"/>
                  </a:lnTo>
                  <a:lnTo>
                    <a:pt x="182785" y="872395"/>
                  </a:lnTo>
                  <a:lnTo>
                    <a:pt x="188214" y="856393"/>
                  </a:lnTo>
                  <a:lnTo>
                    <a:pt x="199358" y="847820"/>
                  </a:lnTo>
                  <a:lnTo>
                    <a:pt x="216789" y="848582"/>
                  </a:lnTo>
                  <a:lnTo>
                    <a:pt x="219456" y="841343"/>
                  </a:lnTo>
                  <a:lnTo>
                    <a:pt x="217741" y="830866"/>
                  </a:lnTo>
                  <a:lnTo>
                    <a:pt x="231267" y="827627"/>
                  </a:lnTo>
                  <a:lnTo>
                    <a:pt x="236410" y="815721"/>
                  </a:lnTo>
                  <a:lnTo>
                    <a:pt x="235553" y="807720"/>
                  </a:lnTo>
                  <a:lnTo>
                    <a:pt x="240506" y="788003"/>
                  </a:lnTo>
                  <a:lnTo>
                    <a:pt x="238411" y="777526"/>
                  </a:lnTo>
                  <a:lnTo>
                    <a:pt x="240506" y="773906"/>
                  </a:lnTo>
                  <a:lnTo>
                    <a:pt x="262033" y="777240"/>
                  </a:lnTo>
                  <a:lnTo>
                    <a:pt x="261842" y="780860"/>
                  </a:lnTo>
                  <a:lnTo>
                    <a:pt x="280130" y="781621"/>
                  </a:lnTo>
                  <a:lnTo>
                    <a:pt x="307276" y="773335"/>
                  </a:lnTo>
                  <a:lnTo>
                    <a:pt x="317468" y="776764"/>
                  </a:lnTo>
                  <a:lnTo>
                    <a:pt x="330136" y="761905"/>
                  </a:lnTo>
                  <a:lnTo>
                    <a:pt x="326803" y="752665"/>
                  </a:lnTo>
                  <a:lnTo>
                    <a:pt x="332327" y="741140"/>
                  </a:lnTo>
                  <a:lnTo>
                    <a:pt x="350901" y="735330"/>
                  </a:lnTo>
                  <a:lnTo>
                    <a:pt x="355092" y="725615"/>
                  </a:lnTo>
                  <a:lnTo>
                    <a:pt x="351187" y="719423"/>
                  </a:lnTo>
                  <a:lnTo>
                    <a:pt x="346138" y="720757"/>
                  </a:lnTo>
                  <a:lnTo>
                    <a:pt x="344233" y="714280"/>
                  </a:lnTo>
                  <a:lnTo>
                    <a:pt x="348424" y="710279"/>
                  </a:lnTo>
                  <a:lnTo>
                    <a:pt x="338899" y="705517"/>
                  </a:lnTo>
                  <a:lnTo>
                    <a:pt x="340042" y="703802"/>
                  </a:lnTo>
                  <a:lnTo>
                    <a:pt x="352139" y="709327"/>
                  </a:lnTo>
                  <a:lnTo>
                    <a:pt x="366141" y="707898"/>
                  </a:lnTo>
                  <a:lnTo>
                    <a:pt x="374047" y="709994"/>
                  </a:lnTo>
                  <a:lnTo>
                    <a:pt x="380428" y="721519"/>
                  </a:lnTo>
                  <a:lnTo>
                    <a:pt x="375952" y="739902"/>
                  </a:lnTo>
                  <a:lnTo>
                    <a:pt x="379000" y="745331"/>
                  </a:lnTo>
                  <a:lnTo>
                    <a:pt x="389668" y="748379"/>
                  </a:lnTo>
                  <a:lnTo>
                    <a:pt x="392239" y="752380"/>
                  </a:lnTo>
                  <a:lnTo>
                    <a:pt x="389953" y="776192"/>
                  </a:lnTo>
                  <a:lnTo>
                    <a:pt x="404622" y="781812"/>
                  </a:lnTo>
                  <a:lnTo>
                    <a:pt x="411956" y="782098"/>
                  </a:lnTo>
                  <a:lnTo>
                    <a:pt x="418624" y="776954"/>
                  </a:lnTo>
                  <a:lnTo>
                    <a:pt x="429673" y="754856"/>
                  </a:lnTo>
                  <a:lnTo>
                    <a:pt x="428530" y="716185"/>
                  </a:lnTo>
                  <a:lnTo>
                    <a:pt x="431387" y="710946"/>
                  </a:lnTo>
                  <a:lnTo>
                    <a:pt x="460534" y="706279"/>
                  </a:lnTo>
                  <a:lnTo>
                    <a:pt x="480727" y="714756"/>
                  </a:lnTo>
                  <a:lnTo>
                    <a:pt x="498348" y="713423"/>
                  </a:lnTo>
                  <a:lnTo>
                    <a:pt x="497681" y="715327"/>
                  </a:lnTo>
                  <a:lnTo>
                    <a:pt x="509778" y="720185"/>
                  </a:lnTo>
                  <a:lnTo>
                    <a:pt x="513683" y="727139"/>
                  </a:lnTo>
                  <a:lnTo>
                    <a:pt x="525018" y="724948"/>
                  </a:lnTo>
                  <a:lnTo>
                    <a:pt x="525304" y="727139"/>
                  </a:lnTo>
                  <a:lnTo>
                    <a:pt x="531590" y="728663"/>
                  </a:lnTo>
                  <a:lnTo>
                    <a:pt x="542735" y="710565"/>
                  </a:lnTo>
                  <a:lnTo>
                    <a:pt x="552545" y="711613"/>
                  </a:lnTo>
                  <a:lnTo>
                    <a:pt x="559403" y="707517"/>
                  </a:lnTo>
                  <a:lnTo>
                    <a:pt x="567595" y="712756"/>
                  </a:lnTo>
                  <a:lnTo>
                    <a:pt x="572072" y="704850"/>
                  </a:lnTo>
                  <a:lnTo>
                    <a:pt x="574929" y="706279"/>
                  </a:lnTo>
                  <a:lnTo>
                    <a:pt x="572834" y="710660"/>
                  </a:lnTo>
                  <a:lnTo>
                    <a:pt x="578168" y="712089"/>
                  </a:lnTo>
                  <a:lnTo>
                    <a:pt x="584359" y="719519"/>
                  </a:lnTo>
                  <a:lnTo>
                    <a:pt x="583120" y="721138"/>
                  </a:lnTo>
                  <a:lnTo>
                    <a:pt x="597599" y="730758"/>
                  </a:lnTo>
                  <a:lnTo>
                    <a:pt x="605504" y="732663"/>
                  </a:lnTo>
                  <a:lnTo>
                    <a:pt x="627412" y="728186"/>
                  </a:lnTo>
                  <a:lnTo>
                    <a:pt x="633412" y="722281"/>
                  </a:lnTo>
                  <a:lnTo>
                    <a:pt x="596837" y="698468"/>
                  </a:lnTo>
                  <a:lnTo>
                    <a:pt x="592836" y="687324"/>
                  </a:lnTo>
                  <a:lnTo>
                    <a:pt x="600170" y="685705"/>
                  </a:lnTo>
                  <a:lnTo>
                    <a:pt x="593122" y="673989"/>
                  </a:lnTo>
                  <a:lnTo>
                    <a:pt x="599408" y="665321"/>
                  </a:lnTo>
                  <a:lnTo>
                    <a:pt x="614743" y="658559"/>
                  </a:lnTo>
                  <a:lnTo>
                    <a:pt x="621983" y="658844"/>
                  </a:lnTo>
                  <a:lnTo>
                    <a:pt x="625316" y="653129"/>
                  </a:lnTo>
                  <a:lnTo>
                    <a:pt x="636080" y="668465"/>
                  </a:lnTo>
                  <a:lnTo>
                    <a:pt x="640366" y="661225"/>
                  </a:lnTo>
                  <a:lnTo>
                    <a:pt x="639509" y="657035"/>
                  </a:lnTo>
                  <a:lnTo>
                    <a:pt x="643414" y="655034"/>
                  </a:lnTo>
                  <a:lnTo>
                    <a:pt x="668845" y="665321"/>
                  </a:lnTo>
                  <a:lnTo>
                    <a:pt x="685800" y="656368"/>
                  </a:lnTo>
                  <a:lnTo>
                    <a:pt x="687038" y="645795"/>
                  </a:lnTo>
                  <a:lnTo>
                    <a:pt x="699230" y="616934"/>
                  </a:lnTo>
                  <a:lnTo>
                    <a:pt x="693896" y="613791"/>
                  </a:lnTo>
                  <a:lnTo>
                    <a:pt x="693039" y="606362"/>
                  </a:lnTo>
                  <a:lnTo>
                    <a:pt x="699421" y="603599"/>
                  </a:lnTo>
                  <a:lnTo>
                    <a:pt x="706945" y="591217"/>
                  </a:lnTo>
                  <a:lnTo>
                    <a:pt x="716470" y="587312"/>
                  </a:lnTo>
                  <a:lnTo>
                    <a:pt x="715899" y="574167"/>
                  </a:lnTo>
                  <a:lnTo>
                    <a:pt x="705612" y="571976"/>
                  </a:lnTo>
                  <a:lnTo>
                    <a:pt x="696944" y="565214"/>
                  </a:lnTo>
                  <a:lnTo>
                    <a:pt x="694563" y="553307"/>
                  </a:lnTo>
                  <a:lnTo>
                    <a:pt x="710089" y="542735"/>
                  </a:lnTo>
                  <a:lnTo>
                    <a:pt x="717042" y="522351"/>
                  </a:lnTo>
                  <a:lnTo>
                    <a:pt x="726948" y="515017"/>
                  </a:lnTo>
                  <a:lnTo>
                    <a:pt x="725710" y="506825"/>
                  </a:lnTo>
                  <a:lnTo>
                    <a:pt x="737235" y="502920"/>
                  </a:lnTo>
                  <a:lnTo>
                    <a:pt x="757047" y="481679"/>
                  </a:lnTo>
                  <a:lnTo>
                    <a:pt x="767905" y="477774"/>
                  </a:lnTo>
                  <a:lnTo>
                    <a:pt x="785146" y="500825"/>
                  </a:lnTo>
                  <a:lnTo>
                    <a:pt x="783431" y="501872"/>
                  </a:lnTo>
                  <a:lnTo>
                    <a:pt x="792766" y="508444"/>
                  </a:lnTo>
                  <a:lnTo>
                    <a:pt x="788289" y="514160"/>
                  </a:lnTo>
                  <a:lnTo>
                    <a:pt x="793433" y="516350"/>
                  </a:lnTo>
                  <a:lnTo>
                    <a:pt x="796957" y="512921"/>
                  </a:lnTo>
                  <a:lnTo>
                    <a:pt x="799052" y="514731"/>
                  </a:lnTo>
                  <a:lnTo>
                    <a:pt x="792956" y="520256"/>
                  </a:lnTo>
                  <a:lnTo>
                    <a:pt x="798576" y="521494"/>
                  </a:lnTo>
                  <a:lnTo>
                    <a:pt x="795242" y="539782"/>
                  </a:lnTo>
                  <a:lnTo>
                    <a:pt x="799624" y="552355"/>
                  </a:lnTo>
                  <a:lnTo>
                    <a:pt x="810959" y="543687"/>
                  </a:lnTo>
                  <a:lnTo>
                    <a:pt x="819626" y="547973"/>
                  </a:lnTo>
                  <a:lnTo>
                    <a:pt x="822484" y="536162"/>
                  </a:lnTo>
                  <a:lnTo>
                    <a:pt x="825722" y="535210"/>
                  </a:lnTo>
                  <a:lnTo>
                    <a:pt x="828008" y="539306"/>
                  </a:lnTo>
                  <a:lnTo>
                    <a:pt x="832485" y="537305"/>
                  </a:lnTo>
                  <a:lnTo>
                    <a:pt x="834962" y="545021"/>
                  </a:lnTo>
                  <a:lnTo>
                    <a:pt x="838486" y="543877"/>
                  </a:lnTo>
                  <a:lnTo>
                    <a:pt x="843343" y="548164"/>
                  </a:lnTo>
                  <a:lnTo>
                    <a:pt x="849059" y="545687"/>
                  </a:lnTo>
                  <a:lnTo>
                    <a:pt x="846201" y="537591"/>
                  </a:lnTo>
                  <a:lnTo>
                    <a:pt x="854107" y="528352"/>
                  </a:lnTo>
                  <a:lnTo>
                    <a:pt x="855535" y="518731"/>
                  </a:lnTo>
                  <a:lnTo>
                    <a:pt x="871442" y="513112"/>
                  </a:lnTo>
                  <a:lnTo>
                    <a:pt x="873824" y="491014"/>
                  </a:lnTo>
                  <a:lnTo>
                    <a:pt x="894016" y="490442"/>
                  </a:lnTo>
                  <a:lnTo>
                    <a:pt x="894302" y="487108"/>
                  </a:lnTo>
                  <a:lnTo>
                    <a:pt x="923353" y="481012"/>
                  </a:lnTo>
                  <a:lnTo>
                    <a:pt x="928973" y="474535"/>
                  </a:lnTo>
                  <a:lnTo>
                    <a:pt x="949357" y="470440"/>
                  </a:lnTo>
                  <a:lnTo>
                    <a:pt x="952405" y="467963"/>
                  </a:lnTo>
                  <a:lnTo>
                    <a:pt x="947166" y="460248"/>
                  </a:lnTo>
                  <a:lnTo>
                    <a:pt x="950690" y="456724"/>
                  </a:lnTo>
                  <a:lnTo>
                    <a:pt x="961739" y="456248"/>
                  </a:lnTo>
                  <a:lnTo>
                    <a:pt x="962882" y="452247"/>
                  </a:lnTo>
                  <a:lnTo>
                    <a:pt x="972979" y="448818"/>
                  </a:lnTo>
                  <a:lnTo>
                    <a:pt x="980503" y="442627"/>
                  </a:lnTo>
                  <a:lnTo>
                    <a:pt x="990314" y="443484"/>
                  </a:lnTo>
                  <a:lnTo>
                    <a:pt x="999268" y="449866"/>
                  </a:lnTo>
                  <a:lnTo>
                    <a:pt x="1010984" y="447675"/>
                  </a:lnTo>
                  <a:lnTo>
                    <a:pt x="1013841" y="444627"/>
                  </a:lnTo>
                  <a:lnTo>
                    <a:pt x="1022604" y="444437"/>
                  </a:lnTo>
                  <a:lnTo>
                    <a:pt x="1026414" y="435959"/>
                  </a:lnTo>
                  <a:lnTo>
                    <a:pt x="1020128" y="424529"/>
                  </a:lnTo>
                  <a:lnTo>
                    <a:pt x="1021270" y="397192"/>
                  </a:lnTo>
                  <a:lnTo>
                    <a:pt x="1027271" y="381381"/>
                  </a:lnTo>
                  <a:lnTo>
                    <a:pt x="1036701" y="372904"/>
                  </a:lnTo>
                  <a:lnTo>
                    <a:pt x="1043654" y="351758"/>
                  </a:lnTo>
                  <a:lnTo>
                    <a:pt x="1059561" y="349472"/>
                  </a:lnTo>
                  <a:lnTo>
                    <a:pt x="1070705" y="356235"/>
                  </a:lnTo>
                  <a:lnTo>
                    <a:pt x="1103185" y="340519"/>
                  </a:lnTo>
                  <a:lnTo>
                    <a:pt x="1135380" y="331660"/>
                  </a:lnTo>
                  <a:lnTo>
                    <a:pt x="1140523" y="312325"/>
                  </a:lnTo>
                  <a:lnTo>
                    <a:pt x="1137666" y="300895"/>
                  </a:lnTo>
                  <a:lnTo>
                    <a:pt x="1149668" y="290227"/>
                  </a:lnTo>
                  <a:lnTo>
                    <a:pt x="1149286" y="276892"/>
                  </a:lnTo>
                  <a:lnTo>
                    <a:pt x="1162717" y="262128"/>
                  </a:lnTo>
                  <a:lnTo>
                    <a:pt x="1184243" y="250317"/>
                  </a:lnTo>
                  <a:lnTo>
                    <a:pt x="1186148" y="240125"/>
                  </a:lnTo>
                  <a:lnTo>
                    <a:pt x="1199293" y="232696"/>
                  </a:lnTo>
                  <a:lnTo>
                    <a:pt x="1203293" y="226885"/>
                  </a:lnTo>
                  <a:lnTo>
                    <a:pt x="1204246" y="214884"/>
                  </a:lnTo>
                  <a:lnTo>
                    <a:pt x="1198531" y="212788"/>
                  </a:lnTo>
                  <a:lnTo>
                    <a:pt x="1204627" y="197072"/>
                  </a:lnTo>
                  <a:lnTo>
                    <a:pt x="1212914" y="186309"/>
                  </a:lnTo>
                  <a:lnTo>
                    <a:pt x="1213390" y="180213"/>
                  </a:lnTo>
                  <a:lnTo>
                    <a:pt x="1201960" y="177451"/>
                  </a:lnTo>
                  <a:lnTo>
                    <a:pt x="1191292" y="170497"/>
                  </a:lnTo>
                  <a:lnTo>
                    <a:pt x="1197007" y="166497"/>
                  </a:lnTo>
                  <a:lnTo>
                    <a:pt x="1201388" y="166973"/>
                  </a:lnTo>
                  <a:lnTo>
                    <a:pt x="1218248" y="160210"/>
                  </a:lnTo>
                  <a:lnTo>
                    <a:pt x="1224344" y="145828"/>
                  </a:lnTo>
                  <a:lnTo>
                    <a:pt x="1228915" y="144113"/>
                  </a:lnTo>
                  <a:lnTo>
                    <a:pt x="1230630" y="136017"/>
                  </a:lnTo>
                  <a:lnTo>
                    <a:pt x="1231011" y="114871"/>
                  </a:lnTo>
                  <a:lnTo>
                    <a:pt x="1225582" y="104775"/>
                  </a:lnTo>
                  <a:lnTo>
                    <a:pt x="1228344" y="104394"/>
                  </a:lnTo>
                  <a:lnTo>
                    <a:pt x="1229582" y="97250"/>
                  </a:lnTo>
                  <a:lnTo>
                    <a:pt x="1230154" y="91440"/>
                  </a:lnTo>
                  <a:lnTo>
                    <a:pt x="1225868" y="79057"/>
                  </a:lnTo>
                  <a:lnTo>
                    <a:pt x="1229011" y="69913"/>
                  </a:lnTo>
                  <a:lnTo>
                    <a:pt x="1223772" y="64103"/>
                  </a:lnTo>
                  <a:lnTo>
                    <a:pt x="1223581" y="54197"/>
                  </a:lnTo>
                  <a:lnTo>
                    <a:pt x="1214342" y="50006"/>
                  </a:lnTo>
                  <a:lnTo>
                    <a:pt x="1203579" y="38290"/>
                  </a:lnTo>
                  <a:lnTo>
                    <a:pt x="1209008" y="32766"/>
                  </a:lnTo>
                  <a:lnTo>
                    <a:pt x="1223391" y="28575"/>
                  </a:lnTo>
                  <a:lnTo>
                    <a:pt x="1257205" y="39243"/>
                  </a:lnTo>
                  <a:lnTo>
                    <a:pt x="1278160" y="32671"/>
                  </a:lnTo>
                  <a:lnTo>
                    <a:pt x="1302353" y="36766"/>
                  </a:lnTo>
                  <a:lnTo>
                    <a:pt x="1337691" y="23336"/>
                  </a:lnTo>
                  <a:lnTo>
                    <a:pt x="1356741" y="11620"/>
                  </a:lnTo>
                  <a:lnTo>
                    <a:pt x="1366552" y="9525"/>
                  </a:lnTo>
                  <a:lnTo>
                    <a:pt x="1395222" y="20193"/>
                  </a:lnTo>
                  <a:lnTo>
                    <a:pt x="1399889" y="19240"/>
                  </a:lnTo>
                  <a:lnTo>
                    <a:pt x="1407414" y="22288"/>
                  </a:lnTo>
                  <a:lnTo>
                    <a:pt x="1413224" y="26289"/>
                  </a:lnTo>
                  <a:lnTo>
                    <a:pt x="1413224" y="34385"/>
                  </a:lnTo>
                  <a:lnTo>
                    <a:pt x="1419035" y="36671"/>
                  </a:lnTo>
                  <a:lnTo>
                    <a:pt x="1422178" y="43148"/>
                  </a:lnTo>
                  <a:lnTo>
                    <a:pt x="1427988" y="47244"/>
                  </a:lnTo>
                  <a:lnTo>
                    <a:pt x="1436180" y="48006"/>
                  </a:lnTo>
                  <a:lnTo>
                    <a:pt x="1441704" y="44386"/>
                  </a:lnTo>
                  <a:lnTo>
                    <a:pt x="1458087" y="53721"/>
                  </a:lnTo>
                  <a:lnTo>
                    <a:pt x="1467802" y="48006"/>
                  </a:lnTo>
                  <a:lnTo>
                    <a:pt x="1470755" y="53530"/>
                  </a:lnTo>
                  <a:lnTo>
                    <a:pt x="1482471" y="54197"/>
                  </a:lnTo>
                  <a:lnTo>
                    <a:pt x="1490567" y="58198"/>
                  </a:lnTo>
                  <a:lnTo>
                    <a:pt x="1496663" y="64198"/>
                  </a:lnTo>
                  <a:lnTo>
                    <a:pt x="1518761" y="75343"/>
                  </a:lnTo>
                  <a:lnTo>
                    <a:pt x="1524095" y="82105"/>
                  </a:lnTo>
                  <a:lnTo>
                    <a:pt x="1523048" y="92583"/>
                  </a:lnTo>
                  <a:lnTo>
                    <a:pt x="1529620" y="95917"/>
                  </a:lnTo>
                  <a:lnTo>
                    <a:pt x="1537240" y="106966"/>
                  </a:lnTo>
                  <a:lnTo>
                    <a:pt x="1534477" y="118015"/>
                  </a:lnTo>
                  <a:lnTo>
                    <a:pt x="1524190" y="133921"/>
                  </a:lnTo>
                  <a:lnTo>
                    <a:pt x="1519619" y="164973"/>
                  </a:lnTo>
                  <a:lnTo>
                    <a:pt x="1513046" y="172212"/>
                  </a:lnTo>
                  <a:lnTo>
                    <a:pt x="1512856" y="177165"/>
                  </a:lnTo>
                  <a:lnTo>
                    <a:pt x="1502188" y="180880"/>
                  </a:lnTo>
                  <a:lnTo>
                    <a:pt x="1493806" y="179356"/>
                  </a:lnTo>
                  <a:lnTo>
                    <a:pt x="1485329" y="185356"/>
                  </a:lnTo>
                  <a:lnTo>
                    <a:pt x="1498473" y="193262"/>
                  </a:lnTo>
                  <a:lnTo>
                    <a:pt x="1519238" y="211836"/>
                  </a:lnTo>
                  <a:lnTo>
                    <a:pt x="1532287" y="211645"/>
                  </a:lnTo>
                  <a:lnTo>
                    <a:pt x="1537526" y="215075"/>
                  </a:lnTo>
                  <a:lnTo>
                    <a:pt x="1549527" y="215741"/>
                  </a:lnTo>
                  <a:lnTo>
                    <a:pt x="1586294" y="230314"/>
                  </a:lnTo>
                  <a:lnTo>
                    <a:pt x="1582484" y="246316"/>
                  </a:lnTo>
                  <a:lnTo>
                    <a:pt x="1592294" y="239839"/>
                  </a:lnTo>
                  <a:lnTo>
                    <a:pt x="1600962" y="237934"/>
                  </a:lnTo>
                  <a:lnTo>
                    <a:pt x="1600105" y="246697"/>
                  </a:lnTo>
                  <a:lnTo>
                    <a:pt x="1606391" y="246793"/>
                  </a:lnTo>
                  <a:lnTo>
                    <a:pt x="1606010" y="255841"/>
                  </a:lnTo>
                  <a:lnTo>
                    <a:pt x="1597819" y="260699"/>
                  </a:lnTo>
                  <a:lnTo>
                    <a:pt x="1598390" y="267367"/>
                  </a:lnTo>
                  <a:lnTo>
                    <a:pt x="1588960" y="269081"/>
                  </a:lnTo>
                  <a:lnTo>
                    <a:pt x="1589818" y="273463"/>
                  </a:lnTo>
                  <a:lnTo>
                    <a:pt x="1593723" y="274891"/>
                  </a:lnTo>
                  <a:lnTo>
                    <a:pt x="1588865" y="281273"/>
                  </a:lnTo>
                  <a:lnTo>
                    <a:pt x="1595056" y="297561"/>
                  </a:lnTo>
                  <a:lnTo>
                    <a:pt x="1607153" y="297371"/>
                  </a:lnTo>
                  <a:lnTo>
                    <a:pt x="1616297" y="301371"/>
                  </a:lnTo>
                  <a:lnTo>
                    <a:pt x="1617440" y="304800"/>
                  </a:lnTo>
                  <a:lnTo>
                    <a:pt x="1643825" y="302514"/>
                  </a:lnTo>
                  <a:lnTo>
                    <a:pt x="1658398" y="304895"/>
                  </a:lnTo>
                  <a:lnTo>
                    <a:pt x="1669923" y="315182"/>
                  </a:lnTo>
                  <a:lnTo>
                    <a:pt x="1669923" y="320516"/>
                  </a:lnTo>
                  <a:lnTo>
                    <a:pt x="1640681" y="324231"/>
                  </a:lnTo>
                  <a:lnTo>
                    <a:pt x="1639443" y="338614"/>
                  </a:lnTo>
                  <a:lnTo>
                    <a:pt x="1637633" y="338614"/>
                  </a:lnTo>
                  <a:lnTo>
                    <a:pt x="1637252" y="343948"/>
                  </a:lnTo>
                  <a:lnTo>
                    <a:pt x="1634871" y="344138"/>
                  </a:lnTo>
                  <a:lnTo>
                    <a:pt x="1636300" y="359092"/>
                  </a:lnTo>
                  <a:lnTo>
                    <a:pt x="1632014" y="361283"/>
                  </a:lnTo>
                  <a:lnTo>
                    <a:pt x="1636490" y="379381"/>
                  </a:lnTo>
                  <a:lnTo>
                    <a:pt x="1624489" y="389287"/>
                  </a:lnTo>
                  <a:lnTo>
                    <a:pt x="1622869" y="397573"/>
                  </a:lnTo>
                  <a:lnTo>
                    <a:pt x="1614202" y="401383"/>
                  </a:lnTo>
                  <a:lnTo>
                    <a:pt x="1615059" y="409385"/>
                  </a:lnTo>
                  <a:lnTo>
                    <a:pt x="1611344" y="425101"/>
                  </a:lnTo>
                  <a:lnTo>
                    <a:pt x="1599248" y="425291"/>
                  </a:lnTo>
                  <a:lnTo>
                    <a:pt x="1603724" y="431959"/>
                  </a:lnTo>
                  <a:lnTo>
                    <a:pt x="1616964" y="435007"/>
                  </a:lnTo>
                  <a:lnTo>
                    <a:pt x="1626965" y="443103"/>
                  </a:lnTo>
                  <a:lnTo>
                    <a:pt x="1613059" y="465106"/>
                  </a:lnTo>
                  <a:lnTo>
                    <a:pt x="1616869" y="475488"/>
                  </a:lnTo>
                  <a:lnTo>
                    <a:pt x="1614773" y="484441"/>
                  </a:lnTo>
                  <a:lnTo>
                    <a:pt x="1606106" y="490728"/>
                  </a:lnTo>
                  <a:lnTo>
                    <a:pt x="1604010" y="498253"/>
                  </a:lnTo>
                  <a:lnTo>
                    <a:pt x="1589437" y="498158"/>
                  </a:lnTo>
                  <a:lnTo>
                    <a:pt x="1587151" y="505301"/>
                  </a:lnTo>
                  <a:lnTo>
                    <a:pt x="1583531" y="527018"/>
                  </a:lnTo>
                  <a:lnTo>
                    <a:pt x="1587341" y="527018"/>
                  </a:lnTo>
                  <a:lnTo>
                    <a:pt x="1590865" y="540163"/>
                  </a:lnTo>
                  <a:lnTo>
                    <a:pt x="1587722" y="540258"/>
                  </a:lnTo>
                  <a:lnTo>
                    <a:pt x="1586865" y="544259"/>
                  </a:lnTo>
                  <a:lnTo>
                    <a:pt x="1580864" y="543973"/>
                  </a:lnTo>
                  <a:lnTo>
                    <a:pt x="1586008" y="557403"/>
                  </a:lnTo>
                  <a:lnTo>
                    <a:pt x="1582960" y="558641"/>
                  </a:lnTo>
                  <a:lnTo>
                    <a:pt x="1585055" y="572357"/>
                  </a:lnTo>
                  <a:lnTo>
                    <a:pt x="1590865" y="572167"/>
                  </a:lnTo>
                  <a:lnTo>
                    <a:pt x="1592009" y="577787"/>
                  </a:lnTo>
                  <a:lnTo>
                    <a:pt x="1572959" y="586073"/>
                  </a:lnTo>
                  <a:lnTo>
                    <a:pt x="1566863" y="592265"/>
                  </a:lnTo>
                  <a:lnTo>
                    <a:pt x="1567910" y="601790"/>
                  </a:lnTo>
                  <a:lnTo>
                    <a:pt x="1573054" y="608838"/>
                  </a:lnTo>
                  <a:lnTo>
                    <a:pt x="1577816" y="607981"/>
                  </a:lnTo>
                  <a:lnTo>
                    <a:pt x="1592580" y="615410"/>
                  </a:lnTo>
                  <a:lnTo>
                    <a:pt x="1597438" y="623506"/>
                  </a:lnTo>
                  <a:lnTo>
                    <a:pt x="1594104" y="625792"/>
                  </a:lnTo>
                  <a:lnTo>
                    <a:pt x="1600676" y="634365"/>
                  </a:lnTo>
                  <a:lnTo>
                    <a:pt x="1597438" y="637699"/>
                  </a:lnTo>
                  <a:lnTo>
                    <a:pt x="1612678" y="660464"/>
                  </a:lnTo>
                  <a:lnTo>
                    <a:pt x="1623060" y="671227"/>
                  </a:lnTo>
                  <a:lnTo>
                    <a:pt x="1624013" y="682181"/>
                  </a:lnTo>
                  <a:lnTo>
                    <a:pt x="1618107" y="687419"/>
                  </a:lnTo>
                  <a:lnTo>
                    <a:pt x="1590199" y="694277"/>
                  </a:lnTo>
                  <a:lnTo>
                    <a:pt x="1580674" y="705898"/>
                  </a:lnTo>
                  <a:lnTo>
                    <a:pt x="1573625" y="710184"/>
                  </a:lnTo>
                  <a:lnTo>
                    <a:pt x="1557623" y="712089"/>
                  </a:lnTo>
                  <a:lnTo>
                    <a:pt x="1551718" y="715327"/>
                  </a:lnTo>
                  <a:lnTo>
                    <a:pt x="1541145" y="713042"/>
                  </a:lnTo>
                  <a:lnTo>
                    <a:pt x="1539050" y="722090"/>
                  </a:lnTo>
                  <a:lnTo>
                    <a:pt x="1548860" y="723043"/>
                  </a:lnTo>
                  <a:lnTo>
                    <a:pt x="1550289" y="726186"/>
                  </a:lnTo>
                  <a:lnTo>
                    <a:pt x="1557814" y="723995"/>
                  </a:lnTo>
                  <a:lnTo>
                    <a:pt x="1573149" y="724471"/>
                  </a:lnTo>
                  <a:lnTo>
                    <a:pt x="1573244" y="726662"/>
                  </a:lnTo>
                  <a:lnTo>
                    <a:pt x="1577626" y="726948"/>
                  </a:lnTo>
                  <a:lnTo>
                    <a:pt x="1578673" y="742760"/>
                  </a:lnTo>
                  <a:lnTo>
                    <a:pt x="1565624" y="741902"/>
                  </a:lnTo>
                  <a:lnTo>
                    <a:pt x="1569339" y="753427"/>
                  </a:lnTo>
                  <a:lnTo>
                    <a:pt x="1580960" y="764191"/>
                  </a:lnTo>
                  <a:lnTo>
                    <a:pt x="1562005" y="754761"/>
                  </a:lnTo>
                  <a:lnTo>
                    <a:pt x="1545622" y="752094"/>
                  </a:lnTo>
                  <a:lnTo>
                    <a:pt x="1535811" y="745903"/>
                  </a:lnTo>
                  <a:lnTo>
                    <a:pt x="1536097" y="763429"/>
                  </a:lnTo>
                  <a:lnTo>
                    <a:pt x="1533144" y="762762"/>
                  </a:lnTo>
                  <a:lnTo>
                    <a:pt x="1533239" y="771906"/>
                  </a:lnTo>
                  <a:lnTo>
                    <a:pt x="1518190" y="768477"/>
                  </a:lnTo>
                  <a:lnTo>
                    <a:pt x="1517999" y="770192"/>
                  </a:lnTo>
                  <a:lnTo>
                    <a:pt x="1517904" y="780479"/>
                  </a:lnTo>
                  <a:lnTo>
                    <a:pt x="1559433" y="792861"/>
                  </a:lnTo>
                  <a:lnTo>
                    <a:pt x="1560671" y="801815"/>
                  </a:lnTo>
                  <a:lnTo>
                    <a:pt x="1555718" y="805910"/>
                  </a:lnTo>
                  <a:lnTo>
                    <a:pt x="1556956" y="813625"/>
                  </a:lnTo>
                  <a:lnTo>
                    <a:pt x="1561052" y="813340"/>
                  </a:lnTo>
                  <a:lnTo>
                    <a:pt x="1561624" y="815912"/>
                  </a:lnTo>
                  <a:lnTo>
                    <a:pt x="1556385" y="817531"/>
                  </a:lnTo>
                  <a:lnTo>
                    <a:pt x="1561624" y="832294"/>
                  </a:lnTo>
                  <a:lnTo>
                    <a:pt x="1565815" y="830294"/>
                  </a:lnTo>
                  <a:lnTo>
                    <a:pt x="1566101" y="832675"/>
                  </a:lnTo>
                  <a:lnTo>
                    <a:pt x="1563815" y="845248"/>
                  </a:lnTo>
                  <a:lnTo>
                    <a:pt x="1558195" y="852106"/>
                  </a:lnTo>
                  <a:lnTo>
                    <a:pt x="1555718" y="876967"/>
                  </a:lnTo>
                  <a:lnTo>
                    <a:pt x="1558861" y="879824"/>
                  </a:lnTo>
                  <a:lnTo>
                    <a:pt x="1567244" y="878205"/>
                  </a:lnTo>
                  <a:lnTo>
                    <a:pt x="1576673" y="871156"/>
                  </a:lnTo>
                  <a:lnTo>
                    <a:pt x="1581531" y="875062"/>
                  </a:lnTo>
                  <a:lnTo>
                    <a:pt x="1594580" y="909923"/>
                  </a:lnTo>
                  <a:lnTo>
                    <a:pt x="1596485" y="931736"/>
                  </a:lnTo>
                  <a:lnTo>
                    <a:pt x="1619345" y="957263"/>
                  </a:lnTo>
                  <a:lnTo>
                    <a:pt x="1627537" y="963263"/>
                  </a:lnTo>
                  <a:lnTo>
                    <a:pt x="1635823" y="965740"/>
                  </a:lnTo>
                  <a:lnTo>
                    <a:pt x="1637348" y="971455"/>
                  </a:lnTo>
                  <a:lnTo>
                    <a:pt x="1639252" y="979456"/>
                  </a:lnTo>
                  <a:lnTo>
                    <a:pt x="1633442" y="998791"/>
                  </a:lnTo>
                  <a:lnTo>
                    <a:pt x="1612773" y="1026128"/>
                  </a:lnTo>
                  <a:lnTo>
                    <a:pt x="1577054" y="1051274"/>
                  </a:lnTo>
                  <a:lnTo>
                    <a:pt x="1566386" y="1054703"/>
                  </a:lnTo>
                  <a:lnTo>
                    <a:pt x="1555814" y="1064133"/>
                  </a:lnTo>
                  <a:lnTo>
                    <a:pt x="1535621" y="1072515"/>
                  </a:lnTo>
                  <a:lnTo>
                    <a:pt x="1533811" y="1087184"/>
                  </a:lnTo>
                  <a:lnTo>
                    <a:pt x="1534954" y="1097852"/>
                  </a:lnTo>
                  <a:lnTo>
                    <a:pt x="1502378" y="1100423"/>
                  </a:lnTo>
                  <a:lnTo>
                    <a:pt x="1475804" y="1098137"/>
                  </a:lnTo>
                  <a:lnTo>
                    <a:pt x="1471136" y="1100899"/>
                  </a:lnTo>
                  <a:lnTo>
                    <a:pt x="1468755" y="1113949"/>
                  </a:lnTo>
                  <a:lnTo>
                    <a:pt x="1470946" y="1117759"/>
                  </a:lnTo>
                  <a:lnTo>
                    <a:pt x="1470089" y="1127474"/>
                  </a:lnTo>
                  <a:lnTo>
                    <a:pt x="1476947" y="1128427"/>
                  </a:lnTo>
                  <a:lnTo>
                    <a:pt x="1477709" y="1142810"/>
                  </a:lnTo>
                  <a:lnTo>
                    <a:pt x="1479614" y="1144715"/>
                  </a:lnTo>
                  <a:lnTo>
                    <a:pt x="1482852" y="1143381"/>
                  </a:lnTo>
                  <a:lnTo>
                    <a:pt x="1485805" y="1148048"/>
                  </a:lnTo>
                  <a:lnTo>
                    <a:pt x="1485900" y="1154620"/>
                  </a:lnTo>
                  <a:lnTo>
                    <a:pt x="1502664" y="1143381"/>
                  </a:lnTo>
                  <a:lnTo>
                    <a:pt x="1499997" y="1154240"/>
                  </a:lnTo>
                  <a:lnTo>
                    <a:pt x="1507046" y="1165098"/>
                  </a:lnTo>
                  <a:lnTo>
                    <a:pt x="1515713" y="1168241"/>
                  </a:lnTo>
                  <a:lnTo>
                    <a:pt x="1511236" y="1171575"/>
                  </a:lnTo>
                  <a:lnTo>
                    <a:pt x="1512094" y="1174052"/>
                  </a:lnTo>
                  <a:lnTo>
                    <a:pt x="1528572" y="1169765"/>
                  </a:lnTo>
                  <a:lnTo>
                    <a:pt x="1524762" y="1198626"/>
                  </a:lnTo>
                  <a:lnTo>
                    <a:pt x="1519809" y="1200150"/>
                  </a:lnTo>
                  <a:lnTo>
                    <a:pt x="1509808" y="1212152"/>
                  </a:lnTo>
                  <a:lnTo>
                    <a:pt x="1497902" y="1211485"/>
                  </a:lnTo>
                  <a:lnTo>
                    <a:pt x="1465802" y="1220629"/>
                  </a:lnTo>
                  <a:lnTo>
                    <a:pt x="1419225" y="1223677"/>
                  </a:lnTo>
                  <a:lnTo>
                    <a:pt x="1400651" y="1240822"/>
                  </a:lnTo>
                  <a:lnTo>
                    <a:pt x="1308926" y="1300544"/>
                  </a:lnTo>
                  <a:lnTo>
                    <a:pt x="1296543" y="1323785"/>
                  </a:lnTo>
                  <a:lnTo>
                    <a:pt x="1302258" y="1337977"/>
                  </a:lnTo>
                  <a:lnTo>
                    <a:pt x="1289304" y="1339024"/>
                  </a:lnTo>
                  <a:lnTo>
                    <a:pt x="1274635" y="1335405"/>
                  </a:lnTo>
                  <a:lnTo>
                    <a:pt x="1252347" y="1343692"/>
                  </a:lnTo>
                  <a:lnTo>
                    <a:pt x="1240631" y="1361027"/>
                  </a:lnTo>
                  <a:lnTo>
                    <a:pt x="1237774" y="1369790"/>
                  </a:lnTo>
                  <a:lnTo>
                    <a:pt x="1206056" y="1364552"/>
                  </a:lnTo>
                  <a:lnTo>
                    <a:pt x="1192625" y="1387602"/>
                  </a:lnTo>
                  <a:lnTo>
                    <a:pt x="1189196" y="1416558"/>
                  </a:lnTo>
                  <a:lnTo>
                    <a:pt x="1213676" y="1432274"/>
                  </a:lnTo>
                  <a:lnTo>
                    <a:pt x="1215676" y="1423892"/>
                  </a:lnTo>
                  <a:lnTo>
                    <a:pt x="1219581" y="1425131"/>
                  </a:lnTo>
                  <a:lnTo>
                    <a:pt x="1238726" y="1443038"/>
                  </a:lnTo>
                  <a:lnTo>
                    <a:pt x="1237393" y="1454849"/>
                  </a:lnTo>
                  <a:lnTo>
                    <a:pt x="1241108" y="1479709"/>
                  </a:lnTo>
                  <a:lnTo>
                    <a:pt x="1233678" y="1480185"/>
                  </a:lnTo>
                  <a:lnTo>
                    <a:pt x="1235011" y="1487519"/>
                  </a:lnTo>
                  <a:lnTo>
                    <a:pt x="1240631" y="1486662"/>
                  </a:lnTo>
                  <a:lnTo>
                    <a:pt x="1244156" y="1506855"/>
                  </a:lnTo>
                  <a:lnTo>
                    <a:pt x="1215771" y="1504474"/>
                  </a:lnTo>
                  <a:lnTo>
                    <a:pt x="1213294" y="1490663"/>
                  </a:lnTo>
                  <a:lnTo>
                    <a:pt x="1187291" y="1499330"/>
                  </a:lnTo>
                  <a:lnTo>
                    <a:pt x="1163193" y="1513523"/>
                  </a:lnTo>
                  <a:lnTo>
                    <a:pt x="1146905" y="1532001"/>
                  </a:lnTo>
                  <a:lnTo>
                    <a:pt x="1133189" y="1543145"/>
                  </a:lnTo>
                  <a:lnTo>
                    <a:pt x="1133570" y="1552099"/>
                  </a:lnTo>
                  <a:lnTo>
                    <a:pt x="1119569" y="1557147"/>
                  </a:lnTo>
                  <a:lnTo>
                    <a:pt x="1120235" y="1561719"/>
                  </a:lnTo>
                  <a:lnTo>
                    <a:pt x="1089184" y="1584007"/>
                  </a:lnTo>
                  <a:lnTo>
                    <a:pt x="1090613" y="1591628"/>
                  </a:lnTo>
                  <a:lnTo>
                    <a:pt x="1085183" y="1594390"/>
                  </a:lnTo>
                  <a:lnTo>
                    <a:pt x="1084707" y="1598676"/>
                  </a:lnTo>
                  <a:lnTo>
                    <a:pt x="1091375" y="1600486"/>
                  </a:lnTo>
                  <a:lnTo>
                    <a:pt x="1091756" y="1607534"/>
                  </a:lnTo>
                  <a:lnTo>
                    <a:pt x="1089660" y="1607820"/>
                  </a:lnTo>
                  <a:lnTo>
                    <a:pt x="1094042" y="1620012"/>
                  </a:lnTo>
                  <a:lnTo>
                    <a:pt x="1089851" y="1621917"/>
                  </a:lnTo>
                  <a:lnTo>
                    <a:pt x="1094042" y="1644872"/>
                  </a:lnTo>
                  <a:lnTo>
                    <a:pt x="1079849" y="1650778"/>
                  </a:lnTo>
                  <a:lnTo>
                    <a:pt x="1083088" y="1660017"/>
                  </a:lnTo>
                  <a:lnTo>
                    <a:pt x="1078897" y="1694688"/>
                  </a:lnTo>
                  <a:lnTo>
                    <a:pt x="1083183" y="1711262"/>
                  </a:lnTo>
                  <a:lnTo>
                    <a:pt x="1049179" y="1723453"/>
                  </a:lnTo>
                  <a:lnTo>
                    <a:pt x="1038797" y="1720977"/>
                  </a:lnTo>
                  <a:lnTo>
                    <a:pt x="1040511" y="1703451"/>
                  </a:lnTo>
                  <a:lnTo>
                    <a:pt x="1030129" y="1699832"/>
                  </a:lnTo>
                  <a:lnTo>
                    <a:pt x="1030224" y="1697355"/>
                  </a:lnTo>
                  <a:lnTo>
                    <a:pt x="1019842" y="1698689"/>
                  </a:lnTo>
                  <a:lnTo>
                    <a:pt x="1019747" y="1682687"/>
                  </a:lnTo>
                  <a:lnTo>
                    <a:pt x="1004602" y="1684687"/>
                  </a:lnTo>
                  <a:lnTo>
                    <a:pt x="1004316" y="1676019"/>
                  </a:lnTo>
                  <a:lnTo>
                    <a:pt x="994601" y="1679353"/>
                  </a:lnTo>
                  <a:lnTo>
                    <a:pt x="993267" y="1674209"/>
                  </a:lnTo>
                  <a:lnTo>
                    <a:pt x="990028" y="1675924"/>
                  </a:lnTo>
                  <a:lnTo>
                    <a:pt x="988505" y="1672590"/>
                  </a:lnTo>
                  <a:lnTo>
                    <a:pt x="986123" y="1672876"/>
                  </a:lnTo>
                  <a:lnTo>
                    <a:pt x="985837" y="1669542"/>
                  </a:lnTo>
                  <a:lnTo>
                    <a:pt x="994982" y="1668304"/>
                  </a:lnTo>
                  <a:lnTo>
                    <a:pt x="1005935" y="1660207"/>
                  </a:lnTo>
                  <a:lnTo>
                    <a:pt x="1005268" y="1656398"/>
                  </a:lnTo>
                  <a:lnTo>
                    <a:pt x="1009269" y="1653921"/>
                  </a:lnTo>
                  <a:lnTo>
                    <a:pt x="1008031" y="1651540"/>
                  </a:lnTo>
                  <a:lnTo>
                    <a:pt x="997744" y="1649159"/>
                  </a:lnTo>
                  <a:lnTo>
                    <a:pt x="978980" y="1652778"/>
                  </a:lnTo>
                  <a:lnTo>
                    <a:pt x="974884" y="1656016"/>
                  </a:lnTo>
                  <a:lnTo>
                    <a:pt x="969931" y="1652397"/>
                  </a:lnTo>
                  <a:lnTo>
                    <a:pt x="960025" y="1634299"/>
                  </a:lnTo>
                  <a:lnTo>
                    <a:pt x="955453" y="1632871"/>
                  </a:lnTo>
                  <a:lnTo>
                    <a:pt x="959168" y="1625537"/>
                  </a:lnTo>
                  <a:lnTo>
                    <a:pt x="957739" y="1614011"/>
                  </a:lnTo>
                  <a:lnTo>
                    <a:pt x="934974" y="1625822"/>
                  </a:lnTo>
                  <a:lnTo>
                    <a:pt x="921925" y="1627251"/>
                  </a:lnTo>
                  <a:lnTo>
                    <a:pt x="903827" y="1622203"/>
                  </a:lnTo>
                  <a:lnTo>
                    <a:pt x="909637" y="1604963"/>
                  </a:lnTo>
                  <a:lnTo>
                    <a:pt x="915257" y="1598200"/>
                  </a:lnTo>
                  <a:lnTo>
                    <a:pt x="911352" y="1589532"/>
                  </a:lnTo>
                  <a:lnTo>
                    <a:pt x="902589" y="1598105"/>
                  </a:lnTo>
                  <a:lnTo>
                    <a:pt x="882587" y="1597628"/>
                  </a:lnTo>
                  <a:lnTo>
                    <a:pt x="873157" y="1600105"/>
                  </a:lnTo>
                  <a:lnTo>
                    <a:pt x="868394" y="1604201"/>
                  </a:lnTo>
                  <a:lnTo>
                    <a:pt x="851630" y="1595247"/>
                  </a:lnTo>
                  <a:lnTo>
                    <a:pt x="848582" y="1587437"/>
                  </a:lnTo>
                  <a:lnTo>
                    <a:pt x="853440" y="1584674"/>
                  </a:lnTo>
                  <a:lnTo>
                    <a:pt x="843343" y="1583245"/>
                  </a:lnTo>
                  <a:lnTo>
                    <a:pt x="843915" y="1585055"/>
                  </a:lnTo>
                  <a:lnTo>
                    <a:pt x="836390" y="1589246"/>
                  </a:lnTo>
                  <a:lnTo>
                    <a:pt x="822389" y="1584770"/>
                  </a:lnTo>
                  <a:lnTo>
                    <a:pt x="804196" y="1598200"/>
                  </a:lnTo>
                  <a:lnTo>
                    <a:pt x="799719" y="1606582"/>
                  </a:lnTo>
                  <a:lnTo>
                    <a:pt x="786765" y="1602486"/>
                  </a:lnTo>
                  <a:lnTo>
                    <a:pt x="789908" y="1604963"/>
                  </a:lnTo>
                  <a:lnTo>
                    <a:pt x="788099" y="1609916"/>
                  </a:lnTo>
                  <a:lnTo>
                    <a:pt x="780478" y="1606582"/>
                  </a:lnTo>
                  <a:lnTo>
                    <a:pt x="780764" y="1605344"/>
                  </a:lnTo>
                  <a:lnTo>
                    <a:pt x="780193" y="1604963"/>
                  </a:lnTo>
                  <a:lnTo>
                    <a:pt x="774954" y="1605534"/>
                  </a:lnTo>
                  <a:lnTo>
                    <a:pt x="768001" y="1604486"/>
                  </a:lnTo>
                  <a:lnTo>
                    <a:pt x="769334" y="1603915"/>
                  </a:lnTo>
                  <a:lnTo>
                    <a:pt x="775049" y="1605344"/>
                  </a:lnTo>
                  <a:lnTo>
                    <a:pt x="777145" y="1604486"/>
                  </a:lnTo>
                  <a:lnTo>
                    <a:pt x="780288" y="1604677"/>
                  </a:lnTo>
                  <a:lnTo>
                    <a:pt x="780764" y="1605248"/>
                  </a:lnTo>
                  <a:lnTo>
                    <a:pt x="782193" y="1600105"/>
                  </a:lnTo>
                  <a:lnTo>
                    <a:pt x="778288" y="1597247"/>
                  </a:lnTo>
                  <a:lnTo>
                    <a:pt x="774573" y="1602010"/>
                  </a:lnTo>
                  <a:lnTo>
                    <a:pt x="761333" y="1605058"/>
                  </a:lnTo>
                  <a:lnTo>
                    <a:pt x="760381" y="1616012"/>
                  </a:lnTo>
                  <a:lnTo>
                    <a:pt x="756857" y="1617631"/>
                  </a:lnTo>
                  <a:lnTo>
                    <a:pt x="756190" y="1622774"/>
                  </a:lnTo>
                  <a:lnTo>
                    <a:pt x="759619" y="1634014"/>
                  </a:lnTo>
                  <a:lnTo>
                    <a:pt x="757714" y="1637633"/>
                  </a:lnTo>
                  <a:lnTo>
                    <a:pt x="760285" y="1638681"/>
                  </a:lnTo>
                  <a:lnTo>
                    <a:pt x="756666" y="1642205"/>
                  </a:lnTo>
                  <a:lnTo>
                    <a:pt x="749903" y="1642301"/>
                  </a:lnTo>
                  <a:lnTo>
                    <a:pt x="739807" y="1634204"/>
                  </a:lnTo>
                  <a:lnTo>
                    <a:pt x="732472" y="1641920"/>
                  </a:lnTo>
                  <a:lnTo>
                    <a:pt x="733044" y="1663160"/>
                  </a:lnTo>
                  <a:lnTo>
                    <a:pt x="737807" y="1661541"/>
                  </a:lnTo>
                  <a:lnTo>
                    <a:pt x="744474" y="1663256"/>
                  </a:lnTo>
                  <a:lnTo>
                    <a:pt x="748093" y="1678686"/>
                  </a:lnTo>
                  <a:lnTo>
                    <a:pt x="760666" y="1676781"/>
                  </a:lnTo>
                  <a:lnTo>
                    <a:pt x="763905" y="1681448"/>
                  </a:lnTo>
                  <a:lnTo>
                    <a:pt x="761619" y="1685544"/>
                  </a:lnTo>
                  <a:lnTo>
                    <a:pt x="754856" y="1683830"/>
                  </a:lnTo>
                  <a:lnTo>
                    <a:pt x="754570" y="1688782"/>
                  </a:lnTo>
                  <a:lnTo>
                    <a:pt x="765334" y="1693450"/>
                  </a:lnTo>
                  <a:lnTo>
                    <a:pt x="762572" y="1699927"/>
                  </a:lnTo>
                  <a:lnTo>
                    <a:pt x="770191" y="1700879"/>
                  </a:lnTo>
                  <a:lnTo>
                    <a:pt x="774764" y="1705737"/>
                  </a:lnTo>
                  <a:lnTo>
                    <a:pt x="773335" y="1707737"/>
                  </a:lnTo>
                  <a:lnTo>
                    <a:pt x="793242" y="1723835"/>
                  </a:lnTo>
                  <a:lnTo>
                    <a:pt x="777526" y="1723453"/>
                  </a:lnTo>
                  <a:lnTo>
                    <a:pt x="777335" y="1726882"/>
                  </a:lnTo>
                  <a:lnTo>
                    <a:pt x="779812" y="1730121"/>
                  </a:lnTo>
                  <a:lnTo>
                    <a:pt x="778574" y="1731740"/>
                  </a:lnTo>
                  <a:lnTo>
                    <a:pt x="796862" y="1737455"/>
                  </a:lnTo>
                  <a:lnTo>
                    <a:pt x="792670" y="1741646"/>
                  </a:lnTo>
                  <a:lnTo>
                    <a:pt x="787527" y="1742313"/>
                  </a:lnTo>
                  <a:lnTo>
                    <a:pt x="786193" y="1740027"/>
                  </a:lnTo>
                  <a:lnTo>
                    <a:pt x="791051" y="1740313"/>
                  </a:lnTo>
                  <a:lnTo>
                    <a:pt x="793718" y="1737265"/>
                  </a:lnTo>
                  <a:lnTo>
                    <a:pt x="785146" y="1735265"/>
                  </a:lnTo>
                  <a:lnTo>
                    <a:pt x="785051" y="1741170"/>
                  </a:lnTo>
                  <a:lnTo>
                    <a:pt x="780383" y="1741837"/>
                  </a:lnTo>
                  <a:lnTo>
                    <a:pt x="779240" y="1744694"/>
                  </a:lnTo>
                  <a:lnTo>
                    <a:pt x="794957" y="1759172"/>
                  </a:lnTo>
                  <a:lnTo>
                    <a:pt x="791337" y="1763363"/>
                  </a:lnTo>
                  <a:close/>
                  <a:moveTo>
                    <a:pt x="1511808" y="781145"/>
                  </a:moveTo>
                  <a:lnTo>
                    <a:pt x="1509617" y="761714"/>
                  </a:lnTo>
                  <a:lnTo>
                    <a:pt x="1492568" y="769144"/>
                  </a:lnTo>
                  <a:lnTo>
                    <a:pt x="1493139" y="778954"/>
                  </a:lnTo>
                  <a:lnTo>
                    <a:pt x="1496377" y="781336"/>
                  </a:lnTo>
                  <a:lnTo>
                    <a:pt x="1511808" y="78114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41" name="Freihandform: Form 340">
              <a:extLst>
                <a:ext uri="{FF2B5EF4-FFF2-40B4-BE49-F238E27FC236}">
                  <a16:creationId xmlns:a16="http://schemas.microsoft.com/office/drawing/2014/main" id="{46862886-750F-418F-B92F-78D18F2CBA85}"/>
                </a:ext>
              </a:extLst>
            </p:cNvPr>
            <p:cNvSpPr/>
            <p:nvPr/>
          </p:nvSpPr>
          <p:spPr>
            <a:xfrm>
              <a:off x="1529922" y="2005064"/>
              <a:ext cx="886050" cy="712800"/>
            </a:xfrm>
            <a:custGeom>
              <a:avLst/>
              <a:gdLst>
                <a:gd name="connsiteX0" fmla="*/ 1561052 w 1704975"/>
                <a:gd name="connsiteY0" fmla="*/ 465201 h 1371600"/>
                <a:gd name="connsiteX1" fmla="*/ 1564005 w 1704975"/>
                <a:gd name="connsiteY1" fmla="*/ 467296 h 1371600"/>
                <a:gd name="connsiteX2" fmla="*/ 1559052 w 1704975"/>
                <a:gd name="connsiteY2" fmla="*/ 465487 h 1371600"/>
                <a:gd name="connsiteX3" fmla="*/ 1561052 w 1704975"/>
                <a:gd name="connsiteY3" fmla="*/ 465201 h 1371600"/>
                <a:gd name="connsiteX4" fmla="*/ 11430 w 1704975"/>
                <a:gd name="connsiteY4" fmla="*/ 1307878 h 1371600"/>
                <a:gd name="connsiteX5" fmla="*/ 9525 w 1704975"/>
                <a:gd name="connsiteY5" fmla="*/ 1301782 h 1371600"/>
                <a:gd name="connsiteX6" fmla="*/ 30004 w 1704975"/>
                <a:gd name="connsiteY6" fmla="*/ 1296543 h 1371600"/>
                <a:gd name="connsiteX7" fmla="*/ 28670 w 1704975"/>
                <a:gd name="connsiteY7" fmla="*/ 1276255 h 1371600"/>
                <a:gd name="connsiteX8" fmla="*/ 34290 w 1704975"/>
                <a:gd name="connsiteY8" fmla="*/ 1275778 h 1371600"/>
                <a:gd name="connsiteX9" fmla="*/ 31718 w 1704975"/>
                <a:gd name="connsiteY9" fmla="*/ 1255871 h 1371600"/>
                <a:gd name="connsiteX10" fmla="*/ 34290 w 1704975"/>
                <a:gd name="connsiteY10" fmla="*/ 1255014 h 1371600"/>
                <a:gd name="connsiteX11" fmla="*/ 27051 w 1704975"/>
                <a:gd name="connsiteY11" fmla="*/ 1227392 h 1371600"/>
                <a:gd name="connsiteX12" fmla="*/ 32766 w 1704975"/>
                <a:gd name="connsiteY12" fmla="*/ 1221105 h 1371600"/>
                <a:gd name="connsiteX13" fmla="*/ 27146 w 1704975"/>
                <a:gd name="connsiteY13" fmla="*/ 1210627 h 1371600"/>
                <a:gd name="connsiteX14" fmla="*/ 29813 w 1704975"/>
                <a:gd name="connsiteY14" fmla="*/ 1209389 h 1371600"/>
                <a:gd name="connsiteX15" fmla="*/ 30385 w 1704975"/>
                <a:gd name="connsiteY15" fmla="*/ 1197483 h 1371600"/>
                <a:gd name="connsiteX16" fmla="*/ 27241 w 1704975"/>
                <a:gd name="connsiteY16" fmla="*/ 1193197 h 1371600"/>
                <a:gd name="connsiteX17" fmla="*/ 35338 w 1704975"/>
                <a:gd name="connsiteY17" fmla="*/ 1187863 h 1371600"/>
                <a:gd name="connsiteX18" fmla="*/ 33242 w 1704975"/>
                <a:gd name="connsiteY18" fmla="*/ 1184910 h 1371600"/>
                <a:gd name="connsiteX19" fmla="*/ 34480 w 1704975"/>
                <a:gd name="connsiteY19" fmla="*/ 1175480 h 1371600"/>
                <a:gd name="connsiteX20" fmla="*/ 27527 w 1704975"/>
                <a:gd name="connsiteY20" fmla="*/ 1178909 h 1371600"/>
                <a:gd name="connsiteX21" fmla="*/ 21812 w 1704975"/>
                <a:gd name="connsiteY21" fmla="*/ 1168718 h 1371600"/>
                <a:gd name="connsiteX22" fmla="*/ 18383 w 1704975"/>
                <a:gd name="connsiteY22" fmla="*/ 1168527 h 1371600"/>
                <a:gd name="connsiteX23" fmla="*/ 14097 w 1704975"/>
                <a:gd name="connsiteY23" fmla="*/ 1158716 h 1371600"/>
                <a:gd name="connsiteX24" fmla="*/ 22383 w 1704975"/>
                <a:gd name="connsiteY24" fmla="*/ 1155287 h 1371600"/>
                <a:gd name="connsiteX25" fmla="*/ 21907 w 1704975"/>
                <a:gd name="connsiteY25" fmla="*/ 1150049 h 1371600"/>
                <a:gd name="connsiteX26" fmla="*/ 47530 w 1704975"/>
                <a:gd name="connsiteY26" fmla="*/ 1145286 h 1371600"/>
                <a:gd name="connsiteX27" fmla="*/ 76009 w 1704975"/>
                <a:gd name="connsiteY27" fmla="*/ 1133570 h 1371600"/>
                <a:gd name="connsiteX28" fmla="*/ 76962 w 1704975"/>
                <a:gd name="connsiteY28" fmla="*/ 1125569 h 1371600"/>
                <a:gd name="connsiteX29" fmla="*/ 79153 w 1704975"/>
                <a:gd name="connsiteY29" fmla="*/ 1125093 h 1371600"/>
                <a:gd name="connsiteX30" fmla="*/ 77533 w 1704975"/>
                <a:gd name="connsiteY30" fmla="*/ 1114806 h 1371600"/>
                <a:gd name="connsiteX31" fmla="*/ 83344 w 1704975"/>
                <a:gd name="connsiteY31" fmla="*/ 1110806 h 1371600"/>
                <a:gd name="connsiteX32" fmla="*/ 70675 w 1704975"/>
                <a:gd name="connsiteY32" fmla="*/ 1054418 h 1371600"/>
                <a:gd name="connsiteX33" fmla="*/ 61531 w 1704975"/>
                <a:gd name="connsiteY33" fmla="*/ 1058132 h 1371600"/>
                <a:gd name="connsiteX34" fmla="*/ 54292 w 1704975"/>
                <a:gd name="connsiteY34" fmla="*/ 1039749 h 1371600"/>
                <a:gd name="connsiteX35" fmla="*/ 60865 w 1704975"/>
                <a:gd name="connsiteY35" fmla="*/ 1033367 h 1371600"/>
                <a:gd name="connsiteX36" fmla="*/ 53245 w 1704975"/>
                <a:gd name="connsiteY36" fmla="*/ 1023461 h 1371600"/>
                <a:gd name="connsiteX37" fmla="*/ 55721 w 1704975"/>
                <a:gd name="connsiteY37" fmla="*/ 1022699 h 1371600"/>
                <a:gd name="connsiteX38" fmla="*/ 54102 w 1704975"/>
                <a:gd name="connsiteY38" fmla="*/ 1018127 h 1371600"/>
                <a:gd name="connsiteX39" fmla="*/ 51340 w 1704975"/>
                <a:gd name="connsiteY39" fmla="*/ 1018794 h 1371600"/>
                <a:gd name="connsiteX40" fmla="*/ 50292 w 1704975"/>
                <a:gd name="connsiteY40" fmla="*/ 996220 h 1371600"/>
                <a:gd name="connsiteX41" fmla="*/ 58007 w 1704975"/>
                <a:gd name="connsiteY41" fmla="*/ 994982 h 1371600"/>
                <a:gd name="connsiteX42" fmla="*/ 61531 w 1704975"/>
                <a:gd name="connsiteY42" fmla="*/ 987647 h 1371600"/>
                <a:gd name="connsiteX43" fmla="*/ 42577 w 1704975"/>
                <a:gd name="connsiteY43" fmla="*/ 903732 h 1371600"/>
                <a:gd name="connsiteX44" fmla="*/ 47149 w 1704975"/>
                <a:gd name="connsiteY44" fmla="*/ 902113 h 1371600"/>
                <a:gd name="connsiteX45" fmla="*/ 38671 w 1704975"/>
                <a:gd name="connsiteY45" fmla="*/ 876014 h 1371600"/>
                <a:gd name="connsiteX46" fmla="*/ 62579 w 1704975"/>
                <a:gd name="connsiteY46" fmla="*/ 865727 h 1371600"/>
                <a:gd name="connsiteX47" fmla="*/ 69723 w 1704975"/>
                <a:gd name="connsiteY47" fmla="*/ 874300 h 1371600"/>
                <a:gd name="connsiteX48" fmla="*/ 80772 w 1704975"/>
                <a:gd name="connsiteY48" fmla="*/ 872490 h 1371600"/>
                <a:gd name="connsiteX49" fmla="*/ 82677 w 1704975"/>
                <a:gd name="connsiteY49" fmla="*/ 869918 h 1371600"/>
                <a:gd name="connsiteX50" fmla="*/ 79057 w 1704975"/>
                <a:gd name="connsiteY50" fmla="*/ 871538 h 1371600"/>
                <a:gd name="connsiteX51" fmla="*/ 75914 w 1704975"/>
                <a:gd name="connsiteY51" fmla="*/ 865442 h 1371600"/>
                <a:gd name="connsiteX52" fmla="*/ 100965 w 1704975"/>
                <a:gd name="connsiteY52" fmla="*/ 850392 h 1371600"/>
                <a:gd name="connsiteX53" fmla="*/ 100489 w 1704975"/>
                <a:gd name="connsiteY53" fmla="*/ 837819 h 1371600"/>
                <a:gd name="connsiteX54" fmla="*/ 115443 w 1704975"/>
                <a:gd name="connsiteY54" fmla="*/ 843725 h 1371600"/>
                <a:gd name="connsiteX55" fmla="*/ 130778 w 1704975"/>
                <a:gd name="connsiteY55" fmla="*/ 840581 h 1371600"/>
                <a:gd name="connsiteX56" fmla="*/ 118967 w 1704975"/>
                <a:gd name="connsiteY56" fmla="*/ 810482 h 1371600"/>
                <a:gd name="connsiteX57" fmla="*/ 119062 w 1704975"/>
                <a:gd name="connsiteY57" fmla="*/ 802005 h 1371600"/>
                <a:gd name="connsiteX58" fmla="*/ 138970 w 1704975"/>
                <a:gd name="connsiteY58" fmla="*/ 804863 h 1371600"/>
                <a:gd name="connsiteX59" fmla="*/ 137922 w 1704975"/>
                <a:gd name="connsiteY59" fmla="*/ 791623 h 1371600"/>
                <a:gd name="connsiteX60" fmla="*/ 147256 w 1704975"/>
                <a:gd name="connsiteY60" fmla="*/ 792480 h 1371600"/>
                <a:gd name="connsiteX61" fmla="*/ 150114 w 1704975"/>
                <a:gd name="connsiteY61" fmla="*/ 785241 h 1371600"/>
                <a:gd name="connsiteX62" fmla="*/ 150781 w 1704975"/>
                <a:gd name="connsiteY62" fmla="*/ 777812 h 1371600"/>
                <a:gd name="connsiteX63" fmla="*/ 141065 w 1704975"/>
                <a:gd name="connsiteY63" fmla="*/ 777621 h 1371600"/>
                <a:gd name="connsiteX64" fmla="*/ 140303 w 1704975"/>
                <a:gd name="connsiteY64" fmla="*/ 766572 h 1371600"/>
                <a:gd name="connsiteX65" fmla="*/ 120300 w 1704975"/>
                <a:gd name="connsiteY65" fmla="*/ 763619 h 1371600"/>
                <a:gd name="connsiteX66" fmla="*/ 121444 w 1704975"/>
                <a:gd name="connsiteY66" fmla="*/ 713994 h 1371600"/>
                <a:gd name="connsiteX67" fmla="*/ 124587 w 1704975"/>
                <a:gd name="connsiteY67" fmla="*/ 713232 h 1371600"/>
                <a:gd name="connsiteX68" fmla="*/ 122206 w 1704975"/>
                <a:gd name="connsiteY68" fmla="*/ 704088 h 1371600"/>
                <a:gd name="connsiteX69" fmla="*/ 124587 w 1704975"/>
                <a:gd name="connsiteY69" fmla="*/ 700373 h 1371600"/>
                <a:gd name="connsiteX70" fmla="*/ 111633 w 1704975"/>
                <a:gd name="connsiteY70" fmla="*/ 661225 h 1371600"/>
                <a:gd name="connsiteX71" fmla="*/ 109252 w 1704975"/>
                <a:gd name="connsiteY71" fmla="*/ 645890 h 1371600"/>
                <a:gd name="connsiteX72" fmla="*/ 110204 w 1704975"/>
                <a:gd name="connsiteY72" fmla="*/ 643414 h 1371600"/>
                <a:gd name="connsiteX73" fmla="*/ 115729 w 1704975"/>
                <a:gd name="connsiteY73" fmla="*/ 642557 h 1371600"/>
                <a:gd name="connsiteX74" fmla="*/ 110014 w 1704975"/>
                <a:gd name="connsiteY74" fmla="*/ 642652 h 1371600"/>
                <a:gd name="connsiteX75" fmla="*/ 128016 w 1704975"/>
                <a:gd name="connsiteY75" fmla="*/ 639413 h 1371600"/>
                <a:gd name="connsiteX76" fmla="*/ 150495 w 1704975"/>
                <a:gd name="connsiteY76" fmla="*/ 629412 h 1371600"/>
                <a:gd name="connsiteX77" fmla="*/ 148875 w 1704975"/>
                <a:gd name="connsiteY77" fmla="*/ 619601 h 1371600"/>
                <a:gd name="connsiteX78" fmla="*/ 136303 w 1704975"/>
                <a:gd name="connsiteY78" fmla="*/ 614839 h 1371600"/>
                <a:gd name="connsiteX79" fmla="*/ 141351 w 1704975"/>
                <a:gd name="connsiteY79" fmla="*/ 582454 h 1371600"/>
                <a:gd name="connsiteX80" fmla="*/ 140494 w 1704975"/>
                <a:gd name="connsiteY80" fmla="*/ 565309 h 1371600"/>
                <a:gd name="connsiteX81" fmla="*/ 152686 w 1704975"/>
                <a:gd name="connsiteY81" fmla="*/ 566833 h 1371600"/>
                <a:gd name="connsiteX82" fmla="*/ 154686 w 1704975"/>
                <a:gd name="connsiteY82" fmla="*/ 529304 h 1371600"/>
                <a:gd name="connsiteX83" fmla="*/ 187071 w 1704975"/>
                <a:gd name="connsiteY83" fmla="*/ 527685 h 1371600"/>
                <a:gd name="connsiteX84" fmla="*/ 207454 w 1704975"/>
                <a:gd name="connsiteY84" fmla="*/ 534353 h 1371600"/>
                <a:gd name="connsiteX85" fmla="*/ 241078 w 1704975"/>
                <a:gd name="connsiteY85" fmla="*/ 529971 h 1371600"/>
                <a:gd name="connsiteX86" fmla="*/ 251460 w 1704975"/>
                <a:gd name="connsiteY86" fmla="*/ 525209 h 1371600"/>
                <a:gd name="connsiteX87" fmla="*/ 261556 w 1704975"/>
                <a:gd name="connsiteY87" fmla="*/ 524542 h 1371600"/>
                <a:gd name="connsiteX88" fmla="*/ 263271 w 1704975"/>
                <a:gd name="connsiteY88" fmla="*/ 534638 h 1371600"/>
                <a:gd name="connsiteX89" fmla="*/ 268796 w 1704975"/>
                <a:gd name="connsiteY89" fmla="*/ 536353 h 1371600"/>
                <a:gd name="connsiteX90" fmla="*/ 280606 w 1704975"/>
                <a:gd name="connsiteY90" fmla="*/ 549592 h 1371600"/>
                <a:gd name="connsiteX91" fmla="*/ 292703 w 1704975"/>
                <a:gd name="connsiteY91" fmla="*/ 550640 h 1371600"/>
                <a:gd name="connsiteX92" fmla="*/ 291846 w 1704975"/>
                <a:gd name="connsiteY92" fmla="*/ 513016 h 1371600"/>
                <a:gd name="connsiteX93" fmla="*/ 296132 w 1704975"/>
                <a:gd name="connsiteY93" fmla="*/ 478631 h 1371600"/>
                <a:gd name="connsiteX94" fmla="*/ 298609 w 1704975"/>
                <a:gd name="connsiteY94" fmla="*/ 479393 h 1371600"/>
                <a:gd name="connsiteX95" fmla="*/ 300228 w 1704975"/>
                <a:gd name="connsiteY95" fmla="*/ 470059 h 1371600"/>
                <a:gd name="connsiteX96" fmla="*/ 305467 w 1704975"/>
                <a:gd name="connsiteY96" fmla="*/ 470821 h 1371600"/>
                <a:gd name="connsiteX97" fmla="*/ 307657 w 1704975"/>
                <a:gd name="connsiteY97" fmla="*/ 463010 h 1371600"/>
                <a:gd name="connsiteX98" fmla="*/ 309562 w 1704975"/>
                <a:gd name="connsiteY98" fmla="*/ 463105 h 1371600"/>
                <a:gd name="connsiteX99" fmla="*/ 310324 w 1704975"/>
                <a:gd name="connsiteY99" fmla="*/ 454057 h 1371600"/>
                <a:gd name="connsiteX100" fmla="*/ 327469 w 1704975"/>
                <a:gd name="connsiteY100" fmla="*/ 455200 h 1371600"/>
                <a:gd name="connsiteX101" fmla="*/ 328136 w 1704975"/>
                <a:gd name="connsiteY101" fmla="*/ 449866 h 1371600"/>
                <a:gd name="connsiteX102" fmla="*/ 334423 w 1704975"/>
                <a:gd name="connsiteY102" fmla="*/ 450342 h 1371600"/>
                <a:gd name="connsiteX103" fmla="*/ 330613 w 1704975"/>
                <a:gd name="connsiteY103" fmla="*/ 473012 h 1371600"/>
                <a:gd name="connsiteX104" fmla="*/ 336613 w 1704975"/>
                <a:gd name="connsiteY104" fmla="*/ 474535 h 1371600"/>
                <a:gd name="connsiteX105" fmla="*/ 337566 w 1704975"/>
                <a:gd name="connsiteY105" fmla="*/ 450247 h 1371600"/>
                <a:gd name="connsiteX106" fmla="*/ 353092 w 1704975"/>
                <a:gd name="connsiteY106" fmla="*/ 450533 h 1371600"/>
                <a:gd name="connsiteX107" fmla="*/ 367189 w 1704975"/>
                <a:gd name="connsiteY107" fmla="*/ 455581 h 1371600"/>
                <a:gd name="connsiteX108" fmla="*/ 370046 w 1704975"/>
                <a:gd name="connsiteY108" fmla="*/ 439579 h 1371600"/>
                <a:gd name="connsiteX109" fmla="*/ 365569 w 1704975"/>
                <a:gd name="connsiteY109" fmla="*/ 433864 h 1371600"/>
                <a:gd name="connsiteX110" fmla="*/ 370713 w 1704975"/>
                <a:gd name="connsiteY110" fmla="*/ 434054 h 1371600"/>
                <a:gd name="connsiteX111" fmla="*/ 375190 w 1704975"/>
                <a:gd name="connsiteY111" fmla="*/ 401860 h 1371600"/>
                <a:gd name="connsiteX112" fmla="*/ 389382 w 1704975"/>
                <a:gd name="connsiteY112" fmla="*/ 405289 h 1371600"/>
                <a:gd name="connsiteX113" fmla="*/ 385477 w 1704975"/>
                <a:gd name="connsiteY113" fmla="*/ 387096 h 1371600"/>
                <a:gd name="connsiteX114" fmla="*/ 385096 w 1704975"/>
                <a:gd name="connsiteY114" fmla="*/ 368237 h 1371600"/>
                <a:gd name="connsiteX115" fmla="*/ 381476 w 1704975"/>
                <a:gd name="connsiteY115" fmla="*/ 348139 h 1371600"/>
                <a:gd name="connsiteX116" fmla="*/ 374428 w 1704975"/>
                <a:gd name="connsiteY116" fmla="*/ 349187 h 1371600"/>
                <a:gd name="connsiteX117" fmla="*/ 373189 w 1704975"/>
                <a:gd name="connsiteY117" fmla="*/ 340424 h 1371600"/>
                <a:gd name="connsiteX118" fmla="*/ 354997 w 1704975"/>
                <a:gd name="connsiteY118" fmla="*/ 345281 h 1371600"/>
                <a:gd name="connsiteX119" fmla="*/ 355854 w 1704975"/>
                <a:gd name="connsiteY119" fmla="*/ 336899 h 1371600"/>
                <a:gd name="connsiteX120" fmla="*/ 344614 w 1704975"/>
                <a:gd name="connsiteY120" fmla="*/ 338614 h 1371600"/>
                <a:gd name="connsiteX121" fmla="*/ 343662 w 1704975"/>
                <a:gd name="connsiteY121" fmla="*/ 328708 h 1371600"/>
                <a:gd name="connsiteX122" fmla="*/ 347091 w 1704975"/>
                <a:gd name="connsiteY122" fmla="*/ 322326 h 1371600"/>
                <a:gd name="connsiteX123" fmla="*/ 342043 w 1704975"/>
                <a:gd name="connsiteY123" fmla="*/ 322421 h 1371600"/>
                <a:gd name="connsiteX124" fmla="*/ 340709 w 1704975"/>
                <a:gd name="connsiteY124" fmla="*/ 314706 h 1371600"/>
                <a:gd name="connsiteX125" fmla="*/ 341471 w 1704975"/>
                <a:gd name="connsiteY125" fmla="*/ 309848 h 1371600"/>
                <a:gd name="connsiteX126" fmla="*/ 344996 w 1704975"/>
                <a:gd name="connsiteY126" fmla="*/ 309848 h 1371600"/>
                <a:gd name="connsiteX127" fmla="*/ 344710 w 1704975"/>
                <a:gd name="connsiteY127" fmla="*/ 305276 h 1371600"/>
                <a:gd name="connsiteX128" fmla="*/ 346424 w 1704975"/>
                <a:gd name="connsiteY128" fmla="*/ 305371 h 1371600"/>
                <a:gd name="connsiteX129" fmla="*/ 345853 w 1704975"/>
                <a:gd name="connsiteY129" fmla="*/ 286607 h 1371600"/>
                <a:gd name="connsiteX130" fmla="*/ 351091 w 1704975"/>
                <a:gd name="connsiteY130" fmla="*/ 282988 h 1371600"/>
                <a:gd name="connsiteX131" fmla="*/ 351758 w 1704975"/>
                <a:gd name="connsiteY131" fmla="*/ 276987 h 1371600"/>
                <a:gd name="connsiteX132" fmla="*/ 356235 w 1704975"/>
                <a:gd name="connsiteY132" fmla="*/ 276320 h 1371600"/>
                <a:gd name="connsiteX133" fmla="*/ 357664 w 1704975"/>
                <a:gd name="connsiteY133" fmla="*/ 269176 h 1371600"/>
                <a:gd name="connsiteX134" fmla="*/ 368808 w 1704975"/>
                <a:gd name="connsiteY134" fmla="*/ 258318 h 1371600"/>
                <a:gd name="connsiteX135" fmla="*/ 408146 w 1704975"/>
                <a:gd name="connsiteY135" fmla="*/ 249650 h 1371600"/>
                <a:gd name="connsiteX136" fmla="*/ 406432 w 1704975"/>
                <a:gd name="connsiteY136" fmla="*/ 234696 h 1371600"/>
                <a:gd name="connsiteX137" fmla="*/ 432625 w 1704975"/>
                <a:gd name="connsiteY137" fmla="*/ 238316 h 1371600"/>
                <a:gd name="connsiteX138" fmla="*/ 434816 w 1704975"/>
                <a:gd name="connsiteY138" fmla="*/ 227743 h 1371600"/>
                <a:gd name="connsiteX139" fmla="*/ 439198 w 1704975"/>
                <a:gd name="connsiteY139" fmla="*/ 227457 h 1371600"/>
                <a:gd name="connsiteX140" fmla="*/ 440150 w 1704975"/>
                <a:gd name="connsiteY140" fmla="*/ 207359 h 1371600"/>
                <a:gd name="connsiteX141" fmla="*/ 441960 w 1704975"/>
                <a:gd name="connsiteY141" fmla="*/ 207359 h 1371600"/>
                <a:gd name="connsiteX142" fmla="*/ 442436 w 1704975"/>
                <a:gd name="connsiteY142" fmla="*/ 203263 h 1371600"/>
                <a:gd name="connsiteX143" fmla="*/ 445484 w 1704975"/>
                <a:gd name="connsiteY143" fmla="*/ 203263 h 1371600"/>
                <a:gd name="connsiteX144" fmla="*/ 446246 w 1704975"/>
                <a:gd name="connsiteY144" fmla="*/ 194596 h 1371600"/>
                <a:gd name="connsiteX145" fmla="*/ 449294 w 1704975"/>
                <a:gd name="connsiteY145" fmla="*/ 194405 h 1371600"/>
                <a:gd name="connsiteX146" fmla="*/ 449008 w 1704975"/>
                <a:gd name="connsiteY146" fmla="*/ 187166 h 1371600"/>
                <a:gd name="connsiteX147" fmla="*/ 454628 w 1704975"/>
                <a:gd name="connsiteY147" fmla="*/ 186214 h 1371600"/>
                <a:gd name="connsiteX148" fmla="*/ 454438 w 1704975"/>
                <a:gd name="connsiteY148" fmla="*/ 178975 h 1371600"/>
                <a:gd name="connsiteX149" fmla="*/ 459581 w 1704975"/>
                <a:gd name="connsiteY149" fmla="*/ 177355 h 1371600"/>
                <a:gd name="connsiteX150" fmla="*/ 455390 w 1704975"/>
                <a:gd name="connsiteY150" fmla="*/ 167830 h 1371600"/>
                <a:gd name="connsiteX151" fmla="*/ 449771 w 1704975"/>
                <a:gd name="connsiteY151" fmla="*/ 169164 h 1371600"/>
                <a:gd name="connsiteX152" fmla="*/ 440150 w 1704975"/>
                <a:gd name="connsiteY152" fmla="*/ 153733 h 1371600"/>
                <a:gd name="connsiteX153" fmla="*/ 457771 w 1704975"/>
                <a:gd name="connsiteY153" fmla="*/ 145447 h 1371600"/>
                <a:gd name="connsiteX154" fmla="*/ 478155 w 1704975"/>
                <a:gd name="connsiteY154" fmla="*/ 142304 h 1371600"/>
                <a:gd name="connsiteX155" fmla="*/ 478536 w 1704975"/>
                <a:gd name="connsiteY155" fmla="*/ 146209 h 1371600"/>
                <a:gd name="connsiteX156" fmla="*/ 499872 w 1704975"/>
                <a:gd name="connsiteY156" fmla="*/ 144780 h 1371600"/>
                <a:gd name="connsiteX157" fmla="*/ 504539 w 1704975"/>
                <a:gd name="connsiteY157" fmla="*/ 142399 h 1371600"/>
                <a:gd name="connsiteX158" fmla="*/ 503587 w 1704975"/>
                <a:gd name="connsiteY158" fmla="*/ 133541 h 1371600"/>
                <a:gd name="connsiteX159" fmla="*/ 506635 w 1704975"/>
                <a:gd name="connsiteY159" fmla="*/ 133064 h 1371600"/>
                <a:gd name="connsiteX160" fmla="*/ 505301 w 1704975"/>
                <a:gd name="connsiteY160" fmla="*/ 127349 h 1371600"/>
                <a:gd name="connsiteX161" fmla="*/ 533400 w 1704975"/>
                <a:gd name="connsiteY161" fmla="*/ 117062 h 1371600"/>
                <a:gd name="connsiteX162" fmla="*/ 540544 w 1704975"/>
                <a:gd name="connsiteY162" fmla="*/ 119062 h 1371600"/>
                <a:gd name="connsiteX163" fmla="*/ 538353 w 1704975"/>
                <a:gd name="connsiteY163" fmla="*/ 116395 h 1371600"/>
                <a:gd name="connsiteX164" fmla="*/ 530828 w 1704975"/>
                <a:gd name="connsiteY164" fmla="*/ 116776 h 1371600"/>
                <a:gd name="connsiteX165" fmla="*/ 529685 w 1704975"/>
                <a:gd name="connsiteY165" fmla="*/ 111442 h 1371600"/>
                <a:gd name="connsiteX166" fmla="*/ 523208 w 1704975"/>
                <a:gd name="connsiteY166" fmla="*/ 109823 h 1371600"/>
                <a:gd name="connsiteX167" fmla="*/ 518922 w 1704975"/>
                <a:gd name="connsiteY167" fmla="*/ 81439 h 1371600"/>
                <a:gd name="connsiteX168" fmla="*/ 512540 w 1704975"/>
                <a:gd name="connsiteY168" fmla="*/ 76581 h 1371600"/>
                <a:gd name="connsiteX169" fmla="*/ 525208 w 1704975"/>
                <a:gd name="connsiteY169" fmla="*/ 65722 h 1371600"/>
                <a:gd name="connsiteX170" fmla="*/ 515112 w 1704975"/>
                <a:gd name="connsiteY170" fmla="*/ 63341 h 1371600"/>
                <a:gd name="connsiteX171" fmla="*/ 502539 w 1704975"/>
                <a:gd name="connsiteY171" fmla="*/ 52483 h 1371600"/>
                <a:gd name="connsiteX172" fmla="*/ 520160 w 1704975"/>
                <a:gd name="connsiteY172" fmla="*/ 47244 h 1371600"/>
                <a:gd name="connsiteX173" fmla="*/ 540448 w 1704975"/>
                <a:gd name="connsiteY173" fmla="*/ 34290 h 1371600"/>
                <a:gd name="connsiteX174" fmla="*/ 538829 w 1704975"/>
                <a:gd name="connsiteY174" fmla="*/ 9525 h 1371600"/>
                <a:gd name="connsiteX175" fmla="*/ 556546 w 1704975"/>
                <a:gd name="connsiteY175" fmla="*/ 12573 h 1371600"/>
                <a:gd name="connsiteX176" fmla="*/ 561594 w 1704975"/>
                <a:gd name="connsiteY176" fmla="*/ 16192 h 1371600"/>
                <a:gd name="connsiteX177" fmla="*/ 564166 w 1704975"/>
                <a:gd name="connsiteY177" fmla="*/ 22479 h 1371600"/>
                <a:gd name="connsiteX178" fmla="*/ 573405 w 1704975"/>
                <a:gd name="connsiteY178" fmla="*/ 22955 h 1371600"/>
                <a:gd name="connsiteX179" fmla="*/ 575119 w 1704975"/>
                <a:gd name="connsiteY179" fmla="*/ 26099 h 1371600"/>
                <a:gd name="connsiteX180" fmla="*/ 592836 w 1704975"/>
                <a:gd name="connsiteY180" fmla="*/ 30385 h 1371600"/>
                <a:gd name="connsiteX181" fmla="*/ 610171 w 1704975"/>
                <a:gd name="connsiteY181" fmla="*/ 39243 h 1371600"/>
                <a:gd name="connsiteX182" fmla="*/ 623602 w 1704975"/>
                <a:gd name="connsiteY182" fmla="*/ 50578 h 1371600"/>
                <a:gd name="connsiteX183" fmla="*/ 634460 w 1704975"/>
                <a:gd name="connsiteY183" fmla="*/ 47911 h 1371600"/>
                <a:gd name="connsiteX184" fmla="*/ 635698 w 1704975"/>
                <a:gd name="connsiteY184" fmla="*/ 53530 h 1371600"/>
                <a:gd name="connsiteX185" fmla="*/ 645033 w 1704975"/>
                <a:gd name="connsiteY185" fmla="*/ 56864 h 1371600"/>
                <a:gd name="connsiteX186" fmla="*/ 646271 w 1704975"/>
                <a:gd name="connsiteY186" fmla="*/ 65246 h 1371600"/>
                <a:gd name="connsiteX187" fmla="*/ 628745 w 1704975"/>
                <a:gd name="connsiteY187" fmla="*/ 63151 h 1371600"/>
                <a:gd name="connsiteX188" fmla="*/ 629602 w 1704975"/>
                <a:gd name="connsiteY188" fmla="*/ 78295 h 1371600"/>
                <a:gd name="connsiteX189" fmla="*/ 624935 w 1704975"/>
                <a:gd name="connsiteY189" fmla="*/ 100108 h 1371600"/>
                <a:gd name="connsiteX190" fmla="*/ 632841 w 1704975"/>
                <a:gd name="connsiteY190" fmla="*/ 102775 h 1371600"/>
                <a:gd name="connsiteX191" fmla="*/ 638175 w 1704975"/>
                <a:gd name="connsiteY191" fmla="*/ 101822 h 1371600"/>
                <a:gd name="connsiteX192" fmla="*/ 642747 w 1704975"/>
                <a:gd name="connsiteY192" fmla="*/ 100489 h 1371600"/>
                <a:gd name="connsiteX193" fmla="*/ 643699 w 1704975"/>
                <a:gd name="connsiteY193" fmla="*/ 96012 h 1371600"/>
                <a:gd name="connsiteX194" fmla="*/ 661892 w 1704975"/>
                <a:gd name="connsiteY194" fmla="*/ 100679 h 1371600"/>
                <a:gd name="connsiteX195" fmla="*/ 665512 w 1704975"/>
                <a:gd name="connsiteY195" fmla="*/ 125920 h 1371600"/>
                <a:gd name="connsiteX196" fmla="*/ 676370 w 1704975"/>
                <a:gd name="connsiteY196" fmla="*/ 123254 h 1371600"/>
                <a:gd name="connsiteX197" fmla="*/ 678847 w 1704975"/>
                <a:gd name="connsiteY197" fmla="*/ 129349 h 1371600"/>
                <a:gd name="connsiteX198" fmla="*/ 682371 w 1704975"/>
                <a:gd name="connsiteY198" fmla="*/ 157448 h 1371600"/>
                <a:gd name="connsiteX199" fmla="*/ 707803 w 1704975"/>
                <a:gd name="connsiteY199" fmla="*/ 154305 h 1371600"/>
                <a:gd name="connsiteX200" fmla="*/ 708279 w 1704975"/>
                <a:gd name="connsiteY200" fmla="*/ 161639 h 1371600"/>
                <a:gd name="connsiteX201" fmla="*/ 742379 w 1704975"/>
                <a:gd name="connsiteY201" fmla="*/ 159639 h 1371600"/>
                <a:gd name="connsiteX202" fmla="*/ 743236 w 1704975"/>
                <a:gd name="connsiteY202" fmla="*/ 173069 h 1371600"/>
                <a:gd name="connsiteX203" fmla="*/ 759714 w 1704975"/>
                <a:gd name="connsiteY203" fmla="*/ 168592 h 1371600"/>
                <a:gd name="connsiteX204" fmla="*/ 758380 w 1704975"/>
                <a:gd name="connsiteY204" fmla="*/ 170212 h 1371600"/>
                <a:gd name="connsiteX205" fmla="*/ 765619 w 1704975"/>
                <a:gd name="connsiteY205" fmla="*/ 176689 h 1371600"/>
                <a:gd name="connsiteX206" fmla="*/ 777716 w 1704975"/>
                <a:gd name="connsiteY206" fmla="*/ 163449 h 1371600"/>
                <a:gd name="connsiteX207" fmla="*/ 776573 w 1704975"/>
                <a:gd name="connsiteY207" fmla="*/ 166021 h 1371600"/>
                <a:gd name="connsiteX208" fmla="*/ 783812 w 1704975"/>
                <a:gd name="connsiteY208" fmla="*/ 168688 h 1371600"/>
                <a:gd name="connsiteX209" fmla="*/ 785527 w 1704975"/>
                <a:gd name="connsiteY209" fmla="*/ 180499 h 1371600"/>
                <a:gd name="connsiteX210" fmla="*/ 788098 w 1704975"/>
                <a:gd name="connsiteY210" fmla="*/ 183356 h 1371600"/>
                <a:gd name="connsiteX211" fmla="*/ 781240 w 1704975"/>
                <a:gd name="connsiteY211" fmla="*/ 178213 h 1371600"/>
                <a:gd name="connsiteX212" fmla="*/ 776764 w 1704975"/>
                <a:gd name="connsiteY212" fmla="*/ 182689 h 1371600"/>
                <a:gd name="connsiteX213" fmla="*/ 777049 w 1704975"/>
                <a:gd name="connsiteY213" fmla="*/ 186023 h 1371600"/>
                <a:gd name="connsiteX214" fmla="*/ 796957 w 1704975"/>
                <a:gd name="connsiteY214" fmla="*/ 211550 h 1371600"/>
                <a:gd name="connsiteX215" fmla="*/ 800100 w 1704975"/>
                <a:gd name="connsiteY215" fmla="*/ 210693 h 1371600"/>
                <a:gd name="connsiteX216" fmla="*/ 792956 w 1704975"/>
                <a:gd name="connsiteY216" fmla="*/ 240506 h 1371600"/>
                <a:gd name="connsiteX217" fmla="*/ 794861 w 1704975"/>
                <a:gd name="connsiteY217" fmla="*/ 244030 h 1371600"/>
                <a:gd name="connsiteX218" fmla="*/ 791337 w 1704975"/>
                <a:gd name="connsiteY218" fmla="*/ 246126 h 1371600"/>
                <a:gd name="connsiteX219" fmla="*/ 793432 w 1704975"/>
                <a:gd name="connsiteY219" fmla="*/ 247650 h 1371600"/>
                <a:gd name="connsiteX220" fmla="*/ 791337 w 1704975"/>
                <a:gd name="connsiteY220" fmla="*/ 249936 h 1371600"/>
                <a:gd name="connsiteX221" fmla="*/ 784669 w 1704975"/>
                <a:gd name="connsiteY221" fmla="*/ 251841 h 1371600"/>
                <a:gd name="connsiteX222" fmla="*/ 787908 w 1704975"/>
                <a:gd name="connsiteY222" fmla="*/ 256032 h 1371600"/>
                <a:gd name="connsiteX223" fmla="*/ 784765 w 1704975"/>
                <a:gd name="connsiteY223" fmla="*/ 265366 h 1371600"/>
                <a:gd name="connsiteX224" fmla="*/ 776288 w 1704975"/>
                <a:gd name="connsiteY224" fmla="*/ 263080 h 1371600"/>
                <a:gd name="connsiteX225" fmla="*/ 778764 w 1704975"/>
                <a:gd name="connsiteY225" fmla="*/ 271653 h 1371600"/>
                <a:gd name="connsiteX226" fmla="*/ 771620 w 1704975"/>
                <a:gd name="connsiteY226" fmla="*/ 275463 h 1371600"/>
                <a:gd name="connsiteX227" fmla="*/ 774382 w 1704975"/>
                <a:gd name="connsiteY227" fmla="*/ 278130 h 1371600"/>
                <a:gd name="connsiteX228" fmla="*/ 769048 w 1704975"/>
                <a:gd name="connsiteY228" fmla="*/ 290989 h 1371600"/>
                <a:gd name="connsiteX229" fmla="*/ 786955 w 1704975"/>
                <a:gd name="connsiteY229" fmla="*/ 297180 h 1371600"/>
                <a:gd name="connsiteX230" fmla="*/ 797147 w 1704975"/>
                <a:gd name="connsiteY230" fmla="*/ 303562 h 1371600"/>
                <a:gd name="connsiteX231" fmla="*/ 802386 w 1704975"/>
                <a:gd name="connsiteY231" fmla="*/ 291084 h 1371600"/>
                <a:gd name="connsiteX232" fmla="*/ 805339 w 1704975"/>
                <a:gd name="connsiteY232" fmla="*/ 292037 h 1371600"/>
                <a:gd name="connsiteX233" fmla="*/ 802672 w 1704975"/>
                <a:gd name="connsiteY233" fmla="*/ 298704 h 1371600"/>
                <a:gd name="connsiteX234" fmla="*/ 818007 w 1704975"/>
                <a:gd name="connsiteY234" fmla="*/ 305657 h 1371600"/>
                <a:gd name="connsiteX235" fmla="*/ 815816 w 1704975"/>
                <a:gd name="connsiteY235" fmla="*/ 309658 h 1371600"/>
                <a:gd name="connsiteX236" fmla="*/ 863346 w 1704975"/>
                <a:gd name="connsiteY236" fmla="*/ 323755 h 1371600"/>
                <a:gd name="connsiteX237" fmla="*/ 860393 w 1704975"/>
                <a:gd name="connsiteY237" fmla="*/ 334518 h 1371600"/>
                <a:gd name="connsiteX238" fmla="*/ 869061 w 1704975"/>
                <a:gd name="connsiteY238" fmla="*/ 336423 h 1371600"/>
                <a:gd name="connsiteX239" fmla="*/ 870109 w 1704975"/>
                <a:gd name="connsiteY239" fmla="*/ 331660 h 1371600"/>
                <a:gd name="connsiteX240" fmla="*/ 943642 w 1704975"/>
                <a:gd name="connsiteY240" fmla="*/ 354044 h 1371600"/>
                <a:gd name="connsiteX241" fmla="*/ 939355 w 1704975"/>
                <a:gd name="connsiteY241" fmla="*/ 375380 h 1371600"/>
                <a:gd name="connsiteX242" fmla="*/ 960501 w 1704975"/>
                <a:gd name="connsiteY242" fmla="*/ 380047 h 1371600"/>
                <a:gd name="connsiteX243" fmla="*/ 962787 w 1704975"/>
                <a:gd name="connsiteY243" fmla="*/ 357759 h 1371600"/>
                <a:gd name="connsiteX244" fmla="*/ 975455 w 1704975"/>
                <a:gd name="connsiteY244" fmla="*/ 359092 h 1371600"/>
                <a:gd name="connsiteX245" fmla="*/ 993838 w 1704975"/>
                <a:gd name="connsiteY245" fmla="*/ 327088 h 1371600"/>
                <a:gd name="connsiteX246" fmla="*/ 1011079 w 1704975"/>
                <a:gd name="connsiteY246" fmla="*/ 337566 h 1371600"/>
                <a:gd name="connsiteX247" fmla="*/ 1019461 w 1704975"/>
                <a:gd name="connsiteY247" fmla="*/ 337661 h 1371600"/>
                <a:gd name="connsiteX248" fmla="*/ 1024318 w 1704975"/>
                <a:gd name="connsiteY248" fmla="*/ 329755 h 1371600"/>
                <a:gd name="connsiteX249" fmla="*/ 1019461 w 1704975"/>
                <a:gd name="connsiteY249" fmla="*/ 322612 h 1371600"/>
                <a:gd name="connsiteX250" fmla="*/ 1044035 w 1704975"/>
                <a:gd name="connsiteY250" fmla="*/ 289370 h 1371600"/>
                <a:gd name="connsiteX251" fmla="*/ 1036320 w 1704975"/>
                <a:gd name="connsiteY251" fmla="*/ 284035 h 1371600"/>
                <a:gd name="connsiteX252" fmla="*/ 1041368 w 1704975"/>
                <a:gd name="connsiteY252" fmla="*/ 278987 h 1371600"/>
                <a:gd name="connsiteX253" fmla="*/ 1048226 w 1704975"/>
                <a:gd name="connsiteY253" fmla="*/ 281273 h 1371600"/>
                <a:gd name="connsiteX254" fmla="*/ 1054037 w 1704975"/>
                <a:gd name="connsiteY254" fmla="*/ 279273 h 1371600"/>
                <a:gd name="connsiteX255" fmla="*/ 1044512 w 1704975"/>
                <a:gd name="connsiteY255" fmla="*/ 264700 h 1371600"/>
                <a:gd name="connsiteX256" fmla="*/ 1054513 w 1704975"/>
                <a:gd name="connsiteY256" fmla="*/ 246316 h 1371600"/>
                <a:gd name="connsiteX257" fmla="*/ 1063752 w 1704975"/>
                <a:gd name="connsiteY257" fmla="*/ 250222 h 1371600"/>
                <a:gd name="connsiteX258" fmla="*/ 1065181 w 1704975"/>
                <a:gd name="connsiteY258" fmla="*/ 258223 h 1371600"/>
                <a:gd name="connsiteX259" fmla="*/ 1075277 w 1704975"/>
                <a:gd name="connsiteY259" fmla="*/ 259366 h 1371600"/>
                <a:gd name="connsiteX260" fmla="*/ 1076611 w 1704975"/>
                <a:gd name="connsiteY260" fmla="*/ 262985 h 1371600"/>
                <a:gd name="connsiteX261" fmla="*/ 1083183 w 1704975"/>
                <a:gd name="connsiteY261" fmla="*/ 264985 h 1371600"/>
                <a:gd name="connsiteX262" fmla="*/ 1088136 w 1704975"/>
                <a:gd name="connsiteY262" fmla="*/ 274987 h 1371600"/>
                <a:gd name="connsiteX263" fmla="*/ 1120521 w 1704975"/>
                <a:gd name="connsiteY263" fmla="*/ 294132 h 1371600"/>
                <a:gd name="connsiteX264" fmla="*/ 1115854 w 1704975"/>
                <a:gd name="connsiteY264" fmla="*/ 302038 h 1371600"/>
                <a:gd name="connsiteX265" fmla="*/ 1124998 w 1704975"/>
                <a:gd name="connsiteY265" fmla="*/ 306324 h 1371600"/>
                <a:gd name="connsiteX266" fmla="*/ 1131570 w 1704975"/>
                <a:gd name="connsiteY266" fmla="*/ 306324 h 1371600"/>
                <a:gd name="connsiteX267" fmla="*/ 1149096 w 1704975"/>
                <a:gd name="connsiteY267" fmla="*/ 324993 h 1371600"/>
                <a:gd name="connsiteX268" fmla="*/ 1165765 w 1704975"/>
                <a:gd name="connsiteY268" fmla="*/ 332422 h 1371600"/>
                <a:gd name="connsiteX269" fmla="*/ 1179005 w 1704975"/>
                <a:gd name="connsiteY269" fmla="*/ 332327 h 1371600"/>
                <a:gd name="connsiteX270" fmla="*/ 1185863 w 1704975"/>
                <a:gd name="connsiteY270" fmla="*/ 329184 h 1371600"/>
                <a:gd name="connsiteX271" fmla="*/ 1197007 w 1704975"/>
                <a:gd name="connsiteY271" fmla="*/ 310420 h 1371600"/>
                <a:gd name="connsiteX272" fmla="*/ 1217581 w 1704975"/>
                <a:gd name="connsiteY272" fmla="*/ 297847 h 1371600"/>
                <a:gd name="connsiteX273" fmla="*/ 1230535 w 1704975"/>
                <a:gd name="connsiteY273" fmla="*/ 271939 h 1371600"/>
                <a:gd name="connsiteX274" fmla="*/ 1241298 w 1704975"/>
                <a:gd name="connsiteY274" fmla="*/ 262033 h 1371600"/>
                <a:gd name="connsiteX275" fmla="*/ 1247775 w 1704975"/>
                <a:gd name="connsiteY275" fmla="*/ 244126 h 1371600"/>
                <a:gd name="connsiteX276" fmla="*/ 1242727 w 1704975"/>
                <a:gd name="connsiteY276" fmla="*/ 232505 h 1371600"/>
                <a:gd name="connsiteX277" fmla="*/ 1249966 w 1704975"/>
                <a:gd name="connsiteY277" fmla="*/ 211741 h 1371600"/>
                <a:gd name="connsiteX278" fmla="*/ 1238726 w 1704975"/>
                <a:gd name="connsiteY278" fmla="*/ 215741 h 1371600"/>
                <a:gd name="connsiteX279" fmla="*/ 1230249 w 1704975"/>
                <a:gd name="connsiteY279" fmla="*/ 215265 h 1371600"/>
                <a:gd name="connsiteX280" fmla="*/ 1234916 w 1704975"/>
                <a:gd name="connsiteY280" fmla="*/ 204025 h 1371600"/>
                <a:gd name="connsiteX281" fmla="*/ 1228915 w 1704975"/>
                <a:gd name="connsiteY281" fmla="*/ 202978 h 1371600"/>
                <a:gd name="connsiteX282" fmla="*/ 1221676 w 1704975"/>
                <a:gd name="connsiteY282" fmla="*/ 215741 h 1371600"/>
                <a:gd name="connsiteX283" fmla="*/ 1207103 w 1704975"/>
                <a:gd name="connsiteY283" fmla="*/ 219932 h 1371600"/>
                <a:gd name="connsiteX284" fmla="*/ 1205579 w 1704975"/>
                <a:gd name="connsiteY284" fmla="*/ 214884 h 1371600"/>
                <a:gd name="connsiteX285" fmla="*/ 1199102 w 1704975"/>
                <a:gd name="connsiteY285" fmla="*/ 217265 h 1371600"/>
                <a:gd name="connsiteX286" fmla="*/ 1188244 w 1704975"/>
                <a:gd name="connsiteY286" fmla="*/ 212026 h 1371600"/>
                <a:gd name="connsiteX287" fmla="*/ 1188053 w 1704975"/>
                <a:gd name="connsiteY287" fmla="*/ 206692 h 1371600"/>
                <a:gd name="connsiteX288" fmla="*/ 1195102 w 1704975"/>
                <a:gd name="connsiteY288" fmla="*/ 202597 h 1371600"/>
                <a:gd name="connsiteX289" fmla="*/ 1211104 w 1704975"/>
                <a:gd name="connsiteY289" fmla="*/ 201263 h 1371600"/>
                <a:gd name="connsiteX290" fmla="*/ 1210342 w 1704975"/>
                <a:gd name="connsiteY290" fmla="*/ 186309 h 1371600"/>
                <a:gd name="connsiteX291" fmla="*/ 1202626 w 1704975"/>
                <a:gd name="connsiteY291" fmla="*/ 177070 h 1371600"/>
                <a:gd name="connsiteX292" fmla="*/ 1201007 w 1704975"/>
                <a:gd name="connsiteY292" fmla="*/ 168402 h 1371600"/>
                <a:gd name="connsiteX293" fmla="*/ 1191577 w 1704975"/>
                <a:gd name="connsiteY293" fmla="*/ 158020 h 1371600"/>
                <a:gd name="connsiteX294" fmla="*/ 1192435 w 1704975"/>
                <a:gd name="connsiteY294" fmla="*/ 155638 h 1371600"/>
                <a:gd name="connsiteX295" fmla="*/ 1200055 w 1704975"/>
                <a:gd name="connsiteY295" fmla="*/ 149828 h 1371600"/>
                <a:gd name="connsiteX296" fmla="*/ 1207198 w 1704975"/>
                <a:gd name="connsiteY296" fmla="*/ 136398 h 1371600"/>
                <a:gd name="connsiteX297" fmla="*/ 1214247 w 1704975"/>
                <a:gd name="connsiteY297" fmla="*/ 133636 h 1371600"/>
                <a:gd name="connsiteX298" fmla="*/ 1228344 w 1704975"/>
                <a:gd name="connsiteY298" fmla="*/ 120777 h 1371600"/>
                <a:gd name="connsiteX299" fmla="*/ 1244060 w 1704975"/>
                <a:gd name="connsiteY299" fmla="*/ 137350 h 1371600"/>
                <a:gd name="connsiteX300" fmla="*/ 1260253 w 1704975"/>
                <a:gd name="connsiteY300" fmla="*/ 131350 h 1371600"/>
                <a:gd name="connsiteX301" fmla="*/ 1265206 w 1704975"/>
                <a:gd name="connsiteY301" fmla="*/ 138398 h 1371600"/>
                <a:gd name="connsiteX302" fmla="*/ 1272730 w 1704975"/>
                <a:gd name="connsiteY302" fmla="*/ 137636 h 1371600"/>
                <a:gd name="connsiteX303" fmla="*/ 1277017 w 1704975"/>
                <a:gd name="connsiteY303" fmla="*/ 146590 h 1371600"/>
                <a:gd name="connsiteX304" fmla="*/ 1273492 w 1704975"/>
                <a:gd name="connsiteY304" fmla="*/ 153543 h 1371600"/>
                <a:gd name="connsiteX305" fmla="*/ 1265491 w 1704975"/>
                <a:gd name="connsiteY305" fmla="*/ 159353 h 1371600"/>
                <a:gd name="connsiteX306" fmla="*/ 1244155 w 1704975"/>
                <a:gd name="connsiteY306" fmla="*/ 165925 h 1371600"/>
                <a:gd name="connsiteX307" fmla="*/ 1239298 w 1704975"/>
                <a:gd name="connsiteY307" fmla="*/ 174784 h 1371600"/>
                <a:gd name="connsiteX308" fmla="*/ 1257872 w 1704975"/>
                <a:gd name="connsiteY308" fmla="*/ 201739 h 1371600"/>
                <a:gd name="connsiteX309" fmla="*/ 1265206 w 1704975"/>
                <a:gd name="connsiteY309" fmla="*/ 197549 h 1371600"/>
                <a:gd name="connsiteX310" fmla="*/ 1273588 w 1704975"/>
                <a:gd name="connsiteY310" fmla="*/ 207645 h 1371600"/>
                <a:gd name="connsiteX311" fmla="*/ 1291304 w 1704975"/>
                <a:gd name="connsiteY311" fmla="*/ 198120 h 1371600"/>
                <a:gd name="connsiteX312" fmla="*/ 1302544 w 1704975"/>
                <a:gd name="connsiteY312" fmla="*/ 197739 h 1371600"/>
                <a:gd name="connsiteX313" fmla="*/ 1315974 w 1704975"/>
                <a:gd name="connsiteY313" fmla="*/ 202311 h 1371600"/>
                <a:gd name="connsiteX314" fmla="*/ 1314450 w 1704975"/>
                <a:gd name="connsiteY314" fmla="*/ 217741 h 1371600"/>
                <a:gd name="connsiteX315" fmla="*/ 1317498 w 1704975"/>
                <a:gd name="connsiteY315" fmla="*/ 219742 h 1371600"/>
                <a:gd name="connsiteX316" fmla="*/ 1316641 w 1704975"/>
                <a:gd name="connsiteY316" fmla="*/ 226314 h 1371600"/>
                <a:gd name="connsiteX317" fmla="*/ 1336453 w 1704975"/>
                <a:gd name="connsiteY317" fmla="*/ 226504 h 1371600"/>
                <a:gd name="connsiteX318" fmla="*/ 1338263 w 1704975"/>
                <a:gd name="connsiteY318" fmla="*/ 235267 h 1371600"/>
                <a:gd name="connsiteX319" fmla="*/ 1336643 w 1704975"/>
                <a:gd name="connsiteY319" fmla="*/ 250317 h 1371600"/>
                <a:gd name="connsiteX320" fmla="*/ 1329499 w 1704975"/>
                <a:gd name="connsiteY320" fmla="*/ 259175 h 1371600"/>
                <a:gd name="connsiteX321" fmla="*/ 1313879 w 1704975"/>
                <a:gd name="connsiteY321" fmla="*/ 266509 h 1371600"/>
                <a:gd name="connsiteX322" fmla="*/ 1316450 w 1704975"/>
                <a:gd name="connsiteY322" fmla="*/ 270129 h 1371600"/>
                <a:gd name="connsiteX323" fmla="*/ 1329499 w 1704975"/>
                <a:gd name="connsiteY323" fmla="*/ 279559 h 1371600"/>
                <a:gd name="connsiteX324" fmla="*/ 1333786 w 1704975"/>
                <a:gd name="connsiteY324" fmla="*/ 273939 h 1371600"/>
                <a:gd name="connsiteX325" fmla="*/ 1343501 w 1704975"/>
                <a:gd name="connsiteY325" fmla="*/ 271177 h 1371600"/>
                <a:gd name="connsiteX326" fmla="*/ 1343215 w 1704975"/>
                <a:gd name="connsiteY326" fmla="*/ 266795 h 1371600"/>
                <a:gd name="connsiteX327" fmla="*/ 1355503 w 1704975"/>
                <a:gd name="connsiteY327" fmla="*/ 276892 h 1371600"/>
                <a:gd name="connsiteX328" fmla="*/ 1364551 w 1704975"/>
                <a:gd name="connsiteY328" fmla="*/ 275654 h 1371600"/>
                <a:gd name="connsiteX329" fmla="*/ 1370552 w 1704975"/>
                <a:gd name="connsiteY329" fmla="*/ 279083 h 1371600"/>
                <a:gd name="connsiteX330" fmla="*/ 1375886 w 1704975"/>
                <a:gd name="connsiteY330" fmla="*/ 277654 h 1371600"/>
                <a:gd name="connsiteX331" fmla="*/ 1376648 w 1704975"/>
                <a:gd name="connsiteY331" fmla="*/ 280225 h 1371600"/>
                <a:gd name="connsiteX332" fmla="*/ 1384649 w 1704975"/>
                <a:gd name="connsiteY332" fmla="*/ 280035 h 1371600"/>
                <a:gd name="connsiteX333" fmla="*/ 1388555 w 1704975"/>
                <a:gd name="connsiteY333" fmla="*/ 275177 h 1371600"/>
                <a:gd name="connsiteX334" fmla="*/ 1390364 w 1704975"/>
                <a:gd name="connsiteY334" fmla="*/ 279083 h 1371600"/>
                <a:gd name="connsiteX335" fmla="*/ 1395222 w 1704975"/>
                <a:gd name="connsiteY335" fmla="*/ 273939 h 1371600"/>
                <a:gd name="connsiteX336" fmla="*/ 1400747 w 1704975"/>
                <a:gd name="connsiteY336" fmla="*/ 284035 h 1371600"/>
                <a:gd name="connsiteX337" fmla="*/ 1399604 w 1704975"/>
                <a:gd name="connsiteY337" fmla="*/ 289370 h 1371600"/>
                <a:gd name="connsiteX338" fmla="*/ 1405033 w 1704975"/>
                <a:gd name="connsiteY338" fmla="*/ 292703 h 1371600"/>
                <a:gd name="connsiteX339" fmla="*/ 1425892 w 1704975"/>
                <a:gd name="connsiteY339" fmla="*/ 287083 h 1371600"/>
                <a:gd name="connsiteX340" fmla="*/ 1423225 w 1704975"/>
                <a:gd name="connsiteY340" fmla="*/ 302704 h 1371600"/>
                <a:gd name="connsiteX341" fmla="*/ 1417510 w 1704975"/>
                <a:gd name="connsiteY341" fmla="*/ 313849 h 1371600"/>
                <a:gd name="connsiteX342" fmla="*/ 1413034 w 1704975"/>
                <a:gd name="connsiteY342" fmla="*/ 316611 h 1371600"/>
                <a:gd name="connsiteX343" fmla="*/ 1402080 w 1704975"/>
                <a:gd name="connsiteY343" fmla="*/ 321088 h 1371600"/>
                <a:gd name="connsiteX344" fmla="*/ 1394650 w 1704975"/>
                <a:gd name="connsiteY344" fmla="*/ 338709 h 1371600"/>
                <a:gd name="connsiteX345" fmla="*/ 1384744 w 1704975"/>
                <a:gd name="connsiteY345" fmla="*/ 346234 h 1371600"/>
                <a:gd name="connsiteX346" fmla="*/ 1391983 w 1704975"/>
                <a:gd name="connsiteY346" fmla="*/ 355283 h 1371600"/>
                <a:gd name="connsiteX347" fmla="*/ 1387792 w 1704975"/>
                <a:gd name="connsiteY347" fmla="*/ 359759 h 1371600"/>
                <a:gd name="connsiteX348" fmla="*/ 1385983 w 1704975"/>
                <a:gd name="connsiteY348" fmla="*/ 368903 h 1371600"/>
                <a:gd name="connsiteX349" fmla="*/ 1374839 w 1704975"/>
                <a:gd name="connsiteY349" fmla="*/ 384715 h 1371600"/>
                <a:gd name="connsiteX350" fmla="*/ 1368742 w 1704975"/>
                <a:gd name="connsiteY350" fmla="*/ 384715 h 1371600"/>
                <a:gd name="connsiteX351" fmla="*/ 1367695 w 1704975"/>
                <a:gd name="connsiteY351" fmla="*/ 391096 h 1371600"/>
                <a:gd name="connsiteX352" fmla="*/ 1363027 w 1704975"/>
                <a:gd name="connsiteY352" fmla="*/ 395002 h 1371600"/>
                <a:gd name="connsiteX353" fmla="*/ 1361980 w 1704975"/>
                <a:gd name="connsiteY353" fmla="*/ 412909 h 1371600"/>
                <a:gd name="connsiteX354" fmla="*/ 1357313 w 1704975"/>
                <a:gd name="connsiteY354" fmla="*/ 424910 h 1371600"/>
                <a:gd name="connsiteX355" fmla="*/ 1365409 w 1704975"/>
                <a:gd name="connsiteY355" fmla="*/ 426149 h 1371600"/>
                <a:gd name="connsiteX356" fmla="*/ 1376077 w 1704975"/>
                <a:gd name="connsiteY356" fmla="*/ 433007 h 1371600"/>
                <a:gd name="connsiteX357" fmla="*/ 1410557 w 1704975"/>
                <a:gd name="connsiteY357" fmla="*/ 433387 h 1371600"/>
                <a:gd name="connsiteX358" fmla="*/ 1427988 w 1704975"/>
                <a:gd name="connsiteY358" fmla="*/ 439769 h 1371600"/>
                <a:gd name="connsiteX359" fmla="*/ 1422654 w 1704975"/>
                <a:gd name="connsiteY359" fmla="*/ 447580 h 1371600"/>
                <a:gd name="connsiteX360" fmla="*/ 1430274 w 1704975"/>
                <a:gd name="connsiteY360" fmla="*/ 447675 h 1371600"/>
                <a:gd name="connsiteX361" fmla="*/ 1426559 w 1704975"/>
                <a:gd name="connsiteY361" fmla="*/ 452628 h 1371600"/>
                <a:gd name="connsiteX362" fmla="*/ 1425607 w 1704975"/>
                <a:gd name="connsiteY362" fmla="*/ 459391 h 1371600"/>
                <a:gd name="connsiteX363" fmla="*/ 1429702 w 1704975"/>
                <a:gd name="connsiteY363" fmla="*/ 469106 h 1371600"/>
                <a:gd name="connsiteX364" fmla="*/ 1421892 w 1704975"/>
                <a:gd name="connsiteY364" fmla="*/ 476631 h 1371600"/>
                <a:gd name="connsiteX365" fmla="*/ 1427512 w 1704975"/>
                <a:gd name="connsiteY365" fmla="*/ 483584 h 1371600"/>
                <a:gd name="connsiteX366" fmla="*/ 1431512 w 1704975"/>
                <a:gd name="connsiteY366" fmla="*/ 500825 h 1371600"/>
                <a:gd name="connsiteX367" fmla="*/ 1444180 w 1704975"/>
                <a:gd name="connsiteY367" fmla="*/ 498253 h 1371600"/>
                <a:gd name="connsiteX368" fmla="*/ 1450848 w 1704975"/>
                <a:gd name="connsiteY368" fmla="*/ 487680 h 1371600"/>
                <a:gd name="connsiteX369" fmla="*/ 1455896 w 1704975"/>
                <a:gd name="connsiteY369" fmla="*/ 487204 h 1371600"/>
                <a:gd name="connsiteX370" fmla="*/ 1460278 w 1704975"/>
                <a:gd name="connsiteY370" fmla="*/ 489109 h 1371600"/>
                <a:gd name="connsiteX371" fmla="*/ 1457801 w 1704975"/>
                <a:gd name="connsiteY371" fmla="*/ 498538 h 1371600"/>
                <a:gd name="connsiteX372" fmla="*/ 1472374 w 1704975"/>
                <a:gd name="connsiteY372" fmla="*/ 501967 h 1371600"/>
                <a:gd name="connsiteX373" fmla="*/ 1472660 w 1704975"/>
                <a:gd name="connsiteY373" fmla="*/ 498729 h 1371600"/>
                <a:gd name="connsiteX374" fmla="*/ 1477899 w 1704975"/>
                <a:gd name="connsiteY374" fmla="*/ 498062 h 1371600"/>
                <a:gd name="connsiteX375" fmla="*/ 1469898 w 1704975"/>
                <a:gd name="connsiteY375" fmla="*/ 481679 h 1371600"/>
                <a:gd name="connsiteX376" fmla="*/ 1494377 w 1704975"/>
                <a:gd name="connsiteY376" fmla="*/ 477964 h 1371600"/>
                <a:gd name="connsiteX377" fmla="*/ 1532287 w 1704975"/>
                <a:gd name="connsiteY377" fmla="*/ 457962 h 1371600"/>
                <a:gd name="connsiteX378" fmla="*/ 1539049 w 1704975"/>
                <a:gd name="connsiteY378" fmla="*/ 459010 h 1371600"/>
                <a:gd name="connsiteX379" fmla="*/ 1577149 w 1704975"/>
                <a:gd name="connsiteY379" fmla="*/ 473392 h 1371600"/>
                <a:gd name="connsiteX380" fmla="*/ 1580769 w 1704975"/>
                <a:gd name="connsiteY380" fmla="*/ 472630 h 1371600"/>
                <a:gd name="connsiteX381" fmla="*/ 1577912 w 1704975"/>
                <a:gd name="connsiteY381" fmla="*/ 491204 h 1371600"/>
                <a:gd name="connsiteX382" fmla="*/ 1581436 w 1704975"/>
                <a:gd name="connsiteY382" fmla="*/ 500443 h 1371600"/>
                <a:gd name="connsiteX383" fmla="*/ 1584007 w 1704975"/>
                <a:gd name="connsiteY383" fmla="*/ 500348 h 1371600"/>
                <a:gd name="connsiteX384" fmla="*/ 1586008 w 1704975"/>
                <a:gd name="connsiteY384" fmla="*/ 513588 h 1371600"/>
                <a:gd name="connsiteX385" fmla="*/ 1590580 w 1704975"/>
                <a:gd name="connsiteY385" fmla="*/ 513302 h 1371600"/>
                <a:gd name="connsiteX386" fmla="*/ 1592199 w 1704975"/>
                <a:gd name="connsiteY386" fmla="*/ 523494 h 1371600"/>
                <a:gd name="connsiteX387" fmla="*/ 1588960 w 1704975"/>
                <a:gd name="connsiteY387" fmla="*/ 525113 h 1371600"/>
                <a:gd name="connsiteX388" fmla="*/ 1592866 w 1704975"/>
                <a:gd name="connsiteY388" fmla="*/ 535591 h 1371600"/>
                <a:gd name="connsiteX389" fmla="*/ 1590675 w 1704975"/>
                <a:gd name="connsiteY389" fmla="*/ 538639 h 1371600"/>
                <a:gd name="connsiteX390" fmla="*/ 1594580 w 1704975"/>
                <a:gd name="connsiteY390" fmla="*/ 538353 h 1371600"/>
                <a:gd name="connsiteX391" fmla="*/ 1601819 w 1704975"/>
                <a:gd name="connsiteY391" fmla="*/ 544449 h 1371600"/>
                <a:gd name="connsiteX392" fmla="*/ 1607439 w 1704975"/>
                <a:gd name="connsiteY392" fmla="*/ 530066 h 1371600"/>
                <a:gd name="connsiteX393" fmla="*/ 1644587 w 1704975"/>
                <a:gd name="connsiteY393" fmla="*/ 540829 h 1371600"/>
                <a:gd name="connsiteX394" fmla="*/ 1648587 w 1704975"/>
                <a:gd name="connsiteY394" fmla="*/ 552164 h 1371600"/>
                <a:gd name="connsiteX395" fmla="*/ 1646968 w 1704975"/>
                <a:gd name="connsiteY395" fmla="*/ 562166 h 1371600"/>
                <a:gd name="connsiteX396" fmla="*/ 1649539 w 1704975"/>
                <a:gd name="connsiteY396" fmla="*/ 573024 h 1371600"/>
                <a:gd name="connsiteX397" fmla="*/ 1648777 w 1704975"/>
                <a:gd name="connsiteY397" fmla="*/ 580454 h 1371600"/>
                <a:gd name="connsiteX398" fmla="*/ 1640681 w 1704975"/>
                <a:gd name="connsiteY398" fmla="*/ 593693 h 1371600"/>
                <a:gd name="connsiteX399" fmla="*/ 1649539 w 1704975"/>
                <a:gd name="connsiteY399" fmla="*/ 593598 h 1371600"/>
                <a:gd name="connsiteX400" fmla="*/ 1654207 w 1704975"/>
                <a:gd name="connsiteY400" fmla="*/ 610171 h 1371600"/>
                <a:gd name="connsiteX401" fmla="*/ 1656016 w 1704975"/>
                <a:gd name="connsiteY401" fmla="*/ 619411 h 1371600"/>
                <a:gd name="connsiteX402" fmla="*/ 1652778 w 1704975"/>
                <a:gd name="connsiteY402" fmla="*/ 638366 h 1371600"/>
                <a:gd name="connsiteX403" fmla="*/ 1694116 w 1704975"/>
                <a:gd name="connsiteY403" fmla="*/ 644938 h 1371600"/>
                <a:gd name="connsiteX404" fmla="*/ 1692307 w 1704975"/>
                <a:gd name="connsiteY404" fmla="*/ 657606 h 1371600"/>
                <a:gd name="connsiteX405" fmla="*/ 1664780 w 1704975"/>
                <a:gd name="connsiteY405" fmla="*/ 657034 h 1371600"/>
                <a:gd name="connsiteX406" fmla="*/ 1665732 w 1704975"/>
                <a:gd name="connsiteY406" fmla="*/ 667988 h 1371600"/>
                <a:gd name="connsiteX407" fmla="*/ 1661827 w 1704975"/>
                <a:gd name="connsiteY407" fmla="*/ 672275 h 1371600"/>
                <a:gd name="connsiteX408" fmla="*/ 1662208 w 1704975"/>
                <a:gd name="connsiteY408" fmla="*/ 676751 h 1371600"/>
                <a:gd name="connsiteX409" fmla="*/ 1674209 w 1704975"/>
                <a:gd name="connsiteY409" fmla="*/ 680752 h 1371600"/>
                <a:gd name="connsiteX410" fmla="*/ 1678210 w 1704975"/>
                <a:gd name="connsiteY410" fmla="*/ 690086 h 1371600"/>
                <a:gd name="connsiteX411" fmla="*/ 1671447 w 1704975"/>
                <a:gd name="connsiteY411" fmla="*/ 709993 h 1371600"/>
                <a:gd name="connsiteX412" fmla="*/ 1667542 w 1704975"/>
                <a:gd name="connsiteY412" fmla="*/ 717899 h 1371600"/>
                <a:gd name="connsiteX413" fmla="*/ 1665446 w 1704975"/>
                <a:gd name="connsiteY413" fmla="*/ 717233 h 1371600"/>
                <a:gd name="connsiteX414" fmla="*/ 1659636 w 1704975"/>
                <a:gd name="connsiteY414" fmla="*/ 733044 h 1371600"/>
                <a:gd name="connsiteX415" fmla="*/ 1648587 w 1704975"/>
                <a:gd name="connsiteY415" fmla="*/ 730853 h 1371600"/>
                <a:gd name="connsiteX416" fmla="*/ 1647539 w 1704975"/>
                <a:gd name="connsiteY416" fmla="*/ 735425 h 1371600"/>
                <a:gd name="connsiteX417" fmla="*/ 1643729 w 1704975"/>
                <a:gd name="connsiteY417" fmla="*/ 733711 h 1371600"/>
                <a:gd name="connsiteX418" fmla="*/ 1643824 w 1704975"/>
                <a:gd name="connsiteY418" fmla="*/ 735425 h 1371600"/>
                <a:gd name="connsiteX419" fmla="*/ 1602676 w 1704975"/>
                <a:gd name="connsiteY419" fmla="*/ 740950 h 1371600"/>
                <a:gd name="connsiteX420" fmla="*/ 1605629 w 1704975"/>
                <a:gd name="connsiteY420" fmla="*/ 747713 h 1371600"/>
                <a:gd name="connsiteX421" fmla="*/ 1608582 w 1704975"/>
                <a:gd name="connsiteY421" fmla="*/ 746950 h 1371600"/>
                <a:gd name="connsiteX422" fmla="*/ 1610201 w 1704975"/>
                <a:gd name="connsiteY422" fmla="*/ 756761 h 1371600"/>
                <a:gd name="connsiteX423" fmla="*/ 1611916 w 1704975"/>
                <a:gd name="connsiteY423" fmla="*/ 756190 h 1371600"/>
                <a:gd name="connsiteX424" fmla="*/ 1619059 w 1704975"/>
                <a:gd name="connsiteY424" fmla="*/ 772287 h 1371600"/>
                <a:gd name="connsiteX425" fmla="*/ 1625441 w 1704975"/>
                <a:gd name="connsiteY425" fmla="*/ 779812 h 1371600"/>
                <a:gd name="connsiteX426" fmla="*/ 1629442 w 1704975"/>
                <a:gd name="connsiteY426" fmla="*/ 810959 h 1371600"/>
                <a:gd name="connsiteX427" fmla="*/ 1638872 w 1704975"/>
                <a:gd name="connsiteY427" fmla="*/ 810768 h 1371600"/>
                <a:gd name="connsiteX428" fmla="*/ 1638109 w 1704975"/>
                <a:gd name="connsiteY428" fmla="*/ 826579 h 1371600"/>
                <a:gd name="connsiteX429" fmla="*/ 1645253 w 1704975"/>
                <a:gd name="connsiteY429" fmla="*/ 823436 h 1371600"/>
                <a:gd name="connsiteX430" fmla="*/ 1645920 w 1704975"/>
                <a:gd name="connsiteY430" fmla="*/ 835438 h 1371600"/>
                <a:gd name="connsiteX431" fmla="*/ 1641824 w 1704975"/>
                <a:gd name="connsiteY431" fmla="*/ 862965 h 1371600"/>
                <a:gd name="connsiteX432" fmla="*/ 1646872 w 1704975"/>
                <a:gd name="connsiteY432" fmla="*/ 862393 h 1371600"/>
                <a:gd name="connsiteX433" fmla="*/ 1642015 w 1704975"/>
                <a:gd name="connsiteY433" fmla="*/ 887825 h 1371600"/>
                <a:gd name="connsiteX434" fmla="*/ 1659064 w 1704975"/>
                <a:gd name="connsiteY434" fmla="*/ 896588 h 1371600"/>
                <a:gd name="connsiteX435" fmla="*/ 1658779 w 1704975"/>
                <a:gd name="connsiteY435" fmla="*/ 899160 h 1371600"/>
                <a:gd name="connsiteX436" fmla="*/ 1663637 w 1704975"/>
                <a:gd name="connsiteY436" fmla="*/ 899636 h 1371600"/>
                <a:gd name="connsiteX437" fmla="*/ 1663446 w 1704975"/>
                <a:gd name="connsiteY437" fmla="*/ 901732 h 1371600"/>
                <a:gd name="connsiteX438" fmla="*/ 1681829 w 1704975"/>
                <a:gd name="connsiteY438" fmla="*/ 908304 h 1371600"/>
                <a:gd name="connsiteX439" fmla="*/ 1698784 w 1704975"/>
                <a:gd name="connsiteY439" fmla="*/ 906399 h 1371600"/>
                <a:gd name="connsiteX440" fmla="*/ 1700308 w 1704975"/>
                <a:gd name="connsiteY440" fmla="*/ 915638 h 1371600"/>
                <a:gd name="connsiteX441" fmla="*/ 1686497 w 1704975"/>
                <a:gd name="connsiteY441" fmla="*/ 919353 h 1371600"/>
                <a:gd name="connsiteX442" fmla="*/ 1689735 w 1704975"/>
                <a:gd name="connsiteY442" fmla="*/ 941737 h 1371600"/>
                <a:gd name="connsiteX443" fmla="*/ 1624108 w 1704975"/>
                <a:gd name="connsiteY443" fmla="*/ 957453 h 1371600"/>
                <a:gd name="connsiteX444" fmla="*/ 1596866 w 1704975"/>
                <a:gd name="connsiteY444" fmla="*/ 976789 h 1371600"/>
                <a:gd name="connsiteX445" fmla="*/ 1565624 w 1704975"/>
                <a:gd name="connsiteY445" fmla="*/ 990409 h 1371600"/>
                <a:gd name="connsiteX446" fmla="*/ 1564291 w 1704975"/>
                <a:gd name="connsiteY446" fmla="*/ 985838 h 1371600"/>
                <a:gd name="connsiteX447" fmla="*/ 1560195 w 1704975"/>
                <a:gd name="connsiteY447" fmla="*/ 983933 h 1371600"/>
                <a:gd name="connsiteX448" fmla="*/ 1553718 w 1704975"/>
                <a:gd name="connsiteY448" fmla="*/ 981456 h 1371600"/>
                <a:gd name="connsiteX449" fmla="*/ 1546955 w 1704975"/>
                <a:gd name="connsiteY449" fmla="*/ 982504 h 1371600"/>
                <a:gd name="connsiteX450" fmla="*/ 1548384 w 1704975"/>
                <a:gd name="connsiteY450" fmla="*/ 959263 h 1371600"/>
                <a:gd name="connsiteX451" fmla="*/ 1551051 w 1704975"/>
                <a:gd name="connsiteY451" fmla="*/ 959072 h 1371600"/>
                <a:gd name="connsiteX452" fmla="*/ 1549146 w 1704975"/>
                <a:gd name="connsiteY452" fmla="*/ 930974 h 1371600"/>
                <a:gd name="connsiteX453" fmla="*/ 1522190 w 1704975"/>
                <a:gd name="connsiteY453" fmla="*/ 932402 h 1371600"/>
                <a:gd name="connsiteX454" fmla="*/ 1518285 w 1704975"/>
                <a:gd name="connsiteY454" fmla="*/ 927735 h 1371600"/>
                <a:gd name="connsiteX455" fmla="*/ 1514951 w 1704975"/>
                <a:gd name="connsiteY455" fmla="*/ 929450 h 1371600"/>
                <a:gd name="connsiteX456" fmla="*/ 1508189 w 1704975"/>
                <a:gd name="connsiteY456" fmla="*/ 909447 h 1371600"/>
                <a:gd name="connsiteX457" fmla="*/ 1504188 w 1704975"/>
                <a:gd name="connsiteY457" fmla="*/ 909923 h 1371600"/>
                <a:gd name="connsiteX458" fmla="*/ 1504283 w 1704975"/>
                <a:gd name="connsiteY458" fmla="*/ 907447 h 1371600"/>
                <a:gd name="connsiteX459" fmla="*/ 1492472 w 1704975"/>
                <a:gd name="connsiteY459" fmla="*/ 906971 h 1371600"/>
                <a:gd name="connsiteX460" fmla="*/ 1491139 w 1704975"/>
                <a:gd name="connsiteY460" fmla="*/ 916305 h 1371600"/>
                <a:gd name="connsiteX461" fmla="*/ 1485614 w 1704975"/>
                <a:gd name="connsiteY461" fmla="*/ 915353 h 1371600"/>
                <a:gd name="connsiteX462" fmla="*/ 1482090 w 1704975"/>
                <a:gd name="connsiteY462" fmla="*/ 941356 h 1371600"/>
                <a:gd name="connsiteX463" fmla="*/ 1483519 w 1704975"/>
                <a:gd name="connsiteY463" fmla="*/ 950214 h 1371600"/>
                <a:gd name="connsiteX464" fmla="*/ 1468469 w 1704975"/>
                <a:gd name="connsiteY464" fmla="*/ 955929 h 1371600"/>
                <a:gd name="connsiteX465" fmla="*/ 1469231 w 1704975"/>
                <a:gd name="connsiteY465" fmla="*/ 961739 h 1371600"/>
                <a:gd name="connsiteX466" fmla="*/ 1450753 w 1704975"/>
                <a:gd name="connsiteY466" fmla="*/ 966978 h 1371600"/>
                <a:gd name="connsiteX467" fmla="*/ 1446371 w 1704975"/>
                <a:gd name="connsiteY467" fmla="*/ 954881 h 1371600"/>
                <a:gd name="connsiteX468" fmla="*/ 1420939 w 1704975"/>
                <a:gd name="connsiteY468" fmla="*/ 962311 h 1371600"/>
                <a:gd name="connsiteX469" fmla="*/ 1414367 w 1704975"/>
                <a:gd name="connsiteY469" fmla="*/ 947071 h 1371600"/>
                <a:gd name="connsiteX470" fmla="*/ 1409129 w 1704975"/>
                <a:gd name="connsiteY470" fmla="*/ 948880 h 1371600"/>
                <a:gd name="connsiteX471" fmla="*/ 1394746 w 1704975"/>
                <a:gd name="connsiteY471" fmla="*/ 943070 h 1371600"/>
                <a:gd name="connsiteX472" fmla="*/ 1393984 w 1704975"/>
                <a:gd name="connsiteY472" fmla="*/ 946309 h 1371600"/>
                <a:gd name="connsiteX473" fmla="*/ 1347597 w 1704975"/>
                <a:gd name="connsiteY473" fmla="*/ 956120 h 1371600"/>
                <a:gd name="connsiteX474" fmla="*/ 1348264 w 1704975"/>
                <a:gd name="connsiteY474" fmla="*/ 959263 h 1371600"/>
                <a:gd name="connsiteX475" fmla="*/ 1333690 w 1704975"/>
                <a:gd name="connsiteY475" fmla="*/ 957453 h 1371600"/>
                <a:gd name="connsiteX476" fmla="*/ 1333500 w 1704975"/>
                <a:gd name="connsiteY476" fmla="*/ 955738 h 1371600"/>
                <a:gd name="connsiteX477" fmla="*/ 1323308 w 1704975"/>
                <a:gd name="connsiteY477" fmla="*/ 956024 h 1371600"/>
                <a:gd name="connsiteX478" fmla="*/ 1293876 w 1704975"/>
                <a:gd name="connsiteY478" fmla="*/ 962120 h 1371600"/>
                <a:gd name="connsiteX479" fmla="*/ 1273969 w 1704975"/>
                <a:gd name="connsiteY479" fmla="*/ 963835 h 1371600"/>
                <a:gd name="connsiteX480" fmla="*/ 1273397 w 1704975"/>
                <a:gd name="connsiteY480" fmla="*/ 961834 h 1371600"/>
                <a:gd name="connsiteX481" fmla="*/ 1254538 w 1704975"/>
                <a:gd name="connsiteY481" fmla="*/ 965168 h 1371600"/>
                <a:gd name="connsiteX482" fmla="*/ 1254823 w 1704975"/>
                <a:gd name="connsiteY482" fmla="*/ 961739 h 1371600"/>
                <a:gd name="connsiteX483" fmla="*/ 1248823 w 1704975"/>
                <a:gd name="connsiteY483" fmla="*/ 961549 h 1371600"/>
                <a:gd name="connsiteX484" fmla="*/ 1233488 w 1704975"/>
                <a:gd name="connsiteY484" fmla="*/ 966025 h 1371600"/>
                <a:gd name="connsiteX485" fmla="*/ 1233392 w 1704975"/>
                <a:gd name="connsiteY485" fmla="*/ 958691 h 1371600"/>
                <a:gd name="connsiteX486" fmla="*/ 1227106 w 1704975"/>
                <a:gd name="connsiteY486" fmla="*/ 959644 h 1371600"/>
                <a:gd name="connsiteX487" fmla="*/ 1228344 w 1704975"/>
                <a:gd name="connsiteY487" fmla="*/ 954214 h 1371600"/>
                <a:gd name="connsiteX488" fmla="*/ 1211485 w 1704975"/>
                <a:gd name="connsiteY488" fmla="*/ 954976 h 1371600"/>
                <a:gd name="connsiteX489" fmla="*/ 1203389 w 1704975"/>
                <a:gd name="connsiteY489" fmla="*/ 952309 h 1371600"/>
                <a:gd name="connsiteX490" fmla="*/ 1196245 w 1704975"/>
                <a:gd name="connsiteY490" fmla="*/ 954500 h 1371600"/>
                <a:gd name="connsiteX491" fmla="*/ 1195388 w 1704975"/>
                <a:gd name="connsiteY491" fmla="*/ 951738 h 1371600"/>
                <a:gd name="connsiteX492" fmla="*/ 1176338 w 1704975"/>
                <a:gd name="connsiteY492" fmla="*/ 954405 h 1371600"/>
                <a:gd name="connsiteX493" fmla="*/ 1175956 w 1704975"/>
                <a:gd name="connsiteY493" fmla="*/ 950690 h 1371600"/>
                <a:gd name="connsiteX494" fmla="*/ 1161002 w 1704975"/>
                <a:gd name="connsiteY494" fmla="*/ 954310 h 1371600"/>
                <a:gd name="connsiteX495" fmla="*/ 1156525 w 1704975"/>
                <a:gd name="connsiteY495" fmla="*/ 951071 h 1371600"/>
                <a:gd name="connsiteX496" fmla="*/ 1150430 w 1704975"/>
                <a:gd name="connsiteY496" fmla="*/ 951167 h 1371600"/>
                <a:gd name="connsiteX497" fmla="*/ 1148048 w 1704975"/>
                <a:gd name="connsiteY497" fmla="*/ 942022 h 1371600"/>
                <a:gd name="connsiteX498" fmla="*/ 1133475 w 1704975"/>
                <a:gd name="connsiteY498" fmla="*/ 942975 h 1371600"/>
                <a:gd name="connsiteX499" fmla="*/ 1131760 w 1704975"/>
                <a:gd name="connsiteY499" fmla="*/ 951071 h 1371600"/>
                <a:gd name="connsiteX500" fmla="*/ 1124712 w 1704975"/>
                <a:gd name="connsiteY500" fmla="*/ 953548 h 1371600"/>
                <a:gd name="connsiteX501" fmla="*/ 1085374 w 1704975"/>
                <a:gd name="connsiteY501" fmla="*/ 954881 h 1371600"/>
                <a:gd name="connsiteX502" fmla="*/ 1083755 w 1704975"/>
                <a:gd name="connsiteY502" fmla="*/ 945928 h 1371600"/>
                <a:gd name="connsiteX503" fmla="*/ 1070039 w 1704975"/>
                <a:gd name="connsiteY503" fmla="*/ 948118 h 1371600"/>
                <a:gd name="connsiteX504" fmla="*/ 1065181 w 1704975"/>
                <a:gd name="connsiteY504" fmla="*/ 931926 h 1371600"/>
                <a:gd name="connsiteX505" fmla="*/ 1033272 w 1704975"/>
                <a:gd name="connsiteY505" fmla="*/ 940879 h 1371600"/>
                <a:gd name="connsiteX506" fmla="*/ 985552 w 1704975"/>
                <a:gd name="connsiteY506" fmla="*/ 947928 h 1371600"/>
                <a:gd name="connsiteX507" fmla="*/ 942784 w 1704975"/>
                <a:gd name="connsiteY507" fmla="*/ 943737 h 1371600"/>
                <a:gd name="connsiteX508" fmla="*/ 915067 w 1704975"/>
                <a:gd name="connsiteY508" fmla="*/ 946499 h 1371600"/>
                <a:gd name="connsiteX509" fmla="*/ 916686 w 1704975"/>
                <a:gd name="connsiteY509" fmla="*/ 959358 h 1371600"/>
                <a:gd name="connsiteX510" fmla="*/ 913066 w 1704975"/>
                <a:gd name="connsiteY510" fmla="*/ 959739 h 1371600"/>
                <a:gd name="connsiteX511" fmla="*/ 914686 w 1704975"/>
                <a:gd name="connsiteY511" fmla="*/ 965359 h 1371600"/>
                <a:gd name="connsiteX512" fmla="*/ 905542 w 1704975"/>
                <a:gd name="connsiteY512" fmla="*/ 990886 h 1371600"/>
                <a:gd name="connsiteX513" fmla="*/ 911066 w 1704975"/>
                <a:gd name="connsiteY513" fmla="*/ 1020794 h 1371600"/>
                <a:gd name="connsiteX514" fmla="*/ 905923 w 1704975"/>
                <a:gd name="connsiteY514" fmla="*/ 1023652 h 1371600"/>
                <a:gd name="connsiteX515" fmla="*/ 905065 w 1704975"/>
                <a:gd name="connsiteY515" fmla="*/ 1054894 h 1371600"/>
                <a:gd name="connsiteX516" fmla="*/ 906875 w 1704975"/>
                <a:gd name="connsiteY516" fmla="*/ 1055180 h 1371600"/>
                <a:gd name="connsiteX517" fmla="*/ 913162 w 1704975"/>
                <a:gd name="connsiteY517" fmla="*/ 1097090 h 1371600"/>
                <a:gd name="connsiteX518" fmla="*/ 913924 w 1704975"/>
                <a:gd name="connsiteY518" fmla="*/ 1099566 h 1371600"/>
                <a:gd name="connsiteX519" fmla="*/ 916210 w 1704975"/>
                <a:gd name="connsiteY519" fmla="*/ 1097375 h 1371600"/>
                <a:gd name="connsiteX520" fmla="*/ 918115 w 1704975"/>
                <a:gd name="connsiteY520" fmla="*/ 1109282 h 1371600"/>
                <a:gd name="connsiteX521" fmla="*/ 932879 w 1704975"/>
                <a:gd name="connsiteY521" fmla="*/ 1114520 h 1371600"/>
                <a:gd name="connsiteX522" fmla="*/ 930497 w 1704975"/>
                <a:gd name="connsiteY522" fmla="*/ 1131284 h 1371600"/>
                <a:gd name="connsiteX523" fmla="*/ 922591 w 1704975"/>
                <a:gd name="connsiteY523" fmla="*/ 1152620 h 1371600"/>
                <a:gd name="connsiteX524" fmla="*/ 926878 w 1704975"/>
                <a:gd name="connsiteY524" fmla="*/ 1156621 h 1371600"/>
                <a:gd name="connsiteX525" fmla="*/ 926116 w 1704975"/>
                <a:gd name="connsiteY525" fmla="*/ 1164050 h 1371600"/>
                <a:gd name="connsiteX526" fmla="*/ 924115 w 1704975"/>
                <a:gd name="connsiteY526" fmla="*/ 1164622 h 1371600"/>
                <a:gd name="connsiteX527" fmla="*/ 928116 w 1704975"/>
                <a:gd name="connsiteY527" fmla="*/ 1176052 h 1371600"/>
                <a:gd name="connsiteX528" fmla="*/ 939927 w 1704975"/>
                <a:gd name="connsiteY528" fmla="*/ 1194530 h 1371600"/>
                <a:gd name="connsiteX529" fmla="*/ 943070 w 1704975"/>
                <a:gd name="connsiteY529" fmla="*/ 1206722 h 1371600"/>
                <a:gd name="connsiteX530" fmla="*/ 949833 w 1704975"/>
                <a:gd name="connsiteY530" fmla="*/ 1206246 h 1371600"/>
                <a:gd name="connsiteX531" fmla="*/ 951929 w 1704975"/>
                <a:gd name="connsiteY531" fmla="*/ 1203865 h 1371600"/>
                <a:gd name="connsiteX532" fmla="*/ 953929 w 1704975"/>
                <a:gd name="connsiteY532" fmla="*/ 1208723 h 1371600"/>
                <a:gd name="connsiteX533" fmla="*/ 955167 w 1704975"/>
                <a:gd name="connsiteY533" fmla="*/ 1227582 h 1371600"/>
                <a:gd name="connsiteX534" fmla="*/ 947928 w 1704975"/>
                <a:gd name="connsiteY534" fmla="*/ 1227868 h 1371600"/>
                <a:gd name="connsiteX535" fmla="*/ 947071 w 1704975"/>
                <a:gd name="connsiteY535" fmla="*/ 1246156 h 1371600"/>
                <a:gd name="connsiteX536" fmla="*/ 980504 w 1704975"/>
                <a:gd name="connsiteY536" fmla="*/ 1255967 h 1371600"/>
                <a:gd name="connsiteX537" fmla="*/ 981456 w 1704975"/>
                <a:gd name="connsiteY537" fmla="*/ 1264444 h 1371600"/>
                <a:gd name="connsiteX538" fmla="*/ 955262 w 1704975"/>
                <a:gd name="connsiteY538" fmla="*/ 1280255 h 1371600"/>
                <a:gd name="connsiteX539" fmla="*/ 953548 w 1704975"/>
                <a:gd name="connsiteY539" fmla="*/ 1272445 h 1371600"/>
                <a:gd name="connsiteX540" fmla="*/ 948023 w 1704975"/>
                <a:gd name="connsiteY540" fmla="*/ 1273016 h 1371600"/>
                <a:gd name="connsiteX541" fmla="*/ 945928 w 1704975"/>
                <a:gd name="connsiteY541" fmla="*/ 1263491 h 1371600"/>
                <a:gd name="connsiteX542" fmla="*/ 944118 w 1704975"/>
                <a:gd name="connsiteY542" fmla="*/ 1264063 h 1371600"/>
                <a:gd name="connsiteX543" fmla="*/ 944404 w 1704975"/>
                <a:gd name="connsiteY543" fmla="*/ 1265968 h 1371600"/>
                <a:gd name="connsiteX544" fmla="*/ 934402 w 1704975"/>
                <a:gd name="connsiteY544" fmla="*/ 1270254 h 1371600"/>
                <a:gd name="connsiteX545" fmla="*/ 937736 w 1704975"/>
                <a:gd name="connsiteY545" fmla="*/ 1279493 h 1371600"/>
                <a:gd name="connsiteX546" fmla="*/ 934879 w 1704975"/>
                <a:gd name="connsiteY546" fmla="*/ 1280065 h 1371600"/>
                <a:gd name="connsiteX547" fmla="*/ 935355 w 1704975"/>
                <a:gd name="connsiteY547" fmla="*/ 1285875 h 1371600"/>
                <a:gd name="connsiteX548" fmla="*/ 924973 w 1704975"/>
                <a:gd name="connsiteY548" fmla="*/ 1286827 h 1371600"/>
                <a:gd name="connsiteX549" fmla="*/ 923734 w 1704975"/>
                <a:gd name="connsiteY549" fmla="*/ 1292924 h 1371600"/>
                <a:gd name="connsiteX550" fmla="*/ 882301 w 1704975"/>
                <a:gd name="connsiteY550" fmla="*/ 1298829 h 1371600"/>
                <a:gd name="connsiteX551" fmla="*/ 864775 w 1704975"/>
                <a:gd name="connsiteY551" fmla="*/ 1289114 h 1371600"/>
                <a:gd name="connsiteX552" fmla="*/ 853630 w 1704975"/>
                <a:gd name="connsiteY552" fmla="*/ 1320641 h 1371600"/>
                <a:gd name="connsiteX553" fmla="*/ 851916 w 1704975"/>
                <a:gd name="connsiteY553" fmla="*/ 1325785 h 1371600"/>
                <a:gd name="connsiteX554" fmla="*/ 807529 w 1704975"/>
                <a:gd name="connsiteY554" fmla="*/ 1328166 h 1371600"/>
                <a:gd name="connsiteX555" fmla="*/ 783050 w 1704975"/>
                <a:gd name="connsiteY555" fmla="*/ 1325309 h 1371600"/>
                <a:gd name="connsiteX556" fmla="*/ 792385 w 1704975"/>
                <a:gd name="connsiteY556" fmla="*/ 1329785 h 1371600"/>
                <a:gd name="connsiteX557" fmla="*/ 796576 w 1704975"/>
                <a:gd name="connsiteY557" fmla="*/ 1337024 h 1371600"/>
                <a:gd name="connsiteX558" fmla="*/ 769144 w 1704975"/>
                <a:gd name="connsiteY558" fmla="*/ 1342644 h 1371600"/>
                <a:gd name="connsiteX559" fmla="*/ 770858 w 1704975"/>
                <a:gd name="connsiteY559" fmla="*/ 1356932 h 1371600"/>
                <a:gd name="connsiteX560" fmla="*/ 726186 w 1704975"/>
                <a:gd name="connsiteY560" fmla="*/ 1365980 h 1371600"/>
                <a:gd name="connsiteX561" fmla="*/ 720662 w 1704975"/>
                <a:gd name="connsiteY561" fmla="*/ 1350455 h 1371600"/>
                <a:gd name="connsiteX562" fmla="*/ 728281 w 1704975"/>
                <a:gd name="connsiteY562" fmla="*/ 1348454 h 1371600"/>
                <a:gd name="connsiteX563" fmla="*/ 727043 w 1704975"/>
                <a:gd name="connsiteY563" fmla="*/ 1344549 h 1371600"/>
                <a:gd name="connsiteX564" fmla="*/ 734377 w 1704975"/>
                <a:gd name="connsiteY564" fmla="*/ 1342358 h 1371600"/>
                <a:gd name="connsiteX565" fmla="*/ 727424 w 1704975"/>
                <a:gd name="connsiteY565" fmla="*/ 1307497 h 1371600"/>
                <a:gd name="connsiteX566" fmla="*/ 715804 w 1704975"/>
                <a:gd name="connsiteY566" fmla="*/ 1305401 h 1371600"/>
                <a:gd name="connsiteX567" fmla="*/ 693801 w 1704975"/>
                <a:gd name="connsiteY567" fmla="*/ 1273683 h 1371600"/>
                <a:gd name="connsiteX568" fmla="*/ 690658 w 1704975"/>
                <a:gd name="connsiteY568" fmla="*/ 1270730 h 1371600"/>
                <a:gd name="connsiteX569" fmla="*/ 688562 w 1704975"/>
                <a:gd name="connsiteY569" fmla="*/ 1272635 h 1371600"/>
                <a:gd name="connsiteX570" fmla="*/ 686943 w 1704975"/>
                <a:gd name="connsiteY570" fmla="*/ 1271111 h 1371600"/>
                <a:gd name="connsiteX571" fmla="*/ 677894 w 1704975"/>
                <a:gd name="connsiteY571" fmla="*/ 1257300 h 1371600"/>
                <a:gd name="connsiteX572" fmla="*/ 662464 w 1704975"/>
                <a:gd name="connsiteY572" fmla="*/ 1259967 h 1371600"/>
                <a:gd name="connsiteX573" fmla="*/ 657606 w 1704975"/>
                <a:gd name="connsiteY573" fmla="*/ 1221105 h 1371600"/>
                <a:gd name="connsiteX574" fmla="*/ 650272 w 1704975"/>
                <a:gd name="connsiteY574" fmla="*/ 1190053 h 1371600"/>
                <a:gd name="connsiteX575" fmla="*/ 650557 w 1704975"/>
                <a:gd name="connsiteY575" fmla="*/ 1179005 h 1371600"/>
                <a:gd name="connsiteX576" fmla="*/ 637699 w 1704975"/>
                <a:gd name="connsiteY576" fmla="*/ 1181386 h 1371600"/>
                <a:gd name="connsiteX577" fmla="*/ 637889 w 1704975"/>
                <a:gd name="connsiteY577" fmla="*/ 1183576 h 1371600"/>
                <a:gd name="connsiteX578" fmla="*/ 623697 w 1704975"/>
                <a:gd name="connsiteY578" fmla="*/ 1184815 h 1371600"/>
                <a:gd name="connsiteX579" fmla="*/ 637699 w 1704975"/>
                <a:gd name="connsiteY579" fmla="*/ 1146810 h 1371600"/>
                <a:gd name="connsiteX580" fmla="*/ 625792 w 1704975"/>
                <a:gd name="connsiteY580" fmla="*/ 1143952 h 1371600"/>
                <a:gd name="connsiteX581" fmla="*/ 626745 w 1704975"/>
                <a:gd name="connsiteY581" fmla="*/ 1132427 h 1371600"/>
                <a:gd name="connsiteX582" fmla="*/ 632269 w 1704975"/>
                <a:gd name="connsiteY582" fmla="*/ 1123759 h 1371600"/>
                <a:gd name="connsiteX583" fmla="*/ 614077 w 1704975"/>
                <a:gd name="connsiteY583" fmla="*/ 1126522 h 1371600"/>
                <a:gd name="connsiteX584" fmla="*/ 604456 w 1704975"/>
                <a:gd name="connsiteY584" fmla="*/ 1124141 h 1371600"/>
                <a:gd name="connsiteX585" fmla="*/ 595693 w 1704975"/>
                <a:gd name="connsiteY585" fmla="*/ 1108996 h 1371600"/>
                <a:gd name="connsiteX586" fmla="*/ 597789 w 1704975"/>
                <a:gd name="connsiteY586" fmla="*/ 1098042 h 1371600"/>
                <a:gd name="connsiteX587" fmla="*/ 603885 w 1704975"/>
                <a:gd name="connsiteY587" fmla="*/ 1088231 h 1371600"/>
                <a:gd name="connsiteX588" fmla="*/ 579787 w 1704975"/>
                <a:gd name="connsiteY588" fmla="*/ 1084517 h 1371600"/>
                <a:gd name="connsiteX589" fmla="*/ 580358 w 1704975"/>
                <a:gd name="connsiteY589" fmla="*/ 1080230 h 1371600"/>
                <a:gd name="connsiteX590" fmla="*/ 575119 w 1704975"/>
                <a:gd name="connsiteY590" fmla="*/ 1079944 h 1371600"/>
                <a:gd name="connsiteX591" fmla="*/ 574738 w 1704975"/>
                <a:gd name="connsiteY591" fmla="*/ 1072515 h 1371600"/>
                <a:gd name="connsiteX592" fmla="*/ 561499 w 1704975"/>
                <a:gd name="connsiteY592" fmla="*/ 1072229 h 1371600"/>
                <a:gd name="connsiteX593" fmla="*/ 562165 w 1704975"/>
                <a:gd name="connsiteY593" fmla="*/ 1063847 h 1371600"/>
                <a:gd name="connsiteX594" fmla="*/ 507587 w 1704975"/>
                <a:gd name="connsiteY594" fmla="*/ 1074706 h 1371600"/>
                <a:gd name="connsiteX595" fmla="*/ 506730 w 1704975"/>
                <a:gd name="connsiteY595" fmla="*/ 1064514 h 1371600"/>
                <a:gd name="connsiteX596" fmla="*/ 499205 w 1704975"/>
                <a:gd name="connsiteY596" fmla="*/ 1064514 h 1371600"/>
                <a:gd name="connsiteX597" fmla="*/ 493014 w 1704975"/>
                <a:gd name="connsiteY597" fmla="*/ 1128712 h 1371600"/>
                <a:gd name="connsiteX598" fmla="*/ 483870 w 1704975"/>
                <a:gd name="connsiteY598" fmla="*/ 1125665 h 1371600"/>
                <a:gd name="connsiteX599" fmla="*/ 483298 w 1704975"/>
                <a:gd name="connsiteY599" fmla="*/ 1135285 h 1371600"/>
                <a:gd name="connsiteX600" fmla="*/ 480631 w 1704975"/>
                <a:gd name="connsiteY600" fmla="*/ 1135951 h 1371600"/>
                <a:gd name="connsiteX601" fmla="*/ 480250 w 1704975"/>
                <a:gd name="connsiteY601" fmla="*/ 1138904 h 1371600"/>
                <a:gd name="connsiteX602" fmla="*/ 473583 w 1704975"/>
                <a:gd name="connsiteY602" fmla="*/ 1138618 h 1371600"/>
                <a:gd name="connsiteX603" fmla="*/ 473773 w 1704975"/>
                <a:gd name="connsiteY603" fmla="*/ 1131951 h 1371600"/>
                <a:gd name="connsiteX604" fmla="*/ 468344 w 1704975"/>
                <a:gd name="connsiteY604" fmla="*/ 1126998 h 1371600"/>
                <a:gd name="connsiteX605" fmla="*/ 459105 w 1704975"/>
                <a:gd name="connsiteY605" fmla="*/ 1124712 h 1371600"/>
                <a:gd name="connsiteX606" fmla="*/ 453580 w 1704975"/>
                <a:gd name="connsiteY606" fmla="*/ 1120235 h 1371600"/>
                <a:gd name="connsiteX607" fmla="*/ 446532 w 1704975"/>
                <a:gd name="connsiteY607" fmla="*/ 1120521 h 1371600"/>
                <a:gd name="connsiteX608" fmla="*/ 446532 w 1704975"/>
                <a:gd name="connsiteY608" fmla="*/ 1123759 h 1371600"/>
                <a:gd name="connsiteX609" fmla="*/ 443579 w 1704975"/>
                <a:gd name="connsiteY609" fmla="*/ 1124902 h 1371600"/>
                <a:gd name="connsiteX610" fmla="*/ 443960 w 1704975"/>
                <a:gd name="connsiteY610" fmla="*/ 1138714 h 1371600"/>
                <a:gd name="connsiteX611" fmla="*/ 440817 w 1704975"/>
                <a:gd name="connsiteY611" fmla="*/ 1144905 h 1371600"/>
                <a:gd name="connsiteX612" fmla="*/ 435673 w 1704975"/>
                <a:gd name="connsiteY612" fmla="*/ 1151668 h 1371600"/>
                <a:gd name="connsiteX613" fmla="*/ 425672 w 1704975"/>
                <a:gd name="connsiteY613" fmla="*/ 1156049 h 1371600"/>
                <a:gd name="connsiteX614" fmla="*/ 413004 w 1704975"/>
                <a:gd name="connsiteY614" fmla="*/ 1153859 h 1371600"/>
                <a:gd name="connsiteX615" fmla="*/ 410623 w 1704975"/>
                <a:gd name="connsiteY615" fmla="*/ 1149477 h 1371600"/>
                <a:gd name="connsiteX616" fmla="*/ 404717 w 1704975"/>
                <a:gd name="connsiteY616" fmla="*/ 1152430 h 1371600"/>
                <a:gd name="connsiteX617" fmla="*/ 377571 w 1704975"/>
                <a:gd name="connsiteY617" fmla="*/ 1152334 h 1371600"/>
                <a:gd name="connsiteX618" fmla="*/ 369189 w 1704975"/>
                <a:gd name="connsiteY618" fmla="*/ 1157478 h 1371600"/>
                <a:gd name="connsiteX619" fmla="*/ 360902 w 1704975"/>
                <a:gd name="connsiteY619" fmla="*/ 1158621 h 1371600"/>
                <a:gd name="connsiteX620" fmla="*/ 355378 w 1704975"/>
                <a:gd name="connsiteY620" fmla="*/ 1118902 h 1371600"/>
                <a:gd name="connsiteX621" fmla="*/ 315658 w 1704975"/>
                <a:gd name="connsiteY621" fmla="*/ 1135094 h 1371600"/>
                <a:gd name="connsiteX622" fmla="*/ 318040 w 1704975"/>
                <a:gd name="connsiteY622" fmla="*/ 1144429 h 1371600"/>
                <a:gd name="connsiteX623" fmla="*/ 313372 w 1704975"/>
                <a:gd name="connsiteY623" fmla="*/ 1146048 h 1371600"/>
                <a:gd name="connsiteX624" fmla="*/ 316230 w 1704975"/>
                <a:gd name="connsiteY624" fmla="*/ 1156716 h 1371600"/>
                <a:gd name="connsiteX625" fmla="*/ 320516 w 1704975"/>
                <a:gd name="connsiteY625" fmla="*/ 1155573 h 1371600"/>
                <a:gd name="connsiteX626" fmla="*/ 322326 w 1704975"/>
                <a:gd name="connsiteY626" fmla="*/ 1172909 h 1371600"/>
                <a:gd name="connsiteX627" fmla="*/ 327184 w 1704975"/>
                <a:gd name="connsiteY627" fmla="*/ 1172147 h 1371600"/>
                <a:gd name="connsiteX628" fmla="*/ 330613 w 1704975"/>
                <a:gd name="connsiteY628" fmla="*/ 1190816 h 1371600"/>
                <a:gd name="connsiteX629" fmla="*/ 340423 w 1704975"/>
                <a:gd name="connsiteY629" fmla="*/ 1189006 h 1371600"/>
                <a:gd name="connsiteX630" fmla="*/ 346424 w 1704975"/>
                <a:gd name="connsiteY630" fmla="*/ 1227773 h 1371600"/>
                <a:gd name="connsiteX631" fmla="*/ 332899 w 1704975"/>
                <a:gd name="connsiteY631" fmla="*/ 1230440 h 1371600"/>
                <a:gd name="connsiteX632" fmla="*/ 330137 w 1704975"/>
                <a:gd name="connsiteY632" fmla="*/ 1232154 h 1371600"/>
                <a:gd name="connsiteX633" fmla="*/ 330898 w 1704975"/>
                <a:gd name="connsiteY633" fmla="*/ 1236440 h 1371600"/>
                <a:gd name="connsiteX634" fmla="*/ 307181 w 1704975"/>
                <a:gd name="connsiteY634" fmla="*/ 1238345 h 1371600"/>
                <a:gd name="connsiteX635" fmla="*/ 306229 w 1704975"/>
                <a:gd name="connsiteY635" fmla="*/ 1241203 h 1371600"/>
                <a:gd name="connsiteX636" fmla="*/ 298228 w 1704975"/>
                <a:gd name="connsiteY636" fmla="*/ 1240822 h 1371600"/>
                <a:gd name="connsiteX637" fmla="*/ 298704 w 1704975"/>
                <a:gd name="connsiteY637" fmla="*/ 1242536 h 1371600"/>
                <a:gd name="connsiteX638" fmla="*/ 294037 w 1704975"/>
                <a:gd name="connsiteY638" fmla="*/ 1243870 h 1371600"/>
                <a:gd name="connsiteX639" fmla="*/ 290227 w 1704975"/>
                <a:gd name="connsiteY639" fmla="*/ 1242441 h 1371600"/>
                <a:gd name="connsiteX640" fmla="*/ 291560 w 1704975"/>
                <a:gd name="connsiteY640" fmla="*/ 1248061 h 1371600"/>
                <a:gd name="connsiteX641" fmla="*/ 287941 w 1704975"/>
                <a:gd name="connsiteY641" fmla="*/ 1251585 h 1371600"/>
                <a:gd name="connsiteX642" fmla="*/ 283845 w 1704975"/>
                <a:gd name="connsiteY642" fmla="*/ 1248918 h 1371600"/>
                <a:gd name="connsiteX643" fmla="*/ 279940 w 1704975"/>
                <a:gd name="connsiteY643" fmla="*/ 1250347 h 1371600"/>
                <a:gd name="connsiteX644" fmla="*/ 281178 w 1704975"/>
                <a:gd name="connsiteY644" fmla="*/ 1252918 h 1371600"/>
                <a:gd name="connsiteX645" fmla="*/ 264604 w 1704975"/>
                <a:gd name="connsiteY645" fmla="*/ 1259681 h 1371600"/>
                <a:gd name="connsiteX646" fmla="*/ 265366 w 1704975"/>
                <a:gd name="connsiteY646" fmla="*/ 1263110 h 1371600"/>
                <a:gd name="connsiteX647" fmla="*/ 244316 w 1704975"/>
                <a:gd name="connsiteY647" fmla="*/ 1264920 h 1371600"/>
                <a:gd name="connsiteX648" fmla="*/ 243840 w 1704975"/>
                <a:gd name="connsiteY648" fmla="*/ 1269301 h 1371600"/>
                <a:gd name="connsiteX649" fmla="*/ 237077 w 1704975"/>
                <a:gd name="connsiteY649" fmla="*/ 1269016 h 1371600"/>
                <a:gd name="connsiteX650" fmla="*/ 237172 w 1704975"/>
                <a:gd name="connsiteY650" fmla="*/ 1273969 h 1371600"/>
                <a:gd name="connsiteX651" fmla="*/ 226409 w 1704975"/>
                <a:gd name="connsiteY651" fmla="*/ 1282351 h 1371600"/>
                <a:gd name="connsiteX652" fmla="*/ 206978 w 1704975"/>
                <a:gd name="connsiteY652" fmla="*/ 1283113 h 1371600"/>
                <a:gd name="connsiteX653" fmla="*/ 200692 w 1704975"/>
                <a:gd name="connsiteY653" fmla="*/ 1285684 h 1371600"/>
                <a:gd name="connsiteX654" fmla="*/ 199454 w 1704975"/>
                <a:gd name="connsiteY654" fmla="*/ 1297591 h 1371600"/>
                <a:gd name="connsiteX655" fmla="*/ 192976 w 1704975"/>
                <a:gd name="connsiteY655" fmla="*/ 1299686 h 1371600"/>
                <a:gd name="connsiteX656" fmla="*/ 195643 w 1704975"/>
                <a:gd name="connsiteY656" fmla="*/ 1307116 h 1371600"/>
                <a:gd name="connsiteX657" fmla="*/ 190976 w 1704975"/>
                <a:gd name="connsiteY657" fmla="*/ 1309307 h 1371600"/>
                <a:gd name="connsiteX658" fmla="*/ 192881 w 1704975"/>
                <a:gd name="connsiteY658" fmla="*/ 1314069 h 1371600"/>
                <a:gd name="connsiteX659" fmla="*/ 187738 w 1704975"/>
                <a:gd name="connsiteY659" fmla="*/ 1315593 h 1371600"/>
                <a:gd name="connsiteX660" fmla="*/ 195739 w 1704975"/>
                <a:gd name="connsiteY660" fmla="*/ 1341787 h 1371600"/>
                <a:gd name="connsiteX661" fmla="*/ 188404 w 1704975"/>
                <a:gd name="connsiteY661" fmla="*/ 1345120 h 1371600"/>
                <a:gd name="connsiteX662" fmla="*/ 179927 w 1704975"/>
                <a:gd name="connsiteY662" fmla="*/ 1357408 h 1371600"/>
                <a:gd name="connsiteX663" fmla="*/ 179832 w 1704975"/>
                <a:gd name="connsiteY663" fmla="*/ 1353693 h 1371600"/>
                <a:gd name="connsiteX664" fmla="*/ 172879 w 1704975"/>
                <a:gd name="connsiteY664" fmla="*/ 1356741 h 1371600"/>
                <a:gd name="connsiteX665" fmla="*/ 170783 w 1704975"/>
                <a:gd name="connsiteY665" fmla="*/ 1352264 h 1371600"/>
                <a:gd name="connsiteX666" fmla="*/ 148780 w 1704975"/>
                <a:gd name="connsiteY666" fmla="*/ 1354645 h 1371600"/>
                <a:gd name="connsiteX667" fmla="*/ 141160 w 1704975"/>
                <a:gd name="connsiteY667" fmla="*/ 1341310 h 1371600"/>
                <a:gd name="connsiteX668" fmla="*/ 143923 w 1704975"/>
                <a:gd name="connsiteY668" fmla="*/ 1335310 h 1371600"/>
                <a:gd name="connsiteX669" fmla="*/ 142970 w 1704975"/>
                <a:gd name="connsiteY669" fmla="*/ 1329023 h 1371600"/>
                <a:gd name="connsiteX670" fmla="*/ 126397 w 1704975"/>
                <a:gd name="connsiteY670" fmla="*/ 1329976 h 1371600"/>
                <a:gd name="connsiteX671" fmla="*/ 108966 w 1704975"/>
                <a:gd name="connsiteY671" fmla="*/ 1312069 h 1371600"/>
                <a:gd name="connsiteX672" fmla="*/ 101822 w 1704975"/>
                <a:gd name="connsiteY672" fmla="*/ 1315784 h 1371600"/>
                <a:gd name="connsiteX673" fmla="*/ 90487 w 1704975"/>
                <a:gd name="connsiteY673" fmla="*/ 1316831 h 1371600"/>
                <a:gd name="connsiteX674" fmla="*/ 64675 w 1704975"/>
                <a:gd name="connsiteY674" fmla="*/ 1313021 h 1371600"/>
                <a:gd name="connsiteX675" fmla="*/ 62103 w 1704975"/>
                <a:gd name="connsiteY675" fmla="*/ 1304068 h 1371600"/>
                <a:gd name="connsiteX676" fmla="*/ 48482 w 1704975"/>
                <a:gd name="connsiteY676" fmla="*/ 1300543 h 1371600"/>
                <a:gd name="connsiteX677" fmla="*/ 27337 w 1704975"/>
                <a:gd name="connsiteY677" fmla="*/ 1302068 h 1371600"/>
                <a:gd name="connsiteX678" fmla="*/ 11430 w 1704975"/>
                <a:gd name="connsiteY678" fmla="*/ 1307878 h 1371600"/>
                <a:gd name="connsiteX679" fmla="*/ 1570672 w 1704975"/>
                <a:gd name="connsiteY679" fmla="*/ 510540 h 1371600"/>
                <a:gd name="connsiteX680" fmla="*/ 1564957 w 1704975"/>
                <a:gd name="connsiteY680" fmla="*/ 511683 h 1371600"/>
                <a:gd name="connsiteX681" fmla="*/ 1565243 w 1704975"/>
                <a:gd name="connsiteY681" fmla="*/ 516446 h 1371600"/>
                <a:gd name="connsiteX682" fmla="*/ 1570196 w 1704975"/>
                <a:gd name="connsiteY682" fmla="*/ 516255 h 1371600"/>
                <a:gd name="connsiteX683" fmla="*/ 1570672 w 1704975"/>
                <a:gd name="connsiteY683" fmla="*/ 510540 h 1371600"/>
                <a:gd name="connsiteX684" fmla="*/ 1570291 w 1704975"/>
                <a:gd name="connsiteY684" fmla="*/ 516350 h 1371600"/>
                <a:gd name="connsiteX685" fmla="*/ 1573054 w 1704975"/>
                <a:gd name="connsiteY685" fmla="*/ 517588 h 1371600"/>
                <a:gd name="connsiteX686" fmla="*/ 1574768 w 1704975"/>
                <a:gd name="connsiteY686" fmla="*/ 516922 h 1371600"/>
                <a:gd name="connsiteX687" fmla="*/ 1575435 w 1704975"/>
                <a:gd name="connsiteY687" fmla="*/ 517588 h 1371600"/>
                <a:gd name="connsiteX688" fmla="*/ 1576388 w 1704975"/>
                <a:gd name="connsiteY688" fmla="*/ 516826 h 1371600"/>
                <a:gd name="connsiteX689" fmla="*/ 1577435 w 1704975"/>
                <a:gd name="connsiteY689" fmla="*/ 517112 h 1371600"/>
                <a:gd name="connsiteX690" fmla="*/ 1578769 w 1704975"/>
                <a:gd name="connsiteY690" fmla="*/ 516541 h 1371600"/>
                <a:gd name="connsiteX691" fmla="*/ 1576578 w 1704975"/>
                <a:gd name="connsiteY691" fmla="*/ 514445 h 1371600"/>
                <a:gd name="connsiteX692" fmla="*/ 1570291 w 1704975"/>
                <a:gd name="connsiteY692" fmla="*/ 516350 h 1371600"/>
                <a:gd name="connsiteX693" fmla="*/ 1582864 w 1704975"/>
                <a:gd name="connsiteY693" fmla="*/ 514159 h 1371600"/>
                <a:gd name="connsiteX694" fmla="*/ 1581626 w 1704975"/>
                <a:gd name="connsiteY694" fmla="*/ 514350 h 1371600"/>
                <a:gd name="connsiteX695" fmla="*/ 1581150 w 1704975"/>
                <a:gd name="connsiteY695" fmla="*/ 515683 h 1371600"/>
                <a:gd name="connsiteX696" fmla="*/ 1580007 w 1704975"/>
                <a:gd name="connsiteY696" fmla="*/ 515398 h 1371600"/>
                <a:gd name="connsiteX697" fmla="*/ 1579435 w 1704975"/>
                <a:gd name="connsiteY697" fmla="*/ 516160 h 1371600"/>
                <a:gd name="connsiteX698" fmla="*/ 1578388 w 1704975"/>
                <a:gd name="connsiteY698" fmla="*/ 516826 h 1371600"/>
                <a:gd name="connsiteX699" fmla="*/ 1577149 w 1704975"/>
                <a:gd name="connsiteY699" fmla="*/ 517112 h 1371600"/>
                <a:gd name="connsiteX700" fmla="*/ 1576292 w 1704975"/>
                <a:gd name="connsiteY700" fmla="*/ 516922 h 1371600"/>
                <a:gd name="connsiteX701" fmla="*/ 1575816 w 1704975"/>
                <a:gd name="connsiteY701" fmla="*/ 517398 h 1371600"/>
                <a:gd name="connsiteX702" fmla="*/ 1581340 w 1704975"/>
                <a:gd name="connsiteY702" fmla="*/ 535114 h 1371600"/>
                <a:gd name="connsiteX703" fmla="*/ 1587246 w 1704975"/>
                <a:gd name="connsiteY703" fmla="*/ 526256 h 1371600"/>
                <a:gd name="connsiteX704" fmla="*/ 1585436 w 1704975"/>
                <a:gd name="connsiteY704" fmla="*/ 514826 h 1371600"/>
                <a:gd name="connsiteX705" fmla="*/ 1582864 w 1704975"/>
                <a:gd name="connsiteY705" fmla="*/ 514159 h 1371600"/>
                <a:gd name="connsiteX706" fmla="*/ 622649 w 1704975"/>
                <a:gd name="connsiteY706" fmla="*/ 106013 h 1371600"/>
                <a:gd name="connsiteX707" fmla="*/ 618649 w 1704975"/>
                <a:gd name="connsiteY707" fmla="*/ 114395 h 1371600"/>
                <a:gd name="connsiteX708" fmla="*/ 618077 w 1704975"/>
                <a:gd name="connsiteY708" fmla="*/ 123825 h 1371600"/>
                <a:gd name="connsiteX709" fmla="*/ 630746 w 1704975"/>
                <a:gd name="connsiteY709" fmla="*/ 124111 h 1371600"/>
                <a:gd name="connsiteX710" fmla="*/ 627412 w 1704975"/>
                <a:gd name="connsiteY710" fmla="*/ 104966 h 1371600"/>
                <a:gd name="connsiteX711" fmla="*/ 622649 w 1704975"/>
                <a:gd name="connsiteY711" fmla="*/ 106013 h 1371600"/>
                <a:gd name="connsiteX712" fmla="*/ 622744 w 1704975"/>
                <a:gd name="connsiteY712" fmla="*/ 105823 h 1371600"/>
                <a:gd name="connsiteX713" fmla="*/ 627412 w 1704975"/>
                <a:gd name="connsiteY713" fmla="*/ 104775 h 1371600"/>
                <a:gd name="connsiteX714" fmla="*/ 626840 w 1704975"/>
                <a:gd name="connsiteY714" fmla="*/ 101251 h 1371600"/>
                <a:gd name="connsiteX715" fmla="*/ 624745 w 1704975"/>
                <a:gd name="connsiteY715" fmla="*/ 100584 h 1371600"/>
                <a:gd name="connsiteX716" fmla="*/ 622744 w 1704975"/>
                <a:gd name="connsiteY716" fmla="*/ 105823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</a:cxnLst>
              <a:rect l="l" t="t" r="r" b="b"/>
              <a:pathLst>
                <a:path w="1704975" h="1371600">
                  <a:moveTo>
                    <a:pt x="1561052" y="465201"/>
                  </a:moveTo>
                  <a:lnTo>
                    <a:pt x="1564005" y="467296"/>
                  </a:lnTo>
                  <a:lnTo>
                    <a:pt x="1559052" y="465487"/>
                  </a:lnTo>
                  <a:lnTo>
                    <a:pt x="1561052" y="465201"/>
                  </a:lnTo>
                  <a:close/>
                  <a:moveTo>
                    <a:pt x="11430" y="1307878"/>
                  </a:moveTo>
                  <a:lnTo>
                    <a:pt x="9525" y="1301782"/>
                  </a:lnTo>
                  <a:lnTo>
                    <a:pt x="30004" y="1296543"/>
                  </a:lnTo>
                  <a:lnTo>
                    <a:pt x="28670" y="1276255"/>
                  </a:lnTo>
                  <a:lnTo>
                    <a:pt x="34290" y="1275778"/>
                  </a:lnTo>
                  <a:lnTo>
                    <a:pt x="31718" y="1255871"/>
                  </a:lnTo>
                  <a:lnTo>
                    <a:pt x="34290" y="1255014"/>
                  </a:lnTo>
                  <a:lnTo>
                    <a:pt x="27051" y="1227392"/>
                  </a:lnTo>
                  <a:lnTo>
                    <a:pt x="32766" y="1221105"/>
                  </a:lnTo>
                  <a:lnTo>
                    <a:pt x="27146" y="1210627"/>
                  </a:lnTo>
                  <a:lnTo>
                    <a:pt x="29813" y="1209389"/>
                  </a:lnTo>
                  <a:lnTo>
                    <a:pt x="30385" y="1197483"/>
                  </a:lnTo>
                  <a:lnTo>
                    <a:pt x="27241" y="1193197"/>
                  </a:lnTo>
                  <a:lnTo>
                    <a:pt x="35338" y="1187863"/>
                  </a:lnTo>
                  <a:lnTo>
                    <a:pt x="33242" y="1184910"/>
                  </a:lnTo>
                  <a:lnTo>
                    <a:pt x="34480" y="1175480"/>
                  </a:lnTo>
                  <a:lnTo>
                    <a:pt x="27527" y="1178909"/>
                  </a:lnTo>
                  <a:lnTo>
                    <a:pt x="21812" y="1168718"/>
                  </a:lnTo>
                  <a:lnTo>
                    <a:pt x="18383" y="1168527"/>
                  </a:lnTo>
                  <a:lnTo>
                    <a:pt x="14097" y="1158716"/>
                  </a:lnTo>
                  <a:lnTo>
                    <a:pt x="22383" y="1155287"/>
                  </a:lnTo>
                  <a:lnTo>
                    <a:pt x="21907" y="1150049"/>
                  </a:lnTo>
                  <a:lnTo>
                    <a:pt x="47530" y="1145286"/>
                  </a:lnTo>
                  <a:lnTo>
                    <a:pt x="76009" y="1133570"/>
                  </a:lnTo>
                  <a:lnTo>
                    <a:pt x="76962" y="1125569"/>
                  </a:lnTo>
                  <a:lnTo>
                    <a:pt x="79153" y="1125093"/>
                  </a:lnTo>
                  <a:lnTo>
                    <a:pt x="77533" y="1114806"/>
                  </a:lnTo>
                  <a:lnTo>
                    <a:pt x="83344" y="1110806"/>
                  </a:lnTo>
                  <a:lnTo>
                    <a:pt x="70675" y="1054418"/>
                  </a:lnTo>
                  <a:lnTo>
                    <a:pt x="61531" y="1058132"/>
                  </a:lnTo>
                  <a:lnTo>
                    <a:pt x="54292" y="1039749"/>
                  </a:lnTo>
                  <a:lnTo>
                    <a:pt x="60865" y="1033367"/>
                  </a:lnTo>
                  <a:lnTo>
                    <a:pt x="53245" y="1023461"/>
                  </a:lnTo>
                  <a:lnTo>
                    <a:pt x="55721" y="1022699"/>
                  </a:lnTo>
                  <a:lnTo>
                    <a:pt x="54102" y="1018127"/>
                  </a:lnTo>
                  <a:lnTo>
                    <a:pt x="51340" y="1018794"/>
                  </a:lnTo>
                  <a:lnTo>
                    <a:pt x="50292" y="996220"/>
                  </a:lnTo>
                  <a:lnTo>
                    <a:pt x="58007" y="994982"/>
                  </a:lnTo>
                  <a:lnTo>
                    <a:pt x="61531" y="987647"/>
                  </a:lnTo>
                  <a:lnTo>
                    <a:pt x="42577" y="903732"/>
                  </a:lnTo>
                  <a:lnTo>
                    <a:pt x="47149" y="902113"/>
                  </a:lnTo>
                  <a:lnTo>
                    <a:pt x="38671" y="876014"/>
                  </a:lnTo>
                  <a:lnTo>
                    <a:pt x="62579" y="865727"/>
                  </a:lnTo>
                  <a:lnTo>
                    <a:pt x="69723" y="874300"/>
                  </a:lnTo>
                  <a:lnTo>
                    <a:pt x="80772" y="872490"/>
                  </a:lnTo>
                  <a:lnTo>
                    <a:pt x="82677" y="869918"/>
                  </a:lnTo>
                  <a:lnTo>
                    <a:pt x="79057" y="871538"/>
                  </a:lnTo>
                  <a:lnTo>
                    <a:pt x="75914" y="865442"/>
                  </a:lnTo>
                  <a:lnTo>
                    <a:pt x="100965" y="850392"/>
                  </a:lnTo>
                  <a:lnTo>
                    <a:pt x="100489" y="837819"/>
                  </a:lnTo>
                  <a:lnTo>
                    <a:pt x="115443" y="843725"/>
                  </a:lnTo>
                  <a:lnTo>
                    <a:pt x="130778" y="840581"/>
                  </a:lnTo>
                  <a:lnTo>
                    <a:pt x="118967" y="810482"/>
                  </a:lnTo>
                  <a:lnTo>
                    <a:pt x="119062" y="802005"/>
                  </a:lnTo>
                  <a:lnTo>
                    <a:pt x="138970" y="804863"/>
                  </a:lnTo>
                  <a:lnTo>
                    <a:pt x="137922" y="791623"/>
                  </a:lnTo>
                  <a:lnTo>
                    <a:pt x="147256" y="792480"/>
                  </a:lnTo>
                  <a:lnTo>
                    <a:pt x="150114" y="785241"/>
                  </a:lnTo>
                  <a:lnTo>
                    <a:pt x="150781" y="777812"/>
                  </a:lnTo>
                  <a:lnTo>
                    <a:pt x="141065" y="777621"/>
                  </a:lnTo>
                  <a:lnTo>
                    <a:pt x="140303" y="766572"/>
                  </a:lnTo>
                  <a:lnTo>
                    <a:pt x="120300" y="763619"/>
                  </a:lnTo>
                  <a:lnTo>
                    <a:pt x="121444" y="713994"/>
                  </a:lnTo>
                  <a:lnTo>
                    <a:pt x="124587" y="713232"/>
                  </a:lnTo>
                  <a:lnTo>
                    <a:pt x="122206" y="704088"/>
                  </a:lnTo>
                  <a:lnTo>
                    <a:pt x="124587" y="700373"/>
                  </a:lnTo>
                  <a:lnTo>
                    <a:pt x="111633" y="661225"/>
                  </a:lnTo>
                  <a:lnTo>
                    <a:pt x="109252" y="645890"/>
                  </a:lnTo>
                  <a:lnTo>
                    <a:pt x="110204" y="643414"/>
                  </a:lnTo>
                  <a:lnTo>
                    <a:pt x="115729" y="642557"/>
                  </a:lnTo>
                  <a:lnTo>
                    <a:pt x="110014" y="642652"/>
                  </a:lnTo>
                  <a:lnTo>
                    <a:pt x="128016" y="639413"/>
                  </a:lnTo>
                  <a:lnTo>
                    <a:pt x="150495" y="629412"/>
                  </a:lnTo>
                  <a:lnTo>
                    <a:pt x="148875" y="619601"/>
                  </a:lnTo>
                  <a:lnTo>
                    <a:pt x="136303" y="614839"/>
                  </a:lnTo>
                  <a:lnTo>
                    <a:pt x="141351" y="582454"/>
                  </a:lnTo>
                  <a:lnTo>
                    <a:pt x="140494" y="565309"/>
                  </a:lnTo>
                  <a:lnTo>
                    <a:pt x="152686" y="566833"/>
                  </a:lnTo>
                  <a:lnTo>
                    <a:pt x="154686" y="529304"/>
                  </a:lnTo>
                  <a:lnTo>
                    <a:pt x="187071" y="527685"/>
                  </a:lnTo>
                  <a:lnTo>
                    <a:pt x="207454" y="534353"/>
                  </a:lnTo>
                  <a:lnTo>
                    <a:pt x="241078" y="529971"/>
                  </a:lnTo>
                  <a:lnTo>
                    <a:pt x="251460" y="525209"/>
                  </a:lnTo>
                  <a:lnTo>
                    <a:pt x="261556" y="524542"/>
                  </a:lnTo>
                  <a:lnTo>
                    <a:pt x="263271" y="534638"/>
                  </a:lnTo>
                  <a:lnTo>
                    <a:pt x="268796" y="536353"/>
                  </a:lnTo>
                  <a:lnTo>
                    <a:pt x="280606" y="549592"/>
                  </a:lnTo>
                  <a:lnTo>
                    <a:pt x="292703" y="550640"/>
                  </a:lnTo>
                  <a:lnTo>
                    <a:pt x="291846" y="513016"/>
                  </a:lnTo>
                  <a:lnTo>
                    <a:pt x="296132" y="478631"/>
                  </a:lnTo>
                  <a:lnTo>
                    <a:pt x="298609" y="479393"/>
                  </a:lnTo>
                  <a:lnTo>
                    <a:pt x="300228" y="470059"/>
                  </a:lnTo>
                  <a:lnTo>
                    <a:pt x="305467" y="470821"/>
                  </a:lnTo>
                  <a:lnTo>
                    <a:pt x="307657" y="463010"/>
                  </a:lnTo>
                  <a:lnTo>
                    <a:pt x="309562" y="463105"/>
                  </a:lnTo>
                  <a:lnTo>
                    <a:pt x="310324" y="454057"/>
                  </a:lnTo>
                  <a:lnTo>
                    <a:pt x="327469" y="455200"/>
                  </a:lnTo>
                  <a:lnTo>
                    <a:pt x="328136" y="449866"/>
                  </a:lnTo>
                  <a:lnTo>
                    <a:pt x="334423" y="450342"/>
                  </a:lnTo>
                  <a:lnTo>
                    <a:pt x="330613" y="473012"/>
                  </a:lnTo>
                  <a:lnTo>
                    <a:pt x="336613" y="474535"/>
                  </a:lnTo>
                  <a:lnTo>
                    <a:pt x="337566" y="450247"/>
                  </a:lnTo>
                  <a:lnTo>
                    <a:pt x="353092" y="450533"/>
                  </a:lnTo>
                  <a:lnTo>
                    <a:pt x="367189" y="455581"/>
                  </a:lnTo>
                  <a:lnTo>
                    <a:pt x="370046" y="439579"/>
                  </a:lnTo>
                  <a:lnTo>
                    <a:pt x="365569" y="433864"/>
                  </a:lnTo>
                  <a:lnTo>
                    <a:pt x="370713" y="434054"/>
                  </a:lnTo>
                  <a:lnTo>
                    <a:pt x="375190" y="401860"/>
                  </a:lnTo>
                  <a:lnTo>
                    <a:pt x="389382" y="405289"/>
                  </a:lnTo>
                  <a:lnTo>
                    <a:pt x="385477" y="387096"/>
                  </a:lnTo>
                  <a:lnTo>
                    <a:pt x="385096" y="368237"/>
                  </a:lnTo>
                  <a:lnTo>
                    <a:pt x="381476" y="348139"/>
                  </a:lnTo>
                  <a:lnTo>
                    <a:pt x="374428" y="349187"/>
                  </a:lnTo>
                  <a:lnTo>
                    <a:pt x="373189" y="340424"/>
                  </a:lnTo>
                  <a:lnTo>
                    <a:pt x="354997" y="345281"/>
                  </a:lnTo>
                  <a:lnTo>
                    <a:pt x="355854" y="336899"/>
                  </a:lnTo>
                  <a:lnTo>
                    <a:pt x="344614" y="338614"/>
                  </a:lnTo>
                  <a:lnTo>
                    <a:pt x="343662" y="328708"/>
                  </a:lnTo>
                  <a:lnTo>
                    <a:pt x="347091" y="322326"/>
                  </a:lnTo>
                  <a:lnTo>
                    <a:pt x="342043" y="322421"/>
                  </a:lnTo>
                  <a:lnTo>
                    <a:pt x="340709" y="314706"/>
                  </a:lnTo>
                  <a:lnTo>
                    <a:pt x="341471" y="309848"/>
                  </a:lnTo>
                  <a:lnTo>
                    <a:pt x="344996" y="309848"/>
                  </a:lnTo>
                  <a:lnTo>
                    <a:pt x="344710" y="305276"/>
                  </a:lnTo>
                  <a:lnTo>
                    <a:pt x="346424" y="305371"/>
                  </a:lnTo>
                  <a:lnTo>
                    <a:pt x="345853" y="286607"/>
                  </a:lnTo>
                  <a:lnTo>
                    <a:pt x="351091" y="282988"/>
                  </a:lnTo>
                  <a:lnTo>
                    <a:pt x="351758" y="276987"/>
                  </a:lnTo>
                  <a:lnTo>
                    <a:pt x="356235" y="276320"/>
                  </a:lnTo>
                  <a:lnTo>
                    <a:pt x="357664" y="269176"/>
                  </a:lnTo>
                  <a:lnTo>
                    <a:pt x="368808" y="258318"/>
                  </a:lnTo>
                  <a:lnTo>
                    <a:pt x="408146" y="249650"/>
                  </a:lnTo>
                  <a:lnTo>
                    <a:pt x="406432" y="234696"/>
                  </a:lnTo>
                  <a:lnTo>
                    <a:pt x="432625" y="238316"/>
                  </a:lnTo>
                  <a:lnTo>
                    <a:pt x="434816" y="227743"/>
                  </a:lnTo>
                  <a:lnTo>
                    <a:pt x="439198" y="227457"/>
                  </a:lnTo>
                  <a:lnTo>
                    <a:pt x="440150" y="207359"/>
                  </a:lnTo>
                  <a:lnTo>
                    <a:pt x="441960" y="207359"/>
                  </a:lnTo>
                  <a:lnTo>
                    <a:pt x="442436" y="203263"/>
                  </a:lnTo>
                  <a:lnTo>
                    <a:pt x="445484" y="203263"/>
                  </a:lnTo>
                  <a:lnTo>
                    <a:pt x="446246" y="194596"/>
                  </a:lnTo>
                  <a:lnTo>
                    <a:pt x="449294" y="194405"/>
                  </a:lnTo>
                  <a:lnTo>
                    <a:pt x="449008" y="187166"/>
                  </a:lnTo>
                  <a:lnTo>
                    <a:pt x="454628" y="186214"/>
                  </a:lnTo>
                  <a:lnTo>
                    <a:pt x="454438" y="178975"/>
                  </a:lnTo>
                  <a:lnTo>
                    <a:pt x="459581" y="177355"/>
                  </a:lnTo>
                  <a:lnTo>
                    <a:pt x="455390" y="167830"/>
                  </a:lnTo>
                  <a:lnTo>
                    <a:pt x="449771" y="169164"/>
                  </a:lnTo>
                  <a:lnTo>
                    <a:pt x="440150" y="153733"/>
                  </a:lnTo>
                  <a:lnTo>
                    <a:pt x="457771" y="145447"/>
                  </a:lnTo>
                  <a:lnTo>
                    <a:pt x="478155" y="142304"/>
                  </a:lnTo>
                  <a:lnTo>
                    <a:pt x="478536" y="146209"/>
                  </a:lnTo>
                  <a:lnTo>
                    <a:pt x="499872" y="144780"/>
                  </a:lnTo>
                  <a:lnTo>
                    <a:pt x="504539" y="142399"/>
                  </a:lnTo>
                  <a:lnTo>
                    <a:pt x="503587" y="133541"/>
                  </a:lnTo>
                  <a:lnTo>
                    <a:pt x="506635" y="133064"/>
                  </a:lnTo>
                  <a:lnTo>
                    <a:pt x="505301" y="127349"/>
                  </a:lnTo>
                  <a:lnTo>
                    <a:pt x="533400" y="117062"/>
                  </a:lnTo>
                  <a:lnTo>
                    <a:pt x="540544" y="119062"/>
                  </a:lnTo>
                  <a:lnTo>
                    <a:pt x="538353" y="116395"/>
                  </a:lnTo>
                  <a:lnTo>
                    <a:pt x="530828" y="116776"/>
                  </a:lnTo>
                  <a:lnTo>
                    <a:pt x="529685" y="111442"/>
                  </a:lnTo>
                  <a:lnTo>
                    <a:pt x="523208" y="109823"/>
                  </a:lnTo>
                  <a:lnTo>
                    <a:pt x="518922" y="81439"/>
                  </a:lnTo>
                  <a:lnTo>
                    <a:pt x="512540" y="76581"/>
                  </a:lnTo>
                  <a:lnTo>
                    <a:pt x="525208" y="65722"/>
                  </a:lnTo>
                  <a:lnTo>
                    <a:pt x="515112" y="63341"/>
                  </a:lnTo>
                  <a:lnTo>
                    <a:pt x="502539" y="52483"/>
                  </a:lnTo>
                  <a:lnTo>
                    <a:pt x="520160" y="47244"/>
                  </a:lnTo>
                  <a:lnTo>
                    <a:pt x="540448" y="34290"/>
                  </a:lnTo>
                  <a:lnTo>
                    <a:pt x="538829" y="9525"/>
                  </a:lnTo>
                  <a:lnTo>
                    <a:pt x="556546" y="12573"/>
                  </a:lnTo>
                  <a:lnTo>
                    <a:pt x="561594" y="16192"/>
                  </a:lnTo>
                  <a:lnTo>
                    <a:pt x="564166" y="22479"/>
                  </a:lnTo>
                  <a:lnTo>
                    <a:pt x="573405" y="22955"/>
                  </a:lnTo>
                  <a:lnTo>
                    <a:pt x="575119" y="26099"/>
                  </a:lnTo>
                  <a:lnTo>
                    <a:pt x="592836" y="30385"/>
                  </a:lnTo>
                  <a:lnTo>
                    <a:pt x="610171" y="39243"/>
                  </a:lnTo>
                  <a:lnTo>
                    <a:pt x="623602" y="50578"/>
                  </a:lnTo>
                  <a:lnTo>
                    <a:pt x="634460" y="47911"/>
                  </a:lnTo>
                  <a:lnTo>
                    <a:pt x="635698" y="53530"/>
                  </a:lnTo>
                  <a:lnTo>
                    <a:pt x="645033" y="56864"/>
                  </a:lnTo>
                  <a:lnTo>
                    <a:pt x="646271" y="65246"/>
                  </a:lnTo>
                  <a:lnTo>
                    <a:pt x="628745" y="63151"/>
                  </a:lnTo>
                  <a:lnTo>
                    <a:pt x="629602" y="78295"/>
                  </a:lnTo>
                  <a:lnTo>
                    <a:pt x="624935" y="100108"/>
                  </a:lnTo>
                  <a:lnTo>
                    <a:pt x="632841" y="102775"/>
                  </a:lnTo>
                  <a:lnTo>
                    <a:pt x="638175" y="101822"/>
                  </a:lnTo>
                  <a:lnTo>
                    <a:pt x="642747" y="100489"/>
                  </a:lnTo>
                  <a:lnTo>
                    <a:pt x="643699" y="96012"/>
                  </a:lnTo>
                  <a:lnTo>
                    <a:pt x="661892" y="100679"/>
                  </a:lnTo>
                  <a:lnTo>
                    <a:pt x="665512" y="125920"/>
                  </a:lnTo>
                  <a:lnTo>
                    <a:pt x="676370" y="123254"/>
                  </a:lnTo>
                  <a:lnTo>
                    <a:pt x="678847" y="129349"/>
                  </a:lnTo>
                  <a:lnTo>
                    <a:pt x="682371" y="157448"/>
                  </a:lnTo>
                  <a:lnTo>
                    <a:pt x="707803" y="154305"/>
                  </a:lnTo>
                  <a:lnTo>
                    <a:pt x="708279" y="161639"/>
                  </a:lnTo>
                  <a:lnTo>
                    <a:pt x="742379" y="159639"/>
                  </a:lnTo>
                  <a:lnTo>
                    <a:pt x="743236" y="173069"/>
                  </a:lnTo>
                  <a:lnTo>
                    <a:pt x="759714" y="168592"/>
                  </a:lnTo>
                  <a:lnTo>
                    <a:pt x="758380" y="170212"/>
                  </a:lnTo>
                  <a:lnTo>
                    <a:pt x="765619" y="176689"/>
                  </a:lnTo>
                  <a:lnTo>
                    <a:pt x="777716" y="163449"/>
                  </a:lnTo>
                  <a:lnTo>
                    <a:pt x="776573" y="166021"/>
                  </a:lnTo>
                  <a:lnTo>
                    <a:pt x="783812" y="168688"/>
                  </a:lnTo>
                  <a:lnTo>
                    <a:pt x="785527" y="180499"/>
                  </a:lnTo>
                  <a:lnTo>
                    <a:pt x="788098" y="183356"/>
                  </a:lnTo>
                  <a:lnTo>
                    <a:pt x="781240" y="178213"/>
                  </a:lnTo>
                  <a:lnTo>
                    <a:pt x="776764" y="182689"/>
                  </a:lnTo>
                  <a:lnTo>
                    <a:pt x="777049" y="186023"/>
                  </a:lnTo>
                  <a:lnTo>
                    <a:pt x="796957" y="211550"/>
                  </a:lnTo>
                  <a:lnTo>
                    <a:pt x="800100" y="210693"/>
                  </a:lnTo>
                  <a:lnTo>
                    <a:pt x="792956" y="240506"/>
                  </a:lnTo>
                  <a:lnTo>
                    <a:pt x="794861" y="244030"/>
                  </a:lnTo>
                  <a:lnTo>
                    <a:pt x="791337" y="246126"/>
                  </a:lnTo>
                  <a:lnTo>
                    <a:pt x="793432" y="247650"/>
                  </a:lnTo>
                  <a:lnTo>
                    <a:pt x="791337" y="249936"/>
                  </a:lnTo>
                  <a:lnTo>
                    <a:pt x="784669" y="251841"/>
                  </a:lnTo>
                  <a:lnTo>
                    <a:pt x="787908" y="256032"/>
                  </a:lnTo>
                  <a:lnTo>
                    <a:pt x="784765" y="265366"/>
                  </a:lnTo>
                  <a:lnTo>
                    <a:pt x="776288" y="263080"/>
                  </a:lnTo>
                  <a:lnTo>
                    <a:pt x="778764" y="271653"/>
                  </a:lnTo>
                  <a:lnTo>
                    <a:pt x="771620" y="275463"/>
                  </a:lnTo>
                  <a:lnTo>
                    <a:pt x="774382" y="278130"/>
                  </a:lnTo>
                  <a:lnTo>
                    <a:pt x="769048" y="290989"/>
                  </a:lnTo>
                  <a:lnTo>
                    <a:pt x="786955" y="297180"/>
                  </a:lnTo>
                  <a:lnTo>
                    <a:pt x="797147" y="303562"/>
                  </a:lnTo>
                  <a:lnTo>
                    <a:pt x="802386" y="291084"/>
                  </a:lnTo>
                  <a:lnTo>
                    <a:pt x="805339" y="292037"/>
                  </a:lnTo>
                  <a:lnTo>
                    <a:pt x="802672" y="298704"/>
                  </a:lnTo>
                  <a:lnTo>
                    <a:pt x="818007" y="305657"/>
                  </a:lnTo>
                  <a:lnTo>
                    <a:pt x="815816" y="309658"/>
                  </a:lnTo>
                  <a:lnTo>
                    <a:pt x="863346" y="323755"/>
                  </a:lnTo>
                  <a:lnTo>
                    <a:pt x="860393" y="334518"/>
                  </a:lnTo>
                  <a:lnTo>
                    <a:pt x="869061" y="336423"/>
                  </a:lnTo>
                  <a:lnTo>
                    <a:pt x="870109" y="331660"/>
                  </a:lnTo>
                  <a:lnTo>
                    <a:pt x="943642" y="354044"/>
                  </a:lnTo>
                  <a:lnTo>
                    <a:pt x="939355" y="375380"/>
                  </a:lnTo>
                  <a:lnTo>
                    <a:pt x="960501" y="380047"/>
                  </a:lnTo>
                  <a:lnTo>
                    <a:pt x="962787" y="357759"/>
                  </a:lnTo>
                  <a:lnTo>
                    <a:pt x="975455" y="359092"/>
                  </a:lnTo>
                  <a:lnTo>
                    <a:pt x="993838" y="327088"/>
                  </a:lnTo>
                  <a:lnTo>
                    <a:pt x="1011079" y="337566"/>
                  </a:lnTo>
                  <a:lnTo>
                    <a:pt x="1019461" y="337661"/>
                  </a:lnTo>
                  <a:lnTo>
                    <a:pt x="1024318" y="329755"/>
                  </a:lnTo>
                  <a:lnTo>
                    <a:pt x="1019461" y="322612"/>
                  </a:lnTo>
                  <a:lnTo>
                    <a:pt x="1044035" y="289370"/>
                  </a:lnTo>
                  <a:lnTo>
                    <a:pt x="1036320" y="284035"/>
                  </a:lnTo>
                  <a:lnTo>
                    <a:pt x="1041368" y="278987"/>
                  </a:lnTo>
                  <a:lnTo>
                    <a:pt x="1048226" y="281273"/>
                  </a:lnTo>
                  <a:lnTo>
                    <a:pt x="1054037" y="279273"/>
                  </a:lnTo>
                  <a:lnTo>
                    <a:pt x="1044512" y="264700"/>
                  </a:lnTo>
                  <a:lnTo>
                    <a:pt x="1054513" y="246316"/>
                  </a:lnTo>
                  <a:lnTo>
                    <a:pt x="1063752" y="250222"/>
                  </a:lnTo>
                  <a:lnTo>
                    <a:pt x="1065181" y="258223"/>
                  </a:lnTo>
                  <a:lnTo>
                    <a:pt x="1075277" y="259366"/>
                  </a:lnTo>
                  <a:lnTo>
                    <a:pt x="1076611" y="262985"/>
                  </a:lnTo>
                  <a:lnTo>
                    <a:pt x="1083183" y="264985"/>
                  </a:lnTo>
                  <a:lnTo>
                    <a:pt x="1088136" y="274987"/>
                  </a:lnTo>
                  <a:lnTo>
                    <a:pt x="1120521" y="294132"/>
                  </a:lnTo>
                  <a:lnTo>
                    <a:pt x="1115854" y="302038"/>
                  </a:lnTo>
                  <a:lnTo>
                    <a:pt x="1124998" y="306324"/>
                  </a:lnTo>
                  <a:lnTo>
                    <a:pt x="1131570" y="306324"/>
                  </a:lnTo>
                  <a:lnTo>
                    <a:pt x="1149096" y="324993"/>
                  </a:lnTo>
                  <a:lnTo>
                    <a:pt x="1165765" y="332422"/>
                  </a:lnTo>
                  <a:lnTo>
                    <a:pt x="1179005" y="332327"/>
                  </a:lnTo>
                  <a:lnTo>
                    <a:pt x="1185863" y="329184"/>
                  </a:lnTo>
                  <a:lnTo>
                    <a:pt x="1197007" y="310420"/>
                  </a:lnTo>
                  <a:lnTo>
                    <a:pt x="1217581" y="297847"/>
                  </a:lnTo>
                  <a:lnTo>
                    <a:pt x="1230535" y="271939"/>
                  </a:lnTo>
                  <a:lnTo>
                    <a:pt x="1241298" y="262033"/>
                  </a:lnTo>
                  <a:lnTo>
                    <a:pt x="1247775" y="244126"/>
                  </a:lnTo>
                  <a:lnTo>
                    <a:pt x="1242727" y="232505"/>
                  </a:lnTo>
                  <a:lnTo>
                    <a:pt x="1249966" y="211741"/>
                  </a:lnTo>
                  <a:lnTo>
                    <a:pt x="1238726" y="215741"/>
                  </a:lnTo>
                  <a:lnTo>
                    <a:pt x="1230249" y="215265"/>
                  </a:lnTo>
                  <a:lnTo>
                    <a:pt x="1234916" y="204025"/>
                  </a:lnTo>
                  <a:lnTo>
                    <a:pt x="1228915" y="202978"/>
                  </a:lnTo>
                  <a:lnTo>
                    <a:pt x="1221676" y="215741"/>
                  </a:lnTo>
                  <a:lnTo>
                    <a:pt x="1207103" y="219932"/>
                  </a:lnTo>
                  <a:lnTo>
                    <a:pt x="1205579" y="214884"/>
                  </a:lnTo>
                  <a:lnTo>
                    <a:pt x="1199102" y="217265"/>
                  </a:lnTo>
                  <a:lnTo>
                    <a:pt x="1188244" y="212026"/>
                  </a:lnTo>
                  <a:lnTo>
                    <a:pt x="1188053" y="206692"/>
                  </a:lnTo>
                  <a:lnTo>
                    <a:pt x="1195102" y="202597"/>
                  </a:lnTo>
                  <a:lnTo>
                    <a:pt x="1211104" y="201263"/>
                  </a:lnTo>
                  <a:lnTo>
                    <a:pt x="1210342" y="186309"/>
                  </a:lnTo>
                  <a:lnTo>
                    <a:pt x="1202626" y="177070"/>
                  </a:lnTo>
                  <a:lnTo>
                    <a:pt x="1201007" y="168402"/>
                  </a:lnTo>
                  <a:lnTo>
                    <a:pt x="1191577" y="158020"/>
                  </a:lnTo>
                  <a:lnTo>
                    <a:pt x="1192435" y="155638"/>
                  </a:lnTo>
                  <a:lnTo>
                    <a:pt x="1200055" y="149828"/>
                  </a:lnTo>
                  <a:lnTo>
                    <a:pt x="1207198" y="136398"/>
                  </a:lnTo>
                  <a:lnTo>
                    <a:pt x="1214247" y="133636"/>
                  </a:lnTo>
                  <a:lnTo>
                    <a:pt x="1228344" y="120777"/>
                  </a:lnTo>
                  <a:lnTo>
                    <a:pt x="1244060" y="137350"/>
                  </a:lnTo>
                  <a:lnTo>
                    <a:pt x="1260253" y="131350"/>
                  </a:lnTo>
                  <a:lnTo>
                    <a:pt x="1265206" y="138398"/>
                  </a:lnTo>
                  <a:lnTo>
                    <a:pt x="1272730" y="137636"/>
                  </a:lnTo>
                  <a:lnTo>
                    <a:pt x="1277017" y="146590"/>
                  </a:lnTo>
                  <a:lnTo>
                    <a:pt x="1273492" y="153543"/>
                  </a:lnTo>
                  <a:lnTo>
                    <a:pt x="1265491" y="159353"/>
                  </a:lnTo>
                  <a:lnTo>
                    <a:pt x="1244155" y="165925"/>
                  </a:lnTo>
                  <a:lnTo>
                    <a:pt x="1239298" y="174784"/>
                  </a:lnTo>
                  <a:lnTo>
                    <a:pt x="1257872" y="201739"/>
                  </a:lnTo>
                  <a:lnTo>
                    <a:pt x="1265206" y="197549"/>
                  </a:lnTo>
                  <a:lnTo>
                    <a:pt x="1273588" y="207645"/>
                  </a:lnTo>
                  <a:lnTo>
                    <a:pt x="1291304" y="198120"/>
                  </a:lnTo>
                  <a:lnTo>
                    <a:pt x="1302544" y="197739"/>
                  </a:lnTo>
                  <a:lnTo>
                    <a:pt x="1315974" y="202311"/>
                  </a:lnTo>
                  <a:lnTo>
                    <a:pt x="1314450" y="217741"/>
                  </a:lnTo>
                  <a:lnTo>
                    <a:pt x="1317498" y="219742"/>
                  </a:lnTo>
                  <a:lnTo>
                    <a:pt x="1316641" y="226314"/>
                  </a:lnTo>
                  <a:lnTo>
                    <a:pt x="1336453" y="226504"/>
                  </a:lnTo>
                  <a:lnTo>
                    <a:pt x="1338263" y="235267"/>
                  </a:lnTo>
                  <a:lnTo>
                    <a:pt x="1336643" y="250317"/>
                  </a:lnTo>
                  <a:lnTo>
                    <a:pt x="1329499" y="259175"/>
                  </a:lnTo>
                  <a:lnTo>
                    <a:pt x="1313879" y="266509"/>
                  </a:lnTo>
                  <a:lnTo>
                    <a:pt x="1316450" y="270129"/>
                  </a:lnTo>
                  <a:lnTo>
                    <a:pt x="1329499" y="279559"/>
                  </a:lnTo>
                  <a:lnTo>
                    <a:pt x="1333786" y="273939"/>
                  </a:lnTo>
                  <a:lnTo>
                    <a:pt x="1343501" y="271177"/>
                  </a:lnTo>
                  <a:lnTo>
                    <a:pt x="1343215" y="266795"/>
                  </a:lnTo>
                  <a:lnTo>
                    <a:pt x="1355503" y="276892"/>
                  </a:lnTo>
                  <a:lnTo>
                    <a:pt x="1364551" y="275654"/>
                  </a:lnTo>
                  <a:lnTo>
                    <a:pt x="1370552" y="279083"/>
                  </a:lnTo>
                  <a:lnTo>
                    <a:pt x="1375886" y="277654"/>
                  </a:lnTo>
                  <a:lnTo>
                    <a:pt x="1376648" y="280225"/>
                  </a:lnTo>
                  <a:lnTo>
                    <a:pt x="1384649" y="280035"/>
                  </a:lnTo>
                  <a:lnTo>
                    <a:pt x="1388555" y="275177"/>
                  </a:lnTo>
                  <a:lnTo>
                    <a:pt x="1390364" y="279083"/>
                  </a:lnTo>
                  <a:lnTo>
                    <a:pt x="1395222" y="273939"/>
                  </a:lnTo>
                  <a:lnTo>
                    <a:pt x="1400747" y="284035"/>
                  </a:lnTo>
                  <a:lnTo>
                    <a:pt x="1399604" y="289370"/>
                  </a:lnTo>
                  <a:lnTo>
                    <a:pt x="1405033" y="292703"/>
                  </a:lnTo>
                  <a:lnTo>
                    <a:pt x="1425892" y="287083"/>
                  </a:lnTo>
                  <a:lnTo>
                    <a:pt x="1423225" y="302704"/>
                  </a:lnTo>
                  <a:lnTo>
                    <a:pt x="1417510" y="313849"/>
                  </a:lnTo>
                  <a:lnTo>
                    <a:pt x="1413034" y="316611"/>
                  </a:lnTo>
                  <a:lnTo>
                    <a:pt x="1402080" y="321088"/>
                  </a:lnTo>
                  <a:lnTo>
                    <a:pt x="1394650" y="338709"/>
                  </a:lnTo>
                  <a:lnTo>
                    <a:pt x="1384744" y="346234"/>
                  </a:lnTo>
                  <a:lnTo>
                    <a:pt x="1391983" y="355283"/>
                  </a:lnTo>
                  <a:lnTo>
                    <a:pt x="1387792" y="359759"/>
                  </a:lnTo>
                  <a:lnTo>
                    <a:pt x="1385983" y="368903"/>
                  </a:lnTo>
                  <a:lnTo>
                    <a:pt x="1374839" y="384715"/>
                  </a:lnTo>
                  <a:lnTo>
                    <a:pt x="1368742" y="384715"/>
                  </a:lnTo>
                  <a:lnTo>
                    <a:pt x="1367695" y="391096"/>
                  </a:lnTo>
                  <a:lnTo>
                    <a:pt x="1363027" y="395002"/>
                  </a:lnTo>
                  <a:lnTo>
                    <a:pt x="1361980" y="412909"/>
                  </a:lnTo>
                  <a:lnTo>
                    <a:pt x="1357313" y="424910"/>
                  </a:lnTo>
                  <a:lnTo>
                    <a:pt x="1365409" y="426149"/>
                  </a:lnTo>
                  <a:lnTo>
                    <a:pt x="1376077" y="433007"/>
                  </a:lnTo>
                  <a:lnTo>
                    <a:pt x="1410557" y="433387"/>
                  </a:lnTo>
                  <a:lnTo>
                    <a:pt x="1427988" y="439769"/>
                  </a:lnTo>
                  <a:lnTo>
                    <a:pt x="1422654" y="447580"/>
                  </a:lnTo>
                  <a:lnTo>
                    <a:pt x="1430274" y="447675"/>
                  </a:lnTo>
                  <a:lnTo>
                    <a:pt x="1426559" y="452628"/>
                  </a:lnTo>
                  <a:lnTo>
                    <a:pt x="1425607" y="459391"/>
                  </a:lnTo>
                  <a:lnTo>
                    <a:pt x="1429702" y="469106"/>
                  </a:lnTo>
                  <a:lnTo>
                    <a:pt x="1421892" y="476631"/>
                  </a:lnTo>
                  <a:lnTo>
                    <a:pt x="1427512" y="483584"/>
                  </a:lnTo>
                  <a:lnTo>
                    <a:pt x="1431512" y="500825"/>
                  </a:lnTo>
                  <a:lnTo>
                    <a:pt x="1444180" y="498253"/>
                  </a:lnTo>
                  <a:lnTo>
                    <a:pt x="1450848" y="487680"/>
                  </a:lnTo>
                  <a:lnTo>
                    <a:pt x="1455896" y="487204"/>
                  </a:lnTo>
                  <a:lnTo>
                    <a:pt x="1460278" y="489109"/>
                  </a:lnTo>
                  <a:lnTo>
                    <a:pt x="1457801" y="498538"/>
                  </a:lnTo>
                  <a:lnTo>
                    <a:pt x="1472374" y="501967"/>
                  </a:lnTo>
                  <a:lnTo>
                    <a:pt x="1472660" y="498729"/>
                  </a:lnTo>
                  <a:lnTo>
                    <a:pt x="1477899" y="498062"/>
                  </a:lnTo>
                  <a:lnTo>
                    <a:pt x="1469898" y="481679"/>
                  </a:lnTo>
                  <a:lnTo>
                    <a:pt x="1494377" y="477964"/>
                  </a:lnTo>
                  <a:lnTo>
                    <a:pt x="1532287" y="457962"/>
                  </a:lnTo>
                  <a:lnTo>
                    <a:pt x="1539049" y="459010"/>
                  </a:lnTo>
                  <a:lnTo>
                    <a:pt x="1577149" y="473392"/>
                  </a:lnTo>
                  <a:lnTo>
                    <a:pt x="1580769" y="472630"/>
                  </a:lnTo>
                  <a:lnTo>
                    <a:pt x="1577912" y="491204"/>
                  </a:lnTo>
                  <a:lnTo>
                    <a:pt x="1581436" y="500443"/>
                  </a:lnTo>
                  <a:lnTo>
                    <a:pt x="1584007" y="500348"/>
                  </a:lnTo>
                  <a:lnTo>
                    <a:pt x="1586008" y="513588"/>
                  </a:lnTo>
                  <a:lnTo>
                    <a:pt x="1590580" y="513302"/>
                  </a:lnTo>
                  <a:lnTo>
                    <a:pt x="1592199" y="523494"/>
                  </a:lnTo>
                  <a:lnTo>
                    <a:pt x="1588960" y="525113"/>
                  </a:lnTo>
                  <a:lnTo>
                    <a:pt x="1592866" y="535591"/>
                  </a:lnTo>
                  <a:lnTo>
                    <a:pt x="1590675" y="538639"/>
                  </a:lnTo>
                  <a:lnTo>
                    <a:pt x="1594580" y="538353"/>
                  </a:lnTo>
                  <a:lnTo>
                    <a:pt x="1601819" y="544449"/>
                  </a:lnTo>
                  <a:lnTo>
                    <a:pt x="1607439" y="530066"/>
                  </a:lnTo>
                  <a:lnTo>
                    <a:pt x="1644587" y="540829"/>
                  </a:lnTo>
                  <a:lnTo>
                    <a:pt x="1648587" y="552164"/>
                  </a:lnTo>
                  <a:lnTo>
                    <a:pt x="1646968" y="562166"/>
                  </a:lnTo>
                  <a:lnTo>
                    <a:pt x="1649539" y="573024"/>
                  </a:lnTo>
                  <a:lnTo>
                    <a:pt x="1648777" y="580454"/>
                  </a:lnTo>
                  <a:lnTo>
                    <a:pt x="1640681" y="593693"/>
                  </a:lnTo>
                  <a:lnTo>
                    <a:pt x="1649539" y="593598"/>
                  </a:lnTo>
                  <a:lnTo>
                    <a:pt x="1654207" y="610171"/>
                  </a:lnTo>
                  <a:lnTo>
                    <a:pt x="1656016" y="619411"/>
                  </a:lnTo>
                  <a:lnTo>
                    <a:pt x="1652778" y="638366"/>
                  </a:lnTo>
                  <a:lnTo>
                    <a:pt x="1694116" y="644938"/>
                  </a:lnTo>
                  <a:lnTo>
                    <a:pt x="1692307" y="657606"/>
                  </a:lnTo>
                  <a:lnTo>
                    <a:pt x="1664780" y="657034"/>
                  </a:lnTo>
                  <a:lnTo>
                    <a:pt x="1665732" y="667988"/>
                  </a:lnTo>
                  <a:lnTo>
                    <a:pt x="1661827" y="672275"/>
                  </a:lnTo>
                  <a:lnTo>
                    <a:pt x="1662208" y="676751"/>
                  </a:lnTo>
                  <a:lnTo>
                    <a:pt x="1674209" y="680752"/>
                  </a:lnTo>
                  <a:lnTo>
                    <a:pt x="1678210" y="690086"/>
                  </a:lnTo>
                  <a:lnTo>
                    <a:pt x="1671447" y="709993"/>
                  </a:lnTo>
                  <a:lnTo>
                    <a:pt x="1667542" y="717899"/>
                  </a:lnTo>
                  <a:lnTo>
                    <a:pt x="1665446" y="717233"/>
                  </a:lnTo>
                  <a:lnTo>
                    <a:pt x="1659636" y="733044"/>
                  </a:lnTo>
                  <a:lnTo>
                    <a:pt x="1648587" y="730853"/>
                  </a:lnTo>
                  <a:lnTo>
                    <a:pt x="1647539" y="735425"/>
                  </a:lnTo>
                  <a:lnTo>
                    <a:pt x="1643729" y="733711"/>
                  </a:lnTo>
                  <a:lnTo>
                    <a:pt x="1643824" y="735425"/>
                  </a:lnTo>
                  <a:lnTo>
                    <a:pt x="1602676" y="740950"/>
                  </a:lnTo>
                  <a:lnTo>
                    <a:pt x="1605629" y="747713"/>
                  </a:lnTo>
                  <a:lnTo>
                    <a:pt x="1608582" y="746950"/>
                  </a:lnTo>
                  <a:lnTo>
                    <a:pt x="1610201" y="756761"/>
                  </a:lnTo>
                  <a:lnTo>
                    <a:pt x="1611916" y="756190"/>
                  </a:lnTo>
                  <a:lnTo>
                    <a:pt x="1619059" y="772287"/>
                  </a:lnTo>
                  <a:lnTo>
                    <a:pt x="1625441" y="779812"/>
                  </a:lnTo>
                  <a:lnTo>
                    <a:pt x="1629442" y="810959"/>
                  </a:lnTo>
                  <a:lnTo>
                    <a:pt x="1638872" y="810768"/>
                  </a:lnTo>
                  <a:lnTo>
                    <a:pt x="1638109" y="826579"/>
                  </a:lnTo>
                  <a:lnTo>
                    <a:pt x="1645253" y="823436"/>
                  </a:lnTo>
                  <a:lnTo>
                    <a:pt x="1645920" y="835438"/>
                  </a:lnTo>
                  <a:lnTo>
                    <a:pt x="1641824" y="862965"/>
                  </a:lnTo>
                  <a:lnTo>
                    <a:pt x="1646872" y="862393"/>
                  </a:lnTo>
                  <a:lnTo>
                    <a:pt x="1642015" y="887825"/>
                  </a:lnTo>
                  <a:lnTo>
                    <a:pt x="1659064" y="896588"/>
                  </a:lnTo>
                  <a:lnTo>
                    <a:pt x="1658779" y="899160"/>
                  </a:lnTo>
                  <a:lnTo>
                    <a:pt x="1663637" y="899636"/>
                  </a:lnTo>
                  <a:lnTo>
                    <a:pt x="1663446" y="901732"/>
                  </a:lnTo>
                  <a:lnTo>
                    <a:pt x="1681829" y="908304"/>
                  </a:lnTo>
                  <a:lnTo>
                    <a:pt x="1698784" y="906399"/>
                  </a:lnTo>
                  <a:lnTo>
                    <a:pt x="1700308" y="915638"/>
                  </a:lnTo>
                  <a:lnTo>
                    <a:pt x="1686497" y="919353"/>
                  </a:lnTo>
                  <a:lnTo>
                    <a:pt x="1689735" y="941737"/>
                  </a:lnTo>
                  <a:lnTo>
                    <a:pt x="1624108" y="957453"/>
                  </a:lnTo>
                  <a:lnTo>
                    <a:pt x="1596866" y="976789"/>
                  </a:lnTo>
                  <a:lnTo>
                    <a:pt x="1565624" y="990409"/>
                  </a:lnTo>
                  <a:lnTo>
                    <a:pt x="1564291" y="985838"/>
                  </a:lnTo>
                  <a:lnTo>
                    <a:pt x="1560195" y="983933"/>
                  </a:lnTo>
                  <a:lnTo>
                    <a:pt x="1553718" y="981456"/>
                  </a:lnTo>
                  <a:lnTo>
                    <a:pt x="1546955" y="982504"/>
                  </a:lnTo>
                  <a:lnTo>
                    <a:pt x="1548384" y="959263"/>
                  </a:lnTo>
                  <a:lnTo>
                    <a:pt x="1551051" y="959072"/>
                  </a:lnTo>
                  <a:lnTo>
                    <a:pt x="1549146" y="930974"/>
                  </a:lnTo>
                  <a:lnTo>
                    <a:pt x="1522190" y="932402"/>
                  </a:lnTo>
                  <a:lnTo>
                    <a:pt x="1518285" y="927735"/>
                  </a:lnTo>
                  <a:lnTo>
                    <a:pt x="1514951" y="929450"/>
                  </a:lnTo>
                  <a:lnTo>
                    <a:pt x="1508189" y="909447"/>
                  </a:lnTo>
                  <a:lnTo>
                    <a:pt x="1504188" y="909923"/>
                  </a:lnTo>
                  <a:lnTo>
                    <a:pt x="1504283" y="907447"/>
                  </a:lnTo>
                  <a:lnTo>
                    <a:pt x="1492472" y="906971"/>
                  </a:lnTo>
                  <a:lnTo>
                    <a:pt x="1491139" y="916305"/>
                  </a:lnTo>
                  <a:lnTo>
                    <a:pt x="1485614" y="915353"/>
                  </a:lnTo>
                  <a:lnTo>
                    <a:pt x="1482090" y="941356"/>
                  </a:lnTo>
                  <a:lnTo>
                    <a:pt x="1483519" y="950214"/>
                  </a:lnTo>
                  <a:lnTo>
                    <a:pt x="1468469" y="955929"/>
                  </a:lnTo>
                  <a:lnTo>
                    <a:pt x="1469231" y="961739"/>
                  </a:lnTo>
                  <a:lnTo>
                    <a:pt x="1450753" y="966978"/>
                  </a:lnTo>
                  <a:lnTo>
                    <a:pt x="1446371" y="954881"/>
                  </a:lnTo>
                  <a:lnTo>
                    <a:pt x="1420939" y="962311"/>
                  </a:lnTo>
                  <a:lnTo>
                    <a:pt x="1414367" y="947071"/>
                  </a:lnTo>
                  <a:lnTo>
                    <a:pt x="1409129" y="948880"/>
                  </a:lnTo>
                  <a:lnTo>
                    <a:pt x="1394746" y="943070"/>
                  </a:lnTo>
                  <a:lnTo>
                    <a:pt x="1393984" y="946309"/>
                  </a:lnTo>
                  <a:lnTo>
                    <a:pt x="1347597" y="956120"/>
                  </a:lnTo>
                  <a:lnTo>
                    <a:pt x="1348264" y="959263"/>
                  </a:lnTo>
                  <a:lnTo>
                    <a:pt x="1333690" y="957453"/>
                  </a:lnTo>
                  <a:lnTo>
                    <a:pt x="1333500" y="955738"/>
                  </a:lnTo>
                  <a:lnTo>
                    <a:pt x="1323308" y="956024"/>
                  </a:lnTo>
                  <a:lnTo>
                    <a:pt x="1293876" y="962120"/>
                  </a:lnTo>
                  <a:lnTo>
                    <a:pt x="1273969" y="963835"/>
                  </a:lnTo>
                  <a:lnTo>
                    <a:pt x="1273397" y="961834"/>
                  </a:lnTo>
                  <a:lnTo>
                    <a:pt x="1254538" y="965168"/>
                  </a:lnTo>
                  <a:lnTo>
                    <a:pt x="1254823" y="961739"/>
                  </a:lnTo>
                  <a:lnTo>
                    <a:pt x="1248823" y="961549"/>
                  </a:lnTo>
                  <a:lnTo>
                    <a:pt x="1233488" y="966025"/>
                  </a:lnTo>
                  <a:lnTo>
                    <a:pt x="1233392" y="958691"/>
                  </a:lnTo>
                  <a:lnTo>
                    <a:pt x="1227106" y="959644"/>
                  </a:lnTo>
                  <a:lnTo>
                    <a:pt x="1228344" y="954214"/>
                  </a:lnTo>
                  <a:lnTo>
                    <a:pt x="1211485" y="954976"/>
                  </a:lnTo>
                  <a:lnTo>
                    <a:pt x="1203389" y="952309"/>
                  </a:lnTo>
                  <a:lnTo>
                    <a:pt x="1196245" y="954500"/>
                  </a:lnTo>
                  <a:lnTo>
                    <a:pt x="1195388" y="951738"/>
                  </a:lnTo>
                  <a:lnTo>
                    <a:pt x="1176338" y="954405"/>
                  </a:lnTo>
                  <a:lnTo>
                    <a:pt x="1175956" y="950690"/>
                  </a:lnTo>
                  <a:lnTo>
                    <a:pt x="1161002" y="954310"/>
                  </a:lnTo>
                  <a:lnTo>
                    <a:pt x="1156525" y="951071"/>
                  </a:lnTo>
                  <a:lnTo>
                    <a:pt x="1150430" y="951167"/>
                  </a:lnTo>
                  <a:lnTo>
                    <a:pt x="1148048" y="942022"/>
                  </a:lnTo>
                  <a:lnTo>
                    <a:pt x="1133475" y="942975"/>
                  </a:lnTo>
                  <a:lnTo>
                    <a:pt x="1131760" y="951071"/>
                  </a:lnTo>
                  <a:lnTo>
                    <a:pt x="1124712" y="953548"/>
                  </a:lnTo>
                  <a:lnTo>
                    <a:pt x="1085374" y="954881"/>
                  </a:lnTo>
                  <a:lnTo>
                    <a:pt x="1083755" y="945928"/>
                  </a:lnTo>
                  <a:lnTo>
                    <a:pt x="1070039" y="948118"/>
                  </a:lnTo>
                  <a:lnTo>
                    <a:pt x="1065181" y="931926"/>
                  </a:lnTo>
                  <a:lnTo>
                    <a:pt x="1033272" y="940879"/>
                  </a:lnTo>
                  <a:lnTo>
                    <a:pt x="985552" y="947928"/>
                  </a:lnTo>
                  <a:lnTo>
                    <a:pt x="942784" y="943737"/>
                  </a:lnTo>
                  <a:lnTo>
                    <a:pt x="915067" y="946499"/>
                  </a:lnTo>
                  <a:lnTo>
                    <a:pt x="916686" y="959358"/>
                  </a:lnTo>
                  <a:lnTo>
                    <a:pt x="913066" y="959739"/>
                  </a:lnTo>
                  <a:lnTo>
                    <a:pt x="914686" y="965359"/>
                  </a:lnTo>
                  <a:lnTo>
                    <a:pt x="905542" y="990886"/>
                  </a:lnTo>
                  <a:lnTo>
                    <a:pt x="911066" y="1020794"/>
                  </a:lnTo>
                  <a:lnTo>
                    <a:pt x="905923" y="1023652"/>
                  </a:lnTo>
                  <a:lnTo>
                    <a:pt x="905065" y="1054894"/>
                  </a:lnTo>
                  <a:lnTo>
                    <a:pt x="906875" y="1055180"/>
                  </a:lnTo>
                  <a:lnTo>
                    <a:pt x="913162" y="1097090"/>
                  </a:lnTo>
                  <a:lnTo>
                    <a:pt x="913924" y="1099566"/>
                  </a:lnTo>
                  <a:lnTo>
                    <a:pt x="916210" y="1097375"/>
                  </a:lnTo>
                  <a:lnTo>
                    <a:pt x="918115" y="1109282"/>
                  </a:lnTo>
                  <a:lnTo>
                    <a:pt x="932879" y="1114520"/>
                  </a:lnTo>
                  <a:lnTo>
                    <a:pt x="930497" y="1131284"/>
                  </a:lnTo>
                  <a:lnTo>
                    <a:pt x="922591" y="1152620"/>
                  </a:lnTo>
                  <a:lnTo>
                    <a:pt x="926878" y="1156621"/>
                  </a:lnTo>
                  <a:lnTo>
                    <a:pt x="926116" y="1164050"/>
                  </a:lnTo>
                  <a:lnTo>
                    <a:pt x="924115" y="1164622"/>
                  </a:lnTo>
                  <a:lnTo>
                    <a:pt x="928116" y="1176052"/>
                  </a:lnTo>
                  <a:lnTo>
                    <a:pt x="939927" y="1194530"/>
                  </a:lnTo>
                  <a:lnTo>
                    <a:pt x="943070" y="1206722"/>
                  </a:lnTo>
                  <a:lnTo>
                    <a:pt x="949833" y="1206246"/>
                  </a:lnTo>
                  <a:lnTo>
                    <a:pt x="951929" y="1203865"/>
                  </a:lnTo>
                  <a:lnTo>
                    <a:pt x="953929" y="1208723"/>
                  </a:lnTo>
                  <a:lnTo>
                    <a:pt x="955167" y="1227582"/>
                  </a:lnTo>
                  <a:lnTo>
                    <a:pt x="947928" y="1227868"/>
                  </a:lnTo>
                  <a:lnTo>
                    <a:pt x="947071" y="1246156"/>
                  </a:lnTo>
                  <a:lnTo>
                    <a:pt x="980504" y="1255967"/>
                  </a:lnTo>
                  <a:lnTo>
                    <a:pt x="981456" y="1264444"/>
                  </a:lnTo>
                  <a:lnTo>
                    <a:pt x="955262" y="1280255"/>
                  </a:lnTo>
                  <a:lnTo>
                    <a:pt x="953548" y="1272445"/>
                  </a:lnTo>
                  <a:lnTo>
                    <a:pt x="948023" y="1273016"/>
                  </a:lnTo>
                  <a:lnTo>
                    <a:pt x="945928" y="1263491"/>
                  </a:lnTo>
                  <a:lnTo>
                    <a:pt x="944118" y="1264063"/>
                  </a:lnTo>
                  <a:lnTo>
                    <a:pt x="944404" y="1265968"/>
                  </a:lnTo>
                  <a:lnTo>
                    <a:pt x="934402" y="1270254"/>
                  </a:lnTo>
                  <a:lnTo>
                    <a:pt x="937736" y="1279493"/>
                  </a:lnTo>
                  <a:lnTo>
                    <a:pt x="934879" y="1280065"/>
                  </a:lnTo>
                  <a:lnTo>
                    <a:pt x="935355" y="1285875"/>
                  </a:lnTo>
                  <a:lnTo>
                    <a:pt x="924973" y="1286827"/>
                  </a:lnTo>
                  <a:lnTo>
                    <a:pt x="923734" y="1292924"/>
                  </a:lnTo>
                  <a:lnTo>
                    <a:pt x="882301" y="1298829"/>
                  </a:lnTo>
                  <a:lnTo>
                    <a:pt x="864775" y="1289114"/>
                  </a:lnTo>
                  <a:lnTo>
                    <a:pt x="853630" y="1320641"/>
                  </a:lnTo>
                  <a:lnTo>
                    <a:pt x="851916" y="1325785"/>
                  </a:lnTo>
                  <a:lnTo>
                    <a:pt x="807529" y="1328166"/>
                  </a:lnTo>
                  <a:lnTo>
                    <a:pt x="783050" y="1325309"/>
                  </a:lnTo>
                  <a:lnTo>
                    <a:pt x="792385" y="1329785"/>
                  </a:lnTo>
                  <a:lnTo>
                    <a:pt x="796576" y="1337024"/>
                  </a:lnTo>
                  <a:lnTo>
                    <a:pt x="769144" y="1342644"/>
                  </a:lnTo>
                  <a:lnTo>
                    <a:pt x="770858" y="1356932"/>
                  </a:lnTo>
                  <a:lnTo>
                    <a:pt x="726186" y="1365980"/>
                  </a:lnTo>
                  <a:lnTo>
                    <a:pt x="720662" y="1350455"/>
                  </a:lnTo>
                  <a:lnTo>
                    <a:pt x="728281" y="1348454"/>
                  </a:lnTo>
                  <a:lnTo>
                    <a:pt x="727043" y="1344549"/>
                  </a:lnTo>
                  <a:lnTo>
                    <a:pt x="734377" y="1342358"/>
                  </a:lnTo>
                  <a:lnTo>
                    <a:pt x="727424" y="1307497"/>
                  </a:lnTo>
                  <a:lnTo>
                    <a:pt x="715804" y="1305401"/>
                  </a:lnTo>
                  <a:lnTo>
                    <a:pt x="693801" y="1273683"/>
                  </a:lnTo>
                  <a:lnTo>
                    <a:pt x="690658" y="1270730"/>
                  </a:lnTo>
                  <a:lnTo>
                    <a:pt x="688562" y="1272635"/>
                  </a:lnTo>
                  <a:lnTo>
                    <a:pt x="686943" y="1271111"/>
                  </a:lnTo>
                  <a:lnTo>
                    <a:pt x="677894" y="1257300"/>
                  </a:lnTo>
                  <a:lnTo>
                    <a:pt x="662464" y="1259967"/>
                  </a:lnTo>
                  <a:lnTo>
                    <a:pt x="657606" y="1221105"/>
                  </a:lnTo>
                  <a:lnTo>
                    <a:pt x="650272" y="1190053"/>
                  </a:lnTo>
                  <a:lnTo>
                    <a:pt x="650557" y="1179005"/>
                  </a:lnTo>
                  <a:lnTo>
                    <a:pt x="637699" y="1181386"/>
                  </a:lnTo>
                  <a:lnTo>
                    <a:pt x="637889" y="1183576"/>
                  </a:lnTo>
                  <a:lnTo>
                    <a:pt x="623697" y="1184815"/>
                  </a:lnTo>
                  <a:lnTo>
                    <a:pt x="637699" y="1146810"/>
                  </a:lnTo>
                  <a:lnTo>
                    <a:pt x="625792" y="1143952"/>
                  </a:lnTo>
                  <a:lnTo>
                    <a:pt x="626745" y="1132427"/>
                  </a:lnTo>
                  <a:lnTo>
                    <a:pt x="632269" y="1123759"/>
                  </a:lnTo>
                  <a:lnTo>
                    <a:pt x="614077" y="1126522"/>
                  </a:lnTo>
                  <a:lnTo>
                    <a:pt x="604456" y="1124141"/>
                  </a:lnTo>
                  <a:lnTo>
                    <a:pt x="595693" y="1108996"/>
                  </a:lnTo>
                  <a:lnTo>
                    <a:pt x="597789" y="1098042"/>
                  </a:lnTo>
                  <a:lnTo>
                    <a:pt x="603885" y="1088231"/>
                  </a:lnTo>
                  <a:lnTo>
                    <a:pt x="579787" y="1084517"/>
                  </a:lnTo>
                  <a:lnTo>
                    <a:pt x="580358" y="1080230"/>
                  </a:lnTo>
                  <a:lnTo>
                    <a:pt x="575119" y="1079944"/>
                  </a:lnTo>
                  <a:lnTo>
                    <a:pt x="574738" y="1072515"/>
                  </a:lnTo>
                  <a:lnTo>
                    <a:pt x="561499" y="1072229"/>
                  </a:lnTo>
                  <a:lnTo>
                    <a:pt x="562165" y="1063847"/>
                  </a:lnTo>
                  <a:lnTo>
                    <a:pt x="507587" y="1074706"/>
                  </a:lnTo>
                  <a:lnTo>
                    <a:pt x="506730" y="1064514"/>
                  </a:lnTo>
                  <a:lnTo>
                    <a:pt x="499205" y="1064514"/>
                  </a:lnTo>
                  <a:lnTo>
                    <a:pt x="493014" y="1128712"/>
                  </a:lnTo>
                  <a:lnTo>
                    <a:pt x="483870" y="1125665"/>
                  </a:lnTo>
                  <a:lnTo>
                    <a:pt x="483298" y="1135285"/>
                  </a:lnTo>
                  <a:lnTo>
                    <a:pt x="480631" y="1135951"/>
                  </a:lnTo>
                  <a:lnTo>
                    <a:pt x="480250" y="1138904"/>
                  </a:lnTo>
                  <a:lnTo>
                    <a:pt x="473583" y="1138618"/>
                  </a:lnTo>
                  <a:lnTo>
                    <a:pt x="473773" y="1131951"/>
                  </a:lnTo>
                  <a:lnTo>
                    <a:pt x="468344" y="1126998"/>
                  </a:lnTo>
                  <a:lnTo>
                    <a:pt x="459105" y="1124712"/>
                  </a:lnTo>
                  <a:lnTo>
                    <a:pt x="453580" y="1120235"/>
                  </a:lnTo>
                  <a:lnTo>
                    <a:pt x="446532" y="1120521"/>
                  </a:lnTo>
                  <a:lnTo>
                    <a:pt x="446532" y="1123759"/>
                  </a:lnTo>
                  <a:lnTo>
                    <a:pt x="443579" y="1124902"/>
                  </a:lnTo>
                  <a:lnTo>
                    <a:pt x="443960" y="1138714"/>
                  </a:lnTo>
                  <a:lnTo>
                    <a:pt x="440817" y="1144905"/>
                  </a:lnTo>
                  <a:lnTo>
                    <a:pt x="435673" y="1151668"/>
                  </a:lnTo>
                  <a:lnTo>
                    <a:pt x="425672" y="1156049"/>
                  </a:lnTo>
                  <a:lnTo>
                    <a:pt x="413004" y="1153859"/>
                  </a:lnTo>
                  <a:lnTo>
                    <a:pt x="410623" y="1149477"/>
                  </a:lnTo>
                  <a:lnTo>
                    <a:pt x="404717" y="1152430"/>
                  </a:lnTo>
                  <a:lnTo>
                    <a:pt x="377571" y="1152334"/>
                  </a:lnTo>
                  <a:lnTo>
                    <a:pt x="369189" y="1157478"/>
                  </a:lnTo>
                  <a:lnTo>
                    <a:pt x="360902" y="1158621"/>
                  </a:lnTo>
                  <a:lnTo>
                    <a:pt x="355378" y="1118902"/>
                  </a:lnTo>
                  <a:lnTo>
                    <a:pt x="315658" y="1135094"/>
                  </a:lnTo>
                  <a:lnTo>
                    <a:pt x="318040" y="1144429"/>
                  </a:lnTo>
                  <a:lnTo>
                    <a:pt x="313372" y="1146048"/>
                  </a:lnTo>
                  <a:lnTo>
                    <a:pt x="316230" y="1156716"/>
                  </a:lnTo>
                  <a:lnTo>
                    <a:pt x="320516" y="1155573"/>
                  </a:lnTo>
                  <a:lnTo>
                    <a:pt x="322326" y="1172909"/>
                  </a:lnTo>
                  <a:lnTo>
                    <a:pt x="327184" y="1172147"/>
                  </a:lnTo>
                  <a:lnTo>
                    <a:pt x="330613" y="1190816"/>
                  </a:lnTo>
                  <a:lnTo>
                    <a:pt x="340423" y="1189006"/>
                  </a:lnTo>
                  <a:lnTo>
                    <a:pt x="346424" y="1227773"/>
                  </a:lnTo>
                  <a:lnTo>
                    <a:pt x="332899" y="1230440"/>
                  </a:lnTo>
                  <a:lnTo>
                    <a:pt x="330137" y="1232154"/>
                  </a:lnTo>
                  <a:lnTo>
                    <a:pt x="330898" y="1236440"/>
                  </a:lnTo>
                  <a:lnTo>
                    <a:pt x="307181" y="1238345"/>
                  </a:lnTo>
                  <a:lnTo>
                    <a:pt x="306229" y="1241203"/>
                  </a:lnTo>
                  <a:lnTo>
                    <a:pt x="298228" y="1240822"/>
                  </a:lnTo>
                  <a:lnTo>
                    <a:pt x="298704" y="1242536"/>
                  </a:lnTo>
                  <a:lnTo>
                    <a:pt x="294037" y="1243870"/>
                  </a:lnTo>
                  <a:lnTo>
                    <a:pt x="290227" y="1242441"/>
                  </a:lnTo>
                  <a:lnTo>
                    <a:pt x="291560" y="1248061"/>
                  </a:lnTo>
                  <a:lnTo>
                    <a:pt x="287941" y="1251585"/>
                  </a:lnTo>
                  <a:lnTo>
                    <a:pt x="283845" y="1248918"/>
                  </a:lnTo>
                  <a:lnTo>
                    <a:pt x="279940" y="1250347"/>
                  </a:lnTo>
                  <a:lnTo>
                    <a:pt x="281178" y="1252918"/>
                  </a:lnTo>
                  <a:lnTo>
                    <a:pt x="264604" y="1259681"/>
                  </a:lnTo>
                  <a:lnTo>
                    <a:pt x="265366" y="1263110"/>
                  </a:lnTo>
                  <a:lnTo>
                    <a:pt x="244316" y="1264920"/>
                  </a:lnTo>
                  <a:lnTo>
                    <a:pt x="243840" y="1269301"/>
                  </a:lnTo>
                  <a:lnTo>
                    <a:pt x="237077" y="1269016"/>
                  </a:lnTo>
                  <a:lnTo>
                    <a:pt x="237172" y="1273969"/>
                  </a:lnTo>
                  <a:lnTo>
                    <a:pt x="226409" y="1282351"/>
                  </a:lnTo>
                  <a:lnTo>
                    <a:pt x="206978" y="1283113"/>
                  </a:lnTo>
                  <a:lnTo>
                    <a:pt x="200692" y="1285684"/>
                  </a:lnTo>
                  <a:lnTo>
                    <a:pt x="199454" y="1297591"/>
                  </a:lnTo>
                  <a:lnTo>
                    <a:pt x="192976" y="1299686"/>
                  </a:lnTo>
                  <a:lnTo>
                    <a:pt x="195643" y="1307116"/>
                  </a:lnTo>
                  <a:lnTo>
                    <a:pt x="190976" y="1309307"/>
                  </a:lnTo>
                  <a:lnTo>
                    <a:pt x="192881" y="1314069"/>
                  </a:lnTo>
                  <a:lnTo>
                    <a:pt x="187738" y="1315593"/>
                  </a:lnTo>
                  <a:lnTo>
                    <a:pt x="195739" y="1341787"/>
                  </a:lnTo>
                  <a:lnTo>
                    <a:pt x="188404" y="1345120"/>
                  </a:lnTo>
                  <a:lnTo>
                    <a:pt x="179927" y="1357408"/>
                  </a:lnTo>
                  <a:lnTo>
                    <a:pt x="179832" y="1353693"/>
                  </a:lnTo>
                  <a:lnTo>
                    <a:pt x="172879" y="1356741"/>
                  </a:lnTo>
                  <a:lnTo>
                    <a:pt x="170783" y="1352264"/>
                  </a:lnTo>
                  <a:lnTo>
                    <a:pt x="148780" y="1354645"/>
                  </a:lnTo>
                  <a:lnTo>
                    <a:pt x="141160" y="1341310"/>
                  </a:lnTo>
                  <a:lnTo>
                    <a:pt x="143923" y="1335310"/>
                  </a:lnTo>
                  <a:lnTo>
                    <a:pt x="142970" y="1329023"/>
                  </a:lnTo>
                  <a:lnTo>
                    <a:pt x="126397" y="1329976"/>
                  </a:lnTo>
                  <a:lnTo>
                    <a:pt x="108966" y="1312069"/>
                  </a:lnTo>
                  <a:lnTo>
                    <a:pt x="101822" y="1315784"/>
                  </a:lnTo>
                  <a:lnTo>
                    <a:pt x="90487" y="1316831"/>
                  </a:lnTo>
                  <a:lnTo>
                    <a:pt x="64675" y="1313021"/>
                  </a:lnTo>
                  <a:lnTo>
                    <a:pt x="62103" y="1304068"/>
                  </a:lnTo>
                  <a:lnTo>
                    <a:pt x="48482" y="1300543"/>
                  </a:lnTo>
                  <a:lnTo>
                    <a:pt x="27337" y="1302068"/>
                  </a:lnTo>
                  <a:lnTo>
                    <a:pt x="11430" y="1307878"/>
                  </a:lnTo>
                  <a:close/>
                  <a:moveTo>
                    <a:pt x="1570672" y="510540"/>
                  </a:moveTo>
                  <a:lnTo>
                    <a:pt x="1564957" y="511683"/>
                  </a:lnTo>
                  <a:lnTo>
                    <a:pt x="1565243" y="516446"/>
                  </a:lnTo>
                  <a:lnTo>
                    <a:pt x="1570196" y="516255"/>
                  </a:lnTo>
                  <a:lnTo>
                    <a:pt x="1570672" y="510540"/>
                  </a:lnTo>
                  <a:close/>
                  <a:moveTo>
                    <a:pt x="1570291" y="516350"/>
                  </a:moveTo>
                  <a:lnTo>
                    <a:pt x="1573054" y="517588"/>
                  </a:lnTo>
                  <a:lnTo>
                    <a:pt x="1574768" y="516922"/>
                  </a:lnTo>
                  <a:lnTo>
                    <a:pt x="1575435" y="517588"/>
                  </a:lnTo>
                  <a:lnTo>
                    <a:pt x="1576388" y="516826"/>
                  </a:lnTo>
                  <a:lnTo>
                    <a:pt x="1577435" y="517112"/>
                  </a:lnTo>
                  <a:lnTo>
                    <a:pt x="1578769" y="516541"/>
                  </a:lnTo>
                  <a:lnTo>
                    <a:pt x="1576578" y="514445"/>
                  </a:lnTo>
                  <a:lnTo>
                    <a:pt x="1570291" y="516350"/>
                  </a:lnTo>
                  <a:close/>
                  <a:moveTo>
                    <a:pt x="1582864" y="514159"/>
                  </a:moveTo>
                  <a:lnTo>
                    <a:pt x="1581626" y="514350"/>
                  </a:lnTo>
                  <a:lnTo>
                    <a:pt x="1581150" y="515683"/>
                  </a:lnTo>
                  <a:lnTo>
                    <a:pt x="1580007" y="515398"/>
                  </a:lnTo>
                  <a:lnTo>
                    <a:pt x="1579435" y="516160"/>
                  </a:lnTo>
                  <a:lnTo>
                    <a:pt x="1578388" y="516826"/>
                  </a:lnTo>
                  <a:lnTo>
                    <a:pt x="1577149" y="517112"/>
                  </a:lnTo>
                  <a:lnTo>
                    <a:pt x="1576292" y="516922"/>
                  </a:lnTo>
                  <a:lnTo>
                    <a:pt x="1575816" y="517398"/>
                  </a:lnTo>
                  <a:lnTo>
                    <a:pt x="1581340" y="535114"/>
                  </a:lnTo>
                  <a:lnTo>
                    <a:pt x="1587246" y="526256"/>
                  </a:lnTo>
                  <a:lnTo>
                    <a:pt x="1585436" y="514826"/>
                  </a:lnTo>
                  <a:lnTo>
                    <a:pt x="1582864" y="514159"/>
                  </a:lnTo>
                  <a:close/>
                  <a:moveTo>
                    <a:pt x="622649" y="106013"/>
                  </a:moveTo>
                  <a:lnTo>
                    <a:pt x="618649" y="114395"/>
                  </a:lnTo>
                  <a:lnTo>
                    <a:pt x="618077" y="123825"/>
                  </a:lnTo>
                  <a:lnTo>
                    <a:pt x="630746" y="124111"/>
                  </a:lnTo>
                  <a:lnTo>
                    <a:pt x="627412" y="104966"/>
                  </a:lnTo>
                  <a:lnTo>
                    <a:pt x="622649" y="106013"/>
                  </a:lnTo>
                  <a:close/>
                  <a:moveTo>
                    <a:pt x="622744" y="105823"/>
                  </a:moveTo>
                  <a:lnTo>
                    <a:pt x="627412" y="104775"/>
                  </a:lnTo>
                  <a:lnTo>
                    <a:pt x="626840" y="101251"/>
                  </a:lnTo>
                  <a:lnTo>
                    <a:pt x="624745" y="100584"/>
                  </a:lnTo>
                  <a:lnTo>
                    <a:pt x="622744" y="1058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42" name="Freihandform: Form 341">
              <a:extLst>
                <a:ext uri="{FF2B5EF4-FFF2-40B4-BE49-F238E27FC236}">
                  <a16:creationId xmlns:a16="http://schemas.microsoft.com/office/drawing/2014/main" id="{7F5A0FD0-1DA7-43DD-903F-07C08AF3D6B0}"/>
                </a:ext>
              </a:extLst>
            </p:cNvPr>
            <p:cNvSpPr/>
            <p:nvPr/>
          </p:nvSpPr>
          <p:spPr>
            <a:xfrm>
              <a:off x="882165" y="2492589"/>
              <a:ext cx="806850" cy="900900"/>
            </a:xfrm>
            <a:custGeom>
              <a:avLst/>
              <a:gdLst>
                <a:gd name="connsiteX0" fmla="*/ 39815 w 1552575"/>
                <a:gd name="connsiteY0" fmla="*/ 1163764 h 1733550"/>
                <a:gd name="connsiteX1" fmla="*/ 21336 w 1552575"/>
                <a:gd name="connsiteY1" fmla="*/ 1144238 h 1733550"/>
                <a:gd name="connsiteX2" fmla="*/ 13335 w 1552575"/>
                <a:gd name="connsiteY2" fmla="*/ 1118902 h 1733550"/>
                <a:gd name="connsiteX3" fmla="*/ 13621 w 1552575"/>
                <a:gd name="connsiteY3" fmla="*/ 1112425 h 1733550"/>
                <a:gd name="connsiteX4" fmla="*/ 9525 w 1552575"/>
                <a:gd name="connsiteY4" fmla="*/ 1105757 h 1733550"/>
                <a:gd name="connsiteX5" fmla="*/ 22289 w 1552575"/>
                <a:gd name="connsiteY5" fmla="*/ 1093756 h 1733550"/>
                <a:gd name="connsiteX6" fmla="*/ 25051 w 1552575"/>
                <a:gd name="connsiteY6" fmla="*/ 1072610 h 1733550"/>
                <a:gd name="connsiteX7" fmla="*/ 39529 w 1552575"/>
                <a:gd name="connsiteY7" fmla="*/ 1051370 h 1733550"/>
                <a:gd name="connsiteX8" fmla="*/ 44863 w 1552575"/>
                <a:gd name="connsiteY8" fmla="*/ 1027747 h 1733550"/>
                <a:gd name="connsiteX9" fmla="*/ 57626 w 1552575"/>
                <a:gd name="connsiteY9" fmla="*/ 1001173 h 1733550"/>
                <a:gd name="connsiteX10" fmla="*/ 68675 w 1552575"/>
                <a:gd name="connsiteY10" fmla="*/ 991838 h 1733550"/>
                <a:gd name="connsiteX11" fmla="*/ 72199 w 1552575"/>
                <a:gd name="connsiteY11" fmla="*/ 985838 h 1733550"/>
                <a:gd name="connsiteX12" fmla="*/ 93821 w 1552575"/>
                <a:gd name="connsiteY12" fmla="*/ 979551 h 1733550"/>
                <a:gd name="connsiteX13" fmla="*/ 102394 w 1552575"/>
                <a:gd name="connsiteY13" fmla="*/ 973646 h 1733550"/>
                <a:gd name="connsiteX14" fmla="*/ 101156 w 1552575"/>
                <a:gd name="connsiteY14" fmla="*/ 964406 h 1733550"/>
                <a:gd name="connsiteX15" fmla="*/ 96012 w 1552575"/>
                <a:gd name="connsiteY15" fmla="*/ 956786 h 1733550"/>
                <a:gd name="connsiteX16" fmla="*/ 100584 w 1552575"/>
                <a:gd name="connsiteY16" fmla="*/ 943070 h 1733550"/>
                <a:gd name="connsiteX17" fmla="*/ 102775 w 1552575"/>
                <a:gd name="connsiteY17" fmla="*/ 942404 h 1733550"/>
                <a:gd name="connsiteX18" fmla="*/ 102013 w 1552575"/>
                <a:gd name="connsiteY18" fmla="*/ 932497 h 1733550"/>
                <a:gd name="connsiteX19" fmla="*/ 104394 w 1552575"/>
                <a:gd name="connsiteY19" fmla="*/ 928973 h 1733550"/>
                <a:gd name="connsiteX20" fmla="*/ 101727 w 1552575"/>
                <a:gd name="connsiteY20" fmla="*/ 922211 h 1733550"/>
                <a:gd name="connsiteX21" fmla="*/ 106585 w 1552575"/>
                <a:gd name="connsiteY21" fmla="*/ 915638 h 1733550"/>
                <a:gd name="connsiteX22" fmla="*/ 110109 w 1552575"/>
                <a:gd name="connsiteY22" fmla="*/ 917448 h 1733550"/>
                <a:gd name="connsiteX23" fmla="*/ 116205 w 1552575"/>
                <a:gd name="connsiteY23" fmla="*/ 911733 h 1733550"/>
                <a:gd name="connsiteX24" fmla="*/ 119158 w 1552575"/>
                <a:gd name="connsiteY24" fmla="*/ 903637 h 1733550"/>
                <a:gd name="connsiteX25" fmla="*/ 147733 w 1552575"/>
                <a:gd name="connsiteY25" fmla="*/ 901922 h 1733550"/>
                <a:gd name="connsiteX26" fmla="*/ 148400 w 1552575"/>
                <a:gd name="connsiteY26" fmla="*/ 896588 h 1733550"/>
                <a:gd name="connsiteX27" fmla="*/ 156591 w 1552575"/>
                <a:gd name="connsiteY27" fmla="*/ 896303 h 1733550"/>
                <a:gd name="connsiteX28" fmla="*/ 168688 w 1552575"/>
                <a:gd name="connsiteY28" fmla="*/ 890302 h 1733550"/>
                <a:gd name="connsiteX29" fmla="*/ 179546 w 1552575"/>
                <a:gd name="connsiteY29" fmla="*/ 894112 h 1733550"/>
                <a:gd name="connsiteX30" fmla="*/ 201263 w 1552575"/>
                <a:gd name="connsiteY30" fmla="*/ 892588 h 1733550"/>
                <a:gd name="connsiteX31" fmla="*/ 212122 w 1552575"/>
                <a:gd name="connsiteY31" fmla="*/ 887254 h 1733550"/>
                <a:gd name="connsiteX32" fmla="*/ 221933 w 1552575"/>
                <a:gd name="connsiteY32" fmla="*/ 865537 h 1733550"/>
                <a:gd name="connsiteX33" fmla="*/ 223171 w 1552575"/>
                <a:gd name="connsiteY33" fmla="*/ 893540 h 1733550"/>
                <a:gd name="connsiteX34" fmla="*/ 226124 w 1552575"/>
                <a:gd name="connsiteY34" fmla="*/ 896017 h 1733550"/>
                <a:gd name="connsiteX35" fmla="*/ 231458 w 1552575"/>
                <a:gd name="connsiteY35" fmla="*/ 895255 h 1733550"/>
                <a:gd name="connsiteX36" fmla="*/ 227266 w 1552575"/>
                <a:gd name="connsiteY36" fmla="*/ 903446 h 1733550"/>
                <a:gd name="connsiteX37" fmla="*/ 227552 w 1552575"/>
                <a:gd name="connsiteY37" fmla="*/ 918496 h 1733550"/>
                <a:gd name="connsiteX38" fmla="*/ 221170 w 1552575"/>
                <a:gd name="connsiteY38" fmla="*/ 941261 h 1733550"/>
                <a:gd name="connsiteX39" fmla="*/ 225266 w 1552575"/>
                <a:gd name="connsiteY39" fmla="*/ 951643 h 1733550"/>
                <a:gd name="connsiteX40" fmla="*/ 238506 w 1552575"/>
                <a:gd name="connsiteY40" fmla="*/ 960406 h 1733550"/>
                <a:gd name="connsiteX41" fmla="*/ 242792 w 1552575"/>
                <a:gd name="connsiteY41" fmla="*/ 966788 h 1733550"/>
                <a:gd name="connsiteX42" fmla="*/ 256985 w 1552575"/>
                <a:gd name="connsiteY42" fmla="*/ 953453 h 1733550"/>
                <a:gd name="connsiteX43" fmla="*/ 262414 w 1552575"/>
                <a:gd name="connsiteY43" fmla="*/ 961454 h 1733550"/>
                <a:gd name="connsiteX44" fmla="*/ 266795 w 1552575"/>
                <a:gd name="connsiteY44" fmla="*/ 957548 h 1733550"/>
                <a:gd name="connsiteX45" fmla="*/ 270605 w 1552575"/>
                <a:gd name="connsiteY45" fmla="*/ 947738 h 1733550"/>
                <a:gd name="connsiteX46" fmla="*/ 270510 w 1552575"/>
                <a:gd name="connsiteY46" fmla="*/ 938213 h 1733550"/>
                <a:gd name="connsiteX47" fmla="*/ 263652 w 1552575"/>
                <a:gd name="connsiteY47" fmla="*/ 924401 h 1733550"/>
                <a:gd name="connsiteX48" fmla="*/ 265557 w 1552575"/>
                <a:gd name="connsiteY48" fmla="*/ 911257 h 1733550"/>
                <a:gd name="connsiteX49" fmla="*/ 262604 w 1552575"/>
                <a:gd name="connsiteY49" fmla="*/ 904684 h 1733550"/>
                <a:gd name="connsiteX50" fmla="*/ 233172 w 1552575"/>
                <a:gd name="connsiteY50" fmla="*/ 893159 h 1733550"/>
                <a:gd name="connsiteX51" fmla="*/ 234887 w 1552575"/>
                <a:gd name="connsiteY51" fmla="*/ 880872 h 1733550"/>
                <a:gd name="connsiteX52" fmla="*/ 231267 w 1552575"/>
                <a:gd name="connsiteY52" fmla="*/ 855250 h 1733550"/>
                <a:gd name="connsiteX53" fmla="*/ 257651 w 1552575"/>
                <a:gd name="connsiteY53" fmla="*/ 842867 h 1733550"/>
                <a:gd name="connsiteX54" fmla="*/ 249555 w 1552575"/>
                <a:gd name="connsiteY54" fmla="*/ 834199 h 1733550"/>
                <a:gd name="connsiteX55" fmla="*/ 251841 w 1552575"/>
                <a:gd name="connsiteY55" fmla="*/ 815435 h 1733550"/>
                <a:gd name="connsiteX56" fmla="*/ 257366 w 1552575"/>
                <a:gd name="connsiteY56" fmla="*/ 804863 h 1733550"/>
                <a:gd name="connsiteX57" fmla="*/ 265938 w 1552575"/>
                <a:gd name="connsiteY57" fmla="*/ 797242 h 1733550"/>
                <a:gd name="connsiteX58" fmla="*/ 273653 w 1552575"/>
                <a:gd name="connsiteY58" fmla="*/ 799909 h 1733550"/>
                <a:gd name="connsiteX59" fmla="*/ 280130 w 1552575"/>
                <a:gd name="connsiteY59" fmla="*/ 789813 h 1733550"/>
                <a:gd name="connsiteX60" fmla="*/ 284131 w 1552575"/>
                <a:gd name="connsiteY60" fmla="*/ 777430 h 1733550"/>
                <a:gd name="connsiteX61" fmla="*/ 274796 w 1552575"/>
                <a:gd name="connsiteY61" fmla="*/ 776192 h 1733550"/>
                <a:gd name="connsiteX62" fmla="*/ 273558 w 1552575"/>
                <a:gd name="connsiteY62" fmla="*/ 755237 h 1733550"/>
                <a:gd name="connsiteX63" fmla="*/ 268796 w 1552575"/>
                <a:gd name="connsiteY63" fmla="*/ 744379 h 1733550"/>
                <a:gd name="connsiteX64" fmla="*/ 269367 w 1552575"/>
                <a:gd name="connsiteY64" fmla="*/ 728853 h 1733550"/>
                <a:gd name="connsiteX65" fmla="*/ 272891 w 1552575"/>
                <a:gd name="connsiteY65" fmla="*/ 729710 h 1733550"/>
                <a:gd name="connsiteX66" fmla="*/ 284512 w 1552575"/>
                <a:gd name="connsiteY66" fmla="*/ 702373 h 1733550"/>
                <a:gd name="connsiteX67" fmla="*/ 291656 w 1552575"/>
                <a:gd name="connsiteY67" fmla="*/ 705612 h 1733550"/>
                <a:gd name="connsiteX68" fmla="*/ 296323 w 1552575"/>
                <a:gd name="connsiteY68" fmla="*/ 694182 h 1733550"/>
                <a:gd name="connsiteX69" fmla="*/ 299180 w 1552575"/>
                <a:gd name="connsiteY69" fmla="*/ 695039 h 1733550"/>
                <a:gd name="connsiteX70" fmla="*/ 302704 w 1552575"/>
                <a:gd name="connsiteY70" fmla="*/ 684086 h 1733550"/>
                <a:gd name="connsiteX71" fmla="*/ 309658 w 1552575"/>
                <a:gd name="connsiteY71" fmla="*/ 680561 h 1733550"/>
                <a:gd name="connsiteX72" fmla="*/ 305848 w 1552575"/>
                <a:gd name="connsiteY72" fmla="*/ 674465 h 1733550"/>
                <a:gd name="connsiteX73" fmla="*/ 326803 w 1552575"/>
                <a:gd name="connsiteY73" fmla="*/ 653224 h 1733550"/>
                <a:gd name="connsiteX74" fmla="*/ 324612 w 1552575"/>
                <a:gd name="connsiteY74" fmla="*/ 648462 h 1733550"/>
                <a:gd name="connsiteX75" fmla="*/ 313277 w 1552575"/>
                <a:gd name="connsiteY75" fmla="*/ 653605 h 1733550"/>
                <a:gd name="connsiteX76" fmla="*/ 297847 w 1552575"/>
                <a:gd name="connsiteY76" fmla="*/ 656177 h 1733550"/>
                <a:gd name="connsiteX77" fmla="*/ 283274 w 1552575"/>
                <a:gd name="connsiteY77" fmla="*/ 656272 h 1733550"/>
                <a:gd name="connsiteX78" fmla="*/ 282702 w 1552575"/>
                <a:gd name="connsiteY78" fmla="*/ 652653 h 1733550"/>
                <a:gd name="connsiteX79" fmla="*/ 272796 w 1552575"/>
                <a:gd name="connsiteY79" fmla="*/ 652653 h 1733550"/>
                <a:gd name="connsiteX80" fmla="*/ 272606 w 1552575"/>
                <a:gd name="connsiteY80" fmla="*/ 649605 h 1733550"/>
                <a:gd name="connsiteX81" fmla="*/ 262509 w 1552575"/>
                <a:gd name="connsiteY81" fmla="*/ 650176 h 1733550"/>
                <a:gd name="connsiteX82" fmla="*/ 261747 w 1552575"/>
                <a:gd name="connsiteY82" fmla="*/ 653224 h 1733550"/>
                <a:gd name="connsiteX83" fmla="*/ 253556 w 1552575"/>
                <a:gd name="connsiteY83" fmla="*/ 647414 h 1733550"/>
                <a:gd name="connsiteX84" fmla="*/ 252317 w 1552575"/>
                <a:gd name="connsiteY84" fmla="*/ 648653 h 1733550"/>
                <a:gd name="connsiteX85" fmla="*/ 244221 w 1552575"/>
                <a:gd name="connsiteY85" fmla="*/ 639889 h 1733550"/>
                <a:gd name="connsiteX86" fmla="*/ 237744 w 1552575"/>
                <a:gd name="connsiteY86" fmla="*/ 640461 h 1733550"/>
                <a:gd name="connsiteX87" fmla="*/ 232696 w 1552575"/>
                <a:gd name="connsiteY87" fmla="*/ 631603 h 1733550"/>
                <a:gd name="connsiteX88" fmla="*/ 232600 w 1552575"/>
                <a:gd name="connsiteY88" fmla="*/ 626554 h 1733550"/>
                <a:gd name="connsiteX89" fmla="*/ 238030 w 1552575"/>
                <a:gd name="connsiteY89" fmla="*/ 623697 h 1733550"/>
                <a:gd name="connsiteX90" fmla="*/ 232886 w 1552575"/>
                <a:gd name="connsiteY90" fmla="*/ 610171 h 1733550"/>
                <a:gd name="connsiteX91" fmla="*/ 224885 w 1552575"/>
                <a:gd name="connsiteY91" fmla="*/ 614172 h 1733550"/>
                <a:gd name="connsiteX92" fmla="*/ 215360 w 1552575"/>
                <a:gd name="connsiteY92" fmla="*/ 601313 h 1733550"/>
                <a:gd name="connsiteX93" fmla="*/ 220028 w 1552575"/>
                <a:gd name="connsiteY93" fmla="*/ 598075 h 1733550"/>
                <a:gd name="connsiteX94" fmla="*/ 218504 w 1552575"/>
                <a:gd name="connsiteY94" fmla="*/ 580549 h 1733550"/>
                <a:gd name="connsiteX95" fmla="*/ 225743 w 1552575"/>
                <a:gd name="connsiteY95" fmla="*/ 576929 h 1733550"/>
                <a:gd name="connsiteX96" fmla="*/ 219170 w 1552575"/>
                <a:gd name="connsiteY96" fmla="*/ 564356 h 1733550"/>
                <a:gd name="connsiteX97" fmla="*/ 213836 w 1552575"/>
                <a:gd name="connsiteY97" fmla="*/ 562261 h 1733550"/>
                <a:gd name="connsiteX98" fmla="*/ 211836 w 1552575"/>
                <a:gd name="connsiteY98" fmla="*/ 553783 h 1733550"/>
                <a:gd name="connsiteX99" fmla="*/ 216599 w 1552575"/>
                <a:gd name="connsiteY99" fmla="*/ 534162 h 1733550"/>
                <a:gd name="connsiteX100" fmla="*/ 242316 w 1552575"/>
                <a:gd name="connsiteY100" fmla="*/ 534543 h 1733550"/>
                <a:gd name="connsiteX101" fmla="*/ 253175 w 1552575"/>
                <a:gd name="connsiteY101" fmla="*/ 532352 h 1733550"/>
                <a:gd name="connsiteX102" fmla="*/ 254222 w 1552575"/>
                <a:gd name="connsiteY102" fmla="*/ 537877 h 1733550"/>
                <a:gd name="connsiteX103" fmla="*/ 258890 w 1552575"/>
                <a:gd name="connsiteY103" fmla="*/ 540067 h 1733550"/>
                <a:gd name="connsiteX104" fmla="*/ 267843 w 1552575"/>
                <a:gd name="connsiteY104" fmla="*/ 533686 h 1733550"/>
                <a:gd name="connsiteX105" fmla="*/ 290322 w 1552575"/>
                <a:gd name="connsiteY105" fmla="*/ 524351 h 1733550"/>
                <a:gd name="connsiteX106" fmla="*/ 285655 w 1552575"/>
                <a:gd name="connsiteY106" fmla="*/ 511778 h 1733550"/>
                <a:gd name="connsiteX107" fmla="*/ 292608 w 1552575"/>
                <a:gd name="connsiteY107" fmla="*/ 509587 h 1733550"/>
                <a:gd name="connsiteX108" fmla="*/ 292132 w 1552575"/>
                <a:gd name="connsiteY108" fmla="*/ 507397 h 1733550"/>
                <a:gd name="connsiteX109" fmla="*/ 310039 w 1552575"/>
                <a:gd name="connsiteY109" fmla="*/ 494062 h 1733550"/>
                <a:gd name="connsiteX110" fmla="*/ 312515 w 1552575"/>
                <a:gd name="connsiteY110" fmla="*/ 493109 h 1733550"/>
                <a:gd name="connsiteX111" fmla="*/ 312991 w 1552575"/>
                <a:gd name="connsiteY111" fmla="*/ 499681 h 1733550"/>
                <a:gd name="connsiteX112" fmla="*/ 325088 w 1552575"/>
                <a:gd name="connsiteY112" fmla="*/ 499491 h 1733550"/>
                <a:gd name="connsiteX113" fmla="*/ 324136 w 1552575"/>
                <a:gd name="connsiteY113" fmla="*/ 488156 h 1733550"/>
                <a:gd name="connsiteX114" fmla="*/ 326327 w 1552575"/>
                <a:gd name="connsiteY114" fmla="*/ 486632 h 1733550"/>
                <a:gd name="connsiteX115" fmla="*/ 348329 w 1552575"/>
                <a:gd name="connsiteY115" fmla="*/ 483489 h 1733550"/>
                <a:gd name="connsiteX116" fmla="*/ 385667 w 1552575"/>
                <a:gd name="connsiteY116" fmla="*/ 466154 h 1733550"/>
                <a:gd name="connsiteX117" fmla="*/ 394525 w 1552575"/>
                <a:gd name="connsiteY117" fmla="*/ 457867 h 1733550"/>
                <a:gd name="connsiteX118" fmla="*/ 398431 w 1552575"/>
                <a:gd name="connsiteY118" fmla="*/ 462248 h 1733550"/>
                <a:gd name="connsiteX119" fmla="*/ 415957 w 1552575"/>
                <a:gd name="connsiteY119" fmla="*/ 448913 h 1733550"/>
                <a:gd name="connsiteX120" fmla="*/ 436150 w 1552575"/>
                <a:gd name="connsiteY120" fmla="*/ 441674 h 1733550"/>
                <a:gd name="connsiteX121" fmla="*/ 440817 w 1552575"/>
                <a:gd name="connsiteY121" fmla="*/ 424148 h 1733550"/>
                <a:gd name="connsiteX122" fmla="*/ 443579 w 1552575"/>
                <a:gd name="connsiteY122" fmla="*/ 423767 h 1733550"/>
                <a:gd name="connsiteX123" fmla="*/ 442627 w 1552575"/>
                <a:gd name="connsiteY123" fmla="*/ 413861 h 1733550"/>
                <a:gd name="connsiteX124" fmla="*/ 457200 w 1552575"/>
                <a:gd name="connsiteY124" fmla="*/ 406241 h 1733550"/>
                <a:gd name="connsiteX125" fmla="*/ 485585 w 1552575"/>
                <a:gd name="connsiteY125" fmla="*/ 402146 h 1733550"/>
                <a:gd name="connsiteX126" fmla="*/ 486728 w 1552575"/>
                <a:gd name="connsiteY126" fmla="*/ 411385 h 1733550"/>
                <a:gd name="connsiteX127" fmla="*/ 488061 w 1552575"/>
                <a:gd name="connsiteY127" fmla="*/ 403003 h 1733550"/>
                <a:gd name="connsiteX128" fmla="*/ 502158 w 1552575"/>
                <a:gd name="connsiteY128" fmla="*/ 407098 h 1733550"/>
                <a:gd name="connsiteX129" fmla="*/ 503491 w 1552575"/>
                <a:gd name="connsiteY129" fmla="*/ 403288 h 1733550"/>
                <a:gd name="connsiteX130" fmla="*/ 507587 w 1552575"/>
                <a:gd name="connsiteY130" fmla="*/ 402050 h 1733550"/>
                <a:gd name="connsiteX131" fmla="*/ 519398 w 1552575"/>
                <a:gd name="connsiteY131" fmla="*/ 402336 h 1733550"/>
                <a:gd name="connsiteX132" fmla="*/ 523589 w 1552575"/>
                <a:gd name="connsiteY132" fmla="*/ 394430 h 1733550"/>
                <a:gd name="connsiteX133" fmla="*/ 536924 w 1552575"/>
                <a:gd name="connsiteY133" fmla="*/ 394906 h 1733550"/>
                <a:gd name="connsiteX134" fmla="*/ 531495 w 1552575"/>
                <a:gd name="connsiteY134" fmla="*/ 392049 h 1733550"/>
                <a:gd name="connsiteX135" fmla="*/ 532257 w 1552575"/>
                <a:gd name="connsiteY135" fmla="*/ 387667 h 1733550"/>
                <a:gd name="connsiteX136" fmla="*/ 549402 w 1552575"/>
                <a:gd name="connsiteY136" fmla="*/ 373094 h 1733550"/>
                <a:gd name="connsiteX137" fmla="*/ 549497 w 1552575"/>
                <a:gd name="connsiteY137" fmla="*/ 363379 h 1733550"/>
                <a:gd name="connsiteX138" fmla="*/ 576929 w 1552575"/>
                <a:gd name="connsiteY138" fmla="*/ 331851 h 1733550"/>
                <a:gd name="connsiteX139" fmla="*/ 584168 w 1552575"/>
                <a:gd name="connsiteY139" fmla="*/ 335089 h 1733550"/>
                <a:gd name="connsiteX140" fmla="*/ 582644 w 1552575"/>
                <a:gd name="connsiteY140" fmla="*/ 329184 h 1733550"/>
                <a:gd name="connsiteX141" fmla="*/ 588264 w 1552575"/>
                <a:gd name="connsiteY141" fmla="*/ 328231 h 1733550"/>
                <a:gd name="connsiteX142" fmla="*/ 590836 w 1552575"/>
                <a:gd name="connsiteY142" fmla="*/ 335947 h 1733550"/>
                <a:gd name="connsiteX143" fmla="*/ 593122 w 1552575"/>
                <a:gd name="connsiteY143" fmla="*/ 335375 h 1733550"/>
                <a:gd name="connsiteX144" fmla="*/ 600456 w 1552575"/>
                <a:gd name="connsiteY144" fmla="*/ 343090 h 1733550"/>
                <a:gd name="connsiteX145" fmla="*/ 603980 w 1552575"/>
                <a:gd name="connsiteY145" fmla="*/ 341471 h 1733550"/>
                <a:gd name="connsiteX146" fmla="*/ 597884 w 1552575"/>
                <a:gd name="connsiteY146" fmla="*/ 356330 h 1733550"/>
                <a:gd name="connsiteX147" fmla="*/ 604075 w 1552575"/>
                <a:gd name="connsiteY147" fmla="*/ 361379 h 1733550"/>
                <a:gd name="connsiteX148" fmla="*/ 617601 w 1552575"/>
                <a:gd name="connsiteY148" fmla="*/ 360997 h 1733550"/>
                <a:gd name="connsiteX149" fmla="*/ 619125 w 1552575"/>
                <a:gd name="connsiteY149" fmla="*/ 358045 h 1733550"/>
                <a:gd name="connsiteX150" fmla="*/ 631603 w 1552575"/>
                <a:gd name="connsiteY150" fmla="*/ 353282 h 1733550"/>
                <a:gd name="connsiteX151" fmla="*/ 634651 w 1552575"/>
                <a:gd name="connsiteY151" fmla="*/ 359854 h 1733550"/>
                <a:gd name="connsiteX152" fmla="*/ 645604 w 1552575"/>
                <a:gd name="connsiteY152" fmla="*/ 359188 h 1733550"/>
                <a:gd name="connsiteX153" fmla="*/ 654272 w 1552575"/>
                <a:gd name="connsiteY153" fmla="*/ 356806 h 1733550"/>
                <a:gd name="connsiteX154" fmla="*/ 653320 w 1552575"/>
                <a:gd name="connsiteY154" fmla="*/ 354044 h 1733550"/>
                <a:gd name="connsiteX155" fmla="*/ 658178 w 1552575"/>
                <a:gd name="connsiteY155" fmla="*/ 352330 h 1733550"/>
                <a:gd name="connsiteX156" fmla="*/ 652272 w 1552575"/>
                <a:gd name="connsiteY156" fmla="*/ 338614 h 1733550"/>
                <a:gd name="connsiteX157" fmla="*/ 655606 w 1552575"/>
                <a:gd name="connsiteY157" fmla="*/ 334137 h 1733550"/>
                <a:gd name="connsiteX158" fmla="*/ 683324 w 1552575"/>
                <a:gd name="connsiteY158" fmla="*/ 328041 h 1733550"/>
                <a:gd name="connsiteX159" fmla="*/ 680275 w 1552575"/>
                <a:gd name="connsiteY159" fmla="*/ 318611 h 1733550"/>
                <a:gd name="connsiteX160" fmla="*/ 689134 w 1552575"/>
                <a:gd name="connsiteY160" fmla="*/ 314611 h 1733550"/>
                <a:gd name="connsiteX161" fmla="*/ 690848 w 1552575"/>
                <a:gd name="connsiteY161" fmla="*/ 319278 h 1733550"/>
                <a:gd name="connsiteX162" fmla="*/ 705421 w 1552575"/>
                <a:gd name="connsiteY162" fmla="*/ 314706 h 1733550"/>
                <a:gd name="connsiteX163" fmla="*/ 715518 w 1552575"/>
                <a:gd name="connsiteY163" fmla="*/ 330898 h 1733550"/>
                <a:gd name="connsiteX164" fmla="*/ 727424 w 1552575"/>
                <a:gd name="connsiteY164" fmla="*/ 332899 h 1733550"/>
                <a:gd name="connsiteX165" fmla="*/ 757047 w 1552575"/>
                <a:gd name="connsiteY165" fmla="*/ 328898 h 1733550"/>
                <a:gd name="connsiteX166" fmla="*/ 763334 w 1552575"/>
                <a:gd name="connsiteY166" fmla="*/ 320897 h 1733550"/>
                <a:gd name="connsiteX167" fmla="*/ 799624 w 1552575"/>
                <a:gd name="connsiteY167" fmla="*/ 296989 h 1733550"/>
                <a:gd name="connsiteX168" fmla="*/ 800576 w 1552575"/>
                <a:gd name="connsiteY168" fmla="*/ 292894 h 1733550"/>
                <a:gd name="connsiteX169" fmla="*/ 811625 w 1552575"/>
                <a:gd name="connsiteY169" fmla="*/ 288893 h 1733550"/>
                <a:gd name="connsiteX170" fmla="*/ 808577 w 1552575"/>
                <a:gd name="connsiteY170" fmla="*/ 280416 h 1733550"/>
                <a:gd name="connsiteX171" fmla="*/ 834676 w 1552575"/>
                <a:gd name="connsiteY171" fmla="*/ 268129 h 1733550"/>
                <a:gd name="connsiteX172" fmla="*/ 836104 w 1552575"/>
                <a:gd name="connsiteY172" fmla="*/ 271558 h 1733550"/>
                <a:gd name="connsiteX173" fmla="*/ 838771 w 1552575"/>
                <a:gd name="connsiteY173" fmla="*/ 269843 h 1733550"/>
                <a:gd name="connsiteX174" fmla="*/ 841820 w 1552575"/>
                <a:gd name="connsiteY174" fmla="*/ 266319 h 1733550"/>
                <a:gd name="connsiteX175" fmla="*/ 838200 w 1552575"/>
                <a:gd name="connsiteY175" fmla="*/ 262795 h 1733550"/>
                <a:gd name="connsiteX176" fmla="*/ 840105 w 1552575"/>
                <a:gd name="connsiteY176" fmla="*/ 260318 h 1733550"/>
                <a:gd name="connsiteX177" fmla="*/ 835247 w 1552575"/>
                <a:gd name="connsiteY177" fmla="*/ 246793 h 1733550"/>
                <a:gd name="connsiteX178" fmla="*/ 837343 w 1552575"/>
                <a:gd name="connsiteY178" fmla="*/ 245840 h 1733550"/>
                <a:gd name="connsiteX179" fmla="*/ 826961 w 1552575"/>
                <a:gd name="connsiteY179" fmla="*/ 216598 h 1733550"/>
                <a:gd name="connsiteX180" fmla="*/ 814102 w 1552575"/>
                <a:gd name="connsiteY180" fmla="*/ 193167 h 1733550"/>
                <a:gd name="connsiteX181" fmla="*/ 822389 w 1552575"/>
                <a:gd name="connsiteY181" fmla="*/ 186309 h 1733550"/>
                <a:gd name="connsiteX182" fmla="*/ 819817 w 1552575"/>
                <a:gd name="connsiteY182" fmla="*/ 179546 h 1733550"/>
                <a:gd name="connsiteX183" fmla="*/ 824103 w 1552575"/>
                <a:gd name="connsiteY183" fmla="*/ 175927 h 1733550"/>
                <a:gd name="connsiteX184" fmla="*/ 817436 w 1552575"/>
                <a:gd name="connsiteY184" fmla="*/ 166687 h 1733550"/>
                <a:gd name="connsiteX185" fmla="*/ 809149 w 1552575"/>
                <a:gd name="connsiteY185" fmla="*/ 170974 h 1733550"/>
                <a:gd name="connsiteX186" fmla="*/ 799433 w 1552575"/>
                <a:gd name="connsiteY186" fmla="*/ 152400 h 1733550"/>
                <a:gd name="connsiteX187" fmla="*/ 793909 w 1552575"/>
                <a:gd name="connsiteY187" fmla="*/ 155734 h 1733550"/>
                <a:gd name="connsiteX188" fmla="*/ 792099 w 1552575"/>
                <a:gd name="connsiteY188" fmla="*/ 149828 h 1733550"/>
                <a:gd name="connsiteX189" fmla="*/ 795242 w 1552575"/>
                <a:gd name="connsiteY189" fmla="*/ 148495 h 1733550"/>
                <a:gd name="connsiteX190" fmla="*/ 794385 w 1552575"/>
                <a:gd name="connsiteY190" fmla="*/ 143351 h 1733550"/>
                <a:gd name="connsiteX191" fmla="*/ 820579 w 1552575"/>
                <a:gd name="connsiteY191" fmla="*/ 118300 h 1733550"/>
                <a:gd name="connsiteX192" fmla="*/ 814007 w 1552575"/>
                <a:gd name="connsiteY192" fmla="*/ 84391 h 1733550"/>
                <a:gd name="connsiteX193" fmla="*/ 820198 w 1552575"/>
                <a:gd name="connsiteY193" fmla="*/ 82010 h 1733550"/>
                <a:gd name="connsiteX194" fmla="*/ 824675 w 1552575"/>
                <a:gd name="connsiteY194" fmla="*/ 75152 h 1733550"/>
                <a:gd name="connsiteX195" fmla="*/ 822579 w 1552575"/>
                <a:gd name="connsiteY195" fmla="*/ 69628 h 1733550"/>
                <a:gd name="connsiteX196" fmla="*/ 812483 w 1552575"/>
                <a:gd name="connsiteY196" fmla="*/ 70485 h 1733550"/>
                <a:gd name="connsiteX197" fmla="*/ 822674 w 1552575"/>
                <a:gd name="connsiteY197" fmla="*/ 55054 h 1733550"/>
                <a:gd name="connsiteX198" fmla="*/ 832009 w 1552575"/>
                <a:gd name="connsiteY198" fmla="*/ 48101 h 1733550"/>
                <a:gd name="connsiteX199" fmla="*/ 849535 w 1552575"/>
                <a:gd name="connsiteY199" fmla="*/ 44196 h 1733550"/>
                <a:gd name="connsiteX200" fmla="*/ 862870 w 1552575"/>
                <a:gd name="connsiteY200" fmla="*/ 34290 h 1733550"/>
                <a:gd name="connsiteX201" fmla="*/ 870680 w 1552575"/>
                <a:gd name="connsiteY201" fmla="*/ 32385 h 1733550"/>
                <a:gd name="connsiteX202" fmla="*/ 885444 w 1552575"/>
                <a:gd name="connsiteY202" fmla="*/ 14192 h 1733550"/>
                <a:gd name="connsiteX203" fmla="*/ 893540 w 1552575"/>
                <a:gd name="connsiteY203" fmla="*/ 9525 h 1733550"/>
                <a:gd name="connsiteX204" fmla="*/ 908590 w 1552575"/>
                <a:gd name="connsiteY204" fmla="*/ 11906 h 1733550"/>
                <a:gd name="connsiteX205" fmla="*/ 926402 w 1552575"/>
                <a:gd name="connsiteY205" fmla="*/ 10477 h 1733550"/>
                <a:gd name="connsiteX206" fmla="*/ 950404 w 1552575"/>
                <a:gd name="connsiteY206" fmla="*/ 19621 h 1733550"/>
                <a:gd name="connsiteX207" fmla="*/ 960215 w 1552575"/>
                <a:gd name="connsiteY207" fmla="*/ 28289 h 1733550"/>
                <a:gd name="connsiteX208" fmla="*/ 957358 w 1552575"/>
                <a:gd name="connsiteY208" fmla="*/ 34766 h 1733550"/>
                <a:gd name="connsiteX209" fmla="*/ 966502 w 1552575"/>
                <a:gd name="connsiteY209" fmla="*/ 37433 h 1733550"/>
                <a:gd name="connsiteX210" fmla="*/ 978122 w 1552575"/>
                <a:gd name="connsiteY210" fmla="*/ 35528 h 1733550"/>
                <a:gd name="connsiteX211" fmla="*/ 986885 w 1552575"/>
                <a:gd name="connsiteY211" fmla="*/ 56007 h 1733550"/>
                <a:gd name="connsiteX212" fmla="*/ 990029 w 1552575"/>
                <a:gd name="connsiteY212" fmla="*/ 54197 h 1733550"/>
                <a:gd name="connsiteX213" fmla="*/ 998887 w 1552575"/>
                <a:gd name="connsiteY213" fmla="*/ 89059 h 1733550"/>
                <a:gd name="connsiteX214" fmla="*/ 1013079 w 1552575"/>
                <a:gd name="connsiteY214" fmla="*/ 84201 h 1733550"/>
                <a:gd name="connsiteX215" fmla="*/ 1032701 w 1552575"/>
                <a:gd name="connsiteY215" fmla="*/ 82677 h 1733550"/>
                <a:gd name="connsiteX216" fmla="*/ 1054132 w 1552575"/>
                <a:gd name="connsiteY216" fmla="*/ 74581 h 1733550"/>
                <a:gd name="connsiteX217" fmla="*/ 1105948 w 1552575"/>
                <a:gd name="connsiteY217" fmla="*/ 64770 h 1733550"/>
                <a:gd name="connsiteX218" fmla="*/ 1182243 w 1552575"/>
                <a:gd name="connsiteY218" fmla="*/ 77914 h 1733550"/>
                <a:gd name="connsiteX219" fmla="*/ 1241679 w 1552575"/>
                <a:gd name="connsiteY219" fmla="*/ 66770 h 1733550"/>
                <a:gd name="connsiteX220" fmla="*/ 1266158 w 1552575"/>
                <a:gd name="connsiteY220" fmla="*/ 65341 h 1733550"/>
                <a:gd name="connsiteX221" fmla="*/ 1296734 w 1552575"/>
                <a:gd name="connsiteY221" fmla="*/ 58102 h 1733550"/>
                <a:gd name="connsiteX222" fmla="*/ 1297781 w 1552575"/>
                <a:gd name="connsiteY222" fmla="*/ 80677 h 1733550"/>
                <a:gd name="connsiteX223" fmla="*/ 1300544 w 1552575"/>
                <a:gd name="connsiteY223" fmla="*/ 80010 h 1733550"/>
                <a:gd name="connsiteX224" fmla="*/ 1302163 w 1552575"/>
                <a:gd name="connsiteY224" fmla="*/ 84582 h 1733550"/>
                <a:gd name="connsiteX225" fmla="*/ 1299686 w 1552575"/>
                <a:gd name="connsiteY225" fmla="*/ 85344 h 1733550"/>
                <a:gd name="connsiteX226" fmla="*/ 1307306 w 1552575"/>
                <a:gd name="connsiteY226" fmla="*/ 95250 h 1733550"/>
                <a:gd name="connsiteX227" fmla="*/ 1300734 w 1552575"/>
                <a:gd name="connsiteY227" fmla="*/ 101632 h 1733550"/>
                <a:gd name="connsiteX228" fmla="*/ 1307973 w 1552575"/>
                <a:gd name="connsiteY228" fmla="*/ 120015 h 1733550"/>
                <a:gd name="connsiteX229" fmla="*/ 1317117 w 1552575"/>
                <a:gd name="connsiteY229" fmla="*/ 116300 h 1733550"/>
                <a:gd name="connsiteX230" fmla="*/ 1329785 w 1552575"/>
                <a:gd name="connsiteY230" fmla="*/ 172688 h 1733550"/>
                <a:gd name="connsiteX231" fmla="*/ 1323975 w 1552575"/>
                <a:gd name="connsiteY231" fmla="*/ 176689 h 1733550"/>
                <a:gd name="connsiteX232" fmla="*/ 1325594 w 1552575"/>
                <a:gd name="connsiteY232" fmla="*/ 186976 h 1733550"/>
                <a:gd name="connsiteX233" fmla="*/ 1323404 w 1552575"/>
                <a:gd name="connsiteY233" fmla="*/ 187452 h 1733550"/>
                <a:gd name="connsiteX234" fmla="*/ 1322451 w 1552575"/>
                <a:gd name="connsiteY234" fmla="*/ 195453 h 1733550"/>
                <a:gd name="connsiteX235" fmla="*/ 1293971 w 1552575"/>
                <a:gd name="connsiteY235" fmla="*/ 207169 h 1733550"/>
                <a:gd name="connsiteX236" fmla="*/ 1268349 w 1552575"/>
                <a:gd name="connsiteY236" fmla="*/ 211931 h 1733550"/>
                <a:gd name="connsiteX237" fmla="*/ 1268825 w 1552575"/>
                <a:gd name="connsiteY237" fmla="*/ 217170 h 1733550"/>
                <a:gd name="connsiteX238" fmla="*/ 1260539 w 1552575"/>
                <a:gd name="connsiteY238" fmla="*/ 220599 h 1733550"/>
                <a:gd name="connsiteX239" fmla="*/ 1264825 w 1552575"/>
                <a:gd name="connsiteY239" fmla="*/ 230410 h 1733550"/>
                <a:gd name="connsiteX240" fmla="*/ 1268254 w 1552575"/>
                <a:gd name="connsiteY240" fmla="*/ 230600 h 1733550"/>
                <a:gd name="connsiteX241" fmla="*/ 1273969 w 1552575"/>
                <a:gd name="connsiteY241" fmla="*/ 240792 h 1733550"/>
                <a:gd name="connsiteX242" fmla="*/ 1280922 w 1552575"/>
                <a:gd name="connsiteY242" fmla="*/ 237363 h 1733550"/>
                <a:gd name="connsiteX243" fmla="*/ 1279684 w 1552575"/>
                <a:gd name="connsiteY243" fmla="*/ 246793 h 1733550"/>
                <a:gd name="connsiteX244" fmla="*/ 1281779 w 1552575"/>
                <a:gd name="connsiteY244" fmla="*/ 249745 h 1733550"/>
                <a:gd name="connsiteX245" fmla="*/ 1273683 w 1552575"/>
                <a:gd name="connsiteY245" fmla="*/ 255079 h 1733550"/>
                <a:gd name="connsiteX246" fmla="*/ 1276826 w 1552575"/>
                <a:gd name="connsiteY246" fmla="*/ 259366 h 1733550"/>
                <a:gd name="connsiteX247" fmla="*/ 1276255 w 1552575"/>
                <a:gd name="connsiteY247" fmla="*/ 271272 h 1733550"/>
                <a:gd name="connsiteX248" fmla="*/ 1273588 w 1552575"/>
                <a:gd name="connsiteY248" fmla="*/ 272510 h 1733550"/>
                <a:gd name="connsiteX249" fmla="*/ 1279208 w 1552575"/>
                <a:gd name="connsiteY249" fmla="*/ 282988 h 1733550"/>
                <a:gd name="connsiteX250" fmla="*/ 1273493 w 1552575"/>
                <a:gd name="connsiteY250" fmla="*/ 289274 h 1733550"/>
                <a:gd name="connsiteX251" fmla="*/ 1280731 w 1552575"/>
                <a:gd name="connsiteY251" fmla="*/ 316897 h 1733550"/>
                <a:gd name="connsiteX252" fmla="*/ 1278160 w 1552575"/>
                <a:gd name="connsiteY252" fmla="*/ 317754 h 1733550"/>
                <a:gd name="connsiteX253" fmla="*/ 1280731 w 1552575"/>
                <a:gd name="connsiteY253" fmla="*/ 337661 h 1733550"/>
                <a:gd name="connsiteX254" fmla="*/ 1275112 w 1552575"/>
                <a:gd name="connsiteY254" fmla="*/ 338137 h 1733550"/>
                <a:gd name="connsiteX255" fmla="*/ 1276445 w 1552575"/>
                <a:gd name="connsiteY255" fmla="*/ 358426 h 1733550"/>
                <a:gd name="connsiteX256" fmla="*/ 1255967 w 1552575"/>
                <a:gd name="connsiteY256" fmla="*/ 363664 h 1733550"/>
                <a:gd name="connsiteX257" fmla="*/ 1257872 w 1552575"/>
                <a:gd name="connsiteY257" fmla="*/ 369761 h 1733550"/>
                <a:gd name="connsiteX258" fmla="*/ 1236917 w 1552575"/>
                <a:gd name="connsiteY258" fmla="*/ 374237 h 1733550"/>
                <a:gd name="connsiteX259" fmla="*/ 1244727 w 1552575"/>
                <a:gd name="connsiteY259" fmla="*/ 428244 h 1733550"/>
                <a:gd name="connsiteX260" fmla="*/ 1260539 w 1552575"/>
                <a:gd name="connsiteY260" fmla="*/ 479203 h 1733550"/>
                <a:gd name="connsiteX261" fmla="*/ 1263777 w 1552575"/>
                <a:gd name="connsiteY261" fmla="*/ 482822 h 1733550"/>
                <a:gd name="connsiteX262" fmla="*/ 1267873 w 1552575"/>
                <a:gd name="connsiteY262" fmla="*/ 480631 h 1733550"/>
                <a:gd name="connsiteX263" fmla="*/ 1270064 w 1552575"/>
                <a:gd name="connsiteY263" fmla="*/ 484537 h 1733550"/>
                <a:gd name="connsiteX264" fmla="*/ 1282922 w 1552575"/>
                <a:gd name="connsiteY264" fmla="*/ 480917 h 1733550"/>
                <a:gd name="connsiteX265" fmla="*/ 1284732 w 1552575"/>
                <a:gd name="connsiteY265" fmla="*/ 484727 h 1733550"/>
                <a:gd name="connsiteX266" fmla="*/ 1306639 w 1552575"/>
                <a:gd name="connsiteY266" fmla="*/ 479584 h 1733550"/>
                <a:gd name="connsiteX267" fmla="*/ 1307878 w 1552575"/>
                <a:gd name="connsiteY267" fmla="*/ 483108 h 1733550"/>
                <a:gd name="connsiteX268" fmla="*/ 1317308 w 1552575"/>
                <a:gd name="connsiteY268" fmla="*/ 481584 h 1733550"/>
                <a:gd name="connsiteX269" fmla="*/ 1320165 w 1552575"/>
                <a:gd name="connsiteY269" fmla="*/ 486632 h 1733550"/>
                <a:gd name="connsiteX270" fmla="*/ 1323499 w 1552575"/>
                <a:gd name="connsiteY270" fmla="*/ 485870 h 1733550"/>
                <a:gd name="connsiteX271" fmla="*/ 1341692 w 1552575"/>
                <a:gd name="connsiteY271" fmla="*/ 526542 h 1733550"/>
                <a:gd name="connsiteX272" fmla="*/ 1324737 w 1552575"/>
                <a:gd name="connsiteY272" fmla="*/ 538067 h 1733550"/>
                <a:gd name="connsiteX273" fmla="*/ 1308259 w 1552575"/>
                <a:gd name="connsiteY273" fmla="*/ 561213 h 1733550"/>
                <a:gd name="connsiteX274" fmla="*/ 1291304 w 1552575"/>
                <a:gd name="connsiteY274" fmla="*/ 572929 h 1733550"/>
                <a:gd name="connsiteX275" fmla="*/ 1264825 w 1552575"/>
                <a:gd name="connsiteY275" fmla="*/ 583787 h 1733550"/>
                <a:gd name="connsiteX276" fmla="*/ 1275017 w 1552575"/>
                <a:gd name="connsiteY276" fmla="*/ 622649 h 1733550"/>
                <a:gd name="connsiteX277" fmla="*/ 1270921 w 1552575"/>
                <a:gd name="connsiteY277" fmla="*/ 623221 h 1733550"/>
                <a:gd name="connsiteX278" fmla="*/ 1270064 w 1552575"/>
                <a:gd name="connsiteY278" fmla="*/ 638937 h 1733550"/>
                <a:gd name="connsiteX279" fmla="*/ 1291304 w 1552575"/>
                <a:gd name="connsiteY279" fmla="*/ 636461 h 1733550"/>
                <a:gd name="connsiteX280" fmla="*/ 1292638 w 1552575"/>
                <a:gd name="connsiteY280" fmla="*/ 659701 h 1733550"/>
                <a:gd name="connsiteX281" fmla="*/ 1301877 w 1552575"/>
                <a:gd name="connsiteY281" fmla="*/ 661702 h 1733550"/>
                <a:gd name="connsiteX282" fmla="*/ 1305306 w 1552575"/>
                <a:gd name="connsiteY282" fmla="*/ 645033 h 1733550"/>
                <a:gd name="connsiteX283" fmla="*/ 1320832 w 1552575"/>
                <a:gd name="connsiteY283" fmla="*/ 653034 h 1733550"/>
                <a:gd name="connsiteX284" fmla="*/ 1349312 w 1552575"/>
                <a:gd name="connsiteY284" fmla="*/ 654748 h 1733550"/>
                <a:gd name="connsiteX285" fmla="*/ 1356836 w 1552575"/>
                <a:gd name="connsiteY285" fmla="*/ 691039 h 1733550"/>
                <a:gd name="connsiteX286" fmla="*/ 1359980 w 1552575"/>
                <a:gd name="connsiteY286" fmla="*/ 723709 h 1733550"/>
                <a:gd name="connsiteX287" fmla="*/ 1366171 w 1552575"/>
                <a:gd name="connsiteY287" fmla="*/ 722757 h 1733550"/>
                <a:gd name="connsiteX288" fmla="*/ 1369695 w 1552575"/>
                <a:gd name="connsiteY288" fmla="*/ 737997 h 1733550"/>
                <a:gd name="connsiteX289" fmla="*/ 1401699 w 1552575"/>
                <a:gd name="connsiteY289" fmla="*/ 737045 h 1733550"/>
                <a:gd name="connsiteX290" fmla="*/ 1415225 w 1552575"/>
                <a:gd name="connsiteY290" fmla="*/ 732187 h 1733550"/>
                <a:gd name="connsiteX291" fmla="*/ 1416748 w 1552575"/>
                <a:gd name="connsiteY291" fmla="*/ 739045 h 1733550"/>
                <a:gd name="connsiteX292" fmla="*/ 1446086 w 1552575"/>
                <a:gd name="connsiteY292" fmla="*/ 728377 h 1733550"/>
                <a:gd name="connsiteX293" fmla="*/ 1444085 w 1552575"/>
                <a:gd name="connsiteY293" fmla="*/ 719995 h 1733550"/>
                <a:gd name="connsiteX294" fmla="*/ 1447895 w 1552575"/>
                <a:gd name="connsiteY294" fmla="*/ 718947 h 1733550"/>
                <a:gd name="connsiteX295" fmla="*/ 1447229 w 1552575"/>
                <a:gd name="connsiteY295" fmla="*/ 715613 h 1733550"/>
                <a:gd name="connsiteX296" fmla="*/ 1472946 w 1552575"/>
                <a:gd name="connsiteY296" fmla="*/ 710374 h 1733550"/>
                <a:gd name="connsiteX297" fmla="*/ 1481804 w 1552575"/>
                <a:gd name="connsiteY297" fmla="*/ 719042 h 1733550"/>
                <a:gd name="connsiteX298" fmla="*/ 1482947 w 1552575"/>
                <a:gd name="connsiteY298" fmla="*/ 725233 h 1733550"/>
                <a:gd name="connsiteX299" fmla="*/ 1494187 w 1552575"/>
                <a:gd name="connsiteY299" fmla="*/ 726091 h 1733550"/>
                <a:gd name="connsiteX300" fmla="*/ 1494472 w 1552575"/>
                <a:gd name="connsiteY300" fmla="*/ 729996 h 1733550"/>
                <a:gd name="connsiteX301" fmla="*/ 1497997 w 1552575"/>
                <a:gd name="connsiteY301" fmla="*/ 730091 h 1733550"/>
                <a:gd name="connsiteX302" fmla="*/ 1497902 w 1552575"/>
                <a:gd name="connsiteY302" fmla="*/ 732091 h 1733550"/>
                <a:gd name="connsiteX303" fmla="*/ 1506855 w 1552575"/>
                <a:gd name="connsiteY303" fmla="*/ 731329 h 1733550"/>
                <a:gd name="connsiteX304" fmla="*/ 1513046 w 1552575"/>
                <a:gd name="connsiteY304" fmla="*/ 750094 h 1733550"/>
                <a:gd name="connsiteX305" fmla="*/ 1518380 w 1552575"/>
                <a:gd name="connsiteY305" fmla="*/ 748474 h 1733550"/>
                <a:gd name="connsiteX306" fmla="*/ 1520190 w 1552575"/>
                <a:gd name="connsiteY306" fmla="*/ 754475 h 1733550"/>
                <a:gd name="connsiteX307" fmla="*/ 1524000 w 1552575"/>
                <a:gd name="connsiteY307" fmla="*/ 753523 h 1733550"/>
                <a:gd name="connsiteX308" fmla="*/ 1526286 w 1552575"/>
                <a:gd name="connsiteY308" fmla="*/ 759619 h 1733550"/>
                <a:gd name="connsiteX309" fmla="*/ 1522000 w 1552575"/>
                <a:gd name="connsiteY309" fmla="*/ 763524 h 1733550"/>
                <a:gd name="connsiteX310" fmla="*/ 1522952 w 1552575"/>
                <a:gd name="connsiteY310" fmla="*/ 766286 h 1733550"/>
                <a:gd name="connsiteX311" fmla="*/ 1530382 w 1552575"/>
                <a:gd name="connsiteY311" fmla="*/ 763810 h 1733550"/>
                <a:gd name="connsiteX312" fmla="*/ 1536192 w 1552575"/>
                <a:gd name="connsiteY312" fmla="*/ 786289 h 1733550"/>
                <a:gd name="connsiteX313" fmla="*/ 1538954 w 1552575"/>
                <a:gd name="connsiteY313" fmla="*/ 785813 h 1733550"/>
                <a:gd name="connsiteX314" fmla="*/ 1542574 w 1552575"/>
                <a:gd name="connsiteY314" fmla="*/ 803148 h 1733550"/>
                <a:gd name="connsiteX315" fmla="*/ 1541336 w 1552575"/>
                <a:gd name="connsiteY315" fmla="*/ 811911 h 1733550"/>
                <a:gd name="connsiteX316" fmla="*/ 1545527 w 1552575"/>
                <a:gd name="connsiteY316" fmla="*/ 811721 h 1733550"/>
                <a:gd name="connsiteX317" fmla="*/ 1547336 w 1552575"/>
                <a:gd name="connsiteY317" fmla="*/ 818864 h 1733550"/>
                <a:gd name="connsiteX318" fmla="*/ 1536097 w 1552575"/>
                <a:gd name="connsiteY318" fmla="*/ 829246 h 1733550"/>
                <a:gd name="connsiteX319" fmla="*/ 1521714 w 1552575"/>
                <a:gd name="connsiteY319" fmla="*/ 836009 h 1733550"/>
                <a:gd name="connsiteX320" fmla="*/ 1522762 w 1552575"/>
                <a:gd name="connsiteY320" fmla="*/ 838200 h 1733550"/>
                <a:gd name="connsiteX321" fmla="*/ 1501521 w 1552575"/>
                <a:gd name="connsiteY321" fmla="*/ 854107 h 1733550"/>
                <a:gd name="connsiteX322" fmla="*/ 1489234 w 1552575"/>
                <a:gd name="connsiteY322" fmla="*/ 857821 h 1733550"/>
                <a:gd name="connsiteX323" fmla="*/ 1485614 w 1552575"/>
                <a:gd name="connsiteY323" fmla="*/ 860012 h 1733550"/>
                <a:gd name="connsiteX324" fmla="*/ 1486281 w 1552575"/>
                <a:gd name="connsiteY324" fmla="*/ 863251 h 1733550"/>
                <a:gd name="connsiteX325" fmla="*/ 1459325 w 1552575"/>
                <a:gd name="connsiteY325" fmla="*/ 872776 h 1733550"/>
                <a:gd name="connsiteX326" fmla="*/ 1461992 w 1552575"/>
                <a:gd name="connsiteY326" fmla="*/ 897064 h 1733550"/>
                <a:gd name="connsiteX327" fmla="*/ 1464088 w 1552575"/>
                <a:gd name="connsiteY327" fmla="*/ 896588 h 1733550"/>
                <a:gd name="connsiteX328" fmla="*/ 1465136 w 1552575"/>
                <a:gd name="connsiteY328" fmla="*/ 905256 h 1733550"/>
                <a:gd name="connsiteX329" fmla="*/ 1468469 w 1552575"/>
                <a:gd name="connsiteY329" fmla="*/ 905542 h 1733550"/>
                <a:gd name="connsiteX330" fmla="*/ 1472851 w 1552575"/>
                <a:gd name="connsiteY330" fmla="*/ 936688 h 1733550"/>
                <a:gd name="connsiteX331" fmla="*/ 1469898 w 1552575"/>
                <a:gd name="connsiteY331" fmla="*/ 937165 h 1733550"/>
                <a:gd name="connsiteX332" fmla="*/ 1471708 w 1552575"/>
                <a:gd name="connsiteY332" fmla="*/ 945166 h 1733550"/>
                <a:gd name="connsiteX333" fmla="*/ 1462754 w 1552575"/>
                <a:gd name="connsiteY333" fmla="*/ 946595 h 1733550"/>
                <a:gd name="connsiteX334" fmla="*/ 1440180 w 1552575"/>
                <a:gd name="connsiteY334" fmla="*/ 944499 h 1733550"/>
                <a:gd name="connsiteX335" fmla="*/ 1441609 w 1552575"/>
                <a:gd name="connsiteY335" fmla="*/ 932974 h 1733550"/>
                <a:gd name="connsiteX336" fmla="*/ 1433608 w 1552575"/>
                <a:gd name="connsiteY336" fmla="*/ 934783 h 1733550"/>
                <a:gd name="connsiteX337" fmla="*/ 1432560 w 1552575"/>
                <a:gd name="connsiteY337" fmla="*/ 937355 h 1733550"/>
                <a:gd name="connsiteX338" fmla="*/ 1413986 w 1552575"/>
                <a:gd name="connsiteY338" fmla="*/ 936879 h 1733550"/>
                <a:gd name="connsiteX339" fmla="*/ 1409986 w 1552575"/>
                <a:gd name="connsiteY339" fmla="*/ 926306 h 1733550"/>
                <a:gd name="connsiteX340" fmla="*/ 1401604 w 1552575"/>
                <a:gd name="connsiteY340" fmla="*/ 929449 h 1733550"/>
                <a:gd name="connsiteX341" fmla="*/ 1397508 w 1552575"/>
                <a:gd name="connsiteY341" fmla="*/ 919448 h 1733550"/>
                <a:gd name="connsiteX342" fmla="*/ 1389412 w 1552575"/>
                <a:gd name="connsiteY342" fmla="*/ 922496 h 1733550"/>
                <a:gd name="connsiteX343" fmla="*/ 1383221 w 1552575"/>
                <a:gd name="connsiteY343" fmla="*/ 912400 h 1733550"/>
                <a:gd name="connsiteX344" fmla="*/ 1379125 w 1552575"/>
                <a:gd name="connsiteY344" fmla="*/ 922211 h 1733550"/>
                <a:gd name="connsiteX345" fmla="*/ 1366552 w 1552575"/>
                <a:gd name="connsiteY345" fmla="*/ 938022 h 1733550"/>
                <a:gd name="connsiteX346" fmla="*/ 1369695 w 1552575"/>
                <a:gd name="connsiteY346" fmla="*/ 946213 h 1733550"/>
                <a:gd name="connsiteX347" fmla="*/ 1359027 w 1552575"/>
                <a:gd name="connsiteY347" fmla="*/ 959548 h 1733550"/>
                <a:gd name="connsiteX348" fmla="*/ 1354741 w 1552575"/>
                <a:gd name="connsiteY348" fmla="*/ 962787 h 1733550"/>
                <a:gd name="connsiteX349" fmla="*/ 1348454 w 1552575"/>
                <a:gd name="connsiteY349" fmla="*/ 954596 h 1733550"/>
                <a:gd name="connsiteX350" fmla="*/ 1338358 w 1552575"/>
                <a:gd name="connsiteY350" fmla="*/ 953929 h 1733550"/>
                <a:gd name="connsiteX351" fmla="*/ 1336453 w 1552575"/>
                <a:gd name="connsiteY351" fmla="*/ 978789 h 1733550"/>
                <a:gd name="connsiteX352" fmla="*/ 1339310 w 1552575"/>
                <a:gd name="connsiteY352" fmla="*/ 979265 h 1733550"/>
                <a:gd name="connsiteX353" fmla="*/ 1337501 w 1552575"/>
                <a:gd name="connsiteY353" fmla="*/ 982313 h 1733550"/>
                <a:gd name="connsiteX354" fmla="*/ 1314545 w 1552575"/>
                <a:gd name="connsiteY354" fmla="*/ 997839 h 1733550"/>
                <a:gd name="connsiteX355" fmla="*/ 1308640 w 1552575"/>
                <a:gd name="connsiteY355" fmla="*/ 1013460 h 1733550"/>
                <a:gd name="connsiteX356" fmla="*/ 1304068 w 1552575"/>
                <a:gd name="connsiteY356" fmla="*/ 1015270 h 1733550"/>
                <a:gd name="connsiteX357" fmla="*/ 1294447 w 1552575"/>
                <a:gd name="connsiteY357" fmla="*/ 1030510 h 1733550"/>
                <a:gd name="connsiteX358" fmla="*/ 1292447 w 1552575"/>
                <a:gd name="connsiteY358" fmla="*/ 1035558 h 1733550"/>
                <a:gd name="connsiteX359" fmla="*/ 1295876 w 1552575"/>
                <a:gd name="connsiteY359" fmla="*/ 1039558 h 1733550"/>
                <a:gd name="connsiteX360" fmla="*/ 1290352 w 1552575"/>
                <a:gd name="connsiteY360" fmla="*/ 1054227 h 1733550"/>
                <a:gd name="connsiteX361" fmla="*/ 1287685 w 1552575"/>
                <a:gd name="connsiteY361" fmla="*/ 1072515 h 1733550"/>
                <a:gd name="connsiteX362" fmla="*/ 1281017 w 1552575"/>
                <a:gd name="connsiteY362" fmla="*/ 1072039 h 1733550"/>
                <a:gd name="connsiteX363" fmla="*/ 1283303 w 1552575"/>
                <a:gd name="connsiteY363" fmla="*/ 1078039 h 1733550"/>
                <a:gd name="connsiteX364" fmla="*/ 1279112 w 1552575"/>
                <a:gd name="connsiteY364" fmla="*/ 1097566 h 1733550"/>
                <a:gd name="connsiteX365" fmla="*/ 1284256 w 1552575"/>
                <a:gd name="connsiteY365" fmla="*/ 1108139 h 1733550"/>
                <a:gd name="connsiteX366" fmla="*/ 1252823 w 1552575"/>
                <a:gd name="connsiteY366" fmla="*/ 1094899 h 1733550"/>
                <a:gd name="connsiteX367" fmla="*/ 1247585 w 1552575"/>
                <a:gd name="connsiteY367" fmla="*/ 1105662 h 1733550"/>
                <a:gd name="connsiteX368" fmla="*/ 1235107 w 1552575"/>
                <a:gd name="connsiteY368" fmla="*/ 1100899 h 1733550"/>
                <a:gd name="connsiteX369" fmla="*/ 1231297 w 1552575"/>
                <a:gd name="connsiteY369" fmla="*/ 1110520 h 1733550"/>
                <a:gd name="connsiteX370" fmla="*/ 1215580 w 1552575"/>
                <a:gd name="connsiteY370" fmla="*/ 1122902 h 1733550"/>
                <a:gd name="connsiteX371" fmla="*/ 1209389 w 1552575"/>
                <a:gd name="connsiteY371" fmla="*/ 1137666 h 1733550"/>
                <a:gd name="connsiteX372" fmla="*/ 1209199 w 1552575"/>
                <a:gd name="connsiteY372" fmla="*/ 1141095 h 1733550"/>
                <a:gd name="connsiteX373" fmla="*/ 1212723 w 1552575"/>
                <a:gd name="connsiteY373" fmla="*/ 1141095 h 1733550"/>
                <a:gd name="connsiteX374" fmla="*/ 1211104 w 1552575"/>
                <a:gd name="connsiteY374" fmla="*/ 1149667 h 1733550"/>
                <a:gd name="connsiteX375" fmla="*/ 1208342 w 1552575"/>
                <a:gd name="connsiteY375" fmla="*/ 1149763 h 1733550"/>
                <a:gd name="connsiteX376" fmla="*/ 1207580 w 1552575"/>
                <a:gd name="connsiteY376" fmla="*/ 1153382 h 1733550"/>
                <a:gd name="connsiteX377" fmla="*/ 1192149 w 1552575"/>
                <a:gd name="connsiteY377" fmla="*/ 1149572 h 1733550"/>
                <a:gd name="connsiteX378" fmla="*/ 1187577 w 1552575"/>
                <a:gd name="connsiteY378" fmla="*/ 1164812 h 1733550"/>
                <a:gd name="connsiteX379" fmla="*/ 1161860 w 1552575"/>
                <a:gd name="connsiteY379" fmla="*/ 1164050 h 1733550"/>
                <a:gd name="connsiteX380" fmla="*/ 1160812 w 1552575"/>
                <a:gd name="connsiteY380" fmla="*/ 1177195 h 1733550"/>
                <a:gd name="connsiteX381" fmla="*/ 1214247 w 1552575"/>
                <a:gd name="connsiteY381" fmla="*/ 1181767 h 1733550"/>
                <a:gd name="connsiteX382" fmla="*/ 1235393 w 1552575"/>
                <a:gd name="connsiteY382" fmla="*/ 1187482 h 1733550"/>
                <a:gd name="connsiteX383" fmla="*/ 1234916 w 1552575"/>
                <a:gd name="connsiteY383" fmla="*/ 1189863 h 1733550"/>
                <a:gd name="connsiteX384" fmla="*/ 1263491 w 1552575"/>
                <a:gd name="connsiteY384" fmla="*/ 1187387 h 1733550"/>
                <a:gd name="connsiteX385" fmla="*/ 1266158 w 1552575"/>
                <a:gd name="connsiteY385" fmla="*/ 1191101 h 1733550"/>
                <a:gd name="connsiteX386" fmla="*/ 1260253 w 1552575"/>
                <a:gd name="connsiteY386" fmla="*/ 1195578 h 1733550"/>
                <a:gd name="connsiteX387" fmla="*/ 1268921 w 1552575"/>
                <a:gd name="connsiteY387" fmla="*/ 1197769 h 1733550"/>
                <a:gd name="connsiteX388" fmla="*/ 1268539 w 1552575"/>
                <a:gd name="connsiteY388" fmla="*/ 1206627 h 1733550"/>
                <a:gd name="connsiteX389" fmla="*/ 1258253 w 1552575"/>
                <a:gd name="connsiteY389" fmla="*/ 1219009 h 1733550"/>
                <a:gd name="connsiteX390" fmla="*/ 1255871 w 1552575"/>
                <a:gd name="connsiteY390" fmla="*/ 1239774 h 1733550"/>
                <a:gd name="connsiteX391" fmla="*/ 1249680 w 1552575"/>
                <a:gd name="connsiteY391" fmla="*/ 1252823 h 1733550"/>
                <a:gd name="connsiteX392" fmla="*/ 1232059 w 1552575"/>
                <a:gd name="connsiteY392" fmla="*/ 1254823 h 1733550"/>
                <a:gd name="connsiteX393" fmla="*/ 1223201 w 1552575"/>
                <a:gd name="connsiteY393" fmla="*/ 1260157 h 1733550"/>
                <a:gd name="connsiteX394" fmla="*/ 1209199 w 1552575"/>
                <a:gd name="connsiteY394" fmla="*/ 1263110 h 1733550"/>
                <a:gd name="connsiteX395" fmla="*/ 1171099 w 1552575"/>
                <a:gd name="connsiteY395" fmla="*/ 1255966 h 1733550"/>
                <a:gd name="connsiteX396" fmla="*/ 1157002 w 1552575"/>
                <a:gd name="connsiteY396" fmla="*/ 1255966 h 1733550"/>
                <a:gd name="connsiteX397" fmla="*/ 1159383 w 1552575"/>
                <a:gd name="connsiteY397" fmla="*/ 1258443 h 1733550"/>
                <a:gd name="connsiteX398" fmla="*/ 1159097 w 1552575"/>
                <a:gd name="connsiteY398" fmla="*/ 1269587 h 1733550"/>
                <a:gd name="connsiteX399" fmla="*/ 1164812 w 1552575"/>
                <a:gd name="connsiteY399" fmla="*/ 1276255 h 1733550"/>
                <a:gd name="connsiteX400" fmla="*/ 1166051 w 1552575"/>
                <a:gd name="connsiteY400" fmla="*/ 1296067 h 1733550"/>
                <a:gd name="connsiteX401" fmla="*/ 1195578 w 1552575"/>
                <a:gd name="connsiteY401" fmla="*/ 1297305 h 1733550"/>
                <a:gd name="connsiteX402" fmla="*/ 1191006 w 1552575"/>
                <a:gd name="connsiteY402" fmla="*/ 1288066 h 1733550"/>
                <a:gd name="connsiteX403" fmla="*/ 1198150 w 1552575"/>
                <a:gd name="connsiteY403" fmla="*/ 1295590 h 1733550"/>
                <a:gd name="connsiteX404" fmla="*/ 1201674 w 1552575"/>
                <a:gd name="connsiteY404" fmla="*/ 1295686 h 1733550"/>
                <a:gd name="connsiteX405" fmla="*/ 1203293 w 1552575"/>
                <a:gd name="connsiteY405" fmla="*/ 1305020 h 1733550"/>
                <a:gd name="connsiteX406" fmla="*/ 1207675 w 1552575"/>
                <a:gd name="connsiteY406" fmla="*/ 1302734 h 1733550"/>
                <a:gd name="connsiteX407" fmla="*/ 1213295 w 1552575"/>
                <a:gd name="connsiteY407" fmla="*/ 1311783 h 1733550"/>
                <a:gd name="connsiteX408" fmla="*/ 1213295 w 1552575"/>
                <a:gd name="connsiteY408" fmla="*/ 1325880 h 1733550"/>
                <a:gd name="connsiteX409" fmla="*/ 1210723 w 1552575"/>
                <a:gd name="connsiteY409" fmla="*/ 1331881 h 1733550"/>
                <a:gd name="connsiteX410" fmla="*/ 1205960 w 1552575"/>
                <a:gd name="connsiteY410" fmla="*/ 1332738 h 1733550"/>
                <a:gd name="connsiteX411" fmla="*/ 1207961 w 1552575"/>
                <a:gd name="connsiteY411" fmla="*/ 1344073 h 1733550"/>
                <a:gd name="connsiteX412" fmla="*/ 1200436 w 1552575"/>
                <a:gd name="connsiteY412" fmla="*/ 1345025 h 1733550"/>
                <a:gd name="connsiteX413" fmla="*/ 1200150 w 1552575"/>
                <a:gd name="connsiteY413" fmla="*/ 1350740 h 1733550"/>
                <a:gd name="connsiteX414" fmla="*/ 1194149 w 1552575"/>
                <a:gd name="connsiteY414" fmla="*/ 1349407 h 1733550"/>
                <a:gd name="connsiteX415" fmla="*/ 1193102 w 1552575"/>
                <a:gd name="connsiteY415" fmla="*/ 1357979 h 1733550"/>
                <a:gd name="connsiteX416" fmla="*/ 1188530 w 1552575"/>
                <a:gd name="connsiteY416" fmla="*/ 1356836 h 1733550"/>
                <a:gd name="connsiteX417" fmla="*/ 1182053 w 1552575"/>
                <a:gd name="connsiteY417" fmla="*/ 1363504 h 1733550"/>
                <a:gd name="connsiteX418" fmla="*/ 1188053 w 1552575"/>
                <a:gd name="connsiteY418" fmla="*/ 1369409 h 1733550"/>
                <a:gd name="connsiteX419" fmla="*/ 1179386 w 1552575"/>
                <a:gd name="connsiteY419" fmla="*/ 1378363 h 1733550"/>
                <a:gd name="connsiteX420" fmla="*/ 1177195 w 1552575"/>
                <a:gd name="connsiteY420" fmla="*/ 1377220 h 1733550"/>
                <a:gd name="connsiteX421" fmla="*/ 1181767 w 1552575"/>
                <a:gd name="connsiteY421" fmla="*/ 1384268 h 1733550"/>
                <a:gd name="connsiteX422" fmla="*/ 1175766 w 1552575"/>
                <a:gd name="connsiteY422" fmla="*/ 1387888 h 1733550"/>
                <a:gd name="connsiteX423" fmla="*/ 1181481 w 1552575"/>
                <a:gd name="connsiteY423" fmla="*/ 1396460 h 1733550"/>
                <a:gd name="connsiteX424" fmla="*/ 1177195 w 1552575"/>
                <a:gd name="connsiteY424" fmla="*/ 1397032 h 1733550"/>
                <a:gd name="connsiteX425" fmla="*/ 1175290 w 1552575"/>
                <a:gd name="connsiteY425" fmla="*/ 1400080 h 1733550"/>
                <a:gd name="connsiteX426" fmla="*/ 1188339 w 1552575"/>
                <a:gd name="connsiteY426" fmla="*/ 1412462 h 1733550"/>
                <a:gd name="connsiteX427" fmla="*/ 1182434 w 1552575"/>
                <a:gd name="connsiteY427" fmla="*/ 1417320 h 1733550"/>
                <a:gd name="connsiteX428" fmla="*/ 1187482 w 1552575"/>
                <a:gd name="connsiteY428" fmla="*/ 1424464 h 1733550"/>
                <a:gd name="connsiteX429" fmla="*/ 1183958 w 1552575"/>
                <a:gd name="connsiteY429" fmla="*/ 1426273 h 1733550"/>
                <a:gd name="connsiteX430" fmla="*/ 1179671 w 1552575"/>
                <a:gd name="connsiteY430" fmla="*/ 1419511 h 1733550"/>
                <a:gd name="connsiteX431" fmla="*/ 1170718 w 1552575"/>
                <a:gd name="connsiteY431" fmla="*/ 1426464 h 1733550"/>
                <a:gd name="connsiteX432" fmla="*/ 1180814 w 1552575"/>
                <a:gd name="connsiteY432" fmla="*/ 1440275 h 1733550"/>
                <a:gd name="connsiteX433" fmla="*/ 1156335 w 1552575"/>
                <a:gd name="connsiteY433" fmla="*/ 1461802 h 1733550"/>
                <a:gd name="connsiteX434" fmla="*/ 1159859 w 1552575"/>
                <a:gd name="connsiteY434" fmla="*/ 1466279 h 1733550"/>
                <a:gd name="connsiteX435" fmla="*/ 1152620 w 1552575"/>
                <a:gd name="connsiteY435" fmla="*/ 1473708 h 1733550"/>
                <a:gd name="connsiteX436" fmla="*/ 1154049 w 1552575"/>
                <a:gd name="connsiteY436" fmla="*/ 1475708 h 1733550"/>
                <a:gd name="connsiteX437" fmla="*/ 1143095 w 1552575"/>
                <a:gd name="connsiteY437" fmla="*/ 1481614 h 1733550"/>
                <a:gd name="connsiteX438" fmla="*/ 1149382 w 1552575"/>
                <a:gd name="connsiteY438" fmla="*/ 1484376 h 1733550"/>
                <a:gd name="connsiteX439" fmla="*/ 1146334 w 1552575"/>
                <a:gd name="connsiteY439" fmla="*/ 1487805 h 1733550"/>
                <a:gd name="connsiteX440" fmla="*/ 1132237 w 1552575"/>
                <a:gd name="connsiteY440" fmla="*/ 1488091 h 1733550"/>
                <a:gd name="connsiteX441" fmla="*/ 1129665 w 1552575"/>
                <a:gd name="connsiteY441" fmla="*/ 1498949 h 1733550"/>
                <a:gd name="connsiteX442" fmla="*/ 1125760 w 1552575"/>
                <a:gd name="connsiteY442" fmla="*/ 1494187 h 1733550"/>
                <a:gd name="connsiteX443" fmla="*/ 1124617 w 1552575"/>
                <a:gd name="connsiteY443" fmla="*/ 1496758 h 1733550"/>
                <a:gd name="connsiteX444" fmla="*/ 1121473 w 1552575"/>
                <a:gd name="connsiteY444" fmla="*/ 1496187 h 1733550"/>
                <a:gd name="connsiteX445" fmla="*/ 1120140 w 1552575"/>
                <a:gd name="connsiteY445" fmla="*/ 1502283 h 1733550"/>
                <a:gd name="connsiteX446" fmla="*/ 1112044 w 1552575"/>
                <a:gd name="connsiteY446" fmla="*/ 1501045 h 1733550"/>
                <a:gd name="connsiteX447" fmla="*/ 1108805 w 1552575"/>
                <a:gd name="connsiteY447" fmla="*/ 1494568 h 1733550"/>
                <a:gd name="connsiteX448" fmla="*/ 1106614 w 1552575"/>
                <a:gd name="connsiteY448" fmla="*/ 1497806 h 1733550"/>
                <a:gd name="connsiteX449" fmla="*/ 1104233 w 1552575"/>
                <a:gd name="connsiteY449" fmla="*/ 1495711 h 1733550"/>
                <a:gd name="connsiteX450" fmla="*/ 1095947 w 1552575"/>
                <a:gd name="connsiteY450" fmla="*/ 1496568 h 1733550"/>
                <a:gd name="connsiteX451" fmla="*/ 1092232 w 1552575"/>
                <a:gd name="connsiteY451" fmla="*/ 1492663 h 1733550"/>
                <a:gd name="connsiteX452" fmla="*/ 1083278 w 1552575"/>
                <a:gd name="connsiteY452" fmla="*/ 1496663 h 1733550"/>
                <a:gd name="connsiteX453" fmla="*/ 1083088 w 1552575"/>
                <a:gd name="connsiteY453" fmla="*/ 1494472 h 1733550"/>
                <a:gd name="connsiteX454" fmla="*/ 1063847 w 1552575"/>
                <a:gd name="connsiteY454" fmla="*/ 1489043 h 1733550"/>
                <a:gd name="connsiteX455" fmla="*/ 1059180 w 1552575"/>
                <a:gd name="connsiteY455" fmla="*/ 1491234 h 1733550"/>
                <a:gd name="connsiteX456" fmla="*/ 1051941 w 1552575"/>
                <a:gd name="connsiteY456" fmla="*/ 1489043 h 1733550"/>
                <a:gd name="connsiteX457" fmla="*/ 1048988 w 1552575"/>
                <a:gd name="connsiteY457" fmla="*/ 1489234 h 1733550"/>
                <a:gd name="connsiteX458" fmla="*/ 1048036 w 1552575"/>
                <a:gd name="connsiteY458" fmla="*/ 1493615 h 1733550"/>
                <a:gd name="connsiteX459" fmla="*/ 1044702 w 1552575"/>
                <a:gd name="connsiteY459" fmla="*/ 1491520 h 1733550"/>
                <a:gd name="connsiteX460" fmla="*/ 1037463 w 1552575"/>
                <a:gd name="connsiteY460" fmla="*/ 1496949 h 1733550"/>
                <a:gd name="connsiteX461" fmla="*/ 1041845 w 1552575"/>
                <a:gd name="connsiteY461" fmla="*/ 1502569 h 1733550"/>
                <a:gd name="connsiteX462" fmla="*/ 1039654 w 1552575"/>
                <a:gd name="connsiteY462" fmla="*/ 1503997 h 1733550"/>
                <a:gd name="connsiteX463" fmla="*/ 1036892 w 1552575"/>
                <a:gd name="connsiteY463" fmla="*/ 1499711 h 1733550"/>
                <a:gd name="connsiteX464" fmla="*/ 1032796 w 1552575"/>
                <a:gd name="connsiteY464" fmla="*/ 1499045 h 1733550"/>
                <a:gd name="connsiteX465" fmla="*/ 1033081 w 1552575"/>
                <a:gd name="connsiteY465" fmla="*/ 1501902 h 1733550"/>
                <a:gd name="connsiteX466" fmla="*/ 1029843 w 1552575"/>
                <a:gd name="connsiteY466" fmla="*/ 1500188 h 1733550"/>
                <a:gd name="connsiteX467" fmla="*/ 1026986 w 1552575"/>
                <a:gd name="connsiteY467" fmla="*/ 1504093 h 1733550"/>
                <a:gd name="connsiteX468" fmla="*/ 1012412 w 1552575"/>
                <a:gd name="connsiteY468" fmla="*/ 1544764 h 1733550"/>
                <a:gd name="connsiteX469" fmla="*/ 1014889 w 1552575"/>
                <a:gd name="connsiteY469" fmla="*/ 1556956 h 1733550"/>
                <a:gd name="connsiteX470" fmla="*/ 1006412 w 1552575"/>
                <a:gd name="connsiteY470" fmla="*/ 1558385 h 1733550"/>
                <a:gd name="connsiteX471" fmla="*/ 1000792 w 1552575"/>
                <a:gd name="connsiteY471" fmla="*/ 1593342 h 1733550"/>
                <a:gd name="connsiteX472" fmla="*/ 994600 w 1552575"/>
                <a:gd name="connsiteY472" fmla="*/ 1603153 h 1733550"/>
                <a:gd name="connsiteX473" fmla="*/ 1002030 w 1552575"/>
                <a:gd name="connsiteY473" fmla="*/ 1617631 h 1733550"/>
                <a:gd name="connsiteX474" fmla="*/ 1004221 w 1552575"/>
                <a:gd name="connsiteY474" fmla="*/ 1631251 h 1733550"/>
                <a:gd name="connsiteX475" fmla="*/ 1002697 w 1552575"/>
                <a:gd name="connsiteY475" fmla="*/ 1636966 h 1733550"/>
                <a:gd name="connsiteX476" fmla="*/ 987552 w 1552575"/>
                <a:gd name="connsiteY476" fmla="*/ 1647444 h 1733550"/>
                <a:gd name="connsiteX477" fmla="*/ 989838 w 1552575"/>
                <a:gd name="connsiteY477" fmla="*/ 1649825 h 1733550"/>
                <a:gd name="connsiteX478" fmla="*/ 998315 w 1552575"/>
                <a:gd name="connsiteY478" fmla="*/ 1647920 h 1733550"/>
                <a:gd name="connsiteX479" fmla="*/ 982694 w 1552575"/>
                <a:gd name="connsiteY479" fmla="*/ 1690021 h 1733550"/>
                <a:gd name="connsiteX480" fmla="*/ 986695 w 1552575"/>
                <a:gd name="connsiteY480" fmla="*/ 1713262 h 1733550"/>
                <a:gd name="connsiteX481" fmla="*/ 982313 w 1552575"/>
                <a:gd name="connsiteY481" fmla="*/ 1716310 h 1733550"/>
                <a:gd name="connsiteX482" fmla="*/ 957548 w 1552575"/>
                <a:gd name="connsiteY482" fmla="*/ 1684687 h 1733550"/>
                <a:gd name="connsiteX483" fmla="*/ 945928 w 1552575"/>
                <a:gd name="connsiteY483" fmla="*/ 1679734 h 1733550"/>
                <a:gd name="connsiteX484" fmla="*/ 948785 w 1552575"/>
                <a:gd name="connsiteY484" fmla="*/ 1672685 h 1733550"/>
                <a:gd name="connsiteX485" fmla="*/ 946309 w 1552575"/>
                <a:gd name="connsiteY485" fmla="*/ 1667161 h 1733550"/>
                <a:gd name="connsiteX486" fmla="*/ 932212 w 1552575"/>
                <a:gd name="connsiteY486" fmla="*/ 1669828 h 1733550"/>
                <a:gd name="connsiteX487" fmla="*/ 921734 w 1552575"/>
                <a:gd name="connsiteY487" fmla="*/ 1665827 h 1733550"/>
                <a:gd name="connsiteX488" fmla="*/ 919067 w 1552575"/>
                <a:gd name="connsiteY488" fmla="*/ 1661827 h 1733550"/>
                <a:gd name="connsiteX489" fmla="*/ 921163 w 1552575"/>
                <a:gd name="connsiteY489" fmla="*/ 1656016 h 1733550"/>
                <a:gd name="connsiteX490" fmla="*/ 916972 w 1552575"/>
                <a:gd name="connsiteY490" fmla="*/ 1655350 h 1733550"/>
                <a:gd name="connsiteX491" fmla="*/ 913162 w 1552575"/>
                <a:gd name="connsiteY491" fmla="*/ 1646396 h 1733550"/>
                <a:gd name="connsiteX492" fmla="*/ 908114 w 1552575"/>
                <a:gd name="connsiteY492" fmla="*/ 1642015 h 1733550"/>
                <a:gd name="connsiteX493" fmla="*/ 905732 w 1552575"/>
                <a:gd name="connsiteY493" fmla="*/ 1632966 h 1733550"/>
                <a:gd name="connsiteX494" fmla="*/ 901732 w 1552575"/>
                <a:gd name="connsiteY494" fmla="*/ 1630871 h 1733550"/>
                <a:gd name="connsiteX495" fmla="*/ 891540 w 1552575"/>
                <a:gd name="connsiteY495" fmla="*/ 1641443 h 1733550"/>
                <a:gd name="connsiteX496" fmla="*/ 876491 w 1552575"/>
                <a:gd name="connsiteY496" fmla="*/ 1673352 h 1733550"/>
                <a:gd name="connsiteX497" fmla="*/ 879253 w 1552575"/>
                <a:gd name="connsiteY497" fmla="*/ 1672780 h 1733550"/>
                <a:gd name="connsiteX498" fmla="*/ 863156 w 1552575"/>
                <a:gd name="connsiteY498" fmla="*/ 1695164 h 1733550"/>
                <a:gd name="connsiteX499" fmla="*/ 865251 w 1552575"/>
                <a:gd name="connsiteY499" fmla="*/ 1708595 h 1733550"/>
                <a:gd name="connsiteX500" fmla="*/ 863346 w 1552575"/>
                <a:gd name="connsiteY500" fmla="*/ 1714976 h 1733550"/>
                <a:gd name="connsiteX501" fmla="*/ 852773 w 1552575"/>
                <a:gd name="connsiteY501" fmla="*/ 1726597 h 1733550"/>
                <a:gd name="connsiteX502" fmla="*/ 834390 w 1552575"/>
                <a:gd name="connsiteY502" fmla="*/ 1730883 h 1733550"/>
                <a:gd name="connsiteX503" fmla="*/ 799529 w 1552575"/>
                <a:gd name="connsiteY503" fmla="*/ 1728788 h 1733550"/>
                <a:gd name="connsiteX504" fmla="*/ 784479 w 1552575"/>
                <a:gd name="connsiteY504" fmla="*/ 1722691 h 1733550"/>
                <a:gd name="connsiteX505" fmla="*/ 775811 w 1552575"/>
                <a:gd name="connsiteY505" fmla="*/ 1713547 h 1733550"/>
                <a:gd name="connsiteX506" fmla="*/ 756380 w 1552575"/>
                <a:gd name="connsiteY506" fmla="*/ 1700498 h 1733550"/>
                <a:gd name="connsiteX507" fmla="*/ 718947 w 1552575"/>
                <a:gd name="connsiteY507" fmla="*/ 1699450 h 1733550"/>
                <a:gd name="connsiteX508" fmla="*/ 716090 w 1552575"/>
                <a:gd name="connsiteY508" fmla="*/ 1710690 h 1733550"/>
                <a:gd name="connsiteX509" fmla="*/ 705707 w 1552575"/>
                <a:gd name="connsiteY509" fmla="*/ 1723454 h 1733550"/>
                <a:gd name="connsiteX510" fmla="*/ 704945 w 1552575"/>
                <a:gd name="connsiteY510" fmla="*/ 1732312 h 1733550"/>
                <a:gd name="connsiteX511" fmla="*/ 692563 w 1552575"/>
                <a:gd name="connsiteY511" fmla="*/ 1714976 h 1733550"/>
                <a:gd name="connsiteX512" fmla="*/ 686848 w 1552575"/>
                <a:gd name="connsiteY512" fmla="*/ 1691545 h 1733550"/>
                <a:gd name="connsiteX513" fmla="*/ 680180 w 1552575"/>
                <a:gd name="connsiteY513" fmla="*/ 1681448 h 1733550"/>
                <a:gd name="connsiteX514" fmla="*/ 671894 w 1552575"/>
                <a:gd name="connsiteY514" fmla="*/ 1677257 h 1733550"/>
                <a:gd name="connsiteX515" fmla="*/ 648462 w 1552575"/>
                <a:gd name="connsiteY515" fmla="*/ 1674019 h 1733550"/>
                <a:gd name="connsiteX516" fmla="*/ 626269 w 1552575"/>
                <a:gd name="connsiteY516" fmla="*/ 1651635 h 1733550"/>
                <a:gd name="connsiteX517" fmla="*/ 611410 w 1552575"/>
                <a:gd name="connsiteY517" fmla="*/ 1642586 h 1733550"/>
                <a:gd name="connsiteX518" fmla="*/ 601694 w 1552575"/>
                <a:gd name="connsiteY518" fmla="*/ 1638586 h 1733550"/>
                <a:gd name="connsiteX519" fmla="*/ 592074 w 1552575"/>
                <a:gd name="connsiteY519" fmla="*/ 1638490 h 1733550"/>
                <a:gd name="connsiteX520" fmla="*/ 560451 w 1552575"/>
                <a:gd name="connsiteY520" fmla="*/ 1645920 h 1733550"/>
                <a:gd name="connsiteX521" fmla="*/ 524923 w 1552575"/>
                <a:gd name="connsiteY521" fmla="*/ 1647730 h 1733550"/>
                <a:gd name="connsiteX522" fmla="*/ 496824 w 1552575"/>
                <a:gd name="connsiteY522" fmla="*/ 1626775 h 1733550"/>
                <a:gd name="connsiteX523" fmla="*/ 491109 w 1552575"/>
                <a:gd name="connsiteY523" fmla="*/ 1605820 h 1733550"/>
                <a:gd name="connsiteX524" fmla="*/ 476345 w 1552575"/>
                <a:gd name="connsiteY524" fmla="*/ 1577435 h 1733550"/>
                <a:gd name="connsiteX525" fmla="*/ 474916 w 1552575"/>
                <a:gd name="connsiteY525" fmla="*/ 1568101 h 1733550"/>
                <a:gd name="connsiteX526" fmla="*/ 465582 w 1552575"/>
                <a:gd name="connsiteY526" fmla="*/ 1562100 h 1733550"/>
                <a:gd name="connsiteX527" fmla="*/ 462534 w 1552575"/>
                <a:gd name="connsiteY527" fmla="*/ 1542288 h 1733550"/>
                <a:gd name="connsiteX528" fmla="*/ 463391 w 1552575"/>
                <a:gd name="connsiteY528" fmla="*/ 1527715 h 1733550"/>
                <a:gd name="connsiteX529" fmla="*/ 460534 w 1552575"/>
                <a:gd name="connsiteY529" fmla="*/ 1518380 h 1733550"/>
                <a:gd name="connsiteX530" fmla="*/ 470630 w 1552575"/>
                <a:gd name="connsiteY530" fmla="*/ 1492567 h 1733550"/>
                <a:gd name="connsiteX531" fmla="*/ 464344 w 1552575"/>
                <a:gd name="connsiteY531" fmla="*/ 1481614 h 1733550"/>
                <a:gd name="connsiteX532" fmla="*/ 464153 w 1552575"/>
                <a:gd name="connsiteY532" fmla="*/ 1463802 h 1733550"/>
                <a:gd name="connsiteX533" fmla="*/ 457581 w 1552575"/>
                <a:gd name="connsiteY533" fmla="*/ 1451705 h 1733550"/>
                <a:gd name="connsiteX534" fmla="*/ 445961 w 1552575"/>
                <a:gd name="connsiteY534" fmla="*/ 1439513 h 1733550"/>
                <a:gd name="connsiteX535" fmla="*/ 418148 w 1552575"/>
                <a:gd name="connsiteY535" fmla="*/ 1442275 h 1733550"/>
                <a:gd name="connsiteX536" fmla="*/ 407289 w 1552575"/>
                <a:gd name="connsiteY536" fmla="*/ 1439799 h 1733550"/>
                <a:gd name="connsiteX537" fmla="*/ 399860 w 1552575"/>
                <a:gd name="connsiteY537" fmla="*/ 1447514 h 1733550"/>
                <a:gd name="connsiteX538" fmla="*/ 390620 w 1552575"/>
                <a:gd name="connsiteY538" fmla="*/ 1449514 h 1733550"/>
                <a:gd name="connsiteX539" fmla="*/ 388620 w 1552575"/>
                <a:gd name="connsiteY539" fmla="*/ 1431893 h 1733550"/>
                <a:gd name="connsiteX540" fmla="*/ 392811 w 1552575"/>
                <a:gd name="connsiteY540" fmla="*/ 1422845 h 1733550"/>
                <a:gd name="connsiteX541" fmla="*/ 391954 w 1552575"/>
                <a:gd name="connsiteY541" fmla="*/ 1416939 h 1733550"/>
                <a:gd name="connsiteX542" fmla="*/ 399383 w 1552575"/>
                <a:gd name="connsiteY542" fmla="*/ 1407033 h 1733550"/>
                <a:gd name="connsiteX543" fmla="*/ 394525 w 1552575"/>
                <a:gd name="connsiteY543" fmla="*/ 1392269 h 1733550"/>
                <a:gd name="connsiteX544" fmla="*/ 395859 w 1552575"/>
                <a:gd name="connsiteY544" fmla="*/ 1381601 h 1733550"/>
                <a:gd name="connsiteX545" fmla="*/ 405956 w 1552575"/>
                <a:gd name="connsiteY545" fmla="*/ 1370933 h 1733550"/>
                <a:gd name="connsiteX546" fmla="*/ 409480 w 1552575"/>
                <a:gd name="connsiteY546" fmla="*/ 1359503 h 1733550"/>
                <a:gd name="connsiteX547" fmla="*/ 406432 w 1552575"/>
                <a:gd name="connsiteY547" fmla="*/ 1343882 h 1733550"/>
                <a:gd name="connsiteX548" fmla="*/ 402812 w 1552575"/>
                <a:gd name="connsiteY548" fmla="*/ 1342072 h 1733550"/>
                <a:gd name="connsiteX549" fmla="*/ 397954 w 1552575"/>
                <a:gd name="connsiteY549" fmla="*/ 1327690 h 1733550"/>
                <a:gd name="connsiteX550" fmla="*/ 399860 w 1552575"/>
                <a:gd name="connsiteY550" fmla="*/ 1300448 h 1733550"/>
                <a:gd name="connsiteX551" fmla="*/ 394525 w 1552575"/>
                <a:gd name="connsiteY551" fmla="*/ 1290256 h 1733550"/>
                <a:gd name="connsiteX552" fmla="*/ 393859 w 1552575"/>
                <a:gd name="connsiteY552" fmla="*/ 1269682 h 1733550"/>
                <a:gd name="connsiteX553" fmla="*/ 385667 w 1552575"/>
                <a:gd name="connsiteY553" fmla="*/ 1255205 h 1733550"/>
                <a:gd name="connsiteX554" fmla="*/ 370808 w 1552575"/>
                <a:gd name="connsiteY554" fmla="*/ 1253680 h 1733550"/>
                <a:gd name="connsiteX555" fmla="*/ 351663 w 1552575"/>
                <a:gd name="connsiteY555" fmla="*/ 1229582 h 1733550"/>
                <a:gd name="connsiteX556" fmla="*/ 331756 w 1552575"/>
                <a:gd name="connsiteY556" fmla="*/ 1224820 h 1733550"/>
                <a:gd name="connsiteX557" fmla="*/ 324803 w 1552575"/>
                <a:gd name="connsiteY557" fmla="*/ 1215485 h 1733550"/>
                <a:gd name="connsiteX558" fmla="*/ 315563 w 1552575"/>
                <a:gd name="connsiteY558" fmla="*/ 1217581 h 1733550"/>
                <a:gd name="connsiteX559" fmla="*/ 312611 w 1552575"/>
                <a:gd name="connsiteY559" fmla="*/ 1223200 h 1733550"/>
                <a:gd name="connsiteX560" fmla="*/ 313468 w 1552575"/>
                <a:gd name="connsiteY560" fmla="*/ 1232345 h 1733550"/>
                <a:gd name="connsiteX561" fmla="*/ 282226 w 1552575"/>
                <a:gd name="connsiteY561" fmla="*/ 1231011 h 1733550"/>
                <a:gd name="connsiteX562" fmla="*/ 266700 w 1552575"/>
                <a:gd name="connsiteY562" fmla="*/ 1218057 h 1733550"/>
                <a:gd name="connsiteX563" fmla="*/ 252794 w 1552575"/>
                <a:gd name="connsiteY563" fmla="*/ 1198055 h 1733550"/>
                <a:gd name="connsiteX564" fmla="*/ 188119 w 1552575"/>
                <a:gd name="connsiteY564" fmla="*/ 1156716 h 1733550"/>
                <a:gd name="connsiteX565" fmla="*/ 169926 w 1552575"/>
                <a:gd name="connsiteY565" fmla="*/ 1161574 h 1733550"/>
                <a:gd name="connsiteX566" fmla="*/ 166402 w 1552575"/>
                <a:gd name="connsiteY566" fmla="*/ 1164336 h 1733550"/>
                <a:gd name="connsiteX567" fmla="*/ 161354 w 1552575"/>
                <a:gd name="connsiteY567" fmla="*/ 1176719 h 1733550"/>
                <a:gd name="connsiteX568" fmla="*/ 154972 w 1552575"/>
                <a:gd name="connsiteY568" fmla="*/ 1180529 h 1733550"/>
                <a:gd name="connsiteX569" fmla="*/ 130969 w 1552575"/>
                <a:gd name="connsiteY569" fmla="*/ 1181290 h 1733550"/>
                <a:gd name="connsiteX570" fmla="*/ 112490 w 1552575"/>
                <a:gd name="connsiteY570" fmla="*/ 1174718 h 1733550"/>
                <a:gd name="connsiteX571" fmla="*/ 110109 w 1552575"/>
                <a:gd name="connsiteY571" fmla="*/ 1185481 h 1733550"/>
                <a:gd name="connsiteX572" fmla="*/ 85916 w 1552575"/>
                <a:gd name="connsiteY572" fmla="*/ 1194530 h 1733550"/>
                <a:gd name="connsiteX573" fmla="*/ 78867 w 1552575"/>
                <a:gd name="connsiteY573" fmla="*/ 1194149 h 1733550"/>
                <a:gd name="connsiteX574" fmla="*/ 67151 w 1552575"/>
                <a:gd name="connsiteY574" fmla="*/ 1182338 h 1733550"/>
                <a:gd name="connsiteX575" fmla="*/ 60293 w 1552575"/>
                <a:gd name="connsiteY575" fmla="*/ 1181005 h 1733550"/>
                <a:gd name="connsiteX576" fmla="*/ 50387 w 1552575"/>
                <a:gd name="connsiteY576" fmla="*/ 1166146 h 1733550"/>
                <a:gd name="connsiteX577" fmla="*/ 39815 w 1552575"/>
                <a:gd name="connsiteY577" fmla="*/ 1163764 h 1733550"/>
                <a:gd name="connsiteX578" fmla="*/ 423196 w 1552575"/>
                <a:gd name="connsiteY578" fmla="*/ 1256538 h 1733550"/>
                <a:gd name="connsiteX579" fmla="*/ 427482 w 1552575"/>
                <a:gd name="connsiteY579" fmla="*/ 1255490 h 1733550"/>
                <a:gd name="connsiteX580" fmla="*/ 428339 w 1552575"/>
                <a:gd name="connsiteY580" fmla="*/ 1251871 h 1733550"/>
                <a:gd name="connsiteX581" fmla="*/ 423196 w 1552575"/>
                <a:gd name="connsiteY581" fmla="*/ 1256538 h 1733550"/>
                <a:gd name="connsiteX582" fmla="*/ 369284 w 1552575"/>
                <a:gd name="connsiteY582" fmla="*/ 1220724 h 1733550"/>
                <a:gd name="connsiteX583" fmla="*/ 362712 w 1552575"/>
                <a:gd name="connsiteY583" fmla="*/ 1215485 h 1733550"/>
                <a:gd name="connsiteX584" fmla="*/ 360426 w 1552575"/>
                <a:gd name="connsiteY584" fmla="*/ 1215199 h 1733550"/>
                <a:gd name="connsiteX585" fmla="*/ 364522 w 1552575"/>
                <a:gd name="connsiteY585" fmla="*/ 1217676 h 1733550"/>
                <a:gd name="connsiteX586" fmla="*/ 363569 w 1552575"/>
                <a:gd name="connsiteY586" fmla="*/ 1221962 h 1733550"/>
                <a:gd name="connsiteX587" fmla="*/ 368522 w 1552575"/>
                <a:gd name="connsiteY587" fmla="*/ 1225010 h 1733550"/>
                <a:gd name="connsiteX588" fmla="*/ 369284 w 1552575"/>
                <a:gd name="connsiteY588" fmla="*/ 1220724 h 1733550"/>
                <a:gd name="connsiteX589" fmla="*/ 330994 w 1552575"/>
                <a:gd name="connsiteY589" fmla="*/ 1220629 h 1733550"/>
                <a:gd name="connsiteX590" fmla="*/ 338804 w 1552575"/>
                <a:gd name="connsiteY590" fmla="*/ 1217866 h 1733550"/>
                <a:gd name="connsiteX591" fmla="*/ 338519 w 1552575"/>
                <a:gd name="connsiteY591" fmla="*/ 1215199 h 1733550"/>
                <a:gd name="connsiteX592" fmla="*/ 333375 w 1552575"/>
                <a:gd name="connsiteY592" fmla="*/ 1216914 h 1733550"/>
                <a:gd name="connsiteX593" fmla="*/ 330994 w 1552575"/>
                <a:gd name="connsiteY593" fmla="*/ 1220629 h 173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</a:cxnLst>
              <a:rect l="l" t="t" r="r" b="b"/>
              <a:pathLst>
                <a:path w="1552575" h="1733550">
                  <a:moveTo>
                    <a:pt x="39815" y="1163764"/>
                  </a:moveTo>
                  <a:lnTo>
                    <a:pt x="21336" y="1144238"/>
                  </a:lnTo>
                  <a:lnTo>
                    <a:pt x="13335" y="1118902"/>
                  </a:lnTo>
                  <a:lnTo>
                    <a:pt x="13621" y="1112425"/>
                  </a:lnTo>
                  <a:lnTo>
                    <a:pt x="9525" y="1105757"/>
                  </a:lnTo>
                  <a:lnTo>
                    <a:pt x="22289" y="1093756"/>
                  </a:lnTo>
                  <a:lnTo>
                    <a:pt x="25051" y="1072610"/>
                  </a:lnTo>
                  <a:lnTo>
                    <a:pt x="39529" y="1051370"/>
                  </a:lnTo>
                  <a:lnTo>
                    <a:pt x="44863" y="1027747"/>
                  </a:lnTo>
                  <a:lnTo>
                    <a:pt x="57626" y="1001173"/>
                  </a:lnTo>
                  <a:lnTo>
                    <a:pt x="68675" y="991838"/>
                  </a:lnTo>
                  <a:lnTo>
                    <a:pt x="72199" y="985838"/>
                  </a:lnTo>
                  <a:lnTo>
                    <a:pt x="93821" y="979551"/>
                  </a:lnTo>
                  <a:lnTo>
                    <a:pt x="102394" y="973646"/>
                  </a:lnTo>
                  <a:lnTo>
                    <a:pt x="101156" y="964406"/>
                  </a:lnTo>
                  <a:lnTo>
                    <a:pt x="96012" y="956786"/>
                  </a:lnTo>
                  <a:lnTo>
                    <a:pt x="100584" y="943070"/>
                  </a:lnTo>
                  <a:lnTo>
                    <a:pt x="102775" y="942404"/>
                  </a:lnTo>
                  <a:lnTo>
                    <a:pt x="102013" y="932497"/>
                  </a:lnTo>
                  <a:lnTo>
                    <a:pt x="104394" y="928973"/>
                  </a:lnTo>
                  <a:lnTo>
                    <a:pt x="101727" y="922211"/>
                  </a:lnTo>
                  <a:lnTo>
                    <a:pt x="106585" y="915638"/>
                  </a:lnTo>
                  <a:lnTo>
                    <a:pt x="110109" y="917448"/>
                  </a:lnTo>
                  <a:lnTo>
                    <a:pt x="116205" y="911733"/>
                  </a:lnTo>
                  <a:lnTo>
                    <a:pt x="119158" y="903637"/>
                  </a:lnTo>
                  <a:lnTo>
                    <a:pt x="147733" y="901922"/>
                  </a:lnTo>
                  <a:lnTo>
                    <a:pt x="148400" y="896588"/>
                  </a:lnTo>
                  <a:lnTo>
                    <a:pt x="156591" y="896303"/>
                  </a:lnTo>
                  <a:lnTo>
                    <a:pt x="168688" y="890302"/>
                  </a:lnTo>
                  <a:lnTo>
                    <a:pt x="179546" y="894112"/>
                  </a:lnTo>
                  <a:lnTo>
                    <a:pt x="201263" y="892588"/>
                  </a:lnTo>
                  <a:lnTo>
                    <a:pt x="212122" y="887254"/>
                  </a:lnTo>
                  <a:lnTo>
                    <a:pt x="221933" y="865537"/>
                  </a:lnTo>
                  <a:lnTo>
                    <a:pt x="223171" y="893540"/>
                  </a:lnTo>
                  <a:lnTo>
                    <a:pt x="226124" y="896017"/>
                  </a:lnTo>
                  <a:lnTo>
                    <a:pt x="231458" y="895255"/>
                  </a:lnTo>
                  <a:lnTo>
                    <a:pt x="227266" y="903446"/>
                  </a:lnTo>
                  <a:lnTo>
                    <a:pt x="227552" y="918496"/>
                  </a:lnTo>
                  <a:lnTo>
                    <a:pt x="221170" y="941261"/>
                  </a:lnTo>
                  <a:lnTo>
                    <a:pt x="225266" y="951643"/>
                  </a:lnTo>
                  <a:lnTo>
                    <a:pt x="238506" y="960406"/>
                  </a:lnTo>
                  <a:lnTo>
                    <a:pt x="242792" y="966788"/>
                  </a:lnTo>
                  <a:lnTo>
                    <a:pt x="256985" y="953453"/>
                  </a:lnTo>
                  <a:lnTo>
                    <a:pt x="262414" y="961454"/>
                  </a:lnTo>
                  <a:lnTo>
                    <a:pt x="266795" y="957548"/>
                  </a:lnTo>
                  <a:lnTo>
                    <a:pt x="270605" y="947738"/>
                  </a:lnTo>
                  <a:lnTo>
                    <a:pt x="270510" y="938213"/>
                  </a:lnTo>
                  <a:lnTo>
                    <a:pt x="263652" y="924401"/>
                  </a:lnTo>
                  <a:lnTo>
                    <a:pt x="265557" y="911257"/>
                  </a:lnTo>
                  <a:lnTo>
                    <a:pt x="262604" y="904684"/>
                  </a:lnTo>
                  <a:lnTo>
                    <a:pt x="233172" y="893159"/>
                  </a:lnTo>
                  <a:lnTo>
                    <a:pt x="234887" y="880872"/>
                  </a:lnTo>
                  <a:lnTo>
                    <a:pt x="231267" y="855250"/>
                  </a:lnTo>
                  <a:lnTo>
                    <a:pt x="257651" y="842867"/>
                  </a:lnTo>
                  <a:lnTo>
                    <a:pt x="249555" y="834199"/>
                  </a:lnTo>
                  <a:lnTo>
                    <a:pt x="251841" y="815435"/>
                  </a:lnTo>
                  <a:lnTo>
                    <a:pt x="257366" y="804863"/>
                  </a:lnTo>
                  <a:lnTo>
                    <a:pt x="265938" y="797242"/>
                  </a:lnTo>
                  <a:lnTo>
                    <a:pt x="273653" y="799909"/>
                  </a:lnTo>
                  <a:lnTo>
                    <a:pt x="280130" y="789813"/>
                  </a:lnTo>
                  <a:lnTo>
                    <a:pt x="284131" y="777430"/>
                  </a:lnTo>
                  <a:lnTo>
                    <a:pt x="274796" y="776192"/>
                  </a:lnTo>
                  <a:lnTo>
                    <a:pt x="273558" y="755237"/>
                  </a:lnTo>
                  <a:lnTo>
                    <a:pt x="268796" y="744379"/>
                  </a:lnTo>
                  <a:lnTo>
                    <a:pt x="269367" y="728853"/>
                  </a:lnTo>
                  <a:lnTo>
                    <a:pt x="272891" y="729710"/>
                  </a:lnTo>
                  <a:lnTo>
                    <a:pt x="284512" y="702373"/>
                  </a:lnTo>
                  <a:lnTo>
                    <a:pt x="291656" y="705612"/>
                  </a:lnTo>
                  <a:lnTo>
                    <a:pt x="296323" y="694182"/>
                  </a:lnTo>
                  <a:lnTo>
                    <a:pt x="299180" y="695039"/>
                  </a:lnTo>
                  <a:lnTo>
                    <a:pt x="302704" y="684086"/>
                  </a:lnTo>
                  <a:lnTo>
                    <a:pt x="309658" y="680561"/>
                  </a:lnTo>
                  <a:lnTo>
                    <a:pt x="305848" y="674465"/>
                  </a:lnTo>
                  <a:lnTo>
                    <a:pt x="326803" y="653224"/>
                  </a:lnTo>
                  <a:lnTo>
                    <a:pt x="324612" y="648462"/>
                  </a:lnTo>
                  <a:lnTo>
                    <a:pt x="313277" y="653605"/>
                  </a:lnTo>
                  <a:lnTo>
                    <a:pt x="297847" y="656177"/>
                  </a:lnTo>
                  <a:lnTo>
                    <a:pt x="283274" y="656272"/>
                  </a:lnTo>
                  <a:lnTo>
                    <a:pt x="282702" y="652653"/>
                  </a:lnTo>
                  <a:lnTo>
                    <a:pt x="272796" y="652653"/>
                  </a:lnTo>
                  <a:lnTo>
                    <a:pt x="272606" y="649605"/>
                  </a:lnTo>
                  <a:lnTo>
                    <a:pt x="262509" y="650176"/>
                  </a:lnTo>
                  <a:lnTo>
                    <a:pt x="261747" y="653224"/>
                  </a:lnTo>
                  <a:lnTo>
                    <a:pt x="253556" y="647414"/>
                  </a:lnTo>
                  <a:lnTo>
                    <a:pt x="252317" y="648653"/>
                  </a:lnTo>
                  <a:lnTo>
                    <a:pt x="244221" y="639889"/>
                  </a:lnTo>
                  <a:lnTo>
                    <a:pt x="237744" y="640461"/>
                  </a:lnTo>
                  <a:lnTo>
                    <a:pt x="232696" y="631603"/>
                  </a:lnTo>
                  <a:lnTo>
                    <a:pt x="232600" y="626554"/>
                  </a:lnTo>
                  <a:lnTo>
                    <a:pt x="238030" y="623697"/>
                  </a:lnTo>
                  <a:lnTo>
                    <a:pt x="232886" y="610171"/>
                  </a:lnTo>
                  <a:lnTo>
                    <a:pt x="224885" y="614172"/>
                  </a:lnTo>
                  <a:lnTo>
                    <a:pt x="215360" y="601313"/>
                  </a:lnTo>
                  <a:lnTo>
                    <a:pt x="220028" y="598075"/>
                  </a:lnTo>
                  <a:lnTo>
                    <a:pt x="218504" y="580549"/>
                  </a:lnTo>
                  <a:lnTo>
                    <a:pt x="225743" y="576929"/>
                  </a:lnTo>
                  <a:lnTo>
                    <a:pt x="219170" y="564356"/>
                  </a:lnTo>
                  <a:lnTo>
                    <a:pt x="213836" y="562261"/>
                  </a:lnTo>
                  <a:lnTo>
                    <a:pt x="211836" y="553783"/>
                  </a:lnTo>
                  <a:lnTo>
                    <a:pt x="216599" y="534162"/>
                  </a:lnTo>
                  <a:lnTo>
                    <a:pt x="242316" y="534543"/>
                  </a:lnTo>
                  <a:lnTo>
                    <a:pt x="253175" y="532352"/>
                  </a:lnTo>
                  <a:lnTo>
                    <a:pt x="254222" y="537877"/>
                  </a:lnTo>
                  <a:lnTo>
                    <a:pt x="258890" y="540067"/>
                  </a:lnTo>
                  <a:lnTo>
                    <a:pt x="267843" y="533686"/>
                  </a:lnTo>
                  <a:lnTo>
                    <a:pt x="290322" y="524351"/>
                  </a:lnTo>
                  <a:lnTo>
                    <a:pt x="285655" y="511778"/>
                  </a:lnTo>
                  <a:lnTo>
                    <a:pt x="292608" y="509587"/>
                  </a:lnTo>
                  <a:lnTo>
                    <a:pt x="292132" y="507397"/>
                  </a:lnTo>
                  <a:lnTo>
                    <a:pt x="310039" y="494062"/>
                  </a:lnTo>
                  <a:lnTo>
                    <a:pt x="312515" y="493109"/>
                  </a:lnTo>
                  <a:lnTo>
                    <a:pt x="312991" y="499681"/>
                  </a:lnTo>
                  <a:lnTo>
                    <a:pt x="325088" y="499491"/>
                  </a:lnTo>
                  <a:lnTo>
                    <a:pt x="324136" y="488156"/>
                  </a:lnTo>
                  <a:lnTo>
                    <a:pt x="326327" y="486632"/>
                  </a:lnTo>
                  <a:lnTo>
                    <a:pt x="348329" y="483489"/>
                  </a:lnTo>
                  <a:lnTo>
                    <a:pt x="385667" y="466154"/>
                  </a:lnTo>
                  <a:lnTo>
                    <a:pt x="394525" y="457867"/>
                  </a:lnTo>
                  <a:lnTo>
                    <a:pt x="398431" y="462248"/>
                  </a:lnTo>
                  <a:lnTo>
                    <a:pt x="415957" y="448913"/>
                  </a:lnTo>
                  <a:lnTo>
                    <a:pt x="436150" y="441674"/>
                  </a:lnTo>
                  <a:lnTo>
                    <a:pt x="440817" y="424148"/>
                  </a:lnTo>
                  <a:lnTo>
                    <a:pt x="443579" y="423767"/>
                  </a:lnTo>
                  <a:lnTo>
                    <a:pt x="442627" y="413861"/>
                  </a:lnTo>
                  <a:lnTo>
                    <a:pt x="457200" y="406241"/>
                  </a:lnTo>
                  <a:lnTo>
                    <a:pt x="485585" y="402146"/>
                  </a:lnTo>
                  <a:lnTo>
                    <a:pt x="486728" y="411385"/>
                  </a:lnTo>
                  <a:lnTo>
                    <a:pt x="488061" y="403003"/>
                  </a:lnTo>
                  <a:lnTo>
                    <a:pt x="502158" y="407098"/>
                  </a:lnTo>
                  <a:lnTo>
                    <a:pt x="503491" y="403288"/>
                  </a:lnTo>
                  <a:lnTo>
                    <a:pt x="507587" y="402050"/>
                  </a:lnTo>
                  <a:lnTo>
                    <a:pt x="519398" y="402336"/>
                  </a:lnTo>
                  <a:lnTo>
                    <a:pt x="523589" y="394430"/>
                  </a:lnTo>
                  <a:lnTo>
                    <a:pt x="536924" y="394906"/>
                  </a:lnTo>
                  <a:lnTo>
                    <a:pt x="531495" y="392049"/>
                  </a:lnTo>
                  <a:lnTo>
                    <a:pt x="532257" y="387667"/>
                  </a:lnTo>
                  <a:lnTo>
                    <a:pt x="549402" y="373094"/>
                  </a:lnTo>
                  <a:lnTo>
                    <a:pt x="549497" y="363379"/>
                  </a:lnTo>
                  <a:lnTo>
                    <a:pt x="576929" y="331851"/>
                  </a:lnTo>
                  <a:lnTo>
                    <a:pt x="584168" y="335089"/>
                  </a:lnTo>
                  <a:lnTo>
                    <a:pt x="582644" y="329184"/>
                  </a:lnTo>
                  <a:lnTo>
                    <a:pt x="588264" y="328231"/>
                  </a:lnTo>
                  <a:lnTo>
                    <a:pt x="590836" y="335947"/>
                  </a:lnTo>
                  <a:lnTo>
                    <a:pt x="593122" y="335375"/>
                  </a:lnTo>
                  <a:lnTo>
                    <a:pt x="600456" y="343090"/>
                  </a:lnTo>
                  <a:lnTo>
                    <a:pt x="603980" y="341471"/>
                  </a:lnTo>
                  <a:lnTo>
                    <a:pt x="597884" y="356330"/>
                  </a:lnTo>
                  <a:lnTo>
                    <a:pt x="604075" y="361379"/>
                  </a:lnTo>
                  <a:lnTo>
                    <a:pt x="617601" y="360997"/>
                  </a:lnTo>
                  <a:lnTo>
                    <a:pt x="619125" y="358045"/>
                  </a:lnTo>
                  <a:lnTo>
                    <a:pt x="631603" y="353282"/>
                  </a:lnTo>
                  <a:lnTo>
                    <a:pt x="634651" y="359854"/>
                  </a:lnTo>
                  <a:lnTo>
                    <a:pt x="645604" y="359188"/>
                  </a:lnTo>
                  <a:lnTo>
                    <a:pt x="654272" y="356806"/>
                  </a:lnTo>
                  <a:lnTo>
                    <a:pt x="653320" y="354044"/>
                  </a:lnTo>
                  <a:lnTo>
                    <a:pt x="658178" y="352330"/>
                  </a:lnTo>
                  <a:lnTo>
                    <a:pt x="652272" y="338614"/>
                  </a:lnTo>
                  <a:lnTo>
                    <a:pt x="655606" y="334137"/>
                  </a:lnTo>
                  <a:lnTo>
                    <a:pt x="683324" y="328041"/>
                  </a:lnTo>
                  <a:lnTo>
                    <a:pt x="680275" y="318611"/>
                  </a:lnTo>
                  <a:lnTo>
                    <a:pt x="689134" y="314611"/>
                  </a:lnTo>
                  <a:lnTo>
                    <a:pt x="690848" y="319278"/>
                  </a:lnTo>
                  <a:lnTo>
                    <a:pt x="705421" y="314706"/>
                  </a:lnTo>
                  <a:lnTo>
                    <a:pt x="715518" y="330898"/>
                  </a:lnTo>
                  <a:lnTo>
                    <a:pt x="727424" y="332899"/>
                  </a:lnTo>
                  <a:lnTo>
                    <a:pt x="757047" y="328898"/>
                  </a:lnTo>
                  <a:lnTo>
                    <a:pt x="763334" y="320897"/>
                  </a:lnTo>
                  <a:lnTo>
                    <a:pt x="799624" y="296989"/>
                  </a:lnTo>
                  <a:lnTo>
                    <a:pt x="800576" y="292894"/>
                  </a:lnTo>
                  <a:lnTo>
                    <a:pt x="811625" y="288893"/>
                  </a:lnTo>
                  <a:lnTo>
                    <a:pt x="808577" y="280416"/>
                  </a:lnTo>
                  <a:lnTo>
                    <a:pt x="834676" y="268129"/>
                  </a:lnTo>
                  <a:lnTo>
                    <a:pt x="836104" y="271558"/>
                  </a:lnTo>
                  <a:lnTo>
                    <a:pt x="838771" y="269843"/>
                  </a:lnTo>
                  <a:lnTo>
                    <a:pt x="841820" y="266319"/>
                  </a:lnTo>
                  <a:lnTo>
                    <a:pt x="838200" y="262795"/>
                  </a:lnTo>
                  <a:lnTo>
                    <a:pt x="840105" y="260318"/>
                  </a:lnTo>
                  <a:lnTo>
                    <a:pt x="835247" y="246793"/>
                  </a:lnTo>
                  <a:lnTo>
                    <a:pt x="837343" y="245840"/>
                  </a:lnTo>
                  <a:lnTo>
                    <a:pt x="826961" y="216598"/>
                  </a:lnTo>
                  <a:lnTo>
                    <a:pt x="814102" y="193167"/>
                  </a:lnTo>
                  <a:lnTo>
                    <a:pt x="822389" y="186309"/>
                  </a:lnTo>
                  <a:lnTo>
                    <a:pt x="819817" y="179546"/>
                  </a:lnTo>
                  <a:lnTo>
                    <a:pt x="824103" y="175927"/>
                  </a:lnTo>
                  <a:lnTo>
                    <a:pt x="817436" y="166687"/>
                  </a:lnTo>
                  <a:lnTo>
                    <a:pt x="809149" y="170974"/>
                  </a:lnTo>
                  <a:lnTo>
                    <a:pt x="799433" y="152400"/>
                  </a:lnTo>
                  <a:lnTo>
                    <a:pt x="793909" y="155734"/>
                  </a:lnTo>
                  <a:lnTo>
                    <a:pt x="792099" y="149828"/>
                  </a:lnTo>
                  <a:lnTo>
                    <a:pt x="795242" y="148495"/>
                  </a:lnTo>
                  <a:lnTo>
                    <a:pt x="794385" y="143351"/>
                  </a:lnTo>
                  <a:lnTo>
                    <a:pt x="820579" y="118300"/>
                  </a:lnTo>
                  <a:lnTo>
                    <a:pt x="814007" y="84391"/>
                  </a:lnTo>
                  <a:lnTo>
                    <a:pt x="820198" y="82010"/>
                  </a:lnTo>
                  <a:lnTo>
                    <a:pt x="824675" y="75152"/>
                  </a:lnTo>
                  <a:lnTo>
                    <a:pt x="822579" y="69628"/>
                  </a:lnTo>
                  <a:lnTo>
                    <a:pt x="812483" y="70485"/>
                  </a:lnTo>
                  <a:lnTo>
                    <a:pt x="822674" y="55054"/>
                  </a:lnTo>
                  <a:lnTo>
                    <a:pt x="832009" y="48101"/>
                  </a:lnTo>
                  <a:lnTo>
                    <a:pt x="849535" y="44196"/>
                  </a:lnTo>
                  <a:lnTo>
                    <a:pt x="862870" y="34290"/>
                  </a:lnTo>
                  <a:lnTo>
                    <a:pt x="870680" y="32385"/>
                  </a:lnTo>
                  <a:lnTo>
                    <a:pt x="885444" y="14192"/>
                  </a:lnTo>
                  <a:lnTo>
                    <a:pt x="893540" y="9525"/>
                  </a:lnTo>
                  <a:lnTo>
                    <a:pt x="908590" y="11906"/>
                  </a:lnTo>
                  <a:lnTo>
                    <a:pt x="926402" y="10477"/>
                  </a:lnTo>
                  <a:lnTo>
                    <a:pt x="950404" y="19621"/>
                  </a:lnTo>
                  <a:lnTo>
                    <a:pt x="960215" y="28289"/>
                  </a:lnTo>
                  <a:lnTo>
                    <a:pt x="957358" y="34766"/>
                  </a:lnTo>
                  <a:lnTo>
                    <a:pt x="966502" y="37433"/>
                  </a:lnTo>
                  <a:lnTo>
                    <a:pt x="978122" y="35528"/>
                  </a:lnTo>
                  <a:lnTo>
                    <a:pt x="986885" y="56007"/>
                  </a:lnTo>
                  <a:lnTo>
                    <a:pt x="990029" y="54197"/>
                  </a:lnTo>
                  <a:lnTo>
                    <a:pt x="998887" y="89059"/>
                  </a:lnTo>
                  <a:lnTo>
                    <a:pt x="1013079" y="84201"/>
                  </a:lnTo>
                  <a:lnTo>
                    <a:pt x="1032701" y="82677"/>
                  </a:lnTo>
                  <a:lnTo>
                    <a:pt x="1054132" y="74581"/>
                  </a:lnTo>
                  <a:lnTo>
                    <a:pt x="1105948" y="64770"/>
                  </a:lnTo>
                  <a:lnTo>
                    <a:pt x="1182243" y="77914"/>
                  </a:lnTo>
                  <a:lnTo>
                    <a:pt x="1241679" y="66770"/>
                  </a:lnTo>
                  <a:lnTo>
                    <a:pt x="1266158" y="65341"/>
                  </a:lnTo>
                  <a:lnTo>
                    <a:pt x="1296734" y="58102"/>
                  </a:lnTo>
                  <a:lnTo>
                    <a:pt x="1297781" y="80677"/>
                  </a:lnTo>
                  <a:lnTo>
                    <a:pt x="1300544" y="80010"/>
                  </a:lnTo>
                  <a:lnTo>
                    <a:pt x="1302163" y="84582"/>
                  </a:lnTo>
                  <a:lnTo>
                    <a:pt x="1299686" y="85344"/>
                  </a:lnTo>
                  <a:lnTo>
                    <a:pt x="1307306" y="95250"/>
                  </a:lnTo>
                  <a:lnTo>
                    <a:pt x="1300734" y="101632"/>
                  </a:lnTo>
                  <a:lnTo>
                    <a:pt x="1307973" y="120015"/>
                  </a:lnTo>
                  <a:lnTo>
                    <a:pt x="1317117" y="116300"/>
                  </a:lnTo>
                  <a:lnTo>
                    <a:pt x="1329785" y="172688"/>
                  </a:lnTo>
                  <a:lnTo>
                    <a:pt x="1323975" y="176689"/>
                  </a:lnTo>
                  <a:lnTo>
                    <a:pt x="1325594" y="186976"/>
                  </a:lnTo>
                  <a:lnTo>
                    <a:pt x="1323404" y="187452"/>
                  </a:lnTo>
                  <a:lnTo>
                    <a:pt x="1322451" y="195453"/>
                  </a:lnTo>
                  <a:lnTo>
                    <a:pt x="1293971" y="207169"/>
                  </a:lnTo>
                  <a:lnTo>
                    <a:pt x="1268349" y="211931"/>
                  </a:lnTo>
                  <a:lnTo>
                    <a:pt x="1268825" y="217170"/>
                  </a:lnTo>
                  <a:lnTo>
                    <a:pt x="1260539" y="220599"/>
                  </a:lnTo>
                  <a:lnTo>
                    <a:pt x="1264825" y="230410"/>
                  </a:lnTo>
                  <a:lnTo>
                    <a:pt x="1268254" y="230600"/>
                  </a:lnTo>
                  <a:lnTo>
                    <a:pt x="1273969" y="240792"/>
                  </a:lnTo>
                  <a:lnTo>
                    <a:pt x="1280922" y="237363"/>
                  </a:lnTo>
                  <a:lnTo>
                    <a:pt x="1279684" y="246793"/>
                  </a:lnTo>
                  <a:lnTo>
                    <a:pt x="1281779" y="249745"/>
                  </a:lnTo>
                  <a:lnTo>
                    <a:pt x="1273683" y="255079"/>
                  </a:lnTo>
                  <a:lnTo>
                    <a:pt x="1276826" y="259366"/>
                  </a:lnTo>
                  <a:lnTo>
                    <a:pt x="1276255" y="271272"/>
                  </a:lnTo>
                  <a:lnTo>
                    <a:pt x="1273588" y="272510"/>
                  </a:lnTo>
                  <a:lnTo>
                    <a:pt x="1279208" y="282988"/>
                  </a:lnTo>
                  <a:lnTo>
                    <a:pt x="1273493" y="289274"/>
                  </a:lnTo>
                  <a:lnTo>
                    <a:pt x="1280731" y="316897"/>
                  </a:lnTo>
                  <a:lnTo>
                    <a:pt x="1278160" y="317754"/>
                  </a:lnTo>
                  <a:lnTo>
                    <a:pt x="1280731" y="337661"/>
                  </a:lnTo>
                  <a:lnTo>
                    <a:pt x="1275112" y="338137"/>
                  </a:lnTo>
                  <a:lnTo>
                    <a:pt x="1276445" y="358426"/>
                  </a:lnTo>
                  <a:lnTo>
                    <a:pt x="1255967" y="363664"/>
                  </a:lnTo>
                  <a:lnTo>
                    <a:pt x="1257872" y="369761"/>
                  </a:lnTo>
                  <a:lnTo>
                    <a:pt x="1236917" y="374237"/>
                  </a:lnTo>
                  <a:lnTo>
                    <a:pt x="1244727" y="428244"/>
                  </a:lnTo>
                  <a:lnTo>
                    <a:pt x="1260539" y="479203"/>
                  </a:lnTo>
                  <a:lnTo>
                    <a:pt x="1263777" y="482822"/>
                  </a:lnTo>
                  <a:lnTo>
                    <a:pt x="1267873" y="480631"/>
                  </a:lnTo>
                  <a:lnTo>
                    <a:pt x="1270064" y="484537"/>
                  </a:lnTo>
                  <a:lnTo>
                    <a:pt x="1282922" y="480917"/>
                  </a:lnTo>
                  <a:lnTo>
                    <a:pt x="1284732" y="484727"/>
                  </a:lnTo>
                  <a:lnTo>
                    <a:pt x="1306639" y="479584"/>
                  </a:lnTo>
                  <a:lnTo>
                    <a:pt x="1307878" y="483108"/>
                  </a:lnTo>
                  <a:lnTo>
                    <a:pt x="1317308" y="481584"/>
                  </a:lnTo>
                  <a:lnTo>
                    <a:pt x="1320165" y="486632"/>
                  </a:lnTo>
                  <a:lnTo>
                    <a:pt x="1323499" y="485870"/>
                  </a:lnTo>
                  <a:lnTo>
                    <a:pt x="1341692" y="526542"/>
                  </a:lnTo>
                  <a:lnTo>
                    <a:pt x="1324737" y="538067"/>
                  </a:lnTo>
                  <a:lnTo>
                    <a:pt x="1308259" y="561213"/>
                  </a:lnTo>
                  <a:lnTo>
                    <a:pt x="1291304" y="572929"/>
                  </a:lnTo>
                  <a:lnTo>
                    <a:pt x="1264825" y="583787"/>
                  </a:lnTo>
                  <a:lnTo>
                    <a:pt x="1275017" y="622649"/>
                  </a:lnTo>
                  <a:lnTo>
                    <a:pt x="1270921" y="623221"/>
                  </a:lnTo>
                  <a:lnTo>
                    <a:pt x="1270064" y="638937"/>
                  </a:lnTo>
                  <a:lnTo>
                    <a:pt x="1291304" y="636461"/>
                  </a:lnTo>
                  <a:lnTo>
                    <a:pt x="1292638" y="659701"/>
                  </a:lnTo>
                  <a:lnTo>
                    <a:pt x="1301877" y="661702"/>
                  </a:lnTo>
                  <a:lnTo>
                    <a:pt x="1305306" y="645033"/>
                  </a:lnTo>
                  <a:lnTo>
                    <a:pt x="1320832" y="653034"/>
                  </a:lnTo>
                  <a:lnTo>
                    <a:pt x="1349312" y="654748"/>
                  </a:lnTo>
                  <a:lnTo>
                    <a:pt x="1356836" y="691039"/>
                  </a:lnTo>
                  <a:lnTo>
                    <a:pt x="1359980" y="723709"/>
                  </a:lnTo>
                  <a:lnTo>
                    <a:pt x="1366171" y="722757"/>
                  </a:lnTo>
                  <a:lnTo>
                    <a:pt x="1369695" y="737997"/>
                  </a:lnTo>
                  <a:lnTo>
                    <a:pt x="1401699" y="737045"/>
                  </a:lnTo>
                  <a:lnTo>
                    <a:pt x="1415225" y="732187"/>
                  </a:lnTo>
                  <a:lnTo>
                    <a:pt x="1416748" y="739045"/>
                  </a:lnTo>
                  <a:lnTo>
                    <a:pt x="1446086" y="728377"/>
                  </a:lnTo>
                  <a:lnTo>
                    <a:pt x="1444085" y="719995"/>
                  </a:lnTo>
                  <a:lnTo>
                    <a:pt x="1447895" y="718947"/>
                  </a:lnTo>
                  <a:lnTo>
                    <a:pt x="1447229" y="715613"/>
                  </a:lnTo>
                  <a:lnTo>
                    <a:pt x="1472946" y="710374"/>
                  </a:lnTo>
                  <a:lnTo>
                    <a:pt x="1481804" y="719042"/>
                  </a:lnTo>
                  <a:lnTo>
                    <a:pt x="1482947" y="725233"/>
                  </a:lnTo>
                  <a:lnTo>
                    <a:pt x="1494187" y="726091"/>
                  </a:lnTo>
                  <a:lnTo>
                    <a:pt x="1494472" y="729996"/>
                  </a:lnTo>
                  <a:lnTo>
                    <a:pt x="1497997" y="730091"/>
                  </a:lnTo>
                  <a:lnTo>
                    <a:pt x="1497902" y="732091"/>
                  </a:lnTo>
                  <a:lnTo>
                    <a:pt x="1506855" y="731329"/>
                  </a:lnTo>
                  <a:lnTo>
                    <a:pt x="1513046" y="750094"/>
                  </a:lnTo>
                  <a:lnTo>
                    <a:pt x="1518380" y="748474"/>
                  </a:lnTo>
                  <a:lnTo>
                    <a:pt x="1520190" y="754475"/>
                  </a:lnTo>
                  <a:lnTo>
                    <a:pt x="1524000" y="753523"/>
                  </a:lnTo>
                  <a:lnTo>
                    <a:pt x="1526286" y="759619"/>
                  </a:lnTo>
                  <a:lnTo>
                    <a:pt x="1522000" y="763524"/>
                  </a:lnTo>
                  <a:lnTo>
                    <a:pt x="1522952" y="766286"/>
                  </a:lnTo>
                  <a:lnTo>
                    <a:pt x="1530382" y="763810"/>
                  </a:lnTo>
                  <a:lnTo>
                    <a:pt x="1536192" y="786289"/>
                  </a:lnTo>
                  <a:lnTo>
                    <a:pt x="1538954" y="785813"/>
                  </a:lnTo>
                  <a:lnTo>
                    <a:pt x="1542574" y="803148"/>
                  </a:lnTo>
                  <a:lnTo>
                    <a:pt x="1541336" y="811911"/>
                  </a:lnTo>
                  <a:lnTo>
                    <a:pt x="1545527" y="811721"/>
                  </a:lnTo>
                  <a:lnTo>
                    <a:pt x="1547336" y="818864"/>
                  </a:lnTo>
                  <a:lnTo>
                    <a:pt x="1536097" y="829246"/>
                  </a:lnTo>
                  <a:lnTo>
                    <a:pt x="1521714" y="836009"/>
                  </a:lnTo>
                  <a:lnTo>
                    <a:pt x="1522762" y="838200"/>
                  </a:lnTo>
                  <a:lnTo>
                    <a:pt x="1501521" y="854107"/>
                  </a:lnTo>
                  <a:lnTo>
                    <a:pt x="1489234" y="857821"/>
                  </a:lnTo>
                  <a:lnTo>
                    <a:pt x="1485614" y="860012"/>
                  </a:lnTo>
                  <a:lnTo>
                    <a:pt x="1486281" y="863251"/>
                  </a:lnTo>
                  <a:lnTo>
                    <a:pt x="1459325" y="872776"/>
                  </a:lnTo>
                  <a:lnTo>
                    <a:pt x="1461992" y="897064"/>
                  </a:lnTo>
                  <a:lnTo>
                    <a:pt x="1464088" y="896588"/>
                  </a:lnTo>
                  <a:lnTo>
                    <a:pt x="1465136" y="905256"/>
                  </a:lnTo>
                  <a:lnTo>
                    <a:pt x="1468469" y="905542"/>
                  </a:lnTo>
                  <a:lnTo>
                    <a:pt x="1472851" y="936688"/>
                  </a:lnTo>
                  <a:lnTo>
                    <a:pt x="1469898" y="937165"/>
                  </a:lnTo>
                  <a:lnTo>
                    <a:pt x="1471708" y="945166"/>
                  </a:lnTo>
                  <a:lnTo>
                    <a:pt x="1462754" y="946595"/>
                  </a:lnTo>
                  <a:lnTo>
                    <a:pt x="1440180" y="944499"/>
                  </a:lnTo>
                  <a:lnTo>
                    <a:pt x="1441609" y="932974"/>
                  </a:lnTo>
                  <a:lnTo>
                    <a:pt x="1433608" y="934783"/>
                  </a:lnTo>
                  <a:lnTo>
                    <a:pt x="1432560" y="937355"/>
                  </a:lnTo>
                  <a:lnTo>
                    <a:pt x="1413986" y="936879"/>
                  </a:lnTo>
                  <a:lnTo>
                    <a:pt x="1409986" y="926306"/>
                  </a:lnTo>
                  <a:lnTo>
                    <a:pt x="1401604" y="929449"/>
                  </a:lnTo>
                  <a:lnTo>
                    <a:pt x="1397508" y="919448"/>
                  </a:lnTo>
                  <a:lnTo>
                    <a:pt x="1389412" y="922496"/>
                  </a:lnTo>
                  <a:lnTo>
                    <a:pt x="1383221" y="912400"/>
                  </a:lnTo>
                  <a:lnTo>
                    <a:pt x="1379125" y="922211"/>
                  </a:lnTo>
                  <a:lnTo>
                    <a:pt x="1366552" y="938022"/>
                  </a:lnTo>
                  <a:lnTo>
                    <a:pt x="1369695" y="946213"/>
                  </a:lnTo>
                  <a:lnTo>
                    <a:pt x="1359027" y="959548"/>
                  </a:lnTo>
                  <a:lnTo>
                    <a:pt x="1354741" y="962787"/>
                  </a:lnTo>
                  <a:lnTo>
                    <a:pt x="1348454" y="954596"/>
                  </a:lnTo>
                  <a:lnTo>
                    <a:pt x="1338358" y="953929"/>
                  </a:lnTo>
                  <a:lnTo>
                    <a:pt x="1336453" y="978789"/>
                  </a:lnTo>
                  <a:lnTo>
                    <a:pt x="1339310" y="979265"/>
                  </a:lnTo>
                  <a:lnTo>
                    <a:pt x="1337501" y="982313"/>
                  </a:lnTo>
                  <a:lnTo>
                    <a:pt x="1314545" y="997839"/>
                  </a:lnTo>
                  <a:lnTo>
                    <a:pt x="1308640" y="1013460"/>
                  </a:lnTo>
                  <a:lnTo>
                    <a:pt x="1304068" y="1015270"/>
                  </a:lnTo>
                  <a:lnTo>
                    <a:pt x="1294447" y="1030510"/>
                  </a:lnTo>
                  <a:lnTo>
                    <a:pt x="1292447" y="1035558"/>
                  </a:lnTo>
                  <a:lnTo>
                    <a:pt x="1295876" y="1039558"/>
                  </a:lnTo>
                  <a:lnTo>
                    <a:pt x="1290352" y="1054227"/>
                  </a:lnTo>
                  <a:lnTo>
                    <a:pt x="1287685" y="1072515"/>
                  </a:lnTo>
                  <a:lnTo>
                    <a:pt x="1281017" y="1072039"/>
                  </a:lnTo>
                  <a:lnTo>
                    <a:pt x="1283303" y="1078039"/>
                  </a:lnTo>
                  <a:lnTo>
                    <a:pt x="1279112" y="1097566"/>
                  </a:lnTo>
                  <a:lnTo>
                    <a:pt x="1284256" y="1108139"/>
                  </a:lnTo>
                  <a:lnTo>
                    <a:pt x="1252823" y="1094899"/>
                  </a:lnTo>
                  <a:lnTo>
                    <a:pt x="1247585" y="1105662"/>
                  </a:lnTo>
                  <a:lnTo>
                    <a:pt x="1235107" y="1100899"/>
                  </a:lnTo>
                  <a:lnTo>
                    <a:pt x="1231297" y="1110520"/>
                  </a:lnTo>
                  <a:lnTo>
                    <a:pt x="1215580" y="1122902"/>
                  </a:lnTo>
                  <a:lnTo>
                    <a:pt x="1209389" y="1137666"/>
                  </a:lnTo>
                  <a:lnTo>
                    <a:pt x="1209199" y="1141095"/>
                  </a:lnTo>
                  <a:lnTo>
                    <a:pt x="1212723" y="1141095"/>
                  </a:lnTo>
                  <a:lnTo>
                    <a:pt x="1211104" y="1149667"/>
                  </a:lnTo>
                  <a:lnTo>
                    <a:pt x="1208342" y="1149763"/>
                  </a:lnTo>
                  <a:lnTo>
                    <a:pt x="1207580" y="1153382"/>
                  </a:lnTo>
                  <a:lnTo>
                    <a:pt x="1192149" y="1149572"/>
                  </a:lnTo>
                  <a:lnTo>
                    <a:pt x="1187577" y="1164812"/>
                  </a:lnTo>
                  <a:lnTo>
                    <a:pt x="1161860" y="1164050"/>
                  </a:lnTo>
                  <a:lnTo>
                    <a:pt x="1160812" y="1177195"/>
                  </a:lnTo>
                  <a:lnTo>
                    <a:pt x="1214247" y="1181767"/>
                  </a:lnTo>
                  <a:lnTo>
                    <a:pt x="1235393" y="1187482"/>
                  </a:lnTo>
                  <a:lnTo>
                    <a:pt x="1234916" y="1189863"/>
                  </a:lnTo>
                  <a:lnTo>
                    <a:pt x="1263491" y="1187387"/>
                  </a:lnTo>
                  <a:lnTo>
                    <a:pt x="1266158" y="1191101"/>
                  </a:lnTo>
                  <a:lnTo>
                    <a:pt x="1260253" y="1195578"/>
                  </a:lnTo>
                  <a:lnTo>
                    <a:pt x="1268921" y="1197769"/>
                  </a:lnTo>
                  <a:lnTo>
                    <a:pt x="1268539" y="1206627"/>
                  </a:lnTo>
                  <a:lnTo>
                    <a:pt x="1258253" y="1219009"/>
                  </a:lnTo>
                  <a:lnTo>
                    <a:pt x="1255871" y="1239774"/>
                  </a:lnTo>
                  <a:lnTo>
                    <a:pt x="1249680" y="1252823"/>
                  </a:lnTo>
                  <a:lnTo>
                    <a:pt x="1232059" y="1254823"/>
                  </a:lnTo>
                  <a:lnTo>
                    <a:pt x="1223201" y="1260157"/>
                  </a:lnTo>
                  <a:lnTo>
                    <a:pt x="1209199" y="1263110"/>
                  </a:lnTo>
                  <a:lnTo>
                    <a:pt x="1171099" y="1255966"/>
                  </a:lnTo>
                  <a:lnTo>
                    <a:pt x="1157002" y="1255966"/>
                  </a:lnTo>
                  <a:lnTo>
                    <a:pt x="1159383" y="1258443"/>
                  </a:lnTo>
                  <a:lnTo>
                    <a:pt x="1159097" y="1269587"/>
                  </a:lnTo>
                  <a:lnTo>
                    <a:pt x="1164812" y="1276255"/>
                  </a:lnTo>
                  <a:lnTo>
                    <a:pt x="1166051" y="1296067"/>
                  </a:lnTo>
                  <a:lnTo>
                    <a:pt x="1195578" y="1297305"/>
                  </a:lnTo>
                  <a:lnTo>
                    <a:pt x="1191006" y="1288066"/>
                  </a:lnTo>
                  <a:lnTo>
                    <a:pt x="1198150" y="1295590"/>
                  </a:lnTo>
                  <a:lnTo>
                    <a:pt x="1201674" y="1295686"/>
                  </a:lnTo>
                  <a:lnTo>
                    <a:pt x="1203293" y="1305020"/>
                  </a:lnTo>
                  <a:lnTo>
                    <a:pt x="1207675" y="1302734"/>
                  </a:lnTo>
                  <a:lnTo>
                    <a:pt x="1213295" y="1311783"/>
                  </a:lnTo>
                  <a:lnTo>
                    <a:pt x="1213295" y="1325880"/>
                  </a:lnTo>
                  <a:lnTo>
                    <a:pt x="1210723" y="1331881"/>
                  </a:lnTo>
                  <a:lnTo>
                    <a:pt x="1205960" y="1332738"/>
                  </a:lnTo>
                  <a:lnTo>
                    <a:pt x="1207961" y="1344073"/>
                  </a:lnTo>
                  <a:lnTo>
                    <a:pt x="1200436" y="1345025"/>
                  </a:lnTo>
                  <a:lnTo>
                    <a:pt x="1200150" y="1350740"/>
                  </a:lnTo>
                  <a:lnTo>
                    <a:pt x="1194149" y="1349407"/>
                  </a:lnTo>
                  <a:lnTo>
                    <a:pt x="1193102" y="1357979"/>
                  </a:lnTo>
                  <a:lnTo>
                    <a:pt x="1188530" y="1356836"/>
                  </a:lnTo>
                  <a:lnTo>
                    <a:pt x="1182053" y="1363504"/>
                  </a:lnTo>
                  <a:lnTo>
                    <a:pt x="1188053" y="1369409"/>
                  </a:lnTo>
                  <a:lnTo>
                    <a:pt x="1179386" y="1378363"/>
                  </a:lnTo>
                  <a:lnTo>
                    <a:pt x="1177195" y="1377220"/>
                  </a:lnTo>
                  <a:lnTo>
                    <a:pt x="1181767" y="1384268"/>
                  </a:lnTo>
                  <a:lnTo>
                    <a:pt x="1175766" y="1387888"/>
                  </a:lnTo>
                  <a:lnTo>
                    <a:pt x="1181481" y="1396460"/>
                  </a:lnTo>
                  <a:lnTo>
                    <a:pt x="1177195" y="1397032"/>
                  </a:lnTo>
                  <a:lnTo>
                    <a:pt x="1175290" y="1400080"/>
                  </a:lnTo>
                  <a:lnTo>
                    <a:pt x="1188339" y="1412462"/>
                  </a:lnTo>
                  <a:lnTo>
                    <a:pt x="1182434" y="1417320"/>
                  </a:lnTo>
                  <a:lnTo>
                    <a:pt x="1187482" y="1424464"/>
                  </a:lnTo>
                  <a:lnTo>
                    <a:pt x="1183958" y="1426273"/>
                  </a:lnTo>
                  <a:lnTo>
                    <a:pt x="1179671" y="1419511"/>
                  </a:lnTo>
                  <a:lnTo>
                    <a:pt x="1170718" y="1426464"/>
                  </a:lnTo>
                  <a:lnTo>
                    <a:pt x="1180814" y="1440275"/>
                  </a:lnTo>
                  <a:lnTo>
                    <a:pt x="1156335" y="1461802"/>
                  </a:lnTo>
                  <a:lnTo>
                    <a:pt x="1159859" y="1466279"/>
                  </a:lnTo>
                  <a:lnTo>
                    <a:pt x="1152620" y="1473708"/>
                  </a:lnTo>
                  <a:lnTo>
                    <a:pt x="1154049" y="1475708"/>
                  </a:lnTo>
                  <a:lnTo>
                    <a:pt x="1143095" y="1481614"/>
                  </a:lnTo>
                  <a:lnTo>
                    <a:pt x="1149382" y="1484376"/>
                  </a:lnTo>
                  <a:lnTo>
                    <a:pt x="1146334" y="1487805"/>
                  </a:lnTo>
                  <a:lnTo>
                    <a:pt x="1132237" y="1488091"/>
                  </a:lnTo>
                  <a:lnTo>
                    <a:pt x="1129665" y="1498949"/>
                  </a:lnTo>
                  <a:lnTo>
                    <a:pt x="1125760" y="1494187"/>
                  </a:lnTo>
                  <a:lnTo>
                    <a:pt x="1124617" y="1496758"/>
                  </a:lnTo>
                  <a:lnTo>
                    <a:pt x="1121473" y="1496187"/>
                  </a:lnTo>
                  <a:lnTo>
                    <a:pt x="1120140" y="1502283"/>
                  </a:lnTo>
                  <a:lnTo>
                    <a:pt x="1112044" y="1501045"/>
                  </a:lnTo>
                  <a:lnTo>
                    <a:pt x="1108805" y="1494568"/>
                  </a:lnTo>
                  <a:lnTo>
                    <a:pt x="1106614" y="1497806"/>
                  </a:lnTo>
                  <a:lnTo>
                    <a:pt x="1104233" y="1495711"/>
                  </a:lnTo>
                  <a:lnTo>
                    <a:pt x="1095947" y="1496568"/>
                  </a:lnTo>
                  <a:lnTo>
                    <a:pt x="1092232" y="1492663"/>
                  </a:lnTo>
                  <a:lnTo>
                    <a:pt x="1083278" y="1496663"/>
                  </a:lnTo>
                  <a:lnTo>
                    <a:pt x="1083088" y="1494472"/>
                  </a:lnTo>
                  <a:lnTo>
                    <a:pt x="1063847" y="1489043"/>
                  </a:lnTo>
                  <a:lnTo>
                    <a:pt x="1059180" y="1491234"/>
                  </a:lnTo>
                  <a:lnTo>
                    <a:pt x="1051941" y="1489043"/>
                  </a:lnTo>
                  <a:lnTo>
                    <a:pt x="1048988" y="1489234"/>
                  </a:lnTo>
                  <a:lnTo>
                    <a:pt x="1048036" y="1493615"/>
                  </a:lnTo>
                  <a:lnTo>
                    <a:pt x="1044702" y="1491520"/>
                  </a:lnTo>
                  <a:lnTo>
                    <a:pt x="1037463" y="1496949"/>
                  </a:lnTo>
                  <a:lnTo>
                    <a:pt x="1041845" y="1502569"/>
                  </a:lnTo>
                  <a:lnTo>
                    <a:pt x="1039654" y="1503997"/>
                  </a:lnTo>
                  <a:lnTo>
                    <a:pt x="1036892" y="1499711"/>
                  </a:lnTo>
                  <a:lnTo>
                    <a:pt x="1032796" y="1499045"/>
                  </a:lnTo>
                  <a:lnTo>
                    <a:pt x="1033081" y="1501902"/>
                  </a:lnTo>
                  <a:lnTo>
                    <a:pt x="1029843" y="1500188"/>
                  </a:lnTo>
                  <a:lnTo>
                    <a:pt x="1026986" y="1504093"/>
                  </a:lnTo>
                  <a:lnTo>
                    <a:pt x="1012412" y="1544764"/>
                  </a:lnTo>
                  <a:lnTo>
                    <a:pt x="1014889" y="1556956"/>
                  </a:lnTo>
                  <a:lnTo>
                    <a:pt x="1006412" y="1558385"/>
                  </a:lnTo>
                  <a:lnTo>
                    <a:pt x="1000792" y="1593342"/>
                  </a:lnTo>
                  <a:lnTo>
                    <a:pt x="994600" y="1603153"/>
                  </a:lnTo>
                  <a:lnTo>
                    <a:pt x="1002030" y="1617631"/>
                  </a:lnTo>
                  <a:lnTo>
                    <a:pt x="1004221" y="1631251"/>
                  </a:lnTo>
                  <a:lnTo>
                    <a:pt x="1002697" y="1636966"/>
                  </a:lnTo>
                  <a:lnTo>
                    <a:pt x="987552" y="1647444"/>
                  </a:lnTo>
                  <a:lnTo>
                    <a:pt x="989838" y="1649825"/>
                  </a:lnTo>
                  <a:lnTo>
                    <a:pt x="998315" y="1647920"/>
                  </a:lnTo>
                  <a:lnTo>
                    <a:pt x="982694" y="1690021"/>
                  </a:lnTo>
                  <a:lnTo>
                    <a:pt x="986695" y="1713262"/>
                  </a:lnTo>
                  <a:lnTo>
                    <a:pt x="982313" y="1716310"/>
                  </a:lnTo>
                  <a:lnTo>
                    <a:pt x="957548" y="1684687"/>
                  </a:lnTo>
                  <a:lnTo>
                    <a:pt x="945928" y="1679734"/>
                  </a:lnTo>
                  <a:lnTo>
                    <a:pt x="948785" y="1672685"/>
                  </a:lnTo>
                  <a:lnTo>
                    <a:pt x="946309" y="1667161"/>
                  </a:lnTo>
                  <a:lnTo>
                    <a:pt x="932212" y="1669828"/>
                  </a:lnTo>
                  <a:lnTo>
                    <a:pt x="921734" y="1665827"/>
                  </a:lnTo>
                  <a:lnTo>
                    <a:pt x="919067" y="1661827"/>
                  </a:lnTo>
                  <a:lnTo>
                    <a:pt x="921163" y="1656016"/>
                  </a:lnTo>
                  <a:lnTo>
                    <a:pt x="916972" y="1655350"/>
                  </a:lnTo>
                  <a:lnTo>
                    <a:pt x="913162" y="1646396"/>
                  </a:lnTo>
                  <a:lnTo>
                    <a:pt x="908114" y="1642015"/>
                  </a:lnTo>
                  <a:lnTo>
                    <a:pt x="905732" y="1632966"/>
                  </a:lnTo>
                  <a:lnTo>
                    <a:pt x="901732" y="1630871"/>
                  </a:lnTo>
                  <a:lnTo>
                    <a:pt x="891540" y="1641443"/>
                  </a:lnTo>
                  <a:lnTo>
                    <a:pt x="876491" y="1673352"/>
                  </a:lnTo>
                  <a:lnTo>
                    <a:pt x="879253" y="1672780"/>
                  </a:lnTo>
                  <a:lnTo>
                    <a:pt x="863156" y="1695164"/>
                  </a:lnTo>
                  <a:lnTo>
                    <a:pt x="865251" y="1708595"/>
                  </a:lnTo>
                  <a:lnTo>
                    <a:pt x="863346" y="1714976"/>
                  </a:lnTo>
                  <a:lnTo>
                    <a:pt x="852773" y="1726597"/>
                  </a:lnTo>
                  <a:lnTo>
                    <a:pt x="834390" y="1730883"/>
                  </a:lnTo>
                  <a:lnTo>
                    <a:pt x="799529" y="1728788"/>
                  </a:lnTo>
                  <a:lnTo>
                    <a:pt x="784479" y="1722691"/>
                  </a:lnTo>
                  <a:lnTo>
                    <a:pt x="775811" y="1713547"/>
                  </a:lnTo>
                  <a:lnTo>
                    <a:pt x="756380" y="1700498"/>
                  </a:lnTo>
                  <a:lnTo>
                    <a:pt x="718947" y="1699450"/>
                  </a:lnTo>
                  <a:lnTo>
                    <a:pt x="716090" y="1710690"/>
                  </a:lnTo>
                  <a:lnTo>
                    <a:pt x="705707" y="1723454"/>
                  </a:lnTo>
                  <a:lnTo>
                    <a:pt x="704945" y="1732312"/>
                  </a:lnTo>
                  <a:lnTo>
                    <a:pt x="692563" y="1714976"/>
                  </a:lnTo>
                  <a:lnTo>
                    <a:pt x="686848" y="1691545"/>
                  </a:lnTo>
                  <a:lnTo>
                    <a:pt x="680180" y="1681448"/>
                  </a:lnTo>
                  <a:lnTo>
                    <a:pt x="671894" y="1677257"/>
                  </a:lnTo>
                  <a:lnTo>
                    <a:pt x="648462" y="1674019"/>
                  </a:lnTo>
                  <a:lnTo>
                    <a:pt x="626269" y="1651635"/>
                  </a:lnTo>
                  <a:lnTo>
                    <a:pt x="611410" y="1642586"/>
                  </a:lnTo>
                  <a:lnTo>
                    <a:pt x="601694" y="1638586"/>
                  </a:lnTo>
                  <a:lnTo>
                    <a:pt x="592074" y="1638490"/>
                  </a:lnTo>
                  <a:lnTo>
                    <a:pt x="560451" y="1645920"/>
                  </a:lnTo>
                  <a:lnTo>
                    <a:pt x="524923" y="1647730"/>
                  </a:lnTo>
                  <a:lnTo>
                    <a:pt x="496824" y="1626775"/>
                  </a:lnTo>
                  <a:lnTo>
                    <a:pt x="491109" y="1605820"/>
                  </a:lnTo>
                  <a:lnTo>
                    <a:pt x="476345" y="1577435"/>
                  </a:lnTo>
                  <a:lnTo>
                    <a:pt x="474916" y="1568101"/>
                  </a:lnTo>
                  <a:lnTo>
                    <a:pt x="465582" y="1562100"/>
                  </a:lnTo>
                  <a:lnTo>
                    <a:pt x="462534" y="1542288"/>
                  </a:lnTo>
                  <a:lnTo>
                    <a:pt x="463391" y="1527715"/>
                  </a:lnTo>
                  <a:lnTo>
                    <a:pt x="460534" y="1518380"/>
                  </a:lnTo>
                  <a:lnTo>
                    <a:pt x="470630" y="1492567"/>
                  </a:lnTo>
                  <a:lnTo>
                    <a:pt x="464344" y="1481614"/>
                  </a:lnTo>
                  <a:lnTo>
                    <a:pt x="464153" y="1463802"/>
                  </a:lnTo>
                  <a:lnTo>
                    <a:pt x="457581" y="1451705"/>
                  </a:lnTo>
                  <a:lnTo>
                    <a:pt x="445961" y="1439513"/>
                  </a:lnTo>
                  <a:lnTo>
                    <a:pt x="418148" y="1442275"/>
                  </a:lnTo>
                  <a:lnTo>
                    <a:pt x="407289" y="1439799"/>
                  </a:lnTo>
                  <a:lnTo>
                    <a:pt x="399860" y="1447514"/>
                  </a:lnTo>
                  <a:lnTo>
                    <a:pt x="390620" y="1449514"/>
                  </a:lnTo>
                  <a:lnTo>
                    <a:pt x="388620" y="1431893"/>
                  </a:lnTo>
                  <a:lnTo>
                    <a:pt x="392811" y="1422845"/>
                  </a:lnTo>
                  <a:lnTo>
                    <a:pt x="391954" y="1416939"/>
                  </a:lnTo>
                  <a:lnTo>
                    <a:pt x="399383" y="1407033"/>
                  </a:lnTo>
                  <a:lnTo>
                    <a:pt x="394525" y="1392269"/>
                  </a:lnTo>
                  <a:lnTo>
                    <a:pt x="395859" y="1381601"/>
                  </a:lnTo>
                  <a:lnTo>
                    <a:pt x="405956" y="1370933"/>
                  </a:lnTo>
                  <a:lnTo>
                    <a:pt x="409480" y="1359503"/>
                  </a:lnTo>
                  <a:lnTo>
                    <a:pt x="406432" y="1343882"/>
                  </a:lnTo>
                  <a:lnTo>
                    <a:pt x="402812" y="1342072"/>
                  </a:lnTo>
                  <a:lnTo>
                    <a:pt x="397954" y="1327690"/>
                  </a:lnTo>
                  <a:lnTo>
                    <a:pt x="399860" y="1300448"/>
                  </a:lnTo>
                  <a:lnTo>
                    <a:pt x="394525" y="1290256"/>
                  </a:lnTo>
                  <a:lnTo>
                    <a:pt x="393859" y="1269682"/>
                  </a:lnTo>
                  <a:lnTo>
                    <a:pt x="385667" y="1255205"/>
                  </a:lnTo>
                  <a:lnTo>
                    <a:pt x="370808" y="1253680"/>
                  </a:lnTo>
                  <a:lnTo>
                    <a:pt x="351663" y="1229582"/>
                  </a:lnTo>
                  <a:lnTo>
                    <a:pt x="331756" y="1224820"/>
                  </a:lnTo>
                  <a:lnTo>
                    <a:pt x="324803" y="1215485"/>
                  </a:lnTo>
                  <a:lnTo>
                    <a:pt x="315563" y="1217581"/>
                  </a:lnTo>
                  <a:lnTo>
                    <a:pt x="312611" y="1223200"/>
                  </a:lnTo>
                  <a:lnTo>
                    <a:pt x="313468" y="1232345"/>
                  </a:lnTo>
                  <a:lnTo>
                    <a:pt x="282226" y="1231011"/>
                  </a:lnTo>
                  <a:lnTo>
                    <a:pt x="266700" y="1218057"/>
                  </a:lnTo>
                  <a:lnTo>
                    <a:pt x="252794" y="1198055"/>
                  </a:lnTo>
                  <a:lnTo>
                    <a:pt x="188119" y="1156716"/>
                  </a:lnTo>
                  <a:lnTo>
                    <a:pt x="169926" y="1161574"/>
                  </a:lnTo>
                  <a:lnTo>
                    <a:pt x="166402" y="1164336"/>
                  </a:lnTo>
                  <a:lnTo>
                    <a:pt x="161354" y="1176719"/>
                  </a:lnTo>
                  <a:lnTo>
                    <a:pt x="154972" y="1180529"/>
                  </a:lnTo>
                  <a:lnTo>
                    <a:pt x="130969" y="1181290"/>
                  </a:lnTo>
                  <a:lnTo>
                    <a:pt x="112490" y="1174718"/>
                  </a:lnTo>
                  <a:lnTo>
                    <a:pt x="110109" y="1185481"/>
                  </a:lnTo>
                  <a:lnTo>
                    <a:pt x="85916" y="1194530"/>
                  </a:lnTo>
                  <a:lnTo>
                    <a:pt x="78867" y="1194149"/>
                  </a:lnTo>
                  <a:lnTo>
                    <a:pt x="67151" y="1182338"/>
                  </a:lnTo>
                  <a:lnTo>
                    <a:pt x="60293" y="1181005"/>
                  </a:lnTo>
                  <a:lnTo>
                    <a:pt x="50387" y="1166146"/>
                  </a:lnTo>
                  <a:lnTo>
                    <a:pt x="39815" y="1163764"/>
                  </a:lnTo>
                  <a:close/>
                  <a:moveTo>
                    <a:pt x="423196" y="1256538"/>
                  </a:moveTo>
                  <a:lnTo>
                    <a:pt x="427482" y="1255490"/>
                  </a:lnTo>
                  <a:lnTo>
                    <a:pt x="428339" y="1251871"/>
                  </a:lnTo>
                  <a:lnTo>
                    <a:pt x="423196" y="1256538"/>
                  </a:lnTo>
                  <a:close/>
                  <a:moveTo>
                    <a:pt x="369284" y="1220724"/>
                  </a:moveTo>
                  <a:lnTo>
                    <a:pt x="362712" y="1215485"/>
                  </a:lnTo>
                  <a:lnTo>
                    <a:pt x="360426" y="1215199"/>
                  </a:lnTo>
                  <a:lnTo>
                    <a:pt x="364522" y="1217676"/>
                  </a:lnTo>
                  <a:lnTo>
                    <a:pt x="363569" y="1221962"/>
                  </a:lnTo>
                  <a:lnTo>
                    <a:pt x="368522" y="1225010"/>
                  </a:lnTo>
                  <a:lnTo>
                    <a:pt x="369284" y="1220724"/>
                  </a:lnTo>
                  <a:close/>
                  <a:moveTo>
                    <a:pt x="330994" y="1220629"/>
                  </a:moveTo>
                  <a:lnTo>
                    <a:pt x="338804" y="1217866"/>
                  </a:lnTo>
                  <a:lnTo>
                    <a:pt x="338519" y="1215199"/>
                  </a:lnTo>
                  <a:lnTo>
                    <a:pt x="333375" y="1216914"/>
                  </a:lnTo>
                  <a:lnTo>
                    <a:pt x="330994" y="12206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43" name="Freihandform: Form 342">
              <a:extLst>
                <a:ext uri="{FF2B5EF4-FFF2-40B4-BE49-F238E27FC236}">
                  <a16:creationId xmlns:a16="http://schemas.microsoft.com/office/drawing/2014/main" id="{99E78C89-3D3E-4DA2-8D0A-C3E1D238C160}"/>
                </a:ext>
              </a:extLst>
            </p:cNvPr>
            <p:cNvSpPr/>
            <p:nvPr/>
          </p:nvSpPr>
          <p:spPr>
            <a:xfrm>
              <a:off x="971859" y="3608864"/>
              <a:ext cx="851400" cy="935550"/>
            </a:xfrm>
            <a:custGeom>
              <a:avLst/>
              <a:gdLst>
                <a:gd name="connsiteX0" fmla="*/ 1304639 w 1638300"/>
                <a:gd name="connsiteY0" fmla="*/ 213551 h 1800225"/>
                <a:gd name="connsiteX1" fmla="*/ 1310926 w 1638300"/>
                <a:gd name="connsiteY1" fmla="*/ 203073 h 1800225"/>
                <a:gd name="connsiteX2" fmla="*/ 1319403 w 1638300"/>
                <a:gd name="connsiteY2" fmla="*/ 204026 h 1800225"/>
                <a:gd name="connsiteX3" fmla="*/ 1317879 w 1638300"/>
                <a:gd name="connsiteY3" fmla="*/ 217170 h 1800225"/>
                <a:gd name="connsiteX4" fmla="*/ 1310830 w 1638300"/>
                <a:gd name="connsiteY4" fmla="*/ 212979 h 1800225"/>
                <a:gd name="connsiteX5" fmla="*/ 1310450 w 1638300"/>
                <a:gd name="connsiteY5" fmla="*/ 215932 h 1800225"/>
                <a:gd name="connsiteX6" fmla="*/ 1307497 w 1638300"/>
                <a:gd name="connsiteY6" fmla="*/ 216218 h 1800225"/>
                <a:gd name="connsiteX7" fmla="*/ 1304639 w 1638300"/>
                <a:gd name="connsiteY7" fmla="*/ 213551 h 1800225"/>
                <a:gd name="connsiteX8" fmla="*/ 9525 w 1638300"/>
                <a:gd name="connsiteY8" fmla="*/ 955263 h 1800225"/>
                <a:gd name="connsiteX9" fmla="*/ 18859 w 1638300"/>
                <a:gd name="connsiteY9" fmla="*/ 949262 h 1800225"/>
                <a:gd name="connsiteX10" fmla="*/ 28861 w 1638300"/>
                <a:gd name="connsiteY10" fmla="*/ 958215 h 1800225"/>
                <a:gd name="connsiteX11" fmla="*/ 38290 w 1638300"/>
                <a:gd name="connsiteY11" fmla="*/ 962692 h 1800225"/>
                <a:gd name="connsiteX12" fmla="*/ 38195 w 1638300"/>
                <a:gd name="connsiteY12" fmla="*/ 937451 h 1800225"/>
                <a:gd name="connsiteX13" fmla="*/ 49530 w 1638300"/>
                <a:gd name="connsiteY13" fmla="*/ 928878 h 1800225"/>
                <a:gd name="connsiteX14" fmla="*/ 67818 w 1638300"/>
                <a:gd name="connsiteY14" fmla="*/ 926021 h 1800225"/>
                <a:gd name="connsiteX15" fmla="*/ 68580 w 1638300"/>
                <a:gd name="connsiteY15" fmla="*/ 903827 h 1800225"/>
                <a:gd name="connsiteX16" fmla="*/ 80867 w 1638300"/>
                <a:gd name="connsiteY16" fmla="*/ 898970 h 1800225"/>
                <a:gd name="connsiteX17" fmla="*/ 97536 w 1638300"/>
                <a:gd name="connsiteY17" fmla="*/ 884111 h 1800225"/>
                <a:gd name="connsiteX18" fmla="*/ 94107 w 1638300"/>
                <a:gd name="connsiteY18" fmla="*/ 882968 h 1800225"/>
                <a:gd name="connsiteX19" fmla="*/ 101346 w 1638300"/>
                <a:gd name="connsiteY19" fmla="*/ 871442 h 1800225"/>
                <a:gd name="connsiteX20" fmla="*/ 93345 w 1638300"/>
                <a:gd name="connsiteY20" fmla="*/ 863346 h 1800225"/>
                <a:gd name="connsiteX21" fmla="*/ 92488 w 1638300"/>
                <a:gd name="connsiteY21" fmla="*/ 856393 h 1800225"/>
                <a:gd name="connsiteX22" fmla="*/ 94583 w 1638300"/>
                <a:gd name="connsiteY22" fmla="*/ 851154 h 1800225"/>
                <a:gd name="connsiteX23" fmla="*/ 93059 w 1638300"/>
                <a:gd name="connsiteY23" fmla="*/ 846297 h 1800225"/>
                <a:gd name="connsiteX24" fmla="*/ 95726 w 1638300"/>
                <a:gd name="connsiteY24" fmla="*/ 845344 h 1800225"/>
                <a:gd name="connsiteX25" fmla="*/ 94869 w 1638300"/>
                <a:gd name="connsiteY25" fmla="*/ 842106 h 1800225"/>
                <a:gd name="connsiteX26" fmla="*/ 98203 w 1638300"/>
                <a:gd name="connsiteY26" fmla="*/ 840963 h 1800225"/>
                <a:gd name="connsiteX27" fmla="*/ 99060 w 1638300"/>
                <a:gd name="connsiteY27" fmla="*/ 836200 h 1800225"/>
                <a:gd name="connsiteX28" fmla="*/ 81058 w 1638300"/>
                <a:gd name="connsiteY28" fmla="*/ 840105 h 1800225"/>
                <a:gd name="connsiteX29" fmla="*/ 85439 w 1638300"/>
                <a:gd name="connsiteY29" fmla="*/ 826104 h 1800225"/>
                <a:gd name="connsiteX30" fmla="*/ 79629 w 1638300"/>
                <a:gd name="connsiteY30" fmla="*/ 823913 h 1800225"/>
                <a:gd name="connsiteX31" fmla="*/ 79629 w 1638300"/>
                <a:gd name="connsiteY31" fmla="*/ 815245 h 1800225"/>
                <a:gd name="connsiteX32" fmla="*/ 84487 w 1638300"/>
                <a:gd name="connsiteY32" fmla="*/ 814483 h 1800225"/>
                <a:gd name="connsiteX33" fmla="*/ 97250 w 1638300"/>
                <a:gd name="connsiteY33" fmla="*/ 797147 h 1800225"/>
                <a:gd name="connsiteX34" fmla="*/ 105251 w 1638300"/>
                <a:gd name="connsiteY34" fmla="*/ 762571 h 1800225"/>
                <a:gd name="connsiteX35" fmla="*/ 111157 w 1638300"/>
                <a:gd name="connsiteY35" fmla="*/ 753904 h 1800225"/>
                <a:gd name="connsiteX36" fmla="*/ 110966 w 1638300"/>
                <a:gd name="connsiteY36" fmla="*/ 748855 h 1800225"/>
                <a:gd name="connsiteX37" fmla="*/ 114205 w 1638300"/>
                <a:gd name="connsiteY37" fmla="*/ 749618 h 1800225"/>
                <a:gd name="connsiteX38" fmla="*/ 124015 w 1638300"/>
                <a:gd name="connsiteY38" fmla="*/ 742760 h 1800225"/>
                <a:gd name="connsiteX39" fmla="*/ 132112 w 1638300"/>
                <a:gd name="connsiteY39" fmla="*/ 749522 h 1800225"/>
                <a:gd name="connsiteX40" fmla="*/ 148018 w 1638300"/>
                <a:gd name="connsiteY40" fmla="*/ 749237 h 1800225"/>
                <a:gd name="connsiteX41" fmla="*/ 148971 w 1638300"/>
                <a:gd name="connsiteY41" fmla="*/ 740473 h 1800225"/>
                <a:gd name="connsiteX42" fmla="*/ 153638 w 1638300"/>
                <a:gd name="connsiteY42" fmla="*/ 732568 h 1800225"/>
                <a:gd name="connsiteX43" fmla="*/ 165830 w 1638300"/>
                <a:gd name="connsiteY43" fmla="*/ 725710 h 1800225"/>
                <a:gd name="connsiteX44" fmla="*/ 176498 w 1638300"/>
                <a:gd name="connsiteY44" fmla="*/ 734568 h 1800225"/>
                <a:gd name="connsiteX45" fmla="*/ 171640 w 1638300"/>
                <a:gd name="connsiteY45" fmla="*/ 745331 h 1800225"/>
                <a:gd name="connsiteX46" fmla="*/ 172593 w 1638300"/>
                <a:gd name="connsiteY46" fmla="*/ 754571 h 1800225"/>
                <a:gd name="connsiteX47" fmla="*/ 168021 w 1638300"/>
                <a:gd name="connsiteY47" fmla="*/ 765810 h 1800225"/>
                <a:gd name="connsiteX48" fmla="*/ 179927 w 1638300"/>
                <a:gd name="connsiteY48" fmla="*/ 778097 h 1800225"/>
                <a:gd name="connsiteX49" fmla="*/ 208883 w 1638300"/>
                <a:gd name="connsiteY49" fmla="*/ 788670 h 1800225"/>
                <a:gd name="connsiteX50" fmla="*/ 222218 w 1638300"/>
                <a:gd name="connsiteY50" fmla="*/ 802005 h 1800225"/>
                <a:gd name="connsiteX51" fmla="*/ 236410 w 1638300"/>
                <a:gd name="connsiteY51" fmla="*/ 806577 h 1800225"/>
                <a:gd name="connsiteX52" fmla="*/ 258318 w 1638300"/>
                <a:gd name="connsiteY52" fmla="*/ 802863 h 1800225"/>
                <a:gd name="connsiteX53" fmla="*/ 289084 w 1638300"/>
                <a:gd name="connsiteY53" fmla="*/ 801529 h 1800225"/>
                <a:gd name="connsiteX54" fmla="*/ 289369 w 1638300"/>
                <a:gd name="connsiteY54" fmla="*/ 803243 h 1800225"/>
                <a:gd name="connsiteX55" fmla="*/ 300418 w 1638300"/>
                <a:gd name="connsiteY55" fmla="*/ 796290 h 1800225"/>
                <a:gd name="connsiteX56" fmla="*/ 313087 w 1638300"/>
                <a:gd name="connsiteY56" fmla="*/ 795052 h 1800225"/>
                <a:gd name="connsiteX57" fmla="*/ 314134 w 1638300"/>
                <a:gd name="connsiteY57" fmla="*/ 790194 h 1800225"/>
                <a:gd name="connsiteX58" fmla="*/ 327946 w 1638300"/>
                <a:gd name="connsiteY58" fmla="*/ 785241 h 1800225"/>
                <a:gd name="connsiteX59" fmla="*/ 331279 w 1638300"/>
                <a:gd name="connsiteY59" fmla="*/ 792289 h 1800225"/>
                <a:gd name="connsiteX60" fmla="*/ 334327 w 1638300"/>
                <a:gd name="connsiteY60" fmla="*/ 791528 h 1800225"/>
                <a:gd name="connsiteX61" fmla="*/ 341662 w 1638300"/>
                <a:gd name="connsiteY61" fmla="*/ 795528 h 1800225"/>
                <a:gd name="connsiteX62" fmla="*/ 349472 w 1638300"/>
                <a:gd name="connsiteY62" fmla="*/ 803243 h 1800225"/>
                <a:gd name="connsiteX63" fmla="*/ 356235 w 1638300"/>
                <a:gd name="connsiteY63" fmla="*/ 795433 h 1800225"/>
                <a:gd name="connsiteX64" fmla="*/ 354521 w 1638300"/>
                <a:gd name="connsiteY64" fmla="*/ 793147 h 1800225"/>
                <a:gd name="connsiteX65" fmla="*/ 357378 w 1638300"/>
                <a:gd name="connsiteY65" fmla="*/ 790099 h 1800225"/>
                <a:gd name="connsiteX66" fmla="*/ 374142 w 1638300"/>
                <a:gd name="connsiteY66" fmla="*/ 781145 h 1800225"/>
                <a:gd name="connsiteX67" fmla="*/ 372523 w 1638300"/>
                <a:gd name="connsiteY67" fmla="*/ 776192 h 1800225"/>
                <a:gd name="connsiteX68" fmla="*/ 376523 w 1638300"/>
                <a:gd name="connsiteY68" fmla="*/ 774764 h 1800225"/>
                <a:gd name="connsiteX69" fmla="*/ 380238 w 1638300"/>
                <a:gd name="connsiteY69" fmla="*/ 764191 h 1800225"/>
                <a:gd name="connsiteX70" fmla="*/ 374904 w 1638300"/>
                <a:gd name="connsiteY70" fmla="*/ 762286 h 1800225"/>
                <a:gd name="connsiteX71" fmla="*/ 375761 w 1638300"/>
                <a:gd name="connsiteY71" fmla="*/ 756381 h 1800225"/>
                <a:gd name="connsiteX72" fmla="*/ 370427 w 1638300"/>
                <a:gd name="connsiteY72" fmla="*/ 756476 h 1800225"/>
                <a:gd name="connsiteX73" fmla="*/ 369951 w 1638300"/>
                <a:gd name="connsiteY73" fmla="*/ 759619 h 1800225"/>
                <a:gd name="connsiteX74" fmla="*/ 362426 w 1638300"/>
                <a:gd name="connsiteY74" fmla="*/ 752951 h 1800225"/>
                <a:gd name="connsiteX75" fmla="*/ 370332 w 1638300"/>
                <a:gd name="connsiteY75" fmla="*/ 736759 h 1800225"/>
                <a:gd name="connsiteX76" fmla="*/ 357283 w 1638300"/>
                <a:gd name="connsiteY76" fmla="*/ 732663 h 1800225"/>
                <a:gd name="connsiteX77" fmla="*/ 359473 w 1638300"/>
                <a:gd name="connsiteY77" fmla="*/ 727139 h 1800225"/>
                <a:gd name="connsiteX78" fmla="*/ 348710 w 1638300"/>
                <a:gd name="connsiteY78" fmla="*/ 720376 h 1800225"/>
                <a:gd name="connsiteX79" fmla="*/ 339090 w 1638300"/>
                <a:gd name="connsiteY79" fmla="*/ 709232 h 1800225"/>
                <a:gd name="connsiteX80" fmla="*/ 347567 w 1638300"/>
                <a:gd name="connsiteY80" fmla="*/ 706850 h 1800225"/>
                <a:gd name="connsiteX81" fmla="*/ 344138 w 1638300"/>
                <a:gd name="connsiteY81" fmla="*/ 699897 h 1800225"/>
                <a:gd name="connsiteX82" fmla="*/ 345472 w 1638300"/>
                <a:gd name="connsiteY82" fmla="*/ 698088 h 1800225"/>
                <a:gd name="connsiteX83" fmla="*/ 341185 w 1638300"/>
                <a:gd name="connsiteY83" fmla="*/ 697802 h 1800225"/>
                <a:gd name="connsiteX84" fmla="*/ 346996 w 1638300"/>
                <a:gd name="connsiteY84" fmla="*/ 690563 h 1800225"/>
                <a:gd name="connsiteX85" fmla="*/ 343948 w 1638300"/>
                <a:gd name="connsiteY85" fmla="*/ 691134 h 1800225"/>
                <a:gd name="connsiteX86" fmla="*/ 343471 w 1638300"/>
                <a:gd name="connsiteY86" fmla="*/ 685705 h 1800225"/>
                <a:gd name="connsiteX87" fmla="*/ 340614 w 1638300"/>
                <a:gd name="connsiteY87" fmla="*/ 685229 h 1800225"/>
                <a:gd name="connsiteX88" fmla="*/ 340423 w 1638300"/>
                <a:gd name="connsiteY88" fmla="*/ 680466 h 1800225"/>
                <a:gd name="connsiteX89" fmla="*/ 336804 w 1638300"/>
                <a:gd name="connsiteY89" fmla="*/ 679228 h 1800225"/>
                <a:gd name="connsiteX90" fmla="*/ 331470 w 1638300"/>
                <a:gd name="connsiteY90" fmla="*/ 666465 h 1800225"/>
                <a:gd name="connsiteX91" fmla="*/ 332613 w 1638300"/>
                <a:gd name="connsiteY91" fmla="*/ 659797 h 1800225"/>
                <a:gd name="connsiteX92" fmla="*/ 339185 w 1638300"/>
                <a:gd name="connsiteY92" fmla="*/ 653987 h 1800225"/>
                <a:gd name="connsiteX93" fmla="*/ 333470 w 1638300"/>
                <a:gd name="connsiteY93" fmla="*/ 651129 h 1800225"/>
                <a:gd name="connsiteX94" fmla="*/ 342138 w 1638300"/>
                <a:gd name="connsiteY94" fmla="*/ 640747 h 1800225"/>
                <a:gd name="connsiteX95" fmla="*/ 333661 w 1638300"/>
                <a:gd name="connsiteY95" fmla="*/ 633413 h 1800225"/>
                <a:gd name="connsiteX96" fmla="*/ 329660 w 1638300"/>
                <a:gd name="connsiteY96" fmla="*/ 635889 h 1800225"/>
                <a:gd name="connsiteX97" fmla="*/ 324231 w 1638300"/>
                <a:gd name="connsiteY97" fmla="*/ 624745 h 1800225"/>
                <a:gd name="connsiteX98" fmla="*/ 321754 w 1638300"/>
                <a:gd name="connsiteY98" fmla="*/ 625412 h 1800225"/>
                <a:gd name="connsiteX99" fmla="*/ 319468 w 1638300"/>
                <a:gd name="connsiteY99" fmla="*/ 619696 h 1800225"/>
                <a:gd name="connsiteX100" fmla="*/ 309562 w 1638300"/>
                <a:gd name="connsiteY100" fmla="*/ 610267 h 1800225"/>
                <a:gd name="connsiteX101" fmla="*/ 302514 w 1638300"/>
                <a:gd name="connsiteY101" fmla="*/ 589693 h 1800225"/>
                <a:gd name="connsiteX102" fmla="*/ 291751 w 1638300"/>
                <a:gd name="connsiteY102" fmla="*/ 572834 h 1800225"/>
                <a:gd name="connsiteX103" fmla="*/ 281559 w 1638300"/>
                <a:gd name="connsiteY103" fmla="*/ 538449 h 1800225"/>
                <a:gd name="connsiteX104" fmla="*/ 286607 w 1638300"/>
                <a:gd name="connsiteY104" fmla="*/ 536163 h 1800225"/>
                <a:gd name="connsiteX105" fmla="*/ 295942 w 1638300"/>
                <a:gd name="connsiteY105" fmla="*/ 538734 h 1800225"/>
                <a:gd name="connsiteX106" fmla="*/ 313182 w 1638300"/>
                <a:gd name="connsiteY106" fmla="*/ 527495 h 1800225"/>
                <a:gd name="connsiteX107" fmla="*/ 317373 w 1638300"/>
                <a:gd name="connsiteY107" fmla="*/ 522541 h 1800225"/>
                <a:gd name="connsiteX108" fmla="*/ 320040 w 1638300"/>
                <a:gd name="connsiteY108" fmla="*/ 510445 h 1800225"/>
                <a:gd name="connsiteX109" fmla="*/ 329565 w 1638300"/>
                <a:gd name="connsiteY109" fmla="*/ 505396 h 1800225"/>
                <a:gd name="connsiteX110" fmla="*/ 330803 w 1638300"/>
                <a:gd name="connsiteY110" fmla="*/ 493014 h 1800225"/>
                <a:gd name="connsiteX111" fmla="*/ 335756 w 1638300"/>
                <a:gd name="connsiteY111" fmla="*/ 488538 h 1800225"/>
                <a:gd name="connsiteX112" fmla="*/ 328898 w 1638300"/>
                <a:gd name="connsiteY112" fmla="*/ 476345 h 1800225"/>
                <a:gd name="connsiteX113" fmla="*/ 331089 w 1638300"/>
                <a:gd name="connsiteY113" fmla="*/ 471583 h 1800225"/>
                <a:gd name="connsiteX114" fmla="*/ 327946 w 1638300"/>
                <a:gd name="connsiteY114" fmla="*/ 464534 h 1800225"/>
                <a:gd name="connsiteX115" fmla="*/ 348329 w 1638300"/>
                <a:gd name="connsiteY115" fmla="*/ 466440 h 1800225"/>
                <a:gd name="connsiteX116" fmla="*/ 362998 w 1638300"/>
                <a:gd name="connsiteY116" fmla="*/ 459772 h 1800225"/>
                <a:gd name="connsiteX117" fmla="*/ 361474 w 1638300"/>
                <a:gd name="connsiteY117" fmla="*/ 454057 h 1800225"/>
                <a:gd name="connsiteX118" fmla="*/ 353758 w 1638300"/>
                <a:gd name="connsiteY118" fmla="*/ 451485 h 1800225"/>
                <a:gd name="connsiteX119" fmla="*/ 348425 w 1638300"/>
                <a:gd name="connsiteY119" fmla="*/ 433387 h 1800225"/>
                <a:gd name="connsiteX120" fmla="*/ 350139 w 1638300"/>
                <a:gd name="connsiteY120" fmla="*/ 423672 h 1800225"/>
                <a:gd name="connsiteX121" fmla="*/ 361283 w 1638300"/>
                <a:gd name="connsiteY121" fmla="*/ 417005 h 1800225"/>
                <a:gd name="connsiteX122" fmla="*/ 364807 w 1638300"/>
                <a:gd name="connsiteY122" fmla="*/ 407194 h 1800225"/>
                <a:gd name="connsiteX123" fmla="*/ 363855 w 1638300"/>
                <a:gd name="connsiteY123" fmla="*/ 398145 h 1800225"/>
                <a:gd name="connsiteX124" fmla="*/ 357854 w 1638300"/>
                <a:gd name="connsiteY124" fmla="*/ 392811 h 1800225"/>
                <a:gd name="connsiteX125" fmla="*/ 359283 w 1638300"/>
                <a:gd name="connsiteY125" fmla="*/ 386429 h 1800225"/>
                <a:gd name="connsiteX126" fmla="*/ 355092 w 1638300"/>
                <a:gd name="connsiteY126" fmla="*/ 385762 h 1800225"/>
                <a:gd name="connsiteX127" fmla="*/ 356902 w 1638300"/>
                <a:gd name="connsiteY127" fmla="*/ 364522 h 1800225"/>
                <a:gd name="connsiteX128" fmla="*/ 325279 w 1638300"/>
                <a:gd name="connsiteY128" fmla="*/ 359664 h 1800225"/>
                <a:gd name="connsiteX129" fmla="*/ 324326 w 1638300"/>
                <a:gd name="connsiteY129" fmla="*/ 367189 h 1800225"/>
                <a:gd name="connsiteX130" fmla="*/ 334423 w 1638300"/>
                <a:gd name="connsiteY130" fmla="*/ 368808 h 1800225"/>
                <a:gd name="connsiteX131" fmla="*/ 330708 w 1638300"/>
                <a:gd name="connsiteY131" fmla="*/ 373856 h 1800225"/>
                <a:gd name="connsiteX132" fmla="*/ 322231 w 1638300"/>
                <a:gd name="connsiteY132" fmla="*/ 378047 h 1800225"/>
                <a:gd name="connsiteX133" fmla="*/ 316611 w 1638300"/>
                <a:gd name="connsiteY133" fmla="*/ 374428 h 1800225"/>
                <a:gd name="connsiteX134" fmla="*/ 321088 w 1638300"/>
                <a:gd name="connsiteY134" fmla="*/ 349377 h 1800225"/>
                <a:gd name="connsiteX135" fmla="*/ 318135 w 1638300"/>
                <a:gd name="connsiteY135" fmla="*/ 347662 h 1800225"/>
                <a:gd name="connsiteX136" fmla="*/ 318802 w 1638300"/>
                <a:gd name="connsiteY136" fmla="*/ 342138 h 1800225"/>
                <a:gd name="connsiteX137" fmla="*/ 314801 w 1638300"/>
                <a:gd name="connsiteY137" fmla="*/ 336709 h 1800225"/>
                <a:gd name="connsiteX138" fmla="*/ 301466 w 1638300"/>
                <a:gd name="connsiteY138" fmla="*/ 329184 h 1800225"/>
                <a:gd name="connsiteX139" fmla="*/ 294227 w 1638300"/>
                <a:gd name="connsiteY139" fmla="*/ 336137 h 1800225"/>
                <a:gd name="connsiteX140" fmla="*/ 288512 w 1638300"/>
                <a:gd name="connsiteY140" fmla="*/ 332042 h 1800225"/>
                <a:gd name="connsiteX141" fmla="*/ 286988 w 1638300"/>
                <a:gd name="connsiteY141" fmla="*/ 334423 h 1800225"/>
                <a:gd name="connsiteX142" fmla="*/ 279463 w 1638300"/>
                <a:gd name="connsiteY142" fmla="*/ 331184 h 1800225"/>
                <a:gd name="connsiteX143" fmla="*/ 271653 w 1638300"/>
                <a:gd name="connsiteY143" fmla="*/ 339185 h 1800225"/>
                <a:gd name="connsiteX144" fmla="*/ 264033 w 1638300"/>
                <a:gd name="connsiteY144" fmla="*/ 332137 h 1800225"/>
                <a:gd name="connsiteX145" fmla="*/ 255365 w 1638300"/>
                <a:gd name="connsiteY145" fmla="*/ 335566 h 1800225"/>
                <a:gd name="connsiteX146" fmla="*/ 251269 w 1638300"/>
                <a:gd name="connsiteY146" fmla="*/ 328899 h 1800225"/>
                <a:gd name="connsiteX147" fmla="*/ 257937 w 1638300"/>
                <a:gd name="connsiteY147" fmla="*/ 319564 h 1800225"/>
                <a:gd name="connsiteX148" fmla="*/ 240411 w 1638300"/>
                <a:gd name="connsiteY148" fmla="*/ 312896 h 1800225"/>
                <a:gd name="connsiteX149" fmla="*/ 236696 w 1638300"/>
                <a:gd name="connsiteY149" fmla="*/ 308801 h 1800225"/>
                <a:gd name="connsiteX150" fmla="*/ 226123 w 1638300"/>
                <a:gd name="connsiteY150" fmla="*/ 312230 h 1800225"/>
                <a:gd name="connsiteX151" fmla="*/ 206692 w 1638300"/>
                <a:gd name="connsiteY151" fmla="*/ 311658 h 1800225"/>
                <a:gd name="connsiteX152" fmla="*/ 208597 w 1638300"/>
                <a:gd name="connsiteY152" fmla="*/ 294989 h 1800225"/>
                <a:gd name="connsiteX153" fmla="*/ 237839 w 1638300"/>
                <a:gd name="connsiteY153" fmla="*/ 268796 h 1800225"/>
                <a:gd name="connsiteX154" fmla="*/ 270129 w 1638300"/>
                <a:gd name="connsiteY154" fmla="*/ 245078 h 1800225"/>
                <a:gd name="connsiteX155" fmla="*/ 267938 w 1638300"/>
                <a:gd name="connsiteY155" fmla="*/ 239554 h 1800225"/>
                <a:gd name="connsiteX156" fmla="*/ 270605 w 1638300"/>
                <a:gd name="connsiteY156" fmla="*/ 233649 h 1800225"/>
                <a:gd name="connsiteX157" fmla="*/ 265938 w 1638300"/>
                <a:gd name="connsiteY157" fmla="*/ 230029 h 1800225"/>
                <a:gd name="connsiteX158" fmla="*/ 273939 w 1638300"/>
                <a:gd name="connsiteY158" fmla="*/ 224314 h 1800225"/>
                <a:gd name="connsiteX159" fmla="*/ 267462 w 1638300"/>
                <a:gd name="connsiteY159" fmla="*/ 215551 h 1800225"/>
                <a:gd name="connsiteX160" fmla="*/ 264985 w 1638300"/>
                <a:gd name="connsiteY160" fmla="*/ 202502 h 1800225"/>
                <a:gd name="connsiteX161" fmla="*/ 279082 w 1638300"/>
                <a:gd name="connsiteY161" fmla="*/ 193072 h 1800225"/>
                <a:gd name="connsiteX162" fmla="*/ 289179 w 1638300"/>
                <a:gd name="connsiteY162" fmla="*/ 195929 h 1800225"/>
                <a:gd name="connsiteX163" fmla="*/ 298609 w 1638300"/>
                <a:gd name="connsiteY163" fmla="*/ 206693 h 1800225"/>
                <a:gd name="connsiteX164" fmla="*/ 305276 w 1638300"/>
                <a:gd name="connsiteY164" fmla="*/ 206502 h 1800225"/>
                <a:gd name="connsiteX165" fmla="*/ 305276 w 1638300"/>
                <a:gd name="connsiteY165" fmla="*/ 209836 h 1800225"/>
                <a:gd name="connsiteX166" fmla="*/ 314611 w 1638300"/>
                <a:gd name="connsiteY166" fmla="*/ 210217 h 1800225"/>
                <a:gd name="connsiteX167" fmla="*/ 314611 w 1638300"/>
                <a:gd name="connsiteY167" fmla="*/ 237839 h 1800225"/>
                <a:gd name="connsiteX168" fmla="*/ 326612 w 1638300"/>
                <a:gd name="connsiteY168" fmla="*/ 237077 h 1800225"/>
                <a:gd name="connsiteX169" fmla="*/ 333470 w 1638300"/>
                <a:gd name="connsiteY169" fmla="*/ 198311 h 1800225"/>
                <a:gd name="connsiteX170" fmla="*/ 339090 w 1638300"/>
                <a:gd name="connsiteY170" fmla="*/ 195072 h 1800225"/>
                <a:gd name="connsiteX171" fmla="*/ 349186 w 1638300"/>
                <a:gd name="connsiteY171" fmla="*/ 180880 h 1800225"/>
                <a:gd name="connsiteX172" fmla="*/ 350139 w 1638300"/>
                <a:gd name="connsiteY172" fmla="*/ 168593 h 1800225"/>
                <a:gd name="connsiteX173" fmla="*/ 359473 w 1638300"/>
                <a:gd name="connsiteY173" fmla="*/ 154115 h 1800225"/>
                <a:gd name="connsiteX174" fmla="*/ 369475 w 1638300"/>
                <a:gd name="connsiteY174" fmla="*/ 153257 h 1800225"/>
                <a:gd name="connsiteX175" fmla="*/ 368427 w 1638300"/>
                <a:gd name="connsiteY175" fmla="*/ 155162 h 1800225"/>
                <a:gd name="connsiteX176" fmla="*/ 399478 w 1638300"/>
                <a:gd name="connsiteY176" fmla="*/ 151543 h 1800225"/>
                <a:gd name="connsiteX177" fmla="*/ 409670 w 1638300"/>
                <a:gd name="connsiteY177" fmla="*/ 143542 h 1800225"/>
                <a:gd name="connsiteX178" fmla="*/ 425291 w 1638300"/>
                <a:gd name="connsiteY178" fmla="*/ 143923 h 1800225"/>
                <a:gd name="connsiteX179" fmla="*/ 431006 w 1638300"/>
                <a:gd name="connsiteY179" fmla="*/ 148685 h 1800225"/>
                <a:gd name="connsiteX180" fmla="*/ 435673 w 1638300"/>
                <a:gd name="connsiteY180" fmla="*/ 158591 h 1800225"/>
                <a:gd name="connsiteX181" fmla="*/ 433864 w 1638300"/>
                <a:gd name="connsiteY181" fmla="*/ 171260 h 1800225"/>
                <a:gd name="connsiteX182" fmla="*/ 447199 w 1638300"/>
                <a:gd name="connsiteY182" fmla="*/ 166021 h 1800225"/>
                <a:gd name="connsiteX183" fmla="*/ 449199 w 1638300"/>
                <a:gd name="connsiteY183" fmla="*/ 173260 h 1800225"/>
                <a:gd name="connsiteX184" fmla="*/ 465010 w 1638300"/>
                <a:gd name="connsiteY184" fmla="*/ 169641 h 1800225"/>
                <a:gd name="connsiteX185" fmla="*/ 489394 w 1638300"/>
                <a:gd name="connsiteY185" fmla="*/ 173641 h 1800225"/>
                <a:gd name="connsiteX186" fmla="*/ 527590 w 1638300"/>
                <a:gd name="connsiteY186" fmla="*/ 191072 h 1800225"/>
                <a:gd name="connsiteX187" fmla="*/ 537496 w 1638300"/>
                <a:gd name="connsiteY187" fmla="*/ 205169 h 1800225"/>
                <a:gd name="connsiteX188" fmla="*/ 559594 w 1638300"/>
                <a:gd name="connsiteY188" fmla="*/ 210884 h 1800225"/>
                <a:gd name="connsiteX189" fmla="*/ 560356 w 1638300"/>
                <a:gd name="connsiteY189" fmla="*/ 213551 h 1800225"/>
                <a:gd name="connsiteX190" fmla="*/ 552640 w 1638300"/>
                <a:gd name="connsiteY190" fmla="*/ 226124 h 1800225"/>
                <a:gd name="connsiteX191" fmla="*/ 551783 w 1638300"/>
                <a:gd name="connsiteY191" fmla="*/ 243269 h 1800225"/>
                <a:gd name="connsiteX192" fmla="*/ 566928 w 1638300"/>
                <a:gd name="connsiteY192" fmla="*/ 247460 h 1800225"/>
                <a:gd name="connsiteX193" fmla="*/ 570547 w 1638300"/>
                <a:gd name="connsiteY193" fmla="*/ 255461 h 1800225"/>
                <a:gd name="connsiteX194" fmla="*/ 576358 w 1638300"/>
                <a:gd name="connsiteY194" fmla="*/ 247269 h 1800225"/>
                <a:gd name="connsiteX195" fmla="*/ 589026 w 1638300"/>
                <a:gd name="connsiteY195" fmla="*/ 239744 h 1800225"/>
                <a:gd name="connsiteX196" fmla="*/ 606742 w 1638300"/>
                <a:gd name="connsiteY196" fmla="*/ 245269 h 1800225"/>
                <a:gd name="connsiteX197" fmla="*/ 614839 w 1638300"/>
                <a:gd name="connsiteY197" fmla="*/ 231553 h 1800225"/>
                <a:gd name="connsiteX198" fmla="*/ 625030 w 1638300"/>
                <a:gd name="connsiteY198" fmla="*/ 222504 h 1800225"/>
                <a:gd name="connsiteX199" fmla="*/ 640556 w 1638300"/>
                <a:gd name="connsiteY199" fmla="*/ 223552 h 1800225"/>
                <a:gd name="connsiteX200" fmla="*/ 659511 w 1638300"/>
                <a:gd name="connsiteY200" fmla="*/ 217646 h 1800225"/>
                <a:gd name="connsiteX201" fmla="*/ 673132 w 1638300"/>
                <a:gd name="connsiteY201" fmla="*/ 208502 h 1800225"/>
                <a:gd name="connsiteX202" fmla="*/ 661416 w 1638300"/>
                <a:gd name="connsiteY202" fmla="*/ 209741 h 1800225"/>
                <a:gd name="connsiteX203" fmla="*/ 653510 w 1638300"/>
                <a:gd name="connsiteY203" fmla="*/ 193167 h 1800225"/>
                <a:gd name="connsiteX204" fmla="*/ 655415 w 1638300"/>
                <a:gd name="connsiteY204" fmla="*/ 174403 h 1800225"/>
                <a:gd name="connsiteX205" fmla="*/ 665417 w 1638300"/>
                <a:gd name="connsiteY205" fmla="*/ 158210 h 1800225"/>
                <a:gd name="connsiteX206" fmla="*/ 669322 w 1638300"/>
                <a:gd name="connsiteY206" fmla="*/ 156972 h 1800225"/>
                <a:gd name="connsiteX207" fmla="*/ 674751 w 1638300"/>
                <a:gd name="connsiteY207" fmla="*/ 166402 h 1800225"/>
                <a:gd name="connsiteX208" fmla="*/ 679609 w 1638300"/>
                <a:gd name="connsiteY208" fmla="*/ 167831 h 1800225"/>
                <a:gd name="connsiteX209" fmla="*/ 674275 w 1638300"/>
                <a:gd name="connsiteY209" fmla="*/ 181261 h 1800225"/>
                <a:gd name="connsiteX210" fmla="*/ 672560 w 1638300"/>
                <a:gd name="connsiteY210" fmla="*/ 195739 h 1800225"/>
                <a:gd name="connsiteX211" fmla="*/ 678085 w 1638300"/>
                <a:gd name="connsiteY211" fmla="*/ 197263 h 1800225"/>
                <a:gd name="connsiteX212" fmla="*/ 680371 w 1638300"/>
                <a:gd name="connsiteY212" fmla="*/ 187547 h 1800225"/>
                <a:gd name="connsiteX213" fmla="*/ 686371 w 1638300"/>
                <a:gd name="connsiteY213" fmla="*/ 189071 h 1800225"/>
                <a:gd name="connsiteX214" fmla="*/ 700945 w 1638300"/>
                <a:gd name="connsiteY214" fmla="*/ 185452 h 1800225"/>
                <a:gd name="connsiteX215" fmla="*/ 707422 w 1638300"/>
                <a:gd name="connsiteY215" fmla="*/ 186595 h 1800225"/>
                <a:gd name="connsiteX216" fmla="*/ 708279 w 1638300"/>
                <a:gd name="connsiteY216" fmla="*/ 169831 h 1800225"/>
                <a:gd name="connsiteX217" fmla="*/ 714470 w 1638300"/>
                <a:gd name="connsiteY217" fmla="*/ 163449 h 1800225"/>
                <a:gd name="connsiteX218" fmla="*/ 723709 w 1638300"/>
                <a:gd name="connsiteY218" fmla="*/ 167640 h 1800225"/>
                <a:gd name="connsiteX219" fmla="*/ 733615 w 1638300"/>
                <a:gd name="connsiteY219" fmla="*/ 165449 h 1800225"/>
                <a:gd name="connsiteX220" fmla="*/ 736092 w 1638300"/>
                <a:gd name="connsiteY220" fmla="*/ 156782 h 1800225"/>
                <a:gd name="connsiteX221" fmla="*/ 728091 w 1638300"/>
                <a:gd name="connsiteY221" fmla="*/ 146114 h 1800225"/>
                <a:gd name="connsiteX222" fmla="*/ 727805 w 1638300"/>
                <a:gd name="connsiteY222" fmla="*/ 133160 h 1800225"/>
                <a:gd name="connsiteX223" fmla="*/ 735139 w 1638300"/>
                <a:gd name="connsiteY223" fmla="*/ 122301 h 1800225"/>
                <a:gd name="connsiteX224" fmla="*/ 753142 w 1638300"/>
                <a:gd name="connsiteY224" fmla="*/ 111919 h 1800225"/>
                <a:gd name="connsiteX225" fmla="*/ 753427 w 1638300"/>
                <a:gd name="connsiteY225" fmla="*/ 107633 h 1800225"/>
                <a:gd name="connsiteX226" fmla="*/ 761714 w 1638300"/>
                <a:gd name="connsiteY226" fmla="*/ 96869 h 1800225"/>
                <a:gd name="connsiteX227" fmla="*/ 763714 w 1638300"/>
                <a:gd name="connsiteY227" fmla="*/ 88964 h 1800225"/>
                <a:gd name="connsiteX228" fmla="*/ 762095 w 1638300"/>
                <a:gd name="connsiteY228" fmla="*/ 78677 h 1800225"/>
                <a:gd name="connsiteX229" fmla="*/ 766000 w 1638300"/>
                <a:gd name="connsiteY229" fmla="*/ 70961 h 1800225"/>
                <a:gd name="connsiteX230" fmla="*/ 779240 w 1638300"/>
                <a:gd name="connsiteY230" fmla="*/ 61912 h 1800225"/>
                <a:gd name="connsiteX231" fmla="*/ 790003 w 1638300"/>
                <a:gd name="connsiteY231" fmla="*/ 36957 h 1800225"/>
                <a:gd name="connsiteX232" fmla="*/ 788479 w 1638300"/>
                <a:gd name="connsiteY232" fmla="*/ 31147 h 1800225"/>
                <a:gd name="connsiteX233" fmla="*/ 794290 w 1638300"/>
                <a:gd name="connsiteY233" fmla="*/ 22193 h 1800225"/>
                <a:gd name="connsiteX234" fmla="*/ 789242 w 1638300"/>
                <a:gd name="connsiteY234" fmla="*/ 12383 h 1800225"/>
                <a:gd name="connsiteX235" fmla="*/ 797433 w 1638300"/>
                <a:gd name="connsiteY235" fmla="*/ 9525 h 1800225"/>
                <a:gd name="connsiteX236" fmla="*/ 803338 w 1638300"/>
                <a:gd name="connsiteY236" fmla="*/ 10763 h 1800225"/>
                <a:gd name="connsiteX237" fmla="*/ 806958 w 1638300"/>
                <a:gd name="connsiteY237" fmla="*/ 17526 h 1800225"/>
                <a:gd name="connsiteX238" fmla="*/ 812101 w 1638300"/>
                <a:gd name="connsiteY238" fmla="*/ 20003 h 1800225"/>
                <a:gd name="connsiteX239" fmla="*/ 826389 w 1638300"/>
                <a:gd name="connsiteY239" fmla="*/ 20860 h 1800225"/>
                <a:gd name="connsiteX240" fmla="*/ 838867 w 1638300"/>
                <a:gd name="connsiteY240" fmla="*/ 15907 h 1800225"/>
                <a:gd name="connsiteX241" fmla="*/ 859631 w 1638300"/>
                <a:gd name="connsiteY241" fmla="*/ 15621 h 1800225"/>
                <a:gd name="connsiteX242" fmla="*/ 862679 w 1638300"/>
                <a:gd name="connsiteY242" fmla="*/ 19526 h 1800225"/>
                <a:gd name="connsiteX243" fmla="*/ 865060 w 1638300"/>
                <a:gd name="connsiteY243" fmla="*/ 50673 h 1800225"/>
                <a:gd name="connsiteX244" fmla="*/ 871157 w 1638300"/>
                <a:gd name="connsiteY244" fmla="*/ 59436 h 1800225"/>
                <a:gd name="connsiteX245" fmla="*/ 883253 w 1638300"/>
                <a:gd name="connsiteY245" fmla="*/ 66294 h 1800225"/>
                <a:gd name="connsiteX246" fmla="*/ 883825 w 1638300"/>
                <a:gd name="connsiteY246" fmla="*/ 73628 h 1800225"/>
                <a:gd name="connsiteX247" fmla="*/ 877729 w 1638300"/>
                <a:gd name="connsiteY247" fmla="*/ 89249 h 1800225"/>
                <a:gd name="connsiteX248" fmla="*/ 880396 w 1638300"/>
                <a:gd name="connsiteY248" fmla="*/ 94679 h 1800225"/>
                <a:gd name="connsiteX249" fmla="*/ 891730 w 1638300"/>
                <a:gd name="connsiteY249" fmla="*/ 108585 h 1800225"/>
                <a:gd name="connsiteX250" fmla="*/ 900493 w 1638300"/>
                <a:gd name="connsiteY250" fmla="*/ 115062 h 1800225"/>
                <a:gd name="connsiteX251" fmla="*/ 902017 w 1638300"/>
                <a:gd name="connsiteY251" fmla="*/ 122968 h 1800225"/>
                <a:gd name="connsiteX252" fmla="*/ 918591 w 1638300"/>
                <a:gd name="connsiteY252" fmla="*/ 122206 h 1800225"/>
                <a:gd name="connsiteX253" fmla="*/ 918400 w 1638300"/>
                <a:gd name="connsiteY253" fmla="*/ 133445 h 1800225"/>
                <a:gd name="connsiteX254" fmla="*/ 928497 w 1638300"/>
                <a:gd name="connsiteY254" fmla="*/ 139541 h 1800225"/>
                <a:gd name="connsiteX255" fmla="*/ 927640 w 1638300"/>
                <a:gd name="connsiteY255" fmla="*/ 143732 h 1800225"/>
                <a:gd name="connsiteX256" fmla="*/ 932307 w 1638300"/>
                <a:gd name="connsiteY256" fmla="*/ 149352 h 1800225"/>
                <a:gd name="connsiteX257" fmla="*/ 955929 w 1638300"/>
                <a:gd name="connsiteY257" fmla="*/ 162687 h 1800225"/>
                <a:gd name="connsiteX258" fmla="*/ 964883 w 1638300"/>
                <a:gd name="connsiteY258" fmla="*/ 161544 h 1800225"/>
                <a:gd name="connsiteX259" fmla="*/ 971074 w 1638300"/>
                <a:gd name="connsiteY259" fmla="*/ 164402 h 1800225"/>
                <a:gd name="connsiteX260" fmla="*/ 977836 w 1638300"/>
                <a:gd name="connsiteY260" fmla="*/ 170688 h 1800225"/>
                <a:gd name="connsiteX261" fmla="*/ 981075 w 1638300"/>
                <a:gd name="connsiteY261" fmla="*/ 183166 h 1800225"/>
                <a:gd name="connsiteX262" fmla="*/ 991076 w 1638300"/>
                <a:gd name="connsiteY262" fmla="*/ 177927 h 1800225"/>
                <a:gd name="connsiteX263" fmla="*/ 992124 w 1638300"/>
                <a:gd name="connsiteY263" fmla="*/ 174784 h 1800225"/>
                <a:gd name="connsiteX264" fmla="*/ 990028 w 1638300"/>
                <a:gd name="connsiteY264" fmla="*/ 175165 h 1800225"/>
                <a:gd name="connsiteX265" fmla="*/ 989552 w 1638300"/>
                <a:gd name="connsiteY265" fmla="*/ 170307 h 1800225"/>
                <a:gd name="connsiteX266" fmla="*/ 1006792 w 1638300"/>
                <a:gd name="connsiteY266" fmla="*/ 155829 h 1800225"/>
                <a:gd name="connsiteX267" fmla="*/ 1007745 w 1638300"/>
                <a:gd name="connsiteY267" fmla="*/ 157353 h 1800225"/>
                <a:gd name="connsiteX268" fmla="*/ 1019842 w 1638300"/>
                <a:gd name="connsiteY268" fmla="*/ 154591 h 1800225"/>
                <a:gd name="connsiteX269" fmla="*/ 1033843 w 1638300"/>
                <a:gd name="connsiteY269" fmla="*/ 160973 h 1800225"/>
                <a:gd name="connsiteX270" fmla="*/ 1037558 w 1638300"/>
                <a:gd name="connsiteY270" fmla="*/ 155543 h 1800225"/>
                <a:gd name="connsiteX271" fmla="*/ 1034986 w 1638300"/>
                <a:gd name="connsiteY271" fmla="*/ 175260 h 1800225"/>
                <a:gd name="connsiteX272" fmla="*/ 1030415 w 1638300"/>
                <a:gd name="connsiteY272" fmla="*/ 185737 h 1800225"/>
                <a:gd name="connsiteX273" fmla="*/ 1031748 w 1638300"/>
                <a:gd name="connsiteY273" fmla="*/ 193358 h 1800225"/>
                <a:gd name="connsiteX274" fmla="*/ 1038892 w 1638300"/>
                <a:gd name="connsiteY274" fmla="*/ 202978 h 1800225"/>
                <a:gd name="connsiteX275" fmla="*/ 1055465 w 1638300"/>
                <a:gd name="connsiteY275" fmla="*/ 217456 h 1800225"/>
                <a:gd name="connsiteX276" fmla="*/ 1058513 w 1638300"/>
                <a:gd name="connsiteY276" fmla="*/ 235458 h 1800225"/>
                <a:gd name="connsiteX277" fmla="*/ 1061942 w 1638300"/>
                <a:gd name="connsiteY277" fmla="*/ 234315 h 1800225"/>
                <a:gd name="connsiteX278" fmla="*/ 1072991 w 1638300"/>
                <a:gd name="connsiteY278" fmla="*/ 211741 h 1800225"/>
                <a:gd name="connsiteX279" fmla="*/ 1069562 w 1638300"/>
                <a:gd name="connsiteY279" fmla="*/ 199549 h 1800225"/>
                <a:gd name="connsiteX280" fmla="*/ 1071277 w 1638300"/>
                <a:gd name="connsiteY280" fmla="*/ 185547 h 1800225"/>
                <a:gd name="connsiteX281" fmla="*/ 1083469 w 1638300"/>
                <a:gd name="connsiteY281" fmla="*/ 163544 h 1800225"/>
                <a:gd name="connsiteX282" fmla="*/ 1089851 w 1638300"/>
                <a:gd name="connsiteY282" fmla="*/ 164878 h 1800225"/>
                <a:gd name="connsiteX283" fmla="*/ 1089469 w 1638300"/>
                <a:gd name="connsiteY283" fmla="*/ 179356 h 1800225"/>
                <a:gd name="connsiteX284" fmla="*/ 1097185 w 1638300"/>
                <a:gd name="connsiteY284" fmla="*/ 182594 h 1800225"/>
                <a:gd name="connsiteX285" fmla="*/ 1097661 w 1638300"/>
                <a:gd name="connsiteY285" fmla="*/ 191167 h 1800225"/>
                <a:gd name="connsiteX286" fmla="*/ 1116711 w 1638300"/>
                <a:gd name="connsiteY286" fmla="*/ 183356 h 1800225"/>
                <a:gd name="connsiteX287" fmla="*/ 1117949 w 1638300"/>
                <a:gd name="connsiteY287" fmla="*/ 191929 h 1800225"/>
                <a:gd name="connsiteX288" fmla="*/ 1120997 w 1638300"/>
                <a:gd name="connsiteY288" fmla="*/ 191357 h 1800225"/>
                <a:gd name="connsiteX289" fmla="*/ 1123569 w 1638300"/>
                <a:gd name="connsiteY289" fmla="*/ 194977 h 1800225"/>
                <a:gd name="connsiteX290" fmla="*/ 1120997 w 1638300"/>
                <a:gd name="connsiteY290" fmla="*/ 200787 h 1800225"/>
                <a:gd name="connsiteX291" fmla="*/ 1124331 w 1638300"/>
                <a:gd name="connsiteY291" fmla="*/ 210788 h 1800225"/>
                <a:gd name="connsiteX292" fmla="*/ 1121283 w 1638300"/>
                <a:gd name="connsiteY292" fmla="*/ 214503 h 1800225"/>
                <a:gd name="connsiteX293" fmla="*/ 1115377 w 1638300"/>
                <a:gd name="connsiteY293" fmla="*/ 215741 h 1800225"/>
                <a:gd name="connsiteX294" fmla="*/ 1116235 w 1638300"/>
                <a:gd name="connsiteY294" fmla="*/ 218504 h 1800225"/>
                <a:gd name="connsiteX295" fmla="*/ 1107662 w 1638300"/>
                <a:gd name="connsiteY295" fmla="*/ 216599 h 1800225"/>
                <a:gd name="connsiteX296" fmla="*/ 1106329 w 1638300"/>
                <a:gd name="connsiteY296" fmla="*/ 220599 h 1800225"/>
                <a:gd name="connsiteX297" fmla="*/ 1131570 w 1638300"/>
                <a:gd name="connsiteY297" fmla="*/ 231172 h 1800225"/>
                <a:gd name="connsiteX298" fmla="*/ 1134046 w 1638300"/>
                <a:gd name="connsiteY298" fmla="*/ 216313 h 1800225"/>
                <a:gd name="connsiteX299" fmla="*/ 1141571 w 1638300"/>
                <a:gd name="connsiteY299" fmla="*/ 218599 h 1800225"/>
                <a:gd name="connsiteX300" fmla="*/ 1151287 w 1638300"/>
                <a:gd name="connsiteY300" fmla="*/ 196406 h 1800225"/>
                <a:gd name="connsiteX301" fmla="*/ 1145762 w 1638300"/>
                <a:gd name="connsiteY301" fmla="*/ 190214 h 1800225"/>
                <a:gd name="connsiteX302" fmla="*/ 1143191 w 1638300"/>
                <a:gd name="connsiteY302" fmla="*/ 192977 h 1800225"/>
                <a:gd name="connsiteX303" fmla="*/ 1144619 w 1638300"/>
                <a:gd name="connsiteY303" fmla="*/ 195167 h 1800225"/>
                <a:gd name="connsiteX304" fmla="*/ 1134713 w 1638300"/>
                <a:gd name="connsiteY304" fmla="*/ 191929 h 1800225"/>
                <a:gd name="connsiteX305" fmla="*/ 1135856 w 1638300"/>
                <a:gd name="connsiteY305" fmla="*/ 185452 h 1800225"/>
                <a:gd name="connsiteX306" fmla="*/ 1147096 w 1638300"/>
                <a:gd name="connsiteY306" fmla="*/ 180499 h 1800225"/>
                <a:gd name="connsiteX307" fmla="*/ 1151573 w 1638300"/>
                <a:gd name="connsiteY307" fmla="*/ 181547 h 1800225"/>
                <a:gd name="connsiteX308" fmla="*/ 1155763 w 1638300"/>
                <a:gd name="connsiteY308" fmla="*/ 173641 h 1800225"/>
                <a:gd name="connsiteX309" fmla="*/ 1162907 w 1638300"/>
                <a:gd name="connsiteY309" fmla="*/ 176308 h 1800225"/>
                <a:gd name="connsiteX310" fmla="*/ 1160812 w 1638300"/>
                <a:gd name="connsiteY310" fmla="*/ 174022 h 1800225"/>
                <a:gd name="connsiteX311" fmla="*/ 1162621 w 1638300"/>
                <a:gd name="connsiteY311" fmla="*/ 174403 h 1800225"/>
                <a:gd name="connsiteX312" fmla="*/ 1173385 w 1638300"/>
                <a:gd name="connsiteY312" fmla="*/ 159734 h 1800225"/>
                <a:gd name="connsiteX313" fmla="*/ 1175099 w 1638300"/>
                <a:gd name="connsiteY313" fmla="*/ 138303 h 1800225"/>
                <a:gd name="connsiteX314" fmla="*/ 1183291 w 1638300"/>
                <a:gd name="connsiteY314" fmla="*/ 125444 h 1800225"/>
                <a:gd name="connsiteX315" fmla="*/ 1179767 w 1638300"/>
                <a:gd name="connsiteY315" fmla="*/ 118491 h 1800225"/>
                <a:gd name="connsiteX316" fmla="*/ 1177195 w 1638300"/>
                <a:gd name="connsiteY316" fmla="*/ 104966 h 1800225"/>
                <a:gd name="connsiteX317" fmla="*/ 1179195 w 1638300"/>
                <a:gd name="connsiteY317" fmla="*/ 102203 h 1800225"/>
                <a:gd name="connsiteX318" fmla="*/ 1174337 w 1638300"/>
                <a:gd name="connsiteY318" fmla="*/ 84011 h 1800225"/>
                <a:gd name="connsiteX319" fmla="*/ 1188053 w 1638300"/>
                <a:gd name="connsiteY319" fmla="*/ 65627 h 1800225"/>
                <a:gd name="connsiteX320" fmla="*/ 1190053 w 1638300"/>
                <a:gd name="connsiteY320" fmla="*/ 58960 h 1800225"/>
                <a:gd name="connsiteX321" fmla="*/ 1207484 w 1638300"/>
                <a:gd name="connsiteY321" fmla="*/ 41910 h 1800225"/>
                <a:gd name="connsiteX322" fmla="*/ 1214818 w 1638300"/>
                <a:gd name="connsiteY322" fmla="*/ 28004 h 1800225"/>
                <a:gd name="connsiteX323" fmla="*/ 1221295 w 1638300"/>
                <a:gd name="connsiteY323" fmla="*/ 27623 h 1800225"/>
                <a:gd name="connsiteX324" fmla="*/ 1224248 w 1638300"/>
                <a:gd name="connsiteY324" fmla="*/ 28766 h 1800225"/>
                <a:gd name="connsiteX325" fmla="*/ 1225677 w 1638300"/>
                <a:gd name="connsiteY325" fmla="*/ 39434 h 1800225"/>
                <a:gd name="connsiteX326" fmla="*/ 1230535 w 1638300"/>
                <a:gd name="connsiteY326" fmla="*/ 43720 h 1800225"/>
                <a:gd name="connsiteX327" fmla="*/ 1229487 w 1638300"/>
                <a:gd name="connsiteY327" fmla="*/ 47149 h 1800225"/>
                <a:gd name="connsiteX328" fmla="*/ 1233678 w 1638300"/>
                <a:gd name="connsiteY328" fmla="*/ 60770 h 1800225"/>
                <a:gd name="connsiteX329" fmla="*/ 1238726 w 1638300"/>
                <a:gd name="connsiteY329" fmla="*/ 63437 h 1800225"/>
                <a:gd name="connsiteX330" fmla="*/ 1242536 w 1638300"/>
                <a:gd name="connsiteY330" fmla="*/ 71724 h 1800225"/>
                <a:gd name="connsiteX331" fmla="*/ 1251966 w 1638300"/>
                <a:gd name="connsiteY331" fmla="*/ 70961 h 1800225"/>
                <a:gd name="connsiteX332" fmla="*/ 1254347 w 1638300"/>
                <a:gd name="connsiteY332" fmla="*/ 75057 h 1800225"/>
                <a:gd name="connsiteX333" fmla="*/ 1252633 w 1638300"/>
                <a:gd name="connsiteY333" fmla="*/ 93726 h 1800225"/>
                <a:gd name="connsiteX334" fmla="*/ 1259300 w 1638300"/>
                <a:gd name="connsiteY334" fmla="*/ 103156 h 1800225"/>
                <a:gd name="connsiteX335" fmla="*/ 1277207 w 1638300"/>
                <a:gd name="connsiteY335" fmla="*/ 106966 h 1800225"/>
                <a:gd name="connsiteX336" fmla="*/ 1287209 w 1638300"/>
                <a:gd name="connsiteY336" fmla="*/ 104680 h 1800225"/>
                <a:gd name="connsiteX337" fmla="*/ 1291876 w 1638300"/>
                <a:gd name="connsiteY337" fmla="*/ 106394 h 1800225"/>
                <a:gd name="connsiteX338" fmla="*/ 1299210 w 1638300"/>
                <a:gd name="connsiteY338" fmla="*/ 115253 h 1800225"/>
                <a:gd name="connsiteX339" fmla="*/ 1294448 w 1638300"/>
                <a:gd name="connsiteY339" fmla="*/ 120301 h 1800225"/>
                <a:gd name="connsiteX340" fmla="*/ 1289590 w 1638300"/>
                <a:gd name="connsiteY340" fmla="*/ 115538 h 1800225"/>
                <a:gd name="connsiteX341" fmla="*/ 1283684 w 1638300"/>
                <a:gd name="connsiteY341" fmla="*/ 117539 h 1800225"/>
                <a:gd name="connsiteX342" fmla="*/ 1270921 w 1638300"/>
                <a:gd name="connsiteY342" fmla="*/ 146590 h 1800225"/>
                <a:gd name="connsiteX343" fmla="*/ 1270159 w 1638300"/>
                <a:gd name="connsiteY343" fmla="*/ 161449 h 1800225"/>
                <a:gd name="connsiteX344" fmla="*/ 1265873 w 1638300"/>
                <a:gd name="connsiteY344" fmla="*/ 166497 h 1800225"/>
                <a:gd name="connsiteX345" fmla="*/ 1262062 w 1638300"/>
                <a:gd name="connsiteY345" fmla="*/ 177641 h 1800225"/>
                <a:gd name="connsiteX346" fmla="*/ 1279112 w 1638300"/>
                <a:gd name="connsiteY346" fmla="*/ 194977 h 1800225"/>
                <a:gd name="connsiteX347" fmla="*/ 1279969 w 1638300"/>
                <a:gd name="connsiteY347" fmla="*/ 198787 h 1800225"/>
                <a:gd name="connsiteX348" fmla="*/ 1285399 w 1638300"/>
                <a:gd name="connsiteY348" fmla="*/ 198120 h 1800225"/>
                <a:gd name="connsiteX349" fmla="*/ 1290066 w 1638300"/>
                <a:gd name="connsiteY349" fmla="*/ 192977 h 1800225"/>
                <a:gd name="connsiteX350" fmla="*/ 1287685 w 1638300"/>
                <a:gd name="connsiteY350" fmla="*/ 191262 h 1800225"/>
                <a:gd name="connsiteX351" fmla="*/ 1281970 w 1638300"/>
                <a:gd name="connsiteY351" fmla="*/ 195262 h 1800225"/>
                <a:gd name="connsiteX352" fmla="*/ 1264253 w 1638300"/>
                <a:gd name="connsiteY352" fmla="*/ 177165 h 1800225"/>
                <a:gd name="connsiteX353" fmla="*/ 1273302 w 1638300"/>
                <a:gd name="connsiteY353" fmla="*/ 162306 h 1800225"/>
                <a:gd name="connsiteX354" fmla="*/ 1273111 w 1638300"/>
                <a:gd name="connsiteY354" fmla="*/ 146780 h 1800225"/>
                <a:gd name="connsiteX355" fmla="*/ 1283684 w 1638300"/>
                <a:gd name="connsiteY355" fmla="*/ 125540 h 1800225"/>
                <a:gd name="connsiteX356" fmla="*/ 1286256 w 1638300"/>
                <a:gd name="connsiteY356" fmla="*/ 128397 h 1800225"/>
                <a:gd name="connsiteX357" fmla="*/ 1284827 w 1638300"/>
                <a:gd name="connsiteY357" fmla="*/ 144780 h 1800225"/>
                <a:gd name="connsiteX358" fmla="*/ 1290066 w 1638300"/>
                <a:gd name="connsiteY358" fmla="*/ 144304 h 1800225"/>
                <a:gd name="connsiteX359" fmla="*/ 1290161 w 1638300"/>
                <a:gd name="connsiteY359" fmla="*/ 141351 h 1800225"/>
                <a:gd name="connsiteX360" fmla="*/ 1297115 w 1638300"/>
                <a:gd name="connsiteY360" fmla="*/ 155829 h 1800225"/>
                <a:gd name="connsiteX361" fmla="*/ 1302734 w 1638300"/>
                <a:gd name="connsiteY361" fmla="*/ 156305 h 1800225"/>
                <a:gd name="connsiteX362" fmla="*/ 1305973 w 1638300"/>
                <a:gd name="connsiteY362" fmla="*/ 152210 h 1800225"/>
                <a:gd name="connsiteX363" fmla="*/ 1309116 w 1638300"/>
                <a:gd name="connsiteY363" fmla="*/ 157734 h 1800225"/>
                <a:gd name="connsiteX364" fmla="*/ 1319022 w 1638300"/>
                <a:gd name="connsiteY364" fmla="*/ 160592 h 1800225"/>
                <a:gd name="connsiteX365" fmla="*/ 1315974 w 1638300"/>
                <a:gd name="connsiteY365" fmla="*/ 165830 h 1800225"/>
                <a:gd name="connsiteX366" fmla="*/ 1321022 w 1638300"/>
                <a:gd name="connsiteY366" fmla="*/ 165640 h 1800225"/>
                <a:gd name="connsiteX367" fmla="*/ 1320546 w 1638300"/>
                <a:gd name="connsiteY367" fmla="*/ 168402 h 1800225"/>
                <a:gd name="connsiteX368" fmla="*/ 1323213 w 1638300"/>
                <a:gd name="connsiteY368" fmla="*/ 169926 h 1800225"/>
                <a:gd name="connsiteX369" fmla="*/ 1313783 w 1638300"/>
                <a:gd name="connsiteY369" fmla="*/ 176975 h 1800225"/>
                <a:gd name="connsiteX370" fmla="*/ 1310164 w 1638300"/>
                <a:gd name="connsiteY370" fmla="*/ 174689 h 1800225"/>
                <a:gd name="connsiteX371" fmla="*/ 1315021 w 1638300"/>
                <a:gd name="connsiteY371" fmla="*/ 167450 h 1800225"/>
                <a:gd name="connsiteX372" fmla="*/ 1309592 w 1638300"/>
                <a:gd name="connsiteY372" fmla="*/ 163830 h 1800225"/>
                <a:gd name="connsiteX373" fmla="*/ 1312164 w 1638300"/>
                <a:gd name="connsiteY373" fmla="*/ 167640 h 1800225"/>
                <a:gd name="connsiteX374" fmla="*/ 1304830 w 1638300"/>
                <a:gd name="connsiteY374" fmla="*/ 174689 h 1800225"/>
                <a:gd name="connsiteX375" fmla="*/ 1308449 w 1638300"/>
                <a:gd name="connsiteY375" fmla="*/ 176212 h 1800225"/>
                <a:gd name="connsiteX376" fmla="*/ 1307497 w 1638300"/>
                <a:gd name="connsiteY376" fmla="*/ 178308 h 1800225"/>
                <a:gd name="connsiteX377" fmla="*/ 1313402 w 1638300"/>
                <a:gd name="connsiteY377" fmla="*/ 184595 h 1800225"/>
                <a:gd name="connsiteX378" fmla="*/ 1311974 w 1638300"/>
                <a:gd name="connsiteY378" fmla="*/ 186119 h 1800225"/>
                <a:gd name="connsiteX379" fmla="*/ 1318832 w 1638300"/>
                <a:gd name="connsiteY379" fmla="*/ 188024 h 1800225"/>
                <a:gd name="connsiteX380" fmla="*/ 1322260 w 1638300"/>
                <a:gd name="connsiteY380" fmla="*/ 183452 h 1800225"/>
                <a:gd name="connsiteX381" fmla="*/ 1319975 w 1638300"/>
                <a:gd name="connsiteY381" fmla="*/ 189167 h 1800225"/>
                <a:gd name="connsiteX382" fmla="*/ 1326737 w 1638300"/>
                <a:gd name="connsiteY382" fmla="*/ 195358 h 1800225"/>
                <a:gd name="connsiteX383" fmla="*/ 1317879 w 1638300"/>
                <a:gd name="connsiteY383" fmla="*/ 199073 h 1800225"/>
                <a:gd name="connsiteX384" fmla="*/ 1313212 w 1638300"/>
                <a:gd name="connsiteY384" fmla="*/ 195644 h 1800225"/>
                <a:gd name="connsiteX385" fmla="*/ 1305782 w 1638300"/>
                <a:gd name="connsiteY385" fmla="*/ 196215 h 1800225"/>
                <a:gd name="connsiteX386" fmla="*/ 1302639 w 1638300"/>
                <a:gd name="connsiteY386" fmla="*/ 212217 h 1800225"/>
                <a:gd name="connsiteX387" fmla="*/ 1304639 w 1638300"/>
                <a:gd name="connsiteY387" fmla="*/ 213551 h 1800225"/>
                <a:gd name="connsiteX388" fmla="*/ 1303687 w 1638300"/>
                <a:gd name="connsiteY388" fmla="*/ 217361 h 1800225"/>
                <a:gd name="connsiteX389" fmla="*/ 1316641 w 1638300"/>
                <a:gd name="connsiteY389" fmla="*/ 221933 h 1800225"/>
                <a:gd name="connsiteX390" fmla="*/ 1321499 w 1638300"/>
                <a:gd name="connsiteY390" fmla="*/ 212789 h 1800225"/>
                <a:gd name="connsiteX391" fmla="*/ 1327118 w 1638300"/>
                <a:gd name="connsiteY391" fmla="*/ 214884 h 1800225"/>
                <a:gd name="connsiteX392" fmla="*/ 1328166 w 1638300"/>
                <a:gd name="connsiteY392" fmla="*/ 209741 h 1800225"/>
                <a:gd name="connsiteX393" fmla="*/ 1327880 w 1638300"/>
                <a:gd name="connsiteY393" fmla="*/ 214312 h 1800225"/>
                <a:gd name="connsiteX394" fmla="*/ 1325309 w 1638300"/>
                <a:gd name="connsiteY394" fmla="*/ 218789 h 1800225"/>
                <a:gd name="connsiteX395" fmla="*/ 1326166 w 1638300"/>
                <a:gd name="connsiteY395" fmla="*/ 240506 h 1800225"/>
                <a:gd name="connsiteX396" fmla="*/ 1346454 w 1638300"/>
                <a:gd name="connsiteY396" fmla="*/ 278321 h 1800225"/>
                <a:gd name="connsiteX397" fmla="*/ 1353979 w 1638300"/>
                <a:gd name="connsiteY397" fmla="*/ 287465 h 1800225"/>
                <a:gd name="connsiteX398" fmla="*/ 1354360 w 1638300"/>
                <a:gd name="connsiteY398" fmla="*/ 291751 h 1800225"/>
                <a:gd name="connsiteX399" fmla="*/ 1371886 w 1638300"/>
                <a:gd name="connsiteY399" fmla="*/ 286607 h 1800225"/>
                <a:gd name="connsiteX400" fmla="*/ 1401127 w 1638300"/>
                <a:gd name="connsiteY400" fmla="*/ 271558 h 1800225"/>
                <a:gd name="connsiteX401" fmla="*/ 1419987 w 1638300"/>
                <a:gd name="connsiteY401" fmla="*/ 268129 h 1800225"/>
                <a:gd name="connsiteX402" fmla="*/ 1428559 w 1638300"/>
                <a:gd name="connsiteY402" fmla="*/ 269272 h 1800225"/>
                <a:gd name="connsiteX403" fmla="*/ 1427988 w 1638300"/>
                <a:gd name="connsiteY403" fmla="*/ 276892 h 1800225"/>
                <a:gd name="connsiteX404" fmla="*/ 1422559 w 1638300"/>
                <a:gd name="connsiteY404" fmla="*/ 281654 h 1800225"/>
                <a:gd name="connsiteX405" fmla="*/ 1424178 w 1638300"/>
                <a:gd name="connsiteY405" fmla="*/ 284988 h 1800225"/>
                <a:gd name="connsiteX406" fmla="*/ 1426654 w 1638300"/>
                <a:gd name="connsiteY406" fmla="*/ 284702 h 1800225"/>
                <a:gd name="connsiteX407" fmla="*/ 1427702 w 1638300"/>
                <a:gd name="connsiteY407" fmla="*/ 295561 h 1800225"/>
                <a:gd name="connsiteX408" fmla="*/ 1427702 w 1638300"/>
                <a:gd name="connsiteY408" fmla="*/ 303562 h 1800225"/>
                <a:gd name="connsiteX409" fmla="*/ 1423797 w 1638300"/>
                <a:gd name="connsiteY409" fmla="*/ 307943 h 1800225"/>
                <a:gd name="connsiteX410" fmla="*/ 1428083 w 1638300"/>
                <a:gd name="connsiteY410" fmla="*/ 306800 h 1800225"/>
                <a:gd name="connsiteX411" fmla="*/ 1427607 w 1638300"/>
                <a:gd name="connsiteY411" fmla="*/ 328232 h 1800225"/>
                <a:gd name="connsiteX412" fmla="*/ 1423035 w 1638300"/>
                <a:gd name="connsiteY412" fmla="*/ 330708 h 1800225"/>
                <a:gd name="connsiteX413" fmla="*/ 1429798 w 1638300"/>
                <a:gd name="connsiteY413" fmla="*/ 333566 h 1800225"/>
                <a:gd name="connsiteX414" fmla="*/ 1428464 w 1638300"/>
                <a:gd name="connsiteY414" fmla="*/ 330613 h 1800225"/>
                <a:gd name="connsiteX415" fmla="*/ 1436465 w 1638300"/>
                <a:gd name="connsiteY415" fmla="*/ 341091 h 1800225"/>
                <a:gd name="connsiteX416" fmla="*/ 1447514 w 1638300"/>
                <a:gd name="connsiteY416" fmla="*/ 345377 h 1800225"/>
                <a:gd name="connsiteX417" fmla="*/ 1461611 w 1638300"/>
                <a:gd name="connsiteY417" fmla="*/ 341852 h 1800225"/>
                <a:gd name="connsiteX418" fmla="*/ 1472565 w 1638300"/>
                <a:gd name="connsiteY418" fmla="*/ 335471 h 1800225"/>
                <a:gd name="connsiteX419" fmla="*/ 1487138 w 1638300"/>
                <a:gd name="connsiteY419" fmla="*/ 340805 h 1800225"/>
                <a:gd name="connsiteX420" fmla="*/ 1482661 w 1638300"/>
                <a:gd name="connsiteY420" fmla="*/ 354425 h 1800225"/>
                <a:gd name="connsiteX421" fmla="*/ 1484852 w 1638300"/>
                <a:gd name="connsiteY421" fmla="*/ 362331 h 1800225"/>
                <a:gd name="connsiteX422" fmla="*/ 1480566 w 1638300"/>
                <a:gd name="connsiteY422" fmla="*/ 373094 h 1800225"/>
                <a:gd name="connsiteX423" fmla="*/ 1486091 w 1638300"/>
                <a:gd name="connsiteY423" fmla="*/ 368903 h 1800225"/>
                <a:gd name="connsiteX424" fmla="*/ 1491139 w 1638300"/>
                <a:gd name="connsiteY424" fmla="*/ 375857 h 1800225"/>
                <a:gd name="connsiteX425" fmla="*/ 1497520 w 1638300"/>
                <a:gd name="connsiteY425" fmla="*/ 372428 h 1800225"/>
                <a:gd name="connsiteX426" fmla="*/ 1501807 w 1638300"/>
                <a:gd name="connsiteY426" fmla="*/ 376524 h 1800225"/>
                <a:gd name="connsiteX427" fmla="*/ 1497997 w 1638300"/>
                <a:gd name="connsiteY427" fmla="*/ 379381 h 1800225"/>
                <a:gd name="connsiteX428" fmla="*/ 1507045 w 1638300"/>
                <a:gd name="connsiteY428" fmla="*/ 410337 h 1800225"/>
                <a:gd name="connsiteX429" fmla="*/ 1524191 w 1638300"/>
                <a:gd name="connsiteY429" fmla="*/ 415576 h 1800225"/>
                <a:gd name="connsiteX430" fmla="*/ 1518190 w 1638300"/>
                <a:gd name="connsiteY430" fmla="*/ 429292 h 1800225"/>
                <a:gd name="connsiteX431" fmla="*/ 1520857 w 1638300"/>
                <a:gd name="connsiteY431" fmla="*/ 429959 h 1800225"/>
                <a:gd name="connsiteX432" fmla="*/ 1520285 w 1638300"/>
                <a:gd name="connsiteY432" fmla="*/ 431959 h 1800225"/>
                <a:gd name="connsiteX433" fmla="*/ 1501235 w 1638300"/>
                <a:gd name="connsiteY433" fmla="*/ 455009 h 1800225"/>
                <a:gd name="connsiteX434" fmla="*/ 1488091 w 1638300"/>
                <a:gd name="connsiteY434" fmla="*/ 462629 h 1800225"/>
                <a:gd name="connsiteX435" fmla="*/ 1477232 w 1638300"/>
                <a:gd name="connsiteY435" fmla="*/ 473107 h 1800225"/>
                <a:gd name="connsiteX436" fmla="*/ 1458182 w 1638300"/>
                <a:gd name="connsiteY436" fmla="*/ 483775 h 1800225"/>
                <a:gd name="connsiteX437" fmla="*/ 1453420 w 1638300"/>
                <a:gd name="connsiteY437" fmla="*/ 495967 h 1800225"/>
                <a:gd name="connsiteX438" fmla="*/ 1457801 w 1638300"/>
                <a:gd name="connsiteY438" fmla="*/ 510159 h 1800225"/>
                <a:gd name="connsiteX439" fmla="*/ 1472660 w 1638300"/>
                <a:gd name="connsiteY439" fmla="*/ 514160 h 1800225"/>
                <a:gd name="connsiteX440" fmla="*/ 1480376 w 1638300"/>
                <a:gd name="connsiteY440" fmla="*/ 510730 h 1800225"/>
                <a:gd name="connsiteX441" fmla="*/ 1488662 w 1638300"/>
                <a:gd name="connsiteY441" fmla="*/ 515398 h 1800225"/>
                <a:gd name="connsiteX442" fmla="*/ 1487234 w 1638300"/>
                <a:gd name="connsiteY442" fmla="*/ 525209 h 1800225"/>
                <a:gd name="connsiteX443" fmla="*/ 1489138 w 1638300"/>
                <a:gd name="connsiteY443" fmla="*/ 529400 h 1800225"/>
                <a:gd name="connsiteX444" fmla="*/ 1484281 w 1638300"/>
                <a:gd name="connsiteY444" fmla="*/ 537782 h 1800225"/>
                <a:gd name="connsiteX445" fmla="*/ 1490472 w 1638300"/>
                <a:gd name="connsiteY445" fmla="*/ 548069 h 1800225"/>
                <a:gd name="connsiteX446" fmla="*/ 1490091 w 1638300"/>
                <a:gd name="connsiteY446" fmla="*/ 555213 h 1800225"/>
                <a:gd name="connsiteX447" fmla="*/ 1485995 w 1638300"/>
                <a:gd name="connsiteY447" fmla="*/ 560070 h 1800225"/>
                <a:gd name="connsiteX448" fmla="*/ 1490948 w 1638300"/>
                <a:gd name="connsiteY448" fmla="*/ 569976 h 1800225"/>
                <a:gd name="connsiteX449" fmla="*/ 1490567 w 1638300"/>
                <a:gd name="connsiteY449" fmla="*/ 584168 h 1800225"/>
                <a:gd name="connsiteX450" fmla="*/ 1502378 w 1638300"/>
                <a:gd name="connsiteY450" fmla="*/ 593313 h 1800225"/>
                <a:gd name="connsiteX451" fmla="*/ 1512760 w 1638300"/>
                <a:gd name="connsiteY451" fmla="*/ 595217 h 1800225"/>
                <a:gd name="connsiteX452" fmla="*/ 1526953 w 1638300"/>
                <a:gd name="connsiteY452" fmla="*/ 589026 h 1800225"/>
                <a:gd name="connsiteX453" fmla="*/ 1544860 w 1638300"/>
                <a:gd name="connsiteY453" fmla="*/ 594360 h 1800225"/>
                <a:gd name="connsiteX454" fmla="*/ 1564481 w 1638300"/>
                <a:gd name="connsiteY454" fmla="*/ 580644 h 1800225"/>
                <a:gd name="connsiteX455" fmla="*/ 1571720 w 1638300"/>
                <a:gd name="connsiteY455" fmla="*/ 582168 h 1800225"/>
                <a:gd name="connsiteX456" fmla="*/ 1590675 w 1638300"/>
                <a:gd name="connsiteY456" fmla="*/ 597122 h 1800225"/>
                <a:gd name="connsiteX457" fmla="*/ 1607629 w 1638300"/>
                <a:gd name="connsiteY457" fmla="*/ 598837 h 1800225"/>
                <a:gd name="connsiteX458" fmla="*/ 1627918 w 1638300"/>
                <a:gd name="connsiteY458" fmla="*/ 605885 h 1800225"/>
                <a:gd name="connsiteX459" fmla="*/ 1634490 w 1638300"/>
                <a:gd name="connsiteY459" fmla="*/ 604838 h 1800225"/>
                <a:gd name="connsiteX460" fmla="*/ 1632013 w 1638300"/>
                <a:gd name="connsiteY460" fmla="*/ 611981 h 1800225"/>
                <a:gd name="connsiteX461" fmla="*/ 1635347 w 1638300"/>
                <a:gd name="connsiteY461" fmla="*/ 620268 h 1800225"/>
                <a:gd name="connsiteX462" fmla="*/ 1636014 w 1638300"/>
                <a:gd name="connsiteY462" fmla="*/ 632460 h 1800225"/>
                <a:gd name="connsiteX463" fmla="*/ 1628489 w 1638300"/>
                <a:gd name="connsiteY463" fmla="*/ 653605 h 1800225"/>
                <a:gd name="connsiteX464" fmla="*/ 1618298 w 1638300"/>
                <a:gd name="connsiteY464" fmla="*/ 654558 h 1800225"/>
                <a:gd name="connsiteX465" fmla="*/ 1602962 w 1638300"/>
                <a:gd name="connsiteY465" fmla="*/ 675608 h 1800225"/>
                <a:gd name="connsiteX466" fmla="*/ 1590484 w 1638300"/>
                <a:gd name="connsiteY466" fmla="*/ 683609 h 1800225"/>
                <a:gd name="connsiteX467" fmla="*/ 1584103 w 1638300"/>
                <a:gd name="connsiteY467" fmla="*/ 691420 h 1800225"/>
                <a:gd name="connsiteX468" fmla="*/ 1573911 w 1638300"/>
                <a:gd name="connsiteY468" fmla="*/ 695992 h 1800225"/>
                <a:gd name="connsiteX469" fmla="*/ 1568291 w 1638300"/>
                <a:gd name="connsiteY469" fmla="*/ 708184 h 1800225"/>
                <a:gd name="connsiteX470" fmla="*/ 1556099 w 1638300"/>
                <a:gd name="connsiteY470" fmla="*/ 718566 h 1800225"/>
                <a:gd name="connsiteX471" fmla="*/ 1536668 w 1638300"/>
                <a:gd name="connsiteY471" fmla="*/ 724853 h 1800225"/>
                <a:gd name="connsiteX472" fmla="*/ 1540193 w 1638300"/>
                <a:gd name="connsiteY472" fmla="*/ 731425 h 1800225"/>
                <a:gd name="connsiteX473" fmla="*/ 1524571 w 1638300"/>
                <a:gd name="connsiteY473" fmla="*/ 752380 h 1800225"/>
                <a:gd name="connsiteX474" fmla="*/ 1515523 w 1638300"/>
                <a:gd name="connsiteY474" fmla="*/ 759333 h 1800225"/>
                <a:gd name="connsiteX475" fmla="*/ 1508188 w 1638300"/>
                <a:gd name="connsiteY475" fmla="*/ 776192 h 1800225"/>
                <a:gd name="connsiteX476" fmla="*/ 1503998 w 1638300"/>
                <a:gd name="connsiteY476" fmla="*/ 776859 h 1800225"/>
                <a:gd name="connsiteX477" fmla="*/ 1495996 w 1638300"/>
                <a:gd name="connsiteY477" fmla="*/ 786384 h 1800225"/>
                <a:gd name="connsiteX478" fmla="*/ 1487615 w 1638300"/>
                <a:gd name="connsiteY478" fmla="*/ 786384 h 1800225"/>
                <a:gd name="connsiteX479" fmla="*/ 1472279 w 1638300"/>
                <a:gd name="connsiteY479" fmla="*/ 802005 h 1800225"/>
                <a:gd name="connsiteX480" fmla="*/ 1468184 w 1638300"/>
                <a:gd name="connsiteY480" fmla="*/ 799338 h 1800225"/>
                <a:gd name="connsiteX481" fmla="*/ 1456373 w 1638300"/>
                <a:gd name="connsiteY481" fmla="*/ 809435 h 1800225"/>
                <a:gd name="connsiteX482" fmla="*/ 1444180 w 1638300"/>
                <a:gd name="connsiteY482" fmla="*/ 825913 h 1800225"/>
                <a:gd name="connsiteX483" fmla="*/ 1443990 w 1638300"/>
                <a:gd name="connsiteY483" fmla="*/ 828485 h 1800225"/>
                <a:gd name="connsiteX484" fmla="*/ 1446467 w 1638300"/>
                <a:gd name="connsiteY484" fmla="*/ 828866 h 1800225"/>
                <a:gd name="connsiteX485" fmla="*/ 1445324 w 1638300"/>
                <a:gd name="connsiteY485" fmla="*/ 834962 h 1800225"/>
                <a:gd name="connsiteX486" fmla="*/ 1441609 w 1638300"/>
                <a:gd name="connsiteY486" fmla="*/ 830009 h 1800225"/>
                <a:gd name="connsiteX487" fmla="*/ 1441228 w 1638300"/>
                <a:gd name="connsiteY487" fmla="*/ 833724 h 1800225"/>
                <a:gd name="connsiteX488" fmla="*/ 1430845 w 1638300"/>
                <a:gd name="connsiteY488" fmla="*/ 833628 h 1800225"/>
                <a:gd name="connsiteX489" fmla="*/ 1424940 w 1638300"/>
                <a:gd name="connsiteY489" fmla="*/ 839534 h 1800225"/>
                <a:gd name="connsiteX490" fmla="*/ 1425321 w 1638300"/>
                <a:gd name="connsiteY490" fmla="*/ 845534 h 1800225"/>
                <a:gd name="connsiteX491" fmla="*/ 1423321 w 1638300"/>
                <a:gd name="connsiteY491" fmla="*/ 846297 h 1800225"/>
                <a:gd name="connsiteX492" fmla="*/ 1419701 w 1638300"/>
                <a:gd name="connsiteY492" fmla="*/ 861156 h 1800225"/>
                <a:gd name="connsiteX493" fmla="*/ 1415605 w 1638300"/>
                <a:gd name="connsiteY493" fmla="*/ 859536 h 1800225"/>
                <a:gd name="connsiteX494" fmla="*/ 1408652 w 1638300"/>
                <a:gd name="connsiteY494" fmla="*/ 862584 h 1800225"/>
                <a:gd name="connsiteX495" fmla="*/ 1401318 w 1638300"/>
                <a:gd name="connsiteY495" fmla="*/ 857726 h 1800225"/>
                <a:gd name="connsiteX496" fmla="*/ 1398365 w 1638300"/>
                <a:gd name="connsiteY496" fmla="*/ 859346 h 1800225"/>
                <a:gd name="connsiteX497" fmla="*/ 1396841 w 1638300"/>
                <a:gd name="connsiteY497" fmla="*/ 856488 h 1800225"/>
                <a:gd name="connsiteX498" fmla="*/ 1387793 w 1638300"/>
                <a:gd name="connsiteY498" fmla="*/ 860679 h 1800225"/>
                <a:gd name="connsiteX499" fmla="*/ 1383316 w 1638300"/>
                <a:gd name="connsiteY499" fmla="*/ 870395 h 1800225"/>
                <a:gd name="connsiteX500" fmla="*/ 1372934 w 1638300"/>
                <a:gd name="connsiteY500" fmla="*/ 863537 h 1800225"/>
                <a:gd name="connsiteX501" fmla="*/ 1369885 w 1638300"/>
                <a:gd name="connsiteY501" fmla="*/ 866585 h 1800225"/>
                <a:gd name="connsiteX502" fmla="*/ 1365885 w 1638300"/>
                <a:gd name="connsiteY502" fmla="*/ 866204 h 1800225"/>
                <a:gd name="connsiteX503" fmla="*/ 1363694 w 1638300"/>
                <a:gd name="connsiteY503" fmla="*/ 869728 h 1800225"/>
                <a:gd name="connsiteX504" fmla="*/ 1371314 w 1638300"/>
                <a:gd name="connsiteY504" fmla="*/ 883063 h 1800225"/>
                <a:gd name="connsiteX505" fmla="*/ 1369981 w 1638300"/>
                <a:gd name="connsiteY505" fmla="*/ 892302 h 1800225"/>
                <a:gd name="connsiteX506" fmla="*/ 1376458 w 1638300"/>
                <a:gd name="connsiteY506" fmla="*/ 892302 h 1800225"/>
                <a:gd name="connsiteX507" fmla="*/ 1387507 w 1638300"/>
                <a:gd name="connsiteY507" fmla="*/ 907732 h 1800225"/>
                <a:gd name="connsiteX508" fmla="*/ 1394174 w 1638300"/>
                <a:gd name="connsiteY508" fmla="*/ 902970 h 1800225"/>
                <a:gd name="connsiteX509" fmla="*/ 1395222 w 1638300"/>
                <a:gd name="connsiteY509" fmla="*/ 906018 h 1800225"/>
                <a:gd name="connsiteX510" fmla="*/ 1401604 w 1638300"/>
                <a:gd name="connsiteY510" fmla="*/ 904875 h 1800225"/>
                <a:gd name="connsiteX511" fmla="*/ 1403794 w 1638300"/>
                <a:gd name="connsiteY511" fmla="*/ 912114 h 1800225"/>
                <a:gd name="connsiteX512" fmla="*/ 1409033 w 1638300"/>
                <a:gd name="connsiteY512" fmla="*/ 910590 h 1800225"/>
                <a:gd name="connsiteX513" fmla="*/ 1409509 w 1638300"/>
                <a:gd name="connsiteY513" fmla="*/ 912876 h 1800225"/>
                <a:gd name="connsiteX514" fmla="*/ 1404557 w 1638300"/>
                <a:gd name="connsiteY514" fmla="*/ 924401 h 1800225"/>
                <a:gd name="connsiteX515" fmla="*/ 1414462 w 1638300"/>
                <a:gd name="connsiteY515" fmla="*/ 931164 h 1800225"/>
                <a:gd name="connsiteX516" fmla="*/ 1421035 w 1638300"/>
                <a:gd name="connsiteY516" fmla="*/ 929735 h 1800225"/>
                <a:gd name="connsiteX517" fmla="*/ 1419987 w 1638300"/>
                <a:gd name="connsiteY517" fmla="*/ 946785 h 1800225"/>
                <a:gd name="connsiteX518" fmla="*/ 1416082 w 1638300"/>
                <a:gd name="connsiteY518" fmla="*/ 946785 h 1800225"/>
                <a:gd name="connsiteX519" fmla="*/ 1413510 w 1638300"/>
                <a:gd name="connsiteY519" fmla="*/ 965359 h 1800225"/>
                <a:gd name="connsiteX520" fmla="*/ 1418939 w 1638300"/>
                <a:gd name="connsiteY520" fmla="*/ 968883 h 1800225"/>
                <a:gd name="connsiteX521" fmla="*/ 1391793 w 1638300"/>
                <a:gd name="connsiteY521" fmla="*/ 983552 h 1800225"/>
                <a:gd name="connsiteX522" fmla="*/ 1386840 w 1638300"/>
                <a:gd name="connsiteY522" fmla="*/ 989457 h 1800225"/>
                <a:gd name="connsiteX523" fmla="*/ 1387411 w 1638300"/>
                <a:gd name="connsiteY523" fmla="*/ 992791 h 1800225"/>
                <a:gd name="connsiteX524" fmla="*/ 1377886 w 1638300"/>
                <a:gd name="connsiteY524" fmla="*/ 989076 h 1800225"/>
                <a:gd name="connsiteX525" fmla="*/ 1360265 w 1638300"/>
                <a:gd name="connsiteY525" fmla="*/ 967740 h 1800225"/>
                <a:gd name="connsiteX526" fmla="*/ 1348645 w 1638300"/>
                <a:gd name="connsiteY526" fmla="*/ 966121 h 1800225"/>
                <a:gd name="connsiteX527" fmla="*/ 1311974 w 1638300"/>
                <a:gd name="connsiteY527" fmla="*/ 982789 h 1800225"/>
                <a:gd name="connsiteX528" fmla="*/ 1290733 w 1638300"/>
                <a:gd name="connsiteY528" fmla="*/ 999744 h 1800225"/>
                <a:gd name="connsiteX529" fmla="*/ 1281779 w 1638300"/>
                <a:gd name="connsiteY529" fmla="*/ 990695 h 1800225"/>
                <a:gd name="connsiteX530" fmla="*/ 1272254 w 1638300"/>
                <a:gd name="connsiteY530" fmla="*/ 999077 h 1800225"/>
                <a:gd name="connsiteX531" fmla="*/ 1255681 w 1638300"/>
                <a:gd name="connsiteY531" fmla="*/ 1003268 h 1800225"/>
                <a:gd name="connsiteX532" fmla="*/ 1239584 w 1638300"/>
                <a:gd name="connsiteY532" fmla="*/ 1022699 h 1800225"/>
                <a:gd name="connsiteX533" fmla="*/ 1234250 w 1638300"/>
                <a:gd name="connsiteY533" fmla="*/ 1019080 h 1800225"/>
                <a:gd name="connsiteX534" fmla="*/ 1220629 w 1638300"/>
                <a:gd name="connsiteY534" fmla="*/ 988695 h 1800225"/>
                <a:gd name="connsiteX535" fmla="*/ 1215485 w 1638300"/>
                <a:gd name="connsiteY535" fmla="*/ 986409 h 1800225"/>
                <a:gd name="connsiteX536" fmla="*/ 1222724 w 1638300"/>
                <a:gd name="connsiteY536" fmla="*/ 974598 h 1800225"/>
                <a:gd name="connsiteX537" fmla="*/ 1221581 w 1638300"/>
                <a:gd name="connsiteY537" fmla="*/ 969264 h 1800225"/>
                <a:gd name="connsiteX538" fmla="*/ 1203960 w 1638300"/>
                <a:gd name="connsiteY538" fmla="*/ 966121 h 1800225"/>
                <a:gd name="connsiteX539" fmla="*/ 1197007 w 1638300"/>
                <a:gd name="connsiteY539" fmla="*/ 968121 h 1800225"/>
                <a:gd name="connsiteX540" fmla="*/ 1190339 w 1638300"/>
                <a:gd name="connsiteY540" fmla="*/ 952405 h 1800225"/>
                <a:gd name="connsiteX541" fmla="*/ 1182815 w 1638300"/>
                <a:gd name="connsiteY541" fmla="*/ 952405 h 1800225"/>
                <a:gd name="connsiteX542" fmla="*/ 1169479 w 1638300"/>
                <a:gd name="connsiteY542" fmla="*/ 961835 h 1800225"/>
                <a:gd name="connsiteX543" fmla="*/ 1164241 w 1638300"/>
                <a:gd name="connsiteY543" fmla="*/ 972598 h 1800225"/>
                <a:gd name="connsiteX544" fmla="*/ 1163574 w 1638300"/>
                <a:gd name="connsiteY544" fmla="*/ 985171 h 1800225"/>
                <a:gd name="connsiteX545" fmla="*/ 1148048 w 1638300"/>
                <a:gd name="connsiteY545" fmla="*/ 992981 h 1800225"/>
                <a:gd name="connsiteX546" fmla="*/ 1121283 w 1638300"/>
                <a:gd name="connsiteY546" fmla="*/ 990886 h 1800225"/>
                <a:gd name="connsiteX547" fmla="*/ 1118044 w 1638300"/>
                <a:gd name="connsiteY547" fmla="*/ 981646 h 1800225"/>
                <a:gd name="connsiteX548" fmla="*/ 1078897 w 1638300"/>
                <a:gd name="connsiteY548" fmla="*/ 979265 h 1800225"/>
                <a:gd name="connsiteX549" fmla="*/ 1064228 w 1638300"/>
                <a:gd name="connsiteY549" fmla="*/ 972979 h 1800225"/>
                <a:gd name="connsiteX550" fmla="*/ 1045559 w 1638300"/>
                <a:gd name="connsiteY550" fmla="*/ 993553 h 1800225"/>
                <a:gd name="connsiteX551" fmla="*/ 1036510 w 1638300"/>
                <a:gd name="connsiteY551" fmla="*/ 1007840 h 1800225"/>
                <a:gd name="connsiteX552" fmla="*/ 1026985 w 1638300"/>
                <a:gd name="connsiteY552" fmla="*/ 1002888 h 1800225"/>
                <a:gd name="connsiteX553" fmla="*/ 1015936 w 1638300"/>
                <a:gd name="connsiteY553" fmla="*/ 1012413 h 1800225"/>
                <a:gd name="connsiteX554" fmla="*/ 1010888 w 1638300"/>
                <a:gd name="connsiteY554" fmla="*/ 1011460 h 1800225"/>
                <a:gd name="connsiteX555" fmla="*/ 1010031 w 1638300"/>
                <a:gd name="connsiteY555" fmla="*/ 1019175 h 1800225"/>
                <a:gd name="connsiteX556" fmla="*/ 993553 w 1638300"/>
                <a:gd name="connsiteY556" fmla="*/ 1033463 h 1800225"/>
                <a:gd name="connsiteX557" fmla="*/ 985075 w 1638300"/>
                <a:gd name="connsiteY557" fmla="*/ 1034415 h 1800225"/>
                <a:gd name="connsiteX558" fmla="*/ 975550 w 1638300"/>
                <a:gd name="connsiteY558" fmla="*/ 1028700 h 1800225"/>
                <a:gd name="connsiteX559" fmla="*/ 975360 w 1638300"/>
                <a:gd name="connsiteY559" fmla="*/ 1025080 h 1800225"/>
                <a:gd name="connsiteX560" fmla="*/ 967168 w 1638300"/>
                <a:gd name="connsiteY560" fmla="*/ 1025843 h 1800225"/>
                <a:gd name="connsiteX561" fmla="*/ 954024 w 1638300"/>
                <a:gd name="connsiteY561" fmla="*/ 1021652 h 1800225"/>
                <a:gd name="connsiteX562" fmla="*/ 940403 w 1638300"/>
                <a:gd name="connsiteY562" fmla="*/ 1008698 h 1800225"/>
                <a:gd name="connsiteX563" fmla="*/ 926973 w 1638300"/>
                <a:gd name="connsiteY563" fmla="*/ 1028129 h 1800225"/>
                <a:gd name="connsiteX564" fmla="*/ 909637 w 1638300"/>
                <a:gd name="connsiteY564" fmla="*/ 1066895 h 1800225"/>
                <a:gd name="connsiteX565" fmla="*/ 890207 w 1638300"/>
                <a:gd name="connsiteY565" fmla="*/ 1073468 h 1800225"/>
                <a:gd name="connsiteX566" fmla="*/ 885634 w 1638300"/>
                <a:gd name="connsiteY566" fmla="*/ 1068705 h 1800225"/>
                <a:gd name="connsiteX567" fmla="*/ 880682 w 1638300"/>
                <a:gd name="connsiteY567" fmla="*/ 1075087 h 1800225"/>
                <a:gd name="connsiteX568" fmla="*/ 879729 w 1638300"/>
                <a:gd name="connsiteY568" fmla="*/ 1077754 h 1800225"/>
                <a:gd name="connsiteX569" fmla="*/ 884873 w 1638300"/>
                <a:gd name="connsiteY569" fmla="*/ 1079088 h 1800225"/>
                <a:gd name="connsiteX570" fmla="*/ 877634 w 1638300"/>
                <a:gd name="connsiteY570" fmla="*/ 1083469 h 1800225"/>
                <a:gd name="connsiteX571" fmla="*/ 873061 w 1638300"/>
                <a:gd name="connsiteY571" fmla="*/ 1108901 h 1800225"/>
                <a:gd name="connsiteX572" fmla="*/ 857631 w 1638300"/>
                <a:gd name="connsiteY572" fmla="*/ 1128046 h 1800225"/>
                <a:gd name="connsiteX573" fmla="*/ 842296 w 1638300"/>
                <a:gd name="connsiteY573" fmla="*/ 1129475 h 1800225"/>
                <a:gd name="connsiteX574" fmla="*/ 812578 w 1638300"/>
                <a:gd name="connsiteY574" fmla="*/ 1107948 h 1800225"/>
                <a:gd name="connsiteX575" fmla="*/ 805339 w 1638300"/>
                <a:gd name="connsiteY575" fmla="*/ 1110710 h 1800225"/>
                <a:gd name="connsiteX576" fmla="*/ 803910 w 1638300"/>
                <a:gd name="connsiteY576" fmla="*/ 1107948 h 1800225"/>
                <a:gd name="connsiteX577" fmla="*/ 795718 w 1638300"/>
                <a:gd name="connsiteY577" fmla="*/ 1107091 h 1800225"/>
                <a:gd name="connsiteX578" fmla="*/ 783241 w 1638300"/>
                <a:gd name="connsiteY578" fmla="*/ 1110901 h 1800225"/>
                <a:gd name="connsiteX579" fmla="*/ 747713 w 1638300"/>
                <a:gd name="connsiteY579" fmla="*/ 1106234 h 1800225"/>
                <a:gd name="connsiteX580" fmla="*/ 746950 w 1638300"/>
                <a:gd name="connsiteY580" fmla="*/ 1113949 h 1800225"/>
                <a:gd name="connsiteX581" fmla="*/ 753237 w 1638300"/>
                <a:gd name="connsiteY581" fmla="*/ 1121855 h 1800225"/>
                <a:gd name="connsiteX582" fmla="*/ 752094 w 1638300"/>
                <a:gd name="connsiteY582" fmla="*/ 1132904 h 1800225"/>
                <a:gd name="connsiteX583" fmla="*/ 755428 w 1638300"/>
                <a:gd name="connsiteY583" fmla="*/ 1141857 h 1800225"/>
                <a:gd name="connsiteX584" fmla="*/ 740188 w 1638300"/>
                <a:gd name="connsiteY584" fmla="*/ 1146239 h 1800225"/>
                <a:gd name="connsiteX585" fmla="*/ 742474 w 1638300"/>
                <a:gd name="connsiteY585" fmla="*/ 1170051 h 1800225"/>
                <a:gd name="connsiteX586" fmla="*/ 745426 w 1638300"/>
                <a:gd name="connsiteY586" fmla="*/ 1170241 h 1800225"/>
                <a:gd name="connsiteX587" fmla="*/ 746284 w 1638300"/>
                <a:gd name="connsiteY587" fmla="*/ 1181958 h 1800225"/>
                <a:gd name="connsiteX588" fmla="*/ 752856 w 1638300"/>
                <a:gd name="connsiteY588" fmla="*/ 1176242 h 1800225"/>
                <a:gd name="connsiteX589" fmla="*/ 758857 w 1638300"/>
                <a:gd name="connsiteY589" fmla="*/ 1174814 h 1800225"/>
                <a:gd name="connsiteX590" fmla="*/ 759047 w 1638300"/>
                <a:gd name="connsiteY590" fmla="*/ 1170147 h 1800225"/>
                <a:gd name="connsiteX591" fmla="*/ 762667 w 1638300"/>
                <a:gd name="connsiteY591" fmla="*/ 1166908 h 1800225"/>
                <a:gd name="connsiteX592" fmla="*/ 773525 w 1638300"/>
                <a:gd name="connsiteY592" fmla="*/ 1170241 h 1800225"/>
                <a:gd name="connsiteX593" fmla="*/ 786289 w 1638300"/>
                <a:gd name="connsiteY593" fmla="*/ 1169575 h 1800225"/>
                <a:gd name="connsiteX594" fmla="*/ 786765 w 1638300"/>
                <a:gd name="connsiteY594" fmla="*/ 1174052 h 1800225"/>
                <a:gd name="connsiteX595" fmla="*/ 780955 w 1638300"/>
                <a:gd name="connsiteY595" fmla="*/ 1178243 h 1800225"/>
                <a:gd name="connsiteX596" fmla="*/ 788860 w 1638300"/>
                <a:gd name="connsiteY596" fmla="*/ 1187672 h 1800225"/>
                <a:gd name="connsiteX597" fmla="*/ 784098 w 1638300"/>
                <a:gd name="connsiteY597" fmla="*/ 1189768 h 1800225"/>
                <a:gd name="connsiteX598" fmla="*/ 785622 w 1638300"/>
                <a:gd name="connsiteY598" fmla="*/ 1194531 h 1800225"/>
                <a:gd name="connsiteX599" fmla="*/ 783050 w 1638300"/>
                <a:gd name="connsiteY599" fmla="*/ 1193388 h 1800225"/>
                <a:gd name="connsiteX600" fmla="*/ 782955 w 1638300"/>
                <a:gd name="connsiteY600" fmla="*/ 1204532 h 1800225"/>
                <a:gd name="connsiteX601" fmla="*/ 786575 w 1638300"/>
                <a:gd name="connsiteY601" fmla="*/ 1216343 h 1800225"/>
                <a:gd name="connsiteX602" fmla="*/ 776383 w 1638300"/>
                <a:gd name="connsiteY602" fmla="*/ 1228249 h 1800225"/>
                <a:gd name="connsiteX603" fmla="*/ 772096 w 1638300"/>
                <a:gd name="connsiteY603" fmla="*/ 1227391 h 1800225"/>
                <a:gd name="connsiteX604" fmla="*/ 772573 w 1638300"/>
                <a:gd name="connsiteY604" fmla="*/ 1231392 h 1800225"/>
                <a:gd name="connsiteX605" fmla="*/ 764000 w 1638300"/>
                <a:gd name="connsiteY605" fmla="*/ 1237965 h 1800225"/>
                <a:gd name="connsiteX606" fmla="*/ 750094 w 1638300"/>
                <a:gd name="connsiteY606" fmla="*/ 1239393 h 1800225"/>
                <a:gd name="connsiteX607" fmla="*/ 754094 w 1638300"/>
                <a:gd name="connsiteY607" fmla="*/ 1261206 h 1800225"/>
                <a:gd name="connsiteX608" fmla="*/ 748475 w 1638300"/>
                <a:gd name="connsiteY608" fmla="*/ 1273588 h 1800225"/>
                <a:gd name="connsiteX609" fmla="*/ 753999 w 1638300"/>
                <a:gd name="connsiteY609" fmla="*/ 1292067 h 1800225"/>
                <a:gd name="connsiteX610" fmla="*/ 764000 w 1638300"/>
                <a:gd name="connsiteY610" fmla="*/ 1295876 h 1800225"/>
                <a:gd name="connsiteX611" fmla="*/ 765715 w 1638300"/>
                <a:gd name="connsiteY611" fmla="*/ 1301687 h 1800225"/>
                <a:gd name="connsiteX612" fmla="*/ 770668 w 1638300"/>
                <a:gd name="connsiteY612" fmla="*/ 1303782 h 1800225"/>
                <a:gd name="connsiteX613" fmla="*/ 785908 w 1638300"/>
                <a:gd name="connsiteY613" fmla="*/ 1301782 h 1800225"/>
                <a:gd name="connsiteX614" fmla="*/ 812292 w 1638300"/>
                <a:gd name="connsiteY614" fmla="*/ 1319499 h 1800225"/>
                <a:gd name="connsiteX615" fmla="*/ 816292 w 1638300"/>
                <a:gd name="connsiteY615" fmla="*/ 1314545 h 1800225"/>
                <a:gd name="connsiteX616" fmla="*/ 826103 w 1638300"/>
                <a:gd name="connsiteY616" fmla="*/ 1311593 h 1800225"/>
                <a:gd name="connsiteX617" fmla="*/ 833342 w 1638300"/>
                <a:gd name="connsiteY617" fmla="*/ 1323785 h 1800225"/>
                <a:gd name="connsiteX618" fmla="*/ 841248 w 1638300"/>
                <a:gd name="connsiteY618" fmla="*/ 1328833 h 1800225"/>
                <a:gd name="connsiteX619" fmla="*/ 844867 w 1638300"/>
                <a:gd name="connsiteY619" fmla="*/ 1334072 h 1800225"/>
                <a:gd name="connsiteX620" fmla="*/ 843248 w 1638300"/>
                <a:gd name="connsiteY620" fmla="*/ 1335881 h 1800225"/>
                <a:gd name="connsiteX621" fmla="*/ 851725 w 1638300"/>
                <a:gd name="connsiteY621" fmla="*/ 1338644 h 1800225"/>
                <a:gd name="connsiteX622" fmla="*/ 855821 w 1638300"/>
                <a:gd name="connsiteY622" fmla="*/ 1350740 h 1800225"/>
                <a:gd name="connsiteX623" fmla="*/ 864394 w 1638300"/>
                <a:gd name="connsiteY623" fmla="*/ 1358742 h 1800225"/>
                <a:gd name="connsiteX624" fmla="*/ 867156 w 1638300"/>
                <a:gd name="connsiteY624" fmla="*/ 1357789 h 1800225"/>
                <a:gd name="connsiteX625" fmla="*/ 877443 w 1638300"/>
                <a:gd name="connsiteY625" fmla="*/ 1364647 h 1800225"/>
                <a:gd name="connsiteX626" fmla="*/ 885539 w 1638300"/>
                <a:gd name="connsiteY626" fmla="*/ 1386554 h 1800225"/>
                <a:gd name="connsiteX627" fmla="*/ 902017 w 1638300"/>
                <a:gd name="connsiteY627" fmla="*/ 1400080 h 1800225"/>
                <a:gd name="connsiteX628" fmla="*/ 905446 w 1638300"/>
                <a:gd name="connsiteY628" fmla="*/ 1409033 h 1800225"/>
                <a:gd name="connsiteX629" fmla="*/ 911066 w 1638300"/>
                <a:gd name="connsiteY629" fmla="*/ 1410081 h 1800225"/>
                <a:gd name="connsiteX630" fmla="*/ 917638 w 1638300"/>
                <a:gd name="connsiteY630" fmla="*/ 1406843 h 1800225"/>
                <a:gd name="connsiteX631" fmla="*/ 920305 w 1638300"/>
                <a:gd name="connsiteY631" fmla="*/ 1402080 h 1800225"/>
                <a:gd name="connsiteX632" fmla="*/ 934784 w 1638300"/>
                <a:gd name="connsiteY632" fmla="*/ 1402556 h 1800225"/>
                <a:gd name="connsiteX633" fmla="*/ 944404 w 1638300"/>
                <a:gd name="connsiteY633" fmla="*/ 1400080 h 1800225"/>
                <a:gd name="connsiteX634" fmla="*/ 953834 w 1638300"/>
                <a:gd name="connsiteY634" fmla="*/ 1404557 h 1800225"/>
                <a:gd name="connsiteX635" fmla="*/ 970598 w 1638300"/>
                <a:gd name="connsiteY635" fmla="*/ 1399127 h 1800225"/>
                <a:gd name="connsiteX636" fmla="*/ 970598 w 1638300"/>
                <a:gd name="connsiteY636" fmla="*/ 1397222 h 1800225"/>
                <a:gd name="connsiteX637" fmla="*/ 974122 w 1638300"/>
                <a:gd name="connsiteY637" fmla="*/ 1397413 h 1800225"/>
                <a:gd name="connsiteX638" fmla="*/ 976408 w 1638300"/>
                <a:gd name="connsiteY638" fmla="*/ 1403985 h 1800225"/>
                <a:gd name="connsiteX639" fmla="*/ 981932 w 1638300"/>
                <a:gd name="connsiteY639" fmla="*/ 1408462 h 1800225"/>
                <a:gd name="connsiteX640" fmla="*/ 997363 w 1638300"/>
                <a:gd name="connsiteY640" fmla="*/ 1411605 h 1800225"/>
                <a:gd name="connsiteX641" fmla="*/ 1002030 w 1638300"/>
                <a:gd name="connsiteY641" fmla="*/ 1416844 h 1800225"/>
                <a:gd name="connsiteX642" fmla="*/ 1002697 w 1638300"/>
                <a:gd name="connsiteY642" fmla="*/ 1425321 h 1800225"/>
                <a:gd name="connsiteX643" fmla="*/ 995743 w 1638300"/>
                <a:gd name="connsiteY643" fmla="*/ 1441609 h 1800225"/>
                <a:gd name="connsiteX644" fmla="*/ 999839 w 1638300"/>
                <a:gd name="connsiteY644" fmla="*/ 1445133 h 1800225"/>
                <a:gd name="connsiteX645" fmla="*/ 996029 w 1638300"/>
                <a:gd name="connsiteY645" fmla="*/ 1449896 h 1800225"/>
                <a:gd name="connsiteX646" fmla="*/ 1003268 w 1638300"/>
                <a:gd name="connsiteY646" fmla="*/ 1464945 h 1800225"/>
                <a:gd name="connsiteX647" fmla="*/ 1011460 w 1638300"/>
                <a:gd name="connsiteY647" fmla="*/ 1467993 h 1800225"/>
                <a:gd name="connsiteX648" fmla="*/ 1022033 w 1638300"/>
                <a:gd name="connsiteY648" fmla="*/ 1464850 h 1800225"/>
                <a:gd name="connsiteX649" fmla="*/ 1023842 w 1638300"/>
                <a:gd name="connsiteY649" fmla="*/ 1473613 h 1800225"/>
                <a:gd name="connsiteX650" fmla="*/ 1032415 w 1638300"/>
                <a:gd name="connsiteY650" fmla="*/ 1467517 h 1800225"/>
                <a:gd name="connsiteX651" fmla="*/ 1038701 w 1638300"/>
                <a:gd name="connsiteY651" fmla="*/ 1473422 h 1800225"/>
                <a:gd name="connsiteX652" fmla="*/ 1047559 w 1638300"/>
                <a:gd name="connsiteY652" fmla="*/ 1474851 h 1800225"/>
                <a:gd name="connsiteX653" fmla="*/ 1065276 w 1638300"/>
                <a:gd name="connsiteY653" fmla="*/ 1470470 h 1800225"/>
                <a:gd name="connsiteX654" fmla="*/ 1074801 w 1638300"/>
                <a:gd name="connsiteY654" fmla="*/ 1476375 h 1800225"/>
                <a:gd name="connsiteX655" fmla="*/ 1082040 w 1638300"/>
                <a:gd name="connsiteY655" fmla="*/ 1489139 h 1800225"/>
                <a:gd name="connsiteX656" fmla="*/ 1089755 w 1638300"/>
                <a:gd name="connsiteY656" fmla="*/ 1490853 h 1800225"/>
                <a:gd name="connsiteX657" fmla="*/ 1095470 w 1638300"/>
                <a:gd name="connsiteY657" fmla="*/ 1489901 h 1800225"/>
                <a:gd name="connsiteX658" fmla="*/ 1116806 w 1638300"/>
                <a:gd name="connsiteY658" fmla="*/ 1477899 h 1800225"/>
                <a:gd name="connsiteX659" fmla="*/ 1118330 w 1638300"/>
                <a:gd name="connsiteY659" fmla="*/ 1474851 h 1800225"/>
                <a:gd name="connsiteX660" fmla="*/ 1122045 w 1638300"/>
                <a:gd name="connsiteY660" fmla="*/ 1476851 h 1800225"/>
                <a:gd name="connsiteX661" fmla="*/ 1118330 w 1638300"/>
                <a:gd name="connsiteY661" fmla="*/ 1503807 h 1800225"/>
                <a:gd name="connsiteX662" fmla="*/ 1123093 w 1638300"/>
                <a:gd name="connsiteY662" fmla="*/ 1514094 h 1800225"/>
                <a:gd name="connsiteX663" fmla="*/ 1135856 w 1638300"/>
                <a:gd name="connsiteY663" fmla="*/ 1526572 h 1800225"/>
                <a:gd name="connsiteX664" fmla="*/ 1136999 w 1638300"/>
                <a:gd name="connsiteY664" fmla="*/ 1534954 h 1800225"/>
                <a:gd name="connsiteX665" fmla="*/ 1134332 w 1638300"/>
                <a:gd name="connsiteY665" fmla="*/ 1548860 h 1800225"/>
                <a:gd name="connsiteX666" fmla="*/ 1136237 w 1638300"/>
                <a:gd name="connsiteY666" fmla="*/ 1568196 h 1800225"/>
                <a:gd name="connsiteX667" fmla="*/ 1139571 w 1638300"/>
                <a:gd name="connsiteY667" fmla="*/ 1575816 h 1800225"/>
                <a:gd name="connsiteX668" fmla="*/ 1138904 w 1638300"/>
                <a:gd name="connsiteY668" fmla="*/ 1584103 h 1800225"/>
                <a:gd name="connsiteX669" fmla="*/ 1134427 w 1638300"/>
                <a:gd name="connsiteY669" fmla="*/ 1587532 h 1800225"/>
                <a:gd name="connsiteX670" fmla="*/ 1128427 w 1638300"/>
                <a:gd name="connsiteY670" fmla="*/ 1602296 h 1800225"/>
                <a:gd name="connsiteX671" fmla="*/ 1128236 w 1638300"/>
                <a:gd name="connsiteY671" fmla="*/ 1611630 h 1800225"/>
                <a:gd name="connsiteX672" fmla="*/ 1122426 w 1638300"/>
                <a:gd name="connsiteY672" fmla="*/ 1617631 h 1800225"/>
                <a:gd name="connsiteX673" fmla="*/ 1095566 w 1638300"/>
                <a:gd name="connsiteY673" fmla="*/ 1625727 h 1800225"/>
                <a:gd name="connsiteX674" fmla="*/ 1095661 w 1638300"/>
                <a:gd name="connsiteY674" fmla="*/ 1637538 h 1800225"/>
                <a:gd name="connsiteX675" fmla="*/ 1087279 w 1638300"/>
                <a:gd name="connsiteY675" fmla="*/ 1640205 h 1800225"/>
                <a:gd name="connsiteX676" fmla="*/ 1082897 w 1638300"/>
                <a:gd name="connsiteY676" fmla="*/ 1639062 h 1800225"/>
                <a:gd name="connsiteX677" fmla="*/ 1073753 w 1638300"/>
                <a:gd name="connsiteY677" fmla="*/ 1644682 h 1800225"/>
                <a:gd name="connsiteX678" fmla="*/ 1063847 w 1638300"/>
                <a:gd name="connsiteY678" fmla="*/ 1646397 h 1800225"/>
                <a:gd name="connsiteX679" fmla="*/ 1054036 w 1638300"/>
                <a:gd name="connsiteY679" fmla="*/ 1644301 h 1800225"/>
                <a:gd name="connsiteX680" fmla="*/ 1042607 w 1638300"/>
                <a:gd name="connsiteY680" fmla="*/ 1637919 h 1800225"/>
                <a:gd name="connsiteX681" fmla="*/ 1016317 w 1638300"/>
                <a:gd name="connsiteY681" fmla="*/ 1635538 h 1800225"/>
                <a:gd name="connsiteX682" fmla="*/ 1017556 w 1638300"/>
                <a:gd name="connsiteY682" fmla="*/ 1629918 h 1800225"/>
                <a:gd name="connsiteX683" fmla="*/ 1014127 w 1638300"/>
                <a:gd name="connsiteY683" fmla="*/ 1629537 h 1800225"/>
                <a:gd name="connsiteX684" fmla="*/ 1011841 w 1638300"/>
                <a:gd name="connsiteY684" fmla="*/ 1620870 h 1800225"/>
                <a:gd name="connsiteX685" fmla="*/ 1014698 w 1638300"/>
                <a:gd name="connsiteY685" fmla="*/ 1617536 h 1800225"/>
                <a:gd name="connsiteX686" fmla="*/ 1010221 w 1638300"/>
                <a:gd name="connsiteY686" fmla="*/ 1614774 h 1800225"/>
                <a:gd name="connsiteX687" fmla="*/ 1007459 w 1638300"/>
                <a:gd name="connsiteY687" fmla="*/ 1605249 h 1800225"/>
                <a:gd name="connsiteX688" fmla="*/ 995743 w 1638300"/>
                <a:gd name="connsiteY688" fmla="*/ 1586770 h 1800225"/>
                <a:gd name="connsiteX689" fmla="*/ 975074 w 1638300"/>
                <a:gd name="connsiteY689" fmla="*/ 1593056 h 1800225"/>
                <a:gd name="connsiteX690" fmla="*/ 966311 w 1638300"/>
                <a:gd name="connsiteY690" fmla="*/ 1589532 h 1800225"/>
                <a:gd name="connsiteX691" fmla="*/ 944594 w 1638300"/>
                <a:gd name="connsiteY691" fmla="*/ 1589532 h 1800225"/>
                <a:gd name="connsiteX692" fmla="*/ 952691 w 1638300"/>
                <a:gd name="connsiteY692" fmla="*/ 1600962 h 1800225"/>
                <a:gd name="connsiteX693" fmla="*/ 941165 w 1638300"/>
                <a:gd name="connsiteY693" fmla="*/ 1607725 h 1800225"/>
                <a:gd name="connsiteX694" fmla="*/ 935260 w 1638300"/>
                <a:gd name="connsiteY694" fmla="*/ 1618679 h 1800225"/>
                <a:gd name="connsiteX695" fmla="*/ 928878 w 1638300"/>
                <a:gd name="connsiteY695" fmla="*/ 1623632 h 1800225"/>
                <a:gd name="connsiteX696" fmla="*/ 924973 w 1638300"/>
                <a:gd name="connsiteY696" fmla="*/ 1622489 h 1800225"/>
                <a:gd name="connsiteX697" fmla="*/ 922973 w 1638300"/>
                <a:gd name="connsiteY697" fmla="*/ 1628585 h 1800225"/>
                <a:gd name="connsiteX698" fmla="*/ 917543 w 1638300"/>
                <a:gd name="connsiteY698" fmla="*/ 1629537 h 1800225"/>
                <a:gd name="connsiteX699" fmla="*/ 910304 w 1638300"/>
                <a:gd name="connsiteY699" fmla="*/ 1635823 h 1800225"/>
                <a:gd name="connsiteX700" fmla="*/ 902113 w 1638300"/>
                <a:gd name="connsiteY700" fmla="*/ 1630585 h 1800225"/>
                <a:gd name="connsiteX701" fmla="*/ 895731 w 1638300"/>
                <a:gd name="connsiteY701" fmla="*/ 1634395 h 1800225"/>
                <a:gd name="connsiteX702" fmla="*/ 880777 w 1638300"/>
                <a:gd name="connsiteY702" fmla="*/ 1629156 h 1800225"/>
                <a:gd name="connsiteX703" fmla="*/ 873061 w 1638300"/>
                <a:gd name="connsiteY703" fmla="*/ 1632966 h 1800225"/>
                <a:gd name="connsiteX704" fmla="*/ 865537 w 1638300"/>
                <a:gd name="connsiteY704" fmla="*/ 1631918 h 1800225"/>
                <a:gd name="connsiteX705" fmla="*/ 863060 w 1638300"/>
                <a:gd name="connsiteY705" fmla="*/ 1629251 h 1800225"/>
                <a:gd name="connsiteX706" fmla="*/ 859917 w 1638300"/>
                <a:gd name="connsiteY706" fmla="*/ 1631632 h 1800225"/>
                <a:gd name="connsiteX707" fmla="*/ 855821 w 1638300"/>
                <a:gd name="connsiteY707" fmla="*/ 1630871 h 1800225"/>
                <a:gd name="connsiteX708" fmla="*/ 852297 w 1638300"/>
                <a:gd name="connsiteY708" fmla="*/ 1623346 h 1800225"/>
                <a:gd name="connsiteX709" fmla="*/ 845534 w 1638300"/>
                <a:gd name="connsiteY709" fmla="*/ 1624203 h 1800225"/>
                <a:gd name="connsiteX710" fmla="*/ 844867 w 1638300"/>
                <a:gd name="connsiteY710" fmla="*/ 1620012 h 1800225"/>
                <a:gd name="connsiteX711" fmla="*/ 847630 w 1638300"/>
                <a:gd name="connsiteY711" fmla="*/ 1619917 h 1800225"/>
                <a:gd name="connsiteX712" fmla="*/ 851821 w 1638300"/>
                <a:gd name="connsiteY712" fmla="*/ 1607534 h 1800225"/>
                <a:gd name="connsiteX713" fmla="*/ 831818 w 1638300"/>
                <a:gd name="connsiteY713" fmla="*/ 1596295 h 1800225"/>
                <a:gd name="connsiteX714" fmla="*/ 806291 w 1638300"/>
                <a:gd name="connsiteY714" fmla="*/ 1590580 h 1800225"/>
                <a:gd name="connsiteX715" fmla="*/ 791813 w 1638300"/>
                <a:gd name="connsiteY715" fmla="*/ 1605629 h 1800225"/>
                <a:gd name="connsiteX716" fmla="*/ 791242 w 1638300"/>
                <a:gd name="connsiteY716" fmla="*/ 1609916 h 1800225"/>
                <a:gd name="connsiteX717" fmla="*/ 801243 w 1638300"/>
                <a:gd name="connsiteY717" fmla="*/ 1621822 h 1800225"/>
                <a:gd name="connsiteX718" fmla="*/ 800005 w 1638300"/>
                <a:gd name="connsiteY718" fmla="*/ 1630585 h 1800225"/>
                <a:gd name="connsiteX719" fmla="*/ 795052 w 1638300"/>
                <a:gd name="connsiteY719" fmla="*/ 1631156 h 1800225"/>
                <a:gd name="connsiteX720" fmla="*/ 795909 w 1638300"/>
                <a:gd name="connsiteY720" fmla="*/ 1633538 h 1800225"/>
                <a:gd name="connsiteX721" fmla="*/ 792385 w 1638300"/>
                <a:gd name="connsiteY721" fmla="*/ 1633919 h 1800225"/>
                <a:gd name="connsiteX722" fmla="*/ 792671 w 1638300"/>
                <a:gd name="connsiteY722" fmla="*/ 1637443 h 1800225"/>
                <a:gd name="connsiteX723" fmla="*/ 789813 w 1638300"/>
                <a:gd name="connsiteY723" fmla="*/ 1637252 h 1800225"/>
                <a:gd name="connsiteX724" fmla="*/ 795814 w 1638300"/>
                <a:gd name="connsiteY724" fmla="*/ 1647730 h 1800225"/>
                <a:gd name="connsiteX725" fmla="*/ 793813 w 1638300"/>
                <a:gd name="connsiteY725" fmla="*/ 1682115 h 1800225"/>
                <a:gd name="connsiteX726" fmla="*/ 800671 w 1638300"/>
                <a:gd name="connsiteY726" fmla="*/ 1683734 h 1800225"/>
                <a:gd name="connsiteX727" fmla="*/ 799433 w 1638300"/>
                <a:gd name="connsiteY727" fmla="*/ 1717739 h 1800225"/>
                <a:gd name="connsiteX728" fmla="*/ 807244 w 1638300"/>
                <a:gd name="connsiteY728" fmla="*/ 1758982 h 1800225"/>
                <a:gd name="connsiteX729" fmla="*/ 803434 w 1638300"/>
                <a:gd name="connsiteY729" fmla="*/ 1767174 h 1800225"/>
                <a:gd name="connsiteX730" fmla="*/ 789432 w 1638300"/>
                <a:gd name="connsiteY730" fmla="*/ 1782413 h 1800225"/>
                <a:gd name="connsiteX731" fmla="*/ 787241 w 1638300"/>
                <a:gd name="connsiteY731" fmla="*/ 1792700 h 1800225"/>
                <a:gd name="connsiteX732" fmla="*/ 769715 w 1638300"/>
                <a:gd name="connsiteY732" fmla="*/ 1796796 h 1800225"/>
                <a:gd name="connsiteX733" fmla="*/ 759238 w 1638300"/>
                <a:gd name="connsiteY733" fmla="*/ 1779461 h 1800225"/>
                <a:gd name="connsiteX734" fmla="*/ 747427 w 1638300"/>
                <a:gd name="connsiteY734" fmla="*/ 1772412 h 1800225"/>
                <a:gd name="connsiteX735" fmla="*/ 734473 w 1638300"/>
                <a:gd name="connsiteY735" fmla="*/ 1769364 h 1800225"/>
                <a:gd name="connsiteX736" fmla="*/ 728663 w 1638300"/>
                <a:gd name="connsiteY736" fmla="*/ 1770983 h 1800225"/>
                <a:gd name="connsiteX737" fmla="*/ 724376 w 1638300"/>
                <a:gd name="connsiteY737" fmla="*/ 1763839 h 1800225"/>
                <a:gd name="connsiteX738" fmla="*/ 720757 w 1638300"/>
                <a:gd name="connsiteY738" fmla="*/ 1762887 h 1800225"/>
                <a:gd name="connsiteX739" fmla="*/ 708565 w 1638300"/>
                <a:gd name="connsiteY739" fmla="*/ 1766411 h 1800225"/>
                <a:gd name="connsiteX740" fmla="*/ 693801 w 1638300"/>
                <a:gd name="connsiteY740" fmla="*/ 1742885 h 1800225"/>
                <a:gd name="connsiteX741" fmla="*/ 684752 w 1638300"/>
                <a:gd name="connsiteY741" fmla="*/ 1735170 h 1800225"/>
                <a:gd name="connsiteX742" fmla="*/ 679323 w 1638300"/>
                <a:gd name="connsiteY742" fmla="*/ 1720596 h 1800225"/>
                <a:gd name="connsiteX743" fmla="*/ 682657 w 1638300"/>
                <a:gd name="connsiteY743" fmla="*/ 1705642 h 1800225"/>
                <a:gd name="connsiteX744" fmla="*/ 666083 w 1638300"/>
                <a:gd name="connsiteY744" fmla="*/ 1715453 h 1800225"/>
                <a:gd name="connsiteX745" fmla="*/ 647795 w 1638300"/>
                <a:gd name="connsiteY745" fmla="*/ 1718215 h 1800225"/>
                <a:gd name="connsiteX746" fmla="*/ 643700 w 1638300"/>
                <a:gd name="connsiteY746" fmla="*/ 1724883 h 1800225"/>
                <a:gd name="connsiteX747" fmla="*/ 635603 w 1638300"/>
                <a:gd name="connsiteY747" fmla="*/ 1727264 h 1800225"/>
                <a:gd name="connsiteX748" fmla="*/ 617029 w 1638300"/>
                <a:gd name="connsiteY748" fmla="*/ 1724692 h 1800225"/>
                <a:gd name="connsiteX749" fmla="*/ 609886 w 1638300"/>
                <a:gd name="connsiteY749" fmla="*/ 1718596 h 1800225"/>
                <a:gd name="connsiteX750" fmla="*/ 601694 w 1638300"/>
                <a:gd name="connsiteY750" fmla="*/ 1717072 h 1800225"/>
                <a:gd name="connsiteX751" fmla="*/ 613791 w 1638300"/>
                <a:gd name="connsiteY751" fmla="*/ 1702880 h 1800225"/>
                <a:gd name="connsiteX752" fmla="*/ 611981 w 1638300"/>
                <a:gd name="connsiteY752" fmla="*/ 1694022 h 1800225"/>
                <a:gd name="connsiteX753" fmla="*/ 606647 w 1638300"/>
                <a:gd name="connsiteY753" fmla="*/ 1688402 h 1800225"/>
                <a:gd name="connsiteX754" fmla="*/ 606552 w 1638300"/>
                <a:gd name="connsiteY754" fmla="*/ 1682782 h 1800225"/>
                <a:gd name="connsiteX755" fmla="*/ 570833 w 1638300"/>
                <a:gd name="connsiteY755" fmla="*/ 1703356 h 1800225"/>
                <a:gd name="connsiteX756" fmla="*/ 562451 w 1638300"/>
                <a:gd name="connsiteY756" fmla="*/ 1705737 h 1800225"/>
                <a:gd name="connsiteX757" fmla="*/ 545497 w 1638300"/>
                <a:gd name="connsiteY757" fmla="*/ 1719644 h 1800225"/>
                <a:gd name="connsiteX758" fmla="*/ 540353 w 1638300"/>
                <a:gd name="connsiteY758" fmla="*/ 1721072 h 1800225"/>
                <a:gd name="connsiteX759" fmla="*/ 474345 w 1638300"/>
                <a:gd name="connsiteY759" fmla="*/ 1717643 h 1800225"/>
                <a:gd name="connsiteX760" fmla="*/ 473297 w 1638300"/>
                <a:gd name="connsiteY760" fmla="*/ 1711071 h 1800225"/>
                <a:gd name="connsiteX761" fmla="*/ 462629 w 1638300"/>
                <a:gd name="connsiteY761" fmla="*/ 1690497 h 1800225"/>
                <a:gd name="connsiteX762" fmla="*/ 460819 w 1638300"/>
                <a:gd name="connsiteY762" fmla="*/ 1674400 h 1800225"/>
                <a:gd name="connsiteX763" fmla="*/ 449104 w 1638300"/>
                <a:gd name="connsiteY763" fmla="*/ 1644682 h 1800225"/>
                <a:gd name="connsiteX764" fmla="*/ 431006 w 1638300"/>
                <a:gd name="connsiteY764" fmla="*/ 1623156 h 1800225"/>
                <a:gd name="connsiteX765" fmla="*/ 448818 w 1638300"/>
                <a:gd name="connsiteY765" fmla="*/ 1624299 h 1800225"/>
                <a:gd name="connsiteX766" fmla="*/ 468916 w 1638300"/>
                <a:gd name="connsiteY766" fmla="*/ 1610963 h 1800225"/>
                <a:gd name="connsiteX767" fmla="*/ 470630 w 1638300"/>
                <a:gd name="connsiteY767" fmla="*/ 1606963 h 1800225"/>
                <a:gd name="connsiteX768" fmla="*/ 470440 w 1638300"/>
                <a:gd name="connsiteY768" fmla="*/ 1600200 h 1800225"/>
                <a:gd name="connsiteX769" fmla="*/ 461962 w 1638300"/>
                <a:gd name="connsiteY769" fmla="*/ 1600772 h 1800225"/>
                <a:gd name="connsiteX770" fmla="*/ 455581 w 1638300"/>
                <a:gd name="connsiteY770" fmla="*/ 1592104 h 1800225"/>
                <a:gd name="connsiteX771" fmla="*/ 454438 w 1638300"/>
                <a:gd name="connsiteY771" fmla="*/ 1573435 h 1800225"/>
                <a:gd name="connsiteX772" fmla="*/ 450818 w 1638300"/>
                <a:gd name="connsiteY772" fmla="*/ 1566291 h 1800225"/>
                <a:gd name="connsiteX773" fmla="*/ 442055 w 1638300"/>
                <a:gd name="connsiteY773" fmla="*/ 1557624 h 1800225"/>
                <a:gd name="connsiteX774" fmla="*/ 434150 w 1638300"/>
                <a:gd name="connsiteY774" fmla="*/ 1555909 h 1800225"/>
                <a:gd name="connsiteX775" fmla="*/ 431863 w 1638300"/>
                <a:gd name="connsiteY775" fmla="*/ 1551432 h 1800225"/>
                <a:gd name="connsiteX776" fmla="*/ 435007 w 1638300"/>
                <a:gd name="connsiteY776" fmla="*/ 1535811 h 1800225"/>
                <a:gd name="connsiteX777" fmla="*/ 443103 w 1638300"/>
                <a:gd name="connsiteY777" fmla="*/ 1529429 h 1800225"/>
                <a:gd name="connsiteX778" fmla="*/ 444151 w 1638300"/>
                <a:gd name="connsiteY778" fmla="*/ 1518095 h 1800225"/>
                <a:gd name="connsiteX779" fmla="*/ 456819 w 1638300"/>
                <a:gd name="connsiteY779" fmla="*/ 1509999 h 1800225"/>
                <a:gd name="connsiteX780" fmla="*/ 448246 w 1638300"/>
                <a:gd name="connsiteY780" fmla="*/ 1514856 h 1800225"/>
                <a:gd name="connsiteX781" fmla="*/ 425672 w 1638300"/>
                <a:gd name="connsiteY781" fmla="*/ 1519238 h 1800225"/>
                <a:gd name="connsiteX782" fmla="*/ 418528 w 1638300"/>
                <a:gd name="connsiteY782" fmla="*/ 1523619 h 1800225"/>
                <a:gd name="connsiteX783" fmla="*/ 411194 w 1638300"/>
                <a:gd name="connsiteY783" fmla="*/ 1512284 h 1800225"/>
                <a:gd name="connsiteX784" fmla="*/ 416433 w 1638300"/>
                <a:gd name="connsiteY784" fmla="*/ 1501997 h 1800225"/>
                <a:gd name="connsiteX785" fmla="*/ 417385 w 1638300"/>
                <a:gd name="connsiteY785" fmla="*/ 1485805 h 1800225"/>
                <a:gd name="connsiteX786" fmla="*/ 426529 w 1638300"/>
                <a:gd name="connsiteY786" fmla="*/ 1473613 h 1800225"/>
                <a:gd name="connsiteX787" fmla="*/ 439198 w 1638300"/>
                <a:gd name="connsiteY787" fmla="*/ 1464279 h 1800225"/>
                <a:gd name="connsiteX788" fmla="*/ 437578 w 1638300"/>
                <a:gd name="connsiteY788" fmla="*/ 1457040 h 1800225"/>
                <a:gd name="connsiteX789" fmla="*/ 429863 w 1638300"/>
                <a:gd name="connsiteY789" fmla="*/ 1458563 h 1800225"/>
                <a:gd name="connsiteX790" fmla="*/ 426529 w 1638300"/>
                <a:gd name="connsiteY790" fmla="*/ 1445229 h 1800225"/>
                <a:gd name="connsiteX791" fmla="*/ 428149 w 1638300"/>
                <a:gd name="connsiteY791" fmla="*/ 1436561 h 1800225"/>
                <a:gd name="connsiteX792" fmla="*/ 439960 w 1638300"/>
                <a:gd name="connsiteY792" fmla="*/ 1432179 h 1800225"/>
                <a:gd name="connsiteX793" fmla="*/ 439579 w 1638300"/>
                <a:gd name="connsiteY793" fmla="*/ 1428845 h 1800225"/>
                <a:gd name="connsiteX794" fmla="*/ 448246 w 1638300"/>
                <a:gd name="connsiteY794" fmla="*/ 1419225 h 1800225"/>
                <a:gd name="connsiteX795" fmla="*/ 423386 w 1638300"/>
                <a:gd name="connsiteY795" fmla="*/ 1360265 h 1800225"/>
                <a:gd name="connsiteX796" fmla="*/ 414433 w 1638300"/>
                <a:gd name="connsiteY796" fmla="*/ 1361790 h 1800225"/>
                <a:gd name="connsiteX797" fmla="*/ 411671 w 1638300"/>
                <a:gd name="connsiteY797" fmla="*/ 1354550 h 1800225"/>
                <a:gd name="connsiteX798" fmla="*/ 411099 w 1638300"/>
                <a:gd name="connsiteY798" fmla="*/ 1341215 h 1800225"/>
                <a:gd name="connsiteX799" fmla="*/ 417290 w 1638300"/>
                <a:gd name="connsiteY799" fmla="*/ 1330833 h 1800225"/>
                <a:gd name="connsiteX800" fmla="*/ 415195 w 1638300"/>
                <a:gd name="connsiteY800" fmla="*/ 1322070 h 1800225"/>
                <a:gd name="connsiteX801" fmla="*/ 410527 w 1638300"/>
                <a:gd name="connsiteY801" fmla="*/ 1317307 h 1800225"/>
                <a:gd name="connsiteX802" fmla="*/ 420052 w 1638300"/>
                <a:gd name="connsiteY802" fmla="*/ 1305306 h 1800225"/>
                <a:gd name="connsiteX803" fmla="*/ 419290 w 1638300"/>
                <a:gd name="connsiteY803" fmla="*/ 1291304 h 1800225"/>
                <a:gd name="connsiteX804" fmla="*/ 434340 w 1638300"/>
                <a:gd name="connsiteY804" fmla="*/ 1242536 h 1800225"/>
                <a:gd name="connsiteX805" fmla="*/ 419195 w 1638300"/>
                <a:gd name="connsiteY805" fmla="*/ 1247966 h 1800225"/>
                <a:gd name="connsiteX806" fmla="*/ 400240 w 1638300"/>
                <a:gd name="connsiteY806" fmla="*/ 1242632 h 1800225"/>
                <a:gd name="connsiteX807" fmla="*/ 384143 w 1638300"/>
                <a:gd name="connsiteY807" fmla="*/ 1250156 h 1800225"/>
                <a:gd name="connsiteX808" fmla="*/ 378904 w 1638300"/>
                <a:gd name="connsiteY808" fmla="*/ 1242251 h 1800225"/>
                <a:gd name="connsiteX809" fmla="*/ 372999 w 1638300"/>
                <a:gd name="connsiteY809" fmla="*/ 1243679 h 1800225"/>
                <a:gd name="connsiteX810" fmla="*/ 368998 w 1638300"/>
                <a:gd name="connsiteY810" fmla="*/ 1236440 h 1800225"/>
                <a:gd name="connsiteX811" fmla="*/ 363855 w 1638300"/>
                <a:gd name="connsiteY811" fmla="*/ 1237965 h 1800225"/>
                <a:gd name="connsiteX812" fmla="*/ 359569 w 1638300"/>
                <a:gd name="connsiteY812" fmla="*/ 1232345 h 1800225"/>
                <a:gd name="connsiteX813" fmla="*/ 355473 w 1638300"/>
                <a:gd name="connsiteY813" fmla="*/ 1232345 h 1800225"/>
                <a:gd name="connsiteX814" fmla="*/ 349853 w 1638300"/>
                <a:gd name="connsiteY814" fmla="*/ 1227963 h 1800225"/>
                <a:gd name="connsiteX815" fmla="*/ 333375 w 1638300"/>
                <a:gd name="connsiteY815" fmla="*/ 1227297 h 1800225"/>
                <a:gd name="connsiteX816" fmla="*/ 324231 w 1638300"/>
                <a:gd name="connsiteY816" fmla="*/ 1230439 h 1800225"/>
                <a:gd name="connsiteX817" fmla="*/ 313372 w 1638300"/>
                <a:gd name="connsiteY817" fmla="*/ 1222439 h 1800225"/>
                <a:gd name="connsiteX818" fmla="*/ 304609 w 1638300"/>
                <a:gd name="connsiteY818" fmla="*/ 1213771 h 1800225"/>
                <a:gd name="connsiteX819" fmla="*/ 292036 w 1638300"/>
                <a:gd name="connsiteY819" fmla="*/ 1193578 h 1800225"/>
                <a:gd name="connsiteX820" fmla="*/ 289750 w 1638300"/>
                <a:gd name="connsiteY820" fmla="*/ 1178052 h 1800225"/>
                <a:gd name="connsiteX821" fmla="*/ 293941 w 1638300"/>
                <a:gd name="connsiteY821" fmla="*/ 1175766 h 1800225"/>
                <a:gd name="connsiteX822" fmla="*/ 292513 w 1638300"/>
                <a:gd name="connsiteY822" fmla="*/ 1169384 h 1800225"/>
                <a:gd name="connsiteX823" fmla="*/ 303752 w 1638300"/>
                <a:gd name="connsiteY823" fmla="*/ 1154239 h 1800225"/>
                <a:gd name="connsiteX824" fmla="*/ 301466 w 1638300"/>
                <a:gd name="connsiteY824" fmla="*/ 1146906 h 1800225"/>
                <a:gd name="connsiteX825" fmla="*/ 294322 w 1638300"/>
                <a:gd name="connsiteY825" fmla="*/ 1135666 h 1800225"/>
                <a:gd name="connsiteX826" fmla="*/ 273939 w 1638300"/>
                <a:gd name="connsiteY826" fmla="*/ 1114140 h 1800225"/>
                <a:gd name="connsiteX827" fmla="*/ 270510 w 1638300"/>
                <a:gd name="connsiteY827" fmla="*/ 1118045 h 1800225"/>
                <a:gd name="connsiteX828" fmla="*/ 253555 w 1638300"/>
                <a:gd name="connsiteY828" fmla="*/ 1122712 h 1800225"/>
                <a:gd name="connsiteX829" fmla="*/ 246697 w 1638300"/>
                <a:gd name="connsiteY829" fmla="*/ 1109949 h 1800225"/>
                <a:gd name="connsiteX830" fmla="*/ 244030 w 1638300"/>
                <a:gd name="connsiteY830" fmla="*/ 1108615 h 1800225"/>
                <a:gd name="connsiteX831" fmla="*/ 238887 w 1638300"/>
                <a:gd name="connsiteY831" fmla="*/ 1111092 h 1800225"/>
                <a:gd name="connsiteX832" fmla="*/ 230791 w 1638300"/>
                <a:gd name="connsiteY832" fmla="*/ 1122998 h 1800225"/>
                <a:gd name="connsiteX833" fmla="*/ 234982 w 1638300"/>
                <a:gd name="connsiteY833" fmla="*/ 1130332 h 1800225"/>
                <a:gd name="connsiteX834" fmla="*/ 230505 w 1638300"/>
                <a:gd name="connsiteY834" fmla="*/ 1130713 h 1800225"/>
                <a:gd name="connsiteX835" fmla="*/ 224409 w 1638300"/>
                <a:gd name="connsiteY835" fmla="*/ 1126998 h 1800225"/>
                <a:gd name="connsiteX836" fmla="*/ 222313 w 1638300"/>
                <a:gd name="connsiteY836" fmla="*/ 1132618 h 1800225"/>
                <a:gd name="connsiteX837" fmla="*/ 224790 w 1638300"/>
                <a:gd name="connsiteY837" fmla="*/ 1139667 h 1800225"/>
                <a:gd name="connsiteX838" fmla="*/ 216694 w 1638300"/>
                <a:gd name="connsiteY838" fmla="*/ 1151573 h 1800225"/>
                <a:gd name="connsiteX839" fmla="*/ 217646 w 1638300"/>
                <a:gd name="connsiteY839" fmla="*/ 1156716 h 1800225"/>
                <a:gd name="connsiteX840" fmla="*/ 202120 w 1638300"/>
                <a:gd name="connsiteY840" fmla="*/ 1159383 h 1800225"/>
                <a:gd name="connsiteX841" fmla="*/ 202692 w 1638300"/>
                <a:gd name="connsiteY841" fmla="*/ 1164146 h 1800225"/>
                <a:gd name="connsiteX842" fmla="*/ 197929 w 1638300"/>
                <a:gd name="connsiteY842" fmla="*/ 1164431 h 1800225"/>
                <a:gd name="connsiteX843" fmla="*/ 195358 w 1638300"/>
                <a:gd name="connsiteY843" fmla="*/ 1177480 h 1800225"/>
                <a:gd name="connsiteX844" fmla="*/ 192405 w 1638300"/>
                <a:gd name="connsiteY844" fmla="*/ 1178243 h 1800225"/>
                <a:gd name="connsiteX845" fmla="*/ 190690 w 1638300"/>
                <a:gd name="connsiteY845" fmla="*/ 1173289 h 1800225"/>
                <a:gd name="connsiteX846" fmla="*/ 190976 w 1638300"/>
                <a:gd name="connsiteY846" fmla="*/ 1160812 h 1800225"/>
                <a:gd name="connsiteX847" fmla="*/ 186595 w 1638300"/>
                <a:gd name="connsiteY847" fmla="*/ 1160622 h 1800225"/>
                <a:gd name="connsiteX848" fmla="*/ 186023 w 1638300"/>
                <a:gd name="connsiteY848" fmla="*/ 1135380 h 1800225"/>
                <a:gd name="connsiteX849" fmla="*/ 170593 w 1638300"/>
                <a:gd name="connsiteY849" fmla="*/ 1146143 h 1800225"/>
                <a:gd name="connsiteX850" fmla="*/ 171736 w 1638300"/>
                <a:gd name="connsiteY850" fmla="*/ 1150620 h 1800225"/>
                <a:gd name="connsiteX851" fmla="*/ 166783 w 1638300"/>
                <a:gd name="connsiteY851" fmla="*/ 1155764 h 1800225"/>
                <a:gd name="connsiteX852" fmla="*/ 168116 w 1638300"/>
                <a:gd name="connsiteY852" fmla="*/ 1159383 h 1800225"/>
                <a:gd name="connsiteX853" fmla="*/ 161163 w 1638300"/>
                <a:gd name="connsiteY853" fmla="*/ 1164907 h 1800225"/>
                <a:gd name="connsiteX854" fmla="*/ 159258 w 1638300"/>
                <a:gd name="connsiteY854" fmla="*/ 1160716 h 1800225"/>
                <a:gd name="connsiteX855" fmla="*/ 155353 w 1638300"/>
                <a:gd name="connsiteY855" fmla="*/ 1162431 h 1800225"/>
                <a:gd name="connsiteX856" fmla="*/ 157067 w 1638300"/>
                <a:gd name="connsiteY856" fmla="*/ 1160526 h 1800225"/>
                <a:gd name="connsiteX857" fmla="*/ 154591 w 1638300"/>
                <a:gd name="connsiteY857" fmla="*/ 1153478 h 1800225"/>
                <a:gd name="connsiteX858" fmla="*/ 150114 w 1638300"/>
                <a:gd name="connsiteY858" fmla="*/ 1155859 h 1800225"/>
                <a:gd name="connsiteX859" fmla="*/ 148018 w 1638300"/>
                <a:gd name="connsiteY859" fmla="*/ 1145381 h 1800225"/>
                <a:gd name="connsiteX860" fmla="*/ 141827 w 1638300"/>
                <a:gd name="connsiteY860" fmla="*/ 1151287 h 1800225"/>
                <a:gd name="connsiteX861" fmla="*/ 132969 w 1638300"/>
                <a:gd name="connsiteY861" fmla="*/ 1153287 h 1800225"/>
                <a:gd name="connsiteX862" fmla="*/ 133255 w 1638300"/>
                <a:gd name="connsiteY862" fmla="*/ 1157764 h 1800225"/>
                <a:gd name="connsiteX863" fmla="*/ 128587 w 1638300"/>
                <a:gd name="connsiteY863" fmla="*/ 1160431 h 1800225"/>
                <a:gd name="connsiteX864" fmla="*/ 128111 w 1638300"/>
                <a:gd name="connsiteY864" fmla="*/ 1154145 h 1800225"/>
                <a:gd name="connsiteX865" fmla="*/ 125635 w 1638300"/>
                <a:gd name="connsiteY865" fmla="*/ 1154145 h 1800225"/>
                <a:gd name="connsiteX866" fmla="*/ 125825 w 1638300"/>
                <a:gd name="connsiteY866" fmla="*/ 1142619 h 1800225"/>
                <a:gd name="connsiteX867" fmla="*/ 119443 w 1638300"/>
                <a:gd name="connsiteY867" fmla="*/ 1132237 h 1800225"/>
                <a:gd name="connsiteX868" fmla="*/ 121348 w 1638300"/>
                <a:gd name="connsiteY868" fmla="*/ 1129094 h 1800225"/>
                <a:gd name="connsiteX869" fmla="*/ 112204 w 1638300"/>
                <a:gd name="connsiteY869" fmla="*/ 1122522 h 1800225"/>
                <a:gd name="connsiteX870" fmla="*/ 124968 w 1638300"/>
                <a:gd name="connsiteY870" fmla="*/ 1120997 h 1800225"/>
                <a:gd name="connsiteX871" fmla="*/ 126682 w 1638300"/>
                <a:gd name="connsiteY871" fmla="*/ 1125760 h 1800225"/>
                <a:gd name="connsiteX872" fmla="*/ 129730 w 1638300"/>
                <a:gd name="connsiteY872" fmla="*/ 1125950 h 1800225"/>
                <a:gd name="connsiteX873" fmla="*/ 122396 w 1638300"/>
                <a:gd name="connsiteY873" fmla="*/ 1130046 h 1800225"/>
                <a:gd name="connsiteX874" fmla="*/ 130302 w 1638300"/>
                <a:gd name="connsiteY874" fmla="*/ 1126331 h 1800225"/>
                <a:gd name="connsiteX875" fmla="*/ 129254 w 1638300"/>
                <a:gd name="connsiteY875" fmla="*/ 1117092 h 1800225"/>
                <a:gd name="connsiteX876" fmla="*/ 139732 w 1638300"/>
                <a:gd name="connsiteY876" fmla="*/ 1111568 h 1800225"/>
                <a:gd name="connsiteX877" fmla="*/ 136398 w 1638300"/>
                <a:gd name="connsiteY877" fmla="*/ 1112234 h 1800225"/>
                <a:gd name="connsiteX878" fmla="*/ 133731 w 1638300"/>
                <a:gd name="connsiteY878" fmla="*/ 1107186 h 1800225"/>
                <a:gd name="connsiteX879" fmla="*/ 138303 w 1638300"/>
                <a:gd name="connsiteY879" fmla="*/ 1103662 h 1800225"/>
                <a:gd name="connsiteX880" fmla="*/ 134302 w 1638300"/>
                <a:gd name="connsiteY880" fmla="*/ 1094994 h 1800225"/>
                <a:gd name="connsiteX881" fmla="*/ 123920 w 1638300"/>
                <a:gd name="connsiteY881" fmla="*/ 1097471 h 1800225"/>
                <a:gd name="connsiteX882" fmla="*/ 116110 w 1638300"/>
                <a:gd name="connsiteY882" fmla="*/ 1074801 h 1800225"/>
                <a:gd name="connsiteX883" fmla="*/ 125825 w 1638300"/>
                <a:gd name="connsiteY883" fmla="*/ 1071944 h 1800225"/>
                <a:gd name="connsiteX884" fmla="*/ 125063 w 1638300"/>
                <a:gd name="connsiteY884" fmla="*/ 1070420 h 1800225"/>
                <a:gd name="connsiteX885" fmla="*/ 115443 w 1638300"/>
                <a:gd name="connsiteY885" fmla="*/ 1073182 h 1800225"/>
                <a:gd name="connsiteX886" fmla="*/ 114205 w 1638300"/>
                <a:gd name="connsiteY886" fmla="*/ 1069943 h 1800225"/>
                <a:gd name="connsiteX887" fmla="*/ 101155 w 1638300"/>
                <a:gd name="connsiteY887" fmla="*/ 1074325 h 1800225"/>
                <a:gd name="connsiteX888" fmla="*/ 96488 w 1638300"/>
                <a:gd name="connsiteY888" fmla="*/ 1079849 h 1800225"/>
                <a:gd name="connsiteX889" fmla="*/ 85249 w 1638300"/>
                <a:gd name="connsiteY889" fmla="*/ 1078325 h 1800225"/>
                <a:gd name="connsiteX890" fmla="*/ 75628 w 1638300"/>
                <a:gd name="connsiteY890" fmla="*/ 1082421 h 1800225"/>
                <a:gd name="connsiteX891" fmla="*/ 74676 w 1638300"/>
                <a:gd name="connsiteY891" fmla="*/ 1078230 h 1800225"/>
                <a:gd name="connsiteX892" fmla="*/ 71247 w 1638300"/>
                <a:gd name="connsiteY892" fmla="*/ 1078611 h 1800225"/>
                <a:gd name="connsiteX893" fmla="*/ 64579 w 1638300"/>
                <a:gd name="connsiteY893" fmla="*/ 1066038 h 1800225"/>
                <a:gd name="connsiteX894" fmla="*/ 57626 w 1638300"/>
                <a:gd name="connsiteY894" fmla="*/ 1060704 h 1800225"/>
                <a:gd name="connsiteX895" fmla="*/ 56388 w 1638300"/>
                <a:gd name="connsiteY895" fmla="*/ 1065466 h 1800225"/>
                <a:gd name="connsiteX896" fmla="*/ 53626 w 1638300"/>
                <a:gd name="connsiteY896" fmla="*/ 1061752 h 1800225"/>
                <a:gd name="connsiteX897" fmla="*/ 48387 w 1638300"/>
                <a:gd name="connsiteY897" fmla="*/ 1067276 h 1800225"/>
                <a:gd name="connsiteX898" fmla="*/ 42958 w 1638300"/>
                <a:gd name="connsiteY898" fmla="*/ 1052799 h 1800225"/>
                <a:gd name="connsiteX899" fmla="*/ 36195 w 1638300"/>
                <a:gd name="connsiteY899" fmla="*/ 1048417 h 1800225"/>
                <a:gd name="connsiteX900" fmla="*/ 38481 w 1638300"/>
                <a:gd name="connsiteY900" fmla="*/ 1043654 h 1800225"/>
                <a:gd name="connsiteX901" fmla="*/ 32671 w 1638300"/>
                <a:gd name="connsiteY901" fmla="*/ 1038035 h 1800225"/>
                <a:gd name="connsiteX902" fmla="*/ 36576 w 1638300"/>
                <a:gd name="connsiteY902" fmla="*/ 1017080 h 1800225"/>
                <a:gd name="connsiteX903" fmla="*/ 29527 w 1638300"/>
                <a:gd name="connsiteY903" fmla="*/ 1017080 h 1800225"/>
                <a:gd name="connsiteX904" fmla="*/ 21622 w 1638300"/>
                <a:gd name="connsiteY904" fmla="*/ 998125 h 1800225"/>
                <a:gd name="connsiteX905" fmla="*/ 16288 w 1638300"/>
                <a:gd name="connsiteY905" fmla="*/ 995553 h 1800225"/>
                <a:gd name="connsiteX906" fmla="*/ 18383 w 1638300"/>
                <a:gd name="connsiteY906" fmla="*/ 987171 h 1800225"/>
                <a:gd name="connsiteX907" fmla="*/ 23717 w 1638300"/>
                <a:gd name="connsiteY907" fmla="*/ 980027 h 1800225"/>
                <a:gd name="connsiteX908" fmla="*/ 17716 w 1638300"/>
                <a:gd name="connsiteY908" fmla="*/ 956977 h 1800225"/>
                <a:gd name="connsiteX909" fmla="*/ 13811 w 1638300"/>
                <a:gd name="connsiteY909" fmla="*/ 958405 h 1800225"/>
                <a:gd name="connsiteX910" fmla="*/ 9525 w 1638300"/>
                <a:gd name="connsiteY910" fmla="*/ 955263 h 1800225"/>
                <a:gd name="connsiteX911" fmla="*/ 1130236 w 1638300"/>
                <a:gd name="connsiteY911" fmla="*/ 233362 h 1800225"/>
                <a:gd name="connsiteX912" fmla="*/ 1134046 w 1638300"/>
                <a:gd name="connsiteY912" fmla="*/ 239459 h 1800225"/>
                <a:gd name="connsiteX913" fmla="*/ 1141000 w 1638300"/>
                <a:gd name="connsiteY913" fmla="*/ 237173 h 1800225"/>
                <a:gd name="connsiteX914" fmla="*/ 1144238 w 1638300"/>
                <a:gd name="connsiteY914" fmla="*/ 243174 h 1800225"/>
                <a:gd name="connsiteX915" fmla="*/ 1145381 w 1638300"/>
                <a:gd name="connsiteY915" fmla="*/ 241459 h 1800225"/>
                <a:gd name="connsiteX916" fmla="*/ 1149382 w 1638300"/>
                <a:gd name="connsiteY916" fmla="*/ 245269 h 1800225"/>
                <a:gd name="connsiteX917" fmla="*/ 1145762 w 1638300"/>
                <a:gd name="connsiteY917" fmla="*/ 239363 h 1800225"/>
                <a:gd name="connsiteX918" fmla="*/ 1135951 w 1638300"/>
                <a:gd name="connsiteY918" fmla="*/ 231934 h 1800225"/>
                <a:gd name="connsiteX919" fmla="*/ 1130236 w 1638300"/>
                <a:gd name="connsiteY919" fmla="*/ 23336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</a:cxnLst>
              <a:rect l="l" t="t" r="r" b="b"/>
              <a:pathLst>
                <a:path w="1638300" h="1800225">
                  <a:moveTo>
                    <a:pt x="1304639" y="213551"/>
                  </a:moveTo>
                  <a:lnTo>
                    <a:pt x="1310926" y="203073"/>
                  </a:lnTo>
                  <a:lnTo>
                    <a:pt x="1319403" y="204026"/>
                  </a:lnTo>
                  <a:lnTo>
                    <a:pt x="1317879" y="217170"/>
                  </a:lnTo>
                  <a:lnTo>
                    <a:pt x="1310830" y="212979"/>
                  </a:lnTo>
                  <a:lnTo>
                    <a:pt x="1310450" y="215932"/>
                  </a:lnTo>
                  <a:lnTo>
                    <a:pt x="1307497" y="216218"/>
                  </a:lnTo>
                  <a:lnTo>
                    <a:pt x="1304639" y="213551"/>
                  </a:lnTo>
                  <a:close/>
                  <a:moveTo>
                    <a:pt x="9525" y="955263"/>
                  </a:moveTo>
                  <a:lnTo>
                    <a:pt x="18859" y="949262"/>
                  </a:lnTo>
                  <a:lnTo>
                    <a:pt x="28861" y="958215"/>
                  </a:lnTo>
                  <a:lnTo>
                    <a:pt x="38290" y="962692"/>
                  </a:lnTo>
                  <a:lnTo>
                    <a:pt x="38195" y="937451"/>
                  </a:lnTo>
                  <a:lnTo>
                    <a:pt x="49530" y="928878"/>
                  </a:lnTo>
                  <a:lnTo>
                    <a:pt x="67818" y="926021"/>
                  </a:lnTo>
                  <a:lnTo>
                    <a:pt x="68580" y="903827"/>
                  </a:lnTo>
                  <a:lnTo>
                    <a:pt x="80867" y="898970"/>
                  </a:lnTo>
                  <a:lnTo>
                    <a:pt x="97536" y="884111"/>
                  </a:lnTo>
                  <a:lnTo>
                    <a:pt x="94107" y="882968"/>
                  </a:lnTo>
                  <a:lnTo>
                    <a:pt x="101346" y="871442"/>
                  </a:lnTo>
                  <a:lnTo>
                    <a:pt x="93345" y="863346"/>
                  </a:lnTo>
                  <a:lnTo>
                    <a:pt x="92488" y="856393"/>
                  </a:lnTo>
                  <a:lnTo>
                    <a:pt x="94583" y="851154"/>
                  </a:lnTo>
                  <a:lnTo>
                    <a:pt x="93059" y="846297"/>
                  </a:lnTo>
                  <a:lnTo>
                    <a:pt x="95726" y="845344"/>
                  </a:lnTo>
                  <a:lnTo>
                    <a:pt x="94869" y="842106"/>
                  </a:lnTo>
                  <a:lnTo>
                    <a:pt x="98203" y="840963"/>
                  </a:lnTo>
                  <a:lnTo>
                    <a:pt x="99060" y="836200"/>
                  </a:lnTo>
                  <a:lnTo>
                    <a:pt x="81058" y="840105"/>
                  </a:lnTo>
                  <a:lnTo>
                    <a:pt x="85439" y="826104"/>
                  </a:lnTo>
                  <a:lnTo>
                    <a:pt x="79629" y="823913"/>
                  </a:lnTo>
                  <a:lnTo>
                    <a:pt x="79629" y="815245"/>
                  </a:lnTo>
                  <a:lnTo>
                    <a:pt x="84487" y="814483"/>
                  </a:lnTo>
                  <a:lnTo>
                    <a:pt x="97250" y="797147"/>
                  </a:lnTo>
                  <a:lnTo>
                    <a:pt x="105251" y="762571"/>
                  </a:lnTo>
                  <a:lnTo>
                    <a:pt x="111157" y="753904"/>
                  </a:lnTo>
                  <a:lnTo>
                    <a:pt x="110966" y="748855"/>
                  </a:lnTo>
                  <a:lnTo>
                    <a:pt x="114205" y="749618"/>
                  </a:lnTo>
                  <a:lnTo>
                    <a:pt x="124015" y="742760"/>
                  </a:lnTo>
                  <a:lnTo>
                    <a:pt x="132112" y="749522"/>
                  </a:lnTo>
                  <a:lnTo>
                    <a:pt x="148018" y="749237"/>
                  </a:lnTo>
                  <a:lnTo>
                    <a:pt x="148971" y="740473"/>
                  </a:lnTo>
                  <a:lnTo>
                    <a:pt x="153638" y="732568"/>
                  </a:lnTo>
                  <a:lnTo>
                    <a:pt x="165830" y="725710"/>
                  </a:lnTo>
                  <a:lnTo>
                    <a:pt x="176498" y="734568"/>
                  </a:lnTo>
                  <a:lnTo>
                    <a:pt x="171640" y="745331"/>
                  </a:lnTo>
                  <a:lnTo>
                    <a:pt x="172593" y="754571"/>
                  </a:lnTo>
                  <a:lnTo>
                    <a:pt x="168021" y="765810"/>
                  </a:lnTo>
                  <a:lnTo>
                    <a:pt x="179927" y="778097"/>
                  </a:lnTo>
                  <a:lnTo>
                    <a:pt x="208883" y="788670"/>
                  </a:lnTo>
                  <a:lnTo>
                    <a:pt x="222218" y="802005"/>
                  </a:lnTo>
                  <a:lnTo>
                    <a:pt x="236410" y="806577"/>
                  </a:lnTo>
                  <a:lnTo>
                    <a:pt x="258318" y="802863"/>
                  </a:lnTo>
                  <a:lnTo>
                    <a:pt x="289084" y="801529"/>
                  </a:lnTo>
                  <a:lnTo>
                    <a:pt x="289369" y="803243"/>
                  </a:lnTo>
                  <a:lnTo>
                    <a:pt x="300418" y="796290"/>
                  </a:lnTo>
                  <a:lnTo>
                    <a:pt x="313087" y="795052"/>
                  </a:lnTo>
                  <a:lnTo>
                    <a:pt x="314134" y="790194"/>
                  </a:lnTo>
                  <a:lnTo>
                    <a:pt x="327946" y="785241"/>
                  </a:lnTo>
                  <a:lnTo>
                    <a:pt x="331279" y="792289"/>
                  </a:lnTo>
                  <a:lnTo>
                    <a:pt x="334327" y="791528"/>
                  </a:lnTo>
                  <a:lnTo>
                    <a:pt x="341662" y="795528"/>
                  </a:lnTo>
                  <a:lnTo>
                    <a:pt x="349472" y="803243"/>
                  </a:lnTo>
                  <a:lnTo>
                    <a:pt x="356235" y="795433"/>
                  </a:lnTo>
                  <a:lnTo>
                    <a:pt x="354521" y="793147"/>
                  </a:lnTo>
                  <a:lnTo>
                    <a:pt x="357378" y="790099"/>
                  </a:lnTo>
                  <a:lnTo>
                    <a:pt x="374142" y="781145"/>
                  </a:lnTo>
                  <a:lnTo>
                    <a:pt x="372523" y="776192"/>
                  </a:lnTo>
                  <a:lnTo>
                    <a:pt x="376523" y="774764"/>
                  </a:lnTo>
                  <a:lnTo>
                    <a:pt x="380238" y="764191"/>
                  </a:lnTo>
                  <a:lnTo>
                    <a:pt x="374904" y="762286"/>
                  </a:lnTo>
                  <a:lnTo>
                    <a:pt x="375761" y="756381"/>
                  </a:lnTo>
                  <a:lnTo>
                    <a:pt x="370427" y="756476"/>
                  </a:lnTo>
                  <a:lnTo>
                    <a:pt x="369951" y="759619"/>
                  </a:lnTo>
                  <a:lnTo>
                    <a:pt x="362426" y="752951"/>
                  </a:lnTo>
                  <a:lnTo>
                    <a:pt x="370332" y="736759"/>
                  </a:lnTo>
                  <a:lnTo>
                    <a:pt x="357283" y="732663"/>
                  </a:lnTo>
                  <a:lnTo>
                    <a:pt x="359473" y="727139"/>
                  </a:lnTo>
                  <a:lnTo>
                    <a:pt x="348710" y="720376"/>
                  </a:lnTo>
                  <a:lnTo>
                    <a:pt x="339090" y="709232"/>
                  </a:lnTo>
                  <a:lnTo>
                    <a:pt x="347567" y="706850"/>
                  </a:lnTo>
                  <a:lnTo>
                    <a:pt x="344138" y="699897"/>
                  </a:lnTo>
                  <a:lnTo>
                    <a:pt x="345472" y="698088"/>
                  </a:lnTo>
                  <a:lnTo>
                    <a:pt x="341185" y="697802"/>
                  </a:lnTo>
                  <a:lnTo>
                    <a:pt x="346996" y="690563"/>
                  </a:lnTo>
                  <a:lnTo>
                    <a:pt x="343948" y="691134"/>
                  </a:lnTo>
                  <a:lnTo>
                    <a:pt x="343471" y="685705"/>
                  </a:lnTo>
                  <a:lnTo>
                    <a:pt x="340614" y="685229"/>
                  </a:lnTo>
                  <a:lnTo>
                    <a:pt x="340423" y="680466"/>
                  </a:lnTo>
                  <a:lnTo>
                    <a:pt x="336804" y="679228"/>
                  </a:lnTo>
                  <a:lnTo>
                    <a:pt x="331470" y="666465"/>
                  </a:lnTo>
                  <a:lnTo>
                    <a:pt x="332613" y="659797"/>
                  </a:lnTo>
                  <a:lnTo>
                    <a:pt x="339185" y="653987"/>
                  </a:lnTo>
                  <a:lnTo>
                    <a:pt x="333470" y="651129"/>
                  </a:lnTo>
                  <a:lnTo>
                    <a:pt x="342138" y="640747"/>
                  </a:lnTo>
                  <a:lnTo>
                    <a:pt x="333661" y="633413"/>
                  </a:lnTo>
                  <a:lnTo>
                    <a:pt x="329660" y="635889"/>
                  </a:lnTo>
                  <a:lnTo>
                    <a:pt x="324231" y="624745"/>
                  </a:lnTo>
                  <a:lnTo>
                    <a:pt x="321754" y="625412"/>
                  </a:lnTo>
                  <a:lnTo>
                    <a:pt x="319468" y="619696"/>
                  </a:lnTo>
                  <a:lnTo>
                    <a:pt x="309562" y="610267"/>
                  </a:lnTo>
                  <a:lnTo>
                    <a:pt x="302514" y="589693"/>
                  </a:lnTo>
                  <a:lnTo>
                    <a:pt x="291751" y="572834"/>
                  </a:lnTo>
                  <a:lnTo>
                    <a:pt x="281559" y="538449"/>
                  </a:lnTo>
                  <a:lnTo>
                    <a:pt x="286607" y="536163"/>
                  </a:lnTo>
                  <a:lnTo>
                    <a:pt x="295942" y="538734"/>
                  </a:lnTo>
                  <a:lnTo>
                    <a:pt x="313182" y="527495"/>
                  </a:lnTo>
                  <a:lnTo>
                    <a:pt x="317373" y="522541"/>
                  </a:lnTo>
                  <a:lnTo>
                    <a:pt x="320040" y="510445"/>
                  </a:lnTo>
                  <a:lnTo>
                    <a:pt x="329565" y="505396"/>
                  </a:lnTo>
                  <a:lnTo>
                    <a:pt x="330803" y="493014"/>
                  </a:lnTo>
                  <a:lnTo>
                    <a:pt x="335756" y="488538"/>
                  </a:lnTo>
                  <a:lnTo>
                    <a:pt x="328898" y="476345"/>
                  </a:lnTo>
                  <a:lnTo>
                    <a:pt x="331089" y="471583"/>
                  </a:lnTo>
                  <a:lnTo>
                    <a:pt x="327946" y="464534"/>
                  </a:lnTo>
                  <a:lnTo>
                    <a:pt x="348329" y="466440"/>
                  </a:lnTo>
                  <a:lnTo>
                    <a:pt x="362998" y="459772"/>
                  </a:lnTo>
                  <a:lnTo>
                    <a:pt x="361474" y="454057"/>
                  </a:lnTo>
                  <a:lnTo>
                    <a:pt x="353758" y="451485"/>
                  </a:lnTo>
                  <a:lnTo>
                    <a:pt x="348425" y="433387"/>
                  </a:lnTo>
                  <a:lnTo>
                    <a:pt x="350139" y="423672"/>
                  </a:lnTo>
                  <a:lnTo>
                    <a:pt x="361283" y="417005"/>
                  </a:lnTo>
                  <a:lnTo>
                    <a:pt x="364807" y="407194"/>
                  </a:lnTo>
                  <a:lnTo>
                    <a:pt x="363855" y="398145"/>
                  </a:lnTo>
                  <a:lnTo>
                    <a:pt x="357854" y="392811"/>
                  </a:lnTo>
                  <a:lnTo>
                    <a:pt x="359283" y="386429"/>
                  </a:lnTo>
                  <a:lnTo>
                    <a:pt x="355092" y="385762"/>
                  </a:lnTo>
                  <a:lnTo>
                    <a:pt x="356902" y="364522"/>
                  </a:lnTo>
                  <a:lnTo>
                    <a:pt x="325279" y="359664"/>
                  </a:lnTo>
                  <a:lnTo>
                    <a:pt x="324326" y="367189"/>
                  </a:lnTo>
                  <a:lnTo>
                    <a:pt x="334423" y="368808"/>
                  </a:lnTo>
                  <a:lnTo>
                    <a:pt x="330708" y="373856"/>
                  </a:lnTo>
                  <a:lnTo>
                    <a:pt x="322231" y="378047"/>
                  </a:lnTo>
                  <a:lnTo>
                    <a:pt x="316611" y="374428"/>
                  </a:lnTo>
                  <a:lnTo>
                    <a:pt x="321088" y="349377"/>
                  </a:lnTo>
                  <a:lnTo>
                    <a:pt x="318135" y="347662"/>
                  </a:lnTo>
                  <a:lnTo>
                    <a:pt x="318802" y="342138"/>
                  </a:lnTo>
                  <a:lnTo>
                    <a:pt x="314801" y="336709"/>
                  </a:lnTo>
                  <a:lnTo>
                    <a:pt x="301466" y="329184"/>
                  </a:lnTo>
                  <a:lnTo>
                    <a:pt x="294227" y="336137"/>
                  </a:lnTo>
                  <a:lnTo>
                    <a:pt x="288512" y="332042"/>
                  </a:lnTo>
                  <a:lnTo>
                    <a:pt x="286988" y="334423"/>
                  </a:lnTo>
                  <a:lnTo>
                    <a:pt x="279463" y="331184"/>
                  </a:lnTo>
                  <a:lnTo>
                    <a:pt x="271653" y="339185"/>
                  </a:lnTo>
                  <a:lnTo>
                    <a:pt x="264033" y="332137"/>
                  </a:lnTo>
                  <a:lnTo>
                    <a:pt x="255365" y="335566"/>
                  </a:lnTo>
                  <a:lnTo>
                    <a:pt x="251269" y="328899"/>
                  </a:lnTo>
                  <a:lnTo>
                    <a:pt x="257937" y="319564"/>
                  </a:lnTo>
                  <a:lnTo>
                    <a:pt x="240411" y="312896"/>
                  </a:lnTo>
                  <a:lnTo>
                    <a:pt x="236696" y="308801"/>
                  </a:lnTo>
                  <a:lnTo>
                    <a:pt x="226123" y="312230"/>
                  </a:lnTo>
                  <a:lnTo>
                    <a:pt x="206692" y="311658"/>
                  </a:lnTo>
                  <a:lnTo>
                    <a:pt x="208597" y="294989"/>
                  </a:lnTo>
                  <a:lnTo>
                    <a:pt x="237839" y="268796"/>
                  </a:lnTo>
                  <a:lnTo>
                    <a:pt x="270129" y="245078"/>
                  </a:lnTo>
                  <a:lnTo>
                    <a:pt x="267938" y="239554"/>
                  </a:lnTo>
                  <a:lnTo>
                    <a:pt x="270605" y="233649"/>
                  </a:lnTo>
                  <a:lnTo>
                    <a:pt x="265938" y="230029"/>
                  </a:lnTo>
                  <a:lnTo>
                    <a:pt x="273939" y="224314"/>
                  </a:lnTo>
                  <a:lnTo>
                    <a:pt x="267462" y="215551"/>
                  </a:lnTo>
                  <a:lnTo>
                    <a:pt x="264985" y="202502"/>
                  </a:lnTo>
                  <a:lnTo>
                    <a:pt x="279082" y="193072"/>
                  </a:lnTo>
                  <a:lnTo>
                    <a:pt x="289179" y="195929"/>
                  </a:lnTo>
                  <a:lnTo>
                    <a:pt x="298609" y="206693"/>
                  </a:lnTo>
                  <a:lnTo>
                    <a:pt x="305276" y="206502"/>
                  </a:lnTo>
                  <a:lnTo>
                    <a:pt x="305276" y="209836"/>
                  </a:lnTo>
                  <a:lnTo>
                    <a:pt x="314611" y="210217"/>
                  </a:lnTo>
                  <a:lnTo>
                    <a:pt x="314611" y="237839"/>
                  </a:lnTo>
                  <a:lnTo>
                    <a:pt x="326612" y="237077"/>
                  </a:lnTo>
                  <a:lnTo>
                    <a:pt x="333470" y="198311"/>
                  </a:lnTo>
                  <a:lnTo>
                    <a:pt x="339090" y="195072"/>
                  </a:lnTo>
                  <a:lnTo>
                    <a:pt x="349186" y="180880"/>
                  </a:lnTo>
                  <a:lnTo>
                    <a:pt x="350139" y="168593"/>
                  </a:lnTo>
                  <a:lnTo>
                    <a:pt x="359473" y="154115"/>
                  </a:lnTo>
                  <a:lnTo>
                    <a:pt x="369475" y="153257"/>
                  </a:lnTo>
                  <a:lnTo>
                    <a:pt x="368427" y="155162"/>
                  </a:lnTo>
                  <a:lnTo>
                    <a:pt x="399478" y="151543"/>
                  </a:lnTo>
                  <a:lnTo>
                    <a:pt x="409670" y="143542"/>
                  </a:lnTo>
                  <a:lnTo>
                    <a:pt x="425291" y="143923"/>
                  </a:lnTo>
                  <a:lnTo>
                    <a:pt x="431006" y="148685"/>
                  </a:lnTo>
                  <a:lnTo>
                    <a:pt x="435673" y="158591"/>
                  </a:lnTo>
                  <a:lnTo>
                    <a:pt x="433864" y="171260"/>
                  </a:lnTo>
                  <a:lnTo>
                    <a:pt x="447199" y="166021"/>
                  </a:lnTo>
                  <a:lnTo>
                    <a:pt x="449199" y="173260"/>
                  </a:lnTo>
                  <a:lnTo>
                    <a:pt x="465010" y="169641"/>
                  </a:lnTo>
                  <a:lnTo>
                    <a:pt x="489394" y="173641"/>
                  </a:lnTo>
                  <a:lnTo>
                    <a:pt x="527590" y="191072"/>
                  </a:lnTo>
                  <a:lnTo>
                    <a:pt x="537496" y="205169"/>
                  </a:lnTo>
                  <a:lnTo>
                    <a:pt x="559594" y="210884"/>
                  </a:lnTo>
                  <a:lnTo>
                    <a:pt x="560356" y="213551"/>
                  </a:lnTo>
                  <a:lnTo>
                    <a:pt x="552640" y="226124"/>
                  </a:lnTo>
                  <a:lnTo>
                    <a:pt x="551783" y="243269"/>
                  </a:lnTo>
                  <a:lnTo>
                    <a:pt x="566928" y="247460"/>
                  </a:lnTo>
                  <a:lnTo>
                    <a:pt x="570547" y="255461"/>
                  </a:lnTo>
                  <a:lnTo>
                    <a:pt x="576358" y="247269"/>
                  </a:lnTo>
                  <a:lnTo>
                    <a:pt x="589026" y="239744"/>
                  </a:lnTo>
                  <a:lnTo>
                    <a:pt x="606742" y="245269"/>
                  </a:lnTo>
                  <a:lnTo>
                    <a:pt x="614839" y="231553"/>
                  </a:lnTo>
                  <a:lnTo>
                    <a:pt x="625030" y="222504"/>
                  </a:lnTo>
                  <a:lnTo>
                    <a:pt x="640556" y="223552"/>
                  </a:lnTo>
                  <a:lnTo>
                    <a:pt x="659511" y="217646"/>
                  </a:lnTo>
                  <a:lnTo>
                    <a:pt x="673132" y="208502"/>
                  </a:lnTo>
                  <a:lnTo>
                    <a:pt x="661416" y="209741"/>
                  </a:lnTo>
                  <a:lnTo>
                    <a:pt x="653510" y="193167"/>
                  </a:lnTo>
                  <a:lnTo>
                    <a:pt x="655415" y="174403"/>
                  </a:lnTo>
                  <a:lnTo>
                    <a:pt x="665417" y="158210"/>
                  </a:lnTo>
                  <a:lnTo>
                    <a:pt x="669322" y="156972"/>
                  </a:lnTo>
                  <a:lnTo>
                    <a:pt x="674751" y="166402"/>
                  </a:lnTo>
                  <a:lnTo>
                    <a:pt x="679609" y="167831"/>
                  </a:lnTo>
                  <a:lnTo>
                    <a:pt x="674275" y="181261"/>
                  </a:lnTo>
                  <a:lnTo>
                    <a:pt x="672560" y="195739"/>
                  </a:lnTo>
                  <a:lnTo>
                    <a:pt x="678085" y="197263"/>
                  </a:lnTo>
                  <a:lnTo>
                    <a:pt x="680371" y="187547"/>
                  </a:lnTo>
                  <a:lnTo>
                    <a:pt x="686371" y="189071"/>
                  </a:lnTo>
                  <a:lnTo>
                    <a:pt x="700945" y="185452"/>
                  </a:lnTo>
                  <a:lnTo>
                    <a:pt x="707422" y="186595"/>
                  </a:lnTo>
                  <a:lnTo>
                    <a:pt x="708279" y="169831"/>
                  </a:lnTo>
                  <a:lnTo>
                    <a:pt x="714470" y="163449"/>
                  </a:lnTo>
                  <a:lnTo>
                    <a:pt x="723709" y="167640"/>
                  </a:lnTo>
                  <a:lnTo>
                    <a:pt x="733615" y="165449"/>
                  </a:lnTo>
                  <a:lnTo>
                    <a:pt x="736092" y="156782"/>
                  </a:lnTo>
                  <a:lnTo>
                    <a:pt x="728091" y="146114"/>
                  </a:lnTo>
                  <a:lnTo>
                    <a:pt x="727805" y="133160"/>
                  </a:lnTo>
                  <a:lnTo>
                    <a:pt x="735139" y="122301"/>
                  </a:lnTo>
                  <a:lnTo>
                    <a:pt x="753142" y="111919"/>
                  </a:lnTo>
                  <a:lnTo>
                    <a:pt x="753427" y="107633"/>
                  </a:lnTo>
                  <a:lnTo>
                    <a:pt x="761714" y="96869"/>
                  </a:lnTo>
                  <a:lnTo>
                    <a:pt x="763714" y="88964"/>
                  </a:lnTo>
                  <a:lnTo>
                    <a:pt x="762095" y="78677"/>
                  </a:lnTo>
                  <a:lnTo>
                    <a:pt x="766000" y="70961"/>
                  </a:lnTo>
                  <a:lnTo>
                    <a:pt x="779240" y="61912"/>
                  </a:lnTo>
                  <a:lnTo>
                    <a:pt x="790003" y="36957"/>
                  </a:lnTo>
                  <a:lnTo>
                    <a:pt x="788479" y="31147"/>
                  </a:lnTo>
                  <a:lnTo>
                    <a:pt x="794290" y="22193"/>
                  </a:lnTo>
                  <a:lnTo>
                    <a:pt x="789242" y="12383"/>
                  </a:lnTo>
                  <a:lnTo>
                    <a:pt x="797433" y="9525"/>
                  </a:lnTo>
                  <a:lnTo>
                    <a:pt x="803338" y="10763"/>
                  </a:lnTo>
                  <a:lnTo>
                    <a:pt x="806958" y="17526"/>
                  </a:lnTo>
                  <a:lnTo>
                    <a:pt x="812101" y="20003"/>
                  </a:lnTo>
                  <a:lnTo>
                    <a:pt x="826389" y="20860"/>
                  </a:lnTo>
                  <a:lnTo>
                    <a:pt x="838867" y="15907"/>
                  </a:lnTo>
                  <a:lnTo>
                    <a:pt x="859631" y="15621"/>
                  </a:lnTo>
                  <a:lnTo>
                    <a:pt x="862679" y="19526"/>
                  </a:lnTo>
                  <a:lnTo>
                    <a:pt x="865060" y="50673"/>
                  </a:lnTo>
                  <a:lnTo>
                    <a:pt x="871157" y="59436"/>
                  </a:lnTo>
                  <a:lnTo>
                    <a:pt x="883253" y="66294"/>
                  </a:lnTo>
                  <a:lnTo>
                    <a:pt x="883825" y="73628"/>
                  </a:lnTo>
                  <a:lnTo>
                    <a:pt x="877729" y="89249"/>
                  </a:lnTo>
                  <a:lnTo>
                    <a:pt x="880396" y="94679"/>
                  </a:lnTo>
                  <a:lnTo>
                    <a:pt x="891730" y="108585"/>
                  </a:lnTo>
                  <a:lnTo>
                    <a:pt x="900493" y="115062"/>
                  </a:lnTo>
                  <a:lnTo>
                    <a:pt x="902017" y="122968"/>
                  </a:lnTo>
                  <a:lnTo>
                    <a:pt x="918591" y="122206"/>
                  </a:lnTo>
                  <a:lnTo>
                    <a:pt x="918400" y="133445"/>
                  </a:lnTo>
                  <a:lnTo>
                    <a:pt x="928497" y="139541"/>
                  </a:lnTo>
                  <a:lnTo>
                    <a:pt x="927640" y="143732"/>
                  </a:lnTo>
                  <a:lnTo>
                    <a:pt x="932307" y="149352"/>
                  </a:lnTo>
                  <a:lnTo>
                    <a:pt x="955929" y="162687"/>
                  </a:lnTo>
                  <a:lnTo>
                    <a:pt x="964883" y="161544"/>
                  </a:lnTo>
                  <a:lnTo>
                    <a:pt x="971074" y="164402"/>
                  </a:lnTo>
                  <a:lnTo>
                    <a:pt x="977836" y="170688"/>
                  </a:lnTo>
                  <a:lnTo>
                    <a:pt x="981075" y="183166"/>
                  </a:lnTo>
                  <a:lnTo>
                    <a:pt x="991076" y="177927"/>
                  </a:lnTo>
                  <a:lnTo>
                    <a:pt x="992124" y="174784"/>
                  </a:lnTo>
                  <a:lnTo>
                    <a:pt x="990028" y="175165"/>
                  </a:lnTo>
                  <a:lnTo>
                    <a:pt x="989552" y="170307"/>
                  </a:lnTo>
                  <a:lnTo>
                    <a:pt x="1006792" y="155829"/>
                  </a:lnTo>
                  <a:lnTo>
                    <a:pt x="1007745" y="157353"/>
                  </a:lnTo>
                  <a:lnTo>
                    <a:pt x="1019842" y="154591"/>
                  </a:lnTo>
                  <a:lnTo>
                    <a:pt x="1033843" y="160973"/>
                  </a:lnTo>
                  <a:lnTo>
                    <a:pt x="1037558" y="155543"/>
                  </a:lnTo>
                  <a:lnTo>
                    <a:pt x="1034986" y="175260"/>
                  </a:lnTo>
                  <a:lnTo>
                    <a:pt x="1030415" y="185737"/>
                  </a:lnTo>
                  <a:lnTo>
                    <a:pt x="1031748" y="193358"/>
                  </a:lnTo>
                  <a:lnTo>
                    <a:pt x="1038892" y="202978"/>
                  </a:lnTo>
                  <a:lnTo>
                    <a:pt x="1055465" y="217456"/>
                  </a:lnTo>
                  <a:lnTo>
                    <a:pt x="1058513" y="235458"/>
                  </a:lnTo>
                  <a:lnTo>
                    <a:pt x="1061942" y="234315"/>
                  </a:lnTo>
                  <a:lnTo>
                    <a:pt x="1072991" y="211741"/>
                  </a:lnTo>
                  <a:lnTo>
                    <a:pt x="1069562" y="199549"/>
                  </a:lnTo>
                  <a:lnTo>
                    <a:pt x="1071277" y="185547"/>
                  </a:lnTo>
                  <a:lnTo>
                    <a:pt x="1083469" y="163544"/>
                  </a:lnTo>
                  <a:lnTo>
                    <a:pt x="1089851" y="164878"/>
                  </a:lnTo>
                  <a:lnTo>
                    <a:pt x="1089469" y="179356"/>
                  </a:lnTo>
                  <a:lnTo>
                    <a:pt x="1097185" y="182594"/>
                  </a:lnTo>
                  <a:lnTo>
                    <a:pt x="1097661" y="191167"/>
                  </a:lnTo>
                  <a:lnTo>
                    <a:pt x="1116711" y="183356"/>
                  </a:lnTo>
                  <a:lnTo>
                    <a:pt x="1117949" y="191929"/>
                  </a:lnTo>
                  <a:lnTo>
                    <a:pt x="1120997" y="191357"/>
                  </a:lnTo>
                  <a:lnTo>
                    <a:pt x="1123569" y="194977"/>
                  </a:lnTo>
                  <a:lnTo>
                    <a:pt x="1120997" y="200787"/>
                  </a:lnTo>
                  <a:lnTo>
                    <a:pt x="1124331" y="210788"/>
                  </a:lnTo>
                  <a:lnTo>
                    <a:pt x="1121283" y="214503"/>
                  </a:lnTo>
                  <a:lnTo>
                    <a:pt x="1115377" y="215741"/>
                  </a:lnTo>
                  <a:lnTo>
                    <a:pt x="1116235" y="218504"/>
                  </a:lnTo>
                  <a:lnTo>
                    <a:pt x="1107662" y="216599"/>
                  </a:lnTo>
                  <a:lnTo>
                    <a:pt x="1106329" y="220599"/>
                  </a:lnTo>
                  <a:lnTo>
                    <a:pt x="1131570" y="231172"/>
                  </a:lnTo>
                  <a:lnTo>
                    <a:pt x="1134046" y="216313"/>
                  </a:lnTo>
                  <a:lnTo>
                    <a:pt x="1141571" y="218599"/>
                  </a:lnTo>
                  <a:lnTo>
                    <a:pt x="1151287" y="196406"/>
                  </a:lnTo>
                  <a:lnTo>
                    <a:pt x="1145762" y="190214"/>
                  </a:lnTo>
                  <a:lnTo>
                    <a:pt x="1143191" y="192977"/>
                  </a:lnTo>
                  <a:lnTo>
                    <a:pt x="1144619" y="195167"/>
                  </a:lnTo>
                  <a:lnTo>
                    <a:pt x="1134713" y="191929"/>
                  </a:lnTo>
                  <a:lnTo>
                    <a:pt x="1135856" y="185452"/>
                  </a:lnTo>
                  <a:lnTo>
                    <a:pt x="1147096" y="180499"/>
                  </a:lnTo>
                  <a:lnTo>
                    <a:pt x="1151573" y="181547"/>
                  </a:lnTo>
                  <a:lnTo>
                    <a:pt x="1155763" y="173641"/>
                  </a:lnTo>
                  <a:lnTo>
                    <a:pt x="1162907" y="176308"/>
                  </a:lnTo>
                  <a:lnTo>
                    <a:pt x="1160812" y="174022"/>
                  </a:lnTo>
                  <a:lnTo>
                    <a:pt x="1162621" y="174403"/>
                  </a:lnTo>
                  <a:lnTo>
                    <a:pt x="1173385" y="159734"/>
                  </a:lnTo>
                  <a:lnTo>
                    <a:pt x="1175099" y="138303"/>
                  </a:lnTo>
                  <a:lnTo>
                    <a:pt x="1183291" y="125444"/>
                  </a:lnTo>
                  <a:lnTo>
                    <a:pt x="1179767" y="118491"/>
                  </a:lnTo>
                  <a:lnTo>
                    <a:pt x="1177195" y="104966"/>
                  </a:lnTo>
                  <a:lnTo>
                    <a:pt x="1179195" y="102203"/>
                  </a:lnTo>
                  <a:lnTo>
                    <a:pt x="1174337" y="84011"/>
                  </a:lnTo>
                  <a:lnTo>
                    <a:pt x="1188053" y="65627"/>
                  </a:lnTo>
                  <a:lnTo>
                    <a:pt x="1190053" y="58960"/>
                  </a:lnTo>
                  <a:lnTo>
                    <a:pt x="1207484" y="41910"/>
                  </a:lnTo>
                  <a:lnTo>
                    <a:pt x="1214818" y="28004"/>
                  </a:lnTo>
                  <a:lnTo>
                    <a:pt x="1221295" y="27623"/>
                  </a:lnTo>
                  <a:lnTo>
                    <a:pt x="1224248" y="28766"/>
                  </a:lnTo>
                  <a:lnTo>
                    <a:pt x="1225677" y="39434"/>
                  </a:lnTo>
                  <a:lnTo>
                    <a:pt x="1230535" y="43720"/>
                  </a:lnTo>
                  <a:lnTo>
                    <a:pt x="1229487" y="47149"/>
                  </a:lnTo>
                  <a:lnTo>
                    <a:pt x="1233678" y="60770"/>
                  </a:lnTo>
                  <a:lnTo>
                    <a:pt x="1238726" y="63437"/>
                  </a:lnTo>
                  <a:lnTo>
                    <a:pt x="1242536" y="71724"/>
                  </a:lnTo>
                  <a:lnTo>
                    <a:pt x="1251966" y="70961"/>
                  </a:lnTo>
                  <a:lnTo>
                    <a:pt x="1254347" y="75057"/>
                  </a:lnTo>
                  <a:lnTo>
                    <a:pt x="1252633" y="93726"/>
                  </a:lnTo>
                  <a:lnTo>
                    <a:pt x="1259300" y="103156"/>
                  </a:lnTo>
                  <a:lnTo>
                    <a:pt x="1277207" y="106966"/>
                  </a:lnTo>
                  <a:lnTo>
                    <a:pt x="1287209" y="104680"/>
                  </a:lnTo>
                  <a:lnTo>
                    <a:pt x="1291876" y="106394"/>
                  </a:lnTo>
                  <a:lnTo>
                    <a:pt x="1299210" y="115253"/>
                  </a:lnTo>
                  <a:lnTo>
                    <a:pt x="1294448" y="120301"/>
                  </a:lnTo>
                  <a:lnTo>
                    <a:pt x="1289590" y="115538"/>
                  </a:lnTo>
                  <a:lnTo>
                    <a:pt x="1283684" y="117539"/>
                  </a:lnTo>
                  <a:lnTo>
                    <a:pt x="1270921" y="146590"/>
                  </a:lnTo>
                  <a:lnTo>
                    <a:pt x="1270159" y="161449"/>
                  </a:lnTo>
                  <a:lnTo>
                    <a:pt x="1265873" y="166497"/>
                  </a:lnTo>
                  <a:lnTo>
                    <a:pt x="1262062" y="177641"/>
                  </a:lnTo>
                  <a:lnTo>
                    <a:pt x="1279112" y="194977"/>
                  </a:lnTo>
                  <a:lnTo>
                    <a:pt x="1279969" y="198787"/>
                  </a:lnTo>
                  <a:lnTo>
                    <a:pt x="1285399" y="198120"/>
                  </a:lnTo>
                  <a:lnTo>
                    <a:pt x="1290066" y="192977"/>
                  </a:lnTo>
                  <a:lnTo>
                    <a:pt x="1287685" y="191262"/>
                  </a:lnTo>
                  <a:lnTo>
                    <a:pt x="1281970" y="195262"/>
                  </a:lnTo>
                  <a:lnTo>
                    <a:pt x="1264253" y="177165"/>
                  </a:lnTo>
                  <a:lnTo>
                    <a:pt x="1273302" y="162306"/>
                  </a:lnTo>
                  <a:lnTo>
                    <a:pt x="1273111" y="146780"/>
                  </a:lnTo>
                  <a:lnTo>
                    <a:pt x="1283684" y="125540"/>
                  </a:lnTo>
                  <a:lnTo>
                    <a:pt x="1286256" y="128397"/>
                  </a:lnTo>
                  <a:lnTo>
                    <a:pt x="1284827" y="144780"/>
                  </a:lnTo>
                  <a:lnTo>
                    <a:pt x="1290066" y="144304"/>
                  </a:lnTo>
                  <a:lnTo>
                    <a:pt x="1290161" y="141351"/>
                  </a:lnTo>
                  <a:lnTo>
                    <a:pt x="1297115" y="155829"/>
                  </a:lnTo>
                  <a:lnTo>
                    <a:pt x="1302734" y="156305"/>
                  </a:lnTo>
                  <a:lnTo>
                    <a:pt x="1305973" y="152210"/>
                  </a:lnTo>
                  <a:lnTo>
                    <a:pt x="1309116" y="157734"/>
                  </a:lnTo>
                  <a:lnTo>
                    <a:pt x="1319022" y="160592"/>
                  </a:lnTo>
                  <a:lnTo>
                    <a:pt x="1315974" y="165830"/>
                  </a:lnTo>
                  <a:lnTo>
                    <a:pt x="1321022" y="165640"/>
                  </a:lnTo>
                  <a:lnTo>
                    <a:pt x="1320546" y="168402"/>
                  </a:lnTo>
                  <a:lnTo>
                    <a:pt x="1323213" y="169926"/>
                  </a:lnTo>
                  <a:lnTo>
                    <a:pt x="1313783" y="176975"/>
                  </a:lnTo>
                  <a:lnTo>
                    <a:pt x="1310164" y="174689"/>
                  </a:lnTo>
                  <a:lnTo>
                    <a:pt x="1315021" y="167450"/>
                  </a:lnTo>
                  <a:lnTo>
                    <a:pt x="1309592" y="163830"/>
                  </a:lnTo>
                  <a:lnTo>
                    <a:pt x="1312164" y="167640"/>
                  </a:lnTo>
                  <a:lnTo>
                    <a:pt x="1304830" y="174689"/>
                  </a:lnTo>
                  <a:lnTo>
                    <a:pt x="1308449" y="176212"/>
                  </a:lnTo>
                  <a:lnTo>
                    <a:pt x="1307497" y="178308"/>
                  </a:lnTo>
                  <a:lnTo>
                    <a:pt x="1313402" y="184595"/>
                  </a:lnTo>
                  <a:lnTo>
                    <a:pt x="1311974" y="186119"/>
                  </a:lnTo>
                  <a:lnTo>
                    <a:pt x="1318832" y="188024"/>
                  </a:lnTo>
                  <a:lnTo>
                    <a:pt x="1322260" y="183452"/>
                  </a:lnTo>
                  <a:lnTo>
                    <a:pt x="1319975" y="189167"/>
                  </a:lnTo>
                  <a:lnTo>
                    <a:pt x="1326737" y="195358"/>
                  </a:lnTo>
                  <a:lnTo>
                    <a:pt x="1317879" y="199073"/>
                  </a:lnTo>
                  <a:lnTo>
                    <a:pt x="1313212" y="195644"/>
                  </a:lnTo>
                  <a:lnTo>
                    <a:pt x="1305782" y="196215"/>
                  </a:lnTo>
                  <a:lnTo>
                    <a:pt x="1302639" y="212217"/>
                  </a:lnTo>
                  <a:lnTo>
                    <a:pt x="1304639" y="213551"/>
                  </a:lnTo>
                  <a:lnTo>
                    <a:pt x="1303687" y="217361"/>
                  </a:lnTo>
                  <a:lnTo>
                    <a:pt x="1316641" y="221933"/>
                  </a:lnTo>
                  <a:lnTo>
                    <a:pt x="1321499" y="212789"/>
                  </a:lnTo>
                  <a:lnTo>
                    <a:pt x="1327118" y="214884"/>
                  </a:lnTo>
                  <a:lnTo>
                    <a:pt x="1328166" y="209741"/>
                  </a:lnTo>
                  <a:lnTo>
                    <a:pt x="1327880" y="214312"/>
                  </a:lnTo>
                  <a:lnTo>
                    <a:pt x="1325309" y="218789"/>
                  </a:lnTo>
                  <a:lnTo>
                    <a:pt x="1326166" y="240506"/>
                  </a:lnTo>
                  <a:lnTo>
                    <a:pt x="1346454" y="278321"/>
                  </a:lnTo>
                  <a:lnTo>
                    <a:pt x="1353979" y="287465"/>
                  </a:lnTo>
                  <a:lnTo>
                    <a:pt x="1354360" y="291751"/>
                  </a:lnTo>
                  <a:lnTo>
                    <a:pt x="1371886" y="286607"/>
                  </a:lnTo>
                  <a:lnTo>
                    <a:pt x="1401127" y="271558"/>
                  </a:lnTo>
                  <a:lnTo>
                    <a:pt x="1419987" y="268129"/>
                  </a:lnTo>
                  <a:lnTo>
                    <a:pt x="1428559" y="269272"/>
                  </a:lnTo>
                  <a:lnTo>
                    <a:pt x="1427988" y="276892"/>
                  </a:lnTo>
                  <a:lnTo>
                    <a:pt x="1422559" y="281654"/>
                  </a:lnTo>
                  <a:lnTo>
                    <a:pt x="1424178" y="284988"/>
                  </a:lnTo>
                  <a:lnTo>
                    <a:pt x="1426654" y="284702"/>
                  </a:lnTo>
                  <a:lnTo>
                    <a:pt x="1427702" y="295561"/>
                  </a:lnTo>
                  <a:lnTo>
                    <a:pt x="1427702" y="303562"/>
                  </a:lnTo>
                  <a:lnTo>
                    <a:pt x="1423797" y="307943"/>
                  </a:lnTo>
                  <a:lnTo>
                    <a:pt x="1428083" y="306800"/>
                  </a:lnTo>
                  <a:lnTo>
                    <a:pt x="1427607" y="328232"/>
                  </a:lnTo>
                  <a:lnTo>
                    <a:pt x="1423035" y="330708"/>
                  </a:lnTo>
                  <a:lnTo>
                    <a:pt x="1429798" y="333566"/>
                  </a:lnTo>
                  <a:lnTo>
                    <a:pt x="1428464" y="330613"/>
                  </a:lnTo>
                  <a:lnTo>
                    <a:pt x="1436465" y="341091"/>
                  </a:lnTo>
                  <a:lnTo>
                    <a:pt x="1447514" y="345377"/>
                  </a:lnTo>
                  <a:lnTo>
                    <a:pt x="1461611" y="341852"/>
                  </a:lnTo>
                  <a:lnTo>
                    <a:pt x="1472565" y="335471"/>
                  </a:lnTo>
                  <a:lnTo>
                    <a:pt x="1487138" y="340805"/>
                  </a:lnTo>
                  <a:lnTo>
                    <a:pt x="1482661" y="354425"/>
                  </a:lnTo>
                  <a:lnTo>
                    <a:pt x="1484852" y="362331"/>
                  </a:lnTo>
                  <a:lnTo>
                    <a:pt x="1480566" y="373094"/>
                  </a:lnTo>
                  <a:lnTo>
                    <a:pt x="1486091" y="368903"/>
                  </a:lnTo>
                  <a:lnTo>
                    <a:pt x="1491139" y="375857"/>
                  </a:lnTo>
                  <a:lnTo>
                    <a:pt x="1497520" y="372428"/>
                  </a:lnTo>
                  <a:lnTo>
                    <a:pt x="1501807" y="376524"/>
                  </a:lnTo>
                  <a:lnTo>
                    <a:pt x="1497997" y="379381"/>
                  </a:lnTo>
                  <a:lnTo>
                    <a:pt x="1507045" y="410337"/>
                  </a:lnTo>
                  <a:lnTo>
                    <a:pt x="1524191" y="415576"/>
                  </a:lnTo>
                  <a:lnTo>
                    <a:pt x="1518190" y="429292"/>
                  </a:lnTo>
                  <a:lnTo>
                    <a:pt x="1520857" y="429959"/>
                  </a:lnTo>
                  <a:lnTo>
                    <a:pt x="1520285" y="431959"/>
                  </a:lnTo>
                  <a:lnTo>
                    <a:pt x="1501235" y="455009"/>
                  </a:lnTo>
                  <a:lnTo>
                    <a:pt x="1488091" y="462629"/>
                  </a:lnTo>
                  <a:lnTo>
                    <a:pt x="1477232" y="473107"/>
                  </a:lnTo>
                  <a:lnTo>
                    <a:pt x="1458182" y="483775"/>
                  </a:lnTo>
                  <a:lnTo>
                    <a:pt x="1453420" y="495967"/>
                  </a:lnTo>
                  <a:lnTo>
                    <a:pt x="1457801" y="510159"/>
                  </a:lnTo>
                  <a:lnTo>
                    <a:pt x="1472660" y="514160"/>
                  </a:lnTo>
                  <a:lnTo>
                    <a:pt x="1480376" y="510730"/>
                  </a:lnTo>
                  <a:lnTo>
                    <a:pt x="1488662" y="515398"/>
                  </a:lnTo>
                  <a:lnTo>
                    <a:pt x="1487234" y="525209"/>
                  </a:lnTo>
                  <a:lnTo>
                    <a:pt x="1489138" y="529400"/>
                  </a:lnTo>
                  <a:lnTo>
                    <a:pt x="1484281" y="537782"/>
                  </a:lnTo>
                  <a:lnTo>
                    <a:pt x="1490472" y="548069"/>
                  </a:lnTo>
                  <a:lnTo>
                    <a:pt x="1490091" y="555213"/>
                  </a:lnTo>
                  <a:lnTo>
                    <a:pt x="1485995" y="560070"/>
                  </a:lnTo>
                  <a:lnTo>
                    <a:pt x="1490948" y="569976"/>
                  </a:lnTo>
                  <a:lnTo>
                    <a:pt x="1490567" y="584168"/>
                  </a:lnTo>
                  <a:lnTo>
                    <a:pt x="1502378" y="593313"/>
                  </a:lnTo>
                  <a:lnTo>
                    <a:pt x="1512760" y="595217"/>
                  </a:lnTo>
                  <a:lnTo>
                    <a:pt x="1526953" y="589026"/>
                  </a:lnTo>
                  <a:lnTo>
                    <a:pt x="1544860" y="594360"/>
                  </a:lnTo>
                  <a:lnTo>
                    <a:pt x="1564481" y="580644"/>
                  </a:lnTo>
                  <a:lnTo>
                    <a:pt x="1571720" y="582168"/>
                  </a:lnTo>
                  <a:lnTo>
                    <a:pt x="1590675" y="597122"/>
                  </a:lnTo>
                  <a:lnTo>
                    <a:pt x="1607629" y="598837"/>
                  </a:lnTo>
                  <a:lnTo>
                    <a:pt x="1627918" y="605885"/>
                  </a:lnTo>
                  <a:lnTo>
                    <a:pt x="1634490" y="604838"/>
                  </a:lnTo>
                  <a:lnTo>
                    <a:pt x="1632013" y="611981"/>
                  </a:lnTo>
                  <a:lnTo>
                    <a:pt x="1635347" y="620268"/>
                  </a:lnTo>
                  <a:lnTo>
                    <a:pt x="1636014" y="632460"/>
                  </a:lnTo>
                  <a:lnTo>
                    <a:pt x="1628489" y="653605"/>
                  </a:lnTo>
                  <a:lnTo>
                    <a:pt x="1618298" y="654558"/>
                  </a:lnTo>
                  <a:lnTo>
                    <a:pt x="1602962" y="675608"/>
                  </a:lnTo>
                  <a:lnTo>
                    <a:pt x="1590484" y="683609"/>
                  </a:lnTo>
                  <a:lnTo>
                    <a:pt x="1584103" y="691420"/>
                  </a:lnTo>
                  <a:lnTo>
                    <a:pt x="1573911" y="695992"/>
                  </a:lnTo>
                  <a:lnTo>
                    <a:pt x="1568291" y="708184"/>
                  </a:lnTo>
                  <a:lnTo>
                    <a:pt x="1556099" y="718566"/>
                  </a:lnTo>
                  <a:lnTo>
                    <a:pt x="1536668" y="724853"/>
                  </a:lnTo>
                  <a:lnTo>
                    <a:pt x="1540193" y="731425"/>
                  </a:lnTo>
                  <a:lnTo>
                    <a:pt x="1524571" y="752380"/>
                  </a:lnTo>
                  <a:lnTo>
                    <a:pt x="1515523" y="759333"/>
                  </a:lnTo>
                  <a:lnTo>
                    <a:pt x="1508188" y="776192"/>
                  </a:lnTo>
                  <a:lnTo>
                    <a:pt x="1503998" y="776859"/>
                  </a:lnTo>
                  <a:lnTo>
                    <a:pt x="1495996" y="786384"/>
                  </a:lnTo>
                  <a:lnTo>
                    <a:pt x="1487615" y="786384"/>
                  </a:lnTo>
                  <a:lnTo>
                    <a:pt x="1472279" y="802005"/>
                  </a:lnTo>
                  <a:lnTo>
                    <a:pt x="1468184" y="799338"/>
                  </a:lnTo>
                  <a:lnTo>
                    <a:pt x="1456373" y="809435"/>
                  </a:lnTo>
                  <a:lnTo>
                    <a:pt x="1444180" y="825913"/>
                  </a:lnTo>
                  <a:lnTo>
                    <a:pt x="1443990" y="828485"/>
                  </a:lnTo>
                  <a:lnTo>
                    <a:pt x="1446467" y="828866"/>
                  </a:lnTo>
                  <a:lnTo>
                    <a:pt x="1445324" y="834962"/>
                  </a:lnTo>
                  <a:lnTo>
                    <a:pt x="1441609" y="830009"/>
                  </a:lnTo>
                  <a:lnTo>
                    <a:pt x="1441228" y="833724"/>
                  </a:lnTo>
                  <a:lnTo>
                    <a:pt x="1430845" y="833628"/>
                  </a:lnTo>
                  <a:lnTo>
                    <a:pt x="1424940" y="839534"/>
                  </a:lnTo>
                  <a:lnTo>
                    <a:pt x="1425321" y="845534"/>
                  </a:lnTo>
                  <a:lnTo>
                    <a:pt x="1423321" y="846297"/>
                  </a:lnTo>
                  <a:lnTo>
                    <a:pt x="1419701" y="861156"/>
                  </a:lnTo>
                  <a:lnTo>
                    <a:pt x="1415605" y="859536"/>
                  </a:lnTo>
                  <a:lnTo>
                    <a:pt x="1408652" y="862584"/>
                  </a:lnTo>
                  <a:lnTo>
                    <a:pt x="1401318" y="857726"/>
                  </a:lnTo>
                  <a:lnTo>
                    <a:pt x="1398365" y="859346"/>
                  </a:lnTo>
                  <a:lnTo>
                    <a:pt x="1396841" y="856488"/>
                  </a:lnTo>
                  <a:lnTo>
                    <a:pt x="1387793" y="860679"/>
                  </a:lnTo>
                  <a:lnTo>
                    <a:pt x="1383316" y="870395"/>
                  </a:lnTo>
                  <a:lnTo>
                    <a:pt x="1372934" y="863537"/>
                  </a:lnTo>
                  <a:lnTo>
                    <a:pt x="1369885" y="866585"/>
                  </a:lnTo>
                  <a:lnTo>
                    <a:pt x="1365885" y="866204"/>
                  </a:lnTo>
                  <a:lnTo>
                    <a:pt x="1363694" y="869728"/>
                  </a:lnTo>
                  <a:lnTo>
                    <a:pt x="1371314" y="883063"/>
                  </a:lnTo>
                  <a:lnTo>
                    <a:pt x="1369981" y="892302"/>
                  </a:lnTo>
                  <a:lnTo>
                    <a:pt x="1376458" y="892302"/>
                  </a:lnTo>
                  <a:lnTo>
                    <a:pt x="1387507" y="907732"/>
                  </a:lnTo>
                  <a:lnTo>
                    <a:pt x="1394174" y="902970"/>
                  </a:lnTo>
                  <a:lnTo>
                    <a:pt x="1395222" y="906018"/>
                  </a:lnTo>
                  <a:lnTo>
                    <a:pt x="1401604" y="904875"/>
                  </a:lnTo>
                  <a:lnTo>
                    <a:pt x="1403794" y="912114"/>
                  </a:lnTo>
                  <a:lnTo>
                    <a:pt x="1409033" y="910590"/>
                  </a:lnTo>
                  <a:lnTo>
                    <a:pt x="1409509" y="912876"/>
                  </a:lnTo>
                  <a:lnTo>
                    <a:pt x="1404557" y="924401"/>
                  </a:lnTo>
                  <a:lnTo>
                    <a:pt x="1414462" y="931164"/>
                  </a:lnTo>
                  <a:lnTo>
                    <a:pt x="1421035" y="929735"/>
                  </a:lnTo>
                  <a:lnTo>
                    <a:pt x="1419987" y="946785"/>
                  </a:lnTo>
                  <a:lnTo>
                    <a:pt x="1416082" y="946785"/>
                  </a:lnTo>
                  <a:lnTo>
                    <a:pt x="1413510" y="965359"/>
                  </a:lnTo>
                  <a:lnTo>
                    <a:pt x="1418939" y="968883"/>
                  </a:lnTo>
                  <a:lnTo>
                    <a:pt x="1391793" y="983552"/>
                  </a:lnTo>
                  <a:lnTo>
                    <a:pt x="1386840" y="989457"/>
                  </a:lnTo>
                  <a:lnTo>
                    <a:pt x="1387411" y="992791"/>
                  </a:lnTo>
                  <a:lnTo>
                    <a:pt x="1377886" y="989076"/>
                  </a:lnTo>
                  <a:lnTo>
                    <a:pt x="1360265" y="967740"/>
                  </a:lnTo>
                  <a:lnTo>
                    <a:pt x="1348645" y="966121"/>
                  </a:lnTo>
                  <a:lnTo>
                    <a:pt x="1311974" y="982789"/>
                  </a:lnTo>
                  <a:lnTo>
                    <a:pt x="1290733" y="999744"/>
                  </a:lnTo>
                  <a:lnTo>
                    <a:pt x="1281779" y="990695"/>
                  </a:lnTo>
                  <a:lnTo>
                    <a:pt x="1272254" y="999077"/>
                  </a:lnTo>
                  <a:lnTo>
                    <a:pt x="1255681" y="1003268"/>
                  </a:lnTo>
                  <a:lnTo>
                    <a:pt x="1239584" y="1022699"/>
                  </a:lnTo>
                  <a:lnTo>
                    <a:pt x="1234250" y="1019080"/>
                  </a:lnTo>
                  <a:lnTo>
                    <a:pt x="1220629" y="988695"/>
                  </a:lnTo>
                  <a:lnTo>
                    <a:pt x="1215485" y="986409"/>
                  </a:lnTo>
                  <a:lnTo>
                    <a:pt x="1222724" y="974598"/>
                  </a:lnTo>
                  <a:lnTo>
                    <a:pt x="1221581" y="969264"/>
                  </a:lnTo>
                  <a:lnTo>
                    <a:pt x="1203960" y="966121"/>
                  </a:lnTo>
                  <a:lnTo>
                    <a:pt x="1197007" y="968121"/>
                  </a:lnTo>
                  <a:lnTo>
                    <a:pt x="1190339" y="952405"/>
                  </a:lnTo>
                  <a:lnTo>
                    <a:pt x="1182815" y="952405"/>
                  </a:lnTo>
                  <a:lnTo>
                    <a:pt x="1169479" y="961835"/>
                  </a:lnTo>
                  <a:lnTo>
                    <a:pt x="1164241" y="972598"/>
                  </a:lnTo>
                  <a:lnTo>
                    <a:pt x="1163574" y="985171"/>
                  </a:lnTo>
                  <a:lnTo>
                    <a:pt x="1148048" y="992981"/>
                  </a:lnTo>
                  <a:lnTo>
                    <a:pt x="1121283" y="990886"/>
                  </a:lnTo>
                  <a:lnTo>
                    <a:pt x="1118044" y="981646"/>
                  </a:lnTo>
                  <a:lnTo>
                    <a:pt x="1078897" y="979265"/>
                  </a:lnTo>
                  <a:lnTo>
                    <a:pt x="1064228" y="972979"/>
                  </a:lnTo>
                  <a:lnTo>
                    <a:pt x="1045559" y="993553"/>
                  </a:lnTo>
                  <a:lnTo>
                    <a:pt x="1036510" y="1007840"/>
                  </a:lnTo>
                  <a:lnTo>
                    <a:pt x="1026985" y="1002888"/>
                  </a:lnTo>
                  <a:lnTo>
                    <a:pt x="1015936" y="1012413"/>
                  </a:lnTo>
                  <a:lnTo>
                    <a:pt x="1010888" y="1011460"/>
                  </a:lnTo>
                  <a:lnTo>
                    <a:pt x="1010031" y="1019175"/>
                  </a:lnTo>
                  <a:lnTo>
                    <a:pt x="993553" y="1033463"/>
                  </a:lnTo>
                  <a:lnTo>
                    <a:pt x="985075" y="1034415"/>
                  </a:lnTo>
                  <a:lnTo>
                    <a:pt x="975550" y="1028700"/>
                  </a:lnTo>
                  <a:lnTo>
                    <a:pt x="975360" y="1025080"/>
                  </a:lnTo>
                  <a:lnTo>
                    <a:pt x="967168" y="1025843"/>
                  </a:lnTo>
                  <a:lnTo>
                    <a:pt x="954024" y="1021652"/>
                  </a:lnTo>
                  <a:lnTo>
                    <a:pt x="940403" y="1008698"/>
                  </a:lnTo>
                  <a:lnTo>
                    <a:pt x="926973" y="1028129"/>
                  </a:lnTo>
                  <a:lnTo>
                    <a:pt x="909637" y="1066895"/>
                  </a:lnTo>
                  <a:lnTo>
                    <a:pt x="890207" y="1073468"/>
                  </a:lnTo>
                  <a:lnTo>
                    <a:pt x="885634" y="1068705"/>
                  </a:lnTo>
                  <a:lnTo>
                    <a:pt x="880682" y="1075087"/>
                  </a:lnTo>
                  <a:lnTo>
                    <a:pt x="879729" y="1077754"/>
                  </a:lnTo>
                  <a:lnTo>
                    <a:pt x="884873" y="1079088"/>
                  </a:lnTo>
                  <a:lnTo>
                    <a:pt x="877634" y="1083469"/>
                  </a:lnTo>
                  <a:lnTo>
                    <a:pt x="873061" y="1108901"/>
                  </a:lnTo>
                  <a:lnTo>
                    <a:pt x="857631" y="1128046"/>
                  </a:lnTo>
                  <a:lnTo>
                    <a:pt x="842296" y="1129475"/>
                  </a:lnTo>
                  <a:lnTo>
                    <a:pt x="812578" y="1107948"/>
                  </a:lnTo>
                  <a:lnTo>
                    <a:pt x="805339" y="1110710"/>
                  </a:lnTo>
                  <a:lnTo>
                    <a:pt x="803910" y="1107948"/>
                  </a:lnTo>
                  <a:lnTo>
                    <a:pt x="795718" y="1107091"/>
                  </a:lnTo>
                  <a:lnTo>
                    <a:pt x="783241" y="1110901"/>
                  </a:lnTo>
                  <a:lnTo>
                    <a:pt x="747713" y="1106234"/>
                  </a:lnTo>
                  <a:lnTo>
                    <a:pt x="746950" y="1113949"/>
                  </a:lnTo>
                  <a:lnTo>
                    <a:pt x="753237" y="1121855"/>
                  </a:lnTo>
                  <a:lnTo>
                    <a:pt x="752094" y="1132904"/>
                  </a:lnTo>
                  <a:lnTo>
                    <a:pt x="755428" y="1141857"/>
                  </a:lnTo>
                  <a:lnTo>
                    <a:pt x="740188" y="1146239"/>
                  </a:lnTo>
                  <a:lnTo>
                    <a:pt x="742474" y="1170051"/>
                  </a:lnTo>
                  <a:lnTo>
                    <a:pt x="745426" y="1170241"/>
                  </a:lnTo>
                  <a:lnTo>
                    <a:pt x="746284" y="1181958"/>
                  </a:lnTo>
                  <a:lnTo>
                    <a:pt x="752856" y="1176242"/>
                  </a:lnTo>
                  <a:lnTo>
                    <a:pt x="758857" y="1174814"/>
                  </a:lnTo>
                  <a:lnTo>
                    <a:pt x="759047" y="1170147"/>
                  </a:lnTo>
                  <a:lnTo>
                    <a:pt x="762667" y="1166908"/>
                  </a:lnTo>
                  <a:lnTo>
                    <a:pt x="773525" y="1170241"/>
                  </a:lnTo>
                  <a:lnTo>
                    <a:pt x="786289" y="1169575"/>
                  </a:lnTo>
                  <a:lnTo>
                    <a:pt x="786765" y="1174052"/>
                  </a:lnTo>
                  <a:lnTo>
                    <a:pt x="780955" y="1178243"/>
                  </a:lnTo>
                  <a:lnTo>
                    <a:pt x="788860" y="1187672"/>
                  </a:lnTo>
                  <a:lnTo>
                    <a:pt x="784098" y="1189768"/>
                  </a:lnTo>
                  <a:lnTo>
                    <a:pt x="785622" y="1194531"/>
                  </a:lnTo>
                  <a:lnTo>
                    <a:pt x="783050" y="1193388"/>
                  </a:lnTo>
                  <a:lnTo>
                    <a:pt x="782955" y="1204532"/>
                  </a:lnTo>
                  <a:lnTo>
                    <a:pt x="786575" y="1216343"/>
                  </a:lnTo>
                  <a:lnTo>
                    <a:pt x="776383" y="1228249"/>
                  </a:lnTo>
                  <a:lnTo>
                    <a:pt x="772096" y="1227391"/>
                  </a:lnTo>
                  <a:lnTo>
                    <a:pt x="772573" y="1231392"/>
                  </a:lnTo>
                  <a:lnTo>
                    <a:pt x="764000" y="1237965"/>
                  </a:lnTo>
                  <a:lnTo>
                    <a:pt x="750094" y="1239393"/>
                  </a:lnTo>
                  <a:lnTo>
                    <a:pt x="754094" y="1261206"/>
                  </a:lnTo>
                  <a:lnTo>
                    <a:pt x="748475" y="1273588"/>
                  </a:lnTo>
                  <a:lnTo>
                    <a:pt x="753999" y="1292067"/>
                  </a:lnTo>
                  <a:lnTo>
                    <a:pt x="764000" y="1295876"/>
                  </a:lnTo>
                  <a:lnTo>
                    <a:pt x="765715" y="1301687"/>
                  </a:lnTo>
                  <a:lnTo>
                    <a:pt x="770668" y="1303782"/>
                  </a:lnTo>
                  <a:lnTo>
                    <a:pt x="785908" y="1301782"/>
                  </a:lnTo>
                  <a:lnTo>
                    <a:pt x="812292" y="1319499"/>
                  </a:lnTo>
                  <a:lnTo>
                    <a:pt x="816292" y="1314545"/>
                  </a:lnTo>
                  <a:lnTo>
                    <a:pt x="826103" y="1311593"/>
                  </a:lnTo>
                  <a:lnTo>
                    <a:pt x="833342" y="1323785"/>
                  </a:lnTo>
                  <a:lnTo>
                    <a:pt x="841248" y="1328833"/>
                  </a:lnTo>
                  <a:lnTo>
                    <a:pt x="844867" y="1334072"/>
                  </a:lnTo>
                  <a:lnTo>
                    <a:pt x="843248" y="1335881"/>
                  </a:lnTo>
                  <a:lnTo>
                    <a:pt x="851725" y="1338644"/>
                  </a:lnTo>
                  <a:lnTo>
                    <a:pt x="855821" y="1350740"/>
                  </a:lnTo>
                  <a:lnTo>
                    <a:pt x="864394" y="1358742"/>
                  </a:lnTo>
                  <a:lnTo>
                    <a:pt x="867156" y="1357789"/>
                  </a:lnTo>
                  <a:lnTo>
                    <a:pt x="877443" y="1364647"/>
                  </a:lnTo>
                  <a:lnTo>
                    <a:pt x="885539" y="1386554"/>
                  </a:lnTo>
                  <a:lnTo>
                    <a:pt x="902017" y="1400080"/>
                  </a:lnTo>
                  <a:lnTo>
                    <a:pt x="905446" y="1409033"/>
                  </a:lnTo>
                  <a:lnTo>
                    <a:pt x="911066" y="1410081"/>
                  </a:lnTo>
                  <a:lnTo>
                    <a:pt x="917638" y="1406843"/>
                  </a:lnTo>
                  <a:lnTo>
                    <a:pt x="920305" y="1402080"/>
                  </a:lnTo>
                  <a:lnTo>
                    <a:pt x="934784" y="1402556"/>
                  </a:lnTo>
                  <a:lnTo>
                    <a:pt x="944404" y="1400080"/>
                  </a:lnTo>
                  <a:lnTo>
                    <a:pt x="953834" y="1404557"/>
                  </a:lnTo>
                  <a:lnTo>
                    <a:pt x="970598" y="1399127"/>
                  </a:lnTo>
                  <a:lnTo>
                    <a:pt x="970598" y="1397222"/>
                  </a:lnTo>
                  <a:lnTo>
                    <a:pt x="974122" y="1397413"/>
                  </a:lnTo>
                  <a:lnTo>
                    <a:pt x="976408" y="1403985"/>
                  </a:lnTo>
                  <a:lnTo>
                    <a:pt x="981932" y="1408462"/>
                  </a:lnTo>
                  <a:lnTo>
                    <a:pt x="997363" y="1411605"/>
                  </a:lnTo>
                  <a:lnTo>
                    <a:pt x="1002030" y="1416844"/>
                  </a:lnTo>
                  <a:lnTo>
                    <a:pt x="1002697" y="1425321"/>
                  </a:lnTo>
                  <a:lnTo>
                    <a:pt x="995743" y="1441609"/>
                  </a:lnTo>
                  <a:lnTo>
                    <a:pt x="999839" y="1445133"/>
                  </a:lnTo>
                  <a:lnTo>
                    <a:pt x="996029" y="1449896"/>
                  </a:lnTo>
                  <a:lnTo>
                    <a:pt x="1003268" y="1464945"/>
                  </a:lnTo>
                  <a:lnTo>
                    <a:pt x="1011460" y="1467993"/>
                  </a:lnTo>
                  <a:lnTo>
                    <a:pt x="1022033" y="1464850"/>
                  </a:lnTo>
                  <a:lnTo>
                    <a:pt x="1023842" y="1473613"/>
                  </a:lnTo>
                  <a:lnTo>
                    <a:pt x="1032415" y="1467517"/>
                  </a:lnTo>
                  <a:lnTo>
                    <a:pt x="1038701" y="1473422"/>
                  </a:lnTo>
                  <a:lnTo>
                    <a:pt x="1047559" y="1474851"/>
                  </a:lnTo>
                  <a:lnTo>
                    <a:pt x="1065276" y="1470470"/>
                  </a:lnTo>
                  <a:lnTo>
                    <a:pt x="1074801" y="1476375"/>
                  </a:lnTo>
                  <a:lnTo>
                    <a:pt x="1082040" y="1489139"/>
                  </a:lnTo>
                  <a:lnTo>
                    <a:pt x="1089755" y="1490853"/>
                  </a:lnTo>
                  <a:lnTo>
                    <a:pt x="1095470" y="1489901"/>
                  </a:lnTo>
                  <a:lnTo>
                    <a:pt x="1116806" y="1477899"/>
                  </a:lnTo>
                  <a:lnTo>
                    <a:pt x="1118330" y="1474851"/>
                  </a:lnTo>
                  <a:lnTo>
                    <a:pt x="1122045" y="1476851"/>
                  </a:lnTo>
                  <a:lnTo>
                    <a:pt x="1118330" y="1503807"/>
                  </a:lnTo>
                  <a:lnTo>
                    <a:pt x="1123093" y="1514094"/>
                  </a:lnTo>
                  <a:lnTo>
                    <a:pt x="1135856" y="1526572"/>
                  </a:lnTo>
                  <a:lnTo>
                    <a:pt x="1136999" y="1534954"/>
                  </a:lnTo>
                  <a:lnTo>
                    <a:pt x="1134332" y="1548860"/>
                  </a:lnTo>
                  <a:lnTo>
                    <a:pt x="1136237" y="1568196"/>
                  </a:lnTo>
                  <a:lnTo>
                    <a:pt x="1139571" y="1575816"/>
                  </a:lnTo>
                  <a:lnTo>
                    <a:pt x="1138904" y="1584103"/>
                  </a:lnTo>
                  <a:lnTo>
                    <a:pt x="1134427" y="1587532"/>
                  </a:lnTo>
                  <a:lnTo>
                    <a:pt x="1128427" y="1602296"/>
                  </a:lnTo>
                  <a:lnTo>
                    <a:pt x="1128236" y="1611630"/>
                  </a:lnTo>
                  <a:lnTo>
                    <a:pt x="1122426" y="1617631"/>
                  </a:lnTo>
                  <a:lnTo>
                    <a:pt x="1095566" y="1625727"/>
                  </a:lnTo>
                  <a:lnTo>
                    <a:pt x="1095661" y="1637538"/>
                  </a:lnTo>
                  <a:lnTo>
                    <a:pt x="1087279" y="1640205"/>
                  </a:lnTo>
                  <a:lnTo>
                    <a:pt x="1082897" y="1639062"/>
                  </a:lnTo>
                  <a:lnTo>
                    <a:pt x="1073753" y="1644682"/>
                  </a:lnTo>
                  <a:lnTo>
                    <a:pt x="1063847" y="1646397"/>
                  </a:lnTo>
                  <a:lnTo>
                    <a:pt x="1054036" y="1644301"/>
                  </a:lnTo>
                  <a:lnTo>
                    <a:pt x="1042607" y="1637919"/>
                  </a:lnTo>
                  <a:lnTo>
                    <a:pt x="1016317" y="1635538"/>
                  </a:lnTo>
                  <a:lnTo>
                    <a:pt x="1017556" y="1629918"/>
                  </a:lnTo>
                  <a:lnTo>
                    <a:pt x="1014127" y="1629537"/>
                  </a:lnTo>
                  <a:lnTo>
                    <a:pt x="1011841" y="1620870"/>
                  </a:lnTo>
                  <a:lnTo>
                    <a:pt x="1014698" y="1617536"/>
                  </a:lnTo>
                  <a:lnTo>
                    <a:pt x="1010221" y="1614774"/>
                  </a:lnTo>
                  <a:lnTo>
                    <a:pt x="1007459" y="1605249"/>
                  </a:lnTo>
                  <a:lnTo>
                    <a:pt x="995743" y="1586770"/>
                  </a:lnTo>
                  <a:lnTo>
                    <a:pt x="975074" y="1593056"/>
                  </a:lnTo>
                  <a:lnTo>
                    <a:pt x="966311" y="1589532"/>
                  </a:lnTo>
                  <a:lnTo>
                    <a:pt x="944594" y="1589532"/>
                  </a:lnTo>
                  <a:lnTo>
                    <a:pt x="952691" y="1600962"/>
                  </a:lnTo>
                  <a:lnTo>
                    <a:pt x="941165" y="1607725"/>
                  </a:lnTo>
                  <a:lnTo>
                    <a:pt x="935260" y="1618679"/>
                  </a:lnTo>
                  <a:lnTo>
                    <a:pt x="928878" y="1623632"/>
                  </a:lnTo>
                  <a:lnTo>
                    <a:pt x="924973" y="1622489"/>
                  </a:lnTo>
                  <a:lnTo>
                    <a:pt x="922973" y="1628585"/>
                  </a:lnTo>
                  <a:lnTo>
                    <a:pt x="917543" y="1629537"/>
                  </a:lnTo>
                  <a:lnTo>
                    <a:pt x="910304" y="1635823"/>
                  </a:lnTo>
                  <a:lnTo>
                    <a:pt x="902113" y="1630585"/>
                  </a:lnTo>
                  <a:lnTo>
                    <a:pt x="895731" y="1634395"/>
                  </a:lnTo>
                  <a:lnTo>
                    <a:pt x="880777" y="1629156"/>
                  </a:lnTo>
                  <a:lnTo>
                    <a:pt x="873061" y="1632966"/>
                  </a:lnTo>
                  <a:lnTo>
                    <a:pt x="865537" y="1631918"/>
                  </a:lnTo>
                  <a:lnTo>
                    <a:pt x="863060" y="1629251"/>
                  </a:lnTo>
                  <a:lnTo>
                    <a:pt x="859917" y="1631632"/>
                  </a:lnTo>
                  <a:lnTo>
                    <a:pt x="855821" y="1630871"/>
                  </a:lnTo>
                  <a:lnTo>
                    <a:pt x="852297" y="1623346"/>
                  </a:lnTo>
                  <a:lnTo>
                    <a:pt x="845534" y="1624203"/>
                  </a:lnTo>
                  <a:lnTo>
                    <a:pt x="844867" y="1620012"/>
                  </a:lnTo>
                  <a:lnTo>
                    <a:pt x="847630" y="1619917"/>
                  </a:lnTo>
                  <a:lnTo>
                    <a:pt x="851821" y="1607534"/>
                  </a:lnTo>
                  <a:lnTo>
                    <a:pt x="831818" y="1596295"/>
                  </a:lnTo>
                  <a:lnTo>
                    <a:pt x="806291" y="1590580"/>
                  </a:lnTo>
                  <a:lnTo>
                    <a:pt x="791813" y="1605629"/>
                  </a:lnTo>
                  <a:lnTo>
                    <a:pt x="791242" y="1609916"/>
                  </a:lnTo>
                  <a:lnTo>
                    <a:pt x="801243" y="1621822"/>
                  </a:lnTo>
                  <a:lnTo>
                    <a:pt x="800005" y="1630585"/>
                  </a:lnTo>
                  <a:lnTo>
                    <a:pt x="795052" y="1631156"/>
                  </a:lnTo>
                  <a:lnTo>
                    <a:pt x="795909" y="1633538"/>
                  </a:lnTo>
                  <a:lnTo>
                    <a:pt x="792385" y="1633919"/>
                  </a:lnTo>
                  <a:lnTo>
                    <a:pt x="792671" y="1637443"/>
                  </a:lnTo>
                  <a:lnTo>
                    <a:pt x="789813" y="1637252"/>
                  </a:lnTo>
                  <a:lnTo>
                    <a:pt x="795814" y="1647730"/>
                  </a:lnTo>
                  <a:lnTo>
                    <a:pt x="793813" y="1682115"/>
                  </a:lnTo>
                  <a:lnTo>
                    <a:pt x="800671" y="1683734"/>
                  </a:lnTo>
                  <a:lnTo>
                    <a:pt x="799433" y="1717739"/>
                  </a:lnTo>
                  <a:lnTo>
                    <a:pt x="807244" y="1758982"/>
                  </a:lnTo>
                  <a:lnTo>
                    <a:pt x="803434" y="1767174"/>
                  </a:lnTo>
                  <a:lnTo>
                    <a:pt x="789432" y="1782413"/>
                  </a:lnTo>
                  <a:lnTo>
                    <a:pt x="787241" y="1792700"/>
                  </a:lnTo>
                  <a:lnTo>
                    <a:pt x="769715" y="1796796"/>
                  </a:lnTo>
                  <a:lnTo>
                    <a:pt x="759238" y="1779461"/>
                  </a:lnTo>
                  <a:lnTo>
                    <a:pt x="747427" y="1772412"/>
                  </a:lnTo>
                  <a:lnTo>
                    <a:pt x="734473" y="1769364"/>
                  </a:lnTo>
                  <a:lnTo>
                    <a:pt x="728663" y="1770983"/>
                  </a:lnTo>
                  <a:lnTo>
                    <a:pt x="724376" y="1763839"/>
                  </a:lnTo>
                  <a:lnTo>
                    <a:pt x="720757" y="1762887"/>
                  </a:lnTo>
                  <a:lnTo>
                    <a:pt x="708565" y="1766411"/>
                  </a:lnTo>
                  <a:lnTo>
                    <a:pt x="693801" y="1742885"/>
                  </a:lnTo>
                  <a:lnTo>
                    <a:pt x="684752" y="1735170"/>
                  </a:lnTo>
                  <a:lnTo>
                    <a:pt x="679323" y="1720596"/>
                  </a:lnTo>
                  <a:lnTo>
                    <a:pt x="682657" y="1705642"/>
                  </a:lnTo>
                  <a:lnTo>
                    <a:pt x="666083" y="1715453"/>
                  </a:lnTo>
                  <a:lnTo>
                    <a:pt x="647795" y="1718215"/>
                  </a:lnTo>
                  <a:lnTo>
                    <a:pt x="643700" y="1724883"/>
                  </a:lnTo>
                  <a:lnTo>
                    <a:pt x="635603" y="1727264"/>
                  </a:lnTo>
                  <a:lnTo>
                    <a:pt x="617029" y="1724692"/>
                  </a:lnTo>
                  <a:lnTo>
                    <a:pt x="609886" y="1718596"/>
                  </a:lnTo>
                  <a:lnTo>
                    <a:pt x="601694" y="1717072"/>
                  </a:lnTo>
                  <a:lnTo>
                    <a:pt x="613791" y="1702880"/>
                  </a:lnTo>
                  <a:lnTo>
                    <a:pt x="611981" y="1694022"/>
                  </a:lnTo>
                  <a:lnTo>
                    <a:pt x="606647" y="1688402"/>
                  </a:lnTo>
                  <a:lnTo>
                    <a:pt x="606552" y="1682782"/>
                  </a:lnTo>
                  <a:lnTo>
                    <a:pt x="570833" y="1703356"/>
                  </a:lnTo>
                  <a:lnTo>
                    <a:pt x="562451" y="1705737"/>
                  </a:lnTo>
                  <a:lnTo>
                    <a:pt x="545497" y="1719644"/>
                  </a:lnTo>
                  <a:lnTo>
                    <a:pt x="540353" y="1721072"/>
                  </a:lnTo>
                  <a:lnTo>
                    <a:pt x="474345" y="1717643"/>
                  </a:lnTo>
                  <a:lnTo>
                    <a:pt x="473297" y="1711071"/>
                  </a:lnTo>
                  <a:lnTo>
                    <a:pt x="462629" y="1690497"/>
                  </a:lnTo>
                  <a:lnTo>
                    <a:pt x="460819" y="1674400"/>
                  </a:lnTo>
                  <a:lnTo>
                    <a:pt x="449104" y="1644682"/>
                  </a:lnTo>
                  <a:lnTo>
                    <a:pt x="431006" y="1623156"/>
                  </a:lnTo>
                  <a:lnTo>
                    <a:pt x="448818" y="1624299"/>
                  </a:lnTo>
                  <a:lnTo>
                    <a:pt x="468916" y="1610963"/>
                  </a:lnTo>
                  <a:lnTo>
                    <a:pt x="470630" y="1606963"/>
                  </a:lnTo>
                  <a:lnTo>
                    <a:pt x="470440" y="1600200"/>
                  </a:lnTo>
                  <a:lnTo>
                    <a:pt x="461962" y="1600772"/>
                  </a:lnTo>
                  <a:lnTo>
                    <a:pt x="455581" y="1592104"/>
                  </a:lnTo>
                  <a:lnTo>
                    <a:pt x="454438" y="1573435"/>
                  </a:lnTo>
                  <a:lnTo>
                    <a:pt x="450818" y="1566291"/>
                  </a:lnTo>
                  <a:lnTo>
                    <a:pt x="442055" y="1557624"/>
                  </a:lnTo>
                  <a:lnTo>
                    <a:pt x="434150" y="1555909"/>
                  </a:lnTo>
                  <a:lnTo>
                    <a:pt x="431863" y="1551432"/>
                  </a:lnTo>
                  <a:lnTo>
                    <a:pt x="435007" y="1535811"/>
                  </a:lnTo>
                  <a:lnTo>
                    <a:pt x="443103" y="1529429"/>
                  </a:lnTo>
                  <a:lnTo>
                    <a:pt x="444151" y="1518095"/>
                  </a:lnTo>
                  <a:lnTo>
                    <a:pt x="456819" y="1509999"/>
                  </a:lnTo>
                  <a:lnTo>
                    <a:pt x="448246" y="1514856"/>
                  </a:lnTo>
                  <a:lnTo>
                    <a:pt x="425672" y="1519238"/>
                  </a:lnTo>
                  <a:lnTo>
                    <a:pt x="418528" y="1523619"/>
                  </a:lnTo>
                  <a:lnTo>
                    <a:pt x="411194" y="1512284"/>
                  </a:lnTo>
                  <a:lnTo>
                    <a:pt x="416433" y="1501997"/>
                  </a:lnTo>
                  <a:lnTo>
                    <a:pt x="417385" y="1485805"/>
                  </a:lnTo>
                  <a:lnTo>
                    <a:pt x="426529" y="1473613"/>
                  </a:lnTo>
                  <a:lnTo>
                    <a:pt x="439198" y="1464279"/>
                  </a:lnTo>
                  <a:lnTo>
                    <a:pt x="437578" y="1457040"/>
                  </a:lnTo>
                  <a:lnTo>
                    <a:pt x="429863" y="1458563"/>
                  </a:lnTo>
                  <a:lnTo>
                    <a:pt x="426529" y="1445229"/>
                  </a:lnTo>
                  <a:lnTo>
                    <a:pt x="428149" y="1436561"/>
                  </a:lnTo>
                  <a:lnTo>
                    <a:pt x="439960" y="1432179"/>
                  </a:lnTo>
                  <a:lnTo>
                    <a:pt x="439579" y="1428845"/>
                  </a:lnTo>
                  <a:lnTo>
                    <a:pt x="448246" y="1419225"/>
                  </a:lnTo>
                  <a:lnTo>
                    <a:pt x="423386" y="1360265"/>
                  </a:lnTo>
                  <a:lnTo>
                    <a:pt x="414433" y="1361790"/>
                  </a:lnTo>
                  <a:lnTo>
                    <a:pt x="411671" y="1354550"/>
                  </a:lnTo>
                  <a:lnTo>
                    <a:pt x="411099" y="1341215"/>
                  </a:lnTo>
                  <a:lnTo>
                    <a:pt x="417290" y="1330833"/>
                  </a:lnTo>
                  <a:lnTo>
                    <a:pt x="415195" y="1322070"/>
                  </a:lnTo>
                  <a:lnTo>
                    <a:pt x="410527" y="1317307"/>
                  </a:lnTo>
                  <a:lnTo>
                    <a:pt x="420052" y="1305306"/>
                  </a:lnTo>
                  <a:lnTo>
                    <a:pt x="419290" y="1291304"/>
                  </a:lnTo>
                  <a:lnTo>
                    <a:pt x="434340" y="1242536"/>
                  </a:lnTo>
                  <a:lnTo>
                    <a:pt x="419195" y="1247966"/>
                  </a:lnTo>
                  <a:lnTo>
                    <a:pt x="400240" y="1242632"/>
                  </a:lnTo>
                  <a:lnTo>
                    <a:pt x="384143" y="1250156"/>
                  </a:lnTo>
                  <a:lnTo>
                    <a:pt x="378904" y="1242251"/>
                  </a:lnTo>
                  <a:lnTo>
                    <a:pt x="372999" y="1243679"/>
                  </a:lnTo>
                  <a:lnTo>
                    <a:pt x="368998" y="1236440"/>
                  </a:lnTo>
                  <a:lnTo>
                    <a:pt x="363855" y="1237965"/>
                  </a:lnTo>
                  <a:lnTo>
                    <a:pt x="359569" y="1232345"/>
                  </a:lnTo>
                  <a:lnTo>
                    <a:pt x="355473" y="1232345"/>
                  </a:lnTo>
                  <a:lnTo>
                    <a:pt x="349853" y="1227963"/>
                  </a:lnTo>
                  <a:lnTo>
                    <a:pt x="333375" y="1227297"/>
                  </a:lnTo>
                  <a:lnTo>
                    <a:pt x="324231" y="1230439"/>
                  </a:lnTo>
                  <a:lnTo>
                    <a:pt x="313372" y="1222439"/>
                  </a:lnTo>
                  <a:lnTo>
                    <a:pt x="304609" y="1213771"/>
                  </a:lnTo>
                  <a:lnTo>
                    <a:pt x="292036" y="1193578"/>
                  </a:lnTo>
                  <a:lnTo>
                    <a:pt x="289750" y="1178052"/>
                  </a:lnTo>
                  <a:lnTo>
                    <a:pt x="293941" y="1175766"/>
                  </a:lnTo>
                  <a:lnTo>
                    <a:pt x="292513" y="1169384"/>
                  </a:lnTo>
                  <a:lnTo>
                    <a:pt x="303752" y="1154239"/>
                  </a:lnTo>
                  <a:lnTo>
                    <a:pt x="301466" y="1146906"/>
                  </a:lnTo>
                  <a:lnTo>
                    <a:pt x="294322" y="1135666"/>
                  </a:lnTo>
                  <a:lnTo>
                    <a:pt x="273939" y="1114140"/>
                  </a:lnTo>
                  <a:lnTo>
                    <a:pt x="270510" y="1118045"/>
                  </a:lnTo>
                  <a:lnTo>
                    <a:pt x="253555" y="1122712"/>
                  </a:lnTo>
                  <a:lnTo>
                    <a:pt x="246697" y="1109949"/>
                  </a:lnTo>
                  <a:lnTo>
                    <a:pt x="244030" y="1108615"/>
                  </a:lnTo>
                  <a:lnTo>
                    <a:pt x="238887" y="1111092"/>
                  </a:lnTo>
                  <a:lnTo>
                    <a:pt x="230791" y="1122998"/>
                  </a:lnTo>
                  <a:lnTo>
                    <a:pt x="234982" y="1130332"/>
                  </a:lnTo>
                  <a:lnTo>
                    <a:pt x="230505" y="1130713"/>
                  </a:lnTo>
                  <a:lnTo>
                    <a:pt x="224409" y="1126998"/>
                  </a:lnTo>
                  <a:lnTo>
                    <a:pt x="222313" y="1132618"/>
                  </a:lnTo>
                  <a:lnTo>
                    <a:pt x="224790" y="1139667"/>
                  </a:lnTo>
                  <a:lnTo>
                    <a:pt x="216694" y="1151573"/>
                  </a:lnTo>
                  <a:lnTo>
                    <a:pt x="217646" y="1156716"/>
                  </a:lnTo>
                  <a:lnTo>
                    <a:pt x="202120" y="1159383"/>
                  </a:lnTo>
                  <a:lnTo>
                    <a:pt x="202692" y="1164146"/>
                  </a:lnTo>
                  <a:lnTo>
                    <a:pt x="197929" y="1164431"/>
                  </a:lnTo>
                  <a:lnTo>
                    <a:pt x="195358" y="1177480"/>
                  </a:lnTo>
                  <a:lnTo>
                    <a:pt x="192405" y="1178243"/>
                  </a:lnTo>
                  <a:lnTo>
                    <a:pt x="190690" y="1173289"/>
                  </a:lnTo>
                  <a:lnTo>
                    <a:pt x="190976" y="1160812"/>
                  </a:lnTo>
                  <a:lnTo>
                    <a:pt x="186595" y="1160622"/>
                  </a:lnTo>
                  <a:lnTo>
                    <a:pt x="186023" y="1135380"/>
                  </a:lnTo>
                  <a:lnTo>
                    <a:pt x="170593" y="1146143"/>
                  </a:lnTo>
                  <a:lnTo>
                    <a:pt x="171736" y="1150620"/>
                  </a:lnTo>
                  <a:lnTo>
                    <a:pt x="166783" y="1155764"/>
                  </a:lnTo>
                  <a:lnTo>
                    <a:pt x="168116" y="1159383"/>
                  </a:lnTo>
                  <a:lnTo>
                    <a:pt x="161163" y="1164907"/>
                  </a:lnTo>
                  <a:lnTo>
                    <a:pt x="159258" y="1160716"/>
                  </a:lnTo>
                  <a:lnTo>
                    <a:pt x="155353" y="1162431"/>
                  </a:lnTo>
                  <a:lnTo>
                    <a:pt x="157067" y="1160526"/>
                  </a:lnTo>
                  <a:lnTo>
                    <a:pt x="154591" y="1153478"/>
                  </a:lnTo>
                  <a:lnTo>
                    <a:pt x="150114" y="1155859"/>
                  </a:lnTo>
                  <a:lnTo>
                    <a:pt x="148018" y="1145381"/>
                  </a:lnTo>
                  <a:lnTo>
                    <a:pt x="141827" y="1151287"/>
                  </a:lnTo>
                  <a:lnTo>
                    <a:pt x="132969" y="1153287"/>
                  </a:lnTo>
                  <a:lnTo>
                    <a:pt x="133255" y="1157764"/>
                  </a:lnTo>
                  <a:lnTo>
                    <a:pt x="128587" y="1160431"/>
                  </a:lnTo>
                  <a:lnTo>
                    <a:pt x="128111" y="1154145"/>
                  </a:lnTo>
                  <a:lnTo>
                    <a:pt x="125635" y="1154145"/>
                  </a:lnTo>
                  <a:lnTo>
                    <a:pt x="125825" y="1142619"/>
                  </a:lnTo>
                  <a:lnTo>
                    <a:pt x="119443" y="1132237"/>
                  </a:lnTo>
                  <a:lnTo>
                    <a:pt x="121348" y="1129094"/>
                  </a:lnTo>
                  <a:lnTo>
                    <a:pt x="112204" y="1122522"/>
                  </a:lnTo>
                  <a:lnTo>
                    <a:pt x="124968" y="1120997"/>
                  </a:lnTo>
                  <a:lnTo>
                    <a:pt x="126682" y="1125760"/>
                  </a:lnTo>
                  <a:lnTo>
                    <a:pt x="129730" y="1125950"/>
                  </a:lnTo>
                  <a:lnTo>
                    <a:pt x="122396" y="1130046"/>
                  </a:lnTo>
                  <a:lnTo>
                    <a:pt x="130302" y="1126331"/>
                  </a:lnTo>
                  <a:lnTo>
                    <a:pt x="129254" y="1117092"/>
                  </a:lnTo>
                  <a:lnTo>
                    <a:pt x="139732" y="1111568"/>
                  </a:lnTo>
                  <a:lnTo>
                    <a:pt x="136398" y="1112234"/>
                  </a:lnTo>
                  <a:lnTo>
                    <a:pt x="133731" y="1107186"/>
                  </a:lnTo>
                  <a:lnTo>
                    <a:pt x="138303" y="1103662"/>
                  </a:lnTo>
                  <a:lnTo>
                    <a:pt x="134302" y="1094994"/>
                  </a:lnTo>
                  <a:lnTo>
                    <a:pt x="123920" y="1097471"/>
                  </a:lnTo>
                  <a:lnTo>
                    <a:pt x="116110" y="1074801"/>
                  </a:lnTo>
                  <a:lnTo>
                    <a:pt x="125825" y="1071944"/>
                  </a:lnTo>
                  <a:lnTo>
                    <a:pt x="125063" y="1070420"/>
                  </a:lnTo>
                  <a:lnTo>
                    <a:pt x="115443" y="1073182"/>
                  </a:lnTo>
                  <a:lnTo>
                    <a:pt x="114205" y="1069943"/>
                  </a:lnTo>
                  <a:lnTo>
                    <a:pt x="101155" y="1074325"/>
                  </a:lnTo>
                  <a:lnTo>
                    <a:pt x="96488" y="1079849"/>
                  </a:lnTo>
                  <a:lnTo>
                    <a:pt x="85249" y="1078325"/>
                  </a:lnTo>
                  <a:lnTo>
                    <a:pt x="75628" y="1082421"/>
                  </a:lnTo>
                  <a:lnTo>
                    <a:pt x="74676" y="1078230"/>
                  </a:lnTo>
                  <a:lnTo>
                    <a:pt x="71247" y="1078611"/>
                  </a:lnTo>
                  <a:lnTo>
                    <a:pt x="64579" y="1066038"/>
                  </a:lnTo>
                  <a:lnTo>
                    <a:pt x="57626" y="1060704"/>
                  </a:lnTo>
                  <a:lnTo>
                    <a:pt x="56388" y="1065466"/>
                  </a:lnTo>
                  <a:lnTo>
                    <a:pt x="53626" y="1061752"/>
                  </a:lnTo>
                  <a:lnTo>
                    <a:pt x="48387" y="1067276"/>
                  </a:lnTo>
                  <a:lnTo>
                    <a:pt x="42958" y="1052799"/>
                  </a:lnTo>
                  <a:lnTo>
                    <a:pt x="36195" y="1048417"/>
                  </a:lnTo>
                  <a:lnTo>
                    <a:pt x="38481" y="1043654"/>
                  </a:lnTo>
                  <a:lnTo>
                    <a:pt x="32671" y="1038035"/>
                  </a:lnTo>
                  <a:lnTo>
                    <a:pt x="36576" y="1017080"/>
                  </a:lnTo>
                  <a:lnTo>
                    <a:pt x="29527" y="1017080"/>
                  </a:lnTo>
                  <a:lnTo>
                    <a:pt x="21622" y="998125"/>
                  </a:lnTo>
                  <a:lnTo>
                    <a:pt x="16288" y="995553"/>
                  </a:lnTo>
                  <a:lnTo>
                    <a:pt x="18383" y="987171"/>
                  </a:lnTo>
                  <a:lnTo>
                    <a:pt x="23717" y="980027"/>
                  </a:lnTo>
                  <a:lnTo>
                    <a:pt x="17716" y="956977"/>
                  </a:lnTo>
                  <a:lnTo>
                    <a:pt x="13811" y="958405"/>
                  </a:lnTo>
                  <a:lnTo>
                    <a:pt x="9525" y="955263"/>
                  </a:lnTo>
                  <a:close/>
                  <a:moveTo>
                    <a:pt x="1130236" y="233362"/>
                  </a:moveTo>
                  <a:lnTo>
                    <a:pt x="1134046" y="239459"/>
                  </a:lnTo>
                  <a:lnTo>
                    <a:pt x="1141000" y="237173"/>
                  </a:lnTo>
                  <a:lnTo>
                    <a:pt x="1144238" y="243174"/>
                  </a:lnTo>
                  <a:lnTo>
                    <a:pt x="1145381" y="241459"/>
                  </a:lnTo>
                  <a:lnTo>
                    <a:pt x="1149382" y="245269"/>
                  </a:lnTo>
                  <a:lnTo>
                    <a:pt x="1145762" y="239363"/>
                  </a:lnTo>
                  <a:lnTo>
                    <a:pt x="1135951" y="231934"/>
                  </a:lnTo>
                  <a:lnTo>
                    <a:pt x="1130236" y="2333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grpSp>
          <p:nvGrpSpPr>
            <p:cNvPr id="344" name="Gruppieren 343">
              <a:extLst>
                <a:ext uri="{FF2B5EF4-FFF2-40B4-BE49-F238E27FC236}">
                  <a16:creationId xmlns:a16="http://schemas.microsoft.com/office/drawing/2014/main" id="{48EFA2A3-6E65-4AB7-8C29-07AE16F92A4D}"/>
                </a:ext>
              </a:extLst>
            </p:cNvPr>
            <p:cNvGrpSpPr/>
            <p:nvPr/>
          </p:nvGrpSpPr>
          <p:grpSpPr>
            <a:xfrm>
              <a:off x="2467216" y="4207963"/>
              <a:ext cx="1220066" cy="426802"/>
              <a:chOff x="667040" y="5742260"/>
              <a:chExt cx="1220066" cy="426802"/>
            </a:xfrm>
          </p:grpSpPr>
          <p:grpSp>
            <p:nvGrpSpPr>
              <p:cNvPr id="372" name="Gruppieren 371">
                <a:extLst>
                  <a:ext uri="{FF2B5EF4-FFF2-40B4-BE49-F238E27FC236}">
                    <a16:creationId xmlns:a16="http://schemas.microsoft.com/office/drawing/2014/main" id="{8458E99A-521C-4401-9481-AE0D7842916A}"/>
                  </a:ext>
                </a:extLst>
              </p:cNvPr>
              <p:cNvGrpSpPr/>
              <p:nvPr/>
            </p:nvGrpSpPr>
            <p:grpSpPr>
              <a:xfrm>
                <a:off x="667040" y="5742260"/>
                <a:ext cx="1220066" cy="426802"/>
                <a:chOff x="-2458693" y="5096274"/>
                <a:chExt cx="1220066" cy="426802"/>
              </a:xfrm>
            </p:grpSpPr>
            <p:sp>
              <p:nvSpPr>
                <p:cNvPr id="374" name="Freihandform 305">
                  <a:extLst>
                    <a:ext uri="{FF2B5EF4-FFF2-40B4-BE49-F238E27FC236}">
                      <a16:creationId xmlns:a16="http://schemas.microsoft.com/office/drawing/2014/main" id="{E5570F4B-7B7D-40DC-B88E-6FFACD3838FE}"/>
                    </a:ext>
                  </a:extLst>
                </p:cNvPr>
                <p:cNvSpPr/>
                <p:nvPr/>
              </p:nvSpPr>
              <p:spPr>
                <a:xfrm>
                  <a:off x="-2121859" y="5310645"/>
                  <a:ext cx="883232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Kreisfreie Stadt</a:t>
                  </a:r>
                </a:p>
              </p:txBody>
            </p:sp>
            <p:sp>
              <p:nvSpPr>
                <p:cNvPr id="375" name="Freihandform 262">
                  <a:extLst>
                    <a:ext uri="{FF2B5EF4-FFF2-40B4-BE49-F238E27FC236}">
                      <a16:creationId xmlns:a16="http://schemas.microsoft.com/office/drawing/2014/main" id="{ED651F18-5296-4598-B51A-E1BEF44DED59}"/>
                    </a:ext>
                  </a:extLst>
                </p:cNvPr>
                <p:cNvSpPr/>
                <p:nvPr/>
              </p:nvSpPr>
              <p:spPr>
                <a:xfrm>
                  <a:off x="-2113123" y="5096274"/>
                  <a:ext cx="729215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Kreisgrenze</a:t>
                  </a:r>
                  <a:endParaRPr lang="de-DE" sz="700" b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Microsoft YaHei" pitchFamily="2"/>
                    <a:cs typeface="Mangal" pitchFamily="2"/>
                  </a:endParaRPr>
                </a:p>
              </p:txBody>
            </p:sp>
            <p:sp>
              <p:nvSpPr>
                <p:cNvPr id="376" name="Gerader Verbinder 304">
                  <a:extLst>
                    <a:ext uri="{FF2B5EF4-FFF2-40B4-BE49-F238E27FC236}">
                      <a16:creationId xmlns:a16="http://schemas.microsoft.com/office/drawing/2014/main" id="{686E4A82-6F0C-46ED-BBBE-F666DF3E8B89}"/>
                    </a:ext>
                  </a:extLst>
                </p:cNvPr>
                <p:cNvSpPr/>
                <p:nvPr/>
              </p:nvSpPr>
              <p:spPr>
                <a:xfrm>
                  <a:off x="-2458693" y="5192754"/>
                  <a:ext cx="304560" cy="36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0"/>
                    <a:gd name="f8" fmla="abs f3"/>
                    <a:gd name="f9" fmla="abs f4"/>
                    <a:gd name="f10" fmla="abs f5"/>
                    <a:gd name="f11" fmla="*/ f7 f0 1"/>
                    <a:gd name="f12" fmla="?: f8 f3 1"/>
                    <a:gd name="f13" fmla="?: f9 f4 1"/>
                    <a:gd name="f14" fmla="?: f10 f5 1"/>
                    <a:gd name="f15" fmla="*/ f11 1 f2"/>
                    <a:gd name="f16" fmla="*/ f12 1 21600"/>
                    <a:gd name="f17" fmla="*/ f13 1 21600"/>
                    <a:gd name="f18" fmla="*/ 21600 f12 1"/>
                    <a:gd name="f19" fmla="*/ 21600 f13 1"/>
                    <a:gd name="f20" fmla="+- f15 0 f1"/>
                    <a:gd name="f21" fmla="min f17 f16"/>
                    <a:gd name="f22" fmla="*/ f18 1 f14"/>
                    <a:gd name="f23" fmla="*/ f19 1 f14"/>
                    <a:gd name="f24" fmla="val f22"/>
                    <a:gd name="f25" fmla="val f23"/>
                    <a:gd name="f26" fmla="*/ f6 f21 1"/>
                    <a:gd name="f27" fmla="*/ f24 f21 1"/>
                    <a:gd name="f28" fmla="*/ f25 f2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0">
                      <a:pos x="f26" y="f26"/>
                    </a:cxn>
                    <a:cxn ang="f20">
                      <a:pos x="f27" y="f28"/>
                    </a:cxn>
                  </a:cxnLst>
                  <a:rect l="f26" t="f26" r="f27" b="f28"/>
                  <a:pathLst>
                    <a:path>
                      <a:moveTo>
                        <a:pt x="f26" y="f26"/>
                      </a:moveTo>
                      <a:lnTo>
                        <a:pt x="f27" y="f28"/>
                      </a:lnTo>
                    </a:path>
                  </a:pathLst>
                </a:custGeom>
                <a:noFill/>
                <a:ln w="9360" cap="sq">
                  <a:solidFill>
                    <a:schemeClr val="tx1"/>
                  </a:solidFill>
                  <a:prstDash val="solid"/>
                  <a:miter/>
                </a:ln>
              </p:spPr>
              <p:txBody>
                <a:bodyPr vert="horz" wrap="none" lIns="90000" tIns="46800" rIns="90000" bIns="46800" anchor="ctr" anchorCtr="0" compatLnSpc="0">
                  <a:noAutofit/>
                </a:bodyPr>
                <a:lstStyle/>
                <a:p>
                  <a:pPr marL="0" marR="0" lvl="0" indent="0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</a:pPr>
                  <a:endParaRPr lang="de-DE" sz="1800" b="0" i="0" u="none" strike="noStrike" kern="1200" cap="none" dirty="0">
                    <a:ln>
                      <a:noFill/>
                    </a:ln>
                    <a:latin typeface="Liberation Sans" pitchFamily="18"/>
                    <a:ea typeface="Microsoft YaHei" pitchFamily="2"/>
                    <a:cs typeface="Mangal" pitchFamily="2"/>
                  </a:endParaRPr>
                </a:p>
              </p:txBody>
            </p:sp>
          </p:grpSp>
          <p:sp>
            <p:nvSpPr>
              <p:cNvPr id="373" name="Freihandform: Form 372">
                <a:extLst>
                  <a:ext uri="{FF2B5EF4-FFF2-40B4-BE49-F238E27FC236}">
                    <a16:creationId xmlns:a16="http://schemas.microsoft.com/office/drawing/2014/main" id="{0CC290BB-F983-4C67-833D-F311942EFC71}"/>
                  </a:ext>
                </a:extLst>
              </p:cNvPr>
              <p:cNvSpPr/>
              <p:nvPr/>
            </p:nvSpPr>
            <p:spPr>
              <a:xfrm>
                <a:off x="738939" y="5986838"/>
                <a:ext cx="160653" cy="152016"/>
              </a:xfrm>
              <a:custGeom>
                <a:avLst/>
                <a:gdLst>
                  <a:gd name="connsiteX0" fmla="*/ 174597 w 636190"/>
                  <a:gd name="connsiteY0" fmla="*/ 588011 h 601986"/>
                  <a:gd name="connsiteX1" fmla="*/ 174384 w 636190"/>
                  <a:gd name="connsiteY1" fmla="*/ 587006 h 601986"/>
                  <a:gd name="connsiteX2" fmla="*/ 173865 w 636190"/>
                  <a:gd name="connsiteY2" fmla="*/ 584734 h 601986"/>
                  <a:gd name="connsiteX3" fmla="*/ 173386 w 636190"/>
                  <a:gd name="connsiteY3" fmla="*/ 582634 h 601986"/>
                  <a:gd name="connsiteX4" fmla="*/ 172729 w 636190"/>
                  <a:gd name="connsiteY4" fmla="*/ 579747 h 601986"/>
                  <a:gd name="connsiteX5" fmla="*/ 172845 w 636190"/>
                  <a:gd name="connsiteY5" fmla="*/ 579707 h 601986"/>
                  <a:gd name="connsiteX6" fmla="*/ 173427 w 636190"/>
                  <a:gd name="connsiteY6" fmla="*/ 579173 h 601986"/>
                  <a:gd name="connsiteX7" fmla="*/ 172189 w 636190"/>
                  <a:gd name="connsiteY7" fmla="*/ 570369 h 601986"/>
                  <a:gd name="connsiteX8" fmla="*/ 172154 w 636190"/>
                  <a:gd name="connsiteY8" fmla="*/ 570143 h 601986"/>
                  <a:gd name="connsiteX9" fmla="*/ 171464 w 636190"/>
                  <a:gd name="connsiteY9" fmla="*/ 565573 h 601986"/>
                  <a:gd name="connsiteX10" fmla="*/ 171135 w 636190"/>
                  <a:gd name="connsiteY10" fmla="*/ 565553 h 601986"/>
                  <a:gd name="connsiteX11" fmla="*/ 169049 w 636190"/>
                  <a:gd name="connsiteY11" fmla="*/ 565389 h 601986"/>
                  <a:gd name="connsiteX12" fmla="*/ 169021 w 636190"/>
                  <a:gd name="connsiteY12" fmla="*/ 565149 h 601986"/>
                  <a:gd name="connsiteX13" fmla="*/ 168317 w 636190"/>
                  <a:gd name="connsiteY13" fmla="*/ 559136 h 601986"/>
                  <a:gd name="connsiteX14" fmla="*/ 166826 w 636190"/>
                  <a:gd name="connsiteY14" fmla="*/ 559533 h 601986"/>
                  <a:gd name="connsiteX15" fmla="*/ 166237 w 636190"/>
                  <a:gd name="connsiteY15" fmla="*/ 554717 h 601986"/>
                  <a:gd name="connsiteX16" fmla="*/ 166217 w 636190"/>
                  <a:gd name="connsiteY16" fmla="*/ 554204 h 601986"/>
                  <a:gd name="connsiteX17" fmla="*/ 165594 w 636190"/>
                  <a:gd name="connsiteY17" fmla="*/ 549265 h 601986"/>
                  <a:gd name="connsiteX18" fmla="*/ 165485 w 636190"/>
                  <a:gd name="connsiteY18" fmla="*/ 546796 h 601986"/>
                  <a:gd name="connsiteX19" fmla="*/ 165382 w 636190"/>
                  <a:gd name="connsiteY19" fmla="*/ 545715 h 601986"/>
                  <a:gd name="connsiteX20" fmla="*/ 165204 w 636190"/>
                  <a:gd name="connsiteY20" fmla="*/ 544141 h 601986"/>
                  <a:gd name="connsiteX21" fmla="*/ 164985 w 636190"/>
                  <a:gd name="connsiteY21" fmla="*/ 542506 h 601986"/>
                  <a:gd name="connsiteX22" fmla="*/ 164855 w 636190"/>
                  <a:gd name="connsiteY22" fmla="*/ 542069 h 601986"/>
                  <a:gd name="connsiteX23" fmla="*/ 164938 w 636190"/>
                  <a:gd name="connsiteY23" fmla="*/ 542048 h 601986"/>
                  <a:gd name="connsiteX24" fmla="*/ 170410 w 636190"/>
                  <a:gd name="connsiteY24" fmla="*/ 539743 h 601986"/>
                  <a:gd name="connsiteX25" fmla="*/ 170807 w 636190"/>
                  <a:gd name="connsiteY25" fmla="*/ 539538 h 601986"/>
                  <a:gd name="connsiteX26" fmla="*/ 173146 w 636190"/>
                  <a:gd name="connsiteY26" fmla="*/ 538313 h 601986"/>
                  <a:gd name="connsiteX27" fmla="*/ 173427 w 636190"/>
                  <a:gd name="connsiteY27" fmla="*/ 538176 h 601986"/>
                  <a:gd name="connsiteX28" fmla="*/ 175417 w 636190"/>
                  <a:gd name="connsiteY28" fmla="*/ 537280 h 601986"/>
                  <a:gd name="connsiteX29" fmla="*/ 177230 w 636190"/>
                  <a:gd name="connsiteY29" fmla="*/ 536623 h 601986"/>
                  <a:gd name="connsiteX30" fmla="*/ 177470 w 636190"/>
                  <a:gd name="connsiteY30" fmla="*/ 537000 h 601986"/>
                  <a:gd name="connsiteX31" fmla="*/ 184263 w 636190"/>
                  <a:gd name="connsiteY31" fmla="*/ 535180 h 601986"/>
                  <a:gd name="connsiteX32" fmla="*/ 183777 w 636190"/>
                  <a:gd name="connsiteY32" fmla="*/ 533374 h 601986"/>
                  <a:gd name="connsiteX33" fmla="*/ 183955 w 636190"/>
                  <a:gd name="connsiteY33" fmla="*/ 533333 h 601986"/>
                  <a:gd name="connsiteX34" fmla="*/ 183791 w 636190"/>
                  <a:gd name="connsiteY34" fmla="*/ 532895 h 601986"/>
                  <a:gd name="connsiteX35" fmla="*/ 186568 w 636190"/>
                  <a:gd name="connsiteY35" fmla="*/ 532054 h 601986"/>
                  <a:gd name="connsiteX36" fmla="*/ 186390 w 636190"/>
                  <a:gd name="connsiteY36" fmla="*/ 531301 h 601986"/>
                  <a:gd name="connsiteX37" fmla="*/ 195174 w 636190"/>
                  <a:gd name="connsiteY37" fmla="*/ 528654 h 601986"/>
                  <a:gd name="connsiteX38" fmla="*/ 194941 w 636190"/>
                  <a:gd name="connsiteY38" fmla="*/ 528066 h 601986"/>
                  <a:gd name="connsiteX39" fmla="*/ 195126 w 636190"/>
                  <a:gd name="connsiteY39" fmla="*/ 527970 h 601986"/>
                  <a:gd name="connsiteX40" fmla="*/ 197650 w 636190"/>
                  <a:gd name="connsiteY40" fmla="*/ 526670 h 601986"/>
                  <a:gd name="connsiteX41" fmla="*/ 199066 w 636190"/>
                  <a:gd name="connsiteY41" fmla="*/ 525781 h 601986"/>
                  <a:gd name="connsiteX42" fmla="*/ 200174 w 636190"/>
                  <a:gd name="connsiteY42" fmla="*/ 524666 h 601986"/>
                  <a:gd name="connsiteX43" fmla="*/ 201631 w 636190"/>
                  <a:gd name="connsiteY43" fmla="*/ 523373 h 601986"/>
                  <a:gd name="connsiteX44" fmla="*/ 203164 w 636190"/>
                  <a:gd name="connsiteY44" fmla="*/ 522230 h 601986"/>
                  <a:gd name="connsiteX45" fmla="*/ 204600 w 636190"/>
                  <a:gd name="connsiteY45" fmla="*/ 521026 h 601986"/>
                  <a:gd name="connsiteX46" fmla="*/ 206037 w 636190"/>
                  <a:gd name="connsiteY46" fmla="*/ 519836 h 601986"/>
                  <a:gd name="connsiteX47" fmla="*/ 208520 w 636190"/>
                  <a:gd name="connsiteY47" fmla="*/ 518393 h 601986"/>
                  <a:gd name="connsiteX48" fmla="*/ 210456 w 636190"/>
                  <a:gd name="connsiteY48" fmla="*/ 517202 h 601986"/>
                  <a:gd name="connsiteX49" fmla="*/ 209697 w 636190"/>
                  <a:gd name="connsiteY49" fmla="*/ 515602 h 601986"/>
                  <a:gd name="connsiteX50" fmla="*/ 211393 w 636190"/>
                  <a:gd name="connsiteY50" fmla="*/ 514788 h 601986"/>
                  <a:gd name="connsiteX51" fmla="*/ 213219 w 636190"/>
                  <a:gd name="connsiteY51" fmla="*/ 514138 h 601986"/>
                  <a:gd name="connsiteX52" fmla="*/ 215730 w 636190"/>
                  <a:gd name="connsiteY52" fmla="*/ 513433 h 601986"/>
                  <a:gd name="connsiteX53" fmla="*/ 215675 w 636190"/>
                  <a:gd name="connsiteY53" fmla="*/ 512564 h 601986"/>
                  <a:gd name="connsiteX54" fmla="*/ 215586 w 636190"/>
                  <a:gd name="connsiteY54" fmla="*/ 511798 h 601986"/>
                  <a:gd name="connsiteX55" fmla="*/ 215573 w 636190"/>
                  <a:gd name="connsiteY55" fmla="*/ 511655 h 601986"/>
                  <a:gd name="connsiteX56" fmla="*/ 216743 w 636190"/>
                  <a:gd name="connsiteY56" fmla="*/ 511791 h 601986"/>
                  <a:gd name="connsiteX57" fmla="*/ 217304 w 636190"/>
                  <a:gd name="connsiteY57" fmla="*/ 511791 h 601986"/>
                  <a:gd name="connsiteX58" fmla="*/ 217960 w 636190"/>
                  <a:gd name="connsiteY58" fmla="*/ 511661 h 601986"/>
                  <a:gd name="connsiteX59" fmla="*/ 218514 w 636190"/>
                  <a:gd name="connsiteY59" fmla="*/ 511463 h 601986"/>
                  <a:gd name="connsiteX60" fmla="*/ 219055 w 636190"/>
                  <a:gd name="connsiteY60" fmla="*/ 511251 h 601986"/>
                  <a:gd name="connsiteX61" fmla="*/ 220026 w 636190"/>
                  <a:gd name="connsiteY61" fmla="*/ 510779 h 601986"/>
                  <a:gd name="connsiteX62" fmla="*/ 221962 w 636190"/>
                  <a:gd name="connsiteY62" fmla="*/ 509076 h 601986"/>
                  <a:gd name="connsiteX63" fmla="*/ 226409 w 636190"/>
                  <a:gd name="connsiteY63" fmla="*/ 504752 h 601986"/>
                  <a:gd name="connsiteX64" fmla="*/ 226511 w 636190"/>
                  <a:gd name="connsiteY64" fmla="*/ 504650 h 601986"/>
                  <a:gd name="connsiteX65" fmla="*/ 228119 w 636190"/>
                  <a:gd name="connsiteY65" fmla="*/ 503288 h 601986"/>
                  <a:gd name="connsiteX66" fmla="*/ 228009 w 636190"/>
                  <a:gd name="connsiteY66" fmla="*/ 502960 h 601986"/>
                  <a:gd name="connsiteX67" fmla="*/ 227695 w 636190"/>
                  <a:gd name="connsiteY67" fmla="*/ 501982 h 601986"/>
                  <a:gd name="connsiteX68" fmla="*/ 227599 w 636190"/>
                  <a:gd name="connsiteY68" fmla="*/ 501640 h 601986"/>
                  <a:gd name="connsiteX69" fmla="*/ 227394 w 636190"/>
                  <a:gd name="connsiteY69" fmla="*/ 500983 h 601986"/>
                  <a:gd name="connsiteX70" fmla="*/ 226826 w 636190"/>
                  <a:gd name="connsiteY70" fmla="*/ 498151 h 601986"/>
                  <a:gd name="connsiteX71" fmla="*/ 223795 w 636190"/>
                  <a:gd name="connsiteY71" fmla="*/ 498288 h 601986"/>
                  <a:gd name="connsiteX72" fmla="*/ 224192 w 636190"/>
                  <a:gd name="connsiteY72" fmla="*/ 497015 h 601986"/>
                  <a:gd name="connsiteX73" fmla="*/ 224500 w 636190"/>
                  <a:gd name="connsiteY73" fmla="*/ 495989 h 601986"/>
                  <a:gd name="connsiteX74" fmla="*/ 224541 w 636190"/>
                  <a:gd name="connsiteY74" fmla="*/ 494252 h 601986"/>
                  <a:gd name="connsiteX75" fmla="*/ 224664 w 636190"/>
                  <a:gd name="connsiteY75" fmla="*/ 491981 h 601986"/>
                  <a:gd name="connsiteX76" fmla="*/ 224480 w 636190"/>
                  <a:gd name="connsiteY76" fmla="*/ 490113 h 601986"/>
                  <a:gd name="connsiteX77" fmla="*/ 224124 w 636190"/>
                  <a:gd name="connsiteY77" fmla="*/ 486788 h 601986"/>
                  <a:gd name="connsiteX78" fmla="*/ 222975 w 636190"/>
                  <a:gd name="connsiteY78" fmla="*/ 482677 h 601986"/>
                  <a:gd name="connsiteX79" fmla="*/ 222845 w 636190"/>
                  <a:gd name="connsiteY79" fmla="*/ 482226 h 601986"/>
                  <a:gd name="connsiteX80" fmla="*/ 222270 w 636190"/>
                  <a:gd name="connsiteY80" fmla="*/ 480146 h 601986"/>
                  <a:gd name="connsiteX81" fmla="*/ 222092 w 636190"/>
                  <a:gd name="connsiteY81" fmla="*/ 479537 h 601986"/>
                  <a:gd name="connsiteX82" fmla="*/ 220088 w 636190"/>
                  <a:gd name="connsiteY82" fmla="*/ 479913 h 601986"/>
                  <a:gd name="connsiteX83" fmla="*/ 219616 w 636190"/>
                  <a:gd name="connsiteY83" fmla="*/ 478203 h 601986"/>
                  <a:gd name="connsiteX84" fmla="*/ 219041 w 636190"/>
                  <a:gd name="connsiteY84" fmla="*/ 476151 h 601986"/>
                  <a:gd name="connsiteX85" fmla="*/ 218528 w 636190"/>
                  <a:gd name="connsiteY85" fmla="*/ 473982 h 601986"/>
                  <a:gd name="connsiteX86" fmla="*/ 215908 w 636190"/>
                  <a:gd name="connsiteY86" fmla="*/ 463708 h 601986"/>
                  <a:gd name="connsiteX87" fmla="*/ 210586 w 636190"/>
                  <a:gd name="connsiteY87" fmla="*/ 465486 h 601986"/>
                  <a:gd name="connsiteX88" fmla="*/ 210278 w 636190"/>
                  <a:gd name="connsiteY88" fmla="*/ 464563 h 601986"/>
                  <a:gd name="connsiteX89" fmla="*/ 209909 w 636190"/>
                  <a:gd name="connsiteY89" fmla="*/ 463516 h 601986"/>
                  <a:gd name="connsiteX90" fmla="*/ 211988 w 636190"/>
                  <a:gd name="connsiteY90" fmla="*/ 461615 h 601986"/>
                  <a:gd name="connsiteX91" fmla="*/ 212994 w 636190"/>
                  <a:gd name="connsiteY91" fmla="*/ 460739 h 601986"/>
                  <a:gd name="connsiteX92" fmla="*/ 211318 w 636190"/>
                  <a:gd name="connsiteY92" fmla="*/ 456340 h 601986"/>
                  <a:gd name="connsiteX93" fmla="*/ 209833 w 636190"/>
                  <a:gd name="connsiteY93" fmla="*/ 456710 h 601986"/>
                  <a:gd name="connsiteX94" fmla="*/ 208595 w 636190"/>
                  <a:gd name="connsiteY94" fmla="*/ 456997 h 601986"/>
                  <a:gd name="connsiteX95" fmla="*/ 208219 w 636190"/>
                  <a:gd name="connsiteY95" fmla="*/ 455629 h 601986"/>
                  <a:gd name="connsiteX96" fmla="*/ 207740 w 636190"/>
                  <a:gd name="connsiteY96" fmla="*/ 454069 h 601986"/>
                  <a:gd name="connsiteX97" fmla="*/ 207337 w 636190"/>
                  <a:gd name="connsiteY97" fmla="*/ 452721 h 601986"/>
                  <a:gd name="connsiteX98" fmla="*/ 203471 w 636190"/>
                  <a:gd name="connsiteY98" fmla="*/ 453891 h 601986"/>
                  <a:gd name="connsiteX99" fmla="*/ 202616 w 636190"/>
                  <a:gd name="connsiteY99" fmla="*/ 451237 h 601986"/>
                  <a:gd name="connsiteX100" fmla="*/ 201686 w 636190"/>
                  <a:gd name="connsiteY100" fmla="*/ 448405 h 601986"/>
                  <a:gd name="connsiteX101" fmla="*/ 200749 w 636190"/>
                  <a:gd name="connsiteY101" fmla="*/ 445546 h 601986"/>
                  <a:gd name="connsiteX102" fmla="*/ 199866 w 636190"/>
                  <a:gd name="connsiteY102" fmla="*/ 442960 h 601986"/>
                  <a:gd name="connsiteX103" fmla="*/ 199025 w 636190"/>
                  <a:gd name="connsiteY103" fmla="*/ 440367 h 601986"/>
                  <a:gd name="connsiteX104" fmla="*/ 198868 w 636190"/>
                  <a:gd name="connsiteY104" fmla="*/ 440388 h 601986"/>
                  <a:gd name="connsiteX105" fmla="*/ 195536 w 636190"/>
                  <a:gd name="connsiteY105" fmla="*/ 440750 h 601986"/>
                  <a:gd name="connsiteX106" fmla="*/ 192622 w 636190"/>
                  <a:gd name="connsiteY106" fmla="*/ 440914 h 601986"/>
                  <a:gd name="connsiteX107" fmla="*/ 192649 w 636190"/>
                  <a:gd name="connsiteY107" fmla="*/ 439505 h 601986"/>
                  <a:gd name="connsiteX108" fmla="*/ 190146 w 636190"/>
                  <a:gd name="connsiteY108" fmla="*/ 439437 h 601986"/>
                  <a:gd name="connsiteX109" fmla="*/ 190016 w 636190"/>
                  <a:gd name="connsiteY109" fmla="*/ 437685 h 601986"/>
                  <a:gd name="connsiteX110" fmla="*/ 189927 w 636190"/>
                  <a:gd name="connsiteY110" fmla="*/ 436591 h 601986"/>
                  <a:gd name="connsiteX111" fmla="*/ 185836 w 636190"/>
                  <a:gd name="connsiteY111" fmla="*/ 437084 h 601986"/>
                  <a:gd name="connsiteX112" fmla="*/ 185597 w 636190"/>
                  <a:gd name="connsiteY112" fmla="*/ 435490 h 601986"/>
                  <a:gd name="connsiteX113" fmla="*/ 181855 w 636190"/>
                  <a:gd name="connsiteY113" fmla="*/ 436003 h 601986"/>
                  <a:gd name="connsiteX114" fmla="*/ 181335 w 636190"/>
                  <a:gd name="connsiteY114" fmla="*/ 433396 h 601986"/>
                  <a:gd name="connsiteX115" fmla="*/ 181164 w 636190"/>
                  <a:gd name="connsiteY115" fmla="*/ 432274 h 601986"/>
                  <a:gd name="connsiteX116" fmla="*/ 181123 w 636190"/>
                  <a:gd name="connsiteY116" fmla="*/ 432042 h 601986"/>
                  <a:gd name="connsiteX117" fmla="*/ 181054 w 636190"/>
                  <a:gd name="connsiteY117" fmla="*/ 431549 h 601986"/>
                  <a:gd name="connsiteX118" fmla="*/ 178599 w 636190"/>
                  <a:gd name="connsiteY118" fmla="*/ 430660 h 601986"/>
                  <a:gd name="connsiteX119" fmla="*/ 177394 w 636190"/>
                  <a:gd name="connsiteY119" fmla="*/ 428868 h 601986"/>
                  <a:gd name="connsiteX120" fmla="*/ 177285 w 636190"/>
                  <a:gd name="connsiteY120" fmla="*/ 428717 h 601986"/>
                  <a:gd name="connsiteX121" fmla="*/ 176088 w 636190"/>
                  <a:gd name="connsiteY121" fmla="*/ 426932 h 601986"/>
                  <a:gd name="connsiteX122" fmla="*/ 175397 w 636190"/>
                  <a:gd name="connsiteY122" fmla="*/ 426166 h 601986"/>
                  <a:gd name="connsiteX123" fmla="*/ 174658 w 636190"/>
                  <a:gd name="connsiteY123" fmla="*/ 425331 h 601986"/>
                  <a:gd name="connsiteX124" fmla="*/ 173577 w 636190"/>
                  <a:gd name="connsiteY124" fmla="*/ 425659 h 601986"/>
                  <a:gd name="connsiteX125" fmla="*/ 172141 w 636190"/>
                  <a:gd name="connsiteY125" fmla="*/ 426056 h 601986"/>
                  <a:gd name="connsiteX126" fmla="*/ 170957 w 636190"/>
                  <a:gd name="connsiteY126" fmla="*/ 426323 h 601986"/>
                  <a:gd name="connsiteX127" fmla="*/ 168228 w 636190"/>
                  <a:gd name="connsiteY127" fmla="*/ 427021 h 601986"/>
                  <a:gd name="connsiteX128" fmla="*/ 166018 w 636190"/>
                  <a:gd name="connsiteY128" fmla="*/ 427465 h 601986"/>
                  <a:gd name="connsiteX129" fmla="*/ 163200 w 636190"/>
                  <a:gd name="connsiteY129" fmla="*/ 427972 h 601986"/>
                  <a:gd name="connsiteX130" fmla="*/ 156195 w 636190"/>
                  <a:gd name="connsiteY130" fmla="*/ 429073 h 601986"/>
                  <a:gd name="connsiteX131" fmla="*/ 156667 w 636190"/>
                  <a:gd name="connsiteY131" fmla="*/ 431467 h 601986"/>
                  <a:gd name="connsiteX132" fmla="*/ 155251 w 636190"/>
                  <a:gd name="connsiteY132" fmla="*/ 431857 h 601986"/>
                  <a:gd name="connsiteX133" fmla="*/ 153951 w 636190"/>
                  <a:gd name="connsiteY133" fmla="*/ 432226 h 601986"/>
                  <a:gd name="connsiteX134" fmla="*/ 155367 w 636190"/>
                  <a:gd name="connsiteY134" fmla="*/ 438246 h 601986"/>
                  <a:gd name="connsiteX135" fmla="*/ 151085 w 636190"/>
                  <a:gd name="connsiteY135" fmla="*/ 439744 h 601986"/>
                  <a:gd name="connsiteX136" fmla="*/ 151181 w 636190"/>
                  <a:gd name="connsiteY136" fmla="*/ 440039 h 601986"/>
                  <a:gd name="connsiteX137" fmla="*/ 144702 w 636190"/>
                  <a:gd name="connsiteY137" fmla="*/ 442139 h 601986"/>
                  <a:gd name="connsiteX138" fmla="*/ 144826 w 636190"/>
                  <a:gd name="connsiteY138" fmla="*/ 442754 h 601986"/>
                  <a:gd name="connsiteX139" fmla="*/ 142055 w 636190"/>
                  <a:gd name="connsiteY139" fmla="*/ 443658 h 601986"/>
                  <a:gd name="connsiteX140" fmla="*/ 138724 w 636190"/>
                  <a:gd name="connsiteY140" fmla="*/ 444670 h 601986"/>
                  <a:gd name="connsiteX141" fmla="*/ 134277 w 636190"/>
                  <a:gd name="connsiteY141" fmla="*/ 445915 h 601986"/>
                  <a:gd name="connsiteX142" fmla="*/ 133217 w 636190"/>
                  <a:gd name="connsiteY142" fmla="*/ 441003 h 601986"/>
                  <a:gd name="connsiteX143" fmla="*/ 126540 w 636190"/>
                  <a:gd name="connsiteY143" fmla="*/ 443883 h 601986"/>
                  <a:gd name="connsiteX144" fmla="*/ 123469 w 636190"/>
                  <a:gd name="connsiteY144" fmla="*/ 444485 h 601986"/>
                  <a:gd name="connsiteX145" fmla="*/ 122723 w 636190"/>
                  <a:gd name="connsiteY145" fmla="*/ 444335 h 601986"/>
                  <a:gd name="connsiteX146" fmla="*/ 118454 w 636190"/>
                  <a:gd name="connsiteY146" fmla="*/ 444492 h 601986"/>
                  <a:gd name="connsiteX147" fmla="*/ 116587 w 636190"/>
                  <a:gd name="connsiteY147" fmla="*/ 444725 h 601986"/>
                  <a:gd name="connsiteX148" fmla="*/ 116272 w 636190"/>
                  <a:gd name="connsiteY148" fmla="*/ 444697 h 601986"/>
                  <a:gd name="connsiteX149" fmla="*/ 115834 w 636190"/>
                  <a:gd name="connsiteY149" fmla="*/ 444684 h 601986"/>
                  <a:gd name="connsiteX150" fmla="*/ 114418 w 636190"/>
                  <a:gd name="connsiteY150" fmla="*/ 444451 h 601986"/>
                  <a:gd name="connsiteX151" fmla="*/ 113837 w 636190"/>
                  <a:gd name="connsiteY151" fmla="*/ 444410 h 601986"/>
                  <a:gd name="connsiteX152" fmla="*/ 112216 w 636190"/>
                  <a:gd name="connsiteY152" fmla="*/ 444437 h 601986"/>
                  <a:gd name="connsiteX153" fmla="*/ 111244 w 636190"/>
                  <a:gd name="connsiteY153" fmla="*/ 444506 h 601986"/>
                  <a:gd name="connsiteX154" fmla="*/ 109473 w 636190"/>
                  <a:gd name="connsiteY154" fmla="*/ 444684 h 601986"/>
                  <a:gd name="connsiteX155" fmla="*/ 108556 w 636190"/>
                  <a:gd name="connsiteY155" fmla="*/ 444786 h 601986"/>
                  <a:gd name="connsiteX156" fmla="*/ 108057 w 636190"/>
                  <a:gd name="connsiteY156" fmla="*/ 444855 h 601986"/>
                  <a:gd name="connsiteX157" fmla="*/ 104958 w 636190"/>
                  <a:gd name="connsiteY157" fmla="*/ 445416 h 601986"/>
                  <a:gd name="connsiteX158" fmla="*/ 103788 w 636190"/>
                  <a:gd name="connsiteY158" fmla="*/ 444355 h 601986"/>
                  <a:gd name="connsiteX159" fmla="*/ 100491 w 636190"/>
                  <a:gd name="connsiteY159" fmla="*/ 445156 h 601986"/>
                  <a:gd name="connsiteX160" fmla="*/ 98562 w 636190"/>
                  <a:gd name="connsiteY160" fmla="*/ 437015 h 601986"/>
                  <a:gd name="connsiteX161" fmla="*/ 98309 w 636190"/>
                  <a:gd name="connsiteY161" fmla="*/ 435797 h 601986"/>
                  <a:gd name="connsiteX162" fmla="*/ 98021 w 636190"/>
                  <a:gd name="connsiteY162" fmla="*/ 434251 h 601986"/>
                  <a:gd name="connsiteX163" fmla="*/ 95230 w 636190"/>
                  <a:gd name="connsiteY163" fmla="*/ 434621 h 601986"/>
                  <a:gd name="connsiteX164" fmla="*/ 93547 w 636190"/>
                  <a:gd name="connsiteY164" fmla="*/ 434929 h 601986"/>
                  <a:gd name="connsiteX165" fmla="*/ 93431 w 636190"/>
                  <a:gd name="connsiteY165" fmla="*/ 434334 h 601986"/>
                  <a:gd name="connsiteX166" fmla="*/ 93349 w 636190"/>
                  <a:gd name="connsiteY166" fmla="*/ 433773 h 601986"/>
                  <a:gd name="connsiteX167" fmla="*/ 93130 w 636190"/>
                  <a:gd name="connsiteY167" fmla="*/ 432452 h 601986"/>
                  <a:gd name="connsiteX168" fmla="*/ 92699 w 636190"/>
                  <a:gd name="connsiteY168" fmla="*/ 428013 h 601986"/>
                  <a:gd name="connsiteX169" fmla="*/ 92425 w 636190"/>
                  <a:gd name="connsiteY169" fmla="*/ 424209 h 601986"/>
                  <a:gd name="connsiteX170" fmla="*/ 92542 w 636190"/>
                  <a:gd name="connsiteY170" fmla="*/ 423546 h 601986"/>
                  <a:gd name="connsiteX171" fmla="*/ 91974 w 636190"/>
                  <a:gd name="connsiteY171" fmla="*/ 417998 h 601986"/>
                  <a:gd name="connsiteX172" fmla="*/ 91454 w 636190"/>
                  <a:gd name="connsiteY172" fmla="*/ 413141 h 601986"/>
                  <a:gd name="connsiteX173" fmla="*/ 91454 w 636190"/>
                  <a:gd name="connsiteY173" fmla="*/ 412901 h 601986"/>
                  <a:gd name="connsiteX174" fmla="*/ 91290 w 636190"/>
                  <a:gd name="connsiteY174" fmla="*/ 411424 h 601986"/>
                  <a:gd name="connsiteX175" fmla="*/ 89190 w 636190"/>
                  <a:gd name="connsiteY175" fmla="*/ 398673 h 601986"/>
                  <a:gd name="connsiteX176" fmla="*/ 89169 w 636190"/>
                  <a:gd name="connsiteY176" fmla="*/ 398508 h 601986"/>
                  <a:gd name="connsiteX177" fmla="*/ 88903 w 636190"/>
                  <a:gd name="connsiteY177" fmla="*/ 396880 h 601986"/>
                  <a:gd name="connsiteX178" fmla="*/ 88882 w 636190"/>
                  <a:gd name="connsiteY178" fmla="*/ 396586 h 601986"/>
                  <a:gd name="connsiteX179" fmla="*/ 88731 w 636190"/>
                  <a:gd name="connsiteY179" fmla="*/ 395902 h 601986"/>
                  <a:gd name="connsiteX180" fmla="*/ 88704 w 636190"/>
                  <a:gd name="connsiteY180" fmla="*/ 395786 h 601986"/>
                  <a:gd name="connsiteX181" fmla="*/ 88184 w 636190"/>
                  <a:gd name="connsiteY181" fmla="*/ 393522 h 601986"/>
                  <a:gd name="connsiteX182" fmla="*/ 87288 w 636190"/>
                  <a:gd name="connsiteY182" fmla="*/ 389595 h 601986"/>
                  <a:gd name="connsiteX183" fmla="*/ 86611 w 636190"/>
                  <a:gd name="connsiteY183" fmla="*/ 386462 h 601986"/>
                  <a:gd name="connsiteX184" fmla="*/ 85968 w 636190"/>
                  <a:gd name="connsiteY184" fmla="*/ 385463 h 601986"/>
                  <a:gd name="connsiteX185" fmla="*/ 85872 w 636190"/>
                  <a:gd name="connsiteY185" fmla="*/ 385333 h 601986"/>
                  <a:gd name="connsiteX186" fmla="*/ 85482 w 636190"/>
                  <a:gd name="connsiteY186" fmla="*/ 385313 h 601986"/>
                  <a:gd name="connsiteX187" fmla="*/ 76001 w 636190"/>
                  <a:gd name="connsiteY187" fmla="*/ 384786 h 601986"/>
                  <a:gd name="connsiteX188" fmla="*/ 71397 w 636190"/>
                  <a:gd name="connsiteY188" fmla="*/ 384505 h 601986"/>
                  <a:gd name="connsiteX189" fmla="*/ 66027 w 636190"/>
                  <a:gd name="connsiteY189" fmla="*/ 384204 h 601986"/>
                  <a:gd name="connsiteX190" fmla="*/ 65425 w 636190"/>
                  <a:gd name="connsiteY190" fmla="*/ 384115 h 601986"/>
                  <a:gd name="connsiteX191" fmla="*/ 64912 w 636190"/>
                  <a:gd name="connsiteY191" fmla="*/ 383931 h 601986"/>
                  <a:gd name="connsiteX192" fmla="*/ 64255 w 636190"/>
                  <a:gd name="connsiteY192" fmla="*/ 383643 h 601986"/>
                  <a:gd name="connsiteX193" fmla="*/ 54247 w 636190"/>
                  <a:gd name="connsiteY193" fmla="*/ 378349 h 601986"/>
                  <a:gd name="connsiteX194" fmla="*/ 54179 w 636190"/>
                  <a:gd name="connsiteY194" fmla="*/ 378465 h 601986"/>
                  <a:gd name="connsiteX195" fmla="*/ 53707 w 636190"/>
                  <a:gd name="connsiteY195" fmla="*/ 379655 h 601986"/>
                  <a:gd name="connsiteX196" fmla="*/ 53378 w 636190"/>
                  <a:gd name="connsiteY196" fmla="*/ 381003 h 601986"/>
                  <a:gd name="connsiteX197" fmla="*/ 52742 w 636190"/>
                  <a:gd name="connsiteY197" fmla="*/ 383985 h 601986"/>
                  <a:gd name="connsiteX198" fmla="*/ 51805 w 636190"/>
                  <a:gd name="connsiteY198" fmla="*/ 390361 h 601986"/>
                  <a:gd name="connsiteX199" fmla="*/ 49992 w 636190"/>
                  <a:gd name="connsiteY199" fmla="*/ 389958 h 601986"/>
                  <a:gd name="connsiteX200" fmla="*/ 48022 w 636190"/>
                  <a:gd name="connsiteY200" fmla="*/ 389520 h 601986"/>
                  <a:gd name="connsiteX201" fmla="*/ 45170 w 636190"/>
                  <a:gd name="connsiteY201" fmla="*/ 388883 h 601986"/>
                  <a:gd name="connsiteX202" fmla="*/ 45566 w 636190"/>
                  <a:gd name="connsiteY202" fmla="*/ 386708 h 601986"/>
                  <a:gd name="connsiteX203" fmla="*/ 45272 w 636190"/>
                  <a:gd name="connsiteY203" fmla="*/ 386729 h 601986"/>
                  <a:gd name="connsiteX204" fmla="*/ 45375 w 636190"/>
                  <a:gd name="connsiteY204" fmla="*/ 383404 h 601986"/>
                  <a:gd name="connsiteX205" fmla="*/ 45395 w 636190"/>
                  <a:gd name="connsiteY205" fmla="*/ 382912 h 601986"/>
                  <a:gd name="connsiteX206" fmla="*/ 45409 w 636190"/>
                  <a:gd name="connsiteY206" fmla="*/ 382836 h 601986"/>
                  <a:gd name="connsiteX207" fmla="*/ 45443 w 636190"/>
                  <a:gd name="connsiteY207" fmla="*/ 381277 h 601986"/>
                  <a:gd name="connsiteX208" fmla="*/ 45491 w 636190"/>
                  <a:gd name="connsiteY208" fmla="*/ 380175 h 601986"/>
                  <a:gd name="connsiteX209" fmla="*/ 45491 w 636190"/>
                  <a:gd name="connsiteY209" fmla="*/ 379731 h 601986"/>
                  <a:gd name="connsiteX210" fmla="*/ 45368 w 636190"/>
                  <a:gd name="connsiteY210" fmla="*/ 379491 h 601986"/>
                  <a:gd name="connsiteX211" fmla="*/ 45320 w 636190"/>
                  <a:gd name="connsiteY211" fmla="*/ 378116 h 601986"/>
                  <a:gd name="connsiteX212" fmla="*/ 45217 w 636190"/>
                  <a:gd name="connsiteY212" fmla="*/ 376933 h 601986"/>
                  <a:gd name="connsiteX213" fmla="*/ 44834 w 636190"/>
                  <a:gd name="connsiteY213" fmla="*/ 373341 h 601986"/>
                  <a:gd name="connsiteX214" fmla="*/ 44294 w 636190"/>
                  <a:gd name="connsiteY214" fmla="*/ 372370 h 601986"/>
                  <a:gd name="connsiteX215" fmla="*/ 44212 w 636190"/>
                  <a:gd name="connsiteY215" fmla="*/ 372240 h 601986"/>
                  <a:gd name="connsiteX216" fmla="*/ 28977 w 636190"/>
                  <a:gd name="connsiteY216" fmla="*/ 373991 h 601986"/>
                  <a:gd name="connsiteX217" fmla="*/ 28977 w 636190"/>
                  <a:gd name="connsiteY217" fmla="*/ 373889 h 601986"/>
                  <a:gd name="connsiteX218" fmla="*/ 29073 w 636190"/>
                  <a:gd name="connsiteY218" fmla="*/ 373683 h 601986"/>
                  <a:gd name="connsiteX219" fmla="*/ 29921 w 636190"/>
                  <a:gd name="connsiteY219" fmla="*/ 373588 h 601986"/>
                  <a:gd name="connsiteX220" fmla="*/ 29867 w 636190"/>
                  <a:gd name="connsiteY220" fmla="*/ 371638 h 601986"/>
                  <a:gd name="connsiteX221" fmla="*/ 29812 w 636190"/>
                  <a:gd name="connsiteY221" fmla="*/ 369565 h 601986"/>
                  <a:gd name="connsiteX222" fmla="*/ 29730 w 636190"/>
                  <a:gd name="connsiteY222" fmla="*/ 367233 h 601986"/>
                  <a:gd name="connsiteX223" fmla="*/ 29655 w 636190"/>
                  <a:gd name="connsiteY223" fmla="*/ 365030 h 601986"/>
                  <a:gd name="connsiteX224" fmla="*/ 29573 w 636190"/>
                  <a:gd name="connsiteY224" fmla="*/ 362711 h 601986"/>
                  <a:gd name="connsiteX225" fmla="*/ 32500 w 636190"/>
                  <a:gd name="connsiteY225" fmla="*/ 362314 h 601986"/>
                  <a:gd name="connsiteX226" fmla="*/ 32076 w 636190"/>
                  <a:gd name="connsiteY226" fmla="*/ 360098 h 601986"/>
                  <a:gd name="connsiteX227" fmla="*/ 31139 w 636190"/>
                  <a:gd name="connsiteY227" fmla="*/ 355371 h 601986"/>
                  <a:gd name="connsiteX228" fmla="*/ 30633 w 636190"/>
                  <a:gd name="connsiteY228" fmla="*/ 352901 h 601986"/>
                  <a:gd name="connsiteX229" fmla="*/ 28882 w 636190"/>
                  <a:gd name="connsiteY229" fmla="*/ 352853 h 601986"/>
                  <a:gd name="connsiteX230" fmla="*/ 28587 w 636190"/>
                  <a:gd name="connsiteY230" fmla="*/ 351382 h 601986"/>
                  <a:gd name="connsiteX231" fmla="*/ 28410 w 636190"/>
                  <a:gd name="connsiteY231" fmla="*/ 350500 h 601986"/>
                  <a:gd name="connsiteX232" fmla="*/ 28245 w 636190"/>
                  <a:gd name="connsiteY232" fmla="*/ 349693 h 601986"/>
                  <a:gd name="connsiteX233" fmla="*/ 27917 w 636190"/>
                  <a:gd name="connsiteY233" fmla="*/ 348085 h 601986"/>
                  <a:gd name="connsiteX234" fmla="*/ 27370 w 636190"/>
                  <a:gd name="connsiteY234" fmla="*/ 345301 h 601986"/>
                  <a:gd name="connsiteX235" fmla="*/ 26823 w 636190"/>
                  <a:gd name="connsiteY235" fmla="*/ 342572 h 601986"/>
                  <a:gd name="connsiteX236" fmla="*/ 26433 w 636190"/>
                  <a:gd name="connsiteY236" fmla="*/ 340581 h 601986"/>
                  <a:gd name="connsiteX237" fmla="*/ 26050 w 636190"/>
                  <a:gd name="connsiteY237" fmla="*/ 338672 h 601986"/>
                  <a:gd name="connsiteX238" fmla="*/ 25236 w 636190"/>
                  <a:gd name="connsiteY238" fmla="*/ 334588 h 601986"/>
                  <a:gd name="connsiteX239" fmla="*/ 25208 w 636190"/>
                  <a:gd name="connsiteY239" fmla="*/ 334479 h 601986"/>
                  <a:gd name="connsiteX240" fmla="*/ 25188 w 636190"/>
                  <a:gd name="connsiteY240" fmla="*/ 334342 h 601986"/>
                  <a:gd name="connsiteX241" fmla="*/ 29969 w 636190"/>
                  <a:gd name="connsiteY241" fmla="*/ 332735 h 601986"/>
                  <a:gd name="connsiteX242" fmla="*/ 34293 w 636190"/>
                  <a:gd name="connsiteY242" fmla="*/ 330874 h 601986"/>
                  <a:gd name="connsiteX243" fmla="*/ 39697 w 636190"/>
                  <a:gd name="connsiteY243" fmla="*/ 328534 h 601986"/>
                  <a:gd name="connsiteX244" fmla="*/ 44232 w 636190"/>
                  <a:gd name="connsiteY244" fmla="*/ 326571 h 601986"/>
                  <a:gd name="connsiteX245" fmla="*/ 44663 w 636190"/>
                  <a:gd name="connsiteY245" fmla="*/ 326332 h 601986"/>
                  <a:gd name="connsiteX246" fmla="*/ 45012 w 636190"/>
                  <a:gd name="connsiteY246" fmla="*/ 326065 h 601986"/>
                  <a:gd name="connsiteX247" fmla="*/ 50143 w 636190"/>
                  <a:gd name="connsiteY247" fmla="*/ 321625 h 601986"/>
                  <a:gd name="connsiteX248" fmla="*/ 50533 w 636190"/>
                  <a:gd name="connsiteY248" fmla="*/ 321310 h 601986"/>
                  <a:gd name="connsiteX249" fmla="*/ 50888 w 636190"/>
                  <a:gd name="connsiteY249" fmla="*/ 321091 h 601986"/>
                  <a:gd name="connsiteX250" fmla="*/ 56368 w 636190"/>
                  <a:gd name="connsiteY250" fmla="*/ 318143 h 601986"/>
                  <a:gd name="connsiteX251" fmla="*/ 56669 w 636190"/>
                  <a:gd name="connsiteY251" fmla="*/ 317870 h 601986"/>
                  <a:gd name="connsiteX252" fmla="*/ 61950 w 636190"/>
                  <a:gd name="connsiteY252" fmla="*/ 311077 h 601986"/>
                  <a:gd name="connsiteX253" fmla="*/ 62271 w 636190"/>
                  <a:gd name="connsiteY253" fmla="*/ 310632 h 601986"/>
                  <a:gd name="connsiteX254" fmla="*/ 67888 w 636190"/>
                  <a:gd name="connsiteY254" fmla="*/ 301958 h 601986"/>
                  <a:gd name="connsiteX255" fmla="*/ 68236 w 636190"/>
                  <a:gd name="connsiteY255" fmla="*/ 301479 h 601986"/>
                  <a:gd name="connsiteX256" fmla="*/ 68989 w 636190"/>
                  <a:gd name="connsiteY256" fmla="*/ 300836 h 601986"/>
                  <a:gd name="connsiteX257" fmla="*/ 73846 w 636190"/>
                  <a:gd name="connsiteY257" fmla="*/ 297621 h 601986"/>
                  <a:gd name="connsiteX258" fmla="*/ 80413 w 636190"/>
                  <a:gd name="connsiteY258" fmla="*/ 293195 h 601986"/>
                  <a:gd name="connsiteX259" fmla="*/ 80345 w 636190"/>
                  <a:gd name="connsiteY259" fmla="*/ 293065 h 601986"/>
                  <a:gd name="connsiteX260" fmla="*/ 79640 w 636190"/>
                  <a:gd name="connsiteY260" fmla="*/ 291663 h 601986"/>
                  <a:gd name="connsiteX261" fmla="*/ 78470 w 636190"/>
                  <a:gd name="connsiteY261" fmla="*/ 289392 h 601986"/>
                  <a:gd name="connsiteX262" fmla="*/ 77034 w 636190"/>
                  <a:gd name="connsiteY262" fmla="*/ 286689 h 601986"/>
                  <a:gd name="connsiteX263" fmla="*/ 76569 w 636190"/>
                  <a:gd name="connsiteY263" fmla="*/ 285855 h 601986"/>
                  <a:gd name="connsiteX264" fmla="*/ 76377 w 636190"/>
                  <a:gd name="connsiteY264" fmla="*/ 285581 h 601986"/>
                  <a:gd name="connsiteX265" fmla="*/ 75543 w 636190"/>
                  <a:gd name="connsiteY265" fmla="*/ 284384 h 601986"/>
                  <a:gd name="connsiteX266" fmla="*/ 75207 w 636190"/>
                  <a:gd name="connsiteY266" fmla="*/ 283563 h 601986"/>
                  <a:gd name="connsiteX267" fmla="*/ 74763 w 636190"/>
                  <a:gd name="connsiteY267" fmla="*/ 282489 h 601986"/>
                  <a:gd name="connsiteX268" fmla="*/ 74106 w 636190"/>
                  <a:gd name="connsiteY268" fmla="*/ 280964 h 601986"/>
                  <a:gd name="connsiteX269" fmla="*/ 73032 w 636190"/>
                  <a:gd name="connsiteY269" fmla="*/ 278405 h 601986"/>
                  <a:gd name="connsiteX270" fmla="*/ 73128 w 636190"/>
                  <a:gd name="connsiteY270" fmla="*/ 278378 h 601986"/>
                  <a:gd name="connsiteX271" fmla="*/ 73073 w 636190"/>
                  <a:gd name="connsiteY271" fmla="*/ 278262 h 601986"/>
                  <a:gd name="connsiteX272" fmla="*/ 73005 w 636190"/>
                  <a:gd name="connsiteY272" fmla="*/ 278282 h 601986"/>
                  <a:gd name="connsiteX273" fmla="*/ 69926 w 636190"/>
                  <a:gd name="connsiteY273" fmla="*/ 270990 h 601986"/>
                  <a:gd name="connsiteX274" fmla="*/ 68319 w 636190"/>
                  <a:gd name="connsiteY274" fmla="*/ 267180 h 601986"/>
                  <a:gd name="connsiteX275" fmla="*/ 67675 w 636190"/>
                  <a:gd name="connsiteY275" fmla="*/ 265421 h 601986"/>
                  <a:gd name="connsiteX276" fmla="*/ 67354 w 636190"/>
                  <a:gd name="connsiteY276" fmla="*/ 263951 h 601986"/>
                  <a:gd name="connsiteX277" fmla="*/ 67245 w 636190"/>
                  <a:gd name="connsiteY277" fmla="*/ 263971 h 601986"/>
                  <a:gd name="connsiteX278" fmla="*/ 64953 w 636190"/>
                  <a:gd name="connsiteY278" fmla="*/ 264498 h 601986"/>
                  <a:gd name="connsiteX279" fmla="*/ 64200 w 636190"/>
                  <a:gd name="connsiteY279" fmla="*/ 261967 h 601986"/>
                  <a:gd name="connsiteX280" fmla="*/ 63291 w 636190"/>
                  <a:gd name="connsiteY280" fmla="*/ 262186 h 601986"/>
                  <a:gd name="connsiteX281" fmla="*/ 62928 w 636190"/>
                  <a:gd name="connsiteY281" fmla="*/ 260913 h 601986"/>
                  <a:gd name="connsiteX282" fmla="*/ 60397 w 636190"/>
                  <a:gd name="connsiteY282" fmla="*/ 261167 h 601986"/>
                  <a:gd name="connsiteX283" fmla="*/ 58776 w 636190"/>
                  <a:gd name="connsiteY283" fmla="*/ 261420 h 601986"/>
                  <a:gd name="connsiteX284" fmla="*/ 56115 w 636190"/>
                  <a:gd name="connsiteY284" fmla="*/ 261987 h 601986"/>
                  <a:gd name="connsiteX285" fmla="*/ 55260 w 636190"/>
                  <a:gd name="connsiteY285" fmla="*/ 259477 h 601986"/>
                  <a:gd name="connsiteX286" fmla="*/ 55219 w 636190"/>
                  <a:gd name="connsiteY286" fmla="*/ 259491 h 601986"/>
                  <a:gd name="connsiteX287" fmla="*/ 55020 w 636190"/>
                  <a:gd name="connsiteY287" fmla="*/ 259525 h 601986"/>
                  <a:gd name="connsiteX288" fmla="*/ 48214 w 636190"/>
                  <a:gd name="connsiteY288" fmla="*/ 260790 h 601986"/>
                  <a:gd name="connsiteX289" fmla="*/ 46811 w 636190"/>
                  <a:gd name="connsiteY289" fmla="*/ 261037 h 601986"/>
                  <a:gd name="connsiteX290" fmla="*/ 42249 w 636190"/>
                  <a:gd name="connsiteY290" fmla="*/ 262336 h 601986"/>
                  <a:gd name="connsiteX291" fmla="*/ 39533 w 636190"/>
                  <a:gd name="connsiteY291" fmla="*/ 263178 h 601986"/>
                  <a:gd name="connsiteX292" fmla="*/ 38226 w 636190"/>
                  <a:gd name="connsiteY292" fmla="*/ 260428 h 601986"/>
                  <a:gd name="connsiteX293" fmla="*/ 35394 w 636190"/>
                  <a:gd name="connsiteY293" fmla="*/ 261481 h 601986"/>
                  <a:gd name="connsiteX294" fmla="*/ 33656 w 636190"/>
                  <a:gd name="connsiteY294" fmla="*/ 262213 h 601986"/>
                  <a:gd name="connsiteX295" fmla="*/ 33027 w 636190"/>
                  <a:gd name="connsiteY295" fmla="*/ 261023 h 601986"/>
                  <a:gd name="connsiteX296" fmla="*/ 28943 w 636190"/>
                  <a:gd name="connsiteY296" fmla="*/ 262993 h 601986"/>
                  <a:gd name="connsiteX297" fmla="*/ 27377 w 636190"/>
                  <a:gd name="connsiteY297" fmla="*/ 260216 h 601986"/>
                  <a:gd name="connsiteX298" fmla="*/ 24428 w 636190"/>
                  <a:gd name="connsiteY298" fmla="*/ 261775 h 601986"/>
                  <a:gd name="connsiteX299" fmla="*/ 22609 w 636190"/>
                  <a:gd name="connsiteY299" fmla="*/ 258902 h 601986"/>
                  <a:gd name="connsiteX300" fmla="*/ 22102 w 636190"/>
                  <a:gd name="connsiteY300" fmla="*/ 259169 h 601986"/>
                  <a:gd name="connsiteX301" fmla="*/ 20543 w 636190"/>
                  <a:gd name="connsiteY301" fmla="*/ 256200 h 601986"/>
                  <a:gd name="connsiteX302" fmla="*/ 19831 w 636190"/>
                  <a:gd name="connsiteY302" fmla="*/ 254305 h 601986"/>
                  <a:gd name="connsiteX303" fmla="*/ 18853 w 636190"/>
                  <a:gd name="connsiteY303" fmla="*/ 251316 h 601986"/>
                  <a:gd name="connsiteX304" fmla="*/ 17820 w 636190"/>
                  <a:gd name="connsiteY304" fmla="*/ 247608 h 601986"/>
                  <a:gd name="connsiteX305" fmla="*/ 17020 w 636190"/>
                  <a:gd name="connsiteY305" fmla="*/ 244290 h 601986"/>
                  <a:gd name="connsiteX306" fmla="*/ 16096 w 636190"/>
                  <a:gd name="connsiteY306" fmla="*/ 240070 h 601986"/>
                  <a:gd name="connsiteX307" fmla="*/ 15617 w 636190"/>
                  <a:gd name="connsiteY307" fmla="*/ 237887 h 601986"/>
                  <a:gd name="connsiteX308" fmla="*/ 15173 w 636190"/>
                  <a:gd name="connsiteY308" fmla="*/ 235917 h 601986"/>
                  <a:gd name="connsiteX309" fmla="*/ 14591 w 636190"/>
                  <a:gd name="connsiteY309" fmla="*/ 233564 h 601986"/>
                  <a:gd name="connsiteX310" fmla="*/ 13955 w 636190"/>
                  <a:gd name="connsiteY310" fmla="*/ 230575 h 601986"/>
                  <a:gd name="connsiteX311" fmla="*/ 12751 w 636190"/>
                  <a:gd name="connsiteY311" fmla="*/ 226805 h 601986"/>
                  <a:gd name="connsiteX312" fmla="*/ 12512 w 636190"/>
                  <a:gd name="connsiteY312" fmla="*/ 226190 h 601986"/>
                  <a:gd name="connsiteX313" fmla="*/ 12149 w 636190"/>
                  <a:gd name="connsiteY313" fmla="*/ 225424 h 601986"/>
                  <a:gd name="connsiteX314" fmla="*/ 10877 w 636190"/>
                  <a:gd name="connsiteY314" fmla="*/ 223077 h 601986"/>
                  <a:gd name="connsiteX315" fmla="*/ 10754 w 636190"/>
                  <a:gd name="connsiteY315" fmla="*/ 222591 h 601986"/>
                  <a:gd name="connsiteX316" fmla="*/ 10692 w 636190"/>
                  <a:gd name="connsiteY316" fmla="*/ 222304 h 601986"/>
                  <a:gd name="connsiteX317" fmla="*/ 9960 w 636190"/>
                  <a:gd name="connsiteY317" fmla="*/ 217516 h 601986"/>
                  <a:gd name="connsiteX318" fmla="*/ 9427 w 636190"/>
                  <a:gd name="connsiteY318" fmla="*/ 214410 h 601986"/>
                  <a:gd name="connsiteX319" fmla="*/ 8804 w 636190"/>
                  <a:gd name="connsiteY319" fmla="*/ 211181 h 601986"/>
                  <a:gd name="connsiteX320" fmla="*/ 8257 w 636190"/>
                  <a:gd name="connsiteY320" fmla="*/ 208417 h 601986"/>
                  <a:gd name="connsiteX321" fmla="*/ 8209 w 636190"/>
                  <a:gd name="connsiteY321" fmla="*/ 208103 h 601986"/>
                  <a:gd name="connsiteX322" fmla="*/ 7703 w 636190"/>
                  <a:gd name="connsiteY322" fmla="*/ 204415 h 601986"/>
                  <a:gd name="connsiteX323" fmla="*/ 7627 w 636190"/>
                  <a:gd name="connsiteY323" fmla="*/ 203383 h 601986"/>
                  <a:gd name="connsiteX324" fmla="*/ 7395 w 636190"/>
                  <a:gd name="connsiteY324" fmla="*/ 200256 h 601986"/>
                  <a:gd name="connsiteX325" fmla="*/ 6889 w 636190"/>
                  <a:gd name="connsiteY325" fmla="*/ 196145 h 601986"/>
                  <a:gd name="connsiteX326" fmla="*/ 6423 w 636190"/>
                  <a:gd name="connsiteY326" fmla="*/ 192923 h 601986"/>
                  <a:gd name="connsiteX327" fmla="*/ 5951 w 636190"/>
                  <a:gd name="connsiteY327" fmla="*/ 189667 h 601986"/>
                  <a:gd name="connsiteX328" fmla="*/ 5329 w 636190"/>
                  <a:gd name="connsiteY328" fmla="*/ 185282 h 601986"/>
                  <a:gd name="connsiteX329" fmla="*/ 5131 w 636190"/>
                  <a:gd name="connsiteY329" fmla="*/ 183756 h 601986"/>
                  <a:gd name="connsiteX330" fmla="*/ 10295 w 636190"/>
                  <a:gd name="connsiteY330" fmla="*/ 182498 h 601986"/>
                  <a:gd name="connsiteX331" fmla="*/ 13312 w 636190"/>
                  <a:gd name="connsiteY331" fmla="*/ 182101 h 601986"/>
                  <a:gd name="connsiteX332" fmla="*/ 15693 w 636190"/>
                  <a:gd name="connsiteY332" fmla="*/ 181574 h 601986"/>
                  <a:gd name="connsiteX333" fmla="*/ 20201 w 636190"/>
                  <a:gd name="connsiteY333" fmla="*/ 180500 h 601986"/>
                  <a:gd name="connsiteX334" fmla="*/ 23717 w 636190"/>
                  <a:gd name="connsiteY334" fmla="*/ 179160 h 601986"/>
                  <a:gd name="connsiteX335" fmla="*/ 25598 w 636190"/>
                  <a:gd name="connsiteY335" fmla="*/ 178421 h 601986"/>
                  <a:gd name="connsiteX336" fmla="*/ 28882 w 636190"/>
                  <a:gd name="connsiteY336" fmla="*/ 177463 h 601986"/>
                  <a:gd name="connsiteX337" fmla="*/ 31604 w 636190"/>
                  <a:gd name="connsiteY337" fmla="*/ 176348 h 601986"/>
                  <a:gd name="connsiteX338" fmla="*/ 33020 w 636190"/>
                  <a:gd name="connsiteY338" fmla="*/ 176122 h 601986"/>
                  <a:gd name="connsiteX339" fmla="*/ 38000 w 636190"/>
                  <a:gd name="connsiteY339" fmla="*/ 175910 h 601986"/>
                  <a:gd name="connsiteX340" fmla="*/ 39854 w 636190"/>
                  <a:gd name="connsiteY340" fmla="*/ 176184 h 601986"/>
                  <a:gd name="connsiteX341" fmla="*/ 42508 w 636190"/>
                  <a:gd name="connsiteY341" fmla="*/ 175609 h 601986"/>
                  <a:gd name="connsiteX342" fmla="*/ 45826 w 636190"/>
                  <a:gd name="connsiteY342" fmla="*/ 175260 h 601986"/>
                  <a:gd name="connsiteX343" fmla="*/ 46804 w 636190"/>
                  <a:gd name="connsiteY343" fmla="*/ 175226 h 601986"/>
                  <a:gd name="connsiteX344" fmla="*/ 48631 w 636190"/>
                  <a:gd name="connsiteY344" fmla="*/ 175746 h 601986"/>
                  <a:gd name="connsiteX345" fmla="*/ 51340 w 636190"/>
                  <a:gd name="connsiteY345" fmla="*/ 176553 h 601986"/>
                  <a:gd name="connsiteX346" fmla="*/ 52024 w 636190"/>
                  <a:gd name="connsiteY346" fmla="*/ 176820 h 601986"/>
                  <a:gd name="connsiteX347" fmla="*/ 54110 w 636190"/>
                  <a:gd name="connsiteY347" fmla="*/ 177326 h 601986"/>
                  <a:gd name="connsiteX348" fmla="*/ 55184 w 636190"/>
                  <a:gd name="connsiteY348" fmla="*/ 177429 h 601986"/>
                  <a:gd name="connsiteX349" fmla="*/ 56573 w 636190"/>
                  <a:gd name="connsiteY349" fmla="*/ 177771 h 601986"/>
                  <a:gd name="connsiteX350" fmla="*/ 56559 w 636190"/>
                  <a:gd name="connsiteY350" fmla="*/ 178879 h 601986"/>
                  <a:gd name="connsiteX351" fmla="*/ 56744 w 636190"/>
                  <a:gd name="connsiteY351" fmla="*/ 180165 h 601986"/>
                  <a:gd name="connsiteX352" fmla="*/ 57763 w 636190"/>
                  <a:gd name="connsiteY352" fmla="*/ 183182 h 601986"/>
                  <a:gd name="connsiteX353" fmla="*/ 58119 w 636190"/>
                  <a:gd name="connsiteY353" fmla="*/ 184023 h 601986"/>
                  <a:gd name="connsiteX354" fmla="*/ 58420 w 636190"/>
                  <a:gd name="connsiteY354" fmla="*/ 184215 h 601986"/>
                  <a:gd name="connsiteX355" fmla="*/ 59200 w 636190"/>
                  <a:gd name="connsiteY355" fmla="*/ 184078 h 601986"/>
                  <a:gd name="connsiteX356" fmla="*/ 60479 w 636190"/>
                  <a:gd name="connsiteY356" fmla="*/ 183900 h 601986"/>
                  <a:gd name="connsiteX357" fmla="*/ 61491 w 636190"/>
                  <a:gd name="connsiteY357" fmla="*/ 184591 h 601986"/>
                  <a:gd name="connsiteX358" fmla="*/ 62114 w 636190"/>
                  <a:gd name="connsiteY358" fmla="*/ 184653 h 601986"/>
                  <a:gd name="connsiteX359" fmla="*/ 64064 w 636190"/>
                  <a:gd name="connsiteY359" fmla="*/ 184338 h 601986"/>
                  <a:gd name="connsiteX360" fmla="*/ 65863 w 636190"/>
                  <a:gd name="connsiteY360" fmla="*/ 184331 h 601986"/>
                  <a:gd name="connsiteX361" fmla="*/ 66855 w 636190"/>
                  <a:gd name="connsiteY361" fmla="*/ 184591 h 601986"/>
                  <a:gd name="connsiteX362" fmla="*/ 69413 w 636190"/>
                  <a:gd name="connsiteY362" fmla="*/ 185049 h 601986"/>
                  <a:gd name="connsiteX363" fmla="*/ 70891 w 636190"/>
                  <a:gd name="connsiteY363" fmla="*/ 184919 h 601986"/>
                  <a:gd name="connsiteX364" fmla="*/ 71424 w 636190"/>
                  <a:gd name="connsiteY364" fmla="*/ 184974 h 601986"/>
                  <a:gd name="connsiteX365" fmla="*/ 72286 w 636190"/>
                  <a:gd name="connsiteY365" fmla="*/ 185309 h 601986"/>
                  <a:gd name="connsiteX366" fmla="*/ 73634 w 636190"/>
                  <a:gd name="connsiteY366" fmla="*/ 185980 h 601986"/>
                  <a:gd name="connsiteX367" fmla="*/ 75098 w 636190"/>
                  <a:gd name="connsiteY367" fmla="*/ 186541 h 601986"/>
                  <a:gd name="connsiteX368" fmla="*/ 76042 w 636190"/>
                  <a:gd name="connsiteY368" fmla="*/ 186835 h 601986"/>
                  <a:gd name="connsiteX369" fmla="*/ 76999 w 636190"/>
                  <a:gd name="connsiteY369" fmla="*/ 186931 h 601986"/>
                  <a:gd name="connsiteX370" fmla="*/ 78251 w 636190"/>
                  <a:gd name="connsiteY370" fmla="*/ 186883 h 601986"/>
                  <a:gd name="connsiteX371" fmla="*/ 78778 w 636190"/>
                  <a:gd name="connsiteY371" fmla="*/ 186794 h 601986"/>
                  <a:gd name="connsiteX372" fmla="*/ 80481 w 636190"/>
                  <a:gd name="connsiteY372" fmla="*/ 185857 h 601986"/>
                  <a:gd name="connsiteX373" fmla="*/ 81193 w 636190"/>
                  <a:gd name="connsiteY373" fmla="*/ 185781 h 601986"/>
                  <a:gd name="connsiteX374" fmla="*/ 81986 w 636190"/>
                  <a:gd name="connsiteY374" fmla="*/ 185781 h 601986"/>
                  <a:gd name="connsiteX375" fmla="*/ 82718 w 636190"/>
                  <a:gd name="connsiteY375" fmla="*/ 185918 h 601986"/>
                  <a:gd name="connsiteX376" fmla="*/ 83649 w 636190"/>
                  <a:gd name="connsiteY376" fmla="*/ 186247 h 601986"/>
                  <a:gd name="connsiteX377" fmla="*/ 84381 w 636190"/>
                  <a:gd name="connsiteY377" fmla="*/ 186315 h 601986"/>
                  <a:gd name="connsiteX378" fmla="*/ 85120 w 636190"/>
                  <a:gd name="connsiteY378" fmla="*/ 186212 h 601986"/>
                  <a:gd name="connsiteX379" fmla="*/ 86358 w 636190"/>
                  <a:gd name="connsiteY379" fmla="*/ 185761 h 601986"/>
                  <a:gd name="connsiteX380" fmla="*/ 87206 w 636190"/>
                  <a:gd name="connsiteY380" fmla="*/ 185248 h 601986"/>
                  <a:gd name="connsiteX381" fmla="*/ 88246 w 636190"/>
                  <a:gd name="connsiteY381" fmla="*/ 184530 h 601986"/>
                  <a:gd name="connsiteX382" fmla="*/ 88868 w 636190"/>
                  <a:gd name="connsiteY382" fmla="*/ 184153 h 601986"/>
                  <a:gd name="connsiteX383" fmla="*/ 89381 w 636190"/>
                  <a:gd name="connsiteY383" fmla="*/ 183927 h 601986"/>
                  <a:gd name="connsiteX384" fmla="*/ 89669 w 636190"/>
                  <a:gd name="connsiteY384" fmla="*/ 183839 h 601986"/>
                  <a:gd name="connsiteX385" fmla="*/ 90236 w 636190"/>
                  <a:gd name="connsiteY385" fmla="*/ 183558 h 601986"/>
                  <a:gd name="connsiteX386" fmla="*/ 90209 w 636190"/>
                  <a:gd name="connsiteY386" fmla="*/ 183633 h 601986"/>
                  <a:gd name="connsiteX387" fmla="*/ 92952 w 636190"/>
                  <a:gd name="connsiteY387" fmla="*/ 185275 h 601986"/>
                  <a:gd name="connsiteX388" fmla="*/ 93746 w 636190"/>
                  <a:gd name="connsiteY388" fmla="*/ 186171 h 601986"/>
                  <a:gd name="connsiteX389" fmla="*/ 94744 w 636190"/>
                  <a:gd name="connsiteY389" fmla="*/ 187881 h 601986"/>
                  <a:gd name="connsiteX390" fmla="*/ 95900 w 636190"/>
                  <a:gd name="connsiteY390" fmla="*/ 190844 h 601986"/>
                  <a:gd name="connsiteX391" fmla="*/ 102782 w 636190"/>
                  <a:gd name="connsiteY391" fmla="*/ 196385 h 601986"/>
                  <a:gd name="connsiteX392" fmla="*/ 103740 w 636190"/>
                  <a:gd name="connsiteY392" fmla="*/ 196583 h 601986"/>
                  <a:gd name="connsiteX393" fmla="*/ 105984 w 636190"/>
                  <a:gd name="connsiteY393" fmla="*/ 196898 h 601986"/>
                  <a:gd name="connsiteX394" fmla="*/ 109336 w 636190"/>
                  <a:gd name="connsiteY394" fmla="*/ 196651 h 601986"/>
                  <a:gd name="connsiteX395" fmla="*/ 113823 w 636190"/>
                  <a:gd name="connsiteY395" fmla="*/ 195598 h 601986"/>
                  <a:gd name="connsiteX396" fmla="*/ 114692 w 636190"/>
                  <a:gd name="connsiteY396" fmla="*/ 195748 h 601986"/>
                  <a:gd name="connsiteX397" fmla="*/ 115246 w 636190"/>
                  <a:gd name="connsiteY397" fmla="*/ 196822 h 601986"/>
                  <a:gd name="connsiteX398" fmla="*/ 115404 w 636190"/>
                  <a:gd name="connsiteY398" fmla="*/ 198355 h 601986"/>
                  <a:gd name="connsiteX399" fmla="*/ 115369 w 636190"/>
                  <a:gd name="connsiteY399" fmla="*/ 200277 h 601986"/>
                  <a:gd name="connsiteX400" fmla="*/ 115301 w 636190"/>
                  <a:gd name="connsiteY400" fmla="*/ 200687 h 601986"/>
                  <a:gd name="connsiteX401" fmla="*/ 114672 w 636190"/>
                  <a:gd name="connsiteY401" fmla="*/ 202062 h 601986"/>
                  <a:gd name="connsiteX402" fmla="*/ 114070 w 636190"/>
                  <a:gd name="connsiteY402" fmla="*/ 203027 h 601986"/>
                  <a:gd name="connsiteX403" fmla="*/ 113851 w 636190"/>
                  <a:gd name="connsiteY403" fmla="*/ 203882 h 601986"/>
                  <a:gd name="connsiteX404" fmla="*/ 113591 w 636190"/>
                  <a:gd name="connsiteY404" fmla="*/ 204245 h 601986"/>
                  <a:gd name="connsiteX405" fmla="*/ 113358 w 636190"/>
                  <a:gd name="connsiteY405" fmla="*/ 204573 h 601986"/>
                  <a:gd name="connsiteX406" fmla="*/ 114925 w 636190"/>
                  <a:gd name="connsiteY406" fmla="*/ 208869 h 601986"/>
                  <a:gd name="connsiteX407" fmla="*/ 115315 w 636190"/>
                  <a:gd name="connsiteY407" fmla="*/ 209580 h 601986"/>
                  <a:gd name="connsiteX408" fmla="*/ 116211 w 636190"/>
                  <a:gd name="connsiteY408" fmla="*/ 211065 h 601986"/>
                  <a:gd name="connsiteX409" fmla="*/ 118817 w 636190"/>
                  <a:gd name="connsiteY409" fmla="*/ 214150 h 601986"/>
                  <a:gd name="connsiteX410" fmla="*/ 119754 w 636190"/>
                  <a:gd name="connsiteY410" fmla="*/ 213616 h 601986"/>
                  <a:gd name="connsiteX411" fmla="*/ 119946 w 636190"/>
                  <a:gd name="connsiteY411" fmla="*/ 213507 h 601986"/>
                  <a:gd name="connsiteX412" fmla="*/ 120240 w 636190"/>
                  <a:gd name="connsiteY412" fmla="*/ 214129 h 601986"/>
                  <a:gd name="connsiteX413" fmla="*/ 120513 w 636190"/>
                  <a:gd name="connsiteY413" fmla="*/ 214820 h 601986"/>
                  <a:gd name="connsiteX414" fmla="*/ 123681 w 636190"/>
                  <a:gd name="connsiteY414" fmla="*/ 213267 h 601986"/>
                  <a:gd name="connsiteX415" fmla="*/ 125042 w 636190"/>
                  <a:gd name="connsiteY415" fmla="*/ 212789 h 601986"/>
                  <a:gd name="connsiteX416" fmla="*/ 125514 w 636190"/>
                  <a:gd name="connsiteY416" fmla="*/ 212652 h 601986"/>
                  <a:gd name="connsiteX417" fmla="*/ 125630 w 636190"/>
                  <a:gd name="connsiteY417" fmla="*/ 212926 h 601986"/>
                  <a:gd name="connsiteX418" fmla="*/ 126239 w 636190"/>
                  <a:gd name="connsiteY418" fmla="*/ 213924 h 601986"/>
                  <a:gd name="connsiteX419" fmla="*/ 126356 w 636190"/>
                  <a:gd name="connsiteY419" fmla="*/ 214389 h 601986"/>
                  <a:gd name="connsiteX420" fmla="*/ 129858 w 636190"/>
                  <a:gd name="connsiteY420" fmla="*/ 213692 h 601986"/>
                  <a:gd name="connsiteX421" fmla="*/ 134619 w 636190"/>
                  <a:gd name="connsiteY421" fmla="*/ 212399 h 601986"/>
                  <a:gd name="connsiteX422" fmla="*/ 135365 w 636190"/>
                  <a:gd name="connsiteY422" fmla="*/ 213575 h 601986"/>
                  <a:gd name="connsiteX423" fmla="*/ 136172 w 636190"/>
                  <a:gd name="connsiteY423" fmla="*/ 215676 h 601986"/>
                  <a:gd name="connsiteX424" fmla="*/ 138300 w 636190"/>
                  <a:gd name="connsiteY424" fmla="*/ 214567 h 601986"/>
                  <a:gd name="connsiteX425" fmla="*/ 138833 w 636190"/>
                  <a:gd name="connsiteY425" fmla="*/ 214943 h 601986"/>
                  <a:gd name="connsiteX426" fmla="*/ 140126 w 636190"/>
                  <a:gd name="connsiteY426" fmla="*/ 214061 h 601986"/>
                  <a:gd name="connsiteX427" fmla="*/ 141152 w 636190"/>
                  <a:gd name="connsiteY427" fmla="*/ 213452 h 601986"/>
                  <a:gd name="connsiteX428" fmla="*/ 141823 w 636190"/>
                  <a:gd name="connsiteY428" fmla="*/ 214424 h 601986"/>
                  <a:gd name="connsiteX429" fmla="*/ 141727 w 636190"/>
                  <a:gd name="connsiteY429" fmla="*/ 215032 h 601986"/>
                  <a:gd name="connsiteX430" fmla="*/ 140995 w 636190"/>
                  <a:gd name="connsiteY430" fmla="*/ 215676 h 601986"/>
                  <a:gd name="connsiteX431" fmla="*/ 141241 w 636190"/>
                  <a:gd name="connsiteY431" fmla="*/ 216100 h 601986"/>
                  <a:gd name="connsiteX432" fmla="*/ 142979 w 636190"/>
                  <a:gd name="connsiteY432" fmla="*/ 215094 h 601986"/>
                  <a:gd name="connsiteX433" fmla="*/ 143820 w 636190"/>
                  <a:gd name="connsiteY433" fmla="*/ 214287 h 601986"/>
                  <a:gd name="connsiteX434" fmla="*/ 143143 w 636190"/>
                  <a:gd name="connsiteY434" fmla="*/ 213425 h 601986"/>
                  <a:gd name="connsiteX435" fmla="*/ 142814 w 636190"/>
                  <a:gd name="connsiteY435" fmla="*/ 212953 h 601986"/>
                  <a:gd name="connsiteX436" fmla="*/ 145804 w 636190"/>
                  <a:gd name="connsiteY436" fmla="*/ 208814 h 601986"/>
                  <a:gd name="connsiteX437" fmla="*/ 146207 w 636190"/>
                  <a:gd name="connsiteY437" fmla="*/ 208369 h 601986"/>
                  <a:gd name="connsiteX438" fmla="*/ 146981 w 636190"/>
                  <a:gd name="connsiteY438" fmla="*/ 207768 h 601986"/>
                  <a:gd name="connsiteX439" fmla="*/ 147370 w 636190"/>
                  <a:gd name="connsiteY439" fmla="*/ 207514 h 601986"/>
                  <a:gd name="connsiteX440" fmla="*/ 147275 w 636190"/>
                  <a:gd name="connsiteY440" fmla="*/ 207275 h 601986"/>
                  <a:gd name="connsiteX441" fmla="*/ 148034 w 636190"/>
                  <a:gd name="connsiteY441" fmla="*/ 206830 h 601986"/>
                  <a:gd name="connsiteX442" fmla="*/ 149067 w 636190"/>
                  <a:gd name="connsiteY442" fmla="*/ 206317 h 601986"/>
                  <a:gd name="connsiteX443" fmla="*/ 149279 w 636190"/>
                  <a:gd name="connsiteY443" fmla="*/ 206960 h 601986"/>
                  <a:gd name="connsiteX444" fmla="*/ 152604 w 636190"/>
                  <a:gd name="connsiteY444" fmla="*/ 204901 h 601986"/>
                  <a:gd name="connsiteX445" fmla="*/ 152015 w 636190"/>
                  <a:gd name="connsiteY445" fmla="*/ 201454 h 601986"/>
                  <a:gd name="connsiteX446" fmla="*/ 151605 w 636190"/>
                  <a:gd name="connsiteY446" fmla="*/ 200462 h 601986"/>
                  <a:gd name="connsiteX447" fmla="*/ 150182 w 636190"/>
                  <a:gd name="connsiteY447" fmla="*/ 195782 h 601986"/>
                  <a:gd name="connsiteX448" fmla="*/ 150079 w 636190"/>
                  <a:gd name="connsiteY448" fmla="*/ 195810 h 601986"/>
                  <a:gd name="connsiteX449" fmla="*/ 149142 w 636190"/>
                  <a:gd name="connsiteY449" fmla="*/ 196111 h 601986"/>
                  <a:gd name="connsiteX450" fmla="*/ 147343 w 636190"/>
                  <a:gd name="connsiteY450" fmla="*/ 191658 h 601986"/>
                  <a:gd name="connsiteX451" fmla="*/ 149108 w 636190"/>
                  <a:gd name="connsiteY451" fmla="*/ 190871 h 601986"/>
                  <a:gd name="connsiteX452" fmla="*/ 148089 w 636190"/>
                  <a:gd name="connsiteY452" fmla="*/ 188750 h 601986"/>
                  <a:gd name="connsiteX453" fmla="*/ 146830 w 636190"/>
                  <a:gd name="connsiteY453" fmla="*/ 186096 h 601986"/>
                  <a:gd name="connsiteX454" fmla="*/ 150449 w 636190"/>
                  <a:gd name="connsiteY454" fmla="*/ 185002 h 601986"/>
                  <a:gd name="connsiteX455" fmla="*/ 150503 w 636190"/>
                  <a:gd name="connsiteY455" fmla="*/ 184988 h 601986"/>
                  <a:gd name="connsiteX456" fmla="*/ 149279 w 636190"/>
                  <a:gd name="connsiteY456" fmla="*/ 181725 h 601986"/>
                  <a:gd name="connsiteX457" fmla="*/ 149224 w 636190"/>
                  <a:gd name="connsiteY457" fmla="*/ 181752 h 601986"/>
                  <a:gd name="connsiteX458" fmla="*/ 149149 w 636190"/>
                  <a:gd name="connsiteY458" fmla="*/ 181567 h 601986"/>
                  <a:gd name="connsiteX459" fmla="*/ 149744 w 636190"/>
                  <a:gd name="connsiteY459" fmla="*/ 181301 h 601986"/>
                  <a:gd name="connsiteX460" fmla="*/ 152193 w 636190"/>
                  <a:gd name="connsiteY460" fmla="*/ 180151 h 601986"/>
                  <a:gd name="connsiteX461" fmla="*/ 152522 w 636190"/>
                  <a:gd name="connsiteY461" fmla="*/ 179960 h 601986"/>
                  <a:gd name="connsiteX462" fmla="*/ 150613 w 636190"/>
                  <a:gd name="connsiteY462" fmla="*/ 174638 h 601986"/>
                  <a:gd name="connsiteX463" fmla="*/ 153862 w 636190"/>
                  <a:gd name="connsiteY463" fmla="*/ 173276 h 601986"/>
                  <a:gd name="connsiteX464" fmla="*/ 155135 w 636190"/>
                  <a:gd name="connsiteY464" fmla="*/ 173140 h 601986"/>
                  <a:gd name="connsiteX465" fmla="*/ 155230 w 636190"/>
                  <a:gd name="connsiteY465" fmla="*/ 173140 h 601986"/>
                  <a:gd name="connsiteX466" fmla="*/ 155559 w 636190"/>
                  <a:gd name="connsiteY466" fmla="*/ 168673 h 601986"/>
                  <a:gd name="connsiteX467" fmla="*/ 155607 w 636190"/>
                  <a:gd name="connsiteY467" fmla="*/ 167756 h 601986"/>
                  <a:gd name="connsiteX468" fmla="*/ 155634 w 636190"/>
                  <a:gd name="connsiteY468" fmla="*/ 167277 h 601986"/>
                  <a:gd name="connsiteX469" fmla="*/ 155867 w 636190"/>
                  <a:gd name="connsiteY469" fmla="*/ 165717 h 601986"/>
                  <a:gd name="connsiteX470" fmla="*/ 156202 w 636190"/>
                  <a:gd name="connsiteY470" fmla="*/ 164650 h 601986"/>
                  <a:gd name="connsiteX471" fmla="*/ 156127 w 636190"/>
                  <a:gd name="connsiteY471" fmla="*/ 164589 h 601986"/>
                  <a:gd name="connsiteX472" fmla="*/ 156373 w 636190"/>
                  <a:gd name="connsiteY472" fmla="*/ 164431 h 601986"/>
                  <a:gd name="connsiteX473" fmla="*/ 158001 w 636190"/>
                  <a:gd name="connsiteY473" fmla="*/ 163905 h 601986"/>
                  <a:gd name="connsiteX474" fmla="*/ 160272 w 636190"/>
                  <a:gd name="connsiteY474" fmla="*/ 162838 h 601986"/>
                  <a:gd name="connsiteX475" fmla="*/ 160621 w 636190"/>
                  <a:gd name="connsiteY475" fmla="*/ 162714 h 601986"/>
                  <a:gd name="connsiteX476" fmla="*/ 170048 w 636190"/>
                  <a:gd name="connsiteY476" fmla="*/ 162345 h 601986"/>
                  <a:gd name="connsiteX477" fmla="*/ 174617 w 636190"/>
                  <a:gd name="connsiteY477" fmla="*/ 162181 h 601986"/>
                  <a:gd name="connsiteX478" fmla="*/ 178079 w 636190"/>
                  <a:gd name="connsiteY478" fmla="*/ 159465 h 601986"/>
                  <a:gd name="connsiteX479" fmla="*/ 182313 w 636190"/>
                  <a:gd name="connsiteY479" fmla="*/ 156140 h 601986"/>
                  <a:gd name="connsiteX480" fmla="*/ 182423 w 636190"/>
                  <a:gd name="connsiteY480" fmla="*/ 155928 h 601986"/>
                  <a:gd name="connsiteX481" fmla="*/ 182292 w 636190"/>
                  <a:gd name="connsiteY481" fmla="*/ 152631 h 601986"/>
                  <a:gd name="connsiteX482" fmla="*/ 182429 w 636190"/>
                  <a:gd name="connsiteY482" fmla="*/ 152624 h 601986"/>
                  <a:gd name="connsiteX483" fmla="*/ 184796 w 636190"/>
                  <a:gd name="connsiteY483" fmla="*/ 152740 h 601986"/>
                  <a:gd name="connsiteX484" fmla="*/ 187026 w 636190"/>
                  <a:gd name="connsiteY484" fmla="*/ 152829 h 601986"/>
                  <a:gd name="connsiteX485" fmla="*/ 187095 w 636190"/>
                  <a:gd name="connsiteY485" fmla="*/ 152829 h 601986"/>
                  <a:gd name="connsiteX486" fmla="*/ 187485 w 636190"/>
                  <a:gd name="connsiteY486" fmla="*/ 151160 h 601986"/>
                  <a:gd name="connsiteX487" fmla="*/ 187676 w 636190"/>
                  <a:gd name="connsiteY487" fmla="*/ 150374 h 601986"/>
                  <a:gd name="connsiteX488" fmla="*/ 187471 w 636190"/>
                  <a:gd name="connsiteY488" fmla="*/ 149669 h 601986"/>
                  <a:gd name="connsiteX489" fmla="*/ 189345 w 636190"/>
                  <a:gd name="connsiteY489" fmla="*/ 148971 h 601986"/>
                  <a:gd name="connsiteX490" fmla="*/ 189667 w 636190"/>
                  <a:gd name="connsiteY490" fmla="*/ 149819 h 601986"/>
                  <a:gd name="connsiteX491" fmla="*/ 191664 w 636190"/>
                  <a:gd name="connsiteY491" fmla="*/ 149272 h 601986"/>
                  <a:gd name="connsiteX492" fmla="*/ 191917 w 636190"/>
                  <a:gd name="connsiteY492" fmla="*/ 149908 h 601986"/>
                  <a:gd name="connsiteX493" fmla="*/ 195618 w 636190"/>
                  <a:gd name="connsiteY493" fmla="*/ 149984 h 601986"/>
                  <a:gd name="connsiteX494" fmla="*/ 195796 w 636190"/>
                  <a:gd name="connsiteY494" fmla="*/ 149984 h 601986"/>
                  <a:gd name="connsiteX495" fmla="*/ 198197 w 636190"/>
                  <a:gd name="connsiteY495" fmla="*/ 149423 h 601986"/>
                  <a:gd name="connsiteX496" fmla="*/ 201994 w 636190"/>
                  <a:gd name="connsiteY496" fmla="*/ 148513 h 601986"/>
                  <a:gd name="connsiteX497" fmla="*/ 202603 w 636190"/>
                  <a:gd name="connsiteY497" fmla="*/ 148369 h 601986"/>
                  <a:gd name="connsiteX498" fmla="*/ 202049 w 636190"/>
                  <a:gd name="connsiteY498" fmla="*/ 145913 h 601986"/>
                  <a:gd name="connsiteX499" fmla="*/ 205914 w 636190"/>
                  <a:gd name="connsiteY499" fmla="*/ 144538 h 601986"/>
                  <a:gd name="connsiteX500" fmla="*/ 205879 w 636190"/>
                  <a:gd name="connsiteY500" fmla="*/ 143724 h 601986"/>
                  <a:gd name="connsiteX501" fmla="*/ 208992 w 636190"/>
                  <a:gd name="connsiteY501" fmla="*/ 142746 h 601986"/>
                  <a:gd name="connsiteX502" fmla="*/ 209204 w 636190"/>
                  <a:gd name="connsiteY502" fmla="*/ 142637 h 601986"/>
                  <a:gd name="connsiteX503" fmla="*/ 212235 w 636190"/>
                  <a:gd name="connsiteY503" fmla="*/ 141672 h 601986"/>
                  <a:gd name="connsiteX504" fmla="*/ 213952 w 636190"/>
                  <a:gd name="connsiteY504" fmla="*/ 141022 h 601986"/>
                  <a:gd name="connsiteX505" fmla="*/ 213404 w 636190"/>
                  <a:gd name="connsiteY505" fmla="*/ 139928 h 601986"/>
                  <a:gd name="connsiteX506" fmla="*/ 213049 w 636190"/>
                  <a:gd name="connsiteY506" fmla="*/ 139203 h 601986"/>
                  <a:gd name="connsiteX507" fmla="*/ 214875 w 636190"/>
                  <a:gd name="connsiteY507" fmla="*/ 138491 h 601986"/>
                  <a:gd name="connsiteX508" fmla="*/ 215874 w 636190"/>
                  <a:gd name="connsiteY508" fmla="*/ 138177 h 601986"/>
                  <a:gd name="connsiteX509" fmla="*/ 216031 w 636190"/>
                  <a:gd name="connsiteY509" fmla="*/ 138252 h 601986"/>
                  <a:gd name="connsiteX510" fmla="*/ 216120 w 636190"/>
                  <a:gd name="connsiteY510" fmla="*/ 138389 h 601986"/>
                  <a:gd name="connsiteX511" fmla="*/ 216530 w 636190"/>
                  <a:gd name="connsiteY511" fmla="*/ 138929 h 601986"/>
                  <a:gd name="connsiteX512" fmla="*/ 217693 w 636190"/>
                  <a:gd name="connsiteY512" fmla="*/ 140537 h 601986"/>
                  <a:gd name="connsiteX513" fmla="*/ 217899 w 636190"/>
                  <a:gd name="connsiteY513" fmla="*/ 140584 h 601986"/>
                  <a:gd name="connsiteX514" fmla="*/ 218822 w 636190"/>
                  <a:gd name="connsiteY514" fmla="*/ 140065 h 601986"/>
                  <a:gd name="connsiteX515" fmla="*/ 219239 w 636190"/>
                  <a:gd name="connsiteY515" fmla="*/ 139750 h 601986"/>
                  <a:gd name="connsiteX516" fmla="*/ 219787 w 636190"/>
                  <a:gd name="connsiteY516" fmla="*/ 139257 h 601986"/>
                  <a:gd name="connsiteX517" fmla="*/ 221387 w 636190"/>
                  <a:gd name="connsiteY517" fmla="*/ 137527 h 601986"/>
                  <a:gd name="connsiteX518" fmla="*/ 221408 w 636190"/>
                  <a:gd name="connsiteY518" fmla="*/ 137308 h 601986"/>
                  <a:gd name="connsiteX519" fmla="*/ 221018 w 636190"/>
                  <a:gd name="connsiteY519" fmla="*/ 136583 h 601986"/>
                  <a:gd name="connsiteX520" fmla="*/ 220922 w 636190"/>
                  <a:gd name="connsiteY520" fmla="*/ 136309 h 601986"/>
                  <a:gd name="connsiteX521" fmla="*/ 220888 w 636190"/>
                  <a:gd name="connsiteY521" fmla="*/ 136076 h 601986"/>
                  <a:gd name="connsiteX522" fmla="*/ 220929 w 636190"/>
                  <a:gd name="connsiteY522" fmla="*/ 136049 h 601986"/>
                  <a:gd name="connsiteX523" fmla="*/ 220861 w 636190"/>
                  <a:gd name="connsiteY523" fmla="*/ 135379 h 601986"/>
                  <a:gd name="connsiteX524" fmla="*/ 220861 w 636190"/>
                  <a:gd name="connsiteY524" fmla="*/ 134736 h 601986"/>
                  <a:gd name="connsiteX525" fmla="*/ 220532 w 636190"/>
                  <a:gd name="connsiteY525" fmla="*/ 133709 h 601986"/>
                  <a:gd name="connsiteX526" fmla="*/ 220423 w 636190"/>
                  <a:gd name="connsiteY526" fmla="*/ 133703 h 601986"/>
                  <a:gd name="connsiteX527" fmla="*/ 220416 w 636190"/>
                  <a:gd name="connsiteY527" fmla="*/ 133491 h 601986"/>
                  <a:gd name="connsiteX528" fmla="*/ 220505 w 636190"/>
                  <a:gd name="connsiteY528" fmla="*/ 133491 h 601986"/>
                  <a:gd name="connsiteX529" fmla="*/ 220683 w 636190"/>
                  <a:gd name="connsiteY529" fmla="*/ 133498 h 601986"/>
                  <a:gd name="connsiteX530" fmla="*/ 220772 w 636190"/>
                  <a:gd name="connsiteY530" fmla="*/ 133614 h 601986"/>
                  <a:gd name="connsiteX531" fmla="*/ 220785 w 636190"/>
                  <a:gd name="connsiteY531" fmla="*/ 133696 h 601986"/>
                  <a:gd name="connsiteX532" fmla="*/ 220881 w 636190"/>
                  <a:gd name="connsiteY532" fmla="*/ 133792 h 601986"/>
                  <a:gd name="connsiteX533" fmla="*/ 221011 w 636190"/>
                  <a:gd name="connsiteY533" fmla="*/ 133833 h 601986"/>
                  <a:gd name="connsiteX534" fmla="*/ 221141 w 636190"/>
                  <a:gd name="connsiteY534" fmla="*/ 133675 h 601986"/>
                  <a:gd name="connsiteX535" fmla="*/ 221319 w 636190"/>
                  <a:gd name="connsiteY535" fmla="*/ 133675 h 601986"/>
                  <a:gd name="connsiteX536" fmla="*/ 221476 w 636190"/>
                  <a:gd name="connsiteY536" fmla="*/ 133867 h 601986"/>
                  <a:gd name="connsiteX537" fmla="*/ 221730 w 636190"/>
                  <a:gd name="connsiteY537" fmla="*/ 133874 h 601986"/>
                  <a:gd name="connsiteX538" fmla="*/ 222003 w 636190"/>
                  <a:gd name="connsiteY538" fmla="*/ 133757 h 601986"/>
                  <a:gd name="connsiteX539" fmla="*/ 222202 w 636190"/>
                  <a:gd name="connsiteY539" fmla="*/ 133785 h 601986"/>
                  <a:gd name="connsiteX540" fmla="*/ 222359 w 636190"/>
                  <a:gd name="connsiteY540" fmla="*/ 133997 h 601986"/>
                  <a:gd name="connsiteX541" fmla="*/ 222503 w 636190"/>
                  <a:gd name="connsiteY541" fmla="*/ 134052 h 601986"/>
                  <a:gd name="connsiteX542" fmla="*/ 222803 w 636190"/>
                  <a:gd name="connsiteY542" fmla="*/ 134024 h 601986"/>
                  <a:gd name="connsiteX543" fmla="*/ 223016 w 636190"/>
                  <a:gd name="connsiteY543" fmla="*/ 134284 h 601986"/>
                  <a:gd name="connsiteX544" fmla="*/ 223125 w 636190"/>
                  <a:gd name="connsiteY544" fmla="*/ 134455 h 601986"/>
                  <a:gd name="connsiteX545" fmla="*/ 223193 w 636190"/>
                  <a:gd name="connsiteY545" fmla="*/ 134517 h 601986"/>
                  <a:gd name="connsiteX546" fmla="*/ 223330 w 636190"/>
                  <a:gd name="connsiteY546" fmla="*/ 134462 h 601986"/>
                  <a:gd name="connsiteX547" fmla="*/ 224151 w 636190"/>
                  <a:gd name="connsiteY547" fmla="*/ 133860 h 601986"/>
                  <a:gd name="connsiteX548" fmla="*/ 224329 w 636190"/>
                  <a:gd name="connsiteY548" fmla="*/ 133860 h 601986"/>
                  <a:gd name="connsiteX549" fmla="*/ 224739 w 636190"/>
                  <a:gd name="connsiteY549" fmla="*/ 134017 h 601986"/>
                  <a:gd name="connsiteX550" fmla="*/ 224863 w 636190"/>
                  <a:gd name="connsiteY550" fmla="*/ 133798 h 601986"/>
                  <a:gd name="connsiteX551" fmla="*/ 224952 w 636190"/>
                  <a:gd name="connsiteY551" fmla="*/ 133723 h 601986"/>
                  <a:gd name="connsiteX552" fmla="*/ 225109 w 636190"/>
                  <a:gd name="connsiteY552" fmla="*/ 133703 h 601986"/>
                  <a:gd name="connsiteX553" fmla="*/ 225471 w 636190"/>
                  <a:gd name="connsiteY553" fmla="*/ 133737 h 601986"/>
                  <a:gd name="connsiteX554" fmla="*/ 226491 w 636190"/>
                  <a:gd name="connsiteY554" fmla="*/ 133573 h 601986"/>
                  <a:gd name="connsiteX555" fmla="*/ 226285 w 636190"/>
                  <a:gd name="connsiteY555" fmla="*/ 133436 h 601986"/>
                  <a:gd name="connsiteX556" fmla="*/ 226203 w 636190"/>
                  <a:gd name="connsiteY556" fmla="*/ 133251 h 601986"/>
                  <a:gd name="connsiteX557" fmla="*/ 226121 w 636190"/>
                  <a:gd name="connsiteY557" fmla="*/ 132984 h 601986"/>
                  <a:gd name="connsiteX558" fmla="*/ 226073 w 636190"/>
                  <a:gd name="connsiteY558" fmla="*/ 132861 h 601986"/>
                  <a:gd name="connsiteX559" fmla="*/ 225964 w 636190"/>
                  <a:gd name="connsiteY559" fmla="*/ 132649 h 601986"/>
                  <a:gd name="connsiteX560" fmla="*/ 226176 w 636190"/>
                  <a:gd name="connsiteY560" fmla="*/ 132314 h 601986"/>
                  <a:gd name="connsiteX561" fmla="*/ 226292 w 636190"/>
                  <a:gd name="connsiteY561" fmla="*/ 132328 h 601986"/>
                  <a:gd name="connsiteX562" fmla="*/ 229870 w 636190"/>
                  <a:gd name="connsiteY562" fmla="*/ 132519 h 601986"/>
                  <a:gd name="connsiteX563" fmla="*/ 231950 w 636190"/>
                  <a:gd name="connsiteY563" fmla="*/ 132594 h 601986"/>
                  <a:gd name="connsiteX564" fmla="*/ 232059 w 636190"/>
                  <a:gd name="connsiteY564" fmla="*/ 132246 h 601986"/>
                  <a:gd name="connsiteX565" fmla="*/ 232599 w 636190"/>
                  <a:gd name="connsiteY565" fmla="*/ 130583 h 601986"/>
                  <a:gd name="connsiteX566" fmla="*/ 232900 w 636190"/>
                  <a:gd name="connsiteY566" fmla="*/ 130570 h 601986"/>
                  <a:gd name="connsiteX567" fmla="*/ 235069 w 636190"/>
                  <a:gd name="connsiteY567" fmla="*/ 130460 h 601986"/>
                  <a:gd name="connsiteX568" fmla="*/ 239433 w 636190"/>
                  <a:gd name="connsiteY568" fmla="*/ 130248 h 601986"/>
                  <a:gd name="connsiteX569" fmla="*/ 239536 w 636190"/>
                  <a:gd name="connsiteY569" fmla="*/ 131000 h 601986"/>
                  <a:gd name="connsiteX570" fmla="*/ 240692 w 636190"/>
                  <a:gd name="connsiteY570" fmla="*/ 130802 h 601986"/>
                  <a:gd name="connsiteX571" fmla="*/ 243401 w 636190"/>
                  <a:gd name="connsiteY571" fmla="*/ 130399 h 601986"/>
                  <a:gd name="connsiteX572" fmla="*/ 244256 w 636190"/>
                  <a:gd name="connsiteY572" fmla="*/ 130227 h 601986"/>
                  <a:gd name="connsiteX573" fmla="*/ 245214 w 636190"/>
                  <a:gd name="connsiteY573" fmla="*/ 130036 h 601986"/>
                  <a:gd name="connsiteX574" fmla="*/ 249414 w 636190"/>
                  <a:gd name="connsiteY574" fmla="*/ 129229 h 601986"/>
                  <a:gd name="connsiteX575" fmla="*/ 249626 w 636190"/>
                  <a:gd name="connsiteY575" fmla="*/ 129188 h 601986"/>
                  <a:gd name="connsiteX576" fmla="*/ 249065 w 636190"/>
                  <a:gd name="connsiteY576" fmla="*/ 126089 h 601986"/>
                  <a:gd name="connsiteX577" fmla="*/ 251158 w 636190"/>
                  <a:gd name="connsiteY577" fmla="*/ 125453 h 601986"/>
                  <a:gd name="connsiteX578" fmla="*/ 251049 w 636190"/>
                  <a:gd name="connsiteY578" fmla="*/ 124844 h 601986"/>
                  <a:gd name="connsiteX579" fmla="*/ 254196 w 636190"/>
                  <a:gd name="connsiteY579" fmla="*/ 123961 h 601986"/>
                  <a:gd name="connsiteX580" fmla="*/ 256132 w 636190"/>
                  <a:gd name="connsiteY580" fmla="*/ 123414 h 601986"/>
                  <a:gd name="connsiteX581" fmla="*/ 256330 w 636190"/>
                  <a:gd name="connsiteY581" fmla="*/ 123366 h 601986"/>
                  <a:gd name="connsiteX582" fmla="*/ 258492 w 636190"/>
                  <a:gd name="connsiteY582" fmla="*/ 122744 h 601986"/>
                  <a:gd name="connsiteX583" fmla="*/ 258546 w 636190"/>
                  <a:gd name="connsiteY583" fmla="*/ 123038 h 601986"/>
                  <a:gd name="connsiteX584" fmla="*/ 260804 w 636190"/>
                  <a:gd name="connsiteY584" fmla="*/ 122949 h 601986"/>
                  <a:gd name="connsiteX585" fmla="*/ 260763 w 636190"/>
                  <a:gd name="connsiteY585" fmla="*/ 121957 h 601986"/>
                  <a:gd name="connsiteX586" fmla="*/ 260462 w 636190"/>
                  <a:gd name="connsiteY586" fmla="*/ 118749 h 601986"/>
                  <a:gd name="connsiteX587" fmla="*/ 260065 w 636190"/>
                  <a:gd name="connsiteY587" fmla="*/ 115513 h 601986"/>
                  <a:gd name="connsiteX588" fmla="*/ 259470 w 636190"/>
                  <a:gd name="connsiteY588" fmla="*/ 111155 h 601986"/>
                  <a:gd name="connsiteX589" fmla="*/ 258533 w 636190"/>
                  <a:gd name="connsiteY589" fmla="*/ 103685 h 601986"/>
                  <a:gd name="connsiteX590" fmla="*/ 258259 w 636190"/>
                  <a:gd name="connsiteY590" fmla="*/ 101729 h 601986"/>
                  <a:gd name="connsiteX591" fmla="*/ 257849 w 636190"/>
                  <a:gd name="connsiteY591" fmla="*/ 99985 h 601986"/>
                  <a:gd name="connsiteX592" fmla="*/ 256487 w 636190"/>
                  <a:gd name="connsiteY592" fmla="*/ 95080 h 601986"/>
                  <a:gd name="connsiteX593" fmla="*/ 252869 w 636190"/>
                  <a:gd name="connsiteY593" fmla="*/ 95791 h 601986"/>
                  <a:gd name="connsiteX594" fmla="*/ 249414 w 636190"/>
                  <a:gd name="connsiteY594" fmla="*/ 96407 h 601986"/>
                  <a:gd name="connsiteX595" fmla="*/ 249394 w 636190"/>
                  <a:gd name="connsiteY595" fmla="*/ 96304 h 601986"/>
                  <a:gd name="connsiteX596" fmla="*/ 248634 w 636190"/>
                  <a:gd name="connsiteY596" fmla="*/ 91967 h 601986"/>
                  <a:gd name="connsiteX597" fmla="*/ 248244 w 636190"/>
                  <a:gd name="connsiteY597" fmla="*/ 89799 h 601986"/>
                  <a:gd name="connsiteX598" fmla="*/ 247054 w 636190"/>
                  <a:gd name="connsiteY598" fmla="*/ 83211 h 601986"/>
                  <a:gd name="connsiteX599" fmla="*/ 247034 w 636190"/>
                  <a:gd name="connsiteY599" fmla="*/ 83081 h 601986"/>
                  <a:gd name="connsiteX600" fmla="*/ 247013 w 636190"/>
                  <a:gd name="connsiteY600" fmla="*/ 82999 h 601986"/>
                  <a:gd name="connsiteX601" fmla="*/ 243545 w 636190"/>
                  <a:gd name="connsiteY601" fmla="*/ 83533 h 601986"/>
                  <a:gd name="connsiteX602" fmla="*/ 243504 w 636190"/>
                  <a:gd name="connsiteY602" fmla="*/ 83533 h 601986"/>
                  <a:gd name="connsiteX603" fmla="*/ 243497 w 636190"/>
                  <a:gd name="connsiteY603" fmla="*/ 83423 h 601986"/>
                  <a:gd name="connsiteX604" fmla="*/ 243305 w 636190"/>
                  <a:gd name="connsiteY604" fmla="*/ 80488 h 601986"/>
                  <a:gd name="connsiteX605" fmla="*/ 243271 w 636190"/>
                  <a:gd name="connsiteY605" fmla="*/ 80235 h 601986"/>
                  <a:gd name="connsiteX606" fmla="*/ 243251 w 636190"/>
                  <a:gd name="connsiteY606" fmla="*/ 79798 h 601986"/>
                  <a:gd name="connsiteX607" fmla="*/ 243230 w 636190"/>
                  <a:gd name="connsiteY607" fmla="*/ 79346 h 601986"/>
                  <a:gd name="connsiteX608" fmla="*/ 243223 w 636190"/>
                  <a:gd name="connsiteY608" fmla="*/ 79141 h 601986"/>
                  <a:gd name="connsiteX609" fmla="*/ 243182 w 636190"/>
                  <a:gd name="connsiteY609" fmla="*/ 78771 h 601986"/>
                  <a:gd name="connsiteX610" fmla="*/ 243155 w 636190"/>
                  <a:gd name="connsiteY610" fmla="*/ 78450 h 601986"/>
                  <a:gd name="connsiteX611" fmla="*/ 243018 w 636190"/>
                  <a:gd name="connsiteY611" fmla="*/ 77232 h 601986"/>
                  <a:gd name="connsiteX612" fmla="*/ 243004 w 636190"/>
                  <a:gd name="connsiteY612" fmla="*/ 76979 h 601986"/>
                  <a:gd name="connsiteX613" fmla="*/ 242902 w 636190"/>
                  <a:gd name="connsiteY613" fmla="*/ 76493 h 601986"/>
                  <a:gd name="connsiteX614" fmla="*/ 242861 w 636190"/>
                  <a:gd name="connsiteY614" fmla="*/ 75980 h 601986"/>
                  <a:gd name="connsiteX615" fmla="*/ 242833 w 636190"/>
                  <a:gd name="connsiteY615" fmla="*/ 75556 h 601986"/>
                  <a:gd name="connsiteX616" fmla="*/ 242792 w 636190"/>
                  <a:gd name="connsiteY616" fmla="*/ 75201 h 601986"/>
                  <a:gd name="connsiteX617" fmla="*/ 242751 w 636190"/>
                  <a:gd name="connsiteY617" fmla="*/ 74927 h 601986"/>
                  <a:gd name="connsiteX618" fmla="*/ 242601 w 636190"/>
                  <a:gd name="connsiteY618" fmla="*/ 74092 h 601986"/>
                  <a:gd name="connsiteX619" fmla="*/ 242519 w 636190"/>
                  <a:gd name="connsiteY619" fmla="*/ 73736 h 601986"/>
                  <a:gd name="connsiteX620" fmla="*/ 242505 w 636190"/>
                  <a:gd name="connsiteY620" fmla="*/ 73374 h 601986"/>
                  <a:gd name="connsiteX621" fmla="*/ 242491 w 636190"/>
                  <a:gd name="connsiteY621" fmla="*/ 73100 h 601986"/>
                  <a:gd name="connsiteX622" fmla="*/ 242477 w 636190"/>
                  <a:gd name="connsiteY622" fmla="*/ 72957 h 601986"/>
                  <a:gd name="connsiteX623" fmla="*/ 242437 w 636190"/>
                  <a:gd name="connsiteY623" fmla="*/ 72676 h 601986"/>
                  <a:gd name="connsiteX624" fmla="*/ 242416 w 636190"/>
                  <a:gd name="connsiteY624" fmla="*/ 72423 h 601986"/>
                  <a:gd name="connsiteX625" fmla="*/ 242361 w 636190"/>
                  <a:gd name="connsiteY625" fmla="*/ 72067 h 601986"/>
                  <a:gd name="connsiteX626" fmla="*/ 242313 w 636190"/>
                  <a:gd name="connsiteY626" fmla="*/ 71794 h 601986"/>
                  <a:gd name="connsiteX627" fmla="*/ 242245 w 636190"/>
                  <a:gd name="connsiteY627" fmla="*/ 71383 h 601986"/>
                  <a:gd name="connsiteX628" fmla="*/ 242190 w 636190"/>
                  <a:gd name="connsiteY628" fmla="*/ 71151 h 601986"/>
                  <a:gd name="connsiteX629" fmla="*/ 242163 w 636190"/>
                  <a:gd name="connsiteY629" fmla="*/ 71069 h 601986"/>
                  <a:gd name="connsiteX630" fmla="*/ 242088 w 636190"/>
                  <a:gd name="connsiteY630" fmla="*/ 70925 h 601986"/>
                  <a:gd name="connsiteX631" fmla="*/ 242040 w 636190"/>
                  <a:gd name="connsiteY631" fmla="*/ 70911 h 601986"/>
                  <a:gd name="connsiteX632" fmla="*/ 241917 w 636190"/>
                  <a:gd name="connsiteY632" fmla="*/ 70959 h 601986"/>
                  <a:gd name="connsiteX633" fmla="*/ 241075 w 636190"/>
                  <a:gd name="connsiteY633" fmla="*/ 71329 h 601986"/>
                  <a:gd name="connsiteX634" fmla="*/ 240692 w 636190"/>
                  <a:gd name="connsiteY634" fmla="*/ 71452 h 601986"/>
                  <a:gd name="connsiteX635" fmla="*/ 240507 w 636190"/>
                  <a:gd name="connsiteY635" fmla="*/ 71513 h 601986"/>
                  <a:gd name="connsiteX636" fmla="*/ 240336 w 636190"/>
                  <a:gd name="connsiteY636" fmla="*/ 71602 h 601986"/>
                  <a:gd name="connsiteX637" fmla="*/ 240022 w 636190"/>
                  <a:gd name="connsiteY637" fmla="*/ 71705 h 601986"/>
                  <a:gd name="connsiteX638" fmla="*/ 239796 w 636190"/>
                  <a:gd name="connsiteY638" fmla="*/ 71794 h 601986"/>
                  <a:gd name="connsiteX639" fmla="*/ 239659 w 636190"/>
                  <a:gd name="connsiteY639" fmla="*/ 71814 h 601986"/>
                  <a:gd name="connsiteX640" fmla="*/ 239502 w 636190"/>
                  <a:gd name="connsiteY640" fmla="*/ 71903 h 601986"/>
                  <a:gd name="connsiteX641" fmla="*/ 239324 w 636190"/>
                  <a:gd name="connsiteY641" fmla="*/ 71937 h 601986"/>
                  <a:gd name="connsiteX642" fmla="*/ 239139 w 636190"/>
                  <a:gd name="connsiteY642" fmla="*/ 71910 h 601986"/>
                  <a:gd name="connsiteX643" fmla="*/ 239091 w 636190"/>
                  <a:gd name="connsiteY643" fmla="*/ 71650 h 601986"/>
                  <a:gd name="connsiteX644" fmla="*/ 239057 w 636190"/>
                  <a:gd name="connsiteY644" fmla="*/ 71151 h 601986"/>
                  <a:gd name="connsiteX645" fmla="*/ 239044 w 636190"/>
                  <a:gd name="connsiteY645" fmla="*/ 70932 h 601986"/>
                  <a:gd name="connsiteX646" fmla="*/ 238968 w 636190"/>
                  <a:gd name="connsiteY646" fmla="*/ 70706 h 601986"/>
                  <a:gd name="connsiteX647" fmla="*/ 238893 w 636190"/>
                  <a:gd name="connsiteY647" fmla="*/ 70474 h 601986"/>
                  <a:gd name="connsiteX648" fmla="*/ 238825 w 636190"/>
                  <a:gd name="connsiteY648" fmla="*/ 70002 h 601986"/>
                  <a:gd name="connsiteX649" fmla="*/ 238783 w 636190"/>
                  <a:gd name="connsiteY649" fmla="*/ 69660 h 601986"/>
                  <a:gd name="connsiteX650" fmla="*/ 238578 w 636190"/>
                  <a:gd name="connsiteY650" fmla="*/ 68927 h 601986"/>
                  <a:gd name="connsiteX651" fmla="*/ 238441 w 636190"/>
                  <a:gd name="connsiteY651" fmla="*/ 68305 h 601986"/>
                  <a:gd name="connsiteX652" fmla="*/ 238264 w 636190"/>
                  <a:gd name="connsiteY652" fmla="*/ 67552 h 601986"/>
                  <a:gd name="connsiteX653" fmla="*/ 238216 w 636190"/>
                  <a:gd name="connsiteY653" fmla="*/ 67251 h 601986"/>
                  <a:gd name="connsiteX654" fmla="*/ 238113 w 636190"/>
                  <a:gd name="connsiteY654" fmla="*/ 66855 h 601986"/>
                  <a:gd name="connsiteX655" fmla="*/ 238058 w 636190"/>
                  <a:gd name="connsiteY655" fmla="*/ 66574 h 601986"/>
                  <a:gd name="connsiteX656" fmla="*/ 237744 w 636190"/>
                  <a:gd name="connsiteY656" fmla="*/ 66082 h 601986"/>
                  <a:gd name="connsiteX657" fmla="*/ 237381 w 636190"/>
                  <a:gd name="connsiteY657" fmla="*/ 65220 h 601986"/>
                  <a:gd name="connsiteX658" fmla="*/ 237299 w 636190"/>
                  <a:gd name="connsiteY658" fmla="*/ 64973 h 601986"/>
                  <a:gd name="connsiteX659" fmla="*/ 237183 w 636190"/>
                  <a:gd name="connsiteY659" fmla="*/ 64549 h 601986"/>
                  <a:gd name="connsiteX660" fmla="*/ 237107 w 636190"/>
                  <a:gd name="connsiteY660" fmla="*/ 64337 h 601986"/>
                  <a:gd name="connsiteX661" fmla="*/ 237087 w 636190"/>
                  <a:gd name="connsiteY661" fmla="*/ 64242 h 601986"/>
                  <a:gd name="connsiteX662" fmla="*/ 239132 w 636190"/>
                  <a:gd name="connsiteY662" fmla="*/ 63619 h 601986"/>
                  <a:gd name="connsiteX663" fmla="*/ 239645 w 636190"/>
                  <a:gd name="connsiteY663" fmla="*/ 63434 h 601986"/>
                  <a:gd name="connsiteX664" fmla="*/ 239864 w 636190"/>
                  <a:gd name="connsiteY664" fmla="*/ 63359 h 601986"/>
                  <a:gd name="connsiteX665" fmla="*/ 240056 w 636190"/>
                  <a:gd name="connsiteY665" fmla="*/ 63284 h 601986"/>
                  <a:gd name="connsiteX666" fmla="*/ 240343 w 636190"/>
                  <a:gd name="connsiteY666" fmla="*/ 63140 h 601986"/>
                  <a:gd name="connsiteX667" fmla="*/ 240391 w 636190"/>
                  <a:gd name="connsiteY667" fmla="*/ 63058 h 601986"/>
                  <a:gd name="connsiteX668" fmla="*/ 240384 w 636190"/>
                  <a:gd name="connsiteY668" fmla="*/ 63024 h 601986"/>
                  <a:gd name="connsiteX669" fmla="*/ 240220 w 636190"/>
                  <a:gd name="connsiteY669" fmla="*/ 62737 h 601986"/>
                  <a:gd name="connsiteX670" fmla="*/ 240104 w 636190"/>
                  <a:gd name="connsiteY670" fmla="*/ 62518 h 601986"/>
                  <a:gd name="connsiteX671" fmla="*/ 240028 w 636190"/>
                  <a:gd name="connsiteY671" fmla="*/ 62326 h 601986"/>
                  <a:gd name="connsiteX672" fmla="*/ 239981 w 636190"/>
                  <a:gd name="connsiteY672" fmla="*/ 62176 h 601986"/>
                  <a:gd name="connsiteX673" fmla="*/ 239488 w 636190"/>
                  <a:gd name="connsiteY673" fmla="*/ 60301 h 601986"/>
                  <a:gd name="connsiteX674" fmla="*/ 239413 w 636190"/>
                  <a:gd name="connsiteY674" fmla="*/ 59952 h 601986"/>
                  <a:gd name="connsiteX675" fmla="*/ 239365 w 636190"/>
                  <a:gd name="connsiteY675" fmla="*/ 59740 h 601986"/>
                  <a:gd name="connsiteX676" fmla="*/ 239317 w 636190"/>
                  <a:gd name="connsiteY676" fmla="*/ 59556 h 601986"/>
                  <a:gd name="connsiteX677" fmla="*/ 239255 w 636190"/>
                  <a:gd name="connsiteY677" fmla="*/ 59350 h 601986"/>
                  <a:gd name="connsiteX678" fmla="*/ 239132 w 636190"/>
                  <a:gd name="connsiteY678" fmla="*/ 58995 h 601986"/>
                  <a:gd name="connsiteX679" fmla="*/ 239030 w 636190"/>
                  <a:gd name="connsiteY679" fmla="*/ 58646 h 601986"/>
                  <a:gd name="connsiteX680" fmla="*/ 238982 w 636190"/>
                  <a:gd name="connsiteY680" fmla="*/ 58427 h 601986"/>
                  <a:gd name="connsiteX681" fmla="*/ 238968 w 636190"/>
                  <a:gd name="connsiteY681" fmla="*/ 58222 h 601986"/>
                  <a:gd name="connsiteX682" fmla="*/ 238934 w 636190"/>
                  <a:gd name="connsiteY682" fmla="*/ 57907 h 601986"/>
                  <a:gd name="connsiteX683" fmla="*/ 238886 w 636190"/>
                  <a:gd name="connsiteY683" fmla="*/ 57613 h 601986"/>
                  <a:gd name="connsiteX684" fmla="*/ 238866 w 636190"/>
                  <a:gd name="connsiteY684" fmla="*/ 57387 h 601986"/>
                  <a:gd name="connsiteX685" fmla="*/ 238831 w 636190"/>
                  <a:gd name="connsiteY685" fmla="*/ 57059 h 601986"/>
                  <a:gd name="connsiteX686" fmla="*/ 238770 w 636190"/>
                  <a:gd name="connsiteY686" fmla="*/ 56812 h 601986"/>
                  <a:gd name="connsiteX687" fmla="*/ 238736 w 636190"/>
                  <a:gd name="connsiteY687" fmla="*/ 56580 h 601986"/>
                  <a:gd name="connsiteX688" fmla="*/ 238715 w 636190"/>
                  <a:gd name="connsiteY688" fmla="*/ 56471 h 601986"/>
                  <a:gd name="connsiteX689" fmla="*/ 238729 w 636190"/>
                  <a:gd name="connsiteY689" fmla="*/ 56361 h 601986"/>
                  <a:gd name="connsiteX690" fmla="*/ 238838 w 636190"/>
                  <a:gd name="connsiteY690" fmla="*/ 56300 h 601986"/>
                  <a:gd name="connsiteX691" fmla="*/ 239433 w 636190"/>
                  <a:gd name="connsiteY691" fmla="*/ 56169 h 601986"/>
                  <a:gd name="connsiteX692" fmla="*/ 239420 w 636190"/>
                  <a:gd name="connsiteY692" fmla="*/ 56122 h 601986"/>
                  <a:gd name="connsiteX693" fmla="*/ 239474 w 636190"/>
                  <a:gd name="connsiteY693" fmla="*/ 56108 h 601986"/>
                  <a:gd name="connsiteX694" fmla="*/ 239433 w 636190"/>
                  <a:gd name="connsiteY694" fmla="*/ 55889 h 601986"/>
                  <a:gd name="connsiteX695" fmla="*/ 239563 w 636190"/>
                  <a:gd name="connsiteY695" fmla="*/ 55971 h 601986"/>
                  <a:gd name="connsiteX696" fmla="*/ 242101 w 636190"/>
                  <a:gd name="connsiteY696" fmla="*/ 55342 h 601986"/>
                  <a:gd name="connsiteX697" fmla="*/ 243517 w 636190"/>
                  <a:gd name="connsiteY697" fmla="*/ 54966 h 601986"/>
                  <a:gd name="connsiteX698" fmla="*/ 244632 w 636190"/>
                  <a:gd name="connsiteY698" fmla="*/ 54664 h 601986"/>
                  <a:gd name="connsiteX699" fmla="*/ 246178 w 636190"/>
                  <a:gd name="connsiteY699" fmla="*/ 53987 h 601986"/>
                  <a:gd name="connsiteX700" fmla="*/ 248935 w 636190"/>
                  <a:gd name="connsiteY700" fmla="*/ 52749 h 601986"/>
                  <a:gd name="connsiteX701" fmla="*/ 249763 w 636190"/>
                  <a:gd name="connsiteY701" fmla="*/ 52380 h 601986"/>
                  <a:gd name="connsiteX702" fmla="*/ 250235 w 636190"/>
                  <a:gd name="connsiteY702" fmla="*/ 52168 h 601986"/>
                  <a:gd name="connsiteX703" fmla="*/ 251453 w 636190"/>
                  <a:gd name="connsiteY703" fmla="*/ 51607 h 601986"/>
                  <a:gd name="connsiteX704" fmla="*/ 252294 w 636190"/>
                  <a:gd name="connsiteY704" fmla="*/ 51224 h 601986"/>
                  <a:gd name="connsiteX705" fmla="*/ 253984 w 636190"/>
                  <a:gd name="connsiteY705" fmla="*/ 50464 h 601986"/>
                  <a:gd name="connsiteX706" fmla="*/ 254305 w 636190"/>
                  <a:gd name="connsiteY706" fmla="*/ 50321 h 601986"/>
                  <a:gd name="connsiteX707" fmla="*/ 254688 w 636190"/>
                  <a:gd name="connsiteY707" fmla="*/ 50150 h 601986"/>
                  <a:gd name="connsiteX708" fmla="*/ 255064 w 636190"/>
                  <a:gd name="connsiteY708" fmla="*/ 49979 h 601986"/>
                  <a:gd name="connsiteX709" fmla="*/ 257165 w 636190"/>
                  <a:gd name="connsiteY709" fmla="*/ 49035 h 601986"/>
                  <a:gd name="connsiteX710" fmla="*/ 258594 w 636190"/>
                  <a:gd name="connsiteY710" fmla="*/ 48323 h 601986"/>
                  <a:gd name="connsiteX711" fmla="*/ 259935 w 636190"/>
                  <a:gd name="connsiteY711" fmla="*/ 47728 h 601986"/>
                  <a:gd name="connsiteX712" fmla="*/ 261399 w 636190"/>
                  <a:gd name="connsiteY712" fmla="*/ 47194 h 601986"/>
                  <a:gd name="connsiteX713" fmla="*/ 262001 w 636190"/>
                  <a:gd name="connsiteY713" fmla="*/ 46921 h 601986"/>
                  <a:gd name="connsiteX714" fmla="*/ 262562 w 636190"/>
                  <a:gd name="connsiteY714" fmla="*/ 46668 h 601986"/>
                  <a:gd name="connsiteX715" fmla="*/ 263397 w 636190"/>
                  <a:gd name="connsiteY715" fmla="*/ 46291 h 601986"/>
                  <a:gd name="connsiteX716" fmla="*/ 264204 w 636190"/>
                  <a:gd name="connsiteY716" fmla="*/ 45963 h 601986"/>
                  <a:gd name="connsiteX717" fmla="*/ 265367 w 636190"/>
                  <a:gd name="connsiteY717" fmla="*/ 45471 h 601986"/>
                  <a:gd name="connsiteX718" fmla="*/ 266249 w 636190"/>
                  <a:gd name="connsiteY718" fmla="*/ 45101 h 601986"/>
                  <a:gd name="connsiteX719" fmla="*/ 266988 w 636190"/>
                  <a:gd name="connsiteY719" fmla="*/ 44793 h 601986"/>
                  <a:gd name="connsiteX720" fmla="*/ 267241 w 636190"/>
                  <a:gd name="connsiteY720" fmla="*/ 44691 h 601986"/>
                  <a:gd name="connsiteX721" fmla="*/ 267262 w 636190"/>
                  <a:gd name="connsiteY721" fmla="*/ 44786 h 601986"/>
                  <a:gd name="connsiteX722" fmla="*/ 267357 w 636190"/>
                  <a:gd name="connsiteY722" fmla="*/ 44752 h 601986"/>
                  <a:gd name="connsiteX723" fmla="*/ 268041 w 636190"/>
                  <a:gd name="connsiteY723" fmla="*/ 48460 h 601986"/>
                  <a:gd name="connsiteX724" fmla="*/ 268390 w 636190"/>
                  <a:gd name="connsiteY724" fmla="*/ 50382 h 601986"/>
                  <a:gd name="connsiteX725" fmla="*/ 268767 w 636190"/>
                  <a:gd name="connsiteY725" fmla="*/ 52359 h 601986"/>
                  <a:gd name="connsiteX726" fmla="*/ 269375 w 636190"/>
                  <a:gd name="connsiteY726" fmla="*/ 57421 h 601986"/>
                  <a:gd name="connsiteX727" fmla="*/ 269724 w 636190"/>
                  <a:gd name="connsiteY727" fmla="*/ 60171 h 601986"/>
                  <a:gd name="connsiteX728" fmla="*/ 270100 w 636190"/>
                  <a:gd name="connsiteY728" fmla="*/ 63133 h 601986"/>
                  <a:gd name="connsiteX729" fmla="*/ 270128 w 636190"/>
                  <a:gd name="connsiteY729" fmla="*/ 63325 h 601986"/>
                  <a:gd name="connsiteX730" fmla="*/ 270148 w 636190"/>
                  <a:gd name="connsiteY730" fmla="*/ 63475 h 601986"/>
                  <a:gd name="connsiteX731" fmla="*/ 270559 w 636190"/>
                  <a:gd name="connsiteY731" fmla="*/ 66732 h 601986"/>
                  <a:gd name="connsiteX732" fmla="*/ 270887 w 636190"/>
                  <a:gd name="connsiteY732" fmla="*/ 70248 h 601986"/>
                  <a:gd name="connsiteX733" fmla="*/ 271209 w 636190"/>
                  <a:gd name="connsiteY733" fmla="*/ 73230 h 601986"/>
                  <a:gd name="connsiteX734" fmla="*/ 272317 w 636190"/>
                  <a:gd name="connsiteY734" fmla="*/ 73531 h 601986"/>
                  <a:gd name="connsiteX735" fmla="*/ 272700 w 636190"/>
                  <a:gd name="connsiteY735" fmla="*/ 73593 h 601986"/>
                  <a:gd name="connsiteX736" fmla="*/ 273411 w 636190"/>
                  <a:gd name="connsiteY736" fmla="*/ 73388 h 601986"/>
                  <a:gd name="connsiteX737" fmla="*/ 274780 w 636190"/>
                  <a:gd name="connsiteY737" fmla="*/ 73066 h 601986"/>
                  <a:gd name="connsiteX738" fmla="*/ 275094 w 636190"/>
                  <a:gd name="connsiteY738" fmla="*/ 72792 h 601986"/>
                  <a:gd name="connsiteX739" fmla="*/ 276045 w 636190"/>
                  <a:gd name="connsiteY739" fmla="*/ 72635 h 601986"/>
                  <a:gd name="connsiteX740" fmla="*/ 277133 w 636190"/>
                  <a:gd name="connsiteY740" fmla="*/ 72430 h 601986"/>
                  <a:gd name="connsiteX741" fmla="*/ 277824 w 636190"/>
                  <a:gd name="connsiteY741" fmla="*/ 72020 h 601986"/>
                  <a:gd name="connsiteX742" fmla="*/ 278398 w 636190"/>
                  <a:gd name="connsiteY742" fmla="*/ 71329 h 601986"/>
                  <a:gd name="connsiteX743" fmla="*/ 279821 w 636190"/>
                  <a:gd name="connsiteY743" fmla="*/ 69831 h 601986"/>
                  <a:gd name="connsiteX744" fmla="*/ 281928 w 636190"/>
                  <a:gd name="connsiteY744" fmla="*/ 69037 h 601986"/>
                  <a:gd name="connsiteX745" fmla="*/ 283187 w 636190"/>
                  <a:gd name="connsiteY745" fmla="*/ 68709 h 601986"/>
                  <a:gd name="connsiteX746" fmla="*/ 284630 w 636190"/>
                  <a:gd name="connsiteY746" fmla="*/ 69105 h 601986"/>
                  <a:gd name="connsiteX747" fmla="*/ 286361 w 636190"/>
                  <a:gd name="connsiteY747" fmla="*/ 69133 h 601986"/>
                  <a:gd name="connsiteX748" fmla="*/ 289569 w 636190"/>
                  <a:gd name="connsiteY748" fmla="*/ 68059 h 601986"/>
                  <a:gd name="connsiteX749" fmla="*/ 292696 w 636190"/>
                  <a:gd name="connsiteY749" fmla="*/ 68072 h 601986"/>
                  <a:gd name="connsiteX750" fmla="*/ 292860 w 636190"/>
                  <a:gd name="connsiteY750" fmla="*/ 68627 h 601986"/>
                  <a:gd name="connsiteX751" fmla="*/ 294659 w 636190"/>
                  <a:gd name="connsiteY751" fmla="*/ 68585 h 601986"/>
                  <a:gd name="connsiteX752" fmla="*/ 296266 w 636190"/>
                  <a:gd name="connsiteY752" fmla="*/ 68592 h 601986"/>
                  <a:gd name="connsiteX753" fmla="*/ 299338 w 636190"/>
                  <a:gd name="connsiteY753" fmla="*/ 68709 h 601986"/>
                  <a:gd name="connsiteX754" fmla="*/ 302225 w 636190"/>
                  <a:gd name="connsiteY754" fmla="*/ 68838 h 601986"/>
                  <a:gd name="connsiteX755" fmla="*/ 302635 w 636190"/>
                  <a:gd name="connsiteY755" fmla="*/ 68832 h 601986"/>
                  <a:gd name="connsiteX756" fmla="*/ 303128 w 636190"/>
                  <a:gd name="connsiteY756" fmla="*/ 68175 h 601986"/>
                  <a:gd name="connsiteX757" fmla="*/ 303545 w 636190"/>
                  <a:gd name="connsiteY757" fmla="*/ 67313 h 601986"/>
                  <a:gd name="connsiteX758" fmla="*/ 303620 w 636190"/>
                  <a:gd name="connsiteY758" fmla="*/ 67176 h 601986"/>
                  <a:gd name="connsiteX759" fmla="*/ 303695 w 636190"/>
                  <a:gd name="connsiteY759" fmla="*/ 67183 h 601986"/>
                  <a:gd name="connsiteX760" fmla="*/ 303648 w 636190"/>
                  <a:gd name="connsiteY760" fmla="*/ 67204 h 601986"/>
                  <a:gd name="connsiteX761" fmla="*/ 303634 w 636190"/>
                  <a:gd name="connsiteY761" fmla="*/ 67224 h 601986"/>
                  <a:gd name="connsiteX762" fmla="*/ 303607 w 636190"/>
                  <a:gd name="connsiteY762" fmla="*/ 67258 h 601986"/>
                  <a:gd name="connsiteX763" fmla="*/ 303607 w 636190"/>
                  <a:gd name="connsiteY763" fmla="*/ 67340 h 601986"/>
                  <a:gd name="connsiteX764" fmla="*/ 303798 w 636190"/>
                  <a:gd name="connsiteY764" fmla="*/ 67313 h 601986"/>
                  <a:gd name="connsiteX765" fmla="*/ 304277 w 636190"/>
                  <a:gd name="connsiteY765" fmla="*/ 67053 h 601986"/>
                  <a:gd name="connsiteX766" fmla="*/ 305112 w 636190"/>
                  <a:gd name="connsiteY766" fmla="*/ 66896 h 601986"/>
                  <a:gd name="connsiteX767" fmla="*/ 306172 w 636190"/>
                  <a:gd name="connsiteY767" fmla="*/ 66773 h 601986"/>
                  <a:gd name="connsiteX768" fmla="*/ 306918 w 636190"/>
                  <a:gd name="connsiteY768" fmla="*/ 66656 h 601986"/>
                  <a:gd name="connsiteX769" fmla="*/ 306883 w 636190"/>
                  <a:gd name="connsiteY769" fmla="*/ 67108 h 601986"/>
                  <a:gd name="connsiteX770" fmla="*/ 307355 w 636190"/>
                  <a:gd name="connsiteY770" fmla="*/ 67669 h 601986"/>
                  <a:gd name="connsiteX771" fmla="*/ 307807 w 636190"/>
                  <a:gd name="connsiteY771" fmla="*/ 68565 h 601986"/>
                  <a:gd name="connsiteX772" fmla="*/ 308053 w 636190"/>
                  <a:gd name="connsiteY772" fmla="*/ 69393 h 601986"/>
                  <a:gd name="connsiteX773" fmla="*/ 308101 w 636190"/>
                  <a:gd name="connsiteY773" fmla="*/ 69516 h 601986"/>
                  <a:gd name="connsiteX774" fmla="*/ 308593 w 636190"/>
                  <a:gd name="connsiteY774" fmla="*/ 69824 h 601986"/>
                  <a:gd name="connsiteX775" fmla="*/ 308860 w 636190"/>
                  <a:gd name="connsiteY775" fmla="*/ 69933 h 601986"/>
                  <a:gd name="connsiteX776" fmla="*/ 309278 w 636190"/>
                  <a:gd name="connsiteY776" fmla="*/ 69954 h 601986"/>
                  <a:gd name="connsiteX777" fmla="*/ 310379 w 636190"/>
                  <a:gd name="connsiteY777" fmla="*/ 70159 h 601986"/>
                  <a:gd name="connsiteX778" fmla="*/ 312199 w 636190"/>
                  <a:gd name="connsiteY778" fmla="*/ 70487 h 601986"/>
                  <a:gd name="connsiteX779" fmla="*/ 313977 w 636190"/>
                  <a:gd name="connsiteY779" fmla="*/ 70761 h 601986"/>
                  <a:gd name="connsiteX780" fmla="*/ 314641 w 636190"/>
                  <a:gd name="connsiteY780" fmla="*/ 70870 h 601986"/>
                  <a:gd name="connsiteX781" fmla="*/ 315338 w 636190"/>
                  <a:gd name="connsiteY781" fmla="*/ 71014 h 601986"/>
                  <a:gd name="connsiteX782" fmla="*/ 315858 w 636190"/>
                  <a:gd name="connsiteY782" fmla="*/ 71069 h 601986"/>
                  <a:gd name="connsiteX783" fmla="*/ 316043 w 636190"/>
                  <a:gd name="connsiteY783" fmla="*/ 71192 h 601986"/>
                  <a:gd name="connsiteX784" fmla="*/ 316125 w 636190"/>
                  <a:gd name="connsiteY784" fmla="*/ 71383 h 601986"/>
                  <a:gd name="connsiteX785" fmla="*/ 316139 w 636190"/>
                  <a:gd name="connsiteY785" fmla="*/ 71465 h 601986"/>
                  <a:gd name="connsiteX786" fmla="*/ 316166 w 636190"/>
                  <a:gd name="connsiteY786" fmla="*/ 71520 h 601986"/>
                  <a:gd name="connsiteX787" fmla="*/ 316529 w 636190"/>
                  <a:gd name="connsiteY787" fmla="*/ 71336 h 601986"/>
                  <a:gd name="connsiteX788" fmla="*/ 316686 w 636190"/>
                  <a:gd name="connsiteY788" fmla="*/ 71294 h 601986"/>
                  <a:gd name="connsiteX789" fmla="*/ 316802 w 636190"/>
                  <a:gd name="connsiteY789" fmla="*/ 71281 h 601986"/>
                  <a:gd name="connsiteX790" fmla="*/ 316919 w 636190"/>
                  <a:gd name="connsiteY790" fmla="*/ 71294 h 601986"/>
                  <a:gd name="connsiteX791" fmla="*/ 317076 w 636190"/>
                  <a:gd name="connsiteY791" fmla="*/ 71301 h 601986"/>
                  <a:gd name="connsiteX792" fmla="*/ 317452 w 636190"/>
                  <a:gd name="connsiteY792" fmla="*/ 71397 h 601986"/>
                  <a:gd name="connsiteX793" fmla="*/ 317548 w 636190"/>
                  <a:gd name="connsiteY793" fmla="*/ 71418 h 601986"/>
                  <a:gd name="connsiteX794" fmla="*/ 317623 w 636190"/>
                  <a:gd name="connsiteY794" fmla="*/ 71424 h 601986"/>
                  <a:gd name="connsiteX795" fmla="*/ 317712 w 636190"/>
                  <a:gd name="connsiteY795" fmla="*/ 71424 h 601986"/>
                  <a:gd name="connsiteX796" fmla="*/ 317869 w 636190"/>
                  <a:gd name="connsiteY796" fmla="*/ 71376 h 601986"/>
                  <a:gd name="connsiteX797" fmla="*/ 317986 w 636190"/>
                  <a:gd name="connsiteY797" fmla="*/ 71281 h 601986"/>
                  <a:gd name="connsiteX798" fmla="*/ 318123 w 636190"/>
                  <a:gd name="connsiteY798" fmla="*/ 71034 h 601986"/>
                  <a:gd name="connsiteX799" fmla="*/ 318143 w 636190"/>
                  <a:gd name="connsiteY799" fmla="*/ 71014 h 601986"/>
                  <a:gd name="connsiteX800" fmla="*/ 318177 w 636190"/>
                  <a:gd name="connsiteY800" fmla="*/ 70946 h 601986"/>
                  <a:gd name="connsiteX801" fmla="*/ 318225 w 636190"/>
                  <a:gd name="connsiteY801" fmla="*/ 70877 h 601986"/>
                  <a:gd name="connsiteX802" fmla="*/ 318280 w 636190"/>
                  <a:gd name="connsiteY802" fmla="*/ 70809 h 601986"/>
                  <a:gd name="connsiteX803" fmla="*/ 318328 w 636190"/>
                  <a:gd name="connsiteY803" fmla="*/ 70754 h 601986"/>
                  <a:gd name="connsiteX804" fmla="*/ 318383 w 636190"/>
                  <a:gd name="connsiteY804" fmla="*/ 70706 h 601986"/>
                  <a:gd name="connsiteX805" fmla="*/ 318506 w 636190"/>
                  <a:gd name="connsiteY805" fmla="*/ 70617 h 601986"/>
                  <a:gd name="connsiteX806" fmla="*/ 318622 w 636190"/>
                  <a:gd name="connsiteY806" fmla="*/ 70556 h 601986"/>
                  <a:gd name="connsiteX807" fmla="*/ 318998 w 636190"/>
                  <a:gd name="connsiteY807" fmla="*/ 70426 h 601986"/>
                  <a:gd name="connsiteX808" fmla="*/ 319039 w 636190"/>
                  <a:gd name="connsiteY808" fmla="*/ 70426 h 601986"/>
                  <a:gd name="connsiteX809" fmla="*/ 319080 w 636190"/>
                  <a:gd name="connsiteY809" fmla="*/ 70419 h 601986"/>
                  <a:gd name="connsiteX810" fmla="*/ 319115 w 636190"/>
                  <a:gd name="connsiteY810" fmla="*/ 70405 h 601986"/>
                  <a:gd name="connsiteX811" fmla="*/ 319149 w 636190"/>
                  <a:gd name="connsiteY811" fmla="*/ 70385 h 601986"/>
                  <a:gd name="connsiteX812" fmla="*/ 319176 w 636190"/>
                  <a:gd name="connsiteY812" fmla="*/ 70364 h 601986"/>
                  <a:gd name="connsiteX813" fmla="*/ 319203 w 636190"/>
                  <a:gd name="connsiteY813" fmla="*/ 70343 h 601986"/>
                  <a:gd name="connsiteX814" fmla="*/ 319258 w 636190"/>
                  <a:gd name="connsiteY814" fmla="*/ 70289 h 601986"/>
                  <a:gd name="connsiteX815" fmla="*/ 319272 w 636190"/>
                  <a:gd name="connsiteY815" fmla="*/ 70268 h 601986"/>
                  <a:gd name="connsiteX816" fmla="*/ 319292 w 636190"/>
                  <a:gd name="connsiteY816" fmla="*/ 70234 h 601986"/>
                  <a:gd name="connsiteX817" fmla="*/ 319313 w 636190"/>
                  <a:gd name="connsiteY817" fmla="*/ 70193 h 601986"/>
                  <a:gd name="connsiteX818" fmla="*/ 319327 w 636190"/>
                  <a:gd name="connsiteY818" fmla="*/ 70152 h 601986"/>
                  <a:gd name="connsiteX819" fmla="*/ 319340 w 636190"/>
                  <a:gd name="connsiteY819" fmla="*/ 70111 h 601986"/>
                  <a:gd name="connsiteX820" fmla="*/ 319354 w 636190"/>
                  <a:gd name="connsiteY820" fmla="*/ 70070 h 601986"/>
                  <a:gd name="connsiteX821" fmla="*/ 319361 w 636190"/>
                  <a:gd name="connsiteY821" fmla="*/ 70008 h 601986"/>
                  <a:gd name="connsiteX822" fmla="*/ 319354 w 636190"/>
                  <a:gd name="connsiteY822" fmla="*/ 69735 h 601986"/>
                  <a:gd name="connsiteX823" fmla="*/ 319354 w 636190"/>
                  <a:gd name="connsiteY823" fmla="*/ 69714 h 601986"/>
                  <a:gd name="connsiteX824" fmla="*/ 319368 w 636190"/>
                  <a:gd name="connsiteY824" fmla="*/ 69694 h 601986"/>
                  <a:gd name="connsiteX825" fmla="*/ 319381 w 636190"/>
                  <a:gd name="connsiteY825" fmla="*/ 69687 h 601986"/>
                  <a:gd name="connsiteX826" fmla="*/ 319416 w 636190"/>
                  <a:gd name="connsiteY826" fmla="*/ 69673 h 601986"/>
                  <a:gd name="connsiteX827" fmla="*/ 319436 w 636190"/>
                  <a:gd name="connsiteY827" fmla="*/ 69666 h 601986"/>
                  <a:gd name="connsiteX828" fmla="*/ 319498 w 636190"/>
                  <a:gd name="connsiteY828" fmla="*/ 69660 h 601986"/>
                  <a:gd name="connsiteX829" fmla="*/ 319525 w 636190"/>
                  <a:gd name="connsiteY829" fmla="*/ 69666 h 601986"/>
                  <a:gd name="connsiteX830" fmla="*/ 319552 w 636190"/>
                  <a:gd name="connsiteY830" fmla="*/ 69680 h 601986"/>
                  <a:gd name="connsiteX831" fmla="*/ 319587 w 636190"/>
                  <a:gd name="connsiteY831" fmla="*/ 69694 h 601986"/>
                  <a:gd name="connsiteX832" fmla="*/ 319648 w 636190"/>
                  <a:gd name="connsiteY832" fmla="*/ 69728 h 601986"/>
                  <a:gd name="connsiteX833" fmla="*/ 319710 w 636190"/>
                  <a:gd name="connsiteY833" fmla="*/ 69769 h 601986"/>
                  <a:gd name="connsiteX834" fmla="*/ 319792 w 636190"/>
                  <a:gd name="connsiteY834" fmla="*/ 69810 h 601986"/>
                  <a:gd name="connsiteX835" fmla="*/ 319894 w 636190"/>
                  <a:gd name="connsiteY835" fmla="*/ 69851 h 601986"/>
                  <a:gd name="connsiteX836" fmla="*/ 319949 w 636190"/>
                  <a:gd name="connsiteY836" fmla="*/ 69858 h 601986"/>
                  <a:gd name="connsiteX837" fmla="*/ 320011 w 636190"/>
                  <a:gd name="connsiteY837" fmla="*/ 69858 h 601986"/>
                  <a:gd name="connsiteX838" fmla="*/ 320079 w 636190"/>
                  <a:gd name="connsiteY838" fmla="*/ 69851 h 601986"/>
                  <a:gd name="connsiteX839" fmla="*/ 320113 w 636190"/>
                  <a:gd name="connsiteY839" fmla="*/ 69824 h 601986"/>
                  <a:gd name="connsiteX840" fmla="*/ 320148 w 636190"/>
                  <a:gd name="connsiteY840" fmla="*/ 69783 h 601986"/>
                  <a:gd name="connsiteX841" fmla="*/ 320209 w 636190"/>
                  <a:gd name="connsiteY841" fmla="*/ 69687 h 601986"/>
                  <a:gd name="connsiteX842" fmla="*/ 320236 w 636190"/>
                  <a:gd name="connsiteY842" fmla="*/ 69639 h 601986"/>
                  <a:gd name="connsiteX843" fmla="*/ 320250 w 636190"/>
                  <a:gd name="connsiteY843" fmla="*/ 69591 h 601986"/>
                  <a:gd name="connsiteX844" fmla="*/ 320271 w 636190"/>
                  <a:gd name="connsiteY844" fmla="*/ 69529 h 601986"/>
                  <a:gd name="connsiteX845" fmla="*/ 320305 w 636190"/>
                  <a:gd name="connsiteY845" fmla="*/ 69454 h 601986"/>
                  <a:gd name="connsiteX846" fmla="*/ 320353 w 636190"/>
                  <a:gd name="connsiteY846" fmla="*/ 69365 h 601986"/>
                  <a:gd name="connsiteX847" fmla="*/ 320435 w 636190"/>
                  <a:gd name="connsiteY847" fmla="*/ 69256 h 601986"/>
                  <a:gd name="connsiteX848" fmla="*/ 320462 w 636190"/>
                  <a:gd name="connsiteY848" fmla="*/ 69222 h 601986"/>
                  <a:gd name="connsiteX849" fmla="*/ 320489 w 636190"/>
                  <a:gd name="connsiteY849" fmla="*/ 69188 h 601986"/>
                  <a:gd name="connsiteX850" fmla="*/ 320524 w 636190"/>
                  <a:gd name="connsiteY850" fmla="*/ 69160 h 601986"/>
                  <a:gd name="connsiteX851" fmla="*/ 320551 w 636190"/>
                  <a:gd name="connsiteY851" fmla="*/ 69146 h 601986"/>
                  <a:gd name="connsiteX852" fmla="*/ 320599 w 636190"/>
                  <a:gd name="connsiteY852" fmla="*/ 69126 h 601986"/>
                  <a:gd name="connsiteX853" fmla="*/ 320647 w 636190"/>
                  <a:gd name="connsiteY853" fmla="*/ 69112 h 601986"/>
                  <a:gd name="connsiteX854" fmla="*/ 320688 w 636190"/>
                  <a:gd name="connsiteY854" fmla="*/ 69112 h 601986"/>
                  <a:gd name="connsiteX855" fmla="*/ 320750 w 636190"/>
                  <a:gd name="connsiteY855" fmla="*/ 69105 h 601986"/>
                  <a:gd name="connsiteX856" fmla="*/ 320825 w 636190"/>
                  <a:gd name="connsiteY856" fmla="*/ 69105 h 601986"/>
                  <a:gd name="connsiteX857" fmla="*/ 320879 w 636190"/>
                  <a:gd name="connsiteY857" fmla="*/ 69112 h 601986"/>
                  <a:gd name="connsiteX858" fmla="*/ 320927 w 636190"/>
                  <a:gd name="connsiteY858" fmla="*/ 69119 h 601986"/>
                  <a:gd name="connsiteX859" fmla="*/ 320975 w 636190"/>
                  <a:gd name="connsiteY859" fmla="*/ 69126 h 601986"/>
                  <a:gd name="connsiteX860" fmla="*/ 321023 w 636190"/>
                  <a:gd name="connsiteY860" fmla="*/ 69140 h 601986"/>
                  <a:gd name="connsiteX861" fmla="*/ 321331 w 636190"/>
                  <a:gd name="connsiteY861" fmla="*/ 69235 h 601986"/>
                  <a:gd name="connsiteX862" fmla="*/ 321393 w 636190"/>
                  <a:gd name="connsiteY862" fmla="*/ 69249 h 601986"/>
                  <a:gd name="connsiteX863" fmla="*/ 321440 w 636190"/>
                  <a:gd name="connsiteY863" fmla="*/ 69256 h 601986"/>
                  <a:gd name="connsiteX864" fmla="*/ 321488 w 636190"/>
                  <a:gd name="connsiteY864" fmla="*/ 69256 h 601986"/>
                  <a:gd name="connsiteX865" fmla="*/ 321543 w 636190"/>
                  <a:gd name="connsiteY865" fmla="*/ 69256 h 601986"/>
                  <a:gd name="connsiteX866" fmla="*/ 321591 w 636190"/>
                  <a:gd name="connsiteY866" fmla="*/ 69249 h 601986"/>
                  <a:gd name="connsiteX867" fmla="*/ 321646 w 636190"/>
                  <a:gd name="connsiteY867" fmla="*/ 69242 h 601986"/>
                  <a:gd name="connsiteX868" fmla="*/ 321748 w 636190"/>
                  <a:gd name="connsiteY868" fmla="*/ 69181 h 601986"/>
                  <a:gd name="connsiteX869" fmla="*/ 321837 w 636190"/>
                  <a:gd name="connsiteY869" fmla="*/ 69078 h 601986"/>
                  <a:gd name="connsiteX870" fmla="*/ 322029 w 636190"/>
                  <a:gd name="connsiteY870" fmla="*/ 68825 h 601986"/>
                  <a:gd name="connsiteX871" fmla="*/ 322063 w 636190"/>
                  <a:gd name="connsiteY871" fmla="*/ 68791 h 601986"/>
                  <a:gd name="connsiteX872" fmla="*/ 322097 w 636190"/>
                  <a:gd name="connsiteY872" fmla="*/ 68763 h 601986"/>
                  <a:gd name="connsiteX873" fmla="*/ 322138 w 636190"/>
                  <a:gd name="connsiteY873" fmla="*/ 68750 h 601986"/>
                  <a:gd name="connsiteX874" fmla="*/ 322179 w 636190"/>
                  <a:gd name="connsiteY874" fmla="*/ 68743 h 601986"/>
                  <a:gd name="connsiteX875" fmla="*/ 322227 w 636190"/>
                  <a:gd name="connsiteY875" fmla="*/ 68736 h 601986"/>
                  <a:gd name="connsiteX876" fmla="*/ 322268 w 636190"/>
                  <a:gd name="connsiteY876" fmla="*/ 68743 h 601986"/>
                  <a:gd name="connsiteX877" fmla="*/ 322295 w 636190"/>
                  <a:gd name="connsiteY877" fmla="*/ 68750 h 601986"/>
                  <a:gd name="connsiteX878" fmla="*/ 322364 w 636190"/>
                  <a:gd name="connsiteY878" fmla="*/ 68777 h 601986"/>
                  <a:gd name="connsiteX879" fmla="*/ 322487 w 636190"/>
                  <a:gd name="connsiteY879" fmla="*/ 68811 h 601986"/>
                  <a:gd name="connsiteX880" fmla="*/ 322528 w 636190"/>
                  <a:gd name="connsiteY880" fmla="*/ 68818 h 601986"/>
                  <a:gd name="connsiteX881" fmla="*/ 322555 w 636190"/>
                  <a:gd name="connsiteY881" fmla="*/ 68818 h 601986"/>
                  <a:gd name="connsiteX882" fmla="*/ 322590 w 636190"/>
                  <a:gd name="connsiteY882" fmla="*/ 68818 h 601986"/>
                  <a:gd name="connsiteX883" fmla="*/ 322624 w 636190"/>
                  <a:gd name="connsiteY883" fmla="*/ 68811 h 601986"/>
                  <a:gd name="connsiteX884" fmla="*/ 322685 w 636190"/>
                  <a:gd name="connsiteY884" fmla="*/ 68784 h 601986"/>
                  <a:gd name="connsiteX885" fmla="*/ 322747 w 636190"/>
                  <a:gd name="connsiteY885" fmla="*/ 68750 h 601986"/>
                  <a:gd name="connsiteX886" fmla="*/ 322795 w 636190"/>
                  <a:gd name="connsiteY886" fmla="*/ 68709 h 601986"/>
                  <a:gd name="connsiteX887" fmla="*/ 322850 w 636190"/>
                  <a:gd name="connsiteY887" fmla="*/ 68661 h 601986"/>
                  <a:gd name="connsiteX888" fmla="*/ 323075 w 636190"/>
                  <a:gd name="connsiteY888" fmla="*/ 68428 h 601986"/>
                  <a:gd name="connsiteX889" fmla="*/ 323110 w 636190"/>
                  <a:gd name="connsiteY889" fmla="*/ 68387 h 601986"/>
                  <a:gd name="connsiteX890" fmla="*/ 323157 w 636190"/>
                  <a:gd name="connsiteY890" fmla="*/ 68353 h 601986"/>
                  <a:gd name="connsiteX891" fmla="*/ 323205 w 636190"/>
                  <a:gd name="connsiteY891" fmla="*/ 68312 h 601986"/>
                  <a:gd name="connsiteX892" fmla="*/ 323246 w 636190"/>
                  <a:gd name="connsiteY892" fmla="*/ 68284 h 601986"/>
                  <a:gd name="connsiteX893" fmla="*/ 323315 w 636190"/>
                  <a:gd name="connsiteY893" fmla="*/ 68257 h 601986"/>
                  <a:gd name="connsiteX894" fmla="*/ 323363 w 636190"/>
                  <a:gd name="connsiteY894" fmla="*/ 68237 h 601986"/>
                  <a:gd name="connsiteX895" fmla="*/ 323417 w 636190"/>
                  <a:gd name="connsiteY895" fmla="*/ 68230 h 601986"/>
                  <a:gd name="connsiteX896" fmla="*/ 323472 w 636190"/>
                  <a:gd name="connsiteY896" fmla="*/ 68230 h 601986"/>
                  <a:gd name="connsiteX897" fmla="*/ 323513 w 636190"/>
                  <a:gd name="connsiteY897" fmla="*/ 68223 h 601986"/>
                  <a:gd name="connsiteX898" fmla="*/ 323568 w 636190"/>
                  <a:gd name="connsiteY898" fmla="*/ 68230 h 601986"/>
                  <a:gd name="connsiteX899" fmla="*/ 323698 w 636190"/>
                  <a:gd name="connsiteY899" fmla="*/ 68230 h 601986"/>
                  <a:gd name="connsiteX900" fmla="*/ 323848 w 636190"/>
                  <a:gd name="connsiteY900" fmla="*/ 68250 h 601986"/>
                  <a:gd name="connsiteX901" fmla="*/ 323896 w 636190"/>
                  <a:gd name="connsiteY901" fmla="*/ 68264 h 601986"/>
                  <a:gd name="connsiteX902" fmla="*/ 323992 w 636190"/>
                  <a:gd name="connsiteY902" fmla="*/ 68284 h 601986"/>
                  <a:gd name="connsiteX903" fmla="*/ 324040 w 636190"/>
                  <a:gd name="connsiteY903" fmla="*/ 68298 h 601986"/>
                  <a:gd name="connsiteX904" fmla="*/ 324136 w 636190"/>
                  <a:gd name="connsiteY904" fmla="*/ 68319 h 601986"/>
                  <a:gd name="connsiteX905" fmla="*/ 324197 w 636190"/>
                  <a:gd name="connsiteY905" fmla="*/ 68326 h 601986"/>
                  <a:gd name="connsiteX906" fmla="*/ 324272 w 636190"/>
                  <a:gd name="connsiteY906" fmla="*/ 68339 h 601986"/>
                  <a:gd name="connsiteX907" fmla="*/ 324361 w 636190"/>
                  <a:gd name="connsiteY907" fmla="*/ 68353 h 601986"/>
                  <a:gd name="connsiteX908" fmla="*/ 324450 w 636190"/>
                  <a:gd name="connsiteY908" fmla="*/ 68353 h 601986"/>
                  <a:gd name="connsiteX909" fmla="*/ 324539 w 636190"/>
                  <a:gd name="connsiteY909" fmla="*/ 68353 h 601986"/>
                  <a:gd name="connsiteX910" fmla="*/ 324628 w 636190"/>
                  <a:gd name="connsiteY910" fmla="*/ 68360 h 601986"/>
                  <a:gd name="connsiteX911" fmla="*/ 324724 w 636190"/>
                  <a:gd name="connsiteY911" fmla="*/ 68346 h 601986"/>
                  <a:gd name="connsiteX912" fmla="*/ 324813 w 636190"/>
                  <a:gd name="connsiteY912" fmla="*/ 68319 h 601986"/>
                  <a:gd name="connsiteX913" fmla="*/ 324902 w 636190"/>
                  <a:gd name="connsiteY913" fmla="*/ 68278 h 601986"/>
                  <a:gd name="connsiteX914" fmla="*/ 324950 w 636190"/>
                  <a:gd name="connsiteY914" fmla="*/ 68223 h 601986"/>
                  <a:gd name="connsiteX915" fmla="*/ 324998 w 636190"/>
                  <a:gd name="connsiteY915" fmla="*/ 68175 h 601986"/>
                  <a:gd name="connsiteX916" fmla="*/ 325039 w 636190"/>
                  <a:gd name="connsiteY916" fmla="*/ 68120 h 601986"/>
                  <a:gd name="connsiteX917" fmla="*/ 325312 w 636190"/>
                  <a:gd name="connsiteY917" fmla="*/ 67744 h 601986"/>
                  <a:gd name="connsiteX918" fmla="*/ 325497 w 636190"/>
                  <a:gd name="connsiteY918" fmla="*/ 67470 h 601986"/>
                  <a:gd name="connsiteX919" fmla="*/ 325593 w 636190"/>
                  <a:gd name="connsiteY919" fmla="*/ 67368 h 601986"/>
                  <a:gd name="connsiteX920" fmla="*/ 325723 w 636190"/>
                  <a:gd name="connsiteY920" fmla="*/ 67416 h 601986"/>
                  <a:gd name="connsiteX921" fmla="*/ 325873 w 636190"/>
                  <a:gd name="connsiteY921" fmla="*/ 67416 h 601986"/>
                  <a:gd name="connsiteX922" fmla="*/ 325990 w 636190"/>
                  <a:gd name="connsiteY922" fmla="*/ 67279 h 601986"/>
                  <a:gd name="connsiteX923" fmla="*/ 325969 w 636190"/>
                  <a:gd name="connsiteY923" fmla="*/ 67101 h 601986"/>
                  <a:gd name="connsiteX924" fmla="*/ 325887 w 636190"/>
                  <a:gd name="connsiteY924" fmla="*/ 66704 h 601986"/>
                  <a:gd name="connsiteX925" fmla="*/ 325928 w 636190"/>
                  <a:gd name="connsiteY925" fmla="*/ 66478 h 601986"/>
                  <a:gd name="connsiteX926" fmla="*/ 326017 w 636190"/>
                  <a:gd name="connsiteY926" fmla="*/ 66307 h 601986"/>
                  <a:gd name="connsiteX927" fmla="*/ 326167 w 636190"/>
                  <a:gd name="connsiteY927" fmla="*/ 66225 h 601986"/>
                  <a:gd name="connsiteX928" fmla="*/ 326297 w 636190"/>
                  <a:gd name="connsiteY928" fmla="*/ 66239 h 601986"/>
                  <a:gd name="connsiteX929" fmla="*/ 326578 w 636190"/>
                  <a:gd name="connsiteY929" fmla="*/ 66280 h 601986"/>
                  <a:gd name="connsiteX930" fmla="*/ 326824 w 636190"/>
                  <a:gd name="connsiteY930" fmla="*/ 66191 h 601986"/>
                  <a:gd name="connsiteX931" fmla="*/ 326920 w 636190"/>
                  <a:gd name="connsiteY931" fmla="*/ 66082 h 601986"/>
                  <a:gd name="connsiteX932" fmla="*/ 326988 w 636190"/>
                  <a:gd name="connsiteY932" fmla="*/ 65822 h 601986"/>
                  <a:gd name="connsiteX933" fmla="*/ 327029 w 636190"/>
                  <a:gd name="connsiteY933" fmla="*/ 65480 h 601986"/>
                  <a:gd name="connsiteX934" fmla="*/ 327111 w 636190"/>
                  <a:gd name="connsiteY934" fmla="*/ 65138 h 601986"/>
                  <a:gd name="connsiteX935" fmla="*/ 327207 w 636190"/>
                  <a:gd name="connsiteY935" fmla="*/ 64898 h 601986"/>
                  <a:gd name="connsiteX936" fmla="*/ 327337 w 636190"/>
                  <a:gd name="connsiteY936" fmla="*/ 64741 h 601986"/>
                  <a:gd name="connsiteX937" fmla="*/ 327488 w 636190"/>
                  <a:gd name="connsiteY937" fmla="*/ 64604 h 601986"/>
                  <a:gd name="connsiteX938" fmla="*/ 327789 w 636190"/>
                  <a:gd name="connsiteY938" fmla="*/ 64481 h 601986"/>
                  <a:gd name="connsiteX939" fmla="*/ 328007 w 636190"/>
                  <a:gd name="connsiteY939" fmla="*/ 64324 h 601986"/>
                  <a:gd name="connsiteX940" fmla="*/ 328151 w 636190"/>
                  <a:gd name="connsiteY940" fmla="*/ 64077 h 601986"/>
                  <a:gd name="connsiteX941" fmla="*/ 328302 w 636190"/>
                  <a:gd name="connsiteY941" fmla="*/ 63776 h 601986"/>
                  <a:gd name="connsiteX942" fmla="*/ 328452 w 636190"/>
                  <a:gd name="connsiteY942" fmla="*/ 63551 h 601986"/>
                  <a:gd name="connsiteX943" fmla="*/ 328596 w 636190"/>
                  <a:gd name="connsiteY943" fmla="*/ 63366 h 601986"/>
                  <a:gd name="connsiteX944" fmla="*/ 328760 w 636190"/>
                  <a:gd name="connsiteY944" fmla="*/ 63024 h 601986"/>
                  <a:gd name="connsiteX945" fmla="*/ 328869 w 636190"/>
                  <a:gd name="connsiteY945" fmla="*/ 62689 h 601986"/>
                  <a:gd name="connsiteX946" fmla="*/ 329040 w 636190"/>
                  <a:gd name="connsiteY946" fmla="*/ 62360 h 601986"/>
                  <a:gd name="connsiteX947" fmla="*/ 329266 w 636190"/>
                  <a:gd name="connsiteY947" fmla="*/ 62032 h 601986"/>
                  <a:gd name="connsiteX948" fmla="*/ 329506 w 636190"/>
                  <a:gd name="connsiteY948" fmla="*/ 61779 h 601986"/>
                  <a:gd name="connsiteX949" fmla="*/ 329663 w 636190"/>
                  <a:gd name="connsiteY949" fmla="*/ 61546 h 601986"/>
                  <a:gd name="connsiteX950" fmla="*/ 329759 w 636190"/>
                  <a:gd name="connsiteY950" fmla="*/ 61273 h 601986"/>
                  <a:gd name="connsiteX951" fmla="*/ 329868 w 636190"/>
                  <a:gd name="connsiteY951" fmla="*/ 61026 h 601986"/>
                  <a:gd name="connsiteX952" fmla="*/ 330032 w 636190"/>
                  <a:gd name="connsiteY952" fmla="*/ 60760 h 601986"/>
                  <a:gd name="connsiteX953" fmla="*/ 330272 w 636190"/>
                  <a:gd name="connsiteY953" fmla="*/ 60472 h 601986"/>
                  <a:gd name="connsiteX954" fmla="*/ 330409 w 636190"/>
                  <a:gd name="connsiteY954" fmla="*/ 60233 h 601986"/>
                  <a:gd name="connsiteX955" fmla="*/ 330498 w 636190"/>
                  <a:gd name="connsiteY955" fmla="*/ 59952 h 601986"/>
                  <a:gd name="connsiteX956" fmla="*/ 330545 w 636190"/>
                  <a:gd name="connsiteY956" fmla="*/ 59665 h 601986"/>
                  <a:gd name="connsiteX957" fmla="*/ 330634 w 636190"/>
                  <a:gd name="connsiteY957" fmla="*/ 59385 h 601986"/>
                  <a:gd name="connsiteX958" fmla="*/ 330764 w 636190"/>
                  <a:gd name="connsiteY958" fmla="*/ 59132 h 601986"/>
                  <a:gd name="connsiteX959" fmla="*/ 330833 w 636190"/>
                  <a:gd name="connsiteY959" fmla="*/ 58920 h 601986"/>
                  <a:gd name="connsiteX960" fmla="*/ 330840 w 636190"/>
                  <a:gd name="connsiteY960" fmla="*/ 58714 h 601986"/>
                  <a:gd name="connsiteX961" fmla="*/ 330785 w 636190"/>
                  <a:gd name="connsiteY961" fmla="*/ 58509 h 601986"/>
                  <a:gd name="connsiteX962" fmla="*/ 330614 w 636190"/>
                  <a:gd name="connsiteY962" fmla="*/ 58235 h 601986"/>
                  <a:gd name="connsiteX963" fmla="*/ 330539 w 636190"/>
                  <a:gd name="connsiteY963" fmla="*/ 58071 h 601986"/>
                  <a:gd name="connsiteX964" fmla="*/ 330539 w 636190"/>
                  <a:gd name="connsiteY964" fmla="*/ 57845 h 601986"/>
                  <a:gd name="connsiteX965" fmla="*/ 330607 w 636190"/>
                  <a:gd name="connsiteY965" fmla="*/ 57695 h 601986"/>
                  <a:gd name="connsiteX966" fmla="*/ 330710 w 636190"/>
                  <a:gd name="connsiteY966" fmla="*/ 57387 h 601986"/>
                  <a:gd name="connsiteX967" fmla="*/ 330737 w 636190"/>
                  <a:gd name="connsiteY967" fmla="*/ 57161 h 601986"/>
                  <a:gd name="connsiteX968" fmla="*/ 330737 w 636190"/>
                  <a:gd name="connsiteY968" fmla="*/ 56915 h 601986"/>
                  <a:gd name="connsiteX969" fmla="*/ 330662 w 636190"/>
                  <a:gd name="connsiteY969" fmla="*/ 56614 h 601986"/>
                  <a:gd name="connsiteX970" fmla="*/ 330689 w 636190"/>
                  <a:gd name="connsiteY970" fmla="*/ 56395 h 601986"/>
                  <a:gd name="connsiteX971" fmla="*/ 330922 w 636190"/>
                  <a:gd name="connsiteY971" fmla="*/ 55328 h 601986"/>
                  <a:gd name="connsiteX972" fmla="*/ 330956 w 636190"/>
                  <a:gd name="connsiteY972" fmla="*/ 55068 h 601986"/>
                  <a:gd name="connsiteX973" fmla="*/ 330983 w 636190"/>
                  <a:gd name="connsiteY973" fmla="*/ 54548 h 601986"/>
                  <a:gd name="connsiteX974" fmla="*/ 330928 w 636190"/>
                  <a:gd name="connsiteY974" fmla="*/ 54117 h 601986"/>
                  <a:gd name="connsiteX975" fmla="*/ 330846 w 636190"/>
                  <a:gd name="connsiteY975" fmla="*/ 53755 h 601986"/>
                  <a:gd name="connsiteX976" fmla="*/ 330771 w 636190"/>
                  <a:gd name="connsiteY976" fmla="*/ 53351 h 601986"/>
                  <a:gd name="connsiteX977" fmla="*/ 330778 w 636190"/>
                  <a:gd name="connsiteY977" fmla="*/ 53043 h 601986"/>
                  <a:gd name="connsiteX978" fmla="*/ 330928 w 636190"/>
                  <a:gd name="connsiteY978" fmla="*/ 52359 h 601986"/>
                  <a:gd name="connsiteX979" fmla="*/ 330956 w 636190"/>
                  <a:gd name="connsiteY979" fmla="*/ 52038 h 601986"/>
                  <a:gd name="connsiteX980" fmla="*/ 330853 w 636190"/>
                  <a:gd name="connsiteY980" fmla="*/ 51696 h 601986"/>
                  <a:gd name="connsiteX981" fmla="*/ 330778 w 636190"/>
                  <a:gd name="connsiteY981" fmla="*/ 51306 h 601986"/>
                  <a:gd name="connsiteX982" fmla="*/ 330710 w 636190"/>
                  <a:gd name="connsiteY982" fmla="*/ 50943 h 601986"/>
                  <a:gd name="connsiteX983" fmla="*/ 330669 w 636190"/>
                  <a:gd name="connsiteY983" fmla="*/ 50546 h 601986"/>
                  <a:gd name="connsiteX984" fmla="*/ 330641 w 636190"/>
                  <a:gd name="connsiteY984" fmla="*/ 50163 h 601986"/>
                  <a:gd name="connsiteX985" fmla="*/ 330655 w 636190"/>
                  <a:gd name="connsiteY985" fmla="*/ 49883 h 601986"/>
                  <a:gd name="connsiteX986" fmla="*/ 330682 w 636190"/>
                  <a:gd name="connsiteY986" fmla="*/ 49534 h 601986"/>
                  <a:gd name="connsiteX987" fmla="*/ 330621 w 636190"/>
                  <a:gd name="connsiteY987" fmla="*/ 49233 h 601986"/>
                  <a:gd name="connsiteX988" fmla="*/ 330580 w 636190"/>
                  <a:gd name="connsiteY988" fmla="*/ 49028 h 601986"/>
                  <a:gd name="connsiteX989" fmla="*/ 330682 w 636190"/>
                  <a:gd name="connsiteY989" fmla="*/ 48993 h 601986"/>
                  <a:gd name="connsiteX990" fmla="*/ 331633 w 636190"/>
                  <a:gd name="connsiteY990" fmla="*/ 48754 h 601986"/>
                  <a:gd name="connsiteX991" fmla="*/ 332345 w 636190"/>
                  <a:gd name="connsiteY991" fmla="*/ 48419 h 601986"/>
                  <a:gd name="connsiteX992" fmla="*/ 332659 w 636190"/>
                  <a:gd name="connsiteY992" fmla="*/ 48207 h 601986"/>
                  <a:gd name="connsiteX993" fmla="*/ 332721 w 636190"/>
                  <a:gd name="connsiteY993" fmla="*/ 47584 h 601986"/>
                  <a:gd name="connsiteX994" fmla="*/ 332926 w 636190"/>
                  <a:gd name="connsiteY994" fmla="*/ 46907 h 601986"/>
                  <a:gd name="connsiteX995" fmla="*/ 332741 w 636190"/>
                  <a:gd name="connsiteY995" fmla="*/ 46326 h 601986"/>
                  <a:gd name="connsiteX996" fmla="*/ 332721 w 636190"/>
                  <a:gd name="connsiteY996" fmla="*/ 45895 h 601986"/>
                  <a:gd name="connsiteX997" fmla="*/ 333364 w 636190"/>
                  <a:gd name="connsiteY997" fmla="*/ 45840 h 601986"/>
                  <a:gd name="connsiteX998" fmla="*/ 333973 w 636190"/>
                  <a:gd name="connsiteY998" fmla="*/ 45956 h 601986"/>
                  <a:gd name="connsiteX999" fmla="*/ 337126 w 636190"/>
                  <a:gd name="connsiteY999" fmla="*/ 45772 h 601986"/>
                  <a:gd name="connsiteX1000" fmla="*/ 337721 w 636190"/>
                  <a:gd name="connsiteY1000" fmla="*/ 45635 h 601986"/>
                  <a:gd name="connsiteX1001" fmla="*/ 338672 w 636190"/>
                  <a:gd name="connsiteY1001" fmla="*/ 46127 h 601986"/>
                  <a:gd name="connsiteX1002" fmla="*/ 339213 w 636190"/>
                  <a:gd name="connsiteY1002" fmla="*/ 46497 h 601986"/>
                  <a:gd name="connsiteX1003" fmla="*/ 340526 w 636190"/>
                  <a:gd name="connsiteY1003" fmla="*/ 47646 h 601986"/>
                  <a:gd name="connsiteX1004" fmla="*/ 341470 w 636190"/>
                  <a:gd name="connsiteY1004" fmla="*/ 48645 h 601986"/>
                  <a:gd name="connsiteX1005" fmla="*/ 341696 w 636190"/>
                  <a:gd name="connsiteY1005" fmla="*/ 48904 h 601986"/>
                  <a:gd name="connsiteX1006" fmla="*/ 341997 w 636190"/>
                  <a:gd name="connsiteY1006" fmla="*/ 48980 h 601986"/>
                  <a:gd name="connsiteX1007" fmla="*/ 343256 w 636190"/>
                  <a:gd name="connsiteY1007" fmla="*/ 49370 h 601986"/>
                  <a:gd name="connsiteX1008" fmla="*/ 345123 w 636190"/>
                  <a:gd name="connsiteY1008" fmla="*/ 49931 h 601986"/>
                  <a:gd name="connsiteX1009" fmla="*/ 346231 w 636190"/>
                  <a:gd name="connsiteY1009" fmla="*/ 50136 h 601986"/>
                  <a:gd name="connsiteX1010" fmla="*/ 347415 w 636190"/>
                  <a:gd name="connsiteY1010" fmla="*/ 50218 h 601986"/>
                  <a:gd name="connsiteX1011" fmla="*/ 348338 w 636190"/>
                  <a:gd name="connsiteY1011" fmla="*/ 50540 h 601986"/>
                  <a:gd name="connsiteX1012" fmla="*/ 348756 w 636190"/>
                  <a:gd name="connsiteY1012" fmla="*/ 51046 h 601986"/>
                  <a:gd name="connsiteX1013" fmla="*/ 349741 w 636190"/>
                  <a:gd name="connsiteY1013" fmla="*/ 51928 h 601986"/>
                  <a:gd name="connsiteX1014" fmla="*/ 349802 w 636190"/>
                  <a:gd name="connsiteY1014" fmla="*/ 52058 h 601986"/>
                  <a:gd name="connsiteX1015" fmla="*/ 349809 w 636190"/>
                  <a:gd name="connsiteY1015" fmla="*/ 52688 h 601986"/>
                  <a:gd name="connsiteX1016" fmla="*/ 350589 w 636190"/>
                  <a:gd name="connsiteY1016" fmla="*/ 53146 h 601986"/>
                  <a:gd name="connsiteX1017" fmla="*/ 351116 w 636190"/>
                  <a:gd name="connsiteY1017" fmla="*/ 53358 h 601986"/>
                  <a:gd name="connsiteX1018" fmla="*/ 351930 w 636190"/>
                  <a:gd name="connsiteY1018" fmla="*/ 53837 h 601986"/>
                  <a:gd name="connsiteX1019" fmla="*/ 352265 w 636190"/>
                  <a:gd name="connsiteY1019" fmla="*/ 54104 h 601986"/>
                  <a:gd name="connsiteX1020" fmla="*/ 352258 w 636190"/>
                  <a:gd name="connsiteY1020" fmla="*/ 54138 h 601986"/>
                  <a:gd name="connsiteX1021" fmla="*/ 352251 w 636190"/>
                  <a:gd name="connsiteY1021" fmla="*/ 54548 h 601986"/>
                  <a:gd name="connsiteX1022" fmla="*/ 352162 w 636190"/>
                  <a:gd name="connsiteY1022" fmla="*/ 55704 h 601986"/>
                  <a:gd name="connsiteX1023" fmla="*/ 352094 w 636190"/>
                  <a:gd name="connsiteY1023" fmla="*/ 56696 h 601986"/>
                  <a:gd name="connsiteX1024" fmla="*/ 352087 w 636190"/>
                  <a:gd name="connsiteY1024" fmla="*/ 58865 h 601986"/>
                  <a:gd name="connsiteX1025" fmla="*/ 354707 w 636190"/>
                  <a:gd name="connsiteY1025" fmla="*/ 58564 h 601986"/>
                  <a:gd name="connsiteX1026" fmla="*/ 354919 w 636190"/>
                  <a:gd name="connsiteY1026" fmla="*/ 58960 h 601986"/>
                  <a:gd name="connsiteX1027" fmla="*/ 355042 w 636190"/>
                  <a:gd name="connsiteY1027" fmla="*/ 58967 h 601986"/>
                  <a:gd name="connsiteX1028" fmla="*/ 355973 w 636190"/>
                  <a:gd name="connsiteY1028" fmla="*/ 59056 h 601986"/>
                  <a:gd name="connsiteX1029" fmla="*/ 356875 w 636190"/>
                  <a:gd name="connsiteY1029" fmla="*/ 59070 h 601986"/>
                  <a:gd name="connsiteX1030" fmla="*/ 357156 w 636190"/>
                  <a:gd name="connsiteY1030" fmla="*/ 56936 h 601986"/>
                  <a:gd name="connsiteX1031" fmla="*/ 359113 w 636190"/>
                  <a:gd name="connsiteY1031" fmla="*/ 56457 h 601986"/>
                  <a:gd name="connsiteX1032" fmla="*/ 359119 w 636190"/>
                  <a:gd name="connsiteY1032" fmla="*/ 56382 h 601986"/>
                  <a:gd name="connsiteX1033" fmla="*/ 359215 w 636190"/>
                  <a:gd name="connsiteY1033" fmla="*/ 54651 h 601986"/>
                  <a:gd name="connsiteX1034" fmla="*/ 359407 w 636190"/>
                  <a:gd name="connsiteY1034" fmla="*/ 51511 h 601986"/>
                  <a:gd name="connsiteX1035" fmla="*/ 359516 w 636190"/>
                  <a:gd name="connsiteY1035" fmla="*/ 49596 h 601986"/>
                  <a:gd name="connsiteX1036" fmla="*/ 361917 w 636190"/>
                  <a:gd name="connsiteY1036" fmla="*/ 50403 h 601986"/>
                  <a:gd name="connsiteX1037" fmla="*/ 364325 w 636190"/>
                  <a:gd name="connsiteY1037" fmla="*/ 51196 h 601986"/>
                  <a:gd name="connsiteX1038" fmla="*/ 366056 w 636190"/>
                  <a:gd name="connsiteY1038" fmla="*/ 51791 h 601986"/>
                  <a:gd name="connsiteX1039" fmla="*/ 366070 w 636190"/>
                  <a:gd name="connsiteY1039" fmla="*/ 51579 h 601986"/>
                  <a:gd name="connsiteX1040" fmla="*/ 366247 w 636190"/>
                  <a:gd name="connsiteY1040" fmla="*/ 48857 h 601986"/>
                  <a:gd name="connsiteX1041" fmla="*/ 366432 w 636190"/>
                  <a:gd name="connsiteY1041" fmla="*/ 45744 h 601986"/>
                  <a:gd name="connsiteX1042" fmla="*/ 366637 w 636190"/>
                  <a:gd name="connsiteY1042" fmla="*/ 42502 h 601986"/>
                  <a:gd name="connsiteX1043" fmla="*/ 366836 w 636190"/>
                  <a:gd name="connsiteY1043" fmla="*/ 39362 h 601986"/>
                  <a:gd name="connsiteX1044" fmla="*/ 367410 w 636190"/>
                  <a:gd name="connsiteY1044" fmla="*/ 39334 h 601986"/>
                  <a:gd name="connsiteX1045" fmla="*/ 367431 w 636190"/>
                  <a:gd name="connsiteY1045" fmla="*/ 38951 h 601986"/>
                  <a:gd name="connsiteX1046" fmla="*/ 367588 w 636190"/>
                  <a:gd name="connsiteY1046" fmla="*/ 36441 h 601986"/>
                  <a:gd name="connsiteX1047" fmla="*/ 367684 w 636190"/>
                  <a:gd name="connsiteY1047" fmla="*/ 34950 h 601986"/>
                  <a:gd name="connsiteX1048" fmla="*/ 367766 w 636190"/>
                  <a:gd name="connsiteY1048" fmla="*/ 33821 h 601986"/>
                  <a:gd name="connsiteX1049" fmla="*/ 368101 w 636190"/>
                  <a:gd name="connsiteY1049" fmla="*/ 28588 h 601986"/>
                  <a:gd name="connsiteX1050" fmla="*/ 368313 w 636190"/>
                  <a:gd name="connsiteY1050" fmla="*/ 25263 h 601986"/>
                  <a:gd name="connsiteX1051" fmla="*/ 368546 w 636190"/>
                  <a:gd name="connsiteY1051" fmla="*/ 21726 h 601986"/>
                  <a:gd name="connsiteX1052" fmla="*/ 368744 w 636190"/>
                  <a:gd name="connsiteY1052" fmla="*/ 18449 h 601986"/>
                  <a:gd name="connsiteX1053" fmla="*/ 369435 w 636190"/>
                  <a:gd name="connsiteY1053" fmla="*/ 13408 h 601986"/>
                  <a:gd name="connsiteX1054" fmla="*/ 369681 w 636190"/>
                  <a:gd name="connsiteY1054" fmla="*/ 11527 h 601986"/>
                  <a:gd name="connsiteX1055" fmla="*/ 369976 w 636190"/>
                  <a:gd name="connsiteY1055" fmla="*/ 9399 h 601986"/>
                  <a:gd name="connsiteX1056" fmla="*/ 370352 w 636190"/>
                  <a:gd name="connsiteY1056" fmla="*/ 6499 h 601986"/>
                  <a:gd name="connsiteX1057" fmla="*/ 370482 w 636190"/>
                  <a:gd name="connsiteY1057" fmla="*/ 5596 h 601986"/>
                  <a:gd name="connsiteX1058" fmla="*/ 370926 w 636190"/>
                  <a:gd name="connsiteY1058" fmla="*/ 5596 h 601986"/>
                  <a:gd name="connsiteX1059" fmla="*/ 375900 w 636190"/>
                  <a:gd name="connsiteY1059" fmla="*/ 5609 h 601986"/>
                  <a:gd name="connsiteX1060" fmla="*/ 376071 w 636190"/>
                  <a:gd name="connsiteY1060" fmla="*/ 8496 h 601986"/>
                  <a:gd name="connsiteX1061" fmla="*/ 376132 w 636190"/>
                  <a:gd name="connsiteY1061" fmla="*/ 9105 h 601986"/>
                  <a:gd name="connsiteX1062" fmla="*/ 376255 w 636190"/>
                  <a:gd name="connsiteY1062" fmla="*/ 10295 h 601986"/>
                  <a:gd name="connsiteX1063" fmla="*/ 376310 w 636190"/>
                  <a:gd name="connsiteY1063" fmla="*/ 10795 h 601986"/>
                  <a:gd name="connsiteX1064" fmla="*/ 376509 w 636190"/>
                  <a:gd name="connsiteY1064" fmla="*/ 12922 h 601986"/>
                  <a:gd name="connsiteX1065" fmla="*/ 376529 w 636190"/>
                  <a:gd name="connsiteY1065" fmla="*/ 12922 h 601986"/>
                  <a:gd name="connsiteX1066" fmla="*/ 376666 w 636190"/>
                  <a:gd name="connsiteY1066" fmla="*/ 12915 h 601986"/>
                  <a:gd name="connsiteX1067" fmla="*/ 378492 w 636190"/>
                  <a:gd name="connsiteY1067" fmla="*/ 12567 h 601986"/>
                  <a:gd name="connsiteX1068" fmla="*/ 380148 w 636190"/>
                  <a:gd name="connsiteY1068" fmla="*/ 12245 h 601986"/>
                  <a:gd name="connsiteX1069" fmla="*/ 383472 w 636190"/>
                  <a:gd name="connsiteY1069" fmla="*/ 11588 h 601986"/>
                  <a:gd name="connsiteX1070" fmla="*/ 384410 w 636190"/>
                  <a:gd name="connsiteY1070" fmla="*/ 11403 h 601986"/>
                  <a:gd name="connsiteX1071" fmla="*/ 386578 w 636190"/>
                  <a:gd name="connsiteY1071" fmla="*/ 10959 h 601986"/>
                  <a:gd name="connsiteX1072" fmla="*/ 389704 w 636190"/>
                  <a:gd name="connsiteY1072" fmla="*/ 10336 h 601986"/>
                  <a:gd name="connsiteX1073" fmla="*/ 391743 w 636190"/>
                  <a:gd name="connsiteY1073" fmla="*/ 9933 h 601986"/>
                  <a:gd name="connsiteX1074" fmla="*/ 407148 w 636190"/>
                  <a:gd name="connsiteY1074" fmla="*/ 6827 h 601986"/>
                  <a:gd name="connsiteX1075" fmla="*/ 408352 w 636190"/>
                  <a:gd name="connsiteY1075" fmla="*/ 6588 h 601986"/>
                  <a:gd name="connsiteX1076" fmla="*/ 414577 w 636190"/>
                  <a:gd name="connsiteY1076" fmla="*/ 5370 h 601986"/>
                  <a:gd name="connsiteX1077" fmla="*/ 415706 w 636190"/>
                  <a:gd name="connsiteY1077" fmla="*/ 5131 h 601986"/>
                  <a:gd name="connsiteX1078" fmla="*/ 415255 w 636190"/>
                  <a:gd name="connsiteY1078" fmla="*/ 11068 h 601986"/>
                  <a:gd name="connsiteX1079" fmla="*/ 415248 w 636190"/>
                  <a:gd name="connsiteY1079" fmla="*/ 11150 h 601986"/>
                  <a:gd name="connsiteX1080" fmla="*/ 420631 w 636190"/>
                  <a:gd name="connsiteY1080" fmla="*/ 11479 h 601986"/>
                  <a:gd name="connsiteX1081" fmla="*/ 423915 w 636190"/>
                  <a:gd name="connsiteY1081" fmla="*/ 11390 h 601986"/>
                  <a:gd name="connsiteX1082" fmla="*/ 424770 w 636190"/>
                  <a:gd name="connsiteY1082" fmla="*/ 11356 h 601986"/>
                  <a:gd name="connsiteX1083" fmla="*/ 424982 w 636190"/>
                  <a:gd name="connsiteY1083" fmla="*/ 14728 h 601986"/>
                  <a:gd name="connsiteX1084" fmla="*/ 425016 w 636190"/>
                  <a:gd name="connsiteY1084" fmla="*/ 16726 h 601986"/>
                  <a:gd name="connsiteX1085" fmla="*/ 426740 w 636190"/>
                  <a:gd name="connsiteY1085" fmla="*/ 16822 h 601986"/>
                  <a:gd name="connsiteX1086" fmla="*/ 428786 w 636190"/>
                  <a:gd name="connsiteY1086" fmla="*/ 16890 h 601986"/>
                  <a:gd name="connsiteX1087" fmla="*/ 428416 w 636190"/>
                  <a:gd name="connsiteY1087" fmla="*/ 20016 h 601986"/>
                  <a:gd name="connsiteX1088" fmla="*/ 431241 w 636190"/>
                  <a:gd name="connsiteY1088" fmla="*/ 20201 h 601986"/>
                  <a:gd name="connsiteX1089" fmla="*/ 434019 w 636190"/>
                  <a:gd name="connsiteY1089" fmla="*/ 20399 h 601986"/>
                  <a:gd name="connsiteX1090" fmla="*/ 433704 w 636190"/>
                  <a:gd name="connsiteY1090" fmla="*/ 21206 h 601986"/>
                  <a:gd name="connsiteX1091" fmla="*/ 433909 w 636190"/>
                  <a:gd name="connsiteY1091" fmla="*/ 21234 h 601986"/>
                  <a:gd name="connsiteX1092" fmla="*/ 435996 w 636190"/>
                  <a:gd name="connsiteY1092" fmla="*/ 21473 h 601986"/>
                  <a:gd name="connsiteX1093" fmla="*/ 438965 w 636190"/>
                  <a:gd name="connsiteY1093" fmla="*/ 21815 h 601986"/>
                  <a:gd name="connsiteX1094" fmla="*/ 441468 w 636190"/>
                  <a:gd name="connsiteY1094" fmla="*/ 22096 h 601986"/>
                  <a:gd name="connsiteX1095" fmla="*/ 444000 w 636190"/>
                  <a:gd name="connsiteY1095" fmla="*/ 22390 h 601986"/>
                  <a:gd name="connsiteX1096" fmla="*/ 445669 w 636190"/>
                  <a:gd name="connsiteY1096" fmla="*/ 22698 h 601986"/>
                  <a:gd name="connsiteX1097" fmla="*/ 444827 w 636190"/>
                  <a:gd name="connsiteY1097" fmla="*/ 26125 h 601986"/>
                  <a:gd name="connsiteX1098" fmla="*/ 441332 w 636190"/>
                  <a:gd name="connsiteY1098" fmla="*/ 29689 h 601986"/>
                  <a:gd name="connsiteX1099" fmla="*/ 439820 w 636190"/>
                  <a:gd name="connsiteY1099" fmla="*/ 37563 h 601986"/>
                  <a:gd name="connsiteX1100" fmla="*/ 441927 w 636190"/>
                  <a:gd name="connsiteY1100" fmla="*/ 42166 h 601986"/>
                  <a:gd name="connsiteX1101" fmla="*/ 446086 w 636190"/>
                  <a:gd name="connsiteY1101" fmla="*/ 48501 h 601986"/>
                  <a:gd name="connsiteX1102" fmla="*/ 453009 w 636190"/>
                  <a:gd name="connsiteY1102" fmla="*/ 50204 h 601986"/>
                  <a:gd name="connsiteX1103" fmla="*/ 463112 w 636190"/>
                  <a:gd name="connsiteY1103" fmla="*/ 49062 h 601986"/>
                  <a:gd name="connsiteX1104" fmla="*/ 466068 w 636190"/>
                  <a:gd name="connsiteY1104" fmla="*/ 48214 h 601986"/>
                  <a:gd name="connsiteX1105" fmla="*/ 466020 w 636190"/>
                  <a:gd name="connsiteY1105" fmla="*/ 48303 h 601986"/>
                  <a:gd name="connsiteX1106" fmla="*/ 466095 w 636190"/>
                  <a:gd name="connsiteY1106" fmla="*/ 49329 h 601986"/>
                  <a:gd name="connsiteX1107" fmla="*/ 465787 w 636190"/>
                  <a:gd name="connsiteY1107" fmla="*/ 49726 h 601986"/>
                  <a:gd name="connsiteX1108" fmla="*/ 465418 w 636190"/>
                  <a:gd name="connsiteY1108" fmla="*/ 50396 h 601986"/>
                  <a:gd name="connsiteX1109" fmla="*/ 464679 w 636190"/>
                  <a:gd name="connsiteY1109" fmla="*/ 52400 h 601986"/>
                  <a:gd name="connsiteX1110" fmla="*/ 463277 w 636190"/>
                  <a:gd name="connsiteY1110" fmla="*/ 53399 h 601986"/>
                  <a:gd name="connsiteX1111" fmla="*/ 462134 w 636190"/>
                  <a:gd name="connsiteY1111" fmla="*/ 54452 h 601986"/>
                  <a:gd name="connsiteX1112" fmla="*/ 462004 w 636190"/>
                  <a:gd name="connsiteY1112" fmla="*/ 56806 h 601986"/>
                  <a:gd name="connsiteX1113" fmla="*/ 461799 w 636190"/>
                  <a:gd name="connsiteY1113" fmla="*/ 58735 h 601986"/>
                  <a:gd name="connsiteX1114" fmla="*/ 461628 w 636190"/>
                  <a:gd name="connsiteY1114" fmla="*/ 60664 h 601986"/>
                  <a:gd name="connsiteX1115" fmla="*/ 461443 w 636190"/>
                  <a:gd name="connsiteY1115" fmla="*/ 62743 h 601986"/>
                  <a:gd name="connsiteX1116" fmla="*/ 464597 w 636190"/>
                  <a:gd name="connsiteY1116" fmla="*/ 63311 h 601986"/>
                  <a:gd name="connsiteX1117" fmla="*/ 464570 w 636190"/>
                  <a:gd name="connsiteY1117" fmla="*/ 63776 h 601986"/>
                  <a:gd name="connsiteX1118" fmla="*/ 469967 w 636190"/>
                  <a:gd name="connsiteY1118" fmla="*/ 64796 h 601986"/>
                  <a:gd name="connsiteX1119" fmla="*/ 469461 w 636190"/>
                  <a:gd name="connsiteY1119" fmla="*/ 66253 h 601986"/>
                  <a:gd name="connsiteX1120" fmla="*/ 468667 w 636190"/>
                  <a:gd name="connsiteY1120" fmla="*/ 68503 h 601986"/>
                  <a:gd name="connsiteX1121" fmla="*/ 467894 w 636190"/>
                  <a:gd name="connsiteY1121" fmla="*/ 70604 h 601986"/>
                  <a:gd name="connsiteX1122" fmla="*/ 465780 w 636190"/>
                  <a:gd name="connsiteY1122" fmla="*/ 75720 h 601986"/>
                  <a:gd name="connsiteX1123" fmla="*/ 465206 w 636190"/>
                  <a:gd name="connsiteY1123" fmla="*/ 77034 h 601986"/>
                  <a:gd name="connsiteX1124" fmla="*/ 465014 w 636190"/>
                  <a:gd name="connsiteY1124" fmla="*/ 77000 h 601986"/>
                  <a:gd name="connsiteX1125" fmla="*/ 464180 w 636190"/>
                  <a:gd name="connsiteY1125" fmla="*/ 79250 h 601986"/>
                  <a:gd name="connsiteX1126" fmla="*/ 463803 w 636190"/>
                  <a:gd name="connsiteY1126" fmla="*/ 80310 h 601986"/>
                  <a:gd name="connsiteX1127" fmla="*/ 463359 w 636190"/>
                  <a:gd name="connsiteY1127" fmla="*/ 81515 h 601986"/>
                  <a:gd name="connsiteX1128" fmla="*/ 462627 w 636190"/>
                  <a:gd name="connsiteY1128" fmla="*/ 83963 h 601986"/>
                  <a:gd name="connsiteX1129" fmla="*/ 462039 w 636190"/>
                  <a:gd name="connsiteY1129" fmla="*/ 85776 h 601986"/>
                  <a:gd name="connsiteX1130" fmla="*/ 461785 w 636190"/>
                  <a:gd name="connsiteY1130" fmla="*/ 86631 h 601986"/>
                  <a:gd name="connsiteX1131" fmla="*/ 461485 w 636190"/>
                  <a:gd name="connsiteY1131" fmla="*/ 87603 h 601986"/>
                  <a:gd name="connsiteX1132" fmla="*/ 460705 w 636190"/>
                  <a:gd name="connsiteY1132" fmla="*/ 89847 h 601986"/>
                  <a:gd name="connsiteX1133" fmla="*/ 460144 w 636190"/>
                  <a:gd name="connsiteY1133" fmla="*/ 91201 h 601986"/>
                  <a:gd name="connsiteX1134" fmla="*/ 460075 w 636190"/>
                  <a:gd name="connsiteY1134" fmla="*/ 91358 h 601986"/>
                  <a:gd name="connsiteX1135" fmla="*/ 459918 w 636190"/>
                  <a:gd name="connsiteY1135" fmla="*/ 92090 h 601986"/>
                  <a:gd name="connsiteX1136" fmla="*/ 461019 w 636190"/>
                  <a:gd name="connsiteY1136" fmla="*/ 91960 h 601986"/>
                  <a:gd name="connsiteX1137" fmla="*/ 465021 w 636190"/>
                  <a:gd name="connsiteY1137" fmla="*/ 91666 h 601986"/>
                  <a:gd name="connsiteX1138" fmla="*/ 467983 w 636190"/>
                  <a:gd name="connsiteY1138" fmla="*/ 91406 h 601986"/>
                  <a:gd name="connsiteX1139" fmla="*/ 470090 w 636190"/>
                  <a:gd name="connsiteY1139" fmla="*/ 91221 h 601986"/>
                  <a:gd name="connsiteX1140" fmla="*/ 470001 w 636190"/>
                  <a:gd name="connsiteY1140" fmla="*/ 89648 h 601986"/>
                  <a:gd name="connsiteX1141" fmla="*/ 473483 w 636190"/>
                  <a:gd name="connsiteY1141" fmla="*/ 89039 h 601986"/>
                  <a:gd name="connsiteX1142" fmla="*/ 475180 w 636190"/>
                  <a:gd name="connsiteY1142" fmla="*/ 88711 h 601986"/>
                  <a:gd name="connsiteX1143" fmla="*/ 479195 w 636190"/>
                  <a:gd name="connsiteY1143" fmla="*/ 87904 h 601986"/>
                  <a:gd name="connsiteX1144" fmla="*/ 479496 w 636190"/>
                  <a:gd name="connsiteY1144" fmla="*/ 90257 h 601986"/>
                  <a:gd name="connsiteX1145" fmla="*/ 479948 w 636190"/>
                  <a:gd name="connsiteY1145" fmla="*/ 91995 h 601986"/>
                  <a:gd name="connsiteX1146" fmla="*/ 478607 w 636190"/>
                  <a:gd name="connsiteY1146" fmla="*/ 92473 h 601986"/>
                  <a:gd name="connsiteX1147" fmla="*/ 479428 w 636190"/>
                  <a:gd name="connsiteY1147" fmla="*/ 95675 h 601986"/>
                  <a:gd name="connsiteX1148" fmla="*/ 479038 w 636190"/>
                  <a:gd name="connsiteY1148" fmla="*/ 95832 h 601986"/>
                  <a:gd name="connsiteX1149" fmla="*/ 479633 w 636190"/>
                  <a:gd name="connsiteY1149" fmla="*/ 97823 h 601986"/>
                  <a:gd name="connsiteX1150" fmla="*/ 480125 w 636190"/>
                  <a:gd name="connsiteY1150" fmla="*/ 99485 h 601986"/>
                  <a:gd name="connsiteX1151" fmla="*/ 480379 w 636190"/>
                  <a:gd name="connsiteY1151" fmla="*/ 102434 h 601986"/>
                  <a:gd name="connsiteX1152" fmla="*/ 480392 w 636190"/>
                  <a:gd name="connsiteY1152" fmla="*/ 102536 h 601986"/>
                  <a:gd name="connsiteX1153" fmla="*/ 480625 w 636190"/>
                  <a:gd name="connsiteY1153" fmla="*/ 103897 h 601986"/>
                  <a:gd name="connsiteX1154" fmla="*/ 480666 w 636190"/>
                  <a:gd name="connsiteY1154" fmla="*/ 104151 h 601986"/>
                  <a:gd name="connsiteX1155" fmla="*/ 480953 w 636190"/>
                  <a:gd name="connsiteY1155" fmla="*/ 105656 h 601986"/>
                  <a:gd name="connsiteX1156" fmla="*/ 481261 w 636190"/>
                  <a:gd name="connsiteY1156" fmla="*/ 106825 h 601986"/>
                  <a:gd name="connsiteX1157" fmla="*/ 481740 w 636190"/>
                  <a:gd name="connsiteY1157" fmla="*/ 108652 h 601986"/>
                  <a:gd name="connsiteX1158" fmla="*/ 481822 w 636190"/>
                  <a:gd name="connsiteY1158" fmla="*/ 108919 h 601986"/>
                  <a:gd name="connsiteX1159" fmla="*/ 482766 w 636190"/>
                  <a:gd name="connsiteY1159" fmla="*/ 111846 h 601986"/>
                  <a:gd name="connsiteX1160" fmla="*/ 482848 w 636190"/>
                  <a:gd name="connsiteY1160" fmla="*/ 112113 h 601986"/>
                  <a:gd name="connsiteX1161" fmla="*/ 483765 w 636190"/>
                  <a:gd name="connsiteY1161" fmla="*/ 115376 h 601986"/>
                  <a:gd name="connsiteX1162" fmla="*/ 483840 w 636190"/>
                  <a:gd name="connsiteY1162" fmla="*/ 115794 h 601986"/>
                  <a:gd name="connsiteX1163" fmla="*/ 484203 w 636190"/>
                  <a:gd name="connsiteY1163" fmla="*/ 117771 h 601986"/>
                  <a:gd name="connsiteX1164" fmla="*/ 484251 w 636190"/>
                  <a:gd name="connsiteY1164" fmla="*/ 118044 h 601986"/>
                  <a:gd name="connsiteX1165" fmla="*/ 484285 w 636190"/>
                  <a:gd name="connsiteY1165" fmla="*/ 118161 h 601986"/>
                  <a:gd name="connsiteX1166" fmla="*/ 484422 w 636190"/>
                  <a:gd name="connsiteY1166" fmla="*/ 118995 h 601986"/>
                  <a:gd name="connsiteX1167" fmla="*/ 484805 w 636190"/>
                  <a:gd name="connsiteY1167" fmla="*/ 121998 h 601986"/>
                  <a:gd name="connsiteX1168" fmla="*/ 485448 w 636190"/>
                  <a:gd name="connsiteY1168" fmla="*/ 128640 h 601986"/>
                  <a:gd name="connsiteX1169" fmla="*/ 485831 w 636190"/>
                  <a:gd name="connsiteY1169" fmla="*/ 131993 h 601986"/>
                  <a:gd name="connsiteX1170" fmla="*/ 486207 w 636190"/>
                  <a:gd name="connsiteY1170" fmla="*/ 135331 h 601986"/>
                  <a:gd name="connsiteX1171" fmla="*/ 486700 w 636190"/>
                  <a:gd name="connsiteY1171" fmla="*/ 138696 h 601986"/>
                  <a:gd name="connsiteX1172" fmla="*/ 486775 w 636190"/>
                  <a:gd name="connsiteY1172" fmla="*/ 139093 h 601986"/>
                  <a:gd name="connsiteX1173" fmla="*/ 487110 w 636190"/>
                  <a:gd name="connsiteY1173" fmla="*/ 142042 h 601986"/>
                  <a:gd name="connsiteX1174" fmla="*/ 487308 w 636190"/>
                  <a:gd name="connsiteY1174" fmla="*/ 143690 h 601986"/>
                  <a:gd name="connsiteX1175" fmla="*/ 487767 w 636190"/>
                  <a:gd name="connsiteY1175" fmla="*/ 146071 h 601986"/>
                  <a:gd name="connsiteX1176" fmla="*/ 488581 w 636190"/>
                  <a:gd name="connsiteY1176" fmla="*/ 146078 h 601986"/>
                  <a:gd name="connsiteX1177" fmla="*/ 489265 w 636190"/>
                  <a:gd name="connsiteY1177" fmla="*/ 145770 h 601986"/>
                  <a:gd name="connsiteX1178" fmla="*/ 489573 w 636190"/>
                  <a:gd name="connsiteY1178" fmla="*/ 146502 h 601986"/>
                  <a:gd name="connsiteX1179" fmla="*/ 491132 w 636190"/>
                  <a:gd name="connsiteY1179" fmla="*/ 145722 h 601986"/>
                  <a:gd name="connsiteX1180" fmla="*/ 493164 w 636190"/>
                  <a:gd name="connsiteY1180" fmla="*/ 145086 h 601986"/>
                  <a:gd name="connsiteX1181" fmla="*/ 494560 w 636190"/>
                  <a:gd name="connsiteY1181" fmla="*/ 144696 h 601986"/>
                  <a:gd name="connsiteX1182" fmla="*/ 495982 w 636190"/>
                  <a:gd name="connsiteY1182" fmla="*/ 144456 h 601986"/>
                  <a:gd name="connsiteX1183" fmla="*/ 497392 w 636190"/>
                  <a:gd name="connsiteY1183" fmla="*/ 144320 h 601986"/>
                  <a:gd name="connsiteX1184" fmla="*/ 498828 w 636190"/>
                  <a:gd name="connsiteY1184" fmla="*/ 144148 h 601986"/>
                  <a:gd name="connsiteX1185" fmla="*/ 498828 w 636190"/>
                  <a:gd name="connsiteY1185" fmla="*/ 144155 h 601986"/>
                  <a:gd name="connsiteX1186" fmla="*/ 501455 w 636190"/>
                  <a:gd name="connsiteY1186" fmla="*/ 147706 h 601986"/>
                  <a:gd name="connsiteX1187" fmla="*/ 504615 w 636190"/>
                  <a:gd name="connsiteY1187" fmla="*/ 152994 h 601986"/>
                  <a:gd name="connsiteX1188" fmla="*/ 505368 w 636190"/>
                  <a:gd name="connsiteY1188" fmla="*/ 154115 h 601986"/>
                  <a:gd name="connsiteX1189" fmla="*/ 506497 w 636190"/>
                  <a:gd name="connsiteY1189" fmla="*/ 155203 h 601986"/>
                  <a:gd name="connsiteX1190" fmla="*/ 508043 w 636190"/>
                  <a:gd name="connsiteY1190" fmla="*/ 153801 h 601986"/>
                  <a:gd name="connsiteX1191" fmla="*/ 509438 w 636190"/>
                  <a:gd name="connsiteY1191" fmla="*/ 155039 h 601986"/>
                  <a:gd name="connsiteX1192" fmla="*/ 510300 w 636190"/>
                  <a:gd name="connsiteY1192" fmla="*/ 155928 h 601986"/>
                  <a:gd name="connsiteX1193" fmla="*/ 510909 w 636190"/>
                  <a:gd name="connsiteY1193" fmla="*/ 156818 h 601986"/>
                  <a:gd name="connsiteX1194" fmla="*/ 510519 w 636190"/>
                  <a:gd name="connsiteY1194" fmla="*/ 157043 h 601986"/>
                  <a:gd name="connsiteX1195" fmla="*/ 511661 w 636190"/>
                  <a:gd name="connsiteY1195" fmla="*/ 158979 h 601986"/>
                  <a:gd name="connsiteX1196" fmla="*/ 513084 w 636190"/>
                  <a:gd name="connsiteY1196" fmla="*/ 161237 h 601986"/>
                  <a:gd name="connsiteX1197" fmla="*/ 514022 w 636190"/>
                  <a:gd name="connsiteY1197" fmla="*/ 162666 h 601986"/>
                  <a:gd name="connsiteX1198" fmla="*/ 514719 w 636190"/>
                  <a:gd name="connsiteY1198" fmla="*/ 163604 h 601986"/>
                  <a:gd name="connsiteX1199" fmla="*/ 515499 w 636190"/>
                  <a:gd name="connsiteY1199" fmla="*/ 164596 h 601986"/>
                  <a:gd name="connsiteX1200" fmla="*/ 516840 w 636190"/>
                  <a:gd name="connsiteY1200" fmla="*/ 166347 h 601986"/>
                  <a:gd name="connsiteX1201" fmla="*/ 518016 w 636190"/>
                  <a:gd name="connsiteY1201" fmla="*/ 167907 h 601986"/>
                  <a:gd name="connsiteX1202" fmla="*/ 518188 w 636190"/>
                  <a:gd name="connsiteY1202" fmla="*/ 168139 h 601986"/>
                  <a:gd name="connsiteX1203" fmla="*/ 520322 w 636190"/>
                  <a:gd name="connsiteY1203" fmla="*/ 170745 h 601986"/>
                  <a:gd name="connsiteX1204" fmla="*/ 521765 w 636190"/>
                  <a:gd name="connsiteY1204" fmla="*/ 172640 h 601986"/>
                  <a:gd name="connsiteX1205" fmla="*/ 522935 w 636190"/>
                  <a:gd name="connsiteY1205" fmla="*/ 174241 h 601986"/>
                  <a:gd name="connsiteX1206" fmla="*/ 524132 w 636190"/>
                  <a:gd name="connsiteY1206" fmla="*/ 175842 h 601986"/>
                  <a:gd name="connsiteX1207" fmla="*/ 525671 w 636190"/>
                  <a:gd name="connsiteY1207" fmla="*/ 178181 h 601986"/>
                  <a:gd name="connsiteX1208" fmla="*/ 525842 w 636190"/>
                  <a:gd name="connsiteY1208" fmla="*/ 178441 h 601986"/>
                  <a:gd name="connsiteX1209" fmla="*/ 525938 w 636190"/>
                  <a:gd name="connsiteY1209" fmla="*/ 178592 h 601986"/>
                  <a:gd name="connsiteX1210" fmla="*/ 526048 w 636190"/>
                  <a:gd name="connsiteY1210" fmla="*/ 178770 h 601986"/>
                  <a:gd name="connsiteX1211" fmla="*/ 530378 w 636190"/>
                  <a:gd name="connsiteY1211" fmla="*/ 179967 h 601986"/>
                  <a:gd name="connsiteX1212" fmla="*/ 531103 w 636190"/>
                  <a:gd name="connsiteY1212" fmla="*/ 180158 h 601986"/>
                  <a:gd name="connsiteX1213" fmla="*/ 532088 w 636190"/>
                  <a:gd name="connsiteY1213" fmla="*/ 180295 h 601986"/>
                  <a:gd name="connsiteX1214" fmla="*/ 532587 w 636190"/>
                  <a:gd name="connsiteY1214" fmla="*/ 180329 h 601986"/>
                  <a:gd name="connsiteX1215" fmla="*/ 533053 w 636190"/>
                  <a:gd name="connsiteY1215" fmla="*/ 180343 h 601986"/>
                  <a:gd name="connsiteX1216" fmla="*/ 533552 w 636190"/>
                  <a:gd name="connsiteY1216" fmla="*/ 180329 h 601986"/>
                  <a:gd name="connsiteX1217" fmla="*/ 534421 w 636190"/>
                  <a:gd name="connsiteY1217" fmla="*/ 180227 h 601986"/>
                  <a:gd name="connsiteX1218" fmla="*/ 534468 w 636190"/>
                  <a:gd name="connsiteY1218" fmla="*/ 180514 h 601986"/>
                  <a:gd name="connsiteX1219" fmla="*/ 534722 w 636190"/>
                  <a:gd name="connsiteY1219" fmla="*/ 181834 h 601986"/>
                  <a:gd name="connsiteX1220" fmla="*/ 535351 w 636190"/>
                  <a:gd name="connsiteY1220" fmla="*/ 184228 h 601986"/>
                  <a:gd name="connsiteX1221" fmla="*/ 535460 w 636190"/>
                  <a:gd name="connsiteY1221" fmla="*/ 184577 h 601986"/>
                  <a:gd name="connsiteX1222" fmla="*/ 536630 w 636190"/>
                  <a:gd name="connsiteY1222" fmla="*/ 188278 h 601986"/>
                  <a:gd name="connsiteX1223" fmla="*/ 537130 w 636190"/>
                  <a:gd name="connsiteY1223" fmla="*/ 190173 h 601986"/>
                  <a:gd name="connsiteX1224" fmla="*/ 537335 w 636190"/>
                  <a:gd name="connsiteY1224" fmla="*/ 191124 h 601986"/>
                  <a:gd name="connsiteX1225" fmla="*/ 537800 w 636190"/>
                  <a:gd name="connsiteY1225" fmla="*/ 193997 h 601986"/>
                  <a:gd name="connsiteX1226" fmla="*/ 538122 w 636190"/>
                  <a:gd name="connsiteY1226" fmla="*/ 197199 h 601986"/>
                  <a:gd name="connsiteX1227" fmla="*/ 538333 w 636190"/>
                  <a:gd name="connsiteY1227" fmla="*/ 199901 h 601986"/>
                  <a:gd name="connsiteX1228" fmla="*/ 538710 w 636190"/>
                  <a:gd name="connsiteY1228" fmla="*/ 201987 h 601986"/>
                  <a:gd name="connsiteX1229" fmla="*/ 539237 w 636190"/>
                  <a:gd name="connsiteY1229" fmla="*/ 204730 h 601986"/>
                  <a:gd name="connsiteX1230" fmla="*/ 539408 w 636190"/>
                  <a:gd name="connsiteY1230" fmla="*/ 205284 h 601986"/>
                  <a:gd name="connsiteX1231" fmla="*/ 534174 w 636190"/>
                  <a:gd name="connsiteY1231" fmla="*/ 206919 h 601986"/>
                  <a:gd name="connsiteX1232" fmla="*/ 535064 w 636190"/>
                  <a:gd name="connsiteY1232" fmla="*/ 209662 h 601986"/>
                  <a:gd name="connsiteX1233" fmla="*/ 534366 w 636190"/>
                  <a:gd name="connsiteY1233" fmla="*/ 209881 h 601986"/>
                  <a:gd name="connsiteX1234" fmla="*/ 534277 w 636190"/>
                  <a:gd name="connsiteY1234" fmla="*/ 209649 h 601986"/>
                  <a:gd name="connsiteX1235" fmla="*/ 529591 w 636190"/>
                  <a:gd name="connsiteY1235" fmla="*/ 211126 h 601986"/>
                  <a:gd name="connsiteX1236" fmla="*/ 530679 w 636190"/>
                  <a:gd name="connsiteY1236" fmla="*/ 214704 h 601986"/>
                  <a:gd name="connsiteX1237" fmla="*/ 531862 w 636190"/>
                  <a:gd name="connsiteY1237" fmla="*/ 217577 h 601986"/>
                  <a:gd name="connsiteX1238" fmla="*/ 532731 w 636190"/>
                  <a:gd name="connsiteY1238" fmla="*/ 219718 h 601986"/>
                  <a:gd name="connsiteX1239" fmla="*/ 533531 w 636190"/>
                  <a:gd name="connsiteY1239" fmla="*/ 222119 h 601986"/>
                  <a:gd name="connsiteX1240" fmla="*/ 533552 w 636190"/>
                  <a:gd name="connsiteY1240" fmla="*/ 222202 h 601986"/>
                  <a:gd name="connsiteX1241" fmla="*/ 533566 w 636190"/>
                  <a:gd name="connsiteY1241" fmla="*/ 222297 h 601986"/>
                  <a:gd name="connsiteX1242" fmla="*/ 534434 w 636190"/>
                  <a:gd name="connsiteY1242" fmla="*/ 222031 h 601986"/>
                  <a:gd name="connsiteX1243" fmla="*/ 537164 w 636190"/>
                  <a:gd name="connsiteY1243" fmla="*/ 221189 h 601986"/>
                  <a:gd name="connsiteX1244" fmla="*/ 539969 w 636190"/>
                  <a:gd name="connsiteY1244" fmla="*/ 220484 h 601986"/>
                  <a:gd name="connsiteX1245" fmla="*/ 542712 w 636190"/>
                  <a:gd name="connsiteY1245" fmla="*/ 220040 h 601986"/>
                  <a:gd name="connsiteX1246" fmla="*/ 545448 w 636190"/>
                  <a:gd name="connsiteY1246" fmla="*/ 219568 h 601986"/>
                  <a:gd name="connsiteX1247" fmla="*/ 548342 w 636190"/>
                  <a:gd name="connsiteY1247" fmla="*/ 219212 h 601986"/>
                  <a:gd name="connsiteX1248" fmla="*/ 550784 w 636190"/>
                  <a:gd name="connsiteY1248" fmla="*/ 218850 h 601986"/>
                  <a:gd name="connsiteX1249" fmla="*/ 553862 w 636190"/>
                  <a:gd name="connsiteY1249" fmla="*/ 217995 h 601986"/>
                  <a:gd name="connsiteX1250" fmla="*/ 557105 w 636190"/>
                  <a:gd name="connsiteY1250" fmla="*/ 217201 h 601986"/>
                  <a:gd name="connsiteX1251" fmla="*/ 564452 w 636190"/>
                  <a:gd name="connsiteY1251" fmla="*/ 215976 h 601986"/>
                  <a:gd name="connsiteX1252" fmla="*/ 565649 w 636190"/>
                  <a:gd name="connsiteY1252" fmla="*/ 215751 h 601986"/>
                  <a:gd name="connsiteX1253" fmla="*/ 565211 w 636190"/>
                  <a:gd name="connsiteY1253" fmla="*/ 212488 h 601986"/>
                  <a:gd name="connsiteX1254" fmla="*/ 564889 w 636190"/>
                  <a:gd name="connsiteY1254" fmla="*/ 209956 h 601986"/>
                  <a:gd name="connsiteX1255" fmla="*/ 564664 w 636190"/>
                  <a:gd name="connsiteY1255" fmla="*/ 207788 h 601986"/>
                  <a:gd name="connsiteX1256" fmla="*/ 564404 w 636190"/>
                  <a:gd name="connsiteY1256" fmla="*/ 205496 h 601986"/>
                  <a:gd name="connsiteX1257" fmla="*/ 575376 w 636190"/>
                  <a:gd name="connsiteY1257" fmla="*/ 203246 h 601986"/>
                  <a:gd name="connsiteX1258" fmla="*/ 576717 w 636190"/>
                  <a:gd name="connsiteY1258" fmla="*/ 202986 h 601986"/>
                  <a:gd name="connsiteX1259" fmla="*/ 578126 w 636190"/>
                  <a:gd name="connsiteY1259" fmla="*/ 202699 h 601986"/>
                  <a:gd name="connsiteX1260" fmla="*/ 583845 w 636190"/>
                  <a:gd name="connsiteY1260" fmla="*/ 201522 h 601986"/>
                  <a:gd name="connsiteX1261" fmla="*/ 584057 w 636190"/>
                  <a:gd name="connsiteY1261" fmla="*/ 201467 h 601986"/>
                  <a:gd name="connsiteX1262" fmla="*/ 583175 w 636190"/>
                  <a:gd name="connsiteY1262" fmla="*/ 199244 h 601986"/>
                  <a:gd name="connsiteX1263" fmla="*/ 583072 w 636190"/>
                  <a:gd name="connsiteY1263" fmla="*/ 198998 h 601986"/>
                  <a:gd name="connsiteX1264" fmla="*/ 582812 w 636190"/>
                  <a:gd name="connsiteY1264" fmla="*/ 198423 h 601986"/>
                  <a:gd name="connsiteX1265" fmla="*/ 582381 w 636190"/>
                  <a:gd name="connsiteY1265" fmla="*/ 197643 h 601986"/>
                  <a:gd name="connsiteX1266" fmla="*/ 582026 w 636190"/>
                  <a:gd name="connsiteY1266" fmla="*/ 197199 h 601986"/>
                  <a:gd name="connsiteX1267" fmla="*/ 581629 w 636190"/>
                  <a:gd name="connsiteY1267" fmla="*/ 196768 h 601986"/>
                  <a:gd name="connsiteX1268" fmla="*/ 581082 w 636190"/>
                  <a:gd name="connsiteY1268" fmla="*/ 196275 h 601986"/>
                  <a:gd name="connsiteX1269" fmla="*/ 580719 w 636190"/>
                  <a:gd name="connsiteY1269" fmla="*/ 196029 h 601986"/>
                  <a:gd name="connsiteX1270" fmla="*/ 580295 w 636190"/>
                  <a:gd name="connsiteY1270" fmla="*/ 195735 h 601986"/>
                  <a:gd name="connsiteX1271" fmla="*/ 579816 w 636190"/>
                  <a:gd name="connsiteY1271" fmla="*/ 195495 h 601986"/>
                  <a:gd name="connsiteX1272" fmla="*/ 579269 w 636190"/>
                  <a:gd name="connsiteY1272" fmla="*/ 195263 h 601986"/>
                  <a:gd name="connsiteX1273" fmla="*/ 578373 w 636190"/>
                  <a:gd name="connsiteY1273" fmla="*/ 194921 h 601986"/>
                  <a:gd name="connsiteX1274" fmla="*/ 577326 w 636190"/>
                  <a:gd name="connsiteY1274" fmla="*/ 194531 h 601986"/>
                  <a:gd name="connsiteX1275" fmla="*/ 576854 w 636190"/>
                  <a:gd name="connsiteY1275" fmla="*/ 194346 h 601986"/>
                  <a:gd name="connsiteX1276" fmla="*/ 575718 w 636190"/>
                  <a:gd name="connsiteY1276" fmla="*/ 193901 h 601986"/>
                  <a:gd name="connsiteX1277" fmla="*/ 574938 w 636190"/>
                  <a:gd name="connsiteY1277" fmla="*/ 193587 h 601986"/>
                  <a:gd name="connsiteX1278" fmla="*/ 574234 w 636190"/>
                  <a:gd name="connsiteY1278" fmla="*/ 193272 h 601986"/>
                  <a:gd name="connsiteX1279" fmla="*/ 574343 w 636190"/>
                  <a:gd name="connsiteY1279" fmla="*/ 193087 h 601986"/>
                  <a:gd name="connsiteX1280" fmla="*/ 574569 w 636190"/>
                  <a:gd name="connsiteY1280" fmla="*/ 193039 h 601986"/>
                  <a:gd name="connsiteX1281" fmla="*/ 574891 w 636190"/>
                  <a:gd name="connsiteY1281" fmla="*/ 193005 h 601986"/>
                  <a:gd name="connsiteX1282" fmla="*/ 576197 w 636190"/>
                  <a:gd name="connsiteY1282" fmla="*/ 192916 h 601986"/>
                  <a:gd name="connsiteX1283" fmla="*/ 578414 w 636190"/>
                  <a:gd name="connsiteY1283" fmla="*/ 192520 h 601986"/>
                  <a:gd name="connsiteX1284" fmla="*/ 578715 w 636190"/>
                  <a:gd name="connsiteY1284" fmla="*/ 192478 h 601986"/>
                  <a:gd name="connsiteX1285" fmla="*/ 579159 w 636190"/>
                  <a:gd name="connsiteY1285" fmla="*/ 192848 h 601986"/>
                  <a:gd name="connsiteX1286" fmla="*/ 580090 w 636190"/>
                  <a:gd name="connsiteY1286" fmla="*/ 193279 h 601986"/>
                  <a:gd name="connsiteX1287" fmla="*/ 582655 w 636190"/>
                  <a:gd name="connsiteY1287" fmla="*/ 193778 h 601986"/>
                  <a:gd name="connsiteX1288" fmla="*/ 585384 w 636190"/>
                  <a:gd name="connsiteY1288" fmla="*/ 194373 h 601986"/>
                  <a:gd name="connsiteX1289" fmla="*/ 588264 w 636190"/>
                  <a:gd name="connsiteY1289" fmla="*/ 194510 h 601986"/>
                  <a:gd name="connsiteX1290" fmla="*/ 589940 w 636190"/>
                  <a:gd name="connsiteY1290" fmla="*/ 194428 h 601986"/>
                  <a:gd name="connsiteX1291" fmla="*/ 591165 w 636190"/>
                  <a:gd name="connsiteY1291" fmla="*/ 194291 h 601986"/>
                  <a:gd name="connsiteX1292" fmla="*/ 591979 w 636190"/>
                  <a:gd name="connsiteY1292" fmla="*/ 195126 h 601986"/>
                  <a:gd name="connsiteX1293" fmla="*/ 593675 w 636190"/>
                  <a:gd name="connsiteY1293" fmla="*/ 194982 h 601986"/>
                  <a:gd name="connsiteX1294" fmla="*/ 596480 w 636190"/>
                  <a:gd name="connsiteY1294" fmla="*/ 194366 h 601986"/>
                  <a:gd name="connsiteX1295" fmla="*/ 599866 w 636190"/>
                  <a:gd name="connsiteY1295" fmla="*/ 194182 h 601986"/>
                  <a:gd name="connsiteX1296" fmla="*/ 601843 w 636190"/>
                  <a:gd name="connsiteY1296" fmla="*/ 194134 h 601986"/>
                  <a:gd name="connsiteX1297" fmla="*/ 603389 w 636190"/>
                  <a:gd name="connsiteY1297" fmla="*/ 194100 h 601986"/>
                  <a:gd name="connsiteX1298" fmla="*/ 609183 w 636190"/>
                  <a:gd name="connsiteY1298" fmla="*/ 194195 h 601986"/>
                  <a:gd name="connsiteX1299" fmla="*/ 612310 w 636190"/>
                  <a:gd name="connsiteY1299" fmla="*/ 194038 h 601986"/>
                  <a:gd name="connsiteX1300" fmla="*/ 615470 w 636190"/>
                  <a:gd name="connsiteY1300" fmla="*/ 193799 h 601986"/>
                  <a:gd name="connsiteX1301" fmla="*/ 616907 w 636190"/>
                  <a:gd name="connsiteY1301" fmla="*/ 193682 h 601986"/>
                  <a:gd name="connsiteX1302" fmla="*/ 623795 w 636190"/>
                  <a:gd name="connsiteY1302" fmla="*/ 193402 h 601986"/>
                  <a:gd name="connsiteX1303" fmla="*/ 624062 w 636190"/>
                  <a:gd name="connsiteY1303" fmla="*/ 192622 h 601986"/>
                  <a:gd name="connsiteX1304" fmla="*/ 624459 w 636190"/>
                  <a:gd name="connsiteY1304" fmla="*/ 191425 h 601986"/>
                  <a:gd name="connsiteX1305" fmla="*/ 624924 w 636190"/>
                  <a:gd name="connsiteY1305" fmla="*/ 190023 h 601986"/>
                  <a:gd name="connsiteX1306" fmla="*/ 625026 w 636190"/>
                  <a:gd name="connsiteY1306" fmla="*/ 189722 h 601986"/>
                  <a:gd name="connsiteX1307" fmla="*/ 626443 w 636190"/>
                  <a:gd name="connsiteY1307" fmla="*/ 189906 h 601986"/>
                  <a:gd name="connsiteX1308" fmla="*/ 629042 w 636190"/>
                  <a:gd name="connsiteY1308" fmla="*/ 190221 h 601986"/>
                  <a:gd name="connsiteX1309" fmla="*/ 631170 w 636190"/>
                  <a:gd name="connsiteY1309" fmla="*/ 190481 h 601986"/>
                  <a:gd name="connsiteX1310" fmla="*/ 631142 w 636190"/>
                  <a:gd name="connsiteY1310" fmla="*/ 190693 h 601986"/>
                  <a:gd name="connsiteX1311" fmla="*/ 630821 w 636190"/>
                  <a:gd name="connsiteY1311" fmla="*/ 193224 h 601986"/>
                  <a:gd name="connsiteX1312" fmla="*/ 630465 w 636190"/>
                  <a:gd name="connsiteY1312" fmla="*/ 196022 h 601986"/>
                  <a:gd name="connsiteX1313" fmla="*/ 629767 w 636190"/>
                  <a:gd name="connsiteY1313" fmla="*/ 201570 h 601986"/>
                  <a:gd name="connsiteX1314" fmla="*/ 629412 w 636190"/>
                  <a:gd name="connsiteY1314" fmla="*/ 204354 h 601986"/>
                  <a:gd name="connsiteX1315" fmla="*/ 629329 w 636190"/>
                  <a:gd name="connsiteY1315" fmla="*/ 205004 h 601986"/>
                  <a:gd name="connsiteX1316" fmla="*/ 629049 w 636190"/>
                  <a:gd name="connsiteY1316" fmla="*/ 207145 h 601986"/>
                  <a:gd name="connsiteX1317" fmla="*/ 628317 w 636190"/>
                  <a:gd name="connsiteY1317" fmla="*/ 212720 h 601986"/>
                  <a:gd name="connsiteX1318" fmla="*/ 627968 w 636190"/>
                  <a:gd name="connsiteY1318" fmla="*/ 215511 h 601986"/>
                  <a:gd name="connsiteX1319" fmla="*/ 627578 w 636190"/>
                  <a:gd name="connsiteY1319" fmla="*/ 218603 h 601986"/>
                  <a:gd name="connsiteX1320" fmla="*/ 626169 w 636190"/>
                  <a:gd name="connsiteY1320" fmla="*/ 218768 h 601986"/>
                  <a:gd name="connsiteX1321" fmla="*/ 623864 w 636190"/>
                  <a:gd name="connsiteY1321" fmla="*/ 219048 h 601986"/>
                  <a:gd name="connsiteX1322" fmla="*/ 621818 w 636190"/>
                  <a:gd name="connsiteY1322" fmla="*/ 218925 h 601986"/>
                  <a:gd name="connsiteX1323" fmla="*/ 621538 w 636190"/>
                  <a:gd name="connsiteY1323" fmla="*/ 218904 h 601986"/>
                  <a:gd name="connsiteX1324" fmla="*/ 621291 w 636190"/>
                  <a:gd name="connsiteY1324" fmla="*/ 218884 h 601986"/>
                  <a:gd name="connsiteX1325" fmla="*/ 619410 w 636190"/>
                  <a:gd name="connsiteY1325" fmla="*/ 218610 h 601986"/>
                  <a:gd name="connsiteX1326" fmla="*/ 616633 w 636190"/>
                  <a:gd name="connsiteY1326" fmla="*/ 218207 h 601986"/>
                  <a:gd name="connsiteX1327" fmla="*/ 614724 w 636190"/>
                  <a:gd name="connsiteY1327" fmla="*/ 217297 h 601986"/>
                  <a:gd name="connsiteX1328" fmla="*/ 614587 w 636190"/>
                  <a:gd name="connsiteY1328" fmla="*/ 217577 h 601986"/>
                  <a:gd name="connsiteX1329" fmla="*/ 614334 w 636190"/>
                  <a:gd name="connsiteY1329" fmla="*/ 217509 h 601986"/>
                  <a:gd name="connsiteX1330" fmla="*/ 614061 w 636190"/>
                  <a:gd name="connsiteY1330" fmla="*/ 217522 h 601986"/>
                  <a:gd name="connsiteX1331" fmla="*/ 613705 w 636190"/>
                  <a:gd name="connsiteY1331" fmla="*/ 217625 h 601986"/>
                  <a:gd name="connsiteX1332" fmla="*/ 613568 w 636190"/>
                  <a:gd name="connsiteY1332" fmla="*/ 217721 h 601986"/>
                  <a:gd name="connsiteX1333" fmla="*/ 613425 w 636190"/>
                  <a:gd name="connsiteY1333" fmla="*/ 217844 h 601986"/>
                  <a:gd name="connsiteX1334" fmla="*/ 613322 w 636190"/>
                  <a:gd name="connsiteY1334" fmla="*/ 217899 h 601986"/>
                  <a:gd name="connsiteX1335" fmla="*/ 613144 w 636190"/>
                  <a:gd name="connsiteY1335" fmla="*/ 218008 h 601986"/>
                  <a:gd name="connsiteX1336" fmla="*/ 612898 w 636190"/>
                  <a:gd name="connsiteY1336" fmla="*/ 218138 h 601986"/>
                  <a:gd name="connsiteX1337" fmla="*/ 612994 w 636190"/>
                  <a:gd name="connsiteY1337" fmla="*/ 226087 h 601986"/>
                  <a:gd name="connsiteX1338" fmla="*/ 613028 w 636190"/>
                  <a:gd name="connsiteY1338" fmla="*/ 228208 h 601986"/>
                  <a:gd name="connsiteX1339" fmla="*/ 613035 w 636190"/>
                  <a:gd name="connsiteY1339" fmla="*/ 228741 h 601986"/>
                  <a:gd name="connsiteX1340" fmla="*/ 613048 w 636190"/>
                  <a:gd name="connsiteY1340" fmla="*/ 229637 h 601986"/>
                  <a:gd name="connsiteX1341" fmla="*/ 613103 w 636190"/>
                  <a:gd name="connsiteY1341" fmla="*/ 233427 h 601986"/>
                  <a:gd name="connsiteX1342" fmla="*/ 613151 w 636190"/>
                  <a:gd name="connsiteY1342" fmla="*/ 236745 h 601986"/>
                  <a:gd name="connsiteX1343" fmla="*/ 612741 w 636190"/>
                  <a:gd name="connsiteY1343" fmla="*/ 236902 h 601986"/>
                  <a:gd name="connsiteX1344" fmla="*/ 612686 w 636190"/>
                  <a:gd name="connsiteY1344" fmla="*/ 237258 h 601986"/>
                  <a:gd name="connsiteX1345" fmla="*/ 612768 w 636190"/>
                  <a:gd name="connsiteY1345" fmla="*/ 240035 h 601986"/>
                  <a:gd name="connsiteX1346" fmla="*/ 613035 w 636190"/>
                  <a:gd name="connsiteY1346" fmla="*/ 240179 h 601986"/>
                  <a:gd name="connsiteX1347" fmla="*/ 614355 w 636190"/>
                  <a:gd name="connsiteY1347" fmla="*/ 240548 h 601986"/>
                  <a:gd name="connsiteX1348" fmla="*/ 615039 w 636190"/>
                  <a:gd name="connsiteY1348" fmla="*/ 240726 h 601986"/>
                  <a:gd name="connsiteX1349" fmla="*/ 615887 w 636190"/>
                  <a:gd name="connsiteY1349" fmla="*/ 240781 h 601986"/>
                  <a:gd name="connsiteX1350" fmla="*/ 616920 w 636190"/>
                  <a:gd name="connsiteY1350" fmla="*/ 240480 h 601986"/>
                  <a:gd name="connsiteX1351" fmla="*/ 617522 w 636190"/>
                  <a:gd name="connsiteY1351" fmla="*/ 240070 h 601986"/>
                  <a:gd name="connsiteX1352" fmla="*/ 618432 w 636190"/>
                  <a:gd name="connsiteY1352" fmla="*/ 239338 h 601986"/>
                  <a:gd name="connsiteX1353" fmla="*/ 618904 w 636190"/>
                  <a:gd name="connsiteY1353" fmla="*/ 239146 h 601986"/>
                  <a:gd name="connsiteX1354" fmla="*/ 618979 w 636190"/>
                  <a:gd name="connsiteY1354" fmla="*/ 239119 h 601986"/>
                  <a:gd name="connsiteX1355" fmla="*/ 619636 w 636190"/>
                  <a:gd name="connsiteY1355" fmla="*/ 240418 h 601986"/>
                  <a:gd name="connsiteX1356" fmla="*/ 620231 w 636190"/>
                  <a:gd name="connsiteY1356" fmla="*/ 241609 h 601986"/>
                  <a:gd name="connsiteX1357" fmla="*/ 620895 w 636190"/>
                  <a:gd name="connsiteY1357" fmla="*/ 243141 h 601986"/>
                  <a:gd name="connsiteX1358" fmla="*/ 621038 w 636190"/>
                  <a:gd name="connsiteY1358" fmla="*/ 243497 h 601986"/>
                  <a:gd name="connsiteX1359" fmla="*/ 621161 w 636190"/>
                  <a:gd name="connsiteY1359" fmla="*/ 243846 h 601986"/>
                  <a:gd name="connsiteX1360" fmla="*/ 621182 w 636190"/>
                  <a:gd name="connsiteY1360" fmla="*/ 243907 h 601986"/>
                  <a:gd name="connsiteX1361" fmla="*/ 621955 w 636190"/>
                  <a:gd name="connsiteY1361" fmla="*/ 246028 h 601986"/>
                  <a:gd name="connsiteX1362" fmla="*/ 622646 w 636190"/>
                  <a:gd name="connsiteY1362" fmla="*/ 245966 h 601986"/>
                  <a:gd name="connsiteX1363" fmla="*/ 622701 w 636190"/>
                  <a:gd name="connsiteY1363" fmla="*/ 246158 h 601986"/>
                  <a:gd name="connsiteX1364" fmla="*/ 623180 w 636190"/>
                  <a:gd name="connsiteY1364" fmla="*/ 247895 h 601986"/>
                  <a:gd name="connsiteX1365" fmla="*/ 623693 w 636190"/>
                  <a:gd name="connsiteY1365" fmla="*/ 249804 h 601986"/>
                  <a:gd name="connsiteX1366" fmla="*/ 624493 w 636190"/>
                  <a:gd name="connsiteY1366" fmla="*/ 252657 h 601986"/>
                  <a:gd name="connsiteX1367" fmla="*/ 624739 w 636190"/>
                  <a:gd name="connsiteY1367" fmla="*/ 253491 h 601986"/>
                  <a:gd name="connsiteX1368" fmla="*/ 625136 w 636190"/>
                  <a:gd name="connsiteY1368" fmla="*/ 254483 h 601986"/>
                  <a:gd name="connsiteX1369" fmla="*/ 625553 w 636190"/>
                  <a:gd name="connsiteY1369" fmla="*/ 255345 h 601986"/>
                  <a:gd name="connsiteX1370" fmla="*/ 625806 w 636190"/>
                  <a:gd name="connsiteY1370" fmla="*/ 255872 h 601986"/>
                  <a:gd name="connsiteX1371" fmla="*/ 628057 w 636190"/>
                  <a:gd name="connsiteY1371" fmla="*/ 259025 h 601986"/>
                  <a:gd name="connsiteX1372" fmla="*/ 628878 w 636190"/>
                  <a:gd name="connsiteY1372" fmla="*/ 260647 h 601986"/>
                  <a:gd name="connsiteX1373" fmla="*/ 630102 w 636190"/>
                  <a:gd name="connsiteY1373" fmla="*/ 263171 h 601986"/>
                  <a:gd name="connsiteX1374" fmla="*/ 631553 w 636190"/>
                  <a:gd name="connsiteY1374" fmla="*/ 266721 h 601986"/>
                  <a:gd name="connsiteX1375" fmla="*/ 632462 w 636190"/>
                  <a:gd name="connsiteY1375" fmla="*/ 268753 h 601986"/>
                  <a:gd name="connsiteX1376" fmla="*/ 633365 w 636190"/>
                  <a:gd name="connsiteY1376" fmla="*/ 270778 h 601986"/>
                  <a:gd name="connsiteX1377" fmla="*/ 634029 w 636190"/>
                  <a:gd name="connsiteY1377" fmla="*/ 272290 h 601986"/>
                  <a:gd name="connsiteX1378" fmla="*/ 635253 w 636190"/>
                  <a:gd name="connsiteY1378" fmla="*/ 275074 h 601986"/>
                  <a:gd name="connsiteX1379" fmla="*/ 636327 w 636190"/>
                  <a:gd name="connsiteY1379" fmla="*/ 277550 h 601986"/>
                  <a:gd name="connsiteX1380" fmla="*/ 636540 w 636190"/>
                  <a:gd name="connsiteY1380" fmla="*/ 278043 h 601986"/>
                  <a:gd name="connsiteX1381" fmla="*/ 636608 w 636190"/>
                  <a:gd name="connsiteY1381" fmla="*/ 278207 h 601986"/>
                  <a:gd name="connsiteX1382" fmla="*/ 636628 w 636190"/>
                  <a:gd name="connsiteY1382" fmla="*/ 278262 h 601986"/>
                  <a:gd name="connsiteX1383" fmla="*/ 636642 w 636190"/>
                  <a:gd name="connsiteY1383" fmla="*/ 278303 h 601986"/>
                  <a:gd name="connsiteX1384" fmla="*/ 636799 w 636190"/>
                  <a:gd name="connsiteY1384" fmla="*/ 278925 h 601986"/>
                  <a:gd name="connsiteX1385" fmla="*/ 636868 w 636190"/>
                  <a:gd name="connsiteY1385" fmla="*/ 279240 h 601986"/>
                  <a:gd name="connsiteX1386" fmla="*/ 636998 w 636190"/>
                  <a:gd name="connsiteY1386" fmla="*/ 279698 h 601986"/>
                  <a:gd name="connsiteX1387" fmla="*/ 637101 w 636190"/>
                  <a:gd name="connsiteY1387" fmla="*/ 280061 h 601986"/>
                  <a:gd name="connsiteX1388" fmla="*/ 637415 w 636190"/>
                  <a:gd name="connsiteY1388" fmla="*/ 281032 h 601986"/>
                  <a:gd name="connsiteX1389" fmla="*/ 637442 w 636190"/>
                  <a:gd name="connsiteY1389" fmla="*/ 281107 h 601986"/>
                  <a:gd name="connsiteX1390" fmla="*/ 629911 w 636190"/>
                  <a:gd name="connsiteY1390" fmla="*/ 282927 h 601986"/>
                  <a:gd name="connsiteX1391" fmla="*/ 631635 w 636190"/>
                  <a:gd name="connsiteY1391" fmla="*/ 289303 h 601986"/>
                  <a:gd name="connsiteX1392" fmla="*/ 626538 w 636190"/>
                  <a:gd name="connsiteY1392" fmla="*/ 290527 h 601986"/>
                  <a:gd name="connsiteX1393" fmla="*/ 626791 w 636190"/>
                  <a:gd name="connsiteY1393" fmla="*/ 290732 h 601986"/>
                  <a:gd name="connsiteX1394" fmla="*/ 627038 w 636190"/>
                  <a:gd name="connsiteY1394" fmla="*/ 290979 h 601986"/>
                  <a:gd name="connsiteX1395" fmla="*/ 627229 w 636190"/>
                  <a:gd name="connsiteY1395" fmla="*/ 291232 h 601986"/>
                  <a:gd name="connsiteX1396" fmla="*/ 627407 w 636190"/>
                  <a:gd name="connsiteY1396" fmla="*/ 291498 h 601986"/>
                  <a:gd name="connsiteX1397" fmla="*/ 627523 w 636190"/>
                  <a:gd name="connsiteY1397" fmla="*/ 291799 h 601986"/>
                  <a:gd name="connsiteX1398" fmla="*/ 627612 w 636190"/>
                  <a:gd name="connsiteY1398" fmla="*/ 292107 h 601986"/>
                  <a:gd name="connsiteX1399" fmla="*/ 627872 w 636190"/>
                  <a:gd name="connsiteY1399" fmla="*/ 293715 h 601986"/>
                  <a:gd name="connsiteX1400" fmla="*/ 628009 w 636190"/>
                  <a:gd name="connsiteY1400" fmla="*/ 294242 h 601986"/>
                  <a:gd name="connsiteX1401" fmla="*/ 628105 w 636190"/>
                  <a:gd name="connsiteY1401" fmla="*/ 294495 h 601986"/>
                  <a:gd name="connsiteX1402" fmla="*/ 628235 w 636190"/>
                  <a:gd name="connsiteY1402" fmla="*/ 294734 h 601986"/>
                  <a:gd name="connsiteX1403" fmla="*/ 628385 w 636190"/>
                  <a:gd name="connsiteY1403" fmla="*/ 294987 h 601986"/>
                  <a:gd name="connsiteX1404" fmla="*/ 621633 w 636190"/>
                  <a:gd name="connsiteY1404" fmla="*/ 296615 h 601986"/>
                  <a:gd name="connsiteX1405" fmla="*/ 622844 w 636190"/>
                  <a:gd name="connsiteY1405" fmla="*/ 301849 h 601986"/>
                  <a:gd name="connsiteX1406" fmla="*/ 623371 w 636190"/>
                  <a:gd name="connsiteY1406" fmla="*/ 303155 h 601986"/>
                  <a:gd name="connsiteX1407" fmla="*/ 623207 w 636190"/>
                  <a:gd name="connsiteY1407" fmla="*/ 303223 h 601986"/>
                  <a:gd name="connsiteX1408" fmla="*/ 623323 w 636190"/>
                  <a:gd name="connsiteY1408" fmla="*/ 303470 h 601986"/>
                  <a:gd name="connsiteX1409" fmla="*/ 617112 w 636190"/>
                  <a:gd name="connsiteY1409" fmla="*/ 305187 h 601986"/>
                  <a:gd name="connsiteX1410" fmla="*/ 617290 w 636190"/>
                  <a:gd name="connsiteY1410" fmla="*/ 306008 h 601986"/>
                  <a:gd name="connsiteX1411" fmla="*/ 617789 w 636190"/>
                  <a:gd name="connsiteY1411" fmla="*/ 307766 h 601986"/>
                  <a:gd name="connsiteX1412" fmla="*/ 616154 w 636190"/>
                  <a:gd name="connsiteY1412" fmla="*/ 308464 h 601986"/>
                  <a:gd name="connsiteX1413" fmla="*/ 612829 w 636190"/>
                  <a:gd name="connsiteY1413" fmla="*/ 309756 h 601986"/>
                  <a:gd name="connsiteX1414" fmla="*/ 611769 w 636190"/>
                  <a:gd name="connsiteY1414" fmla="*/ 310167 h 601986"/>
                  <a:gd name="connsiteX1415" fmla="*/ 610066 w 636190"/>
                  <a:gd name="connsiteY1415" fmla="*/ 310899 h 601986"/>
                  <a:gd name="connsiteX1416" fmla="*/ 607384 w 636190"/>
                  <a:gd name="connsiteY1416" fmla="*/ 312110 h 601986"/>
                  <a:gd name="connsiteX1417" fmla="*/ 605414 w 636190"/>
                  <a:gd name="connsiteY1417" fmla="*/ 308730 h 601986"/>
                  <a:gd name="connsiteX1418" fmla="*/ 603594 w 636190"/>
                  <a:gd name="connsiteY1418" fmla="*/ 309305 h 601986"/>
                  <a:gd name="connsiteX1419" fmla="*/ 603164 w 636190"/>
                  <a:gd name="connsiteY1419" fmla="*/ 308094 h 601986"/>
                  <a:gd name="connsiteX1420" fmla="*/ 601453 w 636190"/>
                  <a:gd name="connsiteY1420" fmla="*/ 308744 h 601986"/>
                  <a:gd name="connsiteX1421" fmla="*/ 597677 w 636190"/>
                  <a:gd name="connsiteY1421" fmla="*/ 309647 h 601986"/>
                  <a:gd name="connsiteX1422" fmla="*/ 599196 w 636190"/>
                  <a:gd name="connsiteY1422" fmla="*/ 314805 h 601986"/>
                  <a:gd name="connsiteX1423" fmla="*/ 600735 w 636190"/>
                  <a:gd name="connsiteY1423" fmla="*/ 319464 h 601986"/>
                  <a:gd name="connsiteX1424" fmla="*/ 600653 w 636190"/>
                  <a:gd name="connsiteY1424" fmla="*/ 319464 h 601986"/>
                  <a:gd name="connsiteX1425" fmla="*/ 598265 w 636190"/>
                  <a:gd name="connsiteY1425" fmla="*/ 319874 h 601986"/>
                  <a:gd name="connsiteX1426" fmla="*/ 594955 w 636190"/>
                  <a:gd name="connsiteY1426" fmla="*/ 320469 h 601986"/>
                  <a:gd name="connsiteX1427" fmla="*/ 591644 w 636190"/>
                  <a:gd name="connsiteY1427" fmla="*/ 321078 h 601986"/>
                  <a:gd name="connsiteX1428" fmla="*/ 591548 w 636190"/>
                  <a:gd name="connsiteY1428" fmla="*/ 321146 h 601986"/>
                  <a:gd name="connsiteX1429" fmla="*/ 590809 w 636190"/>
                  <a:gd name="connsiteY1429" fmla="*/ 321598 h 601986"/>
                  <a:gd name="connsiteX1430" fmla="*/ 589708 w 636190"/>
                  <a:gd name="connsiteY1430" fmla="*/ 322104 h 601986"/>
                  <a:gd name="connsiteX1431" fmla="*/ 587840 w 636190"/>
                  <a:gd name="connsiteY1431" fmla="*/ 323992 h 601986"/>
                  <a:gd name="connsiteX1432" fmla="*/ 586458 w 636190"/>
                  <a:gd name="connsiteY1432" fmla="*/ 325093 h 601986"/>
                  <a:gd name="connsiteX1433" fmla="*/ 586410 w 636190"/>
                  <a:gd name="connsiteY1433" fmla="*/ 325045 h 601986"/>
                  <a:gd name="connsiteX1434" fmla="*/ 585405 w 636190"/>
                  <a:gd name="connsiteY1434" fmla="*/ 324396 h 601986"/>
                  <a:gd name="connsiteX1435" fmla="*/ 584543 w 636190"/>
                  <a:gd name="connsiteY1435" fmla="*/ 324676 h 601986"/>
                  <a:gd name="connsiteX1436" fmla="*/ 583715 w 636190"/>
                  <a:gd name="connsiteY1436" fmla="*/ 324943 h 601986"/>
                  <a:gd name="connsiteX1437" fmla="*/ 582498 w 636190"/>
                  <a:gd name="connsiteY1437" fmla="*/ 325572 h 601986"/>
                  <a:gd name="connsiteX1438" fmla="*/ 580083 w 636190"/>
                  <a:gd name="connsiteY1438" fmla="*/ 326995 h 601986"/>
                  <a:gd name="connsiteX1439" fmla="*/ 578537 w 636190"/>
                  <a:gd name="connsiteY1439" fmla="*/ 327898 h 601986"/>
                  <a:gd name="connsiteX1440" fmla="*/ 576950 w 636190"/>
                  <a:gd name="connsiteY1440" fmla="*/ 328726 h 601986"/>
                  <a:gd name="connsiteX1441" fmla="*/ 576013 w 636190"/>
                  <a:gd name="connsiteY1441" fmla="*/ 326735 h 601986"/>
                  <a:gd name="connsiteX1442" fmla="*/ 572572 w 636190"/>
                  <a:gd name="connsiteY1442" fmla="*/ 328322 h 601986"/>
                  <a:gd name="connsiteX1443" fmla="*/ 570820 w 636190"/>
                  <a:gd name="connsiteY1443" fmla="*/ 329068 h 601986"/>
                  <a:gd name="connsiteX1444" fmla="*/ 568624 w 636190"/>
                  <a:gd name="connsiteY1444" fmla="*/ 329971 h 601986"/>
                  <a:gd name="connsiteX1445" fmla="*/ 567455 w 636190"/>
                  <a:gd name="connsiteY1445" fmla="*/ 330422 h 601986"/>
                  <a:gd name="connsiteX1446" fmla="*/ 565088 w 636190"/>
                  <a:gd name="connsiteY1446" fmla="*/ 331195 h 601986"/>
                  <a:gd name="connsiteX1447" fmla="*/ 563610 w 636190"/>
                  <a:gd name="connsiteY1447" fmla="*/ 331695 h 601986"/>
                  <a:gd name="connsiteX1448" fmla="*/ 561264 w 636190"/>
                  <a:gd name="connsiteY1448" fmla="*/ 332495 h 601986"/>
                  <a:gd name="connsiteX1449" fmla="*/ 561072 w 636190"/>
                  <a:gd name="connsiteY1449" fmla="*/ 332563 h 601986"/>
                  <a:gd name="connsiteX1450" fmla="*/ 560026 w 636190"/>
                  <a:gd name="connsiteY1450" fmla="*/ 333152 h 601986"/>
                  <a:gd name="connsiteX1451" fmla="*/ 559157 w 636190"/>
                  <a:gd name="connsiteY1451" fmla="*/ 333644 h 601986"/>
                  <a:gd name="connsiteX1452" fmla="*/ 557139 w 636190"/>
                  <a:gd name="connsiteY1452" fmla="*/ 334930 h 601986"/>
                  <a:gd name="connsiteX1453" fmla="*/ 558801 w 636190"/>
                  <a:gd name="connsiteY1453" fmla="*/ 336210 h 601986"/>
                  <a:gd name="connsiteX1454" fmla="*/ 560600 w 636190"/>
                  <a:gd name="connsiteY1454" fmla="*/ 337893 h 601986"/>
                  <a:gd name="connsiteX1455" fmla="*/ 562174 w 636190"/>
                  <a:gd name="connsiteY1455" fmla="*/ 341114 h 601986"/>
                  <a:gd name="connsiteX1456" fmla="*/ 560183 w 636190"/>
                  <a:gd name="connsiteY1456" fmla="*/ 342175 h 601986"/>
                  <a:gd name="connsiteX1457" fmla="*/ 561989 w 636190"/>
                  <a:gd name="connsiteY1457" fmla="*/ 345540 h 601986"/>
                  <a:gd name="connsiteX1458" fmla="*/ 559287 w 636190"/>
                  <a:gd name="connsiteY1458" fmla="*/ 347004 h 601986"/>
                  <a:gd name="connsiteX1459" fmla="*/ 559355 w 636190"/>
                  <a:gd name="connsiteY1459" fmla="*/ 347175 h 601986"/>
                  <a:gd name="connsiteX1460" fmla="*/ 561079 w 636190"/>
                  <a:gd name="connsiteY1460" fmla="*/ 351752 h 601986"/>
                  <a:gd name="connsiteX1461" fmla="*/ 563986 w 636190"/>
                  <a:gd name="connsiteY1461" fmla="*/ 359968 h 601986"/>
                  <a:gd name="connsiteX1462" fmla="*/ 563172 w 636190"/>
                  <a:gd name="connsiteY1462" fmla="*/ 360152 h 601986"/>
                  <a:gd name="connsiteX1463" fmla="*/ 563193 w 636190"/>
                  <a:gd name="connsiteY1463" fmla="*/ 360316 h 601986"/>
                  <a:gd name="connsiteX1464" fmla="*/ 563254 w 636190"/>
                  <a:gd name="connsiteY1464" fmla="*/ 360700 h 601986"/>
                  <a:gd name="connsiteX1465" fmla="*/ 563569 w 636190"/>
                  <a:gd name="connsiteY1465" fmla="*/ 362765 h 601986"/>
                  <a:gd name="connsiteX1466" fmla="*/ 563822 w 636190"/>
                  <a:gd name="connsiteY1466" fmla="*/ 364428 h 601986"/>
                  <a:gd name="connsiteX1467" fmla="*/ 558958 w 636190"/>
                  <a:gd name="connsiteY1467" fmla="*/ 365577 h 601986"/>
                  <a:gd name="connsiteX1468" fmla="*/ 558993 w 636190"/>
                  <a:gd name="connsiteY1468" fmla="*/ 365707 h 601986"/>
                  <a:gd name="connsiteX1469" fmla="*/ 559218 w 636190"/>
                  <a:gd name="connsiteY1469" fmla="*/ 366672 h 601986"/>
                  <a:gd name="connsiteX1470" fmla="*/ 559444 w 636190"/>
                  <a:gd name="connsiteY1470" fmla="*/ 367794 h 601986"/>
                  <a:gd name="connsiteX1471" fmla="*/ 559266 w 636190"/>
                  <a:gd name="connsiteY1471" fmla="*/ 367834 h 601986"/>
                  <a:gd name="connsiteX1472" fmla="*/ 559971 w 636190"/>
                  <a:gd name="connsiteY1472" fmla="*/ 372493 h 601986"/>
                  <a:gd name="connsiteX1473" fmla="*/ 560402 w 636190"/>
                  <a:gd name="connsiteY1473" fmla="*/ 375660 h 601986"/>
                  <a:gd name="connsiteX1474" fmla="*/ 560737 w 636190"/>
                  <a:gd name="connsiteY1474" fmla="*/ 378068 h 601986"/>
                  <a:gd name="connsiteX1475" fmla="*/ 561469 w 636190"/>
                  <a:gd name="connsiteY1475" fmla="*/ 382508 h 601986"/>
                  <a:gd name="connsiteX1476" fmla="*/ 561722 w 636190"/>
                  <a:gd name="connsiteY1476" fmla="*/ 384464 h 601986"/>
                  <a:gd name="connsiteX1477" fmla="*/ 561770 w 636190"/>
                  <a:gd name="connsiteY1477" fmla="*/ 384847 h 601986"/>
                  <a:gd name="connsiteX1478" fmla="*/ 561490 w 636190"/>
                  <a:gd name="connsiteY1478" fmla="*/ 384889 h 601986"/>
                  <a:gd name="connsiteX1479" fmla="*/ 561537 w 636190"/>
                  <a:gd name="connsiteY1479" fmla="*/ 385292 h 601986"/>
                  <a:gd name="connsiteX1480" fmla="*/ 560217 w 636190"/>
                  <a:gd name="connsiteY1480" fmla="*/ 385490 h 601986"/>
                  <a:gd name="connsiteX1481" fmla="*/ 560019 w 636190"/>
                  <a:gd name="connsiteY1481" fmla="*/ 385525 h 601986"/>
                  <a:gd name="connsiteX1482" fmla="*/ 560771 w 636190"/>
                  <a:gd name="connsiteY1482" fmla="*/ 392105 h 601986"/>
                  <a:gd name="connsiteX1483" fmla="*/ 560922 w 636190"/>
                  <a:gd name="connsiteY1483" fmla="*/ 393932 h 601986"/>
                  <a:gd name="connsiteX1484" fmla="*/ 561243 w 636190"/>
                  <a:gd name="connsiteY1484" fmla="*/ 397298 h 601986"/>
                  <a:gd name="connsiteX1485" fmla="*/ 561448 w 636190"/>
                  <a:gd name="connsiteY1485" fmla="*/ 398816 h 601986"/>
                  <a:gd name="connsiteX1486" fmla="*/ 561784 w 636190"/>
                  <a:gd name="connsiteY1486" fmla="*/ 400855 h 601986"/>
                  <a:gd name="connsiteX1487" fmla="*/ 562824 w 636190"/>
                  <a:gd name="connsiteY1487" fmla="*/ 404850 h 601986"/>
                  <a:gd name="connsiteX1488" fmla="*/ 563036 w 636190"/>
                  <a:gd name="connsiteY1488" fmla="*/ 405479 h 601986"/>
                  <a:gd name="connsiteX1489" fmla="*/ 564212 w 636190"/>
                  <a:gd name="connsiteY1489" fmla="*/ 408975 h 601986"/>
                  <a:gd name="connsiteX1490" fmla="*/ 564041 w 636190"/>
                  <a:gd name="connsiteY1490" fmla="*/ 409269 h 601986"/>
                  <a:gd name="connsiteX1491" fmla="*/ 566812 w 636190"/>
                  <a:gd name="connsiteY1491" fmla="*/ 410439 h 601986"/>
                  <a:gd name="connsiteX1492" fmla="*/ 568070 w 636190"/>
                  <a:gd name="connsiteY1492" fmla="*/ 411362 h 601986"/>
                  <a:gd name="connsiteX1493" fmla="*/ 569534 w 636190"/>
                  <a:gd name="connsiteY1493" fmla="*/ 413202 h 601986"/>
                  <a:gd name="connsiteX1494" fmla="*/ 571498 w 636190"/>
                  <a:gd name="connsiteY1494" fmla="*/ 415857 h 601986"/>
                  <a:gd name="connsiteX1495" fmla="*/ 571723 w 636190"/>
                  <a:gd name="connsiteY1495" fmla="*/ 416260 h 601986"/>
                  <a:gd name="connsiteX1496" fmla="*/ 572059 w 636190"/>
                  <a:gd name="connsiteY1496" fmla="*/ 416821 h 601986"/>
                  <a:gd name="connsiteX1497" fmla="*/ 573885 w 636190"/>
                  <a:gd name="connsiteY1497" fmla="*/ 415474 h 601986"/>
                  <a:gd name="connsiteX1498" fmla="*/ 574323 w 636190"/>
                  <a:gd name="connsiteY1498" fmla="*/ 416281 h 601986"/>
                  <a:gd name="connsiteX1499" fmla="*/ 575322 w 636190"/>
                  <a:gd name="connsiteY1499" fmla="*/ 418641 h 601986"/>
                  <a:gd name="connsiteX1500" fmla="*/ 575937 w 636190"/>
                  <a:gd name="connsiteY1500" fmla="*/ 421343 h 601986"/>
                  <a:gd name="connsiteX1501" fmla="*/ 576286 w 636190"/>
                  <a:gd name="connsiteY1501" fmla="*/ 423518 h 601986"/>
                  <a:gd name="connsiteX1502" fmla="*/ 576963 w 636190"/>
                  <a:gd name="connsiteY1502" fmla="*/ 426467 h 601986"/>
                  <a:gd name="connsiteX1503" fmla="*/ 578085 w 636190"/>
                  <a:gd name="connsiteY1503" fmla="*/ 428710 h 601986"/>
                  <a:gd name="connsiteX1504" fmla="*/ 579447 w 636190"/>
                  <a:gd name="connsiteY1504" fmla="*/ 432555 h 601986"/>
                  <a:gd name="connsiteX1505" fmla="*/ 579050 w 636190"/>
                  <a:gd name="connsiteY1505" fmla="*/ 435161 h 601986"/>
                  <a:gd name="connsiteX1506" fmla="*/ 581971 w 636190"/>
                  <a:gd name="connsiteY1506" fmla="*/ 435825 h 601986"/>
                  <a:gd name="connsiteX1507" fmla="*/ 583476 w 636190"/>
                  <a:gd name="connsiteY1507" fmla="*/ 436057 h 601986"/>
                  <a:gd name="connsiteX1508" fmla="*/ 585473 w 636190"/>
                  <a:gd name="connsiteY1508" fmla="*/ 436187 h 601986"/>
                  <a:gd name="connsiteX1509" fmla="*/ 586342 w 636190"/>
                  <a:gd name="connsiteY1509" fmla="*/ 437720 h 601986"/>
                  <a:gd name="connsiteX1510" fmla="*/ 586602 w 636190"/>
                  <a:gd name="connsiteY1510" fmla="*/ 438671 h 601986"/>
                  <a:gd name="connsiteX1511" fmla="*/ 586862 w 636190"/>
                  <a:gd name="connsiteY1511" fmla="*/ 439293 h 601986"/>
                  <a:gd name="connsiteX1512" fmla="*/ 587484 w 636190"/>
                  <a:gd name="connsiteY1512" fmla="*/ 440572 h 601986"/>
                  <a:gd name="connsiteX1513" fmla="*/ 588032 w 636190"/>
                  <a:gd name="connsiteY1513" fmla="*/ 441646 h 601986"/>
                  <a:gd name="connsiteX1514" fmla="*/ 588360 w 636190"/>
                  <a:gd name="connsiteY1514" fmla="*/ 442672 h 601986"/>
                  <a:gd name="connsiteX1515" fmla="*/ 588928 w 636190"/>
                  <a:gd name="connsiteY1515" fmla="*/ 443651 h 601986"/>
                  <a:gd name="connsiteX1516" fmla="*/ 589578 w 636190"/>
                  <a:gd name="connsiteY1516" fmla="*/ 445457 h 601986"/>
                  <a:gd name="connsiteX1517" fmla="*/ 590159 w 636190"/>
                  <a:gd name="connsiteY1517" fmla="*/ 447502 h 601986"/>
                  <a:gd name="connsiteX1518" fmla="*/ 590351 w 636190"/>
                  <a:gd name="connsiteY1518" fmla="*/ 448494 h 601986"/>
                  <a:gd name="connsiteX1519" fmla="*/ 590597 w 636190"/>
                  <a:gd name="connsiteY1519" fmla="*/ 450272 h 601986"/>
                  <a:gd name="connsiteX1520" fmla="*/ 590652 w 636190"/>
                  <a:gd name="connsiteY1520" fmla="*/ 451620 h 601986"/>
                  <a:gd name="connsiteX1521" fmla="*/ 590741 w 636190"/>
                  <a:gd name="connsiteY1521" fmla="*/ 453474 h 601986"/>
                  <a:gd name="connsiteX1522" fmla="*/ 590830 w 636190"/>
                  <a:gd name="connsiteY1522" fmla="*/ 454698 h 601986"/>
                  <a:gd name="connsiteX1523" fmla="*/ 591089 w 636190"/>
                  <a:gd name="connsiteY1523" fmla="*/ 455335 h 601986"/>
                  <a:gd name="connsiteX1524" fmla="*/ 592102 w 636190"/>
                  <a:gd name="connsiteY1524" fmla="*/ 455677 h 601986"/>
                  <a:gd name="connsiteX1525" fmla="*/ 592204 w 636190"/>
                  <a:gd name="connsiteY1525" fmla="*/ 455752 h 601986"/>
                  <a:gd name="connsiteX1526" fmla="*/ 592984 w 636190"/>
                  <a:gd name="connsiteY1526" fmla="*/ 456340 h 601986"/>
                  <a:gd name="connsiteX1527" fmla="*/ 593716 w 636190"/>
                  <a:gd name="connsiteY1527" fmla="*/ 456764 h 601986"/>
                  <a:gd name="connsiteX1528" fmla="*/ 594195 w 636190"/>
                  <a:gd name="connsiteY1528" fmla="*/ 457120 h 601986"/>
                  <a:gd name="connsiteX1529" fmla="*/ 594455 w 636190"/>
                  <a:gd name="connsiteY1529" fmla="*/ 457312 h 601986"/>
                  <a:gd name="connsiteX1530" fmla="*/ 595659 w 636190"/>
                  <a:gd name="connsiteY1530" fmla="*/ 458981 h 601986"/>
                  <a:gd name="connsiteX1531" fmla="*/ 596179 w 636190"/>
                  <a:gd name="connsiteY1531" fmla="*/ 462025 h 601986"/>
                  <a:gd name="connsiteX1532" fmla="*/ 596767 w 636190"/>
                  <a:gd name="connsiteY1532" fmla="*/ 463742 h 601986"/>
                  <a:gd name="connsiteX1533" fmla="*/ 598621 w 636190"/>
                  <a:gd name="connsiteY1533" fmla="*/ 467915 h 601986"/>
                  <a:gd name="connsiteX1534" fmla="*/ 598409 w 636190"/>
                  <a:gd name="connsiteY1534" fmla="*/ 468483 h 601986"/>
                  <a:gd name="connsiteX1535" fmla="*/ 598259 w 636190"/>
                  <a:gd name="connsiteY1535" fmla="*/ 470466 h 601986"/>
                  <a:gd name="connsiteX1536" fmla="*/ 598649 w 636190"/>
                  <a:gd name="connsiteY1536" fmla="*/ 471397 h 601986"/>
                  <a:gd name="connsiteX1537" fmla="*/ 599203 w 636190"/>
                  <a:gd name="connsiteY1537" fmla="*/ 472697 h 601986"/>
                  <a:gd name="connsiteX1538" fmla="*/ 599264 w 636190"/>
                  <a:gd name="connsiteY1538" fmla="*/ 474215 h 601986"/>
                  <a:gd name="connsiteX1539" fmla="*/ 599079 w 636190"/>
                  <a:gd name="connsiteY1539" fmla="*/ 475919 h 601986"/>
                  <a:gd name="connsiteX1540" fmla="*/ 598874 w 636190"/>
                  <a:gd name="connsiteY1540" fmla="*/ 477608 h 601986"/>
                  <a:gd name="connsiteX1541" fmla="*/ 598991 w 636190"/>
                  <a:gd name="connsiteY1541" fmla="*/ 479462 h 601986"/>
                  <a:gd name="connsiteX1542" fmla="*/ 599093 w 636190"/>
                  <a:gd name="connsiteY1542" fmla="*/ 481439 h 601986"/>
                  <a:gd name="connsiteX1543" fmla="*/ 599045 w 636190"/>
                  <a:gd name="connsiteY1543" fmla="*/ 481925 h 601986"/>
                  <a:gd name="connsiteX1544" fmla="*/ 599025 w 636190"/>
                  <a:gd name="connsiteY1544" fmla="*/ 482082 h 601986"/>
                  <a:gd name="connsiteX1545" fmla="*/ 597869 w 636190"/>
                  <a:gd name="connsiteY1545" fmla="*/ 481453 h 601986"/>
                  <a:gd name="connsiteX1546" fmla="*/ 596733 w 636190"/>
                  <a:gd name="connsiteY1546" fmla="*/ 483136 h 601986"/>
                  <a:gd name="connsiteX1547" fmla="*/ 596405 w 636190"/>
                  <a:gd name="connsiteY1547" fmla="*/ 483471 h 601986"/>
                  <a:gd name="connsiteX1548" fmla="*/ 595604 w 636190"/>
                  <a:gd name="connsiteY1548" fmla="*/ 483963 h 601986"/>
                  <a:gd name="connsiteX1549" fmla="*/ 595003 w 636190"/>
                  <a:gd name="connsiteY1549" fmla="*/ 484298 h 601986"/>
                  <a:gd name="connsiteX1550" fmla="*/ 593805 w 636190"/>
                  <a:gd name="connsiteY1550" fmla="*/ 484435 h 601986"/>
                  <a:gd name="connsiteX1551" fmla="*/ 593306 w 636190"/>
                  <a:gd name="connsiteY1551" fmla="*/ 484278 h 601986"/>
                  <a:gd name="connsiteX1552" fmla="*/ 592656 w 636190"/>
                  <a:gd name="connsiteY1552" fmla="*/ 483949 h 601986"/>
                  <a:gd name="connsiteX1553" fmla="*/ 591069 w 636190"/>
                  <a:gd name="connsiteY1553" fmla="*/ 483341 h 601986"/>
                  <a:gd name="connsiteX1554" fmla="*/ 588791 w 636190"/>
                  <a:gd name="connsiteY1554" fmla="*/ 483163 h 601986"/>
                  <a:gd name="connsiteX1555" fmla="*/ 585056 w 636190"/>
                  <a:gd name="connsiteY1555" fmla="*/ 481774 h 601986"/>
                  <a:gd name="connsiteX1556" fmla="*/ 584673 w 636190"/>
                  <a:gd name="connsiteY1556" fmla="*/ 481671 h 601986"/>
                  <a:gd name="connsiteX1557" fmla="*/ 583907 w 636190"/>
                  <a:gd name="connsiteY1557" fmla="*/ 482917 h 601986"/>
                  <a:gd name="connsiteX1558" fmla="*/ 582840 w 636190"/>
                  <a:gd name="connsiteY1558" fmla="*/ 482171 h 601986"/>
                  <a:gd name="connsiteX1559" fmla="*/ 582942 w 636190"/>
                  <a:gd name="connsiteY1559" fmla="*/ 482048 h 601986"/>
                  <a:gd name="connsiteX1560" fmla="*/ 579084 w 636190"/>
                  <a:gd name="connsiteY1560" fmla="*/ 479866 h 601986"/>
                  <a:gd name="connsiteX1561" fmla="*/ 576402 w 636190"/>
                  <a:gd name="connsiteY1561" fmla="*/ 478579 h 601986"/>
                  <a:gd name="connsiteX1562" fmla="*/ 575821 w 636190"/>
                  <a:gd name="connsiteY1562" fmla="*/ 478299 h 601986"/>
                  <a:gd name="connsiteX1563" fmla="*/ 575191 w 636190"/>
                  <a:gd name="connsiteY1563" fmla="*/ 478012 h 601986"/>
                  <a:gd name="connsiteX1564" fmla="*/ 574070 w 636190"/>
                  <a:gd name="connsiteY1564" fmla="*/ 477615 h 601986"/>
                  <a:gd name="connsiteX1565" fmla="*/ 573639 w 636190"/>
                  <a:gd name="connsiteY1565" fmla="*/ 477471 h 601986"/>
                  <a:gd name="connsiteX1566" fmla="*/ 571511 w 636190"/>
                  <a:gd name="connsiteY1566" fmla="*/ 476739 h 601986"/>
                  <a:gd name="connsiteX1567" fmla="*/ 568159 w 636190"/>
                  <a:gd name="connsiteY1567" fmla="*/ 472874 h 601986"/>
                  <a:gd name="connsiteX1568" fmla="*/ 567079 w 636190"/>
                  <a:gd name="connsiteY1568" fmla="*/ 472491 h 601986"/>
                  <a:gd name="connsiteX1569" fmla="*/ 567448 w 636190"/>
                  <a:gd name="connsiteY1569" fmla="*/ 472991 h 601986"/>
                  <a:gd name="connsiteX1570" fmla="*/ 568371 w 636190"/>
                  <a:gd name="connsiteY1570" fmla="*/ 474195 h 601986"/>
                  <a:gd name="connsiteX1571" fmla="*/ 570595 w 636190"/>
                  <a:gd name="connsiteY1571" fmla="*/ 476650 h 601986"/>
                  <a:gd name="connsiteX1572" fmla="*/ 571073 w 636190"/>
                  <a:gd name="connsiteY1572" fmla="*/ 477191 h 601986"/>
                  <a:gd name="connsiteX1573" fmla="*/ 569493 w 636190"/>
                  <a:gd name="connsiteY1573" fmla="*/ 478354 h 601986"/>
                  <a:gd name="connsiteX1574" fmla="*/ 569069 w 636190"/>
                  <a:gd name="connsiteY1574" fmla="*/ 478060 h 601986"/>
                  <a:gd name="connsiteX1575" fmla="*/ 566586 w 636190"/>
                  <a:gd name="connsiteY1575" fmla="*/ 476302 h 601986"/>
                  <a:gd name="connsiteX1576" fmla="*/ 566504 w 636190"/>
                  <a:gd name="connsiteY1576" fmla="*/ 476233 h 601986"/>
                  <a:gd name="connsiteX1577" fmla="*/ 566388 w 636190"/>
                  <a:gd name="connsiteY1577" fmla="*/ 476172 h 601986"/>
                  <a:gd name="connsiteX1578" fmla="*/ 564185 w 636190"/>
                  <a:gd name="connsiteY1578" fmla="*/ 475207 h 601986"/>
                  <a:gd name="connsiteX1579" fmla="*/ 562420 w 636190"/>
                  <a:gd name="connsiteY1579" fmla="*/ 474400 h 601986"/>
                  <a:gd name="connsiteX1580" fmla="*/ 559848 w 636190"/>
                  <a:gd name="connsiteY1580" fmla="*/ 474058 h 601986"/>
                  <a:gd name="connsiteX1581" fmla="*/ 559697 w 636190"/>
                  <a:gd name="connsiteY1581" fmla="*/ 473278 h 601986"/>
                  <a:gd name="connsiteX1582" fmla="*/ 558739 w 636190"/>
                  <a:gd name="connsiteY1582" fmla="*/ 472799 h 601986"/>
                  <a:gd name="connsiteX1583" fmla="*/ 558473 w 636190"/>
                  <a:gd name="connsiteY1583" fmla="*/ 472471 h 601986"/>
                  <a:gd name="connsiteX1584" fmla="*/ 558206 w 636190"/>
                  <a:gd name="connsiteY1584" fmla="*/ 472779 h 601986"/>
                  <a:gd name="connsiteX1585" fmla="*/ 556865 w 636190"/>
                  <a:gd name="connsiteY1585" fmla="*/ 473791 h 601986"/>
                  <a:gd name="connsiteX1586" fmla="*/ 555853 w 636190"/>
                  <a:gd name="connsiteY1586" fmla="*/ 474625 h 601986"/>
                  <a:gd name="connsiteX1587" fmla="*/ 554601 w 636190"/>
                  <a:gd name="connsiteY1587" fmla="*/ 475296 h 601986"/>
                  <a:gd name="connsiteX1588" fmla="*/ 554143 w 636190"/>
                  <a:gd name="connsiteY1588" fmla="*/ 475618 h 601986"/>
                  <a:gd name="connsiteX1589" fmla="*/ 553759 w 636190"/>
                  <a:gd name="connsiteY1589" fmla="*/ 475665 h 601986"/>
                  <a:gd name="connsiteX1590" fmla="*/ 553322 w 636190"/>
                  <a:gd name="connsiteY1590" fmla="*/ 474673 h 601986"/>
                  <a:gd name="connsiteX1591" fmla="*/ 551926 w 636190"/>
                  <a:gd name="connsiteY1591" fmla="*/ 474044 h 601986"/>
                  <a:gd name="connsiteX1592" fmla="*/ 551776 w 636190"/>
                  <a:gd name="connsiteY1592" fmla="*/ 473982 h 601986"/>
                  <a:gd name="connsiteX1593" fmla="*/ 551605 w 636190"/>
                  <a:gd name="connsiteY1593" fmla="*/ 473764 h 601986"/>
                  <a:gd name="connsiteX1594" fmla="*/ 551502 w 636190"/>
                  <a:gd name="connsiteY1594" fmla="*/ 473599 h 601986"/>
                  <a:gd name="connsiteX1595" fmla="*/ 551194 w 636190"/>
                  <a:gd name="connsiteY1595" fmla="*/ 473203 h 601986"/>
                  <a:gd name="connsiteX1596" fmla="*/ 550736 w 636190"/>
                  <a:gd name="connsiteY1596" fmla="*/ 472929 h 601986"/>
                  <a:gd name="connsiteX1597" fmla="*/ 550257 w 636190"/>
                  <a:gd name="connsiteY1597" fmla="*/ 472601 h 601986"/>
                  <a:gd name="connsiteX1598" fmla="*/ 550059 w 636190"/>
                  <a:gd name="connsiteY1598" fmla="*/ 472464 h 601986"/>
                  <a:gd name="connsiteX1599" fmla="*/ 549901 w 636190"/>
                  <a:gd name="connsiteY1599" fmla="*/ 472464 h 601986"/>
                  <a:gd name="connsiteX1600" fmla="*/ 549491 w 636190"/>
                  <a:gd name="connsiteY1600" fmla="*/ 472437 h 601986"/>
                  <a:gd name="connsiteX1601" fmla="*/ 549197 w 636190"/>
                  <a:gd name="connsiteY1601" fmla="*/ 472389 h 601986"/>
                  <a:gd name="connsiteX1602" fmla="*/ 548711 w 636190"/>
                  <a:gd name="connsiteY1602" fmla="*/ 472683 h 601986"/>
                  <a:gd name="connsiteX1603" fmla="*/ 548321 w 636190"/>
                  <a:gd name="connsiteY1603" fmla="*/ 472840 h 601986"/>
                  <a:gd name="connsiteX1604" fmla="*/ 547897 w 636190"/>
                  <a:gd name="connsiteY1604" fmla="*/ 472991 h 601986"/>
                  <a:gd name="connsiteX1605" fmla="*/ 547336 w 636190"/>
                  <a:gd name="connsiteY1605" fmla="*/ 473340 h 601986"/>
                  <a:gd name="connsiteX1606" fmla="*/ 546987 w 636190"/>
                  <a:gd name="connsiteY1606" fmla="*/ 473545 h 601986"/>
                  <a:gd name="connsiteX1607" fmla="*/ 546713 w 636190"/>
                  <a:gd name="connsiteY1607" fmla="*/ 473859 h 601986"/>
                  <a:gd name="connsiteX1608" fmla="*/ 546549 w 636190"/>
                  <a:gd name="connsiteY1608" fmla="*/ 474003 h 601986"/>
                  <a:gd name="connsiteX1609" fmla="*/ 546344 w 636190"/>
                  <a:gd name="connsiteY1609" fmla="*/ 474126 h 601986"/>
                  <a:gd name="connsiteX1610" fmla="*/ 545961 w 636190"/>
                  <a:gd name="connsiteY1610" fmla="*/ 474359 h 601986"/>
                  <a:gd name="connsiteX1611" fmla="*/ 545318 w 636190"/>
                  <a:gd name="connsiteY1611" fmla="*/ 474906 h 601986"/>
                  <a:gd name="connsiteX1612" fmla="*/ 544860 w 636190"/>
                  <a:gd name="connsiteY1612" fmla="*/ 475173 h 601986"/>
                  <a:gd name="connsiteX1613" fmla="*/ 544545 w 636190"/>
                  <a:gd name="connsiteY1613" fmla="*/ 475405 h 601986"/>
                  <a:gd name="connsiteX1614" fmla="*/ 543909 w 636190"/>
                  <a:gd name="connsiteY1614" fmla="*/ 475905 h 601986"/>
                  <a:gd name="connsiteX1615" fmla="*/ 543382 w 636190"/>
                  <a:gd name="connsiteY1615" fmla="*/ 476493 h 601986"/>
                  <a:gd name="connsiteX1616" fmla="*/ 542930 w 636190"/>
                  <a:gd name="connsiteY1616" fmla="*/ 477335 h 601986"/>
                  <a:gd name="connsiteX1617" fmla="*/ 542807 w 636190"/>
                  <a:gd name="connsiteY1617" fmla="*/ 477608 h 601986"/>
                  <a:gd name="connsiteX1618" fmla="*/ 542356 w 636190"/>
                  <a:gd name="connsiteY1618" fmla="*/ 478032 h 601986"/>
                  <a:gd name="connsiteX1619" fmla="*/ 542069 w 636190"/>
                  <a:gd name="connsiteY1619" fmla="*/ 477998 h 601986"/>
                  <a:gd name="connsiteX1620" fmla="*/ 541720 w 636190"/>
                  <a:gd name="connsiteY1620" fmla="*/ 477848 h 601986"/>
                  <a:gd name="connsiteX1621" fmla="*/ 541453 w 636190"/>
                  <a:gd name="connsiteY1621" fmla="*/ 477724 h 601986"/>
                  <a:gd name="connsiteX1622" fmla="*/ 540516 w 636190"/>
                  <a:gd name="connsiteY1622" fmla="*/ 477451 h 601986"/>
                  <a:gd name="connsiteX1623" fmla="*/ 539989 w 636190"/>
                  <a:gd name="connsiteY1623" fmla="*/ 477362 h 601986"/>
                  <a:gd name="connsiteX1624" fmla="*/ 539476 w 636190"/>
                  <a:gd name="connsiteY1624" fmla="*/ 477335 h 601986"/>
                  <a:gd name="connsiteX1625" fmla="*/ 538785 w 636190"/>
                  <a:gd name="connsiteY1625" fmla="*/ 477348 h 601986"/>
                  <a:gd name="connsiteX1626" fmla="*/ 538217 w 636190"/>
                  <a:gd name="connsiteY1626" fmla="*/ 477280 h 601986"/>
                  <a:gd name="connsiteX1627" fmla="*/ 538080 w 636190"/>
                  <a:gd name="connsiteY1627" fmla="*/ 477198 h 601986"/>
                  <a:gd name="connsiteX1628" fmla="*/ 537677 w 636190"/>
                  <a:gd name="connsiteY1628" fmla="*/ 476856 h 601986"/>
                  <a:gd name="connsiteX1629" fmla="*/ 537349 w 636190"/>
                  <a:gd name="connsiteY1629" fmla="*/ 476657 h 601986"/>
                  <a:gd name="connsiteX1630" fmla="*/ 536979 w 636190"/>
                  <a:gd name="connsiteY1630" fmla="*/ 476459 h 601986"/>
                  <a:gd name="connsiteX1631" fmla="*/ 536466 w 636190"/>
                  <a:gd name="connsiteY1631" fmla="*/ 476302 h 601986"/>
                  <a:gd name="connsiteX1632" fmla="*/ 535611 w 636190"/>
                  <a:gd name="connsiteY1632" fmla="*/ 476213 h 601986"/>
                  <a:gd name="connsiteX1633" fmla="*/ 534578 w 636190"/>
                  <a:gd name="connsiteY1633" fmla="*/ 476219 h 601986"/>
                  <a:gd name="connsiteX1634" fmla="*/ 534311 w 636190"/>
                  <a:gd name="connsiteY1634" fmla="*/ 476110 h 601986"/>
                  <a:gd name="connsiteX1635" fmla="*/ 534222 w 636190"/>
                  <a:gd name="connsiteY1635" fmla="*/ 480201 h 601986"/>
                  <a:gd name="connsiteX1636" fmla="*/ 533374 w 636190"/>
                  <a:gd name="connsiteY1636" fmla="*/ 483354 h 601986"/>
                  <a:gd name="connsiteX1637" fmla="*/ 529523 w 636190"/>
                  <a:gd name="connsiteY1637" fmla="*/ 481412 h 601986"/>
                  <a:gd name="connsiteX1638" fmla="*/ 528271 w 636190"/>
                  <a:gd name="connsiteY1638" fmla="*/ 480892 h 601986"/>
                  <a:gd name="connsiteX1639" fmla="*/ 527669 w 636190"/>
                  <a:gd name="connsiteY1639" fmla="*/ 480420 h 601986"/>
                  <a:gd name="connsiteX1640" fmla="*/ 526178 w 636190"/>
                  <a:gd name="connsiteY1640" fmla="*/ 478552 h 601986"/>
                  <a:gd name="connsiteX1641" fmla="*/ 524030 w 636190"/>
                  <a:gd name="connsiteY1641" fmla="*/ 476548 h 601986"/>
                  <a:gd name="connsiteX1642" fmla="*/ 522716 w 636190"/>
                  <a:gd name="connsiteY1642" fmla="*/ 475371 h 601986"/>
                  <a:gd name="connsiteX1643" fmla="*/ 521191 w 636190"/>
                  <a:gd name="connsiteY1643" fmla="*/ 473627 h 601986"/>
                  <a:gd name="connsiteX1644" fmla="*/ 520698 w 636190"/>
                  <a:gd name="connsiteY1644" fmla="*/ 473353 h 601986"/>
                  <a:gd name="connsiteX1645" fmla="*/ 519768 w 636190"/>
                  <a:gd name="connsiteY1645" fmla="*/ 472265 h 601986"/>
                  <a:gd name="connsiteX1646" fmla="*/ 518913 w 636190"/>
                  <a:gd name="connsiteY1646" fmla="*/ 470802 h 601986"/>
                  <a:gd name="connsiteX1647" fmla="*/ 518714 w 636190"/>
                  <a:gd name="connsiteY1647" fmla="*/ 469858 h 601986"/>
                  <a:gd name="connsiteX1648" fmla="*/ 517702 w 636190"/>
                  <a:gd name="connsiteY1648" fmla="*/ 469064 h 601986"/>
                  <a:gd name="connsiteX1649" fmla="*/ 517524 w 636190"/>
                  <a:gd name="connsiteY1649" fmla="*/ 468934 h 601986"/>
                  <a:gd name="connsiteX1650" fmla="*/ 517353 w 636190"/>
                  <a:gd name="connsiteY1650" fmla="*/ 469577 h 601986"/>
                  <a:gd name="connsiteX1651" fmla="*/ 515150 w 636190"/>
                  <a:gd name="connsiteY1651" fmla="*/ 471157 h 601986"/>
                  <a:gd name="connsiteX1652" fmla="*/ 515096 w 636190"/>
                  <a:gd name="connsiteY1652" fmla="*/ 471198 h 601986"/>
                  <a:gd name="connsiteX1653" fmla="*/ 513686 w 636190"/>
                  <a:gd name="connsiteY1653" fmla="*/ 472553 h 601986"/>
                  <a:gd name="connsiteX1654" fmla="*/ 511703 w 636190"/>
                  <a:gd name="connsiteY1654" fmla="*/ 475118 h 601986"/>
                  <a:gd name="connsiteX1655" fmla="*/ 509637 w 636190"/>
                  <a:gd name="connsiteY1655" fmla="*/ 477512 h 601986"/>
                  <a:gd name="connsiteX1656" fmla="*/ 508747 w 636190"/>
                  <a:gd name="connsiteY1656" fmla="*/ 479619 h 601986"/>
                  <a:gd name="connsiteX1657" fmla="*/ 508693 w 636190"/>
                  <a:gd name="connsiteY1657" fmla="*/ 481507 h 601986"/>
                  <a:gd name="connsiteX1658" fmla="*/ 510061 w 636190"/>
                  <a:gd name="connsiteY1658" fmla="*/ 486159 h 601986"/>
                  <a:gd name="connsiteX1659" fmla="*/ 509383 w 636190"/>
                  <a:gd name="connsiteY1659" fmla="*/ 486269 h 601986"/>
                  <a:gd name="connsiteX1660" fmla="*/ 510759 w 636190"/>
                  <a:gd name="connsiteY1660" fmla="*/ 489826 h 601986"/>
                  <a:gd name="connsiteX1661" fmla="*/ 510820 w 636190"/>
                  <a:gd name="connsiteY1661" fmla="*/ 492446 h 601986"/>
                  <a:gd name="connsiteX1662" fmla="*/ 510765 w 636190"/>
                  <a:gd name="connsiteY1662" fmla="*/ 495825 h 601986"/>
                  <a:gd name="connsiteX1663" fmla="*/ 510759 w 636190"/>
                  <a:gd name="connsiteY1663" fmla="*/ 498972 h 601986"/>
                  <a:gd name="connsiteX1664" fmla="*/ 511326 w 636190"/>
                  <a:gd name="connsiteY1664" fmla="*/ 503213 h 601986"/>
                  <a:gd name="connsiteX1665" fmla="*/ 511627 w 636190"/>
                  <a:gd name="connsiteY1665" fmla="*/ 504615 h 601986"/>
                  <a:gd name="connsiteX1666" fmla="*/ 512106 w 636190"/>
                  <a:gd name="connsiteY1666" fmla="*/ 506360 h 601986"/>
                  <a:gd name="connsiteX1667" fmla="*/ 513002 w 636190"/>
                  <a:gd name="connsiteY1667" fmla="*/ 509445 h 601986"/>
                  <a:gd name="connsiteX1668" fmla="*/ 513385 w 636190"/>
                  <a:gd name="connsiteY1668" fmla="*/ 512469 h 601986"/>
                  <a:gd name="connsiteX1669" fmla="*/ 514281 w 636190"/>
                  <a:gd name="connsiteY1669" fmla="*/ 515137 h 601986"/>
                  <a:gd name="connsiteX1670" fmla="*/ 516320 w 636190"/>
                  <a:gd name="connsiteY1670" fmla="*/ 520103 h 601986"/>
                  <a:gd name="connsiteX1671" fmla="*/ 516751 w 636190"/>
                  <a:gd name="connsiteY1671" fmla="*/ 521868 h 601986"/>
                  <a:gd name="connsiteX1672" fmla="*/ 516060 w 636190"/>
                  <a:gd name="connsiteY1672" fmla="*/ 521806 h 601986"/>
                  <a:gd name="connsiteX1673" fmla="*/ 514357 w 636190"/>
                  <a:gd name="connsiteY1673" fmla="*/ 521642 h 601986"/>
                  <a:gd name="connsiteX1674" fmla="*/ 512380 w 636190"/>
                  <a:gd name="connsiteY1674" fmla="*/ 521423 h 601986"/>
                  <a:gd name="connsiteX1675" fmla="*/ 510745 w 636190"/>
                  <a:gd name="connsiteY1675" fmla="*/ 521266 h 601986"/>
                  <a:gd name="connsiteX1676" fmla="*/ 509089 w 636190"/>
                  <a:gd name="connsiteY1676" fmla="*/ 521245 h 601986"/>
                  <a:gd name="connsiteX1677" fmla="*/ 507434 w 636190"/>
                  <a:gd name="connsiteY1677" fmla="*/ 521211 h 601986"/>
                  <a:gd name="connsiteX1678" fmla="*/ 505792 w 636190"/>
                  <a:gd name="connsiteY1678" fmla="*/ 521252 h 601986"/>
                  <a:gd name="connsiteX1679" fmla="*/ 504410 w 636190"/>
                  <a:gd name="connsiteY1679" fmla="*/ 521328 h 601986"/>
                  <a:gd name="connsiteX1680" fmla="*/ 503117 w 636190"/>
                  <a:gd name="connsiteY1680" fmla="*/ 521389 h 601986"/>
                  <a:gd name="connsiteX1681" fmla="*/ 501770 w 636190"/>
                  <a:gd name="connsiteY1681" fmla="*/ 521437 h 601986"/>
                  <a:gd name="connsiteX1682" fmla="*/ 500607 w 636190"/>
                  <a:gd name="connsiteY1682" fmla="*/ 521512 h 601986"/>
                  <a:gd name="connsiteX1683" fmla="*/ 499362 w 636190"/>
                  <a:gd name="connsiteY1683" fmla="*/ 521608 h 601986"/>
                  <a:gd name="connsiteX1684" fmla="*/ 497768 w 636190"/>
                  <a:gd name="connsiteY1684" fmla="*/ 521656 h 601986"/>
                  <a:gd name="connsiteX1685" fmla="*/ 496058 w 636190"/>
                  <a:gd name="connsiteY1685" fmla="*/ 521628 h 601986"/>
                  <a:gd name="connsiteX1686" fmla="*/ 494867 w 636190"/>
                  <a:gd name="connsiteY1686" fmla="*/ 521649 h 601986"/>
                  <a:gd name="connsiteX1687" fmla="*/ 493431 w 636190"/>
                  <a:gd name="connsiteY1687" fmla="*/ 521642 h 601986"/>
                  <a:gd name="connsiteX1688" fmla="*/ 492815 w 636190"/>
                  <a:gd name="connsiteY1688" fmla="*/ 521649 h 601986"/>
                  <a:gd name="connsiteX1689" fmla="*/ 490393 w 636190"/>
                  <a:gd name="connsiteY1689" fmla="*/ 522080 h 601986"/>
                  <a:gd name="connsiteX1690" fmla="*/ 488116 w 636190"/>
                  <a:gd name="connsiteY1690" fmla="*/ 522477 h 601986"/>
                  <a:gd name="connsiteX1691" fmla="*/ 485783 w 636190"/>
                  <a:gd name="connsiteY1691" fmla="*/ 522976 h 601986"/>
                  <a:gd name="connsiteX1692" fmla="*/ 483320 w 636190"/>
                  <a:gd name="connsiteY1692" fmla="*/ 523516 h 601986"/>
                  <a:gd name="connsiteX1693" fmla="*/ 481849 w 636190"/>
                  <a:gd name="connsiteY1693" fmla="*/ 524194 h 601986"/>
                  <a:gd name="connsiteX1694" fmla="*/ 479852 w 636190"/>
                  <a:gd name="connsiteY1694" fmla="*/ 525124 h 601986"/>
                  <a:gd name="connsiteX1695" fmla="*/ 478039 w 636190"/>
                  <a:gd name="connsiteY1695" fmla="*/ 525651 h 601986"/>
                  <a:gd name="connsiteX1696" fmla="*/ 476247 w 636190"/>
                  <a:gd name="connsiteY1696" fmla="*/ 526075 h 601986"/>
                  <a:gd name="connsiteX1697" fmla="*/ 473818 w 636190"/>
                  <a:gd name="connsiteY1697" fmla="*/ 526294 h 601986"/>
                  <a:gd name="connsiteX1698" fmla="*/ 469981 w 636190"/>
                  <a:gd name="connsiteY1698" fmla="*/ 526547 h 601986"/>
                  <a:gd name="connsiteX1699" fmla="*/ 469379 w 636190"/>
                  <a:gd name="connsiteY1699" fmla="*/ 526670 h 601986"/>
                  <a:gd name="connsiteX1700" fmla="*/ 467155 w 636190"/>
                  <a:gd name="connsiteY1700" fmla="*/ 526944 h 601986"/>
                  <a:gd name="connsiteX1701" fmla="*/ 464528 w 636190"/>
                  <a:gd name="connsiteY1701" fmla="*/ 527238 h 601986"/>
                  <a:gd name="connsiteX1702" fmla="*/ 462121 w 636190"/>
                  <a:gd name="connsiteY1702" fmla="*/ 527525 h 601986"/>
                  <a:gd name="connsiteX1703" fmla="*/ 460588 w 636190"/>
                  <a:gd name="connsiteY1703" fmla="*/ 527689 h 601986"/>
                  <a:gd name="connsiteX1704" fmla="*/ 457948 w 636190"/>
                  <a:gd name="connsiteY1704" fmla="*/ 527532 h 601986"/>
                  <a:gd name="connsiteX1705" fmla="*/ 453022 w 636190"/>
                  <a:gd name="connsiteY1705" fmla="*/ 527149 h 601986"/>
                  <a:gd name="connsiteX1706" fmla="*/ 452817 w 636190"/>
                  <a:gd name="connsiteY1706" fmla="*/ 527163 h 601986"/>
                  <a:gd name="connsiteX1707" fmla="*/ 451456 w 636190"/>
                  <a:gd name="connsiteY1707" fmla="*/ 527429 h 601986"/>
                  <a:gd name="connsiteX1708" fmla="*/ 449725 w 636190"/>
                  <a:gd name="connsiteY1708" fmla="*/ 527744 h 601986"/>
                  <a:gd name="connsiteX1709" fmla="*/ 447776 w 636190"/>
                  <a:gd name="connsiteY1709" fmla="*/ 528100 h 601986"/>
                  <a:gd name="connsiteX1710" fmla="*/ 447228 w 636190"/>
                  <a:gd name="connsiteY1710" fmla="*/ 528237 h 601986"/>
                  <a:gd name="connsiteX1711" fmla="*/ 446093 w 636190"/>
                  <a:gd name="connsiteY1711" fmla="*/ 528579 h 601986"/>
                  <a:gd name="connsiteX1712" fmla="*/ 444752 w 636190"/>
                  <a:gd name="connsiteY1712" fmla="*/ 528975 h 601986"/>
                  <a:gd name="connsiteX1713" fmla="*/ 444239 w 636190"/>
                  <a:gd name="connsiteY1713" fmla="*/ 529119 h 601986"/>
                  <a:gd name="connsiteX1714" fmla="*/ 443924 w 636190"/>
                  <a:gd name="connsiteY1714" fmla="*/ 529201 h 601986"/>
                  <a:gd name="connsiteX1715" fmla="*/ 441468 w 636190"/>
                  <a:gd name="connsiteY1715" fmla="*/ 529714 h 601986"/>
                  <a:gd name="connsiteX1716" fmla="*/ 437624 w 636190"/>
                  <a:gd name="connsiteY1716" fmla="*/ 530515 h 601986"/>
                  <a:gd name="connsiteX1717" fmla="*/ 436194 w 636190"/>
                  <a:gd name="connsiteY1717" fmla="*/ 530809 h 601986"/>
                  <a:gd name="connsiteX1718" fmla="*/ 434812 w 636190"/>
                  <a:gd name="connsiteY1718" fmla="*/ 531082 h 601986"/>
                  <a:gd name="connsiteX1719" fmla="*/ 431925 w 636190"/>
                  <a:gd name="connsiteY1719" fmla="*/ 531636 h 601986"/>
                  <a:gd name="connsiteX1720" fmla="*/ 430469 w 636190"/>
                  <a:gd name="connsiteY1720" fmla="*/ 531883 h 601986"/>
                  <a:gd name="connsiteX1721" fmla="*/ 428546 w 636190"/>
                  <a:gd name="connsiteY1721" fmla="*/ 532293 h 601986"/>
                  <a:gd name="connsiteX1722" fmla="*/ 426809 w 636190"/>
                  <a:gd name="connsiteY1722" fmla="*/ 532608 h 601986"/>
                  <a:gd name="connsiteX1723" fmla="*/ 424079 w 636190"/>
                  <a:gd name="connsiteY1723" fmla="*/ 532991 h 601986"/>
                  <a:gd name="connsiteX1724" fmla="*/ 423847 w 636190"/>
                  <a:gd name="connsiteY1724" fmla="*/ 533018 h 601986"/>
                  <a:gd name="connsiteX1725" fmla="*/ 421316 w 636190"/>
                  <a:gd name="connsiteY1725" fmla="*/ 533408 h 601986"/>
                  <a:gd name="connsiteX1726" fmla="*/ 420385 w 636190"/>
                  <a:gd name="connsiteY1726" fmla="*/ 533559 h 601986"/>
                  <a:gd name="connsiteX1727" fmla="*/ 420057 w 636190"/>
                  <a:gd name="connsiteY1727" fmla="*/ 533607 h 601986"/>
                  <a:gd name="connsiteX1728" fmla="*/ 418962 w 636190"/>
                  <a:gd name="connsiteY1728" fmla="*/ 533778 h 601986"/>
                  <a:gd name="connsiteX1729" fmla="*/ 415740 w 636190"/>
                  <a:gd name="connsiteY1729" fmla="*/ 534427 h 601986"/>
                  <a:gd name="connsiteX1730" fmla="*/ 414564 w 636190"/>
                  <a:gd name="connsiteY1730" fmla="*/ 534681 h 601986"/>
                  <a:gd name="connsiteX1731" fmla="*/ 414181 w 636190"/>
                  <a:gd name="connsiteY1731" fmla="*/ 534763 h 601986"/>
                  <a:gd name="connsiteX1732" fmla="*/ 413319 w 636190"/>
                  <a:gd name="connsiteY1732" fmla="*/ 534954 h 601986"/>
                  <a:gd name="connsiteX1733" fmla="*/ 411971 w 636190"/>
                  <a:gd name="connsiteY1733" fmla="*/ 535235 h 601986"/>
                  <a:gd name="connsiteX1734" fmla="*/ 411526 w 636190"/>
                  <a:gd name="connsiteY1734" fmla="*/ 535331 h 601986"/>
                  <a:gd name="connsiteX1735" fmla="*/ 410706 w 636190"/>
                  <a:gd name="connsiteY1735" fmla="*/ 535495 h 601986"/>
                  <a:gd name="connsiteX1736" fmla="*/ 408934 w 636190"/>
                  <a:gd name="connsiteY1736" fmla="*/ 535796 h 601986"/>
                  <a:gd name="connsiteX1737" fmla="*/ 408756 w 636190"/>
                  <a:gd name="connsiteY1737" fmla="*/ 535823 h 601986"/>
                  <a:gd name="connsiteX1738" fmla="*/ 406909 w 636190"/>
                  <a:gd name="connsiteY1738" fmla="*/ 535960 h 601986"/>
                  <a:gd name="connsiteX1739" fmla="*/ 403851 w 636190"/>
                  <a:gd name="connsiteY1739" fmla="*/ 536343 h 601986"/>
                  <a:gd name="connsiteX1740" fmla="*/ 401306 w 636190"/>
                  <a:gd name="connsiteY1740" fmla="*/ 536528 h 601986"/>
                  <a:gd name="connsiteX1741" fmla="*/ 399624 w 636190"/>
                  <a:gd name="connsiteY1741" fmla="*/ 536651 h 601986"/>
                  <a:gd name="connsiteX1742" fmla="*/ 396901 w 636190"/>
                  <a:gd name="connsiteY1742" fmla="*/ 536883 h 601986"/>
                  <a:gd name="connsiteX1743" fmla="*/ 395403 w 636190"/>
                  <a:gd name="connsiteY1743" fmla="*/ 537123 h 601986"/>
                  <a:gd name="connsiteX1744" fmla="*/ 393446 w 636190"/>
                  <a:gd name="connsiteY1744" fmla="*/ 537444 h 601986"/>
                  <a:gd name="connsiteX1745" fmla="*/ 390183 w 636190"/>
                  <a:gd name="connsiteY1745" fmla="*/ 537944 h 601986"/>
                  <a:gd name="connsiteX1746" fmla="*/ 386387 w 636190"/>
                  <a:gd name="connsiteY1746" fmla="*/ 538306 h 601986"/>
                  <a:gd name="connsiteX1747" fmla="*/ 382275 w 636190"/>
                  <a:gd name="connsiteY1747" fmla="*/ 538730 h 601986"/>
                  <a:gd name="connsiteX1748" fmla="*/ 380428 w 636190"/>
                  <a:gd name="connsiteY1748" fmla="*/ 538908 h 601986"/>
                  <a:gd name="connsiteX1749" fmla="*/ 376522 w 636190"/>
                  <a:gd name="connsiteY1749" fmla="*/ 539278 h 601986"/>
                  <a:gd name="connsiteX1750" fmla="*/ 375633 w 636190"/>
                  <a:gd name="connsiteY1750" fmla="*/ 539414 h 601986"/>
                  <a:gd name="connsiteX1751" fmla="*/ 374217 w 636190"/>
                  <a:gd name="connsiteY1751" fmla="*/ 539517 h 601986"/>
                  <a:gd name="connsiteX1752" fmla="*/ 370687 w 636190"/>
                  <a:gd name="connsiteY1752" fmla="*/ 540119 h 601986"/>
                  <a:gd name="connsiteX1753" fmla="*/ 369798 w 636190"/>
                  <a:gd name="connsiteY1753" fmla="*/ 540269 h 601986"/>
                  <a:gd name="connsiteX1754" fmla="*/ 363477 w 636190"/>
                  <a:gd name="connsiteY1754" fmla="*/ 541952 h 601986"/>
                  <a:gd name="connsiteX1755" fmla="*/ 357731 w 636190"/>
                  <a:gd name="connsiteY1755" fmla="*/ 543273 h 601986"/>
                  <a:gd name="connsiteX1756" fmla="*/ 355973 w 636190"/>
                  <a:gd name="connsiteY1756" fmla="*/ 543669 h 601986"/>
                  <a:gd name="connsiteX1757" fmla="*/ 351697 w 636190"/>
                  <a:gd name="connsiteY1757" fmla="*/ 544593 h 601986"/>
                  <a:gd name="connsiteX1758" fmla="*/ 346416 w 636190"/>
                  <a:gd name="connsiteY1758" fmla="*/ 545728 h 601986"/>
                  <a:gd name="connsiteX1759" fmla="*/ 340218 w 636190"/>
                  <a:gd name="connsiteY1759" fmla="*/ 547144 h 601986"/>
                  <a:gd name="connsiteX1760" fmla="*/ 339356 w 636190"/>
                  <a:gd name="connsiteY1760" fmla="*/ 547336 h 601986"/>
                  <a:gd name="connsiteX1761" fmla="*/ 338070 w 636190"/>
                  <a:gd name="connsiteY1761" fmla="*/ 547637 h 601986"/>
                  <a:gd name="connsiteX1762" fmla="*/ 336305 w 636190"/>
                  <a:gd name="connsiteY1762" fmla="*/ 547904 h 601986"/>
                  <a:gd name="connsiteX1763" fmla="*/ 333727 w 636190"/>
                  <a:gd name="connsiteY1763" fmla="*/ 548219 h 601986"/>
                  <a:gd name="connsiteX1764" fmla="*/ 330443 w 636190"/>
                  <a:gd name="connsiteY1764" fmla="*/ 548513 h 601986"/>
                  <a:gd name="connsiteX1765" fmla="*/ 327392 w 636190"/>
                  <a:gd name="connsiteY1765" fmla="*/ 548745 h 601986"/>
                  <a:gd name="connsiteX1766" fmla="*/ 325579 w 636190"/>
                  <a:gd name="connsiteY1766" fmla="*/ 548930 h 601986"/>
                  <a:gd name="connsiteX1767" fmla="*/ 322426 w 636190"/>
                  <a:gd name="connsiteY1767" fmla="*/ 549245 h 601986"/>
                  <a:gd name="connsiteX1768" fmla="*/ 320134 w 636190"/>
                  <a:gd name="connsiteY1768" fmla="*/ 549429 h 601986"/>
                  <a:gd name="connsiteX1769" fmla="*/ 319573 w 636190"/>
                  <a:gd name="connsiteY1769" fmla="*/ 549409 h 601986"/>
                  <a:gd name="connsiteX1770" fmla="*/ 318998 w 636190"/>
                  <a:gd name="connsiteY1770" fmla="*/ 549313 h 601986"/>
                  <a:gd name="connsiteX1771" fmla="*/ 317863 w 636190"/>
                  <a:gd name="connsiteY1771" fmla="*/ 549094 h 601986"/>
                  <a:gd name="connsiteX1772" fmla="*/ 318266 w 636190"/>
                  <a:gd name="connsiteY1772" fmla="*/ 551865 h 601986"/>
                  <a:gd name="connsiteX1773" fmla="*/ 315892 w 636190"/>
                  <a:gd name="connsiteY1773" fmla="*/ 553452 h 601986"/>
                  <a:gd name="connsiteX1774" fmla="*/ 314757 w 636190"/>
                  <a:gd name="connsiteY1774" fmla="*/ 554204 h 601986"/>
                  <a:gd name="connsiteX1775" fmla="*/ 313361 w 636190"/>
                  <a:gd name="connsiteY1775" fmla="*/ 555141 h 601986"/>
                  <a:gd name="connsiteX1776" fmla="*/ 310823 w 636190"/>
                  <a:gd name="connsiteY1776" fmla="*/ 556824 h 601986"/>
                  <a:gd name="connsiteX1777" fmla="*/ 310707 w 636190"/>
                  <a:gd name="connsiteY1777" fmla="*/ 556509 h 601986"/>
                  <a:gd name="connsiteX1778" fmla="*/ 309763 w 636190"/>
                  <a:gd name="connsiteY1778" fmla="*/ 554033 h 601986"/>
                  <a:gd name="connsiteX1779" fmla="*/ 309667 w 636190"/>
                  <a:gd name="connsiteY1779" fmla="*/ 553739 h 601986"/>
                  <a:gd name="connsiteX1780" fmla="*/ 308888 w 636190"/>
                  <a:gd name="connsiteY1780" fmla="*/ 551187 h 601986"/>
                  <a:gd name="connsiteX1781" fmla="*/ 308840 w 636190"/>
                  <a:gd name="connsiteY1781" fmla="*/ 551037 h 601986"/>
                  <a:gd name="connsiteX1782" fmla="*/ 308115 w 636190"/>
                  <a:gd name="connsiteY1782" fmla="*/ 548321 h 601986"/>
                  <a:gd name="connsiteX1783" fmla="*/ 307444 w 636190"/>
                  <a:gd name="connsiteY1783" fmla="*/ 545407 h 601986"/>
                  <a:gd name="connsiteX1784" fmla="*/ 304509 w 636190"/>
                  <a:gd name="connsiteY1784" fmla="*/ 545496 h 601986"/>
                  <a:gd name="connsiteX1785" fmla="*/ 303976 w 636190"/>
                  <a:gd name="connsiteY1785" fmla="*/ 543026 h 601986"/>
                  <a:gd name="connsiteX1786" fmla="*/ 301130 w 636190"/>
                  <a:gd name="connsiteY1786" fmla="*/ 543341 h 601986"/>
                  <a:gd name="connsiteX1787" fmla="*/ 298298 w 636190"/>
                  <a:gd name="connsiteY1787" fmla="*/ 543738 h 601986"/>
                  <a:gd name="connsiteX1788" fmla="*/ 298127 w 636190"/>
                  <a:gd name="connsiteY1788" fmla="*/ 542999 h 601986"/>
                  <a:gd name="connsiteX1789" fmla="*/ 295569 w 636190"/>
                  <a:gd name="connsiteY1789" fmla="*/ 543574 h 601986"/>
                  <a:gd name="connsiteX1790" fmla="*/ 292955 w 636190"/>
                  <a:gd name="connsiteY1790" fmla="*/ 544148 h 601986"/>
                  <a:gd name="connsiteX1791" fmla="*/ 293482 w 636190"/>
                  <a:gd name="connsiteY1791" fmla="*/ 546057 h 601986"/>
                  <a:gd name="connsiteX1792" fmla="*/ 289556 w 636190"/>
                  <a:gd name="connsiteY1792" fmla="*/ 547363 h 601986"/>
                  <a:gd name="connsiteX1793" fmla="*/ 285212 w 636190"/>
                  <a:gd name="connsiteY1793" fmla="*/ 548561 h 601986"/>
                  <a:gd name="connsiteX1794" fmla="*/ 282968 w 636190"/>
                  <a:gd name="connsiteY1794" fmla="*/ 549812 h 601986"/>
                  <a:gd name="connsiteX1795" fmla="*/ 280827 w 636190"/>
                  <a:gd name="connsiteY1795" fmla="*/ 551030 h 601986"/>
                  <a:gd name="connsiteX1796" fmla="*/ 280793 w 636190"/>
                  <a:gd name="connsiteY1796" fmla="*/ 551051 h 601986"/>
                  <a:gd name="connsiteX1797" fmla="*/ 279554 w 636190"/>
                  <a:gd name="connsiteY1797" fmla="*/ 552166 h 601986"/>
                  <a:gd name="connsiteX1798" fmla="*/ 277755 w 636190"/>
                  <a:gd name="connsiteY1798" fmla="*/ 552371 h 601986"/>
                  <a:gd name="connsiteX1799" fmla="*/ 275984 w 636190"/>
                  <a:gd name="connsiteY1799" fmla="*/ 552562 h 601986"/>
                  <a:gd name="connsiteX1800" fmla="*/ 273316 w 636190"/>
                  <a:gd name="connsiteY1800" fmla="*/ 552371 h 601986"/>
                  <a:gd name="connsiteX1801" fmla="*/ 271633 w 636190"/>
                  <a:gd name="connsiteY1801" fmla="*/ 552261 h 601986"/>
                  <a:gd name="connsiteX1802" fmla="*/ 271886 w 636190"/>
                  <a:gd name="connsiteY1802" fmla="*/ 553233 h 601986"/>
                  <a:gd name="connsiteX1803" fmla="*/ 269724 w 636190"/>
                  <a:gd name="connsiteY1803" fmla="*/ 553725 h 601986"/>
                  <a:gd name="connsiteX1804" fmla="*/ 267734 w 636190"/>
                  <a:gd name="connsiteY1804" fmla="*/ 554197 h 601986"/>
                  <a:gd name="connsiteX1805" fmla="*/ 265647 w 636190"/>
                  <a:gd name="connsiteY1805" fmla="*/ 554690 h 601986"/>
                  <a:gd name="connsiteX1806" fmla="*/ 260729 w 636190"/>
                  <a:gd name="connsiteY1806" fmla="*/ 555990 h 601986"/>
                  <a:gd name="connsiteX1807" fmla="*/ 260605 w 636190"/>
                  <a:gd name="connsiteY1807" fmla="*/ 556024 h 601986"/>
                  <a:gd name="connsiteX1808" fmla="*/ 260605 w 636190"/>
                  <a:gd name="connsiteY1808" fmla="*/ 556249 h 601986"/>
                  <a:gd name="connsiteX1809" fmla="*/ 260660 w 636190"/>
                  <a:gd name="connsiteY1809" fmla="*/ 558931 h 601986"/>
                  <a:gd name="connsiteX1810" fmla="*/ 260790 w 636190"/>
                  <a:gd name="connsiteY1810" fmla="*/ 560552 h 601986"/>
                  <a:gd name="connsiteX1811" fmla="*/ 260982 w 636190"/>
                  <a:gd name="connsiteY1811" fmla="*/ 562119 h 601986"/>
                  <a:gd name="connsiteX1812" fmla="*/ 261427 w 636190"/>
                  <a:gd name="connsiteY1812" fmla="*/ 564718 h 601986"/>
                  <a:gd name="connsiteX1813" fmla="*/ 261214 w 636190"/>
                  <a:gd name="connsiteY1813" fmla="*/ 564773 h 601986"/>
                  <a:gd name="connsiteX1814" fmla="*/ 259196 w 636190"/>
                  <a:gd name="connsiteY1814" fmla="*/ 565443 h 601986"/>
                  <a:gd name="connsiteX1815" fmla="*/ 259463 w 636190"/>
                  <a:gd name="connsiteY1815" fmla="*/ 566025 h 601986"/>
                  <a:gd name="connsiteX1816" fmla="*/ 258109 w 636190"/>
                  <a:gd name="connsiteY1816" fmla="*/ 566463 h 601986"/>
                  <a:gd name="connsiteX1817" fmla="*/ 258854 w 636190"/>
                  <a:gd name="connsiteY1817" fmla="*/ 568241 h 601986"/>
                  <a:gd name="connsiteX1818" fmla="*/ 258239 w 636190"/>
                  <a:gd name="connsiteY1818" fmla="*/ 568467 h 601986"/>
                  <a:gd name="connsiteX1819" fmla="*/ 259655 w 636190"/>
                  <a:gd name="connsiteY1819" fmla="*/ 571539 h 601986"/>
                  <a:gd name="connsiteX1820" fmla="*/ 255714 w 636190"/>
                  <a:gd name="connsiteY1820" fmla="*/ 572989 h 601986"/>
                  <a:gd name="connsiteX1821" fmla="*/ 256597 w 636190"/>
                  <a:gd name="connsiteY1821" fmla="*/ 574774 h 601986"/>
                  <a:gd name="connsiteX1822" fmla="*/ 250235 w 636190"/>
                  <a:gd name="connsiteY1822" fmla="*/ 577476 h 601986"/>
                  <a:gd name="connsiteX1823" fmla="*/ 247998 w 636190"/>
                  <a:gd name="connsiteY1823" fmla="*/ 578427 h 601986"/>
                  <a:gd name="connsiteX1824" fmla="*/ 245364 w 636190"/>
                  <a:gd name="connsiteY1824" fmla="*/ 579570 h 601986"/>
                  <a:gd name="connsiteX1825" fmla="*/ 246055 w 636190"/>
                  <a:gd name="connsiteY1825" fmla="*/ 580151 h 601986"/>
                  <a:gd name="connsiteX1826" fmla="*/ 244215 w 636190"/>
                  <a:gd name="connsiteY1826" fmla="*/ 582080 h 601986"/>
                  <a:gd name="connsiteX1827" fmla="*/ 242156 w 636190"/>
                  <a:gd name="connsiteY1827" fmla="*/ 584215 h 601986"/>
                  <a:gd name="connsiteX1828" fmla="*/ 243517 w 636190"/>
                  <a:gd name="connsiteY1828" fmla="*/ 585624 h 601986"/>
                  <a:gd name="connsiteX1829" fmla="*/ 244749 w 636190"/>
                  <a:gd name="connsiteY1829" fmla="*/ 587272 h 601986"/>
                  <a:gd name="connsiteX1830" fmla="*/ 245809 w 636190"/>
                  <a:gd name="connsiteY1830" fmla="*/ 588586 h 601986"/>
                  <a:gd name="connsiteX1831" fmla="*/ 245693 w 636190"/>
                  <a:gd name="connsiteY1831" fmla="*/ 588750 h 601986"/>
                  <a:gd name="connsiteX1832" fmla="*/ 248299 w 636190"/>
                  <a:gd name="connsiteY1832" fmla="*/ 591185 h 601986"/>
                  <a:gd name="connsiteX1833" fmla="*/ 248778 w 636190"/>
                  <a:gd name="connsiteY1833" fmla="*/ 592198 h 601986"/>
                  <a:gd name="connsiteX1834" fmla="*/ 249455 w 636190"/>
                  <a:gd name="connsiteY1834" fmla="*/ 593634 h 601986"/>
                  <a:gd name="connsiteX1835" fmla="*/ 250495 w 636190"/>
                  <a:gd name="connsiteY1835" fmla="*/ 594879 h 601986"/>
                  <a:gd name="connsiteX1836" fmla="*/ 251637 w 636190"/>
                  <a:gd name="connsiteY1836" fmla="*/ 595563 h 601986"/>
                  <a:gd name="connsiteX1837" fmla="*/ 251542 w 636190"/>
                  <a:gd name="connsiteY1837" fmla="*/ 595885 h 601986"/>
                  <a:gd name="connsiteX1838" fmla="*/ 251863 w 636190"/>
                  <a:gd name="connsiteY1838" fmla="*/ 596938 h 601986"/>
                  <a:gd name="connsiteX1839" fmla="*/ 251282 w 636190"/>
                  <a:gd name="connsiteY1839" fmla="*/ 597075 h 601986"/>
                  <a:gd name="connsiteX1840" fmla="*/ 251302 w 636190"/>
                  <a:gd name="connsiteY1840" fmla="*/ 597951 h 601986"/>
                  <a:gd name="connsiteX1841" fmla="*/ 248880 w 636190"/>
                  <a:gd name="connsiteY1841" fmla="*/ 597185 h 601986"/>
                  <a:gd name="connsiteX1842" fmla="*/ 247752 w 636190"/>
                  <a:gd name="connsiteY1842" fmla="*/ 596808 h 601986"/>
                  <a:gd name="connsiteX1843" fmla="*/ 246090 w 636190"/>
                  <a:gd name="connsiteY1843" fmla="*/ 596316 h 601986"/>
                  <a:gd name="connsiteX1844" fmla="*/ 243811 w 636190"/>
                  <a:gd name="connsiteY1844" fmla="*/ 595604 h 601986"/>
                  <a:gd name="connsiteX1845" fmla="*/ 239919 w 636190"/>
                  <a:gd name="connsiteY1845" fmla="*/ 594366 h 601986"/>
                  <a:gd name="connsiteX1846" fmla="*/ 239775 w 636190"/>
                  <a:gd name="connsiteY1846" fmla="*/ 594325 h 601986"/>
                  <a:gd name="connsiteX1847" fmla="*/ 239714 w 636190"/>
                  <a:gd name="connsiteY1847" fmla="*/ 594318 h 601986"/>
                  <a:gd name="connsiteX1848" fmla="*/ 239269 w 636190"/>
                  <a:gd name="connsiteY1848" fmla="*/ 592013 h 601986"/>
                  <a:gd name="connsiteX1849" fmla="*/ 237750 w 636190"/>
                  <a:gd name="connsiteY1849" fmla="*/ 592991 h 601986"/>
                  <a:gd name="connsiteX1850" fmla="*/ 231416 w 636190"/>
                  <a:gd name="connsiteY1850" fmla="*/ 593060 h 601986"/>
                  <a:gd name="connsiteX1851" fmla="*/ 228714 w 636190"/>
                  <a:gd name="connsiteY1851" fmla="*/ 593087 h 601986"/>
                  <a:gd name="connsiteX1852" fmla="*/ 229104 w 636190"/>
                  <a:gd name="connsiteY1852" fmla="*/ 598744 h 601986"/>
                  <a:gd name="connsiteX1853" fmla="*/ 225684 w 636190"/>
                  <a:gd name="connsiteY1853" fmla="*/ 598861 h 601986"/>
                  <a:gd name="connsiteX1854" fmla="*/ 225670 w 636190"/>
                  <a:gd name="connsiteY1854" fmla="*/ 598669 h 601986"/>
                  <a:gd name="connsiteX1855" fmla="*/ 225259 w 636190"/>
                  <a:gd name="connsiteY1855" fmla="*/ 598669 h 601986"/>
                  <a:gd name="connsiteX1856" fmla="*/ 225300 w 636190"/>
                  <a:gd name="connsiteY1856" fmla="*/ 597821 h 601986"/>
                  <a:gd name="connsiteX1857" fmla="*/ 224746 w 636190"/>
                  <a:gd name="connsiteY1857" fmla="*/ 597875 h 601986"/>
                  <a:gd name="connsiteX1858" fmla="*/ 223754 w 636190"/>
                  <a:gd name="connsiteY1858" fmla="*/ 587553 h 601986"/>
                  <a:gd name="connsiteX1859" fmla="*/ 223720 w 636190"/>
                  <a:gd name="connsiteY1859" fmla="*/ 587443 h 601986"/>
                  <a:gd name="connsiteX1860" fmla="*/ 222297 w 636190"/>
                  <a:gd name="connsiteY1860" fmla="*/ 587703 h 601986"/>
                  <a:gd name="connsiteX1861" fmla="*/ 221442 w 636190"/>
                  <a:gd name="connsiteY1861" fmla="*/ 587991 h 601986"/>
                  <a:gd name="connsiteX1862" fmla="*/ 220669 w 636190"/>
                  <a:gd name="connsiteY1862" fmla="*/ 588264 h 601986"/>
                  <a:gd name="connsiteX1863" fmla="*/ 218159 w 636190"/>
                  <a:gd name="connsiteY1863" fmla="*/ 589113 h 601986"/>
                  <a:gd name="connsiteX1864" fmla="*/ 216161 w 636190"/>
                  <a:gd name="connsiteY1864" fmla="*/ 589694 h 601986"/>
                  <a:gd name="connsiteX1865" fmla="*/ 215710 w 636190"/>
                  <a:gd name="connsiteY1865" fmla="*/ 589831 h 601986"/>
                  <a:gd name="connsiteX1866" fmla="*/ 214273 w 636190"/>
                  <a:gd name="connsiteY1866" fmla="*/ 590357 h 601986"/>
                  <a:gd name="connsiteX1867" fmla="*/ 212857 w 636190"/>
                  <a:gd name="connsiteY1867" fmla="*/ 590980 h 601986"/>
                  <a:gd name="connsiteX1868" fmla="*/ 210470 w 636190"/>
                  <a:gd name="connsiteY1868" fmla="*/ 592013 h 601986"/>
                  <a:gd name="connsiteX1869" fmla="*/ 205093 w 636190"/>
                  <a:gd name="connsiteY1869" fmla="*/ 594414 h 601986"/>
                  <a:gd name="connsiteX1870" fmla="*/ 203068 w 636190"/>
                  <a:gd name="connsiteY1870" fmla="*/ 595351 h 601986"/>
                  <a:gd name="connsiteX1871" fmla="*/ 200557 w 636190"/>
                  <a:gd name="connsiteY1871" fmla="*/ 596350 h 601986"/>
                  <a:gd name="connsiteX1872" fmla="*/ 198307 w 636190"/>
                  <a:gd name="connsiteY1872" fmla="*/ 596856 h 601986"/>
                  <a:gd name="connsiteX1873" fmla="*/ 197294 w 636190"/>
                  <a:gd name="connsiteY1873" fmla="*/ 597055 h 601986"/>
                  <a:gd name="connsiteX1874" fmla="*/ 197103 w 636190"/>
                  <a:gd name="connsiteY1874" fmla="*/ 596213 h 601986"/>
                  <a:gd name="connsiteX1875" fmla="*/ 196624 w 636190"/>
                  <a:gd name="connsiteY1875" fmla="*/ 594175 h 601986"/>
                  <a:gd name="connsiteX1876" fmla="*/ 196419 w 636190"/>
                  <a:gd name="connsiteY1876" fmla="*/ 593238 h 601986"/>
                  <a:gd name="connsiteX1877" fmla="*/ 196398 w 636190"/>
                  <a:gd name="connsiteY1877" fmla="*/ 593128 h 601986"/>
                  <a:gd name="connsiteX1878" fmla="*/ 196186 w 636190"/>
                  <a:gd name="connsiteY1878" fmla="*/ 592334 h 601986"/>
                  <a:gd name="connsiteX1879" fmla="*/ 196186 w 636190"/>
                  <a:gd name="connsiteY1879" fmla="*/ 592252 h 601986"/>
                  <a:gd name="connsiteX1880" fmla="*/ 188825 w 636190"/>
                  <a:gd name="connsiteY1880" fmla="*/ 592341 h 601986"/>
                  <a:gd name="connsiteX1881" fmla="*/ 182149 w 636190"/>
                  <a:gd name="connsiteY1881" fmla="*/ 590795 h 601986"/>
                  <a:gd name="connsiteX1882" fmla="*/ 181663 w 636190"/>
                  <a:gd name="connsiteY1882" fmla="*/ 590618 h 601986"/>
                  <a:gd name="connsiteX1883" fmla="*/ 174651 w 636190"/>
                  <a:gd name="connsiteY1883" fmla="*/ 588004 h 601986"/>
                  <a:gd name="connsiteX1884" fmla="*/ 174597 w 636190"/>
                  <a:gd name="connsiteY1884" fmla="*/ 588011 h 601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</a:cxnLst>
                <a:rect l="l" t="t" r="r" b="b"/>
                <a:pathLst>
                  <a:path w="636190" h="601986">
                    <a:moveTo>
                      <a:pt x="174597" y="588011"/>
                    </a:moveTo>
                    <a:lnTo>
                      <a:pt x="174384" y="587006"/>
                    </a:lnTo>
                    <a:lnTo>
                      <a:pt x="173865" y="584734"/>
                    </a:lnTo>
                    <a:lnTo>
                      <a:pt x="173386" y="582634"/>
                    </a:lnTo>
                    <a:lnTo>
                      <a:pt x="172729" y="579747"/>
                    </a:lnTo>
                    <a:lnTo>
                      <a:pt x="172845" y="579707"/>
                    </a:lnTo>
                    <a:lnTo>
                      <a:pt x="173427" y="579173"/>
                    </a:lnTo>
                    <a:lnTo>
                      <a:pt x="172189" y="570369"/>
                    </a:lnTo>
                    <a:lnTo>
                      <a:pt x="172154" y="570143"/>
                    </a:lnTo>
                    <a:lnTo>
                      <a:pt x="171464" y="565573"/>
                    </a:lnTo>
                    <a:lnTo>
                      <a:pt x="171135" y="565553"/>
                    </a:lnTo>
                    <a:lnTo>
                      <a:pt x="169049" y="565389"/>
                    </a:lnTo>
                    <a:lnTo>
                      <a:pt x="169021" y="565149"/>
                    </a:lnTo>
                    <a:lnTo>
                      <a:pt x="168317" y="559136"/>
                    </a:lnTo>
                    <a:lnTo>
                      <a:pt x="166826" y="559533"/>
                    </a:lnTo>
                    <a:lnTo>
                      <a:pt x="166237" y="554717"/>
                    </a:lnTo>
                    <a:lnTo>
                      <a:pt x="166217" y="554204"/>
                    </a:lnTo>
                    <a:lnTo>
                      <a:pt x="165594" y="549265"/>
                    </a:lnTo>
                    <a:lnTo>
                      <a:pt x="165485" y="546796"/>
                    </a:lnTo>
                    <a:lnTo>
                      <a:pt x="165382" y="545715"/>
                    </a:lnTo>
                    <a:lnTo>
                      <a:pt x="165204" y="544141"/>
                    </a:lnTo>
                    <a:lnTo>
                      <a:pt x="164985" y="542506"/>
                    </a:lnTo>
                    <a:lnTo>
                      <a:pt x="164855" y="542069"/>
                    </a:lnTo>
                    <a:lnTo>
                      <a:pt x="164938" y="542048"/>
                    </a:lnTo>
                    <a:lnTo>
                      <a:pt x="170410" y="539743"/>
                    </a:lnTo>
                    <a:lnTo>
                      <a:pt x="170807" y="539538"/>
                    </a:lnTo>
                    <a:lnTo>
                      <a:pt x="173146" y="538313"/>
                    </a:lnTo>
                    <a:lnTo>
                      <a:pt x="173427" y="538176"/>
                    </a:lnTo>
                    <a:lnTo>
                      <a:pt x="175417" y="537280"/>
                    </a:lnTo>
                    <a:lnTo>
                      <a:pt x="177230" y="536623"/>
                    </a:lnTo>
                    <a:lnTo>
                      <a:pt x="177470" y="537000"/>
                    </a:lnTo>
                    <a:lnTo>
                      <a:pt x="184263" y="535180"/>
                    </a:lnTo>
                    <a:lnTo>
                      <a:pt x="183777" y="533374"/>
                    </a:lnTo>
                    <a:lnTo>
                      <a:pt x="183955" y="533333"/>
                    </a:lnTo>
                    <a:lnTo>
                      <a:pt x="183791" y="532895"/>
                    </a:lnTo>
                    <a:lnTo>
                      <a:pt x="186568" y="532054"/>
                    </a:lnTo>
                    <a:lnTo>
                      <a:pt x="186390" y="531301"/>
                    </a:lnTo>
                    <a:lnTo>
                      <a:pt x="195174" y="528654"/>
                    </a:lnTo>
                    <a:lnTo>
                      <a:pt x="194941" y="528066"/>
                    </a:lnTo>
                    <a:lnTo>
                      <a:pt x="195126" y="527970"/>
                    </a:lnTo>
                    <a:lnTo>
                      <a:pt x="197650" y="526670"/>
                    </a:lnTo>
                    <a:lnTo>
                      <a:pt x="199066" y="525781"/>
                    </a:lnTo>
                    <a:lnTo>
                      <a:pt x="200174" y="524666"/>
                    </a:lnTo>
                    <a:lnTo>
                      <a:pt x="201631" y="523373"/>
                    </a:lnTo>
                    <a:lnTo>
                      <a:pt x="203164" y="522230"/>
                    </a:lnTo>
                    <a:lnTo>
                      <a:pt x="204600" y="521026"/>
                    </a:lnTo>
                    <a:lnTo>
                      <a:pt x="206037" y="519836"/>
                    </a:lnTo>
                    <a:lnTo>
                      <a:pt x="208520" y="518393"/>
                    </a:lnTo>
                    <a:lnTo>
                      <a:pt x="210456" y="517202"/>
                    </a:lnTo>
                    <a:lnTo>
                      <a:pt x="209697" y="515602"/>
                    </a:lnTo>
                    <a:lnTo>
                      <a:pt x="211393" y="514788"/>
                    </a:lnTo>
                    <a:lnTo>
                      <a:pt x="213219" y="514138"/>
                    </a:lnTo>
                    <a:lnTo>
                      <a:pt x="215730" y="513433"/>
                    </a:lnTo>
                    <a:lnTo>
                      <a:pt x="215675" y="512564"/>
                    </a:lnTo>
                    <a:lnTo>
                      <a:pt x="215586" y="511798"/>
                    </a:lnTo>
                    <a:lnTo>
                      <a:pt x="215573" y="511655"/>
                    </a:lnTo>
                    <a:lnTo>
                      <a:pt x="216743" y="511791"/>
                    </a:lnTo>
                    <a:lnTo>
                      <a:pt x="217304" y="511791"/>
                    </a:lnTo>
                    <a:lnTo>
                      <a:pt x="217960" y="511661"/>
                    </a:lnTo>
                    <a:lnTo>
                      <a:pt x="218514" y="511463"/>
                    </a:lnTo>
                    <a:lnTo>
                      <a:pt x="219055" y="511251"/>
                    </a:lnTo>
                    <a:lnTo>
                      <a:pt x="220026" y="510779"/>
                    </a:lnTo>
                    <a:lnTo>
                      <a:pt x="221962" y="509076"/>
                    </a:lnTo>
                    <a:lnTo>
                      <a:pt x="226409" y="504752"/>
                    </a:lnTo>
                    <a:lnTo>
                      <a:pt x="226511" y="504650"/>
                    </a:lnTo>
                    <a:lnTo>
                      <a:pt x="228119" y="503288"/>
                    </a:lnTo>
                    <a:lnTo>
                      <a:pt x="228009" y="502960"/>
                    </a:lnTo>
                    <a:lnTo>
                      <a:pt x="227695" y="501982"/>
                    </a:lnTo>
                    <a:lnTo>
                      <a:pt x="227599" y="501640"/>
                    </a:lnTo>
                    <a:lnTo>
                      <a:pt x="227394" y="500983"/>
                    </a:lnTo>
                    <a:lnTo>
                      <a:pt x="226826" y="498151"/>
                    </a:lnTo>
                    <a:lnTo>
                      <a:pt x="223795" y="498288"/>
                    </a:lnTo>
                    <a:lnTo>
                      <a:pt x="224192" y="497015"/>
                    </a:lnTo>
                    <a:lnTo>
                      <a:pt x="224500" y="495989"/>
                    </a:lnTo>
                    <a:lnTo>
                      <a:pt x="224541" y="494252"/>
                    </a:lnTo>
                    <a:lnTo>
                      <a:pt x="224664" y="491981"/>
                    </a:lnTo>
                    <a:lnTo>
                      <a:pt x="224480" y="490113"/>
                    </a:lnTo>
                    <a:lnTo>
                      <a:pt x="224124" y="486788"/>
                    </a:lnTo>
                    <a:lnTo>
                      <a:pt x="222975" y="482677"/>
                    </a:lnTo>
                    <a:lnTo>
                      <a:pt x="222845" y="482226"/>
                    </a:lnTo>
                    <a:lnTo>
                      <a:pt x="222270" y="480146"/>
                    </a:lnTo>
                    <a:lnTo>
                      <a:pt x="222092" y="479537"/>
                    </a:lnTo>
                    <a:lnTo>
                      <a:pt x="220088" y="479913"/>
                    </a:lnTo>
                    <a:lnTo>
                      <a:pt x="219616" y="478203"/>
                    </a:lnTo>
                    <a:lnTo>
                      <a:pt x="219041" y="476151"/>
                    </a:lnTo>
                    <a:lnTo>
                      <a:pt x="218528" y="473982"/>
                    </a:lnTo>
                    <a:lnTo>
                      <a:pt x="215908" y="463708"/>
                    </a:lnTo>
                    <a:lnTo>
                      <a:pt x="210586" y="465486"/>
                    </a:lnTo>
                    <a:lnTo>
                      <a:pt x="210278" y="464563"/>
                    </a:lnTo>
                    <a:lnTo>
                      <a:pt x="209909" y="463516"/>
                    </a:lnTo>
                    <a:lnTo>
                      <a:pt x="211988" y="461615"/>
                    </a:lnTo>
                    <a:lnTo>
                      <a:pt x="212994" y="460739"/>
                    </a:lnTo>
                    <a:lnTo>
                      <a:pt x="211318" y="456340"/>
                    </a:lnTo>
                    <a:lnTo>
                      <a:pt x="209833" y="456710"/>
                    </a:lnTo>
                    <a:lnTo>
                      <a:pt x="208595" y="456997"/>
                    </a:lnTo>
                    <a:lnTo>
                      <a:pt x="208219" y="455629"/>
                    </a:lnTo>
                    <a:lnTo>
                      <a:pt x="207740" y="454069"/>
                    </a:lnTo>
                    <a:lnTo>
                      <a:pt x="207337" y="452721"/>
                    </a:lnTo>
                    <a:lnTo>
                      <a:pt x="203471" y="453891"/>
                    </a:lnTo>
                    <a:lnTo>
                      <a:pt x="202616" y="451237"/>
                    </a:lnTo>
                    <a:lnTo>
                      <a:pt x="201686" y="448405"/>
                    </a:lnTo>
                    <a:lnTo>
                      <a:pt x="200749" y="445546"/>
                    </a:lnTo>
                    <a:lnTo>
                      <a:pt x="199866" y="442960"/>
                    </a:lnTo>
                    <a:lnTo>
                      <a:pt x="199025" y="440367"/>
                    </a:lnTo>
                    <a:lnTo>
                      <a:pt x="198868" y="440388"/>
                    </a:lnTo>
                    <a:lnTo>
                      <a:pt x="195536" y="440750"/>
                    </a:lnTo>
                    <a:lnTo>
                      <a:pt x="192622" y="440914"/>
                    </a:lnTo>
                    <a:lnTo>
                      <a:pt x="192649" y="439505"/>
                    </a:lnTo>
                    <a:lnTo>
                      <a:pt x="190146" y="439437"/>
                    </a:lnTo>
                    <a:lnTo>
                      <a:pt x="190016" y="437685"/>
                    </a:lnTo>
                    <a:lnTo>
                      <a:pt x="189927" y="436591"/>
                    </a:lnTo>
                    <a:lnTo>
                      <a:pt x="185836" y="437084"/>
                    </a:lnTo>
                    <a:lnTo>
                      <a:pt x="185597" y="435490"/>
                    </a:lnTo>
                    <a:lnTo>
                      <a:pt x="181855" y="436003"/>
                    </a:lnTo>
                    <a:lnTo>
                      <a:pt x="181335" y="433396"/>
                    </a:lnTo>
                    <a:lnTo>
                      <a:pt x="181164" y="432274"/>
                    </a:lnTo>
                    <a:lnTo>
                      <a:pt x="181123" y="432042"/>
                    </a:lnTo>
                    <a:lnTo>
                      <a:pt x="181054" y="431549"/>
                    </a:lnTo>
                    <a:lnTo>
                      <a:pt x="178599" y="430660"/>
                    </a:lnTo>
                    <a:lnTo>
                      <a:pt x="177394" y="428868"/>
                    </a:lnTo>
                    <a:lnTo>
                      <a:pt x="177285" y="428717"/>
                    </a:lnTo>
                    <a:lnTo>
                      <a:pt x="176088" y="426932"/>
                    </a:lnTo>
                    <a:lnTo>
                      <a:pt x="175397" y="426166"/>
                    </a:lnTo>
                    <a:lnTo>
                      <a:pt x="174658" y="425331"/>
                    </a:lnTo>
                    <a:lnTo>
                      <a:pt x="173577" y="425659"/>
                    </a:lnTo>
                    <a:lnTo>
                      <a:pt x="172141" y="426056"/>
                    </a:lnTo>
                    <a:lnTo>
                      <a:pt x="170957" y="426323"/>
                    </a:lnTo>
                    <a:lnTo>
                      <a:pt x="168228" y="427021"/>
                    </a:lnTo>
                    <a:lnTo>
                      <a:pt x="166018" y="427465"/>
                    </a:lnTo>
                    <a:lnTo>
                      <a:pt x="163200" y="427972"/>
                    </a:lnTo>
                    <a:lnTo>
                      <a:pt x="156195" y="429073"/>
                    </a:lnTo>
                    <a:lnTo>
                      <a:pt x="156667" y="431467"/>
                    </a:lnTo>
                    <a:lnTo>
                      <a:pt x="155251" y="431857"/>
                    </a:lnTo>
                    <a:lnTo>
                      <a:pt x="153951" y="432226"/>
                    </a:lnTo>
                    <a:lnTo>
                      <a:pt x="155367" y="438246"/>
                    </a:lnTo>
                    <a:lnTo>
                      <a:pt x="151085" y="439744"/>
                    </a:lnTo>
                    <a:lnTo>
                      <a:pt x="151181" y="440039"/>
                    </a:lnTo>
                    <a:lnTo>
                      <a:pt x="144702" y="442139"/>
                    </a:lnTo>
                    <a:lnTo>
                      <a:pt x="144826" y="442754"/>
                    </a:lnTo>
                    <a:lnTo>
                      <a:pt x="142055" y="443658"/>
                    </a:lnTo>
                    <a:lnTo>
                      <a:pt x="138724" y="444670"/>
                    </a:lnTo>
                    <a:lnTo>
                      <a:pt x="134277" y="445915"/>
                    </a:lnTo>
                    <a:lnTo>
                      <a:pt x="133217" y="441003"/>
                    </a:lnTo>
                    <a:lnTo>
                      <a:pt x="126540" y="443883"/>
                    </a:lnTo>
                    <a:lnTo>
                      <a:pt x="123469" y="444485"/>
                    </a:lnTo>
                    <a:lnTo>
                      <a:pt x="122723" y="444335"/>
                    </a:lnTo>
                    <a:lnTo>
                      <a:pt x="118454" y="444492"/>
                    </a:lnTo>
                    <a:lnTo>
                      <a:pt x="116587" y="444725"/>
                    </a:lnTo>
                    <a:lnTo>
                      <a:pt x="116272" y="444697"/>
                    </a:lnTo>
                    <a:lnTo>
                      <a:pt x="115834" y="444684"/>
                    </a:lnTo>
                    <a:lnTo>
                      <a:pt x="114418" y="444451"/>
                    </a:lnTo>
                    <a:lnTo>
                      <a:pt x="113837" y="444410"/>
                    </a:lnTo>
                    <a:lnTo>
                      <a:pt x="112216" y="444437"/>
                    </a:lnTo>
                    <a:lnTo>
                      <a:pt x="111244" y="444506"/>
                    </a:lnTo>
                    <a:lnTo>
                      <a:pt x="109473" y="444684"/>
                    </a:lnTo>
                    <a:lnTo>
                      <a:pt x="108556" y="444786"/>
                    </a:lnTo>
                    <a:lnTo>
                      <a:pt x="108057" y="444855"/>
                    </a:lnTo>
                    <a:lnTo>
                      <a:pt x="104958" y="445416"/>
                    </a:lnTo>
                    <a:lnTo>
                      <a:pt x="103788" y="444355"/>
                    </a:lnTo>
                    <a:lnTo>
                      <a:pt x="100491" y="445156"/>
                    </a:lnTo>
                    <a:lnTo>
                      <a:pt x="98562" y="437015"/>
                    </a:lnTo>
                    <a:lnTo>
                      <a:pt x="98309" y="435797"/>
                    </a:lnTo>
                    <a:lnTo>
                      <a:pt x="98021" y="434251"/>
                    </a:lnTo>
                    <a:lnTo>
                      <a:pt x="95230" y="434621"/>
                    </a:lnTo>
                    <a:lnTo>
                      <a:pt x="93547" y="434929"/>
                    </a:lnTo>
                    <a:lnTo>
                      <a:pt x="93431" y="434334"/>
                    </a:lnTo>
                    <a:lnTo>
                      <a:pt x="93349" y="433773"/>
                    </a:lnTo>
                    <a:lnTo>
                      <a:pt x="93130" y="432452"/>
                    </a:lnTo>
                    <a:lnTo>
                      <a:pt x="92699" y="428013"/>
                    </a:lnTo>
                    <a:lnTo>
                      <a:pt x="92425" y="424209"/>
                    </a:lnTo>
                    <a:lnTo>
                      <a:pt x="92542" y="423546"/>
                    </a:lnTo>
                    <a:lnTo>
                      <a:pt x="91974" y="417998"/>
                    </a:lnTo>
                    <a:lnTo>
                      <a:pt x="91454" y="413141"/>
                    </a:lnTo>
                    <a:lnTo>
                      <a:pt x="91454" y="412901"/>
                    </a:lnTo>
                    <a:lnTo>
                      <a:pt x="91290" y="411424"/>
                    </a:lnTo>
                    <a:lnTo>
                      <a:pt x="89190" y="398673"/>
                    </a:lnTo>
                    <a:lnTo>
                      <a:pt x="89169" y="398508"/>
                    </a:lnTo>
                    <a:lnTo>
                      <a:pt x="88903" y="396880"/>
                    </a:lnTo>
                    <a:lnTo>
                      <a:pt x="88882" y="396586"/>
                    </a:lnTo>
                    <a:lnTo>
                      <a:pt x="88731" y="395902"/>
                    </a:lnTo>
                    <a:lnTo>
                      <a:pt x="88704" y="395786"/>
                    </a:lnTo>
                    <a:lnTo>
                      <a:pt x="88184" y="393522"/>
                    </a:lnTo>
                    <a:lnTo>
                      <a:pt x="87288" y="389595"/>
                    </a:lnTo>
                    <a:lnTo>
                      <a:pt x="86611" y="386462"/>
                    </a:lnTo>
                    <a:lnTo>
                      <a:pt x="85968" y="385463"/>
                    </a:lnTo>
                    <a:lnTo>
                      <a:pt x="85872" y="385333"/>
                    </a:lnTo>
                    <a:lnTo>
                      <a:pt x="85482" y="385313"/>
                    </a:lnTo>
                    <a:lnTo>
                      <a:pt x="76001" y="384786"/>
                    </a:lnTo>
                    <a:lnTo>
                      <a:pt x="71397" y="384505"/>
                    </a:lnTo>
                    <a:lnTo>
                      <a:pt x="66027" y="384204"/>
                    </a:lnTo>
                    <a:lnTo>
                      <a:pt x="65425" y="384115"/>
                    </a:lnTo>
                    <a:lnTo>
                      <a:pt x="64912" y="383931"/>
                    </a:lnTo>
                    <a:lnTo>
                      <a:pt x="64255" y="383643"/>
                    </a:lnTo>
                    <a:lnTo>
                      <a:pt x="54247" y="378349"/>
                    </a:lnTo>
                    <a:lnTo>
                      <a:pt x="54179" y="378465"/>
                    </a:lnTo>
                    <a:lnTo>
                      <a:pt x="53707" y="379655"/>
                    </a:lnTo>
                    <a:lnTo>
                      <a:pt x="53378" y="381003"/>
                    </a:lnTo>
                    <a:lnTo>
                      <a:pt x="52742" y="383985"/>
                    </a:lnTo>
                    <a:lnTo>
                      <a:pt x="51805" y="390361"/>
                    </a:lnTo>
                    <a:lnTo>
                      <a:pt x="49992" y="389958"/>
                    </a:lnTo>
                    <a:lnTo>
                      <a:pt x="48022" y="389520"/>
                    </a:lnTo>
                    <a:lnTo>
                      <a:pt x="45170" y="388883"/>
                    </a:lnTo>
                    <a:lnTo>
                      <a:pt x="45566" y="386708"/>
                    </a:lnTo>
                    <a:lnTo>
                      <a:pt x="45272" y="386729"/>
                    </a:lnTo>
                    <a:lnTo>
                      <a:pt x="45375" y="383404"/>
                    </a:lnTo>
                    <a:lnTo>
                      <a:pt x="45395" y="382912"/>
                    </a:lnTo>
                    <a:lnTo>
                      <a:pt x="45409" y="382836"/>
                    </a:lnTo>
                    <a:lnTo>
                      <a:pt x="45443" y="381277"/>
                    </a:lnTo>
                    <a:lnTo>
                      <a:pt x="45491" y="380175"/>
                    </a:lnTo>
                    <a:lnTo>
                      <a:pt x="45491" y="379731"/>
                    </a:lnTo>
                    <a:lnTo>
                      <a:pt x="45368" y="379491"/>
                    </a:lnTo>
                    <a:lnTo>
                      <a:pt x="45320" y="378116"/>
                    </a:lnTo>
                    <a:lnTo>
                      <a:pt x="45217" y="376933"/>
                    </a:lnTo>
                    <a:lnTo>
                      <a:pt x="44834" y="373341"/>
                    </a:lnTo>
                    <a:lnTo>
                      <a:pt x="44294" y="372370"/>
                    </a:lnTo>
                    <a:lnTo>
                      <a:pt x="44212" y="372240"/>
                    </a:lnTo>
                    <a:lnTo>
                      <a:pt x="28977" y="373991"/>
                    </a:lnTo>
                    <a:lnTo>
                      <a:pt x="28977" y="373889"/>
                    </a:lnTo>
                    <a:lnTo>
                      <a:pt x="29073" y="373683"/>
                    </a:lnTo>
                    <a:lnTo>
                      <a:pt x="29921" y="373588"/>
                    </a:lnTo>
                    <a:lnTo>
                      <a:pt x="29867" y="371638"/>
                    </a:lnTo>
                    <a:lnTo>
                      <a:pt x="29812" y="369565"/>
                    </a:lnTo>
                    <a:lnTo>
                      <a:pt x="29730" y="367233"/>
                    </a:lnTo>
                    <a:lnTo>
                      <a:pt x="29655" y="365030"/>
                    </a:lnTo>
                    <a:lnTo>
                      <a:pt x="29573" y="362711"/>
                    </a:lnTo>
                    <a:lnTo>
                      <a:pt x="32500" y="362314"/>
                    </a:lnTo>
                    <a:lnTo>
                      <a:pt x="32076" y="360098"/>
                    </a:lnTo>
                    <a:lnTo>
                      <a:pt x="31139" y="355371"/>
                    </a:lnTo>
                    <a:lnTo>
                      <a:pt x="30633" y="352901"/>
                    </a:lnTo>
                    <a:lnTo>
                      <a:pt x="28882" y="352853"/>
                    </a:lnTo>
                    <a:lnTo>
                      <a:pt x="28587" y="351382"/>
                    </a:lnTo>
                    <a:lnTo>
                      <a:pt x="28410" y="350500"/>
                    </a:lnTo>
                    <a:lnTo>
                      <a:pt x="28245" y="349693"/>
                    </a:lnTo>
                    <a:lnTo>
                      <a:pt x="27917" y="348085"/>
                    </a:lnTo>
                    <a:lnTo>
                      <a:pt x="27370" y="345301"/>
                    </a:lnTo>
                    <a:lnTo>
                      <a:pt x="26823" y="342572"/>
                    </a:lnTo>
                    <a:lnTo>
                      <a:pt x="26433" y="340581"/>
                    </a:lnTo>
                    <a:lnTo>
                      <a:pt x="26050" y="338672"/>
                    </a:lnTo>
                    <a:lnTo>
                      <a:pt x="25236" y="334588"/>
                    </a:lnTo>
                    <a:lnTo>
                      <a:pt x="25208" y="334479"/>
                    </a:lnTo>
                    <a:lnTo>
                      <a:pt x="25188" y="334342"/>
                    </a:lnTo>
                    <a:lnTo>
                      <a:pt x="29969" y="332735"/>
                    </a:lnTo>
                    <a:lnTo>
                      <a:pt x="34293" y="330874"/>
                    </a:lnTo>
                    <a:lnTo>
                      <a:pt x="39697" y="328534"/>
                    </a:lnTo>
                    <a:lnTo>
                      <a:pt x="44232" y="326571"/>
                    </a:lnTo>
                    <a:lnTo>
                      <a:pt x="44663" y="326332"/>
                    </a:lnTo>
                    <a:lnTo>
                      <a:pt x="45012" y="326065"/>
                    </a:lnTo>
                    <a:lnTo>
                      <a:pt x="50143" y="321625"/>
                    </a:lnTo>
                    <a:lnTo>
                      <a:pt x="50533" y="321310"/>
                    </a:lnTo>
                    <a:lnTo>
                      <a:pt x="50888" y="321091"/>
                    </a:lnTo>
                    <a:lnTo>
                      <a:pt x="56368" y="318143"/>
                    </a:lnTo>
                    <a:lnTo>
                      <a:pt x="56669" y="317870"/>
                    </a:lnTo>
                    <a:lnTo>
                      <a:pt x="61950" y="311077"/>
                    </a:lnTo>
                    <a:lnTo>
                      <a:pt x="62271" y="310632"/>
                    </a:lnTo>
                    <a:lnTo>
                      <a:pt x="67888" y="301958"/>
                    </a:lnTo>
                    <a:lnTo>
                      <a:pt x="68236" y="301479"/>
                    </a:lnTo>
                    <a:lnTo>
                      <a:pt x="68989" y="300836"/>
                    </a:lnTo>
                    <a:lnTo>
                      <a:pt x="73846" y="297621"/>
                    </a:lnTo>
                    <a:lnTo>
                      <a:pt x="80413" y="293195"/>
                    </a:lnTo>
                    <a:lnTo>
                      <a:pt x="80345" y="293065"/>
                    </a:lnTo>
                    <a:lnTo>
                      <a:pt x="79640" y="291663"/>
                    </a:lnTo>
                    <a:lnTo>
                      <a:pt x="78470" y="289392"/>
                    </a:lnTo>
                    <a:lnTo>
                      <a:pt x="77034" y="286689"/>
                    </a:lnTo>
                    <a:lnTo>
                      <a:pt x="76569" y="285855"/>
                    </a:lnTo>
                    <a:lnTo>
                      <a:pt x="76377" y="285581"/>
                    </a:lnTo>
                    <a:lnTo>
                      <a:pt x="75543" y="284384"/>
                    </a:lnTo>
                    <a:lnTo>
                      <a:pt x="75207" y="283563"/>
                    </a:lnTo>
                    <a:lnTo>
                      <a:pt x="74763" y="282489"/>
                    </a:lnTo>
                    <a:lnTo>
                      <a:pt x="74106" y="280964"/>
                    </a:lnTo>
                    <a:lnTo>
                      <a:pt x="73032" y="278405"/>
                    </a:lnTo>
                    <a:lnTo>
                      <a:pt x="73128" y="278378"/>
                    </a:lnTo>
                    <a:lnTo>
                      <a:pt x="73073" y="278262"/>
                    </a:lnTo>
                    <a:lnTo>
                      <a:pt x="73005" y="278282"/>
                    </a:lnTo>
                    <a:lnTo>
                      <a:pt x="69926" y="270990"/>
                    </a:lnTo>
                    <a:lnTo>
                      <a:pt x="68319" y="267180"/>
                    </a:lnTo>
                    <a:lnTo>
                      <a:pt x="67675" y="265421"/>
                    </a:lnTo>
                    <a:lnTo>
                      <a:pt x="67354" y="263951"/>
                    </a:lnTo>
                    <a:lnTo>
                      <a:pt x="67245" y="263971"/>
                    </a:lnTo>
                    <a:lnTo>
                      <a:pt x="64953" y="264498"/>
                    </a:lnTo>
                    <a:lnTo>
                      <a:pt x="64200" y="261967"/>
                    </a:lnTo>
                    <a:lnTo>
                      <a:pt x="63291" y="262186"/>
                    </a:lnTo>
                    <a:lnTo>
                      <a:pt x="62928" y="260913"/>
                    </a:lnTo>
                    <a:lnTo>
                      <a:pt x="60397" y="261167"/>
                    </a:lnTo>
                    <a:lnTo>
                      <a:pt x="58776" y="261420"/>
                    </a:lnTo>
                    <a:lnTo>
                      <a:pt x="56115" y="261987"/>
                    </a:lnTo>
                    <a:lnTo>
                      <a:pt x="55260" y="259477"/>
                    </a:lnTo>
                    <a:lnTo>
                      <a:pt x="55219" y="259491"/>
                    </a:lnTo>
                    <a:lnTo>
                      <a:pt x="55020" y="259525"/>
                    </a:lnTo>
                    <a:lnTo>
                      <a:pt x="48214" y="260790"/>
                    </a:lnTo>
                    <a:lnTo>
                      <a:pt x="46811" y="261037"/>
                    </a:lnTo>
                    <a:lnTo>
                      <a:pt x="42249" y="262336"/>
                    </a:lnTo>
                    <a:lnTo>
                      <a:pt x="39533" y="263178"/>
                    </a:lnTo>
                    <a:lnTo>
                      <a:pt x="38226" y="260428"/>
                    </a:lnTo>
                    <a:lnTo>
                      <a:pt x="35394" y="261481"/>
                    </a:lnTo>
                    <a:lnTo>
                      <a:pt x="33656" y="262213"/>
                    </a:lnTo>
                    <a:lnTo>
                      <a:pt x="33027" y="261023"/>
                    </a:lnTo>
                    <a:lnTo>
                      <a:pt x="28943" y="262993"/>
                    </a:lnTo>
                    <a:lnTo>
                      <a:pt x="27377" y="260216"/>
                    </a:lnTo>
                    <a:lnTo>
                      <a:pt x="24428" y="261775"/>
                    </a:lnTo>
                    <a:lnTo>
                      <a:pt x="22609" y="258902"/>
                    </a:lnTo>
                    <a:lnTo>
                      <a:pt x="22102" y="259169"/>
                    </a:lnTo>
                    <a:lnTo>
                      <a:pt x="20543" y="256200"/>
                    </a:lnTo>
                    <a:lnTo>
                      <a:pt x="19831" y="254305"/>
                    </a:lnTo>
                    <a:lnTo>
                      <a:pt x="18853" y="251316"/>
                    </a:lnTo>
                    <a:lnTo>
                      <a:pt x="17820" y="247608"/>
                    </a:lnTo>
                    <a:lnTo>
                      <a:pt x="17020" y="244290"/>
                    </a:lnTo>
                    <a:lnTo>
                      <a:pt x="16096" y="240070"/>
                    </a:lnTo>
                    <a:lnTo>
                      <a:pt x="15617" y="237887"/>
                    </a:lnTo>
                    <a:lnTo>
                      <a:pt x="15173" y="235917"/>
                    </a:lnTo>
                    <a:lnTo>
                      <a:pt x="14591" y="233564"/>
                    </a:lnTo>
                    <a:lnTo>
                      <a:pt x="13955" y="230575"/>
                    </a:lnTo>
                    <a:lnTo>
                      <a:pt x="12751" y="226805"/>
                    </a:lnTo>
                    <a:lnTo>
                      <a:pt x="12512" y="226190"/>
                    </a:lnTo>
                    <a:lnTo>
                      <a:pt x="12149" y="225424"/>
                    </a:lnTo>
                    <a:lnTo>
                      <a:pt x="10877" y="223077"/>
                    </a:lnTo>
                    <a:lnTo>
                      <a:pt x="10754" y="222591"/>
                    </a:lnTo>
                    <a:lnTo>
                      <a:pt x="10692" y="222304"/>
                    </a:lnTo>
                    <a:lnTo>
                      <a:pt x="9960" y="217516"/>
                    </a:lnTo>
                    <a:lnTo>
                      <a:pt x="9427" y="214410"/>
                    </a:lnTo>
                    <a:lnTo>
                      <a:pt x="8804" y="211181"/>
                    </a:lnTo>
                    <a:lnTo>
                      <a:pt x="8257" y="208417"/>
                    </a:lnTo>
                    <a:lnTo>
                      <a:pt x="8209" y="208103"/>
                    </a:lnTo>
                    <a:lnTo>
                      <a:pt x="7703" y="204415"/>
                    </a:lnTo>
                    <a:lnTo>
                      <a:pt x="7627" y="203383"/>
                    </a:lnTo>
                    <a:lnTo>
                      <a:pt x="7395" y="200256"/>
                    </a:lnTo>
                    <a:lnTo>
                      <a:pt x="6889" y="196145"/>
                    </a:lnTo>
                    <a:lnTo>
                      <a:pt x="6423" y="192923"/>
                    </a:lnTo>
                    <a:lnTo>
                      <a:pt x="5951" y="189667"/>
                    </a:lnTo>
                    <a:lnTo>
                      <a:pt x="5329" y="185282"/>
                    </a:lnTo>
                    <a:lnTo>
                      <a:pt x="5131" y="183756"/>
                    </a:lnTo>
                    <a:lnTo>
                      <a:pt x="10295" y="182498"/>
                    </a:lnTo>
                    <a:lnTo>
                      <a:pt x="13312" y="182101"/>
                    </a:lnTo>
                    <a:lnTo>
                      <a:pt x="15693" y="181574"/>
                    </a:lnTo>
                    <a:lnTo>
                      <a:pt x="20201" y="180500"/>
                    </a:lnTo>
                    <a:lnTo>
                      <a:pt x="23717" y="179160"/>
                    </a:lnTo>
                    <a:lnTo>
                      <a:pt x="25598" y="178421"/>
                    </a:lnTo>
                    <a:lnTo>
                      <a:pt x="28882" y="177463"/>
                    </a:lnTo>
                    <a:lnTo>
                      <a:pt x="31604" y="176348"/>
                    </a:lnTo>
                    <a:lnTo>
                      <a:pt x="33020" y="176122"/>
                    </a:lnTo>
                    <a:lnTo>
                      <a:pt x="38000" y="175910"/>
                    </a:lnTo>
                    <a:lnTo>
                      <a:pt x="39854" y="176184"/>
                    </a:lnTo>
                    <a:lnTo>
                      <a:pt x="42508" y="175609"/>
                    </a:lnTo>
                    <a:lnTo>
                      <a:pt x="45826" y="175260"/>
                    </a:lnTo>
                    <a:lnTo>
                      <a:pt x="46804" y="175226"/>
                    </a:lnTo>
                    <a:lnTo>
                      <a:pt x="48631" y="175746"/>
                    </a:lnTo>
                    <a:lnTo>
                      <a:pt x="51340" y="176553"/>
                    </a:lnTo>
                    <a:lnTo>
                      <a:pt x="52024" y="176820"/>
                    </a:lnTo>
                    <a:lnTo>
                      <a:pt x="54110" y="177326"/>
                    </a:lnTo>
                    <a:lnTo>
                      <a:pt x="55184" y="177429"/>
                    </a:lnTo>
                    <a:lnTo>
                      <a:pt x="56573" y="177771"/>
                    </a:lnTo>
                    <a:lnTo>
                      <a:pt x="56559" y="178879"/>
                    </a:lnTo>
                    <a:lnTo>
                      <a:pt x="56744" y="180165"/>
                    </a:lnTo>
                    <a:lnTo>
                      <a:pt x="57763" y="183182"/>
                    </a:lnTo>
                    <a:lnTo>
                      <a:pt x="58119" y="184023"/>
                    </a:lnTo>
                    <a:lnTo>
                      <a:pt x="58420" y="184215"/>
                    </a:lnTo>
                    <a:lnTo>
                      <a:pt x="59200" y="184078"/>
                    </a:lnTo>
                    <a:lnTo>
                      <a:pt x="60479" y="183900"/>
                    </a:lnTo>
                    <a:lnTo>
                      <a:pt x="61491" y="184591"/>
                    </a:lnTo>
                    <a:lnTo>
                      <a:pt x="62114" y="184653"/>
                    </a:lnTo>
                    <a:lnTo>
                      <a:pt x="64064" y="184338"/>
                    </a:lnTo>
                    <a:lnTo>
                      <a:pt x="65863" y="184331"/>
                    </a:lnTo>
                    <a:lnTo>
                      <a:pt x="66855" y="184591"/>
                    </a:lnTo>
                    <a:lnTo>
                      <a:pt x="69413" y="185049"/>
                    </a:lnTo>
                    <a:lnTo>
                      <a:pt x="70891" y="184919"/>
                    </a:lnTo>
                    <a:lnTo>
                      <a:pt x="71424" y="184974"/>
                    </a:lnTo>
                    <a:lnTo>
                      <a:pt x="72286" y="185309"/>
                    </a:lnTo>
                    <a:lnTo>
                      <a:pt x="73634" y="185980"/>
                    </a:lnTo>
                    <a:lnTo>
                      <a:pt x="75098" y="186541"/>
                    </a:lnTo>
                    <a:lnTo>
                      <a:pt x="76042" y="186835"/>
                    </a:lnTo>
                    <a:lnTo>
                      <a:pt x="76999" y="186931"/>
                    </a:lnTo>
                    <a:lnTo>
                      <a:pt x="78251" y="186883"/>
                    </a:lnTo>
                    <a:lnTo>
                      <a:pt x="78778" y="186794"/>
                    </a:lnTo>
                    <a:lnTo>
                      <a:pt x="80481" y="185857"/>
                    </a:lnTo>
                    <a:lnTo>
                      <a:pt x="81193" y="185781"/>
                    </a:lnTo>
                    <a:lnTo>
                      <a:pt x="81986" y="185781"/>
                    </a:lnTo>
                    <a:lnTo>
                      <a:pt x="82718" y="185918"/>
                    </a:lnTo>
                    <a:lnTo>
                      <a:pt x="83649" y="186247"/>
                    </a:lnTo>
                    <a:lnTo>
                      <a:pt x="84381" y="186315"/>
                    </a:lnTo>
                    <a:lnTo>
                      <a:pt x="85120" y="186212"/>
                    </a:lnTo>
                    <a:lnTo>
                      <a:pt x="86358" y="185761"/>
                    </a:lnTo>
                    <a:lnTo>
                      <a:pt x="87206" y="185248"/>
                    </a:lnTo>
                    <a:lnTo>
                      <a:pt x="88246" y="184530"/>
                    </a:lnTo>
                    <a:lnTo>
                      <a:pt x="88868" y="184153"/>
                    </a:lnTo>
                    <a:lnTo>
                      <a:pt x="89381" y="183927"/>
                    </a:lnTo>
                    <a:lnTo>
                      <a:pt x="89669" y="183839"/>
                    </a:lnTo>
                    <a:lnTo>
                      <a:pt x="90236" y="183558"/>
                    </a:lnTo>
                    <a:lnTo>
                      <a:pt x="90209" y="183633"/>
                    </a:lnTo>
                    <a:lnTo>
                      <a:pt x="92952" y="185275"/>
                    </a:lnTo>
                    <a:lnTo>
                      <a:pt x="93746" y="186171"/>
                    </a:lnTo>
                    <a:lnTo>
                      <a:pt x="94744" y="187881"/>
                    </a:lnTo>
                    <a:lnTo>
                      <a:pt x="95900" y="190844"/>
                    </a:lnTo>
                    <a:lnTo>
                      <a:pt x="102782" y="196385"/>
                    </a:lnTo>
                    <a:lnTo>
                      <a:pt x="103740" y="196583"/>
                    </a:lnTo>
                    <a:lnTo>
                      <a:pt x="105984" y="196898"/>
                    </a:lnTo>
                    <a:lnTo>
                      <a:pt x="109336" y="196651"/>
                    </a:lnTo>
                    <a:lnTo>
                      <a:pt x="113823" y="195598"/>
                    </a:lnTo>
                    <a:lnTo>
                      <a:pt x="114692" y="195748"/>
                    </a:lnTo>
                    <a:lnTo>
                      <a:pt x="115246" y="196822"/>
                    </a:lnTo>
                    <a:lnTo>
                      <a:pt x="115404" y="198355"/>
                    </a:lnTo>
                    <a:lnTo>
                      <a:pt x="115369" y="200277"/>
                    </a:lnTo>
                    <a:lnTo>
                      <a:pt x="115301" y="200687"/>
                    </a:lnTo>
                    <a:lnTo>
                      <a:pt x="114672" y="202062"/>
                    </a:lnTo>
                    <a:lnTo>
                      <a:pt x="114070" y="203027"/>
                    </a:lnTo>
                    <a:lnTo>
                      <a:pt x="113851" y="203882"/>
                    </a:lnTo>
                    <a:lnTo>
                      <a:pt x="113591" y="204245"/>
                    </a:lnTo>
                    <a:lnTo>
                      <a:pt x="113358" y="204573"/>
                    </a:lnTo>
                    <a:lnTo>
                      <a:pt x="114925" y="208869"/>
                    </a:lnTo>
                    <a:lnTo>
                      <a:pt x="115315" y="209580"/>
                    </a:lnTo>
                    <a:lnTo>
                      <a:pt x="116211" y="211065"/>
                    </a:lnTo>
                    <a:lnTo>
                      <a:pt x="118817" y="214150"/>
                    </a:lnTo>
                    <a:lnTo>
                      <a:pt x="119754" y="213616"/>
                    </a:lnTo>
                    <a:lnTo>
                      <a:pt x="119946" y="213507"/>
                    </a:lnTo>
                    <a:lnTo>
                      <a:pt x="120240" y="214129"/>
                    </a:lnTo>
                    <a:lnTo>
                      <a:pt x="120513" y="214820"/>
                    </a:lnTo>
                    <a:lnTo>
                      <a:pt x="123681" y="213267"/>
                    </a:lnTo>
                    <a:lnTo>
                      <a:pt x="125042" y="212789"/>
                    </a:lnTo>
                    <a:lnTo>
                      <a:pt x="125514" y="212652"/>
                    </a:lnTo>
                    <a:lnTo>
                      <a:pt x="125630" y="212926"/>
                    </a:lnTo>
                    <a:lnTo>
                      <a:pt x="126239" y="213924"/>
                    </a:lnTo>
                    <a:lnTo>
                      <a:pt x="126356" y="214389"/>
                    </a:lnTo>
                    <a:lnTo>
                      <a:pt x="129858" y="213692"/>
                    </a:lnTo>
                    <a:lnTo>
                      <a:pt x="134619" y="212399"/>
                    </a:lnTo>
                    <a:lnTo>
                      <a:pt x="135365" y="213575"/>
                    </a:lnTo>
                    <a:lnTo>
                      <a:pt x="136172" y="215676"/>
                    </a:lnTo>
                    <a:lnTo>
                      <a:pt x="138300" y="214567"/>
                    </a:lnTo>
                    <a:lnTo>
                      <a:pt x="138833" y="214943"/>
                    </a:lnTo>
                    <a:lnTo>
                      <a:pt x="140126" y="214061"/>
                    </a:lnTo>
                    <a:lnTo>
                      <a:pt x="141152" y="213452"/>
                    </a:lnTo>
                    <a:lnTo>
                      <a:pt x="141823" y="214424"/>
                    </a:lnTo>
                    <a:lnTo>
                      <a:pt x="141727" y="215032"/>
                    </a:lnTo>
                    <a:lnTo>
                      <a:pt x="140995" y="215676"/>
                    </a:lnTo>
                    <a:lnTo>
                      <a:pt x="141241" y="216100"/>
                    </a:lnTo>
                    <a:lnTo>
                      <a:pt x="142979" y="215094"/>
                    </a:lnTo>
                    <a:lnTo>
                      <a:pt x="143820" y="214287"/>
                    </a:lnTo>
                    <a:lnTo>
                      <a:pt x="143143" y="213425"/>
                    </a:lnTo>
                    <a:lnTo>
                      <a:pt x="142814" y="212953"/>
                    </a:lnTo>
                    <a:lnTo>
                      <a:pt x="145804" y="208814"/>
                    </a:lnTo>
                    <a:lnTo>
                      <a:pt x="146207" y="208369"/>
                    </a:lnTo>
                    <a:lnTo>
                      <a:pt x="146981" y="207768"/>
                    </a:lnTo>
                    <a:lnTo>
                      <a:pt x="147370" y="207514"/>
                    </a:lnTo>
                    <a:lnTo>
                      <a:pt x="147275" y="207275"/>
                    </a:lnTo>
                    <a:lnTo>
                      <a:pt x="148034" y="206830"/>
                    </a:lnTo>
                    <a:lnTo>
                      <a:pt x="149067" y="206317"/>
                    </a:lnTo>
                    <a:lnTo>
                      <a:pt x="149279" y="206960"/>
                    </a:lnTo>
                    <a:lnTo>
                      <a:pt x="152604" y="204901"/>
                    </a:lnTo>
                    <a:lnTo>
                      <a:pt x="152015" y="201454"/>
                    </a:lnTo>
                    <a:lnTo>
                      <a:pt x="151605" y="200462"/>
                    </a:lnTo>
                    <a:lnTo>
                      <a:pt x="150182" y="195782"/>
                    </a:lnTo>
                    <a:lnTo>
                      <a:pt x="150079" y="195810"/>
                    </a:lnTo>
                    <a:lnTo>
                      <a:pt x="149142" y="196111"/>
                    </a:lnTo>
                    <a:lnTo>
                      <a:pt x="147343" y="191658"/>
                    </a:lnTo>
                    <a:lnTo>
                      <a:pt x="149108" y="190871"/>
                    </a:lnTo>
                    <a:lnTo>
                      <a:pt x="148089" y="188750"/>
                    </a:lnTo>
                    <a:lnTo>
                      <a:pt x="146830" y="186096"/>
                    </a:lnTo>
                    <a:lnTo>
                      <a:pt x="150449" y="185002"/>
                    </a:lnTo>
                    <a:lnTo>
                      <a:pt x="150503" y="184988"/>
                    </a:lnTo>
                    <a:lnTo>
                      <a:pt x="149279" y="181725"/>
                    </a:lnTo>
                    <a:lnTo>
                      <a:pt x="149224" y="181752"/>
                    </a:lnTo>
                    <a:lnTo>
                      <a:pt x="149149" y="181567"/>
                    </a:lnTo>
                    <a:lnTo>
                      <a:pt x="149744" y="181301"/>
                    </a:lnTo>
                    <a:lnTo>
                      <a:pt x="152193" y="180151"/>
                    </a:lnTo>
                    <a:lnTo>
                      <a:pt x="152522" y="179960"/>
                    </a:lnTo>
                    <a:lnTo>
                      <a:pt x="150613" y="174638"/>
                    </a:lnTo>
                    <a:lnTo>
                      <a:pt x="153862" y="173276"/>
                    </a:lnTo>
                    <a:lnTo>
                      <a:pt x="155135" y="173140"/>
                    </a:lnTo>
                    <a:lnTo>
                      <a:pt x="155230" y="173140"/>
                    </a:lnTo>
                    <a:lnTo>
                      <a:pt x="155559" y="168673"/>
                    </a:lnTo>
                    <a:lnTo>
                      <a:pt x="155607" y="167756"/>
                    </a:lnTo>
                    <a:lnTo>
                      <a:pt x="155634" y="167277"/>
                    </a:lnTo>
                    <a:lnTo>
                      <a:pt x="155867" y="165717"/>
                    </a:lnTo>
                    <a:lnTo>
                      <a:pt x="156202" y="164650"/>
                    </a:lnTo>
                    <a:lnTo>
                      <a:pt x="156127" y="164589"/>
                    </a:lnTo>
                    <a:lnTo>
                      <a:pt x="156373" y="164431"/>
                    </a:lnTo>
                    <a:lnTo>
                      <a:pt x="158001" y="163905"/>
                    </a:lnTo>
                    <a:lnTo>
                      <a:pt x="160272" y="162838"/>
                    </a:lnTo>
                    <a:lnTo>
                      <a:pt x="160621" y="162714"/>
                    </a:lnTo>
                    <a:lnTo>
                      <a:pt x="170048" y="162345"/>
                    </a:lnTo>
                    <a:lnTo>
                      <a:pt x="174617" y="162181"/>
                    </a:lnTo>
                    <a:lnTo>
                      <a:pt x="178079" y="159465"/>
                    </a:lnTo>
                    <a:lnTo>
                      <a:pt x="182313" y="156140"/>
                    </a:lnTo>
                    <a:lnTo>
                      <a:pt x="182423" y="155928"/>
                    </a:lnTo>
                    <a:lnTo>
                      <a:pt x="182292" y="152631"/>
                    </a:lnTo>
                    <a:lnTo>
                      <a:pt x="182429" y="152624"/>
                    </a:lnTo>
                    <a:lnTo>
                      <a:pt x="184796" y="152740"/>
                    </a:lnTo>
                    <a:lnTo>
                      <a:pt x="187026" y="152829"/>
                    </a:lnTo>
                    <a:lnTo>
                      <a:pt x="187095" y="152829"/>
                    </a:lnTo>
                    <a:lnTo>
                      <a:pt x="187485" y="151160"/>
                    </a:lnTo>
                    <a:lnTo>
                      <a:pt x="187676" y="150374"/>
                    </a:lnTo>
                    <a:lnTo>
                      <a:pt x="187471" y="149669"/>
                    </a:lnTo>
                    <a:lnTo>
                      <a:pt x="189345" y="148971"/>
                    </a:lnTo>
                    <a:lnTo>
                      <a:pt x="189667" y="149819"/>
                    </a:lnTo>
                    <a:lnTo>
                      <a:pt x="191664" y="149272"/>
                    </a:lnTo>
                    <a:lnTo>
                      <a:pt x="191917" y="149908"/>
                    </a:lnTo>
                    <a:lnTo>
                      <a:pt x="195618" y="149984"/>
                    </a:lnTo>
                    <a:lnTo>
                      <a:pt x="195796" y="149984"/>
                    </a:lnTo>
                    <a:lnTo>
                      <a:pt x="198197" y="149423"/>
                    </a:lnTo>
                    <a:lnTo>
                      <a:pt x="201994" y="148513"/>
                    </a:lnTo>
                    <a:lnTo>
                      <a:pt x="202603" y="148369"/>
                    </a:lnTo>
                    <a:lnTo>
                      <a:pt x="202049" y="145913"/>
                    </a:lnTo>
                    <a:lnTo>
                      <a:pt x="205914" y="144538"/>
                    </a:lnTo>
                    <a:lnTo>
                      <a:pt x="205879" y="143724"/>
                    </a:lnTo>
                    <a:lnTo>
                      <a:pt x="208992" y="142746"/>
                    </a:lnTo>
                    <a:lnTo>
                      <a:pt x="209204" y="142637"/>
                    </a:lnTo>
                    <a:lnTo>
                      <a:pt x="212235" y="141672"/>
                    </a:lnTo>
                    <a:lnTo>
                      <a:pt x="213952" y="141022"/>
                    </a:lnTo>
                    <a:lnTo>
                      <a:pt x="213404" y="139928"/>
                    </a:lnTo>
                    <a:lnTo>
                      <a:pt x="213049" y="139203"/>
                    </a:lnTo>
                    <a:lnTo>
                      <a:pt x="214875" y="138491"/>
                    </a:lnTo>
                    <a:lnTo>
                      <a:pt x="215874" y="138177"/>
                    </a:lnTo>
                    <a:lnTo>
                      <a:pt x="216031" y="138252"/>
                    </a:lnTo>
                    <a:lnTo>
                      <a:pt x="216120" y="138389"/>
                    </a:lnTo>
                    <a:lnTo>
                      <a:pt x="216530" y="138929"/>
                    </a:lnTo>
                    <a:lnTo>
                      <a:pt x="217693" y="140537"/>
                    </a:lnTo>
                    <a:lnTo>
                      <a:pt x="217899" y="140584"/>
                    </a:lnTo>
                    <a:lnTo>
                      <a:pt x="218822" y="140065"/>
                    </a:lnTo>
                    <a:lnTo>
                      <a:pt x="219239" y="139750"/>
                    </a:lnTo>
                    <a:lnTo>
                      <a:pt x="219787" y="139257"/>
                    </a:lnTo>
                    <a:lnTo>
                      <a:pt x="221387" y="137527"/>
                    </a:lnTo>
                    <a:lnTo>
                      <a:pt x="221408" y="137308"/>
                    </a:lnTo>
                    <a:lnTo>
                      <a:pt x="221018" y="136583"/>
                    </a:lnTo>
                    <a:lnTo>
                      <a:pt x="220922" y="136309"/>
                    </a:lnTo>
                    <a:lnTo>
                      <a:pt x="220888" y="136076"/>
                    </a:lnTo>
                    <a:lnTo>
                      <a:pt x="220929" y="136049"/>
                    </a:lnTo>
                    <a:lnTo>
                      <a:pt x="220861" y="135379"/>
                    </a:lnTo>
                    <a:lnTo>
                      <a:pt x="220861" y="134736"/>
                    </a:lnTo>
                    <a:lnTo>
                      <a:pt x="220532" y="133709"/>
                    </a:lnTo>
                    <a:lnTo>
                      <a:pt x="220423" y="133703"/>
                    </a:lnTo>
                    <a:lnTo>
                      <a:pt x="220416" y="133491"/>
                    </a:lnTo>
                    <a:lnTo>
                      <a:pt x="220505" y="133491"/>
                    </a:lnTo>
                    <a:lnTo>
                      <a:pt x="220683" y="133498"/>
                    </a:lnTo>
                    <a:lnTo>
                      <a:pt x="220772" y="133614"/>
                    </a:lnTo>
                    <a:lnTo>
                      <a:pt x="220785" y="133696"/>
                    </a:lnTo>
                    <a:lnTo>
                      <a:pt x="220881" y="133792"/>
                    </a:lnTo>
                    <a:lnTo>
                      <a:pt x="221011" y="133833"/>
                    </a:lnTo>
                    <a:lnTo>
                      <a:pt x="221141" y="133675"/>
                    </a:lnTo>
                    <a:lnTo>
                      <a:pt x="221319" y="133675"/>
                    </a:lnTo>
                    <a:lnTo>
                      <a:pt x="221476" y="133867"/>
                    </a:lnTo>
                    <a:lnTo>
                      <a:pt x="221730" y="133874"/>
                    </a:lnTo>
                    <a:lnTo>
                      <a:pt x="222003" y="133757"/>
                    </a:lnTo>
                    <a:lnTo>
                      <a:pt x="222202" y="133785"/>
                    </a:lnTo>
                    <a:lnTo>
                      <a:pt x="222359" y="133997"/>
                    </a:lnTo>
                    <a:lnTo>
                      <a:pt x="222503" y="134052"/>
                    </a:lnTo>
                    <a:lnTo>
                      <a:pt x="222803" y="134024"/>
                    </a:lnTo>
                    <a:lnTo>
                      <a:pt x="223016" y="134284"/>
                    </a:lnTo>
                    <a:lnTo>
                      <a:pt x="223125" y="134455"/>
                    </a:lnTo>
                    <a:lnTo>
                      <a:pt x="223193" y="134517"/>
                    </a:lnTo>
                    <a:lnTo>
                      <a:pt x="223330" y="134462"/>
                    </a:lnTo>
                    <a:lnTo>
                      <a:pt x="224151" y="133860"/>
                    </a:lnTo>
                    <a:lnTo>
                      <a:pt x="224329" y="133860"/>
                    </a:lnTo>
                    <a:lnTo>
                      <a:pt x="224739" y="134017"/>
                    </a:lnTo>
                    <a:lnTo>
                      <a:pt x="224863" y="133798"/>
                    </a:lnTo>
                    <a:lnTo>
                      <a:pt x="224952" y="133723"/>
                    </a:lnTo>
                    <a:lnTo>
                      <a:pt x="225109" y="133703"/>
                    </a:lnTo>
                    <a:lnTo>
                      <a:pt x="225471" y="133737"/>
                    </a:lnTo>
                    <a:lnTo>
                      <a:pt x="226491" y="133573"/>
                    </a:lnTo>
                    <a:lnTo>
                      <a:pt x="226285" y="133436"/>
                    </a:lnTo>
                    <a:lnTo>
                      <a:pt x="226203" y="133251"/>
                    </a:lnTo>
                    <a:lnTo>
                      <a:pt x="226121" y="132984"/>
                    </a:lnTo>
                    <a:lnTo>
                      <a:pt x="226073" y="132861"/>
                    </a:lnTo>
                    <a:lnTo>
                      <a:pt x="225964" y="132649"/>
                    </a:lnTo>
                    <a:lnTo>
                      <a:pt x="226176" y="132314"/>
                    </a:lnTo>
                    <a:lnTo>
                      <a:pt x="226292" y="132328"/>
                    </a:lnTo>
                    <a:lnTo>
                      <a:pt x="229870" y="132519"/>
                    </a:lnTo>
                    <a:lnTo>
                      <a:pt x="231950" y="132594"/>
                    </a:lnTo>
                    <a:lnTo>
                      <a:pt x="232059" y="132246"/>
                    </a:lnTo>
                    <a:lnTo>
                      <a:pt x="232599" y="130583"/>
                    </a:lnTo>
                    <a:lnTo>
                      <a:pt x="232900" y="130570"/>
                    </a:lnTo>
                    <a:lnTo>
                      <a:pt x="235069" y="130460"/>
                    </a:lnTo>
                    <a:lnTo>
                      <a:pt x="239433" y="130248"/>
                    </a:lnTo>
                    <a:lnTo>
                      <a:pt x="239536" y="131000"/>
                    </a:lnTo>
                    <a:lnTo>
                      <a:pt x="240692" y="130802"/>
                    </a:lnTo>
                    <a:lnTo>
                      <a:pt x="243401" y="130399"/>
                    </a:lnTo>
                    <a:lnTo>
                      <a:pt x="244256" y="130227"/>
                    </a:lnTo>
                    <a:lnTo>
                      <a:pt x="245214" y="130036"/>
                    </a:lnTo>
                    <a:lnTo>
                      <a:pt x="249414" y="129229"/>
                    </a:lnTo>
                    <a:lnTo>
                      <a:pt x="249626" y="129188"/>
                    </a:lnTo>
                    <a:lnTo>
                      <a:pt x="249065" y="126089"/>
                    </a:lnTo>
                    <a:lnTo>
                      <a:pt x="251158" y="125453"/>
                    </a:lnTo>
                    <a:lnTo>
                      <a:pt x="251049" y="124844"/>
                    </a:lnTo>
                    <a:lnTo>
                      <a:pt x="254196" y="123961"/>
                    </a:lnTo>
                    <a:lnTo>
                      <a:pt x="256132" y="123414"/>
                    </a:lnTo>
                    <a:lnTo>
                      <a:pt x="256330" y="123366"/>
                    </a:lnTo>
                    <a:lnTo>
                      <a:pt x="258492" y="122744"/>
                    </a:lnTo>
                    <a:lnTo>
                      <a:pt x="258546" y="123038"/>
                    </a:lnTo>
                    <a:lnTo>
                      <a:pt x="260804" y="122949"/>
                    </a:lnTo>
                    <a:lnTo>
                      <a:pt x="260763" y="121957"/>
                    </a:lnTo>
                    <a:lnTo>
                      <a:pt x="260462" y="118749"/>
                    </a:lnTo>
                    <a:lnTo>
                      <a:pt x="260065" y="115513"/>
                    </a:lnTo>
                    <a:lnTo>
                      <a:pt x="259470" y="111155"/>
                    </a:lnTo>
                    <a:lnTo>
                      <a:pt x="258533" y="103685"/>
                    </a:lnTo>
                    <a:lnTo>
                      <a:pt x="258259" y="101729"/>
                    </a:lnTo>
                    <a:lnTo>
                      <a:pt x="257849" y="99985"/>
                    </a:lnTo>
                    <a:lnTo>
                      <a:pt x="256487" y="95080"/>
                    </a:lnTo>
                    <a:lnTo>
                      <a:pt x="252869" y="95791"/>
                    </a:lnTo>
                    <a:lnTo>
                      <a:pt x="249414" y="96407"/>
                    </a:lnTo>
                    <a:lnTo>
                      <a:pt x="249394" y="96304"/>
                    </a:lnTo>
                    <a:lnTo>
                      <a:pt x="248634" y="91967"/>
                    </a:lnTo>
                    <a:lnTo>
                      <a:pt x="248244" y="89799"/>
                    </a:lnTo>
                    <a:lnTo>
                      <a:pt x="247054" y="83211"/>
                    </a:lnTo>
                    <a:lnTo>
                      <a:pt x="247034" y="83081"/>
                    </a:lnTo>
                    <a:lnTo>
                      <a:pt x="247013" y="82999"/>
                    </a:lnTo>
                    <a:lnTo>
                      <a:pt x="243545" y="83533"/>
                    </a:lnTo>
                    <a:lnTo>
                      <a:pt x="243504" y="83533"/>
                    </a:lnTo>
                    <a:lnTo>
                      <a:pt x="243497" y="83423"/>
                    </a:lnTo>
                    <a:lnTo>
                      <a:pt x="243305" y="80488"/>
                    </a:lnTo>
                    <a:lnTo>
                      <a:pt x="243271" y="80235"/>
                    </a:lnTo>
                    <a:lnTo>
                      <a:pt x="243251" y="79798"/>
                    </a:lnTo>
                    <a:lnTo>
                      <a:pt x="243230" y="79346"/>
                    </a:lnTo>
                    <a:lnTo>
                      <a:pt x="243223" y="79141"/>
                    </a:lnTo>
                    <a:lnTo>
                      <a:pt x="243182" y="78771"/>
                    </a:lnTo>
                    <a:lnTo>
                      <a:pt x="243155" y="78450"/>
                    </a:lnTo>
                    <a:lnTo>
                      <a:pt x="243018" y="77232"/>
                    </a:lnTo>
                    <a:lnTo>
                      <a:pt x="243004" y="76979"/>
                    </a:lnTo>
                    <a:lnTo>
                      <a:pt x="242902" y="76493"/>
                    </a:lnTo>
                    <a:lnTo>
                      <a:pt x="242861" y="75980"/>
                    </a:lnTo>
                    <a:lnTo>
                      <a:pt x="242833" y="75556"/>
                    </a:lnTo>
                    <a:lnTo>
                      <a:pt x="242792" y="75201"/>
                    </a:lnTo>
                    <a:lnTo>
                      <a:pt x="242751" y="74927"/>
                    </a:lnTo>
                    <a:lnTo>
                      <a:pt x="242601" y="74092"/>
                    </a:lnTo>
                    <a:lnTo>
                      <a:pt x="242519" y="73736"/>
                    </a:lnTo>
                    <a:lnTo>
                      <a:pt x="242505" y="73374"/>
                    </a:lnTo>
                    <a:lnTo>
                      <a:pt x="242491" y="73100"/>
                    </a:lnTo>
                    <a:lnTo>
                      <a:pt x="242477" y="72957"/>
                    </a:lnTo>
                    <a:lnTo>
                      <a:pt x="242437" y="72676"/>
                    </a:lnTo>
                    <a:lnTo>
                      <a:pt x="242416" y="72423"/>
                    </a:lnTo>
                    <a:lnTo>
                      <a:pt x="242361" y="72067"/>
                    </a:lnTo>
                    <a:lnTo>
                      <a:pt x="242313" y="71794"/>
                    </a:lnTo>
                    <a:lnTo>
                      <a:pt x="242245" y="71383"/>
                    </a:lnTo>
                    <a:lnTo>
                      <a:pt x="242190" y="71151"/>
                    </a:lnTo>
                    <a:lnTo>
                      <a:pt x="242163" y="71069"/>
                    </a:lnTo>
                    <a:lnTo>
                      <a:pt x="242088" y="70925"/>
                    </a:lnTo>
                    <a:lnTo>
                      <a:pt x="242040" y="70911"/>
                    </a:lnTo>
                    <a:lnTo>
                      <a:pt x="241917" y="70959"/>
                    </a:lnTo>
                    <a:lnTo>
                      <a:pt x="241075" y="71329"/>
                    </a:lnTo>
                    <a:lnTo>
                      <a:pt x="240692" y="71452"/>
                    </a:lnTo>
                    <a:lnTo>
                      <a:pt x="240507" y="71513"/>
                    </a:lnTo>
                    <a:lnTo>
                      <a:pt x="240336" y="71602"/>
                    </a:lnTo>
                    <a:lnTo>
                      <a:pt x="240022" y="71705"/>
                    </a:lnTo>
                    <a:lnTo>
                      <a:pt x="239796" y="71794"/>
                    </a:lnTo>
                    <a:lnTo>
                      <a:pt x="239659" y="71814"/>
                    </a:lnTo>
                    <a:lnTo>
                      <a:pt x="239502" y="71903"/>
                    </a:lnTo>
                    <a:lnTo>
                      <a:pt x="239324" y="71937"/>
                    </a:lnTo>
                    <a:lnTo>
                      <a:pt x="239139" y="71910"/>
                    </a:lnTo>
                    <a:lnTo>
                      <a:pt x="239091" y="71650"/>
                    </a:lnTo>
                    <a:lnTo>
                      <a:pt x="239057" y="71151"/>
                    </a:lnTo>
                    <a:lnTo>
                      <a:pt x="239044" y="70932"/>
                    </a:lnTo>
                    <a:lnTo>
                      <a:pt x="238968" y="70706"/>
                    </a:lnTo>
                    <a:lnTo>
                      <a:pt x="238893" y="70474"/>
                    </a:lnTo>
                    <a:lnTo>
                      <a:pt x="238825" y="70002"/>
                    </a:lnTo>
                    <a:lnTo>
                      <a:pt x="238783" y="69660"/>
                    </a:lnTo>
                    <a:lnTo>
                      <a:pt x="238578" y="68927"/>
                    </a:lnTo>
                    <a:lnTo>
                      <a:pt x="238441" y="68305"/>
                    </a:lnTo>
                    <a:lnTo>
                      <a:pt x="238264" y="67552"/>
                    </a:lnTo>
                    <a:lnTo>
                      <a:pt x="238216" y="67251"/>
                    </a:lnTo>
                    <a:lnTo>
                      <a:pt x="238113" y="66855"/>
                    </a:lnTo>
                    <a:lnTo>
                      <a:pt x="238058" y="66574"/>
                    </a:lnTo>
                    <a:lnTo>
                      <a:pt x="237744" y="66082"/>
                    </a:lnTo>
                    <a:lnTo>
                      <a:pt x="237381" y="65220"/>
                    </a:lnTo>
                    <a:lnTo>
                      <a:pt x="237299" y="64973"/>
                    </a:lnTo>
                    <a:lnTo>
                      <a:pt x="237183" y="64549"/>
                    </a:lnTo>
                    <a:lnTo>
                      <a:pt x="237107" y="64337"/>
                    </a:lnTo>
                    <a:lnTo>
                      <a:pt x="237087" y="64242"/>
                    </a:lnTo>
                    <a:lnTo>
                      <a:pt x="239132" y="63619"/>
                    </a:lnTo>
                    <a:lnTo>
                      <a:pt x="239645" y="63434"/>
                    </a:lnTo>
                    <a:lnTo>
                      <a:pt x="239864" y="63359"/>
                    </a:lnTo>
                    <a:lnTo>
                      <a:pt x="240056" y="63284"/>
                    </a:lnTo>
                    <a:lnTo>
                      <a:pt x="240343" y="63140"/>
                    </a:lnTo>
                    <a:lnTo>
                      <a:pt x="240391" y="63058"/>
                    </a:lnTo>
                    <a:lnTo>
                      <a:pt x="240384" y="63024"/>
                    </a:lnTo>
                    <a:lnTo>
                      <a:pt x="240220" y="62737"/>
                    </a:lnTo>
                    <a:lnTo>
                      <a:pt x="240104" y="62518"/>
                    </a:lnTo>
                    <a:lnTo>
                      <a:pt x="240028" y="62326"/>
                    </a:lnTo>
                    <a:lnTo>
                      <a:pt x="239981" y="62176"/>
                    </a:lnTo>
                    <a:lnTo>
                      <a:pt x="239488" y="60301"/>
                    </a:lnTo>
                    <a:lnTo>
                      <a:pt x="239413" y="59952"/>
                    </a:lnTo>
                    <a:lnTo>
                      <a:pt x="239365" y="59740"/>
                    </a:lnTo>
                    <a:lnTo>
                      <a:pt x="239317" y="59556"/>
                    </a:lnTo>
                    <a:lnTo>
                      <a:pt x="239255" y="59350"/>
                    </a:lnTo>
                    <a:lnTo>
                      <a:pt x="239132" y="58995"/>
                    </a:lnTo>
                    <a:lnTo>
                      <a:pt x="239030" y="58646"/>
                    </a:lnTo>
                    <a:lnTo>
                      <a:pt x="238982" y="58427"/>
                    </a:lnTo>
                    <a:lnTo>
                      <a:pt x="238968" y="58222"/>
                    </a:lnTo>
                    <a:lnTo>
                      <a:pt x="238934" y="57907"/>
                    </a:lnTo>
                    <a:lnTo>
                      <a:pt x="238886" y="57613"/>
                    </a:lnTo>
                    <a:lnTo>
                      <a:pt x="238866" y="57387"/>
                    </a:lnTo>
                    <a:lnTo>
                      <a:pt x="238831" y="57059"/>
                    </a:lnTo>
                    <a:lnTo>
                      <a:pt x="238770" y="56812"/>
                    </a:lnTo>
                    <a:lnTo>
                      <a:pt x="238736" y="56580"/>
                    </a:lnTo>
                    <a:lnTo>
                      <a:pt x="238715" y="56471"/>
                    </a:lnTo>
                    <a:lnTo>
                      <a:pt x="238729" y="56361"/>
                    </a:lnTo>
                    <a:lnTo>
                      <a:pt x="238838" y="56300"/>
                    </a:lnTo>
                    <a:lnTo>
                      <a:pt x="239433" y="56169"/>
                    </a:lnTo>
                    <a:lnTo>
                      <a:pt x="239420" y="56122"/>
                    </a:lnTo>
                    <a:lnTo>
                      <a:pt x="239474" y="56108"/>
                    </a:lnTo>
                    <a:lnTo>
                      <a:pt x="239433" y="55889"/>
                    </a:lnTo>
                    <a:lnTo>
                      <a:pt x="239563" y="55971"/>
                    </a:lnTo>
                    <a:lnTo>
                      <a:pt x="242101" y="55342"/>
                    </a:lnTo>
                    <a:lnTo>
                      <a:pt x="243517" y="54966"/>
                    </a:lnTo>
                    <a:lnTo>
                      <a:pt x="244632" y="54664"/>
                    </a:lnTo>
                    <a:lnTo>
                      <a:pt x="246178" y="53987"/>
                    </a:lnTo>
                    <a:lnTo>
                      <a:pt x="248935" y="52749"/>
                    </a:lnTo>
                    <a:lnTo>
                      <a:pt x="249763" y="52380"/>
                    </a:lnTo>
                    <a:lnTo>
                      <a:pt x="250235" y="52168"/>
                    </a:lnTo>
                    <a:lnTo>
                      <a:pt x="251453" y="51607"/>
                    </a:lnTo>
                    <a:lnTo>
                      <a:pt x="252294" y="51224"/>
                    </a:lnTo>
                    <a:lnTo>
                      <a:pt x="253984" y="50464"/>
                    </a:lnTo>
                    <a:lnTo>
                      <a:pt x="254305" y="50321"/>
                    </a:lnTo>
                    <a:lnTo>
                      <a:pt x="254688" y="50150"/>
                    </a:lnTo>
                    <a:lnTo>
                      <a:pt x="255064" y="49979"/>
                    </a:lnTo>
                    <a:lnTo>
                      <a:pt x="257165" y="49035"/>
                    </a:lnTo>
                    <a:lnTo>
                      <a:pt x="258594" y="48323"/>
                    </a:lnTo>
                    <a:lnTo>
                      <a:pt x="259935" y="47728"/>
                    </a:lnTo>
                    <a:lnTo>
                      <a:pt x="261399" y="47194"/>
                    </a:lnTo>
                    <a:lnTo>
                      <a:pt x="262001" y="46921"/>
                    </a:lnTo>
                    <a:lnTo>
                      <a:pt x="262562" y="46668"/>
                    </a:lnTo>
                    <a:lnTo>
                      <a:pt x="263397" y="46291"/>
                    </a:lnTo>
                    <a:lnTo>
                      <a:pt x="264204" y="45963"/>
                    </a:lnTo>
                    <a:lnTo>
                      <a:pt x="265367" y="45471"/>
                    </a:lnTo>
                    <a:lnTo>
                      <a:pt x="266249" y="45101"/>
                    </a:lnTo>
                    <a:lnTo>
                      <a:pt x="266988" y="44793"/>
                    </a:lnTo>
                    <a:lnTo>
                      <a:pt x="267241" y="44691"/>
                    </a:lnTo>
                    <a:lnTo>
                      <a:pt x="267262" y="44786"/>
                    </a:lnTo>
                    <a:lnTo>
                      <a:pt x="267357" y="44752"/>
                    </a:lnTo>
                    <a:lnTo>
                      <a:pt x="268041" y="48460"/>
                    </a:lnTo>
                    <a:lnTo>
                      <a:pt x="268390" y="50382"/>
                    </a:lnTo>
                    <a:lnTo>
                      <a:pt x="268767" y="52359"/>
                    </a:lnTo>
                    <a:lnTo>
                      <a:pt x="269375" y="57421"/>
                    </a:lnTo>
                    <a:lnTo>
                      <a:pt x="269724" y="60171"/>
                    </a:lnTo>
                    <a:lnTo>
                      <a:pt x="270100" y="63133"/>
                    </a:lnTo>
                    <a:lnTo>
                      <a:pt x="270128" y="63325"/>
                    </a:lnTo>
                    <a:lnTo>
                      <a:pt x="270148" y="63475"/>
                    </a:lnTo>
                    <a:lnTo>
                      <a:pt x="270559" y="66732"/>
                    </a:lnTo>
                    <a:lnTo>
                      <a:pt x="270887" y="70248"/>
                    </a:lnTo>
                    <a:lnTo>
                      <a:pt x="271209" y="73230"/>
                    </a:lnTo>
                    <a:lnTo>
                      <a:pt x="272317" y="73531"/>
                    </a:lnTo>
                    <a:lnTo>
                      <a:pt x="272700" y="73593"/>
                    </a:lnTo>
                    <a:lnTo>
                      <a:pt x="273411" y="73388"/>
                    </a:lnTo>
                    <a:lnTo>
                      <a:pt x="274780" y="73066"/>
                    </a:lnTo>
                    <a:lnTo>
                      <a:pt x="275094" y="72792"/>
                    </a:lnTo>
                    <a:lnTo>
                      <a:pt x="276045" y="72635"/>
                    </a:lnTo>
                    <a:lnTo>
                      <a:pt x="277133" y="72430"/>
                    </a:lnTo>
                    <a:lnTo>
                      <a:pt x="277824" y="72020"/>
                    </a:lnTo>
                    <a:lnTo>
                      <a:pt x="278398" y="71329"/>
                    </a:lnTo>
                    <a:lnTo>
                      <a:pt x="279821" y="69831"/>
                    </a:lnTo>
                    <a:lnTo>
                      <a:pt x="281928" y="69037"/>
                    </a:lnTo>
                    <a:lnTo>
                      <a:pt x="283187" y="68709"/>
                    </a:lnTo>
                    <a:lnTo>
                      <a:pt x="284630" y="69105"/>
                    </a:lnTo>
                    <a:lnTo>
                      <a:pt x="286361" y="69133"/>
                    </a:lnTo>
                    <a:lnTo>
                      <a:pt x="289569" y="68059"/>
                    </a:lnTo>
                    <a:lnTo>
                      <a:pt x="292696" y="68072"/>
                    </a:lnTo>
                    <a:lnTo>
                      <a:pt x="292860" y="68627"/>
                    </a:lnTo>
                    <a:lnTo>
                      <a:pt x="294659" y="68585"/>
                    </a:lnTo>
                    <a:lnTo>
                      <a:pt x="296266" y="68592"/>
                    </a:lnTo>
                    <a:lnTo>
                      <a:pt x="299338" y="68709"/>
                    </a:lnTo>
                    <a:lnTo>
                      <a:pt x="302225" y="68838"/>
                    </a:lnTo>
                    <a:lnTo>
                      <a:pt x="302635" y="68832"/>
                    </a:lnTo>
                    <a:lnTo>
                      <a:pt x="303128" y="68175"/>
                    </a:lnTo>
                    <a:lnTo>
                      <a:pt x="303545" y="67313"/>
                    </a:lnTo>
                    <a:lnTo>
                      <a:pt x="303620" y="67176"/>
                    </a:lnTo>
                    <a:lnTo>
                      <a:pt x="303695" y="67183"/>
                    </a:lnTo>
                    <a:lnTo>
                      <a:pt x="303648" y="67204"/>
                    </a:lnTo>
                    <a:lnTo>
                      <a:pt x="303634" y="67224"/>
                    </a:lnTo>
                    <a:lnTo>
                      <a:pt x="303607" y="67258"/>
                    </a:lnTo>
                    <a:lnTo>
                      <a:pt x="303607" y="67340"/>
                    </a:lnTo>
                    <a:lnTo>
                      <a:pt x="303798" y="67313"/>
                    </a:lnTo>
                    <a:lnTo>
                      <a:pt x="304277" y="67053"/>
                    </a:lnTo>
                    <a:lnTo>
                      <a:pt x="305112" y="66896"/>
                    </a:lnTo>
                    <a:lnTo>
                      <a:pt x="306172" y="66773"/>
                    </a:lnTo>
                    <a:lnTo>
                      <a:pt x="306918" y="66656"/>
                    </a:lnTo>
                    <a:lnTo>
                      <a:pt x="306883" y="67108"/>
                    </a:lnTo>
                    <a:lnTo>
                      <a:pt x="307355" y="67669"/>
                    </a:lnTo>
                    <a:lnTo>
                      <a:pt x="307807" y="68565"/>
                    </a:lnTo>
                    <a:lnTo>
                      <a:pt x="308053" y="69393"/>
                    </a:lnTo>
                    <a:lnTo>
                      <a:pt x="308101" y="69516"/>
                    </a:lnTo>
                    <a:lnTo>
                      <a:pt x="308593" y="69824"/>
                    </a:lnTo>
                    <a:lnTo>
                      <a:pt x="308860" y="69933"/>
                    </a:lnTo>
                    <a:lnTo>
                      <a:pt x="309278" y="69954"/>
                    </a:lnTo>
                    <a:lnTo>
                      <a:pt x="310379" y="70159"/>
                    </a:lnTo>
                    <a:lnTo>
                      <a:pt x="312199" y="70487"/>
                    </a:lnTo>
                    <a:lnTo>
                      <a:pt x="313977" y="70761"/>
                    </a:lnTo>
                    <a:lnTo>
                      <a:pt x="314641" y="70870"/>
                    </a:lnTo>
                    <a:lnTo>
                      <a:pt x="315338" y="71014"/>
                    </a:lnTo>
                    <a:lnTo>
                      <a:pt x="315858" y="71069"/>
                    </a:lnTo>
                    <a:lnTo>
                      <a:pt x="316043" y="71192"/>
                    </a:lnTo>
                    <a:lnTo>
                      <a:pt x="316125" y="71383"/>
                    </a:lnTo>
                    <a:lnTo>
                      <a:pt x="316139" y="71465"/>
                    </a:lnTo>
                    <a:lnTo>
                      <a:pt x="316166" y="71520"/>
                    </a:lnTo>
                    <a:lnTo>
                      <a:pt x="316529" y="71336"/>
                    </a:lnTo>
                    <a:lnTo>
                      <a:pt x="316686" y="71294"/>
                    </a:lnTo>
                    <a:lnTo>
                      <a:pt x="316802" y="71281"/>
                    </a:lnTo>
                    <a:lnTo>
                      <a:pt x="316919" y="71294"/>
                    </a:lnTo>
                    <a:lnTo>
                      <a:pt x="317076" y="71301"/>
                    </a:lnTo>
                    <a:lnTo>
                      <a:pt x="317452" y="71397"/>
                    </a:lnTo>
                    <a:lnTo>
                      <a:pt x="317548" y="71418"/>
                    </a:lnTo>
                    <a:lnTo>
                      <a:pt x="317623" y="71424"/>
                    </a:lnTo>
                    <a:lnTo>
                      <a:pt x="317712" y="71424"/>
                    </a:lnTo>
                    <a:lnTo>
                      <a:pt x="317869" y="71376"/>
                    </a:lnTo>
                    <a:lnTo>
                      <a:pt x="317986" y="71281"/>
                    </a:lnTo>
                    <a:lnTo>
                      <a:pt x="318123" y="71034"/>
                    </a:lnTo>
                    <a:lnTo>
                      <a:pt x="318143" y="71014"/>
                    </a:lnTo>
                    <a:lnTo>
                      <a:pt x="318177" y="70946"/>
                    </a:lnTo>
                    <a:lnTo>
                      <a:pt x="318225" y="70877"/>
                    </a:lnTo>
                    <a:lnTo>
                      <a:pt x="318280" y="70809"/>
                    </a:lnTo>
                    <a:lnTo>
                      <a:pt x="318328" y="70754"/>
                    </a:lnTo>
                    <a:lnTo>
                      <a:pt x="318383" y="70706"/>
                    </a:lnTo>
                    <a:lnTo>
                      <a:pt x="318506" y="70617"/>
                    </a:lnTo>
                    <a:lnTo>
                      <a:pt x="318622" y="70556"/>
                    </a:lnTo>
                    <a:lnTo>
                      <a:pt x="318998" y="70426"/>
                    </a:lnTo>
                    <a:lnTo>
                      <a:pt x="319039" y="70426"/>
                    </a:lnTo>
                    <a:lnTo>
                      <a:pt x="319080" y="70419"/>
                    </a:lnTo>
                    <a:lnTo>
                      <a:pt x="319115" y="70405"/>
                    </a:lnTo>
                    <a:lnTo>
                      <a:pt x="319149" y="70385"/>
                    </a:lnTo>
                    <a:lnTo>
                      <a:pt x="319176" y="70364"/>
                    </a:lnTo>
                    <a:lnTo>
                      <a:pt x="319203" y="70343"/>
                    </a:lnTo>
                    <a:lnTo>
                      <a:pt x="319258" y="70289"/>
                    </a:lnTo>
                    <a:lnTo>
                      <a:pt x="319272" y="70268"/>
                    </a:lnTo>
                    <a:lnTo>
                      <a:pt x="319292" y="70234"/>
                    </a:lnTo>
                    <a:lnTo>
                      <a:pt x="319313" y="70193"/>
                    </a:lnTo>
                    <a:lnTo>
                      <a:pt x="319327" y="70152"/>
                    </a:lnTo>
                    <a:lnTo>
                      <a:pt x="319340" y="70111"/>
                    </a:lnTo>
                    <a:lnTo>
                      <a:pt x="319354" y="70070"/>
                    </a:lnTo>
                    <a:lnTo>
                      <a:pt x="319361" y="70008"/>
                    </a:lnTo>
                    <a:lnTo>
                      <a:pt x="319354" y="69735"/>
                    </a:lnTo>
                    <a:lnTo>
                      <a:pt x="319354" y="69714"/>
                    </a:lnTo>
                    <a:lnTo>
                      <a:pt x="319368" y="69694"/>
                    </a:lnTo>
                    <a:lnTo>
                      <a:pt x="319381" y="69687"/>
                    </a:lnTo>
                    <a:lnTo>
                      <a:pt x="319416" y="69673"/>
                    </a:lnTo>
                    <a:lnTo>
                      <a:pt x="319436" y="69666"/>
                    </a:lnTo>
                    <a:lnTo>
                      <a:pt x="319498" y="69660"/>
                    </a:lnTo>
                    <a:lnTo>
                      <a:pt x="319525" y="69666"/>
                    </a:lnTo>
                    <a:lnTo>
                      <a:pt x="319552" y="69680"/>
                    </a:lnTo>
                    <a:lnTo>
                      <a:pt x="319587" y="69694"/>
                    </a:lnTo>
                    <a:lnTo>
                      <a:pt x="319648" y="69728"/>
                    </a:lnTo>
                    <a:lnTo>
                      <a:pt x="319710" y="69769"/>
                    </a:lnTo>
                    <a:lnTo>
                      <a:pt x="319792" y="69810"/>
                    </a:lnTo>
                    <a:lnTo>
                      <a:pt x="319894" y="69851"/>
                    </a:lnTo>
                    <a:lnTo>
                      <a:pt x="319949" y="69858"/>
                    </a:lnTo>
                    <a:lnTo>
                      <a:pt x="320011" y="69858"/>
                    </a:lnTo>
                    <a:lnTo>
                      <a:pt x="320079" y="69851"/>
                    </a:lnTo>
                    <a:lnTo>
                      <a:pt x="320113" y="69824"/>
                    </a:lnTo>
                    <a:lnTo>
                      <a:pt x="320148" y="69783"/>
                    </a:lnTo>
                    <a:lnTo>
                      <a:pt x="320209" y="69687"/>
                    </a:lnTo>
                    <a:lnTo>
                      <a:pt x="320236" y="69639"/>
                    </a:lnTo>
                    <a:lnTo>
                      <a:pt x="320250" y="69591"/>
                    </a:lnTo>
                    <a:lnTo>
                      <a:pt x="320271" y="69529"/>
                    </a:lnTo>
                    <a:lnTo>
                      <a:pt x="320305" y="69454"/>
                    </a:lnTo>
                    <a:lnTo>
                      <a:pt x="320353" y="69365"/>
                    </a:lnTo>
                    <a:lnTo>
                      <a:pt x="320435" y="69256"/>
                    </a:lnTo>
                    <a:lnTo>
                      <a:pt x="320462" y="69222"/>
                    </a:lnTo>
                    <a:lnTo>
                      <a:pt x="320489" y="69188"/>
                    </a:lnTo>
                    <a:lnTo>
                      <a:pt x="320524" y="69160"/>
                    </a:lnTo>
                    <a:lnTo>
                      <a:pt x="320551" y="69146"/>
                    </a:lnTo>
                    <a:lnTo>
                      <a:pt x="320599" y="69126"/>
                    </a:lnTo>
                    <a:lnTo>
                      <a:pt x="320647" y="69112"/>
                    </a:lnTo>
                    <a:lnTo>
                      <a:pt x="320688" y="69112"/>
                    </a:lnTo>
                    <a:lnTo>
                      <a:pt x="320750" y="69105"/>
                    </a:lnTo>
                    <a:lnTo>
                      <a:pt x="320825" y="69105"/>
                    </a:lnTo>
                    <a:lnTo>
                      <a:pt x="320879" y="69112"/>
                    </a:lnTo>
                    <a:lnTo>
                      <a:pt x="320927" y="69119"/>
                    </a:lnTo>
                    <a:lnTo>
                      <a:pt x="320975" y="69126"/>
                    </a:lnTo>
                    <a:lnTo>
                      <a:pt x="321023" y="69140"/>
                    </a:lnTo>
                    <a:lnTo>
                      <a:pt x="321331" y="69235"/>
                    </a:lnTo>
                    <a:lnTo>
                      <a:pt x="321393" y="69249"/>
                    </a:lnTo>
                    <a:lnTo>
                      <a:pt x="321440" y="69256"/>
                    </a:lnTo>
                    <a:lnTo>
                      <a:pt x="321488" y="69256"/>
                    </a:lnTo>
                    <a:lnTo>
                      <a:pt x="321543" y="69256"/>
                    </a:lnTo>
                    <a:lnTo>
                      <a:pt x="321591" y="69249"/>
                    </a:lnTo>
                    <a:lnTo>
                      <a:pt x="321646" y="69242"/>
                    </a:lnTo>
                    <a:lnTo>
                      <a:pt x="321748" y="69181"/>
                    </a:lnTo>
                    <a:lnTo>
                      <a:pt x="321837" y="69078"/>
                    </a:lnTo>
                    <a:lnTo>
                      <a:pt x="322029" y="68825"/>
                    </a:lnTo>
                    <a:lnTo>
                      <a:pt x="322063" y="68791"/>
                    </a:lnTo>
                    <a:lnTo>
                      <a:pt x="322097" y="68763"/>
                    </a:lnTo>
                    <a:lnTo>
                      <a:pt x="322138" y="68750"/>
                    </a:lnTo>
                    <a:lnTo>
                      <a:pt x="322179" y="68743"/>
                    </a:lnTo>
                    <a:lnTo>
                      <a:pt x="322227" y="68736"/>
                    </a:lnTo>
                    <a:lnTo>
                      <a:pt x="322268" y="68743"/>
                    </a:lnTo>
                    <a:lnTo>
                      <a:pt x="322295" y="68750"/>
                    </a:lnTo>
                    <a:lnTo>
                      <a:pt x="322364" y="68777"/>
                    </a:lnTo>
                    <a:lnTo>
                      <a:pt x="322487" y="68811"/>
                    </a:lnTo>
                    <a:lnTo>
                      <a:pt x="322528" y="68818"/>
                    </a:lnTo>
                    <a:lnTo>
                      <a:pt x="322555" y="68818"/>
                    </a:lnTo>
                    <a:lnTo>
                      <a:pt x="322590" y="68818"/>
                    </a:lnTo>
                    <a:lnTo>
                      <a:pt x="322624" y="68811"/>
                    </a:lnTo>
                    <a:lnTo>
                      <a:pt x="322685" y="68784"/>
                    </a:lnTo>
                    <a:lnTo>
                      <a:pt x="322747" y="68750"/>
                    </a:lnTo>
                    <a:lnTo>
                      <a:pt x="322795" y="68709"/>
                    </a:lnTo>
                    <a:lnTo>
                      <a:pt x="322850" y="68661"/>
                    </a:lnTo>
                    <a:lnTo>
                      <a:pt x="323075" y="68428"/>
                    </a:lnTo>
                    <a:lnTo>
                      <a:pt x="323110" y="68387"/>
                    </a:lnTo>
                    <a:lnTo>
                      <a:pt x="323157" y="68353"/>
                    </a:lnTo>
                    <a:lnTo>
                      <a:pt x="323205" y="68312"/>
                    </a:lnTo>
                    <a:lnTo>
                      <a:pt x="323246" y="68284"/>
                    </a:lnTo>
                    <a:lnTo>
                      <a:pt x="323315" y="68257"/>
                    </a:lnTo>
                    <a:lnTo>
                      <a:pt x="323363" y="68237"/>
                    </a:lnTo>
                    <a:lnTo>
                      <a:pt x="323417" y="68230"/>
                    </a:lnTo>
                    <a:lnTo>
                      <a:pt x="323472" y="68230"/>
                    </a:lnTo>
                    <a:lnTo>
                      <a:pt x="323513" y="68223"/>
                    </a:lnTo>
                    <a:lnTo>
                      <a:pt x="323568" y="68230"/>
                    </a:lnTo>
                    <a:lnTo>
                      <a:pt x="323698" y="68230"/>
                    </a:lnTo>
                    <a:lnTo>
                      <a:pt x="323848" y="68250"/>
                    </a:lnTo>
                    <a:lnTo>
                      <a:pt x="323896" y="68264"/>
                    </a:lnTo>
                    <a:lnTo>
                      <a:pt x="323992" y="68284"/>
                    </a:lnTo>
                    <a:lnTo>
                      <a:pt x="324040" y="68298"/>
                    </a:lnTo>
                    <a:lnTo>
                      <a:pt x="324136" y="68319"/>
                    </a:lnTo>
                    <a:lnTo>
                      <a:pt x="324197" y="68326"/>
                    </a:lnTo>
                    <a:lnTo>
                      <a:pt x="324272" y="68339"/>
                    </a:lnTo>
                    <a:lnTo>
                      <a:pt x="324361" y="68353"/>
                    </a:lnTo>
                    <a:lnTo>
                      <a:pt x="324450" y="68353"/>
                    </a:lnTo>
                    <a:lnTo>
                      <a:pt x="324539" y="68353"/>
                    </a:lnTo>
                    <a:lnTo>
                      <a:pt x="324628" y="68360"/>
                    </a:lnTo>
                    <a:lnTo>
                      <a:pt x="324724" y="68346"/>
                    </a:lnTo>
                    <a:lnTo>
                      <a:pt x="324813" y="68319"/>
                    </a:lnTo>
                    <a:lnTo>
                      <a:pt x="324902" y="68278"/>
                    </a:lnTo>
                    <a:lnTo>
                      <a:pt x="324950" y="68223"/>
                    </a:lnTo>
                    <a:lnTo>
                      <a:pt x="324998" y="68175"/>
                    </a:lnTo>
                    <a:lnTo>
                      <a:pt x="325039" y="68120"/>
                    </a:lnTo>
                    <a:lnTo>
                      <a:pt x="325312" y="67744"/>
                    </a:lnTo>
                    <a:lnTo>
                      <a:pt x="325497" y="67470"/>
                    </a:lnTo>
                    <a:lnTo>
                      <a:pt x="325593" y="67368"/>
                    </a:lnTo>
                    <a:lnTo>
                      <a:pt x="325723" y="67416"/>
                    </a:lnTo>
                    <a:lnTo>
                      <a:pt x="325873" y="67416"/>
                    </a:lnTo>
                    <a:lnTo>
                      <a:pt x="325990" y="67279"/>
                    </a:lnTo>
                    <a:lnTo>
                      <a:pt x="325969" y="67101"/>
                    </a:lnTo>
                    <a:lnTo>
                      <a:pt x="325887" y="66704"/>
                    </a:lnTo>
                    <a:lnTo>
                      <a:pt x="325928" y="66478"/>
                    </a:lnTo>
                    <a:lnTo>
                      <a:pt x="326017" y="66307"/>
                    </a:lnTo>
                    <a:lnTo>
                      <a:pt x="326167" y="66225"/>
                    </a:lnTo>
                    <a:lnTo>
                      <a:pt x="326297" y="66239"/>
                    </a:lnTo>
                    <a:lnTo>
                      <a:pt x="326578" y="66280"/>
                    </a:lnTo>
                    <a:lnTo>
                      <a:pt x="326824" y="66191"/>
                    </a:lnTo>
                    <a:lnTo>
                      <a:pt x="326920" y="66082"/>
                    </a:lnTo>
                    <a:lnTo>
                      <a:pt x="326988" y="65822"/>
                    </a:lnTo>
                    <a:lnTo>
                      <a:pt x="327029" y="65480"/>
                    </a:lnTo>
                    <a:lnTo>
                      <a:pt x="327111" y="65138"/>
                    </a:lnTo>
                    <a:lnTo>
                      <a:pt x="327207" y="64898"/>
                    </a:lnTo>
                    <a:lnTo>
                      <a:pt x="327337" y="64741"/>
                    </a:lnTo>
                    <a:lnTo>
                      <a:pt x="327488" y="64604"/>
                    </a:lnTo>
                    <a:lnTo>
                      <a:pt x="327789" y="64481"/>
                    </a:lnTo>
                    <a:lnTo>
                      <a:pt x="328007" y="64324"/>
                    </a:lnTo>
                    <a:lnTo>
                      <a:pt x="328151" y="64077"/>
                    </a:lnTo>
                    <a:lnTo>
                      <a:pt x="328302" y="63776"/>
                    </a:lnTo>
                    <a:lnTo>
                      <a:pt x="328452" y="63551"/>
                    </a:lnTo>
                    <a:lnTo>
                      <a:pt x="328596" y="63366"/>
                    </a:lnTo>
                    <a:lnTo>
                      <a:pt x="328760" y="63024"/>
                    </a:lnTo>
                    <a:lnTo>
                      <a:pt x="328869" y="62689"/>
                    </a:lnTo>
                    <a:lnTo>
                      <a:pt x="329040" y="62360"/>
                    </a:lnTo>
                    <a:lnTo>
                      <a:pt x="329266" y="62032"/>
                    </a:lnTo>
                    <a:lnTo>
                      <a:pt x="329506" y="61779"/>
                    </a:lnTo>
                    <a:lnTo>
                      <a:pt x="329663" y="61546"/>
                    </a:lnTo>
                    <a:lnTo>
                      <a:pt x="329759" y="61273"/>
                    </a:lnTo>
                    <a:lnTo>
                      <a:pt x="329868" y="61026"/>
                    </a:lnTo>
                    <a:lnTo>
                      <a:pt x="330032" y="60760"/>
                    </a:lnTo>
                    <a:lnTo>
                      <a:pt x="330272" y="60472"/>
                    </a:lnTo>
                    <a:lnTo>
                      <a:pt x="330409" y="60233"/>
                    </a:lnTo>
                    <a:lnTo>
                      <a:pt x="330498" y="59952"/>
                    </a:lnTo>
                    <a:lnTo>
                      <a:pt x="330545" y="59665"/>
                    </a:lnTo>
                    <a:lnTo>
                      <a:pt x="330634" y="59385"/>
                    </a:lnTo>
                    <a:lnTo>
                      <a:pt x="330764" y="59132"/>
                    </a:lnTo>
                    <a:lnTo>
                      <a:pt x="330833" y="58920"/>
                    </a:lnTo>
                    <a:lnTo>
                      <a:pt x="330840" y="58714"/>
                    </a:lnTo>
                    <a:lnTo>
                      <a:pt x="330785" y="58509"/>
                    </a:lnTo>
                    <a:lnTo>
                      <a:pt x="330614" y="58235"/>
                    </a:lnTo>
                    <a:lnTo>
                      <a:pt x="330539" y="58071"/>
                    </a:lnTo>
                    <a:lnTo>
                      <a:pt x="330539" y="57845"/>
                    </a:lnTo>
                    <a:lnTo>
                      <a:pt x="330607" y="57695"/>
                    </a:lnTo>
                    <a:lnTo>
                      <a:pt x="330710" y="57387"/>
                    </a:lnTo>
                    <a:lnTo>
                      <a:pt x="330737" y="57161"/>
                    </a:lnTo>
                    <a:lnTo>
                      <a:pt x="330737" y="56915"/>
                    </a:lnTo>
                    <a:lnTo>
                      <a:pt x="330662" y="56614"/>
                    </a:lnTo>
                    <a:lnTo>
                      <a:pt x="330689" y="56395"/>
                    </a:lnTo>
                    <a:lnTo>
                      <a:pt x="330922" y="55328"/>
                    </a:lnTo>
                    <a:lnTo>
                      <a:pt x="330956" y="55068"/>
                    </a:lnTo>
                    <a:lnTo>
                      <a:pt x="330983" y="54548"/>
                    </a:lnTo>
                    <a:lnTo>
                      <a:pt x="330928" y="54117"/>
                    </a:lnTo>
                    <a:lnTo>
                      <a:pt x="330846" y="53755"/>
                    </a:lnTo>
                    <a:lnTo>
                      <a:pt x="330771" y="53351"/>
                    </a:lnTo>
                    <a:lnTo>
                      <a:pt x="330778" y="53043"/>
                    </a:lnTo>
                    <a:lnTo>
                      <a:pt x="330928" y="52359"/>
                    </a:lnTo>
                    <a:lnTo>
                      <a:pt x="330956" y="52038"/>
                    </a:lnTo>
                    <a:lnTo>
                      <a:pt x="330853" y="51696"/>
                    </a:lnTo>
                    <a:lnTo>
                      <a:pt x="330778" y="51306"/>
                    </a:lnTo>
                    <a:lnTo>
                      <a:pt x="330710" y="50943"/>
                    </a:lnTo>
                    <a:lnTo>
                      <a:pt x="330669" y="50546"/>
                    </a:lnTo>
                    <a:lnTo>
                      <a:pt x="330641" y="50163"/>
                    </a:lnTo>
                    <a:lnTo>
                      <a:pt x="330655" y="49883"/>
                    </a:lnTo>
                    <a:lnTo>
                      <a:pt x="330682" y="49534"/>
                    </a:lnTo>
                    <a:lnTo>
                      <a:pt x="330621" y="49233"/>
                    </a:lnTo>
                    <a:lnTo>
                      <a:pt x="330580" y="49028"/>
                    </a:lnTo>
                    <a:lnTo>
                      <a:pt x="330682" y="48993"/>
                    </a:lnTo>
                    <a:lnTo>
                      <a:pt x="331633" y="48754"/>
                    </a:lnTo>
                    <a:lnTo>
                      <a:pt x="332345" y="48419"/>
                    </a:lnTo>
                    <a:lnTo>
                      <a:pt x="332659" y="48207"/>
                    </a:lnTo>
                    <a:lnTo>
                      <a:pt x="332721" y="47584"/>
                    </a:lnTo>
                    <a:lnTo>
                      <a:pt x="332926" y="46907"/>
                    </a:lnTo>
                    <a:lnTo>
                      <a:pt x="332741" y="46326"/>
                    </a:lnTo>
                    <a:lnTo>
                      <a:pt x="332721" y="45895"/>
                    </a:lnTo>
                    <a:lnTo>
                      <a:pt x="333364" y="45840"/>
                    </a:lnTo>
                    <a:lnTo>
                      <a:pt x="333973" y="45956"/>
                    </a:lnTo>
                    <a:lnTo>
                      <a:pt x="337126" y="45772"/>
                    </a:lnTo>
                    <a:lnTo>
                      <a:pt x="337721" y="45635"/>
                    </a:lnTo>
                    <a:lnTo>
                      <a:pt x="338672" y="46127"/>
                    </a:lnTo>
                    <a:lnTo>
                      <a:pt x="339213" y="46497"/>
                    </a:lnTo>
                    <a:lnTo>
                      <a:pt x="340526" y="47646"/>
                    </a:lnTo>
                    <a:lnTo>
                      <a:pt x="341470" y="48645"/>
                    </a:lnTo>
                    <a:lnTo>
                      <a:pt x="341696" y="48904"/>
                    </a:lnTo>
                    <a:lnTo>
                      <a:pt x="341997" y="48980"/>
                    </a:lnTo>
                    <a:lnTo>
                      <a:pt x="343256" y="49370"/>
                    </a:lnTo>
                    <a:lnTo>
                      <a:pt x="345123" y="49931"/>
                    </a:lnTo>
                    <a:lnTo>
                      <a:pt x="346231" y="50136"/>
                    </a:lnTo>
                    <a:lnTo>
                      <a:pt x="347415" y="50218"/>
                    </a:lnTo>
                    <a:lnTo>
                      <a:pt x="348338" y="50540"/>
                    </a:lnTo>
                    <a:lnTo>
                      <a:pt x="348756" y="51046"/>
                    </a:lnTo>
                    <a:lnTo>
                      <a:pt x="349741" y="51928"/>
                    </a:lnTo>
                    <a:lnTo>
                      <a:pt x="349802" y="52058"/>
                    </a:lnTo>
                    <a:lnTo>
                      <a:pt x="349809" y="52688"/>
                    </a:lnTo>
                    <a:lnTo>
                      <a:pt x="350589" y="53146"/>
                    </a:lnTo>
                    <a:lnTo>
                      <a:pt x="351116" y="53358"/>
                    </a:lnTo>
                    <a:lnTo>
                      <a:pt x="351930" y="53837"/>
                    </a:lnTo>
                    <a:lnTo>
                      <a:pt x="352265" y="54104"/>
                    </a:lnTo>
                    <a:lnTo>
                      <a:pt x="352258" y="54138"/>
                    </a:lnTo>
                    <a:lnTo>
                      <a:pt x="352251" y="54548"/>
                    </a:lnTo>
                    <a:lnTo>
                      <a:pt x="352162" y="55704"/>
                    </a:lnTo>
                    <a:lnTo>
                      <a:pt x="352094" y="56696"/>
                    </a:lnTo>
                    <a:lnTo>
                      <a:pt x="352087" y="58865"/>
                    </a:lnTo>
                    <a:lnTo>
                      <a:pt x="354707" y="58564"/>
                    </a:lnTo>
                    <a:lnTo>
                      <a:pt x="354919" y="58960"/>
                    </a:lnTo>
                    <a:lnTo>
                      <a:pt x="355042" y="58967"/>
                    </a:lnTo>
                    <a:lnTo>
                      <a:pt x="355973" y="59056"/>
                    </a:lnTo>
                    <a:lnTo>
                      <a:pt x="356875" y="59070"/>
                    </a:lnTo>
                    <a:lnTo>
                      <a:pt x="357156" y="56936"/>
                    </a:lnTo>
                    <a:lnTo>
                      <a:pt x="359113" y="56457"/>
                    </a:lnTo>
                    <a:lnTo>
                      <a:pt x="359119" y="56382"/>
                    </a:lnTo>
                    <a:lnTo>
                      <a:pt x="359215" y="54651"/>
                    </a:lnTo>
                    <a:lnTo>
                      <a:pt x="359407" y="51511"/>
                    </a:lnTo>
                    <a:lnTo>
                      <a:pt x="359516" y="49596"/>
                    </a:lnTo>
                    <a:lnTo>
                      <a:pt x="361917" y="50403"/>
                    </a:lnTo>
                    <a:lnTo>
                      <a:pt x="364325" y="51196"/>
                    </a:lnTo>
                    <a:lnTo>
                      <a:pt x="366056" y="51791"/>
                    </a:lnTo>
                    <a:lnTo>
                      <a:pt x="366070" y="51579"/>
                    </a:lnTo>
                    <a:lnTo>
                      <a:pt x="366247" y="48857"/>
                    </a:lnTo>
                    <a:lnTo>
                      <a:pt x="366432" y="45744"/>
                    </a:lnTo>
                    <a:lnTo>
                      <a:pt x="366637" y="42502"/>
                    </a:lnTo>
                    <a:lnTo>
                      <a:pt x="366836" y="39362"/>
                    </a:lnTo>
                    <a:lnTo>
                      <a:pt x="367410" y="39334"/>
                    </a:lnTo>
                    <a:lnTo>
                      <a:pt x="367431" y="38951"/>
                    </a:lnTo>
                    <a:lnTo>
                      <a:pt x="367588" y="36441"/>
                    </a:lnTo>
                    <a:lnTo>
                      <a:pt x="367684" y="34950"/>
                    </a:lnTo>
                    <a:lnTo>
                      <a:pt x="367766" y="33821"/>
                    </a:lnTo>
                    <a:lnTo>
                      <a:pt x="368101" y="28588"/>
                    </a:lnTo>
                    <a:lnTo>
                      <a:pt x="368313" y="25263"/>
                    </a:lnTo>
                    <a:lnTo>
                      <a:pt x="368546" y="21726"/>
                    </a:lnTo>
                    <a:lnTo>
                      <a:pt x="368744" y="18449"/>
                    </a:lnTo>
                    <a:lnTo>
                      <a:pt x="369435" y="13408"/>
                    </a:lnTo>
                    <a:lnTo>
                      <a:pt x="369681" y="11527"/>
                    </a:lnTo>
                    <a:lnTo>
                      <a:pt x="369976" y="9399"/>
                    </a:lnTo>
                    <a:lnTo>
                      <a:pt x="370352" y="6499"/>
                    </a:lnTo>
                    <a:lnTo>
                      <a:pt x="370482" y="5596"/>
                    </a:lnTo>
                    <a:lnTo>
                      <a:pt x="370926" y="5596"/>
                    </a:lnTo>
                    <a:lnTo>
                      <a:pt x="375900" y="5609"/>
                    </a:lnTo>
                    <a:lnTo>
                      <a:pt x="376071" y="8496"/>
                    </a:lnTo>
                    <a:lnTo>
                      <a:pt x="376132" y="9105"/>
                    </a:lnTo>
                    <a:lnTo>
                      <a:pt x="376255" y="10295"/>
                    </a:lnTo>
                    <a:lnTo>
                      <a:pt x="376310" y="10795"/>
                    </a:lnTo>
                    <a:lnTo>
                      <a:pt x="376509" y="12922"/>
                    </a:lnTo>
                    <a:lnTo>
                      <a:pt x="376529" y="12922"/>
                    </a:lnTo>
                    <a:lnTo>
                      <a:pt x="376666" y="12915"/>
                    </a:lnTo>
                    <a:lnTo>
                      <a:pt x="378492" y="12567"/>
                    </a:lnTo>
                    <a:lnTo>
                      <a:pt x="380148" y="12245"/>
                    </a:lnTo>
                    <a:lnTo>
                      <a:pt x="383472" y="11588"/>
                    </a:lnTo>
                    <a:lnTo>
                      <a:pt x="384410" y="11403"/>
                    </a:lnTo>
                    <a:lnTo>
                      <a:pt x="386578" y="10959"/>
                    </a:lnTo>
                    <a:lnTo>
                      <a:pt x="389704" y="10336"/>
                    </a:lnTo>
                    <a:lnTo>
                      <a:pt x="391743" y="9933"/>
                    </a:lnTo>
                    <a:lnTo>
                      <a:pt x="407148" y="6827"/>
                    </a:lnTo>
                    <a:lnTo>
                      <a:pt x="408352" y="6588"/>
                    </a:lnTo>
                    <a:lnTo>
                      <a:pt x="414577" y="5370"/>
                    </a:lnTo>
                    <a:lnTo>
                      <a:pt x="415706" y="5131"/>
                    </a:lnTo>
                    <a:lnTo>
                      <a:pt x="415255" y="11068"/>
                    </a:lnTo>
                    <a:lnTo>
                      <a:pt x="415248" y="11150"/>
                    </a:lnTo>
                    <a:lnTo>
                      <a:pt x="420631" y="11479"/>
                    </a:lnTo>
                    <a:lnTo>
                      <a:pt x="423915" y="11390"/>
                    </a:lnTo>
                    <a:lnTo>
                      <a:pt x="424770" y="11356"/>
                    </a:lnTo>
                    <a:lnTo>
                      <a:pt x="424982" y="14728"/>
                    </a:lnTo>
                    <a:lnTo>
                      <a:pt x="425016" y="16726"/>
                    </a:lnTo>
                    <a:lnTo>
                      <a:pt x="426740" y="16822"/>
                    </a:lnTo>
                    <a:lnTo>
                      <a:pt x="428786" y="16890"/>
                    </a:lnTo>
                    <a:lnTo>
                      <a:pt x="428416" y="20016"/>
                    </a:lnTo>
                    <a:lnTo>
                      <a:pt x="431241" y="20201"/>
                    </a:lnTo>
                    <a:lnTo>
                      <a:pt x="434019" y="20399"/>
                    </a:lnTo>
                    <a:lnTo>
                      <a:pt x="433704" y="21206"/>
                    </a:lnTo>
                    <a:lnTo>
                      <a:pt x="433909" y="21234"/>
                    </a:lnTo>
                    <a:lnTo>
                      <a:pt x="435996" y="21473"/>
                    </a:lnTo>
                    <a:lnTo>
                      <a:pt x="438965" y="21815"/>
                    </a:lnTo>
                    <a:lnTo>
                      <a:pt x="441468" y="22096"/>
                    </a:lnTo>
                    <a:lnTo>
                      <a:pt x="444000" y="22390"/>
                    </a:lnTo>
                    <a:lnTo>
                      <a:pt x="445669" y="22698"/>
                    </a:lnTo>
                    <a:lnTo>
                      <a:pt x="444827" y="26125"/>
                    </a:lnTo>
                    <a:lnTo>
                      <a:pt x="441332" y="29689"/>
                    </a:lnTo>
                    <a:lnTo>
                      <a:pt x="439820" y="37563"/>
                    </a:lnTo>
                    <a:lnTo>
                      <a:pt x="441927" y="42166"/>
                    </a:lnTo>
                    <a:lnTo>
                      <a:pt x="446086" y="48501"/>
                    </a:lnTo>
                    <a:lnTo>
                      <a:pt x="453009" y="50204"/>
                    </a:lnTo>
                    <a:lnTo>
                      <a:pt x="463112" y="49062"/>
                    </a:lnTo>
                    <a:lnTo>
                      <a:pt x="466068" y="48214"/>
                    </a:lnTo>
                    <a:lnTo>
                      <a:pt x="466020" y="48303"/>
                    </a:lnTo>
                    <a:lnTo>
                      <a:pt x="466095" y="49329"/>
                    </a:lnTo>
                    <a:lnTo>
                      <a:pt x="465787" y="49726"/>
                    </a:lnTo>
                    <a:lnTo>
                      <a:pt x="465418" y="50396"/>
                    </a:lnTo>
                    <a:lnTo>
                      <a:pt x="464679" y="52400"/>
                    </a:lnTo>
                    <a:lnTo>
                      <a:pt x="463277" y="53399"/>
                    </a:lnTo>
                    <a:lnTo>
                      <a:pt x="462134" y="54452"/>
                    </a:lnTo>
                    <a:lnTo>
                      <a:pt x="462004" y="56806"/>
                    </a:lnTo>
                    <a:lnTo>
                      <a:pt x="461799" y="58735"/>
                    </a:lnTo>
                    <a:lnTo>
                      <a:pt x="461628" y="60664"/>
                    </a:lnTo>
                    <a:lnTo>
                      <a:pt x="461443" y="62743"/>
                    </a:lnTo>
                    <a:lnTo>
                      <a:pt x="464597" y="63311"/>
                    </a:lnTo>
                    <a:lnTo>
                      <a:pt x="464570" y="63776"/>
                    </a:lnTo>
                    <a:lnTo>
                      <a:pt x="469967" y="64796"/>
                    </a:lnTo>
                    <a:lnTo>
                      <a:pt x="469461" y="66253"/>
                    </a:lnTo>
                    <a:lnTo>
                      <a:pt x="468667" y="68503"/>
                    </a:lnTo>
                    <a:lnTo>
                      <a:pt x="467894" y="70604"/>
                    </a:lnTo>
                    <a:lnTo>
                      <a:pt x="465780" y="75720"/>
                    </a:lnTo>
                    <a:lnTo>
                      <a:pt x="465206" y="77034"/>
                    </a:lnTo>
                    <a:lnTo>
                      <a:pt x="465014" y="77000"/>
                    </a:lnTo>
                    <a:lnTo>
                      <a:pt x="464180" y="79250"/>
                    </a:lnTo>
                    <a:lnTo>
                      <a:pt x="463803" y="80310"/>
                    </a:lnTo>
                    <a:lnTo>
                      <a:pt x="463359" y="81515"/>
                    </a:lnTo>
                    <a:lnTo>
                      <a:pt x="462627" y="83963"/>
                    </a:lnTo>
                    <a:lnTo>
                      <a:pt x="462039" y="85776"/>
                    </a:lnTo>
                    <a:lnTo>
                      <a:pt x="461785" y="86631"/>
                    </a:lnTo>
                    <a:lnTo>
                      <a:pt x="461485" y="87603"/>
                    </a:lnTo>
                    <a:lnTo>
                      <a:pt x="460705" y="89847"/>
                    </a:lnTo>
                    <a:lnTo>
                      <a:pt x="460144" y="91201"/>
                    </a:lnTo>
                    <a:lnTo>
                      <a:pt x="460075" y="91358"/>
                    </a:lnTo>
                    <a:lnTo>
                      <a:pt x="459918" y="92090"/>
                    </a:lnTo>
                    <a:lnTo>
                      <a:pt x="461019" y="91960"/>
                    </a:lnTo>
                    <a:lnTo>
                      <a:pt x="465021" y="91666"/>
                    </a:lnTo>
                    <a:lnTo>
                      <a:pt x="467983" y="91406"/>
                    </a:lnTo>
                    <a:lnTo>
                      <a:pt x="470090" y="91221"/>
                    </a:lnTo>
                    <a:lnTo>
                      <a:pt x="470001" y="89648"/>
                    </a:lnTo>
                    <a:lnTo>
                      <a:pt x="473483" y="89039"/>
                    </a:lnTo>
                    <a:lnTo>
                      <a:pt x="475180" y="88711"/>
                    </a:lnTo>
                    <a:lnTo>
                      <a:pt x="479195" y="87904"/>
                    </a:lnTo>
                    <a:lnTo>
                      <a:pt x="479496" y="90257"/>
                    </a:lnTo>
                    <a:lnTo>
                      <a:pt x="479948" y="91995"/>
                    </a:lnTo>
                    <a:lnTo>
                      <a:pt x="478607" y="92473"/>
                    </a:lnTo>
                    <a:lnTo>
                      <a:pt x="479428" y="95675"/>
                    </a:lnTo>
                    <a:lnTo>
                      <a:pt x="479038" y="95832"/>
                    </a:lnTo>
                    <a:lnTo>
                      <a:pt x="479633" y="97823"/>
                    </a:lnTo>
                    <a:lnTo>
                      <a:pt x="480125" y="99485"/>
                    </a:lnTo>
                    <a:lnTo>
                      <a:pt x="480379" y="102434"/>
                    </a:lnTo>
                    <a:lnTo>
                      <a:pt x="480392" y="102536"/>
                    </a:lnTo>
                    <a:lnTo>
                      <a:pt x="480625" y="103897"/>
                    </a:lnTo>
                    <a:lnTo>
                      <a:pt x="480666" y="104151"/>
                    </a:lnTo>
                    <a:lnTo>
                      <a:pt x="480953" y="105656"/>
                    </a:lnTo>
                    <a:lnTo>
                      <a:pt x="481261" y="106825"/>
                    </a:lnTo>
                    <a:lnTo>
                      <a:pt x="481740" y="108652"/>
                    </a:lnTo>
                    <a:lnTo>
                      <a:pt x="481822" y="108919"/>
                    </a:lnTo>
                    <a:lnTo>
                      <a:pt x="482766" y="111846"/>
                    </a:lnTo>
                    <a:lnTo>
                      <a:pt x="482848" y="112113"/>
                    </a:lnTo>
                    <a:lnTo>
                      <a:pt x="483765" y="115376"/>
                    </a:lnTo>
                    <a:lnTo>
                      <a:pt x="483840" y="115794"/>
                    </a:lnTo>
                    <a:lnTo>
                      <a:pt x="484203" y="117771"/>
                    </a:lnTo>
                    <a:lnTo>
                      <a:pt x="484251" y="118044"/>
                    </a:lnTo>
                    <a:lnTo>
                      <a:pt x="484285" y="118161"/>
                    </a:lnTo>
                    <a:lnTo>
                      <a:pt x="484422" y="118995"/>
                    </a:lnTo>
                    <a:lnTo>
                      <a:pt x="484805" y="121998"/>
                    </a:lnTo>
                    <a:lnTo>
                      <a:pt x="485448" y="128640"/>
                    </a:lnTo>
                    <a:lnTo>
                      <a:pt x="485831" y="131993"/>
                    </a:lnTo>
                    <a:lnTo>
                      <a:pt x="486207" y="135331"/>
                    </a:lnTo>
                    <a:lnTo>
                      <a:pt x="486700" y="138696"/>
                    </a:lnTo>
                    <a:lnTo>
                      <a:pt x="486775" y="139093"/>
                    </a:lnTo>
                    <a:lnTo>
                      <a:pt x="487110" y="142042"/>
                    </a:lnTo>
                    <a:lnTo>
                      <a:pt x="487308" y="143690"/>
                    </a:lnTo>
                    <a:lnTo>
                      <a:pt x="487767" y="146071"/>
                    </a:lnTo>
                    <a:lnTo>
                      <a:pt x="488581" y="146078"/>
                    </a:lnTo>
                    <a:lnTo>
                      <a:pt x="489265" y="145770"/>
                    </a:lnTo>
                    <a:lnTo>
                      <a:pt x="489573" y="146502"/>
                    </a:lnTo>
                    <a:lnTo>
                      <a:pt x="491132" y="145722"/>
                    </a:lnTo>
                    <a:lnTo>
                      <a:pt x="493164" y="145086"/>
                    </a:lnTo>
                    <a:lnTo>
                      <a:pt x="494560" y="144696"/>
                    </a:lnTo>
                    <a:lnTo>
                      <a:pt x="495982" y="144456"/>
                    </a:lnTo>
                    <a:lnTo>
                      <a:pt x="497392" y="144320"/>
                    </a:lnTo>
                    <a:lnTo>
                      <a:pt x="498828" y="144148"/>
                    </a:lnTo>
                    <a:lnTo>
                      <a:pt x="498828" y="144155"/>
                    </a:lnTo>
                    <a:lnTo>
                      <a:pt x="501455" y="147706"/>
                    </a:lnTo>
                    <a:lnTo>
                      <a:pt x="504615" y="152994"/>
                    </a:lnTo>
                    <a:lnTo>
                      <a:pt x="505368" y="154115"/>
                    </a:lnTo>
                    <a:lnTo>
                      <a:pt x="506497" y="155203"/>
                    </a:lnTo>
                    <a:lnTo>
                      <a:pt x="508043" y="153801"/>
                    </a:lnTo>
                    <a:lnTo>
                      <a:pt x="509438" y="155039"/>
                    </a:lnTo>
                    <a:lnTo>
                      <a:pt x="510300" y="155928"/>
                    </a:lnTo>
                    <a:lnTo>
                      <a:pt x="510909" y="156818"/>
                    </a:lnTo>
                    <a:lnTo>
                      <a:pt x="510519" y="157043"/>
                    </a:lnTo>
                    <a:lnTo>
                      <a:pt x="511661" y="158979"/>
                    </a:lnTo>
                    <a:lnTo>
                      <a:pt x="513084" y="161237"/>
                    </a:lnTo>
                    <a:lnTo>
                      <a:pt x="514022" y="162666"/>
                    </a:lnTo>
                    <a:lnTo>
                      <a:pt x="514719" y="163604"/>
                    </a:lnTo>
                    <a:lnTo>
                      <a:pt x="515499" y="164596"/>
                    </a:lnTo>
                    <a:lnTo>
                      <a:pt x="516840" y="166347"/>
                    </a:lnTo>
                    <a:lnTo>
                      <a:pt x="518016" y="167907"/>
                    </a:lnTo>
                    <a:lnTo>
                      <a:pt x="518188" y="168139"/>
                    </a:lnTo>
                    <a:lnTo>
                      <a:pt x="520322" y="170745"/>
                    </a:lnTo>
                    <a:lnTo>
                      <a:pt x="521765" y="172640"/>
                    </a:lnTo>
                    <a:lnTo>
                      <a:pt x="522935" y="174241"/>
                    </a:lnTo>
                    <a:lnTo>
                      <a:pt x="524132" y="175842"/>
                    </a:lnTo>
                    <a:lnTo>
                      <a:pt x="525671" y="178181"/>
                    </a:lnTo>
                    <a:lnTo>
                      <a:pt x="525842" y="178441"/>
                    </a:lnTo>
                    <a:lnTo>
                      <a:pt x="525938" y="178592"/>
                    </a:lnTo>
                    <a:lnTo>
                      <a:pt x="526048" y="178770"/>
                    </a:lnTo>
                    <a:lnTo>
                      <a:pt x="530378" y="179967"/>
                    </a:lnTo>
                    <a:lnTo>
                      <a:pt x="531103" y="180158"/>
                    </a:lnTo>
                    <a:lnTo>
                      <a:pt x="532088" y="180295"/>
                    </a:lnTo>
                    <a:lnTo>
                      <a:pt x="532587" y="180329"/>
                    </a:lnTo>
                    <a:lnTo>
                      <a:pt x="533053" y="180343"/>
                    </a:lnTo>
                    <a:lnTo>
                      <a:pt x="533552" y="180329"/>
                    </a:lnTo>
                    <a:lnTo>
                      <a:pt x="534421" y="180227"/>
                    </a:lnTo>
                    <a:lnTo>
                      <a:pt x="534468" y="180514"/>
                    </a:lnTo>
                    <a:lnTo>
                      <a:pt x="534722" y="181834"/>
                    </a:lnTo>
                    <a:lnTo>
                      <a:pt x="535351" y="184228"/>
                    </a:lnTo>
                    <a:lnTo>
                      <a:pt x="535460" y="184577"/>
                    </a:lnTo>
                    <a:lnTo>
                      <a:pt x="536630" y="188278"/>
                    </a:lnTo>
                    <a:lnTo>
                      <a:pt x="537130" y="190173"/>
                    </a:lnTo>
                    <a:lnTo>
                      <a:pt x="537335" y="191124"/>
                    </a:lnTo>
                    <a:lnTo>
                      <a:pt x="537800" y="193997"/>
                    </a:lnTo>
                    <a:lnTo>
                      <a:pt x="538122" y="197199"/>
                    </a:lnTo>
                    <a:lnTo>
                      <a:pt x="538333" y="199901"/>
                    </a:lnTo>
                    <a:lnTo>
                      <a:pt x="538710" y="201987"/>
                    </a:lnTo>
                    <a:lnTo>
                      <a:pt x="539237" y="204730"/>
                    </a:lnTo>
                    <a:lnTo>
                      <a:pt x="539408" y="205284"/>
                    </a:lnTo>
                    <a:lnTo>
                      <a:pt x="534174" y="206919"/>
                    </a:lnTo>
                    <a:lnTo>
                      <a:pt x="535064" y="209662"/>
                    </a:lnTo>
                    <a:lnTo>
                      <a:pt x="534366" y="209881"/>
                    </a:lnTo>
                    <a:lnTo>
                      <a:pt x="534277" y="209649"/>
                    </a:lnTo>
                    <a:lnTo>
                      <a:pt x="529591" y="211126"/>
                    </a:lnTo>
                    <a:lnTo>
                      <a:pt x="530679" y="214704"/>
                    </a:lnTo>
                    <a:lnTo>
                      <a:pt x="531862" y="217577"/>
                    </a:lnTo>
                    <a:lnTo>
                      <a:pt x="532731" y="219718"/>
                    </a:lnTo>
                    <a:lnTo>
                      <a:pt x="533531" y="222119"/>
                    </a:lnTo>
                    <a:lnTo>
                      <a:pt x="533552" y="222202"/>
                    </a:lnTo>
                    <a:lnTo>
                      <a:pt x="533566" y="222297"/>
                    </a:lnTo>
                    <a:lnTo>
                      <a:pt x="534434" y="222031"/>
                    </a:lnTo>
                    <a:lnTo>
                      <a:pt x="537164" y="221189"/>
                    </a:lnTo>
                    <a:lnTo>
                      <a:pt x="539969" y="220484"/>
                    </a:lnTo>
                    <a:lnTo>
                      <a:pt x="542712" y="220040"/>
                    </a:lnTo>
                    <a:lnTo>
                      <a:pt x="545448" y="219568"/>
                    </a:lnTo>
                    <a:lnTo>
                      <a:pt x="548342" y="219212"/>
                    </a:lnTo>
                    <a:lnTo>
                      <a:pt x="550784" y="218850"/>
                    </a:lnTo>
                    <a:lnTo>
                      <a:pt x="553862" y="217995"/>
                    </a:lnTo>
                    <a:lnTo>
                      <a:pt x="557105" y="217201"/>
                    </a:lnTo>
                    <a:lnTo>
                      <a:pt x="564452" y="215976"/>
                    </a:lnTo>
                    <a:lnTo>
                      <a:pt x="565649" y="215751"/>
                    </a:lnTo>
                    <a:lnTo>
                      <a:pt x="565211" y="212488"/>
                    </a:lnTo>
                    <a:lnTo>
                      <a:pt x="564889" y="209956"/>
                    </a:lnTo>
                    <a:lnTo>
                      <a:pt x="564664" y="207788"/>
                    </a:lnTo>
                    <a:lnTo>
                      <a:pt x="564404" y="205496"/>
                    </a:lnTo>
                    <a:lnTo>
                      <a:pt x="575376" y="203246"/>
                    </a:lnTo>
                    <a:lnTo>
                      <a:pt x="576717" y="202986"/>
                    </a:lnTo>
                    <a:lnTo>
                      <a:pt x="578126" y="202699"/>
                    </a:lnTo>
                    <a:lnTo>
                      <a:pt x="583845" y="201522"/>
                    </a:lnTo>
                    <a:lnTo>
                      <a:pt x="584057" y="201467"/>
                    </a:lnTo>
                    <a:lnTo>
                      <a:pt x="583175" y="199244"/>
                    </a:lnTo>
                    <a:lnTo>
                      <a:pt x="583072" y="198998"/>
                    </a:lnTo>
                    <a:lnTo>
                      <a:pt x="582812" y="198423"/>
                    </a:lnTo>
                    <a:lnTo>
                      <a:pt x="582381" y="197643"/>
                    </a:lnTo>
                    <a:lnTo>
                      <a:pt x="582026" y="197199"/>
                    </a:lnTo>
                    <a:lnTo>
                      <a:pt x="581629" y="196768"/>
                    </a:lnTo>
                    <a:lnTo>
                      <a:pt x="581082" y="196275"/>
                    </a:lnTo>
                    <a:lnTo>
                      <a:pt x="580719" y="196029"/>
                    </a:lnTo>
                    <a:lnTo>
                      <a:pt x="580295" y="195735"/>
                    </a:lnTo>
                    <a:lnTo>
                      <a:pt x="579816" y="195495"/>
                    </a:lnTo>
                    <a:lnTo>
                      <a:pt x="579269" y="195263"/>
                    </a:lnTo>
                    <a:lnTo>
                      <a:pt x="578373" y="194921"/>
                    </a:lnTo>
                    <a:lnTo>
                      <a:pt x="577326" y="194531"/>
                    </a:lnTo>
                    <a:lnTo>
                      <a:pt x="576854" y="194346"/>
                    </a:lnTo>
                    <a:lnTo>
                      <a:pt x="575718" y="193901"/>
                    </a:lnTo>
                    <a:lnTo>
                      <a:pt x="574938" y="193587"/>
                    </a:lnTo>
                    <a:lnTo>
                      <a:pt x="574234" y="193272"/>
                    </a:lnTo>
                    <a:lnTo>
                      <a:pt x="574343" y="193087"/>
                    </a:lnTo>
                    <a:lnTo>
                      <a:pt x="574569" y="193039"/>
                    </a:lnTo>
                    <a:lnTo>
                      <a:pt x="574891" y="193005"/>
                    </a:lnTo>
                    <a:lnTo>
                      <a:pt x="576197" y="192916"/>
                    </a:lnTo>
                    <a:lnTo>
                      <a:pt x="578414" y="192520"/>
                    </a:lnTo>
                    <a:lnTo>
                      <a:pt x="578715" y="192478"/>
                    </a:lnTo>
                    <a:lnTo>
                      <a:pt x="579159" y="192848"/>
                    </a:lnTo>
                    <a:lnTo>
                      <a:pt x="580090" y="193279"/>
                    </a:lnTo>
                    <a:lnTo>
                      <a:pt x="582655" y="193778"/>
                    </a:lnTo>
                    <a:lnTo>
                      <a:pt x="585384" y="194373"/>
                    </a:lnTo>
                    <a:lnTo>
                      <a:pt x="588264" y="194510"/>
                    </a:lnTo>
                    <a:lnTo>
                      <a:pt x="589940" y="194428"/>
                    </a:lnTo>
                    <a:lnTo>
                      <a:pt x="591165" y="194291"/>
                    </a:lnTo>
                    <a:lnTo>
                      <a:pt x="591979" y="195126"/>
                    </a:lnTo>
                    <a:lnTo>
                      <a:pt x="593675" y="194982"/>
                    </a:lnTo>
                    <a:lnTo>
                      <a:pt x="596480" y="194366"/>
                    </a:lnTo>
                    <a:lnTo>
                      <a:pt x="599866" y="194182"/>
                    </a:lnTo>
                    <a:lnTo>
                      <a:pt x="601843" y="194134"/>
                    </a:lnTo>
                    <a:lnTo>
                      <a:pt x="603389" y="194100"/>
                    </a:lnTo>
                    <a:lnTo>
                      <a:pt x="609183" y="194195"/>
                    </a:lnTo>
                    <a:lnTo>
                      <a:pt x="612310" y="194038"/>
                    </a:lnTo>
                    <a:lnTo>
                      <a:pt x="615470" y="193799"/>
                    </a:lnTo>
                    <a:lnTo>
                      <a:pt x="616907" y="193682"/>
                    </a:lnTo>
                    <a:lnTo>
                      <a:pt x="623795" y="193402"/>
                    </a:lnTo>
                    <a:lnTo>
                      <a:pt x="624062" y="192622"/>
                    </a:lnTo>
                    <a:lnTo>
                      <a:pt x="624459" y="191425"/>
                    </a:lnTo>
                    <a:lnTo>
                      <a:pt x="624924" y="190023"/>
                    </a:lnTo>
                    <a:lnTo>
                      <a:pt x="625026" y="189722"/>
                    </a:lnTo>
                    <a:lnTo>
                      <a:pt x="626443" y="189906"/>
                    </a:lnTo>
                    <a:lnTo>
                      <a:pt x="629042" y="190221"/>
                    </a:lnTo>
                    <a:lnTo>
                      <a:pt x="631170" y="190481"/>
                    </a:lnTo>
                    <a:lnTo>
                      <a:pt x="631142" y="190693"/>
                    </a:lnTo>
                    <a:lnTo>
                      <a:pt x="630821" y="193224"/>
                    </a:lnTo>
                    <a:lnTo>
                      <a:pt x="630465" y="196022"/>
                    </a:lnTo>
                    <a:lnTo>
                      <a:pt x="629767" y="201570"/>
                    </a:lnTo>
                    <a:lnTo>
                      <a:pt x="629412" y="204354"/>
                    </a:lnTo>
                    <a:lnTo>
                      <a:pt x="629329" y="205004"/>
                    </a:lnTo>
                    <a:lnTo>
                      <a:pt x="629049" y="207145"/>
                    </a:lnTo>
                    <a:lnTo>
                      <a:pt x="628317" y="212720"/>
                    </a:lnTo>
                    <a:lnTo>
                      <a:pt x="627968" y="215511"/>
                    </a:lnTo>
                    <a:lnTo>
                      <a:pt x="627578" y="218603"/>
                    </a:lnTo>
                    <a:lnTo>
                      <a:pt x="626169" y="218768"/>
                    </a:lnTo>
                    <a:lnTo>
                      <a:pt x="623864" y="219048"/>
                    </a:lnTo>
                    <a:lnTo>
                      <a:pt x="621818" y="218925"/>
                    </a:lnTo>
                    <a:lnTo>
                      <a:pt x="621538" y="218904"/>
                    </a:lnTo>
                    <a:lnTo>
                      <a:pt x="621291" y="218884"/>
                    </a:lnTo>
                    <a:lnTo>
                      <a:pt x="619410" y="218610"/>
                    </a:lnTo>
                    <a:lnTo>
                      <a:pt x="616633" y="218207"/>
                    </a:lnTo>
                    <a:lnTo>
                      <a:pt x="614724" y="217297"/>
                    </a:lnTo>
                    <a:lnTo>
                      <a:pt x="614587" y="217577"/>
                    </a:lnTo>
                    <a:lnTo>
                      <a:pt x="614334" y="217509"/>
                    </a:lnTo>
                    <a:lnTo>
                      <a:pt x="614061" y="217522"/>
                    </a:lnTo>
                    <a:lnTo>
                      <a:pt x="613705" y="217625"/>
                    </a:lnTo>
                    <a:lnTo>
                      <a:pt x="613568" y="217721"/>
                    </a:lnTo>
                    <a:lnTo>
                      <a:pt x="613425" y="217844"/>
                    </a:lnTo>
                    <a:lnTo>
                      <a:pt x="613322" y="217899"/>
                    </a:lnTo>
                    <a:lnTo>
                      <a:pt x="613144" y="218008"/>
                    </a:lnTo>
                    <a:lnTo>
                      <a:pt x="612898" y="218138"/>
                    </a:lnTo>
                    <a:lnTo>
                      <a:pt x="612994" y="226087"/>
                    </a:lnTo>
                    <a:lnTo>
                      <a:pt x="613028" y="228208"/>
                    </a:lnTo>
                    <a:lnTo>
                      <a:pt x="613035" y="228741"/>
                    </a:lnTo>
                    <a:lnTo>
                      <a:pt x="613048" y="229637"/>
                    </a:lnTo>
                    <a:lnTo>
                      <a:pt x="613103" y="233427"/>
                    </a:lnTo>
                    <a:lnTo>
                      <a:pt x="613151" y="236745"/>
                    </a:lnTo>
                    <a:lnTo>
                      <a:pt x="612741" y="236902"/>
                    </a:lnTo>
                    <a:lnTo>
                      <a:pt x="612686" y="237258"/>
                    </a:lnTo>
                    <a:lnTo>
                      <a:pt x="612768" y="240035"/>
                    </a:lnTo>
                    <a:lnTo>
                      <a:pt x="613035" y="240179"/>
                    </a:lnTo>
                    <a:lnTo>
                      <a:pt x="614355" y="240548"/>
                    </a:lnTo>
                    <a:lnTo>
                      <a:pt x="615039" y="240726"/>
                    </a:lnTo>
                    <a:lnTo>
                      <a:pt x="615887" y="240781"/>
                    </a:lnTo>
                    <a:lnTo>
                      <a:pt x="616920" y="240480"/>
                    </a:lnTo>
                    <a:lnTo>
                      <a:pt x="617522" y="240070"/>
                    </a:lnTo>
                    <a:lnTo>
                      <a:pt x="618432" y="239338"/>
                    </a:lnTo>
                    <a:lnTo>
                      <a:pt x="618904" y="239146"/>
                    </a:lnTo>
                    <a:lnTo>
                      <a:pt x="618979" y="239119"/>
                    </a:lnTo>
                    <a:lnTo>
                      <a:pt x="619636" y="240418"/>
                    </a:lnTo>
                    <a:lnTo>
                      <a:pt x="620231" y="241609"/>
                    </a:lnTo>
                    <a:lnTo>
                      <a:pt x="620895" y="243141"/>
                    </a:lnTo>
                    <a:lnTo>
                      <a:pt x="621038" y="243497"/>
                    </a:lnTo>
                    <a:lnTo>
                      <a:pt x="621161" y="243846"/>
                    </a:lnTo>
                    <a:lnTo>
                      <a:pt x="621182" y="243907"/>
                    </a:lnTo>
                    <a:lnTo>
                      <a:pt x="621955" y="246028"/>
                    </a:lnTo>
                    <a:lnTo>
                      <a:pt x="622646" y="245966"/>
                    </a:lnTo>
                    <a:lnTo>
                      <a:pt x="622701" y="246158"/>
                    </a:lnTo>
                    <a:lnTo>
                      <a:pt x="623180" y="247895"/>
                    </a:lnTo>
                    <a:lnTo>
                      <a:pt x="623693" y="249804"/>
                    </a:lnTo>
                    <a:lnTo>
                      <a:pt x="624493" y="252657"/>
                    </a:lnTo>
                    <a:lnTo>
                      <a:pt x="624739" y="253491"/>
                    </a:lnTo>
                    <a:lnTo>
                      <a:pt x="625136" y="254483"/>
                    </a:lnTo>
                    <a:lnTo>
                      <a:pt x="625553" y="255345"/>
                    </a:lnTo>
                    <a:lnTo>
                      <a:pt x="625806" y="255872"/>
                    </a:lnTo>
                    <a:lnTo>
                      <a:pt x="628057" y="259025"/>
                    </a:lnTo>
                    <a:lnTo>
                      <a:pt x="628878" y="260647"/>
                    </a:lnTo>
                    <a:lnTo>
                      <a:pt x="630102" y="263171"/>
                    </a:lnTo>
                    <a:lnTo>
                      <a:pt x="631553" y="266721"/>
                    </a:lnTo>
                    <a:lnTo>
                      <a:pt x="632462" y="268753"/>
                    </a:lnTo>
                    <a:lnTo>
                      <a:pt x="633365" y="270778"/>
                    </a:lnTo>
                    <a:lnTo>
                      <a:pt x="634029" y="272290"/>
                    </a:lnTo>
                    <a:lnTo>
                      <a:pt x="635253" y="275074"/>
                    </a:lnTo>
                    <a:lnTo>
                      <a:pt x="636327" y="277550"/>
                    </a:lnTo>
                    <a:lnTo>
                      <a:pt x="636540" y="278043"/>
                    </a:lnTo>
                    <a:lnTo>
                      <a:pt x="636608" y="278207"/>
                    </a:lnTo>
                    <a:lnTo>
                      <a:pt x="636628" y="278262"/>
                    </a:lnTo>
                    <a:lnTo>
                      <a:pt x="636642" y="278303"/>
                    </a:lnTo>
                    <a:lnTo>
                      <a:pt x="636799" y="278925"/>
                    </a:lnTo>
                    <a:lnTo>
                      <a:pt x="636868" y="279240"/>
                    </a:lnTo>
                    <a:lnTo>
                      <a:pt x="636998" y="279698"/>
                    </a:lnTo>
                    <a:lnTo>
                      <a:pt x="637101" y="280061"/>
                    </a:lnTo>
                    <a:lnTo>
                      <a:pt x="637415" y="281032"/>
                    </a:lnTo>
                    <a:lnTo>
                      <a:pt x="637442" y="281107"/>
                    </a:lnTo>
                    <a:lnTo>
                      <a:pt x="629911" y="282927"/>
                    </a:lnTo>
                    <a:lnTo>
                      <a:pt x="631635" y="289303"/>
                    </a:lnTo>
                    <a:lnTo>
                      <a:pt x="626538" y="290527"/>
                    </a:lnTo>
                    <a:lnTo>
                      <a:pt x="626791" y="290732"/>
                    </a:lnTo>
                    <a:lnTo>
                      <a:pt x="627038" y="290979"/>
                    </a:lnTo>
                    <a:lnTo>
                      <a:pt x="627229" y="291232"/>
                    </a:lnTo>
                    <a:lnTo>
                      <a:pt x="627407" y="291498"/>
                    </a:lnTo>
                    <a:lnTo>
                      <a:pt x="627523" y="291799"/>
                    </a:lnTo>
                    <a:lnTo>
                      <a:pt x="627612" y="292107"/>
                    </a:lnTo>
                    <a:lnTo>
                      <a:pt x="627872" y="293715"/>
                    </a:lnTo>
                    <a:lnTo>
                      <a:pt x="628009" y="294242"/>
                    </a:lnTo>
                    <a:lnTo>
                      <a:pt x="628105" y="294495"/>
                    </a:lnTo>
                    <a:lnTo>
                      <a:pt x="628235" y="294734"/>
                    </a:lnTo>
                    <a:lnTo>
                      <a:pt x="628385" y="294987"/>
                    </a:lnTo>
                    <a:lnTo>
                      <a:pt x="621633" y="296615"/>
                    </a:lnTo>
                    <a:lnTo>
                      <a:pt x="622844" y="301849"/>
                    </a:lnTo>
                    <a:lnTo>
                      <a:pt x="623371" y="303155"/>
                    </a:lnTo>
                    <a:lnTo>
                      <a:pt x="623207" y="303223"/>
                    </a:lnTo>
                    <a:lnTo>
                      <a:pt x="623323" y="303470"/>
                    </a:lnTo>
                    <a:lnTo>
                      <a:pt x="617112" y="305187"/>
                    </a:lnTo>
                    <a:lnTo>
                      <a:pt x="617290" y="306008"/>
                    </a:lnTo>
                    <a:lnTo>
                      <a:pt x="617789" y="307766"/>
                    </a:lnTo>
                    <a:lnTo>
                      <a:pt x="616154" y="308464"/>
                    </a:lnTo>
                    <a:lnTo>
                      <a:pt x="612829" y="309756"/>
                    </a:lnTo>
                    <a:lnTo>
                      <a:pt x="611769" y="310167"/>
                    </a:lnTo>
                    <a:lnTo>
                      <a:pt x="610066" y="310899"/>
                    </a:lnTo>
                    <a:lnTo>
                      <a:pt x="607384" y="312110"/>
                    </a:lnTo>
                    <a:lnTo>
                      <a:pt x="605414" y="308730"/>
                    </a:lnTo>
                    <a:lnTo>
                      <a:pt x="603594" y="309305"/>
                    </a:lnTo>
                    <a:lnTo>
                      <a:pt x="603164" y="308094"/>
                    </a:lnTo>
                    <a:lnTo>
                      <a:pt x="601453" y="308744"/>
                    </a:lnTo>
                    <a:lnTo>
                      <a:pt x="597677" y="309647"/>
                    </a:lnTo>
                    <a:lnTo>
                      <a:pt x="599196" y="314805"/>
                    </a:lnTo>
                    <a:lnTo>
                      <a:pt x="600735" y="319464"/>
                    </a:lnTo>
                    <a:lnTo>
                      <a:pt x="600653" y="319464"/>
                    </a:lnTo>
                    <a:lnTo>
                      <a:pt x="598265" y="319874"/>
                    </a:lnTo>
                    <a:lnTo>
                      <a:pt x="594955" y="320469"/>
                    </a:lnTo>
                    <a:lnTo>
                      <a:pt x="591644" y="321078"/>
                    </a:lnTo>
                    <a:lnTo>
                      <a:pt x="591548" y="321146"/>
                    </a:lnTo>
                    <a:lnTo>
                      <a:pt x="590809" y="321598"/>
                    </a:lnTo>
                    <a:lnTo>
                      <a:pt x="589708" y="322104"/>
                    </a:lnTo>
                    <a:lnTo>
                      <a:pt x="587840" y="323992"/>
                    </a:lnTo>
                    <a:lnTo>
                      <a:pt x="586458" y="325093"/>
                    </a:lnTo>
                    <a:lnTo>
                      <a:pt x="586410" y="325045"/>
                    </a:lnTo>
                    <a:lnTo>
                      <a:pt x="585405" y="324396"/>
                    </a:lnTo>
                    <a:lnTo>
                      <a:pt x="584543" y="324676"/>
                    </a:lnTo>
                    <a:lnTo>
                      <a:pt x="583715" y="324943"/>
                    </a:lnTo>
                    <a:lnTo>
                      <a:pt x="582498" y="325572"/>
                    </a:lnTo>
                    <a:lnTo>
                      <a:pt x="580083" y="326995"/>
                    </a:lnTo>
                    <a:lnTo>
                      <a:pt x="578537" y="327898"/>
                    </a:lnTo>
                    <a:lnTo>
                      <a:pt x="576950" y="328726"/>
                    </a:lnTo>
                    <a:lnTo>
                      <a:pt x="576013" y="326735"/>
                    </a:lnTo>
                    <a:lnTo>
                      <a:pt x="572572" y="328322"/>
                    </a:lnTo>
                    <a:lnTo>
                      <a:pt x="570820" y="329068"/>
                    </a:lnTo>
                    <a:lnTo>
                      <a:pt x="568624" y="329971"/>
                    </a:lnTo>
                    <a:lnTo>
                      <a:pt x="567455" y="330422"/>
                    </a:lnTo>
                    <a:lnTo>
                      <a:pt x="565088" y="331195"/>
                    </a:lnTo>
                    <a:lnTo>
                      <a:pt x="563610" y="331695"/>
                    </a:lnTo>
                    <a:lnTo>
                      <a:pt x="561264" y="332495"/>
                    </a:lnTo>
                    <a:lnTo>
                      <a:pt x="561072" y="332563"/>
                    </a:lnTo>
                    <a:lnTo>
                      <a:pt x="560026" y="333152"/>
                    </a:lnTo>
                    <a:lnTo>
                      <a:pt x="559157" y="333644"/>
                    </a:lnTo>
                    <a:lnTo>
                      <a:pt x="557139" y="334930"/>
                    </a:lnTo>
                    <a:lnTo>
                      <a:pt x="558801" y="336210"/>
                    </a:lnTo>
                    <a:lnTo>
                      <a:pt x="560600" y="337893"/>
                    </a:lnTo>
                    <a:lnTo>
                      <a:pt x="562174" y="341114"/>
                    </a:lnTo>
                    <a:lnTo>
                      <a:pt x="560183" y="342175"/>
                    </a:lnTo>
                    <a:lnTo>
                      <a:pt x="561989" y="345540"/>
                    </a:lnTo>
                    <a:lnTo>
                      <a:pt x="559287" y="347004"/>
                    </a:lnTo>
                    <a:lnTo>
                      <a:pt x="559355" y="347175"/>
                    </a:lnTo>
                    <a:lnTo>
                      <a:pt x="561079" y="351752"/>
                    </a:lnTo>
                    <a:lnTo>
                      <a:pt x="563986" y="359968"/>
                    </a:lnTo>
                    <a:lnTo>
                      <a:pt x="563172" y="360152"/>
                    </a:lnTo>
                    <a:lnTo>
                      <a:pt x="563193" y="360316"/>
                    </a:lnTo>
                    <a:lnTo>
                      <a:pt x="563254" y="360700"/>
                    </a:lnTo>
                    <a:lnTo>
                      <a:pt x="563569" y="362765"/>
                    </a:lnTo>
                    <a:lnTo>
                      <a:pt x="563822" y="364428"/>
                    </a:lnTo>
                    <a:lnTo>
                      <a:pt x="558958" y="365577"/>
                    </a:lnTo>
                    <a:lnTo>
                      <a:pt x="558993" y="365707"/>
                    </a:lnTo>
                    <a:lnTo>
                      <a:pt x="559218" y="366672"/>
                    </a:lnTo>
                    <a:lnTo>
                      <a:pt x="559444" y="367794"/>
                    </a:lnTo>
                    <a:lnTo>
                      <a:pt x="559266" y="367834"/>
                    </a:lnTo>
                    <a:lnTo>
                      <a:pt x="559971" y="372493"/>
                    </a:lnTo>
                    <a:lnTo>
                      <a:pt x="560402" y="375660"/>
                    </a:lnTo>
                    <a:lnTo>
                      <a:pt x="560737" y="378068"/>
                    </a:lnTo>
                    <a:lnTo>
                      <a:pt x="561469" y="382508"/>
                    </a:lnTo>
                    <a:lnTo>
                      <a:pt x="561722" y="384464"/>
                    </a:lnTo>
                    <a:lnTo>
                      <a:pt x="561770" y="384847"/>
                    </a:lnTo>
                    <a:lnTo>
                      <a:pt x="561490" y="384889"/>
                    </a:lnTo>
                    <a:lnTo>
                      <a:pt x="561537" y="385292"/>
                    </a:lnTo>
                    <a:lnTo>
                      <a:pt x="560217" y="385490"/>
                    </a:lnTo>
                    <a:lnTo>
                      <a:pt x="560019" y="385525"/>
                    </a:lnTo>
                    <a:lnTo>
                      <a:pt x="560771" y="392105"/>
                    </a:lnTo>
                    <a:lnTo>
                      <a:pt x="560922" y="393932"/>
                    </a:lnTo>
                    <a:lnTo>
                      <a:pt x="561243" y="397298"/>
                    </a:lnTo>
                    <a:lnTo>
                      <a:pt x="561448" y="398816"/>
                    </a:lnTo>
                    <a:lnTo>
                      <a:pt x="561784" y="400855"/>
                    </a:lnTo>
                    <a:lnTo>
                      <a:pt x="562824" y="404850"/>
                    </a:lnTo>
                    <a:lnTo>
                      <a:pt x="563036" y="405479"/>
                    </a:lnTo>
                    <a:lnTo>
                      <a:pt x="564212" y="408975"/>
                    </a:lnTo>
                    <a:lnTo>
                      <a:pt x="564041" y="409269"/>
                    </a:lnTo>
                    <a:lnTo>
                      <a:pt x="566812" y="410439"/>
                    </a:lnTo>
                    <a:lnTo>
                      <a:pt x="568070" y="411362"/>
                    </a:lnTo>
                    <a:lnTo>
                      <a:pt x="569534" y="413202"/>
                    </a:lnTo>
                    <a:lnTo>
                      <a:pt x="571498" y="415857"/>
                    </a:lnTo>
                    <a:lnTo>
                      <a:pt x="571723" y="416260"/>
                    </a:lnTo>
                    <a:lnTo>
                      <a:pt x="572059" y="416821"/>
                    </a:lnTo>
                    <a:lnTo>
                      <a:pt x="573885" y="415474"/>
                    </a:lnTo>
                    <a:lnTo>
                      <a:pt x="574323" y="416281"/>
                    </a:lnTo>
                    <a:lnTo>
                      <a:pt x="575322" y="418641"/>
                    </a:lnTo>
                    <a:lnTo>
                      <a:pt x="575937" y="421343"/>
                    </a:lnTo>
                    <a:lnTo>
                      <a:pt x="576286" y="423518"/>
                    </a:lnTo>
                    <a:lnTo>
                      <a:pt x="576963" y="426467"/>
                    </a:lnTo>
                    <a:lnTo>
                      <a:pt x="578085" y="428710"/>
                    </a:lnTo>
                    <a:lnTo>
                      <a:pt x="579447" y="432555"/>
                    </a:lnTo>
                    <a:lnTo>
                      <a:pt x="579050" y="435161"/>
                    </a:lnTo>
                    <a:lnTo>
                      <a:pt x="581971" y="435825"/>
                    </a:lnTo>
                    <a:lnTo>
                      <a:pt x="583476" y="436057"/>
                    </a:lnTo>
                    <a:lnTo>
                      <a:pt x="585473" y="436187"/>
                    </a:lnTo>
                    <a:lnTo>
                      <a:pt x="586342" y="437720"/>
                    </a:lnTo>
                    <a:lnTo>
                      <a:pt x="586602" y="438671"/>
                    </a:lnTo>
                    <a:lnTo>
                      <a:pt x="586862" y="439293"/>
                    </a:lnTo>
                    <a:lnTo>
                      <a:pt x="587484" y="440572"/>
                    </a:lnTo>
                    <a:lnTo>
                      <a:pt x="588032" y="441646"/>
                    </a:lnTo>
                    <a:lnTo>
                      <a:pt x="588360" y="442672"/>
                    </a:lnTo>
                    <a:lnTo>
                      <a:pt x="588928" y="443651"/>
                    </a:lnTo>
                    <a:lnTo>
                      <a:pt x="589578" y="445457"/>
                    </a:lnTo>
                    <a:lnTo>
                      <a:pt x="590159" y="447502"/>
                    </a:lnTo>
                    <a:lnTo>
                      <a:pt x="590351" y="448494"/>
                    </a:lnTo>
                    <a:lnTo>
                      <a:pt x="590597" y="450272"/>
                    </a:lnTo>
                    <a:lnTo>
                      <a:pt x="590652" y="451620"/>
                    </a:lnTo>
                    <a:lnTo>
                      <a:pt x="590741" y="453474"/>
                    </a:lnTo>
                    <a:lnTo>
                      <a:pt x="590830" y="454698"/>
                    </a:lnTo>
                    <a:lnTo>
                      <a:pt x="591089" y="455335"/>
                    </a:lnTo>
                    <a:lnTo>
                      <a:pt x="592102" y="455677"/>
                    </a:lnTo>
                    <a:lnTo>
                      <a:pt x="592204" y="455752"/>
                    </a:lnTo>
                    <a:lnTo>
                      <a:pt x="592984" y="456340"/>
                    </a:lnTo>
                    <a:lnTo>
                      <a:pt x="593716" y="456764"/>
                    </a:lnTo>
                    <a:lnTo>
                      <a:pt x="594195" y="457120"/>
                    </a:lnTo>
                    <a:lnTo>
                      <a:pt x="594455" y="457312"/>
                    </a:lnTo>
                    <a:lnTo>
                      <a:pt x="595659" y="458981"/>
                    </a:lnTo>
                    <a:lnTo>
                      <a:pt x="596179" y="462025"/>
                    </a:lnTo>
                    <a:lnTo>
                      <a:pt x="596767" y="463742"/>
                    </a:lnTo>
                    <a:lnTo>
                      <a:pt x="598621" y="467915"/>
                    </a:lnTo>
                    <a:lnTo>
                      <a:pt x="598409" y="468483"/>
                    </a:lnTo>
                    <a:lnTo>
                      <a:pt x="598259" y="470466"/>
                    </a:lnTo>
                    <a:lnTo>
                      <a:pt x="598649" y="471397"/>
                    </a:lnTo>
                    <a:lnTo>
                      <a:pt x="599203" y="472697"/>
                    </a:lnTo>
                    <a:lnTo>
                      <a:pt x="599264" y="474215"/>
                    </a:lnTo>
                    <a:lnTo>
                      <a:pt x="599079" y="475919"/>
                    </a:lnTo>
                    <a:lnTo>
                      <a:pt x="598874" y="477608"/>
                    </a:lnTo>
                    <a:lnTo>
                      <a:pt x="598991" y="479462"/>
                    </a:lnTo>
                    <a:lnTo>
                      <a:pt x="599093" y="481439"/>
                    </a:lnTo>
                    <a:lnTo>
                      <a:pt x="599045" y="481925"/>
                    </a:lnTo>
                    <a:lnTo>
                      <a:pt x="599025" y="482082"/>
                    </a:lnTo>
                    <a:lnTo>
                      <a:pt x="597869" y="481453"/>
                    </a:lnTo>
                    <a:lnTo>
                      <a:pt x="596733" y="483136"/>
                    </a:lnTo>
                    <a:lnTo>
                      <a:pt x="596405" y="483471"/>
                    </a:lnTo>
                    <a:lnTo>
                      <a:pt x="595604" y="483963"/>
                    </a:lnTo>
                    <a:lnTo>
                      <a:pt x="595003" y="484298"/>
                    </a:lnTo>
                    <a:lnTo>
                      <a:pt x="593805" y="484435"/>
                    </a:lnTo>
                    <a:lnTo>
                      <a:pt x="593306" y="484278"/>
                    </a:lnTo>
                    <a:lnTo>
                      <a:pt x="592656" y="483949"/>
                    </a:lnTo>
                    <a:lnTo>
                      <a:pt x="591069" y="483341"/>
                    </a:lnTo>
                    <a:lnTo>
                      <a:pt x="588791" y="483163"/>
                    </a:lnTo>
                    <a:lnTo>
                      <a:pt x="585056" y="481774"/>
                    </a:lnTo>
                    <a:lnTo>
                      <a:pt x="584673" y="481671"/>
                    </a:lnTo>
                    <a:lnTo>
                      <a:pt x="583907" y="482917"/>
                    </a:lnTo>
                    <a:lnTo>
                      <a:pt x="582840" y="482171"/>
                    </a:lnTo>
                    <a:lnTo>
                      <a:pt x="582942" y="482048"/>
                    </a:lnTo>
                    <a:lnTo>
                      <a:pt x="579084" y="479866"/>
                    </a:lnTo>
                    <a:lnTo>
                      <a:pt x="576402" y="478579"/>
                    </a:lnTo>
                    <a:lnTo>
                      <a:pt x="575821" y="478299"/>
                    </a:lnTo>
                    <a:lnTo>
                      <a:pt x="575191" y="478012"/>
                    </a:lnTo>
                    <a:lnTo>
                      <a:pt x="574070" y="477615"/>
                    </a:lnTo>
                    <a:lnTo>
                      <a:pt x="573639" y="477471"/>
                    </a:lnTo>
                    <a:lnTo>
                      <a:pt x="571511" y="476739"/>
                    </a:lnTo>
                    <a:lnTo>
                      <a:pt x="568159" y="472874"/>
                    </a:lnTo>
                    <a:lnTo>
                      <a:pt x="567079" y="472491"/>
                    </a:lnTo>
                    <a:lnTo>
                      <a:pt x="567448" y="472991"/>
                    </a:lnTo>
                    <a:lnTo>
                      <a:pt x="568371" y="474195"/>
                    </a:lnTo>
                    <a:lnTo>
                      <a:pt x="570595" y="476650"/>
                    </a:lnTo>
                    <a:lnTo>
                      <a:pt x="571073" y="477191"/>
                    </a:lnTo>
                    <a:lnTo>
                      <a:pt x="569493" y="478354"/>
                    </a:lnTo>
                    <a:lnTo>
                      <a:pt x="569069" y="478060"/>
                    </a:lnTo>
                    <a:lnTo>
                      <a:pt x="566586" y="476302"/>
                    </a:lnTo>
                    <a:lnTo>
                      <a:pt x="566504" y="476233"/>
                    </a:lnTo>
                    <a:lnTo>
                      <a:pt x="566388" y="476172"/>
                    </a:lnTo>
                    <a:lnTo>
                      <a:pt x="564185" y="475207"/>
                    </a:lnTo>
                    <a:lnTo>
                      <a:pt x="562420" y="474400"/>
                    </a:lnTo>
                    <a:lnTo>
                      <a:pt x="559848" y="474058"/>
                    </a:lnTo>
                    <a:lnTo>
                      <a:pt x="559697" y="473278"/>
                    </a:lnTo>
                    <a:lnTo>
                      <a:pt x="558739" y="472799"/>
                    </a:lnTo>
                    <a:lnTo>
                      <a:pt x="558473" y="472471"/>
                    </a:lnTo>
                    <a:lnTo>
                      <a:pt x="558206" y="472779"/>
                    </a:lnTo>
                    <a:lnTo>
                      <a:pt x="556865" y="473791"/>
                    </a:lnTo>
                    <a:lnTo>
                      <a:pt x="555853" y="474625"/>
                    </a:lnTo>
                    <a:lnTo>
                      <a:pt x="554601" y="475296"/>
                    </a:lnTo>
                    <a:lnTo>
                      <a:pt x="554143" y="475618"/>
                    </a:lnTo>
                    <a:lnTo>
                      <a:pt x="553759" y="475665"/>
                    </a:lnTo>
                    <a:lnTo>
                      <a:pt x="553322" y="474673"/>
                    </a:lnTo>
                    <a:lnTo>
                      <a:pt x="551926" y="474044"/>
                    </a:lnTo>
                    <a:lnTo>
                      <a:pt x="551776" y="473982"/>
                    </a:lnTo>
                    <a:lnTo>
                      <a:pt x="551605" y="473764"/>
                    </a:lnTo>
                    <a:lnTo>
                      <a:pt x="551502" y="473599"/>
                    </a:lnTo>
                    <a:lnTo>
                      <a:pt x="551194" y="473203"/>
                    </a:lnTo>
                    <a:lnTo>
                      <a:pt x="550736" y="472929"/>
                    </a:lnTo>
                    <a:lnTo>
                      <a:pt x="550257" y="472601"/>
                    </a:lnTo>
                    <a:lnTo>
                      <a:pt x="550059" y="472464"/>
                    </a:lnTo>
                    <a:lnTo>
                      <a:pt x="549901" y="472464"/>
                    </a:lnTo>
                    <a:lnTo>
                      <a:pt x="549491" y="472437"/>
                    </a:lnTo>
                    <a:lnTo>
                      <a:pt x="549197" y="472389"/>
                    </a:lnTo>
                    <a:lnTo>
                      <a:pt x="548711" y="472683"/>
                    </a:lnTo>
                    <a:lnTo>
                      <a:pt x="548321" y="472840"/>
                    </a:lnTo>
                    <a:lnTo>
                      <a:pt x="547897" y="472991"/>
                    </a:lnTo>
                    <a:lnTo>
                      <a:pt x="547336" y="473340"/>
                    </a:lnTo>
                    <a:lnTo>
                      <a:pt x="546987" y="473545"/>
                    </a:lnTo>
                    <a:lnTo>
                      <a:pt x="546713" y="473859"/>
                    </a:lnTo>
                    <a:lnTo>
                      <a:pt x="546549" y="474003"/>
                    </a:lnTo>
                    <a:lnTo>
                      <a:pt x="546344" y="474126"/>
                    </a:lnTo>
                    <a:lnTo>
                      <a:pt x="545961" y="474359"/>
                    </a:lnTo>
                    <a:lnTo>
                      <a:pt x="545318" y="474906"/>
                    </a:lnTo>
                    <a:lnTo>
                      <a:pt x="544860" y="475173"/>
                    </a:lnTo>
                    <a:lnTo>
                      <a:pt x="544545" y="475405"/>
                    </a:lnTo>
                    <a:lnTo>
                      <a:pt x="543909" y="475905"/>
                    </a:lnTo>
                    <a:lnTo>
                      <a:pt x="543382" y="476493"/>
                    </a:lnTo>
                    <a:lnTo>
                      <a:pt x="542930" y="477335"/>
                    </a:lnTo>
                    <a:lnTo>
                      <a:pt x="542807" y="477608"/>
                    </a:lnTo>
                    <a:lnTo>
                      <a:pt x="542356" y="478032"/>
                    </a:lnTo>
                    <a:lnTo>
                      <a:pt x="542069" y="477998"/>
                    </a:lnTo>
                    <a:lnTo>
                      <a:pt x="541720" y="477848"/>
                    </a:lnTo>
                    <a:lnTo>
                      <a:pt x="541453" y="477724"/>
                    </a:lnTo>
                    <a:lnTo>
                      <a:pt x="540516" y="477451"/>
                    </a:lnTo>
                    <a:lnTo>
                      <a:pt x="539989" y="477362"/>
                    </a:lnTo>
                    <a:lnTo>
                      <a:pt x="539476" y="477335"/>
                    </a:lnTo>
                    <a:lnTo>
                      <a:pt x="538785" y="477348"/>
                    </a:lnTo>
                    <a:lnTo>
                      <a:pt x="538217" y="477280"/>
                    </a:lnTo>
                    <a:lnTo>
                      <a:pt x="538080" y="477198"/>
                    </a:lnTo>
                    <a:lnTo>
                      <a:pt x="537677" y="476856"/>
                    </a:lnTo>
                    <a:lnTo>
                      <a:pt x="537349" y="476657"/>
                    </a:lnTo>
                    <a:lnTo>
                      <a:pt x="536979" y="476459"/>
                    </a:lnTo>
                    <a:lnTo>
                      <a:pt x="536466" y="476302"/>
                    </a:lnTo>
                    <a:lnTo>
                      <a:pt x="535611" y="476213"/>
                    </a:lnTo>
                    <a:lnTo>
                      <a:pt x="534578" y="476219"/>
                    </a:lnTo>
                    <a:lnTo>
                      <a:pt x="534311" y="476110"/>
                    </a:lnTo>
                    <a:lnTo>
                      <a:pt x="534222" y="480201"/>
                    </a:lnTo>
                    <a:lnTo>
                      <a:pt x="533374" y="483354"/>
                    </a:lnTo>
                    <a:lnTo>
                      <a:pt x="529523" y="481412"/>
                    </a:lnTo>
                    <a:lnTo>
                      <a:pt x="528271" y="480892"/>
                    </a:lnTo>
                    <a:lnTo>
                      <a:pt x="527669" y="480420"/>
                    </a:lnTo>
                    <a:lnTo>
                      <a:pt x="526178" y="478552"/>
                    </a:lnTo>
                    <a:lnTo>
                      <a:pt x="524030" y="476548"/>
                    </a:lnTo>
                    <a:lnTo>
                      <a:pt x="522716" y="475371"/>
                    </a:lnTo>
                    <a:lnTo>
                      <a:pt x="521191" y="473627"/>
                    </a:lnTo>
                    <a:lnTo>
                      <a:pt x="520698" y="473353"/>
                    </a:lnTo>
                    <a:lnTo>
                      <a:pt x="519768" y="472265"/>
                    </a:lnTo>
                    <a:lnTo>
                      <a:pt x="518913" y="470802"/>
                    </a:lnTo>
                    <a:lnTo>
                      <a:pt x="518714" y="469858"/>
                    </a:lnTo>
                    <a:lnTo>
                      <a:pt x="517702" y="469064"/>
                    </a:lnTo>
                    <a:lnTo>
                      <a:pt x="517524" y="468934"/>
                    </a:lnTo>
                    <a:lnTo>
                      <a:pt x="517353" y="469577"/>
                    </a:lnTo>
                    <a:lnTo>
                      <a:pt x="515150" y="471157"/>
                    </a:lnTo>
                    <a:lnTo>
                      <a:pt x="515096" y="471198"/>
                    </a:lnTo>
                    <a:lnTo>
                      <a:pt x="513686" y="472553"/>
                    </a:lnTo>
                    <a:lnTo>
                      <a:pt x="511703" y="475118"/>
                    </a:lnTo>
                    <a:lnTo>
                      <a:pt x="509637" y="477512"/>
                    </a:lnTo>
                    <a:lnTo>
                      <a:pt x="508747" y="479619"/>
                    </a:lnTo>
                    <a:lnTo>
                      <a:pt x="508693" y="481507"/>
                    </a:lnTo>
                    <a:lnTo>
                      <a:pt x="510061" y="486159"/>
                    </a:lnTo>
                    <a:lnTo>
                      <a:pt x="509383" y="486269"/>
                    </a:lnTo>
                    <a:lnTo>
                      <a:pt x="510759" y="489826"/>
                    </a:lnTo>
                    <a:lnTo>
                      <a:pt x="510820" y="492446"/>
                    </a:lnTo>
                    <a:lnTo>
                      <a:pt x="510765" y="495825"/>
                    </a:lnTo>
                    <a:lnTo>
                      <a:pt x="510759" y="498972"/>
                    </a:lnTo>
                    <a:lnTo>
                      <a:pt x="511326" y="503213"/>
                    </a:lnTo>
                    <a:lnTo>
                      <a:pt x="511627" y="504615"/>
                    </a:lnTo>
                    <a:lnTo>
                      <a:pt x="512106" y="506360"/>
                    </a:lnTo>
                    <a:lnTo>
                      <a:pt x="513002" y="509445"/>
                    </a:lnTo>
                    <a:lnTo>
                      <a:pt x="513385" y="512469"/>
                    </a:lnTo>
                    <a:lnTo>
                      <a:pt x="514281" y="515137"/>
                    </a:lnTo>
                    <a:lnTo>
                      <a:pt x="516320" y="520103"/>
                    </a:lnTo>
                    <a:lnTo>
                      <a:pt x="516751" y="521868"/>
                    </a:lnTo>
                    <a:lnTo>
                      <a:pt x="516060" y="521806"/>
                    </a:lnTo>
                    <a:lnTo>
                      <a:pt x="514357" y="521642"/>
                    </a:lnTo>
                    <a:lnTo>
                      <a:pt x="512380" y="521423"/>
                    </a:lnTo>
                    <a:lnTo>
                      <a:pt x="510745" y="521266"/>
                    </a:lnTo>
                    <a:lnTo>
                      <a:pt x="509089" y="521245"/>
                    </a:lnTo>
                    <a:lnTo>
                      <a:pt x="507434" y="521211"/>
                    </a:lnTo>
                    <a:lnTo>
                      <a:pt x="505792" y="521252"/>
                    </a:lnTo>
                    <a:lnTo>
                      <a:pt x="504410" y="521328"/>
                    </a:lnTo>
                    <a:lnTo>
                      <a:pt x="503117" y="521389"/>
                    </a:lnTo>
                    <a:lnTo>
                      <a:pt x="501770" y="521437"/>
                    </a:lnTo>
                    <a:lnTo>
                      <a:pt x="500607" y="521512"/>
                    </a:lnTo>
                    <a:lnTo>
                      <a:pt x="499362" y="521608"/>
                    </a:lnTo>
                    <a:lnTo>
                      <a:pt x="497768" y="521656"/>
                    </a:lnTo>
                    <a:lnTo>
                      <a:pt x="496058" y="521628"/>
                    </a:lnTo>
                    <a:lnTo>
                      <a:pt x="494867" y="521649"/>
                    </a:lnTo>
                    <a:lnTo>
                      <a:pt x="493431" y="521642"/>
                    </a:lnTo>
                    <a:lnTo>
                      <a:pt x="492815" y="521649"/>
                    </a:lnTo>
                    <a:lnTo>
                      <a:pt x="490393" y="522080"/>
                    </a:lnTo>
                    <a:lnTo>
                      <a:pt x="488116" y="522477"/>
                    </a:lnTo>
                    <a:lnTo>
                      <a:pt x="485783" y="522976"/>
                    </a:lnTo>
                    <a:lnTo>
                      <a:pt x="483320" y="523516"/>
                    </a:lnTo>
                    <a:lnTo>
                      <a:pt x="481849" y="524194"/>
                    </a:lnTo>
                    <a:lnTo>
                      <a:pt x="479852" y="525124"/>
                    </a:lnTo>
                    <a:lnTo>
                      <a:pt x="478039" y="525651"/>
                    </a:lnTo>
                    <a:lnTo>
                      <a:pt x="476247" y="526075"/>
                    </a:lnTo>
                    <a:lnTo>
                      <a:pt x="473818" y="526294"/>
                    </a:lnTo>
                    <a:lnTo>
                      <a:pt x="469981" y="526547"/>
                    </a:lnTo>
                    <a:lnTo>
                      <a:pt x="469379" y="526670"/>
                    </a:lnTo>
                    <a:lnTo>
                      <a:pt x="467155" y="526944"/>
                    </a:lnTo>
                    <a:lnTo>
                      <a:pt x="464528" y="527238"/>
                    </a:lnTo>
                    <a:lnTo>
                      <a:pt x="462121" y="527525"/>
                    </a:lnTo>
                    <a:lnTo>
                      <a:pt x="460588" y="527689"/>
                    </a:lnTo>
                    <a:lnTo>
                      <a:pt x="457948" y="527532"/>
                    </a:lnTo>
                    <a:lnTo>
                      <a:pt x="453022" y="527149"/>
                    </a:lnTo>
                    <a:lnTo>
                      <a:pt x="452817" y="527163"/>
                    </a:lnTo>
                    <a:lnTo>
                      <a:pt x="451456" y="527429"/>
                    </a:lnTo>
                    <a:lnTo>
                      <a:pt x="449725" y="527744"/>
                    </a:lnTo>
                    <a:lnTo>
                      <a:pt x="447776" y="528100"/>
                    </a:lnTo>
                    <a:lnTo>
                      <a:pt x="447228" y="528237"/>
                    </a:lnTo>
                    <a:lnTo>
                      <a:pt x="446093" y="528579"/>
                    </a:lnTo>
                    <a:lnTo>
                      <a:pt x="444752" y="528975"/>
                    </a:lnTo>
                    <a:lnTo>
                      <a:pt x="444239" y="529119"/>
                    </a:lnTo>
                    <a:lnTo>
                      <a:pt x="443924" y="529201"/>
                    </a:lnTo>
                    <a:lnTo>
                      <a:pt x="441468" y="529714"/>
                    </a:lnTo>
                    <a:lnTo>
                      <a:pt x="437624" y="530515"/>
                    </a:lnTo>
                    <a:lnTo>
                      <a:pt x="436194" y="530809"/>
                    </a:lnTo>
                    <a:lnTo>
                      <a:pt x="434812" y="531082"/>
                    </a:lnTo>
                    <a:lnTo>
                      <a:pt x="431925" y="531636"/>
                    </a:lnTo>
                    <a:lnTo>
                      <a:pt x="430469" y="531883"/>
                    </a:lnTo>
                    <a:lnTo>
                      <a:pt x="428546" y="532293"/>
                    </a:lnTo>
                    <a:lnTo>
                      <a:pt x="426809" y="532608"/>
                    </a:lnTo>
                    <a:lnTo>
                      <a:pt x="424079" y="532991"/>
                    </a:lnTo>
                    <a:lnTo>
                      <a:pt x="423847" y="533018"/>
                    </a:lnTo>
                    <a:lnTo>
                      <a:pt x="421316" y="533408"/>
                    </a:lnTo>
                    <a:lnTo>
                      <a:pt x="420385" y="533559"/>
                    </a:lnTo>
                    <a:lnTo>
                      <a:pt x="420057" y="533607"/>
                    </a:lnTo>
                    <a:lnTo>
                      <a:pt x="418962" y="533778"/>
                    </a:lnTo>
                    <a:lnTo>
                      <a:pt x="415740" y="534427"/>
                    </a:lnTo>
                    <a:lnTo>
                      <a:pt x="414564" y="534681"/>
                    </a:lnTo>
                    <a:lnTo>
                      <a:pt x="414181" y="534763"/>
                    </a:lnTo>
                    <a:lnTo>
                      <a:pt x="413319" y="534954"/>
                    </a:lnTo>
                    <a:lnTo>
                      <a:pt x="411971" y="535235"/>
                    </a:lnTo>
                    <a:lnTo>
                      <a:pt x="411526" y="535331"/>
                    </a:lnTo>
                    <a:lnTo>
                      <a:pt x="410706" y="535495"/>
                    </a:lnTo>
                    <a:lnTo>
                      <a:pt x="408934" y="535796"/>
                    </a:lnTo>
                    <a:lnTo>
                      <a:pt x="408756" y="535823"/>
                    </a:lnTo>
                    <a:lnTo>
                      <a:pt x="406909" y="535960"/>
                    </a:lnTo>
                    <a:lnTo>
                      <a:pt x="403851" y="536343"/>
                    </a:lnTo>
                    <a:lnTo>
                      <a:pt x="401306" y="536528"/>
                    </a:lnTo>
                    <a:lnTo>
                      <a:pt x="399624" y="536651"/>
                    </a:lnTo>
                    <a:lnTo>
                      <a:pt x="396901" y="536883"/>
                    </a:lnTo>
                    <a:lnTo>
                      <a:pt x="395403" y="537123"/>
                    </a:lnTo>
                    <a:lnTo>
                      <a:pt x="393446" y="537444"/>
                    </a:lnTo>
                    <a:lnTo>
                      <a:pt x="390183" y="537944"/>
                    </a:lnTo>
                    <a:lnTo>
                      <a:pt x="386387" y="538306"/>
                    </a:lnTo>
                    <a:lnTo>
                      <a:pt x="382275" y="538730"/>
                    </a:lnTo>
                    <a:lnTo>
                      <a:pt x="380428" y="538908"/>
                    </a:lnTo>
                    <a:lnTo>
                      <a:pt x="376522" y="539278"/>
                    </a:lnTo>
                    <a:lnTo>
                      <a:pt x="375633" y="539414"/>
                    </a:lnTo>
                    <a:lnTo>
                      <a:pt x="374217" y="539517"/>
                    </a:lnTo>
                    <a:lnTo>
                      <a:pt x="370687" y="540119"/>
                    </a:lnTo>
                    <a:lnTo>
                      <a:pt x="369798" y="540269"/>
                    </a:lnTo>
                    <a:lnTo>
                      <a:pt x="363477" y="541952"/>
                    </a:lnTo>
                    <a:lnTo>
                      <a:pt x="357731" y="543273"/>
                    </a:lnTo>
                    <a:lnTo>
                      <a:pt x="355973" y="543669"/>
                    </a:lnTo>
                    <a:lnTo>
                      <a:pt x="351697" y="544593"/>
                    </a:lnTo>
                    <a:lnTo>
                      <a:pt x="346416" y="545728"/>
                    </a:lnTo>
                    <a:lnTo>
                      <a:pt x="340218" y="547144"/>
                    </a:lnTo>
                    <a:lnTo>
                      <a:pt x="339356" y="547336"/>
                    </a:lnTo>
                    <a:lnTo>
                      <a:pt x="338070" y="547637"/>
                    </a:lnTo>
                    <a:lnTo>
                      <a:pt x="336305" y="547904"/>
                    </a:lnTo>
                    <a:lnTo>
                      <a:pt x="333727" y="548219"/>
                    </a:lnTo>
                    <a:lnTo>
                      <a:pt x="330443" y="548513"/>
                    </a:lnTo>
                    <a:lnTo>
                      <a:pt x="327392" y="548745"/>
                    </a:lnTo>
                    <a:lnTo>
                      <a:pt x="325579" y="548930"/>
                    </a:lnTo>
                    <a:lnTo>
                      <a:pt x="322426" y="549245"/>
                    </a:lnTo>
                    <a:lnTo>
                      <a:pt x="320134" y="549429"/>
                    </a:lnTo>
                    <a:lnTo>
                      <a:pt x="319573" y="549409"/>
                    </a:lnTo>
                    <a:lnTo>
                      <a:pt x="318998" y="549313"/>
                    </a:lnTo>
                    <a:lnTo>
                      <a:pt x="317863" y="549094"/>
                    </a:lnTo>
                    <a:lnTo>
                      <a:pt x="318266" y="551865"/>
                    </a:lnTo>
                    <a:lnTo>
                      <a:pt x="315892" y="553452"/>
                    </a:lnTo>
                    <a:lnTo>
                      <a:pt x="314757" y="554204"/>
                    </a:lnTo>
                    <a:lnTo>
                      <a:pt x="313361" y="555141"/>
                    </a:lnTo>
                    <a:lnTo>
                      <a:pt x="310823" y="556824"/>
                    </a:lnTo>
                    <a:lnTo>
                      <a:pt x="310707" y="556509"/>
                    </a:lnTo>
                    <a:lnTo>
                      <a:pt x="309763" y="554033"/>
                    </a:lnTo>
                    <a:lnTo>
                      <a:pt x="309667" y="553739"/>
                    </a:lnTo>
                    <a:lnTo>
                      <a:pt x="308888" y="551187"/>
                    </a:lnTo>
                    <a:lnTo>
                      <a:pt x="308840" y="551037"/>
                    </a:lnTo>
                    <a:lnTo>
                      <a:pt x="308115" y="548321"/>
                    </a:lnTo>
                    <a:lnTo>
                      <a:pt x="307444" y="545407"/>
                    </a:lnTo>
                    <a:lnTo>
                      <a:pt x="304509" y="545496"/>
                    </a:lnTo>
                    <a:lnTo>
                      <a:pt x="303976" y="543026"/>
                    </a:lnTo>
                    <a:lnTo>
                      <a:pt x="301130" y="543341"/>
                    </a:lnTo>
                    <a:lnTo>
                      <a:pt x="298298" y="543738"/>
                    </a:lnTo>
                    <a:lnTo>
                      <a:pt x="298127" y="542999"/>
                    </a:lnTo>
                    <a:lnTo>
                      <a:pt x="295569" y="543574"/>
                    </a:lnTo>
                    <a:lnTo>
                      <a:pt x="292955" y="544148"/>
                    </a:lnTo>
                    <a:lnTo>
                      <a:pt x="293482" y="546057"/>
                    </a:lnTo>
                    <a:lnTo>
                      <a:pt x="289556" y="547363"/>
                    </a:lnTo>
                    <a:lnTo>
                      <a:pt x="285212" y="548561"/>
                    </a:lnTo>
                    <a:lnTo>
                      <a:pt x="282968" y="549812"/>
                    </a:lnTo>
                    <a:lnTo>
                      <a:pt x="280827" y="551030"/>
                    </a:lnTo>
                    <a:lnTo>
                      <a:pt x="280793" y="551051"/>
                    </a:lnTo>
                    <a:lnTo>
                      <a:pt x="279554" y="552166"/>
                    </a:lnTo>
                    <a:lnTo>
                      <a:pt x="277755" y="552371"/>
                    </a:lnTo>
                    <a:lnTo>
                      <a:pt x="275984" y="552562"/>
                    </a:lnTo>
                    <a:lnTo>
                      <a:pt x="273316" y="552371"/>
                    </a:lnTo>
                    <a:lnTo>
                      <a:pt x="271633" y="552261"/>
                    </a:lnTo>
                    <a:lnTo>
                      <a:pt x="271886" y="553233"/>
                    </a:lnTo>
                    <a:lnTo>
                      <a:pt x="269724" y="553725"/>
                    </a:lnTo>
                    <a:lnTo>
                      <a:pt x="267734" y="554197"/>
                    </a:lnTo>
                    <a:lnTo>
                      <a:pt x="265647" y="554690"/>
                    </a:lnTo>
                    <a:lnTo>
                      <a:pt x="260729" y="555990"/>
                    </a:lnTo>
                    <a:lnTo>
                      <a:pt x="260605" y="556024"/>
                    </a:lnTo>
                    <a:lnTo>
                      <a:pt x="260605" y="556249"/>
                    </a:lnTo>
                    <a:lnTo>
                      <a:pt x="260660" y="558931"/>
                    </a:lnTo>
                    <a:lnTo>
                      <a:pt x="260790" y="560552"/>
                    </a:lnTo>
                    <a:lnTo>
                      <a:pt x="260982" y="562119"/>
                    </a:lnTo>
                    <a:lnTo>
                      <a:pt x="261427" y="564718"/>
                    </a:lnTo>
                    <a:lnTo>
                      <a:pt x="261214" y="564773"/>
                    </a:lnTo>
                    <a:lnTo>
                      <a:pt x="259196" y="565443"/>
                    </a:lnTo>
                    <a:lnTo>
                      <a:pt x="259463" y="566025"/>
                    </a:lnTo>
                    <a:lnTo>
                      <a:pt x="258109" y="566463"/>
                    </a:lnTo>
                    <a:lnTo>
                      <a:pt x="258854" y="568241"/>
                    </a:lnTo>
                    <a:lnTo>
                      <a:pt x="258239" y="568467"/>
                    </a:lnTo>
                    <a:lnTo>
                      <a:pt x="259655" y="571539"/>
                    </a:lnTo>
                    <a:lnTo>
                      <a:pt x="255714" y="572989"/>
                    </a:lnTo>
                    <a:lnTo>
                      <a:pt x="256597" y="574774"/>
                    </a:lnTo>
                    <a:lnTo>
                      <a:pt x="250235" y="577476"/>
                    </a:lnTo>
                    <a:lnTo>
                      <a:pt x="247998" y="578427"/>
                    </a:lnTo>
                    <a:lnTo>
                      <a:pt x="245364" y="579570"/>
                    </a:lnTo>
                    <a:lnTo>
                      <a:pt x="246055" y="580151"/>
                    </a:lnTo>
                    <a:lnTo>
                      <a:pt x="244215" y="582080"/>
                    </a:lnTo>
                    <a:lnTo>
                      <a:pt x="242156" y="584215"/>
                    </a:lnTo>
                    <a:lnTo>
                      <a:pt x="243517" y="585624"/>
                    </a:lnTo>
                    <a:lnTo>
                      <a:pt x="244749" y="587272"/>
                    </a:lnTo>
                    <a:lnTo>
                      <a:pt x="245809" y="588586"/>
                    </a:lnTo>
                    <a:lnTo>
                      <a:pt x="245693" y="588750"/>
                    </a:lnTo>
                    <a:lnTo>
                      <a:pt x="248299" y="591185"/>
                    </a:lnTo>
                    <a:lnTo>
                      <a:pt x="248778" y="592198"/>
                    </a:lnTo>
                    <a:lnTo>
                      <a:pt x="249455" y="593634"/>
                    </a:lnTo>
                    <a:lnTo>
                      <a:pt x="250495" y="594879"/>
                    </a:lnTo>
                    <a:lnTo>
                      <a:pt x="251637" y="595563"/>
                    </a:lnTo>
                    <a:lnTo>
                      <a:pt x="251542" y="595885"/>
                    </a:lnTo>
                    <a:lnTo>
                      <a:pt x="251863" y="596938"/>
                    </a:lnTo>
                    <a:lnTo>
                      <a:pt x="251282" y="597075"/>
                    </a:lnTo>
                    <a:lnTo>
                      <a:pt x="251302" y="597951"/>
                    </a:lnTo>
                    <a:lnTo>
                      <a:pt x="248880" y="597185"/>
                    </a:lnTo>
                    <a:lnTo>
                      <a:pt x="247752" y="596808"/>
                    </a:lnTo>
                    <a:lnTo>
                      <a:pt x="246090" y="596316"/>
                    </a:lnTo>
                    <a:lnTo>
                      <a:pt x="243811" y="595604"/>
                    </a:lnTo>
                    <a:lnTo>
                      <a:pt x="239919" y="594366"/>
                    </a:lnTo>
                    <a:lnTo>
                      <a:pt x="239775" y="594325"/>
                    </a:lnTo>
                    <a:lnTo>
                      <a:pt x="239714" y="594318"/>
                    </a:lnTo>
                    <a:lnTo>
                      <a:pt x="239269" y="592013"/>
                    </a:lnTo>
                    <a:lnTo>
                      <a:pt x="237750" y="592991"/>
                    </a:lnTo>
                    <a:lnTo>
                      <a:pt x="231416" y="593060"/>
                    </a:lnTo>
                    <a:lnTo>
                      <a:pt x="228714" y="593087"/>
                    </a:lnTo>
                    <a:lnTo>
                      <a:pt x="229104" y="598744"/>
                    </a:lnTo>
                    <a:lnTo>
                      <a:pt x="225684" y="598861"/>
                    </a:lnTo>
                    <a:lnTo>
                      <a:pt x="225670" y="598669"/>
                    </a:lnTo>
                    <a:lnTo>
                      <a:pt x="225259" y="598669"/>
                    </a:lnTo>
                    <a:lnTo>
                      <a:pt x="225300" y="597821"/>
                    </a:lnTo>
                    <a:lnTo>
                      <a:pt x="224746" y="597875"/>
                    </a:lnTo>
                    <a:lnTo>
                      <a:pt x="223754" y="587553"/>
                    </a:lnTo>
                    <a:lnTo>
                      <a:pt x="223720" y="587443"/>
                    </a:lnTo>
                    <a:lnTo>
                      <a:pt x="222297" y="587703"/>
                    </a:lnTo>
                    <a:lnTo>
                      <a:pt x="221442" y="587991"/>
                    </a:lnTo>
                    <a:lnTo>
                      <a:pt x="220669" y="588264"/>
                    </a:lnTo>
                    <a:lnTo>
                      <a:pt x="218159" y="589113"/>
                    </a:lnTo>
                    <a:lnTo>
                      <a:pt x="216161" y="589694"/>
                    </a:lnTo>
                    <a:lnTo>
                      <a:pt x="215710" y="589831"/>
                    </a:lnTo>
                    <a:lnTo>
                      <a:pt x="214273" y="590357"/>
                    </a:lnTo>
                    <a:lnTo>
                      <a:pt x="212857" y="590980"/>
                    </a:lnTo>
                    <a:lnTo>
                      <a:pt x="210470" y="592013"/>
                    </a:lnTo>
                    <a:lnTo>
                      <a:pt x="205093" y="594414"/>
                    </a:lnTo>
                    <a:lnTo>
                      <a:pt x="203068" y="595351"/>
                    </a:lnTo>
                    <a:lnTo>
                      <a:pt x="200557" y="596350"/>
                    </a:lnTo>
                    <a:lnTo>
                      <a:pt x="198307" y="596856"/>
                    </a:lnTo>
                    <a:lnTo>
                      <a:pt x="197294" y="597055"/>
                    </a:lnTo>
                    <a:lnTo>
                      <a:pt x="197103" y="596213"/>
                    </a:lnTo>
                    <a:lnTo>
                      <a:pt x="196624" y="594175"/>
                    </a:lnTo>
                    <a:lnTo>
                      <a:pt x="196419" y="593238"/>
                    </a:lnTo>
                    <a:lnTo>
                      <a:pt x="196398" y="593128"/>
                    </a:lnTo>
                    <a:lnTo>
                      <a:pt x="196186" y="592334"/>
                    </a:lnTo>
                    <a:lnTo>
                      <a:pt x="196186" y="592252"/>
                    </a:lnTo>
                    <a:lnTo>
                      <a:pt x="188825" y="592341"/>
                    </a:lnTo>
                    <a:lnTo>
                      <a:pt x="182149" y="590795"/>
                    </a:lnTo>
                    <a:lnTo>
                      <a:pt x="181663" y="590618"/>
                    </a:lnTo>
                    <a:lnTo>
                      <a:pt x="174651" y="588004"/>
                    </a:lnTo>
                    <a:lnTo>
                      <a:pt x="174597" y="58801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de-DE" dirty="0"/>
              </a:p>
            </p:txBody>
          </p:sp>
        </p:grpSp>
        <p:sp>
          <p:nvSpPr>
            <p:cNvPr id="345" name="Textfeld 344">
              <a:extLst>
                <a:ext uri="{FF2B5EF4-FFF2-40B4-BE49-F238E27FC236}">
                  <a16:creationId xmlns:a16="http://schemas.microsoft.com/office/drawing/2014/main" id="{E00E3C07-6876-4F3C-B932-4AD002708B6C}"/>
                </a:ext>
              </a:extLst>
            </p:cNvPr>
            <p:cNvSpPr txBox="1"/>
            <p:nvPr/>
          </p:nvSpPr>
          <p:spPr>
            <a:xfrm>
              <a:off x="2627494" y="1490425"/>
              <a:ext cx="87690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de-DE" sz="800" b="1" dirty="0"/>
                <a:t>A   </a:t>
              </a:r>
              <a:r>
                <a:rPr lang="de-DE" sz="800" dirty="0"/>
                <a:t>Erfurt</a:t>
              </a:r>
            </a:p>
            <a:p>
              <a:pPr algn="l"/>
              <a:r>
                <a:rPr lang="de-DE" sz="800" b="1" dirty="0"/>
                <a:t>B   </a:t>
              </a:r>
              <a:r>
                <a:rPr lang="de-DE" sz="800" dirty="0"/>
                <a:t>Weimar</a:t>
              </a:r>
            </a:p>
            <a:p>
              <a:pPr algn="l"/>
              <a:r>
                <a:rPr lang="de-DE" sz="800" b="1" dirty="0"/>
                <a:t>C   </a:t>
              </a:r>
              <a:r>
                <a:rPr lang="de-DE" sz="800" dirty="0"/>
                <a:t>Jena</a:t>
              </a:r>
            </a:p>
            <a:p>
              <a:pPr algn="l"/>
              <a:r>
                <a:rPr lang="de-DE" sz="800" b="1" dirty="0"/>
                <a:t>D  </a:t>
              </a:r>
              <a:r>
                <a:rPr lang="de-DE" sz="800" dirty="0"/>
                <a:t> Gera</a:t>
              </a:r>
            </a:p>
            <a:p>
              <a:pPr algn="l"/>
              <a:r>
                <a:rPr lang="de-DE" sz="800" b="1" dirty="0"/>
                <a:t>E  </a:t>
              </a:r>
              <a:r>
                <a:rPr lang="de-DE" sz="800" dirty="0"/>
                <a:t> Suhl</a:t>
              </a:r>
            </a:p>
          </p:txBody>
        </p:sp>
        <p:grpSp>
          <p:nvGrpSpPr>
            <p:cNvPr id="346" name="Gruppieren 345">
              <a:extLst>
                <a:ext uri="{FF2B5EF4-FFF2-40B4-BE49-F238E27FC236}">
                  <a16:creationId xmlns:a16="http://schemas.microsoft.com/office/drawing/2014/main" id="{1FF89B59-BA35-4962-858C-20C5D1E752B5}"/>
                </a:ext>
              </a:extLst>
            </p:cNvPr>
            <p:cNvGrpSpPr/>
            <p:nvPr/>
          </p:nvGrpSpPr>
          <p:grpSpPr>
            <a:xfrm>
              <a:off x="348318" y="1592197"/>
              <a:ext cx="3590971" cy="2415251"/>
              <a:chOff x="533445" y="1953120"/>
              <a:chExt cx="4804774" cy="3231641"/>
            </a:xfrm>
          </p:grpSpPr>
          <p:sp>
            <p:nvSpPr>
              <p:cNvPr id="347" name="Freihandform 324">
                <a:extLst>
                  <a:ext uri="{FF2B5EF4-FFF2-40B4-BE49-F238E27FC236}">
                    <a16:creationId xmlns:a16="http://schemas.microsoft.com/office/drawing/2014/main" id="{16982722-F33C-44FF-B732-8F11C0508449}"/>
                  </a:ext>
                </a:extLst>
              </p:cNvPr>
              <p:cNvSpPr/>
              <p:nvPr/>
            </p:nvSpPr>
            <p:spPr>
              <a:xfrm>
                <a:off x="1516423" y="19531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Nord-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348" name="LK GTH">
                <a:extLst>
                  <a:ext uri="{FF2B5EF4-FFF2-40B4-BE49-F238E27FC236}">
                    <a16:creationId xmlns:a16="http://schemas.microsoft.com/office/drawing/2014/main" id="{9F924B8F-3A91-4D5F-8273-1510BE141084}"/>
                  </a:ext>
                </a:extLst>
              </p:cNvPr>
              <p:cNvSpPr/>
              <p:nvPr/>
            </p:nvSpPr>
            <p:spPr>
              <a:xfrm>
                <a:off x="1482797" y="363318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Gotha</a:t>
                </a:r>
              </a:p>
            </p:txBody>
          </p:sp>
          <p:sp>
            <p:nvSpPr>
              <p:cNvPr id="349" name="Freihandform 324">
                <a:extLst>
                  <a:ext uri="{FF2B5EF4-FFF2-40B4-BE49-F238E27FC236}">
                    <a16:creationId xmlns:a16="http://schemas.microsoft.com/office/drawing/2014/main" id="{62733037-20D2-4804-8A2E-2357A3337BE5}"/>
                  </a:ext>
                </a:extLst>
              </p:cNvPr>
              <p:cNvSpPr/>
              <p:nvPr/>
            </p:nvSpPr>
            <p:spPr>
              <a:xfrm>
                <a:off x="533445" y="237983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Eichsfeld</a:t>
                </a:r>
              </a:p>
            </p:txBody>
          </p:sp>
          <p:sp>
            <p:nvSpPr>
              <p:cNvPr id="350" name="Freihandform 324">
                <a:extLst>
                  <a:ext uri="{FF2B5EF4-FFF2-40B4-BE49-F238E27FC236}">
                    <a16:creationId xmlns:a16="http://schemas.microsoft.com/office/drawing/2014/main" id="{B5D58171-ECD3-4C8A-ACBA-ED60EACAD3C6}"/>
                  </a:ext>
                </a:extLst>
              </p:cNvPr>
              <p:cNvSpPr/>
              <p:nvPr/>
            </p:nvSpPr>
            <p:spPr>
              <a:xfrm>
                <a:off x="1740999" y="249055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Kyffhäuser-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351" name="Freihandform 324">
                <a:extLst>
                  <a:ext uri="{FF2B5EF4-FFF2-40B4-BE49-F238E27FC236}">
                    <a16:creationId xmlns:a16="http://schemas.microsoft.com/office/drawing/2014/main" id="{07E08A85-82D2-46F4-B072-BC9F78488E4F}"/>
                  </a:ext>
                </a:extLst>
              </p:cNvPr>
              <p:cNvSpPr/>
              <p:nvPr/>
            </p:nvSpPr>
            <p:spPr>
              <a:xfrm>
                <a:off x="2377998" y="2895919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Sömmerda</a:t>
                </a:r>
              </a:p>
            </p:txBody>
          </p:sp>
          <p:sp>
            <p:nvSpPr>
              <p:cNvPr id="352" name="Freihandform 324">
                <a:extLst>
                  <a:ext uri="{FF2B5EF4-FFF2-40B4-BE49-F238E27FC236}">
                    <a16:creationId xmlns:a16="http://schemas.microsoft.com/office/drawing/2014/main" id="{E8AD6655-95A7-4153-B572-26B4ED6FB116}"/>
                  </a:ext>
                </a:extLst>
              </p:cNvPr>
              <p:cNvSpPr/>
              <p:nvPr/>
            </p:nvSpPr>
            <p:spPr>
              <a:xfrm>
                <a:off x="1152576" y="286472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Unstrut-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Hainich-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353" name="Freihandform 324">
                <a:extLst>
                  <a:ext uri="{FF2B5EF4-FFF2-40B4-BE49-F238E27FC236}">
                    <a16:creationId xmlns:a16="http://schemas.microsoft.com/office/drawing/2014/main" id="{AF8EA3B4-EED2-47BD-A6A4-49EF83F12A8A}"/>
                  </a:ext>
                </a:extLst>
              </p:cNvPr>
              <p:cNvSpPr/>
              <p:nvPr/>
            </p:nvSpPr>
            <p:spPr>
              <a:xfrm>
                <a:off x="2077222" y="405369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Ilm-Kreis</a:t>
                </a:r>
              </a:p>
            </p:txBody>
          </p:sp>
          <p:sp>
            <p:nvSpPr>
              <p:cNvPr id="354" name="Freihandform 324">
                <a:extLst>
                  <a:ext uri="{FF2B5EF4-FFF2-40B4-BE49-F238E27FC236}">
                    <a16:creationId xmlns:a16="http://schemas.microsoft.com/office/drawing/2014/main" id="{98E4067C-ED12-4497-AB20-3274218CE65F}"/>
                  </a:ext>
                </a:extLst>
              </p:cNvPr>
              <p:cNvSpPr/>
              <p:nvPr/>
            </p:nvSpPr>
            <p:spPr>
              <a:xfrm>
                <a:off x="3504482" y="452895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Orla-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355" name="Freihandform 324">
                <a:extLst>
                  <a:ext uri="{FF2B5EF4-FFF2-40B4-BE49-F238E27FC236}">
                    <a16:creationId xmlns:a16="http://schemas.microsoft.com/office/drawing/2014/main" id="{F2FD67F4-7FDA-405E-B275-FD7EB0CEF763}"/>
                  </a:ext>
                </a:extLst>
              </p:cNvPr>
              <p:cNvSpPr/>
              <p:nvPr/>
            </p:nvSpPr>
            <p:spPr>
              <a:xfrm>
                <a:off x="4139508" y="419910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Greiz</a:t>
                </a:r>
              </a:p>
            </p:txBody>
          </p:sp>
          <p:sp>
            <p:nvSpPr>
              <p:cNvPr id="356" name="Freihandform 324">
                <a:extLst>
                  <a:ext uri="{FF2B5EF4-FFF2-40B4-BE49-F238E27FC236}">
                    <a16:creationId xmlns:a16="http://schemas.microsoft.com/office/drawing/2014/main" id="{F176C847-3978-4041-9912-B918E3BB1ECD}"/>
                  </a:ext>
                </a:extLst>
              </p:cNvPr>
              <p:cNvSpPr/>
              <p:nvPr/>
            </p:nvSpPr>
            <p:spPr>
              <a:xfrm>
                <a:off x="4724486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Alten-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burger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357" name="Freihandform 324">
                <a:extLst>
                  <a:ext uri="{FF2B5EF4-FFF2-40B4-BE49-F238E27FC236}">
                    <a16:creationId xmlns:a16="http://schemas.microsoft.com/office/drawing/2014/main" id="{C4876AEF-F7E3-40BE-8201-9762049526A5}"/>
                  </a:ext>
                </a:extLst>
              </p:cNvPr>
              <p:cNvSpPr/>
              <p:nvPr/>
            </p:nvSpPr>
            <p:spPr>
              <a:xfrm>
                <a:off x="4134887" y="367214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D</a:t>
                </a:r>
              </a:p>
            </p:txBody>
          </p:sp>
          <p:sp>
            <p:nvSpPr>
              <p:cNvPr id="358" name="Freihandform 324">
                <a:extLst>
                  <a:ext uri="{FF2B5EF4-FFF2-40B4-BE49-F238E27FC236}">
                    <a16:creationId xmlns:a16="http://schemas.microsoft.com/office/drawing/2014/main" id="{753325BD-2FDD-4BC4-AF83-3CB413F3BA7B}"/>
                  </a:ext>
                </a:extLst>
              </p:cNvPr>
              <p:cNvSpPr/>
              <p:nvPr/>
            </p:nvSpPr>
            <p:spPr>
              <a:xfrm>
                <a:off x="3190313" y="35649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C</a:t>
                </a:r>
              </a:p>
            </p:txBody>
          </p:sp>
          <p:sp>
            <p:nvSpPr>
              <p:cNvPr id="359" name="Freihandform 324">
                <a:extLst>
                  <a:ext uri="{FF2B5EF4-FFF2-40B4-BE49-F238E27FC236}">
                    <a16:creationId xmlns:a16="http://schemas.microsoft.com/office/drawing/2014/main" id="{DD70D153-C85C-4B77-9BDF-F4EA264E57E5}"/>
                  </a:ext>
                </a:extLst>
              </p:cNvPr>
              <p:cNvSpPr/>
              <p:nvPr/>
            </p:nvSpPr>
            <p:spPr>
              <a:xfrm>
                <a:off x="1012600" y="4293203"/>
                <a:ext cx="613733" cy="4215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Schmalkalden-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Meiningen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360" name="Freihandform 324">
                <a:extLst>
                  <a:ext uri="{FF2B5EF4-FFF2-40B4-BE49-F238E27FC236}">
                    <a16:creationId xmlns:a16="http://schemas.microsoft.com/office/drawing/2014/main" id="{C7F0FABA-92F3-4912-BBDF-89B8F2864EA5}"/>
                  </a:ext>
                </a:extLst>
              </p:cNvPr>
              <p:cNvSpPr/>
              <p:nvPr/>
            </p:nvSpPr>
            <p:spPr>
              <a:xfrm>
                <a:off x="670084" y="365793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Wartburg-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361" name="Freihandform 324">
                <a:extLst>
                  <a:ext uri="{FF2B5EF4-FFF2-40B4-BE49-F238E27FC236}">
                    <a16:creationId xmlns:a16="http://schemas.microsoft.com/office/drawing/2014/main" id="{61A97ADE-00A7-4E48-90C7-8575AA5C2FF1}"/>
                  </a:ext>
                </a:extLst>
              </p:cNvPr>
              <p:cNvSpPr/>
              <p:nvPr/>
            </p:nvSpPr>
            <p:spPr>
              <a:xfrm>
                <a:off x="2654133" y="4323763"/>
                <a:ext cx="613733" cy="3837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Saalfeld-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Rudolstadt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362" name="Freihandform 324">
                <a:extLst>
                  <a:ext uri="{FF2B5EF4-FFF2-40B4-BE49-F238E27FC236}">
                    <a16:creationId xmlns:a16="http://schemas.microsoft.com/office/drawing/2014/main" id="{A6275929-C3EC-4D5A-A4BC-8AAABA3C5E45}"/>
                  </a:ext>
                </a:extLst>
              </p:cNvPr>
              <p:cNvSpPr/>
              <p:nvPr/>
            </p:nvSpPr>
            <p:spPr>
              <a:xfrm>
                <a:off x="2681923" y="345053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</a:t>
                </a:r>
              </a:p>
            </p:txBody>
          </p:sp>
          <p:sp>
            <p:nvSpPr>
              <p:cNvPr id="363" name="Freihandform 324">
                <a:extLst>
                  <a:ext uri="{FF2B5EF4-FFF2-40B4-BE49-F238E27FC236}">
                    <a16:creationId xmlns:a16="http://schemas.microsoft.com/office/drawing/2014/main" id="{74CAE883-2A27-41CF-B57B-290EB42A870A}"/>
                  </a:ext>
                </a:extLst>
              </p:cNvPr>
              <p:cNvSpPr/>
              <p:nvPr/>
            </p:nvSpPr>
            <p:spPr>
              <a:xfrm>
                <a:off x="2039203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</a:t>
                </a:r>
              </a:p>
            </p:txBody>
          </p:sp>
          <p:sp>
            <p:nvSpPr>
              <p:cNvPr id="364" name="Freihandform 324">
                <a:extLst>
                  <a:ext uri="{FF2B5EF4-FFF2-40B4-BE49-F238E27FC236}">
                    <a16:creationId xmlns:a16="http://schemas.microsoft.com/office/drawing/2014/main" id="{4E5F938C-18DE-4828-814C-97A3C9362800}"/>
                  </a:ext>
                </a:extLst>
              </p:cNvPr>
              <p:cNvSpPr/>
              <p:nvPr/>
            </p:nvSpPr>
            <p:spPr>
              <a:xfrm>
                <a:off x="2845643" y="321668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Weimarer</a:t>
                </a:r>
              </a:p>
            </p:txBody>
          </p:sp>
          <p:sp>
            <p:nvSpPr>
              <p:cNvPr id="365" name="Freihandform 324">
                <a:extLst>
                  <a:ext uri="{FF2B5EF4-FFF2-40B4-BE49-F238E27FC236}">
                    <a16:creationId xmlns:a16="http://schemas.microsoft.com/office/drawing/2014/main" id="{0A294398-B4DF-4D5E-B2C9-8B7C27193283}"/>
                  </a:ext>
                </a:extLst>
              </p:cNvPr>
              <p:cNvSpPr/>
              <p:nvPr/>
            </p:nvSpPr>
            <p:spPr>
              <a:xfrm>
                <a:off x="1877131" y="4490521"/>
                <a:ext cx="191288" cy="1577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square" lIns="0" tIns="0" rIns="0" bIns="0" anchor="ctr" anchorCtr="1" compatLnSpc="0">
                <a:sp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</a:t>
                </a:r>
              </a:p>
            </p:txBody>
          </p:sp>
          <p:sp>
            <p:nvSpPr>
              <p:cNvPr id="366" name="Freihandform 324">
                <a:extLst>
                  <a:ext uri="{FF2B5EF4-FFF2-40B4-BE49-F238E27FC236}">
                    <a16:creationId xmlns:a16="http://schemas.microsoft.com/office/drawing/2014/main" id="{CE3E0AB5-A1D4-47CD-B5B7-289F155BBA5C}"/>
                  </a:ext>
                </a:extLst>
              </p:cNvPr>
              <p:cNvSpPr/>
              <p:nvPr/>
            </p:nvSpPr>
            <p:spPr>
              <a:xfrm>
                <a:off x="1634500" y="49490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Hildburg-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367" name="Freihandform 324">
                <a:extLst>
                  <a:ext uri="{FF2B5EF4-FFF2-40B4-BE49-F238E27FC236}">
                    <a16:creationId xmlns:a16="http://schemas.microsoft.com/office/drawing/2014/main" id="{6EB8552A-C547-4E61-B6AF-2CF6DEF984C8}"/>
                  </a:ext>
                </a:extLst>
              </p:cNvPr>
              <p:cNvSpPr/>
              <p:nvPr/>
            </p:nvSpPr>
            <p:spPr>
              <a:xfrm>
                <a:off x="2358637" y="50217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Sonne-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berg</a:t>
                </a:r>
              </a:p>
            </p:txBody>
          </p:sp>
          <p:sp>
            <p:nvSpPr>
              <p:cNvPr id="368" name="Freihandform 324">
                <a:extLst>
                  <a:ext uri="{FF2B5EF4-FFF2-40B4-BE49-F238E27FC236}">
                    <a16:creationId xmlns:a16="http://schemas.microsoft.com/office/drawing/2014/main" id="{3AB93DC9-BD8D-4D34-927D-871BEACBBEC2}"/>
                  </a:ext>
                </a:extLst>
              </p:cNvPr>
              <p:cNvSpPr/>
              <p:nvPr/>
            </p:nvSpPr>
            <p:spPr>
              <a:xfrm>
                <a:off x="3582023" y="3424148"/>
                <a:ext cx="613733" cy="10649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rtl="0" hangingPunct="1"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369" name="Freihandform 324">
                <a:extLst>
                  <a:ext uri="{FF2B5EF4-FFF2-40B4-BE49-F238E27FC236}">
                    <a16:creationId xmlns:a16="http://schemas.microsoft.com/office/drawing/2014/main" id="{63A3D439-36E9-4C40-AB1B-A4401C1E1801}"/>
                  </a:ext>
                </a:extLst>
              </p:cNvPr>
              <p:cNvSpPr/>
              <p:nvPr/>
            </p:nvSpPr>
            <p:spPr>
              <a:xfrm>
                <a:off x="2624990" y="375574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370" name="Freihandform 324">
                <a:extLst>
                  <a:ext uri="{FF2B5EF4-FFF2-40B4-BE49-F238E27FC236}">
                    <a16:creationId xmlns:a16="http://schemas.microsoft.com/office/drawing/2014/main" id="{33520868-D4E3-48DA-A4B7-700131EB4CB0}"/>
                  </a:ext>
                </a:extLst>
              </p:cNvPr>
              <p:cNvSpPr/>
              <p:nvPr/>
            </p:nvSpPr>
            <p:spPr>
              <a:xfrm>
                <a:off x="3180304" y="3914344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371" name="Freihandform 324">
                <a:extLst>
                  <a:ext uri="{FF2B5EF4-FFF2-40B4-BE49-F238E27FC236}">
                    <a16:creationId xmlns:a16="http://schemas.microsoft.com/office/drawing/2014/main" id="{C05E1A07-71AC-42BE-9404-C62C90F45971}"/>
                  </a:ext>
                </a:extLst>
              </p:cNvPr>
              <p:cNvSpPr/>
              <p:nvPr/>
            </p:nvSpPr>
            <p:spPr>
              <a:xfrm>
                <a:off x="3560948" y="3396926"/>
                <a:ext cx="613733" cy="57850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Holz-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land-</a:t>
                </a:r>
              </a:p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4511186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BEB4EF45-0A8F-403E-AA57-A623BD30A871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2149473" y="1427390"/>
            <a:ext cx="2463919" cy="387749"/>
          </a:xfrm>
          <a:prstGeom prst="rect">
            <a:avLst/>
          </a:prstGeom>
        </p:spPr>
        <p:txBody>
          <a:bodyPr/>
          <a:lstStyle/>
          <a:p>
            <a:r>
              <a:rPr lang="de-DE" sz="2000" dirty="0"/>
              <a:t>Saale-Orla-Kreis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286AD948-2992-467B-A2F5-FC874658E8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7293DE5-4FA4-45D0-8624-B605E6E6C49E}" type="slidenum">
              <a:rPr lang="de-DE" altLang="de-DE" smtClean="0"/>
              <a:pPr/>
              <a:t>15</a:t>
            </a:fld>
            <a:endParaRPr lang="de-DE" altLang="de-DE" dirty="0"/>
          </a:p>
        </p:txBody>
      </p:sp>
      <p:sp>
        <p:nvSpPr>
          <p:cNvPr id="28" name="Textfeld 27">
            <a:extLst>
              <a:ext uri="{FF2B5EF4-FFF2-40B4-BE49-F238E27FC236}">
                <a16:creationId xmlns:a16="http://schemas.microsoft.com/office/drawing/2014/main" id="{02DEB0DD-A1A3-4CF7-B8A3-211DBD35D464}"/>
              </a:ext>
            </a:extLst>
          </p:cNvPr>
          <p:cNvSpPr txBox="1"/>
          <p:nvPr/>
        </p:nvSpPr>
        <p:spPr>
          <a:xfrm>
            <a:off x="2252940" y="5733256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de-DE" dirty="0"/>
          </a:p>
        </p:txBody>
      </p:sp>
      <p:sp>
        <p:nvSpPr>
          <p:cNvPr id="12" name="Textfeld 11">
            <a:extLst>
              <a:ext uri="{FF2B5EF4-FFF2-40B4-BE49-F238E27FC236}">
                <a16:creationId xmlns:a16="http://schemas.microsoft.com/office/drawing/2014/main" id="{FC404769-8A69-4A4B-A8AD-7FAEF4C6D245}"/>
              </a:ext>
            </a:extLst>
          </p:cNvPr>
          <p:cNvSpPr txBox="1"/>
          <p:nvPr/>
        </p:nvSpPr>
        <p:spPr>
          <a:xfrm>
            <a:off x="165522" y="5411449"/>
            <a:ext cx="928459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de-DE" sz="800" dirty="0"/>
              <a:t>1   Geroda</a:t>
            </a:r>
          </a:p>
          <a:p>
            <a:pPr algn="l"/>
            <a:r>
              <a:rPr lang="de-DE" sz="800" dirty="0"/>
              <a:t>2   </a:t>
            </a:r>
            <a:r>
              <a:rPr lang="de-DE" sz="800" dirty="0" err="1"/>
              <a:t>Mittelpöllnitz</a:t>
            </a:r>
            <a:endParaRPr lang="de-DE" sz="800" dirty="0"/>
          </a:p>
          <a:p>
            <a:pPr algn="l"/>
            <a:r>
              <a:rPr lang="de-DE" sz="800" dirty="0"/>
              <a:t>3   Rosendorf</a:t>
            </a:r>
          </a:p>
          <a:p>
            <a:pPr algn="l"/>
            <a:r>
              <a:rPr lang="de-DE" sz="800" dirty="0"/>
              <a:t>4   Dreitzsch</a:t>
            </a:r>
          </a:p>
          <a:p>
            <a:pPr algn="l"/>
            <a:r>
              <a:rPr lang="de-DE" sz="800" dirty="0"/>
              <a:t>5   Miesitz</a:t>
            </a:r>
          </a:p>
          <a:p>
            <a:pPr algn="l"/>
            <a:r>
              <a:rPr lang="de-DE" sz="800" dirty="0"/>
              <a:t>6   Schmieritz</a:t>
            </a:r>
          </a:p>
          <a:p>
            <a:pPr algn="l"/>
            <a:r>
              <a:rPr lang="de-DE" sz="800" dirty="0"/>
              <a:t>7   Lemnitz</a:t>
            </a:r>
          </a:p>
          <a:p>
            <a:pPr algn="l"/>
            <a:r>
              <a:rPr lang="de-DE" sz="800" dirty="0"/>
              <a:t>8   Tömmelsdorf</a:t>
            </a:r>
          </a:p>
          <a:p>
            <a:pPr algn="l"/>
            <a:r>
              <a:rPr lang="de-DE" sz="800" dirty="0"/>
              <a:t>9   Lausnitz</a:t>
            </a:r>
          </a:p>
          <a:p>
            <a:pPr algn="l"/>
            <a:r>
              <a:rPr lang="de-DE" sz="800" dirty="0"/>
              <a:t>10 </a:t>
            </a:r>
            <a:r>
              <a:rPr lang="de-DE" sz="800" dirty="0" err="1"/>
              <a:t>Kospoda</a:t>
            </a:r>
            <a:endParaRPr lang="de-DE" sz="800" dirty="0"/>
          </a:p>
        </p:txBody>
      </p:sp>
      <p:sp>
        <p:nvSpPr>
          <p:cNvPr id="26" name="Textfeld 25">
            <a:extLst>
              <a:ext uri="{FF2B5EF4-FFF2-40B4-BE49-F238E27FC236}">
                <a16:creationId xmlns:a16="http://schemas.microsoft.com/office/drawing/2014/main" id="{29C19DC3-A8D0-48D0-A950-09B218D9D923}"/>
              </a:ext>
            </a:extLst>
          </p:cNvPr>
          <p:cNvSpPr txBox="1"/>
          <p:nvPr/>
        </p:nvSpPr>
        <p:spPr>
          <a:xfrm>
            <a:off x="1093128" y="5411906"/>
            <a:ext cx="1024639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de-DE" sz="800" dirty="0"/>
              <a:t>11 Oberoppurg</a:t>
            </a:r>
          </a:p>
          <a:p>
            <a:pPr algn="l"/>
            <a:r>
              <a:rPr lang="de-DE" sz="800" dirty="0"/>
              <a:t>12 Quaschwitz</a:t>
            </a:r>
          </a:p>
          <a:p>
            <a:pPr algn="l"/>
            <a:r>
              <a:rPr lang="de-DE" sz="800" dirty="0"/>
              <a:t>13 Solkwitz</a:t>
            </a:r>
          </a:p>
          <a:p>
            <a:pPr algn="l"/>
            <a:r>
              <a:rPr lang="de-DE" sz="800" dirty="0"/>
              <a:t>14 Nimritz</a:t>
            </a:r>
          </a:p>
          <a:p>
            <a:pPr algn="l"/>
            <a:r>
              <a:rPr lang="de-DE" sz="800" dirty="0"/>
              <a:t>15 Döbritz</a:t>
            </a:r>
          </a:p>
          <a:p>
            <a:pPr algn="l"/>
            <a:r>
              <a:rPr lang="de-DE" sz="800" dirty="0"/>
              <a:t>16 Grobengereuth</a:t>
            </a:r>
          </a:p>
          <a:p>
            <a:pPr algn="l"/>
            <a:r>
              <a:rPr lang="de-DE" sz="800" dirty="0"/>
              <a:t>17 Gertewitz</a:t>
            </a:r>
          </a:p>
          <a:p>
            <a:pPr algn="l"/>
            <a:r>
              <a:rPr lang="de-DE" sz="800" dirty="0"/>
              <a:t>18 Bodelwitz</a:t>
            </a:r>
          </a:p>
          <a:p>
            <a:pPr algn="l"/>
            <a:r>
              <a:rPr lang="de-DE" sz="800" dirty="0"/>
              <a:t>19 Peuschen</a:t>
            </a:r>
          </a:p>
          <a:p>
            <a:pPr algn="l"/>
            <a:r>
              <a:rPr lang="de-DE" sz="800" dirty="0"/>
              <a:t>20 </a:t>
            </a:r>
            <a:r>
              <a:rPr lang="de-DE" sz="800" dirty="0" err="1"/>
              <a:t>Wernburg</a:t>
            </a:r>
            <a:endParaRPr lang="de-DE" sz="800" dirty="0"/>
          </a:p>
        </p:txBody>
      </p:sp>
      <p:sp>
        <p:nvSpPr>
          <p:cNvPr id="121" name="Textfeld 120">
            <a:extLst>
              <a:ext uri="{FF2B5EF4-FFF2-40B4-BE49-F238E27FC236}">
                <a16:creationId xmlns:a16="http://schemas.microsoft.com/office/drawing/2014/main" id="{5EF8C41A-64D0-414C-9B46-65BC7C3A2430}"/>
              </a:ext>
            </a:extLst>
          </p:cNvPr>
          <p:cNvSpPr txBox="1"/>
          <p:nvPr/>
        </p:nvSpPr>
        <p:spPr>
          <a:xfrm>
            <a:off x="2103619" y="5411450"/>
            <a:ext cx="1016625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de-DE" sz="800" dirty="0"/>
              <a:t>21 Moxa</a:t>
            </a:r>
          </a:p>
          <a:p>
            <a:pPr algn="l"/>
            <a:r>
              <a:rPr lang="de-DE" sz="800" dirty="0"/>
              <a:t>22 Schmorda</a:t>
            </a:r>
          </a:p>
          <a:p>
            <a:pPr algn="l"/>
            <a:r>
              <a:rPr lang="de-DE" sz="800" dirty="0"/>
              <a:t>23 Seisla</a:t>
            </a:r>
          </a:p>
          <a:p>
            <a:pPr algn="l"/>
            <a:r>
              <a:rPr lang="de-DE" sz="800" dirty="0"/>
              <a:t>24 Wilhelmsdorf</a:t>
            </a:r>
          </a:p>
          <a:p>
            <a:pPr algn="l"/>
            <a:r>
              <a:rPr lang="de-DE" sz="800" dirty="0"/>
              <a:t>25 Paska</a:t>
            </a:r>
          </a:p>
          <a:p>
            <a:pPr algn="l"/>
            <a:r>
              <a:rPr lang="de-DE" sz="800" dirty="0"/>
              <a:t>26 Ziegenrück</a:t>
            </a:r>
          </a:p>
          <a:p>
            <a:pPr algn="l"/>
            <a:r>
              <a:rPr lang="de-DE" sz="800" dirty="0"/>
              <a:t>27 Keila</a:t>
            </a:r>
          </a:p>
          <a:p>
            <a:pPr algn="l"/>
            <a:r>
              <a:rPr lang="de-DE" sz="800" dirty="0"/>
              <a:t>28 Schöndorf</a:t>
            </a:r>
          </a:p>
          <a:p>
            <a:pPr algn="l"/>
            <a:r>
              <a:rPr lang="de-DE" sz="800" dirty="0"/>
              <a:t>29 Eßbach</a:t>
            </a:r>
          </a:p>
          <a:p>
            <a:pPr algn="l"/>
            <a:r>
              <a:rPr lang="de-DE" sz="800" dirty="0"/>
              <a:t>30 Volkmannsdorf</a:t>
            </a:r>
          </a:p>
        </p:txBody>
      </p:sp>
      <p:sp>
        <p:nvSpPr>
          <p:cNvPr id="133" name="Textfeld 132">
            <a:extLst>
              <a:ext uri="{FF2B5EF4-FFF2-40B4-BE49-F238E27FC236}">
                <a16:creationId xmlns:a16="http://schemas.microsoft.com/office/drawing/2014/main" id="{00AE3DEF-88C4-43E6-BF37-8EFED3C4CE0B}"/>
              </a:ext>
            </a:extLst>
          </p:cNvPr>
          <p:cNvSpPr txBox="1"/>
          <p:nvPr/>
        </p:nvSpPr>
        <p:spPr>
          <a:xfrm>
            <a:off x="3115951" y="5411449"/>
            <a:ext cx="845103" cy="14465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de-DE" sz="800" dirty="0"/>
              <a:t>31 Plothen</a:t>
            </a:r>
          </a:p>
          <a:p>
            <a:pPr algn="l"/>
            <a:r>
              <a:rPr lang="de-DE" sz="800" dirty="0"/>
              <a:t>32 Neundorf</a:t>
            </a:r>
          </a:p>
          <a:p>
            <a:pPr algn="l"/>
            <a:r>
              <a:rPr lang="de-DE" sz="800" dirty="0"/>
              <a:t>33 Görkwitz</a:t>
            </a:r>
          </a:p>
          <a:p>
            <a:pPr algn="l"/>
            <a:r>
              <a:rPr lang="de-DE" sz="800" dirty="0"/>
              <a:t>34 Oettersdorf</a:t>
            </a:r>
          </a:p>
          <a:p>
            <a:pPr algn="l"/>
            <a:r>
              <a:rPr lang="de-DE" sz="800" dirty="0"/>
              <a:t>35 Pörmitz</a:t>
            </a:r>
          </a:p>
          <a:p>
            <a:pPr algn="l"/>
            <a:r>
              <a:rPr lang="de-DE" sz="800" dirty="0"/>
              <a:t>36 </a:t>
            </a:r>
            <a:r>
              <a:rPr lang="de-DE" sz="800" dirty="0" err="1"/>
              <a:t>Löhma</a:t>
            </a:r>
            <a:endParaRPr lang="de-DE" sz="800" dirty="0"/>
          </a:p>
          <a:p>
            <a:pPr algn="l"/>
            <a:r>
              <a:rPr lang="de-DE" sz="800" dirty="0"/>
              <a:t>37 </a:t>
            </a:r>
            <a:r>
              <a:rPr lang="de-DE" sz="800" dirty="0" err="1"/>
              <a:t>Kirschkau</a:t>
            </a:r>
            <a:endParaRPr lang="de-DE" sz="800" dirty="0"/>
          </a:p>
          <a:p>
            <a:pPr algn="l"/>
            <a:r>
              <a:rPr lang="de-DE" sz="800" dirty="0"/>
              <a:t>38 </a:t>
            </a:r>
            <a:r>
              <a:rPr lang="de-DE" sz="800" dirty="0" err="1"/>
              <a:t>Göschitz</a:t>
            </a:r>
            <a:endParaRPr lang="de-DE" sz="800" dirty="0"/>
          </a:p>
          <a:p>
            <a:pPr algn="l"/>
            <a:r>
              <a:rPr lang="de-DE" sz="800" dirty="0"/>
              <a:t>39 </a:t>
            </a:r>
            <a:r>
              <a:rPr lang="de-DE" sz="800" dirty="0" err="1"/>
              <a:t>Tegau</a:t>
            </a:r>
            <a:endParaRPr lang="de-DE" sz="800" dirty="0"/>
          </a:p>
          <a:p>
            <a:pPr algn="l"/>
            <a:r>
              <a:rPr lang="de-DE" sz="800" dirty="0"/>
              <a:t>40 Dittersdorf</a:t>
            </a:r>
          </a:p>
          <a:p>
            <a:pPr algn="l"/>
            <a:r>
              <a:rPr lang="de-DE" sz="800" dirty="0"/>
              <a:t>41 </a:t>
            </a:r>
            <a:r>
              <a:rPr lang="de-DE" sz="800" dirty="0" err="1"/>
              <a:t>Moßbach</a:t>
            </a:r>
            <a:endParaRPr lang="de-DE" sz="800" dirty="0"/>
          </a:p>
        </p:txBody>
      </p:sp>
      <p:pic>
        <p:nvPicPr>
          <p:cNvPr id="146" name="Grafik 145">
            <a:extLst>
              <a:ext uri="{FF2B5EF4-FFF2-40B4-BE49-F238E27FC236}">
                <a16:creationId xmlns:a16="http://schemas.microsoft.com/office/drawing/2014/main" id="{860FFC8A-6976-4136-A289-17D32CD9387E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57403" y="1410040"/>
            <a:ext cx="413396" cy="432000"/>
          </a:xfrm>
          <a:prstGeom prst="rect">
            <a:avLst/>
          </a:prstGeom>
        </p:spPr>
      </p:pic>
      <p:grpSp>
        <p:nvGrpSpPr>
          <p:cNvPr id="246" name="Gruppieren 245">
            <a:extLst>
              <a:ext uri="{FF2B5EF4-FFF2-40B4-BE49-F238E27FC236}">
                <a16:creationId xmlns:a16="http://schemas.microsoft.com/office/drawing/2014/main" id="{60DF828C-4944-431C-9BA7-3D990B99A90F}"/>
              </a:ext>
            </a:extLst>
          </p:cNvPr>
          <p:cNvGrpSpPr/>
          <p:nvPr/>
        </p:nvGrpSpPr>
        <p:grpSpPr>
          <a:xfrm>
            <a:off x="4608000" y="1332000"/>
            <a:ext cx="4165176" cy="5472000"/>
            <a:chOff x="4608000" y="1332000"/>
            <a:chExt cx="4165176" cy="5472000"/>
          </a:xfrm>
        </p:grpSpPr>
        <p:pic>
          <p:nvPicPr>
            <p:cNvPr id="187" name="Grafik 186">
              <a:extLst>
                <a:ext uri="{FF2B5EF4-FFF2-40B4-BE49-F238E27FC236}">
                  <a16:creationId xmlns:a16="http://schemas.microsoft.com/office/drawing/2014/main" id="{03D8A1E1-B5A8-410B-B29D-5A52A59E39E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4608000" y="1332000"/>
              <a:ext cx="4165176" cy="5472000"/>
            </a:xfrm>
            <a:prstGeom prst="rect">
              <a:avLst/>
            </a:prstGeom>
          </p:spPr>
        </p:pic>
        <p:sp>
          <p:nvSpPr>
            <p:cNvPr id="4" name="Rechteck 3">
              <a:extLst>
                <a:ext uri="{FF2B5EF4-FFF2-40B4-BE49-F238E27FC236}">
                  <a16:creationId xmlns:a16="http://schemas.microsoft.com/office/drawing/2014/main" id="{2179DAA2-26F5-42E9-9C1C-449A8DA91FDA}"/>
                </a:ext>
              </a:extLst>
            </p:cNvPr>
            <p:cNvSpPr/>
            <p:nvPr/>
          </p:nvSpPr>
          <p:spPr>
            <a:xfrm>
              <a:off x="4783418" y="2533507"/>
              <a:ext cx="482824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Krölpa</a:t>
              </a:r>
            </a:p>
          </p:txBody>
        </p:sp>
        <p:sp>
          <p:nvSpPr>
            <p:cNvPr id="6" name="Rechteck 5">
              <a:extLst>
                <a:ext uri="{FF2B5EF4-FFF2-40B4-BE49-F238E27FC236}">
                  <a16:creationId xmlns:a16="http://schemas.microsoft.com/office/drawing/2014/main" id="{16A682BD-5B31-4FC7-82CE-0017BF499781}"/>
                </a:ext>
              </a:extLst>
            </p:cNvPr>
            <p:cNvSpPr/>
            <p:nvPr/>
          </p:nvSpPr>
          <p:spPr>
            <a:xfrm>
              <a:off x="5276288" y="2023362"/>
              <a:ext cx="70243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Langenorla</a:t>
              </a:r>
            </a:p>
          </p:txBody>
        </p:sp>
        <p:sp>
          <p:nvSpPr>
            <p:cNvPr id="8" name="Textfeld 7">
              <a:extLst>
                <a:ext uri="{FF2B5EF4-FFF2-40B4-BE49-F238E27FC236}">
                  <a16:creationId xmlns:a16="http://schemas.microsoft.com/office/drawing/2014/main" id="{810881AB-EC14-4D41-B395-902A67CE1AA4}"/>
                </a:ext>
              </a:extLst>
            </p:cNvPr>
            <p:cNvSpPr txBox="1"/>
            <p:nvPr/>
          </p:nvSpPr>
          <p:spPr>
            <a:xfrm>
              <a:off x="6500791" y="1962283"/>
              <a:ext cx="598241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Neustadt</a:t>
              </a:r>
            </a:p>
          </p:txBody>
        </p:sp>
        <p:sp>
          <p:nvSpPr>
            <p:cNvPr id="9" name="Textfeld 8">
              <a:extLst>
                <a:ext uri="{FF2B5EF4-FFF2-40B4-BE49-F238E27FC236}">
                  <a16:creationId xmlns:a16="http://schemas.microsoft.com/office/drawing/2014/main" id="{CF12BD1E-A896-42E0-86ED-6A0E05C70C52}"/>
                </a:ext>
              </a:extLst>
            </p:cNvPr>
            <p:cNvSpPr txBox="1"/>
            <p:nvPr/>
          </p:nvSpPr>
          <p:spPr>
            <a:xfrm>
              <a:off x="6586177" y="3018594"/>
              <a:ext cx="70083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an der Orla</a:t>
              </a:r>
            </a:p>
          </p:txBody>
        </p:sp>
        <p:sp>
          <p:nvSpPr>
            <p:cNvPr id="10" name="Textfeld 9">
              <a:extLst>
                <a:ext uri="{FF2B5EF4-FFF2-40B4-BE49-F238E27FC236}">
                  <a16:creationId xmlns:a16="http://schemas.microsoft.com/office/drawing/2014/main" id="{4BD6E13A-F9D5-48CC-8EF3-9DE4C3F547E1}"/>
                </a:ext>
              </a:extLst>
            </p:cNvPr>
            <p:cNvSpPr txBox="1"/>
            <p:nvPr/>
          </p:nvSpPr>
          <p:spPr>
            <a:xfrm>
              <a:off x="7547875" y="1718273"/>
              <a:ext cx="463588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Triptis</a:t>
              </a:r>
            </a:p>
          </p:txBody>
        </p:sp>
        <p:sp>
          <p:nvSpPr>
            <p:cNvPr id="11" name="Textfeld 10">
              <a:extLst>
                <a:ext uri="{FF2B5EF4-FFF2-40B4-BE49-F238E27FC236}">
                  <a16:creationId xmlns:a16="http://schemas.microsoft.com/office/drawing/2014/main" id="{6A75D726-5D58-4AA3-818C-7715793C4B2E}"/>
                </a:ext>
              </a:extLst>
            </p:cNvPr>
            <p:cNvSpPr txBox="1"/>
            <p:nvPr/>
          </p:nvSpPr>
          <p:spPr>
            <a:xfrm>
              <a:off x="7928017" y="1567290"/>
              <a:ext cx="24237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1</a:t>
              </a:r>
            </a:p>
          </p:txBody>
        </p:sp>
        <p:sp>
          <p:nvSpPr>
            <p:cNvPr id="13" name="Textfeld 12">
              <a:extLst>
                <a:ext uri="{FF2B5EF4-FFF2-40B4-BE49-F238E27FC236}">
                  <a16:creationId xmlns:a16="http://schemas.microsoft.com/office/drawing/2014/main" id="{E339CB46-5D0F-4961-8D4D-7E8DA70826CE}"/>
                </a:ext>
              </a:extLst>
            </p:cNvPr>
            <p:cNvSpPr txBox="1"/>
            <p:nvPr/>
          </p:nvSpPr>
          <p:spPr>
            <a:xfrm>
              <a:off x="8052974" y="1780084"/>
              <a:ext cx="24237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2</a:t>
              </a:r>
            </a:p>
          </p:txBody>
        </p:sp>
        <p:sp>
          <p:nvSpPr>
            <p:cNvPr id="14" name="Textfeld 13">
              <a:extLst>
                <a:ext uri="{FF2B5EF4-FFF2-40B4-BE49-F238E27FC236}">
                  <a16:creationId xmlns:a16="http://schemas.microsoft.com/office/drawing/2014/main" id="{7575BC3F-146D-4F40-82C8-47AB6F25F91A}"/>
                </a:ext>
              </a:extLst>
            </p:cNvPr>
            <p:cNvSpPr txBox="1"/>
            <p:nvPr/>
          </p:nvSpPr>
          <p:spPr>
            <a:xfrm>
              <a:off x="6752780" y="1708281"/>
              <a:ext cx="9144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3</a:t>
              </a:r>
            </a:p>
          </p:txBody>
        </p:sp>
        <p:sp>
          <p:nvSpPr>
            <p:cNvPr id="15" name="Textfeld 14">
              <a:extLst>
                <a:ext uri="{FF2B5EF4-FFF2-40B4-BE49-F238E27FC236}">
                  <a16:creationId xmlns:a16="http://schemas.microsoft.com/office/drawing/2014/main" id="{2662AF4A-3781-4168-A664-C0A399898F9A}"/>
                </a:ext>
              </a:extLst>
            </p:cNvPr>
            <p:cNvSpPr txBox="1"/>
            <p:nvPr/>
          </p:nvSpPr>
          <p:spPr>
            <a:xfrm>
              <a:off x="7164104" y="1964883"/>
              <a:ext cx="24237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4</a:t>
              </a:r>
            </a:p>
          </p:txBody>
        </p:sp>
        <p:sp>
          <p:nvSpPr>
            <p:cNvPr id="16" name="Textfeld 15">
              <a:extLst>
                <a:ext uri="{FF2B5EF4-FFF2-40B4-BE49-F238E27FC236}">
                  <a16:creationId xmlns:a16="http://schemas.microsoft.com/office/drawing/2014/main" id="{9559DC95-6726-4730-972D-7AE26FFE458D}"/>
                </a:ext>
              </a:extLst>
            </p:cNvPr>
            <p:cNvSpPr txBox="1"/>
            <p:nvPr/>
          </p:nvSpPr>
          <p:spPr>
            <a:xfrm>
              <a:off x="7433380" y="1963174"/>
              <a:ext cx="24237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5</a:t>
              </a:r>
            </a:p>
          </p:txBody>
        </p:sp>
        <p:sp>
          <p:nvSpPr>
            <p:cNvPr id="17" name="Textfeld 16">
              <a:extLst>
                <a:ext uri="{FF2B5EF4-FFF2-40B4-BE49-F238E27FC236}">
                  <a16:creationId xmlns:a16="http://schemas.microsoft.com/office/drawing/2014/main" id="{4AA5A2A4-4F0F-490C-961C-C04CD8A59DB9}"/>
                </a:ext>
              </a:extLst>
            </p:cNvPr>
            <p:cNvSpPr txBox="1"/>
            <p:nvPr/>
          </p:nvSpPr>
          <p:spPr>
            <a:xfrm>
              <a:off x="7227636" y="2255181"/>
              <a:ext cx="24237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6</a:t>
              </a:r>
            </a:p>
          </p:txBody>
        </p:sp>
        <p:sp>
          <p:nvSpPr>
            <p:cNvPr id="18" name="Textfeld 17">
              <a:extLst>
                <a:ext uri="{FF2B5EF4-FFF2-40B4-BE49-F238E27FC236}">
                  <a16:creationId xmlns:a16="http://schemas.microsoft.com/office/drawing/2014/main" id="{6A41350F-6F6B-471F-864C-C179A3C280E5}"/>
                </a:ext>
              </a:extLst>
            </p:cNvPr>
            <p:cNvSpPr txBox="1"/>
            <p:nvPr/>
          </p:nvSpPr>
          <p:spPr>
            <a:xfrm>
              <a:off x="7500232" y="2332518"/>
              <a:ext cx="24237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7</a:t>
              </a:r>
            </a:p>
          </p:txBody>
        </p:sp>
        <p:sp>
          <p:nvSpPr>
            <p:cNvPr id="19" name="Textfeld 18">
              <a:extLst>
                <a:ext uri="{FF2B5EF4-FFF2-40B4-BE49-F238E27FC236}">
                  <a16:creationId xmlns:a16="http://schemas.microsoft.com/office/drawing/2014/main" id="{F3C53BB5-E681-418C-BCF6-D84A3D247EE9}"/>
                </a:ext>
              </a:extLst>
            </p:cNvPr>
            <p:cNvSpPr txBox="1"/>
            <p:nvPr/>
          </p:nvSpPr>
          <p:spPr>
            <a:xfrm>
              <a:off x="7669077" y="2513579"/>
              <a:ext cx="24237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8</a:t>
              </a:r>
            </a:p>
          </p:txBody>
        </p:sp>
        <p:sp>
          <p:nvSpPr>
            <p:cNvPr id="20" name="Textfeld 19">
              <a:extLst>
                <a:ext uri="{FF2B5EF4-FFF2-40B4-BE49-F238E27FC236}">
                  <a16:creationId xmlns:a16="http://schemas.microsoft.com/office/drawing/2014/main" id="{9F649D78-7665-4BD6-AB43-A0F4DE0012D6}"/>
                </a:ext>
              </a:extLst>
            </p:cNvPr>
            <p:cNvSpPr txBox="1"/>
            <p:nvPr/>
          </p:nvSpPr>
          <p:spPr>
            <a:xfrm>
              <a:off x="6290082" y="2083828"/>
              <a:ext cx="24237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9</a:t>
              </a:r>
            </a:p>
          </p:txBody>
        </p:sp>
        <p:sp>
          <p:nvSpPr>
            <p:cNvPr id="21" name="Textfeld 20">
              <a:extLst>
                <a:ext uri="{FF2B5EF4-FFF2-40B4-BE49-F238E27FC236}">
                  <a16:creationId xmlns:a16="http://schemas.microsoft.com/office/drawing/2014/main" id="{A7632246-3B57-42F8-8B59-78197C1EA9A2}"/>
                </a:ext>
              </a:extLst>
            </p:cNvPr>
            <p:cNvSpPr txBox="1"/>
            <p:nvPr/>
          </p:nvSpPr>
          <p:spPr>
            <a:xfrm>
              <a:off x="5866895" y="2238806"/>
              <a:ext cx="529311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Oppurg</a:t>
              </a:r>
            </a:p>
          </p:txBody>
        </p:sp>
        <p:sp>
          <p:nvSpPr>
            <p:cNvPr id="22" name="Textfeld 21">
              <a:extLst>
                <a:ext uri="{FF2B5EF4-FFF2-40B4-BE49-F238E27FC236}">
                  <a16:creationId xmlns:a16="http://schemas.microsoft.com/office/drawing/2014/main" id="{2A601F77-48AB-48DD-B46F-010ADCEBBA1A}"/>
                </a:ext>
              </a:extLst>
            </p:cNvPr>
            <p:cNvSpPr txBox="1"/>
            <p:nvPr/>
          </p:nvSpPr>
          <p:spPr>
            <a:xfrm>
              <a:off x="5155487" y="2531064"/>
              <a:ext cx="9144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Pößneck</a:t>
              </a:r>
            </a:p>
          </p:txBody>
        </p:sp>
        <p:sp>
          <p:nvSpPr>
            <p:cNvPr id="23" name="Textfeld 22">
              <a:extLst>
                <a:ext uri="{FF2B5EF4-FFF2-40B4-BE49-F238E27FC236}">
                  <a16:creationId xmlns:a16="http://schemas.microsoft.com/office/drawing/2014/main" id="{A1C41DFA-DB5C-4F32-BFFA-F06CB0B3F649}"/>
                </a:ext>
              </a:extLst>
            </p:cNvPr>
            <p:cNvSpPr txBox="1"/>
            <p:nvPr/>
          </p:nvSpPr>
          <p:spPr>
            <a:xfrm>
              <a:off x="6684227" y="2334983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10</a:t>
              </a:r>
            </a:p>
          </p:txBody>
        </p:sp>
        <p:sp>
          <p:nvSpPr>
            <p:cNvPr id="24" name="Textfeld 23">
              <a:extLst>
                <a:ext uri="{FF2B5EF4-FFF2-40B4-BE49-F238E27FC236}">
                  <a16:creationId xmlns:a16="http://schemas.microsoft.com/office/drawing/2014/main" id="{D92C356D-0033-454E-8481-59B26F70F5DF}"/>
                </a:ext>
              </a:extLst>
            </p:cNvPr>
            <p:cNvSpPr txBox="1"/>
            <p:nvPr/>
          </p:nvSpPr>
          <p:spPr>
            <a:xfrm>
              <a:off x="6476146" y="2629416"/>
              <a:ext cx="45236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Weira</a:t>
              </a:r>
            </a:p>
          </p:txBody>
        </p:sp>
        <p:sp>
          <p:nvSpPr>
            <p:cNvPr id="25" name="Textfeld 24">
              <a:extLst>
                <a:ext uri="{FF2B5EF4-FFF2-40B4-BE49-F238E27FC236}">
                  <a16:creationId xmlns:a16="http://schemas.microsoft.com/office/drawing/2014/main" id="{3D39822D-0A88-446C-B0EF-FA2B5DE16D28}"/>
                </a:ext>
              </a:extLst>
            </p:cNvPr>
            <p:cNvSpPr txBox="1"/>
            <p:nvPr/>
          </p:nvSpPr>
          <p:spPr>
            <a:xfrm>
              <a:off x="6267820" y="2615127"/>
              <a:ext cx="28405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700" dirty="0"/>
                <a:t>11</a:t>
              </a:r>
            </a:p>
          </p:txBody>
        </p:sp>
        <p:sp>
          <p:nvSpPr>
            <p:cNvPr id="27" name="Textfeld 26">
              <a:extLst>
                <a:ext uri="{FF2B5EF4-FFF2-40B4-BE49-F238E27FC236}">
                  <a16:creationId xmlns:a16="http://schemas.microsoft.com/office/drawing/2014/main" id="{7F7376C0-332C-491C-B756-E56ABA366915}"/>
                </a:ext>
              </a:extLst>
            </p:cNvPr>
            <p:cNvSpPr txBox="1"/>
            <p:nvPr/>
          </p:nvSpPr>
          <p:spPr>
            <a:xfrm>
              <a:off x="6420840" y="2760870"/>
              <a:ext cx="28405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700" dirty="0"/>
                <a:t>12</a:t>
              </a:r>
            </a:p>
          </p:txBody>
        </p:sp>
        <p:sp>
          <p:nvSpPr>
            <p:cNvPr id="29" name="Textfeld 28">
              <a:extLst>
                <a:ext uri="{FF2B5EF4-FFF2-40B4-BE49-F238E27FC236}">
                  <a16:creationId xmlns:a16="http://schemas.microsoft.com/office/drawing/2014/main" id="{CF36B350-F406-4882-8005-8E93094F3057}"/>
                </a:ext>
              </a:extLst>
            </p:cNvPr>
            <p:cNvSpPr txBox="1"/>
            <p:nvPr/>
          </p:nvSpPr>
          <p:spPr>
            <a:xfrm>
              <a:off x="6169639" y="2721375"/>
              <a:ext cx="28405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700" dirty="0"/>
                <a:t>13</a:t>
              </a:r>
            </a:p>
          </p:txBody>
        </p:sp>
        <p:sp>
          <p:nvSpPr>
            <p:cNvPr id="30" name="Textfeld 29">
              <a:extLst>
                <a:ext uri="{FF2B5EF4-FFF2-40B4-BE49-F238E27FC236}">
                  <a16:creationId xmlns:a16="http://schemas.microsoft.com/office/drawing/2014/main" id="{2DE64258-8BE1-4512-8CED-C5D115A4DF75}"/>
                </a:ext>
              </a:extLst>
            </p:cNvPr>
            <p:cNvSpPr txBox="1"/>
            <p:nvPr/>
          </p:nvSpPr>
          <p:spPr>
            <a:xfrm>
              <a:off x="6024362" y="2541357"/>
              <a:ext cx="28405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700" dirty="0"/>
                <a:t>14</a:t>
              </a:r>
            </a:p>
          </p:txBody>
        </p:sp>
        <p:sp>
          <p:nvSpPr>
            <p:cNvPr id="31" name="Textfeld 30">
              <a:extLst>
                <a:ext uri="{FF2B5EF4-FFF2-40B4-BE49-F238E27FC236}">
                  <a16:creationId xmlns:a16="http://schemas.microsoft.com/office/drawing/2014/main" id="{149F5B54-391F-4BB7-8DA2-0285DA9C9BB8}"/>
                </a:ext>
              </a:extLst>
            </p:cNvPr>
            <p:cNvSpPr txBox="1"/>
            <p:nvPr/>
          </p:nvSpPr>
          <p:spPr>
            <a:xfrm>
              <a:off x="5902956" y="2624410"/>
              <a:ext cx="28405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700" dirty="0"/>
                <a:t>15</a:t>
              </a:r>
            </a:p>
          </p:txBody>
        </p:sp>
        <p:sp>
          <p:nvSpPr>
            <p:cNvPr id="32" name="Textfeld 31">
              <a:extLst>
                <a:ext uri="{FF2B5EF4-FFF2-40B4-BE49-F238E27FC236}">
                  <a16:creationId xmlns:a16="http://schemas.microsoft.com/office/drawing/2014/main" id="{56C66DD2-37F8-4E9D-976E-A765E13E4C33}"/>
                </a:ext>
              </a:extLst>
            </p:cNvPr>
            <p:cNvSpPr txBox="1"/>
            <p:nvPr/>
          </p:nvSpPr>
          <p:spPr>
            <a:xfrm>
              <a:off x="6269235" y="2931815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16</a:t>
              </a:r>
            </a:p>
          </p:txBody>
        </p:sp>
        <p:sp>
          <p:nvSpPr>
            <p:cNvPr id="33" name="Textfeld 32">
              <a:extLst>
                <a:ext uri="{FF2B5EF4-FFF2-40B4-BE49-F238E27FC236}">
                  <a16:creationId xmlns:a16="http://schemas.microsoft.com/office/drawing/2014/main" id="{426C2B8D-81AC-4BB7-A1F0-19438DD4E0AF}"/>
                </a:ext>
              </a:extLst>
            </p:cNvPr>
            <p:cNvSpPr txBox="1"/>
            <p:nvPr/>
          </p:nvSpPr>
          <p:spPr>
            <a:xfrm>
              <a:off x="5944937" y="2872396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17</a:t>
              </a:r>
            </a:p>
          </p:txBody>
        </p:sp>
        <p:sp>
          <p:nvSpPr>
            <p:cNvPr id="35" name="Textfeld 34">
              <a:extLst>
                <a:ext uri="{FF2B5EF4-FFF2-40B4-BE49-F238E27FC236}">
                  <a16:creationId xmlns:a16="http://schemas.microsoft.com/office/drawing/2014/main" id="{F654C259-D09A-491A-A5A5-F168F82082DA}"/>
                </a:ext>
              </a:extLst>
            </p:cNvPr>
            <p:cNvSpPr txBox="1"/>
            <p:nvPr/>
          </p:nvSpPr>
          <p:spPr>
            <a:xfrm>
              <a:off x="5711784" y="2793973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18</a:t>
              </a:r>
            </a:p>
          </p:txBody>
        </p:sp>
        <p:sp>
          <p:nvSpPr>
            <p:cNvPr id="36" name="Textfeld 35">
              <a:extLst>
                <a:ext uri="{FF2B5EF4-FFF2-40B4-BE49-F238E27FC236}">
                  <a16:creationId xmlns:a16="http://schemas.microsoft.com/office/drawing/2014/main" id="{6F0C5758-0197-495D-A2F5-B53B87D11FD8}"/>
                </a:ext>
              </a:extLst>
            </p:cNvPr>
            <p:cNvSpPr txBox="1"/>
            <p:nvPr/>
          </p:nvSpPr>
          <p:spPr>
            <a:xfrm>
              <a:off x="5976330" y="3103585"/>
              <a:ext cx="30008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19</a:t>
              </a:r>
            </a:p>
          </p:txBody>
        </p:sp>
        <p:sp>
          <p:nvSpPr>
            <p:cNvPr id="118" name="Textfeld 117">
              <a:extLst>
                <a:ext uri="{FF2B5EF4-FFF2-40B4-BE49-F238E27FC236}">
                  <a16:creationId xmlns:a16="http://schemas.microsoft.com/office/drawing/2014/main" id="{09BD679B-696A-463E-81DC-D5A2C7944E88}"/>
                </a:ext>
              </a:extLst>
            </p:cNvPr>
            <p:cNvSpPr txBox="1"/>
            <p:nvPr/>
          </p:nvSpPr>
          <p:spPr>
            <a:xfrm>
              <a:off x="5637279" y="2971504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20</a:t>
              </a:r>
            </a:p>
          </p:txBody>
        </p:sp>
        <p:sp>
          <p:nvSpPr>
            <p:cNvPr id="119" name="Textfeld 118">
              <a:extLst>
                <a:ext uri="{FF2B5EF4-FFF2-40B4-BE49-F238E27FC236}">
                  <a16:creationId xmlns:a16="http://schemas.microsoft.com/office/drawing/2014/main" id="{0A092501-A38F-4FD3-B725-8B3B77439AA2}"/>
                </a:ext>
              </a:extLst>
            </p:cNvPr>
            <p:cNvSpPr txBox="1"/>
            <p:nvPr/>
          </p:nvSpPr>
          <p:spPr>
            <a:xfrm>
              <a:off x="5281581" y="2976816"/>
              <a:ext cx="447558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Ranis</a:t>
              </a:r>
            </a:p>
          </p:txBody>
        </p:sp>
        <p:sp>
          <p:nvSpPr>
            <p:cNvPr id="120" name="Textfeld 119">
              <a:extLst>
                <a:ext uri="{FF2B5EF4-FFF2-40B4-BE49-F238E27FC236}">
                  <a16:creationId xmlns:a16="http://schemas.microsoft.com/office/drawing/2014/main" id="{710737BD-35D4-4A7E-9361-96F6D66DCA2B}"/>
                </a:ext>
              </a:extLst>
            </p:cNvPr>
            <p:cNvSpPr txBox="1"/>
            <p:nvPr/>
          </p:nvSpPr>
          <p:spPr>
            <a:xfrm>
              <a:off x="5813691" y="3254294"/>
              <a:ext cx="30008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21</a:t>
              </a:r>
            </a:p>
          </p:txBody>
        </p:sp>
        <p:sp>
          <p:nvSpPr>
            <p:cNvPr id="122" name="Textfeld 121">
              <a:extLst>
                <a:ext uri="{FF2B5EF4-FFF2-40B4-BE49-F238E27FC236}">
                  <a16:creationId xmlns:a16="http://schemas.microsoft.com/office/drawing/2014/main" id="{F3613E97-9B5D-459D-856F-AD564157630E}"/>
                </a:ext>
              </a:extLst>
            </p:cNvPr>
            <p:cNvSpPr txBox="1"/>
            <p:nvPr/>
          </p:nvSpPr>
          <p:spPr>
            <a:xfrm>
              <a:off x="5488281" y="3275006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22</a:t>
              </a:r>
            </a:p>
          </p:txBody>
        </p:sp>
        <p:sp>
          <p:nvSpPr>
            <p:cNvPr id="123" name="Textfeld 122">
              <a:extLst>
                <a:ext uri="{FF2B5EF4-FFF2-40B4-BE49-F238E27FC236}">
                  <a16:creationId xmlns:a16="http://schemas.microsoft.com/office/drawing/2014/main" id="{2CE2A537-77FA-4998-9B0A-9F2B1810FE9F}"/>
                </a:ext>
              </a:extLst>
            </p:cNvPr>
            <p:cNvSpPr txBox="1"/>
            <p:nvPr/>
          </p:nvSpPr>
          <p:spPr>
            <a:xfrm>
              <a:off x="5102273" y="3195876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23</a:t>
              </a:r>
            </a:p>
          </p:txBody>
        </p:sp>
        <p:sp>
          <p:nvSpPr>
            <p:cNvPr id="124" name="Textfeld 123">
              <a:extLst>
                <a:ext uri="{FF2B5EF4-FFF2-40B4-BE49-F238E27FC236}">
                  <a16:creationId xmlns:a16="http://schemas.microsoft.com/office/drawing/2014/main" id="{174796F7-5509-4458-A85B-3B50097590EC}"/>
                </a:ext>
              </a:extLst>
            </p:cNvPr>
            <p:cNvSpPr txBox="1"/>
            <p:nvPr/>
          </p:nvSpPr>
          <p:spPr>
            <a:xfrm>
              <a:off x="5147169" y="3461311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24</a:t>
              </a:r>
            </a:p>
          </p:txBody>
        </p:sp>
        <p:sp>
          <p:nvSpPr>
            <p:cNvPr id="125" name="Textfeld 124">
              <a:extLst>
                <a:ext uri="{FF2B5EF4-FFF2-40B4-BE49-F238E27FC236}">
                  <a16:creationId xmlns:a16="http://schemas.microsoft.com/office/drawing/2014/main" id="{9A799085-41DB-426B-A723-D8BAB135ADA9}"/>
                </a:ext>
              </a:extLst>
            </p:cNvPr>
            <p:cNvSpPr txBox="1"/>
            <p:nvPr/>
          </p:nvSpPr>
          <p:spPr>
            <a:xfrm>
              <a:off x="5371105" y="3640134"/>
              <a:ext cx="527709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Gössitz</a:t>
              </a:r>
            </a:p>
          </p:txBody>
        </p:sp>
        <p:sp>
          <p:nvSpPr>
            <p:cNvPr id="126" name="Textfeld 125">
              <a:extLst>
                <a:ext uri="{FF2B5EF4-FFF2-40B4-BE49-F238E27FC236}">
                  <a16:creationId xmlns:a16="http://schemas.microsoft.com/office/drawing/2014/main" id="{7F2FD824-CF94-4690-9BC1-7E19A292D210}"/>
                </a:ext>
              </a:extLst>
            </p:cNvPr>
            <p:cNvSpPr txBox="1"/>
            <p:nvPr/>
          </p:nvSpPr>
          <p:spPr>
            <a:xfrm>
              <a:off x="5795319" y="3584408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25</a:t>
              </a:r>
            </a:p>
          </p:txBody>
        </p:sp>
        <p:sp>
          <p:nvSpPr>
            <p:cNvPr id="127" name="Textfeld 126">
              <a:extLst>
                <a:ext uri="{FF2B5EF4-FFF2-40B4-BE49-F238E27FC236}">
                  <a16:creationId xmlns:a16="http://schemas.microsoft.com/office/drawing/2014/main" id="{63E3AFA4-45C5-4CB0-B54B-BD9735092B5D}"/>
                </a:ext>
              </a:extLst>
            </p:cNvPr>
            <p:cNvSpPr txBox="1"/>
            <p:nvPr/>
          </p:nvSpPr>
          <p:spPr>
            <a:xfrm>
              <a:off x="6089297" y="3721348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26</a:t>
              </a:r>
            </a:p>
          </p:txBody>
        </p:sp>
        <p:sp>
          <p:nvSpPr>
            <p:cNvPr id="128" name="Textfeld 127">
              <a:extLst>
                <a:ext uri="{FF2B5EF4-FFF2-40B4-BE49-F238E27FC236}">
                  <a16:creationId xmlns:a16="http://schemas.microsoft.com/office/drawing/2014/main" id="{9DC9C0FF-2DCE-4175-BA5C-D1B41ACB1730}"/>
                </a:ext>
              </a:extLst>
            </p:cNvPr>
            <p:cNvSpPr txBox="1"/>
            <p:nvPr/>
          </p:nvSpPr>
          <p:spPr>
            <a:xfrm>
              <a:off x="6086603" y="3334134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27</a:t>
              </a:r>
            </a:p>
          </p:txBody>
        </p:sp>
        <p:sp>
          <p:nvSpPr>
            <p:cNvPr id="129" name="Textfeld 128">
              <a:extLst>
                <a:ext uri="{FF2B5EF4-FFF2-40B4-BE49-F238E27FC236}">
                  <a16:creationId xmlns:a16="http://schemas.microsoft.com/office/drawing/2014/main" id="{5317047D-FAE6-4B0F-BBF9-7F900A071F09}"/>
                </a:ext>
              </a:extLst>
            </p:cNvPr>
            <p:cNvSpPr txBox="1"/>
            <p:nvPr/>
          </p:nvSpPr>
          <p:spPr>
            <a:xfrm>
              <a:off x="6331649" y="3543830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28</a:t>
              </a:r>
            </a:p>
          </p:txBody>
        </p:sp>
        <p:sp>
          <p:nvSpPr>
            <p:cNvPr id="130" name="Textfeld 129">
              <a:extLst>
                <a:ext uri="{FF2B5EF4-FFF2-40B4-BE49-F238E27FC236}">
                  <a16:creationId xmlns:a16="http://schemas.microsoft.com/office/drawing/2014/main" id="{9F13F9FF-027B-4993-8A1D-4AE6704D5921}"/>
                </a:ext>
              </a:extLst>
            </p:cNvPr>
            <p:cNvSpPr txBox="1"/>
            <p:nvPr/>
          </p:nvSpPr>
          <p:spPr>
            <a:xfrm>
              <a:off x="6305503" y="3906814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29</a:t>
              </a:r>
            </a:p>
          </p:txBody>
        </p:sp>
        <p:sp>
          <p:nvSpPr>
            <p:cNvPr id="131" name="Textfeld 130">
              <a:extLst>
                <a:ext uri="{FF2B5EF4-FFF2-40B4-BE49-F238E27FC236}">
                  <a16:creationId xmlns:a16="http://schemas.microsoft.com/office/drawing/2014/main" id="{5B50C782-8AAF-44DB-995D-634767678CF3}"/>
                </a:ext>
              </a:extLst>
            </p:cNvPr>
            <p:cNvSpPr txBox="1"/>
            <p:nvPr/>
          </p:nvSpPr>
          <p:spPr>
            <a:xfrm>
              <a:off x="6691080" y="3614040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30</a:t>
              </a:r>
            </a:p>
          </p:txBody>
        </p:sp>
        <p:sp>
          <p:nvSpPr>
            <p:cNvPr id="132" name="Textfeld 131">
              <a:extLst>
                <a:ext uri="{FF2B5EF4-FFF2-40B4-BE49-F238E27FC236}">
                  <a16:creationId xmlns:a16="http://schemas.microsoft.com/office/drawing/2014/main" id="{51CFA8EE-716F-4C25-9874-8A7704A92057}"/>
                </a:ext>
              </a:extLst>
            </p:cNvPr>
            <p:cNvSpPr txBox="1"/>
            <p:nvPr/>
          </p:nvSpPr>
          <p:spPr>
            <a:xfrm>
              <a:off x="6959960" y="3313617"/>
              <a:ext cx="30008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31</a:t>
              </a:r>
            </a:p>
          </p:txBody>
        </p:sp>
        <p:sp>
          <p:nvSpPr>
            <p:cNvPr id="134" name="Textfeld 133">
              <a:extLst>
                <a:ext uri="{FF2B5EF4-FFF2-40B4-BE49-F238E27FC236}">
                  <a16:creationId xmlns:a16="http://schemas.microsoft.com/office/drawing/2014/main" id="{D8997916-BF82-457B-823E-AFEC83EB63C4}"/>
                </a:ext>
              </a:extLst>
            </p:cNvPr>
            <p:cNvSpPr txBox="1"/>
            <p:nvPr/>
          </p:nvSpPr>
          <p:spPr>
            <a:xfrm>
              <a:off x="7000480" y="3678407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32</a:t>
              </a:r>
            </a:p>
          </p:txBody>
        </p:sp>
        <p:sp>
          <p:nvSpPr>
            <p:cNvPr id="135" name="Textfeld 134">
              <a:extLst>
                <a:ext uri="{FF2B5EF4-FFF2-40B4-BE49-F238E27FC236}">
                  <a16:creationId xmlns:a16="http://schemas.microsoft.com/office/drawing/2014/main" id="{5EE06FAC-F2DE-4034-939C-9DFA61B8A2F0}"/>
                </a:ext>
              </a:extLst>
            </p:cNvPr>
            <p:cNvSpPr txBox="1"/>
            <p:nvPr/>
          </p:nvSpPr>
          <p:spPr>
            <a:xfrm>
              <a:off x="7047570" y="3967530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33</a:t>
              </a:r>
            </a:p>
          </p:txBody>
        </p:sp>
        <p:sp>
          <p:nvSpPr>
            <p:cNvPr id="136" name="Textfeld 135">
              <a:extLst>
                <a:ext uri="{FF2B5EF4-FFF2-40B4-BE49-F238E27FC236}">
                  <a16:creationId xmlns:a16="http://schemas.microsoft.com/office/drawing/2014/main" id="{A4234DEE-887E-4867-BC68-39017FEF2CFF}"/>
                </a:ext>
              </a:extLst>
            </p:cNvPr>
            <p:cNvSpPr txBox="1"/>
            <p:nvPr/>
          </p:nvSpPr>
          <p:spPr>
            <a:xfrm>
              <a:off x="7394794" y="3762410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34</a:t>
              </a:r>
            </a:p>
          </p:txBody>
        </p:sp>
        <p:sp>
          <p:nvSpPr>
            <p:cNvPr id="137" name="Textfeld 136">
              <a:extLst>
                <a:ext uri="{FF2B5EF4-FFF2-40B4-BE49-F238E27FC236}">
                  <a16:creationId xmlns:a16="http://schemas.microsoft.com/office/drawing/2014/main" id="{6A4289B1-2AFA-40F4-9666-A0369B450F5D}"/>
                </a:ext>
              </a:extLst>
            </p:cNvPr>
            <p:cNvSpPr txBox="1"/>
            <p:nvPr/>
          </p:nvSpPr>
          <p:spPr>
            <a:xfrm>
              <a:off x="7279740" y="3542586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35</a:t>
              </a:r>
            </a:p>
          </p:txBody>
        </p:sp>
        <p:sp>
          <p:nvSpPr>
            <p:cNvPr id="138" name="Textfeld 137">
              <a:extLst>
                <a:ext uri="{FF2B5EF4-FFF2-40B4-BE49-F238E27FC236}">
                  <a16:creationId xmlns:a16="http://schemas.microsoft.com/office/drawing/2014/main" id="{89AA6432-176A-45B4-A17F-C1C78D888A31}"/>
                </a:ext>
              </a:extLst>
            </p:cNvPr>
            <p:cNvSpPr txBox="1"/>
            <p:nvPr/>
          </p:nvSpPr>
          <p:spPr>
            <a:xfrm>
              <a:off x="7675520" y="3660907"/>
              <a:ext cx="30008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36</a:t>
              </a:r>
            </a:p>
          </p:txBody>
        </p:sp>
        <p:sp>
          <p:nvSpPr>
            <p:cNvPr id="139" name="Freihandform 12">
              <a:extLst>
                <a:ext uri="{FF2B5EF4-FFF2-40B4-BE49-F238E27FC236}">
                  <a16:creationId xmlns:a16="http://schemas.microsoft.com/office/drawing/2014/main" id="{05769E3E-E0BC-4B51-A86D-1E85DAA458F3}"/>
                </a:ext>
              </a:extLst>
            </p:cNvPr>
            <p:cNvSpPr/>
            <p:nvPr/>
          </p:nvSpPr>
          <p:spPr>
            <a:xfrm>
              <a:off x="6096929" y="6030327"/>
              <a:ext cx="1033462" cy="33020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Rosenthal </a:t>
              </a:r>
            </a:p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am Rennsteig</a:t>
              </a:r>
            </a:p>
          </p:txBody>
        </p:sp>
        <p:sp>
          <p:nvSpPr>
            <p:cNvPr id="140" name="Freihandform 12">
              <a:extLst>
                <a:ext uri="{FF2B5EF4-FFF2-40B4-BE49-F238E27FC236}">
                  <a16:creationId xmlns:a16="http://schemas.microsoft.com/office/drawing/2014/main" id="{B33099F4-2761-42C1-BB49-10BB12B9B6F8}"/>
                </a:ext>
              </a:extLst>
            </p:cNvPr>
            <p:cNvSpPr/>
            <p:nvPr/>
          </p:nvSpPr>
          <p:spPr>
            <a:xfrm>
              <a:off x="7550335" y="5648364"/>
              <a:ext cx="677863" cy="21272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Gefell</a:t>
              </a:r>
            </a:p>
          </p:txBody>
        </p:sp>
        <p:sp>
          <p:nvSpPr>
            <p:cNvPr id="141" name="Freihandform 12">
              <a:extLst>
                <a:ext uri="{FF2B5EF4-FFF2-40B4-BE49-F238E27FC236}">
                  <a16:creationId xmlns:a16="http://schemas.microsoft.com/office/drawing/2014/main" id="{6CFAAFFF-4D74-4A42-84D6-D613E512C009}"/>
                </a:ext>
              </a:extLst>
            </p:cNvPr>
            <p:cNvSpPr/>
            <p:nvPr/>
          </p:nvSpPr>
          <p:spPr>
            <a:xfrm>
              <a:off x="7601415" y="5155477"/>
              <a:ext cx="677863" cy="21272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Tanna</a:t>
              </a:r>
            </a:p>
          </p:txBody>
        </p:sp>
        <p:sp>
          <p:nvSpPr>
            <p:cNvPr id="142" name="Freihandform 12">
              <a:extLst>
                <a:ext uri="{FF2B5EF4-FFF2-40B4-BE49-F238E27FC236}">
                  <a16:creationId xmlns:a16="http://schemas.microsoft.com/office/drawing/2014/main" id="{E3F03CF3-38DD-422B-906D-5572B04E5315}"/>
                </a:ext>
              </a:extLst>
            </p:cNvPr>
            <p:cNvSpPr/>
            <p:nvPr/>
          </p:nvSpPr>
          <p:spPr>
            <a:xfrm>
              <a:off x="4922249" y="5507612"/>
              <a:ext cx="677863" cy="21272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Wurzbach</a:t>
              </a:r>
            </a:p>
          </p:txBody>
        </p:sp>
        <p:sp>
          <p:nvSpPr>
            <p:cNvPr id="143" name="Freihandform 12">
              <a:extLst>
                <a:ext uri="{FF2B5EF4-FFF2-40B4-BE49-F238E27FC236}">
                  <a16:creationId xmlns:a16="http://schemas.microsoft.com/office/drawing/2014/main" id="{A07E2774-C946-4F88-8C3E-0FFC13E0762A}"/>
                </a:ext>
              </a:extLst>
            </p:cNvPr>
            <p:cNvSpPr/>
            <p:nvPr/>
          </p:nvSpPr>
          <p:spPr>
            <a:xfrm>
              <a:off x="5614061" y="5478829"/>
              <a:ext cx="677863" cy="33020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Bad Lobenstein</a:t>
              </a:r>
            </a:p>
          </p:txBody>
        </p:sp>
        <p:sp>
          <p:nvSpPr>
            <p:cNvPr id="144" name="Freihandform 12">
              <a:extLst>
                <a:ext uri="{FF2B5EF4-FFF2-40B4-BE49-F238E27FC236}">
                  <a16:creationId xmlns:a16="http://schemas.microsoft.com/office/drawing/2014/main" id="{AA734FB5-A87A-47C7-87C3-B6B2E492914F}"/>
                </a:ext>
              </a:extLst>
            </p:cNvPr>
            <p:cNvSpPr/>
            <p:nvPr/>
          </p:nvSpPr>
          <p:spPr>
            <a:xfrm>
              <a:off x="5974974" y="5111433"/>
              <a:ext cx="1120775" cy="21272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Saalburg-Ebersdorf</a:t>
              </a:r>
            </a:p>
          </p:txBody>
        </p:sp>
        <p:sp>
          <p:nvSpPr>
            <p:cNvPr id="145" name="Freihandform 12">
              <a:extLst>
                <a:ext uri="{FF2B5EF4-FFF2-40B4-BE49-F238E27FC236}">
                  <a16:creationId xmlns:a16="http://schemas.microsoft.com/office/drawing/2014/main" id="{7722E525-B287-407B-A406-9720F35FBB2A}"/>
                </a:ext>
              </a:extLst>
            </p:cNvPr>
            <p:cNvSpPr/>
            <p:nvPr/>
          </p:nvSpPr>
          <p:spPr>
            <a:xfrm>
              <a:off x="5398038" y="4604196"/>
              <a:ext cx="768350" cy="21272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Remptendorf</a:t>
              </a:r>
            </a:p>
          </p:txBody>
        </p:sp>
        <p:sp>
          <p:nvSpPr>
            <p:cNvPr id="147" name="Freihandform 12">
              <a:extLst>
                <a:ext uri="{FF2B5EF4-FFF2-40B4-BE49-F238E27FC236}">
                  <a16:creationId xmlns:a16="http://schemas.microsoft.com/office/drawing/2014/main" id="{ADBB38D8-5AED-41DD-9A2B-13750C87B1C7}"/>
                </a:ext>
              </a:extLst>
            </p:cNvPr>
            <p:cNvSpPr/>
            <p:nvPr/>
          </p:nvSpPr>
          <p:spPr>
            <a:xfrm>
              <a:off x="6946359" y="4384147"/>
              <a:ext cx="677863" cy="21272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Schleiz</a:t>
              </a:r>
            </a:p>
          </p:txBody>
        </p:sp>
        <p:sp>
          <p:nvSpPr>
            <p:cNvPr id="148" name="Freihandform 12">
              <a:extLst>
                <a:ext uri="{FF2B5EF4-FFF2-40B4-BE49-F238E27FC236}">
                  <a16:creationId xmlns:a16="http://schemas.microsoft.com/office/drawing/2014/main" id="{C39E287E-E58D-41C4-9000-3A57FC047656}"/>
                </a:ext>
              </a:extLst>
            </p:cNvPr>
            <p:cNvSpPr/>
            <p:nvPr/>
          </p:nvSpPr>
          <p:spPr>
            <a:xfrm>
              <a:off x="7160514" y="5866168"/>
              <a:ext cx="677863" cy="33034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Hirsch-</a:t>
              </a:r>
            </a:p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berg</a:t>
              </a:r>
            </a:p>
          </p:txBody>
        </p:sp>
        <p:sp>
          <p:nvSpPr>
            <p:cNvPr id="241" name="Textfeld 240">
              <a:extLst>
                <a:ext uri="{FF2B5EF4-FFF2-40B4-BE49-F238E27FC236}">
                  <a16:creationId xmlns:a16="http://schemas.microsoft.com/office/drawing/2014/main" id="{89AA6432-176A-45B4-A17F-C1C78D888A31}"/>
                </a:ext>
              </a:extLst>
            </p:cNvPr>
            <p:cNvSpPr txBox="1"/>
            <p:nvPr/>
          </p:nvSpPr>
          <p:spPr>
            <a:xfrm>
              <a:off x="7946956" y="3646195"/>
              <a:ext cx="30008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37</a:t>
              </a:r>
            </a:p>
          </p:txBody>
        </p:sp>
        <p:sp>
          <p:nvSpPr>
            <p:cNvPr id="242" name="Textfeld 241">
              <a:extLst>
                <a:ext uri="{FF2B5EF4-FFF2-40B4-BE49-F238E27FC236}">
                  <a16:creationId xmlns:a16="http://schemas.microsoft.com/office/drawing/2014/main" id="{89AA6432-176A-45B4-A17F-C1C78D888A31}"/>
                </a:ext>
              </a:extLst>
            </p:cNvPr>
            <p:cNvSpPr txBox="1"/>
            <p:nvPr/>
          </p:nvSpPr>
          <p:spPr>
            <a:xfrm>
              <a:off x="7684604" y="3368171"/>
              <a:ext cx="30008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38</a:t>
              </a:r>
            </a:p>
          </p:txBody>
        </p:sp>
        <p:sp>
          <p:nvSpPr>
            <p:cNvPr id="243" name="Textfeld 242">
              <a:extLst>
                <a:ext uri="{FF2B5EF4-FFF2-40B4-BE49-F238E27FC236}">
                  <a16:creationId xmlns:a16="http://schemas.microsoft.com/office/drawing/2014/main" id="{89AA6432-176A-45B4-A17F-C1C78D888A31}"/>
                </a:ext>
              </a:extLst>
            </p:cNvPr>
            <p:cNvSpPr txBox="1"/>
            <p:nvPr/>
          </p:nvSpPr>
          <p:spPr>
            <a:xfrm>
              <a:off x="7754866" y="3121132"/>
              <a:ext cx="30008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39</a:t>
              </a:r>
            </a:p>
          </p:txBody>
        </p:sp>
        <p:sp>
          <p:nvSpPr>
            <p:cNvPr id="244" name="Textfeld 243">
              <a:extLst>
                <a:ext uri="{FF2B5EF4-FFF2-40B4-BE49-F238E27FC236}">
                  <a16:creationId xmlns:a16="http://schemas.microsoft.com/office/drawing/2014/main" id="{89AA6432-176A-45B4-A17F-C1C78D888A31}"/>
                </a:ext>
              </a:extLst>
            </p:cNvPr>
            <p:cNvSpPr txBox="1"/>
            <p:nvPr/>
          </p:nvSpPr>
          <p:spPr>
            <a:xfrm>
              <a:off x="7390930" y="3129631"/>
              <a:ext cx="30008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40</a:t>
              </a:r>
            </a:p>
          </p:txBody>
        </p:sp>
        <p:sp>
          <p:nvSpPr>
            <p:cNvPr id="245" name="Textfeld 244">
              <a:extLst>
                <a:ext uri="{FF2B5EF4-FFF2-40B4-BE49-F238E27FC236}">
                  <a16:creationId xmlns:a16="http://schemas.microsoft.com/office/drawing/2014/main" id="{89AA6432-176A-45B4-A17F-C1C78D888A31}"/>
                </a:ext>
              </a:extLst>
            </p:cNvPr>
            <p:cNvSpPr txBox="1"/>
            <p:nvPr/>
          </p:nvSpPr>
          <p:spPr>
            <a:xfrm>
              <a:off x="7311759" y="2788861"/>
              <a:ext cx="30008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41</a:t>
              </a:r>
            </a:p>
          </p:txBody>
        </p:sp>
      </p:grpSp>
      <p:grpSp>
        <p:nvGrpSpPr>
          <p:cNvPr id="209" name="Gruppieren 208">
            <a:extLst>
              <a:ext uri="{FF2B5EF4-FFF2-40B4-BE49-F238E27FC236}">
                <a16:creationId xmlns:a16="http://schemas.microsoft.com/office/drawing/2014/main" id="{C25A5008-B6E4-4475-9733-833525D205B9}"/>
              </a:ext>
            </a:extLst>
          </p:cNvPr>
          <p:cNvGrpSpPr/>
          <p:nvPr/>
        </p:nvGrpSpPr>
        <p:grpSpPr>
          <a:xfrm>
            <a:off x="409489" y="1986270"/>
            <a:ext cx="3956733" cy="3354183"/>
            <a:chOff x="139071" y="1280582"/>
            <a:chExt cx="3956733" cy="3354183"/>
          </a:xfrm>
        </p:grpSpPr>
        <p:sp>
          <p:nvSpPr>
            <p:cNvPr id="248" name="Freihandform: Form 247">
              <a:extLst>
                <a:ext uri="{FF2B5EF4-FFF2-40B4-BE49-F238E27FC236}">
                  <a16:creationId xmlns:a16="http://schemas.microsoft.com/office/drawing/2014/main" id="{2B9C4C3D-CC9B-4643-9E66-6F5E1BEEA789}"/>
                </a:ext>
              </a:extLst>
            </p:cNvPr>
            <p:cNvSpPr/>
            <p:nvPr/>
          </p:nvSpPr>
          <p:spPr>
            <a:xfrm>
              <a:off x="977106" y="1764445"/>
              <a:ext cx="1410750" cy="529650"/>
            </a:xfrm>
            <a:custGeom>
              <a:avLst/>
              <a:gdLst>
                <a:gd name="connsiteX0" fmla="*/ 858202 w 2714625"/>
                <a:gd name="connsiteY0" fmla="*/ 940308 h 1019175"/>
                <a:gd name="connsiteX1" fmla="*/ 865918 w 2714625"/>
                <a:gd name="connsiteY1" fmla="*/ 938498 h 1019175"/>
                <a:gd name="connsiteX2" fmla="*/ 867346 w 2714625"/>
                <a:gd name="connsiteY2" fmla="*/ 944689 h 1019175"/>
                <a:gd name="connsiteX3" fmla="*/ 860203 w 2714625"/>
                <a:gd name="connsiteY3" fmla="*/ 946595 h 1019175"/>
                <a:gd name="connsiteX4" fmla="*/ 858202 w 2714625"/>
                <a:gd name="connsiteY4" fmla="*/ 940308 h 1019175"/>
                <a:gd name="connsiteX5" fmla="*/ 845534 w 2714625"/>
                <a:gd name="connsiteY5" fmla="*/ 946023 h 1019175"/>
                <a:gd name="connsiteX6" fmla="*/ 851344 w 2714625"/>
                <a:gd name="connsiteY6" fmla="*/ 943832 h 1019175"/>
                <a:gd name="connsiteX7" fmla="*/ 854011 w 2714625"/>
                <a:gd name="connsiteY7" fmla="*/ 952595 h 1019175"/>
                <a:gd name="connsiteX8" fmla="*/ 847725 w 2714625"/>
                <a:gd name="connsiteY8" fmla="*/ 952976 h 1019175"/>
                <a:gd name="connsiteX9" fmla="*/ 845534 w 2714625"/>
                <a:gd name="connsiteY9" fmla="*/ 946023 h 1019175"/>
                <a:gd name="connsiteX10" fmla="*/ 1686401 w 2714625"/>
                <a:gd name="connsiteY10" fmla="*/ 569024 h 1019175"/>
                <a:gd name="connsiteX11" fmla="*/ 1691164 w 2714625"/>
                <a:gd name="connsiteY11" fmla="*/ 567976 h 1019175"/>
                <a:gd name="connsiteX12" fmla="*/ 1694498 w 2714625"/>
                <a:gd name="connsiteY12" fmla="*/ 587121 h 1019175"/>
                <a:gd name="connsiteX13" fmla="*/ 1681829 w 2714625"/>
                <a:gd name="connsiteY13" fmla="*/ 586835 h 1019175"/>
                <a:gd name="connsiteX14" fmla="*/ 1682401 w 2714625"/>
                <a:gd name="connsiteY14" fmla="*/ 577405 h 1019175"/>
                <a:gd name="connsiteX15" fmla="*/ 1686401 w 2714625"/>
                <a:gd name="connsiteY15" fmla="*/ 569024 h 1019175"/>
                <a:gd name="connsiteX16" fmla="*/ 1686496 w 2714625"/>
                <a:gd name="connsiteY16" fmla="*/ 568833 h 1019175"/>
                <a:gd name="connsiteX17" fmla="*/ 1688497 w 2714625"/>
                <a:gd name="connsiteY17" fmla="*/ 563594 h 1019175"/>
                <a:gd name="connsiteX18" fmla="*/ 1690592 w 2714625"/>
                <a:gd name="connsiteY18" fmla="*/ 564261 h 1019175"/>
                <a:gd name="connsiteX19" fmla="*/ 1691164 w 2714625"/>
                <a:gd name="connsiteY19" fmla="*/ 567785 h 1019175"/>
                <a:gd name="connsiteX20" fmla="*/ 1686496 w 2714625"/>
                <a:gd name="connsiteY20" fmla="*/ 568833 h 1019175"/>
                <a:gd name="connsiteX21" fmla="*/ 1218438 w 2714625"/>
                <a:gd name="connsiteY21" fmla="*/ 992314 h 1019175"/>
                <a:gd name="connsiteX22" fmla="*/ 1143381 w 2714625"/>
                <a:gd name="connsiteY22" fmla="*/ 991934 h 1019175"/>
                <a:gd name="connsiteX23" fmla="*/ 1141667 w 2714625"/>
                <a:gd name="connsiteY23" fmla="*/ 940879 h 1019175"/>
                <a:gd name="connsiteX24" fmla="*/ 1108329 w 2714625"/>
                <a:gd name="connsiteY24" fmla="*/ 941832 h 1019175"/>
                <a:gd name="connsiteX25" fmla="*/ 1104709 w 2714625"/>
                <a:gd name="connsiteY25" fmla="*/ 942404 h 1019175"/>
                <a:gd name="connsiteX26" fmla="*/ 1104805 w 2714625"/>
                <a:gd name="connsiteY26" fmla="*/ 944689 h 1019175"/>
                <a:gd name="connsiteX27" fmla="*/ 1095375 w 2714625"/>
                <a:gd name="connsiteY27" fmla="*/ 945642 h 1019175"/>
                <a:gd name="connsiteX28" fmla="*/ 1090993 w 2714625"/>
                <a:gd name="connsiteY28" fmla="*/ 944023 h 1019175"/>
                <a:gd name="connsiteX29" fmla="*/ 1088231 w 2714625"/>
                <a:gd name="connsiteY29" fmla="*/ 933355 h 1019175"/>
                <a:gd name="connsiteX30" fmla="*/ 1070229 w 2714625"/>
                <a:gd name="connsiteY30" fmla="*/ 936117 h 1019175"/>
                <a:gd name="connsiteX31" fmla="*/ 1069562 w 2714625"/>
                <a:gd name="connsiteY31" fmla="*/ 930688 h 1019175"/>
                <a:gd name="connsiteX32" fmla="*/ 1066514 w 2714625"/>
                <a:gd name="connsiteY32" fmla="*/ 930878 h 1019175"/>
                <a:gd name="connsiteX33" fmla="*/ 1050989 w 2714625"/>
                <a:gd name="connsiteY33" fmla="*/ 937832 h 1019175"/>
                <a:gd name="connsiteX34" fmla="*/ 1050893 w 2714625"/>
                <a:gd name="connsiteY34" fmla="*/ 941070 h 1019175"/>
                <a:gd name="connsiteX35" fmla="*/ 1038892 w 2714625"/>
                <a:gd name="connsiteY35" fmla="*/ 944785 h 1019175"/>
                <a:gd name="connsiteX36" fmla="*/ 1030129 w 2714625"/>
                <a:gd name="connsiteY36" fmla="*/ 952500 h 1019175"/>
                <a:gd name="connsiteX37" fmla="*/ 1029271 w 2714625"/>
                <a:gd name="connsiteY37" fmla="*/ 932307 h 1019175"/>
                <a:gd name="connsiteX38" fmla="*/ 1019080 w 2714625"/>
                <a:gd name="connsiteY38" fmla="*/ 939070 h 1019175"/>
                <a:gd name="connsiteX39" fmla="*/ 1018889 w 2714625"/>
                <a:gd name="connsiteY39" fmla="*/ 935260 h 1019175"/>
                <a:gd name="connsiteX40" fmla="*/ 1001363 w 2714625"/>
                <a:gd name="connsiteY40" fmla="*/ 935450 h 1019175"/>
                <a:gd name="connsiteX41" fmla="*/ 1001173 w 2714625"/>
                <a:gd name="connsiteY41" fmla="*/ 929830 h 1019175"/>
                <a:gd name="connsiteX42" fmla="*/ 970502 w 2714625"/>
                <a:gd name="connsiteY42" fmla="*/ 929735 h 1019175"/>
                <a:gd name="connsiteX43" fmla="*/ 974026 w 2714625"/>
                <a:gd name="connsiteY43" fmla="*/ 924211 h 1019175"/>
                <a:gd name="connsiteX44" fmla="*/ 919162 w 2714625"/>
                <a:gd name="connsiteY44" fmla="*/ 926021 h 1019175"/>
                <a:gd name="connsiteX45" fmla="*/ 919162 w 2714625"/>
                <a:gd name="connsiteY45" fmla="*/ 928402 h 1019175"/>
                <a:gd name="connsiteX46" fmla="*/ 903732 w 2714625"/>
                <a:gd name="connsiteY46" fmla="*/ 930021 h 1019175"/>
                <a:gd name="connsiteX47" fmla="*/ 894778 w 2714625"/>
                <a:gd name="connsiteY47" fmla="*/ 934784 h 1019175"/>
                <a:gd name="connsiteX48" fmla="*/ 876205 w 2714625"/>
                <a:gd name="connsiteY48" fmla="*/ 934498 h 1019175"/>
                <a:gd name="connsiteX49" fmla="*/ 860679 w 2714625"/>
                <a:gd name="connsiteY49" fmla="*/ 938975 h 1019175"/>
                <a:gd name="connsiteX50" fmla="*/ 841343 w 2714625"/>
                <a:gd name="connsiteY50" fmla="*/ 947833 h 1019175"/>
                <a:gd name="connsiteX51" fmla="*/ 844106 w 2714625"/>
                <a:gd name="connsiteY51" fmla="*/ 964883 h 1019175"/>
                <a:gd name="connsiteX52" fmla="*/ 834771 w 2714625"/>
                <a:gd name="connsiteY52" fmla="*/ 965359 h 1019175"/>
                <a:gd name="connsiteX53" fmla="*/ 834676 w 2714625"/>
                <a:gd name="connsiteY53" fmla="*/ 971264 h 1019175"/>
                <a:gd name="connsiteX54" fmla="*/ 829437 w 2714625"/>
                <a:gd name="connsiteY54" fmla="*/ 972598 h 1019175"/>
                <a:gd name="connsiteX55" fmla="*/ 825151 w 2714625"/>
                <a:gd name="connsiteY55" fmla="*/ 958405 h 1019175"/>
                <a:gd name="connsiteX56" fmla="*/ 820484 w 2714625"/>
                <a:gd name="connsiteY56" fmla="*/ 958882 h 1019175"/>
                <a:gd name="connsiteX57" fmla="*/ 821817 w 2714625"/>
                <a:gd name="connsiteY57" fmla="*/ 968312 h 1019175"/>
                <a:gd name="connsiteX58" fmla="*/ 809911 w 2714625"/>
                <a:gd name="connsiteY58" fmla="*/ 967835 h 1019175"/>
                <a:gd name="connsiteX59" fmla="*/ 810577 w 2714625"/>
                <a:gd name="connsiteY59" fmla="*/ 975265 h 1019175"/>
                <a:gd name="connsiteX60" fmla="*/ 807815 w 2714625"/>
                <a:gd name="connsiteY60" fmla="*/ 975646 h 1019175"/>
                <a:gd name="connsiteX61" fmla="*/ 808196 w 2714625"/>
                <a:gd name="connsiteY61" fmla="*/ 980694 h 1019175"/>
                <a:gd name="connsiteX62" fmla="*/ 800005 w 2714625"/>
                <a:gd name="connsiteY62" fmla="*/ 980504 h 1019175"/>
                <a:gd name="connsiteX63" fmla="*/ 800386 w 2714625"/>
                <a:gd name="connsiteY63" fmla="*/ 994886 h 1019175"/>
                <a:gd name="connsiteX64" fmla="*/ 774668 w 2714625"/>
                <a:gd name="connsiteY64" fmla="*/ 1007364 h 1019175"/>
                <a:gd name="connsiteX65" fmla="*/ 773335 w 2714625"/>
                <a:gd name="connsiteY65" fmla="*/ 996505 h 1019175"/>
                <a:gd name="connsiteX66" fmla="*/ 775430 w 2714625"/>
                <a:gd name="connsiteY66" fmla="*/ 979742 h 1019175"/>
                <a:gd name="connsiteX67" fmla="*/ 769715 w 2714625"/>
                <a:gd name="connsiteY67" fmla="*/ 978313 h 1019175"/>
                <a:gd name="connsiteX68" fmla="*/ 771239 w 2714625"/>
                <a:gd name="connsiteY68" fmla="*/ 968121 h 1019175"/>
                <a:gd name="connsiteX69" fmla="*/ 772477 w 2714625"/>
                <a:gd name="connsiteY69" fmla="*/ 965168 h 1019175"/>
                <a:gd name="connsiteX70" fmla="*/ 782098 w 2714625"/>
                <a:gd name="connsiteY70" fmla="*/ 960120 h 1019175"/>
                <a:gd name="connsiteX71" fmla="*/ 778764 w 2714625"/>
                <a:gd name="connsiteY71" fmla="*/ 940213 h 1019175"/>
                <a:gd name="connsiteX72" fmla="*/ 771049 w 2714625"/>
                <a:gd name="connsiteY72" fmla="*/ 939260 h 1019175"/>
                <a:gd name="connsiteX73" fmla="*/ 769429 w 2714625"/>
                <a:gd name="connsiteY73" fmla="*/ 932117 h 1019175"/>
                <a:gd name="connsiteX74" fmla="*/ 753904 w 2714625"/>
                <a:gd name="connsiteY74" fmla="*/ 936784 h 1019175"/>
                <a:gd name="connsiteX75" fmla="*/ 753332 w 2714625"/>
                <a:gd name="connsiteY75" fmla="*/ 934498 h 1019175"/>
                <a:gd name="connsiteX76" fmla="*/ 743331 w 2714625"/>
                <a:gd name="connsiteY76" fmla="*/ 935069 h 1019175"/>
                <a:gd name="connsiteX77" fmla="*/ 743141 w 2714625"/>
                <a:gd name="connsiteY77" fmla="*/ 932879 h 1019175"/>
                <a:gd name="connsiteX78" fmla="*/ 735044 w 2714625"/>
                <a:gd name="connsiteY78" fmla="*/ 934784 h 1019175"/>
                <a:gd name="connsiteX79" fmla="*/ 735044 w 2714625"/>
                <a:gd name="connsiteY79" fmla="*/ 950214 h 1019175"/>
                <a:gd name="connsiteX80" fmla="*/ 723614 w 2714625"/>
                <a:gd name="connsiteY80" fmla="*/ 958977 h 1019175"/>
                <a:gd name="connsiteX81" fmla="*/ 708279 w 2714625"/>
                <a:gd name="connsiteY81" fmla="*/ 954119 h 1019175"/>
                <a:gd name="connsiteX82" fmla="*/ 705707 w 2714625"/>
                <a:gd name="connsiteY82" fmla="*/ 957358 h 1019175"/>
                <a:gd name="connsiteX83" fmla="*/ 702469 w 2714625"/>
                <a:gd name="connsiteY83" fmla="*/ 956120 h 1019175"/>
                <a:gd name="connsiteX84" fmla="*/ 700850 w 2714625"/>
                <a:gd name="connsiteY84" fmla="*/ 976027 h 1019175"/>
                <a:gd name="connsiteX85" fmla="*/ 678751 w 2714625"/>
                <a:gd name="connsiteY85" fmla="*/ 965740 h 1019175"/>
                <a:gd name="connsiteX86" fmla="*/ 667988 w 2714625"/>
                <a:gd name="connsiteY86" fmla="*/ 970693 h 1019175"/>
                <a:gd name="connsiteX87" fmla="*/ 655225 w 2714625"/>
                <a:gd name="connsiteY87" fmla="*/ 963644 h 1019175"/>
                <a:gd name="connsiteX88" fmla="*/ 632650 w 2714625"/>
                <a:gd name="connsiteY88" fmla="*/ 957929 h 1019175"/>
                <a:gd name="connsiteX89" fmla="*/ 641413 w 2714625"/>
                <a:gd name="connsiteY89" fmla="*/ 944594 h 1019175"/>
                <a:gd name="connsiteX90" fmla="*/ 625221 w 2714625"/>
                <a:gd name="connsiteY90" fmla="*/ 939070 h 1019175"/>
                <a:gd name="connsiteX91" fmla="*/ 626840 w 2714625"/>
                <a:gd name="connsiteY91" fmla="*/ 931926 h 1019175"/>
                <a:gd name="connsiteX92" fmla="*/ 616553 w 2714625"/>
                <a:gd name="connsiteY92" fmla="*/ 927735 h 1019175"/>
                <a:gd name="connsiteX93" fmla="*/ 616458 w 2714625"/>
                <a:gd name="connsiteY93" fmla="*/ 920591 h 1019175"/>
                <a:gd name="connsiteX94" fmla="*/ 612458 w 2714625"/>
                <a:gd name="connsiteY94" fmla="*/ 918782 h 1019175"/>
                <a:gd name="connsiteX95" fmla="*/ 616839 w 2714625"/>
                <a:gd name="connsiteY95" fmla="*/ 903065 h 1019175"/>
                <a:gd name="connsiteX96" fmla="*/ 616458 w 2714625"/>
                <a:gd name="connsiteY96" fmla="*/ 887730 h 1019175"/>
                <a:gd name="connsiteX97" fmla="*/ 614267 w 2714625"/>
                <a:gd name="connsiteY97" fmla="*/ 888397 h 1019175"/>
                <a:gd name="connsiteX98" fmla="*/ 593884 w 2714625"/>
                <a:gd name="connsiteY98" fmla="*/ 851440 h 1019175"/>
                <a:gd name="connsiteX99" fmla="*/ 595884 w 2714625"/>
                <a:gd name="connsiteY99" fmla="*/ 839914 h 1019175"/>
                <a:gd name="connsiteX100" fmla="*/ 593217 w 2714625"/>
                <a:gd name="connsiteY100" fmla="*/ 839438 h 1019175"/>
                <a:gd name="connsiteX101" fmla="*/ 592550 w 2714625"/>
                <a:gd name="connsiteY101" fmla="*/ 827532 h 1019175"/>
                <a:gd name="connsiteX102" fmla="*/ 587312 w 2714625"/>
                <a:gd name="connsiteY102" fmla="*/ 825437 h 1019175"/>
                <a:gd name="connsiteX103" fmla="*/ 587788 w 2714625"/>
                <a:gd name="connsiteY103" fmla="*/ 820579 h 1019175"/>
                <a:gd name="connsiteX104" fmla="*/ 589597 w 2714625"/>
                <a:gd name="connsiteY104" fmla="*/ 821055 h 1019175"/>
                <a:gd name="connsiteX105" fmla="*/ 586645 w 2714625"/>
                <a:gd name="connsiteY105" fmla="*/ 800291 h 1019175"/>
                <a:gd name="connsiteX106" fmla="*/ 580930 w 2714625"/>
                <a:gd name="connsiteY106" fmla="*/ 800576 h 1019175"/>
                <a:gd name="connsiteX107" fmla="*/ 579501 w 2714625"/>
                <a:gd name="connsiteY107" fmla="*/ 790956 h 1019175"/>
                <a:gd name="connsiteX108" fmla="*/ 576167 w 2714625"/>
                <a:gd name="connsiteY108" fmla="*/ 791718 h 1019175"/>
                <a:gd name="connsiteX109" fmla="*/ 574167 w 2714625"/>
                <a:gd name="connsiteY109" fmla="*/ 786098 h 1019175"/>
                <a:gd name="connsiteX110" fmla="*/ 566452 w 2714625"/>
                <a:gd name="connsiteY110" fmla="*/ 786860 h 1019175"/>
                <a:gd name="connsiteX111" fmla="*/ 557022 w 2714625"/>
                <a:gd name="connsiteY111" fmla="*/ 748379 h 1019175"/>
                <a:gd name="connsiteX112" fmla="*/ 555974 w 2714625"/>
                <a:gd name="connsiteY112" fmla="*/ 737902 h 1019175"/>
                <a:gd name="connsiteX113" fmla="*/ 559117 w 2714625"/>
                <a:gd name="connsiteY113" fmla="*/ 739330 h 1019175"/>
                <a:gd name="connsiteX114" fmla="*/ 557879 w 2714625"/>
                <a:gd name="connsiteY114" fmla="*/ 732758 h 1019175"/>
                <a:gd name="connsiteX115" fmla="*/ 549402 w 2714625"/>
                <a:gd name="connsiteY115" fmla="*/ 706850 h 1019175"/>
                <a:gd name="connsiteX116" fmla="*/ 542639 w 2714625"/>
                <a:gd name="connsiteY116" fmla="*/ 703136 h 1019175"/>
                <a:gd name="connsiteX117" fmla="*/ 540829 w 2714625"/>
                <a:gd name="connsiteY117" fmla="*/ 687229 h 1019175"/>
                <a:gd name="connsiteX118" fmla="*/ 523304 w 2714625"/>
                <a:gd name="connsiteY118" fmla="*/ 683609 h 1019175"/>
                <a:gd name="connsiteX119" fmla="*/ 523208 w 2714625"/>
                <a:gd name="connsiteY119" fmla="*/ 680847 h 1019175"/>
                <a:gd name="connsiteX120" fmla="*/ 517874 w 2714625"/>
                <a:gd name="connsiteY120" fmla="*/ 678561 h 1019175"/>
                <a:gd name="connsiteX121" fmla="*/ 518350 w 2714625"/>
                <a:gd name="connsiteY121" fmla="*/ 674561 h 1019175"/>
                <a:gd name="connsiteX122" fmla="*/ 503206 w 2714625"/>
                <a:gd name="connsiteY122" fmla="*/ 674846 h 1019175"/>
                <a:gd name="connsiteX123" fmla="*/ 488347 w 2714625"/>
                <a:gd name="connsiteY123" fmla="*/ 669036 h 1019175"/>
                <a:gd name="connsiteX124" fmla="*/ 487966 w 2714625"/>
                <a:gd name="connsiteY124" fmla="*/ 660273 h 1019175"/>
                <a:gd name="connsiteX125" fmla="*/ 483013 w 2714625"/>
                <a:gd name="connsiteY125" fmla="*/ 657701 h 1019175"/>
                <a:gd name="connsiteX126" fmla="*/ 480155 w 2714625"/>
                <a:gd name="connsiteY126" fmla="*/ 659035 h 1019175"/>
                <a:gd name="connsiteX127" fmla="*/ 478441 w 2714625"/>
                <a:gd name="connsiteY127" fmla="*/ 664654 h 1019175"/>
                <a:gd name="connsiteX128" fmla="*/ 473869 w 2714625"/>
                <a:gd name="connsiteY128" fmla="*/ 664845 h 1019175"/>
                <a:gd name="connsiteX129" fmla="*/ 450913 w 2714625"/>
                <a:gd name="connsiteY129" fmla="*/ 659416 h 1019175"/>
                <a:gd name="connsiteX130" fmla="*/ 446246 w 2714625"/>
                <a:gd name="connsiteY130" fmla="*/ 648176 h 1019175"/>
                <a:gd name="connsiteX131" fmla="*/ 439864 w 2714625"/>
                <a:gd name="connsiteY131" fmla="*/ 644652 h 1019175"/>
                <a:gd name="connsiteX132" fmla="*/ 430911 w 2714625"/>
                <a:gd name="connsiteY132" fmla="*/ 649700 h 1019175"/>
                <a:gd name="connsiteX133" fmla="*/ 423767 w 2714625"/>
                <a:gd name="connsiteY133" fmla="*/ 650558 h 1019175"/>
                <a:gd name="connsiteX134" fmla="*/ 413575 w 2714625"/>
                <a:gd name="connsiteY134" fmla="*/ 602456 h 1019175"/>
                <a:gd name="connsiteX135" fmla="*/ 408527 w 2714625"/>
                <a:gd name="connsiteY135" fmla="*/ 601694 h 1019175"/>
                <a:gd name="connsiteX136" fmla="*/ 409004 w 2714625"/>
                <a:gd name="connsiteY136" fmla="*/ 597122 h 1019175"/>
                <a:gd name="connsiteX137" fmla="*/ 397288 w 2714625"/>
                <a:gd name="connsiteY137" fmla="*/ 595598 h 1019175"/>
                <a:gd name="connsiteX138" fmla="*/ 398812 w 2714625"/>
                <a:gd name="connsiteY138" fmla="*/ 591121 h 1019175"/>
                <a:gd name="connsiteX139" fmla="*/ 390334 w 2714625"/>
                <a:gd name="connsiteY139" fmla="*/ 587597 h 1019175"/>
                <a:gd name="connsiteX140" fmla="*/ 394430 w 2714625"/>
                <a:gd name="connsiteY140" fmla="*/ 572071 h 1019175"/>
                <a:gd name="connsiteX141" fmla="*/ 365188 w 2714625"/>
                <a:gd name="connsiteY141" fmla="*/ 545211 h 1019175"/>
                <a:gd name="connsiteX142" fmla="*/ 365188 w 2714625"/>
                <a:gd name="connsiteY142" fmla="*/ 532543 h 1019175"/>
                <a:gd name="connsiteX143" fmla="*/ 356711 w 2714625"/>
                <a:gd name="connsiteY143" fmla="*/ 523494 h 1019175"/>
                <a:gd name="connsiteX144" fmla="*/ 339757 w 2714625"/>
                <a:gd name="connsiteY144" fmla="*/ 521494 h 1019175"/>
                <a:gd name="connsiteX145" fmla="*/ 338900 w 2714625"/>
                <a:gd name="connsiteY145" fmla="*/ 516636 h 1019175"/>
                <a:gd name="connsiteX146" fmla="*/ 314134 w 2714625"/>
                <a:gd name="connsiteY146" fmla="*/ 522351 h 1019175"/>
                <a:gd name="connsiteX147" fmla="*/ 283178 w 2714625"/>
                <a:gd name="connsiteY147" fmla="*/ 508825 h 1019175"/>
                <a:gd name="connsiteX148" fmla="*/ 270891 w 2714625"/>
                <a:gd name="connsiteY148" fmla="*/ 507587 h 1019175"/>
                <a:gd name="connsiteX149" fmla="*/ 254794 w 2714625"/>
                <a:gd name="connsiteY149" fmla="*/ 499682 h 1019175"/>
                <a:gd name="connsiteX150" fmla="*/ 246126 w 2714625"/>
                <a:gd name="connsiteY150" fmla="*/ 500062 h 1019175"/>
                <a:gd name="connsiteX151" fmla="*/ 242506 w 2714625"/>
                <a:gd name="connsiteY151" fmla="*/ 489204 h 1019175"/>
                <a:gd name="connsiteX152" fmla="*/ 223266 w 2714625"/>
                <a:gd name="connsiteY152" fmla="*/ 490918 h 1019175"/>
                <a:gd name="connsiteX153" fmla="*/ 218504 w 2714625"/>
                <a:gd name="connsiteY153" fmla="*/ 521208 h 1019175"/>
                <a:gd name="connsiteX154" fmla="*/ 214979 w 2714625"/>
                <a:gd name="connsiteY154" fmla="*/ 520255 h 1019175"/>
                <a:gd name="connsiteX155" fmla="*/ 214312 w 2714625"/>
                <a:gd name="connsiteY155" fmla="*/ 527304 h 1019175"/>
                <a:gd name="connsiteX156" fmla="*/ 204311 w 2714625"/>
                <a:gd name="connsiteY156" fmla="*/ 526447 h 1019175"/>
                <a:gd name="connsiteX157" fmla="*/ 200311 w 2714625"/>
                <a:gd name="connsiteY157" fmla="*/ 544068 h 1019175"/>
                <a:gd name="connsiteX158" fmla="*/ 186500 w 2714625"/>
                <a:gd name="connsiteY158" fmla="*/ 545878 h 1019175"/>
                <a:gd name="connsiteX159" fmla="*/ 186595 w 2714625"/>
                <a:gd name="connsiteY159" fmla="*/ 547973 h 1019175"/>
                <a:gd name="connsiteX160" fmla="*/ 182499 w 2714625"/>
                <a:gd name="connsiteY160" fmla="*/ 548830 h 1019175"/>
                <a:gd name="connsiteX161" fmla="*/ 181642 w 2714625"/>
                <a:gd name="connsiteY161" fmla="*/ 541401 h 1019175"/>
                <a:gd name="connsiteX162" fmla="*/ 174498 w 2714625"/>
                <a:gd name="connsiteY162" fmla="*/ 541020 h 1019175"/>
                <a:gd name="connsiteX163" fmla="*/ 175450 w 2714625"/>
                <a:gd name="connsiteY163" fmla="*/ 550736 h 1019175"/>
                <a:gd name="connsiteX164" fmla="*/ 153638 w 2714625"/>
                <a:gd name="connsiteY164" fmla="*/ 556070 h 1019175"/>
                <a:gd name="connsiteX165" fmla="*/ 152591 w 2714625"/>
                <a:gd name="connsiteY165" fmla="*/ 560737 h 1019175"/>
                <a:gd name="connsiteX166" fmla="*/ 150876 w 2714625"/>
                <a:gd name="connsiteY166" fmla="*/ 560261 h 1019175"/>
                <a:gd name="connsiteX167" fmla="*/ 148495 w 2714625"/>
                <a:gd name="connsiteY167" fmla="*/ 566452 h 1019175"/>
                <a:gd name="connsiteX168" fmla="*/ 145733 w 2714625"/>
                <a:gd name="connsiteY168" fmla="*/ 565785 h 1019175"/>
                <a:gd name="connsiteX169" fmla="*/ 141922 w 2714625"/>
                <a:gd name="connsiteY169" fmla="*/ 575596 h 1019175"/>
                <a:gd name="connsiteX170" fmla="*/ 136303 w 2714625"/>
                <a:gd name="connsiteY170" fmla="*/ 577691 h 1019175"/>
                <a:gd name="connsiteX171" fmla="*/ 133159 w 2714625"/>
                <a:gd name="connsiteY171" fmla="*/ 584740 h 1019175"/>
                <a:gd name="connsiteX172" fmla="*/ 121444 w 2714625"/>
                <a:gd name="connsiteY172" fmla="*/ 585502 h 1019175"/>
                <a:gd name="connsiteX173" fmla="*/ 67151 w 2714625"/>
                <a:gd name="connsiteY173" fmla="*/ 567785 h 1019175"/>
                <a:gd name="connsiteX174" fmla="*/ 61341 w 2714625"/>
                <a:gd name="connsiteY174" fmla="*/ 568738 h 1019175"/>
                <a:gd name="connsiteX175" fmla="*/ 44863 w 2714625"/>
                <a:gd name="connsiteY175" fmla="*/ 559879 h 1019175"/>
                <a:gd name="connsiteX176" fmla="*/ 52102 w 2714625"/>
                <a:gd name="connsiteY176" fmla="*/ 539496 h 1019175"/>
                <a:gd name="connsiteX177" fmla="*/ 52578 w 2714625"/>
                <a:gd name="connsiteY177" fmla="*/ 521113 h 1019175"/>
                <a:gd name="connsiteX178" fmla="*/ 61912 w 2714625"/>
                <a:gd name="connsiteY178" fmla="*/ 520637 h 1019175"/>
                <a:gd name="connsiteX179" fmla="*/ 71818 w 2714625"/>
                <a:gd name="connsiteY179" fmla="*/ 507111 h 1019175"/>
                <a:gd name="connsiteX180" fmla="*/ 75152 w 2714625"/>
                <a:gd name="connsiteY180" fmla="*/ 499872 h 1019175"/>
                <a:gd name="connsiteX181" fmla="*/ 75629 w 2714625"/>
                <a:gd name="connsiteY181" fmla="*/ 486442 h 1019175"/>
                <a:gd name="connsiteX182" fmla="*/ 59245 w 2714625"/>
                <a:gd name="connsiteY182" fmla="*/ 490442 h 1019175"/>
                <a:gd name="connsiteX183" fmla="*/ 58198 w 2714625"/>
                <a:gd name="connsiteY183" fmla="*/ 486537 h 1019175"/>
                <a:gd name="connsiteX184" fmla="*/ 50292 w 2714625"/>
                <a:gd name="connsiteY184" fmla="*/ 486823 h 1019175"/>
                <a:gd name="connsiteX185" fmla="*/ 49530 w 2714625"/>
                <a:gd name="connsiteY185" fmla="*/ 475774 h 1019175"/>
                <a:gd name="connsiteX186" fmla="*/ 52197 w 2714625"/>
                <a:gd name="connsiteY186" fmla="*/ 474631 h 1019175"/>
                <a:gd name="connsiteX187" fmla="*/ 49816 w 2714625"/>
                <a:gd name="connsiteY187" fmla="*/ 473583 h 1019175"/>
                <a:gd name="connsiteX188" fmla="*/ 50959 w 2714625"/>
                <a:gd name="connsiteY188" fmla="*/ 449199 h 1019175"/>
                <a:gd name="connsiteX189" fmla="*/ 54673 w 2714625"/>
                <a:gd name="connsiteY189" fmla="*/ 448818 h 1019175"/>
                <a:gd name="connsiteX190" fmla="*/ 55912 w 2714625"/>
                <a:gd name="connsiteY190" fmla="*/ 444913 h 1019175"/>
                <a:gd name="connsiteX191" fmla="*/ 50387 w 2714625"/>
                <a:gd name="connsiteY191" fmla="*/ 443198 h 1019175"/>
                <a:gd name="connsiteX192" fmla="*/ 45053 w 2714625"/>
                <a:gd name="connsiteY192" fmla="*/ 446627 h 1019175"/>
                <a:gd name="connsiteX193" fmla="*/ 35338 w 2714625"/>
                <a:gd name="connsiteY193" fmla="*/ 442341 h 1019175"/>
                <a:gd name="connsiteX194" fmla="*/ 34480 w 2714625"/>
                <a:gd name="connsiteY194" fmla="*/ 438912 h 1019175"/>
                <a:gd name="connsiteX195" fmla="*/ 24098 w 2714625"/>
                <a:gd name="connsiteY195" fmla="*/ 435483 h 1019175"/>
                <a:gd name="connsiteX196" fmla="*/ 20574 w 2714625"/>
                <a:gd name="connsiteY196" fmla="*/ 426625 h 1019175"/>
                <a:gd name="connsiteX197" fmla="*/ 9525 w 2714625"/>
                <a:gd name="connsiteY197" fmla="*/ 421100 h 1019175"/>
                <a:gd name="connsiteX198" fmla="*/ 11335 w 2714625"/>
                <a:gd name="connsiteY198" fmla="*/ 406432 h 1019175"/>
                <a:gd name="connsiteX199" fmla="*/ 31528 w 2714625"/>
                <a:gd name="connsiteY199" fmla="*/ 398050 h 1019175"/>
                <a:gd name="connsiteX200" fmla="*/ 42100 w 2714625"/>
                <a:gd name="connsiteY200" fmla="*/ 388620 h 1019175"/>
                <a:gd name="connsiteX201" fmla="*/ 52768 w 2714625"/>
                <a:gd name="connsiteY201" fmla="*/ 385191 h 1019175"/>
                <a:gd name="connsiteX202" fmla="*/ 88487 w 2714625"/>
                <a:gd name="connsiteY202" fmla="*/ 360045 h 1019175"/>
                <a:gd name="connsiteX203" fmla="*/ 109156 w 2714625"/>
                <a:gd name="connsiteY203" fmla="*/ 332708 h 1019175"/>
                <a:gd name="connsiteX204" fmla="*/ 114967 w 2714625"/>
                <a:gd name="connsiteY204" fmla="*/ 313372 h 1019175"/>
                <a:gd name="connsiteX205" fmla="*/ 113062 w 2714625"/>
                <a:gd name="connsiteY205" fmla="*/ 305371 h 1019175"/>
                <a:gd name="connsiteX206" fmla="*/ 121063 w 2714625"/>
                <a:gd name="connsiteY206" fmla="*/ 298609 h 1019175"/>
                <a:gd name="connsiteX207" fmla="*/ 124396 w 2714625"/>
                <a:gd name="connsiteY207" fmla="*/ 314896 h 1019175"/>
                <a:gd name="connsiteX208" fmla="*/ 129921 w 2714625"/>
                <a:gd name="connsiteY208" fmla="*/ 320040 h 1019175"/>
                <a:gd name="connsiteX209" fmla="*/ 130492 w 2714625"/>
                <a:gd name="connsiteY209" fmla="*/ 324707 h 1019175"/>
                <a:gd name="connsiteX210" fmla="*/ 132779 w 2714625"/>
                <a:gd name="connsiteY210" fmla="*/ 326517 h 1019175"/>
                <a:gd name="connsiteX211" fmla="*/ 145161 w 2714625"/>
                <a:gd name="connsiteY211" fmla="*/ 323279 h 1019175"/>
                <a:gd name="connsiteX212" fmla="*/ 149733 w 2714625"/>
                <a:gd name="connsiteY212" fmla="*/ 318802 h 1019175"/>
                <a:gd name="connsiteX213" fmla="*/ 152495 w 2714625"/>
                <a:gd name="connsiteY213" fmla="*/ 308991 h 1019175"/>
                <a:gd name="connsiteX214" fmla="*/ 156210 w 2714625"/>
                <a:gd name="connsiteY214" fmla="*/ 292989 h 1019175"/>
                <a:gd name="connsiteX215" fmla="*/ 153924 w 2714625"/>
                <a:gd name="connsiteY215" fmla="*/ 282797 h 1019175"/>
                <a:gd name="connsiteX216" fmla="*/ 156972 w 2714625"/>
                <a:gd name="connsiteY216" fmla="*/ 277749 h 1019175"/>
                <a:gd name="connsiteX217" fmla="*/ 180499 w 2714625"/>
                <a:gd name="connsiteY217" fmla="*/ 270986 h 1019175"/>
                <a:gd name="connsiteX218" fmla="*/ 186404 w 2714625"/>
                <a:gd name="connsiteY218" fmla="*/ 265748 h 1019175"/>
                <a:gd name="connsiteX219" fmla="*/ 188785 w 2714625"/>
                <a:gd name="connsiteY219" fmla="*/ 269938 h 1019175"/>
                <a:gd name="connsiteX220" fmla="*/ 191357 w 2714625"/>
                <a:gd name="connsiteY220" fmla="*/ 264890 h 1019175"/>
                <a:gd name="connsiteX221" fmla="*/ 188690 w 2714625"/>
                <a:gd name="connsiteY221" fmla="*/ 255270 h 1019175"/>
                <a:gd name="connsiteX222" fmla="*/ 190595 w 2714625"/>
                <a:gd name="connsiteY222" fmla="*/ 246888 h 1019175"/>
                <a:gd name="connsiteX223" fmla="*/ 177546 w 2714625"/>
                <a:gd name="connsiteY223" fmla="*/ 249174 h 1019175"/>
                <a:gd name="connsiteX224" fmla="*/ 190119 w 2714625"/>
                <a:gd name="connsiteY224" fmla="*/ 245650 h 1019175"/>
                <a:gd name="connsiteX225" fmla="*/ 187833 w 2714625"/>
                <a:gd name="connsiteY225" fmla="*/ 239363 h 1019175"/>
                <a:gd name="connsiteX226" fmla="*/ 188690 w 2714625"/>
                <a:gd name="connsiteY226" fmla="*/ 224885 h 1019175"/>
                <a:gd name="connsiteX227" fmla="*/ 184690 w 2714625"/>
                <a:gd name="connsiteY227" fmla="*/ 210788 h 1019175"/>
                <a:gd name="connsiteX228" fmla="*/ 189262 w 2714625"/>
                <a:gd name="connsiteY228" fmla="*/ 211169 h 1019175"/>
                <a:gd name="connsiteX229" fmla="*/ 195453 w 2714625"/>
                <a:gd name="connsiteY229" fmla="*/ 207454 h 1019175"/>
                <a:gd name="connsiteX230" fmla="*/ 194977 w 2714625"/>
                <a:gd name="connsiteY230" fmla="*/ 191167 h 1019175"/>
                <a:gd name="connsiteX231" fmla="*/ 200120 w 2714625"/>
                <a:gd name="connsiteY231" fmla="*/ 179927 h 1019175"/>
                <a:gd name="connsiteX232" fmla="*/ 207550 w 2714625"/>
                <a:gd name="connsiteY232" fmla="*/ 184880 h 1019175"/>
                <a:gd name="connsiteX233" fmla="*/ 225552 w 2714625"/>
                <a:gd name="connsiteY233" fmla="*/ 189071 h 1019175"/>
                <a:gd name="connsiteX234" fmla="*/ 232410 w 2714625"/>
                <a:gd name="connsiteY234" fmla="*/ 195739 h 1019175"/>
                <a:gd name="connsiteX235" fmla="*/ 244697 w 2714625"/>
                <a:gd name="connsiteY235" fmla="*/ 197453 h 1019175"/>
                <a:gd name="connsiteX236" fmla="*/ 256889 w 2714625"/>
                <a:gd name="connsiteY236" fmla="*/ 204025 h 1019175"/>
                <a:gd name="connsiteX237" fmla="*/ 297180 w 2714625"/>
                <a:gd name="connsiteY237" fmla="*/ 204025 h 1019175"/>
                <a:gd name="connsiteX238" fmla="*/ 302228 w 2714625"/>
                <a:gd name="connsiteY238" fmla="*/ 210693 h 1019175"/>
                <a:gd name="connsiteX239" fmla="*/ 296513 w 2714625"/>
                <a:gd name="connsiteY239" fmla="*/ 222694 h 1019175"/>
                <a:gd name="connsiteX240" fmla="*/ 301942 w 2714625"/>
                <a:gd name="connsiteY240" fmla="*/ 236791 h 1019175"/>
                <a:gd name="connsiteX241" fmla="*/ 322231 w 2714625"/>
                <a:gd name="connsiteY241" fmla="*/ 242506 h 1019175"/>
                <a:gd name="connsiteX242" fmla="*/ 335947 w 2714625"/>
                <a:gd name="connsiteY242" fmla="*/ 242887 h 1019175"/>
                <a:gd name="connsiteX243" fmla="*/ 353854 w 2714625"/>
                <a:gd name="connsiteY243" fmla="*/ 249364 h 1019175"/>
                <a:gd name="connsiteX244" fmla="*/ 360807 w 2714625"/>
                <a:gd name="connsiteY244" fmla="*/ 258223 h 1019175"/>
                <a:gd name="connsiteX245" fmla="*/ 363283 w 2714625"/>
                <a:gd name="connsiteY245" fmla="*/ 255270 h 1019175"/>
                <a:gd name="connsiteX246" fmla="*/ 360140 w 2714625"/>
                <a:gd name="connsiteY246" fmla="*/ 259556 h 1019175"/>
                <a:gd name="connsiteX247" fmla="*/ 349091 w 2714625"/>
                <a:gd name="connsiteY247" fmla="*/ 268224 h 1019175"/>
                <a:gd name="connsiteX248" fmla="*/ 334613 w 2714625"/>
                <a:gd name="connsiteY248" fmla="*/ 269558 h 1019175"/>
                <a:gd name="connsiteX249" fmla="*/ 330803 w 2714625"/>
                <a:gd name="connsiteY249" fmla="*/ 273844 h 1019175"/>
                <a:gd name="connsiteX250" fmla="*/ 348901 w 2714625"/>
                <a:gd name="connsiteY250" fmla="*/ 271558 h 1019175"/>
                <a:gd name="connsiteX251" fmla="*/ 369570 w 2714625"/>
                <a:gd name="connsiteY251" fmla="*/ 256985 h 1019175"/>
                <a:gd name="connsiteX252" fmla="*/ 373666 w 2714625"/>
                <a:gd name="connsiteY252" fmla="*/ 250508 h 1019175"/>
                <a:gd name="connsiteX253" fmla="*/ 382714 w 2714625"/>
                <a:gd name="connsiteY253" fmla="*/ 242506 h 1019175"/>
                <a:gd name="connsiteX254" fmla="*/ 394335 w 2714625"/>
                <a:gd name="connsiteY254" fmla="*/ 243554 h 1019175"/>
                <a:gd name="connsiteX255" fmla="*/ 395002 w 2714625"/>
                <a:gd name="connsiteY255" fmla="*/ 241459 h 1019175"/>
                <a:gd name="connsiteX256" fmla="*/ 399479 w 2714625"/>
                <a:gd name="connsiteY256" fmla="*/ 244602 h 1019175"/>
                <a:gd name="connsiteX257" fmla="*/ 393763 w 2714625"/>
                <a:gd name="connsiteY257" fmla="*/ 235172 h 1019175"/>
                <a:gd name="connsiteX258" fmla="*/ 393192 w 2714625"/>
                <a:gd name="connsiteY258" fmla="*/ 227171 h 1019175"/>
                <a:gd name="connsiteX259" fmla="*/ 383000 w 2714625"/>
                <a:gd name="connsiteY259" fmla="*/ 223075 h 1019175"/>
                <a:gd name="connsiteX260" fmla="*/ 376237 w 2714625"/>
                <a:gd name="connsiteY260" fmla="*/ 213169 h 1019175"/>
                <a:gd name="connsiteX261" fmla="*/ 376523 w 2714625"/>
                <a:gd name="connsiteY261" fmla="*/ 210598 h 1019175"/>
                <a:gd name="connsiteX262" fmla="*/ 391763 w 2714625"/>
                <a:gd name="connsiteY262" fmla="*/ 198501 h 1019175"/>
                <a:gd name="connsiteX263" fmla="*/ 397383 w 2714625"/>
                <a:gd name="connsiteY263" fmla="*/ 198787 h 1019175"/>
                <a:gd name="connsiteX264" fmla="*/ 403955 w 2714625"/>
                <a:gd name="connsiteY264" fmla="*/ 202883 h 1019175"/>
                <a:gd name="connsiteX265" fmla="*/ 413385 w 2714625"/>
                <a:gd name="connsiteY265" fmla="*/ 203168 h 1019175"/>
                <a:gd name="connsiteX266" fmla="*/ 436912 w 2714625"/>
                <a:gd name="connsiteY266" fmla="*/ 199454 h 1019175"/>
                <a:gd name="connsiteX267" fmla="*/ 440912 w 2714625"/>
                <a:gd name="connsiteY267" fmla="*/ 209740 h 1019175"/>
                <a:gd name="connsiteX268" fmla="*/ 468154 w 2714625"/>
                <a:gd name="connsiteY268" fmla="*/ 199644 h 1019175"/>
                <a:gd name="connsiteX269" fmla="*/ 471583 w 2714625"/>
                <a:gd name="connsiteY269" fmla="*/ 195739 h 1019175"/>
                <a:gd name="connsiteX270" fmla="*/ 482155 w 2714625"/>
                <a:gd name="connsiteY270" fmla="*/ 195834 h 1019175"/>
                <a:gd name="connsiteX271" fmla="*/ 492157 w 2714625"/>
                <a:gd name="connsiteY271" fmla="*/ 192119 h 1019175"/>
                <a:gd name="connsiteX272" fmla="*/ 511112 w 2714625"/>
                <a:gd name="connsiteY272" fmla="*/ 190214 h 1019175"/>
                <a:gd name="connsiteX273" fmla="*/ 551593 w 2714625"/>
                <a:gd name="connsiteY273" fmla="*/ 191548 h 1019175"/>
                <a:gd name="connsiteX274" fmla="*/ 562166 w 2714625"/>
                <a:gd name="connsiteY274" fmla="*/ 198882 h 1019175"/>
                <a:gd name="connsiteX275" fmla="*/ 560356 w 2714625"/>
                <a:gd name="connsiteY275" fmla="*/ 189547 h 1019175"/>
                <a:gd name="connsiteX276" fmla="*/ 577596 w 2714625"/>
                <a:gd name="connsiteY276" fmla="*/ 179260 h 1019175"/>
                <a:gd name="connsiteX277" fmla="*/ 604456 w 2714625"/>
                <a:gd name="connsiteY277" fmla="*/ 172783 h 1019175"/>
                <a:gd name="connsiteX278" fmla="*/ 617982 w 2714625"/>
                <a:gd name="connsiteY278" fmla="*/ 166497 h 1019175"/>
                <a:gd name="connsiteX279" fmla="*/ 639794 w 2714625"/>
                <a:gd name="connsiteY279" fmla="*/ 162877 h 1019175"/>
                <a:gd name="connsiteX280" fmla="*/ 641033 w 2714625"/>
                <a:gd name="connsiteY280" fmla="*/ 168592 h 1019175"/>
                <a:gd name="connsiteX281" fmla="*/ 646271 w 2714625"/>
                <a:gd name="connsiteY281" fmla="*/ 168402 h 1019175"/>
                <a:gd name="connsiteX282" fmla="*/ 642271 w 2714625"/>
                <a:gd name="connsiteY282" fmla="*/ 177737 h 1019175"/>
                <a:gd name="connsiteX283" fmla="*/ 645604 w 2714625"/>
                <a:gd name="connsiteY283" fmla="*/ 182213 h 1019175"/>
                <a:gd name="connsiteX284" fmla="*/ 654463 w 2714625"/>
                <a:gd name="connsiteY284" fmla="*/ 177546 h 1019175"/>
                <a:gd name="connsiteX285" fmla="*/ 663702 w 2714625"/>
                <a:gd name="connsiteY285" fmla="*/ 181642 h 1019175"/>
                <a:gd name="connsiteX286" fmla="*/ 672179 w 2714625"/>
                <a:gd name="connsiteY286" fmla="*/ 189929 h 1019175"/>
                <a:gd name="connsiteX287" fmla="*/ 689038 w 2714625"/>
                <a:gd name="connsiteY287" fmla="*/ 191548 h 1019175"/>
                <a:gd name="connsiteX288" fmla="*/ 705993 w 2714625"/>
                <a:gd name="connsiteY288" fmla="*/ 188690 h 1019175"/>
                <a:gd name="connsiteX289" fmla="*/ 700278 w 2714625"/>
                <a:gd name="connsiteY289" fmla="*/ 184690 h 1019175"/>
                <a:gd name="connsiteX290" fmla="*/ 706755 w 2714625"/>
                <a:gd name="connsiteY290" fmla="*/ 175355 h 1019175"/>
                <a:gd name="connsiteX291" fmla="*/ 715804 w 2714625"/>
                <a:gd name="connsiteY291" fmla="*/ 176784 h 1019175"/>
                <a:gd name="connsiteX292" fmla="*/ 719138 w 2714625"/>
                <a:gd name="connsiteY292" fmla="*/ 169735 h 1019175"/>
                <a:gd name="connsiteX293" fmla="*/ 727329 w 2714625"/>
                <a:gd name="connsiteY293" fmla="*/ 166402 h 1019175"/>
                <a:gd name="connsiteX294" fmla="*/ 728948 w 2714625"/>
                <a:gd name="connsiteY294" fmla="*/ 179260 h 1019175"/>
                <a:gd name="connsiteX295" fmla="*/ 734949 w 2714625"/>
                <a:gd name="connsiteY295" fmla="*/ 187928 h 1019175"/>
                <a:gd name="connsiteX296" fmla="*/ 733996 w 2714625"/>
                <a:gd name="connsiteY296" fmla="*/ 194215 h 1019175"/>
                <a:gd name="connsiteX297" fmla="*/ 736854 w 2714625"/>
                <a:gd name="connsiteY297" fmla="*/ 195453 h 1019175"/>
                <a:gd name="connsiteX298" fmla="*/ 736283 w 2714625"/>
                <a:gd name="connsiteY298" fmla="*/ 198977 h 1019175"/>
                <a:gd name="connsiteX299" fmla="*/ 752761 w 2714625"/>
                <a:gd name="connsiteY299" fmla="*/ 206978 h 1019175"/>
                <a:gd name="connsiteX300" fmla="*/ 762000 w 2714625"/>
                <a:gd name="connsiteY300" fmla="*/ 202787 h 1019175"/>
                <a:gd name="connsiteX301" fmla="*/ 764572 w 2714625"/>
                <a:gd name="connsiteY301" fmla="*/ 198596 h 1019175"/>
                <a:gd name="connsiteX302" fmla="*/ 780097 w 2714625"/>
                <a:gd name="connsiteY302" fmla="*/ 195453 h 1019175"/>
                <a:gd name="connsiteX303" fmla="*/ 782574 w 2714625"/>
                <a:gd name="connsiteY303" fmla="*/ 184594 h 1019175"/>
                <a:gd name="connsiteX304" fmla="*/ 797338 w 2714625"/>
                <a:gd name="connsiteY304" fmla="*/ 158401 h 1019175"/>
                <a:gd name="connsiteX305" fmla="*/ 792194 w 2714625"/>
                <a:gd name="connsiteY305" fmla="*/ 154114 h 1019175"/>
                <a:gd name="connsiteX306" fmla="*/ 793528 w 2714625"/>
                <a:gd name="connsiteY306" fmla="*/ 148495 h 1019175"/>
                <a:gd name="connsiteX307" fmla="*/ 807148 w 2714625"/>
                <a:gd name="connsiteY307" fmla="*/ 128397 h 1019175"/>
                <a:gd name="connsiteX308" fmla="*/ 812483 w 2714625"/>
                <a:gd name="connsiteY308" fmla="*/ 125539 h 1019175"/>
                <a:gd name="connsiteX309" fmla="*/ 814578 w 2714625"/>
                <a:gd name="connsiteY309" fmla="*/ 128683 h 1019175"/>
                <a:gd name="connsiteX310" fmla="*/ 817054 w 2714625"/>
                <a:gd name="connsiteY310" fmla="*/ 126397 h 1019175"/>
                <a:gd name="connsiteX311" fmla="*/ 819245 w 2714625"/>
                <a:gd name="connsiteY311" fmla="*/ 128492 h 1019175"/>
                <a:gd name="connsiteX312" fmla="*/ 823246 w 2714625"/>
                <a:gd name="connsiteY312" fmla="*/ 124301 h 1019175"/>
                <a:gd name="connsiteX313" fmla="*/ 832104 w 2714625"/>
                <a:gd name="connsiteY313" fmla="*/ 123730 h 1019175"/>
                <a:gd name="connsiteX314" fmla="*/ 862679 w 2714625"/>
                <a:gd name="connsiteY314" fmla="*/ 101822 h 1019175"/>
                <a:gd name="connsiteX315" fmla="*/ 876014 w 2714625"/>
                <a:gd name="connsiteY315" fmla="*/ 85630 h 1019175"/>
                <a:gd name="connsiteX316" fmla="*/ 878872 w 2714625"/>
                <a:gd name="connsiteY316" fmla="*/ 73628 h 1019175"/>
                <a:gd name="connsiteX317" fmla="*/ 909828 w 2714625"/>
                <a:gd name="connsiteY317" fmla="*/ 76771 h 1019175"/>
                <a:gd name="connsiteX318" fmla="*/ 910400 w 2714625"/>
                <a:gd name="connsiteY318" fmla="*/ 69152 h 1019175"/>
                <a:gd name="connsiteX319" fmla="*/ 932974 w 2714625"/>
                <a:gd name="connsiteY319" fmla="*/ 67913 h 1019175"/>
                <a:gd name="connsiteX320" fmla="*/ 934021 w 2714625"/>
                <a:gd name="connsiteY320" fmla="*/ 61246 h 1019175"/>
                <a:gd name="connsiteX321" fmla="*/ 948500 w 2714625"/>
                <a:gd name="connsiteY321" fmla="*/ 68866 h 1019175"/>
                <a:gd name="connsiteX322" fmla="*/ 962882 w 2714625"/>
                <a:gd name="connsiteY322" fmla="*/ 69628 h 1019175"/>
                <a:gd name="connsiteX323" fmla="*/ 972788 w 2714625"/>
                <a:gd name="connsiteY323" fmla="*/ 78772 h 1019175"/>
                <a:gd name="connsiteX324" fmla="*/ 980408 w 2714625"/>
                <a:gd name="connsiteY324" fmla="*/ 80581 h 1019175"/>
                <a:gd name="connsiteX325" fmla="*/ 1004697 w 2714625"/>
                <a:gd name="connsiteY325" fmla="*/ 109633 h 1019175"/>
                <a:gd name="connsiteX326" fmla="*/ 1025461 w 2714625"/>
                <a:gd name="connsiteY326" fmla="*/ 110395 h 1019175"/>
                <a:gd name="connsiteX327" fmla="*/ 1035653 w 2714625"/>
                <a:gd name="connsiteY327" fmla="*/ 108299 h 1019175"/>
                <a:gd name="connsiteX328" fmla="*/ 1050036 w 2714625"/>
                <a:gd name="connsiteY328" fmla="*/ 119062 h 1019175"/>
                <a:gd name="connsiteX329" fmla="*/ 1053751 w 2714625"/>
                <a:gd name="connsiteY329" fmla="*/ 117634 h 1019175"/>
                <a:gd name="connsiteX330" fmla="*/ 1073277 w 2714625"/>
                <a:gd name="connsiteY330" fmla="*/ 123539 h 1019175"/>
                <a:gd name="connsiteX331" fmla="*/ 1083469 w 2714625"/>
                <a:gd name="connsiteY331" fmla="*/ 121063 h 1019175"/>
                <a:gd name="connsiteX332" fmla="*/ 1087184 w 2714625"/>
                <a:gd name="connsiteY332" fmla="*/ 122968 h 1019175"/>
                <a:gd name="connsiteX333" fmla="*/ 1092136 w 2714625"/>
                <a:gd name="connsiteY333" fmla="*/ 141637 h 1019175"/>
                <a:gd name="connsiteX334" fmla="*/ 1123664 w 2714625"/>
                <a:gd name="connsiteY334" fmla="*/ 142304 h 1019175"/>
                <a:gd name="connsiteX335" fmla="*/ 1141571 w 2714625"/>
                <a:gd name="connsiteY335" fmla="*/ 146018 h 1019175"/>
                <a:gd name="connsiteX336" fmla="*/ 1149191 w 2714625"/>
                <a:gd name="connsiteY336" fmla="*/ 143065 h 1019175"/>
                <a:gd name="connsiteX337" fmla="*/ 1166717 w 2714625"/>
                <a:gd name="connsiteY337" fmla="*/ 146399 h 1019175"/>
                <a:gd name="connsiteX338" fmla="*/ 1169765 w 2714625"/>
                <a:gd name="connsiteY338" fmla="*/ 128873 h 1019175"/>
                <a:gd name="connsiteX339" fmla="*/ 1177861 w 2714625"/>
                <a:gd name="connsiteY339" fmla="*/ 132493 h 1019175"/>
                <a:gd name="connsiteX340" fmla="*/ 1182338 w 2714625"/>
                <a:gd name="connsiteY340" fmla="*/ 141256 h 1019175"/>
                <a:gd name="connsiteX341" fmla="*/ 1188244 w 2714625"/>
                <a:gd name="connsiteY341" fmla="*/ 134969 h 1019175"/>
                <a:gd name="connsiteX342" fmla="*/ 1192340 w 2714625"/>
                <a:gd name="connsiteY342" fmla="*/ 141922 h 1019175"/>
                <a:gd name="connsiteX343" fmla="*/ 1198531 w 2714625"/>
                <a:gd name="connsiteY343" fmla="*/ 135922 h 1019175"/>
                <a:gd name="connsiteX344" fmla="*/ 1215200 w 2714625"/>
                <a:gd name="connsiteY344" fmla="*/ 137731 h 1019175"/>
                <a:gd name="connsiteX345" fmla="*/ 1233487 w 2714625"/>
                <a:gd name="connsiteY345" fmla="*/ 124968 h 1019175"/>
                <a:gd name="connsiteX346" fmla="*/ 1262634 w 2714625"/>
                <a:gd name="connsiteY346" fmla="*/ 113824 h 1019175"/>
                <a:gd name="connsiteX347" fmla="*/ 1262253 w 2714625"/>
                <a:gd name="connsiteY347" fmla="*/ 101822 h 1019175"/>
                <a:gd name="connsiteX348" fmla="*/ 1274159 w 2714625"/>
                <a:gd name="connsiteY348" fmla="*/ 104108 h 1019175"/>
                <a:gd name="connsiteX349" fmla="*/ 1312069 w 2714625"/>
                <a:gd name="connsiteY349" fmla="*/ 72866 h 1019175"/>
                <a:gd name="connsiteX350" fmla="*/ 1340453 w 2714625"/>
                <a:gd name="connsiteY350" fmla="*/ 38290 h 1019175"/>
                <a:gd name="connsiteX351" fmla="*/ 1341692 w 2714625"/>
                <a:gd name="connsiteY351" fmla="*/ 26670 h 1019175"/>
                <a:gd name="connsiteX352" fmla="*/ 1343311 w 2714625"/>
                <a:gd name="connsiteY352" fmla="*/ 26956 h 1019175"/>
                <a:gd name="connsiteX353" fmla="*/ 1379125 w 2714625"/>
                <a:gd name="connsiteY353" fmla="*/ 32671 h 1019175"/>
                <a:gd name="connsiteX354" fmla="*/ 1389317 w 2714625"/>
                <a:gd name="connsiteY354" fmla="*/ 27337 h 1019175"/>
                <a:gd name="connsiteX355" fmla="*/ 1396936 w 2714625"/>
                <a:gd name="connsiteY355" fmla="*/ 18097 h 1019175"/>
                <a:gd name="connsiteX356" fmla="*/ 1420463 w 2714625"/>
                <a:gd name="connsiteY356" fmla="*/ 18193 h 1019175"/>
                <a:gd name="connsiteX357" fmla="*/ 1423797 w 2714625"/>
                <a:gd name="connsiteY357" fmla="*/ 15716 h 1019175"/>
                <a:gd name="connsiteX358" fmla="*/ 1427893 w 2714625"/>
                <a:gd name="connsiteY358" fmla="*/ 27718 h 1019175"/>
                <a:gd name="connsiteX359" fmla="*/ 1432179 w 2714625"/>
                <a:gd name="connsiteY359" fmla="*/ 27146 h 1019175"/>
                <a:gd name="connsiteX360" fmla="*/ 1433893 w 2714625"/>
                <a:gd name="connsiteY360" fmla="*/ 30480 h 1019175"/>
                <a:gd name="connsiteX361" fmla="*/ 1435418 w 2714625"/>
                <a:gd name="connsiteY361" fmla="*/ 39338 h 1019175"/>
                <a:gd name="connsiteX362" fmla="*/ 1424273 w 2714625"/>
                <a:gd name="connsiteY362" fmla="*/ 37814 h 1019175"/>
                <a:gd name="connsiteX363" fmla="*/ 1409986 w 2714625"/>
                <a:gd name="connsiteY363" fmla="*/ 40767 h 1019175"/>
                <a:gd name="connsiteX364" fmla="*/ 1407985 w 2714625"/>
                <a:gd name="connsiteY364" fmla="*/ 43624 h 1019175"/>
                <a:gd name="connsiteX365" fmla="*/ 1400175 w 2714625"/>
                <a:gd name="connsiteY365" fmla="*/ 39243 h 1019175"/>
                <a:gd name="connsiteX366" fmla="*/ 1391888 w 2714625"/>
                <a:gd name="connsiteY366" fmla="*/ 48387 h 1019175"/>
                <a:gd name="connsiteX367" fmla="*/ 1389412 w 2714625"/>
                <a:gd name="connsiteY367" fmla="*/ 55912 h 1019175"/>
                <a:gd name="connsiteX368" fmla="*/ 1384840 w 2714625"/>
                <a:gd name="connsiteY368" fmla="*/ 57340 h 1019175"/>
                <a:gd name="connsiteX369" fmla="*/ 1379220 w 2714625"/>
                <a:gd name="connsiteY369" fmla="*/ 64484 h 1019175"/>
                <a:gd name="connsiteX370" fmla="*/ 1390555 w 2714625"/>
                <a:gd name="connsiteY370" fmla="*/ 66199 h 1019175"/>
                <a:gd name="connsiteX371" fmla="*/ 1394746 w 2714625"/>
                <a:gd name="connsiteY371" fmla="*/ 64484 h 1019175"/>
                <a:gd name="connsiteX372" fmla="*/ 1421320 w 2714625"/>
                <a:gd name="connsiteY372" fmla="*/ 68961 h 1019175"/>
                <a:gd name="connsiteX373" fmla="*/ 1448371 w 2714625"/>
                <a:gd name="connsiteY373" fmla="*/ 66008 h 1019175"/>
                <a:gd name="connsiteX374" fmla="*/ 1454849 w 2714625"/>
                <a:gd name="connsiteY374" fmla="*/ 67532 h 1019175"/>
                <a:gd name="connsiteX375" fmla="*/ 1460659 w 2714625"/>
                <a:gd name="connsiteY375" fmla="*/ 61055 h 1019175"/>
                <a:gd name="connsiteX376" fmla="*/ 1468279 w 2714625"/>
                <a:gd name="connsiteY376" fmla="*/ 62960 h 1019175"/>
                <a:gd name="connsiteX377" fmla="*/ 1467517 w 2714625"/>
                <a:gd name="connsiteY377" fmla="*/ 55626 h 1019175"/>
                <a:gd name="connsiteX378" fmla="*/ 1471993 w 2714625"/>
                <a:gd name="connsiteY378" fmla="*/ 49339 h 1019175"/>
                <a:gd name="connsiteX379" fmla="*/ 1488662 w 2714625"/>
                <a:gd name="connsiteY379" fmla="*/ 44767 h 1019175"/>
                <a:gd name="connsiteX380" fmla="*/ 1499997 w 2714625"/>
                <a:gd name="connsiteY380" fmla="*/ 45339 h 1019175"/>
                <a:gd name="connsiteX381" fmla="*/ 1510665 w 2714625"/>
                <a:gd name="connsiteY381" fmla="*/ 35338 h 1019175"/>
                <a:gd name="connsiteX382" fmla="*/ 1513237 w 2714625"/>
                <a:gd name="connsiteY382" fmla="*/ 34862 h 1019175"/>
                <a:gd name="connsiteX383" fmla="*/ 1517237 w 2714625"/>
                <a:gd name="connsiteY383" fmla="*/ 39719 h 1019175"/>
                <a:gd name="connsiteX384" fmla="*/ 1521619 w 2714625"/>
                <a:gd name="connsiteY384" fmla="*/ 36100 h 1019175"/>
                <a:gd name="connsiteX385" fmla="*/ 1523048 w 2714625"/>
                <a:gd name="connsiteY385" fmla="*/ 42862 h 1019175"/>
                <a:gd name="connsiteX386" fmla="*/ 1527715 w 2714625"/>
                <a:gd name="connsiteY386" fmla="*/ 43624 h 1019175"/>
                <a:gd name="connsiteX387" fmla="*/ 1525334 w 2714625"/>
                <a:gd name="connsiteY387" fmla="*/ 46577 h 1019175"/>
                <a:gd name="connsiteX388" fmla="*/ 1528191 w 2714625"/>
                <a:gd name="connsiteY388" fmla="*/ 46768 h 1019175"/>
                <a:gd name="connsiteX389" fmla="*/ 1530382 w 2714625"/>
                <a:gd name="connsiteY389" fmla="*/ 43243 h 1019175"/>
                <a:gd name="connsiteX390" fmla="*/ 1540097 w 2714625"/>
                <a:gd name="connsiteY390" fmla="*/ 50578 h 1019175"/>
                <a:gd name="connsiteX391" fmla="*/ 1540764 w 2714625"/>
                <a:gd name="connsiteY391" fmla="*/ 47530 h 1019175"/>
                <a:gd name="connsiteX392" fmla="*/ 1527239 w 2714625"/>
                <a:gd name="connsiteY392" fmla="*/ 36195 h 1019175"/>
                <a:gd name="connsiteX393" fmla="*/ 1526095 w 2714625"/>
                <a:gd name="connsiteY393" fmla="*/ 29527 h 1019175"/>
                <a:gd name="connsiteX394" fmla="*/ 1528096 w 2714625"/>
                <a:gd name="connsiteY394" fmla="*/ 26194 h 1019175"/>
                <a:gd name="connsiteX395" fmla="*/ 1537335 w 2714625"/>
                <a:gd name="connsiteY395" fmla="*/ 23622 h 1019175"/>
                <a:gd name="connsiteX396" fmla="*/ 1536859 w 2714625"/>
                <a:gd name="connsiteY396" fmla="*/ 18097 h 1019175"/>
                <a:gd name="connsiteX397" fmla="*/ 1541621 w 2714625"/>
                <a:gd name="connsiteY397" fmla="*/ 13335 h 1019175"/>
                <a:gd name="connsiteX398" fmla="*/ 1549336 w 2714625"/>
                <a:gd name="connsiteY398" fmla="*/ 11811 h 1019175"/>
                <a:gd name="connsiteX399" fmla="*/ 1554861 w 2714625"/>
                <a:gd name="connsiteY399" fmla="*/ 20193 h 1019175"/>
                <a:gd name="connsiteX400" fmla="*/ 1557242 w 2714625"/>
                <a:gd name="connsiteY400" fmla="*/ 18002 h 1019175"/>
                <a:gd name="connsiteX401" fmla="*/ 1558576 w 2714625"/>
                <a:gd name="connsiteY401" fmla="*/ 20002 h 1019175"/>
                <a:gd name="connsiteX402" fmla="*/ 1567243 w 2714625"/>
                <a:gd name="connsiteY402" fmla="*/ 12478 h 1019175"/>
                <a:gd name="connsiteX403" fmla="*/ 1567529 w 2714625"/>
                <a:gd name="connsiteY403" fmla="*/ 9525 h 1019175"/>
                <a:gd name="connsiteX404" fmla="*/ 1595723 w 2714625"/>
                <a:gd name="connsiteY404" fmla="*/ 13335 h 1019175"/>
                <a:gd name="connsiteX405" fmla="*/ 1615154 w 2714625"/>
                <a:gd name="connsiteY405" fmla="*/ 23812 h 1019175"/>
                <a:gd name="connsiteX406" fmla="*/ 1614202 w 2714625"/>
                <a:gd name="connsiteY406" fmla="*/ 25813 h 1019175"/>
                <a:gd name="connsiteX407" fmla="*/ 1622298 w 2714625"/>
                <a:gd name="connsiteY407" fmla="*/ 28956 h 1019175"/>
                <a:gd name="connsiteX408" fmla="*/ 1623536 w 2714625"/>
                <a:gd name="connsiteY408" fmla="*/ 26765 h 1019175"/>
                <a:gd name="connsiteX409" fmla="*/ 1623632 w 2714625"/>
                <a:gd name="connsiteY409" fmla="*/ 29051 h 1019175"/>
                <a:gd name="connsiteX410" fmla="*/ 1632680 w 2714625"/>
                <a:gd name="connsiteY410" fmla="*/ 31242 h 1019175"/>
                <a:gd name="connsiteX411" fmla="*/ 1632966 w 2714625"/>
                <a:gd name="connsiteY411" fmla="*/ 35052 h 1019175"/>
                <a:gd name="connsiteX412" fmla="*/ 1637919 w 2714625"/>
                <a:gd name="connsiteY412" fmla="*/ 33814 h 1019175"/>
                <a:gd name="connsiteX413" fmla="*/ 1645634 w 2714625"/>
                <a:gd name="connsiteY413" fmla="*/ 39433 h 1019175"/>
                <a:gd name="connsiteX414" fmla="*/ 1652111 w 2714625"/>
                <a:gd name="connsiteY414" fmla="*/ 40481 h 1019175"/>
                <a:gd name="connsiteX415" fmla="*/ 1664208 w 2714625"/>
                <a:gd name="connsiteY415" fmla="*/ 48958 h 1019175"/>
                <a:gd name="connsiteX416" fmla="*/ 1662112 w 2714625"/>
                <a:gd name="connsiteY416" fmla="*/ 53245 h 1019175"/>
                <a:gd name="connsiteX417" fmla="*/ 1664779 w 2714625"/>
                <a:gd name="connsiteY417" fmla="*/ 54769 h 1019175"/>
                <a:gd name="connsiteX418" fmla="*/ 1671828 w 2714625"/>
                <a:gd name="connsiteY418" fmla="*/ 50101 h 1019175"/>
                <a:gd name="connsiteX419" fmla="*/ 1682020 w 2714625"/>
                <a:gd name="connsiteY419" fmla="*/ 50863 h 1019175"/>
                <a:gd name="connsiteX420" fmla="*/ 1684401 w 2714625"/>
                <a:gd name="connsiteY420" fmla="*/ 51721 h 1019175"/>
                <a:gd name="connsiteX421" fmla="*/ 1682020 w 2714625"/>
                <a:gd name="connsiteY421" fmla="*/ 61246 h 1019175"/>
                <a:gd name="connsiteX422" fmla="*/ 1707261 w 2714625"/>
                <a:gd name="connsiteY422" fmla="*/ 65722 h 1019175"/>
                <a:gd name="connsiteX423" fmla="*/ 1714691 w 2714625"/>
                <a:gd name="connsiteY423" fmla="*/ 71056 h 1019175"/>
                <a:gd name="connsiteX424" fmla="*/ 1720025 w 2714625"/>
                <a:gd name="connsiteY424" fmla="*/ 65818 h 1019175"/>
                <a:gd name="connsiteX425" fmla="*/ 1722596 w 2714625"/>
                <a:gd name="connsiteY425" fmla="*/ 67151 h 1019175"/>
                <a:gd name="connsiteX426" fmla="*/ 1725359 w 2714625"/>
                <a:gd name="connsiteY426" fmla="*/ 72199 h 1019175"/>
                <a:gd name="connsiteX427" fmla="*/ 1724311 w 2714625"/>
                <a:gd name="connsiteY427" fmla="*/ 77629 h 1019175"/>
                <a:gd name="connsiteX428" fmla="*/ 1717929 w 2714625"/>
                <a:gd name="connsiteY428" fmla="*/ 83629 h 1019175"/>
                <a:gd name="connsiteX429" fmla="*/ 1720120 w 2714625"/>
                <a:gd name="connsiteY429" fmla="*/ 86392 h 1019175"/>
                <a:gd name="connsiteX430" fmla="*/ 1731550 w 2714625"/>
                <a:gd name="connsiteY430" fmla="*/ 76486 h 1019175"/>
                <a:gd name="connsiteX431" fmla="*/ 1737741 w 2714625"/>
                <a:gd name="connsiteY431" fmla="*/ 79915 h 1019175"/>
                <a:gd name="connsiteX432" fmla="*/ 1744599 w 2714625"/>
                <a:gd name="connsiteY432" fmla="*/ 76962 h 1019175"/>
                <a:gd name="connsiteX433" fmla="*/ 1745551 w 2714625"/>
                <a:gd name="connsiteY433" fmla="*/ 74009 h 1019175"/>
                <a:gd name="connsiteX434" fmla="*/ 1749076 w 2714625"/>
                <a:gd name="connsiteY434" fmla="*/ 75152 h 1019175"/>
                <a:gd name="connsiteX435" fmla="*/ 1752791 w 2714625"/>
                <a:gd name="connsiteY435" fmla="*/ 92107 h 1019175"/>
                <a:gd name="connsiteX436" fmla="*/ 1747076 w 2714625"/>
                <a:gd name="connsiteY436" fmla="*/ 98965 h 1019175"/>
                <a:gd name="connsiteX437" fmla="*/ 1748314 w 2714625"/>
                <a:gd name="connsiteY437" fmla="*/ 100870 h 1019175"/>
                <a:gd name="connsiteX438" fmla="*/ 1761839 w 2714625"/>
                <a:gd name="connsiteY438" fmla="*/ 97536 h 1019175"/>
                <a:gd name="connsiteX439" fmla="*/ 1763173 w 2714625"/>
                <a:gd name="connsiteY439" fmla="*/ 114586 h 1019175"/>
                <a:gd name="connsiteX440" fmla="*/ 1772412 w 2714625"/>
                <a:gd name="connsiteY440" fmla="*/ 105156 h 1019175"/>
                <a:gd name="connsiteX441" fmla="*/ 1788890 w 2714625"/>
                <a:gd name="connsiteY441" fmla="*/ 111633 h 1019175"/>
                <a:gd name="connsiteX442" fmla="*/ 1788033 w 2714625"/>
                <a:gd name="connsiteY442" fmla="*/ 119443 h 1019175"/>
                <a:gd name="connsiteX443" fmla="*/ 1808702 w 2714625"/>
                <a:gd name="connsiteY443" fmla="*/ 113919 h 1019175"/>
                <a:gd name="connsiteX444" fmla="*/ 1818037 w 2714625"/>
                <a:gd name="connsiteY444" fmla="*/ 116014 h 1019175"/>
                <a:gd name="connsiteX445" fmla="*/ 1821180 w 2714625"/>
                <a:gd name="connsiteY445" fmla="*/ 123920 h 1019175"/>
                <a:gd name="connsiteX446" fmla="*/ 1833943 w 2714625"/>
                <a:gd name="connsiteY446" fmla="*/ 117348 h 1019175"/>
                <a:gd name="connsiteX447" fmla="*/ 1843564 w 2714625"/>
                <a:gd name="connsiteY447" fmla="*/ 118777 h 1019175"/>
                <a:gd name="connsiteX448" fmla="*/ 1846612 w 2714625"/>
                <a:gd name="connsiteY448" fmla="*/ 114967 h 1019175"/>
                <a:gd name="connsiteX449" fmla="*/ 1871662 w 2714625"/>
                <a:gd name="connsiteY449" fmla="*/ 108966 h 1019175"/>
                <a:gd name="connsiteX450" fmla="*/ 1871186 w 2714625"/>
                <a:gd name="connsiteY450" fmla="*/ 102584 h 1019175"/>
                <a:gd name="connsiteX451" fmla="*/ 1873472 w 2714625"/>
                <a:gd name="connsiteY451" fmla="*/ 102394 h 1019175"/>
                <a:gd name="connsiteX452" fmla="*/ 1903285 w 2714625"/>
                <a:gd name="connsiteY452" fmla="*/ 103441 h 1019175"/>
                <a:gd name="connsiteX453" fmla="*/ 1903571 w 2714625"/>
                <a:gd name="connsiteY453" fmla="*/ 116205 h 1019175"/>
                <a:gd name="connsiteX454" fmla="*/ 1925288 w 2714625"/>
                <a:gd name="connsiteY454" fmla="*/ 116110 h 1019175"/>
                <a:gd name="connsiteX455" fmla="*/ 1927384 w 2714625"/>
                <a:gd name="connsiteY455" fmla="*/ 115443 h 1019175"/>
                <a:gd name="connsiteX456" fmla="*/ 1929575 w 2714625"/>
                <a:gd name="connsiteY456" fmla="*/ 103060 h 1019175"/>
                <a:gd name="connsiteX457" fmla="*/ 1936337 w 2714625"/>
                <a:gd name="connsiteY457" fmla="*/ 104775 h 1019175"/>
                <a:gd name="connsiteX458" fmla="*/ 1939766 w 2714625"/>
                <a:gd name="connsiteY458" fmla="*/ 93726 h 1019175"/>
                <a:gd name="connsiteX459" fmla="*/ 1953387 w 2714625"/>
                <a:gd name="connsiteY459" fmla="*/ 102108 h 1019175"/>
                <a:gd name="connsiteX460" fmla="*/ 1954816 w 2714625"/>
                <a:gd name="connsiteY460" fmla="*/ 96679 h 1019175"/>
                <a:gd name="connsiteX461" fmla="*/ 1969294 w 2714625"/>
                <a:gd name="connsiteY461" fmla="*/ 97822 h 1019175"/>
                <a:gd name="connsiteX462" fmla="*/ 1968722 w 2714625"/>
                <a:gd name="connsiteY462" fmla="*/ 94107 h 1019175"/>
                <a:gd name="connsiteX463" fmla="*/ 1975485 w 2714625"/>
                <a:gd name="connsiteY463" fmla="*/ 92869 h 1019175"/>
                <a:gd name="connsiteX464" fmla="*/ 1973485 w 2714625"/>
                <a:gd name="connsiteY464" fmla="*/ 75438 h 1019175"/>
                <a:gd name="connsiteX465" fmla="*/ 2011680 w 2714625"/>
                <a:gd name="connsiteY465" fmla="*/ 67913 h 1019175"/>
                <a:gd name="connsiteX466" fmla="*/ 2020348 w 2714625"/>
                <a:gd name="connsiteY466" fmla="*/ 75057 h 1019175"/>
                <a:gd name="connsiteX467" fmla="*/ 2024825 w 2714625"/>
                <a:gd name="connsiteY467" fmla="*/ 85535 h 1019175"/>
                <a:gd name="connsiteX468" fmla="*/ 2032730 w 2714625"/>
                <a:gd name="connsiteY468" fmla="*/ 88392 h 1019175"/>
                <a:gd name="connsiteX469" fmla="*/ 2030349 w 2714625"/>
                <a:gd name="connsiteY469" fmla="*/ 101537 h 1019175"/>
                <a:gd name="connsiteX470" fmla="*/ 2049780 w 2714625"/>
                <a:gd name="connsiteY470" fmla="*/ 102679 h 1019175"/>
                <a:gd name="connsiteX471" fmla="*/ 2078831 w 2714625"/>
                <a:gd name="connsiteY471" fmla="*/ 99822 h 1019175"/>
                <a:gd name="connsiteX472" fmla="*/ 2074735 w 2714625"/>
                <a:gd name="connsiteY472" fmla="*/ 132588 h 1019175"/>
                <a:gd name="connsiteX473" fmla="*/ 2069687 w 2714625"/>
                <a:gd name="connsiteY473" fmla="*/ 136588 h 1019175"/>
                <a:gd name="connsiteX474" fmla="*/ 2081498 w 2714625"/>
                <a:gd name="connsiteY474" fmla="*/ 144304 h 1019175"/>
                <a:gd name="connsiteX475" fmla="*/ 2091404 w 2714625"/>
                <a:gd name="connsiteY475" fmla="*/ 120396 h 1019175"/>
                <a:gd name="connsiteX476" fmla="*/ 2149983 w 2714625"/>
                <a:gd name="connsiteY476" fmla="*/ 117634 h 1019175"/>
                <a:gd name="connsiteX477" fmla="*/ 2152269 w 2714625"/>
                <a:gd name="connsiteY477" fmla="*/ 100203 h 1019175"/>
                <a:gd name="connsiteX478" fmla="*/ 2176844 w 2714625"/>
                <a:gd name="connsiteY478" fmla="*/ 111538 h 1019175"/>
                <a:gd name="connsiteX479" fmla="*/ 2230469 w 2714625"/>
                <a:gd name="connsiteY479" fmla="*/ 92012 h 1019175"/>
                <a:gd name="connsiteX480" fmla="*/ 2236756 w 2714625"/>
                <a:gd name="connsiteY480" fmla="*/ 90583 h 1019175"/>
                <a:gd name="connsiteX481" fmla="*/ 2237994 w 2714625"/>
                <a:gd name="connsiteY481" fmla="*/ 93440 h 1019175"/>
                <a:gd name="connsiteX482" fmla="*/ 2246567 w 2714625"/>
                <a:gd name="connsiteY482" fmla="*/ 90392 h 1019175"/>
                <a:gd name="connsiteX483" fmla="*/ 2269236 w 2714625"/>
                <a:gd name="connsiteY483" fmla="*/ 79248 h 1019175"/>
                <a:gd name="connsiteX484" fmla="*/ 2276189 w 2714625"/>
                <a:gd name="connsiteY484" fmla="*/ 72485 h 1019175"/>
                <a:gd name="connsiteX485" fmla="*/ 2298954 w 2714625"/>
                <a:gd name="connsiteY485" fmla="*/ 116110 h 1019175"/>
                <a:gd name="connsiteX486" fmla="*/ 2305336 w 2714625"/>
                <a:gd name="connsiteY486" fmla="*/ 158210 h 1019175"/>
                <a:gd name="connsiteX487" fmla="*/ 2314766 w 2714625"/>
                <a:gd name="connsiteY487" fmla="*/ 161068 h 1019175"/>
                <a:gd name="connsiteX488" fmla="*/ 2331053 w 2714625"/>
                <a:gd name="connsiteY488" fmla="*/ 148495 h 1019175"/>
                <a:gd name="connsiteX489" fmla="*/ 2338007 w 2714625"/>
                <a:gd name="connsiteY489" fmla="*/ 161925 h 1019175"/>
                <a:gd name="connsiteX490" fmla="*/ 2337149 w 2714625"/>
                <a:gd name="connsiteY490" fmla="*/ 168307 h 1019175"/>
                <a:gd name="connsiteX491" fmla="*/ 2351627 w 2714625"/>
                <a:gd name="connsiteY491" fmla="*/ 182023 h 1019175"/>
                <a:gd name="connsiteX492" fmla="*/ 2358485 w 2714625"/>
                <a:gd name="connsiteY492" fmla="*/ 166402 h 1019175"/>
                <a:gd name="connsiteX493" fmla="*/ 2359057 w 2714625"/>
                <a:gd name="connsiteY493" fmla="*/ 168307 h 1019175"/>
                <a:gd name="connsiteX494" fmla="*/ 2376297 w 2714625"/>
                <a:gd name="connsiteY494" fmla="*/ 157639 h 1019175"/>
                <a:gd name="connsiteX495" fmla="*/ 2382965 w 2714625"/>
                <a:gd name="connsiteY495" fmla="*/ 182213 h 1019175"/>
                <a:gd name="connsiteX496" fmla="*/ 2389156 w 2714625"/>
                <a:gd name="connsiteY496" fmla="*/ 190405 h 1019175"/>
                <a:gd name="connsiteX497" fmla="*/ 2389918 w 2714625"/>
                <a:gd name="connsiteY497" fmla="*/ 186214 h 1019175"/>
                <a:gd name="connsiteX498" fmla="*/ 2399919 w 2714625"/>
                <a:gd name="connsiteY498" fmla="*/ 187357 h 1019175"/>
                <a:gd name="connsiteX499" fmla="*/ 2398776 w 2714625"/>
                <a:gd name="connsiteY499" fmla="*/ 176879 h 1019175"/>
                <a:gd name="connsiteX500" fmla="*/ 2408396 w 2714625"/>
                <a:gd name="connsiteY500" fmla="*/ 166211 h 1019175"/>
                <a:gd name="connsiteX501" fmla="*/ 2412397 w 2714625"/>
                <a:gd name="connsiteY501" fmla="*/ 177451 h 1019175"/>
                <a:gd name="connsiteX502" fmla="*/ 2418588 w 2714625"/>
                <a:gd name="connsiteY502" fmla="*/ 177927 h 1019175"/>
                <a:gd name="connsiteX503" fmla="*/ 2420017 w 2714625"/>
                <a:gd name="connsiteY503" fmla="*/ 173831 h 1019175"/>
                <a:gd name="connsiteX504" fmla="*/ 2434019 w 2714625"/>
                <a:gd name="connsiteY504" fmla="*/ 176022 h 1019175"/>
                <a:gd name="connsiteX505" fmla="*/ 2438876 w 2714625"/>
                <a:gd name="connsiteY505" fmla="*/ 169069 h 1019175"/>
                <a:gd name="connsiteX506" fmla="*/ 2460403 w 2714625"/>
                <a:gd name="connsiteY506" fmla="*/ 177927 h 1019175"/>
                <a:gd name="connsiteX507" fmla="*/ 2475928 w 2714625"/>
                <a:gd name="connsiteY507" fmla="*/ 180594 h 1019175"/>
                <a:gd name="connsiteX508" fmla="*/ 2477929 w 2714625"/>
                <a:gd name="connsiteY508" fmla="*/ 192310 h 1019175"/>
                <a:gd name="connsiteX509" fmla="*/ 2486025 w 2714625"/>
                <a:gd name="connsiteY509" fmla="*/ 192595 h 1019175"/>
                <a:gd name="connsiteX510" fmla="*/ 2488883 w 2714625"/>
                <a:gd name="connsiteY510" fmla="*/ 209740 h 1019175"/>
                <a:gd name="connsiteX511" fmla="*/ 2482882 w 2714625"/>
                <a:gd name="connsiteY511" fmla="*/ 228505 h 1019175"/>
                <a:gd name="connsiteX512" fmla="*/ 2471261 w 2714625"/>
                <a:gd name="connsiteY512" fmla="*/ 230219 h 1019175"/>
                <a:gd name="connsiteX513" fmla="*/ 2468785 w 2714625"/>
                <a:gd name="connsiteY513" fmla="*/ 239173 h 1019175"/>
                <a:gd name="connsiteX514" fmla="*/ 2471642 w 2714625"/>
                <a:gd name="connsiteY514" fmla="*/ 246221 h 1019175"/>
                <a:gd name="connsiteX515" fmla="*/ 2468023 w 2714625"/>
                <a:gd name="connsiteY515" fmla="*/ 251746 h 1019175"/>
                <a:gd name="connsiteX516" fmla="*/ 2473261 w 2714625"/>
                <a:gd name="connsiteY516" fmla="*/ 259556 h 1019175"/>
                <a:gd name="connsiteX517" fmla="*/ 2477357 w 2714625"/>
                <a:gd name="connsiteY517" fmla="*/ 260318 h 1019175"/>
                <a:gd name="connsiteX518" fmla="*/ 2473643 w 2714625"/>
                <a:gd name="connsiteY518" fmla="*/ 280987 h 1019175"/>
                <a:gd name="connsiteX519" fmla="*/ 2475071 w 2714625"/>
                <a:gd name="connsiteY519" fmla="*/ 285179 h 1019175"/>
                <a:gd name="connsiteX520" fmla="*/ 2479262 w 2714625"/>
                <a:gd name="connsiteY520" fmla="*/ 285655 h 1019175"/>
                <a:gd name="connsiteX521" fmla="*/ 2481739 w 2714625"/>
                <a:gd name="connsiteY521" fmla="*/ 292227 h 1019175"/>
                <a:gd name="connsiteX522" fmla="*/ 2478500 w 2714625"/>
                <a:gd name="connsiteY522" fmla="*/ 309562 h 1019175"/>
                <a:gd name="connsiteX523" fmla="*/ 2483644 w 2714625"/>
                <a:gd name="connsiteY523" fmla="*/ 309467 h 1019175"/>
                <a:gd name="connsiteX524" fmla="*/ 2490787 w 2714625"/>
                <a:gd name="connsiteY524" fmla="*/ 330137 h 1019175"/>
                <a:gd name="connsiteX525" fmla="*/ 2501836 w 2714625"/>
                <a:gd name="connsiteY525" fmla="*/ 329755 h 1019175"/>
                <a:gd name="connsiteX526" fmla="*/ 2498027 w 2714625"/>
                <a:gd name="connsiteY526" fmla="*/ 342614 h 1019175"/>
                <a:gd name="connsiteX527" fmla="*/ 2500979 w 2714625"/>
                <a:gd name="connsiteY527" fmla="*/ 345758 h 1019175"/>
                <a:gd name="connsiteX528" fmla="*/ 2498027 w 2714625"/>
                <a:gd name="connsiteY528" fmla="*/ 349567 h 1019175"/>
                <a:gd name="connsiteX529" fmla="*/ 2516981 w 2714625"/>
                <a:gd name="connsiteY529" fmla="*/ 360807 h 1019175"/>
                <a:gd name="connsiteX530" fmla="*/ 2513838 w 2714625"/>
                <a:gd name="connsiteY530" fmla="*/ 366332 h 1019175"/>
                <a:gd name="connsiteX531" fmla="*/ 2522792 w 2714625"/>
                <a:gd name="connsiteY531" fmla="*/ 369379 h 1019175"/>
                <a:gd name="connsiteX532" fmla="*/ 2530411 w 2714625"/>
                <a:gd name="connsiteY532" fmla="*/ 364141 h 1019175"/>
                <a:gd name="connsiteX533" fmla="*/ 2532793 w 2714625"/>
                <a:gd name="connsiteY533" fmla="*/ 357950 h 1019175"/>
                <a:gd name="connsiteX534" fmla="*/ 2564606 w 2714625"/>
                <a:gd name="connsiteY534" fmla="*/ 358521 h 1019175"/>
                <a:gd name="connsiteX535" fmla="*/ 2578036 w 2714625"/>
                <a:gd name="connsiteY535" fmla="*/ 356045 h 1019175"/>
                <a:gd name="connsiteX536" fmla="*/ 2577656 w 2714625"/>
                <a:gd name="connsiteY536" fmla="*/ 368617 h 1019175"/>
                <a:gd name="connsiteX537" fmla="*/ 2571464 w 2714625"/>
                <a:gd name="connsiteY537" fmla="*/ 384143 h 1019175"/>
                <a:gd name="connsiteX538" fmla="*/ 2554891 w 2714625"/>
                <a:gd name="connsiteY538" fmla="*/ 385096 h 1019175"/>
                <a:gd name="connsiteX539" fmla="*/ 2550700 w 2714625"/>
                <a:gd name="connsiteY539" fmla="*/ 402908 h 1019175"/>
                <a:gd name="connsiteX540" fmla="*/ 2565464 w 2714625"/>
                <a:gd name="connsiteY540" fmla="*/ 410623 h 1019175"/>
                <a:gd name="connsiteX541" fmla="*/ 2580608 w 2714625"/>
                <a:gd name="connsiteY541" fmla="*/ 424148 h 1019175"/>
                <a:gd name="connsiteX542" fmla="*/ 2572607 w 2714625"/>
                <a:gd name="connsiteY542" fmla="*/ 427196 h 1019175"/>
                <a:gd name="connsiteX543" fmla="*/ 2582704 w 2714625"/>
                <a:gd name="connsiteY543" fmla="*/ 439483 h 1019175"/>
                <a:gd name="connsiteX544" fmla="*/ 2596515 w 2714625"/>
                <a:gd name="connsiteY544" fmla="*/ 445675 h 1019175"/>
                <a:gd name="connsiteX545" fmla="*/ 2594896 w 2714625"/>
                <a:gd name="connsiteY545" fmla="*/ 451485 h 1019175"/>
                <a:gd name="connsiteX546" fmla="*/ 2602802 w 2714625"/>
                <a:gd name="connsiteY546" fmla="*/ 458153 h 1019175"/>
                <a:gd name="connsiteX547" fmla="*/ 2622709 w 2714625"/>
                <a:gd name="connsiteY547" fmla="*/ 462343 h 1019175"/>
                <a:gd name="connsiteX548" fmla="*/ 2631853 w 2714625"/>
                <a:gd name="connsiteY548" fmla="*/ 469678 h 1019175"/>
                <a:gd name="connsiteX549" fmla="*/ 2629662 w 2714625"/>
                <a:gd name="connsiteY549" fmla="*/ 486251 h 1019175"/>
                <a:gd name="connsiteX550" fmla="*/ 2640806 w 2714625"/>
                <a:gd name="connsiteY550" fmla="*/ 477298 h 1019175"/>
                <a:gd name="connsiteX551" fmla="*/ 2644807 w 2714625"/>
                <a:gd name="connsiteY551" fmla="*/ 481012 h 1019175"/>
                <a:gd name="connsiteX552" fmla="*/ 2642330 w 2714625"/>
                <a:gd name="connsiteY552" fmla="*/ 482917 h 1019175"/>
                <a:gd name="connsiteX553" fmla="*/ 2685098 w 2714625"/>
                <a:gd name="connsiteY553" fmla="*/ 515969 h 1019175"/>
                <a:gd name="connsiteX554" fmla="*/ 2710529 w 2714625"/>
                <a:gd name="connsiteY554" fmla="*/ 543401 h 1019175"/>
                <a:gd name="connsiteX555" fmla="*/ 2712339 w 2714625"/>
                <a:gd name="connsiteY555" fmla="*/ 555022 h 1019175"/>
                <a:gd name="connsiteX556" fmla="*/ 2702909 w 2714625"/>
                <a:gd name="connsiteY556" fmla="*/ 544449 h 1019175"/>
                <a:gd name="connsiteX557" fmla="*/ 2707767 w 2714625"/>
                <a:gd name="connsiteY557" fmla="*/ 559117 h 1019175"/>
                <a:gd name="connsiteX558" fmla="*/ 2692622 w 2714625"/>
                <a:gd name="connsiteY558" fmla="*/ 588359 h 1019175"/>
                <a:gd name="connsiteX559" fmla="*/ 2677287 w 2714625"/>
                <a:gd name="connsiteY559" fmla="*/ 579120 h 1019175"/>
                <a:gd name="connsiteX560" fmla="*/ 2670143 w 2714625"/>
                <a:gd name="connsiteY560" fmla="*/ 564166 h 1019175"/>
                <a:gd name="connsiteX561" fmla="*/ 2655951 w 2714625"/>
                <a:gd name="connsiteY561" fmla="*/ 597789 h 1019175"/>
                <a:gd name="connsiteX562" fmla="*/ 2656142 w 2714625"/>
                <a:gd name="connsiteY562" fmla="*/ 613124 h 1019175"/>
                <a:gd name="connsiteX563" fmla="*/ 2651760 w 2714625"/>
                <a:gd name="connsiteY563" fmla="*/ 620173 h 1019175"/>
                <a:gd name="connsiteX564" fmla="*/ 2656046 w 2714625"/>
                <a:gd name="connsiteY564" fmla="*/ 628555 h 1019175"/>
                <a:gd name="connsiteX565" fmla="*/ 2649093 w 2714625"/>
                <a:gd name="connsiteY565" fmla="*/ 622363 h 1019175"/>
                <a:gd name="connsiteX566" fmla="*/ 2660999 w 2714625"/>
                <a:gd name="connsiteY566" fmla="*/ 636937 h 1019175"/>
                <a:gd name="connsiteX567" fmla="*/ 2636520 w 2714625"/>
                <a:gd name="connsiteY567" fmla="*/ 664559 h 1019175"/>
                <a:gd name="connsiteX568" fmla="*/ 2622233 w 2714625"/>
                <a:gd name="connsiteY568" fmla="*/ 655511 h 1019175"/>
                <a:gd name="connsiteX569" fmla="*/ 2610326 w 2714625"/>
                <a:gd name="connsiteY569" fmla="*/ 675894 h 1019175"/>
                <a:gd name="connsiteX570" fmla="*/ 2622614 w 2714625"/>
                <a:gd name="connsiteY570" fmla="*/ 683609 h 1019175"/>
                <a:gd name="connsiteX571" fmla="*/ 2616136 w 2714625"/>
                <a:gd name="connsiteY571" fmla="*/ 697801 h 1019175"/>
                <a:gd name="connsiteX572" fmla="*/ 2618327 w 2714625"/>
                <a:gd name="connsiteY572" fmla="*/ 699040 h 1019175"/>
                <a:gd name="connsiteX573" fmla="*/ 2610993 w 2714625"/>
                <a:gd name="connsiteY573" fmla="*/ 711708 h 1019175"/>
                <a:gd name="connsiteX574" fmla="*/ 2608136 w 2714625"/>
                <a:gd name="connsiteY574" fmla="*/ 709993 h 1019175"/>
                <a:gd name="connsiteX575" fmla="*/ 2599277 w 2714625"/>
                <a:gd name="connsiteY575" fmla="*/ 724948 h 1019175"/>
                <a:gd name="connsiteX576" fmla="*/ 2602325 w 2714625"/>
                <a:gd name="connsiteY576" fmla="*/ 726758 h 1019175"/>
                <a:gd name="connsiteX577" fmla="*/ 2593848 w 2714625"/>
                <a:gd name="connsiteY577" fmla="*/ 739616 h 1019175"/>
                <a:gd name="connsiteX578" fmla="*/ 2587276 w 2714625"/>
                <a:gd name="connsiteY578" fmla="*/ 737330 h 1019175"/>
                <a:gd name="connsiteX579" fmla="*/ 2588324 w 2714625"/>
                <a:gd name="connsiteY579" fmla="*/ 733996 h 1019175"/>
                <a:gd name="connsiteX580" fmla="*/ 2583370 w 2714625"/>
                <a:gd name="connsiteY580" fmla="*/ 732663 h 1019175"/>
                <a:gd name="connsiteX581" fmla="*/ 2579179 w 2714625"/>
                <a:gd name="connsiteY581" fmla="*/ 735901 h 1019175"/>
                <a:gd name="connsiteX582" fmla="*/ 2563463 w 2714625"/>
                <a:gd name="connsiteY582" fmla="*/ 769906 h 1019175"/>
                <a:gd name="connsiteX583" fmla="*/ 2568035 w 2714625"/>
                <a:gd name="connsiteY583" fmla="*/ 774954 h 1019175"/>
                <a:gd name="connsiteX584" fmla="*/ 2550604 w 2714625"/>
                <a:gd name="connsiteY584" fmla="*/ 791623 h 1019175"/>
                <a:gd name="connsiteX585" fmla="*/ 2545747 w 2714625"/>
                <a:gd name="connsiteY585" fmla="*/ 802005 h 1019175"/>
                <a:gd name="connsiteX586" fmla="*/ 2537746 w 2714625"/>
                <a:gd name="connsiteY586" fmla="*/ 808482 h 1019175"/>
                <a:gd name="connsiteX587" fmla="*/ 2522411 w 2714625"/>
                <a:gd name="connsiteY587" fmla="*/ 813149 h 1019175"/>
                <a:gd name="connsiteX588" fmla="*/ 2513076 w 2714625"/>
                <a:gd name="connsiteY588" fmla="*/ 819150 h 1019175"/>
                <a:gd name="connsiteX589" fmla="*/ 2520315 w 2714625"/>
                <a:gd name="connsiteY589" fmla="*/ 792289 h 1019175"/>
                <a:gd name="connsiteX590" fmla="*/ 2478215 w 2714625"/>
                <a:gd name="connsiteY590" fmla="*/ 786955 h 1019175"/>
                <a:gd name="connsiteX591" fmla="*/ 2476786 w 2714625"/>
                <a:gd name="connsiteY591" fmla="*/ 779621 h 1019175"/>
                <a:gd name="connsiteX592" fmla="*/ 2481262 w 2714625"/>
                <a:gd name="connsiteY592" fmla="*/ 776859 h 1019175"/>
                <a:gd name="connsiteX593" fmla="*/ 2486978 w 2714625"/>
                <a:gd name="connsiteY593" fmla="*/ 765715 h 1019175"/>
                <a:gd name="connsiteX594" fmla="*/ 2489645 w 2714625"/>
                <a:gd name="connsiteY594" fmla="*/ 750094 h 1019175"/>
                <a:gd name="connsiteX595" fmla="*/ 2468785 w 2714625"/>
                <a:gd name="connsiteY595" fmla="*/ 755713 h 1019175"/>
                <a:gd name="connsiteX596" fmla="*/ 2463356 w 2714625"/>
                <a:gd name="connsiteY596" fmla="*/ 752380 h 1019175"/>
                <a:gd name="connsiteX597" fmla="*/ 2464499 w 2714625"/>
                <a:gd name="connsiteY597" fmla="*/ 747046 h 1019175"/>
                <a:gd name="connsiteX598" fmla="*/ 2458974 w 2714625"/>
                <a:gd name="connsiteY598" fmla="*/ 736949 h 1019175"/>
                <a:gd name="connsiteX599" fmla="*/ 2454116 w 2714625"/>
                <a:gd name="connsiteY599" fmla="*/ 742093 h 1019175"/>
                <a:gd name="connsiteX600" fmla="*/ 2452307 w 2714625"/>
                <a:gd name="connsiteY600" fmla="*/ 738188 h 1019175"/>
                <a:gd name="connsiteX601" fmla="*/ 2448401 w 2714625"/>
                <a:gd name="connsiteY601" fmla="*/ 743045 h 1019175"/>
                <a:gd name="connsiteX602" fmla="*/ 2440400 w 2714625"/>
                <a:gd name="connsiteY602" fmla="*/ 743236 h 1019175"/>
                <a:gd name="connsiteX603" fmla="*/ 2439638 w 2714625"/>
                <a:gd name="connsiteY603" fmla="*/ 740664 h 1019175"/>
                <a:gd name="connsiteX604" fmla="*/ 2434304 w 2714625"/>
                <a:gd name="connsiteY604" fmla="*/ 742093 h 1019175"/>
                <a:gd name="connsiteX605" fmla="*/ 2428303 w 2714625"/>
                <a:gd name="connsiteY605" fmla="*/ 738664 h 1019175"/>
                <a:gd name="connsiteX606" fmla="*/ 2419255 w 2714625"/>
                <a:gd name="connsiteY606" fmla="*/ 739902 h 1019175"/>
                <a:gd name="connsiteX607" fmla="*/ 2406968 w 2714625"/>
                <a:gd name="connsiteY607" fmla="*/ 729805 h 1019175"/>
                <a:gd name="connsiteX608" fmla="*/ 2407253 w 2714625"/>
                <a:gd name="connsiteY608" fmla="*/ 734187 h 1019175"/>
                <a:gd name="connsiteX609" fmla="*/ 2397538 w 2714625"/>
                <a:gd name="connsiteY609" fmla="*/ 736949 h 1019175"/>
                <a:gd name="connsiteX610" fmla="*/ 2393252 w 2714625"/>
                <a:gd name="connsiteY610" fmla="*/ 742569 h 1019175"/>
                <a:gd name="connsiteX611" fmla="*/ 2380202 w 2714625"/>
                <a:gd name="connsiteY611" fmla="*/ 733139 h 1019175"/>
                <a:gd name="connsiteX612" fmla="*/ 2377631 w 2714625"/>
                <a:gd name="connsiteY612" fmla="*/ 729520 h 1019175"/>
                <a:gd name="connsiteX613" fmla="*/ 2393252 w 2714625"/>
                <a:gd name="connsiteY613" fmla="*/ 722186 h 1019175"/>
                <a:gd name="connsiteX614" fmla="*/ 2400395 w 2714625"/>
                <a:gd name="connsiteY614" fmla="*/ 713327 h 1019175"/>
                <a:gd name="connsiteX615" fmla="*/ 2402015 w 2714625"/>
                <a:gd name="connsiteY615" fmla="*/ 698278 h 1019175"/>
                <a:gd name="connsiteX616" fmla="*/ 2400205 w 2714625"/>
                <a:gd name="connsiteY616" fmla="*/ 689515 h 1019175"/>
                <a:gd name="connsiteX617" fmla="*/ 2380393 w 2714625"/>
                <a:gd name="connsiteY617" fmla="*/ 689324 h 1019175"/>
                <a:gd name="connsiteX618" fmla="*/ 2381250 w 2714625"/>
                <a:gd name="connsiteY618" fmla="*/ 682752 h 1019175"/>
                <a:gd name="connsiteX619" fmla="*/ 2378202 w 2714625"/>
                <a:gd name="connsiteY619" fmla="*/ 680752 h 1019175"/>
                <a:gd name="connsiteX620" fmla="*/ 2379726 w 2714625"/>
                <a:gd name="connsiteY620" fmla="*/ 665321 h 1019175"/>
                <a:gd name="connsiteX621" fmla="*/ 2366296 w 2714625"/>
                <a:gd name="connsiteY621" fmla="*/ 660749 h 1019175"/>
                <a:gd name="connsiteX622" fmla="*/ 2355056 w 2714625"/>
                <a:gd name="connsiteY622" fmla="*/ 661130 h 1019175"/>
                <a:gd name="connsiteX623" fmla="*/ 2337340 w 2714625"/>
                <a:gd name="connsiteY623" fmla="*/ 670655 h 1019175"/>
                <a:gd name="connsiteX624" fmla="*/ 2328958 w 2714625"/>
                <a:gd name="connsiteY624" fmla="*/ 660559 h 1019175"/>
                <a:gd name="connsiteX625" fmla="*/ 2321624 w 2714625"/>
                <a:gd name="connsiteY625" fmla="*/ 664750 h 1019175"/>
                <a:gd name="connsiteX626" fmla="*/ 2303050 w 2714625"/>
                <a:gd name="connsiteY626" fmla="*/ 637794 h 1019175"/>
                <a:gd name="connsiteX627" fmla="*/ 2307908 w 2714625"/>
                <a:gd name="connsiteY627" fmla="*/ 628936 h 1019175"/>
                <a:gd name="connsiteX628" fmla="*/ 2329244 w 2714625"/>
                <a:gd name="connsiteY628" fmla="*/ 622363 h 1019175"/>
                <a:gd name="connsiteX629" fmla="*/ 2337245 w 2714625"/>
                <a:gd name="connsiteY629" fmla="*/ 616553 h 1019175"/>
                <a:gd name="connsiteX630" fmla="*/ 2340769 w 2714625"/>
                <a:gd name="connsiteY630" fmla="*/ 609600 h 1019175"/>
                <a:gd name="connsiteX631" fmla="*/ 2336483 w 2714625"/>
                <a:gd name="connsiteY631" fmla="*/ 600646 h 1019175"/>
                <a:gd name="connsiteX632" fmla="*/ 2328958 w 2714625"/>
                <a:gd name="connsiteY632" fmla="*/ 601409 h 1019175"/>
                <a:gd name="connsiteX633" fmla="*/ 2324005 w 2714625"/>
                <a:gd name="connsiteY633" fmla="*/ 594360 h 1019175"/>
                <a:gd name="connsiteX634" fmla="*/ 2307812 w 2714625"/>
                <a:gd name="connsiteY634" fmla="*/ 600361 h 1019175"/>
                <a:gd name="connsiteX635" fmla="*/ 2292096 w 2714625"/>
                <a:gd name="connsiteY635" fmla="*/ 583787 h 1019175"/>
                <a:gd name="connsiteX636" fmla="*/ 2277999 w 2714625"/>
                <a:gd name="connsiteY636" fmla="*/ 596646 h 1019175"/>
                <a:gd name="connsiteX637" fmla="*/ 2270951 w 2714625"/>
                <a:gd name="connsiteY637" fmla="*/ 599408 h 1019175"/>
                <a:gd name="connsiteX638" fmla="*/ 2263807 w 2714625"/>
                <a:gd name="connsiteY638" fmla="*/ 612838 h 1019175"/>
                <a:gd name="connsiteX639" fmla="*/ 2256187 w 2714625"/>
                <a:gd name="connsiteY639" fmla="*/ 618649 h 1019175"/>
                <a:gd name="connsiteX640" fmla="*/ 2255329 w 2714625"/>
                <a:gd name="connsiteY640" fmla="*/ 621030 h 1019175"/>
                <a:gd name="connsiteX641" fmla="*/ 2264759 w 2714625"/>
                <a:gd name="connsiteY641" fmla="*/ 631412 h 1019175"/>
                <a:gd name="connsiteX642" fmla="*/ 2266378 w 2714625"/>
                <a:gd name="connsiteY642" fmla="*/ 640080 h 1019175"/>
                <a:gd name="connsiteX643" fmla="*/ 2274094 w 2714625"/>
                <a:gd name="connsiteY643" fmla="*/ 649319 h 1019175"/>
                <a:gd name="connsiteX644" fmla="*/ 2274856 w 2714625"/>
                <a:gd name="connsiteY644" fmla="*/ 664274 h 1019175"/>
                <a:gd name="connsiteX645" fmla="*/ 2258854 w 2714625"/>
                <a:gd name="connsiteY645" fmla="*/ 665607 h 1019175"/>
                <a:gd name="connsiteX646" fmla="*/ 2251805 w 2714625"/>
                <a:gd name="connsiteY646" fmla="*/ 669703 h 1019175"/>
                <a:gd name="connsiteX647" fmla="*/ 2251996 w 2714625"/>
                <a:gd name="connsiteY647" fmla="*/ 675037 h 1019175"/>
                <a:gd name="connsiteX648" fmla="*/ 2262854 w 2714625"/>
                <a:gd name="connsiteY648" fmla="*/ 680275 h 1019175"/>
                <a:gd name="connsiteX649" fmla="*/ 2269331 w 2714625"/>
                <a:gd name="connsiteY649" fmla="*/ 677894 h 1019175"/>
                <a:gd name="connsiteX650" fmla="*/ 2270855 w 2714625"/>
                <a:gd name="connsiteY650" fmla="*/ 682942 h 1019175"/>
                <a:gd name="connsiteX651" fmla="*/ 2285428 w 2714625"/>
                <a:gd name="connsiteY651" fmla="*/ 678751 h 1019175"/>
                <a:gd name="connsiteX652" fmla="*/ 2292668 w 2714625"/>
                <a:gd name="connsiteY652" fmla="*/ 665988 h 1019175"/>
                <a:gd name="connsiteX653" fmla="*/ 2298668 w 2714625"/>
                <a:gd name="connsiteY653" fmla="*/ 667036 h 1019175"/>
                <a:gd name="connsiteX654" fmla="*/ 2294001 w 2714625"/>
                <a:gd name="connsiteY654" fmla="*/ 678275 h 1019175"/>
                <a:gd name="connsiteX655" fmla="*/ 2302478 w 2714625"/>
                <a:gd name="connsiteY655" fmla="*/ 678751 h 1019175"/>
                <a:gd name="connsiteX656" fmla="*/ 2313718 w 2714625"/>
                <a:gd name="connsiteY656" fmla="*/ 674751 h 1019175"/>
                <a:gd name="connsiteX657" fmla="*/ 2306479 w 2714625"/>
                <a:gd name="connsiteY657" fmla="*/ 695516 h 1019175"/>
                <a:gd name="connsiteX658" fmla="*/ 2311527 w 2714625"/>
                <a:gd name="connsiteY658" fmla="*/ 707136 h 1019175"/>
                <a:gd name="connsiteX659" fmla="*/ 2305050 w 2714625"/>
                <a:gd name="connsiteY659" fmla="*/ 725043 h 1019175"/>
                <a:gd name="connsiteX660" fmla="*/ 2294287 w 2714625"/>
                <a:gd name="connsiteY660" fmla="*/ 734949 h 1019175"/>
                <a:gd name="connsiteX661" fmla="*/ 2281333 w 2714625"/>
                <a:gd name="connsiteY661" fmla="*/ 760857 h 1019175"/>
                <a:gd name="connsiteX662" fmla="*/ 2260759 w 2714625"/>
                <a:gd name="connsiteY662" fmla="*/ 773430 h 1019175"/>
                <a:gd name="connsiteX663" fmla="*/ 2249615 w 2714625"/>
                <a:gd name="connsiteY663" fmla="*/ 792194 h 1019175"/>
                <a:gd name="connsiteX664" fmla="*/ 2242757 w 2714625"/>
                <a:gd name="connsiteY664" fmla="*/ 795338 h 1019175"/>
                <a:gd name="connsiteX665" fmla="*/ 2229517 w 2714625"/>
                <a:gd name="connsiteY665" fmla="*/ 795433 h 1019175"/>
                <a:gd name="connsiteX666" fmla="*/ 2212848 w 2714625"/>
                <a:gd name="connsiteY666" fmla="*/ 788003 h 1019175"/>
                <a:gd name="connsiteX667" fmla="*/ 2195322 w 2714625"/>
                <a:gd name="connsiteY667" fmla="*/ 769334 h 1019175"/>
                <a:gd name="connsiteX668" fmla="*/ 2188750 w 2714625"/>
                <a:gd name="connsiteY668" fmla="*/ 769334 h 1019175"/>
                <a:gd name="connsiteX669" fmla="*/ 2179606 w 2714625"/>
                <a:gd name="connsiteY669" fmla="*/ 765048 h 1019175"/>
                <a:gd name="connsiteX670" fmla="*/ 2184273 w 2714625"/>
                <a:gd name="connsiteY670" fmla="*/ 757142 h 1019175"/>
                <a:gd name="connsiteX671" fmla="*/ 2151888 w 2714625"/>
                <a:gd name="connsiteY671" fmla="*/ 737997 h 1019175"/>
                <a:gd name="connsiteX672" fmla="*/ 2146935 w 2714625"/>
                <a:gd name="connsiteY672" fmla="*/ 727996 h 1019175"/>
                <a:gd name="connsiteX673" fmla="*/ 2140363 w 2714625"/>
                <a:gd name="connsiteY673" fmla="*/ 725996 h 1019175"/>
                <a:gd name="connsiteX674" fmla="*/ 2139029 w 2714625"/>
                <a:gd name="connsiteY674" fmla="*/ 722376 h 1019175"/>
                <a:gd name="connsiteX675" fmla="*/ 2128933 w 2714625"/>
                <a:gd name="connsiteY675" fmla="*/ 721233 h 1019175"/>
                <a:gd name="connsiteX676" fmla="*/ 2127504 w 2714625"/>
                <a:gd name="connsiteY676" fmla="*/ 713232 h 1019175"/>
                <a:gd name="connsiteX677" fmla="*/ 2118265 w 2714625"/>
                <a:gd name="connsiteY677" fmla="*/ 709327 h 1019175"/>
                <a:gd name="connsiteX678" fmla="*/ 2108264 w 2714625"/>
                <a:gd name="connsiteY678" fmla="*/ 727710 h 1019175"/>
                <a:gd name="connsiteX679" fmla="*/ 2117789 w 2714625"/>
                <a:gd name="connsiteY679" fmla="*/ 742283 h 1019175"/>
                <a:gd name="connsiteX680" fmla="*/ 2111978 w 2714625"/>
                <a:gd name="connsiteY680" fmla="*/ 744284 h 1019175"/>
                <a:gd name="connsiteX681" fmla="*/ 2105120 w 2714625"/>
                <a:gd name="connsiteY681" fmla="*/ 741997 h 1019175"/>
                <a:gd name="connsiteX682" fmla="*/ 2100072 w 2714625"/>
                <a:gd name="connsiteY682" fmla="*/ 747046 h 1019175"/>
                <a:gd name="connsiteX683" fmla="*/ 2107787 w 2714625"/>
                <a:gd name="connsiteY683" fmla="*/ 752380 h 1019175"/>
                <a:gd name="connsiteX684" fmla="*/ 2083213 w 2714625"/>
                <a:gd name="connsiteY684" fmla="*/ 785622 h 1019175"/>
                <a:gd name="connsiteX685" fmla="*/ 2088070 w 2714625"/>
                <a:gd name="connsiteY685" fmla="*/ 792766 h 1019175"/>
                <a:gd name="connsiteX686" fmla="*/ 2083213 w 2714625"/>
                <a:gd name="connsiteY686" fmla="*/ 800671 h 1019175"/>
                <a:gd name="connsiteX687" fmla="*/ 2074831 w 2714625"/>
                <a:gd name="connsiteY687" fmla="*/ 800576 h 1019175"/>
                <a:gd name="connsiteX688" fmla="*/ 2057591 w 2714625"/>
                <a:gd name="connsiteY688" fmla="*/ 790099 h 1019175"/>
                <a:gd name="connsiteX689" fmla="*/ 2039207 w 2714625"/>
                <a:gd name="connsiteY689" fmla="*/ 822103 h 1019175"/>
                <a:gd name="connsiteX690" fmla="*/ 2026539 w 2714625"/>
                <a:gd name="connsiteY690" fmla="*/ 820769 h 1019175"/>
                <a:gd name="connsiteX691" fmla="*/ 2024253 w 2714625"/>
                <a:gd name="connsiteY691" fmla="*/ 843058 h 1019175"/>
                <a:gd name="connsiteX692" fmla="*/ 2003108 w 2714625"/>
                <a:gd name="connsiteY692" fmla="*/ 838391 h 1019175"/>
                <a:gd name="connsiteX693" fmla="*/ 2007394 w 2714625"/>
                <a:gd name="connsiteY693" fmla="*/ 817054 h 1019175"/>
                <a:gd name="connsiteX694" fmla="*/ 1933861 w 2714625"/>
                <a:gd name="connsiteY694" fmla="*/ 794671 h 1019175"/>
                <a:gd name="connsiteX695" fmla="*/ 1932813 w 2714625"/>
                <a:gd name="connsiteY695" fmla="*/ 799433 h 1019175"/>
                <a:gd name="connsiteX696" fmla="*/ 1924145 w 2714625"/>
                <a:gd name="connsiteY696" fmla="*/ 797528 h 1019175"/>
                <a:gd name="connsiteX697" fmla="*/ 1927098 w 2714625"/>
                <a:gd name="connsiteY697" fmla="*/ 786765 h 1019175"/>
                <a:gd name="connsiteX698" fmla="*/ 1879568 w 2714625"/>
                <a:gd name="connsiteY698" fmla="*/ 772668 h 1019175"/>
                <a:gd name="connsiteX699" fmla="*/ 1881759 w 2714625"/>
                <a:gd name="connsiteY699" fmla="*/ 768667 h 1019175"/>
                <a:gd name="connsiteX700" fmla="*/ 1866424 w 2714625"/>
                <a:gd name="connsiteY700" fmla="*/ 761714 h 1019175"/>
                <a:gd name="connsiteX701" fmla="*/ 1869091 w 2714625"/>
                <a:gd name="connsiteY701" fmla="*/ 755047 h 1019175"/>
                <a:gd name="connsiteX702" fmla="*/ 1866138 w 2714625"/>
                <a:gd name="connsiteY702" fmla="*/ 754094 h 1019175"/>
                <a:gd name="connsiteX703" fmla="*/ 1860899 w 2714625"/>
                <a:gd name="connsiteY703" fmla="*/ 766572 h 1019175"/>
                <a:gd name="connsiteX704" fmla="*/ 1850708 w 2714625"/>
                <a:gd name="connsiteY704" fmla="*/ 760190 h 1019175"/>
                <a:gd name="connsiteX705" fmla="*/ 1832801 w 2714625"/>
                <a:gd name="connsiteY705" fmla="*/ 753999 h 1019175"/>
                <a:gd name="connsiteX706" fmla="*/ 1838134 w 2714625"/>
                <a:gd name="connsiteY706" fmla="*/ 741140 h 1019175"/>
                <a:gd name="connsiteX707" fmla="*/ 1835372 w 2714625"/>
                <a:gd name="connsiteY707" fmla="*/ 738473 h 1019175"/>
                <a:gd name="connsiteX708" fmla="*/ 1842516 w 2714625"/>
                <a:gd name="connsiteY708" fmla="*/ 734663 h 1019175"/>
                <a:gd name="connsiteX709" fmla="*/ 1840040 w 2714625"/>
                <a:gd name="connsiteY709" fmla="*/ 726091 h 1019175"/>
                <a:gd name="connsiteX710" fmla="*/ 1848517 w 2714625"/>
                <a:gd name="connsiteY710" fmla="*/ 728377 h 1019175"/>
                <a:gd name="connsiteX711" fmla="*/ 1851660 w 2714625"/>
                <a:gd name="connsiteY711" fmla="*/ 719042 h 1019175"/>
                <a:gd name="connsiteX712" fmla="*/ 1848421 w 2714625"/>
                <a:gd name="connsiteY712" fmla="*/ 714851 h 1019175"/>
                <a:gd name="connsiteX713" fmla="*/ 1855089 w 2714625"/>
                <a:gd name="connsiteY713" fmla="*/ 712946 h 1019175"/>
                <a:gd name="connsiteX714" fmla="*/ 1857184 w 2714625"/>
                <a:gd name="connsiteY714" fmla="*/ 710660 h 1019175"/>
                <a:gd name="connsiteX715" fmla="*/ 1855089 w 2714625"/>
                <a:gd name="connsiteY715" fmla="*/ 709136 h 1019175"/>
                <a:gd name="connsiteX716" fmla="*/ 1858613 w 2714625"/>
                <a:gd name="connsiteY716" fmla="*/ 707041 h 1019175"/>
                <a:gd name="connsiteX717" fmla="*/ 1856708 w 2714625"/>
                <a:gd name="connsiteY717" fmla="*/ 703517 h 1019175"/>
                <a:gd name="connsiteX718" fmla="*/ 1863852 w 2714625"/>
                <a:gd name="connsiteY718" fmla="*/ 673703 h 1019175"/>
                <a:gd name="connsiteX719" fmla="*/ 1860709 w 2714625"/>
                <a:gd name="connsiteY719" fmla="*/ 674561 h 1019175"/>
                <a:gd name="connsiteX720" fmla="*/ 1840801 w 2714625"/>
                <a:gd name="connsiteY720" fmla="*/ 649034 h 1019175"/>
                <a:gd name="connsiteX721" fmla="*/ 1840516 w 2714625"/>
                <a:gd name="connsiteY721" fmla="*/ 645700 h 1019175"/>
                <a:gd name="connsiteX722" fmla="*/ 1844993 w 2714625"/>
                <a:gd name="connsiteY722" fmla="*/ 641223 h 1019175"/>
                <a:gd name="connsiteX723" fmla="*/ 1851851 w 2714625"/>
                <a:gd name="connsiteY723" fmla="*/ 646367 h 1019175"/>
                <a:gd name="connsiteX724" fmla="*/ 1849279 w 2714625"/>
                <a:gd name="connsiteY724" fmla="*/ 643509 h 1019175"/>
                <a:gd name="connsiteX725" fmla="*/ 1847564 w 2714625"/>
                <a:gd name="connsiteY725" fmla="*/ 631698 h 1019175"/>
                <a:gd name="connsiteX726" fmla="*/ 1840325 w 2714625"/>
                <a:gd name="connsiteY726" fmla="*/ 629031 h 1019175"/>
                <a:gd name="connsiteX727" fmla="*/ 1841468 w 2714625"/>
                <a:gd name="connsiteY727" fmla="*/ 626459 h 1019175"/>
                <a:gd name="connsiteX728" fmla="*/ 1829371 w 2714625"/>
                <a:gd name="connsiteY728" fmla="*/ 639699 h 1019175"/>
                <a:gd name="connsiteX729" fmla="*/ 1822133 w 2714625"/>
                <a:gd name="connsiteY729" fmla="*/ 633222 h 1019175"/>
                <a:gd name="connsiteX730" fmla="*/ 1823466 w 2714625"/>
                <a:gd name="connsiteY730" fmla="*/ 631603 h 1019175"/>
                <a:gd name="connsiteX731" fmla="*/ 1806988 w 2714625"/>
                <a:gd name="connsiteY731" fmla="*/ 636079 h 1019175"/>
                <a:gd name="connsiteX732" fmla="*/ 1806131 w 2714625"/>
                <a:gd name="connsiteY732" fmla="*/ 622649 h 1019175"/>
                <a:gd name="connsiteX733" fmla="*/ 1772031 w 2714625"/>
                <a:gd name="connsiteY733" fmla="*/ 624650 h 1019175"/>
                <a:gd name="connsiteX734" fmla="*/ 1771555 w 2714625"/>
                <a:gd name="connsiteY734" fmla="*/ 617315 h 1019175"/>
                <a:gd name="connsiteX735" fmla="*/ 1746123 w 2714625"/>
                <a:gd name="connsiteY735" fmla="*/ 620459 h 1019175"/>
                <a:gd name="connsiteX736" fmla="*/ 1742599 w 2714625"/>
                <a:gd name="connsiteY736" fmla="*/ 592360 h 1019175"/>
                <a:gd name="connsiteX737" fmla="*/ 1740122 w 2714625"/>
                <a:gd name="connsiteY737" fmla="*/ 586264 h 1019175"/>
                <a:gd name="connsiteX738" fmla="*/ 1729264 w 2714625"/>
                <a:gd name="connsiteY738" fmla="*/ 588931 h 1019175"/>
                <a:gd name="connsiteX739" fmla="*/ 1725644 w 2714625"/>
                <a:gd name="connsiteY739" fmla="*/ 563689 h 1019175"/>
                <a:gd name="connsiteX740" fmla="*/ 1707451 w 2714625"/>
                <a:gd name="connsiteY740" fmla="*/ 559022 h 1019175"/>
                <a:gd name="connsiteX741" fmla="*/ 1706499 w 2714625"/>
                <a:gd name="connsiteY741" fmla="*/ 563499 h 1019175"/>
                <a:gd name="connsiteX742" fmla="*/ 1701927 w 2714625"/>
                <a:gd name="connsiteY742" fmla="*/ 564833 h 1019175"/>
                <a:gd name="connsiteX743" fmla="*/ 1696593 w 2714625"/>
                <a:gd name="connsiteY743" fmla="*/ 565785 h 1019175"/>
                <a:gd name="connsiteX744" fmla="*/ 1688687 w 2714625"/>
                <a:gd name="connsiteY744" fmla="*/ 563118 h 1019175"/>
                <a:gd name="connsiteX745" fmla="*/ 1693354 w 2714625"/>
                <a:gd name="connsiteY745" fmla="*/ 541306 h 1019175"/>
                <a:gd name="connsiteX746" fmla="*/ 1692497 w 2714625"/>
                <a:gd name="connsiteY746" fmla="*/ 526161 h 1019175"/>
                <a:gd name="connsiteX747" fmla="*/ 1710023 w 2714625"/>
                <a:gd name="connsiteY747" fmla="*/ 528257 h 1019175"/>
                <a:gd name="connsiteX748" fmla="*/ 1708785 w 2714625"/>
                <a:gd name="connsiteY748" fmla="*/ 519875 h 1019175"/>
                <a:gd name="connsiteX749" fmla="*/ 1699451 w 2714625"/>
                <a:gd name="connsiteY749" fmla="*/ 516541 h 1019175"/>
                <a:gd name="connsiteX750" fmla="*/ 1698212 w 2714625"/>
                <a:gd name="connsiteY750" fmla="*/ 510921 h 1019175"/>
                <a:gd name="connsiteX751" fmla="*/ 1687354 w 2714625"/>
                <a:gd name="connsiteY751" fmla="*/ 513588 h 1019175"/>
                <a:gd name="connsiteX752" fmla="*/ 1673924 w 2714625"/>
                <a:gd name="connsiteY752" fmla="*/ 502253 h 1019175"/>
                <a:gd name="connsiteX753" fmla="*/ 1656588 w 2714625"/>
                <a:gd name="connsiteY753" fmla="*/ 493395 h 1019175"/>
                <a:gd name="connsiteX754" fmla="*/ 1638871 w 2714625"/>
                <a:gd name="connsiteY754" fmla="*/ 489109 h 1019175"/>
                <a:gd name="connsiteX755" fmla="*/ 1637157 w 2714625"/>
                <a:gd name="connsiteY755" fmla="*/ 485966 h 1019175"/>
                <a:gd name="connsiteX756" fmla="*/ 1627918 w 2714625"/>
                <a:gd name="connsiteY756" fmla="*/ 485489 h 1019175"/>
                <a:gd name="connsiteX757" fmla="*/ 1625346 w 2714625"/>
                <a:gd name="connsiteY757" fmla="*/ 479203 h 1019175"/>
                <a:gd name="connsiteX758" fmla="*/ 1620298 w 2714625"/>
                <a:gd name="connsiteY758" fmla="*/ 475583 h 1019175"/>
                <a:gd name="connsiteX759" fmla="*/ 1602581 w 2714625"/>
                <a:gd name="connsiteY759" fmla="*/ 472535 h 1019175"/>
                <a:gd name="connsiteX760" fmla="*/ 1604201 w 2714625"/>
                <a:gd name="connsiteY760" fmla="*/ 497300 h 1019175"/>
                <a:gd name="connsiteX761" fmla="*/ 1583912 w 2714625"/>
                <a:gd name="connsiteY761" fmla="*/ 510254 h 1019175"/>
                <a:gd name="connsiteX762" fmla="*/ 1566291 w 2714625"/>
                <a:gd name="connsiteY762" fmla="*/ 515493 h 1019175"/>
                <a:gd name="connsiteX763" fmla="*/ 1578864 w 2714625"/>
                <a:gd name="connsiteY763" fmla="*/ 526351 h 1019175"/>
                <a:gd name="connsiteX764" fmla="*/ 1588960 w 2714625"/>
                <a:gd name="connsiteY764" fmla="*/ 528733 h 1019175"/>
                <a:gd name="connsiteX765" fmla="*/ 1576292 w 2714625"/>
                <a:gd name="connsiteY765" fmla="*/ 539591 h 1019175"/>
                <a:gd name="connsiteX766" fmla="*/ 1582674 w 2714625"/>
                <a:gd name="connsiteY766" fmla="*/ 544449 h 1019175"/>
                <a:gd name="connsiteX767" fmla="*/ 1586960 w 2714625"/>
                <a:gd name="connsiteY767" fmla="*/ 572834 h 1019175"/>
                <a:gd name="connsiteX768" fmla="*/ 1593437 w 2714625"/>
                <a:gd name="connsiteY768" fmla="*/ 574453 h 1019175"/>
                <a:gd name="connsiteX769" fmla="*/ 1594580 w 2714625"/>
                <a:gd name="connsiteY769" fmla="*/ 579787 h 1019175"/>
                <a:gd name="connsiteX770" fmla="*/ 1602105 w 2714625"/>
                <a:gd name="connsiteY770" fmla="*/ 579406 h 1019175"/>
                <a:gd name="connsiteX771" fmla="*/ 1604296 w 2714625"/>
                <a:gd name="connsiteY771" fmla="*/ 582073 h 1019175"/>
                <a:gd name="connsiteX772" fmla="*/ 1597152 w 2714625"/>
                <a:gd name="connsiteY772" fmla="*/ 580072 h 1019175"/>
                <a:gd name="connsiteX773" fmla="*/ 1569053 w 2714625"/>
                <a:gd name="connsiteY773" fmla="*/ 590359 h 1019175"/>
                <a:gd name="connsiteX774" fmla="*/ 1570387 w 2714625"/>
                <a:gd name="connsiteY774" fmla="*/ 596075 h 1019175"/>
                <a:gd name="connsiteX775" fmla="*/ 1567339 w 2714625"/>
                <a:gd name="connsiteY775" fmla="*/ 596551 h 1019175"/>
                <a:gd name="connsiteX776" fmla="*/ 1568291 w 2714625"/>
                <a:gd name="connsiteY776" fmla="*/ 605409 h 1019175"/>
                <a:gd name="connsiteX777" fmla="*/ 1563624 w 2714625"/>
                <a:gd name="connsiteY777" fmla="*/ 607790 h 1019175"/>
                <a:gd name="connsiteX778" fmla="*/ 1542288 w 2714625"/>
                <a:gd name="connsiteY778" fmla="*/ 609219 h 1019175"/>
                <a:gd name="connsiteX779" fmla="*/ 1541907 w 2714625"/>
                <a:gd name="connsiteY779" fmla="*/ 605314 h 1019175"/>
                <a:gd name="connsiteX780" fmla="*/ 1521524 w 2714625"/>
                <a:gd name="connsiteY780" fmla="*/ 608457 h 1019175"/>
                <a:gd name="connsiteX781" fmla="*/ 1503902 w 2714625"/>
                <a:gd name="connsiteY781" fmla="*/ 616744 h 1019175"/>
                <a:gd name="connsiteX782" fmla="*/ 1513523 w 2714625"/>
                <a:gd name="connsiteY782" fmla="*/ 632174 h 1019175"/>
                <a:gd name="connsiteX783" fmla="*/ 1519142 w 2714625"/>
                <a:gd name="connsiteY783" fmla="*/ 630841 h 1019175"/>
                <a:gd name="connsiteX784" fmla="*/ 1523333 w 2714625"/>
                <a:gd name="connsiteY784" fmla="*/ 640366 h 1019175"/>
                <a:gd name="connsiteX785" fmla="*/ 1518190 w 2714625"/>
                <a:gd name="connsiteY785" fmla="*/ 641985 h 1019175"/>
                <a:gd name="connsiteX786" fmla="*/ 1518380 w 2714625"/>
                <a:gd name="connsiteY786" fmla="*/ 649224 h 1019175"/>
                <a:gd name="connsiteX787" fmla="*/ 1512760 w 2714625"/>
                <a:gd name="connsiteY787" fmla="*/ 650176 h 1019175"/>
                <a:gd name="connsiteX788" fmla="*/ 1513046 w 2714625"/>
                <a:gd name="connsiteY788" fmla="*/ 657416 h 1019175"/>
                <a:gd name="connsiteX789" fmla="*/ 1509998 w 2714625"/>
                <a:gd name="connsiteY789" fmla="*/ 657606 h 1019175"/>
                <a:gd name="connsiteX790" fmla="*/ 1509236 w 2714625"/>
                <a:gd name="connsiteY790" fmla="*/ 666274 h 1019175"/>
                <a:gd name="connsiteX791" fmla="*/ 1506188 w 2714625"/>
                <a:gd name="connsiteY791" fmla="*/ 666274 h 1019175"/>
                <a:gd name="connsiteX792" fmla="*/ 1505712 w 2714625"/>
                <a:gd name="connsiteY792" fmla="*/ 670370 h 1019175"/>
                <a:gd name="connsiteX793" fmla="*/ 1503902 w 2714625"/>
                <a:gd name="connsiteY793" fmla="*/ 670370 h 1019175"/>
                <a:gd name="connsiteX794" fmla="*/ 1502950 w 2714625"/>
                <a:gd name="connsiteY794" fmla="*/ 690467 h 1019175"/>
                <a:gd name="connsiteX795" fmla="*/ 1498568 w 2714625"/>
                <a:gd name="connsiteY795" fmla="*/ 690753 h 1019175"/>
                <a:gd name="connsiteX796" fmla="*/ 1496377 w 2714625"/>
                <a:gd name="connsiteY796" fmla="*/ 701326 h 1019175"/>
                <a:gd name="connsiteX797" fmla="*/ 1470184 w 2714625"/>
                <a:gd name="connsiteY797" fmla="*/ 697706 h 1019175"/>
                <a:gd name="connsiteX798" fmla="*/ 1471898 w 2714625"/>
                <a:gd name="connsiteY798" fmla="*/ 712661 h 1019175"/>
                <a:gd name="connsiteX799" fmla="*/ 1432560 w 2714625"/>
                <a:gd name="connsiteY799" fmla="*/ 721328 h 1019175"/>
                <a:gd name="connsiteX800" fmla="*/ 1421416 w 2714625"/>
                <a:gd name="connsiteY800" fmla="*/ 732187 h 1019175"/>
                <a:gd name="connsiteX801" fmla="*/ 1419987 w 2714625"/>
                <a:gd name="connsiteY801" fmla="*/ 739330 h 1019175"/>
                <a:gd name="connsiteX802" fmla="*/ 1415510 w 2714625"/>
                <a:gd name="connsiteY802" fmla="*/ 739997 h 1019175"/>
                <a:gd name="connsiteX803" fmla="*/ 1414843 w 2714625"/>
                <a:gd name="connsiteY803" fmla="*/ 745998 h 1019175"/>
                <a:gd name="connsiteX804" fmla="*/ 1409605 w 2714625"/>
                <a:gd name="connsiteY804" fmla="*/ 749617 h 1019175"/>
                <a:gd name="connsiteX805" fmla="*/ 1410176 w 2714625"/>
                <a:gd name="connsiteY805" fmla="*/ 768382 h 1019175"/>
                <a:gd name="connsiteX806" fmla="*/ 1408462 w 2714625"/>
                <a:gd name="connsiteY806" fmla="*/ 768287 h 1019175"/>
                <a:gd name="connsiteX807" fmla="*/ 1408748 w 2714625"/>
                <a:gd name="connsiteY807" fmla="*/ 772859 h 1019175"/>
                <a:gd name="connsiteX808" fmla="*/ 1405223 w 2714625"/>
                <a:gd name="connsiteY808" fmla="*/ 772859 h 1019175"/>
                <a:gd name="connsiteX809" fmla="*/ 1404461 w 2714625"/>
                <a:gd name="connsiteY809" fmla="*/ 777716 h 1019175"/>
                <a:gd name="connsiteX810" fmla="*/ 1405795 w 2714625"/>
                <a:gd name="connsiteY810" fmla="*/ 785432 h 1019175"/>
                <a:gd name="connsiteX811" fmla="*/ 1410843 w 2714625"/>
                <a:gd name="connsiteY811" fmla="*/ 785336 h 1019175"/>
                <a:gd name="connsiteX812" fmla="*/ 1407414 w 2714625"/>
                <a:gd name="connsiteY812" fmla="*/ 791718 h 1019175"/>
                <a:gd name="connsiteX813" fmla="*/ 1408367 w 2714625"/>
                <a:gd name="connsiteY813" fmla="*/ 801624 h 1019175"/>
                <a:gd name="connsiteX814" fmla="*/ 1419606 w 2714625"/>
                <a:gd name="connsiteY814" fmla="*/ 799909 h 1019175"/>
                <a:gd name="connsiteX815" fmla="*/ 1418749 w 2714625"/>
                <a:gd name="connsiteY815" fmla="*/ 808292 h 1019175"/>
                <a:gd name="connsiteX816" fmla="*/ 1436942 w 2714625"/>
                <a:gd name="connsiteY816" fmla="*/ 803434 h 1019175"/>
                <a:gd name="connsiteX817" fmla="*/ 1438180 w 2714625"/>
                <a:gd name="connsiteY817" fmla="*/ 812197 h 1019175"/>
                <a:gd name="connsiteX818" fmla="*/ 1445228 w 2714625"/>
                <a:gd name="connsiteY818" fmla="*/ 811149 h 1019175"/>
                <a:gd name="connsiteX819" fmla="*/ 1448848 w 2714625"/>
                <a:gd name="connsiteY819" fmla="*/ 831247 h 1019175"/>
                <a:gd name="connsiteX820" fmla="*/ 1449229 w 2714625"/>
                <a:gd name="connsiteY820" fmla="*/ 850106 h 1019175"/>
                <a:gd name="connsiteX821" fmla="*/ 1453134 w 2714625"/>
                <a:gd name="connsiteY821" fmla="*/ 868299 h 1019175"/>
                <a:gd name="connsiteX822" fmla="*/ 1438942 w 2714625"/>
                <a:gd name="connsiteY822" fmla="*/ 864870 h 1019175"/>
                <a:gd name="connsiteX823" fmla="*/ 1434465 w 2714625"/>
                <a:gd name="connsiteY823" fmla="*/ 897064 h 1019175"/>
                <a:gd name="connsiteX824" fmla="*/ 1429321 w 2714625"/>
                <a:gd name="connsiteY824" fmla="*/ 896874 h 1019175"/>
                <a:gd name="connsiteX825" fmla="*/ 1433798 w 2714625"/>
                <a:gd name="connsiteY825" fmla="*/ 902589 h 1019175"/>
                <a:gd name="connsiteX826" fmla="*/ 1430941 w 2714625"/>
                <a:gd name="connsiteY826" fmla="*/ 918591 h 1019175"/>
                <a:gd name="connsiteX827" fmla="*/ 1416844 w 2714625"/>
                <a:gd name="connsiteY827" fmla="*/ 913543 h 1019175"/>
                <a:gd name="connsiteX828" fmla="*/ 1401318 w 2714625"/>
                <a:gd name="connsiteY828" fmla="*/ 913257 h 1019175"/>
                <a:gd name="connsiteX829" fmla="*/ 1400366 w 2714625"/>
                <a:gd name="connsiteY829" fmla="*/ 937546 h 1019175"/>
                <a:gd name="connsiteX830" fmla="*/ 1394365 w 2714625"/>
                <a:gd name="connsiteY830" fmla="*/ 936022 h 1019175"/>
                <a:gd name="connsiteX831" fmla="*/ 1398175 w 2714625"/>
                <a:gd name="connsiteY831" fmla="*/ 913352 h 1019175"/>
                <a:gd name="connsiteX832" fmla="*/ 1391888 w 2714625"/>
                <a:gd name="connsiteY832" fmla="*/ 912876 h 1019175"/>
                <a:gd name="connsiteX833" fmla="*/ 1391221 w 2714625"/>
                <a:gd name="connsiteY833" fmla="*/ 918210 h 1019175"/>
                <a:gd name="connsiteX834" fmla="*/ 1374076 w 2714625"/>
                <a:gd name="connsiteY834" fmla="*/ 917067 h 1019175"/>
                <a:gd name="connsiteX835" fmla="*/ 1373315 w 2714625"/>
                <a:gd name="connsiteY835" fmla="*/ 926116 h 1019175"/>
                <a:gd name="connsiteX836" fmla="*/ 1371409 w 2714625"/>
                <a:gd name="connsiteY836" fmla="*/ 926021 h 1019175"/>
                <a:gd name="connsiteX837" fmla="*/ 1369219 w 2714625"/>
                <a:gd name="connsiteY837" fmla="*/ 933831 h 1019175"/>
                <a:gd name="connsiteX838" fmla="*/ 1363980 w 2714625"/>
                <a:gd name="connsiteY838" fmla="*/ 933069 h 1019175"/>
                <a:gd name="connsiteX839" fmla="*/ 1362361 w 2714625"/>
                <a:gd name="connsiteY839" fmla="*/ 942404 h 1019175"/>
                <a:gd name="connsiteX840" fmla="*/ 1359884 w 2714625"/>
                <a:gd name="connsiteY840" fmla="*/ 941642 h 1019175"/>
                <a:gd name="connsiteX841" fmla="*/ 1355598 w 2714625"/>
                <a:gd name="connsiteY841" fmla="*/ 976027 h 1019175"/>
                <a:gd name="connsiteX842" fmla="*/ 1356455 w 2714625"/>
                <a:gd name="connsiteY842" fmla="*/ 1013650 h 1019175"/>
                <a:gd name="connsiteX843" fmla="*/ 1344359 w 2714625"/>
                <a:gd name="connsiteY843" fmla="*/ 1012603 h 1019175"/>
                <a:gd name="connsiteX844" fmla="*/ 1332548 w 2714625"/>
                <a:gd name="connsiteY844" fmla="*/ 999363 h 1019175"/>
                <a:gd name="connsiteX845" fmla="*/ 1327023 w 2714625"/>
                <a:gd name="connsiteY845" fmla="*/ 997649 h 1019175"/>
                <a:gd name="connsiteX846" fmla="*/ 1325309 w 2714625"/>
                <a:gd name="connsiteY846" fmla="*/ 987552 h 1019175"/>
                <a:gd name="connsiteX847" fmla="*/ 1315212 w 2714625"/>
                <a:gd name="connsiteY847" fmla="*/ 988219 h 1019175"/>
                <a:gd name="connsiteX848" fmla="*/ 1304830 w 2714625"/>
                <a:gd name="connsiteY848" fmla="*/ 992981 h 1019175"/>
                <a:gd name="connsiteX849" fmla="*/ 1271207 w 2714625"/>
                <a:gd name="connsiteY849" fmla="*/ 997363 h 1019175"/>
                <a:gd name="connsiteX850" fmla="*/ 1250823 w 2714625"/>
                <a:gd name="connsiteY850" fmla="*/ 990695 h 1019175"/>
                <a:gd name="connsiteX851" fmla="*/ 1218438 w 2714625"/>
                <a:gd name="connsiteY851" fmla="*/ 992314 h 1019175"/>
                <a:gd name="connsiteX852" fmla="*/ 2537841 w 2714625"/>
                <a:gd name="connsiteY852" fmla="*/ 399097 h 1019175"/>
                <a:gd name="connsiteX853" fmla="*/ 2550224 w 2714625"/>
                <a:gd name="connsiteY853" fmla="*/ 403479 h 1019175"/>
                <a:gd name="connsiteX854" fmla="*/ 2554510 w 2714625"/>
                <a:gd name="connsiteY854" fmla="*/ 385382 h 1019175"/>
                <a:gd name="connsiteX855" fmla="*/ 2539936 w 2714625"/>
                <a:gd name="connsiteY855" fmla="*/ 394240 h 1019175"/>
                <a:gd name="connsiteX856" fmla="*/ 2537841 w 2714625"/>
                <a:gd name="connsiteY856" fmla="*/ 399097 h 10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</a:cxnLst>
              <a:rect l="l" t="t" r="r" b="b"/>
              <a:pathLst>
                <a:path w="2714625" h="1019175">
                  <a:moveTo>
                    <a:pt x="858202" y="940308"/>
                  </a:moveTo>
                  <a:lnTo>
                    <a:pt x="865918" y="938498"/>
                  </a:lnTo>
                  <a:lnTo>
                    <a:pt x="867346" y="944689"/>
                  </a:lnTo>
                  <a:lnTo>
                    <a:pt x="860203" y="946595"/>
                  </a:lnTo>
                  <a:lnTo>
                    <a:pt x="858202" y="940308"/>
                  </a:lnTo>
                  <a:close/>
                  <a:moveTo>
                    <a:pt x="845534" y="946023"/>
                  </a:moveTo>
                  <a:lnTo>
                    <a:pt x="851344" y="943832"/>
                  </a:lnTo>
                  <a:lnTo>
                    <a:pt x="854011" y="952595"/>
                  </a:lnTo>
                  <a:lnTo>
                    <a:pt x="847725" y="952976"/>
                  </a:lnTo>
                  <a:lnTo>
                    <a:pt x="845534" y="946023"/>
                  </a:lnTo>
                  <a:close/>
                  <a:moveTo>
                    <a:pt x="1686401" y="569024"/>
                  </a:moveTo>
                  <a:lnTo>
                    <a:pt x="1691164" y="567976"/>
                  </a:lnTo>
                  <a:lnTo>
                    <a:pt x="1694498" y="587121"/>
                  </a:lnTo>
                  <a:lnTo>
                    <a:pt x="1681829" y="586835"/>
                  </a:lnTo>
                  <a:lnTo>
                    <a:pt x="1682401" y="577405"/>
                  </a:lnTo>
                  <a:lnTo>
                    <a:pt x="1686401" y="569024"/>
                  </a:lnTo>
                  <a:close/>
                  <a:moveTo>
                    <a:pt x="1686496" y="568833"/>
                  </a:moveTo>
                  <a:lnTo>
                    <a:pt x="1688497" y="563594"/>
                  </a:lnTo>
                  <a:lnTo>
                    <a:pt x="1690592" y="564261"/>
                  </a:lnTo>
                  <a:lnTo>
                    <a:pt x="1691164" y="567785"/>
                  </a:lnTo>
                  <a:lnTo>
                    <a:pt x="1686496" y="568833"/>
                  </a:lnTo>
                  <a:close/>
                  <a:moveTo>
                    <a:pt x="1218438" y="992314"/>
                  </a:moveTo>
                  <a:lnTo>
                    <a:pt x="1143381" y="991934"/>
                  </a:lnTo>
                  <a:lnTo>
                    <a:pt x="1141667" y="940879"/>
                  </a:lnTo>
                  <a:lnTo>
                    <a:pt x="1108329" y="941832"/>
                  </a:lnTo>
                  <a:lnTo>
                    <a:pt x="1104709" y="942404"/>
                  </a:lnTo>
                  <a:lnTo>
                    <a:pt x="1104805" y="944689"/>
                  </a:lnTo>
                  <a:lnTo>
                    <a:pt x="1095375" y="945642"/>
                  </a:lnTo>
                  <a:lnTo>
                    <a:pt x="1090993" y="944023"/>
                  </a:lnTo>
                  <a:lnTo>
                    <a:pt x="1088231" y="933355"/>
                  </a:lnTo>
                  <a:lnTo>
                    <a:pt x="1070229" y="936117"/>
                  </a:lnTo>
                  <a:lnTo>
                    <a:pt x="1069562" y="930688"/>
                  </a:lnTo>
                  <a:lnTo>
                    <a:pt x="1066514" y="930878"/>
                  </a:lnTo>
                  <a:lnTo>
                    <a:pt x="1050989" y="937832"/>
                  </a:lnTo>
                  <a:lnTo>
                    <a:pt x="1050893" y="941070"/>
                  </a:lnTo>
                  <a:lnTo>
                    <a:pt x="1038892" y="944785"/>
                  </a:lnTo>
                  <a:lnTo>
                    <a:pt x="1030129" y="952500"/>
                  </a:lnTo>
                  <a:lnTo>
                    <a:pt x="1029271" y="932307"/>
                  </a:lnTo>
                  <a:lnTo>
                    <a:pt x="1019080" y="939070"/>
                  </a:lnTo>
                  <a:lnTo>
                    <a:pt x="1018889" y="935260"/>
                  </a:lnTo>
                  <a:lnTo>
                    <a:pt x="1001363" y="935450"/>
                  </a:lnTo>
                  <a:lnTo>
                    <a:pt x="1001173" y="929830"/>
                  </a:lnTo>
                  <a:lnTo>
                    <a:pt x="970502" y="929735"/>
                  </a:lnTo>
                  <a:lnTo>
                    <a:pt x="974026" y="924211"/>
                  </a:lnTo>
                  <a:lnTo>
                    <a:pt x="919162" y="926021"/>
                  </a:lnTo>
                  <a:lnTo>
                    <a:pt x="919162" y="928402"/>
                  </a:lnTo>
                  <a:lnTo>
                    <a:pt x="903732" y="930021"/>
                  </a:lnTo>
                  <a:lnTo>
                    <a:pt x="894778" y="934784"/>
                  </a:lnTo>
                  <a:lnTo>
                    <a:pt x="876205" y="934498"/>
                  </a:lnTo>
                  <a:lnTo>
                    <a:pt x="860679" y="938975"/>
                  </a:lnTo>
                  <a:lnTo>
                    <a:pt x="841343" y="947833"/>
                  </a:lnTo>
                  <a:lnTo>
                    <a:pt x="844106" y="964883"/>
                  </a:lnTo>
                  <a:lnTo>
                    <a:pt x="834771" y="965359"/>
                  </a:lnTo>
                  <a:lnTo>
                    <a:pt x="834676" y="971264"/>
                  </a:lnTo>
                  <a:lnTo>
                    <a:pt x="829437" y="972598"/>
                  </a:lnTo>
                  <a:lnTo>
                    <a:pt x="825151" y="958405"/>
                  </a:lnTo>
                  <a:lnTo>
                    <a:pt x="820484" y="958882"/>
                  </a:lnTo>
                  <a:lnTo>
                    <a:pt x="821817" y="968312"/>
                  </a:lnTo>
                  <a:lnTo>
                    <a:pt x="809911" y="967835"/>
                  </a:lnTo>
                  <a:lnTo>
                    <a:pt x="810577" y="975265"/>
                  </a:lnTo>
                  <a:lnTo>
                    <a:pt x="807815" y="975646"/>
                  </a:lnTo>
                  <a:lnTo>
                    <a:pt x="808196" y="980694"/>
                  </a:lnTo>
                  <a:lnTo>
                    <a:pt x="800005" y="980504"/>
                  </a:lnTo>
                  <a:lnTo>
                    <a:pt x="800386" y="994886"/>
                  </a:lnTo>
                  <a:lnTo>
                    <a:pt x="774668" y="1007364"/>
                  </a:lnTo>
                  <a:lnTo>
                    <a:pt x="773335" y="996505"/>
                  </a:lnTo>
                  <a:lnTo>
                    <a:pt x="775430" y="979742"/>
                  </a:lnTo>
                  <a:lnTo>
                    <a:pt x="769715" y="978313"/>
                  </a:lnTo>
                  <a:lnTo>
                    <a:pt x="771239" y="968121"/>
                  </a:lnTo>
                  <a:lnTo>
                    <a:pt x="772477" y="965168"/>
                  </a:lnTo>
                  <a:lnTo>
                    <a:pt x="782098" y="960120"/>
                  </a:lnTo>
                  <a:lnTo>
                    <a:pt x="778764" y="940213"/>
                  </a:lnTo>
                  <a:lnTo>
                    <a:pt x="771049" y="939260"/>
                  </a:lnTo>
                  <a:lnTo>
                    <a:pt x="769429" y="932117"/>
                  </a:lnTo>
                  <a:lnTo>
                    <a:pt x="753904" y="936784"/>
                  </a:lnTo>
                  <a:lnTo>
                    <a:pt x="753332" y="934498"/>
                  </a:lnTo>
                  <a:lnTo>
                    <a:pt x="743331" y="935069"/>
                  </a:lnTo>
                  <a:lnTo>
                    <a:pt x="743141" y="932879"/>
                  </a:lnTo>
                  <a:lnTo>
                    <a:pt x="735044" y="934784"/>
                  </a:lnTo>
                  <a:lnTo>
                    <a:pt x="735044" y="950214"/>
                  </a:lnTo>
                  <a:lnTo>
                    <a:pt x="723614" y="958977"/>
                  </a:lnTo>
                  <a:lnTo>
                    <a:pt x="708279" y="954119"/>
                  </a:lnTo>
                  <a:lnTo>
                    <a:pt x="705707" y="957358"/>
                  </a:lnTo>
                  <a:lnTo>
                    <a:pt x="702469" y="956120"/>
                  </a:lnTo>
                  <a:lnTo>
                    <a:pt x="700850" y="976027"/>
                  </a:lnTo>
                  <a:lnTo>
                    <a:pt x="678751" y="965740"/>
                  </a:lnTo>
                  <a:lnTo>
                    <a:pt x="667988" y="970693"/>
                  </a:lnTo>
                  <a:lnTo>
                    <a:pt x="655225" y="963644"/>
                  </a:lnTo>
                  <a:lnTo>
                    <a:pt x="632650" y="957929"/>
                  </a:lnTo>
                  <a:lnTo>
                    <a:pt x="641413" y="944594"/>
                  </a:lnTo>
                  <a:lnTo>
                    <a:pt x="625221" y="939070"/>
                  </a:lnTo>
                  <a:lnTo>
                    <a:pt x="626840" y="931926"/>
                  </a:lnTo>
                  <a:lnTo>
                    <a:pt x="616553" y="927735"/>
                  </a:lnTo>
                  <a:lnTo>
                    <a:pt x="616458" y="920591"/>
                  </a:lnTo>
                  <a:lnTo>
                    <a:pt x="612458" y="918782"/>
                  </a:lnTo>
                  <a:lnTo>
                    <a:pt x="616839" y="903065"/>
                  </a:lnTo>
                  <a:lnTo>
                    <a:pt x="616458" y="887730"/>
                  </a:lnTo>
                  <a:lnTo>
                    <a:pt x="614267" y="888397"/>
                  </a:lnTo>
                  <a:lnTo>
                    <a:pt x="593884" y="851440"/>
                  </a:lnTo>
                  <a:lnTo>
                    <a:pt x="595884" y="839914"/>
                  </a:lnTo>
                  <a:lnTo>
                    <a:pt x="593217" y="839438"/>
                  </a:lnTo>
                  <a:lnTo>
                    <a:pt x="592550" y="827532"/>
                  </a:lnTo>
                  <a:lnTo>
                    <a:pt x="587312" y="825437"/>
                  </a:lnTo>
                  <a:lnTo>
                    <a:pt x="587788" y="820579"/>
                  </a:lnTo>
                  <a:lnTo>
                    <a:pt x="589597" y="821055"/>
                  </a:lnTo>
                  <a:lnTo>
                    <a:pt x="586645" y="800291"/>
                  </a:lnTo>
                  <a:lnTo>
                    <a:pt x="580930" y="800576"/>
                  </a:lnTo>
                  <a:lnTo>
                    <a:pt x="579501" y="790956"/>
                  </a:lnTo>
                  <a:lnTo>
                    <a:pt x="576167" y="791718"/>
                  </a:lnTo>
                  <a:lnTo>
                    <a:pt x="574167" y="786098"/>
                  </a:lnTo>
                  <a:lnTo>
                    <a:pt x="566452" y="786860"/>
                  </a:lnTo>
                  <a:lnTo>
                    <a:pt x="557022" y="748379"/>
                  </a:lnTo>
                  <a:lnTo>
                    <a:pt x="555974" y="737902"/>
                  </a:lnTo>
                  <a:lnTo>
                    <a:pt x="559117" y="739330"/>
                  </a:lnTo>
                  <a:lnTo>
                    <a:pt x="557879" y="732758"/>
                  </a:lnTo>
                  <a:lnTo>
                    <a:pt x="549402" y="706850"/>
                  </a:lnTo>
                  <a:lnTo>
                    <a:pt x="542639" y="703136"/>
                  </a:lnTo>
                  <a:lnTo>
                    <a:pt x="540829" y="687229"/>
                  </a:lnTo>
                  <a:lnTo>
                    <a:pt x="523304" y="683609"/>
                  </a:lnTo>
                  <a:lnTo>
                    <a:pt x="523208" y="680847"/>
                  </a:lnTo>
                  <a:lnTo>
                    <a:pt x="517874" y="678561"/>
                  </a:lnTo>
                  <a:lnTo>
                    <a:pt x="518350" y="674561"/>
                  </a:lnTo>
                  <a:lnTo>
                    <a:pt x="503206" y="674846"/>
                  </a:lnTo>
                  <a:lnTo>
                    <a:pt x="488347" y="669036"/>
                  </a:lnTo>
                  <a:lnTo>
                    <a:pt x="487966" y="660273"/>
                  </a:lnTo>
                  <a:lnTo>
                    <a:pt x="483013" y="657701"/>
                  </a:lnTo>
                  <a:lnTo>
                    <a:pt x="480155" y="659035"/>
                  </a:lnTo>
                  <a:lnTo>
                    <a:pt x="478441" y="664654"/>
                  </a:lnTo>
                  <a:lnTo>
                    <a:pt x="473869" y="664845"/>
                  </a:lnTo>
                  <a:lnTo>
                    <a:pt x="450913" y="659416"/>
                  </a:lnTo>
                  <a:lnTo>
                    <a:pt x="446246" y="648176"/>
                  </a:lnTo>
                  <a:lnTo>
                    <a:pt x="439864" y="644652"/>
                  </a:lnTo>
                  <a:lnTo>
                    <a:pt x="430911" y="649700"/>
                  </a:lnTo>
                  <a:lnTo>
                    <a:pt x="423767" y="650558"/>
                  </a:lnTo>
                  <a:lnTo>
                    <a:pt x="413575" y="602456"/>
                  </a:lnTo>
                  <a:lnTo>
                    <a:pt x="408527" y="601694"/>
                  </a:lnTo>
                  <a:lnTo>
                    <a:pt x="409004" y="597122"/>
                  </a:lnTo>
                  <a:lnTo>
                    <a:pt x="397288" y="595598"/>
                  </a:lnTo>
                  <a:lnTo>
                    <a:pt x="398812" y="591121"/>
                  </a:lnTo>
                  <a:lnTo>
                    <a:pt x="390334" y="587597"/>
                  </a:lnTo>
                  <a:lnTo>
                    <a:pt x="394430" y="572071"/>
                  </a:lnTo>
                  <a:lnTo>
                    <a:pt x="365188" y="545211"/>
                  </a:lnTo>
                  <a:lnTo>
                    <a:pt x="365188" y="532543"/>
                  </a:lnTo>
                  <a:lnTo>
                    <a:pt x="356711" y="523494"/>
                  </a:lnTo>
                  <a:lnTo>
                    <a:pt x="339757" y="521494"/>
                  </a:lnTo>
                  <a:lnTo>
                    <a:pt x="338900" y="516636"/>
                  </a:lnTo>
                  <a:lnTo>
                    <a:pt x="314134" y="522351"/>
                  </a:lnTo>
                  <a:lnTo>
                    <a:pt x="283178" y="508825"/>
                  </a:lnTo>
                  <a:lnTo>
                    <a:pt x="270891" y="507587"/>
                  </a:lnTo>
                  <a:lnTo>
                    <a:pt x="254794" y="499682"/>
                  </a:lnTo>
                  <a:lnTo>
                    <a:pt x="246126" y="500062"/>
                  </a:lnTo>
                  <a:lnTo>
                    <a:pt x="242506" y="489204"/>
                  </a:lnTo>
                  <a:lnTo>
                    <a:pt x="223266" y="490918"/>
                  </a:lnTo>
                  <a:lnTo>
                    <a:pt x="218504" y="521208"/>
                  </a:lnTo>
                  <a:lnTo>
                    <a:pt x="214979" y="520255"/>
                  </a:lnTo>
                  <a:lnTo>
                    <a:pt x="214312" y="527304"/>
                  </a:lnTo>
                  <a:lnTo>
                    <a:pt x="204311" y="526447"/>
                  </a:lnTo>
                  <a:lnTo>
                    <a:pt x="200311" y="544068"/>
                  </a:lnTo>
                  <a:lnTo>
                    <a:pt x="186500" y="545878"/>
                  </a:lnTo>
                  <a:lnTo>
                    <a:pt x="186595" y="547973"/>
                  </a:lnTo>
                  <a:lnTo>
                    <a:pt x="182499" y="548830"/>
                  </a:lnTo>
                  <a:lnTo>
                    <a:pt x="181642" y="541401"/>
                  </a:lnTo>
                  <a:lnTo>
                    <a:pt x="174498" y="541020"/>
                  </a:lnTo>
                  <a:lnTo>
                    <a:pt x="175450" y="550736"/>
                  </a:lnTo>
                  <a:lnTo>
                    <a:pt x="153638" y="556070"/>
                  </a:lnTo>
                  <a:lnTo>
                    <a:pt x="152591" y="560737"/>
                  </a:lnTo>
                  <a:lnTo>
                    <a:pt x="150876" y="560261"/>
                  </a:lnTo>
                  <a:lnTo>
                    <a:pt x="148495" y="566452"/>
                  </a:lnTo>
                  <a:lnTo>
                    <a:pt x="145733" y="565785"/>
                  </a:lnTo>
                  <a:lnTo>
                    <a:pt x="141922" y="575596"/>
                  </a:lnTo>
                  <a:lnTo>
                    <a:pt x="136303" y="577691"/>
                  </a:lnTo>
                  <a:lnTo>
                    <a:pt x="133159" y="584740"/>
                  </a:lnTo>
                  <a:lnTo>
                    <a:pt x="121444" y="585502"/>
                  </a:lnTo>
                  <a:lnTo>
                    <a:pt x="67151" y="567785"/>
                  </a:lnTo>
                  <a:lnTo>
                    <a:pt x="61341" y="568738"/>
                  </a:lnTo>
                  <a:lnTo>
                    <a:pt x="44863" y="559879"/>
                  </a:lnTo>
                  <a:lnTo>
                    <a:pt x="52102" y="539496"/>
                  </a:lnTo>
                  <a:lnTo>
                    <a:pt x="52578" y="521113"/>
                  </a:lnTo>
                  <a:lnTo>
                    <a:pt x="61912" y="520637"/>
                  </a:lnTo>
                  <a:lnTo>
                    <a:pt x="71818" y="507111"/>
                  </a:lnTo>
                  <a:lnTo>
                    <a:pt x="75152" y="499872"/>
                  </a:lnTo>
                  <a:lnTo>
                    <a:pt x="75629" y="486442"/>
                  </a:lnTo>
                  <a:lnTo>
                    <a:pt x="59245" y="490442"/>
                  </a:lnTo>
                  <a:lnTo>
                    <a:pt x="58198" y="486537"/>
                  </a:lnTo>
                  <a:lnTo>
                    <a:pt x="50292" y="486823"/>
                  </a:lnTo>
                  <a:lnTo>
                    <a:pt x="49530" y="475774"/>
                  </a:lnTo>
                  <a:lnTo>
                    <a:pt x="52197" y="474631"/>
                  </a:lnTo>
                  <a:lnTo>
                    <a:pt x="49816" y="473583"/>
                  </a:lnTo>
                  <a:lnTo>
                    <a:pt x="50959" y="449199"/>
                  </a:lnTo>
                  <a:lnTo>
                    <a:pt x="54673" y="448818"/>
                  </a:lnTo>
                  <a:lnTo>
                    <a:pt x="55912" y="444913"/>
                  </a:lnTo>
                  <a:lnTo>
                    <a:pt x="50387" y="443198"/>
                  </a:lnTo>
                  <a:lnTo>
                    <a:pt x="45053" y="446627"/>
                  </a:lnTo>
                  <a:lnTo>
                    <a:pt x="35338" y="442341"/>
                  </a:lnTo>
                  <a:lnTo>
                    <a:pt x="34480" y="438912"/>
                  </a:lnTo>
                  <a:lnTo>
                    <a:pt x="24098" y="435483"/>
                  </a:lnTo>
                  <a:lnTo>
                    <a:pt x="20574" y="426625"/>
                  </a:lnTo>
                  <a:lnTo>
                    <a:pt x="9525" y="421100"/>
                  </a:lnTo>
                  <a:lnTo>
                    <a:pt x="11335" y="406432"/>
                  </a:lnTo>
                  <a:lnTo>
                    <a:pt x="31528" y="398050"/>
                  </a:lnTo>
                  <a:lnTo>
                    <a:pt x="42100" y="388620"/>
                  </a:lnTo>
                  <a:lnTo>
                    <a:pt x="52768" y="385191"/>
                  </a:lnTo>
                  <a:lnTo>
                    <a:pt x="88487" y="360045"/>
                  </a:lnTo>
                  <a:lnTo>
                    <a:pt x="109156" y="332708"/>
                  </a:lnTo>
                  <a:lnTo>
                    <a:pt x="114967" y="313372"/>
                  </a:lnTo>
                  <a:lnTo>
                    <a:pt x="113062" y="305371"/>
                  </a:lnTo>
                  <a:lnTo>
                    <a:pt x="121063" y="298609"/>
                  </a:lnTo>
                  <a:lnTo>
                    <a:pt x="124396" y="314896"/>
                  </a:lnTo>
                  <a:lnTo>
                    <a:pt x="129921" y="320040"/>
                  </a:lnTo>
                  <a:lnTo>
                    <a:pt x="130492" y="324707"/>
                  </a:lnTo>
                  <a:lnTo>
                    <a:pt x="132779" y="326517"/>
                  </a:lnTo>
                  <a:lnTo>
                    <a:pt x="145161" y="323279"/>
                  </a:lnTo>
                  <a:lnTo>
                    <a:pt x="149733" y="318802"/>
                  </a:lnTo>
                  <a:lnTo>
                    <a:pt x="152495" y="308991"/>
                  </a:lnTo>
                  <a:lnTo>
                    <a:pt x="156210" y="292989"/>
                  </a:lnTo>
                  <a:lnTo>
                    <a:pt x="153924" y="282797"/>
                  </a:lnTo>
                  <a:lnTo>
                    <a:pt x="156972" y="277749"/>
                  </a:lnTo>
                  <a:lnTo>
                    <a:pt x="180499" y="270986"/>
                  </a:lnTo>
                  <a:lnTo>
                    <a:pt x="186404" y="265748"/>
                  </a:lnTo>
                  <a:lnTo>
                    <a:pt x="188785" y="269938"/>
                  </a:lnTo>
                  <a:lnTo>
                    <a:pt x="191357" y="264890"/>
                  </a:lnTo>
                  <a:lnTo>
                    <a:pt x="188690" y="255270"/>
                  </a:lnTo>
                  <a:lnTo>
                    <a:pt x="190595" y="246888"/>
                  </a:lnTo>
                  <a:lnTo>
                    <a:pt x="177546" y="249174"/>
                  </a:lnTo>
                  <a:lnTo>
                    <a:pt x="190119" y="245650"/>
                  </a:lnTo>
                  <a:lnTo>
                    <a:pt x="187833" y="239363"/>
                  </a:lnTo>
                  <a:lnTo>
                    <a:pt x="188690" y="224885"/>
                  </a:lnTo>
                  <a:lnTo>
                    <a:pt x="184690" y="210788"/>
                  </a:lnTo>
                  <a:lnTo>
                    <a:pt x="189262" y="211169"/>
                  </a:lnTo>
                  <a:lnTo>
                    <a:pt x="195453" y="207454"/>
                  </a:lnTo>
                  <a:lnTo>
                    <a:pt x="194977" y="191167"/>
                  </a:lnTo>
                  <a:lnTo>
                    <a:pt x="200120" y="179927"/>
                  </a:lnTo>
                  <a:lnTo>
                    <a:pt x="207550" y="184880"/>
                  </a:lnTo>
                  <a:lnTo>
                    <a:pt x="225552" y="189071"/>
                  </a:lnTo>
                  <a:lnTo>
                    <a:pt x="232410" y="195739"/>
                  </a:lnTo>
                  <a:lnTo>
                    <a:pt x="244697" y="197453"/>
                  </a:lnTo>
                  <a:lnTo>
                    <a:pt x="256889" y="204025"/>
                  </a:lnTo>
                  <a:lnTo>
                    <a:pt x="297180" y="204025"/>
                  </a:lnTo>
                  <a:lnTo>
                    <a:pt x="302228" y="210693"/>
                  </a:lnTo>
                  <a:lnTo>
                    <a:pt x="296513" y="222694"/>
                  </a:lnTo>
                  <a:lnTo>
                    <a:pt x="301942" y="236791"/>
                  </a:lnTo>
                  <a:lnTo>
                    <a:pt x="322231" y="242506"/>
                  </a:lnTo>
                  <a:lnTo>
                    <a:pt x="335947" y="242887"/>
                  </a:lnTo>
                  <a:lnTo>
                    <a:pt x="353854" y="249364"/>
                  </a:lnTo>
                  <a:lnTo>
                    <a:pt x="360807" y="258223"/>
                  </a:lnTo>
                  <a:lnTo>
                    <a:pt x="363283" y="255270"/>
                  </a:lnTo>
                  <a:lnTo>
                    <a:pt x="360140" y="259556"/>
                  </a:lnTo>
                  <a:lnTo>
                    <a:pt x="349091" y="268224"/>
                  </a:lnTo>
                  <a:lnTo>
                    <a:pt x="334613" y="269558"/>
                  </a:lnTo>
                  <a:lnTo>
                    <a:pt x="330803" y="273844"/>
                  </a:lnTo>
                  <a:lnTo>
                    <a:pt x="348901" y="271558"/>
                  </a:lnTo>
                  <a:lnTo>
                    <a:pt x="369570" y="256985"/>
                  </a:lnTo>
                  <a:lnTo>
                    <a:pt x="373666" y="250508"/>
                  </a:lnTo>
                  <a:lnTo>
                    <a:pt x="382714" y="242506"/>
                  </a:lnTo>
                  <a:lnTo>
                    <a:pt x="394335" y="243554"/>
                  </a:lnTo>
                  <a:lnTo>
                    <a:pt x="395002" y="241459"/>
                  </a:lnTo>
                  <a:lnTo>
                    <a:pt x="399479" y="244602"/>
                  </a:lnTo>
                  <a:lnTo>
                    <a:pt x="393763" y="235172"/>
                  </a:lnTo>
                  <a:lnTo>
                    <a:pt x="393192" y="227171"/>
                  </a:lnTo>
                  <a:lnTo>
                    <a:pt x="383000" y="223075"/>
                  </a:lnTo>
                  <a:lnTo>
                    <a:pt x="376237" y="213169"/>
                  </a:lnTo>
                  <a:lnTo>
                    <a:pt x="376523" y="210598"/>
                  </a:lnTo>
                  <a:lnTo>
                    <a:pt x="391763" y="198501"/>
                  </a:lnTo>
                  <a:lnTo>
                    <a:pt x="397383" y="198787"/>
                  </a:lnTo>
                  <a:lnTo>
                    <a:pt x="403955" y="202883"/>
                  </a:lnTo>
                  <a:lnTo>
                    <a:pt x="413385" y="203168"/>
                  </a:lnTo>
                  <a:lnTo>
                    <a:pt x="436912" y="199454"/>
                  </a:lnTo>
                  <a:lnTo>
                    <a:pt x="440912" y="209740"/>
                  </a:lnTo>
                  <a:lnTo>
                    <a:pt x="468154" y="199644"/>
                  </a:lnTo>
                  <a:lnTo>
                    <a:pt x="471583" y="195739"/>
                  </a:lnTo>
                  <a:lnTo>
                    <a:pt x="482155" y="195834"/>
                  </a:lnTo>
                  <a:lnTo>
                    <a:pt x="492157" y="192119"/>
                  </a:lnTo>
                  <a:lnTo>
                    <a:pt x="511112" y="190214"/>
                  </a:lnTo>
                  <a:lnTo>
                    <a:pt x="551593" y="191548"/>
                  </a:lnTo>
                  <a:lnTo>
                    <a:pt x="562166" y="198882"/>
                  </a:lnTo>
                  <a:lnTo>
                    <a:pt x="560356" y="189547"/>
                  </a:lnTo>
                  <a:lnTo>
                    <a:pt x="577596" y="179260"/>
                  </a:lnTo>
                  <a:lnTo>
                    <a:pt x="604456" y="172783"/>
                  </a:lnTo>
                  <a:lnTo>
                    <a:pt x="617982" y="166497"/>
                  </a:lnTo>
                  <a:lnTo>
                    <a:pt x="639794" y="162877"/>
                  </a:lnTo>
                  <a:lnTo>
                    <a:pt x="641033" y="168592"/>
                  </a:lnTo>
                  <a:lnTo>
                    <a:pt x="646271" y="168402"/>
                  </a:lnTo>
                  <a:lnTo>
                    <a:pt x="642271" y="177737"/>
                  </a:lnTo>
                  <a:lnTo>
                    <a:pt x="645604" y="182213"/>
                  </a:lnTo>
                  <a:lnTo>
                    <a:pt x="654463" y="177546"/>
                  </a:lnTo>
                  <a:lnTo>
                    <a:pt x="663702" y="181642"/>
                  </a:lnTo>
                  <a:lnTo>
                    <a:pt x="672179" y="189929"/>
                  </a:lnTo>
                  <a:lnTo>
                    <a:pt x="689038" y="191548"/>
                  </a:lnTo>
                  <a:lnTo>
                    <a:pt x="705993" y="188690"/>
                  </a:lnTo>
                  <a:lnTo>
                    <a:pt x="700278" y="184690"/>
                  </a:lnTo>
                  <a:lnTo>
                    <a:pt x="706755" y="175355"/>
                  </a:lnTo>
                  <a:lnTo>
                    <a:pt x="715804" y="176784"/>
                  </a:lnTo>
                  <a:lnTo>
                    <a:pt x="719138" y="169735"/>
                  </a:lnTo>
                  <a:lnTo>
                    <a:pt x="727329" y="166402"/>
                  </a:lnTo>
                  <a:lnTo>
                    <a:pt x="728948" y="179260"/>
                  </a:lnTo>
                  <a:lnTo>
                    <a:pt x="734949" y="187928"/>
                  </a:lnTo>
                  <a:lnTo>
                    <a:pt x="733996" y="194215"/>
                  </a:lnTo>
                  <a:lnTo>
                    <a:pt x="736854" y="195453"/>
                  </a:lnTo>
                  <a:lnTo>
                    <a:pt x="736283" y="198977"/>
                  </a:lnTo>
                  <a:lnTo>
                    <a:pt x="752761" y="206978"/>
                  </a:lnTo>
                  <a:lnTo>
                    <a:pt x="762000" y="202787"/>
                  </a:lnTo>
                  <a:lnTo>
                    <a:pt x="764572" y="198596"/>
                  </a:lnTo>
                  <a:lnTo>
                    <a:pt x="780097" y="195453"/>
                  </a:lnTo>
                  <a:lnTo>
                    <a:pt x="782574" y="184594"/>
                  </a:lnTo>
                  <a:lnTo>
                    <a:pt x="797338" y="158401"/>
                  </a:lnTo>
                  <a:lnTo>
                    <a:pt x="792194" y="154114"/>
                  </a:lnTo>
                  <a:lnTo>
                    <a:pt x="793528" y="148495"/>
                  </a:lnTo>
                  <a:lnTo>
                    <a:pt x="807148" y="128397"/>
                  </a:lnTo>
                  <a:lnTo>
                    <a:pt x="812483" y="125539"/>
                  </a:lnTo>
                  <a:lnTo>
                    <a:pt x="814578" y="128683"/>
                  </a:lnTo>
                  <a:lnTo>
                    <a:pt x="817054" y="126397"/>
                  </a:lnTo>
                  <a:lnTo>
                    <a:pt x="819245" y="128492"/>
                  </a:lnTo>
                  <a:lnTo>
                    <a:pt x="823246" y="124301"/>
                  </a:lnTo>
                  <a:lnTo>
                    <a:pt x="832104" y="123730"/>
                  </a:lnTo>
                  <a:lnTo>
                    <a:pt x="862679" y="101822"/>
                  </a:lnTo>
                  <a:lnTo>
                    <a:pt x="876014" y="85630"/>
                  </a:lnTo>
                  <a:lnTo>
                    <a:pt x="878872" y="73628"/>
                  </a:lnTo>
                  <a:lnTo>
                    <a:pt x="909828" y="76771"/>
                  </a:lnTo>
                  <a:lnTo>
                    <a:pt x="910400" y="69152"/>
                  </a:lnTo>
                  <a:lnTo>
                    <a:pt x="932974" y="67913"/>
                  </a:lnTo>
                  <a:lnTo>
                    <a:pt x="934021" y="61246"/>
                  </a:lnTo>
                  <a:lnTo>
                    <a:pt x="948500" y="68866"/>
                  </a:lnTo>
                  <a:lnTo>
                    <a:pt x="962882" y="69628"/>
                  </a:lnTo>
                  <a:lnTo>
                    <a:pt x="972788" y="78772"/>
                  </a:lnTo>
                  <a:lnTo>
                    <a:pt x="980408" y="80581"/>
                  </a:lnTo>
                  <a:lnTo>
                    <a:pt x="1004697" y="109633"/>
                  </a:lnTo>
                  <a:lnTo>
                    <a:pt x="1025461" y="110395"/>
                  </a:lnTo>
                  <a:lnTo>
                    <a:pt x="1035653" y="108299"/>
                  </a:lnTo>
                  <a:lnTo>
                    <a:pt x="1050036" y="119062"/>
                  </a:lnTo>
                  <a:lnTo>
                    <a:pt x="1053751" y="117634"/>
                  </a:lnTo>
                  <a:lnTo>
                    <a:pt x="1073277" y="123539"/>
                  </a:lnTo>
                  <a:lnTo>
                    <a:pt x="1083469" y="121063"/>
                  </a:lnTo>
                  <a:lnTo>
                    <a:pt x="1087184" y="122968"/>
                  </a:lnTo>
                  <a:lnTo>
                    <a:pt x="1092136" y="141637"/>
                  </a:lnTo>
                  <a:lnTo>
                    <a:pt x="1123664" y="142304"/>
                  </a:lnTo>
                  <a:lnTo>
                    <a:pt x="1141571" y="146018"/>
                  </a:lnTo>
                  <a:lnTo>
                    <a:pt x="1149191" y="143065"/>
                  </a:lnTo>
                  <a:lnTo>
                    <a:pt x="1166717" y="146399"/>
                  </a:lnTo>
                  <a:lnTo>
                    <a:pt x="1169765" y="128873"/>
                  </a:lnTo>
                  <a:lnTo>
                    <a:pt x="1177861" y="132493"/>
                  </a:lnTo>
                  <a:lnTo>
                    <a:pt x="1182338" y="141256"/>
                  </a:lnTo>
                  <a:lnTo>
                    <a:pt x="1188244" y="134969"/>
                  </a:lnTo>
                  <a:lnTo>
                    <a:pt x="1192340" y="141922"/>
                  </a:lnTo>
                  <a:lnTo>
                    <a:pt x="1198531" y="135922"/>
                  </a:lnTo>
                  <a:lnTo>
                    <a:pt x="1215200" y="137731"/>
                  </a:lnTo>
                  <a:lnTo>
                    <a:pt x="1233487" y="124968"/>
                  </a:lnTo>
                  <a:lnTo>
                    <a:pt x="1262634" y="113824"/>
                  </a:lnTo>
                  <a:lnTo>
                    <a:pt x="1262253" y="101822"/>
                  </a:lnTo>
                  <a:lnTo>
                    <a:pt x="1274159" y="104108"/>
                  </a:lnTo>
                  <a:lnTo>
                    <a:pt x="1312069" y="72866"/>
                  </a:lnTo>
                  <a:lnTo>
                    <a:pt x="1340453" y="38290"/>
                  </a:lnTo>
                  <a:lnTo>
                    <a:pt x="1341692" y="26670"/>
                  </a:lnTo>
                  <a:lnTo>
                    <a:pt x="1343311" y="26956"/>
                  </a:lnTo>
                  <a:lnTo>
                    <a:pt x="1379125" y="32671"/>
                  </a:lnTo>
                  <a:lnTo>
                    <a:pt x="1389317" y="27337"/>
                  </a:lnTo>
                  <a:lnTo>
                    <a:pt x="1396936" y="18097"/>
                  </a:lnTo>
                  <a:lnTo>
                    <a:pt x="1420463" y="18193"/>
                  </a:lnTo>
                  <a:lnTo>
                    <a:pt x="1423797" y="15716"/>
                  </a:lnTo>
                  <a:lnTo>
                    <a:pt x="1427893" y="27718"/>
                  </a:lnTo>
                  <a:lnTo>
                    <a:pt x="1432179" y="27146"/>
                  </a:lnTo>
                  <a:lnTo>
                    <a:pt x="1433893" y="30480"/>
                  </a:lnTo>
                  <a:lnTo>
                    <a:pt x="1435418" y="39338"/>
                  </a:lnTo>
                  <a:lnTo>
                    <a:pt x="1424273" y="37814"/>
                  </a:lnTo>
                  <a:lnTo>
                    <a:pt x="1409986" y="40767"/>
                  </a:lnTo>
                  <a:lnTo>
                    <a:pt x="1407985" y="43624"/>
                  </a:lnTo>
                  <a:lnTo>
                    <a:pt x="1400175" y="39243"/>
                  </a:lnTo>
                  <a:lnTo>
                    <a:pt x="1391888" y="48387"/>
                  </a:lnTo>
                  <a:lnTo>
                    <a:pt x="1389412" y="55912"/>
                  </a:lnTo>
                  <a:lnTo>
                    <a:pt x="1384840" y="57340"/>
                  </a:lnTo>
                  <a:lnTo>
                    <a:pt x="1379220" y="64484"/>
                  </a:lnTo>
                  <a:lnTo>
                    <a:pt x="1390555" y="66199"/>
                  </a:lnTo>
                  <a:lnTo>
                    <a:pt x="1394746" y="64484"/>
                  </a:lnTo>
                  <a:lnTo>
                    <a:pt x="1421320" y="68961"/>
                  </a:lnTo>
                  <a:lnTo>
                    <a:pt x="1448371" y="66008"/>
                  </a:lnTo>
                  <a:lnTo>
                    <a:pt x="1454849" y="67532"/>
                  </a:lnTo>
                  <a:lnTo>
                    <a:pt x="1460659" y="61055"/>
                  </a:lnTo>
                  <a:lnTo>
                    <a:pt x="1468279" y="62960"/>
                  </a:lnTo>
                  <a:lnTo>
                    <a:pt x="1467517" y="55626"/>
                  </a:lnTo>
                  <a:lnTo>
                    <a:pt x="1471993" y="49339"/>
                  </a:lnTo>
                  <a:lnTo>
                    <a:pt x="1488662" y="44767"/>
                  </a:lnTo>
                  <a:lnTo>
                    <a:pt x="1499997" y="45339"/>
                  </a:lnTo>
                  <a:lnTo>
                    <a:pt x="1510665" y="35338"/>
                  </a:lnTo>
                  <a:lnTo>
                    <a:pt x="1513237" y="34862"/>
                  </a:lnTo>
                  <a:lnTo>
                    <a:pt x="1517237" y="39719"/>
                  </a:lnTo>
                  <a:lnTo>
                    <a:pt x="1521619" y="36100"/>
                  </a:lnTo>
                  <a:lnTo>
                    <a:pt x="1523048" y="42862"/>
                  </a:lnTo>
                  <a:lnTo>
                    <a:pt x="1527715" y="43624"/>
                  </a:lnTo>
                  <a:lnTo>
                    <a:pt x="1525334" y="46577"/>
                  </a:lnTo>
                  <a:lnTo>
                    <a:pt x="1528191" y="46768"/>
                  </a:lnTo>
                  <a:lnTo>
                    <a:pt x="1530382" y="43243"/>
                  </a:lnTo>
                  <a:lnTo>
                    <a:pt x="1540097" y="50578"/>
                  </a:lnTo>
                  <a:lnTo>
                    <a:pt x="1540764" y="47530"/>
                  </a:lnTo>
                  <a:lnTo>
                    <a:pt x="1527239" y="36195"/>
                  </a:lnTo>
                  <a:lnTo>
                    <a:pt x="1526095" y="29527"/>
                  </a:lnTo>
                  <a:lnTo>
                    <a:pt x="1528096" y="26194"/>
                  </a:lnTo>
                  <a:lnTo>
                    <a:pt x="1537335" y="23622"/>
                  </a:lnTo>
                  <a:lnTo>
                    <a:pt x="1536859" y="18097"/>
                  </a:lnTo>
                  <a:lnTo>
                    <a:pt x="1541621" y="13335"/>
                  </a:lnTo>
                  <a:lnTo>
                    <a:pt x="1549336" y="11811"/>
                  </a:lnTo>
                  <a:lnTo>
                    <a:pt x="1554861" y="20193"/>
                  </a:lnTo>
                  <a:lnTo>
                    <a:pt x="1557242" y="18002"/>
                  </a:lnTo>
                  <a:lnTo>
                    <a:pt x="1558576" y="20002"/>
                  </a:lnTo>
                  <a:lnTo>
                    <a:pt x="1567243" y="12478"/>
                  </a:lnTo>
                  <a:lnTo>
                    <a:pt x="1567529" y="9525"/>
                  </a:lnTo>
                  <a:lnTo>
                    <a:pt x="1595723" y="13335"/>
                  </a:lnTo>
                  <a:lnTo>
                    <a:pt x="1615154" y="23812"/>
                  </a:lnTo>
                  <a:lnTo>
                    <a:pt x="1614202" y="25813"/>
                  </a:lnTo>
                  <a:lnTo>
                    <a:pt x="1622298" y="28956"/>
                  </a:lnTo>
                  <a:lnTo>
                    <a:pt x="1623536" y="26765"/>
                  </a:lnTo>
                  <a:lnTo>
                    <a:pt x="1623632" y="29051"/>
                  </a:lnTo>
                  <a:lnTo>
                    <a:pt x="1632680" y="31242"/>
                  </a:lnTo>
                  <a:lnTo>
                    <a:pt x="1632966" y="35052"/>
                  </a:lnTo>
                  <a:lnTo>
                    <a:pt x="1637919" y="33814"/>
                  </a:lnTo>
                  <a:lnTo>
                    <a:pt x="1645634" y="39433"/>
                  </a:lnTo>
                  <a:lnTo>
                    <a:pt x="1652111" y="40481"/>
                  </a:lnTo>
                  <a:lnTo>
                    <a:pt x="1664208" y="48958"/>
                  </a:lnTo>
                  <a:lnTo>
                    <a:pt x="1662112" y="53245"/>
                  </a:lnTo>
                  <a:lnTo>
                    <a:pt x="1664779" y="54769"/>
                  </a:lnTo>
                  <a:lnTo>
                    <a:pt x="1671828" y="50101"/>
                  </a:lnTo>
                  <a:lnTo>
                    <a:pt x="1682020" y="50863"/>
                  </a:lnTo>
                  <a:lnTo>
                    <a:pt x="1684401" y="51721"/>
                  </a:lnTo>
                  <a:lnTo>
                    <a:pt x="1682020" y="61246"/>
                  </a:lnTo>
                  <a:lnTo>
                    <a:pt x="1707261" y="65722"/>
                  </a:lnTo>
                  <a:lnTo>
                    <a:pt x="1714691" y="71056"/>
                  </a:lnTo>
                  <a:lnTo>
                    <a:pt x="1720025" y="65818"/>
                  </a:lnTo>
                  <a:lnTo>
                    <a:pt x="1722596" y="67151"/>
                  </a:lnTo>
                  <a:lnTo>
                    <a:pt x="1725359" y="72199"/>
                  </a:lnTo>
                  <a:lnTo>
                    <a:pt x="1724311" y="77629"/>
                  </a:lnTo>
                  <a:lnTo>
                    <a:pt x="1717929" y="83629"/>
                  </a:lnTo>
                  <a:lnTo>
                    <a:pt x="1720120" y="86392"/>
                  </a:lnTo>
                  <a:lnTo>
                    <a:pt x="1731550" y="76486"/>
                  </a:lnTo>
                  <a:lnTo>
                    <a:pt x="1737741" y="79915"/>
                  </a:lnTo>
                  <a:lnTo>
                    <a:pt x="1744599" y="76962"/>
                  </a:lnTo>
                  <a:lnTo>
                    <a:pt x="1745551" y="74009"/>
                  </a:lnTo>
                  <a:lnTo>
                    <a:pt x="1749076" y="75152"/>
                  </a:lnTo>
                  <a:lnTo>
                    <a:pt x="1752791" y="92107"/>
                  </a:lnTo>
                  <a:lnTo>
                    <a:pt x="1747076" y="98965"/>
                  </a:lnTo>
                  <a:lnTo>
                    <a:pt x="1748314" y="100870"/>
                  </a:lnTo>
                  <a:lnTo>
                    <a:pt x="1761839" y="97536"/>
                  </a:lnTo>
                  <a:lnTo>
                    <a:pt x="1763173" y="114586"/>
                  </a:lnTo>
                  <a:lnTo>
                    <a:pt x="1772412" y="105156"/>
                  </a:lnTo>
                  <a:lnTo>
                    <a:pt x="1788890" y="111633"/>
                  </a:lnTo>
                  <a:lnTo>
                    <a:pt x="1788033" y="119443"/>
                  </a:lnTo>
                  <a:lnTo>
                    <a:pt x="1808702" y="113919"/>
                  </a:lnTo>
                  <a:lnTo>
                    <a:pt x="1818037" y="116014"/>
                  </a:lnTo>
                  <a:lnTo>
                    <a:pt x="1821180" y="123920"/>
                  </a:lnTo>
                  <a:lnTo>
                    <a:pt x="1833943" y="117348"/>
                  </a:lnTo>
                  <a:lnTo>
                    <a:pt x="1843564" y="118777"/>
                  </a:lnTo>
                  <a:lnTo>
                    <a:pt x="1846612" y="114967"/>
                  </a:lnTo>
                  <a:lnTo>
                    <a:pt x="1871662" y="108966"/>
                  </a:lnTo>
                  <a:lnTo>
                    <a:pt x="1871186" y="102584"/>
                  </a:lnTo>
                  <a:lnTo>
                    <a:pt x="1873472" y="102394"/>
                  </a:lnTo>
                  <a:lnTo>
                    <a:pt x="1903285" y="103441"/>
                  </a:lnTo>
                  <a:lnTo>
                    <a:pt x="1903571" y="116205"/>
                  </a:lnTo>
                  <a:lnTo>
                    <a:pt x="1925288" y="116110"/>
                  </a:lnTo>
                  <a:lnTo>
                    <a:pt x="1927384" y="115443"/>
                  </a:lnTo>
                  <a:lnTo>
                    <a:pt x="1929575" y="103060"/>
                  </a:lnTo>
                  <a:lnTo>
                    <a:pt x="1936337" y="104775"/>
                  </a:lnTo>
                  <a:lnTo>
                    <a:pt x="1939766" y="93726"/>
                  </a:lnTo>
                  <a:lnTo>
                    <a:pt x="1953387" y="102108"/>
                  </a:lnTo>
                  <a:lnTo>
                    <a:pt x="1954816" y="96679"/>
                  </a:lnTo>
                  <a:lnTo>
                    <a:pt x="1969294" y="97822"/>
                  </a:lnTo>
                  <a:lnTo>
                    <a:pt x="1968722" y="94107"/>
                  </a:lnTo>
                  <a:lnTo>
                    <a:pt x="1975485" y="92869"/>
                  </a:lnTo>
                  <a:lnTo>
                    <a:pt x="1973485" y="75438"/>
                  </a:lnTo>
                  <a:lnTo>
                    <a:pt x="2011680" y="67913"/>
                  </a:lnTo>
                  <a:lnTo>
                    <a:pt x="2020348" y="75057"/>
                  </a:lnTo>
                  <a:lnTo>
                    <a:pt x="2024825" y="85535"/>
                  </a:lnTo>
                  <a:lnTo>
                    <a:pt x="2032730" y="88392"/>
                  </a:lnTo>
                  <a:lnTo>
                    <a:pt x="2030349" y="101537"/>
                  </a:lnTo>
                  <a:lnTo>
                    <a:pt x="2049780" y="102679"/>
                  </a:lnTo>
                  <a:lnTo>
                    <a:pt x="2078831" y="99822"/>
                  </a:lnTo>
                  <a:lnTo>
                    <a:pt x="2074735" y="132588"/>
                  </a:lnTo>
                  <a:lnTo>
                    <a:pt x="2069687" y="136588"/>
                  </a:lnTo>
                  <a:lnTo>
                    <a:pt x="2081498" y="144304"/>
                  </a:lnTo>
                  <a:lnTo>
                    <a:pt x="2091404" y="120396"/>
                  </a:lnTo>
                  <a:lnTo>
                    <a:pt x="2149983" y="117634"/>
                  </a:lnTo>
                  <a:lnTo>
                    <a:pt x="2152269" y="100203"/>
                  </a:lnTo>
                  <a:lnTo>
                    <a:pt x="2176844" y="111538"/>
                  </a:lnTo>
                  <a:lnTo>
                    <a:pt x="2230469" y="92012"/>
                  </a:lnTo>
                  <a:lnTo>
                    <a:pt x="2236756" y="90583"/>
                  </a:lnTo>
                  <a:lnTo>
                    <a:pt x="2237994" y="93440"/>
                  </a:lnTo>
                  <a:lnTo>
                    <a:pt x="2246567" y="90392"/>
                  </a:lnTo>
                  <a:lnTo>
                    <a:pt x="2269236" y="79248"/>
                  </a:lnTo>
                  <a:lnTo>
                    <a:pt x="2276189" y="72485"/>
                  </a:lnTo>
                  <a:lnTo>
                    <a:pt x="2298954" y="116110"/>
                  </a:lnTo>
                  <a:lnTo>
                    <a:pt x="2305336" y="158210"/>
                  </a:lnTo>
                  <a:lnTo>
                    <a:pt x="2314766" y="161068"/>
                  </a:lnTo>
                  <a:lnTo>
                    <a:pt x="2331053" y="148495"/>
                  </a:lnTo>
                  <a:lnTo>
                    <a:pt x="2338007" y="161925"/>
                  </a:lnTo>
                  <a:lnTo>
                    <a:pt x="2337149" y="168307"/>
                  </a:lnTo>
                  <a:lnTo>
                    <a:pt x="2351627" y="182023"/>
                  </a:lnTo>
                  <a:lnTo>
                    <a:pt x="2358485" y="166402"/>
                  </a:lnTo>
                  <a:lnTo>
                    <a:pt x="2359057" y="168307"/>
                  </a:lnTo>
                  <a:lnTo>
                    <a:pt x="2376297" y="157639"/>
                  </a:lnTo>
                  <a:lnTo>
                    <a:pt x="2382965" y="182213"/>
                  </a:lnTo>
                  <a:lnTo>
                    <a:pt x="2389156" y="190405"/>
                  </a:lnTo>
                  <a:lnTo>
                    <a:pt x="2389918" y="186214"/>
                  </a:lnTo>
                  <a:lnTo>
                    <a:pt x="2399919" y="187357"/>
                  </a:lnTo>
                  <a:lnTo>
                    <a:pt x="2398776" y="176879"/>
                  </a:lnTo>
                  <a:lnTo>
                    <a:pt x="2408396" y="166211"/>
                  </a:lnTo>
                  <a:lnTo>
                    <a:pt x="2412397" y="177451"/>
                  </a:lnTo>
                  <a:lnTo>
                    <a:pt x="2418588" y="177927"/>
                  </a:lnTo>
                  <a:lnTo>
                    <a:pt x="2420017" y="173831"/>
                  </a:lnTo>
                  <a:lnTo>
                    <a:pt x="2434019" y="176022"/>
                  </a:lnTo>
                  <a:lnTo>
                    <a:pt x="2438876" y="169069"/>
                  </a:lnTo>
                  <a:lnTo>
                    <a:pt x="2460403" y="177927"/>
                  </a:lnTo>
                  <a:lnTo>
                    <a:pt x="2475928" y="180594"/>
                  </a:lnTo>
                  <a:lnTo>
                    <a:pt x="2477929" y="192310"/>
                  </a:lnTo>
                  <a:lnTo>
                    <a:pt x="2486025" y="192595"/>
                  </a:lnTo>
                  <a:lnTo>
                    <a:pt x="2488883" y="209740"/>
                  </a:lnTo>
                  <a:lnTo>
                    <a:pt x="2482882" y="228505"/>
                  </a:lnTo>
                  <a:lnTo>
                    <a:pt x="2471261" y="230219"/>
                  </a:lnTo>
                  <a:lnTo>
                    <a:pt x="2468785" y="239173"/>
                  </a:lnTo>
                  <a:lnTo>
                    <a:pt x="2471642" y="246221"/>
                  </a:lnTo>
                  <a:lnTo>
                    <a:pt x="2468023" y="251746"/>
                  </a:lnTo>
                  <a:lnTo>
                    <a:pt x="2473261" y="259556"/>
                  </a:lnTo>
                  <a:lnTo>
                    <a:pt x="2477357" y="260318"/>
                  </a:lnTo>
                  <a:lnTo>
                    <a:pt x="2473643" y="280987"/>
                  </a:lnTo>
                  <a:lnTo>
                    <a:pt x="2475071" y="285179"/>
                  </a:lnTo>
                  <a:lnTo>
                    <a:pt x="2479262" y="285655"/>
                  </a:lnTo>
                  <a:lnTo>
                    <a:pt x="2481739" y="292227"/>
                  </a:lnTo>
                  <a:lnTo>
                    <a:pt x="2478500" y="309562"/>
                  </a:lnTo>
                  <a:lnTo>
                    <a:pt x="2483644" y="309467"/>
                  </a:lnTo>
                  <a:lnTo>
                    <a:pt x="2490787" y="330137"/>
                  </a:lnTo>
                  <a:lnTo>
                    <a:pt x="2501836" y="329755"/>
                  </a:lnTo>
                  <a:lnTo>
                    <a:pt x="2498027" y="342614"/>
                  </a:lnTo>
                  <a:lnTo>
                    <a:pt x="2500979" y="345758"/>
                  </a:lnTo>
                  <a:lnTo>
                    <a:pt x="2498027" y="349567"/>
                  </a:lnTo>
                  <a:lnTo>
                    <a:pt x="2516981" y="360807"/>
                  </a:lnTo>
                  <a:lnTo>
                    <a:pt x="2513838" y="366332"/>
                  </a:lnTo>
                  <a:lnTo>
                    <a:pt x="2522792" y="369379"/>
                  </a:lnTo>
                  <a:lnTo>
                    <a:pt x="2530411" y="364141"/>
                  </a:lnTo>
                  <a:lnTo>
                    <a:pt x="2532793" y="357950"/>
                  </a:lnTo>
                  <a:lnTo>
                    <a:pt x="2564606" y="358521"/>
                  </a:lnTo>
                  <a:lnTo>
                    <a:pt x="2578036" y="356045"/>
                  </a:lnTo>
                  <a:lnTo>
                    <a:pt x="2577656" y="368617"/>
                  </a:lnTo>
                  <a:lnTo>
                    <a:pt x="2571464" y="384143"/>
                  </a:lnTo>
                  <a:lnTo>
                    <a:pt x="2554891" y="385096"/>
                  </a:lnTo>
                  <a:lnTo>
                    <a:pt x="2550700" y="402908"/>
                  </a:lnTo>
                  <a:lnTo>
                    <a:pt x="2565464" y="410623"/>
                  </a:lnTo>
                  <a:lnTo>
                    <a:pt x="2580608" y="424148"/>
                  </a:lnTo>
                  <a:lnTo>
                    <a:pt x="2572607" y="427196"/>
                  </a:lnTo>
                  <a:lnTo>
                    <a:pt x="2582704" y="439483"/>
                  </a:lnTo>
                  <a:lnTo>
                    <a:pt x="2596515" y="445675"/>
                  </a:lnTo>
                  <a:lnTo>
                    <a:pt x="2594896" y="451485"/>
                  </a:lnTo>
                  <a:lnTo>
                    <a:pt x="2602802" y="458153"/>
                  </a:lnTo>
                  <a:lnTo>
                    <a:pt x="2622709" y="462343"/>
                  </a:lnTo>
                  <a:lnTo>
                    <a:pt x="2631853" y="469678"/>
                  </a:lnTo>
                  <a:lnTo>
                    <a:pt x="2629662" y="486251"/>
                  </a:lnTo>
                  <a:lnTo>
                    <a:pt x="2640806" y="477298"/>
                  </a:lnTo>
                  <a:lnTo>
                    <a:pt x="2644807" y="481012"/>
                  </a:lnTo>
                  <a:lnTo>
                    <a:pt x="2642330" y="482917"/>
                  </a:lnTo>
                  <a:lnTo>
                    <a:pt x="2685098" y="515969"/>
                  </a:lnTo>
                  <a:lnTo>
                    <a:pt x="2710529" y="543401"/>
                  </a:lnTo>
                  <a:lnTo>
                    <a:pt x="2712339" y="555022"/>
                  </a:lnTo>
                  <a:lnTo>
                    <a:pt x="2702909" y="544449"/>
                  </a:lnTo>
                  <a:lnTo>
                    <a:pt x="2707767" y="559117"/>
                  </a:lnTo>
                  <a:lnTo>
                    <a:pt x="2692622" y="588359"/>
                  </a:lnTo>
                  <a:lnTo>
                    <a:pt x="2677287" y="579120"/>
                  </a:lnTo>
                  <a:lnTo>
                    <a:pt x="2670143" y="564166"/>
                  </a:lnTo>
                  <a:lnTo>
                    <a:pt x="2655951" y="597789"/>
                  </a:lnTo>
                  <a:lnTo>
                    <a:pt x="2656142" y="613124"/>
                  </a:lnTo>
                  <a:lnTo>
                    <a:pt x="2651760" y="620173"/>
                  </a:lnTo>
                  <a:lnTo>
                    <a:pt x="2656046" y="628555"/>
                  </a:lnTo>
                  <a:lnTo>
                    <a:pt x="2649093" y="622363"/>
                  </a:lnTo>
                  <a:lnTo>
                    <a:pt x="2660999" y="636937"/>
                  </a:lnTo>
                  <a:lnTo>
                    <a:pt x="2636520" y="664559"/>
                  </a:lnTo>
                  <a:lnTo>
                    <a:pt x="2622233" y="655511"/>
                  </a:lnTo>
                  <a:lnTo>
                    <a:pt x="2610326" y="675894"/>
                  </a:lnTo>
                  <a:lnTo>
                    <a:pt x="2622614" y="683609"/>
                  </a:lnTo>
                  <a:lnTo>
                    <a:pt x="2616136" y="697801"/>
                  </a:lnTo>
                  <a:lnTo>
                    <a:pt x="2618327" y="699040"/>
                  </a:lnTo>
                  <a:lnTo>
                    <a:pt x="2610993" y="711708"/>
                  </a:lnTo>
                  <a:lnTo>
                    <a:pt x="2608136" y="709993"/>
                  </a:lnTo>
                  <a:lnTo>
                    <a:pt x="2599277" y="724948"/>
                  </a:lnTo>
                  <a:lnTo>
                    <a:pt x="2602325" y="726758"/>
                  </a:lnTo>
                  <a:lnTo>
                    <a:pt x="2593848" y="739616"/>
                  </a:lnTo>
                  <a:lnTo>
                    <a:pt x="2587276" y="737330"/>
                  </a:lnTo>
                  <a:lnTo>
                    <a:pt x="2588324" y="733996"/>
                  </a:lnTo>
                  <a:lnTo>
                    <a:pt x="2583370" y="732663"/>
                  </a:lnTo>
                  <a:lnTo>
                    <a:pt x="2579179" y="735901"/>
                  </a:lnTo>
                  <a:lnTo>
                    <a:pt x="2563463" y="769906"/>
                  </a:lnTo>
                  <a:lnTo>
                    <a:pt x="2568035" y="774954"/>
                  </a:lnTo>
                  <a:lnTo>
                    <a:pt x="2550604" y="791623"/>
                  </a:lnTo>
                  <a:lnTo>
                    <a:pt x="2545747" y="802005"/>
                  </a:lnTo>
                  <a:lnTo>
                    <a:pt x="2537746" y="808482"/>
                  </a:lnTo>
                  <a:lnTo>
                    <a:pt x="2522411" y="813149"/>
                  </a:lnTo>
                  <a:lnTo>
                    <a:pt x="2513076" y="819150"/>
                  </a:lnTo>
                  <a:lnTo>
                    <a:pt x="2520315" y="792289"/>
                  </a:lnTo>
                  <a:lnTo>
                    <a:pt x="2478215" y="786955"/>
                  </a:lnTo>
                  <a:lnTo>
                    <a:pt x="2476786" y="779621"/>
                  </a:lnTo>
                  <a:lnTo>
                    <a:pt x="2481262" y="776859"/>
                  </a:lnTo>
                  <a:lnTo>
                    <a:pt x="2486978" y="765715"/>
                  </a:lnTo>
                  <a:lnTo>
                    <a:pt x="2489645" y="750094"/>
                  </a:lnTo>
                  <a:lnTo>
                    <a:pt x="2468785" y="755713"/>
                  </a:lnTo>
                  <a:lnTo>
                    <a:pt x="2463356" y="752380"/>
                  </a:lnTo>
                  <a:lnTo>
                    <a:pt x="2464499" y="747046"/>
                  </a:lnTo>
                  <a:lnTo>
                    <a:pt x="2458974" y="736949"/>
                  </a:lnTo>
                  <a:lnTo>
                    <a:pt x="2454116" y="742093"/>
                  </a:lnTo>
                  <a:lnTo>
                    <a:pt x="2452307" y="738188"/>
                  </a:lnTo>
                  <a:lnTo>
                    <a:pt x="2448401" y="743045"/>
                  </a:lnTo>
                  <a:lnTo>
                    <a:pt x="2440400" y="743236"/>
                  </a:lnTo>
                  <a:lnTo>
                    <a:pt x="2439638" y="740664"/>
                  </a:lnTo>
                  <a:lnTo>
                    <a:pt x="2434304" y="742093"/>
                  </a:lnTo>
                  <a:lnTo>
                    <a:pt x="2428303" y="738664"/>
                  </a:lnTo>
                  <a:lnTo>
                    <a:pt x="2419255" y="739902"/>
                  </a:lnTo>
                  <a:lnTo>
                    <a:pt x="2406968" y="729805"/>
                  </a:lnTo>
                  <a:lnTo>
                    <a:pt x="2407253" y="734187"/>
                  </a:lnTo>
                  <a:lnTo>
                    <a:pt x="2397538" y="736949"/>
                  </a:lnTo>
                  <a:lnTo>
                    <a:pt x="2393252" y="742569"/>
                  </a:lnTo>
                  <a:lnTo>
                    <a:pt x="2380202" y="733139"/>
                  </a:lnTo>
                  <a:lnTo>
                    <a:pt x="2377631" y="729520"/>
                  </a:lnTo>
                  <a:lnTo>
                    <a:pt x="2393252" y="722186"/>
                  </a:lnTo>
                  <a:lnTo>
                    <a:pt x="2400395" y="713327"/>
                  </a:lnTo>
                  <a:lnTo>
                    <a:pt x="2402015" y="698278"/>
                  </a:lnTo>
                  <a:lnTo>
                    <a:pt x="2400205" y="689515"/>
                  </a:lnTo>
                  <a:lnTo>
                    <a:pt x="2380393" y="689324"/>
                  </a:lnTo>
                  <a:lnTo>
                    <a:pt x="2381250" y="682752"/>
                  </a:lnTo>
                  <a:lnTo>
                    <a:pt x="2378202" y="680752"/>
                  </a:lnTo>
                  <a:lnTo>
                    <a:pt x="2379726" y="665321"/>
                  </a:lnTo>
                  <a:lnTo>
                    <a:pt x="2366296" y="660749"/>
                  </a:lnTo>
                  <a:lnTo>
                    <a:pt x="2355056" y="661130"/>
                  </a:lnTo>
                  <a:lnTo>
                    <a:pt x="2337340" y="670655"/>
                  </a:lnTo>
                  <a:lnTo>
                    <a:pt x="2328958" y="660559"/>
                  </a:lnTo>
                  <a:lnTo>
                    <a:pt x="2321624" y="664750"/>
                  </a:lnTo>
                  <a:lnTo>
                    <a:pt x="2303050" y="637794"/>
                  </a:lnTo>
                  <a:lnTo>
                    <a:pt x="2307908" y="628936"/>
                  </a:lnTo>
                  <a:lnTo>
                    <a:pt x="2329244" y="622363"/>
                  </a:lnTo>
                  <a:lnTo>
                    <a:pt x="2337245" y="616553"/>
                  </a:lnTo>
                  <a:lnTo>
                    <a:pt x="2340769" y="609600"/>
                  </a:lnTo>
                  <a:lnTo>
                    <a:pt x="2336483" y="600646"/>
                  </a:lnTo>
                  <a:lnTo>
                    <a:pt x="2328958" y="601409"/>
                  </a:lnTo>
                  <a:lnTo>
                    <a:pt x="2324005" y="594360"/>
                  </a:lnTo>
                  <a:lnTo>
                    <a:pt x="2307812" y="600361"/>
                  </a:lnTo>
                  <a:lnTo>
                    <a:pt x="2292096" y="583787"/>
                  </a:lnTo>
                  <a:lnTo>
                    <a:pt x="2277999" y="596646"/>
                  </a:lnTo>
                  <a:lnTo>
                    <a:pt x="2270951" y="599408"/>
                  </a:lnTo>
                  <a:lnTo>
                    <a:pt x="2263807" y="612838"/>
                  </a:lnTo>
                  <a:lnTo>
                    <a:pt x="2256187" y="618649"/>
                  </a:lnTo>
                  <a:lnTo>
                    <a:pt x="2255329" y="621030"/>
                  </a:lnTo>
                  <a:lnTo>
                    <a:pt x="2264759" y="631412"/>
                  </a:lnTo>
                  <a:lnTo>
                    <a:pt x="2266378" y="640080"/>
                  </a:lnTo>
                  <a:lnTo>
                    <a:pt x="2274094" y="649319"/>
                  </a:lnTo>
                  <a:lnTo>
                    <a:pt x="2274856" y="664274"/>
                  </a:lnTo>
                  <a:lnTo>
                    <a:pt x="2258854" y="665607"/>
                  </a:lnTo>
                  <a:lnTo>
                    <a:pt x="2251805" y="669703"/>
                  </a:lnTo>
                  <a:lnTo>
                    <a:pt x="2251996" y="675037"/>
                  </a:lnTo>
                  <a:lnTo>
                    <a:pt x="2262854" y="680275"/>
                  </a:lnTo>
                  <a:lnTo>
                    <a:pt x="2269331" y="677894"/>
                  </a:lnTo>
                  <a:lnTo>
                    <a:pt x="2270855" y="682942"/>
                  </a:lnTo>
                  <a:lnTo>
                    <a:pt x="2285428" y="678751"/>
                  </a:lnTo>
                  <a:lnTo>
                    <a:pt x="2292668" y="665988"/>
                  </a:lnTo>
                  <a:lnTo>
                    <a:pt x="2298668" y="667036"/>
                  </a:lnTo>
                  <a:lnTo>
                    <a:pt x="2294001" y="678275"/>
                  </a:lnTo>
                  <a:lnTo>
                    <a:pt x="2302478" y="678751"/>
                  </a:lnTo>
                  <a:lnTo>
                    <a:pt x="2313718" y="674751"/>
                  </a:lnTo>
                  <a:lnTo>
                    <a:pt x="2306479" y="695516"/>
                  </a:lnTo>
                  <a:lnTo>
                    <a:pt x="2311527" y="707136"/>
                  </a:lnTo>
                  <a:lnTo>
                    <a:pt x="2305050" y="725043"/>
                  </a:lnTo>
                  <a:lnTo>
                    <a:pt x="2294287" y="734949"/>
                  </a:lnTo>
                  <a:lnTo>
                    <a:pt x="2281333" y="760857"/>
                  </a:lnTo>
                  <a:lnTo>
                    <a:pt x="2260759" y="773430"/>
                  </a:lnTo>
                  <a:lnTo>
                    <a:pt x="2249615" y="792194"/>
                  </a:lnTo>
                  <a:lnTo>
                    <a:pt x="2242757" y="795338"/>
                  </a:lnTo>
                  <a:lnTo>
                    <a:pt x="2229517" y="795433"/>
                  </a:lnTo>
                  <a:lnTo>
                    <a:pt x="2212848" y="788003"/>
                  </a:lnTo>
                  <a:lnTo>
                    <a:pt x="2195322" y="769334"/>
                  </a:lnTo>
                  <a:lnTo>
                    <a:pt x="2188750" y="769334"/>
                  </a:lnTo>
                  <a:lnTo>
                    <a:pt x="2179606" y="765048"/>
                  </a:lnTo>
                  <a:lnTo>
                    <a:pt x="2184273" y="757142"/>
                  </a:lnTo>
                  <a:lnTo>
                    <a:pt x="2151888" y="737997"/>
                  </a:lnTo>
                  <a:lnTo>
                    <a:pt x="2146935" y="727996"/>
                  </a:lnTo>
                  <a:lnTo>
                    <a:pt x="2140363" y="725996"/>
                  </a:lnTo>
                  <a:lnTo>
                    <a:pt x="2139029" y="722376"/>
                  </a:lnTo>
                  <a:lnTo>
                    <a:pt x="2128933" y="721233"/>
                  </a:lnTo>
                  <a:lnTo>
                    <a:pt x="2127504" y="713232"/>
                  </a:lnTo>
                  <a:lnTo>
                    <a:pt x="2118265" y="709327"/>
                  </a:lnTo>
                  <a:lnTo>
                    <a:pt x="2108264" y="727710"/>
                  </a:lnTo>
                  <a:lnTo>
                    <a:pt x="2117789" y="742283"/>
                  </a:lnTo>
                  <a:lnTo>
                    <a:pt x="2111978" y="744284"/>
                  </a:lnTo>
                  <a:lnTo>
                    <a:pt x="2105120" y="741997"/>
                  </a:lnTo>
                  <a:lnTo>
                    <a:pt x="2100072" y="747046"/>
                  </a:lnTo>
                  <a:lnTo>
                    <a:pt x="2107787" y="752380"/>
                  </a:lnTo>
                  <a:lnTo>
                    <a:pt x="2083213" y="785622"/>
                  </a:lnTo>
                  <a:lnTo>
                    <a:pt x="2088070" y="792766"/>
                  </a:lnTo>
                  <a:lnTo>
                    <a:pt x="2083213" y="800671"/>
                  </a:lnTo>
                  <a:lnTo>
                    <a:pt x="2074831" y="800576"/>
                  </a:lnTo>
                  <a:lnTo>
                    <a:pt x="2057591" y="790099"/>
                  </a:lnTo>
                  <a:lnTo>
                    <a:pt x="2039207" y="822103"/>
                  </a:lnTo>
                  <a:lnTo>
                    <a:pt x="2026539" y="820769"/>
                  </a:lnTo>
                  <a:lnTo>
                    <a:pt x="2024253" y="843058"/>
                  </a:lnTo>
                  <a:lnTo>
                    <a:pt x="2003108" y="838391"/>
                  </a:lnTo>
                  <a:lnTo>
                    <a:pt x="2007394" y="817054"/>
                  </a:lnTo>
                  <a:lnTo>
                    <a:pt x="1933861" y="794671"/>
                  </a:lnTo>
                  <a:lnTo>
                    <a:pt x="1932813" y="799433"/>
                  </a:lnTo>
                  <a:lnTo>
                    <a:pt x="1924145" y="797528"/>
                  </a:lnTo>
                  <a:lnTo>
                    <a:pt x="1927098" y="786765"/>
                  </a:lnTo>
                  <a:lnTo>
                    <a:pt x="1879568" y="772668"/>
                  </a:lnTo>
                  <a:lnTo>
                    <a:pt x="1881759" y="768667"/>
                  </a:lnTo>
                  <a:lnTo>
                    <a:pt x="1866424" y="761714"/>
                  </a:lnTo>
                  <a:lnTo>
                    <a:pt x="1869091" y="755047"/>
                  </a:lnTo>
                  <a:lnTo>
                    <a:pt x="1866138" y="754094"/>
                  </a:lnTo>
                  <a:lnTo>
                    <a:pt x="1860899" y="766572"/>
                  </a:lnTo>
                  <a:lnTo>
                    <a:pt x="1850708" y="760190"/>
                  </a:lnTo>
                  <a:lnTo>
                    <a:pt x="1832801" y="753999"/>
                  </a:lnTo>
                  <a:lnTo>
                    <a:pt x="1838134" y="741140"/>
                  </a:lnTo>
                  <a:lnTo>
                    <a:pt x="1835372" y="738473"/>
                  </a:lnTo>
                  <a:lnTo>
                    <a:pt x="1842516" y="734663"/>
                  </a:lnTo>
                  <a:lnTo>
                    <a:pt x="1840040" y="726091"/>
                  </a:lnTo>
                  <a:lnTo>
                    <a:pt x="1848517" y="728377"/>
                  </a:lnTo>
                  <a:lnTo>
                    <a:pt x="1851660" y="719042"/>
                  </a:lnTo>
                  <a:lnTo>
                    <a:pt x="1848421" y="714851"/>
                  </a:lnTo>
                  <a:lnTo>
                    <a:pt x="1855089" y="712946"/>
                  </a:lnTo>
                  <a:lnTo>
                    <a:pt x="1857184" y="710660"/>
                  </a:lnTo>
                  <a:lnTo>
                    <a:pt x="1855089" y="709136"/>
                  </a:lnTo>
                  <a:lnTo>
                    <a:pt x="1858613" y="707041"/>
                  </a:lnTo>
                  <a:lnTo>
                    <a:pt x="1856708" y="703517"/>
                  </a:lnTo>
                  <a:lnTo>
                    <a:pt x="1863852" y="673703"/>
                  </a:lnTo>
                  <a:lnTo>
                    <a:pt x="1860709" y="674561"/>
                  </a:lnTo>
                  <a:lnTo>
                    <a:pt x="1840801" y="649034"/>
                  </a:lnTo>
                  <a:lnTo>
                    <a:pt x="1840516" y="645700"/>
                  </a:lnTo>
                  <a:lnTo>
                    <a:pt x="1844993" y="641223"/>
                  </a:lnTo>
                  <a:lnTo>
                    <a:pt x="1851851" y="646367"/>
                  </a:lnTo>
                  <a:lnTo>
                    <a:pt x="1849279" y="643509"/>
                  </a:lnTo>
                  <a:lnTo>
                    <a:pt x="1847564" y="631698"/>
                  </a:lnTo>
                  <a:lnTo>
                    <a:pt x="1840325" y="629031"/>
                  </a:lnTo>
                  <a:lnTo>
                    <a:pt x="1841468" y="626459"/>
                  </a:lnTo>
                  <a:lnTo>
                    <a:pt x="1829371" y="639699"/>
                  </a:lnTo>
                  <a:lnTo>
                    <a:pt x="1822133" y="633222"/>
                  </a:lnTo>
                  <a:lnTo>
                    <a:pt x="1823466" y="631603"/>
                  </a:lnTo>
                  <a:lnTo>
                    <a:pt x="1806988" y="636079"/>
                  </a:lnTo>
                  <a:lnTo>
                    <a:pt x="1806131" y="622649"/>
                  </a:lnTo>
                  <a:lnTo>
                    <a:pt x="1772031" y="624650"/>
                  </a:lnTo>
                  <a:lnTo>
                    <a:pt x="1771555" y="617315"/>
                  </a:lnTo>
                  <a:lnTo>
                    <a:pt x="1746123" y="620459"/>
                  </a:lnTo>
                  <a:lnTo>
                    <a:pt x="1742599" y="592360"/>
                  </a:lnTo>
                  <a:lnTo>
                    <a:pt x="1740122" y="586264"/>
                  </a:lnTo>
                  <a:lnTo>
                    <a:pt x="1729264" y="588931"/>
                  </a:lnTo>
                  <a:lnTo>
                    <a:pt x="1725644" y="563689"/>
                  </a:lnTo>
                  <a:lnTo>
                    <a:pt x="1707451" y="559022"/>
                  </a:lnTo>
                  <a:lnTo>
                    <a:pt x="1706499" y="563499"/>
                  </a:lnTo>
                  <a:lnTo>
                    <a:pt x="1701927" y="564833"/>
                  </a:lnTo>
                  <a:lnTo>
                    <a:pt x="1696593" y="565785"/>
                  </a:lnTo>
                  <a:lnTo>
                    <a:pt x="1688687" y="563118"/>
                  </a:lnTo>
                  <a:lnTo>
                    <a:pt x="1693354" y="541306"/>
                  </a:lnTo>
                  <a:lnTo>
                    <a:pt x="1692497" y="526161"/>
                  </a:lnTo>
                  <a:lnTo>
                    <a:pt x="1710023" y="528257"/>
                  </a:lnTo>
                  <a:lnTo>
                    <a:pt x="1708785" y="519875"/>
                  </a:lnTo>
                  <a:lnTo>
                    <a:pt x="1699451" y="516541"/>
                  </a:lnTo>
                  <a:lnTo>
                    <a:pt x="1698212" y="510921"/>
                  </a:lnTo>
                  <a:lnTo>
                    <a:pt x="1687354" y="513588"/>
                  </a:lnTo>
                  <a:lnTo>
                    <a:pt x="1673924" y="502253"/>
                  </a:lnTo>
                  <a:lnTo>
                    <a:pt x="1656588" y="493395"/>
                  </a:lnTo>
                  <a:lnTo>
                    <a:pt x="1638871" y="489109"/>
                  </a:lnTo>
                  <a:lnTo>
                    <a:pt x="1637157" y="485966"/>
                  </a:lnTo>
                  <a:lnTo>
                    <a:pt x="1627918" y="485489"/>
                  </a:lnTo>
                  <a:lnTo>
                    <a:pt x="1625346" y="479203"/>
                  </a:lnTo>
                  <a:lnTo>
                    <a:pt x="1620298" y="475583"/>
                  </a:lnTo>
                  <a:lnTo>
                    <a:pt x="1602581" y="472535"/>
                  </a:lnTo>
                  <a:lnTo>
                    <a:pt x="1604201" y="497300"/>
                  </a:lnTo>
                  <a:lnTo>
                    <a:pt x="1583912" y="510254"/>
                  </a:lnTo>
                  <a:lnTo>
                    <a:pt x="1566291" y="515493"/>
                  </a:lnTo>
                  <a:lnTo>
                    <a:pt x="1578864" y="526351"/>
                  </a:lnTo>
                  <a:lnTo>
                    <a:pt x="1588960" y="528733"/>
                  </a:lnTo>
                  <a:lnTo>
                    <a:pt x="1576292" y="539591"/>
                  </a:lnTo>
                  <a:lnTo>
                    <a:pt x="1582674" y="544449"/>
                  </a:lnTo>
                  <a:lnTo>
                    <a:pt x="1586960" y="572834"/>
                  </a:lnTo>
                  <a:lnTo>
                    <a:pt x="1593437" y="574453"/>
                  </a:lnTo>
                  <a:lnTo>
                    <a:pt x="1594580" y="579787"/>
                  </a:lnTo>
                  <a:lnTo>
                    <a:pt x="1602105" y="579406"/>
                  </a:lnTo>
                  <a:lnTo>
                    <a:pt x="1604296" y="582073"/>
                  </a:lnTo>
                  <a:lnTo>
                    <a:pt x="1597152" y="580072"/>
                  </a:lnTo>
                  <a:lnTo>
                    <a:pt x="1569053" y="590359"/>
                  </a:lnTo>
                  <a:lnTo>
                    <a:pt x="1570387" y="596075"/>
                  </a:lnTo>
                  <a:lnTo>
                    <a:pt x="1567339" y="596551"/>
                  </a:lnTo>
                  <a:lnTo>
                    <a:pt x="1568291" y="605409"/>
                  </a:lnTo>
                  <a:lnTo>
                    <a:pt x="1563624" y="607790"/>
                  </a:lnTo>
                  <a:lnTo>
                    <a:pt x="1542288" y="609219"/>
                  </a:lnTo>
                  <a:lnTo>
                    <a:pt x="1541907" y="605314"/>
                  </a:lnTo>
                  <a:lnTo>
                    <a:pt x="1521524" y="608457"/>
                  </a:lnTo>
                  <a:lnTo>
                    <a:pt x="1503902" y="616744"/>
                  </a:lnTo>
                  <a:lnTo>
                    <a:pt x="1513523" y="632174"/>
                  </a:lnTo>
                  <a:lnTo>
                    <a:pt x="1519142" y="630841"/>
                  </a:lnTo>
                  <a:lnTo>
                    <a:pt x="1523333" y="640366"/>
                  </a:lnTo>
                  <a:lnTo>
                    <a:pt x="1518190" y="641985"/>
                  </a:lnTo>
                  <a:lnTo>
                    <a:pt x="1518380" y="649224"/>
                  </a:lnTo>
                  <a:lnTo>
                    <a:pt x="1512760" y="650176"/>
                  </a:lnTo>
                  <a:lnTo>
                    <a:pt x="1513046" y="657416"/>
                  </a:lnTo>
                  <a:lnTo>
                    <a:pt x="1509998" y="657606"/>
                  </a:lnTo>
                  <a:lnTo>
                    <a:pt x="1509236" y="666274"/>
                  </a:lnTo>
                  <a:lnTo>
                    <a:pt x="1506188" y="666274"/>
                  </a:lnTo>
                  <a:lnTo>
                    <a:pt x="1505712" y="670370"/>
                  </a:lnTo>
                  <a:lnTo>
                    <a:pt x="1503902" y="670370"/>
                  </a:lnTo>
                  <a:lnTo>
                    <a:pt x="1502950" y="690467"/>
                  </a:lnTo>
                  <a:lnTo>
                    <a:pt x="1498568" y="690753"/>
                  </a:lnTo>
                  <a:lnTo>
                    <a:pt x="1496377" y="701326"/>
                  </a:lnTo>
                  <a:lnTo>
                    <a:pt x="1470184" y="697706"/>
                  </a:lnTo>
                  <a:lnTo>
                    <a:pt x="1471898" y="712661"/>
                  </a:lnTo>
                  <a:lnTo>
                    <a:pt x="1432560" y="721328"/>
                  </a:lnTo>
                  <a:lnTo>
                    <a:pt x="1421416" y="732187"/>
                  </a:lnTo>
                  <a:lnTo>
                    <a:pt x="1419987" y="739330"/>
                  </a:lnTo>
                  <a:lnTo>
                    <a:pt x="1415510" y="739997"/>
                  </a:lnTo>
                  <a:lnTo>
                    <a:pt x="1414843" y="745998"/>
                  </a:lnTo>
                  <a:lnTo>
                    <a:pt x="1409605" y="749617"/>
                  </a:lnTo>
                  <a:lnTo>
                    <a:pt x="1410176" y="768382"/>
                  </a:lnTo>
                  <a:lnTo>
                    <a:pt x="1408462" y="768287"/>
                  </a:lnTo>
                  <a:lnTo>
                    <a:pt x="1408748" y="772859"/>
                  </a:lnTo>
                  <a:lnTo>
                    <a:pt x="1405223" y="772859"/>
                  </a:lnTo>
                  <a:lnTo>
                    <a:pt x="1404461" y="777716"/>
                  </a:lnTo>
                  <a:lnTo>
                    <a:pt x="1405795" y="785432"/>
                  </a:lnTo>
                  <a:lnTo>
                    <a:pt x="1410843" y="785336"/>
                  </a:lnTo>
                  <a:lnTo>
                    <a:pt x="1407414" y="791718"/>
                  </a:lnTo>
                  <a:lnTo>
                    <a:pt x="1408367" y="801624"/>
                  </a:lnTo>
                  <a:lnTo>
                    <a:pt x="1419606" y="799909"/>
                  </a:lnTo>
                  <a:lnTo>
                    <a:pt x="1418749" y="808292"/>
                  </a:lnTo>
                  <a:lnTo>
                    <a:pt x="1436942" y="803434"/>
                  </a:lnTo>
                  <a:lnTo>
                    <a:pt x="1438180" y="812197"/>
                  </a:lnTo>
                  <a:lnTo>
                    <a:pt x="1445228" y="811149"/>
                  </a:lnTo>
                  <a:lnTo>
                    <a:pt x="1448848" y="831247"/>
                  </a:lnTo>
                  <a:lnTo>
                    <a:pt x="1449229" y="850106"/>
                  </a:lnTo>
                  <a:lnTo>
                    <a:pt x="1453134" y="868299"/>
                  </a:lnTo>
                  <a:lnTo>
                    <a:pt x="1438942" y="864870"/>
                  </a:lnTo>
                  <a:lnTo>
                    <a:pt x="1434465" y="897064"/>
                  </a:lnTo>
                  <a:lnTo>
                    <a:pt x="1429321" y="896874"/>
                  </a:lnTo>
                  <a:lnTo>
                    <a:pt x="1433798" y="902589"/>
                  </a:lnTo>
                  <a:lnTo>
                    <a:pt x="1430941" y="918591"/>
                  </a:lnTo>
                  <a:lnTo>
                    <a:pt x="1416844" y="913543"/>
                  </a:lnTo>
                  <a:lnTo>
                    <a:pt x="1401318" y="913257"/>
                  </a:lnTo>
                  <a:lnTo>
                    <a:pt x="1400366" y="937546"/>
                  </a:lnTo>
                  <a:lnTo>
                    <a:pt x="1394365" y="936022"/>
                  </a:lnTo>
                  <a:lnTo>
                    <a:pt x="1398175" y="913352"/>
                  </a:lnTo>
                  <a:lnTo>
                    <a:pt x="1391888" y="912876"/>
                  </a:lnTo>
                  <a:lnTo>
                    <a:pt x="1391221" y="918210"/>
                  </a:lnTo>
                  <a:lnTo>
                    <a:pt x="1374076" y="917067"/>
                  </a:lnTo>
                  <a:lnTo>
                    <a:pt x="1373315" y="926116"/>
                  </a:lnTo>
                  <a:lnTo>
                    <a:pt x="1371409" y="926021"/>
                  </a:lnTo>
                  <a:lnTo>
                    <a:pt x="1369219" y="933831"/>
                  </a:lnTo>
                  <a:lnTo>
                    <a:pt x="1363980" y="933069"/>
                  </a:lnTo>
                  <a:lnTo>
                    <a:pt x="1362361" y="942404"/>
                  </a:lnTo>
                  <a:lnTo>
                    <a:pt x="1359884" y="941642"/>
                  </a:lnTo>
                  <a:lnTo>
                    <a:pt x="1355598" y="976027"/>
                  </a:lnTo>
                  <a:lnTo>
                    <a:pt x="1356455" y="1013650"/>
                  </a:lnTo>
                  <a:lnTo>
                    <a:pt x="1344359" y="1012603"/>
                  </a:lnTo>
                  <a:lnTo>
                    <a:pt x="1332548" y="999363"/>
                  </a:lnTo>
                  <a:lnTo>
                    <a:pt x="1327023" y="997649"/>
                  </a:lnTo>
                  <a:lnTo>
                    <a:pt x="1325309" y="987552"/>
                  </a:lnTo>
                  <a:lnTo>
                    <a:pt x="1315212" y="988219"/>
                  </a:lnTo>
                  <a:lnTo>
                    <a:pt x="1304830" y="992981"/>
                  </a:lnTo>
                  <a:lnTo>
                    <a:pt x="1271207" y="997363"/>
                  </a:lnTo>
                  <a:lnTo>
                    <a:pt x="1250823" y="990695"/>
                  </a:lnTo>
                  <a:lnTo>
                    <a:pt x="1218438" y="992314"/>
                  </a:lnTo>
                  <a:close/>
                  <a:moveTo>
                    <a:pt x="2537841" y="399097"/>
                  </a:moveTo>
                  <a:lnTo>
                    <a:pt x="2550224" y="403479"/>
                  </a:lnTo>
                  <a:lnTo>
                    <a:pt x="2554510" y="385382"/>
                  </a:lnTo>
                  <a:lnTo>
                    <a:pt x="2539936" y="394240"/>
                  </a:lnTo>
                  <a:lnTo>
                    <a:pt x="2537841" y="39909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49" name="Freihandform: Form 248">
              <a:extLst>
                <a:ext uri="{FF2B5EF4-FFF2-40B4-BE49-F238E27FC236}">
                  <a16:creationId xmlns:a16="http://schemas.microsoft.com/office/drawing/2014/main" id="{11E898E4-0E11-45B6-A331-75B5BFDF2C79}"/>
                </a:ext>
              </a:extLst>
            </p:cNvPr>
            <p:cNvSpPr/>
            <p:nvPr/>
          </p:nvSpPr>
          <p:spPr>
            <a:xfrm>
              <a:off x="369543" y="3088767"/>
              <a:ext cx="1029600" cy="1039500"/>
            </a:xfrm>
            <a:custGeom>
              <a:avLst/>
              <a:gdLst>
                <a:gd name="connsiteX0" fmla="*/ 478917 w 1981200"/>
                <a:gd name="connsiteY0" fmla="*/ 411480 h 2000250"/>
                <a:gd name="connsiteX1" fmla="*/ 475012 w 1981200"/>
                <a:gd name="connsiteY1" fmla="*/ 415385 h 2000250"/>
                <a:gd name="connsiteX2" fmla="*/ 472440 w 1981200"/>
                <a:gd name="connsiteY2" fmla="*/ 405003 h 2000250"/>
                <a:gd name="connsiteX3" fmla="*/ 477107 w 1981200"/>
                <a:gd name="connsiteY3" fmla="*/ 403574 h 2000250"/>
                <a:gd name="connsiteX4" fmla="*/ 478917 w 1981200"/>
                <a:gd name="connsiteY4" fmla="*/ 411480 h 2000250"/>
                <a:gd name="connsiteX5" fmla="*/ 1317403 w 1981200"/>
                <a:gd name="connsiteY5" fmla="*/ 73438 h 2000250"/>
                <a:gd name="connsiteX6" fmla="*/ 1319784 w 1981200"/>
                <a:gd name="connsiteY6" fmla="*/ 69723 h 2000250"/>
                <a:gd name="connsiteX7" fmla="*/ 1324928 w 1981200"/>
                <a:gd name="connsiteY7" fmla="*/ 68008 h 2000250"/>
                <a:gd name="connsiteX8" fmla="*/ 1325213 w 1981200"/>
                <a:gd name="connsiteY8" fmla="*/ 70675 h 2000250"/>
                <a:gd name="connsiteX9" fmla="*/ 1317403 w 1981200"/>
                <a:gd name="connsiteY9" fmla="*/ 73438 h 2000250"/>
                <a:gd name="connsiteX10" fmla="*/ 1409605 w 1981200"/>
                <a:gd name="connsiteY10" fmla="*/ 109347 h 2000250"/>
                <a:gd name="connsiteX11" fmla="*/ 1414748 w 1981200"/>
                <a:gd name="connsiteY11" fmla="*/ 104680 h 2000250"/>
                <a:gd name="connsiteX12" fmla="*/ 1413891 w 1981200"/>
                <a:gd name="connsiteY12" fmla="*/ 108299 h 2000250"/>
                <a:gd name="connsiteX13" fmla="*/ 1409605 w 1981200"/>
                <a:gd name="connsiteY13" fmla="*/ 109347 h 2000250"/>
                <a:gd name="connsiteX14" fmla="*/ 1355693 w 1981200"/>
                <a:gd name="connsiteY14" fmla="*/ 73533 h 2000250"/>
                <a:gd name="connsiteX15" fmla="*/ 1354931 w 1981200"/>
                <a:gd name="connsiteY15" fmla="*/ 77819 h 2000250"/>
                <a:gd name="connsiteX16" fmla="*/ 1349978 w 1981200"/>
                <a:gd name="connsiteY16" fmla="*/ 74771 h 2000250"/>
                <a:gd name="connsiteX17" fmla="*/ 1350931 w 1981200"/>
                <a:gd name="connsiteY17" fmla="*/ 70485 h 2000250"/>
                <a:gd name="connsiteX18" fmla="*/ 1346835 w 1981200"/>
                <a:gd name="connsiteY18" fmla="*/ 68008 h 2000250"/>
                <a:gd name="connsiteX19" fmla="*/ 1349121 w 1981200"/>
                <a:gd name="connsiteY19" fmla="*/ 68294 h 2000250"/>
                <a:gd name="connsiteX20" fmla="*/ 1355693 w 1981200"/>
                <a:gd name="connsiteY20" fmla="*/ 73533 h 2000250"/>
                <a:gd name="connsiteX21" fmla="*/ 1447991 w 1981200"/>
                <a:gd name="connsiteY21" fmla="*/ 1133570 h 2000250"/>
                <a:gd name="connsiteX22" fmla="*/ 1450943 w 1981200"/>
                <a:gd name="connsiteY22" fmla="*/ 1132713 h 2000250"/>
                <a:gd name="connsiteX23" fmla="*/ 1453134 w 1981200"/>
                <a:gd name="connsiteY23" fmla="*/ 1135666 h 2000250"/>
                <a:gd name="connsiteX24" fmla="*/ 1449896 w 1981200"/>
                <a:gd name="connsiteY24" fmla="*/ 1136999 h 2000250"/>
                <a:gd name="connsiteX25" fmla="*/ 1447991 w 1981200"/>
                <a:gd name="connsiteY25" fmla="*/ 1133570 h 2000250"/>
                <a:gd name="connsiteX26" fmla="*/ 1168527 w 1981200"/>
                <a:gd name="connsiteY26" fmla="*/ 1956054 h 2000250"/>
                <a:gd name="connsiteX27" fmla="*/ 1166622 w 1981200"/>
                <a:gd name="connsiteY27" fmla="*/ 1951768 h 2000250"/>
                <a:gd name="connsiteX28" fmla="*/ 1151382 w 1981200"/>
                <a:gd name="connsiteY28" fmla="*/ 1952815 h 2000250"/>
                <a:gd name="connsiteX29" fmla="*/ 1151001 w 1981200"/>
                <a:gd name="connsiteY29" fmla="*/ 1956720 h 2000250"/>
                <a:gd name="connsiteX30" fmla="*/ 1133761 w 1981200"/>
                <a:gd name="connsiteY30" fmla="*/ 1960435 h 2000250"/>
                <a:gd name="connsiteX31" fmla="*/ 1132332 w 1981200"/>
                <a:gd name="connsiteY31" fmla="*/ 1977866 h 2000250"/>
                <a:gd name="connsiteX32" fmla="*/ 1135285 w 1981200"/>
                <a:gd name="connsiteY32" fmla="*/ 1986153 h 2000250"/>
                <a:gd name="connsiteX33" fmla="*/ 1101947 w 1981200"/>
                <a:gd name="connsiteY33" fmla="*/ 1997774 h 2000250"/>
                <a:gd name="connsiteX34" fmla="*/ 1094518 w 1981200"/>
                <a:gd name="connsiteY34" fmla="*/ 1998726 h 2000250"/>
                <a:gd name="connsiteX35" fmla="*/ 1093565 w 1981200"/>
                <a:gd name="connsiteY35" fmla="*/ 1994059 h 2000250"/>
                <a:gd name="connsiteX36" fmla="*/ 1084040 w 1981200"/>
                <a:gd name="connsiteY36" fmla="*/ 1992154 h 2000250"/>
                <a:gd name="connsiteX37" fmla="*/ 1070229 w 1981200"/>
                <a:gd name="connsiteY37" fmla="*/ 1995678 h 2000250"/>
                <a:gd name="connsiteX38" fmla="*/ 1068133 w 1981200"/>
                <a:gd name="connsiteY38" fmla="*/ 1988249 h 2000250"/>
                <a:gd name="connsiteX39" fmla="*/ 1057751 w 1981200"/>
                <a:gd name="connsiteY39" fmla="*/ 1991296 h 2000250"/>
                <a:gd name="connsiteX40" fmla="*/ 1052703 w 1981200"/>
                <a:gd name="connsiteY40" fmla="*/ 1989772 h 2000250"/>
                <a:gd name="connsiteX41" fmla="*/ 1052513 w 1981200"/>
                <a:gd name="connsiteY41" fmla="*/ 1994820 h 2000250"/>
                <a:gd name="connsiteX42" fmla="*/ 1047274 w 1981200"/>
                <a:gd name="connsiteY42" fmla="*/ 1996154 h 2000250"/>
                <a:gd name="connsiteX43" fmla="*/ 1046893 w 1981200"/>
                <a:gd name="connsiteY43" fmla="*/ 1987296 h 2000250"/>
                <a:gd name="connsiteX44" fmla="*/ 1041654 w 1981200"/>
                <a:gd name="connsiteY44" fmla="*/ 1988249 h 2000250"/>
                <a:gd name="connsiteX45" fmla="*/ 1042892 w 1981200"/>
                <a:gd name="connsiteY45" fmla="*/ 1990535 h 2000250"/>
                <a:gd name="connsiteX46" fmla="*/ 1040416 w 1981200"/>
                <a:gd name="connsiteY46" fmla="*/ 1991487 h 2000250"/>
                <a:gd name="connsiteX47" fmla="*/ 1039273 w 1981200"/>
                <a:gd name="connsiteY47" fmla="*/ 1986058 h 2000250"/>
                <a:gd name="connsiteX48" fmla="*/ 1030510 w 1981200"/>
                <a:gd name="connsiteY48" fmla="*/ 1985105 h 2000250"/>
                <a:gd name="connsiteX49" fmla="*/ 1028414 w 1981200"/>
                <a:gd name="connsiteY49" fmla="*/ 1988725 h 2000250"/>
                <a:gd name="connsiteX50" fmla="*/ 1018984 w 1981200"/>
                <a:gd name="connsiteY50" fmla="*/ 1980628 h 2000250"/>
                <a:gd name="connsiteX51" fmla="*/ 1018223 w 1981200"/>
                <a:gd name="connsiteY51" fmla="*/ 1983486 h 2000250"/>
                <a:gd name="connsiteX52" fmla="*/ 1017841 w 1981200"/>
                <a:gd name="connsiteY52" fmla="*/ 1981295 h 2000250"/>
                <a:gd name="connsiteX53" fmla="*/ 1014698 w 1981200"/>
                <a:gd name="connsiteY53" fmla="*/ 1981200 h 2000250"/>
                <a:gd name="connsiteX54" fmla="*/ 1017841 w 1981200"/>
                <a:gd name="connsiteY54" fmla="*/ 1991011 h 2000250"/>
                <a:gd name="connsiteX55" fmla="*/ 1015079 w 1981200"/>
                <a:gd name="connsiteY55" fmla="*/ 1992725 h 2000250"/>
                <a:gd name="connsiteX56" fmla="*/ 1016794 w 1981200"/>
                <a:gd name="connsiteY56" fmla="*/ 1995202 h 2000250"/>
                <a:gd name="connsiteX57" fmla="*/ 1015174 w 1981200"/>
                <a:gd name="connsiteY57" fmla="*/ 1997012 h 2000250"/>
                <a:gd name="connsiteX58" fmla="*/ 1007840 w 1981200"/>
                <a:gd name="connsiteY58" fmla="*/ 1986439 h 2000250"/>
                <a:gd name="connsiteX59" fmla="*/ 1004507 w 1981200"/>
                <a:gd name="connsiteY59" fmla="*/ 1974437 h 2000250"/>
                <a:gd name="connsiteX60" fmla="*/ 1000030 w 1981200"/>
                <a:gd name="connsiteY60" fmla="*/ 1974914 h 2000250"/>
                <a:gd name="connsiteX61" fmla="*/ 1000887 w 1981200"/>
                <a:gd name="connsiteY61" fmla="*/ 1979009 h 2000250"/>
                <a:gd name="connsiteX62" fmla="*/ 997363 w 1981200"/>
                <a:gd name="connsiteY62" fmla="*/ 1979581 h 2000250"/>
                <a:gd name="connsiteX63" fmla="*/ 995648 w 1981200"/>
                <a:gd name="connsiteY63" fmla="*/ 1975580 h 2000250"/>
                <a:gd name="connsiteX64" fmla="*/ 993648 w 1981200"/>
                <a:gd name="connsiteY64" fmla="*/ 1975866 h 2000250"/>
                <a:gd name="connsiteX65" fmla="*/ 993267 w 1981200"/>
                <a:gd name="connsiteY65" fmla="*/ 1972913 h 2000250"/>
                <a:gd name="connsiteX66" fmla="*/ 995362 w 1981200"/>
                <a:gd name="connsiteY66" fmla="*/ 1972342 h 2000250"/>
                <a:gd name="connsiteX67" fmla="*/ 991838 w 1981200"/>
                <a:gd name="connsiteY67" fmla="*/ 1956720 h 2000250"/>
                <a:gd name="connsiteX68" fmla="*/ 985647 w 1981200"/>
                <a:gd name="connsiteY68" fmla="*/ 1956530 h 2000250"/>
                <a:gd name="connsiteX69" fmla="*/ 983742 w 1981200"/>
                <a:gd name="connsiteY69" fmla="*/ 1944719 h 2000250"/>
                <a:gd name="connsiteX70" fmla="*/ 987171 w 1981200"/>
                <a:gd name="connsiteY70" fmla="*/ 1942910 h 2000250"/>
                <a:gd name="connsiteX71" fmla="*/ 983552 w 1981200"/>
                <a:gd name="connsiteY71" fmla="*/ 1931575 h 2000250"/>
                <a:gd name="connsiteX72" fmla="*/ 999934 w 1981200"/>
                <a:gd name="connsiteY72" fmla="*/ 1926812 h 2000250"/>
                <a:gd name="connsiteX73" fmla="*/ 997553 w 1981200"/>
                <a:gd name="connsiteY73" fmla="*/ 1919383 h 2000250"/>
                <a:gd name="connsiteX74" fmla="*/ 1005554 w 1981200"/>
                <a:gd name="connsiteY74" fmla="*/ 1917097 h 2000250"/>
                <a:gd name="connsiteX75" fmla="*/ 1005173 w 1981200"/>
                <a:gd name="connsiteY75" fmla="*/ 1909762 h 2000250"/>
                <a:gd name="connsiteX76" fmla="*/ 1012412 w 1981200"/>
                <a:gd name="connsiteY76" fmla="*/ 1908524 h 2000250"/>
                <a:gd name="connsiteX77" fmla="*/ 1013365 w 1981200"/>
                <a:gd name="connsiteY77" fmla="*/ 1888331 h 2000250"/>
                <a:gd name="connsiteX78" fmla="*/ 1030224 w 1981200"/>
                <a:gd name="connsiteY78" fmla="*/ 1885474 h 2000250"/>
                <a:gd name="connsiteX79" fmla="*/ 1026795 w 1981200"/>
                <a:gd name="connsiteY79" fmla="*/ 1872329 h 2000250"/>
                <a:gd name="connsiteX80" fmla="*/ 1040511 w 1981200"/>
                <a:gd name="connsiteY80" fmla="*/ 1867471 h 2000250"/>
                <a:gd name="connsiteX81" fmla="*/ 1037463 w 1981200"/>
                <a:gd name="connsiteY81" fmla="*/ 1858328 h 2000250"/>
                <a:gd name="connsiteX82" fmla="*/ 1035463 w 1981200"/>
                <a:gd name="connsiteY82" fmla="*/ 1854232 h 2000250"/>
                <a:gd name="connsiteX83" fmla="*/ 1026890 w 1981200"/>
                <a:gd name="connsiteY83" fmla="*/ 1857851 h 2000250"/>
                <a:gd name="connsiteX84" fmla="*/ 1024319 w 1981200"/>
                <a:gd name="connsiteY84" fmla="*/ 1852898 h 2000250"/>
                <a:gd name="connsiteX85" fmla="*/ 1020699 w 1981200"/>
                <a:gd name="connsiteY85" fmla="*/ 1854327 h 2000250"/>
                <a:gd name="connsiteX86" fmla="*/ 1019461 w 1981200"/>
                <a:gd name="connsiteY86" fmla="*/ 1847945 h 2000250"/>
                <a:gd name="connsiteX87" fmla="*/ 1005078 w 1981200"/>
                <a:gd name="connsiteY87" fmla="*/ 1848993 h 2000250"/>
                <a:gd name="connsiteX88" fmla="*/ 1004792 w 1981200"/>
                <a:gd name="connsiteY88" fmla="*/ 1843087 h 2000250"/>
                <a:gd name="connsiteX89" fmla="*/ 987076 w 1981200"/>
                <a:gd name="connsiteY89" fmla="*/ 1844707 h 2000250"/>
                <a:gd name="connsiteX90" fmla="*/ 990124 w 1981200"/>
                <a:gd name="connsiteY90" fmla="*/ 1838896 h 2000250"/>
                <a:gd name="connsiteX91" fmla="*/ 968026 w 1981200"/>
                <a:gd name="connsiteY91" fmla="*/ 1840230 h 2000250"/>
                <a:gd name="connsiteX92" fmla="*/ 966407 w 1981200"/>
                <a:gd name="connsiteY92" fmla="*/ 1828419 h 2000250"/>
                <a:gd name="connsiteX93" fmla="*/ 944690 w 1981200"/>
                <a:gd name="connsiteY93" fmla="*/ 1831752 h 2000250"/>
                <a:gd name="connsiteX94" fmla="*/ 942784 w 1981200"/>
                <a:gd name="connsiteY94" fmla="*/ 1818799 h 2000250"/>
                <a:gd name="connsiteX95" fmla="*/ 950976 w 1981200"/>
                <a:gd name="connsiteY95" fmla="*/ 1817180 h 2000250"/>
                <a:gd name="connsiteX96" fmla="*/ 949262 w 1981200"/>
                <a:gd name="connsiteY96" fmla="*/ 1807845 h 2000250"/>
                <a:gd name="connsiteX97" fmla="*/ 959929 w 1981200"/>
                <a:gd name="connsiteY97" fmla="*/ 1808035 h 2000250"/>
                <a:gd name="connsiteX98" fmla="*/ 959644 w 1981200"/>
                <a:gd name="connsiteY98" fmla="*/ 1804035 h 2000250"/>
                <a:gd name="connsiteX99" fmla="*/ 972503 w 1981200"/>
                <a:gd name="connsiteY99" fmla="*/ 1802035 h 2000250"/>
                <a:gd name="connsiteX100" fmla="*/ 973645 w 1981200"/>
                <a:gd name="connsiteY100" fmla="*/ 1799082 h 2000250"/>
                <a:gd name="connsiteX101" fmla="*/ 958977 w 1981200"/>
                <a:gd name="connsiteY101" fmla="*/ 1793558 h 2000250"/>
                <a:gd name="connsiteX102" fmla="*/ 954215 w 1981200"/>
                <a:gd name="connsiteY102" fmla="*/ 1795367 h 2000250"/>
                <a:gd name="connsiteX103" fmla="*/ 953738 w 1981200"/>
                <a:gd name="connsiteY103" fmla="*/ 1799177 h 2000250"/>
                <a:gd name="connsiteX104" fmla="*/ 933259 w 1981200"/>
                <a:gd name="connsiteY104" fmla="*/ 1801939 h 2000250"/>
                <a:gd name="connsiteX105" fmla="*/ 930212 w 1981200"/>
                <a:gd name="connsiteY105" fmla="*/ 1792700 h 2000250"/>
                <a:gd name="connsiteX106" fmla="*/ 935545 w 1981200"/>
                <a:gd name="connsiteY106" fmla="*/ 1790319 h 2000250"/>
                <a:gd name="connsiteX107" fmla="*/ 932498 w 1981200"/>
                <a:gd name="connsiteY107" fmla="*/ 1784127 h 2000250"/>
                <a:gd name="connsiteX108" fmla="*/ 927735 w 1981200"/>
                <a:gd name="connsiteY108" fmla="*/ 1787557 h 2000250"/>
                <a:gd name="connsiteX109" fmla="*/ 924401 w 1981200"/>
                <a:gd name="connsiteY109" fmla="*/ 1778603 h 2000250"/>
                <a:gd name="connsiteX110" fmla="*/ 916495 w 1981200"/>
                <a:gd name="connsiteY110" fmla="*/ 1772888 h 2000250"/>
                <a:gd name="connsiteX111" fmla="*/ 918115 w 1981200"/>
                <a:gd name="connsiteY111" fmla="*/ 1765077 h 2000250"/>
                <a:gd name="connsiteX112" fmla="*/ 923544 w 1981200"/>
                <a:gd name="connsiteY112" fmla="*/ 1762982 h 2000250"/>
                <a:gd name="connsiteX113" fmla="*/ 914686 w 1981200"/>
                <a:gd name="connsiteY113" fmla="*/ 1758982 h 2000250"/>
                <a:gd name="connsiteX114" fmla="*/ 907447 w 1981200"/>
                <a:gd name="connsiteY114" fmla="*/ 1745266 h 2000250"/>
                <a:gd name="connsiteX115" fmla="*/ 906399 w 1981200"/>
                <a:gd name="connsiteY115" fmla="*/ 1733836 h 2000250"/>
                <a:gd name="connsiteX116" fmla="*/ 889730 w 1981200"/>
                <a:gd name="connsiteY116" fmla="*/ 1725168 h 2000250"/>
                <a:gd name="connsiteX117" fmla="*/ 877729 w 1981200"/>
                <a:gd name="connsiteY117" fmla="*/ 1706880 h 2000250"/>
                <a:gd name="connsiteX118" fmla="*/ 876967 w 1981200"/>
                <a:gd name="connsiteY118" fmla="*/ 1697164 h 2000250"/>
                <a:gd name="connsiteX119" fmla="*/ 863346 w 1981200"/>
                <a:gd name="connsiteY119" fmla="*/ 1696403 h 2000250"/>
                <a:gd name="connsiteX120" fmla="*/ 858583 w 1981200"/>
                <a:gd name="connsiteY120" fmla="*/ 1687830 h 2000250"/>
                <a:gd name="connsiteX121" fmla="*/ 846201 w 1981200"/>
                <a:gd name="connsiteY121" fmla="*/ 1685735 h 2000250"/>
                <a:gd name="connsiteX122" fmla="*/ 848011 w 1981200"/>
                <a:gd name="connsiteY122" fmla="*/ 1658493 h 2000250"/>
                <a:gd name="connsiteX123" fmla="*/ 854774 w 1981200"/>
                <a:gd name="connsiteY123" fmla="*/ 1644301 h 2000250"/>
                <a:gd name="connsiteX124" fmla="*/ 853249 w 1981200"/>
                <a:gd name="connsiteY124" fmla="*/ 1637061 h 2000250"/>
                <a:gd name="connsiteX125" fmla="*/ 859631 w 1981200"/>
                <a:gd name="connsiteY125" fmla="*/ 1610773 h 2000250"/>
                <a:gd name="connsiteX126" fmla="*/ 845820 w 1981200"/>
                <a:gd name="connsiteY126" fmla="*/ 1606582 h 2000250"/>
                <a:gd name="connsiteX127" fmla="*/ 837152 w 1981200"/>
                <a:gd name="connsiteY127" fmla="*/ 1596199 h 2000250"/>
                <a:gd name="connsiteX128" fmla="*/ 836581 w 1981200"/>
                <a:gd name="connsiteY128" fmla="*/ 1577816 h 2000250"/>
                <a:gd name="connsiteX129" fmla="*/ 829437 w 1981200"/>
                <a:gd name="connsiteY129" fmla="*/ 1570672 h 2000250"/>
                <a:gd name="connsiteX130" fmla="*/ 829342 w 1981200"/>
                <a:gd name="connsiteY130" fmla="*/ 1562481 h 2000250"/>
                <a:gd name="connsiteX131" fmla="*/ 816864 w 1981200"/>
                <a:gd name="connsiteY131" fmla="*/ 1561624 h 2000250"/>
                <a:gd name="connsiteX132" fmla="*/ 815245 w 1981200"/>
                <a:gd name="connsiteY132" fmla="*/ 1570196 h 2000250"/>
                <a:gd name="connsiteX133" fmla="*/ 802672 w 1981200"/>
                <a:gd name="connsiteY133" fmla="*/ 1570672 h 2000250"/>
                <a:gd name="connsiteX134" fmla="*/ 791146 w 1981200"/>
                <a:gd name="connsiteY134" fmla="*/ 1570292 h 2000250"/>
                <a:gd name="connsiteX135" fmla="*/ 771906 w 1981200"/>
                <a:gd name="connsiteY135" fmla="*/ 1563814 h 2000250"/>
                <a:gd name="connsiteX136" fmla="*/ 767620 w 1981200"/>
                <a:gd name="connsiteY136" fmla="*/ 1564958 h 2000250"/>
                <a:gd name="connsiteX137" fmla="*/ 762095 w 1981200"/>
                <a:gd name="connsiteY137" fmla="*/ 1572958 h 2000250"/>
                <a:gd name="connsiteX138" fmla="*/ 735806 w 1981200"/>
                <a:gd name="connsiteY138" fmla="*/ 1559052 h 2000250"/>
                <a:gd name="connsiteX139" fmla="*/ 721900 w 1981200"/>
                <a:gd name="connsiteY139" fmla="*/ 1556766 h 2000250"/>
                <a:gd name="connsiteX140" fmla="*/ 709708 w 1981200"/>
                <a:gd name="connsiteY140" fmla="*/ 1543717 h 2000250"/>
                <a:gd name="connsiteX141" fmla="*/ 701897 w 1981200"/>
                <a:gd name="connsiteY141" fmla="*/ 1540859 h 2000250"/>
                <a:gd name="connsiteX142" fmla="*/ 674846 w 1981200"/>
                <a:gd name="connsiteY142" fmla="*/ 1516951 h 2000250"/>
                <a:gd name="connsiteX143" fmla="*/ 663416 w 1981200"/>
                <a:gd name="connsiteY143" fmla="*/ 1517523 h 2000250"/>
                <a:gd name="connsiteX144" fmla="*/ 653129 w 1981200"/>
                <a:gd name="connsiteY144" fmla="*/ 1523238 h 2000250"/>
                <a:gd name="connsiteX145" fmla="*/ 634365 w 1981200"/>
                <a:gd name="connsiteY145" fmla="*/ 1503140 h 2000250"/>
                <a:gd name="connsiteX146" fmla="*/ 632174 w 1981200"/>
                <a:gd name="connsiteY146" fmla="*/ 1496663 h 2000250"/>
                <a:gd name="connsiteX147" fmla="*/ 622745 w 1981200"/>
                <a:gd name="connsiteY147" fmla="*/ 1485043 h 2000250"/>
                <a:gd name="connsiteX148" fmla="*/ 609695 w 1981200"/>
                <a:gd name="connsiteY148" fmla="*/ 1494186 h 2000250"/>
                <a:gd name="connsiteX149" fmla="*/ 600837 w 1981200"/>
                <a:gd name="connsiteY149" fmla="*/ 1486948 h 2000250"/>
                <a:gd name="connsiteX150" fmla="*/ 587216 w 1981200"/>
                <a:gd name="connsiteY150" fmla="*/ 1487329 h 2000250"/>
                <a:gd name="connsiteX151" fmla="*/ 587788 w 1981200"/>
                <a:gd name="connsiteY151" fmla="*/ 1477994 h 2000250"/>
                <a:gd name="connsiteX152" fmla="*/ 581406 w 1981200"/>
                <a:gd name="connsiteY152" fmla="*/ 1488091 h 2000250"/>
                <a:gd name="connsiteX153" fmla="*/ 565404 w 1981200"/>
                <a:gd name="connsiteY153" fmla="*/ 1492472 h 2000250"/>
                <a:gd name="connsiteX154" fmla="*/ 552545 w 1981200"/>
                <a:gd name="connsiteY154" fmla="*/ 1491234 h 2000250"/>
                <a:gd name="connsiteX155" fmla="*/ 549974 w 1981200"/>
                <a:gd name="connsiteY155" fmla="*/ 1494282 h 2000250"/>
                <a:gd name="connsiteX156" fmla="*/ 554260 w 1981200"/>
                <a:gd name="connsiteY156" fmla="*/ 1486376 h 2000250"/>
                <a:gd name="connsiteX157" fmla="*/ 552831 w 1981200"/>
                <a:gd name="connsiteY157" fmla="*/ 1479137 h 2000250"/>
                <a:gd name="connsiteX158" fmla="*/ 543973 w 1981200"/>
                <a:gd name="connsiteY158" fmla="*/ 1473899 h 2000250"/>
                <a:gd name="connsiteX159" fmla="*/ 537305 w 1981200"/>
                <a:gd name="connsiteY159" fmla="*/ 1463326 h 2000250"/>
                <a:gd name="connsiteX160" fmla="*/ 539401 w 1981200"/>
                <a:gd name="connsiteY160" fmla="*/ 1462278 h 2000250"/>
                <a:gd name="connsiteX161" fmla="*/ 543497 w 1981200"/>
                <a:gd name="connsiteY161" fmla="*/ 1443895 h 2000250"/>
                <a:gd name="connsiteX162" fmla="*/ 542163 w 1981200"/>
                <a:gd name="connsiteY162" fmla="*/ 1441133 h 2000250"/>
                <a:gd name="connsiteX163" fmla="*/ 547783 w 1981200"/>
                <a:gd name="connsiteY163" fmla="*/ 1428178 h 2000250"/>
                <a:gd name="connsiteX164" fmla="*/ 547497 w 1981200"/>
                <a:gd name="connsiteY164" fmla="*/ 1417130 h 2000250"/>
                <a:gd name="connsiteX165" fmla="*/ 553783 w 1981200"/>
                <a:gd name="connsiteY165" fmla="*/ 1407985 h 2000250"/>
                <a:gd name="connsiteX166" fmla="*/ 540449 w 1981200"/>
                <a:gd name="connsiteY166" fmla="*/ 1409414 h 2000250"/>
                <a:gd name="connsiteX167" fmla="*/ 533114 w 1981200"/>
                <a:gd name="connsiteY167" fmla="*/ 1413605 h 2000250"/>
                <a:gd name="connsiteX168" fmla="*/ 533019 w 1981200"/>
                <a:gd name="connsiteY168" fmla="*/ 1396841 h 2000250"/>
                <a:gd name="connsiteX169" fmla="*/ 522732 w 1981200"/>
                <a:gd name="connsiteY169" fmla="*/ 1374839 h 2000250"/>
                <a:gd name="connsiteX170" fmla="*/ 487204 w 1981200"/>
                <a:gd name="connsiteY170" fmla="*/ 1367980 h 2000250"/>
                <a:gd name="connsiteX171" fmla="*/ 485489 w 1981200"/>
                <a:gd name="connsiteY171" fmla="*/ 1359313 h 2000250"/>
                <a:gd name="connsiteX172" fmla="*/ 477869 w 1981200"/>
                <a:gd name="connsiteY172" fmla="*/ 1353979 h 2000250"/>
                <a:gd name="connsiteX173" fmla="*/ 475678 w 1981200"/>
                <a:gd name="connsiteY173" fmla="*/ 1348549 h 2000250"/>
                <a:gd name="connsiteX174" fmla="*/ 474250 w 1981200"/>
                <a:gd name="connsiteY174" fmla="*/ 1307211 h 2000250"/>
                <a:gd name="connsiteX175" fmla="*/ 461105 w 1981200"/>
                <a:gd name="connsiteY175" fmla="*/ 1313212 h 2000250"/>
                <a:gd name="connsiteX176" fmla="*/ 459105 w 1981200"/>
                <a:gd name="connsiteY176" fmla="*/ 1306925 h 2000250"/>
                <a:gd name="connsiteX177" fmla="*/ 451485 w 1981200"/>
                <a:gd name="connsiteY177" fmla="*/ 1305115 h 2000250"/>
                <a:gd name="connsiteX178" fmla="*/ 450151 w 1981200"/>
                <a:gd name="connsiteY178" fmla="*/ 1307878 h 2000250"/>
                <a:gd name="connsiteX179" fmla="*/ 445865 w 1981200"/>
                <a:gd name="connsiteY179" fmla="*/ 1306449 h 2000250"/>
                <a:gd name="connsiteX180" fmla="*/ 436531 w 1981200"/>
                <a:gd name="connsiteY180" fmla="*/ 1311973 h 2000250"/>
                <a:gd name="connsiteX181" fmla="*/ 428530 w 1981200"/>
                <a:gd name="connsiteY181" fmla="*/ 1310735 h 2000250"/>
                <a:gd name="connsiteX182" fmla="*/ 415290 w 1981200"/>
                <a:gd name="connsiteY182" fmla="*/ 1317307 h 2000250"/>
                <a:gd name="connsiteX183" fmla="*/ 402907 w 1981200"/>
                <a:gd name="connsiteY183" fmla="*/ 1319498 h 2000250"/>
                <a:gd name="connsiteX184" fmla="*/ 396049 w 1981200"/>
                <a:gd name="connsiteY184" fmla="*/ 1332833 h 2000250"/>
                <a:gd name="connsiteX185" fmla="*/ 393478 w 1981200"/>
                <a:gd name="connsiteY185" fmla="*/ 1346359 h 2000250"/>
                <a:gd name="connsiteX186" fmla="*/ 401193 w 1981200"/>
                <a:gd name="connsiteY186" fmla="*/ 1361694 h 2000250"/>
                <a:gd name="connsiteX187" fmla="*/ 373666 w 1981200"/>
                <a:gd name="connsiteY187" fmla="*/ 1341691 h 2000250"/>
                <a:gd name="connsiteX188" fmla="*/ 353187 w 1981200"/>
                <a:gd name="connsiteY188" fmla="*/ 1330547 h 2000250"/>
                <a:gd name="connsiteX189" fmla="*/ 331375 w 1981200"/>
                <a:gd name="connsiteY189" fmla="*/ 1329880 h 2000250"/>
                <a:gd name="connsiteX190" fmla="*/ 327565 w 1981200"/>
                <a:gd name="connsiteY190" fmla="*/ 1319498 h 2000250"/>
                <a:gd name="connsiteX191" fmla="*/ 318611 w 1981200"/>
                <a:gd name="connsiteY191" fmla="*/ 1330262 h 2000250"/>
                <a:gd name="connsiteX192" fmla="*/ 325850 w 1981200"/>
                <a:gd name="connsiteY192" fmla="*/ 1333976 h 2000250"/>
                <a:gd name="connsiteX193" fmla="*/ 316420 w 1981200"/>
                <a:gd name="connsiteY193" fmla="*/ 1347216 h 2000250"/>
                <a:gd name="connsiteX194" fmla="*/ 319183 w 1981200"/>
                <a:gd name="connsiteY194" fmla="*/ 1353883 h 2000250"/>
                <a:gd name="connsiteX195" fmla="*/ 317373 w 1981200"/>
                <a:gd name="connsiteY195" fmla="*/ 1357979 h 2000250"/>
                <a:gd name="connsiteX196" fmla="*/ 310420 w 1981200"/>
                <a:gd name="connsiteY196" fmla="*/ 1361789 h 2000250"/>
                <a:gd name="connsiteX197" fmla="*/ 295561 w 1981200"/>
                <a:gd name="connsiteY197" fmla="*/ 1360360 h 2000250"/>
                <a:gd name="connsiteX198" fmla="*/ 292703 w 1981200"/>
                <a:gd name="connsiteY198" fmla="*/ 1355598 h 2000250"/>
                <a:gd name="connsiteX199" fmla="*/ 290322 w 1981200"/>
                <a:gd name="connsiteY199" fmla="*/ 1361313 h 2000250"/>
                <a:gd name="connsiteX200" fmla="*/ 287464 w 1981200"/>
                <a:gd name="connsiteY200" fmla="*/ 1346454 h 2000250"/>
                <a:gd name="connsiteX201" fmla="*/ 279845 w 1981200"/>
                <a:gd name="connsiteY201" fmla="*/ 1343215 h 2000250"/>
                <a:gd name="connsiteX202" fmla="*/ 275844 w 1981200"/>
                <a:gd name="connsiteY202" fmla="*/ 1336262 h 2000250"/>
                <a:gd name="connsiteX203" fmla="*/ 271558 w 1981200"/>
                <a:gd name="connsiteY203" fmla="*/ 1335976 h 2000250"/>
                <a:gd name="connsiteX204" fmla="*/ 258128 w 1981200"/>
                <a:gd name="connsiteY204" fmla="*/ 1313307 h 2000250"/>
                <a:gd name="connsiteX205" fmla="*/ 244221 w 1981200"/>
                <a:gd name="connsiteY205" fmla="*/ 1305115 h 2000250"/>
                <a:gd name="connsiteX206" fmla="*/ 249745 w 1981200"/>
                <a:gd name="connsiteY206" fmla="*/ 1298353 h 2000250"/>
                <a:gd name="connsiteX207" fmla="*/ 248221 w 1981200"/>
                <a:gd name="connsiteY207" fmla="*/ 1296162 h 2000250"/>
                <a:gd name="connsiteX208" fmla="*/ 250126 w 1981200"/>
                <a:gd name="connsiteY208" fmla="*/ 1293400 h 2000250"/>
                <a:gd name="connsiteX209" fmla="*/ 254603 w 1981200"/>
                <a:gd name="connsiteY209" fmla="*/ 1291399 h 2000250"/>
                <a:gd name="connsiteX210" fmla="*/ 259937 w 1981200"/>
                <a:gd name="connsiteY210" fmla="*/ 1293971 h 2000250"/>
                <a:gd name="connsiteX211" fmla="*/ 262128 w 1981200"/>
                <a:gd name="connsiteY211" fmla="*/ 1288161 h 2000250"/>
                <a:gd name="connsiteX212" fmla="*/ 259366 w 1981200"/>
                <a:gd name="connsiteY212" fmla="*/ 1281303 h 2000250"/>
                <a:gd name="connsiteX213" fmla="*/ 243364 w 1981200"/>
                <a:gd name="connsiteY213" fmla="*/ 1267015 h 2000250"/>
                <a:gd name="connsiteX214" fmla="*/ 206311 w 1981200"/>
                <a:gd name="connsiteY214" fmla="*/ 1272254 h 2000250"/>
                <a:gd name="connsiteX215" fmla="*/ 185356 w 1981200"/>
                <a:gd name="connsiteY215" fmla="*/ 1296067 h 2000250"/>
                <a:gd name="connsiteX216" fmla="*/ 186214 w 1981200"/>
                <a:gd name="connsiteY216" fmla="*/ 1313593 h 2000250"/>
                <a:gd name="connsiteX217" fmla="*/ 182499 w 1981200"/>
                <a:gd name="connsiteY217" fmla="*/ 1322641 h 2000250"/>
                <a:gd name="connsiteX218" fmla="*/ 170402 w 1981200"/>
                <a:gd name="connsiteY218" fmla="*/ 1316450 h 2000250"/>
                <a:gd name="connsiteX219" fmla="*/ 171355 w 1981200"/>
                <a:gd name="connsiteY219" fmla="*/ 1339120 h 2000250"/>
                <a:gd name="connsiteX220" fmla="*/ 159353 w 1981200"/>
                <a:gd name="connsiteY220" fmla="*/ 1348930 h 2000250"/>
                <a:gd name="connsiteX221" fmla="*/ 157639 w 1981200"/>
                <a:gd name="connsiteY221" fmla="*/ 1352550 h 2000250"/>
                <a:gd name="connsiteX222" fmla="*/ 159829 w 1981200"/>
                <a:gd name="connsiteY222" fmla="*/ 1354360 h 2000250"/>
                <a:gd name="connsiteX223" fmla="*/ 145542 w 1981200"/>
                <a:gd name="connsiteY223" fmla="*/ 1361218 h 2000250"/>
                <a:gd name="connsiteX224" fmla="*/ 140208 w 1981200"/>
                <a:gd name="connsiteY224" fmla="*/ 1367218 h 2000250"/>
                <a:gd name="connsiteX225" fmla="*/ 122968 w 1981200"/>
                <a:gd name="connsiteY225" fmla="*/ 1371505 h 2000250"/>
                <a:gd name="connsiteX226" fmla="*/ 114681 w 1981200"/>
                <a:gd name="connsiteY226" fmla="*/ 1381506 h 2000250"/>
                <a:gd name="connsiteX227" fmla="*/ 113347 w 1981200"/>
                <a:gd name="connsiteY227" fmla="*/ 1392650 h 2000250"/>
                <a:gd name="connsiteX228" fmla="*/ 110109 w 1981200"/>
                <a:gd name="connsiteY228" fmla="*/ 1389126 h 2000250"/>
                <a:gd name="connsiteX229" fmla="*/ 104965 w 1981200"/>
                <a:gd name="connsiteY229" fmla="*/ 1396270 h 2000250"/>
                <a:gd name="connsiteX230" fmla="*/ 107632 w 1981200"/>
                <a:gd name="connsiteY230" fmla="*/ 1407414 h 2000250"/>
                <a:gd name="connsiteX231" fmla="*/ 100870 w 1981200"/>
                <a:gd name="connsiteY231" fmla="*/ 1419987 h 2000250"/>
                <a:gd name="connsiteX232" fmla="*/ 116491 w 1981200"/>
                <a:gd name="connsiteY232" fmla="*/ 1426559 h 2000250"/>
                <a:gd name="connsiteX233" fmla="*/ 116681 w 1981200"/>
                <a:gd name="connsiteY233" fmla="*/ 1429893 h 2000250"/>
                <a:gd name="connsiteX234" fmla="*/ 110395 w 1981200"/>
                <a:gd name="connsiteY234" fmla="*/ 1425512 h 2000250"/>
                <a:gd name="connsiteX235" fmla="*/ 109442 w 1981200"/>
                <a:gd name="connsiteY235" fmla="*/ 1427226 h 2000250"/>
                <a:gd name="connsiteX236" fmla="*/ 115062 w 1981200"/>
                <a:gd name="connsiteY236" fmla="*/ 1432751 h 2000250"/>
                <a:gd name="connsiteX237" fmla="*/ 95917 w 1981200"/>
                <a:gd name="connsiteY237" fmla="*/ 1424940 h 2000250"/>
                <a:gd name="connsiteX238" fmla="*/ 73533 w 1981200"/>
                <a:gd name="connsiteY238" fmla="*/ 1445990 h 2000250"/>
                <a:gd name="connsiteX239" fmla="*/ 55816 w 1981200"/>
                <a:gd name="connsiteY239" fmla="*/ 1467517 h 2000250"/>
                <a:gd name="connsiteX240" fmla="*/ 37624 w 1981200"/>
                <a:gd name="connsiteY240" fmla="*/ 1476946 h 2000250"/>
                <a:gd name="connsiteX241" fmla="*/ 26765 w 1981200"/>
                <a:gd name="connsiteY241" fmla="*/ 1479327 h 2000250"/>
                <a:gd name="connsiteX242" fmla="*/ 30289 w 1981200"/>
                <a:gd name="connsiteY242" fmla="*/ 1463230 h 2000250"/>
                <a:gd name="connsiteX243" fmla="*/ 29146 w 1981200"/>
                <a:gd name="connsiteY243" fmla="*/ 1450752 h 2000250"/>
                <a:gd name="connsiteX244" fmla="*/ 19812 w 1981200"/>
                <a:gd name="connsiteY244" fmla="*/ 1447324 h 2000250"/>
                <a:gd name="connsiteX245" fmla="*/ 20193 w 1981200"/>
                <a:gd name="connsiteY245" fmla="*/ 1428940 h 2000250"/>
                <a:gd name="connsiteX246" fmla="*/ 17907 w 1981200"/>
                <a:gd name="connsiteY246" fmla="*/ 1425797 h 2000250"/>
                <a:gd name="connsiteX247" fmla="*/ 21717 w 1981200"/>
                <a:gd name="connsiteY247" fmla="*/ 1409510 h 2000250"/>
                <a:gd name="connsiteX248" fmla="*/ 34671 w 1981200"/>
                <a:gd name="connsiteY248" fmla="*/ 1398365 h 2000250"/>
                <a:gd name="connsiteX249" fmla="*/ 43624 w 1981200"/>
                <a:gd name="connsiteY249" fmla="*/ 1380363 h 2000250"/>
                <a:gd name="connsiteX250" fmla="*/ 44577 w 1981200"/>
                <a:gd name="connsiteY250" fmla="*/ 1372648 h 2000250"/>
                <a:gd name="connsiteX251" fmla="*/ 41338 w 1981200"/>
                <a:gd name="connsiteY251" fmla="*/ 1367599 h 2000250"/>
                <a:gd name="connsiteX252" fmla="*/ 41529 w 1981200"/>
                <a:gd name="connsiteY252" fmla="*/ 1358837 h 2000250"/>
                <a:gd name="connsiteX253" fmla="*/ 44958 w 1981200"/>
                <a:gd name="connsiteY253" fmla="*/ 1346645 h 2000250"/>
                <a:gd name="connsiteX254" fmla="*/ 67342 w 1981200"/>
                <a:gd name="connsiteY254" fmla="*/ 1313402 h 2000250"/>
                <a:gd name="connsiteX255" fmla="*/ 80962 w 1981200"/>
                <a:gd name="connsiteY255" fmla="*/ 1304354 h 2000250"/>
                <a:gd name="connsiteX256" fmla="*/ 70866 w 1981200"/>
                <a:gd name="connsiteY256" fmla="*/ 1290542 h 2000250"/>
                <a:gd name="connsiteX257" fmla="*/ 58960 w 1981200"/>
                <a:gd name="connsiteY257" fmla="*/ 1288542 h 2000250"/>
                <a:gd name="connsiteX258" fmla="*/ 54388 w 1981200"/>
                <a:gd name="connsiteY258" fmla="*/ 1284446 h 2000250"/>
                <a:gd name="connsiteX259" fmla="*/ 49054 w 1981200"/>
                <a:gd name="connsiteY259" fmla="*/ 1265587 h 2000250"/>
                <a:gd name="connsiteX260" fmla="*/ 37243 w 1981200"/>
                <a:gd name="connsiteY260" fmla="*/ 1240441 h 2000250"/>
                <a:gd name="connsiteX261" fmla="*/ 33718 w 1981200"/>
                <a:gd name="connsiteY261" fmla="*/ 1224058 h 2000250"/>
                <a:gd name="connsiteX262" fmla="*/ 36195 w 1981200"/>
                <a:gd name="connsiteY262" fmla="*/ 1214628 h 2000250"/>
                <a:gd name="connsiteX263" fmla="*/ 35052 w 1981200"/>
                <a:gd name="connsiteY263" fmla="*/ 1202341 h 2000250"/>
                <a:gd name="connsiteX264" fmla="*/ 39433 w 1981200"/>
                <a:gd name="connsiteY264" fmla="*/ 1191006 h 2000250"/>
                <a:gd name="connsiteX265" fmla="*/ 46101 w 1981200"/>
                <a:gd name="connsiteY265" fmla="*/ 1183957 h 2000250"/>
                <a:gd name="connsiteX266" fmla="*/ 38957 w 1981200"/>
                <a:gd name="connsiteY266" fmla="*/ 1141381 h 2000250"/>
                <a:gd name="connsiteX267" fmla="*/ 42958 w 1981200"/>
                <a:gd name="connsiteY267" fmla="*/ 1135666 h 2000250"/>
                <a:gd name="connsiteX268" fmla="*/ 43243 w 1981200"/>
                <a:gd name="connsiteY268" fmla="*/ 1123950 h 2000250"/>
                <a:gd name="connsiteX269" fmla="*/ 34957 w 1981200"/>
                <a:gd name="connsiteY269" fmla="*/ 1109948 h 2000250"/>
                <a:gd name="connsiteX270" fmla="*/ 26765 w 1981200"/>
                <a:gd name="connsiteY270" fmla="*/ 1106710 h 2000250"/>
                <a:gd name="connsiteX271" fmla="*/ 19050 w 1981200"/>
                <a:gd name="connsiteY271" fmla="*/ 1097947 h 2000250"/>
                <a:gd name="connsiteX272" fmla="*/ 9620 w 1981200"/>
                <a:gd name="connsiteY272" fmla="*/ 1070705 h 2000250"/>
                <a:gd name="connsiteX273" fmla="*/ 9525 w 1981200"/>
                <a:gd name="connsiteY273" fmla="*/ 1062895 h 2000250"/>
                <a:gd name="connsiteX274" fmla="*/ 12192 w 1981200"/>
                <a:gd name="connsiteY274" fmla="*/ 1055275 h 2000250"/>
                <a:gd name="connsiteX275" fmla="*/ 13906 w 1981200"/>
                <a:gd name="connsiteY275" fmla="*/ 1055751 h 2000250"/>
                <a:gd name="connsiteX276" fmla="*/ 20764 w 1981200"/>
                <a:gd name="connsiteY276" fmla="*/ 1045369 h 2000250"/>
                <a:gd name="connsiteX277" fmla="*/ 29527 w 1981200"/>
                <a:gd name="connsiteY277" fmla="*/ 1042606 h 2000250"/>
                <a:gd name="connsiteX278" fmla="*/ 38481 w 1981200"/>
                <a:gd name="connsiteY278" fmla="*/ 1032796 h 2000250"/>
                <a:gd name="connsiteX279" fmla="*/ 31909 w 1981200"/>
                <a:gd name="connsiteY279" fmla="*/ 1024890 h 2000250"/>
                <a:gd name="connsiteX280" fmla="*/ 45053 w 1981200"/>
                <a:gd name="connsiteY280" fmla="*/ 1014031 h 2000250"/>
                <a:gd name="connsiteX281" fmla="*/ 58864 w 1981200"/>
                <a:gd name="connsiteY281" fmla="*/ 1013079 h 2000250"/>
                <a:gd name="connsiteX282" fmla="*/ 67437 w 1981200"/>
                <a:gd name="connsiteY282" fmla="*/ 1001173 h 2000250"/>
                <a:gd name="connsiteX283" fmla="*/ 90964 w 1981200"/>
                <a:gd name="connsiteY283" fmla="*/ 1007364 h 2000250"/>
                <a:gd name="connsiteX284" fmla="*/ 92964 w 1981200"/>
                <a:gd name="connsiteY284" fmla="*/ 1021556 h 2000250"/>
                <a:gd name="connsiteX285" fmla="*/ 107442 w 1981200"/>
                <a:gd name="connsiteY285" fmla="*/ 1030891 h 2000250"/>
                <a:gd name="connsiteX286" fmla="*/ 114109 w 1981200"/>
                <a:gd name="connsiteY286" fmla="*/ 1033081 h 2000250"/>
                <a:gd name="connsiteX287" fmla="*/ 116776 w 1981200"/>
                <a:gd name="connsiteY287" fmla="*/ 1027557 h 2000250"/>
                <a:gd name="connsiteX288" fmla="*/ 131254 w 1981200"/>
                <a:gd name="connsiteY288" fmla="*/ 1029271 h 2000250"/>
                <a:gd name="connsiteX289" fmla="*/ 132302 w 1981200"/>
                <a:gd name="connsiteY289" fmla="*/ 981170 h 2000250"/>
                <a:gd name="connsiteX290" fmla="*/ 135064 w 1981200"/>
                <a:gd name="connsiteY290" fmla="*/ 969454 h 2000250"/>
                <a:gd name="connsiteX291" fmla="*/ 122872 w 1981200"/>
                <a:gd name="connsiteY291" fmla="*/ 965740 h 2000250"/>
                <a:gd name="connsiteX292" fmla="*/ 125063 w 1981200"/>
                <a:gd name="connsiteY292" fmla="*/ 960691 h 2000250"/>
                <a:gd name="connsiteX293" fmla="*/ 117824 w 1981200"/>
                <a:gd name="connsiteY293" fmla="*/ 949738 h 2000250"/>
                <a:gd name="connsiteX294" fmla="*/ 104584 w 1981200"/>
                <a:gd name="connsiteY294" fmla="*/ 912685 h 2000250"/>
                <a:gd name="connsiteX295" fmla="*/ 97345 w 1981200"/>
                <a:gd name="connsiteY295" fmla="*/ 872490 h 2000250"/>
                <a:gd name="connsiteX296" fmla="*/ 89916 w 1981200"/>
                <a:gd name="connsiteY296" fmla="*/ 868299 h 2000250"/>
                <a:gd name="connsiteX297" fmla="*/ 90868 w 1981200"/>
                <a:gd name="connsiteY297" fmla="*/ 863537 h 2000250"/>
                <a:gd name="connsiteX298" fmla="*/ 87535 w 1981200"/>
                <a:gd name="connsiteY298" fmla="*/ 856107 h 2000250"/>
                <a:gd name="connsiteX299" fmla="*/ 90964 w 1981200"/>
                <a:gd name="connsiteY299" fmla="*/ 852202 h 2000250"/>
                <a:gd name="connsiteX300" fmla="*/ 77152 w 1981200"/>
                <a:gd name="connsiteY300" fmla="*/ 838962 h 2000250"/>
                <a:gd name="connsiteX301" fmla="*/ 72676 w 1981200"/>
                <a:gd name="connsiteY301" fmla="*/ 842296 h 2000250"/>
                <a:gd name="connsiteX302" fmla="*/ 76962 w 1981200"/>
                <a:gd name="connsiteY302" fmla="*/ 838771 h 2000250"/>
                <a:gd name="connsiteX303" fmla="*/ 72866 w 1981200"/>
                <a:gd name="connsiteY303" fmla="*/ 833533 h 2000250"/>
                <a:gd name="connsiteX304" fmla="*/ 72104 w 1981200"/>
                <a:gd name="connsiteY304" fmla="*/ 826103 h 2000250"/>
                <a:gd name="connsiteX305" fmla="*/ 68961 w 1981200"/>
                <a:gd name="connsiteY305" fmla="*/ 827627 h 2000250"/>
                <a:gd name="connsiteX306" fmla="*/ 68389 w 1981200"/>
                <a:gd name="connsiteY306" fmla="*/ 822388 h 2000250"/>
                <a:gd name="connsiteX307" fmla="*/ 60674 w 1981200"/>
                <a:gd name="connsiteY307" fmla="*/ 824674 h 2000250"/>
                <a:gd name="connsiteX308" fmla="*/ 60484 w 1981200"/>
                <a:gd name="connsiteY308" fmla="*/ 824293 h 2000250"/>
                <a:gd name="connsiteX309" fmla="*/ 62389 w 1981200"/>
                <a:gd name="connsiteY309" fmla="*/ 823817 h 2000250"/>
                <a:gd name="connsiteX310" fmla="*/ 55054 w 1981200"/>
                <a:gd name="connsiteY310" fmla="*/ 815816 h 2000250"/>
                <a:gd name="connsiteX311" fmla="*/ 59341 w 1981200"/>
                <a:gd name="connsiteY311" fmla="*/ 807053 h 2000250"/>
                <a:gd name="connsiteX312" fmla="*/ 70485 w 1981200"/>
                <a:gd name="connsiteY312" fmla="*/ 817054 h 2000250"/>
                <a:gd name="connsiteX313" fmla="*/ 89440 w 1981200"/>
                <a:gd name="connsiteY313" fmla="*/ 810482 h 2000250"/>
                <a:gd name="connsiteX314" fmla="*/ 91059 w 1981200"/>
                <a:gd name="connsiteY314" fmla="*/ 813054 h 2000250"/>
                <a:gd name="connsiteX315" fmla="*/ 100870 w 1981200"/>
                <a:gd name="connsiteY315" fmla="*/ 806482 h 2000250"/>
                <a:gd name="connsiteX316" fmla="*/ 105442 w 1981200"/>
                <a:gd name="connsiteY316" fmla="*/ 820198 h 2000250"/>
                <a:gd name="connsiteX317" fmla="*/ 120777 w 1981200"/>
                <a:gd name="connsiteY317" fmla="*/ 817816 h 2000250"/>
                <a:gd name="connsiteX318" fmla="*/ 121634 w 1981200"/>
                <a:gd name="connsiteY318" fmla="*/ 821341 h 2000250"/>
                <a:gd name="connsiteX319" fmla="*/ 127349 w 1981200"/>
                <a:gd name="connsiteY319" fmla="*/ 820674 h 2000250"/>
                <a:gd name="connsiteX320" fmla="*/ 143542 w 1981200"/>
                <a:gd name="connsiteY320" fmla="*/ 828961 h 2000250"/>
                <a:gd name="connsiteX321" fmla="*/ 134683 w 1981200"/>
                <a:gd name="connsiteY321" fmla="*/ 832580 h 2000250"/>
                <a:gd name="connsiteX322" fmla="*/ 129540 w 1981200"/>
                <a:gd name="connsiteY322" fmla="*/ 830008 h 2000250"/>
                <a:gd name="connsiteX323" fmla="*/ 117253 w 1981200"/>
                <a:gd name="connsiteY323" fmla="*/ 833056 h 2000250"/>
                <a:gd name="connsiteX324" fmla="*/ 117443 w 1981200"/>
                <a:gd name="connsiteY324" fmla="*/ 837724 h 2000250"/>
                <a:gd name="connsiteX325" fmla="*/ 111633 w 1981200"/>
                <a:gd name="connsiteY325" fmla="*/ 838390 h 2000250"/>
                <a:gd name="connsiteX326" fmla="*/ 111728 w 1981200"/>
                <a:gd name="connsiteY326" fmla="*/ 841343 h 2000250"/>
                <a:gd name="connsiteX327" fmla="*/ 107537 w 1981200"/>
                <a:gd name="connsiteY327" fmla="*/ 841343 h 2000250"/>
                <a:gd name="connsiteX328" fmla="*/ 106299 w 1981200"/>
                <a:gd name="connsiteY328" fmla="*/ 843534 h 2000250"/>
                <a:gd name="connsiteX329" fmla="*/ 98774 w 1981200"/>
                <a:gd name="connsiteY329" fmla="*/ 865632 h 2000250"/>
                <a:gd name="connsiteX330" fmla="*/ 101346 w 1981200"/>
                <a:gd name="connsiteY330" fmla="*/ 867251 h 2000250"/>
                <a:gd name="connsiteX331" fmla="*/ 100012 w 1981200"/>
                <a:gd name="connsiteY331" fmla="*/ 871918 h 2000250"/>
                <a:gd name="connsiteX332" fmla="*/ 106870 w 1981200"/>
                <a:gd name="connsiteY332" fmla="*/ 904875 h 2000250"/>
                <a:gd name="connsiteX333" fmla="*/ 111347 w 1981200"/>
                <a:gd name="connsiteY333" fmla="*/ 892016 h 2000250"/>
                <a:gd name="connsiteX334" fmla="*/ 120682 w 1981200"/>
                <a:gd name="connsiteY334" fmla="*/ 892016 h 2000250"/>
                <a:gd name="connsiteX335" fmla="*/ 129064 w 1981200"/>
                <a:gd name="connsiteY335" fmla="*/ 896493 h 2000250"/>
                <a:gd name="connsiteX336" fmla="*/ 140875 w 1981200"/>
                <a:gd name="connsiteY336" fmla="*/ 894493 h 2000250"/>
                <a:gd name="connsiteX337" fmla="*/ 139827 w 1981200"/>
                <a:gd name="connsiteY337" fmla="*/ 899160 h 2000250"/>
                <a:gd name="connsiteX338" fmla="*/ 146018 w 1981200"/>
                <a:gd name="connsiteY338" fmla="*/ 903256 h 2000250"/>
                <a:gd name="connsiteX339" fmla="*/ 152209 w 1981200"/>
                <a:gd name="connsiteY339" fmla="*/ 893540 h 2000250"/>
                <a:gd name="connsiteX340" fmla="*/ 154972 w 1981200"/>
                <a:gd name="connsiteY340" fmla="*/ 894397 h 2000250"/>
                <a:gd name="connsiteX341" fmla="*/ 158877 w 1981200"/>
                <a:gd name="connsiteY341" fmla="*/ 889921 h 2000250"/>
                <a:gd name="connsiteX342" fmla="*/ 166592 w 1981200"/>
                <a:gd name="connsiteY342" fmla="*/ 895540 h 2000250"/>
                <a:gd name="connsiteX343" fmla="*/ 173831 w 1981200"/>
                <a:gd name="connsiteY343" fmla="*/ 884777 h 2000250"/>
                <a:gd name="connsiteX344" fmla="*/ 173831 w 1981200"/>
                <a:gd name="connsiteY344" fmla="*/ 878491 h 2000250"/>
                <a:gd name="connsiteX345" fmla="*/ 182118 w 1981200"/>
                <a:gd name="connsiteY345" fmla="*/ 882682 h 2000250"/>
                <a:gd name="connsiteX346" fmla="*/ 176593 w 1981200"/>
                <a:gd name="connsiteY346" fmla="*/ 892778 h 2000250"/>
                <a:gd name="connsiteX347" fmla="*/ 170402 w 1981200"/>
                <a:gd name="connsiteY347" fmla="*/ 894302 h 2000250"/>
                <a:gd name="connsiteX348" fmla="*/ 171640 w 1981200"/>
                <a:gd name="connsiteY348" fmla="*/ 906018 h 2000250"/>
                <a:gd name="connsiteX349" fmla="*/ 187738 w 1981200"/>
                <a:gd name="connsiteY349" fmla="*/ 893921 h 2000250"/>
                <a:gd name="connsiteX350" fmla="*/ 187357 w 1981200"/>
                <a:gd name="connsiteY350" fmla="*/ 883539 h 2000250"/>
                <a:gd name="connsiteX351" fmla="*/ 183451 w 1981200"/>
                <a:gd name="connsiteY351" fmla="*/ 877443 h 2000250"/>
                <a:gd name="connsiteX352" fmla="*/ 188881 w 1981200"/>
                <a:gd name="connsiteY352" fmla="*/ 864203 h 2000250"/>
                <a:gd name="connsiteX353" fmla="*/ 200025 w 1981200"/>
                <a:gd name="connsiteY353" fmla="*/ 860298 h 2000250"/>
                <a:gd name="connsiteX354" fmla="*/ 204216 w 1981200"/>
                <a:gd name="connsiteY354" fmla="*/ 863917 h 2000250"/>
                <a:gd name="connsiteX355" fmla="*/ 213741 w 1981200"/>
                <a:gd name="connsiteY355" fmla="*/ 859250 h 2000250"/>
                <a:gd name="connsiteX356" fmla="*/ 215646 w 1981200"/>
                <a:gd name="connsiteY356" fmla="*/ 867251 h 2000250"/>
                <a:gd name="connsiteX357" fmla="*/ 220123 w 1981200"/>
                <a:gd name="connsiteY357" fmla="*/ 872966 h 2000250"/>
                <a:gd name="connsiteX358" fmla="*/ 227838 w 1981200"/>
                <a:gd name="connsiteY358" fmla="*/ 859726 h 2000250"/>
                <a:gd name="connsiteX359" fmla="*/ 224695 w 1981200"/>
                <a:gd name="connsiteY359" fmla="*/ 872014 h 2000250"/>
                <a:gd name="connsiteX360" fmla="*/ 235363 w 1981200"/>
                <a:gd name="connsiteY360" fmla="*/ 875252 h 2000250"/>
                <a:gd name="connsiteX361" fmla="*/ 240220 w 1981200"/>
                <a:gd name="connsiteY361" fmla="*/ 893445 h 2000250"/>
                <a:gd name="connsiteX362" fmla="*/ 241840 w 1981200"/>
                <a:gd name="connsiteY362" fmla="*/ 894779 h 2000250"/>
                <a:gd name="connsiteX363" fmla="*/ 246221 w 1981200"/>
                <a:gd name="connsiteY363" fmla="*/ 891254 h 2000250"/>
                <a:gd name="connsiteX364" fmla="*/ 251746 w 1981200"/>
                <a:gd name="connsiteY364" fmla="*/ 899636 h 2000250"/>
                <a:gd name="connsiteX365" fmla="*/ 248126 w 1981200"/>
                <a:gd name="connsiteY365" fmla="*/ 914781 h 2000250"/>
                <a:gd name="connsiteX366" fmla="*/ 250888 w 1981200"/>
                <a:gd name="connsiteY366" fmla="*/ 913257 h 2000250"/>
                <a:gd name="connsiteX367" fmla="*/ 253936 w 1981200"/>
                <a:gd name="connsiteY367" fmla="*/ 919258 h 2000250"/>
                <a:gd name="connsiteX368" fmla="*/ 254794 w 1981200"/>
                <a:gd name="connsiteY368" fmla="*/ 911257 h 2000250"/>
                <a:gd name="connsiteX369" fmla="*/ 256508 w 1981200"/>
                <a:gd name="connsiteY369" fmla="*/ 914305 h 2000250"/>
                <a:gd name="connsiteX370" fmla="*/ 268510 w 1981200"/>
                <a:gd name="connsiteY370" fmla="*/ 919829 h 2000250"/>
                <a:gd name="connsiteX371" fmla="*/ 271081 w 1981200"/>
                <a:gd name="connsiteY371" fmla="*/ 896874 h 2000250"/>
                <a:gd name="connsiteX372" fmla="*/ 261556 w 1981200"/>
                <a:gd name="connsiteY372" fmla="*/ 894207 h 2000250"/>
                <a:gd name="connsiteX373" fmla="*/ 264604 w 1981200"/>
                <a:gd name="connsiteY373" fmla="*/ 879634 h 2000250"/>
                <a:gd name="connsiteX374" fmla="*/ 281083 w 1981200"/>
                <a:gd name="connsiteY374" fmla="*/ 860679 h 2000250"/>
                <a:gd name="connsiteX375" fmla="*/ 296037 w 1981200"/>
                <a:gd name="connsiteY375" fmla="*/ 852297 h 2000250"/>
                <a:gd name="connsiteX376" fmla="*/ 296989 w 1981200"/>
                <a:gd name="connsiteY376" fmla="*/ 838295 h 2000250"/>
                <a:gd name="connsiteX377" fmla="*/ 315182 w 1981200"/>
                <a:gd name="connsiteY377" fmla="*/ 829628 h 2000250"/>
                <a:gd name="connsiteX378" fmla="*/ 338328 w 1981200"/>
                <a:gd name="connsiteY378" fmla="*/ 814102 h 2000250"/>
                <a:gd name="connsiteX379" fmla="*/ 349949 w 1981200"/>
                <a:gd name="connsiteY379" fmla="*/ 811816 h 2000250"/>
                <a:gd name="connsiteX380" fmla="*/ 354235 w 1981200"/>
                <a:gd name="connsiteY380" fmla="*/ 802767 h 2000250"/>
                <a:gd name="connsiteX381" fmla="*/ 361950 w 1981200"/>
                <a:gd name="connsiteY381" fmla="*/ 817816 h 2000250"/>
                <a:gd name="connsiteX382" fmla="*/ 369760 w 1981200"/>
                <a:gd name="connsiteY382" fmla="*/ 818102 h 2000250"/>
                <a:gd name="connsiteX383" fmla="*/ 371380 w 1981200"/>
                <a:gd name="connsiteY383" fmla="*/ 813340 h 2000250"/>
                <a:gd name="connsiteX384" fmla="*/ 362522 w 1981200"/>
                <a:gd name="connsiteY384" fmla="*/ 809720 h 2000250"/>
                <a:gd name="connsiteX385" fmla="*/ 363379 w 1981200"/>
                <a:gd name="connsiteY385" fmla="*/ 806387 h 2000250"/>
                <a:gd name="connsiteX386" fmla="*/ 367665 w 1981200"/>
                <a:gd name="connsiteY386" fmla="*/ 808101 h 2000250"/>
                <a:gd name="connsiteX387" fmla="*/ 364045 w 1981200"/>
                <a:gd name="connsiteY387" fmla="*/ 808863 h 2000250"/>
                <a:gd name="connsiteX388" fmla="*/ 370808 w 1981200"/>
                <a:gd name="connsiteY388" fmla="*/ 811816 h 2000250"/>
                <a:gd name="connsiteX389" fmla="*/ 376237 w 1981200"/>
                <a:gd name="connsiteY389" fmla="*/ 800290 h 2000250"/>
                <a:gd name="connsiteX390" fmla="*/ 381953 w 1981200"/>
                <a:gd name="connsiteY390" fmla="*/ 801433 h 2000250"/>
                <a:gd name="connsiteX391" fmla="*/ 382619 w 1981200"/>
                <a:gd name="connsiteY391" fmla="*/ 797719 h 2000250"/>
                <a:gd name="connsiteX392" fmla="*/ 385477 w 1981200"/>
                <a:gd name="connsiteY392" fmla="*/ 798385 h 2000250"/>
                <a:gd name="connsiteX393" fmla="*/ 387191 w 1981200"/>
                <a:gd name="connsiteY393" fmla="*/ 796004 h 2000250"/>
                <a:gd name="connsiteX394" fmla="*/ 389763 w 1981200"/>
                <a:gd name="connsiteY394" fmla="*/ 797814 h 2000250"/>
                <a:gd name="connsiteX395" fmla="*/ 385762 w 1981200"/>
                <a:gd name="connsiteY395" fmla="*/ 803338 h 2000250"/>
                <a:gd name="connsiteX396" fmla="*/ 388239 w 1981200"/>
                <a:gd name="connsiteY396" fmla="*/ 804386 h 2000250"/>
                <a:gd name="connsiteX397" fmla="*/ 389287 w 1981200"/>
                <a:gd name="connsiteY397" fmla="*/ 810006 h 2000250"/>
                <a:gd name="connsiteX398" fmla="*/ 396240 w 1981200"/>
                <a:gd name="connsiteY398" fmla="*/ 800481 h 2000250"/>
                <a:gd name="connsiteX399" fmla="*/ 397288 w 1981200"/>
                <a:gd name="connsiteY399" fmla="*/ 788860 h 2000250"/>
                <a:gd name="connsiteX400" fmla="*/ 410623 w 1981200"/>
                <a:gd name="connsiteY400" fmla="*/ 771620 h 2000250"/>
                <a:gd name="connsiteX401" fmla="*/ 422053 w 1981200"/>
                <a:gd name="connsiteY401" fmla="*/ 736949 h 2000250"/>
                <a:gd name="connsiteX402" fmla="*/ 434340 w 1981200"/>
                <a:gd name="connsiteY402" fmla="*/ 727329 h 2000250"/>
                <a:gd name="connsiteX403" fmla="*/ 426244 w 1981200"/>
                <a:gd name="connsiteY403" fmla="*/ 722852 h 2000250"/>
                <a:gd name="connsiteX404" fmla="*/ 420624 w 1981200"/>
                <a:gd name="connsiteY404" fmla="*/ 711041 h 2000250"/>
                <a:gd name="connsiteX405" fmla="*/ 409384 w 1981200"/>
                <a:gd name="connsiteY405" fmla="*/ 704564 h 2000250"/>
                <a:gd name="connsiteX406" fmla="*/ 411004 w 1981200"/>
                <a:gd name="connsiteY406" fmla="*/ 699992 h 2000250"/>
                <a:gd name="connsiteX407" fmla="*/ 419195 w 1981200"/>
                <a:gd name="connsiteY407" fmla="*/ 705326 h 2000250"/>
                <a:gd name="connsiteX408" fmla="*/ 436435 w 1981200"/>
                <a:gd name="connsiteY408" fmla="*/ 695706 h 2000250"/>
                <a:gd name="connsiteX409" fmla="*/ 429673 w 1981200"/>
                <a:gd name="connsiteY409" fmla="*/ 687324 h 2000250"/>
                <a:gd name="connsiteX410" fmla="*/ 417766 w 1981200"/>
                <a:gd name="connsiteY410" fmla="*/ 685038 h 2000250"/>
                <a:gd name="connsiteX411" fmla="*/ 416814 w 1981200"/>
                <a:gd name="connsiteY411" fmla="*/ 689134 h 2000250"/>
                <a:gd name="connsiteX412" fmla="*/ 408337 w 1981200"/>
                <a:gd name="connsiteY412" fmla="*/ 687991 h 2000250"/>
                <a:gd name="connsiteX413" fmla="*/ 407479 w 1981200"/>
                <a:gd name="connsiteY413" fmla="*/ 685229 h 2000250"/>
                <a:gd name="connsiteX414" fmla="*/ 408718 w 1981200"/>
                <a:gd name="connsiteY414" fmla="*/ 677989 h 2000250"/>
                <a:gd name="connsiteX415" fmla="*/ 414528 w 1981200"/>
                <a:gd name="connsiteY415" fmla="*/ 670655 h 2000250"/>
                <a:gd name="connsiteX416" fmla="*/ 415195 w 1981200"/>
                <a:gd name="connsiteY416" fmla="*/ 660845 h 2000250"/>
                <a:gd name="connsiteX417" fmla="*/ 403098 w 1981200"/>
                <a:gd name="connsiteY417" fmla="*/ 658558 h 2000250"/>
                <a:gd name="connsiteX418" fmla="*/ 408908 w 1981200"/>
                <a:gd name="connsiteY418" fmla="*/ 638365 h 2000250"/>
                <a:gd name="connsiteX419" fmla="*/ 400907 w 1981200"/>
                <a:gd name="connsiteY419" fmla="*/ 637889 h 2000250"/>
                <a:gd name="connsiteX420" fmla="*/ 401669 w 1981200"/>
                <a:gd name="connsiteY420" fmla="*/ 634651 h 2000250"/>
                <a:gd name="connsiteX421" fmla="*/ 398335 w 1981200"/>
                <a:gd name="connsiteY421" fmla="*/ 634651 h 2000250"/>
                <a:gd name="connsiteX422" fmla="*/ 397859 w 1981200"/>
                <a:gd name="connsiteY422" fmla="*/ 630269 h 2000250"/>
                <a:gd name="connsiteX423" fmla="*/ 407003 w 1981200"/>
                <a:gd name="connsiteY423" fmla="*/ 630460 h 2000250"/>
                <a:gd name="connsiteX424" fmla="*/ 406432 w 1981200"/>
                <a:gd name="connsiteY424" fmla="*/ 626554 h 2000250"/>
                <a:gd name="connsiteX425" fmla="*/ 413195 w 1981200"/>
                <a:gd name="connsiteY425" fmla="*/ 623221 h 2000250"/>
                <a:gd name="connsiteX426" fmla="*/ 407194 w 1981200"/>
                <a:gd name="connsiteY426" fmla="*/ 598360 h 2000250"/>
                <a:gd name="connsiteX427" fmla="*/ 437483 w 1981200"/>
                <a:gd name="connsiteY427" fmla="*/ 589026 h 2000250"/>
                <a:gd name="connsiteX428" fmla="*/ 442531 w 1981200"/>
                <a:gd name="connsiteY428" fmla="*/ 593979 h 2000250"/>
                <a:gd name="connsiteX429" fmla="*/ 468535 w 1981200"/>
                <a:gd name="connsiteY429" fmla="*/ 579406 h 2000250"/>
                <a:gd name="connsiteX430" fmla="*/ 493490 w 1981200"/>
                <a:gd name="connsiteY430" fmla="*/ 557022 h 2000250"/>
                <a:gd name="connsiteX431" fmla="*/ 510349 w 1981200"/>
                <a:gd name="connsiteY431" fmla="*/ 525875 h 2000250"/>
                <a:gd name="connsiteX432" fmla="*/ 511111 w 1981200"/>
                <a:gd name="connsiteY432" fmla="*/ 515493 h 2000250"/>
                <a:gd name="connsiteX433" fmla="*/ 521875 w 1981200"/>
                <a:gd name="connsiteY433" fmla="*/ 519874 h 2000250"/>
                <a:gd name="connsiteX434" fmla="*/ 500253 w 1981200"/>
                <a:gd name="connsiteY434" fmla="*/ 508730 h 2000250"/>
                <a:gd name="connsiteX435" fmla="*/ 495967 w 1981200"/>
                <a:gd name="connsiteY435" fmla="*/ 502634 h 2000250"/>
                <a:gd name="connsiteX436" fmla="*/ 484346 w 1981200"/>
                <a:gd name="connsiteY436" fmla="*/ 495395 h 2000250"/>
                <a:gd name="connsiteX437" fmla="*/ 500634 w 1981200"/>
                <a:gd name="connsiteY437" fmla="*/ 478060 h 2000250"/>
                <a:gd name="connsiteX438" fmla="*/ 508445 w 1981200"/>
                <a:gd name="connsiteY438" fmla="*/ 459772 h 2000250"/>
                <a:gd name="connsiteX439" fmla="*/ 499110 w 1981200"/>
                <a:gd name="connsiteY439" fmla="*/ 445960 h 2000250"/>
                <a:gd name="connsiteX440" fmla="*/ 487204 w 1981200"/>
                <a:gd name="connsiteY440" fmla="*/ 441865 h 2000250"/>
                <a:gd name="connsiteX441" fmla="*/ 483489 w 1981200"/>
                <a:gd name="connsiteY441" fmla="*/ 435578 h 2000250"/>
                <a:gd name="connsiteX442" fmla="*/ 481774 w 1981200"/>
                <a:gd name="connsiteY442" fmla="*/ 436340 h 2000250"/>
                <a:gd name="connsiteX443" fmla="*/ 475012 w 1981200"/>
                <a:gd name="connsiteY443" fmla="*/ 417290 h 2000250"/>
                <a:gd name="connsiteX444" fmla="*/ 478917 w 1981200"/>
                <a:gd name="connsiteY444" fmla="*/ 411480 h 2000250"/>
                <a:gd name="connsiteX445" fmla="*/ 477583 w 1981200"/>
                <a:gd name="connsiteY445" fmla="*/ 402050 h 2000250"/>
                <a:gd name="connsiteX446" fmla="*/ 466439 w 1981200"/>
                <a:gd name="connsiteY446" fmla="*/ 384429 h 2000250"/>
                <a:gd name="connsiteX447" fmla="*/ 457867 w 1981200"/>
                <a:gd name="connsiteY447" fmla="*/ 345948 h 2000250"/>
                <a:gd name="connsiteX448" fmla="*/ 454724 w 1981200"/>
                <a:gd name="connsiteY448" fmla="*/ 341185 h 2000250"/>
                <a:gd name="connsiteX449" fmla="*/ 449675 w 1981200"/>
                <a:gd name="connsiteY449" fmla="*/ 339376 h 2000250"/>
                <a:gd name="connsiteX450" fmla="*/ 454914 w 1981200"/>
                <a:gd name="connsiteY450" fmla="*/ 340900 h 2000250"/>
                <a:gd name="connsiteX451" fmla="*/ 458057 w 1981200"/>
                <a:gd name="connsiteY451" fmla="*/ 345472 h 2000250"/>
                <a:gd name="connsiteX452" fmla="*/ 460438 w 1981200"/>
                <a:gd name="connsiteY452" fmla="*/ 357092 h 2000250"/>
                <a:gd name="connsiteX453" fmla="*/ 463391 w 1981200"/>
                <a:gd name="connsiteY453" fmla="*/ 357568 h 2000250"/>
                <a:gd name="connsiteX454" fmla="*/ 465487 w 1981200"/>
                <a:gd name="connsiteY454" fmla="*/ 354425 h 2000250"/>
                <a:gd name="connsiteX455" fmla="*/ 487108 w 1981200"/>
                <a:gd name="connsiteY455" fmla="*/ 360426 h 2000250"/>
                <a:gd name="connsiteX456" fmla="*/ 489776 w 1981200"/>
                <a:gd name="connsiteY456" fmla="*/ 357568 h 2000250"/>
                <a:gd name="connsiteX457" fmla="*/ 503396 w 1981200"/>
                <a:gd name="connsiteY457" fmla="*/ 355473 h 2000250"/>
                <a:gd name="connsiteX458" fmla="*/ 503872 w 1981200"/>
                <a:gd name="connsiteY458" fmla="*/ 353473 h 2000250"/>
                <a:gd name="connsiteX459" fmla="*/ 511683 w 1981200"/>
                <a:gd name="connsiteY459" fmla="*/ 353758 h 2000250"/>
                <a:gd name="connsiteX460" fmla="*/ 511683 w 1981200"/>
                <a:gd name="connsiteY460" fmla="*/ 350901 h 2000250"/>
                <a:gd name="connsiteX461" fmla="*/ 524351 w 1981200"/>
                <a:gd name="connsiteY461" fmla="*/ 351377 h 2000250"/>
                <a:gd name="connsiteX462" fmla="*/ 526542 w 1981200"/>
                <a:gd name="connsiteY462" fmla="*/ 355949 h 2000250"/>
                <a:gd name="connsiteX463" fmla="*/ 518922 w 1981200"/>
                <a:gd name="connsiteY463" fmla="*/ 358426 h 2000250"/>
                <a:gd name="connsiteX464" fmla="*/ 541591 w 1981200"/>
                <a:gd name="connsiteY464" fmla="*/ 360045 h 2000250"/>
                <a:gd name="connsiteX465" fmla="*/ 536543 w 1981200"/>
                <a:gd name="connsiteY465" fmla="*/ 367379 h 2000250"/>
                <a:gd name="connsiteX466" fmla="*/ 536639 w 1981200"/>
                <a:gd name="connsiteY466" fmla="*/ 372046 h 2000250"/>
                <a:gd name="connsiteX467" fmla="*/ 544163 w 1981200"/>
                <a:gd name="connsiteY467" fmla="*/ 377762 h 2000250"/>
                <a:gd name="connsiteX468" fmla="*/ 549402 w 1981200"/>
                <a:gd name="connsiteY468" fmla="*/ 385953 h 2000250"/>
                <a:gd name="connsiteX469" fmla="*/ 551402 w 1981200"/>
                <a:gd name="connsiteY469" fmla="*/ 382810 h 2000250"/>
                <a:gd name="connsiteX470" fmla="*/ 553022 w 1981200"/>
                <a:gd name="connsiteY470" fmla="*/ 386048 h 2000250"/>
                <a:gd name="connsiteX471" fmla="*/ 560070 w 1981200"/>
                <a:gd name="connsiteY471" fmla="*/ 388429 h 2000250"/>
                <a:gd name="connsiteX472" fmla="*/ 564070 w 1981200"/>
                <a:gd name="connsiteY472" fmla="*/ 366808 h 2000250"/>
                <a:gd name="connsiteX473" fmla="*/ 565499 w 1981200"/>
                <a:gd name="connsiteY473" fmla="*/ 369475 h 2000250"/>
                <a:gd name="connsiteX474" fmla="*/ 562070 w 1981200"/>
                <a:gd name="connsiteY474" fmla="*/ 378238 h 2000250"/>
                <a:gd name="connsiteX475" fmla="*/ 564261 w 1981200"/>
                <a:gd name="connsiteY475" fmla="*/ 380238 h 2000250"/>
                <a:gd name="connsiteX476" fmla="*/ 566356 w 1981200"/>
                <a:gd name="connsiteY476" fmla="*/ 375475 h 2000250"/>
                <a:gd name="connsiteX477" fmla="*/ 573976 w 1981200"/>
                <a:gd name="connsiteY477" fmla="*/ 370237 h 2000250"/>
                <a:gd name="connsiteX478" fmla="*/ 565214 w 1981200"/>
                <a:gd name="connsiteY478" fmla="*/ 350139 h 2000250"/>
                <a:gd name="connsiteX479" fmla="*/ 568357 w 1981200"/>
                <a:gd name="connsiteY479" fmla="*/ 350996 h 2000250"/>
                <a:gd name="connsiteX480" fmla="*/ 582168 w 1981200"/>
                <a:gd name="connsiteY480" fmla="*/ 361855 h 2000250"/>
                <a:gd name="connsiteX481" fmla="*/ 574167 w 1981200"/>
                <a:gd name="connsiteY481" fmla="*/ 378904 h 2000250"/>
                <a:gd name="connsiteX482" fmla="*/ 572262 w 1981200"/>
                <a:gd name="connsiteY482" fmla="*/ 390906 h 2000250"/>
                <a:gd name="connsiteX483" fmla="*/ 583216 w 1981200"/>
                <a:gd name="connsiteY483" fmla="*/ 397383 h 2000250"/>
                <a:gd name="connsiteX484" fmla="*/ 597218 w 1981200"/>
                <a:gd name="connsiteY484" fmla="*/ 398431 h 2000250"/>
                <a:gd name="connsiteX485" fmla="*/ 606647 w 1981200"/>
                <a:gd name="connsiteY485" fmla="*/ 395954 h 2000250"/>
                <a:gd name="connsiteX486" fmla="*/ 622364 w 1981200"/>
                <a:gd name="connsiteY486" fmla="*/ 397859 h 2000250"/>
                <a:gd name="connsiteX487" fmla="*/ 623983 w 1981200"/>
                <a:gd name="connsiteY487" fmla="*/ 391478 h 2000250"/>
                <a:gd name="connsiteX488" fmla="*/ 634651 w 1981200"/>
                <a:gd name="connsiteY488" fmla="*/ 381571 h 2000250"/>
                <a:gd name="connsiteX489" fmla="*/ 640175 w 1981200"/>
                <a:gd name="connsiteY489" fmla="*/ 372523 h 2000250"/>
                <a:gd name="connsiteX490" fmla="*/ 665988 w 1981200"/>
                <a:gd name="connsiteY490" fmla="*/ 374523 h 2000250"/>
                <a:gd name="connsiteX491" fmla="*/ 675322 w 1981200"/>
                <a:gd name="connsiteY491" fmla="*/ 370522 h 2000250"/>
                <a:gd name="connsiteX492" fmla="*/ 674941 w 1981200"/>
                <a:gd name="connsiteY492" fmla="*/ 361569 h 2000250"/>
                <a:gd name="connsiteX493" fmla="*/ 682371 w 1981200"/>
                <a:gd name="connsiteY493" fmla="*/ 355663 h 2000250"/>
                <a:gd name="connsiteX494" fmla="*/ 686086 w 1981200"/>
                <a:gd name="connsiteY494" fmla="*/ 344233 h 2000250"/>
                <a:gd name="connsiteX495" fmla="*/ 690658 w 1981200"/>
                <a:gd name="connsiteY495" fmla="*/ 338137 h 2000250"/>
                <a:gd name="connsiteX496" fmla="*/ 700564 w 1981200"/>
                <a:gd name="connsiteY496" fmla="*/ 332137 h 2000250"/>
                <a:gd name="connsiteX497" fmla="*/ 702469 w 1981200"/>
                <a:gd name="connsiteY497" fmla="*/ 335566 h 2000250"/>
                <a:gd name="connsiteX498" fmla="*/ 714661 w 1981200"/>
                <a:gd name="connsiteY498" fmla="*/ 339947 h 2000250"/>
                <a:gd name="connsiteX499" fmla="*/ 724091 w 1981200"/>
                <a:gd name="connsiteY499" fmla="*/ 355378 h 2000250"/>
                <a:gd name="connsiteX500" fmla="*/ 731520 w 1981200"/>
                <a:gd name="connsiteY500" fmla="*/ 356902 h 2000250"/>
                <a:gd name="connsiteX501" fmla="*/ 732282 w 1981200"/>
                <a:gd name="connsiteY501" fmla="*/ 351949 h 2000250"/>
                <a:gd name="connsiteX502" fmla="*/ 738473 w 1981200"/>
                <a:gd name="connsiteY502" fmla="*/ 347758 h 2000250"/>
                <a:gd name="connsiteX503" fmla="*/ 729710 w 1981200"/>
                <a:gd name="connsiteY503" fmla="*/ 332518 h 2000250"/>
                <a:gd name="connsiteX504" fmla="*/ 729710 w 1981200"/>
                <a:gd name="connsiteY504" fmla="*/ 323755 h 2000250"/>
                <a:gd name="connsiteX505" fmla="*/ 723043 w 1981200"/>
                <a:gd name="connsiteY505" fmla="*/ 322612 h 2000250"/>
                <a:gd name="connsiteX506" fmla="*/ 732472 w 1981200"/>
                <a:gd name="connsiteY506" fmla="*/ 320040 h 2000250"/>
                <a:gd name="connsiteX507" fmla="*/ 733330 w 1981200"/>
                <a:gd name="connsiteY507" fmla="*/ 326993 h 2000250"/>
                <a:gd name="connsiteX508" fmla="*/ 736378 w 1981200"/>
                <a:gd name="connsiteY508" fmla="*/ 328231 h 2000250"/>
                <a:gd name="connsiteX509" fmla="*/ 738568 w 1981200"/>
                <a:gd name="connsiteY509" fmla="*/ 319183 h 2000250"/>
                <a:gd name="connsiteX510" fmla="*/ 742474 w 1981200"/>
                <a:gd name="connsiteY510" fmla="*/ 319183 h 2000250"/>
                <a:gd name="connsiteX511" fmla="*/ 742378 w 1981200"/>
                <a:gd name="connsiteY511" fmla="*/ 324707 h 2000250"/>
                <a:gd name="connsiteX512" fmla="*/ 753237 w 1981200"/>
                <a:gd name="connsiteY512" fmla="*/ 327088 h 2000250"/>
                <a:gd name="connsiteX513" fmla="*/ 760381 w 1981200"/>
                <a:gd name="connsiteY513" fmla="*/ 322516 h 2000250"/>
                <a:gd name="connsiteX514" fmla="*/ 753618 w 1981200"/>
                <a:gd name="connsiteY514" fmla="*/ 315373 h 2000250"/>
                <a:gd name="connsiteX515" fmla="*/ 796957 w 1981200"/>
                <a:gd name="connsiteY515" fmla="*/ 287560 h 2000250"/>
                <a:gd name="connsiteX516" fmla="*/ 811530 w 1981200"/>
                <a:gd name="connsiteY516" fmla="*/ 293846 h 2000250"/>
                <a:gd name="connsiteX517" fmla="*/ 821150 w 1981200"/>
                <a:gd name="connsiteY517" fmla="*/ 304800 h 2000250"/>
                <a:gd name="connsiteX518" fmla="*/ 822579 w 1981200"/>
                <a:gd name="connsiteY518" fmla="*/ 310229 h 2000250"/>
                <a:gd name="connsiteX519" fmla="*/ 836962 w 1981200"/>
                <a:gd name="connsiteY519" fmla="*/ 316135 h 2000250"/>
                <a:gd name="connsiteX520" fmla="*/ 840486 w 1981200"/>
                <a:gd name="connsiteY520" fmla="*/ 324517 h 2000250"/>
                <a:gd name="connsiteX521" fmla="*/ 852487 w 1981200"/>
                <a:gd name="connsiteY521" fmla="*/ 319754 h 2000250"/>
                <a:gd name="connsiteX522" fmla="*/ 860203 w 1981200"/>
                <a:gd name="connsiteY522" fmla="*/ 319659 h 2000250"/>
                <a:gd name="connsiteX523" fmla="*/ 868966 w 1981200"/>
                <a:gd name="connsiteY523" fmla="*/ 324421 h 2000250"/>
                <a:gd name="connsiteX524" fmla="*/ 871442 w 1981200"/>
                <a:gd name="connsiteY524" fmla="*/ 322707 h 2000250"/>
                <a:gd name="connsiteX525" fmla="*/ 877919 w 1981200"/>
                <a:gd name="connsiteY525" fmla="*/ 328612 h 2000250"/>
                <a:gd name="connsiteX526" fmla="*/ 884111 w 1981200"/>
                <a:gd name="connsiteY526" fmla="*/ 323088 h 2000250"/>
                <a:gd name="connsiteX527" fmla="*/ 893159 w 1981200"/>
                <a:gd name="connsiteY527" fmla="*/ 324803 h 2000250"/>
                <a:gd name="connsiteX528" fmla="*/ 898779 w 1981200"/>
                <a:gd name="connsiteY528" fmla="*/ 318992 h 2000250"/>
                <a:gd name="connsiteX529" fmla="*/ 898684 w 1981200"/>
                <a:gd name="connsiteY529" fmla="*/ 311182 h 2000250"/>
                <a:gd name="connsiteX530" fmla="*/ 900494 w 1981200"/>
                <a:gd name="connsiteY530" fmla="*/ 313563 h 2000250"/>
                <a:gd name="connsiteX531" fmla="*/ 923163 w 1981200"/>
                <a:gd name="connsiteY531" fmla="*/ 306229 h 2000250"/>
                <a:gd name="connsiteX532" fmla="*/ 926497 w 1981200"/>
                <a:gd name="connsiteY532" fmla="*/ 314801 h 2000250"/>
                <a:gd name="connsiteX533" fmla="*/ 931164 w 1981200"/>
                <a:gd name="connsiteY533" fmla="*/ 314801 h 2000250"/>
                <a:gd name="connsiteX534" fmla="*/ 926973 w 1981200"/>
                <a:gd name="connsiteY534" fmla="*/ 313849 h 2000250"/>
                <a:gd name="connsiteX535" fmla="*/ 925163 w 1981200"/>
                <a:gd name="connsiteY535" fmla="*/ 304800 h 2000250"/>
                <a:gd name="connsiteX536" fmla="*/ 927830 w 1981200"/>
                <a:gd name="connsiteY536" fmla="*/ 303371 h 2000250"/>
                <a:gd name="connsiteX537" fmla="*/ 930212 w 1981200"/>
                <a:gd name="connsiteY537" fmla="*/ 308134 h 2000250"/>
                <a:gd name="connsiteX538" fmla="*/ 931545 w 1981200"/>
                <a:gd name="connsiteY538" fmla="*/ 305943 h 2000250"/>
                <a:gd name="connsiteX539" fmla="*/ 940879 w 1981200"/>
                <a:gd name="connsiteY539" fmla="*/ 304705 h 2000250"/>
                <a:gd name="connsiteX540" fmla="*/ 942403 w 1981200"/>
                <a:gd name="connsiteY540" fmla="*/ 297466 h 2000250"/>
                <a:gd name="connsiteX541" fmla="*/ 939355 w 1981200"/>
                <a:gd name="connsiteY541" fmla="*/ 297466 h 2000250"/>
                <a:gd name="connsiteX542" fmla="*/ 939641 w 1981200"/>
                <a:gd name="connsiteY542" fmla="*/ 293846 h 2000250"/>
                <a:gd name="connsiteX543" fmla="*/ 953453 w 1981200"/>
                <a:gd name="connsiteY543" fmla="*/ 293084 h 2000250"/>
                <a:gd name="connsiteX544" fmla="*/ 947261 w 1981200"/>
                <a:gd name="connsiteY544" fmla="*/ 278892 h 2000250"/>
                <a:gd name="connsiteX545" fmla="*/ 940689 w 1981200"/>
                <a:gd name="connsiteY545" fmla="*/ 273558 h 2000250"/>
                <a:gd name="connsiteX546" fmla="*/ 940784 w 1981200"/>
                <a:gd name="connsiteY546" fmla="*/ 270986 h 2000250"/>
                <a:gd name="connsiteX547" fmla="*/ 938403 w 1981200"/>
                <a:gd name="connsiteY547" fmla="*/ 274415 h 2000250"/>
                <a:gd name="connsiteX548" fmla="*/ 930878 w 1981200"/>
                <a:gd name="connsiteY548" fmla="*/ 270224 h 2000250"/>
                <a:gd name="connsiteX549" fmla="*/ 935641 w 1981200"/>
                <a:gd name="connsiteY549" fmla="*/ 266129 h 2000250"/>
                <a:gd name="connsiteX550" fmla="*/ 939927 w 1981200"/>
                <a:gd name="connsiteY550" fmla="*/ 268033 h 2000250"/>
                <a:gd name="connsiteX551" fmla="*/ 939927 w 1981200"/>
                <a:gd name="connsiteY551" fmla="*/ 266319 h 2000250"/>
                <a:gd name="connsiteX552" fmla="*/ 932212 w 1981200"/>
                <a:gd name="connsiteY552" fmla="*/ 262699 h 2000250"/>
                <a:gd name="connsiteX553" fmla="*/ 926497 w 1981200"/>
                <a:gd name="connsiteY553" fmla="*/ 251841 h 2000250"/>
                <a:gd name="connsiteX554" fmla="*/ 936974 w 1981200"/>
                <a:gd name="connsiteY554" fmla="*/ 243459 h 2000250"/>
                <a:gd name="connsiteX555" fmla="*/ 939451 w 1981200"/>
                <a:gd name="connsiteY555" fmla="*/ 247745 h 2000250"/>
                <a:gd name="connsiteX556" fmla="*/ 950214 w 1981200"/>
                <a:gd name="connsiteY556" fmla="*/ 245173 h 2000250"/>
                <a:gd name="connsiteX557" fmla="*/ 945166 w 1981200"/>
                <a:gd name="connsiteY557" fmla="*/ 226695 h 2000250"/>
                <a:gd name="connsiteX558" fmla="*/ 952595 w 1981200"/>
                <a:gd name="connsiteY558" fmla="*/ 219170 h 2000250"/>
                <a:gd name="connsiteX559" fmla="*/ 968692 w 1981200"/>
                <a:gd name="connsiteY559" fmla="*/ 221361 h 2000250"/>
                <a:gd name="connsiteX560" fmla="*/ 969264 w 1981200"/>
                <a:gd name="connsiteY560" fmla="*/ 217360 h 2000250"/>
                <a:gd name="connsiteX561" fmla="*/ 954310 w 1981200"/>
                <a:gd name="connsiteY561" fmla="*/ 210979 h 2000250"/>
                <a:gd name="connsiteX562" fmla="*/ 940879 w 1981200"/>
                <a:gd name="connsiteY562" fmla="*/ 210312 h 2000250"/>
                <a:gd name="connsiteX563" fmla="*/ 938879 w 1981200"/>
                <a:gd name="connsiteY563" fmla="*/ 205549 h 2000250"/>
                <a:gd name="connsiteX564" fmla="*/ 968407 w 1981200"/>
                <a:gd name="connsiteY564" fmla="*/ 190214 h 2000250"/>
                <a:gd name="connsiteX565" fmla="*/ 975932 w 1981200"/>
                <a:gd name="connsiteY565" fmla="*/ 188785 h 2000250"/>
                <a:gd name="connsiteX566" fmla="*/ 978694 w 1981200"/>
                <a:gd name="connsiteY566" fmla="*/ 168783 h 2000250"/>
                <a:gd name="connsiteX567" fmla="*/ 974598 w 1981200"/>
                <a:gd name="connsiteY567" fmla="*/ 166497 h 2000250"/>
                <a:gd name="connsiteX568" fmla="*/ 982028 w 1981200"/>
                <a:gd name="connsiteY568" fmla="*/ 161544 h 2000250"/>
                <a:gd name="connsiteX569" fmla="*/ 1002792 w 1981200"/>
                <a:gd name="connsiteY569" fmla="*/ 163925 h 2000250"/>
                <a:gd name="connsiteX570" fmla="*/ 1006888 w 1981200"/>
                <a:gd name="connsiteY570" fmla="*/ 166402 h 2000250"/>
                <a:gd name="connsiteX571" fmla="*/ 1008888 w 1981200"/>
                <a:gd name="connsiteY571" fmla="*/ 162878 h 2000250"/>
                <a:gd name="connsiteX572" fmla="*/ 1008793 w 1981200"/>
                <a:gd name="connsiteY572" fmla="*/ 154591 h 2000250"/>
                <a:gd name="connsiteX573" fmla="*/ 1012127 w 1981200"/>
                <a:gd name="connsiteY573" fmla="*/ 146399 h 2000250"/>
                <a:gd name="connsiteX574" fmla="*/ 1009555 w 1981200"/>
                <a:gd name="connsiteY574" fmla="*/ 137160 h 2000250"/>
                <a:gd name="connsiteX575" fmla="*/ 1012031 w 1981200"/>
                <a:gd name="connsiteY575" fmla="*/ 123349 h 2000250"/>
                <a:gd name="connsiteX576" fmla="*/ 1008031 w 1981200"/>
                <a:gd name="connsiteY576" fmla="*/ 118586 h 2000250"/>
                <a:gd name="connsiteX577" fmla="*/ 1006792 w 1981200"/>
                <a:gd name="connsiteY577" fmla="*/ 110395 h 2000250"/>
                <a:gd name="connsiteX578" fmla="*/ 1009650 w 1981200"/>
                <a:gd name="connsiteY578" fmla="*/ 99441 h 2000250"/>
                <a:gd name="connsiteX579" fmla="*/ 1009459 w 1981200"/>
                <a:gd name="connsiteY579" fmla="*/ 77629 h 2000250"/>
                <a:gd name="connsiteX580" fmla="*/ 1021652 w 1981200"/>
                <a:gd name="connsiteY580" fmla="*/ 47530 h 2000250"/>
                <a:gd name="connsiteX581" fmla="*/ 1024509 w 1981200"/>
                <a:gd name="connsiteY581" fmla="*/ 33623 h 2000250"/>
                <a:gd name="connsiteX582" fmla="*/ 1023557 w 1981200"/>
                <a:gd name="connsiteY582" fmla="*/ 18479 h 2000250"/>
                <a:gd name="connsiteX583" fmla="*/ 1026224 w 1981200"/>
                <a:gd name="connsiteY583" fmla="*/ 16573 h 2000250"/>
                <a:gd name="connsiteX584" fmla="*/ 1036796 w 1981200"/>
                <a:gd name="connsiteY584" fmla="*/ 18955 h 2000250"/>
                <a:gd name="connsiteX585" fmla="*/ 1046702 w 1981200"/>
                <a:gd name="connsiteY585" fmla="*/ 33814 h 2000250"/>
                <a:gd name="connsiteX586" fmla="*/ 1053560 w 1981200"/>
                <a:gd name="connsiteY586" fmla="*/ 35147 h 2000250"/>
                <a:gd name="connsiteX587" fmla="*/ 1065276 w 1981200"/>
                <a:gd name="connsiteY587" fmla="*/ 46958 h 2000250"/>
                <a:gd name="connsiteX588" fmla="*/ 1072325 w 1981200"/>
                <a:gd name="connsiteY588" fmla="*/ 47339 h 2000250"/>
                <a:gd name="connsiteX589" fmla="*/ 1096518 w 1981200"/>
                <a:gd name="connsiteY589" fmla="*/ 38290 h 2000250"/>
                <a:gd name="connsiteX590" fmla="*/ 1098899 w 1981200"/>
                <a:gd name="connsiteY590" fmla="*/ 27527 h 2000250"/>
                <a:gd name="connsiteX591" fmla="*/ 1117378 w 1981200"/>
                <a:gd name="connsiteY591" fmla="*/ 34099 h 2000250"/>
                <a:gd name="connsiteX592" fmla="*/ 1141381 w 1981200"/>
                <a:gd name="connsiteY592" fmla="*/ 33337 h 2000250"/>
                <a:gd name="connsiteX593" fmla="*/ 1147763 w 1981200"/>
                <a:gd name="connsiteY593" fmla="*/ 29528 h 2000250"/>
                <a:gd name="connsiteX594" fmla="*/ 1152811 w 1981200"/>
                <a:gd name="connsiteY594" fmla="*/ 17145 h 2000250"/>
                <a:gd name="connsiteX595" fmla="*/ 1156335 w 1981200"/>
                <a:gd name="connsiteY595" fmla="*/ 14383 h 2000250"/>
                <a:gd name="connsiteX596" fmla="*/ 1174528 w 1981200"/>
                <a:gd name="connsiteY596" fmla="*/ 9525 h 2000250"/>
                <a:gd name="connsiteX597" fmla="*/ 1239203 w 1981200"/>
                <a:gd name="connsiteY597" fmla="*/ 50863 h 2000250"/>
                <a:gd name="connsiteX598" fmla="*/ 1253109 w 1981200"/>
                <a:gd name="connsiteY598" fmla="*/ 70866 h 2000250"/>
                <a:gd name="connsiteX599" fmla="*/ 1268635 w 1981200"/>
                <a:gd name="connsiteY599" fmla="*/ 83820 h 2000250"/>
                <a:gd name="connsiteX600" fmla="*/ 1299877 w 1981200"/>
                <a:gd name="connsiteY600" fmla="*/ 85154 h 2000250"/>
                <a:gd name="connsiteX601" fmla="*/ 1299020 w 1981200"/>
                <a:gd name="connsiteY601" fmla="*/ 76009 h 2000250"/>
                <a:gd name="connsiteX602" fmla="*/ 1301972 w 1981200"/>
                <a:gd name="connsiteY602" fmla="*/ 70390 h 2000250"/>
                <a:gd name="connsiteX603" fmla="*/ 1311212 w 1981200"/>
                <a:gd name="connsiteY603" fmla="*/ 68294 h 2000250"/>
                <a:gd name="connsiteX604" fmla="*/ 1318165 w 1981200"/>
                <a:gd name="connsiteY604" fmla="*/ 77629 h 2000250"/>
                <a:gd name="connsiteX605" fmla="*/ 1338072 w 1981200"/>
                <a:gd name="connsiteY605" fmla="*/ 82391 h 2000250"/>
                <a:gd name="connsiteX606" fmla="*/ 1357217 w 1981200"/>
                <a:gd name="connsiteY606" fmla="*/ 106489 h 2000250"/>
                <a:gd name="connsiteX607" fmla="*/ 1372076 w 1981200"/>
                <a:gd name="connsiteY607" fmla="*/ 108013 h 2000250"/>
                <a:gd name="connsiteX608" fmla="*/ 1380268 w 1981200"/>
                <a:gd name="connsiteY608" fmla="*/ 122491 h 2000250"/>
                <a:gd name="connsiteX609" fmla="*/ 1380934 w 1981200"/>
                <a:gd name="connsiteY609" fmla="*/ 143065 h 2000250"/>
                <a:gd name="connsiteX610" fmla="*/ 1386269 w 1981200"/>
                <a:gd name="connsiteY610" fmla="*/ 153257 h 2000250"/>
                <a:gd name="connsiteX611" fmla="*/ 1384363 w 1981200"/>
                <a:gd name="connsiteY611" fmla="*/ 180499 h 2000250"/>
                <a:gd name="connsiteX612" fmla="*/ 1389221 w 1981200"/>
                <a:gd name="connsiteY612" fmla="*/ 194881 h 2000250"/>
                <a:gd name="connsiteX613" fmla="*/ 1392841 w 1981200"/>
                <a:gd name="connsiteY613" fmla="*/ 196691 h 2000250"/>
                <a:gd name="connsiteX614" fmla="*/ 1395889 w 1981200"/>
                <a:gd name="connsiteY614" fmla="*/ 212312 h 2000250"/>
                <a:gd name="connsiteX615" fmla="*/ 1392365 w 1981200"/>
                <a:gd name="connsiteY615" fmla="*/ 223742 h 2000250"/>
                <a:gd name="connsiteX616" fmla="*/ 1382268 w 1981200"/>
                <a:gd name="connsiteY616" fmla="*/ 234410 h 2000250"/>
                <a:gd name="connsiteX617" fmla="*/ 1380934 w 1981200"/>
                <a:gd name="connsiteY617" fmla="*/ 245078 h 2000250"/>
                <a:gd name="connsiteX618" fmla="*/ 1385792 w 1981200"/>
                <a:gd name="connsiteY618" fmla="*/ 259842 h 2000250"/>
                <a:gd name="connsiteX619" fmla="*/ 1378363 w 1981200"/>
                <a:gd name="connsiteY619" fmla="*/ 269748 h 2000250"/>
                <a:gd name="connsiteX620" fmla="*/ 1379220 w 1981200"/>
                <a:gd name="connsiteY620" fmla="*/ 275654 h 2000250"/>
                <a:gd name="connsiteX621" fmla="*/ 1375029 w 1981200"/>
                <a:gd name="connsiteY621" fmla="*/ 284702 h 2000250"/>
                <a:gd name="connsiteX622" fmla="*/ 1377029 w 1981200"/>
                <a:gd name="connsiteY622" fmla="*/ 302323 h 2000250"/>
                <a:gd name="connsiteX623" fmla="*/ 1386269 w 1981200"/>
                <a:gd name="connsiteY623" fmla="*/ 300323 h 2000250"/>
                <a:gd name="connsiteX624" fmla="*/ 1393698 w 1981200"/>
                <a:gd name="connsiteY624" fmla="*/ 292608 h 2000250"/>
                <a:gd name="connsiteX625" fmla="*/ 1404557 w 1981200"/>
                <a:gd name="connsiteY625" fmla="*/ 295084 h 2000250"/>
                <a:gd name="connsiteX626" fmla="*/ 1432370 w 1981200"/>
                <a:gd name="connsiteY626" fmla="*/ 292322 h 2000250"/>
                <a:gd name="connsiteX627" fmla="*/ 1443990 w 1981200"/>
                <a:gd name="connsiteY627" fmla="*/ 304514 h 2000250"/>
                <a:gd name="connsiteX628" fmla="*/ 1450562 w 1981200"/>
                <a:gd name="connsiteY628" fmla="*/ 316611 h 2000250"/>
                <a:gd name="connsiteX629" fmla="*/ 1450753 w 1981200"/>
                <a:gd name="connsiteY629" fmla="*/ 334423 h 2000250"/>
                <a:gd name="connsiteX630" fmla="*/ 1457039 w 1981200"/>
                <a:gd name="connsiteY630" fmla="*/ 345376 h 2000250"/>
                <a:gd name="connsiteX631" fmla="*/ 1446943 w 1981200"/>
                <a:gd name="connsiteY631" fmla="*/ 371189 h 2000250"/>
                <a:gd name="connsiteX632" fmla="*/ 1449800 w 1981200"/>
                <a:gd name="connsiteY632" fmla="*/ 380524 h 2000250"/>
                <a:gd name="connsiteX633" fmla="*/ 1448943 w 1981200"/>
                <a:gd name="connsiteY633" fmla="*/ 395097 h 2000250"/>
                <a:gd name="connsiteX634" fmla="*/ 1451991 w 1981200"/>
                <a:gd name="connsiteY634" fmla="*/ 414909 h 2000250"/>
                <a:gd name="connsiteX635" fmla="*/ 1461325 w 1981200"/>
                <a:gd name="connsiteY635" fmla="*/ 420910 h 2000250"/>
                <a:gd name="connsiteX636" fmla="*/ 1462754 w 1981200"/>
                <a:gd name="connsiteY636" fmla="*/ 430244 h 2000250"/>
                <a:gd name="connsiteX637" fmla="*/ 1477518 w 1981200"/>
                <a:gd name="connsiteY637" fmla="*/ 458629 h 2000250"/>
                <a:gd name="connsiteX638" fmla="*/ 1483233 w 1981200"/>
                <a:gd name="connsiteY638" fmla="*/ 479584 h 2000250"/>
                <a:gd name="connsiteX639" fmla="*/ 1511332 w 1981200"/>
                <a:gd name="connsiteY639" fmla="*/ 500539 h 2000250"/>
                <a:gd name="connsiteX640" fmla="*/ 1546860 w 1981200"/>
                <a:gd name="connsiteY640" fmla="*/ 498729 h 2000250"/>
                <a:gd name="connsiteX641" fmla="*/ 1578483 w 1981200"/>
                <a:gd name="connsiteY641" fmla="*/ 491299 h 2000250"/>
                <a:gd name="connsiteX642" fmla="*/ 1588103 w 1981200"/>
                <a:gd name="connsiteY642" fmla="*/ 491395 h 2000250"/>
                <a:gd name="connsiteX643" fmla="*/ 1597819 w 1981200"/>
                <a:gd name="connsiteY643" fmla="*/ 495395 h 2000250"/>
                <a:gd name="connsiteX644" fmla="*/ 1612678 w 1981200"/>
                <a:gd name="connsiteY644" fmla="*/ 504444 h 2000250"/>
                <a:gd name="connsiteX645" fmla="*/ 1634871 w 1981200"/>
                <a:gd name="connsiteY645" fmla="*/ 526828 h 2000250"/>
                <a:gd name="connsiteX646" fmla="*/ 1658303 w 1981200"/>
                <a:gd name="connsiteY646" fmla="*/ 530066 h 2000250"/>
                <a:gd name="connsiteX647" fmla="*/ 1666589 w 1981200"/>
                <a:gd name="connsiteY647" fmla="*/ 534257 h 2000250"/>
                <a:gd name="connsiteX648" fmla="*/ 1673257 w 1981200"/>
                <a:gd name="connsiteY648" fmla="*/ 544354 h 2000250"/>
                <a:gd name="connsiteX649" fmla="*/ 1678972 w 1981200"/>
                <a:gd name="connsiteY649" fmla="*/ 567785 h 2000250"/>
                <a:gd name="connsiteX650" fmla="*/ 1691354 w 1981200"/>
                <a:gd name="connsiteY650" fmla="*/ 585121 h 2000250"/>
                <a:gd name="connsiteX651" fmla="*/ 1692116 w 1981200"/>
                <a:gd name="connsiteY651" fmla="*/ 576263 h 2000250"/>
                <a:gd name="connsiteX652" fmla="*/ 1702499 w 1981200"/>
                <a:gd name="connsiteY652" fmla="*/ 563499 h 2000250"/>
                <a:gd name="connsiteX653" fmla="*/ 1705356 w 1981200"/>
                <a:gd name="connsiteY653" fmla="*/ 552259 h 2000250"/>
                <a:gd name="connsiteX654" fmla="*/ 1742789 w 1981200"/>
                <a:gd name="connsiteY654" fmla="*/ 553307 h 2000250"/>
                <a:gd name="connsiteX655" fmla="*/ 1762220 w 1981200"/>
                <a:gd name="connsiteY655" fmla="*/ 566356 h 2000250"/>
                <a:gd name="connsiteX656" fmla="*/ 1770888 w 1981200"/>
                <a:gd name="connsiteY656" fmla="*/ 575500 h 2000250"/>
                <a:gd name="connsiteX657" fmla="*/ 1785938 w 1981200"/>
                <a:gd name="connsiteY657" fmla="*/ 581596 h 2000250"/>
                <a:gd name="connsiteX658" fmla="*/ 1820799 w 1981200"/>
                <a:gd name="connsiteY658" fmla="*/ 583692 h 2000250"/>
                <a:gd name="connsiteX659" fmla="*/ 1839182 w 1981200"/>
                <a:gd name="connsiteY659" fmla="*/ 579406 h 2000250"/>
                <a:gd name="connsiteX660" fmla="*/ 1849755 w 1981200"/>
                <a:gd name="connsiteY660" fmla="*/ 567785 h 2000250"/>
                <a:gd name="connsiteX661" fmla="*/ 1851660 w 1981200"/>
                <a:gd name="connsiteY661" fmla="*/ 561404 h 2000250"/>
                <a:gd name="connsiteX662" fmla="*/ 1849565 w 1981200"/>
                <a:gd name="connsiteY662" fmla="*/ 547973 h 2000250"/>
                <a:gd name="connsiteX663" fmla="*/ 1865662 w 1981200"/>
                <a:gd name="connsiteY663" fmla="*/ 525589 h 2000250"/>
                <a:gd name="connsiteX664" fmla="*/ 1862900 w 1981200"/>
                <a:gd name="connsiteY664" fmla="*/ 526161 h 2000250"/>
                <a:gd name="connsiteX665" fmla="*/ 1877949 w 1981200"/>
                <a:gd name="connsiteY665" fmla="*/ 494252 h 2000250"/>
                <a:gd name="connsiteX666" fmla="*/ 1888141 w 1981200"/>
                <a:gd name="connsiteY666" fmla="*/ 483679 h 2000250"/>
                <a:gd name="connsiteX667" fmla="*/ 1892141 w 1981200"/>
                <a:gd name="connsiteY667" fmla="*/ 485775 h 2000250"/>
                <a:gd name="connsiteX668" fmla="*/ 1894523 w 1981200"/>
                <a:gd name="connsiteY668" fmla="*/ 494824 h 2000250"/>
                <a:gd name="connsiteX669" fmla="*/ 1899571 w 1981200"/>
                <a:gd name="connsiteY669" fmla="*/ 499205 h 2000250"/>
                <a:gd name="connsiteX670" fmla="*/ 1903381 w 1981200"/>
                <a:gd name="connsiteY670" fmla="*/ 508159 h 2000250"/>
                <a:gd name="connsiteX671" fmla="*/ 1907572 w 1981200"/>
                <a:gd name="connsiteY671" fmla="*/ 508825 h 2000250"/>
                <a:gd name="connsiteX672" fmla="*/ 1905476 w 1981200"/>
                <a:gd name="connsiteY672" fmla="*/ 514636 h 2000250"/>
                <a:gd name="connsiteX673" fmla="*/ 1908143 w 1981200"/>
                <a:gd name="connsiteY673" fmla="*/ 518636 h 2000250"/>
                <a:gd name="connsiteX674" fmla="*/ 1918621 w 1981200"/>
                <a:gd name="connsiteY674" fmla="*/ 522637 h 2000250"/>
                <a:gd name="connsiteX675" fmla="*/ 1932718 w 1981200"/>
                <a:gd name="connsiteY675" fmla="*/ 519970 h 2000250"/>
                <a:gd name="connsiteX676" fmla="*/ 1935194 w 1981200"/>
                <a:gd name="connsiteY676" fmla="*/ 525494 h 2000250"/>
                <a:gd name="connsiteX677" fmla="*/ 1932337 w 1981200"/>
                <a:gd name="connsiteY677" fmla="*/ 532543 h 2000250"/>
                <a:gd name="connsiteX678" fmla="*/ 1943957 w 1981200"/>
                <a:gd name="connsiteY678" fmla="*/ 537496 h 2000250"/>
                <a:gd name="connsiteX679" fmla="*/ 1968722 w 1981200"/>
                <a:gd name="connsiteY679" fmla="*/ 569119 h 2000250"/>
                <a:gd name="connsiteX680" fmla="*/ 1973104 w 1981200"/>
                <a:gd name="connsiteY680" fmla="*/ 566071 h 2000250"/>
                <a:gd name="connsiteX681" fmla="*/ 1979295 w 1981200"/>
                <a:gd name="connsiteY681" fmla="*/ 579882 h 2000250"/>
                <a:gd name="connsiteX682" fmla="*/ 1976914 w 1981200"/>
                <a:gd name="connsiteY682" fmla="*/ 614553 h 2000250"/>
                <a:gd name="connsiteX683" fmla="*/ 1958912 w 1981200"/>
                <a:gd name="connsiteY683" fmla="*/ 623888 h 2000250"/>
                <a:gd name="connsiteX684" fmla="*/ 1953578 w 1981200"/>
                <a:gd name="connsiteY684" fmla="*/ 629793 h 2000250"/>
                <a:gd name="connsiteX685" fmla="*/ 1958340 w 1981200"/>
                <a:gd name="connsiteY685" fmla="*/ 637984 h 2000250"/>
                <a:gd name="connsiteX686" fmla="*/ 1953673 w 1981200"/>
                <a:gd name="connsiteY686" fmla="*/ 642080 h 2000250"/>
                <a:gd name="connsiteX687" fmla="*/ 1956435 w 1981200"/>
                <a:gd name="connsiteY687" fmla="*/ 645509 h 2000250"/>
                <a:gd name="connsiteX688" fmla="*/ 1952244 w 1981200"/>
                <a:gd name="connsiteY688" fmla="*/ 658082 h 2000250"/>
                <a:gd name="connsiteX689" fmla="*/ 1954149 w 1981200"/>
                <a:gd name="connsiteY689" fmla="*/ 660082 h 2000250"/>
                <a:gd name="connsiteX690" fmla="*/ 1952720 w 1981200"/>
                <a:gd name="connsiteY690" fmla="*/ 690753 h 2000250"/>
                <a:gd name="connsiteX691" fmla="*/ 1961864 w 1981200"/>
                <a:gd name="connsiteY691" fmla="*/ 699230 h 2000250"/>
                <a:gd name="connsiteX692" fmla="*/ 1977390 w 1981200"/>
                <a:gd name="connsiteY692" fmla="*/ 703421 h 2000250"/>
                <a:gd name="connsiteX693" fmla="*/ 1967103 w 1981200"/>
                <a:gd name="connsiteY693" fmla="*/ 713994 h 2000250"/>
                <a:gd name="connsiteX694" fmla="*/ 1966246 w 1981200"/>
                <a:gd name="connsiteY694" fmla="*/ 721900 h 2000250"/>
                <a:gd name="connsiteX695" fmla="*/ 1969770 w 1981200"/>
                <a:gd name="connsiteY695" fmla="*/ 738473 h 2000250"/>
                <a:gd name="connsiteX696" fmla="*/ 1967484 w 1981200"/>
                <a:gd name="connsiteY696" fmla="*/ 753904 h 2000250"/>
                <a:gd name="connsiteX697" fmla="*/ 1958245 w 1981200"/>
                <a:gd name="connsiteY697" fmla="*/ 770477 h 2000250"/>
                <a:gd name="connsiteX698" fmla="*/ 1959864 w 1981200"/>
                <a:gd name="connsiteY698" fmla="*/ 786003 h 2000250"/>
                <a:gd name="connsiteX699" fmla="*/ 1948434 w 1981200"/>
                <a:gd name="connsiteY699" fmla="*/ 799814 h 2000250"/>
                <a:gd name="connsiteX700" fmla="*/ 1937575 w 1981200"/>
                <a:gd name="connsiteY700" fmla="*/ 793337 h 2000250"/>
                <a:gd name="connsiteX701" fmla="*/ 1928432 w 1981200"/>
                <a:gd name="connsiteY701" fmla="*/ 798004 h 2000250"/>
                <a:gd name="connsiteX702" fmla="*/ 1927384 w 1981200"/>
                <a:gd name="connsiteY702" fmla="*/ 807053 h 2000250"/>
                <a:gd name="connsiteX703" fmla="*/ 1911477 w 1981200"/>
                <a:gd name="connsiteY703" fmla="*/ 808387 h 2000250"/>
                <a:gd name="connsiteX704" fmla="*/ 1868710 w 1981200"/>
                <a:gd name="connsiteY704" fmla="*/ 794195 h 2000250"/>
                <a:gd name="connsiteX705" fmla="*/ 1847755 w 1981200"/>
                <a:gd name="connsiteY705" fmla="*/ 801910 h 2000250"/>
                <a:gd name="connsiteX706" fmla="*/ 1831848 w 1981200"/>
                <a:gd name="connsiteY706" fmla="*/ 821436 h 2000250"/>
                <a:gd name="connsiteX707" fmla="*/ 1831372 w 1981200"/>
                <a:gd name="connsiteY707" fmla="*/ 837629 h 2000250"/>
                <a:gd name="connsiteX708" fmla="*/ 1819656 w 1981200"/>
                <a:gd name="connsiteY708" fmla="*/ 845058 h 2000250"/>
                <a:gd name="connsiteX709" fmla="*/ 1818608 w 1981200"/>
                <a:gd name="connsiteY709" fmla="*/ 852392 h 2000250"/>
                <a:gd name="connsiteX710" fmla="*/ 1825942 w 1981200"/>
                <a:gd name="connsiteY710" fmla="*/ 882015 h 2000250"/>
                <a:gd name="connsiteX711" fmla="*/ 1823180 w 1981200"/>
                <a:gd name="connsiteY711" fmla="*/ 892492 h 2000250"/>
                <a:gd name="connsiteX712" fmla="*/ 1827943 w 1981200"/>
                <a:gd name="connsiteY712" fmla="*/ 900970 h 2000250"/>
                <a:gd name="connsiteX713" fmla="*/ 1823847 w 1981200"/>
                <a:gd name="connsiteY713" fmla="*/ 926592 h 2000250"/>
                <a:gd name="connsiteX714" fmla="*/ 1825562 w 1981200"/>
                <a:gd name="connsiteY714" fmla="*/ 930878 h 2000250"/>
                <a:gd name="connsiteX715" fmla="*/ 1822609 w 1981200"/>
                <a:gd name="connsiteY715" fmla="*/ 933164 h 2000250"/>
                <a:gd name="connsiteX716" fmla="*/ 1815275 w 1981200"/>
                <a:gd name="connsiteY716" fmla="*/ 927163 h 2000250"/>
                <a:gd name="connsiteX717" fmla="*/ 1811083 w 1981200"/>
                <a:gd name="connsiteY717" fmla="*/ 930497 h 2000250"/>
                <a:gd name="connsiteX718" fmla="*/ 1810417 w 1981200"/>
                <a:gd name="connsiteY718" fmla="*/ 935926 h 2000250"/>
                <a:gd name="connsiteX719" fmla="*/ 1810798 w 1981200"/>
                <a:gd name="connsiteY719" fmla="*/ 937831 h 2000250"/>
                <a:gd name="connsiteX720" fmla="*/ 1816513 w 1981200"/>
                <a:gd name="connsiteY720" fmla="*/ 938498 h 2000250"/>
                <a:gd name="connsiteX721" fmla="*/ 1820513 w 1981200"/>
                <a:gd name="connsiteY721" fmla="*/ 947261 h 2000250"/>
                <a:gd name="connsiteX722" fmla="*/ 1825942 w 1981200"/>
                <a:gd name="connsiteY722" fmla="*/ 947547 h 2000250"/>
                <a:gd name="connsiteX723" fmla="*/ 1826895 w 1981200"/>
                <a:gd name="connsiteY723" fmla="*/ 954500 h 2000250"/>
                <a:gd name="connsiteX724" fmla="*/ 1825562 w 1981200"/>
                <a:gd name="connsiteY724" fmla="*/ 962120 h 2000250"/>
                <a:gd name="connsiteX725" fmla="*/ 1820418 w 1981200"/>
                <a:gd name="connsiteY725" fmla="*/ 954691 h 2000250"/>
                <a:gd name="connsiteX726" fmla="*/ 1815560 w 1981200"/>
                <a:gd name="connsiteY726" fmla="*/ 953357 h 2000250"/>
                <a:gd name="connsiteX727" fmla="*/ 1815560 w 1981200"/>
                <a:gd name="connsiteY727" fmla="*/ 958310 h 2000250"/>
                <a:gd name="connsiteX728" fmla="*/ 1810321 w 1981200"/>
                <a:gd name="connsiteY728" fmla="*/ 963168 h 2000250"/>
                <a:gd name="connsiteX729" fmla="*/ 1813655 w 1981200"/>
                <a:gd name="connsiteY729" fmla="*/ 964406 h 2000250"/>
                <a:gd name="connsiteX730" fmla="*/ 1815846 w 1981200"/>
                <a:gd name="connsiteY730" fmla="*/ 960406 h 2000250"/>
                <a:gd name="connsiteX731" fmla="*/ 1821466 w 1981200"/>
                <a:gd name="connsiteY731" fmla="*/ 961739 h 2000250"/>
                <a:gd name="connsiteX732" fmla="*/ 1824133 w 1981200"/>
                <a:gd name="connsiteY732" fmla="*/ 969550 h 2000250"/>
                <a:gd name="connsiteX733" fmla="*/ 1821180 w 1981200"/>
                <a:gd name="connsiteY733" fmla="*/ 970597 h 2000250"/>
                <a:gd name="connsiteX734" fmla="*/ 1809941 w 1981200"/>
                <a:gd name="connsiteY734" fmla="*/ 964978 h 2000250"/>
                <a:gd name="connsiteX735" fmla="*/ 1803845 w 1981200"/>
                <a:gd name="connsiteY735" fmla="*/ 967740 h 2000250"/>
                <a:gd name="connsiteX736" fmla="*/ 1801273 w 1981200"/>
                <a:gd name="connsiteY736" fmla="*/ 964597 h 2000250"/>
                <a:gd name="connsiteX737" fmla="*/ 1798415 w 1981200"/>
                <a:gd name="connsiteY737" fmla="*/ 977646 h 2000250"/>
                <a:gd name="connsiteX738" fmla="*/ 1795748 w 1981200"/>
                <a:gd name="connsiteY738" fmla="*/ 976027 h 2000250"/>
                <a:gd name="connsiteX739" fmla="*/ 1796034 w 1981200"/>
                <a:gd name="connsiteY739" fmla="*/ 971645 h 2000250"/>
                <a:gd name="connsiteX740" fmla="*/ 1788509 w 1981200"/>
                <a:gd name="connsiteY740" fmla="*/ 972217 h 2000250"/>
                <a:gd name="connsiteX741" fmla="*/ 1785747 w 1981200"/>
                <a:gd name="connsiteY741" fmla="*/ 967835 h 2000250"/>
                <a:gd name="connsiteX742" fmla="*/ 1773650 w 1981200"/>
                <a:gd name="connsiteY742" fmla="*/ 960787 h 2000250"/>
                <a:gd name="connsiteX743" fmla="*/ 1762601 w 1981200"/>
                <a:gd name="connsiteY743" fmla="*/ 958501 h 2000250"/>
                <a:gd name="connsiteX744" fmla="*/ 1764125 w 1981200"/>
                <a:gd name="connsiteY744" fmla="*/ 952976 h 2000250"/>
                <a:gd name="connsiteX745" fmla="*/ 1769936 w 1981200"/>
                <a:gd name="connsiteY745" fmla="*/ 952214 h 2000250"/>
                <a:gd name="connsiteX746" fmla="*/ 1779651 w 1981200"/>
                <a:gd name="connsiteY746" fmla="*/ 944213 h 2000250"/>
                <a:gd name="connsiteX747" fmla="*/ 1789176 w 1981200"/>
                <a:gd name="connsiteY747" fmla="*/ 949452 h 2000250"/>
                <a:gd name="connsiteX748" fmla="*/ 1796701 w 1981200"/>
                <a:gd name="connsiteY748" fmla="*/ 943737 h 2000250"/>
                <a:gd name="connsiteX749" fmla="*/ 1811465 w 1981200"/>
                <a:gd name="connsiteY749" fmla="*/ 944594 h 2000250"/>
                <a:gd name="connsiteX750" fmla="*/ 1788509 w 1981200"/>
                <a:gd name="connsiteY750" fmla="*/ 938213 h 2000250"/>
                <a:gd name="connsiteX751" fmla="*/ 1780127 w 1981200"/>
                <a:gd name="connsiteY751" fmla="*/ 939832 h 2000250"/>
                <a:gd name="connsiteX752" fmla="*/ 1777460 w 1981200"/>
                <a:gd name="connsiteY752" fmla="*/ 943832 h 2000250"/>
                <a:gd name="connsiteX753" fmla="*/ 1774698 w 1981200"/>
                <a:gd name="connsiteY753" fmla="*/ 943070 h 2000250"/>
                <a:gd name="connsiteX754" fmla="*/ 1769459 w 1981200"/>
                <a:gd name="connsiteY754" fmla="*/ 948976 h 2000250"/>
                <a:gd name="connsiteX755" fmla="*/ 1762220 w 1981200"/>
                <a:gd name="connsiteY755" fmla="*/ 949642 h 2000250"/>
                <a:gd name="connsiteX756" fmla="*/ 1761268 w 1981200"/>
                <a:gd name="connsiteY756" fmla="*/ 952309 h 2000250"/>
                <a:gd name="connsiteX757" fmla="*/ 1755743 w 1981200"/>
                <a:gd name="connsiteY757" fmla="*/ 951166 h 2000250"/>
                <a:gd name="connsiteX758" fmla="*/ 1754696 w 1981200"/>
                <a:gd name="connsiteY758" fmla="*/ 957834 h 2000250"/>
                <a:gd name="connsiteX759" fmla="*/ 1753743 w 1981200"/>
                <a:gd name="connsiteY759" fmla="*/ 946975 h 2000250"/>
                <a:gd name="connsiteX760" fmla="*/ 1742218 w 1981200"/>
                <a:gd name="connsiteY760" fmla="*/ 931450 h 2000250"/>
                <a:gd name="connsiteX761" fmla="*/ 1737074 w 1981200"/>
                <a:gd name="connsiteY761" fmla="*/ 929640 h 2000250"/>
                <a:gd name="connsiteX762" fmla="*/ 1732407 w 1981200"/>
                <a:gd name="connsiteY762" fmla="*/ 921734 h 2000250"/>
                <a:gd name="connsiteX763" fmla="*/ 1709547 w 1981200"/>
                <a:gd name="connsiteY763" fmla="*/ 911162 h 2000250"/>
                <a:gd name="connsiteX764" fmla="*/ 1704023 w 1981200"/>
                <a:gd name="connsiteY764" fmla="*/ 901922 h 2000250"/>
                <a:gd name="connsiteX765" fmla="*/ 1698593 w 1981200"/>
                <a:gd name="connsiteY765" fmla="*/ 899446 h 2000250"/>
                <a:gd name="connsiteX766" fmla="*/ 1699070 w 1981200"/>
                <a:gd name="connsiteY766" fmla="*/ 890873 h 2000250"/>
                <a:gd name="connsiteX767" fmla="*/ 1696307 w 1981200"/>
                <a:gd name="connsiteY767" fmla="*/ 886492 h 2000250"/>
                <a:gd name="connsiteX768" fmla="*/ 1685354 w 1981200"/>
                <a:gd name="connsiteY768" fmla="*/ 882872 h 2000250"/>
                <a:gd name="connsiteX769" fmla="*/ 1662779 w 1981200"/>
                <a:gd name="connsiteY769" fmla="*/ 898588 h 2000250"/>
                <a:gd name="connsiteX770" fmla="*/ 1652778 w 1981200"/>
                <a:gd name="connsiteY770" fmla="*/ 894588 h 2000250"/>
                <a:gd name="connsiteX771" fmla="*/ 1644777 w 1981200"/>
                <a:gd name="connsiteY771" fmla="*/ 906685 h 2000250"/>
                <a:gd name="connsiteX772" fmla="*/ 1635252 w 1981200"/>
                <a:gd name="connsiteY772" fmla="*/ 914400 h 2000250"/>
                <a:gd name="connsiteX773" fmla="*/ 1629728 w 1981200"/>
                <a:gd name="connsiteY773" fmla="*/ 927925 h 2000250"/>
                <a:gd name="connsiteX774" fmla="*/ 1631823 w 1981200"/>
                <a:gd name="connsiteY774" fmla="*/ 933355 h 2000250"/>
                <a:gd name="connsiteX775" fmla="*/ 1630299 w 1981200"/>
                <a:gd name="connsiteY775" fmla="*/ 940975 h 2000250"/>
                <a:gd name="connsiteX776" fmla="*/ 1638205 w 1981200"/>
                <a:gd name="connsiteY776" fmla="*/ 952976 h 2000250"/>
                <a:gd name="connsiteX777" fmla="*/ 1624584 w 1981200"/>
                <a:gd name="connsiteY777" fmla="*/ 970407 h 2000250"/>
                <a:gd name="connsiteX778" fmla="*/ 1606582 w 1981200"/>
                <a:gd name="connsiteY778" fmla="*/ 970979 h 2000250"/>
                <a:gd name="connsiteX779" fmla="*/ 1603438 w 1981200"/>
                <a:gd name="connsiteY779" fmla="*/ 968312 h 2000250"/>
                <a:gd name="connsiteX780" fmla="*/ 1603058 w 1981200"/>
                <a:gd name="connsiteY780" fmla="*/ 963835 h 2000250"/>
                <a:gd name="connsiteX781" fmla="*/ 1600009 w 1981200"/>
                <a:gd name="connsiteY781" fmla="*/ 962978 h 2000250"/>
                <a:gd name="connsiteX782" fmla="*/ 1585341 w 1981200"/>
                <a:gd name="connsiteY782" fmla="*/ 977741 h 2000250"/>
                <a:gd name="connsiteX783" fmla="*/ 1575054 w 1981200"/>
                <a:gd name="connsiteY783" fmla="*/ 983361 h 2000250"/>
                <a:gd name="connsiteX784" fmla="*/ 1570577 w 1981200"/>
                <a:gd name="connsiteY784" fmla="*/ 982313 h 2000250"/>
                <a:gd name="connsiteX785" fmla="*/ 1562291 w 1981200"/>
                <a:gd name="connsiteY785" fmla="*/ 973360 h 2000250"/>
                <a:gd name="connsiteX786" fmla="*/ 1561338 w 1981200"/>
                <a:gd name="connsiteY786" fmla="*/ 987838 h 2000250"/>
                <a:gd name="connsiteX787" fmla="*/ 1575530 w 1981200"/>
                <a:gd name="connsiteY787" fmla="*/ 1003363 h 2000250"/>
                <a:gd name="connsiteX788" fmla="*/ 1564386 w 1981200"/>
                <a:gd name="connsiteY788" fmla="*/ 1001458 h 2000250"/>
                <a:gd name="connsiteX789" fmla="*/ 1557147 w 1981200"/>
                <a:gd name="connsiteY789" fmla="*/ 1003078 h 2000250"/>
                <a:gd name="connsiteX790" fmla="*/ 1553432 w 1981200"/>
                <a:gd name="connsiteY790" fmla="*/ 1000887 h 2000250"/>
                <a:gd name="connsiteX791" fmla="*/ 1553623 w 1981200"/>
                <a:gd name="connsiteY791" fmla="*/ 1003459 h 2000250"/>
                <a:gd name="connsiteX792" fmla="*/ 1545050 w 1981200"/>
                <a:gd name="connsiteY792" fmla="*/ 1010317 h 2000250"/>
                <a:gd name="connsiteX793" fmla="*/ 1551051 w 1981200"/>
                <a:gd name="connsiteY793" fmla="*/ 1023175 h 2000250"/>
                <a:gd name="connsiteX794" fmla="*/ 1549527 w 1981200"/>
                <a:gd name="connsiteY794" fmla="*/ 1030796 h 2000250"/>
                <a:gd name="connsiteX795" fmla="*/ 1545146 w 1981200"/>
                <a:gd name="connsiteY795" fmla="*/ 1032986 h 2000250"/>
                <a:gd name="connsiteX796" fmla="*/ 1547622 w 1981200"/>
                <a:gd name="connsiteY796" fmla="*/ 1038701 h 2000250"/>
                <a:gd name="connsiteX797" fmla="*/ 1545622 w 1981200"/>
                <a:gd name="connsiteY797" fmla="*/ 1041654 h 2000250"/>
                <a:gd name="connsiteX798" fmla="*/ 1537907 w 1981200"/>
                <a:gd name="connsiteY798" fmla="*/ 1038320 h 2000250"/>
                <a:gd name="connsiteX799" fmla="*/ 1537145 w 1981200"/>
                <a:gd name="connsiteY799" fmla="*/ 1030796 h 2000250"/>
                <a:gd name="connsiteX800" fmla="*/ 1540383 w 1981200"/>
                <a:gd name="connsiteY800" fmla="*/ 1026604 h 2000250"/>
                <a:gd name="connsiteX801" fmla="*/ 1535430 w 1981200"/>
                <a:gd name="connsiteY801" fmla="*/ 1028129 h 2000250"/>
                <a:gd name="connsiteX802" fmla="*/ 1536002 w 1981200"/>
                <a:gd name="connsiteY802" fmla="*/ 1042702 h 2000250"/>
                <a:gd name="connsiteX803" fmla="*/ 1532668 w 1981200"/>
                <a:gd name="connsiteY803" fmla="*/ 1044797 h 2000250"/>
                <a:gd name="connsiteX804" fmla="*/ 1525810 w 1981200"/>
                <a:gd name="connsiteY804" fmla="*/ 1043273 h 2000250"/>
                <a:gd name="connsiteX805" fmla="*/ 1517999 w 1981200"/>
                <a:gd name="connsiteY805" fmla="*/ 1027366 h 2000250"/>
                <a:gd name="connsiteX806" fmla="*/ 1509998 w 1981200"/>
                <a:gd name="connsiteY806" fmla="*/ 1021175 h 2000250"/>
                <a:gd name="connsiteX807" fmla="*/ 1492853 w 1981200"/>
                <a:gd name="connsiteY807" fmla="*/ 1024985 h 2000250"/>
                <a:gd name="connsiteX808" fmla="*/ 1484376 w 1981200"/>
                <a:gd name="connsiteY808" fmla="*/ 1034224 h 2000250"/>
                <a:gd name="connsiteX809" fmla="*/ 1473613 w 1981200"/>
                <a:gd name="connsiteY809" fmla="*/ 1027081 h 2000250"/>
                <a:gd name="connsiteX810" fmla="*/ 1464850 w 1981200"/>
                <a:gd name="connsiteY810" fmla="*/ 1030033 h 2000250"/>
                <a:gd name="connsiteX811" fmla="*/ 1462183 w 1981200"/>
                <a:gd name="connsiteY811" fmla="*/ 1032986 h 2000250"/>
                <a:gd name="connsiteX812" fmla="*/ 1461135 w 1981200"/>
                <a:gd name="connsiteY812" fmla="*/ 1043178 h 2000250"/>
                <a:gd name="connsiteX813" fmla="*/ 1442371 w 1981200"/>
                <a:gd name="connsiteY813" fmla="*/ 1044226 h 2000250"/>
                <a:gd name="connsiteX814" fmla="*/ 1433513 w 1981200"/>
                <a:gd name="connsiteY814" fmla="*/ 1048512 h 2000250"/>
                <a:gd name="connsiteX815" fmla="*/ 1430750 w 1981200"/>
                <a:gd name="connsiteY815" fmla="*/ 1051655 h 2000250"/>
                <a:gd name="connsiteX816" fmla="*/ 1435989 w 1981200"/>
                <a:gd name="connsiteY816" fmla="*/ 1052703 h 2000250"/>
                <a:gd name="connsiteX817" fmla="*/ 1432560 w 1981200"/>
                <a:gd name="connsiteY817" fmla="*/ 1064800 h 2000250"/>
                <a:gd name="connsiteX818" fmla="*/ 1435608 w 1981200"/>
                <a:gd name="connsiteY818" fmla="*/ 1072991 h 2000250"/>
                <a:gd name="connsiteX819" fmla="*/ 1432941 w 1981200"/>
                <a:gd name="connsiteY819" fmla="*/ 1090803 h 2000250"/>
                <a:gd name="connsiteX820" fmla="*/ 1437418 w 1981200"/>
                <a:gd name="connsiteY820" fmla="*/ 1098899 h 2000250"/>
                <a:gd name="connsiteX821" fmla="*/ 1446276 w 1981200"/>
                <a:gd name="connsiteY821" fmla="*/ 1104138 h 2000250"/>
                <a:gd name="connsiteX822" fmla="*/ 1449324 w 1981200"/>
                <a:gd name="connsiteY822" fmla="*/ 1098995 h 2000250"/>
                <a:gd name="connsiteX823" fmla="*/ 1457706 w 1981200"/>
                <a:gd name="connsiteY823" fmla="*/ 1094613 h 2000250"/>
                <a:gd name="connsiteX824" fmla="*/ 1468946 w 1981200"/>
                <a:gd name="connsiteY824" fmla="*/ 1103471 h 2000250"/>
                <a:gd name="connsiteX825" fmla="*/ 1479042 w 1981200"/>
                <a:gd name="connsiteY825" fmla="*/ 1099947 h 2000250"/>
                <a:gd name="connsiteX826" fmla="*/ 1480185 w 1981200"/>
                <a:gd name="connsiteY826" fmla="*/ 1103185 h 2000250"/>
                <a:gd name="connsiteX827" fmla="*/ 1483233 w 1981200"/>
                <a:gd name="connsiteY827" fmla="*/ 1102042 h 2000250"/>
                <a:gd name="connsiteX828" fmla="*/ 1470470 w 1981200"/>
                <a:gd name="connsiteY828" fmla="*/ 1107757 h 2000250"/>
                <a:gd name="connsiteX829" fmla="*/ 1454849 w 1981200"/>
                <a:gd name="connsiteY829" fmla="*/ 1119378 h 2000250"/>
                <a:gd name="connsiteX830" fmla="*/ 1458278 w 1981200"/>
                <a:gd name="connsiteY830" fmla="*/ 1121759 h 2000250"/>
                <a:gd name="connsiteX831" fmla="*/ 1456182 w 1981200"/>
                <a:gd name="connsiteY831" fmla="*/ 1122997 h 2000250"/>
                <a:gd name="connsiteX832" fmla="*/ 1457611 w 1981200"/>
                <a:gd name="connsiteY832" fmla="*/ 1125664 h 2000250"/>
                <a:gd name="connsiteX833" fmla="*/ 1455039 w 1981200"/>
                <a:gd name="connsiteY833" fmla="*/ 1129093 h 2000250"/>
                <a:gd name="connsiteX834" fmla="*/ 1453134 w 1981200"/>
                <a:gd name="connsiteY834" fmla="*/ 1127950 h 2000250"/>
                <a:gd name="connsiteX835" fmla="*/ 1447419 w 1981200"/>
                <a:gd name="connsiteY835" fmla="*/ 1131475 h 2000250"/>
                <a:gd name="connsiteX836" fmla="*/ 1449419 w 1981200"/>
                <a:gd name="connsiteY836" fmla="*/ 1138714 h 2000250"/>
                <a:gd name="connsiteX837" fmla="*/ 1452372 w 1981200"/>
                <a:gd name="connsiteY837" fmla="*/ 1140428 h 2000250"/>
                <a:gd name="connsiteX838" fmla="*/ 1463992 w 1981200"/>
                <a:gd name="connsiteY838" fmla="*/ 1136904 h 2000250"/>
                <a:gd name="connsiteX839" fmla="*/ 1468660 w 1981200"/>
                <a:gd name="connsiteY839" fmla="*/ 1139571 h 2000250"/>
                <a:gd name="connsiteX840" fmla="*/ 1468565 w 1981200"/>
                <a:gd name="connsiteY840" fmla="*/ 1141857 h 2000250"/>
                <a:gd name="connsiteX841" fmla="*/ 1473517 w 1981200"/>
                <a:gd name="connsiteY841" fmla="*/ 1142047 h 2000250"/>
                <a:gd name="connsiteX842" fmla="*/ 1474661 w 1981200"/>
                <a:gd name="connsiteY842" fmla="*/ 1133856 h 2000250"/>
                <a:gd name="connsiteX843" fmla="*/ 1479233 w 1981200"/>
                <a:gd name="connsiteY843" fmla="*/ 1134428 h 2000250"/>
                <a:gd name="connsiteX844" fmla="*/ 1488662 w 1981200"/>
                <a:gd name="connsiteY844" fmla="*/ 1138904 h 2000250"/>
                <a:gd name="connsiteX845" fmla="*/ 1487710 w 1981200"/>
                <a:gd name="connsiteY845" fmla="*/ 1141476 h 2000250"/>
                <a:gd name="connsiteX846" fmla="*/ 1491044 w 1981200"/>
                <a:gd name="connsiteY846" fmla="*/ 1145000 h 2000250"/>
                <a:gd name="connsiteX847" fmla="*/ 1498378 w 1981200"/>
                <a:gd name="connsiteY847" fmla="*/ 1145191 h 2000250"/>
                <a:gd name="connsiteX848" fmla="*/ 1505998 w 1981200"/>
                <a:gd name="connsiteY848" fmla="*/ 1154621 h 2000250"/>
                <a:gd name="connsiteX849" fmla="*/ 1518475 w 1981200"/>
                <a:gd name="connsiteY849" fmla="*/ 1154906 h 2000250"/>
                <a:gd name="connsiteX850" fmla="*/ 1509141 w 1981200"/>
                <a:gd name="connsiteY850" fmla="*/ 1169384 h 2000250"/>
                <a:gd name="connsiteX851" fmla="*/ 1508188 w 1981200"/>
                <a:gd name="connsiteY851" fmla="*/ 1181672 h 2000250"/>
                <a:gd name="connsiteX852" fmla="*/ 1498092 w 1981200"/>
                <a:gd name="connsiteY852" fmla="*/ 1195864 h 2000250"/>
                <a:gd name="connsiteX853" fmla="*/ 1492472 w 1981200"/>
                <a:gd name="connsiteY853" fmla="*/ 1199102 h 2000250"/>
                <a:gd name="connsiteX854" fmla="*/ 1485614 w 1981200"/>
                <a:gd name="connsiteY854" fmla="*/ 1237869 h 2000250"/>
                <a:gd name="connsiteX855" fmla="*/ 1473613 w 1981200"/>
                <a:gd name="connsiteY855" fmla="*/ 1238631 h 2000250"/>
                <a:gd name="connsiteX856" fmla="*/ 1473613 w 1981200"/>
                <a:gd name="connsiteY856" fmla="*/ 1211008 h 2000250"/>
                <a:gd name="connsiteX857" fmla="*/ 1464278 w 1981200"/>
                <a:gd name="connsiteY857" fmla="*/ 1210628 h 2000250"/>
                <a:gd name="connsiteX858" fmla="*/ 1464278 w 1981200"/>
                <a:gd name="connsiteY858" fmla="*/ 1207294 h 2000250"/>
                <a:gd name="connsiteX859" fmla="*/ 1457611 w 1981200"/>
                <a:gd name="connsiteY859" fmla="*/ 1207484 h 2000250"/>
                <a:gd name="connsiteX860" fmla="*/ 1448181 w 1981200"/>
                <a:gd name="connsiteY860" fmla="*/ 1196721 h 2000250"/>
                <a:gd name="connsiteX861" fmla="*/ 1438084 w 1981200"/>
                <a:gd name="connsiteY861" fmla="*/ 1193864 h 2000250"/>
                <a:gd name="connsiteX862" fmla="*/ 1423988 w 1981200"/>
                <a:gd name="connsiteY862" fmla="*/ 1203293 h 2000250"/>
                <a:gd name="connsiteX863" fmla="*/ 1426464 w 1981200"/>
                <a:gd name="connsiteY863" fmla="*/ 1216342 h 2000250"/>
                <a:gd name="connsiteX864" fmla="*/ 1432941 w 1981200"/>
                <a:gd name="connsiteY864" fmla="*/ 1225105 h 2000250"/>
                <a:gd name="connsiteX865" fmla="*/ 1424940 w 1981200"/>
                <a:gd name="connsiteY865" fmla="*/ 1230821 h 2000250"/>
                <a:gd name="connsiteX866" fmla="*/ 1429607 w 1981200"/>
                <a:gd name="connsiteY866" fmla="*/ 1234440 h 2000250"/>
                <a:gd name="connsiteX867" fmla="*/ 1426940 w 1981200"/>
                <a:gd name="connsiteY867" fmla="*/ 1240346 h 2000250"/>
                <a:gd name="connsiteX868" fmla="*/ 1429131 w 1981200"/>
                <a:gd name="connsiteY868" fmla="*/ 1245870 h 2000250"/>
                <a:gd name="connsiteX869" fmla="*/ 1396841 w 1981200"/>
                <a:gd name="connsiteY869" fmla="*/ 1269587 h 2000250"/>
                <a:gd name="connsiteX870" fmla="*/ 1367600 w 1981200"/>
                <a:gd name="connsiteY870" fmla="*/ 1295781 h 2000250"/>
                <a:gd name="connsiteX871" fmla="*/ 1365695 w 1981200"/>
                <a:gd name="connsiteY871" fmla="*/ 1312450 h 2000250"/>
                <a:gd name="connsiteX872" fmla="*/ 1385125 w 1981200"/>
                <a:gd name="connsiteY872" fmla="*/ 1313021 h 2000250"/>
                <a:gd name="connsiteX873" fmla="*/ 1395698 w 1981200"/>
                <a:gd name="connsiteY873" fmla="*/ 1309592 h 2000250"/>
                <a:gd name="connsiteX874" fmla="*/ 1399413 w 1981200"/>
                <a:gd name="connsiteY874" fmla="*/ 1313688 h 2000250"/>
                <a:gd name="connsiteX875" fmla="*/ 1416939 w 1981200"/>
                <a:gd name="connsiteY875" fmla="*/ 1320355 h 2000250"/>
                <a:gd name="connsiteX876" fmla="*/ 1410271 w 1981200"/>
                <a:gd name="connsiteY876" fmla="*/ 1329690 h 2000250"/>
                <a:gd name="connsiteX877" fmla="*/ 1414367 w 1981200"/>
                <a:gd name="connsiteY877" fmla="*/ 1336357 h 2000250"/>
                <a:gd name="connsiteX878" fmla="*/ 1423035 w 1981200"/>
                <a:gd name="connsiteY878" fmla="*/ 1332929 h 2000250"/>
                <a:gd name="connsiteX879" fmla="*/ 1430655 w 1981200"/>
                <a:gd name="connsiteY879" fmla="*/ 1339977 h 2000250"/>
                <a:gd name="connsiteX880" fmla="*/ 1438466 w 1981200"/>
                <a:gd name="connsiteY880" fmla="*/ 1331976 h 2000250"/>
                <a:gd name="connsiteX881" fmla="*/ 1445990 w 1981200"/>
                <a:gd name="connsiteY881" fmla="*/ 1335214 h 2000250"/>
                <a:gd name="connsiteX882" fmla="*/ 1447514 w 1981200"/>
                <a:gd name="connsiteY882" fmla="*/ 1332833 h 2000250"/>
                <a:gd name="connsiteX883" fmla="*/ 1453229 w 1981200"/>
                <a:gd name="connsiteY883" fmla="*/ 1336929 h 2000250"/>
                <a:gd name="connsiteX884" fmla="*/ 1460468 w 1981200"/>
                <a:gd name="connsiteY884" fmla="*/ 1329976 h 2000250"/>
                <a:gd name="connsiteX885" fmla="*/ 1473803 w 1981200"/>
                <a:gd name="connsiteY885" fmla="*/ 1337500 h 2000250"/>
                <a:gd name="connsiteX886" fmla="*/ 1477804 w 1981200"/>
                <a:gd name="connsiteY886" fmla="*/ 1342930 h 2000250"/>
                <a:gd name="connsiteX887" fmla="*/ 1477137 w 1981200"/>
                <a:gd name="connsiteY887" fmla="*/ 1348454 h 2000250"/>
                <a:gd name="connsiteX888" fmla="*/ 1480090 w 1981200"/>
                <a:gd name="connsiteY888" fmla="*/ 1350169 h 2000250"/>
                <a:gd name="connsiteX889" fmla="*/ 1475613 w 1981200"/>
                <a:gd name="connsiteY889" fmla="*/ 1375220 h 2000250"/>
                <a:gd name="connsiteX890" fmla="*/ 1481233 w 1981200"/>
                <a:gd name="connsiteY890" fmla="*/ 1378839 h 2000250"/>
                <a:gd name="connsiteX891" fmla="*/ 1489710 w 1981200"/>
                <a:gd name="connsiteY891" fmla="*/ 1374648 h 2000250"/>
                <a:gd name="connsiteX892" fmla="*/ 1493425 w 1981200"/>
                <a:gd name="connsiteY892" fmla="*/ 1369600 h 2000250"/>
                <a:gd name="connsiteX893" fmla="*/ 1483328 w 1981200"/>
                <a:gd name="connsiteY893" fmla="*/ 1367980 h 2000250"/>
                <a:gd name="connsiteX894" fmla="*/ 1484281 w 1981200"/>
                <a:gd name="connsiteY894" fmla="*/ 1360456 h 2000250"/>
                <a:gd name="connsiteX895" fmla="*/ 1515904 w 1981200"/>
                <a:gd name="connsiteY895" fmla="*/ 1365314 h 2000250"/>
                <a:gd name="connsiteX896" fmla="*/ 1514094 w 1981200"/>
                <a:gd name="connsiteY896" fmla="*/ 1386554 h 2000250"/>
                <a:gd name="connsiteX897" fmla="*/ 1518285 w 1981200"/>
                <a:gd name="connsiteY897" fmla="*/ 1387221 h 2000250"/>
                <a:gd name="connsiteX898" fmla="*/ 1516856 w 1981200"/>
                <a:gd name="connsiteY898" fmla="*/ 1393603 h 2000250"/>
                <a:gd name="connsiteX899" fmla="*/ 1522857 w 1981200"/>
                <a:gd name="connsiteY899" fmla="*/ 1398936 h 2000250"/>
                <a:gd name="connsiteX900" fmla="*/ 1523809 w 1981200"/>
                <a:gd name="connsiteY900" fmla="*/ 1407985 h 2000250"/>
                <a:gd name="connsiteX901" fmla="*/ 1520285 w 1981200"/>
                <a:gd name="connsiteY901" fmla="*/ 1417796 h 2000250"/>
                <a:gd name="connsiteX902" fmla="*/ 1509141 w 1981200"/>
                <a:gd name="connsiteY902" fmla="*/ 1424464 h 2000250"/>
                <a:gd name="connsiteX903" fmla="*/ 1507427 w 1981200"/>
                <a:gd name="connsiteY903" fmla="*/ 1434179 h 2000250"/>
                <a:gd name="connsiteX904" fmla="*/ 1512761 w 1981200"/>
                <a:gd name="connsiteY904" fmla="*/ 1452277 h 2000250"/>
                <a:gd name="connsiteX905" fmla="*/ 1520476 w 1981200"/>
                <a:gd name="connsiteY905" fmla="*/ 1454849 h 2000250"/>
                <a:gd name="connsiteX906" fmla="*/ 1522000 w 1981200"/>
                <a:gd name="connsiteY906" fmla="*/ 1460564 h 2000250"/>
                <a:gd name="connsiteX907" fmla="*/ 1507331 w 1981200"/>
                <a:gd name="connsiteY907" fmla="*/ 1467231 h 2000250"/>
                <a:gd name="connsiteX908" fmla="*/ 1486948 w 1981200"/>
                <a:gd name="connsiteY908" fmla="*/ 1465326 h 2000250"/>
                <a:gd name="connsiteX909" fmla="*/ 1490091 w 1981200"/>
                <a:gd name="connsiteY909" fmla="*/ 1472374 h 2000250"/>
                <a:gd name="connsiteX910" fmla="*/ 1487900 w 1981200"/>
                <a:gd name="connsiteY910" fmla="*/ 1477137 h 2000250"/>
                <a:gd name="connsiteX911" fmla="*/ 1494758 w 1981200"/>
                <a:gd name="connsiteY911" fmla="*/ 1489329 h 2000250"/>
                <a:gd name="connsiteX912" fmla="*/ 1489805 w 1981200"/>
                <a:gd name="connsiteY912" fmla="*/ 1493806 h 2000250"/>
                <a:gd name="connsiteX913" fmla="*/ 1488567 w 1981200"/>
                <a:gd name="connsiteY913" fmla="*/ 1506188 h 2000250"/>
                <a:gd name="connsiteX914" fmla="*/ 1479042 w 1981200"/>
                <a:gd name="connsiteY914" fmla="*/ 1511237 h 2000250"/>
                <a:gd name="connsiteX915" fmla="*/ 1476375 w 1981200"/>
                <a:gd name="connsiteY915" fmla="*/ 1523333 h 2000250"/>
                <a:gd name="connsiteX916" fmla="*/ 1472184 w 1981200"/>
                <a:gd name="connsiteY916" fmla="*/ 1528286 h 2000250"/>
                <a:gd name="connsiteX917" fmla="*/ 1454944 w 1981200"/>
                <a:gd name="connsiteY917" fmla="*/ 1539526 h 2000250"/>
                <a:gd name="connsiteX918" fmla="*/ 1445609 w 1981200"/>
                <a:gd name="connsiteY918" fmla="*/ 1536954 h 2000250"/>
                <a:gd name="connsiteX919" fmla="*/ 1440561 w 1981200"/>
                <a:gd name="connsiteY919" fmla="*/ 1539240 h 2000250"/>
                <a:gd name="connsiteX920" fmla="*/ 1450753 w 1981200"/>
                <a:gd name="connsiteY920" fmla="*/ 1573625 h 2000250"/>
                <a:gd name="connsiteX921" fmla="*/ 1461516 w 1981200"/>
                <a:gd name="connsiteY921" fmla="*/ 1590485 h 2000250"/>
                <a:gd name="connsiteX922" fmla="*/ 1468565 w 1981200"/>
                <a:gd name="connsiteY922" fmla="*/ 1611058 h 2000250"/>
                <a:gd name="connsiteX923" fmla="*/ 1478471 w 1981200"/>
                <a:gd name="connsiteY923" fmla="*/ 1620488 h 2000250"/>
                <a:gd name="connsiteX924" fmla="*/ 1480757 w 1981200"/>
                <a:gd name="connsiteY924" fmla="*/ 1626203 h 2000250"/>
                <a:gd name="connsiteX925" fmla="*/ 1483233 w 1981200"/>
                <a:gd name="connsiteY925" fmla="*/ 1625537 h 2000250"/>
                <a:gd name="connsiteX926" fmla="*/ 1488662 w 1981200"/>
                <a:gd name="connsiteY926" fmla="*/ 1636681 h 2000250"/>
                <a:gd name="connsiteX927" fmla="*/ 1492663 w 1981200"/>
                <a:gd name="connsiteY927" fmla="*/ 1634204 h 2000250"/>
                <a:gd name="connsiteX928" fmla="*/ 1501140 w 1981200"/>
                <a:gd name="connsiteY928" fmla="*/ 1641539 h 2000250"/>
                <a:gd name="connsiteX929" fmla="*/ 1492472 w 1981200"/>
                <a:gd name="connsiteY929" fmla="*/ 1651920 h 2000250"/>
                <a:gd name="connsiteX930" fmla="*/ 1498187 w 1981200"/>
                <a:gd name="connsiteY930" fmla="*/ 1654778 h 2000250"/>
                <a:gd name="connsiteX931" fmla="*/ 1491615 w 1981200"/>
                <a:gd name="connsiteY931" fmla="*/ 1660589 h 2000250"/>
                <a:gd name="connsiteX932" fmla="*/ 1490472 w 1981200"/>
                <a:gd name="connsiteY932" fmla="*/ 1667256 h 2000250"/>
                <a:gd name="connsiteX933" fmla="*/ 1495806 w 1981200"/>
                <a:gd name="connsiteY933" fmla="*/ 1680019 h 2000250"/>
                <a:gd name="connsiteX934" fmla="*/ 1499425 w 1981200"/>
                <a:gd name="connsiteY934" fmla="*/ 1681258 h 2000250"/>
                <a:gd name="connsiteX935" fmla="*/ 1499616 w 1981200"/>
                <a:gd name="connsiteY935" fmla="*/ 1686020 h 2000250"/>
                <a:gd name="connsiteX936" fmla="*/ 1502474 w 1981200"/>
                <a:gd name="connsiteY936" fmla="*/ 1686496 h 2000250"/>
                <a:gd name="connsiteX937" fmla="*/ 1502950 w 1981200"/>
                <a:gd name="connsiteY937" fmla="*/ 1691926 h 2000250"/>
                <a:gd name="connsiteX938" fmla="*/ 1505998 w 1981200"/>
                <a:gd name="connsiteY938" fmla="*/ 1691354 h 2000250"/>
                <a:gd name="connsiteX939" fmla="*/ 1500188 w 1981200"/>
                <a:gd name="connsiteY939" fmla="*/ 1698593 h 2000250"/>
                <a:gd name="connsiteX940" fmla="*/ 1504474 w 1981200"/>
                <a:gd name="connsiteY940" fmla="*/ 1698879 h 2000250"/>
                <a:gd name="connsiteX941" fmla="*/ 1503140 w 1981200"/>
                <a:gd name="connsiteY941" fmla="*/ 1700689 h 2000250"/>
                <a:gd name="connsiteX942" fmla="*/ 1506569 w 1981200"/>
                <a:gd name="connsiteY942" fmla="*/ 1707642 h 2000250"/>
                <a:gd name="connsiteX943" fmla="*/ 1498092 w 1981200"/>
                <a:gd name="connsiteY943" fmla="*/ 1710023 h 2000250"/>
                <a:gd name="connsiteX944" fmla="*/ 1507712 w 1981200"/>
                <a:gd name="connsiteY944" fmla="*/ 1721167 h 2000250"/>
                <a:gd name="connsiteX945" fmla="*/ 1518475 w 1981200"/>
                <a:gd name="connsiteY945" fmla="*/ 1727930 h 2000250"/>
                <a:gd name="connsiteX946" fmla="*/ 1516285 w 1981200"/>
                <a:gd name="connsiteY946" fmla="*/ 1733455 h 2000250"/>
                <a:gd name="connsiteX947" fmla="*/ 1529334 w 1981200"/>
                <a:gd name="connsiteY947" fmla="*/ 1737551 h 2000250"/>
                <a:gd name="connsiteX948" fmla="*/ 1521428 w 1981200"/>
                <a:gd name="connsiteY948" fmla="*/ 1753743 h 2000250"/>
                <a:gd name="connsiteX949" fmla="*/ 1528953 w 1981200"/>
                <a:gd name="connsiteY949" fmla="*/ 1760410 h 2000250"/>
                <a:gd name="connsiteX950" fmla="*/ 1529429 w 1981200"/>
                <a:gd name="connsiteY950" fmla="*/ 1757267 h 2000250"/>
                <a:gd name="connsiteX951" fmla="*/ 1534763 w 1981200"/>
                <a:gd name="connsiteY951" fmla="*/ 1757172 h 2000250"/>
                <a:gd name="connsiteX952" fmla="*/ 1533906 w 1981200"/>
                <a:gd name="connsiteY952" fmla="*/ 1763078 h 2000250"/>
                <a:gd name="connsiteX953" fmla="*/ 1539240 w 1981200"/>
                <a:gd name="connsiteY953" fmla="*/ 1764983 h 2000250"/>
                <a:gd name="connsiteX954" fmla="*/ 1535525 w 1981200"/>
                <a:gd name="connsiteY954" fmla="*/ 1775555 h 2000250"/>
                <a:gd name="connsiteX955" fmla="*/ 1531525 w 1981200"/>
                <a:gd name="connsiteY955" fmla="*/ 1776984 h 2000250"/>
                <a:gd name="connsiteX956" fmla="*/ 1533144 w 1981200"/>
                <a:gd name="connsiteY956" fmla="*/ 1781937 h 2000250"/>
                <a:gd name="connsiteX957" fmla="*/ 1516380 w 1981200"/>
                <a:gd name="connsiteY957" fmla="*/ 1790890 h 2000250"/>
                <a:gd name="connsiteX958" fmla="*/ 1513523 w 1981200"/>
                <a:gd name="connsiteY958" fmla="*/ 1793939 h 2000250"/>
                <a:gd name="connsiteX959" fmla="*/ 1515237 w 1981200"/>
                <a:gd name="connsiteY959" fmla="*/ 1796224 h 2000250"/>
                <a:gd name="connsiteX960" fmla="*/ 1508474 w 1981200"/>
                <a:gd name="connsiteY960" fmla="*/ 1804035 h 2000250"/>
                <a:gd name="connsiteX961" fmla="*/ 1500664 w 1981200"/>
                <a:gd name="connsiteY961" fmla="*/ 1796320 h 2000250"/>
                <a:gd name="connsiteX962" fmla="*/ 1493329 w 1981200"/>
                <a:gd name="connsiteY962" fmla="*/ 1792319 h 2000250"/>
                <a:gd name="connsiteX963" fmla="*/ 1490282 w 1981200"/>
                <a:gd name="connsiteY963" fmla="*/ 1793081 h 2000250"/>
                <a:gd name="connsiteX964" fmla="*/ 1486948 w 1981200"/>
                <a:gd name="connsiteY964" fmla="*/ 1786033 h 2000250"/>
                <a:gd name="connsiteX965" fmla="*/ 1473137 w 1981200"/>
                <a:gd name="connsiteY965" fmla="*/ 1790986 h 2000250"/>
                <a:gd name="connsiteX966" fmla="*/ 1472089 w 1981200"/>
                <a:gd name="connsiteY966" fmla="*/ 1795844 h 2000250"/>
                <a:gd name="connsiteX967" fmla="*/ 1459421 w 1981200"/>
                <a:gd name="connsiteY967" fmla="*/ 1797082 h 2000250"/>
                <a:gd name="connsiteX968" fmla="*/ 1448371 w 1981200"/>
                <a:gd name="connsiteY968" fmla="*/ 1804035 h 2000250"/>
                <a:gd name="connsiteX969" fmla="*/ 1448086 w 1981200"/>
                <a:gd name="connsiteY969" fmla="*/ 1802321 h 2000250"/>
                <a:gd name="connsiteX970" fmla="*/ 1417320 w 1981200"/>
                <a:gd name="connsiteY970" fmla="*/ 1803654 h 2000250"/>
                <a:gd name="connsiteX971" fmla="*/ 1395413 w 1981200"/>
                <a:gd name="connsiteY971" fmla="*/ 1807368 h 2000250"/>
                <a:gd name="connsiteX972" fmla="*/ 1381220 w 1981200"/>
                <a:gd name="connsiteY972" fmla="*/ 1802797 h 2000250"/>
                <a:gd name="connsiteX973" fmla="*/ 1367885 w 1981200"/>
                <a:gd name="connsiteY973" fmla="*/ 1789461 h 2000250"/>
                <a:gd name="connsiteX974" fmla="*/ 1338929 w 1981200"/>
                <a:gd name="connsiteY974" fmla="*/ 1778889 h 2000250"/>
                <a:gd name="connsiteX975" fmla="*/ 1327023 w 1981200"/>
                <a:gd name="connsiteY975" fmla="*/ 1766602 h 2000250"/>
                <a:gd name="connsiteX976" fmla="*/ 1331595 w 1981200"/>
                <a:gd name="connsiteY976" fmla="*/ 1755362 h 2000250"/>
                <a:gd name="connsiteX977" fmla="*/ 1330642 w 1981200"/>
                <a:gd name="connsiteY977" fmla="*/ 1746123 h 2000250"/>
                <a:gd name="connsiteX978" fmla="*/ 1335500 w 1981200"/>
                <a:gd name="connsiteY978" fmla="*/ 1735360 h 2000250"/>
                <a:gd name="connsiteX979" fmla="*/ 1324832 w 1981200"/>
                <a:gd name="connsiteY979" fmla="*/ 1726501 h 2000250"/>
                <a:gd name="connsiteX980" fmla="*/ 1312640 w 1981200"/>
                <a:gd name="connsiteY980" fmla="*/ 1733360 h 2000250"/>
                <a:gd name="connsiteX981" fmla="*/ 1307973 w 1981200"/>
                <a:gd name="connsiteY981" fmla="*/ 1741265 h 2000250"/>
                <a:gd name="connsiteX982" fmla="*/ 1307021 w 1981200"/>
                <a:gd name="connsiteY982" fmla="*/ 1750028 h 2000250"/>
                <a:gd name="connsiteX983" fmla="*/ 1291114 w 1981200"/>
                <a:gd name="connsiteY983" fmla="*/ 1750314 h 2000250"/>
                <a:gd name="connsiteX984" fmla="*/ 1283017 w 1981200"/>
                <a:gd name="connsiteY984" fmla="*/ 1743551 h 2000250"/>
                <a:gd name="connsiteX985" fmla="*/ 1273207 w 1981200"/>
                <a:gd name="connsiteY985" fmla="*/ 1750409 h 2000250"/>
                <a:gd name="connsiteX986" fmla="*/ 1269968 w 1981200"/>
                <a:gd name="connsiteY986" fmla="*/ 1749647 h 2000250"/>
                <a:gd name="connsiteX987" fmla="*/ 1270159 w 1981200"/>
                <a:gd name="connsiteY987" fmla="*/ 1754696 h 2000250"/>
                <a:gd name="connsiteX988" fmla="*/ 1264253 w 1981200"/>
                <a:gd name="connsiteY988" fmla="*/ 1763363 h 2000250"/>
                <a:gd name="connsiteX989" fmla="*/ 1256252 w 1981200"/>
                <a:gd name="connsiteY989" fmla="*/ 1797939 h 2000250"/>
                <a:gd name="connsiteX990" fmla="*/ 1243489 w 1981200"/>
                <a:gd name="connsiteY990" fmla="*/ 1815274 h 2000250"/>
                <a:gd name="connsiteX991" fmla="*/ 1238631 w 1981200"/>
                <a:gd name="connsiteY991" fmla="*/ 1816037 h 2000250"/>
                <a:gd name="connsiteX992" fmla="*/ 1238631 w 1981200"/>
                <a:gd name="connsiteY992" fmla="*/ 1824704 h 2000250"/>
                <a:gd name="connsiteX993" fmla="*/ 1244441 w 1981200"/>
                <a:gd name="connsiteY993" fmla="*/ 1826895 h 2000250"/>
                <a:gd name="connsiteX994" fmla="*/ 1240060 w 1981200"/>
                <a:gd name="connsiteY994" fmla="*/ 1840897 h 2000250"/>
                <a:gd name="connsiteX995" fmla="*/ 1258062 w 1981200"/>
                <a:gd name="connsiteY995" fmla="*/ 1836992 h 2000250"/>
                <a:gd name="connsiteX996" fmla="*/ 1257205 w 1981200"/>
                <a:gd name="connsiteY996" fmla="*/ 1841754 h 2000250"/>
                <a:gd name="connsiteX997" fmla="*/ 1253871 w 1981200"/>
                <a:gd name="connsiteY997" fmla="*/ 1842897 h 2000250"/>
                <a:gd name="connsiteX998" fmla="*/ 1254728 w 1981200"/>
                <a:gd name="connsiteY998" fmla="*/ 1846135 h 2000250"/>
                <a:gd name="connsiteX999" fmla="*/ 1252061 w 1981200"/>
                <a:gd name="connsiteY999" fmla="*/ 1847088 h 2000250"/>
                <a:gd name="connsiteX1000" fmla="*/ 1253585 w 1981200"/>
                <a:gd name="connsiteY1000" fmla="*/ 1851945 h 2000250"/>
                <a:gd name="connsiteX1001" fmla="*/ 1251490 w 1981200"/>
                <a:gd name="connsiteY1001" fmla="*/ 1857185 h 2000250"/>
                <a:gd name="connsiteX1002" fmla="*/ 1252347 w 1981200"/>
                <a:gd name="connsiteY1002" fmla="*/ 1864138 h 2000250"/>
                <a:gd name="connsiteX1003" fmla="*/ 1260348 w 1981200"/>
                <a:gd name="connsiteY1003" fmla="*/ 1872234 h 2000250"/>
                <a:gd name="connsiteX1004" fmla="*/ 1253109 w 1981200"/>
                <a:gd name="connsiteY1004" fmla="*/ 1883759 h 2000250"/>
                <a:gd name="connsiteX1005" fmla="*/ 1256538 w 1981200"/>
                <a:gd name="connsiteY1005" fmla="*/ 1884902 h 2000250"/>
                <a:gd name="connsiteX1006" fmla="*/ 1239869 w 1981200"/>
                <a:gd name="connsiteY1006" fmla="*/ 1899761 h 2000250"/>
                <a:gd name="connsiteX1007" fmla="*/ 1227582 w 1981200"/>
                <a:gd name="connsiteY1007" fmla="*/ 1904619 h 2000250"/>
                <a:gd name="connsiteX1008" fmla="*/ 1226820 w 1981200"/>
                <a:gd name="connsiteY1008" fmla="*/ 1926812 h 2000250"/>
                <a:gd name="connsiteX1009" fmla="*/ 1208532 w 1981200"/>
                <a:gd name="connsiteY1009" fmla="*/ 1929670 h 2000250"/>
                <a:gd name="connsiteX1010" fmla="*/ 1197197 w 1981200"/>
                <a:gd name="connsiteY1010" fmla="*/ 1938242 h 2000250"/>
                <a:gd name="connsiteX1011" fmla="*/ 1197292 w 1981200"/>
                <a:gd name="connsiteY1011" fmla="*/ 1963483 h 2000250"/>
                <a:gd name="connsiteX1012" fmla="*/ 1187863 w 1981200"/>
                <a:gd name="connsiteY1012" fmla="*/ 1959007 h 2000250"/>
                <a:gd name="connsiteX1013" fmla="*/ 1177862 w 1981200"/>
                <a:gd name="connsiteY1013" fmla="*/ 1950053 h 2000250"/>
                <a:gd name="connsiteX1014" fmla="*/ 1168527 w 1981200"/>
                <a:gd name="connsiteY1014" fmla="*/ 1956054 h 2000250"/>
                <a:gd name="connsiteX1015" fmla="*/ 690753 w 1981200"/>
                <a:gd name="connsiteY1015" fmla="*/ 338899 h 2000250"/>
                <a:gd name="connsiteX1016" fmla="*/ 698278 w 1981200"/>
                <a:gd name="connsiteY1016" fmla="*/ 339090 h 2000250"/>
                <a:gd name="connsiteX1017" fmla="*/ 697420 w 1981200"/>
                <a:gd name="connsiteY1017" fmla="*/ 335566 h 2000250"/>
                <a:gd name="connsiteX1018" fmla="*/ 690753 w 1981200"/>
                <a:gd name="connsiteY1018" fmla="*/ 338899 h 2000250"/>
                <a:gd name="connsiteX1019" fmla="*/ 138684 w 1981200"/>
                <a:gd name="connsiteY1019" fmla="*/ 812387 h 2000250"/>
                <a:gd name="connsiteX1020" fmla="*/ 138208 w 1981200"/>
                <a:gd name="connsiteY1020" fmla="*/ 817531 h 2000250"/>
                <a:gd name="connsiteX1021" fmla="*/ 126301 w 1981200"/>
                <a:gd name="connsiteY1021" fmla="*/ 812768 h 2000250"/>
                <a:gd name="connsiteX1022" fmla="*/ 126968 w 1981200"/>
                <a:gd name="connsiteY1022" fmla="*/ 806863 h 2000250"/>
                <a:gd name="connsiteX1023" fmla="*/ 138684 w 1981200"/>
                <a:gd name="connsiteY1023" fmla="*/ 812387 h 200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</a:cxnLst>
              <a:rect l="l" t="t" r="r" b="b"/>
              <a:pathLst>
                <a:path w="1981200" h="2000250">
                  <a:moveTo>
                    <a:pt x="478917" y="411480"/>
                  </a:moveTo>
                  <a:lnTo>
                    <a:pt x="475012" y="415385"/>
                  </a:lnTo>
                  <a:lnTo>
                    <a:pt x="472440" y="405003"/>
                  </a:lnTo>
                  <a:lnTo>
                    <a:pt x="477107" y="403574"/>
                  </a:lnTo>
                  <a:lnTo>
                    <a:pt x="478917" y="411480"/>
                  </a:lnTo>
                  <a:close/>
                  <a:moveTo>
                    <a:pt x="1317403" y="73438"/>
                  </a:moveTo>
                  <a:lnTo>
                    <a:pt x="1319784" y="69723"/>
                  </a:lnTo>
                  <a:lnTo>
                    <a:pt x="1324928" y="68008"/>
                  </a:lnTo>
                  <a:lnTo>
                    <a:pt x="1325213" y="70675"/>
                  </a:lnTo>
                  <a:lnTo>
                    <a:pt x="1317403" y="73438"/>
                  </a:lnTo>
                  <a:close/>
                  <a:moveTo>
                    <a:pt x="1409605" y="109347"/>
                  </a:moveTo>
                  <a:lnTo>
                    <a:pt x="1414748" y="104680"/>
                  </a:lnTo>
                  <a:lnTo>
                    <a:pt x="1413891" y="108299"/>
                  </a:lnTo>
                  <a:lnTo>
                    <a:pt x="1409605" y="109347"/>
                  </a:lnTo>
                  <a:close/>
                  <a:moveTo>
                    <a:pt x="1355693" y="73533"/>
                  </a:moveTo>
                  <a:lnTo>
                    <a:pt x="1354931" y="77819"/>
                  </a:lnTo>
                  <a:lnTo>
                    <a:pt x="1349978" y="74771"/>
                  </a:lnTo>
                  <a:lnTo>
                    <a:pt x="1350931" y="70485"/>
                  </a:lnTo>
                  <a:lnTo>
                    <a:pt x="1346835" y="68008"/>
                  </a:lnTo>
                  <a:lnTo>
                    <a:pt x="1349121" y="68294"/>
                  </a:lnTo>
                  <a:lnTo>
                    <a:pt x="1355693" y="73533"/>
                  </a:lnTo>
                  <a:close/>
                  <a:moveTo>
                    <a:pt x="1447991" y="1133570"/>
                  </a:moveTo>
                  <a:lnTo>
                    <a:pt x="1450943" y="1132713"/>
                  </a:lnTo>
                  <a:lnTo>
                    <a:pt x="1453134" y="1135666"/>
                  </a:lnTo>
                  <a:lnTo>
                    <a:pt x="1449896" y="1136999"/>
                  </a:lnTo>
                  <a:lnTo>
                    <a:pt x="1447991" y="1133570"/>
                  </a:lnTo>
                  <a:close/>
                  <a:moveTo>
                    <a:pt x="1168527" y="1956054"/>
                  </a:moveTo>
                  <a:lnTo>
                    <a:pt x="1166622" y="1951768"/>
                  </a:lnTo>
                  <a:lnTo>
                    <a:pt x="1151382" y="1952815"/>
                  </a:lnTo>
                  <a:lnTo>
                    <a:pt x="1151001" y="1956720"/>
                  </a:lnTo>
                  <a:lnTo>
                    <a:pt x="1133761" y="1960435"/>
                  </a:lnTo>
                  <a:lnTo>
                    <a:pt x="1132332" y="1977866"/>
                  </a:lnTo>
                  <a:lnTo>
                    <a:pt x="1135285" y="1986153"/>
                  </a:lnTo>
                  <a:lnTo>
                    <a:pt x="1101947" y="1997774"/>
                  </a:lnTo>
                  <a:lnTo>
                    <a:pt x="1094518" y="1998726"/>
                  </a:lnTo>
                  <a:lnTo>
                    <a:pt x="1093565" y="1994059"/>
                  </a:lnTo>
                  <a:lnTo>
                    <a:pt x="1084040" y="1992154"/>
                  </a:lnTo>
                  <a:lnTo>
                    <a:pt x="1070229" y="1995678"/>
                  </a:lnTo>
                  <a:lnTo>
                    <a:pt x="1068133" y="1988249"/>
                  </a:lnTo>
                  <a:lnTo>
                    <a:pt x="1057751" y="1991296"/>
                  </a:lnTo>
                  <a:lnTo>
                    <a:pt x="1052703" y="1989772"/>
                  </a:lnTo>
                  <a:lnTo>
                    <a:pt x="1052513" y="1994820"/>
                  </a:lnTo>
                  <a:lnTo>
                    <a:pt x="1047274" y="1996154"/>
                  </a:lnTo>
                  <a:lnTo>
                    <a:pt x="1046893" y="1987296"/>
                  </a:lnTo>
                  <a:lnTo>
                    <a:pt x="1041654" y="1988249"/>
                  </a:lnTo>
                  <a:lnTo>
                    <a:pt x="1042892" y="1990535"/>
                  </a:lnTo>
                  <a:lnTo>
                    <a:pt x="1040416" y="1991487"/>
                  </a:lnTo>
                  <a:lnTo>
                    <a:pt x="1039273" y="1986058"/>
                  </a:lnTo>
                  <a:lnTo>
                    <a:pt x="1030510" y="1985105"/>
                  </a:lnTo>
                  <a:lnTo>
                    <a:pt x="1028414" y="1988725"/>
                  </a:lnTo>
                  <a:lnTo>
                    <a:pt x="1018984" y="1980628"/>
                  </a:lnTo>
                  <a:lnTo>
                    <a:pt x="1018223" y="1983486"/>
                  </a:lnTo>
                  <a:lnTo>
                    <a:pt x="1017841" y="1981295"/>
                  </a:lnTo>
                  <a:lnTo>
                    <a:pt x="1014698" y="1981200"/>
                  </a:lnTo>
                  <a:lnTo>
                    <a:pt x="1017841" y="1991011"/>
                  </a:lnTo>
                  <a:lnTo>
                    <a:pt x="1015079" y="1992725"/>
                  </a:lnTo>
                  <a:lnTo>
                    <a:pt x="1016794" y="1995202"/>
                  </a:lnTo>
                  <a:lnTo>
                    <a:pt x="1015174" y="1997012"/>
                  </a:lnTo>
                  <a:lnTo>
                    <a:pt x="1007840" y="1986439"/>
                  </a:lnTo>
                  <a:lnTo>
                    <a:pt x="1004507" y="1974437"/>
                  </a:lnTo>
                  <a:lnTo>
                    <a:pt x="1000030" y="1974914"/>
                  </a:lnTo>
                  <a:lnTo>
                    <a:pt x="1000887" y="1979009"/>
                  </a:lnTo>
                  <a:lnTo>
                    <a:pt x="997363" y="1979581"/>
                  </a:lnTo>
                  <a:lnTo>
                    <a:pt x="995648" y="1975580"/>
                  </a:lnTo>
                  <a:lnTo>
                    <a:pt x="993648" y="1975866"/>
                  </a:lnTo>
                  <a:lnTo>
                    <a:pt x="993267" y="1972913"/>
                  </a:lnTo>
                  <a:lnTo>
                    <a:pt x="995362" y="1972342"/>
                  </a:lnTo>
                  <a:lnTo>
                    <a:pt x="991838" y="1956720"/>
                  </a:lnTo>
                  <a:lnTo>
                    <a:pt x="985647" y="1956530"/>
                  </a:lnTo>
                  <a:lnTo>
                    <a:pt x="983742" y="1944719"/>
                  </a:lnTo>
                  <a:lnTo>
                    <a:pt x="987171" y="1942910"/>
                  </a:lnTo>
                  <a:lnTo>
                    <a:pt x="983552" y="1931575"/>
                  </a:lnTo>
                  <a:lnTo>
                    <a:pt x="999934" y="1926812"/>
                  </a:lnTo>
                  <a:lnTo>
                    <a:pt x="997553" y="1919383"/>
                  </a:lnTo>
                  <a:lnTo>
                    <a:pt x="1005554" y="1917097"/>
                  </a:lnTo>
                  <a:lnTo>
                    <a:pt x="1005173" y="1909762"/>
                  </a:lnTo>
                  <a:lnTo>
                    <a:pt x="1012412" y="1908524"/>
                  </a:lnTo>
                  <a:lnTo>
                    <a:pt x="1013365" y="1888331"/>
                  </a:lnTo>
                  <a:lnTo>
                    <a:pt x="1030224" y="1885474"/>
                  </a:lnTo>
                  <a:lnTo>
                    <a:pt x="1026795" y="1872329"/>
                  </a:lnTo>
                  <a:lnTo>
                    <a:pt x="1040511" y="1867471"/>
                  </a:lnTo>
                  <a:lnTo>
                    <a:pt x="1037463" y="1858328"/>
                  </a:lnTo>
                  <a:lnTo>
                    <a:pt x="1035463" y="1854232"/>
                  </a:lnTo>
                  <a:lnTo>
                    <a:pt x="1026890" y="1857851"/>
                  </a:lnTo>
                  <a:lnTo>
                    <a:pt x="1024319" y="1852898"/>
                  </a:lnTo>
                  <a:lnTo>
                    <a:pt x="1020699" y="1854327"/>
                  </a:lnTo>
                  <a:lnTo>
                    <a:pt x="1019461" y="1847945"/>
                  </a:lnTo>
                  <a:lnTo>
                    <a:pt x="1005078" y="1848993"/>
                  </a:lnTo>
                  <a:lnTo>
                    <a:pt x="1004792" y="1843087"/>
                  </a:lnTo>
                  <a:lnTo>
                    <a:pt x="987076" y="1844707"/>
                  </a:lnTo>
                  <a:lnTo>
                    <a:pt x="990124" y="1838896"/>
                  </a:lnTo>
                  <a:lnTo>
                    <a:pt x="968026" y="1840230"/>
                  </a:lnTo>
                  <a:lnTo>
                    <a:pt x="966407" y="1828419"/>
                  </a:lnTo>
                  <a:lnTo>
                    <a:pt x="944690" y="1831752"/>
                  </a:lnTo>
                  <a:lnTo>
                    <a:pt x="942784" y="1818799"/>
                  </a:lnTo>
                  <a:lnTo>
                    <a:pt x="950976" y="1817180"/>
                  </a:lnTo>
                  <a:lnTo>
                    <a:pt x="949262" y="1807845"/>
                  </a:lnTo>
                  <a:lnTo>
                    <a:pt x="959929" y="1808035"/>
                  </a:lnTo>
                  <a:lnTo>
                    <a:pt x="959644" y="1804035"/>
                  </a:lnTo>
                  <a:lnTo>
                    <a:pt x="972503" y="1802035"/>
                  </a:lnTo>
                  <a:lnTo>
                    <a:pt x="973645" y="1799082"/>
                  </a:lnTo>
                  <a:lnTo>
                    <a:pt x="958977" y="1793558"/>
                  </a:lnTo>
                  <a:lnTo>
                    <a:pt x="954215" y="1795367"/>
                  </a:lnTo>
                  <a:lnTo>
                    <a:pt x="953738" y="1799177"/>
                  </a:lnTo>
                  <a:lnTo>
                    <a:pt x="933259" y="1801939"/>
                  </a:lnTo>
                  <a:lnTo>
                    <a:pt x="930212" y="1792700"/>
                  </a:lnTo>
                  <a:lnTo>
                    <a:pt x="935545" y="1790319"/>
                  </a:lnTo>
                  <a:lnTo>
                    <a:pt x="932498" y="1784127"/>
                  </a:lnTo>
                  <a:lnTo>
                    <a:pt x="927735" y="1787557"/>
                  </a:lnTo>
                  <a:lnTo>
                    <a:pt x="924401" y="1778603"/>
                  </a:lnTo>
                  <a:lnTo>
                    <a:pt x="916495" y="1772888"/>
                  </a:lnTo>
                  <a:lnTo>
                    <a:pt x="918115" y="1765077"/>
                  </a:lnTo>
                  <a:lnTo>
                    <a:pt x="923544" y="1762982"/>
                  </a:lnTo>
                  <a:lnTo>
                    <a:pt x="914686" y="1758982"/>
                  </a:lnTo>
                  <a:lnTo>
                    <a:pt x="907447" y="1745266"/>
                  </a:lnTo>
                  <a:lnTo>
                    <a:pt x="906399" y="1733836"/>
                  </a:lnTo>
                  <a:lnTo>
                    <a:pt x="889730" y="1725168"/>
                  </a:lnTo>
                  <a:lnTo>
                    <a:pt x="877729" y="1706880"/>
                  </a:lnTo>
                  <a:lnTo>
                    <a:pt x="876967" y="1697164"/>
                  </a:lnTo>
                  <a:lnTo>
                    <a:pt x="863346" y="1696403"/>
                  </a:lnTo>
                  <a:lnTo>
                    <a:pt x="858583" y="1687830"/>
                  </a:lnTo>
                  <a:lnTo>
                    <a:pt x="846201" y="1685735"/>
                  </a:lnTo>
                  <a:lnTo>
                    <a:pt x="848011" y="1658493"/>
                  </a:lnTo>
                  <a:lnTo>
                    <a:pt x="854774" y="1644301"/>
                  </a:lnTo>
                  <a:lnTo>
                    <a:pt x="853249" y="1637061"/>
                  </a:lnTo>
                  <a:lnTo>
                    <a:pt x="859631" y="1610773"/>
                  </a:lnTo>
                  <a:lnTo>
                    <a:pt x="845820" y="1606582"/>
                  </a:lnTo>
                  <a:lnTo>
                    <a:pt x="837152" y="1596199"/>
                  </a:lnTo>
                  <a:lnTo>
                    <a:pt x="836581" y="1577816"/>
                  </a:lnTo>
                  <a:lnTo>
                    <a:pt x="829437" y="1570672"/>
                  </a:lnTo>
                  <a:lnTo>
                    <a:pt x="829342" y="1562481"/>
                  </a:lnTo>
                  <a:lnTo>
                    <a:pt x="816864" y="1561624"/>
                  </a:lnTo>
                  <a:lnTo>
                    <a:pt x="815245" y="1570196"/>
                  </a:lnTo>
                  <a:lnTo>
                    <a:pt x="802672" y="1570672"/>
                  </a:lnTo>
                  <a:lnTo>
                    <a:pt x="791146" y="1570292"/>
                  </a:lnTo>
                  <a:lnTo>
                    <a:pt x="771906" y="1563814"/>
                  </a:lnTo>
                  <a:lnTo>
                    <a:pt x="767620" y="1564958"/>
                  </a:lnTo>
                  <a:lnTo>
                    <a:pt x="762095" y="1572958"/>
                  </a:lnTo>
                  <a:lnTo>
                    <a:pt x="735806" y="1559052"/>
                  </a:lnTo>
                  <a:lnTo>
                    <a:pt x="721900" y="1556766"/>
                  </a:lnTo>
                  <a:lnTo>
                    <a:pt x="709708" y="1543717"/>
                  </a:lnTo>
                  <a:lnTo>
                    <a:pt x="701897" y="1540859"/>
                  </a:lnTo>
                  <a:lnTo>
                    <a:pt x="674846" y="1516951"/>
                  </a:lnTo>
                  <a:lnTo>
                    <a:pt x="663416" y="1517523"/>
                  </a:lnTo>
                  <a:lnTo>
                    <a:pt x="653129" y="1523238"/>
                  </a:lnTo>
                  <a:lnTo>
                    <a:pt x="634365" y="1503140"/>
                  </a:lnTo>
                  <a:lnTo>
                    <a:pt x="632174" y="1496663"/>
                  </a:lnTo>
                  <a:lnTo>
                    <a:pt x="622745" y="1485043"/>
                  </a:lnTo>
                  <a:lnTo>
                    <a:pt x="609695" y="1494186"/>
                  </a:lnTo>
                  <a:lnTo>
                    <a:pt x="600837" y="1486948"/>
                  </a:lnTo>
                  <a:lnTo>
                    <a:pt x="587216" y="1487329"/>
                  </a:lnTo>
                  <a:lnTo>
                    <a:pt x="587788" y="1477994"/>
                  </a:lnTo>
                  <a:lnTo>
                    <a:pt x="581406" y="1488091"/>
                  </a:lnTo>
                  <a:lnTo>
                    <a:pt x="565404" y="1492472"/>
                  </a:lnTo>
                  <a:lnTo>
                    <a:pt x="552545" y="1491234"/>
                  </a:lnTo>
                  <a:lnTo>
                    <a:pt x="549974" y="1494282"/>
                  </a:lnTo>
                  <a:lnTo>
                    <a:pt x="554260" y="1486376"/>
                  </a:lnTo>
                  <a:lnTo>
                    <a:pt x="552831" y="1479137"/>
                  </a:lnTo>
                  <a:lnTo>
                    <a:pt x="543973" y="1473899"/>
                  </a:lnTo>
                  <a:lnTo>
                    <a:pt x="537305" y="1463326"/>
                  </a:lnTo>
                  <a:lnTo>
                    <a:pt x="539401" y="1462278"/>
                  </a:lnTo>
                  <a:lnTo>
                    <a:pt x="543497" y="1443895"/>
                  </a:lnTo>
                  <a:lnTo>
                    <a:pt x="542163" y="1441133"/>
                  </a:lnTo>
                  <a:lnTo>
                    <a:pt x="547783" y="1428178"/>
                  </a:lnTo>
                  <a:lnTo>
                    <a:pt x="547497" y="1417130"/>
                  </a:lnTo>
                  <a:lnTo>
                    <a:pt x="553783" y="1407985"/>
                  </a:lnTo>
                  <a:lnTo>
                    <a:pt x="540449" y="1409414"/>
                  </a:lnTo>
                  <a:lnTo>
                    <a:pt x="533114" y="1413605"/>
                  </a:lnTo>
                  <a:lnTo>
                    <a:pt x="533019" y="1396841"/>
                  </a:lnTo>
                  <a:lnTo>
                    <a:pt x="522732" y="1374839"/>
                  </a:lnTo>
                  <a:lnTo>
                    <a:pt x="487204" y="1367980"/>
                  </a:lnTo>
                  <a:lnTo>
                    <a:pt x="485489" y="1359313"/>
                  </a:lnTo>
                  <a:lnTo>
                    <a:pt x="477869" y="1353979"/>
                  </a:lnTo>
                  <a:lnTo>
                    <a:pt x="475678" y="1348549"/>
                  </a:lnTo>
                  <a:lnTo>
                    <a:pt x="474250" y="1307211"/>
                  </a:lnTo>
                  <a:lnTo>
                    <a:pt x="461105" y="1313212"/>
                  </a:lnTo>
                  <a:lnTo>
                    <a:pt x="459105" y="1306925"/>
                  </a:lnTo>
                  <a:lnTo>
                    <a:pt x="451485" y="1305115"/>
                  </a:lnTo>
                  <a:lnTo>
                    <a:pt x="450151" y="1307878"/>
                  </a:lnTo>
                  <a:lnTo>
                    <a:pt x="445865" y="1306449"/>
                  </a:lnTo>
                  <a:lnTo>
                    <a:pt x="436531" y="1311973"/>
                  </a:lnTo>
                  <a:lnTo>
                    <a:pt x="428530" y="1310735"/>
                  </a:lnTo>
                  <a:lnTo>
                    <a:pt x="415290" y="1317307"/>
                  </a:lnTo>
                  <a:lnTo>
                    <a:pt x="402907" y="1319498"/>
                  </a:lnTo>
                  <a:lnTo>
                    <a:pt x="396049" y="1332833"/>
                  </a:lnTo>
                  <a:lnTo>
                    <a:pt x="393478" y="1346359"/>
                  </a:lnTo>
                  <a:lnTo>
                    <a:pt x="401193" y="1361694"/>
                  </a:lnTo>
                  <a:lnTo>
                    <a:pt x="373666" y="1341691"/>
                  </a:lnTo>
                  <a:lnTo>
                    <a:pt x="353187" y="1330547"/>
                  </a:lnTo>
                  <a:lnTo>
                    <a:pt x="331375" y="1329880"/>
                  </a:lnTo>
                  <a:lnTo>
                    <a:pt x="327565" y="1319498"/>
                  </a:lnTo>
                  <a:lnTo>
                    <a:pt x="318611" y="1330262"/>
                  </a:lnTo>
                  <a:lnTo>
                    <a:pt x="325850" y="1333976"/>
                  </a:lnTo>
                  <a:lnTo>
                    <a:pt x="316420" y="1347216"/>
                  </a:lnTo>
                  <a:lnTo>
                    <a:pt x="319183" y="1353883"/>
                  </a:lnTo>
                  <a:lnTo>
                    <a:pt x="317373" y="1357979"/>
                  </a:lnTo>
                  <a:lnTo>
                    <a:pt x="310420" y="1361789"/>
                  </a:lnTo>
                  <a:lnTo>
                    <a:pt x="295561" y="1360360"/>
                  </a:lnTo>
                  <a:lnTo>
                    <a:pt x="292703" y="1355598"/>
                  </a:lnTo>
                  <a:lnTo>
                    <a:pt x="290322" y="1361313"/>
                  </a:lnTo>
                  <a:lnTo>
                    <a:pt x="287464" y="1346454"/>
                  </a:lnTo>
                  <a:lnTo>
                    <a:pt x="279845" y="1343215"/>
                  </a:lnTo>
                  <a:lnTo>
                    <a:pt x="275844" y="1336262"/>
                  </a:lnTo>
                  <a:lnTo>
                    <a:pt x="271558" y="1335976"/>
                  </a:lnTo>
                  <a:lnTo>
                    <a:pt x="258128" y="1313307"/>
                  </a:lnTo>
                  <a:lnTo>
                    <a:pt x="244221" y="1305115"/>
                  </a:lnTo>
                  <a:lnTo>
                    <a:pt x="249745" y="1298353"/>
                  </a:lnTo>
                  <a:lnTo>
                    <a:pt x="248221" y="1296162"/>
                  </a:lnTo>
                  <a:lnTo>
                    <a:pt x="250126" y="1293400"/>
                  </a:lnTo>
                  <a:lnTo>
                    <a:pt x="254603" y="1291399"/>
                  </a:lnTo>
                  <a:lnTo>
                    <a:pt x="259937" y="1293971"/>
                  </a:lnTo>
                  <a:lnTo>
                    <a:pt x="262128" y="1288161"/>
                  </a:lnTo>
                  <a:lnTo>
                    <a:pt x="259366" y="1281303"/>
                  </a:lnTo>
                  <a:lnTo>
                    <a:pt x="243364" y="1267015"/>
                  </a:lnTo>
                  <a:lnTo>
                    <a:pt x="206311" y="1272254"/>
                  </a:lnTo>
                  <a:lnTo>
                    <a:pt x="185356" y="1296067"/>
                  </a:lnTo>
                  <a:lnTo>
                    <a:pt x="186214" y="1313593"/>
                  </a:lnTo>
                  <a:lnTo>
                    <a:pt x="182499" y="1322641"/>
                  </a:lnTo>
                  <a:lnTo>
                    <a:pt x="170402" y="1316450"/>
                  </a:lnTo>
                  <a:lnTo>
                    <a:pt x="171355" y="1339120"/>
                  </a:lnTo>
                  <a:lnTo>
                    <a:pt x="159353" y="1348930"/>
                  </a:lnTo>
                  <a:lnTo>
                    <a:pt x="157639" y="1352550"/>
                  </a:lnTo>
                  <a:lnTo>
                    <a:pt x="159829" y="1354360"/>
                  </a:lnTo>
                  <a:lnTo>
                    <a:pt x="145542" y="1361218"/>
                  </a:lnTo>
                  <a:lnTo>
                    <a:pt x="140208" y="1367218"/>
                  </a:lnTo>
                  <a:lnTo>
                    <a:pt x="122968" y="1371505"/>
                  </a:lnTo>
                  <a:lnTo>
                    <a:pt x="114681" y="1381506"/>
                  </a:lnTo>
                  <a:lnTo>
                    <a:pt x="113347" y="1392650"/>
                  </a:lnTo>
                  <a:lnTo>
                    <a:pt x="110109" y="1389126"/>
                  </a:lnTo>
                  <a:lnTo>
                    <a:pt x="104965" y="1396270"/>
                  </a:lnTo>
                  <a:lnTo>
                    <a:pt x="107632" y="1407414"/>
                  </a:lnTo>
                  <a:lnTo>
                    <a:pt x="100870" y="1419987"/>
                  </a:lnTo>
                  <a:lnTo>
                    <a:pt x="116491" y="1426559"/>
                  </a:lnTo>
                  <a:lnTo>
                    <a:pt x="116681" y="1429893"/>
                  </a:lnTo>
                  <a:lnTo>
                    <a:pt x="110395" y="1425512"/>
                  </a:lnTo>
                  <a:lnTo>
                    <a:pt x="109442" y="1427226"/>
                  </a:lnTo>
                  <a:lnTo>
                    <a:pt x="115062" y="1432751"/>
                  </a:lnTo>
                  <a:lnTo>
                    <a:pt x="95917" y="1424940"/>
                  </a:lnTo>
                  <a:lnTo>
                    <a:pt x="73533" y="1445990"/>
                  </a:lnTo>
                  <a:lnTo>
                    <a:pt x="55816" y="1467517"/>
                  </a:lnTo>
                  <a:lnTo>
                    <a:pt x="37624" y="1476946"/>
                  </a:lnTo>
                  <a:lnTo>
                    <a:pt x="26765" y="1479327"/>
                  </a:lnTo>
                  <a:lnTo>
                    <a:pt x="30289" y="1463230"/>
                  </a:lnTo>
                  <a:lnTo>
                    <a:pt x="29146" y="1450752"/>
                  </a:lnTo>
                  <a:lnTo>
                    <a:pt x="19812" y="1447324"/>
                  </a:lnTo>
                  <a:lnTo>
                    <a:pt x="20193" y="1428940"/>
                  </a:lnTo>
                  <a:lnTo>
                    <a:pt x="17907" y="1425797"/>
                  </a:lnTo>
                  <a:lnTo>
                    <a:pt x="21717" y="1409510"/>
                  </a:lnTo>
                  <a:lnTo>
                    <a:pt x="34671" y="1398365"/>
                  </a:lnTo>
                  <a:lnTo>
                    <a:pt x="43624" y="1380363"/>
                  </a:lnTo>
                  <a:lnTo>
                    <a:pt x="44577" y="1372648"/>
                  </a:lnTo>
                  <a:lnTo>
                    <a:pt x="41338" y="1367599"/>
                  </a:lnTo>
                  <a:lnTo>
                    <a:pt x="41529" y="1358837"/>
                  </a:lnTo>
                  <a:lnTo>
                    <a:pt x="44958" y="1346645"/>
                  </a:lnTo>
                  <a:lnTo>
                    <a:pt x="67342" y="1313402"/>
                  </a:lnTo>
                  <a:lnTo>
                    <a:pt x="80962" y="1304354"/>
                  </a:lnTo>
                  <a:lnTo>
                    <a:pt x="70866" y="1290542"/>
                  </a:lnTo>
                  <a:lnTo>
                    <a:pt x="58960" y="1288542"/>
                  </a:lnTo>
                  <a:lnTo>
                    <a:pt x="54388" y="1284446"/>
                  </a:lnTo>
                  <a:lnTo>
                    <a:pt x="49054" y="1265587"/>
                  </a:lnTo>
                  <a:lnTo>
                    <a:pt x="37243" y="1240441"/>
                  </a:lnTo>
                  <a:lnTo>
                    <a:pt x="33718" y="1224058"/>
                  </a:lnTo>
                  <a:lnTo>
                    <a:pt x="36195" y="1214628"/>
                  </a:lnTo>
                  <a:lnTo>
                    <a:pt x="35052" y="1202341"/>
                  </a:lnTo>
                  <a:lnTo>
                    <a:pt x="39433" y="1191006"/>
                  </a:lnTo>
                  <a:lnTo>
                    <a:pt x="46101" y="1183957"/>
                  </a:lnTo>
                  <a:lnTo>
                    <a:pt x="38957" y="1141381"/>
                  </a:lnTo>
                  <a:lnTo>
                    <a:pt x="42958" y="1135666"/>
                  </a:lnTo>
                  <a:lnTo>
                    <a:pt x="43243" y="1123950"/>
                  </a:lnTo>
                  <a:lnTo>
                    <a:pt x="34957" y="1109948"/>
                  </a:lnTo>
                  <a:lnTo>
                    <a:pt x="26765" y="1106710"/>
                  </a:lnTo>
                  <a:lnTo>
                    <a:pt x="19050" y="1097947"/>
                  </a:lnTo>
                  <a:lnTo>
                    <a:pt x="9620" y="1070705"/>
                  </a:lnTo>
                  <a:lnTo>
                    <a:pt x="9525" y="1062895"/>
                  </a:lnTo>
                  <a:lnTo>
                    <a:pt x="12192" y="1055275"/>
                  </a:lnTo>
                  <a:lnTo>
                    <a:pt x="13906" y="1055751"/>
                  </a:lnTo>
                  <a:lnTo>
                    <a:pt x="20764" y="1045369"/>
                  </a:lnTo>
                  <a:lnTo>
                    <a:pt x="29527" y="1042606"/>
                  </a:lnTo>
                  <a:lnTo>
                    <a:pt x="38481" y="1032796"/>
                  </a:lnTo>
                  <a:lnTo>
                    <a:pt x="31909" y="1024890"/>
                  </a:lnTo>
                  <a:lnTo>
                    <a:pt x="45053" y="1014031"/>
                  </a:lnTo>
                  <a:lnTo>
                    <a:pt x="58864" y="1013079"/>
                  </a:lnTo>
                  <a:lnTo>
                    <a:pt x="67437" y="1001173"/>
                  </a:lnTo>
                  <a:lnTo>
                    <a:pt x="90964" y="1007364"/>
                  </a:lnTo>
                  <a:lnTo>
                    <a:pt x="92964" y="1021556"/>
                  </a:lnTo>
                  <a:lnTo>
                    <a:pt x="107442" y="1030891"/>
                  </a:lnTo>
                  <a:lnTo>
                    <a:pt x="114109" y="1033081"/>
                  </a:lnTo>
                  <a:lnTo>
                    <a:pt x="116776" y="1027557"/>
                  </a:lnTo>
                  <a:lnTo>
                    <a:pt x="131254" y="1029271"/>
                  </a:lnTo>
                  <a:lnTo>
                    <a:pt x="132302" y="981170"/>
                  </a:lnTo>
                  <a:lnTo>
                    <a:pt x="135064" y="969454"/>
                  </a:lnTo>
                  <a:lnTo>
                    <a:pt x="122872" y="965740"/>
                  </a:lnTo>
                  <a:lnTo>
                    <a:pt x="125063" y="960691"/>
                  </a:lnTo>
                  <a:lnTo>
                    <a:pt x="117824" y="949738"/>
                  </a:lnTo>
                  <a:lnTo>
                    <a:pt x="104584" y="912685"/>
                  </a:lnTo>
                  <a:lnTo>
                    <a:pt x="97345" y="872490"/>
                  </a:lnTo>
                  <a:lnTo>
                    <a:pt x="89916" y="868299"/>
                  </a:lnTo>
                  <a:lnTo>
                    <a:pt x="90868" y="863537"/>
                  </a:lnTo>
                  <a:lnTo>
                    <a:pt x="87535" y="856107"/>
                  </a:lnTo>
                  <a:lnTo>
                    <a:pt x="90964" y="852202"/>
                  </a:lnTo>
                  <a:lnTo>
                    <a:pt x="77152" y="838962"/>
                  </a:lnTo>
                  <a:lnTo>
                    <a:pt x="72676" y="842296"/>
                  </a:lnTo>
                  <a:lnTo>
                    <a:pt x="76962" y="838771"/>
                  </a:lnTo>
                  <a:lnTo>
                    <a:pt x="72866" y="833533"/>
                  </a:lnTo>
                  <a:lnTo>
                    <a:pt x="72104" y="826103"/>
                  </a:lnTo>
                  <a:lnTo>
                    <a:pt x="68961" y="827627"/>
                  </a:lnTo>
                  <a:lnTo>
                    <a:pt x="68389" y="822388"/>
                  </a:lnTo>
                  <a:lnTo>
                    <a:pt x="60674" y="824674"/>
                  </a:lnTo>
                  <a:lnTo>
                    <a:pt x="60484" y="824293"/>
                  </a:lnTo>
                  <a:lnTo>
                    <a:pt x="62389" y="823817"/>
                  </a:lnTo>
                  <a:lnTo>
                    <a:pt x="55054" y="815816"/>
                  </a:lnTo>
                  <a:lnTo>
                    <a:pt x="59341" y="807053"/>
                  </a:lnTo>
                  <a:lnTo>
                    <a:pt x="70485" y="817054"/>
                  </a:lnTo>
                  <a:lnTo>
                    <a:pt x="89440" y="810482"/>
                  </a:lnTo>
                  <a:lnTo>
                    <a:pt x="91059" y="813054"/>
                  </a:lnTo>
                  <a:lnTo>
                    <a:pt x="100870" y="806482"/>
                  </a:lnTo>
                  <a:lnTo>
                    <a:pt x="105442" y="820198"/>
                  </a:lnTo>
                  <a:lnTo>
                    <a:pt x="120777" y="817816"/>
                  </a:lnTo>
                  <a:lnTo>
                    <a:pt x="121634" y="821341"/>
                  </a:lnTo>
                  <a:lnTo>
                    <a:pt x="127349" y="820674"/>
                  </a:lnTo>
                  <a:lnTo>
                    <a:pt x="143542" y="828961"/>
                  </a:lnTo>
                  <a:lnTo>
                    <a:pt x="134683" y="832580"/>
                  </a:lnTo>
                  <a:lnTo>
                    <a:pt x="129540" y="830008"/>
                  </a:lnTo>
                  <a:lnTo>
                    <a:pt x="117253" y="833056"/>
                  </a:lnTo>
                  <a:lnTo>
                    <a:pt x="117443" y="837724"/>
                  </a:lnTo>
                  <a:lnTo>
                    <a:pt x="111633" y="838390"/>
                  </a:lnTo>
                  <a:lnTo>
                    <a:pt x="111728" y="841343"/>
                  </a:lnTo>
                  <a:lnTo>
                    <a:pt x="107537" y="841343"/>
                  </a:lnTo>
                  <a:lnTo>
                    <a:pt x="106299" y="843534"/>
                  </a:lnTo>
                  <a:lnTo>
                    <a:pt x="98774" y="865632"/>
                  </a:lnTo>
                  <a:lnTo>
                    <a:pt x="101346" y="867251"/>
                  </a:lnTo>
                  <a:lnTo>
                    <a:pt x="100012" y="871918"/>
                  </a:lnTo>
                  <a:lnTo>
                    <a:pt x="106870" y="904875"/>
                  </a:lnTo>
                  <a:lnTo>
                    <a:pt x="111347" y="892016"/>
                  </a:lnTo>
                  <a:lnTo>
                    <a:pt x="120682" y="892016"/>
                  </a:lnTo>
                  <a:lnTo>
                    <a:pt x="129064" y="896493"/>
                  </a:lnTo>
                  <a:lnTo>
                    <a:pt x="140875" y="894493"/>
                  </a:lnTo>
                  <a:lnTo>
                    <a:pt x="139827" y="899160"/>
                  </a:lnTo>
                  <a:lnTo>
                    <a:pt x="146018" y="903256"/>
                  </a:lnTo>
                  <a:lnTo>
                    <a:pt x="152209" y="893540"/>
                  </a:lnTo>
                  <a:lnTo>
                    <a:pt x="154972" y="894397"/>
                  </a:lnTo>
                  <a:lnTo>
                    <a:pt x="158877" y="889921"/>
                  </a:lnTo>
                  <a:lnTo>
                    <a:pt x="166592" y="895540"/>
                  </a:lnTo>
                  <a:lnTo>
                    <a:pt x="173831" y="884777"/>
                  </a:lnTo>
                  <a:lnTo>
                    <a:pt x="173831" y="878491"/>
                  </a:lnTo>
                  <a:lnTo>
                    <a:pt x="182118" y="882682"/>
                  </a:lnTo>
                  <a:lnTo>
                    <a:pt x="176593" y="892778"/>
                  </a:lnTo>
                  <a:lnTo>
                    <a:pt x="170402" y="894302"/>
                  </a:lnTo>
                  <a:lnTo>
                    <a:pt x="171640" y="906018"/>
                  </a:lnTo>
                  <a:lnTo>
                    <a:pt x="187738" y="893921"/>
                  </a:lnTo>
                  <a:lnTo>
                    <a:pt x="187357" y="883539"/>
                  </a:lnTo>
                  <a:lnTo>
                    <a:pt x="183451" y="877443"/>
                  </a:lnTo>
                  <a:lnTo>
                    <a:pt x="188881" y="864203"/>
                  </a:lnTo>
                  <a:lnTo>
                    <a:pt x="200025" y="860298"/>
                  </a:lnTo>
                  <a:lnTo>
                    <a:pt x="204216" y="863917"/>
                  </a:lnTo>
                  <a:lnTo>
                    <a:pt x="213741" y="859250"/>
                  </a:lnTo>
                  <a:lnTo>
                    <a:pt x="215646" y="867251"/>
                  </a:lnTo>
                  <a:lnTo>
                    <a:pt x="220123" y="872966"/>
                  </a:lnTo>
                  <a:lnTo>
                    <a:pt x="227838" y="859726"/>
                  </a:lnTo>
                  <a:lnTo>
                    <a:pt x="224695" y="872014"/>
                  </a:lnTo>
                  <a:lnTo>
                    <a:pt x="235363" y="875252"/>
                  </a:lnTo>
                  <a:lnTo>
                    <a:pt x="240220" y="893445"/>
                  </a:lnTo>
                  <a:lnTo>
                    <a:pt x="241840" y="894779"/>
                  </a:lnTo>
                  <a:lnTo>
                    <a:pt x="246221" y="891254"/>
                  </a:lnTo>
                  <a:lnTo>
                    <a:pt x="251746" y="899636"/>
                  </a:lnTo>
                  <a:lnTo>
                    <a:pt x="248126" y="914781"/>
                  </a:lnTo>
                  <a:lnTo>
                    <a:pt x="250888" y="913257"/>
                  </a:lnTo>
                  <a:lnTo>
                    <a:pt x="253936" y="919258"/>
                  </a:lnTo>
                  <a:lnTo>
                    <a:pt x="254794" y="911257"/>
                  </a:lnTo>
                  <a:lnTo>
                    <a:pt x="256508" y="914305"/>
                  </a:lnTo>
                  <a:lnTo>
                    <a:pt x="268510" y="919829"/>
                  </a:lnTo>
                  <a:lnTo>
                    <a:pt x="271081" y="896874"/>
                  </a:lnTo>
                  <a:lnTo>
                    <a:pt x="261556" y="894207"/>
                  </a:lnTo>
                  <a:lnTo>
                    <a:pt x="264604" y="879634"/>
                  </a:lnTo>
                  <a:lnTo>
                    <a:pt x="281083" y="860679"/>
                  </a:lnTo>
                  <a:lnTo>
                    <a:pt x="296037" y="852297"/>
                  </a:lnTo>
                  <a:lnTo>
                    <a:pt x="296989" y="838295"/>
                  </a:lnTo>
                  <a:lnTo>
                    <a:pt x="315182" y="829628"/>
                  </a:lnTo>
                  <a:lnTo>
                    <a:pt x="338328" y="814102"/>
                  </a:lnTo>
                  <a:lnTo>
                    <a:pt x="349949" y="811816"/>
                  </a:lnTo>
                  <a:lnTo>
                    <a:pt x="354235" y="802767"/>
                  </a:lnTo>
                  <a:lnTo>
                    <a:pt x="361950" y="817816"/>
                  </a:lnTo>
                  <a:lnTo>
                    <a:pt x="369760" y="818102"/>
                  </a:lnTo>
                  <a:lnTo>
                    <a:pt x="371380" y="813340"/>
                  </a:lnTo>
                  <a:lnTo>
                    <a:pt x="362522" y="809720"/>
                  </a:lnTo>
                  <a:lnTo>
                    <a:pt x="363379" y="806387"/>
                  </a:lnTo>
                  <a:lnTo>
                    <a:pt x="367665" y="808101"/>
                  </a:lnTo>
                  <a:lnTo>
                    <a:pt x="364045" y="808863"/>
                  </a:lnTo>
                  <a:lnTo>
                    <a:pt x="370808" y="811816"/>
                  </a:lnTo>
                  <a:lnTo>
                    <a:pt x="376237" y="800290"/>
                  </a:lnTo>
                  <a:lnTo>
                    <a:pt x="381953" y="801433"/>
                  </a:lnTo>
                  <a:lnTo>
                    <a:pt x="382619" y="797719"/>
                  </a:lnTo>
                  <a:lnTo>
                    <a:pt x="385477" y="798385"/>
                  </a:lnTo>
                  <a:lnTo>
                    <a:pt x="387191" y="796004"/>
                  </a:lnTo>
                  <a:lnTo>
                    <a:pt x="389763" y="797814"/>
                  </a:lnTo>
                  <a:lnTo>
                    <a:pt x="385762" y="803338"/>
                  </a:lnTo>
                  <a:lnTo>
                    <a:pt x="388239" y="804386"/>
                  </a:lnTo>
                  <a:lnTo>
                    <a:pt x="389287" y="810006"/>
                  </a:lnTo>
                  <a:lnTo>
                    <a:pt x="396240" y="800481"/>
                  </a:lnTo>
                  <a:lnTo>
                    <a:pt x="397288" y="788860"/>
                  </a:lnTo>
                  <a:lnTo>
                    <a:pt x="410623" y="771620"/>
                  </a:lnTo>
                  <a:lnTo>
                    <a:pt x="422053" y="736949"/>
                  </a:lnTo>
                  <a:lnTo>
                    <a:pt x="434340" y="727329"/>
                  </a:lnTo>
                  <a:lnTo>
                    <a:pt x="426244" y="722852"/>
                  </a:lnTo>
                  <a:lnTo>
                    <a:pt x="420624" y="711041"/>
                  </a:lnTo>
                  <a:lnTo>
                    <a:pt x="409384" y="704564"/>
                  </a:lnTo>
                  <a:lnTo>
                    <a:pt x="411004" y="699992"/>
                  </a:lnTo>
                  <a:lnTo>
                    <a:pt x="419195" y="705326"/>
                  </a:lnTo>
                  <a:lnTo>
                    <a:pt x="436435" y="695706"/>
                  </a:lnTo>
                  <a:lnTo>
                    <a:pt x="429673" y="687324"/>
                  </a:lnTo>
                  <a:lnTo>
                    <a:pt x="417766" y="685038"/>
                  </a:lnTo>
                  <a:lnTo>
                    <a:pt x="416814" y="689134"/>
                  </a:lnTo>
                  <a:lnTo>
                    <a:pt x="408337" y="687991"/>
                  </a:lnTo>
                  <a:lnTo>
                    <a:pt x="407479" y="685229"/>
                  </a:lnTo>
                  <a:lnTo>
                    <a:pt x="408718" y="677989"/>
                  </a:lnTo>
                  <a:lnTo>
                    <a:pt x="414528" y="670655"/>
                  </a:lnTo>
                  <a:lnTo>
                    <a:pt x="415195" y="660845"/>
                  </a:lnTo>
                  <a:lnTo>
                    <a:pt x="403098" y="658558"/>
                  </a:lnTo>
                  <a:lnTo>
                    <a:pt x="408908" y="638365"/>
                  </a:lnTo>
                  <a:lnTo>
                    <a:pt x="400907" y="637889"/>
                  </a:lnTo>
                  <a:lnTo>
                    <a:pt x="401669" y="634651"/>
                  </a:lnTo>
                  <a:lnTo>
                    <a:pt x="398335" y="634651"/>
                  </a:lnTo>
                  <a:lnTo>
                    <a:pt x="397859" y="630269"/>
                  </a:lnTo>
                  <a:lnTo>
                    <a:pt x="407003" y="630460"/>
                  </a:lnTo>
                  <a:lnTo>
                    <a:pt x="406432" y="626554"/>
                  </a:lnTo>
                  <a:lnTo>
                    <a:pt x="413195" y="623221"/>
                  </a:lnTo>
                  <a:lnTo>
                    <a:pt x="407194" y="598360"/>
                  </a:lnTo>
                  <a:lnTo>
                    <a:pt x="437483" y="589026"/>
                  </a:lnTo>
                  <a:lnTo>
                    <a:pt x="442531" y="593979"/>
                  </a:lnTo>
                  <a:lnTo>
                    <a:pt x="468535" y="579406"/>
                  </a:lnTo>
                  <a:lnTo>
                    <a:pt x="493490" y="557022"/>
                  </a:lnTo>
                  <a:lnTo>
                    <a:pt x="510349" y="525875"/>
                  </a:lnTo>
                  <a:lnTo>
                    <a:pt x="511111" y="515493"/>
                  </a:lnTo>
                  <a:lnTo>
                    <a:pt x="521875" y="519874"/>
                  </a:lnTo>
                  <a:lnTo>
                    <a:pt x="500253" y="508730"/>
                  </a:lnTo>
                  <a:lnTo>
                    <a:pt x="495967" y="502634"/>
                  </a:lnTo>
                  <a:lnTo>
                    <a:pt x="484346" y="495395"/>
                  </a:lnTo>
                  <a:lnTo>
                    <a:pt x="500634" y="478060"/>
                  </a:lnTo>
                  <a:lnTo>
                    <a:pt x="508445" y="459772"/>
                  </a:lnTo>
                  <a:lnTo>
                    <a:pt x="499110" y="445960"/>
                  </a:lnTo>
                  <a:lnTo>
                    <a:pt x="487204" y="441865"/>
                  </a:lnTo>
                  <a:lnTo>
                    <a:pt x="483489" y="435578"/>
                  </a:lnTo>
                  <a:lnTo>
                    <a:pt x="481774" y="436340"/>
                  </a:lnTo>
                  <a:lnTo>
                    <a:pt x="475012" y="417290"/>
                  </a:lnTo>
                  <a:lnTo>
                    <a:pt x="478917" y="411480"/>
                  </a:lnTo>
                  <a:lnTo>
                    <a:pt x="477583" y="402050"/>
                  </a:lnTo>
                  <a:lnTo>
                    <a:pt x="466439" y="384429"/>
                  </a:lnTo>
                  <a:lnTo>
                    <a:pt x="457867" y="345948"/>
                  </a:lnTo>
                  <a:lnTo>
                    <a:pt x="454724" y="341185"/>
                  </a:lnTo>
                  <a:lnTo>
                    <a:pt x="449675" y="339376"/>
                  </a:lnTo>
                  <a:lnTo>
                    <a:pt x="454914" y="340900"/>
                  </a:lnTo>
                  <a:lnTo>
                    <a:pt x="458057" y="345472"/>
                  </a:lnTo>
                  <a:lnTo>
                    <a:pt x="460438" y="357092"/>
                  </a:lnTo>
                  <a:lnTo>
                    <a:pt x="463391" y="357568"/>
                  </a:lnTo>
                  <a:lnTo>
                    <a:pt x="465487" y="354425"/>
                  </a:lnTo>
                  <a:lnTo>
                    <a:pt x="487108" y="360426"/>
                  </a:lnTo>
                  <a:lnTo>
                    <a:pt x="489776" y="357568"/>
                  </a:lnTo>
                  <a:lnTo>
                    <a:pt x="503396" y="355473"/>
                  </a:lnTo>
                  <a:lnTo>
                    <a:pt x="503872" y="353473"/>
                  </a:lnTo>
                  <a:lnTo>
                    <a:pt x="511683" y="353758"/>
                  </a:lnTo>
                  <a:lnTo>
                    <a:pt x="511683" y="350901"/>
                  </a:lnTo>
                  <a:lnTo>
                    <a:pt x="524351" y="351377"/>
                  </a:lnTo>
                  <a:lnTo>
                    <a:pt x="526542" y="355949"/>
                  </a:lnTo>
                  <a:lnTo>
                    <a:pt x="518922" y="358426"/>
                  </a:lnTo>
                  <a:lnTo>
                    <a:pt x="541591" y="360045"/>
                  </a:lnTo>
                  <a:lnTo>
                    <a:pt x="536543" y="367379"/>
                  </a:lnTo>
                  <a:lnTo>
                    <a:pt x="536639" y="372046"/>
                  </a:lnTo>
                  <a:lnTo>
                    <a:pt x="544163" y="377762"/>
                  </a:lnTo>
                  <a:lnTo>
                    <a:pt x="549402" y="385953"/>
                  </a:lnTo>
                  <a:lnTo>
                    <a:pt x="551402" y="382810"/>
                  </a:lnTo>
                  <a:lnTo>
                    <a:pt x="553022" y="386048"/>
                  </a:lnTo>
                  <a:lnTo>
                    <a:pt x="560070" y="388429"/>
                  </a:lnTo>
                  <a:lnTo>
                    <a:pt x="564070" y="366808"/>
                  </a:lnTo>
                  <a:lnTo>
                    <a:pt x="565499" y="369475"/>
                  </a:lnTo>
                  <a:lnTo>
                    <a:pt x="562070" y="378238"/>
                  </a:lnTo>
                  <a:lnTo>
                    <a:pt x="564261" y="380238"/>
                  </a:lnTo>
                  <a:lnTo>
                    <a:pt x="566356" y="375475"/>
                  </a:lnTo>
                  <a:lnTo>
                    <a:pt x="573976" y="370237"/>
                  </a:lnTo>
                  <a:lnTo>
                    <a:pt x="565214" y="350139"/>
                  </a:lnTo>
                  <a:lnTo>
                    <a:pt x="568357" y="350996"/>
                  </a:lnTo>
                  <a:lnTo>
                    <a:pt x="582168" y="361855"/>
                  </a:lnTo>
                  <a:lnTo>
                    <a:pt x="574167" y="378904"/>
                  </a:lnTo>
                  <a:lnTo>
                    <a:pt x="572262" y="390906"/>
                  </a:lnTo>
                  <a:lnTo>
                    <a:pt x="583216" y="397383"/>
                  </a:lnTo>
                  <a:lnTo>
                    <a:pt x="597218" y="398431"/>
                  </a:lnTo>
                  <a:lnTo>
                    <a:pt x="606647" y="395954"/>
                  </a:lnTo>
                  <a:lnTo>
                    <a:pt x="622364" y="397859"/>
                  </a:lnTo>
                  <a:lnTo>
                    <a:pt x="623983" y="391478"/>
                  </a:lnTo>
                  <a:lnTo>
                    <a:pt x="634651" y="381571"/>
                  </a:lnTo>
                  <a:lnTo>
                    <a:pt x="640175" y="372523"/>
                  </a:lnTo>
                  <a:lnTo>
                    <a:pt x="665988" y="374523"/>
                  </a:lnTo>
                  <a:lnTo>
                    <a:pt x="675322" y="370522"/>
                  </a:lnTo>
                  <a:lnTo>
                    <a:pt x="674941" y="361569"/>
                  </a:lnTo>
                  <a:lnTo>
                    <a:pt x="682371" y="355663"/>
                  </a:lnTo>
                  <a:lnTo>
                    <a:pt x="686086" y="344233"/>
                  </a:lnTo>
                  <a:lnTo>
                    <a:pt x="690658" y="338137"/>
                  </a:lnTo>
                  <a:lnTo>
                    <a:pt x="700564" y="332137"/>
                  </a:lnTo>
                  <a:lnTo>
                    <a:pt x="702469" y="335566"/>
                  </a:lnTo>
                  <a:lnTo>
                    <a:pt x="714661" y="339947"/>
                  </a:lnTo>
                  <a:lnTo>
                    <a:pt x="724091" y="355378"/>
                  </a:lnTo>
                  <a:lnTo>
                    <a:pt x="731520" y="356902"/>
                  </a:lnTo>
                  <a:lnTo>
                    <a:pt x="732282" y="351949"/>
                  </a:lnTo>
                  <a:lnTo>
                    <a:pt x="738473" y="347758"/>
                  </a:lnTo>
                  <a:lnTo>
                    <a:pt x="729710" y="332518"/>
                  </a:lnTo>
                  <a:lnTo>
                    <a:pt x="729710" y="323755"/>
                  </a:lnTo>
                  <a:lnTo>
                    <a:pt x="723043" y="322612"/>
                  </a:lnTo>
                  <a:lnTo>
                    <a:pt x="732472" y="320040"/>
                  </a:lnTo>
                  <a:lnTo>
                    <a:pt x="733330" y="326993"/>
                  </a:lnTo>
                  <a:lnTo>
                    <a:pt x="736378" y="328231"/>
                  </a:lnTo>
                  <a:lnTo>
                    <a:pt x="738568" y="319183"/>
                  </a:lnTo>
                  <a:lnTo>
                    <a:pt x="742474" y="319183"/>
                  </a:lnTo>
                  <a:lnTo>
                    <a:pt x="742378" y="324707"/>
                  </a:lnTo>
                  <a:lnTo>
                    <a:pt x="753237" y="327088"/>
                  </a:lnTo>
                  <a:lnTo>
                    <a:pt x="760381" y="322516"/>
                  </a:lnTo>
                  <a:lnTo>
                    <a:pt x="753618" y="315373"/>
                  </a:lnTo>
                  <a:lnTo>
                    <a:pt x="796957" y="287560"/>
                  </a:lnTo>
                  <a:lnTo>
                    <a:pt x="811530" y="293846"/>
                  </a:lnTo>
                  <a:lnTo>
                    <a:pt x="821150" y="304800"/>
                  </a:lnTo>
                  <a:lnTo>
                    <a:pt x="822579" y="310229"/>
                  </a:lnTo>
                  <a:lnTo>
                    <a:pt x="836962" y="316135"/>
                  </a:lnTo>
                  <a:lnTo>
                    <a:pt x="840486" y="324517"/>
                  </a:lnTo>
                  <a:lnTo>
                    <a:pt x="852487" y="319754"/>
                  </a:lnTo>
                  <a:lnTo>
                    <a:pt x="860203" y="319659"/>
                  </a:lnTo>
                  <a:lnTo>
                    <a:pt x="868966" y="324421"/>
                  </a:lnTo>
                  <a:lnTo>
                    <a:pt x="871442" y="322707"/>
                  </a:lnTo>
                  <a:lnTo>
                    <a:pt x="877919" y="328612"/>
                  </a:lnTo>
                  <a:lnTo>
                    <a:pt x="884111" y="323088"/>
                  </a:lnTo>
                  <a:lnTo>
                    <a:pt x="893159" y="324803"/>
                  </a:lnTo>
                  <a:lnTo>
                    <a:pt x="898779" y="318992"/>
                  </a:lnTo>
                  <a:lnTo>
                    <a:pt x="898684" y="311182"/>
                  </a:lnTo>
                  <a:lnTo>
                    <a:pt x="900494" y="313563"/>
                  </a:lnTo>
                  <a:lnTo>
                    <a:pt x="923163" y="306229"/>
                  </a:lnTo>
                  <a:lnTo>
                    <a:pt x="926497" y="314801"/>
                  </a:lnTo>
                  <a:lnTo>
                    <a:pt x="931164" y="314801"/>
                  </a:lnTo>
                  <a:lnTo>
                    <a:pt x="926973" y="313849"/>
                  </a:lnTo>
                  <a:lnTo>
                    <a:pt x="925163" y="304800"/>
                  </a:lnTo>
                  <a:lnTo>
                    <a:pt x="927830" y="303371"/>
                  </a:lnTo>
                  <a:lnTo>
                    <a:pt x="930212" y="308134"/>
                  </a:lnTo>
                  <a:lnTo>
                    <a:pt x="931545" y="305943"/>
                  </a:lnTo>
                  <a:lnTo>
                    <a:pt x="940879" y="304705"/>
                  </a:lnTo>
                  <a:lnTo>
                    <a:pt x="942403" y="297466"/>
                  </a:lnTo>
                  <a:lnTo>
                    <a:pt x="939355" y="297466"/>
                  </a:lnTo>
                  <a:lnTo>
                    <a:pt x="939641" y="293846"/>
                  </a:lnTo>
                  <a:lnTo>
                    <a:pt x="953453" y="293084"/>
                  </a:lnTo>
                  <a:lnTo>
                    <a:pt x="947261" y="278892"/>
                  </a:lnTo>
                  <a:lnTo>
                    <a:pt x="940689" y="273558"/>
                  </a:lnTo>
                  <a:lnTo>
                    <a:pt x="940784" y="270986"/>
                  </a:lnTo>
                  <a:lnTo>
                    <a:pt x="938403" y="274415"/>
                  </a:lnTo>
                  <a:lnTo>
                    <a:pt x="930878" y="270224"/>
                  </a:lnTo>
                  <a:lnTo>
                    <a:pt x="935641" y="266129"/>
                  </a:lnTo>
                  <a:lnTo>
                    <a:pt x="939927" y="268033"/>
                  </a:lnTo>
                  <a:lnTo>
                    <a:pt x="939927" y="266319"/>
                  </a:lnTo>
                  <a:lnTo>
                    <a:pt x="932212" y="262699"/>
                  </a:lnTo>
                  <a:lnTo>
                    <a:pt x="926497" y="251841"/>
                  </a:lnTo>
                  <a:lnTo>
                    <a:pt x="936974" y="243459"/>
                  </a:lnTo>
                  <a:lnTo>
                    <a:pt x="939451" y="247745"/>
                  </a:lnTo>
                  <a:lnTo>
                    <a:pt x="950214" y="245173"/>
                  </a:lnTo>
                  <a:lnTo>
                    <a:pt x="945166" y="226695"/>
                  </a:lnTo>
                  <a:lnTo>
                    <a:pt x="952595" y="219170"/>
                  </a:lnTo>
                  <a:lnTo>
                    <a:pt x="968692" y="221361"/>
                  </a:lnTo>
                  <a:lnTo>
                    <a:pt x="969264" y="217360"/>
                  </a:lnTo>
                  <a:lnTo>
                    <a:pt x="954310" y="210979"/>
                  </a:lnTo>
                  <a:lnTo>
                    <a:pt x="940879" y="210312"/>
                  </a:lnTo>
                  <a:lnTo>
                    <a:pt x="938879" y="205549"/>
                  </a:lnTo>
                  <a:lnTo>
                    <a:pt x="968407" y="190214"/>
                  </a:lnTo>
                  <a:lnTo>
                    <a:pt x="975932" y="188785"/>
                  </a:lnTo>
                  <a:lnTo>
                    <a:pt x="978694" y="168783"/>
                  </a:lnTo>
                  <a:lnTo>
                    <a:pt x="974598" y="166497"/>
                  </a:lnTo>
                  <a:lnTo>
                    <a:pt x="982028" y="161544"/>
                  </a:lnTo>
                  <a:lnTo>
                    <a:pt x="1002792" y="163925"/>
                  </a:lnTo>
                  <a:lnTo>
                    <a:pt x="1006888" y="166402"/>
                  </a:lnTo>
                  <a:lnTo>
                    <a:pt x="1008888" y="162878"/>
                  </a:lnTo>
                  <a:lnTo>
                    <a:pt x="1008793" y="154591"/>
                  </a:lnTo>
                  <a:lnTo>
                    <a:pt x="1012127" y="146399"/>
                  </a:lnTo>
                  <a:lnTo>
                    <a:pt x="1009555" y="137160"/>
                  </a:lnTo>
                  <a:lnTo>
                    <a:pt x="1012031" y="123349"/>
                  </a:lnTo>
                  <a:lnTo>
                    <a:pt x="1008031" y="118586"/>
                  </a:lnTo>
                  <a:lnTo>
                    <a:pt x="1006792" y="110395"/>
                  </a:lnTo>
                  <a:lnTo>
                    <a:pt x="1009650" y="99441"/>
                  </a:lnTo>
                  <a:lnTo>
                    <a:pt x="1009459" y="77629"/>
                  </a:lnTo>
                  <a:lnTo>
                    <a:pt x="1021652" y="47530"/>
                  </a:lnTo>
                  <a:lnTo>
                    <a:pt x="1024509" y="33623"/>
                  </a:lnTo>
                  <a:lnTo>
                    <a:pt x="1023557" y="18479"/>
                  </a:lnTo>
                  <a:lnTo>
                    <a:pt x="1026224" y="16573"/>
                  </a:lnTo>
                  <a:lnTo>
                    <a:pt x="1036796" y="18955"/>
                  </a:lnTo>
                  <a:lnTo>
                    <a:pt x="1046702" y="33814"/>
                  </a:lnTo>
                  <a:lnTo>
                    <a:pt x="1053560" y="35147"/>
                  </a:lnTo>
                  <a:lnTo>
                    <a:pt x="1065276" y="46958"/>
                  </a:lnTo>
                  <a:lnTo>
                    <a:pt x="1072325" y="47339"/>
                  </a:lnTo>
                  <a:lnTo>
                    <a:pt x="1096518" y="38290"/>
                  </a:lnTo>
                  <a:lnTo>
                    <a:pt x="1098899" y="27527"/>
                  </a:lnTo>
                  <a:lnTo>
                    <a:pt x="1117378" y="34099"/>
                  </a:lnTo>
                  <a:lnTo>
                    <a:pt x="1141381" y="33337"/>
                  </a:lnTo>
                  <a:lnTo>
                    <a:pt x="1147763" y="29528"/>
                  </a:lnTo>
                  <a:lnTo>
                    <a:pt x="1152811" y="17145"/>
                  </a:lnTo>
                  <a:lnTo>
                    <a:pt x="1156335" y="14383"/>
                  </a:lnTo>
                  <a:lnTo>
                    <a:pt x="1174528" y="9525"/>
                  </a:lnTo>
                  <a:lnTo>
                    <a:pt x="1239203" y="50863"/>
                  </a:lnTo>
                  <a:lnTo>
                    <a:pt x="1253109" y="70866"/>
                  </a:lnTo>
                  <a:lnTo>
                    <a:pt x="1268635" y="83820"/>
                  </a:lnTo>
                  <a:lnTo>
                    <a:pt x="1299877" y="85154"/>
                  </a:lnTo>
                  <a:lnTo>
                    <a:pt x="1299020" y="76009"/>
                  </a:lnTo>
                  <a:lnTo>
                    <a:pt x="1301972" y="70390"/>
                  </a:lnTo>
                  <a:lnTo>
                    <a:pt x="1311212" y="68294"/>
                  </a:lnTo>
                  <a:lnTo>
                    <a:pt x="1318165" y="77629"/>
                  </a:lnTo>
                  <a:lnTo>
                    <a:pt x="1338072" y="82391"/>
                  </a:lnTo>
                  <a:lnTo>
                    <a:pt x="1357217" y="106489"/>
                  </a:lnTo>
                  <a:lnTo>
                    <a:pt x="1372076" y="108013"/>
                  </a:lnTo>
                  <a:lnTo>
                    <a:pt x="1380268" y="122491"/>
                  </a:lnTo>
                  <a:lnTo>
                    <a:pt x="1380934" y="143065"/>
                  </a:lnTo>
                  <a:lnTo>
                    <a:pt x="1386269" y="153257"/>
                  </a:lnTo>
                  <a:lnTo>
                    <a:pt x="1384363" y="180499"/>
                  </a:lnTo>
                  <a:lnTo>
                    <a:pt x="1389221" y="194881"/>
                  </a:lnTo>
                  <a:lnTo>
                    <a:pt x="1392841" y="196691"/>
                  </a:lnTo>
                  <a:lnTo>
                    <a:pt x="1395889" y="212312"/>
                  </a:lnTo>
                  <a:lnTo>
                    <a:pt x="1392365" y="223742"/>
                  </a:lnTo>
                  <a:lnTo>
                    <a:pt x="1382268" y="234410"/>
                  </a:lnTo>
                  <a:lnTo>
                    <a:pt x="1380934" y="245078"/>
                  </a:lnTo>
                  <a:lnTo>
                    <a:pt x="1385792" y="259842"/>
                  </a:lnTo>
                  <a:lnTo>
                    <a:pt x="1378363" y="269748"/>
                  </a:lnTo>
                  <a:lnTo>
                    <a:pt x="1379220" y="275654"/>
                  </a:lnTo>
                  <a:lnTo>
                    <a:pt x="1375029" y="284702"/>
                  </a:lnTo>
                  <a:lnTo>
                    <a:pt x="1377029" y="302323"/>
                  </a:lnTo>
                  <a:lnTo>
                    <a:pt x="1386269" y="300323"/>
                  </a:lnTo>
                  <a:lnTo>
                    <a:pt x="1393698" y="292608"/>
                  </a:lnTo>
                  <a:lnTo>
                    <a:pt x="1404557" y="295084"/>
                  </a:lnTo>
                  <a:lnTo>
                    <a:pt x="1432370" y="292322"/>
                  </a:lnTo>
                  <a:lnTo>
                    <a:pt x="1443990" y="304514"/>
                  </a:lnTo>
                  <a:lnTo>
                    <a:pt x="1450562" y="316611"/>
                  </a:lnTo>
                  <a:lnTo>
                    <a:pt x="1450753" y="334423"/>
                  </a:lnTo>
                  <a:lnTo>
                    <a:pt x="1457039" y="345376"/>
                  </a:lnTo>
                  <a:lnTo>
                    <a:pt x="1446943" y="371189"/>
                  </a:lnTo>
                  <a:lnTo>
                    <a:pt x="1449800" y="380524"/>
                  </a:lnTo>
                  <a:lnTo>
                    <a:pt x="1448943" y="395097"/>
                  </a:lnTo>
                  <a:lnTo>
                    <a:pt x="1451991" y="414909"/>
                  </a:lnTo>
                  <a:lnTo>
                    <a:pt x="1461325" y="420910"/>
                  </a:lnTo>
                  <a:lnTo>
                    <a:pt x="1462754" y="430244"/>
                  </a:lnTo>
                  <a:lnTo>
                    <a:pt x="1477518" y="458629"/>
                  </a:lnTo>
                  <a:lnTo>
                    <a:pt x="1483233" y="479584"/>
                  </a:lnTo>
                  <a:lnTo>
                    <a:pt x="1511332" y="500539"/>
                  </a:lnTo>
                  <a:lnTo>
                    <a:pt x="1546860" y="498729"/>
                  </a:lnTo>
                  <a:lnTo>
                    <a:pt x="1578483" y="491299"/>
                  </a:lnTo>
                  <a:lnTo>
                    <a:pt x="1588103" y="491395"/>
                  </a:lnTo>
                  <a:lnTo>
                    <a:pt x="1597819" y="495395"/>
                  </a:lnTo>
                  <a:lnTo>
                    <a:pt x="1612678" y="504444"/>
                  </a:lnTo>
                  <a:lnTo>
                    <a:pt x="1634871" y="526828"/>
                  </a:lnTo>
                  <a:lnTo>
                    <a:pt x="1658303" y="530066"/>
                  </a:lnTo>
                  <a:lnTo>
                    <a:pt x="1666589" y="534257"/>
                  </a:lnTo>
                  <a:lnTo>
                    <a:pt x="1673257" y="544354"/>
                  </a:lnTo>
                  <a:lnTo>
                    <a:pt x="1678972" y="567785"/>
                  </a:lnTo>
                  <a:lnTo>
                    <a:pt x="1691354" y="585121"/>
                  </a:lnTo>
                  <a:lnTo>
                    <a:pt x="1692116" y="576263"/>
                  </a:lnTo>
                  <a:lnTo>
                    <a:pt x="1702499" y="563499"/>
                  </a:lnTo>
                  <a:lnTo>
                    <a:pt x="1705356" y="552259"/>
                  </a:lnTo>
                  <a:lnTo>
                    <a:pt x="1742789" y="553307"/>
                  </a:lnTo>
                  <a:lnTo>
                    <a:pt x="1762220" y="566356"/>
                  </a:lnTo>
                  <a:lnTo>
                    <a:pt x="1770888" y="575500"/>
                  </a:lnTo>
                  <a:lnTo>
                    <a:pt x="1785938" y="581596"/>
                  </a:lnTo>
                  <a:lnTo>
                    <a:pt x="1820799" y="583692"/>
                  </a:lnTo>
                  <a:lnTo>
                    <a:pt x="1839182" y="579406"/>
                  </a:lnTo>
                  <a:lnTo>
                    <a:pt x="1849755" y="567785"/>
                  </a:lnTo>
                  <a:lnTo>
                    <a:pt x="1851660" y="561404"/>
                  </a:lnTo>
                  <a:lnTo>
                    <a:pt x="1849565" y="547973"/>
                  </a:lnTo>
                  <a:lnTo>
                    <a:pt x="1865662" y="525589"/>
                  </a:lnTo>
                  <a:lnTo>
                    <a:pt x="1862900" y="526161"/>
                  </a:lnTo>
                  <a:lnTo>
                    <a:pt x="1877949" y="494252"/>
                  </a:lnTo>
                  <a:lnTo>
                    <a:pt x="1888141" y="483679"/>
                  </a:lnTo>
                  <a:lnTo>
                    <a:pt x="1892141" y="485775"/>
                  </a:lnTo>
                  <a:lnTo>
                    <a:pt x="1894523" y="494824"/>
                  </a:lnTo>
                  <a:lnTo>
                    <a:pt x="1899571" y="499205"/>
                  </a:lnTo>
                  <a:lnTo>
                    <a:pt x="1903381" y="508159"/>
                  </a:lnTo>
                  <a:lnTo>
                    <a:pt x="1907572" y="508825"/>
                  </a:lnTo>
                  <a:lnTo>
                    <a:pt x="1905476" y="514636"/>
                  </a:lnTo>
                  <a:lnTo>
                    <a:pt x="1908143" y="518636"/>
                  </a:lnTo>
                  <a:lnTo>
                    <a:pt x="1918621" y="522637"/>
                  </a:lnTo>
                  <a:lnTo>
                    <a:pt x="1932718" y="519970"/>
                  </a:lnTo>
                  <a:lnTo>
                    <a:pt x="1935194" y="525494"/>
                  </a:lnTo>
                  <a:lnTo>
                    <a:pt x="1932337" y="532543"/>
                  </a:lnTo>
                  <a:lnTo>
                    <a:pt x="1943957" y="537496"/>
                  </a:lnTo>
                  <a:lnTo>
                    <a:pt x="1968722" y="569119"/>
                  </a:lnTo>
                  <a:lnTo>
                    <a:pt x="1973104" y="566071"/>
                  </a:lnTo>
                  <a:lnTo>
                    <a:pt x="1979295" y="579882"/>
                  </a:lnTo>
                  <a:lnTo>
                    <a:pt x="1976914" y="614553"/>
                  </a:lnTo>
                  <a:lnTo>
                    <a:pt x="1958912" y="623888"/>
                  </a:lnTo>
                  <a:lnTo>
                    <a:pt x="1953578" y="629793"/>
                  </a:lnTo>
                  <a:lnTo>
                    <a:pt x="1958340" y="637984"/>
                  </a:lnTo>
                  <a:lnTo>
                    <a:pt x="1953673" y="642080"/>
                  </a:lnTo>
                  <a:lnTo>
                    <a:pt x="1956435" y="645509"/>
                  </a:lnTo>
                  <a:lnTo>
                    <a:pt x="1952244" y="658082"/>
                  </a:lnTo>
                  <a:lnTo>
                    <a:pt x="1954149" y="660082"/>
                  </a:lnTo>
                  <a:lnTo>
                    <a:pt x="1952720" y="690753"/>
                  </a:lnTo>
                  <a:lnTo>
                    <a:pt x="1961864" y="699230"/>
                  </a:lnTo>
                  <a:lnTo>
                    <a:pt x="1977390" y="703421"/>
                  </a:lnTo>
                  <a:lnTo>
                    <a:pt x="1967103" y="713994"/>
                  </a:lnTo>
                  <a:lnTo>
                    <a:pt x="1966246" y="721900"/>
                  </a:lnTo>
                  <a:lnTo>
                    <a:pt x="1969770" y="738473"/>
                  </a:lnTo>
                  <a:lnTo>
                    <a:pt x="1967484" y="753904"/>
                  </a:lnTo>
                  <a:lnTo>
                    <a:pt x="1958245" y="770477"/>
                  </a:lnTo>
                  <a:lnTo>
                    <a:pt x="1959864" y="786003"/>
                  </a:lnTo>
                  <a:lnTo>
                    <a:pt x="1948434" y="799814"/>
                  </a:lnTo>
                  <a:lnTo>
                    <a:pt x="1937575" y="793337"/>
                  </a:lnTo>
                  <a:lnTo>
                    <a:pt x="1928432" y="798004"/>
                  </a:lnTo>
                  <a:lnTo>
                    <a:pt x="1927384" y="807053"/>
                  </a:lnTo>
                  <a:lnTo>
                    <a:pt x="1911477" y="808387"/>
                  </a:lnTo>
                  <a:lnTo>
                    <a:pt x="1868710" y="794195"/>
                  </a:lnTo>
                  <a:lnTo>
                    <a:pt x="1847755" y="801910"/>
                  </a:lnTo>
                  <a:lnTo>
                    <a:pt x="1831848" y="821436"/>
                  </a:lnTo>
                  <a:lnTo>
                    <a:pt x="1831372" y="837629"/>
                  </a:lnTo>
                  <a:lnTo>
                    <a:pt x="1819656" y="845058"/>
                  </a:lnTo>
                  <a:lnTo>
                    <a:pt x="1818608" y="852392"/>
                  </a:lnTo>
                  <a:lnTo>
                    <a:pt x="1825942" y="882015"/>
                  </a:lnTo>
                  <a:lnTo>
                    <a:pt x="1823180" y="892492"/>
                  </a:lnTo>
                  <a:lnTo>
                    <a:pt x="1827943" y="900970"/>
                  </a:lnTo>
                  <a:lnTo>
                    <a:pt x="1823847" y="926592"/>
                  </a:lnTo>
                  <a:lnTo>
                    <a:pt x="1825562" y="930878"/>
                  </a:lnTo>
                  <a:lnTo>
                    <a:pt x="1822609" y="933164"/>
                  </a:lnTo>
                  <a:lnTo>
                    <a:pt x="1815275" y="927163"/>
                  </a:lnTo>
                  <a:lnTo>
                    <a:pt x="1811083" y="930497"/>
                  </a:lnTo>
                  <a:lnTo>
                    <a:pt x="1810417" y="935926"/>
                  </a:lnTo>
                  <a:lnTo>
                    <a:pt x="1810798" y="937831"/>
                  </a:lnTo>
                  <a:lnTo>
                    <a:pt x="1816513" y="938498"/>
                  </a:lnTo>
                  <a:lnTo>
                    <a:pt x="1820513" y="947261"/>
                  </a:lnTo>
                  <a:lnTo>
                    <a:pt x="1825942" y="947547"/>
                  </a:lnTo>
                  <a:lnTo>
                    <a:pt x="1826895" y="954500"/>
                  </a:lnTo>
                  <a:lnTo>
                    <a:pt x="1825562" y="962120"/>
                  </a:lnTo>
                  <a:lnTo>
                    <a:pt x="1820418" y="954691"/>
                  </a:lnTo>
                  <a:lnTo>
                    <a:pt x="1815560" y="953357"/>
                  </a:lnTo>
                  <a:lnTo>
                    <a:pt x="1815560" y="958310"/>
                  </a:lnTo>
                  <a:lnTo>
                    <a:pt x="1810321" y="963168"/>
                  </a:lnTo>
                  <a:lnTo>
                    <a:pt x="1813655" y="964406"/>
                  </a:lnTo>
                  <a:lnTo>
                    <a:pt x="1815846" y="960406"/>
                  </a:lnTo>
                  <a:lnTo>
                    <a:pt x="1821466" y="961739"/>
                  </a:lnTo>
                  <a:lnTo>
                    <a:pt x="1824133" y="969550"/>
                  </a:lnTo>
                  <a:lnTo>
                    <a:pt x="1821180" y="970597"/>
                  </a:lnTo>
                  <a:lnTo>
                    <a:pt x="1809941" y="964978"/>
                  </a:lnTo>
                  <a:lnTo>
                    <a:pt x="1803845" y="967740"/>
                  </a:lnTo>
                  <a:lnTo>
                    <a:pt x="1801273" y="964597"/>
                  </a:lnTo>
                  <a:lnTo>
                    <a:pt x="1798415" y="977646"/>
                  </a:lnTo>
                  <a:lnTo>
                    <a:pt x="1795748" y="976027"/>
                  </a:lnTo>
                  <a:lnTo>
                    <a:pt x="1796034" y="971645"/>
                  </a:lnTo>
                  <a:lnTo>
                    <a:pt x="1788509" y="972217"/>
                  </a:lnTo>
                  <a:lnTo>
                    <a:pt x="1785747" y="967835"/>
                  </a:lnTo>
                  <a:lnTo>
                    <a:pt x="1773650" y="960787"/>
                  </a:lnTo>
                  <a:lnTo>
                    <a:pt x="1762601" y="958501"/>
                  </a:lnTo>
                  <a:lnTo>
                    <a:pt x="1764125" y="952976"/>
                  </a:lnTo>
                  <a:lnTo>
                    <a:pt x="1769936" y="952214"/>
                  </a:lnTo>
                  <a:lnTo>
                    <a:pt x="1779651" y="944213"/>
                  </a:lnTo>
                  <a:lnTo>
                    <a:pt x="1789176" y="949452"/>
                  </a:lnTo>
                  <a:lnTo>
                    <a:pt x="1796701" y="943737"/>
                  </a:lnTo>
                  <a:lnTo>
                    <a:pt x="1811465" y="944594"/>
                  </a:lnTo>
                  <a:lnTo>
                    <a:pt x="1788509" y="938213"/>
                  </a:lnTo>
                  <a:lnTo>
                    <a:pt x="1780127" y="939832"/>
                  </a:lnTo>
                  <a:lnTo>
                    <a:pt x="1777460" y="943832"/>
                  </a:lnTo>
                  <a:lnTo>
                    <a:pt x="1774698" y="943070"/>
                  </a:lnTo>
                  <a:lnTo>
                    <a:pt x="1769459" y="948976"/>
                  </a:lnTo>
                  <a:lnTo>
                    <a:pt x="1762220" y="949642"/>
                  </a:lnTo>
                  <a:lnTo>
                    <a:pt x="1761268" y="952309"/>
                  </a:lnTo>
                  <a:lnTo>
                    <a:pt x="1755743" y="951166"/>
                  </a:lnTo>
                  <a:lnTo>
                    <a:pt x="1754696" y="957834"/>
                  </a:lnTo>
                  <a:lnTo>
                    <a:pt x="1753743" y="946975"/>
                  </a:lnTo>
                  <a:lnTo>
                    <a:pt x="1742218" y="931450"/>
                  </a:lnTo>
                  <a:lnTo>
                    <a:pt x="1737074" y="929640"/>
                  </a:lnTo>
                  <a:lnTo>
                    <a:pt x="1732407" y="921734"/>
                  </a:lnTo>
                  <a:lnTo>
                    <a:pt x="1709547" y="911162"/>
                  </a:lnTo>
                  <a:lnTo>
                    <a:pt x="1704023" y="901922"/>
                  </a:lnTo>
                  <a:lnTo>
                    <a:pt x="1698593" y="899446"/>
                  </a:lnTo>
                  <a:lnTo>
                    <a:pt x="1699070" y="890873"/>
                  </a:lnTo>
                  <a:lnTo>
                    <a:pt x="1696307" y="886492"/>
                  </a:lnTo>
                  <a:lnTo>
                    <a:pt x="1685354" y="882872"/>
                  </a:lnTo>
                  <a:lnTo>
                    <a:pt x="1662779" y="898588"/>
                  </a:lnTo>
                  <a:lnTo>
                    <a:pt x="1652778" y="894588"/>
                  </a:lnTo>
                  <a:lnTo>
                    <a:pt x="1644777" y="906685"/>
                  </a:lnTo>
                  <a:lnTo>
                    <a:pt x="1635252" y="914400"/>
                  </a:lnTo>
                  <a:lnTo>
                    <a:pt x="1629728" y="927925"/>
                  </a:lnTo>
                  <a:lnTo>
                    <a:pt x="1631823" y="933355"/>
                  </a:lnTo>
                  <a:lnTo>
                    <a:pt x="1630299" y="940975"/>
                  </a:lnTo>
                  <a:lnTo>
                    <a:pt x="1638205" y="952976"/>
                  </a:lnTo>
                  <a:lnTo>
                    <a:pt x="1624584" y="970407"/>
                  </a:lnTo>
                  <a:lnTo>
                    <a:pt x="1606582" y="970979"/>
                  </a:lnTo>
                  <a:lnTo>
                    <a:pt x="1603438" y="968312"/>
                  </a:lnTo>
                  <a:lnTo>
                    <a:pt x="1603058" y="963835"/>
                  </a:lnTo>
                  <a:lnTo>
                    <a:pt x="1600009" y="962978"/>
                  </a:lnTo>
                  <a:lnTo>
                    <a:pt x="1585341" y="977741"/>
                  </a:lnTo>
                  <a:lnTo>
                    <a:pt x="1575054" y="983361"/>
                  </a:lnTo>
                  <a:lnTo>
                    <a:pt x="1570577" y="982313"/>
                  </a:lnTo>
                  <a:lnTo>
                    <a:pt x="1562291" y="973360"/>
                  </a:lnTo>
                  <a:lnTo>
                    <a:pt x="1561338" y="987838"/>
                  </a:lnTo>
                  <a:lnTo>
                    <a:pt x="1575530" y="1003363"/>
                  </a:lnTo>
                  <a:lnTo>
                    <a:pt x="1564386" y="1001458"/>
                  </a:lnTo>
                  <a:lnTo>
                    <a:pt x="1557147" y="1003078"/>
                  </a:lnTo>
                  <a:lnTo>
                    <a:pt x="1553432" y="1000887"/>
                  </a:lnTo>
                  <a:lnTo>
                    <a:pt x="1553623" y="1003459"/>
                  </a:lnTo>
                  <a:lnTo>
                    <a:pt x="1545050" y="1010317"/>
                  </a:lnTo>
                  <a:lnTo>
                    <a:pt x="1551051" y="1023175"/>
                  </a:lnTo>
                  <a:lnTo>
                    <a:pt x="1549527" y="1030796"/>
                  </a:lnTo>
                  <a:lnTo>
                    <a:pt x="1545146" y="1032986"/>
                  </a:lnTo>
                  <a:lnTo>
                    <a:pt x="1547622" y="1038701"/>
                  </a:lnTo>
                  <a:lnTo>
                    <a:pt x="1545622" y="1041654"/>
                  </a:lnTo>
                  <a:lnTo>
                    <a:pt x="1537907" y="1038320"/>
                  </a:lnTo>
                  <a:lnTo>
                    <a:pt x="1537145" y="1030796"/>
                  </a:lnTo>
                  <a:lnTo>
                    <a:pt x="1540383" y="1026604"/>
                  </a:lnTo>
                  <a:lnTo>
                    <a:pt x="1535430" y="1028129"/>
                  </a:lnTo>
                  <a:lnTo>
                    <a:pt x="1536002" y="1042702"/>
                  </a:lnTo>
                  <a:lnTo>
                    <a:pt x="1532668" y="1044797"/>
                  </a:lnTo>
                  <a:lnTo>
                    <a:pt x="1525810" y="1043273"/>
                  </a:lnTo>
                  <a:lnTo>
                    <a:pt x="1517999" y="1027366"/>
                  </a:lnTo>
                  <a:lnTo>
                    <a:pt x="1509998" y="1021175"/>
                  </a:lnTo>
                  <a:lnTo>
                    <a:pt x="1492853" y="1024985"/>
                  </a:lnTo>
                  <a:lnTo>
                    <a:pt x="1484376" y="1034224"/>
                  </a:lnTo>
                  <a:lnTo>
                    <a:pt x="1473613" y="1027081"/>
                  </a:lnTo>
                  <a:lnTo>
                    <a:pt x="1464850" y="1030033"/>
                  </a:lnTo>
                  <a:lnTo>
                    <a:pt x="1462183" y="1032986"/>
                  </a:lnTo>
                  <a:lnTo>
                    <a:pt x="1461135" y="1043178"/>
                  </a:lnTo>
                  <a:lnTo>
                    <a:pt x="1442371" y="1044226"/>
                  </a:lnTo>
                  <a:lnTo>
                    <a:pt x="1433513" y="1048512"/>
                  </a:lnTo>
                  <a:lnTo>
                    <a:pt x="1430750" y="1051655"/>
                  </a:lnTo>
                  <a:lnTo>
                    <a:pt x="1435989" y="1052703"/>
                  </a:lnTo>
                  <a:lnTo>
                    <a:pt x="1432560" y="1064800"/>
                  </a:lnTo>
                  <a:lnTo>
                    <a:pt x="1435608" y="1072991"/>
                  </a:lnTo>
                  <a:lnTo>
                    <a:pt x="1432941" y="1090803"/>
                  </a:lnTo>
                  <a:lnTo>
                    <a:pt x="1437418" y="1098899"/>
                  </a:lnTo>
                  <a:lnTo>
                    <a:pt x="1446276" y="1104138"/>
                  </a:lnTo>
                  <a:lnTo>
                    <a:pt x="1449324" y="1098995"/>
                  </a:lnTo>
                  <a:lnTo>
                    <a:pt x="1457706" y="1094613"/>
                  </a:lnTo>
                  <a:lnTo>
                    <a:pt x="1468946" y="1103471"/>
                  </a:lnTo>
                  <a:lnTo>
                    <a:pt x="1479042" y="1099947"/>
                  </a:lnTo>
                  <a:lnTo>
                    <a:pt x="1480185" y="1103185"/>
                  </a:lnTo>
                  <a:lnTo>
                    <a:pt x="1483233" y="1102042"/>
                  </a:lnTo>
                  <a:lnTo>
                    <a:pt x="1470470" y="1107757"/>
                  </a:lnTo>
                  <a:lnTo>
                    <a:pt x="1454849" y="1119378"/>
                  </a:lnTo>
                  <a:lnTo>
                    <a:pt x="1458278" y="1121759"/>
                  </a:lnTo>
                  <a:lnTo>
                    <a:pt x="1456182" y="1122997"/>
                  </a:lnTo>
                  <a:lnTo>
                    <a:pt x="1457611" y="1125664"/>
                  </a:lnTo>
                  <a:lnTo>
                    <a:pt x="1455039" y="1129093"/>
                  </a:lnTo>
                  <a:lnTo>
                    <a:pt x="1453134" y="1127950"/>
                  </a:lnTo>
                  <a:lnTo>
                    <a:pt x="1447419" y="1131475"/>
                  </a:lnTo>
                  <a:lnTo>
                    <a:pt x="1449419" y="1138714"/>
                  </a:lnTo>
                  <a:lnTo>
                    <a:pt x="1452372" y="1140428"/>
                  </a:lnTo>
                  <a:lnTo>
                    <a:pt x="1463992" y="1136904"/>
                  </a:lnTo>
                  <a:lnTo>
                    <a:pt x="1468660" y="1139571"/>
                  </a:lnTo>
                  <a:lnTo>
                    <a:pt x="1468565" y="1141857"/>
                  </a:lnTo>
                  <a:lnTo>
                    <a:pt x="1473517" y="1142047"/>
                  </a:lnTo>
                  <a:lnTo>
                    <a:pt x="1474661" y="1133856"/>
                  </a:lnTo>
                  <a:lnTo>
                    <a:pt x="1479233" y="1134428"/>
                  </a:lnTo>
                  <a:lnTo>
                    <a:pt x="1488662" y="1138904"/>
                  </a:lnTo>
                  <a:lnTo>
                    <a:pt x="1487710" y="1141476"/>
                  </a:lnTo>
                  <a:lnTo>
                    <a:pt x="1491044" y="1145000"/>
                  </a:lnTo>
                  <a:lnTo>
                    <a:pt x="1498378" y="1145191"/>
                  </a:lnTo>
                  <a:lnTo>
                    <a:pt x="1505998" y="1154621"/>
                  </a:lnTo>
                  <a:lnTo>
                    <a:pt x="1518475" y="1154906"/>
                  </a:lnTo>
                  <a:lnTo>
                    <a:pt x="1509141" y="1169384"/>
                  </a:lnTo>
                  <a:lnTo>
                    <a:pt x="1508188" y="1181672"/>
                  </a:lnTo>
                  <a:lnTo>
                    <a:pt x="1498092" y="1195864"/>
                  </a:lnTo>
                  <a:lnTo>
                    <a:pt x="1492472" y="1199102"/>
                  </a:lnTo>
                  <a:lnTo>
                    <a:pt x="1485614" y="1237869"/>
                  </a:lnTo>
                  <a:lnTo>
                    <a:pt x="1473613" y="1238631"/>
                  </a:lnTo>
                  <a:lnTo>
                    <a:pt x="1473613" y="1211008"/>
                  </a:lnTo>
                  <a:lnTo>
                    <a:pt x="1464278" y="1210628"/>
                  </a:lnTo>
                  <a:lnTo>
                    <a:pt x="1464278" y="1207294"/>
                  </a:lnTo>
                  <a:lnTo>
                    <a:pt x="1457611" y="1207484"/>
                  </a:lnTo>
                  <a:lnTo>
                    <a:pt x="1448181" y="1196721"/>
                  </a:lnTo>
                  <a:lnTo>
                    <a:pt x="1438084" y="1193864"/>
                  </a:lnTo>
                  <a:lnTo>
                    <a:pt x="1423988" y="1203293"/>
                  </a:lnTo>
                  <a:lnTo>
                    <a:pt x="1426464" y="1216342"/>
                  </a:lnTo>
                  <a:lnTo>
                    <a:pt x="1432941" y="1225105"/>
                  </a:lnTo>
                  <a:lnTo>
                    <a:pt x="1424940" y="1230821"/>
                  </a:lnTo>
                  <a:lnTo>
                    <a:pt x="1429607" y="1234440"/>
                  </a:lnTo>
                  <a:lnTo>
                    <a:pt x="1426940" y="1240346"/>
                  </a:lnTo>
                  <a:lnTo>
                    <a:pt x="1429131" y="1245870"/>
                  </a:lnTo>
                  <a:lnTo>
                    <a:pt x="1396841" y="1269587"/>
                  </a:lnTo>
                  <a:lnTo>
                    <a:pt x="1367600" y="1295781"/>
                  </a:lnTo>
                  <a:lnTo>
                    <a:pt x="1365695" y="1312450"/>
                  </a:lnTo>
                  <a:lnTo>
                    <a:pt x="1385125" y="1313021"/>
                  </a:lnTo>
                  <a:lnTo>
                    <a:pt x="1395698" y="1309592"/>
                  </a:lnTo>
                  <a:lnTo>
                    <a:pt x="1399413" y="1313688"/>
                  </a:lnTo>
                  <a:lnTo>
                    <a:pt x="1416939" y="1320355"/>
                  </a:lnTo>
                  <a:lnTo>
                    <a:pt x="1410271" y="1329690"/>
                  </a:lnTo>
                  <a:lnTo>
                    <a:pt x="1414367" y="1336357"/>
                  </a:lnTo>
                  <a:lnTo>
                    <a:pt x="1423035" y="1332929"/>
                  </a:lnTo>
                  <a:lnTo>
                    <a:pt x="1430655" y="1339977"/>
                  </a:lnTo>
                  <a:lnTo>
                    <a:pt x="1438466" y="1331976"/>
                  </a:lnTo>
                  <a:lnTo>
                    <a:pt x="1445990" y="1335214"/>
                  </a:lnTo>
                  <a:lnTo>
                    <a:pt x="1447514" y="1332833"/>
                  </a:lnTo>
                  <a:lnTo>
                    <a:pt x="1453229" y="1336929"/>
                  </a:lnTo>
                  <a:lnTo>
                    <a:pt x="1460468" y="1329976"/>
                  </a:lnTo>
                  <a:lnTo>
                    <a:pt x="1473803" y="1337500"/>
                  </a:lnTo>
                  <a:lnTo>
                    <a:pt x="1477804" y="1342930"/>
                  </a:lnTo>
                  <a:lnTo>
                    <a:pt x="1477137" y="1348454"/>
                  </a:lnTo>
                  <a:lnTo>
                    <a:pt x="1480090" y="1350169"/>
                  </a:lnTo>
                  <a:lnTo>
                    <a:pt x="1475613" y="1375220"/>
                  </a:lnTo>
                  <a:lnTo>
                    <a:pt x="1481233" y="1378839"/>
                  </a:lnTo>
                  <a:lnTo>
                    <a:pt x="1489710" y="1374648"/>
                  </a:lnTo>
                  <a:lnTo>
                    <a:pt x="1493425" y="1369600"/>
                  </a:lnTo>
                  <a:lnTo>
                    <a:pt x="1483328" y="1367980"/>
                  </a:lnTo>
                  <a:lnTo>
                    <a:pt x="1484281" y="1360456"/>
                  </a:lnTo>
                  <a:lnTo>
                    <a:pt x="1515904" y="1365314"/>
                  </a:lnTo>
                  <a:lnTo>
                    <a:pt x="1514094" y="1386554"/>
                  </a:lnTo>
                  <a:lnTo>
                    <a:pt x="1518285" y="1387221"/>
                  </a:lnTo>
                  <a:lnTo>
                    <a:pt x="1516856" y="1393603"/>
                  </a:lnTo>
                  <a:lnTo>
                    <a:pt x="1522857" y="1398936"/>
                  </a:lnTo>
                  <a:lnTo>
                    <a:pt x="1523809" y="1407985"/>
                  </a:lnTo>
                  <a:lnTo>
                    <a:pt x="1520285" y="1417796"/>
                  </a:lnTo>
                  <a:lnTo>
                    <a:pt x="1509141" y="1424464"/>
                  </a:lnTo>
                  <a:lnTo>
                    <a:pt x="1507427" y="1434179"/>
                  </a:lnTo>
                  <a:lnTo>
                    <a:pt x="1512761" y="1452277"/>
                  </a:lnTo>
                  <a:lnTo>
                    <a:pt x="1520476" y="1454849"/>
                  </a:lnTo>
                  <a:lnTo>
                    <a:pt x="1522000" y="1460564"/>
                  </a:lnTo>
                  <a:lnTo>
                    <a:pt x="1507331" y="1467231"/>
                  </a:lnTo>
                  <a:lnTo>
                    <a:pt x="1486948" y="1465326"/>
                  </a:lnTo>
                  <a:lnTo>
                    <a:pt x="1490091" y="1472374"/>
                  </a:lnTo>
                  <a:lnTo>
                    <a:pt x="1487900" y="1477137"/>
                  </a:lnTo>
                  <a:lnTo>
                    <a:pt x="1494758" y="1489329"/>
                  </a:lnTo>
                  <a:lnTo>
                    <a:pt x="1489805" y="1493806"/>
                  </a:lnTo>
                  <a:lnTo>
                    <a:pt x="1488567" y="1506188"/>
                  </a:lnTo>
                  <a:lnTo>
                    <a:pt x="1479042" y="1511237"/>
                  </a:lnTo>
                  <a:lnTo>
                    <a:pt x="1476375" y="1523333"/>
                  </a:lnTo>
                  <a:lnTo>
                    <a:pt x="1472184" y="1528286"/>
                  </a:lnTo>
                  <a:lnTo>
                    <a:pt x="1454944" y="1539526"/>
                  </a:lnTo>
                  <a:lnTo>
                    <a:pt x="1445609" y="1536954"/>
                  </a:lnTo>
                  <a:lnTo>
                    <a:pt x="1440561" y="1539240"/>
                  </a:lnTo>
                  <a:lnTo>
                    <a:pt x="1450753" y="1573625"/>
                  </a:lnTo>
                  <a:lnTo>
                    <a:pt x="1461516" y="1590485"/>
                  </a:lnTo>
                  <a:lnTo>
                    <a:pt x="1468565" y="1611058"/>
                  </a:lnTo>
                  <a:lnTo>
                    <a:pt x="1478471" y="1620488"/>
                  </a:lnTo>
                  <a:lnTo>
                    <a:pt x="1480757" y="1626203"/>
                  </a:lnTo>
                  <a:lnTo>
                    <a:pt x="1483233" y="1625537"/>
                  </a:lnTo>
                  <a:lnTo>
                    <a:pt x="1488662" y="1636681"/>
                  </a:lnTo>
                  <a:lnTo>
                    <a:pt x="1492663" y="1634204"/>
                  </a:lnTo>
                  <a:lnTo>
                    <a:pt x="1501140" y="1641539"/>
                  </a:lnTo>
                  <a:lnTo>
                    <a:pt x="1492472" y="1651920"/>
                  </a:lnTo>
                  <a:lnTo>
                    <a:pt x="1498187" y="1654778"/>
                  </a:lnTo>
                  <a:lnTo>
                    <a:pt x="1491615" y="1660589"/>
                  </a:lnTo>
                  <a:lnTo>
                    <a:pt x="1490472" y="1667256"/>
                  </a:lnTo>
                  <a:lnTo>
                    <a:pt x="1495806" y="1680019"/>
                  </a:lnTo>
                  <a:lnTo>
                    <a:pt x="1499425" y="1681258"/>
                  </a:lnTo>
                  <a:lnTo>
                    <a:pt x="1499616" y="1686020"/>
                  </a:lnTo>
                  <a:lnTo>
                    <a:pt x="1502474" y="1686496"/>
                  </a:lnTo>
                  <a:lnTo>
                    <a:pt x="1502950" y="1691926"/>
                  </a:lnTo>
                  <a:lnTo>
                    <a:pt x="1505998" y="1691354"/>
                  </a:lnTo>
                  <a:lnTo>
                    <a:pt x="1500188" y="1698593"/>
                  </a:lnTo>
                  <a:lnTo>
                    <a:pt x="1504474" y="1698879"/>
                  </a:lnTo>
                  <a:lnTo>
                    <a:pt x="1503140" y="1700689"/>
                  </a:lnTo>
                  <a:lnTo>
                    <a:pt x="1506569" y="1707642"/>
                  </a:lnTo>
                  <a:lnTo>
                    <a:pt x="1498092" y="1710023"/>
                  </a:lnTo>
                  <a:lnTo>
                    <a:pt x="1507712" y="1721167"/>
                  </a:lnTo>
                  <a:lnTo>
                    <a:pt x="1518475" y="1727930"/>
                  </a:lnTo>
                  <a:lnTo>
                    <a:pt x="1516285" y="1733455"/>
                  </a:lnTo>
                  <a:lnTo>
                    <a:pt x="1529334" y="1737551"/>
                  </a:lnTo>
                  <a:lnTo>
                    <a:pt x="1521428" y="1753743"/>
                  </a:lnTo>
                  <a:lnTo>
                    <a:pt x="1528953" y="1760410"/>
                  </a:lnTo>
                  <a:lnTo>
                    <a:pt x="1529429" y="1757267"/>
                  </a:lnTo>
                  <a:lnTo>
                    <a:pt x="1534763" y="1757172"/>
                  </a:lnTo>
                  <a:lnTo>
                    <a:pt x="1533906" y="1763078"/>
                  </a:lnTo>
                  <a:lnTo>
                    <a:pt x="1539240" y="1764983"/>
                  </a:lnTo>
                  <a:lnTo>
                    <a:pt x="1535525" y="1775555"/>
                  </a:lnTo>
                  <a:lnTo>
                    <a:pt x="1531525" y="1776984"/>
                  </a:lnTo>
                  <a:lnTo>
                    <a:pt x="1533144" y="1781937"/>
                  </a:lnTo>
                  <a:lnTo>
                    <a:pt x="1516380" y="1790890"/>
                  </a:lnTo>
                  <a:lnTo>
                    <a:pt x="1513523" y="1793939"/>
                  </a:lnTo>
                  <a:lnTo>
                    <a:pt x="1515237" y="1796224"/>
                  </a:lnTo>
                  <a:lnTo>
                    <a:pt x="1508474" y="1804035"/>
                  </a:lnTo>
                  <a:lnTo>
                    <a:pt x="1500664" y="1796320"/>
                  </a:lnTo>
                  <a:lnTo>
                    <a:pt x="1493329" y="1792319"/>
                  </a:lnTo>
                  <a:lnTo>
                    <a:pt x="1490282" y="1793081"/>
                  </a:lnTo>
                  <a:lnTo>
                    <a:pt x="1486948" y="1786033"/>
                  </a:lnTo>
                  <a:lnTo>
                    <a:pt x="1473137" y="1790986"/>
                  </a:lnTo>
                  <a:lnTo>
                    <a:pt x="1472089" y="1795844"/>
                  </a:lnTo>
                  <a:lnTo>
                    <a:pt x="1459421" y="1797082"/>
                  </a:lnTo>
                  <a:lnTo>
                    <a:pt x="1448371" y="1804035"/>
                  </a:lnTo>
                  <a:lnTo>
                    <a:pt x="1448086" y="1802321"/>
                  </a:lnTo>
                  <a:lnTo>
                    <a:pt x="1417320" y="1803654"/>
                  </a:lnTo>
                  <a:lnTo>
                    <a:pt x="1395413" y="1807368"/>
                  </a:lnTo>
                  <a:lnTo>
                    <a:pt x="1381220" y="1802797"/>
                  </a:lnTo>
                  <a:lnTo>
                    <a:pt x="1367885" y="1789461"/>
                  </a:lnTo>
                  <a:lnTo>
                    <a:pt x="1338929" y="1778889"/>
                  </a:lnTo>
                  <a:lnTo>
                    <a:pt x="1327023" y="1766602"/>
                  </a:lnTo>
                  <a:lnTo>
                    <a:pt x="1331595" y="1755362"/>
                  </a:lnTo>
                  <a:lnTo>
                    <a:pt x="1330642" y="1746123"/>
                  </a:lnTo>
                  <a:lnTo>
                    <a:pt x="1335500" y="1735360"/>
                  </a:lnTo>
                  <a:lnTo>
                    <a:pt x="1324832" y="1726501"/>
                  </a:lnTo>
                  <a:lnTo>
                    <a:pt x="1312640" y="1733360"/>
                  </a:lnTo>
                  <a:lnTo>
                    <a:pt x="1307973" y="1741265"/>
                  </a:lnTo>
                  <a:lnTo>
                    <a:pt x="1307021" y="1750028"/>
                  </a:lnTo>
                  <a:lnTo>
                    <a:pt x="1291114" y="1750314"/>
                  </a:lnTo>
                  <a:lnTo>
                    <a:pt x="1283017" y="1743551"/>
                  </a:lnTo>
                  <a:lnTo>
                    <a:pt x="1273207" y="1750409"/>
                  </a:lnTo>
                  <a:lnTo>
                    <a:pt x="1269968" y="1749647"/>
                  </a:lnTo>
                  <a:lnTo>
                    <a:pt x="1270159" y="1754696"/>
                  </a:lnTo>
                  <a:lnTo>
                    <a:pt x="1264253" y="1763363"/>
                  </a:lnTo>
                  <a:lnTo>
                    <a:pt x="1256252" y="1797939"/>
                  </a:lnTo>
                  <a:lnTo>
                    <a:pt x="1243489" y="1815274"/>
                  </a:lnTo>
                  <a:lnTo>
                    <a:pt x="1238631" y="1816037"/>
                  </a:lnTo>
                  <a:lnTo>
                    <a:pt x="1238631" y="1824704"/>
                  </a:lnTo>
                  <a:lnTo>
                    <a:pt x="1244441" y="1826895"/>
                  </a:lnTo>
                  <a:lnTo>
                    <a:pt x="1240060" y="1840897"/>
                  </a:lnTo>
                  <a:lnTo>
                    <a:pt x="1258062" y="1836992"/>
                  </a:lnTo>
                  <a:lnTo>
                    <a:pt x="1257205" y="1841754"/>
                  </a:lnTo>
                  <a:lnTo>
                    <a:pt x="1253871" y="1842897"/>
                  </a:lnTo>
                  <a:lnTo>
                    <a:pt x="1254728" y="1846135"/>
                  </a:lnTo>
                  <a:lnTo>
                    <a:pt x="1252061" y="1847088"/>
                  </a:lnTo>
                  <a:lnTo>
                    <a:pt x="1253585" y="1851945"/>
                  </a:lnTo>
                  <a:lnTo>
                    <a:pt x="1251490" y="1857185"/>
                  </a:lnTo>
                  <a:lnTo>
                    <a:pt x="1252347" y="1864138"/>
                  </a:lnTo>
                  <a:lnTo>
                    <a:pt x="1260348" y="1872234"/>
                  </a:lnTo>
                  <a:lnTo>
                    <a:pt x="1253109" y="1883759"/>
                  </a:lnTo>
                  <a:lnTo>
                    <a:pt x="1256538" y="1884902"/>
                  </a:lnTo>
                  <a:lnTo>
                    <a:pt x="1239869" y="1899761"/>
                  </a:lnTo>
                  <a:lnTo>
                    <a:pt x="1227582" y="1904619"/>
                  </a:lnTo>
                  <a:lnTo>
                    <a:pt x="1226820" y="1926812"/>
                  </a:lnTo>
                  <a:lnTo>
                    <a:pt x="1208532" y="1929670"/>
                  </a:lnTo>
                  <a:lnTo>
                    <a:pt x="1197197" y="1938242"/>
                  </a:lnTo>
                  <a:lnTo>
                    <a:pt x="1197292" y="1963483"/>
                  </a:lnTo>
                  <a:lnTo>
                    <a:pt x="1187863" y="1959007"/>
                  </a:lnTo>
                  <a:lnTo>
                    <a:pt x="1177862" y="1950053"/>
                  </a:lnTo>
                  <a:lnTo>
                    <a:pt x="1168527" y="1956054"/>
                  </a:lnTo>
                  <a:close/>
                  <a:moveTo>
                    <a:pt x="690753" y="338899"/>
                  </a:moveTo>
                  <a:lnTo>
                    <a:pt x="698278" y="339090"/>
                  </a:lnTo>
                  <a:lnTo>
                    <a:pt x="697420" y="335566"/>
                  </a:lnTo>
                  <a:lnTo>
                    <a:pt x="690753" y="338899"/>
                  </a:lnTo>
                  <a:close/>
                  <a:moveTo>
                    <a:pt x="138684" y="812387"/>
                  </a:moveTo>
                  <a:lnTo>
                    <a:pt x="138208" y="817531"/>
                  </a:lnTo>
                  <a:lnTo>
                    <a:pt x="126301" y="812768"/>
                  </a:lnTo>
                  <a:lnTo>
                    <a:pt x="126968" y="806863"/>
                  </a:lnTo>
                  <a:lnTo>
                    <a:pt x="138684" y="81238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50" name="Freihandform: Form 249">
              <a:extLst>
                <a:ext uri="{FF2B5EF4-FFF2-40B4-BE49-F238E27FC236}">
                  <a16:creationId xmlns:a16="http://schemas.microsoft.com/office/drawing/2014/main" id="{3328993D-3B04-473D-863E-E97742ACB6E4}"/>
                </a:ext>
              </a:extLst>
            </p:cNvPr>
            <p:cNvSpPr/>
            <p:nvPr/>
          </p:nvSpPr>
          <p:spPr>
            <a:xfrm>
              <a:off x="139071" y="2413439"/>
              <a:ext cx="1049400" cy="1197900"/>
            </a:xfrm>
            <a:custGeom>
              <a:avLst/>
              <a:gdLst>
                <a:gd name="connsiteX0" fmla="*/ 533400 w 2019300"/>
                <a:gd name="connsiteY0" fmla="*/ 2167795 h 2305050"/>
                <a:gd name="connsiteX1" fmla="*/ 526637 w 2019300"/>
                <a:gd name="connsiteY1" fmla="*/ 2160080 h 2305050"/>
                <a:gd name="connsiteX2" fmla="*/ 524447 w 2019300"/>
                <a:gd name="connsiteY2" fmla="*/ 2160842 h 2305050"/>
                <a:gd name="connsiteX3" fmla="*/ 507016 w 2019300"/>
                <a:gd name="connsiteY3" fmla="*/ 2136553 h 2305050"/>
                <a:gd name="connsiteX4" fmla="*/ 504158 w 2019300"/>
                <a:gd name="connsiteY4" fmla="*/ 2124170 h 2305050"/>
                <a:gd name="connsiteX5" fmla="*/ 511874 w 2019300"/>
                <a:gd name="connsiteY5" fmla="*/ 2121884 h 2305050"/>
                <a:gd name="connsiteX6" fmla="*/ 512445 w 2019300"/>
                <a:gd name="connsiteY6" fmla="*/ 2127123 h 2305050"/>
                <a:gd name="connsiteX7" fmla="*/ 515588 w 2019300"/>
                <a:gd name="connsiteY7" fmla="*/ 2125599 h 2305050"/>
                <a:gd name="connsiteX8" fmla="*/ 516350 w 2019300"/>
                <a:gd name="connsiteY8" fmla="*/ 2133028 h 2305050"/>
                <a:gd name="connsiteX9" fmla="*/ 520446 w 2019300"/>
                <a:gd name="connsiteY9" fmla="*/ 2138267 h 2305050"/>
                <a:gd name="connsiteX10" fmla="*/ 516160 w 2019300"/>
                <a:gd name="connsiteY10" fmla="*/ 2141792 h 2305050"/>
                <a:gd name="connsiteX11" fmla="*/ 520636 w 2019300"/>
                <a:gd name="connsiteY11" fmla="*/ 2138458 h 2305050"/>
                <a:gd name="connsiteX12" fmla="*/ 534448 w 2019300"/>
                <a:gd name="connsiteY12" fmla="*/ 2151698 h 2305050"/>
                <a:gd name="connsiteX13" fmla="*/ 531019 w 2019300"/>
                <a:gd name="connsiteY13" fmla="*/ 2155603 h 2305050"/>
                <a:gd name="connsiteX14" fmla="*/ 534352 w 2019300"/>
                <a:gd name="connsiteY14" fmla="*/ 2163032 h 2305050"/>
                <a:gd name="connsiteX15" fmla="*/ 533400 w 2019300"/>
                <a:gd name="connsiteY15" fmla="*/ 2167795 h 2305050"/>
                <a:gd name="connsiteX16" fmla="*/ 503968 w 2019300"/>
                <a:gd name="connsiteY16" fmla="*/ 2123789 h 2305050"/>
                <a:gd name="connsiteX17" fmla="*/ 495681 w 2019300"/>
                <a:gd name="connsiteY17" fmla="*/ 2119312 h 2305050"/>
                <a:gd name="connsiteX18" fmla="*/ 493776 w 2019300"/>
                <a:gd name="connsiteY18" fmla="*/ 2111026 h 2305050"/>
                <a:gd name="connsiteX19" fmla="*/ 496633 w 2019300"/>
                <a:gd name="connsiteY19" fmla="*/ 2108168 h 2305050"/>
                <a:gd name="connsiteX20" fmla="*/ 487013 w 2019300"/>
                <a:gd name="connsiteY20" fmla="*/ 2097024 h 2305050"/>
                <a:gd name="connsiteX21" fmla="*/ 434816 w 2019300"/>
                <a:gd name="connsiteY21" fmla="*/ 2089499 h 2305050"/>
                <a:gd name="connsiteX22" fmla="*/ 420433 w 2019300"/>
                <a:gd name="connsiteY22" fmla="*/ 2097119 h 2305050"/>
                <a:gd name="connsiteX23" fmla="*/ 406241 w 2019300"/>
                <a:gd name="connsiteY23" fmla="*/ 2100644 h 2305050"/>
                <a:gd name="connsiteX24" fmla="*/ 352901 w 2019300"/>
                <a:gd name="connsiteY24" fmla="*/ 2085880 h 2305050"/>
                <a:gd name="connsiteX25" fmla="*/ 312420 w 2019300"/>
                <a:gd name="connsiteY25" fmla="*/ 2099215 h 2305050"/>
                <a:gd name="connsiteX26" fmla="*/ 284321 w 2019300"/>
                <a:gd name="connsiteY26" fmla="*/ 2123408 h 2305050"/>
                <a:gd name="connsiteX27" fmla="*/ 277654 w 2019300"/>
                <a:gd name="connsiteY27" fmla="*/ 2121694 h 2305050"/>
                <a:gd name="connsiteX28" fmla="*/ 275177 w 2019300"/>
                <a:gd name="connsiteY28" fmla="*/ 2133600 h 2305050"/>
                <a:gd name="connsiteX29" fmla="*/ 268605 w 2019300"/>
                <a:gd name="connsiteY29" fmla="*/ 2133410 h 2305050"/>
                <a:gd name="connsiteX30" fmla="*/ 262795 w 2019300"/>
                <a:gd name="connsiteY30" fmla="*/ 2127123 h 2305050"/>
                <a:gd name="connsiteX31" fmla="*/ 245269 w 2019300"/>
                <a:gd name="connsiteY31" fmla="*/ 2131600 h 2305050"/>
                <a:gd name="connsiteX32" fmla="*/ 238506 w 2019300"/>
                <a:gd name="connsiteY32" fmla="*/ 2123313 h 2305050"/>
                <a:gd name="connsiteX33" fmla="*/ 230505 w 2019300"/>
                <a:gd name="connsiteY33" fmla="*/ 2132552 h 2305050"/>
                <a:gd name="connsiteX34" fmla="*/ 227552 w 2019300"/>
                <a:gd name="connsiteY34" fmla="*/ 2129504 h 2305050"/>
                <a:gd name="connsiteX35" fmla="*/ 214027 w 2019300"/>
                <a:gd name="connsiteY35" fmla="*/ 2134076 h 2305050"/>
                <a:gd name="connsiteX36" fmla="*/ 203454 w 2019300"/>
                <a:gd name="connsiteY36" fmla="*/ 2150078 h 2305050"/>
                <a:gd name="connsiteX37" fmla="*/ 212503 w 2019300"/>
                <a:gd name="connsiteY37" fmla="*/ 2158556 h 2305050"/>
                <a:gd name="connsiteX38" fmla="*/ 207073 w 2019300"/>
                <a:gd name="connsiteY38" fmla="*/ 2168843 h 2305050"/>
                <a:gd name="connsiteX39" fmla="*/ 209169 w 2019300"/>
                <a:gd name="connsiteY39" fmla="*/ 2177129 h 2305050"/>
                <a:gd name="connsiteX40" fmla="*/ 248888 w 2019300"/>
                <a:gd name="connsiteY40" fmla="*/ 2220373 h 2305050"/>
                <a:gd name="connsiteX41" fmla="*/ 262699 w 2019300"/>
                <a:gd name="connsiteY41" fmla="*/ 2240566 h 2305050"/>
                <a:gd name="connsiteX42" fmla="*/ 240220 w 2019300"/>
                <a:gd name="connsiteY42" fmla="*/ 2264950 h 2305050"/>
                <a:gd name="connsiteX43" fmla="*/ 242316 w 2019300"/>
                <a:gd name="connsiteY43" fmla="*/ 2275808 h 2305050"/>
                <a:gd name="connsiteX44" fmla="*/ 241268 w 2019300"/>
                <a:gd name="connsiteY44" fmla="*/ 2292858 h 2305050"/>
                <a:gd name="connsiteX45" fmla="*/ 226600 w 2019300"/>
                <a:gd name="connsiteY45" fmla="*/ 2293525 h 2305050"/>
                <a:gd name="connsiteX46" fmla="*/ 225361 w 2019300"/>
                <a:gd name="connsiteY46" fmla="*/ 2296763 h 2305050"/>
                <a:gd name="connsiteX47" fmla="*/ 220218 w 2019300"/>
                <a:gd name="connsiteY47" fmla="*/ 2293906 h 2305050"/>
                <a:gd name="connsiteX48" fmla="*/ 201358 w 2019300"/>
                <a:gd name="connsiteY48" fmla="*/ 2304383 h 2305050"/>
                <a:gd name="connsiteX49" fmla="*/ 194977 w 2019300"/>
                <a:gd name="connsiteY49" fmla="*/ 2299716 h 2305050"/>
                <a:gd name="connsiteX50" fmla="*/ 184309 w 2019300"/>
                <a:gd name="connsiteY50" fmla="*/ 2298097 h 2305050"/>
                <a:gd name="connsiteX51" fmla="*/ 185071 w 2019300"/>
                <a:gd name="connsiteY51" fmla="*/ 2296192 h 2305050"/>
                <a:gd name="connsiteX52" fmla="*/ 168688 w 2019300"/>
                <a:gd name="connsiteY52" fmla="*/ 2296192 h 2305050"/>
                <a:gd name="connsiteX53" fmla="*/ 162211 w 2019300"/>
                <a:gd name="connsiteY53" fmla="*/ 2292858 h 2305050"/>
                <a:gd name="connsiteX54" fmla="*/ 155734 w 2019300"/>
                <a:gd name="connsiteY54" fmla="*/ 2295335 h 2305050"/>
                <a:gd name="connsiteX55" fmla="*/ 147923 w 2019300"/>
                <a:gd name="connsiteY55" fmla="*/ 2291429 h 2305050"/>
                <a:gd name="connsiteX56" fmla="*/ 141827 w 2019300"/>
                <a:gd name="connsiteY56" fmla="*/ 2277809 h 2305050"/>
                <a:gd name="connsiteX57" fmla="*/ 135255 w 2019300"/>
                <a:gd name="connsiteY57" fmla="*/ 2271998 h 2305050"/>
                <a:gd name="connsiteX58" fmla="*/ 120110 w 2019300"/>
                <a:gd name="connsiteY58" fmla="*/ 2263616 h 2305050"/>
                <a:gd name="connsiteX59" fmla="*/ 101155 w 2019300"/>
                <a:gd name="connsiteY59" fmla="*/ 2263235 h 2305050"/>
                <a:gd name="connsiteX60" fmla="*/ 93916 w 2019300"/>
                <a:gd name="connsiteY60" fmla="*/ 2250091 h 2305050"/>
                <a:gd name="connsiteX61" fmla="*/ 89154 w 2019300"/>
                <a:gd name="connsiteY61" fmla="*/ 2246948 h 2305050"/>
                <a:gd name="connsiteX62" fmla="*/ 76390 w 2019300"/>
                <a:gd name="connsiteY62" fmla="*/ 2253996 h 2305050"/>
                <a:gd name="connsiteX63" fmla="*/ 71533 w 2019300"/>
                <a:gd name="connsiteY63" fmla="*/ 2263331 h 2305050"/>
                <a:gd name="connsiteX64" fmla="*/ 51530 w 2019300"/>
                <a:gd name="connsiteY64" fmla="*/ 2268950 h 2305050"/>
                <a:gd name="connsiteX65" fmla="*/ 40005 w 2019300"/>
                <a:gd name="connsiteY65" fmla="*/ 2275237 h 2305050"/>
                <a:gd name="connsiteX66" fmla="*/ 23527 w 2019300"/>
                <a:gd name="connsiteY66" fmla="*/ 2275237 h 2305050"/>
                <a:gd name="connsiteX67" fmla="*/ 14192 w 2019300"/>
                <a:gd name="connsiteY67" fmla="*/ 2271046 h 2305050"/>
                <a:gd name="connsiteX68" fmla="*/ 14668 w 2019300"/>
                <a:gd name="connsiteY68" fmla="*/ 2255806 h 2305050"/>
                <a:gd name="connsiteX69" fmla="*/ 10668 w 2019300"/>
                <a:gd name="connsiteY69" fmla="*/ 2254853 h 2305050"/>
                <a:gd name="connsiteX70" fmla="*/ 9525 w 2019300"/>
                <a:gd name="connsiteY70" fmla="*/ 2233994 h 2305050"/>
                <a:gd name="connsiteX71" fmla="*/ 12573 w 2019300"/>
                <a:gd name="connsiteY71" fmla="*/ 2236661 h 2305050"/>
                <a:gd name="connsiteX72" fmla="*/ 12763 w 2019300"/>
                <a:gd name="connsiteY72" fmla="*/ 2229136 h 2305050"/>
                <a:gd name="connsiteX73" fmla="*/ 25908 w 2019300"/>
                <a:gd name="connsiteY73" fmla="*/ 2213420 h 2305050"/>
                <a:gd name="connsiteX74" fmla="*/ 28670 w 2019300"/>
                <a:gd name="connsiteY74" fmla="*/ 2198561 h 2305050"/>
                <a:gd name="connsiteX75" fmla="*/ 32956 w 2019300"/>
                <a:gd name="connsiteY75" fmla="*/ 2193893 h 2305050"/>
                <a:gd name="connsiteX76" fmla="*/ 26098 w 2019300"/>
                <a:gd name="connsiteY76" fmla="*/ 2172653 h 2305050"/>
                <a:gd name="connsiteX77" fmla="*/ 24955 w 2019300"/>
                <a:gd name="connsiteY77" fmla="*/ 2155317 h 2305050"/>
                <a:gd name="connsiteX78" fmla="*/ 17907 w 2019300"/>
                <a:gd name="connsiteY78" fmla="*/ 2138744 h 2305050"/>
                <a:gd name="connsiteX79" fmla="*/ 14573 w 2019300"/>
                <a:gd name="connsiteY79" fmla="*/ 2136553 h 2305050"/>
                <a:gd name="connsiteX80" fmla="*/ 17812 w 2019300"/>
                <a:gd name="connsiteY80" fmla="*/ 2127790 h 2305050"/>
                <a:gd name="connsiteX81" fmla="*/ 22288 w 2019300"/>
                <a:gd name="connsiteY81" fmla="*/ 2124266 h 2305050"/>
                <a:gd name="connsiteX82" fmla="*/ 13525 w 2019300"/>
                <a:gd name="connsiteY82" fmla="*/ 2118551 h 2305050"/>
                <a:gd name="connsiteX83" fmla="*/ 22765 w 2019300"/>
                <a:gd name="connsiteY83" fmla="*/ 2114550 h 2305050"/>
                <a:gd name="connsiteX84" fmla="*/ 21050 w 2019300"/>
                <a:gd name="connsiteY84" fmla="*/ 2109026 h 2305050"/>
                <a:gd name="connsiteX85" fmla="*/ 23527 w 2019300"/>
                <a:gd name="connsiteY85" fmla="*/ 2108073 h 2305050"/>
                <a:gd name="connsiteX86" fmla="*/ 19526 w 2019300"/>
                <a:gd name="connsiteY86" fmla="*/ 2104263 h 2305050"/>
                <a:gd name="connsiteX87" fmla="*/ 26289 w 2019300"/>
                <a:gd name="connsiteY87" fmla="*/ 2102168 h 2305050"/>
                <a:gd name="connsiteX88" fmla="*/ 39338 w 2019300"/>
                <a:gd name="connsiteY88" fmla="*/ 2089309 h 2305050"/>
                <a:gd name="connsiteX89" fmla="*/ 50578 w 2019300"/>
                <a:gd name="connsiteY89" fmla="*/ 2063972 h 2305050"/>
                <a:gd name="connsiteX90" fmla="*/ 55435 w 2019300"/>
                <a:gd name="connsiteY90" fmla="*/ 2058067 h 2305050"/>
                <a:gd name="connsiteX91" fmla="*/ 69818 w 2019300"/>
                <a:gd name="connsiteY91" fmla="*/ 2065020 h 2305050"/>
                <a:gd name="connsiteX92" fmla="*/ 75914 w 2019300"/>
                <a:gd name="connsiteY92" fmla="*/ 2056924 h 2305050"/>
                <a:gd name="connsiteX93" fmla="*/ 81915 w 2019300"/>
                <a:gd name="connsiteY93" fmla="*/ 2058734 h 2305050"/>
                <a:gd name="connsiteX94" fmla="*/ 87439 w 2019300"/>
                <a:gd name="connsiteY94" fmla="*/ 2056543 h 2305050"/>
                <a:gd name="connsiteX95" fmla="*/ 105442 w 2019300"/>
                <a:gd name="connsiteY95" fmla="*/ 2038350 h 2305050"/>
                <a:gd name="connsiteX96" fmla="*/ 103251 w 2019300"/>
                <a:gd name="connsiteY96" fmla="*/ 2036159 h 2305050"/>
                <a:gd name="connsiteX97" fmla="*/ 103251 w 2019300"/>
                <a:gd name="connsiteY97" fmla="*/ 2028444 h 2305050"/>
                <a:gd name="connsiteX98" fmla="*/ 109061 w 2019300"/>
                <a:gd name="connsiteY98" fmla="*/ 2030635 h 2305050"/>
                <a:gd name="connsiteX99" fmla="*/ 111633 w 2019300"/>
                <a:gd name="connsiteY99" fmla="*/ 2014918 h 2305050"/>
                <a:gd name="connsiteX100" fmla="*/ 122872 w 2019300"/>
                <a:gd name="connsiteY100" fmla="*/ 2011109 h 2305050"/>
                <a:gd name="connsiteX101" fmla="*/ 123349 w 2019300"/>
                <a:gd name="connsiteY101" fmla="*/ 2015109 h 2305050"/>
                <a:gd name="connsiteX102" fmla="*/ 133731 w 2019300"/>
                <a:gd name="connsiteY102" fmla="*/ 2012347 h 2305050"/>
                <a:gd name="connsiteX103" fmla="*/ 132683 w 2019300"/>
                <a:gd name="connsiteY103" fmla="*/ 2008823 h 2305050"/>
                <a:gd name="connsiteX104" fmla="*/ 135922 w 2019300"/>
                <a:gd name="connsiteY104" fmla="*/ 2007680 h 2305050"/>
                <a:gd name="connsiteX105" fmla="*/ 134969 w 2019300"/>
                <a:gd name="connsiteY105" fmla="*/ 2005775 h 2305050"/>
                <a:gd name="connsiteX106" fmla="*/ 128873 w 2019300"/>
                <a:gd name="connsiteY106" fmla="*/ 2007870 h 2305050"/>
                <a:gd name="connsiteX107" fmla="*/ 125920 w 2019300"/>
                <a:gd name="connsiteY107" fmla="*/ 1999774 h 2305050"/>
                <a:gd name="connsiteX108" fmla="*/ 127921 w 2019300"/>
                <a:gd name="connsiteY108" fmla="*/ 1997393 h 2305050"/>
                <a:gd name="connsiteX109" fmla="*/ 120777 w 2019300"/>
                <a:gd name="connsiteY109" fmla="*/ 2000345 h 2305050"/>
                <a:gd name="connsiteX110" fmla="*/ 118681 w 2019300"/>
                <a:gd name="connsiteY110" fmla="*/ 1994059 h 2305050"/>
                <a:gd name="connsiteX111" fmla="*/ 111157 w 2019300"/>
                <a:gd name="connsiteY111" fmla="*/ 1990344 h 2305050"/>
                <a:gd name="connsiteX112" fmla="*/ 109537 w 2019300"/>
                <a:gd name="connsiteY112" fmla="*/ 1986629 h 2305050"/>
                <a:gd name="connsiteX113" fmla="*/ 94012 w 2019300"/>
                <a:gd name="connsiteY113" fmla="*/ 1983391 h 2305050"/>
                <a:gd name="connsiteX114" fmla="*/ 90392 w 2019300"/>
                <a:gd name="connsiteY114" fmla="*/ 1973961 h 2305050"/>
                <a:gd name="connsiteX115" fmla="*/ 101346 w 2019300"/>
                <a:gd name="connsiteY115" fmla="*/ 1949672 h 2305050"/>
                <a:gd name="connsiteX116" fmla="*/ 114967 w 2019300"/>
                <a:gd name="connsiteY116" fmla="*/ 1932718 h 2305050"/>
                <a:gd name="connsiteX117" fmla="*/ 153448 w 2019300"/>
                <a:gd name="connsiteY117" fmla="*/ 1891093 h 2305050"/>
                <a:gd name="connsiteX118" fmla="*/ 165640 w 2019300"/>
                <a:gd name="connsiteY118" fmla="*/ 1882711 h 2305050"/>
                <a:gd name="connsiteX119" fmla="*/ 162401 w 2019300"/>
                <a:gd name="connsiteY119" fmla="*/ 1873568 h 2305050"/>
                <a:gd name="connsiteX120" fmla="*/ 165925 w 2019300"/>
                <a:gd name="connsiteY120" fmla="*/ 1866519 h 2305050"/>
                <a:gd name="connsiteX121" fmla="*/ 165544 w 2019300"/>
                <a:gd name="connsiteY121" fmla="*/ 1859756 h 2305050"/>
                <a:gd name="connsiteX122" fmla="*/ 171926 w 2019300"/>
                <a:gd name="connsiteY122" fmla="*/ 1852708 h 2305050"/>
                <a:gd name="connsiteX123" fmla="*/ 167068 w 2019300"/>
                <a:gd name="connsiteY123" fmla="*/ 1851279 h 2305050"/>
                <a:gd name="connsiteX124" fmla="*/ 172688 w 2019300"/>
                <a:gd name="connsiteY124" fmla="*/ 1844993 h 2305050"/>
                <a:gd name="connsiteX125" fmla="*/ 167068 w 2019300"/>
                <a:gd name="connsiteY125" fmla="*/ 1839659 h 2305050"/>
                <a:gd name="connsiteX126" fmla="*/ 175927 w 2019300"/>
                <a:gd name="connsiteY126" fmla="*/ 1828800 h 2305050"/>
                <a:gd name="connsiteX127" fmla="*/ 175069 w 2019300"/>
                <a:gd name="connsiteY127" fmla="*/ 1822514 h 2305050"/>
                <a:gd name="connsiteX128" fmla="*/ 182118 w 2019300"/>
                <a:gd name="connsiteY128" fmla="*/ 1817084 h 2305050"/>
                <a:gd name="connsiteX129" fmla="*/ 178403 w 2019300"/>
                <a:gd name="connsiteY129" fmla="*/ 1806607 h 2305050"/>
                <a:gd name="connsiteX130" fmla="*/ 181642 w 2019300"/>
                <a:gd name="connsiteY130" fmla="*/ 1805654 h 2305050"/>
                <a:gd name="connsiteX131" fmla="*/ 180118 w 2019300"/>
                <a:gd name="connsiteY131" fmla="*/ 1799558 h 2305050"/>
                <a:gd name="connsiteX132" fmla="*/ 174022 w 2019300"/>
                <a:gd name="connsiteY132" fmla="*/ 1797844 h 2305050"/>
                <a:gd name="connsiteX133" fmla="*/ 179451 w 2019300"/>
                <a:gd name="connsiteY133" fmla="*/ 1780794 h 2305050"/>
                <a:gd name="connsiteX134" fmla="*/ 176689 w 2019300"/>
                <a:gd name="connsiteY134" fmla="*/ 1778222 h 2305050"/>
                <a:gd name="connsiteX135" fmla="*/ 175546 w 2019300"/>
                <a:gd name="connsiteY135" fmla="*/ 1758220 h 2305050"/>
                <a:gd name="connsiteX136" fmla="*/ 172593 w 2019300"/>
                <a:gd name="connsiteY136" fmla="*/ 1755743 h 2305050"/>
                <a:gd name="connsiteX137" fmla="*/ 175355 w 2019300"/>
                <a:gd name="connsiteY137" fmla="*/ 1744790 h 2305050"/>
                <a:gd name="connsiteX138" fmla="*/ 160877 w 2019300"/>
                <a:gd name="connsiteY138" fmla="*/ 1737265 h 2305050"/>
                <a:gd name="connsiteX139" fmla="*/ 157639 w 2019300"/>
                <a:gd name="connsiteY139" fmla="*/ 1739170 h 2305050"/>
                <a:gd name="connsiteX140" fmla="*/ 155448 w 2019300"/>
                <a:gd name="connsiteY140" fmla="*/ 1735741 h 2305050"/>
                <a:gd name="connsiteX141" fmla="*/ 150781 w 2019300"/>
                <a:gd name="connsiteY141" fmla="*/ 1741932 h 2305050"/>
                <a:gd name="connsiteX142" fmla="*/ 147066 w 2019300"/>
                <a:gd name="connsiteY142" fmla="*/ 1738979 h 2305050"/>
                <a:gd name="connsiteX143" fmla="*/ 139446 w 2019300"/>
                <a:gd name="connsiteY143" fmla="*/ 1743266 h 2305050"/>
                <a:gd name="connsiteX144" fmla="*/ 127540 w 2019300"/>
                <a:gd name="connsiteY144" fmla="*/ 1738122 h 2305050"/>
                <a:gd name="connsiteX145" fmla="*/ 121920 w 2019300"/>
                <a:gd name="connsiteY145" fmla="*/ 1730121 h 2305050"/>
                <a:gd name="connsiteX146" fmla="*/ 130873 w 2019300"/>
                <a:gd name="connsiteY146" fmla="*/ 1706785 h 2305050"/>
                <a:gd name="connsiteX147" fmla="*/ 138208 w 2019300"/>
                <a:gd name="connsiteY147" fmla="*/ 1696307 h 2305050"/>
                <a:gd name="connsiteX148" fmla="*/ 136398 w 2019300"/>
                <a:gd name="connsiteY148" fmla="*/ 1693545 h 2305050"/>
                <a:gd name="connsiteX149" fmla="*/ 145161 w 2019300"/>
                <a:gd name="connsiteY149" fmla="*/ 1685544 h 2305050"/>
                <a:gd name="connsiteX150" fmla="*/ 141160 w 2019300"/>
                <a:gd name="connsiteY150" fmla="*/ 1677067 h 2305050"/>
                <a:gd name="connsiteX151" fmla="*/ 142494 w 2019300"/>
                <a:gd name="connsiteY151" fmla="*/ 1669733 h 2305050"/>
                <a:gd name="connsiteX152" fmla="*/ 136493 w 2019300"/>
                <a:gd name="connsiteY152" fmla="*/ 1665923 h 2305050"/>
                <a:gd name="connsiteX153" fmla="*/ 146971 w 2019300"/>
                <a:gd name="connsiteY153" fmla="*/ 1652587 h 2305050"/>
                <a:gd name="connsiteX154" fmla="*/ 162592 w 2019300"/>
                <a:gd name="connsiteY154" fmla="*/ 1659541 h 2305050"/>
                <a:gd name="connsiteX155" fmla="*/ 169069 w 2019300"/>
                <a:gd name="connsiteY155" fmla="*/ 1665351 h 2305050"/>
                <a:gd name="connsiteX156" fmla="*/ 168973 w 2019300"/>
                <a:gd name="connsiteY156" fmla="*/ 1660589 h 2305050"/>
                <a:gd name="connsiteX157" fmla="*/ 171069 w 2019300"/>
                <a:gd name="connsiteY157" fmla="*/ 1659445 h 2305050"/>
                <a:gd name="connsiteX158" fmla="*/ 180118 w 2019300"/>
                <a:gd name="connsiteY158" fmla="*/ 1661065 h 2305050"/>
                <a:gd name="connsiteX159" fmla="*/ 182213 w 2019300"/>
                <a:gd name="connsiteY159" fmla="*/ 1653064 h 2305050"/>
                <a:gd name="connsiteX160" fmla="*/ 187738 w 2019300"/>
                <a:gd name="connsiteY160" fmla="*/ 1650778 h 2305050"/>
                <a:gd name="connsiteX161" fmla="*/ 189738 w 2019300"/>
                <a:gd name="connsiteY161" fmla="*/ 1643158 h 2305050"/>
                <a:gd name="connsiteX162" fmla="*/ 193072 w 2019300"/>
                <a:gd name="connsiteY162" fmla="*/ 1644968 h 2305050"/>
                <a:gd name="connsiteX163" fmla="*/ 193357 w 2019300"/>
                <a:gd name="connsiteY163" fmla="*/ 1643062 h 2305050"/>
                <a:gd name="connsiteX164" fmla="*/ 199358 w 2019300"/>
                <a:gd name="connsiteY164" fmla="*/ 1643062 h 2305050"/>
                <a:gd name="connsiteX165" fmla="*/ 196024 w 2019300"/>
                <a:gd name="connsiteY165" fmla="*/ 1658874 h 2305050"/>
                <a:gd name="connsiteX166" fmla="*/ 185833 w 2019300"/>
                <a:gd name="connsiteY166" fmla="*/ 1677638 h 2305050"/>
                <a:gd name="connsiteX167" fmla="*/ 195358 w 2019300"/>
                <a:gd name="connsiteY167" fmla="*/ 1676972 h 2305050"/>
                <a:gd name="connsiteX168" fmla="*/ 197834 w 2019300"/>
                <a:gd name="connsiteY168" fmla="*/ 1673447 h 2305050"/>
                <a:gd name="connsiteX169" fmla="*/ 201549 w 2019300"/>
                <a:gd name="connsiteY169" fmla="*/ 1676305 h 2305050"/>
                <a:gd name="connsiteX170" fmla="*/ 208788 w 2019300"/>
                <a:gd name="connsiteY170" fmla="*/ 1666208 h 2305050"/>
                <a:gd name="connsiteX171" fmla="*/ 206692 w 2019300"/>
                <a:gd name="connsiteY171" fmla="*/ 1647825 h 2305050"/>
                <a:gd name="connsiteX172" fmla="*/ 209550 w 2019300"/>
                <a:gd name="connsiteY172" fmla="*/ 1644586 h 2305050"/>
                <a:gd name="connsiteX173" fmla="*/ 212979 w 2019300"/>
                <a:gd name="connsiteY173" fmla="*/ 1645539 h 2305050"/>
                <a:gd name="connsiteX174" fmla="*/ 213550 w 2019300"/>
                <a:gd name="connsiteY174" fmla="*/ 1643062 h 2305050"/>
                <a:gd name="connsiteX175" fmla="*/ 205264 w 2019300"/>
                <a:gd name="connsiteY175" fmla="*/ 1641348 h 2305050"/>
                <a:gd name="connsiteX176" fmla="*/ 205645 w 2019300"/>
                <a:gd name="connsiteY176" fmla="*/ 1639443 h 2305050"/>
                <a:gd name="connsiteX177" fmla="*/ 201454 w 2019300"/>
                <a:gd name="connsiteY177" fmla="*/ 1640110 h 2305050"/>
                <a:gd name="connsiteX178" fmla="*/ 201358 w 2019300"/>
                <a:gd name="connsiteY178" fmla="*/ 1636585 h 2305050"/>
                <a:gd name="connsiteX179" fmla="*/ 209074 w 2019300"/>
                <a:gd name="connsiteY179" fmla="*/ 1623917 h 2305050"/>
                <a:gd name="connsiteX180" fmla="*/ 210693 w 2019300"/>
                <a:gd name="connsiteY180" fmla="*/ 1616488 h 2305050"/>
                <a:gd name="connsiteX181" fmla="*/ 215455 w 2019300"/>
                <a:gd name="connsiteY181" fmla="*/ 1613630 h 2305050"/>
                <a:gd name="connsiteX182" fmla="*/ 200501 w 2019300"/>
                <a:gd name="connsiteY182" fmla="*/ 1603819 h 2305050"/>
                <a:gd name="connsiteX183" fmla="*/ 197739 w 2019300"/>
                <a:gd name="connsiteY183" fmla="*/ 1591056 h 2305050"/>
                <a:gd name="connsiteX184" fmla="*/ 186309 w 2019300"/>
                <a:gd name="connsiteY184" fmla="*/ 1579531 h 2305050"/>
                <a:gd name="connsiteX185" fmla="*/ 184023 w 2019300"/>
                <a:gd name="connsiteY185" fmla="*/ 1564576 h 2305050"/>
                <a:gd name="connsiteX186" fmla="*/ 189833 w 2019300"/>
                <a:gd name="connsiteY186" fmla="*/ 1546479 h 2305050"/>
                <a:gd name="connsiteX187" fmla="*/ 210693 w 2019300"/>
                <a:gd name="connsiteY187" fmla="*/ 1518476 h 2305050"/>
                <a:gd name="connsiteX188" fmla="*/ 219742 w 2019300"/>
                <a:gd name="connsiteY188" fmla="*/ 1511236 h 2305050"/>
                <a:gd name="connsiteX189" fmla="*/ 214503 w 2019300"/>
                <a:gd name="connsiteY189" fmla="*/ 1504093 h 2305050"/>
                <a:gd name="connsiteX190" fmla="*/ 221742 w 2019300"/>
                <a:gd name="connsiteY190" fmla="*/ 1499235 h 2305050"/>
                <a:gd name="connsiteX191" fmla="*/ 218027 w 2019300"/>
                <a:gd name="connsiteY191" fmla="*/ 1489519 h 2305050"/>
                <a:gd name="connsiteX192" fmla="*/ 222790 w 2019300"/>
                <a:gd name="connsiteY192" fmla="*/ 1487043 h 2305050"/>
                <a:gd name="connsiteX193" fmla="*/ 221266 w 2019300"/>
                <a:gd name="connsiteY193" fmla="*/ 1484757 h 2305050"/>
                <a:gd name="connsiteX194" fmla="*/ 204406 w 2019300"/>
                <a:gd name="connsiteY194" fmla="*/ 1489139 h 2305050"/>
                <a:gd name="connsiteX195" fmla="*/ 201168 w 2019300"/>
                <a:gd name="connsiteY195" fmla="*/ 1483805 h 2305050"/>
                <a:gd name="connsiteX196" fmla="*/ 201358 w 2019300"/>
                <a:gd name="connsiteY196" fmla="*/ 1478280 h 2305050"/>
                <a:gd name="connsiteX197" fmla="*/ 207550 w 2019300"/>
                <a:gd name="connsiteY197" fmla="*/ 1467517 h 2305050"/>
                <a:gd name="connsiteX198" fmla="*/ 206978 w 2019300"/>
                <a:gd name="connsiteY198" fmla="*/ 1459706 h 2305050"/>
                <a:gd name="connsiteX199" fmla="*/ 234315 w 2019300"/>
                <a:gd name="connsiteY199" fmla="*/ 1446848 h 2305050"/>
                <a:gd name="connsiteX200" fmla="*/ 232981 w 2019300"/>
                <a:gd name="connsiteY200" fmla="*/ 1444181 h 2305050"/>
                <a:gd name="connsiteX201" fmla="*/ 246793 w 2019300"/>
                <a:gd name="connsiteY201" fmla="*/ 1435989 h 2305050"/>
                <a:gd name="connsiteX202" fmla="*/ 256508 w 2019300"/>
                <a:gd name="connsiteY202" fmla="*/ 1420559 h 2305050"/>
                <a:gd name="connsiteX203" fmla="*/ 273272 w 2019300"/>
                <a:gd name="connsiteY203" fmla="*/ 1406366 h 2305050"/>
                <a:gd name="connsiteX204" fmla="*/ 282797 w 2019300"/>
                <a:gd name="connsiteY204" fmla="*/ 1413986 h 2305050"/>
                <a:gd name="connsiteX205" fmla="*/ 288703 w 2019300"/>
                <a:gd name="connsiteY205" fmla="*/ 1415606 h 2305050"/>
                <a:gd name="connsiteX206" fmla="*/ 289560 w 2019300"/>
                <a:gd name="connsiteY206" fmla="*/ 1411129 h 2305050"/>
                <a:gd name="connsiteX207" fmla="*/ 294418 w 2019300"/>
                <a:gd name="connsiteY207" fmla="*/ 1412939 h 2305050"/>
                <a:gd name="connsiteX208" fmla="*/ 293275 w 2019300"/>
                <a:gd name="connsiteY208" fmla="*/ 1421416 h 2305050"/>
                <a:gd name="connsiteX209" fmla="*/ 296227 w 2019300"/>
                <a:gd name="connsiteY209" fmla="*/ 1421701 h 2305050"/>
                <a:gd name="connsiteX210" fmla="*/ 296037 w 2019300"/>
                <a:gd name="connsiteY210" fmla="*/ 1424178 h 2305050"/>
                <a:gd name="connsiteX211" fmla="*/ 305657 w 2019300"/>
                <a:gd name="connsiteY211" fmla="*/ 1424559 h 2305050"/>
                <a:gd name="connsiteX212" fmla="*/ 309753 w 2019300"/>
                <a:gd name="connsiteY212" fmla="*/ 1429417 h 2305050"/>
                <a:gd name="connsiteX213" fmla="*/ 309372 w 2019300"/>
                <a:gd name="connsiteY213" fmla="*/ 1425797 h 2305050"/>
                <a:gd name="connsiteX214" fmla="*/ 314134 w 2019300"/>
                <a:gd name="connsiteY214" fmla="*/ 1423987 h 2305050"/>
                <a:gd name="connsiteX215" fmla="*/ 325374 w 2019300"/>
                <a:gd name="connsiteY215" fmla="*/ 1439323 h 2305050"/>
                <a:gd name="connsiteX216" fmla="*/ 328327 w 2019300"/>
                <a:gd name="connsiteY216" fmla="*/ 1438561 h 2305050"/>
                <a:gd name="connsiteX217" fmla="*/ 332613 w 2019300"/>
                <a:gd name="connsiteY217" fmla="*/ 1434370 h 2305050"/>
                <a:gd name="connsiteX218" fmla="*/ 331089 w 2019300"/>
                <a:gd name="connsiteY218" fmla="*/ 1430845 h 2305050"/>
                <a:gd name="connsiteX219" fmla="*/ 342233 w 2019300"/>
                <a:gd name="connsiteY219" fmla="*/ 1425416 h 2305050"/>
                <a:gd name="connsiteX220" fmla="*/ 343186 w 2019300"/>
                <a:gd name="connsiteY220" fmla="*/ 1421511 h 2305050"/>
                <a:gd name="connsiteX221" fmla="*/ 340424 w 2019300"/>
                <a:gd name="connsiteY221" fmla="*/ 1419416 h 2305050"/>
                <a:gd name="connsiteX222" fmla="*/ 352044 w 2019300"/>
                <a:gd name="connsiteY222" fmla="*/ 1387697 h 2305050"/>
                <a:gd name="connsiteX223" fmla="*/ 361474 w 2019300"/>
                <a:gd name="connsiteY223" fmla="*/ 1399794 h 2305050"/>
                <a:gd name="connsiteX224" fmla="*/ 384429 w 2019300"/>
                <a:gd name="connsiteY224" fmla="*/ 1403509 h 2305050"/>
                <a:gd name="connsiteX225" fmla="*/ 401288 w 2019300"/>
                <a:gd name="connsiteY225" fmla="*/ 1416272 h 2305050"/>
                <a:gd name="connsiteX226" fmla="*/ 406051 w 2019300"/>
                <a:gd name="connsiteY226" fmla="*/ 1413034 h 2305050"/>
                <a:gd name="connsiteX227" fmla="*/ 416052 w 2019300"/>
                <a:gd name="connsiteY227" fmla="*/ 1391602 h 2305050"/>
                <a:gd name="connsiteX228" fmla="*/ 414052 w 2019300"/>
                <a:gd name="connsiteY228" fmla="*/ 1374648 h 2305050"/>
                <a:gd name="connsiteX229" fmla="*/ 409384 w 2019300"/>
                <a:gd name="connsiteY229" fmla="*/ 1372552 h 2305050"/>
                <a:gd name="connsiteX230" fmla="*/ 416528 w 2019300"/>
                <a:gd name="connsiteY230" fmla="*/ 1368552 h 2305050"/>
                <a:gd name="connsiteX231" fmla="*/ 431006 w 2019300"/>
                <a:gd name="connsiteY231" fmla="*/ 1365504 h 2305050"/>
                <a:gd name="connsiteX232" fmla="*/ 432911 w 2019300"/>
                <a:gd name="connsiteY232" fmla="*/ 1358170 h 2305050"/>
                <a:gd name="connsiteX233" fmla="*/ 430435 w 2019300"/>
                <a:gd name="connsiteY233" fmla="*/ 1356169 h 2305050"/>
                <a:gd name="connsiteX234" fmla="*/ 440531 w 2019300"/>
                <a:gd name="connsiteY234" fmla="*/ 1353788 h 2305050"/>
                <a:gd name="connsiteX235" fmla="*/ 435102 w 2019300"/>
                <a:gd name="connsiteY235" fmla="*/ 1345978 h 2305050"/>
                <a:gd name="connsiteX236" fmla="*/ 439579 w 2019300"/>
                <a:gd name="connsiteY236" fmla="*/ 1328452 h 2305050"/>
                <a:gd name="connsiteX237" fmla="*/ 438055 w 2019300"/>
                <a:gd name="connsiteY237" fmla="*/ 1326547 h 2305050"/>
                <a:gd name="connsiteX238" fmla="*/ 443008 w 2019300"/>
                <a:gd name="connsiteY238" fmla="*/ 1319308 h 2305050"/>
                <a:gd name="connsiteX239" fmla="*/ 433483 w 2019300"/>
                <a:gd name="connsiteY239" fmla="*/ 1317117 h 2305050"/>
                <a:gd name="connsiteX240" fmla="*/ 411385 w 2019300"/>
                <a:gd name="connsiteY240" fmla="*/ 1328737 h 2305050"/>
                <a:gd name="connsiteX241" fmla="*/ 400526 w 2019300"/>
                <a:gd name="connsiteY241" fmla="*/ 1342930 h 2305050"/>
                <a:gd name="connsiteX242" fmla="*/ 396907 w 2019300"/>
                <a:gd name="connsiteY242" fmla="*/ 1342549 h 2305050"/>
                <a:gd name="connsiteX243" fmla="*/ 393763 w 2019300"/>
                <a:gd name="connsiteY243" fmla="*/ 1324356 h 2305050"/>
                <a:gd name="connsiteX244" fmla="*/ 387667 w 2019300"/>
                <a:gd name="connsiteY244" fmla="*/ 1308830 h 2305050"/>
                <a:gd name="connsiteX245" fmla="*/ 386620 w 2019300"/>
                <a:gd name="connsiteY245" fmla="*/ 1296543 h 2305050"/>
                <a:gd name="connsiteX246" fmla="*/ 395192 w 2019300"/>
                <a:gd name="connsiteY246" fmla="*/ 1270349 h 2305050"/>
                <a:gd name="connsiteX247" fmla="*/ 401383 w 2019300"/>
                <a:gd name="connsiteY247" fmla="*/ 1258634 h 2305050"/>
                <a:gd name="connsiteX248" fmla="*/ 434435 w 2019300"/>
                <a:gd name="connsiteY248" fmla="*/ 1242632 h 2305050"/>
                <a:gd name="connsiteX249" fmla="*/ 443008 w 2019300"/>
                <a:gd name="connsiteY249" fmla="*/ 1228534 h 2305050"/>
                <a:gd name="connsiteX250" fmla="*/ 450913 w 2019300"/>
                <a:gd name="connsiteY250" fmla="*/ 1226915 h 2305050"/>
                <a:gd name="connsiteX251" fmla="*/ 462534 w 2019300"/>
                <a:gd name="connsiteY251" fmla="*/ 1215009 h 2305050"/>
                <a:gd name="connsiteX252" fmla="*/ 478346 w 2019300"/>
                <a:gd name="connsiteY252" fmla="*/ 1204532 h 2305050"/>
                <a:gd name="connsiteX253" fmla="*/ 488061 w 2019300"/>
                <a:gd name="connsiteY253" fmla="*/ 1201579 h 2305050"/>
                <a:gd name="connsiteX254" fmla="*/ 486632 w 2019300"/>
                <a:gd name="connsiteY254" fmla="*/ 1198245 h 2305050"/>
                <a:gd name="connsiteX255" fmla="*/ 493776 w 2019300"/>
                <a:gd name="connsiteY255" fmla="*/ 1194530 h 2305050"/>
                <a:gd name="connsiteX256" fmla="*/ 496538 w 2019300"/>
                <a:gd name="connsiteY256" fmla="*/ 1189958 h 2305050"/>
                <a:gd name="connsiteX257" fmla="*/ 490156 w 2019300"/>
                <a:gd name="connsiteY257" fmla="*/ 1187196 h 2305050"/>
                <a:gd name="connsiteX258" fmla="*/ 491776 w 2019300"/>
                <a:gd name="connsiteY258" fmla="*/ 1178624 h 2305050"/>
                <a:gd name="connsiteX259" fmla="*/ 499015 w 2019300"/>
                <a:gd name="connsiteY259" fmla="*/ 1178052 h 2305050"/>
                <a:gd name="connsiteX260" fmla="*/ 490061 w 2019300"/>
                <a:gd name="connsiteY260" fmla="*/ 1172909 h 2305050"/>
                <a:gd name="connsiteX261" fmla="*/ 493681 w 2019300"/>
                <a:gd name="connsiteY261" fmla="*/ 1169765 h 2305050"/>
                <a:gd name="connsiteX262" fmla="*/ 488632 w 2019300"/>
                <a:gd name="connsiteY262" fmla="*/ 1170242 h 2305050"/>
                <a:gd name="connsiteX263" fmla="*/ 495681 w 2019300"/>
                <a:gd name="connsiteY263" fmla="*/ 1158811 h 2305050"/>
                <a:gd name="connsiteX264" fmla="*/ 481679 w 2019300"/>
                <a:gd name="connsiteY264" fmla="*/ 1151858 h 2305050"/>
                <a:gd name="connsiteX265" fmla="*/ 479393 w 2019300"/>
                <a:gd name="connsiteY265" fmla="*/ 1146524 h 2305050"/>
                <a:gd name="connsiteX266" fmla="*/ 478631 w 2019300"/>
                <a:gd name="connsiteY266" fmla="*/ 1153097 h 2305050"/>
                <a:gd name="connsiteX267" fmla="*/ 482155 w 2019300"/>
                <a:gd name="connsiteY267" fmla="*/ 1155478 h 2305050"/>
                <a:gd name="connsiteX268" fmla="*/ 480631 w 2019300"/>
                <a:gd name="connsiteY268" fmla="*/ 1158716 h 2305050"/>
                <a:gd name="connsiteX269" fmla="*/ 470535 w 2019300"/>
                <a:gd name="connsiteY269" fmla="*/ 1154430 h 2305050"/>
                <a:gd name="connsiteX270" fmla="*/ 465868 w 2019300"/>
                <a:gd name="connsiteY270" fmla="*/ 1158050 h 2305050"/>
                <a:gd name="connsiteX271" fmla="*/ 467963 w 2019300"/>
                <a:gd name="connsiteY271" fmla="*/ 1163765 h 2305050"/>
                <a:gd name="connsiteX272" fmla="*/ 465010 w 2019300"/>
                <a:gd name="connsiteY272" fmla="*/ 1164812 h 2305050"/>
                <a:gd name="connsiteX273" fmla="*/ 456152 w 2019300"/>
                <a:gd name="connsiteY273" fmla="*/ 1153287 h 2305050"/>
                <a:gd name="connsiteX274" fmla="*/ 447008 w 2019300"/>
                <a:gd name="connsiteY274" fmla="*/ 1147096 h 2305050"/>
                <a:gd name="connsiteX275" fmla="*/ 460534 w 2019300"/>
                <a:gd name="connsiteY275" fmla="*/ 1136904 h 2305050"/>
                <a:gd name="connsiteX276" fmla="*/ 462344 w 2019300"/>
                <a:gd name="connsiteY276" fmla="*/ 1126045 h 2305050"/>
                <a:gd name="connsiteX277" fmla="*/ 474154 w 2019300"/>
                <a:gd name="connsiteY277" fmla="*/ 1121759 h 2305050"/>
                <a:gd name="connsiteX278" fmla="*/ 474154 w 2019300"/>
                <a:gd name="connsiteY278" fmla="*/ 1114997 h 2305050"/>
                <a:gd name="connsiteX279" fmla="*/ 465868 w 2019300"/>
                <a:gd name="connsiteY279" fmla="*/ 1113663 h 2305050"/>
                <a:gd name="connsiteX280" fmla="*/ 463582 w 2019300"/>
                <a:gd name="connsiteY280" fmla="*/ 1115663 h 2305050"/>
                <a:gd name="connsiteX281" fmla="*/ 450342 w 2019300"/>
                <a:gd name="connsiteY281" fmla="*/ 1108043 h 2305050"/>
                <a:gd name="connsiteX282" fmla="*/ 445389 w 2019300"/>
                <a:gd name="connsiteY282" fmla="*/ 1109186 h 2305050"/>
                <a:gd name="connsiteX283" fmla="*/ 446627 w 2019300"/>
                <a:gd name="connsiteY283" fmla="*/ 1106995 h 2305050"/>
                <a:gd name="connsiteX284" fmla="*/ 436054 w 2019300"/>
                <a:gd name="connsiteY284" fmla="*/ 1101090 h 2305050"/>
                <a:gd name="connsiteX285" fmla="*/ 441865 w 2019300"/>
                <a:gd name="connsiteY285" fmla="*/ 1096137 h 2305050"/>
                <a:gd name="connsiteX286" fmla="*/ 436531 w 2019300"/>
                <a:gd name="connsiteY286" fmla="*/ 1094518 h 2305050"/>
                <a:gd name="connsiteX287" fmla="*/ 433673 w 2019300"/>
                <a:gd name="connsiteY287" fmla="*/ 1088803 h 2305050"/>
                <a:gd name="connsiteX288" fmla="*/ 435388 w 2019300"/>
                <a:gd name="connsiteY288" fmla="*/ 1088041 h 2305050"/>
                <a:gd name="connsiteX289" fmla="*/ 426434 w 2019300"/>
                <a:gd name="connsiteY289" fmla="*/ 1078135 h 2305050"/>
                <a:gd name="connsiteX290" fmla="*/ 428720 w 2019300"/>
                <a:gd name="connsiteY290" fmla="*/ 1072420 h 2305050"/>
                <a:gd name="connsiteX291" fmla="*/ 411671 w 2019300"/>
                <a:gd name="connsiteY291" fmla="*/ 1072325 h 2305050"/>
                <a:gd name="connsiteX292" fmla="*/ 400907 w 2019300"/>
                <a:gd name="connsiteY292" fmla="*/ 1064038 h 2305050"/>
                <a:gd name="connsiteX293" fmla="*/ 401193 w 2019300"/>
                <a:gd name="connsiteY293" fmla="*/ 1054703 h 2305050"/>
                <a:gd name="connsiteX294" fmla="*/ 394335 w 2019300"/>
                <a:gd name="connsiteY294" fmla="*/ 1052893 h 2305050"/>
                <a:gd name="connsiteX295" fmla="*/ 393192 w 2019300"/>
                <a:gd name="connsiteY295" fmla="*/ 1050226 h 2305050"/>
                <a:gd name="connsiteX296" fmla="*/ 384620 w 2019300"/>
                <a:gd name="connsiteY296" fmla="*/ 1046893 h 2305050"/>
                <a:gd name="connsiteX297" fmla="*/ 385000 w 2019300"/>
                <a:gd name="connsiteY297" fmla="*/ 1044892 h 2305050"/>
                <a:gd name="connsiteX298" fmla="*/ 374237 w 2019300"/>
                <a:gd name="connsiteY298" fmla="*/ 1043750 h 2305050"/>
                <a:gd name="connsiteX299" fmla="*/ 370523 w 2019300"/>
                <a:gd name="connsiteY299" fmla="*/ 1027652 h 2305050"/>
                <a:gd name="connsiteX300" fmla="*/ 364807 w 2019300"/>
                <a:gd name="connsiteY300" fmla="*/ 1031272 h 2305050"/>
                <a:gd name="connsiteX301" fmla="*/ 355282 w 2019300"/>
                <a:gd name="connsiteY301" fmla="*/ 1030605 h 2305050"/>
                <a:gd name="connsiteX302" fmla="*/ 342138 w 2019300"/>
                <a:gd name="connsiteY302" fmla="*/ 1024509 h 2305050"/>
                <a:gd name="connsiteX303" fmla="*/ 338137 w 2019300"/>
                <a:gd name="connsiteY303" fmla="*/ 1029367 h 2305050"/>
                <a:gd name="connsiteX304" fmla="*/ 329660 w 2019300"/>
                <a:gd name="connsiteY304" fmla="*/ 1032224 h 2305050"/>
                <a:gd name="connsiteX305" fmla="*/ 295084 w 2019300"/>
                <a:gd name="connsiteY305" fmla="*/ 1072134 h 2305050"/>
                <a:gd name="connsiteX306" fmla="*/ 292513 w 2019300"/>
                <a:gd name="connsiteY306" fmla="*/ 1087184 h 2305050"/>
                <a:gd name="connsiteX307" fmla="*/ 284226 w 2019300"/>
                <a:gd name="connsiteY307" fmla="*/ 1093280 h 2305050"/>
                <a:gd name="connsiteX308" fmla="*/ 273463 w 2019300"/>
                <a:gd name="connsiteY308" fmla="*/ 1095375 h 2305050"/>
                <a:gd name="connsiteX309" fmla="*/ 254698 w 2019300"/>
                <a:gd name="connsiteY309" fmla="*/ 1087184 h 2305050"/>
                <a:gd name="connsiteX310" fmla="*/ 250507 w 2019300"/>
                <a:gd name="connsiteY310" fmla="*/ 1074801 h 2305050"/>
                <a:gd name="connsiteX311" fmla="*/ 245935 w 2019300"/>
                <a:gd name="connsiteY311" fmla="*/ 1070705 h 2305050"/>
                <a:gd name="connsiteX312" fmla="*/ 247745 w 2019300"/>
                <a:gd name="connsiteY312" fmla="*/ 1063276 h 2305050"/>
                <a:gd name="connsiteX313" fmla="*/ 258985 w 2019300"/>
                <a:gd name="connsiteY313" fmla="*/ 1046798 h 2305050"/>
                <a:gd name="connsiteX314" fmla="*/ 278701 w 2019300"/>
                <a:gd name="connsiteY314" fmla="*/ 1029272 h 2305050"/>
                <a:gd name="connsiteX315" fmla="*/ 282511 w 2019300"/>
                <a:gd name="connsiteY315" fmla="*/ 1032034 h 2305050"/>
                <a:gd name="connsiteX316" fmla="*/ 292798 w 2019300"/>
                <a:gd name="connsiteY316" fmla="*/ 1011460 h 2305050"/>
                <a:gd name="connsiteX317" fmla="*/ 289560 w 2019300"/>
                <a:gd name="connsiteY317" fmla="*/ 1009650 h 2305050"/>
                <a:gd name="connsiteX318" fmla="*/ 292036 w 2019300"/>
                <a:gd name="connsiteY318" fmla="*/ 996696 h 2305050"/>
                <a:gd name="connsiteX319" fmla="*/ 298228 w 2019300"/>
                <a:gd name="connsiteY319" fmla="*/ 997077 h 2305050"/>
                <a:gd name="connsiteX320" fmla="*/ 298323 w 2019300"/>
                <a:gd name="connsiteY320" fmla="*/ 990791 h 2305050"/>
                <a:gd name="connsiteX321" fmla="*/ 295180 w 2019300"/>
                <a:gd name="connsiteY321" fmla="*/ 991362 h 2305050"/>
                <a:gd name="connsiteX322" fmla="*/ 295846 w 2019300"/>
                <a:gd name="connsiteY322" fmla="*/ 986885 h 2305050"/>
                <a:gd name="connsiteX323" fmla="*/ 301657 w 2019300"/>
                <a:gd name="connsiteY323" fmla="*/ 981837 h 2305050"/>
                <a:gd name="connsiteX324" fmla="*/ 299942 w 2019300"/>
                <a:gd name="connsiteY324" fmla="*/ 975169 h 2305050"/>
                <a:gd name="connsiteX325" fmla="*/ 296418 w 2019300"/>
                <a:gd name="connsiteY325" fmla="*/ 976408 h 2305050"/>
                <a:gd name="connsiteX326" fmla="*/ 296037 w 2019300"/>
                <a:gd name="connsiteY326" fmla="*/ 973645 h 2305050"/>
                <a:gd name="connsiteX327" fmla="*/ 307276 w 2019300"/>
                <a:gd name="connsiteY327" fmla="*/ 971359 h 2305050"/>
                <a:gd name="connsiteX328" fmla="*/ 309658 w 2019300"/>
                <a:gd name="connsiteY328" fmla="*/ 969455 h 2305050"/>
                <a:gd name="connsiteX329" fmla="*/ 308991 w 2019300"/>
                <a:gd name="connsiteY329" fmla="*/ 966025 h 2305050"/>
                <a:gd name="connsiteX330" fmla="*/ 307086 w 2019300"/>
                <a:gd name="connsiteY330" fmla="*/ 963740 h 2305050"/>
                <a:gd name="connsiteX331" fmla="*/ 290227 w 2019300"/>
                <a:gd name="connsiteY331" fmla="*/ 976789 h 2305050"/>
                <a:gd name="connsiteX332" fmla="*/ 282511 w 2019300"/>
                <a:gd name="connsiteY332" fmla="*/ 979742 h 2305050"/>
                <a:gd name="connsiteX333" fmla="*/ 280797 w 2019300"/>
                <a:gd name="connsiteY333" fmla="*/ 977836 h 2305050"/>
                <a:gd name="connsiteX334" fmla="*/ 257080 w 2019300"/>
                <a:gd name="connsiteY334" fmla="*/ 980123 h 2305050"/>
                <a:gd name="connsiteX335" fmla="*/ 242697 w 2019300"/>
                <a:gd name="connsiteY335" fmla="*/ 971169 h 2305050"/>
                <a:gd name="connsiteX336" fmla="*/ 238506 w 2019300"/>
                <a:gd name="connsiteY336" fmla="*/ 971931 h 2305050"/>
                <a:gd name="connsiteX337" fmla="*/ 232029 w 2019300"/>
                <a:gd name="connsiteY337" fmla="*/ 979742 h 2305050"/>
                <a:gd name="connsiteX338" fmla="*/ 234886 w 2019300"/>
                <a:gd name="connsiteY338" fmla="*/ 989076 h 2305050"/>
                <a:gd name="connsiteX339" fmla="*/ 239839 w 2019300"/>
                <a:gd name="connsiteY339" fmla="*/ 989552 h 2305050"/>
                <a:gd name="connsiteX340" fmla="*/ 238887 w 2019300"/>
                <a:gd name="connsiteY340" fmla="*/ 993553 h 2305050"/>
                <a:gd name="connsiteX341" fmla="*/ 227362 w 2019300"/>
                <a:gd name="connsiteY341" fmla="*/ 1003744 h 2305050"/>
                <a:gd name="connsiteX342" fmla="*/ 224028 w 2019300"/>
                <a:gd name="connsiteY342" fmla="*/ 1014032 h 2305050"/>
                <a:gd name="connsiteX343" fmla="*/ 206788 w 2019300"/>
                <a:gd name="connsiteY343" fmla="*/ 1023747 h 2305050"/>
                <a:gd name="connsiteX344" fmla="*/ 194500 w 2019300"/>
                <a:gd name="connsiteY344" fmla="*/ 1013746 h 2305050"/>
                <a:gd name="connsiteX345" fmla="*/ 194024 w 2019300"/>
                <a:gd name="connsiteY345" fmla="*/ 1000601 h 2305050"/>
                <a:gd name="connsiteX346" fmla="*/ 200501 w 2019300"/>
                <a:gd name="connsiteY346" fmla="*/ 1002411 h 2305050"/>
                <a:gd name="connsiteX347" fmla="*/ 203644 w 2019300"/>
                <a:gd name="connsiteY347" fmla="*/ 998887 h 2305050"/>
                <a:gd name="connsiteX348" fmla="*/ 209550 w 2019300"/>
                <a:gd name="connsiteY348" fmla="*/ 987742 h 2305050"/>
                <a:gd name="connsiteX349" fmla="*/ 208312 w 2019300"/>
                <a:gd name="connsiteY349" fmla="*/ 980789 h 2305050"/>
                <a:gd name="connsiteX350" fmla="*/ 212788 w 2019300"/>
                <a:gd name="connsiteY350" fmla="*/ 972598 h 2305050"/>
                <a:gd name="connsiteX351" fmla="*/ 207835 w 2019300"/>
                <a:gd name="connsiteY351" fmla="*/ 960787 h 2305050"/>
                <a:gd name="connsiteX352" fmla="*/ 208693 w 2019300"/>
                <a:gd name="connsiteY352" fmla="*/ 957548 h 2305050"/>
                <a:gd name="connsiteX353" fmla="*/ 199739 w 2019300"/>
                <a:gd name="connsiteY353" fmla="*/ 952405 h 2305050"/>
                <a:gd name="connsiteX354" fmla="*/ 200311 w 2019300"/>
                <a:gd name="connsiteY354" fmla="*/ 943832 h 2305050"/>
                <a:gd name="connsiteX355" fmla="*/ 196786 w 2019300"/>
                <a:gd name="connsiteY355" fmla="*/ 943642 h 2305050"/>
                <a:gd name="connsiteX356" fmla="*/ 198215 w 2019300"/>
                <a:gd name="connsiteY356" fmla="*/ 940499 h 2305050"/>
                <a:gd name="connsiteX357" fmla="*/ 195358 w 2019300"/>
                <a:gd name="connsiteY357" fmla="*/ 941832 h 2305050"/>
                <a:gd name="connsiteX358" fmla="*/ 194310 w 2019300"/>
                <a:gd name="connsiteY358" fmla="*/ 926497 h 2305050"/>
                <a:gd name="connsiteX359" fmla="*/ 200120 w 2019300"/>
                <a:gd name="connsiteY359" fmla="*/ 925449 h 2305050"/>
                <a:gd name="connsiteX360" fmla="*/ 204025 w 2019300"/>
                <a:gd name="connsiteY360" fmla="*/ 928497 h 2305050"/>
                <a:gd name="connsiteX361" fmla="*/ 211074 w 2019300"/>
                <a:gd name="connsiteY361" fmla="*/ 928497 h 2305050"/>
                <a:gd name="connsiteX362" fmla="*/ 211264 w 2019300"/>
                <a:gd name="connsiteY362" fmla="*/ 931831 h 2305050"/>
                <a:gd name="connsiteX363" fmla="*/ 225076 w 2019300"/>
                <a:gd name="connsiteY363" fmla="*/ 931069 h 2305050"/>
                <a:gd name="connsiteX364" fmla="*/ 244316 w 2019300"/>
                <a:gd name="connsiteY364" fmla="*/ 939451 h 2305050"/>
                <a:gd name="connsiteX365" fmla="*/ 262699 w 2019300"/>
                <a:gd name="connsiteY365" fmla="*/ 930402 h 2305050"/>
                <a:gd name="connsiteX366" fmla="*/ 263271 w 2019300"/>
                <a:gd name="connsiteY366" fmla="*/ 936403 h 2305050"/>
                <a:gd name="connsiteX367" fmla="*/ 275368 w 2019300"/>
                <a:gd name="connsiteY367" fmla="*/ 938975 h 2305050"/>
                <a:gd name="connsiteX368" fmla="*/ 282130 w 2019300"/>
                <a:gd name="connsiteY368" fmla="*/ 948500 h 2305050"/>
                <a:gd name="connsiteX369" fmla="*/ 297180 w 2019300"/>
                <a:gd name="connsiteY369" fmla="*/ 937450 h 2305050"/>
                <a:gd name="connsiteX370" fmla="*/ 308705 w 2019300"/>
                <a:gd name="connsiteY370" fmla="*/ 940689 h 2305050"/>
                <a:gd name="connsiteX371" fmla="*/ 303085 w 2019300"/>
                <a:gd name="connsiteY371" fmla="*/ 931545 h 2305050"/>
                <a:gd name="connsiteX372" fmla="*/ 306324 w 2019300"/>
                <a:gd name="connsiteY372" fmla="*/ 929354 h 2305050"/>
                <a:gd name="connsiteX373" fmla="*/ 315563 w 2019300"/>
                <a:gd name="connsiteY373" fmla="*/ 941070 h 2305050"/>
                <a:gd name="connsiteX374" fmla="*/ 326993 w 2019300"/>
                <a:gd name="connsiteY374" fmla="*/ 946785 h 2305050"/>
                <a:gd name="connsiteX375" fmla="*/ 325946 w 2019300"/>
                <a:gd name="connsiteY375" fmla="*/ 951262 h 2305050"/>
                <a:gd name="connsiteX376" fmla="*/ 329755 w 2019300"/>
                <a:gd name="connsiteY376" fmla="*/ 958786 h 2305050"/>
                <a:gd name="connsiteX377" fmla="*/ 339185 w 2019300"/>
                <a:gd name="connsiteY377" fmla="*/ 949071 h 2305050"/>
                <a:gd name="connsiteX378" fmla="*/ 340804 w 2019300"/>
                <a:gd name="connsiteY378" fmla="*/ 941356 h 2305050"/>
                <a:gd name="connsiteX379" fmla="*/ 362617 w 2019300"/>
                <a:gd name="connsiteY379" fmla="*/ 965835 h 2305050"/>
                <a:gd name="connsiteX380" fmla="*/ 368713 w 2019300"/>
                <a:gd name="connsiteY380" fmla="*/ 966502 h 2305050"/>
                <a:gd name="connsiteX381" fmla="*/ 379762 w 2019300"/>
                <a:gd name="connsiteY381" fmla="*/ 955929 h 2305050"/>
                <a:gd name="connsiteX382" fmla="*/ 376142 w 2019300"/>
                <a:gd name="connsiteY382" fmla="*/ 945356 h 2305050"/>
                <a:gd name="connsiteX383" fmla="*/ 388334 w 2019300"/>
                <a:gd name="connsiteY383" fmla="*/ 938689 h 2305050"/>
                <a:gd name="connsiteX384" fmla="*/ 397002 w 2019300"/>
                <a:gd name="connsiteY384" fmla="*/ 938117 h 2305050"/>
                <a:gd name="connsiteX385" fmla="*/ 399002 w 2019300"/>
                <a:gd name="connsiteY385" fmla="*/ 926687 h 2305050"/>
                <a:gd name="connsiteX386" fmla="*/ 405765 w 2019300"/>
                <a:gd name="connsiteY386" fmla="*/ 928021 h 2305050"/>
                <a:gd name="connsiteX387" fmla="*/ 410432 w 2019300"/>
                <a:gd name="connsiteY387" fmla="*/ 939356 h 2305050"/>
                <a:gd name="connsiteX388" fmla="*/ 408051 w 2019300"/>
                <a:gd name="connsiteY388" fmla="*/ 942118 h 2305050"/>
                <a:gd name="connsiteX389" fmla="*/ 411766 w 2019300"/>
                <a:gd name="connsiteY389" fmla="*/ 947833 h 2305050"/>
                <a:gd name="connsiteX390" fmla="*/ 412432 w 2019300"/>
                <a:gd name="connsiteY390" fmla="*/ 955262 h 2305050"/>
                <a:gd name="connsiteX391" fmla="*/ 414909 w 2019300"/>
                <a:gd name="connsiteY391" fmla="*/ 954405 h 2305050"/>
                <a:gd name="connsiteX392" fmla="*/ 413956 w 2019300"/>
                <a:gd name="connsiteY392" fmla="*/ 950309 h 2305050"/>
                <a:gd name="connsiteX393" fmla="*/ 419386 w 2019300"/>
                <a:gd name="connsiteY393" fmla="*/ 947452 h 2305050"/>
                <a:gd name="connsiteX394" fmla="*/ 424625 w 2019300"/>
                <a:gd name="connsiteY394" fmla="*/ 946880 h 2305050"/>
                <a:gd name="connsiteX395" fmla="*/ 425958 w 2019300"/>
                <a:gd name="connsiteY395" fmla="*/ 950024 h 2305050"/>
                <a:gd name="connsiteX396" fmla="*/ 440055 w 2019300"/>
                <a:gd name="connsiteY396" fmla="*/ 946499 h 2305050"/>
                <a:gd name="connsiteX397" fmla="*/ 454342 w 2019300"/>
                <a:gd name="connsiteY397" fmla="*/ 946214 h 2305050"/>
                <a:gd name="connsiteX398" fmla="*/ 467201 w 2019300"/>
                <a:gd name="connsiteY398" fmla="*/ 949261 h 2305050"/>
                <a:gd name="connsiteX399" fmla="*/ 473297 w 2019300"/>
                <a:gd name="connsiteY399" fmla="*/ 945451 h 2305050"/>
                <a:gd name="connsiteX400" fmla="*/ 478346 w 2019300"/>
                <a:gd name="connsiteY400" fmla="*/ 945833 h 2305050"/>
                <a:gd name="connsiteX401" fmla="*/ 485108 w 2019300"/>
                <a:gd name="connsiteY401" fmla="*/ 941927 h 2305050"/>
                <a:gd name="connsiteX402" fmla="*/ 486156 w 2019300"/>
                <a:gd name="connsiteY402" fmla="*/ 936974 h 2305050"/>
                <a:gd name="connsiteX403" fmla="*/ 497300 w 2019300"/>
                <a:gd name="connsiteY403" fmla="*/ 933641 h 2305050"/>
                <a:gd name="connsiteX404" fmla="*/ 502349 w 2019300"/>
                <a:gd name="connsiteY404" fmla="*/ 927830 h 2305050"/>
                <a:gd name="connsiteX405" fmla="*/ 508825 w 2019300"/>
                <a:gd name="connsiteY405" fmla="*/ 917924 h 2305050"/>
                <a:gd name="connsiteX406" fmla="*/ 498824 w 2019300"/>
                <a:gd name="connsiteY406" fmla="*/ 906685 h 2305050"/>
                <a:gd name="connsiteX407" fmla="*/ 477774 w 2019300"/>
                <a:gd name="connsiteY407" fmla="*/ 913638 h 2305050"/>
                <a:gd name="connsiteX408" fmla="*/ 477107 w 2019300"/>
                <a:gd name="connsiteY408" fmla="*/ 915638 h 2305050"/>
                <a:gd name="connsiteX409" fmla="*/ 461677 w 2019300"/>
                <a:gd name="connsiteY409" fmla="*/ 916495 h 2305050"/>
                <a:gd name="connsiteX410" fmla="*/ 462344 w 2019300"/>
                <a:gd name="connsiteY410" fmla="*/ 909733 h 2305050"/>
                <a:gd name="connsiteX411" fmla="*/ 453676 w 2019300"/>
                <a:gd name="connsiteY411" fmla="*/ 910685 h 2305050"/>
                <a:gd name="connsiteX412" fmla="*/ 453200 w 2019300"/>
                <a:gd name="connsiteY412" fmla="*/ 905066 h 2305050"/>
                <a:gd name="connsiteX413" fmla="*/ 447580 w 2019300"/>
                <a:gd name="connsiteY413" fmla="*/ 905447 h 2305050"/>
                <a:gd name="connsiteX414" fmla="*/ 448818 w 2019300"/>
                <a:gd name="connsiteY414" fmla="*/ 898303 h 2305050"/>
                <a:gd name="connsiteX415" fmla="*/ 455962 w 2019300"/>
                <a:gd name="connsiteY415" fmla="*/ 895731 h 2305050"/>
                <a:gd name="connsiteX416" fmla="*/ 453580 w 2019300"/>
                <a:gd name="connsiteY416" fmla="*/ 889349 h 2305050"/>
                <a:gd name="connsiteX417" fmla="*/ 449961 w 2019300"/>
                <a:gd name="connsiteY417" fmla="*/ 889921 h 2305050"/>
                <a:gd name="connsiteX418" fmla="*/ 449199 w 2019300"/>
                <a:gd name="connsiteY418" fmla="*/ 887730 h 2305050"/>
                <a:gd name="connsiteX419" fmla="*/ 447675 w 2019300"/>
                <a:gd name="connsiteY419" fmla="*/ 871252 h 2305050"/>
                <a:gd name="connsiteX420" fmla="*/ 442722 w 2019300"/>
                <a:gd name="connsiteY420" fmla="*/ 865537 h 2305050"/>
                <a:gd name="connsiteX421" fmla="*/ 417290 w 2019300"/>
                <a:gd name="connsiteY421" fmla="*/ 859822 h 2305050"/>
                <a:gd name="connsiteX422" fmla="*/ 442341 w 2019300"/>
                <a:gd name="connsiteY422" fmla="*/ 823055 h 2305050"/>
                <a:gd name="connsiteX423" fmla="*/ 439483 w 2019300"/>
                <a:gd name="connsiteY423" fmla="*/ 817912 h 2305050"/>
                <a:gd name="connsiteX424" fmla="*/ 420814 w 2019300"/>
                <a:gd name="connsiteY424" fmla="*/ 805625 h 2305050"/>
                <a:gd name="connsiteX425" fmla="*/ 420052 w 2019300"/>
                <a:gd name="connsiteY425" fmla="*/ 796290 h 2305050"/>
                <a:gd name="connsiteX426" fmla="*/ 396430 w 2019300"/>
                <a:gd name="connsiteY426" fmla="*/ 786098 h 2305050"/>
                <a:gd name="connsiteX427" fmla="*/ 393668 w 2019300"/>
                <a:gd name="connsiteY427" fmla="*/ 777050 h 2305050"/>
                <a:gd name="connsiteX428" fmla="*/ 382048 w 2019300"/>
                <a:gd name="connsiteY428" fmla="*/ 767239 h 2305050"/>
                <a:gd name="connsiteX429" fmla="*/ 381572 w 2019300"/>
                <a:gd name="connsiteY429" fmla="*/ 762572 h 2305050"/>
                <a:gd name="connsiteX430" fmla="*/ 394145 w 2019300"/>
                <a:gd name="connsiteY430" fmla="*/ 747332 h 2305050"/>
                <a:gd name="connsiteX431" fmla="*/ 385953 w 2019300"/>
                <a:gd name="connsiteY431" fmla="*/ 709612 h 2305050"/>
                <a:gd name="connsiteX432" fmla="*/ 389287 w 2019300"/>
                <a:gd name="connsiteY432" fmla="*/ 702088 h 2305050"/>
                <a:gd name="connsiteX433" fmla="*/ 396430 w 2019300"/>
                <a:gd name="connsiteY433" fmla="*/ 697040 h 2305050"/>
                <a:gd name="connsiteX434" fmla="*/ 397383 w 2019300"/>
                <a:gd name="connsiteY434" fmla="*/ 688943 h 2305050"/>
                <a:gd name="connsiteX435" fmla="*/ 405860 w 2019300"/>
                <a:gd name="connsiteY435" fmla="*/ 669893 h 2305050"/>
                <a:gd name="connsiteX436" fmla="*/ 403098 w 2019300"/>
                <a:gd name="connsiteY436" fmla="*/ 654082 h 2305050"/>
                <a:gd name="connsiteX437" fmla="*/ 414433 w 2019300"/>
                <a:gd name="connsiteY437" fmla="*/ 637032 h 2305050"/>
                <a:gd name="connsiteX438" fmla="*/ 427958 w 2019300"/>
                <a:gd name="connsiteY438" fmla="*/ 628555 h 2305050"/>
                <a:gd name="connsiteX439" fmla="*/ 441960 w 2019300"/>
                <a:gd name="connsiteY439" fmla="*/ 626650 h 2305050"/>
                <a:gd name="connsiteX440" fmla="*/ 452247 w 2019300"/>
                <a:gd name="connsiteY440" fmla="*/ 630365 h 2305050"/>
                <a:gd name="connsiteX441" fmla="*/ 462915 w 2019300"/>
                <a:gd name="connsiteY441" fmla="*/ 625126 h 2305050"/>
                <a:gd name="connsiteX442" fmla="*/ 484537 w 2019300"/>
                <a:gd name="connsiteY442" fmla="*/ 626935 h 2305050"/>
                <a:gd name="connsiteX443" fmla="*/ 498538 w 2019300"/>
                <a:gd name="connsiteY443" fmla="*/ 633889 h 2305050"/>
                <a:gd name="connsiteX444" fmla="*/ 505111 w 2019300"/>
                <a:gd name="connsiteY444" fmla="*/ 641033 h 2305050"/>
                <a:gd name="connsiteX445" fmla="*/ 521589 w 2019300"/>
                <a:gd name="connsiteY445" fmla="*/ 633127 h 2305050"/>
                <a:gd name="connsiteX446" fmla="*/ 532067 w 2019300"/>
                <a:gd name="connsiteY446" fmla="*/ 632841 h 2305050"/>
                <a:gd name="connsiteX447" fmla="*/ 539401 w 2019300"/>
                <a:gd name="connsiteY447" fmla="*/ 636651 h 2305050"/>
                <a:gd name="connsiteX448" fmla="*/ 558737 w 2019300"/>
                <a:gd name="connsiteY448" fmla="*/ 638461 h 2305050"/>
                <a:gd name="connsiteX449" fmla="*/ 576929 w 2019300"/>
                <a:gd name="connsiteY449" fmla="*/ 646557 h 2305050"/>
                <a:gd name="connsiteX450" fmla="*/ 591217 w 2019300"/>
                <a:gd name="connsiteY450" fmla="*/ 649319 h 2305050"/>
                <a:gd name="connsiteX451" fmla="*/ 591026 w 2019300"/>
                <a:gd name="connsiteY451" fmla="*/ 651700 h 2305050"/>
                <a:gd name="connsiteX452" fmla="*/ 602933 w 2019300"/>
                <a:gd name="connsiteY452" fmla="*/ 654463 h 2305050"/>
                <a:gd name="connsiteX453" fmla="*/ 611029 w 2019300"/>
                <a:gd name="connsiteY453" fmla="*/ 665702 h 2305050"/>
                <a:gd name="connsiteX454" fmla="*/ 612172 w 2019300"/>
                <a:gd name="connsiteY454" fmla="*/ 657511 h 2305050"/>
                <a:gd name="connsiteX455" fmla="*/ 620077 w 2019300"/>
                <a:gd name="connsiteY455" fmla="*/ 651224 h 2305050"/>
                <a:gd name="connsiteX456" fmla="*/ 617411 w 2019300"/>
                <a:gd name="connsiteY456" fmla="*/ 643604 h 2305050"/>
                <a:gd name="connsiteX457" fmla="*/ 620173 w 2019300"/>
                <a:gd name="connsiteY457" fmla="*/ 639413 h 2305050"/>
                <a:gd name="connsiteX458" fmla="*/ 632936 w 2019300"/>
                <a:gd name="connsiteY458" fmla="*/ 635603 h 2305050"/>
                <a:gd name="connsiteX459" fmla="*/ 641985 w 2019300"/>
                <a:gd name="connsiteY459" fmla="*/ 627031 h 2305050"/>
                <a:gd name="connsiteX460" fmla="*/ 656749 w 2019300"/>
                <a:gd name="connsiteY460" fmla="*/ 625792 h 2305050"/>
                <a:gd name="connsiteX461" fmla="*/ 677799 w 2019300"/>
                <a:gd name="connsiteY461" fmla="*/ 637984 h 2305050"/>
                <a:gd name="connsiteX462" fmla="*/ 683133 w 2019300"/>
                <a:gd name="connsiteY462" fmla="*/ 651605 h 2305050"/>
                <a:gd name="connsiteX463" fmla="*/ 692277 w 2019300"/>
                <a:gd name="connsiteY463" fmla="*/ 658177 h 2305050"/>
                <a:gd name="connsiteX464" fmla="*/ 689419 w 2019300"/>
                <a:gd name="connsiteY464" fmla="*/ 663797 h 2305050"/>
                <a:gd name="connsiteX465" fmla="*/ 680561 w 2019300"/>
                <a:gd name="connsiteY465" fmla="*/ 665226 h 2305050"/>
                <a:gd name="connsiteX466" fmla="*/ 676846 w 2019300"/>
                <a:gd name="connsiteY466" fmla="*/ 670274 h 2305050"/>
                <a:gd name="connsiteX467" fmla="*/ 677513 w 2019300"/>
                <a:gd name="connsiteY467" fmla="*/ 679228 h 2305050"/>
                <a:gd name="connsiteX468" fmla="*/ 688943 w 2019300"/>
                <a:gd name="connsiteY468" fmla="*/ 684371 h 2305050"/>
                <a:gd name="connsiteX469" fmla="*/ 687991 w 2019300"/>
                <a:gd name="connsiteY469" fmla="*/ 692277 h 2305050"/>
                <a:gd name="connsiteX470" fmla="*/ 693706 w 2019300"/>
                <a:gd name="connsiteY470" fmla="*/ 692658 h 2305050"/>
                <a:gd name="connsiteX471" fmla="*/ 696754 w 2019300"/>
                <a:gd name="connsiteY471" fmla="*/ 699135 h 2305050"/>
                <a:gd name="connsiteX472" fmla="*/ 725138 w 2019300"/>
                <a:gd name="connsiteY472" fmla="*/ 707326 h 2305050"/>
                <a:gd name="connsiteX473" fmla="*/ 736759 w 2019300"/>
                <a:gd name="connsiteY473" fmla="*/ 705707 h 2305050"/>
                <a:gd name="connsiteX474" fmla="*/ 759333 w 2019300"/>
                <a:gd name="connsiteY474" fmla="*/ 694468 h 2305050"/>
                <a:gd name="connsiteX475" fmla="*/ 781621 w 2019300"/>
                <a:gd name="connsiteY475" fmla="*/ 688943 h 2305050"/>
                <a:gd name="connsiteX476" fmla="*/ 785813 w 2019300"/>
                <a:gd name="connsiteY476" fmla="*/ 681323 h 2305050"/>
                <a:gd name="connsiteX477" fmla="*/ 785717 w 2019300"/>
                <a:gd name="connsiteY477" fmla="*/ 671322 h 2305050"/>
                <a:gd name="connsiteX478" fmla="*/ 790861 w 2019300"/>
                <a:gd name="connsiteY478" fmla="*/ 667417 h 2305050"/>
                <a:gd name="connsiteX479" fmla="*/ 797242 w 2019300"/>
                <a:gd name="connsiteY479" fmla="*/ 669798 h 2305050"/>
                <a:gd name="connsiteX480" fmla="*/ 802862 w 2019300"/>
                <a:gd name="connsiteY480" fmla="*/ 676084 h 2305050"/>
                <a:gd name="connsiteX481" fmla="*/ 800957 w 2019300"/>
                <a:gd name="connsiteY481" fmla="*/ 679323 h 2305050"/>
                <a:gd name="connsiteX482" fmla="*/ 792480 w 2019300"/>
                <a:gd name="connsiteY482" fmla="*/ 683038 h 2305050"/>
                <a:gd name="connsiteX483" fmla="*/ 793718 w 2019300"/>
                <a:gd name="connsiteY483" fmla="*/ 692182 h 2305050"/>
                <a:gd name="connsiteX484" fmla="*/ 799148 w 2019300"/>
                <a:gd name="connsiteY484" fmla="*/ 693420 h 2305050"/>
                <a:gd name="connsiteX485" fmla="*/ 803053 w 2019300"/>
                <a:gd name="connsiteY485" fmla="*/ 684181 h 2305050"/>
                <a:gd name="connsiteX486" fmla="*/ 806387 w 2019300"/>
                <a:gd name="connsiteY486" fmla="*/ 683038 h 2305050"/>
                <a:gd name="connsiteX487" fmla="*/ 811530 w 2019300"/>
                <a:gd name="connsiteY487" fmla="*/ 687419 h 2305050"/>
                <a:gd name="connsiteX488" fmla="*/ 811816 w 2019300"/>
                <a:gd name="connsiteY488" fmla="*/ 694468 h 2305050"/>
                <a:gd name="connsiteX489" fmla="*/ 814578 w 2019300"/>
                <a:gd name="connsiteY489" fmla="*/ 694753 h 2305050"/>
                <a:gd name="connsiteX490" fmla="*/ 823531 w 2019300"/>
                <a:gd name="connsiteY490" fmla="*/ 683800 h 2305050"/>
                <a:gd name="connsiteX491" fmla="*/ 829913 w 2019300"/>
                <a:gd name="connsiteY491" fmla="*/ 685514 h 2305050"/>
                <a:gd name="connsiteX492" fmla="*/ 837724 w 2019300"/>
                <a:gd name="connsiteY492" fmla="*/ 679514 h 2305050"/>
                <a:gd name="connsiteX493" fmla="*/ 842772 w 2019300"/>
                <a:gd name="connsiteY493" fmla="*/ 679418 h 2305050"/>
                <a:gd name="connsiteX494" fmla="*/ 842963 w 2019300"/>
                <a:gd name="connsiteY494" fmla="*/ 677037 h 2305050"/>
                <a:gd name="connsiteX495" fmla="*/ 851630 w 2019300"/>
                <a:gd name="connsiteY495" fmla="*/ 678085 h 2305050"/>
                <a:gd name="connsiteX496" fmla="*/ 854297 w 2019300"/>
                <a:gd name="connsiteY496" fmla="*/ 667702 h 2305050"/>
                <a:gd name="connsiteX497" fmla="*/ 863346 w 2019300"/>
                <a:gd name="connsiteY497" fmla="*/ 667417 h 2305050"/>
                <a:gd name="connsiteX498" fmla="*/ 860965 w 2019300"/>
                <a:gd name="connsiteY498" fmla="*/ 657701 h 2305050"/>
                <a:gd name="connsiteX499" fmla="*/ 889540 w 2019300"/>
                <a:gd name="connsiteY499" fmla="*/ 644652 h 2305050"/>
                <a:gd name="connsiteX500" fmla="*/ 882206 w 2019300"/>
                <a:gd name="connsiteY500" fmla="*/ 637699 h 2305050"/>
                <a:gd name="connsiteX501" fmla="*/ 880872 w 2019300"/>
                <a:gd name="connsiteY501" fmla="*/ 627412 h 2305050"/>
                <a:gd name="connsiteX502" fmla="*/ 882872 w 2019300"/>
                <a:gd name="connsiteY502" fmla="*/ 625792 h 2305050"/>
                <a:gd name="connsiteX503" fmla="*/ 880586 w 2019300"/>
                <a:gd name="connsiteY503" fmla="*/ 625507 h 2305050"/>
                <a:gd name="connsiteX504" fmla="*/ 878586 w 2019300"/>
                <a:gd name="connsiteY504" fmla="*/ 615220 h 2305050"/>
                <a:gd name="connsiteX505" fmla="*/ 859060 w 2019300"/>
                <a:gd name="connsiteY505" fmla="*/ 607505 h 2305050"/>
                <a:gd name="connsiteX506" fmla="*/ 857917 w 2019300"/>
                <a:gd name="connsiteY506" fmla="*/ 598742 h 2305050"/>
                <a:gd name="connsiteX507" fmla="*/ 854297 w 2019300"/>
                <a:gd name="connsiteY507" fmla="*/ 595408 h 2305050"/>
                <a:gd name="connsiteX508" fmla="*/ 860298 w 2019300"/>
                <a:gd name="connsiteY508" fmla="*/ 585407 h 2305050"/>
                <a:gd name="connsiteX509" fmla="*/ 872395 w 2019300"/>
                <a:gd name="connsiteY509" fmla="*/ 588645 h 2305050"/>
                <a:gd name="connsiteX510" fmla="*/ 882967 w 2019300"/>
                <a:gd name="connsiteY510" fmla="*/ 595027 h 2305050"/>
                <a:gd name="connsiteX511" fmla="*/ 886206 w 2019300"/>
                <a:gd name="connsiteY511" fmla="*/ 588169 h 2305050"/>
                <a:gd name="connsiteX512" fmla="*/ 897065 w 2019300"/>
                <a:gd name="connsiteY512" fmla="*/ 593789 h 2305050"/>
                <a:gd name="connsiteX513" fmla="*/ 903732 w 2019300"/>
                <a:gd name="connsiteY513" fmla="*/ 585502 h 2305050"/>
                <a:gd name="connsiteX514" fmla="*/ 913543 w 2019300"/>
                <a:gd name="connsiteY514" fmla="*/ 565404 h 2305050"/>
                <a:gd name="connsiteX515" fmla="*/ 891159 w 2019300"/>
                <a:gd name="connsiteY515" fmla="*/ 549211 h 2305050"/>
                <a:gd name="connsiteX516" fmla="*/ 892683 w 2019300"/>
                <a:gd name="connsiteY516" fmla="*/ 547116 h 2305050"/>
                <a:gd name="connsiteX517" fmla="*/ 889254 w 2019300"/>
                <a:gd name="connsiteY517" fmla="*/ 543782 h 2305050"/>
                <a:gd name="connsiteX518" fmla="*/ 878300 w 2019300"/>
                <a:gd name="connsiteY518" fmla="*/ 541496 h 2305050"/>
                <a:gd name="connsiteX519" fmla="*/ 886396 w 2019300"/>
                <a:gd name="connsiteY519" fmla="*/ 531114 h 2305050"/>
                <a:gd name="connsiteX520" fmla="*/ 886777 w 2019300"/>
                <a:gd name="connsiteY520" fmla="*/ 524161 h 2305050"/>
                <a:gd name="connsiteX521" fmla="*/ 881348 w 2019300"/>
                <a:gd name="connsiteY521" fmla="*/ 524351 h 2305050"/>
                <a:gd name="connsiteX522" fmla="*/ 878300 w 2019300"/>
                <a:gd name="connsiteY522" fmla="*/ 514064 h 2305050"/>
                <a:gd name="connsiteX523" fmla="*/ 868490 w 2019300"/>
                <a:gd name="connsiteY523" fmla="*/ 508635 h 2305050"/>
                <a:gd name="connsiteX524" fmla="*/ 869633 w 2019300"/>
                <a:gd name="connsiteY524" fmla="*/ 501777 h 2305050"/>
                <a:gd name="connsiteX525" fmla="*/ 860298 w 2019300"/>
                <a:gd name="connsiteY525" fmla="*/ 498539 h 2305050"/>
                <a:gd name="connsiteX526" fmla="*/ 856869 w 2019300"/>
                <a:gd name="connsiteY526" fmla="*/ 492442 h 2305050"/>
                <a:gd name="connsiteX527" fmla="*/ 852488 w 2019300"/>
                <a:gd name="connsiteY527" fmla="*/ 493585 h 2305050"/>
                <a:gd name="connsiteX528" fmla="*/ 839343 w 2019300"/>
                <a:gd name="connsiteY528" fmla="*/ 486727 h 2305050"/>
                <a:gd name="connsiteX529" fmla="*/ 839819 w 2019300"/>
                <a:gd name="connsiteY529" fmla="*/ 483108 h 2305050"/>
                <a:gd name="connsiteX530" fmla="*/ 830009 w 2019300"/>
                <a:gd name="connsiteY530" fmla="*/ 478345 h 2305050"/>
                <a:gd name="connsiteX531" fmla="*/ 830390 w 2019300"/>
                <a:gd name="connsiteY531" fmla="*/ 463772 h 2305050"/>
                <a:gd name="connsiteX532" fmla="*/ 821627 w 2019300"/>
                <a:gd name="connsiteY532" fmla="*/ 468344 h 2305050"/>
                <a:gd name="connsiteX533" fmla="*/ 794480 w 2019300"/>
                <a:gd name="connsiteY533" fmla="*/ 463772 h 2305050"/>
                <a:gd name="connsiteX534" fmla="*/ 748379 w 2019300"/>
                <a:gd name="connsiteY534" fmla="*/ 439865 h 2305050"/>
                <a:gd name="connsiteX535" fmla="*/ 736187 w 2019300"/>
                <a:gd name="connsiteY535" fmla="*/ 437769 h 2305050"/>
                <a:gd name="connsiteX536" fmla="*/ 724471 w 2019300"/>
                <a:gd name="connsiteY536" fmla="*/ 439579 h 2305050"/>
                <a:gd name="connsiteX537" fmla="*/ 722567 w 2019300"/>
                <a:gd name="connsiteY537" fmla="*/ 432054 h 2305050"/>
                <a:gd name="connsiteX538" fmla="*/ 708660 w 2019300"/>
                <a:gd name="connsiteY538" fmla="*/ 424243 h 2305050"/>
                <a:gd name="connsiteX539" fmla="*/ 710184 w 2019300"/>
                <a:gd name="connsiteY539" fmla="*/ 416338 h 2305050"/>
                <a:gd name="connsiteX540" fmla="*/ 718756 w 2019300"/>
                <a:gd name="connsiteY540" fmla="*/ 416433 h 2305050"/>
                <a:gd name="connsiteX541" fmla="*/ 725424 w 2019300"/>
                <a:gd name="connsiteY541" fmla="*/ 411766 h 2305050"/>
                <a:gd name="connsiteX542" fmla="*/ 726281 w 2019300"/>
                <a:gd name="connsiteY542" fmla="*/ 403384 h 2305050"/>
                <a:gd name="connsiteX543" fmla="*/ 720376 w 2019300"/>
                <a:gd name="connsiteY543" fmla="*/ 398431 h 2305050"/>
                <a:gd name="connsiteX544" fmla="*/ 717994 w 2019300"/>
                <a:gd name="connsiteY544" fmla="*/ 392335 h 2305050"/>
                <a:gd name="connsiteX545" fmla="*/ 738092 w 2019300"/>
                <a:gd name="connsiteY545" fmla="*/ 376523 h 2305050"/>
                <a:gd name="connsiteX546" fmla="*/ 746188 w 2019300"/>
                <a:gd name="connsiteY546" fmla="*/ 377571 h 2305050"/>
                <a:gd name="connsiteX547" fmla="*/ 747903 w 2019300"/>
                <a:gd name="connsiteY547" fmla="*/ 372142 h 2305050"/>
                <a:gd name="connsiteX548" fmla="*/ 742093 w 2019300"/>
                <a:gd name="connsiteY548" fmla="*/ 370523 h 2305050"/>
                <a:gd name="connsiteX549" fmla="*/ 743712 w 2019300"/>
                <a:gd name="connsiteY549" fmla="*/ 363760 h 2305050"/>
                <a:gd name="connsiteX550" fmla="*/ 736187 w 2019300"/>
                <a:gd name="connsiteY550" fmla="*/ 362045 h 2305050"/>
                <a:gd name="connsiteX551" fmla="*/ 739616 w 2019300"/>
                <a:gd name="connsiteY551" fmla="*/ 355473 h 2305050"/>
                <a:gd name="connsiteX552" fmla="*/ 732949 w 2019300"/>
                <a:gd name="connsiteY552" fmla="*/ 351568 h 2305050"/>
                <a:gd name="connsiteX553" fmla="*/ 736854 w 2019300"/>
                <a:gd name="connsiteY553" fmla="*/ 346043 h 2305050"/>
                <a:gd name="connsiteX554" fmla="*/ 725424 w 2019300"/>
                <a:gd name="connsiteY554" fmla="*/ 336518 h 2305050"/>
                <a:gd name="connsiteX555" fmla="*/ 729710 w 2019300"/>
                <a:gd name="connsiteY555" fmla="*/ 326231 h 2305050"/>
                <a:gd name="connsiteX556" fmla="*/ 724090 w 2019300"/>
                <a:gd name="connsiteY556" fmla="*/ 322326 h 2305050"/>
                <a:gd name="connsiteX557" fmla="*/ 727900 w 2019300"/>
                <a:gd name="connsiteY557" fmla="*/ 315277 h 2305050"/>
                <a:gd name="connsiteX558" fmla="*/ 715709 w 2019300"/>
                <a:gd name="connsiteY558" fmla="*/ 309753 h 2305050"/>
                <a:gd name="connsiteX559" fmla="*/ 719328 w 2019300"/>
                <a:gd name="connsiteY559" fmla="*/ 309086 h 2305050"/>
                <a:gd name="connsiteX560" fmla="*/ 723614 w 2019300"/>
                <a:gd name="connsiteY560" fmla="*/ 299180 h 2305050"/>
                <a:gd name="connsiteX561" fmla="*/ 739902 w 2019300"/>
                <a:gd name="connsiteY561" fmla="*/ 286417 h 2305050"/>
                <a:gd name="connsiteX562" fmla="*/ 746569 w 2019300"/>
                <a:gd name="connsiteY562" fmla="*/ 276320 h 2305050"/>
                <a:gd name="connsiteX563" fmla="*/ 752380 w 2019300"/>
                <a:gd name="connsiteY563" fmla="*/ 257366 h 2305050"/>
                <a:gd name="connsiteX564" fmla="*/ 774763 w 2019300"/>
                <a:gd name="connsiteY564" fmla="*/ 246031 h 2305050"/>
                <a:gd name="connsiteX565" fmla="*/ 774192 w 2019300"/>
                <a:gd name="connsiteY565" fmla="*/ 241935 h 2305050"/>
                <a:gd name="connsiteX566" fmla="*/ 769620 w 2019300"/>
                <a:gd name="connsiteY566" fmla="*/ 238411 h 2305050"/>
                <a:gd name="connsiteX567" fmla="*/ 768953 w 2019300"/>
                <a:gd name="connsiteY567" fmla="*/ 228695 h 2305050"/>
                <a:gd name="connsiteX568" fmla="*/ 763429 w 2019300"/>
                <a:gd name="connsiteY568" fmla="*/ 223933 h 2305050"/>
                <a:gd name="connsiteX569" fmla="*/ 757619 w 2019300"/>
                <a:gd name="connsiteY569" fmla="*/ 225552 h 2305050"/>
                <a:gd name="connsiteX570" fmla="*/ 756285 w 2019300"/>
                <a:gd name="connsiteY570" fmla="*/ 223647 h 2305050"/>
                <a:gd name="connsiteX571" fmla="*/ 759809 w 2019300"/>
                <a:gd name="connsiteY571" fmla="*/ 208788 h 2305050"/>
                <a:gd name="connsiteX572" fmla="*/ 764191 w 2019300"/>
                <a:gd name="connsiteY572" fmla="*/ 206788 h 2305050"/>
                <a:gd name="connsiteX573" fmla="*/ 769906 w 2019300"/>
                <a:gd name="connsiteY573" fmla="*/ 209550 h 2305050"/>
                <a:gd name="connsiteX574" fmla="*/ 779431 w 2019300"/>
                <a:gd name="connsiteY574" fmla="*/ 209169 h 2305050"/>
                <a:gd name="connsiteX575" fmla="*/ 791337 w 2019300"/>
                <a:gd name="connsiteY575" fmla="*/ 220789 h 2305050"/>
                <a:gd name="connsiteX576" fmla="*/ 800862 w 2019300"/>
                <a:gd name="connsiteY576" fmla="*/ 214217 h 2305050"/>
                <a:gd name="connsiteX577" fmla="*/ 800862 w 2019300"/>
                <a:gd name="connsiteY577" fmla="*/ 200406 h 2305050"/>
                <a:gd name="connsiteX578" fmla="*/ 794671 w 2019300"/>
                <a:gd name="connsiteY578" fmla="*/ 194596 h 2305050"/>
                <a:gd name="connsiteX579" fmla="*/ 797623 w 2019300"/>
                <a:gd name="connsiteY579" fmla="*/ 170116 h 2305050"/>
                <a:gd name="connsiteX580" fmla="*/ 791527 w 2019300"/>
                <a:gd name="connsiteY580" fmla="*/ 167259 h 2305050"/>
                <a:gd name="connsiteX581" fmla="*/ 792671 w 2019300"/>
                <a:gd name="connsiteY581" fmla="*/ 163735 h 2305050"/>
                <a:gd name="connsiteX582" fmla="*/ 785813 w 2019300"/>
                <a:gd name="connsiteY582" fmla="*/ 161449 h 2305050"/>
                <a:gd name="connsiteX583" fmla="*/ 757904 w 2019300"/>
                <a:gd name="connsiteY583" fmla="*/ 159258 h 2305050"/>
                <a:gd name="connsiteX584" fmla="*/ 749332 w 2019300"/>
                <a:gd name="connsiteY584" fmla="*/ 163925 h 2305050"/>
                <a:gd name="connsiteX585" fmla="*/ 735997 w 2019300"/>
                <a:gd name="connsiteY585" fmla="*/ 165163 h 2305050"/>
                <a:gd name="connsiteX586" fmla="*/ 721138 w 2019300"/>
                <a:gd name="connsiteY586" fmla="*/ 144875 h 2305050"/>
                <a:gd name="connsiteX587" fmla="*/ 720185 w 2019300"/>
                <a:gd name="connsiteY587" fmla="*/ 132397 h 2305050"/>
                <a:gd name="connsiteX588" fmla="*/ 713613 w 2019300"/>
                <a:gd name="connsiteY588" fmla="*/ 137732 h 2305050"/>
                <a:gd name="connsiteX589" fmla="*/ 711803 w 2019300"/>
                <a:gd name="connsiteY589" fmla="*/ 135255 h 2305050"/>
                <a:gd name="connsiteX590" fmla="*/ 706946 w 2019300"/>
                <a:gd name="connsiteY590" fmla="*/ 139351 h 2305050"/>
                <a:gd name="connsiteX591" fmla="*/ 705802 w 2019300"/>
                <a:gd name="connsiteY591" fmla="*/ 135731 h 2305050"/>
                <a:gd name="connsiteX592" fmla="*/ 702373 w 2019300"/>
                <a:gd name="connsiteY592" fmla="*/ 137827 h 2305050"/>
                <a:gd name="connsiteX593" fmla="*/ 701231 w 2019300"/>
                <a:gd name="connsiteY593" fmla="*/ 124206 h 2305050"/>
                <a:gd name="connsiteX594" fmla="*/ 696944 w 2019300"/>
                <a:gd name="connsiteY594" fmla="*/ 124396 h 2305050"/>
                <a:gd name="connsiteX595" fmla="*/ 696754 w 2019300"/>
                <a:gd name="connsiteY595" fmla="*/ 121539 h 2305050"/>
                <a:gd name="connsiteX596" fmla="*/ 690372 w 2019300"/>
                <a:gd name="connsiteY596" fmla="*/ 116110 h 2305050"/>
                <a:gd name="connsiteX597" fmla="*/ 685610 w 2019300"/>
                <a:gd name="connsiteY597" fmla="*/ 100679 h 2305050"/>
                <a:gd name="connsiteX598" fmla="*/ 676656 w 2019300"/>
                <a:gd name="connsiteY598" fmla="*/ 92488 h 2305050"/>
                <a:gd name="connsiteX599" fmla="*/ 672084 w 2019300"/>
                <a:gd name="connsiteY599" fmla="*/ 96012 h 2305050"/>
                <a:gd name="connsiteX600" fmla="*/ 668846 w 2019300"/>
                <a:gd name="connsiteY600" fmla="*/ 91821 h 2305050"/>
                <a:gd name="connsiteX601" fmla="*/ 670179 w 2019300"/>
                <a:gd name="connsiteY601" fmla="*/ 88868 h 2305050"/>
                <a:gd name="connsiteX602" fmla="*/ 668846 w 2019300"/>
                <a:gd name="connsiteY602" fmla="*/ 90392 h 2305050"/>
                <a:gd name="connsiteX603" fmla="*/ 656177 w 2019300"/>
                <a:gd name="connsiteY603" fmla="*/ 84106 h 2305050"/>
                <a:gd name="connsiteX604" fmla="*/ 649986 w 2019300"/>
                <a:gd name="connsiteY604" fmla="*/ 86678 h 2305050"/>
                <a:gd name="connsiteX605" fmla="*/ 642080 w 2019300"/>
                <a:gd name="connsiteY605" fmla="*/ 72295 h 2305050"/>
                <a:gd name="connsiteX606" fmla="*/ 648938 w 2019300"/>
                <a:gd name="connsiteY606" fmla="*/ 72580 h 2305050"/>
                <a:gd name="connsiteX607" fmla="*/ 656558 w 2019300"/>
                <a:gd name="connsiteY607" fmla="*/ 67723 h 2305050"/>
                <a:gd name="connsiteX608" fmla="*/ 654844 w 2019300"/>
                <a:gd name="connsiteY608" fmla="*/ 65437 h 2305050"/>
                <a:gd name="connsiteX609" fmla="*/ 668084 w 2019300"/>
                <a:gd name="connsiteY609" fmla="*/ 55340 h 2305050"/>
                <a:gd name="connsiteX610" fmla="*/ 661988 w 2019300"/>
                <a:gd name="connsiteY610" fmla="*/ 44767 h 2305050"/>
                <a:gd name="connsiteX611" fmla="*/ 719138 w 2019300"/>
                <a:gd name="connsiteY611" fmla="*/ 51054 h 2305050"/>
                <a:gd name="connsiteX612" fmla="*/ 720566 w 2019300"/>
                <a:gd name="connsiteY612" fmla="*/ 47149 h 2305050"/>
                <a:gd name="connsiteX613" fmla="*/ 731806 w 2019300"/>
                <a:gd name="connsiteY613" fmla="*/ 38957 h 2305050"/>
                <a:gd name="connsiteX614" fmla="*/ 735330 w 2019300"/>
                <a:gd name="connsiteY614" fmla="*/ 32290 h 2305050"/>
                <a:gd name="connsiteX615" fmla="*/ 750475 w 2019300"/>
                <a:gd name="connsiteY615" fmla="*/ 36004 h 2305050"/>
                <a:gd name="connsiteX616" fmla="*/ 763048 w 2019300"/>
                <a:gd name="connsiteY616" fmla="*/ 23146 h 2305050"/>
                <a:gd name="connsiteX617" fmla="*/ 772382 w 2019300"/>
                <a:gd name="connsiteY617" fmla="*/ 18193 h 2305050"/>
                <a:gd name="connsiteX618" fmla="*/ 769048 w 2019300"/>
                <a:gd name="connsiteY618" fmla="*/ 9525 h 2305050"/>
                <a:gd name="connsiteX619" fmla="*/ 774002 w 2019300"/>
                <a:gd name="connsiteY619" fmla="*/ 10858 h 2305050"/>
                <a:gd name="connsiteX620" fmla="*/ 799814 w 2019300"/>
                <a:gd name="connsiteY620" fmla="*/ 36862 h 2305050"/>
                <a:gd name="connsiteX621" fmla="*/ 803148 w 2019300"/>
                <a:gd name="connsiteY621" fmla="*/ 62674 h 2305050"/>
                <a:gd name="connsiteX622" fmla="*/ 808196 w 2019300"/>
                <a:gd name="connsiteY622" fmla="*/ 62389 h 2305050"/>
                <a:gd name="connsiteX623" fmla="*/ 808863 w 2019300"/>
                <a:gd name="connsiteY623" fmla="*/ 65818 h 2305050"/>
                <a:gd name="connsiteX624" fmla="*/ 824865 w 2019300"/>
                <a:gd name="connsiteY624" fmla="*/ 64199 h 2305050"/>
                <a:gd name="connsiteX625" fmla="*/ 827627 w 2019300"/>
                <a:gd name="connsiteY625" fmla="*/ 76486 h 2305050"/>
                <a:gd name="connsiteX626" fmla="*/ 820579 w 2019300"/>
                <a:gd name="connsiteY626" fmla="*/ 78867 h 2305050"/>
                <a:gd name="connsiteX627" fmla="*/ 826579 w 2019300"/>
                <a:gd name="connsiteY627" fmla="*/ 102108 h 2305050"/>
                <a:gd name="connsiteX628" fmla="*/ 811244 w 2019300"/>
                <a:gd name="connsiteY628" fmla="*/ 107918 h 2305050"/>
                <a:gd name="connsiteX629" fmla="*/ 816197 w 2019300"/>
                <a:gd name="connsiteY629" fmla="*/ 114967 h 2305050"/>
                <a:gd name="connsiteX630" fmla="*/ 808577 w 2019300"/>
                <a:gd name="connsiteY630" fmla="*/ 119348 h 2305050"/>
                <a:gd name="connsiteX631" fmla="*/ 809720 w 2019300"/>
                <a:gd name="connsiteY631" fmla="*/ 123730 h 2305050"/>
                <a:gd name="connsiteX632" fmla="*/ 838200 w 2019300"/>
                <a:gd name="connsiteY632" fmla="*/ 147352 h 2305050"/>
                <a:gd name="connsiteX633" fmla="*/ 834962 w 2019300"/>
                <a:gd name="connsiteY633" fmla="*/ 156782 h 2305050"/>
                <a:gd name="connsiteX634" fmla="*/ 836295 w 2019300"/>
                <a:gd name="connsiteY634" fmla="*/ 169164 h 2305050"/>
                <a:gd name="connsiteX635" fmla="*/ 842391 w 2019300"/>
                <a:gd name="connsiteY635" fmla="*/ 178022 h 2305050"/>
                <a:gd name="connsiteX636" fmla="*/ 860869 w 2019300"/>
                <a:gd name="connsiteY636" fmla="*/ 189547 h 2305050"/>
                <a:gd name="connsiteX637" fmla="*/ 867727 w 2019300"/>
                <a:gd name="connsiteY637" fmla="*/ 185737 h 2305050"/>
                <a:gd name="connsiteX638" fmla="*/ 873347 w 2019300"/>
                <a:gd name="connsiteY638" fmla="*/ 176689 h 2305050"/>
                <a:gd name="connsiteX639" fmla="*/ 885730 w 2019300"/>
                <a:gd name="connsiteY639" fmla="*/ 170497 h 2305050"/>
                <a:gd name="connsiteX640" fmla="*/ 885730 w 2019300"/>
                <a:gd name="connsiteY640" fmla="*/ 163354 h 2305050"/>
                <a:gd name="connsiteX641" fmla="*/ 892588 w 2019300"/>
                <a:gd name="connsiteY641" fmla="*/ 163639 h 2305050"/>
                <a:gd name="connsiteX642" fmla="*/ 884777 w 2019300"/>
                <a:gd name="connsiteY642" fmla="*/ 145733 h 2305050"/>
                <a:gd name="connsiteX643" fmla="*/ 892492 w 2019300"/>
                <a:gd name="connsiteY643" fmla="*/ 142875 h 2305050"/>
                <a:gd name="connsiteX644" fmla="*/ 892778 w 2019300"/>
                <a:gd name="connsiteY644" fmla="*/ 129445 h 2305050"/>
                <a:gd name="connsiteX645" fmla="*/ 883063 w 2019300"/>
                <a:gd name="connsiteY645" fmla="*/ 127159 h 2305050"/>
                <a:gd name="connsiteX646" fmla="*/ 876110 w 2019300"/>
                <a:gd name="connsiteY646" fmla="*/ 99346 h 2305050"/>
                <a:gd name="connsiteX647" fmla="*/ 878396 w 2019300"/>
                <a:gd name="connsiteY647" fmla="*/ 89630 h 2305050"/>
                <a:gd name="connsiteX648" fmla="*/ 876014 w 2019300"/>
                <a:gd name="connsiteY648" fmla="*/ 88106 h 2305050"/>
                <a:gd name="connsiteX649" fmla="*/ 876300 w 2019300"/>
                <a:gd name="connsiteY649" fmla="*/ 81724 h 2305050"/>
                <a:gd name="connsiteX650" fmla="*/ 884396 w 2019300"/>
                <a:gd name="connsiteY650" fmla="*/ 76676 h 2305050"/>
                <a:gd name="connsiteX651" fmla="*/ 888683 w 2019300"/>
                <a:gd name="connsiteY651" fmla="*/ 68485 h 2305050"/>
                <a:gd name="connsiteX652" fmla="*/ 894017 w 2019300"/>
                <a:gd name="connsiteY652" fmla="*/ 66104 h 2305050"/>
                <a:gd name="connsiteX653" fmla="*/ 891826 w 2019300"/>
                <a:gd name="connsiteY653" fmla="*/ 62389 h 2305050"/>
                <a:gd name="connsiteX654" fmla="*/ 894874 w 2019300"/>
                <a:gd name="connsiteY654" fmla="*/ 58388 h 2305050"/>
                <a:gd name="connsiteX655" fmla="*/ 891731 w 2019300"/>
                <a:gd name="connsiteY655" fmla="*/ 54483 h 2305050"/>
                <a:gd name="connsiteX656" fmla="*/ 897922 w 2019300"/>
                <a:gd name="connsiteY656" fmla="*/ 49625 h 2305050"/>
                <a:gd name="connsiteX657" fmla="*/ 909638 w 2019300"/>
                <a:gd name="connsiteY657" fmla="*/ 47149 h 2305050"/>
                <a:gd name="connsiteX658" fmla="*/ 923449 w 2019300"/>
                <a:gd name="connsiteY658" fmla="*/ 35433 h 2305050"/>
                <a:gd name="connsiteX659" fmla="*/ 956691 w 2019300"/>
                <a:gd name="connsiteY659" fmla="*/ 40672 h 2305050"/>
                <a:gd name="connsiteX660" fmla="*/ 970217 w 2019300"/>
                <a:gd name="connsiteY660" fmla="*/ 45815 h 2305050"/>
                <a:gd name="connsiteX661" fmla="*/ 983266 w 2019300"/>
                <a:gd name="connsiteY661" fmla="*/ 42291 h 2305050"/>
                <a:gd name="connsiteX662" fmla="*/ 989838 w 2019300"/>
                <a:gd name="connsiteY662" fmla="*/ 35242 h 2305050"/>
                <a:gd name="connsiteX663" fmla="*/ 1014603 w 2019300"/>
                <a:gd name="connsiteY663" fmla="*/ 38195 h 2305050"/>
                <a:gd name="connsiteX664" fmla="*/ 1022128 w 2019300"/>
                <a:gd name="connsiteY664" fmla="*/ 35814 h 2305050"/>
                <a:gd name="connsiteX665" fmla="*/ 1021747 w 2019300"/>
                <a:gd name="connsiteY665" fmla="*/ 29051 h 2305050"/>
                <a:gd name="connsiteX666" fmla="*/ 1017461 w 2019300"/>
                <a:gd name="connsiteY666" fmla="*/ 21622 h 2305050"/>
                <a:gd name="connsiteX667" fmla="*/ 1033367 w 2019300"/>
                <a:gd name="connsiteY667" fmla="*/ 16383 h 2305050"/>
                <a:gd name="connsiteX668" fmla="*/ 1046893 w 2019300"/>
                <a:gd name="connsiteY668" fmla="*/ 18479 h 2305050"/>
                <a:gd name="connsiteX669" fmla="*/ 1049846 w 2019300"/>
                <a:gd name="connsiteY669" fmla="*/ 25146 h 2305050"/>
                <a:gd name="connsiteX670" fmla="*/ 1043178 w 2019300"/>
                <a:gd name="connsiteY670" fmla="*/ 28766 h 2305050"/>
                <a:gd name="connsiteX671" fmla="*/ 1046226 w 2019300"/>
                <a:gd name="connsiteY671" fmla="*/ 33623 h 2305050"/>
                <a:gd name="connsiteX672" fmla="*/ 1043845 w 2019300"/>
                <a:gd name="connsiteY672" fmla="*/ 37814 h 2305050"/>
                <a:gd name="connsiteX673" fmla="*/ 1045083 w 2019300"/>
                <a:gd name="connsiteY673" fmla="*/ 47149 h 2305050"/>
                <a:gd name="connsiteX674" fmla="*/ 1066133 w 2019300"/>
                <a:gd name="connsiteY674" fmla="*/ 43148 h 2305050"/>
                <a:gd name="connsiteX675" fmla="*/ 1087374 w 2019300"/>
                <a:gd name="connsiteY675" fmla="*/ 30575 h 2305050"/>
                <a:gd name="connsiteX676" fmla="*/ 1089279 w 2019300"/>
                <a:gd name="connsiteY676" fmla="*/ 33147 h 2305050"/>
                <a:gd name="connsiteX677" fmla="*/ 1089851 w 2019300"/>
                <a:gd name="connsiteY677" fmla="*/ 39148 h 2305050"/>
                <a:gd name="connsiteX678" fmla="*/ 1064705 w 2019300"/>
                <a:gd name="connsiteY678" fmla="*/ 65341 h 2305050"/>
                <a:gd name="connsiteX679" fmla="*/ 1064895 w 2019300"/>
                <a:gd name="connsiteY679" fmla="*/ 85439 h 2305050"/>
                <a:gd name="connsiteX680" fmla="*/ 1072039 w 2019300"/>
                <a:gd name="connsiteY680" fmla="*/ 78200 h 2305050"/>
                <a:gd name="connsiteX681" fmla="*/ 1088327 w 2019300"/>
                <a:gd name="connsiteY681" fmla="*/ 87249 h 2305050"/>
                <a:gd name="connsiteX682" fmla="*/ 1102805 w 2019300"/>
                <a:gd name="connsiteY682" fmla="*/ 81629 h 2305050"/>
                <a:gd name="connsiteX683" fmla="*/ 1104614 w 2019300"/>
                <a:gd name="connsiteY683" fmla="*/ 75343 h 2305050"/>
                <a:gd name="connsiteX684" fmla="*/ 1099566 w 2019300"/>
                <a:gd name="connsiteY684" fmla="*/ 56674 h 2305050"/>
                <a:gd name="connsiteX685" fmla="*/ 1099852 w 2019300"/>
                <a:gd name="connsiteY685" fmla="*/ 46006 h 2305050"/>
                <a:gd name="connsiteX686" fmla="*/ 1111568 w 2019300"/>
                <a:gd name="connsiteY686" fmla="*/ 38671 h 2305050"/>
                <a:gd name="connsiteX687" fmla="*/ 1115378 w 2019300"/>
                <a:gd name="connsiteY687" fmla="*/ 38957 h 2305050"/>
                <a:gd name="connsiteX688" fmla="*/ 1136142 w 2019300"/>
                <a:gd name="connsiteY688" fmla="*/ 24098 h 2305050"/>
                <a:gd name="connsiteX689" fmla="*/ 1149668 w 2019300"/>
                <a:gd name="connsiteY689" fmla="*/ 26860 h 2305050"/>
                <a:gd name="connsiteX690" fmla="*/ 1149572 w 2019300"/>
                <a:gd name="connsiteY690" fmla="*/ 35147 h 2305050"/>
                <a:gd name="connsiteX691" fmla="*/ 1157383 w 2019300"/>
                <a:gd name="connsiteY691" fmla="*/ 48196 h 2305050"/>
                <a:gd name="connsiteX692" fmla="*/ 1174814 w 2019300"/>
                <a:gd name="connsiteY692" fmla="*/ 59912 h 2305050"/>
                <a:gd name="connsiteX693" fmla="*/ 1185005 w 2019300"/>
                <a:gd name="connsiteY693" fmla="*/ 95631 h 2305050"/>
                <a:gd name="connsiteX694" fmla="*/ 1193959 w 2019300"/>
                <a:gd name="connsiteY694" fmla="*/ 102489 h 2305050"/>
                <a:gd name="connsiteX695" fmla="*/ 1209199 w 2019300"/>
                <a:gd name="connsiteY695" fmla="*/ 89440 h 2305050"/>
                <a:gd name="connsiteX696" fmla="*/ 1224534 w 2019300"/>
                <a:gd name="connsiteY696" fmla="*/ 90297 h 2305050"/>
                <a:gd name="connsiteX697" fmla="*/ 1226058 w 2019300"/>
                <a:gd name="connsiteY697" fmla="*/ 95631 h 2305050"/>
                <a:gd name="connsiteX698" fmla="*/ 1226534 w 2019300"/>
                <a:gd name="connsiteY698" fmla="*/ 85916 h 2305050"/>
                <a:gd name="connsiteX699" fmla="*/ 1227392 w 2019300"/>
                <a:gd name="connsiteY699" fmla="*/ 96107 h 2305050"/>
                <a:gd name="connsiteX700" fmla="*/ 1229773 w 2019300"/>
                <a:gd name="connsiteY700" fmla="*/ 94012 h 2305050"/>
                <a:gd name="connsiteX701" fmla="*/ 1228439 w 2019300"/>
                <a:gd name="connsiteY701" fmla="*/ 90678 h 2305050"/>
                <a:gd name="connsiteX702" fmla="*/ 1230916 w 2019300"/>
                <a:gd name="connsiteY702" fmla="*/ 91059 h 2305050"/>
                <a:gd name="connsiteX703" fmla="*/ 1228249 w 2019300"/>
                <a:gd name="connsiteY703" fmla="*/ 84963 h 2305050"/>
                <a:gd name="connsiteX704" fmla="*/ 1231011 w 2019300"/>
                <a:gd name="connsiteY704" fmla="*/ 86392 h 2305050"/>
                <a:gd name="connsiteX705" fmla="*/ 1240822 w 2019300"/>
                <a:gd name="connsiteY705" fmla="*/ 74962 h 2305050"/>
                <a:gd name="connsiteX706" fmla="*/ 1244727 w 2019300"/>
                <a:gd name="connsiteY706" fmla="*/ 73819 h 2305050"/>
                <a:gd name="connsiteX707" fmla="*/ 1254062 w 2019300"/>
                <a:gd name="connsiteY707" fmla="*/ 85534 h 2305050"/>
                <a:gd name="connsiteX708" fmla="*/ 1255490 w 2019300"/>
                <a:gd name="connsiteY708" fmla="*/ 98298 h 2305050"/>
                <a:gd name="connsiteX709" fmla="*/ 1265682 w 2019300"/>
                <a:gd name="connsiteY709" fmla="*/ 108013 h 2305050"/>
                <a:gd name="connsiteX710" fmla="*/ 1271588 w 2019300"/>
                <a:gd name="connsiteY710" fmla="*/ 131540 h 2305050"/>
                <a:gd name="connsiteX711" fmla="*/ 1278446 w 2019300"/>
                <a:gd name="connsiteY711" fmla="*/ 134207 h 2305050"/>
                <a:gd name="connsiteX712" fmla="*/ 1285875 w 2019300"/>
                <a:gd name="connsiteY712" fmla="*/ 128587 h 2305050"/>
                <a:gd name="connsiteX713" fmla="*/ 1297305 w 2019300"/>
                <a:gd name="connsiteY713" fmla="*/ 131540 h 2305050"/>
                <a:gd name="connsiteX714" fmla="*/ 1307783 w 2019300"/>
                <a:gd name="connsiteY714" fmla="*/ 127445 h 2305050"/>
                <a:gd name="connsiteX715" fmla="*/ 1313593 w 2019300"/>
                <a:gd name="connsiteY715" fmla="*/ 122206 h 2305050"/>
                <a:gd name="connsiteX716" fmla="*/ 1310068 w 2019300"/>
                <a:gd name="connsiteY716" fmla="*/ 132874 h 2305050"/>
                <a:gd name="connsiteX717" fmla="*/ 1320832 w 2019300"/>
                <a:gd name="connsiteY717" fmla="*/ 132683 h 2305050"/>
                <a:gd name="connsiteX718" fmla="*/ 1335310 w 2019300"/>
                <a:gd name="connsiteY718" fmla="*/ 154591 h 2305050"/>
                <a:gd name="connsiteX719" fmla="*/ 1330357 w 2019300"/>
                <a:gd name="connsiteY719" fmla="*/ 171259 h 2305050"/>
                <a:gd name="connsiteX720" fmla="*/ 1332738 w 2019300"/>
                <a:gd name="connsiteY720" fmla="*/ 180213 h 2305050"/>
                <a:gd name="connsiteX721" fmla="*/ 1327023 w 2019300"/>
                <a:gd name="connsiteY721" fmla="*/ 187547 h 2305050"/>
                <a:gd name="connsiteX722" fmla="*/ 1334643 w 2019300"/>
                <a:gd name="connsiteY722" fmla="*/ 189166 h 2305050"/>
                <a:gd name="connsiteX723" fmla="*/ 1332643 w 2019300"/>
                <a:gd name="connsiteY723" fmla="*/ 201835 h 2305050"/>
                <a:gd name="connsiteX724" fmla="*/ 1319593 w 2019300"/>
                <a:gd name="connsiteY724" fmla="*/ 211550 h 2305050"/>
                <a:gd name="connsiteX725" fmla="*/ 1324547 w 2019300"/>
                <a:gd name="connsiteY725" fmla="*/ 218027 h 2305050"/>
                <a:gd name="connsiteX726" fmla="*/ 1333119 w 2019300"/>
                <a:gd name="connsiteY726" fmla="*/ 213550 h 2305050"/>
                <a:gd name="connsiteX727" fmla="*/ 1337215 w 2019300"/>
                <a:gd name="connsiteY727" fmla="*/ 224123 h 2305050"/>
                <a:gd name="connsiteX728" fmla="*/ 1345216 w 2019300"/>
                <a:gd name="connsiteY728" fmla="*/ 227933 h 2305050"/>
                <a:gd name="connsiteX729" fmla="*/ 1343025 w 2019300"/>
                <a:gd name="connsiteY729" fmla="*/ 237172 h 2305050"/>
                <a:gd name="connsiteX730" fmla="*/ 1348168 w 2019300"/>
                <a:gd name="connsiteY730" fmla="*/ 239173 h 2305050"/>
                <a:gd name="connsiteX731" fmla="*/ 1363123 w 2019300"/>
                <a:gd name="connsiteY731" fmla="*/ 234029 h 2305050"/>
                <a:gd name="connsiteX732" fmla="*/ 1375124 w 2019300"/>
                <a:gd name="connsiteY732" fmla="*/ 234791 h 2305050"/>
                <a:gd name="connsiteX733" fmla="*/ 1384935 w 2019300"/>
                <a:gd name="connsiteY733" fmla="*/ 240792 h 2305050"/>
                <a:gd name="connsiteX734" fmla="*/ 1391222 w 2019300"/>
                <a:gd name="connsiteY734" fmla="*/ 250984 h 2305050"/>
                <a:gd name="connsiteX735" fmla="*/ 1396746 w 2019300"/>
                <a:gd name="connsiteY735" fmla="*/ 251936 h 2305050"/>
                <a:gd name="connsiteX736" fmla="*/ 1395127 w 2019300"/>
                <a:gd name="connsiteY736" fmla="*/ 262223 h 2305050"/>
                <a:gd name="connsiteX737" fmla="*/ 1401318 w 2019300"/>
                <a:gd name="connsiteY737" fmla="*/ 278130 h 2305050"/>
                <a:gd name="connsiteX738" fmla="*/ 1401032 w 2019300"/>
                <a:gd name="connsiteY738" fmla="*/ 284226 h 2305050"/>
                <a:gd name="connsiteX739" fmla="*/ 1398365 w 2019300"/>
                <a:gd name="connsiteY739" fmla="*/ 290132 h 2305050"/>
                <a:gd name="connsiteX740" fmla="*/ 1372743 w 2019300"/>
                <a:gd name="connsiteY740" fmla="*/ 306229 h 2305050"/>
                <a:gd name="connsiteX741" fmla="*/ 1370933 w 2019300"/>
                <a:gd name="connsiteY741" fmla="*/ 322802 h 2305050"/>
                <a:gd name="connsiteX742" fmla="*/ 1377315 w 2019300"/>
                <a:gd name="connsiteY742" fmla="*/ 324898 h 2305050"/>
                <a:gd name="connsiteX743" fmla="*/ 1380839 w 2019300"/>
                <a:gd name="connsiteY743" fmla="*/ 330041 h 2305050"/>
                <a:gd name="connsiteX744" fmla="*/ 1395984 w 2019300"/>
                <a:gd name="connsiteY744" fmla="*/ 328803 h 2305050"/>
                <a:gd name="connsiteX745" fmla="*/ 1414367 w 2019300"/>
                <a:gd name="connsiteY745" fmla="*/ 335661 h 2305050"/>
                <a:gd name="connsiteX746" fmla="*/ 1421035 w 2019300"/>
                <a:gd name="connsiteY746" fmla="*/ 345948 h 2305050"/>
                <a:gd name="connsiteX747" fmla="*/ 1429703 w 2019300"/>
                <a:gd name="connsiteY747" fmla="*/ 347567 h 2305050"/>
                <a:gd name="connsiteX748" fmla="*/ 1437894 w 2019300"/>
                <a:gd name="connsiteY748" fmla="*/ 353377 h 2305050"/>
                <a:gd name="connsiteX749" fmla="*/ 1435513 w 2019300"/>
                <a:gd name="connsiteY749" fmla="*/ 359283 h 2305050"/>
                <a:gd name="connsiteX750" fmla="*/ 1449419 w 2019300"/>
                <a:gd name="connsiteY750" fmla="*/ 357759 h 2305050"/>
                <a:gd name="connsiteX751" fmla="*/ 1445895 w 2019300"/>
                <a:gd name="connsiteY751" fmla="*/ 362902 h 2305050"/>
                <a:gd name="connsiteX752" fmla="*/ 1450467 w 2019300"/>
                <a:gd name="connsiteY752" fmla="*/ 371380 h 2305050"/>
                <a:gd name="connsiteX753" fmla="*/ 1482376 w 2019300"/>
                <a:gd name="connsiteY753" fmla="*/ 349663 h 2305050"/>
                <a:gd name="connsiteX754" fmla="*/ 1475232 w 2019300"/>
                <a:gd name="connsiteY754" fmla="*/ 362236 h 2305050"/>
                <a:gd name="connsiteX755" fmla="*/ 1475232 w 2019300"/>
                <a:gd name="connsiteY755" fmla="*/ 370523 h 2305050"/>
                <a:gd name="connsiteX756" fmla="*/ 1460087 w 2019300"/>
                <a:gd name="connsiteY756" fmla="*/ 375475 h 2305050"/>
                <a:gd name="connsiteX757" fmla="*/ 1454849 w 2019300"/>
                <a:gd name="connsiteY757" fmla="*/ 380143 h 2305050"/>
                <a:gd name="connsiteX758" fmla="*/ 1457611 w 2019300"/>
                <a:gd name="connsiteY758" fmla="*/ 382619 h 2305050"/>
                <a:gd name="connsiteX759" fmla="*/ 1461707 w 2019300"/>
                <a:gd name="connsiteY759" fmla="*/ 381191 h 2305050"/>
                <a:gd name="connsiteX760" fmla="*/ 1464659 w 2019300"/>
                <a:gd name="connsiteY760" fmla="*/ 385572 h 2305050"/>
                <a:gd name="connsiteX761" fmla="*/ 1473232 w 2019300"/>
                <a:gd name="connsiteY761" fmla="*/ 390239 h 2305050"/>
                <a:gd name="connsiteX762" fmla="*/ 1479423 w 2019300"/>
                <a:gd name="connsiteY762" fmla="*/ 399955 h 2305050"/>
                <a:gd name="connsiteX763" fmla="*/ 1479423 w 2019300"/>
                <a:gd name="connsiteY763" fmla="*/ 409003 h 2305050"/>
                <a:gd name="connsiteX764" fmla="*/ 1492568 w 2019300"/>
                <a:gd name="connsiteY764" fmla="*/ 422624 h 2305050"/>
                <a:gd name="connsiteX765" fmla="*/ 1506950 w 2019300"/>
                <a:gd name="connsiteY765" fmla="*/ 428434 h 2305050"/>
                <a:gd name="connsiteX766" fmla="*/ 1513999 w 2019300"/>
                <a:gd name="connsiteY766" fmla="*/ 426244 h 2305050"/>
                <a:gd name="connsiteX767" fmla="*/ 1508379 w 2019300"/>
                <a:gd name="connsiteY767" fmla="*/ 438150 h 2305050"/>
                <a:gd name="connsiteX768" fmla="*/ 1511141 w 2019300"/>
                <a:gd name="connsiteY768" fmla="*/ 442627 h 2305050"/>
                <a:gd name="connsiteX769" fmla="*/ 1509617 w 2019300"/>
                <a:gd name="connsiteY769" fmla="*/ 445675 h 2305050"/>
                <a:gd name="connsiteX770" fmla="*/ 1514951 w 2019300"/>
                <a:gd name="connsiteY770" fmla="*/ 449866 h 2305050"/>
                <a:gd name="connsiteX771" fmla="*/ 1520190 w 2019300"/>
                <a:gd name="connsiteY771" fmla="*/ 442912 h 2305050"/>
                <a:gd name="connsiteX772" fmla="*/ 1526286 w 2019300"/>
                <a:gd name="connsiteY772" fmla="*/ 442817 h 2305050"/>
                <a:gd name="connsiteX773" fmla="*/ 1540193 w 2019300"/>
                <a:gd name="connsiteY773" fmla="*/ 431864 h 2305050"/>
                <a:gd name="connsiteX774" fmla="*/ 1535716 w 2019300"/>
                <a:gd name="connsiteY774" fmla="*/ 418148 h 2305050"/>
                <a:gd name="connsiteX775" fmla="*/ 1546193 w 2019300"/>
                <a:gd name="connsiteY775" fmla="*/ 408241 h 2305050"/>
                <a:gd name="connsiteX776" fmla="*/ 1547432 w 2019300"/>
                <a:gd name="connsiteY776" fmla="*/ 401860 h 2305050"/>
                <a:gd name="connsiteX777" fmla="*/ 1553718 w 2019300"/>
                <a:gd name="connsiteY777" fmla="*/ 393097 h 2305050"/>
                <a:gd name="connsiteX778" fmla="*/ 1559052 w 2019300"/>
                <a:gd name="connsiteY778" fmla="*/ 390144 h 2305050"/>
                <a:gd name="connsiteX779" fmla="*/ 1554956 w 2019300"/>
                <a:gd name="connsiteY779" fmla="*/ 384429 h 2305050"/>
                <a:gd name="connsiteX780" fmla="*/ 1554194 w 2019300"/>
                <a:gd name="connsiteY780" fmla="*/ 378142 h 2305050"/>
                <a:gd name="connsiteX781" fmla="*/ 1541145 w 2019300"/>
                <a:gd name="connsiteY781" fmla="*/ 370237 h 2305050"/>
                <a:gd name="connsiteX782" fmla="*/ 1549527 w 2019300"/>
                <a:gd name="connsiteY782" fmla="*/ 362141 h 2305050"/>
                <a:gd name="connsiteX783" fmla="*/ 1553337 w 2019300"/>
                <a:gd name="connsiteY783" fmla="*/ 351949 h 2305050"/>
                <a:gd name="connsiteX784" fmla="*/ 1542859 w 2019300"/>
                <a:gd name="connsiteY784" fmla="*/ 350234 h 2305050"/>
                <a:gd name="connsiteX785" fmla="*/ 1527620 w 2019300"/>
                <a:gd name="connsiteY785" fmla="*/ 339471 h 2305050"/>
                <a:gd name="connsiteX786" fmla="*/ 1528001 w 2019300"/>
                <a:gd name="connsiteY786" fmla="*/ 327279 h 2305050"/>
                <a:gd name="connsiteX787" fmla="*/ 1554861 w 2019300"/>
                <a:gd name="connsiteY787" fmla="*/ 327946 h 2305050"/>
                <a:gd name="connsiteX788" fmla="*/ 1574578 w 2019300"/>
                <a:gd name="connsiteY788" fmla="*/ 332041 h 2305050"/>
                <a:gd name="connsiteX789" fmla="*/ 1598771 w 2019300"/>
                <a:gd name="connsiteY789" fmla="*/ 329184 h 2305050"/>
                <a:gd name="connsiteX790" fmla="*/ 1627442 w 2019300"/>
                <a:gd name="connsiteY790" fmla="*/ 311563 h 2305050"/>
                <a:gd name="connsiteX791" fmla="*/ 1643634 w 2019300"/>
                <a:gd name="connsiteY791" fmla="*/ 296513 h 2305050"/>
                <a:gd name="connsiteX792" fmla="*/ 1650683 w 2019300"/>
                <a:gd name="connsiteY792" fmla="*/ 306800 h 2305050"/>
                <a:gd name="connsiteX793" fmla="*/ 1656588 w 2019300"/>
                <a:gd name="connsiteY793" fmla="*/ 326041 h 2305050"/>
                <a:gd name="connsiteX794" fmla="*/ 1653445 w 2019300"/>
                <a:gd name="connsiteY794" fmla="*/ 327755 h 2305050"/>
                <a:gd name="connsiteX795" fmla="*/ 1655636 w 2019300"/>
                <a:gd name="connsiteY795" fmla="*/ 333756 h 2305050"/>
                <a:gd name="connsiteX796" fmla="*/ 1661732 w 2019300"/>
                <a:gd name="connsiteY796" fmla="*/ 335090 h 2305050"/>
                <a:gd name="connsiteX797" fmla="*/ 1697831 w 2019300"/>
                <a:gd name="connsiteY797" fmla="*/ 330422 h 2305050"/>
                <a:gd name="connsiteX798" fmla="*/ 1728216 w 2019300"/>
                <a:gd name="connsiteY798" fmla="*/ 320231 h 2305050"/>
                <a:gd name="connsiteX799" fmla="*/ 1734407 w 2019300"/>
                <a:gd name="connsiteY799" fmla="*/ 333184 h 2305050"/>
                <a:gd name="connsiteX800" fmla="*/ 1735931 w 2019300"/>
                <a:gd name="connsiteY800" fmla="*/ 332423 h 2305050"/>
                <a:gd name="connsiteX801" fmla="*/ 1746790 w 2019300"/>
                <a:gd name="connsiteY801" fmla="*/ 349186 h 2305050"/>
                <a:gd name="connsiteX802" fmla="*/ 1744789 w 2019300"/>
                <a:gd name="connsiteY802" fmla="*/ 351568 h 2305050"/>
                <a:gd name="connsiteX803" fmla="*/ 1752695 w 2019300"/>
                <a:gd name="connsiteY803" fmla="*/ 366332 h 2305050"/>
                <a:gd name="connsiteX804" fmla="*/ 1756315 w 2019300"/>
                <a:gd name="connsiteY804" fmla="*/ 388715 h 2305050"/>
                <a:gd name="connsiteX805" fmla="*/ 1783651 w 2019300"/>
                <a:gd name="connsiteY805" fmla="*/ 384048 h 2305050"/>
                <a:gd name="connsiteX806" fmla="*/ 1814893 w 2019300"/>
                <a:gd name="connsiteY806" fmla="*/ 397288 h 2305050"/>
                <a:gd name="connsiteX807" fmla="*/ 1837563 w 2019300"/>
                <a:gd name="connsiteY807" fmla="*/ 391192 h 2305050"/>
                <a:gd name="connsiteX808" fmla="*/ 1840801 w 2019300"/>
                <a:gd name="connsiteY808" fmla="*/ 396240 h 2305050"/>
                <a:gd name="connsiteX809" fmla="*/ 1900333 w 2019300"/>
                <a:gd name="connsiteY809" fmla="*/ 403289 h 2305050"/>
                <a:gd name="connsiteX810" fmla="*/ 1940528 w 2019300"/>
                <a:gd name="connsiteY810" fmla="*/ 411099 h 2305050"/>
                <a:gd name="connsiteX811" fmla="*/ 1941671 w 2019300"/>
                <a:gd name="connsiteY811" fmla="*/ 414147 h 2305050"/>
                <a:gd name="connsiteX812" fmla="*/ 1947767 w 2019300"/>
                <a:gd name="connsiteY812" fmla="*/ 412433 h 2305050"/>
                <a:gd name="connsiteX813" fmla="*/ 1949863 w 2019300"/>
                <a:gd name="connsiteY813" fmla="*/ 418909 h 2305050"/>
                <a:gd name="connsiteX814" fmla="*/ 1979771 w 2019300"/>
                <a:gd name="connsiteY814" fmla="*/ 410623 h 2305050"/>
                <a:gd name="connsiteX815" fmla="*/ 1980724 w 2019300"/>
                <a:gd name="connsiteY815" fmla="*/ 412718 h 2305050"/>
                <a:gd name="connsiteX816" fmla="*/ 2004155 w 2019300"/>
                <a:gd name="connsiteY816" fmla="*/ 400145 h 2305050"/>
                <a:gd name="connsiteX817" fmla="*/ 2010156 w 2019300"/>
                <a:gd name="connsiteY817" fmla="*/ 401288 h 2305050"/>
                <a:gd name="connsiteX818" fmla="*/ 2012537 w 2019300"/>
                <a:gd name="connsiteY818" fmla="*/ 410337 h 2305050"/>
                <a:gd name="connsiteX819" fmla="*/ 1987487 w 2019300"/>
                <a:gd name="connsiteY819" fmla="*/ 422148 h 2305050"/>
                <a:gd name="connsiteX820" fmla="*/ 1991201 w 2019300"/>
                <a:gd name="connsiteY820" fmla="*/ 431768 h 2305050"/>
                <a:gd name="connsiteX821" fmla="*/ 1987487 w 2019300"/>
                <a:gd name="connsiteY821" fmla="*/ 433102 h 2305050"/>
                <a:gd name="connsiteX822" fmla="*/ 1988915 w 2019300"/>
                <a:gd name="connsiteY822" fmla="*/ 436245 h 2305050"/>
                <a:gd name="connsiteX823" fmla="*/ 1977580 w 2019300"/>
                <a:gd name="connsiteY823" fmla="*/ 444151 h 2305050"/>
                <a:gd name="connsiteX824" fmla="*/ 1979105 w 2019300"/>
                <a:gd name="connsiteY824" fmla="*/ 456343 h 2305050"/>
                <a:gd name="connsiteX825" fmla="*/ 1995011 w 2019300"/>
                <a:gd name="connsiteY825" fmla="*/ 463867 h 2305050"/>
                <a:gd name="connsiteX826" fmla="*/ 2006822 w 2019300"/>
                <a:gd name="connsiteY826" fmla="*/ 484156 h 2305050"/>
                <a:gd name="connsiteX827" fmla="*/ 1979390 w 2019300"/>
                <a:gd name="connsiteY827" fmla="*/ 515683 h 2305050"/>
                <a:gd name="connsiteX828" fmla="*/ 1979295 w 2019300"/>
                <a:gd name="connsiteY828" fmla="*/ 525399 h 2305050"/>
                <a:gd name="connsiteX829" fmla="*/ 1962150 w 2019300"/>
                <a:gd name="connsiteY829" fmla="*/ 539972 h 2305050"/>
                <a:gd name="connsiteX830" fmla="*/ 1961388 w 2019300"/>
                <a:gd name="connsiteY830" fmla="*/ 544354 h 2305050"/>
                <a:gd name="connsiteX831" fmla="*/ 1966817 w 2019300"/>
                <a:gd name="connsiteY831" fmla="*/ 547211 h 2305050"/>
                <a:gd name="connsiteX832" fmla="*/ 1953482 w 2019300"/>
                <a:gd name="connsiteY832" fmla="*/ 546735 h 2305050"/>
                <a:gd name="connsiteX833" fmla="*/ 1949291 w 2019300"/>
                <a:gd name="connsiteY833" fmla="*/ 554641 h 2305050"/>
                <a:gd name="connsiteX834" fmla="*/ 1937480 w 2019300"/>
                <a:gd name="connsiteY834" fmla="*/ 554355 h 2305050"/>
                <a:gd name="connsiteX835" fmla="*/ 1933384 w 2019300"/>
                <a:gd name="connsiteY835" fmla="*/ 555593 h 2305050"/>
                <a:gd name="connsiteX836" fmla="*/ 1932051 w 2019300"/>
                <a:gd name="connsiteY836" fmla="*/ 559403 h 2305050"/>
                <a:gd name="connsiteX837" fmla="*/ 1917954 w 2019300"/>
                <a:gd name="connsiteY837" fmla="*/ 555308 h 2305050"/>
                <a:gd name="connsiteX838" fmla="*/ 1916621 w 2019300"/>
                <a:gd name="connsiteY838" fmla="*/ 563690 h 2305050"/>
                <a:gd name="connsiteX839" fmla="*/ 1915478 w 2019300"/>
                <a:gd name="connsiteY839" fmla="*/ 554450 h 2305050"/>
                <a:gd name="connsiteX840" fmla="*/ 1887093 w 2019300"/>
                <a:gd name="connsiteY840" fmla="*/ 558546 h 2305050"/>
                <a:gd name="connsiteX841" fmla="*/ 1872520 w 2019300"/>
                <a:gd name="connsiteY841" fmla="*/ 566166 h 2305050"/>
                <a:gd name="connsiteX842" fmla="*/ 1873472 w 2019300"/>
                <a:gd name="connsiteY842" fmla="*/ 576072 h 2305050"/>
                <a:gd name="connsiteX843" fmla="*/ 1870710 w 2019300"/>
                <a:gd name="connsiteY843" fmla="*/ 576453 h 2305050"/>
                <a:gd name="connsiteX844" fmla="*/ 1866043 w 2019300"/>
                <a:gd name="connsiteY844" fmla="*/ 593979 h 2305050"/>
                <a:gd name="connsiteX845" fmla="*/ 1845850 w 2019300"/>
                <a:gd name="connsiteY845" fmla="*/ 601218 h 2305050"/>
                <a:gd name="connsiteX846" fmla="*/ 1828324 w 2019300"/>
                <a:gd name="connsiteY846" fmla="*/ 614553 h 2305050"/>
                <a:gd name="connsiteX847" fmla="*/ 1824418 w 2019300"/>
                <a:gd name="connsiteY847" fmla="*/ 610172 h 2305050"/>
                <a:gd name="connsiteX848" fmla="*/ 1815560 w 2019300"/>
                <a:gd name="connsiteY848" fmla="*/ 618458 h 2305050"/>
                <a:gd name="connsiteX849" fmla="*/ 1778222 w 2019300"/>
                <a:gd name="connsiteY849" fmla="*/ 635794 h 2305050"/>
                <a:gd name="connsiteX850" fmla="*/ 1756220 w 2019300"/>
                <a:gd name="connsiteY850" fmla="*/ 638937 h 2305050"/>
                <a:gd name="connsiteX851" fmla="*/ 1754029 w 2019300"/>
                <a:gd name="connsiteY851" fmla="*/ 640461 h 2305050"/>
                <a:gd name="connsiteX852" fmla="*/ 1754981 w 2019300"/>
                <a:gd name="connsiteY852" fmla="*/ 651796 h 2305050"/>
                <a:gd name="connsiteX853" fmla="*/ 1742884 w 2019300"/>
                <a:gd name="connsiteY853" fmla="*/ 651986 h 2305050"/>
                <a:gd name="connsiteX854" fmla="*/ 1742408 w 2019300"/>
                <a:gd name="connsiteY854" fmla="*/ 645414 h 2305050"/>
                <a:gd name="connsiteX855" fmla="*/ 1739932 w 2019300"/>
                <a:gd name="connsiteY855" fmla="*/ 646367 h 2305050"/>
                <a:gd name="connsiteX856" fmla="*/ 1722025 w 2019300"/>
                <a:gd name="connsiteY856" fmla="*/ 659701 h 2305050"/>
                <a:gd name="connsiteX857" fmla="*/ 1722501 w 2019300"/>
                <a:gd name="connsiteY857" fmla="*/ 661892 h 2305050"/>
                <a:gd name="connsiteX858" fmla="*/ 1715548 w 2019300"/>
                <a:gd name="connsiteY858" fmla="*/ 664083 h 2305050"/>
                <a:gd name="connsiteX859" fmla="*/ 1720215 w 2019300"/>
                <a:gd name="connsiteY859" fmla="*/ 676656 h 2305050"/>
                <a:gd name="connsiteX860" fmla="*/ 1697736 w 2019300"/>
                <a:gd name="connsiteY860" fmla="*/ 685991 h 2305050"/>
                <a:gd name="connsiteX861" fmla="*/ 1688783 w 2019300"/>
                <a:gd name="connsiteY861" fmla="*/ 692372 h 2305050"/>
                <a:gd name="connsiteX862" fmla="*/ 1684115 w 2019300"/>
                <a:gd name="connsiteY862" fmla="*/ 690182 h 2305050"/>
                <a:gd name="connsiteX863" fmla="*/ 1683068 w 2019300"/>
                <a:gd name="connsiteY863" fmla="*/ 684657 h 2305050"/>
                <a:gd name="connsiteX864" fmla="*/ 1672209 w 2019300"/>
                <a:gd name="connsiteY864" fmla="*/ 686848 h 2305050"/>
                <a:gd name="connsiteX865" fmla="*/ 1646492 w 2019300"/>
                <a:gd name="connsiteY865" fmla="*/ 686467 h 2305050"/>
                <a:gd name="connsiteX866" fmla="*/ 1641729 w 2019300"/>
                <a:gd name="connsiteY866" fmla="*/ 706088 h 2305050"/>
                <a:gd name="connsiteX867" fmla="*/ 1643729 w 2019300"/>
                <a:gd name="connsiteY867" fmla="*/ 714566 h 2305050"/>
                <a:gd name="connsiteX868" fmla="*/ 1649063 w 2019300"/>
                <a:gd name="connsiteY868" fmla="*/ 716661 h 2305050"/>
                <a:gd name="connsiteX869" fmla="*/ 1655636 w 2019300"/>
                <a:gd name="connsiteY869" fmla="*/ 729234 h 2305050"/>
                <a:gd name="connsiteX870" fmla="*/ 1648397 w 2019300"/>
                <a:gd name="connsiteY870" fmla="*/ 732853 h 2305050"/>
                <a:gd name="connsiteX871" fmla="*/ 1649921 w 2019300"/>
                <a:gd name="connsiteY871" fmla="*/ 750380 h 2305050"/>
                <a:gd name="connsiteX872" fmla="*/ 1645253 w 2019300"/>
                <a:gd name="connsiteY872" fmla="*/ 753618 h 2305050"/>
                <a:gd name="connsiteX873" fmla="*/ 1654778 w 2019300"/>
                <a:gd name="connsiteY873" fmla="*/ 766477 h 2305050"/>
                <a:gd name="connsiteX874" fmla="*/ 1662779 w 2019300"/>
                <a:gd name="connsiteY874" fmla="*/ 762476 h 2305050"/>
                <a:gd name="connsiteX875" fmla="*/ 1667923 w 2019300"/>
                <a:gd name="connsiteY875" fmla="*/ 776002 h 2305050"/>
                <a:gd name="connsiteX876" fmla="*/ 1662493 w 2019300"/>
                <a:gd name="connsiteY876" fmla="*/ 778859 h 2305050"/>
                <a:gd name="connsiteX877" fmla="*/ 1662589 w 2019300"/>
                <a:gd name="connsiteY877" fmla="*/ 783908 h 2305050"/>
                <a:gd name="connsiteX878" fmla="*/ 1667637 w 2019300"/>
                <a:gd name="connsiteY878" fmla="*/ 792766 h 2305050"/>
                <a:gd name="connsiteX879" fmla="*/ 1674114 w 2019300"/>
                <a:gd name="connsiteY879" fmla="*/ 792194 h 2305050"/>
                <a:gd name="connsiteX880" fmla="*/ 1682210 w 2019300"/>
                <a:gd name="connsiteY880" fmla="*/ 800957 h 2305050"/>
                <a:gd name="connsiteX881" fmla="*/ 1683449 w 2019300"/>
                <a:gd name="connsiteY881" fmla="*/ 799719 h 2305050"/>
                <a:gd name="connsiteX882" fmla="*/ 1691640 w 2019300"/>
                <a:gd name="connsiteY882" fmla="*/ 805529 h 2305050"/>
                <a:gd name="connsiteX883" fmla="*/ 1692402 w 2019300"/>
                <a:gd name="connsiteY883" fmla="*/ 802481 h 2305050"/>
                <a:gd name="connsiteX884" fmla="*/ 1702499 w 2019300"/>
                <a:gd name="connsiteY884" fmla="*/ 801910 h 2305050"/>
                <a:gd name="connsiteX885" fmla="*/ 1702689 w 2019300"/>
                <a:gd name="connsiteY885" fmla="*/ 804958 h 2305050"/>
                <a:gd name="connsiteX886" fmla="*/ 1712595 w 2019300"/>
                <a:gd name="connsiteY886" fmla="*/ 804958 h 2305050"/>
                <a:gd name="connsiteX887" fmla="*/ 1713167 w 2019300"/>
                <a:gd name="connsiteY887" fmla="*/ 808577 h 2305050"/>
                <a:gd name="connsiteX888" fmla="*/ 1727740 w 2019300"/>
                <a:gd name="connsiteY888" fmla="*/ 808482 h 2305050"/>
                <a:gd name="connsiteX889" fmla="*/ 1743170 w 2019300"/>
                <a:gd name="connsiteY889" fmla="*/ 805910 h 2305050"/>
                <a:gd name="connsiteX890" fmla="*/ 1754505 w 2019300"/>
                <a:gd name="connsiteY890" fmla="*/ 800767 h 2305050"/>
                <a:gd name="connsiteX891" fmla="*/ 1756696 w 2019300"/>
                <a:gd name="connsiteY891" fmla="*/ 805529 h 2305050"/>
                <a:gd name="connsiteX892" fmla="*/ 1735741 w 2019300"/>
                <a:gd name="connsiteY892" fmla="*/ 826770 h 2305050"/>
                <a:gd name="connsiteX893" fmla="*/ 1739551 w 2019300"/>
                <a:gd name="connsiteY893" fmla="*/ 832866 h 2305050"/>
                <a:gd name="connsiteX894" fmla="*/ 1732597 w 2019300"/>
                <a:gd name="connsiteY894" fmla="*/ 836390 h 2305050"/>
                <a:gd name="connsiteX895" fmla="*/ 1729073 w 2019300"/>
                <a:gd name="connsiteY895" fmla="*/ 847344 h 2305050"/>
                <a:gd name="connsiteX896" fmla="*/ 1726216 w 2019300"/>
                <a:gd name="connsiteY896" fmla="*/ 846487 h 2305050"/>
                <a:gd name="connsiteX897" fmla="*/ 1721549 w 2019300"/>
                <a:gd name="connsiteY897" fmla="*/ 857917 h 2305050"/>
                <a:gd name="connsiteX898" fmla="*/ 1714405 w 2019300"/>
                <a:gd name="connsiteY898" fmla="*/ 854678 h 2305050"/>
                <a:gd name="connsiteX899" fmla="*/ 1702784 w 2019300"/>
                <a:gd name="connsiteY899" fmla="*/ 882015 h 2305050"/>
                <a:gd name="connsiteX900" fmla="*/ 1699260 w 2019300"/>
                <a:gd name="connsiteY900" fmla="*/ 881158 h 2305050"/>
                <a:gd name="connsiteX901" fmla="*/ 1698689 w 2019300"/>
                <a:gd name="connsiteY901" fmla="*/ 896684 h 2305050"/>
                <a:gd name="connsiteX902" fmla="*/ 1703451 w 2019300"/>
                <a:gd name="connsiteY902" fmla="*/ 907542 h 2305050"/>
                <a:gd name="connsiteX903" fmla="*/ 1704689 w 2019300"/>
                <a:gd name="connsiteY903" fmla="*/ 928497 h 2305050"/>
                <a:gd name="connsiteX904" fmla="*/ 1714024 w 2019300"/>
                <a:gd name="connsiteY904" fmla="*/ 929735 h 2305050"/>
                <a:gd name="connsiteX905" fmla="*/ 1710023 w 2019300"/>
                <a:gd name="connsiteY905" fmla="*/ 942118 h 2305050"/>
                <a:gd name="connsiteX906" fmla="*/ 1703546 w 2019300"/>
                <a:gd name="connsiteY906" fmla="*/ 952214 h 2305050"/>
                <a:gd name="connsiteX907" fmla="*/ 1695831 w 2019300"/>
                <a:gd name="connsiteY907" fmla="*/ 949547 h 2305050"/>
                <a:gd name="connsiteX908" fmla="*/ 1687259 w 2019300"/>
                <a:gd name="connsiteY908" fmla="*/ 957167 h 2305050"/>
                <a:gd name="connsiteX909" fmla="*/ 1681734 w 2019300"/>
                <a:gd name="connsiteY909" fmla="*/ 967740 h 2305050"/>
                <a:gd name="connsiteX910" fmla="*/ 1679448 w 2019300"/>
                <a:gd name="connsiteY910" fmla="*/ 986504 h 2305050"/>
                <a:gd name="connsiteX911" fmla="*/ 1687544 w 2019300"/>
                <a:gd name="connsiteY911" fmla="*/ 995172 h 2305050"/>
                <a:gd name="connsiteX912" fmla="*/ 1661160 w 2019300"/>
                <a:gd name="connsiteY912" fmla="*/ 1007555 h 2305050"/>
                <a:gd name="connsiteX913" fmla="*/ 1664780 w 2019300"/>
                <a:gd name="connsiteY913" fmla="*/ 1033177 h 2305050"/>
                <a:gd name="connsiteX914" fmla="*/ 1663065 w 2019300"/>
                <a:gd name="connsiteY914" fmla="*/ 1045464 h 2305050"/>
                <a:gd name="connsiteX915" fmla="*/ 1692497 w 2019300"/>
                <a:gd name="connsiteY915" fmla="*/ 1056989 h 2305050"/>
                <a:gd name="connsiteX916" fmla="*/ 1695450 w 2019300"/>
                <a:gd name="connsiteY916" fmla="*/ 1063561 h 2305050"/>
                <a:gd name="connsiteX917" fmla="*/ 1693545 w 2019300"/>
                <a:gd name="connsiteY917" fmla="*/ 1076706 h 2305050"/>
                <a:gd name="connsiteX918" fmla="*/ 1700403 w 2019300"/>
                <a:gd name="connsiteY918" fmla="*/ 1090517 h 2305050"/>
                <a:gd name="connsiteX919" fmla="*/ 1700498 w 2019300"/>
                <a:gd name="connsiteY919" fmla="*/ 1100042 h 2305050"/>
                <a:gd name="connsiteX920" fmla="*/ 1696688 w 2019300"/>
                <a:gd name="connsiteY920" fmla="*/ 1109853 h 2305050"/>
                <a:gd name="connsiteX921" fmla="*/ 1692307 w 2019300"/>
                <a:gd name="connsiteY921" fmla="*/ 1113758 h 2305050"/>
                <a:gd name="connsiteX922" fmla="*/ 1686878 w 2019300"/>
                <a:gd name="connsiteY922" fmla="*/ 1105757 h 2305050"/>
                <a:gd name="connsiteX923" fmla="*/ 1672685 w 2019300"/>
                <a:gd name="connsiteY923" fmla="*/ 1119092 h 2305050"/>
                <a:gd name="connsiteX924" fmla="*/ 1668399 w 2019300"/>
                <a:gd name="connsiteY924" fmla="*/ 1112710 h 2305050"/>
                <a:gd name="connsiteX925" fmla="*/ 1655159 w 2019300"/>
                <a:gd name="connsiteY925" fmla="*/ 1103948 h 2305050"/>
                <a:gd name="connsiteX926" fmla="*/ 1651064 w 2019300"/>
                <a:gd name="connsiteY926" fmla="*/ 1093565 h 2305050"/>
                <a:gd name="connsiteX927" fmla="*/ 1657445 w 2019300"/>
                <a:gd name="connsiteY927" fmla="*/ 1070801 h 2305050"/>
                <a:gd name="connsiteX928" fmla="*/ 1657159 w 2019300"/>
                <a:gd name="connsiteY928" fmla="*/ 1055751 h 2305050"/>
                <a:gd name="connsiteX929" fmla="*/ 1661351 w 2019300"/>
                <a:gd name="connsiteY929" fmla="*/ 1047559 h 2305050"/>
                <a:gd name="connsiteX930" fmla="*/ 1656017 w 2019300"/>
                <a:gd name="connsiteY930" fmla="*/ 1048322 h 2305050"/>
                <a:gd name="connsiteX931" fmla="*/ 1653064 w 2019300"/>
                <a:gd name="connsiteY931" fmla="*/ 1045845 h 2305050"/>
                <a:gd name="connsiteX932" fmla="*/ 1651826 w 2019300"/>
                <a:gd name="connsiteY932" fmla="*/ 1017842 h 2305050"/>
                <a:gd name="connsiteX933" fmla="*/ 1642015 w 2019300"/>
                <a:gd name="connsiteY933" fmla="*/ 1039559 h 2305050"/>
                <a:gd name="connsiteX934" fmla="*/ 1631156 w 2019300"/>
                <a:gd name="connsiteY934" fmla="*/ 1044892 h 2305050"/>
                <a:gd name="connsiteX935" fmla="*/ 1609439 w 2019300"/>
                <a:gd name="connsiteY935" fmla="*/ 1046417 h 2305050"/>
                <a:gd name="connsiteX936" fmla="*/ 1598581 w 2019300"/>
                <a:gd name="connsiteY936" fmla="*/ 1042607 h 2305050"/>
                <a:gd name="connsiteX937" fmla="*/ 1586484 w 2019300"/>
                <a:gd name="connsiteY937" fmla="*/ 1048607 h 2305050"/>
                <a:gd name="connsiteX938" fmla="*/ 1578293 w 2019300"/>
                <a:gd name="connsiteY938" fmla="*/ 1048893 h 2305050"/>
                <a:gd name="connsiteX939" fmla="*/ 1577626 w 2019300"/>
                <a:gd name="connsiteY939" fmla="*/ 1054227 h 2305050"/>
                <a:gd name="connsiteX940" fmla="*/ 1549051 w 2019300"/>
                <a:gd name="connsiteY940" fmla="*/ 1055942 h 2305050"/>
                <a:gd name="connsiteX941" fmla="*/ 1546098 w 2019300"/>
                <a:gd name="connsiteY941" fmla="*/ 1064038 h 2305050"/>
                <a:gd name="connsiteX942" fmla="*/ 1540002 w 2019300"/>
                <a:gd name="connsiteY942" fmla="*/ 1069753 h 2305050"/>
                <a:gd name="connsiteX943" fmla="*/ 1536478 w 2019300"/>
                <a:gd name="connsiteY943" fmla="*/ 1067943 h 2305050"/>
                <a:gd name="connsiteX944" fmla="*/ 1531620 w 2019300"/>
                <a:gd name="connsiteY944" fmla="*/ 1074515 h 2305050"/>
                <a:gd name="connsiteX945" fmla="*/ 1534287 w 2019300"/>
                <a:gd name="connsiteY945" fmla="*/ 1081278 h 2305050"/>
                <a:gd name="connsiteX946" fmla="*/ 1531906 w 2019300"/>
                <a:gd name="connsiteY946" fmla="*/ 1084802 h 2305050"/>
                <a:gd name="connsiteX947" fmla="*/ 1532668 w 2019300"/>
                <a:gd name="connsiteY947" fmla="*/ 1094708 h 2305050"/>
                <a:gd name="connsiteX948" fmla="*/ 1530477 w 2019300"/>
                <a:gd name="connsiteY948" fmla="*/ 1095375 h 2305050"/>
                <a:gd name="connsiteX949" fmla="*/ 1525905 w 2019300"/>
                <a:gd name="connsiteY949" fmla="*/ 1109091 h 2305050"/>
                <a:gd name="connsiteX950" fmla="*/ 1531049 w 2019300"/>
                <a:gd name="connsiteY950" fmla="*/ 1116711 h 2305050"/>
                <a:gd name="connsiteX951" fmla="*/ 1532287 w 2019300"/>
                <a:gd name="connsiteY951" fmla="*/ 1125950 h 2305050"/>
                <a:gd name="connsiteX952" fmla="*/ 1523714 w 2019300"/>
                <a:gd name="connsiteY952" fmla="*/ 1131856 h 2305050"/>
                <a:gd name="connsiteX953" fmla="*/ 1502093 w 2019300"/>
                <a:gd name="connsiteY953" fmla="*/ 1138142 h 2305050"/>
                <a:gd name="connsiteX954" fmla="*/ 1498568 w 2019300"/>
                <a:gd name="connsiteY954" fmla="*/ 1144143 h 2305050"/>
                <a:gd name="connsiteX955" fmla="*/ 1487519 w 2019300"/>
                <a:gd name="connsiteY955" fmla="*/ 1153477 h 2305050"/>
                <a:gd name="connsiteX956" fmla="*/ 1474756 w 2019300"/>
                <a:gd name="connsiteY956" fmla="*/ 1180052 h 2305050"/>
                <a:gd name="connsiteX957" fmla="*/ 1469422 w 2019300"/>
                <a:gd name="connsiteY957" fmla="*/ 1203674 h 2305050"/>
                <a:gd name="connsiteX958" fmla="*/ 1454944 w 2019300"/>
                <a:gd name="connsiteY958" fmla="*/ 1224915 h 2305050"/>
                <a:gd name="connsiteX959" fmla="*/ 1452182 w 2019300"/>
                <a:gd name="connsiteY959" fmla="*/ 1246060 h 2305050"/>
                <a:gd name="connsiteX960" fmla="*/ 1439418 w 2019300"/>
                <a:gd name="connsiteY960" fmla="*/ 1258062 h 2305050"/>
                <a:gd name="connsiteX961" fmla="*/ 1443514 w 2019300"/>
                <a:gd name="connsiteY961" fmla="*/ 1264730 h 2305050"/>
                <a:gd name="connsiteX962" fmla="*/ 1443228 w 2019300"/>
                <a:gd name="connsiteY962" fmla="*/ 1271207 h 2305050"/>
                <a:gd name="connsiteX963" fmla="*/ 1451229 w 2019300"/>
                <a:gd name="connsiteY963" fmla="*/ 1296543 h 2305050"/>
                <a:gd name="connsiteX964" fmla="*/ 1469708 w 2019300"/>
                <a:gd name="connsiteY964" fmla="*/ 1316069 h 2305050"/>
                <a:gd name="connsiteX965" fmla="*/ 1467041 w 2019300"/>
                <a:gd name="connsiteY965" fmla="*/ 1317974 h 2305050"/>
                <a:gd name="connsiteX966" fmla="*/ 1467993 w 2019300"/>
                <a:gd name="connsiteY966" fmla="*/ 1333119 h 2305050"/>
                <a:gd name="connsiteX967" fmla="*/ 1465136 w 2019300"/>
                <a:gd name="connsiteY967" fmla="*/ 1347026 h 2305050"/>
                <a:gd name="connsiteX968" fmla="*/ 1452943 w 2019300"/>
                <a:gd name="connsiteY968" fmla="*/ 1377125 h 2305050"/>
                <a:gd name="connsiteX969" fmla="*/ 1453134 w 2019300"/>
                <a:gd name="connsiteY969" fmla="*/ 1398937 h 2305050"/>
                <a:gd name="connsiteX970" fmla="*/ 1450276 w 2019300"/>
                <a:gd name="connsiteY970" fmla="*/ 1409891 h 2305050"/>
                <a:gd name="connsiteX971" fmla="*/ 1451515 w 2019300"/>
                <a:gd name="connsiteY971" fmla="*/ 1418082 h 2305050"/>
                <a:gd name="connsiteX972" fmla="*/ 1455515 w 2019300"/>
                <a:gd name="connsiteY972" fmla="*/ 1422844 h 2305050"/>
                <a:gd name="connsiteX973" fmla="*/ 1453039 w 2019300"/>
                <a:gd name="connsiteY973" fmla="*/ 1436656 h 2305050"/>
                <a:gd name="connsiteX974" fmla="*/ 1455611 w 2019300"/>
                <a:gd name="connsiteY974" fmla="*/ 1445895 h 2305050"/>
                <a:gd name="connsiteX975" fmla="*/ 1452277 w 2019300"/>
                <a:gd name="connsiteY975" fmla="*/ 1454086 h 2305050"/>
                <a:gd name="connsiteX976" fmla="*/ 1452372 w 2019300"/>
                <a:gd name="connsiteY976" fmla="*/ 1462373 h 2305050"/>
                <a:gd name="connsiteX977" fmla="*/ 1450372 w 2019300"/>
                <a:gd name="connsiteY977" fmla="*/ 1465898 h 2305050"/>
                <a:gd name="connsiteX978" fmla="*/ 1446276 w 2019300"/>
                <a:gd name="connsiteY978" fmla="*/ 1463421 h 2305050"/>
                <a:gd name="connsiteX979" fmla="*/ 1425512 w 2019300"/>
                <a:gd name="connsiteY979" fmla="*/ 1461040 h 2305050"/>
                <a:gd name="connsiteX980" fmla="*/ 1418082 w 2019300"/>
                <a:gd name="connsiteY980" fmla="*/ 1465993 h 2305050"/>
                <a:gd name="connsiteX981" fmla="*/ 1422178 w 2019300"/>
                <a:gd name="connsiteY981" fmla="*/ 1468279 h 2305050"/>
                <a:gd name="connsiteX982" fmla="*/ 1419416 w 2019300"/>
                <a:gd name="connsiteY982" fmla="*/ 1488281 h 2305050"/>
                <a:gd name="connsiteX983" fmla="*/ 1411891 w 2019300"/>
                <a:gd name="connsiteY983" fmla="*/ 1489710 h 2305050"/>
                <a:gd name="connsiteX984" fmla="*/ 1382363 w 2019300"/>
                <a:gd name="connsiteY984" fmla="*/ 1505045 h 2305050"/>
                <a:gd name="connsiteX985" fmla="*/ 1384364 w 2019300"/>
                <a:gd name="connsiteY985" fmla="*/ 1509808 h 2305050"/>
                <a:gd name="connsiteX986" fmla="*/ 1397794 w 2019300"/>
                <a:gd name="connsiteY986" fmla="*/ 1510475 h 2305050"/>
                <a:gd name="connsiteX987" fmla="*/ 1412748 w 2019300"/>
                <a:gd name="connsiteY987" fmla="*/ 1516856 h 2305050"/>
                <a:gd name="connsiteX988" fmla="*/ 1412176 w 2019300"/>
                <a:gd name="connsiteY988" fmla="*/ 1520857 h 2305050"/>
                <a:gd name="connsiteX989" fmla="*/ 1396079 w 2019300"/>
                <a:gd name="connsiteY989" fmla="*/ 1518666 h 2305050"/>
                <a:gd name="connsiteX990" fmla="*/ 1388650 w 2019300"/>
                <a:gd name="connsiteY990" fmla="*/ 1526191 h 2305050"/>
                <a:gd name="connsiteX991" fmla="*/ 1393698 w 2019300"/>
                <a:gd name="connsiteY991" fmla="*/ 1544669 h 2305050"/>
                <a:gd name="connsiteX992" fmla="*/ 1382935 w 2019300"/>
                <a:gd name="connsiteY992" fmla="*/ 1547241 h 2305050"/>
                <a:gd name="connsiteX993" fmla="*/ 1380458 w 2019300"/>
                <a:gd name="connsiteY993" fmla="*/ 1542955 h 2305050"/>
                <a:gd name="connsiteX994" fmla="*/ 1369981 w 2019300"/>
                <a:gd name="connsiteY994" fmla="*/ 1551337 h 2305050"/>
                <a:gd name="connsiteX995" fmla="*/ 1375696 w 2019300"/>
                <a:gd name="connsiteY995" fmla="*/ 1562195 h 2305050"/>
                <a:gd name="connsiteX996" fmla="*/ 1383411 w 2019300"/>
                <a:gd name="connsiteY996" fmla="*/ 1565815 h 2305050"/>
                <a:gd name="connsiteX997" fmla="*/ 1383411 w 2019300"/>
                <a:gd name="connsiteY997" fmla="*/ 1567529 h 2305050"/>
                <a:gd name="connsiteX998" fmla="*/ 1379125 w 2019300"/>
                <a:gd name="connsiteY998" fmla="*/ 1565624 h 2305050"/>
                <a:gd name="connsiteX999" fmla="*/ 1374362 w 2019300"/>
                <a:gd name="connsiteY999" fmla="*/ 1569720 h 2305050"/>
                <a:gd name="connsiteX1000" fmla="*/ 1381887 w 2019300"/>
                <a:gd name="connsiteY1000" fmla="*/ 1573911 h 2305050"/>
                <a:gd name="connsiteX1001" fmla="*/ 1384268 w 2019300"/>
                <a:gd name="connsiteY1001" fmla="*/ 1570482 h 2305050"/>
                <a:gd name="connsiteX1002" fmla="*/ 1384173 w 2019300"/>
                <a:gd name="connsiteY1002" fmla="*/ 1573054 h 2305050"/>
                <a:gd name="connsiteX1003" fmla="*/ 1390745 w 2019300"/>
                <a:gd name="connsiteY1003" fmla="*/ 1578388 h 2305050"/>
                <a:gd name="connsiteX1004" fmla="*/ 1396937 w 2019300"/>
                <a:gd name="connsiteY1004" fmla="*/ 1592580 h 2305050"/>
                <a:gd name="connsiteX1005" fmla="*/ 1383125 w 2019300"/>
                <a:gd name="connsiteY1005" fmla="*/ 1593342 h 2305050"/>
                <a:gd name="connsiteX1006" fmla="*/ 1382839 w 2019300"/>
                <a:gd name="connsiteY1006" fmla="*/ 1596961 h 2305050"/>
                <a:gd name="connsiteX1007" fmla="*/ 1385888 w 2019300"/>
                <a:gd name="connsiteY1007" fmla="*/ 1596961 h 2305050"/>
                <a:gd name="connsiteX1008" fmla="*/ 1384364 w 2019300"/>
                <a:gd name="connsiteY1008" fmla="*/ 1604201 h 2305050"/>
                <a:gd name="connsiteX1009" fmla="*/ 1375029 w 2019300"/>
                <a:gd name="connsiteY1009" fmla="*/ 1605439 h 2305050"/>
                <a:gd name="connsiteX1010" fmla="*/ 1373696 w 2019300"/>
                <a:gd name="connsiteY1010" fmla="*/ 1607630 h 2305050"/>
                <a:gd name="connsiteX1011" fmla="*/ 1371314 w 2019300"/>
                <a:gd name="connsiteY1011" fmla="*/ 1602867 h 2305050"/>
                <a:gd name="connsiteX1012" fmla="*/ 1368647 w 2019300"/>
                <a:gd name="connsiteY1012" fmla="*/ 1604296 h 2305050"/>
                <a:gd name="connsiteX1013" fmla="*/ 1370457 w 2019300"/>
                <a:gd name="connsiteY1013" fmla="*/ 1613344 h 2305050"/>
                <a:gd name="connsiteX1014" fmla="*/ 1374648 w 2019300"/>
                <a:gd name="connsiteY1014" fmla="*/ 1614297 h 2305050"/>
                <a:gd name="connsiteX1015" fmla="*/ 1369981 w 2019300"/>
                <a:gd name="connsiteY1015" fmla="*/ 1614297 h 2305050"/>
                <a:gd name="connsiteX1016" fmla="*/ 1366647 w 2019300"/>
                <a:gd name="connsiteY1016" fmla="*/ 1605725 h 2305050"/>
                <a:gd name="connsiteX1017" fmla="*/ 1343978 w 2019300"/>
                <a:gd name="connsiteY1017" fmla="*/ 1613059 h 2305050"/>
                <a:gd name="connsiteX1018" fmla="*/ 1342168 w 2019300"/>
                <a:gd name="connsiteY1018" fmla="*/ 1610677 h 2305050"/>
                <a:gd name="connsiteX1019" fmla="*/ 1342263 w 2019300"/>
                <a:gd name="connsiteY1019" fmla="*/ 1618488 h 2305050"/>
                <a:gd name="connsiteX1020" fmla="*/ 1336643 w 2019300"/>
                <a:gd name="connsiteY1020" fmla="*/ 1624298 h 2305050"/>
                <a:gd name="connsiteX1021" fmla="*/ 1327595 w 2019300"/>
                <a:gd name="connsiteY1021" fmla="*/ 1622584 h 2305050"/>
                <a:gd name="connsiteX1022" fmla="*/ 1321403 w 2019300"/>
                <a:gd name="connsiteY1022" fmla="*/ 1628108 h 2305050"/>
                <a:gd name="connsiteX1023" fmla="*/ 1314926 w 2019300"/>
                <a:gd name="connsiteY1023" fmla="*/ 1622203 h 2305050"/>
                <a:gd name="connsiteX1024" fmla="*/ 1312450 w 2019300"/>
                <a:gd name="connsiteY1024" fmla="*/ 1623917 h 2305050"/>
                <a:gd name="connsiteX1025" fmla="*/ 1303687 w 2019300"/>
                <a:gd name="connsiteY1025" fmla="*/ 1619155 h 2305050"/>
                <a:gd name="connsiteX1026" fmla="*/ 1295972 w 2019300"/>
                <a:gd name="connsiteY1026" fmla="*/ 1619250 h 2305050"/>
                <a:gd name="connsiteX1027" fmla="*/ 1283970 w 2019300"/>
                <a:gd name="connsiteY1027" fmla="*/ 1624012 h 2305050"/>
                <a:gd name="connsiteX1028" fmla="*/ 1280446 w 2019300"/>
                <a:gd name="connsiteY1028" fmla="*/ 1615631 h 2305050"/>
                <a:gd name="connsiteX1029" fmla="*/ 1266063 w 2019300"/>
                <a:gd name="connsiteY1029" fmla="*/ 1609725 h 2305050"/>
                <a:gd name="connsiteX1030" fmla="*/ 1264634 w 2019300"/>
                <a:gd name="connsiteY1030" fmla="*/ 1604296 h 2305050"/>
                <a:gd name="connsiteX1031" fmla="*/ 1255014 w 2019300"/>
                <a:gd name="connsiteY1031" fmla="*/ 1593342 h 2305050"/>
                <a:gd name="connsiteX1032" fmla="*/ 1240441 w 2019300"/>
                <a:gd name="connsiteY1032" fmla="*/ 1587056 h 2305050"/>
                <a:gd name="connsiteX1033" fmla="*/ 1197102 w 2019300"/>
                <a:gd name="connsiteY1033" fmla="*/ 1614868 h 2305050"/>
                <a:gd name="connsiteX1034" fmla="*/ 1203865 w 2019300"/>
                <a:gd name="connsiteY1034" fmla="*/ 1622012 h 2305050"/>
                <a:gd name="connsiteX1035" fmla="*/ 1196721 w 2019300"/>
                <a:gd name="connsiteY1035" fmla="*/ 1626584 h 2305050"/>
                <a:gd name="connsiteX1036" fmla="*/ 1185863 w 2019300"/>
                <a:gd name="connsiteY1036" fmla="*/ 1624203 h 2305050"/>
                <a:gd name="connsiteX1037" fmla="*/ 1185958 w 2019300"/>
                <a:gd name="connsiteY1037" fmla="*/ 1618678 h 2305050"/>
                <a:gd name="connsiteX1038" fmla="*/ 1182053 w 2019300"/>
                <a:gd name="connsiteY1038" fmla="*/ 1618678 h 2305050"/>
                <a:gd name="connsiteX1039" fmla="*/ 1179862 w 2019300"/>
                <a:gd name="connsiteY1039" fmla="*/ 1627727 h 2305050"/>
                <a:gd name="connsiteX1040" fmla="*/ 1176814 w 2019300"/>
                <a:gd name="connsiteY1040" fmla="*/ 1626489 h 2305050"/>
                <a:gd name="connsiteX1041" fmla="*/ 1175957 w 2019300"/>
                <a:gd name="connsiteY1041" fmla="*/ 1619536 h 2305050"/>
                <a:gd name="connsiteX1042" fmla="*/ 1166527 w 2019300"/>
                <a:gd name="connsiteY1042" fmla="*/ 1622108 h 2305050"/>
                <a:gd name="connsiteX1043" fmla="*/ 1173194 w 2019300"/>
                <a:gd name="connsiteY1043" fmla="*/ 1623251 h 2305050"/>
                <a:gd name="connsiteX1044" fmla="*/ 1173194 w 2019300"/>
                <a:gd name="connsiteY1044" fmla="*/ 1632014 h 2305050"/>
                <a:gd name="connsiteX1045" fmla="*/ 1181957 w 2019300"/>
                <a:gd name="connsiteY1045" fmla="*/ 1647253 h 2305050"/>
                <a:gd name="connsiteX1046" fmla="*/ 1175766 w 2019300"/>
                <a:gd name="connsiteY1046" fmla="*/ 1651444 h 2305050"/>
                <a:gd name="connsiteX1047" fmla="*/ 1175004 w 2019300"/>
                <a:gd name="connsiteY1047" fmla="*/ 1656398 h 2305050"/>
                <a:gd name="connsiteX1048" fmla="*/ 1167575 w 2019300"/>
                <a:gd name="connsiteY1048" fmla="*/ 1654874 h 2305050"/>
                <a:gd name="connsiteX1049" fmla="*/ 1158145 w 2019300"/>
                <a:gd name="connsiteY1049" fmla="*/ 1639443 h 2305050"/>
                <a:gd name="connsiteX1050" fmla="*/ 1145953 w 2019300"/>
                <a:gd name="connsiteY1050" fmla="*/ 1635061 h 2305050"/>
                <a:gd name="connsiteX1051" fmla="*/ 1144048 w 2019300"/>
                <a:gd name="connsiteY1051" fmla="*/ 1631633 h 2305050"/>
                <a:gd name="connsiteX1052" fmla="*/ 1134142 w 2019300"/>
                <a:gd name="connsiteY1052" fmla="*/ 1637633 h 2305050"/>
                <a:gd name="connsiteX1053" fmla="*/ 1129570 w 2019300"/>
                <a:gd name="connsiteY1053" fmla="*/ 1643729 h 2305050"/>
                <a:gd name="connsiteX1054" fmla="*/ 1125855 w 2019300"/>
                <a:gd name="connsiteY1054" fmla="*/ 1655159 h 2305050"/>
                <a:gd name="connsiteX1055" fmla="*/ 1118426 w 2019300"/>
                <a:gd name="connsiteY1055" fmla="*/ 1661065 h 2305050"/>
                <a:gd name="connsiteX1056" fmla="*/ 1118807 w 2019300"/>
                <a:gd name="connsiteY1056" fmla="*/ 1670018 h 2305050"/>
                <a:gd name="connsiteX1057" fmla="*/ 1109472 w 2019300"/>
                <a:gd name="connsiteY1057" fmla="*/ 1674019 h 2305050"/>
                <a:gd name="connsiteX1058" fmla="*/ 1083659 w 2019300"/>
                <a:gd name="connsiteY1058" fmla="*/ 1672018 h 2305050"/>
                <a:gd name="connsiteX1059" fmla="*/ 1078135 w 2019300"/>
                <a:gd name="connsiteY1059" fmla="*/ 1681067 h 2305050"/>
                <a:gd name="connsiteX1060" fmla="*/ 1067467 w 2019300"/>
                <a:gd name="connsiteY1060" fmla="*/ 1690973 h 2305050"/>
                <a:gd name="connsiteX1061" fmla="*/ 1065848 w 2019300"/>
                <a:gd name="connsiteY1061" fmla="*/ 1697355 h 2305050"/>
                <a:gd name="connsiteX1062" fmla="*/ 1050131 w 2019300"/>
                <a:gd name="connsiteY1062" fmla="*/ 1695450 h 2305050"/>
                <a:gd name="connsiteX1063" fmla="*/ 1040702 w 2019300"/>
                <a:gd name="connsiteY1063" fmla="*/ 1697926 h 2305050"/>
                <a:gd name="connsiteX1064" fmla="*/ 1026700 w 2019300"/>
                <a:gd name="connsiteY1064" fmla="*/ 1696879 h 2305050"/>
                <a:gd name="connsiteX1065" fmla="*/ 1015746 w 2019300"/>
                <a:gd name="connsiteY1065" fmla="*/ 1690402 h 2305050"/>
                <a:gd name="connsiteX1066" fmla="*/ 1017651 w 2019300"/>
                <a:gd name="connsiteY1066" fmla="*/ 1678400 h 2305050"/>
                <a:gd name="connsiteX1067" fmla="*/ 1025652 w 2019300"/>
                <a:gd name="connsiteY1067" fmla="*/ 1661351 h 2305050"/>
                <a:gd name="connsiteX1068" fmla="*/ 1011841 w 2019300"/>
                <a:gd name="connsiteY1068" fmla="*/ 1650492 h 2305050"/>
                <a:gd name="connsiteX1069" fmla="*/ 1008698 w 2019300"/>
                <a:gd name="connsiteY1069" fmla="*/ 1649635 h 2305050"/>
                <a:gd name="connsiteX1070" fmla="*/ 1017461 w 2019300"/>
                <a:gd name="connsiteY1070" fmla="*/ 1669733 h 2305050"/>
                <a:gd name="connsiteX1071" fmla="*/ 1009840 w 2019300"/>
                <a:gd name="connsiteY1071" fmla="*/ 1674971 h 2305050"/>
                <a:gd name="connsiteX1072" fmla="*/ 1007745 w 2019300"/>
                <a:gd name="connsiteY1072" fmla="*/ 1679734 h 2305050"/>
                <a:gd name="connsiteX1073" fmla="*/ 1005554 w 2019300"/>
                <a:gd name="connsiteY1073" fmla="*/ 1677734 h 2305050"/>
                <a:gd name="connsiteX1074" fmla="*/ 1008983 w 2019300"/>
                <a:gd name="connsiteY1074" fmla="*/ 1668970 h 2305050"/>
                <a:gd name="connsiteX1075" fmla="*/ 1007554 w 2019300"/>
                <a:gd name="connsiteY1075" fmla="*/ 1666303 h 2305050"/>
                <a:gd name="connsiteX1076" fmla="*/ 1003554 w 2019300"/>
                <a:gd name="connsiteY1076" fmla="*/ 1687925 h 2305050"/>
                <a:gd name="connsiteX1077" fmla="*/ 996506 w 2019300"/>
                <a:gd name="connsiteY1077" fmla="*/ 1685544 h 2305050"/>
                <a:gd name="connsiteX1078" fmla="*/ 994886 w 2019300"/>
                <a:gd name="connsiteY1078" fmla="*/ 1682306 h 2305050"/>
                <a:gd name="connsiteX1079" fmla="*/ 992886 w 2019300"/>
                <a:gd name="connsiteY1079" fmla="*/ 1685449 h 2305050"/>
                <a:gd name="connsiteX1080" fmla="*/ 987647 w 2019300"/>
                <a:gd name="connsiteY1080" fmla="*/ 1677257 h 2305050"/>
                <a:gd name="connsiteX1081" fmla="*/ 980123 w 2019300"/>
                <a:gd name="connsiteY1081" fmla="*/ 1671542 h 2305050"/>
                <a:gd name="connsiteX1082" fmla="*/ 980027 w 2019300"/>
                <a:gd name="connsiteY1082" fmla="*/ 1666875 h 2305050"/>
                <a:gd name="connsiteX1083" fmla="*/ 985075 w 2019300"/>
                <a:gd name="connsiteY1083" fmla="*/ 1659541 h 2305050"/>
                <a:gd name="connsiteX1084" fmla="*/ 962406 w 2019300"/>
                <a:gd name="connsiteY1084" fmla="*/ 1657922 h 2305050"/>
                <a:gd name="connsiteX1085" fmla="*/ 970026 w 2019300"/>
                <a:gd name="connsiteY1085" fmla="*/ 1655445 h 2305050"/>
                <a:gd name="connsiteX1086" fmla="*/ 967835 w 2019300"/>
                <a:gd name="connsiteY1086" fmla="*/ 1650873 h 2305050"/>
                <a:gd name="connsiteX1087" fmla="*/ 955167 w 2019300"/>
                <a:gd name="connsiteY1087" fmla="*/ 1650397 h 2305050"/>
                <a:gd name="connsiteX1088" fmla="*/ 955167 w 2019300"/>
                <a:gd name="connsiteY1088" fmla="*/ 1653254 h 2305050"/>
                <a:gd name="connsiteX1089" fmla="*/ 947356 w 2019300"/>
                <a:gd name="connsiteY1089" fmla="*/ 1652968 h 2305050"/>
                <a:gd name="connsiteX1090" fmla="*/ 946880 w 2019300"/>
                <a:gd name="connsiteY1090" fmla="*/ 1654969 h 2305050"/>
                <a:gd name="connsiteX1091" fmla="*/ 933260 w 2019300"/>
                <a:gd name="connsiteY1091" fmla="*/ 1657064 h 2305050"/>
                <a:gd name="connsiteX1092" fmla="*/ 930592 w 2019300"/>
                <a:gd name="connsiteY1092" fmla="*/ 1659922 h 2305050"/>
                <a:gd name="connsiteX1093" fmla="*/ 908971 w 2019300"/>
                <a:gd name="connsiteY1093" fmla="*/ 1653921 h 2305050"/>
                <a:gd name="connsiteX1094" fmla="*/ 906875 w 2019300"/>
                <a:gd name="connsiteY1094" fmla="*/ 1657064 h 2305050"/>
                <a:gd name="connsiteX1095" fmla="*/ 903923 w 2019300"/>
                <a:gd name="connsiteY1095" fmla="*/ 1656588 h 2305050"/>
                <a:gd name="connsiteX1096" fmla="*/ 901541 w 2019300"/>
                <a:gd name="connsiteY1096" fmla="*/ 1644968 h 2305050"/>
                <a:gd name="connsiteX1097" fmla="*/ 898398 w 2019300"/>
                <a:gd name="connsiteY1097" fmla="*/ 1640395 h 2305050"/>
                <a:gd name="connsiteX1098" fmla="*/ 893159 w 2019300"/>
                <a:gd name="connsiteY1098" fmla="*/ 1638872 h 2305050"/>
                <a:gd name="connsiteX1099" fmla="*/ 898208 w 2019300"/>
                <a:gd name="connsiteY1099" fmla="*/ 1640681 h 2305050"/>
                <a:gd name="connsiteX1100" fmla="*/ 901351 w 2019300"/>
                <a:gd name="connsiteY1100" fmla="*/ 1645444 h 2305050"/>
                <a:gd name="connsiteX1101" fmla="*/ 909923 w 2019300"/>
                <a:gd name="connsiteY1101" fmla="*/ 1683925 h 2305050"/>
                <a:gd name="connsiteX1102" fmla="*/ 921067 w 2019300"/>
                <a:gd name="connsiteY1102" fmla="*/ 1701546 h 2305050"/>
                <a:gd name="connsiteX1103" fmla="*/ 922401 w 2019300"/>
                <a:gd name="connsiteY1103" fmla="*/ 1710976 h 2305050"/>
                <a:gd name="connsiteX1104" fmla="*/ 918496 w 2019300"/>
                <a:gd name="connsiteY1104" fmla="*/ 1716786 h 2305050"/>
                <a:gd name="connsiteX1105" fmla="*/ 925259 w 2019300"/>
                <a:gd name="connsiteY1105" fmla="*/ 1735836 h 2305050"/>
                <a:gd name="connsiteX1106" fmla="*/ 926973 w 2019300"/>
                <a:gd name="connsiteY1106" fmla="*/ 1735074 h 2305050"/>
                <a:gd name="connsiteX1107" fmla="*/ 930688 w 2019300"/>
                <a:gd name="connsiteY1107" fmla="*/ 1741360 h 2305050"/>
                <a:gd name="connsiteX1108" fmla="*/ 942594 w 2019300"/>
                <a:gd name="connsiteY1108" fmla="*/ 1745456 h 2305050"/>
                <a:gd name="connsiteX1109" fmla="*/ 951929 w 2019300"/>
                <a:gd name="connsiteY1109" fmla="*/ 1759268 h 2305050"/>
                <a:gd name="connsiteX1110" fmla="*/ 944118 w 2019300"/>
                <a:gd name="connsiteY1110" fmla="*/ 1777556 h 2305050"/>
                <a:gd name="connsiteX1111" fmla="*/ 927830 w 2019300"/>
                <a:gd name="connsiteY1111" fmla="*/ 1794891 h 2305050"/>
                <a:gd name="connsiteX1112" fmla="*/ 939451 w 2019300"/>
                <a:gd name="connsiteY1112" fmla="*/ 1802130 h 2305050"/>
                <a:gd name="connsiteX1113" fmla="*/ 943737 w 2019300"/>
                <a:gd name="connsiteY1113" fmla="*/ 1808226 h 2305050"/>
                <a:gd name="connsiteX1114" fmla="*/ 965359 w 2019300"/>
                <a:gd name="connsiteY1114" fmla="*/ 1819370 h 2305050"/>
                <a:gd name="connsiteX1115" fmla="*/ 954596 w 2019300"/>
                <a:gd name="connsiteY1115" fmla="*/ 1814989 h 2305050"/>
                <a:gd name="connsiteX1116" fmla="*/ 953834 w 2019300"/>
                <a:gd name="connsiteY1116" fmla="*/ 1825371 h 2305050"/>
                <a:gd name="connsiteX1117" fmla="*/ 936974 w 2019300"/>
                <a:gd name="connsiteY1117" fmla="*/ 1856518 h 2305050"/>
                <a:gd name="connsiteX1118" fmla="*/ 912019 w 2019300"/>
                <a:gd name="connsiteY1118" fmla="*/ 1878901 h 2305050"/>
                <a:gd name="connsiteX1119" fmla="*/ 886015 w 2019300"/>
                <a:gd name="connsiteY1119" fmla="*/ 1893475 h 2305050"/>
                <a:gd name="connsiteX1120" fmla="*/ 880967 w 2019300"/>
                <a:gd name="connsiteY1120" fmla="*/ 1888522 h 2305050"/>
                <a:gd name="connsiteX1121" fmla="*/ 850678 w 2019300"/>
                <a:gd name="connsiteY1121" fmla="*/ 1897856 h 2305050"/>
                <a:gd name="connsiteX1122" fmla="*/ 856679 w 2019300"/>
                <a:gd name="connsiteY1122" fmla="*/ 1922717 h 2305050"/>
                <a:gd name="connsiteX1123" fmla="*/ 849916 w 2019300"/>
                <a:gd name="connsiteY1123" fmla="*/ 1926050 h 2305050"/>
                <a:gd name="connsiteX1124" fmla="*/ 850487 w 2019300"/>
                <a:gd name="connsiteY1124" fmla="*/ 1929956 h 2305050"/>
                <a:gd name="connsiteX1125" fmla="*/ 841343 w 2019300"/>
                <a:gd name="connsiteY1125" fmla="*/ 1929765 h 2305050"/>
                <a:gd name="connsiteX1126" fmla="*/ 841819 w 2019300"/>
                <a:gd name="connsiteY1126" fmla="*/ 1934147 h 2305050"/>
                <a:gd name="connsiteX1127" fmla="*/ 845153 w 2019300"/>
                <a:gd name="connsiteY1127" fmla="*/ 1934147 h 2305050"/>
                <a:gd name="connsiteX1128" fmla="*/ 844391 w 2019300"/>
                <a:gd name="connsiteY1128" fmla="*/ 1937385 h 2305050"/>
                <a:gd name="connsiteX1129" fmla="*/ 852392 w 2019300"/>
                <a:gd name="connsiteY1129" fmla="*/ 1937861 h 2305050"/>
                <a:gd name="connsiteX1130" fmla="*/ 846582 w 2019300"/>
                <a:gd name="connsiteY1130" fmla="*/ 1958054 h 2305050"/>
                <a:gd name="connsiteX1131" fmla="*/ 858679 w 2019300"/>
                <a:gd name="connsiteY1131" fmla="*/ 1960340 h 2305050"/>
                <a:gd name="connsiteX1132" fmla="*/ 858012 w 2019300"/>
                <a:gd name="connsiteY1132" fmla="*/ 1970151 h 2305050"/>
                <a:gd name="connsiteX1133" fmla="*/ 852202 w 2019300"/>
                <a:gd name="connsiteY1133" fmla="*/ 1977485 h 2305050"/>
                <a:gd name="connsiteX1134" fmla="*/ 850963 w 2019300"/>
                <a:gd name="connsiteY1134" fmla="*/ 1984724 h 2305050"/>
                <a:gd name="connsiteX1135" fmla="*/ 851821 w 2019300"/>
                <a:gd name="connsiteY1135" fmla="*/ 1987486 h 2305050"/>
                <a:gd name="connsiteX1136" fmla="*/ 860298 w 2019300"/>
                <a:gd name="connsiteY1136" fmla="*/ 1988630 h 2305050"/>
                <a:gd name="connsiteX1137" fmla="*/ 861250 w 2019300"/>
                <a:gd name="connsiteY1137" fmla="*/ 1984534 h 2305050"/>
                <a:gd name="connsiteX1138" fmla="*/ 873157 w 2019300"/>
                <a:gd name="connsiteY1138" fmla="*/ 1986820 h 2305050"/>
                <a:gd name="connsiteX1139" fmla="*/ 879919 w 2019300"/>
                <a:gd name="connsiteY1139" fmla="*/ 1995202 h 2305050"/>
                <a:gd name="connsiteX1140" fmla="*/ 862679 w 2019300"/>
                <a:gd name="connsiteY1140" fmla="*/ 2004822 h 2305050"/>
                <a:gd name="connsiteX1141" fmla="*/ 854488 w 2019300"/>
                <a:gd name="connsiteY1141" fmla="*/ 1999488 h 2305050"/>
                <a:gd name="connsiteX1142" fmla="*/ 852869 w 2019300"/>
                <a:gd name="connsiteY1142" fmla="*/ 2004060 h 2305050"/>
                <a:gd name="connsiteX1143" fmla="*/ 864108 w 2019300"/>
                <a:gd name="connsiteY1143" fmla="*/ 2010537 h 2305050"/>
                <a:gd name="connsiteX1144" fmla="*/ 869728 w 2019300"/>
                <a:gd name="connsiteY1144" fmla="*/ 2022348 h 2305050"/>
                <a:gd name="connsiteX1145" fmla="*/ 877824 w 2019300"/>
                <a:gd name="connsiteY1145" fmla="*/ 2026825 h 2305050"/>
                <a:gd name="connsiteX1146" fmla="*/ 865537 w 2019300"/>
                <a:gd name="connsiteY1146" fmla="*/ 2036445 h 2305050"/>
                <a:gd name="connsiteX1147" fmla="*/ 854107 w 2019300"/>
                <a:gd name="connsiteY1147" fmla="*/ 2071116 h 2305050"/>
                <a:gd name="connsiteX1148" fmla="*/ 840772 w 2019300"/>
                <a:gd name="connsiteY1148" fmla="*/ 2088356 h 2305050"/>
                <a:gd name="connsiteX1149" fmla="*/ 839724 w 2019300"/>
                <a:gd name="connsiteY1149" fmla="*/ 2099977 h 2305050"/>
                <a:gd name="connsiteX1150" fmla="*/ 832771 w 2019300"/>
                <a:gd name="connsiteY1150" fmla="*/ 2109502 h 2305050"/>
                <a:gd name="connsiteX1151" fmla="*/ 831723 w 2019300"/>
                <a:gd name="connsiteY1151" fmla="*/ 2103882 h 2305050"/>
                <a:gd name="connsiteX1152" fmla="*/ 829246 w 2019300"/>
                <a:gd name="connsiteY1152" fmla="*/ 2102834 h 2305050"/>
                <a:gd name="connsiteX1153" fmla="*/ 833247 w 2019300"/>
                <a:gd name="connsiteY1153" fmla="*/ 2097310 h 2305050"/>
                <a:gd name="connsiteX1154" fmla="*/ 830675 w 2019300"/>
                <a:gd name="connsiteY1154" fmla="*/ 2095500 h 2305050"/>
                <a:gd name="connsiteX1155" fmla="*/ 828961 w 2019300"/>
                <a:gd name="connsiteY1155" fmla="*/ 2097881 h 2305050"/>
                <a:gd name="connsiteX1156" fmla="*/ 826103 w 2019300"/>
                <a:gd name="connsiteY1156" fmla="*/ 2097215 h 2305050"/>
                <a:gd name="connsiteX1157" fmla="*/ 825437 w 2019300"/>
                <a:gd name="connsiteY1157" fmla="*/ 2100929 h 2305050"/>
                <a:gd name="connsiteX1158" fmla="*/ 819721 w 2019300"/>
                <a:gd name="connsiteY1158" fmla="*/ 2099786 h 2305050"/>
                <a:gd name="connsiteX1159" fmla="*/ 814292 w 2019300"/>
                <a:gd name="connsiteY1159" fmla="*/ 2111311 h 2305050"/>
                <a:gd name="connsiteX1160" fmla="*/ 807529 w 2019300"/>
                <a:gd name="connsiteY1160" fmla="*/ 2108359 h 2305050"/>
                <a:gd name="connsiteX1161" fmla="*/ 811149 w 2019300"/>
                <a:gd name="connsiteY1161" fmla="*/ 2107597 h 2305050"/>
                <a:gd name="connsiteX1162" fmla="*/ 806863 w 2019300"/>
                <a:gd name="connsiteY1162" fmla="*/ 2105882 h 2305050"/>
                <a:gd name="connsiteX1163" fmla="*/ 806006 w 2019300"/>
                <a:gd name="connsiteY1163" fmla="*/ 2109216 h 2305050"/>
                <a:gd name="connsiteX1164" fmla="*/ 814864 w 2019300"/>
                <a:gd name="connsiteY1164" fmla="*/ 2112836 h 2305050"/>
                <a:gd name="connsiteX1165" fmla="*/ 813244 w 2019300"/>
                <a:gd name="connsiteY1165" fmla="*/ 2117598 h 2305050"/>
                <a:gd name="connsiteX1166" fmla="*/ 805434 w 2019300"/>
                <a:gd name="connsiteY1166" fmla="*/ 2117312 h 2305050"/>
                <a:gd name="connsiteX1167" fmla="*/ 797719 w 2019300"/>
                <a:gd name="connsiteY1167" fmla="*/ 2102263 h 2305050"/>
                <a:gd name="connsiteX1168" fmla="*/ 793433 w 2019300"/>
                <a:gd name="connsiteY1168" fmla="*/ 2111311 h 2305050"/>
                <a:gd name="connsiteX1169" fmla="*/ 781812 w 2019300"/>
                <a:gd name="connsiteY1169" fmla="*/ 2113598 h 2305050"/>
                <a:gd name="connsiteX1170" fmla="*/ 758666 w 2019300"/>
                <a:gd name="connsiteY1170" fmla="*/ 2129123 h 2305050"/>
                <a:gd name="connsiteX1171" fmla="*/ 740473 w 2019300"/>
                <a:gd name="connsiteY1171" fmla="*/ 2137791 h 2305050"/>
                <a:gd name="connsiteX1172" fmla="*/ 739521 w 2019300"/>
                <a:gd name="connsiteY1172" fmla="*/ 2151793 h 2305050"/>
                <a:gd name="connsiteX1173" fmla="*/ 724567 w 2019300"/>
                <a:gd name="connsiteY1173" fmla="*/ 2160175 h 2305050"/>
                <a:gd name="connsiteX1174" fmla="*/ 708088 w 2019300"/>
                <a:gd name="connsiteY1174" fmla="*/ 2179130 h 2305050"/>
                <a:gd name="connsiteX1175" fmla="*/ 705040 w 2019300"/>
                <a:gd name="connsiteY1175" fmla="*/ 2193703 h 2305050"/>
                <a:gd name="connsiteX1176" fmla="*/ 714565 w 2019300"/>
                <a:gd name="connsiteY1176" fmla="*/ 2196370 h 2305050"/>
                <a:gd name="connsiteX1177" fmla="*/ 711994 w 2019300"/>
                <a:gd name="connsiteY1177" fmla="*/ 2219325 h 2305050"/>
                <a:gd name="connsiteX1178" fmla="*/ 699992 w 2019300"/>
                <a:gd name="connsiteY1178" fmla="*/ 2213801 h 2305050"/>
                <a:gd name="connsiteX1179" fmla="*/ 698278 w 2019300"/>
                <a:gd name="connsiteY1179" fmla="*/ 2210753 h 2305050"/>
                <a:gd name="connsiteX1180" fmla="*/ 697421 w 2019300"/>
                <a:gd name="connsiteY1180" fmla="*/ 2218753 h 2305050"/>
                <a:gd name="connsiteX1181" fmla="*/ 694373 w 2019300"/>
                <a:gd name="connsiteY1181" fmla="*/ 2212753 h 2305050"/>
                <a:gd name="connsiteX1182" fmla="*/ 691610 w 2019300"/>
                <a:gd name="connsiteY1182" fmla="*/ 2214277 h 2305050"/>
                <a:gd name="connsiteX1183" fmla="*/ 695230 w 2019300"/>
                <a:gd name="connsiteY1183" fmla="*/ 2199132 h 2305050"/>
                <a:gd name="connsiteX1184" fmla="*/ 689705 w 2019300"/>
                <a:gd name="connsiteY1184" fmla="*/ 2190750 h 2305050"/>
                <a:gd name="connsiteX1185" fmla="*/ 685324 w 2019300"/>
                <a:gd name="connsiteY1185" fmla="*/ 2194274 h 2305050"/>
                <a:gd name="connsiteX1186" fmla="*/ 683704 w 2019300"/>
                <a:gd name="connsiteY1186" fmla="*/ 2192941 h 2305050"/>
                <a:gd name="connsiteX1187" fmla="*/ 678847 w 2019300"/>
                <a:gd name="connsiteY1187" fmla="*/ 2174748 h 2305050"/>
                <a:gd name="connsiteX1188" fmla="*/ 668179 w 2019300"/>
                <a:gd name="connsiteY1188" fmla="*/ 2171510 h 2305050"/>
                <a:gd name="connsiteX1189" fmla="*/ 671322 w 2019300"/>
                <a:gd name="connsiteY1189" fmla="*/ 2159222 h 2305050"/>
                <a:gd name="connsiteX1190" fmla="*/ 663607 w 2019300"/>
                <a:gd name="connsiteY1190" fmla="*/ 2172462 h 2305050"/>
                <a:gd name="connsiteX1191" fmla="*/ 659130 w 2019300"/>
                <a:gd name="connsiteY1191" fmla="*/ 2166747 h 2305050"/>
                <a:gd name="connsiteX1192" fmla="*/ 657225 w 2019300"/>
                <a:gd name="connsiteY1192" fmla="*/ 2158746 h 2305050"/>
                <a:gd name="connsiteX1193" fmla="*/ 647700 w 2019300"/>
                <a:gd name="connsiteY1193" fmla="*/ 2163413 h 2305050"/>
                <a:gd name="connsiteX1194" fmla="*/ 643509 w 2019300"/>
                <a:gd name="connsiteY1194" fmla="*/ 2159794 h 2305050"/>
                <a:gd name="connsiteX1195" fmla="*/ 632365 w 2019300"/>
                <a:gd name="connsiteY1195" fmla="*/ 2163699 h 2305050"/>
                <a:gd name="connsiteX1196" fmla="*/ 626936 w 2019300"/>
                <a:gd name="connsiteY1196" fmla="*/ 2176939 h 2305050"/>
                <a:gd name="connsiteX1197" fmla="*/ 630841 w 2019300"/>
                <a:gd name="connsiteY1197" fmla="*/ 2183035 h 2305050"/>
                <a:gd name="connsiteX1198" fmla="*/ 631222 w 2019300"/>
                <a:gd name="connsiteY1198" fmla="*/ 2193417 h 2305050"/>
                <a:gd name="connsiteX1199" fmla="*/ 615125 w 2019300"/>
                <a:gd name="connsiteY1199" fmla="*/ 2205514 h 2305050"/>
                <a:gd name="connsiteX1200" fmla="*/ 613886 w 2019300"/>
                <a:gd name="connsiteY1200" fmla="*/ 2193798 h 2305050"/>
                <a:gd name="connsiteX1201" fmla="*/ 620077 w 2019300"/>
                <a:gd name="connsiteY1201" fmla="*/ 2192274 h 2305050"/>
                <a:gd name="connsiteX1202" fmla="*/ 625602 w 2019300"/>
                <a:gd name="connsiteY1202" fmla="*/ 2182178 h 2305050"/>
                <a:gd name="connsiteX1203" fmla="*/ 617315 w 2019300"/>
                <a:gd name="connsiteY1203" fmla="*/ 2177986 h 2305050"/>
                <a:gd name="connsiteX1204" fmla="*/ 617315 w 2019300"/>
                <a:gd name="connsiteY1204" fmla="*/ 2184273 h 2305050"/>
                <a:gd name="connsiteX1205" fmla="*/ 610076 w 2019300"/>
                <a:gd name="connsiteY1205" fmla="*/ 2195036 h 2305050"/>
                <a:gd name="connsiteX1206" fmla="*/ 602361 w 2019300"/>
                <a:gd name="connsiteY1206" fmla="*/ 2189417 h 2305050"/>
                <a:gd name="connsiteX1207" fmla="*/ 598456 w 2019300"/>
                <a:gd name="connsiteY1207" fmla="*/ 2193893 h 2305050"/>
                <a:gd name="connsiteX1208" fmla="*/ 595694 w 2019300"/>
                <a:gd name="connsiteY1208" fmla="*/ 2193036 h 2305050"/>
                <a:gd name="connsiteX1209" fmla="*/ 589502 w 2019300"/>
                <a:gd name="connsiteY1209" fmla="*/ 2202752 h 2305050"/>
                <a:gd name="connsiteX1210" fmla="*/ 583311 w 2019300"/>
                <a:gd name="connsiteY1210" fmla="*/ 2198656 h 2305050"/>
                <a:gd name="connsiteX1211" fmla="*/ 584359 w 2019300"/>
                <a:gd name="connsiteY1211" fmla="*/ 2193989 h 2305050"/>
                <a:gd name="connsiteX1212" fmla="*/ 572548 w 2019300"/>
                <a:gd name="connsiteY1212" fmla="*/ 2195989 h 2305050"/>
                <a:gd name="connsiteX1213" fmla="*/ 564166 w 2019300"/>
                <a:gd name="connsiteY1213" fmla="*/ 2191512 h 2305050"/>
                <a:gd name="connsiteX1214" fmla="*/ 554831 w 2019300"/>
                <a:gd name="connsiteY1214" fmla="*/ 2191512 h 2305050"/>
                <a:gd name="connsiteX1215" fmla="*/ 550354 w 2019300"/>
                <a:gd name="connsiteY1215" fmla="*/ 2204371 h 2305050"/>
                <a:gd name="connsiteX1216" fmla="*/ 543497 w 2019300"/>
                <a:gd name="connsiteY1216" fmla="*/ 2171414 h 2305050"/>
                <a:gd name="connsiteX1217" fmla="*/ 544830 w 2019300"/>
                <a:gd name="connsiteY1217" fmla="*/ 2166747 h 2305050"/>
                <a:gd name="connsiteX1218" fmla="*/ 542258 w 2019300"/>
                <a:gd name="connsiteY1218" fmla="*/ 2165128 h 2305050"/>
                <a:gd name="connsiteX1219" fmla="*/ 549783 w 2019300"/>
                <a:gd name="connsiteY1219" fmla="*/ 2143030 h 2305050"/>
                <a:gd name="connsiteX1220" fmla="*/ 551021 w 2019300"/>
                <a:gd name="connsiteY1220" fmla="*/ 2140839 h 2305050"/>
                <a:gd name="connsiteX1221" fmla="*/ 555212 w 2019300"/>
                <a:gd name="connsiteY1221" fmla="*/ 2140839 h 2305050"/>
                <a:gd name="connsiteX1222" fmla="*/ 555117 w 2019300"/>
                <a:gd name="connsiteY1222" fmla="*/ 2137886 h 2305050"/>
                <a:gd name="connsiteX1223" fmla="*/ 560927 w 2019300"/>
                <a:gd name="connsiteY1223" fmla="*/ 2137220 h 2305050"/>
                <a:gd name="connsiteX1224" fmla="*/ 560737 w 2019300"/>
                <a:gd name="connsiteY1224" fmla="*/ 2132552 h 2305050"/>
                <a:gd name="connsiteX1225" fmla="*/ 573024 w 2019300"/>
                <a:gd name="connsiteY1225" fmla="*/ 2129504 h 2305050"/>
                <a:gd name="connsiteX1226" fmla="*/ 578168 w 2019300"/>
                <a:gd name="connsiteY1226" fmla="*/ 2132076 h 2305050"/>
                <a:gd name="connsiteX1227" fmla="*/ 587026 w 2019300"/>
                <a:gd name="connsiteY1227" fmla="*/ 2128457 h 2305050"/>
                <a:gd name="connsiteX1228" fmla="*/ 570833 w 2019300"/>
                <a:gd name="connsiteY1228" fmla="*/ 2120170 h 2305050"/>
                <a:gd name="connsiteX1229" fmla="*/ 565118 w 2019300"/>
                <a:gd name="connsiteY1229" fmla="*/ 2120836 h 2305050"/>
                <a:gd name="connsiteX1230" fmla="*/ 564261 w 2019300"/>
                <a:gd name="connsiteY1230" fmla="*/ 2117312 h 2305050"/>
                <a:gd name="connsiteX1231" fmla="*/ 548926 w 2019300"/>
                <a:gd name="connsiteY1231" fmla="*/ 2119694 h 2305050"/>
                <a:gd name="connsiteX1232" fmla="*/ 544354 w 2019300"/>
                <a:gd name="connsiteY1232" fmla="*/ 2105978 h 2305050"/>
                <a:gd name="connsiteX1233" fmla="*/ 534543 w 2019300"/>
                <a:gd name="connsiteY1233" fmla="*/ 2112550 h 2305050"/>
                <a:gd name="connsiteX1234" fmla="*/ 532924 w 2019300"/>
                <a:gd name="connsiteY1234" fmla="*/ 2109978 h 2305050"/>
                <a:gd name="connsiteX1235" fmla="*/ 513969 w 2019300"/>
                <a:gd name="connsiteY1235" fmla="*/ 2116550 h 2305050"/>
                <a:gd name="connsiteX1236" fmla="*/ 502825 w 2019300"/>
                <a:gd name="connsiteY1236" fmla="*/ 2106549 h 2305050"/>
                <a:gd name="connsiteX1237" fmla="*/ 498538 w 2019300"/>
                <a:gd name="connsiteY1237" fmla="*/ 2115312 h 2305050"/>
                <a:gd name="connsiteX1238" fmla="*/ 505873 w 2019300"/>
                <a:gd name="connsiteY1238" fmla="*/ 2123313 h 2305050"/>
                <a:gd name="connsiteX1239" fmla="*/ 503968 w 2019300"/>
                <a:gd name="connsiteY1239" fmla="*/ 2123789 h 2305050"/>
                <a:gd name="connsiteX1240" fmla="*/ 922401 w 2019300"/>
                <a:gd name="connsiteY1240" fmla="*/ 1710976 h 2305050"/>
                <a:gd name="connsiteX1241" fmla="*/ 920591 w 2019300"/>
                <a:gd name="connsiteY1241" fmla="*/ 1703070 h 2305050"/>
                <a:gd name="connsiteX1242" fmla="*/ 915924 w 2019300"/>
                <a:gd name="connsiteY1242" fmla="*/ 1704499 h 2305050"/>
                <a:gd name="connsiteX1243" fmla="*/ 918496 w 2019300"/>
                <a:gd name="connsiteY1243" fmla="*/ 1714881 h 2305050"/>
                <a:gd name="connsiteX1244" fmla="*/ 922401 w 2019300"/>
                <a:gd name="connsiteY1244" fmla="*/ 1710976 h 2305050"/>
                <a:gd name="connsiteX1245" fmla="*/ 582168 w 2019300"/>
                <a:gd name="connsiteY1245" fmla="*/ 2111883 h 2305050"/>
                <a:gd name="connsiteX1246" fmla="*/ 570452 w 2019300"/>
                <a:gd name="connsiteY1246" fmla="*/ 2106359 h 2305050"/>
                <a:gd name="connsiteX1247" fmla="*/ 569786 w 2019300"/>
                <a:gd name="connsiteY1247" fmla="*/ 2112264 h 2305050"/>
                <a:gd name="connsiteX1248" fmla="*/ 581692 w 2019300"/>
                <a:gd name="connsiteY1248" fmla="*/ 2117027 h 2305050"/>
                <a:gd name="connsiteX1249" fmla="*/ 582168 w 2019300"/>
                <a:gd name="connsiteY1249" fmla="*/ 2111883 h 2305050"/>
                <a:gd name="connsiteX1250" fmla="*/ 1134237 w 2019300"/>
                <a:gd name="connsiteY1250" fmla="*/ 1638395 h 2305050"/>
                <a:gd name="connsiteX1251" fmla="*/ 1140905 w 2019300"/>
                <a:gd name="connsiteY1251" fmla="*/ 1635061 h 2305050"/>
                <a:gd name="connsiteX1252" fmla="*/ 1141762 w 2019300"/>
                <a:gd name="connsiteY1252" fmla="*/ 1638586 h 2305050"/>
                <a:gd name="connsiteX1253" fmla="*/ 1134237 w 2019300"/>
                <a:gd name="connsiteY1253" fmla="*/ 1638395 h 2305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</a:cxnLst>
              <a:rect l="l" t="t" r="r" b="b"/>
              <a:pathLst>
                <a:path w="2019300" h="2305050">
                  <a:moveTo>
                    <a:pt x="533400" y="2167795"/>
                  </a:moveTo>
                  <a:lnTo>
                    <a:pt x="526637" y="2160080"/>
                  </a:lnTo>
                  <a:lnTo>
                    <a:pt x="524447" y="2160842"/>
                  </a:lnTo>
                  <a:lnTo>
                    <a:pt x="507016" y="2136553"/>
                  </a:lnTo>
                  <a:lnTo>
                    <a:pt x="504158" y="2124170"/>
                  </a:lnTo>
                  <a:lnTo>
                    <a:pt x="511874" y="2121884"/>
                  </a:lnTo>
                  <a:lnTo>
                    <a:pt x="512445" y="2127123"/>
                  </a:lnTo>
                  <a:lnTo>
                    <a:pt x="515588" y="2125599"/>
                  </a:lnTo>
                  <a:lnTo>
                    <a:pt x="516350" y="2133028"/>
                  </a:lnTo>
                  <a:lnTo>
                    <a:pt x="520446" y="2138267"/>
                  </a:lnTo>
                  <a:lnTo>
                    <a:pt x="516160" y="2141792"/>
                  </a:lnTo>
                  <a:lnTo>
                    <a:pt x="520636" y="2138458"/>
                  </a:lnTo>
                  <a:lnTo>
                    <a:pt x="534448" y="2151698"/>
                  </a:lnTo>
                  <a:lnTo>
                    <a:pt x="531019" y="2155603"/>
                  </a:lnTo>
                  <a:lnTo>
                    <a:pt x="534352" y="2163032"/>
                  </a:lnTo>
                  <a:lnTo>
                    <a:pt x="533400" y="2167795"/>
                  </a:lnTo>
                  <a:close/>
                  <a:moveTo>
                    <a:pt x="503968" y="2123789"/>
                  </a:moveTo>
                  <a:lnTo>
                    <a:pt x="495681" y="2119312"/>
                  </a:lnTo>
                  <a:lnTo>
                    <a:pt x="493776" y="2111026"/>
                  </a:lnTo>
                  <a:lnTo>
                    <a:pt x="496633" y="2108168"/>
                  </a:lnTo>
                  <a:lnTo>
                    <a:pt x="487013" y="2097024"/>
                  </a:lnTo>
                  <a:lnTo>
                    <a:pt x="434816" y="2089499"/>
                  </a:lnTo>
                  <a:lnTo>
                    <a:pt x="420433" y="2097119"/>
                  </a:lnTo>
                  <a:lnTo>
                    <a:pt x="406241" y="2100644"/>
                  </a:lnTo>
                  <a:lnTo>
                    <a:pt x="352901" y="2085880"/>
                  </a:lnTo>
                  <a:lnTo>
                    <a:pt x="312420" y="2099215"/>
                  </a:lnTo>
                  <a:lnTo>
                    <a:pt x="284321" y="2123408"/>
                  </a:lnTo>
                  <a:lnTo>
                    <a:pt x="277654" y="2121694"/>
                  </a:lnTo>
                  <a:lnTo>
                    <a:pt x="275177" y="2133600"/>
                  </a:lnTo>
                  <a:lnTo>
                    <a:pt x="268605" y="2133410"/>
                  </a:lnTo>
                  <a:lnTo>
                    <a:pt x="262795" y="2127123"/>
                  </a:lnTo>
                  <a:lnTo>
                    <a:pt x="245269" y="2131600"/>
                  </a:lnTo>
                  <a:lnTo>
                    <a:pt x="238506" y="2123313"/>
                  </a:lnTo>
                  <a:lnTo>
                    <a:pt x="230505" y="2132552"/>
                  </a:lnTo>
                  <a:lnTo>
                    <a:pt x="227552" y="2129504"/>
                  </a:lnTo>
                  <a:lnTo>
                    <a:pt x="214027" y="2134076"/>
                  </a:lnTo>
                  <a:lnTo>
                    <a:pt x="203454" y="2150078"/>
                  </a:lnTo>
                  <a:lnTo>
                    <a:pt x="212503" y="2158556"/>
                  </a:lnTo>
                  <a:lnTo>
                    <a:pt x="207073" y="2168843"/>
                  </a:lnTo>
                  <a:lnTo>
                    <a:pt x="209169" y="2177129"/>
                  </a:lnTo>
                  <a:lnTo>
                    <a:pt x="248888" y="2220373"/>
                  </a:lnTo>
                  <a:lnTo>
                    <a:pt x="262699" y="2240566"/>
                  </a:lnTo>
                  <a:lnTo>
                    <a:pt x="240220" y="2264950"/>
                  </a:lnTo>
                  <a:lnTo>
                    <a:pt x="242316" y="2275808"/>
                  </a:lnTo>
                  <a:lnTo>
                    <a:pt x="241268" y="2292858"/>
                  </a:lnTo>
                  <a:lnTo>
                    <a:pt x="226600" y="2293525"/>
                  </a:lnTo>
                  <a:lnTo>
                    <a:pt x="225361" y="2296763"/>
                  </a:lnTo>
                  <a:lnTo>
                    <a:pt x="220218" y="2293906"/>
                  </a:lnTo>
                  <a:lnTo>
                    <a:pt x="201358" y="2304383"/>
                  </a:lnTo>
                  <a:lnTo>
                    <a:pt x="194977" y="2299716"/>
                  </a:lnTo>
                  <a:lnTo>
                    <a:pt x="184309" y="2298097"/>
                  </a:lnTo>
                  <a:lnTo>
                    <a:pt x="185071" y="2296192"/>
                  </a:lnTo>
                  <a:lnTo>
                    <a:pt x="168688" y="2296192"/>
                  </a:lnTo>
                  <a:lnTo>
                    <a:pt x="162211" y="2292858"/>
                  </a:lnTo>
                  <a:lnTo>
                    <a:pt x="155734" y="2295335"/>
                  </a:lnTo>
                  <a:lnTo>
                    <a:pt x="147923" y="2291429"/>
                  </a:lnTo>
                  <a:lnTo>
                    <a:pt x="141827" y="2277809"/>
                  </a:lnTo>
                  <a:lnTo>
                    <a:pt x="135255" y="2271998"/>
                  </a:lnTo>
                  <a:lnTo>
                    <a:pt x="120110" y="2263616"/>
                  </a:lnTo>
                  <a:lnTo>
                    <a:pt x="101155" y="2263235"/>
                  </a:lnTo>
                  <a:lnTo>
                    <a:pt x="93916" y="2250091"/>
                  </a:lnTo>
                  <a:lnTo>
                    <a:pt x="89154" y="2246948"/>
                  </a:lnTo>
                  <a:lnTo>
                    <a:pt x="76390" y="2253996"/>
                  </a:lnTo>
                  <a:lnTo>
                    <a:pt x="71533" y="2263331"/>
                  </a:lnTo>
                  <a:lnTo>
                    <a:pt x="51530" y="2268950"/>
                  </a:lnTo>
                  <a:lnTo>
                    <a:pt x="40005" y="2275237"/>
                  </a:lnTo>
                  <a:lnTo>
                    <a:pt x="23527" y="2275237"/>
                  </a:lnTo>
                  <a:lnTo>
                    <a:pt x="14192" y="2271046"/>
                  </a:lnTo>
                  <a:lnTo>
                    <a:pt x="14668" y="2255806"/>
                  </a:lnTo>
                  <a:lnTo>
                    <a:pt x="10668" y="2254853"/>
                  </a:lnTo>
                  <a:lnTo>
                    <a:pt x="9525" y="2233994"/>
                  </a:lnTo>
                  <a:lnTo>
                    <a:pt x="12573" y="2236661"/>
                  </a:lnTo>
                  <a:lnTo>
                    <a:pt x="12763" y="2229136"/>
                  </a:lnTo>
                  <a:lnTo>
                    <a:pt x="25908" y="2213420"/>
                  </a:lnTo>
                  <a:lnTo>
                    <a:pt x="28670" y="2198561"/>
                  </a:lnTo>
                  <a:lnTo>
                    <a:pt x="32956" y="2193893"/>
                  </a:lnTo>
                  <a:lnTo>
                    <a:pt x="26098" y="2172653"/>
                  </a:lnTo>
                  <a:lnTo>
                    <a:pt x="24955" y="2155317"/>
                  </a:lnTo>
                  <a:lnTo>
                    <a:pt x="17907" y="2138744"/>
                  </a:lnTo>
                  <a:lnTo>
                    <a:pt x="14573" y="2136553"/>
                  </a:lnTo>
                  <a:lnTo>
                    <a:pt x="17812" y="2127790"/>
                  </a:lnTo>
                  <a:lnTo>
                    <a:pt x="22288" y="2124266"/>
                  </a:lnTo>
                  <a:lnTo>
                    <a:pt x="13525" y="2118551"/>
                  </a:lnTo>
                  <a:lnTo>
                    <a:pt x="22765" y="2114550"/>
                  </a:lnTo>
                  <a:lnTo>
                    <a:pt x="21050" y="2109026"/>
                  </a:lnTo>
                  <a:lnTo>
                    <a:pt x="23527" y="2108073"/>
                  </a:lnTo>
                  <a:lnTo>
                    <a:pt x="19526" y="2104263"/>
                  </a:lnTo>
                  <a:lnTo>
                    <a:pt x="26289" y="2102168"/>
                  </a:lnTo>
                  <a:lnTo>
                    <a:pt x="39338" y="2089309"/>
                  </a:lnTo>
                  <a:lnTo>
                    <a:pt x="50578" y="2063972"/>
                  </a:lnTo>
                  <a:lnTo>
                    <a:pt x="55435" y="2058067"/>
                  </a:lnTo>
                  <a:lnTo>
                    <a:pt x="69818" y="2065020"/>
                  </a:lnTo>
                  <a:lnTo>
                    <a:pt x="75914" y="2056924"/>
                  </a:lnTo>
                  <a:lnTo>
                    <a:pt x="81915" y="2058734"/>
                  </a:lnTo>
                  <a:lnTo>
                    <a:pt x="87439" y="2056543"/>
                  </a:lnTo>
                  <a:lnTo>
                    <a:pt x="105442" y="2038350"/>
                  </a:lnTo>
                  <a:lnTo>
                    <a:pt x="103251" y="2036159"/>
                  </a:lnTo>
                  <a:lnTo>
                    <a:pt x="103251" y="2028444"/>
                  </a:lnTo>
                  <a:lnTo>
                    <a:pt x="109061" y="2030635"/>
                  </a:lnTo>
                  <a:lnTo>
                    <a:pt x="111633" y="2014918"/>
                  </a:lnTo>
                  <a:lnTo>
                    <a:pt x="122872" y="2011109"/>
                  </a:lnTo>
                  <a:lnTo>
                    <a:pt x="123349" y="2015109"/>
                  </a:lnTo>
                  <a:lnTo>
                    <a:pt x="133731" y="2012347"/>
                  </a:lnTo>
                  <a:lnTo>
                    <a:pt x="132683" y="2008823"/>
                  </a:lnTo>
                  <a:lnTo>
                    <a:pt x="135922" y="2007680"/>
                  </a:lnTo>
                  <a:lnTo>
                    <a:pt x="134969" y="2005775"/>
                  </a:lnTo>
                  <a:lnTo>
                    <a:pt x="128873" y="2007870"/>
                  </a:lnTo>
                  <a:lnTo>
                    <a:pt x="125920" y="1999774"/>
                  </a:lnTo>
                  <a:lnTo>
                    <a:pt x="127921" y="1997393"/>
                  </a:lnTo>
                  <a:lnTo>
                    <a:pt x="120777" y="2000345"/>
                  </a:lnTo>
                  <a:lnTo>
                    <a:pt x="118681" y="1994059"/>
                  </a:lnTo>
                  <a:lnTo>
                    <a:pt x="111157" y="1990344"/>
                  </a:lnTo>
                  <a:lnTo>
                    <a:pt x="109537" y="1986629"/>
                  </a:lnTo>
                  <a:lnTo>
                    <a:pt x="94012" y="1983391"/>
                  </a:lnTo>
                  <a:lnTo>
                    <a:pt x="90392" y="1973961"/>
                  </a:lnTo>
                  <a:lnTo>
                    <a:pt x="101346" y="1949672"/>
                  </a:lnTo>
                  <a:lnTo>
                    <a:pt x="114967" y="1932718"/>
                  </a:lnTo>
                  <a:lnTo>
                    <a:pt x="153448" y="1891093"/>
                  </a:lnTo>
                  <a:lnTo>
                    <a:pt x="165640" y="1882711"/>
                  </a:lnTo>
                  <a:lnTo>
                    <a:pt x="162401" y="1873568"/>
                  </a:lnTo>
                  <a:lnTo>
                    <a:pt x="165925" y="1866519"/>
                  </a:lnTo>
                  <a:lnTo>
                    <a:pt x="165544" y="1859756"/>
                  </a:lnTo>
                  <a:lnTo>
                    <a:pt x="171926" y="1852708"/>
                  </a:lnTo>
                  <a:lnTo>
                    <a:pt x="167068" y="1851279"/>
                  </a:lnTo>
                  <a:lnTo>
                    <a:pt x="172688" y="1844993"/>
                  </a:lnTo>
                  <a:lnTo>
                    <a:pt x="167068" y="1839659"/>
                  </a:lnTo>
                  <a:lnTo>
                    <a:pt x="175927" y="1828800"/>
                  </a:lnTo>
                  <a:lnTo>
                    <a:pt x="175069" y="1822514"/>
                  </a:lnTo>
                  <a:lnTo>
                    <a:pt x="182118" y="1817084"/>
                  </a:lnTo>
                  <a:lnTo>
                    <a:pt x="178403" y="1806607"/>
                  </a:lnTo>
                  <a:lnTo>
                    <a:pt x="181642" y="1805654"/>
                  </a:lnTo>
                  <a:lnTo>
                    <a:pt x="180118" y="1799558"/>
                  </a:lnTo>
                  <a:lnTo>
                    <a:pt x="174022" y="1797844"/>
                  </a:lnTo>
                  <a:lnTo>
                    <a:pt x="179451" y="1780794"/>
                  </a:lnTo>
                  <a:lnTo>
                    <a:pt x="176689" y="1778222"/>
                  </a:lnTo>
                  <a:lnTo>
                    <a:pt x="175546" y="1758220"/>
                  </a:lnTo>
                  <a:lnTo>
                    <a:pt x="172593" y="1755743"/>
                  </a:lnTo>
                  <a:lnTo>
                    <a:pt x="175355" y="1744790"/>
                  </a:lnTo>
                  <a:lnTo>
                    <a:pt x="160877" y="1737265"/>
                  </a:lnTo>
                  <a:lnTo>
                    <a:pt x="157639" y="1739170"/>
                  </a:lnTo>
                  <a:lnTo>
                    <a:pt x="155448" y="1735741"/>
                  </a:lnTo>
                  <a:lnTo>
                    <a:pt x="150781" y="1741932"/>
                  </a:lnTo>
                  <a:lnTo>
                    <a:pt x="147066" y="1738979"/>
                  </a:lnTo>
                  <a:lnTo>
                    <a:pt x="139446" y="1743266"/>
                  </a:lnTo>
                  <a:lnTo>
                    <a:pt x="127540" y="1738122"/>
                  </a:lnTo>
                  <a:lnTo>
                    <a:pt x="121920" y="1730121"/>
                  </a:lnTo>
                  <a:lnTo>
                    <a:pt x="130873" y="1706785"/>
                  </a:lnTo>
                  <a:lnTo>
                    <a:pt x="138208" y="1696307"/>
                  </a:lnTo>
                  <a:lnTo>
                    <a:pt x="136398" y="1693545"/>
                  </a:lnTo>
                  <a:lnTo>
                    <a:pt x="145161" y="1685544"/>
                  </a:lnTo>
                  <a:lnTo>
                    <a:pt x="141160" y="1677067"/>
                  </a:lnTo>
                  <a:lnTo>
                    <a:pt x="142494" y="1669733"/>
                  </a:lnTo>
                  <a:lnTo>
                    <a:pt x="136493" y="1665923"/>
                  </a:lnTo>
                  <a:lnTo>
                    <a:pt x="146971" y="1652587"/>
                  </a:lnTo>
                  <a:lnTo>
                    <a:pt x="162592" y="1659541"/>
                  </a:lnTo>
                  <a:lnTo>
                    <a:pt x="169069" y="1665351"/>
                  </a:lnTo>
                  <a:lnTo>
                    <a:pt x="168973" y="1660589"/>
                  </a:lnTo>
                  <a:lnTo>
                    <a:pt x="171069" y="1659445"/>
                  </a:lnTo>
                  <a:lnTo>
                    <a:pt x="180118" y="1661065"/>
                  </a:lnTo>
                  <a:lnTo>
                    <a:pt x="182213" y="1653064"/>
                  </a:lnTo>
                  <a:lnTo>
                    <a:pt x="187738" y="1650778"/>
                  </a:lnTo>
                  <a:lnTo>
                    <a:pt x="189738" y="1643158"/>
                  </a:lnTo>
                  <a:lnTo>
                    <a:pt x="193072" y="1644968"/>
                  </a:lnTo>
                  <a:lnTo>
                    <a:pt x="193357" y="1643062"/>
                  </a:lnTo>
                  <a:lnTo>
                    <a:pt x="199358" y="1643062"/>
                  </a:lnTo>
                  <a:lnTo>
                    <a:pt x="196024" y="1658874"/>
                  </a:lnTo>
                  <a:lnTo>
                    <a:pt x="185833" y="1677638"/>
                  </a:lnTo>
                  <a:lnTo>
                    <a:pt x="195358" y="1676972"/>
                  </a:lnTo>
                  <a:lnTo>
                    <a:pt x="197834" y="1673447"/>
                  </a:lnTo>
                  <a:lnTo>
                    <a:pt x="201549" y="1676305"/>
                  </a:lnTo>
                  <a:lnTo>
                    <a:pt x="208788" y="1666208"/>
                  </a:lnTo>
                  <a:lnTo>
                    <a:pt x="206692" y="1647825"/>
                  </a:lnTo>
                  <a:lnTo>
                    <a:pt x="209550" y="1644586"/>
                  </a:lnTo>
                  <a:lnTo>
                    <a:pt x="212979" y="1645539"/>
                  </a:lnTo>
                  <a:lnTo>
                    <a:pt x="213550" y="1643062"/>
                  </a:lnTo>
                  <a:lnTo>
                    <a:pt x="205264" y="1641348"/>
                  </a:lnTo>
                  <a:lnTo>
                    <a:pt x="205645" y="1639443"/>
                  </a:lnTo>
                  <a:lnTo>
                    <a:pt x="201454" y="1640110"/>
                  </a:lnTo>
                  <a:lnTo>
                    <a:pt x="201358" y="1636585"/>
                  </a:lnTo>
                  <a:lnTo>
                    <a:pt x="209074" y="1623917"/>
                  </a:lnTo>
                  <a:lnTo>
                    <a:pt x="210693" y="1616488"/>
                  </a:lnTo>
                  <a:lnTo>
                    <a:pt x="215455" y="1613630"/>
                  </a:lnTo>
                  <a:lnTo>
                    <a:pt x="200501" y="1603819"/>
                  </a:lnTo>
                  <a:lnTo>
                    <a:pt x="197739" y="1591056"/>
                  </a:lnTo>
                  <a:lnTo>
                    <a:pt x="186309" y="1579531"/>
                  </a:lnTo>
                  <a:lnTo>
                    <a:pt x="184023" y="1564576"/>
                  </a:lnTo>
                  <a:lnTo>
                    <a:pt x="189833" y="1546479"/>
                  </a:lnTo>
                  <a:lnTo>
                    <a:pt x="210693" y="1518476"/>
                  </a:lnTo>
                  <a:lnTo>
                    <a:pt x="219742" y="1511236"/>
                  </a:lnTo>
                  <a:lnTo>
                    <a:pt x="214503" y="1504093"/>
                  </a:lnTo>
                  <a:lnTo>
                    <a:pt x="221742" y="1499235"/>
                  </a:lnTo>
                  <a:lnTo>
                    <a:pt x="218027" y="1489519"/>
                  </a:lnTo>
                  <a:lnTo>
                    <a:pt x="222790" y="1487043"/>
                  </a:lnTo>
                  <a:lnTo>
                    <a:pt x="221266" y="1484757"/>
                  </a:lnTo>
                  <a:lnTo>
                    <a:pt x="204406" y="1489139"/>
                  </a:lnTo>
                  <a:lnTo>
                    <a:pt x="201168" y="1483805"/>
                  </a:lnTo>
                  <a:lnTo>
                    <a:pt x="201358" y="1478280"/>
                  </a:lnTo>
                  <a:lnTo>
                    <a:pt x="207550" y="1467517"/>
                  </a:lnTo>
                  <a:lnTo>
                    <a:pt x="206978" y="1459706"/>
                  </a:lnTo>
                  <a:lnTo>
                    <a:pt x="234315" y="1446848"/>
                  </a:lnTo>
                  <a:lnTo>
                    <a:pt x="232981" y="1444181"/>
                  </a:lnTo>
                  <a:lnTo>
                    <a:pt x="246793" y="1435989"/>
                  </a:lnTo>
                  <a:lnTo>
                    <a:pt x="256508" y="1420559"/>
                  </a:lnTo>
                  <a:lnTo>
                    <a:pt x="273272" y="1406366"/>
                  </a:lnTo>
                  <a:lnTo>
                    <a:pt x="282797" y="1413986"/>
                  </a:lnTo>
                  <a:lnTo>
                    <a:pt x="288703" y="1415606"/>
                  </a:lnTo>
                  <a:lnTo>
                    <a:pt x="289560" y="1411129"/>
                  </a:lnTo>
                  <a:lnTo>
                    <a:pt x="294418" y="1412939"/>
                  </a:lnTo>
                  <a:lnTo>
                    <a:pt x="293275" y="1421416"/>
                  </a:lnTo>
                  <a:lnTo>
                    <a:pt x="296227" y="1421701"/>
                  </a:lnTo>
                  <a:lnTo>
                    <a:pt x="296037" y="1424178"/>
                  </a:lnTo>
                  <a:lnTo>
                    <a:pt x="305657" y="1424559"/>
                  </a:lnTo>
                  <a:lnTo>
                    <a:pt x="309753" y="1429417"/>
                  </a:lnTo>
                  <a:lnTo>
                    <a:pt x="309372" y="1425797"/>
                  </a:lnTo>
                  <a:lnTo>
                    <a:pt x="314134" y="1423987"/>
                  </a:lnTo>
                  <a:lnTo>
                    <a:pt x="325374" y="1439323"/>
                  </a:lnTo>
                  <a:lnTo>
                    <a:pt x="328327" y="1438561"/>
                  </a:lnTo>
                  <a:lnTo>
                    <a:pt x="332613" y="1434370"/>
                  </a:lnTo>
                  <a:lnTo>
                    <a:pt x="331089" y="1430845"/>
                  </a:lnTo>
                  <a:lnTo>
                    <a:pt x="342233" y="1425416"/>
                  </a:lnTo>
                  <a:lnTo>
                    <a:pt x="343186" y="1421511"/>
                  </a:lnTo>
                  <a:lnTo>
                    <a:pt x="340424" y="1419416"/>
                  </a:lnTo>
                  <a:lnTo>
                    <a:pt x="352044" y="1387697"/>
                  </a:lnTo>
                  <a:lnTo>
                    <a:pt x="361474" y="1399794"/>
                  </a:lnTo>
                  <a:lnTo>
                    <a:pt x="384429" y="1403509"/>
                  </a:lnTo>
                  <a:lnTo>
                    <a:pt x="401288" y="1416272"/>
                  </a:lnTo>
                  <a:lnTo>
                    <a:pt x="406051" y="1413034"/>
                  </a:lnTo>
                  <a:lnTo>
                    <a:pt x="416052" y="1391602"/>
                  </a:lnTo>
                  <a:lnTo>
                    <a:pt x="414052" y="1374648"/>
                  </a:lnTo>
                  <a:lnTo>
                    <a:pt x="409384" y="1372552"/>
                  </a:lnTo>
                  <a:lnTo>
                    <a:pt x="416528" y="1368552"/>
                  </a:lnTo>
                  <a:lnTo>
                    <a:pt x="431006" y="1365504"/>
                  </a:lnTo>
                  <a:lnTo>
                    <a:pt x="432911" y="1358170"/>
                  </a:lnTo>
                  <a:lnTo>
                    <a:pt x="430435" y="1356169"/>
                  </a:lnTo>
                  <a:lnTo>
                    <a:pt x="440531" y="1353788"/>
                  </a:lnTo>
                  <a:lnTo>
                    <a:pt x="435102" y="1345978"/>
                  </a:lnTo>
                  <a:lnTo>
                    <a:pt x="439579" y="1328452"/>
                  </a:lnTo>
                  <a:lnTo>
                    <a:pt x="438055" y="1326547"/>
                  </a:lnTo>
                  <a:lnTo>
                    <a:pt x="443008" y="1319308"/>
                  </a:lnTo>
                  <a:lnTo>
                    <a:pt x="433483" y="1317117"/>
                  </a:lnTo>
                  <a:lnTo>
                    <a:pt x="411385" y="1328737"/>
                  </a:lnTo>
                  <a:lnTo>
                    <a:pt x="400526" y="1342930"/>
                  </a:lnTo>
                  <a:lnTo>
                    <a:pt x="396907" y="1342549"/>
                  </a:lnTo>
                  <a:lnTo>
                    <a:pt x="393763" y="1324356"/>
                  </a:lnTo>
                  <a:lnTo>
                    <a:pt x="387667" y="1308830"/>
                  </a:lnTo>
                  <a:lnTo>
                    <a:pt x="386620" y="1296543"/>
                  </a:lnTo>
                  <a:lnTo>
                    <a:pt x="395192" y="1270349"/>
                  </a:lnTo>
                  <a:lnTo>
                    <a:pt x="401383" y="1258634"/>
                  </a:lnTo>
                  <a:lnTo>
                    <a:pt x="434435" y="1242632"/>
                  </a:lnTo>
                  <a:lnTo>
                    <a:pt x="443008" y="1228534"/>
                  </a:lnTo>
                  <a:lnTo>
                    <a:pt x="450913" y="1226915"/>
                  </a:lnTo>
                  <a:lnTo>
                    <a:pt x="462534" y="1215009"/>
                  </a:lnTo>
                  <a:lnTo>
                    <a:pt x="478346" y="1204532"/>
                  </a:lnTo>
                  <a:lnTo>
                    <a:pt x="488061" y="1201579"/>
                  </a:lnTo>
                  <a:lnTo>
                    <a:pt x="486632" y="1198245"/>
                  </a:lnTo>
                  <a:lnTo>
                    <a:pt x="493776" y="1194530"/>
                  </a:lnTo>
                  <a:lnTo>
                    <a:pt x="496538" y="1189958"/>
                  </a:lnTo>
                  <a:lnTo>
                    <a:pt x="490156" y="1187196"/>
                  </a:lnTo>
                  <a:lnTo>
                    <a:pt x="491776" y="1178624"/>
                  </a:lnTo>
                  <a:lnTo>
                    <a:pt x="499015" y="1178052"/>
                  </a:lnTo>
                  <a:lnTo>
                    <a:pt x="490061" y="1172909"/>
                  </a:lnTo>
                  <a:lnTo>
                    <a:pt x="493681" y="1169765"/>
                  </a:lnTo>
                  <a:lnTo>
                    <a:pt x="488632" y="1170242"/>
                  </a:lnTo>
                  <a:lnTo>
                    <a:pt x="495681" y="1158811"/>
                  </a:lnTo>
                  <a:lnTo>
                    <a:pt x="481679" y="1151858"/>
                  </a:lnTo>
                  <a:lnTo>
                    <a:pt x="479393" y="1146524"/>
                  </a:lnTo>
                  <a:lnTo>
                    <a:pt x="478631" y="1153097"/>
                  </a:lnTo>
                  <a:lnTo>
                    <a:pt x="482155" y="1155478"/>
                  </a:lnTo>
                  <a:lnTo>
                    <a:pt x="480631" y="1158716"/>
                  </a:lnTo>
                  <a:lnTo>
                    <a:pt x="470535" y="1154430"/>
                  </a:lnTo>
                  <a:lnTo>
                    <a:pt x="465868" y="1158050"/>
                  </a:lnTo>
                  <a:lnTo>
                    <a:pt x="467963" y="1163765"/>
                  </a:lnTo>
                  <a:lnTo>
                    <a:pt x="465010" y="1164812"/>
                  </a:lnTo>
                  <a:lnTo>
                    <a:pt x="456152" y="1153287"/>
                  </a:lnTo>
                  <a:lnTo>
                    <a:pt x="447008" y="1147096"/>
                  </a:lnTo>
                  <a:lnTo>
                    <a:pt x="460534" y="1136904"/>
                  </a:lnTo>
                  <a:lnTo>
                    <a:pt x="462344" y="1126045"/>
                  </a:lnTo>
                  <a:lnTo>
                    <a:pt x="474154" y="1121759"/>
                  </a:lnTo>
                  <a:lnTo>
                    <a:pt x="474154" y="1114997"/>
                  </a:lnTo>
                  <a:lnTo>
                    <a:pt x="465868" y="1113663"/>
                  </a:lnTo>
                  <a:lnTo>
                    <a:pt x="463582" y="1115663"/>
                  </a:lnTo>
                  <a:lnTo>
                    <a:pt x="450342" y="1108043"/>
                  </a:lnTo>
                  <a:lnTo>
                    <a:pt x="445389" y="1109186"/>
                  </a:lnTo>
                  <a:lnTo>
                    <a:pt x="446627" y="1106995"/>
                  </a:lnTo>
                  <a:lnTo>
                    <a:pt x="436054" y="1101090"/>
                  </a:lnTo>
                  <a:lnTo>
                    <a:pt x="441865" y="1096137"/>
                  </a:lnTo>
                  <a:lnTo>
                    <a:pt x="436531" y="1094518"/>
                  </a:lnTo>
                  <a:lnTo>
                    <a:pt x="433673" y="1088803"/>
                  </a:lnTo>
                  <a:lnTo>
                    <a:pt x="435388" y="1088041"/>
                  </a:lnTo>
                  <a:lnTo>
                    <a:pt x="426434" y="1078135"/>
                  </a:lnTo>
                  <a:lnTo>
                    <a:pt x="428720" y="1072420"/>
                  </a:lnTo>
                  <a:lnTo>
                    <a:pt x="411671" y="1072325"/>
                  </a:lnTo>
                  <a:lnTo>
                    <a:pt x="400907" y="1064038"/>
                  </a:lnTo>
                  <a:lnTo>
                    <a:pt x="401193" y="1054703"/>
                  </a:lnTo>
                  <a:lnTo>
                    <a:pt x="394335" y="1052893"/>
                  </a:lnTo>
                  <a:lnTo>
                    <a:pt x="393192" y="1050226"/>
                  </a:lnTo>
                  <a:lnTo>
                    <a:pt x="384620" y="1046893"/>
                  </a:lnTo>
                  <a:lnTo>
                    <a:pt x="385000" y="1044892"/>
                  </a:lnTo>
                  <a:lnTo>
                    <a:pt x="374237" y="1043750"/>
                  </a:lnTo>
                  <a:lnTo>
                    <a:pt x="370523" y="1027652"/>
                  </a:lnTo>
                  <a:lnTo>
                    <a:pt x="364807" y="1031272"/>
                  </a:lnTo>
                  <a:lnTo>
                    <a:pt x="355282" y="1030605"/>
                  </a:lnTo>
                  <a:lnTo>
                    <a:pt x="342138" y="1024509"/>
                  </a:lnTo>
                  <a:lnTo>
                    <a:pt x="338137" y="1029367"/>
                  </a:lnTo>
                  <a:lnTo>
                    <a:pt x="329660" y="1032224"/>
                  </a:lnTo>
                  <a:lnTo>
                    <a:pt x="295084" y="1072134"/>
                  </a:lnTo>
                  <a:lnTo>
                    <a:pt x="292513" y="1087184"/>
                  </a:lnTo>
                  <a:lnTo>
                    <a:pt x="284226" y="1093280"/>
                  </a:lnTo>
                  <a:lnTo>
                    <a:pt x="273463" y="1095375"/>
                  </a:lnTo>
                  <a:lnTo>
                    <a:pt x="254698" y="1087184"/>
                  </a:lnTo>
                  <a:lnTo>
                    <a:pt x="250507" y="1074801"/>
                  </a:lnTo>
                  <a:lnTo>
                    <a:pt x="245935" y="1070705"/>
                  </a:lnTo>
                  <a:lnTo>
                    <a:pt x="247745" y="1063276"/>
                  </a:lnTo>
                  <a:lnTo>
                    <a:pt x="258985" y="1046798"/>
                  </a:lnTo>
                  <a:lnTo>
                    <a:pt x="278701" y="1029272"/>
                  </a:lnTo>
                  <a:lnTo>
                    <a:pt x="282511" y="1032034"/>
                  </a:lnTo>
                  <a:lnTo>
                    <a:pt x="292798" y="1011460"/>
                  </a:lnTo>
                  <a:lnTo>
                    <a:pt x="289560" y="1009650"/>
                  </a:lnTo>
                  <a:lnTo>
                    <a:pt x="292036" y="996696"/>
                  </a:lnTo>
                  <a:lnTo>
                    <a:pt x="298228" y="997077"/>
                  </a:lnTo>
                  <a:lnTo>
                    <a:pt x="298323" y="990791"/>
                  </a:lnTo>
                  <a:lnTo>
                    <a:pt x="295180" y="991362"/>
                  </a:lnTo>
                  <a:lnTo>
                    <a:pt x="295846" y="986885"/>
                  </a:lnTo>
                  <a:lnTo>
                    <a:pt x="301657" y="981837"/>
                  </a:lnTo>
                  <a:lnTo>
                    <a:pt x="299942" y="975169"/>
                  </a:lnTo>
                  <a:lnTo>
                    <a:pt x="296418" y="976408"/>
                  </a:lnTo>
                  <a:lnTo>
                    <a:pt x="296037" y="973645"/>
                  </a:lnTo>
                  <a:lnTo>
                    <a:pt x="307276" y="971359"/>
                  </a:lnTo>
                  <a:lnTo>
                    <a:pt x="309658" y="969455"/>
                  </a:lnTo>
                  <a:lnTo>
                    <a:pt x="308991" y="966025"/>
                  </a:lnTo>
                  <a:lnTo>
                    <a:pt x="307086" y="963740"/>
                  </a:lnTo>
                  <a:lnTo>
                    <a:pt x="290227" y="976789"/>
                  </a:lnTo>
                  <a:lnTo>
                    <a:pt x="282511" y="979742"/>
                  </a:lnTo>
                  <a:lnTo>
                    <a:pt x="280797" y="977836"/>
                  </a:lnTo>
                  <a:lnTo>
                    <a:pt x="257080" y="980123"/>
                  </a:lnTo>
                  <a:lnTo>
                    <a:pt x="242697" y="971169"/>
                  </a:lnTo>
                  <a:lnTo>
                    <a:pt x="238506" y="971931"/>
                  </a:lnTo>
                  <a:lnTo>
                    <a:pt x="232029" y="979742"/>
                  </a:lnTo>
                  <a:lnTo>
                    <a:pt x="234886" y="989076"/>
                  </a:lnTo>
                  <a:lnTo>
                    <a:pt x="239839" y="989552"/>
                  </a:lnTo>
                  <a:lnTo>
                    <a:pt x="238887" y="993553"/>
                  </a:lnTo>
                  <a:lnTo>
                    <a:pt x="227362" y="1003744"/>
                  </a:lnTo>
                  <a:lnTo>
                    <a:pt x="224028" y="1014032"/>
                  </a:lnTo>
                  <a:lnTo>
                    <a:pt x="206788" y="1023747"/>
                  </a:lnTo>
                  <a:lnTo>
                    <a:pt x="194500" y="1013746"/>
                  </a:lnTo>
                  <a:lnTo>
                    <a:pt x="194024" y="1000601"/>
                  </a:lnTo>
                  <a:lnTo>
                    <a:pt x="200501" y="1002411"/>
                  </a:lnTo>
                  <a:lnTo>
                    <a:pt x="203644" y="998887"/>
                  </a:lnTo>
                  <a:lnTo>
                    <a:pt x="209550" y="987742"/>
                  </a:lnTo>
                  <a:lnTo>
                    <a:pt x="208312" y="980789"/>
                  </a:lnTo>
                  <a:lnTo>
                    <a:pt x="212788" y="972598"/>
                  </a:lnTo>
                  <a:lnTo>
                    <a:pt x="207835" y="960787"/>
                  </a:lnTo>
                  <a:lnTo>
                    <a:pt x="208693" y="957548"/>
                  </a:lnTo>
                  <a:lnTo>
                    <a:pt x="199739" y="952405"/>
                  </a:lnTo>
                  <a:lnTo>
                    <a:pt x="200311" y="943832"/>
                  </a:lnTo>
                  <a:lnTo>
                    <a:pt x="196786" y="943642"/>
                  </a:lnTo>
                  <a:lnTo>
                    <a:pt x="198215" y="940499"/>
                  </a:lnTo>
                  <a:lnTo>
                    <a:pt x="195358" y="941832"/>
                  </a:lnTo>
                  <a:lnTo>
                    <a:pt x="194310" y="926497"/>
                  </a:lnTo>
                  <a:lnTo>
                    <a:pt x="200120" y="925449"/>
                  </a:lnTo>
                  <a:lnTo>
                    <a:pt x="204025" y="928497"/>
                  </a:lnTo>
                  <a:lnTo>
                    <a:pt x="211074" y="928497"/>
                  </a:lnTo>
                  <a:lnTo>
                    <a:pt x="211264" y="931831"/>
                  </a:lnTo>
                  <a:lnTo>
                    <a:pt x="225076" y="931069"/>
                  </a:lnTo>
                  <a:lnTo>
                    <a:pt x="244316" y="939451"/>
                  </a:lnTo>
                  <a:lnTo>
                    <a:pt x="262699" y="930402"/>
                  </a:lnTo>
                  <a:lnTo>
                    <a:pt x="263271" y="936403"/>
                  </a:lnTo>
                  <a:lnTo>
                    <a:pt x="275368" y="938975"/>
                  </a:lnTo>
                  <a:lnTo>
                    <a:pt x="282130" y="948500"/>
                  </a:lnTo>
                  <a:lnTo>
                    <a:pt x="297180" y="937450"/>
                  </a:lnTo>
                  <a:lnTo>
                    <a:pt x="308705" y="940689"/>
                  </a:lnTo>
                  <a:lnTo>
                    <a:pt x="303085" y="931545"/>
                  </a:lnTo>
                  <a:lnTo>
                    <a:pt x="306324" y="929354"/>
                  </a:lnTo>
                  <a:lnTo>
                    <a:pt x="315563" y="941070"/>
                  </a:lnTo>
                  <a:lnTo>
                    <a:pt x="326993" y="946785"/>
                  </a:lnTo>
                  <a:lnTo>
                    <a:pt x="325946" y="951262"/>
                  </a:lnTo>
                  <a:lnTo>
                    <a:pt x="329755" y="958786"/>
                  </a:lnTo>
                  <a:lnTo>
                    <a:pt x="339185" y="949071"/>
                  </a:lnTo>
                  <a:lnTo>
                    <a:pt x="340804" y="941356"/>
                  </a:lnTo>
                  <a:lnTo>
                    <a:pt x="362617" y="965835"/>
                  </a:lnTo>
                  <a:lnTo>
                    <a:pt x="368713" y="966502"/>
                  </a:lnTo>
                  <a:lnTo>
                    <a:pt x="379762" y="955929"/>
                  </a:lnTo>
                  <a:lnTo>
                    <a:pt x="376142" y="945356"/>
                  </a:lnTo>
                  <a:lnTo>
                    <a:pt x="388334" y="938689"/>
                  </a:lnTo>
                  <a:lnTo>
                    <a:pt x="397002" y="938117"/>
                  </a:lnTo>
                  <a:lnTo>
                    <a:pt x="399002" y="926687"/>
                  </a:lnTo>
                  <a:lnTo>
                    <a:pt x="405765" y="928021"/>
                  </a:lnTo>
                  <a:lnTo>
                    <a:pt x="410432" y="939356"/>
                  </a:lnTo>
                  <a:lnTo>
                    <a:pt x="408051" y="942118"/>
                  </a:lnTo>
                  <a:lnTo>
                    <a:pt x="411766" y="947833"/>
                  </a:lnTo>
                  <a:lnTo>
                    <a:pt x="412432" y="955262"/>
                  </a:lnTo>
                  <a:lnTo>
                    <a:pt x="414909" y="954405"/>
                  </a:lnTo>
                  <a:lnTo>
                    <a:pt x="413956" y="950309"/>
                  </a:lnTo>
                  <a:lnTo>
                    <a:pt x="419386" y="947452"/>
                  </a:lnTo>
                  <a:lnTo>
                    <a:pt x="424625" y="946880"/>
                  </a:lnTo>
                  <a:lnTo>
                    <a:pt x="425958" y="950024"/>
                  </a:lnTo>
                  <a:lnTo>
                    <a:pt x="440055" y="946499"/>
                  </a:lnTo>
                  <a:lnTo>
                    <a:pt x="454342" y="946214"/>
                  </a:lnTo>
                  <a:lnTo>
                    <a:pt x="467201" y="949261"/>
                  </a:lnTo>
                  <a:lnTo>
                    <a:pt x="473297" y="945451"/>
                  </a:lnTo>
                  <a:lnTo>
                    <a:pt x="478346" y="945833"/>
                  </a:lnTo>
                  <a:lnTo>
                    <a:pt x="485108" y="941927"/>
                  </a:lnTo>
                  <a:lnTo>
                    <a:pt x="486156" y="936974"/>
                  </a:lnTo>
                  <a:lnTo>
                    <a:pt x="497300" y="933641"/>
                  </a:lnTo>
                  <a:lnTo>
                    <a:pt x="502349" y="927830"/>
                  </a:lnTo>
                  <a:lnTo>
                    <a:pt x="508825" y="917924"/>
                  </a:lnTo>
                  <a:lnTo>
                    <a:pt x="498824" y="906685"/>
                  </a:lnTo>
                  <a:lnTo>
                    <a:pt x="477774" y="913638"/>
                  </a:lnTo>
                  <a:lnTo>
                    <a:pt x="477107" y="915638"/>
                  </a:lnTo>
                  <a:lnTo>
                    <a:pt x="461677" y="916495"/>
                  </a:lnTo>
                  <a:lnTo>
                    <a:pt x="462344" y="909733"/>
                  </a:lnTo>
                  <a:lnTo>
                    <a:pt x="453676" y="910685"/>
                  </a:lnTo>
                  <a:lnTo>
                    <a:pt x="453200" y="905066"/>
                  </a:lnTo>
                  <a:lnTo>
                    <a:pt x="447580" y="905447"/>
                  </a:lnTo>
                  <a:lnTo>
                    <a:pt x="448818" y="898303"/>
                  </a:lnTo>
                  <a:lnTo>
                    <a:pt x="455962" y="895731"/>
                  </a:lnTo>
                  <a:lnTo>
                    <a:pt x="453580" y="889349"/>
                  </a:lnTo>
                  <a:lnTo>
                    <a:pt x="449961" y="889921"/>
                  </a:lnTo>
                  <a:lnTo>
                    <a:pt x="449199" y="887730"/>
                  </a:lnTo>
                  <a:lnTo>
                    <a:pt x="447675" y="871252"/>
                  </a:lnTo>
                  <a:lnTo>
                    <a:pt x="442722" y="865537"/>
                  </a:lnTo>
                  <a:lnTo>
                    <a:pt x="417290" y="859822"/>
                  </a:lnTo>
                  <a:lnTo>
                    <a:pt x="442341" y="823055"/>
                  </a:lnTo>
                  <a:lnTo>
                    <a:pt x="439483" y="817912"/>
                  </a:lnTo>
                  <a:lnTo>
                    <a:pt x="420814" y="805625"/>
                  </a:lnTo>
                  <a:lnTo>
                    <a:pt x="420052" y="796290"/>
                  </a:lnTo>
                  <a:lnTo>
                    <a:pt x="396430" y="786098"/>
                  </a:lnTo>
                  <a:lnTo>
                    <a:pt x="393668" y="777050"/>
                  </a:lnTo>
                  <a:lnTo>
                    <a:pt x="382048" y="767239"/>
                  </a:lnTo>
                  <a:lnTo>
                    <a:pt x="381572" y="762572"/>
                  </a:lnTo>
                  <a:lnTo>
                    <a:pt x="394145" y="747332"/>
                  </a:lnTo>
                  <a:lnTo>
                    <a:pt x="385953" y="709612"/>
                  </a:lnTo>
                  <a:lnTo>
                    <a:pt x="389287" y="702088"/>
                  </a:lnTo>
                  <a:lnTo>
                    <a:pt x="396430" y="697040"/>
                  </a:lnTo>
                  <a:lnTo>
                    <a:pt x="397383" y="688943"/>
                  </a:lnTo>
                  <a:lnTo>
                    <a:pt x="405860" y="669893"/>
                  </a:lnTo>
                  <a:lnTo>
                    <a:pt x="403098" y="654082"/>
                  </a:lnTo>
                  <a:lnTo>
                    <a:pt x="414433" y="637032"/>
                  </a:lnTo>
                  <a:lnTo>
                    <a:pt x="427958" y="628555"/>
                  </a:lnTo>
                  <a:lnTo>
                    <a:pt x="441960" y="626650"/>
                  </a:lnTo>
                  <a:lnTo>
                    <a:pt x="452247" y="630365"/>
                  </a:lnTo>
                  <a:lnTo>
                    <a:pt x="462915" y="625126"/>
                  </a:lnTo>
                  <a:lnTo>
                    <a:pt x="484537" y="626935"/>
                  </a:lnTo>
                  <a:lnTo>
                    <a:pt x="498538" y="633889"/>
                  </a:lnTo>
                  <a:lnTo>
                    <a:pt x="505111" y="641033"/>
                  </a:lnTo>
                  <a:lnTo>
                    <a:pt x="521589" y="633127"/>
                  </a:lnTo>
                  <a:lnTo>
                    <a:pt x="532067" y="632841"/>
                  </a:lnTo>
                  <a:lnTo>
                    <a:pt x="539401" y="636651"/>
                  </a:lnTo>
                  <a:lnTo>
                    <a:pt x="558737" y="638461"/>
                  </a:lnTo>
                  <a:lnTo>
                    <a:pt x="576929" y="646557"/>
                  </a:lnTo>
                  <a:lnTo>
                    <a:pt x="591217" y="649319"/>
                  </a:lnTo>
                  <a:lnTo>
                    <a:pt x="591026" y="651700"/>
                  </a:lnTo>
                  <a:lnTo>
                    <a:pt x="602933" y="654463"/>
                  </a:lnTo>
                  <a:lnTo>
                    <a:pt x="611029" y="665702"/>
                  </a:lnTo>
                  <a:lnTo>
                    <a:pt x="612172" y="657511"/>
                  </a:lnTo>
                  <a:lnTo>
                    <a:pt x="620077" y="651224"/>
                  </a:lnTo>
                  <a:lnTo>
                    <a:pt x="617411" y="643604"/>
                  </a:lnTo>
                  <a:lnTo>
                    <a:pt x="620173" y="639413"/>
                  </a:lnTo>
                  <a:lnTo>
                    <a:pt x="632936" y="635603"/>
                  </a:lnTo>
                  <a:lnTo>
                    <a:pt x="641985" y="627031"/>
                  </a:lnTo>
                  <a:lnTo>
                    <a:pt x="656749" y="625792"/>
                  </a:lnTo>
                  <a:lnTo>
                    <a:pt x="677799" y="637984"/>
                  </a:lnTo>
                  <a:lnTo>
                    <a:pt x="683133" y="651605"/>
                  </a:lnTo>
                  <a:lnTo>
                    <a:pt x="692277" y="658177"/>
                  </a:lnTo>
                  <a:lnTo>
                    <a:pt x="689419" y="663797"/>
                  </a:lnTo>
                  <a:lnTo>
                    <a:pt x="680561" y="665226"/>
                  </a:lnTo>
                  <a:lnTo>
                    <a:pt x="676846" y="670274"/>
                  </a:lnTo>
                  <a:lnTo>
                    <a:pt x="677513" y="679228"/>
                  </a:lnTo>
                  <a:lnTo>
                    <a:pt x="688943" y="684371"/>
                  </a:lnTo>
                  <a:lnTo>
                    <a:pt x="687991" y="692277"/>
                  </a:lnTo>
                  <a:lnTo>
                    <a:pt x="693706" y="692658"/>
                  </a:lnTo>
                  <a:lnTo>
                    <a:pt x="696754" y="699135"/>
                  </a:lnTo>
                  <a:lnTo>
                    <a:pt x="725138" y="707326"/>
                  </a:lnTo>
                  <a:lnTo>
                    <a:pt x="736759" y="705707"/>
                  </a:lnTo>
                  <a:lnTo>
                    <a:pt x="759333" y="694468"/>
                  </a:lnTo>
                  <a:lnTo>
                    <a:pt x="781621" y="688943"/>
                  </a:lnTo>
                  <a:lnTo>
                    <a:pt x="785813" y="681323"/>
                  </a:lnTo>
                  <a:lnTo>
                    <a:pt x="785717" y="671322"/>
                  </a:lnTo>
                  <a:lnTo>
                    <a:pt x="790861" y="667417"/>
                  </a:lnTo>
                  <a:lnTo>
                    <a:pt x="797242" y="669798"/>
                  </a:lnTo>
                  <a:lnTo>
                    <a:pt x="802862" y="676084"/>
                  </a:lnTo>
                  <a:lnTo>
                    <a:pt x="800957" y="679323"/>
                  </a:lnTo>
                  <a:lnTo>
                    <a:pt x="792480" y="683038"/>
                  </a:lnTo>
                  <a:lnTo>
                    <a:pt x="793718" y="692182"/>
                  </a:lnTo>
                  <a:lnTo>
                    <a:pt x="799148" y="693420"/>
                  </a:lnTo>
                  <a:lnTo>
                    <a:pt x="803053" y="684181"/>
                  </a:lnTo>
                  <a:lnTo>
                    <a:pt x="806387" y="683038"/>
                  </a:lnTo>
                  <a:lnTo>
                    <a:pt x="811530" y="687419"/>
                  </a:lnTo>
                  <a:lnTo>
                    <a:pt x="811816" y="694468"/>
                  </a:lnTo>
                  <a:lnTo>
                    <a:pt x="814578" y="694753"/>
                  </a:lnTo>
                  <a:lnTo>
                    <a:pt x="823531" y="683800"/>
                  </a:lnTo>
                  <a:lnTo>
                    <a:pt x="829913" y="685514"/>
                  </a:lnTo>
                  <a:lnTo>
                    <a:pt x="837724" y="679514"/>
                  </a:lnTo>
                  <a:lnTo>
                    <a:pt x="842772" y="679418"/>
                  </a:lnTo>
                  <a:lnTo>
                    <a:pt x="842963" y="677037"/>
                  </a:lnTo>
                  <a:lnTo>
                    <a:pt x="851630" y="678085"/>
                  </a:lnTo>
                  <a:lnTo>
                    <a:pt x="854297" y="667702"/>
                  </a:lnTo>
                  <a:lnTo>
                    <a:pt x="863346" y="667417"/>
                  </a:lnTo>
                  <a:lnTo>
                    <a:pt x="860965" y="657701"/>
                  </a:lnTo>
                  <a:lnTo>
                    <a:pt x="889540" y="644652"/>
                  </a:lnTo>
                  <a:lnTo>
                    <a:pt x="882206" y="637699"/>
                  </a:lnTo>
                  <a:lnTo>
                    <a:pt x="880872" y="627412"/>
                  </a:lnTo>
                  <a:lnTo>
                    <a:pt x="882872" y="625792"/>
                  </a:lnTo>
                  <a:lnTo>
                    <a:pt x="880586" y="625507"/>
                  </a:lnTo>
                  <a:lnTo>
                    <a:pt x="878586" y="615220"/>
                  </a:lnTo>
                  <a:lnTo>
                    <a:pt x="859060" y="607505"/>
                  </a:lnTo>
                  <a:lnTo>
                    <a:pt x="857917" y="598742"/>
                  </a:lnTo>
                  <a:lnTo>
                    <a:pt x="854297" y="595408"/>
                  </a:lnTo>
                  <a:lnTo>
                    <a:pt x="860298" y="585407"/>
                  </a:lnTo>
                  <a:lnTo>
                    <a:pt x="872395" y="588645"/>
                  </a:lnTo>
                  <a:lnTo>
                    <a:pt x="882967" y="595027"/>
                  </a:lnTo>
                  <a:lnTo>
                    <a:pt x="886206" y="588169"/>
                  </a:lnTo>
                  <a:lnTo>
                    <a:pt x="897065" y="593789"/>
                  </a:lnTo>
                  <a:lnTo>
                    <a:pt x="903732" y="585502"/>
                  </a:lnTo>
                  <a:lnTo>
                    <a:pt x="913543" y="565404"/>
                  </a:lnTo>
                  <a:lnTo>
                    <a:pt x="891159" y="549211"/>
                  </a:lnTo>
                  <a:lnTo>
                    <a:pt x="892683" y="547116"/>
                  </a:lnTo>
                  <a:lnTo>
                    <a:pt x="889254" y="543782"/>
                  </a:lnTo>
                  <a:lnTo>
                    <a:pt x="878300" y="541496"/>
                  </a:lnTo>
                  <a:lnTo>
                    <a:pt x="886396" y="531114"/>
                  </a:lnTo>
                  <a:lnTo>
                    <a:pt x="886777" y="524161"/>
                  </a:lnTo>
                  <a:lnTo>
                    <a:pt x="881348" y="524351"/>
                  </a:lnTo>
                  <a:lnTo>
                    <a:pt x="878300" y="514064"/>
                  </a:lnTo>
                  <a:lnTo>
                    <a:pt x="868490" y="508635"/>
                  </a:lnTo>
                  <a:lnTo>
                    <a:pt x="869633" y="501777"/>
                  </a:lnTo>
                  <a:lnTo>
                    <a:pt x="860298" y="498539"/>
                  </a:lnTo>
                  <a:lnTo>
                    <a:pt x="856869" y="492442"/>
                  </a:lnTo>
                  <a:lnTo>
                    <a:pt x="852488" y="493585"/>
                  </a:lnTo>
                  <a:lnTo>
                    <a:pt x="839343" y="486727"/>
                  </a:lnTo>
                  <a:lnTo>
                    <a:pt x="839819" y="483108"/>
                  </a:lnTo>
                  <a:lnTo>
                    <a:pt x="830009" y="478345"/>
                  </a:lnTo>
                  <a:lnTo>
                    <a:pt x="830390" y="463772"/>
                  </a:lnTo>
                  <a:lnTo>
                    <a:pt x="821627" y="468344"/>
                  </a:lnTo>
                  <a:lnTo>
                    <a:pt x="794480" y="463772"/>
                  </a:lnTo>
                  <a:lnTo>
                    <a:pt x="748379" y="439865"/>
                  </a:lnTo>
                  <a:lnTo>
                    <a:pt x="736187" y="437769"/>
                  </a:lnTo>
                  <a:lnTo>
                    <a:pt x="724471" y="439579"/>
                  </a:lnTo>
                  <a:lnTo>
                    <a:pt x="722567" y="432054"/>
                  </a:lnTo>
                  <a:lnTo>
                    <a:pt x="708660" y="424243"/>
                  </a:lnTo>
                  <a:lnTo>
                    <a:pt x="710184" y="416338"/>
                  </a:lnTo>
                  <a:lnTo>
                    <a:pt x="718756" y="416433"/>
                  </a:lnTo>
                  <a:lnTo>
                    <a:pt x="725424" y="411766"/>
                  </a:lnTo>
                  <a:lnTo>
                    <a:pt x="726281" y="403384"/>
                  </a:lnTo>
                  <a:lnTo>
                    <a:pt x="720376" y="398431"/>
                  </a:lnTo>
                  <a:lnTo>
                    <a:pt x="717994" y="392335"/>
                  </a:lnTo>
                  <a:lnTo>
                    <a:pt x="738092" y="376523"/>
                  </a:lnTo>
                  <a:lnTo>
                    <a:pt x="746188" y="377571"/>
                  </a:lnTo>
                  <a:lnTo>
                    <a:pt x="747903" y="372142"/>
                  </a:lnTo>
                  <a:lnTo>
                    <a:pt x="742093" y="370523"/>
                  </a:lnTo>
                  <a:lnTo>
                    <a:pt x="743712" y="363760"/>
                  </a:lnTo>
                  <a:lnTo>
                    <a:pt x="736187" y="362045"/>
                  </a:lnTo>
                  <a:lnTo>
                    <a:pt x="739616" y="355473"/>
                  </a:lnTo>
                  <a:lnTo>
                    <a:pt x="732949" y="351568"/>
                  </a:lnTo>
                  <a:lnTo>
                    <a:pt x="736854" y="346043"/>
                  </a:lnTo>
                  <a:lnTo>
                    <a:pt x="725424" y="336518"/>
                  </a:lnTo>
                  <a:lnTo>
                    <a:pt x="729710" y="326231"/>
                  </a:lnTo>
                  <a:lnTo>
                    <a:pt x="724090" y="322326"/>
                  </a:lnTo>
                  <a:lnTo>
                    <a:pt x="727900" y="315277"/>
                  </a:lnTo>
                  <a:lnTo>
                    <a:pt x="715709" y="309753"/>
                  </a:lnTo>
                  <a:lnTo>
                    <a:pt x="719328" y="309086"/>
                  </a:lnTo>
                  <a:lnTo>
                    <a:pt x="723614" y="299180"/>
                  </a:lnTo>
                  <a:lnTo>
                    <a:pt x="739902" y="286417"/>
                  </a:lnTo>
                  <a:lnTo>
                    <a:pt x="746569" y="276320"/>
                  </a:lnTo>
                  <a:lnTo>
                    <a:pt x="752380" y="257366"/>
                  </a:lnTo>
                  <a:lnTo>
                    <a:pt x="774763" y="246031"/>
                  </a:lnTo>
                  <a:lnTo>
                    <a:pt x="774192" y="241935"/>
                  </a:lnTo>
                  <a:lnTo>
                    <a:pt x="769620" y="238411"/>
                  </a:lnTo>
                  <a:lnTo>
                    <a:pt x="768953" y="228695"/>
                  </a:lnTo>
                  <a:lnTo>
                    <a:pt x="763429" y="223933"/>
                  </a:lnTo>
                  <a:lnTo>
                    <a:pt x="757619" y="225552"/>
                  </a:lnTo>
                  <a:lnTo>
                    <a:pt x="756285" y="223647"/>
                  </a:lnTo>
                  <a:lnTo>
                    <a:pt x="759809" y="208788"/>
                  </a:lnTo>
                  <a:lnTo>
                    <a:pt x="764191" y="206788"/>
                  </a:lnTo>
                  <a:lnTo>
                    <a:pt x="769906" y="209550"/>
                  </a:lnTo>
                  <a:lnTo>
                    <a:pt x="779431" y="209169"/>
                  </a:lnTo>
                  <a:lnTo>
                    <a:pt x="791337" y="220789"/>
                  </a:lnTo>
                  <a:lnTo>
                    <a:pt x="800862" y="214217"/>
                  </a:lnTo>
                  <a:lnTo>
                    <a:pt x="800862" y="200406"/>
                  </a:lnTo>
                  <a:lnTo>
                    <a:pt x="794671" y="194596"/>
                  </a:lnTo>
                  <a:lnTo>
                    <a:pt x="797623" y="170116"/>
                  </a:lnTo>
                  <a:lnTo>
                    <a:pt x="791527" y="167259"/>
                  </a:lnTo>
                  <a:lnTo>
                    <a:pt x="792671" y="163735"/>
                  </a:lnTo>
                  <a:lnTo>
                    <a:pt x="785813" y="161449"/>
                  </a:lnTo>
                  <a:lnTo>
                    <a:pt x="757904" y="159258"/>
                  </a:lnTo>
                  <a:lnTo>
                    <a:pt x="749332" y="163925"/>
                  </a:lnTo>
                  <a:lnTo>
                    <a:pt x="735997" y="165163"/>
                  </a:lnTo>
                  <a:lnTo>
                    <a:pt x="721138" y="144875"/>
                  </a:lnTo>
                  <a:lnTo>
                    <a:pt x="720185" y="132397"/>
                  </a:lnTo>
                  <a:lnTo>
                    <a:pt x="713613" y="137732"/>
                  </a:lnTo>
                  <a:lnTo>
                    <a:pt x="711803" y="135255"/>
                  </a:lnTo>
                  <a:lnTo>
                    <a:pt x="706946" y="139351"/>
                  </a:lnTo>
                  <a:lnTo>
                    <a:pt x="705802" y="135731"/>
                  </a:lnTo>
                  <a:lnTo>
                    <a:pt x="702373" y="137827"/>
                  </a:lnTo>
                  <a:lnTo>
                    <a:pt x="701231" y="124206"/>
                  </a:lnTo>
                  <a:lnTo>
                    <a:pt x="696944" y="124396"/>
                  </a:lnTo>
                  <a:lnTo>
                    <a:pt x="696754" y="121539"/>
                  </a:lnTo>
                  <a:lnTo>
                    <a:pt x="690372" y="116110"/>
                  </a:lnTo>
                  <a:lnTo>
                    <a:pt x="685610" y="100679"/>
                  </a:lnTo>
                  <a:lnTo>
                    <a:pt x="676656" y="92488"/>
                  </a:lnTo>
                  <a:lnTo>
                    <a:pt x="672084" y="96012"/>
                  </a:lnTo>
                  <a:lnTo>
                    <a:pt x="668846" y="91821"/>
                  </a:lnTo>
                  <a:lnTo>
                    <a:pt x="670179" y="88868"/>
                  </a:lnTo>
                  <a:lnTo>
                    <a:pt x="668846" y="90392"/>
                  </a:lnTo>
                  <a:lnTo>
                    <a:pt x="656177" y="84106"/>
                  </a:lnTo>
                  <a:lnTo>
                    <a:pt x="649986" y="86678"/>
                  </a:lnTo>
                  <a:lnTo>
                    <a:pt x="642080" y="72295"/>
                  </a:lnTo>
                  <a:lnTo>
                    <a:pt x="648938" y="72580"/>
                  </a:lnTo>
                  <a:lnTo>
                    <a:pt x="656558" y="67723"/>
                  </a:lnTo>
                  <a:lnTo>
                    <a:pt x="654844" y="65437"/>
                  </a:lnTo>
                  <a:lnTo>
                    <a:pt x="668084" y="55340"/>
                  </a:lnTo>
                  <a:lnTo>
                    <a:pt x="661988" y="44767"/>
                  </a:lnTo>
                  <a:lnTo>
                    <a:pt x="719138" y="51054"/>
                  </a:lnTo>
                  <a:lnTo>
                    <a:pt x="720566" y="47149"/>
                  </a:lnTo>
                  <a:lnTo>
                    <a:pt x="731806" y="38957"/>
                  </a:lnTo>
                  <a:lnTo>
                    <a:pt x="735330" y="32290"/>
                  </a:lnTo>
                  <a:lnTo>
                    <a:pt x="750475" y="36004"/>
                  </a:lnTo>
                  <a:lnTo>
                    <a:pt x="763048" y="23146"/>
                  </a:lnTo>
                  <a:lnTo>
                    <a:pt x="772382" y="18193"/>
                  </a:lnTo>
                  <a:lnTo>
                    <a:pt x="769048" y="9525"/>
                  </a:lnTo>
                  <a:lnTo>
                    <a:pt x="774002" y="10858"/>
                  </a:lnTo>
                  <a:lnTo>
                    <a:pt x="799814" y="36862"/>
                  </a:lnTo>
                  <a:lnTo>
                    <a:pt x="803148" y="62674"/>
                  </a:lnTo>
                  <a:lnTo>
                    <a:pt x="808196" y="62389"/>
                  </a:lnTo>
                  <a:lnTo>
                    <a:pt x="808863" y="65818"/>
                  </a:lnTo>
                  <a:lnTo>
                    <a:pt x="824865" y="64199"/>
                  </a:lnTo>
                  <a:lnTo>
                    <a:pt x="827627" y="76486"/>
                  </a:lnTo>
                  <a:lnTo>
                    <a:pt x="820579" y="78867"/>
                  </a:lnTo>
                  <a:lnTo>
                    <a:pt x="826579" y="102108"/>
                  </a:lnTo>
                  <a:lnTo>
                    <a:pt x="811244" y="107918"/>
                  </a:lnTo>
                  <a:lnTo>
                    <a:pt x="816197" y="114967"/>
                  </a:lnTo>
                  <a:lnTo>
                    <a:pt x="808577" y="119348"/>
                  </a:lnTo>
                  <a:lnTo>
                    <a:pt x="809720" y="123730"/>
                  </a:lnTo>
                  <a:lnTo>
                    <a:pt x="838200" y="147352"/>
                  </a:lnTo>
                  <a:lnTo>
                    <a:pt x="834962" y="156782"/>
                  </a:lnTo>
                  <a:lnTo>
                    <a:pt x="836295" y="169164"/>
                  </a:lnTo>
                  <a:lnTo>
                    <a:pt x="842391" y="178022"/>
                  </a:lnTo>
                  <a:lnTo>
                    <a:pt x="860869" y="189547"/>
                  </a:lnTo>
                  <a:lnTo>
                    <a:pt x="867727" y="185737"/>
                  </a:lnTo>
                  <a:lnTo>
                    <a:pt x="873347" y="176689"/>
                  </a:lnTo>
                  <a:lnTo>
                    <a:pt x="885730" y="170497"/>
                  </a:lnTo>
                  <a:lnTo>
                    <a:pt x="885730" y="163354"/>
                  </a:lnTo>
                  <a:lnTo>
                    <a:pt x="892588" y="163639"/>
                  </a:lnTo>
                  <a:lnTo>
                    <a:pt x="884777" y="145733"/>
                  </a:lnTo>
                  <a:lnTo>
                    <a:pt x="892492" y="142875"/>
                  </a:lnTo>
                  <a:lnTo>
                    <a:pt x="892778" y="129445"/>
                  </a:lnTo>
                  <a:lnTo>
                    <a:pt x="883063" y="127159"/>
                  </a:lnTo>
                  <a:lnTo>
                    <a:pt x="876110" y="99346"/>
                  </a:lnTo>
                  <a:lnTo>
                    <a:pt x="878396" y="89630"/>
                  </a:lnTo>
                  <a:lnTo>
                    <a:pt x="876014" y="88106"/>
                  </a:lnTo>
                  <a:lnTo>
                    <a:pt x="876300" y="81724"/>
                  </a:lnTo>
                  <a:lnTo>
                    <a:pt x="884396" y="76676"/>
                  </a:lnTo>
                  <a:lnTo>
                    <a:pt x="888683" y="68485"/>
                  </a:lnTo>
                  <a:lnTo>
                    <a:pt x="894017" y="66104"/>
                  </a:lnTo>
                  <a:lnTo>
                    <a:pt x="891826" y="62389"/>
                  </a:lnTo>
                  <a:lnTo>
                    <a:pt x="894874" y="58388"/>
                  </a:lnTo>
                  <a:lnTo>
                    <a:pt x="891731" y="54483"/>
                  </a:lnTo>
                  <a:lnTo>
                    <a:pt x="897922" y="49625"/>
                  </a:lnTo>
                  <a:lnTo>
                    <a:pt x="909638" y="47149"/>
                  </a:lnTo>
                  <a:lnTo>
                    <a:pt x="923449" y="35433"/>
                  </a:lnTo>
                  <a:lnTo>
                    <a:pt x="956691" y="40672"/>
                  </a:lnTo>
                  <a:lnTo>
                    <a:pt x="970217" y="45815"/>
                  </a:lnTo>
                  <a:lnTo>
                    <a:pt x="983266" y="42291"/>
                  </a:lnTo>
                  <a:lnTo>
                    <a:pt x="989838" y="35242"/>
                  </a:lnTo>
                  <a:lnTo>
                    <a:pt x="1014603" y="38195"/>
                  </a:lnTo>
                  <a:lnTo>
                    <a:pt x="1022128" y="35814"/>
                  </a:lnTo>
                  <a:lnTo>
                    <a:pt x="1021747" y="29051"/>
                  </a:lnTo>
                  <a:lnTo>
                    <a:pt x="1017461" y="21622"/>
                  </a:lnTo>
                  <a:lnTo>
                    <a:pt x="1033367" y="16383"/>
                  </a:lnTo>
                  <a:lnTo>
                    <a:pt x="1046893" y="18479"/>
                  </a:lnTo>
                  <a:lnTo>
                    <a:pt x="1049846" y="25146"/>
                  </a:lnTo>
                  <a:lnTo>
                    <a:pt x="1043178" y="28766"/>
                  </a:lnTo>
                  <a:lnTo>
                    <a:pt x="1046226" y="33623"/>
                  </a:lnTo>
                  <a:lnTo>
                    <a:pt x="1043845" y="37814"/>
                  </a:lnTo>
                  <a:lnTo>
                    <a:pt x="1045083" y="47149"/>
                  </a:lnTo>
                  <a:lnTo>
                    <a:pt x="1066133" y="43148"/>
                  </a:lnTo>
                  <a:lnTo>
                    <a:pt x="1087374" y="30575"/>
                  </a:lnTo>
                  <a:lnTo>
                    <a:pt x="1089279" y="33147"/>
                  </a:lnTo>
                  <a:lnTo>
                    <a:pt x="1089851" y="39148"/>
                  </a:lnTo>
                  <a:lnTo>
                    <a:pt x="1064705" y="65341"/>
                  </a:lnTo>
                  <a:lnTo>
                    <a:pt x="1064895" y="85439"/>
                  </a:lnTo>
                  <a:lnTo>
                    <a:pt x="1072039" y="78200"/>
                  </a:lnTo>
                  <a:lnTo>
                    <a:pt x="1088327" y="87249"/>
                  </a:lnTo>
                  <a:lnTo>
                    <a:pt x="1102805" y="81629"/>
                  </a:lnTo>
                  <a:lnTo>
                    <a:pt x="1104614" y="75343"/>
                  </a:lnTo>
                  <a:lnTo>
                    <a:pt x="1099566" y="56674"/>
                  </a:lnTo>
                  <a:lnTo>
                    <a:pt x="1099852" y="46006"/>
                  </a:lnTo>
                  <a:lnTo>
                    <a:pt x="1111568" y="38671"/>
                  </a:lnTo>
                  <a:lnTo>
                    <a:pt x="1115378" y="38957"/>
                  </a:lnTo>
                  <a:lnTo>
                    <a:pt x="1136142" y="24098"/>
                  </a:lnTo>
                  <a:lnTo>
                    <a:pt x="1149668" y="26860"/>
                  </a:lnTo>
                  <a:lnTo>
                    <a:pt x="1149572" y="35147"/>
                  </a:lnTo>
                  <a:lnTo>
                    <a:pt x="1157383" y="48196"/>
                  </a:lnTo>
                  <a:lnTo>
                    <a:pt x="1174814" y="59912"/>
                  </a:lnTo>
                  <a:lnTo>
                    <a:pt x="1185005" y="95631"/>
                  </a:lnTo>
                  <a:lnTo>
                    <a:pt x="1193959" y="102489"/>
                  </a:lnTo>
                  <a:lnTo>
                    <a:pt x="1209199" y="89440"/>
                  </a:lnTo>
                  <a:lnTo>
                    <a:pt x="1224534" y="90297"/>
                  </a:lnTo>
                  <a:lnTo>
                    <a:pt x="1226058" y="95631"/>
                  </a:lnTo>
                  <a:lnTo>
                    <a:pt x="1226534" y="85916"/>
                  </a:lnTo>
                  <a:lnTo>
                    <a:pt x="1227392" y="96107"/>
                  </a:lnTo>
                  <a:lnTo>
                    <a:pt x="1229773" y="94012"/>
                  </a:lnTo>
                  <a:lnTo>
                    <a:pt x="1228439" y="90678"/>
                  </a:lnTo>
                  <a:lnTo>
                    <a:pt x="1230916" y="91059"/>
                  </a:lnTo>
                  <a:lnTo>
                    <a:pt x="1228249" y="84963"/>
                  </a:lnTo>
                  <a:lnTo>
                    <a:pt x="1231011" y="86392"/>
                  </a:lnTo>
                  <a:lnTo>
                    <a:pt x="1240822" y="74962"/>
                  </a:lnTo>
                  <a:lnTo>
                    <a:pt x="1244727" y="73819"/>
                  </a:lnTo>
                  <a:lnTo>
                    <a:pt x="1254062" y="85534"/>
                  </a:lnTo>
                  <a:lnTo>
                    <a:pt x="1255490" y="98298"/>
                  </a:lnTo>
                  <a:lnTo>
                    <a:pt x="1265682" y="108013"/>
                  </a:lnTo>
                  <a:lnTo>
                    <a:pt x="1271588" y="131540"/>
                  </a:lnTo>
                  <a:lnTo>
                    <a:pt x="1278446" y="134207"/>
                  </a:lnTo>
                  <a:lnTo>
                    <a:pt x="1285875" y="128587"/>
                  </a:lnTo>
                  <a:lnTo>
                    <a:pt x="1297305" y="131540"/>
                  </a:lnTo>
                  <a:lnTo>
                    <a:pt x="1307783" y="127445"/>
                  </a:lnTo>
                  <a:lnTo>
                    <a:pt x="1313593" y="122206"/>
                  </a:lnTo>
                  <a:lnTo>
                    <a:pt x="1310068" y="132874"/>
                  </a:lnTo>
                  <a:lnTo>
                    <a:pt x="1320832" y="132683"/>
                  </a:lnTo>
                  <a:lnTo>
                    <a:pt x="1335310" y="154591"/>
                  </a:lnTo>
                  <a:lnTo>
                    <a:pt x="1330357" y="171259"/>
                  </a:lnTo>
                  <a:lnTo>
                    <a:pt x="1332738" y="180213"/>
                  </a:lnTo>
                  <a:lnTo>
                    <a:pt x="1327023" y="187547"/>
                  </a:lnTo>
                  <a:lnTo>
                    <a:pt x="1334643" y="189166"/>
                  </a:lnTo>
                  <a:lnTo>
                    <a:pt x="1332643" y="201835"/>
                  </a:lnTo>
                  <a:lnTo>
                    <a:pt x="1319593" y="211550"/>
                  </a:lnTo>
                  <a:lnTo>
                    <a:pt x="1324547" y="218027"/>
                  </a:lnTo>
                  <a:lnTo>
                    <a:pt x="1333119" y="213550"/>
                  </a:lnTo>
                  <a:lnTo>
                    <a:pt x="1337215" y="224123"/>
                  </a:lnTo>
                  <a:lnTo>
                    <a:pt x="1345216" y="227933"/>
                  </a:lnTo>
                  <a:lnTo>
                    <a:pt x="1343025" y="237172"/>
                  </a:lnTo>
                  <a:lnTo>
                    <a:pt x="1348168" y="239173"/>
                  </a:lnTo>
                  <a:lnTo>
                    <a:pt x="1363123" y="234029"/>
                  </a:lnTo>
                  <a:lnTo>
                    <a:pt x="1375124" y="234791"/>
                  </a:lnTo>
                  <a:lnTo>
                    <a:pt x="1384935" y="240792"/>
                  </a:lnTo>
                  <a:lnTo>
                    <a:pt x="1391222" y="250984"/>
                  </a:lnTo>
                  <a:lnTo>
                    <a:pt x="1396746" y="251936"/>
                  </a:lnTo>
                  <a:lnTo>
                    <a:pt x="1395127" y="262223"/>
                  </a:lnTo>
                  <a:lnTo>
                    <a:pt x="1401318" y="278130"/>
                  </a:lnTo>
                  <a:lnTo>
                    <a:pt x="1401032" y="284226"/>
                  </a:lnTo>
                  <a:lnTo>
                    <a:pt x="1398365" y="290132"/>
                  </a:lnTo>
                  <a:lnTo>
                    <a:pt x="1372743" y="306229"/>
                  </a:lnTo>
                  <a:lnTo>
                    <a:pt x="1370933" y="322802"/>
                  </a:lnTo>
                  <a:lnTo>
                    <a:pt x="1377315" y="324898"/>
                  </a:lnTo>
                  <a:lnTo>
                    <a:pt x="1380839" y="330041"/>
                  </a:lnTo>
                  <a:lnTo>
                    <a:pt x="1395984" y="328803"/>
                  </a:lnTo>
                  <a:lnTo>
                    <a:pt x="1414367" y="335661"/>
                  </a:lnTo>
                  <a:lnTo>
                    <a:pt x="1421035" y="345948"/>
                  </a:lnTo>
                  <a:lnTo>
                    <a:pt x="1429703" y="347567"/>
                  </a:lnTo>
                  <a:lnTo>
                    <a:pt x="1437894" y="353377"/>
                  </a:lnTo>
                  <a:lnTo>
                    <a:pt x="1435513" y="359283"/>
                  </a:lnTo>
                  <a:lnTo>
                    <a:pt x="1449419" y="357759"/>
                  </a:lnTo>
                  <a:lnTo>
                    <a:pt x="1445895" y="362902"/>
                  </a:lnTo>
                  <a:lnTo>
                    <a:pt x="1450467" y="371380"/>
                  </a:lnTo>
                  <a:lnTo>
                    <a:pt x="1482376" y="349663"/>
                  </a:lnTo>
                  <a:lnTo>
                    <a:pt x="1475232" y="362236"/>
                  </a:lnTo>
                  <a:lnTo>
                    <a:pt x="1475232" y="370523"/>
                  </a:lnTo>
                  <a:lnTo>
                    <a:pt x="1460087" y="375475"/>
                  </a:lnTo>
                  <a:lnTo>
                    <a:pt x="1454849" y="380143"/>
                  </a:lnTo>
                  <a:lnTo>
                    <a:pt x="1457611" y="382619"/>
                  </a:lnTo>
                  <a:lnTo>
                    <a:pt x="1461707" y="381191"/>
                  </a:lnTo>
                  <a:lnTo>
                    <a:pt x="1464659" y="385572"/>
                  </a:lnTo>
                  <a:lnTo>
                    <a:pt x="1473232" y="390239"/>
                  </a:lnTo>
                  <a:lnTo>
                    <a:pt x="1479423" y="399955"/>
                  </a:lnTo>
                  <a:lnTo>
                    <a:pt x="1479423" y="409003"/>
                  </a:lnTo>
                  <a:lnTo>
                    <a:pt x="1492568" y="422624"/>
                  </a:lnTo>
                  <a:lnTo>
                    <a:pt x="1506950" y="428434"/>
                  </a:lnTo>
                  <a:lnTo>
                    <a:pt x="1513999" y="426244"/>
                  </a:lnTo>
                  <a:lnTo>
                    <a:pt x="1508379" y="438150"/>
                  </a:lnTo>
                  <a:lnTo>
                    <a:pt x="1511141" y="442627"/>
                  </a:lnTo>
                  <a:lnTo>
                    <a:pt x="1509617" y="445675"/>
                  </a:lnTo>
                  <a:lnTo>
                    <a:pt x="1514951" y="449866"/>
                  </a:lnTo>
                  <a:lnTo>
                    <a:pt x="1520190" y="442912"/>
                  </a:lnTo>
                  <a:lnTo>
                    <a:pt x="1526286" y="442817"/>
                  </a:lnTo>
                  <a:lnTo>
                    <a:pt x="1540193" y="431864"/>
                  </a:lnTo>
                  <a:lnTo>
                    <a:pt x="1535716" y="418148"/>
                  </a:lnTo>
                  <a:lnTo>
                    <a:pt x="1546193" y="408241"/>
                  </a:lnTo>
                  <a:lnTo>
                    <a:pt x="1547432" y="401860"/>
                  </a:lnTo>
                  <a:lnTo>
                    <a:pt x="1553718" y="393097"/>
                  </a:lnTo>
                  <a:lnTo>
                    <a:pt x="1559052" y="390144"/>
                  </a:lnTo>
                  <a:lnTo>
                    <a:pt x="1554956" y="384429"/>
                  </a:lnTo>
                  <a:lnTo>
                    <a:pt x="1554194" y="378142"/>
                  </a:lnTo>
                  <a:lnTo>
                    <a:pt x="1541145" y="370237"/>
                  </a:lnTo>
                  <a:lnTo>
                    <a:pt x="1549527" y="362141"/>
                  </a:lnTo>
                  <a:lnTo>
                    <a:pt x="1553337" y="351949"/>
                  </a:lnTo>
                  <a:lnTo>
                    <a:pt x="1542859" y="350234"/>
                  </a:lnTo>
                  <a:lnTo>
                    <a:pt x="1527620" y="339471"/>
                  </a:lnTo>
                  <a:lnTo>
                    <a:pt x="1528001" y="327279"/>
                  </a:lnTo>
                  <a:lnTo>
                    <a:pt x="1554861" y="327946"/>
                  </a:lnTo>
                  <a:lnTo>
                    <a:pt x="1574578" y="332041"/>
                  </a:lnTo>
                  <a:lnTo>
                    <a:pt x="1598771" y="329184"/>
                  </a:lnTo>
                  <a:lnTo>
                    <a:pt x="1627442" y="311563"/>
                  </a:lnTo>
                  <a:lnTo>
                    <a:pt x="1643634" y="296513"/>
                  </a:lnTo>
                  <a:lnTo>
                    <a:pt x="1650683" y="306800"/>
                  </a:lnTo>
                  <a:lnTo>
                    <a:pt x="1656588" y="326041"/>
                  </a:lnTo>
                  <a:lnTo>
                    <a:pt x="1653445" y="327755"/>
                  </a:lnTo>
                  <a:lnTo>
                    <a:pt x="1655636" y="333756"/>
                  </a:lnTo>
                  <a:lnTo>
                    <a:pt x="1661732" y="335090"/>
                  </a:lnTo>
                  <a:lnTo>
                    <a:pt x="1697831" y="330422"/>
                  </a:lnTo>
                  <a:lnTo>
                    <a:pt x="1728216" y="320231"/>
                  </a:lnTo>
                  <a:lnTo>
                    <a:pt x="1734407" y="333184"/>
                  </a:lnTo>
                  <a:lnTo>
                    <a:pt x="1735931" y="332423"/>
                  </a:lnTo>
                  <a:lnTo>
                    <a:pt x="1746790" y="349186"/>
                  </a:lnTo>
                  <a:lnTo>
                    <a:pt x="1744789" y="351568"/>
                  </a:lnTo>
                  <a:lnTo>
                    <a:pt x="1752695" y="366332"/>
                  </a:lnTo>
                  <a:lnTo>
                    <a:pt x="1756315" y="388715"/>
                  </a:lnTo>
                  <a:lnTo>
                    <a:pt x="1783651" y="384048"/>
                  </a:lnTo>
                  <a:lnTo>
                    <a:pt x="1814893" y="397288"/>
                  </a:lnTo>
                  <a:lnTo>
                    <a:pt x="1837563" y="391192"/>
                  </a:lnTo>
                  <a:lnTo>
                    <a:pt x="1840801" y="396240"/>
                  </a:lnTo>
                  <a:lnTo>
                    <a:pt x="1900333" y="403289"/>
                  </a:lnTo>
                  <a:lnTo>
                    <a:pt x="1940528" y="411099"/>
                  </a:lnTo>
                  <a:lnTo>
                    <a:pt x="1941671" y="414147"/>
                  </a:lnTo>
                  <a:lnTo>
                    <a:pt x="1947767" y="412433"/>
                  </a:lnTo>
                  <a:lnTo>
                    <a:pt x="1949863" y="418909"/>
                  </a:lnTo>
                  <a:lnTo>
                    <a:pt x="1979771" y="410623"/>
                  </a:lnTo>
                  <a:lnTo>
                    <a:pt x="1980724" y="412718"/>
                  </a:lnTo>
                  <a:lnTo>
                    <a:pt x="2004155" y="400145"/>
                  </a:lnTo>
                  <a:lnTo>
                    <a:pt x="2010156" y="401288"/>
                  </a:lnTo>
                  <a:lnTo>
                    <a:pt x="2012537" y="410337"/>
                  </a:lnTo>
                  <a:lnTo>
                    <a:pt x="1987487" y="422148"/>
                  </a:lnTo>
                  <a:lnTo>
                    <a:pt x="1991201" y="431768"/>
                  </a:lnTo>
                  <a:lnTo>
                    <a:pt x="1987487" y="433102"/>
                  </a:lnTo>
                  <a:lnTo>
                    <a:pt x="1988915" y="436245"/>
                  </a:lnTo>
                  <a:lnTo>
                    <a:pt x="1977580" y="444151"/>
                  </a:lnTo>
                  <a:lnTo>
                    <a:pt x="1979105" y="456343"/>
                  </a:lnTo>
                  <a:lnTo>
                    <a:pt x="1995011" y="463867"/>
                  </a:lnTo>
                  <a:lnTo>
                    <a:pt x="2006822" y="484156"/>
                  </a:lnTo>
                  <a:lnTo>
                    <a:pt x="1979390" y="515683"/>
                  </a:lnTo>
                  <a:lnTo>
                    <a:pt x="1979295" y="525399"/>
                  </a:lnTo>
                  <a:lnTo>
                    <a:pt x="1962150" y="539972"/>
                  </a:lnTo>
                  <a:lnTo>
                    <a:pt x="1961388" y="544354"/>
                  </a:lnTo>
                  <a:lnTo>
                    <a:pt x="1966817" y="547211"/>
                  </a:lnTo>
                  <a:lnTo>
                    <a:pt x="1953482" y="546735"/>
                  </a:lnTo>
                  <a:lnTo>
                    <a:pt x="1949291" y="554641"/>
                  </a:lnTo>
                  <a:lnTo>
                    <a:pt x="1937480" y="554355"/>
                  </a:lnTo>
                  <a:lnTo>
                    <a:pt x="1933384" y="555593"/>
                  </a:lnTo>
                  <a:lnTo>
                    <a:pt x="1932051" y="559403"/>
                  </a:lnTo>
                  <a:lnTo>
                    <a:pt x="1917954" y="555308"/>
                  </a:lnTo>
                  <a:lnTo>
                    <a:pt x="1916621" y="563690"/>
                  </a:lnTo>
                  <a:lnTo>
                    <a:pt x="1915478" y="554450"/>
                  </a:lnTo>
                  <a:lnTo>
                    <a:pt x="1887093" y="558546"/>
                  </a:lnTo>
                  <a:lnTo>
                    <a:pt x="1872520" y="566166"/>
                  </a:lnTo>
                  <a:lnTo>
                    <a:pt x="1873472" y="576072"/>
                  </a:lnTo>
                  <a:lnTo>
                    <a:pt x="1870710" y="576453"/>
                  </a:lnTo>
                  <a:lnTo>
                    <a:pt x="1866043" y="593979"/>
                  </a:lnTo>
                  <a:lnTo>
                    <a:pt x="1845850" y="601218"/>
                  </a:lnTo>
                  <a:lnTo>
                    <a:pt x="1828324" y="614553"/>
                  </a:lnTo>
                  <a:lnTo>
                    <a:pt x="1824418" y="610172"/>
                  </a:lnTo>
                  <a:lnTo>
                    <a:pt x="1815560" y="618458"/>
                  </a:lnTo>
                  <a:lnTo>
                    <a:pt x="1778222" y="635794"/>
                  </a:lnTo>
                  <a:lnTo>
                    <a:pt x="1756220" y="638937"/>
                  </a:lnTo>
                  <a:lnTo>
                    <a:pt x="1754029" y="640461"/>
                  </a:lnTo>
                  <a:lnTo>
                    <a:pt x="1754981" y="651796"/>
                  </a:lnTo>
                  <a:lnTo>
                    <a:pt x="1742884" y="651986"/>
                  </a:lnTo>
                  <a:lnTo>
                    <a:pt x="1742408" y="645414"/>
                  </a:lnTo>
                  <a:lnTo>
                    <a:pt x="1739932" y="646367"/>
                  </a:lnTo>
                  <a:lnTo>
                    <a:pt x="1722025" y="659701"/>
                  </a:lnTo>
                  <a:lnTo>
                    <a:pt x="1722501" y="661892"/>
                  </a:lnTo>
                  <a:lnTo>
                    <a:pt x="1715548" y="664083"/>
                  </a:lnTo>
                  <a:lnTo>
                    <a:pt x="1720215" y="676656"/>
                  </a:lnTo>
                  <a:lnTo>
                    <a:pt x="1697736" y="685991"/>
                  </a:lnTo>
                  <a:lnTo>
                    <a:pt x="1688783" y="692372"/>
                  </a:lnTo>
                  <a:lnTo>
                    <a:pt x="1684115" y="690182"/>
                  </a:lnTo>
                  <a:lnTo>
                    <a:pt x="1683068" y="684657"/>
                  </a:lnTo>
                  <a:lnTo>
                    <a:pt x="1672209" y="686848"/>
                  </a:lnTo>
                  <a:lnTo>
                    <a:pt x="1646492" y="686467"/>
                  </a:lnTo>
                  <a:lnTo>
                    <a:pt x="1641729" y="706088"/>
                  </a:lnTo>
                  <a:lnTo>
                    <a:pt x="1643729" y="714566"/>
                  </a:lnTo>
                  <a:lnTo>
                    <a:pt x="1649063" y="716661"/>
                  </a:lnTo>
                  <a:lnTo>
                    <a:pt x="1655636" y="729234"/>
                  </a:lnTo>
                  <a:lnTo>
                    <a:pt x="1648397" y="732853"/>
                  </a:lnTo>
                  <a:lnTo>
                    <a:pt x="1649921" y="750380"/>
                  </a:lnTo>
                  <a:lnTo>
                    <a:pt x="1645253" y="753618"/>
                  </a:lnTo>
                  <a:lnTo>
                    <a:pt x="1654778" y="766477"/>
                  </a:lnTo>
                  <a:lnTo>
                    <a:pt x="1662779" y="762476"/>
                  </a:lnTo>
                  <a:lnTo>
                    <a:pt x="1667923" y="776002"/>
                  </a:lnTo>
                  <a:lnTo>
                    <a:pt x="1662493" y="778859"/>
                  </a:lnTo>
                  <a:lnTo>
                    <a:pt x="1662589" y="783908"/>
                  </a:lnTo>
                  <a:lnTo>
                    <a:pt x="1667637" y="792766"/>
                  </a:lnTo>
                  <a:lnTo>
                    <a:pt x="1674114" y="792194"/>
                  </a:lnTo>
                  <a:lnTo>
                    <a:pt x="1682210" y="800957"/>
                  </a:lnTo>
                  <a:lnTo>
                    <a:pt x="1683449" y="799719"/>
                  </a:lnTo>
                  <a:lnTo>
                    <a:pt x="1691640" y="805529"/>
                  </a:lnTo>
                  <a:lnTo>
                    <a:pt x="1692402" y="802481"/>
                  </a:lnTo>
                  <a:lnTo>
                    <a:pt x="1702499" y="801910"/>
                  </a:lnTo>
                  <a:lnTo>
                    <a:pt x="1702689" y="804958"/>
                  </a:lnTo>
                  <a:lnTo>
                    <a:pt x="1712595" y="804958"/>
                  </a:lnTo>
                  <a:lnTo>
                    <a:pt x="1713167" y="808577"/>
                  </a:lnTo>
                  <a:lnTo>
                    <a:pt x="1727740" y="808482"/>
                  </a:lnTo>
                  <a:lnTo>
                    <a:pt x="1743170" y="805910"/>
                  </a:lnTo>
                  <a:lnTo>
                    <a:pt x="1754505" y="800767"/>
                  </a:lnTo>
                  <a:lnTo>
                    <a:pt x="1756696" y="805529"/>
                  </a:lnTo>
                  <a:lnTo>
                    <a:pt x="1735741" y="826770"/>
                  </a:lnTo>
                  <a:lnTo>
                    <a:pt x="1739551" y="832866"/>
                  </a:lnTo>
                  <a:lnTo>
                    <a:pt x="1732597" y="836390"/>
                  </a:lnTo>
                  <a:lnTo>
                    <a:pt x="1729073" y="847344"/>
                  </a:lnTo>
                  <a:lnTo>
                    <a:pt x="1726216" y="846487"/>
                  </a:lnTo>
                  <a:lnTo>
                    <a:pt x="1721549" y="857917"/>
                  </a:lnTo>
                  <a:lnTo>
                    <a:pt x="1714405" y="854678"/>
                  </a:lnTo>
                  <a:lnTo>
                    <a:pt x="1702784" y="882015"/>
                  </a:lnTo>
                  <a:lnTo>
                    <a:pt x="1699260" y="881158"/>
                  </a:lnTo>
                  <a:lnTo>
                    <a:pt x="1698689" y="896684"/>
                  </a:lnTo>
                  <a:lnTo>
                    <a:pt x="1703451" y="907542"/>
                  </a:lnTo>
                  <a:lnTo>
                    <a:pt x="1704689" y="928497"/>
                  </a:lnTo>
                  <a:lnTo>
                    <a:pt x="1714024" y="929735"/>
                  </a:lnTo>
                  <a:lnTo>
                    <a:pt x="1710023" y="942118"/>
                  </a:lnTo>
                  <a:lnTo>
                    <a:pt x="1703546" y="952214"/>
                  </a:lnTo>
                  <a:lnTo>
                    <a:pt x="1695831" y="949547"/>
                  </a:lnTo>
                  <a:lnTo>
                    <a:pt x="1687259" y="957167"/>
                  </a:lnTo>
                  <a:lnTo>
                    <a:pt x="1681734" y="967740"/>
                  </a:lnTo>
                  <a:lnTo>
                    <a:pt x="1679448" y="986504"/>
                  </a:lnTo>
                  <a:lnTo>
                    <a:pt x="1687544" y="995172"/>
                  </a:lnTo>
                  <a:lnTo>
                    <a:pt x="1661160" y="1007555"/>
                  </a:lnTo>
                  <a:lnTo>
                    <a:pt x="1664780" y="1033177"/>
                  </a:lnTo>
                  <a:lnTo>
                    <a:pt x="1663065" y="1045464"/>
                  </a:lnTo>
                  <a:lnTo>
                    <a:pt x="1692497" y="1056989"/>
                  </a:lnTo>
                  <a:lnTo>
                    <a:pt x="1695450" y="1063561"/>
                  </a:lnTo>
                  <a:lnTo>
                    <a:pt x="1693545" y="1076706"/>
                  </a:lnTo>
                  <a:lnTo>
                    <a:pt x="1700403" y="1090517"/>
                  </a:lnTo>
                  <a:lnTo>
                    <a:pt x="1700498" y="1100042"/>
                  </a:lnTo>
                  <a:lnTo>
                    <a:pt x="1696688" y="1109853"/>
                  </a:lnTo>
                  <a:lnTo>
                    <a:pt x="1692307" y="1113758"/>
                  </a:lnTo>
                  <a:lnTo>
                    <a:pt x="1686878" y="1105757"/>
                  </a:lnTo>
                  <a:lnTo>
                    <a:pt x="1672685" y="1119092"/>
                  </a:lnTo>
                  <a:lnTo>
                    <a:pt x="1668399" y="1112710"/>
                  </a:lnTo>
                  <a:lnTo>
                    <a:pt x="1655159" y="1103948"/>
                  </a:lnTo>
                  <a:lnTo>
                    <a:pt x="1651064" y="1093565"/>
                  </a:lnTo>
                  <a:lnTo>
                    <a:pt x="1657445" y="1070801"/>
                  </a:lnTo>
                  <a:lnTo>
                    <a:pt x="1657159" y="1055751"/>
                  </a:lnTo>
                  <a:lnTo>
                    <a:pt x="1661351" y="1047559"/>
                  </a:lnTo>
                  <a:lnTo>
                    <a:pt x="1656017" y="1048322"/>
                  </a:lnTo>
                  <a:lnTo>
                    <a:pt x="1653064" y="1045845"/>
                  </a:lnTo>
                  <a:lnTo>
                    <a:pt x="1651826" y="1017842"/>
                  </a:lnTo>
                  <a:lnTo>
                    <a:pt x="1642015" y="1039559"/>
                  </a:lnTo>
                  <a:lnTo>
                    <a:pt x="1631156" y="1044892"/>
                  </a:lnTo>
                  <a:lnTo>
                    <a:pt x="1609439" y="1046417"/>
                  </a:lnTo>
                  <a:lnTo>
                    <a:pt x="1598581" y="1042607"/>
                  </a:lnTo>
                  <a:lnTo>
                    <a:pt x="1586484" y="1048607"/>
                  </a:lnTo>
                  <a:lnTo>
                    <a:pt x="1578293" y="1048893"/>
                  </a:lnTo>
                  <a:lnTo>
                    <a:pt x="1577626" y="1054227"/>
                  </a:lnTo>
                  <a:lnTo>
                    <a:pt x="1549051" y="1055942"/>
                  </a:lnTo>
                  <a:lnTo>
                    <a:pt x="1546098" y="1064038"/>
                  </a:lnTo>
                  <a:lnTo>
                    <a:pt x="1540002" y="1069753"/>
                  </a:lnTo>
                  <a:lnTo>
                    <a:pt x="1536478" y="1067943"/>
                  </a:lnTo>
                  <a:lnTo>
                    <a:pt x="1531620" y="1074515"/>
                  </a:lnTo>
                  <a:lnTo>
                    <a:pt x="1534287" y="1081278"/>
                  </a:lnTo>
                  <a:lnTo>
                    <a:pt x="1531906" y="1084802"/>
                  </a:lnTo>
                  <a:lnTo>
                    <a:pt x="1532668" y="1094708"/>
                  </a:lnTo>
                  <a:lnTo>
                    <a:pt x="1530477" y="1095375"/>
                  </a:lnTo>
                  <a:lnTo>
                    <a:pt x="1525905" y="1109091"/>
                  </a:lnTo>
                  <a:lnTo>
                    <a:pt x="1531049" y="1116711"/>
                  </a:lnTo>
                  <a:lnTo>
                    <a:pt x="1532287" y="1125950"/>
                  </a:lnTo>
                  <a:lnTo>
                    <a:pt x="1523714" y="1131856"/>
                  </a:lnTo>
                  <a:lnTo>
                    <a:pt x="1502093" y="1138142"/>
                  </a:lnTo>
                  <a:lnTo>
                    <a:pt x="1498568" y="1144143"/>
                  </a:lnTo>
                  <a:lnTo>
                    <a:pt x="1487519" y="1153477"/>
                  </a:lnTo>
                  <a:lnTo>
                    <a:pt x="1474756" y="1180052"/>
                  </a:lnTo>
                  <a:lnTo>
                    <a:pt x="1469422" y="1203674"/>
                  </a:lnTo>
                  <a:lnTo>
                    <a:pt x="1454944" y="1224915"/>
                  </a:lnTo>
                  <a:lnTo>
                    <a:pt x="1452182" y="1246060"/>
                  </a:lnTo>
                  <a:lnTo>
                    <a:pt x="1439418" y="1258062"/>
                  </a:lnTo>
                  <a:lnTo>
                    <a:pt x="1443514" y="1264730"/>
                  </a:lnTo>
                  <a:lnTo>
                    <a:pt x="1443228" y="1271207"/>
                  </a:lnTo>
                  <a:lnTo>
                    <a:pt x="1451229" y="1296543"/>
                  </a:lnTo>
                  <a:lnTo>
                    <a:pt x="1469708" y="1316069"/>
                  </a:lnTo>
                  <a:lnTo>
                    <a:pt x="1467041" y="1317974"/>
                  </a:lnTo>
                  <a:lnTo>
                    <a:pt x="1467993" y="1333119"/>
                  </a:lnTo>
                  <a:lnTo>
                    <a:pt x="1465136" y="1347026"/>
                  </a:lnTo>
                  <a:lnTo>
                    <a:pt x="1452943" y="1377125"/>
                  </a:lnTo>
                  <a:lnTo>
                    <a:pt x="1453134" y="1398937"/>
                  </a:lnTo>
                  <a:lnTo>
                    <a:pt x="1450276" y="1409891"/>
                  </a:lnTo>
                  <a:lnTo>
                    <a:pt x="1451515" y="1418082"/>
                  </a:lnTo>
                  <a:lnTo>
                    <a:pt x="1455515" y="1422844"/>
                  </a:lnTo>
                  <a:lnTo>
                    <a:pt x="1453039" y="1436656"/>
                  </a:lnTo>
                  <a:lnTo>
                    <a:pt x="1455611" y="1445895"/>
                  </a:lnTo>
                  <a:lnTo>
                    <a:pt x="1452277" y="1454086"/>
                  </a:lnTo>
                  <a:lnTo>
                    <a:pt x="1452372" y="1462373"/>
                  </a:lnTo>
                  <a:lnTo>
                    <a:pt x="1450372" y="1465898"/>
                  </a:lnTo>
                  <a:lnTo>
                    <a:pt x="1446276" y="1463421"/>
                  </a:lnTo>
                  <a:lnTo>
                    <a:pt x="1425512" y="1461040"/>
                  </a:lnTo>
                  <a:lnTo>
                    <a:pt x="1418082" y="1465993"/>
                  </a:lnTo>
                  <a:lnTo>
                    <a:pt x="1422178" y="1468279"/>
                  </a:lnTo>
                  <a:lnTo>
                    <a:pt x="1419416" y="1488281"/>
                  </a:lnTo>
                  <a:lnTo>
                    <a:pt x="1411891" y="1489710"/>
                  </a:lnTo>
                  <a:lnTo>
                    <a:pt x="1382363" y="1505045"/>
                  </a:lnTo>
                  <a:lnTo>
                    <a:pt x="1384364" y="1509808"/>
                  </a:lnTo>
                  <a:lnTo>
                    <a:pt x="1397794" y="1510475"/>
                  </a:lnTo>
                  <a:lnTo>
                    <a:pt x="1412748" y="1516856"/>
                  </a:lnTo>
                  <a:lnTo>
                    <a:pt x="1412176" y="1520857"/>
                  </a:lnTo>
                  <a:lnTo>
                    <a:pt x="1396079" y="1518666"/>
                  </a:lnTo>
                  <a:lnTo>
                    <a:pt x="1388650" y="1526191"/>
                  </a:lnTo>
                  <a:lnTo>
                    <a:pt x="1393698" y="1544669"/>
                  </a:lnTo>
                  <a:lnTo>
                    <a:pt x="1382935" y="1547241"/>
                  </a:lnTo>
                  <a:lnTo>
                    <a:pt x="1380458" y="1542955"/>
                  </a:lnTo>
                  <a:lnTo>
                    <a:pt x="1369981" y="1551337"/>
                  </a:lnTo>
                  <a:lnTo>
                    <a:pt x="1375696" y="1562195"/>
                  </a:lnTo>
                  <a:lnTo>
                    <a:pt x="1383411" y="1565815"/>
                  </a:lnTo>
                  <a:lnTo>
                    <a:pt x="1383411" y="1567529"/>
                  </a:lnTo>
                  <a:lnTo>
                    <a:pt x="1379125" y="1565624"/>
                  </a:lnTo>
                  <a:lnTo>
                    <a:pt x="1374362" y="1569720"/>
                  </a:lnTo>
                  <a:lnTo>
                    <a:pt x="1381887" y="1573911"/>
                  </a:lnTo>
                  <a:lnTo>
                    <a:pt x="1384268" y="1570482"/>
                  </a:lnTo>
                  <a:lnTo>
                    <a:pt x="1384173" y="1573054"/>
                  </a:lnTo>
                  <a:lnTo>
                    <a:pt x="1390745" y="1578388"/>
                  </a:lnTo>
                  <a:lnTo>
                    <a:pt x="1396937" y="1592580"/>
                  </a:lnTo>
                  <a:lnTo>
                    <a:pt x="1383125" y="1593342"/>
                  </a:lnTo>
                  <a:lnTo>
                    <a:pt x="1382839" y="1596961"/>
                  </a:lnTo>
                  <a:lnTo>
                    <a:pt x="1385888" y="1596961"/>
                  </a:lnTo>
                  <a:lnTo>
                    <a:pt x="1384364" y="1604201"/>
                  </a:lnTo>
                  <a:lnTo>
                    <a:pt x="1375029" y="1605439"/>
                  </a:lnTo>
                  <a:lnTo>
                    <a:pt x="1373696" y="1607630"/>
                  </a:lnTo>
                  <a:lnTo>
                    <a:pt x="1371314" y="1602867"/>
                  </a:lnTo>
                  <a:lnTo>
                    <a:pt x="1368647" y="1604296"/>
                  </a:lnTo>
                  <a:lnTo>
                    <a:pt x="1370457" y="1613344"/>
                  </a:lnTo>
                  <a:lnTo>
                    <a:pt x="1374648" y="1614297"/>
                  </a:lnTo>
                  <a:lnTo>
                    <a:pt x="1369981" y="1614297"/>
                  </a:lnTo>
                  <a:lnTo>
                    <a:pt x="1366647" y="1605725"/>
                  </a:lnTo>
                  <a:lnTo>
                    <a:pt x="1343978" y="1613059"/>
                  </a:lnTo>
                  <a:lnTo>
                    <a:pt x="1342168" y="1610677"/>
                  </a:lnTo>
                  <a:lnTo>
                    <a:pt x="1342263" y="1618488"/>
                  </a:lnTo>
                  <a:lnTo>
                    <a:pt x="1336643" y="1624298"/>
                  </a:lnTo>
                  <a:lnTo>
                    <a:pt x="1327595" y="1622584"/>
                  </a:lnTo>
                  <a:lnTo>
                    <a:pt x="1321403" y="1628108"/>
                  </a:lnTo>
                  <a:lnTo>
                    <a:pt x="1314926" y="1622203"/>
                  </a:lnTo>
                  <a:lnTo>
                    <a:pt x="1312450" y="1623917"/>
                  </a:lnTo>
                  <a:lnTo>
                    <a:pt x="1303687" y="1619155"/>
                  </a:lnTo>
                  <a:lnTo>
                    <a:pt x="1295972" y="1619250"/>
                  </a:lnTo>
                  <a:lnTo>
                    <a:pt x="1283970" y="1624012"/>
                  </a:lnTo>
                  <a:lnTo>
                    <a:pt x="1280446" y="1615631"/>
                  </a:lnTo>
                  <a:lnTo>
                    <a:pt x="1266063" y="1609725"/>
                  </a:lnTo>
                  <a:lnTo>
                    <a:pt x="1264634" y="1604296"/>
                  </a:lnTo>
                  <a:lnTo>
                    <a:pt x="1255014" y="1593342"/>
                  </a:lnTo>
                  <a:lnTo>
                    <a:pt x="1240441" y="1587056"/>
                  </a:lnTo>
                  <a:lnTo>
                    <a:pt x="1197102" y="1614868"/>
                  </a:lnTo>
                  <a:lnTo>
                    <a:pt x="1203865" y="1622012"/>
                  </a:lnTo>
                  <a:lnTo>
                    <a:pt x="1196721" y="1626584"/>
                  </a:lnTo>
                  <a:lnTo>
                    <a:pt x="1185863" y="1624203"/>
                  </a:lnTo>
                  <a:lnTo>
                    <a:pt x="1185958" y="1618678"/>
                  </a:lnTo>
                  <a:lnTo>
                    <a:pt x="1182053" y="1618678"/>
                  </a:lnTo>
                  <a:lnTo>
                    <a:pt x="1179862" y="1627727"/>
                  </a:lnTo>
                  <a:lnTo>
                    <a:pt x="1176814" y="1626489"/>
                  </a:lnTo>
                  <a:lnTo>
                    <a:pt x="1175957" y="1619536"/>
                  </a:lnTo>
                  <a:lnTo>
                    <a:pt x="1166527" y="1622108"/>
                  </a:lnTo>
                  <a:lnTo>
                    <a:pt x="1173194" y="1623251"/>
                  </a:lnTo>
                  <a:lnTo>
                    <a:pt x="1173194" y="1632014"/>
                  </a:lnTo>
                  <a:lnTo>
                    <a:pt x="1181957" y="1647253"/>
                  </a:lnTo>
                  <a:lnTo>
                    <a:pt x="1175766" y="1651444"/>
                  </a:lnTo>
                  <a:lnTo>
                    <a:pt x="1175004" y="1656398"/>
                  </a:lnTo>
                  <a:lnTo>
                    <a:pt x="1167575" y="1654874"/>
                  </a:lnTo>
                  <a:lnTo>
                    <a:pt x="1158145" y="1639443"/>
                  </a:lnTo>
                  <a:lnTo>
                    <a:pt x="1145953" y="1635061"/>
                  </a:lnTo>
                  <a:lnTo>
                    <a:pt x="1144048" y="1631633"/>
                  </a:lnTo>
                  <a:lnTo>
                    <a:pt x="1134142" y="1637633"/>
                  </a:lnTo>
                  <a:lnTo>
                    <a:pt x="1129570" y="1643729"/>
                  </a:lnTo>
                  <a:lnTo>
                    <a:pt x="1125855" y="1655159"/>
                  </a:lnTo>
                  <a:lnTo>
                    <a:pt x="1118426" y="1661065"/>
                  </a:lnTo>
                  <a:lnTo>
                    <a:pt x="1118807" y="1670018"/>
                  </a:lnTo>
                  <a:lnTo>
                    <a:pt x="1109472" y="1674019"/>
                  </a:lnTo>
                  <a:lnTo>
                    <a:pt x="1083659" y="1672018"/>
                  </a:lnTo>
                  <a:lnTo>
                    <a:pt x="1078135" y="1681067"/>
                  </a:lnTo>
                  <a:lnTo>
                    <a:pt x="1067467" y="1690973"/>
                  </a:lnTo>
                  <a:lnTo>
                    <a:pt x="1065848" y="1697355"/>
                  </a:lnTo>
                  <a:lnTo>
                    <a:pt x="1050131" y="1695450"/>
                  </a:lnTo>
                  <a:lnTo>
                    <a:pt x="1040702" y="1697926"/>
                  </a:lnTo>
                  <a:lnTo>
                    <a:pt x="1026700" y="1696879"/>
                  </a:lnTo>
                  <a:lnTo>
                    <a:pt x="1015746" y="1690402"/>
                  </a:lnTo>
                  <a:lnTo>
                    <a:pt x="1017651" y="1678400"/>
                  </a:lnTo>
                  <a:lnTo>
                    <a:pt x="1025652" y="1661351"/>
                  </a:lnTo>
                  <a:lnTo>
                    <a:pt x="1011841" y="1650492"/>
                  </a:lnTo>
                  <a:lnTo>
                    <a:pt x="1008698" y="1649635"/>
                  </a:lnTo>
                  <a:lnTo>
                    <a:pt x="1017461" y="1669733"/>
                  </a:lnTo>
                  <a:lnTo>
                    <a:pt x="1009840" y="1674971"/>
                  </a:lnTo>
                  <a:lnTo>
                    <a:pt x="1007745" y="1679734"/>
                  </a:lnTo>
                  <a:lnTo>
                    <a:pt x="1005554" y="1677734"/>
                  </a:lnTo>
                  <a:lnTo>
                    <a:pt x="1008983" y="1668970"/>
                  </a:lnTo>
                  <a:lnTo>
                    <a:pt x="1007554" y="1666303"/>
                  </a:lnTo>
                  <a:lnTo>
                    <a:pt x="1003554" y="1687925"/>
                  </a:lnTo>
                  <a:lnTo>
                    <a:pt x="996506" y="1685544"/>
                  </a:lnTo>
                  <a:lnTo>
                    <a:pt x="994886" y="1682306"/>
                  </a:lnTo>
                  <a:lnTo>
                    <a:pt x="992886" y="1685449"/>
                  </a:lnTo>
                  <a:lnTo>
                    <a:pt x="987647" y="1677257"/>
                  </a:lnTo>
                  <a:lnTo>
                    <a:pt x="980123" y="1671542"/>
                  </a:lnTo>
                  <a:lnTo>
                    <a:pt x="980027" y="1666875"/>
                  </a:lnTo>
                  <a:lnTo>
                    <a:pt x="985075" y="1659541"/>
                  </a:lnTo>
                  <a:lnTo>
                    <a:pt x="962406" y="1657922"/>
                  </a:lnTo>
                  <a:lnTo>
                    <a:pt x="970026" y="1655445"/>
                  </a:lnTo>
                  <a:lnTo>
                    <a:pt x="967835" y="1650873"/>
                  </a:lnTo>
                  <a:lnTo>
                    <a:pt x="955167" y="1650397"/>
                  </a:lnTo>
                  <a:lnTo>
                    <a:pt x="955167" y="1653254"/>
                  </a:lnTo>
                  <a:lnTo>
                    <a:pt x="947356" y="1652968"/>
                  </a:lnTo>
                  <a:lnTo>
                    <a:pt x="946880" y="1654969"/>
                  </a:lnTo>
                  <a:lnTo>
                    <a:pt x="933260" y="1657064"/>
                  </a:lnTo>
                  <a:lnTo>
                    <a:pt x="930592" y="1659922"/>
                  </a:lnTo>
                  <a:lnTo>
                    <a:pt x="908971" y="1653921"/>
                  </a:lnTo>
                  <a:lnTo>
                    <a:pt x="906875" y="1657064"/>
                  </a:lnTo>
                  <a:lnTo>
                    <a:pt x="903923" y="1656588"/>
                  </a:lnTo>
                  <a:lnTo>
                    <a:pt x="901541" y="1644968"/>
                  </a:lnTo>
                  <a:lnTo>
                    <a:pt x="898398" y="1640395"/>
                  </a:lnTo>
                  <a:lnTo>
                    <a:pt x="893159" y="1638872"/>
                  </a:lnTo>
                  <a:lnTo>
                    <a:pt x="898208" y="1640681"/>
                  </a:lnTo>
                  <a:lnTo>
                    <a:pt x="901351" y="1645444"/>
                  </a:lnTo>
                  <a:lnTo>
                    <a:pt x="909923" y="1683925"/>
                  </a:lnTo>
                  <a:lnTo>
                    <a:pt x="921067" y="1701546"/>
                  </a:lnTo>
                  <a:lnTo>
                    <a:pt x="922401" y="1710976"/>
                  </a:lnTo>
                  <a:lnTo>
                    <a:pt x="918496" y="1716786"/>
                  </a:lnTo>
                  <a:lnTo>
                    <a:pt x="925259" y="1735836"/>
                  </a:lnTo>
                  <a:lnTo>
                    <a:pt x="926973" y="1735074"/>
                  </a:lnTo>
                  <a:lnTo>
                    <a:pt x="930688" y="1741360"/>
                  </a:lnTo>
                  <a:lnTo>
                    <a:pt x="942594" y="1745456"/>
                  </a:lnTo>
                  <a:lnTo>
                    <a:pt x="951929" y="1759268"/>
                  </a:lnTo>
                  <a:lnTo>
                    <a:pt x="944118" y="1777556"/>
                  </a:lnTo>
                  <a:lnTo>
                    <a:pt x="927830" y="1794891"/>
                  </a:lnTo>
                  <a:lnTo>
                    <a:pt x="939451" y="1802130"/>
                  </a:lnTo>
                  <a:lnTo>
                    <a:pt x="943737" y="1808226"/>
                  </a:lnTo>
                  <a:lnTo>
                    <a:pt x="965359" y="1819370"/>
                  </a:lnTo>
                  <a:lnTo>
                    <a:pt x="954596" y="1814989"/>
                  </a:lnTo>
                  <a:lnTo>
                    <a:pt x="953834" y="1825371"/>
                  </a:lnTo>
                  <a:lnTo>
                    <a:pt x="936974" y="1856518"/>
                  </a:lnTo>
                  <a:lnTo>
                    <a:pt x="912019" y="1878901"/>
                  </a:lnTo>
                  <a:lnTo>
                    <a:pt x="886015" y="1893475"/>
                  </a:lnTo>
                  <a:lnTo>
                    <a:pt x="880967" y="1888522"/>
                  </a:lnTo>
                  <a:lnTo>
                    <a:pt x="850678" y="1897856"/>
                  </a:lnTo>
                  <a:lnTo>
                    <a:pt x="856679" y="1922717"/>
                  </a:lnTo>
                  <a:lnTo>
                    <a:pt x="849916" y="1926050"/>
                  </a:lnTo>
                  <a:lnTo>
                    <a:pt x="850487" y="1929956"/>
                  </a:lnTo>
                  <a:lnTo>
                    <a:pt x="841343" y="1929765"/>
                  </a:lnTo>
                  <a:lnTo>
                    <a:pt x="841819" y="1934147"/>
                  </a:lnTo>
                  <a:lnTo>
                    <a:pt x="845153" y="1934147"/>
                  </a:lnTo>
                  <a:lnTo>
                    <a:pt x="844391" y="1937385"/>
                  </a:lnTo>
                  <a:lnTo>
                    <a:pt x="852392" y="1937861"/>
                  </a:lnTo>
                  <a:lnTo>
                    <a:pt x="846582" y="1958054"/>
                  </a:lnTo>
                  <a:lnTo>
                    <a:pt x="858679" y="1960340"/>
                  </a:lnTo>
                  <a:lnTo>
                    <a:pt x="858012" y="1970151"/>
                  </a:lnTo>
                  <a:lnTo>
                    <a:pt x="852202" y="1977485"/>
                  </a:lnTo>
                  <a:lnTo>
                    <a:pt x="850963" y="1984724"/>
                  </a:lnTo>
                  <a:lnTo>
                    <a:pt x="851821" y="1987486"/>
                  </a:lnTo>
                  <a:lnTo>
                    <a:pt x="860298" y="1988630"/>
                  </a:lnTo>
                  <a:lnTo>
                    <a:pt x="861250" y="1984534"/>
                  </a:lnTo>
                  <a:lnTo>
                    <a:pt x="873157" y="1986820"/>
                  </a:lnTo>
                  <a:lnTo>
                    <a:pt x="879919" y="1995202"/>
                  </a:lnTo>
                  <a:lnTo>
                    <a:pt x="862679" y="2004822"/>
                  </a:lnTo>
                  <a:lnTo>
                    <a:pt x="854488" y="1999488"/>
                  </a:lnTo>
                  <a:lnTo>
                    <a:pt x="852869" y="2004060"/>
                  </a:lnTo>
                  <a:lnTo>
                    <a:pt x="864108" y="2010537"/>
                  </a:lnTo>
                  <a:lnTo>
                    <a:pt x="869728" y="2022348"/>
                  </a:lnTo>
                  <a:lnTo>
                    <a:pt x="877824" y="2026825"/>
                  </a:lnTo>
                  <a:lnTo>
                    <a:pt x="865537" y="2036445"/>
                  </a:lnTo>
                  <a:lnTo>
                    <a:pt x="854107" y="2071116"/>
                  </a:lnTo>
                  <a:lnTo>
                    <a:pt x="840772" y="2088356"/>
                  </a:lnTo>
                  <a:lnTo>
                    <a:pt x="839724" y="2099977"/>
                  </a:lnTo>
                  <a:lnTo>
                    <a:pt x="832771" y="2109502"/>
                  </a:lnTo>
                  <a:lnTo>
                    <a:pt x="831723" y="2103882"/>
                  </a:lnTo>
                  <a:lnTo>
                    <a:pt x="829246" y="2102834"/>
                  </a:lnTo>
                  <a:lnTo>
                    <a:pt x="833247" y="2097310"/>
                  </a:lnTo>
                  <a:lnTo>
                    <a:pt x="830675" y="2095500"/>
                  </a:lnTo>
                  <a:lnTo>
                    <a:pt x="828961" y="2097881"/>
                  </a:lnTo>
                  <a:lnTo>
                    <a:pt x="826103" y="2097215"/>
                  </a:lnTo>
                  <a:lnTo>
                    <a:pt x="825437" y="2100929"/>
                  </a:lnTo>
                  <a:lnTo>
                    <a:pt x="819721" y="2099786"/>
                  </a:lnTo>
                  <a:lnTo>
                    <a:pt x="814292" y="2111311"/>
                  </a:lnTo>
                  <a:lnTo>
                    <a:pt x="807529" y="2108359"/>
                  </a:lnTo>
                  <a:lnTo>
                    <a:pt x="811149" y="2107597"/>
                  </a:lnTo>
                  <a:lnTo>
                    <a:pt x="806863" y="2105882"/>
                  </a:lnTo>
                  <a:lnTo>
                    <a:pt x="806006" y="2109216"/>
                  </a:lnTo>
                  <a:lnTo>
                    <a:pt x="814864" y="2112836"/>
                  </a:lnTo>
                  <a:lnTo>
                    <a:pt x="813244" y="2117598"/>
                  </a:lnTo>
                  <a:lnTo>
                    <a:pt x="805434" y="2117312"/>
                  </a:lnTo>
                  <a:lnTo>
                    <a:pt x="797719" y="2102263"/>
                  </a:lnTo>
                  <a:lnTo>
                    <a:pt x="793433" y="2111311"/>
                  </a:lnTo>
                  <a:lnTo>
                    <a:pt x="781812" y="2113598"/>
                  </a:lnTo>
                  <a:lnTo>
                    <a:pt x="758666" y="2129123"/>
                  </a:lnTo>
                  <a:lnTo>
                    <a:pt x="740473" y="2137791"/>
                  </a:lnTo>
                  <a:lnTo>
                    <a:pt x="739521" y="2151793"/>
                  </a:lnTo>
                  <a:lnTo>
                    <a:pt x="724567" y="2160175"/>
                  </a:lnTo>
                  <a:lnTo>
                    <a:pt x="708088" y="2179130"/>
                  </a:lnTo>
                  <a:lnTo>
                    <a:pt x="705040" y="2193703"/>
                  </a:lnTo>
                  <a:lnTo>
                    <a:pt x="714565" y="2196370"/>
                  </a:lnTo>
                  <a:lnTo>
                    <a:pt x="711994" y="2219325"/>
                  </a:lnTo>
                  <a:lnTo>
                    <a:pt x="699992" y="2213801"/>
                  </a:lnTo>
                  <a:lnTo>
                    <a:pt x="698278" y="2210753"/>
                  </a:lnTo>
                  <a:lnTo>
                    <a:pt x="697421" y="2218753"/>
                  </a:lnTo>
                  <a:lnTo>
                    <a:pt x="694373" y="2212753"/>
                  </a:lnTo>
                  <a:lnTo>
                    <a:pt x="691610" y="2214277"/>
                  </a:lnTo>
                  <a:lnTo>
                    <a:pt x="695230" y="2199132"/>
                  </a:lnTo>
                  <a:lnTo>
                    <a:pt x="689705" y="2190750"/>
                  </a:lnTo>
                  <a:lnTo>
                    <a:pt x="685324" y="2194274"/>
                  </a:lnTo>
                  <a:lnTo>
                    <a:pt x="683704" y="2192941"/>
                  </a:lnTo>
                  <a:lnTo>
                    <a:pt x="678847" y="2174748"/>
                  </a:lnTo>
                  <a:lnTo>
                    <a:pt x="668179" y="2171510"/>
                  </a:lnTo>
                  <a:lnTo>
                    <a:pt x="671322" y="2159222"/>
                  </a:lnTo>
                  <a:lnTo>
                    <a:pt x="663607" y="2172462"/>
                  </a:lnTo>
                  <a:lnTo>
                    <a:pt x="659130" y="2166747"/>
                  </a:lnTo>
                  <a:lnTo>
                    <a:pt x="657225" y="2158746"/>
                  </a:lnTo>
                  <a:lnTo>
                    <a:pt x="647700" y="2163413"/>
                  </a:lnTo>
                  <a:lnTo>
                    <a:pt x="643509" y="2159794"/>
                  </a:lnTo>
                  <a:lnTo>
                    <a:pt x="632365" y="2163699"/>
                  </a:lnTo>
                  <a:lnTo>
                    <a:pt x="626936" y="2176939"/>
                  </a:lnTo>
                  <a:lnTo>
                    <a:pt x="630841" y="2183035"/>
                  </a:lnTo>
                  <a:lnTo>
                    <a:pt x="631222" y="2193417"/>
                  </a:lnTo>
                  <a:lnTo>
                    <a:pt x="615125" y="2205514"/>
                  </a:lnTo>
                  <a:lnTo>
                    <a:pt x="613886" y="2193798"/>
                  </a:lnTo>
                  <a:lnTo>
                    <a:pt x="620077" y="2192274"/>
                  </a:lnTo>
                  <a:lnTo>
                    <a:pt x="625602" y="2182178"/>
                  </a:lnTo>
                  <a:lnTo>
                    <a:pt x="617315" y="2177986"/>
                  </a:lnTo>
                  <a:lnTo>
                    <a:pt x="617315" y="2184273"/>
                  </a:lnTo>
                  <a:lnTo>
                    <a:pt x="610076" y="2195036"/>
                  </a:lnTo>
                  <a:lnTo>
                    <a:pt x="602361" y="2189417"/>
                  </a:lnTo>
                  <a:lnTo>
                    <a:pt x="598456" y="2193893"/>
                  </a:lnTo>
                  <a:lnTo>
                    <a:pt x="595694" y="2193036"/>
                  </a:lnTo>
                  <a:lnTo>
                    <a:pt x="589502" y="2202752"/>
                  </a:lnTo>
                  <a:lnTo>
                    <a:pt x="583311" y="2198656"/>
                  </a:lnTo>
                  <a:lnTo>
                    <a:pt x="584359" y="2193989"/>
                  </a:lnTo>
                  <a:lnTo>
                    <a:pt x="572548" y="2195989"/>
                  </a:lnTo>
                  <a:lnTo>
                    <a:pt x="564166" y="2191512"/>
                  </a:lnTo>
                  <a:lnTo>
                    <a:pt x="554831" y="2191512"/>
                  </a:lnTo>
                  <a:lnTo>
                    <a:pt x="550354" y="2204371"/>
                  </a:lnTo>
                  <a:lnTo>
                    <a:pt x="543497" y="2171414"/>
                  </a:lnTo>
                  <a:lnTo>
                    <a:pt x="544830" y="2166747"/>
                  </a:lnTo>
                  <a:lnTo>
                    <a:pt x="542258" y="2165128"/>
                  </a:lnTo>
                  <a:lnTo>
                    <a:pt x="549783" y="2143030"/>
                  </a:lnTo>
                  <a:lnTo>
                    <a:pt x="551021" y="2140839"/>
                  </a:lnTo>
                  <a:lnTo>
                    <a:pt x="555212" y="2140839"/>
                  </a:lnTo>
                  <a:lnTo>
                    <a:pt x="555117" y="2137886"/>
                  </a:lnTo>
                  <a:lnTo>
                    <a:pt x="560927" y="2137220"/>
                  </a:lnTo>
                  <a:lnTo>
                    <a:pt x="560737" y="2132552"/>
                  </a:lnTo>
                  <a:lnTo>
                    <a:pt x="573024" y="2129504"/>
                  </a:lnTo>
                  <a:lnTo>
                    <a:pt x="578168" y="2132076"/>
                  </a:lnTo>
                  <a:lnTo>
                    <a:pt x="587026" y="2128457"/>
                  </a:lnTo>
                  <a:lnTo>
                    <a:pt x="570833" y="2120170"/>
                  </a:lnTo>
                  <a:lnTo>
                    <a:pt x="565118" y="2120836"/>
                  </a:lnTo>
                  <a:lnTo>
                    <a:pt x="564261" y="2117312"/>
                  </a:lnTo>
                  <a:lnTo>
                    <a:pt x="548926" y="2119694"/>
                  </a:lnTo>
                  <a:lnTo>
                    <a:pt x="544354" y="2105978"/>
                  </a:lnTo>
                  <a:lnTo>
                    <a:pt x="534543" y="2112550"/>
                  </a:lnTo>
                  <a:lnTo>
                    <a:pt x="532924" y="2109978"/>
                  </a:lnTo>
                  <a:lnTo>
                    <a:pt x="513969" y="2116550"/>
                  </a:lnTo>
                  <a:lnTo>
                    <a:pt x="502825" y="2106549"/>
                  </a:lnTo>
                  <a:lnTo>
                    <a:pt x="498538" y="2115312"/>
                  </a:lnTo>
                  <a:lnTo>
                    <a:pt x="505873" y="2123313"/>
                  </a:lnTo>
                  <a:lnTo>
                    <a:pt x="503968" y="2123789"/>
                  </a:lnTo>
                  <a:close/>
                  <a:moveTo>
                    <a:pt x="922401" y="1710976"/>
                  </a:moveTo>
                  <a:lnTo>
                    <a:pt x="920591" y="1703070"/>
                  </a:lnTo>
                  <a:lnTo>
                    <a:pt x="915924" y="1704499"/>
                  </a:lnTo>
                  <a:lnTo>
                    <a:pt x="918496" y="1714881"/>
                  </a:lnTo>
                  <a:lnTo>
                    <a:pt x="922401" y="1710976"/>
                  </a:lnTo>
                  <a:close/>
                  <a:moveTo>
                    <a:pt x="582168" y="2111883"/>
                  </a:moveTo>
                  <a:lnTo>
                    <a:pt x="570452" y="2106359"/>
                  </a:lnTo>
                  <a:lnTo>
                    <a:pt x="569786" y="2112264"/>
                  </a:lnTo>
                  <a:lnTo>
                    <a:pt x="581692" y="2117027"/>
                  </a:lnTo>
                  <a:lnTo>
                    <a:pt x="582168" y="2111883"/>
                  </a:lnTo>
                  <a:close/>
                  <a:moveTo>
                    <a:pt x="1134237" y="1638395"/>
                  </a:moveTo>
                  <a:lnTo>
                    <a:pt x="1140905" y="1635061"/>
                  </a:lnTo>
                  <a:lnTo>
                    <a:pt x="1141762" y="1638586"/>
                  </a:lnTo>
                  <a:lnTo>
                    <a:pt x="1134237" y="163839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51" name="Freihandform: Form 250">
              <a:extLst>
                <a:ext uri="{FF2B5EF4-FFF2-40B4-BE49-F238E27FC236}">
                  <a16:creationId xmlns:a16="http://schemas.microsoft.com/office/drawing/2014/main" id="{F738B272-39AB-4061-B939-6FA6592A24AF}"/>
                </a:ext>
              </a:extLst>
            </p:cNvPr>
            <p:cNvSpPr/>
            <p:nvPr/>
          </p:nvSpPr>
          <p:spPr>
            <a:xfrm>
              <a:off x="560662" y="1978334"/>
              <a:ext cx="1054350" cy="702900"/>
            </a:xfrm>
            <a:custGeom>
              <a:avLst/>
              <a:gdLst>
                <a:gd name="connsiteX0" fmla="*/ 1195578 w 2028825"/>
                <a:gd name="connsiteY0" fmla="*/ 1321403 h 1352550"/>
                <a:gd name="connsiteX1" fmla="*/ 1183767 w 2028825"/>
                <a:gd name="connsiteY1" fmla="*/ 1301115 h 1352550"/>
                <a:gd name="connsiteX2" fmla="*/ 1167860 w 2028825"/>
                <a:gd name="connsiteY2" fmla="*/ 1293590 h 1352550"/>
                <a:gd name="connsiteX3" fmla="*/ 1166336 w 2028825"/>
                <a:gd name="connsiteY3" fmla="*/ 1281398 h 1352550"/>
                <a:gd name="connsiteX4" fmla="*/ 1177671 w 2028825"/>
                <a:gd name="connsiteY4" fmla="*/ 1273493 h 1352550"/>
                <a:gd name="connsiteX5" fmla="*/ 1176242 w 2028825"/>
                <a:gd name="connsiteY5" fmla="*/ 1270349 h 1352550"/>
                <a:gd name="connsiteX6" fmla="*/ 1179957 w 2028825"/>
                <a:gd name="connsiteY6" fmla="*/ 1269016 h 1352550"/>
                <a:gd name="connsiteX7" fmla="*/ 1176242 w 2028825"/>
                <a:gd name="connsiteY7" fmla="*/ 1259395 h 1352550"/>
                <a:gd name="connsiteX8" fmla="*/ 1201293 w 2028825"/>
                <a:gd name="connsiteY8" fmla="*/ 1247584 h 1352550"/>
                <a:gd name="connsiteX9" fmla="*/ 1198912 w 2028825"/>
                <a:gd name="connsiteY9" fmla="*/ 1238536 h 1352550"/>
                <a:gd name="connsiteX10" fmla="*/ 1192911 w 2028825"/>
                <a:gd name="connsiteY10" fmla="*/ 1237393 h 1352550"/>
                <a:gd name="connsiteX11" fmla="*/ 1169480 w 2028825"/>
                <a:gd name="connsiteY11" fmla="*/ 1249966 h 1352550"/>
                <a:gd name="connsiteX12" fmla="*/ 1168527 w 2028825"/>
                <a:gd name="connsiteY12" fmla="*/ 1247870 h 1352550"/>
                <a:gd name="connsiteX13" fmla="*/ 1138619 w 2028825"/>
                <a:gd name="connsiteY13" fmla="*/ 1256157 h 1352550"/>
                <a:gd name="connsiteX14" fmla="*/ 1136523 w 2028825"/>
                <a:gd name="connsiteY14" fmla="*/ 1249680 h 1352550"/>
                <a:gd name="connsiteX15" fmla="*/ 1130427 w 2028825"/>
                <a:gd name="connsiteY15" fmla="*/ 1251394 h 1352550"/>
                <a:gd name="connsiteX16" fmla="*/ 1129284 w 2028825"/>
                <a:gd name="connsiteY16" fmla="*/ 1248346 h 1352550"/>
                <a:gd name="connsiteX17" fmla="*/ 1089089 w 2028825"/>
                <a:gd name="connsiteY17" fmla="*/ 1240536 h 1352550"/>
                <a:gd name="connsiteX18" fmla="*/ 1029557 w 2028825"/>
                <a:gd name="connsiteY18" fmla="*/ 1233487 h 1352550"/>
                <a:gd name="connsiteX19" fmla="*/ 1026319 w 2028825"/>
                <a:gd name="connsiteY19" fmla="*/ 1228439 h 1352550"/>
                <a:gd name="connsiteX20" fmla="*/ 1003649 w 2028825"/>
                <a:gd name="connsiteY20" fmla="*/ 1234535 h 1352550"/>
                <a:gd name="connsiteX21" fmla="*/ 972407 w 2028825"/>
                <a:gd name="connsiteY21" fmla="*/ 1221295 h 1352550"/>
                <a:gd name="connsiteX22" fmla="*/ 945071 w 2028825"/>
                <a:gd name="connsiteY22" fmla="*/ 1225963 h 1352550"/>
                <a:gd name="connsiteX23" fmla="*/ 941451 w 2028825"/>
                <a:gd name="connsiteY23" fmla="*/ 1203579 h 1352550"/>
                <a:gd name="connsiteX24" fmla="*/ 933545 w 2028825"/>
                <a:gd name="connsiteY24" fmla="*/ 1188815 h 1352550"/>
                <a:gd name="connsiteX25" fmla="*/ 935546 w 2028825"/>
                <a:gd name="connsiteY25" fmla="*/ 1186434 h 1352550"/>
                <a:gd name="connsiteX26" fmla="*/ 924687 w 2028825"/>
                <a:gd name="connsiteY26" fmla="*/ 1169670 h 1352550"/>
                <a:gd name="connsiteX27" fmla="*/ 923163 w 2028825"/>
                <a:gd name="connsiteY27" fmla="*/ 1170432 h 1352550"/>
                <a:gd name="connsiteX28" fmla="*/ 916972 w 2028825"/>
                <a:gd name="connsiteY28" fmla="*/ 1157478 h 1352550"/>
                <a:gd name="connsiteX29" fmla="*/ 886587 w 2028825"/>
                <a:gd name="connsiteY29" fmla="*/ 1167670 h 1352550"/>
                <a:gd name="connsiteX30" fmla="*/ 850487 w 2028825"/>
                <a:gd name="connsiteY30" fmla="*/ 1172337 h 1352550"/>
                <a:gd name="connsiteX31" fmla="*/ 844391 w 2028825"/>
                <a:gd name="connsiteY31" fmla="*/ 1171003 h 1352550"/>
                <a:gd name="connsiteX32" fmla="*/ 842200 w 2028825"/>
                <a:gd name="connsiteY32" fmla="*/ 1165003 h 1352550"/>
                <a:gd name="connsiteX33" fmla="*/ 845344 w 2028825"/>
                <a:gd name="connsiteY33" fmla="*/ 1163288 h 1352550"/>
                <a:gd name="connsiteX34" fmla="*/ 839438 w 2028825"/>
                <a:gd name="connsiteY34" fmla="*/ 1144048 h 1352550"/>
                <a:gd name="connsiteX35" fmla="*/ 832390 w 2028825"/>
                <a:gd name="connsiteY35" fmla="*/ 1133761 h 1352550"/>
                <a:gd name="connsiteX36" fmla="*/ 816197 w 2028825"/>
                <a:gd name="connsiteY36" fmla="*/ 1148810 h 1352550"/>
                <a:gd name="connsiteX37" fmla="*/ 787527 w 2028825"/>
                <a:gd name="connsiteY37" fmla="*/ 1166432 h 1352550"/>
                <a:gd name="connsiteX38" fmla="*/ 763334 w 2028825"/>
                <a:gd name="connsiteY38" fmla="*/ 1169289 h 1352550"/>
                <a:gd name="connsiteX39" fmla="*/ 743617 w 2028825"/>
                <a:gd name="connsiteY39" fmla="*/ 1165193 h 1352550"/>
                <a:gd name="connsiteX40" fmla="*/ 716756 w 2028825"/>
                <a:gd name="connsiteY40" fmla="*/ 1164526 h 1352550"/>
                <a:gd name="connsiteX41" fmla="*/ 716375 w 2028825"/>
                <a:gd name="connsiteY41" fmla="*/ 1176718 h 1352550"/>
                <a:gd name="connsiteX42" fmla="*/ 731615 w 2028825"/>
                <a:gd name="connsiteY42" fmla="*/ 1187482 h 1352550"/>
                <a:gd name="connsiteX43" fmla="*/ 742093 w 2028825"/>
                <a:gd name="connsiteY43" fmla="*/ 1189196 h 1352550"/>
                <a:gd name="connsiteX44" fmla="*/ 738283 w 2028825"/>
                <a:gd name="connsiteY44" fmla="*/ 1199388 h 1352550"/>
                <a:gd name="connsiteX45" fmla="*/ 729901 w 2028825"/>
                <a:gd name="connsiteY45" fmla="*/ 1207484 h 1352550"/>
                <a:gd name="connsiteX46" fmla="*/ 742950 w 2028825"/>
                <a:gd name="connsiteY46" fmla="*/ 1215390 h 1352550"/>
                <a:gd name="connsiteX47" fmla="*/ 743712 w 2028825"/>
                <a:gd name="connsiteY47" fmla="*/ 1221676 h 1352550"/>
                <a:gd name="connsiteX48" fmla="*/ 747808 w 2028825"/>
                <a:gd name="connsiteY48" fmla="*/ 1227392 h 1352550"/>
                <a:gd name="connsiteX49" fmla="*/ 742474 w 2028825"/>
                <a:gd name="connsiteY49" fmla="*/ 1230344 h 1352550"/>
                <a:gd name="connsiteX50" fmla="*/ 736187 w 2028825"/>
                <a:gd name="connsiteY50" fmla="*/ 1239107 h 1352550"/>
                <a:gd name="connsiteX51" fmla="*/ 734949 w 2028825"/>
                <a:gd name="connsiteY51" fmla="*/ 1245489 h 1352550"/>
                <a:gd name="connsiteX52" fmla="*/ 724471 w 2028825"/>
                <a:gd name="connsiteY52" fmla="*/ 1255395 h 1352550"/>
                <a:gd name="connsiteX53" fmla="*/ 728948 w 2028825"/>
                <a:gd name="connsiteY53" fmla="*/ 1269111 h 1352550"/>
                <a:gd name="connsiteX54" fmla="*/ 715042 w 2028825"/>
                <a:gd name="connsiteY54" fmla="*/ 1280065 h 1352550"/>
                <a:gd name="connsiteX55" fmla="*/ 708946 w 2028825"/>
                <a:gd name="connsiteY55" fmla="*/ 1280160 h 1352550"/>
                <a:gd name="connsiteX56" fmla="*/ 703707 w 2028825"/>
                <a:gd name="connsiteY56" fmla="*/ 1287113 h 1352550"/>
                <a:gd name="connsiteX57" fmla="*/ 698373 w 2028825"/>
                <a:gd name="connsiteY57" fmla="*/ 1282922 h 1352550"/>
                <a:gd name="connsiteX58" fmla="*/ 699897 w 2028825"/>
                <a:gd name="connsiteY58" fmla="*/ 1279874 h 1352550"/>
                <a:gd name="connsiteX59" fmla="*/ 697135 w 2028825"/>
                <a:gd name="connsiteY59" fmla="*/ 1275397 h 1352550"/>
                <a:gd name="connsiteX60" fmla="*/ 702754 w 2028825"/>
                <a:gd name="connsiteY60" fmla="*/ 1263491 h 1352550"/>
                <a:gd name="connsiteX61" fmla="*/ 695706 w 2028825"/>
                <a:gd name="connsiteY61" fmla="*/ 1265682 h 1352550"/>
                <a:gd name="connsiteX62" fmla="*/ 681323 w 2028825"/>
                <a:gd name="connsiteY62" fmla="*/ 1259872 h 1352550"/>
                <a:gd name="connsiteX63" fmla="*/ 668179 w 2028825"/>
                <a:gd name="connsiteY63" fmla="*/ 1246251 h 1352550"/>
                <a:gd name="connsiteX64" fmla="*/ 668179 w 2028825"/>
                <a:gd name="connsiteY64" fmla="*/ 1237202 h 1352550"/>
                <a:gd name="connsiteX65" fmla="*/ 661988 w 2028825"/>
                <a:gd name="connsiteY65" fmla="*/ 1227487 h 1352550"/>
                <a:gd name="connsiteX66" fmla="*/ 653415 w 2028825"/>
                <a:gd name="connsiteY66" fmla="*/ 1222819 h 1352550"/>
                <a:gd name="connsiteX67" fmla="*/ 650462 w 2028825"/>
                <a:gd name="connsiteY67" fmla="*/ 1218438 h 1352550"/>
                <a:gd name="connsiteX68" fmla="*/ 646367 w 2028825"/>
                <a:gd name="connsiteY68" fmla="*/ 1219867 h 1352550"/>
                <a:gd name="connsiteX69" fmla="*/ 643604 w 2028825"/>
                <a:gd name="connsiteY69" fmla="*/ 1217390 h 1352550"/>
                <a:gd name="connsiteX70" fmla="*/ 648843 w 2028825"/>
                <a:gd name="connsiteY70" fmla="*/ 1212723 h 1352550"/>
                <a:gd name="connsiteX71" fmla="*/ 663988 w 2028825"/>
                <a:gd name="connsiteY71" fmla="*/ 1207770 h 1352550"/>
                <a:gd name="connsiteX72" fmla="*/ 663988 w 2028825"/>
                <a:gd name="connsiteY72" fmla="*/ 1199483 h 1352550"/>
                <a:gd name="connsiteX73" fmla="*/ 671132 w 2028825"/>
                <a:gd name="connsiteY73" fmla="*/ 1186910 h 1352550"/>
                <a:gd name="connsiteX74" fmla="*/ 639223 w 2028825"/>
                <a:gd name="connsiteY74" fmla="*/ 1208627 h 1352550"/>
                <a:gd name="connsiteX75" fmla="*/ 634651 w 2028825"/>
                <a:gd name="connsiteY75" fmla="*/ 1200150 h 1352550"/>
                <a:gd name="connsiteX76" fmla="*/ 638175 w 2028825"/>
                <a:gd name="connsiteY76" fmla="*/ 1195007 h 1352550"/>
                <a:gd name="connsiteX77" fmla="*/ 624269 w 2028825"/>
                <a:gd name="connsiteY77" fmla="*/ 1196530 h 1352550"/>
                <a:gd name="connsiteX78" fmla="*/ 626650 w 2028825"/>
                <a:gd name="connsiteY78" fmla="*/ 1190625 h 1352550"/>
                <a:gd name="connsiteX79" fmla="*/ 618458 w 2028825"/>
                <a:gd name="connsiteY79" fmla="*/ 1184815 h 1352550"/>
                <a:gd name="connsiteX80" fmla="*/ 609791 w 2028825"/>
                <a:gd name="connsiteY80" fmla="*/ 1183195 h 1352550"/>
                <a:gd name="connsiteX81" fmla="*/ 603123 w 2028825"/>
                <a:gd name="connsiteY81" fmla="*/ 1172909 h 1352550"/>
                <a:gd name="connsiteX82" fmla="*/ 584740 w 2028825"/>
                <a:gd name="connsiteY82" fmla="*/ 1166051 h 1352550"/>
                <a:gd name="connsiteX83" fmla="*/ 569595 w 2028825"/>
                <a:gd name="connsiteY83" fmla="*/ 1167289 h 1352550"/>
                <a:gd name="connsiteX84" fmla="*/ 566071 w 2028825"/>
                <a:gd name="connsiteY84" fmla="*/ 1162145 h 1352550"/>
                <a:gd name="connsiteX85" fmla="*/ 559689 w 2028825"/>
                <a:gd name="connsiteY85" fmla="*/ 1160050 h 1352550"/>
                <a:gd name="connsiteX86" fmla="*/ 561499 w 2028825"/>
                <a:gd name="connsiteY86" fmla="*/ 1143476 h 1352550"/>
                <a:gd name="connsiteX87" fmla="*/ 587121 w 2028825"/>
                <a:gd name="connsiteY87" fmla="*/ 1127379 h 1352550"/>
                <a:gd name="connsiteX88" fmla="*/ 589788 w 2028825"/>
                <a:gd name="connsiteY88" fmla="*/ 1121474 h 1352550"/>
                <a:gd name="connsiteX89" fmla="*/ 590074 w 2028825"/>
                <a:gd name="connsiteY89" fmla="*/ 1115377 h 1352550"/>
                <a:gd name="connsiteX90" fmla="*/ 583883 w 2028825"/>
                <a:gd name="connsiteY90" fmla="*/ 1099471 h 1352550"/>
                <a:gd name="connsiteX91" fmla="*/ 585502 w 2028825"/>
                <a:gd name="connsiteY91" fmla="*/ 1089184 h 1352550"/>
                <a:gd name="connsiteX92" fmla="*/ 579977 w 2028825"/>
                <a:gd name="connsiteY92" fmla="*/ 1088231 h 1352550"/>
                <a:gd name="connsiteX93" fmla="*/ 573691 w 2028825"/>
                <a:gd name="connsiteY93" fmla="*/ 1078039 h 1352550"/>
                <a:gd name="connsiteX94" fmla="*/ 563880 w 2028825"/>
                <a:gd name="connsiteY94" fmla="*/ 1072039 h 1352550"/>
                <a:gd name="connsiteX95" fmla="*/ 551879 w 2028825"/>
                <a:gd name="connsiteY95" fmla="*/ 1071277 h 1352550"/>
                <a:gd name="connsiteX96" fmla="*/ 536924 w 2028825"/>
                <a:gd name="connsiteY96" fmla="*/ 1076420 h 1352550"/>
                <a:gd name="connsiteX97" fmla="*/ 531781 w 2028825"/>
                <a:gd name="connsiteY97" fmla="*/ 1074420 h 1352550"/>
                <a:gd name="connsiteX98" fmla="*/ 533971 w 2028825"/>
                <a:gd name="connsiteY98" fmla="*/ 1065181 h 1352550"/>
                <a:gd name="connsiteX99" fmla="*/ 525971 w 2028825"/>
                <a:gd name="connsiteY99" fmla="*/ 1061371 h 1352550"/>
                <a:gd name="connsiteX100" fmla="*/ 521875 w 2028825"/>
                <a:gd name="connsiteY100" fmla="*/ 1050798 h 1352550"/>
                <a:gd name="connsiteX101" fmla="*/ 513302 w 2028825"/>
                <a:gd name="connsiteY101" fmla="*/ 1055275 h 1352550"/>
                <a:gd name="connsiteX102" fmla="*/ 508349 w 2028825"/>
                <a:gd name="connsiteY102" fmla="*/ 1048798 h 1352550"/>
                <a:gd name="connsiteX103" fmla="*/ 521399 w 2028825"/>
                <a:gd name="connsiteY103" fmla="*/ 1039082 h 1352550"/>
                <a:gd name="connsiteX104" fmla="*/ 523399 w 2028825"/>
                <a:gd name="connsiteY104" fmla="*/ 1026414 h 1352550"/>
                <a:gd name="connsiteX105" fmla="*/ 515779 w 2028825"/>
                <a:gd name="connsiteY105" fmla="*/ 1024795 h 1352550"/>
                <a:gd name="connsiteX106" fmla="*/ 521494 w 2028825"/>
                <a:gd name="connsiteY106" fmla="*/ 1017460 h 1352550"/>
                <a:gd name="connsiteX107" fmla="*/ 519112 w 2028825"/>
                <a:gd name="connsiteY107" fmla="*/ 1008507 h 1352550"/>
                <a:gd name="connsiteX108" fmla="*/ 524066 w 2028825"/>
                <a:gd name="connsiteY108" fmla="*/ 991838 h 1352550"/>
                <a:gd name="connsiteX109" fmla="*/ 509587 w 2028825"/>
                <a:gd name="connsiteY109" fmla="*/ 969931 h 1352550"/>
                <a:gd name="connsiteX110" fmla="*/ 498824 w 2028825"/>
                <a:gd name="connsiteY110" fmla="*/ 970121 h 1352550"/>
                <a:gd name="connsiteX111" fmla="*/ 502349 w 2028825"/>
                <a:gd name="connsiteY111" fmla="*/ 959453 h 1352550"/>
                <a:gd name="connsiteX112" fmla="*/ 496538 w 2028825"/>
                <a:gd name="connsiteY112" fmla="*/ 964692 h 1352550"/>
                <a:gd name="connsiteX113" fmla="*/ 486061 w 2028825"/>
                <a:gd name="connsiteY113" fmla="*/ 968788 h 1352550"/>
                <a:gd name="connsiteX114" fmla="*/ 474631 w 2028825"/>
                <a:gd name="connsiteY114" fmla="*/ 965835 h 1352550"/>
                <a:gd name="connsiteX115" fmla="*/ 467201 w 2028825"/>
                <a:gd name="connsiteY115" fmla="*/ 971455 h 1352550"/>
                <a:gd name="connsiteX116" fmla="*/ 460343 w 2028825"/>
                <a:gd name="connsiteY116" fmla="*/ 968788 h 1352550"/>
                <a:gd name="connsiteX117" fmla="*/ 454438 w 2028825"/>
                <a:gd name="connsiteY117" fmla="*/ 945261 h 1352550"/>
                <a:gd name="connsiteX118" fmla="*/ 444246 w 2028825"/>
                <a:gd name="connsiteY118" fmla="*/ 935545 h 1352550"/>
                <a:gd name="connsiteX119" fmla="*/ 442817 w 2028825"/>
                <a:gd name="connsiteY119" fmla="*/ 922782 h 1352550"/>
                <a:gd name="connsiteX120" fmla="*/ 433483 w 2028825"/>
                <a:gd name="connsiteY120" fmla="*/ 911066 h 1352550"/>
                <a:gd name="connsiteX121" fmla="*/ 429578 w 2028825"/>
                <a:gd name="connsiteY121" fmla="*/ 912209 h 1352550"/>
                <a:gd name="connsiteX122" fmla="*/ 419767 w 2028825"/>
                <a:gd name="connsiteY122" fmla="*/ 923639 h 1352550"/>
                <a:gd name="connsiteX123" fmla="*/ 417004 w 2028825"/>
                <a:gd name="connsiteY123" fmla="*/ 922210 h 1352550"/>
                <a:gd name="connsiteX124" fmla="*/ 419671 w 2028825"/>
                <a:gd name="connsiteY124" fmla="*/ 928306 h 1352550"/>
                <a:gd name="connsiteX125" fmla="*/ 417195 w 2028825"/>
                <a:gd name="connsiteY125" fmla="*/ 927925 h 1352550"/>
                <a:gd name="connsiteX126" fmla="*/ 418529 w 2028825"/>
                <a:gd name="connsiteY126" fmla="*/ 931259 h 1352550"/>
                <a:gd name="connsiteX127" fmla="*/ 416147 w 2028825"/>
                <a:gd name="connsiteY127" fmla="*/ 933355 h 1352550"/>
                <a:gd name="connsiteX128" fmla="*/ 415290 w 2028825"/>
                <a:gd name="connsiteY128" fmla="*/ 923163 h 1352550"/>
                <a:gd name="connsiteX129" fmla="*/ 414814 w 2028825"/>
                <a:gd name="connsiteY129" fmla="*/ 932878 h 1352550"/>
                <a:gd name="connsiteX130" fmla="*/ 413290 w 2028825"/>
                <a:gd name="connsiteY130" fmla="*/ 927544 h 1352550"/>
                <a:gd name="connsiteX131" fmla="*/ 397954 w 2028825"/>
                <a:gd name="connsiteY131" fmla="*/ 926687 h 1352550"/>
                <a:gd name="connsiteX132" fmla="*/ 382714 w 2028825"/>
                <a:gd name="connsiteY132" fmla="*/ 939736 h 1352550"/>
                <a:gd name="connsiteX133" fmla="*/ 373761 w 2028825"/>
                <a:gd name="connsiteY133" fmla="*/ 932878 h 1352550"/>
                <a:gd name="connsiteX134" fmla="*/ 363569 w 2028825"/>
                <a:gd name="connsiteY134" fmla="*/ 897160 h 1352550"/>
                <a:gd name="connsiteX135" fmla="*/ 346139 w 2028825"/>
                <a:gd name="connsiteY135" fmla="*/ 885444 h 1352550"/>
                <a:gd name="connsiteX136" fmla="*/ 338328 w 2028825"/>
                <a:gd name="connsiteY136" fmla="*/ 872395 h 1352550"/>
                <a:gd name="connsiteX137" fmla="*/ 338423 w 2028825"/>
                <a:gd name="connsiteY137" fmla="*/ 864108 h 1352550"/>
                <a:gd name="connsiteX138" fmla="*/ 324898 w 2028825"/>
                <a:gd name="connsiteY138" fmla="*/ 861346 h 1352550"/>
                <a:gd name="connsiteX139" fmla="*/ 304133 w 2028825"/>
                <a:gd name="connsiteY139" fmla="*/ 876205 h 1352550"/>
                <a:gd name="connsiteX140" fmla="*/ 300323 w 2028825"/>
                <a:gd name="connsiteY140" fmla="*/ 875919 h 1352550"/>
                <a:gd name="connsiteX141" fmla="*/ 288608 w 2028825"/>
                <a:gd name="connsiteY141" fmla="*/ 883253 h 1352550"/>
                <a:gd name="connsiteX142" fmla="*/ 288322 w 2028825"/>
                <a:gd name="connsiteY142" fmla="*/ 893921 h 1352550"/>
                <a:gd name="connsiteX143" fmla="*/ 293370 w 2028825"/>
                <a:gd name="connsiteY143" fmla="*/ 912590 h 1352550"/>
                <a:gd name="connsiteX144" fmla="*/ 291560 w 2028825"/>
                <a:gd name="connsiteY144" fmla="*/ 918877 h 1352550"/>
                <a:gd name="connsiteX145" fmla="*/ 277082 w 2028825"/>
                <a:gd name="connsiteY145" fmla="*/ 924496 h 1352550"/>
                <a:gd name="connsiteX146" fmla="*/ 260795 w 2028825"/>
                <a:gd name="connsiteY146" fmla="*/ 915448 h 1352550"/>
                <a:gd name="connsiteX147" fmla="*/ 253651 w 2028825"/>
                <a:gd name="connsiteY147" fmla="*/ 922687 h 1352550"/>
                <a:gd name="connsiteX148" fmla="*/ 253460 w 2028825"/>
                <a:gd name="connsiteY148" fmla="*/ 902589 h 1352550"/>
                <a:gd name="connsiteX149" fmla="*/ 278606 w 2028825"/>
                <a:gd name="connsiteY149" fmla="*/ 876395 h 1352550"/>
                <a:gd name="connsiteX150" fmla="*/ 278035 w 2028825"/>
                <a:gd name="connsiteY150" fmla="*/ 870394 h 1352550"/>
                <a:gd name="connsiteX151" fmla="*/ 276130 w 2028825"/>
                <a:gd name="connsiteY151" fmla="*/ 867823 h 1352550"/>
                <a:gd name="connsiteX152" fmla="*/ 254889 w 2028825"/>
                <a:gd name="connsiteY152" fmla="*/ 880396 h 1352550"/>
                <a:gd name="connsiteX153" fmla="*/ 233839 w 2028825"/>
                <a:gd name="connsiteY153" fmla="*/ 884396 h 1352550"/>
                <a:gd name="connsiteX154" fmla="*/ 232600 w 2028825"/>
                <a:gd name="connsiteY154" fmla="*/ 875062 h 1352550"/>
                <a:gd name="connsiteX155" fmla="*/ 234982 w 2028825"/>
                <a:gd name="connsiteY155" fmla="*/ 870871 h 1352550"/>
                <a:gd name="connsiteX156" fmla="*/ 231934 w 2028825"/>
                <a:gd name="connsiteY156" fmla="*/ 866013 h 1352550"/>
                <a:gd name="connsiteX157" fmla="*/ 238601 w 2028825"/>
                <a:gd name="connsiteY157" fmla="*/ 862393 h 1352550"/>
                <a:gd name="connsiteX158" fmla="*/ 235649 w 2028825"/>
                <a:gd name="connsiteY158" fmla="*/ 855726 h 1352550"/>
                <a:gd name="connsiteX159" fmla="*/ 222123 w 2028825"/>
                <a:gd name="connsiteY159" fmla="*/ 853630 h 1352550"/>
                <a:gd name="connsiteX160" fmla="*/ 206216 w 2028825"/>
                <a:gd name="connsiteY160" fmla="*/ 858869 h 1352550"/>
                <a:gd name="connsiteX161" fmla="*/ 210502 w 2028825"/>
                <a:gd name="connsiteY161" fmla="*/ 866299 h 1352550"/>
                <a:gd name="connsiteX162" fmla="*/ 210883 w 2028825"/>
                <a:gd name="connsiteY162" fmla="*/ 873061 h 1352550"/>
                <a:gd name="connsiteX163" fmla="*/ 203359 w 2028825"/>
                <a:gd name="connsiteY163" fmla="*/ 875443 h 1352550"/>
                <a:gd name="connsiteX164" fmla="*/ 178594 w 2028825"/>
                <a:gd name="connsiteY164" fmla="*/ 872490 h 1352550"/>
                <a:gd name="connsiteX165" fmla="*/ 172022 w 2028825"/>
                <a:gd name="connsiteY165" fmla="*/ 879538 h 1352550"/>
                <a:gd name="connsiteX166" fmla="*/ 158972 w 2028825"/>
                <a:gd name="connsiteY166" fmla="*/ 883063 h 1352550"/>
                <a:gd name="connsiteX167" fmla="*/ 145447 w 2028825"/>
                <a:gd name="connsiteY167" fmla="*/ 877919 h 1352550"/>
                <a:gd name="connsiteX168" fmla="*/ 112204 w 2028825"/>
                <a:gd name="connsiteY168" fmla="*/ 872680 h 1352550"/>
                <a:gd name="connsiteX169" fmla="*/ 98393 w 2028825"/>
                <a:gd name="connsiteY169" fmla="*/ 884396 h 1352550"/>
                <a:gd name="connsiteX170" fmla="*/ 86677 w 2028825"/>
                <a:gd name="connsiteY170" fmla="*/ 886873 h 1352550"/>
                <a:gd name="connsiteX171" fmla="*/ 80486 w 2028825"/>
                <a:gd name="connsiteY171" fmla="*/ 891730 h 1352550"/>
                <a:gd name="connsiteX172" fmla="*/ 79248 w 2028825"/>
                <a:gd name="connsiteY172" fmla="*/ 887825 h 1352550"/>
                <a:gd name="connsiteX173" fmla="*/ 76676 w 2028825"/>
                <a:gd name="connsiteY173" fmla="*/ 891064 h 1352550"/>
                <a:gd name="connsiteX174" fmla="*/ 59150 w 2028825"/>
                <a:gd name="connsiteY174" fmla="*/ 873538 h 1352550"/>
                <a:gd name="connsiteX175" fmla="*/ 54769 w 2028825"/>
                <a:gd name="connsiteY175" fmla="*/ 863441 h 1352550"/>
                <a:gd name="connsiteX176" fmla="*/ 57722 w 2028825"/>
                <a:gd name="connsiteY176" fmla="*/ 855440 h 1352550"/>
                <a:gd name="connsiteX177" fmla="*/ 74485 w 2028825"/>
                <a:gd name="connsiteY177" fmla="*/ 840581 h 1352550"/>
                <a:gd name="connsiteX178" fmla="*/ 72390 w 2028825"/>
                <a:gd name="connsiteY178" fmla="*/ 798100 h 1352550"/>
                <a:gd name="connsiteX179" fmla="*/ 132493 w 2028825"/>
                <a:gd name="connsiteY179" fmla="*/ 755047 h 1352550"/>
                <a:gd name="connsiteX180" fmla="*/ 143447 w 2028825"/>
                <a:gd name="connsiteY180" fmla="*/ 734949 h 1352550"/>
                <a:gd name="connsiteX181" fmla="*/ 149543 w 2028825"/>
                <a:gd name="connsiteY181" fmla="*/ 716280 h 1352550"/>
                <a:gd name="connsiteX182" fmla="*/ 147923 w 2028825"/>
                <a:gd name="connsiteY182" fmla="*/ 704659 h 1352550"/>
                <a:gd name="connsiteX183" fmla="*/ 150304 w 2028825"/>
                <a:gd name="connsiteY183" fmla="*/ 701897 h 1352550"/>
                <a:gd name="connsiteX184" fmla="*/ 145256 w 2028825"/>
                <a:gd name="connsiteY184" fmla="*/ 698659 h 1352550"/>
                <a:gd name="connsiteX185" fmla="*/ 130207 w 2028825"/>
                <a:gd name="connsiteY185" fmla="*/ 696182 h 1352550"/>
                <a:gd name="connsiteX186" fmla="*/ 105537 w 2028825"/>
                <a:gd name="connsiteY186" fmla="*/ 706850 h 1352550"/>
                <a:gd name="connsiteX187" fmla="*/ 90964 w 2028825"/>
                <a:gd name="connsiteY187" fmla="*/ 701611 h 1352550"/>
                <a:gd name="connsiteX188" fmla="*/ 81629 w 2028825"/>
                <a:gd name="connsiteY188" fmla="*/ 686943 h 1352550"/>
                <a:gd name="connsiteX189" fmla="*/ 75152 w 2028825"/>
                <a:gd name="connsiteY189" fmla="*/ 689419 h 1352550"/>
                <a:gd name="connsiteX190" fmla="*/ 68389 w 2028825"/>
                <a:gd name="connsiteY190" fmla="*/ 685705 h 1352550"/>
                <a:gd name="connsiteX191" fmla="*/ 72009 w 2028825"/>
                <a:gd name="connsiteY191" fmla="*/ 681514 h 1352550"/>
                <a:gd name="connsiteX192" fmla="*/ 56293 w 2028825"/>
                <a:gd name="connsiteY192" fmla="*/ 667036 h 1352550"/>
                <a:gd name="connsiteX193" fmla="*/ 57436 w 2028825"/>
                <a:gd name="connsiteY193" fmla="*/ 664178 h 1352550"/>
                <a:gd name="connsiteX194" fmla="*/ 62103 w 2028825"/>
                <a:gd name="connsiteY194" fmla="*/ 663511 h 1352550"/>
                <a:gd name="connsiteX195" fmla="*/ 62198 w 2028825"/>
                <a:gd name="connsiteY195" fmla="*/ 657606 h 1352550"/>
                <a:gd name="connsiteX196" fmla="*/ 70771 w 2028825"/>
                <a:gd name="connsiteY196" fmla="*/ 659606 h 1352550"/>
                <a:gd name="connsiteX197" fmla="*/ 68104 w 2028825"/>
                <a:gd name="connsiteY197" fmla="*/ 662654 h 1352550"/>
                <a:gd name="connsiteX198" fmla="*/ 63246 w 2028825"/>
                <a:gd name="connsiteY198" fmla="*/ 662368 h 1352550"/>
                <a:gd name="connsiteX199" fmla="*/ 64579 w 2028825"/>
                <a:gd name="connsiteY199" fmla="*/ 664654 h 1352550"/>
                <a:gd name="connsiteX200" fmla="*/ 69723 w 2028825"/>
                <a:gd name="connsiteY200" fmla="*/ 663988 h 1352550"/>
                <a:gd name="connsiteX201" fmla="*/ 73914 w 2028825"/>
                <a:gd name="connsiteY201" fmla="*/ 659797 h 1352550"/>
                <a:gd name="connsiteX202" fmla="*/ 55626 w 2028825"/>
                <a:gd name="connsiteY202" fmla="*/ 654082 h 1352550"/>
                <a:gd name="connsiteX203" fmla="*/ 56864 w 2028825"/>
                <a:gd name="connsiteY203" fmla="*/ 652463 h 1352550"/>
                <a:gd name="connsiteX204" fmla="*/ 54388 w 2028825"/>
                <a:gd name="connsiteY204" fmla="*/ 649224 h 1352550"/>
                <a:gd name="connsiteX205" fmla="*/ 54578 w 2028825"/>
                <a:gd name="connsiteY205" fmla="*/ 645795 h 1352550"/>
                <a:gd name="connsiteX206" fmla="*/ 70295 w 2028825"/>
                <a:gd name="connsiteY206" fmla="*/ 646176 h 1352550"/>
                <a:gd name="connsiteX207" fmla="*/ 50387 w 2028825"/>
                <a:gd name="connsiteY207" fmla="*/ 630079 h 1352550"/>
                <a:gd name="connsiteX208" fmla="*/ 51816 w 2028825"/>
                <a:gd name="connsiteY208" fmla="*/ 628078 h 1352550"/>
                <a:gd name="connsiteX209" fmla="*/ 47244 w 2028825"/>
                <a:gd name="connsiteY209" fmla="*/ 623221 h 1352550"/>
                <a:gd name="connsiteX210" fmla="*/ 39624 w 2028825"/>
                <a:gd name="connsiteY210" fmla="*/ 622268 h 1352550"/>
                <a:gd name="connsiteX211" fmla="*/ 42386 w 2028825"/>
                <a:gd name="connsiteY211" fmla="*/ 615791 h 1352550"/>
                <a:gd name="connsiteX212" fmla="*/ 31623 w 2028825"/>
                <a:gd name="connsiteY212" fmla="*/ 611124 h 1352550"/>
                <a:gd name="connsiteX213" fmla="*/ 31909 w 2028825"/>
                <a:gd name="connsiteY213" fmla="*/ 606171 h 1352550"/>
                <a:gd name="connsiteX214" fmla="*/ 38672 w 2028825"/>
                <a:gd name="connsiteY214" fmla="*/ 607885 h 1352550"/>
                <a:gd name="connsiteX215" fmla="*/ 40958 w 2028825"/>
                <a:gd name="connsiteY215" fmla="*/ 603790 h 1352550"/>
                <a:gd name="connsiteX216" fmla="*/ 37719 w 2028825"/>
                <a:gd name="connsiteY216" fmla="*/ 599122 h 1352550"/>
                <a:gd name="connsiteX217" fmla="*/ 25146 w 2028825"/>
                <a:gd name="connsiteY217" fmla="*/ 601027 h 1352550"/>
                <a:gd name="connsiteX218" fmla="*/ 21526 w 2028825"/>
                <a:gd name="connsiteY218" fmla="*/ 585597 h 1352550"/>
                <a:gd name="connsiteX219" fmla="*/ 14859 w 2028825"/>
                <a:gd name="connsiteY219" fmla="*/ 583882 h 1352550"/>
                <a:gd name="connsiteX220" fmla="*/ 10097 w 2028825"/>
                <a:gd name="connsiteY220" fmla="*/ 585502 h 1352550"/>
                <a:gd name="connsiteX221" fmla="*/ 9525 w 2028825"/>
                <a:gd name="connsiteY221" fmla="*/ 564261 h 1352550"/>
                <a:gd name="connsiteX222" fmla="*/ 16859 w 2028825"/>
                <a:gd name="connsiteY222" fmla="*/ 556546 h 1352550"/>
                <a:gd name="connsiteX223" fmla="*/ 26956 w 2028825"/>
                <a:gd name="connsiteY223" fmla="*/ 564642 h 1352550"/>
                <a:gd name="connsiteX224" fmla="*/ 33718 w 2028825"/>
                <a:gd name="connsiteY224" fmla="*/ 564547 h 1352550"/>
                <a:gd name="connsiteX225" fmla="*/ 37338 w 2028825"/>
                <a:gd name="connsiteY225" fmla="*/ 561022 h 1352550"/>
                <a:gd name="connsiteX226" fmla="*/ 34766 w 2028825"/>
                <a:gd name="connsiteY226" fmla="*/ 559975 h 1352550"/>
                <a:gd name="connsiteX227" fmla="*/ 36671 w 2028825"/>
                <a:gd name="connsiteY227" fmla="*/ 556355 h 1352550"/>
                <a:gd name="connsiteX228" fmla="*/ 33242 w 2028825"/>
                <a:gd name="connsiteY228" fmla="*/ 545116 h 1352550"/>
                <a:gd name="connsiteX229" fmla="*/ 33909 w 2028825"/>
                <a:gd name="connsiteY229" fmla="*/ 539972 h 1352550"/>
                <a:gd name="connsiteX230" fmla="*/ 37433 w 2028825"/>
                <a:gd name="connsiteY230" fmla="*/ 538353 h 1352550"/>
                <a:gd name="connsiteX231" fmla="*/ 38386 w 2028825"/>
                <a:gd name="connsiteY231" fmla="*/ 527399 h 1352550"/>
                <a:gd name="connsiteX232" fmla="*/ 51625 w 2028825"/>
                <a:gd name="connsiteY232" fmla="*/ 524351 h 1352550"/>
                <a:gd name="connsiteX233" fmla="*/ 55340 w 2028825"/>
                <a:gd name="connsiteY233" fmla="*/ 519589 h 1352550"/>
                <a:gd name="connsiteX234" fmla="*/ 59245 w 2028825"/>
                <a:gd name="connsiteY234" fmla="*/ 522446 h 1352550"/>
                <a:gd name="connsiteX235" fmla="*/ 57817 w 2028825"/>
                <a:gd name="connsiteY235" fmla="*/ 527590 h 1352550"/>
                <a:gd name="connsiteX236" fmla="*/ 57341 w 2028825"/>
                <a:gd name="connsiteY236" fmla="*/ 527018 h 1352550"/>
                <a:gd name="connsiteX237" fmla="*/ 54197 w 2028825"/>
                <a:gd name="connsiteY237" fmla="*/ 526828 h 1352550"/>
                <a:gd name="connsiteX238" fmla="*/ 52102 w 2028825"/>
                <a:gd name="connsiteY238" fmla="*/ 527685 h 1352550"/>
                <a:gd name="connsiteX239" fmla="*/ 46387 w 2028825"/>
                <a:gd name="connsiteY239" fmla="*/ 526256 h 1352550"/>
                <a:gd name="connsiteX240" fmla="*/ 45053 w 2028825"/>
                <a:gd name="connsiteY240" fmla="*/ 526828 h 1352550"/>
                <a:gd name="connsiteX241" fmla="*/ 52006 w 2028825"/>
                <a:gd name="connsiteY241" fmla="*/ 527875 h 1352550"/>
                <a:gd name="connsiteX242" fmla="*/ 57245 w 2028825"/>
                <a:gd name="connsiteY242" fmla="*/ 527304 h 1352550"/>
                <a:gd name="connsiteX243" fmla="*/ 57817 w 2028825"/>
                <a:gd name="connsiteY243" fmla="*/ 527685 h 1352550"/>
                <a:gd name="connsiteX244" fmla="*/ 57531 w 2028825"/>
                <a:gd name="connsiteY244" fmla="*/ 528923 h 1352550"/>
                <a:gd name="connsiteX245" fmla="*/ 65151 w 2028825"/>
                <a:gd name="connsiteY245" fmla="*/ 532257 h 1352550"/>
                <a:gd name="connsiteX246" fmla="*/ 66961 w 2028825"/>
                <a:gd name="connsiteY246" fmla="*/ 527304 h 1352550"/>
                <a:gd name="connsiteX247" fmla="*/ 63818 w 2028825"/>
                <a:gd name="connsiteY247" fmla="*/ 524827 h 1352550"/>
                <a:gd name="connsiteX248" fmla="*/ 76772 w 2028825"/>
                <a:gd name="connsiteY248" fmla="*/ 528923 h 1352550"/>
                <a:gd name="connsiteX249" fmla="*/ 81248 w 2028825"/>
                <a:gd name="connsiteY249" fmla="*/ 520541 h 1352550"/>
                <a:gd name="connsiteX250" fmla="*/ 99441 w 2028825"/>
                <a:gd name="connsiteY250" fmla="*/ 507111 h 1352550"/>
                <a:gd name="connsiteX251" fmla="*/ 113443 w 2028825"/>
                <a:gd name="connsiteY251" fmla="*/ 511588 h 1352550"/>
                <a:gd name="connsiteX252" fmla="*/ 120968 w 2028825"/>
                <a:gd name="connsiteY252" fmla="*/ 507397 h 1352550"/>
                <a:gd name="connsiteX253" fmla="*/ 120396 w 2028825"/>
                <a:gd name="connsiteY253" fmla="*/ 505587 h 1352550"/>
                <a:gd name="connsiteX254" fmla="*/ 130493 w 2028825"/>
                <a:gd name="connsiteY254" fmla="*/ 507016 h 1352550"/>
                <a:gd name="connsiteX255" fmla="*/ 125635 w 2028825"/>
                <a:gd name="connsiteY255" fmla="*/ 509778 h 1352550"/>
                <a:gd name="connsiteX256" fmla="*/ 128683 w 2028825"/>
                <a:gd name="connsiteY256" fmla="*/ 517588 h 1352550"/>
                <a:gd name="connsiteX257" fmla="*/ 145447 w 2028825"/>
                <a:gd name="connsiteY257" fmla="*/ 526542 h 1352550"/>
                <a:gd name="connsiteX258" fmla="*/ 150209 w 2028825"/>
                <a:gd name="connsiteY258" fmla="*/ 522446 h 1352550"/>
                <a:gd name="connsiteX259" fmla="*/ 159639 w 2028825"/>
                <a:gd name="connsiteY259" fmla="*/ 519970 h 1352550"/>
                <a:gd name="connsiteX260" fmla="*/ 179641 w 2028825"/>
                <a:gd name="connsiteY260" fmla="*/ 520446 h 1352550"/>
                <a:gd name="connsiteX261" fmla="*/ 188404 w 2028825"/>
                <a:gd name="connsiteY261" fmla="*/ 511873 h 1352550"/>
                <a:gd name="connsiteX262" fmla="*/ 192310 w 2028825"/>
                <a:gd name="connsiteY262" fmla="*/ 520541 h 1352550"/>
                <a:gd name="connsiteX263" fmla="*/ 186690 w 2028825"/>
                <a:gd name="connsiteY263" fmla="*/ 527304 h 1352550"/>
                <a:gd name="connsiteX264" fmla="*/ 180880 w 2028825"/>
                <a:gd name="connsiteY264" fmla="*/ 544544 h 1352550"/>
                <a:gd name="connsiteX265" fmla="*/ 198977 w 2028825"/>
                <a:gd name="connsiteY265" fmla="*/ 549592 h 1352550"/>
                <a:gd name="connsiteX266" fmla="*/ 212027 w 2028825"/>
                <a:gd name="connsiteY266" fmla="*/ 548164 h 1352550"/>
                <a:gd name="connsiteX267" fmla="*/ 234791 w 2028825"/>
                <a:gd name="connsiteY267" fmla="*/ 536353 h 1352550"/>
                <a:gd name="connsiteX268" fmla="*/ 236220 w 2028825"/>
                <a:gd name="connsiteY268" fmla="*/ 547878 h 1352550"/>
                <a:gd name="connsiteX269" fmla="*/ 232505 w 2028825"/>
                <a:gd name="connsiteY269" fmla="*/ 555212 h 1352550"/>
                <a:gd name="connsiteX270" fmla="*/ 237077 w 2028825"/>
                <a:gd name="connsiteY270" fmla="*/ 556641 h 1352550"/>
                <a:gd name="connsiteX271" fmla="*/ 246983 w 2028825"/>
                <a:gd name="connsiteY271" fmla="*/ 574738 h 1352550"/>
                <a:gd name="connsiteX272" fmla="*/ 251936 w 2028825"/>
                <a:gd name="connsiteY272" fmla="*/ 578358 h 1352550"/>
                <a:gd name="connsiteX273" fmla="*/ 256032 w 2028825"/>
                <a:gd name="connsiteY273" fmla="*/ 575119 h 1352550"/>
                <a:gd name="connsiteX274" fmla="*/ 274796 w 2028825"/>
                <a:gd name="connsiteY274" fmla="*/ 571500 h 1352550"/>
                <a:gd name="connsiteX275" fmla="*/ 285083 w 2028825"/>
                <a:gd name="connsiteY275" fmla="*/ 573881 h 1352550"/>
                <a:gd name="connsiteX276" fmla="*/ 286322 w 2028825"/>
                <a:gd name="connsiteY276" fmla="*/ 576263 h 1352550"/>
                <a:gd name="connsiteX277" fmla="*/ 282321 w 2028825"/>
                <a:gd name="connsiteY277" fmla="*/ 578739 h 1352550"/>
                <a:gd name="connsiteX278" fmla="*/ 282988 w 2028825"/>
                <a:gd name="connsiteY278" fmla="*/ 582549 h 1352550"/>
                <a:gd name="connsiteX279" fmla="*/ 272034 w 2028825"/>
                <a:gd name="connsiteY279" fmla="*/ 590645 h 1352550"/>
                <a:gd name="connsiteX280" fmla="*/ 262890 w 2028825"/>
                <a:gd name="connsiteY280" fmla="*/ 591884 h 1352550"/>
                <a:gd name="connsiteX281" fmla="*/ 263176 w 2028825"/>
                <a:gd name="connsiteY281" fmla="*/ 595217 h 1352550"/>
                <a:gd name="connsiteX282" fmla="*/ 265557 w 2028825"/>
                <a:gd name="connsiteY282" fmla="*/ 594931 h 1352550"/>
                <a:gd name="connsiteX283" fmla="*/ 267081 w 2028825"/>
                <a:gd name="connsiteY283" fmla="*/ 598265 h 1352550"/>
                <a:gd name="connsiteX284" fmla="*/ 270320 w 2028825"/>
                <a:gd name="connsiteY284" fmla="*/ 596551 h 1352550"/>
                <a:gd name="connsiteX285" fmla="*/ 271653 w 2028825"/>
                <a:gd name="connsiteY285" fmla="*/ 601694 h 1352550"/>
                <a:gd name="connsiteX286" fmla="*/ 281369 w 2028825"/>
                <a:gd name="connsiteY286" fmla="*/ 598360 h 1352550"/>
                <a:gd name="connsiteX287" fmla="*/ 281654 w 2028825"/>
                <a:gd name="connsiteY287" fmla="*/ 607028 h 1352550"/>
                <a:gd name="connsiteX288" fmla="*/ 296799 w 2028825"/>
                <a:gd name="connsiteY288" fmla="*/ 605028 h 1352550"/>
                <a:gd name="connsiteX289" fmla="*/ 296894 w 2028825"/>
                <a:gd name="connsiteY289" fmla="*/ 621030 h 1352550"/>
                <a:gd name="connsiteX290" fmla="*/ 307277 w 2028825"/>
                <a:gd name="connsiteY290" fmla="*/ 619696 h 1352550"/>
                <a:gd name="connsiteX291" fmla="*/ 307181 w 2028825"/>
                <a:gd name="connsiteY291" fmla="*/ 622173 h 1352550"/>
                <a:gd name="connsiteX292" fmla="*/ 317564 w 2028825"/>
                <a:gd name="connsiteY292" fmla="*/ 625792 h 1352550"/>
                <a:gd name="connsiteX293" fmla="*/ 315849 w 2028825"/>
                <a:gd name="connsiteY293" fmla="*/ 643318 h 1352550"/>
                <a:gd name="connsiteX294" fmla="*/ 326231 w 2028825"/>
                <a:gd name="connsiteY294" fmla="*/ 645795 h 1352550"/>
                <a:gd name="connsiteX295" fmla="*/ 360235 w 2028825"/>
                <a:gd name="connsiteY295" fmla="*/ 633603 h 1352550"/>
                <a:gd name="connsiteX296" fmla="*/ 355949 w 2028825"/>
                <a:gd name="connsiteY296" fmla="*/ 617029 h 1352550"/>
                <a:gd name="connsiteX297" fmla="*/ 360140 w 2028825"/>
                <a:gd name="connsiteY297" fmla="*/ 582359 h 1352550"/>
                <a:gd name="connsiteX298" fmla="*/ 356902 w 2028825"/>
                <a:gd name="connsiteY298" fmla="*/ 573119 h 1352550"/>
                <a:gd name="connsiteX299" fmla="*/ 371094 w 2028825"/>
                <a:gd name="connsiteY299" fmla="*/ 567214 h 1352550"/>
                <a:gd name="connsiteX300" fmla="*/ 366903 w 2028825"/>
                <a:gd name="connsiteY300" fmla="*/ 544259 h 1352550"/>
                <a:gd name="connsiteX301" fmla="*/ 371094 w 2028825"/>
                <a:gd name="connsiteY301" fmla="*/ 542353 h 1352550"/>
                <a:gd name="connsiteX302" fmla="*/ 366712 w 2028825"/>
                <a:gd name="connsiteY302" fmla="*/ 530161 h 1352550"/>
                <a:gd name="connsiteX303" fmla="*/ 368808 w 2028825"/>
                <a:gd name="connsiteY303" fmla="*/ 529876 h 1352550"/>
                <a:gd name="connsiteX304" fmla="*/ 368427 w 2028825"/>
                <a:gd name="connsiteY304" fmla="*/ 522827 h 1352550"/>
                <a:gd name="connsiteX305" fmla="*/ 361760 w 2028825"/>
                <a:gd name="connsiteY305" fmla="*/ 521017 h 1352550"/>
                <a:gd name="connsiteX306" fmla="*/ 362236 w 2028825"/>
                <a:gd name="connsiteY306" fmla="*/ 516731 h 1352550"/>
                <a:gd name="connsiteX307" fmla="*/ 367665 w 2028825"/>
                <a:gd name="connsiteY307" fmla="*/ 513969 h 1352550"/>
                <a:gd name="connsiteX308" fmla="*/ 366236 w 2028825"/>
                <a:gd name="connsiteY308" fmla="*/ 506349 h 1352550"/>
                <a:gd name="connsiteX309" fmla="*/ 397288 w 2028825"/>
                <a:gd name="connsiteY309" fmla="*/ 484060 h 1352550"/>
                <a:gd name="connsiteX310" fmla="*/ 396621 w 2028825"/>
                <a:gd name="connsiteY310" fmla="*/ 479488 h 1352550"/>
                <a:gd name="connsiteX311" fmla="*/ 410623 w 2028825"/>
                <a:gd name="connsiteY311" fmla="*/ 474440 h 1352550"/>
                <a:gd name="connsiteX312" fmla="*/ 410242 w 2028825"/>
                <a:gd name="connsiteY312" fmla="*/ 465487 h 1352550"/>
                <a:gd name="connsiteX313" fmla="*/ 423958 w 2028825"/>
                <a:gd name="connsiteY313" fmla="*/ 454342 h 1352550"/>
                <a:gd name="connsiteX314" fmla="*/ 440246 w 2028825"/>
                <a:gd name="connsiteY314" fmla="*/ 435864 h 1352550"/>
                <a:gd name="connsiteX315" fmla="*/ 464344 w 2028825"/>
                <a:gd name="connsiteY315" fmla="*/ 421672 h 1352550"/>
                <a:gd name="connsiteX316" fmla="*/ 490347 w 2028825"/>
                <a:gd name="connsiteY316" fmla="*/ 413004 h 1352550"/>
                <a:gd name="connsiteX317" fmla="*/ 492824 w 2028825"/>
                <a:gd name="connsiteY317" fmla="*/ 426815 h 1352550"/>
                <a:gd name="connsiteX318" fmla="*/ 521208 w 2028825"/>
                <a:gd name="connsiteY318" fmla="*/ 429196 h 1352550"/>
                <a:gd name="connsiteX319" fmla="*/ 517684 w 2028825"/>
                <a:gd name="connsiteY319" fmla="*/ 409003 h 1352550"/>
                <a:gd name="connsiteX320" fmla="*/ 512064 w 2028825"/>
                <a:gd name="connsiteY320" fmla="*/ 409861 h 1352550"/>
                <a:gd name="connsiteX321" fmla="*/ 510730 w 2028825"/>
                <a:gd name="connsiteY321" fmla="*/ 402526 h 1352550"/>
                <a:gd name="connsiteX322" fmla="*/ 518160 w 2028825"/>
                <a:gd name="connsiteY322" fmla="*/ 402050 h 1352550"/>
                <a:gd name="connsiteX323" fmla="*/ 514445 w 2028825"/>
                <a:gd name="connsiteY323" fmla="*/ 377190 h 1352550"/>
                <a:gd name="connsiteX324" fmla="*/ 515779 w 2028825"/>
                <a:gd name="connsiteY324" fmla="*/ 365379 h 1352550"/>
                <a:gd name="connsiteX325" fmla="*/ 496633 w 2028825"/>
                <a:gd name="connsiteY325" fmla="*/ 347472 h 1352550"/>
                <a:gd name="connsiteX326" fmla="*/ 492728 w 2028825"/>
                <a:gd name="connsiteY326" fmla="*/ 346234 h 1352550"/>
                <a:gd name="connsiteX327" fmla="*/ 490728 w 2028825"/>
                <a:gd name="connsiteY327" fmla="*/ 354616 h 1352550"/>
                <a:gd name="connsiteX328" fmla="*/ 466249 w 2028825"/>
                <a:gd name="connsiteY328" fmla="*/ 338899 h 1352550"/>
                <a:gd name="connsiteX329" fmla="*/ 469678 w 2028825"/>
                <a:gd name="connsiteY329" fmla="*/ 309943 h 1352550"/>
                <a:gd name="connsiteX330" fmla="*/ 483108 w 2028825"/>
                <a:gd name="connsiteY330" fmla="*/ 286893 h 1352550"/>
                <a:gd name="connsiteX331" fmla="*/ 514826 w 2028825"/>
                <a:gd name="connsiteY331" fmla="*/ 292132 h 1352550"/>
                <a:gd name="connsiteX332" fmla="*/ 517684 w 2028825"/>
                <a:gd name="connsiteY332" fmla="*/ 283369 h 1352550"/>
                <a:gd name="connsiteX333" fmla="*/ 529400 w 2028825"/>
                <a:gd name="connsiteY333" fmla="*/ 266033 h 1352550"/>
                <a:gd name="connsiteX334" fmla="*/ 551688 w 2028825"/>
                <a:gd name="connsiteY334" fmla="*/ 257746 h 1352550"/>
                <a:gd name="connsiteX335" fmla="*/ 566357 w 2028825"/>
                <a:gd name="connsiteY335" fmla="*/ 261366 h 1352550"/>
                <a:gd name="connsiteX336" fmla="*/ 579311 w 2028825"/>
                <a:gd name="connsiteY336" fmla="*/ 260318 h 1352550"/>
                <a:gd name="connsiteX337" fmla="*/ 573596 w 2028825"/>
                <a:gd name="connsiteY337" fmla="*/ 246126 h 1352550"/>
                <a:gd name="connsiteX338" fmla="*/ 585978 w 2028825"/>
                <a:gd name="connsiteY338" fmla="*/ 222885 h 1352550"/>
                <a:gd name="connsiteX339" fmla="*/ 677704 w 2028825"/>
                <a:gd name="connsiteY339" fmla="*/ 163163 h 1352550"/>
                <a:gd name="connsiteX340" fmla="*/ 696278 w 2028825"/>
                <a:gd name="connsiteY340" fmla="*/ 146018 h 1352550"/>
                <a:gd name="connsiteX341" fmla="*/ 742855 w 2028825"/>
                <a:gd name="connsiteY341" fmla="*/ 142970 h 1352550"/>
                <a:gd name="connsiteX342" fmla="*/ 774954 w 2028825"/>
                <a:gd name="connsiteY342" fmla="*/ 133826 h 1352550"/>
                <a:gd name="connsiteX343" fmla="*/ 786860 w 2028825"/>
                <a:gd name="connsiteY343" fmla="*/ 134493 h 1352550"/>
                <a:gd name="connsiteX344" fmla="*/ 796862 w 2028825"/>
                <a:gd name="connsiteY344" fmla="*/ 122491 h 1352550"/>
                <a:gd name="connsiteX345" fmla="*/ 801815 w 2028825"/>
                <a:gd name="connsiteY345" fmla="*/ 120967 h 1352550"/>
                <a:gd name="connsiteX346" fmla="*/ 805625 w 2028825"/>
                <a:gd name="connsiteY346" fmla="*/ 92107 h 1352550"/>
                <a:gd name="connsiteX347" fmla="*/ 789146 w 2028825"/>
                <a:gd name="connsiteY347" fmla="*/ 96393 h 1352550"/>
                <a:gd name="connsiteX348" fmla="*/ 788289 w 2028825"/>
                <a:gd name="connsiteY348" fmla="*/ 93916 h 1352550"/>
                <a:gd name="connsiteX349" fmla="*/ 792766 w 2028825"/>
                <a:gd name="connsiteY349" fmla="*/ 90583 h 1352550"/>
                <a:gd name="connsiteX350" fmla="*/ 784098 w 2028825"/>
                <a:gd name="connsiteY350" fmla="*/ 87439 h 1352550"/>
                <a:gd name="connsiteX351" fmla="*/ 777050 w 2028825"/>
                <a:gd name="connsiteY351" fmla="*/ 76581 h 1352550"/>
                <a:gd name="connsiteX352" fmla="*/ 779717 w 2028825"/>
                <a:gd name="connsiteY352" fmla="*/ 65722 h 1352550"/>
                <a:gd name="connsiteX353" fmla="*/ 762953 w 2028825"/>
                <a:gd name="connsiteY353" fmla="*/ 76962 h 1352550"/>
                <a:gd name="connsiteX354" fmla="*/ 762857 w 2028825"/>
                <a:gd name="connsiteY354" fmla="*/ 70390 h 1352550"/>
                <a:gd name="connsiteX355" fmla="*/ 759904 w 2028825"/>
                <a:gd name="connsiteY355" fmla="*/ 65722 h 1352550"/>
                <a:gd name="connsiteX356" fmla="*/ 756666 w 2028825"/>
                <a:gd name="connsiteY356" fmla="*/ 67056 h 1352550"/>
                <a:gd name="connsiteX357" fmla="*/ 754761 w 2028825"/>
                <a:gd name="connsiteY357" fmla="*/ 65151 h 1352550"/>
                <a:gd name="connsiteX358" fmla="*/ 753999 w 2028825"/>
                <a:gd name="connsiteY358" fmla="*/ 50768 h 1352550"/>
                <a:gd name="connsiteX359" fmla="*/ 747141 w 2028825"/>
                <a:gd name="connsiteY359" fmla="*/ 49816 h 1352550"/>
                <a:gd name="connsiteX360" fmla="*/ 747998 w 2028825"/>
                <a:gd name="connsiteY360" fmla="*/ 40100 h 1352550"/>
                <a:gd name="connsiteX361" fmla="*/ 745808 w 2028825"/>
                <a:gd name="connsiteY361" fmla="*/ 36290 h 1352550"/>
                <a:gd name="connsiteX362" fmla="*/ 748189 w 2028825"/>
                <a:gd name="connsiteY362" fmla="*/ 23241 h 1352550"/>
                <a:gd name="connsiteX363" fmla="*/ 752856 w 2028825"/>
                <a:gd name="connsiteY363" fmla="*/ 20479 h 1352550"/>
                <a:gd name="connsiteX364" fmla="*/ 779431 w 2028825"/>
                <a:gd name="connsiteY364" fmla="*/ 22765 h 1352550"/>
                <a:gd name="connsiteX365" fmla="*/ 812006 w 2028825"/>
                <a:gd name="connsiteY365" fmla="*/ 20193 h 1352550"/>
                <a:gd name="connsiteX366" fmla="*/ 810863 w 2028825"/>
                <a:gd name="connsiteY366" fmla="*/ 9525 h 1352550"/>
                <a:gd name="connsiteX367" fmla="*/ 821912 w 2028825"/>
                <a:gd name="connsiteY367" fmla="*/ 15049 h 1352550"/>
                <a:gd name="connsiteX368" fmla="*/ 825437 w 2028825"/>
                <a:gd name="connsiteY368" fmla="*/ 23908 h 1352550"/>
                <a:gd name="connsiteX369" fmla="*/ 835819 w 2028825"/>
                <a:gd name="connsiteY369" fmla="*/ 27337 h 1352550"/>
                <a:gd name="connsiteX370" fmla="*/ 836676 w 2028825"/>
                <a:gd name="connsiteY370" fmla="*/ 30766 h 1352550"/>
                <a:gd name="connsiteX371" fmla="*/ 846392 w 2028825"/>
                <a:gd name="connsiteY371" fmla="*/ 35052 h 1352550"/>
                <a:gd name="connsiteX372" fmla="*/ 851725 w 2028825"/>
                <a:gd name="connsiteY372" fmla="*/ 31623 h 1352550"/>
                <a:gd name="connsiteX373" fmla="*/ 857250 w 2028825"/>
                <a:gd name="connsiteY373" fmla="*/ 33337 h 1352550"/>
                <a:gd name="connsiteX374" fmla="*/ 856012 w 2028825"/>
                <a:gd name="connsiteY374" fmla="*/ 37243 h 1352550"/>
                <a:gd name="connsiteX375" fmla="*/ 852297 w 2028825"/>
                <a:gd name="connsiteY375" fmla="*/ 37624 h 1352550"/>
                <a:gd name="connsiteX376" fmla="*/ 851154 w 2028825"/>
                <a:gd name="connsiteY376" fmla="*/ 62008 h 1352550"/>
                <a:gd name="connsiteX377" fmla="*/ 853535 w 2028825"/>
                <a:gd name="connsiteY377" fmla="*/ 63055 h 1352550"/>
                <a:gd name="connsiteX378" fmla="*/ 850868 w 2028825"/>
                <a:gd name="connsiteY378" fmla="*/ 64198 h 1352550"/>
                <a:gd name="connsiteX379" fmla="*/ 851630 w 2028825"/>
                <a:gd name="connsiteY379" fmla="*/ 75247 h 1352550"/>
                <a:gd name="connsiteX380" fmla="*/ 859536 w 2028825"/>
                <a:gd name="connsiteY380" fmla="*/ 74962 h 1352550"/>
                <a:gd name="connsiteX381" fmla="*/ 860584 w 2028825"/>
                <a:gd name="connsiteY381" fmla="*/ 78867 h 1352550"/>
                <a:gd name="connsiteX382" fmla="*/ 876967 w 2028825"/>
                <a:gd name="connsiteY382" fmla="*/ 74866 h 1352550"/>
                <a:gd name="connsiteX383" fmla="*/ 876491 w 2028825"/>
                <a:gd name="connsiteY383" fmla="*/ 88297 h 1352550"/>
                <a:gd name="connsiteX384" fmla="*/ 873157 w 2028825"/>
                <a:gd name="connsiteY384" fmla="*/ 95536 h 1352550"/>
                <a:gd name="connsiteX385" fmla="*/ 863251 w 2028825"/>
                <a:gd name="connsiteY385" fmla="*/ 109061 h 1352550"/>
                <a:gd name="connsiteX386" fmla="*/ 853916 w 2028825"/>
                <a:gd name="connsiteY386" fmla="*/ 109537 h 1352550"/>
                <a:gd name="connsiteX387" fmla="*/ 853440 w 2028825"/>
                <a:gd name="connsiteY387" fmla="*/ 127921 h 1352550"/>
                <a:gd name="connsiteX388" fmla="*/ 846201 w 2028825"/>
                <a:gd name="connsiteY388" fmla="*/ 148304 h 1352550"/>
                <a:gd name="connsiteX389" fmla="*/ 862679 w 2028825"/>
                <a:gd name="connsiteY389" fmla="*/ 157162 h 1352550"/>
                <a:gd name="connsiteX390" fmla="*/ 868490 w 2028825"/>
                <a:gd name="connsiteY390" fmla="*/ 156210 h 1352550"/>
                <a:gd name="connsiteX391" fmla="*/ 922782 w 2028825"/>
                <a:gd name="connsiteY391" fmla="*/ 173926 h 1352550"/>
                <a:gd name="connsiteX392" fmla="*/ 934498 w 2028825"/>
                <a:gd name="connsiteY392" fmla="*/ 173164 h 1352550"/>
                <a:gd name="connsiteX393" fmla="*/ 937641 w 2028825"/>
                <a:gd name="connsiteY393" fmla="*/ 166116 h 1352550"/>
                <a:gd name="connsiteX394" fmla="*/ 943261 w 2028825"/>
                <a:gd name="connsiteY394" fmla="*/ 164020 h 1352550"/>
                <a:gd name="connsiteX395" fmla="*/ 947071 w 2028825"/>
                <a:gd name="connsiteY395" fmla="*/ 154210 h 1352550"/>
                <a:gd name="connsiteX396" fmla="*/ 949833 w 2028825"/>
                <a:gd name="connsiteY396" fmla="*/ 154876 h 1352550"/>
                <a:gd name="connsiteX397" fmla="*/ 952214 w 2028825"/>
                <a:gd name="connsiteY397" fmla="*/ 148685 h 1352550"/>
                <a:gd name="connsiteX398" fmla="*/ 953929 w 2028825"/>
                <a:gd name="connsiteY398" fmla="*/ 149161 h 1352550"/>
                <a:gd name="connsiteX399" fmla="*/ 954976 w 2028825"/>
                <a:gd name="connsiteY399" fmla="*/ 144494 h 1352550"/>
                <a:gd name="connsiteX400" fmla="*/ 976789 w 2028825"/>
                <a:gd name="connsiteY400" fmla="*/ 139160 h 1352550"/>
                <a:gd name="connsiteX401" fmla="*/ 975836 w 2028825"/>
                <a:gd name="connsiteY401" fmla="*/ 129445 h 1352550"/>
                <a:gd name="connsiteX402" fmla="*/ 982980 w 2028825"/>
                <a:gd name="connsiteY402" fmla="*/ 129826 h 1352550"/>
                <a:gd name="connsiteX403" fmla="*/ 983837 w 2028825"/>
                <a:gd name="connsiteY403" fmla="*/ 137255 h 1352550"/>
                <a:gd name="connsiteX404" fmla="*/ 987933 w 2028825"/>
                <a:gd name="connsiteY404" fmla="*/ 136398 h 1352550"/>
                <a:gd name="connsiteX405" fmla="*/ 987838 w 2028825"/>
                <a:gd name="connsiteY405" fmla="*/ 134302 h 1352550"/>
                <a:gd name="connsiteX406" fmla="*/ 1001649 w 2028825"/>
                <a:gd name="connsiteY406" fmla="*/ 132493 h 1352550"/>
                <a:gd name="connsiteX407" fmla="*/ 1005650 w 2028825"/>
                <a:gd name="connsiteY407" fmla="*/ 114871 h 1352550"/>
                <a:gd name="connsiteX408" fmla="*/ 1015651 w 2028825"/>
                <a:gd name="connsiteY408" fmla="*/ 115729 h 1352550"/>
                <a:gd name="connsiteX409" fmla="*/ 1016317 w 2028825"/>
                <a:gd name="connsiteY409" fmla="*/ 108680 h 1352550"/>
                <a:gd name="connsiteX410" fmla="*/ 1019842 w 2028825"/>
                <a:gd name="connsiteY410" fmla="*/ 109633 h 1352550"/>
                <a:gd name="connsiteX411" fmla="*/ 1024604 w 2028825"/>
                <a:gd name="connsiteY411" fmla="*/ 79343 h 1352550"/>
                <a:gd name="connsiteX412" fmla="*/ 1043845 w 2028825"/>
                <a:gd name="connsiteY412" fmla="*/ 77629 h 1352550"/>
                <a:gd name="connsiteX413" fmla="*/ 1047464 w 2028825"/>
                <a:gd name="connsiteY413" fmla="*/ 88487 h 1352550"/>
                <a:gd name="connsiteX414" fmla="*/ 1056132 w 2028825"/>
                <a:gd name="connsiteY414" fmla="*/ 88106 h 1352550"/>
                <a:gd name="connsiteX415" fmla="*/ 1072229 w 2028825"/>
                <a:gd name="connsiteY415" fmla="*/ 96012 h 1352550"/>
                <a:gd name="connsiteX416" fmla="*/ 1084517 w 2028825"/>
                <a:gd name="connsiteY416" fmla="*/ 97250 h 1352550"/>
                <a:gd name="connsiteX417" fmla="*/ 1115473 w 2028825"/>
                <a:gd name="connsiteY417" fmla="*/ 110776 h 1352550"/>
                <a:gd name="connsiteX418" fmla="*/ 1140238 w 2028825"/>
                <a:gd name="connsiteY418" fmla="*/ 105061 h 1352550"/>
                <a:gd name="connsiteX419" fmla="*/ 1141095 w 2028825"/>
                <a:gd name="connsiteY419" fmla="*/ 109918 h 1352550"/>
                <a:gd name="connsiteX420" fmla="*/ 1158050 w 2028825"/>
                <a:gd name="connsiteY420" fmla="*/ 111919 h 1352550"/>
                <a:gd name="connsiteX421" fmla="*/ 1166527 w 2028825"/>
                <a:gd name="connsiteY421" fmla="*/ 120967 h 1352550"/>
                <a:gd name="connsiteX422" fmla="*/ 1166527 w 2028825"/>
                <a:gd name="connsiteY422" fmla="*/ 133636 h 1352550"/>
                <a:gd name="connsiteX423" fmla="*/ 1195769 w 2028825"/>
                <a:gd name="connsiteY423" fmla="*/ 160496 h 1352550"/>
                <a:gd name="connsiteX424" fmla="*/ 1191673 w 2028825"/>
                <a:gd name="connsiteY424" fmla="*/ 176022 h 1352550"/>
                <a:gd name="connsiteX425" fmla="*/ 1200150 w 2028825"/>
                <a:gd name="connsiteY425" fmla="*/ 179546 h 1352550"/>
                <a:gd name="connsiteX426" fmla="*/ 1198626 w 2028825"/>
                <a:gd name="connsiteY426" fmla="*/ 184023 h 1352550"/>
                <a:gd name="connsiteX427" fmla="*/ 1210342 w 2028825"/>
                <a:gd name="connsiteY427" fmla="*/ 185547 h 1352550"/>
                <a:gd name="connsiteX428" fmla="*/ 1209866 w 2028825"/>
                <a:gd name="connsiteY428" fmla="*/ 190119 h 1352550"/>
                <a:gd name="connsiteX429" fmla="*/ 1214914 w 2028825"/>
                <a:gd name="connsiteY429" fmla="*/ 190881 h 1352550"/>
                <a:gd name="connsiteX430" fmla="*/ 1225105 w 2028825"/>
                <a:gd name="connsiteY430" fmla="*/ 238982 h 1352550"/>
                <a:gd name="connsiteX431" fmla="*/ 1232249 w 2028825"/>
                <a:gd name="connsiteY431" fmla="*/ 238125 h 1352550"/>
                <a:gd name="connsiteX432" fmla="*/ 1241203 w 2028825"/>
                <a:gd name="connsiteY432" fmla="*/ 233077 h 1352550"/>
                <a:gd name="connsiteX433" fmla="*/ 1247584 w 2028825"/>
                <a:gd name="connsiteY433" fmla="*/ 236601 h 1352550"/>
                <a:gd name="connsiteX434" fmla="*/ 1252252 w 2028825"/>
                <a:gd name="connsiteY434" fmla="*/ 247840 h 1352550"/>
                <a:gd name="connsiteX435" fmla="*/ 1275207 w 2028825"/>
                <a:gd name="connsiteY435" fmla="*/ 253270 h 1352550"/>
                <a:gd name="connsiteX436" fmla="*/ 1279779 w 2028825"/>
                <a:gd name="connsiteY436" fmla="*/ 253079 h 1352550"/>
                <a:gd name="connsiteX437" fmla="*/ 1281494 w 2028825"/>
                <a:gd name="connsiteY437" fmla="*/ 247459 h 1352550"/>
                <a:gd name="connsiteX438" fmla="*/ 1284351 w 2028825"/>
                <a:gd name="connsiteY438" fmla="*/ 246126 h 1352550"/>
                <a:gd name="connsiteX439" fmla="*/ 1289304 w 2028825"/>
                <a:gd name="connsiteY439" fmla="*/ 248698 h 1352550"/>
                <a:gd name="connsiteX440" fmla="*/ 1289685 w 2028825"/>
                <a:gd name="connsiteY440" fmla="*/ 257461 h 1352550"/>
                <a:gd name="connsiteX441" fmla="*/ 1304544 w 2028825"/>
                <a:gd name="connsiteY441" fmla="*/ 263271 h 1352550"/>
                <a:gd name="connsiteX442" fmla="*/ 1319689 w 2028825"/>
                <a:gd name="connsiteY442" fmla="*/ 262985 h 1352550"/>
                <a:gd name="connsiteX443" fmla="*/ 1319213 w 2028825"/>
                <a:gd name="connsiteY443" fmla="*/ 266986 h 1352550"/>
                <a:gd name="connsiteX444" fmla="*/ 1324547 w 2028825"/>
                <a:gd name="connsiteY444" fmla="*/ 269272 h 1352550"/>
                <a:gd name="connsiteX445" fmla="*/ 1324642 w 2028825"/>
                <a:gd name="connsiteY445" fmla="*/ 272034 h 1352550"/>
                <a:gd name="connsiteX446" fmla="*/ 1342168 w 2028825"/>
                <a:gd name="connsiteY446" fmla="*/ 275653 h 1352550"/>
                <a:gd name="connsiteX447" fmla="*/ 1343978 w 2028825"/>
                <a:gd name="connsiteY447" fmla="*/ 291560 h 1352550"/>
                <a:gd name="connsiteX448" fmla="*/ 1350740 w 2028825"/>
                <a:gd name="connsiteY448" fmla="*/ 295275 h 1352550"/>
                <a:gd name="connsiteX449" fmla="*/ 1359218 w 2028825"/>
                <a:gd name="connsiteY449" fmla="*/ 321183 h 1352550"/>
                <a:gd name="connsiteX450" fmla="*/ 1360456 w 2028825"/>
                <a:gd name="connsiteY450" fmla="*/ 327755 h 1352550"/>
                <a:gd name="connsiteX451" fmla="*/ 1357313 w 2028825"/>
                <a:gd name="connsiteY451" fmla="*/ 326326 h 1352550"/>
                <a:gd name="connsiteX452" fmla="*/ 1358360 w 2028825"/>
                <a:gd name="connsiteY452" fmla="*/ 336804 h 1352550"/>
                <a:gd name="connsiteX453" fmla="*/ 1367790 w 2028825"/>
                <a:gd name="connsiteY453" fmla="*/ 375285 h 1352550"/>
                <a:gd name="connsiteX454" fmla="*/ 1375505 w 2028825"/>
                <a:gd name="connsiteY454" fmla="*/ 374523 h 1352550"/>
                <a:gd name="connsiteX455" fmla="*/ 1377505 w 2028825"/>
                <a:gd name="connsiteY455" fmla="*/ 380143 h 1352550"/>
                <a:gd name="connsiteX456" fmla="*/ 1380839 w 2028825"/>
                <a:gd name="connsiteY456" fmla="*/ 379381 h 1352550"/>
                <a:gd name="connsiteX457" fmla="*/ 1382268 w 2028825"/>
                <a:gd name="connsiteY457" fmla="*/ 389001 h 1352550"/>
                <a:gd name="connsiteX458" fmla="*/ 1387983 w 2028825"/>
                <a:gd name="connsiteY458" fmla="*/ 388715 h 1352550"/>
                <a:gd name="connsiteX459" fmla="*/ 1390936 w 2028825"/>
                <a:gd name="connsiteY459" fmla="*/ 409480 h 1352550"/>
                <a:gd name="connsiteX460" fmla="*/ 1389126 w 2028825"/>
                <a:gd name="connsiteY460" fmla="*/ 409003 h 1352550"/>
                <a:gd name="connsiteX461" fmla="*/ 1388650 w 2028825"/>
                <a:gd name="connsiteY461" fmla="*/ 413861 h 1352550"/>
                <a:gd name="connsiteX462" fmla="*/ 1393889 w 2028825"/>
                <a:gd name="connsiteY462" fmla="*/ 415957 h 1352550"/>
                <a:gd name="connsiteX463" fmla="*/ 1394555 w 2028825"/>
                <a:gd name="connsiteY463" fmla="*/ 427863 h 1352550"/>
                <a:gd name="connsiteX464" fmla="*/ 1397222 w 2028825"/>
                <a:gd name="connsiteY464" fmla="*/ 428339 h 1352550"/>
                <a:gd name="connsiteX465" fmla="*/ 1395222 w 2028825"/>
                <a:gd name="connsiteY465" fmla="*/ 439864 h 1352550"/>
                <a:gd name="connsiteX466" fmla="*/ 1415605 w 2028825"/>
                <a:gd name="connsiteY466" fmla="*/ 476821 h 1352550"/>
                <a:gd name="connsiteX467" fmla="*/ 1417796 w 2028825"/>
                <a:gd name="connsiteY467" fmla="*/ 476155 h 1352550"/>
                <a:gd name="connsiteX468" fmla="*/ 1418177 w 2028825"/>
                <a:gd name="connsiteY468" fmla="*/ 491490 h 1352550"/>
                <a:gd name="connsiteX469" fmla="*/ 1413796 w 2028825"/>
                <a:gd name="connsiteY469" fmla="*/ 507206 h 1352550"/>
                <a:gd name="connsiteX470" fmla="*/ 1417796 w 2028825"/>
                <a:gd name="connsiteY470" fmla="*/ 509016 h 1352550"/>
                <a:gd name="connsiteX471" fmla="*/ 1417892 w 2028825"/>
                <a:gd name="connsiteY471" fmla="*/ 516160 h 1352550"/>
                <a:gd name="connsiteX472" fmla="*/ 1428179 w 2028825"/>
                <a:gd name="connsiteY472" fmla="*/ 520351 h 1352550"/>
                <a:gd name="connsiteX473" fmla="*/ 1426559 w 2028825"/>
                <a:gd name="connsiteY473" fmla="*/ 527494 h 1352550"/>
                <a:gd name="connsiteX474" fmla="*/ 1442752 w 2028825"/>
                <a:gd name="connsiteY474" fmla="*/ 533019 h 1352550"/>
                <a:gd name="connsiteX475" fmla="*/ 1433989 w 2028825"/>
                <a:gd name="connsiteY475" fmla="*/ 546354 h 1352550"/>
                <a:gd name="connsiteX476" fmla="*/ 1456563 w 2028825"/>
                <a:gd name="connsiteY476" fmla="*/ 552069 h 1352550"/>
                <a:gd name="connsiteX477" fmla="*/ 1469326 w 2028825"/>
                <a:gd name="connsiteY477" fmla="*/ 559117 h 1352550"/>
                <a:gd name="connsiteX478" fmla="*/ 1480090 w 2028825"/>
                <a:gd name="connsiteY478" fmla="*/ 554164 h 1352550"/>
                <a:gd name="connsiteX479" fmla="*/ 1502188 w 2028825"/>
                <a:gd name="connsiteY479" fmla="*/ 564451 h 1352550"/>
                <a:gd name="connsiteX480" fmla="*/ 1503807 w 2028825"/>
                <a:gd name="connsiteY480" fmla="*/ 544544 h 1352550"/>
                <a:gd name="connsiteX481" fmla="*/ 1507046 w 2028825"/>
                <a:gd name="connsiteY481" fmla="*/ 545782 h 1352550"/>
                <a:gd name="connsiteX482" fmla="*/ 1509617 w 2028825"/>
                <a:gd name="connsiteY482" fmla="*/ 542544 h 1352550"/>
                <a:gd name="connsiteX483" fmla="*/ 1524953 w 2028825"/>
                <a:gd name="connsiteY483" fmla="*/ 547402 h 1352550"/>
                <a:gd name="connsiteX484" fmla="*/ 1536383 w 2028825"/>
                <a:gd name="connsiteY484" fmla="*/ 538639 h 1352550"/>
                <a:gd name="connsiteX485" fmla="*/ 1536383 w 2028825"/>
                <a:gd name="connsiteY485" fmla="*/ 523208 h 1352550"/>
                <a:gd name="connsiteX486" fmla="*/ 1544479 w 2028825"/>
                <a:gd name="connsiteY486" fmla="*/ 521303 h 1352550"/>
                <a:gd name="connsiteX487" fmla="*/ 1544669 w 2028825"/>
                <a:gd name="connsiteY487" fmla="*/ 523494 h 1352550"/>
                <a:gd name="connsiteX488" fmla="*/ 1554671 w 2028825"/>
                <a:gd name="connsiteY488" fmla="*/ 522922 h 1352550"/>
                <a:gd name="connsiteX489" fmla="*/ 1555242 w 2028825"/>
                <a:gd name="connsiteY489" fmla="*/ 525209 h 1352550"/>
                <a:gd name="connsiteX490" fmla="*/ 1570768 w 2028825"/>
                <a:gd name="connsiteY490" fmla="*/ 520541 h 1352550"/>
                <a:gd name="connsiteX491" fmla="*/ 1572387 w 2028825"/>
                <a:gd name="connsiteY491" fmla="*/ 527685 h 1352550"/>
                <a:gd name="connsiteX492" fmla="*/ 1580102 w 2028825"/>
                <a:gd name="connsiteY492" fmla="*/ 528638 h 1352550"/>
                <a:gd name="connsiteX493" fmla="*/ 1583436 w 2028825"/>
                <a:gd name="connsiteY493" fmla="*/ 548545 h 1352550"/>
                <a:gd name="connsiteX494" fmla="*/ 1573816 w 2028825"/>
                <a:gd name="connsiteY494" fmla="*/ 553593 h 1352550"/>
                <a:gd name="connsiteX495" fmla="*/ 1572578 w 2028825"/>
                <a:gd name="connsiteY495" fmla="*/ 556546 h 1352550"/>
                <a:gd name="connsiteX496" fmla="*/ 1571054 w 2028825"/>
                <a:gd name="connsiteY496" fmla="*/ 566738 h 1352550"/>
                <a:gd name="connsiteX497" fmla="*/ 1576769 w 2028825"/>
                <a:gd name="connsiteY497" fmla="*/ 568166 h 1352550"/>
                <a:gd name="connsiteX498" fmla="*/ 1574673 w 2028825"/>
                <a:gd name="connsiteY498" fmla="*/ 584930 h 1352550"/>
                <a:gd name="connsiteX499" fmla="*/ 1576007 w 2028825"/>
                <a:gd name="connsiteY499" fmla="*/ 595789 h 1352550"/>
                <a:gd name="connsiteX500" fmla="*/ 1601724 w 2028825"/>
                <a:gd name="connsiteY500" fmla="*/ 583311 h 1352550"/>
                <a:gd name="connsiteX501" fmla="*/ 1601343 w 2028825"/>
                <a:gd name="connsiteY501" fmla="*/ 568928 h 1352550"/>
                <a:gd name="connsiteX502" fmla="*/ 1609534 w 2028825"/>
                <a:gd name="connsiteY502" fmla="*/ 569119 h 1352550"/>
                <a:gd name="connsiteX503" fmla="*/ 1609154 w 2028825"/>
                <a:gd name="connsiteY503" fmla="*/ 564070 h 1352550"/>
                <a:gd name="connsiteX504" fmla="*/ 1611916 w 2028825"/>
                <a:gd name="connsiteY504" fmla="*/ 563689 h 1352550"/>
                <a:gd name="connsiteX505" fmla="*/ 1611249 w 2028825"/>
                <a:gd name="connsiteY505" fmla="*/ 556260 h 1352550"/>
                <a:gd name="connsiteX506" fmla="*/ 1623155 w 2028825"/>
                <a:gd name="connsiteY506" fmla="*/ 556736 h 1352550"/>
                <a:gd name="connsiteX507" fmla="*/ 1621822 w 2028825"/>
                <a:gd name="connsiteY507" fmla="*/ 547306 h 1352550"/>
                <a:gd name="connsiteX508" fmla="*/ 1626489 w 2028825"/>
                <a:gd name="connsiteY508" fmla="*/ 546830 h 1352550"/>
                <a:gd name="connsiteX509" fmla="*/ 1630775 w 2028825"/>
                <a:gd name="connsiteY509" fmla="*/ 561022 h 1352550"/>
                <a:gd name="connsiteX510" fmla="*/ 1636014 w 2028825"/>
                <a:gd name="connsiteY510" fmla="*/ 559689 h 1352550"/>
                <a:gd name="connsiteX511" fmla="*/ 1636109 w 2028825"/>
                <a:gd name="connsiteY511" fmla="*/ 553784 h 1352550"/>
                <a:gd name="connsiteX512" fmla="*/ 1645444 w 2028825"/>
                <a:gd name="connsiteY512" fmla="*/ 553307 h 1352550"/>
                <a:gd name="connsiteX513" fmla="*/ 1642682 w 2028825"/>
                <a:gd name="connsiteY513" fmla="*/ 536257 h 1352550"/>
                <a:gd name="connsiteX514" fmla="*/ 1662017 w 2028825"/>
                <a:gd name="connsiteY514" fmla="*/ 527399 h 1352550"/>
                <a:gd name="connsiteX515" fmla="*/ 1677543 w 2028825"/>
                <a:gd name="connsiteY515" fmla="*/ 522922 h 1352550"/>
                <a:gd name="connsiteX516" fmla="*/ 1696117 w 2028825"/>
                <a:gd name="connsiteY516" fmla="*/ 523208 h 1352550"/>
                <a:gd name="connsiteX517" fmla="*/ 1705070 w 2028825"/>
                <a:gd name="connsiteY517" fmla="*/ 518446 h 1352550"/>
                <a:gd name="connsiteX518" fmla="*/ 1720501 w 2028825"/>
                <a:gd name="connsiteY518" fmla="*/ 516826 h 1352550"/>
                <a:gd name="connsiteX519" fmla="*/ 1720501 w 2028825"/>
                <a:gd name="connsiteY519" fmla="*/ 514445 h 1352550"/>
                <a:gd name="connsiteX520" fmla="*/ 1775365 w 2028825"/>
                <a:gd name="connsiteY520" fmla="*/ 512635 h 1352550"/>
                <a:gd name="connsiteX521" fmla="*/ 1771841 w 2028825"/>
                <a:gd name="connsiteY521" fmla="*/ 518160 h 1352550"/>
                <a:gd name="connsiteX522" fmla="*/ 1802511 w 2028825"/>
                <a:gd name="connsiteY522" fmla="*/ 518255 h 1352550"/>
                <a:gd name="connsiteX523" fmla="*/ 1802701 w 2028825"/>
                <a:gd name="connsiteY523" fmla="*/ 523875 h 1352550"/>
                <a:gd name="connsiteX524" fmla="*/ 1820227 w 2028825"/>
                <a:gd name="connsiteY524" fmla="*/ 523684 h 1352550"/>
                <a:gd name="connsiteX525" fmla="*/ 1820418 w 2028825"/>
                <a:gd name="connsiteY525" fmla="*/ 527494 h 1352550"/>
                <a:gd name="connsiteX526" fmla="*/ 1830610 w 2028825"/>
                <a:gd name="connsiteY526" fmla="*/ 520732 h 1352550"/>
                <a:gd name="connsiteX527" fmla="*/ 1831467 w 2028825"/>
                <a:gd name="connsiteY527" fmla="*/ 540925 h 1352550"/>
                <a:gd name="connsiteX528" fmla="*/ 1840230 w 2028825"/>
                <a:gd name="connsiteY528" fmla="*/ 533209 h 1352550"/>
                <a:gd name="connsiteX529" fmla="*/ 1852232 w 2028825"/>
                <a:gd name="connsiteY529" fmla="*/ 529495 h 1352550"/>
                <a:gd name="connsiteX530" fmla="*/ 1852327 w 2028825"/>
                <a:gd name="connsiteY530" fmla="*/ 526256 h 1352550"/>
                <a:gd name="connsiteX531" fmla="*/ 1867852 w 2028825"/>
                <a:gd name="connsiteY531" fmla="*/ 519303 h 1352550"/>
                <a:gd name="connsiteX532" fmla="*/ 1870901 w 2028825"/>
                <a:gd name="connsiteY532" fmla="*/ 519112 h 1352550"/>
                <a:gd name="connsiteX533" fmla="*/ 1871567 w 2028825"/>
                <a:gd name="connsiteY533" fmla="*/ 524542 h 1352550"/>
                <a:gd name="connsiteX534" fmla="*/ 1889569 w 2028825"/>
                <a:gd name="connsiteY534" fmla="*/ 521779 h 1352550"/>
                <a:gd name="connsiteX535" fmla="*/ 1892332 w 2028825"/>
                <a:gd name="connsiteY535" fmla="*/ 532447 h 1352550"/>
                <a:gd name="connsiteX536" fmla="*/ 1896713 w 2028825"/>
                <a:gd name="connsiteY536" fmla="*/ 534067 h 1352550"/>
                <a:gd name="connsiteX537" fmla="*/ 1906143 w 2028825"/>
                <a:gd name="connsiteY537" fmla="*/ 533114 h 1352550"/>
                <a:gd name="connsiteX538" fmla="*/ 1906048 w 2028825"/>
                <a:gd name="connsiteY538" fmla="*/ 530828 h 1352550"/>
                <a:gd name="connsiteX539" fmla="*/ 1909667 w 2028825"/>
                <a:gd name="connsiteY539" fmla="*/ 530257 h 1352550"/>
                <a:gd name="connsiteX540" fmla="*/ 1943005 w 2028825"/>
                <a:gd name="connsiteY540" fmla="*/ 529304 h 1352550"/>
                <a:gd name="connsiteX541" fmla="*/ 1944719 w 2028825"/>
                <a:gd name="connsiteY541" fmla="*/ 580358 h 1352550"/>
                <a:gd name="connsiteX542" fmla="*/ 2019776 w 2028825"/>
                <a:gd name="connsiteY542" fmla="*/ 580739 h 1352550"/>
                <a:gd name="connsiteX543" fmla="*/ 2017776 w 2028825"/>
                <a:gd name="connsiteY543" fmla="*/ 618268 h 1352550"/>
                <a:gd name="connsiteX544" fmla="*/ 2005584 w 2028825"/>
                <a:gd name="connsiteY544" fmla="*/ 616744 h 1352550"/>
                <a:gd name="connsiteX545" fmla="*/ 2006441 w 2028825"/>
                <a:gd name="connsiteY545" fmla="*/ 633889 h 1352550"/>
                <a:gd name="connsiteX546" fmla="*/ 2001393 w 2028825"/>
                <a:gd name="connsiteY546" fmla="*/ 666274 h 1352550"/>
                <a:gd name="connsiteX547" fmla="*/ 2013966 w 2028825"/>
                <a:gd name="connsiteY547" fmla="*/ 671036 h 1352550"/>
                <a:gd name="connsiteX548" fmla="*/ 2015585 w 2028825"/>
                <a:gd name="connsiteY548" fmla="*/ 680847 h 1352550"/>
                <a:gd name="connsiteX549" fmla="*/ 1993106 w 2028825"/>
                <a:gd name="connsiteY549" fmla="*/ 690848 h 1352550"/>
                <a:gd name="connsiteX550" fmla="*/ 1975104 w 2028825"/>
                <a:gd name="connsiteY550" fmla="*/ 694087 h 1352550"/>
                <a:gd name="connsiteX551" fmla="*/ 1980819 w 2028825"/>
                <a:gd name="connsiteY551" fmla="*/ 693992 h 1352550"/>
                <a:gd name="connsiteX552" fmla="*/ 1975294 w 2028825"/>
                <a:gd name="connsiteY552" fmla="*/ 694849 h 1352550"/>
                <a:gd name="connsiteX553" fmla="*/ 1974342 w 2028825"/>
                <a:gd name="connsiteY553" fmla="*/ 697325 h 1352550"/>
                <a:gd name="connsiteX554" fmla="*/ 1976723 w 2028825"/>
                <a:gd name="connsiteY554" fmla="*/ 712660 h 1352550"/>
                <a:gd name="connsiteX555" fmla="*/ 1989677 w 2028825"/>
                <a:gd name="connsiteY555" fmla="*/ 751808 h 1352550"/>
                <a:gd name="connsiteX556" fmla="*/ 1987296 w 2028825"/>
                <a:gd name="connsiteY556" fmla="*/ 755523 h 1352550"/>
                <a:gd name="connsiteX557" fmla="*/ 1989677 w 2028825"/>
                <a:gd name="connsiteY557" fmla="*/ 764667 h 1352550"/>
                <a:gd name="connsiteX558" fmla="*/ 1986534 w 2028825"/>
                <a:gd name="connsiteY558" fmla="*/ 765429 h 1352550"/>
                <a:gd name="connsiteX559" fmla="*/ 1985391 w 2028825"/>
                <a:gd name="connsiteY559" fmla="*/ 815054 h 1352550"/>
                <a:gd name="connsiteX560" fmla="*/ 2005393 w 2028825"/>
                <a:gd name="connsiteY560" fmla="*/ 818007 h 1352550"/>
                <a:gd name="connsiteX561" fmla="*/ 2006156 w 2028825"/>
                <a:gd name="connsiteY561" fmla="*/ 829056 h 1352550"/>
                <a:gd name="connsiteX562" fmla="*/ 2015871 w 2028825"/>
                <a:gd name="connsiteY562" fmla="*/ 829246 h 1352550"/>
                <a:gd name="connsiteX563" fmla="*/ 2015204 w 2028825"/>
                <a:gd name="connsiteY563" fmla="*/ 836676 h 1352550"/>
                <a:gd name="connsiteX564" fmla="*/ 2012347 w 2028825"/>
                <a:gd name="connsiteY564" fmla="*/ 843915 h 1352550"/>
                <a:gd name="connsiteX565" fmla="*/ 2003012 w 2028825"/>
                <a:gd name="connsiteY565" fmla="*/ 843058 h 1352550"/>
                <a:gd name="connsiteX566" fmla="*/ 2004060 w 2028825"/>
                <a:gd name="connsiteY566" fmla="*/ 856297 h 1352550"/>
                <a:gd name="connsiteX567" fmla="*/ 1984153 w 2028825"/>
                <a:gd name="connsiteY567" fmla="*/ 853440 h 1352550"/>
                <a:gd name="connsiteX568" fmla="*/ 1984058 w 2028825"/>
                <a:gd name="connsiteY568" fmla="*/ 861917 h 1352550"/>
                <a:gd name="connsiteX569" fmla="*/ 1995868 w 2028825"/>
                <a:gd name="connsiteY569" fmla="*/ 892016 h 1352550"/>
                <a:gd name="connsiteX570" fmla="*/ 1980533 w 2028825"/>
                <a:gd name="connsiteY570" fmla="*/ 895159 h 1352550"/>
                <a:gd name="connsiteX571" fmla="*/ 1965579 w 2028825"/>
                <a:gd name="connsiteY571" fmla="*/ 889254 h 1352550"/>
                <a:gd name="connsiteX572" fmla="*/ 1966055 w 2028825"/>
                <a:gd name="connsiteY572" fmla="*/ 901827 h 1352550"/>
                <a:gd name="connsiteX573" fmla="*/ 1941005 w 2028825"/>
                <a:gd name="connsiteY573" fmla="*/ 916876 h 1352550"/>
                <a:gd name="connsiteX574" fmla="*/ 1944148 w 2028825"/>
                <a:gd name="connsiteY574" fmla="*/ 922972 h 1352550"/>
                <a:gd name="connsiteX575" fmla="*/ 1947767 w 2028825"/>
                <a:gd name="connsiteY575" fmla="*/ 921353 h 1352550"/>
                <a:gd name="connsiteX576" fmla="*/ 1945862 w 2028825"/>
                <a:gd name="connsiteY576" fmla="*/ 923925 h 1352550"/>
                <a:gd name="connsiteX577" fmla="*/ 1934813 w 2028825"/>
                <a:gd name="connsiteY577" fmla="*/ 925735 h 1352550"/>
                <a:gd name="connsiteX578" fmla="*/ 1927669 w 2028825"/>
                <a:gd name="connsiteY578" fmla="*/ 917162 h 1352550"/>
                <a:gd name="connsiteX579" fmla="*/ 1903762 w 2028825"/>
                <a:gd name="connsiteY579" fmla="*/ 927449 h 1352550"/>
                <a:gd name="connsiteX580" fmla="*/ 1912239 w 2028825"/>
                <a:gd name="connsiteY580" fmla="*/ 953548 h 1352550"/>
                <a:gd name="connsiteX581" fmla="*/ 1907667 w 2028825"/>
                <a:gd name="connsiteY581" fmla="*/ 955167 h 1352550"/>
                <a:gd name="connsiteX582" fmla="*/ 1926622 w 2028825"/>
                <a:gd name="connsiteY582" fmla="*/ 1039082 h 1352550"/>
                <a:gd name="connsiteX583" fmla="*/ 1923098 w 2028825"/>
                <a:gd name="connsiteY583" fmla="*/ 1046417 h 1352550"/>
                <a:gd name="connsiteX584" fmla="*/ 1915382 w 2028825"/>
                <a:gd name="connsiteY584" fmla="*/ 1047655 h 1352550"/>
                <a:gd name="connsiteX585" fmla="*/ 1884807 w 2028825"/>
                <a:gd name="connsiteY585" fmla="*/ 1054894 h 1352550"/>
                <a:gd name="connsiteX586" fmla="*/ 1860328 w 2028825"/>
                <a:gd name="connsiteY586" fmla="*/ 1056322 h 1352550"/>
                <a:gd name="connsiteX587" fmla="*/ 1800892 w 2028825"/>
                <a:gd name="connsiteY587" fmla="*/ 1067467 h 1352550"/>
                <a:gd name="connsiteX588" fmla="*/ 1724597 w 2028825"/>
                <a:gd name="connsiteY588" fmla="*/ 1054322 h 1352550"/>
                <a:gd name="connsiteX589" fmla="*/ 1672781 w 2028825"/>
                <a:gd name="connsiteY589" fmla="*/ 1064133 h 1352550"/>
                <a:gd name="connsiteX590" fmla="*/ 1651349 w 2028825"/>
                <a:gd name="connsiteY590" fmla="*/ 1072229 h 1352550"/>
                <a:gd name="connsiteX591" fmla="*/ 1631728 w 2028825"/>
                <a:gd name="connsiteY591" fmla="*/ 1073753 h 1352550"/>
                <a:gd name="connsiteX592" fmla="*/ 1617536 w 2028825"/>
                <a:gd name="connsiteY592" fmla="*/ 1078611 h 1352550"/>
                <a:gd name="connsiteX593" fmla="*/ 1608677 w 2028825"/>
                <a:gd name="connsiteY593" fmla="*/ 1043749 h 1352550"/>
                <a:gd name="connsiteX594" fmla="*/ 1605534 w 2028825"/>
                <a:gd name="connsiteY594" fmla="*/ 1045559 h 1352550"/>
                <a:gd name="connsiteX595" fmla="*/ 1596771 w 2028825"/>
                <a:gd name="connsiteY595" fmla="*/ 1025080 h 1352550"/>
                <a:gd name="connsiteX596" fmla="*/ 1585151 w 2028825"/>
                <a:gd name="connsiteY596" fmla="*/ 1026985 h 1352550"/>
                <a:gd name="connsiteX597" fmla="*/ 1576007 w 2028825"/>
                <a:gd name="connsiteY597" fmla="*/ 1024318 h 1352550"/>
                <a:gd name="connsiteX598" fmla="*/ 1578864 w 2028825"/>
                <a:gd name="connsiteY598" fmla="*/ 1017842 h 1352550"/>
                <a:gd name="connsiteX599" fmla="*/ 1569053 w 2028825"/>
                <a:gd name="connsiteY599" fmla="*/ 1009174 h 1352550"/>
                <a:gd name="connsiteX600" fmla="*/ 1545050 w 2028825"/>
                <a:gd name="connsiteY600" fmla="*/ 1000030 h 1352550"/>
                <a:gd name="connsiteX601" fmla="*/ 1527239 w 2028825"/>
                <a:gd name="connsiteY601" fmla="*/ 1001459 h 1352550"/>
                <a:gd name="connsiteX602" fmla="*/ 1512189 w 2028825"/>
                <a:gd name="connsiteY602" fmla="*/ 999077 h 1352550"/>
                <a:gd name="connsiteX603" fmla="*/ 1504093 w 2028825"/>
                <a:gd name="connsiteY603" fmla="*/ 1003744 h 1352550"/>
                <a:gd name="connsiteX604" fmla="*/ 1489329 w 2028825"/>
                <a:gd name="connsiteY604" fmla="*/ 1021937 h 1352550"/>
                <a:gd name="connsiteX605" fmla="*/ 1481519 w 2028825"/>
                <a:gd name="connsiteY605" fmla="*/ 1023842 h 1352550"/>
                <a:gd name="connsiteX606" fmla="*/ 1468184 w 2028825"/>
                <a:gd name="connsiteY606" fmla="*/ 1033748 h 1352550"/>
                <a:gd name="connsiteX607" fmla="*/ 1450658 w 2028825"/>
                <a:gd name="connsiteY607" fmla="*/ 1037653 h 1352550"/>
                <a:gd name="connsiteX608" fmla="*/ 1441323 w 2028825"/>
                <a:gd name="connsiteY608" fmla="*/ 1044607 h 1352550"/>
                <a:gd name="connsiteX609" fmla="*/ 1431131 w 2028825"/>
                <a:gd name="connsiteY609" fmla="*/ 1060037 h 1352550"/>
                <a:gd name="connsiteX610" fmla="*/ 1441228 w 2028825"/>
                <a:gd name="connsiteY610" fmla="*/ 1059180 h 1352550"/>
                <a:gd name="connsiteX611" fmla="*/ 1443323 w 2028825"/>
                <a:gd name="connsiteY611" fmla="*/ 1064705 h 1352550"/>
                <a:gd name="connsiteX612" fmla="*/ 1438847 w 2028825"/>
                <a:gd name="connsiteY612" fmla="*/ 1071563 h 1352550"/>
                <a:gd name="connsiteX613" fmla="*/ 1432655 w 2028825"/>
                <a:gd name="connsiteY613" fmla="*/ 1073944 h 1352550"/>
                <a:gd name="connsiteX614" fmla="*/ 1439228 w 2028825"/>
                <a:gd name="connsiteY614" fmla="*/ 1107853 h 1352550"/>
                <a:gd name="connsiteX615" fmla="*/ 1413034 w 2028825"/>
                <a:gd name="connsiteY615" fmla="*/ 1132903 h 1352550"/>
                <a:gd name="connsiteX616" fmla="*/ 1413891 w 2028825"/>
                <a:gd name="connsiteY616" fmla="*/ 1138047 h 1352550"/>
                <a:gd name="connsiteX617" fmla="*/ 1410748 w 2028825"/>
                <a:gd name="connsiteY617" fmla="*/ 1139380 h 1352550"/>
                <a:gd name="connsiteX618" fmla="*/ 1412558 w 2028825"/>
                <a:gd name="connsiteY618" fmla="*/ 1145286 h 1352550"/>
                <a:gd name="connsiteX619" fmla="*/ 1418082 w 2028825"/>
                <a:gd name="connsiteY619" fmla="*/ 1141952 h 1352550"/>
                <a:gd name="connsiteX620" fmla="*/ 1427798 w 2028825"/>
                <a:gd name="connsiteY620" fmla="*/ 1160526 h 1352550"/>
                <a:gd name="connsiteX621" fmla="*/ 1436084 w 2028825"/>
                <a:gd name="connsiteY621" fmla="*/ 1156240 h 1352550"/>
                <a:gd name="connsiteX622" fmla="*/ 1442752 w 2028825"/>
                <a:gd name="connsiteY622" fmla="*/ 1165479 h 1352550"/>
                <a:gd name="connsiteX623" fmla="*/ 1438466 w 2028825"/>
                <a:gd name="connsiteY623" fmla="*/ 1169099 h 1352550"/>
                <a:gd name="connsiteX624" fmla="*/ 1441037 w 2028825"/>
                <a:gd name="connsiteY624" fmla="*/ 1175861 h 1352550"/>
                <a:gd name="connsiteX625" fmla="*/ 1432751 w 2028825"/>
                <a:gd name="connsiteY625" fmla="*/ 1182719 h 1352550"/>
                <a:gd name="connsiteX626" fmla="*/ 1445609 w 2028825"/>
                <a:gd name="connsiteY626" fmla="*/ 1206151 h 1352550"/>
                <a:gd name="connsiteX627" fmla="*/ 1455992 w 2028825"/>
                <a:gd name="connsiteY627" fmla="*/ 1235393 h 1352550"/>
                <a:gd name="connsiteX628" fmla="*/ 1453896 w 2028825"/>
                <a:gd name="connsiteY628" fmla="*/ 1236345 h 1352550"/>
                <a:gd name="connsiteX629" fmla="*/ 1458754 w 2028825"/>
                <a:gd name="connsiteY629" fmla="*/ 1249870 h 1352550"/>
                <a:gd name="connsiteX630" fmla="*/ 1456849 w 2028825"/>
                <a:gd name="connsiteY630" fmla="*/ 1252347 h 1352550"/>
                <a:gd name="connsiteX631" fmla="*/ 1460468 w 2028825"/>
                <a:gd name="connsiteY631" fmla="*/ 1255871 h 1352550"/>
                <a:gd name="connsiteX632" fmla="*/ 1457420 w 2028825"/>
                <a:gd name="connsiteY632" fmla="*/ 1259395 h 1352550"/>
                <a:gd name="connsiteX633" fmla="*/ 1454753 w 2028825"/>
                <a:gd name="connsiteY633" fmla="*/ 1261110 h 1352550"/>
                <a:gd name="connsiteX634" fmla="*/ 1453325 w 2028825"/>
                <a:gd name="connsiteY634" fmla="*/ 1257681 h 1352550"/>
                <a:gd name="connsiteX635" fmla="*/ 1427226 w 2028825"/>
                <a:gd name="connsiteY635" fmla="*/ 1269968 h 1352550"/>
                <a:gd name="connsiteX636" fmla="*/ 1430274 w 2028825"/>
                <a:gd name="connsiteY636" fmla="*/ 1278445 h 1352550"/>
                <a:gd name="connsiteX637" fmla="*/ 1419225 w 2028825"/>
                <a:gd name="connsiteY637" fmla="*/ 1282446 h 1352550"/>
                <a:gd name="connsiteX638" fmla="*/ 1418273 w 2028825"/>
                <a:gd name="connsiteY638" fmla="*/ 1286542 h 1352550"/>
                <a:gd name="connsiteX639" fmla="*/ 1381982 w 2028825"/>
                <a:gd name="connsiteY639" fmla="*/ 1310450 h 1352550"/>
                <a:gd name="connsiteX640" fmla="*/ 1375696 w 2028825"/>
                <a:gd name="connsiteY640" fmla="*/ 1318451 h 1352550"/>
                <a:gd name="connsiteX641" fmla="*/ 1346073 w 2028825"/>
                <a:gd name="connsiteY641" fmla="*/ 1322451 h 1352550"/>
                <a:gd name="connsiteX642" fmla="*/ 1334167 w 2028825"/>
                <a:gd name="connsiteY642" fmla="*/ 1320451 h 1352550"/>
                <a:gd name="connsiteX643" fmla="*/ 1324070 w 2028825"/>
                <a:gd name="connsiteY643" fmla="*/ 1304258 h 1352550"/>
                <a:gd name="connsiteX644" fmla="*/ 1309497 w 2028825"/>
                <a:gd name="connsiteY644" fmla="*/ 1308830 h 1352550"/>
                <a:gd name="connsiteX645" fmla="*/ 1307783 w 2028825"/>
                <a:gd name="connsiteY645" fmla="*/ 1304163 h 1352550"/>
                <a:gd name="connsiteX646" fmla="*/ 1298924 w 2028825"/>
                <a:gd name="connsiteY646" fmla="*/ 1308163 h 1352550"/>
                <a:gd name="connsiteX647" fmla="*/ 1301972 w 2028825"/>
                <a:gd name="connsiteY647" fmla="*/ 1317593 h 1352550"/>
                <a:gd name="connsiteX648" fmla="*/ 1274255 w 2028825"/>
                <a:gd name="connsiteY648" fmla="*/ 1323689 h 1352550"/>
                <a:gd name="connsiteX649" fmla="*/ 1270921 w 2028825"/>
                <a:gd name="connsiteY649" fmla="*/ 1328166 h 1352550"/>
                <a:gd name="connsiteX650" fmla="*/ 1276826 w 2028825"/>
                <a:gd name="connsiteY650" fmla="*/ 1341882 h 1352550"/>
                <a:gd name="connsiteX651" fmla="*/ 1271969 w 2028825"/>
                <a:gd name="connsiteY651" fmla="*/ 1343596 h 1352550"/>
                <a:gd name="connsiteX652" fmla="*/ 1272921 w 2028825"/>
                <a:gd name="connsiteY652" fmla="*/ 1346359 h 1352550"/>
                <a:gd name="connsiteX653" fmla="*/ 1264253 w 2028825"/>
                <a:gd name="connsiteY653" fmla="*/ 1348740 h 1352550"/>
                <a:gd name="connsiteX654" fmla="*/ 1253300 w 2028825"/>
                <a:gd name="connsiteY654" fmla="*/ 1349407 h 1352550"/>
                <a:gd name="connsiteX655" fmla="*/ 1250251 w 2028825"/>
                <a:gd name="connsiteY655" fmla="*/ 1342834 h 1352550"/>
                <a:gd name="connsiteX656" fmla="*/ 1237774 w 2028825"/>
                <a:gd name="connsiteY656" fmla="*/ 1347597 h 1352550"/>
                <a:gd name="connsiteX657" fmla="*/ 1236250 w 2028825"/>
                <a:gd name="connsiteY657" fmla="*/ 1350550 h 1352550"/>
                <a:gd name="connsiteX658" fmla="*/ 1222724 w 2028825"/>
                <a:gd name="connsiteY658" fmla="*/ 1350931 h 1352550"/>
                <a:gd name="connsiteX659" fmla="*/ 1216533 w 2028825"/>
                <a:gd name="connsiteY659" fmla="*/ 1345883 h 1352550"/>
                <a:gd name="connsiteX660" fmla="*/ 1222629 w 2028825"/>
                <a:gd name="connsiteY660" fmla="*/ 1331024 h 1352550"/>
                <a:gd name="connsiteX661" fmla="*/ 1219105 w 2028825"/>
                <a:gd name="connsiteY661" fmla="*/ 1332643 h 1352550"/>
                <a:gd name="connsiteX662" fmla="*/ 1211771 w 2028825"/>
                <a:gd name="connsiteY662" fmla="*/ 1324927 h 1352550"/>
                <a:gd name="connsiteX663" fmla="*/ 1209484 w 2028825"/>
                <a:gd name="connsiteY663" fmla="*/ 1325499 h 1352550"/>
                <a:gd name="connsiteX664" fmla="*/ 1206913 w 2028825"/>
                <a:gd name="connsiteY664" fmla="*/ 1317784 h 1352550"/>
                <a:gd name="connsiteX665" fmla="*/ 1201293 w 2028825"/>
                <a:gd name="connsiteY665" fmla="*/ 1318736 h 1352550"/>
                <a:gd name="connsiteX666" fmla="*/ 1202817 w 2028825"/>
                <a:gd name="connsiteY666" fmla="*/ 1324642 h 1352550"/>
                <a:gd name="connsiteX667" fmla="*/ 1195578 w 2028825"/>
                <a:gd name="connsiteY667" fmla="*/ 1321403 h 1352550"/>
                <a:gd name="connsiteX668" fmla="*/ 1646873 w 2028825"/>
                <a:gd name="connsiteY668" fmla="*/ 534448 h 1352550"/>
                <a:gd name="connsiteX669" fmla="*/ 1649063 w 2028825"/>
                <a:gd name="connsiteY669" fmla="*/ 541401 h 1352550"/>
                <a:gd name="connsiteX670" fmla="*/ 1655350 w 2028825"/>
                <a:gd name="connsiteY670" fmla="*/ 541020 h 1352550"/>
                <a:gd name="connsiteX671" fmla="*/ 1652683 w 2028825"/>
                <a:gd name="connsiteY671" fmla="*/ 532257 h 1352550"/>
                <a:gd name="connsiteX672" fmla="*/ 1646873 w 2028825"/>
                <a:gd name="connsiteY672" fmla="*/ 534448 h 1352550"/>
                <a:gd name="connsiteX673" fmla="*/ 1659541 w 2028825"/>
                <a:gd name="connsiteY673" fmla="*/ 528733 h 1352550"/>
                <a:gd name="connsiteX674" fmla="*/ 1661541 w 2028825"/>
                <a:gd name="connsiteY674" fmla="*/ 535019 h 1352550"/>
                <a:gd name="connsiteX675" fmla="*/ 1668685 w 2028825"/>
                <a:gd name="connsiteY675" fmla="*/ 533114 h 1352550"/>
                <a:gd name="connsiteX676" fmla="*/ 1667256 w 2028825"/>
                <a:gd name="connsiteY676" fmla="*/ 526923 h 1352550"/>
                <a:gd name="connsiteX677" fmla="*/ 1659541 w 2028825"/>
                <a:gd name="connsiteY677" fmla="*/ 528733 h 135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</a:cxnLst>
              <a:rect l="l" t="t" r="r" b="b"/>
              <a:pathLst>
                <a:path w="2028825" h="1352550">
                  <a:moveTo>
                    <a:pt x="1195578" y="1321403"/>
                  </a:moveTo>
                  <a:lnTo>
                    <a:pt x="1183767" y="1301115"/>
                  </a:lnTo>
                  <a:lnTo>
                    <a:pt x="1167860" y="1293590"/>
                  </a:lnTo>
                  <a:lnTo>
                    <a:pt x="1166336" y="1281398"/>
                  </a:lnTo>
                  <a:lnTo>
                    <a:pt x="1177671" y="1273493"/>
                  </a:lnTo>
                  <a:lnTo>
                    <a:pt x="1176242" y="1270349"/>
                  </a:lnTo>
                  <a:lnTo>
                    <a:pt x="1179957" y="1269016"/>
                  </a:lnTo>
                  <a:lnTo>
                    <a:pt x="1176242" y="1259395"/>
                  </a:lnTo>
                  <a:lnTo>
                    <a:pt x="1201293" y="1247584"/>
                  </a:lnTo>
                  <a:lnTo>
                    <a:pt x="1198912" y="1238536"/>
                  </a:lnTo>
                  <a:lnTo>
                    <a:pt x="1192911" y="1237393"/>
                  </a:lnTo>
                  <a:lnTo>
                    <a:pt x="1169480" y="1249966"/>
                  </a:lnTo>
                  <a:lnTo>
                    <a:pt x="1168527" y="1247870"/>
                  </a:lnTo>
                  <a:lnTo>
                    <a:pt x="1138619" y="1256157"/>
                  </a:lnTo>
                  <a:lnTo>
                    <a:pt x="1136523" y="1249680"/>
                  </a:lnTo>
                  <a:lnTo>
                    <a:pt x="1130427" y="1251394"/>
                  </a:lnTo>
                  <a:lnTo>
                    <a:pt x="1129284" y="1248346"/>
                  </a:lnTo>
                  <a:lnTo>
                    <a:pt x="1089089" y="1240536"/>
                  </a:lnTo>
                  <a:lnTo>
                    <a:pt x="1029557" y="1233487"/>
                  </a:lnTo>
                  <a:lnTo>
                    <a:pt x="1026319" y="1228439"/>
                  </a:lnTo>
                  <a:lnTo>
                    <a:pt x="1003649" y="1234535"/>
                  </a:lnTo>
                  <a:lnTo>
                    <a:pt x="972407" y="1221295"/>
                  </a:lnTo>
                  <a:lnTo>
                    <a:pt x="945071" y="1225963"/>
                  </a:lnTo>
                  <a:lnTo>
                    <a:pt x="941451" y="1203579"/>
                  </a:lnTo>
                  <a:lnTo>
                    <a:pt x="933545" y="1188815"/>
                  </a:lnTo>
                  <a:lnTo>
                    <a:pt x="935546" y="1186434"/>
                  </a:lnTo>
                  <a:lnTo>
                    <a:pt x="924687" y="1169670"/>
                  </a:lnTo>
                  <a:lnTo>
                    <a:pt x="923163" y="1170432"/>
                  </a:lnTo>
                  <a:lnTo>
                    <a:pt x="916972" y="1157478"/>
                  </a:lnTo>
                  <a:lnTo>
                    <a:pt x="886587" y="1167670"/>
                  </a:lnTo>
                  <a:lnTo>
                    <a:pt x="850487" y="1172337"/>
                  </a:lnTo>
                  <a:lnTo>
                    <a:pt x="844391" y="1171003"/>
                  </a:lnTo>
                  <a:lnTo>
                    <a:pt x="842200" y="1165003"/>
                  </a:lnTo>
                  <a:lnTo>
                    <a:pt x="845344" y="1163288"/>
                  </a:lnTo>
                  <a:lnTo>
                    <a:pt x="839438" y="1144048"/>
                  </a:lnTo>
                  <a:lnTo>
                    <a:pt x="832390" y="1133761"/>
                  </a:lnTo>
                  <a:lnTo>
                    <a:pt x="816197" y="1148810"/>
                  </a:lnTo>
                  <a:lnTo>
                    <a:pt x="787527" y="1166432"/>
                  </a:lnTo>
                  <a:lnTo>
                    <a:pt x="763334" y="1169289"/>
                  </a:lnTo>
                  <a:lnTo>
                    <a:pt x="743617" y="1165193"/>
                  </a:lnTo>
                  <a:lnTo>
                    <a:pt x="716756" y="1164526"/>
                  </a:lnTo>
                  <a:lnTo>
                    <a:pt x="716375" y="1176718"/>
                  </a:lnTo>
                  <a:lnTo>
                    <a:pt x="731615" y="1187482"/>
                  </a:lnTo>
                  <a:lnTo>
                    <a:pt x="742093" y="1189196"/>
                  </a:lnTo>
                  <a:lnTo>
                    <a:pt x="738283" y="1199388"/>
                  </a:lnTo>
                  <a:lnTo>
                    <a:pt x="729901" y="1207484"/>
                  </a:lnTo>
                  <a:lnTo>
                    <a:pt x="742950" y="1215390"/>
                  </a:lnTo>
                  <a:lnTo>
                    <a:pt x="743712" y="1221676"/>
                  </a:lnTo>
                  <a:lnTo>
                    <a:pt x="747808" y="1227392"/>
                  </a:lnTo>
                  <a:lnTo>
                    <a:pt x="742474" y="1230344"/>
                  </a:lnTo>
                  <a:lnTo>
                    <a:pt x="736187" y="1239107"/>
                  </a:lnTo>
                  <a:lnTo>
                    <a:pt x="734949" y="1245489"/>
                  </a:lnTo>
                  <a:lnTo>
                    <a:pt x="724471" y="1255395"/>
                  </a:lnTo>
                  <a:lnTo>
                    <a:pt x="728948" y="1269111"/>
                  </a:lnTo>
                  <a:lnTo>
                    <a:pt x="715042" y="1280065"/>
                  </a:lnTo>
                  <a:lnTo>
                    <a:pt x="708946" y="1280160"/>
                  </a:lnTo>
                  <a:lnTo>
                    <a:pt x="703707" y="1287113"/>
                  </a:lnTo>
                  <a:lnTo>
                    <a:pt x="698373" y="1282922"/>
                  </a:lnTo>
                  <a:lnTo>
                    <a:pt x="699897" y="1279874"/>
                  </a:lnTo>
                  <a:lnTo>
                    <a:pt x="697135" y="1275397"/>
                  </a:lnTo>
                  <a:lnTo>
                    <a:pt x="702754" y="1263491"/>
                  </a:lnTo>
                  <a:lnTo>
                    <a:pt x="695706" y="1265682"/>
                  </a:lnTo>
                  <a:lnTo>
                    <a:pt x="681323" y="1259872"/>
                  </a:lnTo>
                  <a:lnTo>
                    <a:pt x="668179" y="1246251"/>
                  </a:lnTo>
                  <a:lnTo>
                    <a:pt x="668179" y="1237202"/>
                  </a:lnTo>
                  <a:lnTo>
                    <a:pt x="661988" y="1227487"/>
                  </a:lnTo>
                  <a:lnTo>
                    <a:pt x="653415" y="1222819"/>
                  </a:lnTo>
                  <a:lnTo>
                    <a:pt x="650462" y="1218438"/>
                  </a:lnTo>
                  <a:lnTo>
                    <a:pt x="646367" y="1219867"/>
                  </a:lnTo>
                  <a:lnTo>
                    <a:pt x="643604" y="1217390"/>
                  </a:lnTo>
                  <a:lnTo>
                    <a:pt x="648843" y="1212723"/>
                  </a:lnTo>
                  <a:lnTo>
                    <a:pt x="663988" y="1207770"/>
                  </a:lnTo>
                  <a:lnTo>
                    <a:pt x="663988" y="1199483"/>
                  </a:lnTo>
                  <a:lnTo>
                    <a:pt x="671132" y="1186910"/>
                  </a:lnTo>
                  <a:lnTo>
                    <a:pt x="639223" y="1208627"/>
                  </a:lnTo>
                  <a:lnTo>
                    <a:pt x="634651" y="1200150"/>
                  </a:lnTo>
                  <a:lnTo>
                    <a:pt x="638175" y="1195007"/>
                  </a:lnTo>
                  <a:lnTo>
                    <a:pt x="624269" y="1196530"/>
                  </a:lnTo>
                  <a:lnTo>
                    <a:pt x="626650" y="1190625"/>
                  </a:lnTo>
                  <a:lnTo>
                    <a:pt x="618458" y="1184815"/>
                  </a:lnTo>
                  <a:lnTo>
                    <a:pt x="609791" y="1183195"/>
                  </a:lnTo>
                  <a:lnTo>
                    <a:pt x="603123" y="1172909"/>
                  </a:lnTo>
                  <a:lnTo>
                    <a:pt x="584740" y="1166051"/>
                  </a:lnTo>
                  <a:lnTo>
                    <a:pt x="569595" y="1167289"/>
                  </a:lnTo>
                  <a:lnTo>
                    <a:pt x="566071" y="1162145"/>
                  </a:lnTo>
                  <a:lnTo>
                    <a:pt x="559689" y="1160050"/>
                  </a:lnTo>
                  <a:lnTo>
                    <a:pt x="561499" y="1143476"/>
                  </a:lnTo>
                  <a:lnTo>
                    <a:pt x="587121" y="1127379"/>
                  </a:lnTo>
                  <a:lnTo>
                    <a:pt x="589788" y="1121474"/>
                  </a:lnTo>
                  <a:lnTo>
                    <a:pt x="590074" y="1115377"/>
                  </a:lnTo>
                  <a:lnTo>
                    <a:pt x="583883" y="1099471"/>
                  </a:lnTo>
                  <a:lnTo>
                    <a:pt x="585502" y="1089184"/>
                  </a:lnTo>
                  <a:lnTo>
                    <a:pt x="579977" y="1088231"/>
                  </a:lnTo>
                  <a:lnTo>
                    <a:pt x="573691" y="1078039"/>
                  </a:lnTo>
                  <a:lnTo>
                    <a:pt x="563880" y="1072039"/>
                  </a:lnTo>
                  <a:lnTo>
                    <a:pt x="551879" y="1071277"/>
                  </a:lnTo>
                  <a:lnTo>
                    <a:pt x="536924" y="1076420"/>
                  </a:lnTo>
                  <a:lnTo>
                    <a:pt x="531781" y="1074420"/>
                  </a:lnTo>
                  <a:lnTo>
                    <a:pt x="533971" y="1065181"/>
                  </a:lnTo>
                  <a:lnTo>
                    <a:pt x="525971" y="1061371"/>
                  </a:lnTo>
                  <a:lnTo>
                    <a:pt x="521875" y="1050798"/>
                  </a:lnTo>
                  <a:lnTo>
                    <a:pt x="513302" y="1055275"/>
                  </a:lnTo>
                  <a:lnTo>
                    <a:pt x="508349" y="1048798"/>
                  </a:lnTo>
                  <a:lnTo>
                    <a:pt x="521399" y="1039082"/>
                  </a:lnTo>
                  <a:lnTo>
                    <a:pt x="523399" y="1026414"/>
                  </a:lnTo>
                  <a:lnTo>
                    <a:pt x="515779" y="1024795"/>
                  </a:lnTo>
                  <a:lnTo>
                    <a:pt x="521494" y="1017460"/>
                  </a:lnTo>
                  <a:lnTo>
                    <a:pt x="519112" y="1008507"/>
                  </a:lnTo>
                  <a:lnTo>
                    <a:pt x="524066" y="991838"/>
                  </a:lnTo>
                  <a:lnTo>
                    <a:pt x="509587" y="969931"/>
                  </a:lnTo>
                  <a:lnTo>
                    <a:pt x="498824" y="970121"/>
                  </a:lnTo>
                  <a:lnTo>
                    <a:pt x="502349" y="959453"/>
                  </a:lnTo>
                  <a:lnTo>
                    <a:pt x="496538" y="964692"/>
                  </a:lnTo>
                  <a:lnTo>
                    <a:pt x="486061" y="968788"/>
                  </a:lnTo>
                  <a:lnTo>
                    <a:pt x="474631" y="965835"/>
                  </a:lnTo>
                  <a:lnTo>
                    <a:pt x="467201" y="971455"/>
                  </a:lnTo>
                  <a:lnTo>
                    <a:pt x="460343" y="968788"/>
                  </a:lnTo>
                  <a:lnTo>
                    <a:pt x="454438" y="945261"/>
                  </a:lnTo>
                  <a:lnTo>
                    <a:pt x="444246" y="935545"/>
                  </a:lnTo>
                  <a:lnTo>
                    <a:pt x="442817" y="922782"/>
                  </a:lnTo>
                  <a:lnTo>
                    <a:pt x="433483" y="911066"/>
                  </a:lnTo>
                  <a:lnTo>
                    <a:pt x="429578" y="912209"/>
                  </a:lnTo>
                  <a:lnTo>
                    <a:pt x="419767" y="923639"/>
                  </a:lnTo>
                  <a:lnTo>
                    <a:pt x="417004" y="922210"/>
                  </a:lnTo>
                  <a:lnTo>
                    <a:pt x="419671" y="928306"/>
                  </a:lnTo>
                  <a:lnTo>
                    <a:pt x="417195" y="927925"/>
                  </a:lnTo>
                  <a:lnTo>
                    <a:pt x="418529" y="931259"/>
                  </a:lnTo>
                  <a:lnTo>
                    <a:pt x="416147" y="933355"/>
                  </a:lnTo>
                  <a:lnTo>
                    <a:pt x="415290" y="923163"/>
                  </a:lnTo>
                  <a:lnTo>
                    <a:pt x="414814" y="932878"/>
                  </a:lnTo>
                  <a:lnTo>
                    <a:pt x="413290" y="927544"/>
                  </a:lnTo>
                  <a:lnTo>
                    <a:pt x="397954" y="926687"/>
                  </a:lnTo>
                  <a:lnTo>
                    <a:pt x="382714" y="939736"/>
                  </a:lnTo>
                  <a:lnTo>
                    <a:pt x="373761" y="932878"/>
                  </a:lnTo>
                  <a:lnTo>
                    <a:pt x="363569" y="897160"/>
                  </a:lnTo>
                  <a:lnTo>
                    <a:pt x="346139" y="885444"/>
                  </a:lnTo>
                  <a:lnTo>
                    <a:pt x="338328" y="872395"/>
                  </a:lnTo>
                  <a:lnTo>
                    <a:pt x="338423" y="864108"/>
                  </a:lnTo>
                  <a:lnTo>
                    <a:pt x="324898" y="861346"/>
                  </a:lnTo>
                  <a:lnTo>
                    <a:pt x="304133" y="876205"/>
                  </a:lnTo>
                  <a:lnTo>
                    <a:pt x="300323" y="875919"/>
                  </a:lnTo>
                  <a:lnTo>
                    <a:pt x="288608" y="883253"/>
                  </a:lnTo>
                  <a:lnTo>
                    <a:pt x="288322" y="893921"/>
                  </a:lnTo>
                  <a:lnTo>
                    <a:pt x="293370" y="912590"/>
                  </a:lnTo>
                  <a:lnTo>
                    <a:pt x="291560" y="918877"/>
                  </a:lnTo>
                  <a:lnTo>
                    <a:pt x="277082" y="924496"/>
                  </a:lnTo>
                  <a:lnTo>
                    <a:pt x="260795" y="915448"/>
                  </a:lnTo>
                  <a:lnTo>
                    <a:pt x="253651" y="922687"/>
                  </a:lnTo>
                  <a:lnTo>
                    <a:pt x="253460" y="902589"/>
                  </a:lnTo>
                  <a:lnTo>
                    <a:pt x="278606" y="876395"/>
                  </a:lnTo>
                  <a:lnTo>
                    <a:pt x="278035" y="870394"/>
                  </a:lnTo>
                  <a:lnTo>
                    <a:pt x="276130" y="867823"/>
                  </a:lnTo>
                  <a:lnTo>
                    <a:pt x="254889" y="880396"/>
                  </a:lnTo>
                  <a:lnTo>
                    <a:pt x="233839" y="884396"/>
                  </a:lnTo>
                  <a:lnTo>
                    <a:pt x="232600" y="875062"/>
                  </a:lnTo>
                  <a:lnTo>
                    <a:pt x="234982" y="870871"/>
                  </a:lnTo>
                  <a:lnTo>
                    <a:pt x="231934" y="866013"/>
                  </a:lnTo>
                  <a:lnTo>
                    <a:pt x="238601" y="862393"/>
                  </a:lnTo>
                  <a:lnTo>
                    <a:pt x="235649" y="855726"/>
                  </a:lnTo>
                  <a:lnTo>
                    <a:pt x="222123" y="853630"/>
                  </a:lnTo>
                  <a:lnTo>
                    <a:pt x="206216" y="858869"/>
                  </a:lnTo>
                  <a:lnTo>
                    <a:pt x="210502" y="866299"/>
                  </a:lnTo>
                  <a:lnTo>
                    <a:pt x="210883" y="873061"/>
                  </a:lnTo>
                  <a:lnTo>
                    <a:pt x="203359" y="875443"/>
                  </a:lnTo>
                  <a:lnTo>
                    <a:pt x="178594" y="872490"/>
                  </a:lnTo>
                  <a:lnTo>
                    <a:pt x="172022" y="879538"/>
                  </a:lnTo>
                  <a:lnTo>
                    <a:pt x="158972" y="883063"/>
                  </a:lnTo>
                  <a:lnTo>
                    <a:pt x="145447" y="877919"/>
                  </a:lnTo>
                  <a:lnTo>
                    <a:pt x="112204" y="872680"/>
                  </a:lnTo>
                  <a:lnTo>
                    <a:pt x="98393" y="884396"/>
                  </a:lnTo>
                  <a:lnTo>
                    <a:pt x="86677" y="886873"/>
                  </a:lnTo>
                  <a:lnTo>
                    <a:pt x="80486" y="891730"/>
                  </a:lnTo>
                  <a:lnTo>
                    <a:pt x="79248" y="887825"/>
                  </a:lnTo>
                  <a:lnTo>
                    <a:pt x="76676" y="891064"/>
                  </a:lnTo>
                  <a:lnTo>
                    <a:pt x="59150" y="873538"/>
                  </a:lnTo>
                  <a:lnTo>
                    <a:pt x="54769" y="863441"/>
                  </a:lnTo>
                  <a:lnTo>
                    <a:pt x="57722" y="855440"/>
                  </a:lnTo>
                  <a:lnTo>
                    <a:pt x="74485" y="840581"/>
                  </a:lnTo>
                  <a:lnTo>
                    <a:pt x="72390" y="798100"/>
                  </a:lnTo>
                  <a:lnTo>
                    <a:pt x="132493" y="755047"/>
                  </a:lnTo>
                  <a:lnTo>
                    <a:pt x="143447" y="734949"/>
                  </a:lnTo>
                  <a:lnTo>
                    <a:pt x="149543" y="716280"/>
                  </a:lnTo>
                  <a:lnTo>
                    <a:pt x="147923" y="704659"/>
                  </a:lnTo>
                  <a:lnTo>
                    <a:pt x="150304" y="701897"/>
                  </a:lnTo>
                  <a:lnTo>
                    <a:pt x="145256" y="698659"/>
                  </a:lnTo>
                  <a:lnTo>
                    <a:pt x="130207" y="696182"/>
                  </a:lnTo>
                  <a:lnTo>
                    <a:pt x="105537" y="706850"/>
                  </a:lnTo>
                  <a:lnTo>
                    <a:pt x="90964" y="701611"/>
                  </a:lnTo>
                  <a:lnTo>
                    <a:pt x="81629" y="686943"/>
                  </a:lnTo>
                  <a:lnTo>
                    <a:pt x="75152" y="689419"/>
                  </a:lnTo>
                  <a:lnTo>
                    <a:pt x="68389" y="685705"/>
                  </a:lnTo>
                  <a:lnTo>
                    <a:pt x="72009" y="681514"/>
                  </a:lnTo>
                  <a:lnTo>
                    <a:pt x="56293" y="667036"/>
                  </a:lnTo>
                  <a:lnTo>
                    <a:pt x="57436" y="664178"/>
                  </a:lnTo>
                  <a:lnTo>
                    <a:pt x="62103" y="663511"/>
                  </a:lnTo>
                  <a:lnTo>
                    <a:pt x="62198" y="657606"/>
                  </a:lnTo>
                  <a:lnTo>
                    <a:pt x="70771" y="659606"/>
                  </a:lnTo>
                  <a:lnTo>
                    <a:pt x="68104" y="662654"/>
                  </a:lnTo>
                  <a:lnTo>
                    <a:pt x="63246" y="662368"/>
                  </a:lnTo>
                  <a:lnTo>
                    <a:pt x="64579" y="664654"/>
                  </a:lnTo>
                  <a:lnTo>
                    <a:pt x="69723" y="663988"/>
                  </a:lnTo>
                  <a:lnTo>
                    <a:pt x="73914" y="659797"/>
                  </a:lnTo>
                  <a:lnTo>
                    <a:pt x="55626" y="654082"/>
                  </a:lnTo>
                  <a:lnTo>
                    <a:pt x="56864" y="652463"/>
                  </a:lnTo>
                  <a:lnTo>
                    <a:pt x="54388" y="649224"/>
                  </a:lnTo>
                  <a:lnTo>
                    <a:pt x="54578" y="645795"/>
                  </a:lnTo>
                  <a:lnTo>
                    <a:pt x="70295" y="646176"/>
                  </a:lnTo>
                  <a:lnTo>
                    <a:pt x="50387" y="630079"/>
                  </a:lnTo>
                  <a:lnTo>
                    <a:pt x="51816" y="628078"/>
                  </a:lnTo>
                  <a:lnTo>
                    <a:pt x="47244" y="623221"/>
                  </a:lnTo>
                  <a:lnTo>
                    <a:pt x="39624" y="622268"/>
                  </a:lnTo>
                  <a:lnTo>
                    <a:pt x="42386" y="615791"/>
                  </a:lnTo>
                  <a:lnTo>
                    <a:pt x="31623" y="611124"/>
                  </a:lnTo>
                  <a:lnTo>
                    <a:pt x="31909" y="606171"/>
                  </a:lnTo>
                  <a:lnTo>
                    <a:pt x="38672" y="607885"/>
                  </a:lnTo>
                  <a:lnTo>
                    <a:pt x="40958" y="603790"/>
                  </a:lnTo>
                  <a:lnTo>
                    <a:pt x="37719" y="599122"/>
                  </a:lnTo>
                  <a:lnTo>
                    <a:pt x="25146" y="601027"/>
                  </a:lnTo>
                  <a:lnTo>
                    <a:pt x="21526" y="585597"/>
                  </a:lnTo>
                  <a:lnTo>
                    <a:pt x="14859" y="583882"/>
                  </a:lnTo>
                  <a:lnTo>
                    <a:pt x="10097" y="585502"/>
                  </a:lnTo>
                  <a:lnTo>
                    <a:pt x="9525" y="564261"/>
                  </a:lnTo>
                  <a:lnTo>
                    <a:pt x="16859" y="556546"/>
                  </a:lnTo>
                  <a:lnTo>
                    <a:pt x="26956" y="564642"/>
                  </a:lnTo>
                  <a:lnTo>
                    <a:pt x="33718" y="564547"/>
                  </a:lnTo>
                  <a:lnTo>
                    <a:pt x="37338" y="561022"/>
                  </a:lnTo>
                  <a:lnTo>
                    <a:pt x="34766" y="559975"/>
                  </a:lnTo>
                  <a:lnTo>
                    <a:pt x="36671" y="556355"/>
                  </a:lnTo>
                  <a:lnTo>
                    <a:pt x="33242" y="545116"/>
                  </a:lnTo>
                  <a:lnTo>
                    <a:pt x="33909" y="539972"/>
                  </a:lnTo>
                  <a:lnTo>
                    <a:pt x="37433" y="538353"/>
                  </a:lnTo>
                  <a:lnTo>
                    <a:pt x="38386" y="527399"/>
                  </a:lnTo>
                  <a:lnTo>
                    <a:pt x="51625" y="524351"/>
                  </a:lnTo>
                  <a:lnTo>
                    <a:pt x="55340" y="519589"/>
                  </a:lnTo>
                  <a:lnTo>
                    <a:pt x="59245" y="522446"/>
                  </a:lnTo>
                  <a:lnTo>
                    <a:pt x="57817" y="527590"/>
                  </a:lnTo>
                  <a:lnTo>
                    <a:pt x="57341" y="527018"/>
                  </a:lnTo>
                  <a:lnTo>
                    <a:pt x="54197" y="526828"/>
                  </a:lnTo>
                  <a:lnTo>
                    <a:pt x="52102" y="527685"/>
                  </a:lnTo>
                  <a:lnTo>
                    <a:pt x="46387" y="526256"/>
                  </a:lnTo>
                  <a:lnTo>
                    <a:pt x="45053" y="526828"/>
                  </a:lnTo>
                  <a:lnTo>
                    <a:pt x="52006" y="527875"/>
                  </a:lnTo>
                  <a:lnTo>
                    <a:pt x="57245" y="527304"/>
                  </a:lnTo>
                  <a:lnTo>
                    <a:pt x="57817" y="527685"/>
                  </a:lnTo>
                  <a:lnTo>
                    <a:pt x="57531" y="528923"/>
                  </a:lnTo>
                  <a:lnTo>
                    <a:pt x="65151" y="532257"/>
                  </a:lnTo>
                  <a:lnTo>
                    <a:pt x="66961" y="527304"/>
                  </a:lnTo>
                  <a:lnTo>
                    <a:pt x="63818" y="524827"/>
                  </a:lnTo>
                  <a:lnTo>
                    <a:pt x="76772" y="528923"/>
                  </a:lnTo>
                  <a:lnTo>
                    <a:pt x="81248" y="520541"/>
                  </a:lnTo>
                  <a:lnTo>
                    <a:pt x="99441" y="507111"/>
                  </a:lnTo>
                  <a:lnTo>
                    <a:pt x="113443" y="511588"/>
                  </a:lnTo>
                  <a:lnTo>
                    <a:pt x="120968" y="507397"/>
                  </a:lnTo>
                  <a:lnTo>
                    <a:pt x="120396" y="505587"/>
                  </a:lnTo>
                  <a:lnTo>
                    <a:pt x="130493" y="507016"/>
                  </a:lnTo>
                  <a:lnTo>
                    <a:pt x="125635" y="509778"/>
                  </a:lnTo>
                  <a:lnTo>
                    <a:pt x="128683" y="517588"/>
                  </a:lnTo>
                  <a:lnTo>
                    <a:pt x="145447" y="526542"/>
                  </a:lnTo>
                  <a:lnTo>
                    <a:pt x="150209" y="522446"/>
                  </a:lnTo>
                  <a:lnTo>
                    <a:pt x="159639" y="519970"/>
                  </a:lnTo>
                  <a:lnTo>
                    <a:pt x="179641" y="520446"/>
                  </a:lnTo>
                  <a:lnTo>
                    <a:pt x="188404" y="511873"/>
                  </a:lnTo>
                  <a:lnTo>
                    <a:pt x="192310" y="520541"/>
                  </a:lnTo>
                  <a:lnTo>
                    <a:pt x="186690" y="527304"/>
                  </a:lnTo>
                  <a:lnTo>
                    <a:pt x="180880" y="544544"/>
                  </a:lnTo>
                  <a:lnTo>
                    <a:pt x="198977" y="549592"/>
                  </a:lnTo>
                  <a:lnTo>
                    <a:pt x="212027" y="548164"/>
                  </a:lnTo>
                  <a:lnTo>
                    <a:pt x="234791" y="536353"/>
                  </a:lnTo>
                  <a:lnTo>
                    <a:pt x="236220" y="547878"/>
                  </a:lnTo>
                  <a:lnTo>
                    <a:pt x="232505" y="555212"/>
                  </a:lnTo>
                  <a:lnTo>
                    <a:pt x="237077" y="556641"/>
                  </a:lnTo>
                  <a:lnTo>
                    <a:pt x="246983" y="574738"/>
                  </a:lnTo>
                  <a:lnTo>
                    <a:pt x="251936" y="578358"/>
                  </a:lnTo>
                  <a:lnTo>
                    <a:pt x="256032" y="575119"/>
                  </a:lnTo>
                  <a:lnTo>
                    <a:pt x="274796" y="571500"/>
                  </a:lnTo>
                  <a:lnTo>
                    <a:pt x="285083" y="573881"/>
                  </a:lnTo>
                  <a:lnTo>
                    <a:pt x="286322" y="576263"/>
                  </a:lnTo>
                  <a:lnTo>
                    <a:pt x="282321" y="578739"/>
                  </a:lnTo>
                  <a:lnTo>
                    <a:pt x="282988" y="582549"/>
                  </a:lnTo>
                  <a:lnTo>
                    <a:pt x="272034" y="590645"/>
                  </a:lnTo>
                  <a:lnTo>
                    <a:pt x="262890" y="591884"/>
                  </a:lnTo>
                  <a:lnTo>
                    <a:pt x="263176" y="595217"/>
                  </a:lnTo>
                  <a:lnTo>
                    <a:pt x="265557" y="594931"/>
                  </a:lnTo>
                  <a:lnTo>
                    <a:pt x="267081" y="598265"/>
                  </a:lnTo>
                  <a:lnTo>
                    <a:pt x="270320" y="596551"/>
                  </a:lnTo>
                  <a:lnTo>
                    <a:pt x="271653" y="601694"/>
                  </a:lnTo>
                  <a:lnTo>
                    <a:pt x="281369" y="598360"/>
                  </a:lnTo>
                  <a:lnTo>
                    <a:pt x="281654" y="607028"/>
                  </a:lnTo>
                  <a:lnTo>
                    <a:pt x="296799" y="605028"/>
                  </a:lnTo>
                  <a:lnTo>
                    <a:pt x="296894" y="621030"/>
                  </a:lnTo>
                  <a:lnTo>
                    <a:pt x="307277" y="619696"/>
                  </a:lnTo>
                  <a:lnTo>
                    <a:pt x="307181" y="622173"/>
                  </a:lnTo>
                  <a:lnTo>
                    <a:pt x="317564" y="625792"/>
                  </a:lnTo>
                  <a:lnTo>
                    <a:pt x="315849" y="643318"/>
                  </a:lnTo>
                  <a:lnTo>
                    <a:pt x="326231" y="645795"/>
                  </a:lnTo>
                  <a:lnTo>
                    <a:pt x="360235" y="633603"/>
                  </a:lnTo>
                  <a:lnTo>
                    <a:pt x="355949" y="617029"/>
                  </a:lnTo>
                  <a:lnTo>
                    <a:pt x="360140" y="582359"/>
                  </a:lnTo>
                  <a:lnTo>
                    <a:pt x="356902" y="573119"/>
                  </a:lnTo>
                  <a:lnTo>
                    <a:pt x="371094" y="567214"/>
                  </a:lnTo>
                  <a:lnTo>
                    <a:pt x="366903" y="544259"/>
                  </a:lnTo>
                  <a:lnTo>
                    <a:pt x="371094" y="542353"/>
                  </a:lnTo>
                  <a:lnTo>
                    <a:pt x="366712" y="530161"/>
                  </a:lnTo>
                  <a:lnTo>
                    <a:pt x="368808" y="529876"/>
                  </a:lnTo>
                  <a:lnTo>
                    <a:pt x="368427" y="522827"/>
                  </a:lnTo>
                  <a:lnTo>
                    <a:pt x="361760" y="521017"/>
                  </a:lnTo>
                  <a:lnTo>
                    <a:pt x="362236" y="516731"/>
                  </a:lnTo>
                  <a:lnTo>
                    <a:pt x="367665" y="513969"/>
                  </a:lnTo>
                  <a:lnTo>
                    <a:pt x="366236" y="506349"/>
                  </a:lnTo>
                  <a:lnTo>
                    <a:pt x="397288" y="484060"/>
                  </a:lnTo>
                  <a:lnTo>
                    <a:pt x="396621" y="479488"/>
                  </a:lnTo>
                  <a:lnTo>
                    <a:pt x="410623" y="474440"/>
                  </a:lnTo>
                  <a:lnTo>
                    <a:pt x="410242" y="465487"/>
                  </a:lnTo>
                  <a:lnTo>
                    <a:pt x="423958" y="454342"/>
                  </a:lnTo>
                  <a:lnTo>
                    <a:pt x="440246" y="435864"/>
                  </a:lnTo>
                  <a:lnTo>
                    <a:pt x="464344" y="421672"/>
                  </a:lnTo>
                  <a:lnTo>
                    <a:pt x="490347" y="413004"/>
                  </a:lnTo>
                  <a:lnTo>
                    <a:pt x="492824" y="426815"/>
                  </a:lnTo>
                  <a:lnTo>
                    <a:pt x="521208" y="429196"/>
                  </a:lnTo>
                  <a:lnTo>
                    <a:pt x="517684" y="409003"/>
                  </a:lnTo>
                  <a:lnTo>
                    <a:pt x="512064" y="409861"/>
                  </a:lnTo>
                  <a:lnTo>
                    <a:pt x="510730" y="402526"/>
                  </a:lnTo>
                  <a:lnTo>
                    <a:pt x="518160" y="402050"/>
                  </a:lnTo>
                  <a:lnTo>
                    <a:pt x="514445" y="377190"/>
                  </a:lnTo>
                  <a:lnTo>
                    <a:pt x="515779" y="365379"/>
                  </a:lnTo>
                  <a:lnTo>
                    <a:pt x="496633" y="347472"/>
                  </a:lnTo>
                  <a:lnTo>
                    <a:pt x="492728" y="346234"/>
                  </a:lnTo>
                  <a:lnTo>
                    <a:pt x="490728" y="354616"/>
                  </a:lnTo>
                  <a:lnTo>
                    <a:pt x="466249" y="338899"/>
                  </a:lnTo>
                  <a:lnTo>
                    <a:pt x="469678" y="309943"/>
                  </a:lnTo>
                  <a:lnTo>
                    <a:pt x="483108" y="286893"/>
                  </a:lnTo>
                  <a:lnTo>
                    <a:pt x="514826" y="292132"/>
                  </a:lnTo>
                  <a:lnTo>
                    <a:pt x="517684" y="283369"/>
                  </a:lnTo>
                  <a:lnTo>
                    <a:pt x="529400" y="266033"/>
                  </a:lnTo>
                  <a:lnTo>
                    <a:pt x="551688" y="257746"/>
                  </a:lnTo>
                  <a:lnTo>
                    <a:pt x="566357" y="261366"/>
                  </a:lnTo>
                  <a:lnTo>
                    <a:pt x="579311" y="260318"/>
                  </a:lnTo>
                  <a:lnTo>
                    <a:pt x="573596" y="246126"/>
                  </a:lnTo>
                  <a:lnTo>
                    <a:pt x="585978" y="222885"/>
                  </a:lnTo>
                  <a:lnTo>
                    <a:pt x="677704" y="163163"/>
                  </a:lnTo>
                  <a:lnTo>
                    <a:pt x="696278" y="146018"/>
                  </a:lnTo>
                  <a:lnTo>
                    <a:pt x="742855" y="142970"/>
                  </a:lnTo>
                  <a:lnTo>
                    <a:pt x="774954" y="133826"/>
                  </a:lnTo>
                  <a:lnTo>
                    <a:pt x="786860" y="134493"/>
                  </a:lnTo>
                  <a:lnTo>
                    <a:pt x="796862" y="122491"/>
                  </a:lnTo>
                  <a:lnTo>
                    <a:pt x="801815" y="120967"/>
                  </a:lnTo>
                  <a:lnTo>
                    <a:pt x="805625" y="92107"/>
                  </a:lnTo>
                  <a:lnTo>
                    <a:pt x="789146" y="96393"/>
                  </a:lnTo>
                  <a:lnTo>
                    <a:pt x="788289" y="93916"/>
                  </a:lnTo>
                  <a:lnTo>
                    <a:pt x="792766" y="90583"/>
                  </a:lnTo>
                  <a:lnTo>
                    <a:pt x="784098" y="87439"/>
                  </a:lnTo>
                  <a:lnTo>
                    <a:pt x="777050" y="76581"/>
                  </a:lnTo>
                  <a:lnTo>
                    <a:pt x="779717" y="65722"/>
                  </a:lnTo>
                  <a:lnTo>
                    <a:pt x="762953" y="76962"/>
                  </a:lnTo>
                  <a:lnTo>
                    <a:pt x="762857" y="70390"/>
                  </a:lnTo>
                  <a:lnTo>
                    <a:pt x="759904" y="65722"/>
                  </a:lnTo>
                  <a:lnTo>
                    <a:pt x="756666" y="67056"/>
                  </a:lnTo>
                  <a:lnTo>
                    <a:pt x="754761" y="65151"/>
                  </a:lnTo>
                  <a:lnTo>
                    <a:pt x="753999" y="50768"/>
                  </a:lnTo>
                  <a:lnTo>
                    <a:pt x="747141" y="49816"/>
                  </a:lnTo>
                  <a:lnTo>
                    <a:pt x="747998" y="40100"/>
                  </a:lnTo>
                  <a:lnTo>
                    <a:pt x="745808" y="36290"/>
                  </a:lnTo>
                  <a:lnTo>
                    <a:pt x="748189" y="23241"/>
                  </a:lnTo>
                  <a:lnTo>
                    <a:pt x="752856" y="20479"/>
                  </a:lnTo>
                  <a:lnTo>
                    <a:pt x="779431" y="22765"/>
                  </a:lnTo>
                  <a:lnTo>
                    <a:pt x="812006" y="20193"/>
                  </a:lnTo>
                  <a:lnTo>
                    <a:pt x="810863" y="9525"/>
                  </a:lnTo>
                  <a:lnTo>
                    <a:pt x="821912" y="15049"/>
                  </a:lnTo>
                  <a:lnTo>
                    <a:pt x="825437" y="23908"/>
                  </a:lnTo>
                  <a:lnTo>
                    <a:pt x="835819" y="27337"/>
                  </a:lnTo>
                  <a:lnTo>
                    <a:pt x="836676" y="30766"/>
                  </a:lnTo>
                  <a:lnTo>
                    <a:pt x="846392" y="35052"/>
                  </a:lnTo>
                  <a:lnTo>
                    <a:pt x="851725" y="31623"/>
                  </a:lnTo>
                  <a:lnTo>
                    <a:pt x="857250" y="33337"/>
                  </a:lnTo>
                  <a:lnTo>
                    <a:pt x="856012" y="37243"/>
                  </a:lnTo>
                  <a:lnTo>
                    <a:pt x="852297" y="37624"/>
                  </a:lnTo>
                  <a:lnTo>
                    <a:pt x="851154" y="62008"/>
                  </a:lnTo>
                  <a:lnTo>
                    <a:pt x="853535" y="63055"/>
                  </a:lnTo>
                  <a:lnTo>
                    <a:pt x="850868" y="64198"/>
                  </a:lnTo>
                  <a:lnTo>
                    <a:pt x="851630" y="75247"/>
                  </a:lnTo>
                  <a:lnTo>
                    <a:pt x="859536" y="74962"/>
                  </a:lnTo>
                  <a:lnTo>
                    <a:pt x="860584" y="78867"/>
                  </a:lnTo>
                  <a:lnTo>
                    <a:pt x="876967" y="74866"/>
                  </a:lnTo>
                  <a:lnTo>
                    <a:pt x="876491" y="88297"/>
                  </a:lnTo>
                  <a:lnTo>
                    <a:pt x="873157" y="95536"/>
                  </a:lnTo>
                  <a:lnTo>
                    <a:pt x="863251" y="109061"/>
                  </a:lnTo>
                  <a:lnTo>
                    <a:pt x="853916" y="109537"/>
                  </a:lnTo>
                  <a:lnTo>
                    <a:pt x="853440" y="127921"/>
                  </a:lnTo>
                  <a:lnTo>
                    <a:pt x="846201" y="148304"/>
                  </a:lnTo>
                  <a:lnTo>
                    <a:pt x="862679" y="157162"/>
                  </a:lnTo>
                  <a:lnTo>
                    <a:pt x="868490" y="156210"/>
                  </a:lnTo>
                  <a:lnTo>
                    <a:pt x="922782" y="173926"/>
                  </a:lnTo>
                  <a:lnTo>
                    <a:pt x="934498" y="173164"/>
                  </a:lnTo>
                  <a:lnTo>
                    <a:pt x="937641" y="166116"/>
                  </a:lnTo>
                  <a:lnTo>
                    <a:pt x="943261" y="164020"/>
                  </a:lnTo>
                  <a:lnTo>
                    <a:pt x="947071" y="154210"/>
                  </a:lnTo>
                  <a:lnTo>
                    <a:pt x="949833" y="154876"/>
                  </a:lnTo>
                  <a:lnTo>
                    <a:pt x="952214" y="148685"/>
                  </a:lnTo>
                  <a:lnTo>
                    <a:pt x="953929" y="149161"/>
                  </a:lnTo>
                  <a:lnTo>
                    <a:pt x="954976" y="144494"/>
                  </a:lnTo>
                  <a:lnTo>
                    <a:pt x="976789" y="139160"/>
                  </a:lnTo>
                  <a:lnTo>
                    <a:pt x="975836" y="129445"/>
                  </a:lnTo>
                  <a:lnTo>
                    <a:pt x="982980" y="129826"/>
                  </a:lnTo>
                  <a:lnTo>
                    <a:pt x="983837" y="137255"/>
                  </a:lnTo>
                  <a:lnTo>
                    <a:pt x="987933" y="136398"/>
                  </a:lnTo>
                  <a:lnTo>
                    <a:pt x="987838" y="134302"/>
                  </a:lnTo>
                  <a:lnTo>
                    <a:pt x="1001649" y="132493"/>
                  </a:lnTo>
                  <a:lnTo>
                    <a:pt x="1005650" y="114871"/>
                  </a:lnTo>
                  <a:lnTo>
                    <a:pt x="1015651" y="115729"/>
                  </a:lnTo>
                  <a:lnTo>
                    <a:pt x="1016317" y="108680"/>
                  </a:lnTo>
                  <a:lnTo>
                    <a:pt x="1019842" y="109633"/>
                  </a:lnTo>
                  <a:lnTo>
                    <a:pt x="1024604" y="79343"/>
                  </a:lnTo>
                  <a:lnTo>
                    <a:pt x="1043845" y="77629"/>
                  </a:lnTo>
                  <a:lnTo>
                    <a:pt x="1047464" y="88487"/>
                  </a:lnTo>
                  <a:lnTo>
                    <a:pt x="1056132" y="88106"/>
                  </a:lnTo>
                  <a:lnTo>
                    <a:pt x="1072229" y="96012"/>
                  </a:lnTo>
                  <a:lnTo>
                    <a:pt x="1084517" y="97250"/>
                  </a:lnTo>
                  <a:lnTo>
                    <a:pt x="1115473" y="110776"/>
                  </a:lnTo>
                  <a:lnTo>
                    <a:pt x="1140238" y="105061"/>
                  </a:lnTo>
                  <a:lnTo>
                    <a:pt x="1141095" y="109918"/>
                  </a:lnTo>
                  <a:lnTo>
                    <a:pt x="1158050" y="111919"/>
                  </a:lnTo>
                  <a:lnTo>
                    <a:pt x="1166527" y="120967"/>
                  </a:lnTo>
                  <a:lnTo>
                    <a:pt x="1166527" y="133636"/>
                  </a:lnTo>
                  <a:lnTo>
                    <a:pt x="1195769" y="160496"/>
                  </a:lnTo>
                  <a:lnTo>
                    <a:pt x="1191673" y="176022"/>
                  </a:lnTo>
                  <a:lnTo>
                    <a:pt x="1200150" y="179546"/>
                  </a:lnTo>
                  <a:lnTo>
                    <a:pt x="1198626" y="184023"/>
                  </a:lnTo>
                  <a:lnTo>
                    <a:pt x="1210342" y="185547"/>
                  </a:lnTo>
                  <a:lnTo>
                    <a:pt x="1209866" y="190119"/>
                  </a:lnTo>
                  <a:lnTo>
                    <a:pt x="1214914" y="190881"/>
                  </a:lnTo>
                  <a:lnTo>
                    <a:pt x="1225105" y="238982"/>
                  </a:lnTo>
                  <a:lnTo>
                    <a:pt x="1232249" y="238125"/>
                  </a:lnTo>
                  <a:lnTo>
                    <a:pt x="1241203" y="233077"/>
                  </a:lnTo>
                  <a:lnTo>
                    <a:pt x="1247584" y="236601"/>
                  </a:lnTo>
                  <a:lnTo>
                    <a:pt x="1252252" y="247840"/>
                  </a:lnTo>
                  <a:lnTo>
                    <a:pt x="1275207" y="253270"/>
                  </a:lnTo>
                  <a:lnTo>
                    <a:pt x="1279779" y="253079"/>
                  </a:lnTo>
                  <a:lnTo>
                    <a:pt x="1281494" y="247459"/>
                  </a:lnTo>
                  <a:lnTo>
                    <a:pt x="1284351" y="246126"/>
                  </a:lnTo>
                  <a:lnTo>
                    <a:pt x="1289304" y="248698"/>
                  </a:lnTo>
                  <a:lnTo>
                    <a:pt x="1289685" y="257461"/>
                  </a:lnTo>
                  <a:lnTo>
                    <a:pt x="1304544" y="263271"/>
                  </a:lnTo>
                  <a:lnTo>
                    <a:pt x="1319689" y="262985"/>
                  </a:lnTo>
                  <a:lnTo>
                    <a:pt x="1319213" y="266986"/>
                  </a:lnTo>
                  <a:lnTo>
                    <a:pt x="1324547" y="269272"/>
                  </a:lnTo>
                  <a:lnTo>
                    <a:pt x="1324642" y="272034"/>
                  </a:lnTo>
                  <a:lnTo>
                    <a:pt x="1342168" y="275653"/>
                  </a:lnTo>
                  <a:lnTo>
                    <a:pt x="1343978" y="291560"/>
                  </a:lnTo>
                  <a:lnTo>
                    <a:pt x="1350740" y="295275"/>
                  </a:lnTo>
                  <a:lnTo>
                    <a:pt x="1359218" y="321183"/>
                  </a:lnTo>
                  <a:lnTo>
                    <a:pt x="1360456" y="327755"/>
                  </a:lnTo>
                  <a:lnTo>
                    <a:pt x="1357313" y="326326"/>
                  </a:lnTo>
                  <a:lnTo>
                    <a:pt x="1358360" y="336804"/>
                  </a:lnTo>
                  <a:lnTo>
                    <a:pt x="1367790" y="375285"/>
                  </a:lnTo>
                  <a:lnTo>
                    <a:pt x="1375505" y="374523"/>
                  </a:lnTo>
                  <a:lnTo>
                    <a:pt x="1377505" y="380143"/>
                  </a:lnTo>
                  <a:lnTo>
                    <a:pt x="1380839" y="379381"/>
                  </a:lnTo>
                  <a:lnTo>
                    <a:pt x="1382268" y="389001"/>
                  </a:lnTo>
                  <a:lnTo>
                    <a:pt x="1387983" y="388715"/>
                  </a:lnTo>
                  <a:lnTo>
                    <a:pt x="1390936" y="409480"/>
                  </a:lnTo>
                  <a:lnTo>
                    <a:pt x="1389126" y="409003"/>
                  </a:lnTo>
                  <a:lnTo>
                    <a:pt x="1388650" y="413861"/>
                  </a:lnTo>
                  <a:lnTo>
                    <a:pt x="1393889" y="415957"/>
                  </a:lnTo>
                  <a:lnTo>
                    <a:pt x="1394555" y="427863"/>
                  </a:lnTo>
                  <a:lnTo>
                    <a:pt x="1397222" y="428339"/>
                  </a:lnTo>
                  <a:lnTo>
                    <a:pt x="1395222" y="439864"/>
                  </a:lnTo>
                  <a:lnTo>
                    <a:pt x="1415605" y="476821"/>
                  </a:lnTo>
                  <a:lnTo>
                    <a:pt x="1417796" y="476155"/>
                  </a:lnTo>
                  <a:lnTo>
                    <a:pt x="1418177" y="491490"/>
                  </a:lnTo>
                  <a:lnTo>
                    <a:pt x="1413796" y="507206"/>
                  </a:lnTo>
                  <a:lnTo>
                    <a:pt x="1417796" y="509016"/>
                  </a:lnTo>
                  <a:lnTo>
                    <a:pt x="1417892" y="516160"/>
                  </a:lnTo>
                  <a:lnTo>
                    <a:pt x="1428179" y="520351"/>
                  </a:lnTo>
                  <a:lnTo>
                    <a:pt x="1426559" y="527494"/>
                  </a:lnTo>
                  <a:lnTo>
                    <a:pt x="1442752" y="533019"/>
                  </a:lnTo>
                  <a:lnTo>
                    <a:pt x="1433989" y="546354"/>
                  </a:lnTo>
                  <a:lnTo>
                    <a:pt x="1456563" y="552069"/>
                  </a:lnTo>
                  <a:lnTo>
                    <a:pt x="1469326" y="559117"/>
                  </a:lnTo>
                  <a:lnTo>
                    <a:pt x="1480090" y="554164"/>
                  </a:lnTo>
                  <a:lnTo>
                    <a:pt x="1502188" y="564451"/>
                  </a:lnTo>
                  <a:lnTo>
                    <a:pt x="1503807" y="544544"/>
                  </a:lnTo>
                  <a:lnTo>
                    <a:pt x="1507046" y="545782"/>
                  </a:lnTo>
                  <a:lnTo>
                    <a:pt x="1509617" y="542544"/>
                  </a:lnTo>
                  <a:lnTo>
                    <a:pt x="1524953" y="547402"/>
                  </a:lnTo>
                  <a:lnTo>
                    <a:pt x="1536383" y="538639"/>
                  </a:lnTo>
                  <a:lnTo>
                    <a:pt x="1536383" y="523208"/>
                  </a:lnTo>
                  <a:lnTo>
                    <a:pt x="1544479" y="521303"/>
                  </a:lnTo>
                  <a:lnTo>
                    <a:pt x="1544669" y="523494"/>
                  </a:lnTo>
                  <a:lnTo>
                    <a:pt x="1554671" y="522922"/>
                  </a:lnTo>
                  <a:lnTo>
                    <a:pt x="1555242" y="525209"/>
                  </a:lnTo>
                  <a:lnTo>
                    <a:pt x="1570768" y="520541"/>
                  </a:lnTo>
                  <a:lnTo>
                    <a:pt x="1572387" y="527685"/>
                  </a:lnTo>
                  <a:lnTo>
                    <a:pt x="1580102" y="528638"/>
                  </a:lnTo>
                  <a:lnTo>
                    <a:pt x="1583436" y="548545"/>
                  </a:lnTo>
                  <a:lnTo>
                    <a:pt x="1573816" y="553593"/>
                  </a:lnTo>
                  <a:lnTo>
                    <a:pt x="1572578" y="556546"/>
                  </a:lnTo>
                  <a:lnTo>
                    <a:pt x="1571054" y="566738"/>
                  </a:lnTo>
                  <a:lnTo>
                    <a:pt x="1576769" y="568166"/>
                  </a:lnTo>
                  <a:lnTo>
                    <a:pt x="1574673" y="584930"/>
                  </a:lnTo>
                  <a:lnTo>
                    <a:pt x="1576007" y="595789"/>
                  </a:lnTo>
                  <a:lnTo>
                    <a:pt x="1601724" y="583311"/>
                  </a:lnTo>
                  <a:lnTo>
                    <a:pt x="1601343" y="568928"/>
                  </a:lnTo>
                  <a:lnTo>
                    <a:pt x="1609534" y="569119"/>
                  </a:lnTo>
                  <a:lnTo>
                    <a:pt x="1609154" y="564070"/>
                  </a:lnTo>
                  <a:lnTo>
                    <a:pt x="1611916" y="563689"/>
                  </a:lnTo>
                  <a:lnTo>
                    <a:pt x="1611249" y="556260"/>
                  </a:lnTo>
                  <a:lnTo>
                    <a:pt x="1623155" y="556736"/>
                  </a:lnTo>
                  <a:lnTo>
                    <a:pt x="1621822" y="547306"/>
                  </a:lnTo>
                  <a:lnTo>
                    <a:pt x="1626489" y="546830"/>
                  </a:lnTo>
                  <a:lnTo>
                    <a:pt x="1630775" y="561022"/>
                  </a:lnTo>
                  <a:lnTo>
                    <a:pt x="1636014" y="559689"/>
                  </a:lnTo>
                  <a:lnTo>
                    <a:pt x="1636109" y="553784"/>
                  </a:lnTo>
                  <a:lnTo>
                    <a:pt x="1645444" y="553307"/>
                  </a:lnTo>
                  <a:lnTo>
                    <a:pt x="1642682" y="536257"/>
                  </a:lnTo>
                  <a:lnTo>
                    <a:pt x="1662017" y="527399"/>
                  </a:lnTo>
                  <a:lnTo>
                    <a:pt x="1677543" y="522922"/>
                  </a:lnTo>
                  <a:lnTo>
                    <a:pt x="1696117" y="523208"/>
                  </a:lnTo>
                  <a:lnTo>
                    <a:pt x="1705070" y="518446"/>
                  </a:lnTo>
                  <a:lnTo>
                    <a:pt x="1720501" y="516826"/>
                  </a:lnTo>
                  <a:lnTo>
                    <a:pt x="1720501" y="514445"/>
                  </a:lnTo>
                  <a:lnTo>
                    <a:pt x="1775365" y="512635"/>
                  </a:lnTo>
                  <a:lnTo>
                    <a:pt x="1771841" y="518160"/>
                  </a:lnTo>
                  <a:lnTo>
                    <a:pt x="1802511" y="518255"/>
                  </a:lnTo>
                  <a:lnTo>
                    <a:pt x="1802701" y="523875"/>
                  </a:lnTo>
                  <a:lnTo>
                    <a:pt x="1820227" y="523684"/>
                  </a:lnTo>
                  <a:lnTo>
                    <a:pt x="1820418" y="527494"/>
                  </a:lnTo>
                  <a:lnTo>
                    <a:pt x="1830610" y="520732"/>
                  </a:lnTo>
                  <a:lnTo>
                    <a:pt x="1831467" y="540925"/>
                  </a:lnTo>
                  <a:lnTo>
                    <a:pt x="1840230" y="533209"/>
                  </a:lnTo>
                  <a:lnTo>
                    <a:pt x="1852232" y="529495"/>
                  </a:lnTo>
                  <a:lnTo>
                    <a:pt x="1852327" y="526256"/>
                  </a:lnTo>
                  <a:lnTo>
                    <a:pt x="1867852" y="519303"/>
                  </a:lnTo>
                  <a:lnTo>
                    <a:pt x="1870901" y="519112"/>
                  </a:lnTo>
                  <a:lnTo>
                    <a:pt x="1871567" y="524542"/>
                  </a:lnTo>
                  <a:lnTo>
                    <a:pt x="1889569" y="521779"/>
                  </a:lnTo>
                  <a:lnTo>
                    <a:pt x="1892332" y="532447"/>
                  </a:lnTo>
                  <a:lnTo>
                    <a:pt x="1896713" y="534067"/>
                  </a:lnTo>
                  <a:lnTo>
                    <a:pt x="1906143" y="533114"/>
                  </a:lnTo>
                  <a:lnTo>
                    <a:pt x="1906048" y="530828"/>
                  </a:lnTo>
                  <a:lnTo>
                    <a:pt x="1909667" y="530257"/>
                  </a:lnTo>
                  <a:lnTo>
                    <a:pt x="1943005" y="529304"/>
                  </a:lnTo>
                  <a:lnTo>
                    <a:pt x="1944719" y="580358"/>
                  </a:lnTo>
                  <a:lnTo>
                    <a:pt x="2019776" y="580739"/>
                  </a:lnTo>
                  <a:lnTo>
                    <a:pt x="2017776" y="618268"/>
                  </a:lnTo>
                  <a:lnTo>
                    <a:pt x="2005584" y="616744"/>
                  </a:lnTo>
                  <a:lnTo>
                    <a:pt x="2006441" y="633889"/>
                  </a:lnTo>
                  <a:lnTo>
                    <a:pt x="2001393" y="666274"/>
                  </a:lnTo>
                  <a:lnTo>
                    <a:pt x="2013966" y="671036"/>
                  </a:lnTo>
                  <a:lnTo>
                    <a:pt x="2015585" y="680847"/>
                  </a:lnTo>
                  <a:lnTo>
                    <a:pt x="1993106" y="690848"/>
                  </a:lnTo>
                  <a:lnTo>
                    <a:pt x="1975104" y="694087"/>
                  </a:lnTo>
                  <a:lnTo>
                    <a:pt x="1980819" y="693992"/>
                  </a:lnTo>
                  <a:lnTo>
                    <a:pt x="1975294" y="694849"/>
                  </a:lnTo>
                  <a:lnTo>
                    <a:pt x="1974342" y="697325"/>
                  </a:lnTo>
                  <a:lnTo>
                    <a:pt x="1976723" y="712660"/>
                  </a:lnTo>
                  <a:lnTo>
                    <a:pt x="1989677" y="751808"/>
                  </a:lnTo>
                  <a:lnTo>
                    <a:pt x="1987296" y="755523"/>
                  </a:lnTo>
                  <a:lnTo>
                    <a:pt x="1989677" y="764667"/>
                  </a:lnTo>
                  <a:lnTo>
                    <a:pt x="1986534" y="765429"/>
                  </a:lnTo>
                  <a:lnTo>
                    <a:pt x="1985391" y="815054"/>
                  </a:lnTo>
                  <a:lnTo>
                    <a:pt x="2005393" y="818007"/>
                  </a:lnTo>
                  <a:lnTo>
                    <a:pt x="2006156" y="829056"/>
                  </a:lnTo>
                  <a:lnTo>
                    <a:pt x="2015871" y="829246"/>
                  </a:lnTo>
                  <a:lnTo>
                    <a:pt x="2015204" y="836676"/>
                  </a:lnTo>
                  <a:lnTo>
                    <a:pt x="2012347" y="843915"/>
                  </a:lnTo>
                  <a:lnTo>
                    <a:pt x="2003012" y="843058"/>
                  </a:lnTo>
                  <a:lnTo>
                    <a:pt x="2004060" y="856297"/>
                  </a:lnTo>
                  <a:lnTo>
                    <a:pt x="1984153" y="853440"/>
                  </a:lnTo>
                  <a:lnTo>
                    <a:pt x="1984058" y="861917"/>
                  </a:lnTo>
                  <a:lnTo>
                    <a:pt x="1995868" y="892016"/>
                  </a:lnTo>
                  <a:lnTo>
                    <a:pt x="1980533" y="895159"/>
                  </a:lnTo>
                  <a:lnTo>
                    <a:pt x="1965579" y="889254"/>
                  </a:lnTo>
                  <a:lnTo>
                    <a:pt x="1966055" y="901827"/>
                  </a:lnTo>
                  <a:lnTo>
                    <a:pt x="1941005" y="916876"/>
                  </a:lnTo>
                  <a:lnTo>
                    <a:pt x="1944148" y="922972"/>
                  </a:lnTo>
                  <a:lnTo>
                    <a:pt x="1947767" y="921353"/>
                  </a:lnTo>
                  <a:lnTo>
                    <a:pt x="1945862" y="923925"/>
                  </a:lnTo>
                  <a:lnTo>
                    <a:pt x="1934813" y="925735"/>
                  </a:lnTo>
                  <a:lnTo>
                    <a:pt x="1927669" y="917162"/>
                  </a:lnTo>
                  <a:lnTo>
                    <a:pt x="1903762" y="927449"/>
                  </a:lnTo>
                  <a:lnTo>
                    <a:pt x="1912239" y="953548"/>
                  </a:lnTo>
                  <a:lnTo>
                    <a:pt x="1907667" y="955167"/>
                  </a:lnTo>
                  <a:lnTo>
                    <a:pt x="1926622" y="1039082"/>
                  </a:lnTo>
                  <a:lnTo>
                    <a:pt x="1923098" y="1046417"/>
                  </a:lnTo>
                  <a:lnTo>
                    <a:pt x="1915382" y="1047655"/>
                  </a:lnTo>
                  <a:lnTo>
                    <a:pt x="1884807" y="1054894"/>
                  </a:lnTo>
                  <a:lnTo>
                    <a:pt x="1860328" y="1056322"/>
                  </a:lnTo>
                  <a:lnTo>
                    <a:pt x="1800892" y="1067467"/>
                  </a:lnTo>
                  <a:lnTo>
                    <a:pt x="1724597" y="1054322"/>
                  </a:lnTo>
                  <a:lnTo>
                    <a:pt x="1672781" y="1064133"/>
                  </a:lnTo>
                  <a:lnTo>
                    <a:pt x="1651349" y="1072229"/>
                  </a:lnTo>
                  <a:lnTo>
                    <a:pt x="1631728" y="1073753"/>
                  </a:lnTo>
                  <a:lnTo>
                    <a:pt x="1617536" y="1078611"/>
                  </a:lnTo>
                  <a:lnTo>
                    <a:pt x="1608677" y="1043749"/>
                  </a:lnTo>
                  <a:lnTo>
                    <a:pt x="1605534" y="1045559"/>
                  </a:lnTo>
                  <a:lnTo>
                    <a:pt x="1596771" y="1025080"/>
                  </a:lnTo>
                  <a:lnTo>
                    <a:pt x="1585151" y="1026985"/>
                  </a:lnTo>
                  <a:lnTo>
                    <a:pt x="1576007" y="1024318"/>
                  </a:lnTo>
                  <a:lnTo>
                    <a:pt x="1578864" y="1017842"/>
                  </a:lnTo>
                  <a:lnTo>
                    <a:pt x="1569053" y="1009174"/>
                  </a:lnTo>
                  <a:lnTo>
                    <a:pt x="1545050" y="1000030"/>
                  </a:lnTo>
                  <a:lnTo>
                    <a:pt x="1527239" y="1001459"/>
                  </a:lnTo>
                  <a:lnTo>
                    <a:pt x="1512189" y="999077"/>
                  </a:lnTo>
                  <a:lnTo>
                    <a:pt x="1504093" y="1003744"/>
                  </a:lnTo>
                  <a:lnTo>
                    <a:pt x="1489329" y="1021937"/>
                  </a:lnTo>
                  <a:lnTo>
                    <a:pt x="1481519" y="1023842"/>
                  </a:lnTo>
                  <a:lnTo>
                    <a:pt x="1468184" y="1033748"/>
                  </a:lnTo>
                  <a:lnTo>
                    <a:pt x="1450658" y="1037653"/>
                  </a:lnTo>
                  <a:lnTo>
                    <a:pt x="1441323" y="1044607"/>
                  </a:lnTo>
                  <a:lnTo>
                    <a:pt x="1431131" y="1060037"/>
                  </a:lnTo>
                  <a:lnTo>
                    <a:pt x="1441228" y="1059180"/>
                  </a:lnTo>
                  <a:lnTo>
                    <a:pt x="1443323" y="1064705"/>
                  </a:lnTo>
                  <a:lnTo>
                    <a:pt x="1438847" y="1071563"/>
                  </a:lnTo>
                  <a:lnTo>
                    <a:pt x="1432655" y="1073944"/>
                  </a:lnTo>
                  <a:lnTo>
                    <a:pt x="1439228" y="1107853"/>
                  </a:lnTo>
                  <a:lnTo>
                    <a:pt x="1413034" y="1132903"/>
                  </a:lnTo>
                  <a:lnTo>
                    <a:pt x="1413891" y="1138047"/>
                  </a:lnTo>
                  <a:lnTo>
                    <a:pt x="1410748" y="1139380"/>
                  </a:lnTo>
                  <a:lnTo>
                    <a:pt x="1412558" y="1145286"/>
                  </a:lnTo>
                  <a:lnTo>
                    <a:pt x="1418082" y="1141952"/>
                  </a:lnTo>
                  <a:lnTo>
                    <a:pt x="1427798" y="1160526"/>
                  </a:lnTo>
                  <a:lnTo>
                    <a:pt x="1436084" y="1156240"/>
                  </a:lnTo>
                  <a:lnTo>
                    <a:pt x="1442752" y="1165479"/>
                  </a:lnTo>
                  <a:lnTo>
                    <a:pt x="1438466" y="1169099"/>
                  </a:lnTo>
                  <a:lnTo>
                    <a:pt x="1441037" y="1175861"/>
                  </a:lnTo>
                  <a:lnTo>
                    <a:pt x="1432751" y="1182719"/>
                  </a:lnTo>
                  <a:lnTo>
                    <a:pt x="1445609" y="1206151"/>
                  </a:lnTo>
                  <a:lnTo>
                    <a:pt x="1455992" y="1235393"/>
                  </a:lnTo>
                  <a:lnTo>
                    <a:pt x="1453896" y="1236345"/>
                  </a:lnTo>
                  <a:lnTo>
                    <a:pt x="1458754" y="1249870"/>
                  </a:lnTo>
                  <a:lnTo>
                    <a:pt x="1456849" y="1252347"/>
                  </a:lnTo>
                  <a:lnTo>
                    <a:pt x="1460468" y="1255871"/>
                  </a:lnTo>
                  <a:lnTo>
                    <a:pt x="1457420" y="1259395"/>
                  </a:lnTo>
                  <a:lnTo>
                    <a:pt x="1454753" y="1261110"/>
                  </a:lnTo>
                  <a:lnTo>
                    <a:pt x="1453325" y="1257681"/>
                  </a:lnTo>
                  <a:lnTo>
                    <a:pt x="1427226" y="1269968"/>
                  </a:lnTo>
                  <a:lnTo>
                    <a:pt x="1430274" y="1278445"/>
                  </a:lnTo>
                  <a:lnTo>
                    <a:pt x="1419225" y="1282446"/>
                  </a:lnTo>
                  <a:lnTo>
                    <a:pt x="1418273" y="1286542"/>
                  </a:lnTo>
                  <a:lnTo>
                    <a:pt x="1381982" y="1310450"/>
                  </a:lnTo>
                  <a:lnTo>
                    <a:pt x="1375696" y="1318451"/>
                  </a:lnTo>
                  <a:lnTo>
                    <a:pt x="1346073" y="1322451"/>
                  </a:lnTo>
                  <a:lnTo>
                    <a:pt x="1334167" y="1320451"/>
                  </a:lnTo>
                  <a:lnTo>
                    <a:pt x="1324070" y="1304258"/>
                  </a:lnTo>
                  <a:lnTo>
                    <a:pt x="1309497" y="1308830"/>
                  </a:lnTo>
                  <a:lnTo>
                    <a:pt x="1307783" y="1304163"/>
                  </a:lnTo>
                  <a:lnTo>
                    <a:pt x="1298924" y="1308163"/>
                  </a:lnTo>
                  <a:lnTo>
                    <a:pt x="1301972" y="1317593"/>
                  </a:lnTo>
                  <a:lnTo>
                    <a:pt x="1274255" y="1323689"/>
                  </a:lnTo>
                  <a:lnTo>
                    <a:pt x="1270921" y="1328166"/>
                  </a:lnTo>
                  <a:lnTo>
                    <a:pt x="1276826" y="1341882"/>
                  </a:lnTo>
                  <a:lnTo>
                    <a:pt x="1271969" y="1343596"/>
                  </a:lnTo>
                  <a:lnTo>
                    <a:pt x="1272921" y="1346359"/>
                  </a:lnTo>
                  <a:lnTo>
                    <a:pt x="1264253" y="1348740"/>
                  </a:lnTo>
                  <a:lnTo>
                    <a:pt x="1253300" y="1349407"/>
                  </a:lnTo>
                  <a:lnTo>
                    <a:pt x="1250251" y="1342834"/>
                  </a:lnTo>
                  <a:lnTo>
                    <a:pt x="1237774" y="1347597"/>
                  </a:lnTo>
                  <a:lnTo>
                    <a:pt x="1236250" y="1350550"/>
                  </a:lnTo>
                  <a:lnTo>
                    <a:pt x="1222724" y="1350931"/>
                  </a:lnTo>
                  <a:lnTo>
                    <a:pt x="1216533" y="1345883"/>
                  </a:lnTo>
                  <a:lnTo>
                    <a:pt x="1222629" y="1331024"/>
                  </a:lnTo>
                  <a:lnTo>
                    <a:pt x="1219105" y="1332643"/>
                  </a:lnTo>
                  <a:lnTo>
                    <a:pt x="1211771" y="1324927"/>
                  </a:lnTo>
                  <a:lnTo>
                    <a:pt x="1209484" y="1325499"/>
                  </a:lnTo>
                  <a:lnTo>
                    <a:pt x="1206913" y="1317784"/>
                  </a:lnTo>
                  <a:lnTo>
                    <a:pt x="1201293" y="1318736"/>
                  </a:lnTo>
                  <a:lnTo>
                    <a:pt x="1202817" y="1324642"/>
                  </a:lnTo>
                  <a:lnTo>
                    <a:pt x="1195578" y="1321403"/>
                  </a:lnTo>
                  <a:close/>
                  <a:moveTo>
                    <a:pt x="1646873" y="534448"/>
                  </a:moveTo>
                  <a:lnTo>
                    <a:pt x="1649063" y="541401"/>
                  </a:lnTo>
                  <a:lnTo>
                    <a:pt x="1655350" y="541020"/>
                  </a:lnTo>
                  <a:lnTo>
                    <a:pt x="1652683" y="532257"/>
                  </a:lnTo>
                  <a:lnTo>
                    <a:pt x="1646873" y="534448"/>
                  </a:lnTo>
                  <a:close/>
                  <a:moveTo>
                    <a:pt x="1659541" y="528733"/>
                  </a:moveTo>
                  <a:lnTo>
                    <a:pt x="1661541" y="535019"/>
                  </a:lnTo>
                  <a:lnTo>
                    <a:pt x="1668685" y="533114"/>
                  </a:lnTo>
                  <a:lnTo>
                    <a:pt x="1667256" y="526923"/>
                  </a:lnTo>
                  <a:lnTo>
                    <a:pt x="1659541" y="5287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52" name="Freihandform: Form 251">
              <a:extLst>
                <a:ext uri="{FF2B5EF4-FFF2-40B4-BE49-F238E27FC236}">
                  <a16:creationId xmlns:a16="http://schemas.microsoft.com/office/drawing/2014/main" id="{B33F1F87-D077-4493-8AB5-49D9B6C78BE9}"/>
                </a:ext>
              </a:extLst>
            </p:cNvPr>
            <p:cNvSpPr/>
            <p:nvPr/>
          </p:nvSpPr>
          <p:spPr>
            <a:xfrm>
              <a:off x="951910" y="1280582"/>
              <a:ext cx="727650" cy="658350"/>
            </a:xfrm>
            <a:custGeom>
              <a:avLst/>
              <a:gdLst>
                <a:gd name="connsiteX0" fmla="*/ 36004 w 1400175"/>
                <a:gd name="connsiteY0" fmla="*/ 1046131 h 1266825"/>
                <a:gd name="connsiteX1" fmla="*/ 20574 w 1400175"/>
                <a:gd name="connsiteY1" fmla="*/ 1046321 h 1266825"/>
                <a:gd name="connsiteX2" fmla="*/ 17335 w 1400175"/>
                <a:gd name="connsiteY2" fmla="*/ 1043940 h 1266825"/>
                <a:gd name="connsiteX3" fmla="*/ 16764 w 1400175"/>
                <a:gd name="connsiteY3" fmla="*/ 1034129 h 1266825"/>
                <a:gd name="connsiteX4" fmla="*/ 33814 w 1400175"/>
                <a:gd name="connsiteY4" fmla="*/ 1026700 h 1266825"/>
                <a:gd name="connsiteX5" fmla="*/ 36004 w 1400175"/>
                <a:gd name="connsiteY5" fmla="*/ 1046131 h 1266825"/>
                <a:gd name="connsiteX6" fmla="*/ 1118521 w 1400175"/>
                <a:gd name="connsiteY6" fmla="*/ 301752 h 1266825"/>
                <a:gd name="connsiteX7" fmla="*/ 1122140 w 1400175"/>
                <a:gd name="connsiteY7" fmla="*/ 304514 h 1266825"/>
                <a:gd name="connsiteX8" fmla="*/ 1120997 w 1400175"/>
                <a:gd name="connsiteY8" fmla="*/ 307372 h 1266825"/>
                <a:gd name="connsiteX9" fmla="*/ 1117378 w 1400175"/>
                <a:gd name="connsiteY9" fmla="*/ 305657 h 1266825"/>
                <a:gd name="connsiteX10" fmla="*/ 1118521 w 1400175"/>
                <a:gd name="connsiteY10" fmla="*/ 301752 h 1266825"/>
                <a:gd name="connsiteX11" fmla="*/ 1212533 w 1400175"/>
                <a:gd name="connsiteY11" fmla="*/ 145637 h 1266825"/>
                <a:gd name="connsiteX12" fmla="*/ 1215580 w 1400175"/>
                <a:gd name="connsiteY12" fmla="*/ 146685 h 1266825"/>
                <a:gd name="connsiteX13" fmla="*/ 1214342 w 1400175"/>
                <a:gd name="connsiteY13" fmla="*/ 154972 h 1266825"/>
                <a:gd name="connsiteX14" fmla="*/ 1208342 w 1400175"/>
                <a:gd name="connsiteY14" fmla="*/ 152209 h 1266825"/>
                <a:gd name="connsiteX15" fmla="*/ 1208627 w 1400175"/>
                <a:gd name="connsiteY15" fmla="*/ 148209 h 1266825"/>
                <a:gd name="connsiteX16" fmla="*/ 1206341 w 1400175"/>
                <a:gd name="connsiteY16" fmla="*/ 147066 h 1266825"/>
                <a:gd name="connsiteX17" fmla="*/ 1210437 w 1400175"/>
                <a:gd name="connsiteY17" fmla="*/ 144399 h 1266825"/>
                <a:gd name="connsiteX18" fmla="*/ 1212533 w 1400175"/>
                <a:gd name="connsiteY18" fmla="*/ 145637 h 1266825"/>
                <a:gd name="connsiteX19" fmla="*/ 161544 w 1400175"/>
                <a:gd name="connsiteY19" fmla="*/ 1236440 h 1266825"/>
                <a:gd name="connsiteX20" fmla="*/ 160020 w 1400175"/>
                <a:gd name="connsiteY20" fmla="*/ 1230725 h 1266825"/>
                <a:gd name="connsiteX21" fmla="*/ 151733 w 1400175"/>
                <a:gd name="connsiteY21" fmla="*/ 1228249 h 1266825"/>
                <a:gd name="connsiteX22" fmla="*/ 143542 w 1400175"/>
                <a:gd name="connsiteY22" fmla="*/ 1222248 h 1266825"/>
                <a:gd name="connsiteX23" fmla="*/ 120682 w 1400175"/>
                <a:gd name="connsiteY23" fmla="*/ 1196721 h 1266825"/>
                <a:gd name="connsiteX24" fmla="*/ 118777 w 1400175"/>
                <a:gd name="connsiteY24" fmla="*/ 1174909 h 1266825"/>
                <a:gd name="connsiteX25" fmla="*/ 105727 w 1400175"/>
                <a:gd name="connsiteY25" fmla="*/ 1140047 h 1266825"/>
                <a:gd name="connsiteX26" fmla="*/ 100870 w 1400175"/>
                <a:gd name="connsiteY26" fmla="*/ 1136142 h 1266825"/>
                <a:gd name="connsiteX27" fmla="*/ 91440 w 1400175"/>
                <a:gd name="connsiteY27" fmla="*/ 1143191 h 1266825"/>
                <a:gd name="connsiteX28" fmla="*/ 83058 w 1400175"/>
                <a:gd name="connsiteY28" fmla="*/ 1144810 h 1266825"/>
                <a:gd name="connsiteX29" fmla="*/ 79915 w 1400175"/>
                <a:gd name="connsiteY29" fmla="*/ 1141952 h 1266825"/>
                <a:gd name="connsiteX30" fmla="*/ 82391 w 1400175"/>
                <a:gd name="connsiteY30" fmla="*/ 1117092 h 1266825"/>
                <a:gd name="connsiteX31" fmla="*/ 88011 w 1400175"/>
                <a:gd name="connsiteY31" fmla="*/ 1110234 h 1266825"/>
                <a:gd name="connsiteX32" fmla="*/ 90297 w 1400175"/>
                <a:gd name="connsiteY32" fmla="*/ 1097661 h 1266825"/>
                <a:gd name="connsiteX33" fmla="*/ 90011 w 1400175"/>
                <a:gd name="connsiteY33" fmla="*/ 1095280 h 1266825"/>
                <a:gd name="connsiteX34" fmla="*/ 85820 w 1400175"/>
                <a:gd name="connsiteY34" fmla="*/ 1097280 h 1266825"/>
                <a:gd name="connsiteX35" fmla="*/ 80581 w 1400175"/>
                <a:gd name="connsiteY35" fmla="*/ 1082516 h 1266825"/>
                <a:gd name="connsiteX36" fmla="*/ 85820 w 1400175"/>
                <a:gd name="connsiteY36" fmla="*/ 1080897 h 1266825"/>
                <a:gd name="connsiteX37" fmla="*/ 85249 w 1400175"/>
                <a:gd name="connsiteY37" fmla="*/ 1078325 h 1266825"/>
                <a:gd name="connsiteX38" fmla="*/ 81153 w 1400175"/>
                <a:gd name="connsiteY38" fmla="*/ 1078611 h 1266825"/>
                <a:gd name="connsiteX39" fmla="*/ 79915 w 1400175"/>
                <a:gd name="connsiteY39" fmla="*/ 1070896 h 1266825"/>
                <a:gd name="connsiteX40" fmla="*/ 84868 w 1400175"/>
                <a:gd name="connsiteY40" fmla="*/ 1066800 h 1266825"/>
                <a:gd name="connsiteX41" fmla="*/ 83629 w 1400175"/>
                <a:gd name="connsiteY41" fmla="*/ 1057847 h 1266825"/>
                <a:gd name="connsiteX42" fmla="*/ 42100 w 1400175"/>
                <a:gd name="connsiteY42" fmla="*/ 1045464 h 1266825"/>
                <a:gd name="connsiteX43" fmla="*/ 42196 w 1400175"/>
                <a:gd name="connsiteY43" fmla="*/ 1035177 h 1266825"/>
                <a:gd name="connsiteX44" fmla="*/ 42386 w 1400175"/>
                <a:gd name="connsiteY44" fmla="*/ 1033463 h 1266825"/>
                <a:gd name="connsiteX45" fmla="*/ 57436 w 1400175"/>
                <a:gd name="connsiteY45" fmla="*/ 1036892 h 1266825"/>
                <a:gd name="connsiteX46" fmla="*/ 57340 w 1400175"/>
                <a:gd name="connsiteY46" fmla="*/ 1027748 h 1266825"/>
                <a:gd name="connsiteX47" fmla="*/ 60293 w 1400175"/>
                <a:gd name="connsiteY47" fmla="*/ 1028414 h 1266825"/>
                <a:gd name="connsiteX48" fmla="*/ 60007 w 1400175"/>
                <a:gd name="connsiteY48" fmla="*/ 1010888 h 1266825"/>
                <a:gd name="connsiteX49" fmla="*/ 69818 w 1400175"/>
                <a:gd name="connsiteY49" fmla="*/ 1017079 h 1266825"/>
                <a:gd name="connsiteX50" fmla="*/ 86201 w 1400175"/>
                <a:gd name="connsiteY50" fmla="*/ 1019746 h 1266825"/>
                <a:gd name="connsiteX51" fmla="*/ 105156 w 1400175"/>
                <a:gd name="connsiteY51" fmla="*/ 1029176 h 1266825"/>
                <a:gd name="connsiteX52" fmla="*/ 93535 w 1400175"/>
                <a:gd name="connsiteY52" fmla="*/ 1018413 h 1266825"/>
                <a:gd name="connsiteX53" fmla="*/ 89821 w 1400175"/>
                <a:gd name="connsiteY53" fmla="*/ 1006888 h 1266825"/>
                <a:gd name="connsiteX54" fmla="*/ 102870 w 1400175"/>
                <a:gd name="connsiteY54" fmla="*/ 1007745 h 1266825"/>
                <a:gd name="connsiteX55" fmla="*/ 101822 w 1400175"/>
                <a:gd name="connsiteY55" fmla="*/ 991934 h 1266825"/>
                <a:gd name="connsiteX56" fmla="*/ 97441 w 1400175"/>
                <a:gd name="connsiteY56" fmla="*/ 991648 h 1266825"/>
                <a:gd name="connsiteX57" fmla="*/ 97345 w 1400175"/>
                <a:gd name="connsiteY57" fmla="*/ 989457 h 1266825"/>
                <a:gd name="connsiteX58" fmla="*/ 82010 w 1400175"/>
                <a:gd name="connsiteY58" fmla="*/ 988981 h 1266825"/>
                <a:gd name="connsiteX59" fmla="*/ 74485 w 1400175"/>
                <a:gd name="connsiteY59" fmla="*/ 991171 h 1266825"/>
                <a:gd name="connsiteX60" fmla="*/ 73057 w 1400175"/>
                <a:gd name="connsiteY60" fmla="*/ 988028 h 1266825"/>
                <a:gd name="connsiteX61" fmla="*/ 63246 w 1400175"/>
                <a:gd name="connsiteY61" fmla="*/ 987076 h 1266825"/>
                <a:gd name="connsiteX62" fmla="*/ 65341 w 1400175"/>
                <a:gd name="connsiteY62" fmla="*/ 978027 h 1266825"/>
                <a:gd name="connsiteX63" fmla="*/ 75914 w 1400175"/>
                <a:gd name="connsiteY63" fmla="*/ 980313 h 1266825"/>
                <a:gd name="connsiteX64" fmla="*/ 81820 w 1400175"/>
                <a:gd name="connsiteY64" fmla="*/ 977075 h 1266825"/>
                <a:gd name="connsiteX65" fmla="*/ 97822 w 1400175"/>
                <a:gd name="connsiteY65" fmla="*/ 975169 h 1266825"/>
                <a:gd name="connsiteX66" fmla="*/ 104870 w 1400175"/>
                <a:gd name="connsiteY66" fmla="*/ 970883 h 1266825"/>
                <a:gd name="connsiteX67" fmla="*/ 114395 w 1400175"/>
                <a:gd name="connsiteY67" fmla="*/ 959263 h 1266825"/>
                <a:gd name="connsiteX68" fmla="*/ 142303 w 1400175"/>
                <a:gd name="connsiteY68" fmla="*/ 952405 h 1266825"/>
                <a:gd name="connsiteX69" fmla="*/ 148209 w 1400175"/>
                <a:gd name="connsiteY69" fmla="*/ 947166 h 1266825"/>
                <a:gd name="connsiteX70" fmla="*/ 147256 w 1400175"/>
                <a:gd name="connsiteY70" fmla="*/ 936212 h 1266825"/>
                <a:gd name="connsiteX71" fmla="*/ 136874 w 1400175"/>
                <a:gd name="connsiteY71" fmla="*/ 925449 h 1266825"/>
                <a:gd name="connsiteX72" fmla="*/ 121634 w 1400175"/>
                <a:gd name="connsiteY72" fmla="*/ 902684 h 1266825"/>
                <a:gd name="connsiteX73" fmla="*/ 124873 w 1400175"/>
                <a:gd name="connsiteY73" fmla="*/ 899350 h 1266825"/>
                <a:gd name="connsiteX74" fmla="*/ 118300 w 1400175"/>
                <a:gd name="connsiteY74" fmla="*/ 890778 h 1266825"/>
                <a:gd name="connsiteX75" fmla="*/ 121634 w 1400175"/>
                <a:gd name="connsiteY75" fmla="*/ 888492 h 1266825"/>
                <a:gd name="connsiteX76" fmla="*/ 116776 w 1400175"/>
                <a:gd name="connsiteY76" fmla="*/ 880396 h 1266825"/>
                <a:gd name="connsiteX77" fmla="*/ 102013 w 1400175"/>
                <a:gd name="connsiteY77" fmla="*/ 872966 h 1266825"/>
                <a:gd name="connsiteX78" fmla="*/ 97250 w 1400175"/>
                <a:gd name="connsiteY78" fmla="*/ 873823 h 1266825"/>
                <a:gd name="connsiteX79" fmla="*/ 92107 w 1400175"/>
                <a:gd name="connsiteY79" fmla="*/ 866775 h 1266825"/>
                <a:gd name="connsiteX80" fmla="*/ 91059 w 1400175"/>
                <a:gd name="connsiteY80" fmla="*/ 857250 h 1266825"/>
                <a:gd name="connsiteX81" fmla="*/ 97155 w 1400175"/>
                <a:gd name="connsiteY81" fmla="*/ 851059 h 1266825"/>
                <a:gd name="connsiteX82" fmla="*/ 116205 w 1400175"/>
                <a:gd name="connsiteY82" fmla="*/ 842772 h 1266825"/>
                <a:gd name="connsiteX83" fmla="*/ 115062 w 1400175"/>
                <a:gd name="connsiteY83" fmla="*/ 837152 h 1266825"/>
                <a:gd name="connsiteX84" fmla="*/ 109252 w 1400175"/>
                <a:gd name="connsiteY84" fmla="*/ 837343 h 1266825"/>
                <a:gd name="connsiteX85" fmla="*/ 107156 w 1400175"/>
                <a:gd name="connsiteY85" fmla="*/ 823627 h 1266825"/>
                <a:gd name="connsiteX86" fmla="*/ 110204 w 1400175"/>
                <a:gd name="connsiteY86" fmla="*/ 822388 h 1266825"/>
                <a:gd name="connsiteX87" fmla="*/ 105061 w 1400175"/>
                <a:gd name="connsiteY87" fmla="*/ 808958 h 1266825"/>
                <a:gd name="connsiteX88" fmla="*/ 111061 w 1400175"/>
                <a:gd name="connsiteY88" fmla="*/ 809244 h 1266825"/>
                <a:gd name="connsiteX89" fmla="*/ 111919 w 1400175"/>
                <a:gd name="connsiteY89" fmla="*/ 805244 h 1266825"/>
                <a:gd name="connsiteX90" fmla="*/ 115062 w 1400175"/>
                <a:gd name="connsiteY90" fmla="*/ 805148 h 1266825"/>
                <a:gd name="connsiteX91" fmla="*/ 111538 w 1400175"/>
                <a:gd name="connsiteY91" fmla="*/ 792004 h 1266825"/>
                <a:gd name="connsiteX92" fmla="*/ 107728 w 1400175"/>
                <a:gd name="connsiteY92" fmla="*/ 792004 h 1266825"/>
                <a:gd name="connsiteX93" fmla="*/ 111347 w 1400175"/>
                <a:gd name="connsiteY93" fmla="*/ 770287 h 1266825"/>
                <a:gd name="connsiteX94" fmla="*/ 113633 w 1400175"/>
                <a:gd name="connsiteY94" fmla="*/ 763143 h 1266825"/>
                <a:gd name="connsiteX95" fmla="*/ 128206 w 1400175"/>
                <a:gd name="connsiteY95" fmla="*/ 763238 h 1266825"/>
                <a:gd name="connsiteX96" fmla="*/ 130302 w 1400175"/>
                <a:gd name="connsiteY96" fmla="*/ 755713 h 1266825"/>
                <a:gd name="connsiteX97" fmla="*/ 138970 w 1400175"/>
                <a:gd name="connsiteY97" fmla="*/ 749427 h 1266825"/>
                <a:gd name="connsiteX98" fmla="*/ 141065 w 1400175"/>
                <a:gd name="connsiteY98" fmla="*/ 740473 h 1266825"/>
                <a:gd name="connsiteX99" fmla="*/ 137255 w 1400175"/>
                <a:gd name="connsiteY99" fmla="*/ 730091 h 1266825"/>
                <a:gd name="connsiteX100" fmla="*/ 151162 w 1400175"/>
                <a:gd name="connsiteY100" fmla="*/ 708088 h 1266825"/>
                <a:gd name="connsiteX101" fmla="*/ 141160 w 1400175"/>
                <a:gd name="connsiteY101" fmla="*/ 699992 h 1266825"/>
                <a:gd name="connsiteX102" fmla="*/ 127921 w 1400175"/>
                <a:gd name="connsiteY102" fmla="*/ 696944 h 1266825"/>
                <a:gd name="connsiteX103" fmla="*/ 123444 w 1400175"/>
                <a:gd name="connsiteY103" fmla="*/ 690277 h 1266825"/>
                <a:gd name="connsiteX104" fmla="*/ 135541 w 1400175"/>
                <a:gd name="connsiteY104" fmla="*/ 690086 h 1266825"/>
                <a:gd name="connsiteX105" fmla="*/ 139255 w 1400175"/>
                <a:gd name="connsiteY105" fmla="*/ 674370 h 1266825"/>
                <a:gd name="connsiteX106" fmla="*/ 138398 w 1400175"/>
                <a:gd name="connsiteY106" fmla="*/ 666369 h 1266825"/>
                <a:gd name="connsiteX107" fmla="*/ 147066 w 1400175"/>
                <a:gd name="connsiteY107" fmla="*/ 662559 h 1266825"/>
                <a:gd name="connsiteX108" fmla="*/ 148685 w 1400175"/>
                <a:gd name="connsiteY108" fmla="*/ 654272 h 1266825"/>
                <a:gd name="connsiteX109" fmla="*/ 160687 w 1400175"/>
                <a:gd name="connsiteY109" fmla="*/ 644366 h 1266825"/>
                <a:gd name="connsiteX110" fmla="*/ 156210 w 1400175"/>
                <a:gd name="connsiteY110" fmla="*/ 626269 h 1266825"/>
                <a:gd name="connsiteX111" fmla="*/ 160496 w 1400175"/>
                <a:gd name="connsiteY111" fmla="*/ 624078 h 1266825"/>
                <a:gd name="connsiteX112" fmla="*/ 159067 w 1400175"/>
                <a:gd name="connsiteY112" fmla="*/ 609124 h 1266825"/>
                <a:gd name="connsiteX113" fmla="*/ 161449 w 1400175"/>
                <a:gd name="connsiteY113" fmla="*/ 608933 h 1266825"/>
                <a:gd name="connsiteX114" fmla="*/ 161830 w 1400175"/>
                <a:gd name="connsiteY114" fmla="*/ 603599 h 1266825"/>
                <a:gd name="connsiteX115" fmla="*/ 163639 w 1400175"/>
                <a:gd name="connsiteY115" fmla="*/ 603599 h 1266825"/>
                <a:gd name="connsiteX116" fmla="*/ 164878 w 1400175"/>
                <a:gd name="connsiteY116" fmla="*/ 589217 h 1266825"/>
                <a:gd name="connsiteX117" fmla="*/ 194119 w 1400175"/>
                <a:gd name="connsiteY117" fmla="*/ 585502 h 1266825"/>
                <a:gd name="connsiteX118" fmla="*/ 194119 w 1400175"/>
                <a:gd name="connsiteY118" fmla="*/ 580168 h 1266825"/>
                <a:gd name="connsiteX119" fmla="*/ 182594 w 1400175"/>
                <a:gd name="connsiteY119" fmla="*/ 569881 h 1266825"/>
                <a:gd name="connsiteX120" fmla="*/ 168021 w 1400175"/>
                <a:gd name="connsiteY120" fmla="*/ 567500 h 1266825"/>
                <a:gd name="connsiteX121" fmla="*/ 141637 w 1400175"/>
                <a:gd name="connsiteY121" fmla="*/ 569786 h 1266825"/>
                <a:gd name="connsiteX122" fmla="*/ 140494 w 1400175"/>
                <a:gd name="connsiteY122" fmla="*/ 566356 h 1266825"/>
                <a:gd name="connsiteX123" fmla="*/ 131350 w 1400175"/>
                <a:gd name="connsiteY123" fmla="*/ 562356 h 1266825"/>
                <a:gd name="connsiteX124" fmla="*/ 119253 w 1400175"/>
                <a:gd name="connsiteY124" fmla="*/ 562547 h 1266825"/>
                <a:gd name="connsiteX125" fmla="*/ 113062 w 1400175"/>
                <a:gd name="connsiteY125" fmla="*/ 546259 h 1266825"/>
                <a:gd name="connsiteX126" fmla="*/ 117919 w 1400175"/>
                <a:gd name="connsiteY126" fmla="*/ 539877 h 1266825"/>
                <a:gd name="connsiteX127" fmla="*/ 114014 w 1400175"/>
                <a:gd name="connsiteY127" fmla="*/ 538448 h 1266825"/>
                <a:gd name="connsiteX128" fmla="*/ 113157 w 1400175"/>
                <a:gd name="connsiteY128" fmla="*/ 534067 h 1266825"/>
                <a:gd name="connsiteX129" fmla="*/ 122587 w 1400175"/>
                <a:gd name="connsiteY129" fmla="*/ 532352 h 1266825"/>
                <a:gd name="connsiteX130" fmla="*/ 122015 w 1400175"/>
                <a:gd name="connsiteY130" fmla="*/ 525685 h 1266825"/>
                <a:gd name="connsiteX131" fmla="*/ 130207 w 1400175"/>
                <a:gd name="connsiteY131" fmla="*/ 520827 h 1266825"/>
                <a:gd name="connsiteX132" fmla="*/ 130588 w 1400175"/>
                <a:gd name="connsiteY132" fmla="*/ 511778 h 1266825"/>
                <a:gd name="connsiteX133" fmla="*/ 124301 w 1400175"/>
                <a:gd name="connsiteY133" fmla="*/ 511683 h 1266825"/>
                <a:gd name="connsiteX134" fmla="*/ 125158 w 1400175"/>
                <a:gd name="connsiteY134" fmla="*/ 502920 h 1266825"/>
                <a:gd name="connsiteX135" fmla="*/ 116491 w 1400175"/>
                <a:gd name="connsiteY135" fmla="*/ 504825 h 1266825"/>
                <a:gd name="connsiteX136" fmla="*/ 106680 w 1400175"/>
                <a:gd name="connsiteY136" fmla="*/ 511302 h 1266825"/>
                <a:gd name="connsiteX137" fmla="*/ 110490 w 1400175"/>
                <a:gd name="connsiteY137" fmla="*/ 495300 h 1266825"/>
                <a:gd name="connsiteX138" fmla="*/ 73723 w 1400175"/>
                <a:gd name="connsiteY138" fmla="*/ 480727 h 1266825"/>
                <a:gd name="connsiteX139" fmla="*/ 61722 w 1400175"/>
                <a:gd name="connsiteY139" fmla="*/ 480060 h 1266825"/>
                <a:gd name="connsiteX140" fmla="*/ 56483 w 1400175"/>
                <a:gd name="connsiteY140" fmla="*/ 476631 h 1266825"/>
                <a:gd name="connsiteX141" fmla="*/ 43434 w 1400175"/>
                <a:gd name="connsiteY141" fmla="*/ 476822 h 1266825"/>
                <a:gd name="connsiteX142" fmla="*/ 22669 w 1400175"/>
                <a:gd name="connsiteY142" fmla="*/ 458248 h 1266825"/>
                <a:gd name="connsiteX143" fmla="*/ 9525 w 1400175"/>
                <a:gd name="connsiteY143" fmla="*/ 450342 h 1266825"/>
                <a:gd name="connsiteX144" fmla="*/ 18002 w 1400175"/>
                <a:gd name="connsiteY144" fmla="*/ 444341 h 1266825"/>
                <a:gd name="connsiteX145" fmla="*/ 26384 w 1400175"/>
                <a:gd name="connsiteY145" fmla="*/ 445865 h 1266825"/>
                <a:gd name="connsiteX146" fmla="*/ 37052 w 1400175"/>
                <a:gd name="connsiteY146" fmla="*/ 442150 h 1266825"/>
                <a:gd name="connsiteX147" fmla="*/ 37243 w 1400175"/>
                <a:gd name="connsiteY147" fmla="*/ 437198 h 1266825"/>
                <a:gd name="connsiteX148" fmla="*/ 43815 w 1400175"/>
                <a:gd name="connsiteY148" fmla="*/ 429958 h 1266825"/>
                <a:gd name="connsiteX149" fmla="*/ 48387 w 1400175"/>
                <a:gd name="connsiteY149" fmla="*/ 398907 h 1266825"/>
                <a:gd name="connsiteX150" fmla="*/ 58674 w 1400175"/>
                <a:gd name="connsiteY150" fmla="*/ 383000 h 1266825"/>
                <a:gd name="connsiteX151" fmla="*/ 61436 w 1400175"/>
                <a:gd name="connsiteY151" fmla="*/ 371951 h 1266825"/>
                <a:gd name="connsiteX152" fmla="*/ 53816 w 1400175"/>
                <a:gd name="connsiteY152" fmla="*/ 360902 h 1266825"/>
                <a:gd name="connsiteX153" fmla="*/ 47244 w 1400175"/>
                <a:gd name="connsiteY153" fmla="*/ 357569 h 1266825"/>
                <a:gd name="connsiteX154" fmla="*/ 48292 w 1400175"/>
                <a:gd name="connsiteY154" fmla="*/ 347091 h 1266825"/>
                <a:gd name="connsiteX155" fmla="*/ 70009 w 1400175"/>
                <a:gd name="connsiteY155" fmla="*/ 357473 h 1266825"/>
                <a:gd name="connsiteX156" fmla="*/ 85249 w 1400175"/>
                <a:gd name="connsiteY156" fmla="*/ 381762 h 1266825"/>
                <a:gd name="connsiteX157" fmla="*/ 92583 w 1400175"/>
                <a:gd name="connsiteY157" fmla="*/ 402336 h 1266825"/>
                <a:gd name="connsiteX158" fmla="*/ 99822 w 1400175"/>
                <a:gd name="connsiteY158" fmla="*/ 397478 h 1266825"/>
                <a:gd name="connsiteX159" fmla="*/ 103918 w 1400175"/>
                <a:gd name="connsiteY159" fmla="*/ 404717 h 1266825"/>
                <a:gd name="connsiteX160" fmla="*/ 109823 w 1400175"/>
                <a:gd name="connsiteY160" fmla="*/ 427673 h 1266825"/>
                <a:gd name="connsiteX161" fmla="*/ 135255 w 1400175"/>
                <a:gd name="connsiteY161" fmla="*/ 438817 h 1266825"/>
                <a:gd name="connsiteX162" fmla="*/ 144589 w 1400175"/>
                <a:gd name="connsiteY162" fmla="*/ 431578 h 1266825"/>
                <a:gd name="connsiteX163" fmla="*/ 150685 w 1400175"/>
                <a:gd name="connsiteY163" fmla="*/ 431578 h 1266825"/>
                <a:gd name="connsiteX164" fmla="*/ 166116 w 1400175"/>
                <a:gd name="connsiteY164" fmla="*/ 424910 h 1266825"/>
                <a:gd name="connsiteX165" fmla="*/ 174688 w 1400175"/>
                <a:gd name="connsiteY165" fmla="*/ 414337 h 1266825"/>
                <a:gd name="connsiteX166" fmla="*/ 205930 w 1400175"/>
                <a:gd name="connsiteY166" fmla="*/ 429387 h 1266825"/>
                <a:gd name="connsiteX167" fmla="*/ 243268 w 1400175"/>
                <a:gd name="connsiteY167" fmla="*/ 423196 h 1266825"/>
                <a:gd name="connsiteX168" fmla="*/ 260604 w 1400175"/>
                <a:gd name="connsiteY168" fmla="*/ 411194 h 1266825"/>
                <a:gd name="connsiteX169" fmla="*/ 272320 w 1400175"/>
                <a:gd name="connsiteY169" fmla="*/ 394145 h 1266825"/>
                <a:gd name="connsiteX170" fmla="*/ 289750 w 1400175"/>
                <a:gd name="connsiteY170" fmla="*/ 396335 h 1266825"/>
                <a:gd name="connsiteX171" fmla="*/ 291751 w 1400175"/>
                <a:gd name="connsiteY171" fmla="*/ 382524 h 1266825"/>
                <a:gd name="connsiteX172" fmla="*/ 309181 w 1400175"/>
                <a:gd name="connsiteY172" fmla="*/ 381381 h 1266825"/>
                <a:gd name="connsiteX173" fmla="*/ 314420 w 1400175"/>
                <a:gd name="connsiteY173" fmla="*/ 383953 h 1266825"/>
                <a:gd name="connsiteX174" fmla="*/ 314896 w 1400175"/>
                <a:gd name="connsiteY174" fmla="*/ 368617 h 1266825"/>
                <a:gd name="connsiteX175" fmla="*/ 321564 w 1400175"/>
                <a:gd name="connsiteY175" fmla="*/ 368903 h 1266825"/>
                <a:gd name="connsiteX176" fmla="*/ 322231 w 1400175"/>
                <a:gd name="connsiteY176" fmla="*/ 366141 h 1266825"/>
                <a:gd name="connsiteX177" fmla="*/ 326993 w 1400175"/>
                <a:gd name="connsiteY177" fmla="*/ 368808 h 1266825"/>
                <a:gd name="connsiteX178" fmla="*/ 331470 w 1400175"/>
                <a:gd name="connsiteY178" fmla="*/ 354616 h 1266825"/>
                <a:gd name="connsiteX179" fmla="*/ 332137 w 1400175"/>
                <a:gd name="connsiteY179" fmla="*/ 342519 h 1266825"/>
                <a:gd name="connsiteX180" fmla="*/ 341662 w 1400175"/>
                <a:gd name="connsiteY180" fmla="*/ 336995 h 1266825"/>
                <a:gd name="connsiteX181" fmla="*/ 354901 w 1400175"/>
                <a:gd name="connsiteY181" fmla="*/ 322516 h 1266825"/>
                <a:gd name="connsiteX182" fmla="*/ 362617 w 1400175"/>
                <a:gd name="connsiteY182" fmla="*/ 321278 h 1266825"/>
                <a:gd name="connsiteX183" fmla="*/ 384619 w 1400175"/>
                <a:gd name="connsiteY183" fmla="*/ 322516 h 1266825"/>
                <a:gd name="connsiteX184" fmla="*/ 410813 w 1400175"/>
                <a:gd name="connsiteY184" fmla="*/ 336518 h 1266825"/>
                <a:gd name="connsiteX185" fmla="*/ 408908 w 1400175"/>
                <a:gd name="connsiteY185" fmla="*/ 340042 h 1266825"/>
                <a:gd name="connsiteX186" fmla="*/ 421195 w 1400175"/>
                <a:gd name="connsiteY186" fmla="*/ 346329 h 1266825"/>
                <a:gd name="connsiteX187" fmla="*/ 427958 w 1400175"/>
                <a:gd name="connsiteY187" fmla="*/ 353473 h 1266825"/>
                <a:gd name="connsiteX188" fmla="*/ 421291 w 1400175"/>
                <a:gd name="connsiteY188" fmla="*/ 363950 h 1266825"/>
                <a:gd name="connsiteX189" fmla="*/ 423767 w 1400175"/>
                <a:gd name="connsiteY189" fmla="*/ 371380 h 1266825"/>
                <a:gd name="connsiteX190" fmla="*/ 431673 w 1400175"/>
                <a:gd name="connsiteY190" fmla="*/ 372332 h 1266825"/>
                <a:gd name="connsiteX191" fmla="*/ 441007 w 1400175"/>
                <a:gd name="connsiteY191" fmla="*/ 378047 h 1266825"/>
                <a:gd name="connsiteX192" fmla="*/ 445389 w 1400175"/>
                <a:gd name="connsiteY192" fmla="*/ 383286 h 1266825"/>
                <a:gd name="connsiteX193" fmla="*/ 445389 w 1400175"/>
                <a:gd name="connsiteY193" fmla="*/ 388810 h 1266825"/>
                <a:gd name="connsiteX194" fmla="*/ 452533 w 1400175"/>
                <a:gd name="connsiteY194" fmla="*/ 390049 h 1266825"/>
                <a:gd name="connsiteX195" fmla="*/ 451485 w 1400175"/>
                <a:gd name="connsiteY195" fmla="*/ 395002 h 1266825"/>
                <a:gd name="connsiteX196" fmla="*/ 459867 w 1400175"/>
                <a:gd name="connsiteY196" fmla="*/ 394811 h 1266825"/>
                <a:gd name="connsiteX197" fmla="*/ 460534 w 1400175"/>
                <a:gd name="connsiteY197" fmla="*/ 392621 h 1266825"/>
                <a:gd name="connsiteX198" fmla="*/ 469201 w 1400175"/>
                <a:gd name="connsiteY198" fmla="*/ 390334 h 1266825"/>
                <a:gd name="connsiteX199" fmla="*/ 476917 w 1400175"/>
                <a:gd name="connsiteY199" fmla="*/ 391477 h 1266825"/>
                <a:gd name="connsiteX200" fmla="*/ 474631 w 1400175"/>
                <a:gd name="connsiteY200" fmla="*/ 405575 h 1266825"/>
                <a:gd name="connsiteX201" fmla="*/ 478155 w 1400175"/>
                <a:gd name="connsiteY201" fmla="*/ 405955 h 1266825"/>
                <a:gd name="connsiteX202" fmla="*/ 477869 w 1400175"/>
                <a:gd name="connsiteY202" fmla="*/ 408623 h 1266825"/>
                <a:gd name="connsiteX203" fmla="*/ 492728 w 1400175"/>
                <a:gd name="connsiteY203" fmla="*/ 411766 h 1266825"/>
                <a:gd name="connsiteX204" fmla="*/ 495776 w 1400175"/>
                <a:gd name="connsiteY204" fmla="*/ 402241 h 1266825"/>
                <a:gd name="connsiteX205" fmla="*/ 500634 w 1400175"/>
                <a:gd name="connsiteY205" fmla="*/ 407860 h 1266825"/>
                <a:gd name="connsiteX206" fmla="*/ 507492 w 1400175"/>
                <a:gd name="connsiteY206" fmla="*/ 410623 h 1266825"/>
                <a:gd name="connsiteX207" fmla="*/ 512445 w 1400175"/>
                <a:gd name="connsiteY207" fmla="*/ 403098 h 1266825"/>
                <a:gd name="connsiteX208" fmla="*/ 512254 w 1400175"/>
                <a:gd name="connsiteY208" fmla="*/ 397669 h 1266825"/>
                <a:gd name="connsiteX209" fmla="*/ 516826 w 1400175"/>
                <a:gd name="connsiteY209" fmla="*/ 399859 h 1266825"/>
                <a:gd name="connsiteX210" fmla="*/ 517493 w 1400175"/>
                <a:gd name="connsiteY210" fmla="*/ 396621 h 1266825"/>
                <a:gd name="connsiteX211" fmla="*/ 514826 w 1400175"/>
                <a:gd name="connsiteY211" fmla="*/ 385572 h 1266825"/>
                <a:gd name="connsiteX212" fmla="*/ 512254 w 1400175"/>
                <a:gd name="connsiteY212" fmla="*/ 386429 h 1266825"/>
                <a:gd name="connsiteX213" fmla="*/ 510349 w 1400175"/>
                <a:gd name="connsiteY213" fmla="*/ 372904 h 1266825"/>
                <a:gd name="connsiteX214" fmla="*/ 521017 w 1400175"/>
                <a:gd name="connsiteY214" fmla="*/ 354806 h 1266825"/>
                <a:gd name="connsiteX215" fmla="*/ 521684 w 1400175"/>
                <a:gd name="connsiteY215" fmla="*/ 349663 h 1266825"/>
                <a:gd name="connsiteX216" fmla="*/ 529495 w 1400175"/>
                <a:gd name="connsiteY216" fmla="*/ 339757 h 1266825"/>
                <a:gd name="connsiteX217" fmla="*/ 530733 w 1400175"/>
                <a:gd name="connsiteY217" fmla="*/ 333089 h 1266825"/>
                <a:gd name="connsiteX218" fmla="*/ 528352 w 1400175"/>
                <a:gd name="connsiteY218" fmla="*/ 330136 h 1266825"/>
                <a:gd name="connsiteX219" fmla="*/ 530638 w 1400175"/>
                <a:gd name="connsiteY219" fmla="*/ 324898 h 1266825"/>
                <a:gd name="connsiteX220" fmla="*/ 524637 w 1400175"/>
                <a:gd name="connsiteY220" fmla="*/ 323088 h 1266825"/>
                <a:gd name="connsiteX221" fmla="*/ 525970 w 1400175"/>
                <a:gd name="connsiteY221" fmla="*/ 319469 h 1266825"/>
                <a:gd name="connsiteX222" fmla="*/ 521494 w 1400175"/>
                <a:gd name="connsiteY222" fmla="*/ 314515 h 1266825"/>
                <a:gd name="connsiteX223" fmla="*/ 487775 w 1400175"/>
                <a:gd name="connsiteY223" fmla="*/ 309372 h 1266825"/>
                <a:gd name="connsiteX224" fmla="*/ 480917 w 1400175"/>
                <a:gd name="connsiteY224" fmla="*/ 303943 h 1266825"/>
                <a:gd name="connsiteX225" fmla="*/ 470344 w 1400175"/>
                <a:gd name="connsiteY225" fmla="*/ 301466 h 1266825"/>
                <a:gd name="connsiteX226" fmla="*/ 469392 w 1400175"/>
                <a:gd name="connsiteY226" fmla="*/ 297847 h 1266825"/>
                <a:gd name="connsiteX227" fmla="*/ 462343 w 1400175"/>
                <a:gd name="connsiteY227" fmla="*/ 300609 h 1266825"/>
                <a:gd name="connsiteX228" fmla="*/ 454533 w 1400175"/>
                <a:gd name="connsiteY228" fmla="*/ 298990 h 1266825"/>
                <a:gd name="connsiteX229" fmla="*/ 454819 w 1400175"/>
                <a:gd name="connsiteY229" fmla="*/ 278416 h 1266825"/>
                <a:gd name="connsiteX230" fmla="*/ 448627 w 1400175"/>
                <a:gd name="connsiteY230" fmla="*/ 260699 h 1266825"/>
                <a:gd name="connsiteX231" fmla="*/ 443198 w 1400175"/>
                <a:gd name="connsiteY231" fmla="*/ 257461 h 1266825"/>
                <a:gd name="connsiteX232" fmla="*/ 439388 w 1400175"/>
                <a:gd name="connsiteY232" fmla="*/ 248793 h 1266825"/>
                <a:gd name="connsiteX233" fmla="*/ 441769 w 1400175"/>
                <a:gd name="connsiteY233" fmla="*/ 246983 h 1266825"/>
                <a:gd name="connsiteX234" fmla="*/ 438436 w 1400175"/>
                <a:gd name="connsiteY234" fmla="*/ 238792 h 1266825"/>
                <a:gd name="connsiteX235" fmla="*/ 441293 w 1400175"/>
                <a:gd name="connsiteY235" fmla="*/ 226219 h 1266825"/>
                <a:gd name="connsiteX236" fmla="*/ 434530 w 1400175"/>
                <a:gd name="connsiteY236" fmla="*/ 220408 h 1266825"/>
                <a:gd name="connsiteX237" fmla="*/ 435483 w 1400175"/>
                <a:gd name="connsiteY237" fmla="*/ 214789 h 1266825"/>
                <a:gd name="connsiteX238" fmla="*/ 444436 w 1400175"/>
                <a:gd name="connsiteY238" fmla="*/ 206978 h 1266825"/>
                <a:gd name="connsiteX239" fmla="*/ 443484 w 1400175"/>
                <a:gd name="connsiteY239" fmla="*/ 202787 h 1266825"/>
                <a:gd name="connsiteX240" fmla="*/ 438340 w 1400175"/>
                <a:gd name="connsiteY240" fmla="*/ 199358 h 1266825"/>
                <a:gd name="connsiteX241" fmla="*/ 439769 w 1400175"/>
                <a:gd name="connsiteY241" fmla="*/ 195643 h 1266825"/>
                <a:gd name="connsiteX242" fmla="*/ 458724 w 1400175"/>
                <a:gd name="connsiteY242" fmla="*/ 199453 h 1266825"/>
                <a:gd name="connsiteX243" fmla="*/ 470440 w 1400175"/>
                <a:gd name="connsiteY243" fmla="*/ 195739 h 1266825"/>
                <a:gd name="connsiteX244" fmla="*/ 481489 w 1400175"/>
                <a:gd name="connsiteY244" fmla="*/ 201835 h 1266825"/>
                <a:gd name="connsiteX245" fmla="*/ 478250 w 1400175"/>
                <a:gd name="connsiteY245" fmla="*/ 193167 h 1266825"/>
                <a:gd name="connsiteX246" fmla="*/ 465963 w 1400175"/>
                <a:gd name="connsiteY246" fmla="*/ 179832 h 1266825"/>
                <a:gd name="connsiteX247" fmla="*/ 464344 w 1400175"/>
                <a:gd name="connsiteY247" fmla="*/ 172879 h 1266825"/>
                <a:gd name="connsiteX248" fmla="*/ 455771 w 1400175"/>
                <a:gd name="connsiteY248" fmla="*/ 165449 h 1266825"/>
                <a:gd name="connsiteX249" fmla="*/ 453295 w 1400175"/>
                <a:gd name="connsiteY249" fmla="*/ 159734 h 1266825"/>
                <a:gd name="connsiteX250" fmla="*/ 455581 w 1400175"/>
                <a:gd name="connsiteY250" fmla="*/ 151924 h 1266825"/>
                <a:gd name="connsiteX251" fmla="*/ 451199 w 1400175"/>
                <a:gd name="connsiteY251" fmla="*/ 146971 h 1266825"/>
                <a:gd name="connsiteX252" fmla="*/ 456819 w 1400175"/>
                <a:gd name="connsiteY252" fmla="*/ 135541 h 1266825"/>
                <a:gd name="connsiteX253" fmla="*/ 461105 w 1400175"/>
                <a:gd name="connsiteY253" fmla="*/ 133064 h 1266825"/>
                <a:gd name="connsiteX254" fmla="*/ 472535 w 1400175"/>
                <a:gd name="connsiteY254" fmla="*/ 133540 h 1266825"/>
                <a:gd name="connsiteX255" fmla="*/ 500158 w 1400175"/>
                <a:gd name="connsiteY255" fmla="*/ 124587 h 1266825"/>
                <a:gd name="connsiteX256" fmla="*/ 506635 w 1400175"/>
                <a:gd name="connsiteY256" fmla="*/ 116776 h 1266825"/>
                <a:gd name="connsiteX257" fmla="*/ 543877 w 1400175"/>
                <a:gd name="connsiteY257" fmla="*/ 101251 h 1266825"/>
                <a:gd name="connsiteX258" fmla="*/ 561403 w 1400175"/>
                <a:gd name="connsiteY258" fmla="*/ 106108 h 1266825"/>
                <a:gd name="connsiteX259" fmla="*/ 570071 w 1400175"/>
                <a:gd name="connsiteY259" fmla="*/ 102965 h 1266825"/>
                <a:gd name="connsiteX260" fmla="*/ 566928 w 1400175"/>
                <a:gd name="connsiteY260" fmla="*/ 99155 h 1266825"/>
                <a:gd name="connsiteX261" fmla="*/ 557689 w 1400175"/>
                <a:gd name="connsiteY261" fmla="*/ 96107 h 1266825"/>
                <a:gd name="connsiteX262" fmla="*/ 553784 w 1400175"/>
                <a:gd name="connsiteY262" fmla="*/ 91154 h 1266825"/>
                <a:gd name="connsiteX263" fmla="*/ 549497 w 1400175"/>
                <a:gd name="connsiteY263" fmla="*/ 73057 h 1266825"/>
                <a:gd name="connsiteX264" fmla="*/ 553402 w 1400175"/>
                <a:gd name="connsiteY264" fmla="*/ 62008 h 1266825"/>
                <a:gd name="connsiteX265" fmla="*/ 570262 w 1400175"/>
                <a:gd name="connsiteY265" fmla="*/ 62770 h 1266825"/>
                <a:gd name="connsiteX266" fmla="*/ 584168 w 1400175"/>
                <a:gd name="connsiteY266" fmla="*/ 55816 h 1266825"/>
                <a:gd name="connsiteX267" fmla="*/ 593788 w 1400175"/>
                <a:gd name="connsiteY267" fmla="*/ 54197 h 1266825"/>
                <a:gd name="connsiteX268" fmla="*/ 611695 w 1400175"/>
                <a:gd name="connsiteY268" fmla="*/ 55626 h 1266825"/>
                <a:gd name="connsiteX269" fmla="*/ 620268 w 1400175"/>
                <a:gd name="connsiteY269" fmla="*/ 49530 h 1266825"/>
                <a:gd name="connsiteX270" fmla="*/ 643318 w 1400175"/>
                <a:gd name="connsiteY270" fmla="*/ 50768 h 1266825"/>
                <a:gd name="connsiteX271" fmla="*/ 686657 w 1400175"/>
                <a:gd name="connsiteY271" fmla="*/ 31242 h 1266825"/>
                <a:gd name="connsiteX272" fmla="*/ 702945 w 1400175"/>
                <a:gd name="connsiteY272" fmla="*/ 32575 h 1266825"/>
                <a:gd name="connsiteX273" fmla="*/ 715709 w 1400175"/>
                <a:gd name="connsiteY273" fmla="*/ 27337 h 1266825"/>
                <a:gd name="connsiteX274" fmla="*/ 720185 w 1400175"/>
                <a:gd name="connsiteY274" fmla="*/ 35719 h 1266825"/>
                <a:gd name="connsiteX275" fmla="*/ 749141 w 1400175"/>
                <a:gd name="connsiteY275" fmla="*/ 47339 h 1266825"/>
                <a:gd name="connsiteX276" fmla="*/ 760952 w 1400175"/>
                <a:gd name="connsiteY276" fmla="*/ 44863 h 1266825"/>
                <a:gd name="connsiteX277" fmla="*/ 767810 w 1400175"/>
                <a:gd name="connsiteY277" fmla="*/ 40672 h 1266825"/>
                <a:gd name="connsiteX278" fmla="*/ 764667 w 1400175"/>
                <a:gd name="connsiteY278" fmla="*/ 29718 h 1266825"/>
                <a:gd name="connsiteX279" fmla="*/ 778573 w 1400175"/>
                <a:gd name="connsiteY279" fmla="*/ 21526 h 1266825"/>
                <a:gd name="connsiteX280" fmla="*/ 784955 w 1400175"/>
                <a:gd name="connsiteY280" fmla="*/ 9525 h 1266825"/>
                <a:gd name="connsiteX281" fmla="*/ 802195 w 1400175"/>
                <a:gd name="connsiteY281" fmla="*/ 22288 h 1266825"/>
                <a:gd name="connsiteX282" fmla="*/ 801719 w 1400175"/>
                <a:gd name="connsiteY282" fmla="*/ 25432 h 1266825"/>
                <a:gd name="connsiteX283" fmla="*/ 804958 w 1400175"/>
                <a:gd name="connsiteY283" fmla="*/ 28384 h 1266825"/>
                <a:gd name="connsiteX284" fmla="*/ 835438 w 1400175"/>
                <a:gd name="connsiteY284" fmla="*/ 33909 h 1266825"/>
                <a:gd name="connsiteX285" fmla="*/ 846296 w 1400175"/>
                <a:gd name="connsiteY285" fmla="*/ 40957 h 1266825"/>
                <a:gd name="connsiteX286" fmla="*/ 901541 w 1400175"/>
                <a:gd name="connsiteY286" fmla="*/ 42958 h 1266825"/>
                <a:gd name="connsiteX287" fmla="*/ 917543 w 1400175"/>
                <a:gd name="connsiteY287" fmla="*/ 51054 h 1266825"/>
                <a:gd name="connsiteX288" fmla="*/ 925735 w 1400175"/>
                <a:gd name="connsiteY288" fmla="*/ 50101 h 1266825"/>
                <a:gd name="connsiteX289" fmla="*/ 924306 w 1400175"/>
                <a:gd name="connsiteY289" fmla="*/ 62960 h 1266825"/>
                <a:gd name="connsiteX290" fmla="*/ 933069 w 1400175"/>
                <a:gd name="connsiteY290" fmla="*/ 72866 h 1266825"/>
                <a:gd name="connsiteX291" fmla="*/ 936498 w 1400175"/>
                <a:gd name="connsiteY291" fmla="*/ 81629 h 1266825"/>
                <a:gd name="connsiteX292" fmla="*/ 933259 w 1400175"/>
                <a:gd name="connsiteY292" fmla="*/ 85439 h 1266825"/>
                <a:gd name="connsiteX293" fmla="*/ 936879 w 1400175"/>
                <a:gd name="connsiteY293" fmla="*/ 92773 h 1266825"/>
                <a:gd name="connsiteX294" fmla="*/ 933355 w 1400175"/>
                <a:gd name="connsiteY294" fmla="*/ 96583 h 1266825"/>
                <a:gd name="connsiteX295" fmla="*/ 937260 w 1400175"/>
                <a:gd name="connsiteY295" fmla="*/ 113252 h 1266825"/>
                <a:gd name="connsiteX296" fmla="*/ 952024 w 1400175"/>
                <a:gd name="connsiteY296" fmla="*/ 116110 h 1266825"/>
                <a:gd name="connsiteX297" fmla="*/ 959167 w 1400175"/>
                <a:gd name="connsiteY297" fmla="*/ 104584 h 1266825"/>
                <a:gd name="connsiteX298" fmla="*/ 964501 w 1400175"/>
                <a:gd name="connsiteY298" fmla="*/ 101536 h 1266825"/>
                <a:gd name="connsiteX299" fmla="*/ 971455 w 1400175"/>
                <a:gd name="connsiteY299" fmla="*/ 101346 h 1266825"/>
                <a:gd name="connsiteX300" fmla="*/ 972026 w 1400175"/>
                <a:gd name="connsiteY300" fmla="*/ 91440 h 1266825"/>
                <a:gd name="connsiteX301" fmla="*/ 976503 w 1400175"/>
                <a:gd name="connsiteY301" fmla="*/ 84106 h 1266825"/>
                <a:gd name="connsiteX302" fmla="*/ 989457 w 1400175"/>
                <a:gd name="connsiteY302" fmla="*/ 84487 h 1266825"/>
                <a:gd name="connsiteX303" fmla="*/ 997363 w 1400175"/>
                <a:gd name="connsiteY303" fmla="*/ 79915 h 1266825"/>
                <a:gd name="connsiteX304" fmla="*/ 1005364 w 1400175"/>
                <a:gd name="connsiteY304" fmla="*/ 83439 h 1266825"/>
                <a:gd name="connsiteX305" fmla="*/ 1012222 w 1400175"/>
                <a:gd name="connsiteY305" fmla="*/ 81724 h 1266825"/>
                <a:gd name="connsiteX306" fmla="*/ 1019842 w 1400175"/>
                <a:gd name="connsiteY306" fmla="*/ 84296 h 1266825"/>
                <a:gd name="connsiteX307" fmla="*/ 1026128 w 1400175"/>
                <a:gd name="connsiteY307" fmla="*/ 81915 h 1266825"/>
                <a:gd name="connsiteX308" fmla="*/ 1028986 w 1400175"/>
                <a:gd name="connsiteY308" fmla="*/ 77819 h 1266825"/>
                <a:gd name="connsiteX309" fmla="*/ 1046512 w 1400175"/>
                <a:gd name="connsiteY309" fmla="*/ 73533 h 1266825"/>
                <a:gd name="connsiteX310" fmla="*/ 1065181 w 1400175"/>
                <a:gd name="connsiteY310" fmla="*/ 86582 h 1266825"/>
                <a:gd name="connsiteX311" fmla="*/ 1072039 w 1400175"/>
                <a:gd name="connsiteY311" fmla="*/ 94964 h 1266825"/>
                <a:gd name="connsiteX312" fmla="*/ 1072229 w 1400175"/>
                <a:gd name="connsiteY312" fmla="*/ 100774 h 1266825"/>
                <a:gd name="connsiteX313" fmla="*/ 1089184 w 1400175"/>
                <a:gd name="connsiteY313" fmla="*/ 116776 h 1266825"/>
                <a:gd name="connsiteX314" fmla="*/ 1096423 w 1400175"/>
                <a:gd name="connsiteY314" fmla="*/ 120205 h 1266825"/>
                <a:gd name="connsiteX315" fmla="*/ 1095946 w 1400175"/>
                <a:gd name="connsiteY315" fmla="*/ 128302 h 1266825"/>
                <a:gd name="connsiteX316" fmla="*/ 1103567 w 1400175"/>
                <a:gd name="connsiteY316" fmla="*/ 137922 h 1266825"/>
                <a:gd name="connsiteX317" fmla="*/ 1106234 w 1400175"/>
                <a:gd name="connsiteY317" fmla="*/ 136684 h 1266825"/>
                <a:gd name="connsiteX318" fmla="*/ 1113282 w 1400175"/>
                <a:gd name="connsiteY318" fmla="*/ 139446 h 1266825"/>
                <a:gd name="connsiteX319" fmla="*/ 1109282 w 1400175"/>
                <a:gd name="connsiteY319" fmla="*/ 141732 h 1266825"/>
                <a:gd name="connsiteX320" fmla="*/ 1120902 w 1400175"/>
                <a:gd name="connsiteY320" fmla="*/ 152400 h 1266825"/>
                <a:gd name="connsiteX321" fmla="*/ 1122521 w 1400175"/>
                <a:gd name="connsiteY321" fmla="*/ 161639 h 1266825"/>
                <a:gd name="connsiteX322" fmla="*/ 1143857 w 1400175"/>
                <a:gd name="connsiteY322" fmla="*/ 168021 h 1266825"/>
                <a:gd name="connsiteX323" fmla="*/ 1149858 w 1400175"/>
                <a:gd name="connsiteY323" fmla="*/ 162115 h 1266825"/>
                <a:gd name="connsiteX324" fmla="*/ 1161478 w 1400175"/>
                <a:gd name="connsiteY324" fmla="*/ 163544 h 1266825"/>
                <a:gd name="connsiteX325" fmla="*/ 1194816 w 1400175"/>
                <a:gd name="connsiteY325" fmla="*/ 143351 h 1266825"/>
                <a:gd name="connsiteX326" fmla="*/ 1216819 w 1400175"/>
                <a:gd name="connsiteY326" fmla="*/ 136874 h 1266825"/>
                <a:gd name="connsiteX327" fmla="*/ 1217485 w 1400175"/>
                <a:gd name="connsiteY327" fmla="*/ 139827 h 1266825"/>
                <a:gd name="connsiteX328" fmla="*/ 1213866 w 1400175"/>
                <a:gd name="connsiteY328" fmla="*/ 141351 h 1266825"/>
                <a:gd name="connsiteX329" fmla="*/ 1202341 w 1400175"/>
                <a:gd name="connsiteY329" fmla="*/ 149828 h 1266825"/>
                <a:gd name="connsiteX330" fmla="*/ 1195292 w 1400175"/>
                <a:gd name="connsiteY330" fmla="*/ 162592 h 1266825"/>
                <a:gd name="connsiteX331" fmla="*/ 1195292 w 1400175"/>
                <a:gd name="connsiteY331" fmla="*/ 167164 h 1266825"/>
                <a:gd name="connsiteX332" fmla="*/ 1212056 w 1400175"/>
                <a:gd name="connsiteY332" fmla="*/ 173260 h 1266825"/>
                <a:gd name="connsiteX333" fmla="*/ 1224153 w 1400175"/>
                <a:gd name="connsiteY333" fmla="*/ 181070 h 1266825"/>
                <a:gd name="connsiteX334" fmla="*/ 1248537 w 1400175"/>
                <a:gd name="connsiteY334" fmla="*/ 184785 h 1266825"/>
                <a:gd name="connsiteX335" fmla="*/ 1256633 w 1400175"/>
                <a:gd name="connsiteY335" fmla="*/ 188976 h 1266825"/>
                <a:gd name="connsiteX336" fmla="*/ 1260919 w 1400175"/>
                <a:gd name="connsiteY336" fmla="*/ 194500 h 1266825"/>
                <a:gd name="connsiteX337" fmla="*/ 1262062 w 1400175"/>
                <a:gd name="connsiteY337" fmla="*/ 202025 h 1266825"/>
                <a:gd name="connsiteX338" fmla="*/ 1256824 w 1400175"/>
                <a:gd name="connsiteY338" fmla="*/ 214884 h 1266825"/>
                <a:gd name="connsiteX339" fmla="*/ 1258062 w 1400175"/>
                <a:gd name="connsiteY339" fmla="*/ 222599 h 1266825"/>
                <a:gd name="connsiteX340" fmla="*/ 1241488 w 1400175"/>
                <a:gd name="connsiteY340" fmla="*/ 240411 h 1266825"/>
                <a:gd name="connsiteX341" fmla="*/ 1243679 w 1400175"/>
                <a:gd name="connsiteY341" fmla="*/ 252127 h 1266825"/>
                <a:gd name="connsiteX342" fmla="*/ 1241679 w 1400175"/>
                <a:gd name="connsiteY342" fmla="*/ 248888 h 1266825"/>
                <a:gd name="connsiteX343" fmla="*/ 1227677 w 1400175"/>
                <a:gd name="connsiteY343" fmla="*/ 242221 h 1266825"/>
                <a:gd name="connsiteX344" fmla="*/ 1217676 w 1400175"/>
                <a:gd name="connsiteY344" fmla="*/ 241363 h 1266825"/>
                <a:gd name="connsiteX345" fmla="*/ 1200055 w 1400175"/>
                <a:gd name="connsiteY345" fmla="*/ 244602 h 1266825"/>
                <a:gd name="connsiteX346" fmla="*/ 1186625 w 1400175"/>
                <a:gd name="connsiteY346" fmla="*/ 240411 h 1266825"/>
                <a:gd name="connsiteX347" fmla="*/ 1179862 w 1400175"/>
                <a:gd name="connsiteY347" fmla="*/ 235077 h 1266825"/>
                <a:gd name="connsiteX348" fmla="*/ 1181195 w 1400175"/>
                <a:gd name="connsiteY348" fmla="*/ 238125 h 1266825"/>
                <a:gd name="connsiteX349" fmla="*/ 1176147 w 1400175"/>
                <a:gd name="connsiteY349" fmla="*/ 236220 h 1266825"/>
                <a:gd name="connsiteX350" fmla="*/ 1168622 w 1400175"/>
                <a:gd name="connsiteY350" fmla="*/ 240506 h 1266825"/>
                <a:gd name="connsiteX351" fmla="*/ 1151763 w 1400175"/>
                <a:gd name="connsiteY351" fmla="*/ 229648 h 1266825"/>
                <a:gd name="connsiteX352" fmla="*/ 1147667 w 1400175"/>
                <a:gd name="connsiteY352" fmla="*/ 216313 h 1266825"/>
                <a:gd name="connsiteX353" fmla="*/ 1147953 w 1400175"/>
                <a:gd name="connsiteY353" fmla="*/ 205359 h 1266825"/>
                <a:gd name="connsiteX354" fmla="*/ 1142428 w 1400175"/>
                <a:gd name="connsiteY354" fmla="*/ 211455 h 1266825"/>
                <a:gd name="connsiteX355" fmla="*/ 1142524 w 1400175"/>
                <a:gd name="connsiteY355" fmla="*/ 221932 h 1266825"/>
                <a:gd name="connsiteX356" fmla="*/ 1129475 w 1400175"/>
                <a:gd name="connsiteY356" fmla="*/ 229552 h 1266825"/>
                <a:gd name="connsiteX357" fmla="*/ 1132046 w 1400175"/>
                <a:gd name="connsiteY357" fmla="*/ 237172 h 1266825"/>
                <a:gd name="connsiteX358" fmla="*/ 1127188 w 1400175"/>
                <a:gd name="connsiteY358" fmla="*/ 258032 h 1266825"/>
                <a:gd name="connsiteX359" fmla="*/ 1128332 w 1400175"/>
                <a:gd name="connsiteY359" fmla="*/ 269462 h 1266825"/>
                <a:gd name="connsiteX360" fmla="*/ 1121474 w 1400175"/>
                <a:gd name="connsiteY360" fmla="*/ 280416 h 1266825"/>
                <a:gd name="connsiteX361" fmla="*/ 1122331 w 1400175"/>
                <a:gd name="connsiteY361" fmla="*/ 286226 h 1266825"/>
                <a:gd name="connsiteX362" fmla="*/ 1116901 w 1400175"/>
                <a:gd name="connsiteY362" fmla="*/ 305657 h 1266825"/>
                <a:gd name="connsiteX363" fmla="*/ 1119378 w 1400175"/>
                <a:gd name="connsiteY363" fmla="*/ 307372 h 1266825"/>
                <a:gd name="connsiteX364" fmla="*/ 1135380 w 1400175"/>
                <a:gd name="connsiteY364" fmla="*/ 310801 h 1266825"/>
                <a:gd name="connsiteX365" fmla="*/ 1139476 w 1400175"/>
                <a:gd name="connsiteY365" fmla="*/ 304609 h 1266825"/>
                <a:gd name="connsiteX366" fmla="*/ 1140428 w 1400175"/>
                <a:gd name="connsiteY366" fmla="*/ 309277 h 1266825"/>
                <a:gd name="connsiteX367" fmla="*/ 1146810 w 1400175"/>
                <a:gd name="connsiteY367" fmla="*/ 314230 h 1266825"/>
                <a:gd name="connsiteX368" fmla="*/ 1147667 w 1400175"/>
                <a:gd name="connsiteY368" fmla="*/ 324612 h 1266825"/>
                <a:gd name="connsiteX369" fmla="*/ 1143286 w 1400175"/>
                <a:gd name="connsiteY369" fmla="*/ 331184 h 1266825"/>
                <a:gd name="connsiteX370" fmla="*/ 1144810 w 1400175"/>
                <a:gd name="connsiteY370" fmla="*/ 339376 h 1266825"/>
                <a:gd name="connsiteX371" fmla="*/ 1151382 w 1400175"/>
                <a:gd name="connsiteY371" fmla="*/ 348425 h 1266825"/>
                <a:gd name="connsiteX372" fmla="*/ 1150620 w 1400175"/>
                <a:gd name="connsiteY372" fmla="*/ 354425 h 1266825"/>
                <a:gd name="connsiteX373" fmla="*/ 1165098 w 1400175"/>
                <a:gd name="connsiteY373" fmla="*/ 366141 h 1266825"/>
                <a:gd name="connsiteX374" fmla="*/ 1165003 w 1400175"/>
                <a:gd name="connsiteY374" fmla="*/ 381857 h 1266825"/>
                <a:gd name="connsiteX375" fmla="*/ 1157668 w 1400175"/>
                <a:gd name="connsiteY375" fmla="*/ 384715 h 1266825"/>
                <a:gd name="connsiteX376" fmla="*/ 1151668 w 1400175"/>
                <a:gd name="connsiteY376" fmla="*/ 398907 h 1266825"/>
                <a:gd name="connsiteX377" fmla="*/ 1155859 w 1400175"/>
                <a:gd name="connsiteY377" fmla="*/ 413671 h 1266825"/>
                <a:gd name="connsiteX378" fmla="*/ 1165098 w 1400175"/>
                <a:gd name="connsiteY378" fmla="*/ 425291 h 1266825"/>
                <a:gd name="connsiteX379" fmla="*/ 1179481 w 1400175"/>
                <a:gd name="connsiteY379" fmla="*/ 434340 h 1266825"/>
                <a:gd name="connsiteX380" fmla="*/ 1183195 w 1400175"/>
                <a:gd name="connsiteY380" fmla="*/ 421767 h 1266825"/>
                <a:gd name="connsiteX381" fmla="*/ 1193101 w 1400175"/>
                <a:gd name="connsiteY381" fmla="*/ 418148 h 1266825"/>
                <a:gd name="connsiteX382" fmla="*/ 1192054 w 1400175"/>
                <a:gd name="connsiteY382" fmla="*/ 410051 h 1266825"/>
                <a:gd name="connsiteX383" fmla="*/ 1193959 w 1400175"/>
                <a:gd name="connsiteY383" fmla="*/ 405955 h 1266825"/>
                <a:gd name="connsiteX384" fmla="*/ 1192911 w 1400175"/>
                <a:gd name="connsiteY384" fmla="*/ 411861 h 1266825"/>
                <a:gd name="connsiteX385" fmla="*/ 1200150 w 1400175"/>
                <a:gd name="connsiteY385" fmla="*/ 429292 h 1266825"/>
                <a:gd name="connsiteX386" fmla="*/ 1209199 w 1400175"/>
                <a:gd name="connsiteY386" fmla="*/ 437102 h 1266825"/>
                <a:gd name="connsiteX387" fmla="*/ 1207579 w 1400175"/>
                <a:gd name="connsiteY387" fmla="*/ 438912 h 1266825"/>
                <a:gd name="connsiteX388" fmla="*/ 1209770 w 1400175"/>
                <a:gd name="connsiteY388" fmla="*/ 440722 h 1266825"/>
                <a:gd name="connsiteX389" fmla="*/ 1215104 w 1400175"/>
                <a:gd name="connsiteY389" fmla="*/ 442912 h 1266825"/>
                <a:gd name="connsiteX390" fmla="*/ 1214057 w 1400175"/>
                <a:gd name="connsiteY390" fmla="*/ 440246 h 1266825"/>
                <a:gd name="connsiteX391" fmla="*/ 1231487 w 1400175"/>
                <a:gd name="connsiteY391" fmla="*/ 449199 h 1266825"/>
                <a:gd name="connsiteX392" fmla="*/ 1235011 w 1400175"/>
                <a:gd name="connsiteY392" fmla="*/ 447770 h 1266825"/>
                <a:gd name="connsiteX393" fmla="*/ 1242632 w 1400175"/>
                <a:gd name="connsiteY393" fmla="*/ 456057 h 1266825"/>
                <a:gd name="connsiteX394" fmla="*/ 1248061 w 1400175"/>
                <a:gd name="connsiteY394" fmla="*/ 457581 h 1266825"/>
                <a:gd name="connsiteX395" fmla="*/ 1254824 w 1400175"/>
                <a:gd name="connsiteY395" fmla="*/ 455485 h 1266825"/>
                <a:gd name="connsiteX396" fmla="*/ 1273969 w 1400175"/>
                <a:gd name="connsiteY396" fmla="*/ 461486 h 1266825"/>
                <a:gd name="connsiteX397" fmla="*/ 1285970 w 1400175"/>
                <a:gd name="connsiteY397" fmla="*/ 476250 h 1266825"/>
                <a:gd name="connsiteX398" fmla="*/ 1297115 w 1400175"/>
                <a:gd name="connsiteY398" fmla="*/ 481108 h 1266825"/>
                <a:gd name="connsiteX399" fmla="*/ 1297115 w 1400175"/>
                <a:gd name="connsiteY399" fmla="*/ 498253 h 1266825"/>
                <a:gd name="connsiteX400" fmla="*/ 1288923 w 1400175"/>
                <a:gd name="connsiteY400" fmla="*/ 496824 h 1266825"/>
                <a:gd name="connsiteX401" fmla="*/ 1287494 w 1400175"/>
                <a:gd name="connsiteY401" fmla="*/ 492157 h 1266825"/>
                <a:gd name="connsiteX402" fmla="*/ 1275207 w 1400175"/>
                <a:gd name="connsiteY402" fmla="*/ 490156 h 1266825"/>
                <a:gd name="connsiteX403" fmla="*/ 1259681 w 1400175"/>
                <a:gd name="connsiteY403" fmla="*/ 503301 h 1266825"/>
                <a:gd name="connsiteX404" fmla="*/ 1262348 w 1400175"/>
                <a:gd name="connsiteY404" fmla="*/ 504444 h 1266825"/>
                <a:gd name="connsiteX405" fmla="*/ 1260348 w 1400175"/>
                <a:gd name="connsiteY405" fmla="*/ 530924 h 1266825"/>
                <a:gd name="connsiteX406" fmla="*/ 1261967 w 1400175"/>
                <a:gd name="connsiteY406" fmla="*/ 531495 h 1266825"/>
                <a:gd name="connsiteX407" fmla="*/ 1258919 w 1400175"/>
                <a:gd name="connsiteY407" fmla="*/ 556165 h 1266825"/>
                <a:gd name="connsiteX408" fmla="*/ 1249204 w 1400175"/>
                <a:gd name="connsiteY408" fmla="*/ 552736 h 1266825"/>
                <a:gd name="connsiteX409" fmla="*/ 1246060 w 1400175"/>
                <a:gd name="connsiteY409" fmla="*/ 555022 h 1266825"/>
                <a:gd name="connsiteX410" fmla="*/ 1242727 w 1400175"/>
                <a:gd name="connsiteY410" fmla="*/ 552355 h 1266825"/>
                <a:gd name="connsiteX411" fmla="*/ 1241774 w 1400175"/>
                <a:gd name="connsiteY411" fmla="*/ 555498 h 1266825"/>
                <a:gd name="connsiteX412" fmla="*/ 1260919 w 1400175"/>
                <a:gd name="connsiteY412" fmla="*/ 562166 h 1266825"/>
                <a:gd name="connsiteX413" fmla="*/ 1254728 w 1400175"/>
                <a:gd name="connsiteY413" fmla="*/ 566738 h 1266825"/>
                <a:gd name="connsiteX414" fmla="*/ 1254824 w 1400175"/>
                <a:gd name="connsiteY414" fmla="*/ 570357 h 1266825"/>
                <a:gd name="connsiteX415" fmla="*/ 1258348 w 1400175"/>
                <a:gd name="connsiteY415" fmla="*/ 566928 h 1266825"/>
                <a:gd name="connsiteX416" fmla="*/ 1265587 w 1400175"/>
                <a:gd name="connsiteY416" fmla="*/ 566547 h 1266825"/>
                <a:gd name="connsiteX417" fmla="*/ 1264729 w 1400175"/>
                <a:gd name="connsiteY417" fmla="*/ 581597 h 1266825"/>
                <a:gd name="connsiteX418" fmla="*/ 1269206 w 1400175"/>
                <a:gd name="connsiteY418" fmla="*/ 585883 h 1266825"/>
                <a:gd name="connsiteX419" fmla="*/ 1267111 w 1400175"/>
                <a:gd name="connsiteY419" fmla="*/ 589883 h 1266825"/>
                <a:gd name="connsiteX420" fmla="*/ 1268635 w 1400175"/>
                <a:gd name="connsiteY420" fmla="*/ 592550 h 1266825"/>
                <a:gd name="connsiteX421" fmla="*/ 1285684 w 1400175"/>
                <a:gd name="connsiteY421" fmla="*/ 607409 h 1266825"/>
                <a:gd name="connsiteX422" fmla="*/ 1292352 w 1400175"/>
                <a:gd name="connsiteY422" fmla="*/ 616934 h 1266825"/>
                <a:gd name="connsiteX423" fmla="*/ 1293971 w 1400175"/>
                <a:gd name="connsiteY423" fmla="*/ 615791 h 1266825"/>
                <a:gd name="connsiteX424" fmla="*/ 1290161 w 1400175"/>
                <a:gd name="connsiteY424" fmla="*/ 619792 h 1266825"/>
                <a:gd name="connsiteX425" fmla="*/ 1294543 w 1400175"/>
                <a:gd name="connsiteY425" fmla="*/ 628364 h 1266825"/>
                <a:gd name="connsiteX426" fmla="*/ 1282732 w 1400175"/>
                <a:gd name="connsiteY426" fmla="*/ 633413 h 1266825"/>
                <a:gd name="connsiteX427" fmla="*/ 1279017 w 1400175"/>
                <a:gd name="connsiteY427" fmla="*/ 641985 h 1266825"/>
                <a:gd name="connsiteX428" fmla="*/ 1281112 w 1400175"/>
                <a:gd name="connsiteY428" fmla="*/ 640842 h 1266825"/>
                <a:gd name="connsiteX429" fmla="*/ 1285970 w 1400175"/>
                <a:gd name="connsiteY429" fmla="*/ 646938 h 1266825"/>
                <a:gd name="connsiteX430" fmla="*/ 1296829 w 1400175"/>
                <a:gd name="connsiteY430" fmla="*/ 649319 h 1266825"/>
                <a:gd name="connsiteX431" fmla="*/ 1301401 w 1400175"/>
                <a:gd name="connsiteY431" fmla="*/ 637985 h 1266825"/>
                <a:gd name="connsiteX432" fmla="*/ 1304449 w 1400175"/>
                <a:gd name="connsiteY432" fmla="*/ 638651 h 1266825"/>
                <a:gd name="connsiteX433" fmla="*/ 1307116 w 1400175"/>
                <a:gd name="connsiteY433" fmla="*/ 649700 h 1266825"/>
                <a:gd name="connsiteX434" fmla="*/ 1312259 w 1400175"/>
                <a:gd name="connsiteY434" fmla="*/ 648271 h 1266825"/>
                <a:gd name="connsiteX435" fmla="*/ 1318355 w 1400175"/>
                <a:gd name="connsiteY435" fmla="*/ 651605 h 1266825"/>
                <a:gd name="connsiteX436" fmla="*/ 1312926 w 1400175"/>
                <a:gd name="connsiteY436" fmla="*/ 657796 h 1266825"/>
                <a:gd name="connsiteX437" fmla="*/ 1312069 w 1400175"/>
                <a:gd name="connsiteY437" fmla="*/ 663988 h 1266825"/>
                <a:gd name="connsiteX438" fmla="*/ 1328833 w 1400175"/>
                <a:gd name="connsiteY438" fmla="*/ 672179 h 1266825"/>
                <a:gd name="connsiteX439" fmla="*/ 1352550 w 1400175"/>
                <a:gd name="connsiteY439" fmla="*/ 705993 h 1266825"/>
                <a:gd name="connsiteX440" fmla="*/ 1370362 w 1400175"/>
                <a:gd name="connsiteY440" fmla="*/ 719804 h 1266825"/>
                <a:gd name="connsiteX441" fmla="*/ 1366076 w 1400175"/>
                <a:gd name="connsiteY441" fmla="*/ 721804 h 1266825"/>
                <a:gd name="connsiteX442" fmla="*/ 1338929 w 1400175"/>
                <a:gd name="connsiteY442" fmla="*/ 767620 h 1266825"/>
                <a:gd name="connsiteX443" fmla="*/ 1347502 w 1400175"/>
                <a:gd name="connsiteY443" fmla="*/ 777716 h 1266825"/>
                <a:gd name="connsiteX444" fmla="*/ 1346740 w 1400175"/>
                <a:gd name="connsiteY444" fmla="*/ 788289 h 1266825"/>
                <a:gd name="connsiteX445" fmla="*/ 1341406 w 1400175"/>
                <a:gd name="connsiteY445" fmla="*/ 802481 h 1266825"/>
                <a:gd name="connsiteX446" fmla="*/ 1349407 w 1400175"/>
                <a:gd name="connsiteY446" fmla="*/ 802577 h 1266825"/>
                <a:gd name="connsiteX447" fmla="*/ 1346263 w 1400175"/>
                <a:gd name="connsiteY447" fmla="*/ 814292 h 1266825"/>
                <a:gd name="connsiteX448" fmla="*/ 1365409 w 1400175"/>
                <a:gd name="connsiteY448" fmla="*/ 823150 h 1266825"/>
                <a:gd name="connsiteX449" fmla="*/ 1362551 w 1400175"/>
                <a:gd name="connsiteY449" fmla="*/ 840677 h 1266825"/>
                <a:gd name="connsiteX450" fmla="*/ 1373315 w 1400175"/>
                <a:gd name="connsiteY450" fmla="*/ 844106 h 1266825"/>
                <a:gd name="connsiteX451" fmla="*/ 1373124 w 1400175"/>
                <a:gd name="connsiteY451" fmla="*/ 852773 h 1266825"/>
                <a:gd name="connsiteX452" fmla="*/ 1364456 w 1400175"/>
                <a:gd name="connsiteY452" fmla="*/ 864298 h 1266825"/>
                <a:gd name="connsiteX453" fmla="*/ 1358741 w 1400175"/>
                <a:gd name="connsiteY453" fmla="*/ 878872 h 1266825"/>
                <a:gd name="connsiteX454" fmla="*/ 1366171 w 1400175"/>
                <a:gd name="connsiteY454" fmla="*/ 881920 h 1266825"/>
                <a:gd name="connsiteX455" fmla="*/ 1365409 w 1400175"/>
                <a:gd name="connsiteY455" fmla="*/ 893254 h 1266825"/>
                <a:gd name="connsiteX456" fmla="*/ 1371314 w 1400175"/>
                <a:gd name="connsiteY456" fmla="*/ 892873 h 1266825"/>
                <a:gd name="connsiteX457" fmla="*/ 1360551 w 1400175"/>
                <a:gd name="connsiteY457" fmla="*/ 935831 h 1266825"/>
                <a:gd name="connsiteX458" fmla="*/ 1396555 w 1400175"/>
                <a:gd name="connsiteY458" fmla="*/ 936974 h 1266825"/>
                <a:gd name="connsiteX459" fmla="*/ 1393317 w 1400175"/>
                <a:gd name="connsiteY459" fmla="*/ 943546 h 1266825"/>
                <a:gd name="connsiteX460" fmla="*/ 1391793 w 1400175"/>
                <a:gd name="connsiteY460" fmla="*/ 958025 h 1266825"/>
                <a:gd name="connsiteX461" fmla="*/ 1390174 w 1400175"/>
                <a:gd name="connsiteY461" fmla="*/ 957739 h 1266825"/>
                <a:gd name="connsiteX462" fmla="*/ 1388935 w 1400175"/>
                <a:gd name="connsiteY462" fmla="*/ 969359 h 1266825"/>
                <a:gd name="connsiteX463" fmla="*/ 1360551 w 1400175"/>
                <a:gd name="connsiteY463" fmla="*/ 1003935 h 1266825"/>
                <a:gd name="connsiteX464" fmla="*/ 1322642 w 1400175"/>
                <a:gd name="connsiteY464" fmla="*/ 1035177 h 1266825"/>
                <a:gd name="connsiteX465" fmla="*/ 1310735 w 1400175"/>
                <a:gd name="connsiteY465" fmla="*/ 1032891 h 1266825"/>
                <a:gd name="connsiteX466" fmla="*/ 1311116 w 1400175"/>
                <a:gd name="connsiteY466" fmla="*/ 1044892 h 1266825"/>
                <a:gd name="connsiteX467" fmla="*/ 1281970 w 1400175"/>
                <a:gd name="connsiteY467" fmla="*/ 1056037 h 1266825"/>
                <a:gd name="connsiteX468" fmla="*/ 1263682 w 1400175"/>
                <a:gd name="connsiteY468" fmla="*/ 1068800 h 1266825"/>
                <a:gd name="connsiteX469" fmla="*/ 1247013 w 1400175"/>
                <a:gd name="connsiteY469" fmla="*/ 1066991 h 1266825"/>
                <a:gd name="connsiteX470" fmla="*/ 1240822 w 1400175"/>
                <a:gd name="connsiteY470" fmla="*/ 1072991 h 1266825"/>
                <a:gd name="connsiteX471" fmla="*/ 1236726 w 1400175"/>
                <a:gd name="connsiteY471" fmla="*/ 1066038 h 1266825"/>
                <a:gd name="connsiteX472" fmla="*/ 1230820 w 1400175"/>
                <a:gd name="connsiteY472" fmla="*/ 1072325 h 1266825"/>
                <a:gd name="connsiteX473" fmla="*/ 1226344 w 1400175"/>
                <a:gd name="connsiteY473" fmla="*/ 1063562 h 1266825"/>
                <a:gd name="connsiteX474" fmla="*/ 1218247 w 1400175"/>
                <a:gd name="connsiteY474" fmla="*/ 1059942 h 1266825"/>
                <a:gd name="connsiteX475" fmla="*/ 1215200 w 1400175"/>
                <a:gd name="connsiteY475" fmla="*/ 1077468 h 1266825"/>
                <a:gd name="connsiteX476" fmla="*/ 1197674 w 1400175"/>
                <a:gd name="connsiteY476" fmla="*/ 1074134 h 1266825"/>
                <a:gd name="connsiteX477" fmla="*/ 1190053 w 1400175"/>
                <a:gd name="connsiteY477" fmla="*/ 1077087 h 1266825"/>
                <a:gd name="connsiteX478" fmla="*/ 1172146 w 1400175"/>
                <a:gd name="connsiteY478" fmla="*/ 1073372 h 1266825"/>
                <a:gd name="connsiteX479" fmla="*/ 1140619 w 1400175"/>
                <a:gd name="connsiteY479" fmla="*/ 1072706 h 1266825"/>
                <a:gd name="connsiteX480" fmla="*/ 1135666 w 1400175"/>
                <a:gd name="connsiteY480" fmla="*/ 1054037 h 1266825"/>
                <a:gd name="connsiteX481" fmla="*/ 1131951 w 1400175"/>
                <a:gd name="connsiteY481" fmla="*/ 1052132 h 1266825"/>
                <a:gd name="connsiteX482" fmla="*/ 1121759 w 1400175"/>
                <a:gd name="connsiteY482" fmla="*/ 1054608 h 1266825"/>
                <a:gd name="connsiteX483" fmla="*/ 1102233 w 1400175"/>
                <a:gd name="connsiteY483" fmla="*/ 1048703 h 1266825"/>
                <a:gd name="connsiteX484" fmla="*/ 1098518 w 1400175"/>
                <a:gd name="connsiteY484" fmla="*/ 1050131 h 1266825"/>
                <a:gd name="connsiteX485" fmla="*/ 1084135 w 1400175"/>
                <a:gd name="connsiteY485" fmla="*/ 1039368 h 1266825"/>
                <a:gd name="connsiteX486" fmla="*/ 1073944 w 1400175"/>
                <a:gd name="connsiteY486" fmla="*/ 1041463 h 1266825"/>
                <a:gd name="connsiteX487" fmla="*/ 1053179 w 1400175"/>
                <a:gd name="connsiteY487" fmla="*/ 1040702 h 1266825"/>
                <a:gd name="connsiteX488" fmla="*/ 1028891 w 1400175"/>
                <a:gd name="connsiteY488" fmla="*/ 1011650 h 1266825"/>
                <a:gd name="connsiteX489" fmla="*/ 1021270 w 1400175"/>
                <a:gd name="connsiteY489" fmla="*/ 1009840 h 1266825"/>
                <a:gd name="connsiteX490" fmla="*/ 1011365 w 1400175"/>
                <a:gd name="connsiteY490" fmla="*/ 1000696 h 1266825"/>
                <a:gd name="connsiteX491" fmla="*/ 996982 w 1400175"/>
                <a:gd name="connsiteY491" fmla="*/ 999935 h 1266825"/>
                <a:gd name="connsiteX492" fmla="*/ 982504 w 1400175"/>
                <a:gd name="connsiteY492" fmla="*/ 992315 h 1266825"/>
                <a:gd name="connsiteX493" fmla="*/ 981456 w 1400175"/>
                <a:gd name="connsiteY493" fmla="*/ 998982 h 1266825"/>
                <a:gd name="connsiteX494" fmla="*/ 958882 w 1400175"/>
                <a:gd name="connsiteY494" fmla="*/ 1000220 h 1266825"/>
                <a:gd name="connsiteX495" fmla="*/ 958310 w 1400175"/>
                <a:gd name="connsiteY495" fmla="*/ 1007840 h 1266825"/>
                <a:gd name="connsiteX496" fmla="*/ 927354 w 1400175"/>
                <a:gd name="connsiteY496" fmla="*/ 1004697 h 1266825"/>
                <a:gd name="connsiteX497" fmla="*/ 924496 w 1400175"/>
                <a:gd name="connsiteY497" fmla="*/ 1016698 h 1266825"/>
                <a:gd name="connsiteX498" fmla="*/ 911161 w 1400175"/>
                <a:gd name="connsiteY498" fmla="*/ 1032891 h 1266825"/>
                <a:gd name="connsiteX499" fmla="*/ 880586 w 1400175"/>
                <a:gd name="connsiteY499" fmla="*/ 1054799 h 1266825"/>
                <a:gd name="connsiteX500" fmla="*/ 871728 w 1400175"/>
                <a:gd name="connsiteY500" fmla="*/ 1055370 h 1266825"/>
                <a:gd name="connsiteX501" fmla="*/ 867727 w 1400175"/>
                <a:gd name="connsiteY501" fmla="*/ 1059561 h 1266825"/>
                <a:gd name="connsiteX502" fmla="*/ 865537 w 1400175"/>
                <a:gd name="connsiteY502" fmla="*/ 1057466 h 1266825"/>
                <a:gd name="connsiteX503" fmla="*/ 863060 w 1400175"/>
                <a:gd name="connsiteY503" fmla="*/ 1059752 h 1266825"/>
                <a:gd name="connsiteX504" fmla="*/ 860965 w 1400175"/>
                <a:gd name="connsiteY504" fmla="*/ 1056608 h 1266825"/>
                <a:gd name="connsiteX505" fmla="*/ 855631 w 1400175"/>
                <a:gd name="connsiteY505" fmla="*/ 1059466 h 1266825"/>
                <a:gd name="connsiteX506" fmla="*/ 842010 w 1400175"/>
                <a:gd name="connsiteY506" fmla="*/ 1079564 h 1266825"/>
                <a:gd name="connsiteX507" fmla="*/ 840676 w 1400175"/>
                <a:gd name="connsiteY507" fmla="*/ 1085183 h 1266825"/>
                <a:gd name="connsiteX508" fmla="*/ 845820 w 1400175"/>
                <a:gd name="connsiteY508" fmla="*/ 1089470 h 1266825"/>
                <a:gd name="connsiteX509" fmla="*/ 831056 w 1400175"/>
                <a:gd name="connsiteY509" fmla="*/ 1115663 h 1266825"/>
                <a:gd name="connsiteX510" fmla="*/ 828580 w 1400175"/>
                <a:gd name="connsiteY510" fmla="*/ 1126522 h 1266825"/>
                <a:gd name="connsiteX511" fmla="*/ 813054 w 1400175"/>
                <a:gd name="connsiteY511" fmla="*/ 1129665 h 1266825"/>
                <a:gd name="connsiteX512" fmla="*/ 810482 w 1400175"/>
                <a:gd name="connsiteY512" fmla="*/ 1133856 h 1266825"/>
                <a:gd name="connsiteX513" fmla="*/ 801243 w 1400175"/>
                <a:gd name="connsiteY513" fmla="*/ 1138047 h 1266825"/>
                <a:gd name="connsiteX514" fmla="*/ 784765 w 1400175"/>
                <a:gd name="connsiteY514" fmla="*/ 1130046 h 1266825"/>
                <a:gd name="connsiteX515" fmla="*/ 785336 w 1400175"/>
                <a:gd name="connsiteY515" fmla="*/ 1126522 h 1266825"/>
                <a:gd name="connsiteX516" fmla="*/ 782479 w 1400175"/>
                <a:gd name="connsiteY516" fmla="*/ 1125284 h 1266825"/>
                <a:gd name="connsiteX517" fmla="*/ 783431 w 1400175"/>
                <a:gd name="connsiteY517" fmla="*/ 1118997 h 1266825"/>
                <a:gd name="connsiteX518" fmla="*/ 777430 w 1400175"/>
                <a:gd name="connsiteY518" fmla="*/ 1110329 h 1266825"/>
                <a:gd name="connsiteX519" fmla="*/ 775811 w 1400175"/>
                <a:gd name="connsiteY519" fmla="*/ 1097471 h 1266825"/>
                <a:gd name="connsiteX520" fmla="*/ 767620 w 1400175"/>
                <a:gd name="connsiteY520" fmla="*/ 1100804 h 1266825"/>
                <a:gd name="connsiteX521" fmla="*/ 764286 w 1400175"/>
                <a:gd name="connsiteY521" fmla="*/ 1107853 h 1266825"/>
                <a:gd name="connsiteX522" fmla="*/ 755237 w 1400175"/>
                <a:gd name="connsiteY522" fmla="*/ 1106424 h 1266825"/>
                <a:gd name="connsiteX523" fmla="*/ 748760 w 1400175"/>
                <a:gd name="connsiteY523" fmla="*/ 1115759 h 1266825"/>
                <a:gd name="connsiteX524" fmla="*/ 754475 w 1400175"/>
                <a:gd name="connsiteY524" fmla="*/ 1119759 h 1266825"/>
                <a:gd name="connsiteX525" fmla="*/ 737521 w 1400175"/>
                <a:gd name="connsiteY525" fmla="*/ 1122617 h 1266825"/>
                <a:gd name="connsiteX526" fmla="*/ 720661 w 1400175"/>
                <a:gd name="connsiteY526" fmla="*/ 1120997 h 1266825"/>
                <a:gd name="connsiteX527" fmla="*/ 712184 w 1400175"/>
                <a:gd name="connsiteY527" fmla="*/ 1112711 h 1266825"/>
                <a:gd name="connsiteX528" fmla="*/ 702945 w 1400175"/>
                <a:gd name="connsiteY528" fmla="*/ 1108615 h 1266825"/>
                <a:gd name="connsiteX529" fmla="*/ 694087 w 1400175"/>
                <a:gd name="connsiteY529" fmla="*/ 1113282 h 1266825"/>
                <a:gd name="connsiteX530" fmla="*/ 690753 w 1400175"/>
                <a:gd name="connsiteY530" fmla="*/ 1108805 h 1266825"/>
                <a:gd name="connsiteX531" fmla="*/ 694753 w 1400175"/>
                <a:gd name="connsiteY531" fmla="*/ 1099471 h 1266825"/>
                <a:gd name="connsiteX532" fmla="*/ 689515 w 1400175"/>
                <a:gd name="connsiteY532" fmla="*/ 1099661 h 1266825"/>
                <a:gd name="connsiteX533" fmla="*/ 688276 w 1400175"/>
                <a:gd name="connsiteY533" fmla="*/ 1093946 h 1266825"/>
                <a:gd name="connsiteX534" fmla="*/ 666464 w 1400175"/>
                <a:gd name="connsiteY534" fmla="*/ 1097566 h 1266825"/>
                <a:gd name="connsiteX535" fmla="*/ 652939 w 1400175"/>
                <a:gd name="connsiteY535" fmla="*/ 1103852 h 1266825"/>
                <a:gd name="connsiteX536" fmla="*/ 626078 w 1400175"/>
                <a:gd name="connsiteY536" fmla="*/ 1110329 h 1266825"/>
                <a:gd name="connsiteX537" fmla="*/ 608838 w 1400175"/>
                <a:gd name="connsiteY537" fmla="*/ 1120616 h 1266825"/>
                <a:gd name="connsiteX538" fmla="*/ 610648 w 1400175"/>
                <a:gd name="connsiteY538" fmla="*/ 1129951 h 1266825"/>
                <a:gd name="connsiteX539" fmla="*/ 600075 w 1400175"/>
                <a:gd name="connsiteY539" fmla="*/ 1122617 h 1266825"/>
                <a:gd name="connsiteX540" fmla="*/ 559594 w 1400175"/>
                <a:gd name="connsiteY540" fmla="*/ 1121283 h 1266825"/>
                <a:gd name="connsiteX541" fmla="*/ 540639 w 1400175"/>
                <a:gd name="connsiteY541" fmla="*/ 1123188 h 1266825"/>
                <a:gd name="connsiteX542" fmla="*/ 530638 w 1400175"/>
                <a:gd name="connsiteY542" fmla="*/ 1126903 h 1266825"/>
                <a:gd name="connsiteX543" fmla="*/ 520065 w 1400175"/>
                <a:gd name="connsiteY543" fmla="*/ 1126808 h 1266825"/>
                <a:gd name="connsiteX544" fmla="*/ 516636 w 1400175"/>
                <a:gd name="connsiteY544" fmla="*/ 1130713 h 1266825"/>
                <a:gd name="connsiteX545" fmla="*/ 489394 w 1400175"/>
                <a:gd name="connsiteY545" fmla="*/ 1140809 h 1266825"/>
                <a:gd name="connsiteX546" fmla="*/ 485394 w 1400175"/>
                <a:gd name="connsiteY546" fmla="*/ 1130522 h 1266825"/>
                <a:gd name="connsiteX547" fmla="*/ 461867 w 1400175"/>
                <a:gd name="connsiteY547" fmla="*/ 1134237 h 1266825"/>
                <a:gd name="connsiteX548" fmla="*/ 452437 w 1400175"/>
                <a:gd name="connsiteY548" fmla="*/ 1133951 h 1266825"/>
                <a:gd name="connsiteX549" fmla="*/ 445865 w 1400175"/>
                <a:gd name="connsiteY549" fmla="*/ 1129856 h 1266825"/>
                <a:gd name="connsiteX550" fmla="*/ 440245 w 1400175"/>
                <a:gd name="connsiteY550" fmla="*/ 1129570 h 1266825"/>
                <a:gd name="connsiteX551" fmla="*/ 425005 w 1400175"/>
                <a:gd name="connsiteY551" fmla="*/ 1141667 h 1266825"/>
                <a:gd name="connsiteX552" fmla="*/ 424720 w 1400175"/>
                <a:gd name="connsiteY552" fmla="*/ 1144238 h 1266825"/>
                <a:gd name="connsiteX553" fmla="*/ 431482 w 1400175"/>
                <a:gd name="connsiteY553" fmla="*/ 1154144 h 1266825"/>
                <a:gd name="connsiteX554" fmla="*/ 441674 w 1400175"/>
                <a:gd name="connsiteY554" fmla="*/ 1158240 h 1266825"/>
                <a:gd name="connsiteX555" fmla="*/ 442246 w 1400175"/>
                <a:gd name="connsiteY555" fmla="*/ 1166241 h 1266825"/>
                <a:gd name="connsiteX556" fmla="*/ 447961 w 1400175"/>
                <a:gd name="connsiteY556" fmla="*/ 1175671 h 1266825"/>
                <a:gd name="connsiteX557" fmla="*/ 443484 w 1400175"/>
                <a:gd name="connsiteY557" fmla="*/ 1172528 h 1266825"/>
                <a:gd name="connsiteX558" fmla="*/ 442817 w 1400175"/>
                <a:gd name="connsiteY558" fmla="*/ 1174623 h 1266825"/>
                <a:gd name="connsiteX559" fmla="*/ 431197 w 1400175"/>
                <a:gd name="connsiteY559" fmla="*/ 1173575 h 1266825"/>
                <a:gd name="connsiteX560" fmla="*/ 422148 w 1400175"/>
                <a:gd name="connsiteY560" fmla="*/ 1181576 h 1266825"/>
                <a:gd name="connsiteX561" fmla="*/ 418052 w 1400175"/>
                <a:gd name="connsiteY561" fmla="*/ 1188053 h 1266825"/>
                <a:gd name="connsiteX562" fmla="*/ 397383 w 1400175"/>
                <a:gd name="connsiteY562" fmla="*/ 1202627 h 1266825"/>
                <a:gd name="connsiteX563" fmla="*/ 379285 w 1400175"/>
                <a:gd name="connsiteY563" fmla="*/ 1204913 h 1266825"/>
                <a:gd name="connsiteX564" fmla="*/ 383095 w 1400175"/>
                <a:gd name="connsiteY564" fmla="*/ 1200626 h 1266825"/>
                <a:gd name="connsiteX565" fmla="*/ 397573 w 1400175"/>
                <a:gd name="connsiteY565" fmla="*/ 1199293 h 1266825"/>
                <a:gd name="connsiteX566" fmla="*/ 408622 w 1400175"/>
                <a:gd name="connsiteY566" fmla="*/ 1190625 h 1266825"/>
                <a:gd name="connsiteX567" fmla="*/ 411766 w 1400175"/>
                <a:gd name="connsiteY567" fmla="*/ 1186339 h 1266825"/>
                <a:gd name="connsiteX568" fmla="*/ 409289 w 1400175"/>
                <a:gd name="connsiteY568" fmla="*/ 1189292 h 1266825"/>
                <a:gd name="connsiteX569" fmla="*/ 402336 w 1400175"/>
                <a:gd name="connsiteY569" fmla="*/ 1180433 h 1266825"/>
                <a:gd name="connsiteX570" fmla="*/ 384429 w 1400175"/>
                <a:gd name="connsiteY570" fmla="*/ 1173956 h 1266825"/>
                <a:gd name="connsiteX571" fmla="*/ 370713 w 1400175"/>
                <a:gd name="connsiteY571" fmla="*/ 1173575 h 1266825"/>
                <a:gd name="connsiteX572" fmla="*/ 350425 w 1400175"/>
                <a:gd name="connsiteY572" fmla="*/ 1167860 h 1266825"/>
                <a:gd name="connsiteX573" fmla="*/ 344995 w 1400175"/>
                <a:gd name="connsiteY573" fmla="*/ 1153763 h 1266825"/>
                <a:gd name="connsiteX574" fmla="*/ 350710 w 1400175"/>
                <a:gd name="connsiteY574" fmla="*/ 1141762 h 1266825"/>
                <a:gd name="connsiteX575" fmla="*/ 345662 w 1400175"/>
                <a:gd name="connsiteY575" fmla="*/ 1135094 h 1266825"/>
                <a:gd name="connsiteX576" fmla="*/ 305371 w 1400175"/>
                <a:gd name="connsiteY576" fmla="*/ 1135094 h 1266825"/>
                <a:gd name="connsiteX577" fmla="*/ 293179 w 1400175"/>
                <a:gd name="connsiteY577" fmla="*/ 1128522 h 1266825"/>
                <a:gd name="connsiteX578" fmla="*/ 280892 w 1400175"/>
                <a:gd name="connsiteY578" fmla="*/ 1126808 h 1266825"/>
                <a:gd name="connsiteX579" fmla="*/ 274034 w 1400175"/>
                <a:gd name="connsiteY579" fmla="*/ 1120140 h 1266825"/>
                <a:gd name="connsiteX580" fmla="*/ 256032 w 1400175"/>
                <a:gd name="connsiteY580" fmla="*/ 1115949 h 1266825"/>
                <a:gd name="connsiteX581" fmla="*/ 248602 w 1400175"/>
                <a:gd name="connsiteY581" fmla="*/ 1110996 h 1266825"/>
                <a:gd name="connsiteX582" fmla="*/ 243459 w 1400175"/>
                <a:gd name="connsiteY582" fmla="*/ 1122236 h 1266825"/>
                <a:gd name="connsiteX583" fmla="*/ 243935 w 1400175"/>
                <a:gd name="connsiteY583" fmla="*/ 1138523 h 1266825"/>
                <a:gd name="connsiteX584" fmla="*/ 237744 w 1400175"/>
                <a:gd name="connsiteY584" fmla="*/ 1142238 h 1266825"/>
                <a:gd name="connsiteX585" fmla="*/ 233172 w 1400175"/>
                <a:gd name="connsiteY585" fmla="*/ 1141857 h 1266825"/>
                <a:gd name="connsiteX586" fmla="*/ 237172 w 1400175"/>
                <a:gd name="connsiteY586" fmla="*/ 1155954 h 1266825"/>
                <a:gd name="connsiteX587" fmla="*/ 236315 w 1400175"/>
                <a:gd name="connsiteY587" fmla="*/ 1170432 h 1266825"/>
                <a:gd name="connsiteX588" fmla="*/ 238601 w 1400175"/>
                <a:gd name="connsiteY588" fmla="*/ 1176719 h 1266825"/>
                <a:gd name="connsiteX589" fmla="*/ 226028 w 1400175"/>
                <a:gd name="connsiteY589" fmla="*/ 1180243 h 1266825"/>
                <a:gd name="connsiteX590" fmla="*/ 239077 w 1400175"/>
                <a:gd name="connsiteY590" fmla="*/ 1177957 h 1266825"/>
                <a:gd name="connsiteX591" fmla="*/ 237172 w 1400175"/>
                <a:gd name="connsiteY591" fmla="*/ 1186339 h 1266825"/>
                <a:gd name="connsiteX592" fmla="*/ 239839 w 1400175"/>
                <a:gd name="connsiteY592" fmla="*/ 1195959 h 1266825"/>
                <a:gd name="connsiteX593" fmla="*/ 237268 w 1400175"/>
                <a:gd name="connsiteY593" fmla="*/ 1201007 h 1266825"/>
                <a:gd name="connsiteX594" fmla="*/ 234886 w 1400175"/>
                <a:gd name="connsiteY594" fmla="*/ 1196816 h 1266825"/>
                <a:gd name="connsiteX595" fmla="*/ 228981 w 1400175"/>
                <a:gd name="connsiteY595" fmla="*/ 1202055 h 1266825"/>
                <a:gd name="connsiteX596" fmla="*/ 205454 w 1400175"/>
                <a:gd name="connsiteY596" fmla="*/ 1208818 h 1266825"/>
                <a:gd name="connsiteX597" fmla="*/ 202406 w 1400175"/>
                <a:gd name="connsiteY597" fmla="*/ 1213866 h 1266825"/>
                <a:gd name="connsiteX598" fmla="*/ 204692 w 1400175"/>
                <a:gd name="connsiteY598" fmla="*/ 1224058 h 1266825"/>
                <a:gd name="connsiteX599" fmla="*/ 200977 w 1400175"/>
                <a:gd name="connsiteY599" fmla="*/ 1240060 h 1266825"/>
                <a:gd name="connsiteX600" fmla="*/ 198215 w 1400175"/>
                <a:gd name="connsiteY600" fmla="*/ 1249871 h 1266825"/>
                <a:gd name="connsiteX601" fmla="*/ 193643 w 1400175"/>
                <a:gd name="connsiteY601" fmla="*/ 1254347 h 1266825"/>
                <a:gd name="connsiteX602" fmla="*/ 181261 w 1400175"/>
                <a:gd name="connsiteY602" fmla="*/ 1257586 h 1266825"/>
                <a:gd name="connsiteX603" fmla="*/ 178975 w 1400175"/>
                <a:gd name="connsiteY603" fmla="*/ 1255776 h 1266825"/>
                <a:gd name="connsiteX604" fmla="*/ 178403 w 1400175"/>
                <a:gd name="connsiteY604" fmla="*/ 1251109 h 1266825"/>
                <a:gd name="connsiteX605" fmla="*/ 172879 w 1400175"/>
                <a:gd name="connsiteY605" fmla="*/ 1245965 h 1266825"/>
                <a:gd name="connsiteX606" fmla="*/ 169545 w 1400175"/>
                <a:gd name="connsiteY606" fmla="*/ 1229678 h 1266825"/>
                <a:gd name="connsiteX607" fmla="*/ 161544 w 1400175"/>
                <a:gd name="connsiteY607" fmla="*/ 1236440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1400175" h="1266825">
                  <a:moveTo>
                    <a:pt x="36004" y="1046131"/>
                  </a:moveTo>
                  <a:lnTo>
                    <a:pt x="20574" y="1046321"/>
                  </a:lnTo>
                  <a:lnTo>
                    <a:pt x="17335" y="1043940"/>
                  </a:lnTo>
                  <a:lnTo>
                    <a:pt x="16764" y="1034129"/>
                  </a:lnTo>
                  <a:lnTo>
                    <a:pt x="33814" y="1026700"/>
                  </a:lnTo>
                  <a:lnTo>
                    <a:pt x="36004" y="1046131"/>
                  </a:lnTo>
                  <a:close/>
                  <a:moveTo>
                    <a:pt x="1118521" y="301752"/>
                  </a:moveTo>
                  <a:lnTo>
                    <a:pt x="1122140" y="304514"/>
                  </a:lnTo>
                  <a:lnTo>
                    <a:pt x="1120997" y="307372"/>
                  </a:lnTo>
                  <a:lnTo>
                    <a:pt x="1117378" y="305657"/>
                  </a:lnTo>
                  <a:lnTo>
                    <a:pt x="1118521" y="301752"/>
                  </a:lnTo>
                  <a:close/>
                  <a:moveTo>
                    <a:pt x="1212533" y="145637"/>
                  </a:moveTo>
                  <a:lnTo>
                    <a:pt x="1215580" y="146685"/>
                  </a:lnTo>
                  <a:lnTo>
                    <a:pt x="1214342" y="154972"/>
                  </a:lnTo>
                  <a:lnTo>
                    <a:pt x="1208342" y="152209"/>
                  </a:lnTo>
                  <a:lnTo>
                    <a:pt x="1208627" y="148209"/>
                  </a:lnTo>
                  <a:lnTo>
                    <a:pt x="1206341" y="147066"/>
                  </a:lnTo>
                  <a:lnTo>
                    <a:pt x="1210437" y="144399"/>
                  </a:lnTo>
                  <a:lnTo>
                    <a:pt x="1212533" y="145637"/>
                  </a:lnTo>
                  <a:close/>
                  <a:moveTo>
                    <a:pt x="161544" y="1236440"/>
                  </a:moveTo>
                  <a:lnTo>
                    <a:pt x="160020" y="1230725"/>
                  </a:lnTo>
                  <a:lnTo>
                    <a:pt x="151733" y="1228249"/>
                  </a:lnTo>
                  <a:lnTo>
                    <a:pt x="143542" y="1222248"/>
                  </a:lnTo>
                  <a:lnTo>
                    <a:pt x="120682" y="1196721"/>
                  </a:lnTo>
                  <a:lnTo>
                    <a:pt x="118777" y="1174909"/>
                  </a:lnTo>
                  <a:lnTo>
                    <a:pt x="105727" y="1140047"/>
                  </a:lnTo>
                  <a:lnTo>
                    <a:pt x="100870" y="1136142"/>
                  </a:lnTo>
                  <a:lnTo>
                    <a:pt x="91440" y="1143191"/>
                  </a:lnTo>
                  <a:lnTo>
                    <a:pt x="83058" y="1144810"/>
                  </a:lnTo>
                  <a:lnTo>
                    <a:pt x="79915" y="1141952"/>
                  </a:lnTo>
                  <a:lnTo>
                    <a:pt x="82391" y="1117092"/>
                  </a:lnTo>
                  <a:lnTo>
                    <a:pt x="88011" y="1110234"/>
                  </a:lnTo>
                  <a:lnTo>
                    <a:pt x="90297" y="1097661"/>
                  </a:lnTo>
                  <a:lnTo>
                    <a:pt x="90011" y="1095280"/>
                  </a:lnTo>
                  <a:lnTo>
                    <a:pt x="85820" y="1097280"/>
                  </a:lnTo>
                  <a:lnTo>
                    <a:pt x="80581" y="1082516"/>
                  </a:lnTo>
                  <a:lnTo>
                    <a:pt x="85820" y="1080897"/>
                  </a:lnTo>
                  <a:lnTo>
                    <a:pt x="85249" y="1078325"/>
                  </a:lnTo>
                  <a:lnTo>
                    <a:pt x="81153" y="1078611"/>
                  </a:lnTo>
                  <a:lnTo>
                    <a:pt x="79915" y="1070896"/>
                  </a:lnTo>
                  <a:lnTo>
                    <a:pt x="84868" y="1066800"/>
                  </a:lnTo>
                  <a:lnTo>
                    <a:pt x="83629" y="1057847"/>
                  </a:lnTo>
                  <a:lnTo>
                    <a:pt x="42100" y="1045464"/>
                  </a:lnTo>
                  <a:lnTo>
                    <a:pt x="42196" y="1035177"/>
                  </a:lnTo>
                  <a:lnTo>
                    <a:pt x="42386" y="1033463"/>
                  </a:lnTo>
                  <a:lnTo>
                    <a:pt x="57436" y="1036892"/>
                  </a:lnTo>
                  <a:lnTo>
                    <a:pt x="57340" y="1027748"/>
                  </a:lnTo>
                  <a:lnTo>
                    <a:pt x="60293" y="1028414"/>
                  </a:lnTo>
                  <a:lnTo>
                    <a:pt x="60007" y="1010888"/>
                  </a:lnTo>
                  <a:lnTo>
                    <a:pt x="69818" y="1017079"/>
                  </a:lnTo>
                  <a:lnTo>
                    <a:pt x="86201" y="1019746"/>
                  </a:lnTo>
                  <a:lnTo>
                    <a:pt x="105156" y="1029176"/>
                  </a:lnTo>
                  <a:lnTo>
                    <a:pt x="93535" y="1018413"/>
                  </a:lnTo>
                  <a:lnTo>
                    <a:pt x="89821" y="1006888"/>
                  </a:lnTo>
                  <a:lnTo>
                    <a:pt x="102870" y="1007745"/>
                  </a:lnTo>
                  <a:lnTo>
                    <a:pt x="101822" y="991934"/>
                  </a:lnTo>
                  <a:lnTo>
                    <a:pt x="97441" y="991648"/>
                  </a:lnTo>
                  <a:lnTo>
                    <a:pt x="97345" y="989457"/>
                  </a:lnTo>
                  <a:lnTo>
                    <a:pt x="82010" y="988981"/>
                  </a:lnTo>
                  <a:lnTo>
                    <a:pt x="74485" y="991171"/>
                  </a:lnTo>
                  <a:lnTo>
                    <a:pt x="73057" y="988028"/>
                  </a:lnTo>
                  <a:lnTo>
                    <a:pt x="63246" y="987076"/>
                  </a:lnTo>
                  <a:lnTo>
                    <a:pt x="65341" y="978027"/>
                  </a:lnTo>
                  <a:lnTo>
                    <a:pt x="75914" y="980313"/>
                  </a:lnTo>
                  <a:lnTo>
                    <a:pt x="81820" y="977075"/>
                  </a:lnTo>
                  <a:lnTo>
                    <a:pt x="97822" y="975169"/>
                  </a:lnTo>
                  <a:lnTo>
                    <a:pt x="104870" y="970883"/>
                  </a:lnTo>
                  <a:lnTo>
                    <a:pt x="114395" y="959263"/>
                  </a:lnTo>
                  <a:lnTo>
                    <a:pt x="142303" y="952405"/>
                  </a:lnTo>
                  <a:lnTo>
                    <a:pt x="148209" y="947166"/>
                  </a:lnTo>
                  <a:lnTo>
                    <a:pt x="147256" y="936212"/>
                  </a:lnTo>
                  <a:lnTo>
                    <a:pt x="136874" y="925449"/>
                  </a:lnTo>
                  <a:lnTo>
                    <a:pt x="121634" y="902684"/>
                  </a:lnTo>
                  <a:lnTo>
                    <a:pt x="124873" y="899350"/>
                  </a:lnTo>
                  <a:lnTo>
                    <a:pt x="118300" y="890778"/>
                  </a:lnTo>
                  <a:lnTo>
                    <a:pt x="121634" y="888492"/>
                  </a:lnTo>
                  <a:lnTo>
                    <a:pt x="116776" y="880396"/>
                  </a:lnTo>
                  <a:lnTo>
                    <a:pt x="102013" y="872966"/>
                  </a:lnTo>
                  <a:lnTo>
                    <a:pt x="97250" y="873823"/>
                  </a:lnTo>
                  <a:lnTo>
                    <a:pt x="92107" y="866775"/>
                  </a:lnTo>
                  <a:lnTo>
                    <a:pt x="91059" y="857250"/>
                  </a:lnTo>
                  <a:lnTo>
                    <a:pt x="97155" y="851059"/>
                  </a:lnTo>
                  <a:lnTo>
                    <a:pt x="116205" y="842772"/>
                  </a:lnTo>
                  <a:lnTo>
                    <a:pt x="115062" y="837152"/>
                  </a:lnTo>
                  <a:lnTo>
                    <a:pt x="109252" y="837343"/>
                  </a:lnTo>
                  <a:lnTo>
                    <a:pt x="107156" y="823627"/>
                  </a:lnTo>
                  <a:lnTo>
                    <a:pt x="110204" y="822388"/>
                  </a:lnTo>
                  <a:lnTo>
                    <a:pt x="105061" y="808958"/>
                  </a:lnTo>
                  <a:lnTo>
                    <a:pt x="111061" y="809244"/>
                  </a:lnTo>
                  <a:lnTo>
                    <a:pt x="111919" y="805244"/>
                  </a:lnTo>
                  <a:lnTo>
                    <a:pt x="115062" y="805148"/>
                  </a:lnTo>
                  <a:lnTo>
                    <a:pt x="111538" y="792004"/>
                  </a:lnTo>
                  <a:lnTo>
                    <a:pt x="107728" y="792004"/>
                  </a:lnTo>
                  <a:lnTo>
                    <a:pt x="111347" y="770287"/>
                  </a:lnTo>
                  <a:lnTo>
                    <a:pt x="113633" y="763143"/>
                  </a:lnTo>
                  <a:lnTo>
                    <a:pt x="128206" y="763238"/>
                  </a:lnTo>
                  <a:lnTo>
                    <a:pt x="130302" y="755713"/>
                  </a:lnTo>
                  <a:lnTo>
                    <a:pt x="138970" y="749427"/>
                  </a:lnTo>
                  <a:lnTo>
                    <a:pt x="141065" y="740473"/>
                  </a:lnTo>
                  <a:lnTo>
                    <a:pt x="137255" y="730091"/>
                  </a:lnTo>
                  <a:lnTo>
                    <a:pt x="151162" y="708088"/>
                  </a:lnTo>
                  <a:lnTo>
                    <a:pt x="141160" y="699992"/>
                  </a:lnTo>
                  <a:lnTo>
                    <a:pt x="127921" y="696944"/>
                  </a:lnTo>
                  <a:lnTo>
                    <a:pt x="123444" y="690277"/>
                  </a:lnTo>
                  <a:lnTo>
                    <a:pt x="135541" y="690086"/>
                  </a:lnTo>
                  <a:lnTo>
                    <a:pt x="139255" y="674370"/>
                  </a:lnTo>
                  <a:lnTo>
                    <a:pt x="138398" y="666369"/>
                  </a:lnTo>
                  <a:lnTo>
                    <a:pt x="147066" y="662559"/>
                  </a:lnTo>
                  <a:lnTo>
                    <a:pt x="148685" y="654272"/>
                  </a:lnTo>
                  <a:lnTo>
                    <a:pt x="160687" y="644366"/>
                  </a:lnTo>
                  <a:lnTo>
                    <a:pt x="156210" y="626269"/>
                  </a:lnTo>
                  <a:lnTo>
                    <a:pt x="160496" y="624078"/>
                  </a:lnTo>
                  <a:lnTo>
                    <a:pt x="159067" y="609124"/>
                  </a:lnTo>
                  <a:lnTo>
                    <a:pt x="161449" y="608933"/>
                  </a:lnTo>
                  <a:lnTo>
                    <a:pt x="161830" y="603599"/>
                  </a:lnTo>
                  <a:lnTo>
                    <a:pt x="163639" y="603599"/>
                  </a:lnTo>
                  <a:lnTo>
                    <a:pt x="164878" y="589217"/>
                  </a:lnTo>
                  <a:lnTo>
                    <a:pt x="194119" y="585502"/>
                  </a:lnTo>
                  <a:lnTo>
                    <a:pt x="194119" y="580168"/>
                  </a:lnTo>
                  <a:lnTo>
                    <a:pt x="182594" y="569881"/>
                  </a:lnTo>
                  <a:lnTo>
                    <a:pt x="168021" y="567500"/>
                  </a:lnTo>
                  <a:lnTo>
                    <a:pt x="141637" y="569786"/>
                  </a:lnTo>
                  <a:lnTo>
                    <a:pt x="140494" y="566356"/>
                  </a:lnTo>
                  <a:lnTo>
                    <a:pt x="131350" y="562356"/>
                  </a:lnTo>
                  <a:lnTo>
                    <a:pt x="119253" y="562547"/>
                  </a:lnTo>
                  <a:lnTo>
                    <a:pt x="113062" y="546259"/>
                  </a:lnTo>
                  <a:lnTo>
                    <a:pt x="117919" y="539877"/>
                  </a:lnTo>
                  <a:lnTo>
                    <a:pt x="114014" y="538448"/>
                  </a:lnTo>
                  <a:lnTo>
                    <a:pt x="113157" y="534067"/>
                  </a:lnTo>
                  <a:lnTo>
                    <a:pt x="122587" y="532352"/>
                  </a:lnTo>
                  <a:lnTo>
                    <a:pt x="122015" y="525685"/>
                  </a:lnTo>
                  <a:lnTo>
                    <a:pt x="130207" y="520827"/>
                  </a:lnTo>
                  <a:lnTo>
                    <a:pt x="130588" y="511778"/>
                  </a:lnTo>
                  <a:lnTo>
                    <a:pt x="124301" y="511683"/>
                  </a:lnTo>
                  <a:lnTo>
                    <a:pt x="125158" y="502920"/>
                  </a:lnTo>
                  <a:lnTo>
                    <a:pt x="116491" y="504825"/>
                  </a:lnTo>
                  <a:lnTo>
                    <a:pt x="106680" y="511302"/>
                  </a:lnTo>
                  <a:lnTo>
                    <a:pt x="110490" y="495300"/>
                  </a:lnTo>
                  <a:lnTo>
                    <a:pt x="73723" y="480727"/>
                  </a:lnTo>
                  <a:lnTo>
                    <a:pt x="61722" y="480060"/>
                  </a:lnTo>
                  <a:lnTo>
                    <a:pt x="56483" y="476631"/>
                  </a:lnTo>
                  <a:lnTo>
                    <a:pt x="43434" y="476822"/>
                  </a:lnTo>
                  <a:lnTo>
                    <a:pt x="22669" y="458248"/>
                  </a:lnTo>
                  <a:lnTo>
                    <a:pt x="9525" y="450342"/>
                  </a:lnTo>
                  <a:lnTo>
                    <a:pt x="18002" y="444341"/>
                  </a:lnTo>
                  <a:lnTo>
                    <a:pt x="26384" y="445865"/>
                  </a:lnTo>
                  <a:lnTo>
                    <a:pt x="37052" y="442150"/>
                  </a:lnTo>
                  <a:lnTo>
                    <a:pt x="37243" y="437198"/>
                  </a:lnTo>
                  <a:lnTo>
                    <a:pt x="43815" y="429958"/>
                  </a:lnTo>
                  <a:lnTo>
                    <a:pt x="48387" y="398907"/>
                  </a:lnTo>
                  <a:lnTo>
                    <a:pt x="58674" y="383000"/>
                  </a:lnTo>
                  <a:lnTo>
                    <a:pt x="61436" y="371951"/>
                  </a:lnTo>
                  <a:lnTo>
                    <a:pt x="53816" y="360902"/>
                  </a:lnTo>
                  <a:lnTo>
                    <a:pt x="47244" y="357569"/>
                  </a:lnTo>
                  <a:lnTo>
                    <a:pt x="48292" y="347091"/>
                  </a:lnTo>
                  <a:lnTo>
                    <a:pt x="70009" y="357473"/>
                  </a:lnTo>
                  <a:lnTo>
                    <a:pt x="85249" y="381762"/>
                  </a:lnTo>
                  <a:lnTo>
                    <a:pt x="92583" y="402336"/>
                  </a:lnTo>
                  <a:lnTo>
                    <a:pt x="99822" y="397478"/>
                  </a:lnTo>
                  <a:lnTo>
                    <a:pt x="103918" y="404717"/>
                  </a:lnTo>
                  <a:lnTo>
                    <a:pt x="109823" y="427673"/>
                  </a:lnTo>
                  <a:lnTo>
                    <a:pt x="135255" y="438817"/>
                  </a:lnTo>
                  <a:lnTo>
                    <a:pt x="144589" y="431578"/>
                  </a:lnTo>
                  <a:lnTo>
                    <a:pt x="150685" y="431578"/>
                  </a:lnTo>
                  <a:lnTo>
                    <a:pt x="166116" y="424910"/>
                  </a:lnTo>
                  <a:lnTo>
                    <a:pt x="174688" y="414337"/>
                  </a:lnTo>
                  <a:lnTo>
                    <a:pt x="205930" y="429387"/>
                  </a:lnTo>
                  <a:lnTo>
                    <a:pt x="243268" y="423196"/>
                  </a:lnTo>
                  <a:lnTo>
                    <a:pt x="260604" y="411194"/>
                  </a:lnTo>
                  <a:lnTo>
                    <a:pt x="272320" y="394145"/>
                  </a:lnTo>
                  <a:lnTo>
                    <a:pt x="289750" y="396335"/>
                  </a:lnTo>
                  <a:lnTo>
                    <a:pt x="291751" y="382524"/>
                  </a:lnTo>
                  <a:lnTo>
                    <a:pt x="309181" y="381381"/>
                  </a:lnTo>
                  <a:lnTo>
                    <a:pt x="314420" y="383953"/>
                  </a:lnTo>
                  <a:lnTo>
                    <a:pt x="314896" y="368617"/>
                  </a:lnTo>
                  <a:lnTo>
                    <a:pt x="321564" y="368903"/>
                  </a:lnTo>
                  <a:lnTo>
                    <a:pt x="322231" y="366141"/>
                  </a:lnTo>
                  <a:lnTo>
                    <a:pt x="326993" y="368808"/>
                  </a:lnTo>
                  <a:lnTo>
                    <a:pt x="331470" y="354616"/>
                  </a:lnTo>
                  <a:lnTo>
                    <a:pt x="332137" y="342519"/>
                  </a:lnTo>
                  <a:lnTo>
                    <a:pt x="341662" y="336995"/>
                  </a:lnTo>
                  <a:lnTo>
                    <a:pt x="354901" y="322516"/>
                  </a:lnTo>
                  <a:lnTo>
                    <a:pt x="362617" y="321278"/>
                  </a:lnTo>
                  <a:lnTo>
                    <a:pt x="384619" y="322516"/>
                  </a:lnTo>
                  <a:lnTo>
                    <a:pt x="410813" y="336518"/>
                  </a:lnTo>
                  <a:lnTo>
                    <a:pt x="408908" y="340042"/>
                  </a:lnTo>
                  <a:lnTo>
                    <a:pt x="421195" y="346329"/>
                  </a:lnTo>
                  <a:lnTo>
                    <a:pt x="427958" y="353473"/>
                  </a:lnTo>
                  <a:lnTo>
                    <a:pt x="421291" y="363950"/>
                  </a:lnTo>
                  <a:lnTo>
                    <a:pt x="423767" y="371380"/>
                  </a:lnTo>
                  <a:lnTo>
                    <a:pt x="431673" y="372332"/>
                  </a:lnTo>
                  <a:lnTo>
                    <a:pt x="441007" y="378047"/>
                  </a:lnTo>
                  <a:lnTo>
                    <a:pt x="445389" y="383286"/>
                  </a:lnTo>
                  <a:lnTo>
                    <a:pt x="445389" y="388810"/>
                  </a:lnTo>
                  <a:lnTo>
                    <a:pt x="452533" y="390049"/>
                  </a:lnTo>
                  <a:lnTo>
                    <a:pt x="451485" y="395002"/>
                  </a:lnTo>
                  <a:lnTo>
                    <a:pt x="459867" y="394811"/>
                  </a:lnTo>
                  <a:lnTo>
                    <a:pt x="460534" y="392621"/>
                  </a:lnTo>
                  <a:lnTo>
                    <a:pt x="469201" y="390334"/>
                  </a:lnTo>
                  <a:lnTo>
                    <a:pt x="476917" y="391477"/>
                  </a:lnTo>
                  <a:lnTo>
                    <a:pt x="474631" y="405575"/>
                  </a:lnTo>
                  <a:lnTo>
                    <a:pt x="478155" y="405955"/>
                  </a:lnTo>
                  <a:lnTo>
                    <a:pt x="477869" y="408623"/>
                  </a:lnTo>
                  <a:lnTo>
                    <a:pt x="492728" y="411766"/>
                  </a:lnTo>
                  <a:lnTo>
                    <a:pt x="495776" y="402241"/>
                  </a:lnTo>
                  <a:lnTo>
                    <a:pt x="500634" y="407860"/>
                  </a:lnTo>
                  <a:lnTo>
                    <a:pt x="507492" y="410623"/>
                  </a:lnTo>
                  <a:lnTo>
                    <a:pt x="512445" y="403098"/>
                  </a:lnTo>
                  <a:lnTo>
                    <a:pt x="512254" y="397669"/>
                  </a:lnTo>
                  <a:lnTo>
                    <a:pt x="516826" y="399859"/>
                  </a:lnTo>
                  <a:lnTo>
                    <a:pt x="517493" y="396621"/>
                  </a:lnTo>
                  <a:lnTo>
                    <a:pt x="514826" y="385572"/>
                  </a:lnTo>
                  <a:lnTo>
                    <a:pt x="512254" y="386429"/>
                  </a:lnTo>
                  <a:lnTo>
                    <a:pt x="510349" y="372904"/>
                  </a:lnTo>
                  <a:lnTo>
                    <a:pt x="521017" y="354806"/>
                  </a:lnTo>
                  <a:lnTo>
                    <a:pt x="521684" y="349663"/>
                  </a:lnTo>
                  <a:lnTo>
                    <a:pt x="529495" y="339757"/>
                  </a:lnTo>
                  <a:lnTo>
                    <a:pt x="530733" y="333089"/>
                  </a:lnTo>
                  <a:lnTo>
                    <a:pt x="528352" y="330136"/>
                  </a:lnTo>
                  <a:lnTo>
                    <a:pt x="530638" y="324898"/>
                  </a:lnTo>
                  <a:lnTo>
                    <a:pt x="524637" y="323088"/>
                  </a:lnTo>
                  <a:lnTo>
                    <a:pt x="525970" y="319469"/>
                  </a:lnTo>
                  <a:lnTo>
                    <a:pt x="521494" y="314515"/>
                  </a:lnTo>
                  <a:lnTo>
                    <a:pt x="487775" y="309372"/>
                  </a:lnTo>
                  <a:lnTo>
                    <a:pt x="480917" y="303943"/>
                  </a:lnTo>
                  <a:lnTo>
                    <a:pt x="470344" y="301466"/>
                  </a:lnTo>
                  <a:lnTo>
                    <a:pt x="469392" y="297847"/>
                  </a:lnTo>
                  <a:lnTo>
                    <a:pt x="462343" y="300609"/>
                  </a:lnTo>
                  <a:lnTo>
                    <a:pt x="454533" y="298990"/>
                  </a:lnTo>
                  <a:lnTo>
                    <a:pt x="454819" y="278416"/>
                  </a:lnTo>
                  <a:lnTo>
                    <a:pt x="448627" y="260699"/>
                  </a:lnTo>
                  <a:lnTo>
                    <a:pt x="443198" y="257461"/>
                  </a:lnTo>
                  <a:lnTo>
                    <a:pt x="439388" y="248793"/>
                  </a:lnTo>
                  <a:lnTo>
                    <a:pt x="441769" y="246983"/>
                  </a:lnTo>
                  <a:lnTo>
                    <a:pt x="438436" y="238792"/>
                  </a:lnTo>
                  <a:lnTo>
                    <a:pt x="441293" y="226219"/>
                  </a:lnTo>
                  <a:lnTo>
                    <a:pt x="434530" y="220408"/>
                  </a:lnTo>
                  <a:lnTo>
                    <a:pt x="435483" y="214789"/>
                  </a:lnTo>
                  <a:lnTo>
                    <a:pt x="444436" y="206978"/>
                  </a:lnTo>
                  <a:lnTo>
                    <a:pt x="443484" y="202787"/>
                  </a:lnTo>
                  <a:lnTo>
                    <a:pt x="438340" y="199358"/>
                  </a:lnTo>
                  <a:lnTo>
                    <a:pt x="439769" y="195643"/>
                  </a:lnTo>
                  <a:lnTo>
                    <a:pt x="458724" y="199453"/>
                  </a:lnTo>
                  <a:lnTo>
                    <a:pt x="470440" y="195739"/>
                  </a:lnTo>
                  <a:lnTo>
                    <a:pt x="481489" y="201835"/>
                  </a:lnTo>
                  <a:lnTo>
                    <a:pt x="478250" y="193167"/>
                  </a:lnTo>
                  <a:lnTo>
                    <a:pt x="465963" y="179832"/>
                  </a:lnTo>
                  <a:lnTo>
                    <a:pt x="464344" y="172879"/>
                  </a:lnTo>
                  <a:lnTo>
                    <a:pt x="455771" y="165449"/>
                  </a:lnTo>
                  <a:lnTo>
                    <a:pt x="453295" y="159734"/>
                  </a:lnTo>
                  <a:lnTo>
                    <a:pt x="455581" y="151924"/>
                  </a:lnTo>
                  <a:lnTo>
                    <a:pt x="451199" y="146971"/>
                  </a:lnTo>
                  <a:lnTo>
                    <a:pt x="456819" y="135541"/>
                  </a:lnTo>
                  <a:lnTo>
                    <a:pt x="461105" y="133064"/>
                  </a:lnTo>
                  <a:lnTo>
                    <a:pt x="472535" y="133540"/>
                  </a:lnTo>
                  <a:lnTo>
                    <a:pt x="500158" y="124587"/>
                  </a:lnTo>
                  <a:lnTo>
                    <a:pt x="506635" y="116776"/>
                  </a:lnTo>
                  <a:lnTo>
                    <a:pt x="543877" y="101251"/>
                  </a:lnTo>
                  <a:lnTo>
                    <a:pt x="561403" y="106108"/>
                  </a:lnTo>
                  <a:lnTo>
                    <a:pt x="570071" y="102965"/>
                  </a:lnTo>
                  <a:lnTo>
                    <a:pt x="566928" y="99155"/>
                  </a:lnTo>
                  <a:lnTo>
                    <a:pt x="557689" y="96107"/>
                  </a:lnTo>
                  <a:lnTo>
                    <a:pt x="553784" y="91154"/>
                  </a:lnTo>
                  <a:lnTo>
                    <a:pt x="549497" y="73057"/>
                  </a:lnTo>
                  <a:lnTo>
                    <a:pt x="553402" y="62008"/>
                  </a:lnTo>
                  <a:lnTo>
                    <a:pt x="570262" y="62770"/>
                  </a:lnTo>
                  <a:lnTo>
                    <a:pt x="584168" y="55816"/>
                  </a:lnTo>
                  <a:lnTo>
                    <a:pt x="593788" y="54197"/>
                  </a:lnTo>
                  <a:lnTo>
                    <a:pt x="611695" y="55626"/>
                  </a:lnTo>
                  <a:lnTo>
                    <a:pt x="620268" y="49530"/>
                  </a:lnTo>
                  <a:lnTo>
                    <a:pt x="643318" y="50768"/>
                  </a:lnTo>
                  <a:lnTo>
                    <a:pt x="686657" y="31242"/>
                  </a:lnTo>
                  <a:lnTo>
                    <a:pt x="702945" y="32575"/>
                  </a:lnTo>
                  <a:lnTo>
                    <a:pt x="715709" y="27337"/>
                  </a:lnTo>
                  <a:lnTo>
                    <a:pt x="720185" y="35719"/>
                  </a:lnTo>
                  <a:lnTo>
                    <a:pt x="749141" y="47339"/>
                  </a:lnTo>
                  <a:lnTo>
                    <a:pt x="760952" y="44863"/>
                  </a:lnTo>
                  <a:lnTo>
                    <a:pt x="767810" y="40672"/>
                  </a:lnTo>
                  <a:lnTo>
                    <a:pt x="764667" y="29718"/>
                  </a:lnTo>
                  <a:lnTo>
                    <a:pt x="778573" y="21526"/>
                  </a:lnTo>
                  <a:lnTo>
                    <a:pt x="784955" y="9525"/>
                  </a:lnTo>
                  <a:lnTo>
                    <a:pt x="802195" y="22288"/>
                  </a:lnTo>
                  <a:lnTo>
                    <a:pt x="801719" y="25432"/>
                  </a:lnTo>
                  <a:lnTo>
                    <a:pt x="804958" y="28384"/>
                  </a:lnTo>
                  <a:lnTo>
                    <a:pt x="835438" y="33909"/>
                  </a:lnTo>
                  <a:lnTo>
                    <a:pt x="846296" y="40957"/>
                  </a:lnTo>
                  <a:lnTo>
                    <a:pt x="901541" y="42958"/>
                  </a:lnTo>
                  <a:lnTo>
                    <a:pt x="917543" y="51054"/>
                  </a:lnTo>
                  <a:lnTo>
                    <a:pt x="925735" y="50101"/>
                  </a:lnTo>
                  <a:lnTo>
                    <a:pt x="924306" y="62960"/>
                  </a:lnTo>
                  <a:lnTo>
                    <a:pt x="933069" y="72866"/>
                  </a:lnTo>
                  <a:lnTo>
                    <a:pt x="936498" y="81629"/>
                  </a:lnTo>
                  <a:lnTo>
                    <a:pt x="933259" y="85439"/>
                  </a:lnTo>
                  <a:lnTo>
                    <a:pt x="936879" y="92773"/>
                  </a:lnTo>
                  <a:lnTo>
                    <a:pt x="933355" y="96583"/>
                  </a:lnTo>
                  <a:lnTo>
                    <a:pt x="937260" y="113252"/>
                  </a:lnTo>
                  <a:lnTo>
                    <a:pt x="952024" y="116110"/>
                  </a:lnTo>
                  <a:lnTo>
                    <a:pt x="959167" y="104584"/>
                  </a:lnTo>
                  <a:lnTo>
                    <a:pt x="964501" y="101536"/>
                  </a:lnTo>
                  <a:lnTo>
                    <a:pt x="971455" y="101346"/>
                  </a:lnTo>
                  <a:lnTo>
                    <a:pt x="972026" y="91440"/>
                  </a:lnTo>
                  <a:lnTo>
                    <a:pt x="976503" y="84106"/>
                  </a:lnTo>
                  <a:lnTo>
                    <a:pt x="989457" y="84487"/>
                  </a:lnTo>
                  <a:lnTo>
                    <a:pt x="997363" y="79915"/>
                  </a:lnTo>
                  <a:lnTo>
                    <a:pt x="1005364" y="83439"/>
                  </a:lnTo>
                  <a:lnTo>
                    <a:pt x="1012222" y="81724"/>
                  </a:lnTo>
                  <a:lnTo>
                    <a:pt x="1019842" y="84296"/>
                  </a:lnTo>
                  <a:lnTo>
                    <a:pt x="1026128" y="81915"/>
                  </a:lnTo>
                  <a:lnTo>
                    <a:pt x="1028986" y="77819"/>
                  </a:lnTo>
                  <a:lnTo>
                    <a:pt x="1046512" y="73533"/>
                  </a:lnTo>
                  <a:lnTo>
                    <a:pt x="1065181" y="86582"/>
                  </a:lnTo>
                  <a:lnTo>
                    <a:pt x="1072039" y="94964"/>
                  </a:lnTo>
                  <a:lnTo>
                    <a:pt x="1072229" y="100774"/>
                  </a:lnTo>
                  <a:lnTo>
                    <a:pt x="1089184" y="116776"/>
                  </a:lnTo>
                  <a:lnTo>
                    <a:pt x="1096423" y="120205"/>
                  </a:lnTo>
                  <a:lnTo>
                    <a:pt x="1095946" y="128302"/>
                  </a:lnTo>
                  <a:lnTo>
                    <a:pt x="1103567" y="137922"/>
                  </a:lnTo>
                  <a:lnTo>
                    <a:pt x="1106234" y="136684"/>
                  </a:lnTo>
                  <a:lnTo>
                    <a:pt x="1113282" y="139446"/>
                  </a:lnTo>
                  <a:lnTo>
                    <a:pt x="1109282" y="141732"/>
                  </a:lnTo>
                  <a:lnTo>
                    <a:pt x="1120902" y="152400"/>
                  </a:lnTo>
                  <a:lnTo>
                    <a:pt x="1122521" y="161639"/>
                  </a:lnTo>
                  <a:lnTo>
                    <a:pt x="1143857" y="168021"/>
                  </a:lnTo>
                  <a:lnTo>
                    <a:pt x="1149858" y="162115"/>
                  </a:lnTo>
                  <a:lnTo>
                    <a:pt x="1161478" y="163544"/>
                  </a:lnTo>
                  <a:lnTo>
                    <a:pt x="1194816" y="143351"/>
                  </a:lnTo>
                  <a:lnTo>
                    <a:pt x="1216819" y="136874"/>
                  </a:lnTo>
                  <a:lnTo>
                    <a:pt x="1217485" y="139827"/>
                  </a:lnTo>
                  <a:lnTo>
                    <a:pt x="1213866" y="141351"/>
                  </a:lnTo>
                  <a:lnTo>
                    <a:pt x="1202341" y="149828"/>
                  </a:lnTo>
                  <a:lnTo>
                    <a:pt x="1195292" y="162592"/>
                  </a:lnTo>
                  <a:lnTo>
                    <a:pt x="1195292" y="167164"/>
                  </a:lnTo>
                  <a:lnTo>
                    <a:pt x="1212056" y="173260"/>
                  </a:lnTo>
                  <a:lnTo>
                    <a:pt x="1224153" y="181070"/>
                  </a:lnTo>
                  <a:lnTo>
                    <a:pt x="1248537" y="184785"/>
                  </a:lnTo>
                  <a:lnTo>
                    <a:pt x="1256633" y="188976"/>
                  </a:lnTo>
                  <a:lnTo>
                    <a:pt x="1260919" y="194500"/>
                  </a:lnTo>
                  <a:lnTo>
                    <a:pt x="1262062" y="202025"/>
                  </a:lnTo>
                  <a:lnTo>
                    <a:pt x="1256824" y="214884"/>
                  </a:lnTo>
                  <a:lnTo>
                    <a:pt x="1258062" y="222599"/>
                  </a:lnTo>
                  <a:lnTo>
                    <a:pt x="1241488" y="240411"/>
                  </a:lnTo>
                  <a:lnTo>
                    <a:pt x="1243679" y="252127"/>
                  </a:lnTo>
                  <a:lnTo>
                    <a:pt x="1241679" y="248888"/>
                  </a:lnTo>
                  <a:lnTo>
                    <a:pt x="1227677" y="242221"/>
                  </a:lnTo>
                  <a:lnTo>
                    <a:pt x="1217676" y="241363"/>
                  </a:lnTo>
                  <a:lnTo>
                    <a:pt x="1200055" y="244602"/>
                  </a:lnTo>
                  <a:lnTo>
                    <a:pt x="1186625" y="240411"/>
                  </a:lnTo>
                  <a:lnTo>
                    <a:pt x="1179862" y="235077"/>
                  </a:lnTo>
                  <a:lnTo>
                    <a:pt x="1181195" y="238125"/>
                  </a:lnTo>
                  <a:lnTo>
                    <a:pt x="1176147" y="236220"/>
                  </a:lnTo>
                  <a:lnTo>
                    <a:pt x="1168622" y="240506"/>
                  </a:lnTo>
                  <a:lnTo>
                    <a:pt x="1151763" y="229648"/>
                  </a:lnTo>
                  <a:lnTo>
                    <a:pt x="1147667" y="216313"/>
                  </a:lnTo>
                  <a:lnTo>
                    <a:pt x="1147953" y="205359"/>
                  </a:lnTo>
                  <a:lnTo>
                    <a:pt x="1142428" y="211455"/>
                  </a:lnTo>
                  <a:lnTo>
                    <a:pt x="1142524" y="221932"/>
                  </a:lnTo>
                  <a:lnTo>
                    <a:pt x="1129475" y="229552"/>
                  </a:lnTo>
                  <a:lnTo>
                    <a:pt x="1132046" y="237172"/>
                  </a:lnTo>
                  <a:lnTo>
                    <a:pt x="1127188" y="258032"/>
                  </a:lnTo>
                  <a:lnTo>
                    <a:pt x="1128332" y="269462"/>
                  </a:lnTo>
                  <a:lnTo>
                    <a:pt x="1121474" y="280416"/>
                  </a:lnTo>
                  <a:lnTo>
                    <a:pt x="1122331" y="286226"/>
                  </a:lnTo>
                  <a:lnTo>
                    <a:pt x="1116901" y="305657"/>
                  </a:lnTo>
                  <a:lnTo>
                    <a:pt x="1119378" y="307372"/>
                  </a:lnTo>
                  <a:lnTo>
                    <a:pt x="1135380" y="310801"/>
                  </a:lnTo>
                  <a:lnTo>
                    <a:pt x="1139476" y="304609"/>
                  </a:lnTo>
                  <a:lnTo>
                    <a:pt x="1140428" y="309277"/>
                  </a:lnTo>
                  <a:lnTo>
                    <a:pt x="1146810" y="314230"/>
                  </a:lnTo>
                  <a:lnTo>
                    <a:pt x="1147667" y="324612"/>
                  </a:lnTo>
                  <a:lnTo>
                    <a:pt x="1143286" y="331184"/>
                  </a:lnTo>
                  <a:lnTo>
                    <a:pt x="1144810" y="339376"/>
                  </a:lnTo>
                  <a:lnTo>
                    <a:pt x="1151382" y="348425"/>
                  </a:lnTo>
                  <a:lnTo>
                    <a:pt x="1150620" y="354425"/>
                  </a:lnTo>
                  <a:lnTo>
                    <a:pt x="1165098" y="366141"/>
                  </a:lnTo>
                  <a:lnTo>
                    <a:pt x="1165003" y="381857"/>
                  </a:lnTo>
                  <a:lnTo>
                    <a:pt x="1157668" y="384715"/>
                  </a:lnTo>
                  <a:lnTo>
                    <a:pt x="1151668" y="398907"/>
                  </a:lnTo>
                  <a:lnTo>
                    <a:pt x="1155859" y="413671"/>
                  </a:lnTo>
                  <a:lnTo>
                    <a:pt x="1165098" y="425291"/>
                  </a:lnTo>
                  <a:lnTo>
                    <a:pt x="1179481" y="434340"/>
                  </a:lnTo>
                  <a:lnTo>
                    <a:pt x="1183195" y="421767"/>
                  </a:lnTo>
                  <a:lnTo>
                    <a:pt x="1193101" y="418148"/>
                  </a:lnTo>
                  <a:lnTo>
                    <a:pt x="1192054" y="410051"/>
                  </a:lnTo>
                  <a:lnTo>
                    <a:pt x="1193959" y="405955"/>
                  </a:lnTo>
                  <a:lnTo>
                    <a:pt x="1192911" y="411861"/>
                  </a:lnTo>
                  <a:lnTo>
                    <a:pt x="1200150" y="429292"/>
                  </a:lnTo>
                  <a:lnTo>
                    <a:pt x="1209199" y="437102"/>
                  </a:lnTo>
                  <a:lnTo>
                    <a:pt x="1207579" y="438912"/>
                  </a:lnTo>
                  <a:lnTo>
                    <a:pt x="1209770" y="440722"/>
                  </a:lnTo>
                  <a:lnTo>
                    <a:pt x="1215104" y="442912"/>
                  </a:lnTo>
                  <a:lnTo>
                    <a:pt x="1214057" y="440246"/>
                  </a:lnTo>
                  <a:lnTo>
                    <a:pt x="1231487" y="449199"/>
                  </a:lnTo>
                  <a:lnTo>
                    <a:pt x="1235011" y="447770"/>
                  </a:lnTo>
                  <a:lnTo>
                    <a:pt x="1242632" y="456057"/>
                  </a:lnTo>
                  <a:lnTo>
                    <a:pt x="1248061" y="457581"/>
                  </a:lnTo>
                  <a:lnTo>
                    <a:pt x="1254824" y="455485"/>
                  </a:lnTo>
                  <a:lnTo>
                    <a:pt x="1273969" y="461486"/>
                  </a:lnTo>
                  <a:lnTo>
                    <a:pt x="1285970" y="476250"/>
                  </a:lnTo>
                  <a:lnTo>
                    <a:pt x="1297115" y="481108"/>
                  </a:lnTo>
                  <a:lnTo>
                    <a:pt x="1297115" y="498253"/>
                  </a:lnTo>
                  <a:lnTo>
                    <a:pt x="1288923" y="496824"/>
                  </a:lnTo>
                  <a:lnTo>
                    <a:pt x="1287494" y="492157"/>
                  </a:lnTo>
                  <a:lnTo>
                    <a:pt x="1275207" y="490156"/>
                  </a:lnTo>
                  <a:lnTo>
                    <a:pt x="1259681" y="503301"/>
                  </a:lnTo>
                  <a:lnTo>
                    <a:pt x="1262348" y="504444"/>
                  </a:lnTo>
                  <a:lnTo>
                    <a:pt x="1260348" y="530924"/>
                  </a:lnTo>
                  <a:lnTo>
                    <a:pt x="1261967" y="531495"/>
                  </a:lnTo>
                  <a:lnTo>
                    <a:pt x="1258919" y="556165"/>
                  </a:lnTo>
                  <a:lnTo>
                    <a:pt x="1249204" y="552736"/>
                  </a:lnTo>
                  <a:lnTo>
                    <a:pt x="1246060" y="555022"/>
                  </a:lnTo>
                  <a:lnTo>
                    <a:pt x="1242727" y="552355"/>
                  </a:lnTo>
                  <a:lnTo>
                    <a:pt x="1241774" y="555498"/>
                  </a:lnTo>
                  <a:lnTo>
                    <a:pt x="1260919" y="562166"/>
                  </a:lnTo>
                  <a:lnTo>
                    <a:pt x="1254728" y="566738"/>
                  </a:lnTo>
                  <a:lnTo>
                    <a:pt x="1254824" y="570357"/>
                  </a:lnTo>
                  <a:lnTo>
                    <a:pt x="1258348" y="566928"/>
                  </a:lnTo>
                  <a:lnTo>
                    <a:pt x="1265587" y="566547"/>
                  </a:lnTo>
                  <a:lnTo>
                    <a:pt x="1264729" y="581597"/>
                  </a:lnTo>
                  <a:lnTo>
                    <a:pt x="1269206" y="585883"/>
                  </a:lnTo>
                  <a:lnTo>
                    <a:pt x="1267111" y="589883"/>
                  </a:lnTo>
                  <a:lnTo>
                    <a:pt x="1268635" y="592550"/>
                  </a:lnTo>
                  <a:lnTo>
                    <a:pt x="1285684" y="607409"/>
                  </a:lnTo>
                  <a:lnTo>
                    <a:pt x="1292352" y="616934"/>
                  </a:lnTo>
                  <a:lnTo>
                    <a:pt x="1293971" y="615791"/>
                  </a:lnTo>
                  <a:lnTo>
                    <a:pt x="1290161" y="619792"/>
                  </a:lnTo>
                  <a:lnTo>
                    <a:pt x="1294543" y="628364"/>
                  </a:lnTo>
                  <a:lnTo>
                    <a:pt x="1282732" y="633413"/>
                  </a:lnTo>
                  <a:lnTo>
                    <a:pt x="1279017" y="641985"/>
                  </a:lnTo>
                  <a:lnTo>
                    <a:pt x="1281112" y="640842"/>
                  </a:lnTo>
                  <a:lnTo>
                    <a:pt x="1285970" y="646938"/>
                  </a:lnTo>
                  <a:lnTo>
                    <a:pt x="1296829" y="649319"/>
                  </a:lnTo>
                  <a:lnTo>
                    <a:pt x="1301401" y="637985"/>
                  </a:lnTo>
                  <a:lnTo>
                    <a:pt x="1304449" y="638651"/>
                  </a:lnTo>
                  <a:lnTo>
                    <a:pt x="1307116" y="649700"/>
                  </a:lnTo>
                  <a:lnTo>
                    <a:pt x="1312259" y="648271"/>
                  </a:lnTo>
                  <a:lnTo>
                    <a:pt x="1318355" y="651605"/>
                  </a:lnTo>
                  <a:lnTo>
                    <a:pt x="1312926" y="657796"/>
                  </a:lnTo>
                  <a:lnTo>
                    <a:pt x="1312069" y="663988"/>
                  </a:lnTo>
                  <a:lnTo>
                    <a:pt x="1328833" y="672179"/>
                  </a:lnTo>
                  <a:lnTo>
                    <a:pt x="1352550" y="705993"/>
                  </a:lnTo>
                  <a:lnTo>
                    <a:pt x="1370362" y="719804"/>
                  </a:lnTo>
                  <a:lnTo>
                    <a:pt x="1366076" y="721804"/>
                  </a:lnTo>
                  <a:lnTo>
                    <a:pt x="1338929" y="767620"/>
                  </a:lnTo>
                  <a:lnTo>
                    <a:pt x="1347502" y="777716"/>
                  </a:lnTo>
                  <a:lnTo>
                    <a:pt x="1346740" y="788289"/>
                  </a:lnTo>
                  <a:lnTo>
                    <a:pt x="1341406" y="802481"/>
                  </a:lnTo>
                  <a:lnTo>
                    <a:pt x="1349407" y="802577"/>
                  </a:lnTo>
                  <a:lnTo>
                    <a:pt x="1346263" y="814292"/>
                  </a:lnTo>
                  <a:lnTo>
                    <a:pt x="1365409" y="823150"/>
                  </a:lnTo>
                  <a:lnTo>
                    <a:pt x="1362551" y="840677"/>
                  </a:lnTo>
                  <a:lnTo>
                    <a:pt x="1373315" y="844106"/>
                  </a:lnTo>
                  <a:lnTo>
                    <a:pt x="1373124" y="852773"/>
                  </a:lnTo>
                  <a:lnTo>
                    <a:pt x="1364456" y="864298"/>
                  </a:lnTo>
                  <a:lnTo>
                    <a:pt x="1358741" y="878872"/>
                  </a:lnTo>
                  <a:lnTo>
                    <a:pt x="1366171" y="881920"/>
                  </a:lnTo>
                  <a:lnTo>
                    <a:pt x="1365409" y="893254"/>
                  </a:lnTo>
                  <a:lnTo>
                    <a:pt x="1371314" y="892873"/>
                  </a:lnTo>
                  <a:lnTo>
                    <a:pt x="1360551" y="935831"/>
                  </a:lnTo>
                  <a:lnTo>
                    <a:pt x="1396555" y="936974"/>
                  </a:lnTo>
                  <a:lnTo>
                    <a:pt x="1393317" y="943546"/>
                  </a:lnTo>
                  <a:lnTo>
                    <a:pt x="1391793" y="958025"/>
                  </a:lnTo>
                  <a:lnTo>
                    <a:pt x="1390174" y="957739"/>
                  </a:lnTo>
                  <a:lnTo>
                    <a:pt x="1388935" y="969359"/>
                  </a:lnTo>
                  <a:lnTo>
                    <a:pt x="1360551" y="1003935"/>
                  </a:lnTo>
                  <a:lnTo>
                    <a:pt x="1322642" y="1035177"/>
                  </a:lnTo>
                  <a:lnTo>
                    <a:pt x="1310735" y="1032891"/>
                  </a:lnTo>
                  <a:lnTo>
                    <a:pt x="1311116" y="1044892"/>
                  </a:lnTo>
                  <a:lnTo>
                    <a:pt x="1281970" y="1056037"/>
                  </a:lnTo>
                  <a:lnTo>
                    <a:pt x="1263682" y="1068800"/>
                  </a:lnTo>
                  <a:lnTo>
                    <a:pt x="1247013" y="1066991"/>
                  </a:lnTo>
                  <a:lnTo>
                    <a:pt x="1240822" y="1072991"/>
                  </a:lnTo>
                  <a:lnTo>
                    <a:pt x="1236726" y="1066038"/>
                  </a:lnTo>
                  <a:lnTo>
                    <a:pt x="1230820" y="1072325"/>
                  </a:lnTo>
                  <a:lnTo>
                    <a:pt x="1226344" y="1063562"/>
                  </a:lnTo>
                  <a:lnTo>
                    <a:pt x="1218247" y="1059942"/>
                  </a:lnTo>
                  <a:lnTo>
                    <a:pt x="1215200" y="1077468"/>
                  </a:lnTo>
                  <a:lnTo>
                    <a:pt x="1197674" y="1074134"/>
                  </a:lnTo>
                  <a:lnTo>
                    <a:pt x="1190053" y="1077087"/>
                  </a:lnTo>
                  <a:lnTo>
                    <a:pt x="1172146" y="1073372"/>
                  </a:lnTo>
                  <a:lnTo>
                    <a:pt x="1140619" y="1072706"/>
                  </a:lnTo>
                  <a:lnTo>
                    <a:pt x="1135666" y="1054037"/>
                  </a:lnTo>
                  <a:lnTo>
                    <a:pt x="1131951" y="1052132"/>
                  </a:lnTo>
                  <a:lnTo>
                    <a:pt x="1121759" y="1054608"/>
                  </a:lnTo>
                  <a:lnTo>
                    <a:pt x="1102233" y="1048703"/>
                  </a:lnTo>
                  <a:lnTo>
                    <a:pt x="1098518" y="1050131"/>
                  </a:lnTo>
                  <a:lnTo>
                    <a:pt x="1084135" y="1039368"/>
                  </a:lnTo>
                  <a:lnTo>
                    <a:pt x="1073944" y="1041463"/>
                  </a:lnTo>
                  <a:lnTo>
                    <a:pt x="1053179" y="1040702"/>
                  </a:lnTo>
                  <a:lnTo>
                    <a:pt x="1028891" y="1011650"/>
                  </a:lnTo>
                  <a:lnTo>
                    <a:pt x="1021270" y="1009840"/>
                  </a:lnTo>
                  <a:lnTo>
                    <a:pt x="1011365" y="1000696"/>
                  </a:lnTo>
                  <a:lnTo>
                    <a:pt x="996982" y="999935"/>
                  </a:lnTo>
                  <a:lnTo>
                    <a:pt x="982504" y="992315"/>
                  </a:lnTo>
                  <a:lnTo>
                    <a:pt x="981456" y="998982"/>
                  </a:lnTo>
                  <a:lnTo>
                    <a:pt x="958882" y="1000220"/>
                  </a:lnTo>
                  <a:lnTo>
                    <a:pt x="958310" y="1007840"/>
                  </a:lnTo>
                  <a:lnTo>
                    <a:pt x="927354" y="1004697"/>
                  </a:lnTo>
                  <a:lnTo>
                    <a:pt x="924496" y="1016698"/>
                  </a:lnTo>
                  <a:lnTo>
                    <a:pt x="911161" y="1032891"/>
                  </a:lnTo>
                  <a:lnTo>
                    <a:pt x="880586" y="1054799"/>
                  </a:lnTo>
                  <a:lnTo>
                    <a:pt x="871728" y="1055370"/>
                  </a:lnTo>
                  <a:lnTo>
                    <a:pt x="867727" y="1059561"/>
                  </a:lnTo>
                  <a:lnTo>
                    <a:pt x="865537" y="1057466"/>
                  </a:lnTo>
                  <a:lnTo>
                    <a:pt x="863060" y="1059752"/>
                  </a:lnTo>
                  <a:lnTo>
                    <a:pt x="860965" y="1056608"/>
                  </a:lnTo>
                  <a:lnTo>
                    <a:pt x="855631" y="1059466"/>
                  </a:lnTo>
                  <a:lnTo>
                    <a:pt x="842010" y="1079564"/>
                  </a:lnTo>
                  <a:lnTo>
                    <a:pt x="840676" y="1085183"/>
                  </a:lnTo>
                  <a:lnTo>
                    <a:pt x="845820" y="1089470"/>
                  </a:lnTo>
                  <a:lnTo>
                    <a:pt x="831056" y="1115663"/>
                  </a:lnTo>
                  <a:lnTo>
                    <a:pt x="828580" y="1126522"/>
                  </a:lnTo>
                  <a:lnTo>
                    <a:pt x="813054" y="1129665"/>
                  </a:lnTo>
                  <a:lnTo>
                    <a:pt x="810482" y="1133856"/>
                  </a:lnTo>
                  <a:lnTo>
                    <a:pt x="801243" y="1138047"/>
                  </a:lnTo>
                  <a:lnTo>
                    <a:pt x="784765" y="1130046"/>
                  </a:lnTo>
                  <a:lnTo>
                    <a:pt x="785336" y="1126522"/>
                  </a:lnTo>
                  <a:lnTo>
                    <a:pt x="782479" y="1125284"/>
                  </a:lnTo>
                  <a:lnTo>
                    <a:pt x="783431" y="1118997"/>
                  </a:lnTo>
                  <a:lnTo>
                    <a:pt x="777430" y="1110329"/>
                  </a:lnTo>
                  <a:lnTo>
                    <a:pt x="775811" y="1097471"/>
                  </a:lnTo>
                  <a:lnTo>
                    <a:pt x="767620" y="1100804"/>
                  </a:lnTo>
                  <a:lnTo>
                    <a:pt x="764286" y="1107853"/>
                  </a:lnTo>
                  <a:lnTo>
                    <a:pt x="755237" y="1106424"/>
                  </a:lnTo>
                  <a:lnTo>
                    <a:pt x="748760" y="1115759"/>
                  </a:lnTo>
                  <a:lnTo>
                    <a:pt x="754475" y="1119759"/>
                  </a:lnTo>
                  <a:lnTo>
                    <a:pt x="737521" y="1122617"/>
                  </a:lnTo>
                  <a:lnTo>
                    <a:pt x="720661" y="1120997"/>
                  </a:lnTo>
                  <a:lnTo>
                    <a:pt x="712184" y="1112711"/>
                  </a:lnTo>
                  <a:lnTo>
                    <a:pt x="702945" y="1108615"/>
                  </a:lnTo>
                  <a:lnTo>
                    <a:pt x="694087" y="1113282"/>
                  </a:lnTo>
                  <a:lnTo>
                    <a:pt x="690753" y="1108805"/>
                  </a:lnTo>
                  <a:lnTo>
                    <a:pt x="694753" y="1099471"/>
                  </a:lnTo>
                  <a:lnTo>
                    <a:pt x="689515" y="1099661"/>
                  </a:lnTo>
                  <a:lnTo>
                    <a:pt x="688276" y="1093946"/>
                  </a:lnTo>
                  <a:lnTo>
                    <a:pt x="666464" y="1097566"/>
                  </a:lnTo>
                  <a:lnTo>
                    <a:pt x="652939" y="1103852"/>
                  </a:lnTo>
                  <a:lnTo>
                    <a:pt x="626078" y="1110329"/>
                  </a:lnTo>
                  <a:lnTo>
                    <a:pt x="608838" y="1120616"/>
                  </a:lnTo>
                  <a:lnTo>
                    <a:pt x="610648" y="1129951"/>
                  </a:lnTo>
                  <a:lnTo>
                    <a:pt x="600075" y="1122617"/>
                  </a:lnTo>
                  <a:lnTo>
                    <a:pt x="559594" y="1121283"/>
                  </a:lnTo>
                  <a:lnTo>
                    <a:pt x="540639" y="1123188"/>
                  </a:lnTo>
                  <a:lnTo>
                    <a:pt x="530638" y="1126903"/>
                  </a:lnTo>
                  <a:lnTo>
                    <a:pt x="520065" y="1126808"/>
                  </a:lnTo>
                  <a:lnTo>
                    <a:pt x="516636" y="1130713"/>
                  </a:lnTo>
                  <a:lnTo>
                    <a:pt x="489394" y="1140809"/>
                  </a:lnTo>
                  <a:lnTo>
                    <a:pt x="485394" y="1130522"/>
                  </a:lnTo>
                  <a:lnTo>
                    <a:pt x="461867" y="1134237"/>
                  </a:lnTo>
                  <a:lnTo>
                    <a:pt x="452437" y="1133951"/>
                  </a:lnTo>
                  <a:lnTo>
                    <a:pt x="445865" y="1129856"/>
                  </a:lnTo>
                  <a:lnTo>
                    <a:pt x="440245" y="1129570"/>
                  </a:lnTo>
                  <a:lnTo>
                    <a:pt x="425005" y="1141667"/>
                  </a:lnTo>
                  <a:lnTo>
                    <a:pt x="424720" y="1144238"/>
                  </a:lnTo>
                  <a:lnTo>
                    <a:pt x="431482" y="1154144"/>
                  </a:lnTo>
                  <a:lnTo>
                    <a:pt x="441674" y="1158240"/>
                  </a:lnTo>
                  <a:lnTo>
                    <a:pt x="442246" y="1166241"/>
                  </a:lnTo>
                  <a:lnTo>
                    <a:pt x="447961" y="1175671"/>
                  </a:lnTo>
                  <a:lnTo>
                    <a:pt x="443484" y="1172528"/>
                  </a:lnTo>
                  <a:lnTo>
                    <a:pt x="442817" y="1174623"/>
                  </a:lnTo>
                  <a:lnTo>
                    <a:pt x="431197" y="1173575"/>
                  </a:lnTo>
                  <a:lnTo>
                    <a:pt x="422148" y="1181576"/>
                  </a:lnTo>
                  <a:lnTo>
                    <a:pt x="418052" y="1188053"/>
                  </a:lnTo>
                  <a:lnTo>
                    <a:pt x="397383" y="1202627"/>
                  </a:lnTo>
                  <a:lnTo>
                    <a:pt x="379285" y="1204913"/>
                  </a:lnTo>
                  <a:lnTo>
                    <a:pt x="383095" y="1200626"/>
                  </a:lnTo>
                  <a:lnTo>
                    <a:pt x="397573" y="1199293"/>
                  </a:lnTo>
                  <a:lnTo>
                    <a:pt x="408622" y="1190625"/>
                  </a:lnTo>
                  <a:lnTo>
                    <a:pt x="411766" y="1186339"/>
                  </a:lnTo>
                  <a:lnTo>
                    <a:pt x="409289" y="1189292"/>
                  </a:lnTo>
                  <a:lnTo>
                    <a:pt x="402336" y="1180433"/>
                  </a:lnTo>
                  <a:lnTo>
                    <a:pt x="384429" y="1173956"/>
                  </a:lnTo>
                  <a:lnTo>
                    <a:pt x="370713" y="1173575"/>
                  </a:lnTo>
                  <a:lnTo>
                    <a:pt x="350425" y="1167860"/>
                  </a:lnTo>
                  <a:lnTo>
                    <a:pt x="344995" y="1153763"/>
                  </a:lnTo>
                  <a:lnTo>
                    <a:pt x="350710" y="1141762"/>
                  </a:lnTo>
                  <a:lnTo>
                    <a:pt x="345662" y="1135094"/>
                  </a:lnTo>
                  <a:lnTo>
                    <a:pt x="305371" y="1135094"/>
                  </a:lnTo>
                  <a:lnTo>
                    <a:pt x="293179" y="1128522"/>
                  </a:lnTo>
                  <a:lnTo>
                    <a:pt x="280892" y="1126808"/>
                  </a:lnTo>
                  <a:lnTo>
                    <a:pt x="274034" y="1120140"/>
                  </a:lnTo>
                  <a:lnTo>
                    <a:pt x="256032" y="1115949"/>
                  </a:lnTo>
                  <a:lnTo>
                    <a:pt x="248602" y="1110996"/>
                  </a:lnTo>
                  <a:lnTo>
                    <a:pt x="243459" y="1122236"/>
                  </a:lnTo>
                  <a:lnTo>
                    <a:pt x="243935" y="1138523"/>
                  </a:lnTo>
                  <a:lnTo>
                    <a:pt x="237744" y="1142238"/>
                  </a:lnTo>
                  <a:lnTo>
                    <a:pt x="233172" y="1141857"/>
                  </a:lnTo>
                  <a:lnTo>
                    <a:pt x="237172" y="1155954"/>
                  </a:lnTo>
                  <a:lnTo>
                    <a:pt x="236315" y="1170432"/>
                  </a:lnTo>
                  <a:lnTo>
                    <a:pt x="238601" y="1176719"/>
                  </a:lnTo>
                  <a:lnTo>
                    <a:pt x="226028" y="1180243"/>
                  </a:lnTo>
                  <a:lnTo>
                    <a:pt x="239077" y="1177957"/>
                  </a:lnTo>
                  <a:lnTo>
                    <a:pt x="237172" y="1186339"/>
                  </a:lnTo>
                  <a:lnTo>
                    <a:pt x="239839" y="1195959"/>
                  </a:lnTo>
                  <a:lnTo>
                    <a:pt x="237268" y="1201007"/>
                  </a:lnTo>
                  <a:lnTo>
                    <a:pt x="234886" y="1196816"/>
                  </a:lnTo>
                  <a:lnTo>
                    <a:pt x="228981" y="1202055"/>
                  </a:lnTo>
                  <a:lnTo>
                    <a:pt x="205454" y="1208818"/>
                  </a:lnTo>
                  <a:lnTo>
                    <a:pt x="202406" y="1213866"/>
                  </a:lnTo>
                  <a:lnTo>
                    <a:pt x="204692" y="1224058"/>
                  </a:lnTo>
                  <a:lnTo>
                    <a:pt x="200977" y="1240060"/>
                  </a:lnTo>
                  <a:lnTo>
                    <a:pt x="198215" y="1249871"/>
                  </a:lnTo>
                  <a:lnTo>
                    <a:pt x="193643" y="1254347"/>
                  </a:lnTo>
                  <a:lnTo>
                    <a:pt x="181261" y="1257586"/>
                  </a:lnTo>
                  <a:lnTo>
                    <a:pt x="178975" y="1255776"/>
                  </a:lnTo>
                  <a:lnTo>
                    <a:pt x="178403" y="1251109"/>
                  </a:lnTo>
                  <a:lnTo>
                    <a:pt x="172879" y="1245965"/>
                  </a:lnTo>
                  <a:lnTo>
                    <a:pt x="169545" y="1229678"/>
                  </a:lnTo>
                  <a:lnTo>
                    <a:pt x="161544" y="12364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53" name="Freihandform: Form 252">
              <a:extLst>
                <a:ext uri="{FF2B5EF4-FFF2-40B4-BE49-F238E27FC236}">
                  <a16:creationId xmlns:a16="http://schemas.microsoft.com/office/drawing/2014/main" id="{1EC8C4CE-7BD5-46AC-B7D5-57980CA9BA0C}"/>
                </a:ext>
              </a:extLst>
            </p:cNvPr>
            <p:cNvSpPr/>
            <p:nvPr/>
          </p:nvSpPr>
          <p:spPr>
            <a:xfrm>
              <a:off x="1884392" y="2438090"/>
              <a:ext cx="836550" cy="757350"/>
            </a:xfrm>
            <a:custGeom>
              <a:avLst/>
              <a:gdLst>
                <a:gd name="connsiteX0" fmla="*/ 340138 w 1609725"/>
                <a:gd name="connsiteY0" fmla="*/ 1414177 h 1457325"/>
                <a:gd name="connsiteX1" fmla="*/ 316897 w 1609725"/>
                <a:gd name="connsiteY1" fmla="*/ 1413320 h 1457325"/>
                <a:gd name="connsiteX2" fmla="*/ 299180 w 1609725"/>
                <a:gd name="connsiteY2" fmla="*/ 1406938 h 1457325"/>
                <a:gd name="connsiteX3" fmla="*/ 299942 w 1609725"/>
                <a:gd name="connsiteY3" fmla="*/ 1394365 h 1457325"/>
                <a:gd name="connsiteX4" fmla="*/ 281369 w 1609725"/>
                <a:gd name="connsiteY4" fmla="*/ 1401318 h 1457325"/>
                <a:gd name="connsiteX5" fmla="*/ 281559 w 1609725"/>
                <a:gd name="connsiteY5" fmla="*/ 1391031 h 1457325"/>
                <a:gd name="connsiteX6" fmla="*/ 273844 w 1609725"/>
                <a:gd name="connsiteY6" fmla="*/ 1392841 h 1457325"/>
                <a:gd name="connsiteX7" fmla="*/ 268034 w 1609725"/>
                <a:gd name="connsiteY7" fmla="*/ 1383792 h 1457325"/>
                <a:gd name="connsiteX8" fmla="*/ 270320 w 1609725"/>
                <a:gd name="connsiteY8" fmla="*/ 1381792 h 1457325"/>
                <a:gd name="connsiteX9" fmla="*/ 266414 w 1609725"/>
                <a:gd name="connsiteY9" fmla="*/ 1374648 h 1457325"/>
                <a:gd name="connsiteX10" fmla="*/ 267843 w 1609725"/>
                <a:gd name="connsiteY10" fmla="*/ 1363980 h 1457325"/>
                <a:gd name="connsiteX11" fmla="*/ 258889 w 1609725"/>
                <a:gd name="connsiteY11" fmla="*/ 1364266 h 1457325"/>
                <a:gd name="connsiteX12" fmla="*/ 268129 w 1609725"/>
                <a:gd name="connsiteY12" fmla="*/ 1362742 h 1457325"/>
                <a:gd name="connsiteX13" fmla="*/ 269843 w 1609725"/>
                <a:gd name="connsiteY13" fmla="*/ 1358455 h 1457325"/>
                <a:gd name="connsiteX14" fmla="*/ 255270 w 1609725"/>
                <a:gd name="connsiteY14" fmla="*/ 1357027 h 1457325"/>
                <a:gd name="connsiteX15" fmla="*/ 255651 w 1609725"/>
                <a:gd name="connsiteY15" fmla="*/ 1352645 h 1457325"/>
                <a:gd name="connsiteX16" fmla="*/ 243078 w 1609725"/>
                <a:gd name="connsiteY16" fmla="*/ 1355979 h 1457325"/>
                <a:gd name="connsiteX17" fmla="*/ 228505 w 1609725"/>
                <a:gd name="connsiteY17" fmla="*/ 1352169 h 1457325"/>
                <a:gd name="connsiteX18" fmla="*/ 225552 w 1609725"/>
                <a:gd name="connsiteY18" fmla="*/ 1359598 h 1457325"/>
                <a:gd name="connsiteX19" fmla="*/ 226886 w 1609725"/>
                <a:gd name="connsiteY19" fmla="*/ 1368266 h 1457325"/>
                <a:gd name="connsiteX20" fmla="*/ 221266 w 1609725"/>
                <a:gd name="connsiteY20" fmla="*/ 1370838 h 1457325"/>
                <a:gd name="connsiteX21" fmla="*/ 221552 w 1609725"/>
                <a:gd name="connsiteY21" fmla="*/ 1355408 h 1457325"/>
                <a:gd name="connsiteX22" fmla="*/ 217361 w 1609725"/>
                <a:gd name="connsiteY22" fmla="*/ 1347311 h 1457325"/>
                <a:gd name="connsiteX23" fmla="*/ 204883 w 1609725"/>
                <a:gd name="connsiteY23" fmla="*/ 1345692 h 1457325"/>
                <a:gd name="connsiteX24" fmla="*/ 203930 w 1609725"/>
                <a:gd name="connsiteY24" fmla="*/ 1341406 h 1457325"/>
                <a:gd name="connsiteX25" fmla="*/ 198596 w 1609725"/>
                <a:gd name="connsiteY25" fmla="*/ 1342549 h 1457325"/>
                <a:gd name="connsiteX26" fmla="*/ 197548 w 1609725"/>
                <a:gd name="connsiteY26" fmla="*/ 1338644 h 1457325"/>
                <a:gd name="connsiteX27" fmla="*/ 184118 w 1609725"/>
                <a:gd name="connsiteY27" fmla="*/ 1339787 h 1457325"/>
                <a:gd name="connsiteX28" fmla="*/ 184213 w 1609725"/>
                <a:gd name="connsiteY28" fmla="*/ 1334548 h 1457325"/>
                <a:gd name="connsiteX29" fmla="*/ 191929 w 1609725"/>
                <a:gd name="connsiteY29" fmla="*/ 1333500 h 1457325"/>
                <a:gd name="connsiteX30" fmla="*/ 189452 w 1609725"/>
                <a:gd name="connsiteY30" fmla="*/ 1329023 h 1457325"/>
                <a:gd name="connsiteX31" fmla="*/ 184690 w 1609725"/>
                <a:gd name="connsiteY31" fmla="*/ 1328928 h 1457325"/>
                <a:gd name="connsiteX32" fmla="*/ 184404 w 1609725"/>
                <a:gd name="connsiteY32" fmla="*/ 1325213 h 1457325"/>
                <a:gd name="connsiteX33" fmla="*/ 186500 w 1609725"/>
                <a:gd name="connsiteY33" fmla="*/ 1325023 h 1457325"/>
                <a:gd name="connsiteX34" fmla="*/ 184499 w 1609725"/>
                <a:gd name="connsiteY34" fmla="*/ 1308449 h 1457325"/>
                <a:gd name="connsiteX35" fmla="*/ 157067 w 1609725"/>
                <a:gd name="connsiteY35" fmla="*/ 1310069 h 1457325"/>
                <a:gd name="connsiteX36" fmla="*/ 152019 w 1609725"/>
                <a:gd name="connsiteY36" fmla="*/ 1294829 h 1457325"/>
                <a:gd name="connsiteX37" fmla="*/ 153543 w 1609725"/>
                <a:gd name="connsiteY37" fmla="*/ 1291400 h 1457325"/>
                <a:gd name="connsiteX38" fmla="*/ 170783 w 1609725"/>
                <a:gd name="connsiteY38" fmla="*/ 1278350 h 1457325"/>
                <a:gd name="connsiteX39" fmla="*/ 166687 w 1609725"/>
                <a:gd name="connsiteY39" fmla="*/ 1274350 h 1457325"/>
                <a:gd name="connsiteX40" fmla="*/ 174879 w 1609725"/>
                <a:gd name="connsiteY40" fmla="*/ 1271111 h 1457325"/>
                <a:gd name="connsiteX41" fmla="*/ 161068 w 1609725"/>
                <a:gd name="connsiteY41" fmla="*/ 1265682 h 1457325"/>
                <a:gd name="connsiteX42" fmla="*/ 153829 w 1609725"/>
                <a:gd name="connsiteY42" fmla="*/ 1241489 h 1457325"/>
                <a:gd name="connsiteX43" fmla="*/ 188023 w 1609725"/>
                <a:gd name="connsiteY43" fmla="*/ 1222343 h 1457325"/>
                <a:gd name="connsiteX44" fmla="*/ 197548 w 1609725"/>
                <a:gd name="connsiteY44" fmla="*/ 1210056 h 1457325"/>
                <a:gd name="connsiteX45" fmla="*/ 212979 w 1609725"/>
                <a:gd name="connsiteY45" fmla="*/ 1205960 h 1457325"/>
                <a:gd name="connsiteX46" fmla="*/ 207836 w 1609725"/>
                <a:gd name="connsiteY46" fmla="*/ 1182434 h 1457325"/>
                <a:gd name="connsiteX47" fmla="*/ 183261 w 1609725"/>
                <a:gd name="connsiteY47" fmla="*/ 1187005 h 1457325"/>
                <a:gd name="connsiteX48" fmla="*/ 177546 w 1609725"/>
                <a:gd name="connsiteY48" fmla="*/ 1176242 h 1457325"/>
                <a:gd name="connsiteX49" fmla="*/ 174022 w 1609725"/>
                <a:gd name="connsiteY49" fmla="*/ 1160240 h 1457325"/>
                <a:gd name="connsiteX50" fmla="*/ 160115 w 1609725"/>
                <a:gd name="connsiteY50" fmla="*/ 1159478 h 1457325"/>
                <a:gd name="connsiteX51" fmla="*/ 164878 w 1609725"/>
                <a:gd name="connsiteY51" fmla="*/ 1137761 h 1457325"/>
                <a:gd name="connsiteX52" fmla="*/ 174308 w 1609725"/>
                <a:gd name="connsiteY52" fmla="*/ 1121950 h 1457325"/>
                <a:gd name="connsiteX53" fmla="*/ 144685 w 1609725"/>
                <a:gd name="connsiteY53" fmla="*/ 1116139 h 1457325"/>
                <a:gd name="connsiteX54" fmla="*/ 121348 w 1609725"/>
                <a:gd name="connsiteY54" fmla="*/ 1117664 h 1457325"/>
                <a:gd name="connsiteX55" fmla="*/ 92869 w 1609725"/>
                <a:gd name="connsiteY55" fmla="*/ 1110996 h 1457325"/>
                <a:gd name="connsiteX56" fmla="*/ 88773 w 1609725"/>
                <a:gd name="connsiteY56" fmla="*/ 1116139 h 1457325"/>
                <a:gd name="connsiteX57" fmla="*/ 83248 w 1609725"/>
                <a:gd name="connsiteY57" fmla="*/ 1114711 h 1457325"/>
                <a:gd name="connsiteX58" fmla="*/ 75247 w 1609725"/>
                <a:gd name="connsiteY58" fmla="*/ 1083755 h 1457325"/>
                <a:gd name="connsiteX59" fmla="*/ 62675 w 1609725"/>
                <a:gd name="connsiteY59" fmla="*/ 1058323 h 1457325"/>
                <a:gd name="connsiteX60" fmla="*/ 75438 w 1609725"/>
                <a:gd name="connsiteY60" fmla="*/ 1051941 h 1457325"/>
                <a:gd name="connsiteX61" fmla="*/ 73533 w 1609725"/>
                <a:gd name="connsiteY61" fmla="*/ 1046226 h 1457325"/>
                <a:gd name="connsiteX62" fmla="*/ 89154 w 1609725"/>
                <a:gd name="connsiteY62" fmla="*/ 1013841 h 1457325"/>
                <a:gd name="connsiteX63" fmla="*/ 75152 w 1609725"/>
                <a:gd name="connsiteY63" fmla="*/ 998411 h 1457325"/>
                <a:gd name="connsiteX64" fmla="*/ 71247 w 1609725"/>
                <a:gd name="connsiteY64" fmla="*/ 989933 h 1457325"/>
                <a:gd name="connsiteX65" fmla="*/ 58103 w 1609725"/>
                <a:gd name="connsiteY65" fmla="*/ 1003840 h 1457325"/>
                <a:gd name="connsiteX66" fmla="*/ 33052 w 1609725"/>
                <a:gd name="connsiteY66" fmla="*/ 1018604 h 1457325"/>
                <a:gd name="connsiteX67" fmla="*/ 35623 w 1609725"/>
                <a:gd name="connsiteY67" fmla="*/ 998887 h 1457325"/>
                <a:gd name="connsiteX68" fmla="*/ 19812 w 1609725"/>
                <a:gd name="connsiteY68" fmla="*/ 949452 h 1457325"/>
                <a:gd name="connsiteX69" fmla="*/ 13145 w 1609725"/>
                <a:gd name="connsiteY69" fmla="*/ 923639 h 1457325"/>
                <a:gd name="connsiteX70" fmla="*/ 9525 w 1609725"/>
                <a:gd name="connsiteY70" fmla="*/ 893445 h 1457325"/>
                <a:gd name="connsiteX71" fmla="*/ 10859 w 1609725"/>
                <a:gd name="connsiteY71" fmla="*/ 887825 h 1457325"/>
                <a:gd name="connsiteX72" fmla="*/ 21812 w 1609725"/>
                <a:gd name="connsiteY72" fmla="*/ 875919 h 1457325"/>
                <a:gd name="connsiteX73" fmla="*/ 35909 w 1609725"/>
                <a:gd name="connsiteY73" fmla="*/ 891921 h 1457325"/>
                <a:gd name="connsiteX74" fmla="*/ 43910 w 1609725"/>
                <a:gd name="connsiteY74" fmla="*/ 896017 h 1457325"/>
                <a:gd name="connsiteX75" fmla="*/ 45148 w 1609725"/>
                <a:gd name="connsiteY75" fmla="*/ 885920 h 1457325"/>
                <a:gd name="connsiteX76" fmla="*/ 56388 w 1609725"/>
                <a:gd name="connsiteY76" fmla="*/ 888587 h 1457325"/>
                <a:gd name="connsiteX77" fmla="*/ 65913 w 1609725"/>
                <a:gd name="connsiteY77" fmla="*/ 880681 h 1457325"/>
                <a:gd name="connsiteX78" fmla="*/ 72295 w 1609725"/>
                <a:gd name="connsiteY78" fmla="*/ 885254 h 1457325"/>
                <a:gd name="connsiteX79" fmla="*/ 78867 w 1609725"/>
                <a:gd name="connsiteY79" fmla="*/ 880872 h 1457325"/>
                <a:gd name="connsiteX80" fmla="*/ 94202 w 1609725"/>
                <a:gd name="connsiteY80" fmla="*/ 889063 h 1457325"/>
                <a:gd name="connsiteX81" fmla="*/ 96393 w 1609725"/>
                <a:gd name="connsiteY81" fmla="*/ 887444 h 1457325"/>
                <a:gd name="connsiteX82" fmla="*/ 90773 w 1609725"/>
                <a:gd name="connsiteY82" fmla="*/ 880872 h 1457325"/>
                <a:gd name="connsiteX83" fmla="*/ 96964 w 1609725"/>
                <a:gd name="connsiteY83" fmla="*/ 886778 h 1457325"/>
                <a:gd name="connsiteX84" fmla="*/ 114205 w 1609725"/>
                <a:gd name="connsiteY84" fmla="*/ 895350 h 1457325"/>
                <a:gd name="connsiteX85" fmla="*/ 115348 w 1609725"/>
                <a:gd name="connsiteY85" fmla="*/ 893636 h 1457325"/>
                <a:gd name="connsiteX86" fmla="*/ 128016 w 1609725"/>
                <a:gd name="connsiteY86" fmla="*/ 897446 h 1457325"/>
                <a:gd name="connsiteX87" fmla="*/ 135255 w 1609725"/>
                <a:gd name="connsiteY87" fmla="*/ 894207 h 1457325"/>
                <a:gd name="connsiteX88" fmla="*/ 134779 w 1609725"/>
                <a:gd name="connsiteY88" fmla="*/ 874490 h 1457325"/>
                <a:gd name="connsiteX89" fmla="*/ 130588 w 1609725"/>
                <a:gd name="connsiteY89" fmla="*/ 862108 h 1457325"/>
                <a:gd name="connsiteX90" fmla="*/ 123920 w 1609725"/>
                <a:gd name="connsiteY90" fmla="*/ 856107 h 1457325"/>
                <a:gd name="connsiteX91" fmla="*/ 122968 w 1609725"/>
                <a:gd name="connsiteY91" fmla="*/ 846106 h 1457325"/>
                <a:gd name="connsiteX92" fmla="*/ 117634 w 1609725"/>
                <a:gd name="connsiteY92" fmla="*/ 832485 h 1457325"/>
                <a:gd name="connsiteX93" fmla="*/ 107442 w 1609725"/>
                <a:gd name="connsiteY93" fmla="*/ 828961 h 1457325"/>
                <a:gd name="connsiteX94" fmla="*/ 100298 w 1609725"/>
                <a:gd name="connsiteY94" fmla="*/ 801529 h 1457325"/>
                <a:gd name="connsiteX95" fmla="*/ 97727 w 1609725"/>
                <a:gd name="connsiteY95" fmla="*/ 803434 h 1457325"/>
                <a:gd name="connsiteX96" fmla="*/ 92202 w 1609725"/>
                <a:gd name="connsiteY96" fmla="*/ 795814 h 1457325"/>
                <a:gd name="connsiteX97" fmla="*/ 86582 w 1609725"/>
                <a:gd name="connsiteY97" fmla="*/ 792861 h 1457325"/>
                <a:gd name="connsiteX98" fmla="*/ 82677 w 1609725"/>
                <a:gd name="connsiteY98" fmla="*/ 776192 h 1457325"/>
                <a:gd name="connsiteX99" fmla="*/ 80962 w 1609725"/>
                <a:gd name="connsiteY99" fmla="*/ 759904 h 1457325"/>
                <a:gd name="connsiteX100" fmla="*/ 83439 w 1609725"/>
                <a:gd name="connsiteY100" fmla="*/ 758952 h 1457325"/>
                <a:gd name="connsiteX101" fmla="*/ 79534 w 1609725"/>
                <a:gd name="connsiteY101" fmla="*/ 732092 h 1457325"/>
                <a:gd name="connsiteX102" fmla="*/ 86296 w 1609725"/>
                <a:gd name="connsiteY102" fmla="*/ 730472 h 1457325"/>
                <a:gd name="connsiteX103" fmla="*/ 86487 w 1609725"/>
                <a:gd name="connsiteY103" fmla="*/ 724281 h 1457325"/>
                <a:gd name="connsiteX104" fmla="*/ 80010 w 1609725"/>
                <a:gd name="connsiteY104" fmla="*/ 706279 h 1457325"/>
                <a:gd name="connsiteX105" fmla="*/ 83725 w 1609725"/>
                <a:gd name="connsiteY105" fmla="*/ 704183 h 1457325"/>
                <a:gd name="connsiteX106" fmla="*/ 81248 w 1609725"/>
                <a:gd name="connsiteY106" fmla="*/ 699516 h 1457325"/>
                <a:gd name="connsiteX107" fmla="*/ 84011 w 1609725"/>
                <a:gd name="connsiteY107" fmla="*/ 698087 h 1457325"/>
                <a:gd name="connsiteX108" fmla="*/ 76962 w 1609725"/>
                <a:gd name="connsiteY108" fmla="*/ 689420 h 1457325"/>
                <a:gd name="connsiteX109" fmla="*/ 103251 w 1609725"/>
                <a:gd name="connsiteY109" fmla="*/ 678085 h 1457325"/>
                <a:gd name="connsiteX110" fmla="*/ 104585 w 1609725"/>
                <a:gd name="connsiteY110" fmla="*/ 680847 h 1457325"/>
                <a:gd name="connsiteX111" fmla="*/ 117824 w 1609725"/>
                <a:gd name="connsiteY111" fmla="*/ 675799 h 1457325"/>
                <a:gd name="connsiteX112" fmla="*/ 125063 w 1609725"/>
                <a:gd name="connsiteY112" fmla="*/ 670179 h 1457325"/>
                <a:gd name="connsiteX113" fmla="*/ 137636 w 1609725"/>
                <a:gd name="connsiteY113" fmla="*/ 667988 h 1457325"/>
                <a:gd name="connsiteX114" fmla="*/ 133445 w 1609725"/>
                <a:gd name="connsiteY114" fmla="*/ 654272 h 1457325"/>
                <a:gd name="connsiteX115" fmla="*/ 141065 w 1609725"/>
                <a:gd name="connsiteY115" fmla="*/ 652081 h 1457325"/>
                <a:gd name="connsiteX116" fmla="*/ 146971 w 1609725"/>
                <a:gd name="connsiteY116" fmla="*/ 657701 h 1457325"/>
                <a:gd name="connsiteX117" fmla="*/ 161449 w 1609725"/>
                <a:gd name="connsiteY117" fmla="*/ 651701 h 1457325"/>
                <a:gd name="connsiteX118" fmla="*/ 160496 w 1609725"/>
                <a:gd name="connsiteY118" fmla="*/ 648081 h 1457325"/>
                <a:gd name="connsiteX119" fmla="*/ 169164 w 1609725"/>
                <a:gd name="connsiteY119" fmla="*/ 645700 h 1457325"/>
                <a:gd name="connsiteX120" fmla="*/ 166783 w 1609725"/>
                <a:gd name="connsiteY120" fmla="*/ 636175 h 1457325"/>
                <a:gd name="connsiteX121" fmla="*/ 176212 w 1609725"/>
                <a:gd name="connsiteY121" fmla="*/ 633889 h 1457325"/>
                <a:gd name="connsiteX122" fmla="*/ 173641 w 1609725"/>
                <a:gd name="connsiteY122" fmla="*/ 627697 h 1457325"/>
                <a:gd name="connsiteX123" fmla="*/ 180689 w 1609725"/>
                <a:gd name="connsiteY123" fmla="*/ 625983 h 1457325"/>
                <a:gd name="connsiteX124" fmla="*/ 178308 w 1609725"/>
                <a:gd name="connsiteY124" fmla="*/ 617125 h 1457325"/>
                <a:gd name="connsiteX125" fmla="*/ 188786 w 1609725"/>
                <a:gd name="connsiteY125" fmla="*/ 614553 h 1457325"/>
                <a:gd name="connsiteX126" fmla="*/ 163068 w 1609725"/>
                <a:gd name="connsiteY126" fmla="*/ 556165 h 1457325"/>
                <a:gd name="connsiteX127" fmla="*/ 158782 w 1609725"/>
                <a:gd name="connsiteY127" fmla="*/ 558451 h 1457325"/>
                <a:gd name="connsiteX128" fmla="*/ 154400 w 1609725"/>
                <a:gd name="connsiteY128" fmla="*/ 557403 h 1457325"/>
                <a:gd name="connsiteX129" fmla="*/ 154591 w 1609725"/>
                <a:gd name="connsiteY129" fmla="*/ 526923 h 1457325"/>
                <a:gd name="connsiteX130" fmla="*/ 175070 w 1609725"/>
                <a:gd name="connsiteY130" fmla="*/ 527590 h 1457325"/>
                <a:gd name="connsiteX131" fmla="*/ 180022 w 1609725"/>
                <a:gd name="connsiteY131" fmla="*/ 488442 h 1457325"/>
                <a:gd name="connsiteX132" fmla="*/ 171545 w 1609725"/>
                <a:gd name="connsiteY132" fmla="*/ 487394 h 1457325"/>
                <a:gd name="connsiteX133" fmla="*/ 182689 w 1609725"/>
                <a:gd name="connsiteY133" fmla="*/ 455867 h 1457325"/>
                <a:gd name="connsiteX134" fmla="*/ 200215 w 1609725"/>
                <a:gd name="connsiteY134" fmla="*/ 465582 h 1457325"/>
                <a:gd name="connsiteX135" fmla="*/ 241649 w 1609725"/>
                <a:gd name="connsiteY135" fmla="*/ 459677 h 1457325"/>
                <a:gd name="connsiteX136" fmla="*/ 242887 w 1609725"/>
                <a:gd name="connsiteY136" fmla="*/ 453580 h 1457325"/>
                <a:gd name="connsiteX137" fmla="*/ 253270 w 1609725"/>
                <a:gd name="connsiteY137" fmla="*/ 452628 h 1457325"/>
                <a:gd name="connsiteX138" fmla="*/ 252794 w 1609725"/>
                <a:gd name="connsiteY138" fmla="*/ 446818 h 1457325"/>
                <a:gd name="connsiteX139" fmla="*/ 255651 w 1609725"/>
                <a:gd name="connsiteY139" fmla="*/ 446246 h 1457325"/>
                <a:gd name="connsiteX140" fmla="*/ 252317 w 1609725"/>
                <a:gd name="connsiteY140" fmla="*/ 437007 h 1457325"/>
                <a:gd name="connsiteX141" fmla="*/ 262319 w 1609725"/>
                <a:gd name="connsiteY141" fmla="*/ 432721 h 1457325"/>
                <a:gd name="connsiteX142" fmla="*/ 262033 w 1609725"/>
                <a:gd name="connsiteY142" fmla="*/ 430816 h 1457325"/>
                <a:gd name="connsiteX143" fmla="*/ 263843 w 1609725"/>
                <a:gd name="connsiteY143" fmla="*/ 430244 h 1457325"/>
                <a:gd name="connsiteX144" fmla="*/ 265938 w 1609725"/>
                <a:gd name="connsiteY144" fmla="*/ 439769 h 1457325"/>
                <a:gd name="connsiteX145" fmla="*/ 271462 w 1609725"/>
                <a:gd name="connsiteY145" fmla="*/ 439198 h 1457325"/>
                <a:gd name="connsiteX146" fmla="*/ 273177 w 1609725"/>
                <a:gd name="connsiteY146" fmla="*/ 447008 h 1457325"/>
                <a:gd name="connsiteX147" fmla="*/ 299371 w 1609725"/>
                <a:gd name="connsiteY147" fmla="*/ 431197 h 1457325"/>
                <a:gd name="connsiteX148" fmla="*/ 298418 w 1609725"/>
                <a:gd name="connsiteY148" fmla="*/ 422720 h 1457325"/>
                <a:gd name="connsiteX149" fmla="*/ 264986 w 1609725"/>
                <a:gd name="connsiteY149" fmla="*/ 412909 h 1457325"/>
                <a:gd name="connsiteX150" fmla="*/ 265843 w 1609725"/>
                <a:gd name="connsiteY150" fmla="*/ 394621 h 1457325"/>
                <a:gd name="connsiteX151" fmla="*/ 273082 w 1609725"/>
                <a:gd name="connsiteY151" fmla="*/ 394335 h 1457325"/>
                <a:gd name="connsiteX152" fmla="*/ 271844 w 1609725"/>
                <a:gd name="connsiteY152" fmla="*/ 375476 h 1457325"/>
                <a:gd name="connsiteX153" fmla="*/ 269843 w 1609725"/>
                <a:gd name="connsiteY153" fmla="*/ 370618 h 1457325"/>
                <a:gd name="connsiteX154" fmla="*/ 267748 w 1609725"/>
                <a:gd name="connsiteY154" fmla="*/ 372999 h 1457325"/>
                <a:gd name="connsiteX155" fmla="*/ 260985 w 1609725"/>
                <a:gd name="connsiteY155" fmla="*/ 373475 h 1457325"/>
                <a:gd name="connsiteX156" fmla="*/ 257842 w 1609725"/>
                <a:gd name="connsiteY156" fmla="*/ 361283 h 1457325"/>
                <a:gd name="connsiteX157" fmla="*/ 246031 w 1609725"/>
                <a:gd name="connsiteY157" fmla="*/ 342805 h 1457325"/>
                <a:gd name="connsiteX158" fmla="*/ 242030 w 1609725"/>
                <a:gd name="connsiteY158" fmla="*/ 331375 h 1457325"/>
                <a:gd name="connsiteX159" fmla="*/ 244030 w 1609725"/>
                <a:gd name="connsiteY159" fmla="*/ 330803 h 1457325"/>
                <a:gd name="connsiteX160" fmla="*/ 244793 w 1609725"/>
                <a:gd name="connsiteY160" fmla="*/ 323374 h 1457325"/>
                <a:gd name="connsiteX161" fmla="*/ 240506 w 1609725"/>
                <a:gd name="connsiteY161" fmla="*/ 319373 h 1457325"/>
                <a:gd name="connsiteX162" fmla="*/ 248412 w 1609725"/>
                <a:gd name="connsiteY162" fmla="*/ 298037 h 1457325"/>
                <a:gd name="connsiteX163" fmla="*/ 250793 w 1609725"/>
                <a:gd name="connsiteY163" fmla="*/ 281273 h 1457325"/>
                <a:gd name="connsiteX164" fmla="*/ 236029 w 1609725"/>
                <a:gd name="connsiteY164" fmla="*/ 276035 h 1457325"/>
                <a:gd name="connsiteX165" fmla="*/ 234125 w 1609725"/>
                <a:gd name="connsiteY165" fmla="*/ 264128 h 1457325"/>
                <a:gd name="connsiteX166" fmla="*/ 231838 w 1609725"/>
                <a:gd name="connsiteY166" fmla="*/ 266319 h 1457325"/>
                <a:gd name="connsiteX167" fmla="*/ 231077 w 1609725"/>
                <a:gd name="connsiteY167" fmla="*/ 263843 h 1457325"/>
                <a:gd name="connsiteX168" fmla="*/ 224790 w 1609725"/>
                <a:gd name="connsiteY168" fmla="*/ 221933 h 1457325"/>
                <a:gd name="connsiteX169" fmla="*/ 222980 w 1609725"/>
                <a:gd name="connsiteY169" fmla="*/ 221647 h 1457325"/>
                <a:gd name="connsiteX170" fmla="*/ 223837 w 1609725"/>
                <a:gd name="connsiteY170" fmla="*/ 190405 h 1457325"/>
                <a:gd name="connsiteX171" fmla="*/ 228981 w 1609725"/>
                <a:gd name="connsiteY171" fmla="*/ 187547 h 1457325"/>
                <a:gd name="connsiteX172" fmla="*/ 223456 w 1609725"/>
                <a:gd name="connsiteY172" fmla="*/ 157639 h 1457325"/>
                <a:gd name="connsiteX173" fmla="*/ 232601 w 1609725"/>
                <a:gd name="connsiteY173" fmla="*/ 132112 h 1457325"/>
                <a:gd name="connsiteX174" fmla="*/ 230981 w 1609725"/>
                <a:gd name="connsiteY174" fmla="*/ 126492 h 1457325"/>
                <a:gd name="connsiteX175" fmla="*/ 234601 w 1609725"/>
                <a:gd name="connsiteY175" fmla="*/ 126111 h 1457325"/>
                <a:gd name="connsiteX176" fmla="*/ 232981 w 1609725"/>
                <a:gd name="connsiteY176" fmla="*/ 113252 h 1457325"/>
                <a:gd name="connsiteX177" fmla="*/ 260699 w 1609725"/>
                <a:gd name="connsiteY177" fmla="*/ 110490 h 1457325"/>
                <a:gd name="connsiteX178" fmla="*/ 303467 w 1609725"/>
                <a:gd name="connsiteY178" fmla="*/ 114681 h 1457325"/>
                <a:gd name="connsiteX179" fmla="*/ 351187 w 1609725"/>
                <a:gd name="connsiteY179" fmla="*/ 107633 h 1457325"/>
                <a:gd name="connsiteX180" fmla="*/ 383096 w 1609725"/>
                <a:gd name="connsiteY180" fmla="*/ 98679 h 1457325"/>
                <a:gd name="connsiteX181" fmla="*/ 387953 w 1609725"/>
                <a:gd name="connsiteY181" fmla="*/ 114871 h 1457325"/>
                <a:gd name="connsiteX182" fmla="*/ 401669 w 1609725"/>
                <a:gd name="connsiteY182" fmla="*/ 112681 h 1457325"/>
                <a:gd name="connsiteX183" fmla="*/ 403288 w 1609725"/>
                <a:gd name="connsiteY183" fmla="*/ 121634 h 1457325"/>
                <a:gd name="connsiteX184" fmla="*/ 442627 w 1609725"/>
                <a:gd name="connsiteY184" fmla="*/ 120301 h 1457325"/>
                <a:gd name="connsiteX185" fmla="*/ 449675 w 1609725"/>
                <a:gd name="connsiteY185" fmla="*/ 117824 h 1457325"/>
                <a:gd name="connsiteX186" fmla="*/ 451390 w 1609725"/>
                <a:gd name="connsiteY186" fmla="*/ 109728 h 1457325"/>
                <a:gd name="connsiteX187" fmla="*/ 465963 w 1609725"/>
                <a:gd name="connsiteY187" fmla="*/ 108775 h 1457325"/>
                <a:gd name="connsiteX188" fmla="*/ 468344 w 1609725"/>
                <a:gd name="connsiteY188" fmla="*/ 117920 h 1457325"/>
                <a:gd name="connsiteX189" fmla="*/ 474440 w 1609725"/>
                <a:gd name="connsiteY189" fmla="*/ 117824 h 1457325"/>
                <a:gd name="connsiteX190" fmla="*/ 478917 w 1609725"/>
                <a:gd name="connsiteY190" fmla="*/ 121063 h 1457325"/>
                <a:gd name="connsiteX191" fmla="*/ 493871 w 1609725"/>
                <a:gd name="connsiteY191" fmla="*/ 117443 h 1457325"/>
                <a:gd name="connsiteX192" fmla="*/ 494252 w 1609725"/>
                <a:gd name="connsiteY192" fmla="*/ 121158 h 1457325"/>
                <a:gd name="connsiteX193" fmla="*/ 513302 w 1609725"/>
                <a:gd name="connsiteY193" fmla="*/ 118491 h 1457325"/>
                <a:gd name="connsiteX194" fmla="*/ 514160 w 1609725"/>
                <a:gd name="connsiteY194" fmla="*/ 121253 h 1457325"/>
                <a:gd name="connsiteX195" fmla="*/ 521303 w 1609725"/>
                <a:gd name="connsiteY195" fmla="*/ 119062 h 1457325"/>
                <a:gd name="connsiteX196" fmla="*/ 529400 w 1609725"/>
                <a:gd name="connsiteY196" fmla="*/ 121729 h 1457325"/>
                <a:gd name="connsiteX197" fmla="*/ 546259 w 1609725"/>
                <a:gd name="connsiteY197" fmla="*/ 120967 h 1457325"/>
                <a:gd name="connsiteX198" fmla="*/ 545021 w 1609725"/>
                <a:gd name="connsiteY198" fmla="*/ 126397 h 1457325"/>
                <a:gd name="connsiteX199" fmla="*/ 551307 w 1609725"/>
                <a:gd name="connsiteY199" fmla="*/ 125444 h 1457325"/>
                <a:gd name="connsiteX200" fmla="*/ 551402 w 1609725"/>
                <a:gd name="connsiteY200" fmla="*/ 132779 h 1457325"/>
                <a:gd name="connsiteX201" fmla="*/ 566738 w 1609725"/>
                <a:gd name="connsiteY201" fmla="*/ 128302 h 1457325"/>
                <a:gd name="connsiteX202" fmla="*/ 572738 w 1609725"/>
                <a:gd name="connsiteY202" fmla="*/ 128492 h 1457325"/>
                <a:gd name="connsiteX203" fmla="*/ 572453 w 1609725"/>
                <a:gd name="connsiteY203" fmla="*/ 131921 h 1457325"/>
                <a:gd name="connsiteX204" fmla="*/ 591312 w 1609725"/>
                <a:gd name="connsiteY204" fmla="*/ 128587 h 1457325"/>
                <a:gd name="connsiteX205" fmla="*/ 591884 w 1609725"/>
                <a:gd name="connsiteY205" fmla="*/ 130588 h 1457325"/>
                <a:gd name="connsiteX206" fmla="*/ 611791 w 1609725"/>
                <a:gd name="connsiteY206" fmla="*/ 128873 h 1457325"/>
                <a:gd name="connsiteX207" fmla="*/ 641223 w 1609725"/>
                <a:gd name="connsiteY207" fmla="*/ 122777 h 1457325"/>
                <a:gd name="connsiteX208" fmla="*/ 651415 w 1609725"/>
                <a:gd name="connsiteY208" fmla="*/ 122491 h 1457325"/>
                <a:gd name="connsiteX209" fmla="*/ 651605 w 1609725"/>
                <a:gd name="connsiteY209" fmla="*/ 124206 h 1457325"/>
                <a:gd name="connsiteX210" fmla="*/ 666179 w 1609725"/>
                <a:gd name="connsiteY210" fmla="*/ 126016 h 1457325"/>
                <a:gd name="connsiteX211" fmla="*/ 665512 w 1609725"/>
                <a:gd name="connsiteY211" fmla="*/ 122873 h 1457325"/>
                <a:gd name="connsiteX212" fmla="*/ 711898 w 1609725"/>
                <a:gd name="connsiteY212" fmla="*/ 113062 h 1457325"/>
                <a:gd name="connsiteX213" fmla="*/ 712661 w 1609725"/>
                <a:gd name="connsiteY213" fmla="*/ 109823 h 1457325"/>
                <a:gd name="connsiteX214" fmla="*/ 727043 w 1609725"/>
                <a:gd name="connsiteY214" fmla="*/ 115633 h 1457325"/>
                <a:gd name="connsiteX215" fmla="*/ 732282 w 1609725"/>
                <a:gd name="connsiteY215" fmla="*/ 113824 h 1457325"/>
                <a:gd name="connsiteX216" fmla="*/ 738854 w 1609725"/>
                <a:gd name="connsiteY216" fmla="*/ 129064 h 1457325"/>
                <a:gd name="connsiteX217" fmla="*/ 764286 w 1609725"/>
                <a:gd name="connsiteY217" fmla="*/ 121634 h 1457325"/>
                <a:gd name="connsiteX218" fmla="*/ 768668 w 1609725"/>
                <a:gd name="connsiteY218" fmla="*/ 133731 h 1457325"/>
                <a:gd name="connsiteX219" fmla="*/ 787146 w 1609725"/>
                <a:gd name="connsiteY219" fmla="*/ 128492 h 1457325"/>
                <a:gd name="connsiteX220" fmla="*/ 786384 w 1609725"/>
                <a:gd name="connsiteY220" fmla="*/ 122682 h 1457325"/>
                <a:gd name="connsiteX221" fmla="*/ 801434 w 1609725"/>
                <a:gd name="connsiteY221" fmla="*/ 116967 h 1457325"/>
                <a:gd name="connsiteX222" fmla="*/ 800005 w 1609725"/>
                <a:gd name="connsiteY222" fmla="*/ 108109 h 1457325"/>
                <a:gd name="connsiteX223" fmla="*/ 803529 w 1609725"/>
                <a:gd name="connsiteY223" fmla="*/ 82106 h 1457325"/>
                <a:gd name="connsiteX224" fmla="*/ 809054 w 1609725"/>
                <a:gd name="connsiteY224" fmla="*/ 83058 h 1457325"/>
                <a:gd name="connsiteX225" fmla="*/ 810387 w 1609725"/>
                <a:gd name="connsiteY225" fmla="*/ 73724 h 1457325"/>
                <a:gd name="connsiteX226" fmla="*/ 822198 w 1609725"/>
                <a:gd name="connsiteY226" fmla="*/ 74200 h 1457325"/>
                <a:gd name="connsiteX227" fmla="*/ 822103 w 1609725"/>
                <a:gd name="connsiteY227" fmla="*/ 76676 h 1457325"/>
                <a:gd name="connsiteX228" fmla="*/ 826103 w 1609725"/>
                <a:gd name="connsiteY228" fmla="*/ 76200 h 1457325"/>
                <a:gd name="connsiteX229" fmla="*/ 832866 w 1609725"/>
                <a:gd name="connsiteY229" fmla="*/ 96203 h 1457325"/>
                <a:gd name="connsiteX230" fmla="*/ 836200 w 1609725"/>
                <a:gd name="connsiteY230" fmla="*/ 94488 h 1457325"/>
                <a:gd name="connsiteX231" fmla="*/ 840105 w 1609725"/>
                <a:gd name="connsiteY231" fmla="*/ 99155 h 1457325"/>
                <a:gd name="connsiteX232" fmla="*/ 867061 w 1609725"/>
                <a:gd name="connsiteY232" fmla="*/ 97727 h 1457325"/>
                <a:gd name="connsiteX233" fmla="*/ 868966 w 1609725"/>
                <a:gd name="connsiteY233" fmla="*/ 125825 h 1457325"/>
                <a:gd name="connsiteX234" fmla="*/ 866299 w 1609725"/>
                <a:gd name="connsiteY234" fmla="*/ 126016 h 1457325"/>
                <a:gd name="connsiteX235" fmla="*/ 864870 w 1609725"/>
                <a:gd name="connsiteY235" fmla="*/ 149257 h 1457325"/>
                <a:gd name="connsiteX236" fmla="*/ 871633 w 1609725"/>
                <a:gd name="connsiteY236" fmla="*/ 148209 h 1457325"/>
                <a:gd name="connsiteX237" fmla="*/ 878110 w 1609725"/>
                <a:gd name="connsiteY237" fmla="*/ 150686 h 1457325"/>
                <a:gd name="connsiteX238" fmla="*/ 882205 w 1609725"/>
                <a:gd name="connsiteY238" fmla="*/ 152591 h 1457325"/>
                <a:gd name="connsiteX239" fmla="*/ 883539 w 1609725"/>
                <a:gd name="connsiteY239" fmla="*/ 157162 h 1457325"/>
                <a:gd name="connsiteX240" fmla="*/ 914781 w 1609725"/>
                <a:gd name="connsiteY240" fmla="*/ 143542 h 1457325"/>
                <a:gd name="connsiteX241" fmla="*/ 942022 w 1609725"/>
                <a:gd name="connsiteY241" fmla="*/ 124206 h 1457325"/>
                <a:gd name="connsiteX242" fmla="*/ 1007650 w 1609725"/>
                <a:gd name="connsiteY242" fmla="*/ 108490 h 1457325"/>
                <a:gd name="connsiteX243" fmla="*/ 1004411 w 1609725"/>
                <a:gd name="connsiteY243" fmla="*/ 86106 h 1457325"/>
                <a:gd name="connsiteX244" fmla="*/ 1018222 w 1609725"/>
                <a:gd name="connsiteY244" fmla="*/ 82391 h 1457325"/>
                <a:gd name="connsiteX245" fmla="*/ 1020699 w 1609725"/>
                <a:gd name="connsiteY245" fmla="*/ 96298 h 1457325"/>
                <a:gd name="connsiteX246" fmla="*/ 1074515 w 1609725"/>
                <a:gd name="connsiteY246" fmla="*/ 94393 h 1457325"/>
                <a:gd name="connsiteX247" fmla="*/ 1074515 w 1609725"/>
                <a:gd name="connsiteY247" fmla="*/ 87249 h 1457325"/>
                <a:gd name="connsiteX248" fmla="*/ 1089755 w 1609725"/>
                <a:gd name="connsiteY248" fmla="*/ 91726 h 1457325"/>
                <a:gd name="connsiteX249" fmla="*/ 1092898 w 1609725"/>
                <a:gd name="connsiteY249" fmla="*/ 70104 h 1457325"/>
                <a:gd name="connsiteX250" fmla="*/ 1124331 w 1609725"/>
                <a:gd name="connsiteY250" fmla="*/ 82201 h 1457325"/>
                <a:gd name="connsiteX251" fmla="*/ 1184910 w 1609725"/>
                <a:gd name="connsiteY251" fmla="*/ 90869 h 1457325"/>
                <a:gd name="connsiteX252" fmla="*/ 1188625 w 1609725"/>
                <a:gd name="connsiteY252" fmla="*/ 67342 h 1457325"/>
                <a:gd name="connsiteX253" fmla="*/ 1192911 w 1609725"/>
                <a:gd name="connsiteY253" fmla="*/ 68294 h 1457325"/>
                <a:gd name="connsiteX254" fmla="*/ 1194340 w 1609725"/>
                <a:gd name="connsiteY254" fmla="*/ 62770 h 1457325"/>
                <a:gd name="connsiteX255" fmla="*/ 1189577 w 1609725"/>
                <a:gd name="connsiteY255" fmla="*/ 60674 h 1457325"/>
                <a:gd name="connsiteX256" fmla="*/ 1190435 w 1609725"/>
                <a:gd name="connsiteY256" fmla="*/ 50959 h 1457325"/>
                <a:gd name="connsiteX257" fmla="*/ 1196054 w 1609725"/>
                <a:gd name="connsiteY257" fmla="*/ 52102 h 1457325"/>
                <a:gd name="connsiteX258" fmla="*/ 1196435 w 1609725"/>
                <a:gd name="connsiteY258" fmla="*/ 48863 h 1457325"/>
                <a:gd name="connsiteX259" fmla="*/ 1211104 w 1609725"/>
                <a:gd name="connsiteY259" fmla="*/ 51435 h 1457325"/>
                <a:gd name="connsiteX260" fmla="*/ 1208151 w 1609725"/>
                <a:gd name="connsiteY260" fmla="*/ 59817 h 1457325"/>
                <a:gd name="connsiteX261" fmla="*/ 1218724 w 1609725"/>
                <a:gd name="connsiteY261" fmla="*/ 61817 h 1457325"/>
                <a:gd name="connsiteX262" fmla="*/ 1224344 w 1609725"/>
                <a:gd name="connsiteY262" fmla="*/ 46958 h 1457325"/>
                <a:gd name="connsiteX263" fmla="*/ 1229963 w 1609725"/>
                <a:gd name="connsiteY263" fmla="*/ 50197 h 1457325"/>
                <a:gd name="connsiteX264" fmla="*/ 1244918 w 1609725"/>
                <a:gd name="connsiteY264" fmla="*/ 19431 h 1457325"/>
                <a:gd name="connsiteX265" fmla="*/ 1255490 w 1609725"/>
                <a:gd name="connsiteY265" fmla="*/ 11430 h 1457325"/>
                <a:gd name="connsiteX266" fmla="*/ 1254347 w 1609725"/>
                <a:gd name="connsiteY266" fmla="*/ 9525 h 1457325"/>
                <a:gd name="connsiteX267" fmla="*/ 1278827 w 1609725"/>
                <a:gd name="connsiteY267" fmla="*/ 14478 h 1457325"/>
                <a:gd name="connsiteX268" fmla="*/ 1298258 w 1609725"/>
                <a:gd name="connsiteY268" fmla="*/ 25146 h 1457325"/>
                <a:gd name="connsiteX269" fmla="*/ 1317593 w 1609725"/>
                <a:gd name="connsiteY269" fmla="*/ 26670 h 1457325"/>
                <a:gd name="connsiteX270" fmla="*/ 1333976 w 1609725"/>
                <a:gd name="connsiteY270" fmla="*/ 32385 h 1457325"/>
                <a:gd name="connsiteX271" fmla="*/ 1353312 w 1609725"/>
                <a:gd name="connsiteY271" fmla="*/ 45053 h 1457325"/>
                <a:gd name="connsiteX272" fmla="*/ 1350169 w 1609725"/>
                <a:gd name="connsiteY272" fmla="*/ 49054 h 1457325"/>
                <a:gd name="connsiteX273" fmla="*/ 1371219 w 1609725"/>
                <a:gd name="connsiteY273" fmla="*/ 58007 h 1457325"/>
                <a:gd name="connsiteX274" fmla="*/ 1384649 w 1609725"/>
                <a:gd name="connsiteY274" fmla="*/ 71152 h 1457325"/>
                <a:gd name="connsiteX275" fmla="*/ 1389983 w 1609725"/>
                <a:gd name="connsiteY275" fmla="*/ 73247 h 1457325"/>
                <a:gd name="connsiteX276" fmla="*/ 1386078 w 1609725"/>
                <a:gd name="connsiteY276" fmla="*/ 85154 h 1457325"/>
                <a:gd name="connsiteX277" fmla="*/ 1383221 w 1609725"/>
                <a:gd name="connsiteY277" fmla="*/ 86011 h 1457325"/>
                <a:gd name="connsiteX278" fmla="*/ 1381697 w 1609725"/>
                <a:gd name="connsiteY278" fmla="*/ 99155 h 1457325"/>
                <a:gd name="connsiteX279" fmla="*/ 1376553 w 1609725"/>
                <a:gd name="connsiteY279" fmla="*/ 104394 h 1457325"/>
                <a:gd name="connsiteX280" fmla="*/ 1381982 w 1609725"/>
                <a:gd name="connsiteY280" fmla="*/ 107347 h 1457325"/>
                <a:gd name="connsiteX281" fmla="*/ 1393317 w 1609725"/>
                <a:gd name="connsiteY281" fmla="*/ 106394 h 1457325"/>
                <a:gd name="connsiteX282" fmla="*/ 1389602 w 1609725"/>
                <a:gd name="connsiteY282" fmla="*/ 99822 h 1457325"/>
                <a:gd name="connsiteX283" fmla="*/ 1394936 w 1609725"/>
                <a:gd name="connsiteY283" fmla="*/ 94583 h 1457325"/>
                <a:gd name="connsiteX284" fmla="*/ 1393031 w 1609725"/>
                <a:gd name="connsiteY284" fmla="*/ 90678 h 1457325"/>
                <a:gd name="connsiteX285" fmla="*/ 1398461 w 1609725"/>
                <a:gd name="connsiteY285" fmla="*/ 78486 h 1457325"/>
                <a:gd name="connsiteX286" fmla="*/ 1409795 w 1609725"/>
                <a:gd name="connsiteY286" fmla="*/ 70295 h 1457325"/>
                <a:gd name="connsiteX287" fmla="*/ 1417225 w 1609725"/>
                <a:gd name="connsiteY287" fmla="*/ 70104 h 1457325"/>
                <a:gd name="connsiteX288" fmla="*/ 1422940 w 1609725"/>
                <a:gd name="connsiteY288" fmla="*/ 64294 h 1457325"/>
                <a:gd name="connsiteX289" fmla="*/ 1433131 w 1609725"/>
                <a:gd name="connsiteY289" fmla="*/ 61246 h 1457325"/>
                <a:gd name="connsiteX290" fmla="*/ 1429988 w 1609725"/>
                <a:gd name="connsiteY290" fmla="*/ 55054 h 1457325"/>
                <a:gd name="connsiteX291" fmla="*/ 1436942 w 1609725"/>
                <a:gd name="connsiteY291" fmla="*/ 45815 h 1457325"/>
                <a:gd name="connsiteX292" fmla="*/ 1439132 w 1609725"/>
                <a:gd name="connsiteY292" fmla="*/ 45339 h 1457325"/>
                <a:gd name="connsiteX293" fmla="*/ 1444562 w 1609725"/>
                <a:gd name="connsiteY293" fmla="*/ 51816 h 1457325"/>
                <a:gd name="connsiteX294" fmla="*/ 1451896 w 1609725"/>
                <a:gd name="connsiteY294" fmla="*/ 49625 h 1457325"/>
                <a:gd name="connsiteX295" fmla="*/ 1454277 w 1609725"/>
                <a:gd name="connsiteY295" fmla="*/ 46196 h 1457325"/>
                <a:gd name="connsiteX296" fmla="*/ 1464373 w 1609725"/>
                <a:gd name="connsiteY296" fmla="*/ 52102 h 1457325"/>
                <a:gd name="connsiteX297" fmla="*/ 1461611 w 1609725"/>
                <a:gd name="connsiteY297" fmla="*/ 61532 h 1457325"/>
                <a:gd name="connsiteX298" fmla="*/ 1478375 w 1609725"/>
                <a:gd name="connsiteY298" fmla="*/ 48292 h 1457325"/>
                <a:gd name="connsiteX299" fmla="*/ 1479328 w 1609725"/>
                <a:gd name="connsiteY299" fmla="*/ 50387 h 1457325"/>
                <a:gd name="connsiteX300" fmla="*/ 1489139 w 1609725"/>
                <a:gd name="connsiteY300" fmla="*/ 49625 h 1457325"/>
                <a:gd name="connsiteX301" fmla="*/ 1490281 w 1609725"/>
                <a:gd name="connsiteY301" fmla="*/ 46958 h 1457325"/>
                <a:gd name="connsiteX302" fmla="*/ 1504093 w 1609725"/>
                <a:gd name="connsiteY302" fmla="*/ 42196 h 1457325"/>
                <a:gd name="connsiteX303" fmla="*/ 1501330 w 1609725"/>
                <a:gd name="connsiteY303" fmla="*/ 49435 h 1457325"/>
                <a:gd name="connsiteX304" fmla="*/ 1507331 w 1609725"/>
                <a:gd name="connsiteY304" fmla="*/ 50959 h 1457325"/>
                <a:gd name="connsiteX305" fmla="*/ 1518952 w 1609725"/>
                <a:gd name="connsiteY305" fmla="*/ 44291 h 1457325"/>
                <a:gd name="connsiteX306" fmla="*/ 1522191 w 1609725"/>
                <a:gd name="connsiteY306" fmla="*/ 47816 h 1457325"/>
                <a:gd name="connsiteX307" fmla="*/ 1512856 w 1609725"/>
                <a:gd name="connsiteY307" fmla="*/ 54483 h 1457325"/>
                <a:gd name="connsiteX308" fmla="*/ 1527525 w 1609725"/>
                <a:gd name="connsiteY308" fmla="*/ 78105 h 1457325"/>
                <a:gd name="connsiteX309" fmla="*/ 1539335 w 1609725"/>
                <a:gd name="connsiteY309" fmla="*/ 70485 h 1457325"/>
                <a:gd name="connsiteX310" fmla="*/ 1556766 w 1609725"/>
                <a:gd name="connsiteY310" fmla="*/ 82963 h 1457325"/>
                <a:gd name="connsiteX311" fmla="*/ 1578292 w 1609725"/>
                <a:gd name="connsiteY311" fmla="*/ 93154 h 1457325"/>
                <a:gd name="connsiteX312" fmla="*/ 1580102 w 1609725"/>
                <a:gd name="connsiteY312" fmla="*/ 93726 h 1457325"/>
                <a:gd name="connsiteX313" fmla="*/ 1577054 w 1609725"/>
                <a:gd name="connsiteY313" fmla="*/ 84773 h 1457325"/>
                <a:gd name="connsiteX314" fmla="*/ 1583055 w 1609725"/>
                <a:gd name="connsiteY314" fmla="*/ 88583 h 1457325"/>
                <a:gd name="connsiteX315" fmla="*/ 1587056 w 1609725"/>
                <a:gd name="connsiteY315" fmla="*/ 87820 h 1457325"/>
                <a:gd name="connsiteX316" fmla="*/ 1589913 w 1609725"/>
                <a:gd name="connsiteY316" fmla="*/ 97727 h 1457325"/>
                <a:gd name="connsiteX317" fmla="*/ 1584579 w 1609725"/>
                <a:gd name="connsiteY317" fmla="*/ 98108 h 1457325"/>
                <a:gd name="connsiteX318" fmla="*/ 1586008 w 1609725"/>
                <a:gd name="connsiteY318" fmla="*/ 104299 h 1457325"/>
                <a:gd name="connsiteX319" fmla="*/ 1588389 w 1609725"/>
                <a:gd name="connsiteY319" fmla="*/ 108680 h 1457325"/>
                <a:gd name="connsiteX320" fmla="*/ 1594104 w 1609725"/>
                <a:gd name="connsiteY320" fmla="*/ 111157 h 1457325"/>
                <a:gd name="connsiteX321" fmla="*/ 1591628 w 1609725"/>
                <a:gd name="connsiteY321" fmla="*/ 117634 h 1457325"/>
                <a:gd name="connsiteX322" fmla="*/ 1601057 w 1609725"/>
                <a:gd name="connsiteY322" fmla="*/ 124778 h 1457325"/>
                <a:gd name="connsiteX323" fmla="*/ 1595914 w 1609725"/>
                <a:gd name="connsiteY323" fmla="*/ 131731 h 1457325"/>
                <a:gd name="connsiteX324" fmla="*/ 1599534 w 1609725"/>
                <a:gd name="connsiteY324" fmla="*/ 140970 h 1457325"/>
                <a:gd name="connsiteX325" fmla="*/ 1573435 w 1609725"/>
                <a:gd name="connsiteY325" fmla="*/ 153162 h 1457325"/>
                <a:gd name="connsiteX326" fmla="*/ 1565910 w 1609725"/>
                <a:gd name="connsiteY326" fmla="*/ 160782 h 1457325"/>
                <a:gd name="connsiteX327" fmla="*/ 1559909 w 1609725"/>
                <a:gd name="connsiteY327" fmla="*/ 158210 h 1457325"/>
                <a:gd name="connsiteX328" fmla="*/ 1559909 w 1609725"/>
                <a:gd name="connsiteY328" fmla="*/ 168783 h 1457325"/>
                <a:gd name="connsiteX329" fmla="*/ 1571054 w 1609725"/>
                <a:gd name="connsiteY329" fmla="*/ 170021 h 1457325"/>
                <a:gd name="connsiteX330" fmla="*/ 1569244 w 1609725"/>
                <a:gd name="connsiteY330" fmla="*/ 173927 h 1457325"/>
                <a:gd name="connsiteX331" fmla="*/ 1573244 w 1609725"/>
                <a:gd name="connsiteY331" fmla="*/ 176879 h 1457325"/>
                <a:gd name="connsiteX332" fmla="*/ 1567339 w 1609725"/>
                <a:gd name="connsiteY332" fmla="*/ 187357 h 1457325"/>
                <a:gd name="connsiteX333" fmla="*/ 1567910 w 1609725"/>
                <a:gd name="connsiteY333" fmla="*/ 190405 h 1457325"/>
                <a:gd name="connsiteX334" fmla="*/ 1577435 w 1609725"/>
                <a:gd name="connsiteY334" fmla="*/ 186976 h 1457325"/>
                <a:gd name="connsiteX335" fmla="*/ 1578198 w 1609725"/>
                <a:gd name="connsiteY335" fmla="*/ 189738 h 1457325"/>
                <a:gd name="connsiteX336" fmla="*/ 1575150 w 1609725"/>
                <a:gd name="connsiteY336" fmla="*/ 189262 h 1457325"/>
                <a:gd name="connsiteX337" fmla="*/ 1573911 w 1609725"/>
                <a:gd name="connsiteY337" fmla="*/ 193929 h 1457325"/>
                <a:gd name="connsiteX338" fmla="*/ 1579721 w 1609725"/>
                <a:gd name="connsiteY338" fmla="*/ 195072 h 1457325"/>
                <a:gd name="connsiteX339" fmla="*/ 1582483 w 1609725"/>
                <a:gd name="connsiteY339" fmla="*/ 198882 h 1457325"/>
                <a:gd name="connsiteX340" fmla="*/ 1576197 w 1609725"/>
                <a:gd name="connsiteY340" fmla="*/ 204407 h 1457325"/>
                <a:gd name="connsiteX341" fmla="*/ 1580007 w 1609725"/>
                <a:gd name="connsiteY341" fmla="*/ 208598 h 1457325"/>
                <a:gd name="connsiteX342" fmla="*/ 1579341 w 1609725"/>
                <a:gd name="connsiteY342" fmla="*/ 213170 h 1457325"/>
                <a:gd name="connsiteX343" fmla="*/ 1572101 w 1609725"/>
                <a:gd name="connsiteY343" fmla="*/ 220885 h 1457325"/>
                <a:gd name="connsiteX344" fmla="*/ 1574673 w 1609725"/>
                <a:gd name="connsiteY344" fmla="*/ 226695 h 1457325"/>
                <a:gd name="connsiteX345" fmla="*/ 1573244 w 1609725"/>
                <a:gd name="connsiteY345" fmla="*/ 232220 h 1457325"/>
                <a:gd name="connsiteX346" fmla="*/ 1579721 w 1609725"/>
                <a:gd name="connsiteY346" fmla="*/ 230124 h 1457325"/>
                <a:gd name="connsiteX347" fmla="*/ 1577245 w 1609725"/>
                <a:gd name="connsiteY347" fmla="*/ 231267 h 1457325"/>
                <a:gd name="connsiteX348" fmla="*/ 1579341 w 1609725"/>
                <a:gd name="connsiteY348" fmla="*/ 233839 h 1457325"/>
                <a:gd name="connsiteX349" fmla="*/ 1575054 w 1609725"/>
                <a:gd name="connsiteY349" fmla="*/ 236601 h 1457325"/>
                <a:gd name="connsiteX350" fmla="*/ 1583341 w 1609725"/>
                <a:gd name="connsiteY350" fmla="*/ 245745 h 1457325"/>
                <a:gd name="connsiteX351" fmla="*/ 1580960 w 1609725"/>
                <a:gd name="connsiteY351" fmla="*/ 246888 h 1457325"/>
                <a:gd name="connsiteX352" fmla="*/ 1582293 w 1609725"/>
                <a:gd name="connsiteY352" fmla="*/ 253746 h 1457325"/>
                <a:gd name="connsiteX353" fmla="*/ 1567624 w 1609725"/>
                <a:gd name="connsiteY353" fmla="*/ 253365 h 1457325"/>
                <a:gd name="connsiteX354" fmla="*/ 1567339 w 1609725"/>
                <a:gd name="connsiteY354" fmla="*/ 256794 h 1457325"/>
                <a:gd name="connsiteX355" fmla="*/ 1557433 w 1609725"/>
                <a:gd name="connsiteY355" fmla="*/ 254127 h 1457325"/>
                <a:gd name="connsiteX356" fmla="*/ 1554385 w 1609725"/>
                <a:gd name="connsiteY356" fmla="*/ 259747 h 1457325"/>
                <a:gd name="connsiteX357" fmla="*/ 1571149 w 1609725"/>
                <a:gd name="connsiteY357" fmla="*/ 283464 h 1457325"/>
                <a:gd name="connsiteX358" fmla="*/ 1578483 w 1609725"/>
                <a:gd name="connsiteY358" fmla="*/ 281369 h 1457325"/>
                <a:gd name="connsiteX359" fmla="*/ 1576864 w 1609725"/>
                <a:gd name="connsiteY359" fmla="*/ 300323 h 1457325"/>
                <a:gd name="connsiteX360" fmla="*/ 1557433 w 1609725"/>
                <a:gd name="connsiteY360" fmla="*/ 305467 h 1457325"/>
                <a:gd name="connsiteX361" fmla="*/ 1558481 w 1609725"/>
                <a:gd name="connsiteY361" fmla="*/ 309848 h 1457325"/>
                <a:gd name="connsiteX362" fmla="*/ 1550480 w 1609725"/>
                <a:gd name="connsiteY362" fmla="*/ 315278 h 1457325"/>
                <a:gd name="connsiteX363" fmla="*/ 1544288 w 1609725"/>
                <a:gd name="connsiteY363" fmla="*/ 324136 h 1457325"/>
                <a:gd name="connsiteX364" fmla="*/ 1546193 w 1609725"/>
                <a:gd name="connsiteY364" fmla="*/ 325469 h 1457325"/>
                <a:gd name="connsiteX365" fmla="*/ 1544383 w 1609725"/>
                <a:gd name="connsiteY365" fmla="*/ 332232 h 1457325"/>
                <a:gd name="connsiteX366" fmla="*/ 1531620 w 1609725"/>
                <a:gd name="connsiteY366" fmla="*/ 335947 h 1457325"/>
                <a:gd name="connsiteX367" fmla="*/ 1530096 w 1609725"/>
                <a:gd name="connsiteY367" fmla="*/ 344424 h 1457325"/>
                <a:gd name="connsiteX368" fmla="*/ 1541145 w 1609725"/>
                <a:gd name="connsiteY368" fmla="*/ 346043 h 1457325"/>
                <a:gd name="connsiteX369" fmla="*/ 1549241 w 1609725"/>
                <a:gd name="connsiteY369" fmla="*/ 364236 h 1457325"/>
                <a:gd name="connsiteX370" fmla="*/ 1535335 w 1609725"/>
                <a:gd name="connsiteY370" fmla="*/ 369665 h 1457325"/>
                <a:gd name="connsiteX371" fmla="*/ 1523047 w 1609725"/>
                <a:gd name="connsiteY371" fmla="*/ 391859 h 1457325"/>
                <a:gd name="connsiteX372" fmla="*/ 1518285 w 1609725"/>
                <a:gd name="connsiteY372" fmla="*/ 396050 h 1457325"/>
                <a:gd name="connsiteX373" fmla="*/ 1502664 w 1609725"/>
                <a:gd name="connsiteY373" fmla="*/ 401764 h 1457325"/>
                <a:gd name="connsiteX374" fmla="*/ 1504760 w 1609725"/>
                <a:gd name="connsiteY374" fmla="*/ 407289 h 1457325"/>
                <a:gd name="connsiteX375" fmla="*/ 1492568 w 1609725"/>
                <a:gd name="connsiteY375" fmla="*/ 413290 h 1457325"/>
                <a:gd name="connsiteX376" fmla="*/ 1487043 w 1609725"/>
                <a:gd name="connsiteY376" fmla="*/ 421291 h 1457325"/>
                <a:gd name="connsiteX377" fmla="*/ 1475042 w 1609725"/>
                <a:gd name="connsiteY377" fmla="*/ 421767 h 1457325"/>
                <a:gd name="connsiteX378" fmla="*/ 1471898 w 1609725"/>
                <a:gd name="connsiteY378" fmla="*/ 412147 h 1457325"/>
                <a:gd name="connsiteX379" fmla="*/ 1461040 w 1609725"/>
                <a:gd name="connsiteY379" fmla="*/ 416528 h 1457325"/>
                <a:gd name="connsiteX380" fmla="*/ 1444085 w 1609725"/>
                <a:gd name="connsiteY380" fmla="*/ 418814 h 1457325"/>
                <a:gd name="connsiteX381" fmla="*/ 1438370 w 1609725"/>
                <a:gd name="connsiteY381" fmla="*/ 406622 h 1457325"/>
                <a:gd name="connsiteX382" fmla="*/ 1423892 w 1609725"/>
                <a:gd name="connsiteY382" fmla="*/ 412147 h 1457325"/>
                <a:gd name="connsiteX383" fmla="*/ 1426464 w 1609725"/>
                <a:gd name="connsiteY383" fmla="*/ 417862 h 1457325"/>
                <a:gd name="connsiteX384" fmla="*/ 1422845 w 1609725"/>
                <a:gd name="connsiteY384" fmla="*/ 418338 h 1457325"/>
                <a:gd name="connsiteX385" fmla="*/ 1421225 w 1609725"/>
                <a:gd name="connsiteY385" fmla="*/ 413480 h 1457325"/>
                <a:gd name="connsiteX386" fmla="*/ 1417701 w 1609725"/>
                <a:gd name="connsiteY386" fmla="*/ 415290 h 1457325"/>
                <a:gd name="connsiteX387" fmla="*/ 1412558 w 1609725"/>
                <a:gd name="connsiteY387" fmla="*/ 403003 h 1457325"/>
                <a:gd name="connsiteX388" fmla="*/ 1401223 w 1609725"/>
                <a:gd name="connsiteY388" fmla="*/ 407956 h 1457325"/>
                <a:gd name="connsiteX389" fmla="*/ 1409319 w 1609725"/>
                <a:gd name="connsiteY389" fmla="*/ 438531 h 1457325"/>
                <a:gd name="connsiteX390" fmla="*/ 1384554 w 1609725"/>
                <a:gd name="connsiteY390" fmla="*/ 444151 h 1457325"/>
                <a:gd name="connsiteX391" fmla="*/ 1387126 w 1609725"/>
                <a:gd name="connsiteY391" fmla="*/ 459200 h 1457325"/>
                <a:gd name="connsiteX392" fmla="*/ 1376363 w 1609725"/>
                <a:gd name="connsiteY392" fmla="*/ 460438 h 1457325"/>
                <a:gd name="connsiteX393" fmla="*/ 1377601 w 1609725"/>
                <a:gd name="connsiteY393" fmla="*/ 465296 h 1457325"/>
                <a:gd name="connsiteX394" fmla="*/ 1348264 w 1609725"/>
                <a:gd name="connsiteY394" fmla="*/ 467296 h 1457325"/>
                <a:gd name="connsiteX395" fmla="*/ 1353598 w 1609725"/>
                <a:gd name="connsiteY395" fmla="*/ 473297 h 1457325"/>
                <a:gd name="connsiteX396" fmla="*/ 1361504 w 1609725"/>
                <a:gd name="connsiteY396" fmla="*/ 505682 h 1457325"/>
                <a:gd name="connsiteX397" fmla="*/ 1339215 w 1609725"/>
                <a:gd name="connsiteY397" fmla="*/ 511683 h 1457325"/>
                <a:gd name="connsiteX398" fmla="*/ 1301972 w 1609725"/>
                <a:gd name="connsiteY398" fmla="*/ 516827 h 1457325"/>
                <a:gd name="connsiteX399" fmla="*/ 1281208 w 1609725"/>
                <a:gd name="connsiteY399" fmla="*/ 524446 h 1457325"/>
                <a:gd name="connsiteX400" fmla="*/ 1286065 w 1609725"/>
                <a:gd name="connsiteY400" fmla="*/ 533210 h 1457325"/>
                <a:gd name="connsiteX401" fmla="*/ 1278064 w 1609725"/>
                <a:gd name="connsiteY401" fmla="*/ 544163 h 1457325"/>
                <a:gd name="connsiteX402" fmla="*/ 1271302 w 1609725"/>
                <a:gd name="connsiteY402" fmla="*/ 544735 h 1457325"/>
                <a:gd name="connsiteX403" fmla="*/ 1271778 w 1609725"/>
                <a:gd name="connsiteY403" fmla="*/ 549497 h 1457325"/>
                <a:gd name="connsiteX404" fmla="*/ 1217486 w 1609725"/>
                <a:gd name="connsiteY404" fmla="*/ 563689 h 1457325"/>
                <a:gd name="connsiteX405" fmla="*/ 1220629 w 1609725"/>
                <a:gd name="connsiteY405" fmla="*/ 572834 h 1457325"/>
                <a:gd name="connsiteX406" fmla="*/ 1206246 w 1609725"/>
                <a:gd name="connsiteY406" fmla="*/ 578072 h 1457325"/>
                <a:gd name="connsiteX407" fmla="*/ 1207484 w 1609725"/>
                <a:gd name="connsiteY407" fmla="*/ 581501 h 1457325"/>
                <a:gd name="connsiteX408" fmla="*/ 1204627 w 1609725"/>
                <a:gd name="connsiteY408" fmla="*/ 582739 h 1457325"/>
                <a:gd name="connsiteX409" fmla="*/ 1207008 w 1609725"/>
                <a:gd name="connsiteY409" fmla="*/ 589693 h 1457325"/>
                <a:gd name="connsiteX410" fmla="*/ 1187672 w 1609725"/>
                <a:gd name="connsiteY410" fmla="*/ 596551 h 1457325"/>
                <a:gd name="connsiteX411" fmla="*/ 1189482 w 1609725"/>
                <a:gd name="connsiteY411" fmla="*/ 600551 h 1457325"/>
                <a:gd name="connsiteX412" fmla="*/ 1165574 w 1609725"/>
                <a:gd name="connsiteY412" fmla="*/ 610362 h 1457325"/>
                <a:gd name="connsiteX413" fmla="*/ 1164527 w 1609725"/>
                <a:gd name="connsiteY413" fmla="*/ 608076 h 1457325"/>
                <a:gd name="connsiteX414" fmla="*/ 1156526 w 1609725"/>
                <a:gd name="connsiteY414" fmla="*/ 612743 h 1457325"/>
                <a:gd name="connsiteX415" fmla="*/ 1156430 w 1609725"/>
                <a:gd name="connsiteY415" fmla="*/ 617601 h 1457325"/>
                <a:gd name="connsiteX416" fmla="*/ 1146334 w 1609725"/>
                <a:gd name="connsiteY416" fmla="*/ 621983 h 1457325"/>
                <a:gd name="connsiteX417" fmla="*/ 1151858 w 1609725"/>
                <a:gd name="connsiteY417" fmla="*/ 640937 h 1457325"/>
                <a:gd name="connsiteX418" fmla="*/ 1144524 w 1609725"/>
                <a:gd name="connsiteY418" fmla="*/ 644271 h 1457325"/>
                <a:gd name="connsiteX419" fmla="*/ 1145572 w 1609725"/>
                <a:gd name="connsiteY419" fmla="*/ 646176 h 1457325"/>
                <a:gd name="connsiteX420" fmla="*/ 1143286 w 1609725"/>
                <a:gd name="connsiteY420" fmla="*/ 647414 h 1457325"/>
                <a:gd name="connsiteX421" fmla="*/ 1146810 w 1609725"/>
                <a:gd name="connsiteY421" fmla="*/ 654463 h 1457325"/>
                <a:gd name="connsiteX422" fmla="*/ 1141476 w 1609725"/>
                <a:gd name="connsiteY422" fmla="*/ 657225 h 1457325"/>
                <a:gd name="connsiteX423" fmla="*/ 1143857 w 1609725"/>
                <a:gd name="connsiteY423" fmla="*/ 663416 h 1457325"/>
                <a:gd name="connsiteX424" fmla="*/ 1105090 w 1609725"/>
                <a:gd name="connsiteY424" fmla="*/ 679609 h 1457325"/>
                <a:gd name="connsiteX425" fmla="*/ 1089374 w 1609725"/>
                <a:gd name="connsiteY425" fmla="*/ 681704 h 1457325"/>
                <a:gd name="connsiteX426" fmla="*/ 1089755 w 1609725"/>
                <a:gd name="connsiteY426" fmla="*/ 690467 h 1457325"/>
                <a:gd name="connsiteX427" fmla="*/ 1093184 w 1609725"/>
                <a:gd name="connsiteY427" fmla="*/ 690277 h 1457325"/>
                <a:gd name="connsiteX428" fmla="*/ 1094994 w 1609725"/>
                <a:gd name="connsiteY428" fmla="*/ 702564 h 1457325"/>
                <a:gd name="connsiteX429" fmla="*/ 1088041 w 1609725"/>
                <a:gd name="connsiteY429" fmla="*/ 703421 h 1457325"/>
                <a:gd name="connsiteX430" fmla="*/ 1089279 w 1609725"/>
                <a:gd name="connsiteY430" fmla="*/ 711327 h 1457325"/>
                <a:gd name="connsiteX431" fmla="*/ 1085850 w 1609725"/>
                <a:gd name="connsiteY431" fmla="*/ 711613 h 1457325"/>
                <a:gd name="connsiteX432" fmla="*/ 1083278 w 1609725"/>
                <a:gd name="connsiteY432" fmla="*/ 723233 h 1457325"/>
                <a:gd name="connsiteX433" fmla="*/ 1085088 w 1609725"/>
                <a:gd name="connsiteY433" fmla="*/ 740759 h 1457325"/>
                <a:gd name="connsiteX434" fmla="*/ 1081469 w 1609725"/>
                <a:gd name="connsiteY434" fmla="*/ 740950 h 1457325"/>
                <a:gd name="connsiteX435" fmla="*/ 1079659 w 1609725"/>
                <a:gd name="connsiteY435" fmla="*/ 745141 h 1457325"/>
                <a:gd name="connsiteX436" fmla="*/ 1088517 w 1609725"/>
                <a:gd name="connsiteY436" fmla="*/ 778669 h 1457325"/>
                <a:gd name="connsiteX437" fmla="*/ 1103947 w 1609725"/>
                <a:gd name="connsiteY437" fmla="*/ 774763 h 1457325"/>
                <a:gd name="connsiteX438" fmla="*/ 1119664 w 1609725"/>
                <a:gd name="connsiteY438" fmla="*/ 765810 h 1457325"/>
                <a:gd name="connsiteX439" fmla="*/ 1120807 w 1609725"/>
                <a:gd name="connsiteY439" fmla="*/ 768477 h 1457325"/>
                <a:gd name="connsiteX440" fmla="*/ 1138523 w 1609725"/>
                <a:gd name="connsiteY440" fmla="*/ 763429 h 1457325"/>
                <a:gd name="connsiteX441" fmla="*/ 1142429 w 1609725"/>
                <a:gd name="connsiteY441" fmla="*/ 771430 h 1457325"/>
                <a:gd name="connsiteX442" fmla="*/ 1173671 w 1609725"/>
                <a:gd name="connsiteY442" fmla="*/ 770572 h 1457325"/>
                <a:gd name="connsiteX443" fmla="*/ 1176338 w 1609725"/>
                <a:gd name="connsiteY443" fmla="*/ 773430 h 1457325"/>
                <a:gd name="connsiteX444" fmla="*/ 1175480 w 1609725"/>
                <a:gd name="connsiteY444" fmla="*/ 780860 h 1457325"/>
                <a:gd name="connsiteX445" fmla="*/ 1177671 w 1609725"/>
                <a:gd name="connsiteY445" fmla="*/ 784479 h 1457325"/>
                <a:gd name="connsiteX446" fmla="*/ 1188244 w 1609725"/>
                <a:gd name="connsiteY446" fmla="*/ 786955 h 1457325"/>
                <a:gd name="connsiteX447" fmla="*/ 1186148 w 1609725"/>
                <a:gd name="connsiteY447" fmla="*/ 786575 h 1457325"/>
                <a:gd name="connsiteX448" fmla="*/ 1184815 w 1609725"/>
                <a:gd name="connsiteY448" fmla="*/ 790480 h 1457325"/>
                <a:gd name="connsiteX449" fmla="*/ 1185386 w 1609725"/>
                <a:gd name="connsiteY449" fmla="*/ 796957 h 1457325"/>
                <a:gd name="connsiteX450" fmla="*/ 1181957 w 1609725"/>
                <a:gd name="connsiteY450" fmla="*/ 797147 h 1457325"/>
                <a:gd name="connsiteX451" fmla="*/ 1180910 w 1609725"/>
                <a:gd name="connsiteY451" fmla="*/ 800481 h 1457325"/>
                <a:gd name="connsiteX452" fmla="*/ 1172147 w 1609725"/>
                <a:gd name="connsiteY452" fmla="*/ 802577 h 1457325"/>
                <a:gd name="connsiteX453" fmla="*/ 1149001 w 1609725"/>
                <a:gd name="connsiteY453" fmla="*/ 796480 h 1457325"/>
                <a:gd name="connsiteX454" fmla="*/ 1137380 w 1609725"/>
                <a:gd name="connsiteY454" fmla="*/ 801529 h 1457325"/>
                <a:gd name="connsiteX455" fmla="*/ 1128236 w 1609725"/>
                <a:gd name="connsiteY455" fmla="*/ 801529 h 1457325"/>
                <a:gd name="connsiteX456" fmla="*/ 1130713 w 1609725"/>
                <a:gd name="connsiteY456" fmla="*/ 811721 h 1457325"/>
                <a:gd name="connsiteX457" fmla="*/ 1105472 w 1609725"/>
                <a:gd name="connsiteY457" fmla="*/ 814769 h 1457325"/>
                <a:gd name="connsiteX458" fmla="*/ 1106614 w 1609725"/>
                <a:gd name="connsiteY458" fmla="*/ 827056 h 1457325"/>
                <a:gd name="connsiteX459" fmla="*/ 1096328 w 1609725"/>
                <a:gd name="connsiteY459" fmla="*/ 830771 h 1457325"/>
                <a:gd name="connsiteX460" fmla="*/ 1104710 w 1609725"/>
                <a:gd name="connsiteY460" fmla="*/ 854678 h 1457325"/>
                <a:gd name="connsiteX461" fmla="*/ 1106043 w 1609725"/>
                <a:gd name="connsiteY461" fmla="*/ 872680 h 1457325"/>
                <a:gd name="connsiteX462" fmla="*/ 1100423 w 1609725"/>
                <a:gd name="connsiteY462" fmla="*/ 873919 h 1457325"/>
                <a:gd name="connsiteX463" fmla="*/ 1101662 w 1609725"/>
                <a:gd name="connsiteY463" fmla="*/ 880110 h 1457325"/>
                <a:gd name="connsiteX464" fmla="*/ 1114520 w 1609725"/>
                <a:gd name="connsiteY464" fmla="*/ 897446 h 1457325"/>
                <a:gd name="connsiteX465" fmla="*/ 1114615 w 1609725"/>
                <a:gd name="connsiteY465" fmla="*/ 905637 h 1457325"/>
                <a:gd name="connsiteX466" fmla="*/ 1108710 w 1609725"/>
                <a:gd name="connsiteY466" fmla="*/ 911638 h 1457325"/>
                <a:gd name="connsiteX467" fmla="*/ 1108710 w 1609725"/>
                <a:gd name="connsiteY467" fmla="*/ 925449 h 1457325"/>
                <a:gd name="connsiteX468" fmla="*/ 1100900 w 1609725"/>
                <a:gd name="connsiteY468" fmla="*/ 940689 h 1457325"/>
                <a:gd name="connsiteX469" fmla="*/ 1101757 w 1609725"/>
                <a:gd name="connsiteY469" fmla="*/ 946976 h 1457325"/>
                <a:gd name="connsiteX470" fmla="*/ 1078325 w 1609725"/>
                <a:gd name="connsiteY470" fmla="*/ 957358 h 1457325"/>
                <a:gd name="connsiteX471" fmla="*/ 1075658 w 1609725"/>
                <a:gd name="connsiteY471" fmla="*/ 962025 h 1457325"/>
                <a:gd name="connsiteX472" fmla="*/ 1063752 w 1609725"/>
                <a:gd name="connsiteY472" fmla="*/ 968121 h 1457325"/>
                <a:gd name="connsiteX473" fmla="*/ 1064038 w 1609725"/>
                <a:gd name="connsiteY473" fmla="*/ 981265 h 1457325"/>
                <a:gd name="connsiteX474" fmla="*/ 1070039 w 1609725"/>
                <a:gd name="connsiteY474" fmla="*/ 994220 h 1457325"/>
                <a:gd name="connsiteX475" fmla="*/ 1080040 w 1609725"/>
                <a:gd name="connsiteY475" fmla="*/ 991457 h 1457325"/>
                <a:gd name="connsiteX476" fmla="*/ 1077659 w 1609725"/>
                <a:gd name="connsiteY476" fmla="*/ 1007650 h 1457325"/>
                <a:gd name="connsiteX477" fmla="*/ 1074896 w 1609725"/>
                <a:gd name="connsiteY477" fmla="*/ 1012031 h 1457325"/>
                <a:gd name="connsiteX478" fmla="*/ 1085374 w 1609725"/>
                <a:gd name="connsiteY478" fmla="*/ 1014508 h 1457325"/>
                <a:gd name="connsiteX479" fmla="*/ 1072325 w 1609725"/>
                <a:gd name="connsiteY479" fmla="*/ 1030414 h 1457325"/>
                <a:gd name="connsiteX480" fmla="*/ 1059942 w 1609725"/>
                <a:gd name="connsiteY480" fmla="*/ 1056704 h 1457325"/>
                <a:gd name="connsiteX481" fmla="*/ 1051179 w 1609725"/>
                <a:gd name="connsiteY481" fmla="*/ 1051941 h 1457325"/>
                <a:gd name="connsiteX482" fmla="*/ 1045559 w 1609725"/>
                <a:gd name="connsiteY482" fmla="*/ 1061942 h 1457325"/>
                <a:gd name="connsiteX483" fmla="*/ 1041654 w 1609725"/>
                <a:gd name="connsiteY483" fmla="*/ 1059942 h 1457325"/>
                <a:gd name="connsiteX484" fmla="*/ 1039463 w 1609725"/>
                <a:gd name="connsiteY484" fmla="*/ 1063276 h 1457325"/>
                <a:gd name="connsiteX485" fmla="*/ 1018699 w 1609725"/>
                <a:gd name="connsiteY485" fmla="*/ 1061466 h 1457325"/>
                <a:gd name="connsiteX486" fmla="*/ 1014984 w 1609725"/>
                <a:gd name="connsiteY486" fmla="*/ 1073372 h 1457325"/>
                <a:gd name="connsiteX487" fmla="*/ 1012793 w 1609725"/>
                <a:gd name="connsiteY487" fmla="*/ 1073468 h 1457325"/>
                <a:gd name="connsiteX488" fmla="*/ 1010793 w 1609725"/>
                <a:gd name="connsiteY488" fmla="*/ 1068610 h 1457325"/>
                <a:gd name="connsiteX489" fmla="*/ 988219 w 1609725"/>
                <a:gd name="connsiteY489" fmla="*/ 1072229 h 1457325"/>
                <a:gd name="connsiteX490" fmla="*/ 987933 w 1609725"/>
                <a:gd name="connsiteY490" fmla="*/ 1099756 h 1457325"/>
                <a:gd name="connsiteX491" fmla="*/ 992029 w 1609725"/>
                <a:gd name="connsiteY491" fmla="*/ 1123379 h 1457325"/>
                <a:gd name="connsiteX492" fmla="*/ 990410 w 1609725"/>
                <a:gd name="connsiteY492" fmla="*/ 1124236 h 1457325"/>
                <a:gd name="connsiteX493" fmla="*/ 987743 w 1609725"/>
                <a:gd name="connsiteY493" fmla="*/ 1115568 h 1457325"/>
                <a:gd name="connsiteX494" fmla="*/ 979646 w 1609725"/>
                <a:gd name="connsiteY494" fmla="*/ 1117473 h 1457325"/>
                <a:gd name="connsiteX495" fmla="*/ 975170 w 1609725"/>
                <a:gd name="connsiteY495" fmla="*/ 1111568 h 1457325"/>
                <a:gd name="connsiteX496" fmla="*/ 978979 w 1609725"/>
                <a:gd name="connsiteY496" fmla="*/ 1106996 h 1457325"/>
                <a:gd name="connsiteX497" fmla="*/ 975360 w 1609725"/>
                <a:gd name="connsiteY497" fmla="*/ 1104043 h 1457325"/>
                <a:gd name="connsiteX498" fmla="*/ 968407 w 1609725"/>
                <a:gd name="connsiteY498" fmla="*/ 1109663 h 1457325"/>
                <a:gd name="connsiteX499" fmla="*/ 977360 w 1609725"/>
                <a:gd name="connsiteY499" fmla="*/ 1120616 h 1457325"/>
                <a:gd name="connsiteX500" fmla="*/ 974884 w 1609725"/>
                <a:gd name="connsiteY500" fmla="*/ 1123188 h 1457325"/>
                <a:gd name="connsiteX501" fmla="*/ 964025 w 1609725"/>
                <a:gd name="connsiteY501" fmla="*/ 1122236 h 1457325"/>
                <a:gd name="connsiteX502" fmla="*/ 945737 w 1609725"/>
                <a:gd name="connsiteY502" fmla="*/ 1127760 h 1457325"/>
                <a:gd name="connsiteX503" fmla="*/ 938975 w 1609725"/>
                <a:gd name="connsiteY503" fmla="*/ 1125569 h 1457325"/>
                <a:gd name="connsiteX504" fmla="*/ 928688 w 1609725"/>
                <a:gd name="connsiteY504" fmla="*/ 1131856 h 1457325"/>
                <a:gd name="connsiteX505" fmla="*/ 934688 w 1609725"/>
                <a:gd name="connsiteY505" fmla="*/ 1140714 h 1457325"/>
                <a:gd name="connsiteX506" fmla="*/ 936212 w 1609725"/>
                <a:gd name="connsiteY506" fmla="*/ 1151382 h 1457325"/>
                <a:gd name="connsiteX507" fmla="*/ 931545 w 1609725"/>
                <a:gd name="connsiteY507" fmla="*/ 1154430 h 1457325"/>
                <a:gd name="connsiteX508" fmla="*/ 935831 w 1609725"/>
                <a:gd name="connsiteY508" fmla="*/ 1163193 h 1457325"/>
                <a:gd name="connsiteX509" fmla="*/ 943928 w 1609725"/>
                <a:gd name="connsiteY509" fmla="*/ 1162431 h 1457325"/>
                <a:gd name="connsiteX510" fmla="*/ 946595 w 1609725"/>
                <a:gd name="connsiteY510" fmla="*/ 1172337 h 1457325"/>
                <a:gd name="connsiteX511" fmla="*/ 953738 w 1609725"/>
                <a:gd name="connsiteY511" fmla="*/ 1169765 h 1457325"/>
                <a:gd name="connsiteX512" fmla="*/ 956120 w 1609725"/>
                <a:gd name="connsiteY512" fmla="*/ 1179195 h 1457325"/>
                <a:gd name="connsiteX513" fmla="*/ 958025 w 1609725"/>
                <a:gd name="connsiteY513" fmla="*/ 1178433 h 1457325"/>
                <a:gd name="connsiteX514" fmla="*/ 960596 w 1609725"/>
                <a:gd name="connsiteY514" fmla="*/ 1188148 h 1457325"/>
                <a:gd name="connsiteX515" fmla="*/ 962120 w 1609725"/>
                <a:gd name="connsiteY515" fmla="*/ 1187387 h 1457325"/>
                <a:gd name="connsiteX516" fmla="*/ 969740 w 1609725"/>
                <a:gd name="connsiteY516" fmla="*/ 1207675 h 1457325"/>
                <a:gd name="connsiteX517" fmla="*/ 960501 w 1609725"/>
                <a:gd name="connsiteY517" fmla="*/ 1210723 h 1457325"/>
                <a:gd name="connsiteX518" fmla="*/ 969931 w 1609725"/>
                <a:gd name="connsiteY518" fmla="*/ 1237679 h 1457325"/>
                <a:gd name="connsiteX519" fmla="*/ 983456 w 1609725"/>
                <a:gd name="connsiteY519" fmla="*/ 1233297 h 1457325"/>
                <a:gd name="connsiteX520" fmla="*/ 984980 w 1609725"/>
                <a:gd name="connsiteY520" fmla="*/ 1239107 h 1457325"/>
                <a:gd name="connsiteX521" fmla="*/ 990600 w 1609725"/>
                <a:gd name="connsiteY521" fmla="*/ 1237583 h 1457325"/>
                <a:gd name="connsiteX522" fmla="*/ 991362 w 1609725"/>
                <a:gd name="connsiteY522" fmla="*/ 1246632 h 1457325"/>
                <a:gd name="connsiteX523" fmla="*/ 986600 w 1609725"/>
                <a:gd name="connsiteY523" fmla="*/ 1265206 h 1457325"/>
                <a:gd name="connsiteX524" fmla="*/ 984218 w 1609725"/>
                <a:gd name="connsiteY524" fmla="*/ 1265111 h 1457325"/>
                <a:gd name="connsiteX525" fmla="*/ 983361 w 1609725"/>
                <a:gd name="connsiteY525" fmla="*/ 1272826 h 1457325"/>
                <a:gd name="connsiteX526" fmla="*/ 986600 w 1609725"/>
                <a:gd name="connsiteY526" fmla="*/ 1273873 h 1457325"/>
                <a:gd name="connsiteX527" fmla="*/ 985266 w 1609725"/>
                <a:gd name="connsiteY527" fmla="*/ 1279303 h 1457325"/>
                <a:gd name="connsiteX528" fmla="*/ 977646 w 1609725"/>
                <a:gd name="connsiteY528" fmla="*/ 1277684 h 1457325"/>
                <a:gd name="connsiteX529" fmla="*/ 981075 w 1609725"/>
                <a:gd name="connsiteY529" fmla="*/ 1281017 h 1457325"/>
                <a:gd name="connsiteX530" fmla="*/ 977075 w 1609725"/>
                <a:gd name="connsiteY530" fmla="*/ 1290923 h 1457325"/>
                <a:gd name="connsiteX531" fmla="*/ 966406 w 1609725"/>
                <a:gd name="connsiteY531" fmla="*/ 1289590 h 1457325"/>
                <a:gd name="connsiteX532" fmla="*/ 941261 w 1609725"/>
                <a:gd name="connsiteY532" fmla="*/ 1273016 h 1457325"/>
                <a:gd name="connsiteX533" fmla="*/ 933545 w 1609725"/>
                <a:gd name="connsiteY533" fmla="*/ 1273683 h 1457325"/>
                <a:gd name="connsiteX534" fmla="*/ 927354 w 1609725"/>
                <a:gd name="connsiteY534" fmla="*/ 1279112 h 1457325"/>
                <a:gd name="connsiteX535" fmla="*/ 924306 w 1609725"/>
                <a:gd name="connsiteY535" fmla="*/ 1274064 h 1457325"/>
                <a:gd name="connsiteX536" fmla="*/ 913447 w 1609725"/>
                <a:gd name="connsiteY536" fmla="*/ 1279208 h 1457325"/>
                <a:gd name="connsiteX537" fmla="*/ 914971 w 1609725"/>
                <a:gd name="connsiteY537" fmla="*/ 1282732 h 1457325"/>
                <a:gd name="connsiteX538" fmla="*/ 910876 w 1609725"/>
                <a:gd name="connsiteY538" fmla="*/ 1284351 h 1457325"/>
                <a:gd name="connsiteX539" fmla="*/ 924401 w 1609725"/>
                <a:gd name="connsiteY539" fmla="*/ 1312926 h 1457325"/>
                <a:gd name="connsiteX540" fmla="*/ 912495 w 1609725"/>
                <a:gd name="connsiteY540" fmla="*/ 1328261 h 1457325"/>
                <a:gd name="connsiteX541" fmla="*/ 911733 w 1609725"/>
                <a:gd name="connsiteY541" fmla="*/ 1333024 h 1457325"/>
                <a:gd name="connsiteX542" fmla="*/ 917543 w 1609725"/>
                <a:gd name="connsiteY542" fmla="*/ 1340548 h 1457325"/>
                <a:gd name="connsiteX543" fmla="*/ 925068 w 1609725"/>
                <a:gd name="connsiteY543" fmla="*/ 1344739 h 1457325"/>
                <a:gd name="connsiteX544" fmla="*/ 914781 w 1609725"/>
                <a:gd name="connsiteY544" fmla="*/ 1342739 h 1457325"/>
                <a:gd name="connsiteX545" fmla="*/ 901446 w 1609725"/>
                <a:gd name="connsiteY545" fmla="*/ 1334929 h 1457325"/>
                <a:gd name="connsiteX546" fmla="*/ 893921 w 1609725"/>
                <a:gd name="connsiteY546" fmla="*/ 1379792 h 1457325"/>
                <a:gd name="connsiteX547" fmla="*/ 881348 w 1609725"/>
                <a:gd name="connsiteY547" fmla="*/ 1375601 h 1457325"/>
                <a:gd name="connsiteX548" fmla="*/ 873538 w 1609725"/>
                <a:gd name="connsiteY548" fmla="*/ 1383221 h 1457325"/>
                <a:gd name="connsiteX549" fmla="*/ 872585 w 1609725"/>
                <a:gd name="connsiteY549" fmla="*/ 1394555 h 1457325"/>
                <a:gd name="connsiteX550" fmla="*/ 870680 w 1609725"/>
                <a:gd name="connsiteY550" fmla="*/ 1390650 h 1457325"/>
                <a:gd name="connsiteX551" fmla="*/ 860679 w 1609725"/>
                <a:gd name="connsiteY551" fmla="*/ 1388364 h 1457325"/>
                <a:gd name="connsiteX552" fmla="*/ 847344 w 1609725"/>
                <a:gd name="connsiteY552" fmla="*/ 1395508 h 1457325"/>
                <a:gd name="connsiteX553" fmla="*/ 839248 w 1609725"/>
                <a:gd name="connsiteY553" fmla="*/ 1389602 h 1457325"/>
                <a:gd name="connsiteX554" fmla="*/ 836962 w 1609725"/>
                <a:gd name="connsiteY554" fmla="*/ 1398270 h 1457325"/>
                <a:gd name="connsiteX555" fmla="*/ 829818 w 1609725"/>
                <a:gd name="connsiteY555" fmla="*/ 1398556 h 1457325"/>
                <a:gd name="connsiteX556" fmla="*/ 829628 w 1609725"/>
                <a:gd name="connsiteY556" fmla="*/ 1405223 h 1457325"/>
                <a:gd name="connsiteX557" fmla="*/ 821150 w 1609725"/>
                <a:gd name="connsiteY557" fmla="*/ 1402271 h 1457325"/>
                <a:gd name="connsiteX558" fmla="*/ 820960 w 1609725"/>
                <a:gd name="connsiteY558" fmla="*/ 1398556 h 1457325"/>
                <a:gd name="connsiteX559" fmla="*/ 818483 w 1609725"/>
                <a:gd name="connsiteY559" fmla="*/ 1398175 h 1457325"/>
                <a:gd name="connsiteX560" fmla="*/ 817340 w 1609725"/>
                <a:gd name="connsiteY560" fmla="*/ 1401794 h 1457325"/>
                <a:gd name="connsiteX561" fmla="*/ 810482 w 1609725"/>
                <a:gd name="connsiteY561" fmla="*/ 1398746 h 1457325"/>
                <a:gd name="connsiteX562" fmla="*/ 804291 w 1609725"/>
                <a:gd name="connsiteY562" fmla="*/ 1403985 h 1457325"/>
                <a:gd name="connsiteX563" fmla="*/ 795719 w 1609725"/>
                <a:gd name="connsiteY563" fmla="*/ 1403604 h 1457325"/>
                <a:gd name="connsiteX564" fmla="*/ 791146 w 1609725"/>
                <a:gd name="connsiteY564" fmla="*/ 1401889 h 1457325"/>
                <a:gd name="connsiteX565" fmla="*/ 793337 w 1609725"/>
                <a:gd name="connsiteY565" fmla="*/ 1392174 h 1457325"/>
                <a:gd name="connsiteX566" fmla="*/ 802291 w 1609725"/>
                <a:gd name="connsiteY566" fmla="*/ 1389412 h 1457325"/>
                <a:gd name="connsiteX567" fmla="*/ 817912 w 1609725"/>
                <a:gd name="connsiteY567" fmla="*/ 1378268 h 1457325"/>
                <a:gd name="connsiteX568" fmla="*/ 811816 w 1609725"/>
                <a:gd name="connsiteY568" fmla="*/ 1372172 h 1457325"/>
                <a:gd name="connsiteX569" fmla="*/ 799243 w 1609725"/>
                <a:gd name="connsiteY569" fmla="*/ 1380077 h 1457325"/>
                <a:gd name="connsiteX570" fmla="*/ 798290 w 1609725"/>
                <a:gd name="connsiteY570" fmla="*/ 1377696 h 1457325"/>
                <a:gd name="connsiteX571" fmla="*/ 803053 w 1609725"/>
                <a:gd name="connsiteY571" fmla="*/ 1375601 h 1457325"/>
                <a:gd name="connsiteX572" fmla="*/ 799624 w 1609725"/>
                <a:gd name="connsiteY572" fmla="*/ 1368171 h 1457325"/>
                <a:gd name="connsiteX573" fmla="*/ 800862 w 1609725"/>
                <a:gd name="connsiteY573" fmla="*/ 1355598 h 1457325"/>
                <a:gd name="connsiteX574" fmla="*/ 792575 w 1609725"/>
                <a:gd name="connsiteY574" fmla="*/ 1352455 h 1457325"/>
                <a:gd name="connsiteX575" fmla="*/ 805148 w 1609725"/>
                <a:gd name="connsiteY575" fmla="*/ 1336929 h 1457325"/>
                <a:gd name="connsiteX576" fmla="*/ 798671 w 1609725"/>
                <a:gd name="connsiteY576" fmla="*/ 1335119 h 1457325"/>
                <a:gd name="connsiteX577" fmla="*/ 791337 w 1609725"/>
                <a:gd name="connsiteY577" fmla="*/ 1338453 h 1457325"/>
                <a:gd name="connsiteX578" fmla="*/ 773525 w 1609725"/>
                <a:gd name="connsiteY578" fmla="*/ 1339215 h 1457325"/>
                <a:gd name="connsiteX579" fmla="*/ 747331 w 1609725"/>
                <a:gd name="connsiteY579" fmla="*/ 1349502 h 1457325"/>
                <a:gd name="connsiteX580" fmla="*/ 723900 w 1609725"/>
                <a:gd name="connsiteY580" fmla="*/ 1352074 h 1457325"/>
                <a:gd name="connsiteX581" fmla="*/ 729996 w 1609725"/>
                <a:gd name="connsiteY581" fmla="*/ 1393793 h 1457325"/>
                <a:gd name="connsiteX582" fmla="*/ 726377 w 1609725"/>
                <a:gd name="connsiteY582" fmla="*/ 1407128 h 1457325"/>
                <a:gd name="connsiteX583" fmla="*/ 727138 w 1609725"/>
                <a:gd name="connsiteY583" fmla="*/ 1418939 h 1457325"/>
                <a:gd name="connsiteX584" fmla="*/ 718661 w 1609725"/>
                <a:gd name="connsiteY584" fmla="*/ 1426464 h 1457325"/>
                <a:gd name="connsiteX585" fmla="*/ 715518 w 1609725"/>
                <a:gd name="connsiteY585" fmla="*/ 1425416 h 1457325"/>
                <a:gd name="connsiteX586" fmla="*/ 713994 w 1609725"/>
                <a:gd name="connsiteY586" fmla="*/ 1428655 h 1457325"/>
                <a:gd name="connsiteX587" fmla="*/ 668179 w 1609725"/>
                <a:gd name="connsiteY587" fmla="*/ 1448276 h 1457325"/>
                <a:gd name="connsiteX588" fmla="*/ 664083 w 1609725"/>
                <a:gd name="connsiteY588" fmla="*/ 1449038 h 1457325"/>
                <a:gd name="connsiteX589" fmla="*/ 659702 w 1609725"/>
                <a:gd name="connsiteY589" fmla="*/ 1444657 h 1457325"/>
                <a:gd name="connsiteX590" fmla="*/ 650938 w 1609725"/>
                <a:gd name="connsiteY590" fmla="*/ 1445228 h 1457325"/>
                <a:gd name="connsiteX591" fmla="*/ 650558 w 1609725"/>
                <a:gd name="connsiteY591" fmla="*/ 1440847 h 1457325"/>
                <a:gd name="connsiteX592" fmla="*/ 640175 w 1609725"/>
                <a:gd name="connsiteY592" fmla="*/ 1440561 h 1457325"/>
                <a:gd name="connsiteX593" fmla="*/ 634270 w 1609725"/>
                <a:gd name="connsiteY593" fmla="*/ 1441704 h 1457325"/>
                <a:gd name="connsiteX594" fmla="*/ 634746 w 1609725"/>
                <a:gd name="connsiteY594" fmla="*/ 1444466 h 1457325"/>
                <a:gd name="connsiteX595" fmla="*/ 630746 w 1609725"/>
                <a:gd name="connsiteY595" fmla="*/ 1448657 h 1457325"/>
                <a:gd name="connsiteX596" fmla="*/ 621221 w 1609725"/>
                <a:gd name="connsiteY596" fmla="*/ 1445705 h 1457325"/>
                <a:gd name="connsiteX597" fmla="*/ 615505 w 1609725"/>
                <a:gd name="connsiteY597" fmla="*/ 1449134 h 1457325"/>
                <a:gd name="connsiteX598" fmla="*/ 610553 w 1609725"/>
                <a:gd name="connsiteY598" fmla="*/ 1437227 h 1457325"/>
                <a:gd name="connsiteX599" fmla="*/ 613029 w 1609725"/>
                <a:gd name="connsiteY599" fmla="*/ 1431608 h 1457325"/>
                <a:gd name="connsiteX600" fmla="*/ 607219 w 1609725"/>
                <a:gd name="connsiteY600" fmla="*/ 1410557 h 1457325"/>
                <a:gd name="connsiteX601" fmla="*/ 584740 w 1609725"/>
                <a:gd name="connsiteY601" fmla="*/ 1413891 h 1457325"/>
                <a:gd name="connsiteX602" fmla="*/ 583025 w 1609725"/>
                <a:gd name="connsiteY602" fmla="*/ 1409414 h 1457325"/>
                <a:gd name="connsiteX603" fmla="*/ 578453 w 1609725"/>
                <a:gd name="connsiteY603" fmla="*/ 1412367 h 1457325"/>
                <a:gd name="connsiteX604" fmla="*/ 575120 w 1609725"/>
                <a:gd name="connsiteY604" fmla="*/ 1403795 h 1457325"/>
                <a:gd name="connsiteX605" fmla="*/ 564452 w 1609725"/>
                <a:gd name="connsiteY605" fmla="*/ 1405985 h 1457325"/>
                <a:gd name="connsiteX606" fmla="*/ 554641 w 1609725"/>
                <a:gd name="connsiteY606" fmla="*/ 1371981 h 1457325"/>
                <a:gd name="connsiteX607" fmla="*/ 546640 w 1609725"/>
                <a:gd name="connsiteY607" fmla="*/ 1377887 h 1457325"/>
                <a:gd name="connsiteX608" fmla="*/ 538067 w 1609725"/>
                <a:gd name="connsiteY608" fmla="*/ 1380268 h 1457325"/>
                <a:gd name="connsiteX609" fmla="*/ 551212 w 1609725"/>
                <a:gd name="connsiteY609" fmla="*/ 1372838 h 1457325"/>
                <a:gd name="connsiteX610" fmla="*/ 521113 w 1609725"/>
                <a:gd name="connsiteY610" fmla="*/ 1380172 h 1457325"/>
                <a:gd name="connsiteX611" fmla="*/ 520065 w 1609725"/>
                <a:gd name="connsiteY611" fmla="*/ 1377220 h 1457325"/>
                <a:gd name="connsiteX612" fmla="*/ 523970 w 1609725"/>
                <a:gd name="connsiteY612" fmla="*/ 1375601 h 1457325"/>
                <a:gd name="connsiteX613" fmla="*/ 522922 w 1609725"/>
                <a:gd name="connsiteY613" fmla="*/ 1372267 h 1457325"/>
                <a:gd name="connsiteX614" fmla="*/ 529209 w 1609725"/>
                <a:gd name="connsiteY614" fmla="*/ 1368457 h 1457325"/>
                <a:gd name="connsiteX615" fmla="*/ 533210 w 1609725"/>
                <a:gd name="connsiteY615" fmla="*/ 1367600 h 1457325"/>
                <a:gd name="connsiteX616" fmla="*/ 535305 w 1609725"/>
                <a:gd name="connsiteY616" fmla="*/ 1373600 h 1457325"/>
                <a:gd name="connsiteX617" fmla="*/ 554831 w 1609725"/>
                <a:gd name="connsiteY617" fmla="*/ 1368647 h 1457325"/>
                <a:gd name="connsiteX618" fmla="*/ 552831 w 1609725"/>
                <a:gd name="connsiteY618" fmla="*/ 1362932 h 1457325"/>
                <a:gd name="connsiteX619" fmla="*/ 526256 w 1609725"/>
                <a:gd name="connsiteY619" fmla="*/ 1363218 h 1457325"/>
                <a:gd name="connsiteX620" fmla="*/ 525304 w 1609725"/>
                <a:gd name="connsiteY620" fmla="*/ 1354550 h 1457325"/>
                <a:gd name="connsiteX621" fmla="*/ 515779 w 1609725"/>
                <a:gd name="connsiteY621" fmla="*/ 1354360 h 1457325"/>
                <a:gd name="connsiteX622" fmla="*/ 512636 w 1609725"/>
                <a:gd name="connsiteY622" fmla="*/ 1349597 h 1457325"/>
                <a:gd name="connsiteX623" fmla="*/ 515493 w 1609725"/>
                <a:gd name="connsiteY623" fmla="*/ 1347788 h 1457325"/>
                <a:gd name="connsiteX624" fmla="*/ 499872 w 1609725"/>
                <a:gd name="connsiteY624" fmla="*/ 1335596 h 1457325"/>
                <a:gd name="connsiteX625" fmla="*/ 494252 w 1609725"/>
                <a:gd name="connsiteY625" fmla="*/ 1341596 h 1457325"/>
                <a:gd name="connsiteX626" fmla="*/ 483965 w 1609725"/>
                <a:gd name="connsiteY626" fmla="*/ 1343120 h 1457325"/>
                <a:gd name="connsiteX627" fmla="*/ 482727 w 1609725"/>
                <a:gd name="connsiteY627" fmla="*/ 1333690 h 1457325"/>
                <a:gd name="connsiteX628" fmla="*/ 487013 w 1609725"/>
                <a:gd name="connsiteY628" fmla="*/ 1314736 h 1457325"/>
                <a:gd name="connsiteX629" fmla="*/ 487299 w 1609725"/>
                <a:gd name="connsiteY629" fmla="*/ 1295686 h 1457325"/>
                <a:gd name="connsiteX630" fmla="*/ 484918 w 1609725"/>
                <a:gd name="connsiteY630" fmla="*/ 1294638 h 1457325"/>
                <a:gd name="connsiteX631" fmla="*/ 474345 w 1609725"/>
                <a:gd name="connsiteY631" fmla="*/ 1311688 h 1457325"/>
                <a:gd name="connsiteX632" fmla="*/ 456533 w 1609725"/>
                <a:gd name="connsiteY632" fmla="*/ 1286065 h 1457325"/>
                <a:gd name="connsiteX633" fmla="*/ 449675 w 1609725"/>
                <a:gd name="connsiteY633" fmla="*/ 1283208 h 1457325"/>
                <a:gd name="connsiteX634" fmla="*/ 448818 w 1609725"/>
                <a:gd name="connsiteY634" fmla="*/ 1274636 h 1457325"/>
                <a:gd name="connsiteX635" fmla="*/ 415862 w 1609725"/>
                <a:gd name="connsiteY635" fmla="*/ 1279684 h 1457325"/>
                <a:gd name="connsiteX636" fmla="*/ 415385 w 1609725"/>
                <a:gd name="connsiteY636" fmla="*/ 1294067 h 1457325"/>
                <a:gd name="connsiteX637" fmla="*/ 421577 w 1609725"/>
                <a:gd name="connsiteY637" fmla="*/ 1316069 h 1457325"/>
                <a:gd name="connsiteX638" fmla="*/ 419957 w 1609725"/>
                <a:gd name="connsiteY638" fmla="*/ 1321689 h 1457325"/>
                <a:gd name="connsiteX639" fmla="*/ 427482 w 1609725"/>
                <a:gd name="connsiteY639" fmla="*/ 1327976 h 1457325"/>
                <a:gd name="connsiteX640" fmla="*/ 431292 w 1609725"/>
                <a:gd name="connsiteY640" fmla="*/ 1350836 h 1457325"/>
                <a:gd name="connsiteX641" fmla="*/ 434626 w 1609725"/>
                <a:gd name="connsiteY641" fmla="*/ 1351502 h 1457325"/>
                <a:gd name="connsiteX642" fmla="*/ 436531 w 1609725"/>
                <a:gd name="connsiteY642" fmla="*/ 1362170 h 1457325"/>
                <a:gd name="connsiteX643" fmla="*/ 433292 w 1609725"/>
                <a:gd name="connsiteY643" fmla="*/ 1362456 h 1457325"/>
                <a:gd name="connsiteX644" fmla="*/ 428720 w 1609725"/>
                <a:gd name="connsiteY644" fmla="*/ 1370743 h 1457325"/>
                <a:gd name="connsiteX645" fmla="*/ 424434 w 1609725"/>
                <a:gd name="connsiteY645" fmla="*/ 1369314 h 1457325"/>
                <a:gd name="connsiteX646" fmla="*/ 423672 w 1609725"/>
                <a:gd name="connsiteY646" fmla="*/ 1376172 h 1457325"/>
                <a:gd name="connsiteX647" fmla="*/ 381571 w 1609725"/>
                <a:gd name="connsiteY647" fmla="*/ 1383030 h 1457325"/>
                <a:gd name="connsiteX648" fmla="*/ 360331 w 1609725"/>
                <a:gd name="connsiteY648" fmla="*/ 1390840 h 1457325"/>
                <a:gd name="connsiteX649" fmla="*/ 347472 w 1609725"/>
                <a:gd name="connsiteY649" fmla="*/ 1399985 h 1457325"/>
                <a:gd name="connsiteX650" fmla="*/ 340138 w 1609725"/>
                <a:gd name="connsiteY650" fmla="*/ 1414177 h 1457325"/>
                <a:gd name="connsiteX651" fmla="*/ 352330 w 1609725"/>
                <a:gd name="connsiteY651" fmla="*/ 468059 h 1457325"/>
                <a:gd name="connsiteX652" fmla="*/ 347567 w 1609725"/>
                <a:gd name="connsiteY652" fmla="*/ 478917 h 1457325"/>
                <a:gd name="connsiteX653" fmla="*/ 363474 w 1609725"/>
                <a:gd name="connsiteY653" fmla="*/ 489109 h 1457325"/>
                <a:gd name="connsiteX654" fmla="*/ 370808 w 1609725"/>
                <a:gd name="connsiteY654" fmla="*/ 486346 h 1457325"/>
                <a:gd name="connsiteX655" fmla="*/ 373094 w 1609725"/>
                <a:gd name="connsiteY655" fmla="*/ 492443 h 1457325"/>
                <a:gd name="connsiteX656" fmla="*/ 383667 w 1609725"/>
                <a:gd name="connsiteY656" fmla="*/ 498634 h 1457325"/>
                <a:gd name="connsiteX657" fmla="*/ 377666 w 1609725"/>
                <a:gd name="connsiteY657" fmla="*/ 507968 h 1457325"/>
                <a:gd name="connsiteX658" fmla="*/ 384620 w 1609725"/>
                <a:gd name="connsiteY658" fmla="*/ 518922 h 1457325"/>
                <a:gd name="connsiteX659" fmla="*/ 380905 w 1609725"/>
                <a:gd name="connsiteY659" fmla="*/ 528923 h 1457325"/>
                <a:gd name="connsiteX660" fmla="*/ 417481 w 1609725"/>
                <a:gd name="connsiteY660" fmla="*/ 539305 h 1457325"/>
                <a:gd name="connsiteX661" fmla="*/ 422720 w 1609725"/>
                <a:gd name="connsiteY661" fmla="*/ 539687 h 1457325"/>
                <a:gd name="connsiteX662" fmla="*/ 424625 w 1609725"/>
                <a:gd name="connsiteY662" fmla="*/ 535019 h 1457325"/>
                <a:gd name="connsiteX663" fmla="*/ 425863 w 1609725"/>
                <a:gd name="connsiteY663" fmla="*/ 538163 h 1457325"/>
                <a:gd name="connsiteX664" fmla="*/ 438436 w 1609725"/>
                <a:gd name="connsiteY664" fmla="*/ 543115 h 1457325"/>
                <a:gd name="connsiteX665" fmla="*/ 439388 w 1609725"/>
                <a:gd name="connsiteY665" fmla="*/ 567214 h 1457325"/>
                <a:gd name="connsiteX666" fmla="*/ 435578 w 1609725"/>
                <a:gd name="connsiteY666" fmla="*/ 592836 h 1457325"/>
                <a:gd name="connsiteX667" fmla="*/ 432721 w 1609725"/>
                <a:gd name="connsiteY667" fmla="*/ 593027 h 1457325"/>
                <a:gd name="connsiteX668" fmla="*/ 432054 w 1609725"/>
                <a:gd name="connsiteY668" fmla="*/ 599122 h 1457325"/>
                <a:gd name="connsiteX669" fmla="*/ 425863 w 1609725"/>
                <a:gd name="connsiteY669" fmla="*/ 598837 h 1457325"/>
                <a:gd name="connsiteX670" fmla="*/ 424148 w 1609725"/>
                <a:gd name="connsiteY670" fmla="*/ 612077 h 1457325"/>
                <a:gd name="connsiteX671" fmla="*/ 424244 w 1609725"/>
                <a:gd name="connsiteY671" fmla="*/ 616077 h 1457325"/>
                <a:gd name="connsiteX672" fmla="*/ 433578 w 1609725"/>
                <a:gd name="connsiteY672" fmla="*/ 626078 h 1457325"/>
                <a:gd name="connsiteX673" fmla="*/ 439484 w 1609725"/>
                <a:gd name="connsiteY673" fmla="*/ 644080 h 1457325"/>
                <a:gd name="connsiteX674" fmla="*/ 440436 w 1609725"/>
                <a:gd name="connsiteY674" fmla="*/ 663988 h 1457325"/>
                <a:gd name="connsiteX675" fmla="*/ 437007 w 1609725"/>
                <a:gd name="connsiteY675" fmla="*/ 671036 h 1457325"/>
                <a:gd name="connsiteX676" fmla="*/ 438436 w 1609725"/>
                <a:gd name="connsiteY676" fmla="*/ 680752 h 1457325"/>
                <a:gd name="connsiteX677" fmla="*/ 443579 w 1609725"/>
                <a:gd name="connsiteY677" fmla="*/ 699040 h 1457325"/>
                <a:gd name="connsiteX678" fmla="*/ 446532 w 1609725"/>
                <a:gd name="connsiteY678" fmla="*/ 697897 h 1457325"/>
                <a:gd name="connsiteX679" fmla="*/ 460915 w 1609725"/>
                <a:gd name="connsiteY679" fmla="*/ 736283 h 1457325"/>
                <a:gd name="connsiteX680" fmla="*/ 469106 w 1609725"/>
                <a:gd name="connsiteY680" fmla="*/ 750856 h 1457325"/>
                <a:gd name="connsiteX681" fmla="*/ 476917 w 1609725"/>
                <a:gd name="connsiteY681" fmla="*/ 782384 h 1457325"/>
                <a:gd name="connsiteX682" fmla="*/ 497491 w 1609725"/>
                <a:gd name="connsiteY682" fmla="*/ 790194 h 1457325"/>
                <a:gd name="connsiteX683" fmla="*/ 492062 w 1609725"/>
                <a:gd name="connsiteY683" fmla="*/ 796671 h 1457325"/>
                <a:gd name="connsiteX684" fmla="*/ 491776 w 1609725"/>
                <a:gd name="connsiteY684" fmla="*/ 802386 h 1457325"/>
                <a:gd name="connsiteX685" fmla="*/ 480631 w 1609725"/>
                <a:gd name="connsiteY685" fmla="*/ 801053 h 1457325"/>
                <a:gd name="connsiteX686" fmla="*/ 466439 w 1609725"/>
                <a:gd name="connsiteY686" fmla="*/ 805625 h 1457325"/>
                <a:gd name="connsiteX687" fmla="*/ 465011 w 1609725"/>
                <a:gd name="connsiteY687" fmla="*/ 817531 h 1457325"/>
                <a:gd name="connsiteX688" fmla="*/ 430149 w 1609725"/>
                <a:gd name="connsiteY688" fmla="*/ 815816 h 1457325"/>
                <a:gd name="connsiteX689" fmla="*/ 422624 w 1609725"/>
                <a:gd name="connsiteY689" fmla="*/ 816769 h 1457325"/>
                <a:gd name="connsiteX690" fmla="*/ 422910 w 1609725"/>
                <a:gd name="connsiteY690" fmla="*/ 819340 h 1457325"/>
                <a:gd name="connsiteX691" fmla="*/ 427101 w 1609725"/>
                <a:gd name="connsiteY691" fmla="*/ 818864 h 1457325"/>
                <a:gd name="connsiteX692" fmla="*/ 431006 w 1609725"/>
                <a:gd name="connsiteY692" fmla="*/ 830294 h 1457325"/>
                <a:gd name="connsiteX693" fmla="*/ 449675 w 1609725"/>
                <a:gd name="connsiteY693" fmla="*/ 822293 h 1457325"/>
                <a:gd name="connsiteX694" fmla="*/ 448532 w 1609725"/>
                <a:gd name="connsiteY694" fmla="*/ 840200 h 1457325"/>
                <a:gd name="connsiteX695" fmla="*/ 463201 w 1609725"/>
                <a:gd name="connsiteY695" fmla="*/ 839248 h 1457325"/>
                <a:gd name="connsiteX696" fmla="*/ 476536 w 1609725"/>
                <a:gd name="connsiteY696" fmla="*/ 864203 h 1457325"/>
                <a:gd name="connsiteX697" fmla="*/ 479584 w 1609725"/>
                <a:gd name="connsiteY697" fmla="*/ 876871 h 1457325"/>
                <a:gd name="connsiteX698" fmla="*/ 489395 w 1609725"/>
                <a:gd name="connsiteY698" fmla="*/ 874109 h 1457325"/>
                <a:gd name="connsiteX699" fmla="*/ 494062 w 1609725"/>
                <a:gd name="connsiteY699" fmla="*/ 868585 h 1457325"/>
                <a:gd name="connsiteX700" fmla="*/ 508349 w 1609725"/>
                <a:gd name="connsiteY700" fmla="*/ 876300 h 1457325"/>
                <a:gd name="connsiteX701" fmla="*/ 506730 w 1609725"/>
                <a:gd name="connsiteY701" fmla="*/ 889635 h 1457325"/>
                <a:gd name="connsiteX702" fmla="*/ 502920 w 1609725"/>
                <a:gd name="connsiteY702" fmla="*/ 895350 h 1457325"/>
                <a:gd name="connsiteX703" fmla="*/ 510064 w 1609725"/>
                <a:gd name="connsiteY703" fmla="*/ 906780 h 1457325"/>
                <a:gd name="connsiteX704" fmla="*/ 517398 w 1609725"/>
                <a:gd name="connsiteY704" fmla="*/ 909256 h 1457325"/>
                <a:gd name="connsiteX705" fmla="*/ 516636 w 1609725"/>
                <a:gd name="connsiteY705" fmla="*/ 911352 h 1457325"/>
                <a:gd name="connsiteX706" fmla="*/ 520446 w 1609725"/>
                <a:gd name="connsiteY706" fmla="*/ 914971 h 1457325"/>
                <a:gd name="connsiteX707" fmla="*/ 530066 w 1609725"/>
                <a:gd name="connsiteY707" fmla="*/ 910685 h 1457325"/>
                <a:gd name="connsiteX708" fmla="*/ 537591 w 1609725"/>
                <a:gd name="connsiteY708" fmla="*/ 916019 h 1457325"/>
                <a:gd name="connsiteX709" fmla="*/ 543211 w 1609725"/>
                <a:gd name="connsiteY709" fmla="*/ 914686 h 1457325"/>
                <a:gd name="connsiteX710" fmla="*/ 536448 w 1609725"/>
                <a:gd name="connsiteY710" fmla="*/ 909161 h 1457325"/>
                <a:gd name="connsiteX711" fmla="*/ 533876 w 1609725"/>
                <a:gd name="connsiteY711" fmla="*/ 898779 h 1457325"/>
                <a:gd name="connsiteX712" fmla="*/ 525875 w 1609725"/>
                <a:gd name="connsiteY712" fmla="*/ 893064 h 1457325"/>
                <a:gd name="connsiteX713" fmla="*/ 541401 w 1609725"/>
                <a:gd name="connsiteY713" fmla="*/ 898779 h 1457325"/>
                <a:gd name="connsiteX714" fmla="*/ 543878 w 1609725"/>
                <a:gd name="connsiteY714" fmla="*/ 910304 h 1457325"/>
                <a:gd name="connsiteX715" fmla="*/ 549307 w 1609725"/>
                <a:gd name="connsiteY715" fmla="*/ 913447 h 1457325"/>
                <a:gd name="connsiteX716" fmla="*/ 555212 w 1609725"/>
                <a:gd name="connsiteY716" fmla="*/ 905256 h 1457325"/>
                <a:gd name="connsiteX717" fmla="*/ 560927 w 1609725"/>
                <a:gd name="connsiteY717" fmla="*/ 906113 h 1457325"/>
                <a:gd name="connsiteX718" fmla="*/ 566738 w 1609725"/>
                <a:gd name="connsiteY718" fmla="*/ 902494 h 1457325"/>
                <a:gd name="connsiteX719" fmla="*/ 575024 w 1609725"/>
                <a:gd name="connsiteY719" fmla="*/ 906113 h 1457325"/>
                <a:gd name="connsiteX720" fmla="*/ 594741 w 1609725"/>
                <a:gd name="connsiteY720" fmla="*/ 907637 h 1457325"/>
                <a:gd name="connsiteX721" fmla="*/ 590931 w 1609725"/>
                <a:gd name="connsiteY721" fmla="*/ 902303 h 1457325"/>
                <a:gd name="connsiteX722" fmla="*/ 598361 w 1609725"/>
                <a:gd name="connsiteY722" fmla="*/ 892397 h 1457325"/>
                <a:gd name="connsiteX723" fmla="*/ 596455 w 1609725"/>
                <a:gd name="connsiteY723" fmla="*/ 888778 h 1457325"/>
                <a:gd name="connsiteX724" fmla="*/ 627126 w 1609725"/>
                <a:gd name="connsiteY724" fmla="*/ 870680 h 1457325"/>
                <a:gd name="connsiteX725" fmla="*/ 624173 w 1609725"/>
                <a:gd name="connsiteY725" fmla="*/ 865061 h 1457325"/>
                <a:gd name="connsiteX726" fmla="*/ 617792 w 1609725"/>
                <a:gd name="connsiteY726" fmla="*/ 860774 h 1457325"/>
                <a:gd name="connsiteX727" fmla="*/ 611219 w 1609725"/>
                <a:gd name="connsiteY727" fmla="*/ 837819 h 1457325"/>
                <a:gd name="connsiteX728" fmla="*/ 609600 w 1609725"/>
                <a:gd name="connsiteY728" fmla="*/ 822388 h 1457325"/>
                <a:gd name="connsiteX729" fmla="*/ 617220 w 1609725"/>
                <a:gd name="connsiteY729" fmla="*/ 821341 h 1457325"/>
                <a:gd name="connsiteX730" fmla="*/ 616934 w 1609725"/>
                <a:gd name="connsiteY730" fmla="*/ 818293 h 1457325"/>
                <a:gd name="connsiteX731" fmla="*/ 621221 w 1609725"/>
                <a:gd name="connsiteY731" fmla="*/ 817721 h 1457325"/>
                <a:gd name="connsiteX732" fmla="*/ 620363 w 1609725"/>
                <a:gd name="connsiteY732" fmla="*/ 808292 h 1457325"/>
                <a:gd name="connsiteX733" fmla="*/ 646462 w 1609725"/>
                <a:gd name="connsiteY733" fmla="*/ 801243 h 1457325"/>
                <a:gd name="connsiteX734" fmla="*/ 654558 w 1609725"/>
                <a:gd name="connsiteY734" fmla="*/ 804863 h 1457325"/>
                <a:gd name="connsiteX735" fmla="*/ 685610 w 1609725"/>
                <a:gd name="connsiteY735" fmla="*/ 805720 h 1457325"/>
                <a:gd name="connsiteX736" fmla="*/ 684181 w 1609725"/>
                <a:gd name="connsiteY736" fmla="*/ 824960 h 1457325"/>
                <a:gd name="connsiteX737" fmla="*/ 691705 w 1609725"/>
                <a:gd name="connsiteY737" fmla="*/ 823531 h 1457325"/>
                <a:gd name="connsiteX738" fmla="*/ 691134 w 1609725"/>
                <a:gd name="connsiteY738" fmla="*/ 818864 h 1457325"/>
                <a:gd name="connsiteX739" fmla="*/ 699040 w 1609725"/>
                <a:gd name="connsiteY739" fmla="*/ 819245 h 1457325"/>
                <a:gd name="connsiteX740" fmla="*/ 701135 w 1609725"/>
                <a:gd name="connsiteY740" fmla="*/ 810863 h 1457325"/>
                <a:gd name="connsiteX741" fmla="*/ 721043 w 1609725"/>
                <a:gd name="connsiteY741" fmla="*/ 810959 h 1457325"/>
                <a:gd name="connsiteX742" fmla="*/ 724090 w 1609725"/>
                <a:gd name="connsiteY742" fmla="*/ 800290 h 1457325"/>
                <a:gd name="connsiteX743" fmla="*/ 739045 w 1609725"/>
                <a:gd name="connsiteY743" fmla="*/ 783146 h 1457325"/>
                <a:gd name="connsiteX744" fmla="*/ 743045 w 1609725"/>
                <a:gd name="connsiteY744" fmla="*/ 787718 h 1457325"/>
                <a:gd name="connsiteX745" fmla="*/ 749046 w 1609725"/>
                <a:gd name="connsiteY745" fmla="*/ 780860 h 1457325"/>
                <a:gd name="connsiteX746" fmla="*/ 750570 w 1609725"/>
                <a:gd name="connsiteY746" fmla="*/ 783336 h 1457325"/>
                <a:gd name="connsiteX747" fmla="*/ 758571 w 1609725"/>
                <a:gd name="connsiteY747" fmla="*/ 784193 h 1457325"/>
                <a:gd name="connsiteX748" fmla="*/ 760381 w 1609725"/>
                <a:gd name="connsiteY748" fmla="*/ 775716 h 1457325"/>
                <a:gd name="connsiteX749" fmla="*/ 765620 w 1609725"/>
                <a:gd name="connsiteY749" fmla="*/ 780002 h 1457325"/>
                <a:gd name="connsiteX750" fmla="*/ 787337 w 1609725"/>
                <a:gd name="connsiteY750" fmla="*/ 747236 h 1457325"/>
                <a:gd name="connsiteX751" fmla="*/ 792956 w 1609725"/>
                <a:gd name="connsiteY751" fmla="*/ 742188 h 1457325"/>
                <a:gd name="connsiteX752" fmla="*/ 803434 w 1609725"/>
                <a:gd name="connsiteY752" fmla="*/ 742188 h 1457325"/>
                <a:gd name="connsiteX753" fmla="*/ 813245 w 1609725"/>
                <a:gd name="connsiteY753" fmla="*/ 702088 h 1457325"/>
                <a:gd name="connsiteX754" fmla="*/ 801624 w 1609725"/>
                <a:gd name="connsiteY754" fmla="*/ 700469 h 1457325"/>
                <a:gd name="connsiteX755" fmla="*/ 800386 w 1609725"/>
                <a:gd name="connsiteY755" fmla="*/ 689896 h 1457325"/>
                <a:gd name="connsiteX756" fmla="*/ 790194 w 1609725"/>
                <a:gd name="connsiteY756" fmla="*/ 687896 h 1457325"/>
                <a:gd name="connsiteX757" fmla="*/ 789718 w 1609725"/>
                <a:gd name="connsiteY757" fmla="*/ 691039 h 1457325"/>
                <a:gd name="connsiteX758" fmla="*/ 775716 w 1609725"/>
                <a:gd name="connsiteY758" fmla="*/ 691991 h 1457325"/>
                <a:gd name="connsiteX759" fmla="*/ 773621 w 1609725"/>
                <a:gd name="connsiteY759" fmla="*/ 671513 h 1457325"/>
                <a:gd name="connsiteX760" fmla="*/ 783622 w 1609725"/>
                <a:gd name="connsiteY760" fmla="*/ 668560 h 1457325"/>
                <a:gd name="connsiteX761" fmla="*/ 784003 w 1609725"/>
                <a:gd name="connsiteY761" fmla="*/ 649605 h 1457325"/>
                <a:gd name="connsiteX762" fmla="*/ 786098 w 1609725"/>
                <a:gd name="connsiteY762" fmla="*/ 650081 h 1457325"/>
                <a:gd name="connsiteX763" fmla="*/ 788003 w 1609725"/>
                <a:gd name="connsiteY763" fmla="*/ 629698 h 1457325"/>
                <a:gd name="connsiteX764" fmla="*/ 794766 w 1609725"/>
                <a:gd name="connsiteY764" fmla="*/ 619220 h 1457325"/>
                <a:gd name="connsiteX765" fmla="*/ 784098 w 1609725"/>
                <a:gd name="connsiteY765" fmla="*/ 589788 h 1457325"/>
                <a:gd name="connsiteX766" fmla="*/ 777335 w 1609725"/>
                <a:gd name="connsiteY766" fmla="*/ 591503 h 1457325"/>
                <a:gd name="connsiteX767" fmla="*/ 774287 w 1609725"/>
                <a:gd name="connsiteY767" fmla="*/ 583216 h 1457325"/>
                <a:gd name="connsiteX768" fmla="*/ 784860 w 1609725"/>
                <a:gd name="connsiteY768" fmla="*/ 565880 h 1457325"/>
                <a:gd name="connsiteX769" fmla="*/ 758952 w 1609725"/>
                <a:gd name="connsiteY769" fmla="*/ 577596 h 1457325"/>
                <a:gd name="connsiteX770" fmla="*/ 747808 w 1609725"/>
                <a:gd name="connsiteY770" fmla="*/ 588454 h 1457325"/>
                <a:gd name="connsiteX771" fmla="*/ 731711 w 1609725"/>
                <a:gd name="connsiteY771" fmla="*/ 596075 h 1457325"/>
                <a:gd name="connsiteX772" fmla="*/ 732568 w 1609725"/>
                <a:gd name="connsiteY772" fmla="*/ 600456 h 1457325"/>
                <a:gd name="connsiteX773" fmla="*/ 729139 w 1609725"/>
                <a:gd name="connsiteY773" fmla="*/ 600456 h 1457325"/>
                <a:gd name="connsiteX774" fmla="*/ 732758 w 1609725"/>
                <a:gd name="connsiteY774" fmla="*/ 614077 h 1457325"/>
                <a:gd name="connsiteX775" fmla="*/ 723043 w 1609725"/>
                <a:gd name="connsiteY775" fmla="*/ 618744 h 1457325"/>
                <a:gd name="connsiteX776" fmla="*/ 715423 w 1609725"/>
                <a:gd name="connsiteY776" fmla="*/ 612267 h 1457325"/>
                <a:gd name="connsiteX777" fmla="*/ 706564 w 1609725"/>
                <a:gd name="connsiteY777" fmla="*/ 591312 h 1457325"/>
                <a:gd name="connsiteX778" fmla="*/ 717328 w 1609725"/>
                <a:gd name="connsiteY778" fmla="*/ 582168 h 1457325"/>
                <a:gd name="connsiteX779" fmla="*/ 715613 w 1609725"/>
                <a:gd name="connsiteY779" fmla="*/ 571976 h 1457325"/>
                <a:gd name="connsiteX780" fmla="*/ 704374 w 1609725"/>
                <a:gd name="connsiteY780" fmla="*/ 565595 h 1457325"/>
                <a:gd name="connsiteX781" fmla="*/ 703326 w 1609725"/>
                <a:gd name="connsiteY781" fmla="*/ 567500 h 1457325"/>
                <a:gd name="connsiteX782" fmla="*/ 692848 w 1609725"/>
                <a:gd name="connsiteY782" fmla="*/ 563404 h 1457325"/>
                <a:gd name="connsiteX783" fmla="*/ 689801 w 1609725"/>
                <a:gd name="connsiteY783" fmla="*/ 567500 h 1457325"/>
                <a:gd name="connsiteX784" fmla="*/ 684467 w 1609725"/>
                <a:gd name="connsiteY784" fmla="*/ 563785 h 1457325"/>
                <a:gd name="connsiteX785" fmla="*/ 682562 w 1609725"/>
                <a:gd name="connsiteY785" fmla="*/ 555688 h 1457325"/>
                <a:gd name="connsiteX786" fmla="*/ 685514 w 1609725"/>
                <a:gd name="connsiteY786" fmla="*/ 551402 h 1457325"/>
                <a:gd name="connsiteX787" fmla="*/ 675989 w 1609725"/>
                <a:gd name="connsiteY787" fmla="*/ 553403 h 1457325"/>
                <a:gd name="connsiteX788" fmla="*/ 657701 w 1609725"/>
                <a:gd name="connsiteY788" fmla="*/ 518351 h 1457325"/>
                <a:gd name="connsiteX789" fmla="*/ 670941 w 1609725"/>
                <a:gd name="connsiteY789" fmla="*/ 504158 h 1457325"/>
                <a:gd name="connsiteX790" fmla="*/ 674275 w 1609725"/>
                <a:gd name="connsiteY790" fmla="*/ 502158 h 1457325"/>
                <a:gd name="connsiteX791" fmla="*/ 675322 w 1609725"/>
                <a:gd name="connsiteY791" fmla="*/ 504825 h 1457325"/>
                <a:gd name="connsiteX792" fmla="*/ 681800 w 1609725"/>
                <a:gd name="connsiteY792" fmla="*/ 501015 h 1457325"/>
                <a:gd name="connsiteX793" fmla="*/ 682085 w 1609725"/>
                <a:gd name="connsiteY793" fmla="*/ 494729 h 1457325"/>
                <a:gd name="connsiteX794" fmla="*/ 699230 w 1609725"/>
                <a:gd name="connsiteY794" fmla="*/ 489585 h 1457325"/>
                <a:gd name="connsiteX795" fmla="*/ 720662 w 1609725"/>
                <a:gd name="connsiteY795" fmla="*/ 477964 h 1457325"/>
                <a:gd name="connsiteX796" fmla="*/ 725329 w 1609725"/>
                <a:gd name="connsiteY796" fmla="*/ 472250 h 1457325"/>
                <a:gd name="connsiteX797" fmla="*/ 727043 w 1609725"/>
                <a:gd name="connsiteY797" fmla="*/ 463105 h 1457325"/>
                <a:gd name="connsiteX798" fmla="*/ 691991 w 1609725"/>
                <a:gd name="connsiteY798" fmla="*/ 470535 h 1457325"/>
                <a:gd name="connsiteX799" fmla="*/ 691991 w 1609725"/>
                <a:gd name="connsiteY799" fmla="*/ 467678 h 1457325"/>
                <a:gd name="connsiteX800" fmla="*/ 666845 w 1609725"/>
                <a:gd name="connsiteY800" fmla="*/ 458724 h 1457325"/>
                <a:gd name="connsiteX801" fmla="*/ 648748 w 1609725"/>
                <a:gd name="connsiteY801" fmla="*/ 466249 h 1457325"/>
                <a:gd name="connsiteX802" fmla="*/ 636175 w 1609725"/>
                <a:gd name="connsiteY802" fmla="*/ 466725 h 1457325"/>
                <a:gd name="connsiteX803" fmla="*/ 630936 w 1609725"/>
                <a:gd name="connsiteY803" fmla="*/ 464439 h 1457325"/>
                <a:gd name="connsiteX804" fmla="*/ 615601 w 1609725"/>
                <a:gd name="connsiteY804" fmla="*/ 469868 h 1457325"/>
                <a:gd name="connsiteX805" fmla="*/ 607886 w 1609725"/>
                <a:gd name="connsiteY805" fmla="*/ 454057 h 1457325"/>
                <a:gd name="connsiteX806" fmla="*/ 600646 w 1609725"/>
                <a:gd name="connsiteY806" fmla="*/ 445389 h 1457325"/>
                <a:gd name="connsiteX807" fmla="*/ 595122 w 1609725"/>
                <a:gd name="connsiteY807" fmla="*/ 444437 h 1457325"/>
                <a:gd name="connsiteX808" fmla="*/ 581596 w 1609725"/>
                <a:gd name="connsiteY808" fmla="*/ 461296 h 1457325"/>
                <a:gd name="connsiteX809" fmla="*/ 576739 w 1609725"/>
                <a:gd name="connsiteY809" fmla="*/ 451676 h 1457325"/>
                <a:gd name="connsiteX810" fmla="*/ 566261 w 1609725"/>
                <a:gd name="connsiteY810" fmla="*/ 441388 h 1457325"/>
                <a:gd name="connsiteX811" fmla="*/ 540639 w 1609725"/>
                <a:gd name="connsiteY811" fmla="*/ 465011 h 1457325"/>
                <a:gd name="connsiteX812" fmla="*/ 534067 w 1609725"/>
                <a:gd name="connsiteY812" fmla="*/ 475012 h 1457325"/>
                <a:gd name="connsiteX813" fmla="*/ 532447 w 1609725"/>
                <a:gd name="connsiteY813" fmla="*/ 469202 h 1457325"/>
                <a:gd name="connsiteX814" fmla="*/ 535591 w 1609725"/>
                <a:gd name="connsiteY814" fmla="*/ 467011 h 1457325"/>
                <a:gd name="connsiteX815" fmla="*/ 538353 w 1609725"/>
                <a:gd name="connsiteY815" fmla="*/ 456724 h 1457325"/>
                <a:gd name="connsiteX816" fmla="*/ 534543 w 1609725"/>
                <a:gd name="connsiteY816" fmla="*/ 443103 h 1457325"/>
                <a:gd name="connsiteX817" fmla="*/ 527590 w 1609725"/>
                <a:gd name="connsiteY817" fmla="*/ 447104 h 1457325"/>
                <a:gd name="connsiteX818" fmla="*/ 530162 w 1609725"/>
                <a:gd name="connsiteY818" fmla="*/ 461201 h 1457325"/>
                <a:gd name="connsiteX819" fmla="*/ 526828 w 1609725"/>
                <a:gd name="connsiteY819" fmla="*/ 448723 h 1457325"/>
                <a:gd name="connsiteX820" fmla="*/ 515684 w 1609725"/>
                <a:gd name="connsiteY820" fmla="*/ 455009 h 1457325"/>
                <a:gd name="connsiteX821" fmla="*/ 513588 w 1609725"/>
                <a:gd name="connsiteY821" fmla="*/ 448628 h 1457325"/>
                <a:gd name="connsiteX822" fmla="*/ 524542 w 1609725"/>
                <a:gd name="connsiteY822" fmla="*/ 439484 h 1457325"/>
                <a:gd name="connsiteX823" fmla="*/ 510730 w 1609725"/>
                <a:gd name="connsiteY823" fmla="*/ 421196 h 1457325"/>
                <a:gd name="connsiteX824" fmla="*/ 488823 w 1609725"/>
                <a:gd name="connsiteY824" fmla="*/ 416052 h 1457325"/>
                <a:gd name="connsiteX825" fmla="*/ 457390 w 1609725"/>
                <a:gd name="connsiteY825" fmla="*/ 447294 h 1457325"/>
                <a:gd name="connsiteX826" fmla="*/ 452342 w 1609725"/>
                <a:gd name="connsiteY826" fmla="*/ 445294 h 1457325"/>
                <a:gd name="connsiteX827" fmla="*/ 447770 w 1609725"/>
                <a:gd name="connsiteY827" fmla="*/ 447104 h 1457325"/>
                <a:gd name="connsiteX828" fmla="*/ 424910 w 1609725"/>
                <a:gd name="connsiteY828" fmla="*/ 419767 h 1457325"/>
                <a:gd name="connsiteX829" fmla="*/ 409861 w 1609725"/>
                <a:gd name="connsiteY829" fmla="*/ 415004 h 1457325"/>
                <a:gd name="connsiteX830" fmla="*/ 406241 w 1609725"/>
                <a:gd name="connsiteY830" fmla="*/ 421291 h 1457325"/>
                <a:gd name="connsiteX831" fmla="*/ 394049 w 1609725"/>
                <a:gd name="connsiteY831" fmla="*/ 419862 h 1457325"/>
                <a:gd name="connsiteX832" fmla="*/ 399860 w 1609725"/>
                <a:gd name="connsiteY832" fmla="*/ 417290 h 1457325"/>
                <a:gd name="connsiteX833" fmla="*/ 396812 w 1609725"/>
                <a:gd name="connsiteY833" fmla="*/ 409575 h 1457325"/>
                <a:gd name="connsiteX834" fmla="*/ 392906 w 1609725"/>
                <a:gd name="connsiteY834" fmla="*/ 411385 h 1457325"/>
                <a:gd name="connsiteX835" fmla="*/ 388525 w 1609725"/>
                <a:gd name="connsiteY835" fmla="*/ 401098 h 1457325"/>
                <a:gd name="connsiteX836" fmla="*/ 384620 w 1609725"/>
                <a:gd name="connsiteY836" fmla="*/ 402717 h 1457325"/>
                <a:gd name="connsiteX837" fmla="*/ 381762 w 1609725"/>
                <a:gd name="connsiteY837" fmla="*/ 436340 h 1457325"/>
                <a:gd name="connsiteX838" fmla="*/ 379190 w 1609725"/>
                <a:gd name="connsiteY838" fmla="*/ 441103 h 1457325"/>
                <a:gd name="connsiteX839" fmla="*/ 370808 w 1609725"/>
                <a:gd name="connsiteY839" fmla="*/ 434054 h 1457325"/>
                <a:gd name="connsiteX840" fmla="*/ 363950 w 1609725"/>
                <a:gd name="connsiteY840" fmla="*/ 455200 h 1457325"/>
                <a:gd name="connsiteX841" fmla="*/ 359950 w 1609725"/>
                <a:gd name="connsiteY841" fmla="*/ 454438 h 1457325"/>
                <a:gd name="connsiteX842" fmla="*/ 360997 w 1609725"/>
                <a:gd name="connsiteY842" fmla="*/ 463296 h 1457325"/>
                <a:gd name="connsiteX843" fmla="*/ 352330 w 1609725"/>
                <a:gd name="connsiteY843" fmla="*/ 468059 h 14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</a:cxnLst>
              <a:rect l="l" t="t" r="r" b="b"/>
              <a:pathLst>
                <a:path w="1609725" h="1457325">
                  <a:moveTo>
                    <a:pt x="340138" y="1414177"/>
                  </a:moveTo>
                  <a:lnTo>
                    <a:pt x="316897" y="1413320"/>
                  </a:lnTo>
                  <a:lnTo>
                    <a:pt x="299180" y="1406938"/>
                  </a:lnTo>
                  <a:lnTo>
                    <a:pt x="299942" y="1394365"/>
                  </a:lnTo>
                  <a:lnTo>
                    <a:pt x="281369" y="1401318"/>
                  </a:lnTo>
                  <a:lnTo>
                    <a:pt x="281559" y="1391031"/>
                  </a:lnTo>
                  <a:lnTo>
                    <a:pt x="273844" y="1392841"/>
                  </a:lnTo>
                  <a:lnTo>
                    <a:pt x="268034" y="1383792"/>
                  </a:lnTo>
                  <a:lnTo>
                    <a:pt x="270320" y="1381792"/>
                  </a:lnTo>
                  <a:lnTo>
                    <a:pt x="266414" y="1374648"/>
                  </a:lnTo>
                  <a:lnTo>
                    <a:pt x="267843" y="1363980"/>
                  </a:lnTo>
                  <a:lnTo>
                    <a:pt x="258889" y="1364266"/>
                  </a:lnTo>
                  <a:lnTo>
                    <a:pt x="268129" y="1362742"/>
                  </a:lnTo>
                  <a:lnTo>
                    <a:pt x="269843" y="1358455"/>
                  </a:lnTo>
                  <a:lnTo>
                    <a:pt x="255270" y="1357027"/>
                  </a:lnTo>
                  <a:lnTo>
                    <a:pt x="255651" y="1352645"/>
                  </a:lnTo>
                  <a:lnTo>
                    <a:pt x="243078" y="1355979"/>
                  </a:lnTo>
                  <a:lnTo>
                    <a:pt x="228505" y="1352169"/>
                  </a:lnTo>
                  <a:lnTo>
                    <a:pt x="225552" y="1359598"/>
                  </a:lnTo>
                  <a:lnTo>
                    <a:pt x="226886" y="1368266"/>
                  </a:lnTo>
                  <a:lnTo>
                    <a:pt x="221266" y="1370838"/>
                  </a:lnTo>
                  <a:lnTo>
                    <a:pt x="221552" y="1355408"/>
                  </a:lnTo>
                  <a:lnTo>
                    <a:pt x="217361" y="1347311"/>
                  </a:lnTo>
                  <a:lnTo>
                    <a:pt x="204883" y="1345692"/>
                  </a:lnTo>
                  <a:lnTo>
                    <a:pt x="203930" y="1341406"/>
                  </a:lnTo>
                  <a:lnTo>
                    <a:pt x="198596" y="1342549"/>
                  </a:lnTo>
                  <a:lnTo>
                    <a:pt x="197548" y="1338644"/>
                  </a:lnTo>
                  <a:lnTo>
                    <a:pt x="184118" y="1339787"/>
                  </a:lnTo>
                  <a:lnTo>
                    <a:pt x="184213" y="1334548"/>
                  </a:lnTo>
                  <a:lnTo>
                    <a:pt x="191929" y="1333500"/>
                  </a:lnTo>
                  <a:lnTo>
                    <a:pt x="189452" y="1329023"/>
                  </a:lnTo>
                  <a:lnTo>
                    <a:pt x="184690" y="1328928"/>
                  </a:lnTo>
                  <a:lnTo>
                    <a:pt x="184404" y="1325213"/>
                  </a:lnTo>
                  <a:lnTo>
                    <a:pt x="186500" y="1325023"/>
                  </a:lnTo>
                  <a:lnTo>
                    <a:pt x="184499" y="1308449"/>
                  </a:lnTo>
                  <a:lnTo>
                    <a:pt x="157067" y="1310069"/>
                  </a:lnTo>
                  <a:lnTo>
                    <a:pt x="152019" y="1294829"/>
                  </a:lnTo>
                  <a:lnTo>
                    <a:pt x="153543" y="1291400"/>
                  </a:lnTo>
                  <a:lnTo>
                    <a:pt x="170783" y="1278350"/>
                  </a:lnTo>
                  <a:lnTo>
                    <a:pt x="166687" y="1274350"/>
                  </a:lnTo>
                  <a:lnTo>
                    <a:pt x="174879" y="1271111"/>
                  </a:lnTo>
                  <a:lnTo>
                    <a:pt x="161068" y="1265682"/>
                  </a:lnTo>
                  <a:lnTo>
                    <a:pt x="153829" y="1241489"/>
                  </a:lnTo>
                  <a:lnTo>
                    <a:pt x="188023" y="1222343"/>
                  </a:lnTo>
                  <a:lnTo>
                    <a:pt x="197548" y="1210056"/>
                  </a:lnTo>
                  <a:lnTo>
                    <a:pt x="212979" y="1205960"/>
                  </a:lnTo>
                  <a:lnTo>
                    <a:pt x="207836" y="1182434"/>
                  </a:lnTo>
                  <a:lnTo>
                    <a:pt x="183261" y="1187005"/>
                  </a:lnTo>
                  <a:lnTo>
                    <a:pt x="177546" y="1176242"/>
                  </a:lnTo>
                  <a:lnTo>
                    <a:pt x="174022" y="1160240"/>
                  </a:lnTo>
                  <a:lnTo>
                    <a:pt x="160115" y="1159478"/>
                  </a:lnTo>
                  <a:lnTo>
                    <a:pt x="164878" y="1137761"/>
                  </a:lnTo>
                  <a:lnTo>
                    <a:pt x="174308" y="1121950"/>
                  </a:lnTo>
                  <a:lnTo>
                    <a:pt x="144685" y="1116139"/>
                  </a:lnTo>
                  <a:lnTo>
                    <a:pt x="121348" y="1117664"/>
                  </a:lnTo>
                  <a:lnTo>
                    <a:pt x="92869" y="1110996"/>
                  </a:lnTo>
                  <a:lnTo>
                    <a:pt x="88773" y="1116139"/>
                  </a:lnTo>
                  <a:lnTo>
                    <a:pt x="83248" y="1114711"/>
                  </a:lnTo>
                  <a:lnTo>
                    <a:pt x="75247" y="1083755"/>
                  </a:lnTo>
                  <a:lnTo>
                    <a:pt x="62675" y="1058323"/>
                  </a:lnTo>
                  <a:lnTo>
                    <a:pt x="75438" y="1051941"/>
                  </a:lnTo>
                  <a:lnTo>
                    <a:pt x="73533" y="1046226"/>
                  </a:lnTo>
                  <a:lnTo>
                    <a:pt x="89154" y="1013841"/>
                  </a:lnTo>
                  <a:lnTo>
                    <a:pt x="75152" y="998411"/>
                  </a:lnTo>
                  <a:lnTo>
                    <a:pt x="71247" y="989933"/>
                  </a:lnTo>
                  <a:lnTo>
                    <a:pt x="58103" y="1003840"/>
                  </a:lnTo>
                  <a:lnTo>
                    <a:pt x="33052" y="1018604"/>
                  </a:lnTo>
                  <a:lnTo>
                    <a:pt x="35623" y="998887"/>
                  </a:lnTo>
                  <a:lnTo>
                    <a:pt x="19812" y="949452"/>
                  </a:lnTo>
                  <a:lnTo>
                    <a:pt x="13145" y="923639"/>
                  </a:lnTo>
                  <a:lnTo>
                    <a:pt x="9525" y="893445"/>
                  </a:lnTo>
                  <a:lnTo>
                    <a:pt x="10859" y="887825"/>
                  </a:lnTo>
                  <a:lnTo>
                    <a:pt x="21812" y="875919"/>
                  </a:lnTo>
                  <a:lnTo>
                    <a:pt x="35909" y="891921"/>
                  </a:lnTo>
                  <a:lnTo>
                    <a:pt x="43910" y="896017"/>
                  </a:lnTo>
                  <a:lnTo>
                    <a:pt x="45148" y="885920"/>
                  </a:lnTo>
                  <a:lnTo>
                    <a:pt x="56388" y="888587"/>
                  </a:lnTo>
                  <a:lnTo>
                    <a:pt x="65913" y="880681"/>
                  </a:lnTo>
                  <a:lnTo>
                    <a:pt x="72295" y="885254"/>
                  </a:lnTo>
                  <a:lnTo>
                    <a:pt x="78867" y="880872"/>
                  </a:lnTo>
                  <a:lnTo>
                    <a:pt x="94202" y="889063"/>
                  </a:lnTo>
                  <a:lnTo>
                    <a:pt x="96393" y="887444"/>
                  </a:lnTo>
                  <a:lnTo>
                    <a:pt x="90773" y="880872"/>
                  </a:lnTo>
                  <a:lnTo>
                    <a:pt x="96964" y="886778"/>
                  </a:lnTo>
                  <a:lnTo>
                    <a:pt x="114205" y="895350"/>
                  </a:lnTo>
                  <a:lnTo>
                    <a:pt x="115348" y="893636"/>
                  </a:lnTo>
                  <a:lnTo>
                    <a:pt x="128016" y="897446"/>
                  </a:lnTo>
                  <a:lnTo>
                    <a:pt x="135255" y="894207"/>
                  </a:lnTo>
                  <a:lnTo>
                    <a:pt x="134779" y="874490"/>
                  </a:lnTo>
                  <a:lnTo>
                    <a:pt x="130588" y="862108"/>
                  </a:lnTo>
                  <a:lnTo>
                    <a:pt x="123920" y="856107"/>
                  </a:lnTo>
                  <a:lnTo>
                    <a:pt x="122968" y="846106"/>
                  </a:lnTo>
                  <a:lnTo>
                    <a:pt x="117634" y="832485"/>
                  </a:lnTo>
                  <a:lnTo>
                    <a:pt x="107442" y="828961"/>
                  </a:lnTo>
                  <a:lnTo>
                    <a:pt x="100298" y="801529"/>
                  </a:lnTo>
                  <a:lnTo>
                    <a:pt x="97727" y="803434"/>
                  </a:lnTo>
                  <a:lnTo>
                    <a:pt x="92202" y="795814"/>
                  </a:lnTo>
                  <a:lnTo>
                    <a:pt x="86582" y="792861"/>
                  </a:lnTo>
                  <a:lnTo>
                    <a:pt x="82677" y="776192"/>
                  </a:lnTo>
                  <a:lnTo>
                    <a:pt x="80962" y="759904"/>
                  </a:lnTo>
                  <a:lnTo>
                    <a:pt x="83439" y="758952"/>
                  </a:lnTo>
                  <a:lnTo>
                    <a:pt x="79534" y="732092"/>
                  </a:lnTo>
                  <a:lnTo>
                    <a:pt x="86296" y="730472"/>
                  </a:lnTo>
                  <a:lnTo>
                    <a:pt x="86487" y="724281"/>
                  </a:lnTo>
                  <a:lnTo>
                    <a:pt x="80010" y="706279"/>
                  </a:lnTo>
                  <a:lnTo>
                    <a:pt x="83725" y="704183"/>
                  </a:lnTo>
                  <a:lnTo>
                    <a:pt x="81248" y="699516"/>
                  </a:lnTo>
                  <a:lnTo>
                    <a:pt x="84011" y="698087"/>
                  </a:lnTo>
                  <a:lnTo>
                    <a:pt x="76962" y="689420"/>
                  </a:lnTo>
                  <a:lnTo>
                    <a:pt x="103251" y="678085"/>
                  </a:lnTo>
                  <a:lnTo>
                    <a:pt x="104585" y="680847"/>
                  </a:lnTo>
                  <a:lnTo>
                    <a:pt x="117824" y="675799"/>
                  </a:lnTo>
                  <a:lnTo>
                    <a:pt x="125063" y="670179"/>
                  </a:lnTo>
                  <a:lnTo>
                    <a:pt x="137636" y="667988"/>
                  </a:lnTo>
                  <a:lnTo>
                    <a:pt x="133445" y="654272"/>
                  </a:lnTo>
                  <a:lnTo>
                    <a:pt x="141065" y="652081"/>
                  </a:lnTo>
                  <a:lnTo>
                    <a:pt x="146971" y="657701"/>
                  </a:lnTo>
                  <a:lnTo>
                    <a:pt x="161449" y="651701"/>
                  </a:lnTo>
                  <a:lnTo>
                    <a:pt x="160496" y="648081"/>
                  </a:lnTo>
                  <a:lnTo>
                    <a:pt x="169164" y="645700"/>
                  </a:lnTo>
                  <a:lnTo>
                    <a:pt x="166783" y="636175"/>
                  </a:lnTo>
                  <a:lnTo>
                    <a:pt x="176212" y="633889"/>
                  </a:lnTo>
                  <a:lnTo>
                    <a:pt x="173641" y="627697"/>
                  </a:lnTo>
                  <a:lnTo>
                    <a:pt x="180689" y="625983"/>
                  </a:lnTo>
                  <a:lnTo>
                    <a:pt x="178308" y="617125"/>
                  </a:lnTo>
                  <a:lnTo>
                    <a:pt x="188786" y="614553"/>
                  </a:lnTo>
                  <a:lnTo>
                    <a:pt x="163068" y="556165"/>
                  </a:lnTo>
                  <a:lnTo>
                    <a:pt x="158782" y="558451"/>
                  </a:lnTo>
                  <a:lnTo>
                    <a:pt x="154400" y="557403"/>
                  </a:lnTo>
                  <a:lnTo>
                    <a:pt x="154591" y="526923"/>
                  </a:lnTo>
                  <a:lnTo>
                    <a:pt x="175070" y="527590"/>
                  </a:lnTo>
                  <a:lnTo>
                    <a:pt x="180022" y="488442"/>
                  </a:lnTo>
                  <a:lnTo>
                    <a:pt x="171545" y="487394"/>
                  </a:lnTo>
                  <a:lnTo>
                    <a:pt x="182689" y="455867"/>
                  </a:lnTo>
                  <a:lnTo>
                    <a:pt x="200215" y="465582"/>
                  </a:lnTo>
                  <a:lnTo>
                    <a:pt x="241649" y="459677"/>
                  </a:lnTo>
                  <a:lnTo>
                    <a:pt x="242887" y="453580"/>
                  </a:lnTo>
                  <a:lnTo>
                    <a:pt x="253270" y="452628"/>
                  </a:lnTo>
                  <a:lnTo>
                    <a:pt x="252794" y="446818"/>
                  </a:lnTo>
                  <a:lnTo>
                    <a:pt x="255651" y="446246"/>
                  </a:lnTo>
                  <a:lnTo>
                    <a:pt x="252317" y="437007"/>
                  </a:lnTo>
                  <a:lnTo>
                    <a:pt x="262319" y="432721"/>
                  </a:lnTo>
                  <a:lnTo>
                    <a:pt x="262033" y="430816"/>
                  </a:lnTo>
                  <a:lnTo>
                    <a:pt x="263843" y="430244"/>
                  </a:lnTo>
                  <a:lnTo>
                    <a:pt x="265938" y="439769"/>
                  </a:lnTo>
                  <a:lnTo>
                    <a:pt x="271462" y="439198"/>
                  </a:lnTo>
                  <a:lnTo>
                    <a:pt x="273177" y="447008"/>
                  </a:lnTo>
                  <a:lnTo>
                    <a:pt x="299371" y="431197"/>
                  </a:lnTo>
                  <a:lnTo>
                    <a:pt x="298418" y="422720"/>
                  </a:lnTo>
                  <a:lnTo>
                    <a:pt x="264986" y="412909"/>
                  </a:lnTo>
                  <a:lnTo>
                    <a:pt x="265843" y="394621"/>
                  </a:lnTo>
                  <a:lnTo>
                    <a:pt x="273082" y="394335"/>
                  </a:lnTo>
                  <a:lnTo>
                    <a:pt x="271844" y="375476"/>
                  </a:lnTo>
                  <a:lnTo>
                    <a:pt x="269843" y="370618"/>
                  </a:lnTo>
                  <a:lnTo>
                    <a:pt x="267748" y="372999"/>
                  </a:lnTo>
                  <a:lnTo>
                    <a:pt x="260985" y="373475"/>
                  </a:lnTo>
                  <a:lnTo>
                    <a:pt x="257842" y="361283"/>
                  </a:lnTo>
                  <a:lnTo>
                    <a:pt x="246031" y="342805"/>
                  </a:lnTo>
                  <a:lnTo>
                    <a:pt x="242030" y="331375"/>
                  </a:lnTo>
                  <a:lnTo>
                    <a:pt x="244030" y="330803"/>
                  </a:lnTo>
                  <a:lnTo>
                    <a:pt x="244793" y="323374"/>
                  </a:lnTo>
                  <a:lnTo>
                    <a:pt x="240506" y="319373"/>
                  </a:lnTo>
                  <a:lnTo>
                    <a:pt x="248412" y="298037"/>
                  </a:lnTo>
                  <a:lnTo>
                    <a:pt x="250793" y="281273"/>
                  </a:lnTo>
                  <a:lnTo>
                    <a:pt x="236029" y="276035"/>
                  </a:lnTo>
                  <a:lnTo>
                    <a:pt x="234125" y="264128"/>
                  </a:lnTo>
                  <a:lnTo>
                    <a:pt x="231838" y="266319"/>
                  </a:lnTo>
                  <a:lnTo>
                    <a:pt x="231077" y="263843"/>
                  </a:lnTo>
                  <a:lnTo>
                    <a:pt x="224790" y="221933"/>
                  </a:lnTo>
                  <a:lnTo>
                    <a:pt x="222980" y="221647"/>
                  </a:lnTo>
                  <a:lnTo>
                    <a:pt x="223837" y="190405"/>
                  </a:lnTo>
                  <a:lnTo>
                    <a:pt x="228981" y="187547"/>
                  </a:lnTo>
                  <a:lnTo>
                    <a:pt x="223456" y="157639"/>
                  </a:lnTo>
                  <a:lnTo>
                    <a:pt x="232601" y="132112"/>
                  </a:lnTo>
                  <a:lnTo>
                    <a:pt x="230981" y="126492"/>
                  </a:lnTo>
                  <a:lnTo>
                    <a:pt x="234601" y="126111"/>
                  </a:lnTo>
                  <a:lnTo>
                    <a:pt x="232981" y="113252"/>
                  </a:lnTo>
                  <a:lnTo>
                    <a:pt x="260699" y="110490"/>
                  </a:lnTo>
                  <a:lnTo>
                    <a:pt x="303467" y="114681"/>
                  </a:lnTo>
                  <a:lnTo>
                    <a:pt x="351187" y="107633"/>
                  </a:lnTo>
                  <a:lnTo>
                    <a:pt x="383096" y="98679"/>
                  </a:lnTo>
                  <a:lnTo>
                    <a:pt x="387953" y="114871"/>
                  </a:lnTo>
                  <a:lnTo>
                    <a:pt x="401669" y="112681"/>
                  </a:lnTo>
                  <a:lnTo>
                    <a:pt x="403288" y="121634"/>
                  </a:lnTo>
                  <a:lnTo>
                    <a:pt x="442627" y="120301"/>
                  </a:lnTo>
                  <a:lnTo>
                    <a:pt x="449675" y="117824"/>
                  </a:lnTo>
                  <a:lnTo>
                    <a:pt x="451390" y="109728"/>
                  </a:lnTo>
                  <a:lnTo>
                    <a:pt x="465963" y="108775"/>
                  </a:lnTo>
                  <a:lnTo>
                    <a:pt x="468344" y="117920"/>
                  </a:lnTo>
                  <a:lnTo>
                    <a:pt x="474440" y="117824"/>
                  </a:lnTo>
                  <a:lnTo>
                    <a:pt x="478917" y="121063"/>
                  </a:lnTo>
                  <a:lnTo>
                    <a:pt x="493871" y="117443"/>
                  </a:lnTo>
                  <a:lnTo>
                    <a:pt x="494252" y="121158"/>
                  </a:lnTo>
                  <a:lnTo>
                    <a:pt x="513302" y="118491"/>
                  </a:lnTo>
                  <a:lnTo>
                    <a:pt x="514160" y="121253"/>
                  </a:lnTo>
                  <a:lnTo>
                    <a:pt x="521303" y="119062"/>
                  </a:lnTo>
                  <a:lnTo>
                    <a:pt x="529400" y="121729"/>
                  </a:lnTo>
                  <a:lnTo>
                    <a:pt x="546259" y="120967"/>
                  </a:lnTo>
                  <a:lnTo>
                    <a:pt x="545021" y="126397"/>
                  </a:lnTo>
                  <a:lnTo>
                    <a:pt x="551307" y="125444"/>
                  </a:lnTo>
                  <a:lnTo>
                    <a:pt x="551402" y="132779"/>
                  </a:lnTo>
                  <a:lnTo>
                    <a:pt x="566738" y="128302"/>
                  </a:lnTo>
                  <a:lnTo>
                    <a:pt x="572738" y="128492"/>
                  </a:lnTo>
                  <a:lnTo>
                    <a:pt x="572453" y="131921"/>
                  </a:lnTo>
                  <a:lnTo>
                    <a:pt x="591312" y="128587"/>
                  </a:lnTo>
                  <a:lnTo>
                    <a:pt x="591884" y="130588"/>
                  </a:lnTo>
                  <a:lnTo>
                    <a:pt x="611791" y="128873"/>
                  </a:lnTo>
                  <a:lnTo>
                    <a:pt x="641223" y="122777"/>
                  </a:lnTo>
                  <a:lnTo>
                    <a:pt x="651415" y="122491"/>
                  </a:lnTo>
                  <a:lnTo>
                    <a:pt x="651605" y="124206"/>
                  </a:lnTo>
                  <a:lnTo>
                    <a:pt x="666179" y="126016"/>
                  </a:lnTo>
                  <a:lnTo>
                    <a:pt x="665512" y="122873"/>
                  </a:lnTo>
                  <a:lnTo>
                    <a:pt x="711898" y="113062"/>
                  </a:lnTo>
                  <a:lnTo>
                    <a:pt x="712661" y="109823"/>
                  </a:lnTo>
                  <a:lnTo>
                    <a:pt x="727043" y="115633"/>
                  </a:lnTo>
                  <a:lnTo>
                    <a:pt x="732282" y="113824"/>
                  </a:lnTo>
                  <a:lnTo>
                    <a:pt x="738854" y="129064"/>
                  </a:lnTo>
                  <a:lnTo>
                    <a:pt x="764286" y="121634"/>
                  </a:lnTo>
                  <a:lnTo>
                    <a:pt x="768668" y="133731"/>
                  </a:lnTo>
                  <a:lnTo>
                    <a:pt x="787146" y="128492"/>
                  </a:lnTo>
                  <a:lnTo>
                    <a:pt x="786384" y="122682"/>
                  </a:lnTo>
                  <a:lnTo>
                    <a:pt x="801434" y="116967"/>
                  </a:lnTo>
                  <a:lnTo>
                    <a:pt x="800005" y="108109"/>
                  </a:lnTo>
                  <a:lnTo>
                    <a:pt x="803529" y="82106"/>
                  </a:lnTo>
                  <a:lnTo>
                    <a:pt x="809054" y="83058"/>
                  </a:lnTo>
                  <a:lnTo>
                    <a:pt x="810387" y="73724"/>
                  </a:lnTo>
                  <a:lnTo>
                    <a:pt x="822198" y="74200"/>
                  </a:lnTo>
                  <a:lnTo>
                    <a:pt x="822103" y="76676"/>
                  </a:lnTo>
                  <a:lnTo>
                    <a:pt x="826103" y="76200"/>
                  </a:lnTo>
                  <a:lnTo>
                    <a:pt x="832866" y="96203"/>
                  </a:lnTo>
                  <a:lnTo>
                    <a:pt x="836200" y="94488"/>
                  </a:lnTo>
                  <a:lnTo>
                    <a:pt x="840105" y="99155"/>
                  </a:lnTo>
                  <a:lnTo>
                    <a:pt x="867061" y="97727"/>
                  </a:lnTo>
                  <a:lnTo>
                    <a:pt x="868966" y="125825"/>
                  </a:lnTo>
                  <a:lnTo>
                    <a:pt x="866299" y="126016"/>
                  </a:lnTo>
                  <a:lnTo>
                    <a:pt x="864870" y="149257"/>
                  </a:lnTo>
                  <a:lnTo>
                    <a:pt x="871633" y="148209"/>
                  </a:lnTo>
                  <a:lnTo>
                    <a:pt x="878110" y="150686"/>
                  </a:lnTo>
                  <a:lnTo>
                    <a:pt x="882205" y="152591"/>
                  </a:lnTo>
                  <a:lnTo>
                    <a:pt x="883539" y="157162"/>
                  </a:lnTo>
                  <a:lnTo>
                    <a:pt x="914781" y="143542"/>
                  </a:lnTo>
                  <a:lnTo>
                    <a:pt x="942022" y="124206"/>
                  </a:lnTo>
                  <a:lnTo>
                    <a:pt x="1007650" y="108490"/>
                  </a:lnTo>
                  <a:lnTo>
                    <a:pt x="1004411" y="86106"/>
                  </a:lnTo>
                  <a:lnTo>
                    <a:pt x="1018222" y="82391"/>
                  </a:lnTo>
                  <a:lnTo>
                    <a:pt x="1020699" y="96298"/>
                  </a:lnTo>
                  <a:lnTo>
                    <a:pt x="1074515" y="94393"/>
                  </a:lnTo>
                  <a:lnTo>
                    <a:pt x="1074515" y="87249"/>
                  </a:lnTo>
                  <a:lnTo>
                    <a:pt x="1089755" y="91726"/>
                  </a:lnTo>
                  <a:lnTo>
                    <a:pt x="1092898" y="70104"/>
                  </a:lnTo>
                  <a:lnTo>
                    <a:pt x="1124331" y="82201"/>
                  </a:lnTo>
                  <a:lnTo>
                    <a:pt x="1184910" y="90869"/>
                  </a:lnTo>
                  <a:lnTo>
                    <a:pt x="1188625" y="67342"/>
                  </a:lnTo>
                  <a:lnTo>
                    <a:pt x="1192911" y="68294"/>
                  </a:lnTo>
                  <a:lnTo>
                    <a:pt x="1194340" y="62770"/>
                  </a:lnTo>
                  <a:lnTo>
                    <a:pt x="1189577" y="60674"/>
                  </a:lnTo>
                  <a:lnTo>
                    <a:pt x="1190435" y="50959"/>
                  </a:lnTo>
                  <a:lnTo>
                    <a:pt x="1196054" y="52102"/>
                  </a:lnTo>
                  <a:lnTo>
                    <a:pt x="1196435" y="48863"/>
                  </a:lnTo>
                  <a:lnTo>
                    <a:pt x="1211104" y="51435"/>
                  </a:lnTo>
                  <a:lnTo>
                    <a:pt x="1208151" y="59817"/>
                  </a:lnTo>
                  <a:lnTo>
                    <a:pt x="1218724" y="61817"/>
                  </a:lnTo>
                  <a:lnTo>
                    <a:pt x="1224344" y="46958"/>
                  </a:lnTo>
                  <a:lnTo>
                    <a:pt x="1229963" y="50197"/>
                  </a:lnTo>
                  <a:lnTo>
                    <a:pt x="1244918" y="19431"/>
                  </a:lnTo>
                  <a:lnTo>
                    <a:pt x="1255490" y="11430"/>
                  </a:lnTo>
                  <a:lnTo>
                    <a:pt x="1254347" y="9525"/>
                  </a:lnTo>
                  <a:lnTo>
                    <a:pt x="1278827" y="14478"/>
                  </a:lnTo>
                  <a:lnTo>
                    <a:pt x="1298258" y="25146"/>
                  </a:lnTo>
                  <a:lnTo>
                    <a:pt x="1317593" y="26670"/>
                  </a:lnTo>
                  <a:lnTo>
                    <a:pt x="1333976" y="32385"/>
                  </a:lnTo>
                  <a:lnTo>
                    <a:pt x="1353312" y="45053"/>
                  </a:lnTo>
                  <a:lnTo>
                    <a:pt x="1350169" y="49054"/>
                  </a:lnTo>
                  <a:lnTo>
                    <a:pt x="1371219" y="58007"/>
                  </a:lnTo>
                  <a:lnTo>
                    <a:pt x="1384649" y="71152"/>
                  </a:lnTo>
                  <a:lnTo>
                    <a:pt x="1389983" y="73247"/>
                  </a:lnTo>
                  <a:lnTo>
                    <a:pt x="1386078" y="85154"/>
                  </a:lnTo>
                  <a:lnTo>
                    <a:pt x="1383221" y="86011"/>
                  </a:lnTo>
                  <a:lnTo>
                    <a:pt x="1381697" y="99155"/>
                  </a:lnTo>
                  <a:lnTo>
                    <a:pt x="1376553" y="104394"/>
                  </a:lnTo>
                  <a:lnTo>
                    <a:pt x="1381982" y="107347"/>
                  </a:lnTo>
                  <a:lnTo>
                    <a:pt x="1393317" y="106394"/>
                  </a:lnTo>
                  <a:lnTo>
                    <a:pt x="1389602" y="99822"/>
                  </a:lnTo>
                  <a:lnTo>
                    <a:pt x="1394936" y="94583"/>
                  </a:lnTo>
                  <a:lnTo>
                    <a:pt x="1393031" y="90678"/>
                  </a:lnTo>
                  <a:lnTo>
                    <a:pt x="1398461" y="78486"/>
                  </a:lnTo>
                  <a:lnTo>
                    <a:pt x="1409795" y="70295"/>
                  </a:lnTo>
                  <a:lnTo>
                    <a:pt x="1417225" y="70104"/>
                  </a:lnTo>
                  <a:lnTo>
                    <a:pt x="1422940" y="64294"/>
                  </a:lnTo>
                  <a:lnTo>
                    <a:pt x="1433131" y="61246"/>
                  </a:lnTo>
                  <a:lnTo>
                    <a:pt x="1429988" y="55054"/>
                  </a:lnTo>
                  <a:lnTo>
                    <a:pt x="1436942" y="45815"/>
                  </a:lnTo>
                  <a:lnTo>
                    <a:pt x="1439132" y="45339"/>
                  </a:lnTo>
                  <a:lnTo>
                    <a:pt x="1444562" y="51816"/>
                  </a:lnTo>
                  <a:lnTo>
                    <a:pt x="1451896" y="49625"/>
                  </a:lnTo>
                  <a:lnTo>
                    <a:pt x="1454277" y="46196"/>
                  </a:lnTo>
                  <a:lnTo>
                    <a:pt x="1464373" y="52102"/>
                  </a:lnTo>
                  <a:lnTo>
                    <a:pt x="1461611" y="61532"/>
                  </a:lnTo>
                  <a:lnTo>
                    <a:pt x="1478375" y="48292"/>
                  </a:lnTo>
                  <a:lnTo>
                    <a:pt x="1479328" y="50387"/>
                  </a:lnTo>
                  <a:lnTo>
                    <a:pt x="1489139" y="49625"/>
                  </a:lnTo>
                  <a:lnTo>
                    <a:pt x="1490281" y="46958"/>
                  </a:lnTo>
                  <a:lnTo>
                    <a:pt x="1504093" y="42196"/>
                  </a:lnTo>
                  <a:lnTo>
                    <a:pt x="1501330" y="49435"/>
                  </a:lnTo>
                  <a:lnTo>
                    <a:pt x="1507331" y="50959"/>
                  </a:lnTo>
                  <a:lnTo>
                    <a:pt x="1518952" y="44291"/>
                  </a:lnTo>
                  <a:lnTo>
                    <a:pt x="1522191" y="47816"/>
                  </a:lnTo>
                  <a:lnTo>
                    <a:pt x="1512856" y="54483"/>
                  </a:lnTo>
                  <a:lnTo>
                    <a:pt x="1527525" y="78105"/>
                  </a:lnTo>
                  <a:lnTo>
                    <a:pt x="1539335" y="70485"/>
                  </a:lnTo>
                  <a:lnTo>
                    <a:pt x="1556766" y="82963"/>
                  </a:lnTo>
                  <a:lnTo>
                    <a:pt x="1578292" y="93154"/>
                  </a:lnTo>
                  <a:lnTo>
                    <a:pt x="1580102" y="93726"/>
                  </a:lnTo>
                  <a:lnTo>
                    <a:pt x="1577054" y="84773"/>
                  </a:lnTo>
                  <a:lnTo>
                    <a:pt x="1583055" y="88583"/>
                  </a:lnTo>
                  <a:lnTo>
                    <a:pt x="1587056" y="87820"/>
                  </a:lnTo>
                  <a:lnTo>
                    <a:pt x="1589913" y="97727"/>
                  </a:lnTo>
                  <a:lnTo>
                    <a:pt x="1584579" y="98108"/>
                  </a:lnTo>
                  <a:lnTo>
                    <a:pt x="1586008" y="104299"/>
                  </a:lnTo>
                  <a:lnTo>
                    <a:pt x="1588389" y="108680"/>
                  </a:lnTo>
                  <a:lnTo>
                    <a:pt x="1594104" y="111157"/>
                  </a:lnTo>
                  <a:lnTo>
                    <a:pt x="1591628" y="117634"/>
                  </a:lnTo>
                  <a:lnTo>
                    <a:pt x="1601057" y="124778"/>
                  </a:lnTo>
                  <a:lnTo>
                    <a:pt x="1595914" y="131731"/>
                  </a:lnTo>
                  <a:lnTo>
                    <a:pt x="1599534" y="140970"/>
                  </a:lnTo>
                  <a:lnTo>
                    <a:pt x="1573435" y="153162"/>
                  </a:lnTo>
                  <a:lnTo>
                    <a:pt x="1565910" y="160782"/>
                  </a:lnTo>
                  <a:lnTo>
                    <a:pt x="1559909" y="158210"/>
                  </a:lnTo>
                  <a:lnTo>
                    <a:pt x="1559909" y="168783"/>
                  </a:lnTo>
                  <a:lnTo>
                    <a:pt x="1571054" y="170021"/>
                  </a:lnTo>
                  <a:lnTo>
                    <a:pt x="1569244" y="173927"/>
                  </a:lnTo>
                  <a:lnTo>
                    <a:pt x="1573244" y="176879"/>
                  </a:lnTo>
                  <a:lnTo>
                    <a:pt x="1567339" y="187357"/>
                  </a:lnTo>
                  <a:lnTo>
                    <a:pt x="1567910" y="190405"/>
                  </a:lnTo>
                  <a:lnTo>
                    <a:pt x="1577435" y="186976"/>
                  </a:lnTo>
                  <a:lnTo>
                    <a:pt x="1578198" y="189738"/>
                  </a:lnTo>
                  <a:lnTo>
                    <a:pt x="1575150" y="189262"/>
                  </a:lnTo>
                  <a:lnTo>
                    <a:pt x="1573911" y="193929"/>
                  </a:lnTo>
                  <a:lnTo>
                    <a:pt x="1579721" y="195072"/>
                  </a:lnTo>
                  <a:lnTo>
                    <a:pt x="1582483" y="198882"/>
                  </a:lnTo>
                  <a:lnTo>
                    <a:pt x="1576197" y="204407"/>
                  </a:lnTo>
                  <a:lnTo>
                    <a:pt x="1580007" y="208598"/>
                  </a:lnTo>
                  <a:lnTo>
                    <a:pt x="1579341" y="213170"/>
                  </a:lnTo>
                  <a:lnTo>
                    <a:pt x="1572101" y="220885"/>
                  </a:lnTo>
                  <a:lnTo>
                    <a:pt x="1574673" y="226695"/>
                  </a:lnTo>
                  <a:lnTo>
                    <a:pt x="1573244" y="232220"/>
                  </a:lnTo>
                  <a:lnTo>
                    <a:pt x="1579721" y="230124"/>
                  </a:lnTo>
                  <a:lnTo>
                    <a:pt x="1577245" y="231267"/>
                  </a:lnTo>
                  <a:lnTo>
                    <a:pt x="1579341" y="233839"/>
                  </a:lnTo>
                  <a:lnTo>
                    <a:pt x="1575054" y="236601"/>
                  </a:lnTo>
                  <a:lnTo>
                    <a:pt x="1583341" y="245745"/>
                  </a:lnTo>
                  <a:lnTo>
                    <a:pt x="1580960" y="246888"/>
                  </a:lnTo>
                  <a:lnTo>
                    <a:pt x="1582293" y="253746"/>
                  </a:lnTo>
                  <a:lnTo>
                    <a:pt x="1567624" y="253365"/>
                  </a:lnTo>
                  <a:lnTo>
                    <a:pt x="1567339" y="256794"/>
                  </a:lnTo>
                  <a:lnTo>
                    <a:pt x="1557433" y="254127"/>
                  </a:lnTo>
                  <a:lnTo>
                    <a:pt x="1554385" y="259747"/>
                  </a:lnTo>
                  <a:lnTo>
                    <a:pt x="1571149" y="283464"/>
                  </a:lnTo>
                  <a:lnTo>
                    <a:pt x="1578483" y="281369"/>
                  </a:lnTo>
                  <a:lnTo>
                    <a:pt x="1576864" y="300323"/>
                  </a:lnTo>
                  <a:lnTo>
                    <a:pt x="1557433" y="305467"/>
                  </a:lnTo>
                  <a:lnTo>
                    <a:pt x="1558481" y="309848"/>
                  </a:lnTo>
                  <a:lnTo>
                    <a:pt x="1550480" y="315278"/>
                  </a:lnTo>
                  <a:lnTo>
                    <a:pt x="1544288" y="324136"/>
                  </a:lnTo>
                  <a:lnTo>
                    <a:pt x="1546193" y="325469"/>
                  </a:lnTo>
                  <a:lnTo>
                    <a:pt x="1544383" y="332232"/>
                  </a:lnTo>
                  <a:lnTo>
                    <a:pt x="1531620" y="335947"/>
                  </a:lnTo>
                  <a:lnTo>
                    <a:pt x="1530096" y="344424"/>
                  </a:lnTo>
                  <a:lnTo>
                    <a:pt x="1541145" y="346043"/>
                  </a:lnTo>
                  <a:lnTo>
                    <a:pt x="1549241" y="364236"/>
                  </a:lnTo>
                  <a:lnTo>
                    <a:pt x="1535335" y="369665"/>
                  </a:lnTo>
                  <a:lnTo>
                    <a:pt x="1523047" y="391859"/>
                  </a:lnTo>
                  <a:lnTo>
                    <a:pt x="1518285" y="396050"/>
                  </a:lnTo>
                  <a:lnTo>
                    <a:pt x="1502664" y="401764"/>
                  </a:lnTo>
                  <a:lnTo>
                    <a:pt x="1504760" y="407289"/>
                  </a:lnTo>
                  <a:lnTo>
                    <a:pt x="1492568" y="413290"/>
                  </a:lnTo>
                  <a:lnTo>
                    <a:pt x="1487043" y="421291"/>
                  </a:lnTo>
                  <a:lnTo>
                    <a:pt x="1475042" y="421767"/>
                  </a:lnTo>
                  <a:lnTo>
                    <a:pt x="1471898" y="412147"/>
                  </a:lnTo>
                  <a:lnTo>
                    <a:pt x="1461040" y="416528"/>
                  </a:lnTo>
                  <a:lnTo>
                    <a:pt x="1444085" y="418814"/>
                  </a:lnTo>
                  <a:lnTo>
                    <a:pt x="1438370" y="406622"/>
                  </a:lnTo>
                  <a:lnTo>
                    <a:pt x="1423892" y="412147"/>
                  </a:lnTo>
                  <a:lnTo>
                    <a:pt x="1426464" y="417862"/>
                  </a:lnTo>
                  <a:lnTo>
                    <a:pt x="1422845" y="418338"/>
                  </a:lnTo>
                  <a:lnTo>
                    <a:pt x="1421225" y="413480"/>
                  </a:lnTo>
                  <a:lnTo>
                    <a:pt x="1417701" y="415290"/>
                  </a:lnTo>
                  <a:lnTo>
                    <a:pt x="1412558" y="403003"/>
                  </a:lnTo>
                  <a:lnTo>
                    <a:pt x="1401223" y="407956"/>
                  </a:lnTo>
                  <a:lnTo>
                    <a:pt x="1409319" y="438531"/>
                  </a:lnTo>
                  <a:lnTo>
                    <a:pt x="1384554" y="444151"/>
                  </a:lnTo>
                  <a:lnTo>
                    <a:pt x="1387126" y="459200"/>
                  </a:lnTo>
                  <a:lnTo>
                    <a:pt x="1376363" y="460438"/>
                  </a:lnTo>
                  <a:lnTo>
                    <a:pt x="1377601" y="465296"/>
                  </a:lnTo>
                  <a:lnTo>
                    <a:pt x="1348264" y="467296"/>
                  </a:lnTo>
                  <a:lnTo>
                    <a:pt x="1353598" y="473297"/>
                  </a:lnTo>
                  <a:lnTo>
                    <a:pt x="1361504" y="505682"/>
                  </a:lnTo>
                  <a:lnTo>
                    <a:pt x="1339215" y="511683"/>
                  </a:lnTo>
                  <a:lnTo>
                    <a:pt x="1301972" y="516827"/>
                  </a:lnTo>
                  <a:lnTo>
                    <a:pt x="1281208" y="524446"/>
                  </a:lnTo>
                  <a:lnTo>
                    <a:pt x="1286065" y="533210"/>
                  </a:lnTo>
                  <a:lnTo>
                    <a:pt x="1278064" y="544163"/>
                  </a:lnTo>
                  <a:lnTo>
                    <a:pt x="1271302" y="544735"/>
                  </a:lnTo>
                  <a:lnTo>
                    <a:pt x="1271778" y="549497"/>
                  </a:lnTo>
                  <a:lnTo>
                    <a:pt x="1217486" y="563689"/>
                  </a:lnTo>
                  <a:lnTo>
                    <a:pt x="1220629" y="572834"/>
                  </a:lnTo>
                  <a:lnTo>
                    <a:pt x="1206246" y="578072"/>
                  </a:lnTo>
                  <a:lnTo>
                    <a:pt x="1207484" y="581501"/>
                  </a:lnTo>
                  <a:lnTo>
                    <a:pt x="1204627" y="582739"/>
                  </a:lnTo>
                  <a:lnTo>
                    <a:pt x="1207008" y="589693"/>
                  </a:lnTo>
                  <a:lnTo>
                    <a:pt x="1187672" y="596551"/>
                  </a:lnTo>
                  <a:lnTo>
                    <a:pt x="1189482" y="600551"/>
                  </a:lnTo>
                  <a:lnTo>
                    <a:pt x="1165574" y="610362"/>
                  </a:lnTo>
                  <a:lnTo>
                    <a:pt x="1164527" y="608076"/>
                  </a:lnTo>
                  <a:lnTo>
                    <a:pt x="1156526" y="612743"/>
                  </a:lnTo>
                  <a:lnTo>
                    <a:pt x="1156430" y="617601"/>
                  </a:lnTo>
                  <a:lnTo>
                    <a:pt x="1146334" y="621983"/>
                  </a:lnTo>
                  <a:lnTo>
                    <a:pt x="1151858" y="640937"/>
                  </a:lnTo>
                  <a:lnTo>
                    <a:pt x="1144524" y="644271"/>
                  </a:lnTo>
                  <a:lnTo>
                    <a:pt x="1145572" y="646176"/>
                  </a:lnTo>
                  <a:lnTo>
                    <a:pt x="1143286" y="647414"/>
                  </a:lnTo>
                  <a:lnTo>
                    <a:pt x="1146810" y="654463"/>
                  </a:lnTo>
                  <a:lnTo>
                    <a:pt x="1141476" y="657225"/>
                  </a:lnTo>
                  <a:lnTo>
                    <a:pt x="1143857" y="663416"/>
                  </a:lnTo>
                  <a:lnTo>
                    <a:pt x="1105090" y="679609"/>
                  </a:lnTo>
                  <a:lnTo>
                    <a:pt x="1089374" y="681704"/>
                  </a:lnTo>
                  <a:lnTo>
                    <a:pt x="1089755" y="690467"/>
                  </a:lnTo>
                  <a:lnTo>
                    <a:pt x="1093184" y="690277"/>
                  </a:lnTo>
                  <a:lnTo>
                    <a:pt x="1094994" y="702564"/>
                  </a:lnTo>
                  <a:lnTo>
                    <a:pt x="1088041" y="703421"/>
                  </a:lnTo>
                  <a:lnTo>
                    <a:pt x="1089279" y="711327"/>
                  </a:lnTo>
                  <a:lnTo>
                    <a:pt x="1085850" y="711613"/>
                  </a:lnTo>
                  <a:lnTo>
                    <a:pt x="1083278" y="723233"/>
                  </a:lnTo>
                  <a:lnTo>
                    <a:pt x="1085088" y="740759"/>
                  </a:lnTo>
                  <a:lnTo>
                    <a:pt x="1081469" y="740950"/>
                  </a:lnTo>
                  <a:lnTo>
                    <a:pt x="1079659" y="745141"/>
                  </a:lnTo>
                  <a:lnTo>
                    <a:pt x="1088517" y="778669"/>
                  </a:lnTo>
                  <a:lnTo>
                    <a:pt x="1103947" y="774763"/>
                  </a:lnTo>
                  <a:lnTo>
                    <a:pt x="1119664" y="765810"/>
                  </a:lnTo>
                  <a:lnTo>
                    <a:pt x="1120807" y="768477"/>
                  </a:lnTo>
                  <a:lnTo>
                    <a:pt x="1138523" y="763429"/>
                  </a:lnTo>
                  <a:lnTo>
                    <a:pt x="1142429" y="771430"/>
                  </a:lnTo>
                  <a:lnTo>
                    <a:pt x="1173671" y="770572"/>
                  </a:lnTo>
                  <a:lnTo>
                    <a:pt x="1176338" y="773430"/>
                  </a:lnTo>
                  <a:lnTo>
                    <a:pt x="1175480" y="780860"/>
                  </a:lnTo>
                  <a:lnTo>
                    <a:pt x="1177671" y="784479"/>
                  </a:lnTo>
                  <a:lnTo>
                    <a:pt x="1188244" y="786955"/>
                  </a:lnTo>
                  <a:lnTo>
                    <a:pt x="1186148" y="786575"/>
                  </a:lnTo>
                  <a:lnTo>
                    <a:pt x="1184815" y="790480"/>
                  </a:lnTo>
                  <a:lnTo>
                    <a:pt x="1185386" y="796957"/>
                  </a:lnTo>
                  <a:lnTo>
                    <a:pt x="1181957" y="797147"/>
                  </a:lnTo>
                  <a:lnTo>
                    <a:pt x="1180910" y="800481"/>
                  </a:lnTo>
                  <a:lnTo>
                    <a:pt x="1172147" y="802577"/>
                  </a:lnTo>
                  <a:lnTo>
                    <a:pt x="1149001" y="796480"/>
                  </a:lnTo>
                  <a:lnTo>
                    <a:pt x="1137380" y="801529"/>
                  </a:lnTo>
                  <a:lnTo>
                    <a:pt x="1128236" y="801529"/>
                  </a:lnTo>
                  <a:lnTo>
                    <a:pt x="1130713" y="811721"/>
                  </a:lnTo>
                  <a:lnTo>
                    <a:pt x="1105472" y="814769"/>
                  </a:lnTo>
                  <a:lnTo>
                    <a:pt x="1106614" y="827056"/>
                  </a:lnTo>
                  <a:lnTo>
                    <a:pt x="1096328" y="830771"/>
                  </a:lnTo>
                  <a:lnTo>
                    <a:pt x="1104710" y="854678"/>
                  </a:lnTo>
                  <a:lnTo>
                    <a:pt x="1106043" y="872680"/>
                  </a:lnTo>
                  <a:lnTo>
                    <a:pt x="1100423" y="873919"/>
                  </a:lnTo>
                  <a:lnTo>
                    <a:pt x="1101662" y="880110"/>
                  </a:lnTo>
                  <a:lnTo>
                    <a:pt x="1114520" y="897446"/>
                  </a:lnTo>
                  <a:lnTo>
                    <a:pt x="1114615" y="905637"/>
                  </a:lnTo>
                  <a:lnTo>
                    <a:pt x="1108710" y="911638"/>
                  </a:lnTo>
                  <a:lnTo>
                    <a:pt x="1108710" y="925449"/>
                  </a:lnTo>
                  <a:lnTo>
                    <a:pt x="1100900" y="940689"/>
                  </a:lnTo>
                  <a:lnTo>
                    <a:pt x="1101757" y="946976"/>
                  </a:lnTo>
                  <a:lnTo>
                    <a:pt x="1078325" y="957358"/>
                  </a:lnTo>
                  <a:lnTo>
                    <a:pt x="1075658" y="962025"/>
                  </a:lnTo>
                  <a:lnTo>
                    <a:pt x="1063752" y="968121"/>
                  </a:lnTo>
                  <a:lnTo>
                    <a:pt x="1064038" y="981265"/>
                  </a:lnTo>
                  <a:lnTo>
                    <a:pt x="1070039" y="994220"/>
                  </a:lnTo>
                  <a:lnTo>
                    <a:pt x="1080040" y="991457"/>
                  </a:lnTo>
                  <a:lnTo>
                    <a:pt x="1077659" y="1007650"/>
                  </a:lnTo>
                  <a:lnTo>
                    <a:pt x="1074896" y="1012031"/>
                  </a:lnTo>
                  <a:lnTo>
                    <a:pt x="1085374" y="1014508"/>
                  </a:lnTo>
                  <a:lnTo>
                    <a:pt x="1072325" y="1030414"/>
                  </a:lnTo>
                  <a:lnTo>
                    <a:pt x="1059942" y="1056704"/>
                  </a:lnTo>
                  <a:lnTo>
                    <a:pt x="1051179" y="1051941"/>
                  </a:lnTo>
                  <a:lnTo>
                    <a:pt x="1045559" y="1061942"/>
                  </a:lnTo>
                  <a:lnTo>
                    <a:pt x="1041654" y="1059942"/>
                  </a:lnTo>
                  <a:lnTo>
                    <a:pt x="1039463" y="1063276"/>
                  </a:lnTo>
                  <a:lnTo>
                    <a:pt x="1018699" y="1061466"/>
                  </a:lnTo>
                  <a:lnTo>
                    <a:pt x="1014984" y="1073372"/>
                  </a:lnTo>
                  <a:lnTo>
                    <a:pt x="1012793" y="1073468"/>
                  </a:lnTo>
                  <a:lnTo>
                    <a:pt x="1010793" y="1068610"/>
                  </a:lnTo>
                  <a:lnTo>
                    <a:pt x="988219" y="1072229"/>
                  </a:lnTo>
                  <a:lnTo>
                    <a:pt x="987933" y="1099756"/>
                  </a:lnTo>
                  <a:lnTo>
                    <a:pt x="992029" y="1123379"/>
                  </a:lnTo>
                  <a:lnTo>
                    <a:pt x="990410" y="1124236"/>
                  </a:lnTo>
                  <a:lnTo>
                    <a:pt x="987743" y="1115568"/>
                  </a:lnTo>
                  <a:lnTo>
                    <a:pt x="979646" y="1117473"/>
                  </a:lnTo>
                  <a:lnTo>
                    <a:pt x="975170" y="1111568"/>
                  </a:lnTo>
                  <a:lnTo>
                    <a:pt x="978979" y="1106996"/>
                  </a:lnTo>
                  <a:lnTo>
                    <a:pt x="975360" y="1104043"/>
                  </a:lnTo>
                  <a:lnTo>
                    <a:pt x="968407" y="1109663"/>
                  </a:lnTo>
                  <a:lnTo>
                    <a:pt x="977360" y="1120616"/>
                  </a:lnTo>
                  <a:lnTo>
                    <a:pt x="974884" y="1123188"/>
                  </a:lnTo>
                  <a:lnTo>
                    <a:pt x="964025" y="1122236"/>
                  </a:lnTo>
                  <a:lnTo>
                    <a:pt x="945737" y="1127760"/>
                  </a:lnTo>
                  <a:lnTo>
                    <a:pt x="938975" y="1125569"/>
                  </a:lnTo>
                  <a:lnTo>
                    <a:pt x="928688" y="1131856"/>
                  </a:lnTo>
                  <a:lnTo>
                    <a:pt x="934688" y="1140714"/>
                  </a:lnTo>
                  <a:lnTo>
                    <a:pt x="936212" y="1151382"/>
                  </a:lnTo>
                  <a:lnTo>
                    <a:pt x="931545" y="1154430"/>
                  </a:lnTo>
                  <a:lnTo>
                    <a:pt x="935831" y="1163193"/>
                  </a:lnTo>
                  <a:lnTo>
                    <a:pt x="943928" y="1162431"/>
                  </a:lnTo>
                  <a:lnTo>
                    <a:pt x="946595" y="1172337"/>
                  </a:lnTo>
                  <a:lnTo>
                    <a:pt x="953738" y="1169765"/>
                  </a:lnTo>
                  <a:lnTo>
                    <a:pt x="956120" y="1179195"/>
                  </a:lnTo>
                  <a:lnTo>
                    <a:pt x="958025" y="1178433"/>
                  </a:lnTo>
                  <a:lnTo>
                    <a:pt x="960596" y="1188148"/>
                  </a:lnTo>
                  <a:lnTo>
                    <a:pt x="962120" y="1187387"/>
                  </a:lnTo>
                  <a:lnTo>
                    <a:pt x="969740" y="1207675"/>
                  </a:lnTo>
                  <a:lnTo>
                    <a:pt x="960501" y="1210723"/>
                  </a:lnTo>
                  <a:lnTo>
                    <a:pt x="969931" y="1237679"/>
                  </a:lnTo>
                  <a:lnTo>
                    <a:pt x="983456" y="1233297"/>
                  </a:lnTo>
                  <a:lnTo>
                    <a:pt x="984980" y="1239107"/>
                  </a:lnTo>
                  <a:lnTo>
                    <a:pt x="990600" y="1237583"/>
                  </a:lnTo>
                  <a:lnTo>
                    <a:pt x="991362" y="1246632"/>
                  </a:lnTo>
                  <a:lnTo>
                    <a:pt x="986600" y="1265206"/>
                  </a:lnTo>
                  <a:lnTo>
                    <a:pt x="984218" y="1265111"/>
                  </a:lnTo>
                  <a:lnTo>
                    <a:pt x="983361" y="1272826"/>
                  </a:lnTo>
                  <a:lnTo>
                    <a:pt x="986600" y="1273873"/>
                  </a:lnTo>
                  <a:lnTo>
                    <a:pt x="985266" y="1279303"/>
                  </a:lnTo>
                  <a:lnTo>
                    <a:pt x="977646" y="1277684"/>
                  </a:lnTo>
                  <a:lnTo>
                    <a:pt x="981075" y="1281017"/>
                  </a:lnTo>
                  <a:lnTo>
                    <a:pt x="977075" y="1290923"/>
                  </a:lnTo>
                  <a:lnTo>
                    <a:pt x="966406" y="1289590"/>
                  </a:lnTo>
                  <a:lnTo>
                    <a:pt x="941261" y="1273016"/>
                  </a:lnTo>
                  <a:lnTo>
                    <a:pt x="933545" y="1273683"/>
                  </a:lnTo>
                  <a:lnTo>
                    <a:pt x="927354" y="1279112"/>
                  </a:lnTo>
                  <a:lnTo>
                    <a:pt x="924306" y="1274064"/>
                  </a:lnTo>
                  <a:lnTo>
                    <a:pt x="913447" y="1279208"/>
                  </a:lnTo>
                  <a:lnTo>
                    <a:pt x="914971" y="1282732"/>
                  </a:lnTo>
                  <a:lnTo>
                    <a:pt x="910876" y="1284351"/>
                  </a:lnTo>
                  <a:lnTo>
                    <a:pt x="924401" y="1312926"/>
                  </a:lnTo>
                  <a:lnTo>
                    <a:pt x="912495" y="1328261"/>
                  </a:lnTo>
                  <a:lnTo>
                    <a:pt x="911733" y="1333024"/>
                  </a:lnTo>
                  <a:lnTo>
                    <a:pt x="917543" y="1340548"/>
                  </a:lnTo>
                  <a:lnTo>
                    <a:pt x="925068" y="1344739"/>
                  </a:lnTo>
                  <a:lnTo>
                    <a:pt x="914781" y="1342739"/>
                  </a:lnTo>
                  <a:lnTo>
                    <a:pt x="901446" y="1334929"/>
                  </a:lnTo>
                  <a:lnTo>
                    <a:pt x="893921" y="1379792"/>
                  </a:lnTo>
                  <a:lnTo>
                    <a:pt x="881348" y="1375601"/>
                  </a:lnTo>
                  <a:lnTo>
                    <a:pt x="873538" y="1383221"/>
                  </a:lnTo>
                  <a:lnTo>
                    <a:pt x="872585" y="1394555"/>
                  </a:lnTo>
                  <a:lnTo>
                    <a:pt x="870680" y="1390650"/>
                  </a:lnTo>
                  <a:lnTo>
                    <a:pt x="860679" y="1388364"/>
                  </a:lnTo>
                  <a:lnTo>
                    <a:pt x="847344" y="1395508"/>
                  </a:lnTo>
                  <a:lnTo>
                    <a:pt x="839248" y="1389602"/>
                  </a:lnTo>
                  <a:lnTo>
                    <a:pt x="836962" y="1398270"/>
                  </a:lnTo>
                  <a:lnTo>
                    <a:pt x="829818" y="1398556"/>
                  </a:lnTo>
                  <a:lnTo>
                    <a:pt x="829628" y="1405223"/>
                  </a:lnTo>
                  <a:lnTo>
                    <a:pt x="821150" y="1402271"/>
                  </a:lnTo>
                  <a:lnTo>
                    <a:pt x="820960" y="1398556"/>
                  </a:lnTo>
                  <a:lnTo>
                    <a:pt x="818483" y="1398175"/>
                  </a:lnTo>
                  <a:lnTo>
                    <a:pt x="817340" y="1401794"/>
                  </a:lnTo>
                  <a:lnTo>
                    <a:pt x="810482" y="1398746"/>
                  </a:lnTo>
                  <a:lnTo>
                    <a:pt x="804291" y="1403985"/>
                  </a:lnTo>
                  <a:lnTo>
                    <a:pt x="795719" y="1403604"/>
                  </a:lnTo>
                  <a:lnTo>
                    <a:pt x="791146" y="1401889"/>
                  </a:lnTo>
                  <a:lnTo>
                    <a:pt x="793337" y="1392174"/>
                  </a:lnTo>
                  <a:lnTo>
                    <a:pt x="802291" y="1389412"/>
                  </a:lnTo>
                  <a:lnTo>
                    <a:pt x="817912" y="1378268"/>
                  </a:lnTo>
                  <a:lnTo>
                    <a:pt x="811816" y="1372172"/>
                  </a:lnTo>
                  <a:lnTo>
                    <a:pt x="799243" y="1380077"/>
                  </a:lnTo>
                  <a:lnTo>
                    <a:pt x="798290" y="1377696"/>
                  </a:lnTo>
                  <a:lnTo>
                    <a:pt x="803053" y="1375601"/>
                  </a:lnTo>
                  <a:lnTo>
                    <a:pt x="799624" y="1368171"/>
                  </a:lnTo>
                  <a:lnTo>
                    <a:pt x="800862" y="1355598"/>
                  </a:lnTo>
                  <a:lnTo>
                    <a:pt x="792575" y="1352455"/>
                  </a:lnTo>
                  <a:lnTo>
                    <a:pt x="805148" y="1336929"/>
                  </a:lnTo>
                  <a:lnTo>
                    <a:pt x="798671" y="1335119"/>
                  </a:lnTo>
                  <a:lnTo>
                    <a:pt x="791337" y="1338453"/>
                  </a:lnTo>
                  <a:lnTo>
                    <a:pt x="773525" y="1339215"/>
                  </a:lnTo>
                  <a:lnTo>
                    <a:pt x="747331" y="1349502"/>
                  </a:lnTo>
                  <a:lnTo>
                    <a:pt x="723900" y="1352074"/>
                  </a:lnTo>
                  <a:lnTo>
                    <a:pt x="729996" y="1393793"/>
                  </a:lnTo>
                  <a:lnTo>
                    <a:pt x="726377" y="1407128"/>
                  </a:lnTo>
                  <a:lnTo>
                    <a:pt x="727138" y="1418939"/>
                  </a:lnTo>
                  <a:lnTo>
                    <a:pt x="718661" y="1426464"/>
                  </a:lnTo>
                  <a:lnTo>
                    <a:pt x="715518" y="1425416"/>
                  </a:lnTo>
                  <a:lnTo>
                    <a:pt x="713994" y="1428655"/>
                  </a:lnTo>
                  <a:lnTo>
                    <a:pt x="668179" y="1448276"/>
                  </a:lnTo>
                  <a:lnTo>
                    <a:pt x="664083" y="1449038"/>
                  </a:lnTo>
                  <a:lnTo>
                    <a:pt x="659702" y="1444657"/>
                  </a:lnTo>
                  <a:lnTo>
                    <a:pt x="650938" y="1445228"/>
                  </a:lnTo>
                  <a:lnTo>
                    <a:pt x="650558" y="1440847"/>
                  </a:lnTo>
                  <a:lnTo>
                    <a:pt x="640175" y="1440561"/>
                  </a:lnTo>
                  <a:lnTo>
                    <a:pt x="634270" y="1441704"/>
                  </a:lnTo>
                  <a:lnTo>
                    <a:pt x="634746" y="1444466"/>
                  </a:lnTo>
                  <a:lnTo>
                    <a:pt x="630746" y="1448657"/>
                  </a:lnTo>
                  <a:lnTo>
                    <a:pt x="621221" y="1445705"/>
                  </a:lnTo>
                  <a:lnTo>
                    <a:pt x="615505" y="1449134"/>
                  </a:lnTo>
                  <a:lnTo>
                    <a:pt x="610553" y="1437227"/>
                  </a:lnTo>
                  <a:lnTo>
                    <a:pt x="613029" y="1431608"/>
                  </a:lnTo>
                  <a:lnTo>
                    <a:pt x="607219" y="1410557"/>
                  </a:lnTo>
                  <a:lnTo>
                    <a:pt x="584740" y="1413891"/>
                  </a:lnTo>
                  <a:lnTo>
                    <a:pt x="583025" y="1409414"/>
                  </a:lnTo>
                  <a:lnTo>
                    <a:pt x="578453" y="1412367"/>
                  </a:lnTo>
                  <a:lnTo>
                    <a:pt x="575120" y="1403795"/>
                  </a:lnTo>
                  <a:lnTo>
                    <a:pt x="564452" y="1405985"/>
                  </a:lnTo>
                  <a:lnTo>
                    <a:pt x="554641" y="1371981"/>
                  </a:lnTo>
                  <a:lnTo>
                    <a:pt x="546640" y="1377887"/>
                  </a:lnTo>
                  <a:lnTo>
                    <a:pt x="538067" y="1380268"/>
                  </a:lnTo>
                  <a:lnTo>
                    <a:pt x="551212" y="1372838"/>
                  </a:lnTo>
                  <a:lnTo>
                    <a:pt x="521113" y="1380172"/>
                  </a:lnTo>
                  <a:lnTo>
                    <a:pt x="520065" y="1377220"/>
                  </a:lnTo>
                  <a:lnTo>
                    <a:pt x="523970" y="1375601"/>
                  </a:lnTo>
                  <a:lnTo>
                    <a:pt x="522922" y="1372267"/>
                  </a:lnTo>
                  <a:lnTo>
                    <a:pt x="529209" y="1368457"/>
                  </a:lnTo>
                  <a:lnTo>
                    <a:pt x="533210" y="1367600"/>
                  </a:lnTo>
                  <a:lnTo>
                    <a:pt x="535305" y="1373600"/>
                  </a:lnTo>
                  <a:lnTo>
                    <a:pt x="554831" y="1368647"/>
                  </a:lnTo>
                  <a:lnTo>
                    <a:pt x="552831" y="1362932"/>
                  </a:lnTo>
                  <a:lnTo>
                    <a:pt x="526256" y="1363218"/>
                  </a:lnTo>
                  <a:lnTo>
                    <a:pt x="525304" y="1354550"/>
                  </a:lnTo>
                  <a:lnTo>
                    <a:pt x="515779" y="1354360"/>
                  </a:lnTo>
                  <a:lnTo>
                    <a:pt x="512636" y="1349597"/>
                  </a:lnTo>
                  <a:lnTo>
                    <a:pt x="515493" y="1347788"/>
                  </a:lnTo>
                  <a:lnTo>
                    <a:pt x="499872" y="1335596"/>
                  </a:lnTo>
                  <a:lnTo>
                    <a:pt x="494252" y="1341596"/>
                  </a:lnTo>
                  <a:lnTo>
                    <a:pt x="483965" y="1343120"/>
                  </a:lnTo>
                  <a:lnTo>
                    <a:pt x="482727" y="1333690"/>
                  </a:lnTo>
                  <a:lnTo>
                    <a:pt x="487013" y="1314736"/>
                  </a:lnTo>
                  <a:lnTo>
                    <a:pt x="487299" y="1295686"/>
                  </a:lnTo>
                  <a:lnTo>
                    <a:pt x="484918" y="1294638"/>
                  </a:lnTo>
                  <a:lnTo>
                    <a:pt x="474345" y="1311688"/>
                  </a:lnTo>
                  <a:lnTo>
                    <a:pt x="456533" y="1286065"/>
                  </a:lnTo>
                  <a:lnTo>
                    <a:pt x="449675" y="1283208"/>
                  </a:lnTo>
                  <a:lnTo>
                    <a:pt x="448818" y="1274636"/>
                  </a:lnTo>
                  <a:lnTo>
                    <a:pt x="415862" y="1279684"/>
                  </a:lnTo>
                  <a:lnTo>
                    <a:pt x="415385" y="1294067"/>
                  </a:lnTo>
                  <a:lnTo>
                    <a:pt x="421577" y="1316069"/>
                  </a:lnTo>
                  <a:lnTo>
                    <a:pt x="419957" y="1321689"/>
                  </a:lnTo>
                  <a:lnTo>
                    <a:pt x="427482" y="1327976"/>
                  </a:lnTo>
                  <a:lnTo>
                    <a:pt x="431292" y="1350836"/>
                  </a:lnTo>
                  <a:lnTo>
                    <a:pt x="434626" y="1351502"/>
                  </a:lnTo>
                  <a:lnTo>
                    <a:pt x="436531" y="1362170"/>
                  </a:lnTo>
                  <a:lnTo>
                    <a:pt x="433292" y="1362456"/>
                  </a:lnTo>
                  <a:lnTo>
                    <a:pt x="428720" y="1370743"/>
                  </a:lnTo>
                  <a:lnTo>
                    <a:pt x="424434" y="1369314"/>
                  </a:lnTo>
                  <a:lnTo>
                    <a:pt x="423672" y="1376172"/>
                  </a:lnTo>
                  <a:lnTo>
                    <a:pt x="381571" y="1383030"/>
                  </a:lnTo>
                  <a:lnTo>
                    <a:pt x="360331" y="1390840"/>
                  </a:lnTo>
                  <a:lnTo>
                    <a:pt x="347472" y="1399985"/>
                  </a:lnTo>
                  <a:lnTo>
                    <a:pt x="340138" y="1414177"/>
                  </a:lnTo>
                  <a:close/>
                  <a:moveTo>
                    <a:pt x="352330" y="468059"/>
                  </a:moveTo>
                  <a:lnTo>
                    <a:pt x="347567" y="478917"/>
                  </a:lnTo>
                  <a:lnTo>
                    <a:pt x="363474" y="489109"/>
                  </a:lnTo>
                  <a:lnTo>
                    <a:pt x="370808" y="486346"/>
                  </a:lnTo>
                  <a:lnTo>
                    <a:pt x="373094" y="492443"/>
                  </a:lnTo>
                  <a:lnTo>
                    <a:pt x="383667" y="498634"/>
                  </a:lnTo>
                  <a:lnTo>
                    <a:pt x="377666" y="507968"/>
                  </a:lnTo>
                  <a:lnTo>
                    <a:pt x="384620" y="518922"/>
                  </a:lnTo>
                  <a:lnTo>
                    <a:pt x="380905" y="528923"/>
                  </a:lnTo>
                  <a:lnTo>
                    <a:pt x="417481" y="539305"/>
                  </a:lnTo>
                  <a:lnTo>
                    <a:pt x="422720" y="539687"/>
                  </a:lnTo>
                  <a:lnTo>
                    <a:pt x="424625" y="535019"/>
                  </a:lnTo>
                  <a:lnTo>
                    <a:pt x="425863" y="538163"/>
                  </a:lnTo>
                  <a:lnTo>
                    <a:pt x="438436" y="543115"/>
                  </a:lnTo>
                  <a:lnTo>
                    <a:pt x="439388" y="567214"/>
                  </a:lnTo>
                  <a:lnTo>
                    <a:pt x="435578" y="592836"/>
                  </a:lnTo>
                  <a:lnTo>
                    <a:pt x="432721" y="593027"/>
                  </a:lnTo>
                  <a:lnTo>
                    <a:pt x="432054" y="599122"/>
                  </a:lnTo>
                  <a:lnTo>
                    <a:pt x="425863" y="598837"/>
                  </a:lnTo>
                  <a:lnTo>
                    <a:pt x="424148" y="612077"/>
                  </a:lnTo>
                  <a:lnTo>
                    <a:pt x="424244" y="616077"/>
                  </a:lnTo>
                  <a:lnTo>
                    <a:pt x="433578" y="626078"/>
                  </a:lnTo>
                  <a:lnTo>
                    <a:pt x="439484" y="644080"/>
                  </a:lnTo>
                  <a:lnTo>
                    <a:pt x="440436" y="663988"/>
                  </a:lnTo>
                  <a:lnTo>
                    <a:pt x="437007" y="671036"/>
                  </a:lnTo>
                  <a:lnTo>
                    <a:pt x="438436" y="680752"/>
                  </a:lnTo>
                  <a:lnTo>
                    <a:pt x="443579" y="699040"/>
                  </a:lnTo>
                  <a:lnTo>
                    <a:pt x="446532" y="697897"/>
                  </a:lnTo>
                  <a:lnTo>
                    <a:pt x="460915" y="736283"/>
                  </a:lnTo>
                  <a:lnTo>
                    <a:pt x="469106" y="750856"/>
                  </a:lnTo>
                  <a:lnTo>
                    <a:pt x="476917" y="782384"/>
                  </a:lnTo>
                  <a:lnTo>
                    <a:pt x="497491" y="790194"/>
                  </a:lnTo>
                  <a:lnTo>
                    <a:pt x="492062" y="796671"/>
                  </a:lnTo>
                  <a:lnTo>
                    <a:pt x="491776" y="802386"/>
                  </a:lnTo>
                  <a:lnTo>
                    <a:pt x="480631" y="801053"/>
                  </a:lnTo>
                  <a:lnTo>
                    <a:pt x="466439" y="805625"/>
                  </a:lnTo>
                  <a:lnTo>
                    <a:pt x="465011" y="817531"/>
                  </a:lnTo>
                  <a:lnTo>
                    <a:pt x="430149" y="815816"/>
                  </a:lnTo>
                  <a:lnTo>
                    <a:pt x="422624" y="816769"/>
                  </a:lnTo>
                  <a:lnTo>
                    <a:pt x="422910" y="819340"/>
                  </a:lnTo>
                  <a:lnTo>
                    <a:pt x="427101" y="818864"/>
                  </a:lnTo>
                  <a:lnTo>
                    <a:pt x="431006" y="830294"/>
                  </a:lnTo>
                  <a:lnTo>
                    <a:pt x="449675" y="822293"/>
                  </a:lnTo>
                  <a:lnTo>
                    <a:pt x="448532" y="840200"/>
                  </a:lnTo>
                  <a:lnTo>
                    <a:pt x="463201" y="839248"/>
                  </a:lnTo>
                  <a:lnTo>
                    <a:pt x="476536" y="864203"/>
                  </a:lnTo>
                  <a:lnTo>
                    <a:pt x="479584" y="876871"/>
                  </a:lnTo>
                  <a:lnTo>
                    <a:pt x="489395" y="874109"/>
                  </a:lnTo>
                  <a:lnTo>
                    <a:pt x="494062" y="868585"/>
                  </a:lnTo>
                  <a:lnTo>
                    <a:pt x="508349" y="876300"/>
                  </a:lnTo>
                  <a:lnTo>
                    <a:pt x="506730" y="889635"/>
                  </a:lnTo>
                  <a:lnTo>
                    <a:pt x="502920" y="895350"/>
                  </a:lnTo>
                  <a:lnTo>
                    <a:pt x="510064" y="906780"/>
                  </a:lnTo>
                  <a:lnTo>
                    <a:pt x="517398" y="909256"/>
                  </a:lnTo>
                  <a:lnTo>
                    <a:pt x="516636" y="911352"/>
                  </a:lnTo>
                  <a:lnTo>
                    <a:pt x="520446" y="914971"/>
                  </a:lnTo>
                  <a:lnTo>
                    <a:pt x="530066" y="910685"/>
                  </a:lnTo>
                  <a:lnTo>
                    <a:pt x="537591" y="916019"/>
                  </a:lnTo>
                  <a:lnTo>
                    <a:pt x="543211" y="914686"/>
                  </a:lnTo>
                  <a:lnTo>
                    <a:pt x="536448" y="909161"/>
                  </a:lnTo>
                  <a:lnTo>
                    <a:pt x="533876" y="898779"/>
                  </a:lnTo>
                  <a:lnTo>
                    <a:pt x="525875" y="893064"/>
                  </a:lnTo>
                  <a:lnTo>
                    <a:pt x="541401" y="898779"/>
                  </a:lnTo>
                  <a:lnTo>
                    <a:pt x="543878" y="910304"/>
                  </a:lnTo>
                  <a:lnTo>
                    <a:pt x="549307" y="913447"/>
                  </a:lnTo>
                  <a:lnTo>
                    <a:pt x="555212" y="905256"/>
                  </a:lnTo>
                  <a:lnTo>
                    <a:pt x="560927" y="906113"/>
                  </a:lnTo>
                  <a:lnTo>
                    <a:pt x="566738" y="902494"/>
                  </a:lnTo>
                  <a:lnTo>
                    <a:pt x="575024" y="906113"/>
                  </a:lnTo>
                  <a:lnTo>
                    <a:pt x="594741" y="907637"/>
                  </a:lnTo>
                  <a:lnTo>
                    <a:pt x="590931" y="902303"/>
                  </a:lnTo>
                  <a:lnTo>
                    <a:pt x="598361" y="892397"/>
                  </a:lnTo>
                  <a:lnTo>
                    <a:pt x="596455" y="888778"/>
                  </a:lnTo>
                  <a:lnTo>
                    <a:pt x="627126" y="870680"/>
                  </a:lnTo>
                  <a:lnTo>
                    <a:pt x="624173" y="865061"/>
                  </a:lnTo>
                  <a:lnTo>
                    <a:pt x="617792" y="860774"/>
                  </a:lnTo>
                  <a:lnTo>
                    <a:pt x="611219" y="837819"/>
                  </a:lnTo>
                  <a:lnTo>
                    <a:pt x="609600" y="822388"/>
                  </a:lnTo>
                  <a:lnTo>
                    <a:pt x="617220" y="821341"/>
                  </a:lnTo>
                  <a:lnTo>
                    <a:pt x="616934" y="818293"/>
                  </a:lnTo>
                  <a:lnTo>
                    <a:pt x="621221" y="817721"/>
                  </a:lnTo>
                  <a:lnTo>
                    <a:pt x="620363" y="808292"/>
                  </a:lnTo>
                  <a:lnTo>
                    <a:pt x="646462" y="801243"/>
                  </a:lnTo>
                  <a:lnTo>
                    <a:pt x="654558" y="804863"/>
                  </a:lnTo>
                  <a:lnTo>
                    <a:pt x="685610" y="805720"/>
                  </a:lnTo>
                  <a:lnTo>
                    <a:pt x="684181" y="824960"/>
                  </a:lnTo>
                  <a:lnTo>
                    <a:pt x="691705" y="823531"/>
                  </a:lnTo>
                  <a:lnTo>
                    <a:pt x="691134" y="818864"/>
                  </a:lnTo>
                  <a:lnTo>
                    <a:pt x="699040" y="819245"/>
                  </a:lnTo>
                  <a:lnTo>
                    <a:pt x="701135" y="810863"/>
                  </a:lnTo>
                  <a:lnTo>
                    <a:pt x="721043" y="810959"/>
                  </a:lnTo>
                  <a:lnTo>
                    <a:pt x="724090" y="800290"/>
                  </a:lnTo>
                  <a:lnTo>
                    <a:pt x="739045" y="783146"/>
                  </a:lnTo>
                  <a:lnTo>
                    <a:pt x="743045" y="787718"/>
                  </a:lnTo>
                  <a:lnTo>
                    <a:pt x="749046" y="780860"/>
                  </a:lnTo>
                  <a:lnTo>
                    <a:pt x="750570" y="783336"/>
                  </a:lnTo>
                  <a:lnTo>
                    <a:pt x="758571" y="784193"/>
                  </a:lnTo>
                  <a:lnTo>
                    <a:pt x="760381" y="775716"/>
                  </a:lnTo>
                  <a:lnTo>
                    <a:pt x="765620" y="780002"/>
                  </a:lnTo>
                  <a:lnTo>
                    <a:pt x="787337" y="747236"/>
                  </a:lnTo>
                  <a:lnTo>
                    <a:pt x="792956" y="742188"/>
                  </a:lnTo>
                  <a:lnTo>
                    <a:pt x="803434" y="742188"/>
                  </a:lnTo>
                  <a:lnTo>
                    <a:pt x="813245" y="702088"/>
                  </a:lnTo>
                  <a:lnTo>
                    <a:pt x="801624" y="700469"/>
                  </a:lnTo>
                  <a:lnTo>
                    <a:pt x="800386" y="689896"/>
                  </a:lnTo>
                  <a:lnTo>
                    <a:pt x="790194" y="687896"/>
                  </a:lnTo>
                  <a:lnTo>
                    <a:pt x="789718" y="691039"/>
                  </a:lnTo>
                  <a:lnTo>
                    <a:pt x="775716" y="691991"/>
                  </a:lnTo>
                  <a:lnTo>
                    <a:pt x="773621" y="671513"/>
                  </a:lnTo>
                  <a:lnTo>
                    <a:pt x="783622" y="668560"/>
                  </a:lnTo>
                  <a:lnTo>
                    <a:pt x="784003" y="649605"/>
                  </a:lnTo>
                  <a:lnTo>
                    <a:pt x="786098" y="650081"/>
                  </a:lnTo>
                  <a:lnTo>
                    <a:pt x="788003" y="629698"/>
                  </a:lnTo>
                  <a:lnTo>
                    <a:pt x="794766" y="619220"/>
                  </a:lnTo>
                  <a:lnTo>
                    <a:pt x="784098" y="589788"/>
                  </a:lnTo>
                  <a:lnTo>
                    <a:pt x="777335" y="591503"/>
                  </a:lnTo>
                  <a:lnTo>
                    <a:pt x="774287" y="583216"/>
                  </a:lnTo>
                  <a:lnTo>
                    <a:pt x="784860" y="565880"/>
                  </a:lnTo>
                  <a:lnTo>
                    <a:pt x="758952" y="577596"/>
                  </a:lnTo>
                  <a:lnTo>
                    <a:pt x="747808" y="588454"/>
                  </a:lnTo>
                  <a:lnTo>
                    <a:pt x="731711" y="596075"/>
                  </a:lnTo>
                  <a:lnTo>
                    <a:pt x="732568" y="600456"/>
                  </a:lnTo>
                  <a:lnTo>
                    <a:pt x="729139" y="600456"/>
                  </a:lnTo>
                  <a:lnTo>
                    <a:pt x="732758" y="614077"/>
                  </a:lnTo>
                  <a:lnTo>
                    <a:pt x="723043" y="618744"/>
                  </a:lnTo>
                  <a:lnTo>
                    <a:pt x="715423" y="612267"/>
                  </a:lnTo>
                  <a:lnTo>
                    <a:pt x="706564" y="591312"/>
                  </a:lnTo>
                  <a:lnTo>
                    <a:pt x="717328" y="582168"/>
                  </a:lnTo>
                  <a:lnTo>
                    <a:pt x="715613" y="571976"/>
                  </a:lnTo>
                  <a:lnTo>
                    <a:pt x="704374" y="565595"/>
                  </a:lnTo>
                  <a:lnTo>
                    <a:pt x="703326" y="567500"/>
                  </a:lnTo>
                  <a:lnTo>
                    <a:pt x="692848" y="563404"/>
                  </a:lnTo>
                  <a:lnTo>
                    <a:pt x="689801" y="567500"/>
                  </a:lnTo>
                  <a:lnTo>
                    <a:pt x="684467" y="563785"/>
                  </a:lnTo>
                  <a:lnTo>
                    <a:pt x="682562" y="555688"/>
                  </a:lnTo>
                  <a:lnTo>
                    <a:pt x="685514" y="551402"/>
                  </a:lnTo>
                  <a:lnTo>
                    <a:pt x="675989" y="553403"/>
                  </a:lnTo>
                  <a:lnTo>
                    <a:pt x="657701" y="518351"/>
                  </a:lnTo>
                  <a:lnTo>
                    <a:pt x="670941" y="504158"/>
                  </a:lnTo>
                  <a:lnTo>
                    <a:pt x="674275" y="502158"/>
                  </a:lnTo>
                  <a:lnTo>
                    <a:pt x="675322" y="504825"/>
                  </a:lnTo>
                  <a:lnTo>
                    <a:pt x="681800" y="501015"/>
                  </a:lnTo>
                  <a:lnTo>
                    <a:pt x="682085" y="494729"/>
                  </a:lnTo>
                  <a:lnTo>
                    <a:pt x="699230" y="489585"/>
                  </a:lnTo>
                  <a:lnTo>
                    <a:pt x="720662" y="477964"/>
                  </a:lnTo>
                  <a:lnTo>
                    <a:pt x="725329" y="472250"/>
                  </a:lnTo>
                  <a:lnTo>
                    <a:pt x="727043" y="463105"/>
                  </a:lnTo>
                  <a:lnTo>
                    <a:pt x="691991" y="470535"/>
                  </a:lnTo>
                  <a:lnTo>
                    <a:pt x="691991" y="467678"/>
                  </a:lnTo>
                  <a:lnTo>
                    <a:pt x="666845" y="458724"/>
                  </a:lnTo>
                  <a:lnTo>
                    <a:pt x="648748" y="466249"/>
                  </a:lnTo>
                  <a:lnTo>
                    <a:pt x="636175" y="466725"/>
                  </a:lnTo>
                  <a:lnTo>
                    <a:pt x="630936" y="464439"/>
                  </a:lnTo>
                  <a:lnTo>
                    <a:pt x="615601" y="469868"/>
                  </a:lnTo>
                  <a:lnTo>
                    <a:pt x="607886" y="454057"/>
                  </a:lnTo>
                  <a:lnTo>
                    <a:pt x="600646" y="445389"/>
                  </a:lnTo>
                  <a:lnTo>
                    <a:pt x="595122" y="444437"/>
                  </a:lnTo>
                  <a:lnTo>
                    <a:pt x="581596" y="461296"/>
                  </a:lnTo>
                  <a:lnTo>
                    <a:pt x="576739" y="451676"/>
                  </a:lnTo>
                  <a:lnTo>
                    <a:pt x="566261" y="441388"/>
                  </a:lnTo>
                  <a:lnTo>
                    <a:pt x="540639" y="465011"/>
                  </a:lnTo>
                  <a:lnTo>
                    <a:pt x="534067" y="475012"/>
                  </a:lnTo>
                  <a:lnTo>
                    <a:pt x="532447" y="469202"/>
                  </a:lnTo>
                  <a:lnTo>
                    <a:pt x="535591" y="467011"/>
                  </a:lnTo>
                  <a:lnTo>
                    <a:pt x="538353" y="456724"/>
                  </a:lnTo>
                  <a:lnTo>
                    <a:pt x="534543" y="443103"/>
                  </a:lnTo>
                  <a:lnTo>
                    <a:pt x="527590" y="447104"/>
                  </a:lnTo>
                  <a:lnTo>
                    <a:pt x="530162" y="461201"/>
                  </a:lnTo>
                  <a:lnTo>
                    <a:pt x="526828" y="448723"/>
                  </a:lnTo>
                  <a:lnTo>
                    <a:pt x="515684" y="455009"/>
                  </a:lnTo>
                  <a:lnTo>
                    <a:pt x="513588" y="448628"/>
                  </a:lnTo>
                  <a:lnTo>
                    <a:pt x="524542" y="439484"/>
                  </a:lnTo>
                  <a:lnTo>
                    <a:pt x="510730" y="421196"/>
                  </a:lnTo>
                  <a:lnTo>
                    <a:pt x="488823" y="416052"/>
                  </a:lnTo>
                  <a:lnTo>
                    <a:pt x="457390" y="447294"/>
                  </a:lnTo>
                  <a:lnTo>
                    <a:pt x="452342" y="445294"/>
                  </a:lnTo>
                  <a:lnTo>
                    <a:pt x="447770" y="447104"/>
                  </a:lnTo>
                  <a:lnTo>
                    <a:pt x="424910" y="419767"/>
                  </a:lnTo>
                  <a:lnTo>
                    <a:pt x="409861" y="415004"/>
                  </a:lnTo>
                  <a:lnTo>
                    <a:pt x="406241" y="421291"/>
                  </a:lnTo>
                  <a:lnTo>
                    <a:pt x="394049" y="419862"/>
                  </a:lnTo>
                  <a:lnTo>
                    <a:pt x="399860" y="417290"/>
                  </a:lnTo>
                  <a:lnTo>
                    <a:pt x="396812" y="409575"/>
                  </a:lnTo>
                  <a:lnTo>
                    <a:pt x="392906" y="411385"/>
                  </a:lnTo>
                  <a:lnTo>
                    <a:pt x="388525" y="401098"/>
                  </a:lnTo>
                  <a:lnTo>
                    <a:pt x="384620" y="402717"/>
                  </a:lnTo>
                  <a:lnTo>
                    <a:pt x="381762" y="436340"/>
                  </a:lnTo>
                  <a:lnTo>
                    <a:pt x="379190" y="441103"/>
                  </a:lnTo>
                  <a:lnTo>
                    <a:pt x="370808" y="434054"/>
                  </a:lnTo>
                  <a:lnTo>
                    <a:pt x="363950" y="455200"/>
                  </a:lnTo>
                  <a:lnTo>
                    <a:pt x="359950" y="454438"/>
                  </a:lnTo>
                  <a:lnTo>
                    <a:pt x="360997" y="463296"/>
                  </a:lnTo>
                  <a:lnTo>
                    <a:pt x="352330" y="46805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54" name="Freihandform: Form 253">
              <a:extLst>
                <a:ext uri="{FF2B5EF4-FFF2-40B4-BE49-F238E27FC236}">
                  <a16:creationId xmlns:a16="http://schemas.microsoft.com/office/drawing/2014/main" id="{4597BF9D-4866-43E2-86B3-D1ED48853F17}"/>
                </a:ext>
              </a:extLst>
            </p:cNvPr>
            <p:cNvSpPr/>
            <p:nvPr/>
          </p:nvSpPr>
          <p:spPr>
            <a:xfrm>
              <a:off x="1379145" y="2926457"/>
              <a:ext cx="688050" cy="836550"/>
            </a:xfrm>
            <a:custGeom>
              <a:avLst/>
              <a:gdLst>
                <a:gd name="connsiteX0" fmla="*/ 644842 w 1323975"/>
                <a:gd name="connsiteY0" fmla="*/ 1582388 h 1609725"/>
                <a:gd name="connsiteX1" fmla="*/ 636270 w 1323975"/>
                <a:gd name="connsiteY1" fmla="*/ 1581245 h 1609725"/>
                <a:gd name="connsiteX2" fmla="*/ 617410 w 1323975"/>
                <a:gd name="connsiteY2" fmla="*/ 1584674 h 1609725"/>
                <a:gd name="connsiteX3" fmla="*/ 588169 w 1323975"/>
                <a:gd name="connsiteY3" fmla="*/ 1599724 h 1609725"/>
                <a:gd name="connsiteX4" fmla="*/ 570643 w 1323975"/>
                <a:gd name="connsiteY4" fmla="*/ 1604867 h 1609725"/>
                <a:gd name="connsiteX5" fmla="*/ 570262 w 1323975"/>
                <a:gd name="connsiteY5" fmla="*/ 1600581 h 1609725"/>
                <a:gd name="connsiteX6" fmla="*/ 562737 w 1323975"/>
                <a:gd name="connsiteY6" fmla="*/ 1591437 h 1609725"/>
                <a:gd name="connsiteX7" fmla="*/ 542449 w 1323975"/>
                <a:gd name="connsiteY7" fmla="*/ 1553623 h 1609725"/>
                <a:gd name="connsiteX8" fmla="*/ 541592 w 1323975"/>
                <a:gd name="connsiteY8" fmla="*/ 1531906 h 1609725"/>
                <a:gd name="connsiteX9" fmla="*/ 544163 w 1323975"/>
                <a:gd name="connsiteY9" fmla="*/ 1527429 h 1609725"/>
                <a:gd name="connsiteX10" fmla="*/ 544449 w 1323975"/>
                <a:gd name="connsiteY10" fmla="*/ 1522857 h 1609725"/>
                <a:gd name="connsiteX11" fmla="*/ 543401 w 1323975"/>
                <a:gd name="connsiteY11" fmla="*/ 1528001 h 1609725"/>
                <a:gd name="connsiteX12" fmla="*/ 537782 w 1323975"/>
                <a:gd name="connsiteY12" fmla="*/ 1525905 h 1609725"/>
                <a:gd name="connsiteX13" fmla="*/ 532924 w 1323975"/>
                <a:gd name="connsiteY13" fmla="*/ 1535049 h 1609725"/>
                <a:gd name="connsiteX14" fmla="*/ 519970 w 1323975"/>
                <a:gd name="connsiteY14" fmla="*/ 1530477 h 1609725"/>
                <a:gd name="connsiteX15" fmla="*/ 520922 w 1323975"/>
                <a:gd name="connsiteY15" fmla="*/ 1526667 h 1609725"/>
                <a:gd name="connsiteX16" fmla="*/ 518922 w 1323975"/>
                <a:gd name="connsiteY16" fmla="*/ 1525334 h 1609725"/>
                <a:gd name="connsiteX17" fmla="*/ 522065 w 1323975"/>
                <a:gd name="connsiteY17" fmla="*/ 1509331 h 1609725"/>
                <a:gd name="connsiteX18" fmla="*/ 529495 w 1323975"/>
                <a:gd name="connsiteY18" fmla="*/ 1508760 h 1609725"/>
                <a:gd name="connsiteX19" fmla="*/ 534162 w 1323975"/>
                <a:gd name="connsiteY19" fmla="*/ 1512189 h 1609725"/>
                <a:gd name="connsiteX20" fmla="*/ 543020 w 1323975"/>
                <a:gd name="connsiteY20" fmla="*/ 1508474 h 1609725"/>
                <a:gd name="connsiteX21" fmla="*/ 536258 w 1323975"/>
                <a:gd name="connsiteY21" fmla="*/ 1502283 h 1609725"/>
                <a:gd name="connsiteX22" fmla="*/ 538543 w 1323975"/>
                <a:gd name="connsiteY22" fmla="*/ 1496568 h 1609725"/>
                <a:gd name="connsiteX23" fmla="*/ 535115 w 1323975"/>
                <a:gd name="connsiteY23" fmla="*/ 1501140 h 1609725"/>
                <a:gd name="connsiteX24" fmla="*/ 528257 w 1323975"/>
                <a:gd name="connsiteY24" fmla="*/ 1499235 h 1609725"/>
                <a:gd name="connsiteX25" fmla="*/ 529685 w 1323975"/>
                <a:gd name="connsiteY25" fmla="*/ 1497711 h 1609725"/>
                <a:gd name="connsiteX26" fmla="*/ 523780 w 1323975"/>
                <a:gd name="connsiteY26" fmla="*/ 1491424 h 1609725"/>
                <a:gd name="connsiteX27" fmla="*/ 524732 w 1323975"/>
                <a:gd name="connsiteY27" fmla="*/ 1489329 h 1609725"/>
                <a:gd name="connsiteX28" fmla="*/ 521113 w 1323975"/>
                <a:gd name="connsiteY28" fmla="*/ 1487805 h 1609725"/>
                <a:gd name="connsiteX29" fmla="*/ 528447 w 1323975"/>
                <a:gd name="connsiteY29" fmla="*/ 1480756 h 1609725"/>
                <a:gd name="connsiteX30" fmla="*/ 525875 w 1323975"/>
                <a:gd name="connsiteY30" fmla="*/ 1476947 h 1609725"/>
                <a:gd name="connsiteX31" fmla="*/ 531304 w 1323975"/>
                <a:gd name="connsiteY31" fmla="*/ 1480566 h 1609725"/>
                <a:gd name="connsiteX32" fmla="*/ 526447 w 1323975"/>
                <a:gd name="connsiteY32" fmla="*/ 1487805 h 1609725"/>
                <a:gd name="connsiteX33" fmla="*/ 530066 w 1323975"/>
                <a:gd name="connsiteY33" fmla="*/ 1490091 h 1609725"/>
                <a:gd name="connsiteX34" fmla="*/ 539496 w 1323975"/>
                <a:gd name="connsiteY34" fmla="*/ 1483043 h 1609725"/>
                <a:gd name="connsiteX35" fmla="*/ 536829 w 1323975"/>
                <a:gd name="connsiteY35" fmla="*/ 1481519 h 1609725"/>
                <a:gd name="connsiteX36" fmla="*/ 537305 w 1323975"/>
                <a:gd name="connsiteY36" fmla="*/ 1478756 h 1609725"/>
                <a:gd name="connsiteX37" fmla="*/ 532257 w 1323975"/>
                <a:gd name="connsiteY37" fmla="*/ 1478947 h 1609725"/>
                <a:gd name="connsiteX38" fmla="*/ 535305 w 1323975"/>
                <a:gd name="connsiteY38" fmla="*/ 1473708 h 1609725"/>
                <a:gd name="connsiteX39" fmla="*/ 525399 w 1323975"/>
                <a:gd name="connsiteY39" fmla="*/ 1470851 h 1609725"/>
                <a:gd name="connsiteX40" fmla="*/ 522256 w 1323975"/>
                <a:gd name="connsiteY40" fmla="*/ 1465326 h 1609725"/>
                <a:gd name="connsiteX41" fmla="*/ 519017 w 1323975"/>
                <a:gd name="connsiteY41" fmla="*/ 1469422 h 1609725"/>
                <a:gd name="connsiteX42" fmla="*/ 513398 w 1323975"/>
                <a:gd name="connsiteY42" fmla="*/ 1468946 h 1609725"/>
                <a:gd name="connsiteX43" fmla="*/ 506444 w 1323975"/>
                <a:gd name="connsiteY43" fmla="*/ 1454468 h 1609725"/>
                <a:gd name="connsiteX44" fmla="*/ 506349 w 1323975"/>
                <a:gd name="connsiteY44" fmla="*/ 1457420 h 1609725"/>
                <a:gd name="connsiteX45" fmla="*/ 501110 w 1323975"/>
                <a:gd name="connsiteY45" fmla="*/ 1457897 h 1609725"/>
                <a:gd name="connsiteX46" fmla="*/ 502539 w 1323975"/>
                <a:gd name="connsiteY46" fmla="*/ 1441514 h 1609725"/>
                <a:gd name="connsiteX47" fmla="*/ 499967 w 1323975"/>
                <a:gd name="connsiteY47" fmla="*/ 1438656 h 1609725"/>
                <a:gd name="connsiteX48" fmla="*/ 489394 w 1323975"/>
                <a:gd name="connsiteY48" fmla="*/ 1459897 h 1609725"/>
                <a:gd name="connsiteX49" fmla="*/ 489585 w 1323975"/>
                <a:gd name="connsiteY49" fmla="*/ 1475422 h 1609725"/>
                <a:gd name="connsiteX50" fmla="*/ 480536 w 1323975"/>
                <a:gd name="connsiteY50" fmla="*/ 1490281 h 1609725"/>
                <a:gd name="connsiteX51" fmla="*/ 498253 w 1323975"/>
                <a:gd name="connsiteY51" fmla="*/ 1508379 h 1609725"/>
                <a:gd name="connsiteX52" fmla="*/ 503968 w 1323975"/>
                <a:gd name="connsiteY52" fmla="*/ 1504379 h 1609725"/>
                <a:gd name="connsiteX53" fmla="*/ 506349 w 1323975"/>
                <a:gd name="connsiteY53" fmla="*/ 1506093 h 1609725"/>
                <a:gd name="connsiteX54" fmla="*/ 501682 w 1323975"/>
                <a:gd name="connsiteY54" fmla="*/ 1511237 h 1609725"/>
                <a:gd name="connsiteX55" fmla="*/ 496252 w 1323975"/>
                <a:gd name="connsiteY55" fmla="*/ 1511903 h 1609725"/>
                <a:gd name="connsiteX56" fmla="*/ 495395 w 1323975"/>
                <a:gd name="connsiteY56" fmla="*/ 1508093 h 1609725"/>
                <a:gd name="connsiteX57" fmla="*/ 478345 w 1323975"/>
                <a:gd name="connsiteY57" fmla="*/ 1490758 h 1609725"/>
                <a:gd name="connsiteX58" fmla="*/ 482156 w 1323975"/>
                <a:gd name="connsiteY58" fmla="*/ 1479614 h 1609725"/>
                <a:gd name="connsiteX59" fmla="*/ 486442 w 1323975"/>
                <a:gd name="connsiteY59" fmla="*/ 1474565 h 1609725"/>
                <a:gd name="connsiteX60" fmla="*/ 487204 w 1323975"/>
                <a:gd name="connsiteY60" fmla="*/ 1459706 h 1609725"/>
                <a:gd name="connsiteX61" fmla="*/ 499967 w 1323975"/>
                <a:gd name="connsiteY61" fmla="*/ 1430655 h 1609725"/>
                <a:gd name="connsiteX62" fmla="*/ 505873 w 1323975"/>
                <a:gd name="connsiteY62" fmla="*/ 1428655 h 1609725"/>
                <a:gd name="connsiteX63" fmla="*/ 510731 w 1323975"/>
                <a:gd name="connsiteY63" fmla="*/ 1433417 h 1609725"/>
                <a:gd name="connsiteX64" fmla="*/ 515493 w 1323975"/>
                <a:gd name="connsiteY64" fmla="*/ 1428369 h 1609725"/>
                <a:gd name="connsiteX65" fmla="*/ 508159 w 1323975"/>
                <a:gd name="connsiteY65" fmla="*/ 1419511 h 1609725"/>
                <a:gd name="connsiteX66" fmla="*/ 503491 w 1323975"/>
                <a:gd name="connsiteY66" fmla="*/ 1417796 h 1609725"/>
                <a:gd name="connsiteX67" fmla="*/ 493490 w 1323975"/>
                <a:gd name="connsiteY67" fmla="*/ 1420082 h 1609725"/>
                <a:gd name="connsiteX68" fmla="*/ 475583 w 1323975"/>
                <a:gd name="connsiteY68" fmla="*/ 1416272 h 1609725"/>
                <a:gd name="connsiteX69" fmla="*/ 468916 w 1323975"/>
                <a:gd name="connsiteY69" fmla="*/ 1406843 h 1609725"/>
                <a:gd name="connsiteX70" fmla="*/ 470630 w 1323975"/>
                <a:gd name="connsiteY70" fmla="*/ 1388173 h 1609725"/>
                <a:gd name="connsiteX71" fmla="*/ 468249 w 1323975"/>
                <a:gd name="connsiteY71" fmla="*/ 1384078 h 1609725"/>
                <a:gd name="connsiteX72" fmla="*/ 458819 w 1323975"/>
                <a:gd name="connsiteY72" fmla="*/ 1384840 h 1609725"/>
                <a:gd name="connsiteX73" fmla="*/ 455009 w 1323975"/>
                <a:gd name="connsiteY73" fmla="*/ 1376553 h 1609725"/>
                <a:gd name="connsiteX74" fmla="*/ 449961 w 1323975"/>
                <a:gd name="connsiteY74" fmla="*/ 1373886 h 1609725"/>
                <a:gd name="connsiteX75" fmla="*/ 445770 w 1323975"/>
                <a:gd name="connsiteY75" fmla="*/ 1360265 h 1609725"/>
                <a:gd name="connsiteX76" fmla="*/ 446818 w 1323975"/>
                <a:gd name="connsiteY76" fmla="*/ 1356836 h 1609725"/>
                <a:gd name="connsiteX77" fmla="*/ 441960 w 1323975"/>
                <a:gd name="connsiteY77" fmla="*/ 1352550 h 1609725"/>
                <a:gd name="connsiteX78" fmla="*/ 440531 w 1323975"/>
                <a:gd name="connsiteY78" fmla="*/ 1341882 h 1609725"/>
                <a:gd name="connsiteX79" fmla="*/ 437578 w 1323975"/>
                <a:gd name="connsiteY79" fmla="*/ 1340739 h 1609725"/>
                <a:gd name="connsiteX80" fmla="*/ 431101 w 1323975"/>
                <a:gd name="connsiteY80" fmla="*/ 1341120 h 1609725"/>
                <a:gd name="connsiteX81" fmla="*/ 423767 w 1323975"/>
                <a:gd name="connsiteY81" fmla="*/ 1355027 h 1609725"/>
                <a:gd name="connsiteX82" fmla="*/ 406336 w 1323975"/>
                <a:gd name="connsiteY82" fmla="*/ 1372076 h 1609725"/>
                <a:gd name="connsiteX83" fmla="*/ 404336 w 1323975"/>
                <a:gd name="connsiteY83" fmla="*/ 1378744 h 1609725"/>
                <a:gd name="connsiteX84" fmla="*/ 390620 w 1323975"/>
                <a:gd name="connsiteY84" fmla="*/ 1397127 h 1609725"/>
                <a:gd name="connsiteX85" fmla="*/ 395478 w 1323975"/>
                <a:gd name="connsiteY85" fmla="*/ 1415320 h 1609725"/>
                <a:gd name="connsiteX86" fmla="*/ 393478 w 1323975"/>
                <a:gd name="connsiteY86" fmla="*/ 1418082 h 1609725"/>
                <a:gd name="connsiteX87" fmla="*/ 396050 w 1323975"/>
                <a:gd name="connsiteY87" fmla="*/ 1431607 h 1609725"/>
                <a:gd name="connsiteX88" fmla="*/ 399574 w 1323975"/>
                <a:gd name="connsiteY88" fmla="*/ 1438561 h 1609725"/>
                <a:gd name="connsiteX89" fmla="*/ 391382 w 1323975"/>
                <a:gd name="connsiteY89" fmla="*/ 1451420 h 1609725"/>
                <a:gd name="connsiteX90" fmla="*/ 389668 w 1323975"/>
                <a:gd name="connsiteY90" fmla="*/ 1472851 h 1609725"/>
                <a:gd name="connsiteX91" fmla="*/ 378904 w 1323975"/>
                <a:gd name="connsiteY91" fmla="*/ 1487519 h 1609725"/>
                <a:gd name="connsiteX92" fmla="*/ 377095 w 1323975"/>
                <a:gd name="connsiteY92" fmla="*/ 1487138 h 1609725"/>
                <a:gd name="connsiteX93" fmla="*/ 379190 w 1323975"/>
                <a:gd name="connsiteY93" fmla="*/ 1489424 h 1609725"/>
                <a:gd name="connsiteX94" fmla="*/ 372046 w 1323975"/>
                <a:gd name="connsiteY94" fmla="*/ 1486757 h 1609725"/>
                <a:gd name="connsiteX95" fmla="*/ 367856 w 1323975"/>
                <a:gd name="connsiteY95" fmla="*/ 1494663 h 1609725"/>
                <a:gd name="connsiteX96" fmla="*/ 363379 w 1323975"/>
                <a:gd name="connsiteY96" fmla="*/ 1493615 h 1609725"/>
                <a:gd name="connsiteX97" fmla="*/ 352139 w 1323975"/>
                <a:gd name="connsiteY97" fmla="*/ 1498568 h 1609725"/>
                <a:gd name="connsiteX98" fmla="*/ 350996 w 1323975"/>
                <a:gd name="connsiteY98" fmla="*/ 1505045 h 1609725"/>
                <a:gd name="connsiteX99" fmla="*/ 360902 w 1323975"/>
                <a:gd name="connsiteY99" fmla="*/ 1508284 h 1609725"/>
                <a:gd name="connsiteX100" fmla="*/ 359474 w 1323975"/>
                <a:gd name="connsiteY100" fmla="*/ 1506093 h 1609725"/>
                <a:gd name="connsiteX101" fmla="*/ 362045 w 1323975"/>
                <a:gd name="connsiteY101" fmla="*/ 1503331 h 1609725"/>
                <a:gd name="connsiteX102" fmla="*/ 367570 w 1323975"/>
                <a:gd name="connsiteY102" fmla="*/ 1509522 h 1609725"/>
                <a:gd name="connsiteX103" fmla="*/ 357854 w 1323975"/>
                <a:gd name="connsiteY103" fmla="*/ 1531715 h 1609725"/>
                <a:gd name="connsiteX104" fmla="*/ 350329 w 1323975"/>
                <a:gd name="connsiteY104" fmla="*/ 1529429 h 1609725"/>
                <a:gd name="connsiteX105" fmla="*/ 347853 w 1323975"/>
                <a:gd name="connsiteY105" fmla="*/ 1544288 h 1609725"/>
                <a:gd name="connsiteX106" fmla="*/ 322612 w 1323975"/>
                <a:gd name="connsiteY106" fmla="*/ 1533715 h 1609725"/>
                <a:gd name="connsiteX107" fmla="*/ 323945 w 1323975"/>
                <a:gd name="connsiteY107" fmla="*/ 1529715 h 1609725"/>
                <a:gd name="connsiteX108" fmla="*/ 332518 w 1323975"/>
                <a:gd name="connsiteY108" fmla="*/ 1531620 h 1609725"/>
                <a:gd name="connsiteX109" fmla="*/ 331660 w 1323975"/>
                <a:gd name="connsiteY109" fmla="*/ 1528858 h 1609725"/>
                <a:gd name="connsiteX110" fmla="*/ 337566 w 1323975"/>
                <a:gd name="connsiteY110" fmla="*/ 1527620 h 1609725"/>
                <a:gd name="connsiteX111" fmla="*/ 340614 w 1323975"/>
                <a:gd name="connsiteY111" fmla="*/ 1523905 h 1609725"/>
                <a:gd name="connsiteX112" fmla="*/ 337280 w 1323975"/>
                <a:gd name="connsiteY112" fmla="*/ 1513904 h 1609725"/>
                <a:gd name="connsiteX113" fmla="*/ 339852 w 1323975"/>
                <a:gd name="connsiteY113" fmla="*/ 1508093 h 1609725"/>
                <a:gd name="connsiteX114" fmla="*/ 337280 w 1323975"/>
                <a:gd name="connsiteY114" fmla="*/ 1504474 h 1609725"/>
                <a:gd name="connsiteX115" fmla="*/ 334232 w 1323975"/>
                <a:gd name="connsiteY115" fmla="*/ 1505045 h 1609725"/>
                <a:gd name="connsiteX116" fmla="*/ 332994 w 1323975"/>
                <a:gd name="connsiteY116" fmla="*/ 1496473 h 1609725"/>
                <a:gd name="connsiteX117" fmla="*/ 313944 w 1323975"/>
                <a:gd name="connsiteY117" fmla="*/ 1504283 h 1609725"/>
                <a:gd name="connsiteX118" fmla="*/ 313468 w 1323975"/>
                <a:gd name="connsiteY118" fmla="*/ 1495711 h 1609725"/>
                <a:gd name="connsiteX119" fmla="*/ 305752 w 1323975"/>
                <a:gd name="connsiteY119" fmla="*/ 1492472 h 1609725"/>
                <a:gd name="connsiteX120" fmla="*/ 306133 w 1323975"/>
                <a:gd name="connsiteY120" fmla="*/ 1477994 h 1609725"/>
                <a:gd name="connsiteX121" fmla="*/ 299752 w 1323975"/>
                <a:gd name="connsiteY121" fmla="*/ 1476661 h 1609725"/>
                <a:gd name="connsiteX122" fmla="*/ 287560 w 1323975"/>
                <a:gd name="connsiteY122" fmla="*/ 1498664 h 1609725"/>
                <a:gd name="connsiteX123" fmla="*/ 285845 w 1323975"/>
                <a:gd name="connsiteY123" fmla="*/ 1512665 h 1609725"/>
                <a:gd name="connsiteX124" fmla="*/ 289274 w 1323975"/>
                <a:gd name="connsiteY124" fmla="*/ 1524857 h 1609725"/>
                <a:gd name="connsiteX125" fmla="*/ 278225 w 1323975"/>
                <a:gd name="connsiteY125" fmla="*/ 1547431 h 1609725"/>
                <a:gd name="connsiteX126" fmla="*/ 274796 w 1323975"/>
                <a:gd name="connsiteY126" fmla="*/ 1548574 h 1609725"/>
                <a:gd name="connsiteX127" fmla="*/ 271748 w 1323975"/>
                <a:gd name="connsiteY127" fmla="*/ 1530572 h 1609725"/>
                <a:gd name="connsiteX128" fmla="*/ 255175 w 1323975"/>
                <a:gd name="connsiteY128" fmla="*/ 1516094 h 1609725"/>
                <a:gd name="connsiteX129" fmla="*/ 248031 w 1323975"/>
                <a:gd name="connsiteY129" fmla="*/ 1506474 h 1609725"/>
                <a:gd name="connsiteX130" fmla="*/ 246698 w 1323975"/>
                <a:gd name="connsiteY130" fmla="*/ 1498854 h 1609725"/>
                <a:gd name="connsiteX131" fmla="*/ 251269 w 1323975"/>
                <a:gd name="connsiteY131" fmla="*/ 1488377 h 1609725"/>
                <a:gd name="connsiteX132" fmla="*/ 253841 w 1323975"/>
                <a:gd name="connsiteY132" fmla="*/ 1468660 h 1609725"/>
                <a:gd name="connsiteX133" fmla="*/ 253936 w 1323975"/>
                <a:gd name="connsiteY133" fmla="*/ 1454277 h 1609725"/>
                <a:gd name="connsiteX134" fmla="*/ 247078 w 1323975"/>
                <a:gd name="connsiteY134" fmla="*/ 1436561 h 1609725"/>
                <a:gd name="connsiteX135" fmla="*/ 248602 w 1323975"/>
                <a:gd name="connsiteY135" fmla="*/ 1428464 h 1609725"/>
                <a:gd name="connsiteX136" fmla="*/ 252698 w 1323975"/>
                <a:gd name="connsiteY136" fmla="*/ 1418368 h 1609725"/>
                <a:gd name="connsiteX137" fmla="*/ 254699 w 1323975"/>
                <a:gd name="connsiteY137" fmla="*/ 1419035 h 1609725"/>
                <a:gd name="connsiteX138" fmla="*/ 254032 w 1323975"/>
                <a:gd name="connsiteY138" fmla="*/ 1414844 h 1609725"/>
                <a:gd name="connsiteX139" fmla="*/ 258794 w 1323975"/>
                <a:gd name="connsiteY139" fmla="*/ 1402271 h 1609725"/>
                <a:gd name="connsiteX140" fmla="*/ 270034 w 1323975"/>
                <a:gd name="connsiteY140" fmla="*/ 1401318 h 1609725"/>
                <a:gd name="connsiteX141" fmla="*/ 276130 w 1323975"/>
                <a:gd name="connsiteY141" fmla="*/ 1395889 h 1609725"/>
                <a:gd name="connsiteX142" fmla="*/ 281464 w 1323975"/>
                <a:gd name="connsiteY142" fmla="*/ 1395603 h 1609725"/>
                <a:gd name="connsiteX143" fmla="*/ 281464 w 1323975"/>
                <a:gd name="connsiteY143" fmla="*/ 1390079 h 1609725"/>
                <a:gd name="connsiteX144" fmla="*/ 278987 w 1323975"/>
                <a:gd name="connsiteY144" fmla="*/ 1388364 h 1609725"/>
                <a:gd name="connsiteX145" fmla="*/ 283940 w 1323975"/>
                <a:gd name="connsiteY145" fmla="*/ 1382554 h 1609725"/>
                <a:gd name="connsiteX146" fmla="*/ 279844 w 1323975"/>
                <a:gd name="connsiteY146" fmla="*/ 1380363 h 1609725"/>
                <a:gd name="connsiteX147" fmla="*/ 278035 w 1323975"/>
                <a:gd name="connsiteY147" fmla="*/ 1372172 h 1609725"/>
                <a:gd name="connsiteX148" fmla="*/ 289274 w 1323975"/>
                <a:gd name="connsiteY148" fmla="*/ 1367980 h 1609725"/>
                <a:gd name="connsiteX149" fmla="*/ 294132 w 1323975"/>
                <a:gd name="connsiteY149" fmla="*/ 1363123 h 1609725"/>
                <a:gd name="connsiteX150" fmla="*/ 290132 w 1323975"/>
                <a:gd name="connsiteY150" fmla="*/ 1354550 h 1609725"/>
                <a:gd name="connsiteX151" fmla="*/ 290798 w 1323975"/>
                <a:gd name="connsiteY151" fmla="*/ 1342072 h 1609725"/>
                <a:gd name="connsiteX152" fmla="*/ 288131 w 1323975"/>
                <a:gd name="connsiteY152" fmla="*/ 1334834 h 1609725"/>
                <a:gd name="connsiteX153" fmla="*/ 265557 w 1323975"/>
                <a:gd name="connsiteY153" fmla="*/ 1316831 h 1609725"/>
                <a:gd name="connsiteX154" fmla="*/ 254603 w 1323975"/>
                <a:gd name="connsiteY154" fmla="*/ 1304830 h 1609725"/>
                <a:gd name="connsiteX155" fmla="*/ 248126 w 1323975"/>
                <a:gd name="connsiteY155" fmla="*/ 1279589 h 1609725"/>
                <a:gd name="connsiteX156" fmla="*/ 240316 w 1323975"/>
                <a:gd name="connsiteY156" fmla="*/ 1274540 h 1609725"/>
                <a:gd name="connsiteX157" fmla="*/ 249650 w 1323975"/>
                <a:gd name="connsiteY157" fmla="*/ 1240441 h 1609725"/>
                <a:gd name="connsiteX158" fmla="*/ 257842 w 1323975"/>
                <a:gd name="connsiteY158" fmla="*/ 1233202 h 1609725"/>
                <a:gd name="connsiteX159" fmla="*/ 260033 w 1323975"/>
                <a:gd name="connsiteY159" fmla="*/ 1235964 h 1609725"/>
                <a:gd name="connsiteX160" fmla="*/ 262604 w 1323975"/>
                <a:gd name="connsiteY160" fmla="*/ 1233488 h 1609725"/>
                <a:gd name="connsiteX161" fmla="*/ 261842 w 1323975"/>
                <a:gd name="connsiteY161" fmla="*/ 1226058 h 1609725"/>
                <a:gd name="connsiteX162" fmla="*/ 254603 w 1323975"/>
                <a:gd name="connsiteY162" fmla="*/ 1226153 h 1609725"/>
                <a:gd name="connsiteX163" fmla="*/ 267176 w 1323975"/>
                <a:gd name="connsiteY163" fmla="*/ 1223963 h 1609725"/>
                <a:gd name="connsiteX164" fmla="*/ 268224 w 1323975"/>
                <a:gd name="connsiteY164" fmla="*/ 1217486 h 1609725"/>
                <a:gd name="connsiteX165" fmla="*/ 265366 w 1323975"/>
                <a:gd name="connsiteY165" fmla="*/ 1207008 h 1609725"/>
                <a:gd name="connsiteX166" fmla="*/ 272320 w 1323975"/>
                <a:gd name="connsiteY166" fmla="*/ 1201388 h 1609725"/>
                <a:gd name="connsiteX167" fmla="*/ 269462 w 1323975"/>
                <a:gd name="connsiteY167" fmla="*/ 1198721 h 1609725"/>
                <a:gd name="connsiteX168" fmla="*/ 267176 w 1323975"/>
                <a:gd name="connsiteY168" fmla="*/ 1202150 h 1609725"/>
                <a:gd name="connsiteX169" fmla="*/ 265557 w 1323975"/>
                <a:gd name="connsiteY169" fmla="*/ 1198721 h 1609725"/>
                <a:gd name="connsiteX170" fmla="*/ 270319 w 1323975"/>
                <a:gd name="connsiteY170" fmla="*/ 1196149 h 1609725"/>
                <a:gd name="connsiteX171" fmla="*/ 277463 w 1323975"/>
                <a:gd name="connsiteY171" fmla="*/ 1186434 h 1609725"/>
                <a:gd name="connsiteX172" fmla="*/ 261461 w 1323975"/>
                <a:gd name="connsiteY172" fmla="*/ 1186529 h 1609725"/>
                <a:gd name="connsiteX173" fmla="*/ 246602 w 1323975"/>
                <a:gd name="connsiteY173" fmla="*/ 1172909 h 1609725"/>
                <a:gd name="connsiteX174" fmla="*/ 248412 w 1323975"/>
                <a:gd name="connsiteY174" fmla="*/ 1168337 h 1609725"/>
                <a:gd name="connsiteX175" fmla="*/ 244316 w 1323975"/>
                <a:gd name="connsiteY175" fmla="*/ 1162812 h 1609725"/>
                <a:gd name="connsiteX176" fmla="*/ 247078 w 1323975"/>
                <a:gd name="connsiteY176" fmla="*/ 1155859 h 1609725"/>
                <a:gd name="connsiteX177" fmla="*/ 234410 w 1323975"/>
                <a:gd name="connsiteY177" fmla="*/ 1131284 h 1609725"/>
                <a:gd name="connsiteX178" fmla="*/ 226600 w 1323975"/>
                <a:gd name="connsiteY178" fmla="*/ 1126807 h 1609725"/>
                <a:gd name="connsiteX179" fmla="*/ 224885 w 1323975"/>
                <a:gd name="connsiteY179" fmla="*/ 1128236 h 1609725"/>
                <a:gd name="connsiteX180" fmla="*/ 217741 w 1323975"/>
                <a:gd name="connsiteY180" fmla="*/ 1125474 h 1609725"/>
                <a:gd name="connsiteX181" fmla="*/ 214789 w 1323975"/>
                <a:gd name="connsiteY181" fmla="*/ 1122331 h 1609725"/>
                <a:gd name="connsiteX182" fmla="*/ 218027 w 1323975"/>
                <a:gd name="connsiteY182" fmla="*/ 1117568 h 1609725"/>
                <a:gd name="connsiteX183" fmla="*/ 216313 w 1323975"/>
                <a:gd name="connsiteY183" fmla="*/ 1113472 h 1609725"/>
                <a:gd name="connsiteX184" fmla="*/ 207169 w 1323975"/>
                <a:gd name="connsiteY184" fmla="*/ 1111568 h 1609725"/>
                <a:gd name="connsiteX185" fmla="*/ 194310 w 1323975"/>
                <a:gd name="connsiteY185" fmla="*/ 1101947 h 1609725"/>
                <a:gd name="connsiteX186" fmla="*/ 209645 w 1323975"/>
                <a:gd name="connsiteY186" fmla="*/ 1088422 h 1609725"/>
                <a:gd name="connsiteX187" fmla="*/ 210502 w 1323975"/>
                <a:gd name="connsiteY187" fmla="*/ 1080135 h 1609725"/>
                <a:gd name="connsiteX188" fmla="*/ 195834 w 1323975"/>
                <a:gd name="connsiteY188" fmla="*/ 1060895 h 1609725"/>
                <a:gd name="connsiteX189" fmla="*/ 183070 w 1323975"/>
                <a:gd name="connsiteY189" fmla="*/ 1055465 h 1609725"/>
                <a:gd name="connsiteX190" fmla="*/ 175927 w 1323975"/>
                <a:gd name="connsiteY190" fmla="*/ 1044321 h 1609725"/>
                <a:gd name="connsiteX191" fmla="*/ 170974 w 1323975"/>
                <a:gd name="connsiteY191" fmla="*/ 1040892 h 1609725"/>
                <a:gd name="connsiteX192" fmla="*/ 166497 w 1323975"/>
                <a:gd name="connsiteY192" fmla="*/ 1032986 h 1609725"/>
                <a:gd name="connsiteX193" fmla="*/ 163830 w 1323975"/>
                <a:gd name="connsiteY193" fmla="*/ 1020318 h 1609725"/>
                <a:gd name="connsiteX194" fmla="*/ 161544 w 1323975"/>
                <a:gd name="connsiteY194" fmla="*/ 1020413 h 1609725"/>
                <a:gd name="connsiteX195" fmla="*/ 161353 w 1323975"/>
                <a:gd name="connsiteY195" fmla="*/ 1025557 h 1609725"/>
                <a:gd name="connsiteX196" fmla="*/ 151924 w 1323975"/>
                <a:gd name="connsiteY196" fmla="*/ 1038320 h 1609725"/>
                <a:gd name="connsiteX197" fmla="*/ 148590 w 1323975"/>
                <a:gd name="connsiteY197" fmla="*/ 1022985 h 1609725"/>
                <a:gd name="connsiteX198" fmla="*/ 146209 w 1323975"/>
                <a:gd name="connsiteY198" fmla="*/ 1020032 h 1609725"/>
                <a:gd name="connsiteX199" fmla="*/ 142494 w 1323975"/>
                <a:gd name="connsiteY199" fmla="*/ 1024604 h 1609725"/>
                <a:gd name="connsiteX200" fmla="*/ 138970 w 1323975"/>
                <a:gd name="connsiteY200" fmla="*/ 1021842 h 1609725"/>
                <a:gd name="connsiteX201" fmla="*/ 132874 w 1323975"/>
                <a:gd name="connsiteY201" fmla="*/ 1013746 h 1609725"/>
                <a:gd name="connsiteX202" fmla="*/ 133541 w 1323975"/>
                <a:gd name="connsiteY202" fmla="*/ 1008031 h 1609725"/>
                <a:gd name="connsiteX203" fmla="*/ 125444 w 1323975"/>
                <a:gd name="connsiteY203" fmla="*/ 1018699 h 1609725"/>
                <a:gd name="connsiteX204" fmla="*/ 108585 w 1323975"/>
                <a:gd name="connsiteY204" fmla="*/ 1027843 h 1609725"/>
                <a:gd name="connsiteX205" fmla="*/ 84963 w 1323975"/>
                <a:gd name="connsiteY205" fmla="*/ 1026223 h 1609725"/>
                <a:gd name="connsiteX206" fmla="*/ 67723 w 1323975"/>
                <a:gd name="connsiteY206" fmla="*/ 1028033 h 1609725"/>
                <a:gd name="connsiteX207" fmla="*/ 62293 w 1323975"/>
                <a:gd name="connsiteY207" fmla="*/ 1026223 h 1609725"/>
                <a:gd name="connsiteX208" fmla="*/ 51816 w 1323975"/>
                <a:gd name="connsiteY208" fmla="*/ 1014127 h 1609725"/>
                <a:gd name="connsiteX209" fmla="*/ 43053 w 1323975"/>
                <a:gd name="connsiteY209" fmla="*/ 1012603 h 1609725"/>
                <a:gd name="connsiteX210" fmla="*/ 34671 w 1323975"/>
                <a:gd name="connsiteY210" fmla="*/ 1015746 h 1609725"/>
                <a:gd name="connsiteX211" fmla="*/ 19145 w 1323975"/>
                <a:gd name="connsiteY211" fmla="*/ 1011555 h 1609725"/>
                <a:gd name="connsiteX212" fmla="*/ 10001 w 1323975"/>
                <a:gd name="connsiteY212" fmla="*/ 1003078 h 1609725"/>
                <a:gd name="connsiteX213" fmla="*/ 11430 w 1323975"/>
                <a:gd name="connsiteY213" fmla="*/ 972407 h 1609725"/>
                <a:gd name="connsiteX214" fmla="*/ 9525 w 1323975"/>
                <a:gd name="connsiteY214" fmla="*/ 970407 h 1609725"/>
                <a:gd name="connsiteX215" fmla="*/ 13716 w 1323975"/>
                <a:gd name="connsiteY215" fmla="*/ 957834 h 1609725"/>
                <a:gd name="connsiteX216" fmla="*/ 10954 w 1323975"/>
                <a:gd name="connsiteY216" fmla="*/ 954405 h 1609725"/>
                <a:gd name="connsiteX217" fmla="*/ 15621 w 1323975"/>
                <a:gd name="connsiteY217" fmla="*/ 950309 h 1609725"/>
                <a:gd name="connsiteX218" fmla="*/ 10858 w 1323975"/>
                <a:gd name="connsiteY218" fmla="*/ 942118 h 1609725"/>
                <a:gd name="connsiteX219" fmla="*/ 16192 w 1323975"/>
                <a:gd name="connsiteY219" fmla="*/ 936212 h 1609725"/>
                <a:gd name="connsiteX220" fmla="*/ 34195 w 1323975"/>
                <a:gd name="connsiteY220" fmla="*/ 926878 h 1609725"/>
                <a:gd name="connsiteX221" fmla="*/ 36576 w 1323975"/>
                <a:gd name="connsiteY221" fmla="*/ 892207 h 1609725"/>
                <a:gd name="connsiteX222" fmla="*/ 30385 w 1323975"/>
                <a:gd name="connsiteY222" fmla="*/ 878396 h 1609725"/>
                <a:gd name="connsiteX223" fmla="*/ 26384 w 1323975"/>
                <a:gd name="connsiteY223" fmla="*/ 855154 h 1609725"/>
                <a:gd name="connsiteX224" fmla="*/ 42005 w 1323975"/>
                <a:gd name="connsiteY224" fmla="*/ 813054 h 1609725"/>
                <a:gd name="connsiteX225" fmla="*/ 33528 w 1323975"/>
                <a:gd name="connsiteY225" fmla="*/ 814959 h 1609725"/>
                <a:gd name="connsiteX226" fmla="*/ 31242 w 1323975"/>
                <a:gd name="connsiteY226" fmla="*/ 812578 h 1609725"/>
                <a:gd name="connsiteX227" fmla="*/ 46387 w 1323975"/>
                <a:gd name="connsiteY227" fmla="*/ 802100 h 1609725"/>
                <a:gd name="connsiteX228" fmla="*/ 47911 w 1323975"/>
                <a:gd name="connsiteY228" fmla="*/ 796385 h 1609725"/>
                <a:gd name="connsiteX229" fmla="*/ 45720 w 1323975"/>
                <a:gd name="connsiteY229" fmla="*/ 782764 h 1609725"/>
                <a:gd name="connsiteX230" fmla="*/ 38290 w 1323975"/>
                <a:gd name="connsiteY230" fmla="*/ 768287 h 1609725"/>
                <a:gd name="connsiteX231" fmla="*/ 44482 w 1323975"/>
                <a:gd name="connsiteY231" fmla="*/ 758476 h 1609725"/>
                <a:gd name="connsiteX232" fmla="*/ 50101 w 1323975"/>
                <a:gd name="connsiteY232" fmla="*/ 723519 h 1609725"/>
                <a:gd name="connsiteX233" fmla="*/ 58579 w 1323975"/>
                <a:gd name="connsiteY233" fmla="*/ 722090 h 1609725"/>
                <a:gd name="connsiteX234" fmla="*/ 56102 w 1323975"/>
                <a:gd name="connsiteY234" fmla="*/ 709898 h 1609725"/>
                <a:gd name="connsiteX235" fmla="*/ 70675 w 1323975"/>
                <a:gd name="connsiteY235" fmla="*/ 669227 h 1609725"/>
                <a:gd name="connsiteX236" fmla="*/ 73533 w 1323975"/>
                <a:gd name="connsiteY236" fmla="*/ 665321 h 1609725"/>
                <a:gd name="connsiteX237" fmla="*/ 76771 w 1323975"/>
                <a:gd name="connsiteY237" fmla="*/ 667036 h 1609725"/>
                <a:gd name="connsiteX238" fmla="*/ 76486 w 1323975"/>
                <a:gd name="connsiteY238" fmla="*/ 664178 h 1609725"/>
                <a:gd name="connsiteX239" fmla="*/ 80582 w 1323975"/>
                <a:gd name="connsiteY239" fmla="*/ 664845 h 1609725"/>
                <a:gd name="connsiteX240" fmla="*/ 83344 w 1323975"/>
                <a:gd name="connsiteY240" fmla="*/ 669131 h 1609725"/>
                <a:gd name="connsiteX241" fmla="*/ 85534 w 1323975"/>
                <a:gd name="connsiteY241" fmla="*/ 667703 h 1609725"/>
                <a:gd name="connsiteX242" fmla="*/ 81153 w 1323975"/>
                <a:gd name="connsiteY242" fmla="*/ 662083 h 1609725"/>
                <a:gd name="connsiteX243" fmla="*/ 88392 w 1323975"/>
                <a:gd name="connsiteY243" fmla="*/ 656654 h 1609725"/>
                <a:gd name="connsiteX244" fmla="*/ 91726 w 1323975"/>
                <a:gd name="connsiteY244" fmla="*/ 658749 h 1609725"/>
                <a:gd name="connsiteX245" fmla="*/ 92678 w 1323975"/>
                <a:gd name="connsiteY245" fmla="*/ 654368 h 1609725"/>
                <a:gd name="connsiteX246" fmla="*/ 95631 w 1323975"/>
                <a:gd name="connsiteY246" fmla="*/ 654177 h 1609725"/>
                <a:gd name="connsiteX247" fmla="*/ 102870 w 1323975"/>
                <a:gd name="connsiteY247" fmla="*/ 656368 h 1609725"/>
                <a:gd name="connsiteX248" fmla="*/ 107537 w 1323975"/>
                <a:gd name="connsiteY248" fmla="*/ 654177 h 1609725"/>
                <a:gd name="connsiteX249" fmla="*/ 126778 w 1323975"/>
                <a:gd name="connsiteY249" fmla="*/ 659606 h 1609725"/>
                <a:gd name="connsiteX250" fmla="*/ 126968 w 1323975"/>
                <a:gd name="connsiteY250" fmla="*/ 661797 h 1609725"/>
                <a:gd name="connsiteX251" fmla="*/ 135922 w 1323975"/>
                <a:gd name="connsiteY251" fmla="*/ 657796 h 1609725"/>
                <a:gd name="connsiteX252" fmla="*/ 139636 w 1323975"/>
                <a:gd name="connsiteY252" fmla="*/ 661702 h 1609725"/>
                <a:gd name="connsiteX253" fmla="*/ 147923 w 1323975"/>
                <a:gd name="connsiteY253" fmla="*/ 660845 h 1609725"/>
                <a:gd name="connsiteX254" fmla="*/ 150304 w 1323975"/>
                <a:gd name="connsiteY254" fmla="*/ 662940 h 1609725"/>
                <a:gd name="connsiteX255" fmla="*/ 152495 w 1323975"/>
                <a:gd name="connsiteY255" fmla="*/ 659702 h 1609725"/>
                <a:gd name="connsiteX256" fmla="*/ 155734 w 1323975"/>
                <a:gd name="connsiteY256" fmla="*/ 666179 h 1609725"/>
                <a:gd name="connsiteX257" fmla="*/ 163830 w 1323975"/>
                <a:gd name="connsiteY257" fmla="*/ 667417 h 1609725"/>
                <a:gd name="connsiteX258" fmla="*/ 165163 w 1323975"/>
                <a:gd name="connsiteY258" fmla="*/ 661321 h 1609725"/>
                <a:gd name="connsiteX259" fmla="*/ 168307 w 1323975"/>
                <a:gd name="connsiteY259" fmla="*/ 661892 h 1609725"/>
                <a:gd name="connsiteX260" fmla="*/ 169450 w 1323975"/>
                <a:gd name="connsiteY260" fmla="*/ 659321 h 1609725"/>
                <a:gd name="connsiteX261" fmla="*/ 173355 w 1323975"/>
                <a:gd name="connsiteY261" fmla="*/ 664083 h 1609725"/>
                <a:gd name="connsiteX262" fmla="*/ 175927 w 1323975"/>
                <a:gd name="connsiteY262" fmla="*/ 653224 h 1609725"/>
                <a:gd name="connsiteX263" fmla="*/ 190024 w 1323975"/>
                <a:gd name="connsiteY263" fmla="*/ 652939 h 1609725"/>
                <a:gd name="connsiteX264" fmla="*/ 193072 w 1323975"/>
                <a:gd name="connsiteY264" fmla="*/ 649510 h 1609725"/>
                <a:gd name="connsiteX265" fmla="*/ 186785 w 1323975"/>
                <a:gd name="connsiteY265" fmla="*/ 646747 h 1609725"/>
                <a:gd name="connsiteX266" fmla="*/ 197739 w 1323975"/>
                <a:gd name="connsiteY266" fmla="*/ 640842 h 1609725"/>
                <a:gd name="connsiteX267" fmla="*/ 196310 w 1323975"/>
                <a:gd name="connsiteY267" fmla="*/ 638842 h 1609725"/>
                <a:gd name="connsiteX268" fmla="*/ 203549 w 1323975"/>
                <a:gd name="connsiteY268" fmla="*/ 631412 h 1609725"/>
                <a:gd name="connsiteX269" fmla="*/ 200025 w 1323975"/>
                <a:gd name="connsiteY269" fmla="*/ 626936 h 1609725"/>
                <a:gd name="connsiteX270" fmla="*/ 224504 w 1323975"/>
                <a:gd name="connsiteY270" fmla="*/ 605409 h 1609725"/>
                <a:gd name="connsiteX271" fmla="*/ 214408 w 1323975"/>
                <a:gd name="connsiteY271" fmla="*/ 591598 h 1609725"/>
                <a:gd name="connsiteX272" fmla="*/ 223361 w 1323975"/>
                <a:gd name="connsiteY272" fmla="*/ 584645 h 1609725"/>
                <a:gd name="connsiteX273" fmla="*/ 227648 w 1323975"/>
                <a:gd name="connsiteY273" fmla="*/ 591407 h 1609725"/>
                <a:gd name="connsiteX274" fmla="*/ 231172 w 1323975"/>
                <a:gd name="connsiteY274" fmla="*/ 589597 h 1609725"/>
                <a:gd name="connsiteX275" fmla="*/ 226124 w 1323975"/>
                <a:gd name="connsiteY275" fmla="*/ 582454 h 1609725"/>
                <a:gd name="connsiteX276" fmla="*/ 232029 w 1323975"/>
                <a:gd name="connsiteY276" fmla="*/ 577596 h 1609725"/>
                <a:gd name="connsiteX277" fmla="*/ 218980 w 1323975"/>
                <a:gd name="connsiteY277" fmla="*/ 565213 h 1609725"/>
                <a:gd name="connsiteX278" fmla="*/ 220885 w 1323975"/>
                <a:gd name="connsiteY278" fmla="*/ 562165 h 1609725"/>
                <a:gd name="connsiteX279" fmla="*/ 225171 w 1323975"/>
                <a:gd name="connsiteY279" fmla="*/ 561594 h 1609725"/>
                <a:gd name="connsiteX280" fmla="*/ 219456 w 1323975"/>
                <a:gd name="connsiteY280" fmla="*/ 553021 h 1609725"/>
                <a:gd name="connsiteX281" fmla="*/ 225457 w 1323975"/>
                <a:gd name="connsiteY281" fmla="*/ 549402 h 1609725"/>
                <a:gd name="connsiteX282" fmla="*/ 220885 w 1323975"/>
                <a:gd name="connsiteY282" fmla="*/ 542354 h 1609725"/>
                <a:gd name="connsiteX283" fmla="*/ 223075 w 1323975"/>
                <a:gd name="connsiteY283" fmla="*/ 543496 h 1609725"/>
                <a:gd name="connsiteX284" fmla="*/ 231743 w 1323975"/>
                <a:gd name="connsiteY284" fmla="*/ 534543 h 1609725"/>
                <a:gd name="connsiteX285" fmla="*/ 225742 w 1323975"/>
                <a:gd name="connsiteY285" fmla="*/ 528638 h 1609725"/>
                <a:gd name="connsiteX286" fmla="*/ 232219 w 1323975"/>
                <a:gd name="connsiteY286" fmla="*/ 521970 h 1609725"/>
                <a:gd name="connsiteX287" fmla="*/ 236791 w 1323975"/>
                <a:gd name="connsiteY287" fmla="*/ 523113 h 1609725"/>
                <a:gd name="connsiteX288" fmla="*/ 237839 w 1323975"/>
                <a:gd name="connsiteY288" fmla="*/ 514540 h 1609725"/>
                <a:gd name="connsiteX289" fmla="*/ 243840 w 1323975"/>
                <a:gd name="connsiteY289" fmla="*/ 515874 h 1609725"/>
                <a:gd name="connsiteX290" fmla="*/ 244126 w 1323975"/>
                <a:gd name="connsiteY290" fmla="*/ 510159 h 1609725"/>
                <a:gd name="connsiteX291" fmla="*/ 251650 w 1323975"/>
                <a:gd name="connsiteY291" fmla="*/ 509206 h 1609725"/>
                <a:gd name="connsiteX292" fmla="*/ 249650 w 1323975"/>
                <a:gd name="connsiteY292" fmla="*/ 497872 h 1609725"/>
                <a:gd name="connsiteX293" fmla="*/ 254413 w 1323975"/>
                <a:gd name="connsiteY293" fmla="*/ 497014 h 1609725"/>
                <a:gd name="connsiteX294" fmla="*/ 256984 w 1323975"/>
                <a:gd name="connsiteY294" fmla="*/ 491014 h 1609725"/>
                <a:gd name="connsiteX295" fmla="*/ 256984 w 1323975"/>
                <a:gd name="connsiteY295" fmla="*/ 476917 h 1609725"/>
                <a:gd name="connsiteX296" fmla="*/ 251365 w 1323975"/>
                <a:gd name="connsiteY296" fmla="*/ 467868 h 1609725"/>
                <a:gd name="connsiteX297" fmla="*/ 246983 w 1323975"/>
                <a:gd name="connsiteY297" fmla="*/ 470154 h 1609725"/>
                <a:gd name="connsiteX298" fmla="*/ 245364 w 1323975"/>
                <a:gd name="connsiteY298" fmla="*/ 460820 h 1609725"/>
                <a:gd name="connsiteX299" fmla="*/ 241840 w 1323975"/>
                <a:gd name="connsiteY299" fmla="*/ 460724 h 1609725"/>
                <a:gd name="connsiteX300" fmla="*/ 234696 w 1323975"/>
                <a:gd name="connsiteY300" fmla="*/ 453199 h 1609725"/>
                <a:gd name="connsiteX301" fmla="*/ 239268 w 1323975"/>
                <a:gd name="connsiteY301" fmla="*/ 462439 h 1609725"/>
                <a:gd name="connsiteX302" fmla="*/ 209741 w 1323975"/>
                <a:gd name="connsiteY302" fmla="*/ 461201 h 1609725"/>
                <a:gd name="connsiteX303" fmla="*/ 208502 w 1323975"/>
                <a:gd name="connsiteY303" fmla="*/ 441388 h 1609725"/>
                <a:gd name="connsiteX304" fmla="*/ 202787 w 1323975"/>
                <a:gd name="connsiteY304" fmla="*/ 434721 h 1609725"/>
                <a:gd name="connsiteX305" fmla="*/ 203073 w 1323975"/>
                <a:gd name="connsiteY305" fmla="*/ 423577 h 1609725"/>
                <a:gd name="connsiteX306" fmla="*/ 200692 w 1323975"/>
                <a:gd name="connsiteY306" fmla="*/ 421100 h 1609725"/>
                <a:gd name="connsiteX307" fmla="*/ 214789 w 1323975"/>
                <a:gd name="connsiteY307" fmla="*/ 421100 h 1609725"/>
                <a:gd name="connsiteX308" fmla="*/ 252889 w 1323975"/>
                <a:gd name="connsiteY308" fmla="*/ 428244 h 1609725"/>
                <a:gd name="connsiteX309" fmla="*/ 266891 w 1323975"/>
                <a:gd name="connsiteY309" fmla="*/ 425291 h 1609725"/>
                <a:gd name="connsiteX310" fmla="*/ 275749 w 1323975"/>
                <a:gd name="connsiteY310" fmla="*/ 419957 h 1609725"/>
                <a:gd name="connsiteX311" fmla="*/ 293370 w 1323975"/>
                <a:gd name="connsiteY311" fmla="*/ 417957 h 1609725"/>
                <a:gd name="connsiteX312" fmla="*/ 299561 w 1323975"/>
                <a:gd name="connsiteY312" fmla="*/ 404908 h 1609725"/>
                <a:gd name="connsiteX313" fmla="*/ 301942 w 1323975"/>
                <a:gd name="connsiteY313" fmla="*/ 384143 h 1609725"/>
                <a:gd name="connsiteX314" fmla="*/ 312229 w 1323975"/>
                <a:gd name="connsiteY314" fmla="*/ 371761 h 1609725"/>
                <a:gd name="connsiteX315" fmla="*/ 312610 w 1323975"/>
                <a:gd name="connsiteY315" fmla="*/ 362903 h 1609725"/>
                <a:gd name="connsiteX316" fmla="*/ 303943 w 1323975"/>
                <a:gd name="connsiteY316" fmla="*/ 360712 h 1609725"/>
                <a:gd name="connsiteX317" fmla="*/ 309848 w 1323975"/>
                <a:gd name="connsiteY317" fmla="*/ 356235 h 1609725"/>
                <a:gd name="connsiteX318" fmla="*/ 307181 w 1323975"/>
                <a:gd name="connsiteY318" fmla="*/ 352520 h 1609725"/>
                <a:gd name="connsiteX319" fmla="*/ 278606 w 1323975"/>
                <a:gd name="connsiteY319" fmla="*/ 354997 h 1609725"/>
                <a:gd name="connsiteX320" fmla="*/ 279083 w 1323975"/>
                <a:gd name="connsiteY320" fmla="*/ 352615 h 1609725"/>
                <a:gd name="connsiteX321" fmla="*/ 257937 w 1323975"/>
                <a:gd name="connsiteY321" fmla="*/ 346901 h 1609725"/>
                <a:gd name="connsiteX322" fmla="*/ 204502 w 1323975"/>
                <a:gd name="connsiteY322" fmla="*/ 342329 h 1609725"/>
                <a:gd name="connsiteX323" fmla="*/ 205550 w 1323975"/>
                <a:gd name="connsiteY323" fmla="*/ 329184 h 1609725"/>
                <a:gd name="connsiteX324" fmla="*/ 231267 w 1323975"/>
                <a:gd name="connsiteY324" fmla="*/ 329946 h 1609725"/>
                <a:gd name="connsiteX325" fmla="*/ 235839 w 1323975"/>
                <a:gd name="connsiteY325" fmla="*/ 314706 h 1609725"/>
                <a:gd name="connsiteX326" fmla="*/ 251269 w 1323975"/>
                <a:gd name="connsiteY326" fmla="*/ 318516 h 1609725"/>
                <a:gd name="connsiteX327" fmla="*/ 252032 w 1323975"/>
                <a:gd name="connsiteY327" fmla="*/ 314896 h 1609725"/>
                <a:gd name="connsiteX328" fmla="*/ 254794 w 1323975"/>
                <a:gd name="connsiteY328" fmla="*/ 314801 h 1609725"/>
                <a:gd name="connsiteX329" fmla="*/ 256413 w 1323975"/>
                <a:gd name="connsiteY329" fmla="*/ 306229 h 1609725"/>
                <a:gd name="connsiteX330" fmla="*/ 252889 w 1323975"/>
                <a:gd name="connsiteY330" fmla="*/ 306229 h 1609725"/>
                <a:gd name="connsiteX331" fmla="*/ 253079 w 1323975"/>
                <a:gd name="connsiteY331" fmla="*/ 302800 h 1609725"/>
                <a:gd name="connsiteX332" fmla="*/ 259270 w 1323975"/>
                <a:gd name="connsiteY332" fmla="*/ 288036 h 1609725"/>
                <a:gd name="connsiteX333" fmla="*/ 274987 w 1323975"/>
                <a:gd name="connsiteY333" fmla="*/ 275654 h 1609725"/>
                <a:gd name="connsiteX334" fmla="*/ 278797 w 1323975"/>
                <a:gd name="connsiteY334" fmla="*/ 266033 h 1609725"/>
                <a:gd name="connsiteX335" fmla="*/ 291275 w 1323975"/>
                <a:gd name="connsiteY335" fmla="*/ 270796 h 1609725"/>
                <a:gd name="connsiteX336" fmla="*/ 296513 w 1323975"/>
                <a:gd name="connsiteY336" fmla="*/ 260032 h 1609725"/>
                <a:gd name="connsiteX337" fmla="*/ 327946 w 1323975"/>
                <a:gd name="connsiteY337" fmla="*/ 273272 h 1609725"/>
                <a:gd name="connsiteX338" fmla="*/ 322802 w 1323975"/>
                <a:gd name="connsiteY338" fmla="*/ 262699 h 1609725"/>
                <a:gd name="connsiteX339" fmla="*/ 326993 w 1323975"/>
                <a:gd name="connsiteY339" fmla="*/ 243173 h 1609725"/>
                <a:gd name="connsiteX340" fmla="*/ 324707 w 1323975"/>
                <a:gd name="connsiteY340" fmla="*/ 237172 h 1609725"/>
                <a:gd name="connsiteX341" fmla="*/ 331375 w 1323975"/>
                <a:gd name="connsiteY341" fmla="*/ 237649 h 1609725"/>
                <a:gd name="connsiteX342" fmla="*/ 334042 w 1323975"/>
                <a:gd name="connsiteY342" fmla="*/ 219361 h 1609725"/>
                <a:gd name="connsiteX343" fmla="*/ 339566 w 1323975"/>
                <a:gd name="connsiteY343" fmla="*/ 204692 h 1609725"/>
                <a:gd name="connsiteX344" fmla="*/ 336137 w 1323975"/>
                <a:gd name="connsiteY344" fmla="*/ 200692 h 1609725"/>
                <a:gd name="connsiteX345" fmla="*/ 338137 w 1323975"/>
                <a:gd name="connsiteY345" fmla="*/ 195644 h 1609725"/>
                <a:gd name="connsiteX346" fmla="*/ 347758 w 1323975"/>
                <a:gd name="connsiteY346" fmla="*/ 180404 h 1609725"/>
                <a:gd name="connsiteX347" fmla="*/ 352330 w 1323975"/>
                <a:gd name="connsiteY347" fmla="*/ 178594 h 1609725"/>
                <a:gd name="connsiteX348" fmla="*/ 358235 w 1323975"/>
                <a:gd name="connsiteY348" fmla="*/ 162973 h 1609725"/>
                <a:gd name="connsiteX349" fmla="*/ 381191 w 1323975"/>
                <a:gd name="connsiteY349" fmla="*/ 147447 h 1609725"/>
                <a:gd name="connsiteX350" fmla="*/ 383000 w 1323975"/>
                <a:gd name="connsiteY350" fmla="*/ 144399 h 1609725"/>
                <a:gd name="connsiteX351" fmla="*/ 380143 w 1323975"/>
                <a:gd name="connsiteY351" fmla="*/ 143923 h 1609725"/>
                <a:gd name="connsiteX352" fmla="*/ 382048 w 1323975"/>
                <a:gd name="connsiteY352" fmla="*/ 119062 h 1609725"/>
                <a:gd name="connsiteX353" fmla="*/ 392144 w 1323975"/>
                <a:gd name="connsiteY353" fmla="*/ 119729 h 1609725"/>
                <a:gd name="connsiteX354" fmla="*/ 398431 w 1323975"/>
                <a:gd name="connsiteY354" fmla="*/ 127921 h 1609725"/>
                <a:gd name="connsiteX355" fmla="*/ 402717 w 1323975"/>
                <a:gd name="connsiteY355" fmla="*/ 124682 h 1609725"/>
                <a:gd name="connsiteX356" fmla="*/ 413385 w 1323975"/>
                <a:gd name="connsiteY356" fmla="*/ 111347 h 1609725"/>
                <a:gd name="connsiteX357" fmla="*/ 410242 w 1323975"/>
                <a:gd name="connsiteY357" fmla="*/ 103156 h 1609725"/>
                <a:gd name="connsiteX358" fmla="*/ 422815 w 1323975"/>
                <a:gd name="connsiteY358" fmla="*/ 87344 h 1609725"/>
                <a:gd name="connsiteX359" fmla="*/ 426910 w 1323975"/>
                <a:gd name="connsiteY359" fmla="*/ 77534 h 1609725"/>
                <a:gd name="connsiteX360" fmla="*/ 433102 w 1323975"/>
                <a:gd name="connsiteY360" fmla="*/ 87630 h 1609725"/>
                <a:gd name="connsiteX361" fmla="*/ 441198 w 1323975"/>
                <a:gd name="connsiteY361" fmla="*/ 84582 h 1609725"/>
                <a:gd name="connsiteX362" fmla="*/ 445294 w 1323975"/>
                <a:gd name="connsiteY362" fmla="*/ 94583 h 1609725"/>
                <a:gd name="connsiteX363" fmla="*/ 453676 w 1323975"/>
                <a:gd name="connsiteY363" fmla="*/ 91440 h 1609725"/>
                <a:gd name="connsiteX364" fmla="*/ 457676 w 1323975"/>
                <a:gd name="connsiteY364" fmla="*/ 102013 h 1609725"/>
                <a:gd name="connsiteX365" fmla="*/ 476250 w 1323975"/>
                <a:gd name="connsiteY365" fmla="*/ 102489 h 1609725"/>
                <a:gd name="connsiteX366" fmla="*/ 477298 w 1323975"/>
                <a:gd name="connsiteY366" fmla="*/ 99917 h 1609725"/>
                <a:gd name="connsiteX367" fmla="*/ 485299 w 1323975"/>
                <a:gd name="connsiteY367" fmla="*/ 98107 h 1609725"/>
                <a:gd name="connsiteX368" fmla="*/ 483870 w 1323975"/>
                <a:gd name="connsiteY368" fmla="*/ 109633 h 1609725"/>
                <a:gd name="connsiteX369" fmla="*/ 506444 w 1323975"/>
                <a:gd name="connsiteY369" fmla="*/ 111728 h 1609725"/>
                <a:gd name="connsiteX370" fmla="*/ 515398 w 1323975"/>
                <a:gd name="connsiteY370" fmla="*/ 110299 h 1609725"/>
                <a:gd name="connsiteX371" fmla="*/ 513588 w 1323975"/>
                <a:gd name="connsiteY371" fmla="*/ 102298 h 1609725"/>
                <a:gd name="connsiteX372" fmla="*/ 516541 w 1323975"/>
                <a:gd name="connsiteY372" fmla="*/ 101822 h 1609725"/>
                <a:gd name="connsiteX373" fmla="*/ 536353 w 1323975"/>
                <a:gd name="connsiteY373" fmla="*/ 107918 h 1609725"/>
                <a:gd name="connsiteX374" fmla="*/ 546544 w 1323975"/>
                <a:gd name="connsiteY374" fmla="*/ 107728 h 1609725"/>
                <a:gd name="connsiteX375" fmla="*/ 548164 w 1323975"/>
                <a:gd name="connsiteY375" fmla="*/ 114490 h 1609725"/>
                <a:gd name="connsiteX376" fmla="*/ 584930 w 1323975"/>
                <a:gd name="connsiteY376" fmla="*/ 101060 h 1609725"/>
                <a:gd name="connsiteX377" fmla="*/ 587692 w 1323975"/>
                <a:gd name="connsiteY377" fmla="*/ 116967 h 1609725"/>
                <a:gd name="connsiteX378" fmla="*/ 592455 w 1323975"/>
                <a:gd name="connsiteY378" fmla="*/ 116777 h 1609725"/>
                <a:gd name="connsiteX379" fmla="*/ 591884 w 1323975"/>
                <a:gd name="connsiteY379" fmla="*/ 108966 h 1609725"/>
                <a:gd name="connsiteX380" fmla="*/ 606552 w 1323975"/>
                <a:gd name="connsiteY380" fmla="*/ 107442 h 1609725"/>
                <a:gd name="connsiteX381" fmla="*/ 607219 w 1323975"/>
                <a:gd name="connsiteY381" fmla="*/ 110680 h 1609725"/>
                <a:gd name="connsiteX382" fmla="*/ 623316 w 1323975"/>
                <a:gd name="connsiteY382" fmla="*/ 115729 h 1609725"/>
                <a:gd name="connsiteX383" fmla="*/ 623792 w 1323975"/>
                <a:gd name="connsiteY383" fmla="*/ 112395 h 1609725"/>
                <a:gd name="connsiteX384" fmla="*/ 610648 w 1323975"/>
                <a:gd name="connsiteY384" fmla="*/ 96584 h 1609725"/>
                <a:gd name="connsiteX385" fmla="*/ 615029 w 1323975"/>
                <a:gd name="connsiteY385" fmla="*/ 90106 h 1609725"/>
                <a:gd name="connsiteX386" fmla="*/ 630745 w 1323975"/>
                <a:gd name="connsiteY386" fmla="*/ 83439 h 1609725"/>
                <a:gd name="connsiteX387" fmla="*/ 629507 w 1323975"/>
                <a:gd name="connsiteY387" fmla="*/ 80962 h 1609725"/>
                <a:gd name="connsiteX388" fmla="*/ 634936 w 1323975"/>
                <a:gd name="connsiteY388" fmla="*/ 78962 h 1609725"/>
                <a:gd name="connsiteX389" fmla="*/ 632841 w 1323975"/>
                <a:gd name="connsiteY389" fmla="*/ 71914 h 1609725"/>
                <a:gd name="connsiteX390" fmla="*/ 637413 w 1323975"/>
                <a:gd name="connsiteY390" fmla="*/ 69437 h 1609725"/>
                <a:gd name="connsiteX391" fmla="*/ 636270 w 1323975"/>
                <a:gd name="connsiteY391" fmla="*/ 57340 h 1609725"/>
                <a:gd name="connsiteX392" fmla="*/ 651605 w 1323975"/>
                <a:gd name="connsiteY392" fmla="*/ 52102 h 1609725"/>
                <a:gd name="connsiteX393" fmla="*/ 662654 w 1323975"/>
                <a:gd name="connsiteY393" fmla="*/ 52102 h 1609725"/>
                <a:gd name="connsiteX394" fmla="*/ 682085 w 1323975"/>
                <a:gd name="connsiteY394" fmla="*/ 43529 h 1609725"/>
                <a:gd name="connsiteX395" fmla="*/ 681323 w 1323975"/>
                <a:gd name="connsiteY395" fmla="*/ 40862 h 1609725"/>
                <a:gd name="connsiteX396" fmla="*/ 696659 w 1323975"/>
                <a:gd name="connsiteY396" fmla="*/ 39243 h 1609725"/>
                <a:gd name="connsiteX397" fmla="*/ 697420 w 1323975"/>
                <a:gd name="connsiteY397" fmla="*/ 42672 h 1609725"/>
                <a:gd name="connsiteX398" fmla="*/ 701516 w 1323975"/>
                <a:gd name="connsiteY398" fmla="*/ 42577 h 1609725"/>
                <a:gd name="connsiteX399" fmla="*/ 706184 w 1323975"/>
                <a:gd name="connsiteY399" fmla="*/ 58484 h 1609725"/>
                <a:gd name="connsiteX400" fmla="*/ 716566 w 1323975"/>
                <a:gd name="connsiteY400" fmla="*/ 51530 h 1609725"/>
                <a:gd name="connsiteX401" fmla="*/ 715994 w 1323975"/>
                <a:gd name="connsiteY401" fmla="*/ 47720 h 1609725"/>
                <a:gd name="connsiteX402" fmla="*/ 744188 w 1323975"/>
                <a:gd name="connsiteY402" fmla="*/ 45720 h 1609725"/>
                <a:gd name="connsiteX403" fmla="*/ 788384 w 1323975"/>
                <a:gd name="connsiteY403" fmla="*/ 35433 h 1609725"/>
                <a:gd name="connsiteX404" fmla="*/ 842867 w 1323975"/>
                <a:gd name="connsiteY404" fmla="*/ 29242 h 1609725"/>
                <a:gd name="connsiteX405" fmla="*/ 903923 w 1323975"/>
                <a:gd name="connsiteY405" fmla="*/ 17240 h 1609725"/>
                <a:gd name="connsiteX406" fmla="*/ 936593 w 1323975"/>
                <a:gd name="connsiteY406" fmla="*/ 15716 h 1609725"/>
                <a:gd name="connsiteX407" fmla="*/ 959644 w 1323975"/>
                <a:gd name="connsiteY407" fmla="*/ 9525 h 1609725"/>
                <a:gd name="connsiteX408" fmla="*/ 992029 w 1323975"/>
                <a:gd name="connsiteY408" fmla="*/ 9715 h 1609725"/>
                <a:gd name="connsiteX409" fmla="*/ 1007840 w 1323975"/>
                <a:gd name="connsiteY409" fmla="*/ 59150 h 1609725"/>
                <a:gd name="connsiteX410" fmla="*/ 1005268 w 1323975"/>
                <a:gd name="connsiteY410" fmla="*/ 78867 h 1609725"/>
                <a:gd name="connsiteX411" fmla="*/ 1030319 w 1323975"/>
                <a:gd name="connsiteY411" fmla="*/ 64103 h 1609725"/>
                <a:gd name="connsiteX412" fmla="*/ 1043464 w 1323975"/>
                <a:gd name="connsiteY412" fmla="*/ 50197 h 1609725"/>
                <a:gd name="connsiteX413" fmla="*/ 1047369 w 1323975"/>
                <a:gd name="connsiteY413" fmla="*/ 58674 h 1609725"/>
                <a:gd name="connsiteX414" fmla="*/ 1061371 w 1323975"/>
                <a:gd name="connsiteY414" fmla="*/ 74104 h 1609725"/>
                <a:gd name="connsiteX415" fmla="*/ 1045750 w 1323975"/>
                <a:gd name="connsiteY415" fmla="*/ 106489 h 1609725"/>
                <a:gd name="connsiteX416" fmla="*/ 1047655 w 1323975"/>
                <a:gd name="connsiteY416" fmla="*/ 112204 h 1609725"/>
                <a:gd name="connsiteX417" fmla="*/ 1034891 w 1323975"/>
                <a:gd name="connsiteY417" fmla="*/ 118586 h 1609725"/>
                <a:gd name="connsiteX418" fmla="*/ 1047464 w 1323975"/>
                <a:gd name="connsiteY418" fmla="*/ 144018 h 1609725"/>
                <a:gd name="connsiteX419" fmla="*/ 1055465 w 1323975"/>
                <a:gd name="connsiteY419" fmla="*/ 174974 h 1609725"/>
                <a:gd name="connsiteX420" fmla="*/ 1060990 w 1323975"/>
                <a:gd name="connsiteY420" fmla="*/ 176403 h 1609725"/>
                <a:gd name="connsiteX421" fmla="*/ 1065085 w 1323975"/>
                <a:gd name="connsiteY421" fmla="*/ 171260 h 1609725"/>
                <a:gd name="connsiteX422" fmla="*/ 1093565 w 1323975"/>
                <a:gd name="connsiteY422" fmla="*/ 177927 h 1609725"/>
                <a:gd name="connsiteX423" fmla="*/ 1116901 w 1323975"/>
                <a:gd name="connsiteY423" fmla="*/ 176403 h 1609725"/>
                <a:gd name="connsiteX424" fmla="*/ 1146524 w 1323975"/>
                <a:gd name="connsiteY424" fmla="*/ 182213 h 1609725"/>
                <a:gd name="connsiteX425" fmla="*/ 1137094 w 1323975"/>
                <a:gd name="connsiteY425" fmla="*/ 198025 h 1609725"/>
                <a:gd name="connsiteX426" fmla="*/ 1132332 w 1323975"/>
                <a:gd name="connsiteY426" fmla="*/ 219742 h 1609725"/>
                <a:gd name="connsiteX427" fmla="*/ 1146238 w 1323975"/>
                <a:gd name="connsiteY427" fmla="*/ 220504 h 1609725"/>
                <a:gd name="connsiteX428" fmla="*/ 1149763 w 1323975"/>
                <a:gd name="connsiteY428" fmla="*/ 236506 h 1609725"/>
                <a:gd name="connsiteX429" fmla="*/ 1155478 w 1323975"/>
                <a:gd name="connsiteY429" fmla="*/ 247269 h 1609725"/>
                <a:gd name="connsiteX430" fmla="*/ 1180052 w 1323975"/>
                <a:gd name="connsiteY430" fmla="*/ 242697 h 1609725"/>
                <a:gd name="connsiteX431" fmla="*/ 1185196 w 1323975"/>
                <a:gd name="connsiteY431" fmla="*/ 266224 h 1609725"/>
                <a:gd name="connsiteX432" fmla="*/ 1169765 w 1323975"/>
                <a:gd name="connsiteY432" fmla="*/ 270320 h 1609725"/>
                <a:gd name="connsiteX433" fmla="*/ 1160240 w 1323975"/>
                <a:gd name="connsiteY433" fmla="*/ 282607 h 1609725"/>
                <a:gd name="connsiteX434" fmla="*/ 1126045 w 1323975"/>
                <a:gd name="connsiteY434" fmla="*/ 301752 h 1609725"/>
                <a:gd name="connsiteX435" fmla="*/ 1133284 w 1323975"/>
                <a:gd name="connsiteY435" fmla="*/ 325946 h 1609725"/>
                <a:gd name="connsiteX436" fmla="*/ 1147096 w 1323975"/>
                <a:gd name="connsiteY436" fmla="*/ 331375 h 1609725"/>
                <a:gd name="connsiteX437" fmla="*/ 1138904 w 1323975"/>
                <a:gd name="connsiteY437" fmla="*/ 334613 h 1609725"/>
                <a:gd name="connsiteX438" fmla="*/ 1143000 w 1323975"/>
                <a:gd name="connsiteY438" fmla="*/ 338614 h 1609725"/>
                <a:gd name="connsiteX439" fmla="*/ 1125760 w 1323975"/>
                <a:gd name="connsiteY439" fmla="*/ 351663 h 1609725"/>
                <a:gd name="connsiteX440" fmla="*/ 1124236 w 1323975"/>
                <a:gd name="connsiteY440" fmla="*/ 355092 h 1609725"/>
                <a:gd name="connsiteX441" fmla="*/ 1129284 w 1323975"/>
                <a:gd name="connsiteY441" fmla="*/ 370332 h 1609725"/>
                <a:gd name="connsiteX442" fmla="*/ 1156716 w 1323975"/>
                <a:gd name="connsiteY442" fmla="*/ 368713 h 1609725"/>
                <a:gd name="connsiteX443" fmla="*/ 1158716 w 1323975"/>
                <a:gd name="connsiteY443" fmla="*/ 385286 h 1609725"/>
                <a:gd name="connsiteX444" fmla="*/ 1156621 w 1323975"/>
                <a:gd name="connsiteY444" fmla="*/ 385477 h 1609725"/>
                <a:gd name="connsiteX445" fmla="*/ 1156907 w 1323975"/>
                <a:gd name="connsiteY445" fmla="*/ 389191 h 1609725"/>
                <a:gd name="connsiteX446" fmla="*/ 1161669 w 1323975"/>
                <a:gd name="connsiteY446" fmla="*/ 389287 h 1609725"/>
                <a:gd name="connsiteX447" fmla="*/ 1164145 w 1323975"/>
                <a:gd name="connsiteY447" fmla="*/ 393763 h 1609725"/>
                <a:gd name="connsiteX448" fmla="*/ 1156430 w 1323975"/>
                <a:gd name="connsiteY448" fmla="*/ 394811 h 1609725"/>
                <a:gd name="connsiteX449" fmla="*/ 1156335 w 1323975"/>
                <a:gd name="connsiteY449" fmla="*/ 400050 h 1609725"/>
                <a:gd name="connsiteX450" fmla="*/ 1169765 w 1323975"/>
                <a:gd name="connsiteY450" fmla="*/ 398907 h 1609725"/>
                <a:gd name="connsiteX451" fmla="*/ 1170813 w 1323975"/>
                <a:gd name="connsiteY451" fmla="*/ 402812 h 1609725"/>
                <a:gd name="connsiteX452" fmla="*/ 1176147 w 1323975"/>
                <a:gd name="connsiteY452" fmla="*/ 401669 h 1609725"/>
                <a:gd name="connsiteX453" fmla="*/ 1177100 w 1323975"/>
                <a:gd name="connsiteY453" fmla="*/ 405955 h 1609725"/>
                <a:gd name="connsiteX454" fmla="*/ 1189577 w 1323975"/>
                <a:gd name="connsiteY454" fmla="*/ 407575 h 1609725"/>
                <a:gd name="connsiteX455" fmla="*/ 1193768 w 1323975"/>
                <a:gd name="connsiteY455" fmla="*/ 415671 h 1609725"/>
                <a:gd name="connsiteX456" fmla="*/ 1193483 w 1323975"/>
                <a:gd name="connsiteY456" fmla="*/ 431102 h 1609725"/>
                <a:gd name="connsiteX457" fmla="*/ 1199102 w 1323975"/>
                <a:gd name="connsiteY457" fmla="*/ 428530 h 1609725"/>
                <a:gd name="connsiteX458" fmla="*/ 1197769 w 1323975"/>
                <a:gd name="connsiteY458" fmla="*/ 419862 h 1609725"/>
                <a:gd name="connsiteX459" fmla="*/ 1200721 w 1323975"/>
                <a:gd name="connsiteY459" fmla="*/ 412432 h 1609725"/>
                <a:gd name="connsiteX460" fmla="*/ 1215295 w 1323975"/>
                <a:gd name="connsiteY460" fmla="*/ 416243 h 1609725"/>
                <a:gd name="connsiteX461" fmla="*/ 1227868 w 1323975"/>
                <a:gd name="connsiteY461" fmla="*/ 412909 h 1609725"/>
                <a:gd name="connsiteX462" fmla="*/ 1227487 w 1323975"/>
                <a:gd name="connsiteY462" fmla="*/ 417290 h 1609725"/>
                <a:gd name="connsiteX463" fmla="*/ 1242060 w 1323975"/>
                <a:gd name="connsiteY463" fmla="*/ 418719 h 1609725"/>
                <a:gd name="connsiteX464" fmla="*/ 1240345 w 1323975"/>
                <a:gd name="connsiteY464" fmla="*/ 423005 h 1609725"/>
                <a:gd name="connsiteX465" fmla="*/ 1231106 w 1323975"/>
                <a:gd name="connsiteY465" fmla="*/ 424529 h 1609725"/>
                <a:gd name="connsiteX466" fmla="*/ 1240060 w 1323975"/>
                <a:gd name="connsiteY466" fmla="*/ 424244 h 1609725"/>
                <a:gd name="connsiteX467" fmla="*/ 1238631 w 1323975"/>
                <a:gd name="connsiteY467" fmla="*/ 434912 h 1609725"/>
                <a:gd name="connsiteX468" fmla="*/ 1242536 w 1323975"/>
                <a:gd name="connsiteY468" fmla="*/ 442055 h 1609725"/>
                <a:gd name="connsiteX469" fmla="*/ 1240250 w 1323975"/>
                <a:gd name="connsiteY469" fmla="*/ 444055 h 1609725"/>
                <a:gd name="connsiteX470" fmla="*/ 1246060 w 1323975"/>
                <a:gd name="connsiteY470" fmla="*/ 453104 h 1609725"/>
                <a:gd name="connsiteX471" fmla="*/ 1253776 w 1323975"/>
                <a:gd name="connsiteY471" fmla="*/ 451295 h 1609725"/>
                <a:gd name="connsiteX472" fmla="*/ 1253585 w 1323975"/>
                <a:gd name="connsiteY472" fmla="*/ 461581 h 1609725"/>
                <a:gd name="connsiteX473" fmla="*/ 1272159 w 1323975"/>
                <a:gd name="connsiteY473" fmla="*/ 454628 h 1609725"/>
                <a:gd name="connsiteX474" fmla="*/ 1271397 w 1323975"/>
                <a:gd name="connsiteY474" fmla="*/ 467201 h 1609725"/>
                <a:gd name="connsiteX475" fmla="*/ 1289113 w 1323975"/>
                <a:gd name="connsiteY475" fmla="*/ 473583 h 1609725"/>
                <a:gd name="connsiteX476" fmla="*/ 1312354 w 1323975"/>
                <a:gd name="connsiteY476" fmla="*/ 474440 h 1609725"/>
                <a:gd name="connsiteX477" fmla="*/ 1316260 w 1323975"/>
                <a:gd name="connsiteY477" fmla="*/ 472821 h 1609725"/>
                <a:gd name="connsiteX478" fmla="*/ 1319022 w 1323975"/>
                <a:gd name="connsiteY478" fmla="*/ 491299 h 1609725"/>
                <a:gd name="connsiteX479" fmla="*/ 1316069 w 1323975"/>
                <a:gd name="connsiteY479" fmla="*/ 491776 h 1609725"/>
                <a:gd name="connsiteX480" fmla="*/ 1314831 w 1323975"/>
                <a:gd name="connsiteY480" fmla="*/ 487966 h 1609725"/>
                <a:gd name="connsiteX481" fmla="*/ 1306354 w 1323975"/>
                <a:gd name="connsiteY481" fmla="*/ 487966 h 1609725"/>
                <a:gd name="connsiteX482" fmla="*/ 1292161 w 1323975"/>
                <a:gd name="connsiteY482" fmla="*/ 492919 h 1609725"/>
                <a:gd name="connsiteX483" fmla="*/ 1278826 w 1323975"/>
                <a:gd name="connsiteY483" fmla="*/ 492157 h 1609725"/>
                <a:gd name="connsiteX484" fmla="*/ 1260634 w 1323975"/>
                <a:gd name="connsiteY484" fmla="*/ 488156 h 1609725"/>
                <a:gd name="connsiteX485" fmla="*/ 1258824 w 1323975"/>
                <a:gd name="connsiteY485" fmla="*/ 485013 h 1609725"/>
                <a:gd name="connsiteX486" fmla="*/ 1236535 w 1323975"/>
                <a:gd name="connsiteY486" fmla="*/ 484918 h 1609725"/>
                <a:gd name="connsiteX487" fmla="*/ 1232630 w 1323975"/>
                <a:gd name="connsiteY487" fmla="*/ 485489 h 1609725"/>
                <a:gd name="connsiteX488" fmla="*/ 1223391 w 1323975"/>
                <a:gd name="connsiteY488" fmla="*/ 495871 h 1609725"/>
                <a:gd name="connsiteX489" fmla="*/ 1228916 w 1323975"/>
                <a:gd name="connsiteY489" fmla="*/ 499301 h 1609725"/>
                <a:gd name="connsiteX490" fmla="*/ 1233202 w 1323975"/>
                <a:gd name="connsiteY490" fmla="*/ 507587 h 1609725"/>
                <a:gd name="connsiteX491" fmla="*/ 1251299 w 1323975"/>
                <a:gd name="connsiteY491" fmla="*/ 501205 h 1609725"/>
                <a:gd name="connsiteX492" fmla="*/ 1270254 w 1323975"/>
                <a:gd name="connsiteY492" fmla="*/ 509969 h 1609725"/>
                <a:gd name="connsiteX493" fmla="*/ 1282732 w 1323975"/>
                <a:gd name="connsiteY493" fmla="*/ 511778 h 1609725"/>
                <a:gd name="connsiteX494" fmla="*/ 1277017 w 1323975"/>
                <a:gd name="connsiteY494" fmla="*/ 512254 h 1609725"/>
                <a:gd name="connsiteX495" fmla="*/ 1276159 w 1323975"/>
                <a:gd name="connsiteY495" fmla="*/ 525399 h 1609725"/>
                <a:gd name="connsiteX496" fmla="*/ 1261777 w 1323975"/>
                <a:gd name="connsiteY496" fmla="*/ 523304 h 1609725"/>
                <a:gd name="connsiteX497" fmla="*/ 1248918 w 1323975"/>
                <a:gd name="connsiteY497" fmla="*/ 516541 h 1609725"/>
                <a:gd name="connsiteX498" fmla="*/ 1228630 w 1323975"/>
                <a:gd name="connsiteY498" fmla="*/ 531209 h 1609725"/>
                <a:gd name="connsiteX499" fmla="*/ 1233868 w 1323975"/>
                <a:gd name="connsiteY499" fmla="*/ 535019 h 1609725"/>
                <a:gd name="connsiteX500" fmla="*/ 1213485 w 1323975"/>
                <a:gd name="connsiteY500" fmla="*/ 557403 h 1609725"/>
                <a:gd name="connsiteX501" fmla="*/ 1222819 w 1323975"/>
                <a:gd name="connsiteY501" fmla="*/ 565118 h 1609725"/>
                <a:gd name="connsiteX502" fmla="*/ 1217009 w 1323975"/>
                <a:gd name="connsiteY502" fmla="*/ 569023 h 1609725"/>
                <a:gd name="connsiteX503" fmla="*/ 1214152 w 1323975"/>
                <a:gd name="connsiteY503" fmla="*/ 575120 h 1609725"/>
                <a:gd name="connsiteX504" fmla="*/ 1210532 w 1323975"/>
                <a:gd name="connsiteY504" fmla="*/ 594265 h 1609725"/>
                <a:gd name="connsiteX505" fmla="*/ 1205293 w 1323975"/>
                <a:gd name="connsiteY505" fmla="*/ 593407 h 1609725"/>
                <a:gd name="connsiteX506" fmla="*/ 1204341 w 1323975"/>
                <a:gd name="connsiteY506" fmla="*/ 602266 h 1609725"/>
                <a:gd name="connsiteX507" fmla="*/ 1198435 w 1323975"/>
                <a:gd name="connsiteY507" fmla="*/ 603409 h 1609725"/>
                <a:gd name="connsiteX508" fmla="*/ 1199483 w 1323975"/>
                <a:gd name="connsiteY508" fmla="*/ 615791 h 1609725"/>
                <a:gd name="connsiteX509" fmla="*/ 1187386 w 1323975"/>
                <a:gd name="connsiteY509" fmla="*/ 615887 h 1609725"/>
                <a:gd name="connsiteX510" fmla="*/ 1197674 w 1323975"/>
                <a:gd name="connsiteY510" fmla="*/ 651034 h 1609725"/>
                <a:gd name="connsiteX511" fmla="*/ 1204912 w 1323975"/>
                <a:gd name="connsiteY511" fmla="*/ 650367 h 1609725"/>
                <a:gd name="connsiteX512" fmla="*/ 1205770 w 1323975"/>
                <a:gd name="connsiteY512" fmla="*/ 653510 h 1609725"/>
                <a:gd name="connsiteX513" fmla="*/ 1211009 w 1323975"/>
                <a:gd name="connsiteY513" fmla="*/ 653129 h 1609725"/>
                <a:gd name="connsiteX514" fmla="*/ 1225677 w 1323975"/>
                <a:gd name="connsiteY514" fmla="*/ 689324 h 1609725"/>
                <a:gd name="connsiteX515" fmla="*/ 1233107 w 1323975"/>
                <a:gd name="connsiteY515" fmla="*/ 687324 h 1609725"/>
                <a:gd name="connsiteX516" fmla="*/ 1233583 w 1323975"/>
                <a:gd name="connsiteY516" fmla="*/ 692372 h 1609725"/>
                <a:gd name="connsiteX517" fmla="*/ 1225391 w 1323975"/>
                <a:gd name="connsiteY517" fmla="*/ 693039 h 1609725"/>
                <a:gd name="connsiteX518" fmla="*/ 1224058 w 1323975"/>
                <a:gd name="connsiteY518" fmla="*/ 709327 h 1609725"/>
                <a:gd name="connsiteX519" fmla="*/ 1228058 w 1323975"/>
                <a:gd name="connsiteY519" fmla="*/ 716566 h 1609725"/>
                <a:gd name="connsiteX520" fmla="*/ 1224248 w 1323975"/>
                <a:gd name="connsiteY520" fmla="*/ 718661 h 1609725"/>
                <a:gd name="connsiteX521" fmla="*/ 1227487 w 1323975"/>
                <a:gd name="connsiteY521" fmla="*/ 734473 h 1609725"/>
                <a:gd name="connsiteX522" fmla="*/ 1231963 w 1323975"/>
                <a:gd name="connsiteY522" fmla="*/ 740950 h 1609725"/>
                <a:gd name="connsiteX523" fmla="*/ 1233773 w 1323975"/>
                <a:gd name="connsiteY523" fmla="*/ 772478 h 1609725"/>
                <a:gd name="connsiteX524" fmla="*/ 1194816 w 1323975"/>
                <a:gd name="connsiteY524" fmla="*/ 786289 h 1609725"/>
                <a:gd name="connsiteX525" fmla="*/ 1196531 w 1323975"/>
                <a:gd name="connsiteY525" fmla="*/ 798671 h 1609725"/>
                <a:gd name="connsiteX526" fmla="*/ 1181291 w 1323975"/>
                <a:gd name="connsiteY526" fmla="*/ 804005 h 1609725"/>
                <a:gd name="connsiteX527" fmla="*/ 1172909 w 1323975"/>
                <a:gd name="connsiteY527" fmla="*/ 804577 h 1609725"/>
                <a:gd name="connsiteX528" fmla="*/ 1173194 w 1323975"/>
                <a:gd name="connsiteY528" fmla="*/ 797147 h 1609725"/>
                <a:gd name="connsiteX529" fmla="*/ 1162526 w 1323975"/>
                <a:gd name="connsiteY529" fmla="*/ 800481 h 1609725"/>
                <a:gd name="connsiteX530" fmla="*/ 1138904 w 1323975"/>
                <a:gd name="connsiteY530" fmla="*/ 799719 h 1609725"/>
                <a:gd name="connsiteX531" fmla="*/ 1137571 w 1323975"/>
                <a:gd name="connsiteY531" fmla="*/ 801910 h 1609725"/>
                <a:gd name="connsiteX532" fmla="*/ 1126141 w 1323975"/>
                <a:gd name="connsiteY532" fmla="*/ 785813 h 1609725"/>
                <a:gd name="connsiteX533" fmla="*/ 1124617 w 1323975"/>
                <a:gd name="connsiteY533" fmla="*/ 796385 h 1609725"/>
                <a:gd name="connsiteX534" fmla="*/ 1107281 w 1323975"/>
                <a:gd name="connsiteY534" fmla="*/ 804958 h 1609725"/>
                <a:gd name="connsiteX535" fmla="*/ 1094994 w 1323975"/>
                <a:gd name="connsiteY535" fmla="*/ 820960 h 1609725"/>
                <a:gd name="connsiteX536" fmla="*/ 1087184 w 1323975"/>
                <a:gd name="connsiteY536" fmla="*/ 841057 h 1609725"/>
                <a:gd name="connsiteX537" fmla="*/ 1097185 w 1323975"/>
                <a:gd name="connsiteY537" fmla="*/ 841629 h 1609725"/>
                <a:gd name="connsiteX538" fmla="*/ 1089088 w 1323975"/>
                <a:gd name="connsiteY538" fmla="*/ 849535 h 1609725"/>
                <a:gd name="connsiteX539" fmla="*/ 1079659 w 1323975"/>
                <a:gd name="connsiteY539" fmla="*/ 845248 h 1609725"/>
                <a:gd name="connsiteX540" fmla="*/ 1083088 w 1323975"/>
                <a:gd name="connsiteY540" fmla="*/ 835628 h 1609725"/>
                <a:gd name="connsiteX541" fmla="*/ 1090517 w 1323975"/>
                <a:gd name="connsiteY541" fmla="*/ 828389 h 1609725"/>
                <a:gd name="connsiteX542" fmla="*/ 1086231 w 1323975"/>
                <a:gd name="connsiteY542" fmla="*/ 825627 h 1609725"/>
                <a:gd name="connsiteX543" fmla="*/ 1089755 w 1323975"/>
                <a:gd name="connsiteY543" fmla="*/ 820103 h 1609725"/>
                <a:gd name="connsiteX544" fmla="*/ 1075753 w 1323975"/>
                <a:gd name="connsiteY544" fmla="*/ 816769 h 1609725"/>
                <a:gd name="connsiteX545" fmla="*/ 1043750 w 1323975"/>
                <a:gd name="connsiteY545" fmla="*/ 802577 h 1609725"/>
                <a:gd name="connsiteX546" fmla="*/ 1035177 w 1323975"/>
                <a:gd name="connsiteY546" fmla="*/ 794576 h 1609725"/>
                <a:gd name="connsiteX547" fmla="*/ 1028700 w 1323975"/>
                <a:gd name="connsiteY547" fmla="*/ 792671 h 1609725"/>
                <a:gd name="connsiteX548" fmla="*/ 1017175 w 1323975"/>
                <a:gd name="connsiteY548" fmla="*/ 794671 h 1609725"/>
                <a:gd name="connsiteX549" fmla="*/ 1014412 w 1323975"/>
                <a:gd name="connsiteY549" fmla="*/ 790575 h 1609725"/>
                <a:gd name="connsiteX550" fmla="*/ 1004030 w 1323975"/>
                <a:gd name="connsiteY550" fmla="*/ 796766 h 1609725"/>
                <a:gd name="connsiteX551" fmla="*/ 1000411 w 1323975"/>
                <a:gd name="connsiteY551" fmla="*/ 796004 h 1609725"/>
                <a:gd name="connsiteX552" fmla="*/ 984599 w 1323975"/>
                <a:gd name="connsiteY552" fmla="*/ 805148 h 1609725"/>
                <a:gd name="connsiteX553" fmla="*/ 979075 w 1323975"/>
                <a:gd name="connsiteY553" fmla="*/ 812482 h 1609725"/>
                <a:gd name="connsiteX554" fmla="*/ 980789 w 1323975"/>
                <a:gd name="connsiteY554" fmla="*/ 825246 h 1609725"/>
                <a:gd name="connsiteX555" fmla="*/ 986218 w 1323975"/>
                <a:gd name="connsiteY555" fmla="*/ 832485 h 1609725"/>
                <a:gd name="connsiteX556" fmla="*/ 984313 w 1323975"/>
                <a:gd name="connsiteY556" fmla="*/ 836200 h 1609725"/>
                <a:gd name="connsiteX557" fmla="*/ 986790 w 1323975"/>
                <a:gd name="connsiteY557" fmla="*/ 841820 h 1609725"/>
                <a:gd name="connsiteX558" fmla="*/ 984980 w 1323975"/>
                <a:gd name="connsiteY558" fmla="*/ 842581 h 1609725"/>
                <a:gd name="connsiteX559" fmla="*/ 988695 w 1323975"/>
                <a:gd name="connsiteY559" fmla="*/ 852869 h 1609725"/>
                <a:gd name="connsiteX560" fmla="*/ 983266 w 1323975"/>
                <a:gd name="connsiteY560" fmla="*/ 846201 h 1609725"/>
                <a:gd name="connsiteX561" fmla="*/ 977170 w 1323975"/>
                <a:gd name="connsiteY561" fmla="*/ 850487 h 1609725"/>
                <a:gd name="connsiteX562" fmla="*/ 978599 w 1323975"/>
                <a:gd name="connsiteY562" fmla="*/ 868775 h 1609725"/>
                <a:gd name="connsiteX563" fmla="*/ 969359 w 1323975"/>
                <a:gd name="connsiteY563" fmla="*/ 876586 h 1609725"/>
                <a:gd name="connsiteX564" fmla="*/ 966597 w 1323975"/>
                <a:gd name="connsiteY564" fmla="*/ 883158 h 1609725"/>
                <a:gd name="connsiteX565" fmla="*/ 966407 w 1323975"/>
                <a:gd name="connsiteY565" fmla="*/ 889540 h 1609725"/>
                <a:gd name="connsiteX566" fmla="*/ 971645 w 1323975"/>
                <a:gd name="connsiteY566" fmla="*/ 904685 h 1609725"/>
                <a:gd name="connsiteX567" fmla="*/ 968121 w 1323975"/>
                <a:gd name="connsiteY567" fmla="*/ 906494 h 1609725"/>
                <a:gd name="connsiteX568" fmla="*/ 969835 w 1323975"/>
                <a:gd name="connsiteY568" fmla="*/ 914114 h 1609725"/>
                <a:gd name="connsiteX569" fmla="*/ 967740 w 1323975"/>
                <a:gd name="connsiteY569" fmla="*/ 922687 h 1609725"/>
                <a:gd name="connsiteX570" fmla="*/ 977170 w 1323975"/>
                <a:gd name="connsiteY570" fmla="*/ 942880 h 1609725"/>
                <a:gd name="connsiteX571" fmla="*/ 975836 w 1323975"/>
                <a:gd name="connsiteY571" fmla="*/ 944309 h 1609725"/>
                <a:gd name="connsiteX572" fmla="*/ 959834 w 1323975"/>
                <a:gd name="connsiteY572" fmla="*/ 948214 h 1609725"/>
                <a:gd name="connsiteX573" fmla="*/ 949547 w 1323975"/>
                <a:gd name="connsiteY573" fmla="*/ 948119 h 1609725"/>
                <a:gd name="connsiteX574" fmla="*/ 930021 w 1323975"/>
                <a:gd name="connsiteY574" fmla="*/ 961072 h 1609725"/>
                <a:gd name="connsiteX575" fmla="*/ 913352 w 1323975"/>
                <a:gd name="connsiteY575" fmla="*/ 959739 h 1609725"/>
                <a:gd name="connsiteX576" fmla="*/ 916972 w 1323975"/>
                <a:gd name="connsiteY576" fmla="*/ 946880 h 1609725"/>
                <a:gd name="connsiteX577" fmla="*/ 910304 w 1323975"/>
                <a:gd name="connsiteY577" fmla="*/ 939737 h 1609725"/>
                <a:gd name="connsiteX578" fmla="*/ 910876 w 1323975"/>
                <a:gd name="connsiteY578" fmla="*/ 919734 h 1609725"/>
                <a:gd name="connsiteX579" fmla="*/ 916305 w 1323975"/>
                <a:gd name="connsiteY579" fmla="*/ 903065 h 1609725"/>
                <a:gd name="connsiteX580" fmla="*/ 913828 w 1323975"/>
                <a:gd name="connsiteY580" fmla="*/ 892969 h 1609725"/>
                <a:gd name="connsiteX581" fmla="*/ 914495 w 1323975"/>
                <a:gd name="connsiteY581" fmla="*/ 878967 h 1609725"/>
                <a:gd name="connsiteX582" fmla="*/ 918591 w 1323975"/>
                <a:gd name="connsiteY582" fmla="*/ 862013 h 1609725"/>
                <a:gd name="connsiteX583" fmla="*/ 906780 w 1323975"/>
                <a:gd name="connsiteY583" fmla="*/ 850487 h 1609725"/>
                <a:gd name="connsiteX584" fmla="*/ 880682 w 1323975"/>
                <a:gd name="connsiteY584" fmla="*/ 872585 h 1609725"/>
                <a:gd name="connsiteX585" fmla="*/ 881158 w 1323975"/>
                <a:gd name="connsiteY585" fmla="*/ 888778 h 1609725"/>
                <a:gd name="connsiteX586" fmla="*/ 889444 w 1323975"/>
                <a:gd name="connsiteY586" fmla="*/ 894112 h 1609725"/>
                <a:gd name="connsiteX587" fmla="*/ 896588 w 1323975"/>
                <a:gd name="connsiteY587" fmla="*/ 890683 h 1609725"/>
                <a:gd name="connsiteX588" fmla="*/ 898779 w 1323975"/>
                <a:gd name="connsiteY588" fmla="*/ 895160 h 1609725"/>
                <a:gd name="connsiteX589" fmla="*/ 889635 w 1323975"/>
                <a:gd name="connsiteY589" fmla="*/ 897827 h 1609725"/>
                <a:gd name="connsiteX590" fmla="*/ 886492 w 1323975"/>
                <a:gd name="connsiteY590" fmla="*/ 895826 h 1609725"/>
                <a:gd name="connsiteX591" fmla="*/ 882491 w 1323975"/>
                <a:gd name="connsiteY591" fmla="*/ 900970 h 1609725"/>
                <a:gd name="connsiteX592" fmla="*/ 875062 w 1323975"/>
                <a:gd name="connsiteY592" fmla="*/ 903827 h 1609725"/>
                <a:gd name="connsiteX593" fmla="*/ 859250 w 1323975"/>
                <a:gd name="connsiteY593" fmla="*/ 902113 h 1609725"/>
                <a:gd name="connsiteX594" fmla="*/ 857155 w 1323975"/>
                <a:gd name="connsiteY594" fmla="*/ 927259 h 1609725"/>
                <a:gd name="connsiteX595" fmla="*/ 865346 w 1323975"/>
                <a:gd name="connsiteY595" fmla="*/ 944975 h 1609725"/>
                <a:gd name="connsiteX596" fmla="*/ 874490 w 1323975"/>
                <a:gd name="connsiteY596" fmla="*/ 956405 h 1609725"/>
                <a:gd name="connsiteX597" fmla="*/ 871537 w 1323975"/>
                <a:gd name="connsiteY597" fmla="*/ 976313 h 1609725"/>
                <a:gd name="connsiteX598" fmla="*/ 873157 w 1323975"/>
                <a:gd name="connsiteY598" fmla="*/ 993934 h 1609725"/>
                <a:gd name="connsiteX599" fmla="*/ 857441 w 1323975"/>
                <a:gd name="connsiteY599" fmla="*/ 996887 h 1609725"/>
                <a:gd name="connsiteX600" fmla="*/ 838962 w 1323975"/>
                <a:gd name="connsiteY600" fmla="*/ 987076 h 1609725"/>
                <a:gd name="connsiteX601" fmla="*/ 816388 w 1323975"/>
                <a:gd name="connsiteY601" fmla="*/ 978503 h 1609725"/>
                <a:gd name="connsiteX602" fmla="*/ 808863 w 1323975"/>
                <a:gd name="connsiteY602" fmla="*/ 977932 h 1609725"/>
                <a:gd name="connsiteX603" fmla="*/ 807149 w 1323975"/>
                <a:gd name="connsiteY603" fmla="*/ 998601 h 1609725"/>
                <a:gd name="connsiteX604" fmla="*/ 794957 w 1323975"/>
                <a:gd name="connsiteY604" fmla="*/ 1003840 h 1609725"/>
                <a:gd name="connsiteX605" fmla="*/ 792670 w 1323975"/>
                <a:gd name="connsiteY605" fmla="*/ 996887 h 1609725"/>
                <a:gd name="connsiteX606" fmla="*/ 778288 w 1323975"/>
                <a:gd name="connsiteY606" fmla="*/ 998125 h 1609725"/>
                <a:gd name="connsiteX607" fmla="*/ 775335 w 1323975"/>
                <a:gd name="connsiteY607" fmla="*/ 988695 h 1609725"/>
                <a:gd name="connsiteX608" fmla="*/ 761333 w 1323975"/>
                <a:gd name="connsiteY608" fmla="*/ 987457 h 1609725"/>
                <a:gd name="connsiteX609" fmla="*/ 749427 w 1323975"/>
                <a:gd name="connsiteY609" fmla="*/ 980408 h 1609725"/>
                <a:gd name="connsiteX610" fmla="*/ 740759 w 1323975"/>
                <a:gd name="connsiteY610" fmla="*/ 994601 h 1609725"/>
                <a:gd name="connsiteX611" fmla="*/ 763715 w 1323975"/>
                <a:gd name="connsiteY611" fmla="*/ 1002697 h 1609725"/>
                <a:gd name="connsiteX612" fmla="*/ 762000 w 1323975"/>
                <a:gd name="connsiteY612" fmla="*/ 1007364 h 1609725"/>
                <a:gd name="connsiteX613" fmla="*/ 766858 w 1323975"/>
                <a:gd name="connsiteY613" fmla="*/ 1007173 h 1609725"/>
                <a:gd name="connsiteX614" fmla="*/ 768001 w 1323975"/>
                <a:gd name="connsiteY614" fmla="*/ 1011746 h 1609725"/>
                <a:gd name="connsiteX615" fmla="*/ 773811 w 1323975"/>
                <a:gd name="connsiteY615" fmla="*/ 1014889 h 1609725"/>
                <a:gd name="connsiteX616" fmla="*/ 772096 w 1323975"/>
                <a:gd name="connsiteY616" fmla="*/ 1017461 h 1609725"/>
                <a:gd name="connsiteX617" fmla="*/ 758761 w 1323975"/>
                <a:gd name="connsiteY617" fmla="*/ 1007364 h 1609725"/>
                <a:gd name="connsiteX618" fmla="*/ 756857 w 1323975"/>
                <a:gd name="connsiteY618" fmla="*/ 1013174 h 1609725"/>
                <a:gd name="connsiteX619" fmla="*/ 768572 w 1323975"/>
                <a:gd name="connsiteY619" fmla="*/ 1020889 h 1609725"/>
                <a:gd name="connsiteX620" fmla="*/ 783431 w 1323975"/>
                <a:gd name="connsiteY620" fmla="*/ 1042035 h 1609725"/>
                <a:gd name="connsiteX621" fmla="*/ 787241 w 1323975"/>
                <a:gd name="connsiteY621" fmla="*/ 1055370 h 1609725"/>
                <a:gd name="connsiteX622" fmla="*/ 784288 w 1323975"/>
                <a:gd name="connsiteY622" fmla="*/ 1074991 h 1609725"/>
                <a:gd name="connsiteX623" fmla="*/ 798004 w 1323975"/>
                <a:gd name="connsiteY623" fmla="*/ 1074991 h 1609725"/>
                <a:gd name="connsiteX624" fmla="*/ 798862 w 1323975"/>
                <a:gd name="connsiteY624" fmla="*/ 1064323 h 1609725"/>
                <a:gd name="connsiteX625" fmla="*/ 802195 w 1323975"/>
                <a:gd name="connsiteY625" fmla="*/ 1063085 h 1609725"/>
                <a:gd name="connsiteX626" fmla="*/ 810959 w 1323975"/>
                <a:gd name="connsiteY626" fmla="*/ 1049560 h 1609725"/>
                <a:gd name="connsiteX627" fmla="*/ 820674 w 1323975"/>
                <a:gd name="connsiteY627" fmla="*/ 1044893 h 1609725"/>
                <a:gd name="connsiteX628" fmla="*/ 828961 w 1323975"/>
                <a:gd name="connsiteY628" fmla="*/ 1030986 h 1609725"/>
                <a:gd name="connsiteX629" fmla="*/ 835342 w 1323975"/>
                <a:gd name="connsiteY629" fmla="*/ 1027081 h 1609725"/>
                <a:gd name="connsiteX630" fmla="*/ 853631 w 1323975"/>
                <a:gd name="connsiteY630" fmla="*/ 1034034 h 1609725"/>
                <a:gd name="connsiteX631" fmla="*/ 865156 w 1323975"/>
                <a:gd name="connsiteY631" fmla="*/ 1043559 h 1609725"/>
                <a:gd name="connsiteX632" fmla="*/ 878681 w 1323975"/>
                <a:gd name="connsiteY632" fmla="*/ 1040225 h 1609725"/>
                <a:gd name="connsiteX633" fmla="*/ 891731 w 1323975"/>
                <a:gd name="connsiteY633" fmla="*/ 1044702 h 1609725"/>
                <a:gd name="connsiteX634" fmla="*/ 878015 w 1323975"/>
                <a:gd name="connsiteY634" fmla="*/ 1053846 h 1609725"/>
                <a:gd name="connsiteX635" fmla="*/ 871633 w 1323975"/>
                <a:gd name="connsiteY635" fmla="*/ 1067943 h 1609725"/>
                <a:gd name="connsiteX636" fmla="*/ 872204 w 1323975"/>
                <a:gd name="connsiteY636" fmla="*/ 1086803 h 1609725"/>
                <a:gd name="connsiteX637" fmla="*/ 879062 w 1323975"/>
                <a:gd name="connsiteY637" fmla="*/ 1084993 h 1609725"/>
                <a:gd name="connsiteX638" fmla="*/ 881729 w 1323975"/>
                <a:gd name="connsiteY638" fmla="*/ 1090517 h 1609725"/>
                <a:gd name="connsiteX639" fmla="*/ 889444 w 1323975"/>
                <a:gd name="connsiteY639" fmla="*/ 1080706 h 1609725"/>
                <a:gd name="connsiteX640" fmla="*/ 900112 w 1323975"/>
                <a:gd name="connsiteY640" fmla="*/ 1086993 h 1609725"/>
                <a:gd name="connsiteX641" fmla="*/ 898017 w 1323975"/>
                <a:gd name="connsiteY641" fmla="*/ 1091184 h 1609725"/>
                <a:gd name="connsiteX642" fmla="*/ 900970 w 1323975"/>
                <a:gd name="connsiteY642" fmla="*/ 1098423 h 1609725"/>
                <a:gd name="connsiteX643" fmla="*/ 891921 w 1323975"/>
                <a:gd name="connsiteY643" fmla="*/ 1109281 h 1609725"/>
                <a:gd name="connsiteX644" fmla="*/ 898112 w 1323975"/>
                <a:gd name="connsiteY644" fmla="*/ 1109853 h 1609725"/>
                <a:gd name="connsiteX645" fmla="*/ 902779 w 1323975"/>
                <a:gd name="connsiteY645" fmla="*/ 1120807 h 1609725"/>
                <a:gd name="connsiteX646" fmla="*/ 887254 w 1323975"/>
                <a:gd name="connsiteY646" fmla="*/ 1136714 h 1609725"/>
                <a:gd name="connsiteX647" fmla="*/ 886587 w 1323975"/>
                <a:gd name="connsiteY647" fmla="*/ 1149096 h 1609725"/>
                <a:gd name="connsiteX648" fmla="*/ 878681 w 1323975"/>
                <a:gd name="connsiteY648" fmla="*/ 1155478 h 1609725"/>
                <a:gd name="connsiteX649" fmla="*/ 889921 w 1323975"/>
                <a:gd name="connsiteY649" fmla="*/ 1162526 h 1609725"/>
                <a:gd name="connsiteX650" fmla="*/ 881634 w 1323975"/>
                <a:gd name="connsiteY650" fmla="*/ 1176433 h 1609725"/>
                <a:gd name="connsiteX651" fmla="*/ 888397 w 1323975"/>
                <a:gd name="connsiteY651" fmla="*/ 1179481 h 1609725"/>
                <a:gd name="connsiteX652" fmla="*/ 886777 w 1323975"/>
                <a:gd name="connsiteY652" fmla="*/ 1185958 h 1609725"/>
                <a:gd name="connsiteX653" fmla="*/ 892588 w 1323975"/>
                <a:gd name="connsiteY653" fmla="*/ 1191578 h 1609725"/>
                <a:gd name="connsiteX654" fmla="*/ 887825 w 1323975"/>
                <a:gd name="connsiteY654" fmla="*/ 1197102 h 1609725"/>
                <a:gd name="connsiteX655" fmla="*/ 901256 w 1323975"/>
                <a:gd name="connsiteY655" fmla="*/ 1208818 h 1609725"/>
                <a:gd name="connsiteX656" fmla="*/ 897065 w 1323975"/>
                <a:gd name="connsiteY656" fmla="*/ 1212152 h 1609725"/>
                <a:gd name="connsiteX657" fmla="*/ 896779 w 1323975"/>
                <a:gd name="connsiteY657" fmla="*/ 1225487 h 1609725"/>
                <a:gd name="connsiteX658" fmla="*/ 892874 w 1323975"/>
                <a:gd name="connsiteY658" fmla="*/ 1236440 h 1609725"/>
                <a:gd name="connsiteX659" fmla="*/ 895064 w 1323975"/>
                <a:gd name="connsiteY659" fmla="*/ 1242060 h 1609725"/>
                <a:gd name="connsiteX660" fmla="*/ 882872 w 1323975"/>
                <a:gd name="connsiteY660" fmla="*/ 1248728 h 1609725"/>
                <a:gd name="connsiteX661" fmla="*/ 883825 w 1323975"/>
                <a:gd name="connsiteY661" fmla="*/ 1252823 h 1609725"/>
                <a:gd name="connsiteX662" fmla="*/ 894302 w 1323975"/>
                <a:gd name="connsiteY662" fmla="*/ 1254919 h 1609725"/>
                <a:gd name="connsiteX663" fmla="*/ 892874 w 1323975"/>
                <a:gd name="connsiteY663" fmla="*/ 1260348 h 1609725"/>
                <a:gd name="connsiteX664" fmla="*/ 895541 w 1323975"/>
                <a:gd name="connsiteY664" fmla="*/ 1263110 h 1609725"/>
                <a:gd name="connsiteX665" fmla="*/ 899922 w 1323975"/>
                <a:gd name="connsiteY665" fmla="*/ 1262729 h 1609725"/>
                <a:gd name="connsiteX666" fmla="*/ 898684 w 1323975"/>
                <a:gd name="connsiteY666" fmla="*/ 1266254 h 1609725"/>
                <a:gd name="connsiteX667" fmla="*/ 904399 w 1323975"/>
                <a:gd name="connsiteY667" fmla="*/ 1270635 h 1609725"/>
                <a:gd name="connsiteX668" fmla="*/ 904589 w 1323975"/>
                <a:gd name="connsiteY668" fmla="*/ 1275969 h 1609725"/>
                <a:gd name="connsiteX669" fmla="*/ 913352 w 1323975"/>
                <a:gd name="connsiteY669" fmla="*/ 1277969 h 1609725"/>
                <a:gd name="connsiteX670" fmla="*/ 918210 w 1323975"/>
                <a:gd name="connsiteY670" fmla="*/ 1283875 h 1609725"/>
                <a:gd name="connsiteX671" fmla="*/ 935831 w 1323975"/>
                <a:gd name="connsiteY671" fmla="*/ 1287018 h 1609725"/>
                <a:gd name="connsiteX672" fmla="*/ 942499 w 1323975"/>
                <a:gd name="connsiteY672" fmla="*/ 1304925 h 1609725"/>
                <a:gd name="connsiteX673" fmla="*/ 967073 w 1323975"/>
                <a:gd name="connsiteY673" fmla="*/ 1319498 h 1609725"/>
                <a:gd name="connsiteX674" fmla="*/ 975741 w 1323975"/>
                <a:gd name="connsiteY674" fmla="*/ 1338453 h 1609725"/>
                <a:gd name="connsiteX675" fmla="*/ 969264 w 1323975"/>
                <a:gd name="connsiteY675" fmla="*/ 1338548 h 1609725"/>
                <a:gd name="connsiteX676" fmla="*/ 968121 w 1323975"/>
                <a:gd name="connsiteY676" fmla="*/ 1353026 h 1609725"/>
                <a:gd name="connsiteX677" fmla="*/ 956596 w 1323975"/>
                <a:gd name="connsiteY677" fmla="*/ 1364171 h 1609725"/>
                <a:gd name="connsiteX678" fmla="*/ 953071 w 1323975"/>
                <a:gd name="connsiteY678" fmla="*/ 1363123 h 1609725"/>
                <a:gd name="connsiteX679" fmla="*/ 950881 w 1323975"/>
                <a:gd name="connsiteY679" fmla="*/ 1365790 h 1609725"/>
                <a:gd name="connsiteX680" fmla="*/ 948023 w 1323975"/>
                <a:gd name="connsiteY680" fmla="*/ 1377696 h 1609725"/>
                <a:gd name="connsiteX681" fmla="*/ 954976 w 1323975"/>
                <a:gd name="connsiteY681" fmla="*/ 1395794 h 1609725"/>
                <a:gd name="connsiteX682" fmla="*/ 953738 w 1323975"/>
                <a:gd name="connsiteY682" fmla="*/ 1403318 h 1609725"/>
                <a:gd name="connsiteX683" fmla="*/ 945166 w 1323975"/>
                <a:gd name="connsiteY683" fmla="*/ 1410653 h 1609725"/>
                <a:gd name="connsiteX684" fmla="*/ 933736 w 1323975"/>
                <a:gd name="connsiteY684" fmla="*/ 1403509 h 1609725"/>
                <a:gd name="connsiteX685" fmla="*/ 944785 w 1323975"/>
                <a:gd name="connsiteY685" fmla="*/ 1410843 h 1609725"/>
                <a:gd name="connsiteX686" fmla="*/ 935831 w 1323975"/>
                <a:gd name="connsiteY686" fmla="*/ 1420178 h 1609725"/>
                <a:gd name="connsiteX687" fmla="*/ 934974 w 1323975"/>
                <a:gd name="connsiteY687" fmla="*/ 1425321 h 1609725"/>
                <a:gd name="connsiteX688" fmla="*/ 942023 w 1323975"/>
                <a:gd name="connsiteY688" fmla="*/ 1435989 h 1609725"/>
                <a:gd name="connsiteX689" fmla="*/ 939832 w 1323975"/>
                <a:gd name="connsiteY689" fmla="*/ 1433989 h 1609725"/>
                <a:gd name="connsiteX690" fmla="*/ 943261 w 1323975"/>
                <a:gd name="connsiteY690" fmla="*/ 1444847 h 1609725"/>
                <a:gd name="connsiteX691" fmla="*/ 945166 w 1323975"/>
                <a:gd name="connsiteY691" fmla="*/ 1443990 h 1609725"/>
                <a:gd name="connsiteX692" fmla="*/ 939641 w 1323975"/>
                <a:gd name="connsiteY692" fmla="*/ 1447800 h 1609725"/>
                <a:gd name="connsiteX693" fmla="*/ 929164 w 1323975"/>
                <a:gd name="connsiteY693" fmla="*/ 1450467 h 1609725"/>
                <a:gd name="connsiteX694" fmla="*/ 927735 w 1323975"/>
                <a:gd name="connsiteY694" fmla="*/ 1453039 h 1609725"/>
                <a:gd name="connsiteX695" fmla="*/ 936688 w 1323975"/>
                <a:gd name="connsiteY695" fmla="*/ 1463230 h 1609725"/>
                <a:gd name="connsiteX696" fmla="*/ 939641 w 1323975"/>
                <a:gd name="connsiteY696" fmla="*/ 1458754 h 1609725"/>
                <a:gd name="connsiteX697" fmla="*/ 926306 w 1323975"/>
                <a:gd name="connsiteY697" fmla="*/ 1481804 h 1609725"/>
                <a:gd name="connsiteX698" fmla="*/ 921353 w 1323975"/>
                <a:gd name="connsiteY698" fmla="*/ 1504093 h 1609725"/>
                <a:gd name="connsiteX699" fmla="*/ 922687 w 1323975"/>
                <a:gd name="connsiteY699" fmla="*/ 1523238 h 1609725"/>
                <a:gd name="connsiteX700" fmla="*/ 915734 w 1323975"/>
                <a:gd name="connsiteY700" fmla="*/ 1530287 h 1609725"/>
                <a:gd name="connsiteX701" fmla="*/ 895255 w 1323975"/>
                <a:gd name="connsiteY701" fmla="*/ 1536859 h 1609725"/>
                <a:gd name="connsiteX702" fmla="*/ 885634 w 1323975"/>
                <a:gd name="connsiteY702" fmla="*/ 1548289 h 1609725"/>
                <a:gd name="connsiteX703" fmla="*/ 871347 w 1323975"/>
                <a:gd name="connsiteY703" fmla="*/ 1555242 h 1609725"/>
                <a:gd name="connsiteX704" fmla="*/ 872871 w 1323975"/>
                <a:gd name="connsiteY704" fmla="*/ 1556671 h 1609725"/>
                <a:gd name="connsiteX705" fmla="*/ 865918 w 1323975"/>
                <a:gd name="connsiteY705" fmla="*/ 1571625 h 1609725"/>
                <a:gd name="connsiteX706" fmla="*/ 867251 w 1323975"/>
                <a:gd name="connsiteY706" fmla="*/ 1573911 h 1609725"/>
                <a:gd name="connsiteX707" fmla="*/ 858298 w 1323975"/>
                <a:gd name="connsiteY707" fmla="*/ 1572387 h 1609725"/>
                <a:gd name="connsiteX708" fmla="*/ 857536 w 1323975"/>
                <a:gd name="connsiteY708" fmla="*/ 1574102 h 1609725"/>
                <a:gd name="connsiteX709" fmla="*/ 864965 w 1323975"/>
                <a:gd name="connsiteY709" fmla="*/ 1577721 h 1609725"/>
                <a:gd name="connsiteX710" fmla="*/ 869347 w 1323975"/>
                <a:gd name="connsiteY710" fmla="*/ 1590675 h 1609725"/>
                <a:gd name="connsiteX711" fmla="*/ 846201 w 1323975"/>
                <a:gd name="connsiteY711" fmla="*/ 1592104 h 1609725"/>
                <a:gd name="connsiteX712" fmla="*/ 845820 w 1323975"/>
                <a:gd name="connsiteY712" fmla="*/ 1589056 h 1609725"/>
                <a:gd name="connsiteX713" fmla="*/ 845534 w 1323975"/>
                <a:gd name="connsiteY713" fmla="*/ 1592485 h 1609725"/>
                <a:gd name="connsiteX714" fmla="*/ 834009 w 1323975"/>
                <a:gd name="connsiteY714" fmla="*/ 1578483 h 1609725"/>
                <a:gd name="connsiteX715" fmla="*/ 826484 w 1323975"/>
                <a:gd name="connsiteY715" fmla="*/ 1576578 h 1609725"/>
                <a:gd name="connsiteX716" fmla="*/ 825246 w 1323975"/>
                <a:gd name="connsiteY716" fmla="*/ 1579816 h 1609725"/>
                <a:gd name="connsiteX717" fmla="*/ 814959 w 1323975"/>
                <a:gd name="connsiteY717" fmla="*/ 1580102 h 1609725"/>
                <a:gd name="connsiteX718" fmla="*/ 818483 w 1323975"/>
                <a:gd name="connsiteY718" fmla="*/ 1578769 h 1609725"/>
                <a:gd name="connsiteX719" fmla="*/ 812959 w 1323975"/>
                <a:gd name="connsiteY719" fmla="*/ 1577340 h 1609725"/>
                <a:gd name="connsiteX720" fmla="*/ 793337 w 1323975"/>
                <a:gd name="connsiteY720" fmla="*/ 1588484 h 1609725"/>
                <a:gd name="connsiteX721" fmla="*/ 790766 w 1323975"/>
                <a:gd name="connsiteY721" fmla="*/ 1582579 h 1609725"/>
                <a:gd name="connsiteX722" fmla="*/ 781621 w 1323975"/>
                <a:gd name="connsiteY722" fmla="*/ 1577149 h 1609725"/>
                <a:gd name="connsiteX723" fmla="*/ 768953 w 1323975"/>
                <a:gd name="connsiteY723" fmla="*/ 1576388 h 1609725"/>
                <a:gd name="connsiteX724" fmla="*/ 765905 w 1323975"/>
                <a:gd name="connsiteY724" fmla="*/ 1566101 h 1609725"/>
                <a:gd name="connsiteX725" fmla="*/ 756857 w 1323975"/>
                <a:gd name="connsiteY725" fmla="*/ 1556956 h 1609725"/>
                <a:gd name="connsiteX726" fmla="*/ 759238 w 1323975"/>
                <a:gd name="connsiteY726" fmla="*/ 1567910 h 1609725"/>
                <a:gd name="connsiteX727" fmla="*/ 749999 w 1323975"/>
                <a:gd name="connsiteY727" fmla="*/ 1566672 h 1609725"/>
                <a:gd name="connsiteX728" fmla="*/ 743998 w 1323975"/>
                <a:gd name="connsiteY728" fmla="*/ 1573149 h 1609725"/>
                <a:gd name="connsiteX729" fmla="*/ 734949 w 1323975"/>
                <a:gd name="connsiteY729" fmla="*/ 1575245 h 1609725"/>
                <a:gd name="connsiteX730" fmla="*/ 727043 w 1323975"/>
                <a:gd name="connsiteY730" fmla="*/ 1586960 h 1609725"/>
                <a:gd name="connsiteX731" fmla="*/ 714280 w 1323975"/>
                <a:gd name="connsiteY731" fmla="*/ 1592961 h 1609725"/>
                <a:gd name="connsiteX732" fmla="*/ 706660 w 1323975"/>
                <a:gd name="connsiteY732" fmla="*/ 1602772 h 1609725"/>
                <a:gd name="connsiteX733" fmla="*/ 693325 w 1323975"/>
                <a:gd name="connsiteY733" fmla="*/ 1607534 h 1609725"/>
                <a:gd name="connsiteX734" fmla="*/ 685991 w 1323975"/>
                <a:gd name="connsiteY734" fmla="*/ 1606487 h 1609725"/>
                <a:gd name="connsiteX735" fmla="*/ 680085 w 1323975"/>
                <a:gd name="connsiteY735" fmla="*/ 1598295 h 1609725"/>
                <a:gd name="connsiteX736" fmla="*/ 644842 w 1323975"/>
                <a:gd name="connsiteY736" fmla="*/ 1582388 h 1609725"/>
                <a:gd name="connsiteX737" fmla="*/ 520922 w 1323975"/>
                <a:gd name="connsiteY737" fmla="*/ 1526667 h 1609725"/>
                <a:gd name="connsiteX738" fmla="*/ 523780 w 1323975"/>
                <a:gd name="connsiteY738" fmla="*/ 1529334 h 1609725"/>
                <a:gd name="connsiteX739" fmla="*/ 526733 w 1323975"/>
                <a:gd name="connsiteY739" fmla="*/ 1529048 h 1609725"/>
                <a:gd name="connsiteX740" fmla="*/ 527113 w 1323975"/>
                <a:gd name="connsiteY740" fmla="*/ 1526096 h 1609725"/>
                <a:gd name="connsiteX741" fmla="*/ 534162 w 1323975"/>
                <a:gd name="connsiteY741" fmla="*/ 1530287 h 1609725"/>
                <a:gd name="connsiteX742" fmla="*/ 535686 w 1323975"/>
                <a:gd name="connsiteY742" fmla="*/ 1517142 h 1609725"/>
                <a:gd name="connsiteX743" fmla="*/ 527209 w 1323975"/>
                <a:gd name="connsiteY743" fmla="*/ 1516189 h 1609725"/>
                <a:gd name="connsiteX744" fmla="*/ 520922 w 1323975"/>
                <a:gd name="connsiteY744" fmla="*/ 1526667 h 1609725"/>
                <a:gd name="connsiteX745" fmla="*/ 838486 w 1323975"/>
                <a:gd name="connsiteY745" fmla="*/ 1582484 h 1609725"/>
                <a:gd name="connsiteX746" fmla="*/ 843439 w 1323975"/>
                <a:gd name="connsiteY746" fmla="*/ 1584960 h 1609725"/>
                <a:gd name="connsiteX747" fmla="*/ 841248 w 1323975"/>
                <a:gd name="connsiteY747" fmla="*/ 1581055 h 1609725"/>
                <a:gd name="connsiteX748" fmla="*/ 838486 w 1323975"/>
                <a:gd name="connsiteY748" fmla="*/ 1582484 h 1609725"/>
                <a:gd name="connsiteX749" fmla="*/ 346519 w 1323975"/>
                <a:gd name="connsiteY749" fmla="*/ 1546479 h 1609725"/>
                <a:gd name="connsiteX750" fmla="*/ 352234 w 1323975"/>
                <a:gd name="connsiteY750" fmla="*/ 1545050 h 1609725"/>
                <a:gd name="connsiteX751" fmla="*/ 362045 w 1323975"/>
                <a:gd name="connsiteY751" fmla="*/ 1552480 h 1609725"/>
                <a:gd name="connsiteX752" fmla="*/ 365665 w 1323975"/>
                <a:gd name="connsiteY752" fmla="*/ 1558385 h 1609725"/>
                <a:gd name="connsiteX753" fmla="*/ 361664 w 1323975"/>
                <a:gd name="connsiteY753" fmla="*/ 1554575 h 1609725"/>
                <a:gd name="connsiteX754" fmla="*/ 360521 w 1323975"/>
                <a:gd name="connsiteY754" fmla="*/ 1556290 h 1609725"/>
                <a:gd name="connsiteX755" fmla="*/ 357283 w 1323975"/>
                <a:gd name="connsiteY755" fmla="*/ 1550289 h 1609725"/>
                <a:gd name="connsiteX756" fmla="*/ 350329 w 1323975"/>
                <a:gd name="connsiteY756" fmla="*/ 1552575 h 1609725"/>
                <a:gd name="connsiteX757" fmla="*/ 346519 w 1323975"/>
                <a:gd name="connsiteY757" fmla="*/ 1546479 h 160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</a:cxnLst>
              <a:rect l="l" t="t" r="r" b="b"/>
              <a:pathLst>
                <a:path w="1323975" h="1609725">
                  <a:moveTo>
                    <a:pt x="644842" y="1582388"/>
                  </a:moveTo>
                  <a:lnTo>
                    <a:pt x="636270" y="1581245"/>
                  </a:lnTo>
                  <a:lnTo>
                    <a:pt x="617410" y="1584674"/>
                  </a:lnTo>
                  <a:lnTo>
                    <a:pt x="588169" y="1599724"/>
                  </a:lnTo>
                  <a:lnTo>
                    <a:pt x="570643" y="1604867"/>
                  </a:lnTo>
                  <a:lnTo>
                    <a:pt x="570262" y="1600581"/>
                  </a:lnTo>
                  <a:lnTo>
                    <a:pt x="562737" y="1591437"/>
                  </a:lnTo>
                  <a:lnTo>
                    <a:pt x="542449" y="1553623"/>
                  </a:lnTo>
                  <a:lnTo>
                    <a:pt x="541592" y="1531906"/>
                  </a:lnTo>
                  <a:lnTo>
                    <a:pt x="544163" y="1527429"/>
                  </a:lnTo>
                  <a:lnTo>
                    <a:pt x="544449" y="1522857"/>
                  </a:lnTo>
                  <a:lnTo>
                    <a:pt x="543401" y="1528001"/>
                  </a:lnTo>
                  <a:lnTo>
                    <a:pt x="537782" y="1525905"/>
                  </a:lnTo>
                  <a:lnTo>
                    <a:pt x="532924" y="1535049"/>
                  </a:lnTo>
                  <a:lnTo>
                    <a:pt x="519970" y="1530477"/>
                  </a:lnTo>
                  <a:lnTo>
                    <a:pt x="520922" y="1526667"/>
                  </a:lnTo>
                  <a:lnTo>
                    <a:pt x="518922" y="1525334"/>
                  </a:lnTo>
                  <a:lnTo>
                    <a:pt x="522065" y="1509331"/>
                  </a:lnTo>
                  <a:lnTo>
                    <a:pt x="529495" y="1508760"/>
                  </a:lnTo>
                  <a:lnTo>
                    <a:pt x="534162" y="1512189"/>
                  </a:lnTo>
                  <a:lnTo>
                    <a:pt x="543020" y="1508474"/>
                  </a:lnTo>
                  <a:lnTo>
                    <a:pt x="536258" y="1502283"/>
                  </a:lnTo>
                  <a:lnTo>
                    <a:pt x="538543" y="1496568"/>
                  </a:lnTo>
                  <a:lnTo>
                    <a:pt x="535115" y="1501140"/>
                  </a:lnTo>
                  <a:lnTo>
                    <a:pt x="528257" y="1499235"/>
                  </a:lnTo>
                  <a:lnTo>
                    <a:pt x="529685" y="1497711"/>
                  </a:lnTo>
                  <a:lnTo>
                    <a:pt x="523780" y="1491424"/>
                  </a:lnTo>
                  <a:lnTo>
                    <a:pt x="524732" y="1489329"/>
                  </a:lnTo>
                  <a:lnTo>
                    <a:pt x="521113" y="1487805"/>
                  </a:lnTo>
                  <a:lnTo>
                    <a:pt x="528447" y="1480756"/>
                  </a:lnTo>
                  <a:lnTo>
                    <a:pt x="525875" y="1476947"/>
                  </a:lnTo>
                  <a:lnTo>
                    <a:pt x="531304" y="1480566"/>
                  </a:lnTo>
                  <a:lnTo>
                    <a:pt x="526447" y="1487805"/>
                  </a:lnTo>
                  <a:lnTo>
                    <a:pt x="530066" y="1490091"/>
                  </a:lnTo>
                  <a:lnTo>
                    <a:pt x="539496" y="1483043"/>
                  </a:lnTo>
                  <a:lnTo>
                    <a:pt x="536829" y="1481519"/>
                  </a:lnTo>
                  <a:lnTo>
                    <a:pt x="537305" y="1478756"/>
                  </a:lnTo>
                  <a:lnTo>
                    <a:pt x="532257" y="1478947"/>
                  </a:lnTo>
                  <a:lnTo>
                    <a:pt x="535305" y="1473708"/>
                  </a:lnTo>
                  <a:lnTo>
                    <a:pt x="525399" y="1470851"/>
                  </a:lnTo>
                  <a:lnTo>
                    <a:pt x="522256" y="1465326"/>
                  </a:lnTo>
                  <a:lnTo>
                    <a:pt x="519017" y="1469422"/>
                  </a:lnTo>
                  <a:lnTo>
                    <a:pt x="513398" y="1468946"/>
                  </a:lnTo>
                  <a:lnTo>
                    <a:pt x="506444" y="1454468"/>
                  </a:lnTo>
                  <a:lnTo>
                    <a:pt x="506349" y="1457420"/>
                  </a:lnTo>
                  <a:lnTo>
                    <a:pt x="501110" y="1457897"/>
                  </a:lnTo>
                  <a:lnTo>
                    <a:pt x="502539" y="1441514"/>
                  </a:lnTo>
                  <a:lnTo>
                    <a:pt x="499967" y="1438656"/>
                  </a:lnTo>
                  <a:lnTo>
                    <a:pt x="489394" y="1459897"/>
                  </a:lnTo>
                  <a:lnTo>
                    <a:pt x="489585" y="1475422"/>
                  </a:lnTo>
                  <a:lnTo>
                    <a:pt x="480536" y="1490281"/>
                  </a:lnTo>
                  <a:lnTo>
                    <a:pt x="498253" y="1508379"/>
                  </a:lnTo>
                  <a:lnTo>
                    <a:pt x="503968" y="1504379"/>
                  </a:lnTo>
                  <a:lnTo>
                    <a:pt x="506349" y="1506093"/>
                  </a:lnTo>
                  <a:lnTo>
                    <a:pt x="501682" y="1511237"/>
                  </a:lnTo>
                  <a:lnTo>
                    <a:pt x="496252" y="1511903"/>
                  </a:lnTo>
                  <a:lnTo>
                    <a:pt x="495395" y="1508093"/>
                  </a:lnTo>
                  <a:lnTo>
                    <a:pt x="478345" y="1490758"/>
                  </a:lnTo>
                  <a:lnTo>
                    <a:pt x="482156" y="1479614"/>
                  </a:lnTo>
                  <a:lnTo>
                    <a:pt x="486442" y="1474565"/>
                  </a:lnTo>
                  <a:lnTo>
                    <a:pt x="487204" y="1459706"/>
                  </a:lnTo>
                  <a:lnTo>
                    <a:pt x="499967" y="1430655"/>
                  </a:lnTo>
                  <a:lnTo>
                    <a:pt x="505873" y="1428655"/>
                  </a:lnTo>
                  <a:lnTo>
                    <a:pt x="510731" y="1433417"/>
                  </a:lnTo>
                  <a:lnTo>
                    <a:pt x="515493" y="1428369"/>
                  </a:lnTo>
                  <a:lnTo>
                    <a:pt x="508159" y="1419511"/>
                  </a:lnTo>
                  <a:lnTo>
                    <a:pt x="503491" y="1417796"/>
                  </a:lnTo>
                  <a:lnTo>
                    <a:pt x="493490" y="1420082"/>
                  </a:lnTo>
                  <a:lnTo>
                    <a:pt x="475583" y="1416272"/>
                  </a:lnTo>
                  <a:lnTo>
                    <a:pt x="468916" y="1406843"/>
                  </a:lnTo>
                  <a:lnTo>
                    <a:pt x="470630" y="1388173"/>
                  </a:lnTo>
                  <a:lnTo>
                    <a:pt x="468249" y="1384078"/>
                  </a:lnTo>
                  <a:lnTo>
                    <a:pt x="458819" y="1384840"/>
                  </a:lnTo>
                  <a:lnTo>
                    <a:pt x="455009" y="1376553"/>
                  </a:lnTo>
                  <a:lnTo>
                    <a:pt x="449961" y="1373886"/>
                  </a:lnTo>
                  <a:lnTo>
                    <a:pt x="445770" y="1360265"/>
                  </a:lnTo>
                  <a:lnTo>
                    <a:pt x="446818" y="1356836"/>
                  </a:lnTo>
                  <a:lnTo>
                    <a:pt x="441960" y="1352550"/>
                  </a:lnTo>
                  <a:lnTo>
                    <a:pt x="440531" y="1341882"/>
                  </a:lnTo>
                  <a:lnTo>
                    <a:pt x="437578" y="1340739"/>
                  </a:lnTo>
                  <a:lnTo>
                    <a:pt x="431101" y="1341120"/>
                  </a:lnTo>
                  <a:lnTo>
                    <a:pt x="423767" y="1355027"/>
                  </a:lnTo>
                  <a:lnTo>
                    <a:pt x="406336" y="1372076"/>
                  </a:lnTo>
                  <a:lnTo>
                    <a:pt x="404336" y="1378744"/>
                  </a:lnTo>
                  <a:lnTo>
                    <a:pt x="390620" y="1397127"/>
                  </a:lnTo>
                  <a:lnTo>
                    <a:pt x="395478" y="1415320"/>
                  </a:lnTo>
                  <a:lnTo>
                    <a:pt x="393478" y="1418082"/>
                  </a:lnTo>
                  <a:lnTo>
                    <a:pt x="396050" y="1431607"/>
                  </a:lnTo>
                  <a:lnTo>
                    <a:pt x="399574" y="1438561"/>
                  </a:lnTo>
                  <a:lnTo>
                    <a:pt x="391382" y="1451420"/>
                  </a:lnTo>
                  <a:lnTo>
                    <a:pt x="389668" y="1472851"/>
                  </a:lnTo>
                  <a:lnTo>
                    <a:pt x="378904" y="1487519"/>
                  </a:lnTo>
                  <a:lnTo>
                    <a:pt x="377095" y="1487138"/>
                  </a:lnTo>
                  <a:lnTo>
                    <a:pt x="379190" y="1489424"/>
                  </a:lnTo>
                  <a:lnTo>
                    <a:pt x="372046" y="1486757"/>
                  </a:lnTo>
                  <a:lnTo>
                    <a:pt x="367856" y="1494663"/>
                  </a:lnTo>
                  <a:lnTo>
                    <a:pt x="363379" y="1493615"/>
                  </a:lnTo>
                  <a:lnTo>
                    <a:pt x="352139" y="1498568"/>
                  </a:lnTo>
                  <a:lnTo>
                    <a:pt x="350996" y="1505045"/>
                  </a:lnTo>
                  <a:lnTo>
                    <a:pt x="360902" y="1508284"/>
                  </a:lnTo>
                  <a:lnTo>
                    <a:pt x="359474" y="1506093"/>
                  </a:lnTo>
                  <a:lnTo>
                    <a:pt x="362045" y="1503331"/>
                  </a:lnTo>
                  <a:lnTo>
                    <a:pt x="367570" y="1509522"/>
                  </a:lnTo>
                  <a:lnTo>
                    <a:pt x="357854" y="1531715"/>
                  </a:lnTo>
                  <a:lnTo>
                    <a:pt x="350329" y="1529429"/>
                  </a:lnTo>
                  <a:lnTo>
                    <a:pt x="347853" y="1544288"/>
                  </a:lnTo>
                  <a:lnTo>
                    <a:pt x="322612" y="1533715"/>
                  </a:lnTo>
                  <a:lnTo>
                    <a:pt x="323945" y="1529715"/>
                  </a:lnTo>
                  <a:lnTo>
                    <a:pt x="332518" y="1531620"/>
                  </a:lnTo>
                  <a:lnTo>
                    <a:pt x="331660" y="1528858"/>
                  </a:lnTo>
                  <a:lnTo>
                    <a:pt x="337566" y="1527620"/>
                  </a:lnTo>
                  <a:lnTo>
                    <a:pt x="340614" y="1523905"/>
                  </a:lnTo>
                  <a:lnTo>
                    <a:pt x="337280" y="1513904"/>
                  </a:lnTo>
                  <a:lnTo>
                    <a:pt x="339852" y="1508093"/>
                  </a:lnTo>
                  <a:lnTo>
                    <a:pt x="337280" y="1504474"/>
                  </a:lnTo>
                  <a:lnTo>
                    <a:pt x="334232" y="1505045"/>
                  </a:lnTo>
                  <a:lnTo>
                    <a:pt x="332994" y="1496473"/>
                  </a:lnTo>
                  <a:lnTo>
                    <a:pt x="313944" y="1504283"/>
                  </a:lnTo>
                  <a:lnTo>
                    <a:pt x="313468" y="1495711"/>
                  </a:lnTo>
                  <a:lnTo>
                    <a:pt x="305752" y="1492472"/>
                  </a:lnTo>
                  <a:lnTo>
                    <a:pt x="306133" y="1477994"/>
                  </a:lnTo>
                  <a:lnTo>
                    <a:pt x="299752" y="1476661"/>
                  </a:lnTo>
                  <a:lnTo>
                    <a:pt x="287560" y="1498664"/>
                  </a:lnTo>
                  <a:lnTo>
                    <a:pt x="285845" y="1512665"/>
                  </a:lnTo>
                  <a:lnTo>
                    <a:pt x="289274" y="1524857"/>
                  </a:lnTo>
                  <a:lnTo>
                    <a:pt x="278225" y="1547431"/>
                  </a:lnTo>
                  <a:lnTo>
                    <a:pt x="274796" y="1548574"/>
                  </a:lnTo>
                  <a:lnTo>
                    <a:pt x="271748" y="1530572"/>
                  </a:lnTo>
                  <a:lnTo>
                    <a:pt x="255175" y="1516094"/>
                  </a:lnTo>
                  <a:lnTo>
                    <a:pt x="248031" y="1506474"/>
                  </a:lnTo>
                  <a:lnTo>
                    <a:pt x="246698" y="1498854"/>
                  </a:lnTo>
                  <a:lnTo>
                    <a:pt x="251269" y="1488377"/>
                  </a:lnTo>
                  <a:lnTo>
                    <a:pt x="253841" y="1468660"/>
                  </a:lnTo>
                  <a:lnTo>
                    <a:pt x="253936" y="1454277"/>
                  </a:lnTo>
                  <a:lnTo>
                    <a:pt x="247078" y="1436561"/>
                  </a:lnTo>
                  <a:lnTo>
                    <a:pt x="248602" y="1428464"/>
                  </a:lnTo>
                  <a:lnTo>
                    <a:pt x="252698" y="1418368"/>
                  </a:lnTo>
                  <a:lnTo>
                    <a:pt x="254699" y="1419035"/>
                  </a:lnTo>
                  <a:lnTo>
                    <a:pt x="254032" y="1414844"/>
                  </a:lnTo>
                  <a:lnTo>
                    <a:pt x="258794" y="1402271"/>
                  </a:lnTo>
                  <a:lnTo>
                    <a:pt x="270034" y="1401318"/>
                  </a:lnTo>
                  <a:lnTo>
                    <a:pt x="276130" y="1395889"/>
                  </a:lnTo>
                  <a:lnTo>
                    <a:pt x="281464" y="1395603"/>
                  </a:lnTo>
                  <a:lnTo>
                    <a:pt x="281464" y="1390079"/>
                  </a:lnTo>
                  <a:lnTo>
                    <a:pt x="278987" y="1388364"/>
                  </a:lnTo>
                  <a:lnTo>
                    <a:pt x="283940" y="1382554"/>
                  </a:lnTo>
                  <a:lnTo>
                    <a:pt x="279844" y="1380363"/>
                  </a:lnTo>
                  <a:lnTo>
                    <a:pt x="278035" y="1372172"/>
                  </a:lnTo>
                  <a:lnTo>
                    <a:pt x="289274" y="1367980"/>
                  </a:lnTo>
                  <a:lnTo>
                    <a:pt x="294132" y="1363123"/>
                  </a:lnTo>
                  <a:lnTo>
                    <a:pt x="290132" y="1354550"/>
                  </a:lnTo>
                  <a:lnTo>
                    <a:pt x="290798" y="1342072"/>
                  </a:lnTo>
                  <a:lnTo>
                    <a:pt x="288131" y="1334834"/>
                  </a:lnTo>
                  <a:lnTo>
                    <a:pt x="265557" y="1316831"/>
                  </a:lnTo>
                  <a:lnTo>
                    <a:pt x="254603" y="1304830"/>
                  </a:lnTo>
                  <a:lnTo>
                    <a:pt x="248126" y="1279589"/>
                  </a:lnTo>
                  <a:lnTo>
                    <a:pt x="240316" y="1274540"/>
                  </a:lnTo>
                  <a:lnTo>
                    <a:pt x="249650" y="1240441"/>
                  </a:lnTo>
                  <a:lnTo>
                    <a:pt x="257842" y="1233202"/>
                  </a:lnTo>
                  <a:lnTo>
                    <a:pt x="260033" y="1235964"/>
                  </a:lnTo>
                  <a:lnTo>
                    <a:pt x="262604" y="1233488"/>
                  </a:lnTo>
                  <a:lnTo>
                    <a:pt x="261842" y="1226058"/>
                  </a:lnTo>
                  <a:lnTo>
                    <a:pt x="254603" y="1226153"/>
                  </a:lnTo>
                  <a:lnTo>
                    <a:pt x="267176" y="1223963"/>
                  </a:lnTo>
                  <a:lnTo>
                    <a:pt x="268224" y="1217486"/>
                  </a:lnTo>
                  <a:lnTo>
                    <a:pt x="265366" y="1207008"/>
                  </a:lnTo>
                  <a:lnTo>
                    <a:pt x="272320" y="1201388"/>
                  </a:lnTo>
                  <a:lnTo>
                    <a:pt x="269462" y="1198721"/>
                  </a:lnTo>
                  <a:lnTo>
                    <a:pt x="267176" y="1202150"/>
                  </a:lnTo>
                  <a:lnTo>
                    <a:pt x="265557" y="1198721"/>
                  </a:lnTo>
                  <a:lnTo>
                    <a:pt x="270319" y="1196149"/>
                  </a:lnTo>
                  <a:lnTo>
                    <a:pt x="277463" y="1186434"/>
                  </a:lnTo>
                  <a:lnTo>
                    <a:pt x="261461" y="1186529"/>
                  </a:lnTo>
                  <a:lnTo>
                    <a:pt x="246602" y="1172909"/>
                  </a:lnTo>
                  <a:lnTo>
                    <a:pt x="248412" y="1168337"/>
                  </a:lnTo>
                  <a:lnTo>
                    <a:pt x="244316" y="1162812"/>
                  </a:lnTo>
                  <a:lnTo>
                    <a:pt x="247078" y="1155859"/>
                  </a:lnTo>
                  <a:lnTo>
                    <a:pt x="234410" y="1131284"/>
                  </a:lnTo>
                  <a:lnTo>
                    <a:pt x="226600" y="1126807"/>
                  </a:lnTo>
                  <a:lnTo>
                    <a:pt x="224885" y="1128236"/>
                  </a:lnTo>
                  <a:lnTo>
                    <a:pt x="217741" y="1125474"/>
                  </a:lnTo>
                  <a:lnTo>
                    <a:pt x="214789" y="1122331"/>
                  </a:lnTo>
                  <a:lnTo>
                    <a:pt x="218027" y="1117568"/>
                  </a:lnTo>
                  <a:lnTo>
                    <a:pt x="216313" y="1113472"/>
                  </a:lnTo>
                  <a:lnTo>
                    <a:pt x="207169" y="1111568"/>
                  </a:lnTo>
                  <a:lnTo>
                    <a:pt x="194310" y="1101947"/>
                  </a:lnTo>
                  <a:lnTo>
                    <a:pt x="209645" y="1088422"/>
                  </a:lnTo>
                  <a:lnTo>
                    <a:pt x="210502" y="1080135"/>
                  </a:lnTo>
                  <a:lnTo>
                    <a:pt x="195834" y="1060895"/>
                  </a:lnTo>
                  <a:lnTo>
                    <a:pt x="183070" y="1055465"/>
                  </a:lnTo>
                  <a:lnTo>
                    <a:pt x="175927" y="1044321"/>
                  </a:lnTo>
                  <a:lnTo>
                    <a:pt x="170974" y="1040892"/>
                  </a:lnTo>
                  <a:lnTo>
                    <a:pt x="166497" y="1032986"/>
                  </a:lnTo>
                  <a:lnTo>
                    <a:pt x="163830" y="1020318"/>
                  </a:lnTo>
                  <a:lnTo>
                    <a:pt x="161544" y="1020413"/>
                  </a:lnTo>
                  <a:lnTo>
                    <a:pt x="161353" y="1025557"/>
                  </a:lnTo>
                  <a:lnTo>
                    <a:pt x="151924" y="1038320"/>
                  </a:lnTo>
                  <a:lnTo>
                    <a:pt x="148590" y="1022985"/>
                  </a:lnTo>
                  <a:lnTo>
                    <a:pt x="146209" y="1020032"/>
                  </a:lnTo>
                  <a:lnTo>
                    <a:pt x="142494" y="1024604"/>
                  </a:lnTo>
                  <a:lnTo>
                    <a:pt x="138970" y="1021842"/>
                  </a:lnTo>
                  <a:lnTo>
                    <a:pt x="132874" y="1013746"/>
                  </a:lnTo>
                  <a:lnTo>
                    <a:pt x="133541" y="1008031"/>
                  </a:lnTo>
                  <a:lnTo>
                    <a:pt x="125444" y="1018699"/>
                  </a:lnTo>
                  <a:lnTo>
                    <a:pt x="108585" y="1027843"/>
                  </a:lnTo>
                  <a:lnTo>
                    <a:pt x="84963" y="1026223"/>
                  </a:lnTo>
                  <a:lnTo>
                    <a:pt x="67723" y="1028033"/>
                  </a:lnTo>
                  <a:lnTo>
                    <a:pt x="62293" y="1026223"/>
                  </a:lnTo>
                  <a:lnTo>
                    <a:pt x="51816" y="1014127"/>
                  </a:lnTo>
                  <a:lnTo>
                    <a:pt x="43053" y="1012603"/>
                  </a:lnTo>
                  <a:lnTo>
                    <a:pt x="34671" y="1015746"/>
                  </a:lnTo>
                  <a:lnTo>
                    <a:pt x="19145" y="1011555"/>
                  </a:lnTo>
                  <a:lnTo>
                    <a:pt x="10001" y="1003078"/>
                  </a:lnTo>
                  <a:lnTo>
                    <a:pt x="11430" y="972407"/>
                  </a:lnTo>
                  <a:lnTo>
                    <a:pt x="9525" y="970407"/>
                  </a:lnTo>
                  <a:lnTo>
                    <a:pt x="13716" y="957834"/>
                  </a:lnTo>
                  <a:lnTo>
                    <a:pt x="10954" y="954405"/>
                  </a:lnTo>
                  <a:lnTo>
                    <a:pt x="15621" y="950309"/>
                  </a:lnTo>
                  <a:lnTo>
                    <a:pt x="10858" y="942118"/>
                  </a:lnTo>
                  <a:lnTo>
                    <a:pt x="16192" y="936212"/>
                  </a:lnTo>
                  <a:lnTo>
                    <a:pt x="34195" y="926878"/>
                  </a:lnTo>
                  <a:lnTo>
                    <a:pt x="36576" y="892207"/>
                  </a:lnTo>
                  <a:lnTo>
                    <a:pt x="30385" y="878396"/>
                  </a:lnTo>
                  <a:lnTo>
                    <a:pt x="26384" y="855154"/>
                  </a:lnTo>
                  <a:lnTo>
                    <a:pt x="42005" y="813054"/>
                  </a:lnTo>
                  <a:lnTo>
                    <a:pt x="33528" y="814959"/>
                  </a:lnTo>
                  <a:lnTo>
                    <a:pt x="31242" y="812578"/>
                  </a:lnTo>
                  <a:lnTo>
                    <a:pt x="46387" y="802100"/>
                  </a:lnTo>
                  <a:lnTo>
                    <a:pt x="47911" y="796385"/>
                  </a:lnTo>
                  <a:lnTo>
                    <a:pt x="45720" y="782764"/>
                  </a:lnTo>
                  <a:lnTo>
                    <a:pt x="38290" y="768287"/>
                  </a:lnTo>
                  <a:lnTo>
                    <a:pt x="44482" y="758476"/>
                  </a:lnTo>
                  <a:lnTo>
                    <a:pt x="50101" y="723519"/>
                  </a:lnTo>
                  <a:lnTo>
                    <a:pt x="58579" y="722090"/>
                  </a:lnTo>
                  <a:lnTo>
                    <a:pt x="56102" y="709898"/>
                  </a:lnTo>
                  <a:lnTo>
                    <a:pt x="70675" y="669227"/>
                  </a:lnTo>
                  <a:lnTo>
                    <a:pt x="73533" y="665321"/>
                  </a:lnTo>
                  <a:lnTo>
                    <a:pt x="76771" y="667036"/>
                  </a:lnTo>
                  <a:lnTo>
                    <a:pt x="76486" y="664178"/>
                  </a:lnTo>
                  <a:lnTo>
                    <a:pt x="80582" y="664845"/>
                  </a:lnTo>
                  <a:lnTo>
                    <a:pt x="83344" y="669131"/>
                  </a:lnTo>
                  <a:lnTo>
                    <a:pt x="85534" y="667703"/>
                  </a:lnTo>
                  <a:lnTo>
                    <a:pt x="81153" y="662083"/>
                  </a:lnTo>
                  <a:lnTo>
                    <a:pt x="88392" y="656654"/>
                  </a:lnTo>
                  <a:lnTo>
                    <a:pt x="91726" y="658749"/>
                  </a:lnTo>
                  <a:lnTo>
                    <a:pt x="92678" y="654368"/>
                  </a:lnTo>
                  <a:lnTo>
                    <a:pt x="95631" y="654177"/>
                  </a:lnTo>
                  <a:lnTo>
                    <a:pt x="102870" y="656368"/>
                  </a:lnTo>
                  <a:lnTo>
                    <a:pt x="107537" y="654177"/>
                  </a:lnTo>
                  <a:lnTo>
                    <a:pt x="126778" y="659606"/>
                  </a:lnTo>
                  <a:lnTo>
                    <a:pt x="126968" y="661797"/>
                  </a:lnTo>
                  <a:lnTo>
                    <a:pt x="135922" y="657796"/>
                  </a:lnTo>
                  <a:lnTo>
                    <a:pt x="139636" y="661702"/>
                  </a:lnTo>
                  <a:lnTo>
                    <a:pt x="147923" y="660845"/>
                  </a:lnTo>
                  <a:lnTo>
                    <a:pt x="150304" y="662940"/>
                  </a:lnTo>
                  <a:lnTo>
                    <a:pt x="152495" y="659702"/>
                  </a:lnTo>
                  <a:lnTo>
                    <a:pt x="155734" y="666179"/>
                  </a:lnTo>
                  <a:lnTo>
                    <a:pt x="163830" y="667417"/>
                  </a:lnTo>
                  <a:lnTo>
                    <a:pt x="165163" y="661321"/>
                  </a:lnTo>
                  <a:lnTo>
                    <a:pt x="168307" y="661892"/>
                  </a:lnTo>
                  <a:lnTo>
                    <a:pt x="169450" y="659321"/>
                  </a:lnTo>
                  <a:lnTo>
                    <a:pt x="173355" y="664083"/>
                  </a:lnTo>
                  <a:lnTo>
                    <a:pt x="175927" y="653224"/>
                  </a:lnTo>
                  <a:lnTo>
                    <a:pt x="190024" y="652939"/>
                  </a:lnTo>
                  <a:lnTo>
                    <a:pt x="193072" y="649510"/>
                  </a:lnTo>
                  <a:lnTo>
                    <a:pt x="186785" y="646747"/>
                  </a:lnTo>
                  <a:lnTo>
                    <a:pt x="197739" y="640842"/>
                  </a:lnTo>
                  <a:lnTo>
                    <a:pt x="196310" y="638842"/>
                  </a:lnTo>
                  <a:lnTo>
                    <a:pt x="203549" y="631412"/>
                  </a:lnTo>
                  <a:lnTo>
                    <a:pt x="200025" y="626936"/>
                  </a:lnTo>
                  <a:lnTo>
                    <a:pt x="224504" y="605409"/>
                  </a:lnTo>
                  <a:lnTo>
                    <a:pt x="214408" y="591598"/>
                  </a:lnTo>
                  <a:lnTo>
                    <a:pt x="223361" y="584645"/>
                  </a:lnTo>
                  <a:lnTo>
                    <a:pt x="227648" y="591407"/>
                  </a:lnTo>
                  <a:lnTo>
                    <a:pt x="231172" y="589597"/>
                  </a:lnTo>
                  <a:lnTo>
                    <a:pt x="226124" y="582454"/>
                  </a:lnTo>
                  <a:lnTo>
                    <a:pt x="232029" y="577596"/>
                  </a:lnTo>
                  <a:lnTo>
                    <a:pt x="218980" y="565213"/>
                  </a:lnTo>
                  <a:lnTo>
                    <a:pt x="220885" y="562165"/>
                  </a:lnTo>
                  <a:lnTo>
                    <a:pt x="225171" y="561594"/>
                  </a:lnTo>
                  <a:lnTo>
                    <a:pt x="219456" y="553021"/>
                  </a:lnTo>
                  <a:lnTo>
                    <a:pt x="225457" y="549402"/>
                  </a:lnTo>
                  <a:lnTo>
                    <a:pt x="220885" y="542354"/>
                  </a:lnTo>
                  <a:lnTo>
                    <a:pt x="223075" y="543496"/>
                  </a:lnTo>
                  <a:lnTo>
                    <a:pt x="231743" y="534543"/>
                  </a:lnTo>
                  <a:lnTo>
                    <a:pt x="225742" y="528638"/>
                  </a:lnTo>
                  <a:lnTo>
                    <a:pt x="232219" y="521970"/>
                  </a:lnTo>
                  <a:lnTo>
                    <a:pt x="236791" y="523113"/>
                  </a:lnTo>
                  <a:lnTo>
                    <a:pt x="237839" y="514540"/>
                  </a:lnTo>
                  <a:lnTo>
                    <a:pt x="243840" y="515874"/>
                  </a:lnTo>
                  <a:lnTo>
                    <a:pt x="244126" y="510159"/>
                  </a:lnTo>
                  <a:lnTo>
                    <a:pt x="251650" y="509206"/>
                  </a:lnTo>
                  <a:lnTo>
                    <a:pt x="249650" y="497872"/>
                  </a:lnTo>
                  <a:lnTo>
                    <a:pt x="254413" y="497014"/>
                  </a:lnTo>
                  <a:lnTo>
                    <a:pt x="256984" y="491014"/>
                  </a:lnTo>
                  <a:lnTo>
                    <a:pt x="256984" y="476917"/>
                  </a:lnTo>
                  <a:lnTo>
                    <a:pt x="251365" y="467868"/>
                  </a:lnTo>
                  <a:lnTo>
                    <a:pt x="246983" y="470154"/>
                  </a:lnTo>
                  <a:lnTo>
                    <a:pt x="245364" y="460820"/>
                  </a:lnTo>
                  <a:lnTo>
                    <a:pt x="241840" y="460724"/>
                  </a:lnTo>
                  <a:lnTo>
                    <a:pt x="234696" y="453199"/>
                  </a:lnTo>
                  <a:lnTo>
                    <a:pt x="239268" y="462439"/>
                  </a:lnTo>
                  <a:lnTo>
                    <a:pt x="209741" y="461201"/>
                  </a:lnTo>
                  <a:lnTo>
                    <a:pt x="208502" y="441388"/>
                  </a:lnTo>
                  <a:lnTo>
                    <a:pt x="202787" y="434721"/>
                  </a:lnTo>
                  <a:lnTo>
                    <a:pt x="203073" y="423577"/>
                  </a:lnTo>
                  <a:lnTo>
                    <a:pt x="200692" y="421100"/>
                  </a:lnTo>
                  <a:lnTo>
                    <a:pt x="214789" y="421100"/>
                  </a:lnTo>
                  <a:lnTo>
                    <a:pt x="252889" y="428244"/>
                  </a:lnTo>
                  <a:lnTo>
                    <a:pt x="266891" y="425291"/>
                  </a:lnTo>
                  <a:lnTo>
                    <a:pt x="275749" y="419957"/>
                  </a:lnTo>
                  <a:lnTo>
                    <a:pt x="293370" y="417957"/>
                  </a:lnTo>
                  <a:lnTo>
                    <a:pt x="299561" y="404908"/>
                  </a:lnTo>
                  <a:lnTo>
                    <a:pt x="301942" y="384143"/>
                  </a:lnTo>
                  <a:lnTo>
                    <a:pt x="312229" y="371761"/>
                  </a:lnTo>
                  <a:lnTo>
                    <a:pt x="312610" y="362903"/>
                  </a:lnTo>
                  <a:lnTo>
                    <a:pt x="303943" y="360712"/>
                  </a:lnTo>
                  <a:lnTo>
                    <a:pt x="309848" y="356235"/>
                  </a:lnTo>
                  <a:lnTo>
                    <a:pt x="307181" y="352520"/>
                  </a:lnTo>
                  <a:lnTo>
                    <a:pt x="278606" y="354997"/>
                  </a:lnTo>
                  <a:lnTo>
                    <a:pt x="279083" y="352615"/>
                  </a:lnTo>
                  <a:lnTo>
                    <a:pt x="257937" y="346901"/>
                  </a:lnTo>
                  <a:lnTo>
                    <a:pt x="204502" y="342329"/>
                  </a:lnTo>
                  <a:lnTo>
                    <a:pt x="205550" y="329184"/>
                  </a:lnTo>
                  <a:lnTo>
                    <a:pt x="231267" y="329946"/>
                  </a:lnTo>
                  <a:lnTo>
                    <a:pt x="235839" y="314706"/>
                  </a:lnTo>
                  <a:lnTo>
                    <a:pt x="251269" y="318516"/>
                  </a:lnTo>
                  <a:lnTo>
                    <a:pt x="252032" y="314896"/>
                  </a:lnTo>
                  <a:lnTo>
                    <a:pt x="254794" y="314801"/>
                  </a:lnTo>
                  <a:lnTo>
                    <a:pt x="256413" y="306229"/>
                  </a:lnTo>
                  <a:lnTo>
                    <a:pt x="252889" y="306229"/>
                  </a:lnTo>
                  <a:lnTo>
                    <a:pt x="253079" y="302800"/>
                  </a:lnTo>
                  <a:lnTo>
                    <a:pt x="259270" y="288036"/>
                  </a:lnTo>
                  <a:lnTo>
                    <a:pt x="274987" y="275654"/>
                  </a:lnTo>
                  <a:lnTo>
                    <a:pt x="278797" y="266033"/>
                  </a:lnTo>
                  <a:lnTo>
                    <a:pt x="291275" y="270796"/>
                  </a:lnTo>
                  <a:lnTo>
                    <a:pt x="296513" y="260032"/>
                  </a:lnTo>
                  <a:lnTo>
                    <a:pt x="327946" y="273272"/>
                  </a:lnTo>
                  <a:lnTo>
                    <a:pt x="322802" y="262699"/>
                  </a:lnTo>
                  <a:lnTo>
                    <a:pt x="326993" y="243173"/>
                  </a:lnTo>
                  <a:lnTo>
                    <a:pt x="324707" y="237172"/>
                  </a:lnTo>
                  <a:lnTo>
                    <a:pt x="331375" y="237649"/>
                  </a:lnTo>
                  <a:lnTo>
                    <a:pt x="334042" y="219361"/>
                  </a:lnTo>
                  <a:lnTo>
                    <a:pt x="339566" y="204692"/>
                  </a:lnTo>
                  <a:lnTo>
                    <a:pt x="336137" y="200692"/>
                  </a:lnTo>
                  <a:lnTo>
                    <a:pt x="338137" y="195644"/>
                  </a:lnTo>
                  <a:lnTo>
                    <a:pt x="347758" y="180404"/>
                  </a:lnTo>
                  <a:lnTo>
                    <a:pt x="352330" y="178594"/>
                  </a:lnTo>
                  <a:lnTo>
                    <a:pt x="358235" y="162973"/>
                  </a:lnTo>
                  <a:lnTo>
                    <a:pt x="381191" y="147447"/>
                  </a:lnTo>
                  <a:lnTo>
                    <a:pt x="383000" y="144399"/>
                  </a:lnTo>
                  <a:lnTo>
                    <a:pt x="380143" y="143923"/>
                  </a:lnTo>
                  <a:lnTo>
                    <a:pt x="382048" y="119062"/>
                  </a:lnTo>
                  <a:lnTo>
                    <a:pt x="392144" y="119729"/>
                  </a:lnTo>
                  <a:lnTo>
                    <a:pt x="398431" y="127921"/>
                  </a:lnTo>
                  <a:lnTo>
                    <a:pt x="402717" y="124682"/>
                  </a:lnTo>
                  <a:lnTo>
                    <a:pt x="413385" y="111347"/>
                  </a:lnTo>
                  <a:lnTo>
                    <a:pt x="410242" y="103156"/>
                  </a:lnTo>
                  <a:lnTo>
                    <a:pt x="422815" y="87344"/>
                  </a:lnTo>
                  <a:lnTo>
                    <a:pt x="426910" y="77534"/>
                  </a:lnTo>
                  <a:lnTo>
                    <a:pt x="433102" y="87630"/>
                  </a:lnTo>
                  <a:lnTo>
                    <a:pt x="441198" y="84582"/>
                  </a:lnTo>
                  <a:lnTo>
                    <a:pt x="445294" y="94583"/>
                  </a:lnTo>
                  <a:lnTo>
                    <a:pt x="453676" y="91440"/>
                  </a:lnTo>
                  <a:lnTo>
                    <a:pt x="457676" y="102013"/>
                  </a:lnTo>
                  <a:lnTo>
                    <a:pt x="476250" y="102489"/>
                  </a:lnTo>
                  <a:lnTo>
                    <a:pt x="477298" y="99917"/>
                  </a:lnTo>
                  <a:lnTo>
                    <a:pt x="485299" y="98107"/>
                  </a:lnTo>
                  <a:lnTo>
                    <a:pt x="483870" y="109633"/>
                  </a:lnTo>
                  <a:lnTo>
                    <a:pt x="506444" y="111728"/>
                  </a:lnTo>
                  <a:lnTo>
                    <a:pt x="515398" y="110299"/>
                  </a:lnTo>
                  <a:lnTo>
                    <a:pt x="513588" y="102298"/>
                  </a:lnTo>
                  <a:lnTo>
                    <a:pt x="516541" y="101822"/>
                  </a:lnTo>
                  <a:lnTo>
                    <a:pt x="536353" y="107918"/>
                  </a:lnTo>
                  <a:lnTo>
                    <a:pt x="546544" y="107728"/>
                  </a:lnTo>
                  <a:lnTo>
                    <a:pt x="548164" y="114490"/>
                  </a:lnTo>
                  <a:lnTo>
                    <a:pt x="584930" y="101060"/>
                  </a:lnTo>
                  <a:lnTo>
                    <a:pt x="587692" y="116967"/>
                  </a:lnTo>
                  <a:lnTo>
                    <a:pt x="592455" y="116777"/>
                  </a:lnTo>
                  <a:lnTo>
                    <a:pt x="591884" y="108966"/>
                  </a:lnTo>
                  <a:lnTo>
                    <a:pt x="606552" y="107442"/>
                  </a:lnTo>
                  <a:lnTo>
                    <a:pt x="607219" y="110680"/>
                  </a:lnTo>
                  <a:lnTo>
                    <a:pt x="623316" y="115729"/>
                  </a:lnTo>
                  <a:lnTo>
                    <a:pt x="623792" y="112395"/>
                  </a:lnTo>
                  <a:lnTo>
                    <a:pt x="610648" y="96584"/>
                  </a:lnTo>
                  <a:lnTo>
                    <a:pt x="615029" y="90106"/>
                  </a:lnTo>
                  <a:lnTo>
                    <a:pt x="630745" y="83439"/>
                  </a:lnTo>
                  <a:lnTo>
                    <a:pt x="629507" y="80962"/>
                  </a:lnTo>
                  <a:lnTo>
                    <a:pt x="634936" y="78962"/>
                  </a:lnTo>
                  <a:lnTo>
                    <a:pt x="632841" y="71914"/>
                  </a:lnTo>
                  <a:lnTo>
                    <a:pt x="637413" y="69437"/>
                  </a:lnTo>
                  <a:lnTo>
                    <a:pt x="636270" y="57340"/>
                  </a:lnTo>
                  <a:lnTo>
                    <a:pt x="651605" y="52102"/>
                  </a:lnTo>
                  <a:lnTo>
                    <a:pt x="662654" y="52102"/>
                  </a:lnTo>
                  <a:lnTo>
                    <a:pt x="682085" y="43529"/>
                  </a:lnTo>
                  <a:lnTo>
                    <a:pt x="681323" y="40862"/>
                  </a:lnTo>
                  <a:lnTo>
                    <a:pt x="696659" y="39243"/>
                  </a:lnTo>
                  <a:lnTo>
                    <a:pt x="697420" y="42672"/>
                  </a:lnTo>
                  <a:lnTo>
                    <a:pt x="701516" y="42577"/>
                  </a:lnTo>
                  <a:lnTo>
                    <a:pt x="706184" y="58484"/>
                  </a:lnTo>
                  <a:lnTo>
                    <a:pt x="716566" y="51530"/>
                  </a:lnTo>
                  <a:lnTo>
                    <a:pt x="715994" y="47720"/>
                  </a:lnTo>
                  <a:lnTo>
                    <a:pt x="744188" y="45720"/>
                  </a:lnTo>
                  <a:lnTo>
                    <a:pt x="788384" y="35433"/>
                  </a:lnTo>
                  <a:lnTo>
                    <a:pt x="842867" y="29242"/>
                  </a:lnTo>
                  <a:lnTo>
                    <a:pt x="903923" y="17240"/>
                  </a:lnTo>
                  <a:lnTo>
                    <a:pt x="936593" y="15716"/>
                  </a:lnTo>
                  <a:lnTo>
                    <a:pt x="959644" y="9525"/>
                  </a:lnTo>
                  <a:lnTo>
                    <a:pt x="992029" y="9715"/>
                  </a:lnTo>
                  <a:lnTo>
                    <a:pt x="1007840" y="59150"/>
                  </a:lnTo>
                  <a:lnTo>
                    <a:pt x="1005268" y="78867"/>
                  </a:lnTo>
                  <a:lnTo>
                    <a:pt x="1030319" y="64103"/>
                  </a:lnTo>
                  <a:lnTo>
                    <a:pt x="1043464" y="50197"/>
                  </a:lnTo>
                  <a:lnTo>
                    <a:pt x="1047369" y="58674"/>
                  </a:lnTo>
                  <a:lnTo>
                    <a:pt x="1061371" y="74104"/>
                  </a:lnTo>
                  <a:lnTo>
                    <a:pt x="1045750" y="106489"/>
                  </a:lnTo>
                  <a:lnTo>
                    <a:pt x="1047655" y="112204"/>
                  </a:lnTo>
                  <a:lnTo>
                    <a:pt x="1034891" y="118586"/>
                  </a:lnTo>
                  <a:lnTo>
                    <a:pt x="1047464" y="144018"/>
                  </a:lnTo>
                  <a:lnTo>
                    <a:pt x="1055465" y="174974"/>
                  </a:lnTo>
                  <a:lnTo>
                    <a:pt x="1060990" y="176403"/>
                  </a:lnTo>
                  <a:lnTo>
                    <a:pt x="1065085" y="171260"/>
                  </a:lnTo>
                  <a:lnTo>
                    <a:pt x="1093565" y="177927"/>
                  </a:lnTo>
                  <a:lnTo>
                    <a:pt x="1116901" y="176403"/>
                  </a:lnTo>
                  <a:lnTo>
                    <a:pt x="1146524" y="182213"/>
                  </a:lnTo>
                  <a:lnTo>
                    <a:pt x="1137094" y="198025"/>
                  </a:lnTo>
                  <a:lnTo>
                    <a:pt x="1132332" y="219742"/>
                  </a:lnTo>
                  <a:lnTo>
                    <a:pt x="1146238" y="220504"/>
                  </a:lnTo>
                  <a:lnTo>
                    <a:pt x="1149763" y="236506"/>
                  </a:lnTo>
                  <a:lnTo>
                    <a:pt x="1155478" y="247269"/>
                  </a:lnTo>
                  <a:lnTo>
                    <a:pt x="1180052" y="242697"/>
                  </a:lnTo>
                  <a:lnTo>
                    <a:pt x="1185196" y="266224"/>
                  </a:lnTo>
                  <a:lnTo>
                    <a:pt x="1169765" y="270320"/>
                  </a:lnTo>
                  <a:lnTo>
                    <a:pt x="1160240" y="282607"/>
                  </a:lnTo>
                  <a:lnTo>
                    <a:pt x="1126045" y="301752"/>
                  </a:lnTo>
                  <a:lnTo>
                    <a:pt x="1133284" y="325946"/>
                  </a:lnTo>
                  <a:lnTo>
                    <a:pt x="1147096" y="331375"/>
                  </a:lnTo>
                  <a:lnTo>
                    <a:pt x="1138904" y="334613"/>
                  </a:lnTo>
                  <a:lnTo>
                    <a:pt x="1143000" y="338614"/>
                  </a:lnTo>
                  <a:lnTo>
                    <a:pt x="1125760" y="351663"/>
                  </a:lnTo>
                  <a:lnTo>
                    <a:pt x="1124236" y="355092"/>
                  </a:lnTo>
                  <a:lnTo>
                    <a:pt x="1129284" y="370332"/>
                  </a:lnTo>
                  <a:lnTo>
                    <a:pt x="1156716" y="368713"/>
                  </a:lnTo>
                  <a:lnTo>
                    <a:pt x="1158716" y="385286"/>
                  </a:lnTo>
                  <a:lnTo>
                    <a:pt x="1156621" y="385477"/>
                  </a:lnTo>
                  <a:lnTo>
                    <a:pt x="1156907" y="389191"/>
                  </a:lnTo>
                  <a:lnTo>
                    <a:pt x="1161669" y="389287"/>
                  </a:lnTo>
                  <a:lnTo>
                    <a:pt x="1164145" y="393763"/>
                  </a:lnTo>
                  <a:lnTo>
                    <a:pt x="1156430" y="394811"/>
                  </a:lnTo>
                  <a:lnTo>
                    <a:pt x="1156335" y="400050"/>
                  </a:lnTo>
                  <a:lnTo>
                    <a:pt x="1169765" y="398907"/>
                  </a:lnTo>
                  <a:lnTo>
                    <a:pt x="1170813" y="402812"/>
                  </a:lnTo>
                  <a:lnTo>
                    <a:pt x="1176147" y="401669"/>
                  </a:lnTo>
                  <a:lnTo>
                    <a:pt x="1177100" y="405955"/>
                  </a:lnTo>
                  <a:lnTo>
                    <a:pt x="1189577" y="407575"/>
                  </a:lnTo>
                  <a:lnTo>
                    <a:pt x="1193768" y="415671"/>
                  </a:lnTo>
                  <a:lnTo>
                    <a:pt x="1193483" y="431102"/>
                  </a:lnTo>
                  <a:lnTo>
                    <a:pt x="1199102" y="428530"/>
                  </a:lnTo>
                  <a:lnTo>
                    <a:pt x="1197769" y="419862"/>
                  </a:lnTo>
                  <a:lnTo>
                    <a:pt x="1200721" y="412432"/>
                  </a:lnTo>
                  <a:lnTo>
                    <a:pt x="1215295" y="416243"/>
                  </a:lnTo>
                  <a:lnTo>
                    <a:pt x="1227868" y="412909"/>
                  </a:lnTo>
                  <a:lnTo>
                    <a:pt x="1227487" y="417290"/>
                  </a:lnTo>
                  <a:lnTo>
                    <a:pt x="1242060" y="418719"/>
                  </a:lnTo>
                  <a:lnTo>
                    <a:pt x="1240345" y="423005"/>
                  </a:lnTo>
                  <a:lnTo>
                    <a:pt x="1231106" y="424529"/>
                  </a:lnTo>
                  <a:lnTo>
                    <a:pt x="1240060" y="424244"/>
                  </a:lnTo>
                  <a:lnTo>
                    <a:pt x="1238631" y="434912"/>
                  </a:lnTo>
                  <a:lnTo>
                    <a:pt x="1242536" y="442055"/>
                  </a:lnTo>
                  <a:lnTo>
                    <a:pt x="1240250" y="444055"/>
                  </a:lnTo>
                  <a:lnTo>
                    <a:pt x="1246060" y="453104"/>
                  </a:lnTo>
                  <a:lnTo>
                    <a:pt x="1253776" y="451295"/>
                  </a:lnTo>
                  <a:lnTo>
                    <a:pt x="1253585" y="461581"/>
                  </a:lnTo>
                  <a:lnTo>
                    <a:pt x="1272159" y="454628"/>
                  </a:lnTo>
                  <a:lnTo>
                    <a:pt x="1271397" y="467201"/>
                  </a:lnTo>
                  <a:lnTo>
                    <a:pt x="1289113" y="473583"/>
                  </a:lnTo>
                  <a:lnTo>
                    <a:pt x="1312354" y="474440"/>
                  </a:lnTo>
                  <a:lnTo>
                    <a:pt x="1316260" y="472821"/>
                  </a:lnTo>
                  <a:lnTo>
                    <a:pt x="1319022" y="491299"/>
                  </a:lnTo>
                  <a:lnTo>
                    <a:pt x="1316069" y="491776"/>
                  </a:lnTo>
                  <a:lnTo>
                    <a:pt x="1314831" y="487966"/>
                  </a:lnTo>
                  <a:lnTo>
                    <a:pt x="1306354" y="487966"/>
                  </a:lnTo>
                  <a:lnTo>
                    <a:pt x="1292161" y="492919"/>
                  </a:lnTo>
                  <a:lnTo>
                    <a:pt x="1278826" y="492157"/>
                  </a:lnTo>
                  <a:lnTo>
                    <a:pt x="1260634" y="488156"/>
                  </a:lnTo>
                  <a:lnTo>
                    <a:pt x="1258824" y="485013"/>
                  </a:lnTo>
                  <a:lnTo>
                    <a:pt x="1236535" y="484918"/>
                  </a:lnTo>
                  <a:lnTo>
                    <a:pt x="1232630" y="485489"/>
                  </a:lnTo>
                  <a:lnTo>
                    <a:pt x="1223391" y="495871"/>
                  </a:lnTo>
                  <a:lnTo>
                    <a:pt x="1228916" y="499301"/>
                  </a:lnTo>
                  <a:lnTo>
                    <a:pt x="1233202" y="507587"/>
                  </a:lnTo>
                  <a:lnTo>
                    <a:pt x="1251299" y="501205"/>
                  </a:lnTo>
                  <a:lnTo>
                    <a:pt x="1270254" y="509969"/>
                  </a:lnTo>
                  <a:lnTo>
                    <a:pt x="1282732" y="511778"/>
                  </a:lnTo>
                  <a:lnTo>
                    <a:pt x="1277017" y="512254"/>
                  </a:lnTo>
                  <a:lnTo>
                    <a:pt x="1276159" y="525399"/>
                  </a:lnTo>
                  <a:lnTo>
                    <a:pt x="1261777" y="523304"/>
                  </a:lnTo>
                  <a:lnTo>
                    <a:pt x="1248918" y="516541"/>
                  </a:lnTo>
                  <a:lnTo>
                    <a:pt x="1228630" y="531209"/>
                  </a:lnTo>
                  <a:lnTo>
                    <a:pt x="1233868" y="535019"/>
                  </a:lnTo>
                  <a:lnTo>
                    <a:pt x="1213485" y="557403"/>
                  </a:lnTo>
                  <a:lnTo>
                    <a:pt x="1222819" y="565118"/>
                  </a:lnTo>
                  <a:lnTo>
                    <a:pt x="1217009" y="569023"/>
                  </a:lnTo>
                  <a:lnTo>
                    <a:pt x="1214152" y="575120"/>
                  </a:lnTo>
                  <a:lnTo>
                    <a:pt x="1210532" y="594265"/>
                  </a:lnTo>
                  <a:lnTo>
                    <a:pt x="1205293" y="593407"/>
                  </a:lnTo>
                  <a:lnTo>
                    <a:pt x="1204341" y="602266"/>
                  </a:lnTo>
                  <a:lnTo>
                    <a:pt x="1198435" y="603409"/>
                  </a:lnTo>
                  <a:lnTo>
                    <a:pt x="1199483" y="615791"/>
                  </a:lnTo>
                  <a:lnTo>
                    <a:pt x="1187386" y="615887"/>
                  </a:lnTo>
                  <a:lnTo>
                    <a:pt x="1197674" y="651034"/>
                  </a:lnTo>
                  <a:lnTo>
                    <a:pt x="1204912" y="650367"/>
                  </a:lnTo>
                  <a:lnTo>
                    <a:pt x="1205770" y="653510"/>
                  </a:lnTo>
                  <a:lnTo>
                    <a:pt x="1211009" y="653129"/>
                  </a:lnTo>
                  <a:lnTo>
                    <a:pt x="1225677" y="689324"/>
                  </a:lnTo>
                  <a:lnTo>
                    <a:pt x="1233107" y="687324"/>
                  </a:lnTo>
                  <a:lnTo>
                    <a:pt x="1233583" y="692372"/>
                  </a:lnTo>
                  <a:lnTo>
                    <a:pt x="1225391" y="693039"/>
                  </a:lnTo>
                  <a:lnTo>
                    <a:pt x="1224058" y="709327"/>
                  </a:lnTo>
                  <a:lnTo>
                    <a:pt x="1228058" y="716566"/>
                  </a:lnTo>
                  <a:lnTo>
                    <a:pt x="1224248" y="718661"/>
                  </a:lnTo>
                  <a:lnTo>
                    <a:pt x="1227487" y="734473"/>
                  </a:lnTo>
                  <a:lnTo>
                    <a:pt x="1231963" y="740950"/>
                  </a:lnTo>
                  <a:lnTo>
                    <a:pt x="1233773" y="772478"/>
                  </a:lnTo>
                  <a:lnTo>
                    <a:pt x="1194816" y="786289"/>
                  </a:lnTo>
                  <a:lnTo>
                    <a:pt x="1196531" y="798671"/>
                  </a:lnTo>
                  <a:lnTo>
                    <a:pt x="1181291" y="804005"/>
                  </a:lnTo>
                  <a:lnTo>
                    <a:pt x="1172909" y="804577"/>
                  </a:lnTo>
                  <a:lnTo>
                    <a:pt x="1173194" y="797147"/>
                  </a:lnTo>
                  <a:lnTo>
                    <a:pt x="1162526" y="800481"/>
                  </a:lnTo>
                  <a:lnTo>
                    <a:pt x="1138904" y="799719"/>
                  </a:lnTo>
                  <a:lnTo>
                    <a:pt x="1137571" y="801910"/>
                  </a:lnTo>
                  <a:lnTo>
                    <a:pt x="1126141" y="785813"/>
                  </a:lnTo>
                  <a:lnTo>
                    <a:pt x="1124617" y="796385"/>
                  </a:lnTo>
                  <a:lnTo>
                    <a:pt x="1107281" y="804958"/>
                  </a:lnTo>
                  <a:lnTo>
                    <a:pt x="1094994" y="820960"/>
                  </a:lnTo>
                  <a:lnTo>
                    <a:pt x="1087184" y="841057"/>
                  </a:lnTo>
                  <a:lnTo>
                    <a:pt x="1097185" y="841629"/>
                  </a:lnTo>
                  <a:lnTo>
                    <a:pt x="1089088" y="849535"/>
                  </a:lnTo>
                  <a:lnTo>
                    <a:pt x="1079659" y="845248"/>
                  </a:lnTo>
                  <a:lnTo>
                    <a:pt x="1083088" y="835628"/>
                  </a:lnTo>
                  <a:lnTo>
                    <a:pt x="1090517" y="828389"/>
                  </a:lnTo>
                  <a:lnTo>
                    <a:pt x="1086231" y="825627"/>
                  </a:lnTo>
                  <a:lnTo>
                    <a:pt x="1089755" y="820103"/>
                  </a:lnTo>
                  <a:lnTo>
                    <a:pt x="1075753" y="816769"/>
                  </a:lnTo>
                  <a:lnTo>
                    <a:pt x="1043750" y="802577"/>
                  </a:lnTo>
                  <a:lnTo>
                    <a:pt x="1035177" y="794576"/>
                  </a:lnTo>
                  <a:lnTo>
                    <a:pt x="1028700" y="792671"/>
                  </a:lnTo>
                  <a:lnTo>
                    <a:pt x="1017175" y="794671"/>
                  </a:lnTo>
                  <a:lnTo>
                    <a:pt x="1014412" y="790575"/>
                  </a:lnTo>
                  <a:lnTo>
                    <a:pt x="1004030" y="796766"/>
                  </a:lnTo>
                  <a:lnTo>
                    <a:pt x="1000411" y="796004"/>
                  </a:lnTo>
                  <a:lnTo>
                    <a:pt x="984599" y="805148"/>
                  </a:lnTo>
                  <a:lnTo>
                    <a:pt x="979075" y="812482"/>
                  </a:lnTo>
                  <a:lnTo>
                    <a:pt x="980789" y="825246"/>
                  </a:lnTo>
                  <a:lnTo>
                    <a:pt x="986218" y="832485"/>
                  </a:lnTo>
                  <a:lnTo>
                    <a:pt x="984313" y="836200"/>
                  </a:lnTo>
                  <a:lnTo>
                    <a:pt x="986790" y="841820"/>
                  </a:lnTo>
                  <a:lnTo>
                    <a:pt x="984980" y="842581"/>
                  </a:lnTo>
                  <a:lnTo>
                    <a:pt x="988695" y="852869"/>
                  </a:lnTo>
                  <a:lnTo>
                    <a:pt x="983266" y="846201"/>
                  </a:lnTo>
                  <a:lnTo>
                    <a:pt x="977170" y="850487"/>
                  </a:lnTo>
                  <a:lnTo>
                    <a:pt x="978599" y="868775"/>
                  </a:lnTo>
                  <a:lnTo>
                    <a:pt x="969359" y="876586"/>
                  </a:lnTo>
                  <a:lnTo>
                    <a:pt x="966597" y="883158"/>
                  </a:lnTo>
                  <a:lnTo>
                    <a:pt x="966407" y="889540"/>
                  </a:lnTo>
                  <a:lnTo>
                    <a:pt x="971645" y="904685"/>
                  </a:lnTo>
                  <a:lnTo>
                    <a:pt x="968121" y="906494"/>
                  </a:lnTo>
                  <a:lnTo>
                    <a:pt x="969835" y="914114"/>
                  </a:lnTo>
                  <a:lnTo>
                    <a:pt x="967740" y="922687"/>
                  </a:lnTo>
                  <a:lnTo>
                    <a:pt x="977170" y="942880"/>
                  </a:lnTo>
                  <a:lnTo>
                    <a:pt x="975836" y="944309"/>
                  </a:lnTo>
                  <a:lnTo>
                    <a:pt x="959834" y="948214"/>
                  </a:lnTo>
                  <a:lnTo>
                    <a:pt x="949547" y="948119"/>
                  </a:lnTo>
                  <a:lnTo>
                    <a:pt x="930021" y="961072"/>
                  </a:lnTo>
                  <a:lnTo>
                    <a:pt x="913352" y="959739"/>
                  </a:lnTo>
                  <a:lnTo>
                    <a:pt x="916972" y="946880"/>
                  </a:lnTo>
                  <a:lnTo>
                    <a:pt x="910304" y="939737"/>
                  </a:lnTo>
                  <a:lnTo>
                    <a:pt x="910876" y="919734"/>
                  </a:lnTo>
                  <a:lnTo>
                    <a:pt x="916305" y="903065"/>
                  </a:lnTo>
                  <a:lnTo>
                    <a:pt x="913828" y="892969"/>
                  </a:lnTo>
                  <a:lnTo>
                    <a:pt x="914495" y="878967"/>
                  </a:lnTo>
                  <a:lnTo>
                    <a:pt x="918591" y="862013"/>
                  </a:lnTo>
                  <a:lnTo>
                    <a:pt x="906780" y="850487"/>
                  </a:lnTo>
                  <a:lnTo>
                    <a:pt x="880682" y="872585"/>
                  </a:lnTo>
                  <a:lnTo>
                    <a:pt x="881158" y="888778"/>
                  </a:lnTo>
                  <a:lnTo>
                    <a:pt x="889444" y="894112"/>
                  </a:lnTo>
                  <a:lnTo>
                    <a:pt x="896588" y="890683"/>
                  </a:lnTo>
                  <a:lnTo>
                    <a:pt x="898779" y="895160"/>
                  </a:lnTo>
                  <a:lnTo>
                    <a:pt x="889635" y="897827"/>
                  </a:lnTo>
                  <a:lnTo>
                    <a:pt x="886492" y="895826"/>
                  </a:lnTo>
                  <a:lnTo>
                    <a:pt x="882491" y="900970"/>
                  </a:lnTo>
                  <a:lnTo>
                    <a:pt x="875062" y="903827"/>
                  </a:lnTo>
                  <a:lnTo>
                    <a:pt x="859250" y="902113"/>
                  </a:lnTo>
                  <a:lnTo>
                    <a:pt x="857155" y="927259"/>
                  </a:lnTo>
                  <a:lnTo>
                    <a:pt x="865346" y="944975"/>
                  </a:lnTo>
                  <a:lnTo>
                    <a:pt x="874490" y="956405"/>
                  </a:lnTo>
                  <a:lnTo>
                    <a:pt x="871537" y="976313"/>
                  </a:lnTo>
                  <a:lnTo>
                    <a:pt x="873157" y="993934"/>
                  </a:lnTo>
                  <a:lnTo>
                    <a:pt x="857441" y="996887"/>
                  </a:lnTo>
                  <a:lnTo>
                    <a:pt x="838962" y="987076"/>
                  </a:lnTo>
                  <a:lnTo>
                    <a:pt x="816388" y="978503"/>
                  </a:lnTo>
                  <a:lnTo>
                    <a:pt x="808863" y="977932"/>
                  </a:lnTo>
                  <a:lnTo>
                    <a:pt x="807149" y="998601"/>
                  </a:lnTo>
                  <a:lnTo>
                    <a:pt x="794957" y="1003840"/>
                  </a:lnTo>
                  <a:lnTo>
                    <a:pt x="792670" y="996887"/>
                  </a:lnTo>
                  <a:lnTo>
                    <a:pt x="778288" y="998125"/>
                  </a:lnTo>
                  <a:lnTo>
                    <a:pt x="775335" y="988695"/>
                  </a:lnTo>
                  <a:lnTo>
                    <a:pt x="761333" y="987457"/>
                  </a:lnTo>
                  <a:lnTo>
                    <a:pt x="749427" y="980408"/>
                  </a:lnTo>
                  <a:lnTo>
                    <a:pt x="740759" y="994601"/>
                  </a:lnTo>
                  <a:lnTo>
                    <a:pt x="763715" y="1002697"/>
                  </a:lnTo>
                  <a:lnTo>
                    <a:pt x="762000" y="1007364"/>
                  </a:lnTo>
                  <a:lnTo>
                    <a:pt x="766858" y="1007173"/>
                  </a:lnTo>
                  <a:lnTo>
                    <a:pt x="768001" y="1011746"/>
                  </a:lnTo>
                  <a:lnTo>
                    <a:pt x="773811" y="1014889"/>
                  </a:lnTo>
                  <a:lnTo>
                    <a:pt x="772096" y="1017461"/>
                  </a:lnTo>
                  <a:lnTo>
                    <a:pt x="758761" y="1007364"/>
                  </a:lnTo>
                  <a:lnTo>
                    <a:pt x="756857" y="1013174"/>
                  </a:lnTo>
                  <a:lnTo>
                    <a:pt x="768572" y="1020889"/>
                  </a:lnTo>
                  <a:lnTo>
                    <a:pt x="783431" y="1042035"/>
                  </a:lnTo>
                  <a:lnTo>
                    <a:pt x="787241" y="1055370"/>
                  </a:lnTo>
                  <a:lnTo>
                    <a:pt x="784288" y="1074991"/>
                  </a:lnTo>
                  <a:lnTo>
                    <a:pt x="798004" y="1074991"/>
                  </a:lnTo>
                  <a:lnTo>
                    <a:pt x="798862" y="1064323"/>
                  </a:lnTo>
                  <a:lnTo>
                    <a:pt x="802195" y="1063085"/>
                  </a:lnTo>
                  <a:lnTo>
                    <a:pt x="810959" y="1049560"/>
                  </a:lnTo>
                  <a:lnTo>
                    <a:pt x="820674" y="1044893"/>
                  </a:lnTo>
                  <a:lnTo>
                    <a:pt x="828961" y="1030986"/>
                  </a:lnTo>
                  <a:lnTo>
                    <a:pt x="835342" y="1027081"/>
                  </a:lnTo>
                  <a:lnTo>
                    <a:pt x="853631" y="1034034"/>
                  </a:lnTo>
                  <a:lnTo>
                    <a:pt x="865156" y="1043559"/>
                  </a:lnTo>
                  <a:lnTo>
                    <a:pt x="878681" y="1040225"/>
                  </a:lnTo>
                  <a:lnTo>
                    <a:pt x="891731" y="1044702"/>
                  </a:lnTo>
                  <a:lnTo>
                    <a:pt x="878015" y="1053846"/>
                  </a:lnTo>
                  <a:lnTo>
                    <a:pt x="871633" y="1067943"/>
                  </a:lnTo>
                  <a:lnTo>
                    <a:pt x="872204" y="1086803"/>
                  </a:lnTo>
                  <a:lnTo>
                    <a:pt x="879062" y="1084993"/>
                  </a:lnTo>
                  <a:lnTo>
                    <a:pt x="881729" y="1090517"/>
                  </a:lnTo>
                  <a:lnTo>
                    <a:pt x="889444" y="1080706"/>
                  </a:lnTo>
                  <a:lnTo>
                    <a:pt x="900112" y="1086993"/>
                  </a:lnTo>
                  <a:lnTo>
                    <a:pt x="898017" y="1091184"/>
                  </a:lnTo>
                  <a:lnTo>
                    <a:pt x="900970" y="1098423"/>
                  </a:lnTo>
                  <a:lnTo>
                    <a:pt x="891921" y="1109281"/>
                  </a:lnTo>
                  <a:lnTo>
                    <a:pt x="898112" y="1109853"/>
                  </a:lnTo>
                  <a:lnTo>
                    <a:pt x="902779" y="1120807"/>
                  </a:lnTo>
                  <a:lnTo>
                    <a:pt x="887254" y="1136714"/>
                  </a:lnTo>
                  <a:lnTo>
                    <a:pt x="886587" y="1149096"/>
                  </a:lnTo>
                  <a:lnTo>
                    <a:pt x="878681" y="1155478"/>
                  </a:lnTo>
                  <a:lnTo>
                    <a:pt x="889921" y="1162526"/>
                  </a:lnTo>
                  <a:lnTo>
                    <a:pt x="881634" y="1176433"/>
                  </a:lnTo>
                  <a:lnTo>
                    <a:pt x="888397" y="1179481"/>
                  </a:lnTo>
                  <a:lnTo>
                    <a:pt x="886777" y="1185958"/>
                  </a:lnTo>
                  <a:lnTo>
                    <a:pt x="892588" y="1191578"/>
                  </a:lnTo>
                  <a:lnTo>
                    <a:pt x="887825" y="1197102"/>
                  </a:lnTo>
                  <a:lnTo>
                    <a:pt x="901256" y="1208818"/>
                  </a:lnTo>
                  <a:lnTo>
                    <a:pt x="897065" y="1212152"/>
                  </a:lnTo>
                  <a:lnTo>
                    <a:pt x="896779" y="1225487"/>
                  </a:lnTo>
                  <a:lnTo>
                    <a:pt x="892874" y="1236440"/>
                  </a:lnTo>
                  <a:lnTo>
                    <a:pt x="895064" y="1242060"/>
                  </a:lnTo>
                  <a:lnTo>
                    <a:pt x="882872" y="1248728"/>
                  </a:lnTo>
                  <a:lnTo>
                    <a:pt x="883825" y="1252823"/>
                  </a:lnTo>
                  <a:lnTo>
                    <a:pt x="894302" y="1254919"/>
                  </a:lnTo>
                  <a:lnTo>
                    <a:pt x="892874" y="1260348"/>
                  </a:lnTo>
                  <a:lnTo>
                    <a:pt x="895541" y="1263110"/>
                  </a:lnTo>
                  <a:lnTo>
                    <a:pt x="899922" y="1262729"/>
                  </a:lnTo>
                  <a:lnTo>
                    <a:pt x="898684" y="1266254"/>
                  </a:lnTo>
                  <a:lnTo>
                    <a:pt x="904399" y="1270635"/>
                  </a:lnTo>
                  <a:lnTo>
                    <a:pt x="904589" y="1275969"/>
                  </a:lnTo>
                  <a:lnTo>
                    <a:pt x="913352" y="1277969"/>
                  </a:lnTo>
                  <a:lnTo>
                    <a:pt x="918210" y="1283875"/>
                  </a:lnTo>
                  <a:lnTo>
                    <a:pt x="935831" y="1287018"/>
                  </a:lnTo>
                  <a:lnTo>
                    <a:pt x="942499" y="1304925"/>
                  </a:lnTo>
                  <a:lnTo>
                    <a:pt x="967073" y="1319498"/>
                  </a:lnTo>
                  <a:lnTo>
                    <a:pt x="975741" y="1338453"/>
                  </a:lnTo>
                  <a:lnTo>
                    <a:pt x="969264" y="1338548"/>
                  </a:lnTo>
                  <a:lnTo>
                    <a:pt x="968121" y="1353026"/>
                  </a:lnTo>
                  <a:lnTo>
                    <a:pt x="956596" y="1364171"/>
                  </a:lnTo>
                  <a:lnTo>
                    <a:pt x="953071" y="1363123"/>
                  </a:lnTo>
                  <a:lnTo>
                    <a:pt x="950881" y="1365790"/>
                  </a:lnTo>
                  <a:lnTo>
                    <a:pt x="948023" y="1377696"/>
                  </a:lnTo>
                  <a:lnTo>
                    <a:pt x="954976" y="1395794"/>
                  </a:lnTo>
                  <a:lnTo>
                    <a:pt x="953738" y="1403318"/>
                  </a:lnTo>
                  <a:lnTo>
                    <a:pt x="945166" y="1410653"/>
                  </a:lnTo>
                  <a:lnTo>
                    <a:pt x="933736" y="1403509"/>
                  </a:lnTo>
                  <a:lnTo>
                    <a:pt x="944785" y="1410843"/>
                  </a:lnTo>
                  <a:lnTo>
                    <a:pt x="935831" y="1420178"/>
                  </a:lnTo>
                  <a:lnTo>
                    <a:pt x="934974" y="1425321"/>
                  </a:lnTo>
                  <a:lnTo>
                    <a:pt x="942023" y="1435989"/>
                  </a:lnTo>
                  <a:lnTo>
                    <a:pt x="939832" y="1433989"/>
                  </a:lnTo>
                  <a:lnTo>
                    <a:pt x="943261" y="1444847"/>
                  </a:lnTo>
                  <a:lnTo>
                    <a:pt x="945166" y="1443990"/>
                  </a:lnTo>
                  <a:lnTo>
                    <a:pt x="939641" y="1447800"/>
                  </a:lnTo>
                  <a:lnTo>
                    <a:pt x="929164" y="1450467"/>
                  </a:lnTo>
                  <a:lnTo>
                    <a:pt x="927735" y="1453039"/>
                  </a:lnTo>
                  <a:lnTo>
                    <a:pt x="936688" y="1463230"/>
                  </a:lnTo>
                  <a:lnTo>
                    <a:pt x="939641" y="1458754"/>
                  </a:lnTo>
                  <a:lnTo>
                    <a:pt x="926306" y="1481804"/>
                  </a:lnTo>
                  <a:lnTo>
                    <a:pt x="921353" y="1504093"/>
                  </a:lnTo>
                  <a:lnTo>
                    <a:pt x="922687" y="1523238"/>
                  </a:lnTo>
                  <a:lnTo>
                    <a:pt x="915734" y="1530287"/>
                  </a:lnTo>
                  <a:lnTo>
                    <a:pt x="895255" y="1536859"/>
                  </a:lnTo>
                  <a:lnTo>
                    <a:pt x="885634" y="1548289"/>
                  </a:lnTo>
                  <a:lnTo>
                    <a:pt x="871347" y="1555242"/>
                  </a:lnTo>
                  <a:lnTo>
                    <a:pt x="872871" y="1556671"/>
                  </a:lnTo>
                  <a:lnTo>
                    <a:pt x="865918" y="1571625"/>
                  </a:lnTo>
                  <a:lnTo>
                    <a:pt x="867251" y="1573911"/>
                  </a:lnTo>
                  <a:lnTo>
                    <a:pt x="858298" y="1572387"/>
                  </a:lnTo>
                  <a:lnTo>
                    <a:pt x="857536" y="1574102"/>
                  </a:lnTo>
                  <a:lnTo>
                    <a:pt x="864965" y="1577721"/>
                  </a:lnTo>
                  <a:lnTo>
                    <a:pt x="869347" y="1590675"/>
                  </a:lnTo>
                  <a:lnTo>
                    <a:pt x="846201" y="1592104"/>
                  </a:lnTo>
                  <a:lnTo>
                    <a:pt x="845820" y="1589056"/>
                  </a:lnTo>
                  <a:lnTo>
                    <a:pt x="845534" y="1592485"/>
                  </a:lnTo>
                  <a:lnTo>
                    <a:pt x="834009" y="1578483"/>
                  </a:lnTo>
                  <a:lnTo>
                    <a:pt x="826484" y="1576578"/>
                  </a:lnTo>
                  <a:lnTo>
                    <a:pt x="825246" y="1579816"/>
                  </a:lnTo>
                  <a:lnTo>
                    <a:pt x="814959" y="1580102"/>
                  </a:lnTo>
                  <a:lnTo>
                    <a:pt x="818483" y="1578769"/>
                  </a:lnTo>
                  <a:lnTo>
                    <a:pt x="812959" y="1577340"/>
                  </a:lnTo>
                  <a:lnTo>
                    <a:pt x="793337" y="1588484"/>
                  </a:lnTo>
                  <a:lnTo>
                    <a:pt x="790766" y="1582579"/>
                  </a:lnTo>
                  <a:lnTo>
                    <a:pt x="781621" y="1577149"/>
                  </a:lnTo>
                  <a:lnTo>
                    <a:pt x="768953" y="1576388"/>
                  </a:lnTo>
                  <a:lnTo>
                    <a:pt x="765905" y="1566101"/>
                  </a:lnTo>
                  <a:lnTo>
                    <a:pt x="756857" y="1556956"/>
                  </a:lnTo>
                  <a:lnTo>
                    <a:pt x="759238" y="1567910"/>
                  </a:lnTo>
                  <a:lnTo>
                    <a:pt x="749999" y="1566672"/>
                  </a:lnTo>
                  <a:lnTo>
                    <a:pt x="743998" y="1573149"/>
                  </a:lnTo>
                  <a:lnTo>
                    <a:pt x="734949" y="1575245"/>
                  </a:lnTo>
                  <a:lnTo>
                    <a:pt x="727043" y="1586960"/>
                  </a:lnTo>
                  <a:lnTo>
                    <a:pt x="714280" y="1592961"/>
                  </a:lnTo>
                  <a:lnTo>
                    <a:pt x="706660" y="1602772"/>
                  </a:lnTo>
                  <a:lnTo>
                    <a:pt x="693325" y="1607534"/>
                  </a:lnTo>
                  <a:lnTo>
                    <a:pt x="685991" y="1606487"/>
                  </a:lnTo>
                  <a:lnTo>
                    <a:pt x="680085" y="1598295"/>
                  </a:lnTo>
                  <a:lnTo>
                    <a:pt x="644842" y="1582388"/>
                  </a:lnTo>
                  <a:close/>
                  <a:moveTo>
                    <a:pt x="520922" y="1526667"/>
                  </a:moveTo>
                  <a:lnTo>
                    <a:pt x="523780" y="1529334"/>
                  </a:lnTo>
                  <a:lnTo>
                    <a:pt x="526733" y="1529048"/>
                  </a:lnTo>
                  <a:lnTo>
                    <a:pt x="527113" y="1526096"/>
                  </a:lnTo>
                  <a:lnTo>
                    <a:pt x="534162" y="1530287"/>
                  </a:lnTo>
                  <a:lnTo>
                    <a:pt x="535686" y="1517142"/>
                  </a:lnTo>
                  <a:lnTo>
                    <a:pt x="527209" y="1516189"/>
                  </a:lnTo>
                  <a:lnTo>
                    <a:pt x="520922" y="1526667"/>
                  </a:lnTo>
                  <a:close/>
                  <a:moveTo>
                    <a:pt x="838486" y="1582484"/>
                  </a:moveTo>
                  <a:lnTo>
                    <a:pt x="843439" y="1584960"/>
                  </a:lnTo>
                  <a:lnTo>
                    <a:pt x="841248" y="1581055"/>
                  </a:lnTo>
                  <a:lnTo>
                    <a:pt x="838486" y="1582484"/>
                  </a:lnTo>
                  <a:close/>
                  <a:moveTo>
                    <a:pt x="346519" y="1546479"/>
                  </a:moveTo>
                  <a:lnTo>
                    <a:pt x="352234" y="1545050"/>
                  </a:lnTo>
                  <a:lnTo>
                    <a:pt x="362045" y="1552480"/>
                  </a:lnTo>
                  <a:lnTo>
                    <a:pt x="365665" y="1558385"/>
                  </a:lnTo>
                  <a:lnTo>
                    <a:pt x="361664" y="1554575"/>
                  </a:lnTo>
                  <a:lnTo>
                    <a:pt x="360521" y="1556290"/>
                  </a:lnTo>
                  <a:lnTo>
                    <a:pt x="357283" y="1550289"/>
                  </a:lnTo>
                  <a:lnTo>
                    <a:pt x="350329" y="1552575"/>
                  </a:lnTo>
                  <a:lnTo>
                    <a:pt x="346519" y="15464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55" name="Freihandform: Form 254">
              <a:extLst>
                <a:ext uri="{FF2B5EF4-FFF2-40B4-BE49-F238E27FC236}">
                  <a16:creationId xmlns:a16="http://schemas.microsoft.com/office/drawing/2014/main" id="{D117CF36-D8FF-4FAB-97D2-77134F9A0C6D}"/>
                </a:ext>
              </a:extLst>
            </p:cNvPr>
            <p:cNvSpPr/>
            <p:nvPr/>
          </p:nvSpPr>
          <p:spPr>
            <a:xfrm>
              <a:off x="1706192" y="3095549"/>
              <a:ext cx="960300" cy="935550"/>
            </a:xfrm>
            <a:custGeom>
              <a:avLst/>
              <a:gdLst>
                <a:gd name="connsiteX0" fmla="*/ 844963 w 1847850"/>
                <a:gd name="connsiteY0" fmla="*/ 1549146 h 1800225"/>
                <a:gd name="connsiteX1" fmla="*/ 854583 w 1847850"/>
                <a:gd name="connsiteY1" fmla="*/ 1541050 h 1800225"/>
                <a:gd name="connsiteX2" fmla="*/ 859536 w 1847850"/>
                <a:gd name="connsiteY2" fmla="*/ 1529429 h 1800225"/>
                <a:gd name="connsiteX3" fmla="*/ 876395 w 1847850"/>
                <a:gd name="connsiteY3" fmla="*/ 1530191 h 1800225"/>
                <a:gd name="connsiteX4" fmla="*/ 885158 w 1847850"/>
                <a:gd name="connsiteY4" fmla="*/ 1525048 h 1800225"/>
                <a:gd name="connsiteX5" fmla="*/ 886206 w 1847850"/>
                <a:gd name="connsiteY5" fmla="*/ 1517714 h 1800225"/>
                <a:gd name="connsiteX6" fmla="*/ 888492 w 1847850"/>
                <a:gd name="connsiteY6" fmla="*/ 1517904 h 1800225"/>
                <a:gd name="connsiteX7" fmla="*/ 892969 w 1847850"/>
                <a:gd name="connsiteY7" fmla="*/ 1508951 h 1800225"/>
                <a:gd name="connsiteX8" fmla="*/ 888492 w 1847850"/>
                <a:gd name="connsiteY8" fmla="*/ 1505140 h 1800225"/>
                <a:gd name="connsiteX9" fmla="*/ 889826 w 1847850"/>
                <a:gd name="connsiteY9" fmla="*/ 1499235 h 1800225"/>
                <a:gd name="connsiteX10" fmla="*/ 897827 w 1847850"/>
                <a:gd name="connsiteY10" fmla="*/ 1492949 h 1800225"/>
                <a:gd name="connsiteX11" fmla="*/ 896874 w 1847850"/>
                <a:gd name="connsiteY11" fmla="*/ 1487900 h 1800225"/>
                <a:gd name="connsiteX12" fmla="*/ 892873 w 1847850"/>
                <a:gd name="connsiteY12" fmla="*/ 1484185 h 1800225"/>
                <a:gd name="connsiteX13" fmla="*/ 904875 w 1847850"/>
                <a:gd name="connsiteY13" fmla="*/ 1478185 h 1800225"/>
                <a:gd name="connsiteX14" fmla="*/ 898398 w 1847850"/>
                <a:gd name="connsiteY14" fmla="*/ 1479900 h 1800225"/>
                <a:gd name="connsiteX15" fmla="*/ 897541 w 1847850"/>
                <a:gd name="connsiteY15" fmla="*/ 1476565 h 1800225"/>
                <a:gd name="connsiteX16" fmla="*/ 885920 w 1847850"/>
                <a:gd name="connsiteY16" fmla="*/ 1480185 h 1800225"/>
                <a:gd name="connsiteX17" fmla="*/ 857821 w 1847850"/>
                <a:gd name="connsiteY17" fmla="*/ 1498854 h 1800225"/>
                <a:gd name="connsiteX18" fmla="*/ 847820 w 1847850"/>
                <a:gd name="connsiteY18" fmla="*/ 1501807 h 1800225"/>
                <a:gd name="connsiteX19" fmla="*/ 850297 w 1847850"/>
                <a:gd name="connsiteY19" fmla="*/ 1488662 h 1800225"/>
                <a:gd name="connsiteX20" fmla="*/ 864013 w 1847850"/>
                <a:gd name="connsiteY20" fmla="*/ 1476851 h 1800225"/>
                <a:gd name="connsiteX21" fmla="*/ 867442 w 1847850"/>
                <a:gd name="connsiteY21" fmla="*/ 1466564 h 1800225"/>
                <a:gd name="connsiteX22" fmla="*/ 863251 w 1847850"/>
                <a:gd name="connsiteY22" fmla="*/ 1461230 h 1800225"/>
                <a:gd name="connsiteX23" fmla="*/ 852106 w 1847850"/>
                <a:gd name="connsiteY23" fmla="*/ 1463707 h 1800225"/>
                <a:gd name="connsiteX24" fmla="*/ 844391 w 1847850"/>
                <a:gd name="connsiteY24" fmla="*/ 1462087 h 1800225"/>
                <a:gd name="connsiteX25" fmla="*/ 840296 w 1847850"/>
                <a:gd name="connsiteY25" fmla="*/ 1457801 h 1800225"/>
                <a:gd name="connsiteX26" fmla="*/ 842010 w 1847850"/>
                <a:gd name="connsiteY26" fmla="*/ 1455610 h 1800225"/>
                <a:gd name="connsiteX27" fmla="*/ 838581 w 1847850"/>
                <a:gd name="connsiteY27" fmla="*/ 1452658 h 1800225"/>
                <a:gd name="connsiteX28" fmla="*/ 840010 w 1847850"/>
                <a:gd name="connsiteY28" fmla="*/ 1450276 h 1800225"/>
                <a:gd name="connsiteX29" fmla="*/ 833152 w 1847850"/>
                <a:gd name="connsiteY29" fmla="*/ 1450658 h 1800225"/>
                <a:gd name="connsiteX30" fmla="*/ 828485 w 1847850"/>
                <a:gd name="connsiteY30" fmla="*/ 1453896 h 1800225"/>
                <a:gd name="connsiteX31" fmla="*/ 812959 w 1847850"/>
                <a:gd name="connsiteY31" fmla="*/ 1445990 h 1800225"/>
                <a:gd name="connsiteX32" fmla="*/ 804101 w 1847850"/>
                <a:gd name="connsiteY32" fmla="*/ 1447800 h 1800225"/>
                <a:gd name="connsiteX33" fmla="*/ 797147 w 1847850"/>
                <a:gd name="connsiteY33" fmla="*/ 1439894 h 1800225"/>
                <a:gd name="connsiteX34" fmla="*/ 791146 w 1847850"/>
                <a:gd name="connsiteY34" fmla="*/ 1442085 h 1800225"/>
                <a:gd name="connsiteX35" fmla="*/ 790289 w 1847850"/>
                <a:gd name="connsiteY35" fmla="*/ 1430846 h 1800225"/>
                <a:gd name="connsiteX36" fmla="*/ 781621 w 1847850"/>
                <a:gd name="connsiteY36" fmla="*/ 1432465 h 1800225"/>
                <a:gd name="connsiteX37" fmla="*/ 775240 w 1847850"/>
                <a:gd name="connsiteY37" fmla="*/ 1442752 h 1800225"/>
                <a:gd name="connsiteX38" fmla="*/ 760857 w 1847850"/>
                <a:gd name="connsiteY38" fmla="*/ 1433227 h 1800225"/>
                <a:gd name="connsiteX39" fmla="*/ 753618 w 1847850"/>
                <a:gd name="connsiteY39" fmla="*/ 1433036 h 1800225"/>
                <a:gd name="connsiteX40" fmla="*/ 749427 w 1847850"/>
                <a:gd name="connsiteY40" fmla="*/ 1419987 h 1800225"/>
                <a:gd name="connsiteX41" fmla="*/ 740283 w 1847850"/>
                <a:gd name="connsiteY41" fmla="*/ 1414748 h 1800225"/>
                <a:gd name="connsiteX42" fmla="*/ 722757 w 1847850"/>
                <a:gd name="connsiteY42" fmla="*/ 1398175 h 1800225"/>
                <a:gd name="connsiteX43" fmla="*/ 728091 w 1847850"/>
                <a:gd name="connsiteY43" fmla="*/ 1384173 h 1800225"/>
                <a:gd name="connsiteX44" fmla="*/ 725900 w 1847850"/>
                <a:gd name="connsiteY44" fmla="*/ 1384459 h 1800225"/>
                <a:gd name="connsiteX45" fmla="*/ 725234 w 1847850"/>
                <a:gd name="connsiteY45" fmla="*/ 1373124 h 1800225"/>
                <a:gd name="connsiteX46" fmla="*/ 729044 w 1847850"/>
                <a:gd name="connsiteY46" fmla="*/ 1372648 h 1800225"/>
                <a:gd name="connsiteX47" fmla="*/ 731425 w 1847850"/>
                <a:gd name="connsiteY47" fmla="*/ 1359694 h 1800225"/>
                <a:gd name="connsiteX48" fmla="*/ 736092 w 1847850"/>
                <a:gd name="connsiteY48" fmla="*/ 1353598 h 1800225"/>
                <a:gd name="connsiteX49" fmla="*/ 730282 w 1847850"/>
                <a:gd name="connsiteY49" fmla="*/ 1351026 h 1800225"/>
                <a:gd name="connsiteX50" fmla="*/ 729329 w 1847850"/>
                <a:gd name="connsiteY50" fmla="*/ 1344835 h 1800225"/>
                <a:gd name="connsiteX51" fmla="*/ 725138 w 1847850"/>
                <a:gd name="connsiteY51" fmla="*/ 1345692 h 1800225"/>
                <a:gd name="connsiteX52" fmla="*/ 723424 w 1847850"/>
                <a:gd name="connsiteY52" fmla="*/ 1351121 h 1800225"/>
                <a:gd name="connsiteX53" fmla="*/ 716185 w 1847850"/>
                <a:gd name="connsiteY53" fmla="*/ 1345978 h 1800225"/>
                <a:gd name="connsiteX54" fmla="*/ 717995 w 1847850"/>
                <a:gd name="connsiteY54" fmla="*/ 1340739 h 1800225"/>
                <a:gd name="connsiteX55" fmla="*/ 714565 w 1847850"/>
                <a:gd name="connsiteY55" fmla="*/ 1337786 h 1800225"/>
                <a:gd name="connsiteX56" fmla="*/ 712756 w 1847850"/>
                <a:gd name="connsiteY56" fmla="*/ 1340358 h 1800225"/>
                <a:gd name="connsiteX57" fmla="*/ 706088 w 1847850"/>
                <a:gd name="connsiteY57" fmla="*/ 1340263 h 1800225"/>
                <a:gd name="connsiteX58" fmla="*/ 705898 w 1847850"/>
                <a:gd name="connsiteY58" fmla="*/ 1337405 h 1800225"/>
                <a:gd name="connsiteX59" fmla="*/ 700564 w 1847850"/>
                <a:gd name="connsiteY59" fmla="*/ 1343501 h 1800225"/>
                <a:gd name="connsiteX60" fmla="*/ 695420 w 1847850"/>
                <a:gd name="connsiteY60" fmla="*/ 1345406 h 1800225"/>
                <a:gd name="connsiteX61" fmla="*/ 693706 w 1847850"/>
                <a:gd name="connsiteY61" fmla="*/ 1350836 h 1800225"/>
                <a:gd name="connsiteX62" fmla="*/ 685705 w 1847850"/>
                <a:gd name="connsiteY62" fmla="*/ 1355693 h 1800225"/>
                <a:gd name="connsiteX63" fmla="*/ 670941 w 1847850"/>
                <a:gd name="connsiteY63" fmla="*/ 1349502 h 1800225"/>
                <a:gd name="connsiteX64" fmla="*/ 672179 w 1847850"/>
                <a:gd name="connsiteY64" fmla="*/ 1347121 h 1800225"/>
                <a:gd name="connsiteX65" fmla="*/ 679609 w 1847850"/>
                <a:gd name="connsiteY65" fmla="*/ 1347502 h 1800225"/>
                <a:gd name="connsiteX66" fmla="*/ 688943 w 1847850"/>
                <a:gd name="connsiteY66" fmla="*/ 1344168 h 1800225"/>
                <a:gd name="connsiteX67" fmla="*/ 687896 w 1847850"/>
                <a:gd name="connsiteY67" fmla="*/ 1341691 h 1800225"/>
                <a:gd name="connsiteX68" fmla="*/ 691039 w 1847850"/>
                <a:gd name="connsiteY68" fmla="*/ 1339882 h 1800225"/>
                <a:gd name="connsiteX69" fmla="*/ 688943 w 1847850"/>
                <a:gd name="connsiteY69" fmla="*/ 1337691 h 1800225"/>
                <a:gd name="connsiteX70" fmla="*/ 683133 w 1847850"/>
                <a:gd name="connsiteY70" fmla="*/ 1340263 h 1800225"/>
                <a:gd name="connsiteX71" fmla="*/ 674465 w 1847850"/>
                <a:gd name="connsiteY71" fmla="*/ 1330833 h 1800225"/>
                <a:gd name="connsiteX72" fmla="*/ 668941 w 1847850"/>
                <a:gd name="connsiteY72" fmla="*/ 1335119 h 1800225"/>
                <a:gd name="connsiteX73" fmla="*/ 665702 w 1847850"/>
                <a:gd name="connsiteY73" fmla="*/ 1327595 h 1800225"/>
                <a:gd name="connsiteX74" fmla="*/ 668750 w 1847850"/>
                <a:gd name="connsiteY74" fmla="*/ 1318736 h 1800225"/>
                <a:gd name="connsiteX75" fmla="*/ 675322 w 1847850"/>
                <a:gd name="connsiteY75" fmla="*/ 1313402 h 1800225"/>
                <a:gd name="connsiteX76" fmla="*/ 669131 w 1847850"/>
                <a:gd name="connsiteY76" fmla="*/ 1317403 h 1800225"/>
                <a:gd name="connsiteX77" fmla="*/ 664750 w 1847850"/>
                <a:gd name="connsiteY77" fmla="*/ 1317212 h 1800225"/>
                <a:gd name="connsiteX78" fmla="*/ 672465 w 1847850"/>
                <a:gd name="connsiteY78" fmla="*/ 1298639 h 1800225"/>
                <a:gd name="connsiteX79" fmla="*/ 671227 w 1847850"/>
                <a:gd name="connsiteY79" fmla="*/ 1296257 h 1800225"/>
                <a:gd name="connsiteX80" fmla="*/ 652177 w 1847850"/>
                <a:gd name="connsiteY80" fmla="*/ 1289685 h 1800225"/>
                <a:gd name="connsiteX81" fmla="*/ 650938 w 1847850"/>
                <a:gd name="connsiteY81" fmla="*/ 1268825 h 1800225"/>
                <a:gd name="connsiteX82" fmla="*/ 654653 w 1847850"/>
                <a:gd name="connsiteY82" fmla="*/ 1266349 h 1800225"/>
                <a:gd name="connsiteX83" fmla="*/ 653701 w 1847850"/>
                <a:gd name="connsiteY83" fmla="*/ 1262634 h 1800225"/>
                <a:gd name="connsiteX84" fmla="*/ 665321 w 1847850"/>
                <a:gd name="connsiteY84" fmla="*/ 1262158 h 1800225"/>
                <a:gd name="connsiteX85" fmla="*/ 670179 w 1847850"/>
                <a:gd name="connsiteY85" fmla="*/ 1257110 h 1800225"/>
                <a:gd name="connsiteX86" fmla="*/ 687419 w 1847850"/>
                <a:gd name="connsiteY86" fmla="*/ 1249489 h 1800225"/>
                <a:gd name="connsiteX87" fmla="*/ 674275 w 1847850"/>
                <a:gd name="connsiteY87" fmla="*/ 1238345 h 1800225"/>
                <a:gd name="connsiteX88" fmla="*/ 663512 w 1847850"/>
                <a:gd name="connsiteY88" fmla="*/ 1233678 h 1800225"/>
                <a:gd name="connsiteX89" fmla="*/ 663321 w 1847850"/>
                <a:gd name="connsiteY89" fmla="*/ 1223391 h 1800225"/>
                <a:gd name="connsiteX90" fmla="*/ 661035 w 1847850"/>
                <a:gd name="connsiteY90" fmla="*/ 1220343 h 1800225"/>
                <a:gd name="connsiteX91" fmla="*/ 645033 w 1847850"/>
                <a:gd name="connsiteY91" fmla="*/ 1217771 h 1800225"/>
                <a:gd name="connsiteX92" fmla="*/ 640461 w 1847850"/>
                <a:gd name="connsiteY92" fmla="*/ 1219772 h 1800225"/>
                <a:gd name="connsiteX93" fmla="*/ 637794 w 1847850"/>
                <a:gd name="connsiteY93" fmla="*/ 1205389 h 1800225"/>
                <a:gd name="connsiteX94" fmla="*/ 633413 w 1847850"/>
                <a:gd name="connsiteY94" fmla="*/ 1198721 h 1800225"/>
                <a:gd name="connsiteX95" fmla="*/ 625602 w 1847850"/>
                <a:gd name="connsiteY95" fmla="*/ 1200626 h 1800225"/>
                <a:gd name="connsiteX96" fmla="*/ 619315 w 1847850"/>
                <a:gd name="connsiteY96" fmla="*/ 1198055 h 1800225"/>
                <a:gd name="connsiteX97" fmla="*/ 608933 w 1847850"/>
                <a:gd name="connsiteY97" fmla="*/ 1201293 h 1800225"/>
                <a:gd name="connsiteX98" fmla="*/ 593408 w 1847850"/>
                <a:gd name="connsiteY98" fmla="*/ 1196435 h 1800225"/>
                <a:gd name="connsiteX99" fmla="*/ 590645 w 1847850"/>
                <a:gd name="connsiteY99" fmla="*/ 1192530 h 1800225"/>
                <a:gd name="connsiteX100" fmla="*/ 593884 w 1847850"/>
                <a:gd name="connsiteY100" fmla="*/ 1185196 h 1800225"/>
                <a:gd name="connsiteX101" fmla="*/ 591503 w 1847850"/>
                <a:gd name="connsiteY101" fmla="*/ 1181957 h 1800225"/>
                <a:gd name="connsiteX102" fmla="*/ 580644 w 1847850"/>
                <a:gd name="connsiteY102" fmla="*/ 1185863 h 1800225"/>
                <a:gd name="connsiteX103" fmla="*/ 567214 w 1847850"/>
                <a:gd name="connsiteY103" fmla="*/ 1181957 h 1800225"/>
                <a:gd name="connsiteX104" fmla="*/ 554927 w 1847850"/>
                <a:gd name="connsiteY104" fmla="*/ 1210532 h 1800225"/>
                <a:gd name="connsiteX105" fmla="*/ 555308 w 1847850"/>
                <a:gd name="connsiteY105" fmla="*/ 1226248 h 1800225"/>
                <a:gd name="connsiteX106" fmla="*/ 548545 w 1847850"/>
                <a:gd name="connsiteY106" fmla="*/ 1252728 h 1800225"/>
                <a:gd name="connsiteX107" fmla="*/ 546735 w 1847850"/>
                <a:gd name="connsiteY107" fmla="*/ 1252252 h 1800225"/>
                <a:gd name="connsiteX108" fmla="*/ 544925 w 1847850"/>
                <a:gd name="connsiteY108" fmla="*/ 1257872 h 1800225"/>
                <a:gd name="connsiteX109" fmla="*/ 542544 w 1847850"/>
                <a:gd name="connsiteY109" fmla="*/ 1271111 h 1800225"/>
                <a:gd name="connsiteX110" fmla="*/ 536448 w 1847850"/>
                <a:gd name="connsiteY110" fmla="*/ 1278541 h 1800225"/>
                <a:gd name="connsiteX111" fmla="*/ 519684 w 1847850"/>
                <a:gd name="connsiteY111" fmla="*/ 1280446 h 1800225"/>
                <a:gd name="connsiteX112" fmla="*/ 500825 w 1847850"/>
                <a:gd name="connsiteY112" fmla="*/ 1292542 h 1800225"/>
                <a:gd name="connsiteX113" fmla="*/ 482155 w 1847850"/>
                <a:gd name="connsiteY113" fmla="*/ 1296733 h 1800225"/>
                <a:gd name="connsiteX114" fmla="*/ 475869 w 1847850"/>
                <a:gd name="connsiteY114" fmla="*/ 1295686 h 1800225"/>
                <a:gd name="connsiteX115" fmla="*/ 469963 w 1847850"/>
                <a:gd name="connsiteY115" fmla="*/ 1299210 h 1800225"/>
                <a:gd name="connsiteX116" fmla="*/ 468725 w 1847850"/>
                <a:gd name="connsiteY116" fmla="*/ 1315403 h 1800225"/>
                <a:gd name="connsiteX117" fmla="*/ 476917 w 1847850"/>
                <a:gd name="connsiteY117" fmla="*/ 1341215 h 1800225"/>
                <a:gd name="connsiteX118" fmla="*/ 469011 w 1847850"/>
                <a:gd name="connsiteY118" fmla="*/ 1336357 h 1800225"/>
                <a:gd name="connsiteX119" fmla="*/ 458629 w 1847850"/>
                <a:gd name="connsiteY119" fmla="*/ 1335596 h 1800225"/>
                <a:gd name="connsiteX120" fmla="*/ 449580 w 1847850"/>
                <a:gd name="connsiteY120" fmla="*/ 1338167 h 1800225"/>
                <a:gd name="connsiteX121" fmla="*/ 435578 w 1847850"/>
                <a:gd name="connsiteY121" fmla="*/ 1330166 h 1800225"/>
                <a:gd name="connsiteX122" fmla="*/ 426148 w 1847850"/>
                <a:gd name="connsiteY122" fmla="*/ 1321403 h 1800225"/>
                <a:gd name="connsiteX123" fmla="*/ 407479 w 1847850"/>
                <a:gd name="connsiteY123" fmla="*/ 1312831 h 1800225"/>
                <a:gd name="connsiteX124" fmla="*/ 403479 w 1847850"/>
                <a:gd name="connsiteY124" fmla="*/ 1313974 h 1800225"/>
                <a:gd name="connsiteX125" fmla="*/ 394430 w 1847850"/>
                <a:gd name="connsiteY125" fmla="*/ 1325689 h 1800225"/>
                <a:gd name="connsiteX126" fmla="*/ 378619 w 1847850"/>
                <a:gd name="connsiteY126" fmla="*/ 1337215 h 1800225"/>
                <a:gd name="connsiteX127" fmla="*/ 365474 w 1847850"/>
                <a:gd name="connsiteY127" fmla="*/ 1340834 h 1800225"/>
                <a:gd name="connsiteX128" fmla="*/ 360997 w 1847850"/>
                <a:gd name="connsiteY128" fmla="*/ 1339215 h 1800225"/>
                <a:gd name="connsiteX129" fmla="*/ 359569 w 1847850"/>
                <a:gd name="connsiteY129" fmla="*/ 1346073 h 1800225"/>
                <a:gd name="connsiteX130" fmla="*/ 361760 w 1847850"/>
                <a:gd name="connsiteY130" fmla="*/ 1355217 h 1800225"/>
                <a:gd name="connsiteX131" fmla="*/ 356330 w 1847850"/>
                <a:gd name="connsiteY131" fmla="*/ 1388840 h 1800225"/>
                <a:gd name="connsiteX132" fmla="*/ 364903 w 1847850"/>
                <a:gd name="connsiteY132" fmla="*/ 1403509 h 1800225"/>
                <a:gd name="connsiteX133" fmla="*/ 365570 w 1847850"/>
                <a:gd name="connsiteY133" fmla="*/ 1411129 h 1800225"/>
                <a:gd name="connsiteX134" fmla="*/ 361379 w 1847850"/>
                <a:gd name="connsiteY134" fmla="*/ 1418177 h 1800225"/>
                <a:gd name="connsiteX135" fmla="*/ 339376 w 1847850"/>
                <a:gd name="connsiteY135" fmla="*/ 1433512 h 1800225"/>
                <a:gd name="connsiteX136" fmla="*/ 317754 w 1847850"/>
                <a:gd name="connsiteY136" fmla="*/ 1429798 h 1800225"/>
                <a:gd name="connsiteX137" fmla="*/ 299847 w 1847850"/>
                <a:gd name="connsiteY137" fmla="*/ 1423226 h 1800225"/>
                <a:gd name="connsiteX138" fmla="*/ 290036 w 1847850"/>
                <a:gd name="connsiteY138" fmla="*/ 1413701 h 1800225"/>
                <a:gd name="connsiteX139" fmla="*/ 292798 w 1847850"/>
                <a:gd name="connsiteY139" fmla="*/ 1404461 h 1800225"/>
                <a:gd name="connsiteX140" fmla="*/ 292037 w 1847850"/>
                <a:gd name="connsiteY140" fmla="*/ 1396174 h 1800225"/>
                <a:gd name="connsiteX141" fmla="*/ 296894 w 1847850"/>
                <a:gd name="connsiteY141" fmla="*/ 1383221 h 1800225"/>
                <a:gd name="connsiteX142" fmla="*/ 293465 w 1847850"/>
                <a:gd name="connsiteY142" fmla="*/ 1371790 h 1800225"/>
                <a:gd name="connsiteX143" fmla="*/ 278606 w 1847850"/>
                <a:gd name="connsiteY143" fmla="*/ 1374077 h 1800225"/>
                <a:gd name="connsiteX144" fmla="*/ 268605 w 1847850"/>
                <a:gd name="connsiteY144" fmla="*/ 1372838 h 1800225"/>
                <a:gd name="connsiteX145" fmla="*/ 258699 w 1847850"/>
                <a:gd name="connsiteY145" fmla="*/ 1383030 h 1800225"/>
                <a:gd name="connsiteX146" fmla="*/ 254984 w 1847850"/>
                <a:gd name="connsiteY146" fmla="*/ 1383697 h 1800225"/>
                <a:gd name="connsiteX147" fmla="*/ 252317 w 1847850"/>
                <a:gd name="connsiteY147" fmla="*/ 1389507 h 1800225"/>
                <a:gd name="connsiteX148" fmla="*/ 244697 w 1847850"/>
                <a:gd name="connsiteY148" fmla="*/ 1383221 h 1800225"/>
                <a:gd name="connsiteX149" fmla="*/ 241268 w 1847850"/>
                <a:gd name="connsiteY149" fmla="*/ 1375791 h 1800225"/>
                <a:gd name="connsiteX150" fmla="*/ 226790 w 1847850"/>
                <a:gd name="connsiteY150" fmla="*/ 1375696 h 1800225"/>
                <a:gd name="connsiteX151" fmla="*/ 226314 w 1847850"/>
                <a:gd name="connsiteY151" fmla="*/ 1366933 h 1800225"/>
                <a:gd name="connsiteX152" fmla="*/ 209836 w 1847850"/>
                <a:gd name="connsiteY152" fmla="*/ 1364552 h 1800225"/>
                <a:gd name="connsiteX153" fmla="*/ 210312 w 1847850"/>
                <a:gd name="connsiteY153" fmla="*/ 1379982 h 1800225"/>
                <a:gd name="connsiteX154" fmla="*/ 203073 w 1847850"/>
                <a:gd name="connsiteY154" fmla="*/ 1374172 h 1800225"/>
                <a:gd name="connsiteX155" fmla="*/ 185356 w 1847850"/>
                <a:gd name="connsiteY155" fmla="*/ 1372648 h 1800225"/>
                <a:gd name="connsiteX156" fmla="*/ 183642 w 1847850"/>
                <a:gd name="connsiteY156" fmla="*/ 1368933 h 1800225"/>
                <a:gd name="connsiteX157" fmla="*/ 168307 w 1847850"/>
                <a:gd name="connsiteY157" fmla="*/ 1362170 h 1800225"/>
                <a:gd name="connsiteX158" fmla="*/ 147161 w 1847850"/>
                <a:gd name="connsiteY158" fmla="*/ 1362265 h 1800225"/>
                <a:gd name="connsiteX159" fmla="*/ 144018 w 1847850"/>
                <a:gd name="connsiteY159" fmla="*/ 1353407 h 1800225"/>
                <a:gd name="connsiteX160" fmla="*/ 140494 w 1847850"/>
                <a:gd name="connsiteY160" fmla="*/ 1352360 h 1800225"/>
                <a:gd name="connsiteX161" fmla="*/ 141256 w 1847850"/>
                <a:gd name="connsiteY161" fmla="*/ 1368171 h 1800225"/>
                <a:gd name="connsiteX162" fmla="*/ 126683 w 1847850"/>
                <a:gd name="connsiteY162" fmla="*/ 1378458 h 1800225"/>
                <a:gd name="connsiteX163" fmla="*/ 119348 w 1847850"/>
                <a:gd name="connsiteY163" fmla="*/ 1370076 h 1800225"/>
                <a:gd name="connsiteX164" fmla="*/ 119158 w 1847850"/>
                <a:gd name="connsiteY164" fmla="*/ 1363980 h 1800225"/>
                <a:gd name="connsiteX165" fmla="*/ 115253 w 1847850"/>
                <a:gd name="connsiteY165" fmla="*/ 1358932 h 1800225"/>
                <a:gd name="connsiteX166" fmla="*/ 111919 w 1847850"/>
                <a:gd name="connsiteY166" fmla="*/ 1355598 h 1800225"/>
                <a:gd name="connsiteX167" fmla="*/ 108490 w 1847850"/>
                <a:gd name="connsiteY167" fmla="*/ 1357979 h 1800225"/>
                <a:gd name="connsiteX168" fmla="*/ 106489 w 1847850"/>
                <a:gd name="connsiteY168" fmla="*/ 1356265 h 1800225"/>
                <a:gd name="connsiteX169" fmla="*/ 106680 w 1847850"/>
                <a:gd name="connsiteY169" fmla="*/ 1349121 h 1800225"/>
                <a:gd name="connsiteX170" fmla="*/ 84487 w 1847850"/>
                <a:gd name="connsiteY170" fmla="*/ 1360170 h 1800225"/>
                <a:gd name="connsiteX171" fmla="*/ 78105 w 1847850"/>
                <a:gd name="connsiteY171" fmla="*/ 1363599 h 1800225"/>
                <a:gd name="connsiteX172" fmla="*/ 73057 w 1847850"/>
                <a:gd name="connsiteY172" fmla="*/ 1356646 h 1800225"/>
                <a:gd name="connsiteX173" fmla="*/ 67532 w 1847850"/>
                <a:gd name="connsiteY173" fmla="*/ 1360837 h 1800225"/>
                <a:gd name="connsiteX174" fmla="*/ 71819 w 1847850"/>
                <a:gd name="connsiteY174" fmla="*/ 1350073 h 1800225"/>
                <a:gd name="connsiteX175" fmla="*/ 69628 w 1847850"/>
                <a:gd name="connsiteY175" fmla="*/ 1342168 h 1800225"/>
                <a:gd name="connsiteX176" fmla="*/ 74104 w 1847850"/>
                <a:gd name="connsiteY176" fmla="*/ 1328547 h 1800225"/>
                <a:gd name="connsiteX177" fmla="*/ 59531 w 1847850"/>
                <a:gd name="connsiteY177" fmla="*/ 1323213 h 1800225"/>
                <a:gd name="connsiteX178" fmla="*/ 48578 w 1847850"/>
                <a:gd name="connsiteY178" fmla="*/ 1329595 h 1800225"/>
                <a:gd name="connsiteX179" fmla="*/ 34480 w 1847850"/>
                <a:gd name="connsiteY179" fmla="*/ 1333119 h 1800225"/>
                <a:gd name="connsiteX180" fmla="*/ 23431 w 1847850"/>
                <a:gd name="connsiteY180" fmla="*/ 1328833 h 1800225"/>
                <a:gd name="connsiteX181" fmla="*/ 15430 w 1847850"/>
                <a:gd name="connsiteY181" fmla="*/ 1318355 h 1800225"/>
                <a:gd name="connsiteX182" fmla="*/ 16764 w 1847850"/>
                <a:gd name="connsiteY182" fmla="*/ 1321308 h 1800225"/>
                <a:gd name="connsiteX183" fmla="*/ 10001 w 1847850"/>
                <a:gd name="connsiteY183" fmla="*/ 1318450 h 1800225"/>
                <a:gd name="connsiteX184" fmla="*/ 14573 w 1847850"/>
                <a:gd name="connsiteY184" fmla="*/ 1315974 h 1800225"/>
                <a:gd name="connsiteX185" fmla="*/ 15050 w 1847850"/>
                <a:gd name="connsiteY185" fmla="*/ 1294543 h 1800225"/>
                <a:gd name="connsiteX186" fmla="*/ 10763 w 1847850"/>
                <a:gd name="connsiteY186" fmla="*/ 1295686 h 1800225"/>
                <a:gd name="connsiteX187" fmla="*/ 14669 w 1847850"/>
                <a:gd name="connsiteY187" fmla="*/ 1291304 h 1800225"/>
                <a:gd name="connsiteX188" fmla="*/ 14669 w 1847850"/>
                <a:gd name="connsiteY188" fmla="*/ 1283303 h 1800225"/>
                <a:gd name="connsiteX189" fmla="*/ 13621 w 1847850"/>
                <a:gd name="connsiteY189" fmla="*/ 1272445 h 1800225"/>
                <a:gd name="connsiteX190" fmla="*/ 11144 w 1847850"/>
                <a:gd name="connsiteY190" fmla="*/ 1272730 h 1800225"/>
                <a:gd name="connsiteX191" fmla="*/ 9525 w 1847850"/>
                <a:gd name="connsiteY191" fmla="*/ 1269397 h 1800225"/>
                <a:gd name="connsiteX192" fmla="*/ 14954 w 1847850"/>
                <a:gd name="connsiteY192" fmla="*/ 1264634 h 1800225"/>
                <a:gd name="connsiteX193" fmla="*/ 15526 w 1847850"/>
                <a:gd name="connsiteY193" fmla="*/ 1257014 h 1800225"/>
                <a:gd name="connsiteX194" fmla="*/ 50768 w 1847850"/>
                <a:gd name="connsiteY194" fmla="*/ 1272921 h 1800225"/>
                <a:gd name="connsiteX195" fmla="*/ 56674 w 1847850"/>
                <a:gd name="connsiteY195" fmla="*/ 1281113 h 1800225"/>
                <a:gd name="connsiteX196" fmla="*/ 64008 w 1847850"/>
                <a:gd name="connsiteY196" fmla="*/ 1282160 h 1800225"/>
                <a:gd name="connsiteX197" fmla="*/ 77343 w 1847850"/>
                <a:gd name="connsiteY197" fmla="*/ 1277398 h 1800225"/>
                <a:gd name="connsiteX198" fmla="*/ 84963 w 1847850"/>
                <a:gd name="connsiteY198" fmla="*/ 1267587 h 1800225"/>
                <a:gd name="connsiteX199" fmla="*/ 97727 w 1847850"/>
                <a:gd name="connsiteY199" fmla="*/ 1261586 h 1800225"/>
                <a:gd name="connsiteX200" fmla="*/ 105632 w 1847850"/>
                <a:gd name="connsiteY200" fmla="*/ 1249871 h 1800225"/>
                <a:gd name="connsiteX201" fmla="*/ 114681 w 1847850"/>
                <a:gd name="connsiteY201" fmla="*/ 1247775 h 1800225"/>
                <a:gd name="connsiteX202" fmla="*/ 120682 w 1847850"/>
                <a:gd name="connsiteY202" fmla="*/ 1241298 h 1800225"/>
                <a:gd name="connsiteX203" fmla="*/ 129921 w 1847850"/>
                <a:gd name="connsiteY203" fmla="*/ 1242536 h 1800225"/>
                <a:gd name="connsiteX204" fmla="*/ 127540 w 1847850"/>
                <a:gd name="connsiteY204" fmla="*/ 1231582 h 1800225"/>
                <a:gd name="connsiteX205" fmla="*/ 136588 w 1847850"/>
                <a:gd name="connsiteY205" fmla="*/ 1240727 h 1800225"/>
                <a:gd name="connsiteX206" fmla="*/ 139637 w 1847850"/>
                <a:gd name="connsiteY206" fmla="*/ 1251014 h 1800225"/>
                <a:gd name="connsiteX207" fmla="*/ 152305 w 1847850"/>
                <a:gd name="connsiteY207" fmla="*/ 1251775 h 1800225"/>
                <a:gd name="connsiteX208" fmla="*/ 161449 w 1847850"/>
                <a:gd name="connsiteY208" fmla="*/ 1257205 h 1800225"/>
                <a:gd name="connsiteX209" fmla="*/ 164020 w 1847850"/>
                <a:gd name="connsiteY209" fmla="*/ 1263110 h 1800225"/>
                <a:gd name="connsiteX210" fmla="*/ 183642 w 1847850"/>
                <a:gd name="connsiteY210" fmla="*/ 1251966 h 1800225"/>
                <a:gd name="connsiteX211" fmla="*/ 189167 w 1847850"/>
                <a:gd name="connsiteY211" fmla="*/ 1253395 h 1800225"/>
                <a:gd name="connsiteX212" fmla="*/ 185642 w 1847850"/>
                <a:gd name="connsiteY212" fmla="*/ 1254728 h 1800225"/>
                <a:gd name="connsiteX213" fmla="*/ 195929 w 1847850"/>
                <a:gd name="connsiteY213" fmla="*/ 1254442 h 1800225"/>
                <a:gd name="connsiteX214" fmla="*/ 197168 w 1847850"/>
                <a:gd name="connsiteY214" fmla="*/ 1251204 h 1800225"/>
                <a:gd name="connsiteX215" fmla="*/ 204692 w 1847850"/>
                <a:gd name="connsiteY215" fmla="*/ 1253109 h 1800225"/>
                <a:gd name="connsiteX216" fmla="*/ 216218 w 1847850"/>
                <a:gd name="connsiteY216" fmla="*/ 1267111 h 1800225"/>
                <a:gd name="connsiteX217" fmla="*/ 216503 w 1847850"/>
                <a:gd name="connsiteY217" fmla="*/ 1263682 h 1800225"/>
                <a:gd name="connsiteX218" fmla="*/ 216884 w 1847850"/>
                <a:gd name="connsiteY218" fmla="*/ 1266730 h 1800225"/>
                <a:gd name="connsiteX219" fmla="*/ 240030 w 1847850"/>
                <a:gd name="connsiteY219" fmla="*/ 1265301 h 1800225"/>
                <a:gd name="connsiteX220" fmla="*/ 235648 w 1847850"/>
                <a:gd name="connsiteY220" fmla="*/ 1252347 h 1800225"/>
                <a:gd name="connsiteX221" fmla="*/ 228219 w 1847850"/>
                <a:gd name="connsiteY221" fmla="*/ 1248728 h 1800225"/>
                <a:gd name="connsiteX222" fmla="*/ 228981 w 1847850"/>
                <a:gd name="connsiteY222" fmla="*/ 1247013 h 1800225"/>
                <a:gd name="connsiteX223" fmla="*/ 237935 w 1847850"/>
                <a:gd name="connsiteY223" fmla="*/ 1248537 h 1800225"/>
                <a:gd name="connsiteX224" fmla="*/ 236601 w 1847850"/>
                <a:gd name="connsiteY224" fmla="*/ 1246251 h 1800225"/>
                <a:gd name="connsiteX225" fmla="*/ 243554 w 1847850"/>
                <a:gd name="connsiteY225" fmla="*/ 1231297 h 1800225"/>
                <a:gd name="connsiteX226" fmla="*/ 242030 w 1847850"/>
                <a:gd name="connsiteY226" fmla="*/ 1229868 h 1800225"/>
                <a:gd name="connsiteX227" fmla="*/ 256318 w 1847850"/>
                <a:gd name="connsiteY227" fmla="*/ 1222915 h 1800225"/>
                <a:gd name="connsiteX228" fmla="*/ 265938 w 1847850"/>
                <a:gd name="connsiteY228" fmla="*/ 1211485 h 1800225"/>
                <a:gd name="connsiteX229" fmla="*/ 286417 w 1847850"/>
                <a:gd name="connsiteY229" fmla="*/ 1204913 h 1800225"/>
                <a:gd name="connsiteX230" fmla="*/ 293370 w 1847850"/>
                <a:gd name="connsiteY230" fmla="*/ 1197864 h 1800225"/>
                <a:gd name="connsiteX231" fmla="*/ 292037 w 1847850"/>
                <a:gd name="connsiteY231" fmla="*/ 1178719 h 1800225"/>
                <a:gd name="connsiteX232" fmla="*/ 296989 w 1847850"/>
                <a:gd name="connsiteY232" fmla="*/ 1156430 h 1800225"/>
                <a:gd name="connsiteX233" fmla="*/ 310325 w 1847850"/>
                <a:gd name="connsiteY233" fmla="*/ 1133380 h 1800225"/>
                <a:gd name="connsiteX234" fmla="*/ 307372 w 1847850"/>
                <a:gd name="connsiteY234" fmla="*/ 1137856 h 1800225"/>
                <a:gd name="connsiteX235" fmla="*/ 298418 w 1847850"/>
                <a:gd name="connsiteY235" fmla="*/ 1127665 h 1800225"/>
                <a:gd name="connsiteX236" fmla="*/ 299847 w 1847850"/>
                <a:gd name="connsiteY236" fmla="*/ 1125093 h 1800225"/>
                <a:gd name="connsiteX237" fmla="*/ 310325 w 1847850"/>
                <a:gd name="connsiteY237" fmla="*/ 1122426 h 1800225"/>
                <a:gd name="connsiteX238" fmla="*/ 315849 w 1847850"/>
                <a:gd name="connsiteY238" fmla="*/ 1118616 h 1800225"/>
                <a:gd name="connsiteX239" fmla="*/ 313944 w 1847850"/>
                <a:gd name="connsiteY239" fmla="*/ 1119473 h 1800225"/>
                <a:gd name="connsiteX240" fmla="*/ 310515 w 1847850"/>
                <a:gd name="connsiteY240" fmla="*/ 1108615 h 1800225"/>
                <a:gd name="connsiteX241" fmla="*/ 312706 w 1847850"/>
                <a:gd name="connsiteY241" fmla="*/ 1110615 h 1800225"/>
                <a:gd name="connsiteX242" fmla="*/ 305657 w 1847850"/>
                <a:gd name="connsiteY242" fmla="*/ 1099947 h 1800225"/>
                <a:gd name="connsiteX243" fmla="*/ 306514 w 1847850"/>
                <a:gd name="connsiteY243" fmla="*/ 1094804 h 1800225"/>
                <a:gd name="connsiteX244" fmla="*/ 315468 w 1847850"/>
                <a:gd name="connsiteY244" fmla="*/ 1085469 h 1800225"/>
                <a:gd name="connsiteX245" fmla="*/ 304419 w 1847850"/>
                <a:gd name="connsiteY245" fmla="*/ 1078135 h 1800225"/>
                <a:gd name="connsiteX246" fmla="*/ 315849 w 1847850"/>
                <a:gd name="connsiteY246" fmla="*/ 1085279 h 1800225"/>
                <a:gd name="connsiteX247" fmla="*/ 324421 w 1847850"/>
                <a:gd name="connsiteY247" fmla="*/ 1077944 h 1800225"/>
                <a:gd name="connsiteX248" fmla="*/ 325660 w 1847850"/>
                <a:gd name="connsiteY248" fmla="*/ 1070420 h 1800225"/>
                <a:gd name="connsiteX249" fmla="*/ 318706 w 1847850"/>
                <a:gd name="connsiteY249" fmla="*/ 1052322 h 1800225"/>
                <a:gd name="connsiteX250" fmla="*/ 321564 w 1847850"/>
                <a:gd name="connsiteY250" fmla="*/ 1040416 h 1800225"/>
                <a:gd name="connsiteX251" fmla="*/ 323755 w 1847850"/>
                <a:gd name="connsiteY251" fmla="*/ 1037749 h 1800225"/>
                <a:gd name="connsiteX252" fmla="*/ 327279 w 1847850"/>
                <a:gd name="connsiteY252" fmla="*/ 1038796 h 1800225"/>
                <a:gd name="connsiteX253" fmla="*/ 338804 w 1847850"/>
                <a:gd name="connsiteY253" fmla="*/ 1027652 h 1800225"/>
                <a:gd name="connsiteX254" fmla="*/ 339947 w 1847850"/>
                <a:gd name="connsiteY254" fmla="*/ 1013174 h 1800225"/>
                <a:gd name="connsiteX255" fmla="*/ 346424 w 1847850"/>
                <a:gd name="connsiteY255" fmla="*/ 1013079 h 1800225"/>
                <a:gd name="connsiteX256" fmla="*/ 337756 w 1847850"/>
                <a:gd name="connsiteY256" fmla="*/ 994124 h 1800225"/>
                <a:gd name="connsiteX257" fmla="*/ 313182 w 1847850"/>
                <a:gd name="connsiteY257" fmla="*/ 979551 h 1800225"/>
                <a:gd name="connsiteX258" fmla="*/ 306514 w 1847850"/>
                <a:gd name="connsiteY258" fmla="*/ 961644 h 1800225"/>
                <a:gd name="connsiteX259" fmla="*/ 288893 w 1847850"/>
                <a:gd name="connsiteY259" fmla="*/ 958501 h 1800225"/>
                <a:gd name="connsiteX260" fmla="*/ 284036 w 1847850"/>
                <a:gd name="connsiteY260" fmla="*/ 952595 h 1800225"/>
                <a:gd name="connsiteX261" fmla="*/ 275272 w 1847850"/>
                <a:gd name="connsiteY261" fmla="*/ 950595 h 1800225"/>
                <a:gd name="connsiteX262" fmla="*/ 275082 w 1847850"/>
                <a:gd name="connsiteY262" fmla="*/ 945261 h 1800225"/>
                <a:gd name="connsiteX263" fmla="*/ 269367 w 1847850"/>
                <a:gd name="connsiteY263" fmla="*/ 940879 h 1800225"/>
                <a:gd name="connsiteX264" fmla="*/ 270605 w 1847850"/>
                <a:gd name="connsiteY264" fmla="*/ 937355 h 1800225"/>
                <a:gd name="connsiteX265" fmla="*/ 266224 w 1847850"/>
                <a:gd name="connsiteY265" fmla="*/ 937736 h 1800225"/>
                <a:gd name="connsiteX266" fmla="*/ 263557 w 1847850"/>
                <a:gd name="connsiteY266" fmla="*/ 934974 h 1800225"/>
                <a:gd name="connsiteX267" fmla="*/ 264986 w 1847850"/>
                <a:gd name="connsiteY267" fmla="*/ 929545 h 1800225"/>
                <a:gd name="connsiteX268" fmla="*/ 254508 w 1847850"/>
                <a:gd name="connsiteY268" fmla="*/ 927449 h 1800225"/>
                <a:gd name="connsiteX269" fmla="*/ 253555 w 1847850"/>
                <a:gd name="connsiteY269" fmla="*/ 923354 h 1800225"/>
                <a:gd name="connsiteX270" fmla="*/ 265747 w 1847850"/>
                <a:gd name="connsiteY270" fmla="*/ 916686 h 1800225"/>
                <a:gd name="connsiteX271" fmla="*/ 263557 w 1847850"/>
                <a:gd name="connsiteY271" fmla="*/ 911066 h 1800225"/>
                <a:gd name="connsiteX272" fmla="*/ 267462 w 1847850"/>
                <a:gd name="connsiteY272" fmla="*/ 900113 h 1800225"/>
                <a:gd name="connsiteX273" fmla="*/ 267748 w 1847850"/>
                <a:gd name="connsiteY273" fmla="*/ 886778 h 1800225"/>
                <a:gd name="connsiteX274" fmla="*/ 271939 w 1847850"/>
                <a:gd name="connsiteY274" fmla="*/ 883444 h 1800225"/>
                <a:gd name="connsiteX275" fmla="*/ 258509 w 1847850"/>
                <a:gd name="connsiteY275" fmla="*/ 871728 h 1800225"/>
                <a:gd name="connsiteX276" fmla="*/ 263271 w 1847850"/>
                <a:gd name="connsiteY276" fmla="*/ 866204 h 1800225"/>
                <a:gd name="connsiteX277" fmla="*/ 257461 w 1847850"/>
                <a:gd name="connsiteY277" fmla="*/ 860584 h 1800225"/>
                <a:gd name="connsiteX278" fmla="*/ 259080 w 1847850"/>
                <a:gd name="connsiteY278" fmla="*/ 854107 h 1800225"/>
                <a:gd name="connsiteX279" fmla="*/ 252317 w 1847850"/>
                <a:gd name="connsiteY279" fmla="*/ 851059 h 1800225"/>
                <a:gd name="connsiteX280" fmla="*/ 260604 w 1847850"/>
                <a:gd name="connsiteY280" fmla="*/ 837152 h 1800225"/>
                <a:gd name="connsiteX281" fmla="*/ 249364 w 1847850"/>
                <a:gd name="connsiteY281" fmla="*/ 830104 h 1800225"/>
                <a:gd name="connsiteX282" fmla="*/ 257270 w 1847850"/>
                <a:gd name="connsiteY282" fmla="*/ 823722 h 1800225"/>
                <a:gd name="connsiteX283" fmla="*/ 257937 w 1847850"/>
                <a:gd name="connsiteY283" fmla="*/ 811339 h 1800225"/>
                <a:gd name="connsiteX284" fmla="*/ 273463 w 1847850"/>
                <a:gd name="connsiteY284" fmla="*/ 795433 h 1800225"/>
                <a:gd name="connsiteX285" fmla="*/ 268796 w 1847850"/>
                <a:gd name="connsiteY285" fmla="*/ 784479 h 1800225"/>
                <a:gd name="connsiteX286" fmla="*/ 262604 w 1847850"/>
                <a:gd name="connsiteY286" fmla="*/ 783907 h 1800225"/>
                <a:gd name="connsiteX287" fmla="*/ 271653 w 1847850"/>
                <a:gd name="connsiteY287" fmla="*/ 773049 h 1800225"/>
                <a:gd name="connsiteX288" fmla="*/ 268700 w 1847850"/>
                <a:gd name="connsiteY288" fmla="*/ 765810 h 1800225"/>
                <a:gd name="connsiteX289" fmla="*/ 270796 w 1847850"/>
                <a:gd name="connsiteY289" fmla="*/ 761619 h 1800225"/>
                <a:gd name="connsiteX290" fmla="*/ 260128 w 1847850"/>
                <a:gd name="connsiteY290" fmla="*/ 755332 h 1800225"/>
                <a:gd name="connsiteX291" fmla="*/ 252412 w 1847850"/>
                <a:gd name="connsiteY291" fmla="*/ 765143 h 1800225"/>
                <a:gd name="connsiteX292" fmla="*/ 249745 w 1847850"/>
                <a:gd name="connsiteY292" fmla="*/ 759619 h 1800225"/>
                <a:gd name="connsiteX293" fmla="*/ 242887 w 1847850"/>
                <a:gd name="connsiteY293" fmla="*/ 761429 h 1800225"/>
                <a:gd name="connsiteX294" fmla="*/ 242316 w 1847850"/>
                <a:gd name="connsiteY294" fmla="*/ 742569 h 1800225"/>
                <a:gd name="connsiteX295" fmla="*/ 248698 w 1847850"/>
                <a:gd name="connsiteY295" fmla="*/ 728472 h 1800225"/>
                <a:gd name="connsiteX296" fmla="*/ 262414 w 1847850"/>
                <a:gd name="connsiteY296" fmla="*/ 719328 h 1800225"/>
                <a:gd name="connsiteX297" fmla="*/ 249364 w 1847850"/>
                <a:gd name="connsiteY297" fmla="*/ 714851 h 1800225"/>
                <a:gd name="connsiteX298" fmla="*/ 235839 w 1847850"/>
                <a:gd name="connsiteY298" fmla="*/ 718185 h 1800225"/>
                <a:gd name="connsiteX299" fmla="*/ 224314 w 1847850"/>
                <a:gd name="connsiteY299" fmla="*/ 708660 h 1800225"/>
                <a:gd name="connsiteX300" fmla="*/ 206026 w 1847850"/>
                <a:gd name="connsiteY300" fmla="*/ 701707 h 1800225"/>
                <a:gd name="connsiteX301" fmla="*/ 199644 w 1847850"/>
                <a:gd name="connsiteY301" fmla="*/ 705612 h 1800225"/>
                <a:gd name="connsiteX302" fmla="*/ 191357 w 1847850"/>
                <a:gd name="connsiteY302" fmla="*/ 719519 h 1800225"/>
                <a:gd name="connsiteX303" fmla="*/ 181642 w 1847850"/>
                <a:gd name="connsiteY303" fmla="*/ 724186 h 1800225"/>
                <a:gd name="connsiteX304" fmla="*/ 172879 w 1847850"/>
                <a:gd name="connsiteY304" fmla="*/ 737711 h 1800225"/>
                <a:gd name="connsiteX305" fmla="*/ 169545 w 1847850"/>
                <a:gd name="connsiteY305" fmla="*/ 738949 h 1800225"/>
                <a:gd name="connsiteX306" fmla="*/ 168688 w 1847850"/>
                <a:gd name="connsiteY306" fmla="*/ 749617 h 1800225"/>
                <a:gd name="connsiteX307" fmla="*/ 154972 w 1847850"/>
                <a:gd name="connsiteY307" fmla="*/ 749617 h 1800225"/>
                <a:gd name="connsiteX308" fmla="*/ 157925 w 1847850"/>
                <a:gd name="connsiteY308" fmla="*/ 729996 h 1800225"/>
                <a:gd name="connsiteX309" fmla="*/ 154114 w 1847850"/>
                <a:gd name="connsiteY309" fmla="*/ 716661 h 1800225"/>
                <a:gd name="connsiteX310" fmla="*/ 139255 w 1847850"/>
                <a:gd name="connsiteY310" fmla="*/ 695515 h 1800225"/>
                <a:gd name="connsiteX311" fmla="*/ 127540 w 1847850"/>
                <a:gd name="connsiteY311" fmla="*/ 687800 h 1800225"/>
                <a:gd name="connsiteX312" fmla="*/ 129445 w 1847850"/>
                <a:gd name="connsiteY312" fmla="*/ 681990 h 1800225"/>
                <a:gd name="connsiteX313" fmla="*/ 142780 w 1847850"/>
                <a:gd name="connsiteY313" fmla="*/ 692087 h 1800225"/>
                <a:gd name="connsiteX314" fmla="*/ 144494 w 1847850"/>
                <a:gd name="connsiteY314" fmla="*/ 689515 h 1800225"/>
                <a:gd name="connsiteX315" fmla="*/ 138684 w 1847850"/>
                <a:gd name="connsiteY315" fmla="*/ 686371 h 1800225"/>
                <a:gd name="connsiteX316" fmla="*/ 137541 w 1847850"/>
                <a:gd name="connsiteY316" fmla="*/ 681799 h 1800225"/>
                <a:gd name="connsiteX317" fmla="*/ 132683 w 1847850"/>
                <a:gd name="connsiteY317" fmla="*/ 681990 h 1800225"/>
                <a:gd name="connsiteX318" fmla="*/ 134398 w 1847850"/>
                <a:gd name="connsiteY318" fmla="*/ 677323 h 1800225"/>
                <a:gd name="connsiteX319" fmla="*/ 111443 w 1847850"/>
                <a:gd name="connsiteY319" fmla="*/ 669227 h 1800225"/>
                <a:gd name="connsiteX320" fmla="*/ 120110 w 1847850"/>
                <a:gd name="connsiteY320" fmla="*/ 655034 h 1800225"/>
                <a:gd name="connsiteX321" fmla="*/ 132017 w 1847850"/>
                <a:gd name="connsiteY321" fmla="*/ 662083 h 1800225"/>
                <a:gd name="connsiteX322" fmla="*/ 146018 w 1847850"/>
                <a:gd name="connsiteY322" fmla="*/ 663321 h 1800225"/>
                <a:gd name="connsiteX323" fmla="*/ 148971 w 1847850"/>
                <a:gd name="connsiteY323" fmla="*/ 672751 h 1800225"/>
                <a:gd name="connsiteX324" fmla="*/ 163354 w 1847850"/>
                <a:gd name="connsiteY324" fmla="*/ 671513 h 1800225"/>
                <a:gd name="connsiteX325" fmla="*/ 165640 w 1847850"/>
                <a:gd name="connsiteY325" fmla="*/ 678466 h 1800225"/>
                <a:gd name="connsiteX326" fmla="*/ 177832 w 1847850"/>
                <a:gd name="connsiteY326" fmla="*/ 673227 h 1800225"/>
                <a:gd name="connsiteX327" fmla="*/ 179546 w 1847850"/>
                <a:gd name="connsiteY327" fmla="*/ 652558 h 1800225"/>
                <a:gd name="connsiteX328" fmla="*/ 187071 w 1847850"/>
                <a:gd name="connsiteY328" fmla="*/ 653129 h 1800225"/>
                <a:gd name="connsiteX329" fmla="*/ 209645 w 1847850"/>
                <a:gd name="connsiteY329" fmla="*/ 661702 h 1800225"/>
                <a:gd name="connsiteX330" fmla="*/ 228124 w 1847850"/>
                <a:gd name="connsiteY330" fmla="*/ 671513 h 1800225"/>
                <a:gd name="connsiteX331" fmla="*/ 243840 w 1847850"/>
                <a:gd name="connsiteY331" fmla="*/ 668560 h 1800225"/>
                <a:gd name="connsiteX332" fmla="*/ 242221 w 1847850"/>
                <a:gd name="connsiteY332" fmla="*/ 650938 h 1800225"/>
                <a:gd name="connsiteX333" fmla="*/ 245173 w 1847850"/>
                <a:gd name="connsiteY333" fmla="*/ 631031 h 1800225"/>
                <a:gd name="connsiteX334" fmla="*/ 236029 w 1847850"/>
                <a:gd name="connsiteY334" fmla="*/ 619601 h 1800225"/>
                <a:gd name="connsiteX335" fmla="*/ 227838 w 1847850"/>
                <a:gd name="connsiteY335" fmla="*/ 601885 h 1800225"/>
                <a:gd name="connsiteX336" fmla="*/ 229934 w 1847850"/>
                <a:gd name="connsiteY336" fmla="*/ 576739 h 1800225"/>
                <a:gd name="connsiteX337" fmla="*/ 245745 w 1847850"/>
                <a:gd name="connsiteY337" fmla="*/ 578453 h 1800225"/>
                <a:gd name="connsiteX338" fmla="*/ 253175 w 1847850"/>
                <a:gd name="connsiteY338" fmla="*/ 575596 h 1800225"/>
                <a:gd name="connsiteX339" fmla="*/ 257175 w 1847850"/>
                <a:gd name="connsiteY339" fmla="*/ 570452 h 1800225"/>
                <a:gd name="connsiteX340" fmla="*/ 260318 w 1847850"/>
                <a:gd name="connsiteY340" fmla="*/ 572453 h 1800225"/>
                <a:gd name="connsiteX341" fmla="*/ 269462 w 1847850"/>
                <a:gd name="connsiteY341" fmla="*/ 569786 h 1800225"/>
                <a:gd name="connsiteX342" fmla="*/ 267271 w 1847850"/>
                <a:gd name="connsiteY342" fmla="*/ 565309 h 1800225"/>
                <a:gd name="connsiteX343" fmla="*/ 260128 w 1847850"/>
                <a:gd name="connsiteY343" fmla="*/ 568738 h 1800225"/>
                <a:gd name="connsiteX344" fmla="*/ 251841 w 1847850"/>
                <a:gd name="connsiteY344" fmla="*/ 563404 h 1800225"/>
                <a:gd name="connsiteX345" fmla="*/ 251365 w 1847850"/>
                <a:gd name="connsiteY345" fmla="*/ 547211 h 1800225"/>
                <a:gd name="connsiteX346" fmla="*/ 277463 w 1847850"/>
                <a:gd name="connsiteY346" fmla="*/ 525113 h 1800225"/>
                <a:gd name="connsiteX347" fmla="*/ 289274 w 1847850"/>
                <a:gd name="connsiteY347" fmla="*/ 536638 h 1800225"/>
                <a:gd name="connsiteX348" fmla="*/ 285179 w 1847850"/>
                <a:gd name="connsiteY348" fmla="*/ 553593 h 1800225"/>
                <a:gd name="connsiteX349" fmla="*/ 284512 w 1847850"/>
                <a:gd name="connsiteY349" fmla="*/ 567595 h 1800225"/>
                <a:gd name="connsiteX350" fmla="*/ 286988 w 1847850"/>
                <a:gd name="connsiteY350" fmla="*/ 577691 h 1800225"/>
                <a:gd name="connsiteX351" fmla="*/ 281559 w 1847850"/>
                <a:gd name="connsiteY351" fmla="*/ 594360 h 1800225"/>
                <a:gd name="connsiteX352" fmla="*/ 280987 w 1847850"/>
                <a:gd name="connsiteY352" fmla="*/ 614363 h 1800225"/>
                <a:gd name="connsiteX353" fmla="*/ 287655 w 1847850"/>
                <a:gd name="connsiteY353" fmla="*/ 621506 h 1800225"/>
                <a:gd name="connsiteX354" fmla="*/ 284036 w 1847850"/>
                <a:gd name="connsiteY354" fmla="*/ 634365 h 1800225"/>
                <a:gd name="connsiteX355" fmla="*/ 300704 w 1847850"/>
                <a:gd name="connsiteY355" fmla="*/ 635698 h 1800225"/>
                <a:gd name="connsiteX356" fmla="*/ 320230 w 1847850"/>
                <a:gd name="connsiteY356" fmla="*/ 622745 h 1800225"/>
                <a:gd name="connsiteX357" fmla="*/ 330518 w 1847850"/>
                <a:gd name="connsiteY357" fmla="*/ 622840 h 1800225"/>
                <a:gd name="connsiteX358" fmla="*/ 346520 w 1847850"/>
                <a:gd name="connsiteY358" fmla="*/ 618935 h 1800225"/>
                <a:gd name="connsiteX359" fmla="*/ 347853 w 1847850"/>
                <a:gd name="connsiteY359" fmla="*/ 617506 h 1800225"/>
                <a:gd name="connsiteX360" fmla="*/ 338423 w 1847850"/>
                <a:gd name="connsiteY360" fmla="*/ 597313 h 1800225"/>
                <a:gd name="connsiteX361" fmla="*/ 340519 w 1847850"/>
                <a:gd name="connsiteY361" fmla="*/ 588740 h 1800225"/>
                <a:gd name="connsiteX362" fmla="*/ 338804 w 1847850"/>
                <a:gd name="connsiteY362" fmla="*/ 581120 h 1800225"/>
                <a:gd name="connsiteX363" fmla="*/ 342329 w 1847850"/>
                <a:gd name="connsiteY363" fmla="*/ 579311 h 1800225"/>
                <a:gd name="connsiteX364" fmla="*/ 337090 w 1847850"/>
                <a:gd name="connsiteY364" fmla="*/ 564166 h 1800225"/>
                <a:gd name="connsiteX365" fmla="*/ 337280 w 1847850"/>
                <a:gd name="connsiteY365" fmla="*/ 557784 h 1800225"/>
                <a:gd name="connsiteX366" fmla="*/ 340043 w 1847850"/>
                <a:gd name="connsiteY366" fmla="*/ 551212 h 1800225"/>
                <a:gd name="connsiteX367" fmla="*/ 349282 w 1847850"/>
                <a:gd name="connsiteY367" fmla="*/ 543401 h 1800225"/>
                <a:gd name="connsiteX368" fmla="*/ 347853 w 1847850"/>
                <a:gd name="connsiteY368" fmla="*/ 525113 h 1800225"/>
                <a:gd name="connsiteX369" fmla="*/ 353949 w 1847850"/>
                <a:gd name="connsiteY369" fmla="*/ 520827 h 1800225"/>
                <a:gd name="connsiteX370" fmla="*/ 359378 w 1847850"/>
                <a:gd name="connsiteY370" fmla="*/ 527495 h 1800225"/>
                <a:gd name="connsiteX371" fmla="*/ 355663 w 1847850"/>
                <a:gd name="connsiteY371" fmla="*/ 517207 h 1800225"/>
                <a:gd name="connsiteX372" fmla="*/ 357473 w 1847850"/>
                <a:gd name="connsiteY372" fmla="*/ 516446 h 1800225"/>
                <a:gd name="connsiteX373" fmla="*/ 354997 w 1847850"/>
                <a:gd name="connsiteY373" fmla="*/ 510826 h 1800225"/>
                <a:gd name="connsiteX374" fmla="*/ 356902 w 1847850"/>
                <a:gd name="connsiteY374" fmla="*/ 507111 h 1800225"/>
                <a:gd name="connsiteX375" fmla="*/ 351472 w 1847850"/>
                <a:gd name="connsiteY375" fmla="*/ 499872 h 1800225"/>
                <a:gd name="connsiteX376" fmla="*/ 349758 w 1847850"/>
                <a:gd name="connsiteY376" fmla="*/ 487108 h 1800225"/>
                <a:gd name="connsiteX377" fmla="*/ 355283 w 1847850"/>
                <a:gd name="connsiteY377" fmla="*/ 479774 h 1800225"/>
                <a:gd name="connsiteX378" fmla="*/ 371094 w 1847850"/>
                <a:gd name="connsiteY378" fmla="*/ 470630 h 1800225"/>
                <a:gd name="connsiteX379" fmla="*/ 374713 w 1847850"/>
                <a:gd name="connsiteY379" fmla="*/ 471392 h 1800225"/>
                <a:gd name="connsiteX380" fmla="*/ 385096 w 1847850"/>
                <a:gd name="connsiteY380" fmla="*/ 465201 h 1800225"/>
                <a:gd name="connsiteX381" fmla="*/ 387858 w 1847850"/>
                <a:gd name="connsiteY381" fmla="*/ 469297 h 1800225"/>
                <a:gd name="connsiteX382" fmla="*/ 399383 w 1847850"/>
                <a:gd name="connsiteY382" fmla="*/ 467296 h 1800225"/>
                <a:gd name="connsiteX383" fmla="*/ 405860 w 1847850"/>
                <a:gd name="connsiteY383" fmla="*/ 469202 h 1800225"/>
                <a:gd name="connsiteX384" fmla="*/ 414433 w 1847850"/>
                <a:gd name="connsiteY384" fmla="*/ 477203 h 1800225"/>
                <a:gd name="connsiteX385" fmla="*/ 446437 w 1847850"/>
                <a:gd name="connsiteY385" fmla="*/ 491395 h 1800225"/>
                <a:gd name="connsiteX386" fmla="*/ 460438 w 1847850"/>
                <a:gd name="connsiteY386" fmla="*/ 494729 h 1800225"/>
                <a:gd name="connsiteX387" fmla="*/ 456914 w 1847850"/>
                <a:gd name="connsiteY387" fmla="*/ 500253 h 1800225"/>
                <a:gd name="connsiteX388" fmla="*/ 461201 w 1847850"/>
                <a:gd name="connsiteY388" fmla="*/ 503015 h 1800225"/>
                <a:gd name="connsiteX389" fmla="*/ 453771 w 1847850"/>
                <a:gd name="connsiteY389" fmla="*/ 510254 h 1800225"/>
                <a:gd name="connsiteX390" fmla="*/ 450342 w 1847850"/>
                <a:gd name="connsiteY390" fmla="*/ 519874 h 1800225"/>
                <a:gd name="connsiteX391" fmla="*/ 459772 w 1847850"/>
                <a:gd name="connsiteY391" fmla="*/ 524161 h 1800225"/>
                <a:gd name="connsiteX392" fmla="*/ 467868 w 1847850"/>
                <a:gd name="connsiteY392" fmla="*/ 516255 h 1800225"/>
                <a:gd name="connsiteX393" fmla="*/ 457867 w 1847850"/>
                <a:gd name="connsiteY393" fmla="*/ 515683 h 1800225"/>
                <a:gd name="connsiteX394" fmla="*/ 465677 w 1847850"/>
                <a:gd name="connsiteY394" fmla="*/ 495586 h 1800225"/>
                <a:gd name="connsiteX395" fmla="*/ 477964 w 1847850"/>
                <a:gd name="connsiteY395" fmla="*/ 479584 h 1800225"/>
                <a:gd name="connsiteX396" fmla="*/ 495300 w 1847850"/>
                <a:gd name="connsiteY396" fmla="*/ 471011 h 1800225"/>
                <a:gd name="connsiteX397" fmla="*/ 496824 w 1847850"/>
                <a:gd name="connsiteY397" fmla="*/ 460438 h 1800225"/>
                <a:gd name="connsiteX398" fmla="*/ 508254 w 1847850"/>
                <a:gd name="connsiteY398" fmla="*/ 476536 h 1800225"/>
                <a:gd name="connsiteX399" fmla="*/ 509587 w 1847850"/>
                <a:gd name="connsiteY399" fmla="*/ 474345 h 1800225"/>
                <a:gd name="connsiteX400" fmla="*/ 533210 w 1847850"/>
                <a:gd name="connsiteY400" fmla="*/ 475107 h 1800225"/>
                <a:gd name="connsiteX401" fmla="*/ 543878 w 1847850"/>
                <a:gd name="connsiteY401" fmla="*/ 471773 h 1800225"/>
                <a:gd name="connsiteX402" fmla="*/ 543592 w 1847850"/>
                <a:gd name="connsiteY402" fmla="*/ 479203 h 1800225"/>
                <a:gd name="connsiteX403" fmla="*/ 551974 w 1847850"/>
                <a:gd name="connsiteY403" fmla="*/ 478631 h 1800225"/>
                <a:gd name="connsiteX404" fmla="*/ 567214 w 1847850"/>
                <a:gd name="connsiteY404" fmla="*/ 473297 h 1800225"/>
                <a:gd name="connsiteX405" fmla="*/ 565499 w 1847850"/>
                <a:gd name="connsiteY405" fmla="*/ 460915 h 1800225"/>
                <a:gd name="connsiteX406" fmla="*/ 604456 w 1847850"/>
                <a:gd name="connsiteY406" fmla="*/ 447104 h 1800225"/>
                <a:gd name="connsiteX407" fmla="*/ 602647 w 1847850"/>
                <a:gd name="connsiteY407" fmla="*/ 415576 h 1800225"/>
                <a:gd name="connsiteX408" fmla="*/ 598170 w 1847850"/>
                <a:gd name="connsiteY408" fmla="*/ 409099 h 1800225"/>
                <a:gd name="connsiteX409" fmla="*/ 594931 w 1847850"/>
                <a:gd name="connsiteY409" fmla="*/ 393287 h 1800225"/>
                <a:gd name="connsiteX410" fmla="*/ 598742 w 1847850"/>
                <a:gd name="connsiteY410" fmla="*/ 391192 h 1800225"/>
                <a:gd name="connsiteX411" fmla="*/ 594741 w 1847850"/>
                <a:gd name="connsiteY411" fmla="*/ 383953 h 1800225"/>
                <a:gd name="connsiteX412" fmla="*/ 596075 w 1847850"/>
                <a:gd name="connsiteY412" fmla="*/ 367665 h 1800225"/>
                <a:gd name="connsiteX413" fmla="*/ 604266 w 1847850"/>
                <a:gd name="connsiteY413" fmla="*/ 366998 h 1800225"/>
                <a:gd name="connsiteX414" fmla="*/ 603790 w 1847850"/>
                <a:gd name="connsiteY414" fmla="*/ 361950 h 1800225"/>
                <a:gd name="connsiteX415" fmla="*/ 596360 w 1847850"/>
                <a:gd name="connsiteY415" fmla="*/ 363950 h 1800225"/>
                <a:gd name="connsiteX416" fmla="*/ 581692 w 1847850"/>
                <a:gd name="connsiteY416" fmla="*/ 327755 h 1800225"/>
                <a:gd name="connsiteX417" fmla="*/ 576453 w 1847850"/>
                <a:gd name="connsiteY417" fmla="*/ 328136 h 1800225"/>
                <a:gd name="connsiteX418" fmla="*/ 575596 w 1847850"/>
                <a:gd name="connsiteY418" fmla="*/ 324993 h 1800225"/>
                <a:gd name="connsiteX419" fmla="*/ 568357 w 1847850"/>
                <a:gd name="connsiteY419" fmla="*/ 325660 h 1800225"/>
                <a:gd name="connsiteX420" fmla="*/ 558070 w 1847850"/>
                <a:gd name="connsiteY420" fmla="*/ 290512 h 1800225"/>
                <a:gd name="connsiteX421" fmla="*/ 570167 w 1847850"/>
                <a:gd name="connsiteY421" fmla="*/ 290417 h 1800225"/>
                <a:gd name="connsiteX422" fmla="*/ 569119 w 1847850"/>
                <a:gd name="connsiteY422" fmla="*/ 278035 h 1800225"/>
                <a:gd name="connsiteX423" fmla="*/ 575024 w 1847850"/>
                <a:gd name="connsiteY423" fmla="*/ 276892 h 1800225"/>
                <a:gd name="connsiteX424" fmla="*/ 575977 w 1847850"/>
                <a:gd name="connsiteY424" fmla="*/ 268033 h 1800225"/>
                <a:gd name="connsiteX425" fmla="*/ 581215 w 1847850"/>
                <a:gd name="connsiteY425" fmla="*/ 268891 h 1800225"/>
                <a:gd name="connsiteX426" fmla="*/ 584835 w 1847850"/>
                <a:gd name="connsiteY426" fmla="*/ 249745 h 1800225"/>
                <a:gd name="connsiteX427" fmla="*/ 587693 w 1847850"/>
                <a:gd name="connsiteY427" fmla="*/ 243649 h 1800225"/>
                <a:gd name="connsiteX428" fmla="*/ 593503 w 1847850"/>
                <a:gd name="connsiteY428" fmla="*/ 239744 h 1800225"/>
                <a:gd name="connsiteX429" fmla="*/ 584168 w 1847850"/>
                <a:gd name="connsiteY429" fmla="*/ 232029 h 1800225"/>
                <a:gd name="connsiteX430" fmla="*/ 604552 w 1847850"/>
                <a:gd name="connsiteY430" fmla="*/ 209645 h 1800225"/>
                <a:gd name="connsiteX431" fmla="*/ 599313 w 1847850"/>
                <a:gd name="connsiteY431" fmla="*/ 205835 h 1800225"/>
                <a:gd name="connsiteX432" fmla="*/ 619601 w 1847850"/>
                <a:gd name="connsiteY432" fmla="*/ 191167 h 1800225"/>
                <a:gd name="connsiteX433" fmla="*/ 632460 w 1847850"/>
                <a:gd name="connsiteY433" fmla="*/ 197929 h 1800225"/>
                <a:gd name="connsiteX434" fmla="*/ 646843 w 1847850"/>
                <a:gd name="connsiteY434" fmla="*/ 200025 h 1800225"/>
                <a:gd name="connsiteX435" fmla="*/ 647700 w 1847850"/>
                <a:gd name="connsiteY435" fmla="*/ 186880 h 1800225"/>
                <a:gd name="connsiteX436" fmla="*/ 653415 w 1847850"/>
                <a:gd name="connsiteY436" fmla="*/ 186404 h 1800225"/>
                <a:gd name="connsiteX437" fmla="*/ 640937 w 1847850"/>
                <a:gd name="connsiteY437" fmla="*/ 184595 h 1800225"/>
                <a:gd name="connsiteX438" fmla="*/ 621983 w 1847850"/>
                <a:gd name="connsiteY438" fmla="*/ 175831 h 1800225"/>
                <a:gd name="connsiteX439" fmla="*/ 603885 w 1847850"/>
                <a:gd name="connsiteY439" fmla="*/ 182213 h 1800225"/>
                <a:gd name="connsiteX440" fmla="*/ 599599 w 1847850"/>
                <a:gd name="connsiteY440" fmla="*/ 173927 h 1800225"/>
                <a:gd name="connsiteX441" fmla="*/ 594074 w 1847850"/>
                <a:gd name="connsiteY441" fmla="*/ 170497 h 1800225"/>
                <a:gd name="connsiteX442" fmla="*/ 603313 w 1847850"/>
                <a:gd name="connsiteY442" fmla="*/ 160115 h 1800225"/>
                <a:gd name="connsiteX443" fmla="*/ 607219 w 1847850"/>
                <a:gd name="connsiteY443" fmla="*/ 159544 h 1800225"/>
                <a:gd name="connsiteX444" fmla="*/ 629507 w 1847850"/>
                <a:gd name="connsiteY444" fmla="*/ 159639 h 1800225"/>
                <a:gd name="connsiteX445" fmla="*/ 631317 w 1847850"/>
                <a:gd name="connsiteY445" fmla="*/ 162782 h 1800225"/>
                <a:gd name="connsiteX446" fmla="*/ 649510 w 1847850"/>
                <a:gd name="connsiteY446" fmla="*/ 166783 h 1800225"/>
                <a:gd name="connsiteX447" fmla="*/ 662845 w 1847850"/>
                <a:gd name="connsiteY447" fmla="*/ 167545 h 1800225"/>
                <a:gd name="connsiteX448" fmla="*/ 677037 w 1847850"/>
                <a:gd name="connsiteY448" fmla="*/ 162592 h 1800225"/>
                <a:gd name="connsiteX449" fmla="*/ 685514 w 1847850"/>
                <a:gd name="connsiteY449" fmla="*/ 162592 h 1800225"/>
                <a:gd name="connsiteX450" fmla="*/ 686753 w 1847850"/>
                <a:gd name="connsiteY450" fmla="*/ 166402 h 1800225"/>
                <a:gd name="connsiteX451" fmla="*/ 689705 w 1847850"/>
                <a:gd name="connsiteY451" fmla="*/ 165925 h 1800225"/>
                <a:gd name="connsiteX452" fmla="*/ 686943 w 1847850"/>
                <a:gd name="connsiteY452" fmla="*/ 147447 h 1800225"/>
                <a:gd name="connsiteX453" fmla="*/ 683038 w 1847850"/>
                <a:gd name="connsiteY453" fmla="*/ 149066 h 1800225"/>
                <a:gd name="connsiteX454" fmla="*/ 690372 w 1847850"/>
                <a:gd name="connsiteY454" fmla="*/ 134874 h 1800225"/>
                <a:gd name="connsiteX455" fmla="*/ 703231 w 1847850"/>
                <a:gd name="connsiteY455" fmla="*/ 125730 h 1800225"/>
                <a:gd name="connsiteX456" fmla="*/ 724471 w 1847850"/>
                <a:gd name="connsiteY456" fmla="*/ 117920 h 1800225"/>
                <a:gd name="connsiteX457" fmla="*/ 766572 w 1847850"/>
                <a:gd name="connsiteY457" fmla="*/ 111062 h 1800225"/>
                <a:gd name="connsiteX458" fmla="*/ 767334 w 1847850"/>
                <a:gd name="connsiteY458" fmla="*/ 104204 h 1800225"/>
                <a:gd name="connsiteX459" fmla="*/ 771620 w 1847850"/>
                <a:gd name="connsiteY459" fmla="*/ 105632 h 1800225"/>
                <a:gd name="connsiteX460" fmla="*/ 776192 w 1847850"/>
                <a:gd name="connsiteY460" fmla="*/ 97345 h 1800225"/>
                <a:gd name="connsiteX461" fmla="*/ 779431 w 1847850"/>
                <a:gd name="connsiteY461" fmla="*/ 97060 h 1800225"/>
                <a:gd name="connsiteX462" fmla="*/ 777526 w 1847850"/>
                <a:gd name="connsiteY462" fmla="*/ 86392 h 1800225"/>
                <a:gd name="connsiteX463" fmla="*/ 774192 w 1847850"/>
                <a:gd name="connsiteY463" fmla="*/ 85725 h 1800225"/>
                <a:gd name="connsiteX464" fmla="*/ 770382 w 1847850"/>
                <a:gd name="connsiteY464" fmla="*/ 62865 h 1800225"/>
                <a:gd name="connsiteX465" fmla="*/ 762857 w 1847850"/>
                <a:gd name="connsiteY465" fmla="*/ 56579 h 1800225"/>
                <a:gd name="connsiteX466" fmla="*/ 764477 w 1847850"/>
                <a:gd name="connsiteY466" fmla="*/ 50959 h 1800225"/>
                <a:gd name="connsiteX467" fmla="*/ 758285 w 1847850"/>
                <a:gd name="connsiteY467" fmla="*/ 28956 h 1800225"/>
                <a:gd name="connsiteX468" fmla="*/ 758762 w 1847850"/>
                <a:gd name="connsiteY468" fmla="*/ 14573 h 1800225"/>
                <a:gd name="connsiteX469" fmla="*/ 791718 w 1847850"/>
                <a:gd name="connsiteY469" fmla="*/ 9525 h 1800225"/>
                <a:gd name="connsiteX470" fmla="*/ 792575 w 1847850"/>
                <a:gd name="connsiteY470" fmla="*/ 18097 h 1800225"/>
                <a:gd name="connsiteX471" fmla="*/ 799433 w 1847850"/>
                <a:gd name="connsiteY471" fmla="*/ 20955 h 1800225"/>
                <a:gd name="connsiteX472" fmla="*/ 817245 w 1847850"/>
                <a:gd name="connsiteY472" fmla="*/ 46577 h 1800225"/>
                <a:gd name="connsiteX473" fmla="*/ 827818 w 1847850"/>
                <a:gd name="connsiteY473" fmla="*/ 29528 h 1800225"/>
                <a:gd name="connsiteX474" fmla="*/ 830199 w 1847850"/>
                <a:gd name="connsiteY474" fmla="*/ 30575 h 1800225"/>
                <a:gd name="connsiteX475" fmla="*/ 829913 w 1847850"/>
                <a:gd name="connsiteY475" fmla="*/ 49625 h 1800225"/>
                <a:gd name="connsiteX476" fmla="*/ 825627 w 1847850"/>
                <a:gd name="connsiteY476" fmla="*/ 68580 h 1800225"/>
                <a:gd name="connsiteX477" fmla="*/ 826865 w 1847850"/>
                <a:gd name="connsiteY477" fmla="*/ 78010 h 1800225"/>
                <a:gd name="connsiteX478" fmla="*/ 837152 w 1847850"/>
                <a:gd name="connsiteY478" fmla="*/ 76486 h 1800225"/>
                <a:gd name="connsiteX479" fmla="*/ 842772 w 1847850"/>
                <a:gd name="connsiteY479" fmla="*/ 70485 h 1800225"/>
                <a:gd name="connsiteX480" fmla="*/ 858393 w 1847850"/>
                <a:gd name="connsiteY480" fmla="*/ 82677 h 1800225"/>
                <a:gd name="connsiteX481" fmla="*/ 855536 w 1847850"/>
                <a:gd name="connsiteY481" fmla="*/ 84487 h 1800225"/>
                <a:gd name="connsiteX482" fmla="*/ 858679 w 1847850"/>
                <a:gd name="connsiteY482" fmla="*/ 89249 h 1800225"/>
                <a:gd name="connsiteX483" fmla="*/ 868204 w 1847850"/>
                <a:gd name="connsiteY483" fmla="*/ 89440 h 1800225"/>
                <a:gd name="connsiteX484" fmla="*/ 869156 w 1847850"/>
                <a:gd name="connsiteY484" fmla="*/ 98107 h 1800225"/>
                <a:gd name="connsiteX485" fmla="*/ 895731 w 1847850"/>
                <a:gd name="connsiteY485" fmla="*/ 97822 h 1800225"/>
                <a:gd name="connsiteX486" fmla="*/ 897731 w 1847850"/>
                <a:gd name="connsiteY486" fmla="*/ 103537 h 1800225"/>
                <a:gd name="connsiteX487" fmla="*/ 878205 w 1847850"/>
                <a:gd name="connsiteY487" fmla="*/ 108490 h 1800225"/>
                <a:gd name="connsiteX488" fmla="*/ 876110 w 1847850"/>
                <a:gd name="connsiteY488" fmla="*/ 102489 h 1800225"/>
                <a:gd name="connsiteX489" fmla="*/ 872109 w 1847850"/>
                <a:gd name="connsiteY489" fmla="*/ 103346 h 1800225"/>
                <a:gd name="connsiteX490" fmla="*/ 865822 w 1847850"/>
                <a:gd name="connsiteY490" fmla="*/ 107156 h 1800225"/>
                <a:gd name="connsiteX491" fmla="*/ 866870 w 1847850"/>
                <a:gd name="connsiteY491" fmla="*/ 110490 h 1800225"/>
                <a:gd name="connsiteX492" fmla="*/ 862965 w 1847850"/>
                <a:gd name="connsiteY492" fmla="*/ 112109 h 1800225"/>
                <a:gd name="connsiteX493" fmla="*/ 864013 w 1847850"/>
                <a:gd name="connsiteY493" fmla="*/ 115062 h 1800225"/>
                <a:gd name="connsiteX494" fmla="*/ 894112 w 1847850"/>
                <a:gd name="connsiteY494" fmla="*/ 107728 h 1800225"/>
                <a:gd name="connsiteX495" fmla="*/ 880967 w 1847850"/>
                <a:gd name="connsiteY495" fmla="*/ 115157 h 1800225"/>
                <a:gd name="connsiteX496" fmla="*/ 889540 w 1847850"/>
                <a:gd name="connsiteY496" fmla="*/ 112776 h 1800225"/>
                <a:gd name="connsiteX497" fmla="*/ 897541 w 1847850"/>
                <a:gd name="connsiteY497" fmla="*/ 106870 h 1800225"/>
                <a:gd name="connsiteX498" fmla="*/ 907352 w 1847850"/>
                <a:gd name="connsiteY498" fmla="*/ 140875 h 1800225"/>
                <a:gd name="connsiteX499" fmla="*/ 918020 w 1847850"/>
                <a:gd name="connsiteY499" fmla="*/ 138684 h 1800225"/>
                <a:gd name="connsiteX500" fmla="*/ 921353 w 1847850"/>
                <a:gd name="connsiteY500" fmla="*/ 147256 h 1800225"/>
                <a:gd name="connsiteX501" fmla="*/ 925925 w 1847850"/>
                <a:gd name="connsiteY501" fmla="*/ 144304 h 1800225"/>
                <a:gd name="connsiteX502" fmla="*/ 927640 w 1847850"/>
                <a:gd name="connsiteY502" fmla="*/ 148780 h 1800225"/>
                <a:gd name="connsiteX503" fmla="*/ 950119 w 1847850"/>
                <a:gd name="connsiteY503" fmla="*/ 145447 h 1800225"/>
                <a:gd name="connsiteX504" fmla="*/ 955929 w 1847850"/>
                <a:gd name="connsiteY504" fmla="*/ 166497 h 1800225"/>
                <a:gd name="connsiteX505" fmla="*/ 953453 w 1847850"/>
                <a:gd name="connsiteY505" fmla="*/ 172117 h 1800225"/>
                <a:gd name="connsiteX506" fmla="*/ 958405 w 1847850"/>
                <a:gd name="connsiteY506" fmla="*/ 184023 h 1800225"/>
                <a:gd name="connsiteX507" fmla="*/ 964121 w 1847850"/>
                <a:gd name="connsiteY507" fmla="*/ 180594 h 1800225"/>
                <a:gd name="connsiteX508" fmla="*/ 973646 w 1847850"/>
                <a:gd name="connsiteY508" fmla="*/ 183547 h 1800225"/>
                <a:gd name="connsiteX509" fmla="*/ 977646 w 1847850"/>
                <a:gd name="connsiteY509" fmla="*/ 179356 h 1800225"/>
                <a:gd name="connsiteX510" fmla="*/ 977170 w 1847850"/>
                <a:gd name="connsiteY510" fmla="*/ 176594 h 1800225"/>
                <a:gd name="connsiteX511" fmla="*/ 983075 w 1847850"/>
                <a:gd name="connsiteY511" fmla="*/ 175450 h 1800225"/>
                <a:gd name="connsiteX512" fmla="*/ 993458 w 1847850"/>
                <a:gd name="connsiteY512" fmla="*/ 175736 h 1800225"/>
                <a:gd name="connsiteX513" fmla="*/ 993838 w 1847850"/>
                <a:gd name="connsiteY513" fmla="*/ 180118 h 1800225"/>
                <a:gd name="connsiteX514" fmla="*/ 1002602 w 1847850"/>
                <a:gd name="connsiteY514" fmla="*/ 179546 h 1800225"/>
                <a:gd name="connsiteX515" fmla="*/ 1006983 w 1847850"/>
                <a:gd name="connsiteY515" fmla="*/ 183928 h 1800225"/>
                <a:gd name="connsiteX516" fmla="*/ 1011079 w 1847850"/>
                <a:gd name="connsiteY516" fmla="*/ 183166 h 1800225"/>
                <a:gd name="connsiteX517" fmla="*/ 1056894 w 1847850"/>
                <a:gd name="connsiteY517" fmla="*/ 163544 h 1800225"/>
                <a:gd name="connsiteX518" fmla="*/ 1058418 w 1847850"/>
                <a:gd name="connsiteY518" fmla="*/ 160306 h 1800225"/>
                <a:gd name="connsiteX519" fmla="*/ 1061561 w 1847850"/>
                <a:gd name="connsiteY519" fmla="*/ 161354 h 1800225"/>
                <a:gd name="connsiteX520" fmla="*/ 1070039 w 1847850"/>
                <a:gd name="connsiteY520" fmla="*/ 153829 h 1800225"/>
                <a:gd name="connsiteX521" fmla="*/ 1069277 w 1847850"/>
                <a:gd name="connsiteY521" fmla="*/ 142018 h 1800225"/>
                <a:gd name="connsiteX522" fmla="*/ 1072896 w 1847850"/>
                <a:gd name="connsiteY522" fmla="*/ 128683 h 1800225"/>
                <a:gd name="connsiteX523" fmla="*/ 1066800 w 1847850"/>
                <a:gd name="connsiteY523" fmla="*/ 86963 h 1800225"/>
                <a:gd name="connsiteX524" fmla="*/ 1090231 w 1847850"/>
                <a:gd name="connsiteY524" fmla="*/ 84391 h 1800225"/>
                <a:gd name="connsiteX525" fmla="*/ 1116425 w 1847850"/>
                <a:gd name="connsiteY525" fmla="*/ 74104 h 1800225"/>
                <a:gd name="connsiteX526" fmla="*/ 1134237 w 1847850"/>
                <a:gd name="connsiteY526" fmla="*/ 73342 h 1800225"/>
                <a:gd name="connsiteX527" fmla="*/ 1141571 w 1847850"/>
                <a:gd name="connsiteY527" fmla="*/ 70009 h 1800225"/>
                <a:gd name="connsiteX528" fmla="*/ 1148048 w 1847850"/>
                <a:gd name="connsiteY528" fmla="*/ 71819 h 1800225"/>
                <a:gd name="connsiteX529" fmla="*/ 1135475 w 1847850"/>
                <a:gd name="connsiteY529" fmla="*/ 87344 h 1800225"/>
                <a:gd name="connsiteX530" fmla="*/ 1143762 w 1847850"/>
                <a:gd name="connsiteY530" fmla="*/ 90487 h 1800225"/>
                <a:gd name="connsiteX531" fmla="*/ 1142524 w 1847850"/>
                <a:gd name="connsiteY531" fmla="*/ 103061 h 1800225"/>
                <a:gd name="connsiteX532" fmla="*/ 1145953 w 1847850"/>
                <a:gd name="connsiteY532" fmla="*/ 110490 h 1800225"/>
                <a:gd name="connsiteX533" fmla="*/ 1141190 w 1847850"/>
                <a:gd name="connsiteY533" fmla="*/ 112586 h 1800225"/>
                <a:gd name="connsiteX534" fmla="*/ 1142143 w 1847850"/>
                <a:gd name="connsiteY534" fmla="*/ 114967 h 1800225"/>
                <a:gd name="connsiteX535" fmla="*/ 1154716 w 1847850"/>
                <a:gd name="connsiteY535" fmla="*/ 107061 h 1800225"/>
                <a:gd name="connsiteX536" fmla="*/ 1160812 w 1847850"/>
                <a:gd name="connsiteY536" fmla="*/ 113157 h 1800225"/>
                <a:gd name="connsiteX537" fmla="*/ 1145191 w 1847850"/>
                <a:gd name="connsiteY537" fmla="*/ 124301 h 1800225"/>
                <a:gd name="connsiteX538" fmla="*/ 1136237 w 1847850"/>
                <a:gd name="connsiteY538" fmla="*/ 127063 h 1800225"/>
                <a:gd name="connsiteX539" fmla="*/ 1134047 w 1847850"/>
                <a:gd name="connsiteY539" fmla="*/ 136779 h 1800225"/>
                <a:gd name="connsiteX540" fmla="*/ 1138619 w 1847850"/>
                <a:gd name="connsiteY540" fmla="*/ 138494 h 1800225"/>
                <a:gd name="connsiteX541" fmla="*/ 1147191 w 1847850"/>
                <a:gd name="connsiteY541" fmla="*/ 138874 h 1800225"/>
                <a:gd name="connsiteX542" fmla="*/ 1153382 w 1847850"/>
                <a:gd name="connsiteY542" fmla="*/ 133636 h 1800225"/>
                <a:gd name="connsiteX543" fmla="*/ 1160240 w 1847850"/>
                <a:gd name="connsiteY543" fmla="*/ 136684 h 1800225"/>
                <a:gd name="connsiteX544" fmla="*/ 1161383 w 1847850"/>
                <a:gd name="connsiteY544" fmla="*/ 133064 h 1800225"/>
                <a:gd name="connsiteX545" fmla="*/ 1163860 w 1847850"/>
                <a:gd name="connsiteY545" fmla="*/ 133445 h 1800225"/>
                <a:gd name="connsiteX546" fmla="*/ 1164050 w 1847850"/>
                <a:gd name="connsiteY546" fmla="*/ 137160 h 1800225"/>
                <a:gd name="connsiteX547" fmla="*/ 1172528 w 1847850"/>
                <a:gd name="connsiteY547" fmla="*/ 140113 h 1800225"/>
                <a:gd name="connsiteX548" fmla="*/ 1172718 w 1847850"/>
                <a:gd name="connsiteY548" fmla="*/ 133445 h 1800225"/>
                <a:gd name="connsiteX549" fmla="*/ 1179862 w 1847850"/>
                <a:gd name="connsiteY549" fmla="*/ 133160 h 1800225"/>
                <a:gd name="connsiteX550" fmla="*/ 1182148 w 1847850"/>
                <a:gd name="connsiteY550" fmla="*/ 124492 h 1800225"/>
                <a:gd name="connsiteX551" fmla="*/ 1190244 w 1847850"/>
                <a:gd name="connsiteY551" fmla="*/ 130397 h 1800225"/>
                <a:gd name="connsiteX552" fmla="*/ 1203579 w 1847850"/>
                <a:gd name="connsiteY552" fmla="*/ 123254 h 1800225"/>
                <a:gd name="connsiteX553" fmla="*/ 1213580 w 1847850"/>
                <a:gd name="connsiteY553" fmla="*/ 125539 h 1800225"/>
                <a:gd name="connsiteX554" fmla="*/ 1215485 w 1847850"/>
                <a:gd name="connsiteY554" fmla="*/ 129445 h 1800225"/>
                <a:gd name="connsiteX555" fmla="*/ 1216438 w 1847850"/>
                <a:gd name="connsiteY555" fmla="*/ 118110 h 1800225"/>
                <a:gd name="connsiteX556" fmla="*/ 1224248 w 1847850"/>
                <a:gd name="connsiteY556" fmla="*/ 110490 h 1800225"/>
                <a:gd name="connsiteX557" fmla="*/ 1236821 w 1847850"/>
                <a:gd name="connsiteY557" fmla="*/ 114681 h 1800225"/>
                <a:gd name="connsiteX558" fmla="*/ 1235297 w 1847850"/>
                <a:gd name="connsiteY558" fmla="*/ 128778 h 1800225"/>
                <a:gd name="connsiteX559" fmla="*/ 1227772 w 1847850"/>
                <a:gd name="connsiteY559" fmla="*/ 134303 h 1800225"/>
                <a:gd name="connsiteX560" fmla="*/ 1238060 w 1847850"/>
                <a:gd name="connsiteY560" fmla="*/ 142494 h 1800225"/>
                <a:gd name="connsiteX561" fmla="*/ 1248347 w 1847850"/>
                <a:gd name="connsiteY561" fmla="*/ 144399 h 1800225"/>
                <a:gd name="connsiteX562" fmla="*/ 1247965 w 1847850"/>
                <a:gd name="connsiteY562" fmla="*/ 157639 h 1800225"/>
                <a:gd name="connsiteX563" fmla="*/ 1258253 w 1847850"/>
                <a:gd name="connsiteY563" fmla="*/ 160401 h 1800225"/>
                <a:gd name="connsiteX564" fmla="*/ 1270635 w 1847850"/>
                <a:gd name="connsiteY564" fmla="*/ 170116 h 1800225"/>
                <a:gd name="connsiteX565" fmla="*/ 1271588 w 1847850"/>
                <a:gd name="connsiteY565" fmla="*/ 164497 h 1800225"/>
                <a:gd name="connsiteX566" fmla="*/ 1281970 w 1847850"/>
                <a:gd name="connsiteY566" fmla="*/ 164973 h 1800225"/>
                <a:gd name="connsiteX567" fmla="*/ 1286161 w 1847850"/>
                <a:gd name="connsiteY567" fmla="*/ 151447 h 1800225"/>
                <a:gd name="connsiteX568" fmla="*/ 1297305 w 1847850"/>
                <a:gd name="connsiteY568" fmla="*/ 142875 h 1800225"/>
                <a:gd name="connsiteX569" fmla="*/ 1300163 w 1847850"/>
                <a:gd name="connsiteY569" fmla="*/ 151257 h 1800225"/>
                <a:gd name="connsiteX570" fmla="*/ 1304449 w 1847850"/>
                <a:gd name="connsiteY570" fmla="*/ 148780 h 1800225"/>
                <a:gd name="connsiteX571" fmla="*/ 1306925 w 1847850"/>
                <a:gd name="connsiteY571" fmla="*/ 156400 h 1800225"/>
                <a:gd name="connsiteX572" fmla="*/ 1308735 w 1847850"/>
                <a:gd name="connsiteY572" fmla="*/ 151162 h 1800225"/>
                <a:gd name="connsiteX573" fmla="*/ 1314069 w 1847850"/>
                <a:gd name="connsiteY573" fmla="*/ 148685 h 1800225"/>
                <a:gd name="connsiteX574" fmla="*/ 1318355 w 1847850"/>
                <a:gd name="connsiteY574" fmla="*/ 152686 h 1800225"/>
                <a:gd name="connsiteX575" fmla="*/ 1319403 w 1847850"/>
                <a:gd name="connsiteY575" fmla="*/ 159734 h 1800225"/>
                <a:gd name="connsiteX576" fmla="*/ 1325689 w 1847850"/>
                <a:gd name="connsiteY576" fmla="*/ 164687 h 1800225"/>
                <a:gd name="connsiteX577" fmla="*/ 1326261 w 1847850"/>
                <a:gd name="connsiteY577" fmla="*/ 176689 h 1800225"/>
                <a:gd name="connsiteX578" fmla="*/ 1337786 w 1847850"/>
                <a:gd name="connsiteY578" fmla="*/ 177927 h 1800225"/>
                <a:gd name="connsiteX579" fmla="*/ 1336262 w 1847850"/>
                <a:gd name="connsiteY579" fmla="*/ 187642 h 1800225"/>
                <a:gd name="connsiteX580" fmla="*/ 1338358 w 1847850"/>
                <a:gd name="connsiteY580" fmla="*/ 192214 h 1800225"/>
                <a:gd name="connsiteX581" fmla="*/ 1345121 w 1847850"/>
                <a:gd name="connsiteY581" fmla="*/ 191929 h 1800225"/>
                <a:gd name="connsiteX582" fmla="*/ 1346930 w 1847850"/>
                <a:gd name="connsiteY582" fmla="*/ 194024 h 1800225"/>
                <a:gd name="connsiteX583" fmla="*/ 1341501 w 1847850"/>
                <a:gd name="connsiteY583" fmla="*/ 212217 h 1800225"/>
                <a:gd name="connsiteX584" fmla="*/ 1348454 w 1847850"/>
                <a:gd name="connsiteY584" fmla="*/ 207645 h 1800225"/>
                <a:gd name="connsiteX585" fmla="*/ 1349216 w 1847850"/>
                <a:gd name="connsiteY585" fmla="*/ 215455 h 1800225"/>
                <a:gd name="connsiteX586" fmla="*/ 1368266 w 1847850"/>
                <a:gd name="connsiteY586" fmla="*/ 218313 h 1800225"/>
                <a:gd name="connsiteX587" fmla="*/ 1376744 w 1847850"/>
                <a:gd name="connsiteY587" fmla="*/ 222218 h 1800225"/>
                <a:gd name="connsiteX588" fmla="*/ 1376363 w 1847850"/>
                <a:gd name="connsiteY588" fmla="*/ 226886 h 1800225"/>
                <a:gd name="connsiteX589" fmla="*/ 1393508 w 1847850"/>
                <a:gd name="connsiteY589" fmla="*/ 221266 h 1800225"/>
                <a:gd name="connsiteX590" fmla="*/ 1407605 w 1847850"/>
                <a:gd name="connsiteY590" fmla="*/ 227552 h 1800225"/>
                <a:gd name="connsiteX591" fmla="*/ 1415415 w 1847850"/>
                <a:gd name="connsiteY591" fmla="*/ 241268 h 1800225"/>
                <a:gd name="connsiteX592" fmla="*/ 1415510 w 1847850"/>
                <a:gd name="connsiteY592" fmla="*/ 271653 h 1800225"/>
                <a:gd name="connsiteX593" fmla="*/ 1417511 w 1847850"/>
                <a:gd name="connsiteY593" fmla="*/ 270796 h 1800225"/>
                <a:gd name="connsiteX594" fmla="*/ 1418939 w 1847850"/>
                <a:gd name="connsiteY594" fmla="*/ 279940 h 1800225"/>
                <a:gd name="connsiteX595" fmla="*/ 1420463 w 1847850"/>
                <a:gd name="connsiteY595" fmla="*/ 281940 h 1800225"/>
                <a:gd name="connsiteX596" fmla="*/ 1431227 w 1847850"/>
                <a:gd name="connsiteY596" fmla="*/ 280130 h 1800225"/>
                <a:gd name="connsiteX597" fmla="*/ 1431322 w 1847850"/>
                <a:gd name="connsiteY597" fmla="*/ 285083 h 1800225"/>
                <a:gd name="connsiteX598" fmla="*/ 1434560 w 1847850"/>
                <a:gd name="connsiteY598" fmla="*/ 284893 h 1800225"/>
                <a:gd name="connsiteX599" fmla="*/ 1434751 w 1847850"/>
                <a:gd name="connsiteY599" fmla="*/ 288798 h 1800225"/>
                <a:gd name="connsiteX600" fmla="*/ 1441514 w 1847850"/>
                <a:gd name="connsiteY600" fmla="*/ 289941 h 1800225"/>
                <a:gd name="connsiteX601" fmla="*/ 1440847 w 1847850"/>
                <a:gd name="connsiteY601" fmla="*/ 296894 h 1800225"/>
                <a:gd name="connsiteX602" fmla="*/ 1468946 w 1847850"/>
                <a:gd name="connsiteY602" fmla="*/ 296037 h 1800225"/>
                <a:gd name="connsiteX603" fmla="*/ 1478661 w 1847850"/>
                <a:gd name="connsiteY603" fmla="*/ 296989 h 1800225"/>
                <a:gd name="connsiteX604" fmla="*/ 1485329 w 1847850"/>
                <a:gd name="connsiteY604" fmla="*/ 301276 h 1800225"/>
                <a:gd name="connsiteX605" fmla="*/ 1489901 w 1847850"/>
                <a:gd name="connsiteY605" fmla="*/ 295085 h 1800225"/>
                <a:gd name="connsiteX606" fmla="*/ 1498664 w 1847850"/>
                <a:gd name="connsiteY606" fmla="*/ 297847 h 1800225"/>
                <a:gd name="connsiteX607" fmla="*/ 1505140 w 1847850"/>
                <a:gd name="connsiteY607" fmla="*/ 295275 h 1800225"/>
                <a:gd name="connsiteX608" fmla="*/ 1509141 w 1847850"/>
                <a:gd name="connsiteY608" fmla="*/ 289560 h 1800225"/>
                <a:gd name="connsiteX609" fmla="*/ 1509427 w 1847850"/>
                <a:gd name="connsiteY609" fmla="*/ 277654 h 1800225"/>
                <a:gd name="connsiteX610" fmla="*/ 1521143 w 1847850"/>
                <a:gd name="connsiteY610" fmla="*/ 282988 h 1800225"/>
                <a:gd name="connsiteX611" fmla="*/ 1533049 w 1847850"/>
                <a:gd name="connsiteY611" fmla="*/ 279940 h 1800225"/>
                <a:gd name="connsiteX612" fmla="*/ 1532763 w 1847850"/>
                <a:gd name="connsiteY612" fmla="*/ 286417 h 1800225"/>
                <a:gd name="connsiteX613" fmla="*/ 1540955 w 1847850"/>
                <a:gd name="connsiteY613" fmla="*/ 290322 h 1800225"/>
                <a:gd name="connsiteX614" fmla="*/ 1548479 w 1847850"/>
                <a:gd name="connsiteY614" fmla="*/ 299085 h 1800225"/>
                <a:gd name="connsiteX615" fmla="*/ 1546765 w 1847850"/>
                <a:gd name="connsiteY615" fmla="*/ 303276 h 1800225"/>
                <a:gd name="connsiteX616" fmla="*/ 1554766 w 1847850"/>
                <a:gd name="connsiteY616" fmla="*/ 299275 h 1800225"/>
                <a:gd name="connsiteX617" fmla="*/ 1563434 w 1847850"/>
                <a:gd name="connsiteY617" fmla="*/ 311467 h 1800225"/>
                <a:gd name="connsiteX618" fmla="*/ 1569244 w 1847850"/>
                <a:gd name="connsiteY618" fmla="*/ 327946 h 1800225"/>
                <a:gd name="connsiteX619" fmla="*/ 1567529 w 1847850"/>
                <a:gd name="connsiteY619" fmla="*/ 341281 h 1800225"/>
                <a:gd name="connsiteX620" fmla="*/ 1570577 w 1847850"/>
                <a:gd name="connsiteY620" fmla="*/ 346900 h 1800225"/>
                <a:gd name="connsiteX621" fmla="*/ 1574673 w 1847850"/>
                <a:gd name="connsiteY621" fmla="*/ 345091 h 1800225"/>
                <a:gd name="connsiteX622" fmla="*/ 1579245 w 1847850"/>
                <a:gd name="connsiteY622" fmla="*/ 350425 h 1800225"/>
                <a:gd name="connsiteX623" fmla="*/ 1574673 w 1847850"/>
                <a:gd name="connsiteY623" fmla="*/ 353949 h 1800225"/>
                <a:gd name="connsiteX624" fmla="*/ 1585151 w 1847850"/>
                <a:gd name="connsiteY624" fmla="*/ 364998 h 1800225"/>
                <a:gd name="connsiteX625" fmla="*/ 1592389 w 1847850"/>
                <a:gd name="connsiteY625" fmla="*/ 383572 h 1800225"/>
                <a:gd name="connsiteX626" fmla="*/ 1583912 w 1847850"/>
                <a:gd name="connsiteY626" fmla="*/ 387382 h 1800225"/>
                <a:gd name="connsiteX627" fmla="*/ 1564862 w 1847850"/>
                <a:gd name="connsiteY627" fmla="*/ 387667 h 1800225"/>
                <a:gd name="connsiteX628" fmla="*/ 1550003 w 1847850"/>
                <a:gd name="connsiteY628" fmla="*/ 392716 h 1800225"/>
                <a:gd name="connsiteX629" fmla="*/ 1540573 w 1847850"/>
                <a:gd name="connsiteY629" fmla="*/ 431197 h 1800225"/>
                <a:gd name="connsiteX630" fmla="*/ 1523047 w 1847850"/>
                <a:gd name="connsiteY630" fmla="*/ 445008 h 1800225"/>
                <a:gd name="connsiteX631" fmla="*/ 1521047 w 1847850"/>
                <a:gd name="connsiteY631" fmla="*/ 449485 h 1800225"/>
                <a:gd name="connsiteX632" fmla="*/ 1488853 w 1847850"/>
                <a:gd name="connsiteY632" fmla="*/ 430625 h 1800225"/>
                <a:gd name="connsiteX633" fmla="*/ 1472755 w 1847850"/>
                <a:gd name="connsiteY633" fmla="*/ 436150 h 1800225"/>
                <a:gd name="connsiteX634" fmla="*/ 1460659 w 1847850"/>
                <a:gd name="connsiteY634" fmla="*/ 445008 h 1800225"/>
                <a:gd name="connsiteX635" fmla="*/ 1450277 w 1847850"/>
                <a:gd name="connsiteY635" fmla="*/ 446532 h 1800225"/>
                <a:gd name="connsiteX636" fmla="*/ 1439418 w 1847850"/>
                <a:gd name="connsiteY636" fmla="*/ 452723 h 1800225"/>
                <a:gd name="connsiteX637" fmla="*/ 1419892 w 1847850"/>
                <a:gd name="connsiteY637" fmla="*/ 470345 h 1800225"/>
                <a:gd name="connsiteX638" fmla="*/ 1396270 w 1847850"/>
                <a:gd name="connsiteY638" fmla="*/ 499110 h 1800225"/>
                <a:gd name="connsiteX639" fmla="*/ 1391603 w 1847850"/>
                <a:gd name="connsiteY639" fmla="*/ 508540 h 1800225"/>
                <a:gd name="connsiteX640" fmla="*/ 1387412 w 1847850"/>
                <a:gd name="connsiteY640" fmla="*/ 504444 h 1800225"/>
                <a:gd name="connsiteX641" fmla="*/ 1386173 w 1847850"/>
                <a:gd name="connsiteY641" fmla="*/ 545878 h 1800225"/>
                <a:gd name="connsiteX642" fmla="*/ 1372743 w 1847850"/>
                <a:gd name="connsiteY642" fmla="*/ 569309 h 1800225"/>
                <a:gd name="connsiteX643" fmla="*/ 1355217 w 1847850"/>
                <a:gd name="connsiteY643" fmla="*/ 584073 h 1800225"/>
                <a:gd name="connsiteX644" fmla="*/ 1354836 w 1847850"/>
                <a:gd name="connsiteY644" fmla="*/ 590360 h 1800225"/>
                <a:gd name="connsiteX645" fmla="*/ 1360742 w 1847850"/>
                <a:gd name="connsiteY645" fmla="*/ 597884 h 1800225"/>
                <a:gd name="connsiteX646" fmla="*/ 1410557 w 1847850"/>
                <a:gd name="connsiteY646" fmla="*/ 585502 h 1800225"/>
                <a:gd name="connsiteX647" fmla="*/ 1423702 w 1847850"/>
                <a:gd name="connsiteY647" fmla="*/ 576548 h 1800225"/>
                <a:gd name="connsiteX648" fmla="*/ 1424464 w 1847850"/>
                <a:gd name="connsiteY648" fmla="*/ 584549 h 1800225"/>
                <a:gd name="connsiteX649" fmla="*/ 1418939 w 1847850"/>
                <a:gd name="connsiteY649" fmla="*/ 593312 h 1800225"/>
                <a:gd name="connsiteX650" fmla="*/ 1420749 w 1847850"/>
                <a:gd name="connsiteY650" fmla="*/ 601885 h 1800225"/>
                <a:gd name="connsiteX651" fmla="*/ 1419225 w 1847850"/>
                <a:gd name="connsiteY651" fmla="*/ 609314 h 1800225"/>
                <a:gd name="connsiteX652" fmla="*/ 1423702 w 1847850"/>
                <a:gd name="connsiteY652" fmla="*/ 625412 h 1800225"/>
                <a:gd name="connsiteX653" fmla="*/ 1444085 w 1847850"/>
                <a:gd name="connsiteY653" fmla="*/ 621030 h 1800225"/>
                <a:gd name="connsiteX654" fmla="*/ 1444657 w 1847850"/>
                <a:gd name="connsiteY654" fmla="*/ 631031 h 1800225"/>
                <a:gd name="connsiteX655" fmla="*/ 1449229 w 1847850"/>
                <a:gd name="connsiteY655" fmla="*/ 642842 h 1800225"/>
                <a:gd name="connsiteX656" fmla="*/ 1458278 w 1847850"/>
                <a:gd name="connsiteY656" fmla="*/ 647033 h 1800225"/>
                <a:gd name="connsiteX657" fmla="*/ 1461802 w 1847850"/>
                <a:gd name="connsiteY657" fmla="*/ 661892 h 1800225"/>
                <a:gd name="connsiteX658" fmla="*/ 1487519 w 1847850"/>
                <a:gd name="connsiteY658" fmla="*/ 708184 h 1800225"/>
                <a:gd name="connsiteX659" fmla="*/ 1466945 w 1847850"/>
                <a:gd name="connsiteY659" fmla="*/ 719804 h 1800225"/>
                <a:gd name="connsiteX660" fmla="*/ 1471231 w 1847850"/>
                <a:gd name="connsiteY660" fmla="*/ 726567 h 1800225"/>
                <a:gd name="connsiteX661" fmla="*/ 1459325 w 1847850"/>
                <a:gd name="connsiteY661" fmla="*/ 737330 h 1800225"/>
                <a:gd name="connsiteX662" fmla="*/ 1469041 w 1847850"/>
                <a:gd name="connsiteY662" fmla="*/ 752189 h 1800225"/>
                <a:gd name="connsiteX663" fmla="*/ 1472946 w 1847850"/>
                <a:gd name="connsiteY663" fmla="*/ 786098 h 1800225"/>
                <a:gd name="connsiteX664" fmla="*/ 1484567 w 1847850"/>
                <a:gd name="connsiteY664" fmla="*/ 783622 h 1800225"/>
                <a:gd name="connsiteX665" fmla="*/ 1493330 w 1847850"/>
                <a:gd name="connsiteY665" fmla="*/ 802386 h 1800225"/>
                <a:gd name="connsiteX666" fmla="*/ 1506474 w 1847850"/>
                <a:gd name="connsiteY666" fmla="*/ 799147 h 1800225"/>
                <a:gd name="connsiteX667" fmla="*/ 1506855 w 1847850"/>
                <a:gd name="connsiteY667" fmla="*/ 813340 h 1800225"/>
                <a:gd name="connsiteX668" fmla="*/ 1515332 w 1847850"/>
                <a:gd name="connsiteY668" fmla="*/ 811530 h 1800225"/>
                <a:gd name="connsiteX669" fmla="*/ 1519142 w 1847850"/>
                <a:gd name="connsiteY669" fmla="*/ 813911 h 1800225"/>
                <a:gd name="connsiteX670" fmla="*/ 1521047 w 1847850"/>
                <a:gd name="connsiteY670" fmla="*/ 830199 h 1800225"/>
                <a:gd name="connsiteX671" fmla="*/ 1508379 w 1847850"/>
                <a:gd name="connsiteY671" fmla="*/ 853630 h 1800225"/>
                <a:gd name="connsiteX672" fmla="*/ 1506760 w 1847850"/>
                <a:gd name="connsiteY672" fmla="*/ 871252 h 1800225"/>
                <a:gd name="connsiteX673" fmla="*/ 1524857 w 1847850"/>
                <a:gd name="connsiteY673" fmla="*/ 907352 h 1800225"/>
                <a:gd name="connsiteX674" fmla="*/ 1526191 w 1847850"/>
                <a:gd name="connsiteY674" fmla="*/ 922211 h 1800225"/>
                <a:gd name="connsiteX675" fmla="*/ 1533620 w 1847850"/>
                <a:gd name="connsiteY675" fmla="*/ 927925 h 1800225"/>
                <a:gd name="connsiteX676" fmla="*/ 1546098 w 1847850"/>
                <a:gd name="connsiteY676" fmla="*/ 923639 h 1800225"/>
                <a:gd name="connsiteX677" fmla="*/ 1567720 w 1847850"/>
                <a:gd name="connsiteY677" fmla="*/ 910209 h 1800225"/>
                <a:gd name="connsiteX678" fmla="*/ 1578769 w 1847850"/>
                <a:gd name="connsiteY678" fmla="*/ 910209 h 1800225"/>
                <a:gd name="connsiteX679" fmla="*/ 1583246 w 1847850"/>
                <a:gd name="connsiteY679" fmla="*/ 914400 h 1800225"/>
                <a:gd name="connsiteX680" fmla="*/ 1576864 w 1847850"/>
                <a:gd name="connsiteY680" fmla="*/ 927449 h 1800225"/>
                <a:gd name="connsiteX681" fmla="*/ 1554956 w 1847850"/>
                <a:gd name="connsiteY681" fmla="*/ 944785 h 1800225"/>
                <a:gd name="connsiteX682" fmla="*/ 1554671 w 1847850"/>
                <a:gd name="connsiteY682" fmla="*/ 960215 h 1800225"/>
                <a:gd name="connsiteX683" fmla="*/ 1560386 w 1847850"/>
                <a:gd name="connsiteY683" fmla="*/ 973264 h 1800225"/>
                <a:gd name="connsiteX684" fmla="*/ 1574197 w 1847850"/>
                <a:gd name="connsiteY684" fmla="*/ 978789 h 1800225"/>
                <a:gd name="connsiteX685" fmla="*/ 1596962 w 1847850"/>
                <a:gd name="connsiteY685" fmla="*/ 976598 h 1800225"/>
                <a:gd name="connsiteX686" fmla="*/ 1599724 w 1847850"/>
                <a:gd name="connsiteY686" fmla="*/ 972026 h 1800225"/>
                <a:gd name="connsiteX687" fmla="*/ 1599724 w 1847850"/>
                <a:gd name="connsiteY687" fmla="*/ 955072 h 1800225"/>
                <a:gd name="connsiteX688" fmla="*/ 1606772 w 1847850"/>
                <a:gd name="connsiteY688" fmla="*/ 949071 h 1800225"/>
                <a:gd name="connsiteX689" fmla="*/ 1610773 w 1847850"/>
                <a:gd name="connsiteY689" fmla="*/ 954310 h 1800225"/>
                <a:gd name="connsiteX690" fmla="*/ 1613345 w 1847850"/>
                <a:gd name="connsiteY690" fmla="*/ 969931 h 1800225"/>
                <a:gd name="connsiteX691" fmla="*/ 1616773 w 1847850"/>
                <a:gd name="connsiteY691" fmla="*/ 971836 h 1800225"/>
                <a:gd name="connsiteX692" fmla="*/ 1647063 w 1847850"/>
                <a:gd name="connsiteY692" fmla="*/ 958977 h 1800225"/>
                <a:gd name="connsiteX693" fmla="*/ 1656683 w 1847850"/>
                <a:gd name="connsiteY693" fmla="*/ 961168 h 1800225"/>
                <a:gd name="connsiteX694" fmla="*/ 1693736 w 1847850"/>
                <a:gd name="connsiteY694" fmla="*/ 1005173 h 1800225"/>
                <a:gd name="connsiteX695" fmla="*/ 1710785 w 1847850"/>
                <a:gd name="connsiteY695" fmla="*/ 1014603 h 1800225"/>
                <a:gd name="connsiteX696" fmla="*/ 1716500 w 1847850"/>
                <a:gd name="connsiteY696" fmla="*/ 1012412 h 1800225"/>
                <a:gd name="connsiteX697" fmla="*/ 1716786 w 1847850"/>
                <a:gd name="connsiteY697" fmla="*/ 1008126 h 1800225"/>
                <a:gd name="connsiteX698" fmla="*/ 1708214 w 1847850"/>
                <a:gd name="connsiteY698" fmla="*/ 1004983 h 1800225"/>
                <a:gd name="connsiteX699" fmla="*/ 1695450 w 1847850"/>
                <a:gd name="connsiteY699" fmla="*/ 988314 h 1800225"/>
                <a:gd name="connsiteX700" fmla="*/ 1696688 w 1847850"/>
                <a:gd name="connsiteY700" fmla="*/ 983361 h 1800225"/>
                <a:gd name="connsiteX701" fmla="*/ 1706975 w 1847850"/>
                <a:gd name="connsiteY701" fmla="*/ 975360 h 1800225"/>
                <a:gd name="connsiteX702" fmla="*/ 1714690 w 1847850"/>
                <a:gd name="connsiteY702" fmla="*/ 982123 h 1800225"/>
                <a:gd name="connsiteX703" fmla="*/ 1726978 w 1847850"/>
                <a:gd name="connsiteY703" fmla="*/ 1003935 h 1800225"/>
                <a:gd name="connsiteX704" fmla="*/ 1742599 w 1847850"/>
                <a:gd name="connsiteY704" fmla="*/ 1012317 h 1800225"/>
                <a:gd name="connsiteX705" fmla="*/ 1748409 w 1847850"/>
                <a:gd name="connsiteY705" fmla="*/ 1006697 h 1800225"/>
                <a:gd name="connsiteX706" fmla="*/ 1754314 w 1847850"/>
                <a:gd name="connsiteY706" fmla="*/ 981361 h 1800225"/>
                <a:gd name="connsiteX707" fmla="*/ 1758029 w 1847850"/>
                <a:gd name="connsiteY707" fmla="*/ 976503 h 1800225"/>
                <a:gd name="connsiteX708" fmla="*/ 1769840 w 1847850"/>
                <a:gd name="connsiteY708" fmla="*/ 973836 h 1800225"/>
                <a:gd name="connsiteX709" fmla="*/ 1781080 w 1847850"/>
                <a:gd name="connsiteY709" fmla="*/ 976408 h 1800225"/>
                <a:gd name="connsiteX710" fmla="*/ 1788605 w 1847850"/>
                <a:gd name="connsiteY710" fmla="*/ 981456 h 1800225"/>
                <a:gd name="connsiteX711" fmla="*/ 1798320 w 1847850"/>
                <a:gd name="connsiteY711" fmla="*/ 979741 h 1800225"/>
                <a:gd name="connsiteX712" fmla="*/ 1822037 w 1847850"/>
                <a:gd name="connsiteY712" fmla="*/ 947547 h 1800225"/>
                <a:gd name="connsiteX713" fmla="*/ 1837944 w 1847850"/>
                <a:gd name="connsiteY713" fmla="*/ 941070 h 1800225"/>
                <a:gd name="connsiteX714" fmla="*/ 1844230 w 1847850"/>
                <a:gd name="connsiteY714" fmla="*/ 943070 h 1800225"/>
                <a:gd name="connsiteX715" fmla="*/ 1845659 w 1847850"/>
                <a:gd name="connsiteY715" fmla="*/ 948404 h 1800225"/>
                <a:gd name="connsiteX716" fmla="*/ 1833467 w 1847850"/>
                <a:gd name="connsiteY716" fmla="*/ 965263 h 1800225"/>
                <a:gd name="connsiteX717" fmla="*/ 1830991 w 1847850"/>
                <a:gd name="connsiteY717" fmla="*/ 978503 h 1800225"/>
                <a:gd name="connsiteX718" fmla="*/ 1833658 w 1847850"/>
                <a:gd name="connsiteY718" fmla="*/ 988314 h 1800225"/>
                <a:gd name="connsiteX719" fmla="*/ 1845850 w 1847850"/>
                <a:gd name="connsiteY719" fmla="*/ 1001173 h 1800225"/>
                <a:gd name="connsiteX720" fmla="*/ 1847374 w 1847850"/>
                <a:gd name="connsiteY720" fmla="*/ 1009555 h 1800225"/>
                <a:gd name="connsiteX721" fmla="*/ 1845564 w 1847850"/>
                <a:gd name="connsiteY721" fmla="*/ 1029843 h 1800225"/>
                <a:gd name="connsiteX722" fmla="*/ 1840611 w 1847850"/>
                <a:gd name="connsiteY722" fmla="*/ 1036320 h 1800225"/>
                <a:gd name="connsiteX723" fmla="*/ 1829943 w 1847850"/>
                <a:gd name="connsiteY723" fmla="*/ 1043178 h 1800225"/>
                <a:gd name="connsiteX724" fmla="*/ 1826323 w 1847850"/>
                <a:gd name="connsiteY724" fmla="*/ 1050131 h 1800225"/>
                <a:gd name="connsiteX725" fmla="*/ 1825752 w 1847850"/>
                <a:gd name="connsiteY725" fmla="*/ 1062514 h 1800225"/>
                <a:gd name="connsiteX726" fmla="*/ 1819085 w 1847850"/>
                <a:gd name="connsiteY726" fmla="*/ 1068514 h 1800225"/>
                <a:gd name="connsiteX727" fmla="*/ 1797463 w 1847850"/>
                <a:gd name="connsiteY727" fmla="*/ 1066610 h 1800225"/>
                <a:gd name="connsiteX728" fmla="*/ 1793558 w 1847850"/>
                <a:gd name="connsiteY728" fmla="*/ 1076801 h 1800225"/>
                <a:gd name="connsiteX729" fmla="*/ 1783747 w 1847850"/>
                <a:gd name="connsiteY729" fmla="*/ 1076897 h 1800225"/>
                <a:gd name="connsiteX730" fmla="*/ 1779270 w 1847850"/>
                <a:gd name="connsiteY730" fmla="*/ 1093756 h 1800225"/>
                <a:gd name="connsiteX731" fmla="*/ 1780604 w 1847850"/>
                <a:gd name="connsiteY731" fmla="*/ 1095947 h 1800225"/>
                <a:gd name="connsiteX732" fmla="*/ 1776508 w 1847850"/>
                <a:gd name="connsiteY732" fmla="*/ 1101852 h 1800225"/>
                <a:gd name="connsiteX733" fmla="*/ 1773650 w 1847850"/>
                <a:gd name="connsiteY733" fmla="*/ 1123474 h 1800225"/>
                <a:gd name="connsiteX734" fmla="*/ 1752886 w 1847850"/>
                <a:gd name="connsiteY734" fmla="*/ 1140809 h 1800225"/>
                <a:gd name="connsiteX735" fmla="*/ 1745456 w 1847850"/>
                <a:gd name="connsiteY735" fmla="*/ 1156049 h 1800225"/>
                <a:gd name="connsiteX736" fmla="*/ 1742980 w 1847850"/>
                <a:gd name="connsiteY736" fmla="*/ 1153858 h 1800225"/>
                <a:gd name="connsiteX737" fmla="*/ 1712214 w 1847850"/>
                <a:gd name="connsiteY737" fmla="*/ 1175861 h 1800225"/>
                <a:gd name="connsiteX738" fmla="*/ 1700975 w 1847850"/>
                <a:gd name="connsiteY738" fmla="*/ 1180910 h 1800225"/>
                <a:gd name="connsiteX739" fmla="*/ 1685735 w 1847850"/>
                <a:gd name="connsiteY739" fmla="*/ 1194911 h 1800225"/>
                <a:gd name="connsiteX740" fmla="*/ 1688687 w 1847850"/>
                <a:gd name="connsiteY740" fmla="*/ 1205198 h 1800225"/>
                <a:gd name="connsiteX741" fmla="*/ 1683163 w 1847850"/>
                <a:gd name="connsiteY741" fmla="*/ 1208437 h 1800225"/>
                <a:gd name="connsiteX742" fmla="*/ 1691545 w 1847850"/>
                <a:gd name="connsiteY742" fmla="*/ 1216533 h 1800225"/>
                <a:gd name="connsiteX743" fmla="*/ 1690021 w 1847850"/>
                <a:gd name="connsiteY743" fmla="*/ 1220343 h 1800225"/>
                <a:gd name="connsiteX744" fmla="*/ 1678686 w 1847850"/>
                <a:gd name="connsiteY744" fmla="*/ 1225582 h 1800225"/>
                <a:gd name="connsiteX745" fmla="*/ 1677543 w 1847850"/>
                <a:gd name="connsiteY745" fmla="*/ 1223772 h 1800225"/>
                <a:gd name="connsiteX746" fmla="*/ 1661827 w 1847850"/>
                <a:gd name="connsiteY746" fmla="*/ 1229201 h 1800225"/>
                <a:gd name="connsiteX747" fmla="*/ 1655731 w 1847850"/>
                <a:gd name="connsiteY747" fmla="*/ 1220629 h 1800225"/>
                <a:gd name="connsiteX748" fmla="*/ 1653350 w 1847850"/>
                <a:gd name="connsiteY748" fmla="*/ 1211771 h 1800225"/>
                <a:gd name="connsiteX749" fmla="*/ 1661827 w 1847850"/>
                <a:gd name="connsiteY749" fmla="*/ 1207961 h 1800225"/>
                <a:gd name="connsiteX750" fmla="*/ 1664875 w 1847850"/>
                <a:gd name="connsiteY750" fmla="*/ 1205674 h 1800225"/>
                <a:gd name="connsiteX751" fmla="*/ 1663637 w 1847850"/>
                <a:gd name="connsiteY751" fmla="*/ 1204341 h 1800225"/>
                <a:gd name="connsiteX752" fmla="*/ 1651254 w 1847850"/>
                <a:gd name="connsiteY752" fmla="*/ 1206151 h 1800225"/>
                <a:gd name="connsiteX753" fmla="*/ 1644205 w 1847850"/>
                <a:gd name="connsiteY753" fmla="*/ 1193197 h 1800225"/>
                <a:gd name="connsiteX754" fmla="*/ 1637729 w 1847850"/>
                <a:gd name="connsiteY754" fmla="*/ 1187005 h 1800225"/>
                <a:gd name="connsiteX755" fmla="*/ 1636300 w 1847850"/>
                <a:gd name="connsiteY755" fmla="*/ 1189768 h 1800225"/>
                <a:gd name="connsiteX756" fmla="*/ 1618964 w 1847850"/>
                <a:gd name="connsiteY756" fmla="*/ 1191292 h 1800225"/>
                <a:gd name="connsiteX757" fmla="*/ 1612678 w 1847850"/>
                <a:gd name="connsiteY757" fmla="*/ 1190054 h 1800225"/>
                <a:gd name="connsiteX758" fmla="*/ 1611249 w 1847850"/>
                <a:gd name="connsiteY758" fmla="*/ 1186148 h 1800225"/>
                <a:gd name="connsiteX759" fmla="*/ 1564196 w 1847850"/>
                <a:gd name="connsiteY759" fmla="*/ 1197102 h 1800225"/>
                <a:gd name="connsiteX760" fmla="*/ 1549146 w 1847850"/>
                <a:gd name="connsiteY760" fmla="*/ 1209294 h 1800225"/>
                <a:gd name="connsiteX761" fmla="*/ 1552670 w 1847850"/>
                <a:gd name="connsiteY761" fmla="*/ 1224153 h 1800225"/>
                <a:gd name="connsiteX762" fmla="*/ 1565815 w 1847850"/>
                <a:gd name="connsiteY762" fmla="*/ 1228915 h 1800225"/>
                <a:gd name="connsiteX763" fmla="*/ 1566101 w 1847850"/>
                <a:gd name="connsiteY763" fmla="*/ 1231392 h 1800225"/>
                <a:gd name="connsiteX764" fmla="*/ 1562767 w 1847850"/>
                <a:gd name="connsiteY764" fmla="*/ 1243489 h 1800225"/>
                <a:gd name="connsiteX765" fmla="*/ 1544288 w 1847850"/>
                <a:gd name="connsiteY765" fmla="*/ 1255300 h 1800225"/>
                <a:gd name="connsiteX766" fmla="*/ 1526762 w 1847850"/>
                <a:gd name="connsiteY766" fmla="*/ 1262824 h 1800225"/>
                <a:gd name="connsiteX767" fmla="*/ 1523047 w 1847850"/>
                <a:gd name="connsiteY767" fmla="*/ 1258253 h 1800225"/>
                <a:gd name="connsiteX768" fmla="*/ 1511713 w 1847850"/>
                <a:gd name="connsiteY768" fmla="*/ 1261491 h 1800225"/>
                <a:gd name="connsiteX769" fmla="*/ 1507617 w 1847850"/>
                <a:gd name="connsiteY769" fmla="*/ 1257395 h 1800225"/>
                <a:gd name="connsiteX770" fmla="*/ 1499616 w 1847850"/>
                <a:gd name="connsiteY770" fmla="*/ 1258348 h 1800225"/>
                <a:gd name="connsiteX771" fmla="*/ 1489615 w 1847850"/>
                <a:gd name="connsiteY771" fmla="*/ 1253204 h 1800225"/>
                <a:gd name="connsiteX772" fmla="*/ 1469517 w 1847850"/>
                <a:gd name="connsiteY772" fmla="*/ 1254919 h 1800225"/>
                <a:gd name="connsiteX773" fmla="*/ 1460945 w 1847850"/>
                <a:gd name="connsiteY773" fmla="*/ 1248251 h 1800225"/>
                <a:gd name="connsiteX774" fmla="*/ 1450658 w 1847850"/>
                <a:gd name="connsiteY774" fmla="*/ 1257490 h 1800225"/>
                <a:gd name="connsiteX775" fmla="*/ 1453325 w 1847850"/>
                <a:gd name="connsiteY775" fmla="*/ 1261205 h 1800225"/>
                <a:gd name="connsiteX776" fmla="*/ 1448372 w 1847850"/>
                <a:gd name="connsiteY776" fmla="*/ 1263015 h 1800225"/>
                <a:gd name="connsiteX777" fmla="*/ 1449229 w 1847850"/>
                <a:gd name="connsiteY777" fmla="*/ 1275016 h 1800225"/>
                <a:gd name="connsiteX778" fmla="*/ 1463135 w 1847850"/>
                <a:gd name="connsiteY778" fmla="*/ 1281208 h 1800225"/>
                <a:gd name="connsiteX779" fmla="*/ 1466660 w 1847850"/>
                <a:gd name="connsiteY779" fmla="*/ 1285208 h 1800225"/>
                <a:gd name="connsiteX780" fmla="*/ 1462278 w 1847850"/>
                <a:gd name="connsiteY780" fmla="*/ 1290828 h 1800225"/>
                <a:gd name="connsiteX781" fmla="*/ 1467422 w 1847850"/>
                <a:gd name="connsiteY781" fmla="*/ 1292542 h 1800225"/>
                <a:gd name="connsiteX782" fmla="*/ 1462088 w 1847850"/>
                <a:gd name="connsiteY782" fmla="*/ 1300829 h 1800225"/>
                <a:gd name="connsiteX783" fmla="*/ 1457325 w 1847850"/>
                <a:gd name="connsiteY783" fmla="*/ 1319308 h 1800225"/>
                <a:gd name="connsiteX784" fmla="*/ 1437227 w 1847850"/>
                <a:gd name="connsiteY784" fmla="*/ 1331690 h 1800225"/>
                <a:gd name="connsiteX785" fmla="*/ 1442561 w 1847850"/>
                <a:gd name="connsiteY785" fmla="*/ 1338739 h 1800225"/>
                <a:gd name="connsiteX786" fmla="*/ 1440371 w 1847850"/>
                <a:gd name="connsiteY786" fmla="*/ 1338072 h 1800225"/>
                <a:gd name="connsiteX787" fmla="*/ 1437132 w 1847850"/>
                <a:gd name="connsiteY787" fmla="*/ 1349502 h 1800225"/>
                <a:gd name="connsiteX788" fmla="*/ 1442085 w 1847850"/>
                <a:gd name="connsiteY788" fmla="*/ 1361599 h 1800225"/>
                <a:gd name="connsiteX789" fmla="*/ 1440275 w 1847850"/>
                <a:gd name="connsiteY789" fmla="*/ 1382649 h 1800225"/>
                <a:gd name="connsiteX790" fmla="*/ 1442942 w 1847850"/>
                <a:gd name="connsiteY790" fmla="*/ 1392936 h 1800225"/>
                <a:gd name="connsiteX791" fmla="*/ 1452467 w 1847850"/>
                <a:gd name="connsiteY791" fmla="*/ 1401318 h 1800225"/>
                <a:gd name="connsiteX792" fmla="*/ 1451324 w 1847850"/>
                <a:gd name="connsiteY792" fmla="*/ 1409795 h 1800225"/>
                <a:gd name="connsiteX793" fmla="*/ 1456754 w 1847850"/>
                <a:gd name="connsiteY793" fmla="*/ 1428274 h 1800225"/>
                <a:gd name="connsiteX794" fmla="*/ 1470660 w 1847850"/>
                <a:gd name="connsiteY794" fmla="*/ 1448753 h 1800225"/>
                <a:gd name="connsiteX795" fmla="*/ 1472089 w 1847850"/>
                <a:gd name="connsiteY795" fmla="*/ 1455230 h 1800225"/>
                <a:gd name="connsiteX796" fmla="*/ 1477613 w 1847850"/>
                <a:gd name="connsiteY796" fmla="*/ 1459230 h 1800225"/>
                <a:gd name="connsiteX797" fmla="*/ 1476756 w 1847850"/>
                <a:gd name="connsiteY797" fmla="*/ 1465040 h 1800225"/>
                <a:gd name="connsiteX798" fmla="*/ 1480566 w 1847850"/>
                <a:gd name="connsiteY798" fmla="*/ 1469612 h 1800225"/>
                <a:gd name="connsiteX799" fmla="*/ 1484567 w 1847850"/>
                <a:gd name="connsiteY799" fmla="*/ 1488567 h 1800225"/>
                <a:gd name="connsiteX800" fmla="*/ 1492568 w 1847850"/>
                <a:gd name="connsiteY800" fmla="*/ 1501712 h 1800225"/>
                <a:gd name="connsiteX801" fmla="*/ 1488758 w 1847850"/>
                <a:gd name="connsiteY801" fmla="*/ 1510951 h 1800225"/>
                <a:gd name="connsiteX802" fmla="*/ 1486853 w 1847850"/>
                <a:gd name="connsiteY802" fmla="*/ 1511713 h 1800225"/>
                <a:gd name="connsiteX803" fmla="*/ 1489424 w 1847850"/>
                <a:gd name="connsiteY803" fmla="*/ 1505998 h 1800225"/>
                <a:gd name="connsiteX804" fmla="*/ 1487519 w 1847850"/>
                <a:gd name="connsiteY804" fmla="*/ 1503235 h 1800225"/>
                <a:gd name="connsiteX805" fmla="*/ 1479042 w 1847850"/>
                <a:gd name="connsiteY805" fmla="*/ 1510474 h 1800225"/>
                <a:gd name="connsiteX806" fmla="*/ 1470946 w 1847850"/>
                <a:gd name="connsiteY806" fmla="*/ 1523143 h 1800225"/>
                <a:gd name="connsiteX807" fmla="*/ 1466660 w 1847850"/>
                <a:gd name="connsiteY807" fmla="*/ 1523714 h 1800225"/>
                <a:gd name="connsiteX808" fmla="*/ 1466088 w 1847850"/>
                <a:gd name="connsiteY808" fmla="*/ 1528381 h 1800225"/>
                <a:gd name="connsiteX809" fmla="*/ 1445419 w 1847850"/>
                <a:gd name="connsiteY809" fmla="*/ 1544669 h 1800225"/>
                <a:gd name="connsiteX810" fmla="*/ 1449134 w 1847850"/>
                <a:gd name="connsiteY810" fmla="*/ 1547336 h 1800225"/>
                <a:gd name="connsiteX811" fmla="*/ 1447038 w 1847850"/>
                <a:gd name="connsiteY811" fmla="*/ 1550099 h 1800225"/>
                <a:gd name="connsiteX812" fmla="*/ 1451801 w 1847850"/>
                <a:gd name="connsiteY812" fmla="*/ 1554671 h 1800225"/>
                <a:gd name="connsiteX813" fmla="*/ 1444085 w 1847850"/>
                <a:gd name="connsiteY813" fmla="*/ 1564196 h 1800225"/>
                <a:gd name="connsiteX814" fmla="*/ 1458849 w 1847850"/>
                <a:gd name="connsiteY814" fmla="*/ 1556766 h 1800225"/>
                <a:gd name="connsiteX815" fmla="*/ 1465231 w 1847850"/>
                <a:gd name="connsiteY815" fmla="*/ 1559624 h 1800225"/>
                <a:gd name="connsiteX816" fmla="*/ 1468184 w 1847850"/>
                <a:gd name="connsiteY816" fmla="*/ 1557719 h 1800225"/>
                <a:gd name="connsiteX817" fmla="*/ 1471422 w 1847850"/>
                <a:gd name="connsiteY817" fmla="*/ 1562290 h 1800225"/>
                <a:gd name="connsiteX818" fmla="*/ 1468469 w 1847850"/>
                <a:gd name="connsiteY818" fmla="*/ 1565910 h 1800225"/>
                <a:gd name="connsiteX819" fmla="*/ 1474470 w 1847850"/>
                <a:gd name="connsiteY819" fmla="*/ 1566672 h 1800225"/>
                <a:gd name="connsiteX820" fmla="*/ 1475613 w 1847850"/>
                <a:gd name="connsiteY820" fmla="*/ 1569339 h 1800225"/>
                <a:gd name="connsiteX821" fmla="*/ 1468564 w 1847850"/>
                <a:gd name="connsiteY821" fmla="*/ 1586484 h 1800225"/>
                <a:gd name="connsiteX822" fmla="*/ 1463802 w 1847850"/>
                <a:gd name="connsiteY822" fmla="*/ 1585246 h 1800225"/>
                <a:gd name="connsiteX823" fmla="*/ 1461611 w 1847850"/>
                <a:gd name="connsiteY823" fmla="*/ 1589627 h 1800225"/>
                <a:gd name="connsiteX824" fmla="*/ 1466755 w 1847850"/>
                <a:gd name="connsiteY824" fmla="*/ 1594200 h 1800225"/>
                <a:gd name="connsiteX825" fmla="*/ 1469612 w 1847850"/>
                <a:gd name="connsiteY825" fmla="*/ 1594200 h 1800225"/>
                <a:gd name="connsiteX826" fmla="*/ 1471231 w 1847850"/>
                <a:gd name="connsiteY826" fmla="*/ 1590389 h 1800225"/>
                <a:gd name="connsiteX827" fmla="*/ 1480280 w 1847850"/>
                <a:gd name="connsiteY827" fmla="*/ 1593247 h 1800225"/>
                <a:gd name="connsiteX828" fmla="*/ 1475708 w 1847850"/>
                <a:gd name="connsiteY828" fmla="*/ 1609153 h 1800225"/>
                <a:gd name="connsiteX829" fmla="*/ 1470184 w 1847850"/>
                <a:gd name="connsiteY829" fmla="*/ 1609153 h 1800225"/>
                <a:gd name="connsiteX830" fmla="*/ 1448086 w 1847850"/>
                <a:gd name="connsiteY830" fmla="*/ 1621822 h 1800225"/>
                <a:gd name="connsiteX831" fmla="*/ 1446371 w 1847850"/>
                <a:gd name="connsiteY831" fmla="*/ 1620488 h 1800225"/>
                <a:gd name="connsiteX832" fmla="*/ 1443228 w 1847850"/>
                <a:gd name="connsiteY832" fmla="*/ 1627346 h 1800225"/>
                <a:gd name="connsiteX833" fmla="*/ 1446752 w 1847850"/>
                <a:gd name="connsiteY833" fmla="*/ 1625917 h 1800225"/>
                <a:gd name="connsiteX834" fmla="*/ 1451039 w 1847850"/>
                <a:gd name="connsiteY834" fmla="*/ 1634681 h 1800225"/>
                <a:gd name="connsiteX835" fmla="*/ 1449514 w 1847850"/>
                <a:gd name="connsiteY835" fmla="*/ 1641539 h 1800225"/>
                <a:gd name="connsiteX836" fmla="*/ 1441037 w 1847850"/>
                <a:gd name="connsiteY836" fmla="*/ 1643729 h 1800225"/>
                <a:gd name="connsiteX837" fmla="*/ 1441514 w 1847850"/>
                <a:gd name="connsiteY837" fmla="*/ 1656684 h 1800225"/>
                <a:gd name="connsiteX838" fmla="*/ 1453705 w 1847850"/>
                <a:gd name="connsiteY838" fmla="*/ 1668971 h 1800225"/>
                <a:gd name="connsiteX839" fmla="*/ 1457611 w 1847850"/>
                <a:gd name="connsiteY839" fmla="*/ 1683163 h 1800225"/>
                <a:gd name="connsiteX840" fmla="*/ 1461992 w 1847850"/>
                <a:gd name="connsiteY840" fmla="*/ 1685735 h 1800225"/>
                <a:gd name="connsiteX841" fmla="*/ 1474565 w 1847850"/>
                <a:gd name="connsiteY841" fmla="*/ 1686020 h 1800225"/>
                <a:gd name="connsiteX842" fmla="*/ 1469803 w 1847850"/>
                <a:gd name="connsiteY842" fmla="*/ 1691259 h 1800225"/>
                <a:gd name="connsiteX843" fmla="*/ 1469422 w 1847850"/>
                <a:gd name="connsiteY843" fmla="*/ 1695926 h 1800225"/>
                <a:gd name="connsiteX844" fmla="*/ 1456849 w 1847850"/>
                <a:gd name="connsiteY844" fmla="*/ 1709261 h 1800225"/>
                <a:gd name="connsiteX845" fmla="*/ 1460754 w 1847850"/>
                <a:gd name="connsiteY845" fmla="*/ 1730121 h 1800225"/>
                <a:gd name="connsiteX846" fmla="*/ 1452181 w 1847850"/>
                <a:gd name="connsiteY846" fmla="*/ 1739551 h 1800225"/>
                <a:gd name="connsiteX847" fmla="*/ 1433894 w 1847850"/>
                <a:gd name="connsiteY847" fmla="*/ 1731835 h 1800225"/>
                <a:gd name="connsiteX848" fmla="*/ 1433798 w 1847850"/>
                <a:gd name="connsiteY848" fmla="*/ 1740217 h 1800225"/>
                <a:gd name="connsiteX849" fmla="*/ 1420463 w 1847850"/>
                <a:gd name="connsiteY849" fmla="*/ 1741456 h 1800225"/>
                <a:gd name="connsiteX850" fmla="*/ 1407700 w 1847850"/>
                <a:gd name="connsiteY850" fmla="*/ 1736884 h 1800225"/>
                <a:gd name="connsiteX851" fmla="*/ 1401223 w 1847850"/>
                <a:gd name="connsiteY851" fmla="*/ 1738789 h 1800225"/>
                <a:gd name="connsiteX852" fmla="*/ 1397889 w 1847850"/>
                <a:gd name="connsiteY852" fmla="*/ 1740980 h 1800225"/>
                <a:gd name="connsiteX853" fmla="*/ 1394651 w 1847850"/>
                <a:gd name="connsiteY853" fmla="*/ 1754124 h 1800225"/>
                <a:gd name="connsiteX854" fmla="*/ 1387316 w 1847850"/>
                <a:gd name="connsiteY854" fmla="*/ 1759172 h 1800225"/>
                <a:gd name="connsiteX855" fmla="*/ 1363504 w 1847850"/>
                <a:gd name="connsiteY855" fmla="*/ 1766983 h 1800225"/>
                <a:gd name="connsiteX856" fmla="*/ 1350550 w 1847850"/>
                <a:gd name="connsiteY856" fmla="*/ 1777270 h 1800225"/>
                <a:gd name="connsiteX857" fmla="*/ 1347597 w 1847850"/>
                <a:gd name="connsiteY857" fmla="*/ 1791081 h 1800225"/>
                <a:gd name="connsiteX858" fmla="*/ 1345121 w 1847850"/>
                <a:gd name="connsiteY858" fmla="*/ 1785271 h 1800225"/>
                <a:gd name="connsiteX859" fmla="*/ 1349788 w 1847850"/>
                <a:gd name="connsiteY859" fmla="*/ 1773365 h 1800225"/>
                <a:gd name="connsiteX860" fmla="*/ 1364742 w 1847850"/>
                <a:gd name="connsiteY860" fmla="*/ 1756886 h 1800225"/>
                <a:gd name="connsiteX861" fmla="*/ 1367885 w 1847850"/>
                <a:gd name="connsiteY861" fmla="*/ 1744123 h 1800225"/>
                <a:gd name="connsiteX862" fmla="*/ 1352550 w 1847850"/>
                <a:gd name="connsiteY862" fmla="*/ 1732502 h 1800225"/>
                <a:gd name="connsiteX863" fmla="*/ 1337786 w 1847850"/>
                <a:gd name="connsiteY863" fmla="*/ 1713071 h 1800225"/>
                <a:gd name="connsiteX864" fmla="*/ 1314260 w 1847850"/>
                <a:gd name="connsiteY864" fmla="*/ 1706785 h 1800225"/>
                <a:gd name="connsiteX865" fmla="*/ 1303306 w 1847850"/>
                <a:gd name="connsiteY865" fmla="*/ 1706594 h 1800225"/>
                <a:gd name="connsiteX866" fmla="*/ 1280731 w 1847850"/>
                <a:gd name="connsiteY866" fmla="*/ 1694212 h 1800225"/>
                <a:gd name="connsiteX867" fmla="*/ 1275302 w 1847850"/>
                <a:gd name="connsiteY867" fmla="*/ 1675734 h 1800225"/>
                <a:gd name="connsiteX868" fmla="*/ 1275874 w 1847850"/>
                <a:gd name="connsiteY868" fmla="*/ 1645825 h 1800225"/>
                <a:gd name="connsiteX869" fmla="*/ 1285780 w 1847850"/>
                <a:gd name="connsiteY869" fmla="*/ 1621536 h 1800225"/>
                <a:gd name="connsiteX870" fmla="*/ 1286542 w 1847850"/>
                <a:gd name="connsiteY870" fmla="*/ 1611058 h 1800225"/>
                <a:gd name="connsiteX871" fmla="*/ 1281017 w 1847850"/>
                <a:gd name="connsiteY871" fmla="*/ 1603725 h 1800225"/>
                <a:gd name="connsiteX872" fmla="*/ 1269968 w 1847850"/>
                <a:gd name="connsiteY872" fmla="*/ 1599724 h 1800225"/>
                <a:gd name="connsiteX873" fmla="*/ 1263015 w 1847850"/>
                <a:gd name="connsiteY873" fmla="*/ 1587246 h 1800225"/>
                <a:gd name="connsiteX874" fmla="*/ 1267301 w 1847850"/>
                <a:gd name="connsiteY874" fmla="*/ 1578959 h 1800225"/>
                <a:gd name="connsiteX875" fmla="*/ 1272350 w 1847850"/>
                <a:gd name="connsiteY875" fmla="*/ 1575626 h 1800225"/>
                <a:gd name="connsiteX876" fmla="*/ 1276445 w 1847850"/>
                <a:gd name="connsiteY876" fmla="*/ 1564005 h 1800225"/>
                <a:gd name="connsiteX877" fmla="*/ 1275112 w 1847850"/>
                <a:gd name="connsiteY877" fmla="*/ 1538954 h 1800225"/>
                <a:gd name="connsiteX878" fmla="*/ 1267397 w 1847850"/>
                <a:gd name="connsiteY878" fmla="*/ 1528191 h 1800225"/>
                <a:gd name="connsiteX879" fmla="*/ 1281875 w 1847850"/>
                <a:gd name="connsiteY879" fmla="*/ 1522095 h 1800225"/>
                <a:gd name="connsiteX880" fmla="*/ 1289971 w 1847850"/>
                <a:gd name="connsiteY880" fmla="*/ 1515332 h 1800225"/>
                <a:gd name="connsiteX881" fmla="*/ 1282446 w 1847850"/>
                <a:gd name="connsiteY881" fmla="*/ 1514475 h 1800225"/>
                <a:gd name="connsiteX882" fmla="*/ 1276922 w 1847850"/>
                <a:gd name="connsiteY882" fmla="*/ 1509522 h 1800225"/>
                <a:gd name="connsiteX883" fmla="*/ 1279493 w 1847850"/>
                <a:gd name="connsiteY883" fmla="*/ 1496092 h 1800225"/>
                <a:gd name="connsiteX884" fmla="*/ 1273683 w 1847850"/>
                <a:gd name="connsiteY884" fmla="*/ 1494187 h 1800225"/>
                <a:gd name="connsiteX885" fmla="*/ 1271778 w 1847850"/>
                <a:gd name="connsiteY885" fmla="*/ 1478661 h 1800225"/>
                <a:gd name="connsiteX886" fmla="*/ 1268921 w 1847850"/>
                <a:gd name="connsiteY886" fmla="*/ 1477518 h 1800225"/>
                <a:gd name="connsiteX887" fmla="*/ 1270921 w 1847850"/>
                <a:gd name="connsiteY887" fmla="*/ 1471803 h 1800225"/>
                <a:gd name="connsiteX888" fmla="*/ 1289590 w 1847850"/>
                <a:gd name="connsiteY888" fmla="*/ 1479994 h 1800225"/>
                <a:gd name="connsiteX889" fmla="*/ 1315117 w 1847850"/>
                <a:gd name="connsiteY889" fmla="*/ 1481423 h 1800225"/>
                <a:gd name="connsiteX890" fmla="*/ 1327690 w 1847850"/>
                <a:gd name="connsiteY890" fmla="*/ 1457515 h 1800225"/>
                <a:gd name="connsiteX891" fmla="*/ 1329214 w 1847850"/>
                <a:gd name="connsiteY891" fmla="*/ 1445895 h 1800225"/>
                <a:gd name="connsiteX892" fmla="*/ 1318641 w 1847850"/>
                <a:gd name="connsiteY892" fmla="*/ 1433608 h 1800225"/>
                <a:gd name="connsiteX893" fmla="*/ 1310735 w 1847850"/>
                <a:gd name="connsiteY893" fmla="*/ 1430369 h 1800225"/>
                <a:gd name="connsiteX894" fmla="*/ 1307497 w 1847850"/>
                <a:gd name="connsiteY894" fmla="*/ 1413129 h 1800225"/>
                <a:gd name="connsiteX895" fmla="*/ 1299496 w 1847850"/>
                <a:gd name="connsiteY895" fmla="*/ 1405890 h 1800225"/>
                <a:gd name="connsiteX896" fmla="*/ 1297972 w 1847850"/>
                <a:gd name="connsiteY896" fmla="*/ 1397889 h 1800225"/>
                <a:gd name="connsiteX897" fmla="*/ 1288923 w 1847850"/>
                <a:gd name="connsiteY897" fmla="*/ 1386173 h 1800225"/>
                <a:gd name="connsiteX898" fmla="*/ 1277779 w 1847850"/>
                <a:gd name="connsiteY898" fmla="*/ 1378363 h 1800225"/>
                <a:gd name="connsiteX899" fmla="*/ 1250061 w 1847850"/>
                <a:gd name="connsiteY899" fmla="*/ 1381887 h 1800225"/>
                <a:gd name="connsiteX900" fmla="*/ 1238440 w 1847850"/>
                <a:gd name="connsiteY900" fmla="*/ 1386078 h 1800225"/>
                <a:gd name="connsiteX901" fmla="*/ 1205389 w 1847850"/>
                <a:gd name="connsiteY901" fmla="*/ 1379506 h 1800225"/>
                <a:gd name="connsiteX902" fmla="*/ 1199674 w 1847850"/>
                <a:gd name="connsiteY902" fmla="*/ 1373124 h 1800225"/>
                <a:gd name="connsiteX903" fmla="*/ 1202246 w 1847850"/>
                <a:gd name="connsiteY903" fmla="*/ 1365980 h 1800225"/>
                <a:gd name="connsiteX904" fmla="*/ 1196530 w 1847850"/>
                <a:gd name="connsiteY904" fmla="*/ 1367790 h 1800225"/>
                <a:gd name="connsiteX905" fmla="*/ 1184339 w 1847850"/>
                <a:gd name="connsiteY905" fmla="*/ 1379030 h 1800225"/>
                <a:gd name="connsiteX906" fmla="*/ 1183577 w 1847850"/>
                <a:gd name="connsiteY906" fmla="*/ 1382935 h 1800225"/>
                <a:gd name="connsiteX907" fmla="*/ 1179957 w 1847850"/>
                <a:gd name="connsiteY907" fmla="*/ 1384173 h 1800225"/>
                <a:gd name="connsiteX908" fmla="*/ 1169194 w 1847850"/>
                <a:gd name="connsiteY908" fmla="*/ 1378458 h 1800225"/>
                <a:gd name="connsiteX909" fmla="*/ 1154144 w 1847850"/>
                <a:gd name="connsiteY909" fmla="*/ 1361599 h 1800225"/>
                <a:gd name="connsiteX910" fmla="*/ 1146810 w 1847850"/>
                <a:gd name="connsiteY910" fmla="*/ 1359217 h 1800225"/>
                <a:gd name="connsiteX911" fmla="*/ 1142619 w 1847850"/>
                <a:gd name="connsiteY911" fmla="*/ 1354550 h 1800225"/>
                <a:gd name="connsiteX912" fmla="*/ 1140143 w 1847850"/>
                <a:gd name="connsiteY912" fmla="*/ 1355884 h 1800225"/>
                <a:gd name="connsiteX913" fmla="*/ 1129665 w 1847850"/>
                <a:gd name="connsiteY913" fmla="*/ 1352645 h 1800225"/>
                <a:gd name="connsiteX914" fmla="*/ 1116521 w 1847850"/>
                <a:gd name="connsiteY914" fmla="*/ 1362361 h 1800225"/>
                <a:gd name="connsiteX915" fmla="*/ 1107281 w 1847850"/>
                <a:gd name="connsiteY915" fmla="*/ 1364456 h 1800225"/>
                <a:gd name="connsiteX916" fmla="*/ 1101947 w 1847850"/>
                <a:gd name="connsiteY916" fmla="*/ 1362647 h 1800225"/>
                <a:gd name="connsiteX917" fmla="*/ 1096328 w 1847850"/>
                <a:gd name="connsiteY917" fmla="*/ 1367980 h 1800225"/>
                <a:gd name="connsiteX918" fmla="*/ 1073563 w 1847850"/>
                <a:gd name="connsiteY918" fmla="*/ 1365409 h 1800225"/>
                <a:gd name="connsiteX919" fmla="*/ 1069467 w 1847850"/>
                <a:gd name="connsiteY919" fmla="*/ 1368171 h 1800225"/>
                <a:gd name="connsiteX920" fmla="*/ 1065371 w 1847850"/>
                <a:gd name="connsiteY920" fmla="*/ 1362361 h 1800225"/>
                <a:gd name="connsiteX921" fmla="*/ 1056989 w 1847850"/>
                <a:gd name="connsiteY921" fmla="*/ 1367219 h 1800225"/>
                <a:gd name="connsiteX922" fmla="*/ 1055942 w 1847850"/>
                <a:gd name="connsiteY922" fmla="*/ 1374077 h 1800225"/>
                <a:gd name="connsiteX923" fmla="*/ 1065086 w 1847850"/>
                <a:gd name="connsiteY923" fmla="*/ 1387697 h 1800225"/>
                <a:gd name="connsiteX924" fmla="*/ 1067467 w 1847850"/>
                <a:gd name="connsiteY924" fmla="*/ 1405128 h 1800225"/>
                <a:gd name="connsiteX925" fmla="*/ 1060323 w 1847850"/>
                <a:gd name="connsiteY925" fmla="*/ 1407509 h 1800225"/>
                <a:gd name="connsiteX926" fmla="*/ 1057370 w 1847850"/>
                <a:gd name="connsiteY926" fmla="*/ 1411796 h 1800225"/>
                <a:gd name="connsiteX927" fmla="*/ 1050131 w 1847850"/>
                <a:gd name="connsiteY927" fmla="*/ 1409224 h 1800225"/>
                <a:gd name="connsiteX928" fmla="*/ 1035748 w 1847850"/>
                <a:gd name="connsiteY928" fmla="*/ 1414748 h 1800225"/>
                <a:gd name="connsiteX929" fmla="*/ 1007650 w 1847850"/>
                <a:gd name="connsiteY929" fmla="*/ 1412748 h 1800225"/>
                <a:gd name="connsiteX930" fmla="*/ 996696 w 1847850"/>
                <a:gd name="connsiteY930" fmla="*/ 1420368 h 1800225"/>
                <a:gd name="connsiteX931" fmla="*/ 996601 w 1847850"/>
                <a:gd name="connsiteY931" fmla="*/ 1433417 h 1800225"/>
                <a:gd name="connsiteX932" fmla="*/ 1002697 w 1847850"/>
                <a:gd name="connsiteY932" fmla="*/ 1445895 h 1800225"/>
                <a:gd name="connsiteX933" fmla="*/ 1001649 w 1847850"/>
                <a:gd name="connsiteY933" fmla="*/ 1457896 h 1800225"/>
                <a:gd name="connsiteX934" fmla="*/ 1008602 w 1847850"/>
                <a:gd name="connsiteY934" fmla="*/ 1464088 h 1800225"/>
                <a:gd name="connsiteX935" fmla="*/ 1008983 w 1847850"/>
                <a:gd name="connsiteY935" fmla="*/ 1468565 h 1800225"/>
                <a:gd name="connsiteX936" fmla="*/ 1008507 w 1847850"/>
                <a:gd name="connsiteY936" fmla="*/ 1482090 h 1800225"/>
                <a:gd name="connsiteX937" fmla="*/ 1003459 w 1847850"/>
                <a:gd name="connsiteY937" fmla="*/ 1487805 h 1800225"/>
                <a:gd name="connsiteX938" fmla="*/ 1005078 w 1847850"/>
                <a:gd name="connsiteY938" fmla="*/ 1496378 h 1800225"/>
                <a:gd name="connsiteX939" fmla="*/ 997744 w 1847850"/>
                <a:gd name="connsiteY939" fmla="*/ 1506093 h 1800225"/>
                <a:gd name="connsiteX940" fmla="*/ 975455 w 1847850"/>
                <a:gd name="connsiteY940" fmla="*/ 1504855 h 1800225"/>
                <a:gd name="connsiteX941" fmla="*/ 962120 w 1847850"/>
                <a:gd name="connsiteY941" fmla="*/ 1507998 h 1800225"/>
                <a:gd name="connsiteX942" fmla="*/ 953071 w 1847850"/>
                <a:gd name="connsiteY942" fmla="*/ 1506379 h 1800225"/>
                <a:gd name="connsiteX943" fmla="*/ 942404 w 1847850"/>
                <a:gd name="connsiteY943" fmla="*/ 1509998 h 1800225"/>
                <a:gd name="connsiteX944" fmla="*/ 939355 w 1847850"/>
                <a:gd name="connsiteY944" fmla="*/ 1514094 h 1800225"/>
                <a:gd name="connsiteX945" fmla="*/ 949452 w 1847850"/>
                <a:gd name="connsiteY945" fmla="*/ 1517333 h 1800225"/>
                <a:gd name="connsiteX946" fmla="*/ 944785 w 1847850"/>
                <a:gd name="connsiteY946" fmla="*/ 1528096 h 1800225"/>
                <a:gd name="connsiteX947" fmla="*/ 936022 w 1847850"/>
                <a:gd name="connsiteY947" fmla="*/ 1535240 h 1800225"/>
                <a:gd name="connsiteX948" fmla="*/ 938022 w 1847850"/>
                <a:gd name="connsiteY948" fmla="*/ 1537430 h 1800225"/>
                <a:gd name="connsiteX949" fmla="*/ 935260 w 1847850"/>
                <a:gd name="connsiteY949" fmla="*/ 1544193 h 1800225"/>
                <a:gd name="connsiteX950" fmla="*/ 930497 w 1847850"/>
                <a:gd name="connsiteY950" fmla="*/ 1539907 h 1800225"/>
                <a:gd name="connsiteX951" fmla="*/ 923830 w 1847850"/>
                <a:gd name="connsiteY951" fmla="*/ 1550575 h 1800225"/>
                <a:gd name="connsiteX952" fmla="*/ 919448 w 1847850"/>
                <a:gd name="connsiteY952" fmla="*/ 1568006 h 1800225"/>
                <a:gd name="connsiteX953" fmla="*/ 914781 w 1847850"/>
                <a:gd name="connsiteY953" fmla="*/ 1562195 h 1800225"/>
                <a:gd name="connsiteX954" fmla="*/ 919544 w 1847850"/>
                <a:gd name="connsiteY954" fmla="*/ 1551909 h 1800225"/>
                <a:gd name="connsiteX955" fmla="*/ 915067 w 1847850"/>
                <a:gd name="connsiteY955" fmla="*/ 1538287 h 1800225"/>
                <a:gd name="connsiteX956" fmla="*/ 915543 w 1847850"/>
                <a:gd name="connsiteY956" fmla="*/ 1531525 h 1800225"/>
                <a:gd name="connsiteX957" fmla="*/ 911066 w 1847850"/>
                <a:gd name="connsiteY957" fmla="*/ 1523143 h 1800225"/>
                <a:gd name="connsiteX958" fmla="*/ 894683 w 1847850"/>
                <a:gd name="connsiteY958" fmla="*/ 1527143 h 1800225"/>
                <a:gd name="connsiteX959" fmla="*/ 893350 w 1847850"/>
                <a:gd name="connsiteY959" fmla="*/ 1531620 h 1800225"/>
                <a:gd name="connsiteX960" fmla="*/ 892969 w 1847850"/>
                <a:gd name="connsiteY960" fmla="*/ 1528762 h 1800225"/>
                <a:gd name="connsiteX961" fmla="*/ 880491 w 1847850"/>
                <a:gd name="connsiteY961" fmla="*/ 1533906 h 1800225"/>
                <a:gd name="connsiteX962" fmla="*/ 883920 w 1847850"/>
                <a:gd name="connsiteY962" fmla="*/ 1541717 h 1800225"/>
                <a:gd name="connsiteX963" fmla="*/ 873538 w 1847850"/>
                <a:gd name="connsiteY963" fmla="*/ 1539621 h 1800225"/>
                <a:gd name="connsiteX964" fmla="*/ 870109 w 1847850"/>
                <a:gd name="connsiteY964" fmla="*/ 1535430 h 1800225"/>
                <a:gd name="connsiteX965" fmla="*/ 863346 w 1847850"/>
                <a:gd name="connsiteY965" fmla="*/ 1538383 h 1800225"/>
                <a:gd name="connsiteX966" fmla="*/ 848392 w 1847850"/>
                <a:gd name="connsiteY966" fmla="*/ 1553813 h 1800225"/>
                <a:gd name="connsiteX967" fmla="*/ 844963 w 1847850"/>
                <a:gd name="connsiteY967" fmla="*/ 1549146 h 1800225"/>
                <a:gd name="connsiteX968" fmla="*/ 209169 w 1847850"/>
                <a:gd name="connsiteY968" fmla="*/ 1257110 h 1800225"/>
                <a:gd name="connsiteX969" fmla="*/ 211931 w 1847850"/>
                <a:gd name="connsiteY969" fmla="*/ 1255681 h 1800225"/>
                <a:gd name="connsiteX970" fmla="*/ 214122 w 1847850"/>
                <a:gd name="connsiteY970" fmla="*/ 1259586 h 1800225"/>
                <a:gd name="connsiteX971" fmla="*/ 209169 w 1847850"/>
                <a:gd name="connsiteY971" fmla="*/ 1257110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</a:cxnLst>
              <a:rect l="l" t="t" r="r" b="b"/>
              <a:pathLst>
                <a:path w="1847850" h="1800225">
                  <a:moveTo>
                    <a:pt x="844963" y="1549146"/>
                  </a:moveTo>
                  <a:lnTo>
                    <a:pt x="854583" y="1541050"/>
                  </a:lnTo>
                  <a:lnTo>
                    <a:pt x="859536" y="1529429"/>
                  </a:lnTo>
                  <a:lnTo>
                    <a:pt x="876395" y="1530191"/>
                  </a:lnTo>
                  <a:lnTo>
                    <a:pt x="885158" y="1525048"/>
                  </a:lnTo>
                  <a:lnTo>
                    <a:pt x="886206" y="1517714"/>
                  </a:lnTo>
                  <a:lnTo>
                    <a:pt x="888492" y="1517904"/>
                  </a:lnTo>
                  <a:lnTo>
                    <a:pt x="892969" y="1508951"/>
                  </a:lnTo>
                  <a:lnTo>
                    <a:pt x="888492" y="1505140"/>
                  </a:lnTo>
                  <a:lnTo>
                    <a:pt x="889826" y="1499235"/>
                  </a:lnTo>
                  <a:lnTo>
                    <a:pt x="897827" y="1492949"/>
                  </a:lnTo>
                  <a:lnTo>
                    <a:pt x="896874" y="1487900"/>
                  </a:lnTo>
                  <a:lnTo>
                    <a:pt x="892873" y="1484185"/>
                  </a:lnTo>
                  <a:lnTo>
                    <a:pt x="904875" y="1478185"/>
                  </a:lnTo>
                  <a:lnTo>
                    <a:pt x="898398" y="1479900"/>
                  </a:lnTo>
                  <a:lnTo>
                    <a:pt x="897541" y="1476565"/>
                  </a:lnTo>
                  <a:lnTo>
                    <a:pt x="885920" y="1480185"/>
                  </a:lnTo>
                  <a:lnTo>
                    <a:pt x="857821" y="1498854"/>
                  </a:lnTo>
                  <a:lnTo>
                    <a:pt x="847820" y="1501807"/>
                  </a:lnTo>
                  <a:lnTo>
                    <a:pt x="850297" y="1488662"/>
                  </a:lnTo>
                  <a:lnTo>
                    <a:pt x="864013" y="1476851"/>
                  </a:lnTo>
                  <a:lnTo>
                    <a:pt x="867442" y="1466564"/>
                  </a:lnTo>
                  <a:lnTo>
                    <a:pt x="863251" y="1461230"/>
                  </a:lnTo>
                  <a:lnTo>
                    <a:pt x="852106" y="1463707"/>
                  </a:lnTo>
                  <a:lnTo>
                    <a:pt x="844391" y="1462087"/>
                  </a:lnTo>
                  <a:lnTo>
                    <a:pt x="840296" y="1457801"/>
                  </a:lnTo>
                  <a:lnTo>
                    <a:pt x="842010" y="1455610"/>
                  </a:lnTo>
                  <a:lnTo>
                    <a:pt x="838581" y="1452658"/>
                  </a:lnTo>
                  <a:lnTo>
                    <a:pt x="840010" y="1450276"/>
                  </a:lnTo>
                  <a:lnTo>
                    <a:pt x="833152" y="1450658"/>
                  </a:lnTo>
                  <a:lnTo>
                    <a:pt x="828485" y="1453896"/>
                  </a:lnTo>
                  <a:lnTo>
                    <a:pt x="812959" y="1445990"/>
                  </a:lnTo>
                  <a:lnTo>
                    <a:pt x="804101" y="1447800"/>
                  </a:lnTo>
                  <a:lnTo>
                    <a:pt x="797147" y="1439894"/>
                  </a:lnTo>
                  <a:lnTo>
                    <a:pt x="791146" y="1442085"/>
                  </a:lnTo>
                  <a:lnTo>
                    <a:pt x="790289" y="1430846"/>
                  </a:lnTo>
                  <a:lnTo>
                    <a:pt x="781621" y="1432465"/>
                  </a:lnTo>
                  <a:lnTo>
                    <a:pt x="775240" y="1442752"/>
                  </a:lnTo>
                  <a:lnTo>
                    <a:pt x="760857" y="1433227"/>
                  </a:lnTo>
                  <a:lnTo>
                    <a:pt x="753618" y="1433036"/>
                  </a:lnTo>
                  <a:lnTo>
                    <a:pt x="749427" y="1419987"/>
                  </a:lnTo>
                  <a:lnTo>
                    <a:pt x="740283" y="1414748"/>
                  </a:lnTo>
                  <a:lnTo>
                    <a:pt x="722757" y="1398175"/>
                  </a:lnTo>
                  <a:lnTo>
                    <a:pt x="728091" y="1384173"/>
                  </a:lnTo>
                  <a:lnTo>
                    <a:pt x="725900" y="1384459"/>
                  </a:lnTo>
                  <a:lnTo>
                    <a:pt x="725234" y="1373124"/>
                  </a:lnTo>
                  <a:lnTo>
                    <a:pt x="729044" y="1372648"/>
                  </a:lnTo>
                  <a:lnTo>
                    <a:pt x="731425" y="1359694"/>
                  </a:lnTo>
                  <a:lnTo>
                    <a:pt x="736092" y="1353598"/>
                  </a:lnTo>
                  <a:lnTo>
                    <a:pt x="730282" y="1351026"/>
                  </a:lnTo>
                  <a:lnTo>
                    <a:pt x="729329" y="1344835"/>
                  </a:lnTo>
                  <a:lnTo>
                    <a:pt x="725138" y="1345692"/>
                  </a:lnTo>
                  <a:lnTo>
                    <a:pt x="723424" y="1351121"/>
                  </a:lnTo>
                  <a:lnTo>
                    <a:pt x="716185" y="1345978"/>
                  </a:lnTo>
                  <a:lnTo>
                    <a:pt x="717995" y="1340739"/>
                  </a:lnTo>
                  <a:lnTo>
                    <a:pt x="714565" y="1337786"/>
                  </a:lnTo>
                  <a:lnTo>
                    <a:pt x="712756" y="1340358"/>
                  </a:lnTo>
                  <a:lnTo>
                    <a:pt x="706088" y="1340263"/>
                  </a:lnTo>
                  <a:lnTo>
                    <a:pt x="705898" y="1337405"/>
                  </a:lnTo>
                  <a:lnTo>
                    <a:pt x="700564" y="1343501"/>
                  </a:lnTo>
                  <a:lnTo>
                    <a:pt x="695420" y="1345406"/>
                  </a:lnTo>
                  <a:lnTo>
                    <a:pt x="693706" y="1350836"/>
                  </a:lnTo>
                  <a:lnTo>
                    <a:pt x="685705" y="1355693"/>
                  </a:lnTo>
                  <a:lnTo>
                    <a:pt x="670941" y="1349502"/>
                  </a:lnTo>
                  <a:lnTo>
                    <a:pt x="672179" y="1347121"/>
                  </a:lnTo>
                  <a:lnTo>
                    <a:pt x="679609" y="1347502"/>
                  </a:lnTo>
                  <a:lnTo>
                    <a:pt x="688943" y="1344168"/>
                  </a:lnTo>
                  <a:lnTo>
                    <a:pt x="687896" y="1341691"/>
                  </a:lnTo>
                  <a:lnTo>
                    <a:pt x="691039" y="1339882"/>
                  </a:lnTo>
                  <a:lnTo>
                    <a:pt x="688943" y="1337691"/>
                  </a:lnTo>
                  <a:lnTo>
                    <a:pt x="683133" y="1340263"/>
                  </a:lnTo>
                  <a:lnTo>
                    <a:pt x="674465" y="1330833"/>
                  </a:lnTo>
                  <a:lnTo>
                    <a:pt x="668941" y="1335119"/>
                  </a:lnTo>
                  <a:lnTo>
                    <a:pt x="665702" y="1327595"/>
                  </a:lnTo>
                  <a:lnTo>
                    <a:pt x="668750" y="1318736"/>
                  </a:lnTo>
                  <a:lnTo>
                    <a:pt x="675322" y="1313402"/>
                  </a:lnTo>
                  <a:lnTo>
                    <a:pt x="669131" y="1317403"/>
                  </a:lnTo>
                  <a:lnTo>
                    <a:pt x="664750" y="1317212"/>
                  </a:lnTo>
                  <a:lnTo>
                    <a:pt x="672465" y="1298639"/>
                  </a:lnTo>
                  <a:lnTo>
                    <a:pt x="671227" y="1296257"/>
                  </a:lnTo>
                  <a:lnTo>
                    <a:pt x="652177" y="1289685"/>
                  </a:lnTo>
                  <a:lnTo>
                    <a:pt x="650938" y="1268825"/>
                  </a:lnTo>
                  <a:lnTo>
                    <a:pt x="654653" y="1266349"/>
                  </a:lnTo>
                  <a:lnTo>
                    <a:pt x="653701" y="1262634"/>
                  </a:lnTo>
                  <a:lnTo>
                    <a:pt x="665321" y="1262158"/>
                  </a:lnTo>
                  <a:lnTo>
                    <a:pt x="670179" y="1257110"/>
                  </a:lnTo>
                  <a:lnTo>
                    <a:pt x="687419" y="1249489"/>
                  </a:lnTo>
                  <a:lnTo>
                    <a:pt x="674275" y="1238345"/>
                  </a:lnTo>
                  <a:lnTo>
                    <a:pt x="663512" y="1233678"/>
                  </a:lnTo>
                  <a:lnTo>
                    <a:pt x="663321" y="1223391"/>
                  </a:lnTo>
                  <a:lnTo>
                    <a:pt x="661035" y="1220343"/>
                  </a:lnTo>
                  <a:lnTo>
                    <a:pt x="645033" y="1217771"/>
                  </a:lnTo>
                  <a:lnTo>
                    <a:pt x="640461" y="1219772"/>
                  </a:lnTo>
                  <a:lnTo>
                    <a:pt x="637794" y="1205389"/>
                  </a:lnTo>
                  <a:lnTo>
                    <a:pt x="633413" y="1198721"/>
                  </a:lnTo>
                  <a:lnTo>
                    <a:pt x="625602" y="1200626"/>
                  </a:lnTo>
                  <a:lnTo>
                    <a:pt x="619315" y="1198055"/>
                  </a:lnTo>
                  <a:lnTo>
                    <a:pt x="608933" y="1201293"/>
                  </a:lnTo>
                  <a:lnTo>
                    <a:pt x="593408" y="1196435"/>
                  </a:lnTo>
                  <a:lnTo>
                    <a:pt x="590645" y="1192530"/>
                  </a:lnTo>
                  <a:lnTo>
                    <a:pt x="593884" y="1185196"/>
                  </a:lnTo>
                  <a:lnTo>
                    <a:pt x="591503" y="1181957"/>
                  </a:lnTo>
                  <a:lnTo>
                    <a:pt x="580644" y="1185863"/>
                  </a:lnTo>
                  <a:lnTo>
                    <a:pt x="567214" y="1181957"/>
                  </a:lnTo>
                  <a:lnTo>
                    <a:pt x="554927" y="1210532"/>
                  </a:lnTo>
                  <a:lnTo>
                    <a:pt x="555308" y="1226248"/>
                  </a:lnTo>
                  <a:lnTo>
                    <a:pt x="548545" y="1252728"/>
                  </a:lnTo>
                  <a:lnTo>
                    <a:pt x="546735" y="1252252"/>
                  </a:lnTo>
                  <a:lnTo>
                    <a:pt x="544925" y="1257872"/>
                  </a:lnTo>
                  <a:lnTo>
                    <a:pt x="542544" y="1271111"/>
                  </a:lnTo>
                  <a:lnTo>
                    <a:pt x="536448" y="1278541"/>
                  </a:lnTo>
                  <a:lnTo>
                    <a:pt x="519684" y="1280446"/>
                  </a:lnTo>
                  <a:lnTo>
                    <a:pt x="500825" y="1292542"/>
                  </a:lnTo>
                  <a:lnTo>
                    <a:pt x="482155" y="1296733"/>
                  </a:lnTo>
                  <a:lnTo>
                    <a:pt x="475869" y="1295686"/>
                  </a:lnTo>
                  <a:lnTo>
                    <a:pt x="469963" y="1299210"/>
                  </a:lnTo>
                  <a:lnTo>
                    <a:pt x="468725" y="1315403"/>
                  </a:lnTo>
                  <a:lnTo>
                    <a:pt x="476917" y="1341215"/>
                  </a:lnTo>
                  <a:lnTo>
                    <a:pt x="469011" y="1336357"/>
                  </a:lnTo>
                  <a:lnTo>
                    <a:pt x="458629" y="1335596"/>
                  </a:lnTo>
                  <a:lnTo>
                    <a:pt x="449580" y="1338167"/>
                  </a:lnTo>
                  <a:lnTo>
                    <a:pt x="435578" y="1330166"/>
                  </a:lnTo>
                  <a:lnTo>
                    <a:pt x="426148" y="1321403"/>
                  </a:lnTo>
                  <a:lnTo>
                    <a:pt x="407479" y="1312831"/>
                  </a:lnTo>
                  <a:lnTo>
                    <a:pt x="403479" y="1313974"/>
                  </a:lnTo>
                  <a:lnTo>
                    <a:pt x="394430" y="1325689"/>
                  </a:lnTo>
                  <a:lnTo>
                    <a:pt x="378619" y="1337215"/>
                  </a:lnTo>
                  <a:lnTo>
                    <a:pt x="365474" y="1340834"/>
                  </a:lnTo>
                  <a:lnTo>
                    <a:pt x="360997" y="1339215"/>
                  </a:lnTo>
                  <a:lnTo>
                    <a:pt x="359569" y="1346073"/>
                  </a:lnTo>
                  <a:lnTo>
                    <a:pt x="361760" y="1355217"/>
                  </a:lnTo>
                  <a:lnTo>
                    <a:pt x="356330" y="1388840"/>
                  </a:lnTo>
                  <a:lnTo>
                    <a:pt x="364903" y="1403509"/>
                  </a:lnTo>
                  <a:lnTo>
                    <a:pt x="365570" y="1411129"/>
                  </a:lnTo>
                  <a:lnTo>
                    <a:pt x="361379" y="1418177"/>
                  </a:lnTo>
                  <a:lnTo>
                    <a:pt x="339376" y="1433512"/>
                  </a:lnTo>
                  <a:lnTo>
                    <a:pt x="317754" y="1429798"/>
                  </a:lnTo>
                  <a:lnTo>
                    <a:pt x="299847" y="1423226"/>
                  </a:lnTo>
                  <a:lnTo>
                    <a:pt x="290036" y="1413701"/>
                  </a:lnTo>
                  <a:lnTo>
                    <a:pt x="292798" y="1404461"/>
                  </a:lnTo>
                  <a:lnTo>
                    <a:pt x="292037" y="1396174"/>
                  </a:lnTo>
                  <a:lnTo>
                    <a:pt x="296894" y="1383221"/>
                  </a:lnTo>
                  <a:lnTo>
                    <a:pt x="293465" y="1371790"/>
                  </a:lnTo>
                  <a:lnTo>
                    <a:pt x="278606" y="1374077"/>
                  </a:lnTo>
                  <a:lnTo>
                    <a:pt x="268605" y="1372838"/>
                  </a:lnTo>
                  <a:lnTo>
                    <a:pt x="258699" y="1383030"/>
                  </a:lnTo>
                  <a:lnTo>
                    <a:pt x="254984" y="1383697"/>
                  </a:lnTo>
                  <a:lnTo>
                    <a:pt x="252317" y="1389507"/>
                  </a:lnTo>
                  <a:lnTo>
                    <a:pt x="244697" y="1383221"/>
                  </a:lnTo>
                  <a:lnTo>
                    <a:pt x="241268" y="1375791"/>
                  </a:lnTo>
                  <a:lnTo>
                    <a:pt x="226790" y="1375696"/>
                  </a:lnTo>
                  <a:lnTo>
                    <a:pt x="226314" y="1366933"/>
                  </a:lnTo>
                  <a:lnTo>
                    <a:pt x="209836" y="1364552"/>
                  </a:lnTo>
                  <a:lnTo>
                    <a:pt x="210312" y="1379982"/>
                  </a:lnTo>
                  <a:lnTo>
                    <a:pt x="203073" y="1374172"/>
                  </a:lnTo>
                  <a:lnTo>
                    <a:pt x="185356" y="1372648"/>
                  </a:lnTo>
                  <a:lnTo>
                    <a:pt x="183642" y="1368933"/>
                  </a:lnTo>
                  <a:lnTo>
                    <a:pt x="168307" y="1362170"/>
                  </a:lnTo>
                  <a:lnTo>
                    <a:pt x="147161" y="1362265"/>
                  </a:lnTo>
                  <a:lnTo>
                    <a:pt x="144018" y="1353407"/>
                  </a:lnTo>
                  <a:lnTo>
                    <a:pt x="140494" y="1352360"/>
                  </a:lnTo>
                  <a:lnTo>
                    <a:pt x="141256" y="1368171"/>
                  </a:lnTo>
                  <a:lnTo>
                    <a:pt x="126683" y="1378458"/>
                  </a:lnTo>
                  <a:lnTo>
                    <a:pt x="119348" y="1370076"/>
                  </a:lnTo>
                  <a:lnTo>
                    <a:pt x="119158" y="1363980"/>
                  </a:lnTo>
                  <a:lnTo>
                    <a:pt x="115253" y="1358932"/>
                  </a:lnTo>
                  <a:lnTo>
                    <a:pt x="111919" y="1355598"/>
                  </a:lnTo>
                  <a:lnTo>
                    <a:pt x="108490" y="1357979"/>
                  </a:lnTo>
                  <a:lnTo>
                    <a:pt x="106489" y="1356265"/>
                  </a:lnTo>
                  <a:lnTo>
                    <a:pt x="106680" y="1349121"/>
                  </a:lnTo>
                  <a:lnTo>
                    <a:pt x="84487" y="1360170"/>
                  </a:lnTo>
                  <a:lnTo>
                    <a:pt x="78105" y="1363599"/>
                  </a:lnTo>
                  <a:lnTo>
                    <a:pt x="73057" y="1356646"/>
                  </a:lnTo>
                  <a:lnTo>
                    <a:pt x="67532" y="1360837"/>
                  </a:lnTo>
                  <a:lnTo>
                    <a:pt x="71819" y="1350073"/>
                  </a:lnTo>
                  <a:lnTo>
                    <a:pt x="69628" y="1342168"/>
                  </a:lnTo>
                  <a:lnTo>
                    <a:pt x="74104" y="1328547"/>
                  </a:lnTo>
                  <a:lnTo>
                    <a:pt x="59531" y="1323213"/>
                  </a:lnTo>
                  <a:lnTo>
                    <a:pt x="48578" y="1329595"/>
                  </a:lnTo>
                  <a:lnTo>
                    <a:pt x="34480" y="1333119"/>
                  </a:lnTo>
                  <a:lnTo>
                    <a:pt x="23431" y="1328833"/>
                  </a:lnTo>
                  <a:lnTo>
                    <a:pt x="15430" y="1318355"/>
                  </a:lnTo>
                  <a:lnTo>
                    <a:pt x="16764" y="1321308"/>
                  </a:lnTo>
                  <a:lnTo>
                    <a:pt x="10001" y="1318450"/>
                  </a:lnTo>
                  <a:lnTo>
                    <a:pt x="14573" y="1315974"/>
                  </a:lnTo>
                  <a:lnTo>
                    <a:pt x="15050" y="1294543"/>
                  </a:lnTo>
                  <a:lnTo>
                    <a:pt x="10763" y="1295686"/>
                  </a:lnTo>
                  <a:lnTo>
                    <a:pt x="14669" y="1291304"/>
                  </a:lnTo>
                  <a:lnTo>
                    <a:pt x="14669" y="1283303"/>
                  </a:lnTo>
                  <a:lnTo>
                    <a:pt x="13621" y="1272445"/>
                  </a:lnTo>
                  <a:lnTo>
                    <a:pt x="11144" y="1272730"/>
                  </a:lnTo>
                  <a:lnTo>
                    <a:pt x="9525" y="1269397"/>
                  </a:lnTo>
                  <a:lnTo>
                    <a:pt x="14954" y="1264634"/>
                  </a:lnTo>
                  <a:lnTo>
                    <a:pt x="15526" y="1257014"/>
                  </a:lnTo>
                  <a:lnTo>
                    <a:pt x="50768" y="1272921"/>
                  </a:lnTo>
                  <a:lnTo>
                    <a:pt x="56674" y="1281113"/>
                  </a:lnTo>
                  <a:lnTo>
                    <a:pt x="64008" y="1282160"/>
                  </a:lnTo>
                  <a:lnTo>
                    <a:pt x="77343" y="1277398"/>
                  </a:lnTo>
                  <a:lnTo>
                    <a:pt x="84963" y="1267587"/>
                  </a:lnTo>
                  <a:lnTo>
                    <a:pt x="97727" y="1261586"/>
                  </a:lnTo>
                  <a:lnTo>
                    <a:pt x="105632" y="1249871"/>
                  </a:lnTo>
                  <a:lnTo>
                    <a:pt x="114681" y="1247775"/>
                  </a:lnTo>
                  <a:lnTo>
                    <a:pt x="120682" y="1241298"/>
                  </a:lnTo>
                  <a:lnTo>
                    <a:pt x="129921" y="1242536"/>
                  </a:lnTo>
                  <a:lnTo>
                    <a:pt x="127540" y="1231582"/>
                  </a:lnTo>
                  <a:lnTo>
                    <a:pt x="136588" y="1240727"/>
                  </a:lnTo>
                  <a:lnTo>
                    <a:pt x="139637" y="1251014"/>
                  </a:lnTo>
                  <a:lnTo>
                    <a:pt x="152305" y="1251775"/>
                  </a:lnTo>
                  <a:lnTo>
                    <a:pt x="161449" y="1257205"/>
                  </a:lnTo>
                  <a:lnTo>
                    <a:pt x="164020" y="1263110"/>
                  </a:lnTo>
                  <a:lnTo>
                    <a:pt x="183642" y="1251966"/>
                  </a:lnTo>
                  <a:lnTo>
                    <a:pt x="189167" y="1253395"/>
                  </a:lnTo>
                  <a:lnTo>
                    <a:pt x="185642" y="1254728"/>
                  </a:lnTo>
                  <a:lnTo>
                    <a:pt x="195929" y="1254442"/>
                  </a:lnTo>
                  <a:lnTo>
                    <a:pt x="197168" y="1251204"/>
                  </a:lnTo>
                  <a:lnTo>
                    <a:pt x="204692" y="1253109"/>
                  </a:lnTo>
                  <a:lnTo>
                    <a:pt x="216218" y="1267111"/>
                  </a:lnTo>
                  <a:lnTo>
                    <a:pt x="216503" y="1263682"/>
                  </a:lnTo>
                  <a:lnTo>
                    <a:pt x="216884" y="1266730"/>
                  </a:lnTo>
                  <a:lnTo>
                    <a:pt x="240030" y="1265301"/>
                  </a:lnTo>
                  <a:lnTo>
                    <a:pt x="235648" y="1252347"/>
                  </a:lnTo>
                  <a:lnTo>
                    <a:pt x="228219" y="1248728"/>
                  </a:lnTo>
                  <a:lnTo>
                    <a:pt x="228981" y="1247013"/>
                  </a:lnTo>
                  <a:lnTo>
                    <a:pt x="237935" y="1248537"/>
                  </a:lnTo>
                  <a:lnTo>
                    <a:pt x="236601" y="1246251"/>
                  </a:lnTo>
                  <a:lnTo>
                    <a:pt x="243554" y="1231297"/>
                  </a:lnTo>
                  <a:lnTo>
                    <a:pt x="242030" y="1229868"/>
                  </a:lnTo>
                  <a:lnTo>
                    <a:pt x="256318" y="1222915"/>
                  </a:lnTo>
                  <a:lnTo>
                    <a:pt x="265938" y="1211485"/>
                  </a:lnTo>
                  <a:lnTo>
                    <a:pt x="286417" y="1204913"/>
                  </a:lnTo>
                  <a:lnTo>
                    <a:pt x="293370" y="1197864"/>
                  </a:lnTo>
                  <a:lnTo>
                    <a:pt x="292037" y="1178719"/>
                  </a:lnTo>
                  <a:lnTo>
                    <a:pt x="296989" y="1156430"/>
                  </a:lnTo>
                  <a:lnTo>
                    <a:pt x="310325" y="1133380"/>
                  </a:lnTo>
                  <a:lnTo>
                    <a:pt x="307372" y="1137856"/>
                  </a:lnTo>
                  <a:lnTo>
                    <a:pt x="298418" y="1127665"/>
                  </a:lnTo>
                  <a:lnTo>
                    <a:pt x="299847" y="1125093"/>
                  </a:lnTo>
                  <a:lnTo>
                    <a:pt x="310325" y="1122426"/>
                  </a:lnTo>
                  <a:lnTo>
                    <a:pt x="315849" y="1118616"/>
                  </a:lnTo>
                  <a:lnTo>
                    <a:pt x="313944" y="1119473"/>
                  </a:lnTo>
                  <a:lnTo>
                    <a:pt x="310515" y="1108615"/>
                  </a:lnTo>
                  <a:lnTo>
                    <a:pt x="312706" y="1110615"/>
                  </a:lnTo>
                  <a:lnTo>
                    <a:pt x="305657" y="1099947"/>
                  </a:lnTo>
                  <a:lnTo>
                    <a:pt x="306514" y="1094804"/>
                  </a:lnTo>
                  <a:lnTo>
                    <a:pt x="315468" y="1085469"/>
                  </a:lnTo>
                  <a:lnTo>
                    <a:pt x="304419" y="1078135"/>
                  </a:lnTo>
                  <a:lnTo>
                    <a:pt x="315849" y="1085279"/>
                  </a:lnTo>
                  <a:lnTo>
                    <a:pt x="324421" y="1077944"/>
                  </a:lnTo>
                  <a:lnTo>
                    <a:pt x="325660" y="1070420"/>
                  </a:lnTo>
                  <a:lnTo>
                    <a:pt x="318706" y="1052322"/>
                  </a:lnTo>
                  <a:lnTo>
                    <a:pt x="321564" y="1040416"/>
                  </a:lnTo>
                  <a:lnTo>
                    <a:pt x="323755" y="1037749"/>
                  </a:lnTo>
                  <a:lnTo>
                    <a:pt x="327279" y="1038796"/>
                  </a:lnTo>
                  <a:lnTo>
                    <a:pt x="338804" y="1027652"/>
                  </a:lnTo>
                  <a:lnTo>
                    <a:pt x="339947" y="1013174"/>
                  </a:lnTo>
                  <a:lnTo>
                    <a:pt x="346424" y="1013079"/>
                  </a:lnTo>
                  <a:lnTo>
                    <a:pt x="337756" y="994124"/>
                  </a:lnTo>
                  <a:lnTo>
                    <a:pt x="313182" y="979551"/>
                  </a:lnTo>
                  <a:lnTo>
                    <a:pt x="306514" y="961644"/>
                  </a:lnTo>
                  <a:lnTo>
                    <a:pt x="288893" y="958501"/>
                  </a:lnTo>
                  <a:lnTo>
                    <a:pt x="284036" y="952595"/>
                  </a:lnTo>
                  <a:lnTo>
                    <a:pt x="275272" y="950595"/>
                  </a:lnTo>
                  <a:lnTo>
                    <a:pt x="275082" y="945261"/>
                  </a:lnTo>
                  <a:lnTo>
                    <a:pt x="269367" y="940879"/>
                  </a:lnTo>
                  <a:lnTo>
                    <a:pt x="270605" y="937355"/>
                  </a:lnTo>
                  <a:lnTo>
                    <a:pt x="266224" y="937736"/>
                  </a:lnTo>
                  <a:lnTo>
                    <a:pt x="263557" y="934974"/>
                  </a:lnTo>
                  <a:lnTo>
                    <a:pt x="264986" y="929545"/>
                  </a:lnTo>
                  <a:lnTo>
                    <a:pt x="254508" y="927449"/>
                  </a:lnTo>
                  <a:lnTo>
                    <a:pt x="253555" y="923354"/>
                  </a:lnTo>
                  <a:lnTo>
                    <a:pt x="265747" y="916686"/>
                  </a:lnTo>
                  <a:lnTo>
                    <a:pt x="263557" y="911066"/>
                  </a:lnTo>
                  <a:lnTo>
                    <a:pt x="267462" y="900113"/>
                  </a:lnTo>
                  <a:lnTo>
                    <a:pt x="267748" y="886778"/>
                  </a:lnTo>
                  <a:lnTo>
                    <a:pt x="271939" y="883444"/>
                  </a:lnTo>
                  <a:lnTo>
                    <a:pt x="258509" y="871728"/>
                  </a:lnTo>
                  <a:lnTo>
                    <a:pt x="263271" y="866204"/>
                  </a:lnTo>
                  <a:lnTo>
                    <a:pt x="257461" y="860584"/>
                  </a:lnTo>
                  <a:lnTo>
                    <a:pt x="259080" y="854107"/>
                  </a:lnTo>
                  <a:lnTo>
                    <a:pt x="252317" y="851059"/>
                  </a:lnTo>
                  <a:lnTo>
                    <a:pt x="260604" y="837152"/>
                  </a:lnTo>
                  <a:lnTo>
                    <a:pt x="249364" y="830104"/>
                  </a:lnTo>
                  <a:lnTo>
                    <a:pt x="257270" y="823722"/>
                  </a:lnTo>
                  <a:lnTo>
                    <a:pt x="257937" y="811339"/>
                  </a:lnTo>
                  <a:lnTo>
                    <a:pt x="273463" y="795433"/>
                  </a:lnTo>
                  <a:lnTo>
                    <a:pt x="268796" y="784479"/>
                  </a:lnTo>
                  <a:lnTo>
                    <a:pt x="262604" y="783907"/>
                  </a:lnTo>
                  <a:lnTo>
                    <a:pt x="271653" y="773049"/>
                  </a:lnTo>
                  <a:lnTo>
                    <a:pt x="268700" y="765810"/>
                  </a:lnTo>
                  <a:lnTo>
                    <a:pt x="270796" y="761619"/>
                  </a:lnTo>
                  <a:lnTo>
                    <a:pt x="260128" y="755332"/>
                  </a:lnTo>
                  <a:lnTo>
                    <a:pt x="252412" y="765143"/>
                  </a:lnTo>
                  <a:lnTo>
                    <a:pt x="249745" y="759619"/>
                  </a:lnTo>
                  <a:lnTo>
                    <a:pt x="242887" y="761429"/>
                  </a:lnTo>
                  <a:lnTo>
                    <a:pt x="242316" y="742569"/>
                  </a:lnTo>
                  <a:lnTo>
                    <a:pt x="248698" y="728472"/>
                  </a:lnTo>
                  <a:lnTo>
                    <a:pt x="262414" y="719328"/>
                  </a:lnTo>
                  <a:lnTo>
                    <a:pt x="249364" y="714851"/>
                  </a:lnTo>
                  <a:lnTo>
                    <a:pt x="235839" y="718185"/>
                  </a:lnTo>
                  <a:lnTo>
                    <a:pt x="224314" y="708660"/>
                  </a:lnTo>
                  <a:lnTo>
                    <a:pt x="206026" y="701707"/>
                  </a:lnTo>
                  <a:lnTo>
                    <a:pt x="199644" y="705612"/>
                  </a:lnTo>
                  <a:lnTo>
                    <a:pt x="191357" y="719519"/>
                  </a:lnTo>
                  <a:lnTo>
                    <a:pt x="181642" y="724186"/>
                  </a:lnTo>
                  <a:lnTo>
                    <a:pt x="172879" y="737711"/>
                  </a:lnTo>
                  <a:lnTo>
                    <a:pt x="169545" y="738949"/>
                  </a:lnTo>
                  <a:lnTo>
                    <a:pt x="168688" y="749617"/>
                  </a:lnTo>
                  <a:lnTo>
                    <a:pt x="154972" y="749617"/>
                  </a:lnTo>
                  <a:lnTo>
                    <a:pt x="157925" y="729996"/>
                  </a:lnTo>
                  <a:lnTo>
                    <a:pt x="154114" y="716661"/>
                  </a:lnTo>
                  <a:lnTo>
                    <a:pt x="139255" y="695515"/>
                  </a:lnTo>
                  <a:lnTo>
                    <a:pt x="127540" y="687800"/>
                  </a:lnTo>
                  <a:lnTo>
                    <a:pt x="129445" y="681990"/>
                  </a:lnTo>
                  <a:lnTo>
                    <a:pt x="142780" y="692087"/>
                  </a:lnTo>
                  <a:lnTo>
                    <a:pt x="144494" y="689515"/>
                  </a:lnTo>
                  <a:lnTo>
                    <a:pt x="138684" y="686371"/>
                  </a:lnTo>
                  <a:lnTo>
                    <a:pt x="137541" y="681799"/>
                  </a:lnTo>
                  <a:lnTo>
                    <a:pt x="132683" y="681990"/>
                  </a:lnTo>
                  <a:lnTo>
                    <a:pt x="134398" y="677323"/>
                  </a:lnTo>
                  <a:lnTo>
                    <a:pt x="111443" y="669227"/>
                  </a:lnTo>
                  <a:lnTo>
                    <a:pt x="120110" y="655034"/>
                  </a:lnTo>
                  <a:lnTo>
                    <a:pt x="132017" y="662083"/>
                  </a:lnTo>
                  <a:lnTo>
                    <a:pt x="146018" y="663321"/>
                  </a:lnTo>
                  <a:lnTo>
                    <a:pt x="148971" y="672751"/>
                  </a:lnTo>
                  <a:lnTo>
                    <a:pt x="163354" y="671513"/>
                  </a:lnTo>
                  <a:lnTo>
                    <a:pt x="165640" y="678466"/>
                  </a:lnTo>
                  <a:lnTo>
                    <a:pt x="177832" y="673227"/>
                  </a:lnTo>
                  <a:lnTo>
                    <a:pt x="179546" y="652558"/>
                  </a:lnTo>
                  <a:lnTo>
                    <a:pt x="187071" y="653129"/>
                  </a:lnTo>
                  <a:lnTo>
                    <a:pt x="209645" y="661702"/>
                  </a:lnTo>
                  <a:lnTo>
                    <a:pt x="228124" y="671513"/>
                  </a:lnTo>
                  <a:lnTo>
                    <a:pt x="243840" y="668560"/>
                  </a:lnTo>
                  <a:lnTo>
                    <a:pt x="242221" y="650938"/>
                  </a:lnTo>
                  <a:lnTo>
                    <a:pt x="245173" y="631031"/>
                  </a:lnTo>
                  <a:lnTo>
                    <a:pt x="236029" y="619601"/>
                  </a:lnTo>
                  <a:lnTo>
                    <a:pt x="227838" y="601885"/>
                  </a:lnTo>
                  <a:lnTo>
                    <a:pt x="229934" y="576739"/>
                  </a:lnTo>
                  <a:lnTo>
                    <a:pt x="245745" y="578453"/>
                  </a:lnTo>
                  <a:lnTo>
                    <a:pt x="253175" y="575596"/>
                  </a:lnTo>
                  <a:lnTo>
                    <a:pt x="257175" y="570452"/>
                  </a:lnTo>
                  <a:lnTo>
                    <a:pt x="260318" y="572453"/>
                  </a:lnTo>
                  <a:lnTo>
                    <a:pt x="269462" y="569786"/>
                  </a:lnTo>
                  <a:lnTo>
                    <a:pt x="267271" y="565309"/>
                  </a:lnTo>
                  <a:lnTo>
                    <a:pt x="260128" y="568738"/>
                  </a:lnTo>
                  <a:lnTo>
                    <a:pt x="251841" y="563404"/>
                  </a:lnTo>
                  <a:lnTo>
                    <a:pt x="251365" y="547211"/>
                  </a:lnTo>
                  <a:lnTo>
                    <a:pt x="277463" y="525113"/>
                  </a:lnTo>
                  <a:lnTo>
                    <a:pt x="289274" y="536638"/>
                  </a:lnTo>
                  <a:lnTo>
                    <a:pt x="285179" y="553593"/>
                  </a:lnTo>
                  <a:lnTo>
                    <a:pt x="284512" y="567595"/>
                  </a:lnTo>
                  <a:lnTo>
                    <a:pt x="286988" y="577691"/>
                  </a:lnTo>
                  <a:lnTo>
                    <a:pt x="281559" y="594360"/>
                  </a:lnTo>
                  <a:lnTo>
                    <a:pt x="280987" y="614363"/>
                  </a:lnTo>
                  <a:lnTo>
                    <a:pt x="287655" y="621506"/>
                  </a:lnTo>
                  <a:lnTo>
                    <a:pt x="284036" y="634365"/>
                  </a:lnTo>
                  <a:lnTo>
                    <a:pt x="300704" y="635698"/>
                  </a:lnTo>
                  <a:lnTo>
                    <a:pt x="320230" y="622745"/>
                  </a:lnTo>
                  <a:lnTo>
                    <a:pt x="330518" y="622840"/>
                  </a:lnTo>
                  <a:lnTo>
                    <a:pt x="346520" y="618935"/>
                  </a:lnTo>
                  <a:lnTo>
                    <a:pt x="347853" y="617506"/>
                  </a:lnTo>
                  <a:lnTo>
                    <a:pt x="338423" y="597313"/>
                  </a:lnTo>
                  <a:lnTo>
                    <a:pt x="340519" y="588740"/>
                  </a:lnTo>
                  <a:lnTo>
                    <a:pt x="338804" y="581120"/>
                  </a:lnTo>
                  <a:lnTo>
                    <a:pt x="342329" y="579311"/>
                  </a:lnTo>
                  <a:lnTo>
                    <a:pt x="337090" y="564166"/>
                  </a:lnTo>
                  <a:lnTo>
                    <a:pt x="337280" y="557784"/>
                  </a:lnTo>
                  <a:lnTo>
                    <a:pt x="340043" y="551212"/>
                  </a:lnTo>
                  <a:lnTo>
                    <a:pt x="349282" y="543401"/>
                  </a:lnTo>
                  <a:lnTo>
                    <a:pt x="347853" y="525113"/>
                  </a:lnTo>
                  <a:lnTo>
                    <a:pt x="353949" y="520827"/>
                  </a:lnTo>
                  <a:lnTo>
                    <a:pt x="359378" y="527495"/>
                  </a:lnTo>
                  <a:lnTo>
                    <a:pt x="355663" y="517207"/>
                  </a:lnTo>
                  <a:lnTo>
                    <a:pt x="357473" y="516446"/>
                  </a:lnTo>
                  <a:lnTo>
                    <a:pt x="354997" y="510826"/>
                  </a:lnTo>
                  <a:lnTo>
                    <a:pt x="356902" y="507111"/>
                  </a:lnTo>
                  <a:lnTo>
                    <a:pt x="351472" y="499872"/>
                  </a:lnTo>
                  <a:lnTo>
                    <a:pt x="349758" y="487108"/>
                  </a:lnTo>
                  <a:lnTo>
                    <a:pt x="355283" y="479774"/>
                  </a:lnTo>
                  <a:lnTo>
                    <a:pt x="371094" y="470630"/>
                  </a:lnTo>
                  <a:lnTo>
                    <a:pt x="374713" y="471392"/>
                  </a:lnTo>
                  <a:lnTo>
                    <a:pt x="385096" y="465201"/>
                  </a:lnTo>
                  <a:lnTo>
                    <a:pt x="387858" y="469297"/>
                  </a:lnTo>
                  <a:lnTo>
                    <a:pt x="399383" y="467296"/>
                  </a:lnTo>
                  <a:lnTo>
                    <a:pt x="405860" y="469202"/>
                  </a:lnTo>
                  <a:lnTo>
                    <a:pt x="414433" y="477203"/>
                  </a:lnTo>
                  <a:lnTo>
                    <a:pt x="446437" y="491395"/>
                  </a:lnTo>
                  <a:lnTo>
                    <a:pt x="460438" y="494729"/>
                  </a:lnTo>
                  <a:lnTo>
                    <a:pt x="456914" y="500253"/>
                  </a:lnTo>
                  <a:lnTo>
                    <a:pt x="461201" y="503015"/>
                  </a:lnTo>
                  <a:lnTo>
                    <a:pt x="453771" y="510254"/>
                  </a:lnTo>
                  <a:lnTo>
                    <a:pt x="450342" y="519874"/>
                  </a:lnTo>
                  <a:lnTo>
                    <a:pt x="459772" y="524161"/>
                  </a:lnTo>
                  <a:lnTo>
                    <a:pt x="467868" y="516255"/>
                  </a:lnTo>
                  <a:lnTo>
                    <a:pt x="457867" y="515683"/>
                  </a:lnTo>
                  <a:lnTo>
                    <a:pt x="465677" y="495586"/>
                  </a:lnTo>
                  <a:lnTo>
                    <a:pt x="477964" y="479584"/>
                  </a:lnTo>
                  <a:lnTo>
                    <a:pt x="495300" y="471011"/>
                  </a:lnTo>
                  <a:lnTo>
                    <a:pt x="496824" y="460438"/>
                  </a:lnTo>
                  <a:lnTo>
                    <a:pt x="508254" y="476536"/>
                  </a:lnTo>
                  <a:lnTo>
                    <a:pt x="509587" y="474345"/>
                  </a:lnTo>
                  <a:lnTo>
                    <a:pt x="533210" y="475107"/>
                  </a:lnTo>
                  <a:lnTo>
                    <a:pt x="543878" y="471773"/>
                  </a:lnTo>
                  <a:lnTo>
                    <a:pt x="543592" y="479203"/>
                  </a:lnTo>
                  <a:lnTo>
                    <a:pt x="551974" y="478631"/>
                  </a:lnTo>
                  <a:lnTo>
                    <a:pt x="567214" y="473297"/>
                  </a:lnTo>
                  <a:lnTo>
                    <a:pt x="565499" y="460915"/>
                  </a:lnTo>
                  <a:lnTo>
                    <a:pt x="604456" y="447104"/>
                  </a:lnTo>
                  <a:lnTo>
                    <a:pt x="602647" y="415576"/>
                  </a:lnTo>
                  <a:lnTo>
                    <a:pt x="598170" y="409099"/>
                  </a:lnTo>
                  <a:lnTo>
                    <a:pt x="594931" y="393287"/>
                  </a:lnTo>
                  <a:lnTo>
                    <a:pt x="598742" y="391192"/>
                  </a:lnTo>
                  <a:lnTo>
                    <a:pt x="594741" y="383953"/>
                  </a:lnTo>
                  <a:lnTo>
                    <a:pt x="596075" y="367665"/>
                  </a:lnTo>
                  <a:lnTo>
                    <a:pt x="604266" y="366998"/>
                  </a:lnTo>
                  <a:lnTo>
                    <a:pt x="603790" y="361950"/>
                  </a:lnTo>
                  <a:lnTo>
                    <a:pt x="596360" y="363950"/>
                  </a:lnTo>
                  <a:lnTo>
                    <a:pt x="581692" y="327755"/>
                  </a:lnTo>
                  <a:lnTo>
                    <a:pt x="576453" y="328136"/>
                  </a:lnTo>
                  <a:lnTo>
                    <a:pt x="575596" y="324993"/>
                  </a:lnTo>
                  <a:lnTo>
                    <a:pt x="568357" y="325660"/>
                  </a:lnTo>
                  <a:lnTo>
                    <a:pt x="558070" y="290512"/>
                  </a:lnTo>
                  <a:lnTo>
                    <a:pt x="570167" y="290417"/>
                  </a:lnTo>
                  <a:lnTo>
                    <a:pt x="569119" y="278035"/>
                  </a:lnTo>
                  <a:lnTo>
                    <a:pt x="575024" y="276892"/>
                  </a:lnTo>
                  <a:lnTo>
                    <a:pt x="575977" y="268033"/>
                  </a:lnTo>
                  <a:lnTo>
                    <a:pt x="581215" y="268891"/>
                  </a:lnTo>
                  <a:lnTo>
                    <a:pt x="584835" y="249745"/>
                  </a:lnTo>
                  <a:lnTo>
                    <a:pt x="587693" y="243649"/>
                  </a:lnTo>
                  <a:lnTo>
                    <a:pt x="593503" y="239744"/>
                  </a:lnTo>
                  <a:lnTo>
                    <a:pt x="584168" y="232029"/>
                  </a:lnTo>
                  <a:lnTo>
                    <a:pt x="604552" y="209645"/>
                  </a:lnTo>
                  <a:lnTo>
                    <a:pt x="599313" y="205835"/>
                  </a:lnTo>
                  <a:lnTo>
                    <a:pt x="619601" y="191167"/>
                  </a:lnTo>
                  <a:lnTo>
                    <a:pt x="632460" y="197929"/>
                  </a:lnTo>
                  <a:lnTo>
                    <a:pt x="646843" y="200025"/>
                  </a:lnTo>
                  <a:lnTo>
                    <a:pt x="647700" y="186880"/>
                  </a:lnTo>
                  <a:lnTo>
                    <a:pt x="653415" y="186404"/>
                  </a:lnTo>
                  <a:lnTo>
                    <a:pt x="640937" y="184595"/>
                  </a:lnTo>
                  <a:lnTo>
                    <a:pt x="621983" y="175831"/>
                  </a:lnTo>
                  <a:lnTo>
                    <a:pt x="603885" y="182213"/>
                  </a:lnTo>
                  <a:lnTo>
                    <a:pt x="599599" y="173927"/>
                  </a:lnTo>
                  <a:lnTo>
                    <a:pt x="594074" y="170497"/>
                  </a:lnTo>
                  <a:lnTo>
                    <a:pt x="603313" y="160115"/>
                  </a:lnTo>
                  <a:lnTo>
                    <a:pt x="607219" y="159544"/>
                  </a:lnTo>
                  <a:lnTo>
                    <a:pt x="629507" y="159639"/>
                  </a:lnTo>
                  <a:lnTo>
                    <a:pt x="631317" y="162782"/>
                  </a:lnTo>
                  <a:lnTo>
                    <a:pt x="649510" y="166783"/>
                  </a:lnTo>
                  <a:lnTo>
                    <a:pt x="662845" y="167545"/>
                  </a:lnTo>
                  <a:lnTo>
                    <a:pt x="677037" y="162592"/>
                  </a:lnTo>
                  <a:lnTo>
                    <a:pt x="685514" y="162592"/>
                  </a:lnTo>
                  <a:lnTo>
                    <a:pt x="686753" y="166402"/>
                  </a:lnTo>
                  <a:lnTo>
                    <a:pt x="689705" y="165925"/>
                  </a:lnTo>
                  <a:lnTo>
                    <a:pt x="686943" y="147447"/>
                  </a:lnTo>
                  <a:lnTo>
                    <a:pt x="683038" y="149066"/>
                  </a:lnTo>
                  <a:lnTo>
                    <a:pt x="690372" y="134874"/>
                  </a:lnTo>
                  <a:lnTo>
                    <a:pt x="703231" y="125730"/>
                  </a:lnTo>
                  <a:lnTo>
                    <a:pt x="724471" y="117920"/>
                  </a:lnTo>
                  <a:lnTo>
                    <a:pt x="766572" y="111062"/>
                  </a:lnTo>
                  <a:lnTo>
                    <a:pt x="767334" y="104204"/>
                  </a:lnTo>
                  <a:lnTo>
                    <a:pt x="771620" y="105632"/>
                  </a:lnTo>
                  <a:lnTo>
                    <a:pt x="776192" y="97345"/>
                  </a:lnTo>
                  <a:lnTo>
                    <a:pt x="779431" y="97060"/>
                  </a:lnTo>
                  <a:lnTo>
                    <a:pt x="777526" y="86392"/>
                  </a:lnTo>
                  <a:lnTo>
                    <a:pt x="774192" y="85725"/>
                  </a:lnTo>
                  <a:lnTo>
                    <a:pt x="770382" y="62865"/>
                  </a:lnTo>
                  <a:lnTo>
                    <a:pt x="762857" y="56579"/>
                  </a:lnTo>
                  <a:lnTo>
                    <a:pt x="764477" y="50959"/>
                  </a:lnTo>
                  <a:lnTo>
                    <a:pt x="758285" y="28956"/>
                  </a:lnTo>
                  <a:lnTo>
                    <a:pt x="758762" y="14573"/>
                  </a:lnTo>
                  <a:lnTo>
                    <a:pt x="791718" y="9525"/>
                  </a:lnTo>
                  <a:lnTo>
                    <a:pt x="792575" y="18097"/>
                  </a:lnTo>
                  <a:lnTo>
                    <a:pt x="799433" y="20955"/>
                  </a:lnTo>
                  <a:lnTo>
                    <a:pt x="817245" y="46577"/>
                  </a:lnTo>
                  <a:lnTo>
                    <a:pt x="827818" y="29528"/>
                  </a:lnTo>
                  <a:lnTo>
                    <a:pt x="830199" y="30575"/>
                  </a:lnTo>
                  <a:lnTo>
                    <a:pt x="829913" y="49625"/>
                  </a:lnTo>
                  <a:lnTo>
                    <a:pt x="825627" y="68580"/>
                  </a:lnTo>
                  <a:lnTo>
                    <a:pt x="826865" y="78010"/>
                  </a:lnTo>
                  <a:lnTo>
                    <a:pt x="837152" y="76486"/>
                  </a:lnTo>
                  <a:lnTo>
                    <a:pt x="842772" y="70485"/>
                  </a:lnTo>
                  <a:lnTo>
                    <a:pt x="858393" y="82677"/>
                  </a:lnTo>
                  <a:lnTo>
                    <a:pt x="855536" y="84487"/>
                  </a:lnTo>
                  <a:lnTo>
                    <a:pt x="858679" y="89249"/>
                  </a:lnTo>
                  <a:lnTo>
                    <a:pt x="868204" y="89440"/>
                  </a:lnTo>
                  <a:lnTo>
                    <a:pt x="869156" y="98107"/>
                  </a:lnTo>
                  <a:lnTo>
                    <a:pt x="895731" y="97822"/>
                  </a:lnTo>
                  <a:lnTo>
                    <a:pt x="897731" y="103537"/>
                  </a:lnTo>
                  <a:lnTo>
                    <a:pt x="878205" y="108490"/>
                  </a:lnTo>
                  <a:lnTo>
                    <a:pt x="876110" y="102489"/>
                  </a:lnTo>
                  <a:lnTo>
                    <a:pt x="872109" y="103346"/>
                  </a:lnTo>
                  <a:lnTo>
                    <a:pt x="865822" y="107156"/>
                  </a:lnTo>
                  <a:lnTo>
                    <a:pt x="866870" y="110490"/>
                  </a:lnTo>
                  <a:lnTo>
                    <a:pt x="862965" y="112109"/>
                  </a:lnTo>
                  <a:lnTo>
                    <a:pt x="864013" y="115062"/>
                  </a:lnTo>
                  <a:lnTo>
                    <a:pt x="894112" y="107728"/>
                  </a:lnTo>
                  <a:lnTo>
                    <a:pt x="880967" y="115157"/>
                  </a:lnTo>
                  <a:lnTo>
                    <a:pt x="889540" y="112776"/>
                  </a:lnTo>
                  <a:lnTo>
                    <a:pt x="897541" y="106870"/>
                  </a:lnTo>
                  <a:lnTo>
                    <a:pt x="907352" y="140875"/>
                  </a:lnTo>
                  <a:lnTo>
                    <a:pt x="918020" y="138684"/>
                  </a:lnTo>
                  <a:lnTo>
                    <a:pt x="921353" y="147256"/>
                  </a:lnTo>
                  <a:lnTo>
                    <a:pt x="925925" y="144304"/>
                  </a:lnTo>
                  <a:lnTo>
                    <a:pt x="927640" y="148780"/>
                  </a:lnTo>
                  <a:lnTo>
                    <a:pt x="950119" y="145447"/>
                  </a:lnTo>
                  <a:lnTo>
                    <a:pt x="955929" y="166497"/>
                  </a:lnTo>
                  <a:lnTo>
                    <a:pt x="953453" y="172117"/>
                  </a:lnTo>
                  <a:lnTo>
                    <a:pt x="958405" y="184023"/>
                  </a:lnTo>
                  <a:lnTo>
                    <a:pt x="964121" y="180594"/>
                  </a:lnTo>
                  <a:lnTo>
                    <a:pt x="973646" y="183547"/>
                  </a:lnTo>
                  <a:lnTo>
                    <a:pt x="977646" y="179356"/>
                  </a:lnTo>
                  <a:lnTo>
                    <a:pt x="977170" y="176594"/>
                  </a:lnTo>
                  <a:lnTo>
                    <a:pt x="983075" y="175450"/>
                  </a:lnTo>
                  <a:lnTo>
                    <a:pt x="993458" y="175736"/>
                  </a:lnTo>
                  <a:lnTo>
                    <a:pt x="993838" y="180118"/>
                  </a:lnTo>
                  <a:lnTo>
                    <a:pt x="1002602" y="179546"/>
                  </a:lnTo>
                  <a:lnTo>
                    <a:pt x="1006983" y="183928"/>
                  </a:lnTo>
                  <a:lnTo>
                    <a:pt x="1011079" y="183166"/>
                  </a:lnTo>
                  <a:lnTo>
                    <a:pt x="1056894" y="163544"/>
                  </a:lnTo>
                  <a:lnTo>
                    <a:pt x="1058418" y="160306"/>
                  </a:lnTo>
                  <a:lnTo>
                    <a:pt x="1061561" y="161354"/>
                  </a:lnTo>
                  <a:lnTo>
                    <a:pt x="1070039" y="153829"/>
                  </a:lnTo>
                  <a:lnTo>
                    <a:pt x="1069277" y="142018"/>
                  </a:lnTo>
                  <a:lnTo>
                    <a:pt x="1072896" y="128683"/>
                  </a:lnTo>
                  <a:lnTo>
                    <a:pt x="1066800" y="86963"/>
                  </a:lnTo>
                  <a:lnTo>
                    <a:pt x="1090231" y="84391"/>
                  </a:lnTo>
                  <a:lnTo>
                    <a:pt x="1116425" y="74104"/>
                  </a:lnTo>
                  <a:lnTo>
                    <a:pt x="1134237" y="73342"/>
                  </a:lnTo>
                  <a:lnTo>
                    <a:pt x="1141571" y="70009"/>
                  </a:lnTo>
                  <a:lnTo>
                    <a:pt x="1148048" y="71819"/>
                  </a:lnTo>
                  <a:lnTo>
                    <a:pt x="1135475" y="87344"/>
                  </a:lnTo>
                  <a:lnTo>
                    <a:pt x="1143762" y="90487"/>
                  </a:lnTo>
                  <a:lnTo>
                    <a:pt x="1142524" y="103061"/>
                  </a:lnTo>
                  <a:lnTo>
                    <a:pt x="1145953" y="110490"/>
                  </a:lnTo>
                  <a:lnTo>
                    <a:pt x="1141190" y="112586"/>
                  </a:lnTo>
                  <a:lnTo>
                    <a:pt x="1142143" y="114967"/>
                  </a:lnTo>
                  <a:lnTo>
                    <a:pt x="1154716" y="107061"/>
                  </a:lnTo>
                  <a:lnTo>
                    <a:pt x="1160812" y="113157"/>
                  </a:lnTo>
                  <a:lnTo>
                    <a:pt x="1145191" y="124301"/>
                  </a:lnTo>
                  <a:lnTo>
                    <a:pt x="1136237" y="127063"/>
                  </a:lnTo>
                  <a:lnTo>
                    <a:pt x="1134047" y="136779"/>
                  </a:lnTo>
                  <a:lnTo>
                    <a:pt x="1138619" y="138494"/>
                  </a:lnTo>
                  <a:lnTo>
                    <a:pt x="1147191" y="138874"/>
                  </a:lnTo>
                  <a:lnTo>
                    <a:pt x="1153382" y="133636"/>
                  </a:lnTo>
                  <a:lnTo>
                    <a:pt x="1160240" y="136684"/>
                  </a:lnTo>
                  <a:lnTo>
                    <a:pt x="1161383" y="133064"/>
                  </a:lnTo>
                  <a:lnTo>
                    <a:pt x="1163860" y="133445"/>
                  </a:lnTo>
                  <a:lnTo>
                    <a:pt x="1164050" y="137160"/>
                  </a:lnTo>
                  <a:lnTo>
                    <a:pt x="1172528" y="140113"/>
                  </a:lnTo>
                  <a:lnTo>
                    <a:pt x="1172718" y="133445"/>
                  </a:lnTo>
                  <a:lnTo>
                    <a:pt x="1179862" y="133160"/>
                  </a:lnTo>
                  <a:lnTo>
                    <a:pt x="1182148" y="124492"/>
                  </a:lnTo>
                  <a:lnTo>
                    <a:pt x="1190244" y="130397"/>
                  </a:lnTo>
                  <a:lnTo>
                    <a:pt x="1203579" y="123254"/>
                  </a:lnTo>
                  <a:lnTo>
                    <a:pt x="1213580" y="125539"/>
                  </a:lnTo>
                  <a:lnTo>
                    <a:pt x="1215485" y="129445"/>
                  </a:lnTo>
                  <a:lnTo>
                    <a:pt x="1216438" y="118110"/>
                  </a:lnTo>
                  <a:lnTo>
                    <a:pt x="1224248" y="110490"/>
                  </a:lnTo>
                  <a:lnTo>
                    <a:pt x="1236821" y="114681"/>
                  </a:lnTo>
                  <a:lnTo>
                    <a:pt x="1235297" y="128778"/>
                  </a:lnTo>
                  <a:lnTo>
                    <a:pt x="1227772" y="134303"/>
                  </a:lnTo>
                  <a:lnTo>
                    <a:pt x="1238060" y="142494"/>
                  </a:lnTo>
                  <a:lnTo>
                    <a:pt x="1248347" y="144399"/>
                  </a:lnTo>
                  <a:lnTo>
                    <a:pt x="1247965" y="157639"/>
                  </a:lnTo>
                  <a:lnTo>
                    <a:pt x="1258253" y="160401"/>
                  </a:lnTo>
                  <a:lnTo>
                    <a:pt x="1270635" y="170116"/>
                  </a:lnTo>
                  <a:lnTo>
                    <a:pt x="1271588" y="164497"/>
                  </a:lnTo>
                  <a:lnTo>
                    <a:pt x="1281970" y="164973"/>
                  </a:lnTo>
                  <a:lnTo>
                    <a:pt x="1286161" y="151447"/>
                  </a:lnTo>
                  <a:lnTo>
                    <a:pt x="1297305" y="142875"/>
                  </a:lnTo>
                  <a:lnTo>
                    <a:pt x="1300163" y="151257"/>
                  </a:lnTo>
                  <a:lnTo>
                    <a:pt x="1304449" y="148780"/>
                  </a:lnTo>
                  <a:lnTo>
                    <a:pt x="1306925" y="156400"/>
                  </a:lnTo>
                  <a:lnTo>
                    <a:pt x="1308735" y="151162"/>
                  </a:lnTo>
                  <a:lnTo>
                    <a:pt x="1314069" y="148685"/>
                  </a:lnTo>
                  <a:lnTo>
                    <a:pt x="1318355" y="152686"/>
                  </a:lnTo>
                  <a:lnTo>
                    <a:pt x="1319403" y="159734"/>
                  </a:lnTo>
                  <a:lnTo>
                    <a:pt x="1325689" y="164687"/>
                  </a:lnTo>
                  <a:lnTo>
                    <a:pt x="1326261" y="176689"/>
                  </a:lnTo>
                  <a:lnTo>
                    <a:pt x="1337786" y="177927"/>
                  </a:lnTo>
                  <a:lnTo>
                    <a:pt x="1336262" y="187642"/>
                  </a:lnTo>
                  <a:lnTo>
                    <a:pt x="1338358" y="192214"/>
                  </a:lnTo>
                  <a:lnTo>
                    <a:pt x="1345121" y="191929"/>
                  </a:lnTo>
                  <a:lnTo>
                    <a:pt x="1346930" y="194024"/>
                  </a:lnTo>
                  <a:lnTo>
                    <a:pt x="1341501" y="212217"/>
                  </a:lnTo>
                  <a:lnTo>
                    <a:pt x="1348454" y="207645"/>
                  </a:lnTo>
                  <a:lnTo>
                    <a:pt x="1349216" y="215455"/>
                  </a:lnTo>
                  <a:lnTo>
                    <a:pt x="1368266" y="218313"/>
                  </a:lnTo>
                  <a:lnTo>
                    <a:pt x="1376744" y="222218"/>
                  </a:lnTo>
                  <a:lnTo>
                    <a:pt x="1376363" y="226886"/>
                  </a:lnTo>
                  <a:lnTo>
                    <a:pt x="1393508" y="221266"/>
                  </a:lnTo>
                  <a:lnTo>
                    <a:pt x="1407605" y="227552"/>
                  </a:lnTo>
                  <a:lnTo>
                    <a:pt x="1415415" y="241268"/>
                  </a:lnTo>
                  <a:lnTo>
                    <a:pt x="1415510" y="271653"/>
                  </a:lnTo>
                  <a:lnTo>
                    <a:pt x="1417511" y="270796"/>
                  </a:lnTo>
                  <a:lnTo>
                    <a:pt x="1418939" y="279940"/>
                  </a:lnTo>
                  <a:lnTo>
                    <a:pt x="1420463" y="281940"/>
                  </a:lnTo>
                  <a:lnTo>
                    <a:pt x="1431227" y="280130"/>
                  </a:lnTo>
                  <a:lnTo>
                    <a:pt x="1431322" y="285083"/>
                  </a:lnTo>
                  <a:lnTo>
                    <a:pt x="1434560" y="284893"/>
                  </a:lnTo>
                  <a:lnTo>
                    <a:pt x="1434751" y="288798"/>
                  </a:lnTo>
                  <a:lnTo>
                    <a:pt x="1441514" y="289941"/>
                  </a:lnTo>
                  <a:lnTo>
                    <a:pt x="1440847" y="296894"/>
                  </a:lnTo>
                  <a:lnTo>
                    <a:pt x="1468946" y="296037"/>
                  </a:lnTo>
                  <a:lnTo>
                    <a:pt x="1478661" y="296989"/>
                  </a:lnTo>
                  <a:lnTo>
                    <a:pt x="1485329" y="301276"/>
                  </a:lnTo>
                  <a:lnTo>
                    <a:pt x="1489901" y="295085"/>
                  </a:lnTo>
                  <a:lnTo>
                    <a:pt x="1498664" y="297847"/>
                  </a:lnTo>
                  <a:lnTo>
                    <a:pt x="1505140" y="295275"/>
                  </a:lnTo>
                  <a:lnTo>
                    <a:pt x="1509141" y="289560"/>
                  </a:lnTo>
                  <a:lnTo>
                    <a:pt x="1509427" y="277654"/>
                  </a:lnTo>
                  <a:lnTo>
                    <a:pt x="1521143" y="282988"/>
                  </a:lnTo>
                  <a:lnTo>
                    <a:pt x="1533049" y="279940"/>
                  </a:lnTo>
                  <a:lnTo>
                    <a:pt x="1532763" y="286417"/>
                  </a:lnTo>
                  <a:lnTo>
                    <a:pt x="1540955" y="290322"/>
                  </a:lnTo>
                  <a:lnTo>
                    <a:pt x="1548479" y="299085"/>
                  </a:lnTo>
                  <a:lnTo>
                    <a:pt x="1546765" y="303276"/>
                  </a:lnTo>
                  <a:lnTo>
                    <a:pt x="1554766" y="299275"/>
                  </a:lnTo>
                  <a:lnTo>
                    <a:pt x="1563434" y="311467"/>
                  </a:lnTo>
                  <a:lnTo>
                    <a:pt x="1569244" y="327946"/>
                  </a:lnTo>
                  <a:lnTo>
                    <a:pt x="1567529" y="341281"/>
                  </a:lnTo>
                  <a:lnTo>
                    <a:pt x="1570577" y="346900"/>
                  </a:lnTo>
                  <a:lnTo>
                    <a:pt x="1574673" y="345091"/>
                  </a:lnTo>
                  <a:lnTo>
                    <a:pt x="1579245" y="350425"/>
                  </a:lnTo>
                  <a:lnTo>
                    <a:pt x="1574673" y="353949"/>
                  </a:lnTo>
                  <a:lnTo>
                    <a:pt x="1585151" y="364998"/>
                  </a:lnTo>
                  <a:lnTo>
                    <a:pt x="1592389" y="383572"/>
                  </a:lnTo>
                  <a:lnTo>
                    <a:pt x="1583912" y="387382"/>
                  </a:lnTo>
                  <a:lnTo>
                    <a:pt x="1564862" y="387667"/>
                  </a:lnTo>
                  <a:lnTo>
                    <a:pt x="1550003" y="392716"/>
                  </a:lnTo>
                  <a:lnTo>
                    <a:pt x="1540573" y="431197"/>
                  </a:lnTo>
                  <a:lnTo>
                    <a:pt x="1523047" y="445008"/>
                  </a:lnTo>
                  <a:lnTo>
                    <a:pt x="1521047" y="449485"/>
                  </a:lnTo>
                  <a:lnTo>
                    <a:pt x="1488853" y="430625"/>
                  </a:lnTo>
                  <a:lnTo>
                    <a:pt x="1472755" y="436150"/>
                  </a:lnTo>
                  <a:lnTo>
                    <a:pt x="1460659" y="445008"/>
                  </a:lnTo>
                  <a:lnTo>
                    <a:pt x="1450277" y="446532"/>
                  </a:lnTo>
                  <a:lnTo>
                    <a:pt x="1439418" y="452723"/>
                  </a:lnTo>
                  <a:lnTo>
                    <a:pt x="1419892" y="470345"/>
                  </a:lnTo>
                  <a:lnTo>
                    <a:pt x="1396270" y="499110"/>
                  </a:lnTo>
                  <a:lnTo>
                    <a:pt x="1391603" y="508540"/>
                  </a:lnTo>
                  <a:lnTo>
                    <a:pt x="1387412" y="504444"/>
                  </a:lnTo>
                  <a:lnTo>
                    <a:pt x="1386173" y="545878"/>
                  </a:lnTo>
                  <a:lnTo>
                    <a:pt x="1372743" y="569309"/>
                  </a:lnTo>
                  <a:lnTo>
                    <a:pt x="1355217" y="584073"/>
                  </a:lnTo>
                  <a:lnTo>
                    <a:pt x="1354836" y="590360"/>
                  </a:lnTo>
                  <a:lnTo>
                    <a:pt x="1360742" y="597884"/>
                  </a:lnTo>
                  <a:lnTo>
                    <a:pt x="1410557" y="585502"/>
                  </a:lnTo>
                  <a:lnTo>
                    <a:pt x="1423702" y="576548"/>
                  </a:lnTo>
                  <a:lnTo>
                    <a:pt x="1424464" y="584549"/>
                  </a:lnTo>
                  <a:lnTo>
                    <a:pt x="1418939" y="593312"/>
                  </a:lnTo>
                  <a:lnTo>
                    <a:pt x="1420749" y="601885"/>
                  </a:lnTo>
                  <a:lnTo>
                    <a:pt x="1419225" y="609314"/>
                  </a:lnTo>
                  <a:lnTo>
                    <a:pt x="1423702" y="625412"/>
                  </a:lnTo>
                  <a:lnTo>
                    <a:pt x="1444085" y="621030"/>
                  </a:lnTo>
                  <a:lnTo>
                    <a:pt x="1444657" y="631031"/>
                  </a:lnTo>
                  <a:lnTo>
                    <a:pt x="1449229" y="642842"/>
                  </a:lnTo>
                  <a:lnTo>
                    <a:pt x="1458278" y="647033"/>
                  </a:lnTo>
                  <a:lnTo>
                    <a:pt x="1461802" y="661892"/>
                  </a:lnTo>
                  <a:lnTo>
                    <a:pt x="1487519" y="708184"/>
                  </a:lnTo>
                  <a:lnTo>
                    <a:pt x="1466945" y="719804"/>
                  </a:lnTo>
                  <a:lnTo>
                    <a:pt x="1471231" y="726567"/>
                  </a:lnTo>
                  <a:lnTo>
                    <a:pt x="1459325" y="737330"/>
                  </a:lnTo>
                  <a:lnTo>
                    <a:pt x="1469041" y="752189"/>
                  </a:lnTo>
                  <a:lnTo>
                    <a:pt x="1472946" y="786098"/>
                  </a:lnTo>
                  <a:lnTo>
                    <a:pt x="1484567" y="783622"/>
                  </a:lnTo>
                  <a:lnTo>
                    <a:pt x="1493330" y="802386"/>
                  </a:lnTo>
                  <a:lnTo>
                    <a:pt x="1506474" y="799147"/>
                  </a:lnTo>
                  <a:lnTo>
                    <a:pt x="1506855" y="813340"/>
                  </a:lnTo>
                  <a:lnTo>
                    <a:pt x="1515332" y="811530"/>
                  </a:lnTo>
                  <a:lnTo>
                    <a:pt x="1519142" y="813911"/>
                  </a:lnTo>
                  <a:lnTo>
                    <a:pt x="1521047" y="830199"/>
                  </a:lnTo>
                  <a:lnTo>
                    <a:pt x="1508379" y="853630"/>
                  </a:lnTo>
                  <a:lnTo>
                    <a:pt x="1506760" y="871252"/>
                  </a:lnTo>
                  <a:lnTo>
                    <a:pt x="1524857" y="907352"/>
                  </a:lnTo>
                  <a:lnTo>
                    <a:pt x="1526191" y="922211"/>
                  </a:lnTo>
                  <a:lnTo>
                    <a:pt x="1533620" y="927925"/>
                  </a:lnTo>
                  <a:lnTo>
                    <a:pt x="1546098" y="923639"/>
                  </a:lnTo>
                  <a:lnTo>
                    <a:pt x="1567720" y="910209"/>
                  </a:lnTo>
                  <a:lnTo>
                    <a:pt x="1578769" y="910209"/>
                  </a:lnTo>
                  <a:lnTo>
                    <a:pt x="1583246" y="914400"/>
                  </a:lnTo>
                  <a:lnTo>
                    <a:pt x="1576864" y="927449"/>
                  </a:lnTo>
                  <a:lnTo>
                    <a:pt x="1554956" y="944785"/>
                  </a:lnTo>
                  <a:lnTo>
                    <a:pt x="1554671" y="960215"/>
                  </a:lnTo>
                  <a:lnTo>
                    <a:pt x="1560386" y="973264"/>
                  </a:lnTo>
                  <a:lnTo>
                    <a:pt x="1574197" y="978789"/>
                  </a:lnTo>
                  <a:lnTo>
                    <a:pt x="1596962" y="976598"/>
                  </a:lnTo>
                  <a:lnTo>
                    <a:pt x="1599724" y="972026"/>
                  </a:lnTo>
                  <a:lnTo>
                    <a:pt x="1599724" y="955072"/>
                  </a:lnTo>
                  <a:lnTo>
                    <a:pt x="1606772" y="949071"/>
                  </a:lnTo>
                  <a:lnTo>
                    <a:pt x="1610773" y="954310"/>
                  </a:lnTo>
                  <a:lnTo>
                    <a:pt x="1613345" y="969931"/>
                  </a:lnTo>
                  <a:lnTo>
                    <a:pt x="1616773" y="971836"/>
                  </a:lnTo>
                  <a:lnTo>
                    <a:pt x="1647063" y="958977"/>
                  </a:lnTo>
                  <a:lnTo>
                    <a:pt x="1656683" y="961168"/>
                  </a:lnTo>
                  <a:lnTo>
                    <a:pt x="1693736" y="1005173"/>
                  </a:lnTo>
                  <a:lnTo>
                    <a:pt x="1710785" y="1014603"/>
                  </a:lnTo>
                  <a:lnTo>
                    <a:pt x="1716500" y="1012412"/>
                  </a:lnTo>
                  <a:lnTo>
                    <a:pt x="1716786" y="1008126"/>
                  </a:lnTo>
                  <a:lnTo>
                    <a:pt x="1708214" y="1004983"/>
                  </a:lnTo>
                  <a:lnTo>
                    <a:pt x="1695450" y="988314"/>
                  </a:lnTo>
                  <a:lnTo>
                    <a:pt x="1696688" y="983361"/>
                  </a:lnTo>
                  <a:lnTo>
                    <a:pt x="1706975" y="975360"/>
                  </a:lnTo>
                  <a:lnTo>
                    <a:pt x="1714690" y="982123"/>
                  </a:lnTo>
                  <a:lnTo>
                    <a:pt x="1726978" y="1003935"/>
                  </a:lnTo>
                  <a:lnTo>
                    <a:pt x="1742599" y="1012317"/>
                  </a:lnTo>
                  <a:lnTo>
                    <a:pt x="1748409" y="1006697"/>
                  </a:lnTo>
                  <a:lnTo>
                    <a:pt x="1754314" y="981361"/>
                  </a:lnTo>
                  <a:lnTo>
                    <a:pt x="1758029" y="976503"/>
                  </a:lnTo>
                  <a:lnTo>
                    <a:pt x="1769840" y="973836"/>
                  </a:lnTo>
                  <a:lnTo>
                    <a:pt x="1781080" y="976408"/>
                  </a:lnTo>
                  <a:lnTo>
                    <a:pt x="1788605" y="981456"/>
                  </a:lnTo>
                  <a:lnTo>
                    <a:pt x="1798320" y="979741"/>
                  </a:lnTo>
                  <a:lnTo>
                    <a:pt x="1822037" y="947547"/>
                  </a:lnTo>
                  <a:lnTo>
                    <a:pt x="1837944" y="941070"/>
                  </a:lnTo>
                  <a:lnTo>
                    <a:pt x="1844230" y="943070"/>
                  </a:lnTo>
                  <a:lnTo>
                    <a:pt x="1845659" y="948404"/>
                  </a:lnTo>
                  <a:lnTo>
                    <a:pt x="1833467" y="965263"/>
                  </a:lnTo>
                  <a:lnTo>
                    <a:pt x="1830991" y="978503"/>
                  </a:lnTo>
                  <a:lnTo>
                    <a:pt x="1833658" y="988314"/>
                  </a:lnTo>
                  <a:lnTo>
                    <a:pt x="1845850" y="1001173"/>
                  </a:lnTo>
                  <a:lnTo>
                    <a:pt x="1847374" y="1009555"/>
                  </a:lnTo>
                  <a:lnTo>
                    <a:pt x="1845564" y="1029843"/>
                  </a:lnTo>
                  <a:lnTo>
                    <a:pt x="1840611" y="1036320"/>
                  </a:lnTo>
                  <a:lnTo>
                    <a:pt x="1829943" y="1043178"/>
                  </a:lnTo>
                  <a:lnTo>
                    <a:pt x="1826323" y="1050131"/>
                  </a:lnTo>
                  <a:lnTo>
                    <a:pt x="1825752" y="1062514"/>
                  </a:lnTo>
                  <a:lnTo>
                    <a:pt x="1819085" y="1068514"/>
                  </a:lnTo>
                  <a:lnTo>
                    <a:pt x="1797463" y="1066610"/>
                  </a:lnTo>
                  <a:lnTo>
                    <a:pt x="1793558" y="1076801"/>
                  </a:lnTo>
                  <a:lnTo>
                    <a:pt x="1783747" y="1076897"/>
                  </a:lnTo>
                  <a:lnTo>
                    <a:pt x="1779270" y="1093756"/>
                  </a:lnTo>
                  <a:lnTo>
                    <a:pt x="1780604" y="1095947"/>
                  </a:lnTo>
                  <a:lnTo>
                    <a:pt x="1776508" y="1101852"/>
                  </a:lnTo>
                  <a:lnTo>
                    <a:pt x="1773650" y="1123474"/>
                  </a:lnTo>
                  <a:lnTo>
                    <a:pt x="1752886" y="1140809"/>
                  </a:lnTo>
                  <a:lnTo>
                    <a:pt x="1745456" y="1156049"/>
                  </a:lnTo>
                  <a:lnTo>
                    <a:pt x="1742980" y="1153858"/>
                  </a:lnTo>
                  <a:lnTo>
                    <a:pt x="1712214" y="1175861"/>
                  </a:lnTo>
                  <a:lnTo>
                    <a:pt x="1700975" y="1180910"/>
                  </a:lnTo>
                  <a:lnTo>
                    <a:pt x="1685735" y="1194911"/>
                  </a:lnTo>
                  <a:lnTo>
                    <a:pt x="1688687" y="1205198"/>
                  </a:lnTo>
                  <a:lnTo>
                    <a:pt x="1683163" y="1208437"/>
                  </a:lnTo>
                  <a:lnTo>
                    <a:pt x="1691545" y="1216533"/>
                  </a:lnTo>
                  <a:lnTo>
                    <a:pt x="1690021" y="1220343"/>
                  </a:lnTo>
                  <a:lnTo>
                    <a:pt x="1678686" y="1225582"/>
                  </a:lnTo>
                  <a:lnTo>
                    <a:pt x="1677543" y="1223772"/>
                  </a:lnTo>
                  <a:lnTo>
                    <a:pt x="1661827" y="1229201"/>
                  </a:lnTo>
                  <a:lnTo>
                    <a:pt x="1655731" y="1220629"/>
                  </a:lnTo>
                  <a:lnTo>
                    <a:pt x="1653350" y="1211771"/>
                  </a:lnTo>
                  <a:lnTo>
                    <a:pt x="1661827" y="1207961"/>
                  </a:lnTo>
                  <a:lnTo>
                    <a:pt x="1664875" y="1205674"/>
                  </a:lnTo>
                  <a:lnTo>
                    <a:pt x="1663637" y="1204341"/>
                  </a:lnTo>
                  <a:lnTo>
                    <a:pt x="1651254" y="1206151"/>
                  </a:lnTo>
                  <a:lnTo>
                    <a:pt x="1644205" y="1193197"/>
                  </a:lnTo>
                  <a:lnTo>
                    <a:pt x="1637729" y="1187005"/>
                  </a:lnTo>
                  <a:lnTo>
                    <a:pt x="1636300" y="1189768"/>
                  </a:lnTo>
                  <a:lnTo>
                    <a:pt x="1618964" y="1191292"/>
                  </a:lnTo>
                  <a:lnTo>
                    <a:pt x="1612678" y="1190054"/>
                  </a:lnTo>
                  <a:lnTo>
                    <a:pt x="1611249" y="1186148"/>
                  </a:lnTo>
                  <a:lnTo>
                    <a:pt x="1564196" y="1197102"/>
                  </a:lnTo>
                  <a:lnTo>
                    <a:pt x="1549146" y="1209294"/>
                  </a:lnTo>
                  <a:lnTo>
                    <a:pt x="1552670" y="1224153"/>
                  </a:lnTo>
                  <a:lnTo>
                    <a:pt x="1565815" y="1228915"/>
                  </a:lnTo>
                  <a:lnTo>
                    <a:pt x="1566101" y="1231392"/>
                  </a:lnTo>
                  <a:lnTo>
                    <a:pt x="1562767" y="1243489"/>
                  </a:lnTo>
                  <a:lnTo>
                    <a:pt x="1544288" y="1255300"/>
                  </a:lnTo>
                  <a:lnTo>
                    <a:pt x="1526762" y="1262824"/>
                  </a:lnTo>
                  <a:lnTo>
                    <a:pt x="1523047" y="1258253"/>
                  </a:lnTo>
                  <a:lnTo>
                    <a:pt x="1511713" y="1261491"/>
                  </a:lnTo>
                  <a:lnTo>
                    <a:pt x="1507617" y="1257395"/>
                  </a:lnTo>
                  <a:lnTo>
                    <a:pt x="1499616" y="1258348"/>
                  </a:lnTo>
                  <a:lnTo>
                    <a:pt x="1489615" y="1253204"/>
                  </a:lnTo>
                  <a:lnTo>
                    <a:pt x="1469517" y="1254919"/>
                  </a:lnTo>
                  <a:lnTo>
                    <a:pt x="1460945" y="1248251"/>
                  </a:lnTo>
                  <a:lnTo>
                    <a:pt x="1450658" y="1257490"/>
                  </a:lnTo>
                  <a:lnTo>
                    <a:pt x="1453325" y="1261205"/>
                  </a:lnTo>
                  <a:lnTo>
                    <a:pt x="1448372" y="1263015"/>
                  </a:lnTo>
                  <a:lnTo>
                    <a:pt x="1449229" y="1275016"/>
                  </a:lnTo>
                  <a:lnTo>
                    <a:pt x="1463135" y="1281208"/>
                  </a:lnTo>
                  <a:lnTo>
                    <a:pt x="1466660" y="1285208"/>
                  </a:lnTo>
                  <a:lnTo>
                    <a:pt x="1462278" y="1290828"/>
                  </a:lnTo>
                  <a:lnTo>
                    <a:pt x="1467422" y="1292542"/>
                  </a:lnTo>
                  <a:lnTo>
                    <a:pt x="1462088" y="1300829"/>
                  </a:lnTo>
                  <a:lnTo>
                    <a:pt x="1457325" y="1319308"/>
                  </a:lnTo>
                  <a:lnTo>
                    <a:pt x="1437227" y="1331690"/>
                  </a:lnTo>
                  <a:lnTo>
                    <a:pt x="1442561" y="1338739"/>
                  </a:lnTo>
                  <a:lnTo>
                    <a:pt x="1440371" y="1338072"/>
                  </a:lnTo>
                  <a:lnTo>
                    <a:pt x="1437132" y="1349502"/>
                  </a:lnTo>
                  <a:lnTo>
                    <a:pt x="1442085" y="1361599"/>
                  </a:lnTo>
                  <a:lnTo>
                    <a:pt x="1440275" y="1382649"/>
                  </a:lnTo>
                  <a:lnTo>
                    <a:pt x="1442942" y="1392936"/>
                  </a:lnTo>
                  <a:lnTo>
                    <a:pt x="1452467" y="1401318"/>
                  </a:lnTo>
                  <a:lnTo>
                    <a:pt x="1451324" y="1409795"/>
                  </a:lnTo>
                  <a:lnTo>
                    <a:pt x="1456754" y="1428274"/>
                  </a:lnTo>
                  <a:lnTo>
                    <a:pt x="1470660" y="1448753"/>
                  </a:lnTo>
                  <a:lnTo>
                    <a:pt x="1472089" y="1455230"/>
                  </a:lnTo>
                  <a:lnTo>
                    <a:pt x="1477613" y="1459230"/>
                  </a:lnTo>
                  <a:lnTo>
                    <a:pt x="1476756" y="1465040"/>
                  </a:lnTo>
                  <a:lnTo>
                    <a:pt x="1480566" y="1469612"/>
                  </a:lnTo>
                  <a:lnTo>
                    <a:pt x="1484567" y="1488567"/>
                  </a:lnTo>
                  <a:lnTo>
                    <a:pt x="1492568" y="1501712"/>
                  </a:lnTo>
                  <a:lnTo>
                    <a:pt x="1488758" y="1510951"/>
                  </a:lnTo>
                  <a:lnTo>
                    <a:pt x="1486853" y="1511713"/>
                  </a:lnTo>
                  <a:lnTo>
                    <a:pt x="1489424" y="1505998"/>
                  </a:lnTo>
                  <a:lnTo>
                    <a:pt x="1487519" y="1503235"/>
                  </a:lnTo>
                  <a:lnTo>
                    <a:pt x="1479042" y="1510474"/>
                  </a:lnTo>
                  <a:lnTo>
                    <a:pt x="1470946" y="1523143"/>
                  </a:lnTo>
                  <a:lnTo>
                    <a:pt x="1466660" y="1523714"/>
                  </a:lnTo>
                  <a:lnTo>
                    <a:pt x="1466088" y="1528381"/>
                  </a:lnTo>
                  <a:lnTo>
                    <a:pt x="1445419" y="1544669"/>
                  </a:lnTo>
                  <a:lnTo>
                    <a:pt x="1449134" y="1547336"/>
                  </a:lnTo>
                  <a:lnTo>
                    <a:pt x="1447038" y="1550099"/>
                  </a:lnTo>
                  <a:lnTo>
                    <a:pt x="1451801" y="1554671"/>
                  </a:lnTo>
                  <a:lnTo>
                    <a:pt x="1444085" y="1564196"/>
                  </a:lnTo>
                  <a:lnTo>
                    <a:pt x="1458849" y="1556766"/>
                  </a:lnTo>
                  <a:lnTo>
                    <a:pt x="1465231" y="1559624"/>
                  </a:lnTo>
                  <a:lnTo>
                    <a:pt x="1468184" y="1557719"/>
                  </a:lnTo>
                  <a:lnTo>
                    <a:pt x="1471422" y="1562290"/>
                  </a:lnTo>
                  <a:lnTo>
                    <a:pt x="1468469" y="1565910"/>
                  </a:lnTo>
                  <a:lnTo>
                    <a:pt x="1474470" y="1566672"/>
                  </a:lnTo>
                  <a:lnTo>
                    <a:pt x="1475613" y="1569339"/>
                  </a:lnTo>
                  <a:lnTo>
                    <a:pt x="1468564" y="1586484"/>
                  </a:lnTo>
                  <a:lnTo>
                    <a:pt x="1463802" y="1585246"/>
                  </a:lnTo>
                  <a:lnTo>
                    <a:pt x="1461611" y="1589627"/>
                  </a:lnTo>
                  <a:lnTo>
                    <a:pt x="1466755" y="1594200"/>
                  </a:lnTo>
                  <a:lnTo>
                    <a:pt x="1469612" y="1594200"/>
                  </a:lnTo>
                  <a:lnTo>
                    <a:pt x="1471231" y="1590389"/>
                  </a:lnTo>
                  <a:lnTo>
                    <a:pt x="1480280" y="1593247"/>
                  </a:lnTo>
                  <a:lnTo>
                    <a:pt x="1475708" y="1609153"/>
                  </a:lnTo>
                  <a:lnTo>
                    <a:pt x="1470184" y="1609153"/>
                  </a:lnTo>
                  <a:lnTo>
                    <a:pt x="1448086" y="1621822"/>
                  </a:lnTo>
                  <a:lnTo>
                    <a:pt x="1446371" y="1620488"/>
                  </a:lnTo>
                  <a:lnTo>
                    <a:pt x="1443228" y="1627346"/>
                  </a:lnTo>
                  <a:lnTo>
                    <a:pt x="1446752" y="1625917"/>
                  </a:lnTo>
                  <a:lnTo>
                    <a:pt x="1451039" y="1634681"/>
                  </a:lnTo>
                  <a:lnTo>
                    <a:pt x="1449514" y="1641539"/>
                  </a:lnTo>
                  <a:lnTo>
                    <a:pt x="1441037" y="1643729"/>
                  </a:lnTo>
                  <a:lnTo>
                    <a:pt x="1441514" y="1656684"/>
                  </a:lnTo>
                  <a:lnTo>
                    <a:pt x="1453705" y="1668971"/>
                  </a:lnTo>
                  <a:lnTo>
                    <a:pt x="1457611" y="1683163"/>
                  </a:lnTo>
                  <a:lnTo>
                    <a:pt x="1461992" y="1685735"/>
                  </a:lnTo>
                  <a:lnTo>
                    <a:pt x="1474565" y="1686020"/>
                  </a:lnTo>
                  <a:lnTo>
                    <a:pt x="1469803" y="1691259"/>
                  </a:lnTo>
                  <a:lnTo>
                    <a:pt x="1469422" y="1695926"/>
                  </a:lnTo>
                  <a:lnTo>
                    <a:pt x="1456849" y="1709261"/>
                  </a:lnTo>
                  <a:lnTo>
                    <a:pt x="1460754" y="1730121"/>
                  </a:lnTo>
                  <a:lnTo>
                    <a:pt x="1452181" y="1739551"/>
                  </a:lnTo>
                  <a:lnTo>
                    <a:pt x="1433894" y="1731835"/>
                  </a:lnTo>
                  <a:lnTo>
                    <a:pt x="1433798" y="1740217"/>
                  </a:lnTo>
                  <a:lnTo>
                    <a:pt x="1420463" y="1741456"/>
                  </a:lnTo>
                  <a:lnTo>
                    <a:pt x="1407700" y="1736884"/>
                  </a:lnTo>
                  <a:lnTo>
                    <a:pt x="1401223" y="1738789"/>
                  </a:lnTo>
                  <a:lnTo>
                    <a:pt x="1397889" y="1740980"/>
                  </a:lnTo>
                  <a:lnTo>
                    <a:pt x="1394651" y="1754124"/>
                  </a:lnTo>
                  <a:lnTo>
                    <a:pt x="1387316" y="1759172"/>
                  </a:lnTo>
                  <a:lnTo>
                    <a:pt x="1363504" y="1766983"/>
                  </a:lnTo>
                  <a:lnTo>
                    <a:pt x="1350550" y="1777270"/>
                  </a:lnTo>
                  <a:lnTo>
                    <a:pt x="1347597" y="1791081"/>
                  </a:lnTo>
                  <a:lnTo>
                    <a:pt x="1345121" y="1785271"/>
                  </a:lnTo>
                  <a:lnTo>
                    <a:pt x="1349788" y="1773365"/>
                  </a:lnTo>
                  <a:lnTo>
                    <a:pt x="1364742" y="1756886"/>
                  </a:lnTo>
                  <a:lnTo>
                    <a:pt x="1367885" y="1744123"/>
                  </a:lnTo>
                  <a:lnTo>
                    <a:pt x="1352550" y="1732502"/>
                  </a:lnTo>
                  <a:lnTo>
                    <a:pt x="1337786" y="1713071"/>
                  </a:lnTo>
                  <a:lnTo>
                    <a:pt x="1314260" y="1706785"/>
                  </a:lnTo>
                  <a:lnTo>
                    <a:pt x="1303306" y="1706594"/>
                  </a:lnTo>
                  <a:lnTo>
                    <a:pt x="1280731" y="1694212"/>
                  </a:lnTo>
                  <a:lnTo>
                    <a:pt x="1275302" y="1675734"/>
                  </a:lnTo>
                  <a:lnTo>
                    <a:pt x="1275874" y="1645825"/>
                  </a:lnTo>
                  <a:lnTo>
                    <a:pt x="1285780" y="1621536"/>
                  </a:lnTo>
                  <a:lnTo>
                    <a:pt x="1286542" y="1611058"/>
                  </a:lnTo>
                  <a:lnTo>
                    <a:pt x="1281017" y="1603725"/>
                  </a:lnTo>
                  <a:lnTo>
                    <a:pt x="1269968" y="1599724"/>
                  </a:lnTo>
                  <a:lnTo>
                    <a:pt x="1263015" y="1587246"/>
                  </a:lnTo>
                  <a:lnTo>
                    <a:pt x="1267301" y="1578959"/>
                  </a:lnTo>
                  <a:lnTo>
                    <a:pt x="1272350" y="1575626"/>
                  </a:lnTo>
                  <a:lnTo>
                    <a:pt x="1276445" y="1564005"/>
                  </a:lnTo>
                  <a:lnTo>
                    <a:pt x="1275112" y="1538954"/>
                  </a:lnTo>
                  <a:lnTo>
                    <a:pt x="1267397" y="1528191"/>
                  </a:lnTo>
                  <a:lnTo>
                    <a:pt x="1281875" y="1522095"/>
                  </a:lnTo>
                  <a:lnTo>
                    <a:pt x="1289971" y="1515332"/>
                  </a:lnTo>
                  <a:lnTo>
                    <a:pt x="1282446" y="1514475"/>
                  </a:lnTo>
                  <a:lnTo>
                    <a:pt x="1276922" y="1509522"/>
                  </a:lnTo>
                  <a:lnTo>
                    <a:pt x="1279493" y="1496092"/>
                  </a:lnTo>
                  <a:lnTo>
                    <a:pt x="1273683" y="1494187"/>
                  </a:lnTo>
                  <a:lnTo>
                    <a:pt x="1271778" y="1478661"/>
                  </a:lnTo>
                  <a:lnTo>
                    <a:pt x="1268921" y="1477518"/>
                  </a:lnTo>
                  <a:lnTo>
                    <a:pt x="1270921" y="1471803"/>
                  </a:lnTo>
                  <a:lnTo>
                    <a:pt x="1289590" y="1479994"/>
                  </a:lnTo>
                  <a:lnTo>
                    <a:pt x="1315117" y="1481423"/>
                  </a:lnTo>
                  <a:lnTo>
                    <a:pt x="1327690" y="1457515"/>
                  </a:lnTo>
                  <a:lnTo>
                    <a:pt x="1329214" y="1445895"/>
                  </a:lnTo>
                  <a:lnTo>
                    <a:pt x="1318641" y="1433608"/>
                  </a:lnTo>
                  <a:lnTo>
                    <a:pt x="1310735" y="1430369"/>
                  </a:lnTo>
                  <a:lnTo>
                    <a:pt x="1307497" y="1413129"/>
                  </a:lnTo>
                  <a:lnTo>
                    <a:pt x="1299496" y="1405890"/>
                  </a:lnTo>
                  <a:lnTo>
                    <a:pt x="1297972" y="1397889"/>
                  </a:lnTo>
                  <a:lnTo>
                    <a:pt x="1288923" y="1386173"/>
                  </a:lnTo>
                  <a:lnTo>
                    <a:pt x="1277779" y="1378363"/>
                  </a:lnTo>
                  <a:lnTo>
                    <a:pt x="1250061" y="1381887"/>
                  </a:lnTo>
                  <a:lnTo>
                    <a:pt x="1238440" y="1386078"/>
                  </a:lnTo>
                  <a:lnTo>
                    <a:pt x="1205389" y="1379506"/>
                  </a:lnTo>
                  <a:lnTo>
                    <a:pt x="1199674" y="1373124"/>
                  </a:lnTo>
                  <a:lnTo>
                    <a:pt x="1202246" y="1365980"/>
                  </a:lnTo>
                  <a:lnTo>
                    <a:pt x="1196530" y="1367790"/>
                  </a:lnTo>
                  <a:lnTo>
                    <a:pt x="1184339" y="1379030"/>
                  </a:lnTo>
                  <a:lnTo>
                    <a:pt x="1183577" y="1382935"/>
                  </a:lnTo>
                  <a:lnTo>
                    <a:pt x="1179957" y="1384173"/>
                  </a:lnTo>
                  <a:lnTo>
                    <a:pt x="1169194" y="1378458"/>
                  </a:lnTo>
                  <a:lnTo>
                    <a:pt x="1154144" y="1361599"/>
                  </a:lnTo>
                  <a:lnTo>
                    <a:pt x="1146810" y="1359217"/>
                  </a:lnTo>
                  <a:lnTo>
                    <a:pt x="1142619" y="1354550"/>
                  </a:lnTo>
                  <a:lnTo>
                    <a:pt x="1140143" y="1355884"/>
                  </a:lnTo>
                  <a:lnTo>
                    <a:pt x="1129665" y="1352645"/>
                  </a:lnTo>
                  <a:lnTo>
                    <a:pt x="1116521" y="1362361"/>
                  </a:lnTo>
                  <a:lnTo>
                    <a:pt x="1107281" y="1364456"/>
                  </a:lnTo>
                  <a:lnTo>
                    <a:pt x="1101947" y="1362647"/>
                  </a:lnTo>
                  <a:lnTo>
                    <a:pt x="1096328" y="1367980"/>
                  </a:lnTo>
                  <a:lnTo>
                    <a:pt x="1073563" y="1365409"/>
                  </a:lnTo>
                  <a:lnTo>
                    <a:pt x="1069467" y="1368171"/>
                  </a:lnTo>
                  <a:lnTo>
                    <a:pt x="1065371" y="1362361"/>
                  </a:lnTo>
                  <a:lnTo>
                    <a:pt x="1056989" y="1367219"/>
                  </a:lnTo>
                  <a:lnTo>
                    <a:pt x="1055942" y="1374077"/>
                  </a:lnTo>
                  <a:lnTo>
                    <a:pt x="1065086" y="1387697"/>
                  </a:lnTo>
                  <a:lnTo>
                    <a:pt x="1067467" y="1405128"/>
                  </a:lnTo>
                  <a:lnTo>
                    <a:pt x="1060323" y="1407509"/>
                  </a:lnTo>
                  <a:lnTo>
                    <a:pt x="1057370" y="1411796"/>
                  </a:lnTo>
                  <a:lnTo>
                    <a:pt x="1050131" y="1409224"/>
                  </a:lnTo>
                  <a:lnTo>
                    <a:pt x="1035748" y="1414748"/>
                  </a:lnTo>
                  <a:lnTo>
                    <a:pt x="1007650" y="1412748"/>
                  </a:lnTo>
                  <a:lnTo>
                    <a:pt x="996696" y="1420368"/>
                  </a:lnTo>
                  <a:lnTo>
                    <a:pt x="996601" y="1433417"/>
                  </a:lnTo>
                  <a:lnTo>
                    <a:pt x="1002697" y="1445895"/>
                  </a:lnTo>
                  <a:lnTo>
                    <a:pt x="1001649" y="1457896"/>
                  </a:lnTo>
                  <a:lnTo>
                    <a:pt x="1008602" y="1464088"/>
                  </a:lnTo>
                  <a:lnTo>
                    <a:pt x="1008983" y="1468565"/>
                  </a:lnTo>
                  <a:lnTo>
                    <a:pt x="1008507" y="1482090"/>
                  </a:lnTo>
                  <a:lnTo>
                    <a:pt x="1003459" y="1487805"/>
                  </a:lnTo>
                  <a:lnTo>
                    <a:pt x="1005078" y="1496378"/>
                  </a:lnTo>
                  <a:lnTo>
                    <a:pt x="997744" y="1506093"/>
                  </a:lnTo>
                  <a:lnTo>
                    <a:pt x="975455" y="1504855"/>
                  </a:lnTo>
                  <a:lnTo>
                    <a:pt x="962120" y="1507998"/>
                  </a:lnTo>
                  <a:lnTo>
                    <a:pt x="953071" y="1506379"/>
                  </a:lnTo>
                  <a:lnTo>
                    <a:pt x="942404" y="1509998"/>
                  </a:lnTo>
                  <a:lnTo>
                    <a:pt x="939355" y="1514094"/>
                  </a:lnTo>
                  <a:lnTo>
                    <a:pt x="949452" y="1517333"/>
                  </a:lnTo>
                  <a:lnTo>
                    <a:pt x="944785" y="1528096"/>
                  </a:lnTo>
                  <a:lnTo>
                    <a:pt x="936022" y="1535240"/>
                  </a:lnTo>
                  <a:lnTo>
                    <a:pt x="938022" y="1537430"/>
                  </a:lnTo>
                  <a:lnTo>
                    <a:pt x="935260" y="1544193"/>
                  </a:lnTo>
                  <a:lnTo>
                    <a:pt x="930497" y="1539907"/>
                  </a:lnTo>
                  <a:lnTo>
                    <a:pt x="923830" y="1550575"/>
                  </a:lnTo>
                  <a:lnTo>
                    <a:pt x="919448" y="1568006"/>
                  </a:lnTo>
                  <a:lnTo>
                    <a:pt x="914781" y="1562195"/>
                  </a:lnTo>
                  <a:lnTo>
                    <a:pt x="919544" y="1551909"/>
                  </a:lnTo>
                  <a:lnTo>
                    <a:pt x="915067" y="1538287"/>
                  </a:lnTo>
                  <a:lnTo>
                    <a:pt x="915543" y="1531525"/>
                  </a:lnTo>
                  <a:lnTo>
                    <a:pt x="911066" y="1523143"/>
                  </a:lnTo>
                  <a:lnTo>
                    <a:pt x="894683" y="1527143"/>
                  </a:lnTo>
                  <a:lnTo>
                    <a:pt x="893350" y="1531620"/>
                  </a:lnTo>
                  <a:lnTo>
                    <a:pt x="892969" y="1528762"/>
                  </a:lnTo>
                  <a:lnTo>
                    <a:pt x="880491" y="1533906"/>
                  </a:lnTo>
                  <a:lnTo>
                    <a:pt x="883920" y="1541717"/>
                  </a:lnTo>
                  <a:lnTo>
                    <a:pt x="873538" y="1539621"/>
                  </a:lnTo>
                  <a:lnTo>
                    <a:pt x="870109" y="1535430"/>
                  </a:lnTo>
                  <a:lnTo>
                    <a:pt x="863346" y="1538383"/>
                  </a:lnTo>
                  <a:lnTo>
                    <a:pt x="848392" y="1553813"/>
                  </a:lnTo>
                  <a:lnTo>
                    <a:pt x="844963" y="1549146"/>
                  </a:lnTo>
                  <a:close/>
                  <a:moveTo>
                    <a:pt x="209169" y="1257110"/>
                  </a:moveTo>
                  <a:lnTo>
                    <a:pt x="211931" y="1255681"/>
                  </a:lnTo>
                  <a:lnTo>
                    <a:pt x="214122" y="1259586"/>
                  </a:lnTo>
                  <a:lnTo>
                    <a:pt x="209169" y="12571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56" name="Freihandform: Form 255">
              <a:extLst>
                <a:ext uri="{FF2B5EF4-FFF2-40B4-BE49-F238E27FC236}">
                  <a16:creationId xmlns:a16="http://schemas.microsoft.com/office/drawing/2014/main" id="{EBE29580-E29D-4322-BA56-51EA426103BE}"/>
                </a:ext>
              </a:extLst>
            </p:cNvPr>
            <p:cNvSpPr/>
            <p:nvPr/>
          </p:nvSpPr>
          <p:spPr>
            <a:xfrm>
              <a:off x="1675600" y="3704845"/>
              <a:ext cx="509850" cy="678150"/>
            </a:xfrm>
            <a:custGeom>
              <a:avLst/>
              <a:gdLst>
                <a:gd name="connsiteX0" fmla="*/ 33242 w 981075"/>
                <a:gd name="connsiteY0" fmla="*/ 808101 h 1304925"/>
                <a:gd name="connsiteX1" fmla="*/ 32671 w 981075"/>
                <a:gd name="connsiteY1" fmla="*/ 804767 h 1304925"/>
                <a:gd name="connsiteX2" fmla="*/ 37624 w 981075"/>
                <a:gd name="connsiteY2" fmla="*/ 798862 h 1304925"/>
                <a:gd name="connsiteX3" fmla="*/ 64770 w 981075"/>
                <a:gd name="connsiteY3" fmla="*/ 784193 h 1304925"/>
                <a:gd name="connsiteX4" fmla="*/ 59341 w 981075"/>
                <a:gd name="connsiteY4" fmla="*/ 780669 h 1304925"/>
                <a:gd name="connsiteX5" fmla="*/ 61912 w 981075"/>
                <a:gd name="connsiteY5" fmla="*/ 762095 h 1304925"/>
                <a:gd name="connsiteX6" fmla="*/ 65818 w 981075"/>
                <a:gd name="connsiteY6" fmla="*/ 762095 h 1304925"/>
                <a:gd name="connsiteX7" fmla="*/ 66865 w 981075"/>
                <a:gd name="connsiteY7" fmla="*/ 745045 h 1304925"/>
                <a:gd name="connsiteX8" fmla="*/ 60293 w 981075"/>
                <a:gd name="connsiteY8" fmla="*/ 746474 h 1304925"/>
                <a:gd name="connsiteX9" fmla="*/ 50387 w 981075"/>
                <a:gd name="connsiteY9" fmla="*/ 739711 h 1304925"/>
                <a:gd name="connsiteX10" fmla="*/ 55340 w 981075"/>
                <a:gd name="connsiteY10" fmla="*/ 728186 h 1304925"/>
                <a:gd name="connsiteX11" fmla="*/ 54864 w 981075"/>
                <a:gd name="connsiteY11" fmla="*/ 725900 h 1304925"/>
                <a:gd name="connsiteX12" fmla="*/ 49625 w 981075"/>
                <a:gd name="connsiteY12" fmla="*/ 727424 h 1304925"/>
                <a:gd name="connsiteX13" fmla="*/ 47435 w 981075"/>
                <a:gd name="connsiteY13" fmla="*/ 720185 h 1304925"/>
                <a:gd name="connsiteX14" fmla="*/ 41053 w 981075"/>
                <a:gd name="connsiteY14" fmla="*/ 721328 h 1304925"/>
                <a:gd name="connsiteX15" fmla="*/ 40005 w 981075"/>
                <a:gd name="connsiteY15" fmla="*/ 718280 h 1304925"/>
                <a:gd name="connsiteX16" fmla="*/ 33337 w 981075"/>
                <a:gd name="connsiteY16" fmla="*/ 723043 h 1304925"/>
                <a:gd name="connsiteX17" fmla="*/ 22288 w 981075"/>
                <a:gd name="connsiteY17" fmla="*/ 707612 h 1304925"/>
                <a:gd name="connsiteX18" fmla="*/ 15812 w 981075"/>
                <a:gd name="connsiteY18" fmla="*/ 707612 h 1304925"/>
                <a:gd name="connsiteX19" fmla="*/ 17145 w 981075"/>
                <a:gd name="connsiteY19" fmla="*/ 698373 h 1304925"/>
                <a:gd name="connsiteX20" fmla="*/ 9525 w 981075"/>
                <a:gd name="connsiteY20" fmla="*/ 685038 h 1304925"/>
                <a:gd name="connsiteX21" fmla="*/ 11716 w 981075"/>
                <a:gd name="connsiteY21" fmla="*/ 681514 h 1304925"/>
                <a:gd name="connsiteX22" fmla="*/ 15716 w 981075"/>
                <a:gd name="connsiteY22" fmla="*/ 681895 h 1304925"/>
                <a:gd name="connsiteX23" fmla="*/ 18764 w 981075"/>
                <a:gd name="connsiteY23" fmla="*/ 678847 h 1304925"/>
                <a:gd name="connsiteX24" fmla="*/ 29146 w 981075"/>
                <a:gd name="connsiteY24" fmla="*/ 685705 h 1304925"/>
                <a:gd name="connsiteX25" fmla="*/ 33623 w 981075"/>
                <a:gd name="connsiteY25" fmla="*/ 675989 h 1304925"/>
                <a:gd name="connsiteX26" fmla="*/ 42672 w 981075"/>
                <a:gd name="connsiteY26" fmla="*/ 671799 h 1304925"/>
                <a:gd name="connsiteX27" fmla="*/ 44196 w 981075"/>
                <a:gd name="connsiteY27" fmla="*/ 674656 h 1304925"/>
                <a:gd name="connsiteX28" fmla="*/ 47149 w 981075"/>
                <a:gd name="connsiteY28" fmla="*/ 673036 h 1304925"/>
                <a:gd name="connsiteX29" fmla="*/ 54483 w 981075"/>
                <a:gd name="connsiteY29" fmla="*/ 677894 h 1304925"/>
                <a:gd name="connsiteX30" fmla="*/ 61436 w 981075"/>
                <a:gd name="connsiteY30" fmla="*/ 674846 h 1304925"/>
                <a:gd name="connsiteX31" fmla="*/ 65532 w 981075"/>
                <a:gd name="connsiteY31" fmla="*/ 676466 h 1304925"/>
                <a:gd name="connsiteX32" fmla="*/ 69152 w 981075"/>
                <a:gd name="connsiteY32" fmla="*/ 661607 h 1304925"/>
                <a:gd name="connsiteX33" fmla="*/ 71152 w 981075"/>
                <a:gd name="connsiteY33" fmla="*/ 660845 h 1304925"/>
                <a:gd name="connsiteX34" fmla="*/ 70771 w 981075"/>
                <a:gd name="connsiteY34" fmla="*/ 654844 h 1304925"/>
                <a:gd name="connsiteX35" fmla="*/ 76676 w 981075"/>
                <a:gd name="connsiteY35" fmla="*/ 648938 h 1304925"/>
                <a:gd name="connsiteX36" fmla="*/ 87058 w 981075"/>
                <a:gd name="connsiteY36" fmla="*/ 649034 h 1304925"/>
                <a:gd name="connsiteX37" fmla="*/ 87439 w 981075"/>
                <a:gd name="connsiteY37" fmla="*/ 645319 h 1304925"/>
                <a:gd name="connsiteX38" fmla="*/ 91154 w 981075"/>
                <a:gd name="connsiteY38" fmla="*/ 650272 h 1304925"/>
                <a:gd name="connsiteX39" fmla="*/ 92297 w 981075"/>
                <a:gd name="connsiteY39" fmla="*/ 644176 h 1304925"/>
                <a:gd name="connsiteX40" fmla="*/ 89821 w 981075"/>
                <a:gd name="connsiteY40" fmla="*/ 643795 h 1304925"/>
                <a:gd name="connsiteX41" fmla="*/ 90011 w 981075"/>
                <a:gd name="connsiteY41" fmla="*/ 641223 h 1304925"/>
                <a:gd name="connsiteX42" fmla="*/ 102203 w 981075"/>
                <a:gd name="connsiteY42" fmla="*/ 624745 h 1304925"/>
                <a:gd name="connsiteX43" fmla="*/ 114014 w 981075"/>
                <a:gd name="connsiteY43" fmla="*/ 614649 h 1304925"/>
                <a:gd name="connsiteX44" fmla="*/ 118110 w 981075"/>
                <a:gd name="connsiteY44" fmla="*/ 617315 h 1304925"/>
                <a:gd name="connsiteX45" fmla="*/ 133445 w 981075"/>
                <a:gd name="connsiteY45" fmla="*/ 601694 h 1304925"/>
                <a:gd name="connsiteX46" fmla="*/ 141827 w 981075"/>
                <a:gd name="connsiteY46" fmla="*/ 601694 h 1304925"/>
                <a:gd name="connsiteX47" fmla="*/ 149828 w 981075"/>
                <a:gd name="connsiteY47" fmla="*/ 592169 h 1304925"/>
                <a:gd name="connsiteX48" fmla="*/ 154019 w 981075"/>
                <a:gd name="connsiteY48" fmla="*/ 591502 h 1304925"/>
                <a:gd name="connsiteX49" fmla="*/ 161354 w 981075"/>
                <a:gd name="connsiteY49" fmla="*/ 574643 h 1304925"/>
                <a:gd name="connsiteX50" fmla="*/ 170402 w 981075"/>
                <a:gd name="connsiteY50" fmla="*/ 567690 h 1304925"/>
                <a:gd name="connsiteX51" fmla="*/ 186023 w 981075"/>
                <a:gd name="connsiteY51" fmla="*/ 546735 h 1304925"/>
                <a:gd name="connsiteX52" fmla="*/ 182499 w 981075"/>
                <a:gd name="connsiteY52" fmla="*/ 540163 h 1304925"/>
                <a:gd name="connsiteX53" fmla="*/ 201930 w 981075"/>
                <a:gd name="connsiteY53" fmla="*/ 533876 h 1304925"/>
                <a:gd name="connsiteX54" fmla="*/ 214122 w 981075"/>
                <a:gd name="connsiteY54" fmla="*/ 523494 h 1304925"/>
                <a:gd name="connsiteX55" fmla="*/ 219742 w 981075"/>
                <a:gd name="connsiteY55" fmla="*/ 511302 h 1304925"/>
                <a:gd name="connsiteX56" fmla="*/ 229933 w 981075"/>
                <a:gd name="connsiteY56" fmla="*/ 506730 h 1304925"/>
                <a:gd name="connsiteX57" fmla="*/ 236315 w 981075"/>
                <a:gd name="connsiteY57" fmla="*/ 498920 h 1304925"/>
                <a:gd name="connsiteX58" fmla="*/ 248793 w 981075"/>
                <a:gd name="connsiteY58" fmla="*/ 490918 h 1304925"/>
                <a:gd name="connsiteX59" fmla="*/ 264128 w 981075"/>
                <a:gd name="connsiteY59" fmla="*/ 469868 h 1304925"/>
                <a:gd name="connsiteX60" fmla="*/ 274320 w 981075"/>
                <a:gd name="connsiteY60" fmla="*/ 468916 h 1304925"/>
                <a:gd name="connsiteX61" fmla="*/ 281845 w 981075"/>
                <a:gd name="connsiteY61" fmla="*/ 447770 h 1304925"/>
                <a:gd name="connsiteX62" fmla="*/ 281178 w 981075"/>
                <a:gd name="connsiteY62" fmla="*/ 435578 h 1304925"/>
                <a:gd name="connsiteX63" fmla="*/ 277844 w 981075"/>
                <a:gd name="connsiteY63" fmla="*/ 427291 h 1304925"/>
                <a:gd name="connsiteX64" fmla="*/ 280321 w 981075"/>
                <a:gd name="connsiteY64" fmla="*/ 420148 h 1304925"/>
                <a:gd name="connsiteX65" fmla="*/ 273748 w 981075"/>
                <a:gd name="connsiteY65" fmla="*/ 421195 h 1304925"/>
                <a:gd name="connsiteX66" fmla="*/ 253460 w 981075"/>
                <a:gd name="connsiteY66" fmla="*/ 414147 h 1304925"/>
                <a:gd name="connsiteX67" fmla="*/ 236506 w 981075"/>
                <a:gd name="connsiteY67" fmla="*/ 412432 h 1304925"/>
                <a:gd name="connsiteX68" fmla="*/ 217551 w 981075"/>
                <a:gd name="connsiteY68" fmla="*/ 397478 h 1304925"/>
                <a:gd name="connsiteX69" fmla="*/ 210312 w 981075"/>
                <a:gd name="connsiteY69" fmla="*/ 395954 h 1304925"/>
                <a:gd name="connsiteX70" fmla="*/ 190690 w 981075"/>
                <a:gd name="connsiteY70" fmla="*/ 409670 h 1304925"/>
                <a:gd name="connsiteX71" fmla="*/ 172783 w 981075"/>
                <a:gd name="connsiteY71" fmla="*/ 404336 h 1304925"/>
                <a:gd name="connsiteX72" fmla="*/ 158591 w 981075"/>
                <a:gd name="connsiteY72" fmla="*/ 410527 h 1304925"/>
                <a:gd name="connsiteX73" fmla="*/ 148209 w 981075"/>
                <a:gd name="connsiteY73" fmla="*/ 408623 h 1304925"/>
                <a:gd name="connsiteX74" fmla="*/ 136398 w 981075"/>
                <a:gd name="connsiteY74" fmla="*/ 399479 h 1304925"/>
                <a:gd name="connsiteX75" fmla="*/ 136779 w 981075"/>
                <a:gd name="connsiteY75" fmla="*/ 385286 h 1304925"/>
                <a:gd name="connsiteX76" fmla="*/ 131826 w 981075"/>
                <a:gd name="connsiteY76" fmla="*/ 375380 h 1304925"/>
                <a:gd name="connsiteX77" fmla="*/ 135922 w 981075"/>
                <a:gd name="connsiteY77" fmla="*/ 370523 h 1304925"/>
                <a:gd name="connsiteX78" fmla="*/ 136303 w 981075"/>
                <a:gd name="connsiteY78" fmla="*/ 363379 h 1304925"/>
                <a:gd name="connsiteX79" fmla="*/ 130112 w 981075"/>
                <a:gd name="connsiteY79" fmla="*/ 353092 h 1304925"/>
                <a:gd name="connsiteX80" fmla="*/ 134969 w 981075"/>
                <a:gd name="connsiteY80" fmla="*/ 344710 h 1304925"/>
                <a:gd name="connsiteX81" fmla="*/ 133064 w 981075"/>
                <a:gd name="connsiteY81" fmla="*/ 340519 h 1304925"/>
                <a:gd name="connsiteX82" fmla="*/ 134493 w 981075"/>
                <a:gd name="connsiteY82" fmla="*/ 330708 h 1304925"/>
                <a:gd name="connsiteX83" fmla="*/ 126206 w 981075"/>
                <a:gd name="connsiteY83" fmla="*/ 326041 h 1304925"/>
                <a:gd name="connsiteX84" fmla="*/ 118491 w 981075"/>
                <a:gd name="connsiteY84" fmla="*/ 329470 h 1304925"/>
                <a:gd name="connsiteX85" fmla="*/ 103632 w 981075"/>
                <a:gd name="connsiteY85" fmla="*/ 325469 h 1304925"/>
                <a:gd name="connsiteX86" fmla="*/ 99250 w 981075"/>
                <a:gd name="connsiteY86" fmla="*/ 311277 h 1304925"/>
                <a:gd name="connsiteX87" fmla="*/ 104013 w 981075"/>
                <a:gd name="connsiteY87" fmla="*/ 299085 h 1304925"/>
                <a:gd name="connsiteX88" fmla="*/ 123063 w 981075"/>
                <a:gd name="connsiteY88" fmla="*/ 288417 h 1304925"/>
                <a:gd name="connsiteX89" fmla="*/ 133921 w 981075"/>
                <a:gd name="connsiteY89" fmla="*/ 277939 h 1304925"/>
                <a:gd name="connsiteX90" fmla="*/ 147066 w 981075"/>
                <a:gd name="connsiteY90" fmla="*/ 270320 h 1304925"/>
                <a:gd name="connsiteX91" fmla="*/ 166116 w 981075"/>
                <a:gd name="connsiteY91" fmla="*/ 247269 h 1304925"/>
                <a:gd name="connsiteX92" fmla="*/ 166687 w 981075"/>
                <a:gd name="connsiteY92" fmla="*/ 245269 h 1304925"/>
                <a:gd name="connsiteX93" fmla="*/ 164020 w 981075"/>
                <a:gd name="connsiteY93" fmla="*/ 244602 h 1304925"/>
                <a:gd name="connsiteX94" fmla="*/ 170021 w 981075"/>
                <a:gd name="connsiteY94" fmla="*/ 230886 h 1304925"/>
                <a:gd name="connsiteX95" fmla="*/ 152876 w 981075"/>
                <a:gd name="connsiteY95" fmla="*/ 225647 h 1304925"/>
                <a:gd name="connsiteX96" fmla="*/ 143828 w 981075"/>
                <a:gd name="connsiteY96" fmla="*/ 194691 h 1304925"/>
                <a:gd name="connsiteX97" fmla="*/ 147637 w 981075"/>
                <a:gd name="connsiteY97" fmla="*/ 191834 h 1304925"/>
                <a:gd name="connsiteX98" fmla="*/ 143351 w 981075"/>
                <a:gd name="connsiteY98" fmla="*/ 187738 h 1304925"/>
                <a:gd name="connsiteX99" fmla="*/ 165545 w 981075"/>
                <a:gd name="connsiteY99" fmla="*/ 176689 h 1304925"/>
                <a:gd name="connsiteX100" fmla="*/ 165354 w 981075"/>
                <a:gd name="connsiteY100" fmla="*/ 183832 h 1304925"/>
                <a:gd name="connsiteX101" fmla="*/ 167354 w 981075"/>
                <a:gd name="connsiteY101" fmla="*/ 185547 h 1304925"/>
                <a:gd name="connsiteX102" fmla="*/ 170783 w 981075"/>
                <a:gd name="connsiteY102" fmla="*/ 183166 h 1304925"/>
                <a:gd name="connsiteX103" fmla="*/ 174117 w 981075"/>
                <a:gd name="connsiteY103" fmla="*/ 186499 h 1304925"/>
                <a:gd name="connsiteX104" fmla="*/ 178022 w 981075"/>
                <a:gd name="connsiteY104" fmla="*/ 191548 h 1304925"/>
                <a:gd name="connsiteX105" fmla="*/ 178213 w 981075"/>
                <a:gd name="connsiteY105" fmla="*/ 197644 h 1304925"/>
                <a:gd name="connsiteX106" fmla="*/ 185547 w 981075"/>
                <a:gd name="connsiteY106" fmla="*/ 206026 h 1304925"/>
                <a:gd name="connsiteX107" fmla="*/ 200120 w 981075"/>
                <a:gd name="connsiteY107" fmla="*/ 195739 h 1304925"/>
                <a:gd name="connsiteX108" fmla="*/ 199358 w 981075"/>
                <a:gd name="connsiteY108" fmla="*/ 179927 h 1304925"/>
                <a:gd name="connsiteX109" fmla="*/ 202882 w 981075"/>
                <a:gd name="connsiteY109" fmla="*/ 180975 h 1304925"/>
                <a:gd name="connsiteX110" fmla="*/ 206026 w 981075"/>
                <a:gd name="connsiteY110" fmla="*/ 189833 h 1304925"/>
                <a:gd name="connsiteX111" fmla="*/ 227171 w 981075"/>
                <a:gd name="connsiteY111" fmla="*/ 189738 h 1304925"/>
                <a:gd name="connsiteX112" fmla="*/ 242506 w 981075"/>
                <a:gd name="connsiteY112" fmla="*/ 196501 h 1304925"/>
                <a:gd name="connsiteX113" fmla="*/ 244221 w 981075"/>
                <a:gd name="connsiteY113" fmla="*/ 200215 h 1304925"/>
                <a:gd name="connsiteX114" fmla="*/ 261937 w 981075"/>
                <a:gd name="connsiteY114" fmla="*/ 201739 h 1304925"/>
                <a:gd name="connsiteX115" fmla="*/ 269177 w 981075"/>
                <a:gd name="connsiteY115" fmla="*/ 207550 h 1304925"/>
                <a:gd name="connsiteX116" fmla="*/ 268700 w 981075"/>
                <a:gd name="connsiteY116" fmla="*/ 192119 h 1304925"/>
                <a:gd name="connsiteX117" fmla="*/ 285179 w 981075"/>
                <a:gd name="connsiteY117" fmla="*/ 194501 h 1304925"/>
                <a:gd name="connsiteX118" fmla="*/ 285655 w 981075"/>
                <a:gd name="connsiteY118" fmla="*/ 203263 h 1304925"/>
                <a:gd name="connsiteX119" fmla="*/ 300133 w 981075"/>
                <a:gd name="connsiteY119" fmla="*/ 203359 h 1304925"/>
                <a:gd name="connsiteX120" fmla="*/ 303562 w 981075"/>
                <a:gd name="connsiteY120" fmla="*/ 210788 h 1304925"/>
                <a:gd name="connsiteX121" fmla="*/ 311182 w 981075"/>
                <a:gd name="connsiteY121" fmla="*/ 217075 h 1304925"/>
                <a:gd name="connsiteX122" fmla="*/ 313849 w 981075"/>
                <a:gd name="connsiteY122" fmla="*/ 211264 h 1304925"/>
                <a:gd name="connsiteX123" fmla="*/ 317563 w 981075"/>
                <a:gd name="connsiteY123" fmla="*/ 210598 h 1304925"/>
                <a:gd name="connsiteX124" fmla="*/ 327470 w 981075"/>
                <a:gd name="connsiteY124" fmla="*/ 200406 h 1304925"/>
                <a:gd name="connsiteX125" fmla="*/ 337471 w 981075"/>
                <a:gd name="connsiteY125" fmla="*/ 201644 h 1304925"/>
                <a:gd name="connsiteX126" fmla="*/ 352330 w 981075"/>
                <a:gd name="connsiteY126" fmla="*/ 199358 h 1304925"/>
                <a:gd name="connsiteX127" fmla="*/ 355759 w 981075"/>
                <a:gd name="connsiteY127" fmla="*/ 210788 h 1304925"/>
                <a:gd name="connsiteX128" fmla="*/ 350901 w 981075"/>
                <a:gd name="connsiteY128" fmla="*/ 223742 h 1304925"/>
                <a:gd name="connsiteX129" fmla="*/ 351663 w 981075"/>
                <a:gd name="connsiteY129" fmla="*/ 232029 h 1304925"/>
                <a:gd name="connsiteX130" fmla="*/ 348901 w 981075"/>
                <a:gd name="connsiteY130" fmla="*/ 241268 h 1304925"/>
                <a:gd name="connsiteX131" fmla="*/ 358712 w 981075"/>
                <a:gd name="connsiteY131" fmla="*/ 250793 h 1304925"/>
                <a:gd name="connsiteX132" fmla="*/ 376619 w 981075"/>
                <a:gd name="connsiteY132" fmla="*/ 257366 h 1304925"/>
                <a:gd name="connsiteX133" fmla="*/ 398240 w 981075"/>
                <a:gd name="connsiteY133" fmla="*/ 261080 h 1304925"/>
                <a:gd name="connsiteX134" fmla="*/ 420243 w 981075"/>
                <a:gd name="connsiteY134" fmla="*/ 245745 h 1304925"/>
                <a:gd name="connsiteX135" fmla="*/ 424434 w 981075"/>
                <a:gd name="connsiteY135" fmla="*/ 238696 h 1304925"/>
                <a:gd name="connsiteX136" fmla="*/ 423767 w 981075"/>
                <a:gd name="connsiteY136" fmla="*/ 231077 h 1304925"/>
                <a:gd name="connsiteX137" fmla="*/ 415195 w 981075"/>
                <a:gd name="connsiteY137" fmla="*/ 216408 h 1304925"/>
                <a:gd name="connsiteX138" fmla="*/ 420624 w 981075"/>
                <a:gd name="connsiteY138" fmla="*/ 182785 h 1304925"/>
                <a:gd name="connsiteX139" fmla="*/ 418433 w 981075"/>
                <a:gd name="connsiteY139" fmla="*/ 173641 h 1304925"/>
                <a:gd name="connsiteX140" fmla="*/ 419862 w 981075"/>
                <a:gd name="connsiteY140" fmla="*/ 166783 h 1304925"/>
                <a:gd name="connsiteX141" fmla="*/ 424339 w 981075"/>
                <a:gd name="connsiteY141" fmla="*/ 168402 h 1304925"/>
                <a:gd name="connsiteX142" fmla="*/ 437483 w 981075"/>
                <a:gd name="connsiteY142" fmla="*/ 164782 h 1304925"/>
                <a:gd name="connsiteX143" fmla="*/ 453295 w 981075"/>
                <a:gd name="connsiteY143" fmla="*/ 153257 h 1304925"/>
                <a:gd name="connsiteX144" fmla="*/ 462344 w 981075"/>
                <a:gd name="connsiteY144" fmla="*/ 141541 h 1304925"/>
                <a:gd name="connsiteX145" fmla="*/ 466344 w 981075"/>
                <a:gd name="connsiteY145" fmla="*/ 140398 h 1304925"/>
                <a:gd name="connsiteX146" fmla="*/ 485013 w 981075"/>
                <a:gd name="connsiteY146" fmla="*/ 148971 h 1304925"/>
                <a:gd name="connsiteX147" fmla="*/ 494443 w 981075"/>
                <a:gd name="connsiteY147" fmla="*/ 157734 h 1304925"/>
                <a:gd name="connsiteX148" fmla="*/ 508445 w 981075"/>
                <a:gd name="connsiteY148" fmla="*/ 165735 h 1304925"/>
                <a:gd name="connsiteX149" fmla="*/ 517493 w 981075"/>
                <a:gd name="connsiteY149" fmla="*/ 163163 h 1304925"/>
                <a:gd name="connsiteX150" fmla="*/ 527875 w 981075"/>
                <a:gd name="connsiteY150" fmla="*/ 163925 h 1304925"/>
                <a:gd name="connsiteX151" fmla="*/ 535781 w 981075"/>
                <a:gd name="connsiteY151" fmla="*/ 168783 h 1304925"/>
                <a:gd name="connsiteX152" fmla="*/ 527590 w 981075"/>
                <a:gd name="connsiteY152" fmla="*/ 142970 h 1304925"/>
                <a:gd name="connsiteX153" fmla="*/ 528828 w 981075"/>
                <a:gd name="connsiteY153" fmla="*/ 126778 h 1304925"/>
                <a:gd name="connsiteX154" fmla="*/ 534733 w 981075"/>
                <a:gd name="connsiteY154" fmla="*/ 123254 h 1304925"/>
                <a:gd name="connsiteX155" fmla="*/ 541020 w 981075"/>
                <a:gd name="connsiteY155" fmla="*/ 124301 h 1304925"/>
                <a:gd name="connsiteX156" fmla="*/ 559689 w 981075"/>
                <a:gd name="connsiteY156" fmla="*/ 120110 h 1304925"/>
                <a:gd name="connsiteX157" fmla="*/ 578548 w 981075"/>
                <a:gd name="connsiteY157" fmla="*/ 108013 h 1304925"/>
                <a:gd name="connsiteX158" fmla="*/ 595313 w 981075"/>
                <a:gd name="connsiteY158" fmla="*/ 106109 h 1304925"/>
                <a:gd name="connsiteX159" fmla="*/ 601408 w 981075"/>
                <a:gd name="connsiteY159" fmla="*/ 98679 h 1304925"/>
                <a:gd name="connsiteX160" fmla="*/ 603790 w 981075"/>
                <a:gd name="connsiteY160" fmla="*/ 85439 h 1304925"/>
                <a:gd name="connsiteX161" fmla="*/ 605599 w 981075"/>
                <a:gd name="connsiteY161" fmla="*/ 79820 h 1304925"/>
                <a:gd name="connsiteX162" fmla="*/ 607409 w 981075"/>
                <a:gd name="connsiteY162" fmla="*/ 80296 h 1304925"/>
                <a:gd name="connsiteX163" fmla="*/ 614172 w 981075"/>
                <a:gd name="connsiteY163" fmla="*/ 53816 h 1304925"/>
                <a:gd name="connsiteX164" fmla="*/ 613791 w 981075"/>
                <a:gd name="connsiteY164" fmla="*/ 38100 h 1304925"/>
                <a:gd name="connsiteX165" fmla="*/ 626078 w 981075"/>
                <a:gd name="connsiteY165" fmla="*/ 9525 h 1304925"/>
                <a:gd name="connsiteX166" fmla="*/ 639508 w 981075"/>
                <a:gd name="connsiteY166" fmla="*/ 13430 h 1304925"/>
                <a:gd name="connsiteX167" fmla="*/ 650367 w 981075"/>
                <a:gd name="connsiteY167" fmla="*/ 9525 h 1304925"/>
                <a:gd name="connsiteX168" fmla="*/ 652748 w 981075"/>
                <a:gd name="connsiteY168" fmla="*/ 12763 h 1304925"/>
                <a:gd name="connsiteX169" fmla="*/ 649510 w 981075"/>
                <a:gd name="connsiteY169" fmla="*/ 20098 h 1304925"/>
                <a:gd name="connsiteX170" fmla="*/ 652272 w 981075"/>
                <a:gd name="connsiteY170" fmla="*/ 24003 h 1304925"/>
                <a:gd name="connsiteX171" fmla="*/ 667798 w 981075"/>
                <a:gd name="connsiteY171" fmla="*/ 28861 h 1304925"/>
                <a:gd name="connsiteX172" fmla="*/ 678180 w 981075"/>
                <a:gd name="connsiteY172" fmla="*/ 25622 h 1304925"/>
                <a:gd name="connsiteX173" fmla="*/ 684466 w 981075"/>
                <a:gd name="connsiteY173" fmla="*/ 28194 h 1304925"/>
                <a:gd name="connsiteX174" fmla="*/ 692277 w 981075"/>
                <a:gd name="connsiteY174" fmla="*/ 26289 h 1304925"/>
                <a:gd name="connsiteX175" fmla="*/ 696658 w 981075"/>
                <a:gd name="connsiteY175" fmla="*/ 32956 h 1304925"/>
                <a:gd name="connsiteX176" fmla="*/ 699325 w 981075"/>
                <a:gd name="connsiteY176" fmla="*/ 47339 h 1304925"/>
                <a:gd name="connsiteX177" fmla="*/ 703897 w 981075"/>
                <a:gd name="connsiteY177" fmla="*/ 45339 h 1304925"/>
                <a:gd name="connsiteX178" fmla="*/ 719899 w 981075"/>
                <a:gd name="connsiteY178" fmla="*/ 47911 h 1304925"/>
                <a:gd name="connsiteX179" fmla="*/ 722186 w 981075"/>
                <a:gd name="connsiteY179" fmla="*/ 50959 h 1304925"/>
                <a:gd name="connsiteX180" fmla="*/ 722376 w 981075"/>
                <a:gd name="connsiteY180" fmla="*/ 61246 h 1304925"/>
                <a:gd name="connsiteX181" fmla="*/ 733139 w 981075"/>
                <a:gd name="connsiteY181" fmla="*/ 65913 h 1304925"/>
                <a:gd name="connsiteX182" fmla="*/ 746284 w 981075"/>
                <a:gd name="connsiteY182" fmla="*/ 77057 h 1304925"/>
                <a:gd name="connsiteX183" fmla="*/ 729044 w 981075"/>
                <a:gd name="connsiteY183" fmla="*/ 84677 h 1304925"/>
                <a:gd name="connsiteX184" fmla="*/ 724186 w 981075"/>
                <a:gd name="connsiteY184" fmla="*/ 89726 h 1304925"/>
                <a:gd name="connsiteX185" fmla="*/ 712565 w 981075"/>
                <a:gd name="connsiteY185" fmla="*/ 90202 h 1304925"/>
                <a:gd name="connsiteX186" fmla="*/ 713518 w 981075"/>
                <a:gd name="connsiteY186" fmla="*/ 93916 h 1304925"/>
                <a:gd name="connsiteX187" fmla="*/ 709803 w 981075"/>
                <a:gd name="connsiteY187" fmla="*/ 96393 h 1304925"/>
                <a:gd name="connsiteX188" fmla="*/ 711041 w 981075"/>
                <a:gd name="connsiteY188" fmla="*/ 117253 h 1304925"/>
                <a:gd name="connsiteX189" fmla="*/ 730091 w 981075"/>
                <a:gd name="connsiteY189" fmla="*/ 123825 h 1304925"/>
                <a:gd name="connsiteX190" fmla="*/ 731329 w 981075"/>
                <a:gd name="connsiteY190" fmla="*/ 126206 h 1304925"/>
                <a:gd name="connsiteX191" fmla="*/ 723614 w 981075"/>
                <a:gd name="connsiteY191" fmla="*/ 144780 h 1304925"/>
                <a:gd name="connsiteX192" fmla="*/ 727996 w 981075"/>
                <a:gd name="connsiteY192" fmla="*/ 144970 h 1304925"/>
                <a:gd name="connsiteX193" fmla="*/ 734187 w 981075"/>
                <a:gd name="connsiteY193" fmla="*/ 140970 h 1304925"/>
                <a:gd name="connsiteX194" fmla="*/ 727615 w 981075"/>
                <a:gd name="connsiteY194" fmla="*/ 146304 h 1304925"/>
                <a:gd name="connsiteX195" fmla="*/ 724567 w 981075"/>
                <a:gd name="connsiteY195" fmla="*/ 155162 h 1304925"/>
                <a:gd name="connsiteX196" fmla="*/ 727805 w 981075"/>
                <a:gd name="connsiteY196" fmla="*/ 162687 h 1304925"/>
                <a:gd name="connsiteX197" fmla="*/ 733330 w 981075"/>
                <a:gd name="connsiteY197" fmla="*/ 158401 h 1304925"/>
                <a:gd name="connsiteX198" fmla="*/ 741997 w 981075"/>
                <a:gd name="connsiteY198" fmla="*/ 167830 h 1304925"/>
                <a:gd name="connsiteX199" fmla="*/ 747808 w 981075"/>
                <a:gd name="connsiteY199" fmla="*/ 165259 h 1304925"/>
                <a:gd name="connsiteX200" fmla="*/ 749903 w 981075"/>
                <a:gd name="connsiteY200" fmla="*/ 167449 h 1304925"/>
                <a:gd name="connsiteX201" fmla="*/ 746760 w 981075"/>
                <a:gd name="connsiteY201" fmla="*/ 169259 h 1304925"/>
                <a:gd name="connsiteX202" fmla="*/ 747808 w 981075"/>
                <a:gd name="connsiteY202" fmla="*/ 171736 h 1304925"/>
                <a:gd name="connsiteX203" fmla="*/ 738473 w 981075"/>
                <a:gd name="connsiteY203" fmla="*/ 175070 h 1304925"/>
                <a:gd name="connsiteX204" fmla="*/ 731044 w 981075"/>
                <a:gd name="connsiteY204" fmla="*/ 174688 h 1304925"/>
                <a:gd name="connsiteX205" fmla="*/ 729805 w 981075"/>
                <a:gd name="connsiteY205" fmla="*/ 177070 h 1304925"/>
                <a:gd name="connsiteX206" fmla="*/ 744569 w 981075"/>
                <a:gd name="connsiteY206" fmla="*/ 183261 h 1304925"/>
                <a:gd name="connsiteX207" fmla="*/ 752570 w 981075"/>
                <a:gd name="connsiteY207" fmla="*/ 178403 h 1304925"/>
                <a:gd name="connsiteX208" fmla="*/ 754285 w 981075"/>
                <a:gd name="connsiteY208" fmla="*/ 172974 h 1304925"/>
                <a:gd name="connsiteX209" fmla="*/ 759428 w 981075"/>
                <a:gd name="connsiteY209" fmla="*/ 171069 h 1304925"/>
                <a:gd name="connsiteX210" fmla="*/ 764762 w 981075"/>
                <a:gd name="connsiteY210" fmla="*/ 164973 h 1304925"/>
                <a:gd name="connsiteX211" fmla="*/ 764953 w 981075"/>
                <a:gd name="connsiteY211" fmla="*/ 167830 h 1304925"/>
                <a:gd name="connsiteX212" fmla="*/ 771620 w 981075"/>
                <a:gd name="connsiteY212" fmla="*/ 167926 h 1304925"/>
                <a:gd name="connsiteX213" fmla="*/ 773430 w 981075"/>
                <a:gd name="connsiteY213" fmla="*/ 165354 h 1304925"/>
                <a:gd name="connsiteX214" fmla="*/ 776859 w 981075"/>
                <a:gd name="connsiteY214" fmla="*/ 168307 h 1304925"/>
                <a:gd name="connsiteX215" fmla="*/ 775049 w 981075"/>
                <a:gd name="connsiteY215" fmla="*/ 173545 h 1304925"/>
                <a:gd name="connsiteX216" fmla="*/ 782288 w 981075"/>
                <a:gd name="connsiteY216" fmla="*/ 178689 h 1304925"/>
                <a:gd name="connsiteX217" fmla="*/ 784003 w 981075"/>
                <a:gd name="connsiteY217" fmla="*/ 173260 h 1304925"/>
                <a:gd name="connsiteX218" fmla="*/ 788194 w 981075"/>
                <a:gd name="connsiteY218" fmla="*/ 172403 h 1304925"/>
                <a:gd name="connsiteX219" fmla="*/ 789146 w 981075"/>
                <a:gd name="connsiteY219" fmla="*/ 178594 h 1304925"/>
                <a:gd name="connsiteX220" fmla="*/ 794956 w 981075"/>
                <a:gd name="connsiteY220" fmla="*/ 181165 h 1304925"/>
                <a:gd name="connsiteX221" fmla="*/ 790289 w 981075"/>
                <a:gd name="connsiteY221" fmla="*/ 187262 h 1304925"/>
                <a:gd name="connsiteX222" fmla="*/ 787908 w 981075"/>
                <a:gd name="connsiteY222" fmla="*/ 200215 h 1304925"/>
                <a:gd name="connsiteX223" fmla="*/ 784098 w 981075"/>
                <a:gd name="connsiteY223" fmla="*/ 200692 h 1304925"/>
                <a:gd name="connsiteX224" fmla="*/ 784765 w 981075"/>
                <a:gd name="connsiteY224" fmla="*/ 212027 h 1304925"/>
                <a:gd name="connsiteX225" fmla="*/ 786955 w 981075"/>
                <a:gd name="connsiteY225" fmla="*/ 211741 h 1304925"/>
                <a:gd name="connsiteX226" fmla="*/ 781621 w 981075"/>
                <a:gd name="connsiteY226" fmla="*/ 225743 h 1304925"/>
                <a:gd name="connsiteX227" fmla="*/ 799147 w 981075"/>
                <a:gd name="connsiteY227" fmla="*/ 242316 h 1304925"/>
                <a:gd name="connsiteX228" fmla="*/ 808291 w 981075"/>
                <a:gd name="connsiteY228" fmla="*/ 247555 h 1304925"/>
                <a:gd name="connsiteX229" fmla="*/ 812482 w 981075"/>
                <a:gd name="connsiteY229" fmla="*/ 260604 h 1304925"/>
                <a:gd name="connsiteX230" fmla="*/ 819721 w 981075"/>
                <a:gd name="connsiteY230" fmla="*/ 260795 h 1304925"/>
                <a:gd name="connsiteX231" fmla="*/ 834104 w 981075"/>
                <a:gd name="connsiteY231" fmla="*/ 270320 h 1304925"/>
                <a:gd name="connsiteX232" fmla="*/ 840486 w 981075"/>
                <a:gd name="connsiteY232" fmla="*/ 260032 h 1304925"/>
                <a:gd name="connsiteX233" fmla="*/ 849154 w 981075"/>
                <a:gd name="connsiteY233" fmla="*/ 258413 h 1304925"/>
                <a:gd name="connsiteX234" fmla="*/ 850011 w 981075"/>
                <a:gd name="connsiteY234" fmla="*/ 269653 h 1304925"/>
                <a:gd name="connsiteX235" fmla="*/ 856012 w 981075"/>
                <a:gd name="connsiteY235" fmla="*/ 267462 h 1304925"/>
                <a:gd name="connsiteX236" fmla="*/ 862965 w 981075"/>
                <a:gd name="connsiteY236" fmla="*/ 275367 h 1304925"/>
                <a:gd name="connsiteX237" fmla="*/ 871823 w 981075"/>
                <a:gd name="connsiteY237" fmla="*/ 273558 h 1304925"/>
                <a:gd name="connsiteX238" fmla="*/ 887349 w 981075"/>
                <a:gd name="connsiteY238" fmla="*/ 281464 h 1304925"/>
                <a:gd name="connsiteX239" fmla="*/ 892016 w 981075"/>
                <a:gd name="connsiteY239" fmla="*/ 278225 h 1304925"/>
                <a:gd name="connsiteX240" fmla="*/ 898874 w 981075"/>
                <a:gd name="connsiteY240" fmla="*/ 277844 h 1304925"/>
                <a:gd name="connsiteX241" fmla="*/ 897446 w 981075"/>
                <a:gd name="connsiteY241" fmla="*/ 280225 h 1304925"/>
                <a:gd name="connsiteX242" fmla="*/ 900874 w 981075"/>
                <a:gd name="connsiteY242" fmla="*/ 283178 h 1304925"/>
                <a:gd name="connsiteX243" fmla="*/ 899160 w 981075"/>
                <a:gd name="connsiteY243" fmla="*/ 285369 h 1304925"/>
                <a:gd name="connsiteX244" fmla="*/ 903256 w 981075"/>
                <a:gd name="connsiteY244" fmla="*/ 289655 h 1304925"/>
                <a:gd name="connsiteX245" fmla="*/ 910971 w 981075"/>
                <a:gd name="connsiteY245" fmla="*/ 291275 h 1304925"/>
                <a:gd name="connsiteX246" fmla="*/ 922115 w 981075"/>
                <a:gd name="connsiteY246" fmla="*/ 288798 h 1304925"/>
                <a:gd name="connsiteX247" fmla="*/ 926306 w 981075"/>
                <a:gd name="connsiteY247" fmla="*/ 294132 h 1304925"/>
                <a:gd name="connsiteX248" fmla="*/ 922877 w 981075"/>
                <a:gd name="connsiteY248" fmla="*/ 304419 h 1304925"/>
                <a:gd name="connsiteX249" fmla="*/ 909161 w 981075"/>
                <a:gd name="connsiteY249" fmla="*/ 316230 h 1304925"/>
                <a:gd name="connsiteX250" fmla="*/ 906685 w 981075"/>
                <a:gd name="connsiteY250" fmla="*/ 329375 h 1304925"/>
                <a:gd name="connsiteX251" fmla="*/ 916686 w 981075"/>
                <a:gd name="connsiteY251" fmla="*/ 326422 h 1304925"/>
                <a:gd name="connsiteX252" fmla="*/ 944785 w 981075"/>
                <a:gd name="connsiteY252" fmla="*/ 307753 h 1304925"/>
                <a:gd name="connsiteX253" fmla="*/ 956405 w 981075"/>
                <a:gd name="connsiteY253" fmla="*/ 304133 h 1304925"/>
                <a:gd name="connsiteX254" fmla="*/ 957263 w 981075"/>
                <a:gd name="connsiteY254" fmla="*/ 307467 h 1304925"/>
                <a:gd name="connsiteX255" fmla="*/ 963739 w 981075"/>
                <a:gd name="connsiteY255" fmla="*/ 305752 h 1304925"/>
                <a:gd name="connsiteX256" fmla="*/ 951738 w 981075"/>
                <a:gd name="connsiteY256" fmla="*/ 311753 h 1304925"/>
                <a:gd name="connsiteX257" fmla="*/ 955738 w 981075"/>
                <a:gd name="connsiteY257" fmla="*/ 315468 h 1304925"/>
                <a:gd name="connsiteX258" fmla="*/ 956691 w 981075"/>
                <a:gd name="connsiteY258" fmla="*/ 320516 h 1304925"/>
                <a:gd name="connsiteX259" fmla="*/ 948690 w 981075"/>
                <a:gd name="connsiteY259" fmla="*/ 326803 h 1304925"/>
                <a:gd name="connsiteX260" fmla="*/ 947356 w 981075"/>
                <a:gd name="connsiteY260" fmla="*/ 332708 h 1304925"/>
                <a:gd name="connsiteX261" fmla="*/ 951833 w 981075"/>
                <a:gd name="connsiteY261" fmla="*/ 336518 h 1304925"/>
                <a:gd name="connsiteX262" fmla="*/ 947356 w 981075"/>
                <a:gd name="connsiteY262" fmla="*/ 345472 h 1304925"/>
                <a:gd name="connsiteX263" fmla="*/ 945071 w 981075"/>
                <a:gd name="connsiteY263" fmla="*/ 345281 h 1304925"/>
                <a:gd name="connsiteX264" fmla="*/ 944023 w 981075"/>
                <a:gd name="connsiteY264" fmla="*/ 352616 h 1304925"/>
                <a:gd name="connsiteX265" fmla="*/ 935260 w 981075"/>
                <a:gd name="connsiteY265" fmla="*/ 357759 h 1304925"/>
                <a:gd name="connsiteX266" fmla="*/ 918400 w 981075"/>
                <a:gd name="connsiteY266" fmla="*/ 356997 h 1304925"/>
                <a:gd name="connsiteX267" fmla="*/ 913447 w 981075"/>
                <a:gd name="connsiteY267" fmla="*/ 368618 h 1304925"/>
                <a:gd name="connsiteX268" fmla="*/ 903827 w 981075"/>
                <a:gd name="connsiteY268" fmla="*/ 376714 h 1304925"/>
                <a:gd name="connsiteX269" fmla="*/ 902208 w 981075"/>
                <a:gd name="connsiteY269" fmla="*/ 373856 h 1304925"/>
                <a:gd name="connsiteX270" fmla="*/ 881539 w 981075"/>
                <a:gd name="connsiteY270" fmla="*/ 369284 h 1304925"/>
                <a:gd name="connsiteX271" fmla="*/ 865251 w 981075"/>
                <a:gd name="connsiteY271" fmla="*/ 374809 h 1304925"/>
                <a:gd name="connsiteX272" fmla="*/ 855250 w 981075"/>
                <a:gd name="connsiteY272" fmla="*/ 386905 h 1304925"/>
                <a:gd name="connsiteX273" fmla="*/ 855631 w 981075"/>
                <a:gd name="connsiteY273" fmla="*/ 397002 h 1304925"/>
                <a:gd name="connsiteX274" fmla="*/ 849630 w 981075"/>
                <a:gd name="connsiteY274" fmla="*/ 418814 h 1304925"/>
                <a:gd name="connsiteX275" fmla="*/ 856107 w 981075"/>
                <a:gd name="connsiteY275" fmla="*/ 431673 h 1304925"/>
                <a:gd name="connsiteX276" fmla="*/ 870680 w 981075"/>
                <a:gd name="connsiteY276" fmla="*/ 449866 h 1304925"/>
                <a:gd name="connsiteX277" fmla="*/ 871633 w 981075"/>
                <a:gd name="connsiteY277" fmla="*/ 461391 h 1304925"/>
                <a:gd name="connsiteX278" fmla="*/ 879348 w 981075"/>
                <a:gd name="connsiteY278" fmla="*/ 478155 h 1304925"/>
                <a:gd name="connsiteX279" fmla="*/ 877824 w 981075"/>
                <a:gd name="connsiteY279" fmla="*/ 482536 h 1304925"/>
                <a:gd name="connsiteX280" fmla="*/ 855154 w 981075"/>
                <a:gd name="connsiteY280" fmla="*/ 507302 h 1304925"/>
                <a:gd name="connsiteX281" fmla="*/ 855536 w 981075"/>
                <a:gd name="connsiteY281" fmla="*/ 511873 h 1304925"/>
                <a:gd name="connsiteX282" fmla="*/ 878396 w 981075"/>
                <a:gd name="connsiteY282" fmla="*/ 523208 h 1304925"/>
                <a:gd name="connsiteX283" fmla="*/ 886206 w 981075"/>
                <a:gd name="connsiteY283" fmla="*/ 532162 h 1304925"/>
                <a:gd name="connsiteX284" fmla="*/ 904875 w 981075"/>
                <a:gd name="connsiteY284" fmla="*/ 538163 h 1304925"/>
                <a:gd name="connsiteX285" fmla="*/ 905732 w 981075"/>
                <a:gd name="connsiteY285" fmla="*/ 545782 h 1304925"/>
                <a:gd name="connsiteX286" fmla="*/ 910590 w 981075"/>
                <a:gd name="connsiteY286" fmla="*/ 554927 h 1304925"/>
                <a:gd name="connsiteX287" fmla="*/ 908780 w 981075"/>
                <a:gd name="connsiteY287" fmla="*/ 559498 h 1304925"/>
                <a:gd name="connsiteX288" fmla="*/ 913543 w 981075"/>
                <a:gd name="connsiteY288" fmla="*/ 565404 h 1304925"/>
                <a:gd name="connsiteX289" fmla="*/ 912495 w 981075"/>
                <a:gd name="connsiteY289" fmla="*/ 568261 h 1304925"/>
                <a:gd name="connsiteX290" fmla="*/ 918115 w 981075"/>
                <a:gd name="connsiteY290" fmla="*/ 573214 h 1304925"/>
                <a:gd name="connsiteX291" fmla="*/ 918210 w 981075"/>
                <a:gd name="connsiteY291" fmla="*/ 577405 h 1304925"/>
                <a:gd name="connsiteX292" fmla="*/ 915543 w 981075"/>
                <a:gd name="connsiteY292" fmla="*/ 578930 h 1304925"/>
                <a:gd name="connsiteX293" fmla="*/ 919639 w 981075"/>
                <a:gd name="connsiteY293" fmla="*/ 590645 h 1304925"/>
                <a:gd name="connsiteX294" fmla="*/ 914686 w 981075"/>
                <a:gd name="connsiteY294" fmla="*/ 603218 h 1304925"/>
                <a:gd name="connsiteX295" fmla="*/ 917543 w 981075"/>
                <a:gd name="connsiteY295" fmla="*/ 613886 h 1304925"/>
                <a:gd name="connsiteX296" fmla="*/ 916114 w 981075"/>
                <a:gd name="connsiteY296" fmla="*/ 625221 h 1304925"/>
                <a:gd name="connsiteX297" fmla="*/ 922115 w 981075"/>
                <a:gd name="connsiteY297" fmla="*/ 631889 h 1304925"/>
                <a:gd name="connsiteX298" fmla="*/ 923639 w 981075"/>
                <a:gd name="connsiteY298" fmla="*/ 639223 h 1304925"/>
                <a:gd name="connsiteX299" fmla="*/ 916877 w 981075"/>
                <a:gd name="connsiteY299" fmla="*/ 650748 h 1304925"/>
                <a:gd name="connsiteX300" fmla="*/ 916400 w 981075"/>
                <a:gd name="connsiteY300" fmla="*/ 660559 h 1304925"/>
                <a:gd name="connsiteX301" fmla="*/ 911447 w 981075"/>
                <a:gd name="connsiteY301" fmla="*/ 669131 h 1304925"/>
                <a:gd name="connsiteX302" fmla="*/ 908304 w 981075"/>
                <a:gd name="connsiteY302" fmla="*/ 694468 h 1304925"/>
                <a:gd name="connsiteX303" fmla="*/ 901827 w 981075"/>
                <a:gd name="connsiteY303" fmla="*/ 704183 h 1304925"/>
                <a:gd name="connsiteX304" fmla="*/ 903161 w 981075"/>
                <a:gd name="connsiteY304" fmla="*/ 715899 h 1304925"/>
                <a:gd name="connsiteX305" fmla="*/ 895826 w 981075"/>
                <a:gd name="connsiteY305" fmla="*/ 724758 h 1304925"/>
                <a:gd name="connsiteX306" fmla="*/ 906875 w 981075"/>
                <a:gd name="connsiteY306" fmla="*/ 734283 h 1304925"/>
                <a:gd name="connsiteX307" fmla="*/ 915448 w 981075"/>
                <a:gd name="connsiteY307" fmla="*/ 735616 h 1304925"/>
                <a:gd name="connsiteX308" fmla="*/ 930878 w 981075"/>
                <a:gd name="connsiteY308" fmla="*/ 749046 h 1304925"/>
                <a:gd name="connsiteX309" fmla="*/ 919353 w 981075"/>
                <a:gd name="connsiteY309" fmla="*/ 753333 h 1304925"/>
                <a:gd name="connsiteX310" fmla="*/ 914400 w 981075"/>
                <a:gd name="connsiteY310" fmla="*/ 760190 h 1304925"/>
                <a:gd name="connsiteX311" fmla="*/ 913638 w 981075"/>
                <a:gd name="connsiteY311" fmla="*/ 779907 h 1304925"/>
                <a:gd name="connsiteX312" fmla="*/ 922020 w 981075"/>
                <a:gd name="connsiteY312" fmla="*/ 778097 h 1304925"/>
                <a:gd name="connsiteX313" fmla="*/ 936212 w 981075"/>
                <a:gd name="connsiteY313" fmla="*/ 785813 h 1304925"/>
                <a:gd name="connsiteX314" fmla="*/ 948785 w 981075"/>
                <a:gd name="connsiteY314" fmla="*/ 806863 h 1304925"/>
                <a:gd name="connsiteX315" fmla="*/ 951071 w 981075"/>
                <a:gd name="connsiteY315" fmla="*/ 829151 h 1304925"/>
                <a:gd name="connsiteX316" fmla="*/ 954596 w 981075"/>
                <a:gd name="connsiteY316" fmla="*/ 839534 h 1304925"/>
                <a:gd name="connsiteX317" fmla="*/ 961835 w 981075"/>
                <a:gd name="connsiteY317" fmla="*/ 846296 h 1304925"/>
                <a:gd name="connsiteX318" fmla="*/ 958024 w 981075"/>
                <a:gd name="connsiteY318" fmla="*/ 865251 h 1304925"/>
                <a:gd name="connsiteX319" fmla="*/ 972598 w 981075"/>
                <a:gd name="connsiteY319" fmla="*/ 892302 h 1304925"/>
                <a:gd name="connsiteX320" fmla="*/ 958882 w 981075"/>
                <a:gd name="connsiteY320" fmla="*/ 913543 h 1304925"/>
                <a:gd name="connsiteX321" fmla="*/ 937450 w 981075"/>
                <a:gd name="connsiteY321" fmla="*/ 918020 h 1304925"/>
                <a:gd name="connsiteX322" fmla="*/ 912971 w 981075"/>
                <a:gd name="connsiteY322" fmla="*/ 930307 h 1304925"/>
                <a:gd name="connsiteX323" fmla="*/ 914210 w 981075"/>
                <a:gd name="connsiteY323" fmla="*/ 934974 h 1304925"/>
                <a:gd name="connsiteX324" fmla="*/ 924401 w 981075"/>
                <a:gd name="connsiteY324" fmla="*/ 932021 h 1304925"/>
                <a:gd name="connsiteX325" fmla="*/ 956120 w 981075"/>
                <a:gd name="connsiteY325" fmla="*/ 999839 h 1304925"/>
                <a:gd name="connsiteX326" fmla="*/ 935831 w 981075"/>
                <a:gd name="connsiteY326" fmla="*/ 995743 h 1304925"/>
                <a:gd name="connsiteX327" fmla="*/ 931450 w 981075"/>
                <a:gd name="connsiteY327" fmla="*/ 997172 h 1304925"/>
                <a:gd name="connsiteX328" fmla="*/ 925354 w 981075"/>
                <a:gd name="connsiteY328" fmla="*/ 991076 h 1304925"/>
                <a:gd name="connsiteX329" fmla="*/ 912209 w 981075"/>
                <a:gd name="connsiteY329" fmla="*/ 992981 h 1304925"/>
                <a:gd name="connsiteX330" fmla="*/ 914971 w 981075"/>
                <a:gd name="connsiteY330" fmla="*/ 1002316 h 1304925"/>
                <a:gd name="connsiteX331" fmla="*/ 911733 w 981075"/>
                <a:gd name="connsiteY331" fmla="*/ 1027176 h 1304925"/>
                <a:gd name="connsiteX332" fmla="*/ 917353 w 981075"/>
                <a:gd name="connsiteY332" fmla="*/ 1048036 h 1304925"/>
                <a:gd name="connsiteX333" fmla="*/ 911066 w 981075"/>
                <a:gd name="connsiteY333" fmla="*/ 1053942 h 1304925"/>
                <a:gd name="connsiteX334" fmla="*/ 900970 w 981075"/>
                <a:gd name="connsiteY334" fmla="*/ 1057751 h 1304925"/>
                <a:gd name="connsiteX335" fmla="*/ 900684 w 981075"/>
                <a:gd name="connsiteY335" fmla="*/ 1061275 h 1304925"/>
                <a:gd name="connsiteX336" fmla="*/ 917353 w 981075"/>
                <a:gd name="connsiteY336" fmla="*/ 1079278 h 1304925"/>
                <a:gd name="connsiteX337" fmla="*/ 922115 w 981075"/>
                <a:gd name="connsiteY337" fmla="*/ 1098804 h 1304925"/>
                <a:gd name="connsiteX338" fmla="*/ 923925 w 981075"/>
                <a:gd name="connsiteY338" fmla="*/ 1102138 h 1304925"/>
                <a:gd name="connsiteX339" fmla="*/ 930402 w 981075"/>
                <a:gd name="connsiteY339" fmla="*/ 1104138 h 1304925"/>
                <a:gd name="connsiteX340" fmla="*/ 930402 w 981075"/>
                <a:gd name="connsiteY340" fmla="*/ 1114901 h 1304925"/>
                <a:gd name="connsiteX341" fmla="*/ 941546 w 981075"/>
                <a:gd name="connsiteY341" fmla="*/ 1126141 h 1304925"/>
                <a:gd name="connsiteX342" fmla="*/ 929449 w 981075"/>
                <a:gd name="connsiteY342" fmla="*/ 1145381 h 1304925"/>
                <a:gd name="connsiteX343" fmla="*/ 921067 w 981075"/>
                <a:gd name="connsiteY343" fmla="*/ 1146905 h 1304925"/>
                <a:gd name="connsiteX344" fmla="*/ 914495 w 981075"/>
                <a:gd name="connsiteY344" fmla="*/ 1157288 h 1304925"/>
                <a:gd name="connsiteX345" fmla="*/ 889635 w 981075"/>
                <a:gd name="connsiteY345" fmla="*/ 1162812 h 1304925"/>
                <a:gd name="connsiteX346" fmla="*/ 897541 w 981075"/>
                <a:gd name="connsiteY346" fmla="*/ 1172433 h 1304925"/>
                <a:gd name="connsiteX347" fmla="*/ 897160 w 981075"/>
                <a:gd name="connsiteY347" fmla="*/ 1180433 h 1304925"/>
                <a:gd name="connsiteX348" fmla="*/ 891826 w 981075"/>
                <a:gd name="connsiteY348" fmla="*/ 1186815 h 1304925"/>
                <a:gd name="connsiteX349" fmla="*/ 913829 w 981075"/>
                <a:gd name="connsiteY349" fmla="*/ 1201388 h 1304925"/>
                <a:gd name="connsiteX350" fmla="*/ 911733 w 981075"/>
                <a:gd name="connsiteY350" fmla="*/ 1205389 h 1304925"/>
                <a:gd name="connsiteX351" fmla="*/ 907828 w 981075"/>
                <a:gd name="connsiteY351" fmla="*/ 1203770 h 1304925"/>
                <a:gd name="connsiteX352" fmla="*/ 907352 w 981075"/>
                <a:gd name="connsiteY352" fmla="*/ 1208056 h 1304925"/>
                <a:gd name="connsiteX353" fmla="*/ 916877 w 981075"/>
                <a:gd name="connsiteY353" fmla="*/ 1213009 h 1304925"/>
                <a:gd name="connsiteX354" fmla="*/ 914210 w 981075"/>
                <a:gd name="connsiteY354" fmla="*/ 1220534 h 1304925"/>
                <a:gd name="connsiteX355" fmla="*/ 915924 w 981075"/>
                <a:gd name="connsiteY355" fmla="*/ 1250061 h 1304925"/>
                <a:gd name="connsiteX356" fmla="*/ 923354 w 981075"/>
                <a:gd name="connsiteY356" fmla="*/ 1267397 h 1304925"/>
                <a:gd name="connsiteX357" fmla="*/ 912781 w 981075"/>
                <a:gd name="connsiteY357" fmla="*/ 1271683 h 1304925"/>
                <a:gd name="connsiteX358" fmla="*/ 909447 w 981075"/>
                <a:gd name="connsiteY358" fmla="*/ 1278731 h 1304925"/>
                <a:gd name="connsiteX359" fmla="*/ 904970 w 981075"/>
                <a:gd name="connsiteY359" fmla="*/ 1281208 h 1304925"/>
                <a:gd name="connsiteX360" fmla="*/ 902494 w 981075"/>
                <a:gd name="connsiteY360" fmla="*/ 1292923 h 1304925"/>
                <a:gd name="connsiteX361" fmla="*/ 897160 w 981075"/>
                <a:gd name="connsiteY361" fmla="*/ 1297972 h 1304925"/>
                <a:gd name="connsiteX362" fmla="*/ 884872 w 981075"/>
                <a:gd name="connsiteY362" fmla="*/ 1302258 h 1304925"/>
                <a:gd name="connsiteX363" fmla="*/ 882396 w 981075"/>
                <a:gd name="connsiteY363" fmla="*/ 1294543 h 1304925"/>
                <a:gd name="connsiteX364" fmla="*/ 871919 w 981075"/>
                <a:gd name="connsiteY364" fmla="*/ 1289495 h 1304925"/>
                <a:gd name="connsiteX365" fmla="*/ 865156 w 981075"/>
                <a:gd name="connsiteY365" fmla="*/ 1282351 h 1304925"/>
                <a:gd name="connsiteX366" fmla="*/ 856202 w 981075"/>
                <a:gd name="connsiteY366" fmla="*/ 1279303 h 1304925"/>
                <a:gd name="connsiteX367" fmla="*/ 855250 w 981075"/>
                <a:gd name="connsiteY367" fmla="*/ 1273302 h 1304925"/>
                <a:gd name="connsiteX368" fmla="*/ 849154 w 981075"/>
                <a:gd name="connsiteY368" fmla="*/ 1266063 h 1304925"/>
                <a:gd name="connsiteX369" fmla="*/ 820579 w 981075"/>
                <a:gd name="connsiteY369" fmla="*/ 1260443 h 1304925"/>
                <a:gd name="connsiteX370" fmla="*/ 809244 w 981075"/>
                <a:gd name="connsiteY370" fmla="*/ 1246537 h 1304925"/>
                <a:gd name="connsiteX371" fmla="*/ 802481 w 981075"/>
                <a:gd name="connsiteY371" fmla="*/ 1241870 h 1304925"/>
                <a:gd name="connsiteX372" fmla="*/ 794195 w 981075"/>
                <a:gd name="connsiteY372" fmla="*/ 1239679 h 1304925"/>
                <a:gd name="connsiteX373" fmla="*/ 790480 w 981075"/>
                <a:gd name="connsiteY373" fmla="*/ 1244632 h 1304925"/>
                <a:gd name="connsiteX374" fmla="*/ 794480 w 981075"/>
                <a:gd name="connsiteY374" fmla="*/ 1230154 h 1304925"/>
                <a:gd name="connsiteX375" fmla="*/ 780288 w 981075"/>
                <a:gd name="connsiteY375" fmla="*/ 1227773 h 1304925"/>
                <a:gd name="connsiteX376" fmla="*/ 742093 w 981075"/>
                <a:gd name="connsiteY376" fmla="*/ 1198245 h 1304925"/>
                <a:gd name="connsiteX377" fmla="*/ 738188 w 981075"/>
                <a:gd name="connsiteY377" fmla="*/ 1204055 h 1304925"/>
                <a:gd name="connsiteX378" fmla="*/ 739521 w 981075"/>
                <a:gd name="connsiteY378" fmla="*/ 1208627 h 1304925"/>
                <a:gd name="connsiteX379" fmla="*/ 733996 w 981075"/>
                <a:gd name="connsiteY379" fmla="*/ 1214152 h 1304925"/>
                <a:gd name="connsiteX380" fmla="*/ 731615 w 981075"/>
                <a:gd name="connsiteY380" fmla="*/ 1229392 h 1304925"/>
                <a:gd name="connsiteX381" fmla="*/ 725519 w 981075"/>
                <a:gd name="connsiteY381" fmla="*/ 1235488 h 1304925"/>
                <a:gd name="connsiteX382" fmla="*/ 722376 w 981075"/>
                <a:gd name="connsiteY382" fmla="*/ 1243108 h 1304925"/>
                <a:gd name="connsiteX383" fmla="*/ 722376 w 981075"/>
                <a:gd name="connsiteY383" fmla="*/ 1258062 h 1304925"/>
                <a:gd name="connsiteX384" fmla="*/ 726377 w 981075"/>
                <a:gd name="connsiteY384" fmla="*/ 1260824 h 1304925"/>
                <a:gd name="connsiteX385" fmla="*/ 720566 w 981075"/>
                <a:gd name="connsiteY385" fmla="*/ 1272254 h 1304925"/>
                <a:gd name="connsiteX386" fmla="*/ 726186 w 981075"/>
                <a:gd name="connsiteY386" fmla="*/ 1275683 h 1304925"/>
                <a:gd name="connsiteX387" fmla="*/ 722566 w 981075"/>
                <a:gd name="connsiteY387" fmla="*/ 1289304 h 1304925"/>
                <a:gd name="connsiteX388" fmla="*/ 717518 w 981075"/>
                <a:gd name="connsiteY388" fmla="*/ 1296734 h 1304925"/>
                <a:gd name="connsiteX389" fmla="*/ 700849 w 981075"/>
                <a:gd name="connsiteY389" fmla="*/ 1291876 h 1304925"/>
                <a:gd name="connsiteX390" fmla="*/ 682942 w 981075"/>
                <a:gd name="connsiteY390" fmla="*/ 1298257 h 1304925"/>
                <a:gd name="connsiteX391" fmla="*/ 677132 w 981075"/>
                <a:gd name="connsiteY391" fmla="*/ 1291114 h 1304925"/>
                <a:gd name="connsiteX392" fmla="*/ 681323 w 981075"/>
                <a:gd name="connsiteY392" fmla="*/ 1284256 h 1304925"/>
                <a:gd name="connsiteX393" fmla="*/ 684086 w 981075"/>
                <a:gd name="connsiteY393" fmla="*/ 1270064 h 1304925"/>
                <a:gd name="connsiteX394" fmla="*/ 691420 w 981075"/>
                <a:gd name="connsiteY394" fmla="*/ 1274540 h 1304925"/>
                <a:gd name="connsiteX395" fmla="*/ 704564 w 981075"/>
                <a:gd name="connsiteY395" fmla="*/ 1245870 h 1304925"/>
                <a:gd name="connsiteX396" fmla="*/ 686181 w 981075"/>
                <a:gd name="connsiteY396" fmla="*/ 1245680 h 1304925"/>
                <a:gd name="connsiteX397" fmla="*/ 671989 w 981075"/>
                <a:gd name="connsiteY397" fmla="*/ 1236821 h 1304925"/>
                <a:gd name="connsiteX398" fmla="*/ 662178 w 981075"/>
                <a:gd name="connsiteY398" fmla="*/ 1236631 h 1304925"/>
                <a:gd name="connsiteX399" fmla="*/ 656558 w 981075"/>
                <a:gd name="connsiteY399" fmla="*/ 1240536 h 1304925"/>
                <a:gd name="connsiteX400" fmla="*/ 650462 w 981075"/>
                <a:gd name="connsiteY400" fmla="*/ 1239298 h 1304925"/>
                <a:gd name="connsiteX401" fmla="*/ 635127 w 981075"/>
                <a:gd name="connsiteY401" fmla="*/ 1225392 h 1304925"/>
                <a:gd name="connsiteX402" fmla="*/ 632460 w 981075"/>
                <a:gd name="connsiteY402" fmla="*/ 1213104 h 1304925"/>
                <a:gd name="connsiteX403" fmla="*/ 623411 w 981075"/>
                <a:gd name="connsiteY403" fmla="*/ 1226534 h 1304925"/>
                <a:gd name="connsiteX404" fmla="*/ 622078 w 981075"/>
                <a:gd name="connsiteY404" fmla="*/ 1237679 h 1304925"/>
                <a:gd name="connsiteX405" fmla="*/ 614172 w 981075"/>
                <a:gd name="connsiteY405" fmla="*/ 1226725 h 1304925"/>
                <a:gd name="connsiteX406" fmla="*/ 598741 w 981075"/>
                <a:gd name="connsiteY406" fmla="*/ 1232154 h 1304925"/>
                <a:gd name="connsiteX407" fmla="*/ 596455 w 981075"/>
                <a:gd name="connsiteY407" fmla="*/ 1230535 h 1304925"/>
                <a:gd name="connsiteX408" fmla="*/ 594836 w 981075"/>
                <a:gd name="connsiteY408" fmla="*/ 1225486 h 1304925"/>
                <a:gd name="connsiteX409" fmla="*/ 584073 w 981075"/>
                <a:gd name="connsiteY409" fmla="*/ 1213675 h 1304925"/>
                <a:gd name="connsiteX410" fmla="*/ 588931 w 981075"/>
                <a:gd name="connsiteY410" fmla="*/ 1208341 h 1304925"/>
                <a:gd name="connsiteX411" fmla="*/ 589216 w 981075"/>
                <a:gd name="connsiteY411" fmla="*/ 1196245 h 1304925"/>
                <a:gd name="connsiteX412" fmla="*/ 580358 w 981075"/>
                <a:gd name="connsiteY412" fmla="*/ 1197388 h 1304925"/>
                <a:gd name="connsiteX413" fmla="*/ 581215 w 981075"/>
                <a:gd name="connsiteY413" fmla="*/ 1187386 h 1304925"/>
                <a:gd name="connsiteX414" fmla="*/ 575024 w 981075"/>
                <a:gd name="connsiteY414" fmla="*/ 1170718 h 1304925"/>
                <a:gd name="connsiteX415" fmla="*/ 573214 w 981075"/>
                <a:gd name="connsiteY415" fmla="*/ 1168146 h 1304925"/>
                <a:gd name="connsiteX416" fmla="*/ 558451 w 981075"/>
                <a:gd name="connsiteY416" fmla="*/ 1166622 h 1304925"/>
                <a:gd name="connsiteX417" fmla="*/ 552831 w 981075"/>
                <a:gd name="connsiteY417" fmla="*/ 1141381 h 1304925"/>
                <a:gd name="connsiteX418" fmla="*/ 554260 w 981075"/>
                <a:gd name="connsiteY418" fmla="*/ 1128332 h 1304925"/>
                <a:gd name="connsiteX419" fmla="*/ 556736 w 981075"/>
                <a:gd name="connsiteY419" fmla="*/ 1116711 h 1304925"/>
                <a:gd name="connsiteX420" fmla="*/ 561499 w 981075"/>
                <a:gd name="connsiteY420" fmla="*/ 1111758 h 1304925"/>
                <a:gd name="connsiteX421" fmla="*/ 566356 w 981075"/>
                <a:gd name="connsiteY421" fmla="*/ 1112044 h 1304925"/>
                <a:gd name="connsiteX422" fmla="*/ 563023 w 981075"/>
                <a:gd name="connsiteY422" fmla="*/ 1108615 h 1304925"/>
                <a:gd name="connsiteX423" fmla="*/ 587978 w 981075"/>
                <a:gd name="connsiteY423" fmla="*/ 1083469 h 1304925"/>
                <a:gd name="connsiteX424" fmla="*/ 606838 w 981075"/>
                <a:gd name="connsiteY424" fmla="*/ 1074801 h 1304925"/>
                <a:gd name="connsiteX425" fmla="*/ 611410 w 981075"/>
                <a:gd name="connsiteY425" fmla="*/ 1065848 h 1304925"/>
                <a:gd name="connsiteX426" fmla="*/ 616744 w 981075"/>
                <a:gd name="connsiteY426" fmla="*/ 1067752 h 1304925"/>
                <a:gd name="connsiteX427" fmla="*/ 620268 w 981075"/>
                <a:gd name="connsiteY427" fmla="*/ 1062324 h 1304925"/>
                <a:gd name="connsiteX428" fmla="*/ 627412 w 981075"/>
                <a:gd name="connsiteY428" fmla="*/ 1062418 h 1304925"/>
                <a:gd name="connsiteX429" fmla="*/ 629888 w 981075"/>
                <a:gd name="connsiteY429" fmla="*/ 1055180 h 1304925"/>
                <a:gd name="connsiteX430" fmla="*/ 624935 w 981075"/>
                <a:gd name="connsiteY430" fmla="*/ 1050703 h 1304925"/>
                <a:gd name="connsiteX431" fmla="*/ 630555 w 981075"/>
                <a:gd name="connsiteY431" fmla="*/ 1034415 h 1304925"/>
                <a:gd name="connsiteX432" fmla="*/ 611886 w 981075"/>
                <a:gd name="connsiteY432" fmla="*/ 1015079 h 1304925"/>
                <a:gd name="connsiteX433" fmla="*/ 594074 w 981075"/>
                <a:gd name="connsiteY433" fmla="*/ 988505 h 1304925"/>
                <a:gd name="connsiteX434" fmla="*/ 588359 w 981075"/>
                <a:gd name="connsiteY434" fmla="*/ 987171 h 1304925"/>
                <a:gd name="connsiteX435" fmla="*/ 578072 w 981075"/>
                <a:gd name="connsiteY435" fmla="*/ 969645 h 1304925"/>
                <a:gd name="connsiteX436" fmla="*/ 563689 w 981075"/>
                <a:gd name="connsiteY436" fmla="*/ 953071 h 1304925"/>
                <a:gd name="connsiteX437" fmla="*/ 568071 w 981075"/>
                <a:gd name="connsiteY437" fmla="*/ 947166 h 1304925"/>
                <a:gd name="connsiteX438" fmla="*/ 566547 w 981075"/>
                <a:gd name="connsiteY438" fmla="*/ 939355 h 1304925"/>
                <a:gd name="connsiteX439" fmla="*/ 571214 w 981075"/>
                <a:gd name="connsiteY439" fmla="*/ 934688 h 1304925"/>
                <a:gd name="connsiteX440" fmla="*/ 561594 w 981075"/>
                <a:gd name="connsiteY440" fmla="*/ 936689 h 1304925"/>
                <a:gd name="connsiteX441" fmla="*/ 550640 w 981075"/>
                <a:gd name="connsiteY441" fmla="*/ 928974 h 1304925"/>
                <a:gd name="connsiteX442" fmla="*/ 536448 w 981075"/>
                <a:gd name="connsiteY442" fmla="*/ 924496 h 1304925"/>
                <a:gd name="connsiteX443" fmla="*/ 536257 w 981075"/>
                <a:gd name="connsiteY443" fmla="*/ 927545 h 1304925"/>
                <a:gd name="connsiteX444" fmla="*/ 532162 w 981075"/>
                <a:gd name="connsiteY444" fmla="*/ 927925 h 1304925"/>
                <a:gd name="connsiteX445" fmla="*/ 527685 w 981075"/>
                <a:gd name="connsiteY445" fmla="*/ 941927 h 1304925"/>
                <a:gd name="connsiteX446" fmla="*/ 528066 w 981075"/>
                <a:gd name="connsiteY446" fmla="*/ 949166 h 1304925"/>
                <a:gd name="connsiteX447" fmla="*/ 524161 w 981075"/>
                <a:gd name="connsiteY447" fmla="*/ 955262 h 1304925"/>
                <a:gd name="connsiteX448" fmla="*/ 516350 w 981075"/>
                <a:gd name="connsiteY448" fmla="*/ 958310 h 1304925"/>
                <a:gd name="connsiteX449" fmla="*/ 507682 w 981075"/>
                <a:gd name="connsiteY449" fmla="*/ 952976 h 1304925"/>
                <a:gd name="connsiteX450" fmla="*/ 502063 w 981075"/>
                <a:gd name="connsiteY450" fmla="*/ 940689 h 1304925"/>
                <a:gd name="connsiteX451" fmla="*/ 508540 w 981075"/>
                <a:gd name="connsiteY451" fmla="*/ 935927 h 1304925"/>
                <a:gd name="connsiteX452" fmla="*/ 515779 w 981075"/>
                <a:gd name="connsiteY452" fmla="*/ 913162 h 1304925"/>
                <a:gd name="connsiteX453" fmla="*/ 508159 w 981075"/>
                <a:gd name="connsiteY453" fmla="*/ 889730 h 1304925"/>
                <a:gd name="connsiteX454" fmla="*/ 503206 w 981075"/>
                <a:gd name="connsiteY454" fmla="*/ 886111 h 1304925"/>
                <a:gd name="connsiteX455" fmla="*/ 503587 w 981075"/>
                <a:gd name="connsiteY455" fmla="*/ 878777 h 1304925"/>
                <a:gd name="connsiteX456" fmla="*/ 498443 w 981075"/>
                <a:gd name="connsiteY456" fmla="*/ 877348 h 1304925"/>
                <a:gd name="connsiteX457" fmla="*/ 487108 w 981075"/>
                <a:gd name="connsiteY457" fmla="*/ 880682 h 1304925"/>
                <a:gd name="connsiteX458" fmla="*/ 481679 w 981075"/>
                <a:gd name="connsiteY458" fmla="*/ 878014 h 1304925"/>
                <a:gd name="connsiteX459" fmla="*/ 461010 w 981075"/>
                <a:gd name="connsiteY459" fmla="*/ 877634 h 1304925"/>
                <a:gd name="connsiteX460" fmla="*/ 452152 w 981075"/>
                <a:gd name="connsiteY460" fmla="*/ 882968 h 1304925"/>
                <a:gd name="connsiteX461" fmla="*/ 453009 w 981075"/>
                <a:gd name="connsiteY461" fmla="*/ 886206 h 1304925"/>
                <a:gd name="connsiteX462" fmla="*/ 432149 w 981075"/>
                <a:gd name="connsiteY462" fmla="*/ 885349 h 1304925"/>
                <a:gd name="connsiteX463" fmla="*/ 426529 w 981075"/>
                <a:gd name="connsiteY463" fmla="*/ 890301 h 1304925"/>
                <a:gd name="connsiteX464" fmla="*/ 427768 w 981075"/>
                <a:gd name="connsiteY464" fmla="*/ 898779 h 1304925"/>
                <a:gd name="connsiteX465" fmla="*/ 421577 w 981075"/>
                <a:gd name="connsiteY465" fmla="*/ 902303 h 1304925"/>
                <a:gd name="connsiteX466" fmla="*/ 420910 w 981075"/>
                <a:gd name="connsiteY466" fmla="*/ 908590 h 1304925"/>
                <a:gd name="connsiteX467" fmla="*/ 424434 w 981075"/>
                <a:gd name="connsiteY467" fmla="*/ 914781 h 1304925"/>
                <a:gd name="connsiteX468" fmla="*/ 415766 w 981075"/>
                <a:gd name="connsiteY468" fmla="*/ 925354 h 1304925"/>
                <a:gd name="connsiteX469" fmla="*/ 412147 w 981075"/>
                <a:gd name="connsiteY469" fmla="*/ 938784 h 1304925"/>
                <a:gd name="connsiteX470" fmla="*/ 423862 w 981075"/>
                <a:gd name="connsiteY470" fmla="*/ 944880 h 1304925"/>
                <a:gd name="connsiteX471" fmla="*/ 409861 w 981075"/>
                <a:gd name="connsiteY471" fmla="*/ 947833 h 1304925"/>
                <a:gd name="connsiteX472" fmla="*/ 388334 w 981075"/>
                <a:gd name="connsiteY472" fmla="*/ 939451 h 1304925"/>
                <a:gd name="connsiteX473" fmla="*/ 384715 w 981075"/>
                <a:gd name="connsiteY473" fmla="*/ 948118 h 1304925"/>
                <a:gd name="connsiteX474" fmla="*/ 371285 w 981075"/>
                <a:gd name="connsiteY474" fmla="*/ 952405 h 1304925"/>
                <a:gd name="connsiteX475" fmla="*/ 364046 w 981075"/>
                <a:gd name="connsiteY475" fmla="*/ 960120 h 1304925"/>
                <a:gd name="connsiteX476" fmla="*/ 349282 w 981075"/>
                <a:gd name="connsiteY476" fmla="*/ 959548 h 1304925"/>
                <a:gd name="connsiteX477" fmla="*/ 334423 w 981075"/>
                <a:gd name="connsiteY477" fmla="*/ 967359 h 1304925"/>
                <a:gd name="connsiteX478" fmla="*/ 312706 w 981075"/>
                <a:gd name="connsiteY478" fmla="*/ 974312 h 1304925"/>
                <a:gd name="connsiteX479" fmla="*/ 305276 w 981075"/>
                <a:gd name="connsiteY479" fmla="*/ 980694 h 1304925"/>
                <a:gd name="connsiteX480" fmla="*/ 300037 w 981075"/>
                <a:gd name="connsiteY480" fmla="*/ 972502 h 1304925"/>
                <a:gd name="connsiteX481" fmla="*/ 288131 w 981075"/>
                <a:gd name="connsiteY481" fmla="*/ 979170 h 1304925"/>
                <a:gd name="connsiteX482" fmla="*/ 282892 w 981075"/>
                <a:gd name="connsiteY482" fmla="*/ 964597 h 1304925"/>
                <a:gd name="connsiteX483" fmla="*/ 275082 w 981075"/>
                <a:gd name="connsiteY483" fmla="*/ 955643 h 1304925"/>
                <a:gd name="connsiteX484" fmla="*/ 268510 w 981075"/>
                <a:gd name="connsiteY484" fmla="*/ 953071 h 1304925"/>
                <a:gd name="connsiteX485" fmla="*/ 268319 w 981075"/>
                <a:gd name="connsiteY485" fmla="*/ 951262 h 1304925"/>
                <a:gd name="connsiteX486" fmla="*/ 275082 w 981075"/>
                <a:gd name="connsiteY486" fmla="*/ 952405 h 1304925"/>
                <a:gd name="connsiteX487" fmla="*/ 287274 w 981075"/>
                <a:gd name="connsiteY487" fmla="*/ 946404 h 1304925"/>
                <a:gd name="connsiteX488" fmla="*/ 305467 w 981075"/>
                <a:gd name="connsiteY488" fmla="*/ 947547 h 1304925"/>
                <a:gd name="connsiteX489" fmla="*/ 304990 w 981075"/>
                <a:gd name="connsiteY489" fmla="*/ 943261 h 1304925"/>
                <a:gd name="connsiteX490" fmla="*/ 281940 w 981075"/>
                <a:gd name="connsiteY490" fmla="*/ 940213 h 1304925"/>
                <a:gd name="connsiteX491" fmla="*/ 273939 w 981075"/>
                <a:gd name="connsiteY491" fmla="*/ 936784 h 1304925"/>
                <a:gd name="connsiteX492" fmla="*/ 272224 w 981075"/>
                <a:gd name="connsiteY492" fmla="*/ 941546 h 1304925"/>
                <a:gd name="connsiteX493" fmla="*/ 271558 w 981075"/>
                <a:gd name="connsiteY493" fmla="*/ 938213 h 1304925"/>
                <a:gd name="connsiteX494" fmla="*/ 276225 w 981075"/>
                <a:gd name="connsiteY494" fmla="*/ 933164 h 1304925"/>
                <a:gd name="connsiteX495" fmla="*/ 276320 w 981075"/>
                <a:gd name="connsiteY495" fmla="*/ 926878 h 1304925"/>
                <a:gd name="connsiteX496" fmla="*/ 285179 w 981075"/>
                <a:gd name="connsiteY496" fmla="*/ 921258 h 1304925"/>
                <a:gd name="connsiteX497" fmla="*/ 282988 w 981075"/>
                <a:gd name="connsiteY497" fmla="*/ 919639 h 1304925"/>
                <a:gd name="connsiteX498" fmla="*/ 283940 w 981075"/>
                <a:gd name="connsiteY498" fmla="*/ 915067 h 1304925"/>
                <a:gd name="connsiteX499" fmla="*/ 276606 w 981075"/>
                <a:gd name="connsiteY499" fmla="*/ 909351 h 1304925"/>
                <a:gd name="connsiteX500" fmla="*/ 274511 w 981075"/>
                <a:gd name="connsiteY500" fmla="*/ 914114 h 1304925"/>
                <a:gd name="connsiteX501" fmla="*/ 267748 w 981075"/>
                <a:gd name="connsiteY501" fmla="*/ 911543 h 1304925"/>
                <a:gd name="connsiteX502" fmla="*/ 262128 w 981075"/>
                <a:gd name="connsiteY502" fmla="*/ 913448 h 1304925"/>
                <a:gd name="connsiteX503" fmla="*/ 259556 w 981075"/>
                <a:gd name="connsiteY503" fmla="*/ 909733 h 1304925"/>
                <a:gd name="connsiteX504" fmla="*/ 251365 w 981075"/>
                <a:gd name="connsiteY504" fmla="*/ 913829 h 1304925"/>
                <a:gd name="connsiteX505" fmla="*/ 249745 w 981075"/>
                <a:gd name="connsiteY505" fmla="*/ 910114 h 1304925"/>
                <a:gd name="connsiteX506" fmla="*/ 245269 w 981075"/>
                <a:gd name="connsiteY506" fmla="*/ 910876 h 1304925"/>
                <a:gd name="connsiteX507" fmla="*/ 243459 w 981075"/>
                <a:gd name="connsiteY507" fmla="*/ 907066 h 1304925"/>
                <a:gd name="connsiteX508" fmla="*/ 239173 w 981075"/>
                <a:gd name="connsiteY508" fmla="*/ 906399 h 1304925"/>
                <a:gd name="connsiteX509" fmla="*/ 238030 w 981075"/>
                <a:gd name="connsiteY509" fmla="*/ 912686 h 1304925"/>
                <a:gd name="connsiteX510" fmla="*/ 226123 w 981075"/>
                <a:gd name="connsiteY510" fmla="*/ 903446 h 1304925"/>
                <a:gd name="connsiteX511" fmla="*/ 224219 w 981075"/>
                <a:gd name="connsiteY511" fmla="*/ 907542 h 1304925"/>
                <a:gd name="connsiteX512" fmla="*/ 206026 w 981075"/>
                <a:gd name="connsiteY512" fmla="*/ 894874 h 1304925"/>
                <a:gd name="connsiteX513" fmla="*/ 188500 w 981075"/>
                <a:gd name="connsiteY513" fmla="*/ 899160 h 1304925"/>
                <a:gd name="connsiteX514" fmla="*/ 178498 w 981075"/>
                <a:gd name="connsiteY514" fmla="*/ 893255 h 1304925"/>
                <a:gd name="connsiteX515" fmla="*/ 165163 w 981075"/>
                <a:gd name="connsiteY515" fmla="*/ 895064 h 1304925"/>
                <a:gd name="connsiteX516" fmla="*/ 164116 w 981075"/>
                <a:gd name="connsiteY516" fmla="*/ 897731 h 1304925"/>
                <a:gd name="connsiteX517" fmla="*/ 166973 w 981075"/>
                <a:gd name="connsiteY517" fmla="*/ 900399 h 1304925"/>
                <a:gd name="connsiteX518" fmla="*/ 164306 w 981075"/>
                <a:gd name="connsiteY518" fmla="*/ 903351 h 1304925"/>
                <a:gd name="connsiteX519" fmla="*/ 162687 w 981075"/>
                <a:gd name="connsiteY519" fmla="*/ 916495 h 1304925"/>
                <a:gd name="connsiteX520" fmla="*/ 165068 w 981075"/>
                <a:gd name="connsiteY520" fmla="*/ 918020 h 1304925"/>
                <a:gd name="connsiteX521" fmla="*/ 167640 w 981075"/>
                <a:gd name="connsiteY521" fmla="*/ 928783 h 1304925"/>
                <a:gd name="connsiteX522" fmla="*/ 165830 w 981075"/>
                <a:gd name="connsiteY522" fmla="*/ 938879 h 1304925"/>
                <a:gd name="connsiteX523" fmla="*/ 169069 w 981075"/>
                <a:gd name="connsiteY523" fmla="*/ 946214 h 1304925"/>
                <a:gd name="connsiteX524" fmla="*/ 178784 w 981075"/>
                <a:gd name="connsiteY524" fmla="*/ 944594 h 1304925"/>
                <a:gd name="connsiteX525" fmla="*/ 180213 w 981075"/>
                <a:gd name="connsiteY525" fmla="*/ 952214 h 1304925"/>
                <a:gd name="connsiteX526" fmla="*/ 183452 w 981075"/>
                <a:gd name="connsiteY526" fmla="*/ 952691 h 1304925"/>
                <a:gd name="connsiteX527" fmla="*/ 182785 w 981075"/>
                <a:gd name="connsiteY527" fmla="*/ 957739 h 1304925"/>
                <a:gd name="connsiteX528" fmla="*/ 174974 w 981075"/>
                <a:gd name="connsiteY528" fmla="*/ 975836 h 1304925"/>
                <a:gd name="connsiteX529" fmla="*/ 165163 w 981075"/>
                <a:gd name="connsiteY529" fmla="*/ 965454 h 1304925"/>
                <a:gd name="connsiteX530" fmla="*/ 158115 w 981075"/>
                <a:gd name="connsiteY530" fmla="*/ 971074 h 1304925"/>
                <a:gd name="connsiteX531" fmla="*/ 146495 w 981075"/>
                <a:gd name="connsiteY531" fmla="*/ 973836 h 1304925"/>
                <a:gd name="connsiteX532" fmla="*/ 137541 w 981075"/>
                <a:gd name="connsiteY532" fmla="*/ 960311 h 1304925"/>
                <a:gd name="connsiteX533" fmla="*/ 136684 w 981075"/>
                <a:gd name="connsiteY533" fmla="*/ 954024 h 1304925"/>
                <a:gd name="connsiteX534" fmla="*/ 110966 w 981075"/>
                <a:gd name="connsiteY534" fmla="*/ 929450 h 1304925"/>
                <a:gd name="connsiteX535" fmla="*/ 96298 w 981075"/>
                <a:gd name="connsiteY535" fmla="*/ 908971 h 1304925"/>
                <a:gd name="connsiteX536" fmla="*/ 80200 w 981075"/>
                <a:gd name="connsiteY536" fmla="*/ 895064 h 1304925"/>
                <a:gd name="connsiteX537" fmla="*/ 77153 w 981075"/>
                <a:gd name="connsiteY537" fmla="*/ 886968 h 1304925"/>
                <a:gd name="connsiteX538" fmla="*/ 71914 w 981075"/>
                <a:gd name="connsiteY538" fmla="*/ 889159 h 1304925"/>
                <a:gd name="connsiteX539" fmla="*/ 62389 w 981075"/>
                <a:gd name="connsiteY539" fmla="*/ 883920 h 1304925"/>
                <a:gd name="connsiteX540" fmla="*/ 79534 w 981075"/>
                <a:gd name="connsiteY540" fmla="*/ 869347 h 1304925"/>
                <a:gd name="connsiteX541" fmla="*/ 80772 w 981075"/>
                <a:gd name="connsiteY541" fmla="*/ 853345 h 1304925"/>
                <a:gd name="connsiteX542" fmla="*/ 78105 w 981075"/>
                <a:gd name="connsiteY542" fmla="*/ 846677 h 1304925"/>
                <a:gd name="connsiteX543" fmla="*/ 73723 w 981075"/>
                <a:gd name="connsiteY543" fmla="*/ 844201 h 1304925"/>
                <a:gd name="connsiteX544" fmla="*/ 70580 w 981075"/>
                <a:gd name="connsiteY544" fmla="*/ 854678 h 1304925"/>
                <a:gd name="connsiteX545" fmla="*/ 60960 w 981075"/>
                <a:gd name="connsiteY545" fmla="*/ 844296 h 1304925"/>
                <a:gd name="connsiteX546" fmla="*/ 39243 w 981075"/>
                <a:gd name="connsiteY546" fmla="*/ 828580 h 1304925"/>
                <a:gd name="connsiteX547" fmla="*/ 41720 w 981075"/>
                <a:gd name="connsiteY547" fmla="*/ 818864 h 1304925"/>
                <a:gd name="connsiteX548" fmla="*/ 33242 w 981075"/>
                <a:gd name="connsiteY548" fmla="*/ 808101 h 13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</a:cxnLst>
              <a:rect l="l" t="t" r="r" b="b"/>
              <a:pathLst>
                <a:path w="981075" h="1304925">
                  <a:moveTo>
                    <a:pt x="33242" y="808101"/>
                  </a:moveTo>
                  <a:lnTo>
                    <a:pt x="32671" y="804767"/>
                  </a:lnTo>
                  <a:lnTo>
                    <a:pt x="37624" y="798862"/>
                  </a:lnTo>
                  <a:lnTo>
                    <a:pt x="64770" y="784193"/>
                  </a:lnTo>
                  <a:lnTo>
                    <a:pt x="59341" y="780669"/>
                  </a:lnTo>
                  <a:lnTo>
                    <a:pt x="61912" y="762095"/>
                  </a:lnTo>
                  <a:lnTo>
                    <a:pt x="65818" y="762095"/>
                  </a:lnTo>
                  <a:lnTo>
                    <a:pt x="66865" y="745045"/>
                  </a:lnTo>
                  <a:lnTo>
                    <a:pt x="60293" y="746474"/>
                  </a:lnTo>
                  <a:lnTo>
                    <a:pt x="50387" y="739711"/>
                  </a:lnTo>
                  <a:lnTo>
                    <a:pt x="55340" y="728186"/>
                  </a:lnTo>
                  <a:lnTo>
                    <a:pt x="54864" y="725900"/>
                  </a:lnTo>
                  <a:lnTo>
                    <a:pt x="49625" y="727424"/>
                  </a:lnTo>
                  <a:lnTo>
                    <a:pt x="47435" y="720185"/>
                  </a:lnTo>
                  <a:lnTo>
                    <a:pt x="41053" y="721328"/>
                  </a:lnTo>
                  <a:lnTo>
                    <a:pt x="40005" y="718280"/>
                  </a:lnTo>
                  <a:lnTo>
                    <a:pt x="33337" y="723043"/>
                  </a:lnTo>
                  <a:lnTo>
                    <a:pt x="22288" y="707612"/>
                  </a:lnTo>
                  <a:lnTo>
                    <a:pt x="15812" y="707612"/>
                  </a:lnTo>
                  <a:lnTo>
                    <a:pt x="17145" y="698373"/>
                  </a:lnTo>
                  <a:lnTo>
                    <a:pt x="9525" y="685038"/>
                  </a:lnTo>
                  <a:lnTo>
                    <a:pt x="11716" y="681514"/>
                  </a:lnTo>
                  <a:lnTo>
                    <a:pt x="15716" y="681895"/>
                  </a:lnTo>
                  <a:lnTo>
                    <a:pt x="18764" y="678847"/>
                  </a:lnTo>
                  <a:lnTo>
                    <a:pt x="29146" y="685705"/>
                  </a:lnTo>
                  <a:lnTo>
                    <a:pt x="33623" y="675989"/>
                  </a:lnTo>
                  <a:lnTo>
                    <a:pt x="42672" y="671799"/>
                  </a:lnTo>
                  <a:lnTo>
                    <a:pt x="44196" y="674656"/>
                  </a:lnTo>
                  <a:lnTo>
                    <a:pt x="47149" y="673036"/>
                  </a:lnTo>
                  <a:lnTo>
                    <a:pt x="54483" y="677894"/>
                  </a:lnTo>
                  <a:lnTo>
                    <a:pt x="61436" y="674846"/>
                  </a:lnTo>
                  <a:lnTo>
                    <a:pt x="65532" y="676466"/>
                  </a:lnTo>
                  <a:lnTo>
                    <a:pt x="69152" y="661607"/>
                  </a:lnTo>
                  <a:lnTo>
                    <a:pt x="71152" y="660845"/>
                  </a:lnTo>
                  <a:lnTo>
                    <a:pt x="70771" y="654844"/>
                  </a:lnTo>
                  <a:lnTo>
                    <a:pt x="76676" y="648938"/>
                  </a:lnTo>
                  <a:lnTo>
                    <a:pt x="87058" y="649034"/>
                  </a:lnTo>
                  <a:lnTo>
                    <a:pt x="87439" y="645319"/>
                  </a:lnTo>
                  <a:lnTo>
                    <a:pt x="91154" y="650272"/>
                  </a:lnTo>
                  <a:lnTo>
                    <a:pt x="92297" y="644176"/>
                  </a:lnTo>
                  <a:lnTo>
                    <a:pt x="89821" y="643795"/>
                  </a:lnTo>
                  <a:lnTo>
                    <a:pt x="90011" y="641223"/>
                  </a:lnTo>
                  <a:lnTo>
                    <a:pt x="102203" y="624745"/>
                  </a:lnTo>
                  <a:lnTo>
                    <a:pt x="114014" y="614649"/>
                  </a:lnTo>
                  <a:lnTo>
                    <a:pt x="118110" y="617315"/>
                  </a:lnTo>
                  <a:lnTo>
                    <a:pt x="133445" y="601694"/>
                  </a:lnTo>
                  <a:lnTo>
                    <a:pt x="141827" y="601694"/>
                  </a:lnTo>
                  <a:lnTo>
                    <a:pt x="149828" y="592169"/>
                  </a:lnTo>
                  <a:lnTo>
                    <a:pt x="154019" y="591502"/>
                  </a:lnTo>
                  <a:lnTo>
                    <a:pt x="161354" y="574643"/>
                  </a:lnTo>
                  <a:lnTo>
                    <a:pt x="170402" y="567690"/>
                  </a:lnTo>
                  <a:lnTo>
                    <a:pt x="186023" y="546735"/>
                  </a:lnTo>
                  <a:lnTo>
                    <a:pt x="182499" y="540163"/>
                  </a:lnTo>
                  <a:lnTo>
                    <a:pt x="201930" y="533876"/>
                  </a:lnTo>
                  <a:lnTo>
                    <a:pt x="214122" y="523494"/>
                  </a:lnTo>
                  <a:lnTo>
                    <a:pt x="219742" y="511302"/>
                  </a:lnTo>
                  <a:lnTo>
                    <a:pt x="229933" y="506730"/>
                  </a:lnTo>
                  <a:lnTo>
                    <a:pt x="236315" y="498920"/>
                  </a:lnTo>
                  <a:lnTo>
                    <a:pt x="248793" y="490918"/>
                  </a:lnTo>
                  <a:lnTo>
                    <a:pt x="264128" y="469868"/>
                  </a:lnTo>
                  <a:lnTo>
                    <a:pt x="274320" y="468916"/>
                  </a:lnTo>
                  <a:lnTo>
                    <a:pt x="281845" y="447770"/>
                  </a:lnTo>
                  <a:lnTo>
                    <a:pt x="281178" y="435578"/>
                  </a:lnTo>
                  <a:lnTo>
                    <a:pt x="277844" y="427291"/>
                  </a:lnTo>
                  <a:lnTo>
                    <a:pt x="280321" y="420148"/>
                  </a:lnTo>
                  <a:lnTo>
                    <a:pt x="273748" y="421195"/>
                  </a:lnTo>
                  <a:lnTo>
                    <a:pt x="253460" y="414147"/>
                  </a:lnTo>
                  <a:lnTo>
                    <a:pt x="236506" y="412432"/>
                  </a:lnTo>
                  <a:lnTo>
                    <a:pt x="217551" y="397478"/>
                  </a:lnTo>
                  <a:lnTo>
                    <a:pt x="210312" y="395954"/>
                  </a:lnTo>
                  <a:lnTo>
                    <a:pt x="190690" y="409670"/>
                  </a:lnTo>
                  <a:lnTo>
                    <a:pt x="172783" y="404336"/>
                  </a:lnTo>
                  <a:lnTo>
                    <a:pt x="158591" y="410527"/>
                  </a:lnTo>
                  <a:lnTo>
                    <a:pt x="148209" y="408623"/>
                  </a:lnTo>
                  <a:lnTo>
                    <a:pt x="136398" y="399479"/>
                  </a:lnTo>
                  <a:lnTo>
                    <a:pt x="136779" y="385286"/>
                  </a:lnTo>
                  <a:lnTo>
                    <a:pt x="131826" y="375380"/>
                  </a:lnTo>
                  <a:lnTo>
                    <a:pt x="135922" y="370523"/>
                  </a:lnTo>
                  <a:lnTo>
                    <a:pt x="136303" y="363379"/>
                  </a:lnTo>
                  <a:lnTo>
                    <a:pt x="130112" y="353092"/>
                  </a:lnTo>
                  <a:lnTo>
                    <a:pt x="134969" y="344710"/>
                  </a:lnTo>
                  <a:lnTo>
                    <a:pt x="133064" y="340519"/>
                  </a:lnTo>
                  <a:lnTo>
                    <a:pt x="134493" y="330708"/>
                  </a:lnTo>
                  <a:lnTo>
                    <a:pt x="126206" y="326041"/>
                  </a:lnTo>
                  <a:lnTo>
                    <a:pt x="118491" y="329470"/>
                  </a:lnTo>
                  <a:lnTo>
                    <a:pt x="103632" y="325469"/>
                  </a:lnTo>
                  <a:lnTo>
                    <a:pt x="99250" y="311277"/>
                  </a:lnTo>
                  <a:lnTo>
                    <a:pt x="104013" y="299085"/>
                  </a:lnTo>
                  <a:lnTo>
                    <a:pt x="123063" y="288417"/>
                  </a:lnTo>
                  <a:lnTo>
                    <a:pt x="133921" y="277939"/>
                  </a:lnTo>
                  <a:lnTo>
                    <a:pt x="147066" y="270320"/>
                  </a:lnTo>
                  <a:lnTo>
                    <a:pt x="166116" y="247269"/>
                  </a:lnTo>
                  <a:lnTo>
                    <a:pt x="166687" y="245269"/>
                  </a:lnTo>
                  <a:lnTo>
                    <a:pt x="164020" y="244602"/>
                  </a:lnTo>
                  <a:lnTo>
                    <a:pt x="170021" y="230886"/>
                  </a:lnTo>
                  <a:lnTo>
                    <a:pt x="152876" y="225647"/>
                  </a:lnTo>
                  <a:lnTo>
                    <a:pt x="143828" y="194691"/>
                  </a:lnTo>
                  <a:lnTo>
                    <a:pt x="147637" y="191834"/>
                  </a:lnTo>
                  <a:lnTo>
                    <a:pt x="143351" y="187738"/>
                  </a:lnTo>
                  <a:lnTo>
                    <a:pt x="165545" y="176689"/>
                  </a:lnTo>
                  <a:lnTo>
                    <a:pt x="165354" y="183832"/>
                  </a:lnTo>
                  <a:lnTo>
                    <a:pt x="167354" y="185547"/>
                  </a:lnTo>
                  <a:lnTo>
                    <a:pt x="170783" y="183166"/>
                  </a:lnTo>
                  <a:lnTo>
                    <a:pt x="174117" y="186499"/>
                  </a:lnTo>
                  <a:lnTo>
                    <a:pt x="178022" y="191548"/>
                  </a:lnTo>
                  <a:lnTo>
                    <a:pt x="178213" y="197644"/>
                  </a:lnTo>
                  <a:lnTo>
                    <a:pt x="185547" y="206026"/>
                  </a:lnTo>
                  <a:lnTo>
                    <a:pt x="200120" y="195739"/>
                  </a:lnTo>
                  <a:lnTo>
                    <a:pt x="199358" y="179927"/>
                  </a:lnTo>
                  <a:lnTo>
                    <a:pt x="202882" y="180975"/>
                  </a:lnTo>
                  <a:lnTo>
                    <a:pt x="206026" y="189833"/>
                  </a:lnTo>
                  <a:lnTo>
                    <a:pt x="227171" y="189738"/>
                  </a:lnTo>
                  <a:lnTo>
                    <a:pt x="242506" y="196501"/>
                  </a:lnTo>
                  <a:lnTo>
                    <a:pt x="244221" y="200215"/>
                  </a:lnTo>
                  <a:lnTo>
                    <a:pt x="261937" y="201739"/>
                  </a:lnTo>
                  <a:lnTo>
                    <a:pt x="269177" y="207550"/>
                  </a:lnTo>
                  <a:lnTo>
                    <a:pt x="268700" y="192119"/>
                  </a:lnTo>
                  <a:lnTo>
                    <a:pt x="285179" y="194501"/>
                  </a:lnTo>
                  <a:lnTo>
                    <a:pt x="285655" y="203263"/>
                  </a:lnTo>
                  <a:lnTo>
                    <a:pt x="300133" y="203359"/>
                  </a:lnTo>
                  <a:lnTo>
                    <a:pt x="303562" y="210788"/>
                  </a:lnTo>
                  <a:lnTo>
                    <a:pt x="311182" y="217075"/>
                  </a:lnTo>
                  <a:lnTo>
                    <a:pt x="313849" y="211264"/>
                  </a:lnTo>
                  <a:lnTo>
                    <a:pt x="317563" y="210598"/>
                  </a:lnTo>
                  <a:lnTo>
                    <a:pt x="327470" y="200406"/>
                  </a:lnTo>
                  <a:lnTo>
                    <a:pt x="337471" y="201644"/>
                  </a:lnTo>
                  <a:lnTo>
                    <a:pt x="352330" y="199358"/>
                  </a:lnTo>
                  <a:lnTo>
                    <a:pt x="355759" y="210788"/>
                  </a:lnTo>
                  <a:lnTo>
                    <a:pt x="350901" y="223742"/>
                  </a:lnTo>
                  <a:lnTo>
                    <a:pt x="351663" y="232029"/>
                  </a:lnTo>
                  <a:lnTo>
                    <a:pt x="348901" y="241268"/>
                  </a:lnTo>
                  <a:lnTo>
                    <a:pt x="358712" y="250793"/>
                  </a:lnTo>
                  <a:lnTo>
                    <a:pt x="376619" y="257366"/>
                  </a:lnTo>
                  <a:lnTo>
                    <a:pt x="398240" y="261080"/>
                  </a:lnTo>
                  <a:lnTo>
                    <a:pt x="420243" y="245745"/>
                  </a:lnTo>
                  <a:lnTo>
                    <a:pt x="424434" y="238696"/>
                  </a:lnTo>
                  <a:lnTo>
                    <a:pt x="423767" y="231077"/>
                  </a:lnTo>
                  <a:lnTo>
                    <a:pt x="415195" y="216408"/>
                  </a:lnTo>
                  <a:lnTo>
                    <a:pt x="420624" y="182785"/>
                  </a:lnTo>
                  <a:lnTo>
                    <a:pt x="418433" y="173641"/>
                  </a:lnTo>
                  <a:lnTo>
                    <a:pt x="419862" y="166783"/>
                  </a:lnTo>
                  <a:lnTo>
                    <a:pt x="424339" y="168402"/>
                  </a:lnTo>
                  <a:lnTo>
                    <a:pt x="437483" y="164782"/>
                  </a:lnTo>
                  <a:lnTo>
                    <a:pt x="453295" y="153257"/>
                  </a:lnTo>
                  <a:lnTo>
                    <a:pt x="462344" y="141541"/>
                  </a:lnTo>
                  <a:lnTo>
                    <a:pt x="466344" y="140398"/>
                  </a:lnTo>
                  <a:lnTo>
                    <a:pt x="485013" y="148971"/>
                  </a:lnTo>
                  <a:lnTo>
                    <a:pt x="494443" y="157734"/>
                  </a:lnTo>
                  <a:lnTo>
                    <a:pt x="508445" y="165735"/>
                  </a:lnTo>
                  <a:lnTo>
                    <a:pt x="517493" y="163163"/>
                  </a:lnTo>
                  <a:lnTo>
                    <a:pt x="527875" y="163925"/>
                  </a:lnTo>
                  <a:lnTo>
                    <a:pt x="535781" y="168783"/>
                  </a:lnTo>
                  <a:lnTo>
                    <a:pt x="527590" y="142970"/>
                  </a:lnTo>
                  <a:lnTo>
                    <a:pt x="528828" y="126778"/>
                  </a:lnTo>
                  <a:lnTo>
                    <a:pt x="534733" y="123254"/>
                  </a:lnTo>
                  <a:lnTo>
                    <a:pt x="541020" y="124301"/>
                  </a:lnTo>
                  <a:lnTo>
                    <a:pt x="559689" y="120110"/>
                  </a:lnTo>
                  <a:lnTo>
                    <a:pt x="578548" y="108013"/>
                  </a:lnTo>
                  <a:lnTo>
                    <a:pt x="595313" y="106109"/>
                  </a:lnTo>
                  <a:lnTo>
                    <a:pt x="601408" y="98679"/>
                  </a:lnTo>
                  <a:lnTo>
                    <a:pt x="603790" y="85439"/>
                  </a:lnTo>
                  <a:lnTo>
                    <a:pt x="605599" y="79820"/>
                  </a:lnTo>
                  <a:lnTo>
                    <a:pt x="607409" y="80296"/>
                  </a:lnTo>
                  <a:lnTo>
                    <a:pt x="614172" y="53816"/>
                  </a:lnTo>
                  <a:lnTo>
                    <a:pt x="613791" y="38100"/>
                  </a:lnTo>
                  <a:lnTo>
                    <a:pt x="626078" y="9525"/>
                  </a:lnTo>
                  <a:lnTo>
                    <a:pt x="639508" y="13430"/>
                  </a:lnTo>
                  <a:lnTo>
                    <a:pt x="650367" y="9525"/>
                  </a:lnTo>
                  <a:lnTo>
                    <a:pt x="652748" y="12763"/>
                  </a:lnTo>
                  <a:lnTo>
                    <a:pt x="649510" y="20098"/>
                  </a:lnTo>
                  <a:lnTo>
                    <a:pt x="652272" y="24003"/>
                  </a:lnTo>
                  <a:lnTo>
                    <a:pt x="667798" y="28861"/>
                  </a:lnTo>
                  <a:lnTo>
                    <a:pt x="678180" y="25622"/>
                  </a:lnTo>
                  <a:lnTo>
                    <a:pt x="684466" y="28194"/>
                  </a:lnTo>
                  <a:lnTo>
                    <a:pt x="692277" y="26289"/>
                  </a:lnTo>
                  <a:lnTo>
                    <a:pt x="696658" y="32956"/>
                  </a:lnTo>
                  <a:lnTo>
                    <a:pt x="699325" y="47339"/>
                  </a:lnTo>
                  <a:lnTo>
                    <a:pt x="703897" y="45339"/>
                  </a:lnTo>
                  <a:lnTo>
                    <a:pt x="719899" y="47911"/>
                  </a:lnTo>
                  <a:lnTo>
                    <a:pt x="722186" y="50959"/>
                  </a:lnTo>
                  <a:lnTo>
                    <a:pt x="722376" y="61246"/>
                  </a:lnTo>
                  <a:lnTo>
                    <a:pt x="733139" y="65913"/>
                  </a:lnTo>
                  <a:lnTo>
                    <a:pt x="746284" y="77057"/>
                  </a:lnTo>
                  <a:lnTo>
                    <a:pt x="729044" y="84677"/>
                  </a:lnTo>
                  <a:lnTo>
                    <a:pt x="724186" y="89726"/>
                  </a:lnTo>
                  <a:lnTo>
                    <a:pt x="712565" y="90202"/>
                  </a:lnTo>
                  <a:lnTo>
                    <a:pt x="713518" y="93916"/>
                  </a:lnTo>
                  <a:lnTo>
                    <a:pt x="709803" y="96393"/>
                  </a:lnTo>
                  <a:lnTo>
                    <a:pt x="711041" y="117253"/>
                  </a:lnTo>
                  <a:lnTo>
                    <a:pt x="730091" y="123825"/>
                  </a:lnTo>
                  <a:lnTo>
                    <a:pt x="731329" y="126206"/>
                  </a:lnTo>
                  <a:lnTo>
                    <a:pt x="723614" y="144780"/>
                  </a:lnTo>
                  <a:lnTo>
                    <a:pt x="727996" y="144970"/>
                  </a:lnTo>
                  <a:lnTo>
                    <a:pt x="734187" y="140970"/>
                  </a:lnTo>
                  <a:lnTo>
                    <a:pt x="727615" y="146304"/>
                  </a:lnTo>
                  <a:lnTo>
                    <a:pt x="724567" y="155162"/>
                  </a:lnTo>
                  <a:lnTo>
                    <a:pt x="727805" y="162687"/>
                  </a:lnTo>
                  <a:lnTo>
                    <a:pt x="733330" y="158401"/>
                  </a:lnTo>
                  <a:lnTo>
                    <a:pt x="741997" y="167830"/>
                  </a:lnTo>
                  <a:lnTo>
                    <a:pt x="747808" y="165259"/>
                  </a:lnTo>
                  <a:lnTo>
                    <a:pt x="749903" y="167449"/>
                  </a:lnTo>
                  <a:lnTo>
                    <a:pt x="746760" y="169259"/>
                  </a:lnTo>
                  <a:lnTo>
                    <a:pt x="747808" y="171736"/>
                  </a:lnTo>
                  <a:lnTo>
                    <a:pt x="738473" y="175070"/>
                  </a:lnTo>
                  <a:lnTo>
                    <a:pt x="731044" y="174688"/>
                  </a:lnTo>
                  <a:lnTo>
                    <a:pt x="729805" y="177070"/>
                  </a:lnTo>
                  <a:lnTo>
                    <a:pt x="744569" y="183261"/>
                  </a:lnTo>
                  <a:lnTo>
                    <a:pt x="752570" y="178403"/>
                  </a:lnTo>
                  <a:lnTo>
                    <a:pt x="754285" y="172974"/>
                  </a:lnTo>
                  <a:lnTo>
                    <a:pt x="759428" y="171069"/>
                  </a:lnTo>
                  <a:lnTo>
                    <a:pt x="764762" y="164973"/>
                  </a:lnTo>
                  <a:lnTo>
                    <a:pt x="764953" y="167830"/>
                  </a:lnTo>
                  <a:lnTo>
                    <a:pt x="771620" y="167926"/>
                  </a:lnTo>
                  <a:lnTo>
                    <a:pt x="773430" y="165354"/>
                  </a:lnTo>
                  <a:lnTo>
                    <a:pt x="776859" y="168307"/>
                  </a:lnTo>
                  <a:lnTo>
                    <a:pt x="775049" y="173545"/>
                  </a:lnTo>
                  <a:lnTo>
                    <a:pt x="782288" y="178689"/>
                  </a:lnTo>
                  <a:lnTo>
                    <a:pt x="784003" y="173260"/>
                  </a:lnTo>
                  <a:lnTo>
                    <a:pt x="788194" y="172403"/>
                  </a:lnTo>
                  <a:lnTo>
                    <a:pt x="789146" y="178594"/>
                  </a:lnTo>
                  <a:lnTo>
                    <a:pt x="794956" y="181165"/>
                  </a:lnTo>
                  <a:lnTo>
                    <a:pt x="790289" y="187262"/>
                  </a:lnTo>
                  <a:lnTo>
                    <a:pt x="787908" y="200215"/>
                  </a:lnTo>
                  <a:lnTo>
                    <a:pt x="784098" y="200692"/>
                  </a:lnTo>
                  <a:lnTo>
                    <a:pt x="784765" y="212027"/>
                  </a:lnTo>
                  <a:lnTo>
                    <a:pt x="786955" y="211741"/>
                  </a:lnTo>
                  <a:lnTo>
                    <a:pt x="781621" y="225743"/>
                  </a:lnTo>
                  <a:lnTo>
                    <a:pt x="799147" y="242316"/>
                  </a:lnTo>
                  <a:lnTo>
                    <a:pt x="808291" y="247555"/>
                  </a:lnTo>
                  <a:lnTo>
                    <a:pt x="812482" y="260604"/>
                  </a:lnTo>
                  <a:lnTo>
                    <a:pt x="819721" y="260795"/>
                  </a:lnTo>
                  <a:lnTo>
                    <a:pt x="834104" y="270320"/>
                  </a:lnTo>
                  <a:lnTo>
                    <a:pt x="840486" y="260032"/>
                  </a:lnTo>
                  <a:lnTo>
                    <a:pt x="849154" y="258413"/>
                  </a:lnTo>
                  <a:lnTo>
                    <a:pt x="850011" y="269653"/>
                  </a:lnTo>
                  <a:lnTo>
                    <a:pt x="856012" y="267462"/>
                  </a:lnTo>
                  <a:lnTo>
                    <a:pt x="862965" y="275367"/>
                  </a:lnTo>
                  <a:lnTo>
                    <a:pt x="871823" y="273558"/>
                  </a:lnTo>
                  <a:lnTo>
                    <a:pt x="887349" y="281464"/>
                  </a:lnTo>
                  <a:lnTo>
                    <a:pt x="892016" y="278225"/>
                  </a:lnTo>
                  <a:lnTo>
                    <a:pt x="898874" y="277844"/>
                  </a:lnTo>
                  <a:lnTo>
                    <a:pt x="897446" y="280225"/>
                  </a:lnTo>
                  <a:lnTo>
                    <a:pt x="900874" y="283178"/>
                  </a:lnTo>
                  <a:lnTo>
                    <a:pt x="899160" y="285369"/>
                  </a:lnTo>
                  <a:lnTo>
                    <a:pt x="903256" y="289655"/>
                  </a:lnTo>
                  <a:lnTo>
                    <a:pt x="910971" y="291275"/>
                  </a:lnTo>
                  <a:lnTo>
                    <a:pt x="922115" y="288798"/>
                  </a:lnTo>
                  <a:lnTo>
                    <a:pt x="926306" y="294132"/>
                  </a:lnTo>
                  <a:lnTo>
                    <a:pt x="922877" y="304419"/>
                  </a:lnTo>
                  <a:lnTo>
                    <a:pt x="909161" y="316230"/>
                  </a:lnTo>
                  <a:lnTo>
                    <a:pt x="906685" y="329375"/>
                  </a:lnTo>
                  <a:lnTo>
                    <a:pt x="916686" y="326422"/>
                  </a:lnTo>
                  <a:lnTo>
                    <a:pt x="944785" y="307753"/>
                  </a:lnTo>
                  <a:lnTo>
                    <a:pt x="956405" y="304133"/>
                  </a:lnTo>
                  <a:lnTo>
                    <a:pt x="957263" y="307467"/>
                  </a:lnTo>
                  <a:lnTo>
                    <a:pt x="963739" y="305752"/>
                  </a:lnTo>
                  <a:lnTo>
                    <a:pt x="951738" y="311753"/>
                  </a:lnTo>
                  <a:lnTo>
                    <a:pt x="955738" y="315468"/>
                  </a:lnTo>
                  <a:lnTo>
                    <a:pt x="956691" y="320516"/>
                  </a:lnTo>
                  <a:lnTo>
                    <a:pt x="948690" y="326803"/>
                  </a:lnTo>
                  <a:lnTo>
                    <a:pt x="947356" y="332708"/>
                  </a:lnTo>
                  <a:lnTo>
                    <a:pt x="951833" y="336518"/>
                  </a:lnTo>
                  <a:lnTo>
                    <a:pt x="947356" y="345472"/>
                  </a:lnTo>
                  <a:lnTo>
                    <a:pt x="945071" y="345281"/>
                  </a:lnTo>
                  <a:lnTo>
                    <a:pt x="944023" y="352616"/>
                  </a:lnTo>
                  <a:lnTo>
                    <a:pt x="935260" y="357759"/>
                  </a:lnTo>
                  <a:lnTo>
                    <a:pt x="918400" y="356997"/>
                  </a:lnTo>
                  <a:lnTo>
                    <a:pt x="913447" y="368618"/>
                  </a:lnTo>
                  <a:lnTo>
                    <a:pt x="903827" y="376714"/>
                  </a:lnTo>
                  <a:lnTo>
                    <a:pt x="902208" y="373856"/>
                  </a:lnTo>
                  <a:lnTo>
                    <a:pt x="881539" y="369284"/>
                  </a:lnTo>
                  <a:lnTo>
                    <a:pt x="865251" y="374809"/>
                  </a:lnTo>
                  <a:lnTo>
                    <a:pt x="855250" y="386905"/>
                  </a:lnTo>
                  <a:lnTo>
                    <a:pt x="855631" y="397002"/>
                  </a:lnTo>
                  <a:lnTo>
                    <a:pt x="849630" y="418814"/>
                  </a:lnTo>
                  <a:lnTo>
                    <a:pt x="856107" y="431673"/>
                  </a:lnTo>
                  <a:lnTo>
                    <a:pt x="870680" y="449866"/>
                  </a:lnTo>
                  <a:lnTo>
                    <a:pt x="871633" y="461391"/>
                  </a:lnTo>
                  <a:lnTo>
                    <a:pt x="879348" y="478155"/>
                  </a:lnTo>
                  <a:lnTo>
                    <a:pt x="877824" y="482536"/>
                  </a:lnTo>
                  <a:lnTo>
                    <a:pt x="855154" y="507302"/>
                  </a:lnTo>
                  <a:lnTo>
                    <a:pt x="855536" y="511873"/>
                  </a:lnTo>
                  <a:lnTo>
                    <a:pt x="878396" y="523208"/>
                  </a:lnTo>
                  <a:lnTo>
                    <a:pt x="886206" y="532162"/>
                  </a:lnTo>
                  <a:lnTo>
                    <a:pt x="904875" y="538163"/>
                  </a:lnTo>
                  <a:lnTo>
                    <a:pt x="905732" y="545782"/>
                  </a:lnTo>
                  <a:lnTo>
                    <a:pt x="910590" y="554927"/>
                  </a:lnTo>
                  <a:lnTo>
                    <a:pt x="908780" y="559498"/>
                  </a:lnTo>
                  <a:lnTo>
                    <a:pt x="913543" y="565404"/>
                  </a:lnTo>
                  <a:lnTo>
                    <a:pt x="912495" y="568261"/>
                  </a:lnTo>
                  <a:lnTo>
                    <a:pt x="918115" y="573214"/>
                  </a:lnTo>
                  <a:lnTo>
                    <a:pt x="918210" y="577405"/>
                  </a:lnTo>
                  <a:lnTo>
                    <a:pt x="915543" y="578930"/>
                  </a:lnTo>
                  <a:lnTo>
                    <a:pt x="919639" y="590645"/>
                  </a:lnTo>
                  <a:lnTo>
                    <a:pt x="914686" y="603218"/>
                  </a:lnTo>
                  <a:lnTo>
                    <a:pt x="917543" y="613886"/>
                  </a:lnTo>
                  <a:lnTo>
                    <a:pt x="916114" y="625221"/>
                  </a:lnTo>
                  <a:lnTo>
                    <a:pt x="922115" y="631889"/>
                  </a:lnTo>
                  <a:lnTo>
                    <a:pt x="923639" y="639223"/>
                  </a:lnTo>
                  <a:lnTo>
                    <a:pt x="916877" y="650748"/>
                  </a:lnTo>
                  <a:lnTo>
                    <a:pt x="916400" y="660559"/>
                  </a:lnTo>
                  <a:lnTo>
                    <a:pt x="911447" y="669131"/>
                  </a:lnTo>
                  <a:lnTo>
                    <a:pt x="908304" y="694468"/>
                  </a:lnTo>
                  <a:lnTo>
                    <a:pt x="901827" y="704183"/>
                  </a:lnTo>
                  <a:lnTo>
                    <a:pt x="903161" y="715899"/>
                  </a:lnTo>
                  <a:lnTo>
                    <a:pt x="895826" y="724758"/>
                  </a:lnTo>
                  <a:lnTo>
                    <a:pt x="906875" y="734283"/>
                  </a:lnTo>
                  <a:lnTo>
                    <a:pt x="915448" y="735616"/>
                  </a:lnTo>
                  <a:lnTo>
                    <a:pt x="930878" y="749046"/>
                  </a:lnTo>
                  <a:lnTo>
                    <a:pt x="919353" y="753333"/>
                  </a:lnTo>
                  <a:lnTo>
                    <a:pt x="914400" y="760190"/>
                  </a:lnTo>
                  <a:lnTo>
                    <a:pt x="913638" y="779907"/>
                  </a:lnTo>
                  <a:lnTo>
                    <a:pt x="922020" y="778097"/>
                  </a:lnTo>
                  <a:lnTo>
                    <a:pt x="936212" y="785813"/>
                  </a:lnTo>
                  <a:lnTo>
                    <a:pt x="948785" y="806863"/>
                  </a:lnTo>
                  <a:lnTo>
                    <a:pt x="951071" y="829151"/>
                  </a:lnTo>
                  <a:lnTo>
                    <a:pt x="954596" y="839534"/>
                  </a:lnTo>
                  <a:lnTo>
                    <a:pt x="961835" y="846296"/>
                  </a:lnTo>
                  <a:lnTo>
                    <a:pt x="958024" y="865251"/>
                  </a:lnTo>
                  <a:lnTo>
                    <a:pt x="972598" y="892302"/>
                  </a:lnTo>
                  <a:lnTo>
                    <a:pt x="958882" y="913543"/>
                  </a:lnTo>
                  <a:lnTo>
                    <a:pt x="937450" y="918020"/>
                  </a:lnTo>
                  <a:lnTo>
                    <a:pt x="912971" y="930307"/>
                  </a:lnTo>
                  <a:lnTo>
                    <a:pt x="914210" y="934974"/>
                  </a:lnTo>
                  <a:lnTo>
                    <a:pt x="924401" y="932021"/>
                  </a:lnTo>
                  <a:lnTo>
                    <a:pt x="956120" y="999839"/>
                  </a:lnTo>
                  <a:lnTo>
                    <a:pt x="935831" y="995743"/>
                  </a:lnTo>
                  <a:lnTo>
                    <a:pt x="931450" y="997172"/>
                  </a:lnTo>
                  <a:lnTo>
                    <a:pt x="925354" y="991076"/>
                  </a:lnTo>
                  <a:lnTo>
                    <a:pt x="912209" y="992981"/>
                  </a:lnTo>
                  <a:lnTo>
                    <a:pt x="914971" y="1002316"/>
                  </a:lnTo>
                  <a:lnTo>
                    <a:pt x="911733" y="1027176"/>
                  </a:lnTo>
                  <a:lnTo>
                    <a:pt x="917353" y="1048036"/>
                  </a:lnTo>
                  <a:lnTo>
                    <a:pt x="911066" y="1053942"/>
                  </a:lnTo>
                  <a:lnTo>
                    <a:pt x="900970" y="1057751"/>
                  </a:lnTo>
                  <a:lnTo>
                    <a:pt x="900684" y="1061275"/>
                  </a:lnTo>
                  <a:lnTo>
                    <a:pt x="917353" y="1079278"/>
                  </a:lnTo>
                  <a:lnTo>
                    <a:pt x="922115" y="1098804"/>
                  </a:lnTo>
                  <a:lnTo>
                    <a:pt x="923925" y="1102138"/>
                  </a:lnTo>
                  <a:lnTo>
                    <a:pt x="930402" y="1104138"/>
                  </a:lnTo>
                  <a:lnTo>
                    <a:pt x="930402" y="1114901"/>
                  </a:lnTo>
                  <a:lnTo>
                    <a:pt x="941546" y="1126141"/>
                  </a:lnTo>
                  <a:lnTo>
                    <a:pt x="929449" y="1145381"/>
                  </a:lnTo>
                  <a:lnTo>
                    <a:pt x="921067" y="1146905"/>
                  </a:lnTo>
                  <a:lnTo>
                    <a:pt x="914495" y="1157288"/>
                  </a:lnTo>
                  <a:lnTo>
                    <a:pt x="889635" y="1162812"/>
                  </a:lnTo>
                  <a:lnTo>
                    <a:pt x="897541" y="1172433"/>
                  </a:lnTo>
                  <a:lnTo>
                    <a:pt x="897160" y="1180433"/>
                  </a:lnTo>
                  <a:lnTo>
                    <a:pt x="891826" y="1186815"/>
                  </a:lnTo>
                  <a:lnTo>
                    <a:pt x="913829" y="1201388"/>
                  </a:lnTo>
                  <a:lnTo>
                    <a:pt x="911733" y="1205389"/>
                  </a:lnTo>
                  <a:lnTo>
                    <a:pt x="907828" y="1203770"/>
                  </a:lnTo>
                  <a:lnTo>
                    <a:pt x="907352" y="1208056"/>
                  </a:lnTo>
                  <a:lnTo>
                    <a:pt x="916877" y="1213009"/>
                  </a:lnTo>
                  <a:lnTo>
                    <a:pt x="914210" y="1220534"/>
                  </a:lnTo>
                  <a:lnTo>
                    <a:pt x="915924" y="1250061"/>
                  </a:lnTo>
                  <a:lnTo>
                    <a:pt x="923354" y="1267397"/>
                  </a:lnTo>
                  <a:lnTo>
                    <a:pt x="912781" y="1271683"/>
                  </a:lnTo>
                  <a:lnTo>
                    <a:pt x="909447" y="1278731"/>
                  </a:lnTo>
                  <a:lnTo>
                    <a:pt x="904970" y="1281208"/>
                  </a:lnTo>
                  <a:lnTo>
                    <a:pt x="902494" y="1292923"/>
                  </a:lnTo>
                  <a:lnTo>
                    <a:pt x="897160" y="1297972"/>
                  </a:lnTo>
                  <a:lnTo>
                    <a:pt x="884872" y="1302258"/>
                  </a:lnTo>
                  <a:lnTo>
                    <a:pt x="882396" y="1294543"/>
                  </a:lnTo>
                  <a:lnTo>
                    <a:pt x="871919" y="1289495"/>
                  </a:lnTo>
                  <a:lnTo>
                    <a:pt x="865156" y="1282351"/>
                  </a:lnTo>
                  <a:lnTo>
                    <a:pt x="856202" y="1279303"/>
                  </a:lnTo>
                  <a:lnTo>
                    <a:pt x="855250" y="1273302"/>
                  </a:lnTo>
                  <a:lnTo>
                    <a:pt x="849154" y="1266063"/>
                  </a:lnTo>
                  <a:lnTo>
                    <a:pt x="820579" y="1260443"/>
                  </a:lnTo>
                  <a:lnTo>
                    <a:pt x="809244" y="1246537"/>
                  </a:lnTo>
                  <a:lnTo>
                    <a:pt x="802481" y="1241870"/>
                  </a:lnTo>
                  <a:lnTo>
                    <a:pt x="794195" y="1239679"/>
                  </a:lnTo>
                  <a:lnTo>
                    <a:pt x="790480" y="1244632"/>
                  </a:lnTo>
                  <a:lnTo>
                    <a:pt x="794480" y="1230154"/>
                  </a:lnTo>
                  <a:lnTo>
                    <a:pt x="780288" y="1227773"/>
                  </a:lnTo>
                  <a:lnTo>
                    <a:pt x="742093" y="1198245"/>
                  </a:lnTo>
                  <a:lnTo>
                    <a:pt x="738188" y="1204055"/>
                  </a:lnTo>
                  <a:lnTo>
                    <a:pt x="739521" y="1208627"/>
                  </a:lnTo>
                  <a:lnTo>
                    <a:pt x="733996" y="1214152"/>
                  </a:lnTo>
                  <a:lnTo>
                    <a:pt x="731615" y="1229392"/>
                  </a:lnTo>
                  <a:lnTo>
                    <a:pt x="725519" y="1235488"/>
                  </a:lnTo>
                  <a:lnTo>
                    <a:pt x="722376" y="1243108"/>
                  </a:lnTo>
                  <a:lnTo>
                    <a:pt x="722376" y="1258062"/>
                  </a:lnTo>
                  <a:lnTo>
                    <a:pt x="726377" y="1260824"/>
                  </a:lnTo>
                  <a:lnTo>
                    <a:pt x="720566" y="1272254"/>
                  </a:lnTo>
                  <a:lnTo>
                    <a:pt x="726186" y="1275683"/>
                  </a:lnTo>
                  <a:lnTo>
                    <a:pt x="722566" y="1289304"/>
                  </a:lnTo>
                  <a:lnTo>
                    <a:pt x="717518" y="1296734"/>
                  </a:lnTo>
                  <a:lnTo>
                    <a:pt x="700849" y="1291876"/>
                  </a:lnTo>
                  <a:lnTo>
                    <a:pt x="682942" y="1298257"/>
                  </a:lnTo>
                  <a:lnTo>
                    <a:pt x="677132" y="1291114"/>
                  </a:lnTo>
                  <a:lnTo>
                    <a:pt x="681323" y="1284256"/>
                  </a:lnTo>
                  <a:lnTo>
                    <a:pt x="684086" y="1270064"/>
                  </a:lnTo>
                  <a:lnTo>
                    <a:pt x="691420" y="1274540"/>
                  </a:lnTo>
                  <a:lnTo>
                    <a:pt x="704564" y="1245870"/>
                  </a:lnTo>
                  <a:lnTo>
                    <a:pt x="686181" y="1245680"/>
                  </a:lnTo>
                  <a:lnTo>
                    <a:pt x="671989" y="1236821"/>
                  </a:lnTo>
                  <a:lnTo>
                    <a:pt x="662178" y="1236631"/>
                  </a:lnTo>
                  <a:lnTo>
                    <a:pt x="656558" y="1240536"/>
                  </a:lnTo>
                  <a:lnTo>
                    <a:pt x="650462" y="1239298"/>
                  </a:lnTo>
                  <a:lnTo>
                    <a:pt x="635127" y="1225392"/>
                  </a:lnTo>
                  <a:lnTo>
                    <a:pt x="632460" y="1213104"/>
                  </a:lnTo>
                  <a:lnTo>
                    <a:pt x="623411" y="1226534"/>
                  </a:lnTo>
                  <a:lnTo>
                    <a:pt x="622078" y="1237679"/>
                  </a:lnTo>
                  <a:lnTo>
                    <a:pt x="614172" y="1226725"/>
                  </a:lnTo>
                  <a:lnTo>
                    <a:pt x="598741" y="1232154"/>
                  </a:lnTo>
                  <a:lnTo>
                    <a:pt x="596455" y="1230535"/>
                  </a:lnTo>
                  <a:lnTo>
                    <a:pt x="594836" y="1225486"/>
                  </a:lnTo>
                  <a:lnTo>
                    <a:pt x="584073" y="1213675"/>
                  </a:lnTo>
                  <a:lnTo>
                    <a:pt x="588931" y="1208341"/>
                  </a:lnTo>
                  <a:lnTo>
                    <a:pt x="589216" y="1196245"/>
                  </a:lnTo>
                  <a:lnTo>
                    <a:pt x="580358" y="1197388"/>
                  </a:lnTo>
                  <a:lnTo>
                    <a:pt x="581215" y="1187386"/>
                  </a:lnTo>
                  <a:lnTo>
                    <a:pt x="575024" y="1170718"/>
                  </a:lnTo>
                  <a:lnTo>
                    <a:pt x="573214" y="1168146"/>
                  </a:lnTo>
                  <a:lnTo>
                    <a:pt x="558451" y="1166622"/>
                  </a:lnTo>
                  <a:lnTo>
                    <a:pt x="552831" y="1141381"/>
                  </a:lnTo>
                  <a:lnTo>
                    <a:pt x="554260" y="1128332"/>
                  </a:lnTo>
                  <a:lnTo>
                    <a:pt x="556736" y="1116711"/>
                  </a:lnTo>
                  <a:lnTo>
                    <a:pt x="561499" y="1111758"/>
                  </a:lnTo>
                  <a:lnTo>
                    <a:pt x="566356" y="1112044"/>
                  </a:lnTo>
                  <a:lnTo>
                    <a:pt x="563023" y="1108615"/>
                  </a:lnTo>
                  <a:lnTo>
                    <a:pt x="587978" y="1083469"/>
                  </a:lnTo>
                  <a:lnTo>
                    <a:pt x="606838" y="1074801"/>
                  </a:lnTo>
                  <a:lnTo>
                    <a:pt x="611410" y="1065848"/>
                  </a:lnTo>
                  <a:lnTo>
                    <a:pt x="616744" y="1067752"/>
                  </a:lnTo>
                  <a:lnTo>
                    <a:pt x="620268" y="1062324"/>
                  </a:lnTo>
                  <a:lnTo>
                    <a:pt x="627412" y="1062418"/>
                  </a:lnTo>
                  <a:lnTo>
                    <a:pt x="629888" y="1055180"/>
                  </a:lnTo>
                  <a:lnTo>
                    <a:pt x="624935" y="1050703"/>
                  </a:lnTo>
                  <a:lnTo>
                    <a:pt x="630555" y="1034415"/>
                  </a:lnTo>
                  <a:lnTo>
                    <a:pt x="611886" y="1015079"/>
                  </a:lnTo>
                  <a:lnTo>
                    <a:pt x="594074" y="988505"/>
                  </a:lnTo>
                  <a:lnTo>
                    <a:pt x="588359" y="987171"/>
                  </a:lnTo>
                  <a:lnTo>
                    <a:pt x="578072" y="969645"/>
                  </a:lnTo>
                  <a:lnTo>
                    <a:pt x="563689" y="953071"/>
                  </a:lnTo>
                  <a:lnTo>
                    <a:pt x="568071" y="947166"/>
                  </a:lnTo>
                  <a:lnTo>
                    <a:pt x="566547" y="939355"/>
                  </a:lnTo>
                  <a:lnTo>
                    <a:pt x="571214" y="934688"/>
                  </a:lnTo>
                  <a:lnTo>
                    <a:pt x="561594" y="936689"/>
                  </a:lnTo>
                  <a:lnTo>
                    <a:pt x="550640" y="928974"/>
                  </a:lnTo>
                  <a:lnTo>
                    <a:pt x="536448" y="924496"/>
                  </a:lnTo>
                  <a:lnTo>
                    <a:pt x="536257" y="927545"/>
                  </a:lnTo>
                  <a:lnTo>
                    <a:pt x="532162" y="927925"/>
                  </a:lnTo>
                  <a:lnTo>
                    <a:pt x="527685" y="941927"/>
                  </a:lnTo>
                  <a:lnTo>
                    <a:pt x="528066" y="949166"/>
                  </a:lnTo>
                  <a:lnTo>
                    <a:pt x="524161" y="955262"/>
                  </a:lnTo>
                  <a:lnTo>
                    <a:pt x="516350" y="958310"/>
                  </a:lnTo>
                  <a:lnTo>
                    <a:pt x="507682" y="952976"/>
                  </a:lnTo>
                  <a:lnTo>
                    <a:pt x="502063" y="940689"/>
                  </a:lnTo>
                  <a:lnTo>
                    <a:pt x="508540" y="935927"/>
                  </a:lnTo>
                  <a:lnTo>
                    <a:pt x="515779" y="913162"/>
                  </a:lnTo>
                  <a:lnTo>
                    <a:pt x="508159" y="889730"/>
                  </a:lnTo>
                  <a:lnTo>
                    <a:pt x="503206" y="886111"/>
                  </a:lnTo>
                  <a:lnTo>
                    <a:pt x="503587" y="878777"/>
                  </a:lnTo>
                  <a:lnTo>
                    <a:pt x="498443" y="877348"/>
                  </a:lnTo>
                  <a:lnTo>
                    <a:pt x="487108" y="880682"/>
                  </a:lnTo>
                  <a:lnTo>
                    <a:pt x="481679" y="878014"/>
                  </a:lnTo>
                  <a:lnTo>
                    <a:pt x="461010" y="877634"/>
                  </a:lnTo>
                  <a:lnTo>
                    <a:pt x="452152" y="882968"/>
                  </a:lnTo>
                  <a:lnTo>
                    <a:pt x="453009" y="886206"/>
                  </a:lnTo>
                  <a:lnTo>
                    <a:pt x="432149" y="885349"/>
                  </a:lnTo>
                  <a:lnTo>
                    <a:pt x="426529" y="890301"/>
                  </a:lnTo>
                  <a:lnTo>
                    <a:pt x="427768" y="898779"/>
                  </a:lnTo>
                  <a:lnTo>
                    <a:pt x="421577" y="902303"/>
                  </a:lnTo>
                  <a:lnTo>
                    <a:pt x="420910" y="908590"/>
                  </a:lnTo>
                  <a:lnTo>
                    <a:pt x="424434" y="914781"/>
                  </a:lnTo>
                  <a:lnTo>
                    <a:pt x="415766" y="925354"/>
                  </a:lnTo>
                  <a:lnTo>
                    <a:pt x="412147" y="938784"/>
                  </a:lnTo>
                  <a:lnTo>
                    <a:pt x="423862" y="944880"/>
                  </a:lnTo>
                  <a:lnTo>
                    <a:pt x="409861" y="947833"/>
                  </a:lnTo>
                  <a:lnTo>
                    <a:pt x="388334" y="939451"/>
                  </a:lnTo>
                  <a:lnTo>
                    <a:pt x="384715" y="948118"/>
                  </a:lnTo>
                  <a:lnTo>
                    <a:pt x="371285" y="952405"/>
                  </a:lnTo>
                  <a:lnTo>
                    <a:pt x="364046" y="960120"/>
                  </a:lnTo>
                  <a:lnTo>
                    <a:pt x="349282" y="959548"/>
                  </a:lnTo>
                  <a:lnTo>
                    <a:pt x="334423" y="967359"/>
                  </a:lnTo>
                  <a:lnTo>
                    <a:pt x="312706" y="974312"/>
                  </a:lnTo>
                  <a:lnTo>
                    <a:pt x="305276" y="980694"/>
                  </a:lnTo>
                  <a:lnTo>
                    <a:pt x="300037" y="972502"/>
                  </a:lnTo>
                  <a:lnTo>
                    <a:pt x="288131" y="979170"/>
                  </a:lnTo>
                  <a:lnTo>
                    <a:pt x="282892" y="964597"/>
                  </a:lnTo>
                  <a:lnTo>
                    <a:pt x="275082" y="955643"/>
                  </a:lnTo>
                  <a:lnTo>
                    <a:pt x="268510" y="953071"/>
                  </a:lnTo>
                  <a:lnTo>
                    <a:pt x="268319" y="951262"/>
                  </a:lnTo>
                  <a:lnTo>
                    <a:pt x="275082" y="952405"/>
                  </a:lnTo>
                  <a:lnTo>
                    <a:pt x="287274" y="946404"/>
                  </a:lnTo>
                  <a:lnTo>
                    <a:pt x="305467" y="947547"/>
                  </a:lnTo>
                  <a:lnTo>
                    <a:pt x="304990" y="943261"/>
                  </a:lnTo>
                  <a:lnTo>
                    <a:pt x="281940" y="940213"/>
                  </a:lnTo>
                  <a:lnTo>
                    <a:pt x="273939" y="936784"/>
                  </a:lnTo>
                  <a:lnTo>
                    <a:pt x="272224" y="941546"/>
                  </a:lnTo>
                  <a:lnTo>
                    <a:pt x="271558" y="938213"/>
                  </a:lnTo>
                  <a:lnTo>
                    <a:pt x="276225" y="933164"/>
                  </a:lnTo>
                  <a:lnTo>
                    <a:pt x="276320" y="926878"/>
                  </a:lnTo>
                  <a:lnTo>
                    <a:pt x="285179" y="921258"/>
                  </a:lnTo>
                  <a:lnTo>
                    <a:pt x="282988" y="919639"/>
                  </a:lnTo>
                  <a:lnTo>
                    <a:pt x="283940" y="915067"/>
                  </a:lnTo>
                  <a:lnTo>
                    <a:pt x="276606" y="909351"/>
                  </a:lnTo>
                  <a:lnTo>
                    <a:pt x="274511" y="914114"/>
                  </a:lnTo>
                  <a:lnTo>
                    <a:pt x="267748" y="911543"/>
                  </a:lnTo>
                  <a:lnTo>
                    <a:pt x="262128" y="913448"/>
                  </a:lnTo>
                  <a:lnTo>
                    <a:pt x="259556" y="909733"/>
                  </a:lnTo>
                  <a:lnTo>
                    <a:pt x="251365" y="913829"/>
                  </a:lnTo>
                  <a:lnTo>
                    <a:pt x="249745" y="910114"/>
                  </a:lnTo>
                  <a:lnTo>
                    <a:pt x="245269" y="910876"/>
                  </a:lnTo>
                  <a:lnTo>
                    <a:pt x="243459" y="907066"/>
                  </a:lnTo>
                  <a:lnTo>
                    <a:pt x="239173" y="906399"/>
                  </a:lnTo>
                  <a:lnTo>
                    <a:pt x="238030" y="912686"/>
                  </a:lnTo>
                  <a:lnTo>
                    <a:pt x="226123" y="903446"/>
                  </a:lnTo>
                  <a:lnTo>
                    <a:pt x="224219" y="907542"/>
                  </a:lnTo>
                  <a:lnTo>
                    <a:pt x="206026" y="894874"/>
                  </a:lnTo>
                  <a:lnTo>
                    <a:pt x="188500" y="899160"/>
                  </a:lnTo>
                  <a:lnTo>
                    <a:pt x="178498" y="893255"/>
                  </a:lnTo>
                  <a:lnTo>
                    <a:pt x="165163" y="895064"/>
                  </a:lnTo>
                  <a:lnTo>
                    <a:pt x="164116" y="897731"/>
                  </a:lnTo>
                  <a:lnTo>
                    <a:pt x="166973" y="900399"/>
                  </a:lnTo>
                  <a:lnTo>
                    <a:pt x="164306" y="903351"/>
                  </a:lnTo>
                  <a:lnTo>
                    <a:pt x="162687" y="916495"/>
                  </a:lnTo>
                  <a:lnTo>
                    <a:pt x="165068" y="918020"/>
                  </a:lnTo>
                  <a:lnTo>
                    <a:pt x="167640" y="928783"/>
                  </a:lnTo>
                  <a:lnTo>
                    <a:pt x="165830" y="938879"/>
                  </a:lnTo>
                  <a:lnTo>
                    <a:pt x="169069" y="946214"/>
                  </a:lnTo>
                  <a:lnTo>
                    <a:pt x="178784" y="944594"/>
                  </a:lnTo>
                  <a:lnTo>
                    <a:pt x="180213" y="952214"/>
                  </a:lnTo>
                  <a:lnTo>
                    <a:pt x="183452" y="952691"/>
                  </a:lnTo>
                  <a:lnTo>
                    <a:pt x="182785" y="957739"/>
                  </a:lnTo>
                  <a:lnTo>
                    <a:pt x="174974" y="975836"/>
                  </a:lnTo>
                  <a:lnTo>
                    <a:pt x="165163" y="965454"/>
                  </a:lnTo>
                  <a:lnTo>
                    <a:pt x="158115" y="971074"/>
                  </a:lnTo>
                  <a:lnTo>
                    <a:pt x="146495" y="973836"/>
                  </a:lnTo>
                  <a:lnTo>
                    <a:pt x="137541" y="960311"/>
                  </a:lnTo>
                  <a:lnTo>
                    <a:pt x="136684" y="954024"/>
                  </a:lnTo>
                  <a:lnTo>
                    <a:pt x="110966" y="929450"/>
                  </a:lnTo>
                  <a:lnTo>
                    <a:pt x="96298" y="908971"/>
                  </a:lnTo>
                  <a:lnTo>
                    <a:pt x="80200" y="895064"/>
                  </a:lnTo>
                  <a:lnTo>
                    <a:pt x="77153" y="886968"/>
                  </a:lnTo>
                  <a:lnTo>
                    <a:pt x="71914" y="889159"/>
                  </a:lnTo>
                  <a:lnTo>
                    <a:pt x="62389" y="883920"/>
                  </a:lnTo>
                  <a:lnTo>
                    <a:pt x="79534" y="869347"/>
                  </a:lnTo>
                  <a:lnTo>
                    <a:pt x="80772" y="853345"/>
                  </a:lnTo>
                  <a:lnTo>
                    <a:pt x="78105" y="846677"/>
                  </a:lnTo>
                  <a:lnTo>
                    <a:pt x="73723" y="844201"/>
                  </a:lnTo>
                  <a:lnTo>
                    <a:pt x="70580" y="854678"/>
                  </a:lnTo>
                  <a:lnTo>
                    <a:pt x="60960" y="844296"/>
                  </a:lnTo>
                  <a:lnTo>
                    <a:pt x="39243" y="828580"/>
                  </a:lnTo>
                  <a:lnTo>
                    <a:pt x="41720" y="818864"/>
                  </a:lnTo>
                  <a:lnTo>
                    <a:pt x="33242" y="8081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57" name="Freihandform: Form 256">
              <a:extLst>
                <a:ext uri="{FF2B5EF4-FFF2-40B4-BE49-F238E27FC236}">
                  <a16:creationId xmlns:a16="http://schemas.microsoft.com/office/drawing/2014/main" id="{879EDFD2-14DA-4C4F-B71E-3FF57B057875}"/>
                </a:ext>
              </a:extLst>
            </p:cNvPr>
            <p:cNvSpPr/>
            <p:nvPr/>
          </p:nvSpPr>
          <p:spPr>
            <a:xfrm>
              <a:off x="2339296" y="2505955"/>
              <a:ext cx="851400" cy="782100"/>
            </a:xfrm>
            <a:custGeom>
              <a:avLst/>
              <a:gdLst>
                <a:gd name="connsiteX0" fmla="*/ 332137 w 1638300"/>
                <a:gd name="connsiteY0" fmla="*/ 450914 h 1504950"/>
                <a:gd name="connsiteX1" fmla="*/ 330899 w 1638300"/>
                <a:gd name="connsiteY1" fmla="*/ 447484 h 1504950"/>
                <a:gd name="connsiteX2" fmla="*/ 345281 w 1638300"/>
                <a:gd name="connsiteY2" fmla="*/ 442246 h 1504950"/>
                <a:gd name="connsiteX3" fmla="*/ 342138 w 1638300"/>
                <a:gd name="connsiteY3" fmla="*/ 433102 h 1504950"/>
                <a:gd name="connsiteX4" fmla="*/ 396430 w 1638300"/>
                <a:gd name="connsiteY4" fmla="*/ 418909 h 1504950"/>
                <a:gd name="connsiteX5" fmla="*/ 395954 w 1638300"/>
                <a:gd name="connsiteY5" fmla="*/ 414147 h 1504950"/>
                <a:gd name="connsiteX6" fmla="*/ 402717 w 1638300"/>
                <a:gd name="connsiteY6" fmla="*/ 413575 h 1504950"/>
                <a:gd name="connsiteX7" fmla="*/ 410718 w 1638300"/>
                <a:gd name="connsiteY7" fmla="*/ 402622 h 1504950"/>
                <a:gd name="connsiteX8" fmla="*/ 405860 w 1638300"/>
                <a:gd name="connsiteY8" fmla="*/ 393859 h 1504950"/>
                <a:gd name="connsiteX9" fmla="*/ 426625 w 1638300"/>
                <a:gd name="connsiteY9" fmla="*/ 386239 h 1504950"/>
                <a:gd name="connsiteX10" fmla="*/ 463868 w 1638300"/>
                <a:gd name="connsiteY10" fmla="*/ 381095 h 1504950"/>
                <a:gd name="connsiteX11" fmla="*/ 486156 w 1638300"/>
                <a:gd name="connsiteY11" fmla="*/ 375094 h 1504950"/>
                <a:gd name="connsiteX12" fmla="*/ 478250 w 1638300"/>
                <a:gd name="connsiteY12" fmla="*/ 342709 h 1504950"/>
                <a:gd name="connsiteX13" fmla="*/ 472916 w 1638300"/>
                <a:gd name="connsiteY13" fmla="*/ 336709 h 1504950"/>
                <a:gd name="connsiteX14" fmla="*/ 502253 w 1638300"/>
                <a:gd name="connsiteY14" fmla="*/ 334708 h 1504950"/>
                <a:gd name="connsiteX15" fmla="*/ 501015 w 1638300"/>
                <a:gd name="connsiteY15" fmla="*/ 329851 h 1504950"/>
                <a:gd name="connsiteX16" fmla="*/ 511778 w 1638300"/>
                <a:gd name="connsiteY16" fmla="*/ 328612 h 1504950"/>
                <a:gd name="connsiteX17" fmla="*/ 509207 w 1638300"/>
                <a:gd name="connsiteY17" fmla="*/ 313563 h 1504950"/>
                <a:gd name="connsiteX18" fmla="*/ 533971 w 1638300"/>
                <a:gd name="connsiteY18" fmla="*/ 307943 h 1504950"/>
                <a:gd name="connsiteX19" fmla="*/ 525875 w 1638300"/>
                <a:gd name="connsiteY19" fmla="*/ 277368 h 1504950"/>
                <a:gd name="connsiteX20" fmla="*/ 537210 w 1638300"/>
                <a:gd name="connsiteY20" fmla="*/ 272415 h 1504950"/>
                <a:gd name="connsiteX21" fmla="*/ 542354 w 1638300"/>
                <a:gd name="connsiteY21" fmla="*/ 284702 h 1504950"/>
                <a:gd name="connsiteX22" fmla="*/ 545878 w 1638300"/>
                <a:gd name="connsiteY22" fmla="*/ 282892 h 1504950"/>
                <a:gd name="connsiteX23" fmla="*/ 547497 w 1638300"/>
                <a:gd name="connsiteY23" fmla="*/ 287750 h 1504950"/>
                <a:gd name="connsiteX24" fmla="*/ 551117 w 1638300"/>
                <a:gd name="connsiteY24" fmla="*/ 287274 h 1504950"/>
                <a:gd name="connsiteX25" fmla="*/ 548545 w 1638300"/>
                <a:gd name="connsiteY25" fmla="*/ 281559 h 1504950"/>
                <a:gd name="connsiteX26" fmla="*/ 563023 w 1638300"/>
                <a:gd name="connsiteY26" fmla="*/ 276034 h 1504950"/>
                <a:gd name="connsiteX27" fmla="*/ 568738 w 1638300"/>
                <a:gd name="connsiteY27" fmla="*/ 288226 h 1504950"/>
                <a:gd name="connsiteX28" fmla="*/ 585692 w 1638300"/>
                <a:gd name="connsiteY28" fmla="*/ 285941 h 1504950"/>
                <a:gd name="connsiteX29" fmla="*/ 596551 w 1638300"/>
                <a:gd name="connsiteY29" fmla="*/ 281559 h 1504950"/>
                <a:gd name="connsiteX30" fmla="*/ 599694 w 1638300"/>
                <a:gd name="connsiteY30" fmla="*/ 291179 h 1504950"/>
                <a:gd name="connsiteX31" fmla="*/ 611696 w 1638300"/>
                <a:gd name="connsiteY31" fmla="*/ 290703 h 1504950"/>
                <a:gd name="connsiteX32" fmla="*/ 617220 w 1638300"/>
                <a:gd name="connsiteY32" fmla="*/ 282702 h 1504950"/>
                <a:gd name="connsiteX33" fmla="*/ 629412 w 1638300"/>
                <a:gd name="connsiteY33" fmla="*/ 276701 h 1504950"/>
                <a:gd name="connsiteX34" fmla="*/ 627317 w 1638300"/>
                <a:gd name="connsiteY34" fmla="*/ 271177 h 1504950"/>
                <a:gd name="connsiteX35" fmla="*/ 642938 w 1638300"/>
                <a:gd name="connsiteY35" fmla="*/ 265462 h 1504950"/>
                <a:gd name="connsiteX36" fmla="*/ 647700 w 1638300"/>
                <a:gd name="connsiteY36" fmla="*/ 261271 h 1504950"/>
                <a:gd name="connsiteX37" fmla="*/ 659988 w 1638300"/>
                <a:gd name="connsiteY37" fmla="*/ 239077 h 1504950"/>
                <a:gd name="connsiteX38" fmla="*/ 673894 w 1638300"/>
                <a:gd name="connsiteY38" fmla="*/ 233648 h 1504950"/>
                <a:gd name="connsiteX39" fmla="*/ 665798 w 1638300"/>
                <a:gd name="connsiteY39" fmla="*/ 215456 h 1504950"/>
                <a:gd name="connsiteX40" fmla="*/ 654748 w 1638300"/>
                <a:gd name="connsiteY40" fmla="*/ 213836 h 1504950"/>
                <a:gd name="connsiteX41" fmla="*/ 656273 w 1638300"/>
                <a:gd name="connsiteY41" fmla="*/ 205359 h 1504950"/>
                <a:gd name="connsiteX42" fmla="*/ 669036 w 1638300"/>
                <a:gd name="connsiteY42" fmla="*/ 201644 h 1504950"/>
                <a:gd name="connsiteX43" fmla="*/ 670846 w 1638300"/>
                <a:gd name="connsiteY43" fmla="*/ 194882 h 1504950"/>
                <a:gd name="connsiteX44" fmla="*/ 668941 w 1638300"/>
                <a:gd name="connsiteY44" fmla="*/ 193548 h 1504950"/>
                <a:gd name="connsiteX45" fmla="*/ 675132 w 1638300"/>
                <a:gd name="connsiteY45" fmla="*/ 184690 h 1504950"/>
                <a:gd name="connsiteX46" fmla="*/ 683133 w 1638300"/>
                <a:gd name="connsiteY46" fmla="*/ 179260 h 1504950"/>
                <a:gd name="connsiteX47" fmla="*/ 682085 w 1638300"/>
                <a:gd name="connsiteY47" fmla="*/ 174879 h 1504950"/>
                <a:gd name="connsiteX48" fmla="*/ 701516 w 1638300"/>
                <a:gd name="connsiteY48" fmla="*/ 169735 h 1504950"/>
                <a:gd name="connsiteX49" fmla="*/ 703136 w 1638300"/>
                <a:gd name="connsiteY49" fmla="*/ 150781 h 1504950"/>
                <a:gd name="connsiteX50" fmla="*/ 695801 w 1638300"/>
                <a:gd name="connsiteY50" fmla="*/ 152876 h 1504950"/>
                <a:gd name="connsiteX51" fmla="*/ 679038 w 1638300"/>
                <a:gd name="connsiteY51" fmla="*/ 129159 h 1504950"/>
                <a:gd name="connsiteX52" fmla="*/ 682085 w 1638300"/>
                <a:gd name="connsiteY52" fmla="*/ 123539 h 1504950"/>
                <a:gd name="connsiteX53" fmla="*/ 691991 w 1638300"/>
                <a:gd name="connsiteY53" fmla="*/ 126206 h 1504950"/>
                <a:gd name="connsiteX54" fmla="*/ 692277 w 1638300"/>
                <a:gd name="connsiteY54" fmla="*/ 122777 h 1504950"/>
                <a:gd name="connsiteX55" fmla="*/ 706946 w 1638300"/>
                <a:gd name="connsiteY55" fmla="*/ 123158 h 1504950"/>
                <a:gd name="connsiteX56" fmla="*/ 705612 w 1638300"/>
                <a:gd name="connsiteY56" fmla="*/ 116300 h 1504950"/>
                <a:gd name="connsiteX57" fmla="*/ 707993 w 1638300"/>
                <a:gd name="connsiteY57" fmla="*/ 115157 h 1504950"/>
                <a:gd name="connsiteX58" fmla="*/ 699707 w 1638300"/>
                <a:gd name="connsiteY58" fmla="*/ 106013 h 1504950"/>
                <a:gd name="connsiteX59" fmla="*/ 703993 w 1638300"/>
                <a:gd name="connsiteY59" fmla="*/ 103251 h 1504950"/>
                <a:gd name="connsiteX60" fmla="*/ 701897 w 1638300"/>
                <a:gd name="connsiteY60" fmla="*/ 100679 h 1504950"/>
                <a:gd name="connsiteX61" fmla="*/ 704374 w 1638300"/>
                <a:gd name="connsiteY61" fmla="*/ 99536 h 1504950"/>
                <a:gd name="connsiteX62" fmla="*/ 697897 w 1638300"/>
                <a:gd name="connsiteY62" fmla="*/ 101632 h 1504950"/>
                <a:gd name="connsiteX63" fmla="*/ 699325 w 1638300"/>
                <a:gd name="connsiteY63" fmla="*/ 96107 h 1504950"/>
                <a:gd name="connsiteX64" fmla="*/ 696754 w 1638300"/>
                <a:gd name="connsiteY64" fmla="*/ 90297 h 1504950"/>
                <a:gd name="connsiteX65" fmla="*/ 703993 w 1638300"/>
                <a:gd name="connsiteY65" fmla="*/ 82582 h 1504950"/>
                <a:gd name="connsiteX66" fmla="*/ 704659 w 1638300"/>
                <a:gd name="connsiteY66" fmla="*/ 78010 h 1504950"/>
                <a:gd name="connsiteX67" fmla="*/ 700850 w 1638300"/>
                <a:gd name="connsiteY67" fmla="*/ 73819 h 1504950"/>
                <a:gd name="connsiteX68" fmla="*/ 707136 w 1638300"/>
                <a:gd name="connsiteY68" fmla="*/ 68294 h 1504950"/>
                <a:gd name="connsiteX69" fmla="*/ 704374 w 1638300"/>
                <a:gd name="connsiteY69" fmla="*/ 64484 h 1504950"/>
                <a:gd name="connsiteX70" fmla="*/ 698564 w 1638300"/>
                <a:gd name="connsiteY70" fmla="*/ 63341 h 1504950"/>
                <a:gd name="connsiteX71" fmla="*/ 699802 w 1638300"/>
                <a:gd name="connsiteY71" fmla="*/ 58674 h 1504950"/>
                <a:gd name="connsiteX72" fmla="*/ 702850 w 1638300"/>
                <a:gd name="connsiteY72" fmla="*/ 59150 h 1504950"/>
                <a:gd name="connsiteX73" fmla="*/ 702088 w 1638300"/>
                <a:gd name="connsiteY73" fmla="*/ 56388 h 1504950"/>
                <a:gd name="connsiteX74" fmla="*/ 692563 w 1638300"/>
                <a:gd name="connsiteY74" fmla="*/ 59817 h 1504950"/>
                <a:gd name="connsiteX75" fmla="*/ 691991 w 1638300"/>
                <a:gd name="connsiteY75" fmla="*/ 56769 h 1504950"/>
                <a:gd name="connsiteX76" fmla="*/ 697897 w 1638300"/>
                <a:gd name="connsiteY76" fmla="*/ 46291 h 1504950"/>
                <a:gd name="connsiteX77" fmla="*/ 693897 w 1638300"/>
                <a:gd name="connsiteY77" fmla="*/ 43339 h 1504950"/>
                <a:gd name="connsiteX78" fmla="*/ 695706 w 1638300"/>
                <a:gd name="connsiteY78" fmla="*/ 39433 h 1504950"/>
                <a:gd name="connsiteX79" fmla="*/ 684562 w 1638300"/>
                <a:gd name="connsiteY79" fmla="*/ 38195 h 1504950"/>
                <a:gd name="connsiteX80" fmla="*/ 684562 w 1638300"/>
                <a:gd name="connsiteY80" fmla="*/ 27622 h 1504950"/>
                <a:gd name="connsiteX81" fmla="*/ 690563 w 1638300"/>
                <a:gd name="connsiteY81" fmla="*/ 30194 h 1504950"/>
                <a:gd name="connsiteX82" fmla="*/ 698088 w 1638300"/>
                <a:gd name="connsiteY82" fmla="*/ 22574 h 1504950"/>
                <a:gd name="connsiteX83" fmla="*/ 724186 w 1638300"/>
                <a:gd name="connsiteY83" fmla="*/ 10382 h 1504950"/>
                <a:gd name="connsiteX84" fmla="*/ 730377 w 1638300"/>
                <a:gd name="connsiteY84" fmla="*/ 9525 h 1504950"/>
                <a:gd name="connsiteX85" fmla="*/ 732377 w 1638300"/>
                <a:gd name="connsiteY85" fmla="*/ 17812 h 1504950"/>
                <a:gd name="connsiteX86" fmla="*/ 738474 w 1638300"/>
                <a:gd name="connsiteY86" fmla="*/ 18288 h 1504950"/>
                <a:gd name="connsiteX87" fmla="*/ 735521 w 1638300"/>
                <a:gd name="connsiteY87" fmla="*/ 22098 h 1504950"/>
                <a:gd name="connsiteX88" fmla="*/ 731234 w 1638300"/>
                <a:gd name="connsiteY88" fmla="*/ 19241 h 1504950"/>
                <a:gd name="connsiteX89" fmla="*/ 727234 w 1638300"/>
                <a:gd name="connsiteY89" fmla="*/ 24384 h 1504950"/>
                <a:gd name="connsiteX90" fmla="*/ 732949 w 1638300"/>
                <a:gd name="connsiteY90" fmla="*/ 32766 h 1504950"/>
                <a:gd name="connsiteX91" fmla="*/ 736282 w 1638300"/>
                <a:gd name="connsiteY91" fmla="*/ 46291 h 1504950"/>
                <a:gd name="connsiteX92" fmla="*/ 739521 w 1638300"/>
                <a:gd name="connsiteY92" fmla="*/ 48863 h 1504950"/>
                <a:gd name="connsiteX93" fmla="*/ 734568 w 1638300"/>
                <a:gd name="connsiteY93" fmla="*/ 57626 h 1504950"/>
                <a:gd name="connsiteX94" fmla="*/ 738092 w 1638300"/>
                <a:gd name="connsiteY94" fmla="*/ 62293 h 1504950"/>
                <a:gd name="connsiteX95" fmla="*/ 735616 w 1638300"/>
                <a:gd name="connsiteY95" fmla="*/ 64960 h 1504950"/>
                <a:gd name="connsiteX96" fmla="*/ 741712 w 1638300"/>
                <a:gd name="connsiteY96" fmla="*/ 69533 h 1504950"/>
                <a:gd name="connsiteX97" fmla="*/ 737711 w 1638300"/>
                <a:gd name="connsiteY97" fmla="*/ 75914 h 1504950"/>
                <a:gd name="connsiteX98" fmla="*/ 740473 w 1638300"/>
                <a:gd name="connsiteY98" fmla="*/ 88773 h 1504950"/>
                <a:gd name="connsiteX99" fmla="*/ 761619 w 1638300"/>
                <a:gd name="connsiteY99" fmla="*/ 93440 h 1504950"/>
                <a:gd name="connsiteX100" fmla="*/ 767049 w 1638300"/>
                <a:gd name="connsiteY100" fmla="*/ 92202 h 1504950"/>
                <a:gd name="connsiteX101" fmla="*/ 772001 w 1638300"/>
                <a:gd name="connsiteY101" fmla="*/ 83725 h 1504950"/>
                <a:gd name="connsiteX102" fmla="*/ 792766 w 1638300"/>
                <a:gd name="connsiteY102" fmla="*/ 79724 h 1504950"/>
                <a:gd name="connsiteX103" fmla="*/ 794671 w 1638300"/>
                <a:gd name="connsiteY103" fmla="*/ 79819 h 1504950"/>
                <a:gd name="connsiteX104" fmla="*/ 797243 w 1638300"/>
                <a:gd name="connsiteY104" fmla="*/ 88964 h 1504950"/>
                <a:gd name="connsiteX105" fmla="*/ 802481 w 1638300"/>
                <a:gd name="connsiteY105" fmla="*/ 92011 h 1504950"/>
                <a:gd name="connsiteX106" fmla="*/ 812578 w 1638300"/>
                <a:gd name="connsiteY106" fmla="*/ 90583 h 1504950"/>
                <a:gd name="connsiteX107" fmla="*/ 817912 w 1638300"/>
                <a:gd name="connsiteY107" fmla="*/ 86487 h 1504950"/>
                <a:gd name="connsiteX108" fmla="*/ 821627 w 1638300"/>
                <a:gd name="connsiteY108" fmla="*/ 91726 h 1504950"/>
                <a:gd name="connsiteX109" fmla="*/ 825532 w 1638300"/>
                <a:gd name="connsiteY109" fmla="*/ 89154 h 1504950"/>
                <a:gd name="connsiteX110" fmla="*/ 838771 w 1638300"/>
                <a:gd name="connsiteY110" fmla="*/ 107823 h 1504950"/>
                <a:gd name="connsiteX111" fmla="*/ 840963 w 1638300"/>
                <a:gd name="connsiteY111" fmla="*/ 114871 h 1504950"/>
                <a:gd name="connsiteX112" fmla="*/ 846868 w 1638300"/>
                <a:gd name="connsiteY112" fmla="*/ 113062 h 1504950"/>
                <a:gd name="connsiteX113" fmla="*/ 850297 w 1638300"/>
                <a:gd name="connsiteY113" fmla="*/ 117634 h 1504950"/>
                <a:gd name="connsiteX114" fmla="*/ 864394 w 1638300"/>
                <a:gd name="connsiteY114" fmla="*/ 119348 h 1504950"/>
                <a:gd name="connsiteX115" fmla="*/ 883920 w 1638300"/>
                <a:gd name="connsiteY115" fmla="*/ 132493 h 1504950"/>
                <a:gd name="connsiteX116" fmla="*/ 885349 w 1638300"/>
                <a:gd name="connsiteY116" fmla="*/ 136208 h 1504950"/>
                <a:gd name="connsiteX117" fmla="*/ 872109 w 1638300"/>
                <a:gd name="connsiteY117" fmla="*/ 150400 h 1504950"/>
                <a:gd name="connsiteX118" fmla="*/ 864584 w 1638300"/>
                <a:gd name="connsiteY118" fmla="*/ 150590 h 1504950"/>
                <a:gd name="connsiteX119" fmla="*/ 866870 w 1638300"/>
                <a:gd name="connsiteY119" fmla="*/ 160306 h 1504950"/>
                <a:gd name="connsiteX120" fmla="*/ 879634 w 1638300"/>
                <a:gd name="connsiteY120" fmla="*/ 158210 h 1504950"/>
                <a:gd name="connsiteX121" fmla="*/ 883063 w 1638300"/>
                <a:gd name="connsiteY121" fmla="*/ 173450 h 1504950"/>
                <a:gd name="connsiteX122" fmla="*/ 890683 w 1638300"/>
                <a:gd name="connsiteY122" fmla="*/ 172688 h 1504950"/>
                <a:gd name="connsiteX123" fmla="*/ 904875 w 1638300"/>
                <a:gd name="connsiteY123" fmla="*/ 176117 h 1504950"/>
                <a:gd name="connsiteX124" fmla="*/ 904875 w 1638300"/>
                <a:gd name="connsiteY124" fmla="*/ 197072 h 1504950"/>
                <a:gd name="connsiteX125" fmla="*/ 920782 w 1638300"/>
                <a:gd name="connsiteY125" fmla="*/ 192881 h 1504950"/>
                <a:gd name="connsiteX126" fmla="*/ 922306 w 1638300"/>
                <a:gd name="connsiteY126" fmla="*/ 195643 h 1504950"/>
                <a:gd name="connsiteX127" fmla="*/ 932022 w 1638300"/>
                <a:gd name="connsiteY127" fmla="*/ 187928 h 1504950"/>
                <a:gd name="connsiteX128" fmla="*/ 938499 w 1638300"/>
                <a:gd name="connsiteY128" fmla="*/ 186023 h 1504950"/>
                <a:gd name="connsiteX129" fmla="*/ 934308 w 1638300"/>
                <a:gd name="connsiteY129" fmla="*/ 182118 h 1504950"/>
                <a:gd name="connsiteX130" fmla="*/ 933355 w 1638300"/>
                <a:gd name="connsiteY130" fmla="*/ 167926 h 1504950"/>
                <a:gd name="connsiteX131" fmla="*/ 937260 w 1638300"/>
                <a:gd name="connsiteY131" fmla="*/ 165449 h 1504950"/>
                <a:gd name="connsiteX132" fmla="*/ 937546 w 1638300"/>
                <a:gd name="connsiteY132" fmla="*/ 161734 h 1504950"/>
                <a:gd name="connsiteX133" fmla="*/ 939927 w 1638300"/>
                <a:gd name="connsiteY133" fmla="*/ 161734 h 1504950"/>
                <a:gd name="connsiteX134" fmla="*/ 942880 w 1638300"/>
                <a:gd name="connsiteY134" fmla="*/ 151638 h 1504950"/>
                <a:gd name="connsiteX135" fmla="*/ 977265 w 1638300"/>
                <a:gd name="connsiteY135" fmla="*/ 151924 h 1504950"/>
                <a:gd name="connsiteX136" fmla="*/ 977837 w 1638300"/>
                <a:gd name="connsiteY136" fmla="*/ 162306 h 1504950"/>
                <a:gd name="connsiteX137" fmla="*/ 985552 w 1638300"/>
                <a:gd name="connsiteY137" fmla="*/ 158210 h 1504950"/>
                <a:gd name="connsiteX138" fmla="*/ 992410 w 1638300"/>
                <a:gd name="connsiteY138" fmla="*/ 162020 h 1504950"/>
                <a:gd name="connsiteX139" fmla="*/ 1007078 w 1638300"/>
                <a:gd name="connsiteY139" fmla="*/ 160877 h 1504950"/>
                <a:gd name="connsiteX140" fmla="*/ 1009936 w 1638300"/>
                <a:gd name="connsiteY140" fmla="*/ 169735 h 1504950"/>
                <a:gd name="connsiteX141" fmla="*/ 1021556 w 1638300"/>
                <a:gd name="connsiteY141" fmla="*/ 167735 h 1504950"/>
                <a:gd name="connsiteX142" fmla="*/ 1025271 w 1638300"/>
                <a:gd name="connsiteY142" fmla="*/ 180213 h 1504950"/>
                <a:gd name="connsiteX143" fmla="*/ 1051846 w 1638300"/>
                <a:gd name="connsiteY143" fmla="*/ 173926 h 1504950"/>
                <a:gd name="connsiteX144" fmla="*/ 1070896 w 1638300"/>
                <a:gd name="connsiteY144" fmla="*/ 164973 h 1504950"/>
                <a:gd name="connsiteX145" fmla="*/ 1078897 w 1638300"/>
                <a:gd name="connsiteY145" fmla="*/ 158210 h 1504950"/>
                <a:gd name="connsiteX146" fmla="*/ 1108329 w 1638300"/>
                <a:gd name="connsiteY146" fmla="*/ 148590 h 1504950"/>
                <a:gd name="connsiteX147" fmla="*/ 1122236 w 1638300"/>
                <a:gd name="connsiteY147" fmla="*/ 147352 h 1504950"/>
                <a:gd name="connsiteX148" fmla="*/ 1131665 w 1638300"/>
                <a:gd name="connsiteY148" fmla="*/ 149257 h 1504950"/>
                <a:gd name="connsiteX149" fmla="*/ 1142238 w 1638300"/>
                <a:gd name="connsiteY149" fmla="*/ 144590 h 1504950"/>
                <a:gd name="connsiteX150" fmla="*/ 1156145 w 1638300"/>
                <a:gd name="connsiteY150" fmla="*/ 148685 h 1504950"/>
                <a:gd name="connsiteX151" fmla="*/ 1166146 w 1638300"/>
                <a:gd name="connsiteY151" fmla="*/ 144685 h 1504950"/>
                <a:gd name="connsiteX152" fmla="*/ 1177195 w 1638300"/>
                <a:gd name="connsiteY152" fmla="*/ 136112 h 1504950"/>
                <a:gd name="connsiteX153" fmla="*/ 1181672 w 1638300"/>
                <a:gd name="connsiteY153" fmla="*/ 147447 h 1504950"/>
                <a:gd name="connsiteX154" fmla="*/ 1185958 w 1638300"/>
                <a:gd name="connsiteY154" fmla="*/ 150495 h 1504950"/>
                <a:gd name="connsiteX155" fmla="*/ 1189863 w 1638300"/>
                <a:gd name="connsiteY155" fmla="*/ 148685 h 1504950"/>
                <a:gd name="connsiteX156" fmla="*/ 1190149 w 1638300"/>
                <a:gd name="connsiteY156" fmla="*/ 144970 h 1504950"/>
                <a:gd name="connsiteX157" fmla="*/ 1202150 w 1638300"/>
                <a:gd name="connsiteY157" fmla="*/ 144113 h 1504950"/>
                <a:gd name="connsiteX158" fmla="*/ 1198436 w 1638300"/>
                <a:gd name="connsiteY158" fmla="*/ 136493 h 1504950"/>
                <a:gd name="connsiteX159" fmla="*/ 1207103 w 1638300"/>
                <a:gd name="connsiteY159" fmla="*/ 129731 h 1504950"/>
                <a:gd name="connsiteX160" fmla="*/ 1208913 w 1638300"/>
                <a:gd name="connsiteY160" fmla="*/ 131064 h 1504950"/>
                <a:gd name="connsiteX161" fmla="*/ 1207580 w 1638300"/>
                <a:gd name="connsiteY161" fmla="*/ 127444 h 1504950"/>
                <a:gd name="connsiteX162" fmla="*/ 1219009 w 1638300"/>
                <a:gd name="connsiteY162" fmla="*/ 122396 h 1504950"/>
                <a:gd name="connsiteX163" fmla="*/ 1223486 w 1638300"/>
                <a:gd name="connsiteY163" fmla="*/ 123158 h 1504950"/>
                <a:gd name="connsiteX164" fmla="*/ 1225201 w 1638300"/>
                <a:gd name="connsiteY164" fmla="*/ 120301 h 1504950"/>
                <a:gd name="connsiteX165" fmla="*/ 1226439 w 1638300"/>
                <a:gd name="connsiteY165" fmla="*/ 125540 h 1504950"/>
                <a:gd name="connsiteX166" fmla="*/ 1233869 w 1638300"/>
                <a:gd name="connsiteY166" fmla="*/ 125063 h 1504950"/>
                <a:gd name="connsiteX167" fmla="*/ 1237583 w 1638300"/>
                <a:gd name="connsiteY167" fmla="*/ 128111 h 1504950"/>
                <a:gd name="connsiteX168" fmla="*/ 1241679 w 1638300"/>
                <a:gd name="connsiteY168" fmla="*/ 125825 h 1504950"/>
                <a:gd name="connsiteX169" fmla="*/ 1244727 w 1638300"/>
                <a:gd name="connsiteY169" fmla="*/ 128873 h 1504950"/>
                <a:gd name="connsiteX170" fmla="*/ 1244822 w 1638300"/>
                <a:gd name="connsiteY170" fmla="*/ 126301 h 1504950"/>
                <a:gd name="connsiteX171" fmla="*/ 1253680 w 1638300"/>
                <a:gd name="connsiteY171" fmla="*/ 126683 h 1504950"/>
                <a:gd name="connsiteX172" fmla="*/ 1258634 w 1638300"/>
                <a:gd name="connsiteY172" fmla="*/ 129349 h 1504950"/>
                <a:gd name="connsiteX173" fmla="*/ 1260824 w 1638300"/>
                <a:gd name="connsiteY173" fmla="*/ 138017 h 1504950"/>
                <a:gd name="connsiteX174" fmla="*/ 1277684 w 1638300"/>
                <a:gd name="connsiteY174" fmla="*/ 149161 h 1504950"/>
                <a:gd name="connsiteX175" fmla="*/ 1272064 w 1638300"/>
                <a:gd name="connsiteY175" fmla="*/ 158020 h 1504950"/>
                <a:gd name="connsiteX176" fmla="*/ 1278541 w 1638300"/>
                <a:gd name="connsiteY176" fmla="*/ 172021 h 1504950"/>
                <a:gd name="connsiteX177" fmla="*/ 1280636 w 1638300"/>
                <a:gd name="connsiteY177" fmla="*/ 173450 h 1504950"/>
                <a:gd name="connsiteX178" fmla="*/ 1285304 w 1638300"/>
                <a:gd name="connsiteY178" fmla="*/ 169545 h 1504950"/>
                <a:gd name="connsiteX179" fmla="*/ 1287113 w 1638300"/>
                <a:gd name="connsiteY179" fmla="*/ 173260 h 1504950"/>
                <a:gd name="connsiteX180" fmla="*/ 1298067 w 1638300"/>
                <a:gd name="connsiteY180" fmla="*/ 176593 h 1504950"/>
                <a:gd name="connsiteX181" fmla="*/ 1301496 w 1638300"/>
                <a:gd name="connsiteY181" fmla="*/ 174022 h 1504950"/>
                <a:gd name="connsiteX182" fmla="*/ 1297019 w 1638300"/>
                <a:gd name="connsiteY182" fmla="*/ 166878 h 1504950"/>
                <a:gd name="connsiteX183" fmla="*/ 1302639 w 1638300"/>
                <a:gd name="connsiteY183" fmla="*/ 175355 h 1504950"/>
                <a:gd name="connsiteX184" fmla="*/ 1310830 w 1638300"/>
                <a:gd name="connsiteY184" fmla="*/ 169545 h 1504950"/>
                <a:gd name="connsiteX185" fmla="*/ 1317974 w 1638300"/>
                <a:gd name="connsiteY185" fmla="*/ 173260 h 1504950"/>
                <a:gd name="connsiteX186" fmla="*/ 1315117 w 1638300"/>
                <a:gd name="connsiteY186" fmla="*/ 183833 h 1504950"/>
                <a:gd name="connsiteX187" fmla="*/ 1316736 w 1638300"/>
                <a:gd name="connsiteY187" fmla="*/ 189643 h 1504950"/>
                <a:gd name="connsiteX188" fmla="*/ 1320832 w 1638300"/>
                <a:gd name="connsiteY188" fmla="*/ 191833 h 1504950"/>
                <a:gd name="connsiteX189" fmla="*/ 1320927 w 1638300"/>
                <a:gd name="connsiteY189" fmla="*/ 195548 h 1504950"/>
                <a:gd name="connsiteX190" fmla="*/ 1324166 w 1638300"/>
                <a:gd name="connsiteY190" fmla="*/ 194691 h 1504950"/>
                <a:gd name="connsiteX191" fmla="*/ 1327881 w 1638300"/>
                <a:gd name="connsiteY191" fmla="*/ 197358 h 1504950"/>
                <a:gd name="connsiteX192" fmla="*/ 1331690 w 1638300"/>
                <a:gd name="connsiteY192" fmla="*/ 204121 h 1504950"/>
                <a:gd name="connsiteX193" fmla="*/ 1325118 w 1638300"/>
                <a:gd name="connsiteY193" fmla="*/ 210788 h 1504950"/>
                <a:gd name="connsiteX194" fmla="*/ 1330452 w 1638300"/>
                <a:gd name="connsiteY194" fmla="*/ 219456 h 1504950"/>
                <a:gd name="connsiteX195" fmla="*/ 1324451 w 1638300"/>
                <a:gd name="connsiteY195" fmla="*/ 221170 h 1504950"/>
                <a:gd name="connsiteX196" fmla="*/ 1329785 w 1638300"/>
                <a:gd name="connsiteY196" fmla="*/ 230410 h 1504950"/>
                <a:gd name="connsiteX197" fmla="*/ 1321403 w 1638300"/>
                <a:gd name="connsiteY197" fmla="*/ 238696 h 1504950"/>
                <a:gd name="connsiteX198" fmla="*/ 1322927 w 1638300"/>
                <a:gd name="connsiteY198" fmla="*/ 244602 h 1504950"/>
                <a:gd name="connsiteX199" fmla="*/ 1332548 w 1638300"/>
                <a:gd name="connsiteY199" fmla="*/ 249745 h 1504950"/>
                <a:gd name="connsiteX200" fmla="*/ 1350073 w 1638300"/>
                <a:gd name="connsiteY200" fmla="*/ 251841 h 1504950"/>
                <a:gd name="connsiteX201" fmla="*/ 1366361 w 1638300"/>
                <a:gd name="connsiteY201" fmla="*/ 246221 h 1504950"/>
                <a:gd name="connsiteX202" fmla="*/ 1380173 w 1638300"/>
                <a:gd name="connsiteY202" fmla="*/ 236887 h 1504950"/>
                <a:gd name="connsiteX203" fmla="*/ 1382268 w 1638300"/>
                <a:gd name="connsiteY203" fmla="*/ 231743 h 1504950"/>
                <a:gd name="connsiteX204" fmla="*/ 1389602 w 1638300"/>
                <a:gd name="connsiteY204" fmla="*/ 237268 h 1504950"/>
                <a:gd name="connsiteX205" fmla="*/ 1408176 w 1638300"/>
                <a:gd name="connsiteY205" fmla="*/ 222123 h 1504950"/>
                <a:gd name="connsiteX206" fmla="*/ 1421225 w 1638300"/>
                <a:gd name="connsiteY206" fmla="*/ 238887 h 1504950"/>
                <a:gd name="connsiteX207" fmla="*/ 1439513 w 1638300"/>
                <a:gd name="connsiteY207" fmla="*/ 250984 h 1504950"/>
                <a:gd name="connsiteX208" fmla="*/ 1441799 w 1638300"/>
                <a:gd name="connsiteY208" fmla="*/ 261271 h 1504950"/>
                <a:gd name="connsiteX209" fmla="*/ 1453515 w 1638300"/>
                <a:gd name="connsiteY209" fmla="*/ 272701 h 1504950"/>
                <a:gd name="connsiteX210" fmla="*/ 1458183 w 1638300"/>
                <a:gd name="connsiteY210" fmla="*/ 275082 h 1504950"/>
                <a:gd name="connsiteX211" fmla="*/ 1458944 w 1638300"/>
                <a:gd name="connsiteY211" fmla="*/ 269843 h 1504950"/>
                <a:gd name="connsiteX212" fmla="*/ 1463421 w 1638300"/>
                <a:gd name="connsiteY212" fmla="*/ 271653 h 1504950"/>
                <a:gd name="connsiteX213" fmla="*/ 1463517 w 1638300"/>
                <a:gd name="connsiteY213" fmla="*/ 266033 h 1504950"/>
                <a:gd name="connsiteX214" fmla="*/ 1470660 w 1638300"/>
                <a:gd name="connsiteY214" fmla="*/ 272510 h 1504950"/>
                <a:gd name="connsiteX215" fmla="*/ 1469707 w 1638300"/>
                <a:gd name="connsiteY215" fmla="*/ 278130 h 1504950"/>
                <a:gd name="connsiteX216" fmla="*/ 1478375 w 1638300"/>
                <a:gd name="connsiteY216" fmla="*/ 278892 h 1504950"/>
                <a:gd name="connsiteX217" fmla="*/ 1479042 w 1638300"/>
                <a:gd name="connsiteY217" fmla="*/ 274987 h 1504950"/>
                <a:gd name="connsiteX218" fmla="*/ 1479328 w 1638300"/>
                <a:gd name="connsiteY218" fmla="*/ 281273 h 1504950"/>
                <a:gd name="connsiteX219" fmla="*/ 1484662 w 1638300"/>
                <a:gd name="connsiteY219" fmla="*/ 286321 h 1504950"/>
                <a:gd name="connsiteX220" fmla="*/ 1488377 w 1638300"/>
                <a:gd name="connsiteY220" fmla="*/ 284416 h 1504950"/>
                <a:gd name="connsiteX221" fmla="*/ 1488757 w 1638300"/>
                <a:gd name="connsiteY221" fmla="*/ 280797 h 1504950"/>
                <a:gd name="connsiteX222" fmla="*/ 1503998 w 1638300"/>
                <a:gd name="connsiteY222" fmla="*/ 288608 h 1504950"/>
                <a:gd name="connsiteX223" fmla="*/ 1503902 w 1638300"/>
                <a:gd name="connsiteY223" fmla="*/ 292703 h 1504950"/>
                <a:gd name="connsiteX224" fmla="*/ 1512856 w 1638300"/>
                <a:gd name="connsiteY224" fmla="*/ 299942 h 1504950"/>
                <a:gd name="connsiteX225" fmla="*/ 1513618 w 1638300"/>
                <a:gd name="connsiteY225" fmla="*/ 305086 h 1504950"/>
                <a:gd name="connsiteX226" fmla="*/ 1504283 w 1638300"/>
                <a:gd name="connsiteY226" fmla="*/ 306705 h 1504950"/>
                <a:gd name="connsiteX227" fmla="*/ 1499616 w 1638300"/>
                <a:gd name="connsiteY227" fmla="*/ 316801 h 1504950"/>
                <a:gd name="connsiteX228" fmla="*/ 1500092 w 1638300"/>
                <a:gd name="connsiteY228" fmla="*/ 322707 h 1504950"/>
                <a:gd name="connsiteX229" fmla="*/ 1501617 w 1638300"/>
                <a:gd name="connsiteY229" fmla="*/ 330994 h 1504950"/>
                <a:gd name="connsiteX230" fmla="*/ 1510855 w 1638300"/>
                <a:gd name="connsiteY230" fmla="*/ 342995 h 1504950"/>
                <a:gd name="connsiteX231" fmla="*/ 1504855 w 1638300"/>
                <a:gd name="connsiteY231" fmla="*/ 358997 h 1504950"/>
                <a:gd name="connsiteX232" fmla="*/ 1498188 w 1638300"/>
                <a:gd name="connsiteY232" fmla="*/ 357854 h 1504950"/>
                <a:gd name="connsiteX233" fmla="*/ 1483805 w 1638300"/>
                <a:gd name="connsiteY233" fmla="*/ 364808 h 1504950"/>
                <a:gd name="connsiteX234" fmla="*/ 1483043 w 1638300"/>
                <a:gd name="connsiteY234" fmla="*/ 370808 h 1504950"/>
                <a:gd name="connsiteX235" fmla="*/ 1488663 w 1638300"/>
                <a:gd name="connsiteY235" fmla="*/ 384715 h 1504950"/>
                <a:gd name="connsiteX236" fmla="*/ 1495997 w 1638300"/>
                <a:gd name="connsiteY236" fmla="*/ 384143 h 1504950"/>
                <a:gd name="connsiteX237" fmla="*/ 1501521 w 1638300"/>
                <a:gd name="connsiteY237" fmla="*/ 402622 h 1504950"/>
                <a:gd name="connsiteX238" fmla="*/ 1515618 w 1638300"/>
                <a:gd name="connsiteY238" fmla="*/ 395954 h 1504950"/>
                <a:gd name="connsiteX239" fmla="*/ 1518285 w 1638300"/>
                <a:gd name="connsiteY239" fmla="*/ 399574 h 1504950"/>
                <a:gd name="connsiteX240" fmla="*/ 1542383 w 1638300"/>
                <a:gd name="connsiteY240" fmla="*/ 394335 h 1504950"/>
                <a:gd name="connsiteX241" fmla="*/ 1558385 w 1638300"/>
                <a:gd name="connsiteY241" fmla="*/ 386525 h 1504950"/>
                <a:gd name="connsiteX242" fmla="*/ 1564577 w 1638300"/>
                <a:gd name="connsiteY242" fmla="*/ 388049 h 1504950"/>
                <a:gd name="connsiteX243" fmla="*/ 1568672 w 1638300"/>
                <a:gd name="connsiteY243" fmla="*/ 407384 h 1504950"/>
                <a:gd name="connsiteX244" fmla="*/ 1588961 w 1638300"/>
                <a:gd name="connsiteY244" fmla="*/ 395478 h 1504950"/>
                <a:gd name="connsiteX245" fmla="*/ 1592580 w 1638300"/>
                <a:gd name="connsiteY245" fmla="*/ 400907 h 1504950"/>
                <a:gd name="connsiteX246" fmla="*/ 1590390 w 1638300"/>
                <a:gd name="connsiteY246" fmla="*/ 409480 h 1504950"/>
                <a:gd name="connsiteX247" fmla="*/ 1592104 w 1638300"/>
                <a:gd name="connsiteY247" fmla="*/ 416433 h 1504950"/>
                <a:gd name="connsiteX248" fmla="*/ 1589818 w 1638300"/>
                <a:gd name="connsiteY248" fmla="*/ 417195 h 1504950"/>
                <a:gd name="connsiteX249" fmla="*/ 1595342 w 1638300"/>
                <a:gd name="connsiteY249" fmla="*/ 426244 h 1504950"/>
                <a:gd name="connsiteX250" fmla="*/ 1614011 w 1638300"/>
                <a:gd name="connsiteY250" fmla="*/ 426149 h 1504950"/>
                <a:gd name="connsiteX251" fmla="*/ 1613249 w 1638300"/>
                <a:gd name="connsiteY251" fmla="*/ 433007 h 1504950"/>
                <a:gd name="connsiteX252" fmla="*/ 1620679 w 1638300"/>
                <a:gd name="connsiteY252" fmla="*/ 445865 h 1504950"/>
                <a:gd name="connsiteX253" fmla="*/ 1620774 w 1638300"/>
                <a:gd name="connsiteY253" fmla="*/ 457200 h 1504950"/>
                <a:gd name="connsiteX254" fmla="*/ 1613916 w 1638300"/>
                <a:gd name="connsiteY254" fmla="*/ 458248 h 1504950"/>
                <a:gd name="connsiteX255" fmla="*/ 1613631 w 1638300"/>
                <a:gd name="connsiteY255" fmla="*/ 460629 h 1504950"/>
                <a:gd name="connsiteX256" fmla="*/ 1602772 w 1638300"/>
                <a:gd name="connsiteY256" fmla="*/ 467963 h 1504950"/>
                <a:gd name="connsiteX257" fmla="*/ 1604106 w 1638300"/>
                <a:gd name="connsiteY257" fmla="*/ 485394 h 1504950"/>
                <a:gd name="connsiteX258" fmla="*/ 1613059 w 1638300"/>
                <a:gd name="connsiteY258" fmla="*/ 486156 h 1504950"/>
                <a:gd name="connsiteX259" fmla="*/ 1613916 w 1638300"/>
                <a:gd name="connsiteY259" fmla="*/ 492252 h 1504950"/>
                <a:gd name="connsiteX260" fmla="*/ 1626203 w 1638300"/>
                <a:gd name="connsiteY260" fmla="*/ 485870 h 1504950"/>
                <a:gd name="connsiteX261" fmla="*/ 1631823 w 1638300"/>
                <a:gd name="connsiteY261" fmla="*/ 489490 h 1504950"/>
                <a:gd name="connsiteX262" fmla="*/ 1621727 w 1638300"/>
                <a:gd name="connsiteY262" fmla="*/ 494824 h 1504950"/>
                <a:gd name="connsiteX263" fmla="*/ 1628490 w 1638300"/>
                <a:gd name="connsiteY263" fmla="*/ 518636 h 1504950"/>
                <a:gd name="connsiteX264" fmla="*/ 1623822 w 1638300"/>
                <a:gd name="connsiteY264" fmla="*/ 525113 h 1504950"/>
                <a:gd name="connsiteX265" fmla="*/ 1629918 w 1638300"/>
                <a:gd name="connsiteY265" fmla="*/ 549402 h 1504950"/>
                <a:gd name="connsiteX266" fmla="*/ 1625251 w 1638300"/>
                <a:gd name="connsiteY266" fmla="*/ 562451 h 1504950"/>
                <a:gd name="connsiteX267" fmla="*/ 1632109 w 1638300"/>
                <a:gd name="connsiteY267" fmla="*/ 564261 h 1504950"/>
                <a:gd name="connsiteX268" fmla="*/ 1636681 w 1638300"/>
                <a:gd name="connsiteY268" fmla="*/ 580739 h 1504950"/>
                <a:gd name="connsiteX269" fmla="*/ 1610392 w 1638300"/>
                <a:gd name="connsiteY269" fmla="*/ 578453 h 1504950"/>
                <a:gd name="connsiteX270" fmla="*/ 1606582 w 1638300"/>
                <a:gd name="connsiteY270" fmla="*/ 585121 h 1504950"/>
                <a:gd name="connsiteX271" fmla="*/ 1598200 w 1638300"/>
                <a:gd name="connsiteY271" fmla="*/ 579882 h 1504950"/>
                <a:gd name="connsiteX272" fmla="*/ 1590675 w 1638300"/>
                <a:gd name="connsiteY272" fmla="*/ 580930 h 1504950"/>
                <a:gd name="connsiteX273" fmla="*/ 1590294 w 1638300"/>
                <a:gd name="connsiteY273" fmla="*/ 578072 h 1504950"/>
                <a:gd name="connsiteX274" fmla="*/ 1570863 w 1638300"/>
                <a:gd name="connsiteY274" fmla="*/ 573786 h 1504950"/>
                <a:gd name="connsiteX275" fmla="*/ 1555528 w 1638300"/>
                <a:gd name="connsiteY275" fmla="*/ 564547 h 1504950"/>
                <a:gd name="connsiteX276" fmla="*/ 1551337 w 1638300"/>
                <a:gd name="connsiteY276" fmla="*/ 550354 h 1504950"/>
                <a:gd name="connsiteX277" fmla="*/ 1545907 w 1638300"/>
                <a:gd name="connsiteY277" fmla="*/ 548735 h 1504950"/>
                <a:gd name="connsiteX278" fmla="*/ 1547717 w 1638300"/>
                <a:gd name="connsiteY278" fmla="*/ 555498 h 1504950"/>
                <a:gd name="connsiteX279" fmla="*/ 1545336 w 1638300"/>
                <a:gd name="connsiteY279" fmla="*/ 556165 h 1504950"/>
                <a:gd name="connsiteX280" fmla="*/ 1542479 w 1638300"/>
                <a:gd name="connsiteY280" fmla="*/ 545497 h 1504950"/>
                <a:gd name="connsiteX281" fmla="*/ 1535621 w 1638300"/>
                <a:gd name="connsiteY281" fmla="*/ 548068 h 1504950"/>
                <a:gd name="connsiteX282" fmla="*/ 1534287 w 1638300"/>
                <a:gd name="connsiteY282" fmla="*/ 540734 h 1504950"/>
                <a:gd name="connsiteX283" fmla="*/ 1537621 w 1638300"/>
                <a:gd name="connsiteY283" fmla="*/ 559689 h 1504950"/>
                <a:gd name="connsiteX284" fmla="*/ 1521714 w 1638300"/>
                <a:gd name="connsiteY284" fmla="*/ 564928 h 1504950"/>
                <a:gd name="connsiteX285" fmla="*/ 1518761 w 1638300"/>
                <a:gd name="connsiteY285" fmla="*/ 570357 h 1504950"/>
                <a:gd name="connsiteX286" fmla="*/ 1488853 w 1638300"/>
                <a:gd name="connsiteY286" fmla="*/ 590836 h 1504950"/>
                <a:gd name="connsiteX287" fmla="*/ 1479995 w 1638300"/>
                <a:gd name="connsiteY287" fmla="*/ 589121 h 1504950"/>
                <a:gd name="connsiteX288" fmla="*/ 1481042 w 1638300"/>
                <a:gd name="connsiteY288" fmla="*/ 592169 h 1504950"/>
                <a:gd name="connsiteX289" fmla="*/ 1477709 w 1638300"/>
                <a:gd name="connsiteY289" fmla="*/ 591407 h 1504950"/>
                <a:gd name="connsiteX290" fmla="*/ 1465993 w 1638300"/>
                <a:gd name="connsiteY290" fmla="*/ 598360 h 1504950"/>
                <a:gd name="connsiteX291" fmla="*/ 1468850 w 1638300"/>
                <a:gd name="connsiteY291" fmla="*/ 605409 h 1504950"/>
                <a:gd name="connsiteX292" fmla="*/ 1465707 w 1638300"/>
                <a:gd name="connsiteY292" fmla="*/ 606742 h 1504950"/>
                <a:gd name="connsiteX293" fmla="*/ 1461897 w 1638300"/>
                <a:gd name="connsiteY293" fmla="*/ 602742 h 1504950"/>
                <a:gd name="connsiteX294" fmla="*/ 1470565 w 1638300"/>
                <a:gd name="connsiteY294" fmla="*/ 630650 h 1504950"/>
                <a:gd name="connsiteX295" fmla="*/ 1475613 w 1638300"/>
                <a:gd name="connsiteY295" fmla="*/ 629126 h 1504950"/>
                <a:gd name="connsiteX296" fmla="*/ 1479232 w 1638300"/>
                <a:gd name="connsiteY296" fmla="*/ 634460 h 1504950"/>
                <a:gd name="connsiteX297" fmla="*/ 1483995 w 1638300"/>
                <a:gd name="connsiteY297" fmla="*/ 630841 h 1504950"/>
                <a:gd name="connsiteX298" fmla="*/ 1491520 w 1638300"/>
                <a:gd name="connsiteY298" fmla="*/ 645795 h 1504950"/>
                <a:gd name="connsiteX299" fmla="*/ 1484186 w 1638300"/>
                <a:gd name="connsiteY299" fmla="*/ 648176 h 1504950"/>
                <a:gd name="connsiteX300" fmla="*/ 1488757 w 1638300"/>
                <a:gd name="connsiteY300" fmla="*/ 657416 h 1504950"/>
                <a:gd name="connsiteX301" fmla="*/ 1481995 w 1638300"/>
                <a:gd name="connsiteY301" fmla="*/ 660559 h 1504950"/>
                <a:gd name="connsiteX302" fmla="*/ 1471041 w 1638300"/>
                <a:gd name="connsiteY302" fmla="*/ 661225 h 1504950"/>
                <a:gd name="connsiteX303" fmla="*/ 1480661 w 1638300"/>
                <a:gd name="connsiteY303" fmla="*/ 681800 h 1504950"/>
                <a:gd name="connsiteX304" fmla="*/ 1456563 w 1638300"/>
                <a:gd name="connsiteY304" fmla="*/ 682181 h 1504950"/>
                <a:gd name="connsiteX305" fmla="*/ 1441514 w 1638300"/>
                <a:gd name="connsiteY305" fmla="*/ 689039 h 1504950"/>
                <a:gd name="connsiteX306" fmla="*/ 1446276 w 1638300"/>
                <a:gd name="connsiteY306" fmla="*/ 707898 h 1504950"/>
                <a:gd name="connsiteX307" fmla="*/ 1454753 w 1638300"/>
                <a:gd name="connsiteY307" fmla="*/ 727329 h 1504950"/>
                <a:gd name="connsiteX308" fmla="*/ 1447324 w 1638300"/>
                <a:gd name="connsiteY308" fmla="*/ 725710 h 1504950"/>
                <a:gd name="connsiteX309" fmla="*/ 1439609 w 1638300"/>
                <a:gd name="connsiteY309" fmla="*/ 729520 h 1504950"/>
                <a:gd name="connsiteX310" fmla="*/ 1373505 w 1638300"/>
                <a:gd name="connsiteY310" fmla="*/ 737997 h 1504950"/>
                <a:gd name="connsiteX311" fmla="*/ 1375791 w 1638300"/>
                <a:gd name="connsiteY311" fmla="*/ 745617 h 1504950"/>
                <a:gd name="connsiteX312" fmla="*/ 1371315 w 1638300"/>
                <a:gd name="connsiteY312" fmla="*/ 747808 h 1504950"/>
                <a:gd name="connsiteX313" fmla="*/ 1376839 w 1638300"/>
                <a:gd name="connsiteY313" fmla="*/ 746569 h 1504950"/>
                <a:gd name="connsiteX314" fmla="*/ 1380458 w 1638300"/>
                <a:gd name="connsiteY314" fmla="*/ 756666 h 1504950"/>
                <a:gd name="connsiteX315" fmla="*/ 1377887 w 1638300"/>
                <a:gd name="connsiteY315" fmla="*/ 763905 h 1504950"/>
                <a:gd name="connsiteX316" fmla="*/ 1359980 w 1638300"/>
                <a:gd name="connsiteY316" fmla="*/ 772096 h 1504950"/>
                <a:gd name="connsiteX317" fmla="*/ 1351598 w 1638300"/>
                <a:gd name="connsiteY317" fmla="*/ 780574 h 1504950"/>
                <a:gd name="connsiteX318" fmla="*/ 1361694 w 1638300"/>
                <a:gd name="connsiteY318" fmla="*/ 815435 h 1504950"/>
                <a:gd name="connsiteX319" fmla="*/ 1361504 w 1638300"/>
                <a:gd name="connsiteY319" fmla="*/ 833152 h 1504950"/>
                <a:gd name="connsiteX320" fmla="*/ 1364075 w 1638300"/>
                <a:gd name="connsiteY320" fmla="*/ 833914 h 1504950"/>
                <a:gd name="connsiteX321" fmla="*/ 1360647 w 1638300"/>
                <a:gd name="connsiteY321" fmla="*/ 833723 h 1504950"/>
                <a:gd name="connsiteX322" fmla="*/ 1346645 w 1638300"/>
                <a:gd name="connsiteY322" fmla="*/ 825627 h 1504950"/>
                <a:gd name="connsiteX323" fmla="*/ 1331309 w 1638300"/>
                <a:gd name="connsiteY323" fmla="*/ 826579 h 1504950"/>
                <a:gd name="connsiteX324" fmla="*/ 1329880 w 1638300"/>
                <a:gd name="connsiteY324" fmla="*/ 820007 h 1504950"/>
                <a:gd name="connsiteX325" fmla="*/ 1319213 w 1638300"/>
                <a:gd name="connsiteY325" fmla="*/ 822389 h 1504950"/>
                <a:gd name="connsiteX326" fmla="*/ 1303877 w 1638300"/>
                <a:gd name="connsiteY326" fmla="*/ 807529 h 1504950"/>
                <a:gd name="connsiteX327" fmla="*/ 1309307 w 1638300"/>
                <a:gd name="connsiteY327" fmla="*/ 821722 h 1504950"/>
                <a:gd name="connsiteX328" fmla="*/ 1264158 w 1638300"/>
                <a:gd name="connsiteY328" fmla="*/ 834961 h 1504950"/>
                <a:gd name="connsiteX329" fmla="*/ 1270254 w 1638300"/>
                <a:gd name="connsiteY329" fmla="*/ 838867 h 1504950"/>
                <a:gd name="connsiteX330" fmla="*/ 1265397 w 1638300"/>
                <a:gd name="connsiteY330" fmla="*/ 848677 h 1504950"/>
                <a:gd name="connsiteX331" fmla="*/ 1255681 w 1638300"/>
                <a:gd name="connsiteY331" fmla="*/ 859536 h 1504950"/>
                <a:gd name="connsiteX332" fmla="*/ 1241489 w 1638300"/>
                <a:gd name="connsiteY332" fmla="*/ 890778 h 1504950"/>
                <a:gd name="connsiteX333" fmla="*/ 1249966 w 1638300"/>
                <a:gd name="connsiteY333" fmla="*/ 895731 h 1504950"/>
                <a:gd name="connsiteX334" fmla="*/ 1277588 w 1638300"/>
                <a:gd name="connsiteY334" fmla="*/ 893350 h 1504950"/>
                <a:gd name="connsiteX335" fmla="*/ 1294733 w 1638300"/>
                <a:gd name="connsiteY335" fmla="*/ 898208 h 1504950"/>
                <a:gd name="connsiteX336" fmla="*/ 1290638 w 1638300"/>
                <a:gd name="connsiteY336" fmla="*/ 913257 h 1504950"/>
                <a:gd name="connsiteX337" fmla="*/ 1304449 w 1638300"/>
                <a:gd name="connsiteY337" fmla="*/ 936784 h 1504950"/>
                <a:gd name="connsiteX338" fmla="*/ 1317593 w 1638300"/>
                <a:gd name="connsiteY338" fmla="*/ 950500 h 1504950"/>
                <a:gd name="connsiteX339" fmla="*/ 1313402 w 1638300"/>
                <a:gd name="connsiteY339" fmla="*/ 962977 h 1504950"/>
                <a:gd name="connsiteX340" fmla="*/ 1333976 w 1638300"/>
                <a:gd name="connsiteY340" fmla="*/ 964597 h 1504950"/>
                <a:gd name="connsiteX341" fmla="*/ 1334738 w 1638300"/>
                <a:gd name="connsiteY341" fmla="*/ 967359 h 1504950"/>
                <a:gd name="connsiteX342" fmla="*/ 1367124 w 1638300"/>
                <a:gd name="connsiteY342" fmla="*/ 963930 h 1504950"/>
                <a:gd name="connsiteX343" fmla="*/ 1367219 w 1638300"/>
                <a:gd name="connsiteY343" fmla="*/ 966692 h 1504950"/>
                <a:gd name="connsiteX344" fmla="*/ 1376363 w 1638300"/>
                <a:gd name="connsiteY344" fmla="*/ 966978 h 1504950"/>
                <a:gd name="connsiteX345" fmla="*/ 1376458 w 1638300"/>
                <a:gd name="connsiteY345" fmla="*/ 971169 h 1504950"/>
                <a:gd name="connsiteX346" fmla="*/ 1373410 w 1638300"/>
                <a:gd name="connsiteY346" fmla="*/ 973455 h 1504950"/>
                <a:gd name="connsiteX347" fmla="*/ 1377601 w 1638300"/>
                <a:gd name="connsiteY347" fmla="*/ 977170 h 1504950"/>
                <a:gd name="connsiteX348" fmla="*/ 1356265 w 1638300"/>
                <a:gd name="connsiteY348" fmla="*/ 984314 h 1504950"/>
                <a:gd name="connsiteX349" fmla="*/ 1359313 w 1638300"/>
                <a:gd name="connsiteY349" fmla="*/ 992886 h 1504950"/>
                <a:gd name="connsiteX350" fmla="*/ 1354264 w 1638300"/>
                <a:gd name="connsiteY350" fmla="*/ 992791 h 1504950"/>
                <a:gd name="connsiteX351" fmla="*/ 1358551 w 1638300"/>
                <a:gd name="connsiteY351" fmla="*/ 1001649 h 1504950"/>
                <a:gd name="connsiteX352" fmla="*/ 1359027 w 1638300"/>
                <a:gd name="connsiteY352" fmla="*/ 1008983 h 1504950"/>
                <a:gd name="connsiteX353" fmla="*/ 1337977 w 1638300"/>
                <a:gd name="connsiteY353" fmla="*/ 1007650 h 1504950"/>
                <a:gd name="connsiteX354" fmla="*/ 1333500 w 1638300"/>
                <a:gd name="connsiteY354" fmla="*/ 1009459 h 1504950"/>
                <a:gd name="connsiteX355" fmla="*/ 1332262 w 1638300"/>
                <a:gd name="connsiteY355" fmla="*/ 1012793 h 1504950"/>
                <a:gd name="connsiteX356" fmla="*/ 1326071 w 1638300"/>
                <a:gd name="connsiteY356" fmla="*/ 1014222 h 1504950"/>
                <a:gd name="connsiteX357" fmla="*/ 1323213 w 1638300"/>
                <a:gd name="connsiteY357" fmla="*/ 1013936 h 1504950"/>
                <a:gd name="connsiteX358" fmla="*/ 1318832 w 1638300"/>
                <a:gd name="connsiteY358" fmla="*/ 1007650 h 1504950"/>
                <a:gd name="connsiteX359" fmla="*/ 1305497 w 1638300"/>
                <a:gd name="connsiteY359" fmla="*/ 1006126 h 1504950"/>
                <a:gd name="connsiteX360" fmla="*/ 1300353 w 1638300"/>
                <a:gd name="connsiteY360" fmla="*/ 1047750 h 1504950"/>
                <a:gd name="connsiteX361" fmla="*/ 1295019 w 1638300"/>
                <a:gd name="connsiteY361" fmla="*/ 1047559 h 1504950"/>
                <a:gd name="connsiteX362" fmla="*/ 1296543 w 1638300"/>
                <a:gd name="connsiteY362" fmla="*/ 1053560 h 1504950"/>
                <a:gd name="connsiteX363" fmla="*/ 1299020 w 1638300"/>
                <a:gd name="connsiteY363" fmla="*/ 1052322 h 1504950"/>
                <a:gd name="connsiteX364" fmla="*/ 1299306 w 1638300"/>
                <a:gd name="connsiteY364" fmla="*/ 1055084 h 1504950"/>
                <a:gd name="connsiteX365" fmla="*/ 1301687 w 1638300"/>
                <a:gd name="connsiteY365" fmla="*/ 1054418 h 1504950"/>
                <a:gd name="connsiteX366" fmla="*/ 1302925 w 1638300"/>
                <a:gd name="connsiteY366" fmla="*/ 1056989 h 1504950"/>
                <a:gd name="connsiteX367" fmla="*/ 1299400 w 1638300"/>
                <a:gd name="connsiteY367" fmla="*/ 1084707 h 1504950"/>
                <a:gd name="connsiteX368" fmla="*/ 1317498 w 1638300"/>
                <a:gd name="connsiteY368" fmla="*/ 1083278 h 1504950"/>
                <a:gd name="connsiteX369" fmla="*/ 1314926 w 1638300"/>
                <a:gd name="connsiteY369" fmla="*/ 1090708 h 1504950"/>
                <a:gd name="connsiteX370" fmla="*/ 1327690 w 1638300"/>
                <a:gd name="connsiteY370" fmla="*/ 1096327 h 1504950"/>
                <a:gd name="connsiteX371" fmla="*/ 1336167 w 1638300"/>
                <a:gd name="connsiteY371" fmla="*/ 1102709 h 1504950"/>
                <a:gd name="connsiteX372" fmla="*/ 1348169 w 1638300"/>
                <a:gd name="connsiteY372" fmla="*/ 1119092 h 1504950"/>
                <a:gd name="connsiteX373" fmla="*/ 1352074 w 1638300"/>
                <a:gd name="connsiteY373" fmla="*/ 1118235 h 1504950"/>
                <a:gd name="connsiteX374" fmla="*/ 1349121 w 1638300"/>
                <a:gd name="connsiteY374" fmla="*/ 1147096 h 1504950"/>
                <a:gd name="connsiteX375" fmla="*/ 1339692 w 1638300"/>
                <a:gd name="connsiteY375" fmla="*/ 1175576 h 1504950"/>
                <a:gd name="connsiteX376" fmla="*/ 1331786 w 1638300"/>
                <a:gd name="connsiteY376" fmla="*/ 1185672 h 1504950"/>
                <a:gd name="connsiteX377" fmla="*/ 1328166 w 1638300"/>
                <a:gd name="connsiteY377" fmla="*/ 1200531 h 1504950"/>
                <a:gd name="connsiteX378" fmla="*/ 1319308 w 1638300"/>
                <a:gd name="connsiteY378" fmla="*/ 1205675 h 1504950"/>
                <a:gd name="connsiteX379" fmla="*/ 1310545 w 1638300"/>
                <a:gd name="connsiteY379" fmla="*/ 1216438 h 1504950"/>
                <a:gd name="connsiteX380" fmla="*/ 1310450 w 1638300"/>
                <a:gd name="connsiteY380" fmla="*/ 1228344 h 1504950"/>
                <a:gd name="connsiteX381" fmla="*/ 1293209 w 1638300"/>
                <a:gd name="connsiteY381" fmla="*/ 1227963 h 1504950"/>
                <a:gd name="connsiteX382" fmla="*/ 1245965 w 1638300"/>
                <a:gd name="connsiteY382" fmla="*/ 1216438 h 1504950"/>
                <a:gd name="connsiteX383" fmla="*/ 1218438 w 1638300"/>
                <a:gd name="connsiteY383" fmla="*/ 1227868 h 1504950"/>
                <a:gd name="connsiteX384" fmla="*/ 1216914 w 1638300"/>
                <a:gd name="connsiteY384" fmla="*/ 1237488 h 1504950"/>
                <a:gd name="connsiteX385" fmla="*/ 1223867 w 1638300"/>
                <a:gd name="connsiteY385" fmla="*/ 1244536 h 1504950"/>
                <a:gd name="connsiteX386" fmla="*/ 1227582 w 1638300"/>
                <a:gd name="connsiteY386" fmla="*/ 1269968 h 1504950"/>
                <a:gd name="connsiteX387" fmla="*/ 1233011 w 1638300"/>
                <a:gd name="connsiteY387" fmla="*/ 1282732 h 1504950"/>
                <a:gd name="connsiteX388" fmla="*/ 1240536 w 1638300"/>
                <a:gd name="connsiteY388" fmla="*/ 1291114 h 1504950"/>
                <a:gd name="connsiteX389" fmla="*/ 1220914 w 1638300"/>
                <a:gd name="connsiteY389" fmla="*/ 1299782 h 1504950"/>
                <a:gd name="connsiteX390" fmla="*/ 1216247 w 1638300"/>
                <a:gd name="connsiteY390" fmla="*/ 1297115 h 1504950"/>
                <a:gd name="connsiteX391" fmla="*/ 1203103 w 1638300"/>
                <a:gd name="connsiteY391" fmla="*/ 1308735 h 1504950"/>
                <a:gd name="connsiteX392" fmla="*/ 1167384 w 1638300"/>
                <a:gd name="connsiteY392" fmla="*/ 1306925 h 1504950"/>
                <a:gd name="connsiteX393" fmla="*/ 1145667 w 1638300"/>
                <a:gd name="connsiteY393" fmla="*/ 1308544 h 1504950"/>
                <a:gd name="connsiteX394" fmla="*/ 1139667 w 1638300"/>
                <a:gd name="connsiteY394" fmla="*/ 1305211 h 1504950"/>
                <a:gd name="connsiteX395" fmla="*/ 1139571 w 1638300"/>
                <a:gd name="connsiteY395" fmla="*/ 1286542 h 1504950"/>
                <a:gd name="connsiteX396" fmla="*/ 1136714 w 1638300"/>
                <a:gd name="connsiteY396" fmla="*/ 1287209 h 1504950"/>
                <a:gd name="connsiteX397" fmla="*/ 1139190 w 1638300"/>
                <a:gd name="connsiteY397" fmla="*/ 1277684 h 1504950"/>
                <a:gd name="connsiteX398" fmla="*/ 1129760 w 1638300"/>
                <a:gd name="connsiteY398" fmla="*/ 1265968 h 1504950"/>
                <a:gd name="connsiteX399" fmla="*/ 1128617 w 1638300"/>
                <a:gd name="connsiteY399" fmla="*/ 1257776 h 1504950"/>
                <a:gd name="connsiteX400" fmla="*/ 1122616 w 1638300"/>
                <a:gd name="connsiteY400" fmla="*/ 1246251 h 1504950"/>
                <a:gd name="connsiteX401" fmla="*/ 1116711 w 1638300"/>
                <a:gd name="connsiteY401" fmla="*/ 1251014 h 1504950"/>
                <a:gd name="connsiteX402" fmla="*/ 1125093 w 1638300"/>
                <a:gd name="connsiteY402" fmla="*/ 1258634 h 1504950"/>
                <a:gd name="connsiteX403" fmla="*/ 1125664 w 1638300"/>
                <a:gd name="connsiteY403" fmla="*/ 1267111 h 1504950"/>
                <a:gd name="connsiteX404" fmla="*/ 1103662 w 1638300"/>
                <a:gd name="connsiteY404" fmla="*/ 1278065 h 1504950"/>
                <a:gd name="connsiteX405" fmla="*/ 1082707 w 1638300"/>
                <a:gd name="connsiteY405" fmla="*/ 1295305 h 1504950"/>
                <a:gd name="connsiteX406" fmla="*/ 1062419 w 1638300"/>
                <a:gd name="connsiteY406" fmla="*/ 1301401 h 1504950"/>
                <a:gd name="connsiteX407" fmla="*/ 1056418 w 1638300"/>
                <a:gd name="connsiteY407" fmla="*/ 1305973 h 1504950"/>
                <a:gd name="connsiteX408" fmla="*/ 1049274 w 1638300"/>
                <a:gd name="connsiteY408" fmla="*/ 1296257 h 1504950"/>
                <a:gd name="connsiteX409" fmla="*/ 1014508 w 1638300"/>
                <a:gd name="connsiteY409" fmla="*/ 1305306 h 1504950"/>
                <a:gd name="connsiteX410" fmla="*/ 1000983 w 1638300"/>
                <a:gd name="connsiteY410" fmla="*/ 1315021 h 1504950"/>
                <a:gd name="connsiteX411" fmla="*/ 981456 w 1638300"/>
                <a:gd name="connsiteY411" fmla="*/ 1315974 h 1504950"/>
                <a:gd name="connsiteX412" fmla="*/ 961358 w 1638300"/>
                <a:gd name="connsiteY412" fmla="*/ 1329500 h 1504950"/>
                <a:gd name="connsiteX413" fmla="*/ 931164 w 1638300"/>
                <a:gd name="connsiteY413" fmla="*/ 1328737 h 1504950"/>
                <a:gd name="connsiteX414" fmla="*/ 918496 w 1638300"/>
                <a:gd name="connsiteY414" fmla="*/ 1320736 h 1504950"/>
                <a:gd name="connsiteX415" fmla="*/ 913638 w 1638300"/>
                <a:gd name="connsiteY415" fmla="*/ 1309402 h 1504950"/>
                <a:gd name="connsiteX416" fmla="*/ 898113 w 1638300"/>
                <a:gd name="connsiteY416" fmla="*/ 1289114 h 1504950"/>
                <a:gd name="connsiteX417" fmla="*/ 900875 w 1638300"/>
                <a:gd name="connsiteY417" fmla="*/ 1273302 h 1504950"/>
                <a:gd name="connsiteX418" fmla="*/ 895255 w 1638300"/>
                <a:gd name="connsiteY418" fmla="*/ 1260443 h 1504950"/>
                <a:gd name="connsiteX419" fmla="*/ 877634 w 1638300"/>
                <a:gd name="connsiteY419" fmla="*/ 1257300 h 1504950"/>
                <a:gd name="connsiteX420" fmla="*/ 866299 w 1638300"/>
                <a:gd name="connsiteY420" fmla="*/ 1259015 h 1504950"/>
                <a:gd name="connsiteX421" fmla="*/ 849154 w 1638300"/>
                <a:gd name="connsiteY421" fmla="*/ 1263872 h 1504950"/>
                <a:gd name="connsiteX422" fmla="*/ 838295 w 1638300"/>
                <a:gd name="connsiteY422" fmla="*/ 1271111 h 1504950"/>
                <a:gd name="connsiteX423" fmla="*/ 825722 w 1638300"/>
                <a:gd name="connsiteY423" fmla="*/ 1281779 h 1504950"/>
                <a:gd name="connsiteX424" fmla="*/ 815816 w 1638300"/>
                <a:gd name="connsiteY424" fmla="*/ 1295686 h 1504950"/>
                <a:gd name="connsiteX425" fmla="*/ 817912 w 1638300"/>
                <a:gd name="connsiteY425" fmla="*/ 1312354 h 1504950"/>
                <a:gd name="connsiteX426" fmla="*/ 828199 w 1638300"/>
                <a:gd name="connsiteY426" fmla="*/ 1319593 h 1504950"/>
                <a:gd name="connsiteX427" fmla="*/ 837343 w 1638300"/>
                <a:gd name="connsiteY427" fmla="*/ 1320736 h 1504950"/>
                <a:gd name="connsiteX428" fmla="*/ 838200 w 1638300"/>
                <a:gd name="connsiteY428" fmla="*/ 1328261 h 1504950"/>
                <a:gd name="connsiteX429" fmla="*/ 848201 w 1638300"/>
                <a:gd name="connsiteY429" fmla="*/ 1334834 h 1504950"/>
                <a:gd name="connsiteX430" fmla="*/ 844296 w 1638300"/>
                <a:gd name="connsiteY430" fmla="*/ 1335500 h 1504950"/>
                <a:gd name="connsiteX431" fmla="*/ 840010 w 1638300"/>
                <a:gd name="connsiteY431" fmla="*/ 1342834 h 1504950"/>
                <a:gd name="connsiteX432" fmla="*/ 846677 w 1638300"/>
                <a:gd name="connsiteY432" fmla="*/ 1352550 h 1504950"/>
                <a:gd name="connsiteX433" fmla="*/ 840963 w 1638300"/>
                <a:gd name="connsiteY433" fmla="*/ 1362170 h 1504950"/>
                <a:gd name="connsiteX434" fmla="*/ 836295 w 1638300"/>
                <a:gd name="connsiteY434" fmla="*/ 1382554 h 1504950"/>
                <a:gd name="connsiteX435" fmla="*/ 834295 w 1638300"/>
                <a:gd name="connsiteY435" fmla="*/ 1385030 h 1504950"/>
                <a:gd name="connsiteX436" fmla="*/ 823341 w 1638300"/>
                <a:gd name="connsiteY436" fmla="*/ 1383316 h 1504950"/>
                <a:gd name="connsiteX437" fmla="*/ 817531 w 1638300"/>
                <a:gd name="connsiteY437" fmla="*/ 1396175 h 1504950"/>
                <a:gd name="connsiteX438" fmla="*/ 809149 w 1638300"/>
                <a:gd name="connsiteY438" fmla="*/ 1405700 h 1504950"/>
                <a:gd name="connsiteX439" fmla="*/ 807339 w 1638300"/>
                <a:gd name="connsiteY439" fmla="*/ 1413891 h 1504950"/>
                <a:gd name="connsiteX440" fmla="*/ 794957 w 1638300"/>
                <a:gd name="connsiteY440" fmla="*/ 1415891 h 1504950"/>
                <a:gd name="connsiteX441" fmla="*/ 776859 w 1638300"/>
                <a:gd name="connsiteY441" fmla="*/ 1413986 h 1504950"/>
                <a:gd name="connsiteX442" fmla="*/ 749903 w 1638300"/>
                <a:gd name="connsiteY442" fmla="*/ 1423607 h 1504950"/>
                <a:gd name="connsiteX443" fmla="*/ 750284 w 1638300"/>
                <a:gd name="connsiteY443" fmla="*/ 1427893 h 1504950"/>
                <a:gd name="connsiteX444" fmla="*/ 724186 w 1638300"/>
                <a:gd name="connsiteY444" fmla="*/ 1422273 h 1504950"/>
                <a:gd name="connsiteX445" fmla="*/ 687610 w 1638300"/>
                <a:gd name="connsiteY445" fmla="*/ 1422654 h 1504950"/>
                <a:gd name="connsiteX446" fmla="*/ 671227 w 1638300"/>
                <a:gd name="connsiteY446" fmla="*/ 1427702 h 1504950"/>
                <a:gd name="connsiteX447" fmla="*/ 642176 w 1638300"/>
                <a:gd name="connsiteY447" fmla="*/ 1427512 h 1504950"/>
                <a:gd name="connsiteX448" fmla="*/ 655034 w 1638300"/>
                <a:gd name="connsiteY448" fmla="*/ 1443990 h 1504950"/>
                <a:gd name="connsiteX449" fmla="*/ 648271 w 1638300"/>
                <a:gd name="connsiteY449" fmla="*/ 1449229 h 1504950"/>
                <a:gd name="connsiteX450" fmla="*/ 644271 w 1638300"/>
                <a:gd name="connsiteY450" fmla="*/ 1457611 h 1504950"/>
                <a:gd name="connsiteX451" fmla="*/ 638842 w 1638300"/>
                <a:gd name="connsiteY451" fmla="*/ 1462468 h 1504950"/>
                <a:gd name="connsiteX452" fmla="*/ 621792 w 1638300"/>
                <a:gd name="connsiteY452" fmla="*/ 1449800 h 1504950"/>
                <a:gd name="connsiteX453" fmla="*/ 614267 w 1638300"/>
                <a:gd name="connsiteY453" fmla="*/ 1438656 h 1504950"/>
                <a:gd name="connsiteX454" fmla="*/ 601028 w 1638300"/>
                <a:gd name="connsiteY454" fmla="*/ 1448657 h 1504950"/>
                <a:gd name="connsiteX455" fmla="*/ 586740 w 1638300"/>
                <a:gd name="connsiteY455" fmla="*/ 1452467 h 1504950"/>
                <a:gd name="connsiteX456" fmla="*/ 571500 w 1638300"/>
                <a:gd name="connsiteY456" fmla="*/ 1451324 h 1504950"/>
                <a:gd name="connsiteX457" fmla="*/ 562356 w 1638300"/>
                <a:gd name="connsiteY457" fmla="*/ 1446943 h 1504950"/>
                <a:gd name="connsiteX458" fmla="*/ 540163 w 1638300"/>
                <a:gd name="connsiteY458" fmla="*/ 1462754 h 1504950"/>
                <a:gd name="connsiteX459" fmla="*/ 536353 w 1638300"/>
                <a:gd name="connsiteY459" fmla="*/ 1479614 h 1504950"/>
                <a:gd name="connsiteX460" fmla="*/ 523589 w 1638300"/>
                <a:gd name="connsiteY460" fmla="*/ 1495996 h 1504950"/>
                <a:gd name="connsiteX461" fmla="*/ 505016 w 1638300"/>
                <a:gd name="connsiteY461" fmla="*/ 1486376 h 1504950"/>
                <a:gd name="connsiteX462" fmla="*/ 503968 w 1638300"/>
                <a:gd name="connsiteY462" fmla="*/ 1480947 h 1504950"/>
                <a:gd name="connsiteX463" fmla="*/ 500253 w 1638300"/>
                <a:gd name="connsiteY463" fmla="*/ 1477613 h 1504950"/>
                <a:gd name="connsiteX464" fmla="*/ 484823 w 1638300"/>
                <a:gd name="connsiteY464" fmla="*/ 1475803 h 1504950"/>
                <a:gd name="connsiteX465" fmla="*/ 471487 w 1638300"/>
                <a:gd name="connsiteY465" fmla="*/ 1480947 h 1504950"/>
                <a:gd name="connsiteX466" fmla="*/ 461010 w 1638300"/>
                <a:gd name="connsiteY466" fmla="*/ 1464469 h 1504950"/>
                <a:gd name="connsiteX467" fmla="*/ 455200 w 1638300"/>
                <a:gd name="connsiteY467" fmla="*/ 1466659 h 1504950"/>
                <a:gd name="connsiteX468" fmla="*/ 441388 w 1638300"/>
                <a:gd name="connsiteY468" fmla="*/ 1464850 h 1504950"/>
                <a:gd name="connsiteX469" fmla="*/ 419291 w 1638300"/>
                <a:gd name="connsiteY469" fmla="*/ 1468279 h 1504950"/>
                <a:gd name="connsiteX470" fmla="*/ 387763 w 1638300"/>
                <a:gd name="connsiteY470" fmla="*/ 1477804 h 1504950"/>
                <a:gd name="connsiteX471" fmla="*/ 385572 w 1638300"/>
                <a:gd name="connsiteY471" fmla="*/ 1474089 h 1504950"/>
                <a:gd name="connsiteX472" fmla="*/ 360998 w 1638300"/>
                <a:gd name="connsiteY472" fmla="*/ 1484948 h 1504950"/>
                <a:gd name="connsiteX473" fmla="*/ 356426 w 1638300"/>
                <a:gd name="connsiteY473" fmla="*/ 1479614 h 1504950"/>
                <a:gd name="connsiteX474" fmla="*/ 352330 w 1638300"/>
                <a:gd name="connsiteY474" fmla="*/ 1481423 h 1504950"/>
                <a:gd name="connsiteX475" fmla="*/ 349282 w 1638300"/>
                <a:gd name="connsiteY475" fmla="*/ 1475803 h 1504950"/>
                <a:gd name="connsiteX476" fmla="*/ 350996 w 1638300"/>
                <a:gd name="connsiteY476" fmla="*/ 1462468 h 1504950"/>
                <a:gd name="connsiteX477" fmla="*/ 345186 w 1638300"/>
                <a:gd name="connsiteY477" fmla="*/ 1445990 h 1504950"/>
                <a:gd name="connsiteX478" fmla="*/ 336518 w 1638300"/>
                <a:gd name="connsiteY478" fmla="*/ 1433798 h 1504950"/>
                <a:gd name="connsiteX479" fmla="*/ 328517 w 1638300"/>
                <a:gd name="connsiteY479" fmla="*/ 1437799 h 1504950"/>
                <a:gd name="connsiteX480" fmla="*/ 330232 w 1638300"/>
                <a:gd name="connsiteY480" fmla="*/ 1433608 h 1504950"/>
                <a:gd name="connsiteX481" fmla="*/ 322707 w 1638300"/>
                <a:gd name="connsiteY481" fmla="*/ 1424845 h 1504950"/>
                <a:gd name="connsiteX482" fmla="*/ 314516 w 1638300"/>
                <a:gd name="connsiteY482" fmla="*/ 1420940 h 1504950"/>
                <a:gd name="connsiteX483" fmla="*/ 314801 w 1638300"/>
                <a:gd name="connsiteY483" fmla="*/ 1414462 h 1504950"/>
                <a:gd name="connsiteX484" fmla="*/ 302895 w 1638300"/>
                <a:gd name="connsiteY484" fmla="*/ 1417510 h 1504950"/>
                <a:gd name="connsiteX485" fmla="*/ 291179 w 1638300"/>
                <a:gd name="connsiteY485" fmla="*/ 1412176 h 1504950"/>
                <a:gd name="connsiteX486" fmla="*/ 290894 w 1638300"/>
                <a:gd name="connsiteY486" fmla="*/ 1424083 h 1504950"/>
                <a:gd name="connsiteX487" fmla="*/ 286893 w 1638300"/>
                <a:gd name="connsiteY487" fmla="*/ 1429798 h 1504950"/>
                <a:gd name="connsiteX488" fmla="*/ 280416 w 1638300"/>
                <a:gd name="connsiteY488" fmla="*/ 1432369 h 1504950"/>
                <a:gd name="connsiteX489" fmla="*/ 271653 w 1638300"/>
                <a:gd name="connsiteY489" fmla="*/ 1429607 h 1504950"/>
                <a:gd name="connsiteX490" fmla="*/ 267081 w 1638300"/>
                <a:gd name="connsiteY490" fmla="*/ 1435799 h 1504950"/>
                <a:gd name="connsiteX491" fmla="*/ 260413 w 1638300"/>
                <a:gd name="connsiteY491" fmla="*/ 1431512 h 1504950"/>
                <a:gd name="connsiteX492" fmla="*/ 250698 w 1638300"/>
                <a:gd name="connsiteY492" fmla="*/ 1430560 h 1504950"/>
                <a:gd name="connsiteX493" fmla="*/ 222599 w 1638300"/>
                <a:gd name="connsiteY493" fmla="*/ 1431417 h 1504950"/>
                <a:gd name="connsiteX494" fmla="*/ 223266 w 1638300"/>
                <a:gd name="connsiteY494" fmla="*/ 1424464 h 1504950"/>
                <a:gd name="connsiteX495" fmla="*/ 216503 w 1638300"/>
                <a:gd name="connsiteY495" fmla="*/ 1423321 h 1504950"/>
                <a:gd name="connsiteX496" fmla="*/ 216313 w 1638300"/>
                <a:gd name="connsiteY496" fmla="*/ 1419416 h 1504950"/>
                <a:gd name="connsiteX497" fmla="*/ 213074 w 1638300"/>
                <a:gd name="connsiteY497" fmla="*/ 1419606 h 1504950"/>
                <a:gd name="connsiteX498" fmla="*/ 212979 w 1638300"/>
                <a:gd name="connsiteY498" fmla="*/ 1414653 h 1504950"/>
                <a:gd name="connsiteX499" fmla="*/ 202216 w 1638300"/>
                <a:gd name="connsiteY499" fmla="*/ 1416463 h 1504950"/>
                <a:gd name="connsiteX500" fmla="*/ 200692 w 1638300"/>
                <a:gd name="connsiteY500" fmla="*/ 1414462 h 1504950"/>
                <a:gd name="connsiteX501" fmla="*/ 199263 w 1638300"/>
                <a:gd name="connsiteY501" fmla="*/ 1405318 h 1504950"/>
                <a:gd name="connsiteX502" fmla="*/ 197263 w 1638300"/>
                <a:gd name="connsiteY502" fmla="*/ 1406176 h 1504950"/>
                <a:gd name="connsiteX503" fmla="*/ 197168 w 1638300"/>
                <a:gd name="connsiteY503" fmla="*/ 1375791 h 1504950"/>
                <a:gd name="connsiteX504" fmla="*/ 189357 w 1638300"/>
                <a:gd name="connsiteY504" fmla="*/ 1362075 h 1504950"/>
                <a:gd name="connsiteX505" fmla="*/ 175260 w 1638300"/>
                <a:gd name="connsiteY505" fmla="*/ 1355789 h 1504950"/>
                <a:gd name="connsiteX506" fmla="*/ 158115 w 1638300"/>
                <a:gd name="connsiteY506" fmla="*/ 1361408 h 1504950"/>
                <a:gd name="connsiteX507" fmla="*/ 158496 w 1638300"/>
                <a:gd name="connsiteY507" fmla="*/ 1356741 h 1504950"/>
                <a:gd name="connsiteX508" fmla="*/ 150019 w 1638300"/>
                <a:gd name="connsiteY508" fmla="*/ 1352836 h 1504950"/>
                <a:gd name="connsiteX509" fmla="*/ 130969 w 1638300"/>
                <a:gd name="connsiteY509" fmla="*/ 1349978 h 1504950"/>
                <a:gd name="connsiteX510" fmla="*/ 130207 w 1638300"/>
                <a:gd name="connsiteY510" fmla="*/ 1342168 h 1504950"/>
                <a:gd name="connsiteX511" fmla="*/ 123254 w 1638300"/>
                <a:gd name="connsiteY511" fmla="*/ 1346740 h 1504950"/>
                <a:gd name="connsiteX512" fmla="*/ 128683 w 1638300"/>
                <a:gd name="connsiteY512" fmla="*/ 1328547 h 1504950"/>
                <a:gd name="connsiteX513" fmla="*/ 126873 w 1638300"/>
                <a:gd name="connsiteY513" fmla="*/ 1326451 h 1504950"/>
                <a:gd name="connsiteX514" fmla="*/ 120110 w 1638300"/>
                <a:gd name="connsiteY514" fmla="*/ 1326737 h 1504950"/>
                <a:gd name="connsiteX515" fmla="*/ 118015 w 1638300"/>
                <a:gd name="connsiteY515" fmla="*/ 1322165 h 1504950"/>
                <a:gd name="connsiteX516" fmla="*/ 119539 w 1638300"/>
                <a:gd name="connsiteY516" fmla="*/ 1312450 h 1504950"/>
                <a:gd name="connsiteX517" fmla="*/ 108013 w 1638300"/>
                <a:gd name="connsiteY517" fmla="*/ 1311211 h 1504950"/>
                <a:gd name="connsiteX518" fmla="*/ 107442 w 1638300"/>
                <a:gd name="connsiteY518" fmla="*/ 1299210 h 1504950"/>
                <a:gd name="connsiteX519" fmla="*/ 101155 w 1638300"/>
                <a:gd name="connsiteY519" fmla="*/ 1294257 h 1504950"/>
                <a:gd name="connsiteX520" fmla="*/ 100108 w 1638300"/>
                <a:gd name="connsiteY520" fmla="*/ 1287209 h 1504950"/>
                <a:gd name="connsiteX521" fmla="*/ 95821 w 1638300"/>
                <a:gd name="connsiteY521" fmla="*/ 1283208 h 1504950"/>
                <a:gd name="connsiteX522" fmla="*/ 90487 w 1638300"/>
                <a:gd name="connsiteY522" fmla="*/ 1285684 h 1504950"/>
                <a:gd name="connsiteX523" fmla="*/ 88678 w 1638300"/>
                <a:gd name="connsiteY523" fmla="*/ 1290923 h 1504950"/>
                <a:gd name="connsiteX524" fmla="*/ 86201 w 1638300"/>
                <a:gd name="connsiteY524" fmla="*/ 1283303 h 1504950"/>
                <a:gd name="connsiteX525" fmla="*/ 81915 w 1638300"/>
                <a:gd name="connsiteY525" fmla="*/ 1285780 h 1504950"/>
                <a:gd name="connsiteX526" fmla="*/ 79058 w 1638300"/>
                <a:gd name="connsiteY526" fmla="*/ 1277398 h 1504950"/>
                <a:gd name="connsiteX527" fmla="*/ 67913 w 1638300"/>
                <a:gd name="connsiteY527" fmla="*/ 1285970 h 1504950"/>
                <a:gd name="connsiteX528" fmla="*/ 63722 w 1638300"/>
                <a:gd name="connsiteY528" fmla="*/ 1299496 h 1504950"/>
                <a:gd name="connsiteX529" fmla="*/ 53340 w 1638300"/>
                <a:gd name="connsiteY529" fmla="*/ 1299019 h 1504950"/>
                <a:gd name="connsiteX530" fmla="*/ 52387 w 1638300"/>
                <a:gd name="connsiteY530" fmla="*/ 1304639 h 1504950"/>
                <a:gd name="connsiteX531" fmla="*/ 40005 w 1638300"/>
                <a:gd name="connsiteY531" fmla="*/ 1294924 h 1504950"/>
                <a:gd name="connsiteX532" fmla="*/ 29718 w 1638300"/>
                <a:gd name="connsiteY532" fmla="*/ 1292161 h 1504950"/>
                <a:gd name="connsiteX533" fmla="*/ 30099 w 1638300"/>
                <a:gd name="connsiteY533" fmla="*/ 1278922 h 1504950"/>
                <a:gd name="connsiteX534" fmla="*/ 19812 w 1638300"/>
                <a:gd name="connsiteY534" fmla="*/ 1277017 h 1504950"/>
                <a:gd name="connsiteX535" fmla="*/ 9525 w 1638300"/>
                <a:gd name="connsiteY535" fmla="*/ 1268825 h 1504950"/>
                <a:gd name="connsiteX536" fmla="*/ 17050 w 1638300"/>
                <a:gd name="connsiteY536" fmla="*/ 1263301 h 1504950"/>
                <a:gd name="connsiteX537" fmla="*/ 18574 w 1638300"/>
                <a:gd name="connsiteY537" fmla="*/ 1249204 h 1504950"/>
                <a:gd name="connsiteX538" fmla="*/ 26099 w 1638300"/>
                <a:gd name="connsiteY538" fmla="*/ 1204341 h 1504950"/>
                <a:gd name="connsiteX539" fmla="*/ 39434 w 1638300"/>
                <a:gd name="connsiteY539" fmla="*/ 1212151 h 1504950"/>
                <a:gd name="connsiteX540" fmla="*/ 49720 w 1638300"/>
                <a:gd name="connsiteY540" fmla="*/ 1214152 h 1504950"/>
                <a:gd name="connsiteX541" fmla="*/ 42196 w 1638300"/>
                <a:gd name="connsiteY541" fmla="*/ 1209961 h 1504950"/>
                <a:gd name="connsiteX542" fmla="*/ 36386 w 1638300"/>
                <a:gd name="connsiteY542" fmla="*/ 1202436 h 1504950"/>
                <a:gd name="connsiteX543" fmla="*/ 37148 w 1638300"/>
                <a:gd name="connsiteY543" fmla="*/ 1197674 h 1504950"/>
                <a:gd name="connsiteX544" fmla="*/ 49054 w 1638300"/>
                <a:gd name="connsiteY544" fmla="*/ 1182338 h 1504950"/>
                <a:gd name="connsiteX545" fmla="*/ 35528 w 1638300"/>
                <a:gd name="connsiteY545" fmla="*/ 1153763 h 1504950"/>
                <a:gd name="connsiteX546" fmla="*/ 39624 w 1638300"/>
                <a:gd name="connsiteY546" fmla="*/ 1152144 h 1504950"/>
                <a:gd name="connsiteX547" fmla="*/ 38100 w 1638300"/>
                <a:gd name="connsiteY547" fmla="*/ 1148620 h 1504950"/>
                <a:gd name="connsiteX548" fmla="*/ 48959 w 1638300"/>
                <a:gd name="connsiteY548" fmla="*/ 1143476 h 1504950"/>
                <a:gd name="connsiteX549" fmla="*/ 52007 w 1638300"/>
                <a:gd name="connsiteY549" fmla="*/ 1148525 h 1504950"/>
                <a:gd name="connsiteX550" fmla="*/ 58198 w 1638300"/>
                <a:gd name="connsiteY550" fmla="*/ 1143095 h 1504950"/>
                <a:gd name="connsiteX551" fmla="*/ 65913 w 1638300"/>
                <a:gd name="connsiteY551" fmla="*/ 1142428 h 1504950"/>
                <a:gd name="connsiteX552" fmla="*/ 91059 w 1638300"/>
                <a:gd name="connsiteY552" fmla="*/ 1159002 h 1504950"/>
                <a:gd name="connsiteX553" fmla="*/ 101727 w 1638300"/>
                <a:gd name="connsiteY553" fmla="*/ 1160335 h 1504950"/>
                <a:gd name="connsiteX554" fmla="*/ 105728 w 1638300"/>
                <a:gd name="connsiteY554" fmla="*/ 1150429 h 1504950"/>
                <a:gd name="connsiteX555" fmla="*/ 102299 w 1638300"/>
                <a:gd name="connsiteY555" fmla="*/ 1147096 h 1504950"/>
                <a:gd name="connsiteX556" fmla="*/ 109919 w 1638300"/>
                <a:gd name="connsiteY556" fmla="*/ 1148715 h 1504950"/>
                <a:gd name="connsiteX557" fmla="*/ 111252 w 1638300"/>
                <a:gd name="connsiteY557" fmla="*/ 1143286 h 1504950"/>
                <a:gd name="connsiteX558" fmla="*/ 108013 w 1638300"/>
                <a:gd name="connsiteY558" fmla="*/ 1142238 h 1504950"/>
                <a:gd name="connsiteX559" fmla="*/ 108871 w 1638300"/>
                <a:gd name="connsiteY559" fmla="*/ 1134523 h 1504950"/>
                <a:gd name="connsiteX560" fmla="*/ 111252 w 1638300"/>
                <a:gd name="connsiteY560" fmla="*/ 1134618 h 1504950"/>
                <a:gd name="connsiteX561" fmla="*/ 116015 w 1638300"/>
                <a:gd name="connsiteY561" fmla="*/ 1116044 h 1504950"/>
                <a:gd name="connsiteX562" fmla="*/ 115253 w 1638300"/>
                <a:gd name="connsiteY562" fmla="*/ 1106995 h 1504950"/>
                <a:gd name="connsiteX563" fmla="*/ 109633 w 1638300"/>
                <a:gd name="connsiteY563" fmla="*/ 1108519 h 1504950"/>
                <a:gd name="connsiteX564" fmla="*/ 108109 w 1638300"/>
                <a:gd name="connsiteY564" fmla="*/ 1102709 h 1504950"/>
                <a:gd name="connsiteX565" fmla="*/ 94583 w 1638300"/>
                <a:gd name="connsiteY565" fmla="*/ 1107091 h 1504950"/>
                <a:gd name="connsiteX566" fmla="*/ 85154 w 1638300"/>
                <a:gd name="connsiteY566" fmla="*/ 1080135 h 1504950"/>
                <a:gd name="connsiteX567" fmla="*/ 94393 w 1638300"/>
                <a:gd name="connsiteY567" fmla="*/ 1077087 h 1504950"/>
                <a:gd name="connsiteX568" fmla="*/ 86773 w 1638300"/>
                <a:gd name="connsiteY568" fmla="*/ 1056799 h 1504950"/>
                <a:gd name="connsiteX569" fmla="*/ 85249 w 1638300"/>
                <a:gd name="connsiteY569" fmla="*/ 1057561 h 1504950"/>
                <a:gd name="connsiteX570" fmla="*/ 82677 w 1638300"/>
                <a:gd name="connsiteY570" fmla="*/ 1047845 h 1504950"/>
                <a:gd name="connsiteX571" fmla="*/ 80772 w 1638300"/>
                <a:gd name="connsiteY571" fmla="*/ 1048607 h 1504950"/>
                <a:gd name="connsiteX572" fmla="*/ 78391 w 1638300"/>
                <a:gd name="connsiteY572" fmla="*/ 1039177 h 1504950"/>
                <a:gd name="connsiteX573" fmla="*/ 71247 w 1638300"/>
                <a:gd name="connsiteY573" fmla="*/ 1041749 h 1504950"/>
                <a:gd name="connsiteX574" fmla="*/ 68580 w 1638300"/>
                <a:gd name="connsiteY574" fmla="*/ 1031843 h 1504950"/>
                <a:gd name="connsiteX575" fmla="*/ 60484 w 1638300"/>
                <a:gd name="connsiteY575" fmla="*/ 1032605 h 1504950"/>
                <a:gd name="connsiteX576" fmla="*/ 56198 w 1638300"/>
                <a:gd name="connsiteY576" fmla="*/ 1023842 h 1504950"/>
                <a:gd name="connsiteX577" fmla="*/ 60865 w 1638300"/>
                <a:gd name="connsiteY577" fmla="*/ 1020794 h 1504950"/>
                <a:gd name="connsiteX578" fmla="*/ 59341 w 1638300"/>
                <a:gd name="connsiteY578" fmla="*/ 1010126 h 1504950"/>
                <a:gd name="connsiteX579" fmla="*/ 53340 w 1638300"/>
                <a:gd name="connsiteY579" fmla="*/ 1001268 h 1504950"/>
                <a:gd name="connsiteX580" fmla="*/ 63627 w 1638300"/>
                <a:gd name="connsiteY580" fmla="*/ 994982 h 1504950"/>
                <a:gd name="connsiteX581" fmla="*/ 70390 w 1638300"/>
                <a:gd name="connsiteY581" fmla="*/ 997172 h 1504950"/>
                <a:gd name="connsiteX582" fmla="*/ 88678 w 1638300"/>
                <a:gd name="connsiteY582" fmla="*/ 991648 h 1504950"/>
                <a:gd name="connsiteX583" fmla="*/ 99536 w 1638300"/>
                <a:gd name="connsiteY583" fmla="*/ 992600 h 1504950"/>
                <a:gd name="connsiteX584" fmla="*/ 102013 w 1638300"/>
                <a:gd name="connsiteY584" fmla="*/ 990028 h 1504950"/>
                <a:gd name="connsiteX585" fmla="*/ 93059 w 1638300"/>
                <a:gd name="connsiteY585" fmla="*/ 979075 h 1504950"/>
                <a:gd name="connsiteX586" fmla="*/ 100012 w 1638300"/>
                <a:gd name="connsiteY586" fmla="*/ 973455 h 1504950"/>
                <a:gd name="connsiteX587" fmla="*/ 103632 w 1638300"/>
                <a:gd name="connsiteY587" fmla="*/ 976408 h 1504950"/>
                <a:gd name="connsiteX588" fmla="*/ 99822 w 1638300"/>
                <a:gd name="connsiteY588" fmla="*/ 980980 h 1504950"/>
                <a:gd name="connsiteX589" fmla="*/ 104299 w 1638300"/>
                <a:gd name="connsiteY589" fmla="*/ 986885 h 1504950"/>
                <a:gd name="connsiteX590" fmla="*/ 112395 w 1638300"/>
                <a:gd name="connsiteY590" fmla="*/ 984980 h 1504950"/>
                <a:gd name="connsiteX591" fmla="*/ 115062 w 1638300"/>
                <a:gd name="connsiteY591" fmla="*/ 993648 h 1504950"/>
                <a:gd name="connsiteX592" fmla="*/ 116681 w 1638300"/>
                <a:gd name="connsiteY592" fmla="*/ 992791 h 1504950"/>
                <a:gd name="connsiteX593" fmla="*/ 112586 w 1638300"/>
                <a:gd name="connsiteY593" fmla="*/ 969169 h 1504950"/>
                <a:gd name="connsiteX594" fmla="*/ 112871 w 1638300"/>
                <a:gd name="connsiteY594" fmla="*/ 941642 h 1504950"/>
                <a:gd name="connsiteX595" fmla="*/ 135445 w 1638300"/>
                <a:gd name="connsiteY595" fmla="*/ 938022 h 1504950"/>
                <a:gd name="connsiteX596" fmla="*/ 137446 w 1638300"/>
                <a:gd name="connsiteY596" fmla="*/ 942880 h 1504950"/>
                <a:gd name="connsiteX597" fmla="*/ 139637 w 1638300"/>
                <a:gd name="connsiteY597" fmla="*/ 942784 h 1504950"/>
                <a:gd name="connsiteX598" fmla="*/ 143351 w 1638300"/>
                <a:gd name="connsiteY598" fmla="*/ 930878 h 1504950"/>
                <a:gd name="connsiteX599" fmla="*/ 164116 w 1638300"/>
                <a:gd name="connsiteY599" fmla="*/ 932688 h 1504950"/>
                <a:gd name="connsiteX600" fmla="*/ 166307 w 1638300"/>
                <a:gd name="connsiteY600" fmla="*/ 929354 h 1504950"/>
                <a:gd name="connsiteX601" fmla="*/ 170212 w 1638300"/>
                <a:gd name="connsiteY601" fmla="*/ 931354 h 1504950"/>
                <a:gd name="connsiteX602" fmla="*/ 175832 w 1638300"/>
                <a:gd name="connsiteY602" fmla="*/ 921353 h 1504950"/>
                <a:gd name="connsiteX603" fmla="*/ 184595 w 1638300"/>
                <a:gd name="connsiteY603" fmla="*/ 926116 h 1504950"/>
                <a:gd name="connsiteX604" fmla="*/ 196977 w 1638300"/>
                <a:gd name="connsiteY604" fmla="*/ 899827 h 1504950"/>
                <a:gd name="connsiteX605" fmla="*/ 210026 w 1638300"/>
                <a:gd name="connsiteY605" fmla="*/ 883920 h 1504950"/>
                <a:gd name="connsiteX606" fmla="*/ 199549 w 1638300"/>
                <a:gd name="connsiteY606" fmla="*/ 881443 h 1504950"/>
                <a:gd name="connsiteX607" fmla="*/ 202311 w 1638300"/>
                <a:gd name="connsiteY607" fmla="*/ 877062 h 1504950"/>
                <a:gd name="connsiteX608" fmla="*/ 204692 w 1638300"/>
                <a:gd name="connsiteY608" fmla="*/ 860869 h 1504950"/>
                <a:gd name="connsiteX609" fmla="*/ 194691 w 1638300"/>
                <a:gd name="connsiteY609" fmla="*/ 863632 h 1504950"/>
                <a:gd name="connsiteX610" fmla="*/ 188690 w 1638300"/>
                <a:gd name="connsiteY610" fmla="*/ 850678 h 1504950"/>
                <a:gd name="connsiteX611" fmla="*/ 188404 w 1638300"/>
                <a:gd name="connsiteY611" fmla="*/ 837533 h 1504950"/>
                <a:gd name="connsiteX612" fmla="*/ 200311 w 1638300"/>
                <a:gd name="connsiteY612" fmla="*/ 831437 h 1504950"/>
                <a:gd name="connsiteX613" fmla="*/ 202978 w 1638300"/>
                <a:gd name="connsiteY613" fmla="*/ 826770 h 1504950"/>
                <a:gd name="connsiteX614" fmla="*/ 226409 w 1638300"/>
                <a:gd name="connsiteY614" fmla="*/ 816388 h 1504950"/>
                <a:gd name="connsiteX615" fmla="*/ 232791 w 1638300"/>
                <a:gd name="connsiteY615" fmla="*/ 811244 h 1504950"/>
                <a:gd name="connsiteX616" fmla="*/ 243554 w 1638300"/>
                <a:gd name="connsiteY616" fmla="*/ 812578 h 1504950"/>
                <a:gd name="connsiteX617" fmla="*/ 246602 w 1638300"/>
                <a:gd name="connsiteY617" fmla="*/ 813721 h 1504950"/>
                <a:gd name="connsiteX618" fmla="*/ 246031 w 1638300"/>
                <a:gd name="connsiteY618" fmla="*/ 816864 h 1504950"/>
                <a:gd name="connsiteX619" fmla="*/ 252127 w 1638300"/>
                <a:gd name="connsiteY619" fmla="*/ 824293 h 1504950"/>
                <a:gd name="connsiteX620" fmla="*/ 272605 w 1638300"/>
                <a:gd name="connsiteY620" fmla="*/ 814959 h 1504950"/>
                <a:gd name="connsiteX621" fmla="*/ 276606 w 1638300"/>
                <a:gd name="connsiteY621" fmla="*/ 820674 h 1504950"/>
                <a:gd name="connsiteX622" fmla="*/ 278797 w 1638300"/>
                <a:gd name="connsiteY622" fmla="*/ 820293 h 1504950"/>
                <a:gd name="connsiteX623" fmla="*/ 277749 w 1638300"/>
                <a:gd name="connsiteY623" fmla="*/ 822960 h 1504950"/>
                <a:gd name="connsiteX624" fmla="*/ 286893 w 1638300"/>
                <a:gd name="connsiteY624" fmla="*/ 829437 h 1504950"/>
                <a:gd name="connsiteX625" fmla="*/ 311849 w 1638300"/>
                <a:gd name="connsiteY625" fmla="*/ 833057 h 1504950"/>
                <a:gd name="connsiteX626" fmla="*/ 326517 w 1638300"/>
                <a:gd name="connsiteY626" fmla="*/ 830866 h 1504950"/>
                <a:gd name="connsiteX627" fmla="*/ 327279 w 1638300"/>
                <a:gd name="connsiteY627" fmla="*/ 845915 h 1504950"/>
                <a:gd name="connsiteX628" fmla="*/ 331089 w 1638300"/>
                <a:gd name="connsiteY628" fmla="*/ 847439 h 1504950"/>
                <a:gd name="connsiteX629" fmla="*/ 326898 w 1638300"/>
                <a:gd name="connsiteY629" fmla="*/ 855631 h 1504950"/>
                <a:gd name="connsiteX630" fmla="*/ 339471 w 1638300"/>
                <a:gd name="connsiteY630" fmla="*/ 857821 h 1504950"/>
                <a:gd name="connsiteX631" fmla="*/ 347758 w 1638300"/>
                <a:gd name="connsiteY631" fmla="*/ 853059 h 1504950"/>
                <a:gd name="connsiteX632" fmla="*/ 354997 w 1638300"/>
                <a:gd name="connsiteY632" fmla="*/ 855250 h 1504950"/>
                <a:gd name="connsiteX633" fmla="*/ 365093 w 1638300"/>
                <a:gd name="connsiteY633" fmla="*/ 849725 h 1504950"/>
                <a:gd name="connsiteX634" fmla="*/ 367379 w 1638300"/>
                <a:gd name="connsiteY634" fmla="*/ 856012 h 1504950"/>
                <a:gd name="connsiteX635" fmla="*/ 359378 w 1638300"/>
                <a:gd name="connsiteY635" fmla="*/ 867156 h 1504950"/>
                <a:gd name="connsiteX636" fmla="*/ 366998 w 1638300"/>
                <a:gd name="connsiteY636" fmla="*/ 872490 h 1504950"/>
                <a:gd name="connsiteX637" fmla="*/ 365570 w 1638300"/>
                <a:gd name="connsiteY637" fmla="*/ 874014 h 1504950"/>
                <a:gd name="connsiteX638" fmla="*/ 377857 w 1638300"/>
                <a:gd name="connsiteY638" fmla="*/ 878110 h 1504950"/>
                <a:gd name="connsiteX639" fmla="*/ 378714 w 1638300"/>
                <a:gd name="connsiteY639" fmla="*/ 884777 h 1504950"/>
                <a:gd name="connsiteX640" fmla="*/ 385096 w 1638300"/>
                <a:gd name="connsiteY640" fmla="*/ 885063 h 1504950"/>
                <a:gd name="connsiteX641" fmla="*/ 382715 w 1638300"/>
                <a:gd name="connsiteY641" fmla="*/ 888397 h 1504950"/>
                <a:gd name="connsiteX642" fmla="*/ 386144 w 1638300"/>
                <a:gd name="connsiteY642" fmla="*/ 895350 h 1504950"/>
                <a:gd name="connsiteX643" fmla="*/ 380048 w 1638300"/>
                <a:gd name="connsiteY643" fmla="*/ 904875 h 1504950"/>
                <a:gd name="connsiteX644" fmla="*/ 379857 w 1638300"/>
                <a:gd name="connsiteY644" fmla="*/ 912590 h 1504950"/>
                <a:gd name="connsiteX645" fmla="*/ 388334 w 1638300"/>
                <a:gd name="connsiteY645" fmla="*/ 922592 h 1504950"/>
                <a:gd name="connsiteX646" fmla="*/ 395002 w 1638300"/>
                <a:gd name="connsiteY646" fmla="*/ 947166 h 1504950"/>
                <a:gd name="connsiteX647" fmla="*/ 387763 w 1638300"/>
                <a:gd name="connsiteY647" fmla="*/ 946214 h 1504950"/>
                <a:gd name="connsiteX648" fmla="*/ 385382 w 1638300"/>
                <a:gd name="connsiteY648" fmla="*/ 949166 h 1504950"/>
                <a:gd name="connsiteX649" fmla="*/ 385286 w 1638300"/>
                <a:gd name="connsiteY649" fmla="*/ 958120 h 1504950"/>
                <a:gd name="connsiteX650" fmla="*/ 376809 w 1638300"/>
                <a:gd name="connsiteY650" fmla="*/ 959358 h 1504950"/>
                <a:gd name="connsiteX651" fmla="*/ 368903 w 1638300"/>
                <a:gd name="connsiteY651" fmla="*/ 966121 h 1504950"/>
                <a:gd name="connsiteX652" fmla="*/ 363379 w 1638300"/>
                <a:gd name="connsiteY652" fmla="*/ 965549 h 1504950"/>
                <a:gd name="connsiteX653" fmla="*/ 355759 w 1638300"/>
                <a:gd name="connsiteY653" fmla="*/ 973074 h 1504950"/>
                <a:gd name="connsiteX654" fmla="*/ 321945 w 1638300"/>
                <a:gd name="connsiteY654" fmla="*/ 973931 h 1504950"/>
                <a:gd name="connsiteX655" fmla="*/ 315182 w 1638300"/>
                <a:gd name="connsiteY655" fmla="*/ 966787 h 1504950"/>
                <a:gd name="connsiteX656" fmla="*/ 301085 w 1638300"/>
                <a:gd name="connsiteY656" fmla="*/ 970598 h 1504950"/>
                <a:gd name="connsiteX657" fmla="*/ 304991 w 1638300"/>
                <a:gd name="connsiteY657" fmla="*/ 986600 h 1504950"/>
                <a:gd name="connsiteX658" fmla="*/ 293465 w 1638300"/>
                <a:gd name="connsiteY658" fmla="*/ 998410 h 1504950"/>
                <a:gd name="connsiteX659" fmla="*/ 298037 w 1638300"/>
                <a:gd name="connsiteY659" fmla="*/ 1003744 h 1504950"/>
                <a:gd name="connsiteX660" fmla="*/ 298990 w 1638300"/>
                <a:gd name="connsiteY660" fmla="*/ 1001173 h 1504950"/>
                <a:gd name="connsiteX661" fmla="*/ 303848 w 1638300"/>
                <a:gd name="connsiteY661" fmla="*/ 1000506 h 1504950"/>
                <a:gd name="connsiteX662" fmla="*/ 318707 w 1638300"/>
                <a:gd name="connsiteY662" fmla="*/ 1000887 h 1504950"/>
                <a:gd name="connsiteX663" fmla="*/ 318326 w 1638300"/>
                <a:gd name="connsiteY663" fmla="*/ 1002697 h 1504950"/>
                <a:gd name="connsiteX664" fmla="*/ 330041 w 1638300"/>
                <a:gd name="connsiteY664" fmla="*/ 1004983 h 1504950"/>
                <a:gd name="connsiteX665" fmla="*/ 330232 w 1638300"/>
                <a:gd name="connsiteY665" fmla="*/ 1002983 h 1504950"/>
                <a:gd name="connsiteX666" fmla="*/ 338519 w 1638300"/>
                <a:gd name="connsiteY666" fmla="*/ 1001744 h 1504950"/>
                <a:gd name="connsiteX667" fmla="*/ 337090 w 1638300"/>
                <a:gd name="connsiteY667" fmla="*/ 1006126 h 1504950"/>
                <a:gd name="connsiteX668" fmla="*/ 351568 w 1638300"/>
                <a:gd name="connsiteY668" fmla="*/ 1010507 h 1504950"/>
                <a:gd name="connsiteX669" fmla="*/ 351854 w 1638300"/>
                <a:gd name="connsiteY669" fmla="*/ 1013936 h 1504950"/>
                <a:gd name="connsiteX670" fmla="*/ 358140 w 1638300"/>
                <a:gd name="connsiteY670" fmla="*/ 1013174 h 1504950"/>
                <a:gd name="connsiteX671" fmla="*/ 359759 w 1638300"/>
                <a:gd name="connsiteY671" fmla="*/ 1016317 h 1504950"/>
                <a:gd name="connsiteX672" fmla="*/ 365855 w 1638300"/>
                <a:gd name="connsiteY672" fmla="*/ 1014889 h 1504950"/>
                <a:gd name="connsiteX673" fmla="*/ 366617 w 1638300"/>
                <a:gd name="connsiteY673" fmla="*/ 1017746 h 1504950"/>
                <a:gd name="connsiteX674" fmla="*/ 383953 w 1638300"/>
                <a:gd name="connsiteY674" fmla="*/ 1012793 h 1504950"/>
                <a:gd name="connsiteX675" fmla="*/ 385858 w 1638300"/>
                <a:gd name="connsiteY675" fmla="*/ 1020699 h 1504950"/>
                <a:gd name="connsiteX676" fmla="*/ 393763 w 1638300"/>
                <a:gd name="connsiteY676" fmla="*/ 1026414 h 1504950"/>
                <a:gd name="connsiteX677" fmla="*/ 501301 w 1638300"/>
                <a:gd name="connsiteY677" fmla="*/ 1002411 h 1504950"/>
                <a:gd name="connsiteX678" fmla="*/ 528542 w 1638300"/>
                <a:gd name="connsiteY678" fmla="*/ 989076 h 1504950"/>
                <a:gd name="connsiteX679" fmla="*/ 530733 w 1638300"/>
                <a:gd name="connsiteY679" fmla="*/ 987076 h 1504950"/>
                <a:gd name="connsiteX680" fmla="*/ 513779 w 1638300"/>
                <a:gd name="connsiteY680" fmla="*/ 963168 h 1504950"/>
                <a:gd name="connsiteX681" fmla="*/ 515398 w 1638300"/>
                <a:gd name="connsiteY681" fmla="*/ 949166 h 1504950"/>
                <a:gd name="connsiteX682" fmla="*/ 524351 w 1638300"/>
                <a:gd name="connsiteY682" fmla="*/ 952024 h 1504950"/>
                <a:gd name="connsiteX683" fmla="*/ 524542 w 1638300"/>
                <a:gd name="connsiteY683" fmla="*/ 948500 h 1504950"/>
                <a:gd name="connsiteX684" fmla="*/ 516065 w 1638300"/>
                <a:gd name="connsiteY684" fmla="*/ 944404 h 1504950"/>
                <a:gd name="connsiteX685" fmla="*/ 517588 w 1638300"/>
                <a:gd name="connsiteY685" fmla="*/ 938879 h 1504950"/>
                <a:gd name="connsiteX686" fmla="*/ 537972 w 1638300"/>
                <a:gd name="connsiteY686" fmla="*/ 939356 h 1504950"/>
                <a:gd name="connsiteX687" fmla="*/ 552736 w 1638300"/>
                <a:gd name="connsiteY687" fmla="*/ 933545 h 1504950"/>
                <a:gd name="connsiteX688" fmla="*/ 556546 w 1638300"/>
                <a:gd name="connsiteY688" fmla="*/ 926211 h 1504950"/>
                <a:gd name="connsiteX689" fmla="*/ 577120 w 1638300"/>
                <a:gd name="connsiteY689" fmla="*/ 929640 h 1504950"/>
                <a:gd name="connsiteX690" fmla="*/ 597122 w 1638300"/>
                <a:gd name="connsiteY690" fmla="*/ 936212 h 1504950"/>
                <a:gd name="connsiteX691" fmla="*/ 595408 w 1638300"/>
                <a:gd name="connsiteY691" fmla="*/ 921829 h 1504950"/>
                <a:gd name="connsiteX692" fmla="*/ 607409 w 1638300"/>
                <a:gd name="connsiteY692" fmla="*/ 918972 h 1504950"/>
                <a:gd name="connsiteX693" fmla="*/ 611791 w 1638300"/>
                <a:gd name="connsiteY693" fmla="*/ 913448 h 1504950"/>
                <a:gd name="connsiteX694" fmla="*/ 613124 w 1638300"/>
                <a:gd name="connsiteY694" fmla="*/ 916972 h 1504950"/>
                <a:gd name="connsiteX695" fmla="*/ 617506 w 1638300"/>
                <a:gd name="connsiteY695" fmla="*/ 905827 h 1504950"/>
                <a:gd name="connsiteX696" fmla="*/ 622459 w 1638300"/>
                <a:gd name="connsiteY696" fmla="*/ 901636 h 1504950"/>
                <a:gd name="connsiteX697" fmla="*/ 621316 w 1638300"/>
                <a:gd name="connsiteY697" fmla="*/ 905923 h 1504950"/>
                <a:gd name="connsiteX698" fmla="*/ 626174 w 1638300"/>
                <a:gd name="connsiteY698" fmla="*/ 910400 h 1504950"/>
                <a:gd name="connsiteX699" fmla="*/ 630269 w 1638300"/>
                <a:gd name="connsiteY699" fmla="*/ 906590 h 1504950"/>
                <a:gd name="connsiteX700" fmla="*/ 634555 w 1638300"/>
                <a:gd name="connsiteY700" fmla="*/ 909447 h 1504950"/>
                <a:gd name="connsiteX701" fmla="*/ 629984 w 1638300"/>
                <a:gd name="connsiteY701" fmla="*/ 916400 h 1504950"/>
                <a:gd name="connsiteX702" fmla="*/ 634651 w 1638300"/>
                <a:gd name="connsiteY702" fmla="*/ 915829 h 1504950"/>
                <a:gd name="connsiteX703" fmla="*/ 636079 w 1638300"/>
                <a:gd name="connsiteY703" fmla="*/ 919067 h 1504950"/>
                <a:gd name="connsiteX704" fmla="*/ 640842 w 1638300"/>
                <a:gd name="connsiteY704" fmla="*/ 912876 h 1504950"/>
                <a:gd name="connsiteX705" fmla="*/ 643319 w 1638300"/>
                <a:gd name="connsiteY705" fmla="*/ 912685 h 1504950"/>
                <a:gd name="connsiteX706" fmla="*/ 645890 w 1638300"/>
                <a:gd name="connsiteY706" fmla="*/ 918019 h 1504950"/>
                <a:gd name="connsiteX707" fmla="*/ 653510 w 1638300"/>
                <a:gd name="connsiteY707" fmla="*/ 912400 h 1504950"/>
                <a:gd name="connsiteX708" fmla="*/ 667608 w 1638300"/>
                <a:gd name="connsiteY708" fmla="*/ 907447 h 1504950"/>
                <a:gd name="connsiteX709" fmla="*/ 663893 w 1638300"/>
                <a:gd name="connsiteY709" fmla="*/ 899827 h 1504950"/>
                <a:gd name="connsiteX710" fmla="*/ 656082 w 1638300"/>
                <a:gd name="connsiteY710" fmla="*/ 863251 h 1504950"/>
                <a:gd name="connsiteX711" fmla="*/ 638556 w 1638300"/>
                <a:gd name="connsiteY711" fmla="*/ 862775 h 1504950"/>
                <a:gd name="connsiteX712" fmla="*/ 625602 w 1638300"/>
                <a:gd name="connsiteY712" fmla="*/ 865537 h 1504950"/>
                <a:gd name="connsiteX713" fmla="*/ 615315 w 1638300"/>
                <a:gd name="connsiteY713" fmla="*/ 836485 h 1504950"/>
                <a:gd name="connsiteX714" fmla="*/ 617315 w 1638300"/>
                <a:gd name="connsiteY714" fmla="*/ 822579 h 1504950"/>
                <a:gd name="connsiteX715" fmla="*/ 629984 w 1638300"/>
                <a:gd name="connsiteY715" fmla="*/ 817626 h 1504950"/>
                <a:gd name="connsiteX716" fmla="*/ 640271 w 1638300"/>
                <a:gd name="connsiteY716" fmla="*/ 800481 h 1504950"/>
                <a:gd name="connsiteX717" fmla="*/ 646272 w 1638300"/>
                <a:gd name="connsiteY717" fmla="*/ 794957 h 1504950"/>
                <a:gd name="connsiteX718" fmla="*/ 643319 w 1638300"/>
                <a:gd name="connsiteY718" fmla="*/ 783526 h 1504950"/>
                <a:gd name="connsiteX719" fmla="*/ 646557 w 1638300"/>
                <a:gd name="connsiteY719" fmla="*/ 777716 h 1504950"/>
                <a:gd name="connsiteX720" fmla="*/ 671799 w 1638300"/>
                <a:gd name="connsiteY720" fmla="*/ 775144 h 1504950"/>
                <a:gd name="connsiteX721" fmla="*/ 660749 w 1638300"/>
                <a:gd name="connsiteY721" fmla="*/ 763810 h 1504950"/>
                <a:gd name="connsiteX722" fmla="*/ 672465 w 1638300"/>
                <a:gd name="connsiteY722" fmla="*/ 755904 h 1504950"/>
                <a:gd name="connsiteX723" fmla="*/ 673132 w 1638300"/>
                <a:gd name="connsiteY723" fmla="*/ 750284 h 1504950"/>
                <a:gd name="connsiteX724" fmla="*/ 666083 w 1638300"/>
                <a:gd name="connsiteY724" fmla="*/ 751427 h 1504950"/>
                <a:gd name="connsiteX725" fmla="*/ 665036 w 1638300"/>
                <a:gd name="connsiteY725" fmla="*/ 748284 h 1504950"/>
                <a:gd name="connsiteX726" fmla="*/ 659511 w 1638300"/>
                <a:gd name="connsiteY726" fmla="*/ 749522 h 1504950"/>
                <a:gd name="connsiteX727" fmla="*/ 657892 w 1638300"/>
                <a:gd name="connsiteY727" fmla="*/ 746569 h 1504950"/>
                <a:gd name="connsiteX728" fmla="*/ 668941 w 1638300"/>
                <a:gd name="connsiteY728" fmla="*/ 738950 h 1504950"/>
                <a:gd name="connsiteX729" fmla="*/ 679609 w 1638300"/>
                <a:gd name="connsiteY729" fmla="*/ 735997 h 1504950"/>
                <a:gd name="connsiteX730" fmla="*/ 678656 w 1638300"/>
                <a:gd name="connsiteY730" fmla="*/ 720281 h 1504950"/>
                <a:gd name="connsiteX731" fmla="*/ 668846 w 1638300"/>
                <a:gd name="connsiteY731" fmla="*/ 676370 h 1504950"/>
                <a:gd name="connsiteX732" fmla="*/ 669131 w 1638300"/>
                <a:gd name="connsiteY732" fmla="*/ 660844 h 1504950"/>
                <a:gd name="connsiteX733" fmla="*/ 662750 w 1638300"/>
                <a:gd name="connsiteY733" fmla="*/ 658940 h 1504950"/>
                <a:gd name="connsiteX734" fmla="*/ 664464 w 1638300"/>
                <a:gd name="connsiteY734" fmla="*/ 652367 h 1504950"/>
                <a:gd name="connsiteX735" fmla="*/ 670084 w 1638300"/>
                <a:gd name="connsiteY735" fmla="*/ 646081 h 1504950"/>
                <a:gd name="connsiteX736" fmla="*/ 673227 w 1638300"/>
                <a:gd name="connsiteY736" fmla="*/ 624173 h 1504950"/>
                <a:gd name="connsiteX737" fmla="*/ 682466 w 1638300"/>
                <a:gd name="connsiteY737" fmla="*/ 605409 h 1504950"/>
                <a:gd name="connsiteX738" fmla="*/ 674561 w 1638300"/>
                <a:gd name="connsiteY738" fmla="*/ 597408 h 1504950"/>
                <a:gd name="connsiteX739" fmla="*/ 673608 w 1638300"/>
                <a:gd name="connsiteY739" fmla="*/ 593122 h 1504950"/>
                <a:gd name="connsiteX740" fmla="*/ 665322 w 1638300"/>
                <a:gd name="connsiteY740" fmla="*/ 593122 h 1504950"/>
                <a:gd name="connsiteX741" fmla="*/ 667893 w 1638300"/>
                <a:gd name="connsiteY741" fmla="*/ 586931 h 1504950"/>
                <a:gd name="connsiteX742" fmla="*/ 663512 w 1638300"/>
                <a:gd name="connsiteY742" fmla="*/ 586550 h 1504950"/>
                <a:gd name="connsiteX743" fmla="*/ 666179 w 1638300"/>
                <a:gd name="connsiteY743" fmla="*/ 582930 h 1504950"/>
                <a:gd name="connsiteX744" fmla="*/ 665226 w 1638300"/>
                <a:gd name="connsiteY744" fmla="*/ 578834 h 1504950"/>
                <a:gd name="connsiteX745" fmla="*/ 659892 w 1638300"/>
                <a:gd name="connsiteY745" fmla="*/ 574262 h 1504950"/>
                <a:gd name="connsiteX746" fmla="*/ 653987 w 1638300"/>
                <a:gd name="connsiteY746" fmla="*/ 576167 h 1504950"/>
                <a:gd name="connsiteX747" fmla="*/ 647795 w 1638300"/>
                <a:gd name="connsiteY747" fmla="*/ 565309 h 1504950"/>
                <a:gd name="connsiteX748" fmla="*/ 638842 w 1638300"/>
                <a:gd name="connsiteY748" fmla="*/ 561023 h 1504950"/>
                <a:gd name="connsiteX749" fmla="*/ 633032 w 1638300"/>
                <a:gd name="connsiteY749" fmla="*/ 561880 h 1504950"/>
                <a:gd name="connsiteX750" fmla="*/ 627888 w 1638300"/>
                <a:gd name="connsiteY750" fmla="*/ 557212 h 1504950"/>
                <a:gd name="connsiteX751" fmla="*/ 623221 w 1638300"/>
                <a:gd name="connsiteY751" fmla="*/ 556927 h 1504950"/>
                <a:gd name="connsiteX752" fmla="*/ 616649 w 1638300"/>
                <a:gd name="connsiteY752" fmla="*/ 559879 h 1504950"/>
                <a:gd name="connsiteX753" fmla="*/ 614934 w 1638300"/>
                <a:gd name="connsiteY753" fmla="*/ 563499 h 1504950"/>
                <a:gd name="connsiteX754" fmla="*/ 608648 w 1638300"/>
                <a:gd name="connsiteY754" fmla="*/ 564642 h 1504950"/>
                <a:gd name="connsiteX755" fmla="*/ 608648 w 1638300"/>
                <a:gd name="connsiteY755" fmla="*/ 560927 h 1504950"/>
                <a:gd name="connsiteX756" fmla="*/ 618363 w 1638300"/>
                <a:gd name="connsiteY756" fmla="*/ 557212 h 1504950"/>
                <a:gd name="connsiteX757" fmla="*/ 624173 w 1638300"/>
                <a:gd name="connsiteY757" fmla="*/ 549688 h 1504950"/>
                <a:gd name="connsiteX758" fmla="*/ 615887 w 1638300"/>
                <a:gd name="connsiteY758" fmla="*/ 533114 h 1504950"/>
                <a:gd name="connsiteX759" fmla="*/ 610838 w 1638300"/>
                <a:gd name="connsiteY759" fmla="*/ 528637 h 1504950"/>
                <a:gd name="connsiteX760" fmla="*/ 608076 w 1638300"/>
                <a:gd name="connsiteY760" fmla="*/ 527114 h 1504950"/>
                <a:gd name="connsiteX761" fmla="*/ 604933 w 1638300"/>
                <a:gd name="connsiteY761" fmla="*/ 542639 h 1504950"/>
                <a:gd name="connsiteX762" fmla="*/ 599123 w 1638300"/>
                <a:gd name="connsiteY762" fmla="*/ 548068 h 1504950"/>
                <a:gd name="connsiteX763" fmla="*/ 581406 w 1638300"/>
                <a:gd name="connsiteY763" fmla="*/ 533876 h 1504950"/>
                <a:gd name="connsiteX764" fmla="*/ 578168 w 1638300"/>
                <a:gd name="connsiteY764" fmla="*/ 534638 h 1504950"/>
                <a:gd name="connsiteX765" fmla="*/ 571595 w 1638300"/>
                <a:gd name="connsiteY765" fmla="*/ 542734 h 1504950"/>
                <a:gd name="connsiteX766" fmla="*/ 576072 w 1638300"/>
                <a:gd name="connsiteY766" fmla="*/ 531304 h 1504950"/>
                <a:gd name="connsiteX767" fmla="*/ 525209 w 1638300"/>
                <a:gd name="connsiteY767" fmla="*/ 497586 h 1504950"/>
                <a:gd name="connsiteX768" fmla="*/ 520637 w 1638300"/>
                <a:gd name="connsiteY768" fmla="*/ 503491 h 1504950"/>
                <a:gd name="connsiteX769" fmla="*/ 521684 w 1638300"/>
                <a:gd name="connsiteY769" fmla="*/ 505301 h 1504950"/>
                <a:gd name="connsiteX770" fmla="*/ 500253 w 1638300"/>
                <a:gd name="connsiteY770" fmla="*/ 515493 h 1504950"/>
                <a:gd name="connsiteX771" fmla="*/ 491014 w 1638300"/>
                <a:gd name="connsiteY771" fmla="*/ 523018 h 1504950"/>
                <a:gd name="connsiteX772" fmla="*/ 489871 w 1638300"/>
                <a:gd name="connsiteY772" fmla="*/ 521208 h 1504950"/>
                <a:gd name="connsiteX773" fmla="*/ 475012 w 1638300"/>
                <a:gd name="connsiteY773" fmla="*/ 527399 h 1504950"/>
                <a:gd name="connsiteX774" fmla="*/ 466058 w 1638300"/>
                <a:gd name="connsiteY774" fmla="*/ 526637 h 1504950"/>
                <a:gd name="connsiteX775" fmla="*/ 459010 w 1638300"/>
                <a:gd name="connsiteY775" fmla="*/ 507492 h 1504950"/>
                <a:gd name="connsiteX776" fmla="*/ 446723 w 1638300"/>
                <a:gd name="connsiteY776" fmla="*/ 517493 h 1504950"/>
                <a:gd name="connsiteX777" fmla="*/ 438912 w 1638300"/>
                <a:gd name="connsiteY777" fmla="*/ 519875 h 1504950"/>
                <a:gd name="connsiteX778" fmla="*/ 436721 w 1638300"/>
                <a:gd name="connsiteY778" fmla="*/ 516826 h 1504950"/>
                <a:gd name="connsiteX779" fmla="*/ 425482 w 1638300"/>
                <a:gd name="connsiteY779" fmla="*/ 517208 h 1504950"/>
                <a:gd name="connsiteX780" fmla="*/ 428911 w 1638300"/>
                <a:gd name="connsiteY780" fmla="*/ 527114 h 1504950"/>
                <a:gd name="connsiteX781" fmla="*/ 399383 w 1638300"/>
                <a:gd name="connsiteY781" fmla="*/ 540925 h 1504950"/>
                <a:gd name="connsiteX782" fmla="*/ 388715 w 1638300"/>
                <a:gd name="connsiteY782" fmla="*/ 549402 h 1504950"/>
                <a:gd name="connsiteX783" fmla="*/ 379381 w 1638300"/>
                <a:gd name="connsiteY783" fmla="*/ 532733 h 1504950"/>
                <a:gd name="connsiteX784" fmla="*/ 374809 w 1638300"/>
                <a:gd name="connsiteY784" fmla="*/ 534638 h 1504950"/>
                <a:gd name="connsiteX785" fmla="*/ 369665 w 1638300"/>
                <a:gd name="connsiteY785" fmla="*/ 526256 h 1504950"/>
                <a:gd name="connsiteX786" fmla="*/ 366712 w 1638300"/>
                <a:gd name="connsiteY786" fmla="*/ 526351 h 1504950"/>
                <a:gd name="connsiteX787" fmla="*/ 332137 w 1638300"/>
                <a:gd name="connsiteY787" fmla="*/ 450914 h 1504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</a:cxnLst>
              <a:rect l="l" t="t" r="r" b="b"/>
              <a:pathLst>
                <a:path w="1638300" h="1504950">
                  <a:moveTo>
                    <a:pt x="332137" y="450914"/>
                  </a:moveTo>
                  <a:lnTo>
                    <a:pt x="330899" y="447484"/>
                  </a:lnTo>
                  <a:lnTo>
                    <a:pt x="345281" y="442246"/>
                  </a:lnTo>
                  <a:lnTo>
                    <a:pt x="342138" y="433102"/>
                  </a:lnTo>
                  <a:lnTo>
                    <a:pt x="396430" y="418909"/>
                  </a:lnTo>
                  <a:lnTo>
                    <a:pt x="395954" y="414147"/>
                  </a:lnTo>
                  <a:lnTo>
                    <a:pt x="402717" y="413575"/>
                  </a:lnTo>
                  <a:lnTo>
                    <a:pt x="410718" y="402622"/>
                  </a:lnTo>
                  <a:lnTo>
                    <a:pt x="405860" y="393859"/>
                  </a:lnTo>
                  <a:lnTo>
                    <a:pt x="426625" y="386239"/>
                  </a:lnTo>
                  <a:lnTo>
                    <a:pt x="463868" y="381095"/>
                  </a:lnTo>
                  <a:lnTo>
                    <a:pt x="486156" y="375094"/>
                  </a:lnTo>
                  <a:lnTo>
                    <a:pt x="478250" y="342709"/>
                  </a:lnTo>
                  <a:lnTo>
                    <a:pt x="472916" y="336709"/>
                  </a:lnTo>
                  <a:lnTo>
                    <a:pt x="502253" y="334708"/>
                  </a:lnTo>
                  <a:lnTo>
                    <a:pt x="501015" y="329851"/>
                  </a:lnTo>
                  <a:lnTo>
                    <a:pt x="511778" y="328612"/>
                  </a:lnTo>
                  <a:lnTo>
                    <a:pt x="509207" y="313563"/>
                  </a:lnTo>
                  <a:lnTo>
                    <a:pt x="533971" y="307943"/>
                  </a:lnTo>
                  <a:lnTo>
                    <a:pt x="525875" y="277368"/>
                  </a:lnTo>
                  <a:lnTo>
                    <a:pt x="537210" y="272415"/>
                  </a:lnTo>
                  <a:lnTo>
                    <a:pt x="542354" y="284702"/>
                  </a:lnTo>
                  <a:lnTo>
                    <a:pt x="545878" y="282892"/>
                  </a:lnTo>
                  <a:lnTo>
                    <a:pt x="547497" y="287750"/>
                  </a:lnTo>
                  <a:lnTo>
                    <a:pt x="551117" y="287274"/>
                  </a:lnTo>
                  <a:lnTo>
                    <a:pt x="548545" y="281559"/>
                  </a:lnTo>
                  <a:lnTo>
                    <a:pt x="563023" y="276034"/>
                  </a:lnTo>
                  <a:lnTo>
                    <a:pt x="568738" y="288226"/>
                  </a:lnTo>
                  <a:lnTo>
                    <a:pt x="585692" y="285941"/>
                  </a:lnTo>
                  <a:lnTo>
                    <a:pt x="596551" y="281559"/>
                  </a:lnTo>
                  <a:lnTo>
                    <a:pt x="599694" y="291179"/>
                  </a:lnTo>
                  <a:lnTo>
                    <a:pt x="611696" y="290703"/>
                  </a:lnTo>
                  <a:lnTo>
                    <a:pt x="617220" y="282702"/>
                  </a:lnTo>
                  <a:lnTo>
                    <a:pt x="629412" y="276701"/>
                  </a:lnTo>
                  <a:lnTo>
                    <a:pt x="627317" y="271177"/>
                  </a:lnTo>
                  <a:lnTo>
                    <a:pt x="642938" y="265462"/>
                  </a:lnTo>
                  <a:lnTo>
                    <a:pt x="647700" y="261271"/>
                  </a:lnTo>
                  <a:lnTo>
                    <a:pt x="659988" y="239077"/>
                  </a:lnTo>
                  <a:lnTo>
                    <a:pt x="673894" y="233648"/>
                  </a:lnTo>
                  <a:lnTo>
                    <a:pt x="665798" y="215456"/>
                  </a:lnTo>
                  <a:lnTo>
                    <a:pt x="654748" y="213836"/>
                  </a:lnTo>
                  <a:lnTo>
                    <a:pt x="656273" y="205359"/>
                  </a:lnTo>
                  <a:lnTo>
                    <a:pt x="669036" y="201644"/>
                  </a:lnTo>
                  <a:lnTo>
                    <a:pt x="670846" y="194882"/>
                  </a:lnTo>
                  <a:lnTo>
                    <a:pt x="668941" y="193548"/>
                  </a:lnTo>
                  <a:lnTo>
                    <a:pt x="675132" y="184690"/>
                  </a:lnTo>
                  <a:lnTo>
                    <a:pt x="683133" y="179260"/>
                  </a:lnTo>
                  <a:lnTo>
                    <a:pt x="682085" y="174879"/>
                  </a:lnTo>
                  <a:lnTo>
                    <a:pt x="701516" y="169735"/>
                  </a:lnTo>
                  <a:lnTo>
                    <a:pt x="703136" y="150781"/>
                  </a:lnTo>
                  <a:lnTo>
                    <a:pt x="695801" y="152876"/>
                  </a:lnTo>
                  <a:lnTo>
                    <a:pt x="679038" y="129159"/>
                  </a:lnTo>
                  <a:lnTo>
                    <a:pt x="682085" y="123539"/>
                  </a:lnTo>
                  <a:lnTo>
                    <a:pt x="691991" y="126206"/>
                  </a:lnTo>
                  <a:lnTo>
                    <a:pt x="692277" y="122777"/>
                  </a:lnTo>
                  <a:lnTo>
                    <a:pt x="706946" y="123158"/>
                  </a:lnTo>
                  <a:lnTo>
                    <a:pt x="705612" y="116300"/>
                  </a:lnTo>
                  <a:lnTo>
                    <a:pt x="707993" y="115157"/>
                  </a:lnTo>
                  <a:lnTo>
                    <a:pt x="699707" y="106013"/>
                  </a:lnTo>
                  <a:lnTo>
                    <a:pt x="703993" y="103251"/>
                  </a:lnTo>
                  <a:lnTo>
                    <a:pt x="701897" y="100679"/>
                  </a:lnTo>
                  <a:lnTo>
                    <a:pt x="704374" y="99536"/>
                  </a:lnTo>
                  <a:lnTo>
                    <a:pt x="697897" y="101632"/>
                  </a:lnTo>
                  <a:lnTo>
                    <a:pt x="699325" y="96107"/>
                  </a:lnTo>
                  <a:lnTo>
                    <a:pt x="696754" y="90297"/>
                  </a:lnTo>
                  <a:lnTo>
                    <a:pt x="703993" y="82582"/>
                  </a:lnTo>
                  <a:lnTo>
                    <a:pt x="704659" y="78010"/>
                  </a:lnTo>
                  <a:lnTo>
                    <a:pt x="700850" y="73819"/>
                  </a:lnTo>
                  <a:lnTo>
                    <a:pt x="707136" y="68294"/>
                  </a:lnTo>
                  <a:lnTo>
                    <a:pt x="704374" y="64484"/>
                  </a:lnTo>
                  <a:lnTo>
                    <a:pt x="698564" y="63341"/>
                  </a:lnTo>
                  <a:lnTo>
                    <a:pt x="699802" y="58674"/>
                  </a:lnTo>
                  <a:lnTo>
                    <a:pt x="702850" y="59150"/>
                  </a:lnTo>
                  <a:lnTo>
                    <a:pt x="702088" y="56388"/>
                  </a:lnTo>
                  <a:lnTo>
                    <a:pt x="692563" y="59817"/>
                  </a:lnTo>
                  <a:lnTo>
                    <a:pt x="691991" y="56769"/>
                  </a:lnTo>
                  <a:lnTo>
                    <a:pt x="697897" y="46291"/>
                  </a:lnTo>
                  <a:lnTo>
                    <a:pt x="693897" y="43339"/>
                  </a:lnTo>
                  <a:lnTo>
                    <a:pt x="695706" y="39433"/>
                  </a:lnTo>
                  <a:lnTo>
                    <a:pt x="684562" y="38195"/>
                  </a:lnTo>
                  <a:lnTo>
                    <a:pt x="684562" y="27622"/>
                  </a:lnTo>
                  <a:lnTo>
                    <a:pt x="690563" y="30194"/>
                  </a:lnTo>
                  <a:lnTo>
                    <a:pt x="698088" y="22574"/>
                  </a:lnTo>
                  <a:lnTo>
                    <a:pt x="724186" y="10382"/>
                  </a:lnTo>
                  <a:lnTo>
                    <a:pt x="730377" y="9525"/>
                  </a:lnTo>
                  <a:lnTo>
                    <a:pt x="732377" y="17812"/>
                  </a:lnTo>
                  <a:lnTo>
                    <a:pt x="738474" y="18288"/>
                  </a:lnTo>
                  <a:lnTo>
                    <a:pt x="735521" y="22098"/>
                  </a:lnTo>
                  <a:lnTo>
                    <a:pt x="731234" y="19241"/>
                  </a:lnTo>
                  <a:lnTo>
                    <a:pt x="727234" y="24384"/>
                  </a:lnTo>
                  <a:lnTo>
                    <a:pt x="732949" y="32766"/>
                  </a:lnTo>
                  <a:lnTo>
                    <a:pt x="736282" y="46291"/>
                  </a:lnTo>
                  <a:lnTo>
                    <a:pt x="739521" y="48863"/>
                  </a:lnTo>
                  <a:lnTo>
                    <a:pt x="734568" y="57626"/>
                  </a:lnTo>
                  <a:lnTo>
                    <a:pt x="738092" y="62293"/>
                  </a:lnTo>
                  <a:lnTo>
                    <a:pt x="735616" y="64960"/>
                  </a:lnTo>
                  <a:lnTo>
                    <a:pt x="741712" y="69533"/>
                  </a:lnTo>
                  <a:lnTo>
                    <a:pt x="737711" y="75914"/>
                  </a:lnTo>
                  <a:lnTo>
                    <a:pt x="740473" y="88773"/>
                  </a:lnTo>
                  <a:lnTo>
                    <a:pt x="761619" y="93440"/>
                  </a:lnTo>
                  <a:lnTo>
                    <a:pt x="767049" y="92202"/>
                  </a:lnTo>
                  <a:lnTo>
                    <a:pt x="772001" y="83725"/>
                  </a:lnTo>
                  <a:lnTo>
                    <a:pt x="792766" y="79724"/>
                  </a:lnTo>
                  <a:lnTo>
                    <a:pt x="794671" y="79819"/>
                  </a:lnTo>
                  <a:lnTo>
                    <a:pt x="797243" y="88964"/>
                  </a:lnTo>
                  <a:lnTo>
                    <a:pt x="802481" y="92011"/>
                  </a:lnTo>
                  <a:lnTo>
                    <a:pt x="812578" y="90583"/>
                  </a:lnTo>
                  <a:lnTo>
                    <a:pt x="817912" y="86487"/>
                  </a:lnTo>
                  <a:lnTo>
                    <a:pt x="821627" y="91726"/>
                  </a:lnTo>
                  <a:lnTo>
                    <a:pt x="825532" y="89154"/>
                  </a:lnTo>
                  <a:lnTo>
                    <a:pt x="838771" y="107823"/>
                  </a:lnTo>
                  <a:lnTo>
                    <a:pt x="840963" y="114871"/>
                  </a:lnTo>
                  <a:lnTo>
                    <a:pt x="846868" y="113062"/>
                  </a:lnTo>
                  <a:lnTo>
                    <a:pt x="850297" y="117634"/>
                  </a:lnTo>
                  <a:lnTo>
                    <a:pt x="864394" y="119348"/>
                  </a:lnTo>
                  <a:lnTo>
                    <a:pt x="883920" y="132493"/>
                  </a:lnTo>
                  <a:lnTo>
                    <a:pt x="885349" y="136208"/>
                  </a:lnTo>
                  <a:lnTo>
                    <a:pt x="872109" y="150400"/>
                  </a:lnTo>
                  <a:lnTo>
                    <a:pt x="864584" y="150590"/>
                  </a:lnTo>
                  <a:lnTo>
                    <a:pt x="866870" y="160306"/>
                  </a:lnTo>
                  <a:lnTo>
                    <a:pt x="879634" y="158210"/>
                  </a:lnTo>
                  <a:lnTo>
                    <a:pt x="883063" y="173450"/>
                  </a:lnTo>
                  <a:lnTo>
                    <a:pt x="890683" y="172688"/>
                  </a:lnTo>
                  <a:lnTo>
                    <a:pt x="904875" y="176117"/>
                  </a:lnTo>
                  <a:lnTo>
                    <a:pt x="904875" y="197072"/>
                  </a:lnTo>
                  <a:lnTo>
                    <a:pt x="920782" y="192881"/>
                  </a:lnTo>
                  <a:lnTo>
                    <a:pt x="922306" y="195643"/>
                  </a:lnTo>
                  <a:lnTo>
                    <a:pt x="932022" y="187928"/>
                  </a:lnTo>
                  <a:lnTo>
                    <a:pt x="938499" y="186023"/>
                  </a:lnTo>
                  <a:lnTo>
                    <a:pt x="934308" y="182118"/>
                  </a:lnTo>
                  <a:lnTo>
                    <a:pt x="933355" y="167926"/>
                  </a:lnTo>
                  <a:lnTo>
                    <a:pt x="937260" y="165449"/>
                  </a:lnTo>
                  <a:lnTo>
                    <a:pt x="937546" y="161734"/>
                  </a:lnTo>
                  <a:lnTo>
                    <a:pt x="939927" y="161734"/>
                  </a:lnTo>
                  <a:lnTo>
                    <a:pt x="942880" y="151638"/>
                  </a:lnTo>
                  <a:lnTo>
                    <a:pt x="977265" y="151924"/>
                  </a:lnTo>
                  <a:lnTo>
                    <a:pt x="977837" y="162306"/>
                  </a:lnTo>
                  <a:lnTo>
                    <a:pt x="985552" y="158210"/>
                  </a:lnTo>
                  <a:lnTo>
                    <a:pt x="992410" y="162020"/>
                  </a:lnTo>
                  <a:lnTo>
                    <a:pt x="1007078" y="160877"/>
                  </a:lnTo>
                  <a:lnTo>
                    <a:pt x="1009936" y="169735"/>
                  </a:lnTo>
                  <a:lnTo>
                    <a:pt x="1021556" y="167735"/>
                  </a:lnTo>
                  <a:lnTo>
                    <a:pt x="1025271" y="180213"/>
                  </a:lnTo>
                  <a:lnTo>
                    <a:pt x="1051846" y="173926"/>
                  </a:lnTo>
                  <a:lnTo>
                    <a:pt x="1070896" y="164973"/>
                  </a:lnTo>
                  <a:lnTo>
                    <a:pt x="1078897" y="158210"/>
                  </a:lnTo>
                  <a:lnTo>
                    <a:pt x="1108329" y="148590"/>
                  </a:lnTo>
                  <a:lnTo>
                    <a:pt x="1122236" y="147352"/>
                  </a:lnTo>
                  <a:lnTo>
                    <a:pt x="1131665" y="149257"/>
                  </a:lnTo>
                  <a:lnTo>
                    <a:pt x="1142238" y="144590"/>
                  </a:lnTo>
                  <a:lnTo>
                    <a:pt x="1156145" y="148685"/>
                  </a:lnTo>
                  <a:lnTo>
                    <a:pt x="1166146" y="144685"/>
                  </a:lnTo>
                  <a:lnTo>
                    <a:pt x="1177195" y="136112"/>
                  </a:lnTo>
                  <a:lnTo>
                    <a:pt x="1181672" y="147447"/>
                  </a:lnTo>
                  <a:lnTo>
                    <a:pt x="1185958" y="150495"/>
                  </a:lnTo>
                  <a:lnTo>
                    <a:pt x="1189863" y="148685"/>
                  </a:lnTo>
                  <a:lnTo>
                    <a:pt x="1190149" y="144970"/>
                  </a:lnTo>
                  <a:lnTo>
                    <a:pt x="1202150" y="144113"/>
                  </a:lnTo>
                  <a:lnTo>
                    <a:pt x="1198436" y="136493"/>
                  </a:lnTo>
                  <a:lnTo>
                    <a:pt x="1207103" y="129731"/>
                  </a:lnTo>
                  <a:lnTo>
                    <a:pt x="1208913" y="131064"/>
                  </a:lnTo>
                  <a:lnTo>
                    <a:pt x="1207580" y="127444"/>
                  </a:lnTo>
                  <a:lnTo>
                    <a:pt x="1219009" y="122396"/>
                  </a:lnTo>
                  <a:lnTo>
                    <a:pt x="1223486" y="123158"/>
                  </a:lnTo>
                  <a:lnTo>
                    <a:pt x="1225201" y="120301"/>
                  </a:lnTo>
                  <a:lnTo>
                    <a:pt x="1226439" y="125540"/>
                  </a:lnTo>
                  <a:lnTo>
                    <a:pt x="1233869" y="125063"/>
                  </a:lnTo>
                  <a:lnTo>
                    <a:pt x="1237583" y="128111"/>
                  </a:lnTo>
                  <a:lnTo>
                    <a:pt x="1241679" y="125825"/>
                  </a:lnTo>
                  <a:lnTo>
                    <a:pt x="1244727" y="128873"/>
                  </a:lnTo>
                  <a:lnTo>
                    <a:pt x="1244822" y="126301"/>
                  </a:lnTo>
                  <a:lnTo>
                    <a:pt x="1253680" y="126683"/>
                  </a:lnTo>
                  <a:lnTo>
                    <a:pt x="1258634" y="129349"/>
                  </a:lnTo>
                  <a:lnTo>
                    <a:pt x="1260824" y="138017"/>
                  </a:lnTo>
                  <a:lnTo>
                    <a:pt x="1277684" y="149161"/>
                  </a:lnTo>
                  <a:lnTo>
                    <a:pt x="1272064" y="158020"/>
                  </a:lnTo>
                  <a:lnTo>
                    <a:pt x="1278541" y="172021"/>
                  </a:lnTo>
                  <a:lnTo>
                    <a:pt x="1280636" y="173450"/>
                  </a:lnTo>
                  <a:lnTo>
                    <a:pt x="1285304" y="169545"/>
                  </a:lnTo>
                  <a:lnTo>
                    <a:pt x="1287113" y="173260"/>
                  </a:lnTo>
                  <a:lnTo>
                    <a:pt x="1298067" y="176593"/>
                  </a:lnTo>
                  <a:lnTo>
                    <a:pt x="1301496" y="174022"/>
                  </a:lnTo>
                  <a:lnTo>
                    <a:pt x="1297019" y="166878"/>
                  </a:lnTo>
                  <a:lnTo>
                    <a:pt x="1302639" y="175355"/>
                  </a:lnTo>
                  <a:lnTo>
                    <a:pt x="1310830" y="169545"/>
                  </a:lnTo>
                  <a:lnTo>
                    <a:pt x="1317974" y="173260"/>
                  </a:lnTo>
                  <a:lnTo>
                    <a:pt x="1315117" y="183833"/>
                  </a:lnTo>
                  <a:lnTo>
                    <a:pt x="1316736" y="189643"/>
                  </a:lnTo>
                  <a:lnTo>
                    <a:pt x="1320832" y="191833"/>
                  </a:lnTo>
                  <a:lnTo>
                    <a:pt x="1320927" y="195548"/>
                  </a:lnTo>
                  <a:lnTo>
                    <a:pt x="1324166" y="194691"/>
                  </a:lnTo>
                  <a:lnTo>
                    <a:pt x="1327881" y="197358"/>
                  </a:lnTo>
                  <a:lnTo>
                    <a:pt x="1331690" y="204121"/>
                  </a:lnTo>
                  <a:lnTo>
                    <a:pt x="1325118" y="210788"/>
                  </a:lnTo>
                  <a:lnTo>
                    <a:pt x="1330452" y="219456"/>
                  </a:lnTo>
                  <a:lnTo>
                    <a:pt x="1324451" y="221170"/>
                  </a:lnTo>
                  <a:lnTo>
                    <a:pt x="1329785" y="230410"/>
                  </a:lnTo>
                  <a:lnTo>
                    <a:pt x="1321403" y="238696"/>
                  </a:lnTo>
                  <a:lnTo>
                    <a:pt x="1322927" y="244602"/>
                  </a:lnTo>
                  <a:lnTo>
                    <a:pt x="1332548" y="249745"/>
                  </a:lnTo>
                  <a:lnTo>
                    <a:pt x="1350073" y="251841"/>
                  </a:lnTo>
                  <a:lnTo>
                    <a:pt x="1366361" y="246221"/>
                  </a:lnTo>
                  <a:lnTo>
                    <a:pt x="1380173" y="236887"/>
                  </a:lnTo>
                  <a:lnTo>
                    <a:pt x="1382268" y="231743"/>
                  </a:lnTo>
                  <a:lnTo>
                    <a:pt x="1389602" y="237268"/>
                  </a:lnTo>
                  <a:lnTo>
                    <a:pt x="1408176" y="222123"/>
                  </a:lnTo>
                  <a:lnTo>
                    <a:pt x="1421225" y="238887"/>
                  </a:lnTo>
                  <a:lnTo>
                    <a:pt x="1439513" y="250984"/>
                  </a:lnTo>
                  <a:lnTo>
                    <a:pt x="1441799" y="261271"/>
                  </a:lnTo>
                  <a:lnTo>
                    <a:pt x="1453515" y="272701"/>
                  </a:lnTo>
                  <a:lnTo>
                    <a:pt x="1458183" y="275082"/>
                  </a:lnTo>
                  <a:lnTo>
                    <a:pt x="1458944" y="269843"/>
                  </a:lnTo>
                  <a:lnTo>
                    <a:pt x="1463421" y="271653"/>
                  </a:lnTo>
                  <a:lnTo>
                    <a:pt x="1463517" y="266033"/>
                  </a:lnTo>
                  <a:lnTo>
                    <a:pt x="1470660" y="272510"/>
                  </a:lnTo>
                  <a:lnTo>
                    <a:pt x="1469707" y="278130"/>
                  </a:lnTo>
                  <a:lnTo>
                    <a:pt x="1478375" y="278892"/>
                  </a:lnTo>
                  <a:lnTo>
                    <a:pt x="1479042" y="274987"/>
                  </a:lnTo>
                  <a:lnTo>
                    <a:pt x="1479328" y="281273"/>
                  </a:lnTo>
                  <a:lnTo>
                    <a:pt x="1484662" y="286321"/>
                  </a:lnTo>
                  <a:lnTo>
                    <a:pt x="1488377" y="284416"/>
                  </a:lnTo>
                  <a:lnTo>
                    <a:pt x="1488757" y="280797"/>
                  </a:lnTo>
                  <a:lnTo>
                    <a:pt x="1503998" y="288608"/>
                  </a:lnTo>
                  <a:lnTo>
                    <a:pt x="1503902" y="292703"/>
                  </a:lnTo>
                  <a:lnTo>
                    <a:pt x="1512856" y="299942"/>
                  </a:lnTo>
                  <a:lnTo>
                    <a:pt x="1513618" y="305086"/>
                  </a:lnTo>
                  <a:lnTo>
                    <a:pt x="1504283" y="306705"/>
                  </a:lnTo>
                  <a:lnTo>
                    <a:pt x="1499616" y="316801"/>
                  </a:lnTo>
                  <a:lnTo>
                    <a:pt x="1500092" y="322707"/>
                  </a:lnTo>
                  <a:lnTo>
                    <a:pt x="1501617" y="330994"/>
                  </a:lnTo>
                  <a:lnTo>
                    <a:pt x="1510855" y="342995"/>
                  </a:lnTo>
                  <a:lnTo>
                    <a:pt x="1504855" y="358997"/>
                  </a:lnTo>
                  <a:lnTo>
                    <a:pt x="1498188" y="357854"/>
                  </a:lnTo>
                  <a:lnTo>
                    <a:pt x="1483805" y="364808"/>
                  </a:lnTo>
                  <a:lnTo>
                    <a:pt x="1483043" y="370808"/>
                  </a:lnTo>
                  <a:lnTo>
                    <a:pt x="1488663" y="384715"/>
                  </a:lnTo>
                  <a:lnTo>
                    <a:pt x="1495997" y="384143"/>
                  </a:lnTo>
                  <a:lnTo>
                    <a:pt x="1501521" y="402622"/>
                  </a:lnTo>
                  <a:lnTo>
                    <a:pt x="1515618" y="395954"/>
                  </a:lnTo>
                  <a:lnTo>
                    <a:pt x="1518285" y="399574"/>
                  </a:lnTo>
                  <a:lnTo>
                    <a:pt x="1542383" y="394335"/>
                  </a:lnTo>
                  <a:lnTo>
                    <a:pt x="1558385" y="386525"/>
                  </a:lnTo>
                  <a:lnTo>
                    <a:pt x="1564577" y="388049"/>
                  </a:lnTo>
                  <a:lnTo>
                    <a:pt x="1568672" y="407384"/>
                  </a:lnTo>
                  <a:lnTo>
                    <a:pt x="1588961" y="395478"/>
                  </a:lnTo>
                  <a:lnTo>
                    <a:pt x="1592580" y="400907"/>
                  </a:lnTo>
                  <a:lnTo>
                    <a:pt x="1590390" y="409480"/>
                  </a:lnTo>
                  <a:lnTo>
                    <a:pt x="1592104" y="416433"/>
                  </a:lnTo>
                  <a:lnTo>
                    <a:pt x="1589818" y="417195"/>
                  </a:lnTo>
                  <a:lnTo>
                    <a:pt x="1595342" y="426244"/>
                  </a:lnTo>
                  <a:lnTo>
                    <a:pt x="1614011" y="426149"/>
                  </a:lnTo>
                  <a:lnTo>
                    <a:pt x="1613249" y="433007"/>
                  </a:lnTo>
                  <a:lnTo>
                    <a:pt x="1620679" y="445865"/>
                  </a:lnTo>
                  <a:lnTo>
                    <a:pt x="1620774" y="457200"/>
                  </a:lnTo>
                  <a:lnTo>
                    <a:pt x="1613916" y="458248"/>
                  </a:lnTo>
                  <a:lnTo>
                    <a:pt x="1613631" y="460629"/>
                  </a:lnTo>
                  <a:lnTo>
                    <a:pt x="1602772" y="467963"/>
                  </a:lnTo>
                  <a:lnTo>
                    <a:pt x="1604106" y="485394"/>
                  </a:lnTo>
                  <a:lnTo>
                    <a:pt x="1613059" y="486156"/>
                  </a:lnTo>
                  <a:lnTo>
                    <a:pt x="1613916" y="492252"/>
                  </a:lnTo>
                  <a:lnTo>
                    <a:pt x="1626203" y="485870"/>
                  </a:lnTo>
                  <a:lnTo>
                    <a:pt x="1631823" y="489490"/>
                  </a:lnTo>
                  <a:lnTo>
                    <a:pt x="1621727" y="494824"/>
                  </a:lnTo>
                  <a:lnTo>
                    <a:pt x="1628490" y="518636"/>
                  </a:lnTo>
                  <a:lnTo>
                    <a:pt x="1623822" y="525113"/>
                  </a:lnTo>
                  <a:lnTo>
                    <a:pt x="1629918" y="549402"/>
                  </a:lnTo>
                  <a:lnTo>
                    <a:pt x="1625251" y="562451"/>
                  </a:lnTo>
                  <a:lnTo>
                    <a:pt x="1632109" y="564261"/>
                  </a:lnTo>
                  <a:lnTo>
                    <a:pt x="1636681" y="580739"/>
                  </a:lnTo>
                  <a:lnTo>
                    <a:pt x="1610392" y="578453"/>
                  </a:lnTo>
                  <a:lnTo>
                    <a:pt x="1606582" y="585121"/>
                  </a:lnTo>
                  <a:lnTo>
                    <a:pt x="1598200" y="579882"/>
                  </a:lnTo>
                  <a:lnTo>
                    <a:pt x="1590675" y="580930"/>
                  </a:lnTo>
                  <a:lnTo>
                    <a:pt x="1590294" y="578072"/>
                  </a:lnTo>
                  <a:lnTo>
                    <a:pt x="1570863" y="573786"/>
                  </a:lnTo>
                  <a:lnTo>
                    <a:pt x="1555528" y="564547"/>
                  </a:lnTo>
                  <a:lnTo>
                    <a:pt x="1551337" y="550354"/>
                  </a:lnTo>
                  <a:lnTo>
                    <a:pt x="1545907" y="548735"/>
                  </a:lnTo>
                  <a:lnTo>
                    <a:pt x="1547717" y="555498"/>
                  </a:lnTo>
                  <a:lnTo>
                    <a:pt x="1545336" y="556165"/>
                  </a:lnTo>
                  <a:lnTo>
                    <a:pt x="1542479" y="545497"/>
                  </a:lnTo>
                  <a:lnTo>
                    <a:pt x="1535621" y="548068"/>
                  </a:lnTo>
                  <a:lnTo>
                    <a:pt x="1534287" y="540734"/>
                  </a:lnTo>
                  <a:lnTo>
                    <a:pt x="1537621" y="559689"/>
                  </a:lnTo>
                  <a:lnTo>
                    <a:pt x="1521714" y="564928"/>
                  </a:lnTo>
                  <a:lnTo>
                    <a:pt x="1518761" y="570357"/>
                  </a:lnTo>
                  <a:lnTo>
                    <a:pt x="1488853" y="590836"/>
                  </a:lnTo>
                  <a:lnTo>
                    <a:pt x="1479995" y="589121"/>
                  </a:lnTo>
                  <a:lnTo>
                    <a:pt x="1481042" y="592169"/>
                  </a:lnTo>
                  <a:lnTo>
                    <a:pt x="1477709" y="591407"/>
                  </a:lnTo>
                  <a:lnTo>
                    <a:pt x="1465993" y="598360"/>
                  </a:lnTo>
                  <a:lnTo>
                    <a:pt x="1468850" y="605409"/>
                  </a:lnTo>
                  <a:lnTo>
                    <a:pt x="1465707" y="606742"/>
                  </a:lnTo>
                  <a:lnTo>
                    <a:pt x="1461897" y="602742"/>
                  </a:lnTo>
                  <a:lnTo>
                    <a:pt x="1470565" y="630650"/>
                  </a:lnTo>
                  <a:lnTo>
                    <a:pt x="1475613" y="629126"/>
                  </a:lnTo>
                  <a:lnTo>
                    <a:pt x="1479232" y="634460"/>
                  </a:lnTo>
                  <a:lnTo>
                    <a:pt x="1483995" y="630841"/>
                  </a:lnTo>
                  <a:lnTo>
                    <a:pt x="1491520" y="645795"/>
                  </a:lnTo>
                  <a:lnTo>
                    <a:pt x="1484186" y="648176"/>
                  </a:lnTo>
                  <a:lnTo>
                    <a:pt x="1488757" y="657416"/>
                  </a:lnTo>
                  <a:lnTo>
                    <a:pt x="1481995" y="660559"/>
                  </a:lnTo>
                  <a:lnTo>
                    <a:pt x="1471041" y="661225"/>
                  </a:lnTo>
                  <a:lnTo>
                    <a:pt x="1480661" y="681800"/>
                  </a:lnTo>
                  <a:lnTo>
                    <a:pt x="1456563" y="682181"/>
                  </a:lnTo>
                  <a:lnTo>
                    <a:pt x="1441514" y="689039"/>
                  </a:lnTo>
                  <a:lnTo>
                    <a:pt x="1446276" y="707898"/>
                  </a:lnTo>
                  <a:lnTo>
                    <a:pt x="1454753" y="727329"/>
                  </a:lnTo>
                  <a:lnTo>
                    <a:pt x="1447324" y="725710"/>
                  </a:lnTo>
                  <a:lnTo>
                    <a:pt x="1439609" y="729520"/>
                  </a:lnTo>
                  <a:lnTo>
                    <a:pt x="1373505" y="737997"/>
                  </a:lnTo>
                  <a:lnTo>
                    <a:pt x="1375791" y="745617"/>
                  </a:lnTo>
                  <a:lnTo>
                    <a:pt x="1371315" y="747808"/>
                  </a:lnTo>
                  <a:lnTo>
                    <a:pt x="1376839" y="746569"/>
                  </a:lnTo>
                  <a:lnTo>
                    <a:pt x="1380458" y="756666"/>
                  </a:lnTo>
                  <a:lnTo>
                    <a:pt x="1377887" y="763905"/>
                  </a:lnTo>
                  <a:lnTo>
                    <a:pt x="1359980" y="772096"/>
                  </a:lnTo>
                  <a:lnTo>
                    <a:pt x="1351598" y="780574"/>
                  </a:lnTo>
                  <a:lnTo>
                    <a:pt x="1361694" y="815435"/>
                  </a:lnTo>
                  <a:lnTo>
                    <a:pt x="1361504" y="833152"/>
                  </a:lnTo>
                  <a:lnTo>
                    <a:pt x="1364075" y="833914"/>
                  </a:lnTo>
                  <a:lnTo>
                    <a:pt x="1360647" y="833723"/>
                  </a:lnTo>
                  <a:lnTo>
                    <a:pt x="1346645" y="825627"/>
                  </a:lnTo>
                  <a:lnTo>
                    <a:pt x="1331309" y="826579"/>
                  </a:lnTo>
                  <a:lnTo>
                    <a:pt x="1329880" y="820007"/>
                  </a:lnTo>
                  <a:lnTo>
                    <a:pt x="1319213" y="822389"/>
                  </a:lnTo>
                  <a:lnTo>
                    <a:pt x="1303877" y="807529"/>
                  </a:lnTo>
                  <a:lnTo>
                    <a:pt x="1309307" y="821722"/>
                  </a:lnTo>
                  <a:lnTo>
                    <a:pt x="1264158" y="834961"/>
                  </a:lnTo>
                  <a:lnTo>
                    <a:pt x="1270254" y="838867"/>
                  </a:lnTo>
                  <a:lnTo>
                    <a:pt x="1265397" y="848677"/>
                  </a:lnTo>
                  <a:lnTo>
                    <a:pt x="1255681" y="859536"/>
                  </a:lnTo>
                  <a:lnTo>
                    <a:pt x="1241489" y="890778"/>
                  </a:lnTo>
                  <a:lnTo>
                    <a:pt x="1249966" y="895731"/>
                  </a:lnTo>
                  <a:lnTo>
                    <a:pt x="1277588" y="893350"/>
                  </a:lnTo>
                  <a:lnTo>
                    <a:pt x="1294733" y="898208"/>
                  </a:lnTo>
                  <a:lnTo>
                    <a:pt x="1290638" y="913257"/>
                  </a:lnTo>
                  <a:lnTo>
                    <a:pt x="1304449" y="936784"/>
                  </a:lnTo>
                  <a:lnTo>
                    <a:pt x="1317593" y="950500"/>
                  </a:lnTo>
                  <a:lnTo>
                    <a:pt x="1313402" y="962977"/>
                  </a:lnTo>
                  <a:lnTo>
                    <a:pt x="1333976" y="964597"/>
                  </a:lnTo>
                  <a:lnTo>
                    <a:pt x="1334738" y="967359"/>
                  </a:lnTo>
                  <a:lnTo>
                    <a:pt x="1367124" y="963930"/>
                  </a:lnTo>
                  <a:lnTo>
                    <a:pt x="1367219" y="966692"/>
                  </a:lnTo>
                  <a:lnTo>
                    <a:pt x="1376363" y="966978"/>
                  </a:lnTo>
                  <a:lnTo>
                    <a:pt x="1376458" y="971169"/>
                  </a:lnTo>
                  <a:lnTo>
                    <a:pt x="1373410" y="973455"/>
                  </a:lnTo>
                  <a:lnTo>
                    <a:pt x="1377601" y="977170"/>
                  </a:lnTo>
                  <a:lnTo>
                    <a:pt x="1356265" y="984314"/>
                  </a:lnTo>
                  <a:lnTo>
                    <a:pt x="1359313" y="992886"/>
                  </a:lnTo>
                  <a:lnTo>
                    <a:pt x="1354264" y="992791"/>
                  </a:lnTo>
                  <a:lnTo>
                    <a:pt x="1358551" y="1001649"/>
                  </a:lnTo>
                  <a:lnTo>
                    <a:pt x="1359027" y="1008983"/>
                  </a:lnTo>
                  <a:lnTo>
                    <a:pt x="1337977" y="1007650"/>
                  </a:lnTo>
                  <a:lnTo>
                    <a:pt x="1333500" y="1009459"/>
                  </a:lnTo>
                  <a:lnTo>
                    <a:pt x="1332262" y="1012793"/>
                  </a:lnTo>
                  <a:lnTo>
                    <a:pt x="1326071" y="1014222"/>
                  </a:lnTo>
                  <a:lnTo>
                    <a:pt x="1323213" y="1013936"/>
                  </a:lnTo>
                  <a:lnTo>
                    <a:pt x="1318832" y="1007650"/>
                  </a:lnTo>
                  <a:lnTo>
                    <a:pt x="1305497" y="1006126"/>
                  </a:lnTo>
                  <a:lnTo>
                    <a:pt x="1300353" y="1047750"/>
                  </a:lnTo>
                  <a:lnTo>
                    <a:pt x="1295019" y="1047559"/>
                  </a:lnTo>
                  <a:lnTo>
                    <a:pt x="1296543" y="1053560"/>
                  </a:lnTo>
                  <a:lnTo>
                    <a:pt x="1299020" y="1052322"/>
                  </a:lnTo>
                  <a:lnTo>
                    <a:pt x="1299306" y="1055084"/>
                  </a:lnTo>
                  <a:lnTo>
                    <a:pt x="1301687" y="1054418"/>
                  </a:lnTo>
                  <a:lnTo>
                    <a:pt x="1302925" y="1056989"/>
                  </a:lnTo>
                  <a:lnTo>
                    <a:pt x="1299400" y="1084707"/>
                  </a:lnTo>
                  <a:lnTo>
                    <a:pt x="1317498" y="1083278"/>
                  </a:lnTo>
                  <a:lnTo>
                    <a:pt x="1314926" y="1090708"/>
                  </a:lnTo>
                  <a:lnTo>
                    <a:pt x="1327690" y="1096327"/>
                  </a:lnTo>
                  <a:lnTo>
                    <a:pt x="1336167" y="1102709"/>
                  </a:lnTo>
                  <a:lnTo>
                    <a:pt x="1348169" y="1119092"/>
                  </a:lnTo>
                  <a:lnTo>
                    <a:pt x="1352074" y="1118235"/>
                  </a:lnTo>
                  <a:lnTo>
                    <a:pt x="1349121" y="1147096"/>
                  </a:lnTo>
                  <a:lnTo>
                    <a:pt x="1339692" y="1175576"/>
                  </a:lnTo>
                  <a:lnTo>
                    <a:pt x="1331786" y="1185672"/>
                  </a:lnTo>
                  <a:lnTo>
                    <a:pt x="1328166" y="1200531"/>
                  </a:lnTo>
                  <a:lnTo>
                    <a:pt x="1319308" y="1205675"/>
                  </a:lnTo>
                  <a:lnTo>
                    <a:pt x="1310545" y="1216438"/>
                  </a:lnTo>
                  <a:lnTo>
                    <a:pt x="1310450" y="1228344"/>
                  </a:lnTo>
                  <a:lnTo>
                    <a:pt x="1293209" y="1227963"/>
                  </a:lnTo>
                  <a:lnTo>
                    <a:pt x="1245965" y="1216438"/>
                  </a:lnTo>
                  <a:lnTo>
                    <a:pt x="1218438" y="1227868"/>
                  </a:lnTo>
                  <a:lnTo>
                    <a:pt x="1216914" y="1237488"/>
                  </a:lnTo>
                  <a:lnTo>
                    <a:pt x="1223867" y="1244536"/>
                  </a:lnTo>
                  <a:lnTo>
                    <a:pt x="1227582" y="1269968"/>
                  </a:lnTo>
                  <a:lnTo>
                    <a:pt x="1233011" y="1282732"/>
                  </a:lnTo>
                  <a:lnTo>
                    <a:pt x="1240536" y="1291114"/>
                  </a:lnTo>
                  <a:lnTo>
                    <a:pt x="1220914" y="1299782"/>
                  </a:lnTo>
                  <a:lnTo>
                    <a:pt x="1216247" y="1297115"/>
                  </a:lnTo>
                  <a:lnTo>
                    <a:pt x="1203103" y="1308735"/>
                  </a:lnTo>
                  <a:lnTo>
                    <a:pt x="1167384" y="1306925"/>
                  </a:lnTo>
                  <a:lnTo>
                    <a:pt x="1145667" y="1308544"/>
                  </a:lnTo>
                  <a:lnTo>
                    <a:pt x="1139667" y="1305211"/>
                  </a:lnTo>
                  <a:lnTo>
                    <a:pt x="1139571" y="1286542"/>
                  </a:lnTo>
                  <a:lnTo>
                    <a:pt x="1136714" y="1287209"/>
                  </a:lnTo>
                  <a:lnTo>
                    <a:pt x="1139190" y="1277684"/>
                  </a:lnTo>
                  <a:lnTo>
                    <a:pt x="1129760" y="1265968"/>
                  </a:lnTo>
                  <a:lnTo>
                    <a:pt x="1128617" y="1257776"/>
                  </a:lnTo>
                  <a:lnTo>
                    <a:pt x="1122616" y="1246251"/>
                  </a:lnTo>
                  <a:lnTo>
                    <a:pt x="1116711" y="1251014"/>
                  </a:lnTo>
                  <a:lnTo>
                    <a:pt x="1125093" y="1258634"/>
                  </a:lnTo>
                  <a:lnTo>
                    <a:pt x="1125664" y="1267111"/>
                  </a:lnTo>
                  <a:lnTo>
                    <a:pt x="1103662" y="1278065"/>
                  </a:lnTo>
                  <a:lnTo>
                    <a:pt x="1082707" y="1295305"/>
                  </a:lnTo>
                  <a:lnTo>
                    <a:pt x="1062419" y="1301401"/>
                  </a:lnTo>
                  <a:lnTo>
                    <a:pt x="1056418" y="1305973"/>
                  </a:lnTo>
                  <a:lnTo>
                    <a:pt x="1049274" y="1296257"/>
                  </a:lnTo>
                  <a:lnTo>
                    <a:pt x="1014508" y="1305306"/>
                  </a:lnTo>
                  <a:lnTo>
                    <a:pt x="1000983" y="1315021"/>
                  </a:lnTo>
                  <a:lnTo>
                    <a:pt x="981456" y="1315974"/>
                  </a:lnTo>
                  <a:lnTo>
                    <a:pt x="961358" y="1329500"/>
                  </a:lnTo>
                  <a:lnTo>
                    <a:pt x="931164" y="1328737"/>
                  </a:lnTo>
                  <a:lnTo>
                    <a:pt x="918496" y="1320736"/>
                  </a:lnTo>
                  <a:lnTo>
                    <a:pt x="913638" y="1309402"/>
                  </a:lnTo>
                  <a:lnTo>
                    <a:pt x="898113" y="1289114"/>
                  </a:lnTo>
                  <a:lnTo>
                    <a:pt x="900875" y="1273302"/>
                  </a:lnTo>
                  <a:lnTo>
                    <a:pt x="895255" y="1260443"/>
                  </a:lnTo>
                  <a:lnTo>
                    <a:pt x="877634" y="1257300"/>
                  </a:lnTo>
                  <a:lnTo>
                    <a:pt x="866299" y="1259015"/>
                  </a:lnTo>
                  <a:lnTo>
                    <a:pt x="849154" y="1263872"/>
                  </a:lnTo>
                  <a:lnTo>
                    <a:pt x="838295" y="1271111"/>
                  </a:lnTo>
                  <a:lnTo>
                    <a:pt x="825722" y="1281779"/>
                  </a:lnTo>
                  <a:lnTo>
                    <a:pt x="815816" y="1295686"/>
                  </a:lnTo>
                  <a:lnTo>
                    <a:pt x="817912" y="1312354"/>
                  </a:lnTo>
                  <a:lnTo>
                    <a:pt x="828199" y="1319593"/>
                  </a:lnTo>
                  <a:lnTo>
                    <a:pt x="837343" y="1320736"/>
                  </a:lnTo>
                  <a:lnTo>
                    <a:pt x="838200" y="1328261"/>
                  </a:lnTo>
                  <a:lnTo>
                    <a:pt x="848201" y="1334834"/>
                  </a:lnTo>
                  <a:lnTo>
                    <a:pt x="844296" y="1335500"/>
                  </a:lnTo>
                  <a:lnTo>
                    <a:pt x="840010" y="1342834"/>
                  </a:lnTo>
                  <a:lnTo>
                    <a:pt x="846677" y="1352550"/>
                  </a:lnTo>
                  <a:lnTo>
                    <a:pt x="840963" y="1362170"/>
                  </a:lnTo>
                  <a:lnTo>
                    <a:pt x="836295" y="1382554"/>
                  </a:lnTo>
                  <a:lnTo>
                    <a:pt x="834295" y="1385030"/>
                  </a:lnTo>
                  <a:lnTo>
                    <a:pt x="823341" y="1383316"/>
                  </a:lnTo>
                  <a:lnTo>
                    <a:pt x="817531" y="1396175"/>
                  </a:lnTo>
                  <a:lnTo>
                    <a:pt x="809149" y="1405700"/>
                  </a:lnTo>
                  <a:lnTo>
                    <a:pt x="807339" y="1413891"/>
                  </a:lnTo>
                  <a:lnTo>
                    <a:pt x="794957" y="1415891"/>
                  </a:lnTo>
                  <a:lnTo>
                    <a:pt x="776859" y="1413986"/>
                  </a:lnTo>
                  <a:lnTo>
                    <a:pt x="749903" y="1423607"/>
                  </a:lnTo>
                  <a:lnTo>
                    <a:pt x="750284" y="1427893"/>
                  </a:lnTo>
                  <a:lnTo>
                    <a:pt x="724186" y="1422273"/>
                  </a:lnTo>
                  <a:lnTo>
                    <a:pt x="687610" y="1422654"/>
                  </a:lnTo>
                  <a:lnTo>
                    <a:pt x="671227" y="1427702"/>
                  </a:lnTo>
                  <a:lnTo>
                    <a:pt x="642176" y="1427512"/>
                  </a:lnTo>
                  <a:lnTo>
                    <a:pt x="655034" y="1443990"/>
                  </a:lnTo>
                  <a:lnTo>
                    <a:pt x="648271" y="1449229"/>
                  </a:lnTo>
                  <a:lnTo>
                    <a:pt x="644271" y="1457611"/>
                  </a:lnTo>
                  <a:lnTo>
                    <a:pt x="638842" y="1462468"/>
                  </a:lnTo>
                  <a:lnTo>
                    <a:pt x="621792" y="1449800"/>
                  </a:lnTo>
                  <a:lnTo>
                    <a:pt x="614267" y="1438656"/>
                  </a:lnTo>
                  <a:lnTo>
                    <a:pt x="601028" y="1448657"/>
                  </a:lnTo>
                  <a:lnTo>
                    <a:pt x="586740" y="1452467"/>
                  </a:lnTo>
                  <a:lnTo>
                    <a:pt x="571500" y="1451324"/>
                  </a:lnTo>
                  <a:lnTo>
                    <a:pt x="562356" y="1446943"/>
                  </a:lnTo>
                  <a:lnTo>
                    <a:pt x="540163" y="1462754"/>
                  </a:lnTo>
                  <a:lnTo>
                    <a:pt x="536353" y="1479614"/>
                  </a:lnTo>
                  <a:lnTo>
                    <a:pt x="523589" y="1495996"/>
                  </a:lnTo>
                  <a:lnTo>
                    <a:pt x="505016" y="1486376"/>
                  </a:lnTo>
                  <a:lnTo>
                    <a:pt x="503968" y="1480947"/>
                  </a:lnTo>
                  <a:lnTo>
                    <a:pt x="500253" y="1477613"/>
                  </a:lnTo>
                  <a:lnTo>
                    <a:pt x="484823" y="1475803"/>
                  </a:lnTo>
                  <a:lnTo>
                    <a:pt x="471487" y="1480947"/>
                  </a:lnTo>
                  <a:lnTo>
                    <a:pt x="461010" y="1464469"/>
                  </a:lnTo>
                  <a:lnTo>
                    <a:pt x="455200" y="1466659"/>
                  </a:lnTo>
                  <a:lnTo>
                    <a:pt x="441388" y="1464850"/>
                  </a:lnTo>
                  <a:lnTo>
                    <a:pt x="419291" y="1468279"/>
                  </a:lnTo>
                  <a:lnTo>
                    <a:pt x="387763" y="1477804"/>
                  </a:lnTo>
                  <a:lnTo>
                    <a:pt x="385572" y="1474089"/>
                  </a:lnTo>
                  <a:lnTo>
                    <a:pt x="360998" y="1484948"/>
                  </a:lnTo>
                  <a:lnTo>
                    <a:pt x="356426" y="1479614"/>
                  </a:lnTo>
                  <a:lnTo>
                    <a:pt x="352330" y="1481423"/>
                  </a:lnTo>
                  <a:lnTo>
                    <a:pt x="349282" y="1475803"/>
                  </a:lnTo>
                  <a:lnTo>
                    <a:pt x="350996" y="1462468"/>
                  </a:lnTo>
                  <a:lnTo>
                    <a:pt x="345186" y="1445990"/>
                  </a:lnTo>
                  <a:lnTo>
                    <a:pt x="336518" y="1433798"/>
                  </a:lnTo>
                  <a:lnTo>
                    <a:pt x="328517" y="1437799"/>
                  </a:lnTo>
                  <a:lnTo>
                    <a:pt x="330232" y="1433608"/>
                  </a:lnTo>
                  <a:lnTo>
                    <a:pt x="322707" y="1424845"/>
                  </a:lnTo>
                  <a:lnTo>
                    <a:pt x="314516" y="1420940"/>
                  </a:lnTo>
                  <a:lnTo>
                    <a:pt x="314801" y="1414462"/>
                  </a:lnTo>
                  <a:lnTo>
                    <a:pt x="302895" y="1417510"/>
                  </a:lnTo>
                  <a:lnTo>
                    <a:pt x="291179" y="1412176"/>
                  </a:lnTo>
                  <a:lnTo>
                    <a:pt x="290894" y="1424083"/>
                  </a:lnTo>
                  <a:lnTo>
                    <a:pt x="286893" y="1429798"/>
                  </a:lnTo>
                  <a:lnTo>
                    <a:pt x="280416" y="1432369"/>
                  </a:lnTo>
                  <a:lnTo>
                    <a:pt x="271653" y="1429607"/>
                  </a:lnTo>
                  <a:lnTo>
                    <a:pt x="267081" y="1435799"/>
                  </a:lnTo>
                  <a:lnTo>
                    <a:pt x="260413" y="1431512"/>
                  </a:lnTo>
                  <a:lnTo>
                    <a:pt x="250698" y="1430560"/>
                  </a:lnTo>
                  <a:lnTo>
                    <a:pt x="222599" y="1431417"/>
                  </a:lnTo>
                  <a:lnTo>
                    <a:pt x="223266" y="1424464"/>
                  </a:lnTo>
                  <a:lnTo>
                    <a:pt x="216503" y="1423321"/>
                  </a:lnTo>
                  <a:lnTo>
                    <a:pt x="216313" y="1419416"/>
                  </a:lnTo>
                  <a:lnTo>
                    <a:pt x="213074" y="1419606"/>
                  </a:lnTo>
                  <a:lnTo>
                    <a:pt x="212979" y="1414653"/>
                  </a:lnTo>
                  <a:lnTo>
                    <a:pt x="202216" y="1416463"/>
                  </a:lnTo>
                  <a:lnTo>
                    <a:pt x="200692" y="1414462"/>
                  </a:lnTo>
                  <a:lnTo>
                    <a:pt x="199263" y="1405318"/>
                  </a:lnTo>
                  <a:lnTo>
                    <a:pt x="197263" y="1406176"/>
                  </a:lnTo>
                  <a:lnTo>
                    <a:pt x="197168" y="1375791"/>
                  </a:lnTo>
                  <a:lnTo>
                    <a:pt x="189357" y="1362075"/>
                  </a:lnTo>
                  <a:lnTo>
                    <a:pt x="175260" y="1355789"/>
                  </a:lnTo>
                  <a:lnTo>
                    <a:pt x="158115" y="1361408"/>
                  </a:lnTo>
                  <a:lnTo>
                    <a:pt x="158496" y="1356741"/>
                  </a:lnTo>
                  <a:lnTo>
                    <a:pt x="150019" y="1352836"/>
                  </a:lnTo>
                  <a:lnTo>
                    <a:pt x="130969" y="1349978"/>
                  </a:lnTo>
                  <a:lnTo>
                    <a:pt x="130207" y="1342168"/>
                  </a:lnTo>
                  <a:lnTo>
                    <a:pt x="123254" y="1346740"/>
                  </a:lnTo>
                  <a:lnTo>
                    <a:pt x="128683" y="1328547"/>
                  </a:lnTo>
                  <a:lnTo>
                    <a:pt x="126873" y="1326451"/>
                  </a:lnTo>
                  <a:lnTo>
                    <a:pt x="120110" y="1326737"/>
                  </a:lnTo>
                  <a:lnTo>
                    <a:pt x="118015" y="1322165"/>
                  </a:lnTo>
                  <a:lnTo>
                    <a:pt x="119539" y="1312450"/>
                  </a:lnTo>
                  <a:lnTo>
                    <a:pt x="108013" y="1311211"/>
                  </a:lnTo>
                  <a:lnTo>
                    <a:pt x="107442" y="1299210"/>
                  </a:lnTo>
                  <a:lnTo>
                    <a:pt x="101155" y="1294257"/>
                  </a:lnTo>
                  <a:lnTo>
                    <a:pt x="100108" y="1287209"/>
                  </a:lnTo>
                  <a:lnTo>
                    <a:pt x="95821" y="1283208"/>
                  </a:lnTo>
                  <a:lnTo>
                    <a:pt x="90487" y="1285684"/>
                  </a:lnTo>
                  <a:lnTo>
                    <a:pt x="88678" y="1290923"/>
                  </a:lnTo>
                  <a:lnTo>
                    <a:pt x="86201" y="1283303"/>
                  </a:lnTo>
                  <a:lnTo>
                    <a:pt x="81915" y="1285780"/>
                  </a:lnTo>
                  <a:lnTo>
                    <a:pt x="79058" y="1277398"/>
                  </a:lnTo>
                  <a:lnTo>
                    <a:pt x="67913" y="1285970"/>
                  </a:lnTo>
                  <a:lnTo>
                    <a:pt x="63722" y="1299496"/>
                  </a:lnTo>
                  <a:lnTo>
                    <a:pt x="53340" y="1299019"/>
                  </a:lnTo>
                  <a:lnTo>
                    <a:pt x="52387" y="1304639"/>
                  </a:lnTo>
                  <a:lnTo>
                    <a:pt x="40005" y="1294924"/>
                  </a:lnTo>
                  <a:lnTo>
                    <a:pt x="29718" y="1292161"/>
                  </a:lnTo>
                  <a:lnTo>
                    <a:pt x="30099" y="1278922"/>
                  </a:lnTo>
                  <a:lnTo>
                    <a:pt x="19812" y="1277017"/>
                  </a:lnTo>
                  <a:lnTo>
                    <a:pt x="9525" y="1268825"/>
                  </a:lnTo>
                  <a:lnTo>
                    <a:pt x="17050" y="1263301"/>
                  </a:lnTo>
                  <a:lnTo>
                    <a:pt x="18574" y="1249204"/>
                  </a:lnTo>
                  <a:lnTo>
                    <a:pt x="26099" y="1204341"/>
                  </a:lnTo>
                  <a:lnTo>
                    <a:pt x="39434" y="1212151"/>
                  </a:lnTo>
                  <a:lnTo>
                    <a:pt x="49720" y="1214152"/>
                  </a:lnTo>
                  <a:lnTo>
                    <a:pt x="42196" y="1209961"/>
                  </a:lnTo>
                  <a:lnTo>
                    <a:pt x="36386" y="1202436"/>
                  </a:lnTo>
                  <a:lnTo>
                    <a:pt x="37148" y="1197674"/>
                  </a:lnTo>
                  <a:lnTo>
                    <a:pt x="49054" y="1182338"/>
                  </a:lnTo>
                  <a:lnTo>
                    <a:pt x="35528" y="1153763"/>
                  </a:lnTo>
                  <a:lnTo>
                    <a:pt x="39624" y="1152144"/>
                  </a:lnTo>
                  <a:lnTo>
                    <a:pt x="38100" y="1148620"/>
                  </a:lnTo>
                  <a:lnTo>
                    <a:pt x="48959" y="1143476"/>
                  </a:lnTo>
                  <a:lnTo>
                    <a:pt x="52007" y="1148525"/>
                  </a:lnTo>
                  <a:lnTo>
                    <a:pt x="58198" y="1143095"/>
                  </a:lnTo>
                  <a:lnTo>
                    <a:pt x="65913" y="1142428"/>
                  </a:lnTo>
                  <a:lnTo>
                    <a:pt x="91059" y="1159002"/>
                  </a:lnTo>
                  <a:lnTo>
                    <a:pt x="101727" y="1160335"/>
                  </a:lnTo>
                  <a:lnTo>
                    <a:pt x="105728" y="1150429"/>
                  </a:lnTo>
                  <a:lnTo>
                    <a:pt x="102299" y="1147096"/>
                  </a:lnTo>
                  <a:lnTo>
                    <a:pt x="109919" y="1148715"/>
                  </a:lnTo>
                  <a:lnTo>
                    <a:pt x="111252" y="1143286"/>
                  </a:lnTo>
                  <a:lnTo>
                    <a:pt x="108013" y="1142238"/>
                  </a:lnTo>
                  <a:lnTo>
                    <a:pt x="108871" y="1134523"/>
                  </a:lnTo>
                  <a:lnTo>
                    <a:pt x="111252" y="1134618"/>
                  </a:lnTo>
                  <a:lnTo>
                    <a:pt x="116015" y="1116044"/>
                  </a:lnTo>
                  <a:lnTo>
                    <a:pt x="115253" y="1106995"/>
                  </a:lnTo>
                  <a:lnTo>
                    <a:pt x="109633" y="1108519"/>
                  </a:lnTo>
                  <a:lnTo>
                    <a:pt x="108109" y="1102709"/>
                  </a:lnTo>
                  <a:lnTo>
                    <a:pt x="94583" y="1107091"/>
                  </a:lnTo>
                  <a:lnTo>
                    <a:pt x="85154" y="1080135"/>
                  </a:lnTo>
                  <a:lnTo>
                    <a:pt x="94393" y="1077087"/>
                  </a:lnTo>
                  <a:lnTo>
                    <a:pt x="86773" y="1056799"/>
                  </a:lnTo>
                  <a:lnTo>
                    <a:pt x="85249" y="1057561"/>
                  </a:lnTo>
                  <a:lnTo>
                    <a:pt x="82677" y="1047845"/>
                  </a:lnTo>
                  <a:lnTo>
                    <a:pt x="80772" y="1048607"/>
                  </a:lnTo>
                  <a:lnTo>
                    <a:pt x="78391" y="1039177"/>
                  </a:lnTo>
                  <a:lnTo>
                    <a:pt x="71247" y="1041749"/>
                  </a:lnTo>
                  <a:lnTo>
                    <a:pt x="68580" y="1031843"/>
                  </a:lnTo>
                  <a:lnTo>
                    <a:pt x="60484" y="1032605"/>
                  </a:lnTo>
                  <a:lnTo>
                    <a:pt x="56198" y="1023842"/>
                  </a:lnTo>
                  <a:lnTo>
                    <a:pt x="60865" y="1020794"/>
                  </a:lnTo>
                  <a:lnTo>
                    <a:pt x="59341" y="1010126"/>
                  </a:lnTo>
                  <a:lnTo>
                    <a:pt x="53340" y="1001268"/>
                  </a:lnTo>
                  <a:lnTo>
                    <a:pt x="63627" y="994982"/>
                  </a:lnTo>
                  <a:lnTo>
                    <a:pt x="70390" y="997172"/>
                  </a:lnTo>
                  <a:lnTo>
                    <a:pt x="88678" y="991648"/>
                  </a:lnTo>
                  <a:lnTo>
                    <a:pt x="99536" y="992600"/>
                  </a:lnTo>
                  <a:lnTo>
                    <a:pt x="102013" y="990028"/>
                  </a:lnTo>
                  <a:lnTo>
                    <a:pt x="93059" y="979075"/>
                  </a:lnTo>
                  <a:lnTo>
                    <a:pt x="100012" y="973455"/>
                  </a:lnTo>
                  <a:lnTo>
                    <a:pt x="103632" y="976408"/>
                  </a:lnTo>
                  <a:lnTo>
                    <a:pt x="99822" y="980980"/>
                  </a:lnTo>
                  <a:lnTo>
                    <a:pt x="104299" y="986885"/>
                  </a:lnTo>
                  <a:lnTo>
                    <a:pt x="112395" y="984980"/>
                  </a:lnTo>
                  <a:lnTo>
                    <a:pt x="115062" y="993648"/>
                  </a:lnTo>
                  <a:lnTo>
                    <a:pt x="116681" y="992791"/>
                  </a:lnTo>
                  <a:lnTo>
                    <a:pt x="112586" y="969169"/>
                  </a:lnTo>
                  <a:lnTo>
                    <a:pt x="112871" y="941642"/>
                  </a:lnTo>
                  <a:lnTo>
                    <a:pt x="135445" y="938022"/>
                  </a:lnTo>
                  <a:lnTo>
                    <a:pt x="137446" y="942880"/>
                  </a:lnTo>
                  <a:lnTo>
                    <a:pt x="139637" y="942784"/>
                  </a:lnTo>
                  <a:lnTo>
                    <a:pt x="143351" y="930878"/>
                  </a:lnTo>
                  <a:lnTo>
                    <a:pt x="164116" y="932688"/>
                  </a:lnTo>
                  <a:lnTo>
                    <a:pt x="166307" y="929354"/>
                  </a:lnTo>
                  <a:lnTo>
                    <a:pt x="170212" y="931354"/>
                  </a:lnTo>
                  <a:lnTo>
                    <a:pt x="175832" y="921353"/>
                  </a:lnTo>
                  <a:lnTo>
                    <a:pt x="184595" y="926116"/>
                  </a:lnTo>
                  <a:lnTo>
                    <a:pt x="196977" y="899827"/>
                  </a:lnTo>
                  <a:lnTo>
                    <a:pt x="210026" y="883920"/>
                  </a:lnTo>
                  <a:lnTo>
                    <a:pt x="199549" y="881443"/>
                  </a:lnTo>
                  <a:lnTo>
                    <a:pt x="202311" y="877062"/>
                  </a:lnTo>
                  <a:lnTo>
                    <a:pt x="204692" y="860869"/>
                  </a:lnTo>
                  <a:lnTo>
                    <a:pt x="194691" y="863632"/>
                  </a:lnTo>
                  <a:lnTo>
                    <a:pt x="188690" y="850678"/>
                  </a:lnTo>
                  <a:lnTo>
                    <a:pt x="188404" y="837533"/>
                  </a:lnTo>
                  <a:lnTo>
                    <a:pt x="200311" y="831437"/>
                  </a:lnTo>
                  <a:lnTo>
                    <a:pt x="202978" y="826770"/>
                  </a:lnTo>
                  <a:lnTo>
                    <a:pt x="226409" y="816388"/>
                  </a:lnTo>
                  <a:lnTo>
                    <a:pt x="232791" y="811244"/>
                  </a:lnTo>
                  <a:lnTo>
                    <a:pt x="243554" y="812578"/>
                  </a:lnTo>
                  <a:lnTo>
                    <a:pt x="246602" y="813721"/>
                  </a:lnTo>
                  <a:lnTo>
                    <a:pt x="246031" y="816864"/>
                  </a:lnTo>
                  <a:lnTo>
                    <a:pt x="252127" y="824293"/>
                  </a:lnTo>
                  <a:lnTo>
                    <a:pt x="272605" y="814959"/>
                  </a:lnTo>
                  <a:lnTo>
                    <a:pt x="276606" y="820674"/>
                  </a:lnTo>
                  <a:lnTo>
                    <a:pt x="278797" y="820293"/>
                  </a:lnTo>
                  <a:lnTo>
                    <a:pt x="277749" y="822960"/>
                  </a:lnTo>
                  <a:lnTo>
                    <a:pt x="286893" y="829437"/>
                  </a:lnTo>
                  <a:lnTo>
                    <a:pt x="311849" y="833057"/>
                  </a:lnTo>
                  <a:lnTo>
                    <a:pt x="326517" y="830866"/>
                  </a:lnTo>
                  <a:lnTo>
                    <a:pt x="327279" y="845915"/>
                  </a:lnTo>
                  <a:lnTo>
                    <a:pt x="331089" y="847439"/>
                  </a:lnTo>
                  <a:lnTo>
                    <a:pt x="326898" y="855631"/>
                  </a:lnTo>
                  <a:lnTo>
                    <a:pt x="339471" y="857821"/>
                  </a:lnTo>
                  <a:lnTo>
                    <a:pt x="347758" y="853059"/>
                  </a:lnTo>
                  <a:lnTo>
                    <a:pt x="354997" y="855250"/>
                  </a:lnTo>
                  <a:lnTo>
                    <a:pt x="365093" y="849725"/>
                  </a:lnTo>
                  <a:lnTo>
                    <a:pt x="367379" y="856012"/>
                  </a:lnTo>
                  <a:lnTo>
                    <a:pt x="359378" y="867156"/>
                  </a:lnTo>
                  <a:lnTo>
                    <a:pt x="366998" y="872490"/>
                  </a:lnTo>
                  <a:lnTo>
                    <a:pt x="365570" y="874014"/>
                  </a:lnTo>
                  <a:lnTo>
                    <a:pt x="377857" y="878110"/>
                  </a:lnTo>
                  <a:lnTo>
                    <a:pt x="378714" y="884777"/>
                  </a:lnTo>
                  <a:lnTo>
                    <a:pt x="385096" y="885063"/>
                  </a:lnTo>
                  <a:lnTo>
                    <a:pt x="382715" y="888397"/>
                  </a:lnTo>
                  <a:lnTo>
                    <a:pt x="386144" y="895350"/>
                  </a:lnTo>
                  <a:lnTo>
                    <a:pt x="380048" y="904875"/>
                  </a:lnTo>
                  <a:lnTo>
                    <a:pt x="379857" y="912590"/>
                  </a:lnTo>
                  <a:lnTo>
                    <a:pt x="388334" y="922592"/>
                  </a:lnTo>
                  <a:lnTo>
                    <a:pt x="395002" y="947166"/>
                  </a:lnTo>
                  <a:lnTo>
                    <a:pt x="387763" y="946214"/>
                  </a:lnTo>
                  <a:lnTo>
                    <a:pt x="385382" y="949166"/>
                  </a:lnTo>
                  <a:lnTo>
                    <a:pt x="385286" y="958120"/>
                  </a:lnTo>
                  <a:lnTo>
                    <a:pt x="376809" y="959358"/>
                  </a:lnTo>
                  <a:lnTo>
                    <a:pt x="368903" y="966121"/>
                  </a:lnTo>
                  <a:lnTo>
                    <a:pt x="363379" y="965549"/>
                  </a:lnTo>
                  <a:lnTo>
                    <a:pt x="355759" y="973074"/>
                  </a:lnTo>
                  <a:lnTo>
                    <a:pt x="321945" y="973931"/>
                  </a:lnTo>
                  <a:lnTo>
                    <a:pt x="315182" y="966787"/>
                  </a:lnTo>
                  <a:lnTo>
                    <a:pt x="301085" y="970598"/>
                  </a:lnTo>
                  <a:lnTo>
                    <a:pt x="304991" y="986600"/>
                  </a:lnTo>
                  <a:lnTo>
                    <a:pt x="293465" y="998410"/>
                  </a:lnTo>
                  <a:lnTo>
                    <a:pt x="298037" y="1003744"/>
                  </a:lnTo>
                  <a:lnTo>
                    <a:pt x="298990" y="1001173"/>
                  </a:lnTo>
                  <a:lnTo>
                    <a:pt x="303848" y="1000506"/>
                  </a:lnTo>
                  <a:lnTo>
                    <a:pt x="318707" y="1000887"/>
                  </a:lnTo>
                  <a:lnTo>
                    <a:pt x="318326" y="1002697"/>
                  </a:lnTo>
                  <a:lnTo>
                    <a:pt x="330041" y="1004983"/>
                  </a:lnTo>
                  <a:lnTo>
                    <a:pt x="330232" y="1002983"/>
                  </a:lnTo>
                  <a:lnTo>
                    <a:pt x="338519" y="1001744"/>
                  </a:lnTo>
                  <a:lnTo>
                    <a:pt x="337090" y="1006126"/>
                  </a:lnTo>
                  <a:lnTo>
                    <a:pt x="351568" y="1010507"/>
                  </a:lnTo>
                  <a:lnTo>
                    <a:pt x="351854" y="1013936"/>
                  </a:lnTo>
                  <a:lnTo>
                    <a:pt x="358140" y="1013174"/>
                  </a:lnTo>
                  <a:lnTo>
                    <a:pt x="359759" y="1016317"/>
                  </a:lnTo>
                  <a:lnTo>
                    <a:pt x="365855" y="1014889"/>
                  </a:lnTo>
                  <a:lnTo>
                    <a:pt x="366617" y="1017746"/>
                  </a:lnTo>
                  <a:lnTo>
                    <a:pt x="383953" y="1012793"/>
                  </a:lnTo>
                  <a:lnTo>
                    <a:pt x="385858" y="1020699"/>
                  </a:lnTo>
                  <a:lnTo>
                    <a:pt x="393763" y="1026414"/>
                  </a:lnTo>
                  <a:lnTo>
                    <a:pt x="501301" y="1002411"/>
                  </a:lnTo>
                  <a:lnTo>
                    <a:pt x="528542" y="989076"/>
                  </a:lnTo>
                  <a:lnTo>
                    <a:pt x="530733" y="987076"/>
                  </a:lnTo>
                  <a:lnTo>
                    <a:pt x="513779" y="963168"/>
                  </a:lnTo>
                  <a:lnTo>
                    <a:pt x="515398" y="949166"/>
                  </a:lnTo>
                  <a:lnTo>
                    <a:pt x="524351" y="952024"/>
                  </a:lnTo>
                  <a:lnTo>
                    <a:pt x="524542" y="948500"/>
                  </a:lnTo>
                  <a:lnTo>
                    <a:pt x="516065" y="944404"/>
                  </a:lnTo>
                  <a:lnTo>
                    <a:pt x="517588" y="938879"/>
                  </a:lnTo>
                  <a:lnTo>
                    <a:pt x="537972" y="939356"/>
                  </a:lnTo>
                  <a:lnTo>
                    <a:pt x="552736" y="933545"/>
                  </a:lnTo>
                  <a:lnTo>
                    <a:pt x="556546" y="926211"/>
                  </a:lnTo>
                  <a:lnTo>
                    <a:pt x="577120" y="929640"/>
                  </a:lnTo>
                  <a:lnTo>
                    <a:pt x="597122" y="936212"/>
                  </a:lnTo>
                  <a:lnTo>
                    <a:pt x="595408" y="921829"/>
                  </a:lnTo>
                  <a:lnTo>
                    <a:pt x="607409" y="918972"/>
                  </a:lnTo>
                  <a:lnTo>
                    <a:pt x="611791" y="913448"/>
                  </a:lnTo>
                  <a:lnTo>
                    <a:pt x="613124" y="916972"/>
                  </a:lnTo>
                  <a:lnTo>
                    <a:pt x="617506" y="905827"/>
                  </a:lnTo>
                  <a:lnTo>
                    <a:pt x="622459" y="901636"/>
                  </a:lnTo>
                  <a:lnTo>
                    <a:pt x="621316" y="905923"/>
                  </a:lnTo>
                  <a:lnTo>
                    <a:pt x="626174" y="910400"/>
                  </a:lnTo>
                  <a:lnTo>
                    <a:pt x="630269" y="906590"/>
                  </a:lnTo>
                  <a:lnTo>
                    <a:pt x="634555" y="909447"/>
                  </a:lnTo>
                  <a:lnTo>
                    <a:pt x="629984" y="916400"/>
                  </a:lnTo>
                  <a:lnTo>
                    <a:pt x="634651" y="915829"/>
                  </a:lnTo>
                  <a:lnTo>
                    <a:pt x="636079" y="919067"/>
                  </a:lnTo>
                  <a:lnTo>
                    <a:pt x="640842" y="912876"/>
                  </a:lnTo>
                  <a:lnTo>
                    <a:pt x="643319" y="912685"/>
                  </a:lnTo>
                  <a:lnTo>
                    <a:pt x="645890" y="918019"/>
                  </a:lnTo>
                  <a:lnTo>
                    <a:pt x="653510" y="912400"/>
                  </a:lnTo>
                  <a:lnTo>
                    <a:pt x="667608" y="907447"/>
                  </a:lnTo>
                  <a:lnTo>
                    <a:pt x="663893" y="899827"/>
                  </a:lnTo>
                  <a:lnTo>
                    <a:pt x="656082" y="863251"/>
                  </a:lnTo>
                  <a:lnTo>
                    <a:pt x="638556" y="862775"/>
                  </a:lnTo>
                  <a:lnTo>
                    <a:pt x="625602" y="865537"/>
                  </a:lnTo>
                  <a:lnTo>
                    <a:pt x="615315" y="836485"/>
                  </a:lnTo>
                  <a:lnTo>
                    <a:pt x="617315" y="822579"/>
                  </a:lnTo>
                  <a:lnTo>
                    <a:pt x="629984" y="817626"/>
                  </a:lnTo>
                  <a:lnTo>
                    <a:pt x="640271" y="800481"/>
                  </a:lnTo>
                  <a:lnTo>
                    <a:pt x="646272" y="794957"/>
                  </a:lnTo>
                  <a:lnTo>
                    <a:pt x="643319" y="783526"/>
                  </a:lnTo>
                  <a:lnTo>
                    <a:pt x="646557" y="777716"/>
                  </a:lnTo>
                  <a:lnTo>
                    <a:pt x="671799" y="775144"/>
                  </a:lnTo>
                  <a:lnTo>
                    <a:pt x="660749" y="763810"/>
                  </a:lnTo>
                  <a:lnTo>
                    <a:pt x="672465" y="755904"/>
                  </a:lnTo>
                  <a:lnTo>
                    <a:pt x="673132" y="750284"/>
                  </a:lnTo>
                  <a:lnTo>
                    <a:pt x="666083" y="751427"/>
                  </a:lnTo>
                  <a:lnTo>
                    <a:pt x="665036" y="748284"/>
                  </a:lnTo>
                  <a:lnTo>
                    <a:pt x="659511" y="749522"/>
                  </a:lnTo>
                  <a:lnTo>
                    <a:pt x="657892" y="746569"/>
                  </a:lnTo>
                  <a:lnTo>
                    <a:pt x="668941" y="738950"/>
                  </a:lnTo>
                  <a:lnTo>
                    <a:pt x="679609" y="735997"/>
                  </a:lnTo>
                  <a:lnTo>
                    <a:pt x="678656" y="720281"/>
                  </a:lnTo>
                  <a:lnTo>
                    <a:pt x="668846" y="676370"/>
                  </a:lnTo>
                  <a:lnTo>
                    <a:pt x="669131" y="660844"/>
                  </a:lnTo>
                  <a:lnTo>
                    <a:pt x="662750" y="658940"/>
                  </a:lnTo>
                  <a:lnTo>
                    <a:pt x="664464" y="652367"/>
                  </a:lnTo>
                  <a:lnTo>
                    <a:pt x="670084" y="646081"/>
                  </a:lnTo>
                  <a:lnTo>
                    <a:pt x="673227" y="624173"/>
                  </a:lnTo>
                  <a:lnTo>
                    <a:pt x="682466" y="605409"/>
                  </a:lnTo>
                  <a:lnTo>
                    <a:pt x="674561" y="597408"/>
                  </a:lnTo>
                  <a:lnTo>
                    <a:pt x="673608" y="593122"/>
                  </a:lnTo>
                  <a:lnTo>
                    <a:pt x="665322" y="593122"/>
                  </a:lnTo>
                  <a:lnTo>
                    <a:pt x="667893" y="586931"/>
                  </a:lnTo>
                  <a:lnTo>
                    <a:pt x="663512" y="586550"/>
                  </a:lnTo>
                  <a:lnTo>
                    <a:pt x="666179" y="582930"/>
                  </a:lnTo>
                  <a:lnTo>
                    <a:pt x="665226" y="578834"/>
                  </a:lnTo>
                  <a:lnTo>
                    <a:pt x="659892" y="574262"/>
                  </a:lnTo>
                  <a:lnTo>
                    <a:pt x="653987" y="576167"/>
                  </a:lnTo>
                  <a:lnTo>
                    <a:pt x="647795" y="565309"/>
                  </a:lnTo>
                  <a:lnTo>
                    <a:pt x="638842" y="561023"/>
                  </a:lnTo>
                  <a:lnTo>
                    <a:pt x="633032" y="561880"/>
                  </a:lnTo>
                  <a:lnTo>
                    <a:pt x="627888" y="557212"/>
                  </a:lnTo>
                  <a:lnTo>
                    <a:pt x="623221" y="556927"/>
                  </a:lnTo>
                  <a:lnTo>
                    <a:pt x="616649" y="559879"/>
                  </a:lnTo>
                  <a:lnTo>
                    <a:pt x="614934" y="563499"/>
                  </a:lnTo>
                  <a:lnTo>
                    <a:pt x="608648" y="564642"/>
                  </a:lnTo>
                  <a:lnTo>
                    <a:pt x="608648" y="560927"/>
                  </a:lnTo>
                  <a:lnTo>
                    <a:pt x="618363" y="557212"/>
                  </a:lnTo>
                  <a:lnTo>
                    <a:pt x="624173" y="549688"/>
                  </a:lnTo>
                  <a:lnTo>
                    <a:pt x="615887" y="533114"/>
                  </a:lnTo>
                  <a:lnTo>
                    <a:pt x="610838" y="528637"/>
                  </a:lnTo>
                  <a:lnTo>
                    <a:pt x="608076" y="527114"/>
                  </a:lnTo>
                  <a:lnTo>
                    <a:pt x="604933" y="542639"/>
                  </a:lnTo>
                  <a:lnTo>
                    <a:pt x="599123" y="548068"/>
                  </a:lnTo>
                  <a:lnTo>
                    <a:pt x="581406" y="533876"/>
                  </a:lnTo>
                  <a:lnTo>
                    <a:pt x="578168" y="534638"/>
                  </a:lnTo>
                  <a:lnTo>
                    <a:pt x="571595" y="542734"/>
                  </a:lnTo>
                  <a:lnTo>
                    <a:pt x="576072" y="531304"/>
                  </a:lnTo>
                  <a:lnTo>
                    <a:pt x="525209" y="497586"/>
                  </a:lnTo>
                  <a:lnTo>
                    <a:pt x="520637" y="503491"/>
                  </a:lnTo>
                  <a:lnTo>
                    <a:pt x="521684" y="505301"/>
                  </a:lnTo>
                  <a:lnTo>
                    <a:pt x="500253" y="515493"/>
                  </a:lnTo>
                  <a:lnTo>
                    <a:pt x="491014" y="523018"/>
                  </a:lnTo>
                  <a:lnTo>
                    <a:pt x="489871" y="521208"/>
                  </a:lnTo>
                  <a:lnTo>
                    <a:pt x="475012" y="527399"/>
                  </a:lnTo>
                  <a:lnTo>
                    <a:pt x="466058" y="526637"/>
                  </a:lnTo>
                  <a:lnTo>
                    <a:pt x="459010" y="507492"/>
                  </a:lnTo>
                  <a:lnTo>
                    <a:pt x="446723" y="517493"/>
                  </a:lnTo>
                  <a:lnTo>
                    <a:pt x="438912" y="519875"/>
                  </a:lnTo>
                  <a:lnTo>
                    <a:pt x="436721" y="516826"/>
                  </a:lnTo>
                  <a:lnTo>
                    <a:pt x="425482" y="517208"/>
                  </a:lnTo>
                  <a:lnTo>
                    <a:pt x="428911" y="527114"/>
                  </a:lnTo>
                  <a:lnTo>
                    <a:pt x="399383" y="540925"/>
                  </a:lnTo>
                  <a:lnTo>
                    <a:pt x="388715" y="549402"/>
                  </a:lnTo>
                  <a:lnTo>
                    <a:pt x="379381" y="532733"/>
                  </a:lnTo>
                  <a:lnTo>
                    <a:pt x="374809" y="534638"/>
                  </a:lnTo>
                  <a:lnTo>
                    <a:pt x="369665" y="526256"/>
                  </a:lnTo>
                  <a:lnTo>
                    <a:pt x="366712" y="526351"/>
                  </a:lnTo>
                  <a:lnTo>
                    <a:pt x="332137" y="45091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58" name="Freihandform: Form 257">
              <a:extLst>
                <a:ext uri="{FF2B5EF4-FFF2-40B4-BE49-F238E27FC236}">
                  <a16:creationId xmlns:a16="http://schemas.microsoft.com/office/drawing/2014/main" id="{CEDF4D9D-85B7-44FF-99F4-F30A5AE3E680}"/>
                </a:ext>
              </a:extLst>
            </p:cNvPr>
            <p:cNvSpPr/>
            <p:nvPr/>
          </p:nvSpPr>
          <p:spPr>
            <a:xfrm>
              <a:off x="2405330" y="3148663"/>
              <a:ext cx="747450" cy="980100"/>
            </a:xfrm>
            <a:custGeom>
              <a:avLst/>
              <a:gdLst>
                <a:gd name="connsiteX0" fmla="*/ 106870 w 1438275"/>
                <a:gd name="connsiteY0" fmla="*/ 1637347 h 1885950"/>
                <a:gd name="connsiteX1" fmla="*/ 115443 w 1438275"/>
                <a:gd name="connsiteY1" fmla="*/ 1627918 h 1885950"/>
                <a:gd name="connsiteX2" fmla="*/ 111538 w 1438275"/>
                <a:gd name="connsiteY2" fmla="*/ 1607058 h 1885950"/>
                <a:gd name="connsiteX3" fmla="*/ 124111 w 1438275"/>
                <a:gd name="connsiteY3" fmla="*/ 1593723 h 1885950"/>
                <a:gd name="connsiteX4" fmla="*/ 124492 w 1438275"/>
                <a:gd name="connsiteY4" fmla="*/ 1589055 h 1885950"/>
                <a:gd name="connsiteX5" fmla="*/ 129254 w 1438275"/>
                <a:gd name="connsiteY5" fmla="*/ 1583817 h 1885950"/>
                <a:gd name="connsiteX6" fmla="*/ 116681 w 1438275"/>
                <a:gd name="connsiteY6" fmla="*/ 1583531 h 1885950"/>
                <a:gd name="connsiteX7" fmla="*/ 112300 w 1438275"/>
                <a:gd name="connsiteY7" fmla="*/ 1580959 h 1885950"/>
                <a:gd name="connsiteX8" fmla="*/ 108395 w 1438275"/>
                <a:gd name="connsiteY8" fmla="*/ 1566767 h 1885950"/>
                <a:gd name="connsiteX9" fmla="*/ 96203 w 1438275"/>
                <a:gd name="connsiteY9" fmla="*/ 1554480 h 1885950"/>
                <a:gd name="connsiteX10" fmla="*/ 95726 w 1438275"/>
                <a:gd name="connsiteY10" fmla="*/ 1541526 h 1885950"/>
                <a:gd name="connsiteX11" fmla="*/ 104204 w 1438275"/>
                <a:gd name="connsiteY11" fmla="*/ 1539335 h 1885950"/>
                <a:gd name="connsiteX12" fmla="*/ 105728 w 1438275"/>
                <a:gd name="connsiteY12" fmla="*/ 1532477 h 1885950"/>
                <a:gd name="connsiteX13" fmla="*/ 101441 w 1438275"/>
                <a:gd name="connsiteY13" fmla="*/ 1523714 h 1885950"/>
                <a:gd name="connsiteX14" fmla="*/ 97917 w 1438275"/>
                <a:gd name="connsiteY14" fmla="*/ 1525143 h 1885950"/>
                <a:gd name="connsiteX15" fmla="*/ 101060 w 1438275"/>
                <a:gd name="connsiteY15" fmla="*/ 1518285 h 1885950"/>
                <a:gd name="connsiteX16" fmla="*/ 102775 w 1438275"/>
                <a:gd name="connsiteY16" fmla="*/ 1519618 h 1885950"/>
                <a:gd name="connsiteX17" fmla="*/ 124873 w 1438275"/>
                <a:gd name="connsiteY17" fmla="*/ 1506950 h 1885950"/>
                <a:gd name="connsiteX18" fmla="*/ 130397 w 1438275"/>
                <a:gd name="connsiteY18" fmla="*/ 1506950 h 1885950"/>
                <a:gd name="connsiteX19" fmla="*/ 134969 w 1438275"/>
                <a:gd name="connsiteY19" fmla="*/ 1491043 h 1885950"/>
                <a:gd name="connsiteX20" fmla="*/ 125920 w 1438275"/>
                <a:gd name="connsiteY20" fmla="*/ 1488186 h 1885950"/>
                <a:gd name="connsiteX21" fmla="*/ 124301 w 1438275"/>
                <a:gd name="connsiteY21" fmla="*/ 1491996 h 1885950"/>
                <a:gd name="connsiteX22" fmla="*/ 121444 w 1438275"/>
                <a:gd name="connsiteY22" fmla="*/ 1491996 h 1885950"/>
                <a:gd name="connsiteX23" fmla="*/ 116300 w 1438275"/>
                <a:gd name="connsiteY23" fmla="*/ 1487424 h 1885950"/>
                <a:gd name="connsiteX24" fmla="*/ 118491 w 1438275"/>
                <a:gd name="connsiteY24" fmla="*/ 1483043 h 1885950"/>
                <a:gd name="connsiteX25" fmla="*/ 123254 w 1438275"/>
                <a:gd name="connsiteY25" fmla="*/ 1484280 h 1885950"/>
                <a:gd name="connsiteX26" fmla="*/ 130302 w 1438275"/>
                <a:gd name="connsiteY26" fmla="*/ 1467135 h 1885950"/>
                <a:gd name="connsiteX27" fmla="*/ 129159 w 1438275"/>
                <a:gd name="connsiteY27" fmla="*/ 1464469 h 1885950"/>
                <a:gd name="connsiteX28" fmla="*/ 123158 w 1438275"/>
                <a:gd name="connsiteY28" fmla="*/ 1463707 h 1885950"/>
                <a:gd name="connsiteX29" fmla="*/ 126111 w 1438275"/>
                <a:gd name="connsiteY29" fmla="*/ 1460087 h 1885950"/>
                <a:gd name="connsiteX30" fmla="*/ 122873 w 1438275"/>
                <a:gd name="connsiteY30" fmla="*/ 1455515 h 1885950"/>
                <a:gd name="connsiteX31" fmla="*/ 119920 w 1438275"/>
                <a:gd name="connsiteY31" fmla="*/ 1457420 h 1885950"/>
                <a:gd name="connsiteX32" fmla="*/ 113538 w 1438275"/>
                <a:gd name="connsiteY32" fmla="*/ 1454562 h 1885950"/>
                <a:gd name="connsiteX33" fmla="*/ 98774 w 1438275"/>
                <a:gd name="connsiteY33" fmla="*/ 1461992 h 1885950"/>
                <a:gd name="connsiteX34" fmla="*/ 106490 w 1438275"/>
                <a:gd name="connsiteY34" fmla="*/ 1452467 h 1885950"/>
                <a:gd name="connsiteX35" fmla="*/ 101727 w 1438275"/>
                <a:gd name="connsiteY35" fmla="*/ 1447895 h 1885950"/>
                <a:gd name="connsiteX36" fmla="*/ 103823 w 1438275"/>
                <a:gd name="connsiteY36" fmla="*/ 1445133 h 1885950"/>
                <a:gd name="connsiteX37" fmla="*/ 100108 w 1438275"/>
                <a:gd name="connsiteY37" fmla="*/ 1442466 h 1885950"/>
                <a:gd name="connsiteX38" fmla="*/ 120777 w 1438275"/>
                <a:gd name="connsiteY38" fmla="*/ 1426178 h 1885950"/>
                <a:gd name="connsiteX39" fmla="*/ 121349 w 1438275"/>
                <a:gd name="connsiteY39" fmla="*/ 1421511 h 1885950"/>
                <a:gd name="connsiteX40" fmla="*/ 125635 w 1438275"/>
                <a:gd name="connsiteY40" fmla="*/ 1420939 h 1885950"/>
                <a:gd name="connsiteX41" fmla="*/ 133731 w 1438275"/>
                <a:gd name="connsiteY41" fmla="*/ 1408271 h 1885950"/>
                <a:gd name="connsiteX42" fmla="*/ 142208 w 1438275"/>
                <a:gd name="connsiteY42" fmla="*/ 1401032 h 1885950"/>
                <a:gd name="connsiteX43" fmla="*/ 144113 w 1438275"/>
                <a:gd name="connsiteY43" fmla="*/ 1403795 h 1885950"/>
                <a:gd name="connsiteX44" fmla="*/ 141542 w 1438275"/>
                <a:gd name="connsiteY44" fmla="*/ 1409509 h 1885950"/>
                <a:gd name="connsiteX45" fmla="*/ 143447 w 1438275"/>
                <a:gd name="connsiteY45" fmla="*/ 1408747 h 1885950"/>
                <a:gd name="connsiteX46" fmla="*/ 147257 w 1438275"/>
                <a:gd name="connsiteY46" fmla="*/ 1399508 h 1885950"/>
                <a:gd name="connsiteX47" fmla="*/ 139256 w 1438275"/>
                <a:gd name="connsiteY47" fmla="*/ 1386364 h 1885950"/>
                <a:gd name="connsiteX48" fmla="*/ 135255 w 1438275"/>
                <a:gd name="connsiteY48" fmla="*/ 1367409 h 1885950"/>
                <a:gd name="connsiteX49" fmla="*/ 131445 w 1438275"/>
                <a:gd name="connsiteY49" fmla="*/ 1362837 h 1885950"/>
                <a:gd name="connsiteX50" fmla="*/ 132302 w 1438275"/>
                <a:gd name="connsiteY50" fmla="*/ 1357027 h 1885950"/>
                <a:gd name="connsiteX51" fmla="*/ 126778 w 1438275"/>
                <a:gd name="connsiteY51" fmla="*/ 1353026 h 1885950"/>
                <a:gd name="connsiteX52" fmla="*/ 125349 w 1438275"/>
                <a:gd name="connsiteY52" fmla="*/ 1346549 h 1885950"/>
                <a:gd name="connsiteX53" fmla="*/ 111443 w 1438275"/>
                <a:gd name="connsiteY53" fmla="*/ 1326070 h 1885950"/>
                <a:gd name="connsiteX54" fmla="*/ 106013 w 1438275"/>
                <a:gd name="connsiteY54" fmla="*/ 1307592 h 1885950"/>
                <a:gd name="connsiteX55" fmla="*/ 107156 w 1438275"/>
                <a:gd name="connsiteY55" fmla="*/ 1299115 h 1885950"/>
                <a:gd name="connsiteX56" fmla="*/ 97631 w 1438275"/>
                <a:gd name="connsiteY56" fmla="*/ 1290733 h 1885950"/>
                <a:gd name="connsiteX57" fmla="*/ 94964 w 1438275"/>
                <a:gd name="connsiteY57" fmla="*/ 1280446 h 1885950"/>
                <a:gd name="connsiteX58" fmla="*/ 96774 w 1438275"/>
                <a:gd name="connsiteY58" fmla="*/ 1259395 h 1885950"/>
                <a:gd name="connsiteX59" fmla="*/ 91821 w 1438275"/>
                <a:gd name="connsiteY59" fmla="*/ 1247299 h 1885950"/>
                <a:gd name="connsiteX60" fmla="*/ 95060 w 1438275"/>
                <a:gd name="connsiteY60" fmla="*/ 1235869 h 1885950"/>
                <a:gd name="connsiteX61" fmla="*/ 97250 w 1438275"/>
                <a:gd name="connsiteY61" fmla="*/ 1236535 h 1885950"/>
                <a:gd name="connsiteX62" fmla="*/ 91916 w 1438275"/>
                <a:gd name="connsiteY62" fmla="*/ 1229487 h 1885950"/>
                <a:gd name="connsiteX63" fmla="*/ 112014 w 1438275"/>
                <a:gd name="connsiteY63" fmla="*/ 1217105 h 1885950"/>
                <a:gd name="connsiteX64" fmla="*/ 116777 w 1438275"/>
                <a:gd name="connsiteY64" fmla="*/ 1198626 h 1885950"/>
                <a:gd name="connsiteX65" fmla="*/ 122111 w 1438275"/>
                <a:gd name="connsiteY65" fmla="*/ 1190339 h 1885950"/>
                <a:gd name="connsiteX66" fmla="*/ 116967 w 1438275"/>
                <a:gd name="connsiteY66" fmla="*/ 1188625 h 1885950"/>
                <a:gd name="connsiteX67" fmla="*/ 121349 w 1438275"/>
                <a:gd name="connsiteY67" fmla="*/ 1183005 h 1885950"/>
                <a:gd name="connsiteX68" fmla="*/ 117824 w 1438275"/>
                <a:gd name="connsiteY68" fmla="*/ 1179005 h 1885950"/>
                <a:gd name="connsiteX69" fmla="*/ 103918 w 1438275"/>
                <a:gd name="connsiteY69" fmla="*/ 1172813 h 1885950"/>
                <a:gd name="connsiteX70" fmla="*/ 103061 w 1438275"/>
                <a:gd name="connsiteY70" fmla="*/ 1160812 h 1885950"/>
                <a:gd name="connsiteX71" fmla="*/ 108014 w 1438275"/>
                <a:gd name="connsiteY71" fmla="*/ 1159002 h 1885950"/>
                <a:gd name="connsiteX72" fmla="*/ 105347 w 1438275"/>
                <a:gd name="connsiteY72" fmla="*/ 1155287 h 1885950"/>
                <a:gd name="connsiteX73" fmla="*/ 115634 w 1438275"/>
                <a:gd name="connsiteY73" fmla="*/ 1146048 h 1885950"/>
                <a:gd name="connsiteX74" fmla="*/ 124206 w 1438275"/>
                <a:gd name="connsiteY74" fmla="*/ 1152715 h 1885950"/>
                <a:gd name="connsiteX75" fmla="*/ 144304 w 1438275"/>
                <a:gd name="connsiteY75" fmla="*/ 1151001 h 1885950"/>
                <a:gd name="connsiteX76" fmla="*/ 154305 w 1438275"/>
                <a:gd name="connsiteY76" fmla="*/ 1156144 h 1885950"/>
                <a:gd name="connsiteX77" fmla="*/ 162306 w 1438275"/>
                <a:gd name="connsiteY77" fmla="*/ 1155192 h 1885950"/>
                <a:gd name="connsiteX78" fmla="*/ 166402 w 1438275"/>
                <a:gd name="connsiteY78" fmla="*/ 1159288 h 1885950"/>
                <a:gd name="connsiteX79" fmla="*/ 177737 w 1438275"/>
                <a:gd name="connsiteY79" fmla="*/ 1156049 h 1885950"/>
                <a:gd name="connsiteX80" fmla="*/ 181451 w 1438275"/>
                <a:gd name="connsiteY80" fmla="*/ 1160621 h 1885950"/>
                <a:gd name="connsiteX81" fmla="*/ 198977 w 1438275"/>
                <a:gd name="connsiteY81" fmla="*/ 1153097 h 1885950"/>
                <a:gd name="connsiteX82" fmla="*/ 217456 w 1438275"/>
                <a:gd name="connsiteY82" fmla="*/ 1141285 h 1885950"/>
                <a:gd name="connsiteX83" fmla="*/ 220790 w 1438275"/>
                <a:gd name="connsiteY83" fmla="*/ 1129189 h 1885950"/>
                <a:gd name="connsiteX84" fmla="*/ 220504 w 1438275"/>
                <a:gd name="connsiteY84" fmla="*/ 1126712 h 1885950"/>
                <a:gd name="connsiteX85" fmla="*/ 207359 w 1438275"/>
                <a:gd name="connsiteY85" fmla="*/ 1121950 h 1885950"/>
                <a:gd name="connsiteX86" fmla="*/ 203835 w 1438275"/>
                <a:gd name="connsiteY86" fmla="*/ 1107091 h 1885950"/>
                <a:gd name="connsiteX87" fmla="*/ 218885 w 1438275"/>
                <a:gd name="connsiteY87" fmla="*/ 1094899 h 1885950"/>
                <a:gd name="connsiteX88" fmla="*/ 265938 w 1438275"/>
                <a:gd name="connsiteY88" fmla="*/ 1083945 h 1885950"/>
                <a:gd name="connsiteX89" fmla="*/ 267367 w 1438275"/>
                <a:gd name="connsiteY89" fmla="*/ 1087850 h 1885950"/>
                <a:gd name="connsiteX90" fmla="*/ 273653 w 1438275"/>
                <a:gd name="connsiteY90" fmla="*/ 1089089 h 1885950"/>
                <a:gd name="connsiteX91" fmla="*/ 290989 w 1438275"/>
                <a:gd name="connsiteY91" fmla="*/ 1087564 h 1885950"/>
                <a:gd name="connsiteX92" fmla="*/ 292418 w 1438275"/>
                <a:gd name="connsiteY92" fmla="*/ 1084802 h 1885950"/>
                <a:gd name="connsiteX93" fmla="*/ 298895 w 1438275"/>
                <a:gd name="connsiteY93" fmla="*/ 1090993 h 1885950"/>
                <a:gd name="connsiteX94" fmla="*/ 305943 w 1438275"/>
                <a:gd name="connsiteY94" fmla="*/ 1103947 h 1885950"/>
                <a:gd name="connsiteX95" fmla="*/ 318326 w 1438275"/>
                <a:gd name="connsiteY95" fmla="*/ 1102138 h 1885950"/>
                <a:gd name="connsiteX96" fmla="*/ 319564 w 1438275"/>
                <a:gd name="connsiteY96" fmla="*/ 1103471 h 1885950"/>
                <a:gd name="connsiteX97" fmla="*/ 316516 w 1438275"/>
                <a:gd name="connsiteY97" fmla="*/ 1105757 h 1885950"/>
                <a:gd name="connsiteX98" fmla="*/ 308039 w 1438275"/>
                <a:gd name="connsiteY98" fmla="*/ 1109567 h 1885950"/>
                <a:gd name="connsiteX99" fmla="*/ 310420 w 1438275"/>
                <a:gd name="connsiteY99" fmla="*/ 1118425 h 1885950"/>
                <a:gd name="connsiteX100" fmla="*/ 316516 w 1438275"/>
                <a:gd name="connsiteY100" fmla="*/ 1126998 h 1885950"/>
                <a:gd name="connsiteX101" fmla="*/ 332232 w 1438275"/>
                <a:gd name="connsiteY101" fmla="*/ 1121569 h 1885950"/>
                <a:gd name="connsiteX102" fmla="*/ 333375 w 1438275"/>
                <a:gd name="connsiteY102" fmla="*/ 1123378 h 1885950"/>
                <a:gd name="connsiteX103" fmla="*/ 344710 w 1438275"/>
                <a:gd name="connsiteY103" fmla="*/ 1118140 h 1885950"/>
                <a:gd name="connsiteX104" fmla="*/ 346234 w 1438275"/>
                <a:gd name="connsiteY104" fmla="*/ 1114330 h 1885950"/>
                <a:gd name="connsiteX105" fmla="*/ 337852 w 1438275"/>
                <a:gd name="connsiteY105" fmla="*/ 1106233 h 1885950"/>
                <a:gd name="connsiteX106" fmla="*/ 343376 w 1438275"/>
                <a:gd name="connsiteY106" fmla="*/ 1102995 h 1885950"/>
                <a:gd name="connsiteX107" fmla="*/ 340424 w 1438275"/>
                <a:gd name="connsiteY107" fmla="*/ 1092708 h 1885950"/>
                <a:gd name="connsiteX108" fmla="*/ 355664 w 1438275"/>
                <a:gd name="connsiteY108" fmla="*/ 1078706 h 1885950"/>
                <a:gd name="connsiteX109" fmla="*/ 366903 w 1438275"/>
                <a:gd name="connsiteY109" fmla="*/ 1073658 h 1885950"/>
                <a:gd name="connsiteX110" fmla="*/ 397669 w 1438275"/>
                <a:gd name="connsiteY110" fmla="*/ 1051655 h 1885950"/>
                <a:gd name="connsiteX111" fmla="*/ 400145 w 1438275"/>
                <a:gd name="connsiteY111" fmla="*/ 1053846 h 1885950"/>
                <a:gd name="connsiteX112" fmla="*/ 407575 w 1438275"/>
                <a:gd name="connsiteY112" fmla="*/ 1038606 h 1885950"/>
                <a:gd name="connsiteX113" fmla="*/ 428339 w 1438275"/>
                <a:gd name="connsiteY113" fmla="*/ 1021270 h 1885950"/>
                <a:gd name="connsiteX114" fmla="*/ 431197 w 1438275"/>
                <a:gd name="connsiteY114" fmla="*/ 999649 h 1885950"/>
                <a:gd name="connsiteX115" fmla="*/ 435293 w 1438275"/>
                <a:gd name="connsiteY115" fmla="*/ 993743 h 1885950"/>
                <a:gd name="connsiteX116" fmla="*/ 433959 w 1438275"/>
                <a:gd name="connsiteY116" fmla="*/ 991552 h 1885950"/>
                <a:gd name="connsiteX117" fmla="*/ 438436 w 1438275"/>
                <a:gd name="connsiteY117" fmla="*/ 974693 h 1885950"/>
                <a:gd name="connsiteX118" fmla="*/ 448247 w 1438275"/>
                <a:gd name="connsiteY118" fmla="*/ 974598 h 1885950"/>
                <a:gd name="connsiteX119" fmla="*/ 452152 w 1438275"/>
                <a:gd name="connsiteY119" fmla="*/ 964406 h 1885950"/>
                <a:gd name="connsiteX120" fmla="*/ 473774 w 1438275"/>
                <a:gd name="connsiteY120" fmla="*/ 966311 h 1885950"/>
                <a:gd name="connsiteX121" fmla="*/ 480441 w 1438275"/>
                <a:gd name="connsiteY121" fmla="*/ 960310 h 1885950"/>
                <a:gd name="connsiteX122" fmla="*/ 481012 w 1438275"/>
                <a:gd name="connsiteY122" fmla="*/ 947928 h 1885950"/>
                <a:gd name="connsiteX123" fmla="*/ 484632 w 1438275"/>
                <a:gd name="connsiteY123" fmla="*/ 940975 h 1885950"/>
                <a:gd name="connsiteX124" fmla="*/ 495300 w 1438275"/>
                <a:gd name="connsiteY124" fmla="*/ 934117 h 1885950"/>
                <a:gd name="connsiteX125" fmla="*/ 500253 w 1438275"/>
                <a:gd name="connsiteY125" fmla="*/ 927640 h 1885950"/>
                <a:gd name="connsiteX126" fmla="*/ 502063 w 1438275"/>
                <a:gd name="connsiteY126" fmla="*/ 907351 h 1885950"/>
                <a:gd name="connsiteX127" fmla="*/ 500539 w 1438275"/>
                <a:gd name="connsiteY127" fmla="*/ 898969 h 1885950"/>
                <a:gd name="connsiteX128" fmla="*/ 488347 w 1438275"/>
                <a:gd name="connsiteY128" fmla="*/ 886111 h 1885950"/>
                <a:gd name="connsiteX129" fmla="*/ 485680 w 1438275"/>
                <a:gd name="connsiteY129" fmla="*/ 876300 h 1885950"/>
                <a:gd name="connsiteX130" fmla="*/ 488156 w 1438275"/>
                <a:gd name="connsiteY130" fmla="*/ 863060 h 1885950"/>
                <a:gd name="connsiteX131" fmla="*/ 500348 w 1438275"/>
                <a:gd name="connsiteY131" fmla="*/ 846201 h 1885950"/>
                <a:gd name="connsiteX132" fmla="*/ 498920 w 1438275"/>
                <a:gd name="connsiteY132" fmla="*/ 840867 h 1885950"/>
                <a:gd name="connsiteX133" fmla="*/ 492633 w 1438275"/>
                <a:gd name="connsiteY133" fmla="*/ 838867 h 1885950"/>
                <a:gd name="connsiteX134" fmla="*/ 476726 w 1438275"/>
                <a:gd name="connsiteY134" fmla="*/ 845344 h 1885950"/>
                <a:gd name="connsiteX135" fmla="*/ 453009 w 1438275"/>
                <a:gd name="connsiteY135" fmla="*/ 877538 h 1885950"/>
                <a:gd name="connsiteX136" fmla="*/ 443294 w 1438275"/>
                <a:gd name="connsiteY136" fmla="*/ 879253 h 1885950"/>
                <a:gd name="connsiteX137" fmla="*/ 435769 w 1438275"/>
                <a:gd name="connsiteY137" fmla="*/ 874204 h 1885950"/>
                <a:gd name="connsiteX138" fmla="*/ 424529 w 1438275"/>
                <a:gd name="connsiteY138" fmla="*/ 871633 h 1885950"/>
                <a:gd name="connsiteX139" fmla="*/ 412718 w 1438275"/>
                <a:gd name="connsiteY139" fmla="*/ 874300 h 1885950"/>
                <a:gd name="connsiteX140" fmla="*/ 409004 w 1438275"/>
                <a:gd name="connsiteY140" fmla="*/ 879157 h 1885950"/>
                <a:gd name="connsiteX141" fmla="*/ 403098 w 1438275"/>
                <a:gd name="connsiteY141" fmla="*/ 904494 h 1885950"/>
                <a:gd name="connsiteX142" fmla="*/ 397288 w 1438275"/>
                <a:gd name="connsiteY142" fmla="*/ 910114 h 1885950"/>
                <a:gd name="connsiteX143" fmla="*/ 381667 w 1438275"/>
                <a:gd name="connsiteY143" fmla="*/ 901732 h 1885950"/>
                <a:gd name="connsiteX144" fmla="*/ 369379 w 1438275"/>
                <a:gd name="connsiteY144" fmla="*/ 879919 h 1885950"/>
                <a:gd name="connsiteX145" fmla="*/ 361664 w 1438275"/>
                <a:gd name="connsiteY145" fmla="*/ 873157 h 1885950"/>
                <a:gd name="connsiteX146" fmla="*/ 351377 w 1438275"/>
                <a:gd name="connsiteY146" fmla="*/ 881158 h 1885950"/>
                <a:gd name="connsiteX147" fmla="*/ 350139 w 1438275"/>
                <a:gd name="connsiteY147" fmla="*/ 886111 h 1885950"/>
                <a:gd name="connsiteX148" fmla="*/ 362903 w 1438275"/>
                <a:gd name="connsiteY148" fmla="*/ 902779 h 1885950"/>
                <a:gd name="connsiteX149" fmla="*/ 371475 w 1438275"/>
                <a:gd name="connsiteY149" fmla="*/ 905923 h 1885950"/>
                <a:gd name="connsiteX150" fmla="*/ 371189 w 1438275"/>
                <a:gd name="connsiteY150" fmla="*/ 910209 h 1885950"/>
                <a:gd name="connsiteX151" fmla="*/ 365474 w 1438275"/>
                <a:gd name="connsiteY151" fmla="*/ 912400 h 1885950"/>
                <a:gd name="connsiteX152" fmla="*/ 348425 w 1438275"/>
                <a:gd name="connsiteY152" fmla="*/ 902970 h 1885950"/>
                <a:gd name="connsiteX153" fmla="*/ 311372 w 1438275"/>
                <a:gd name="connsiteY153" fmla="*/ 858964 h 1885950"/>
                <a:gd name="connsiteX154" fmla="*/ 301752 w 1438275"/>
                <a:gd name="connsiteY154" fmla="*/ 856774 h 1885950"/>
                <a:gd name="connsiteX155" fmla="*/ 271462 w 1438275"/>
                <a:gd name="connsiteY155" fmla="*/ 869632 h 1885950"/>
                <a:gd name="connsiteX156" fmla="*/ 268034 w 1438275"/>
                <a:gd name="connsiteY156" fmla="*/ 867727 h 1885950"/>
                <a:gd name="connsiteX157" fmla="*/ 265462 w 1438275"/>
                <a:gd name="connsiteY157" fmla="*/ 852106 h 1885950"/>
                <a:gd name="connsiteX158" fmla="*/ 261461 w 1438275"/>
                <a:gd name="connsiteY158" fmla="*/ 846868 h 1885950"/>
                <a:gd name="connsiteX159" fmla="*/ 254413 w 1438275"/>
                <a:gd name="connsiteY159" fmla="*/ 852868 h 1885950"/>
                <a:gd name="connsiteX160" fmla="*/ 254413 w 1438275"/>
                <a:gd name="connsiteY160" fmla="*/ 869823 h 1885950"/>
                <a:gd name="connsiteX161" fmla="*/ 251651 w 1438275"/>
                <a:gd name="connsiteY161" fmla="*/ 874395 h 1885950"/>
                <a:gd name="connsiteX162" fmla="*/ 228886 w 1438275"/>
                <a:gd name="connsiteY162" fmla="*/ 876586 h 1885950"/>
                <a:gd name="connsiteX163" fmla="*/ 215075 w 1438275"/>
                <a:gd name="connsiteY163" fmla="*/ 871061 h 1885950"/>
                <a:gd name="connsiteX164" fmla="*/ 209360 w 1438275"/>
                <a:gd name="connsiteY164" fmla="*/ 858012 h 1885950"/>
                <a:gd name="connsiteX165" fmla="*/ 209645 w 1438275"/>
                <a:gd name="connsiteY165" fmla="*/ 842581 h 1885950"/>
                <a:gd name="connsiteX166" fmla="*/ 231553 w 1438275"/>
                <a:gd name="connsiteY166" fmla="*/ 825246 h 1885950"/>
                <a:gd name="connsiteX167" fmla="*/ 237935 w 1438275"/>
                <a:gd name="connsiteY167" fmla="*/ 812197 h 1885950"/>
                <a:gd name="connsiteX168" fmla="*/ 233458 w 1438275"/>
                <a:gd name="connsiteY168" fmla="*/ 808006 h 1885950"/>
                <a:gd name="connsiteX169" fmla="*/ 222409 w 1438275"/>
                <a:gd name="connsiteY169" fmla="*/ 808006 h 1885950"/>
                <a:gd name="connsiteX170" fmla="*/ 200787 w 1438275"/>
                <a:gd name="connsiteY170" fmla="*/ 821436 h 1885950"/>
                <a:gd name="connsiteX171" fmla="*/ 188309 w 1438275"/>
                <a:gd name="connsiteY171" fmla="*/ 825722 h 1885950"/>
                <a:gd name="connsiteX172" fmla="*/ 180880 w 1438275"/>
                <a:gd name="connsiteY172" fmla="*/ 820007 h 1885950"/>
                <a:gd name="connsiteX173" fmla="*/ 179546 w 1438275"/>
                <a:gd name="connsiteY173" fmla="*/ 805148 h 1885950"/>
                <a:gd name="connsiteX174" fmla="*/ 161449 w 1438275"/>
                <a:gd name="connsiteY174" fmla="*/ 769048 h 1885950"/>
                <a:gd name="connsiteX175" fmla="*/ 163068 w 1438275"/>
                <a:gd name="connsiteY175" fmla="*/ 751427 h 1885950"/>
                <a:gd name="connsiteX176" fmla="*/ 175736 w 1438275"/>
                <a:gd name="connsiteY176" fmla="*/ 727996 h 1885950"/>
                <a:gd name="connsiteX177" fmla="*/ 173831 w 1438275"/>
                <a:gd name="connsiteY177" fmla="*/ 711708 h 1885950"/>
                <a:gd name="connsiteX178" fmla="*/ 170021 w 1438275"/>
                <a:gd name="connsiteY178" fmla="*/ 709326 h 1885950"/>
                <a:gd name="connsiteX179" fmla="*/ 161544 w 1438275"/>
                <a:gd name="connsiteY179" fmla="*/ 711136 h 1885950"/>
                <a:gd name="connsiteX180" fmla="*/ 161163 w 1438275"/>
                <a:gd name="connsiteY180" fmla="*/ 696944 h 1885950"/>
                <a:gd name="connsiteX181" fmla="*/ 148019 w 1438275"/>
                <a:gd name="connsiteY181" fmla="*/ 700183 h 1885950"/>
                <a:gd name="connsiteX182" fmla="*/ 139256 w 1438275"/>
                <a:gd name="connsiteY182" fmla="*/ 681418 h 1885950"/>
                <a:gd name="connsiteX183" fmla="*/ 127635 w 1438275"/>
                <a:gd name="connsiteY183" fmla="*/ 683895 h 1885950"/>
                <a:gd name="connsiteX184" fmla="*/ 123730 w 1438275"/>
                <a:gd name="connsiteY184" fmla="*/ 649986 h 1885950"/>
                <a:gd name="connsiteX185" fmla="*/ 114014 w 1438275"/>
                <a:gd name="connsiteY185" fmla="*/ 635127 h 1885950"/>
                <a:gd name="connsiteX186" fmla="*/ 125920 w 1438275"/>
                <a:gd name="connsiteY186" fmla="*/ 624364 h 1885950"/>
                <a:gd name="connsiteX187" fmla="*/ 121634 w 1438275"/>
                <a:gd name="connsiteY187" fmla="*/ 617601 h 1885950"/>
                <a:gd name="connsiteX188" fmla="*/ 142208 w 1438275"/>
                <a:gd name="connsiteY188" fmla="*/ 605980 h 1885950"/>
                <a:gd name="connsiteX189" fmla="*/ 116491 w 1438275"/>
                <a:gd name="connsiteY189" fmla="*/ 559689 h 1885950"/>
                <a:gd name="connsiteX190" fmla="*/ 112967 w 1438275"/>
                <a:gd name="connsiteY190" fmla="*/ 544830 h 1885950"/>
                <a:gd name="connsiteX191" fmla="*/ 103918 w 1438275"/>
                <a:gd name="connsiteY191" fmla="*/ 540639 h 1885950"/>
                <a:gd name="connsiteX192" fmla="*/ 99346 w 1438275"/>
                <a:gd name="connsiteY192" fmla="*/ 528828 h 1885950"/>
                <a:gd name="connsiteX193" fmla="*/ 98774 w 1438275"/>
                <a:gd name="connsiteY193" fmla="*/ 518826 h 1885950"/>
                <a:gd name="connsiteX194" fmla="*/ 78391 w 1438275"/>
                <a:gd name="connsiteY194" fmla="*/ 523208 h 1885950"/>
                <a:gd name="connsiteX195" fmla="*/ 73914 w 1438275"/>
                <a:gd name="connsiteY195" fmla="*/ 507111 h 1885950"/>
                <a:gd name="connsiteX196" fmla="*/ 75438 w 1438275"/>
                <a:gd name="connsiteY196" fmla="*/ 499681 h 1885950"/>
                <a:gd name="connsiteX197" fmla="*/ 73628 w 1438275"/>
                <a:gd name="connsiteY197" fmla="*/ 491109 h 1885950"/>
                <a:gd name="connsiteX198" fmla="*/ 79153 w 1438275"/>
                <a:gd name="connsiteY198" fmla="*/ 482346 h 1885950"/>
                <a:gd name="connsiteX199" fmla="*/ 78391 w 1438275"/>
                <a:gd name="connsiteY199" fmla="*/ 474345 h 1885950"/>
                <a:gd name="connsiteX200" fmla="*/ 65246 w 1438275"/>
                <a:gd name="connsiteY200" fmla="*/ 483298 h 1885950"/>
                <a:gd name="connsiteX201" fmla="*/ 15431 w 1438275"/>
                <a:gd name="connsiteY201" fmla="*/ 495681 h 1885950"/>
                <a:gd name="connsiteX202" fmla="*/ 9525 w 1438275"/>
                <a:gd name="connsiteY202" fmla="*/ 488156 h 1885950"/>
                <a:gd name="connsiteX203" fmla="*/ 9906 w 1438275"/>
                <a:gd name="connsiteY203" fmla="*/ 481870 h 1885950"/>
                <a:gd name="connsiteX204" fmla="*/ 27432 w 1438275"/>
                <a:gd name="connsiteY204" fmla="*/ 467106 h 1885950"/>
                <a:gd name="connsiteX205" fmla="*/ 40862 w 1438275"/>
                <a:gd name="connsiteY205" fmla="*/ 443674 h 1885950"/>
                <a:gd name="connsiteX206" fmla="*/ 42101 w 1438275"/>
                <a:gd name="connsiteY206" fmla="*/ 402241 h 1885950"/>
                <a:gd name="connsiteX207" fmla="*/ 46292 w 1438275"/>
                <a:gd name="connsiteY207" fmla="*/ 406336 h 1885950"/>
                <a:gd name="connsiteX208" fmla="*/ 50959 w 1438275"/>
                <a:gd name="connsiteY208" fmla="*/ 396907 h 1885950"/>
                <a:gd name="connsiteX209" fmla="*/ 74581 w 1438275"/>
                <a:gd name="connsiteY209" fmla="*/ 368141 h 1885950"/>
                <a:gd name="connsiteX210" fmla="*/ 94107 w 1438275"/>
                <a:gd name="connsiteY210" fmla="*/ 350520 h 1885950"/>
                <a:gd name="connsiteX211" fmla="*/ 104966 w 1438275"/>
                <a:gd name="connsiteY211" fmla="*/ 344329 h 1885950"/>
                <a:gd name="connsiteX212" fmla="*/ 115348 w 1438275"/>
                <a:gd name="connsiteY212" fmla="*/ 342805 h 1885950"/>
                <a:gd name="connsiteX213" fmla="*/ 127445 w 1438275"/>
                <a:gd name="connsiteY213" fmla="*/ 333946 h 1885950"/>
                <a:gd name="connsiteX214" fmla="*/ 143542 w 1438275"/>
                <a:gd name="connsiteY214" fmla="*/ 328422 h 1885950"/>
                <a:gd name="connsiteX215" fmla="*/ 175736 w 1438275"/>
                <a:gd name="connsiteY215" fmla="*/ 347281 h 1885950"/>
                <a:gd name="connsiteX216" fmla="*/ 177737 w 1438275"/>
                <a:gd name="connsiteY216" fmla="*/ 342805 h 1885950"/>
                <a:gd name="connsiteX217" fmla="*/ 195262 w 1438275"/>
                <a:gd name="connsiteY217" fmla="*/ 328993 h 1885950"/>
                <a:gd name="connsiteX218" fmla="*/ 204692 w 1438275"/>
                <a:gd name="connsiteY218" fmla="*/ 290512 h 1885950"/>
                <a:gd name="connsiteX219" fmla="*/ 219551 w 1438275"/>
                <a:gd name="connsiteY219" fmla="*/ 285464 h 1885950"/>
                <a:gd name="connsiteX220" fmla="*/ 238601 w 1438275"/>
                <a:gd name="connsiteY220" fmla="*/ 285178 h 1885950"/>
                <a:gd name="connsiteX221" fmla="*/ 247079 w 1438275"/>
                <a:gd name="connsiteY221" fmla="*/ 281368 h 1885950"/>
                <a:gd name="connsiteX222" fmla="*/ 239840 w 1438275"/>
                <a:gd name="connsiteY222" fmla="*/ 262795 h 1885950"/>
                <a:gd name="connsiteX223" fmla="*/ 229362 w 1438275"/>
                <a:gd name="connsiteY223" fmla="*/ 251746 h 1885950"/>
                <a:gd name="connsiteX224" fmla="*/ 233934 w 1438275"/>
                <a:gd name="connsiteY224" fmla="*/ 248221 h 1885950"/>
                <a:gd name="connsiteX225" fmla="*/ 258509 w 1438275"/>
                <a:gd name="connsiteY225" fmla="*/ 237363 h 1885950"/>
                <a:gd name="connsiteX226" fmla="*/ 260699 w 1438275"/>
                <a:gd name="connsiteY226" fmla="*/ 241078 h 1885950"/>
                <a:gd name="connsiteX227" fmla="*/ 292227 w 1438275"/>
                <a:gd name="connsiteY227" fmla="*/ 231553 h 1885950"/>
                <a:gd name="connsiteX228" fmla="*/ 314325 w 1438275"/>
                <a:gd name="connsiteY228" fmla="*/ 228124 h 1885950"/>
                <a:gd name="connsiteX229" fmla="*/ 328136 w 1438275"/>
                <a:gd name="connsiteY229" fmla="*/ 229933 h 1885950"/>
                <a:gd name="connsiteX230" fmla="*/ 333947 w 1438275"/>
                <a:gd name="connsiteY230" fmla="*/ 227742 h 1885950"/>
                <a:gd name="connsiteX231" fmla="*/ 344424 w 1438275"/>
                <a:gd name="connsiteY231" fmla="*/ 244221 h 1885950"/>
                <a:gd name="connsiteX232" fmla="*/ 357759 w 1438275"/>
                <a:gd name="connsiteY232" fmla="*/ 239077 h 1885950"/>
                <a:gd name="connsiteX233" fmla="*/ 373190 w 1438275"/>
                <a:gd name="connsiteY233" fmla="*/ 240887 h 1885950"/>
                <a:gd name="connsiteX234" fmla="*/ 376904 w 1438275"/>
                <a:gd name="connsiteY234" fmla="*/ 244221 h 1885950"/>
                <a:gd name="connsiteX235" fmla="*/ 377952 w 1438275"/>
                <a:gd name="connsiteY235" fmla="*/ 249650 h 1885950"/>
                <a:gd name="connsiteX236" fmla="*/ 396526 w 1438275"/>
                <a:gd name="connsiteY236" fmla="*/ 259270 h 1885950"/>
                <a:gd name="connsiteX237" fmla="*/ 409289 w 1438275"/>
                <a:gd name="connsiteY237" fmla="*/ 242887 h 1885950"/>
                <a:gd name="connsiteX238" fmla="*/ 413099 w 1438275"/>
                <a:gd name="connsiteY238" fmla="*/ 226028 h 1885950"/>
                <a:gd name="connsiteX239" fmla="*/ 435293 w 1438275"/>
                <a:gd name="connsiteY239" fmla="*/ 210217 h 1885950"/>
                <a:gd name="connsiteX240" fmla="*/ 444437 w 1438275"/>
                <a:gd name="connsiteY240" fmla="*/ 214598 h 1885950"/>
                <a:gd name="connsiteX241" fmla="*/ 459677 w 1438275"/>
                <a:gd name="connsiteY241" fmla="*/ 215741 h 1885950"/>
                <a:gd name="connsiteX242" fmla="*/ 473964 w 1438275"/>
                <a:gd name="connsiteY242" fmla="*/ 211931 h 1885950"/>
                <a:gd name="connsiteX243" fmla="*/ 487204 w 1438275"/>
                <a:gd name="connsiteY243" fmla="*/ 201930 h 1885950"/>
                <a:gd name="connsiteX244" fmla="*/ 494729 w 1438275"/>
                <a:gd name="connsiteY244" fmla="*/ 213074 h 1885950"/>
                <a:gd name="connsiteX245" fmla="*/ 511778 w 1438275"/>
                <a:gd name="connsiteY245" fmla="*/ 225742 h 1885950"/>
                <a:gd name="connsiteX246" fmla="*/ 517208 w 1438275"/>
                <a:gd name="connsiteY246" fmla="*/ 220884 h 1885950"/>
                <a:gd name="connsiteX247" fmla="*/ 521208 w 1438275"/>
                <a:gd name="connsiteY247" fmla="*/ 212503 h 1885950"/>
                <a:gd name="connsiteX248" fmla="*/ 527971 w 1438275"/>
                <a:gd name="connsiteY248" fmla="*/ 207264 h 1885950"/>
                <a:gd name="connsiteX249" fmla="*/ 515112 w 1438275"/>
                <a:gd name="connsiteY249" fmla="*/ 190786 h 1885950"/>
                <a:gd name="connsiteX250" fmla="*/ 544164 w 1438275"/>
                <a:gd name="connsiteY250" fmla="*/ 190976 h 1885950"/>
                <a:gd name="connsiteX251" fmla="*/ 560546 w 1438275"/>
                <a:gd name="connsiteY251" fmla="*/ 185928 h 1885950"/>
                <a:gd name="connsiteX252" fmla="*/ 597123 w 1438275"/>
                <a:gd name="connsiteY252" fmla="*/ 185547 h 1885950"/>
                <a:gd name="connsiteX253" fmla="*/ 623221 w 1438275"/>
                <a:gd name="connsiteY253" fmla="*/ 191167 h 1885950"/>
                <a:gd name="connsiteX254" fmla="*/ 622840 w 1438275"/>
                <a:gd name="connsiteY254" fmla="*/ 186880 h 1885950"/>
                <a:gd name="connsiteX255" fmla="*/ 649796 w 1438275"/>
                <a:gd name="connsiteY255" fmla="*/ 177260 h 1885950"/>
                <a:gd name="connsiteX256" fmla="*/ 667893 w 1438275"/>
                <a:gd name="connsiteY256" fmla="*/ 179165 h 1885950"/>
                <a:gd name="connsiteX257" fmla="*/ 680276 w 1438275"/>
                <a:gd name="connsiteY257" fmla="*/ 177165 h 1885950"/>
                <a:gd name="connsiteX258" fmla="*/ 682085 w 1438275"/>
                <a:gd name="connsiteY258" fmla="*/ 168973 h 1885950"/>
                <a:gd name="connsiteX259" fmla="*/ 690467 w 1438275"/>
                <a:gd name="connsiteY259" fmla="*/ 159448 h 1885950"/>
                <a:gd name="connsiteX260" fmla="*/ 696278 w 1438275"/>
                <a:gd name="connsiteY260" fmla="*/ 146590 h 1885950"/>
                <a:gd name="connsiteX261" fmla="*/ 707232 w 1438275"/>
                <a:gd name="connsiteY261" fmla="*/ 148304 h 1885950"/>
                <a:gd name="connsiteX262" fmla="*/ 709231 w 1438275"/>
                <a:gd name="connsiteY262" fmla="*/ 145828 h 1885950"/>
                <a:gd name="connsiteX263" fmla="*/ 713899 w 1438275"/>
                <a:gd name="connsiteY263" fmla="*/ 125444 h 1885950"/>
                <a:gd name="connsiteX264" fmla="*/ 719614 w 1438275"/>
                <a:gd name="connsiteY264" fmla="*/ 115824 h 1885950"/>
                <a:gd name="connsiteX265" fmla="*/ 712946 w 1438275"/>
                <a:gd name="connsiteY265" fmla="*/ 106108 h 1885950"/>
                <a:gd name="connsiteX266" fmla="*/ 717233 w 1438275"/>
                <a:gd name="connsiteY266" fmla="*/ 98774 h 1885950"/>
                <a:gd name="connsiteX267" fmla="*/ 721138 w 1438275"/>
                <a:gd name="connsiteY267" fmla="*/ 98107 h 1885950"/>
                <a:gd name="connsiteX268" fmla="*/ 711137 w 1438275"/>
                <a:gd name="connsiteY268" fmla="*/ 91535 h 1885950"/>
                <a:gd name="connsiteX269" fmla="*/ 710280 w 1438275"/>
                <a:gd name="connsiteY269" fmla="*/ 84010 h 1885950"/>
                <a:gd name="connsiteX270" fmla="*/ 701135 w 1438275"/>
                <a:gd name="connsiteY270" fmla="*/ 82867 h 1885950"/>
                <a:gd name="connsiteX271" fmla="*/ 690848 w 1438275"/>
                <a:gd name="connsiteY271" fmla="*/ 75628 h 1885950"/>
                <a:gd name="connsiteX272" fmla="*/ 688753 w 1438275"/>
                <a:gd name="connsiteY272" fmla="*/ 58959 h 1885950"/>
                <a:gd name="connsiteX273" fmla="*/ 698659 w 1438275"/>
                <a:gd name="connsiteY273" fmla="*/ 45053 h 1885950"/>
                <a:gd name="connsiteX274" fmla="*/ 711232 w 1438275"/>
                <a:gd name="connsiteY274" fmla="*/ 34385 h 1885950"/>
                <a:gd name="connsiteX275" fmla="*/ 722091 w 1438275"/>
                <a:gd name="connsiteY275" fmla="*/ 27146 h 1885950"/>
                <a:gd name="connsiteX276" fmla="*/ 739235 w 1438275"/>
                <a:gd name="connsiteY276" fmla="*/ 22288 h 1885950"/>
                <a:gd name="connsiteX277" fmla="*/ 750570 w 1438275"/>
                <a:gd name="connsiteY277" fmla="*/ 20574 h 1885950"/>
                <a:gd name="connsiteX278" fmla="*/ 768191 w 1438275"/>
                <a:gd name="connsiteY278" fmla="*/ 23717 h 1885950"/>
                <a:gd name="connsiteX279" fmla="*/ 773811 w 1438275"/>
                <a:gd name="connsiteY279" fmla="*/ 36576 h 1885950"/>
                <a:gd name="connsiteX280" fmla="*/ 771049 w 1438275"/>
                <a:gd name="connsiteY280" fmla="*/ 52387 h 1885950"/>
                <a:gd name="connsiteX281" fmla="*/ 786574 w 1438275"/>
                <a:gd name="connsiteY281" fmla="*/ 72675 h 1885950"/>
                <a:gd name="connsiteX282" fmla="*/ 791432 w 1438275"/>
                <a:gd name="connsiteY282" fmla="*/ 84010 h 1885950"/>
                <a:gd name="connsiteX283" fmla="*/ 804101 w 1438275"/>
                <a:gd name="connsiteY283" fmla="*/ 92011 h 1885950"/>
                <a:gd name="connsiteX284" fmla="*/ 834295 w 1438275"/>
                <a:gd name="connsiteY284" fmla="*/ 92773 h 1885950"/>
                <a:gd name="connsiteX285" fmla="*/ 854393 w 1438275"/>
                <a:gd name="connsiteY285" fmla="*/ 79248 h 1885950"/>
                <a:gd name="connsiteX286" fmla="*/ 873919 w 1438275"/>
                <a:gd name="connsiteY286" fmla="*/ 78295 h 1885950"/>
                <a:gd name="connsiteX287" fmla="*/ 887444 w 1438275"/>
                <a:gd name="connsiteY287" fmla="*/ 68580 h 1885950"/>
                <a:gd name="connsiteX288" fmla="*/ 922211 w 1438275"/>
                <a:gd name="connsiteY288" fmla="*/ 59531 h 1885950"/>
                <a:gd name="connsiteX289" fmla="*/ 929355 w 1438275"/>
                <a:gd name="connsiteY289" fmla="*/ 69247 h 1885950"/>
                <a:gd name="connsiteX290" fmla="*/ 935355 w 1438275"/>
                <a:gd name="connsiteY290" fmla="*/ 64675 h 1885950"/>
                <a:gd name="connsiteX291" fmla="*/ 955643 w 1438275"/>
                <a:gd name="connsiteY291" fmla="*/ 58579 h 1885950"/>
                <a:gd name="connsiteX292" fmla="*/ 976598 w 1438275"/>
                <a:gd name="connsiteY292" fmla="*/ 41338 h 1885950"/>
                <a:gd name="connsiteX293" fmla="*/ 998601 w 1438275"/>
                <a:gd name="connsiteY293" fmla="*/ 30384 h 1885950"/>
                <a:gd name="connsiteX294" fmla="*/ 998029 w 1438275"/>
                <a:gd name="connsiteY294" fmla="*/ 21907 h 1885950"/>
                <a:gd name="connsiteX295" fmla="*/ 989647 w 1438275"/>
                <a:gd name="connsiteY295" fmla="*/ 14287 h 1885950"/>
                <a:gd name="connsiteX296" fmla="*/ 995553 w 1438275"/>
                <a:gd name="connsiteY296" fmla="*/ 9525 h 1885950"/>
                <a:gd name="connsiteX297" fmla="*/ 1001554 w 1438275"/>
                <a:gd name="connsiteY297" fmla="*/ 21050 h 1885950"/>
                <a:gd name="connsiteX298" fmla="*/ 1002697 w 1438275"/>
                <a:gd name="connsiteY298" fmla="*/ 29242 h 1885950"/>
                <a:gd name="connsiteX299" fmla="*/ 1012127 w 1438275"/>
                <a:gd name="connsiteY299" fmla="*/ 40957 h 1885950"/>
                <a:gd name="connsiteX300" fmla="*/ 1009650 w 1438275"/>
                <a:gd name="connsiteY300" fmla="*/ 50482 h 1885950"/>
                <a:gd name="connsiteX301" fmla="*/ 1012508 w 1438275"/>
                <a:gd name="connsiteY301" fmla="*/ 49816 h 1885950"/>
                <a:gd name="connsiteX302" fmla="*/ 1012603 w 1438275"/>
                <a:gd name="connsiteY302" fmla="*/ 68484 h 1885950"/>
                <a:gd name="connsiteX303" fmla="*/ 1018604 w 1438275"/>
                <a:gd name="connsiteY303" fmla="*/ 71818 h 1885950"/>
                <a:gd name="connsiteX304" fmla="*/ 1040321 w 1438275"/>
                <a:gd name="connsiteY304" fmla="*/ 70199 h 1885950"/>
                <a:gd name="connsiteX305" fmla="*/ 1076039 w 1438275"/>
                <a:gd name="connsiteY305" fmla="*/ 72009 h 1885950"/>
                <a:gd name="connsiteX306" fmla="*/ 1089184 w 1438275"/>
                <a:gd name="connsiteY306" fmla="*/ 60388 h 1885950"/>
                <a:gd name="connsiteX307" fmla="*/ 1093851 w 1438275"/>
                <a:gd name="connsiteY307" fmla="*/ 63055 h 1885950"/>
                <a:gd name="connsiteX308" fmla="*/ 1113472 w 1438275"/>
                <a:gd name="connsiteY308" fmla="*/ 54388 h 1885950"/>
                <a:gd name="connsiteX309" fmla="*/ 1128141 w 1438275"/>
                <a:gd name="connsiteY309" fmla="*/ 63532 h 1885950"/>
                <a:gd name="connsiteX310" fmla="*/ 1114997 w 1438275"/>
                <a:gd name="connsiteY310" fmla="*/ 79057 h 1885950"/>
                <a:gd name="connsiteX311" fmla="*/ 1134523 w 1438275"/>
                <a:gd name="connsiteY311" fmla="*/ 88392 h 1885950"/>
                <a:gd name="connsiteX312" fmla="*/ 1138333 w 1438275"/>
                <a:gd name="connsiteY312" fmla="*/ 88011 h 1885950"/>
                <a:gd name="connsiteX313" fmla="*/ 1140905 w 1438275"/>
                <a:gd name="connsiteY313" fmla="*/ 82582 h 1885950"/>
                <a:gd name="connsiteX314" fmla="*/ 1137000 w 1438275"/>
                <a:gd name="connsiteY314" fmla="*/ 70866 h 1885950"/>
                <a:gd name="connsiteX315" fmla="*/ 1130808 w 1438275"/>
                <a:gd name="connsiteY315" fmla="*/ 64294 h 1885950"/>
                <a:gd name="connsiteX316" fmla="*/ 1137190 w 1438275"/>
                <a:gd name="connsiteY316" fmla="*/ 54578 h 1885950"/>
                <a:gd name="connsiteX317" fmla="*/ 1140905 w 1438275"/>
                <a:gd name="connsiteY317" fmla="*/ 59150 h 1885950"/>
                <a:gd name="connsiteX318" fmla="*/ 1139381 w 1438275"/>
                <a:gd name="connsiteY318" fmla="*/ 64103 h 1885950"/>
                <a:gd name="connsiteX319" fmla="*/ 1142429 w 1438275"/>
                <a:gd name="connsiteY319" fmla="*/ 63817 h 1885950"/>
                <a:gd name="connsiteX320" fmla="*/ 1143667 w 1438275"/>
                <a:gd name="connsiteY320" fmla="*/ 66484 h 1885950"/>
                <a:gd name="connsiteX321" fmla="*/ 1153192 w 1438275"/>
                <a:gd name="connsiteY321" fmla="*/ 68484 h 1885950"/>
                <a:gd name="connsiteX322" fmla="*/ 1156906 w 1438275"/>
                <a:gd name="connsiteY322" fmla="*/ 65437 h 1885950"/>
                <a:gd name="connsiteX323" fmla="*/ 1169289 w 1438275"/>
                <a:gd name="connsiteY323" fmla="*/ 71628 h 1885950"/>
                <a:gd name="connsiteX324" fmla="*/ 1177957 w 1438275"/>
                <a:gd name="connsiteY324" fmla="*/ 66199 h 1885950"/>
                <a:gd name="connsiteX325" fmla="*/ 1185863 w 1438275"/>
                <a:gd name="connsiteY325" fmla="*/ 67437 h 1885950"/>
                <a:gd name="connsiteX326" fmla="*/ 1190911 w 1438275"/>
                <a:gd name="connsiteY326" fmla="*/ 60960 h 1885950"/>
                <a:gd name="connsiteX327" fmla="*/ 1192816 w 1438275"/>
                <a:gd name="connsiteY327" fmla="*/ 52578 h 1885950"/>
                <a:gd name="connsiteX328" fmla="*/ 1197769 w 1438275"/>
                <a:gd name="connsiteY328" fmla="*/ 50578 h 1885950"/>
                <a:gd name="connsiteX329" fmla="*/ 1203579 w 1438275"/>
                <a:gd name="connsiteY329" fmla="*/ 67246 h 1885950"/>
                <a:gd name="connsiteX330" fmla="*/ 1209771 w 1438275"/>
                <a:gd name="connsiteY330" fmla="*/ 76295 h 1885950"/>
                <a:gd name="connsiteX331" fmla="*/ 1215676 w 1438275"/>
                <a:gd name="connsiteY331" fmla="*/ 76486 h 1885950"/>
                <a:gd name="connsiteX332" fmla="*/ 1223677 w 1438275"/>
                <a:gd name="connsiteY332" fmla="*/ 101536 h 1885950"/>
                <a:gd name="connsiteX333" fmla="*/ 1228154 w 1438275"/>
                <a:gd name="connsiteY333" fmla="*/ 99060 h 1885950"/>
                <a:gd name="connsiteX334" fmla="*/ 1233678 w 1438275"/>
                <a:gd name="connsiteY334" fmla="*/ 101441 h 1885950"/>
                <a:gd name="connsiteX335" fmla="*/ 1241775 w 1438275"/>
                <a:gd name="connsiteY335" fmla="*/ 99155 h 1885950"/>
                <a:gd name="connsiteX336" fmla="*/ 1243870 w 1438275"/>
                <a:gd name="connsiteY336" fmla="*/ 118396 h 1885950"/>
                <a:gd name="connsiteX337" fmla="*/ 1259300 w 1438275"/>
                <a:gd name="connsiteY337" fmla="*/ 114205 h 1885950"/>
                <a:gd name="connsiteX338" fmla="*/ 1270350 w 1438275"/>
                <a:gd name="connsiteY338" fmla="*/ 122301 h 1885950"/>
                <a:gd name="connsiteX339" fmla="*/ 1280351 w 1438275"/>
                <a:gd name="connsiteY339" fmla="*/ 123920 h 1885950"/>
                <a:gd name="connsiteX340" fmla="*/ 1278922 w 1438275"/>
                <a:gd name="connsiteY340" fmla="*/ 115633 h 1885950"/>
                <a:gd name="connsiteX341" fmla="*/ 1296067 w 1438275"/>
                <a:gd name="connsiteY341" fmla="*/ 108871 h 1885950"/>
                <a:gd name="connsiteX342" fmla="*/ 1303592 w 1438275"/>
                <a:gd name="connsiteY342" fmla="*/ 121539 h 1885950"/>
                <a:gd name="connsiteX343" fmla="*/ 1304735 w 1438275"/>
                <a:gd name="connsiteY343" fmla="*/ 130111 h 1885950"/>
                <a:gd name="connsiteX344" fmla="*/ 1315498 w 1438275"/>
                <a:gd name="connsiteY344" fmla="*/ 126301 h 1885950"/>
                <a:gd name="connsiteX345" fmla="*/ 1324261 w 1438275"/>
                <a:gd name="connsiteY345" fmla="*/ 137541 h 1885950"/>
                <a:gd name="connsiteX346" fmla="*/ 1329881 w 1438275"/>
                <a:gd name="connsiteY346" fmla="*/ 139350 h 1885950"/>
                <a:gd name="connsiteX347" fmla="*/ 1324547 w 1438275"/>
                <a:gd name="connsiteY347" fmla="*/ 145447 h 1885950"/>
                <a:gd name="connsiteX348" fmla="*/ 1328547 w 1438275"/>
                <a:gd name="connsiteY348" fmla="*/ 156400 h 1885950"/>
                <a:gd name="connsiteX349" fmla="*/ 1320641 w 1438275"/>
                <a:gd name="connsiteY349" fmla="*/ 158877 h 1885950"/>
                <a:gd name="connsiteX350" fmla="*/ 1323309 w 1438275"/>
                <a:gd name="connsiteY350" fmla="*/ 169735 h 1885950"/>
                <a:gd name="connsiteX351" fmla="*/ 1321594 w 1438275"/>
                <a:gd name="connsiteY351" fmla="*/ 174022 h 1885950"/>
                <a:gd name="connsiteX352" fmla="*/ 1288447 w 1438275"/>
                <a:gd name="connsiteY352" fmla="*/ 176403 h 1885950"/>
                <a:gd name="connsiteX353" fmla="*/ 1266444 w 1438275"/>
                <a:gd name="connsiteY353" fmla="*/ 186023 h 1885950"/>
                <a:gd name="connsiteX354" fmla="*/ 1271683 w 1438275"/>
                <a:gd name="connsiteY354" fmla="*/ 199644 h 1885950"/>
                <a:gd name="connsiteX355" fmla="*/ 1268921 w 1438275"/>
                <a:gd name="connsiteY355" fmla="*/ 202597 h 1885950"/>
                <a:gd name="connsiteX356" fmla="*/ 1272921 w 1438275"/>
                <a:gd name="connsiteY356" fmla="*/ 205073 h 1885950"/>
                <a:gd name="connsiteX357" fmla="*/ 1260729 w 1438275"/>
                <a:gd name="connsiteY357" fmla="*/ 216884 h 1885950"/>
                <a:gd name="connsiteX358" fmla="*/ 1268730 w 1438275"/>
                <a:gd name="connsiteY358" fmla="*/ 224409 h 1885950"/>
                <a:gd name="connsiteX359" fmla="*/ 1249775 w 1438275"/>
                <a:gd name="connsiteY359" fmla="*/ 232315 h 1885950"/>
                <a:gd name="connsiteX360" fmla="*/ 1224153 w 1438275"/>
                <a:gd name="connsiteY360" fmla="*/ 232886 h 1885950"/>
                <a:gd name="connsiteX361" fmla="*/ 1201769 w 1438275"/>
                <a:gd name="connsiteY361" fmla="*/ 253365 h 1885950"/>
                <a:gd name="connsiteX362" fmla="*/ 1200722 w 1438275"/>
                <a:gd name="connsiteY362" fmla="*/ 258127 h 1885950"/>
                <a:gd name="connsiteX363" fmla="*/ 1205198 w 1438275"/>
                <a:gd name="connsiteY363" fmla="*/ 256794 h 1885950"/>
                <a:gd name="connsiteX364" fmla="*/ 1208532 w 1438275"/>
                <a:gd name="connsiteY364" fmla="*/ 264033 h 1885950"/>
                <a:gd name="connsiteX365" fmla="*/ 1211008 w 1438275"/>
                <a:gd name="connsiteY365" fmla="*/ 277273 h 1885950"/>
                <a:gd name="connsiteX366" fmla="*/ 1210437 w 1438275"/>
                <a:gd name="connsiteY366" fmla="*/ 293084 h 1885950"/>
                <a:gd name="connsiteX367" fmla="*/ 1225963 w 1438275"/>
                <a:gd name="connsiteY367" fmla="*/ 297084 h 1885950"/>
                <a:gd name="connsiteX368" fmla="*/ 1223581 w 1438275"/>
                <a:gd name="connsiteY368" fmla="*/ 311182 h 1885950"/>
                <a:gd name="connsiteX369" fmla="*/ 1216533 w 1438275"/>
                <a:gd name="connsiteY369" fmla="*/ 316420 h 1885950"/>
                <a:gd name="connsiteX370" fmla="*/ 1210342 w 1438275"/>
                <a:gd name="connsiteY370" fmla="*/ 316706 h 1885950"/>
                <a:gd name="connsiteX371" fmla="*/ 1207484 w 1438275"/>
                <a:gd name="connsiteY371" fmla="*/ 308419 h 1885950"/>
                <a:gd name="connsiteX372" fmla="*/ 1197864 w 1438275"/>
                <a:gd name="connsiteY372" fmla="*/ 306324 h 1885950"/>
                <a:gd name="connsiteX373" fmla="*/ 1195006 w 1438275"/>
                <a:gd name="connsiteY373" fmla="*/ 297656 h 1885950"/>
                <a:gd name="connsiteX374" fmla="*/ 1189101 w 1438275"/>
                <a:gd name="connsiteY374" fmla="*/ 297751 h 1885950"/>
                <a:gd name="connsiteX375" fmla="*/ 1185958 w 1438275"/>
                <a:gd name="connsiteY375" fmla="*/ 312039 h 1885950"/>
                <a:gd name="connsiteX376" fmla="*/ 1176528 w 1438275"/>
                <a:gd name="connsiteY376" fmla="*/ 309562 h 1885950"/>
                <a:gd name="connsiteX377" fmla="*/ 1176242 w 1438275"/>
                <a:gd name="connsiteY377" fmla="*/ 311944 h 1885950"/>
                <a:gd name="connsiteX378" fmla="*/ 1169384 w 1438275"/>
                <a:gd name="connsiteY378" fmla="*/ 313182 h 1885950"/>
                <a:gd name="connsiteX379" fmla="*/ 1170337 w 1438275"/>
                <a:gd name="connsiteY379" fmla="*/ 327850 h 1885950"/>
                <a:gd name="connsiteX380" fmla="*/ 1161860 w 1438275"/>
                <a:gd name="connsiteY380" fmla="*/ 327184 h 1885950"/>
                <a:gd name="connsiteX381" fmla="*/ 1164432 w 1438275"/>
                <a:gd name="connsiteY381" fmla="*/ 314801 h 1885950"/>
                <a:gd name="connsiteX382" fmla="*/ 1157192 w 1438275"/>
                <a:gd name="connsiteY382" fmla="*/ 314992 h 1885950"/>
                <a:gd name="connsiteX383" fmla="*/ 1154430 w 1438275"/>
                <a:gd name="connsiteY383" fmla="*/ 323374 h 1885950"/>
                <a:gd name="connsiteX384" fmla="*/ 1156621 w 1438275"/>
                <a:gd name="connsiteY384" fmla="*/ 324612 h 1885950"/>
                <a:gd name="connsiteX385" fmla="*/ 1156240 w 1438275"/>
                <a:gd name="connsiteY385" fmla="*/ 350615 h 1885950"/>
                <a:gd name="connsiteX386" fmla="*/ 1143857 w 1438275"/>
                <a:gd name="connsiteY386" fmla="*/ 355854 h 1885950"/>
                <a:gd name="connsiteX387" fmla="*/ 1141857 w 1438275"/>
                <a:gd name="connsiteY387" fmla="*/ 365760 h 1885950"/>
                <a:gd name="connsiteX388" fmla="*/ 1136618 w 1438275"/>
                <a:gd name="connsiteY388" fmla="*/ 364617 h 1885950"/>
                <a:gd name="connsiteX389" fmla="*/ 1136142 w 1438275"/>
                <a:gd name="connsiteY389" fmla="*/ 357473 h 1885950"/>
                <a:gd name="connsiteX390" fmla="*/ 1133571 w 1438275"/>
                <a:gd name="connsiteY390" fmla="*/ 373761 h 1885950"/>
                <a:gd name="connsiteX391" fmla="*/ 1136618 w 1438275"/>
                <a:gd name="connsiteY391" fmla="*/ 375380 h 1885950"/>
                <a:gd name="connsiteX392" fmla="*/ 1136333 w 1438275"/>
                <a:gd name="connsiteY392" fmla="*/ 380047 h 1885950"/>
                <a:gd name="connsiteX393" fmla="*/ 1131856 w 1438275"/>
                <a:gd name="connsiteY393" fmla="*/ 380333 h 1885950"/>
                <a:gd name="connsiteX394" fmla="*/ 1131856 w 1438275"/>
                <a:gd name="connsiteY394" fmla="*/ 386048 h 1885950"/>
                <a:gd name="connsiteX395" fmla="*/ 1127284 w 1438275"/>
                <a:gd name="connsiteY395" fmla="*/ 386524 h 1885950"/>
                <a:gd name="connsiteX396" fmla="*/ 1126808 w 1438275"/>
                <a:gd name="connsiteY396" fmla="*/ 391954 h 1885950"/>
                <a:gd name="connsiteX397" fmla="*/ 1132237 w 1438275"/>
                <a:gd name="connsiteY397" fmla="*/ 393763 h 1885950"/>
                <a:gd name="connsiteX398" fmla="*/ 1129760 w 1438275"/>
                <a:gd name="connsiteY398" fmla="*/ 399383 h 1885950"/>
                <a:gd name="connsiteX399" fmla="*/ 1135952 w 1438275"/>
                <a:gd name="connsiteY399" fmla="*/ 401098 h 1885950"/>
                <a:gd name="connsiteX400" fmla="*/ 1132999 w 1438275"/>
                <a:gd name="connsiteY400" fmla="*/ 424529 h 1885950"/>
                <a:gd name="connsiteX401" fmla="*/ 1141381 w 1438275"/>
                <a:gd name="connsiteY401" fmla="*/ 445198 h 1885950"/>
                <a:gd name="connsiteX402" fmla="*/ 1145191 w 1438275"/>
                <a:gd name="connsiteY402" fmla="*/ 447103 h 1885950"/>
                <a:gd name="connsiteX403" fmla="*/ 1141952 w 1438275"/>
                <a:gd name="connsiteY403" fmla="*/ 449294 h 1885950"/>
                <a:gd name="connsiteX404" fmla="*/ 1148810 w 1438275"/>
                <a:gd name="connsiteY404" fmla="*/ 456438 h 1885950"/>
                <a:gd name="connsiteX405" fmla="*/ 1145667 w 1438275"/>
                <a:gd name="connsiteY405" fmla="*/ 462534 h 1885950"/>
                <a:gd name="connsiteX406" fmla="*/ 1147572 w 1438275"/>
                <a:gd name="connsiteY406" fmla="*/ 463963 h 1885950"/>
                <a:gd name="connsiteX407" fmla="*/ 1133380 w 1438275"/>
                <a:gd name="connsiteY407" fmla="*/ 472154 h 1885950"/>
                <a:gd name="connsiteX408" fmla="*/ 1133380 w 1438275"/>
                <a:gd name="connsiteY408" fmla="*/ 477202 h 1885950"/>
                <a:gd name="connsiteX409" fmla="*/ 1137666 w 1438275"/>
                <a:gd name="connsiteY409" fmla="*/ 476821 h 1885950"/>
                <a:gd name="connsiteX410" fmla="*/ 1133571 w 1438275"/>
                <a:gd name="connsiteY410" fmla="*/ 478917 h 1885950"/>
                <a:gd name="connsiteX411" fmla="*/ 1133665 w 1438275"/>
                <a:gd name="connsiteY411" fmla="*/ 487013 h 1885950"/>
                <a:gd name="connsiteX412" fmla="*/ 1140048 w 1438275"/>
                <a:gd name="connsiteY412" fmla="*/ 501491 h 1885950"/>
                <a:gd name="connsiteX413" fmla="*/ 1157478 w 1438275"/>
                <a:gd name="connsiteY413" fmla="*/ 522541 h 1885950"/>
                <a:gd name="connsiteX414" fmla="*/ 1145953 w 1438275"/>
                <a:gd name="connsiteY414" fmla="*/ 532447 h 1885950"/>
                <a:gd name="connsiteX415" fmla="*/ 1144333 w 1438275"/>
                <a:gd name="connsiteY415" fmla="*/ 538734 h 1885950"/>
                <a:gd name="connsiteX416" fmla="*/ 1146239 w 1438275"/>
                <a:gd name="connsiteY416" fmla="*/ 548830 h 1885950"/>
                <a:gd name="connsiteX417" fmla="*/ 1141191 w 1438275"/>
                <a:gd name="connsiteY417" fmla="*/ 555498 h 1885950"/>
                <a:gd name="connsiteX418" fmla="*/ 1136523 w 1438275"/>
                <a:gd name="connsiteY418" fmla="*/ 557308 h 1885950"/>
                <a:gd name="connsiteX419" fmla="*/ 1132618 w 1438275"/>
                <a:gd name="connsiteY419" fmla="*/ 584168 h 1885950"/>
                <a:gd name="connsiteX420" fmla="*/ 1138047 w 1438275"/>
                <a:gd name="connsiteY420" fmla="*/ 601408 h 1885950"/>
                <a:gd name="connsiteX421" fmla="*/ 1155192 w 1438275"/>
                <a:gd name="connsiteY421" fmla="*/ 595217 h 1885950"/>
                <a:gd name="connsiteX422" fmla="*/ 1156621 w 1438275"/>
                <a:gd name="connsiteY422" fmla="*/ 598265 h 1885950"/>
                <a:gd name="connsiteX423" fmla="*/ 1164717 w 1438275"/>
                <a:gd name="connsiteY423" fmla="*/ 594455 h 1885950"/>
                <a:gd name="connsiteX424" fmla="*/ 1191292 w 1438275"/>
                <a:gd name="connsiteY424" fmla="*/ 590645 h 1885950"/>
                <a:gd name="connsiteX425" fmla="*/ 1202246 w 1438275"/>
                <a:gd name="connsiteY425" fmla="*/ 634174 h 1885950"/>
                <a:gd name="connsiteX426" fmla="*/ 1199388 w 1438275"/>
                <a:gd name="connsiteY426" fmla="*/ 640461 h 1885950"/>
                <a:gd name="connsiteX427" fmla="*/ 1202627 w 1438275"/>
                <a:gd name="connsiteY427" fmla="*/ 654558 h 1885950"/>
                <a:gd name="connsiteX428" fmla="*/ 1193578 w 1438275"/>
                <a:gd name="connsiteY428" fmla="*/ 661416 h 1885950"/>
                <a:gd name="connsiteX429" fmla="*/ 1196055 w 1438275"/>
                <a:gd name="connsiteY429" fmla="*/ 665702 h 1885950"/>
                <a:gd name="connsiteX430" fmla="*/ 1184720 w 1438275"/>
                <a:gd name="connsiteY430" fmla="*/ 664083 h 1885950"/>
                <a:gd name="connsiteX431" fmla="*/ 1187482 w 1438275"/>
                <a:gd name="connsiteY431" fmla="*/ 671322 h 1885950"/>
                <a:gd name="connsiteX432" fmla="*/ 1179195 w 1438275"/>
                <a:gd name="connsiteY432" fmla="*/ 676275 h 1885950"/>
                <a:gd name="connsiteX433" fmla="*/ 1183958 w 1438275"/>
                <a:gd name="connsiteY433" fmla="*/ 681038 h 1885950"/>
                <a:gd name="connsiteX434" fmla="*/ 1178814 w 1438275"/>
                <a:gd name="connsiteY434" fmla="*/ 687514 h 1885950"/>
                <a:gd name="connsiteX435" fmla="*/ 1182433 w 1438275"/>
                <a:gd name="connsiteY435" fmla="*/ 692753 h 1885950"/>
                <a:gd name="connsiteX436" fmla="*/ 1184529 w 1438275"/>
                <a:gd name="connsiteY436" fmla="*/ 691229 h 1885950"/>
                <a:gd name="connsiteX437" fmla="*/ 1198341 w 1438275"/>
                <a:gd name="connsiteY437" fmla="*/ 718090 h 1885950"/>
                <a:gd name="connsiteX438" fmla="*/ 1194530 w 1438275"/>
                <a:gd name="connsiteY438" fmla="*/ 719614 h 1885950"/>
                <a:gd name="connsiteX439" fmla="*/ 1192816 w 1438275"/>
                <a:gd name="connsiteY439" fmla="*/ 715042 h 1885950"/>
                <a:gd name="connsiteX440" fmla="*/ 1189577 w 1438275"/>
                <a:gd name="connsiteY440" fmla="*/ 717137 h 1885950"/>
                <a:gd name="connsiteX441" fmla="*/ 1188339 w 1438275"/>
                <a:gd name="connsiteY441" fmla="*/ 714946 h 1885950"/>
                <a:gd name="connsiteX442" fmla="*/ 1178528 w 1438275"/>
                <a:gd name="connsiteY442" fmla="*/ 724186 h 1885950"/>
                <a:gd name="connsiteX443" fmla="*/ 1177005 w 1438275"/>
                <a:gd name="connsiteY443" fmla="*/ 733615 h 1885950"/>
                <a:gd name="connsiteX444" fmla="*/ 1184910 w 1438275"/>
                <a:gd name="connsiteY444" fmla="*/ 729710 h 1885950"/>
                <a:gd name="connsiteX445" fmla="*/ 1185958 w 1438275"/>
                <a:gd name="connsiteY445" fmla="*/ 739616 h 1885950"/>
                <a:gd name="connsiteX446" fmla="*/ 1194626 w 1438275"/>
                <a:gd name="connsiteY446" fmla="*/ 738568 h 1885950"/>
                <a:gd name="connsiteX447" fmla="*/ 1195769 w 1438275"/>
                <a:gd name="connsiteY447" fmla="*/ 742950 h 1885950"/>
                <a:gd name="connsiteX448" fmla="*/ 1190244 w 1438275"/>
                <a:gd name="connsiteY448" fmla="*/ 745903 h 1885950"/>
                <a:gd name="connsiteX449" fmla="*/ 1190815 w 1438275"/>
                <a:gd name="connsiteY449" fmla="*/ 750760 h 1885950"/>
                <a:gd name="connsiteX450" fmla="*/ 1204437 w 1438275"/>
                <a:gd name="connsiteY450" fmla="*/ 749713 h 1885950"/>
                <a:gd name="connsiteX451" fmla="*/ 1203484 w 1438275"/>
                <a:gd name="connsiteY451" fmla="*/ 756666 h 1885950"/>
                <a:gd name="connsiteX452" fmla="*/ 1197388 w 1438275"/>
                <a:gd name="connsiteY452" fmla="*/ 763524 h 1885950"/>
                <a:gd name="connsiteX453" fmla="*/ 1212533 w 1438275"/>
                <a:gd name="connsiteY453" fmla="*/ 784860 h 1885950"/>
                <a:gd name="connsiteX454" fmla="*/ 1215866 w 1438275"/>
                <a:gd name="connsiteY454" fmla="*/ 794004 h 1885950"/>
                <a:gd name="connsiteX455" fmla="*/ 1223105 w 1438275"/>
                <a:gd name="connsiteY455" fmla="*/ 792194 h 1885950"/>
                <a:gd name="connsiteX456" fmla="*/ 1225106 w 1438275"/>
                <a:gd name="connsiteY456" fmla="*/ 795909 h 1885950"/>
                <a:gd name="connsiteX457" fmla="*/ 1229201 w 1438275"/>
                <a:gd name="connsiteY457" fmla="*/ 794099 h 1885950"/>
                <a:gd name="connsiteX458" fmla="*/ 1239203 w 1438275"/>
                <a:gd name="connsiteY458" fmla="*/ 785431 h 1885950"/>
                <a:gd name="connsiteX459" fmla="*/ 1240727 w 1438275"/>
                <a:gd name="connsiteY459" fmla="*/ 780955 h 1885950"/>
                <a:gd name="connsiteX460" fmla="*/ 1242537 w 1438275"/>
                <a:gd name="connsiteY460" fmla="*/ 786384 h 1885950"/>
                <a:gd name="connsiteX461" fmla="*/ 1226630 w 1438275"/>
                <a:gd name="connsiteY461" fmla="*/ 801624 h 1885950"/>
                <a:gd name="connsiteX462" fmla="*/ 1226725 w 1438275"/>
                <a:gd name="connsiteY462" fmla="*/ 805053 h 1885950"/>
                <a:gd name="connsiteX463" fmla="*/ 1230725 w 1438275"/>
                <a:gd name="connsiteY463" fmla="*/ 807053 h 1885950"/>
                <a:gd name="connsiteX464" fmla="*/ 1228725 w 1438275"/>
                <a:gd name="connsiteY464" fmla="*/ 813149 h 1885950"/>
                <a:gd name="connsiteX465" fmla="*/ 1232345 w 1438275"/>
                <a:gd name="connsiteY465" fmla="*/ 817340 h 1885950"/>
                <a:gd name="connsiteX466" fmla="*/ 1243108 w 1438275"/>
                <a:gd name="connsiteY466" fmla="*/ 809434 h 1885950"/>
                <a:gd name="connsiteX467" fmla="*/ 1244441 w 1438275"/>
                <a:gd name="connsiteY467" fmla="*/ 811149 h 1885950"/>
                <a:gd name="connsiteX468" fmla="*/ 1234631 w 1438275"/>
                <a:gd name="connsiteY468" fmla="*/ 820864 h 1885950"/>
                <a:gd name="connsiteX469" fmla="*/ 1241108 w 1438275"/>
                <a:gd name="connsiteY469" fmla="*/ 830389 h 1885950"/>
                <a:gd name="connsiteX470" fmla="*/ 1248537 w 1438275"/>
                <a:gd name="connsiteY470" fmla="*/ 836009 h 1885950"/>
                <a:gd name="connsiteX471" fmla="*/ 1258919 w 1438275"/>
                <a:gd name="connsiteY471" fmla="*/ 819817 h 1885950"/>
                <a:gd name="connsiteX472" fmla="*/ 1261967 w 1438275"/>
                <a:gd name="connsiteY472" fmla="*/ 822769 h 1885950"/>
                <a:gd name="connsiteX473" fmla="*/ 1261205 w 1438275"/>
                <a:gd name="connsiteY473" fmla="*/ 825627 h 1885950"/>
                <a:gd name="connsiteX474" fmla="*/ 1253490 w 1438275"/>
                <a:gd name="connsiteY474" fmla="*/ 838486 h 1885950"/>
                <a:gd name="connsiteX475" fmla="*/ 1256919 w 1438275"/>
                <a:gd name="connsiteY475" fmla="*/ 841724 h 1885950"/>
                <a:gd name="connsiteX476" fmla="*/ 1259015 w 1438275"/>
                <a:gd name="connsiteY476" fmla="*/ 839248 h 1885950"/>
                <a:gd name="connsiteX477" fmla="*/ 1264825 w 1438275"/>
                <a:gd name="connsiteY477" fmla="*/ 838867 h 1885950"/>
                <a:gd name="connsiteX478" fmla="*/ 1270730 w 1438275"/>
                <a:gd name="connsiteY478" fmla="*/ 851154 h 1885950"/>
                <a:gd name="connsiteX479" fmla="*/ 1275017 w 1438275"/>
                <a:gd name="connsiteY479" fmla="*/ 850201 h 1885950"/>
                <a:gd name="connsiteX480" fmla="*/ 1284256 w 1438275"/>
                <a:gd name="connsiteY480" fmla="*/ 856869 h 1885950"/>
                <a:gd name="connsiteX481" fmla="*/ 1288828 w 1438275"/>
                <a:gd name="connsiteY481" fmla="*/ 855059 h 1885950"/>
                <a:gd name="connsiteX482" fmla="*/ 1305115 w 1438275"/>
                <a:gd name="connsiteY482" fmla="*/ 835342 h 1885950"/>
                <a:gd name="connsiteX483" fmla="*/ 1312641 w 1438275"/>
                <a:gd name="connsiteY483" fmla="*/ 837057 h 1885950"/>
                <a:gd name="connsiteX484" fmla="*/ 1316641 w 1438275"/>
                <a:gd name="connsiteY484" fmla="*/ 840867 h 1885950"/>
                <a:gd name="connsiteX485" fmla="*/ 1323022 w 1438275"/>
                <a:gd name="connsiteY485" fmla="*/ 840105 h 1885950"/>
                <a:gd name="connsiteX486" fmla="*/ 1330548 w 1438275"/>
                <a:gd name="connsiteY486" fmla="*/ 843058 h 1885950"/>
                <a:gd name="connsiteX487" fmla="*/ 1335215 w 1438275"/>
                <a:gd name="connsiteY487" fmla="*/ 846487 h 1885950"/>
                <a:gd name="connsiteX488" fmla="*/ 1342072 w 1438275"/>
                <a:gd name="connsiteY488" fmla="*/ 859631 h 1885950"/>
                <a:gd name="connsiteX489" fmla="*/ 1340644 w 1438275"/>
                <a:gd name="connsiteY489" fmla="*/ 863536 h 1885950"/>
                <a:gd name="connsiteX490" fmla="*/ 1347312 w 1438275"/>
                <a:gd name="connsiteY490" fmla="*/ 881824 h 1885950"/>
                <a:gd name="connsiteX491" fmla="*/ 1358456 w 1438275"/>
                <a:gd name="connsiteY491" fmla="*/ 887539 h 1885950"/>
                <a:gd name="connsiteX492" fmla="*/ 1360266 w 1438275"/>
                <a:gd name="connsiteY492" fmla="*/ 898874 h 1885950"/>
                <a:gd name="connsiteX493" fmla="*/ 1358741 w 1438275"/>
                <a:gd name="connsiteY493" fmla="*/ 901255 h 1885950"/>
                <a:gd name="connsiteX494" fmla="*/ 1349121 w 1438275"/>
                <a:gd name="connsiteY494" fmla="*/ 902017 h 1885950"/>
                <a:gd name="connsiteX495" fmla="*/ 1336929 w 1438275"/>
                <a:gd name="connsiteY495" fmla="*/ 917162 h 1885950"/>
                <a:gd name="connsiteX496" fmla="*/ 1320070 w 1438275"/>
                <a:gd name="connsiteY496" fmla="*/ 917448 h 1885950"/>
                <a:gd name="connsiteX497" fmla="*/ 1305115 w 1438275"/>
                <a:gd name="connsiteY497" fmla="*/ 925068 h 1885950"/>
                <a:gd name="connsiteX498" fmla="*/ 1310355 w 1438275"/>
                <a:gd name="connsiteY498" fmla="*/ 940022 h 1885950"/>
                <a:gd name="connsiteX499" fmla="*/ 1323594 w 1438275"/>
                <a:gd name="connsiteY499" fmla="*/ 956691 h 1885950"/>
                <a:gd name="connsiteX500" fmla="*/ 1325594 w 1438275"/>
                <a:gd name="connsiteY500" fmla="*/ 968502 h 1885950"/>
                <a:gd name="connsiteX501" fmla="*/ 1319403 w 1438275"/>
                <a:gd name="connsiteY501" fmla="*/ 969645 h 1885950"/>
                <a:gd name="connsiteX502" fmla="*/ 1323499 w 1438275"/>
                <a:gd name="connsiteY502" fmla="*/ 980503 h 1885950"/>
                <a:gd name="connsiteX503" fmla="*/ 1335596 w 1438275"/>
                <a:gd name="connsiteY503" fmla="*/ 998220 h 1885950"/>
                <a:gd name="connsiteX504" fmla="*/ 1316832 w 1438275"/>
                <a:gd name="connsiteY504" fmla="*/ 1012126 h 1885950"/>
                <a:gd name="connsiteX505" fmla="*/ 1319784 w 1438275"/>
                <a:gd name="connsiteY505" fmla="*/ 1018984 h 1885950"/>
                <a:gd name="connsiteX506" fmla="*/ 1311974 w 1438275"/>
                <a:gd name="connsiteY506" fmla="*/ 1021937 h 1885950"/>
                <a:gd name="connsiteX507" fmla="*/ 1306830 w 1438275"/>
                <a:gd name="connsiteY507" fmla="*/ 1032796 h 1885950"/>
                <a:gd name="connsiteX508" fmla="*/ 1308830 w 1438275"/>
                <a:gd name="connsiteY508" fmla="*/ 1036891 h 1885950"/>
                <a:gd name="connsiteX509" fmla="*/ 1305021 w 1438275"/>
                <a:gd name="connsiteY509" fmla="*/ 1041463 h 1885950"/>
                <a:gd name="connsiteX510" fmla="*/ 1305401 w 1438275"/>
                <a:gd name="connsiteY510" fmla="*/ 1047940 h 1885950"/>
                <a:gd name="connsiteX511" fmla="*/ 1310640 w 1438275"/>
                <a:gd name="connsiteY511" fmla="*/ 1048988 h 1885950"/>
                <a:gd name="connsiteX512" fmla="*/ 1309306 w 1438275"/>
                <a:gd name="connsiteY512" fmla="*/ 1044607 h 1885950"/>
                <a:gd name="connsiteX513" fmla="*/ 1313117 w 1438275"/>
                <a:gd name="connsiteY513" fmla="*/ 1046035 h 1885950"/>
                <a:gd name="connsiteX514" fmla="*/ 1317117 w 1438275"/>
                <a:gd name="connsiteY514" fmla="*/ 1043940 h 1885950"/>
                <a:gd name="connsiteX515" fmla="*/ 1318355 w 1438275"/>
                <a:gd name="connsiteY515" fmla="*/ 1045940 h 1885950"/>
                <a:gd name="connsiteX516" fmla="*/ 1316069 w 1438275"/>
                <a:gd name="connsiteY516" fmla="*/ 1048702 h 1885950"/>
                <a:gd name="connsiteX517" fmla="*/ 1302353 w 1438275"/>
                <a:gd name="connsiteY517" fmla="*/ 1055275 h 1885950"/>
                <a:gd name="connsiteX518" fmla="*/ 1295305 w 1438275"/>
                <a:gd name="connsiteY518" fmla="*/ 1045464 h 1885950"/>
                <a:gd name="connsiteX519" fmla="*/ 1295686 w 1438275"/>
                <a:gd name="connsiteY519" fmla="*/ 1041844 h 1885950"/>
                <a:gd name="connsiteX520" fmla="*/ 1298162 w 1438275"/>
                <a:gd name="connsiteY520" fmla="*/ 1044511 h 1885950"/>
                <a:gd name="connsiteX521" fmla="*/ 1298734 w 1438275"/>
                <a:gd name="connsiteY521" fmla="*/ 1035272 h 1885950"/>
                <a:gd name="connsiteX522" fmla="*/ 1293019 w 1438275"/>
                <a:gd name="connsiteY522" fmla="*/ 1034320 h 1885950"/>
                <a:gd name="connsiteX523" fmla="*/ 1292448 w 1438275"/>
                <a:gd name="connsiteY523" fmla="*/ 1041559 h 1885950"/>
                <a:gd name="connsiteX524" fmla="*/ 1284351 w 1438275"/>
                <a:gd name="connsiteY524" fmla="*/ 1048417 h 1885950"/>
                <a:gd name="connsiteX525" fmla="*/ 1284066 w 1438275"/>
                <a:gd name="connsiteY525" fmla="*/ 1058989 h 1885950"/>
                <a:gd name="connsiteX526" fmla="*/ 1281494 w 1438275"/>
                <a:gd name="connsiteY526" fmla="*/ 1056322 h 1885950"/>
                <a:gd name="connsiteX527" fmla="*/ 1272826 w 1438275"/>
                <a:gd name="connsiteY527" fmla="*/ 1061942 h 1885950"/>
                <a:gd name="connsiteX528" fmla="*/ 1268158 w 1438275"/>
                <a:gd name="connsiteY528" fmla="*/ 1061942 h 1885950"/>
                <a:gd name="connsiteX529" fmla="*/ 1262824 w 1438275"/>
                <a:gd name="connsiteY529" fmla="*/ 1054608 h 1885950"/>
                <a:gd name="connsiteX530" fmla="*/ 1247109 w 1438275"/>
                <a:gd name="connsiteY530" fmla="*/ 1066990 h 1885950"/>
                <a:gd name="connsiteX531" fmla="*/ 1244823 w 1438275"/>
                <a:gd name="connsiteY531" fmla="*/ 1065466 h 1885950"/>
                <a:gd name="connsiteX532" fmla="*/ 1239393 w 1438275"/>
                <a:gd name="connsiteY532" fmla="*/ 1069657 h 1885950"/>
                <a:gd name="connsiteX533" fmla="*/ 1219676 w 1438275"/>
                <a:gd name="connsiteY533" fmla="*/ 1073563 h 1885950"/>
                <a:gd name="connsiteX534" fmla="*/ 1214914 w 1438275"/>
                <a:gd name="connsiteY534" fmla="*/ 1071467 h 1885950"/>
                <a:gd name="connsiteX535" fmla="*/ 1212628 w 1438275"/>
                <a:gd name="connsiteY535" fmla="*/ 1073848 h 1885950"/>
                <a:gd name="connsiteX536" fmla="*/ 1203960 w 1438275"/>
                <a:gd name="connsiteY536" fmla="*/ 1074801 h 1885950"/>
                <a:gd name="connsiteX537" fmla="*/ 1195006 w 1438275"/>
                <a:gd name="connsiteY537" fmla="*/ 1085278 h 1885950"/>
                <a:gd name="connsiteX538" fmla="*/ 1191864 w 1438275"/>
                <a:gd name="connsiteY538" fmla="*/ 1103471 h 1885950"/>
                <a:gd name="connsiteX539" fmla="*/ 1180147 w 1438275"/>
                <a:gd name="connsiteY539" fmla="*/ 1110901 h 1885950"/>
                <a:gd name="connsiteX540" fmla="*/ 1177290 w 1438275"/>
                <a:gd name="connsiteY540" fmla="*/ 1119568 h 1885950"/>
                <a:gd name="connsiteX541" fmla="*/ 1168051 w 1438275"/>
                <a:gd name="connsiteY541" fmla="*/ 1129189 h 1885950"/>
                <a:gd name="connsiteX542" fmla="*/ 1191673 w 1438275"/>
                <a:gd name="connsiteY542" fmla="*/ 1177385 h 1885950"/>
                <a:gd name="connsiteX543" fmla="*/ 1199293 w 1438275"/>
                <a:gd name="connsiteY543" fmla="*/ 1207103 h 1885950"/>
                <a:gd name="connsiteX544" fmla="*/ 1208627 w 1438275"/>
                <a:gd name="connsiteY544" fmla="*/ 1225391 h 1885950"/>
                <a:gd name="connsiteX545" fmla="*/ 1214056 w 1438275"/>
                <a:gd name="connsiteY545" fmla="*/ 1230725 h 1885950"/>
                <a:gd name="connsiteX546" fmla="*/ 1229106 w 1438275"/>
                <a:gd name="connsiteY546" fmla="*/ 1221200 h 1885950"/>
                <a:gd name="connsiteX547" fmla="*/ 1233773 w 1438275"/>
                <a:gd name="connsiteY547" fmla="*/ 1221105 h 1885950"/>
                <a:gd name="connsiteX548" fmla="*/ 1241393 w 1438275"/>
                <a:gd name="connsiteY548" fmla="*/ 1228249 h 1885950"/>
                <a:gd name="connsiteX549" fmla="*/ 1248918 w 1438275"/>
                <a:gd name="connsiteY549" fmla="*/ 1231106 h 1885950"/>
                <a:gd name="connsiteX550" fmla="*/ 1277303 w 1438275"/>
                <a:gd name="connsiteY550" fmla="*/ 1225582 h 1885950"/>
                <a:gd name="connsiteX551" fmla="*/ 1282065 w 1438275"/>
                <a:gd name="connsiteY551" fmla="*/ 1226915 h 1885950"/>
                <a:gd name="connsiteX552" fmla="*/ 1292257 w 1438275"/>
                <a:gd name="connsiteY552" fmla="*/ 1221486 h 1885950"/>
                <a:gd name="connsiteX553" fmla="*/ 1293971 w 1438275"/>
                <a:gd name="connsiteY553" fmla="*/ 1223963 h 1885950"/>
                <a:gd name="connsiteX554" fmla="*/ 1301687 w 1438275"/>
                <a:gd name="connsiteY554" fmla="*/ 1224820 h 1885950"/>
                <a:gd name="connsiteX555" fmla="*/ 1303877 w 1438275"/>
                <a:gd name="connsiteY555" fmla="*/ 1215961 h 1885950"/>
                <a:gd name="connsiteX556" fmla="*/ 1299687 w 1438275"/>
                <a:gd name="connsiteY556" fmla="*/ 1209294 h 1885950"/>
                <a:gd name="connsiteX557" fmla="*/ 1296639 w 1438275"/>
                <a:gd name="connsiteY557" fmla="*/ 1209389 h 1885950"/>
                <a:gd name="connsiteX558" fmla="*/ 1295972 w 1438275"/>
                <a:gd name="connsiteY558" fmla="*/ 1202626 h 1885950"/>
                <a:gd name="connsiteX559" fmla="*/ 1291876 w 1438275"/>
                <a:gd name="connsiteY559" fmla="*/ 1200817 h 1885950"/>
                <a:gd name="connsiteX560" fmla="*/ 1293495 w 1438275"/>
                <a:gd name="connsiteY560" fmla="*/ 1189863 h 1885950"/>
                <a:gd name="connsiteX561" fmla="*/ 1297496 w 1438275"/>
                <a:gd name="connsiteY561" fmla="*/ 1185386 h 1885950"/>
                <a:gd name="connsiteX562" fmla="*/ 1301687 w 1438275"/>
                <a:gd name="connsiteY562" fmla="*/ 1200626 h 1885950"/>
                <a:gd name="connsiteX563" fmla="*/ 1308830 w 1438275"/>
                <a:gd name="connsiteY563" fmla="*/ 1197578 h 1885950"/>
                <a:gd name="connsiteX564" fmla="*/ 1319594 w 1438275"/>
                <a:gd name="connsiteY564" fmla="*/ 1182624 h 1885950"/>
                <a:gd name="connsiteX565" fmla="*/ 1329309 w 1438275"/>
                <a:gd name="connsiteY565" fmla="*/ 1196626 h 1885950"/>
                <a:gd name="connsiteX566" fmla="*/ 1336167 w 1438275"/>
                <a:gd name="connsiteY566" fmla="*/ 1195197 h 1885950"/>
                <a:gd name="connsiteX567" fmla="*/ 1341406 w 1438275"/>
                <a:gd name="connsiteY567" fmla="*/ 1203103 h 1885950"/>
                <a:gd name="connsiteX568" fmla="*/ 1337787 w 1438275"/>
                <a:gd name="connsiteY568" fmla="*/ 1210342 h 1885950"/>
                <a:gd name="connsiteX569" fmla="*/ 1340358 w 1438275"/>
                <a:gd name="connsiteY569" fmla="*/ 1213675 h 1885950"/>
                <a:gd name="connsiteX570" fmla="*/ 1336262 w 1438275"/>
                <a:gd name="connsiteY570" fmla="*/ 1216533 h 1885950"/>
                <a:gd name="connsiteX571" fmla="*/ 1340930 w 1438275"/>
                <a:gd name="connsiteY571" fmla="*/ 1218057 h 1885950"/>
                <a:gd name="connsiteX572" fmla="*/ 1340453 w 1438275"/>
                <a:gd name="connsiteY572" fmla="*/ 1225105 h 1885950"/>
                <a:gd name="connsiteX573" fmla="*/ 1337787 w 1438275"/>
                <a:gd name="connsiteY573" fmla="*/ 1237869 h 1885950"/>
                <a:gd name="connsiteX574" fmla="*/ 1334453 w 1438275"/>
                <a:gd name="connsiteY574" fmla="*/ 1239869 h 1885950"/>
                <a:gd name="connsiteX575" fmla="*/ 1340168 w 1438275"/>
                <a:gd name="connsiteY575" fmla="*/ 1257300 h 1885950"/>
                <a:gd name="connsiteX576" fmla="*/ 1349502 w 1438275"/>
                <a:gd name="connsiteY576" fmla="*/ 1271588 h 1885950"/>
                <a:gd name="connsiteX577" fmla="*/ 1362742 w 1438275"/>
                <a:gd name="connsiteY577" fmla="*/ 1283018 h 1885950"/>
                <a:gd name="connsiteX578" fmla="*/ 1370267 w 1438275"/>
                <a:gd name="connsiteY578" fmla="*/ 1274255 h 1885950"/>
                <a:gd name="connsiteX579" fmla="*/ 1376458 w 1438275"/>
                <a:gd name="connsiteY579" fmla="*/ 1279684 h 1885950"/>
                <a:gd name="connsiteX580" fmla="*/ 1387698 w 1438275"/>
                <a:gd name="connsiteY580" fmla="*/ 1300924 h 1885950"/>
                <a:gd name="connsiteX581" fmla="*/ 1426274 w 1438275"/>
                <a:gd name="connsiteY581" fmla="*/ 1336262 h 1885950"/>
                <a:gd name="connsiteX582" fmla="*/ 1434274 w 1438275"/>
                <a:gd name="connsiteY582" fmla="*/ 1350454 h 1885950"/>
                <a:gd name="connsiteX583" fmla="*/ 1433798 w 1438275"/>
                <a:gd name="connsiteY583" fmla="*/ 1355121 h 1885950"/>
                <a:gd name="connsiteX584" fmla="*/ 1431512 w 1438275"/>
                <a:gd name="connsiteY584" fmla="*/ 1355121 h 1885950"/>
                <a:gd name="connsiteX585" fmla="*/ 1434560 w 1438275"/>
                <a:gd name="connsiteY585" fmla="*/ 1363980 h 1885950"/>
                <a:gd name="connsiteX586" fmla="*/ 1427512 w 1438275"/>
                <a:gd name="connsiteY586" fmla="*/ 1366171 h 1885950"/>
                <a:gd name="connsiteX587" fmla="*/ 1429036 w 1438275"/>
                <a:gd name="connsiteY587" fmla="*/ 1371505 h 1885950"/>
                <a:gd name="connsiteX588" fmla="*/ 1419321 w 1438275"/>
                <a:gd name="connsiteY588" fmla="*/ 1386554 h 1885950"/>
                <a:gd name="connsiteX589" fmla="*/ 1408462 w 1438275"/>
                <a:gd name="connsiteY589" fmla="*/ 1382935 h 1885950"/>
                <a:gd name="connsiteX590" fmla="*/ 1407414 w 1438275"/>
                <a:gd name="connsiteY590" fmla="*/ 1385030 h 1885950"/>
                <a:gd name="connsiteX591" fmla="*/ 1399699 w 1438275"/>
                <a:gd name="connsiteY591" fmla="*/ 1382077 h 1885950"/>
                <a:gd name="connsiteX592" fmla="*/ 1391412 w 1438275"/>
                <a:gd name="connsiteY592" fmla="*/ 1384459 h 1885950"/>
                <a:gd name="connsiteX593" fmla="*/ 1385126 w 1438275"/>
                <a:gd name="connsiteY593" fmla="*/ 1383125 h 1885950"/>
                <a:gd name="connsiteX594" fmla="*/ 1383316 w 1438275"/>
                <a:gd name="connsiteY594" fmla="*/ 1387602 h 1885950"/>
                <a:gd name="connsiteX595" fmla="*/ 1380268 w 1438275"/>
                <a:gd name="connsiteY595" fmla="*/ 1388269 h 1885950"/>
                <a:gd name="connsiteX596" fmla="*/ 1379506 w 1438275"/>
                <a:gd name="connsiteY596" fmla="*/ 1395603 h 1885950"/>
                <a:gd name="connsiteX597" fmla="*/ 1376934 w 1438275"/>
                <a:gd name="connsiteY597" fmla="*/ 1395984 h 1885950"/>
                <a:gd name="connsiteX598" fmla="*/ 1378173 w 1438275"/>
                <a:gd name="connsiteY598" fmla="*/ 1406461 h 1885950"/>
                <a:gd name="connsiteX599" fmla="*/ 1362171 w 1438275"/>
                <a:gd name="connsiteY599" fmla="*/ 1418558 h 1885950"/>
                <a:gd name="connsiteX600" fmla="*/ 1368076 w 1438275"/>
                <a:gd name="connsiteY600" fmla="*/ 1424749 h 1885950"/>
                <a:gd name="connsiteX601" fmla="*/ 1372839 w 1438275"/>
                <a:gd name="connsiteY601" fmla="*/ 1422845 h 1885950"/>
                <a:gd name="connsiteX602" fmla="*/ 1372743 w 1438275"/>
                <a:gd name="connsiteY602" fmla="*/ 1418844 h 1885950"/>
                <a:gd name="connsiteX603" fmla="*/ 1376553 w 1438275"/>
                <a:gd name="connsiteY603" fmla="*/ 1416748 h 1885950"/>
                <a:gd name="connsiteX604" fmla="*/ 1381982 w 1438275"/>
                <a:gd name="connsiteY604" fmla="*/ 1420368 h 1885950"/>
                <a:gd name="connsiteX605" fmla="*/ 1382173 w 1438275"/>
                <a:gd name="connsiteY605" fmla="*/ 1425321 h 1885950"/>
                <a:gd name="connsiteX606" fmla="*/ 1372553 w 1438275"/>
                <a:gd name="connsiteY606" fmla="*/ 1432465 h 1885950"/>
                <a:gd name="connsiteX607" fmla="*/ 1373124 w 1438275"/>
                <a:gd name="connsiteY607" fmla="*/ 1437608 h 1885950"/>
                <a:gd name="connsiteX608" fmla="*/ 1375505 w 1438275"/>
                <a:gd name="connsiteY608" fmla="*/ 1436561 h 1885950"/>
                <a:gd name="connsiteX609" fmla="*/ 1379506 w 1438275"/>
                <a:gd name="connsiteY609" fmla="*/ 1441895 h 1885950"/>
                <a:gd name="connsiteX610" fmla="*/ 1378934 w 1438275"/>
                <a:gd name="connsiteY610" fmla="*/ 1449134 h 1885950"/>
                <a:gd name="connsiteX611" fmla="*/ 1390269 w 1438275"/>
                <a:gd name="connsiteY611" fmla="*/ 1449895 h 1885950"/>
                <a:gd name="connsiteX612" fmla="*/ 1388745 w 1438275"/>
                <a:gd name="connsiteY612" fmla="*/ 1446943 h 1885950"/>
                <a:gd name="connsiteX613" fmla="*/ 1393603 w 1438275"/>
                <a:gd name="connsiteY613" fmla="*/ 1444847 h 1885950"/>
                <a:gd name="connsiteX614" fmla="*/ 1394460 w 1438275"/>
                <a:gd name="connsiteY614" fmla="*/ 1450943 h 1885950"/>
                <a:gd name="connsiteX615" fmla="*/ 1389602 w 1438275"/>
                <a:gd name="connsiteY615" fmla="*/ 1457039 h 1885950"/>
                <a:gd name="connsiteX616" fmla="*/ 1390746 w 1438275"/>
                <a:gd name="connsiteY616" fmla="*/ 1458753 h 1885950"/>
                <a:gd name="connsiteX617" fmla="*/ 1387126 w 1438275"/>
                <a:gd name="connsiteY617" fmla="*/ 1459135 h 1885950"/>
                <a:gd name="connsiteX618" fmla="*/ 1382554 w 1438275"/>
                <a:gd name="connsiteY618" fmla="*/ 1465993 h 1885950"/>
                <a:gd name="connsiteX619" fmla="*/ 1378744 w 1438275"/>
                <a:gd name="connsiteY619" fmla="*/ 1467135 h 1885950"/>
                <a:gd name="connsiteX620" fmla="*/ 1379030 w 1438275"/>
                <a:gd name="connsiteY620" fmla="*/ 1469517 h 1885950"/>
                <a:gd name="connsiteX621" fmla="*/ 1385316 w 1438275"/>
                <a:gd name="connsiteY621" fmla="*/ 1471803 h 1885950"/>
                <a:gd name="connsiteX622" fmla="*/ 1394270 w 1438275"/>
                <a:gd name="connsiteY622" fmla="*/ 1482090 h 1885950"/>
                <a:gd name="connsiteX623" fmla="*/ 1396080 w 1438275"/>
                <a:gd name="connsiteY623" fmla="*/ 1480280 h 1885950"/>
                <a:gd name="connsiteX624" fmla="*/ 1404842 w 1438275"/>
                <a:gd name="connsiteY624" fmla="*/ 1486090 h 1885950"/>
                <a:gd name="connsiteX625" fmla="*/ 1400747 w 1438275"/>
                <a:gd name="connsiteY625" fmla="*/ 1492948 h 1885950"/>
                <a:gd name="connsiteX626" fmla="*/ 1393032 w 1438275"/>
                <a:gd name="connsiteY626" fmla="*/ 1489615 h 1885950"/>
                <a:gd name="connsiteX627" fmla="*/ 1392555 w 1438275"/>
                <a:gd name="connsiteY627" fmla="*/ 1493615 h 1885950"/>
                <a:gd name="connsiteX628" fmla="*/ 1378744 w 1438275"/>
                <a:gd name="connsiteY628" fmla="*/ 1484757 h 1885950"/>
                <a:gd name="connsiteX629" fmla="*/ 1367981 w 1438275"/>
                <a:gd name="connsiteY629" fmla="*/ 1470660 h 1885950"/>
                <a:gd name="connsiteX630" fmla="*/ 1364933 w 1438275"/>
                <a:gd name="connsiteY630" fmla="*/ 1473422 h 1885950"/>
                <a:gd name="connsiteX631" fmla="*/ 1360551 w 1438275"/>
                <a:gd name="connsiteY631" fmla="*/ 1472946 h 1885950"/>
                <a:gd name="connsiteX632" fmla="*/ 1358456 w 1438275"/>
                <a:gd name="connsiteY632" fmla="*/ 1470946 h 1885950"/>
                <a:gd name="connsiteX633" fmla="*/ 1360646 w 1438275"/>
                <a:gd name="connsiteY633" fmla="*/ 1468184 h 1885950"/>
                <a:gd name="connsiteX634" fmla="*/ 1348740 w 1438275"/>
                <a:gd name="connsiteY634" fmla="*/ 1451515 h 1885950"/>
                <a:gd name="connsiteX635" fmla="*/ 1345121 w 1438275"/>
                <a:gd name="connsiteY635" fmla="*/ 1452658 h 1885950"/>
                <a:gd name="connsiteX636" fmla="*/ 1341787 w 1438275"/>
                <a:gd name="connsiteY636" fmla="*/ 1469231 h 1885950"/>
                <a:gd name="connsiteX637" fmla="*/ 1338930 w 1438275"/>
                <a:gd name="connsiteY637" fmla="*/ 1472565 h 1885950"/>
                <a:gd name="connsiteX638" fmla="*/ 1333596 w 1438275"/>
                <a:gd name="connsiteY638" fmla="*/ 1470184 h 1885950"/>
                <a:gd name="connsiteX639" fmla="*/ 1325404 w 1438275"/>
                <a:gd name="connsiteY639" fmla="*/ 1473994 h 1885950"/>
                <a:gd name="connsiteX640" fmla="*/ 1317022 w 1438275"/>
                <a:gd name="connsiteY640" fmla="*/ 1469803 h 1885950"/>
                <a:gd name="connsiteX641" fmla="*/ 1319594 w 1438275"/>
                <a:gd name="connsiteY641" fmla="*/ 1479328 h 1885950"/>
                <a:gd name="connsiteX642" fmla="*/ 1313402 w 1438275"/>
                <a:gd name="connsiteY642" fmla="*/ 1496092 h 1885950"/>
                <a:gd name="connsiteX643" fmla="*/ 1288257 w 1438275"/>
                <a:gd name="connsiteY643" fmla="*/ 1502854 h 1885950"/>
                <a:gd name="connsiteX644" fmla="*/ 1278446 w 1438275"/>
                <a:gd name="connsiteY644" fmla="*/ 1498282 h 1885950"/>
                <a:gd name="connsiteX645" fmla="*/ 1276731 w 1438275"/>
                <a:gd name="connsiteY645" fmla="*/ 1494758 h 1885950"/>
                <a:gd name="connsiteX646" fmla="*/ 1273016 w 1438275"/>
                <a:gd name="connsiteY646" fmla="*/ 1498378 h 1885950"/>
                <a:gd name="connsiteX647" fmla="*/ 1271016 w 1438275"/>
                <a:gd name="connsiteY647" fmla="*/ 1508570 h 1885950"/>
                <a:gd name="connsiteX648" fmla="*/ 1266635 w 1438275"/>
                <a:gd name="connsiteY648" fmla="*/ 1507427 h 1885950"/>
                <a:gd name="connsiteX649" fmla="*/ 1266159 w 1438275"/>
                <a:gd name="connsiteY649" fmla="*/ 1511046 h 1885950"/>
                <a:gd name="connsiteX650" fmla="*/ 1262920 w 1438275"/>
                <a:gd name="connsiteY650" fmla="*/ 1508760 h 1885950"/>
                <a:gd name="connsiteX651" fmla="*/ 1248156 w 1438275"/>
                <a:gd name="connsiteY651" fmla="*/ 1518571 h 1885950"/>
                <a:gd name="connsiteX652" fmla="*/ 1247680 w 1438275"/>
                <a:gd name="connsiteY652" fmla="*/ 1543717 h 1885950"/>
                <a:gd name="connsiteX653" fmla="*/ 1243489 w 1438275"/>
                <a:gd name="connsiteY653" fmla="*/ 1548479 h 1885950"/>
                <a:gd name="connsiteX654" fmla="*/ 1236821 w 1438275"/>
                <a:gd name="connsiteY654" fmla="*/ 1542955 h 1885950"/>
                <a:gd name="connsiteX655" fmla="*/ 1228154 w 1438275"/>
                <a:gd name="connsiteY655" fmla="*/ 1548955 h 1885950"/>
                <a:gd name="connsiteX656" fmla="*/ 1232154 w 1438275"/>
                <a:gd name="connsiteY656" fmla="*/ 1550575 h 1885950"/>
                <a:gd name="connsiteX657" fmla="*/ 1234821 w 1438275"/>
                <a:gd name="connsiteY657" fmla="*/ 1558099 h 1885950"/>
                <a:gd name="connsiteX658" fmla="*/ 1241965 w 1438275"/>
                <a:gd name="connsiteY658" fmla="*/ 1561433 h 1885950"/>
                <a:gd name="connsiteX659" fmla="*/ 1244727 w 1438275"/>
                <a:gd name="connsiteY659" fmla="*/ 1559337 h 1885950"/>
                <a:gd name="connsiteX660" fmla="*/ 1257396 w 1438275"/>
                <a:gd name="connsiteY660" fmla="*/ 1572959 h 1885950"/>
                <a:gd name="connsiteX661" fmla="*/ 1257205 w 1438275"/>
                <a:gd name="connsiteY661" fmla="*/ 1577340 h 1885950"/>
                <a:gd name="connsiteX662" fmla="*/ 1263682 w 1438275"/>
                <a:gd name="connsiteY662" fmla="*/ 1581055 h 1885950"/>
                <a:gd name="connsiteX663" fmla="*/ 1275207 w 1438275"/>
                <a:gd name="connsiteY663" fmla="*/ 1573053 h 1885950"/>
                <a:gd name="connsiteX664" fmla="*/ 1279398 w 1438275"/>
                <a:gd name="connsiteY664" fmla="*/ 1578673 h 1885950"/>
                <a:gd name="connsiteX665" fmla="*/ 1276540 w 1438275"/>
                <a:gd name="connsiteY665" fmla="*/ 1581435 h 1885950"/>
                <a:gd name="connsiteX666" fmla="*/ 1276540 w 1438275"/>
                <a:gd name="connsiteY666" fmla="*/ 1587151 h 1885950"/>
                <a:gd name="connsiteX667" fmla="*/ 1279589 w 1438275"/>
                <a:gd name="connsiteY667" fmla="*/ 1579245 h 1885950"/>
                <a:gd name="connsiteX668" fmla="*/ 1283113 w 1438275"/>
                <a:gd name="connsiteY668" fmla="*/ 1581245 h 1885950"/>
                <a:gd name="connsiteX669" fmla="*/ 1287208 w 1438275"/>
                <a:gd name="connsiteY669" fmla="*/ 1573816 h 1885950"/>
                <a:gd name="connsiteX670" fmla="*/ 1289114 w 1438275"/>
                <a:gd name="connsiteY670" fmla="*/ 1581340 h 1885950"/>
                <a:gd name="connsiteX671" fmla="*/ 1296543 w 1438275"/>
                <a:gd name="connsiteY671" fmla="*/ 1576768 h 1885950"/>
                <a:gd name="connsiteX672" fmla="*/ 1299781 w 1438275"/>
                <a:gd name="connsiteY672" fmla="*/ 1582674 h 1885950"/>
                <a:gd name="connsiteX673" fmla="*/ 1307592 w 1438275"/>
                <a:gd name="connsiteY673" fmla="*/ 1583721 h 1885950"/>
                <a:gd name="connsiteX674" fmla="*/ 1309116 w 1438275"/>
                <a:gd name="connsiteY674" fmla="*/ 1587341 h 1885950"/>
                <a:gd name="connsiteX675" fmla="*/ 1327976 w 1438275"/>
                <a:gd name="connsiteY675" fmla="*/ 1589913 h 1885950"/>
                <a:gd name="connsiteX676" fmla="*/ 1340930 w 1438275"/>
                <a:gd name="connsiteY676" fmla="*/ 1586389 h 1885950"/>
                <a:gd name="connsiteX677" fmla="*/ 1343025 w 1438275"/>
                <a:gd name="connsiteY677" fmla="*/ 1592580 h 1885950"/>
                <a:gd name="connsiteX678" fmla="*/ 1339691 w 1438275"/>
                <a:gd name="connsiteY678" fmla="*/ 1606201 h 1885950"/>
                <a:gd name="connsiteX679" fmla="*/ 1333405 w 1438275"/>
                <a:gd name="connsiteY679" fmla="*/ 1615630 h 1885950"/>
                <a:gd name="connsiteX680" fmla="*/ 1330928 w 1438275"/>
                <a:gd name="connsiteY680" fmla="*/ 1614678 h 1885950"/>
                <a:gd name="connsiteX681" fmla="*/ 1328833 w 1438275"/>
                <a:gd name="connsiteY681" fmla="*/ 1620488 h 1885950"/>
                <a:gd name="connsiteX682" fmla="*/ 1321784 w 1438275"/>
                <a:gd name="connsiteY682" fmla="*/ 1624774 h 1885950"/>
                <a:gd name="connsiteX683" fmla="*/ 1318641 w 1438275"/>
                <a:gd name="connsiteY683" fmla="*/ 1623536 h 1885950"/>
                <a:gd name="connsiteX684" fmla="*/ 1305592 w 1438275"/>
                <a:gd name="connsiteY684" fmla="*/ 1628489 h 1885950"/>
                <a:gd name="connsiteX685" fmla="*/ 1283589 w 1438275"/>
                <a:gd name="connsiteY685" fmla="*/ 1646111 h 1885950"/>
                <a:gd name="connsiteX686" fmla="*/ 1284256 w 1438275"/>
                <a:gd name="connsiteY686" fmla="*/ 1658112 h 1885950"/>
                <a:gd name="connsiteX687" fmla="*/ 1280446 w 1438275"/>
                <a:gd name="connsiteY687" fmla="*/ 1655826 h 1885950"/>
                <a:gd name="connsiteX688" fmla="*/ 1276922 w 1438275"/>
                <a:gd name="connsiteY688" fmla="*/ 1658112 h 1885950"/>
                <a:gd name="connsiteX689" fmla="*/ 1274541 w 1438275"/>
                <a:gd name="connsiteY689" fmla="*/ 1656779 h 1885950"/>
                <a:gd name="connsiteX690" fmla="*/ 1271397 w 1438275"/>
                <a:gd name="connsiteY690" fmla="*/ 1658112 h 1885950"/>
                <a:gd name="connsiteX691" fmla="*/ 1271969 w 1438275"/>
                <a:gd name="connsiteY691" fmla="*/ 1661065 h 1885950"/>
                <a:gd name="connsiteX692" fmla="*/ 1240727 w 1438275"/>
                <a:gd name="connsiteY692" fmla="*/ 1666399 h 1885950"/>
                <a:gd name="connsiteX693" fmla="*/ 1229487 w 1438275"/>
                <a:gd name="connsiteY693" fmla="*/ 1664208 h 1885950"/>
                <a:gd name="connsiteX694" fmla="*/ 1215390 w 1438275"/>
                <a:gd name="connsiteY694" fmla="*/ 1672018 h 1885950"/>
                <a:gd name="connsiteX695" fmla="*/ 1212818 w 1438275"/>
                <a:gd name="connsiteY695" fmla="*/ 1675352 h 1885950"/>
                <a:gd name="connsiteX696" fmla="*/ 1214533 w 1438275"/>
                <a:gd name="connsiteY696" fmla="*/ 1678781 h 1885950"/>
                <a:gd name="connsiteX697" fmla="*/ 1210056 w 1438275"/>
                <a:gd name="connsiteY697" fmla="*/ 1680591 h 1885950"/>
                <a:gd name="connsiteX698" fmla="*/ 1207199 w 1438275"/>
                <a:gd name="connsiteY698" fmla="*/ 1692402 h 1885950"/>
                <a:gd name="connsiteX699" fmla="*/ 1200817 w 1438275"/>
                <a:gd name="connsiteY699" fmla="*/ 1700879 h 1885950"/>
                <a:gd name="connsiteX700" fmla="*/ 1193578 w 1438275"/>
                <a:gd name="connsiteY700" fmla="*/ 1707832 h 1885950"/>
                <a:gd name="connsiteX701" fmla="*/ 1180910 w 1438275"/>
                <a:gd name="connsiteY701" fmla="*/ 1713357 h 1885950"/>
                <a:gd name="connsiteX702" fmla="*/ 1177481 w 1438275"/>
                <a:gd name="connsiteY702" fmla="*/ 1732693 h 1885950"/>
                <a:gd name="connsiteX703" fmla="*/ 1170242 w 1438275"/>
                <a:gd name="connsiteY703" fmla="*/ 1734312 h 1885950"/>
                <a:gd name="connsiteX704" fmla="*/ 1169289 w 1438275"/>
                <a:gd name="connsiteY704" fmla="*/ 1732597 h 1885950"/>
                <a:gd name="connsiteX705" fmla="*/ 1165193 w 1438275"/>
                <a:gd name="connsiteY705" fmla="*/ 1736979 h 1885950"/>
                <a:gd name="connsiteX706" fmla="*/ 1153192 w 1438275"/>
                <a:gd name="connsiteY706" fmla="*/ 1740312 h 1885950"/>
                <a:gd name="connsiteX707" fmla="*/ 1147477 w 1438275"/>
                <a:gd name="connsiteY707" fmla="*/ 1738408 h 1885950"/>
                <a:gd name="connsiteX708" fmla="*/ 1147572 w 1438275"/>
                <a:gd name="connsiteY708" fmla="*/ 1734312 h 1885950"/>
                <a:gd name="connsiteX709" fmla="*/ 1144905 w 1438275"/>
                <a:gd name="connsiteY709" fmla="*/ 1734026 h 1885950"/>
                <a:gd name="connsiteX710" fmla="*/ 1141857 w 1438275"/>
                <a:gd name="connsiteY710" fmla="*/ 1728978 h 1885950"/>
                <a:gd name="connsiteX711" fmla="*/ 1138714 w 1438275"/>
                <a:gd name="connsiteY711" fmla="*/ 1729264 h 1885950"/>
                <a:gd name="connsiteX712" fmla="*/ 1124236 w 1438275"/>
                <a:gd name="connsiteY712" fmla="*/ 1737741 h 1885950"/>
                <a:gd name="connsiteX713" fmla="*/ 1116330 w 1438275"/>
                <a:gd name="connsiteY713" fmla="*/ 1746218 h 1885950"/>
                <a:gd name="connsiteX714" fmla="*/ 1104614 w 1438275"/>
                <a:gd name="connsiteY714" fmla="*/ 1751076 h 1885950"/>
                <a:gd name="connsiteX715" fmla="*/ 1100709 w 1438275"/>
                <a:gd name="connsiteY715" fmla="*/ 1757267 h 1885950"/>
                <a:gd name="connsiteX716" fmla="*/ 1093756 w 1438275"/>
                <a:gd name="connsiteY716" fmla="*/ 1758315 h 1885950"/>
                <a:gd name="connsiteX717" fmla="*/ 1091470 w 1438275"/>
                <a:gd name="connsiteY717" fmla="*/ 1767364 h 1885950"/>
                <a:gd name="connsiteX718" fmla="*/ 1087089 w 1438275"/>
                <a:gd name="connsiteY718" fmla="*/ 1760505 h 1885950"/>
                <a:gd name="connsiteX719" fmla="*/ 1083564 w 1438275"/>
                <a:gd name="connsiteY719" fmla="*/ 1760505 h 1885950"/>
                <a:gd name="connsiteX720" fmla="*/ 1068133 w 1438275"/>
                <a:gd name="connsiteY720" fmla="*/ 1775079 h 1885950"/>
                <a:gd name="connsiteX721" fmla="*/ 1064133 w 1438275"/>
                <a:gd name="connsiteY721" fmla="*/ 1784413 h 1885950"/>
                <a:gd name="connsiteX722" fmla="*/ 1059180 w 1438275"/>
                <a:gd name="connsiteY722" fmla="*/ 1784985 h 1885950"/>
                <a:gd name="connsiteX723" fmla="*/ 1048131 w 1438275"/>
                <a:gd name="connsiteY723" fmla="*/ 1779651 h 1885950"/>
                <a:gd name="connsiteX724" fmla="*/ 1045369 w 1438275"/>
                <a:gd name="connsiteY724" fmla="*/ 1766697 h 1885950"/>
                <a:gd name="connsiteX725" fmla="*/ 1047083 w 1438275"/>
                <a:gd name="connsiteY725" fmla="*/ 1760505 h 1885950"/>
                <a:gd name="connsiteX726" fmla="*/ 1055751 w 1438275"/>
                <a:gd name="connsiteY726" fmla="*/ 1750409 h 1885950"/>
                <a:gd name="connsiteX727" fmla="*/ 1070229 w 1438275"/>
                <a:gd name="connsiteY727" fmla="*/ 1741075 h 1885950"/>
                <a:gd name="connsiteX728" fmla="*/ 1070896 w 1438275"/>
                <a:gd name="connsiteY728" fmla="*/ 1737931 h 1885950"/>
                <a:gd name="connsiteX729" fmla="*/ 1063466 w 1438275"/>
                <a:gd name="connsiteY729" fmla="*/ 1722691 h 1885950"/>
                <a:gd name="connsiteX730" fmla="*/ 1059942 w 1438275"/>
                <a:gd name="connsiteY730" fmla="*/ 1721929 h 1885950"/>
                <a:gd name="connsiteX731" fmla="*/ 1058037 w 1438275"/>
                <a:gd name="connsiteY731" fmla="*/ 1726787 h 1885950"/>
                <a:gd name="connsiteX732" fmla="*/ 1041083 w 1438275"/>
                <a:gd name="connsiteY732" fmla="*/ 1738979 h 1885950"/>
                <a:gd name="connsiteX733" fmla="*/ 1029462 w 1438275"/>
                <a:gd name="connsiteY733" fmla="*/ 1728311 h 1885950"/>
                <a:gd name="connsiteX734" fmla="*/ 1016508 w 1438275"/>
                <a:gd name="connsiteY734" fmla="*/ 1709166 h 1885950"/>
                <a:gd name="connsiteX735" fmla="*/ 1008793 w 1438275"/>
                <a:gd name="connsiteY735" fmla="*/ 1703261 h 1885950"/>
                <a:gd name="connsiteX736" fmla="*/ 999554 w 1438275"/>
                <a:gd name="connsiteY736" fmla="*/ 1687163 h 1885950"/>
                <a:gd name="connsiteX737" fmla="*/ 988124 w 1438275"/>
                <a:gd name="connsiteY737" fmla="*/ 1679924 h 1885950"/>
                <a:gd name="connsiteX738" fmla="*/ 985076 w 1438275"/>
                <a:gd name="connsiteY738" fmla="*/ 1669352 h 1885950"/>
                <a:gd name="connsiteX739" fmla="*/ 971169 w 1438275"/>
                <a:gd name="connsiteY739" fmla="*/ 1664018 h 1885950"/>
                <a:gd name="connsiteX740" fmla="*/ 962597 w 1438275"/>
                <a:gd name="connsiteY740" fmla="*/ 1669828 h 1885950"/>
                <a:gd name="connsiteX741" fmla="*/ 963358 w 1438275"/>
                <a:gd name="connsiteY741" fmla="*/ 1674400 h 1885950"/>
                <a:gd name="connsiteX742" fmla="*/ 960882 w 1438275"/>
                <a:gd name="connsiteY742" fmla="*/ 1677734 h 1885950"/>
                <a:gd name="connsiteX743" fmla="*/ 953548 w 1438275"/>
                <a:gd name="connsiteY743" fmla="*/ 1678781 h 1885950"/>
                <a:gd name="connsiteX744" fmla="*/ 945928 w 1438275"/>
                <a:gd name="connsiteY744" fmla="*/ 1676019 h 1885950"/>
                <a:gd name="connsiteX745" fmla="*/ 935927 w 1438275"/>
                <a:gd name="connsiteY745" fmla="*/ 1663636 h 1885950"/>
                <a:gd name="connsiteX746" fmla="*/ 920496 w 1438275"/>
                <a:gd name="connsiteY746" fmla="*/ 1677734 h 1885950"/>
                <a:gd name="connsiteX747" fmla="*/ 918972 w 1438275"/>
                <a:gd name="connsiteY747" fmla="*/ 1693164 h 1885950"/>
                <a:gd name="connsiteX748" fmla="*/ 913924 w 1438275"/>
                <a:gd name="connsiteY748" fmla="*/ 1697450 h 1885950"/>
                <a:gd name="connsiteX749" fmla="*/ 895350 w 1438275"/>
                <a:gd name="connsiteY749" fmla="*/ 1687259 h 1885950"/>
                <a:gd name="connsiteX750" fmla="*/ 865632 w 1438275"/>
                <a:gd name="connsiteY750" fmla="*/ 1678400 h 1885950"/>
                <a:gd name="connsiteX751" fmla="*/ 858869 w 1438275"/>
                <a:gd name="connsiteY751" fmla="*/ 1679924 h 1885950"/>
                <a:gd name="connsiteX752" fmla="*/ 854583 w 1438275"/>
                <a:gd name="connsiteY752" fmla="*/ 1686592 h 1885950"/>
                <a:gd name="connsiteX753" fmla="*/ 855059 w 1438275"/>
                <a:gd name="connsiteY753" fmla="*/ 1690306 h 1885950"/>
                <a:gd name="connsiteX754" fmla="*/ 890016 w 1438275"/>
                <a:gd name="connsiteY754" fmla="*/ 1717834 h 1885950"/>
                <a:gd name="connsiteX755" fmla="*/ 890397 w 1438275"/>
                <a:gd name="connsiteY755" fmla="*/ 1720691 h 1885950"/>
                <a:gd name="connsiteX756" fmla="*/ 885063 w 1438275"/>
                <a:gd name="connsiteY756" fmla="*/ 1725073 h 1885950"/>
                <a:gd name="connsiteX757" fmla="*/ 870490 w 1438275"/>
                <a:gd name="connsiteY757" fmla="*/ 1724120 h 1885950"/>
                <a:gd name="connsiteX758" fmla="*/ 842010 w 1438275"/>
                <a:gd name="connsiteY758" fmla="*/ 1712309 h 1885950"/>
                <a:gd name="connsiteX759" fmla="*/ 841248 w 1438275"/>
                <a:gd name="connsiteY759" fmla="*/ 1704784 h 1885950"/>
                <a:gd name="connsiteX760" fmla="*/ 838010 w 1438275"/>
                <a:gd name="connsiteY760" fmla="*/ 1703451 h 1885950"/>
                <a:gd name="connsiteX761" fmla="*/ 822103 w 1438275"/>
                <a:gd name="connsiteY761" fmla="*/ 1711071 h 1885950"/>
                <a:gd name="connsiteX762" fmla="*/ 791814 w 1438275"/>
                <a:gd name="connsiteY762" fmla="*/ 1748885 h 1885950"/>
                <a:gd name="connsiteX763" fmla="*/ 784098 w 1438275"/>
                <a:gd name="connsiteY763" fmla="*/ 1752790 h 1885950"/>
                <a:gd name="connsiteX764" fmla="*/ 769334 w 1438275"/>
                <a:gd name="connsiteY764" fmla="*/ 1752314 h 1885950"/>
                <a:gd name="connsiteX765" fmla="*/ 763429 w 1438275"/>
                <a:gd name="connsiteY765" fmla="*/ 1754600 h 1885950"/>
                <a:gd name="connsiteX766" fmla="*/ 755237 w 1438275"/>
                <a:gd name="connsiteY766" fmla="*/ 1766983 h 1885950"/>
                <a:gd name="connsiteX767" fmla="*/ 752475 w 1438275"/>
                <a:gd name="connsiteY767" fmla="*/ 1764411 h 1885950"/>
                <a:gd name="connsiteX768" fmla="*/ 747427 w 1438275"/>
                <a:gd name="connsiteY768" fmla="*/ 1744027 h 1885950"/>
                <a:gd name="connsiteX769" fmla="*/ 740569 w 1438275"/>
                <a:gd name="connsiteY769" fmla="*/ 1736598 h 1885950"/>
                <a:gd name="connsiteX770" fmla="*/ 736092 w 1438275"/>
                <a:gd name="connsiteY770" fmla="*/ 1736121 h 1885950"/>
                <a:gd name="connsiteX771" fmla="*/ 709994 w 1438275"/>
                <a:gd name="connsiteY771" fmla="*/ 1753743 h 1885950"/>
                <a:gd name="connsiteX772" fmla="*/ 703612 w 1438275"/>
                <a:gd name="connsiteY772" fmla="*/ 1770983 h 1885950"/>
                <a:gd name="connsiteX773" fmla="*/ 696564 w 1438275"/>
                <a:gd name="connsiteY773" fmla="*/ 1773174 h 1885950"/>
                <a:gd name="connsiteX774" fmla="*/ 692182 w 1438275"/>
                <a:gd name="connsiteY774" fmla="*/ 1777936 h 1885950"/>
                <a:gd name="connsiteX775" fmla="*/ 682562 w 1438275"/>
                <a:gd name="connsiteY775" fmla="*/ 1777079 h 1885950"/>
                <a:gd name="connsiteX776" fmla="*/ 673132 w 1438275"/>
                <a:gd name="connsiteY776" fmla="*/ 1786033 h 1885950"/>
                <a:gd name="connsiteX777" fmla="*/ 668465 w 1438275"/>
                <a:gd name="connsiteY777" fmla="*/ 1786414 h 1885950"/>
                <a:gd name="connsiteX778" fmla="*/ 661512 w 1438275"/>
                <a:gd name="connsiteY778" fmla="*/ 1780413 h 1885950"/>
                <a:gd name="connsiteX779" fmla="*/ 642366 w 1438275"/>
                <a:gd name="connsiteY779" fmla="*/ 1780318 h 1885950"/>
                <a:gd name="connsiteX780" fmla="*/ 631127 w 1438275"/>
                <a:gd name="connsiteY780" fmla="*/ 1784128 h 1885950"/>
                <a:gd name="connsiteX781" fmla="*/ 621697 w 1438275"/>
                <a:gd name="connsiteY781" fmla="*/ 1782985 h 1885950"/>
                <a:gd name="connsiteX782" fmla="*/ 606076 w 1438275"/>
                <a:gd name="connsiteY782" fmla="*/ 1791367 h 1885950"/>
                <a:gd name="connsiteX783" fmla="*/ 595503 w 1438275"/>
                <a:gd name="connsiteY783" fmla="*/ 1789462 h 1885950"/>
                <a:gd name="connsiteX784" fmla="*/ 575881 w 1438275"/>
                <a:gd name="connsiteY784" fmla="*/ 1791748 h 1885950"/>
                <a:gd name="connsiteX785" fmla="*/ 559499 w 1438275"/>
                <a:gd name="connsiteY785" fmla="*/ 1800606 h 1885950"/>
                <a:gd name="connsiteX786" fmla="*/ 551212 w 1438275"/>
                <a:gd name="connsiteY786" fmla="*/ 1800510 h 1885950"/>
                <a:gd name="connsiteX787" fmla="*/ 545402 w 1438275"/>
                <a:gd name="connsiteY787" fmla="*/ 1804702 h 1885950"/>
                <a:gd name="connsiteX788" fmla="*/ 540449 w 1438275"/>
                <a:gd name="connsiteY788" fmla="*/ 1804511 h 1885950"/>
                <a:gd name="connsiteX789" fmla="*/ 530543 w 1438275"/>
                <a:gd name="connsiteY789" fmla="*/ 1812607 h 1885950"/>
                <a:gd name="connsiteX790" fmla="*/ 517874 w 1438275"/>
                <a:gd name="connsiteY790" fmla="*/ 1809083 h 1885950"/>
                <a:gd name="connsiteX791" fmla="*/ 512445 w 1438275"/>
                <a:gd name="connsiteY791" fmla="*/ 1817751 h 1885950"/>
                <a:gd name="connsiteX792" fmla="*/ 503968 w 1438275"/>
                <a:gd name="connsiteY792" fmla="*/ 1818322 h 1885950"/>
                <a:gd name="connsiteX793" fmla="*/ 490919 w 1438275"/>
                <a:gd name="connsiteY793" fmla="*/ 1811178 h 1885950"/>
                <a:gd name="connsiteX794" fmla="*/ 484346 w 1438275"/>
                <a:gd name="connsiteY794" fmla="*/ 1799844 h 1885950"/>
                <a:gd name="connsiteX795" fmla="*/ 480441 w 1438275"/>
                <a:gd name="connsiteY795" fmla="*/ 1798891 h 1885950"/>
                <a:gd name="connsiteX796" fmla="*/ 476917 w 1438275"/>
                <a:gd name="connsiteY796" fmla="*/ 1793271 h 1885950"/>
                <a:gd name="connsiteX797" fmla="*/ 466820 w 1438275"/>
                <a:gd name="connsiteY797" fmla="*/ 1789080 h 1885950"/>
                <a:gd name="connsiteX798" fmla="*/ 454628 w 1438275"/>
                <a:gd name="connsiteY798" fmla="*/ 1768887 h 1885950"/>
                <a:gd name="connsiteX799" fmla="*/ 445008 w 1438275"/>
                <a:gd name="connsiteY799" fmla="*/ 1768887 h 1885950"/>
                <a:gd name="connsiteX800" fmla="*/ 441770 w 1438275"/>
                <a:gd name="connsiteY800" fmla="*/ 1762887 h 1885950"/>
                <a:gd name="connsiteX801" fmla="*/ 422815 w 1438275"/>
                <a:gd name="connsiteY801" fmla="*/ 1752695 h 1885950"/>
                <a:gd name="connsiteX802" fmla="*/ 409194 w 1438275"/>
                <a:gd name="connsiteY802" fmla="*/ 1755648 h 1885950"/>
                <a:gd name="connsiteX803" fmla="*/ 397193 w 1438275"/>
                <a:gd name="connsiteY803" fmla="*/ 1765745 h 1885950"/>
                <a:gd name="connsiteX804" fmla="*/ 388525 w 1438275"/>
                <a:gd name="connsiteY804" fmla="*/ 1769078 h 1885950"/>
                <a:gd name="connsiteX805" fmla="*/ 364808 w 1438275"/>
                <a:gd name="connsiteY805" fmla="*/ 1764887 h 1885950"/>
                <a:gd name="connsiteX806" fmla="*/ 357664 w 1438275"/>
                <a:gd name="connsiteY806" fmla="*/ 1769459 h 1885950"/>
                <a:gd name="connsiteX807" fmla="*/ 349091 w 1438275"/>
                <a:gd name="connsiteY807" fmla="*/ 1783461 h 1885950"/>
                <a:gd name="connsiteX808" fmla="*/ 347758 w 1438275"/>
                <a:gd name="connsiteY808" fmla="*/ 1809464 h 1885950"/>
                <a:gd name="connsiteX809" fmla="*/ 342900 w 1438275"/>
                <a:gd name="connsiteY809" fmla="*/ 1816894 h 1885950"/>
                <a:gd name="connsiteX810" fmla="*/ 344329 w 1438275"/>
                <a:gd name="connsiteY810" fmla="*/ 1822037 h 1885950"/>
                <a:gd name="connsiteX811" fmla="*/ 329375 w 1438275"/>
                <a:gd name="connsiteY811" fmla="*/ 1837277 h 1885950"/>
                <a:gd name="connsiteX812" fmla="*/ 324041 w 1438275"/>
                <a:gd name="connsiteY812" fmla="*/ 1839944 h 1885950"/>
                <a:gd name="connsiteX813" fmla="*/ 317373 w 1438275"/>
                <a:gd name="connsiteY813" fmla="*/ 1839087 h 1885950"/>
                <a:gd name="connsiteX814" fmla="*/ 310515 w 1438275"/>
                <a:gd name="connsiteY814" fmla="*/ 1843278 h 1885950"/>
                <a:gd name="connsiteX815" fmla="*/ 301943 w 1438275"/>
                <a:gd name="connsiteY815" fmla="*/ 1837849 h 1885950"/>
                <a:gd name="connsiteX816" fmla="*/ 292132 w 1438275"/>
                <a:gd name="connsiteY816" fmla="*/ 1836515 h 1885950"/>
                <a:gd name="connsiteX817" fmla="*/ 282035 w 1438275"/>
                <a:gd name="connsiteY817" fmla="*/ 1844135 h 1885950"/>
                <a:gd name="connsiteX818" fmla="*/ 259461 w 1438275"/>
                <a:gd name="connsiteY818" fmla="*/ 1851755 h 1885950"/>
                <a:gd name="connsiteX819" fmla="*/ 259270 w 1438275"/>
                <a:gd name="connsiteY819" fmla="*/ 1858899 h 1885950"/>
                <a:gd name="connsiteX820" fmla="*/ 250984 w 1438275"/>
                <a:gd name="connsiteY820" fmla="*/ 1860518 h 1885950"/>
                <a:gd name="connsiteX821" fmla="*/ 241649 w 1438275"/>
                <a:gd name="connsiteY821" fmla="*/ 1874329 h 1885950"/>
                <a:gd name="connsiteX822" fmla="*/ 221170 w 1438275"/>
                <a:gd name="connsiteY822" fmla="*/ 1883759 h 1885950"/>
                <a:gd name="connsiteX823" fmla="*/ 217361 w 1438275"/>
                <a:gd name="connsiteY823" fmla="*/ 1870424 h 1885950"/>
                <a:gd name="connsiteX824" fmla="*/ 221361 w 1438275"/>
                <a:gd name="connsiteY824" fmla="*/ 1852993 h 1885950"/>
                <a:gd name="connsiteX825" fmla="*/ 219647 w 1438275"/>
                <a:gd name="connsiteY825" fmla="*/ 1834324 h 1885950"/>
                <a:gd name="connsiteX826" fmla="*/ 213646 w 1438275"/>
                <a:gd name="connsiteY826" fmla="*/ 1815560 h 1885950"/>
                <a:gd name="connsiteX827" fmla="*/ 213455 w 1438275"/>
                <a:gd name="connsiteY827" fmla="*/ 1788700 h 1885950"/>
                <a:gd name="connsiteX828" fmla="*/ 210788 w 1438275"/>
                <a:gd name="connsiteY828" fmla="*/ 1786890 h 1885950"/>
                <a:gd name="connsiteX829" fmla="*/ 210693 w 1438275"/>
                <a:gd name="connsiteY829" fmla="*/ 1790509 h 1885950"/>
                <a:gd name="connsiteX830" fmla="*/ 178784 w 1438275"/>
                <a:gd name="connsiteY830" fmla="*/ 1787652 h 1885950"/>
                <a:gd name="connsiteX831" fmla="*/ 171260 w 1438275"/>
                <a:gd name="connsiteY831" fmla="*/ 1775174 h 1885950"/>
                <a:gd name="connsiteX832" fmla="*/ 156210 w 1438275"/>
                <a:gd name="connsiteY832" fmla="*/ 1774698 h 1885950"/>
                <a:gd name="connsiteX833" fmla="*/ 146685 w 1438275"/>
                <a:gd name="connsiteY833" fmla="*/ 1777651 h 1885950"/>
                <a:gd name="connsiteX834" fmla="*/ 132588 w 1438275"/>
                <a:gd name="connsiteY834" fmla="*/ 1791367 h 1885950"/>
                <a:gd name="connsiteX835" fmla="*/ 120587 w 1438275"/>
                <a:gd name="connsiteY835" fmla="*/ 1785461 h 1885950"/>
                <a:gd name="connsiteX836" fmla="*/ 101156 w 1438275"/>
                <a:gd name="connsiteY836" fmla="*/ 1770507 h 1885950"/>
                <a:gd name="connsiteX837" fmla="*/ 104489 w 1438275"/>
                <a:gd name="connsiteY837" fmla="*/ 1756124 h 1885950"/>
                <a:gd name="connsiteX838" fmla="*/ 103727 w 1438275"/>
                <a:gd name="connsiteY838" fmla="*/ 1743170 h 1885950"/>
                <a:gd name="connsiteX839" fmla="*/ 120491 w 1438275"/>
                <a:gd name="connsiteY839" fmla="*/ 1727359 h 1885950"/>
                <a:gd name="connsiteX840" fmla="*/ 127445 w 1438275"/>
                <a:gd name="connsiteY840" fmla="*/ 1703737 h 1885950"/>
                <a:gd name="connsiteX841" fmla="*/ 125444 w 1438275"/>
                <a:gd name="connsiteY841" fmla="*/ 1696593 h 1885950"/>
                <a:gd name="connsiteX842" fmla="*/ 117348 w 1438275"/>
                <a:gd name="connsiteY842" fmla="*/ 1689449 h 1885950"/>
                <a:gd name="connsiteX843" fmla="*/ 105061 w 1438275"/>
                <a:gd name="connsiteY843" fmla="*/ 1665255 h 1885950"/>
                <a:gd name="connsiteX844" fmla="*/ 104108 w 1438275"/>
                <a:gd name="connsiteY844" fmla="*/ 1660493 h 1885950"/>
                <a:gd name="connsiteX845" fmla="*/ 110395 w 1438275"/>
                <a:gd name="connsiteY845" fmla="*/ 1645253 h 1885950"/>
                <a:gd name="connsiteX846" fmla="*/ 106870 w 1438275"/>
                <a:gd name="connsiteY846" fmla="*/ 1637347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</a:cxnLst>
              <a:rect l="l" t="t" r="r" b="b"/>
              <a:pathLst>
                <a:path w="1438275" h="1885950">
                  <a:moveTo>
                    <a:pt x="106870" y="1637347"/>
                  </a:moveTo>
                  <a:lnTo>
                    <a:pt x="115443" y="1627918"/>
                  </a:lnTo>
                  <a:lnTo>
                    <a:pt x="111538" y="1607058"/>
                  </a:lnTo>
                  <a:lnTo>
                    <a:pt x="124111" y="1593723"/>
                  </a:lnTo>
                  <a:lnTo>
                    <a:pt x="124492" y="1589055"/>
                  </a:lnTo>
                  <a:lnTo>
                    <a:pt x="129254" y="1583817"/>
                  </a:lnTo>
                  <a:lnTo>
                    <a:pt x="116681" y="1583531"/>
                  </a:lnTo>
                  <a:lnTo>
                    <a:pt x="112300" y="1580959"/>
                  </a:lnTo>
                  <a:lnTo>
                    <a:pt x="108395" y="1566767"/>
                  </a:lnTo>
                  <a:lnTo>
                    <a:pt x="96203" y="1554480"/>
                  </a:lnTo>
                  <a:lnTo>
                    <a:pt x="95726" y="1541526"/>
                  </a:lnTo>
                  <a:lnTo>
                    <a:pt x="104204" y="1539335"/>
                  </a:lnTo>
                  <a:lnTo>
                    <a:pt x="105728" y="1532477"/>
                  </a:lnTo>
                  <a:lnTo>
                    <a:pt x="101441" y="1523714"/>
                  </a:lnTo>
                  <a:lnTo>
                    <a:pt x="97917" y="1525143"/>
                  </a:lnTo>
                  <a:lnTo>
                    <a:pt x="101060" y="1518285"/>
                  </a:lnTo>
                  <a:lnTo>
                    <a:pt x="102775" y="1519618"/>
                  </a:lnTo>
                  <a:lnTo>
                    <a:pt x="124873" y="1506950"/>
                  </a:lnTo>
                  <a:lnTo>
                    <a:pt x="130397" y="1506950"/>
                  </a:lnTo>
                  <a:lnTo>
                    <a:pt x="134969" y="1491043"/>
                  </a:lnTo>
                  <a:lnTo>
                    <a:pt x="125920" y="1488186"/>
                  </a:lnTo>
                  <a:lnTo>
                    <a:pt x="124301" y="1491996"/>
                  </a:lnTo>
                  <a:lnTo>
                    <a:pt x="121444" y="1491996"/>
                  </a:lnTo>
                  <a:lnTo>
                    <a:pt x="116300" y="1487424"/>
                  </a:lnTo>
                  <a:lnTo>
                    <a:pt x="118491" y="1483043"/>
                  </a:lnTo>
                  <a:lnTo>
                    <a:pt x="123254" y="1484280"/>
                  </a:lnTo>
                  <a:lnTo>
                    <a:pt x="130302" y="1467135"/>
                  </a:lnTo>
                  <a:lnTo>
                    <a:pt x="129159" y="1464469"/>
                  </a:lnTo>
                  <a:lnTo>
                    <a:pt x="123158" y="1463707"/>
                  </a:lnTo>
                  <a:lnTo>
                    <a:pt x="126111" y="1460087"/>
                  </a:lnTo>
                  <a:lnTo>
                    <a:pt x="122873" y="1455515"/>
                  </a:lnTo>
                  <a:lnTo>
                    <a:pt x="119920" y="1457420"/>
                  </a:lnTo>
                  <a:lnTo>
                    <a:pt x="113538" y="1454562"/>
                  </a:lnTo>
                  <a:lnTo>
                    <a:pt x="98774" y="1461992"/>
                  </a:lnTo>
                  <a:lnTo>
                    <a:pt x="106490" y="1452467"/>
                  </a:lnTo>
                  <a:lnTo>
                    <a:pt x="101727" y="1447895"/>
                  </a:lnTo>
                  <a:lnTo>
                    <a:pt x="103823" y="1445133"/>
                  </a:lnTo>
                  <a:lnTo>
                    <a:pt x="100108" y="1442466"/>
                  </a:lnTo>
                  <a:lnTo>
                    <a:pt x="120777" y="1426178"/>
                  </a:lnTo>
                  <a:lnTo>
                    <a:pt x="121349" y="1421511"/>
                  </a:lnTo>
                  <a:lnTo>
                    <a:pt x="125635" y="1420939"/>
                  </a:lnTo>
                  <a:lnTo>
                    <a:pt x="133731" y="1408271"/>
                  </a:lnTo>
                  <a:lnTo>
                    <a:pt x="142208" y="1401032"/>
                  </a:lnTo>
                  <a:lnTo>
                    <a:pt x="144113" y="1403795"/>
                  </a:lnTo>
                  <a:lnTo>
                    <a:pt x="141542" y="1409509"/>
                  </a:lnTo>
                  <a:lnTo>
                    <a:pt x="143447" y="1408747"/>
                  </a:lnTo>
                  <a:lnTo>
                    <a:pt x="147257" y="1399508"/>
                  </a:lnTo>
                  <a:lnTo>
                    <a:pt x="139256" y="1386364"/>
                  </a:lnTo>
                  <a:lnTo>
                    <a:pt x="135255" y="1367409"/>
                  </a:lnTo>
                  <a:lnTo>
                    <a:pt x="131445" y="1362837"/>
                  </a:lnTo>
                  <a:lnTo>
                    <a:pt x="132302" y="1357027"/>
                  </a:lnTo>
                  <a:lnTo>
                    <a:pt x="126778" y="1353026"/>
                  </a:lnTo>
                  <a:lnTo>
                    <a:pt x="125349" y="1346549"/>
                  </a:lnTo>
                  <a:lnTo>
                    <a:pt x="111443" y="1326070"/>
                  </a:lnTo>
                  <a:lnTo>
                    <a:pt x="106013" y="1307592"/>
                  </a:lnTo>
                  <a:lnTo>
                    <a:pt x="107156" y="1299115"/>
                  </a:lnTo>
                  <a:lnTo>
                    <a:pt x="97631" y="1290733"/>
                  </a:lnTo>
                  <a:lnTo>
                    <a:pt x="94964" y="1280446"/>
                  </a:lnTo>
                  <a:lnTo>
                    <a:pt x="96774" y="1259395"/>
                  </a:lnTo>
                  <a:lnTo>
                    <a:pt x="91821" y="1247299"/>
                  </a:lnTo>
                  <a:lnTo>
                    <a:pt x="95060" y="1235869"/>
                  </a:lnTo>
                  <a:lnTo>
                    <a:pt x="97250" y="1236535"/>
                  </a:lnTo>
                  <a:lnTo>
                    <a:pt x="91916" y="1229487"/>
                  </a:lnTo>
                  <a:lnTo>
                    <a:pt x="112014" y="1217105"/>
                  </a:lnTo>
                  <a:lnTo>
                    <a:pt x="116777" y="1198626"/>
                  </a:lnTo>
                  <a:lnTo>
                    <a:pt x="122111" y="1190339"/>
                  </a:lnTo>
                  <a:lnTo>
                    <a:pt x="116967" y="1188625"/>
                  </a:lnTo>
                  <a:lnTo>
                    <a:pt x="121349" y="1183005"/>
                  </a:lnTo>
                  <a:lnTo>
                    <a:pt x="117824" y="1179005"/>
                  </a:lnTo>
                  <a:lnTo>
                    <a:pt x="103918" y="1172813"/>
                  </a:lnTo>
                  <a:lnTo>
                    <a:pt x="103061" y="1160812"/>
                  </a:lnTo>
                  <a:lnTo>
                    <a:pt x="108014" y="1159002"/>
                  </a:lnTo>
                  <a:lnTo>
                    <a:pt x="105347" y="1155287"/>
                  </a:lnTo>
                  <a:lnTo>
                    <a:pt x="115634" y="1146048"/>
                  </a:lnTo>
                  <a:lnTo>
                    <a:pt x="124206" y="1152715"/>
                  </a:lnTo>
                  <a:lnTo>
                    <a:pt x="144304" y="1151001"/>
                  </a:lnTo>
                  <a:lnTo>
                    <a:pt x="154305" y="1156144"/>
                  </a:lnTo>
                  <a:lnTo>
                    <a:pt x="162306" y="1155192"/>
                  </a:lnTo>
                  <a:lnTo>
                    <a:pt x="166402" y="1159288"/>
                  </a:lnTo>
                  <a:lnTo>
                    <a:pt x="177737" y="1156049"/>
                  </a:lnTo>
                  <a:lnTo>
                    <a:pt x="181451" y="1160621"/>
                  </a:lnTo>
                  <a:lnTo>
                    <a:pt x="198977" y="1153097"/>
                  </a:lnTo>
                  <a:lnTo>
                    <a:pt x="217456" y="1141285"/>
                  </a:lnTo>
                  <a:lnTo>
                    <a:pt x="220790" y="1129189"/>
                  </a:lnTo>
                  <a:lnTo>
                    <a:pt x="220504" y="1126712"/>
                  </a:lnTo>
                  <a:lnTo>
                    <a:pt x="207359" y="1121950"/>
                  </a:lnTo>
                  <a:lnTo>
                    <a:pt x="203835" y="1107091"/>
                  </a:lnTo>
                  <a:lnTo>
                    <a:pt x="218885" y="1094899"/>
                  </a:lnTo>
                  <a:lnTo>
                    <a:pt x="265938" y="1083945"/>
                  </a:lnTo>
                  <a:lnTo>
                    <a:pt x="267367" y="1087850"/>
                  </a:lnTo>
                  <a:lnTo>
                    <a:pt x="273653" y="1089089"/>
                  </a:lnTo>
                  <a:lnTo>
                    <a:pt x="290989" y="1087564"/>
                  </a:lnTo>
                  <a:lnTo>
                    <a:pt x="292418" y="1084802"/>
                  </a:lnTo>
                  <a:lnTo>
                    <a:pt x="298895" y="1090993"/>
                  </a:lnTo>
                  <a:lnTo>
                    <a:pt x="305943" y="1103947"/>
                  </a:lnTo>
                  <a:lnTo>
                    <a:pt x="318326" y="1102138"/>
                  </a:lnTo>
                  <a:lnTo>
                    <a:pt x="319564" y="1103471"/>
                  </a:lnTo>
                  <a:lnTo>
                    <a:pt x="316516" y="1105757"/>
                  </a:lnTo>
                  <a:lnTo>
                    <a:pt x="308039" y="1109567"/>
                  </a:lnTo>
                  <a:lnTo>
                    <a:pt x="310420" y="1118425"/>
                  </a:lnTo>
                  <a:lnTo>
                    <a:pt x="316516" y="1126998"/>
                  </a:lnTo>
                  <a:lnTo>
                    <a:pt x="332232" y="1121569"/>
                  </a:lnTo>
                  <a:lnTo>
                    <a:pt x="333375" y="1123378"/>
                  </a:lnTo>
                  <a:lnTo>
                    <a:pt x="344710" y="1118140"/>
                  </a:lnTo>
                  <a:lnTo>
                    <a:pt x="346234" y="1114330"/>
                  </a:lnTo>
                  <a:lnTo>
                    <a:pt x="337852" y="1106233"/>
                  </a:lnTo>
                  <a:lnTo>
                    <a:pt x="343376" y="1102995"/>
                  </a:lnTo>
                  <a:lnTo>
                    <a:pt x="340424" y="1092708"/>
                  </a:lnTo>
                  <a:lnTo>
                    <a:pt x="355664" y="1078706"/>
                  </a:lnTo>
                  <a:lnTo>
                    <a:pt x="366903" y="1073658"/>
                  </a:lnTo>
                  <a:lnTo>
                    <a:pt x="397669" y="1051655"/>
                  </a:lnTo>
                  <a:lnTo>
                    <a:pt x="400145" y="1053846"/>
                  </a:lnTo>
                  <a:lnTo>
                    <a:pt x="407575" y="1038606"/>
                  </a:lnTo>
                  <a:lnTo>
                    <a:pt x="428339" y="1021270"/>
                  </a:lnTo>
                  <a:lnTo>
                    <a:pt x="431197" y="999649"/>
                  </a:lnTo>
                  <a:lnTo>
                    <a:pt x="435293" y="993743"/>
                  </a:lnTo>
                  <a:lnTo>
                    <a:pt x="433959" y="991552"/>
                  </a:lnTo>
                  <a:lnTo>
                    <a:pt x="438436" y="974693"/>
                  </a:lnTo>
                  <a:lnTo>
                    <a:pt x="448247" y="974598"/>
                  </a:lnTo>
                  <a:lnTo>
                    <a:pt x="452152" y="964406"/>
                  </a:lnTo>
                  <a:lnTo>
                    <a:pt x="473774" y="966311"/>
                  </a:lnTo>
                  <a:lnTo>
                    <a:pt x="480441" y="960310"/>
                  </a:lnTo>
                  <a:lnTo>
                    <a:pt x="481012" y="947928"/>
                  </a:lnTo>
                  <a:lnTo>
                    <a:pt x="484632" y="940975"/>
                  </a:lnTo>
                  <a:lnTo>
                    <a:pt x="495300" y="934117"/>
                  </a:lnTo>
                  <a:lnTo>
                    <a:pt x="500253" y="927640"/>
                  </a:lnTo>
                  <a:lnTo>
                    <a:pt x="502063" y="907351"/>
                  </a:lnTo>
                  <a:lnTo>
                    <a:pt x="500539" y="898969"/>
                  </a:lnTo>
                  <a:lnTo>
                    <a:pt x="488347" y="886111"/>
                  </a:lnTo>
                  <a:lnTo>
                    <a:pt x="485680" y="876300"/>
                  </a:lnTo>
                  <a:lnTo>
                    <a:pt x="488156" y="863060"/>
                  </a:lnTo>
                  <a:lnTo>
                    <a:pt x="500348" y="846201"/>
                  </a:lnTo>
                  <a:lnTo>
                    <a:pt x="498920" y="840867"/>
                  </a:lnTo>
                  <a:lnTo>
                    <a:pt x="492633" y="838867"/>
                  </a:lnTo>
                  <a:lnTo>
                    <a:pt x="476726" y="845344"/>
                  </a:lnTo>
                  <a:lnTo>
                    <a:pt x="453009" y="877538"/>
                  </a:lnTo>
                  <a:lnTo>
                    <a:pt x="443294" y="879253"/>
                  </a:lnTo>
                  <a:lnTo>
                    <a:pt x="435769" y="874204"/>
                  </a:lnTo>
                  <a:lnTo>
                    <a:pt x="424529" y="871633"/>
                  </a:lnTo>
                  <a:lnTo>
                    <a:pt x="412718" y="874300"/>
                  </a:lnTo>
                  <a:lnTo>
                    <a:pt x="409004" y="879157"/>
                  </a:lnTo>
                  <a:lnTo>
                    <a:pt x="403098" y="904494"/>
                  </a:lnTo>
                  <a:lnTo>
                    <a:pt x="397288" y="910114"/>
                  </a:lnTo>
                  <a:lnTo>
                    <a:pt x="381667" y="901732"/>
                  </a:lnTo>
                  <a:lnTo>
                    <a:pt x="369379" y="879919"/>
                  </a:lnTo>
                  <a:lnTo>
                    <a:pt x="361664" y="873157"/>
                  </a:lnTo>
                  <a:lnTo>
                    <a:pt x="351377" y="881158"/>
                  </a:lnTo>
                  <a:lnTo>
                    <a:pt x="350139" y="886111"/>
                  </a:lnTo>
                  <a:lnTo>
                    <a:pt x="362903" y="902779"/>
                  </a:lnTo>
                  <a:lnTo>
                    <a:pt x="371475" y="905923"/>
                  </a:lnTo>
                  <a:lnTo>
                    <a:pt x="371189" y="910209"/>
                  </a:lnTo>
                  <a:lnTo>
                    <a:pt x="365474" y="912400"/>
                  </a:lnTo>
                  <a:lnTo>
                    <a:pt x="348425" y="902970"/>
                  </a:lnTo>
                  <a:lnTo>
                    <a:pt x="311372" y="858964"/>
                  </a:lnTo>
                  <a:lnTo>
                    <a:pt x="301752" y="856774"/>
                  </a:lnTo>
                  <a:lnTo>
                    <a:pt x="271462" y="869632"/>
                  </a:lnTo>
                  <a:lnTo>
                    <a:pt x="268034" y="867727"/>
                  </a:lnTo>
                  <a:lnTo>
                    <a:pt x="265462" y="852106"/>
                  </a:lnTo>
                  <a:lnTo>
                    <a:pt x="261461" y="846868"/>
                  </a:lnTo>
                  <a:lnTo>
                    <a:pt x="254413" y="852868"/>
                  </a:lnTo>
                  <a:lnTo>
                    <a:pt x="254413" y="869823"/>
                  </a:lnTo>
                  <a:lnTo>
                    <a:pt x="251651" y="874395"/>
                  </a:lnTo>
                  <a:lnTo>
                    <a:pt x="228886" y="876586"/>
                  </a:lnTo>
                  <a:lnTo>
                    <a:pt x="215075" y="871061"/>
                  </a:lnTo>
                  <a:lnTo>
                    <a:pt x="209360" y="858012"/>
                  </a:lnTo>
                  <a:lnTo>
                    <a:pt x="209645" y="842581"/>
                  </a:lnTo>
                  <a:lnTo>
                    <a:pt x="231553" y="825246"/>
                  </a:lnTo>
                  <a:lnTo>
                    <a:pt x="237935" y="812197"/>
                  </a:lnTo>
                  <a:lnTo>
                    <a:pt x="233458" y="808006"/>
                  </a:lnTo>
                  <a:lnTo>
                    <a:pt x="222409" y="808006"/>
                  </a:lnTo>
                  <a:lnTo>
                    <a:pt x="200787" y="821436"/>
                  </a:lnTo>
                  <a:lnTo>
                    <a:pt x="188309" y="825722"/>
                  </a:lnTo>
                  <a:lnTo>
                    <a:pt x="180880" y="820007"/>
                  </a:lnTo>
                  <a:lnTo>
                    <a:pt x="179546" y="805148"/>
                  </a:lnTo>
                  <a:lnTo>
                    <a:pt x="161449" y="769048"/>
                  </a:lnTo>
                  <a:lnTo>
                    <a:pt x="163068" y="751427"/>
                  </a:lnTo>
                  <a:lnTo>
                    <a:pt x="175736" y="727996"/>
                  </a:lnTo>
                  <a:lnTo>
                    <a:pt x="173831" y="711708"/>
                  </a:lnTo>
                  <a:lnTo>
                    <a:pt x="170021" y="709326"/>
                  </a:lnTo>
                  <a:lnTo>
                    <a:pt x="161544" y="711136"/>
                  </a:lnTo>
                  <a:lnTo>
                    <a:pt x="161163" y="696944"/>
                  </a:lnTo>
                  <a:lnTo>
                    <a:pt x="148019" y="700183"/>
                  </a:lnTo>
                  <a:lnTo>
                    <a:pt x="139256" y="681418"/>
                  </a:lnTo>
                  <a:lnTo>
                    <a:pt x="127635" y="683895"/>
                  </a:lnTo>
                  <a:lnTo>
                    <a:pt x="123730" y="649986"/>
                  </a:lnTo>
                  <a:lnTo>
                    <a:pt x="114014" y="635127"/>
                  </a:lnTo>
                  <a:lnTo>
                    <a:pt x="125920" y="624364"/>
                  </a:lnTo>
                  <a:lnTo>
                    <a:pt x="121634" y="617601"/>
                  </a:lnTo>
                  <a:lnTo>
                    <a:pt x="142208" y="605980"/>
                  </a:lnTo>
                  <a:lnTo>
                    <a:pt x="116491" y="559689"/>
                  </a:lnTo>
                  <a:lnTo>
                    <a:pt x="112967" y="544830"/>
                  </a:lnTo>
                  <a:lnTo>
                    <a:pt x="103918" y="540639"/>
                  </a:lnTo>
                  <a:lnTo>
                    <a:pt x="99346" y="528828"/>
                  </a:lnTo>
                  <a:lnTo>
                    <a:pt x="98774" y="518826"/>
                  </a:lnTo>
                  <a:lnTo>
                    <a:pt x="78391" y="523208"/>
                  </a:lnTo>
                  <a:lnTo>
                    <a:pt x="73914" y="507111"/>
                  </a:lnTo>
                  <a:lnTo>
                    <a:pt x="75438" y="499681"/>
                  </a:lnTo>
                  <a:lnTo>
                    <a:pt x="73628" y="491109"/>
                  </a:lnTo>
                  <a:lnTo>
                    <a:pt x="79153" y="482346"/>
                  </a:lnTo>
                  <a:lnTo>
                    <a:pt x="78391" y="474345"/>
                  </a:lnTo>
                  <a:lnTo>
                    <a:pt x="65246" y="483298"/>
                  </a:lnTo>
                  <a:lnTo>
                    <a:pt x="15431" y="495681"/>
                  </a:lnTo>
                  <a:lnTo>
                    <a:pt x="9525" y="488156"/>
                  </a:lnTo>
                  <a:lnTo>
                    <a:pt x="9906" y="481870"/>
                  </a:lnTo>
                  <a:lnTo>
                    <a:pt x="27432" y="467106"/>
                  </a:lnTo>
                  <a:lnTo>
                    <a:pt x="40862" y="443674"/>
                  </a:lnTo>
                  <a:lnTo>
                    <a:pt x="42101" y="402241"/>
                  </a:lnTo>
                  <a:lnTo>
                    <a:pt x="46292" y="406336"/>
                  </a:lnTo>
                  <a:lnTo>
                    <a:pt x="50959" y="396907"/>
                  </a:lnTo>
                  <a:lnTo>
                    <a:pt x="74581" y="368141"/>
                  </a:lnTo>
                  <a:lnTo>
                    <a:pt x="94107" y="350520"/>
                  </a:lnTo>
                  <a:lnTo>
                    <a:pt x="104966" y="344329"/>
                  </a:lnTo>
                  <a:lnTo>
                    <a:pt x="115348" y="342805"/>
                  </a:lnTo>
                  <a:lnTo>
                    <a:pt x="127445" y="333946"/>
                  </a:lnTo>
                  <a:lnTo>
                    <a:pt x="143542" y="328422"/>
                  </a:lnTo>
                  <a:lnTo>
                    <a:pt x="175736" y="347281"/>
                  </a:lnTo>
                  <a:lnTo>
                    <a:pt x="177737" y="342805"/>
                  </a:lnTo>
                  <a:lnTo>
                    <a:pt x="195262" y="328993"/>
                  </a:lnTo>
                  <a:lnTo>
                    <a:pt x="204692" y="290512"/>
                  </a:lnTo>
                  <a:lnTo>
                    <a:pt x="219551" y="285464"/>
                  </a:lnTo>
                  <a:lnTo>
                    <a:pt x="238601" y="285178"/>
                  </a:lnTo>
                  <a:lnTo>
                    <a:pt x="247079" y="281368"/>
                  </a:lnTo>
                  <a:lnTo>
                    <a:pt x="239840" y="262795"/>
                  </a:lnTo>
                  <a:lnTo>
                    <a:pt x="229362" y="251746"/>
                  </a:lnTo>
                  <a:lnTo>
                    <a:pt x="233934" y="248221"/>
                  </a:lnTo>
                  <a:lnTo>
                    <a:pt x="258509" y="237363"/>
                  </a:lnTo>
                  <a:lnTo>
                    <a:pt x="260699" y="241078"/>
                  </a:lnTo>
                  <a:lnTo>
                    <a:pt x="292227" y="231553"/>
                  </a:lnTo>
                  <a:lnTo>
                    <a:pt x="314325" y="228124"/>
                  </a:lnTo>
                  <a:lnTo>
                    <a:pt x="328136" y="229933"/>
                  </a:lnTo>
                  <a:lnTo>
                    <a:pt x="333947" y="227742"/>
                  </a:lnTo>
                  <a:lnTo>
                    <a:pt x="344424" y="244221"/>
                  </a:lnTo>
                  <a:lnTo>
                    <a:pt x="357759" y="239077"/>
                  </a:lnTo>
                  <a:lnTo>
                    <a:pt x="373190" y="240887"/>
                  </a:lnTo>
                  <a:lnTo>
                    <a:pt x="376904" y="244221"/>
                  </a:lnTo>
                  <a:lnTo>
                    <a:pt x="377952" y="249650"/>
                  </a:lnTo>
                  <a:lnTo>
                    <a:pt x="396526" y="259270"/>
                  </a:lnTo>
                  <a:lnTo>
                    <a:pt x="409289" y="242887"/>
                  </a:lnTo>
                  <a:lnTo>
                    <a:pt x="413099" y="226028"/>
                  </a:lnTo>
                  <a:lnTo>
                    <a:pt x="435293" y="210217"/>
                  </a:lnTo>
                  <a:lnTo>
                    <a:pt x="444437" y="214598"/>
                  </a:lnTo>
                  <a:lnTo>
                    <a:pt x="459677" y="215741"/>
                  </a:lnTo>
                  <a:lnTo>
                    <a:pt x="473964" y="211931"/>
                  </a:lnTo>
                  <a:lnTo>
                    <a:pt x="487204" y="201930"/>
                  </a:lnTo>
                  <a:lnTo>
                    <a:pt x="494729" y="213074"/>
                  </a:lnTo>
                  <a:lnTo>
                    <a:pt x="511778" y="225742"/>
                  </a:lnTo>
                  <a:lnTo>
                    <a:pt x="517208" y="220884"/>
                  </a:lnTo>
                  <a:lnTo>
                    <a:pt x="521208" y="212503"/>
                  </a:lnTo>
                  <a:lnTo>
                    <a:pt x="527971" y="207264"/>
                  </a:lnTo>
                  <a:lnTo>
                    <a:pt x="515112" y="190786"/>
                  </a:lnTo>
                  <a:lnTo>
                    <a:pt x="544164" y="190976"/>
                  </a:lnTo>
                  <a:lnTo>
                    <a:pt x="560546" y="185928"/>
                  </a:lnTo>
                  <a:lnTo>
                    <a:pt x="597123" y="185547"/>
                  </a:lnTo>
                  <a:lnTo>
                    <a:pt x="623221" y="191167"/>
                  </a:lnTo>
                  <a:lnTo>
                    <a:pt x="622840" y="186880"/>
                  </a:lnTo>
                  <a:lnTo>
                    <a:pt x="649796" y="177260"/>
                  </a:lnTo>
                  <a:lnTo>
                    <a:pt x="667893" y="179165"/>
                  </a:lnTo>
                  <a:lnTo>
                    <a:pt x="680276" y="177165"/>
                  </a:lnTo>
                  <a:lnTo>
                    <a:pt x="682085" y="168973"/>
                  </a:lnTo>
                  <a:lnTo>
                    <a:pt x="690467" y="159448"/>
                  </a:lnTo>
                  <a:lnTo>
                    <a:pt x="696278" y="146590"/>
                  </a:lnTo>
                  <a:lnTo>
                    <a:pt x="707232" y="148304"/>
                  </a:lnTo>
                  <a:lnTo>
                    <a:pt x="709231" y="145828"/>
                  </a:lnTo>
                  <a:lnTo>
                    <a:pt x="713899" y="125444"/>
                  </a:lnTo>
                  <a:lnTo>
                    <a:pt x="719614" y="115824"/>
                  </a:lnTo>
                  <a:lnTo>
                    <a:pt x="712946" y="106108"/>
                  </a:lnTo>
                  <a:lnTo>
                    <a:pt x="717233" y="98774"/>
                  </a:lnTo>
                  <a:lnTo>
                    <a:pt x="721138" y="98107"/>
                  </a:lnTo>
                  <a:lnTo>
                    <a:pt x="711137" y="91535"/>
                  </a:lnTo>
                  <a:lnTo>
                    <a:pt x="710280" y="84010"/>
                  </a:lnTo>
                  <a:lnTo>
                    <a:pt x="701135" y="82867"/>
                  </a:lnTo>
                  <a:lnTo>
                    <a:pt x="690848" y="75628"/>
                  </a:lnTo>
                  <a:lnTo>
                    <a:pt x="688753" y="58959"/>
                  </a:lnTo>
                  <a:lnTo>
                    <a:pt x="698659" y="45053"/>
                  </a:lnTo>
                  <a:lnTo>
                    <a:pt x="711232" y="34385"/>
                  </a:lnTo>
                  <a:lnTo>
                    <a:pt x="722091" y="27146"/>
                  </a:lnTo>
                  <a:lnTo>
                    <a:pt x="739235" y="22288"/>
                  </a:lnTo>
                  <a:lnTo>
                    <a:pt x="750570" y="20574"/>
                  </a:lnTo>
                  <a:lnTo>
                    <a:pt x="768191" y="23717"/>
                  </a:lnTo>
                  <a:lnTo>
                    <a:pt x="773811" y="36576"/>
                  </a:lnTo>
                  <a:lnTo>
                    <a:pt x="771049" y="52387"/>
                  </a:lnTo>
                  <a:lnTo>
                    <a:pt x="786574" y="72675"/>
                  </a:lnTo>
                  <a:lnTo>
                    <a:pt x="791432" y="84010"/>
                  </a:lnTo>
                  <a:lnTo>
                    <a:pt x="804101" y="92011"/>
                  </a:lnTo>
                  <a:lnTo>
                    <a:pt x="834295" y="92773"/>
                  </a:lnTo>
                  <a:lnTo>
                    <a:pt x="854393" y="79248"/>
                  </a:lnTo>
                  <a:lnTo>
                    <a:pt x="873919" y="78295"/>
                  </a:lnTo>
                  <a:lnTo>
                    <a:pt x="887444" y="68580"/>
                  </a:lnTo>
                  <a:lnTo>
                    <a:pt x="922211" y="59531"/>
                  </a:lnTo>
                  <a:lnTo>
                    <a:pt x="929355" y="69247"/>
                  </a:lnTo>
                  <a:lnTo>
                    <a:pt x="935355" y="64675"/>
                  </a:lnTo>
                  <a:lnTo>
                    <a:pt x="955643" y="58579"/>
                  </a:lnTo>
                  <a:lnTo>
                    <a:pt x="976598" y="41338"/>
                  </a:lnTo>
                  <a:lnTo>
                    <a:pt x="998601" y="30384"/>
                  </a:lnTo>
                  <a:lnTo>
                    <a:pt x="998029" y="21907"/>
                  </a:lnTo>
                  <a:lnTo>
                    <a:pt x="989647" y="14287"/>
                  </a:lnTo>
                  <a:lnTo>
                    <a:pt x="995553" y="9525"/>
                  </a:lnTo>
                  <a:lnTo>
                    <a:pt x="1001554" y="21050"/>
                  </a:lnTo>
                  <a:lnTo>
                    <a:pt x="1002697" y="29242"/>
                  </a:lnTo>
                  <a:lnTo>
                    <a:pt x="1012127" y="40957"/>
                  </a:lnTo>
                  <a:lnTo>
                    <a:pt x="1009650" y="50482"/>
                  </a:lnTo>
                  <a:lnTo>
                    <a:pt x="1012508" y="49816"/>
                  </a:lnTo>
                  <a:lnTo>
                    <a:pt x="1012603" y="68484"/>
                  </a:lnTo>
                  <a:lnTo>
                    <a:pt x="1018604" y="71818"/>
                  </a:lnTo>
                  <a:lnTo>
                    <a:pt x="1040321" y="70199"/>
                  </a:lnTo>
                  <a:lnTo>
                    <a:pt x="1076039" y="72009"/>
                  </a:lnTo>
                  <a:lnTo>
                    <a:pt x="1089184" y="60388"/>
                  </a:lnTo>
                  <a:lnTo>
                    <a:pt x="1093851" y="63055"/>
                  </a:lnTo>
                  <a:lnTo>
                    <a:pt x="1113472" y="54388"/>
                  </a:lnTo>
                  <a:lnTo>
                    <a:pt x="1128141" y="63532"/>
                  </a:lnTo>
                  <a:lnTo>
                    <a:pt x="1114997" y="79057"/>
                  </a:lnTo>
                  <a:lnTo>
                    <a:pt x="1134523" y="88392"/>
                  </a:lnTo>
                  <a:lnTo>
                    <a:pt x="1138333" y="88011"/>
                  </a:lnTo>
                  <a:lnTo>
                    <a:pt x="1140905" y="82582"/>
                  </a:lnTo>
                  <a:lnTo>
                    <a:pt x="1137000" y="70866"/>
                  </a:lnTo>
                  <a:lnTo>
                    <a:pt x="1130808" y="64294"/>
                  </a:lnTo>
                  <a:lnTo>
                    <a:pt x="1137190" y="54578"/>
                  </a:lnTo>
                  <a:lnTo>
                    <a:pt x="1140905" y="59150"/>
                  </a:lnTo>
                  <a:lnTo>
                    <a:pt x="1139381" y="64103"/>
                  </a:lnTo>
                  <a:lnTo>
                    <a:pt x="1142429" y="63817"/>
                  </a:lnTo>
                  <a:lnTo>
                    <a:pt x="1143667" y="66484"/>
                  </a:lnTo>
                  <a:lnTo>
                    <a:pt x="1153192" y="68484"/>
                  </a:lnTo>
                  <a:lnTo>
                    <a:pt x="1156906" y="65437"/>
                  </a:lnTo>
                  <a:lnTo>
                    <a:pt x="1169289" y="71628"/>
                  </a:lnTo>
                  <a:lnTo>
                    <a:pt x="1177957" y="66199"/>
                  </a:lnTo>
                  <a:lnTo>
                    <a:pt x="1185863" y="67437"/>
                  </a:lnTo>
                  <a:lnTo>
                    <a:pt x="1190911" y="60960"/>
                  </a:lnTo>
                  <a:lnTo>
                    <a:pt x="1192816" y="52578"/>
                  </a:lnTo>
                  <a:lnTo>
                    <a:pt x="1197769" y="50578"/>
                  </a:lnTo>
                  <a:lnTo>
                    <a:pt x="1203579" y="67246"/>
                  </a:lnTo>
                  <a:lnTo>
                    <a:pt x="1209771" y="76295"/>
                  </a:lnTo>
                  <a:lnTo>
                    <a:pt x="1215676" y="76486"/>
                  </a:lnTo>
                  <a:lnTo>
                    <a:pt x="1223677" y="101536"/>
                  </a:lnTo>
                  <a:lnTo>
                    <a:pt x="1228154" y="99060"/>
                  </a:lnTo>
                  <a:lnTo>
                    <a:pt x="1233678" y="101441"/>
                  </a:lnTo>
                  <a:lnTo>
                    <a:pt x="1241775" y="99155"/>
                  </a:lnTo>
                  <a:lnTo>
                    <a:pt x="1243870" y="118396"/>
                  </a:lnTo>
                  <a:lnTo>
                    <a:pt x="1259300" y="114205"/>
                  </a:lnTo>
                  <a:lnTo>
                    <a:pt x="1270350" y="122301"/>
                  </a:lnTo>
                  <a:lnTo>
                    <a:pt x="1280351" y="123920"/>
                  </a:lnTo>
                  <a:lnTo>
                    <a:pt x="1278922" y="115633"/>
                  </a:lnTo>
                  <a:lnTo>
                    <a:pt x="1296067" y="108871"/>
                  </a:lnTo>
                  <a:lnTo>
                    <a:pt x="1303592" y="121539"/>
                  </a:lnTo>
                  <a:lnTo>
                    <a:pt x="1304735" y="130111"/>
                  </a:lnTo>
                  <a:lnTo>
                    <a:pt x="1315498" y="126301"/>
                  </a:lnTo>
                  <a:lnTo>
                    <a:pt x="1324261" y="137541"/>
                  </a:lnTo>
                  <a:lnTo>
                    <a:pt x="1329881" y="139350"/>
                  </a:lnTo>
                  <a:lnTo>
                    <a:pt x="1324547" y="145447"/>
                  </a:lnTo>
                  <a:lnTo>
                    <a:pt x="1328547" y="156400"/>
                  </a:lnTo>
                  <a:lnTo>
                    <a:pt x="1320641" y="158877"/>
                  </a:lnTo>
                  <a:lnTo>
                    <a:pt x="1323309" y="169735"/>
                  </a:lnTo>
                  <a:lnTo>
                    <a:pt x="1321594" y="174022"/>
                  </a:lnTo>
                  <a:lnTo>
                    <a:pt x="1288447" y="176403"/>
                  </a:lnTo>
                  <a:lnTo>
                    <a:pt x="1266444" y="186023"/>
                  </a:lnTo>
                  <a:lnTo>
                    <a:pt x="1271683" y="199644"/>
                  </a:lnTo>
                  <a:lnTo>
                    <a:pt x="1268921" y="202597"/>
                  </a:lnTo>
                  <a:lnTo>
                    <a:pt x="1272921" y="205073"/>
                  </a:lnTo>
                  <a:lnTo>
                    <a:pt x="1260729" y="216884"/>
                  </a:lnTo>
                  <a:lnTo>
                    <a:pt x="1268730" y="224409"/>
                  </a:lnTo>
                  <a:lnTo>
                    <a:pt x="1249775" y="232315"/>
                  </a:lnTo>
                  <a:lnTo>
                    <a:pt x="1224153" y="232886"/>
                  </a:lnTo>
                  <a:lnTo>
                    <a:pt x="1201769" y="253365"/>
                  </a:lnTo>
                  <a:lnTo>
                    <a:pt x="1200722" y="258127"/>
                  </a:lnTo>
                  <a:lnTo>
                    <a:pt x="1205198" y="256794"/>
                  </a:lnTo>
                  <a:lnTo>
                    <a:pt x="1208532" y="264033"/>
                  </a:lnTo>
                  <a:lnTo>
                    <a:pt x="1211008" y="277273"/>
                  </a:lnTo>
                  <a:lnTo>
                    <a:pt x="1210437" y="293084"/>
                  </a:lnTo>
                  <a:lnTo>
                    <a:pt x="1225963" y="297084"/>
                  </a:lnTo>
                  <a:lnTo>
                    <a:pt x="1223581" y="311182"/>
                  </a:lnTo>
                  <a:lnTo>
                    <a:pt x="1216533" y="316420"/>
                  </a:lnTo>
                  <a:lnTo>
                    <a:pt x="1210342" y="316706"/>
                  </a:lnTo>
                  <a:lnTo>
                    <a:pt x="1207484" y="308419"/>
                  </a:lnTo>
                  <a:lnTo>
                    <a:pt x="1197864" y="306324"/>
                  </a:lnTo>
                  <a:lnTo>
                    <a:pt x="1195006" y="297656"/>
                  </a:lnTo>
                  <a:lnTo>
                    <a:pt x="1189101" y="297751"/>
                  </a:lnTo>
                  <a:lnTo>
                    <a:pt x="1185958" y="312039"/>
                  </a:lnTo>
                  <a:lnTo>
                    <a:pt x="1176528" y="309562"/>
                  </a:lnTo>
                  <a:lnTo>
                    <a:pt x="1176242" y="311944"/>
                  </a:lnTo>
                  <a:lnTo>
                    <a:pt x="1169384" y="313182"/>
                  </a:lnTo>
                  <a:lnTo>
                    <a:pt x="1170337" y="327850"/>
                  </a:lnTo>
                  <a:lnTo>
                    <a:pt x="1161860" y="327184"/>
                  </a:lnTo>
                  <a:lnTo>
                    <a:pt x="1164432" y="314801"/>
                  </a:lnTo>
                  <a:lnTo>
                    <a:pt x="1157192" y="314992"/>
                  </a:lnTo>
                  <a:lnTo>
                    <a:pt x="1154430" y="323374"/>
                  </a:lnTo>
                  <a:lnTo>
                    <a:pt x="1156621" y="324612"/>
                  </a:lnTo>
                  <a:lnTo>
                    <a:pt x="1156240" y="350615"/>
                  </a:lnTo>
                  <a:lnTo>
                    <a:pt x="1143857" y="355854"/>
                  </a:lnTo>
                  <a:lnTo>
                    <a:pt x="1141857" y="365760"/>
                  </a:lnTo>
                  <a:lnTo>
                    <a:pt x="1136618" y="364617"/>
                  </a:lnTo>
                  <a:lnTo>
                    <a:pt x="1136142" y="357473"/>
                  </a:lnTo>
                  <a:lnTo>
                    <a:pt x="1133571" y="373761"/>
                  </a:lnTo>
                  <a:lnTo>
                    <a:pt x="1136618" y="375380"/>
                  </a:lnTo>
                  <a:lnTo>
                    <a:pt x="1136333" y="380047"/>
                  </a:lnTo>
                  <a:lnTo>
                    <a:pt x="1131856" y="380333"/>
                  </a:lnTo>
                  <a:lnTo>
                    <a:pt x="1131856" y="386048"/>
                  </a:lnTo>
                  <a:lnTo>
                    <a:pt x="1127284" y="386524"/>
                  </a:lnTo>
                  <a:lnTo>
                    <a:pt x="1126808" y="391954"/>
                  </a:lnTo>
                  <a:lnTo>
                    <a:pt x="1132237" y="393763"/>
                  </a:lnTo>
                  <a:lnTo>
                    <a:pt x="1129760" y="399383"/>
                  </a:lnTo>
                  <a:lnTo>
                    <a:pt x="1135952" y="401098"/>
                  </a:lnTo>
                  <a:lnTo>
                    <a:pt x="1132999" y="424529"/>
                  </a:lnTo>
                  <a:lnTo>
                    <a:pt x="1141381" y="445198"/>
                  </a:lnTo>
                  <a:lnTo>
                    <a:pt x="1145191" y="447103"/>
                  </a:lnTo>
                  <a:lnTo>
                    <a:pt x="1141952" y="449294"/>
                  </a:lnTo>
                  <a:lnTo>
                    <a:pt x="1148810" y="456438"/>
                  </a:lnTo>
                  <a:lnTo>
                    <a:pt x="1145667" y="462534"/>
                  </a:lnTo>
                  <a:lnTo>
                    <a:pt x="1147572" y="463963"/>
                  </a:lnTo>
                  <a:lnTo>
                    <a:pt x="1133380" y="472154"/>
                  </a:lnTo>
                  <a:lnTo>
                    <a:pt x="1133380" y="477202"/>
                  </a:lnTo>
                  <a:lnTo>
                    <a:pt x="1137666" y="476821"/>
                  </a:lnTo>
                  <a:lnTo>
                    <a:pt x="1133571" y="478917"/>
                  </a:lnTo>
                  <a:lnTo>
                    <a:pt x="1133665" y="487013"/>
                  </a:lnTo>
                  <a:lnTo>
                    <a:pt x="1140048" y="501491"/>
                  </a:lnTo>
                  <a:lnTo>
                    <a:pt x="1157478" y="522541"/>
                  </a:lnTo>
                  <a:lnTo>
                    <a:pt x="1145953" y="532447"/>
                  </a:lnTo>
                  <a:lnTo>
                    <a:pt x="1144333" y="538734"/>
                  </a:lnTo>
                  <a:lnTo>
                    <a:pt x="1146239" y="548830"/>
                  </a:lnTo>
                  <a:lnTo>
                    <a:pt x="1141191" y="555498"/>
                  </a:lnTo>
                  <a:lnTo>
                    <a:pt x="1136523" y="557308"/>
                  </a:lnTo>
                  <a:lnTo>
                    <a:pt x="1132618" y="584168"/>
                  </a:lnTo>
                  <a:lnTo>
                    <a:pt x="1138047" y="601408"/>
                  </a:lnTo>
                  <a:lnTo>
                    <a:pt x="1155192" y="595217"/>
                  </a:lnTo>
                  <a:lnTo>
                    <a:pt x="1156621" y="598265"/>
                  </a:lnTo>
                  <a:lnTo>
                    <a:pt x="1164717" y="594455"/>
                  </a:lnTo>
                  <a:lnTo>
                    <a:pt x="1191292" y="590645"/>
                  </a:lnTo>
                  <a:lnTo>
                    <a:pt x="1202246" y="634174"/>
                  </a:lnTo>
                  <a:lnTo>
                    <a:pt x="1199388" y="640461"/>
                  </a:lnTo>
                  <a:lnTo>
                    <a:pt x="1202627" y="654558"/>
                  </a:lnTo>
                  <a:lnTo>
                    <a:pt x="1193578" y="661416"/>
                  </a:lnTo>
                  <a:lnTo>
                    <a:pt x="1196055" y="665702"/>
                  </a:lnTo>
                  <a:lnTo>
                    <a:pt x="1184720" y="664083"/>
                  </a:lnTo>
                  <a:lnTo>
                    <a:pt x="1187482" y="671322"/>
                  </a:lnTo>
                  <a:lnTo>
                    <a:pt x="1179195" y="676275"/>
                  </a:lnTo>
                  <a:lnTo>
                    <a:pt x="1183958" y="681038"/>
                  </a:lnTo>
                  <a:lnTo>
                    <a:pt x="1178814" y="687514"/>
                  </a:lnTo>
                  <a:lnTo>
                    <a:pt x="1182433" y="692753"/>
                  </a:lnTo>
                  <a:lnTo>
                    <a:pt x="1184529" y="691229"/>
                  </a:lnTo>
                  <a:lnTo>
                    <a:pt x="1198341" y="718090"/>
                  </a:lnTo>
                  <a:lnTo>
                    <a:pt x="1194530" y="719614"/>
                  </a:lnTo>
                  <a:lnTo>
                    <a:pt x="1192816" y="715042"/>
                  </a:lnTo>
                  <a:lnTo>
                    <a:pt x="1189577" y="717137"/>
                  </a:lnTo>
                  <a:lnTo>
                    <a:pt x="1188339" y="714946"/>
                  </a:lnTo>
                  <a:lnTo>
                    <a:pt x="1178528" y="724186"/>
                  </a:lnTo>
                  <a:lnTo>
                    <a:pt x="1177005" y="733615"/>
                  </a:lnTo>
                  <a:lnTo>
                    <a:pt x="1184910" y="729710"/>
                  </a:lnTo>
                  <a:lnTo>
                    <a:pt x="1185958" y="739616"/>
                  </a:lnTo>
                  <a:lnTo>
                    <a:pt x="1194626" y="738568"/>
                  </a:lnTo>
                  <a:lnTo>
                    <a:pt x="1195769" y="742950"/>
                  </a:lnTo>
                  <a:lnTo>
                    <a:pt x="1190244" y="745903"/>
                  </a:lnTo>
                  <a:lnTo>
                    <a:pt x="1190815" y="750760"/>
                  </a:lnTo>
                  <a:lnTo>
                    <a:pt x="1204437" y="749713"/>
                  </a:lnTo>
                  <a:lnTo>
                    <a:pt x="1203484" y="756666"/>
                  </a:lnTo>
                  <a:lnTo>
                    <a:pt x="1197388" y="763524"/>
                  </a:lnTo>
                  <a:lnTo>
                    <a:pt x="1212533" y="784860"/>
                  </a:lnTo>
                  <a:lnTo>
                    <a:pt x="1215866" y="794004"/>
                  </a:lnTo>
                  <a:lnTo>
                    <a:pt x="1223105" y="792194"/>
                  </a:lnTo>
                  <a:lnTo>
                    <a:pt x="1225106" y="795909"/>
                  </a:lnTo>
                  <a:lnTo>
                    <a:pt x="1229201" y="794099"/>
                  </a:lnTo>
                  <a:lnTo>
                    <a:pt x="1239203" y="785431"/>
                  </a:lnTo>
                  <a:lnTo>
                    <a:pt x="1240727" y="780955"/>
                  </a:lnTo>
                  <a:lnTo>
                    <a:pt x="1242537" y="786384"/>
                  </a:lnTo>
                  <a:lnTo>
                    <a:pt x="1226630" y="801624"/>
                  </a:lnTo>
                  <a:lnTo>
                    <a:pt x="1226725" y="805053"/>
                  </a:lnTo>
                  <a:lnTo>
                    <a:pt x="1230725" y="807053"/>
                  </a:lnTo>
                  <a:lnTo>
                    <a:pt x="1228725" y="813149"/>
                  </a:lnTo>
                  <a:lnTo>
                    <a:pt x="1232345" y="817340"/>
                  </a:lnTo>
                  <a:lnTo>
                    <a:pt x="1243108" y="809434"/>
                  </a:lnTo>
                  <a:lnTo>
                    <a:pt x="1244441" y="811149"/>
                  </a:lnTo>
                  <a:lnTo>
                    <a:pt x="1234631" y="820864"/>
                  </a:lnTo>
                  <a:lnTo>
                    <a:pt x="1241108" y="830389"/>
                  </a:lnTo>
                  <a:lnTo>
                    <a:pt x="1248537" y="836009"/>
                  </a:lnTo>
                  <a:lnTo>
                    <a:pt x="1258919" y="819817"/>
                  </a:lnTo>
                  <a:lnTo>
                    <a:pt x="1261967" y="822769"/>
                  </a:lnTo>
                  <a:lnTo>
                    <a:pt x="1261205" y="825627"/>
                  </a:lnTo>
                  <a:lnTo>
                    <a:pt x="1253490" y="838486"/>
                  </a:lnTo>
                  <a:lnTo>
                    <a:pt x="1256919" y="841724"/>
                  </a:lnTo>
                  <a:lnTo>
                    <a:pt x="1259015" y="839248"/>
                  </a:lnTo>
                  <a:lnTo>
                    <a:pt x="1264825" y="838867"/>
                  </a:lnTo>
                  <a:lnTo>
                    <a:pt x="1270730" y="851154"/>
                  </a:lnTo>
                  <a:lnTo>
                    <a:pt x="1275017" y="850201"/>
                  </a:lnTo>
                  <a:lnTo>
                    <a:pt x="1284256" y="856869"/>
                  </a:lnTo>
                  <a:lnTo>
                    <a:pt x="1288828" y="855059"/>
                  </a:lnTo>
                  <a:lnTo>
                    <a:pt x="1305115" y="835342"/>
                  </a:lnTo>
                  <a:lnTo>
                    <a:pt x="1312641" y="837057"/>
                  </a:lnTo>
                  <a:lnTo>
                    <a:pt x="1316641" y="840867"/>
                  </a:lnTo>
                  <a:lnTo>
                    <a:pt x="1323022" y="840105"/>
                  </a:lnTo>
                  <a:lnTo>
                    <a:pt x="1330548" y="843058"/>
                  </a:lnTo>
                  <a:lnTo>
                    <a:pt x="1335215" y="846487"/>
                  </a:lnTo>
                  <a:lnTo>
                    <a:pt x="1342072" y="859631"/>
                  </a:lnTo>
                  <a:lnTo>
                    <a:pt x="1340644" y="863536"/>
                  </a:lnTo>
                  <a:lnTo>
                    <a:pt x="1347312" y="881824"/>
                  </a:lnTo>
                  <a:lnTo>
                    <a:pt x="1358456" y="887539"/>
                  </a:lnTo>
                  <a:lnTo>
                    <a:pt x="1360266" y="898874"/>
                  </a:lnTo>
                  <a:lnTo>
                    <a:pt x="1358741" y="901255"/>
                  </a:lnTo>
                  <a:lnTo>
                    <a:pt x="1349121" y="902017"/>
                  </a:lnTo>
                  <a:lnTo>
                    <a:pt x="1336929" y="917162"/>
                  </a:lnTo>
                  <a:lnTo>
                    <a:pt x="1320070" y="917448"/>
                  </a:lnTo>
                  <a:lnTo>
                    <a:pt x="1305115" y="925068"/>
                  </a:lnTo>
                  <a:lnTo>
                    <a:pt x="1310355" y="940022"/>
                  </a:lnTo>
                  <a:lnTo>
                    <a:pt x="1323594" y="956691"/>
                  </a:lnTo>
                  <a:lnTo>
                    <a:pt x="1325594" y="968502"/>
                  </a:lnTo>
                  <a:lnTo>
                    <a:pt x="1319403" y="969645"/>
                  </a:lnTo>
                  <a:lnTo>
                    <a:pt x="1323499" y="980503"/>
                  </a:lnTo>
                  <a:lnTo>
                    <a:pt x="1335596" y="998220"/>
                  </a:lnTo>
                  <a:lnTo>
                    <a:pt x="1316832" y="1012126"/>
                  </a:lnTo>
                  <a:lnTo>
                    <a:pt x="1319784" y="1018984"/>
                  </a:lnTo>
                  <a:lnTo>
                    <a:pt x="1311974" y="1021937"/>
                  </a:lnTo>
                  <a:lnTo>
                    <a:pt x="1306830" y="1032796"/>
                  </a:lnTo>
                  <a:lnTo>
                    <a:pt x="1308830" y="1036891"/>
                  </a:lnTo>
                  <a:lnTo>
                    <a:pt x="1305021" y="1041463"/>
                  </a:lnTo>
                  <a:lnTo>
                    <a:pt x="1305401" y="1047940"/>
                  </a:lnTo>
                  <a:lnTo>
                    <a:pt x="1310640" y="1048988"/>
                  </a:lnTo>
                  <a:lnTo>
                    <a:pt x="1309306" y="1044607"/>
                  </a:lnTo>
                  <a:lnTo>
                    <a:pt x="1313117" y="1046035"/>
                  </a:lnTo>
                  <a:lnTo>
                    <a:pt x="1317117" y="1043940"/>
                  </a:lnTo>
                  <a:lnTo>
                    <a:pt x="1318355" y="1045940"/>
                  </a:lnTo>
                  <a:lnTo>
                    <a:pt x="1316069" y="1048702"/>
                  </a:lnTo>
                  <a:lnTo>
                    <a:pt x="1302353" y="1055275"/>
                  </a:lnTo>
                  <a:lnTo>
                    <a:pt x="1295305" y="1045464"/>
                  </a:lnTo>
                  <a:lnTo>
                    <a:pt x="1295686" y="1041844"/>
                  </a:lnTo>
                  <a:lnTo>
                    <a:pt x="1298162" y="1044511"/>
                  </a:lnTo>
                  <a:lnTo>
                    <a:pt x="1298734" y="1035272"/>
                  </a:lnTo>
                  <a:lnTo>
                    <a:pt x="1293019" y="1034320"/>
                  </a:lnTo>
                  <a:lnTo>
                    <a:pt x="1292448" y="1041559"/>
                  </a:lnTo>
                  <a:lnTo>
                    <a:pt x="1284351" y="1048417"/>
                  </a:lnTo>
                  <a:lnTo>
                    <a:pt x="1284066" y="1058989"/>
                  </a:lnTo>
                  <a:lnTo>
                    <a:pt x="1281494" y="1056322"/>
                  </a:lnTo>
                  <a:lnTo>
                    <a:pt x="1272826" y="1061942"/>
                  </a:lnTo>
                  <a:lnTo>
                    <a:pt x="1268158" y="1061942"/>
                  </a:lnTo>
                  <a:lnTo>
                    <a:pt x="1262824" y="1054608"/>
                  </a:lnTo>
                  <a:lnTo>
                    <a:pt x="1247109" y="1066990"/>
                  </a:lnTo>
                  <a:lnTo>
                    <a:pt x="1244823" y="1065466"/>
                  </a:lnTo>
                  <a:lnTo>
                    <a:pt x="1239393" y="1069657"/>
                  </a:lnTo>
                  <a:lnTo>
                    <a:pt x="1219676" y="1073563"/>
                  </a:lnTo>
                  <a:lnTo>
                    <a:pt x="1214914" y="1071467"/>
                  </a:lnTo>
                  <a:lnTo>
                    <a:pt x="1212628" y="1073848"/>
                  </a:lnTo>
                  <a:lnTo>
                    <a:pt x="1203960" y="1074801"/>
                  </a:lnTo>
                  <a:lnTo>
                    <a:pt x="1195006" y="1085278"/>
                  </a:lnTo>
                  <a:lnTo>
                    <a:pt x="1191864" y="1103471"/>
                  </a:lnTo>
                  <a:lnTo>
                    <a:pt x="1180147" y="1110901"/>
                  </a:lnTo>
                  <a:lnTo>
                    <a:pt x="1177290" y="1119568"/>
                  </a:lnTo>
                  <a:lnTo>
                    <a:pt x="1168051" y="1129189"/>
                  </a:lnTo>
                  <a:lnTo>
                    <a:pt x="1191673" y="1177385"/>
                  </a:lnTo>
                  <a:lnTo>
                    <a:pt x="1199293" y="1207103"/>
                  </a:lnTo>
                  <a:lnTo>
                    <a:pt x="1208627" y="1225391"/>
                  </a:lnTo>
                  <a:lnTo>
                    <a:pt x="1214056" y="1230725"/>
                  </a:lnTo>
                  <a:lnTo>
                    <a:pt x="1229106" y="1221200"/>
                  </a:lnTo>
                  <a:lnTo>
                    <a:pt x="1233773" y="1221105"/>
                  </a:lnTo>
                  <a:lnTo>
                    <a:pt x="1241393" y="1228249"/>
                  </a:lnTo>
                  <a:lnTo>
                    <a:pt x="1248918" y="1231106"/>
                  </a:lnTo>
                  <a:lnTo>
                    <a:pt x="1277303" y="1225582"/>
                  </a:lnTo>
                  <a:lnTo>
                    <a:pt x="1282065" y="1226915"/>
                  </a:lnTo>
                  <a:lnTo>
                    <a:pt x="1292257" y="1221486"/>
                  </a:lnTo>
                  <a:lnTo>
                    <a:pt x="1293971" y="1223963"/>
                  </a:lnTo>
                  <a:lnTo>
                    <a:pt x="1301687" y="1224820"/>
                  </a:lnTo>
                  <a:lnTo>
                    <a:pt x="1303877" y="1215961"/>
                  </a:lnTo>
                  <a:lnTo>
                    <a:pt x="1299687" y="1209294"/>
                  </a:lnTo>
                  <a:lnTo>
                    <a:pt x="1296639" y="1209389"/>
                  </a:lnTo>
                  <a:lnTo>
                    <a:pt x="1295972" y="1202626"/>
                  </a:lnTo>
                  <a:lnTo>
                    <a:pt x="1291876" y="1200817"/>
                  </a:lnTo>
                  <a:lnTo>
                    <a:pt x="1293495" y="1189863"/>
                  </a:lnTo>
                  <a:lnTo>
                    <a:pt x="1297496" y="1185386"/>
                  </a:lnTo>
                  <a:lnTo>
                    <a:pt x="1301687" y="1200626"/>
                  </a:lnTo>
                  <a:lnTo>
                    <a:pt x="1308830" y="1197578"/>
                  </a:lnTo>
                  <a:lnTo>
                    <a:pt x="1319594" y="1182624"/>
                  </a:lnTo>
                  <a:lnTo>
                    <a:pt x="1329309" y="1196626"/>
                  </a:lnTo>
                  <a:lnTo>
                    <a:pt x="1336167" y="1195197"/>
                  </a:lnTo>
                  <a:lnTo>
                    <a:pt x="1341406" y="1203103"/>
                  </a:lnTo>
                  <a:lnTo>
                    <a:pt x="1337787" y="1210342"/>
                  </a:lnTo>
                  <a:lnTo>
                    <a:pt x="1340358" y="1213675"/>
                  </a:lnTo>
                  <a:lnTo>
                    <a:pt x="1336262" y="1216533"/>
                  </a:lnTo>
                  <a:lnTo>
                    <a:pt x="1340930" y="1218057"/>
                  </a:lnTo>
                  <a:lnTo>
                    <a:pt x="1340453" y="1225105"/>
                  </a:lnTo>
                  <a:lnTo>
                    <a:pt x="1337787" y="1237869"/>
                  </a:lnTo>
                  <a:lnTo>
                    <a:pt x="1334453" y="1239869"/>
                  </a:lnTo>
                  <a:lnTo>
                    <a:pt x="1340168" y="1257300"/>
                  </a:lnTo>
                  <a:lnTo>
                    <a:pt x="1349502" y="1271588"/>
                  </a:lnTo>
                  <a:lnTo>
                    <a:pt x="1362742" y="1283018"/>
                  </a:lnTo>
                  <a:lnTo>
                    <a:pt x="1370267" y="1274255"/>
                  </a:lnTo>
                  <a:lnTo>
                    <a:pt x="1376458" y="1279684"/>
                  </a:lnTo>
                  <a:lnTo>
                    <a:pt x="1387698" y="1300924"/>
                  </a:lnTo>
                  <a:lnTo>
                    <a:pt x="1426274" y="1336262"/>
                  </a:lnTo>
                  <a:lnTo>
                    <a:pt x="1434274" y="1350454"/>
                  </a:lnTo>
                  <a:lnTo>
                    <a:pt x="1433798" y="1355121"/>
                  </a:lnTo>
                  <a:lnTo>
                    <a:pt x="1431512" y="1355121"/>
                  </a:lnTo>
                  <a:lnTo>
                    <a:pt x="1434560" y="1363980"/>
                  </a:lnTo>
                  <a:lnTo>
                    <a:pt x="1427512" y="1366171"/>
                  </a:lnTo>
                  <a:lnTo>
                    <a:pt x="1429036" y="1371505"/>
                  </a:lnTo>
                  <a:lnTo>
                    <a:pt x="1419321" y="1386554"/>
                  </a:lnTo>
                  <a:lnTo>
                    <a:pt x="1408462" y="1382935"/>
                  </a:lnTo>
                  <a:lnTo>
                    <a:pt x="1407414" y="1385030"/>
                  </a:lnTo>
                  <a:lnTo>
                    <a:pt x="1399699" y="1382077"/>
                  </a:lnTo>
                  <a:lnTo>
                    <a:pt x="1391412" y="1384459"/>
                  </a:lnTo>
                  <a:lnTo>
                    <a:pt x="1385126" y="1383125"/>
                  </a:lnTo>
                  <a:lnTo>
                    <a:pt x="1383316" y="1387602"/>
                  </a:lnTo>
                  <a:lnTo>
                    <a:pt x="1380268" y="1388269"/>
                  </a:lnTo>
                  <a:lnTo>
                    <a:pt x="1379506" y="1395603"/>
                  </a:lnTo>
                  <a:lnTo>
                    <a:pt x="1376934" y="1395984"/>
                  </a:lnTo>
                  <a:lnTo>
                    <a:pt x="1378173" y="1406461"/>
                  </a:lnTo>
                  <a:lnTo>
                    <a:pt x="1362171" y="1418558"/>
                  </a:lnTo>
                  <a:lnTo>
                    <a:pt x="1368076" y="1424749"/>
                  </a:lnTo>
                  <a:lnTo>
                    <a:pt x="1372839" y="1422845"/>
                  </a:lnTo>
                  <a:lnTo>
                    <a:pt x="1372743" y="1418844"/>
                  </a:lnTo>
                  <a:lnTo>
                    <a:pt x="1376553" y="1416748"/>
                  </a:lnTo>
                  <a:lnTo>
                    <a:pt x="1381982" y="1420368"/>
                  </a:lnTo>
                  <a:lnTo>
                    <a:pt x="1382173" y="1425321"/>
                  </a:lnTo>
                  <a:lnTo>
                    <a:pt x="1372553" y="1432465"/>
                  </a:lnTo>
                  <a:lnTo>
                    <a:pt x="1373124" y="1437608"/>
                  </a:lnTo>
                  <a:lnTo>
                    <a:pt x="1375505" y="1436561"/>
                  </a:lnTo>
                  <a:lnTo>
                    <a:pt x="1379506" y="1441895"/>
                  </a:lnTo>
                  <a:lnTo>
                    <a:pt x="1378934" y="1449134"/>
                  </a:lnTo>
                  <a:lnTo>
                    <a:pt x="1390269" y="1449895"/>
                  </a:lnTo>
                  <a:lnTo>
                    <a:pt x="1388745" y="1446943"/>
                  </a:lnTo>
                  <a:lnTo>
                    <a:pt x="1393603" y="1444847"/>
                  </a:lnTo>
                  <a:lnTo>
                    <a:pt x="1394460" y="1450943"/>
                  </a:lnTo>
                  <a:lnTo>
                    <a:pt x="1389602" y="1457039"/>
                  </a:lnTo>
                  <a:lnTo>
                    <a:pt x="1390746" y="1458753"/>
                  </a:lnTo>
                  <a:lnTo>
                    <a:pt x="1387126" y="1459135"/>
                  </a:lnTo>
                  <a:lnTo>
                    <a:pt x="1382554" y="1465993"/>
                  </a:lnTo>
                  <a:lnTo>
                    <a:pt x="1378744" y="1467135"/>
                  </a:lnTo>
                  <a:lnTo>
                    <a:pt x="1379030" y="1469517"/>
                  </a:lnTo>
                  <a:lnTo>
                    <a:pt x="1385316" y="1471803"/>
                  </a:lnTo>
                  <a:lnTo>
                    <a:pt x="1394270" y="1482090"/>
                  </a:lnTo>
                  <a:lnTo>
                    <a:pt x="1396080" y="1480280"/>
                  </a:lnTo>
                  <a:lnTo>
                    <a:pt x="1404842" y="1486090"/>
                  </a:lnTo>
                  <a:lnTo>
                    <a:pt x="1400747" y="1492948"/>
                  </a:lnTo>
                  <a:lnTo>
                    <a:pt x="1393032" y="1489615"/>
                  </a:lnTo>
                  <a:lnTo>
                    <a:pt x="1392555" y="1493615"/>
                  </a:lnTo>
                  <a:lnTo>
                    <a:pt x="1378744" y="1484757"/>
                  </a:lnTo>
                  <a:lnTo>
                    <a:pt x="1367981" y="1470660"/>
                  </a:lnTo>
                  <a:lnTo>
                    <a:pt x="1364933" y="1473422"/>
                  </a:lnTo>
                  <a:lnTo>
                    <a:pt x="1360551" y="1472946"/>
                  </a:lnTo>
                  <a:lnTo>
                    <a:pt x="1358456" y="1470946"/>
                  </a:lnTo>
                  <a:lnTo>
                    <a:pt x="1360646" y="1468184"/>
                  </a:lnTo>
                  <a:lnTo>
                    <a:pt x="1348740" y="1451515"/>
                  </a:lnTo>
                  <a:lnTo>
                    <a:pt x="1345121" y="1452658"/>
                  </a:lnTo>
                  <a:lnTo>
                    <a:pt x="1341787" y="1469231"/>
                  </a:lnTo>
                  <a:lnTo>
                    <a:pt x="1338930" y="1472565"/>
                  </a:lnTo>
                  <a:lnTo>
                    <a:pt x="1333596" y="1470184"/>
                  </a:lnTo>
                  <a:lnTo>
                    <a:pt x="1325404" y="1473994"/>
                  </a:lnTo>
                  <a:lnTo>
                    <a:pt x="1317022" y="1469803"/>
                  </a:lnTo>
                  <a:lnTo>
                    <a:pt x="1319594" y="1479328"/>
                  </a:lnTo>
                  <a:lnTo>
                    <a:pt x="1313402" y="1496092"/>
                  </a:lnTo>
                  <a:lnTo>
                    <a:pt x="1288257" y="1502854"/>
                  </a:lnTo>
                  <a:lnTo>
                    <a:pt x="1278446" y="1498282"/>
                  </a:lnTo>
                  <a:lnTo>
                    <a:pt x="1276731" y="1494758"/>
                  </a:lnTo>
                  <a:lnTo>
                    <a:pt x="1273016" y="1498378"/>
                  </a:lnTo>
                  <a:lnTo>
                    <a:pt x="1271016" y="1508570"/>
                  </a:lnTo>
                  <a:lnTo>
                    <a:pt x="1266635" y="1507427"/>
                  </a:lnTo>
                  <a:lnTo>
                    <a:pt x="1266159" y="1511046"/>
                  </a:lnTo>
                  <a:lnTo>
                    <a:pt x="1262920" y="1508760"/>
                  </a:lnTo>
                  <a:lnTo>
                    <a:pt x="1248156" y="1518571"/>
                  </a:lnTo>
                  <a:lnTo>
                    <a:pt x="1247680" y="1543717"/>
                  </a:lnTo>
                  <a:lnTo>
                    <a:pt x="1243489" y="1548479"/>
                  </a:lnTo>
                  <a:lnTo>
                    <a:pt x="1236821" y="1542955"/>
                  </a:lnTo>
                  <a:lnTo>
                    <a:pt x="1228154" y="1548955"/>
                  </a:lnTo>
                  <a:lnTo>
                    <a:pt x="1232154" y="1550575"/>
                  </a:lnTo>
                  <a:lnTo>
                    <a:pt x="1234821" y="1558099"/>
                  </a:lnTo>
                  <a:lnTo>
                    <a:pt x="1241965" y="1561433"/>
                  </a:lnTo>
                  <a:lnTo>
                    <a:pt x="1244727" y="1559337"/>
                  </a:lnTo>
                  <a:lnTo>
                    <a:pt x="1257396" y="1572959"/>
                  </a:lnTo>
                  <a:lnTo>
                    <a:pt x="1257205" y="1577340"/>
                  </a:lnTo>
                  <a:lnTo>
                    <a:pt x="1263682" y="1581055"/>
                  </a:lnTo>
                  <a:lnTo>
                    <a:pt x="1275207" y="1573053"/>
                  </a:lnTo>
                  <a:lnTo>
                    <a:pt x="1279398" y="1578673"/>
                  </a:lnTo>
                  <a:lnTo>
                    <a:pt x="1276540" y="1581435"/>
                  </a:lnTo>
                  <a:lnTo>
                    <a:pt x="1276540" y="1587151"/>
                  </a:lnTo>
                  <a:lnTo>
                    <a:pt x="1279589" y="1579245"/>
                  </a:lnTo>
                  <a:lnTo>
                    <a:pt x="1283113" y="1581245"/>
                  </a:lnTo>
                  <a:lnTo>
                    <a:pt x="1287208" y="1573816"/>
                  </a:lnTo>
                  <a:lnTo>
                    <a:pt x="1289114" y="1581340"/>
                  </a:lnTo>
                  <a:lnTo>
                    <a:pt x="1296543" y="1576768"/>
                  </a:lnTo>
                  <a:lnTo>
                    <a:pt x="1299781" y="1582674"/>
                  </a:lnTo>
                  <a:lnTo>
                    <a:pt x="1307592" y="1583721"/>
                  </a:lnTo>
                  <a:lnTo>
                    <a:pt x="1309116" y="1587341"/>
                  </a:lnTo>
                  <a:lnTo>
                    <a:pt x="1327976" y="1589913"/>
                  </a:lnTo>
                  <a:lnTo>
                    <a:pt x="1340930" y="1586389"/>
                  </a:lnTo>
                  <a:lnTo>
                    <a:pt x="1343025" y="1592580"/>
                  </a:lnTo>
                  <a:lnTo>
                    <a:pt x="1339691" y="1606201"/>
                  </a:lnTo>
                  <a:lnTo>
                    <a:pt x="1333405" y="1615630"/>
                  </a:lnTo>
                  <a:lnTo>
                    <a:pt x="1330928" y="1614678"/>
                  </a:lnTo>
                  <a:lnTo>
                    <a:pt x="1328833" y="1620488"/>
                  </a:lnTo>
                  <a:lnTo>
                    <a:pt x="1321784" y="1624774"/>
                  </a:lnTo>
                  <a:lnTo>
                    <a:pt x="1318641" y="1623536"/>
                  </a:lnTo>
                  <a:lnTo>
                    <a:pt x="1305592" y="1628489"/>
                  </a:lnTo>
                  <a:lnTo>
                    <a:pt x="1283589" y="1646111"/>
                  </a:lnTo>
                  <a:lnTo>
                    <a:pt x="1284256" y="1658112"/>
                  </a:lnTo>
                  <a:lnTo>
                    <a:pt x="1280446" y="1655826"/>
                  </a:lnTo>
                  <a:lnTo>
                    <a:pt x="1276922" y="1658112"/>
                  </a:lnTo>
                  <a:lnTo>
                    <a:pt x="1274541" y="1656779"/>
                  </a:lnTo>
                  <a:lnTo>
                    <a:pt x="1271397" y="1658112"/>
                  </a:lnTo>
                  <a:lnTo>
                    <a:pt x="1271969" y="1661065"/>
                  </a:lnTo>
                  <a:lnTo>
                    <a:pt x="1240727" y="1666399"/>
                  </a:lnTo>
                  <a:lnTo>
                    <a:pt x="1229487" y="1664208"/>
                  </a:lnTo>
                  <a:lnTo>
                    <a:pt x="1215390" y="1672018"/>
                  </a:lnTo>
                  <a:lnTo>
                    <a:pt x="1212818" y="1675352"/>
                  </a:lnTo>
                  <a:lnTo>
                    <a:pt x="1214533" y="1678781"/>
                  </a:lnTo>
                  <a:lnTo>
                    <a:pt x="1210056" y="1680591"/>
                  </a:lnTo>
                  <a:lnTo>
                    <a:pt x="1207199" y="1692402"/>
                  </a:lnTo>
                  <a:lnTo>
                    <a:pt x="1200817" y="1700879"/>
                  </a:lnTo>
                  <a:lnTo>
                    <a:pt x="1193578" y="1707832"/>
                  </a:lnTo>
                  <a:lnTo>
                    <a:pt x="1180910" y="1713357"/>
                  </a:lnTo>
                  <a:lnTo>
                    <a:pt x="1177481" y="1732693"/>
                  </a:lnTo>
                  <a:lnTo>
                    <a:pt x="1170242" y="1734312"/>
                  </a:lnTo>
                  <a:lnTo>
                    <a:pt x="1169289" y="1732597"/>
                  </a:lnTo>
                  <a:lnTo>
                    <a:pt x="1165193" y="1736979"/>
                  </a:lnTo>
                  <a:lnTo>
                    <a:pt x="1153192" y="1740312"/>
                  </a:lnTo>
                  <a:lnTo>
                    <a:pt x="1147477" y="1738408"/>
                  </a:lnTo>
                  <a:lnTo>
                    <a:pt x="1147572" y="1734312"/>
                  </a:lnTo>
                  <a:lnTo>
                    <a:pt x="1144905" y="1734026"/>
                  </a:lnTo>
                  <a:lnTo>
                    <a:pt x="1141857" y="1728978"/>
                  </a:lnTo>
                  <a:lnTo>
                    <a:pt x="1138714" y="1729264"/>
                  </a:lnTo>
                  <a:lnTo>
                    <a:pt x="1124236" y="1737741"/>
                  </a:lnTo>
                  <a:lnTo>
                    <a:pt x="1116330" y="1746218"/>
                  </a:lnTo>
                  <a:lnTo>
                    <a:pt x="1104614" y="1751076"/>
                  </a:lnTo>
                  <a:lnTo>
                    <a:pt x="1100709" y="1757267"/>
                  </a:lnTo>
                  <a:lnTo>
                    <a:pt x="1093756" y="1758315"/>
                  </a:lnTo>
                  <a:lnTo>
                    <a:pt x="1091470" y="1767364"/>
                  </a:lnTo>
                  <a:lnTo>
                    <a:pt x="1087089" y="1760505"/>
                  </a:lnTo>
                  <a:lnTo>
                    <a:pt x="1083564" y="1760505"/>
                  </a:lnTo>
                  <a:lnTo>
                    <a:pt x="1068133" y="1775079"/>
                  </a:lnTo>
                  <a:lnTo>
                    <a:pt x="1064133" y="1784413"/>
                  </a:lnTo>
                  <a:lnTo>
                    <a:pt x="1059180" y="1784985"/>
                  </a:lnTo>
                  <a:lnTo>
                    <a:pt x="1048131" y="1779651"/>
                  </a:lnTo>
                  <a:lnTo>
                    <a:pt x="1045369" y="1766697"/>
                  </a:lnTo>
                  <a:lnTo>
                    <a:pt x="1047083" y="1760505"/>
                  </a:lnTo>
                  <a:lnTo>
                    <a:pt x="1055751" y="1750409"/>
                  </a:lnTo>
                  <a:lnTo>
                    <a:pt x="1070229" y="1741075"/>
                  </a:lnTo>
                  <a:lnTo>
                    <a:pt x="1070896" y="1737931"/>
                  </a:lnTo>
                  <a:lnTo>
                    <a:pt x="1063466" y="1722691"/>
                  </a:lnTo>
                  <a:lnTo>
                    <a:pt x="1059942" y="1721929"/>
                  </a:lnTo>
                  <a:lnTo>
                    <a:pt x="1058037" y="1726787"/>
                  </a:lnTo>
                  <a:lnTo>
                    <a:pt x="1041083" y="1738979"/>
                  </a:lnTo>
                  <a:lnTo>
                    <a:pt x="1029462" y="1728311"/>
                  </a:lnTo>
                  <a:lnTo>
                    <a:pt x="1016508" y="1709166"/>
                  </a:lnTo>
                  <a:lnTo>
                    <a:pt x="1008793" y="1703261"/>
                  </a:lnTo>
                  <a:lnTo>
                    <a:pt x="999554" y="1687163"/>
                  </a:lnTo>
                  <a:lnTo>
                    <a:pt x="988124" y="1679924"/>
                  </a:lnTo>
                  <a:lnTo>
                    <a:pt x="985076" y="1669352"/>
                  </a:lnTo>
                  <a:lnTo>
                    <a:pt x="971169" y="1664018"/>
                  </a:lnTo>
                  <a:lnTo>
                    <a:pt x="962597" y="1669828"/>
                  </a:lnTo>
                  <a:lnTo>
                    <a:pt x="963358" y="1674400"/>
                  </a:lnTo>
                  <a:lnTo>
                    <a:pt x="960882" y="1677734"/>
                  </a:lnTo>
                  <a:lnTo>
                    <a:pt x="953548" y="1678781"/>
                  </a:lnTo>
                  <a:lnTo>
                    <a:pt x="945928" y="1676019"/>
                  </a:lnTo>
                  <a:lnTo>
                    <a:pt x="935927" y="1663636"/>
                  </a:lnTo>
                  <a:lnTo>
                    <a:pt x="920496" y="1677734"/>
                  </a:lnTo>
                  <a:lnTo>
                    <a:pt x="918972" y="1693164"/>
                  </a:lnTo>
                  <a:lnTo>
                    <a:pt x="913924" y="1697450"/>
                  </a:lnTo>
                  <a:lnTo>
                    <a:pt x="895350" y="1687259"/>
                  </a:lnTo>
                  <a:lnTo>
                    <a:pt x="865632" y="1678400"/>
                  </a:lnTo>
                  <a:lnTo>
                    <a:pt x="858869" y="1679924"/>
                  </a:lnTo>
                  <a:lnTo>
                    <a:pt x="854583" y="1686592"/>
                  </a:lnTo>
                  <a:lnTo>
                    <a:pt x="855059" y="1690306"/>
                  </a:lnTo>
                  <a:lnTo>
                    <a:pt x="890016" y="1717834"/>
                  </a:lnTo>
                  <a:lnTo>
                    <a:pt x="890397" y="1720691"/>
                  </a:lnTo>
                  <a:lnTo>
                    <a:pt x="885063" y="1725073"/>
                  </a:lnTo>
                  <a:lnTo>
                    <a:pt x="870490" y="1724120"/>
                  </a:lnTo>
                  <a:lnTo>
                    <a:pt x="842010" y="1712309"/>
                  </a:lnTo>
                  <a:lnTo>
                    <a:pt x="841248" y="1704784"/>
                  </a:lnTo>
                  <a:lnTo>
                    <a:pt x="838010" y="1703451"/>
                  </a:lnTo>
                  <a:lnTo>
                    <a:pt x="822103" y="1711071"/>
                  </a:lnTo>
                  <a:lnTo>
                    <a:pt x="791814" y="1748885"/>
                  </a:lnTo>
                  <a:lnTo>
                    <a:pt x="784098" y="1752790"/>
                  </a:lnTo>
                  <a:lnTo>
                    <a:pt x="769334" y="1752314"/>
                  </a:lnTo>
                  <a:lnTo>
                    <a:pt x="763429" y="1754600"/>
                  </a:lnTo>
                  <a:lnTo>
                    <a:pt x="755237" y="1766983"/>
                  </a:lnTo>
                  <a:lnTo>
                    <a:pt x="752475" y="1764411"/>
                  </a:lnTo>
                  <a:lnTo>
                    <a:pt x="747427" y="1744027"/>
                  </a:lnTo>
                  <a:lnTo>
                    <a:pt x="740569" y="1736598"/>
                  </a:lnTo>
                  <a:lnTo>
                    <a:pt x="736092" y="1736121"/>
                  </a:lnTo>
                  <a:lnTo>
                    <a:pt x="709994" y="1753743"/>
                  </a:lnTo>
                  <a:lnTo>
                    <a:pt x="703612" y="1770983"/>
                  </a:lnTo>
                  <a:lnTo>
                    <a:pt x="696564" y="1773174"/>
                  </a:lnTo>
                  <a:lnTo>
                    <a:pt x="692182" y="1777936"/>
                  </a:lnTo>
                  <a:lnTo>
                    <a:pt x="682562" y="1777079"/>
                  </a:lnTo>
                  <a:lnTo>
                    <a:pt x="673132" y="1786033"/>
                  </a:lnTo>
                  <a:lnTo>
                    <a:pt x="668465" y="1786414"/>
                  </a:lnTo>
                  <a:lnTo>
                    <a:pt x="661512" y="1780413"/>
                  </a:lnTo>
                  <a:lnTo>
                    <a:pt x="642366" y="1780318"/>
                  </a:lnTo>
                  <a:lnTo>
                    <a:pt x="631127" y="1784128"/>
                  </a:lnTo>
                  <a:lnTo>
                    <a:pt x="621697" y="1782985"/>
                  </a:lnTo>
                  <a:lnTo>
                    <a:pt x="606076" y="1791367"/>
                  </a:lnTo>
                  <a:lnTo>
                    <a:pt x="595503" y="1789462"/>
                  </a:lnTo>
                  <a:lnTo>
                    <a:pt x="575881" y="1791748"/>
                  </a:lnTo>
                  <a:lnTo>
                    <a:pt x="559499" y="1800606"/>
                  </a:lnTo>
                  <a:lnTo>
                    <a:pt x="551212" y="1800510"/>
                  </a:lnTo>
                  <a:lnTo>
                    <a:pt x="545402" y="1804702"/>
                  </a:lnTo>
                  <a:lnTo>
                    <a:pt x="540449" y="1804511"/>
                  </a:lnTo>
                  <a:lnTo>
                    <a:pt x="530543" y="1812607"/>
                  </a:lnTo>
                  <a:lnTo>
                    <a:pt x="517874" y="1809083"/>
                  </a:lnTo>
                  <a:lnTo>
                    <a:pt x="512445" y="1817751"/>
                  </a:lnTo>
                  <a:lnTo>
                    <a:pt x="503968" y="1818322"/>
                  </a:lnTo>
                  <a:lnTo>
                    <a:pt x="490919" y="1811178"/>
                  </a:lnTo>
                  <a:lnTo>
                    <a:pt x="484346" y="1799844"/>
                  </a:lnTo>
                  <a:lnTo>
                    <a:pt x="480441" y="1798891"/>
                  </a:lnTo>
                  <a:lnTo>
                    <a:pt x="476917" y="1793271"/>
                  </a:lnTo>
                  <a:lnTo>
                    <a:pt x="466820" y="1789080"/>
                  </a:lnTo>
                  <a:lnTo>
                    <a:pt x="454628" y="1768887"/>
                  </a:lnTo>
                  <a:lnTo>
                    <a:pt x="445008" y="1768887"/>
                  </a:lnTo>
                  <a:lnTo>
                    <a:pt x="441770" y="1762887"/>
                  </a:lnTo>
                  <a:lnTo>
                    <a:pt x="422815" y="1752695"/>
                  </a:lnTo>
                  <a:lnTo>
                    <a:pt x="409194" y="1755648"/>
                  </a:lnTo>
                  <a:lnTo>
                    <a:pt x="397193" y="1765745"/>
                  </a:lnTo>
                  <a:lnTo>
                    <a:pt x="388525" y="1769078"/>
                  </a:lnTo>
                  <a:lnTo>
                    <a:pt x="364808" y="1764887"/>
                  </a:lnTo>
                  <a:lnTo>
                    <a:pt x="357664" y="1769459"/>
                  </a:lnTo>
                  <a:lnTo>
                    <a:pt x="349091" y="1783461"/>
                  </a:lnTo>
                  <a:lnTo>
                    <a:pt x="347758" y="1809464"/>
                  </a:lnTo>
                  <a:lnTo>
                    <a:pt x="342900" y="1816894"/>
                  </a:lnTo>
                  <a:lnTo>
                    <a:pt x="344329" y="1822037"/>
                  </a:lnTo>
                  <a:lnTo>
                    <a:pt x="329375" y="1837277"/>
                  </a:lnTo>
                  <a:lnTo>
                    <a:pt x="324041" y="1839944"/>
                  </a:lnTo>
                  <a:lnTo>
                    <a:pt x="317373" y="1839087"/>
                  </a:lnTo>
                  <a:lnTo>
                    <a:pt x="310515" y="1843278"/>
                  </a:lnTo>
                  <a:lnTo>
                    <a:pt x="301943" y="1837849"/>
                  </a:lnTo>
                  <a:lnTo>
                    <a:pt x="292132" y="1836515"/>
                  </a:lnTo>
                  <a:lnTo>
                    <a:pt x="282035" y="1844135"/>
                  </a:lnTo>
                  <a:lnTo>
                    <a:pt x="259461" y="1851755"/>
                  </a:lnTo>
                  <a:lnTo>
                    <a:pt x="259270" y="1858899"/>
                  </a:lnTo>
                  <a:lnTo>
                    <a:pt x="250984" y="1860518"/>
                  </a:lnTo>
                  <a:lnTo>
                    <a:pt x="241649" y="1874329"/>
                  </a:lnTo>
                  <a:lnTo>
                    <a:pt x="221170" y="1883759"/>
                  </a:lnTo>
                  <a:lnTo>
                    <a:pt x="217361" y="1870424"/>
                  </a:lnTo>
                  <a:lnTo>
                    <a:pt x="221361" y="1852993"/>
                  </a:lnTo>
                  <a:lnTo>
                    <a:pt x="219647" y="1834324"/>
                  </a:lnTo>
                  <a:lnTo>
                    <a:pt x="213646" y="1815560"/>
                  </a:lnTo>
                  <a:lnTo>
                    <a:pt x="213455" y="1788700"/>
                  </a:lnTo>
                  <a:lnTo>
                    <a:pt x="210788" y="1786890"/>
                  </a:lnTo>
                  <a:lnTo>
                    <a:pt x="210693" y="1790509"/>
                  </a:lnTo>
                  <a:lnTo>
                    <a:pt x="178784" y="1787652"/>
                  </a:lnTo>
                  <a:lnTo>
                    <a:pt x="171260" y="1775174"/>
                  </a:lnTo>
                  <a:lnTo>
                    <a:pt x="156210" y="1774698"/>
                  </a:lnTo>
                  <a:lnTo>
                    <a:pt x="146685" y="1777651"/>
                  </a:lnTo>
                  <a:lnTo>
                    <a:pt x="132588" y="1791367"/>
                  </a:lnTo>
                  <a:lnTo>
                    <a:pt x="120587" y="1785461"/>
                  </a:lnTo>
                  <a:lnTo>
                    <a:pt x="101156" y="1770507"/>
                  </a:lnTo>
                  <a:lnTo>
                    <a:pt x="104489" y="1756124"/>
                  </a:lnTo>
                  <a:lnTo>
                    <a:pt x="103727" y="1743170"/>
                  </a:lnTo>
                  <a:lnTo>
                    <a:pt x="120491" y="1727359"/>
                  </a:lnTo>
                  <a:lnTo>
                    <a:pt x="127445" y="1703737"/>
                  </a:lnTo>
                  <a:lnTo>
                    <a:pt x="125444" y="1696593"/>
                  </a:lnTo>
                  <a:lnTo>
                    <a:pt x="117348" y="1689449"/>
                  </a:lnTo>
                  <a:lnTo>
                    <a:pt x="105061" y="1665255"/>
                  </a:lnTo>
                  <a:lnTo>
                    <a:pt x="104108" y="1660493"/>
                  </a:lnTo>
                  <a:lnTo>
                    <a:pt x="110395" y="1645253"/>
                  </a:lnTo>
                  <a:lnTo>
                    <a:pt x="106870" y="1637347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59" name="Freihandform: Form 258">
              <a:extLst>
                <a:ext uri="{FF2B5EF4-FFF2-40B4-BE49-F238E27FC236}">
                  <a16:creationId xmlns:a16="http://schemas.microsoft.com/office/drawing/2014/main" id="{729E8BFB-8FB7-4062-A72E-7F600BB47985}"/>
                </a:ext>
              </a:extLst>
            </p:cNvPr>
            <p:cNvSpPr/>
            <p:nvPr/>
          </p:nvSpPr>
          <p:spPr>
            <a:xfrm>
              <a:off x="3457254" y="2433487"/>
              <a:ext cx="638550" cy="673200"/>
            </a:xfrm>
            <a:custGeom>
              <a:avLst/>
              <a:gdLst>
                <a:gd name="connsiteX0" fmla="*/ 139065 w 1228725"/>
                <a:gd name="connsiteY0" fmla="*/ 1254347 h 1295400"/>
                <a:gd name="connsiteX1" fmla="*/ 138779 w 1228725"/>
                <a:gd name="connsiteY1" fmla="*/ 1239869 h 1295400"/>
                <a:gd name="connsiteX2" fmla="*/ 143160 w 1228725"/>
                <a:gd name="connsiteY2" fmla="*/ 1234916 h 1295400"/>
                <a:gd name="connsiteX3" fmla="*/ 137826 w 1228725"/>
                <a:gd name="connsiteY3" fmla="*/ 1226439 h 1295400"/>
                <a:gd name="connsiteX4" fmla="*/ 141637 w 1228725"/>
                <a:gd name="connsiteY4" fmla="*/ 1222248 h 1295400"/>
                <a:gd name="connsiteX5" fmla="*/ 140970 w 1228725"/>
                <a:gd name="connsiteY5" fmla="*/ 1215104 h 1295400"/>
                <a:gd name="connsiteX6" fmla="*/ 138112 w 1228725"/>
                <a:gd name="connsiteY6" fmla="*/ 1207198 h 1295400"/>
                <a:gd name="connsiteX7" fmla="*/ 130397 w 1228725"/>
                <a:gd name="connsiteY7" fmla="*/ 1202912 h 1295400"/>
                <a:gd name="connsiteX8" fmla="*/ 132112 w 1228725"/>
                <a:gd name="connsiteY8" fmla="*/ 1199483 h 1295400"/>
                <a:gd name="connsiteX9" fmla="*/ 129444 w 1228725"/>
                <a:gd name="connsiteY9" fmla="*/ 1195292 h 1295400"/>
                <a:gd name="connsiteX10" fmla="*/ 133540 w 1228725"/>
                <a:gd name="connsiteY10" fmla="*/ 1192054 h 1295400"/>
                <a:gd name="connsiteX11" fmla="*/ 133635 w 1228725"/>
                <a:gd name="connsiteY11" fmla="*/ 1186910 h 1295400"/>
                <a:gd name="connsiteX12" fmla="*/ 139636 w 1228725"/>
                <a:gd name="connsiteY12" fmla="*/ 1177576 h 1295400"/>
                <a:gd name="connsiteX13" fmla="*/ 129159 w 1228725"/>
                <a:gd name="connsiteY13" fmla="*/ 1160050 h 1295400"/>
                <a:gd name="connsiteX14" fmla="*/ 125825 w 1228725"/>
                <a:gd name="connsiteY14" fmla="*/ 1151191 h 1295400"/>
                <a:gd name="connsiteX15" fmla="*/ 127635 w 1228725"/>
                <a:gd name="connsiteY15" fmla="*/ 1150144 h 1295400"/>
                <a:gd name="connsiteX16" fmla="*/ 123158 w 1228725"/>
                <a:gd name="connsiteY16" fmla="*/ 1142047 h 1295400"/>
                <a:gd name="connsiteX17" fmla="*/ 133350 w 1228725"/>
                <a:gd name="connsiteY17" fmla="*/ 1119664 h 1295400"/>
                <a:gd name="connsiteX18" fmla="*/ 149542 w 1228725"/>
                <a:gd name="connsiteY18" fmla="*/ 1113949 h 1295400"/>
                <a:gd name="connsiteX19" fmla="*/ 147066 w 1228725"/>
                <a:gd name="connsiteY19" fmla="*/ 1109853 h 1295400"/>
                <a:gd name="connsiteX20" fmla="*/ 149923 w 1228725"/>
                <a:gd name="connsiteY20" fmla="*/ 1100709 h 1295400"/>
                <a:gd name="connsiteX21" fmla="*/ 107537 w 1228725"/>
                <a:gd name="connsiteY21" fmla="*/ 1064323 h 1295400"/>
                <a:gd name="connsiteX22" fmla="*/ 106966 w 1228725"/>
                <a:gd name="connsiteY22" fmla="*/ 1066705 h 1295400"/>
                <a:gd name="connsiteX23" fmla="*/ 116300 w 1228725"/>
                <a:gd name="connsiteY23" fmla="*/ 1073944 h 1295400"/>
                <a:gd name="connsiteX24" fmla="*/ 111633 w 1228725"/>
                <a:gd name="connsiteY24" fmla="*/ 1079659 h 1295400"/>
                <a:gd name="connsiteX25" fmla="*/ 102488 w 1228725"/>
                <a:gd name="connsiteY25" fmla="*/ 1072229 h 1295400"/>
                <a:gd name="connsiteX26" fmla="*/ 100393 w 1228725"/>
                <a:gd name="connsiteY26" fmla="*/ 1074896 h 1295400"/>
                <a:gd name="connsiteX27" fmla="*/ 86106 w 1228725"/>
                <a:gd name="connsiteY27" fmla="*/ 1065562 h 1295400"/>
                <a:gd name="connsiteX28" fmla="*/ 82582 w 1228725"/>
                <a:gd name="connsiteY28" fmla="*/ 1078230 h 1295400"/>
                <a:gd name="connsiteX29" fmla="*/ 74104 w 1228725"/>
                <a:gd name="connsiteY29" fmla="*/ 1082421 h 1295400"/>
                <a:gd name="connsiteX30" fmla="*/ 40195 w 1228725"/>
                <a:gd name="connsiteY30" fmla="*/ 1082612 h 1295400"/>
                <a:gd name="connsiteX31" fmla="*/ 50196 w 1228725"/>
                <a:gd name="connsiteY31" fmla="*/ 1056513 h 1295400"/>
                <a:gd name="connsiteX32" fmla="*/ 37147 w 1228725"/>
                <a:gd name="connsiteY32" fmla="*/ 1028700 h 1295400"/>
                <a:gd name="connsiteX33" fmla="*/ 34671 w 1228725"/>
                <a:gd name="connsiteY33" fmla="*/ 1015555 h 1295400"/>
                <a:gd name="connsiteX34" fmla="*/ 36956 w 1228725"/>
                <a:gd name="connsiteY34" fmla="*/ 1013746 h 1295400"/>
                <a:gd name="connsiteX35" fmla="*/ 9525 w 1228725"/>
                <a:gd name="connsiteY35" fmla="*/ 990029 h 1295400"/>
                <a:gd name="connsiteX36" fmla="*/ 50292 w 1228725"/>
                <a:gd name="connsiteY36" fmla="*/ 952881 h 1295400"/>
                <a:gd name="connsiteX37" fmla="*/ 56292 w 1228725"/>
                <a:gd name="connsiteY37" fmla="*/ 943546 h 1295400"/>
                <a:gd name="connsiteX38" fmla="*/ 58674 w 1228725"/>
                <a:gd name="connsiteY38" fmla="*/ 945356 h 1295400"/>
                <a:gd name="connsiteX39" fmla="*/ 60769 w 1228725"/>
                <a:gd name="connsiteY39" fmla="*/ 940022 h 1295400"/>
                <a:gd name="connsiteX40" fmla="*/ 53911 w 1228725"/>
                <a:gd name="connsiteY40" fmla="*/ 933450 h 1295400"/>
                <a:gd name="connsiteX41" fmla="*/ 60769 w 1228725"/>
                <a:gd name="connsiteY41" fmla="*/ 915638 h 1295400"/>
                <a:gd name="connsiteX42" fmla="*/ 50482 w 1228725"/>
                <a:gd name="connsiteY42" fmla="*/ 899827 h 1295400"/>
                <a:gd name="connsiteX43" fmla="*/ 59531 w 1228725"/>
                <a:gd name="connsiteY43" fmla="*/ 892492 h 1295400"/>
                <a:gd name="connsiteX44" fmla="*/ 56006 w 1228725"/>
                <a:gd name="connsiteY44" fmla="*/ 885349 h 1295400"/>
                <a:gd name="connsiteX45" fmla="*/ 62007 w 1228725"/>
                <a:gd name="connsiteY45" fmla="*/ 878586 h 1295400"/>
                <a:gd name="connsiteX46" fmla="*/ 54863 w 1228725"/>
                <a:gd name="connsiteY46" fmla="*/ 869347 h 1295400"/>
                <a:gd name="connsiteX47" fmla="*/ 60197 w 1228725"/>
                <a:gd name="connsiteY47" fmla="*/ 868108 h 1295400"/>
                <a:gd name="connsiteX48" fmla="*/ 55435 w 1228725"/>
                <a:gd name="connsiteY48" fmla="*/ 864203 h 1295400"/>
                <a:gd name="connsiteX49" fmla="*/ 57721 w 1228725"/>
                <a:gd name="connsiteY49" fmla="*/ 861917 h 1295400"/>
                <a:gd name="connsiteX50" fmla="*/ 52864 w 1228725"/>
                <a:gd name="connsiteY50" fmla="*/ 857821 h 1295400"/>
                <a:gd name="connsiteX51" fmla="*/ 64103 w 1228725"/>
                <a:gd name="connsiteY51" fmla="*/ 847439 h 1295400"/>
                <a:gd name="connsiteX52" fmla="*/ 77343 w 1228725"/>
                <a:gd name="connsiteY52" fmla="*/ 840677 h 1295400"/>
                <a:gd name="connsiteX53" fmla="*/ 82772 w 1228725"/>
                <a:gd name="connsiteY53" fmla="*/ 842867 h 1295400"/>
                <a:gd name="connsiteX54" fmla="*/ 89439 w 1228725"/>
                <a:gd name="connsiteY54" fmla="*/ 834771 h 1295400"/>
                <a:gd name="connsiteX55" fmla="*/ 96488 w 1228725"/>
                <a:gd name="connsiteY55" fmla="*/ 831247 h 1295400"/>
                <a:gd name="connsiteX56" fmla="*/ 99441 w 1228725"/>
                <a:gd name="connsiteY56" fmla="*/ 819721 h 1295400"/>
                <a:gd name="connsiteX57" fmla="*/ 109537 w 1228725"/>
                <a:gd name="connsiteY57" fmla="*/ 813625 h 1295400"/>
                <a:gd name="connsiteX58" fmla="*/ 100012 w 1228725"/>
                <a:gd name="connsiteY58" fmla="*/ 797623 h 1295400"/>
                <a:gd name="connsiteX59" fmla="*/ 114871 w 1228725"/>
                <a:gd name="connsiteY59" fmla="*/ 779812 h 1295400"/>
                <a:gd name="connsiteX60" fmla="*/ 111347 w 1228725"/>
                <a:gd name="connsiteY60" fmla="*/ 773239 h 1295400"/>
                <a:gd name="connsiteX61" fmla="*/ 105441 w 1228725"/>
                <a:gd name="connsiteY61" fmla="*/ 780383 h 1295400"/>
                <a:gd name="connsiteX62" fmla="*/ 100489 w 1228725"/>
                <a:gd name="connsiteY62" fmla="*/ 771430 h 1295400"/>
                <a:gd name="connsiteX63" fmla="*/ 85344 w 1228725"/>
                <a:gd name="connsiteY63" fmla="*/ 776954 h 1295400"/>
                <a:gd name="connsiteX64" fmla="*/ 86296 w 1228725"/>
                <a:gd name="connsiteY64" fmla="*/ 779907 h 1295400"/>
                <a:gd name="connsiteX65" fmla="*/ 84296 w 1228725"/>
                <a:gd name="connsiteY65" fmla="*/ 781145 h 1295400"/>
                <a:gd name="connsiteX66" fmla="*/ 78200 w 1228725"/>
                <a:gd name="connsiteY66" fmla="*/ 778764 h 1295400"/>
                <a:gd name="connsiteX67" fmla="*/ 68675 w 1228725"/>
                <a:gd name="connsiteY67" fmla="*/ 756475 h 1295400"/>
                <a:gd name="connsiteX68" fmla="*/ 40671 w 1228725"/>
                <a:gd name="connsiteY68" fmla="*/ 731044 h 1295400"/>
                <a:gd name="connsiteX69" fmla="*/ 40862 w 1228725"/>
                <a:gd name="connsiteY69" fmla="*/ 724948 h 1295400"/>
                <a:gd name="connsiteX70" fmla="*/ 48958 w 1228725"/>
                <a:gd name="connsiteY70" fmla="*/ 717423 h 1295400"/>
                <a:gd name="connsiteX71" fmla="*/ 51054 w 1228725"/>
                <a:gd name="connsiteY71" fmla="*/ 708660 h 1295400"/>
                <a:gd name="connsiteX72" fmla="*/ 56864 w 1228725"/>
                <a:gd name="connsiteY72" fmla="*/ 699706 h 1295400"/>
                <a:gd name="connsiteX73" fmla="*/ 79914 w 1228725"/>
                <a:gd name="connsiteY73" fmla="*/ 679418 h 1295400"/>
                <a:gd name="connsiteX74" fmla="*/ 89154 w 1228725"/>
                <a:gd name="connsiteY74" fmla="*/ 657415 h 1295400"/>
                <a:gd name="connsiteX75" fmla="*/ 85439 w 1228725"/>
                <a:gd name="connsiteY75" fmla="*/ 643509 h 1295400"/>
                <a:gd name="connsiteX76" fmla="*/ 87535 w 1228725"/>
                <a:gd name="connsiteY76" fmla="*/ 636937 h 1295400"/>
                <a:gd name="connsiteX77" fmla="*/ 80676 w 1228725"/>
                <a:gd name="connsiteY77" fmla="*/ 630841 h 1295400"/>
                <a:gd name="connsiteX78" fmla="*/ 67437 w 1228725"/>
                <a:gd name="connsiteY78" fmla="*/ 639032 h 1295400"/>
                <a:gd name="connsiteX79" fmla="*/ 61817 w 1228725"/>
                <a:gd name="connsiteY79" fmla="*/ 637413 h 1295400"/>
                <a:gd name="connsiteX80" fmla="*/ 71723 w 1228725"/>
                <a:gd name="connsiteY80" fmla="*/ 622268 h 1295400"/>
                <a:gd name="connsiteX81" fmla="*/ 79247 w 1228725"/>
                <a:gd name="connsiteY81" fmla="*/ 576739 h 1295400"/>
                <a:gd name="connsiteX82" fmla="*/ 102775 w 1228725"/>
                <a:gd name="connsiteY82" fmla="*/ 546354 h 1295400"/>
                <a:gd name="connsiteX83" fmla="*/ 119443 w 1228725"/>
                <a:gd name="connsiteY83" fmla="*/ 533876 h 1295400"/>
                <a:gd name="connsiteX84" fmla="*/ 145828 w 1228725"/>
                <a:gd name="connsiteY84" fmla="*/ 502063 h 1295400"/>
                <a:gd name="connsiteX85" fmla="*/ 152114 w 1228725"/>
                <a:gd name="connsiteY85" fmla="*/ 483013 h 1295400"/>
                <a:gd name="connsiteX86" fmla="*/ 172688 w 1228725"/>
                <a:gd name="connsiteY86" fmla="*/ 444627 h 1295400"/>
                <a:gd name="connsiteX87" fmla="*/ 185261 w 1228725"/>
                <a:gd name="connsiteY87" fmla="*/ 430244 h 1295400"/>
                <a:gd name="connsiteX88" fmla="*/ 197167 w 1228725"/>
                <a:gd name="connsiteY88" fmla="*/ 431673 h 1295400"/>
                <a:gd name="connsiteX89" fmla="*/ 188404 w 1228725"/>
                <a:gd name="connsiteY89" fmla="*/ 416909 h 1295400"/>
                <a:gd name="connsiteX90" fmla="*/ 204597 w 1228725"/>
                <a:gd name="connsiteY90" fmla="*/ 399574 h 1295400"/>
                <a:gd name="connsiteX91" fmla="*/ 202406 w 1228725"/>
                <a:gd name="connsiteY91" fmla="*/ 391096 h 1295400"/>
                <a:gd name="connsiteX92" fmla="*/ 207550 w 1228725"/>
                <a:gd name="connsiteY92" fmla="*/ 388334 h 1295400"/>
                <a:gd name="connsiteX93" fmla="*/ 209359 w 1228725"/>
                <a:gd name="connsiteY93" fmla="*/ 383191 h 1295400"/>
                <a:gd name="connsiteX94" fmla="*/ 213455 w 1228725"/>
                <a:gd name="connsiteY94" fmla="*/ 382048 h 1295400"/>
                <a:gd name="connsiteX95" fmla="*/ 212597 w 1228725"/>
                <a:gd name="connsiteY95" fmla="*/ 376714 h 1295400"/>
                <a:gd name="connsiteX96" fmla="*/ 217075 w 1228725"/>
                <a:gd name="connsiteY96" fmla="*/ 366712 h 1295400"/>
                <a:gd name="connsiteX97" fmla="*/ 212407 w 1228725"/>
                <a:gd name="connsiteY97" fmla="*/ 358330 h 1295400"/>
                <a:gd name="connsiteX98" fmla="*/ 220027 w 1228725"/>
                <a:gd name="connsiteY98" fmla="*/ 352996 h 1295400"/>
                <a:gd name="connsiteX99" fmla="*/ 217455 w 1228725"/>
                <a:gd name="connsiteY99" fmla="*/ 325946 h 1295400"/>
                <a:gd name="connsiteX100" fmla="*/ 207454 w 1228725"/>
                <a:gd name="connsiteY100" fmla="*/ 330613 h 1295400"/>
                <a:gd name="connsiteX101" fmla="*/ 203644 w 1228725"/>
                <a:gd name="connsiteY101" fmla="*/ 329755 h 1295400"/>
                <a:gd name="connsiteX102" fmla="*/ 201168 w 1228725"/>
                <a:gd name="connsiteY102" fmla="*/ 321659 h 1295400"/>
                <a:gd name="connsiteX103" fmla="*/ 202787 w 1228725"/>
                <a:gd name="connsiteY103" fmla="*/ 317373 h 1295400"/>
                <a:gd name="connsiteX104" fmla="*/ 195548 w 1228725"/>
                <a:gd name="connsiteY104" fmla="*/ 297752 h 1295400"/>
                <a:gd name="connsiteX105" fmla="*/ 184404 w 1228725"/>
                <a:gd name="connsiteY105" fmla="*/ 300609 h 1295400"/>
                <a:gd name="connsiteX106" fmla="*/ 180213 w 1228725"/>
                <a:gd name="connsiteY106" fmla="*/ 288227 h 1295400"/>
                <a:gd name="connsiteX107" fmla="*/ 158591 w 1228725"/>
                <a:gd name="connsiteY107" fmla="*/ 288893 h 1295400"/>
                <a:gd name="connsiteX108" fmla="*/ 148780 w 1228725"/>
                <a:gd name="connsiteY108" fmla="*/ 297275 h 1295400"/>
                <a:gd name="connsiteX109" fmla="*/ 141827 w 1228725"/>
                <a:gd name="connsiteY109" fmla="*/ 296608 h 1295400"/>
                <a:gd name="connsiteX110" fmla="*/ 142780 w 1228725"/>
                <a:gd name="connsiteY110" fmla="*/ 299180 h 1295400"/>
                <a:gd name="connsiteX111" fmla="*/ 134874 w 1228725"/>
                <a:gd name="connsiteY111" fmla="*/ 302704 h 1295400"/>
                <a:gd name="connsiteX112" fmla="*/ 128682 w 1228725"/>
                <a:gd name="connsiteY112" fmla="*/ 301180 h 1295400"/>
                <a:gd name="connsiteX113" fmla="*/ 126968 w 1228725"/>
                <a:gd name="connsiteY113" fmla="*/ 304038 h 1295400"/>
                <a:gd name="connsiteX114" fmla="*/ 123063 w 1228725"/>
                <a:gd name="connsiteY114" fmla="*/ 301466 h 1295400"/>
                <a:gd name="connsiteX115" fmla="*/ 110966 w 1228725"/>
                <a:gd name="connsiteY115" fmla="*/ 303562 h 1295400"/>
                <a:gd name="connsiteX116" fmla="*/ 110204 w 1228725"/>
                <a:gd name="connsiteY116" fmla="*/ 297942 h 1295400"/>
                <a:gd name="connsiteX117" fmla="*/ 108204 w 1228725"/>
                <a:gd name="connsiteY117" fmla="*/ 299847 h 1295400"/>
                <a:gd name="connsiteX118" fmla="*/ 103822 w 1228725"/>
                <a:gd name="connsiteY118" fmla="*/ 298513 h 1295400"/>
                <a:gd name="connsiteX119" fmla="*/ 102394 w 1228725"/>
                <a:gd name="connsiteY119" fmla="*/ 301180 h 1295400"/>
                <a:gd name="connsiteX120" fmla="*/ 105060 w 1228725"/>
                <a:gd name="connsiteY120" fmla="*/ 303181 h 1295400"/>
                <a:gd name="connsiteX121" fmla="*/ 103155 w 1228725"/>
                <a:gd name="connsiteY121" fmla="*/ 304610 h 1295400"/>
                <a:gd name="connsiteX122" fmla="*/ 97726 w 1228725"/>
                <a:gd name="connsiteY122" fmla="*/ 302704 h 1295400"/>
                <a:gd name="connsiteX123" fmla="*/ 100298 w 1228725"/>
                <a:gd name="connsiteY123" fmla="*/ 300419 h 1295400"/>
                <a:gd name="connsiteX124" fmla="*/ 96298 w 1228725"/>
                <a:gd name="connsiteY124" fmla="*/ 274129 h 1295400"/>
                <a:gd name="connsiteX125" fmla="*/ 112300 w 1228725"/>
                <a:gd name="connsiteY125" fmla="*/ 270224 h 1295400"/>
                <a:gd name="connsiteX126" fmla="*/ 109918 w 1228725"/>
                <a:gd name="connsiteY126" fmla="*/ 253174 h 1295400"/>
                <a:gd name="connsiteX127" fmla="*/ 126778 w 1228725"/>
                <a:gd name="connsiteY127" fmla="*/ 251174 h 1295400"/>
                <a:gd name="connsiteX128" fmla="*/ 120967 w 1228725"/>
                <a:gd name="connsiteY128" fmla="*/ 234315 h 1295400"/>
                <a:gd name="connsiteX129" fmla="*/ 127730 w 1228725"/>
                <a:gd name="connsiteY129" fmla="*/ 232600 h 1295400"/>
                <a:gd name="connsiteX130" fmla="*/ 124206 w 1228725"/>
                <a:gd name="connsiteY130" fmla="*/ 222218 h 1295400"/>
                <a:gd name="connsiteX131" fmla="*/ 120967 w 1228725"/>
                <a:gd name="connsiteY131" fmla="*/ 223837 h 1295400"/>
                <a:gd name="connsiteX132" fmla="*/ 117824 w 1228725"/>
                <a:gd name="connsiteY132" fmla="*/ 217741 h 1295400"/>
                <a:gd name="connsiteX133" fmla="*/ 120015 w 1228725"/>
                <a:gd name="connsiteY133" fmla="*/ 198882 h 1295400"/>
                <a:gd name="connsiteX134" fmla="*/ 112966 w 1228725"/>
                <a:gd name="connsiteY134" fmla="*/ 179927 h 1295400"/>
                <a:gd name="connsiteX135" fmla="*/ 126016 w 1228725"/>
                <a:gd name="connsiteY135" fmla="*/ 167164 h 1295400"/>
                <a:gd name="connsiteX136" fmla="*/ 135541 w 1228725"/>
                <a:gd name="connsiteY136" fmla="*/ 165354 h 1295400"/>
                <a:gd name="connsiteX137" fmla="*/ 135350 w 1228725"/>
                <a:gd name="connsiteY137" fmla="*/ 155448 h 1295400"/>
                <a:gd name="connsiteX138" fmla="*/ 142017 w 1228725"/>
                <a:gd name="connsiteY138" fmla="*/ 154876 h 1295400"/>
                <a:gd name="connsiteX139" fmla="*/ 140779 w 1228725"/>
                <a:gd name="connsiteY139" fmla="*/ 146590 h 1295400"/>
                <a:gd name="connsiteX140" fmla="*/ 132016 w 1228725"/>
                <a:gd name="connsiteY140" fmla="*/ 133921 h 1295400"/>
                <a:gd name="connsiteX141" fmla="*/ 131540 w 1228725"/>
                <a:gd name="connsiteY141" fmla="*/ 127921 h 1295400"/>
                <a:gd name="connsiteX142" fmla="*/ 137064 w 1228725"/>
                <a:gd name="connsiteY142" fmla="*/ 128683 h 1295400"/>
                <a:gd name="connsiteX143" fmla="*/ 144875 w 1228725"/>
                <a:gd name="connsiteY143" fmla="*/ 134969 h 1295400"/>
                <a:gd name="connsiteX144" fmla="*/ 144208 w 1228725"/>
                <a:gd name="connsiteY144" fmla="*/ 136874 h 1295400"/>
                <a:gd name="connsiteX145" fmla="*/ 151829 w 1228725"/>
                <a:gd name="connsiteY145" fmla="*/ 139922 h 1295400"/>
                <a:gd name="connsiteX146" fmla="*/ 153257 w 1228725"/>
                <a:gd name="connsiteY146" fmla="*/ 128587 h 1295400"/>
                <a:gd name="connsiteX147" fmla="*/ 163544 w 1228725"/>
                <a:gd name="connsiteY147" fmla="*/ 110109 h 1295400"/>
                <a:gd name="connsiteX148" fmla="*/ 190119 w 1228725"/>
                <a:gd name="connsiteY148" fmla="*/ 80677 h 1295400"/>
                <a:gd name="connsiteX149" fmla="*/ 181546 w 1228725"/>
                <a:gd name="connsiteY149" fmla="*/ 79248 h 1295400"/>
                <a:gd name="connsiteX150" fmla="*/ 179927 w 1228725"/>
                <a:gd name="connsiteY150" fmla="*/ 71342 h 1295400"/>
                <a:gd name="connsiteX151" fmla="*/ 174784 w 1228725"/>
                <a:gd name="connsiteY151" fmla="*/ 72580 h 1295400"/>
                <a:gd name="connsiteX152" fmla="*/ 173355 w 1228725"/>
                <a:gd name="connsiteY152" fmla="*/ 64198 h 1295400"/>
                <a:gd name="connsiteX153" fmla="*/ 174974 w 1228725"/>
                <a:gd name="connsiteY153" fmla="*/ 62960 h 1295400"/>
                <a:gd name="connsiteX154" fmla="*/ 180498 w 1228725"/>
                <a:gd name="connsiteY154" fmla="*/ 61531 h 1295400"/>
                <a:gd name="connsiteX155" fmla="*/ 188023 w 1228725"/>
                <a:gd name="connsiteY155" fmla="*/ 69818 h 1295400"/>
                <a:gd name="connsiteX156" fmla="*/ 193738 w 1228725"/>
                <a:gd name="connsiteY156" fmla="*/ 68866 h 1295400"/>
                <a:gd name="connsiteX157" fmla="*/ 198787 w 1228725"/>
                <a:gd name="connsiteY157" fmla="*/ 71437 h 1295400"/>
                <a:gd name="connsiteX158" fmla="*/ 198691 w 1228725"/>
                <a:gd name="connsiteY158" fmla="*/ 66104 h 1295400"/>
                <a:gd name="connsiteX159" fmla="*/ 204692 w 1228725"/>
                <a:gd name="connsiteY159" fmla="*/ 58674 h 1295400"/>
                <a:gd name="connsiteX160" fmla="*/ 212407 w 1228725"/>
                <a:gd name="connsiteY160" fmla="*/ 56959 h 1295400"/>
                <a:gd name="connsiteX161" fmla="*/ 233076 w 1228725"/>
                <a:gd name="connsiteY161" fmla="*/ 38576 h 1295400"/>
                <a:gd name="connsiteX162" fmla="*/ 241363 w 1228725"/>
                <a:gd name="connsiteY162" fmla="*/ 52768 h 1295400"/>
                <a:gd name="connsiteX163" fmla="*/ 243649 w 1228725"/>
                <a:gd name="connsiteY163" fmla="*/ 51149 h 1295400"/>
                <a:gd name="connsiteX164" fmla="*/ 246126 w 1228725"/>
                <a:gd name="connsiteY164" fmla="*/ 53912 h 1295400"/>
                <a:gd name="connsiteX165" fmla="*/ 264985 w 1228725"/>
                <a:gd name="connsiteY165" fmla="*/ 54388 h 1295400"/>
                <a:gd name="connsiteX166" fmla="*/ 278416 w 1228725"/>
                <a:gd name="connsiteY166" fmla="*/ 50101 h 1295400"/>
                <a:gd name="connsiteX167" fmla="*/ 279939 w 1228725"/>
                <a:gd name="connsiteY167" fmla="*/ 46006 h 1295400"/>
                <a:gd name="connsiteX168" fmla="*/ 285273 w 1228725"/>
                <a:gd name="connsiteY168" fmla="*/ 43720 h 1295400"/>
                <a:gd name="connsiteX169" fmla="*/ 281464 w 1228725"/>
                <a:gd name="connsiteY169" fmla="*/ 40386 h 1295400"/>
                <a:gd name="connsiteX170" fmla="*/ 293084 w 1228725"/>
                <a:gd name="connsiteY170" fmla="*/ 31813 h 1295400"/>
                <a:gd name="connsiteX171" fmla="*/ 294608 w 1228725"/>
                <a:gd name="connsiteY171" fmla="*/ 29813 h 1295400"/>
                <a:gd name="connsiteX172" fmla="*/ 292322 w 1228725"/>
                <a:gd name="connsiteY172" fmla="*/ 28861 h 1295400"/>
                <a:gd name="connsiteX173" fmla="*/ 303847 w 1228725"/>
                <a:gd name="connsiteY173" fmla="*/ 18479 h 1295400"/>
                <a:gd name="connsiteX174" fmla="*/ 306038 w 1228725"/>
                <a:gd name="connsiteY174" fmla="*/ 9525 h 1295400"/>
                <a:gd name="connsiteX175" fmla="*/ 314325 w 1228725"/>
                <a:gd name="connsiteY175" fmla="*/ 9525 h 1295400"/>
                <a:gd name="connsiteX176" fmla="*/ 327088 w 1228725"/>
                <a:gd name="connsiteY176" fmla="*/ 20002 h 1295400"/>
                <a:gd name="connsiteX177" fmla="*/ 332327 w 1228725"/>
                <a:gd name="connsiteY177" fmla="*/ 19907 h 1295400"/>
                <a:gd name="connsiteX178" fmla="*/ 335661 w 1228725"/>
                <a:gd name="connsiteY178" fmla="*/ 27527 h 1295400"/>
                <a:gd name="connsiteX179" fmla="*/ 346424 w 1228725"/>
                <a:gd name="connsiteY179" fmla="*/ 32575 h 1295400"/>
                <a:gd name="connsiteX180" fmla="*/ 344710 w 1228725"/>
                <a:gd name="connsiteY180" fmla="*/ 34576 h 1295400"/>
                <a:gd name="connsiteX181" fmla="*/ 350139 w 1228725"/>
                <a:gd name="connsiteY181" fmla="*/ 32861 h 1295400"/>
                <a:gd name="connsiteX182" fmla="*/ 356139 w 1228725"/>
                <a:gd name="connsiteY182" fmla="*/ 38386 h 1295400"/>
                <a:gd name="connsiteX183" fmla="*/ 363855 w 1228725"/>
                <a:gd name="connsiteY183" fmla="*/ 37719 h 1295400"/>
                <a:gd name="connsiteX184" fmla="*/ 366998 w 1228725"/>
                <a:gd name="connsiteY184" fmla="*/ 39529 h 1295400"/>
                <a:gd name="connsiteX185" fmla="*/ 366617 w 1228725"/>
                <a:gd name="connsiteY185" fmla="*/ 42386 h 1295400"/>
                <a:gd name="connsiteX186" fmla="*/ 369189 w 1228725"/>
                <a:gd name="connsiteY186" fmla="*/ 42005 h 1295400"/>
                <a:gd name="connsiteX187" fmla="*/ 368808 w 1228725"/>
                <a:gd name="connsiteY187" fmla="*/ 45148 h 1295400"/>
                <a:gd name="connsiteX188" fmla="*/ 372046 w 1228725"/>
                <a:gd name="connsiteY188" fmla="*/ 43339 h 1295400"/>
                <a:gd name="connsiteX189" fmla="*/ 375761 w 1228725"/>
                <a:gd name="connsiteY189" fmla="*/ 45910 h 1295400"/>
                <a:gd name="connsiteX190" fmla="*/ 372237 w 1228725"/>
                <a:gd name="connsiteY190" fmla="*/ 63532 h 1295400"/>
                <a:gd name="connsiteX191" fmla="*/ 373951 w 1228725"/>
                <a:gd name="connsiteY191" fmla="*/ 70009 h 1295400"/>
                <a:gd name="connsiteX192" fmla="*/ 372523 w 1228725"/>
                <a:gd name="connsiteY192" fmla="*/ 83058 h 1295400"/>
                <a:gd name="connsiteX193" fmla="*/ 366426 w 1228725"/>
                <a:gd name="connsiteY193" fmla="*/ 83439 h 1295400"/>
                <a:gd name="connsiteX194" fmla="*/ 377761 w 1228725"/>
                <a:gd name="connsiteY194" fmla="*/ 98298 h 1295400"/>
                <a:gd name="connsiteX195" fmla="*/ 391763 w 1228725"/>
                <a:gd name="connsiteY195" fmla="*/ 108490 h 1295400"/>
                <a:gd name="connsiteX196" fmla="*/ 404241 w 1228725"/>
                <a:gd name="connsiteY196" fmla="*/ 108680 h 1295400"/>
                <a:gd name="connsiteX197" fmla="*/ 430530 w 1228725"/>
                <a:gd name="connsiteY197" fmla="*/ 118491 h 1295400"/>
                <a:gd name="connsiteX198" fmla="*/ 447389 w 1228725"/>
                <a:gd name="connsiteY198" fmla="*/ 105918 h 1295400"/>
                <a:gd name="connsiteX199" fmla="*/ 456533 w 1228725"/>
                <a:gd name="connsiteY199" fmla="*/ 102584 h 1295400"/>
                <a:gd name="connsiteX200" fmla="*/ 457771 w 1228725"/>
                <a:gd name="connsiteY200" fmla="*/ 99536 h 1295400"/>
                <a:gd name="connsiteX201" fmla="*/ 461296 w 1228725"/>
                <a:gd name="connsiteY201" fmla="*/ 102203 h 1295400"/>
                <a:gd name="connsiteX202" fmla="*/ 458057 w 1228725"/>
                <a:gd name="connsiteY202" fmla="*/ 94202 h 1295400"/>
                <a:gd name="connsiteX203" fmla="*/ 456152 w 1228725"/>
                <a:gd name="connsiteY203" fmla="*/ 94393 h 1295400"/>
                <a:gd name="connsiteX204" fmla="*/ 459391 w 1228725"/>
                <a:gd name="connsiteY204" fmla="*/ 92869 h 1295400"/>
                <a:gd name="connsiteX205" fmla="*/ 457009 w 1228725"/>
                <a:gd name="connsiteY205" fmla="*/ 89725 h 1295400"/>
                <a:gd name="connsiteX206" fmla="*/ 458819 w 1228725"/>
                <a:gd name="connsiteY206" fmla="*/ 90297 h 1295400"/>
                <a:gd name="connsiteX207" fmla="*/ 457295 w 1228725"/>
                <a:gd name="connsiteY207" fmla="*/ 88963 h 1295400"/>
                <a:gd name="connsiteX208" fmla="*/ 459295 w 1228725"/>
                <a:gd name="connsiteY208" fmla="*/ 86868 h 1295400"/>
                <a:gd name="connsiteX209" fmla="*/ 461391 w 1228725"/>
                <a:gd name="connsiteY209" fmla="*/ 89821 h 1295400"/>
                <a:gd name="connsiteX210" fmla="*/ 476916 w 1228725"/>
                <a:gd name="connsiteY210" fmla="*/ 85820 h 1295400"/>
                <a:gd name="connsiteX211" fmla="*/ 480441 w 1228725"/>
                <a:gd name="connsiteY211" fmla="*/ 86582 h 1295400"/>
                <a:gd name="connsiteX212" fmla="*/ 492823 w 1228725"/>
                <a:gd name="connsiteY212" fmla="*/ 109823 h 1295400"/>
                <a:gd name="connsiteX213" fmla="*/ 527304 w 1228725"/>
                <a:gd name="connsiteY213" fmla="*/ 132207 h 1295400"/>
                <a:gd name="connsiteX214" fmla="*/ 532829 w 1228725"/>
                <a:gd name="connsiteY214" fmla="*/ 119158 h 1295400"/>
                <a:gd name="connsiteX215" fmla="*/ 549116 w 1228725"/>
                <a:gd name="connsiteY215" fmla="*/ 114395 h 1295400"/>
                <a:gd name="connsiteX216" fmla="*/ 553878 w 1228725"/>
                <a:gd name="connsiteY216" fmla="*/ 109156 h 1295400"/>
                <a:gd name="connsiteX217" fmla="*/ 563785 w 1228725"/>
                <a:gd name="connsiteY217" fmla="*/ 106299 h 1295400"/>
                <a:gd name="connsiteX218" fmla="*/ 585406 w 1228725"/>
                <a:gd name="connsiteY218" fmla="*/ 111633 h 1295400"/>
                <a:gd name="connsiteX219" fmla="*/ 600551 w 1228725"/>
                <a:gd name="connsiteY219" fmla="*/ 106870 h 1295400"/>
                <a:gd name="connsiteX220" fmla="*/ 607600 w 1228725"/>
                <a:gd name="connsiteY220" fmla="*/ 109442 h 1295400"/>
                <a:gd name="connsiteX221" fmla="*/ 612362 w 1228725"/>
                <a:gd name="connsiteY221" fmla="*/ 104965 h 1295400"/>
                <a:gd name="connsiteX222" fmla="*/ 619030 w 1228725"/>
                <a:gd name="connsiteY222" fmla="*/ 109633 h 1295400"/>
                <a:gd name="connsiteX223" fmla="*/ 635984 w 1228725"/>
                <a:gd name="connsiteY223" fmla="*/ 108204 h 1295400"/>
                <a:gd name="connsiteX224" fmla="*/ 636175 w 1228725"/>
                <a:gd name="connsiteY224" fmla="*/ 104584 h 1295400"/>
                <a:gd name="connsiteX225" fmla="*/ 631888 w 1228725"/>
                <a:gd name="connsiteY225" fmla="*/ 102679 h 1295400"/>
                <a:gd name="connsiteX226" fmla="*/ 640651 w 1228725"/>
                <a:gd name="connsiteY226" fmla="*/ 90487 h 1295400"/>
                <a:gd name="connsiteX227" fmla="*/ 641032 w 1228725"/>
                <a:gd name="connsiteY227" fmla="*/ 81058 h 1295400"/>
                <a:gd name="connsiteX228" fmla="*/ 657891 w 1228725"/>
                <a:gd name="connsiteY228" fmla="*/ 75057 h 1295400"/>
                <a:gd name="connsiteX229" fmla="*/ 665512 w 1228725"/>
                <a:gd name="connsiteY229" fmla="*/ 125825 h 1295400"/>
                <a:gd name="connsiteX230" fmla="*/ 663321 w 1228725"/>
                <a:gd name="connsiteY230" fmla="*/ 128492 h 1295400"/>
                <a:gd name="connsiteX231" fmla="*/ 665606 w 1228725"/>
                <a:gd name="connsiteY231" fmla="*/ 137636 h 1295400"/>
                <a:gd name="connsiteX232" fmla="*/ 671893 w 1228725"/>
                <a:gd name="connsiteY232" fmla="*/ 144113 h 1295400"/>
                <a:gd name="connsiteX233" fmla="*/ 671607 w 1228725"/>
                <a:gd name="connsiteY233" fmla="*/ 151447 h 1295400"/>
                <a:gd name="connsiteX234" fmla="*/ 685323 w 1228725"/>
                <a:gd name="connsiteY234" fmla="*/ 146590 h 1295400"/>
                <a:gd name="connsiteX235" fmla="*/ 689514 w 1228725"/>
                <a:gd name="connsiteY235" fmla="*/ 161925 h 1295400"/>
                <a:gd name="connsiteX236" fmla="*/ 710946 w 1228725"/>
                <a:gd name="connsiteY236" fmla="*/ 158687 h 1295400"/>
                <a:gd name="connsiteX237" fmla="*/ 728948 w 1228725"/>
                <a:gd name="connsiteY237" fmla="*/ 152781 h 1295400"/>
                <a:gd name="connsiteX238" fmla="*/ 736568 w 1228725"/>
                <a:gd name="connsiteY238" fmla="*/ 156305 h 1295400"/>
                <a:gd name="connsiteX239" fmla="*/ 745617 w 1228725"/>
                <a:gd name="connsiteY239" fmla="*/ 155162 h 1295400"/>
                <a:gd name="connsiteX240" fmla="*/ 762762 w 1228725"/>
                <a:gd name="connsiteY240" fmla="*/ 149542 h 1295400"/>
                <a:gd name="connsiteX241" fmla="*/ 770096 w 1228725"/>
                <a:gd name="connsiteY241" fmla="*/ 160401 h 1295400"/>
                <a:gd name="connsiteX242" fmla="*/ 777335 w 1228725"/>
                <a:gd name="connsiteY242" fmla="*/ 157829 h 1295400"/>
                <a:gd name="connsiteX243" fmla="*/ 789337 w 1228725"/>
                <a:gd name="connsiteY243" fmla="*/ 178213 h 1295400"/>
                <a:gd name="connsiteX244" fmla="*/ 795432 w 1228725"/>
                <a:gd name="connsiteY244" fmla="*/ 201739 h 1295400"/>
                <a:gd name="connsiteX245" fmla="*/ 800195 w 1228725"/>
                <a:gd name="connsiteY245" fmla="*/ 205168 h 1295400"/>
                <a:gd name="connsiteX246" fmla="*/ 781145 w 1228725"/>
                <a:gd name="connsiteY246" fmla="*/ 212503 h 1295400"/>
                <a:gd name="connsiteX247" fmla="*/ 790860 w 1228725"/>
                <a:gd name="connsiteY247" fmla="*/ 237363 h 1295400"/>
                <a:gd name="connsiteX248" fmla="*/ 788194 w 1228725"/>
                <a:gd name="connsiteY248" fmla="*/ 253174 h 1295400"/>
                <a:gd name="connsiteX249" fmla="*/ 793432 w 1228725"/>
                <a:gd name="connsiteY249" fmla="*/ 264509 h 1295400"/>
                <a:gd name="connsiteX250" fmla="*/ 789908 w 1228725"/>
                <a:gd name="connsiteY250" fmla="*/ 275272 h 1295400"/>
                <a:gd name="connsiteX251" fmla="*/ 791337 w 1228725"/>
                <a:gd name="connsiteY251" fmla="*/ 278416 h 1295400"/>
                <a:gd name="connsiteX252" fmla="*/ 787432 w 1228725"/>
                <a:gd name="connsiteY252" fmla="*/ 285940 h 1295400"/>
                <a:gd name="connsiteX253" fmla="*/ 789051 w 1228725"/>
                <a:gd name="connsiteY253" fmla="*/ 285179 h 1295400"/>
                <a:gd name="connsiteX254" fmla="*/ 797909 w 1228725"/>
                <a:gd name="connsiteY254" fmla="*/ 304800 h 1295400"/>
                <a:gd name="connsiteX255" fmla="*/ 815625 w 1228725"/>
                <a:gd name="connsiteY255" fmla="*/ 320040 h 1295400"/>
                <a:gd name="connsiteX256" fmla="*/ 806196 w 1228725"/>
                <a:gd name="connsiteY256" fmla="*/ 324136 h 1295400"/>
                <a:gd name="connsiteX257" fmla="*/ 808196 w 1228725"/>
                <a:gd name="connsiteY257" fmla="*/ 332422 h 1295400"/>
                <a:gd name="connsiteX258" fmla="*/ 804863 w 1228725"/>
                <a:gd name="connsiteY258" fmla="*/ 333565 h 1295400"/>
                <a:gd name="connsiteX259" fmla="*/ 806386 w 1228725"/>
                <a:gd name="connsiteY259" fmla="*/ 339947 h 1295400"/>
                <a:gd name="connsiteX260" fmla="*/ 802767 w 1228725"/>
                <a:gd name="connsiteY260" fmla="*/ 348996 h 1295400"/>
                <a:gd name="connsiteX261" fmla="*/ 803053 w 1228725"/>
                <a:gd name="connsiteY261" fmla="*/ 360045 h 1295400"/>
                <a:gd name="connsiteX262" fmla="*/ 818006 w 1228725"/>
                <a:gd name="connsiteY262" fmla="*/ 363474 h 1295400"/>
                <a:gd name="connsiteX263" fmla="*/ 827627 w 1228725"/>
                <a:gd name="connsiteY263" fmla="*/ 357187 h 1295400"/>
                <a:gd name="connsiteX264" fmla="*/ 821055 w 1228725"/>
                <a:gd name="connsiteY264" fmla="*/ 317945 h 1295400"/>
                <a:gd name="connsiteX265" fmla="*/ 831151 w 1228725"/>
                <a:gd name="connsiteY265" fmla="*/ 316135 h 1295400"/>
                <a:gd name="connsiteX266" fmla="*/ 834485 w 1228725"/>
                <a:gd name="connsiteY266" fmla="*/ 334994 h 1295400"/>
                <a:gd name="connsiteX267" fmla="*/ 866870 w 1228725"/>
                <a:gd name="connsiteY267" fmla="*/ 322421 h 1295400"/>
                <a:gd name="connsiteX268" fmla="*/ 888492 w 1228725"/>
                <a:gd name="connsiteY268" fmla="*/ 326707 h 1295400"/>
                <a:gd name="connsiteX269" fmla="*/ 886015 w 1228725"/>
                <a:gd name="connsiteY269" fmla="*/ 336995 h 1295400"/>
                <a:gd name="connsiteX270" fmla="*/ 890588 w 1228725"/>
                <a:gd name="connsiteY270" fmla="*/ 338423 h 1295400"/>
                <a:gd name="connsiteX271" fmla="*/ 889921 w 1228725"/>
                <a:gd name="connsiteY271" fmla="*/ 342043 h 1295400"/>
                <a:gd name="connsiteX272" fmla="*/ 885920 w 1228725"/>
                <a:gd name="connsiteY272" fmla="*/ 341662 h 1295400"/>
                <a:gd name="connsiteX273" fmla="*/ 885825 w 1228725"/>
                <a:gd name="connsiteY273" fmla="*/ 344614 h 1295400"/>
                <a:gd name="connsiteX274" fmla="*/ 882586 w 1228725"/>
                <a:gd name="connsiteY274" fmla="*/ 345091 h 1295400"/>
                <a:gd name="connsiteX275" fmla="*/ 880586 w 1228725"/>
                <a:gd name="connsiteY275" fmla="*/ 350139 h 1295400"/>
                <a:gd name="connsiteX276" fmla="*/ 881729 w 1228725"/>
                <a:gd name="connsiteY276" fmla="*/ 362712 h 1295400"/>
                <a:gd name="connsiteX277" fmla="*/ 879062 w 1228725"/>
                <a:gd name="connsiteY277" fmla="*/ 364331 h 1295400"/>
                <a:gd name="connsiteX278" fmla="*/ 880681 w 1228725"/>
                <a:gd name="connsiteY278" fmla="*/ 370904 h 1295400"/>
                <a:gd name="connsiteX279" fmla="*/ 890397 w 1228725"/>
                <a:gd name="connsiteY279" fmla="*/ 385191 h 1295400"/>
                <a:gd name="connsiteX280" fmla="*/ 895445 w 1228725"/>
                <a:gd name="connsiteY280" fmla="*/ 406622 h 1295400"/>
                <a:gd name="connsiteX281" fmla="*/ 876966 w 1228725"/>
                <a:gd name="connsiteY281" fmla="*/ 412147 h 1295400"/>
                <a:gd name="connsiteX282" fmla="*/ 857535 w 1228725"/>
                <a:gd name="connsiteY282" fmla="*/ 426720 h 1295400"/>
                <a:gd name="connsiteX283" fmla="*/ 863060 w 1228725"/>
                <a:gd name="connsiteY283" fmla="*/ 439674 h 1295400"/>
                <a:gd name="connsiteX284" fmla="*/ 893159 w 1228725"/>
                <a:gd name="connsiteY284" fmla="*/ 447675 h 1295400"/>
                <a:gd name="connsiteX285" fmla="*/ 907351 w 1228725"/>
                <a:gd name="connsiteY285" fmla="*/ 440912 h 1295400"/>
                <a:gd name="connsiteX286" fmla="*/ 917162 w 1228725"/>
                <a:gd name="connsiteY286" fmla="*/ 441960 h 1295400"/>
                <a:gd name="connsiteX287" fmla="*/ 926496 w 1228725"/>
                <a:gd name="connsiteY287" fmla="*/ 438055 h 1295400"/>
                <a:gd name="connsiteX288" fmla="*/ 939450 w 1228725"/>
                <a:gd name="connsiteY288" fmla="*/ 439388 h 1295400"/>
                <a:gd name="connsiteX289" fmla="*/ 941546 w 1228725"/>
                <a:gd name="connsiteY289" fmla="*/ 446722 h 1295400"/>
                <a:gd name="connsiteX290" fmla="*/ 963168 w 1228725"/>
                <a:gd name="connsiteY290" fmla="*/ 449771 h 1295400"/>
                <a:gd name="connsiteX291" fmla="*/ 969835 w 1228725"/>
                <a:gd name="connsiteY291" fmla="*/ 453390 h 1295400"/>
                <a:gd name="connsiteX292" fmla="*/ 969835 w 1228725"/>
                <a:gd name="connsiteY292" fmla="*/ 458248 h 1295400"/>
                <a:gd name="connsiteX293" fmla="*/ 965454 w 1228725"/>
                <a:gd name="connsiteY293" fmla="*/ 463105 h 1295400"/>
                <a:gd name="connsiteX294" fmla="*/ 966788 w 1228725"/>
                <a:gd name="connsiteY294" fmla="*/ 464820 h 1295400"/>
                <a:gd name="connsiteX295" fmla="*/ 972598 w 1228725"/>
                <a:gd name="connsiteY295" fmla="*/ 460820 h 1295400"/>
                <a:gd name="connsiteX296" fmla="*/ 987361 w 1228725"/>
                <a:gd name="connsiteY296" fmla="*/ 469678 h 1295400"/>
                <a:gd name="connsiteX297" fmla="*/ 995457 w 1228725"/>
                <a:gd name="connsiteY297" fmla="*/ 478917 h 1295400"/>
                <a:gd name="connsiteX298" fmla="*/ 994029 w 1228725"/>
                <a:gd name="connsiteY298" fmla="*/ 483203 h 1295400"/>
                <a:gd name="connsiteX299" fmla="*/ 997744 w 1228725"/>
                <a:gd name="connsiteY299" fmla="*/ 486537 h 1295400"/>
                <a:gd name="connsiteX300" fmla="*/ 998315 w 1228725"/>
                <a:gd name="connsiteY300" fmla="*/ 491299 h 1295400"/>
                <a:gd name="connsiteX301" fmla="*/ 1002125 w 1228725"/>
                <a:gd name="connsiteY301" fmla="*/ 494538 h 1295400"/>
                <a:gd name="connsiteX302" fmla="*/ 1003839 w 1228725"/>
                <a:gd name="connsiteY302" fmla="*/ 493109 h 1295400"/>
                <a:gd name="connsiteX303" fmla="*/ 1005935 w 1228725"/>
                <a:gd name="connsiteY303" fmla="*/ 499872 h 1295400"/>
                <a:gd name="connsiteX304" fmla="*/ 1013364 w 1228725"/>
                <a:gd name="connsiteY304" fmla="*/ 504158 h 1295400"/>
                <a:gd name="connsiteX305" fmla="*/ 1015841 w 1228725"/>
                <a:gd name="connsiteY305" fmla="*/ 501967 h 1295400"/>
                <a:gd name="connsiteX306" fmla="*/ 1018318 w 1228725"/>
                <a:gd name="connsiteY306" fmla="*/ 506254 h 1295400"/>
                <a:gd name="connsiteX307" fmla="*/ 1021746 w 1228725"/>
                <a:gd name="connsiteY307" fmla="*/ 504063 h 1295400"/>
                <a:gd name="connsiteX308" fmla="*/ 1020889 w 1228725"/>
                <a:gd name="connsiteY308" fmla="*/ 500444 h 1295400"/>
                <a:gd name="connsiteX309" fmla="*/ 1013555 w 1228725"/>
                <a:gd name="connsiteY309" fmla="*/ 495014 h 1295400"/>
                <a:gd name="connsiteX310" fmla="*/ 1009269 w 1228725"/>
                <a:gd name="connsiteY310" fmla="*/ 495014 h 1295400"/>
                <a:gd name="connsiteX311" fmla="*/ 1009079 w 1228725"/>
                <a:gd name="connsiteY311" fmla="*/ 491014 h 1295400"/>
                <a:gd name="connsiteX312" fmla="*/ 1006411 w 1228725"/>
                <a:gd name="connsiteY312" fmla="*/ 489680 h 1295400"/>
                <a:gd name="connsiteX313" fmla="*/ 1011364 w 1228725"/>
                <a:gd name="connsiteY313" fmla="*/ 472249 h 1295400"/>
                <a:gd name="connsiteX314" fmla="*/ 1039558 w 1228725"/>
                <a:gd name="connsiteY314" fmla="*/ 461105 h 1295400"/>
                <a:gd name="connsiteX315" fmla="*/ 1038606 w 1228725"/>
                <a:gd name="connsiteY315" fmla="*/ 454533 h 1295400"/>
                <a:gd name="connsiteX316" fmla="*/ 1044035 w 1228725"/>
                <a:gd name="connsiteY316" fmla="*/ 456152 h 1295400"/>
                <a:gd name="connsiteX317" fmla="*/ 1041463 w 1228725"/>
                <a:gd name="connsiteY317" fmla="*/ 457581 h 1295400"/>
                <a:gd name="connsiteX318" fmla="*/ 1041463 w 1228725"/>
                <a:gd name="connsiteY318" fmla="*/ 461105 h 1295400"/>
                <a:gd name="connsiteX319" fmla="*/ 1047845 w 1228725"/>
                <a:gd name="connsiteY319" fmla="*/ 458724 h 1295400"/>
                <a:gd name="connsiteX320" fmla="*/ 1051655 w 1228725"/>
                <a:gd name="connsiteY320" fmla="*/ 453580 h 1295400"/>
                <a:gd name="connsiteX321" fmla="*/ 1057084 w 1228725"/>
                <a:gd name="connsiteY321" fmla="*/ 455676 h 1295400"/>
                <a:gd name="connsiteX322" fmla="*/ 1065371 w 1228725"/>
                <a:gd name="connsiteY322" fmla="*/ 454247 h 1295400"/>
                <a:gd name="connsiteX323" fmla="*/ 1065085 w 1228725"/>
                <a:gd name="connsiteY323" fmla="*/ 443960 h 1295400"/>
                <a:gd name="connsiteX324" fmla="*/ 1081468 w 1228725"/>
                <a:gd name="connsiteY324" fmla="*/ 435388 h 1295400"/>
                <a:gd name="connsiteX325" fmla="*/ 1083945 w 1228725"/>
                <a:gd name="connsiteY325" fmla="*/ 454533 h 1295400"/>
                <a:gd name="connsiteX326" fmla="*/ 1082040 w 1228725"/>
                <a:gd name="connsiteY326" fmla="*/ 466058 h 1295400"/>
                <a:gd name="connsiteX327" fmla="*/ 1085373 w 1228725"/>
                <a:gd name="connsiteY327" fmla="*/ 465868 h 1295400"/>
                <a:gd name="connsiteX328" fmla="*/ 1087374 w 1228725"/>
                <a:gd name="connsiteY328" fmla="*/ 477298 h 1295400"/>
                <a:gd name="connsiteX329" fmla="*/ 1095470 w 1228725"/>
                <a:gd name="connsiteY329" fmla="*/ 475679 h 1295400"/>
                <a:gd name="connsiteX330" fmla="*/ 1107471 w 1228725"/>
                <a:gd name="connsiteY330" fmla="*/ 483394 h 1295400"/>
                <a:gd name="connsiteX331" fmla="*/ 1112996 w 1228725"/>
                <a:gd name="connsiteY331" fmla="*/ 491871 h 1295400"/>
                <a:gd name="connsiteX332" fmla="*/ 1111282 w 1228725"/>
                <a:gd name="connsiteY332" fmla="*/ 501967 h 1295400"/>
                <a:gd name="connsiteX333" fmla="*/ 1113377 w 1228725"/>
                <a:gd name="connsiteY333" fmla="*/ 513397 h 1295400"/>
                <a:gd name="connsiteX334" fmla="*/ 1123664 w 1228725"/>
                <a:gd name="connsiteY334" fmla="*/ 520351 h 1295400"/>
                <a:gd name="connsiteX335" fmla="*/ 1126903 w 1228725"/>
                <a:gd name="connsiteY335" fmla="*/ 567214 h 1295400"/>
                <a:gd name="connsiteX336" fmla="*/ 1136046 w 1228725"/>
                <a:gd name="connsiteY336" fmla="*/ 594931 h 1295400"/>
                <a:gd name="connsiteX337" fmla="*/ 1134903 w 1228725"/>
                <a:gd name="connsiteY337" fmla="*/ 605980 h 1295400"/>
                <a:gd name="connsiteX338" fmla="*/ 1137285 w 1228725"/>
                <a:gd name="connsiteY338" fmla="*/ 605885 h 1295400"/>
                <a:gd name="connsiteX339" fmla="*/ 1143381 w 1228725"/>
                <a:gd name="connsiteY339" fmla="*/ 633031 h 1295400"/>
                <a:gd name="connsiteX340" fmla="*/ 1145857 w 1228725"/>
                <a:gd name="connsiteY340" fmla="*/ 633413 h 1295400"/>
                <a:gd name="connsiteX341" fmla="*/ 1153001 w 1228725"/>
                <a:gd name="connsiteY341" fmla="*/ 651320 h 1295400"/>
                <a:gd name="connsiteX342" fmla="*/ 1154239 w 1228725"/>
                <a:gd name="connsiteY342" fmla="*/ 668369 h 1295400"/>
                <a:gd name="connsiteX343" fmla="*/ 1143190 w 1228725"/>
                <a:gd name="connsiteY343" fmla="*/ 669607 h 1295400"/>
                <a:gd name="connsiteX344" fmla="*/ 1139285 w 1228725"/>
                <a:gd name="connsiteY344" fmla="*/ 680466 h 1295400"/>
                <a:gd name="connsiteX345" fmla="*/ 1145476 w 1228725"/>
                <a:gd name="connsiteY345" fmla="*/ 682942 h 1295400"/>
                <a:gd name="connsiteX346" fmla="*/ 1160145 w 1228725"/>
                <a:gd name="connsiteY346" fmla="*/ 678466 h 1295400"/>
                <a:gd name="connsiteX347" fmla="*/ 1173194 w 1228725"/>
                <a:gd name="connsiteY347" fmla="*/ 696182 h 1295400"/>
                <a:gd name="connsiteX348" fmla="*/ 1178147 w 1228725"/>
                <a:gd name="connsiteY348" fmla="*/ 708088 h 1295400"/>
                <a:gd name="connsiteX349" fmla="*/ 1191673 w 1228725"/>
                <a:gd name="connsiteY349" fmla="*/ 706946 h 1295400"/>
                <a:gd name="connsiteX350" fmla="*/ 1189196 w 1228725"/>
                <a:gd name="connsiteY350" fmla="*/ 710755 h 1295400"/>
                <a:gd name="connsiteX351" fmla="*/ 1190720 w 1228725"/>
                <a:gd name="connsiteY351" fmla="*/ 726757 h 1295400"/>
                <a:gd name="connsiteX352" fmla="*/ 1199579 w 1228725"/>
                <a:gd name="connsiteY352" fmla="*/ 737330 h 1295400"/>
                <a:gd name="connsiteX353" fmla="*/ 1221105 w 1228725"/>
                <a:gd name="connsiteY353" fmla="*/ 744760 h 1295400"/>
                <a:gd name="connsiteX354" fmla="*/ 1224819 w 1228725"/>
                <a:gd name="connsiteY354" fmla="*/ 762571 h 1295400"/>
                <a:gd name="connsiteX355" fmla="*/ 1225486 w 1228725"/>
                <a:gd name="connsiteY355" fmla="*/ 767144 h 1295400"/>
                <a:gd name="connsiteX356" fmla="*/ 1205674 w 1228725"/>
                <a:gd name="connsiteY356" fmla="*/ 780574 h 1295400"/>
                <a:gd name="connsiteX357" fmla="*/ 1191768 w 1228725"/>
                <a:gd name="connsiteY357" fmla="*/ 800481 h 1295400"/>
                <a:gd name="connsiteX358" fmla="*/ 1189768 w 1228725"/>
                <a:gd name="connsiteY358" fmla="*/ 811054 h 1295400"/>
                <a:gd name="connsiteX359" fmla="*/ 1192435 w 1228725"/>
                <a:gd name="connsiteY359" fmla="*/ 818102 h 1295400"/>
                <a:gd name="connsiteX360" fmla="*/ 1189577 w 1228725"/>
                <a:gd name="connsiteY360" fmla="*/ 827627 h 1295400"/>
                <a:gd name="connsiteX361" fmla="*/ 1193959 w 1228725"/>
                <a:gd name="connsiteY361" fmla="*/ 837247 h 1295400"/>
                <a:gd name="connsiteX362" fmla="*/ 1192339 w 1228725"/>
                <a:gd name="connsiteY362" fmla="*/ 840581 h 1295400"/>
                <a:gd name="connsiteX363" fmla="*/ 1187672 w 1228725"/>
                <a:gd name="connsiteY363" fmla="*/ 836200 h 1295400"/>
                <a:gd name="connsiteX364" fmla="*/ 1152239 w 1228725"/>
                <a:gd name="connsiteY364" fmla="*/ 831342 h 1295400"/>
                <a:gd name="connsiteX365" fmla="*/ 1145953 w 1228725"/>
                <a:gd name="connsiteY365" fmla="*/ 823150 h 1295400"/>
                <a:gd name="connsiteX366" fmla="*/ 1144428 w 1228725"/>
                <a:gd name="connsiteY366" fmla="*/ 815340 h 1295400"/>
                <a:gd name="connsiteX367" fmla="*/ 1134999 w 1228725"/>
                <a:gd name="connsiteY367" fmla="*/ 813435 h 1295400"/>
                <a:gd name="connsiteX368" fmla="*/ 1121950 w 1228725"/>
                <a:gd name="connsiteY368" fmla="*/ 833819 h 1295400"/>
                <a:gd name="connsiteX369" fmla="*/ 1107948 w 1228725"/>
                <a:gd name="connsiteY369" fmla="*/ 828389 h 1295400"/>
                <a:gd name="connsiteX370" fmla="*/ 1081278 w 1228725"/>
                <a:gd name="connsiteY370" fmla="*/ 836581 h 1295400"/>
                <a:gd name="connsiteX371" fmla="*/ 1079563 w 1228725"/>
                <a:gd name="connsiteY371" fmla="*/ 840010 h 1295400"/>
                <a:gd name="connsiteX372" fmla="*/ 1072610 w 1228725"/>
                <a:gd name="connsiteY372" fmla="*/ 837724 h 1295400"/>
                <a:gd name="connsiteX373" fmla="*/ 1069848 w 1228725"/>
                <a:gd name="connsiteY373" fmla="*/ 843820 h 1295400"/>
                <a:gd name="connsiteX374" fmla="*/ 1060894 w 1228725"/>
                <a:gd name="connsiteY374" fmla="*/ 842963 h 1295400"/>
                <a:gd name="connsiteX375" fmla="*/ 1057180 w 1228725"/>
                <a:gd name="connsiteY375" fmla="*/ 846868 h 1295400"/>
                <a:gd name="connsiteX376" fmla="*/ 1043749 w 1228725"/>
                <a:gd name="connsiteY376" fmla="*/ 844772 h 1295400"/>
                <a:gd name="connsiteX377" fmla="*/ 1038796 w 1228725"/>
                <a:gd name="connsiteY377" fmla="*/ 841153 h 1295400"/>
                <a:gd name="connsiteX378" fmla="*/ 1028129 w 1228725"/>
                <a:gd name="connsiteY378" fmla="*/ 851345 h 1295400"/>
                <a:gd name="connsiteX379" fmla="*/ 1016984 w 1228725"/>
                <a:gd name="connsiteY379" fmla="*/ 851345 h 1295400"/>
                <a:gd name="connsiteX380" fmla="*/ 1012507 w 1228725"/>
                <a:gd name="connsiteY380" fmla="*/ 854202 h 1295400"/>
                <a:gd name="connsiteX381" fmla="*/ 997839 w 1228725"/>
                <a:gd name="connsiteY381" fmla="*/ 841153 h 1295400"/>
                <a:gd name="connsiteX382" fmla="*/ 995553 w 1228725"/>
                <a:gd name="connsiteY382" fmla="*/ 844963 h 1295400"/>
                <a:gd name="connsiteX383" fmla="*/ 990029 w 1228725"/>
                <a:gd name="connsiteY383" fmla="*/ 846487 h 1295400"/>
                <a:gd name="connsiteX384" fmla="*/ 987837 w 1228725"/>
                <a:gd name="connsiteY384" fmla="*/ 851535 h 1295400"/>
                <a:gd name="connsiteX385" fmla="*/ 971550 w 1228725"/>
                <a:gd name="connsiteY385" fmla="*/ 835152 h 1295400"/>
                <a:gd name="connsiteX386" fmla="*/ 950976 w 1228725"/>
                <a:gd name="connsiteY386" fmla="*/ 839248 h 1295400"/>
                <a:gd name="connsiteX387" fmla="*/ 938974 w 1228725"/>
                <a:gd name="connsiteY387" fmla="*/ 847725 h 1295400"/>
                <a:gd name="connsiteX388" fmla="*/ 903731 w 1228725"/>
                <a:gd name="connsiteY388" fmla="*/ 865441 h 1295400"/>
                <a:gd name="connsiteX389" fmla="*/ 892778 w 1228725"/>
                <a:gd name="connsiteY389" fmla="*/ 857440 h 1295400"/>
                <a:gd name="connsiteX390" fmla="*/ 875729 w 1228725"/>
                <a:gd name="connsiteY390" fmla="*/ 854678 h 1295400"/>
                <a:gd name="connsiteX391" fmla="*/ 872585 w 1228725"/>
                <a:gd name="connsiteY391" fmla="*/ 831342 h 1295400"/>
                <a:gd name="connsiteX392" fmla="*/ 869822 w 1228725"/>
                <a:gd name="connsiteY392" fmla="*/ 828770 h 1295400"/>
                <a:gd name="connsiteX393" fmla="*/ 826198 w 1228725"/>
                <a:gd name="connsiteY393" fmla="*/ 848678 h 1295400"/>
                <a:gd name="connsiteX394" fmla="*/ 843439 w 1228725"/>
                <a:gd name="connsiteY394" fmla="*/ 885635 h 1295400"/>
                <a:gd name="connsiteX395" fmla="*/ 837438 w 1228725"/>
                <a:gd name="connsiteY395" fmla="*/ 895445 h 1295400"/>
                <a:gd name="connsiteX396" fmla="*/ 783717 w 1228725"/>
                <a:gd name="connsiteY396" fmla="*/ 899350 h 1295400"/>
                <a:gd name="connsiteX397" fmla="*/ 768858 w 1228725"/>
                <a:gd name="connsiteY397" fmla="*/ 902779 h 1295400"/>
                <a:gd name="connsiteX398" fmla="*/ 759142 w 1228725"/>
                <a:gd name="connsiteY398" fmla="*/ 910590 h 1295400"/>
                <a:gd name="connsiteX399" fmla="*/ 762095 w 1228725"/>
                <a:gd name="connsiteY399" fmla="*/ 917257 h 1295400"/>
                <a:gd name="connsiteX400" fmla="*/ 757618 w 1228725"/>
                <a:gd name="connsiteY400" fmla="*/ 921829 h 1295400"/>
                <a:gd name="connsiteX401" fmla="*/ 726376 w 1228725"/>
                <a:gd name="connsiteY401" fmla="*/ 943261 h 1295400"/>
                <a:gd name="connsiteX402" fmla="*/ 705040 w 1228725"/>
                <a:gd name="connsiteY402" fmla="*/ 954405 h 1295400"/>
                <a:gd name="connsiteX403" fmla="*/ 699421 w 1228725"/>
                <a:gd name="connsiteY403" fmla="*/ 960501 h 1295400"/>
                <a:gd name="connsiteX404" fmla="*/ 715708 w 1228725"/>
                <a:gd name="connsiteY404" fmla="*/ 989933 h 1295400"/>
                <a:gd name="connsiteX405" fmla="*/ 713804 w 1228725"/>
                <a:gd name="connsiteY405" fmla="*/ 990695 h 1295400"/>
                <a:gd name="connsiteX406" fmla="*/ 714946 w 1228725"/>
                <a:gd name="connsiteY406" fmla="*/ 993838 h 1295400"/>
                <a:gd name="connsiteX407" fmla="*/ 709422 w 1228725"/>
                <a:gd name="connsiteY407" fmla="*/ 994410 h 1295400"/>
                <a:gd name="connsiteX408" fmla="*/ 707231 w 1228725"/>
                <a:gd name="connsiteY408" fmla="*/ 998506 h 1295400"/>
                <a:gd name="connsiteX409" fmla="*/ 712851 w 1228725"/>
                <a:gd name="connsiteY409" fmla="*/ 999458 h 1295400"/>
                <a:gd name="connsiteX410" fmla="*/ 715041 w 1228725"/>
                <a:gd name="connsiteY410" fmla="*/ 1003840 h 1295400"/>
                <a:gd name="connsiteX411" fmla="*/ 695420 w 1228725"/>
                <a:gd name="connsiteY411" fmla="*/ 1013270 h 1295400"/>
                <a:gd name="connsiteX412" fmla="*/ 692372 w 1228725"/>
                <a:gd name="connsiteY412" fmla="*/ 1009840 h 1295400"/>
                <a:gd name="connsiteX413" fmla="*/ 676084 w 1228725"/>
                <a:gd name="connsiteY413" fmla="*/ 1015651 h 1295400"/>
                <a:gd name="connsiteX414" fmla="*/ 678561 w 1228725"/>
                <a:gd name="connsiteY414" fmla="*/ 1022890 h 1295400"/>
                <a:gd name="connsiteX415" fmla="*/ 667512 w 1228725"/>
                <a:gd name="connsiteY415" fmla="*/ 1029843 h 1295400"/>
                <a:gd name="connsiteX416" fmla="*/ 662749 w 1228725"/>
                <a:gd name="connsiteY416" fmla="*/ 1038035 h 1295400"/>
                <a:gd name="connsiteX417" fmla="*/ 662082 w 1228725"/>
                <a:gd name="connsiteY417" fmla="*/ 1044416 h 1295400"/>
                <a:gd name="connsiteX418" fmla="*/ 668560 w 1228725"/>
                <a:gd name="connsiteY418" fmla="*/ 1049179 h 1295400"/>
                <a:gd name="connsiteX419" fmla="*/ 675037 w 1228725"/>
                <a:gd name="connsiteY419" fmla="*/ 1071944 h 1295400"/>
                <a:gd name="connsiteX420" fmla="*/ 656463 w 1228725"/>
                <a:gd name="connsiteY420" fmla="*/ 1109377 h 1295400"/>
                <a:gd name="connsiteX421" fmla="*/ 656939 w 1228725"/>
                <a:gd name="connsiteY421" fmla="*/ 1115187 h 1295400"/>
                <a:gd name="connsiteX422" fmla="*/ 663416 w 1228725"/>
                <a:gd name="connsiteY422" fmla="*/ 1122997 h 1295400"/>
                <a:gd name="connsiteX423" fmla="*/ 654558 w 1228725"/>
                <a:gd name="connsiteY423" fmla="*/ 1127855 h 1295400"/>
                <a:gd name="connsiteX424" fmla="*/ 638556 w 1228725"/>
                <a:gd name="connsiteY424" fmla="*/ 1127284 h 1295400"/>
                <a:gd name="connsiteX425" fmla="*/ 625221 w 1228725"/>
                <a:gd name="connsiteY425" fmla="*/ 1121569 h 1295400"/>
                <a:gd name="connsiteX426" fmla="*/ 601503 w 1228725"/>
                <a:gd name="connsiteY426" fmla="*/ 1142333 h 1295400"/>
                <a:gd name="connsiteX427" fmla="*/ 596932 w 1228725"/>
                <a:gd name="connsiteY427" fmla="*/ 1138904 h 1295400"/>
                <a:gd name="connsiteX428" fmla="*/ 574071 w 1228725"/>
                <a:gd name="connsiteY428" fmla="*/ 1110805 h 1295400"/>
                <a:gd name="connsiteX429" fmla="*/ 575881 w 1228725"/>
                <a:gd name="connsiteY429" fmla="*/ 1103090 h 1295400"/>
                <a:gd name="connsiteX430" fmla="*/ 574071 w 1228725"/>
                <a:gd name="connsiteY430" fmla="*/ 1100995 h 1295400"/>
                <a:gd name="connsiteX431" fmla="*/ 582168 w 1228725"/>
                <a:gd name="connsiteY431" fmla="*/ 1096137 h 1295400"/>
                <a:gd name="connsiteX432" fmla="*/ 580930 w 1228725"/>
                <a:gd name="connsiteY432" fmla="*/ 1087946 h 1295400"/>
                <a:gd name="connsiteX433" fmla="*/ 590169 w 1228725"/>
                <a:gd name="connsiteY433" fmla="*/ 1073944 h 1295400"/>
                <a:gd name="connsiteX434" fmla="*/ 583120 w 1228725"/>
                <a:gd name="connsiteY434" fmla="*/ 1066229 h 1295400"/>
                <a:gd name="connsiteX435" fmla="*/ 572357 w 1228725"/>
                <a:gd name="connsiteY435" fmla="*/ 1066419 h 1295400"/>
                <a:gd name="connsiteX436" fmla="*/ 568833 w 1228725"/>
                <a:gd name="connsiteY436" fmla="*/ 1068514 h 1295400"/>
                <a:gd name="connsiteX437" fmla="*/ 569690 w 1228725"/>
                <a:gd name="connsiteY437" fmla="*/ 1071944 h 1295400"/>
                <a:gd name="connsiteX438" fmla="*/ 563308 w 1228725"/>
                <a:gd name="connsiteY438" fmla="*/ 1072610 h 1295400"/>
                <a:gd name="connsiteX439" fmla="*/ 561498 w 1228725"/>
                <a:gd name="connsiteY439" fmla="*/ 1095565 h 1295400"/>
                <a:gd name="connsiteX440" fmla="*/ 553783 w 1228725"/>
                <a:gd name="connsiteY440" fmla="*/ 1098328 h 1295400"/>
                <a:gd name="connsiteX441" fmla="*/ 555307 w 1228725"/>
                <a:gd name="connsiteY441" fmla="*/ 1100899 h 1295400"/>
                <a:gd name="connsiteX442" fmla="*/ 522351 w 1228725"/>
                <a:gd name="connsiteY442" fmla="*/ 1106138 h 1295400"/>
                <a:gd name="connsiteX443" fmla="*/ 522446 w 1228725"/>
                <a:gd name="connsiteY443" fmla="*/ 1101280 h 1295400"/>
                <a:gd name="connsiteX444" fmla="*/ 514064 w 1228725"/>
                <a:gd name="connsiteY444" fmla="*/ 1103186 h 1295400"/>
                <a:gd name="connsiteX445" fmla="*/ 513588 w 1228725"/>
                <a:gd name="connsiteY445" fmla="*/ 1100423 h 1295400"/>
                <a:gd name="connsiteX446" fmla="*/ 505968 w 1228725"/>
                <a:gd name="connsiteY446" fmla="*/ 1098709 h 1295400"/>
                <a:gd name="connsiteX447" fmla="*/ 492252 w 1228725"/>
                <a:gd name="connsiteY447" fmla="*/ 1101090 h 1295400"/>
                <a:gd name="connsiteX448" fmla="*/ 478726 w 1228725"/>
                <a:gd name="connsiteY448" fmla="*/ 1107186 h 1295400"/>
                <a:gd name="connsiteX449" fmla="*/ 478060 w 1228725"/>
                <a:gd name="connsiteY449" fmla="*/ 1101947 h 1295400"/>
                <a:gd name="connsiteX450" fmla="*/ 483489 w 1228725"/>
                <a:gd name="connsiteY450" fmla="*/ 1090994 h 1295400"/>
                <a:gd name="connsiteX451" fmla="*/ 482822 w 1228725"/>
                <a:gd name="connsiteY451" fmla="*/ 1085755 h 1295400"/>
                <a:gd name="connsiteX452" fmla="*/ 473964 w 1228725"/>
                <a:gd name="connsiteY452" fmla="*/ 1087374 h 1295400"/>
                <a:gd name="connsiteX453" fmla="*/ 471392 w 1228725"/>
                <a:gd name="connsiteY453" fmla="*/ 1089184 h 1295400"/>
                <a:gd name="connsiteX454" fmla="*/ 475106 w 1228725"/>
                <a:gd name="connsiteY454" fmla="*/ 1108234 h 1295400"/>
                <a:gd name="connsiteX455" fmla="*/ 454723 w 1228725"/>
                <a:gd name="connsiteY455" fmla="*/ 1114520 h 1295400"/>
                <a:gd name="connsiteX456" fmla="*/ 446913 w 1228725"/>
                <a:gd name="connsiteY456" fmla="*/ 1120330 h 1295400"/>
                <a:gd name="connsiteX457" fmla="*/ 449199 w 1228725"/>
                <a:gd name="connsiteY457" fmla="*/ 1127760 h 1295400"/>
                <a:gd name="connsiteX458" fmla="*/ 444341 w 1228725"/>
                <a:gd name="connsiteY458" fmla="*/ 1129094 h 1295400"/>
                <a:gd name="connsiteX459" fmla="*/ 445579 w 1228725"/>
                <a:gd name="connsiteY459" fmla="*/ 1131570 h 1295400"/>
                <a:gd name="connsiteX460" fmla="*/ 441864 w 1228725"/>
                <a:gd name="connsiteY460" fmla="*/ 1131094 h 1295400"/>
                <a:gd name="connsiteX461" fmla="*/ 441864 w 1228725"/>
                <a:gd name="connsiteY461" fmla="*/ 1136904 h 1295400"/>
                <a:gd name="connsiteX462" fmla="*/ 423576 w 1228725"/>
                <a:gd name="connsiteY462" fmla="*/ 1145667 h 1295400"/>
                <a:gd name="connsiteX463" fmla="*/ 404146 w 1228725"/>
                <a:gd name="connsiteY463" fmla="*/ 1159192 h 1295400"/>
                <a:gd name="connsiteX464" fmla="*/ 403384 w 1228725"/>
                <a:gd name="connsiteY464" fmla="*/ 1181957 h 1295400"/>
                <a:gd name="connsiteX465" fmla="*/ 400335 w 1228725"/>
                <a:gd name="connsiteY465" fmla="*/ 1182719 h 1295400"/>
                <a:gd name="connsiteX466" fmla="*/ 404146 w 1228725"/>
                <a:gd name="connsiteY466" fmla="*/ 1199483 h 1295400"/>
                <a:gd name="connsiteX467" fmla="*/ 401574 w 1228725"/>
                <a:gd name="connsiteY467" fmla="*/ 1207865 h 1295400"/>
                <a:gd name="connsiteX468" fmla="*/ 403669 w 1228725"/>
                <a:gd name="connsiteY468" fmla="*/ 1220629 h 1295400"/>
                <a:gd name="connsiteX469" fmla="*/ 384334 w 1228725"/>
                <a:gd name="connsiteY469" fmla="*/ 1225867 h 1295400"/>
                <a:gd name="connsiteX470" fmla="*/ 366903 w 1228725"/>
                <a:gd name="connsiteY470" fmla="*/ 1225391 h 1295400"/>
                <a:gd name="connsiteX471" fmla="*/ 364997 w 1228725"/>
                <a:gd name="connsiteY471" fmla="*/ 1227677 h 1295400"/>
                <a:gd name="connsiteX472" fmla="*/ 366712 w 1228725"/>
                <a:gd name="connsiteY472" fmla="*/ 1235964 h 1295400"/>
                <a:gd name="connsiteX473" fmla="*/ 334137 w 1228725"/>
                <a:gd name="connsiteY473" fmla="*/ 1230725 h 1295400"/>
                <a:gd name="connsiteX474" fmla="*/ 313563 w 1228725"/>
                <a:gd name="connsiteY474" fmla="*/ 1243489 h 1295400"/>
                <a:gd name="connsiteX475" fmla="*/ 294131 w 1228725"/>
                <a:gd name="connsiteY475" fmla="*/ 1246727 h 1295400"/>
                <a:gd name="connsiteX476" fmla="*/ 285940 w 1228725"/>
                <a:gd name="connsiteY476" fmla="*/ 1236916 h 1295400"/>
                <a:gd name="connsiteX477" fmla="*/ 268414 w 1228725"/>
                <a:gd name="connsiteY477" fmla="*/ 1198150 h 1295400"/>
                <a:gd name="connsiteX478" fmla="*/ 260985 w 1228725"/>
                <a:gd name="connsiteY478" fmla="*/ 1205579 h 1295400"/>
                <a:gd name="connsiteX479" fmla="*/ 269938 w 1228725"/>
                <a:gd name="connsiteY479" fmla="*/ 1237774 h 1295400"/>
                <a:gd name="connsiteX480" fmla="*/ 281844 w 1228725"/>
                <a:gd name="connsiteY480" fmla="*/ 1253204 h 1295400"/>
                <a:gd name="connsiteX481" fmla="*/ 273844 w 1228725"/>
                <a:gd name="connsiteY481" fmla="*/ 1261110 h 1295400"/>
                <a:gd name="connsiteX482" fmla="*/ 262985 w 1228725"/>
                <a:gd name="connsiteY482" fmla="*/ 1255776 h 1295400"/>
                <a:gd name="connsiteX483" fmla="*/ 254984 w 1228725"/>
                <a:gd name="connsiteY483" fmla="*/ 1240250 h 1295400"/>
                <a:gd name="connsiteX484" fmla="*/ 249841 w 1228725"/>
                <a:gd name="connsiteY484" fmla="*/ 1218247 h 1295400"/>
                <a:gd name="connsiteX485" fmla="*/ 249745 w 1228725"/>
                <a:gd name="connsiteY485" fmla="*/ 1233202 h 1295400"/>
                <a:gd name="connsiteX486" fmla="*/ 234505 w 1228725"/>
                <a:gd name="connsiteY486" fmla="*/ 1240917 h 1295400"/>
                <a:gd name="connsiteX487" fmla="*/ 237077 w 1228725"/>
                <a:gd name="connsiteY487" fmla="*/ 1279970 h 1295400"/>
                <a:gd name="connsiteX488" fmla="*/ 232600 w 1228725"/>
                <a:gd name="connsiteY488" fmla="*/ 1285970 h 1295400"/>
                <a:gd name="connsiteX489" fmla="*/ 215836 w 1228725"/>
                <a:gd name="connsiteY489" fmla="*/ 1289590 h 1295400"/>
                <a:gd name="connsiteX490" fmla="*/ 214884 w 1228725"/>
                <a:gd name="connsiteY490" fmla="*/ 1269016 h 1295400"/>
                <a:gd name="connsiteX491" fmla="*/ 211169 w 1228725"/>
                <a:gd name="connsiteY491" fmla="*/ 1253776 h 1295400"/>
                <a:gd name="connsiteX492" fmla="*/ 199263 w 1228725"/>
                <a:gd name="connsiteY492" fmla="*/ 1260920 h 1295400"/>
                <a:gd name="connsiteX493" fmla="*/ 207169 w 1228725"/>
                <a:gd name="connsiteY493" fmla="*/ 1272159 h 1295400"/>
                <a:gd name="connsiteX494" fmla="*/ 200406 w 1228725"/>
                <a:gd name="connsiteY494" fmla="*/ 1270730 h 1295400"/>
                <a:gd name="connsiteX495" fmla="*/ 190119 w 1228725"/>
                <a:gd name="connsiteY495" fmla="*/ 1279398 h 1295400"/>
                <a:gd name="connsiteX496" fmla="*/ 185642 w 1228725"/>
                <a:gd name="connsiteY496" fmla="*/ 1270159 h 1295400"/>
                <a:gd name="connsiteX497" fmla="*/ 165354 w 1228725"/>
                <a:gd name="connsiteY497" fmla="*/ 1282922 h 1295400"/>
                <a:gd name="connsiteX498" fmla="*/ 144970 w 1228725"/>
                <a:gd name="connsiteY498" fmla="*/ 1255490 h 1295400"/>
                <a:gd name="connsiteX499" fmla="*/ 139065 w 1228725"/>
                <a:gd name="connsiteY499" fmla="*/ 1254347 h 1295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</a:cxnLst>
              <a:rect l="l" t="t" r="r" b="b"/>
              <a:pathLst>
                <a:path w="1228725" h="1295400">
                  <a:moveTo>
                    <a:pt x="139065" y="1254347"/>
                  </a:moveTo>
                  <a:lnTo>
                    <a:pt x="138779" y="1239869"/>
                  </a:lnTo>
                  <a:lnTo>
                    <a:pt x="143160" y="1234916"/>
                  </a:lnTo>
                  <a:lnTo>
                    <a:pt x="137826" y="1226439"/>
                  </a:lnTo>
                  <a:lnTo>
                    <a:pt x="141637" y="1222248"/>
                  </a:lnTo>
                  <a:lnTo>
                    <a:pt x="140970" y="1215104"/>
                  </a:lnTo>
                  <a:lnTo>
                    <a:pt x="138112" y="1207198"/>
                  </a:lnTo>
                  <a:lnTo>
                    <a:pt x="130397" y="1202912"/>
                  </a:lnTo>
                  <a:lnTo>
                    <a:pt x="132112" y="1199483"/>
                  </a:lnTo>
                  <a:lnTo>
                    <a:pt x="129444" y="1195292"/>
                  </a:lnTo>
                  <a:lnTo>
                    <a:pt x="133540" y="1192054"/>
                  </a:lnTo>
                  <a:lnTo>
                    <a:pt x="133635" y="1186910"/>
                  </a:lnTo>
                  <a:lnTo>
                    <a:pt x="139636" y="1177576"/>
                  </a:lnTo>
                  <a:lnTo>
                    <a:pt x="129159" y="1160050"/>
                  </a:lnTo>
                  <a:lnTo>
                    <a:pt x="125825" y="1151191"/>
                  </a:lnTo>
                  <a:lnTo>
                    <a:pt x="127635" y="1150144"/>
                  </a:lnTo>
                  <a:lnTo>
                    <a:pt x="123158" y="1142047"/>
                  </a:lnTo>
                  <a:lnTo>
                    <a:pt x="133350" y="1119664"/>
                  </a:lnTo>
                  <a:lnTo>
                    <a:pt x="149542" y="1113949"/>
                  </a:lnTo>
                  <a:lnTo>
                    <a:pt x="147066" y="1109853"/>
                  </a:lnTo>
                  <a:lnTo>
                    <a:pt x="149923" y="1100709"/>
                  </a:lnTo>
                  <a:lnTo>
                    <a:pt x="107537" y="1064323"/>
                  </a:lnTo>
                  <a:lnTo>
                    <a:pt x="106966" y="1066705"/>
                  </a:lnTo>
                  <a:lnTo>
                    <a:pt x="116300" y="1073944"/>
                  </a:lnTo>
                  <a:lnTo>
                    <a:pt x="111633" y="1079659"/>
                  </a:lnTo>
                  <a:lnTo>
                    <a:pt x="102488" y="1072229"/>
                  </a:lnTo>
                  <a:lnTo>
                    <a:pt x="100393" y="1074896"/>
                  </a:lnTo>
                  <a:lnTo>
                    <a:pt x="86106" y="1065562"/>
                  </a:lnTo>
                  <a:lnTo>
                    <a:pt x="82582" y="1078230"/>
                  </a:lnTo>
                  <a:lnTo>
                    <a:pt x="74104" y="1082421"/>
                  </a:lnTo>
                  <a:lnTo>
                    <a:pt x="40195" y="1082612"/>
                  </a:lnTo>
                  <a:lnTo>
                    <a:pt x="50196" y="1056513"/>
                  </a:lnTo>
                  <a:lnTo>
                    <a:pt x="37147" y="1028700"/>
                  </a:lnTo>
                  <a:lnTo>
                    <a:pt x="34671" y="1015555"/>
                  </a:lnTo>
                  <a:lnTo>
                    <a:pt x="36956" y="1013746"/>
                  </a:lnTo>
                  <a:lnTo>
                    <a:pt x="9525" y="990029"/>
                  </a:lnTo>
                  <a:lnTo>
                    <a:pt x="50292" y="952881"/>
                  </a:lnTo>
                  <a:lnTo>
                    <a:pt x="56292" y="943546"/>
                  </a:lnTo>
                  <a:lnTo>
                    <a:pt x="58674" y="945356"/>
                  </a:lnTo>
                  <a:lnTo>
                    <a:pt x="60769" y="940022"/>
                  </a:lnTo>
                  <a:lnTo>
                    <a:pt x="53911" y="933450"/>
                  </a:lnTo>
                  <a:lnTo>
                    <a:pt x="60769" y="915638"/>
                  </a:lnTo>
                  <a:lnTo>
                    <a:pt x="50482" y="899827"/>
                  </a:lnTo>
                  <a:lnTo>
                    <a:pt x="59531" y="892492"/>
                  </a:lnTo>
                  <a:lnTo>
                    <a:pt x="56006" y="885349"/>
                  </a:lnTo>
                  <a:lnTo>
                    <a:pt x="62007" y="878586"/>
                  </a:lnTo>
                  <a:lnTo>
                    <a:pt x="54863" y="869347"/>
                  </a:lnTo>
                  <a:lnTo>
                    <a:pt x="60197" y="868108"/>
                  </a:lnTo>
                  <a:lnTo>
                    <a:pt x="55435" y="864203"/>
                  </a:lnTo>
                  <a:lnTo>
                    <a:pt x="57721" y="861917"/>
                  </a:lnTo>
                  <a:lnTo>
                    <a:pt x="52864" y="857821"/>
                  </a:lnTo>
                  <a:lnTo>
                    <a:pt x="64103" y="847439"/>
                  </a:lnTo>
                  <a:lnTo>
                    <a:pt x="77343" y="840677"/>
                  </a:lnTo>
                  <a:lnTo>
                    <a:pt x="82772" y="842867"/>
                  </a:lnTo>
                  <a:lnTo>
                    <a:pt x="89439" y="834771"/>
                  </a:lnTo>
                  <a:lnTo>
                    <a:pt x="96488" y="831247"/>
                  </a:lnTo>
                  <a:lnTo>
                    <a:pt x="99441" y="819721"/>
                  </a:lnTo>
                  <a:lnTo>
                    <a:pt x="109537" y="813625"/>
                  </a:lnTo>
                  <a:lnTo>
                    <a:pt x="100012" y="797623"/>
                  </a:lnTo>
                  <a:lnTo>
                    <a:pt x="114871" y="779812"/>
                  </a:lnTo>
                  <a:lnTo>
                    <a:pt x="111347" y="773239"/>
                  </a:lnTo>
                  <a:lnTo>
                    <a:pt x="105441" y="780383"/>
                  </a:lnTo>
                  <a:lnTo>
                    <a:pt x="100489" y="771430"/>
                  </a:lnTo>
                  <a:lnTo>
                    <a:pt x="85344" y="776954"/>
                  </a:lnTo>
                  <a:lnTo>
                    <a:pt x="86296" y="779907"/>
                  </a:lnTo>
                  <a:lnTo>
                    <a:pt x="84296" y="781145"/>
                  </a:lnTo>
                  <a:lnTo>
                    <a:pt x="78200" y="778764"/>
                  </a:lnTo>
                  <a:lnTo>
                    <a:pt x="68675" y="756475"/>
                  </a:lnTo>
                  <a:lnTo>
                    <a:pt x="40671" y="731044"/>
                  </a:lnTo>
                  <a:lnTo>
                    <a:pt x="40862" y="724948"/>
                  </a:lnTo>
                  <a:lnTo>
                    <a:pt x="48958" y="717423"/>
                  </a:lnTo>
                  <a:lnTo>
                    <a:pt x="51054" y="708660"/>
                  </a:lnTo>
                  <a:lnTo>
                    <a:pt x="56864" y="699706"/>
                  </a:lnTo>
                  <a:lnTo>
                    <a:pt x="79914" y="679418"/>
                  </a:lnTo>
                  <a:lnTo>
                    <a:pt x="89154" y="657415"/>
                  </a:lnTo>
                  <a:lnTo>
                    <a:pt x="85439" y="643509"/>
                  </a:lnTo>
                  <a:lnTo>
                    <a:pt x="87535" y="636937"/>
                  </a:lnTo>
                  <a:lnTo>
                    <a:pt x="80676" y="630841"/>
                  </a:lnTo>
                  <a:lnTo>
                    <a:pt x="67437" y="639032"/>
                  </a:lnTo>
                  <a:lnTo>
                    <a:pt x="61817" y="637413"/>
                  </a:lnTo>
                  <a:lnTo>
                    <a:pt x="71723" y="622268"/>
                  </a:lnTo>
                  <a:lnTo>
                    <a:pt x="79247" y="576739"/>
                  </a:lnTo>
                  <a:lnTo>
                    <a:pt x="102775" y="546354"/>
                  </a:lnTo>
                  <a:lnTo>
                    <a:pt x="119443" y="533876"/>
                  </a:lnTo>
                  <a:lnTo>
                    <a:pt x="145828" y="502063"/>
                  </a:lnTo>
                  <a:lnTo>
                    <a:pt x="152114" y="483013"/>
                  </a:lnTo>
                  <a:lnTo>
                    <a:pt x="172688" y="444627"/>
                  </a:lnTo>
                  <a:lnTo>
                    <a:pt x="185261" y="430244"/>
                  </a:lnTo>
                  <a:lnTo>
                    <a:pt x="197167" y="431673"/>
                  </a:lnTo>
                  <a:lnTo>
                    <a:pt x="188404" y="416909"/>
                  </a:lnTo>
                  <a:lnTo>
                    <a:pt x="204597" y="399574"/>
                  </a:lnTo>
                  <a:lnTo>
                    <a:pt x="202406" y="391096"/>
                  </a:lnTo>
                  <a:lnTo>
                    <a:pt x="207550" y="388334"/>
                  </a:lnTo>
                  <a:lnTo>
                    <a:pt x="209359" y="383191"/>
                  </a:lnTo>
                  <a:lnTo>
                    <a:pt x="213455" y="382048"/>
                  </a:lnTo>
                  <a:lnTo>
                    <a:pt x="212597" y="376714"/>
                  </a:lnTo>
                  <a:lnTo>
                    <a:pt x="217075" y="366712"/>
                  </a:lnTo>
                  <a:lnTo>
                    <a:pt x="212407" y="358330"/>
                  </a:lnTo>
                  <a:lnTo>
                    <a:pt x="220027" y="352996"/>
                  </a:lnTo>
                  <a:lnTo>
                    <a:pt x="217455" y="325946"/>
                  </a:lnTo>
                  <a:lnTo>
                    <a:pt x="207454" y="330613"/>
                  </a:lnTo>
                  <a:lnTo>
                    <a:pt x="203644" y="329755"/>
                  </a:lnTo>
                  <a:lnTo>
                    <a:pt x="201168" y="321659"/>
                  </a:lnTo>
                  <a:lnTo>
                    <a:pt x="202787" y="317373"/>
                  </a:lnTo>
                  <a:lnTo>
                    <a:pt x="195548" y="297752"/>
                  </a:lnTo>
                  <a:lnTo>
                    <a:pt x="184404" y="300609"/>
                  </a:lnTo>
                  <a:lnTo>
                    <a:pt x="180213" y="288227"/>
                  </a:lnTo>
                  <a:lnTo>
                    <a:pt x="158591" y="288893"/>
                  </a:lnTo>
                  <a:lnTo>
                    <a:pt x="148780" y="297275"/>
                  </a:lnTo>
                  <a:lnTo>
                    <a:pt x="141827" y="296608"/>
                  </a:lnTo>
                  <a:lnTo>
                    <a:pt x="142780" y="299180"/>
                  </a:lnTo>
                  <a:lnTo>
                    <a:pt x="134874" y="302704"/>
                  </a:lnTo>
                  <a:lnTo>
                    <a:pt x="128682" y="301180"/>
                  </a:lnTo>
                  <a:lnTo>
                    <a:pt x="126968" y="304038"/>
                  </a:lnTo>
                  <a:lnTo>
                    <a:pt x="123063" y="301466"/>
                  </a:lnTo>
                  <a:lnTo>
                    <a:pt x="110966" y="303562"/>
                  </a:lnTo>
                  <a:lnTo>
                    <a:pt x="110204" y="297942"/>
                  </a:lnTo>
                  <a:lnTo>
                    <a:pt x="108204" y="299847"/>
                  </a:lnTo>
                  <a:lnTo>
                    <a:pt x="103822" y="298513"/>
                  </a:lnTo>
                  <a:lnTo>
                    <a:pt x="102394" y="301180"/>
                  </a:lnTo>
                  <a:lnTo>
                    <a:pt x="105060" y="303181"/>
                  </a:lnTo>
                  <a:lnTo>
                    <a:pt x="103155" y="304610"/>
                  </a:lnTo>
                  <a:lnTo>
                    <a:pt x="97726" y="302704"/>
                  </a:lnTo>
                  <a:lnTo>
                    <a:pt x="100298" y="300419"/>
                  </a:lnTo>
                  <a:lnTo>
                    <a:pt x="96298" y="274129"/>
                  </a:lnTo>
                  <a:lnTo>
                    <a:pt x="112300" y="270224"/>
                  </a:lnTo>
                  <a:lnTo>
                    <a:pt x="109918" y="253174"/>
                  </a:lnTo>
                  <a:lnTo>
                    <a:pt x="126778" y="251174"/>
                  </a:lnTo>
                  <a:lnTo>
                    <a:pt x="120967" y="234315"/>
                  </a:lnTo>
                  <a:lnTo>
                    <a:pt x="127730" y="232600"/>
                  </a:lnTo>
                  <a:lnTo>
                    <a:pt x="124206" y="222218"/>
                  </a:lnTo>
                  <a:lnTo>
                    <a:pt x="120967" y="223837"/>
                  </a:lnTo>
                  <a:lnTo>
                    <a:pt x="117824" y="217741"/>
                  </a:lnTo>
                  <a:lnTo>
                    <a:pt x="120015" y="198882"/>
                  </a:lnTo>
                  <a:lnTo>
                    <a:pt x="112966" y="179927"/>
                  </a:lnTo>
                  <a:lnTo>
                    <a:pt x="126016" y="167164"/>
                  </a:lnTo>
                  <a:lnTo>
                    <a:pt x="135541" y="165354"/>
                  </a:lnTo>
                  <a:lnTo>
                    <a:pt x="135350" y="155448"/>
                  </a:lnTo>
                  <a:lnTo>
                    <a:pt x="142017" y="154876"/>
                  </a:lnTo>
                  <a:lnTo>
                    <a:pt x="140779" y="146590"/>
                  </a:lnTo>
                  <a:lnTo>
                    <a:pt x="132016" y="133921"/>
                  </a:lnTo>
                  <a:lnTo>
                    <a:pt x="131540" y="127921"/>
                  </a:lnTo>
                  <a:lnTo>
                    <a:pt x="137064" y="128683"/>
                  </a:lnTo>
                  <a:lnTo>
                    <a:pt x="144875" y="134969"/>
                  </a:lnTo>
                  <a:lnTo>
                    <a:pt x="144208" y="136874"/>
                  </a:lnTo>
                  <a:lnTo>
                    <a:pt x="151829" y="139922"/>
                  </a:lnTo>
                  <a:lnTo>
                    <a:pt x="153257" y="128587"/>
                  </a:lnTo>
                  <a:lnTo>
                    <a:pt x="163544" y="110109"/>
                  </a:lnTo>
                  <a:lnTo>
                    <a:pt x="190119" y="80677"/>
                  </a:lnTo>
                  <a:lnTo>
                    <a:pt x="181546" y="79248"/>
                  </a:lnTo>
                  <a:lnTo>
                    <a:pt x="179927" y="71342"/>
                  </a:lnTo>
                  <a:lnTo>
                    <a:pt x="174784" y="72580"/>
                  </a:lnTo>
                  <a:lnTo>
                    <a:pt x="173355" y="64198"/>
                  </a:lnTo>
                  <a:lnTo>
                    <a:pt x="174974" y="62960"/>
                  </a:lnTo>
                  <a:lnTo>
                    <a:pt x="180498" y="61531"/>
                  </a:lnTo>
                  <a:lnTo>
                    <a:pt x="188023" y="69818"/>
                  </a:lnTo>
                  <a:lnTo>
                    <a:pt x="193738" y="68866"/>
                  </a:lnTo>
                  <a:lnTo>
                    <a:pt x="198787" y="71437"/>
                  </a:lnTo>
                  <a:lnTo>
                    <a:pt x="198691" y="66104"/>
                  </a:lnTo>
                  <a:lnTo>
                    <a:pt x="204692" y="58674"/>
                  </a:lnTo>
                  <a:lnTo>
                    <a:pt x="212407" y="56959"/>
                  </a:lnTo>
                  <a:lnTo>
                    <a:pt x="233076" y="38576"/>
                  </a:lnTo>
                  <a:lnTo>
                    <a:pt x="241363" y="52768"/>
                  </a:lnTo>
                  <a:lnTo>
                    <a:pt x="243649" y="51149"/>
                  </a:lnTo>
                  <a:lnTo>
                    <a:pt x="246126" y="53912"/>
                  </a:lnTo>
                  <a:lnTo>
                    <a:pt x="264985" y="54388"/>
                  </a:lnTo>
                  <a:lnTo>
                    <a:pt x="278416" y="50101"/>
                  </a:lnTo>
                  <a:lnTo>
                    <a:pt x="279939" y="46006"/>
                  </a:lnTo>
                  <a:lnTo>
                    <a:pt x="285273" y="43720"/>
                  </a:lnTo>
                  <a:lnTo>
                    <a:pt x="281464" y="40386"/>
                  </a:lnTo>
                  <a:lnTo>
                    <a:pt x="293084" y="31813"/>
                  </a:lnTo>
                  <a:lnTo>
                    <a:pt x="294608" y="29813"/>
                  </a:lnTo>
                  <a:lnTo>
                    <a:pt x="292322" y="28861"/>
                  </a:lnTo>
                  <a:lnTo>
                    <a:pt x="303847" y="18479"/>
                  </a:lnTo>
                  <a:lnTo>
                    <a:pt x="306038" y="9525"/>
                  </a:lnTo>
                  <a:lnTo>
                    <a:pt x="314325" y="9525"/>
                  </a:lnTo>
                  <a:lnTo>
                    <a:pt x="327088" y="20002"/>
                  </a:lnTo>
                  <a:lnTo>
                    <a:pt x="332327" y="19907"/>
                  </a:lnTo>
                  <a:lnTo>
                    <a:pt x="335661" y="27527"/>
                  </a:lnTo>
                  <a:lnTo>
                    <a:pt x="346424" y="32575"/>
                  </a:lnTo>
                  <a:lnTo>
                    <a:pt x="344710" y="34576"/>
                  </a:lnTo>
                  <a:lnTo>
                    <a:pt x="350139" y="32861"/>
                  </a:lnTo>
                  <a:lnTo>
                    <a:pt x="356139" y="38386"/>
                  </a:lnTo>
                  <a:lnTo>
                    <a:pt x="363855" y="37719"/>
                  </a:lnTo>
                  <a:lnTo>
                    <a:pt x="366998" y="39529"/>
                  </a:lnTo>
                  <a:lnTo>
                    <a:pt x="366617" y="42386"/>
                  </a:lnTo>
                  <a:lnTo>
                    <a:pt x="369189" y="42005"/>
                  </a:lnTo>
                  <a:lnTo>
                    <a:pt x="368808" y="45148"/>
                  </a:lnTo>
                  <a:lnTo>
                    <a:pt x="372046" y="43339"/>
                  </a:lnTo>
                  <a:lnTo>
                    <a:pt x="375761" y="45910"/>
                  </a:lnTo>
                  <a:lnTo>
                    <a:pt x="372237" y="63532"/>
                  </a:lnTo>
                  <a:lnTo>
                    <a:pt x="373951" y="70009"/>
                  </a:lnTo>
                  <a:lnTo>
                    <a:pt x="372523" y="83058"/>
                  </a:lnTo>
                  <a:lnTo>
                    <a:pt x="366426" y="83439"/>
                  </a:lnTo>
                  <a:lnTo>
                    <a:pt x="377761" y="98298"/>
                  </a:lnTo>
                  <a:lnTo>
                    <a:pt x="391763" y="108490"/>
                  </a:lnTo>
                  <a:lnTo>
                    <a:pt x="404241" y="108680"/>
                  </a:lnTo>
                  <a:lnTo>
                    <a:pt x="430530" y="118491"/>
                  </a:lnTo>
                  <a:lnTo>
                    <a:pt x="447389" y="105918"/>
                  </a:lnTo>
                  <a:lnTo>
                    <a:pt x="456533" y="102584"/>
                  </a:lnTo>
                  <a:lnTo>
                    <a:pt x="457771" y="99536"/>
                  </a:lnTo>
                  <a:lnTo>
                    <a:pt x="461296" y="102203"/>
                  </a:lnTo>
                  <a:lnTo>
                    <a:pt x="458057" y="94202"/>
                  </a:lnTo>
                  <a:lnTo>
                    <a:pt x="456152" y="94393"/>
                  </a:lnTo>
                  <a:lnTo>
                    <a:pt x="459391" y="92869"/>
                  </a:lnTo>
                  <a:lnTo>
                    <a:pt x="457009" y="89725"/>
                  </a:lnTo>
                  <a:lnTo>
                    <a:pt x="458819" y="90297"/>
                  </a:lnTo>
                  <a:lnTo>
                    <a:pt x="457295" y="88963"/>
                  </a:lnTo>
                  <a:lnTo>
                    <a:pt x="459295" y="86868"/>
                  </a:lnTo>
                  <a:lnTo>
                    <a:pt x="461391" y="89821"/>
                  </a:lnTo>
                  <a:lnTo>
                    <a:pt x="476916" y="85820"/>
                  </a:lnTo>
                  <a:lnTo>
                    <a:pt x="480441" y="86582"/>
                  </a:lnTo>
                  <a:lnTo>
                    <a:pt x="492823" y="109823"/>
                  </a:lnTo>
                  <a:lnTo>
                    <a:pt x="527304" y="132207"/>
                  </a:lnTo>
                  <a:lnTo>
                    <a:pt x="532829" y="119158"/>
                  </a:lnTo>
                  <a:lnTo>
                    <a:pt x="549116" y="114395"/>
                  </a:lnTo>
                  <a:lnTo>
                    <a:pt x="553878" y="109156"/>
                  </a:lnTo>
                  <a:lnTo>
                    <a:pt x="563785" y="106299"/>
                  </a:lnTo>
                  <a:lnTo>
                    <a:pt x="585406" y="111633"/>
                  </a:lnTo>
                  <a:lnTo>
                    <a:pt x="600551" y="106870"/>
                  </a:lnTo>
                  <a:lnTo>
                    <a:pt x="607600" y="109442"/>
                  </a:lnTo>
                  <a:lnTo>
                    <a:pt x="612362" y="104965"/>
                  </a:lnTo>
                  <a:lnTo>
                    <a:pt x="619030" y="109633"/>
                  </a:lnTo>
                  <a:lnTo>
                    <a:pt x="635984" y="108204"/>
                  </a:lnTo>
                  <a:lnTo>
                    <a:pt x="636175" y="104584"/>
                  </a:lnTo>
                  <a:lnTo>
                    <a:pt x="631888" y="102679"/>
                  </a:lnTo>
                  <a:lnTo>
                    <a:pt x="640651" y="90487"/>
                  </a:lnTo>
                  <a:lnTo>
                    <a:pt x="641032" y="81058"/>
                  </a:lnTo>
                  <a:lnTo>
                    <a:pt x="657891" y="75057"/>
                  </a:lnTo>
                  <a:lnTo>
                    <a:pt x="665512" y="125825"/>
                  </a:lnTo>
                  <a:lnTo>
                    <a:pt x="663321" y="128492"/>
                  </a:lnTo>
                  <a:lnTo>
                    <a:pt x="665606" y="137636"/>
                  </a:lnTo>
                  <a:lnTo>
                    <a:pt x="671893" y="144113"/>
                  </a:lnTo>
                  <a:lnTo>
                    <a:pt x="671607" y="151447"/>
                  </a:lnTo>
                  <a:lnTo>
                    <a:pt x="685323" y="146590"/>
                  </a:lnTo>
                  <a:lnTo>
                    <a:pt x="689514" y="161925"/>
                  </a:lnTo>
                  <a:lnTo>
                    <a:pt x="710946" y="158687"/>
                  </a:lnTo>
                  <a:lnTo>
                    <a:pt x="728948" y="152781"/>
                  </a:lnTo>
                  <a:lnTo>
                    <a:pt x="736568" y="156305"/>
                  </a:lnTo>
                  <a:lnTo>
                    <a:pt x="745617" y="155162"/>
                  </a:lnTo>
                  <a:lnTo>
                    <a:pt x="762762" y="149542"/>
                  </a:lnTo>
                  <a:lnTo>
                    <a:pt x="770096" y="160401"/>
                  </a:lnTo>
                  <a:lnTo>
                    <a:pt x="777335" y="157829"/>
                  </a:lnTo>
                  <a:lnTo>
                    <a:pt x="789337" y="178213"/>
                  </a:lnTo>
                  <a:lnTo>
                    <a:pt x="795432" y="201739"/>
                  </a:lnTo>
                  <a:lnTo>
                    <a:pt x="800195" y="205168"/>
                  </a:lnTo>
                  <a:lnTo>
                    <a:pt x="781145" y="212503"/>
                  </a:lnTo>
                  <a:lnTo>
                    <a:pt x="790860" y="237363"/>
                  </a:lnTo>
                  <a:lnTo>
                    <a:pt x="788194" y="253174"/>
                  </a:lnTo>
                  <a:lnTo>
                    <a:pt x="793432" y="264509"/>
                  </a:lnTo>
                  <a:lnTo>
                    <a:pt x="789908" y="275272"/>
                  </a:lnTo>
                  <a:lnTo>
                    <a:pt x="791337" y="278416"/>
                  </a:lnTo>
                  <a:lnTo>
                    <a:pt x="787432" y="285940"/>
                  </a:lnTo>
                  <a:lnTo>
                    <a:pt x="789051" y="285179"/>
                  </a:lnTo>
                  <a:lnTo>
                    <a:pt x="797909" y="304800"/>
                  </a:lnTo>
                  <a:lnTo>
                    <a:pt x="815625" y="320040"/>
                  </a:lnTo>
                  <a:lnTo>
                    <a:pt x="806196" y="324136"/>
                  </a:lnTo>
                  <a:lnTo>
                    <a:pt x="808196" y="332422"/>
                  </a:lnTo>
                  <a:lnTo>
                    <a:pt x="804863" y="333565"/>
                  </a:lnTo>
                  <a:lnTo>
                    <a:pt x="806386" y="339947"/>
                  </a:lnTo>
                  <a:lnTo>
                    <a:pt x="802767" y="348996"/>
                  </a:lnTo>
                  <a:lnTo>
                    <a:pt x="803053" y="360045"/>
                  </a:lnTo>
                  <a:lnTo>
                    <a:pt x="818006" y="363474"/>
                  </a:lnTo>
                  <a:lnTo>
                    <a:pt x="827627" y="357187"/>
                  </a:lnTo>
                  <a:lnTo>
                    <a:pt x="821055" y="317945"/>
                  </a:lnTo>
                  <a:lnTo>
                    <a:pt x="831151" y="316135"/>
                  </a:lnTo>
                  <a:lnTo>
                    <a:pt x="834485" y="334994"/>
                  </a:lnTo>
                  <a:lnTo>
                    <a:pt x="866870" y="322421"/>
                  </a:lnTo>
                  <a:lnTo>
                    <a:pt x="888492" y="326707"/>
                  </a:lnTo>
                  <a:lnTo>
                    <a:pt x="886015" y="336995"/>
                  </a:lnTo>
                  <a:lnTo>
                    <a:pt x="890588" y="338423"/>
                  </a:lnTo>
                  <a:lnTo>
                    <a:pt x="889921" y="342043"/>
                  </a:lnTo>
                  <a:lnTo>
                    <a:pt x="885920" y="341662"/>
                  </a:lnTo>
                  <a:lnTo>
                    <a:pt x="885825" y="344614"/>
                  </a:lnTo>
                  <a:lnTo>
                    <a:pt x="882586" y="345091"/>
                  </a:lnTo>
                  <a:lnTo>
                    <a:pt x="880586" y="350139"/>
                  </a:lnTo>
                  <a:lnTo>
                    <a:pt x="881729" y="362712"/>
                  </a:lnTo>
                  <a:lnTo>
                    <a:pt x="879062" y="364331"/>
                  </a:lnTo>
                  <a:lnTo>
                    <a:pt x="880681" y="370904"/>
                  </a:lnTo>
                  <a:lnTo>
                    <a:pt x="890397" y="385191"/>
                  </a:lnTo>
                  <a:lnTo>
                    <a:pt x="895445" y="406622"/>
                  </a:lnTo>
                  <a:lnTo>
                    <a:pt x="876966" y="412147"/>
                  </a:lnTo>
                  <a:lnTo>
                    <a:pt x="857535" y="426720"/>
                  </a:lnTo>
                  <a:lnTo>
                    <a:pt x="863060" y="439674"/>
                  </a:lnTo>
                  <a:lnTo>
                    <a:pt x="893159" y="447675"/>
                  </a:lnTo>
                  <a:lnTo>
                    <a:pt x="907351" y="440912"/>
                  </a:lnTo>
                  <a:lnTo>
                    <a:pt x="917162" y="441960"/>
                  </a:lnTo>
                  <a:lnTo>
                    <a:pt x="926496" y="438055"/>
                  </a:lnTo>
                  <a:lnTo>
                    <a:pt x="939450" y="439388"/>
                  </a:lnTo>
                  <a:lnTo>
                    <a:pt x="941546" y="446722"/>
                  </a:lnTo>
                  <a:lnTo>
                    <a:pt x="963168" y="449771"/>
                  </a:lnTo>
                  <a:lnTo>
                    <a:pt x="969835" y="453390"/>
                  </a:lnTo>
                  <a:lnTo>
                    <a:pt x="969835" y="458248"/>
                  </a:lnTo>
                  <a:lnTo>
                    <a:pt x="965454" y="463105"/>
                  </a:lnTo>
                  <a:lnTo>
                    <a:pt x="966788" y="464820"/>
                  </a:lnTo>
                  <a:lnTo>
                    <a:pt x="972598" y="460820"/>
                  </a:lnTo>
                  <a:lnTo>
                    <a:pt x="987361" y="469678"/>
                  </a:lnTo>
                  <a:lnTo>
                    <a:pt x="995457" y="478917"/>
                  </a:lnTo>
                  <a:lnTo>
                    <a:pt x="994029" y="483203"/>
                  </a:lnTo>
                  <a:lnTo>
                    <a:pt x="997744" y="486537"/>
                  </a:lnTo>
                  <a:lnTo>
                    <a:pt x="998315" y="491299"/>
                  </a:lnTo>
                  <a:lnTo>
                    <a:pt x="1002125" y="494538"/>
                  </a:lnTo>
                  <a:lnTo>
                    <a:pt x="1003839" y="493109"/>
                  </a:lnTo>
                  <a:lnTo>
                    <a:pt x="1005935" y="499872"/>
                  </a:lnTo>
                  <a:lnTo>
                    <a:pt x="1013364" y="504158"/>
                  </a:lnTo>
                  <a:lnTo>
                    <a:pt x="1015841" y="501967"/>
                  </a:lnTo>
                  <a:lnTo>
                    <a:pt x="1018318" y="506254"/>
                  </a:lnTo>
                  <a:lnTo>
                    <a:pt x="1021746" y="504063"/>
                  </a:lnTo>
                  <a:lnTo>
                    <a:pt x="1020889" y="500444"/>
                  </a:lnTo>
                  <a:lnTo>
                    <a:pt x="1013555" y="495014"/>
                  </a:lnTo>
                  <a:lnTo>
                    <a:pt x="1009269" y="495014"/>
                  </a:lnTo>
                  <a:lnTo>
                    <a:pt x="1009079" y="491014"/>
                  </a:lnTo>
                  <a:lnTo>
                    <a:pt x="1006411" y="489680"/>
                  </a:lnTo>
                  <a:lnTo>
                    <a:pt x="1011364" y="472249"/>
                  </a:lnTo>
                  <a:lnTo>
                    <a:pt x="1039558" y="461105"/>
                  </a:lnTo>
                  <a:lnTo>
                    <a:pt x="1038606" y="454533"/>
                  </a:lnTo>
                  <a:lnTo>
                    <a:pt x="1044035" y="456152"/>
                  </a:lnTo>
                  <a:lnTo>
                    <a:pt x="1041463" y="457581"/>
                  </a:lnTo>
                  <a:lnTo>
                    <a:pt x="1041463" y="461105"/>
                  </a:lnTo>
                  <a:lnTo>
                    <a:pt x="1047845" y="458724"/>
                  </a:lnTo>
                  <a:lnTo>
                    <a:pt x="1051655" y="453580"/>
                  </a:lnTo>
                  <a:lnTo>
                    <a:pt x="1057084" y="455676"/>
                  </a:lnTo>
                  <a:lnTo>
                    <a:pt x="1065371" y="454247"/>
                  </a:lnTo>
                  <a:lnTo>
                    <a:pt x="1065085" y="443960"/>
                  </a:lnTo>
                  <a:lnTo>
                    <a:pt x="1081468" y="435388"/>
                  </a:lnTo>
                  <a:lnTo>
                    <a:pt x="1083945" y="454533"/>
                  </a:lnTo>
                  <a:lnTo>
                    <a:pt x="1082040" y="466058"/>
                  </a:lnTo>
                  <a:lnTo>
                    <a:pt x="1085373" y="465868"/>
                  </a:lnTo>
                  <a:lnTo>
                    <a:pt x="1087374" y="477298"/>
                  </a:lnTo>
                  <a:lnTo>
                    <a:pt x="1095470" y="475679"/>
                  </a:lnTo>
                  <a:lnTo>
                    <a:pt x="1107471" y="483394"/>
                  </a:lnTo>
                  <a:lnTo>
                    <a:pt x="1112996" y="491871"/>
                  </a:lnTo>
                  <a:lnTo>
                    <a:pt x="1111282" y="501967"/>
                  </a:lnTo>
                  <a:lnTo>
                    <a:pt x="1113377" y="513397"/>
                  </a:lnTo>
                  <a:lnTo>
                    <a:pt x="1123664" y="520351"/>
                  </a:lnTo>
                  <a:lnTo>
                    <a:pt x="1126903" y="567214"/>
                  </a:lnTo>
                  <a:lnTo>
                    <a:pt x="1136046" y="594931"/>
                  </a:lnTo>
                  <a:lnTo>
                    <a:pt x="1134903" y="605980"/>
                  </a:lnTo>
                  <a:lnTo>
                    <a:pt x="1137285" y="605885"/>
                  </a:lnTo>
                  <a:lnTo>
                    <a:pt x="1143381" y="633031"/>
                  </a:lnTo>
                  <a:lnTo>
                    <a:pt x="1145857" y="633413"/>
                  </a:lnTo>
                  <a:lnTo>
                    <a:pt x="1153001" y="651320"/>
                  </a:lnTo>
                  <a:lnTo>
                    <a:pt x="1154239" y="668369"/>
                  </a:lnTo>
                  <a:lnTo>
                    <a:pt x="1143190" y="669607"/>
                  </a:lnTo>
                  <a:lnTo>
                    <a:pt x="1139285" y="680466"/>
                  </a:lnTo>
                  <a:lnTo>
                    <a:pt x="1145476" y="682942"/>
                  </a:lnTo>
                  <a:lnTo>
                    <a:pt x="1160145" y="678466"/>
                  </a:lnTo>
                  <a:lnTo>
                    <a:pt x="1173194" y="696182"/>
                  </a:lnTo>
                  <a:lnTo>
                    <a:pt x="1178147" y="708088"/>
                  </a:lnTo>
                  <a:lnTo>
                    <a:pt x="1191673" y="706946"/>
                  </a:lnTo>
                  <a:lnTo>
                    <a:pt x="1189196" y="710755"/>
                  </a:lnTo>
                  <a:lnTo>
                    <a:pt x="1190720" y="726757"/>
                  </a:lnTo>
                  <a:lnTo>
                    <a:pt x="1199579" y="737330"/>
                  </a:lnTo>
                  <a:lnTo>
                    <a:pt x="1221105" y="744760"/>
                  </a:lnTo>
                  <a:lnTo>
                    <a:pt x="1224819" y="762571"/>
                  </a:lnTo>
                  <a:lnTo>
                    <a:pt x="1225486" y="767144"/>
                  </a:lnTo>
                  <a:lnTo>
                    <a:pt x="1205674" y="780574"/>
                  </a:lnTo>
                  <a:lnTo>
                    <a:pt x="1191768" y="800481"/>
                  </a:lnTo>
                  <a:lnTo>
                    <a:pt x="1189768" y="811054"/>
                  </a:lnTo>
                  <a:lnTo>
                    <a:pt x="1192435" y="818102"/>
                  </a:lnTo>
                  <a:lnTo>
                    <a:pt x="1189577" y="827627"/>
                  </a:lnTo>
                  <a:lnTo>
                    <a:pt x="1193959" y="837247"/>
                  </a:lnTo>
                  <a:lnTo>
                    <a:pt x="1192339" y="840581"/>
                  </a:lnTo>
                  <a:lnTo>
                    <a:pt x="1187672" y="836200"/>
                  </a:lnTo>
                  <a:lnTo>
                    <a:pt x="1152239" y="831342"/>
                  </a:lnTo>
                  <a:lnTo>
                    <a:pt x="1145953" y="823150"/>
                  </a:lnTo>
                  <a:lnTo>
                    <a:pt x="1144428" y="815340"/>
                  </a:lnTo>
                  <a:lnTo>
                    <a:pt x="1134999" y="813435"/>
                  </a:lnTo>
                  <a:lnTo>
                    <a:pt x="1121950" y="833819"/>
                  </a:lnTo>
                  <a:lnTo>
                    <a:pt x="1107948" y="828389"/>
                  </a:lnTo>
                  <a:lnTo>
                    <a:pt x="1081278" y="836581"/>
                  </a:lnTo>
                  <a:lnTo>
                    <a:pt x="1079563" y="840010"/>
                  </a:lnTo>
                  <a:lnTo>
                    <a:pt x="1072610" y="837724"/>
                  </a:lnTo>
                  <a:lnTo>
                    <a:pt x="1069848" y="843820"/>
                  </a:lnTo>
                  <a:lnTo>
                    <a:pt x="1060894" y="842963"/>
                  </a:lnTo>
                  <a:lnTo>
                    <a:pt x="1057180" y="846868"/>
                  </a:lnTo>
                  <a:lnTo>
                    <a:pt x="1043749" y="844772"/>
                  </a:lnTo>
                  <a:lnTo>
                    <a:pt x="1038796" y="841153"/>
                  </a:lnTo>
                  <a:lnTo>
                    <a:pt x="1028129" y="851345"/>
                  </a:lnTo>
                  <a:lnTo>
                    <a:pt x="1016984" y="851345"/>
                  </a:lnTo>
                  <a:lnTo>
                    <a:pt x="1012507" y="854202"/>
                  </a:lnTo>
                  <a:lnTo>
                    <a:pt x="997839" y="841153"/>
                  </a:lnTo>
                  <a:lnTo>
                    <a:pt x="995553" y="844963"/>
                  </a:lnTo>
                  <a:lnTo>
                    <a:pt x="990029" y="846487"/>
                  </a:lnTo>
                  <a:lnTo>
                    <a:pt x="987837" y="851535"/>
                  </a:lnTo>
                  <a:lnTo>
                    <a:pt x="971550" y="835152"/>
                  </a:lnTo>
                  <a:lnTo>
                    <a:pt x="950976" y="839248"/>
                  </a:lnTo>
                  <a:lnTo>
                    <a:pt x="938974" y="847725"/>
                  </a:lnTo>
                  <a:lnTo>
                    <a:pt x="903731" y="865441"/>
                  </a:lnTo>
                  <a:lnTo>
                    <a:pt x="892778" y="857440"/>
                  </a:lnTo>
                  <a:lnTo>
                    <a:pt x="875729" y="854678"/>
                  </a:lnTo>
                  <a:lnTo>
                    <a:pt x="872585" y="831342"/>
                  </a:lnTo>
                  <a:lnTo>
                    <a:pt x="869822" y="828770"/>
                  </a:lnTo>
                  <a:lnTo>
                    <a:pt x="826198" y="848678"/>
                  </a:lnTo>
                  <a:lnTo>
                    <a:pt x="843439" y="885635"/>
                  </a:lnTo>
                  <a:lnTo>
                    <a:pt x="837438" y="895445"/>
                  </a:lnTo>
                  <a:lnTo>
                    <a:pt x="783717" y="899350"/>
                  </a:lnTo>
                  <a:lnTo>
                    <a:pt x="768858" y="902779"/>
                  </a:lnTo>
                  <a:lnTo>
                    <a:pt x="759142" y="910590"/>
                  </a:lnTo>
                  <a:lnTo>
                    <a:pt x="762095" y="917257"/>
                  </a:lnTo>
                  <a:lnTo>
                    <a:pt x="757618" y="921829"/>
                  </a:lnTo>
                  <a:lnTo>
                    <a:pt x="726376" y="943261"/>
                  </a:lnTo>
                  <a:lnTo>
                    <a:pt x="705040" y="954405"/>
                  </a:lnTo>
                  <a:lnTo>
                    <a:pt x="699421" y="960501"/>
                  </a:lnTo>
                  <a:lnTo>
                    <a:pt x="715708" y="989933"/>
                  </a:lnTo>
                  <a:lnTo>
                    <a:pt x="713804" y="990695"/>
                  </a:lnTo>
                  <a:lnTo>
                    <a:pt x="714946" y="993838"/>
                  </a:lnTo>
                  <a:lnTo>
                    <a:pt x="709422" y="994410"/>
                  </a:lnTo>
                  <a:lnTo>
                    <a:pt x="707231" y="998506"/>
                  </a:lnTo>
                  <a:lnTo>
                    <a:pt x="712851" y="999458"/>
                  </a:lnTo>
                  <a:lnTo>
                    <a:pt x="715041" y="1003840"/>
                  </a:lnTo>
                  <a:lnTo>
                    <a:pt x="695420" y="1013270"/>
                  </a:lnTo>
                  <a:lnTo>
                    <a:pt x="692372" y="1009840"/>
                  </a:lnTo>
                  <a:lnTo>
                    <a:pt x="676084" y="1015651"/>
                  </a:lnTo>
                  <a:lnTo>
                    <a:pt x="678561" y="1022890"/>
                  </a:lnTo>
                  <a:lnTo>
                    <a:pt x="667512" y="1029843"/>
                  </a:lnTo>
                  <a:lnTo>
                    <a:pt x="662749" y="1038035"/>
                  </a:lnTo>
                  <a:lnTo>
                    <a:pt x="662082" y="1044416"/>
                  </a:lnTo>
                  <a:lnTo>
                    <a:pt x="668560" y="1049179"/>
                  </a:lnTo>
                  <a:lnTo>
                    <a:pt x="675037" y="1071944"/>
                  </a:lnTo>
                  <a:lnTo>
                    <a:pt x="656463" y="1109377"/>
                  </a:lnTo>
                  <a:lnTo>
                    <a:pt x="656939" y="1115187"/>
                  </a:lnTo>
                  <a:lnTo>
                    <a:pt x="663416" y="1122997"/>
                  </a:lnTo>
                  <a:lnTo>
                    <a:pt x="654558" y="1127855"/>
                  </a:lnTo>
                  <a:lnTo>
                    <a:pt x="638556" y="1127284"/>
                  </a:lnTo>
                  <a:lnTo>
                    <a:pt x="625221" y="1121569"/>
                  </a:lnTo>
                  <a:lnTo>
                    <a:pt x="601503" y="1142333"/>
                  </a:lnTo>
                  <a:lnTo>
                    <a:pt x="596932" y="1138904"/>
                  </a:lnTo>
                  <a:lnTo>
                    <a:pt x="574071" y="1110805"/>
                  </a:lnTo>
                  <a:lnTo>
                    <a:pt x="575881" y="1103090"/>
                  </a:lnTo>
                  <a:lnTo>
                    <a:pt x="574071" y="1100995"/>
                  </a:lnTo>
                  <a:lnTo>
                    <a:pt x="582168" y="1096137"/>
                  </a:lnTo>
                  <a:lnTo>
                    <a:pt x="580930" y="1087946"/>
                  </a:lnTo>
                  <a:lnTo>
                    <a:pt x="590169" y="1073944"/>
                  </a:lnTo>
                  <a:lnTo>
                    <a:pt x="583120" y="1066229"/>
                  </a:lnTo>
                  <a:lnTo>
                    <a:pt x="572357" y="1066419"/>
                  </a:lnTo>
                  <a:lnTo>
                    <a:pt x="568833" y="1068514"/>
                  </a:lnTo>
                  <a:lnTo>
                    <a:pt x="569690" y="1071944"/>
                  </a:lnTo>
                  <a:lnTo>
                    <a:pt x="563308" y="1072610"/>
                  </a:lnTo>
                  <a:lnTo>
                    <a:pt x="561498" y="1095565"/>
                  </a:lnTo>
                  <a:lnTo>
                    <a:pt x="553783" y="1098328"/>
                  </a:lnTo>
                  <a:lnTo>
                    <a:pt x="555307" y="1100899"/>
                  </a:lnTo>
                  <a:lnTo>
                    <a:pt x="522351" y="1106138"/>
                  </a:lnTo>
                  <a:lnTo>
                    <a:pt x="522446" y="1101280"/>
                  </a:lnTo>
                  <a:lnTo>
                    <a:pt x="514064" y="1103186"/>
                  </a:lnTo>
                  <a:lnTo>
                    <a:pt x="513588" y="1100423"/>
                  </a:lnTo>
                  <a:lnTo>
                    <a:pt x="505968" y="1098709"/>
                  </a:lnTo>
                  <a:lnTo>
                    <a:pt x="492252" y="1101090"/>
                  </a:lnTo>
                  <a:lnTo>
                    <a:pt x="478726" y="1107186"/>
                  </a:lnTo>
                  <a:lnTo>
                    <a:pt x="478060" y="1101947"/>
                  </a:lnTo>
                  <a:lnTo>
                    <a:pt x="483489" y="1090994"/>
                  </a:lnTo>
                  <a:lnTo>
                    <a:pt x="482822" y="1085755"/>
                  </a:lnTo>
                  <a:lnTo>
                    <a:pt x="473964" y="1087374"/>
                  </a:lnTo>
                  <a:lnTo>
                    <a:pt x="471392" y="1089184"/>
                  </a:lnTo>
                  <a:lnTo>
                    <a:pt x="475106" y="1108234"/>
                  </a:lnTo>
                  <a:lnTo>
                    <a:pt x="454723" y="1114520"/>
                  </a:lnTo>
                  <a:lnTo>
                    <a:pt x="446913" y="1120330"/>
                  </a:lnTo>
                  <a:lnTo>
                    <a:pt x="449199" y="1127760"/>
                  </a:lnTo>
                  <a:lnTo>
                    <a:pt x="444341" y="1129094"/>
                  </a:lnTo>
                  <a:lnTo>
                    <a:pt x="445579" y="1131570"/>
                  </a:lnTo>
                  <a:lnTo>
                    <a:pt x="441864" y="1131094"/>
                  </a:lnTo>
                  <a:lnTo>
                    <a:pt x="441864" y="1136904"/>
                  </a:lnTo>
                  <a:lnTo>
                    <a:pt x="423576" y="1145667"/>
                  </a:lnTo>
                  <a:lnTo>
                    <a:pt x="404146" y="1159192"/>
                  </a:lnTo>
                  <a:lnTo>
                    <a:pt x="403384" y="1181957"/>
                  </a:lnTo>
                  <a:lnTo>
                    <a:pt x="400335" y="1182719"/>
                  </a:lnTo>
                  <a:lnTo>
                    <a:pt x="404146" y="1199483"/>
                  </a:lnTo>
                  <a:lnTo>
                    <a:pt x="401574" y="1207865"/>
                  </a:lnTo>
                  <a:lnTo>
                    <a:pt x="403669" y="1220629"/>
                  </a:lnTo>
                  <a:lnTo>
                    <a:pt x="384334" y="1225867"/>
                  </a:lnTo>
                  <a:lnTo>
                    <a:pt x="366903" y="1225391"/>
                  </a:lnTo>
                  <a:lnTo>
                    <a:pt x="364997" y="1227677"/>
                  </a:lnTo>
                  <a:lnTo>
                    <a:pt x="366712" y="1235964"/>
                  </a:lnTo>
                  <a:lnTo>
                    <a:pt x="334137" y="1230725"/>
                  </a:lnTo>
                  <a:lnTo>
                    <a:pt x="313563" y="1243489"/>
                  </a:lnTo>
                  <a:lnTo>
                    <a:pt x="294131" y="1246727"/>
                  </a:lnTo>
                  <a:lnTo>
                    <a:pt x="285940" y="1236916"/>
                  </a:lnTo>
                  <a:lnTo>
                    <a:pt x="268414" y="1198150"/>
                  </a:lnTo>
                  <a:lnTo>
                    <a:pt x="260985" y="1205579"/>
                  </a:lnTo>
                  <a:lnTo>
                    <a:pt x="269938" y="1237774"/>
                  </a:lnTo>
                  <a:lnTo>
                    <a:pt x="281844" y="1253204"/>
                  </a:lnTo>
                  <a:lnTo>
                    <a:pt x="273844" y="1261110"/>
                  </a:lnTo>
                  <a:lnTo>
                    <a:pt x="262985" y="1255776"/>
                  </a:lnTo>
                  <a:lnTo>
                    <a:pt x="254984" y="1240250"/>
                  </a:lnTo>
                  <a:lnTo>
                    <a:pt x="249841" y="1218247"/>
                  </a:lnTo>
                  <a:lnTo>
                    <a:pt x="249745" y="1233202"/>
                  </a:lnTo>
                  <a:lnTo>
                    <a:pt x="234505" y="1240917"/>
                  </a:lnTo>
                  <a:lnTo>
                    <a:pt x="237077" y="1279970"/>
                  </a:lnTo>
                  <a:lnTo>
                    <a:pt x="232600" y="1285970"/>
                  </a:lnTo>
                  <a:lnTo>
                    <a:pt x="215836" y="1289590"/>
                  </a:lnTo>
                  <a:lnTo>
                    <a:pt x="214884" y="1269016"/>
                  </a:lnTo>
                  <a:lnTo>
                    <a:pt x="211169" y="1253776"/>
                  </a:lnTo>
                  <a:lnTo>
                    <a:pt x="199263" y="1260920"/>
                  </a:lnTo>
                  <a:lnTo>
                    <a:pt x="207169" y="1272159"/>
                  </a:lnTo>
                  <a:lnTo>
                    <a:pt x="200406" y="1270730"/>
                  </a:lnTo>
                  <a:lnTo>
                    <a:pt x="190119" y="1279398"/>
                  </a:lnTo>
                  <a:lnTo>
                    <a:pt x="185642" y="1270159"/>
                  </a:lnTo>
                  <a:lnTo>
                    <a:pt x="165354" y="1282922"/>
                  </a:lnTo>
                  <a:lnTo>
                    <a:pt x="144970" y="1255490"/>
                  </a:lnTo>
                  <a:lnTo>
                    <a:pt x="139065" y="1254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60" name="Freihandform: Form 259">
              <a:extLst>
                <a:ext uri="{FF2B5EF4-FFF2-40B4-BE49-F238E27FC236}">
                  <a16:creationId xmlns:a16="http://schemas.microsoft.com/office/drawing/2014/main" id="{F267F350-DC5F-4540-9D36-3294264F042C}"/>
                </a:ext>
              </a:extLst>
            </p:cNvPr>
            <p:cNvSpPr/>
            <p:nvPr/>
          </p:nvSpPr>
          <p:spPr>
            <a:xfrm>
              <a:off x="2440524" y="2735337"/>
              <a:ext cx="257400" cy="306900"/>
            </a:xfrm>
            <a:custGeom>
              <a:avLst/>
              <a:gdLst>
                <a:gd name="connsiteX0" fmla="*/ 31623 w 495300"/>
                <a:gd name="connsiteY0" fmla="*/ 374999 h 590550"/>
                <a:gd name="connsiteX1" fmla="*/ 30766 w 495300"/>
                <a:gd name="connsiteY1" fmla="*/ 368713 h 590550"/>
                <a:gd name="connsiteX2" fmla="*/ 38576 w 495300"/>
                <a:gd name="connsiteY2" fmla="*/ 353473 h 590550"/>
                <a:gd name="connsiteX3" fmla="*/ 38576 w 495300"/>
                <a:gd name="connsiteY3" fmla="*/ 339661 h 590550"/>
                <a:gd name="connsiteX4" fmla="*/ 44482 w 495300"/>
                <a:gd name="connsiteY4" fmla="*/ 333661 h 590550"/>
                <a:gd name="connsiteX5" fmla="*/ 44387 w 495300"/>
                <a:gd name="connsiteY5" fmla="*/ 325469 h 590550"/>
                <a:gd name="connsiteX6" fmla="*/ 31528 w 495300"/>
                <a:gd name="connsiteY6" fmla="*/ 308134 h 590550"/>
                <a:gd name="connsiteX7" fmla="*/ 30289 w 495300"/>
                <a:gd name="connsiteY7" fmla="*/ 301942 h 590550"/>
                <a:gd name="connsiteX8" fmla="*/ 35909 w 495300"/>
                <a:gd name="connsiteY8" fmla="*/ 300704 h 590550"/>
                <a:gd name="connsiteX9" fmla="*/ 34576 w 495300"/>
                <a:gd name="connsiteY9" fmla="*/ 282702 h 590550"/>
                <a:gd name="connsiteX10" fmla="*/ 26194 w 495300"/>
                <a:gd name="connsiteY10" fmla="*/ 258794 h 590550"/>
                <a:gd name="connsiteX11" fmla="*/ 36481 w 495300"/>
                <a:gd name="connsiteY11" fmla="*/ 255079 h 590550"/>
                <a:gd name="connsiteX12" fmla="*/ 35338 w 495300"/>
                <a:gd name="connsiteY12" fmla="*/ 242792 h 590550"/>
                <a:gd name="connsiteX13" fmla="*/ 60579 w 495300"/>
                <a:gd name="connsiteY13" fmla="*/ 239744 h 590550"/>
                <a:gd name="connsiteX14" fmla="*/ 58103 w 495300"/>
                <a:gd name="connsiteY14" fmla="*/ 229552 h 590550"/>
                <a:gd name="connsiteX15" fmla="*/ 67246 w 495300"/>
                <a:gd name="connsiteY15" fmla="*/ 229552 h 590550"/>
                <a:gd name="connsiteX16" fmla="*/ 78867 w 495300"/>
                <a:gd name="connsiteY16" fmla="*/ 224504 h 590550"/>
                <a:gd name="connsiteX17" fmla="*/ 102013 w 495300"/>
                <a:gd name="connsiteY17" fmla="*/ 230600 h 590550"/>
                <a:gd name="connsiteX18" fmla="*/ 110776 w 495300"/>
                <a:gd name="connsiteY18" fmla="*/ 228505 h 590550"/>
                <a:gd name="connsiteX19" fmla="*/ 111823 w 495300"/>
                <a:gd name="connsiteY19" fmla="*/ 225171 h 590550"/>
                <a:gd name="connsiteX20" fmla="*/ 115253 w 495300"/>
                <a:gd name="connsiteY20" fmla="*/ 224980 h 590550"/>
                <a:gd name="connsiteX21" fmla="*/ 114681 w 495300"/>
                <a:gd name="connsiteY21" fmla="*/ 218503 h 590550"/>
                <a:gd name="connsiteX22" fmla="*/ 116014 w 495300"/>
                <a:gd name="connsiteY22" fmla="*/ 214598 h 590550"/>
                <a:gd name="connsiteX23" fmla="*/ 118110 w 495300"/>
                <a:gd name="connsiteY23" fmla="*/ 214979 h 590550"/>
                <a:gd name="connsiteX24" fmla="*/ 107537 w 495300"/>
                <a:gd name="connsiteY24" fmla="*/ 212503 h 590550"/>
                <a:gd name="connsiteX25" fmla="*/ 105346 w 495300"/>
                <a:gd name="connsiteY25" fmla="*/ 208883 h 590550"/>
                <a:gd name="connsiteX26" fmla="*/ 106204 w 495300"/>
                <a:gd name="connsiteY26" fmla="*/ 201454 h 590550"/>
                <a:gd name="connsiteX27" fmla="*/ 103537 w 495300"/>
                <a:gd name="connsiteY27" fmla="*/ 198596 h 590550"/>
                <a:gd name="connsiteX28" fmla="*/ 72295 w 495300"/>
                <a:gd name="connsiteY28" fmla="*/ 199453 h 590550"/>
                <a:gd name="connsiteX29" fmla="*/ 68389 w 495300"/>
                <a:gd name="connsiteY29" fmla="*/ 191452 h 590550"/>
                <a:gd name="connsiteX30" fmla="*/ 50673 w 495300"/>
                <a:gd name="connsiteY30" fmla="*/ 196500 h 590550"/>
                <a:gd name="connsiteX31" fmla="*/ 49530 w 495300"/>
                <a:gd name="connsiteY31" fmla="*/ 193834 h 590550"/>
                <a:gd name="connsiteX32" fmla="*/ 33814 w 495300"/>
                <a:gd name="connsiteY32" fmla="*/ 202787 h 590550"/>
                <a:gd name="connsiteX33" fmla="*/ 18383 w 495300"/>
                <a:gd name="connsiteY33" fmla="*/ 206692 h 590550"/>
                <a:gd name="connsiteX34" fmla="*/ 9525 w 495300"/>
                <a:gd name="connsiteY34" fmla="*/ 173164 h 590550"/>
                <a:gd name="connsiteX35" fmla="*/ 11335 w 495300"/>
                <a:gd name="connsiteY35" fmla="*/ 168973 h 590550"/>
                <a:gd name="connsiteX36" fmla="*/ 14954 w 495300"/>
                <a:gd name="connsiteY36" fmla="*/ 168783 h 590550"/>
                <a:gd name="connsiteX37" fmla="*/ 13145 w 495300"/>
                <a:gd name="connsiteY37" fmla="*/ 151257 h 590550"/>
                <a:gd name="connsiteX38" fmla="*/ 15716 w 495300"/>
                <a:gd name="connsiteY38" fmla="*/ 139636 h 590550"/>
                <a:gd name="connsiteX39" fmla="*/ 19145 w 495300"/>
                <a:gd name="connsiteY39" fmla="*/ 139350 h 590550"/>
                <a:gd name="connsiteX40" fmla="*/ 17907 w 495300"/>
                <a:gd name="connsiteY40" fmla="*/ 131445 h 590550"/>
                <a:gd name="connsiteX41" fmla="*/ 24860 w 495300"/>
                <a:gd name="connsiteY41" fmla="*/ 130588 h 590550"/>
                <a:gd name="connsiteX42" fmla="*/ 23050 w 495300"/>
                <a:gd name="connsiteY42" fmla="*/ 118300 h 590550"/>
                <a:gd name="connsiteX43" fmla="*/ 19621 w 495300"/>
                <a:gd name="connsiteY43" fmla="*/ 118491 h 590550"/>
                <a:gd name="connsiteX44" fmla="*/ 19240 w 495300"/>
                <a:gd name="connsiteY44" fmla="*/ 109728 h 590550"/>
                <a:gd name="connsiteX45" fmla="*/ 34957 w 495300"/>
                <a:gd name="connsiteY45" fmla="*/ 107632 h 590550"/>
                <a:gd name="connsiteX46" fmla="*/ 73723 w 495300"/>
                <a:gd name="connsiteY46" fmla="*/ 91440 h 590550"/>
                <a:gd name="connsiteX47" fmla="*/ 71342 w 495300"/>
                <a:gd name="connsiteY47" fmla="*/ 85249 h 590550"/>
                <a:gd name="connsiteX48" fmla="*/ 76676 w 495300"/>
                <a:gd name="connsiteY48" fmla="*/ 82486 h 590550"/>
                <a:gd name="connsiteX49" fmla="*/ 73152 w 495300"/>
                <a:gd name="connsiteY49" fmla="*/ 75438 h 590550"/>
                <a:gd name="connsiteX50" fmla="*/ 75438 w 495300"/>
                <a:gd name="connsiteY50" fmla="*/ 74200 h 590550"/>
                <a:gd name="connsiteX51" fmla="*/ 74390 w 495300"/>
                <a:gd name="connsiteY51" fmla="*/ 72295 h 590550"/>
                <a:gd name="connsiteX52" fmla="*/ 81724 w 495300"/>
                <a:gd name="connsiteY52" fmla="*/ 68961 h 590550"/>
                <a:gd name="connsiteX53" fmla="*/ 76200 w 495300"/>
                <a:gd name="connsiteY53" fmla="*/ 50006 h 590550"/>
                <a:gd name="connsiteX54" fmla="*/ 86296 w 495300"/>
                <a:gd name="connsiteY54" fmla="*/ 45625 h 590550"/>
                <a:gd name="connsiteX55" fmla="*/ 86392 w 495300"/>
                <a:gd name="connsiteY55" fmla="*/ 40767 h 590550"/>
                <a:gd name="connsiteX56" fmla="*/ 94393 w 495300"/>
                <a:gd name="connsiteY56" fmla="*/ 36100 h 590550"/>
                <a:gd name="connsiteX57" fmla="*/ 95440 w 495300"/>
                <a:gd name="connsiteY57" fmla="*/ 38386 h 590550"/>
                <a:gd name="connsiteX58" fmla="*/ 119348 w 495300"/>
                <a:gd name="connsiteY58" fmla="*/ 28575 h 590550"/>
                <a:gd name="connsiteX59" fmla="*/ 117538 w 495300"/>
                <a:gd name="connsiteY59" fmla="*/ 24574 h 590550"/>
                <a:gd name="connsiteX60" fmla="*/ 136874 w 495300"/>
                <a:gd name="connsiteY60" fmla="*/ 17716 h 590550"/>
                <a:gd name="connsiteX61" fmla="*/ 134493 w 495300"/>
                <a:gd name="connsiteY61" fmla="*/ 10763 h 590550"/>
                <a:gd name="connsiteX62" fmla="*/ 137350 w 495300"/>
                <a:gd name="connsiteY62" fmla="*/ 9525 h 590550"/>
                <a:gd name="connsiteX63" fmla="*/ 171926 w 495300"/>
                <a:gd name="connsiteY63" fmla="*/ 84963 h 590550"/>
                <a:gd name="connsiteX64" fmla="*/ 174879 w 495300"/>
                <a:gd name="connsiteY64" fmla="*/ 84867 h 590550"/>
                <a:gd name="connsiteX65" fmla="*/ 180022 w 495300"/>
                <a:gd name="connsiteY65" fmla="*/ 93250 h 590550"/>
                <a:gd name="connsiteX66" fmla="*/ 184595 w 495300"/>
                <a:gd name="connsiteY66" fmla="*/ 91345 h 590550"/>
                <a:gd name="connsiteX67" fmla="*/ 193929 w 495300"/>
                <a:gd name="connsiteY67" fmla="*/ 108013 h 590550"/>
                <a:gd name="connsiteX68" fmla="*/ 204597 w 495300"/>
                <a:gd name="connsiteY68" fmla="*/ 99536 h 590550"/>
                <a:gd name="connsiteX69" fmla="*/ 234124 w 495300"/>
                <a:gd name="connsiteY69" fmla="*/ 85725 h 590550"/>
                <a:gd name="connsiteX70" fmla="*/ 230695 w 495300"/>
                <a:gd name="connsiteY70" fmla="*/ 75819 h 590550"/>
                <a:gd name="connsiteX71" fmla="*/ 241935 w 495300"/>
                <a:gd name="connsiteY71" fmla="*/ 75438 h 590550"/>
                <a:gd name="connsiteX72" fmla="*/ 244126 w 495300"/>
                <a:gd name="connsiteY72" fmla="*/ 78486 h 590550"/>
                <a:gd name="connsiteX73" fmla="*/ 251936 w 495300"/>
                <a:gd name="connsiteY73" fmla="*/ 76105 h 590550"/>
                <a:gd name="connsiteX74" fmla="*/ 264223 w 495300"/>
                <a:gd name="connsiteY74" fmla="*/ 66103 h 590550"/>
                <a:gd name="connsiteX75" fmla="*/ 271272 w 495300"/>
                <a:gd name="connsiteY75" fmla="*/ 85249 h 590550"/>
                <a:gd name="connsiteX76" fmla="*/ 280225 w 495300"/>
                <a:gd name="connsiteY76" fmla="*/ 86011 h 590550"/>
                <a:gd name="connsiteX77" fmla="*/ 295085 w 495300"/>
                <a:gd name="connsiteY77" fmla="*/ 79819 h 590550"/>
                <a:gd name="connsiteX78" fmla="*/ 296228 w 495300"/>
                <a:gd name="connsiteY78" fmla="*/ 81629 h 590550"/>
                <a:gd name="connsiteX79" fmla="*/ 305467 w 495300"/>
                <a:gd name="connsiteY79" fmla="*/ 74104 h 590550"/>
                <a:gd name="connsiteX80" fmla="*/ 326898 w 495300"/>
                <a:gd name="connsiteY80" fmla="*/ 63913 h 590550"/>
                <a:gd name="connsiteX81" fmla="*/ 325850 w 495300"/>
                <a:gd name="connsiteY81" fmla="*/ 62103 h 590550"/>
                <a:gd name="connsiteX82" fmla="*/ 330422 w 495300"/>
                <a:gd name="connsiteY82" fmla="*/ 56197 h 590550"/>
                <a:gd name="connsiteX83" fmla="*/ 381286 w 495300"/>
                <a:gd name="connsiteY83" fmla="*/ 89916 h 590550"/>
                <a:gd name="connsiteX84" fmla="*/ 376809 w 495300"/>
                <a:gd name="connsiteY84" fmla="*/ 101346 h 590550"/>
                <a:gd name="connsiteX85" fmla="*/ 383381 w 495300"/>
                <a:gd name="connsiteY85" fmla="*/ 93250 h 590550"/>
                <a:gd name="connsiteX86" fmla="*/ 386620 w 495300"/>
                <a:gd name="connsiteY86" fmla="*/ 92488 h 590550"/>
                <a:gd name="connsiteX87" fmla="*/ 404336 w 495300"/>
                <a:gd name="connsiteY87" fmla="*/ 106680 h 590550"/>
                <a:gd name="connsiteX88" fmla="*/ 410146 w 495300"/>
                <a:gd name="connsiteY88" fmla="*/ 101250 h 590550"/>
                <a:gd name="connsiteX89" fmla="*/ 413290 w 495300"/>
                <a:gd name="connsiteY89" fmla="*/ 85725 h 590550"/>
                <a:gd name="connsiteX90" fmla="*/ 416052 w 495300"/>
                <a:gd name="connsiteY90" fmla="*/ 87249 h 590550"/>
                <a:gd name="connsiteX91" fmla="*/ 421100 w 495300"/>
                <a:gd name="connsiteY91" fmla="*/ 91725 h 590550"/>
                <a:gd name="connsiteX92" fmla="*/ 429387 w 495300"/>
                <a:gd name="connsiteY92" fmla="*/ 108299 h 590550"/>
                <a:gd name="connsiteX93" fmla="*/ 423577 w 495300"/>
                <a:gd name="connsiteY93" fmla="*/ 115824 h 590550"/>
                <a:gd name="connsiteX94" fmla="*/ 413861 w 495300"/>
                <a:gd name="connsiteY94" fmla="*/ 119539 h 590550"/>
                <a:gd name="connsiteX95" fmla="*/ 413861 w 495300"/>
                <a:gd name="connsiteY95" fmla="*/ 123253 h 590550"/>
                <a:gd name="connsiteX96" fmla="*/ 420148 w 495300"/>
                <a:gd name="connsiteY96" fmla="*/ 122110 h 590550"/>
                <a:gd name="connsiteX97" fmla="*/ 421862 w 495300"/>
                <a:gd name="connsiteY97" fmla="*/ 118491 h 590550"/>
                <a:gd name="connsiteX98" fmla="*/ 428435 w 495300"/>
                <a:gd name="connsiteY98" fmla="*/ 115538 h 590550"/>
                <a:gd name="connsiteX99" fmla="*/ 433102 w 495300"/>
                <a:gd name="connsiteY99" fmla="*/ 115824 h 590550"/>
                <a:gd name="connsiteX100" fmla="*/ 438245 w 495300"/>
                <a:gd name="connsiteY100" fmla="*/ 120491 h 590550"/>
                <a:gd name="connsiteX101" fmla="*/ 444055 w 495300"/>
                <a:gd name="connsiteY101" fmla="*/ 119634 h 590550"/>
                <a:gd name="connsiteX102" fmla="*/ 453009 w 495300"/>
                <a:gd name="connsiteY102" fmla="*/ 123920 h 590550"/>
                <a:gd name="connsiteX103" fmla="*/ 459200 w 495300"/>
                <a:gd name="connsiteY103" fmla="*/ 134779 h 590550"/>
                <a:gd name="connsiteX104" fmla="*/ 465106 w 495300"/>
                <a:gd name="connsiteY104" fmla="*/ 132874 h 590550"/>
                <a:gd name="connsiteX105" fmla="*/ 470440 w 495300"/>
                <a:gd name="connsiteY105" fmla="*/ 137446 h 590550"/>
                <a:gd name="connsiteX106" fmla="*/ 471392 w 495300"/>
                <a:gd name="connsiteY106" fmla="*/ 141541 h 590550"/>
                <a:gd name="connsiteX107" fmla="*/ 468725 w 495300"/>
                <a:gd name="connsiteY107" fmla="*/ 145161 h 590550"/>
                <a:gd name="connsiteX108" fmla="*/ 473107 w 495300"/>
                <a:gd name="connsiteY108" fmla="*/ 145542 h 590550"/>
                <a:gd name="connsiteX109" fmla="*/ 470535 w 495300"/>
                <a:gd name="connsiteY109" fmla="*/ 151733 h 590550"/>
                <a:gd name="connsiteX110" fmla="*/ 478822 w 495300"/>
                <a:gd name="connsiteY110" fmla="*/ 151733 h 590550"/>
                <a:gd name="connsiteX111" fmla="*/ 479774 w 495300"/>
                <a:gd name="connsiteY111" fmla="*/ 156019 h 590550"/>
                <a:gd name="connsiteX112" fmla="*/ 487680 w 495300"/>
                <a:gd name="connsiteY112" fmla="*/ 164020 h 590550"/>
                <a:gd name="connsiteX113" fmla="*/ 478441 w 495300"/>
                <a:gd name="connsiteY113" fmla="*/ 182784 h 590550"/>
                <a:gd name="connsiteX114" fmla="*/ 475298 w 495300"/>
                <a:gd name="connsiteY114" fmla="*/ 204692 h 590550"/>
                <a:gd name="connsiteX115" fmla="*/ 469678 w 495300"/>
                <a:gd name="connsiteY115" fmla="*/ 210979 h 590550"/>
                <a:gd name="connsiteX116" fmla="*/ 467963 w 495300"/>
                <a:gd name="connsiteY116" fmla="*/ 217551 h 590550"/>
                <a:gd name="connsiteX117" fmla="*/ 474345 w 495300"/>
                <a:gd name="connsiteY117" fmla="*/ 219456 h 590550"/>
                <a:gd name="connsiteX118" fmla="*/ 474059 w 495300"/>
                <a:gd name="connsiteY118" fmla="*/ 234982 h 590550"/>
                <a:gd name="connsiteX119" fmla="*/ 483870 w 495300"/>
                <a:gd name="connsiteY119" fmla="*/ 278892 h 590550"/>
                <a:gd name="connsiteX120" fmla="*/ 484823 w 495300"/>
                <a:gd name="connsiteY120" fmla="*/ 294608 h 590550"/>
                <a:gd name="connsiteX121" fmla="*/ 474154 w 495300"/>
                <a:gd name="connsiteY121" fmla="*/ 297561 h 590550"/>
                <a:gd name="connsiteX122" fmla="*/ 463105 w 495300"/>
                <a:gd name="connsiteY122" fmla="*/ 305181 h 590550"/>
                <a:gd name="connsiteX123" fmla="*/ 464725 w 495300"/>
                <a:gd name="connsiteY123" fmla="*/ 308134 h 590550"/>
                <a:gd name="connsiteX124" fmla="*/ 470249 w 495300"/>
                <a:gd name="connsiteY124" fmla="*/ 306895 h 590550"/>
                <a:gd name="connsiteX125" fmla="*/ 471297 w 495300"/>
                <a:gd name="connsiteY125" fmla="*/ 310039 h 590550"/>
                <a:gd name="connsiteX126" fmla="*/ 478345 w 495300"/>
                <a:gd name="connsiteY126" fmla="*/ 308896 h 590550"/>
                <a:gd name="connsiteX127" fmla="*/ 477679 w 495300"/>
                <a:gd name="connsiteY127" fmla="*/ 314515 h 590550"/>
                <a:gd name="connsiteX128" fmla="*/ 465963 w 495300"/>
                <a:gd name="connsiteY128" fmla="*/ 322421 h 590550"/>
                <a:gd name="connsiteX129" fmla="*/ 477012 w 495300"/>
                <a:gd name="connsiteY129" fmla="*/ 333756 h 590550"/>
                <a:gd name="connsiteX130" fmla="*/ 451771 w 495300"/>
                <a:gd name="connsiteY130" fmla="*/ 336328 h 590550"/>
                <a:gd name="connsiteX131" fmla="*/ 448532 w 495300"/>
                <a:gd name="connsiteY131" fmla="*/ 342138 h 590550"/>
                <a:gd name="connsiteX132" fmla="*/ 451485 w 495300"/>
                <a:gd name="connsiteY132" fmla="*/ 353568 h 590550"/>
                <a:gd name="connsiteX133" fmla="*/ 445484 w 495300"/>
                <a:gd name="connsiteY133" fmla="*/ 359092 h 590550"/>
                <a:gd name="connsiteX134" fmla="*/ 435197 w 495300"/>
                <a:gd name="connsiteY134" fmla="*/ 376237 h 590550"/>
                <a:gd name="connsiteX135" fmla="*/ 422529 w 495300"/>
                <a:gd name="connsiteY135" fmla="*/ 381190 h 590550"/>
                <a:gd name="connsiteX136" fmla="*/ 420529 w 495300"/>
                <a:gd name="connsiteY136" fmla="*/ 395097 h 590550"/>
                <a:gd name="connsiteX137" fmla="*/ 430816 w 495300"/>
                <a:gd name="connsiteY137" fmla="*/ 424148 h 590550"/>
                <a:gd name="connsiteX138" fmla="*/ 443770 w 495300"/>
                <a:gd name="connsiteY138" fmla="*/ 421386 h 590550"/>
                <a:gd name="connsiteX139" fmla="*/ 461296 w 495300"/>
                <a:gd name="connsiteY139" fmla="*/ 421862 h 590550"/>
                <a:gd name="connsiteX140" fmla="*/ 469106 w 495300"/>
                <a:gd name="connsiteY140" fmla="*/ 458438 h 590550"/>
                <a:gd name="connsiteX141" fmla="*/ 472821 w 495300"/>
                <a:gd name="connsiteY141" fmla="*/ 466058 h 590550"/>
                <a:gd name="connsiteX142" fmla="*/ 458724 w 495300"/>
                <a:gd name="connsiteY142" fmla="*/ 471011 h 590550"/>
                <a:gd name="connsiteX143" fmla="*/ 451104 w 495300"/>
                <a:gd name="connsiteY143" fmla="*/ 476631 h 590550"/>
                <a:gd name="connsiteX144" fmla="*/ 448532 w 495300"/>
                <a:gd name="connsiteY144" fmla="*/ 471297 h 590550"/>
                <a:gd name="connsiteX145" fmla="*/ 446056 w 495300"/>
                <a:gd name="connsiteY145" fmla="*/ 471487 h 590550"/>
                <a:gd name="connsiteX146" fmla="*/ 441293 w 495300"/>
                <a:gd name="connsiteY146" fmla="*/ 477679 h 590550"/>
                <a:gd name="connsiteX147" fmla="*/ 439864 w 495300"/>
                <a:gd name="connsiteY147" fmla="*/ 474440 h 590550"/>
                <a:gd name="connsiteX148" fmla="*/ 435197 w 495300"/>
                <a:gd name="connsiteY148" fmla="*/ 475012 h 590550"/>
                <a:gd name="connsiteX149" fmla="*/ 439769 w 495300"/>
                <a:gd name="connsiteY149" fmla="*/ 468058 h 590550"/>
                <a:gd name="connsiteX150" fmla="*/ 435483 w 495300"/>
                <a:gd name="connsiteY150" fmla="*/ 465201 h 590550"/>
                <a:gd name="connsiteX151" fmla="*/ 431387 w 495300"/>
                <a:gd name="connsiteY151" fmla="*/ 469011 h 590550"/>
                <a:gd name="connsiteX152" fmla="*/ 426529 w 495300"/>
                <a:gd name="connsiteY152" fmla="*/ 464534 h 590550"/>
                <a:gd name="connsiteX153" fmla="*/ 427672 w 495300"/>
                <a:gd name="connsiteY153" fmla="*/ 460248 h 590550"/>
                <a:gd name="connsiteX154" fmla="*/ 422720 w 495300"/>
                <a:gd name="connsiteY154" fmla="*/ 464439 h 590550"/>
                <a:gd name="connsiteX155" fmla="*/ 418338 w 495300"/>
                <a:gd name="connsiteY155" fmla="*/ 475583 h 590550"/>
                <a:gd name="connsiteX156" fmla="*/ 417004 w 495300"/>
                <a:gd name="connsiteY156" fmla="*/ 472059 h 590550"/>
                <a:gd name="connsiteX157" fmla="*/ 412623 w 495300"/>
                <a:gd name="connsiteY157" fmla="*/ 477583 h 590550"/>
                <a:gd name="connsiteX158" fmla="*/ 400621 w 495300"/>
                <a:gd name="connsiteY158" fmla="*/ 480441 h 590550"/>
                <a:gd name="connsiteX159" fmla="*/ 402336 w 495300"/>
                <a:gd name="connsiteY159" fmla="*/ 494824 h 590550"/>
                <a:gd name="connsiteX160" fmla="*/ 382333 w 495300"/>
                <a:gd name="connsiteY160" fmla="*/ 488251 h 590550"/>
                <a:gd name="connsiteX161" fmla="*/ 361760 w 495300"/>
                <a:gd name="connsiteY161" fmla="*/ 484822 h 590550"/>
                <a:gd name="connsiteX162" fmla="*/ 357949 w 495300"/>
                <a:gd name="connsiteY162" fmla="*/ 492157 h 590550"/>
                <a:gd name="connsiteX163" fmla="*/ 343186 w 495300"/>
                <a:gd name="connsiteY163" fmla="*/ 497967 h 590550"/>
                <a:gd name="connsiteX164" fmla="*/ 322802 w 495300"/>
                <a:gd name="connsiteY164" fmla="*/ 497491 h 590550"/>
                <a:gd name="connsiteX165" fmla="*/ 321278 w 495300"/>
                <a:gd name="connsiteY165" fmla="*/ 503015 h 590550"/>
                <a:gd name="connsiteX166" fmla="*/ 329755 w 495300"/>
                <a:gd name="connsiteY166" fmla="*/ 507111 h 590550"/>
                <a:gd name="connsiteX167" fmla="*/ 329565 w 495300"/>
                <a:gd name="connsiteY167" fmla="*/ 510635 h 590550"/>
                <a:gd name="connsiteX168" fmla="*/ 320612 w 495300"/>
                <a:gd name="connsiteY168" fmla="*/ 507778 h 590550"/>
                <a:gd name="connsiteX169" fmla="*/ 318992 w 495300"/>
                <a:gd name="connsiteY169" fmla="*/ 521779 h 590550"/>
                <a:gd name="connsiteX170" fmla="*/ 335947 w 495300"/>
                <a:gd name="connsiteY170" fmla="*/ 545687 h 590550"/>
                <a:gd name="connsiteX171" fmla="*/ 333756 w 495300"/>
                <a:gd name="connsiteY171" fmla="*/ 547688 h 590550"/>
                <a:gd name="connsiteX172" fmla="*/ 306514 w 495300"/>
                <a:gd name="connsiteY172" fmla="*/ 561022 h 590550"/>
                <a:gd name="connsiteX173" fmla="*/ 198977 w 495300"/>
                <a:gd name="connsiteY173" fmla="*/ 585025 h 590550"/>
                <a:gd name="connsiteX174" fmla="*/ 191071 w 495300"/>
                <a:gd name="connsiteY174" fmla="*/ 579310 h 590550"/>
                <a:gd name="connsiteX175" fmla="*/ 189166 w 495300"/>
                <a:gd name="connsiteY175" fmla="*/ 571405 h 590550"/>
                <a:gd name="connsiteX176" fmla="*/ 171831 w 495300"/>
                <a:gd name="connsiteY176" fmla="*/ 576358 h 590550"/>
                <a:gd name="connsiteX177" fmla="*/ 171069 w 495300"/>
                <a:gd name="connsiteY177" fmla="*/ 573500 h 590550"/>
                <a:gd name="connsiteX178" fmla="*/ 164973 w 495300"/>
                <a:gd name="connsiteY178" fmla="*/ 574929 h 590550"/>
                <a:gd name="connsiteX179" fmla="*/ 163354 w 495300"/>
                <a:gd name="connsiteY179" fmla="*/ 571786 h 590550"/>
                <a:gd name="connsiteX180" fmla="*/ 157067 w 495300"/>
                <a:gd name="connsiteY180" fmla="*/ 572548 h 590550"/>
                <a:gd name="connsiteX181" fmla="*/ 156781 w 495300"/>
                <a:gd name="connsiteY181" fmla="*/ 569119 h 590550"/>
                <a:gd name="connsiteX182" fmla="*/ 142304 w 495300"/>
                <a:gd name="connsiteY182" fmla="*/ 564737 h 590550"/>
                <a:gd name="connsiteX183" fmla="*/ 143732 w 495300"/>
                <a:gd name="connsiteY183" fmla="*/ 560356 h 590550"/>
                <a:gd name="connsiteX184" fmla="*/ 135445 w 495300"/>
                <a:gd name="connsiteY184" fmla="*/ 561594 h 590550"/>
                <a:gd name="connsiteX185" fmla="*/ 135255 w 495300"/>
                <a:gd name="connsiteY185" fmla="*/ 563594 h 590550"/>
                <a:gd name="connsiteX186" fmla="*/ 123539 w 495300"/>
                <a:gd name="connsiteY186" fmla="*/ 561308 h 590550"/>
                <a:gd name="connsiteX187" fmla="*/ 123920 w 495300"/>
                <a:gd name="connsiteY187" fmla="*/ 559498 h 590550"/>
                <a:gd name="connsiteX188" fmla="*/ 109061 w 495300"/>
                <a:gd name="connsiteY188" fmla="*/ 559117 h 590550"/>
                <a:gd name="connsiteX189" fmla="*/ 104204 w 495300"/>
                <a:gd name="connsiteY189" fmla="*/ 559784 h 590550"/>
                <a:gd name="connsiteX190" fmla="*/ 103251 w 495300"/>
                <a:gd name="connsiteY190" fmla="*/ 562356 h 590550"/>
                <a:gd name="connsiteX191" fmla="*/ 98679 w 495300"/>
                <a:gd name="connsiteY191" fmla="*/ 557022 h 590550"/>
                <a:gd name="connsiteX192" fmla="*/ 110204 w 495300"/>
                <a:gd name="connsiteY192" fmla="*/ 545211 h 590550"/>
                <a:gd name="connsiteX193" fmla="*/ 106299 w 495300"/>
                <a:gd name="connsiteY193" fmla="*/ 529209 h 590550"/>
                <a:gd name="connsiteX194" fmla="*/ 120396 w 495300"/>
                <a:gd name="connsiteY194" fmla="*/ 525399 h 590550"/>
                <a:gd name="connsiteX195" fmla="*/ 127159 w 495300"/>
                <a:gd name="connsiteY195" fmla="*/ 532543 h 590550"/>
                <a:gd name="connsiteX196" fmla="*/ 160972 w 495300"/>
                <a:gd name="connsiteY196" fmla="*/ 531685 h 590550"/>
                <a:gd name="connsiteX197" fmla="*/ 168593 w 495300"/>
                <a:gd name="connsiteY197" fmla="*/ 524161 h 590550"/>
                <a:gd name="connsiteX198" fmla="*/ 174117 w 495300"/>
                <a:gd name="connsiteY198" fmla="*/ 524732 h 590550"/>
                <a:gd name="connsiteX199" fmla="*/ 182023 w 495300"/>
                <a:gd name="connsiteY199" fmla="*/ 517969 h 590550"/>
                <a:gd name="connsiteX200" fmla="*/ 190500 w 495300"/>
                <a:gd name="connsiteY200" fmla="*/ 516731 h 590550"/>
                <a:gd name="connsiteX201" fmla="*/ 190595 w 495300"/>
                <a:gd name="connsiteY201" fmla="*/ 507778 h 590550"/>
                <a:gd name="connsiteX202" fmla="*/ 192977 w 495300"/>
                <a:gd name="connsiteY202" fmla="*/ 504825 h 590550"/>
                <a:gd name="connsiteX203" fmla="*/ 200215 w 495300"/>
                <a:gd name="connsiteY203" fmla="*/ 505777 h 590550"/>
                <a:gd name="connsiteX204" fmla="*/ 193548 w 495300"/>
                <a:gd name="connsiteY204" fmla="*/ 481203 h 590550"/>
                <a:gd name="connsiteX205" fmla="*/ 185071 w 495300"/>
                <a:gd name="connsiteY205" fmla="*/ 471201 h 590550"/>
                <a:gd name="connsiteX206" fmla="*/ 185261 w 495300"/>
                <a:gd name="connsiteY206" fmla="*/ 463486 h 590550"/>
                <a:gd name="connsiteX207" fmla="*/ 191357 w 495300"/>
                <a:gd name="connsiteY207" fmla="*/ 453961 h 590550"/>
                <a:gd name="connsiteX208" fmla="*/ 187928 w 495300"/>
                <a:gd name="connsiteY208" fmla="*/ 447008 h 590550"/>
                <a:gd name="connsiteX209" fmla="*/ 190310 w 495300"/>
                <a:gd name="connsiteY209" fmla="*/ 443674 h 590550"/>
                <a:gd name="connsiteX210" fmla="*/ 183928 w 495300"/>
                <a:gd name="connsiteY210" fmla="*/ 443389 h 590550"/>
                <a:gd name="connsiteX211" fmla="*/ 183070 w 495300"/>
                <a:gd name="connsiteY211" fmla="*/ 436721 h 590550"/>
                <a:gd name="connsiteX212" fmla="*/ 170783 w 495300"/>
                <a:gd name="connsiteY212" fmla="*/ 432625 h 590550"/>
                <a:gd name="connsiteX213" fmla="*/ 172212 w 495300"/>
                <a:gd name="connsiteY213" fmla="*/ 431101 h 590550"/>
                <a:gd name="connsiteX214" fmla="*/ 164592 w 495300"/>
                <a:gd name="connsiteY214" fmla="*/ 425767 h 590550"/>
                <a:gd name="connsiteX215" fmla="*/ 172593 w 495300"/>
                <a:gd name="connsiteY215" fmla="*/ 414623 h 590550"/>
                <a:gd name="connsiteX216" fmla="*/ 170307 w 495300"/>
                <a:gd name="connsiteY216" fmla="*/ 408337 h 590550"/>
                <a:gd name="connsiteX217" fmla="*/ 160211 w 495300"/>
                <a:gd name="connsiteY217" fmla="*/ 413861 h 590550"/>
                <a:gd name="connsiteX218" fmla="*/ 152971 w 495300"/>
                <a:gd name="connsiteY218" fmla="*/ 411670 h 590550"/>
                <a:gd name="connsiteX219" fmla="*/ 144685 w 495300"/>
                <a:gd name="connsiteY219" fmla="*/ 416433 h 590550"/>
                <a:gd name="connsiteX220" fmla="*/ 132112 w 495300"/>
                <a:gd name="connsiteY220" fmla="*/ 414242 h 590550"/>
                <a:gd name="connsiteX221" fmla="*/ 136303 w 495300"/>
                <a:gd name="connsiteY221" fmla="*/ 406050 h 590550"/>
                <a:gd name="connsiteX222" fmla="*/ 132493 w 495300"/>
                <a:gd name="connsiteY222" fmla="*/ 404526 h 590550"/>
                <a:gd name="connsiteX223" fmla="*/ 131731 w 495300"/>
                <a:gd name="connsiteY223" fmla="*/ 389477 h 590550"/>
                <a:gd name="connsiteX224" fmla="*/ 117062 w 495300"/>
                <a:gd name="connsiteY224" fmla="*/ 391668 h 590550"/>
                <a:gd name="connsiteX225" fmla="*/ 92107 w 495300"/>
                <a:gd name="connsiteY225" fmla="*/ 388048 h 590550"/>
                <a:gd name="connsiteX226" fmla="*/ 82963 w 495300"/>
                <a:gd name="connsiteY226" fmla="*/ 381571 h 590550"/>
                <a:gd name="connsiteX227" fmla="*/ 84011 w 495300"/>
                <a:gd name="connsiteY227" fmla="*/ 378904 h 590550"/>
                <a:gd name="connsiteX228" fmla="*/ 81820 w 495300"/>
                <a:gd name="connsiteY228" fmla="*/ 379285 h 590550"/>
                <a:gd name="connsiteX229" fmla="*/ 77819 w 495300"/>
                <a:gd name="connsiteY229" fmla="*/ 373570 h 590550"/>
                <a:gd name="connsiteX230" fmla="*/ 57340 w 495300"/>
                <a:gd name="connsiteY230" fmla="*/ 382905 h 590550"/>
                <a:gd name="connsiteX231" fmla="*/ 51245 w 495300"/>
                <a:gd name="connsiteY231" fmla="*/ 375475 h 590550"/>
                <a:gd name="connsiteX232" fmla="*/ 51816 w 495300"/>
                <a:gd name="connsiteY232" fmla="*/ 372332 h 590550"/>
                <a:gd name="connsiteX233" fmla="*/ 48768 w 495300"/>
                <a:gd name="connsiteY233" fmla="*/ 371189 h 590550"/>
                <a:gd name="connsiteX234" fmla="*/ 38005 w 495300"/>
                <a:gd name="connsiteY234" fmla="*/ 369856 h 590550"/>
                <a:gd name="connsiteX235" fmla="*/ 31623 w 495300"/>
                <a:gd name="connsiteY235" fmla="*/ 374999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</a:cxnLst>
              <a:rect l="l" t="t" r="r" b="b"/>
              <a:pathLst>
                <a:path w="495300" h="590550">
                  <a:moveTo>
                    <a:pt x="31623" y="374999"/>
                  </a:moveTo>
                  <a:lnTo>
                    <a:pt x="30766" y="368713"/>
                  </a:lnTo>
                  <a:lnTo>
                    <a:pt x="38576" y="353473"/>
                  </a:lnTo>
                  <a:lnTo>
                    <a:pt x="38576" y="339661"/>
                  </a:lnTo>
                  <a:lnTo>
                    <a:pt x="44482" y="333661"/>
                  </a:lnTo>
                  <a:lnTo>
                    <a:pt x="44387" y="325469"/>
                  </a:lnTo>
                  <a:lnTo>
                    <a:pt x="31528" y="308134"/>
                  </a:lnTo>
                  <a:lnTo>
                    <a:pt x="30289" y="301942"/>
                  </a:lnTo>
                  <a:lnTo>
                    <a:pt x="35909" y="300704"/>
                  </a:lnTo>
                  <a:lnTo>
                    <a:pt x="34576" y="282702"/>
                  </a:lnTo>
                  <a:lnTo>
                    <a:pt x="26194" y="258794"/>
                  </a:lnTo>
                  <a:lnTo>
                    <a:pt x="36481" y="255079"/>
                  </a:lnTo>
                  <a:lnTo>
                    <a:pt x="35338" y="242792"/>
                  </a:lnTo>
                  <a:lnTo>
                    <a:pt x="60579" y="239744"/>
                  </a:lnTo>
                  <a:lnTo>
                    <a:pt x="58103" y="229552"/>
                  </a:lnTo>
                  <a:lnTo>
                    <a:pt x="67246" y="229552"/>
                  </a:lnTo>
                  <a:lnTo>
                    <a:pt x="78867" y="224504"/>
                  </a:lnTo>
                  <a:lnTo>
                    <a:pt x="102013" y="230600"/>
                  </a:lnTo>
                  <a:lnTo>
                    <a:pt x="110776" y="228505"/>
                  </a:lnTo>
                  <a:lnTo>
                    <a:pt x="111823" y="225171"/>
                  </a:lnTo>
                  <a:lnTo>
                    <a:pt x="115253" y="224980"/>
                  </a:lnTo>
                  <a:lnTo>
                    <a:pt x="114681" y="218503"/>
                  </a:lnTo>
                  <a:lnTo>
                    <a:pt x="116014" y="214598"/>
                  </a:lnTo>
                  <a:lnTo>
                    <a:pt x="118110" y="214979"/>
                  </a:lnTo>
                  <a:lnTo>
                    <a:pt x="107537" y="212503"/>
                  </a:lnTo>
                  <a:lnTo>
                    <a:pt x="105346" y="208883"/>
                  </a:lnTo>
                  <a:lnTo>
                    <a:pt x="106204" y="201454"/>
                  </a:lnTo>
                  <a:lnTo>
                    <a:pt x="103537" y="198596"/>
                  </a:lnTo>
                  <a:lnTo>
                    <a:pt x="72295" y="199453"/>
                  </a:lnTo>
                  <a:lnTo>
                    <a:pt x="68389" y="191452"/>
                  </a:lnTo>
                  <a:lnTo>
                    <a:pt x="50673" y="196500"/>
                  </a:lnTo>
                  <a:lnTo>
                    <a:pt x="49530" y="193834"/>
                  </a:lnTo>
                  <a:lnTo>
                    <a:pt x="33814" y="202787"/>
                  </a:lnTo>
                  <a:lnTo>
                    <a:pt x="18383" y="206692"/>
                  </a:lnTo>
                  <a:lnTo>
                    <a:pt x="9525" y="173164"/>
                  </a:lnTo>
                  <a:lnTo>
                    <a:pt x="11335" y="168973"/>
                  </a:lnTo>
                  <a:lnTo>
                    <a:pt x="14954" y="168783"/>
                  </a:lnTo>
                  <a:lnTo>
                    <a:pt x="13145" y="151257"/>
                  </a:lnTo>
                  <a:lnTo>
                    <a:pt x="15716" y="139636"/>
                  </a:lnTo>
                  <a:lnTo>
                    <a:pt x="19145" y="139350"/>
                  </a:lnTo>
                  <a:lnTo>
                    <a:pt x="17907" y="131445"/>
                  </a:lnTo>
                  <a:lnTo>
                    <a:pt x="24860" y="130588"/>
                  </a:lnTo>
                  <a:lnTo>
                    <a:pt x="23050" y="118300"/>
                  </a:lnTo>
                  <a:lnTo>
                    <a:pt x="19621" y="118491"/>
                  </a:lnTo>
                  <a:lnTo>
                    <a:pt x="19240" y="109728"/>
                  </a:lnTo>
                  <a:lnTo>
                    <a:pt x="34957" y="107632"/>
                  </a:lnTo>
                  <a:lnTo>
                    <a:pt x="73723" y="91440"/>
                  </a:lnTo>
                  <a:lnTo>
                    <a:pt x="71342" y="85249"/>
                  </a:lnTo>
                  <a:lnTo>
                    <a:pt x="76676" y="82486"/>
                  </a:lnTo>
                  <a:lnTo>
                    <a:pt x="73152" y="75438"/>
                  </a:lnTo>
                  <a:lnTo>
                    <a:pt x="75438" y="74200"/>
                  </a:lnTo>
                  <a:lnTo>
                    <a:pt x="74390" y="72295"/>
                  </a:lnTo>
                  <a:lnTo>
                    <a:pt x="81724" y="68961"/>
                  </a:lnTo>
                  <a:lnTo>
                    <a:pt x="76200" y="50006"/>
                  </a:lnTo>
                  <a:lnTo>
                    <a:pt x="86296" y="45625"/>
                  </a:lnTo>
                  <a:lnTo>
                    <a:pt x="86392" y="40767"/>
                  </a:lnTo>
                  <a:lnTo>
                    <a:pt x="94393" y="36100"/>
                  </a:lnTo>
                  <a:lnTo>
                    <a:pt x="95440" y="38386"/>
                  </a:lnTo>
                  <a:lnTo>
                    <a:pt x="119348" y="28575"/>
                  </a:lnTo>
                  <a:lnTo>
                    <a:pt x="117538" y="24574"/>
                  </a:lnTo>
                  <a:lnTo>
                    <a:pt x="136874" y="17716"/>
                  </a:lnTo>
                  <a:lnTo>
                    <a:pt x="134493" y="10763"/>
                  </a:lnTo>
                  <a:lnTo>
                    <a:pt x="137350" y="9525"/>
                  </a:lnTo>
                  <a:lnTo>
                    <a:pt x="171926" y="84963"/>
                  </a:lnTo>
                  <a:lnTo>
                    <a:pt x="174879" y="84867"/>
                  </a:lnTo>
                  <a:lnTo>
                    <a:pt x="180022" y="93250"/>
                  </a:lnTo>
                  <a:lnTo>
                    <a:pt x="184595" y="91345"/>
                  </a:lnTo>
                  <a:lnTo>
                    <a:pt x="193929" y="108013"/>
                  </a:lnTo>
                  <a:lnTo>
                    <a:pt x="204597" y="99536"/>
                  </a:lnTo>
                  <a:lnTo>
                    <a:pt x="234124" y="85725"/>
                  </a:lnTo>
                  <a:lnTo>
                    <a:pt x="230695" y="75819"/>
                  </a:lnTo>
                  <a:lnTo>
                    <a:pt x="241935" y="75438"/>
                  </a:lnTo>
                  <a:lnTo>
                    <a:pt x="244126" y="78486"/>
                  </a:lnTo>
                  <a:lnTo>
                    <a:pt x="251936" y="76105"/>
                  </a:lnTo>
                  <a:lnTo>
                    <a:pt x="264223" y="66103"/>
                  </a:lnTo>
                  <a:lnTo>
                    <a:pt x="271272" y="85249"/>
                  </a:lnTo>
                  <a:lnTo>
                    <a:pt x="280225" y="86011"/>
                  </a:lnTo>
                  <a:lnTo>
                    <a:pt x="295085" y="79819"/>
                  </a:lnTo>
                  <a:lnTo>
                    <a:pt x="296228" y="81629"/>
                  </a:lnTo>
                  <a:lnTo>
                    <a:pt x="305467" y="74104"/>
                  </a:lnTo>
                  <a:lnTo>
                    <a:pt x="326898" y="63913"/>
                  </a:lnTo>
                  <a:lnTo>
                    <a:pt x="325850" y="62103"/>
                  </a:lnTo>
                  <a:lnTo>
                    <a:pt x="330422" y="56197"/>
                  </a:lnTo>
                  <a:lnTo>
                    <a:pt x="381286" y="89916"/>
                  </a:lnTo>
                  <a:lnTo>
                    <a:pt x="376809" y="101346"/>
                  </a:lnTo>
                  <a:lnTo>
                    <a:pt x="383381" y="93250"/>
                  </a:lnTo>
                  <a:lnTo>
                    <a:pt x="386620" y="92488"/>
                  </a:lnTo>
                  <a:lnTo>
                    <a:pt x="404336" y="106680"/>
                  </a:lnTo>
                  <a:lnTo>
                    <a:pt x="410146" y="101250"/>
                  </a:lnTo>
                  <a:lnTo>
                    <a:pt x="413290" y="85725"/>
                  </a:lnTo>
                  <a:lnTo>
                    <a:pt x="416052" y="87249"/>
                  </a:lnTo>
                  <a:lnTo>
                    <a:pt x="421100" y="91725"/>
                  </a:lnTo>
                  <a:lnTo>
                    <a:pt x="429387" y="108299"/>
                  </a:lnTo>
                  <a:lnTo>
                    <a:pt x="423577" y="115824"/>
                  </a:lnTo>
                  <a:lnTo>
                    <a:pt x="413861" y="119539"/>
                  </a:lnTo>
                  <a:lnTo>
                    <a:pt x="413861" y="123253"/>
                  </a:lnTo>
                  <a:lnTo>
                    <a:pt x="420148" y="122110"/>
                  </a:lnTo>
                  <a:lnTo>
                    <a:pt x="421862" y="118491"/>
                  </a:lnTo>
                  <a:lnTo>
                    <a:pt x="428435" y="115538"/>
                  </a:lnTo>
                  <a:lnTo>
                    <a:pt x="433102" y="115824"/>
                  </a:lnTo>
                  <a:lnTo>
                    <a:pt x="438245" y="120491"/>
                  </a:lnTo>
                  <a:lnTo>
                    <a:pt x="444055" y="119634"/>
                  </a:lnTo>
                  <a:lnTo>
                    <a:pt x="453009" y="123920"/>
                  </a:lnTo>
                  <a:lnTo>
                    <a:pt x="459200" y="134779"/>
                  </a:lnTo>
                  <a:lnTo>
                    <a:pt x="465106" y="132874"/>
                  </a:lnTo>
                  <a:lnTo>
                    <a:pt x="470440" y="137446"/>
                  </a:lnTo>
                  <a:lnTo>
                    <a:pt x="471392" y="141541"/>
                  </a:lnTo>
                  <a:lnTo>
                    <a:pt x="468725" y="145161"/>
                  </a:lnTo>
                  <a:lnTo>
                    <a:pt x="473107" y="145542"/>
                  </a:lnTo>
                  <a:lnTo>
                    <a:pt x="470535" y="151733"/>
                  </a:lnTo>
                  <a:lnTo>
                    <a:pt x="478822" y="151733"/>
                  </a:lnTo>
                  <a:lnTo>
                    <a:pt x="479774" y="156019"/>
                  </a:lnTo>
                  <a:lnTo>
                    <a:pt x="487680" y="164020"/>
                  </a:lnTo>
                  <a:lnTo>
                    <a:pt x="478441" y="182784"/>
                  </a:lnTo>
                  <a:lnTo>
                    <a:pt x="475298" y="204692"/>
                  </a:lnTo>
                  <a:lnTo>
                    <a:pt x="469678" y="210979"/>
                  </a:lnTo>
                  <a:lnTo>
                    <a:pt x="467963" y="217551"/>
                  </a:lnTo>
                  <a:lnTo>
                    <a:pt x="474345" y="219456"/>
                  </a:lnTo>
                  <a:lnTo>
                    <a:pt x="474059" y="234982"/>
                  </a:lnTo>
                  <a:lnTo>
                    <a:pt x="483870" y="278892"/>
                  </a:lnTo>
                  <a:lnTo>
                    <a:pt x="484823" y="294608"/>
                  </a:lnTo>
                  <a:lnTo>
                    <a:pt x="474154" y="297561"/>
                  </a:lnTo>
                  <a:lnTo>
                    <a:pt x="463105" y="305181"/>
                  </a:lnTo>
                  <a:lnTo>
                    <a:pt x="464725" y="308134"/>
                  </a:lnTo>
                  <a:lnTo>
                    <a:pt x="470249" y="306895"/>
                  </a:lnTo>
                  <a:lnTo>
                    <a:pt x="471297" y="310039"/>
                  </a:lnTo>
                  <a:lnTo>
                    <a:pt x="478345" y="308896"/>
                  </a:lnTo>
                  <a:lnTo>
                    <a:pt x="477679" y="314515"/>
                  </a:lnTo>
                  <a:lnTo>
                    <a:pt x="465963" y="322421"/>
                  </a:lnTo>
                  <a:lnTo>
                    <a:pt x="477012" y="333756"/>
                  </a:lnTo>
                  <a:lnTo>
                    <a:pt x="451771" y="336328"/>
                  </a:lnTo>
                  <a:lnTo>
                    <a:pt x="448532" y="342138"/>
                  </a:lnTo>
                  <a:lnTo>
                    <a:pt x="451485" y="353568"/>
                  </a:lnTo>
                  <a:lnTo>
                    <a:pt x="445484" y="359092"/>
                  </a:lnTo>
                  <a:lnTo>
                    <a:pt x="435197" y="376237"/>
                  </a:lnTo>
                  <a:lnTo>
                    <a:pt x="422529" y="381190"/>
                  </a:lnTo>
                  <a:lnTo>
                    <a:pt x="420529" y="395097"/>
                  </a:lnTo>
                  <a:lnTo>
                    <a:pt x="430816" y="424148"/>
                  </a:lnTo>
                  <a:lnTo>
                    <a:pt x="443770" y="421386"/>
                  </a:lnTo>
                  <a:lnTo>
                    <a:pt x="461296" y="421862"/>
                  </a:lnTo>
                  <a:lnTo>
                    <a:pt x="469106" y="458438"/>
                  </a:lnTo>
                  <a:lnTo>
                    <a:pt x="472821" y="466058"/>
                  </a:lnTo>
                  <a:lnTo>
                    <a:pt x="458724" y="471011"/>
                  </a:lnTo>
                  <a:lnTo>
                    <a:pt x="451104" y="476631"/>
                  </a:lnTo>
                  <a:lnTo>
                    <a:pt x="448532" y="471297"/>
                  </a:lnTo>
                  <a:lnTo>
                    <a:pt x="446056" y="471487"/>
                  </a:lnTo>
                  <a:lnTo>
                    <a:pt x="441293" y="477679"/>
                  </a:lnTo>
                  <a:lnTo>
                    <a:pt x="439864" y="474440"/>
                  </a:lnTo>
                  <a:lnTo>
                    <a:pt x="435197" y="475012"/>
                  </a:lnTo>
                  <a:lnTo>
                    <a:pt x="439769" y="468058"/>
                  </a:lnTo>
                  <a:lnTo>
                    <a:pt x="435483" y="465201"/>
                  </a:lnTo>
                  <a:lnTo>
                    <a:pt x="431387" y="469011"/>
                  </a:lnTo>
                  <a:lnTo>
                    <a:pt x="426529" y="464534"/>
                  </a:lnTo>
                  <a:lnTo>
                    <a:pt x="427672" y="460248"/>
                  </a:lnTo>
                  <a:lnTo>
                    <a:pt x="422720" y="464439"/>
                  </a:lnTo>
                  <a:lnTo>
                    <a:pt x="418338" y="475583"/>
                  </a:lnTo>
                  <a:lnTo>
                    <a:pt x="417004" y="472059"/>
                  </a:lnTo>
                  <a:lnTo>
                    <a:pt x="412623" y="477583"/>
                  </a:lnTo>
                  <a:lnTo>
                    <a:pt x="400621" y="480441"/>
                  </a:lnTo>
                  <a:lnTo>
                    <a:pt x="402336" y="494824"/>
                  </a:lnTo>
                  <a:lnTo>
                    <a:pt x="382333" y="488251"/>
                  </a:lnTo>
                  <a:lnTo>
                    <a:pt x="361760" y="484822"/>
                  </a:lnTo>
                  <a:lnTo>
                    <a:pt x="357949" y="492157"/>
                  </a:lnTo>
                  <a:lnTo>
                    <a:pt x="343186" y="497967"/>
                  </a:lnTo>
                  <a:lnTo>
                    <a:pt x="322802" y="497491"/>
                  </a:lnTo>
                  <a:lnTo>
                    <a:pt x="321278" y="503015"/>
                  </a:lnTo>
                  <a:lnTo>
                    <a:pt x="329755" y="507111"/>
                  </a:lnTo>
                  <a:lnTo>
                    <a:pt x="329565" y="510635"/>
                  </a:lnTo>
                  <a:lnTo>
                    <a:pt x="320612" y="507778"/>
                  </a:lnTo>
                  <a:lnTo>
                    <a:pt x="318992" y="521779"/>
                  </a:lnTo>
                  <a:lnTo>
                    <a:pt x="335947" y="545687"/>
                  </a:lnTo>
                  <a:lnTo>
                    <a:pt x="333756" y="547688"/>
                  </a:lnTo>
                  <a:lnTo>
                    <a:pt x="306514" y="561022"/>
                  </a:lnTo>
                  <a:lnTo>
                    <a:pt x="198977" y="585025"/>
                  </a:lnTo>
                  <a:lnTo>
                    <a:pt x="191071" y="579310"/>
                  </a:lnTo>
                  <a:lnTo>
                    <a:pt x="189166" y="571405"/>
                  </a:lnTo>
                  <a:lnTo>
                    <a:pt x="171831" y="576358"/>
                  </a:lnTo>
                  <a:lnTo>
                    <a:pt x="171069" y="573500"/>
                  </a:lnTo>
                  <a:lnTo>
                    <a:pt x="164973" y="574929"/>
                  </a:lnTo>
                  <a:lnTo>
                    <a:pt x="163354" y="571786"/>
                  </a:lnTo>
                  <a:lnTo>
                    <a:pt x="157067" y="572548"/>
                  </a:lnTo>
                  <a:lnTo>
                    <a:pt x="156781" y="569119"/>
                  </a:lnTo>
                  <a:lnTo>
                    <a:pt x="142304" y="564737"/>
                  </a:lnTo>
                  <a:lnTo>
                    <a:pt x="143732" y="560356"/>
                  </a:lnTo>
                  <a:lnTo>
                    <a:pt x="135445" y="561594"/>
                  </a:lnTo>
                  <a:lnTo>
                    <a:pt x="135255" y="563594"/>
                  </a:lnTo>
                  <a:lnTo>
                    <a:pt x="123539" y="561308"/>
                  </a:lnTo>
                  <a:lnTo>
                    <a:pt x="123920" y="559498"/>
                  </a:lnTo>
                  <a:lnTo>
                    <a:pt x="109061" y="559117"/>
                  </a:lnTo>
                  <a:lnTo>
                    <a:pt x="104204" y="559784"/>
                  </a:lnTo>
                  <a:lnTo>
                    <a:pt x="103251" y="562356"/>
                  </a:lnTo>
                  <a:lnTo>
                    <a:pt x="98679" y="557022"/>
                  </a:lnTo>
                  <a:lnTo>
                    <a:pt x="110204" y="545211"/>
                  </a:lnTo>
                  <a:lnTo>
                    <a:pt x="106299" y="529209"/>
                  </a:lnTo>
                  <a:lnTo>
                    <a:pt x="120396" y="525399"/>
                  </a:lnTo>
                  <a:lnTo>
                    <a:pt x="127159" y="532543"/>
                  </a:lnTo>
                  <a:lnTo>
                    <a:pt x="160972" y="531685"/>
                  </a:lnTo>
                  <a:lnTo>
                    <a:pt x="168593" y="524161"/>
                  </a:lnTo>
                  <a:lnTo>
                    <a:pt x="174117" y="524732"/>
                  </a:lnTo>
                  <a:lnTo>
                    <a:pt x="182023" y="517969"/>
                  </a:lnTo>
                  <a:lnTo>
                    <a:pt x="190500" y="516731"/>
                  </a:lnTo>
                  <a:lnTo>
                    <a:pt x="190595" y="507778"/>
                  </a:lnTo>
                  <a:lnTo>
                    <a:pt x="192977" y="504825"/>
                  </a:lnTo>
                  <a:lnTo>
                    <a:pt x="200215" y="505777"/>
                  </a:lnTo>
                  <a:lnTo>
                    <a:pt x="193548" y="481203"/>
                  </a:lnTo>
                  <a:lnTo>
                    <a:pt x="185071" y="471201"/>
                  </a:lnTo>
                  <a:lnTo>
                    <a:pt x="185261" y="463486"/>
                  </a:lnTo>
                  <a:lnTo>
                    <a:pt x="191357" y="453961"/>
                  </a:lnTo>
                  <a:lnTo>
                    <a:pt x="187928" y="447008"/>
                  </a:lnTo>
                  <a:lnTo>
                    <a:pt x="190310" y="443674"/>
                  </a:lnTo>
                  <a:lnTo>
                    <a:pt x="183928" y="443389"/>
                  </a:lnTo>
                  <a:lnTo>
                    <a:pt x="183070" y="436721"/>
                  </a:lnTo>
                  <a:lnTo>
                    <a:pt x="170783" y="432625"/>
                  </a:lnTo>
                  <a:lnTo>
                    <a:pt x="172212" y="431101"/>
                  </a:lnTo>
                  <a:lnTo>
                    <a:pt x="164592" y="425767"/>
                  </a:lnTo>
                  <a:lnTo>
                    <a:pt x="172593" y="414623"/>
                  </a:lnTo>
                  <a:lnTo>
                    <a:pt x="170307" y="408337"/>
                  </a:lnTo>
                  <a:lnTo>
                    <a:pt x="160211" y="413861"/>
                  </a:lnTo>
                  <a:lnTo>
                    <a:pt x="152971" y="411670"/>
                  </a:lnTo>
                  <a:lnTo>
                    <a:pt x="144685" y="416433"/>
                  </a:lnTo>
                  <a:lnTo>
                    <a:pt x="132112" y="414242"/>
                  </a:lnTo>
                  <a:lnTo>
                    <a:pt x="136303" y="406050"/>
                  </a:lnTo>
                  <a:lnTo>
                    <a:pt x="132493" y="404526"/>
                  </a:lnTo>
                  <a:lnTo>
                    <a:pt x="131731" y="389477"/>
                  </a:lnTo>
                  <a:lnTo>
                    <a:pt x="117062" y="391668"/>
                  </a:lnTo>
                  <a:lnTo>
                    <a:pt x="92107" y="388048"/>
                  </a:lnTo>
                  <a:lnTo>
                    <a:pt x="82963" y="381571"/>
                  </a:lnTo>
                  <a:lnTo>
                    <a:pt x="84011" y="378904"/>
                  </a:lnTo>
                  <a:lnTo>
                    <a:pt x="81820" y="379285"/>
                  </a:lnTo>
                  <a:lnTo>
                    <a:pt x="77819" y="373570"/>
                  </a:lnTo>
                  <a:lnTo>
                    <a:pt x="57340" y="382905"/>
                  </a:lnTo>
                  <a:lnTo>
                    <a:pt x="51245" y="375475"/>
                  </a:lnTo>
                  <a:lnTo>
                    <a:pt x="51816" y="372332"/>
                  </a:lnTo>
                  <a:lnTo>
                    <a:pt x="48768" y="371189"/>
                  </a:lnTo>
                  <a:lnTo>
                    <a:pt x="38005" y="369856"/>
                  </a:lnTo>
                  <a:lnTo>
                    <a:pt x="31623" y="37499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61" name="Freihandform: Form 260">
              <a:extLst>
                <a:ext uri="{FF2B5EF4-FFF2-40B4-BE49-F238E27FC236}">
                  <a16:creationId xmlns:a16="http://schemas.microsoft.com/office/drawing/2014/main" id="{6F0A3178-4E5D-4E8D-A1D7-44ADF08DBC49}"/>
                </a:ext>
              </a:extLst>
            </p:cNvPr>
            <p:cNvSpPr/>
            <p:nvPr/>
          </p:nvSpPr>
          <p:spPr>
            <a:xfrm>
              <a:off x="2966758" y="2729942"/>
              <a:ext cx="683100" cy="975150"/>
            </a:xfrm>
            <a:custGeom>
              <a:avLst/>
              <a:gdLst>
                <a:gd name="connsiteX0" fmla="*/ 1028319 w 1314450"/>
                <a:gd name="connsiteY0" fmla="*/ 1498568 h 1876425"/>
                <a:gd name="connsiteX1" fmla="*/ 1030986 w 1314450"/>
                <a:gd name="connsiteY1" fmla="*/ 1498473 h 1876425"/>
                <a:gd name="connsiteX2" fmla="*/ 1028224 w 1314450"/>
                <a:gd name="connsiteY2" fmla="*/ 1500664 h 1876425"/>
                <a:gd name="connsiteX3" fmla="*/ 1025271 w 1314450"/>
                <a:gd name="connsiteY3" fmla="*/ 1499521 h 1876425"/>
                <a:gd name="connsiteX4" fmla="*/ 1028319 w 1314450"/>
                <a:gd name="connsiteY4" fmla="*/ 1498568 h 1876425"/>
                <a:gd name="connsiteX5" fmla="*/ 279940 w 1314450"/>
                <a:gd name="connsiteY5" fmla="*/ 1704594 h 1876425"/>
                <a:gd name="connsiteX6" fmla="*/ 278130 w 1314450"/>
                <a:gd name="connsiteY6" fmla="*/ 1693259 h 1876425"/>
                <a:gd name="connsiteX7" fmla="*/ 266986 w 1314450"/>
                <a:gd name="connsiteY7" fmla="*/ 1687544 h 1876425"/>
                <a:gd name="connsiteX8" fmla="*/ 260318 w 1314450"/>
                <a:gd name="connsiteY8" fmla="*/ 1669256 h 1876425"/>
                <a:gd name="connsiteX9" fmla="*/ 261747 w 1314450"/>
                <a:gd name="connsiteY9" fmla="*/ 1665351 h 1876425"/>
                <a:gd name="connsiteX10" fmla="*/ 254889 w 1314450"/>
                <a:gd name="connsiteY10" fmla="*/ 1652207 h 1876425"/>
                <a:gd name="connsiteX11" fmla="*/ 250222 w 1314450"/>
                <a:gd name="connsiteY11" fmla="*/ 1648778 h 1876425"/>
                <a:gd name="connsiteX12" fmla="*/ 242697 w 1314450"/>
                <a:gd name="connsiteY12" fmla="*/ 1645825 h 1876425"/>
                <a:gd name="connsiteX13" fmla="*/ 236315 w 1314450"/>
                <a:gd name="connsiteY13" fmla="*/ 1646587 h 1876425"/>
                <a:gd name="connsiteX14" fmla="*/ 232315 w 1314450"/>
                <a:gd name="connsiteY14" fmla="*/ 1642777 h 1876425"/>
                <a:gd name="connsiteX15" fmla="*/ 224790 w 1314450"/>
                <a:gd name="connsiteY15" fmla="*/ 1641062 h 1876425"/>
                <a:gd name="connsiteX16" fmla="*/ 208502 w 1314450"/>
                <a:gd name="connsiteY16" fmla="*/ 1660779 h 1876425"/>
                <a:gd name="connsiteX17" fmla="*/ 203930 w 1314450"/>
                <a:gd name="connsiteY17" fmla="*/ 1662589 h 1876425"/>
                <a:gd name="connsiteX18" fmla="*/ 194691 w 1314450"/>
                <a:gd name="connsiteY18" fmla="*/ 1655921 h 1876425"/>
                <a:gd name="connsiteX19" fmla="*/ 190405 w 1314450"/>
                <a:gd name="connsiteY19" fmla="*/ 1656874 h 1876425"/>
                <a:gd name="connsiteX20" fmla="*/ 184499 w 1314450"/>
                <a:gd name="connsiteY20" fmla="*/ 1644587 h 1876425"/>
                <a:gd name="connsiteX21" fmla="*/ 178689 w 1314450"/>
                <a:gd name="connsiteY21" fmla="*/ 1644968 h 1876425"/>
                <a:gd name="connsiteX22" fmla="*/ 176593 w 1314450"/>
                <a:gd name="connsiteY22" fmla="*/ 1647444 h 1876425"/>
                <a:gd name="connsiteX23" fmla="*/ 173164 w 1314450"/>
                <a:gd name="connsiteY23" fmla="*/ 1644206 h 1876425"/>
                <a:gd name="connsiteX24" fmla="*/ 180880 w 1314450"/>
                <a:gd name="connsiteY24" fmla="*/ 1631347 h 1876425"/>
                <a:gd name="connsiteX25" fmla="*/ 181642 w 1314450"/>
                <a:gd name="connsiteY25" fmla="*/ 1628489 h 1876425"/>
                <a:gd name="connsiteX26" fmla="*/ 178594 w 1314450"/>
                <a:gd name="connsiteY26" fmla="*/ 1625537 h 1876425"/>
                <a:gd name="connsiteX27" fmla="*/ 168211 w 1314450"/>
                <a:gd name="connsiteY27" fmla="*/ 1641729 h 1876425"/>
                <a:gd name="connsiteX28" fmla="*/ 160782 w 1314450"/>
                <a:gd name="connsiteY28" fmla="*/ 1636109 h 1876425"/>
                <a:gd name="connsiteX29" fmla="*/ 154305 w 1314450"/>
                <a:gd name="connsiteY29" fmla="*/ 1626584 h 1876425"/>
                <a:gd name="connsiteX30" fmla="*/ 164116 w 1314450"/>
                <a:gd name="connsiteY30" fmla="*/ 1616869 h 1876425"/>
                <a:gd name="connsiteX31" fmla="*/ 162782 w 1314450"/>
                <a:gd name="connsiteY31" fmla="*/ 1615154 h 1876425"/>
                <a:gd name="connsiteX32" fmla="*/ 152019 w 1314450"/>
                <a:gd name="connsiteY32" fmla="*/ 1623060 h 1876425"/>
                <a:gd name="connsiteX33" fmla="*/ 148400 w 1314450"/>
                <a:gd name="connsiteY33" fmla="*/ 1618869 h 1876425"/>
                <a:gd name="connsiteX34" fmla="*/ 150400 w 1314450"/>
                <a:gd name="connsiteY34" fmla="*/ 1612773 h 1876425"/>
                <a:gd name="connsiteX35" fmla="*/ 146399 w 1314450"/>
                <a:gd name="connsiteY35" fmla="*/ 1610773 h 1876425"/>
                <a:gd name="connsiteX36" fmla="*/ 146304 w 1314450"/>
                <a:gd name="connsiteY36" fmla="*/ 1607344 h 1876425"/>
                <a:gd name="connsiteX37" fmla="*/ 162211 w 1314450"/>
                <a:gd name="connsiteY37" fmla="*/ 1592104 h 1876425"/>
                <a:gd name="connsiteX38" fmla="*/ 160401 w 1314450"/>
                <a:gd name="connsiteY38" fmla="*/ 1586675 h 1876425"/>
                <a:gd name="connsiteX39" fmla="*/ 158877 w 1314450"/>
                <a:gd name="connsiteY39" fmla="*/ 1591151 h 1876425"/>
                <a:gd name="connsiteX40" fmla="*/ 148876 w 1314450"/>
                <a:gd name="connsiteY40" fmla="*/ 1599819 h 1876425"/>
                <a:gd name="connsiteX41" fmla="*/ 144780 w 1314450"/>
                <a:gd name="connsiteY41" fmla="*/ 1601629 h 1876425"/>
                <a:gd name="connsiteX42" fmla="*/ 142780 w 1314450"/>
                <a:gd name="connsiteY42" fmla="*/ 1597914 h 1876425"/>
                <a:gd name="connsiteX43" fmla="*/ 135541 w 1314450"/>
                <a:gd name="connsiteY43" fmla="*/ 1599724 h 1876425"/>
                <a:gd name="connsiteX44" fmla="*/ 132207 w 1314450"/>
                <a:gd name="connsiteY44" fmla="*/ 1590580 h 1876425"/>
                <a:gd name="connsiteX45" fmla="*/ 117062 w 1314450"/>
                <a:gd name="connsiteY45" fmla="*/ 1569244 h 1876425"/>
                <a:gd name="connsiteX46" fmla="*/ 123158 w 1314450"/>
                <a:gd name="connsiteY46" fmla="*/ 1562386 h 1876425"/>
                <a:gd name="connsiteX47" fmla="*/ 124111 w 1314450"/>
                <a:gd name="connsiteY47" fmla="*/ 1555433 h 1876425"/>
                <a:gd name="connsiteX48" fmla="*/ 110490 w 1314450"/>
                <a:gd name="connsiteY48" fmla="*/ 1556480 h 1876425"/>
                <a:gd name="connsiteX49" fmla="*/ 109918 w 1314450"/>
                <a:gd name="connsiteY49" fmla="*/ 1551623 h 1876425"/>
                <a:gd name="connsiteX50" fmla="*/ 115443 w 1314450"/>
                <a:gd name="connsiteY50" fmla="*/ 1548670 h 1876425"/>
                <a:gd name="connsiteX51" fmla="*/ 114300 w 1314450"/>
                <a:gd name="connsiteY51" fmla="*/ 1544288 h 1876425"/>
                <a:gd name="connsiteX52" fmla="*/ 105632 w 1314450"/>
                <a:gd name="connsiteY52" fmla="*/ 1545336 h 1876425"/>
                <a:gd name="connsiteX53" fmla="*/ 104584 w 1314450"/>
                <a:gd name="connsiteY53" fmla="*/ 1535430 h 1876425"/>
                <a:gd name="connsiteX54" fmla="*/ 96679 w 1314450"/>
                <a:gd name="connsiteY54" fmla="*/ 1539335 h 1876425"/>
                <a:gd name="connsiteX55" fmla="*/ 98203 w 1314450"/>
                <a:gd name="connsiteY55" fmla="*/ 1529906 h 1876425"/>
                <a:gd name="connsiteX56" fmla="*/ 108014 w 1314450"/>
                <a:gd name="connsiteY56" fmla="*/ 1520667 h 1876425"/>
                <a:gd name="connsiteX57" fmla="*/ 109251 w 1314450"/>
                <a:gd name="connsiteY57" fmla="*/ 1522857 h 1876425"/>
                <a:gd name="connsiteX58" fmla="*/ 112490 w 1314450"/>
                <a:gd name="connsiteY58" fmla="*/ 1520762 h 1876425"/>
                <a:gd name="connsiteX59" fmla="*/ 114205 w 1314450"/>
                <a:gd name="connsiteY59" fmla="*/ 1525334 h 1876425"/>
                <a:gd name="connsiteX60" fmla="*/ 118015 w 1314450"/>
                <a:gd name="connsiteY60" fmla="*/ 1523810 h 1876425"/>
                <a:gd name="connsiteX61" fmla="*/ 104204 w 1314450"/>
                <a:gd name="connsiteY61" fmla="*/ 1496949 h 1876425"/>
                <a:gd name="connsiteX62" fmla="*/ 102108 w 1314450"/>
                <a:gd name="connsiteY62" fmla="*/ 1498473 h 1876425"/>
                <a:gd name="connsiteX63" fmla="*/ 98489 w 1314450"/>
                <a:gd name="connsiteY63" fmla="*/ 1493234 h 1876425"/>
                <a:gd name="connsiteX64" fmla="*/ 103632 w 1314450"/>
                <a:gd name="connsiteY64" fmla="*/ 1486758 h 1876425"/>
                <a:gd name="connsiteX65" fmla="*/ 98870 w 1314450"/>
                <a:gd name="connsiteY65" fmla="*/ 1481995 h 1876425"/>
                <a:gd name="connsiteX66" fmla="*/ 107156 w 1314450"/>
                <a:gd name="connsiteY66" fmla="*/ 1477042 h 1876425"/>
                <a:gd name="connsiteX67" fmla="*/ 104394 w 1314450"/>
                <a:gd name="connsiteY67" fmla="*/ 1469803 h 1876425"/>
                <a:gd name="connsiteX68" fmla="*/ 115729 w 1314450"/>
                <a:gd name="connsiteY68" fmla="*/ 1471422 h 1876425"/>
                <a:gd name="connsiteX69" fmla="*/ 113252 w 1314450"/>
                <a:gd name="connsiteY69" fmla="*/ 1467136 h 1876425"/>
                <a:gd name="connsiteX70" fmla="*/ 122301 w 1314450"/>
                <a:gd name="connsiteY70" fmla="*/ 1460278 h 1876425"/>
                <a:gd name="connsiteX71" fmla="*/ 119062 w 1314450"/>
                <a:gd name="connsiteY71" fmla="*/ 1446181 h 1876425"/>
                <a:gd name="connsiteX72" fmla="*/ 121920 w 1314450"/>
                <a:gd name="connsiteY72" fmla="*/ 1439894 h 1876425"/>
                <a:gd name="connsiteX73" fmla="*/ 110966 w 1314450"/>
                <a:gd name="connsiteY73" fmla="*/ 1396365 h 1876425"/>
                <a:gd name="connsiteX74" fmla="*/ 84391 w 1314450"/>
                <a:gd name="connsiteY74" fmla="*/ 1400175 h 1876425"/>
                <a:gd name="connsiteX75" fmla="*/ 76295 w 1314450"/>
                <a:gd name="connsiteY75" fmla="*/ 1403985 h 1876425"/>
                <a:gd name="connsiteX76" fmla="*/ 74866 w 1314450"/>
                <a:gd name="connsiteY76" fmla="*/ 1400937 h 1876425"/>
                <a:gd name="connsiteX77" fmla="*/ 57721 w 1314450"/>
                <a:gd name="connsiteY77" fmla="*/ 1407128 h 1876425"/>
                <a:gd name="connsiteX78" fmla="*/ 52292 w 1314450"/>
                <a:gd name="connsiteY78" fmla="*/ 1389888 h 1876425"/>
                <a:gd name="connsiteX79" fmla="*/ 56198 w 1314450"/>
                <a:gd name="connsiteY79" fmla="*/ 1363028 h 1876425"/>
                <a:gd name="connsiteX80" fmla="*/ 60865 w 1314450"/>
                <a:gd name="connsiteY80" fmla="*/ 1361218 h 1876425"/>
                <a:gd name="connsiteX81" fmla="*/ 65913 w 1314450"/>
                <a:gd name="connsiteY81" fmla="*/ 1354550 h 1876425"/>
                <a:gd name="connsiteX82" fmla="*/ 64008 w 1314450"/>
                <a:gd name="connsiteY82" fmla="*/ 1344454 h 1876425"/>
                <a:gd name="connsiteX83" fmla="*/ 65627 w 1314450"/>
                <a:gd name="connsiteY83" fmla="*/ 1338167 h 1876425"/>
                <a:gd name="connsiteX84" fmla="*/ 77152 w 1314450"/>
                <a:gd name="connsiteY84" fmla="*/ 1328261 h 1876425"/>
                <a:gd name="connsiteX85" fmla="*/ 59722 w 1314450"/>
                <a:gd name="connsiteY85" fmla="*/ 1307211 h 1876425"/>
                <a:gd name="connsiteX86" fmla="*/ 53340 w 1314450"/>
                <a:gd name="connsiteY86" fmla="*/ 1292733 h 1876425"/>
                <a:gd name="connsiteX87" fmla="*/ 53245 w 1314450"/>
                <a:gd name="connsiteY87" fmla="*/ 1284637 h 1876425"/>
                <a:gd name="connsiteX88" fmla="*/ 57341 w 1314450"/>
                <a:gd name="connsiteY88" fmla="*/ 1282542 h 1876425"/>
                <a:gd name="connsiteX89" fmla="*/ 53054 w 1314450"/>
                <a:gd name="connsiteY89" fmla="*/ 1282922 h 1876425"/>
                <a:gd name="connsiteX90" fmla="*/ 53054 w 1314450"/>
                <a:gd name="connsiteY90" fmla="*/ 1277874 h 1876425"/>
                <a:gd name="connsiteX91" fmla="*/ 67246 w 1314450"/>
                <a:gd name="connsiteY91" fmla="*/ 1269683 h 1876425"/>
                <a:gd name="connsiteX92" fmla="*/ 65341 w 1314450"/>
                <a:gd name="connsiteY92" fmla="*/ 1268254 h 1876425"/>
                <a:gd name="connsiteX93" fmla="*/ 68485 w 1314450"/>
                <a:gd name="connsiteY93" fmla="*/ 1262158 h 1876425"/>
                <a:gd name="connsiteX94" fmla="*/ 61626 w 1314450"/>
                <a:gd name="connsiteY94" fmla="*/ 1255014 h 1876425"/>
                <a:gd name="connsiteX95" fmla="*/ 64865 w 1314450"/>
                <a:gd name="connsiteY95" fmla="*/ 1252823 h 1876425"/>
                <a:gd name="connsiteX96" fmla="*/ 61055 w 1314450"/>
                <a:gd name="connsiteY96" fmla="*/ 1250918 h 1876425"/>
                <a:gd name="connsiteX97" fmla="*/ 52674 w 1314450"/>
                <a:gd name="connsiteY97" fmla="*/ 1230249 h 1876425"/>
                <a:gd name="connsiteX98" fmla="*/ 55626 w 1314450"/>
                <a:gd name="connsiteY98" fmla="*/ 1206818 h 1876425"/>
                <a:gd name="connsiteX99" fmla="*/ 49435 w 1314450"/>
                <a:gd name="connsiteY99" fmla="*/ 1205103 h 1876425"/>
                <a:gd name="connsiteX100" fmla="*/ 51911 w 1314450"/>
                <a:gd name="connsiteY100" fmla="*/ 1199484 h 1876425"/>
                <a:gd name="connsiteX101" fmla="*/ 46482 w 1314450"/>
                <a:gd name="connsiteY101" fmla="*/ 1197674 h 1876425"/>
                <a:gd name="connsiteX102" fmla="*/ 46958 w 1314450"/>
                <a:gd name="connsiteY102" fmla="*/ 1192244 h 1876425"/>
                <a:gd name="connsiteX103" fmla="*/ 51530 w 1314450"/>
                <a:gd name="connsiteY103" fmla="*/ 1191768 h 1876425"/>
                <a:gd name="connsiteX104" fmla="*/ 51530 w 1314450"/>
                <a:gd name="connsiteY104" fmla="*/ 1186053 h 1876425"/>
                <a:gd name="connsiteX105" fmla="*/ 56007 w 1314450"/>
                <a:gd name="connsiteY105" fmla="*/ 1185767 h 1876425"/>
                <a:gd name="connsiteX106" fmla="*/ 56292 w 1314450"/>
                <a:gd name="connsiteY106" fmla="*/ 1181100 h 1876425"/>
                <a:gd name="connsiteX107" fmla="*/ 53245 w 1314450"/>
                <a:gd name="connsiteY107" fmla="*/ 1179481 h 1876425"/>
                <a:gd name="connsiteX108" fmla="*/ 55816 w 1314450"/>
                <a:gd name="connsiteY108" fmla="*/ 1163193 h 1876425"/>
                <a:gd name="connsiteX109" fmla="*/ 56292 w 1314450"/>
                <a:gd name="connsiteY109" fmla="*/ 1170337 h 1876425"/>
                <a:gd name="connsiteX110" fmla="*/ 61532 w 1314450"/>
                <a:gd name="connsiteY110" fmla="*/ 1171480 h 1876425"/>
                <a:gd name="connsiteX111" fmla="*/ 63532 w 1314450"/>
                <a:gd name="connsiteY111" fmla="*/ 1161574 h 1876425"/>
                <a:gd name="connsiteX112" fmla="*/ 75914 w 1314450"/>
                <a:gd name="connsiteY112" fmla="*/ 1156335 h 1876425"/>
                <a:gd name="connsiteX113" fmla="*/ 76295 w 1314450"/>
                <a:gd name="connsiteY113" fmla="*/ 1130332 h 1876425"/>
                <a:gd name="connsiteX114" fmla="*/ 74105 w 1314450"/>
                <a:gd name="connsiteY114" fmla="*/ 1129094 h 1876425"/>
                <a:gd name="connsiteX115" fmla="*/ 76867 w 1314450"/>
                <a:gd name="connsiteY115" fmla="*/ 1120712 h 1876425"/>
                <a:gd name="connsiteX116" fmla="*/ 84106 w 1314450"/>
                <a:gd name="connsiteY116" fmla="*/ 1120521 h 1876425"/>
                <a:gd name="connsiteX117" fmla="*/ 81534 w 1314450"/>
                <a:gd name="connsiteY117" fmla="*/ 1132904 h 1876425"/>
                <a:gd name="connsiteX118" fmla="*/ 90011 w 1314450"/>
                <a:gd name="connsiteY118" fmla="*/ 1133570 h 1876425"/>
                <a:gd name="connsiteX119" fmla="*/ 89058 w 1314450"/>
                <a:gd name="connsiteY119" fmla="*/ 1118902 h 1876425"/>
                <a:gd name="connsiteX120" fmla="*/ 95917 w 1314450"/>
                <a:gd name="connsiteY120" fmla="*/ 1117664 h 1876425"/>
                <a:gd name="connsiteX121" fmla="*/ 96202 w 1314450"/>
                <a:gd name="connsiteY121" fmla="*/ 1115283 h 1876425"/>
                <a:gd name="connsiteX122" fmla="*/ 105632 w 1314450"/>
                <a:gd name="connsiteY122" fmla="*/ 1117759 h 1876425"/>
                <a:gd name="connsiteX123" fmla="*/ 108775 w 1314450"/>
                <a:gd name="connsiteY123" fmla="*/ 1103471 h 1876425"/>
                <a:gd name="connsiteX124" fmla="*/ 114681 w 1314450"/>
                <a:gd name="connsiteY124" fmla="*/ 1103376 h 1876425"/>
                <a:gd name="connsiteX125" fmla="*/ 117539 w 1314450"/>
                <a:gd name="connsiteY125" fmla="*/ 1112044 h 1876425"/>
                <a:gd name="connsiteX126" fmla="*/ 127158 w 1314450"/>
                <a:gd name="connsiteY126" fmla="*/ 1114139 h 1876425"/>
                <a:gd name="connsiteX127" fmla="*/ 130016 w 1314450"/>
                <a:gd name="connsiteY127" fmla="*/ 1122426 h 1876425"/>
                <a:gd name="connsiteX128" fmla="*/ 136207 w 1314450"/>
                <a:gd name="connsiteY128" fmla="*/ 1122140 h 1876425"/>
                <a:gd name="connsiteX129" fmla="*/ 143256 w 1314450"/>
                <a:gd name="connsiteY129" fmla="*/ 1116902 h 1876425"/>
                <a:gd name="connsiteX130" fmla="*/ 145637 w 1314450"/>
                <a:gd name="connsiteY130" fmla="*/ 1102805 h 1876425"/>
                <a:gd name="connsiteX131" fmla="*/ 130111 w 1314450"/>
                <a:gd name="connsiteY131" fmla="*/ 1098804 h 1876425"/>
                <a:gd name="connsiteX132" fmla="*/ 130683 w 1314450"/>
                <a:gd name="connsiteY132" fmla="*/ 1082993 h 1876425"/>
                <a:gd name="connsiteX133" fmla="*/ 128207 w 1314450"/>
                <a:gd name="connsiteY133" fmla="*/ 1069753 h 1876425"/>
                <a:gd name="connsiteX134" fmla="*/ 124873 w 1314450"/>
                <a:gd name="connsiteY134" fmla="*/ 1062514 h 1876425"/>
                <a:gd name="connsiteX135" fmla="*/ 120396 w 1314450"/>
                <a:gd name="connsiteY135" fmla="*/ 1063847 h 1876425"/>
                <a:gd name="connsiteX136" fmla="*/ 121444 w 1314450"/>
                <a:gd name="connsiteY136" fmla="*/ 1059085 h 1876425"/>
                <a:gd name="connsiteX137" fmla="*/ 143827 w 1314450"/>
                <a:gd name="connsiteY137" fmla="*/ 1038606 h 1876425"/>
                <a:gd name="connsiteX138" fmla="*/ 169450 w 1314450"/>
                <a:gd name="connsiteY138" fmla="*/ 1038035 h 1876425"/>
                <a:gd name="connsiteX139" fmla="*/ 188405 w 1314450"/>
                <a:gd name="connsiteY139" fmla="*/ 1030129 h 1876425"/>
                <a:gd name="connsiteX140" fmla="*/ 180404 w 1314450"/>
                <a:gd name="connsiteY140" fmla="*/ 1022604 h 1876425"/>
                <a:gd name="connsiteX141" fmla="*/ 192595 w 1314450"/>
                <a:gd name="connsiteY141" fmla="*/ 1010793 h 1876425"/>
                <a:gd name="connsiteX142" fmla="*/ 188595 w 1314450"/>
                <a:gd name="connsiteY142" fmla="*/ 1008317 h 1876425"/>
                <a:gd name="connsiteX143" fmla="*/ 191357 w 1314450"/>
                <a:gd name="connsiteY143" fmla="*/ 1005364 h 1876425"/>
                <a:gd name="connsiteX144" fmla="*/ 186118 w 1314450"/>
                <a:gd name="connsiteY144" fmla="*/ 991743 h 1876425"/>
                <a:gd name="connsiteX145" fmla="*/ 208121 w 1314450"/>
                <a:gd name="connsiteY145" fmla="*/ 982123 h 1876425"/>
                <a:gd name="connsiteX146" fmla="*/ 241268 w 1314450"/>
                <a:gd name="connsiteY146" fmla="*/ 979742 h 1876425"/>
                <a:gd name="connsiteX147" fmla="*/ 242983 w 1314450"/>
                <a:gd name="connsiteY147" fmla="*/ 975455 h 1876425"/>
                <a:gd name="connsiteX148" fmla="*/ 240316 w 1314450"/>
                <a:gd name="connsiteY148" fmla="*/ 964597 h 1876425"/>
                <a:gd name="connsiteX149" fmla="*/ 248221 w 1314450"/>
                <a:gd name="connsiteY149" fmla="*/ 962120 h 1876425"/>
                <a:gd name="connsiteX150" fmla="*/ 244221 w 1314450"/>
                <a:gd name="connsiteY150" fmla="*/ 951167 h 1876425"/>
                <a:gd name="connsiteX151" fmla="*/ 249555 w 1314450"/>
                <a:gd name="connsiteY151" fmla="*/ 945071 h 1876425"/>
                <a:gd name="connsiteX152" fmla="*/ 243935 w 1314450"/>
                <a:gd name="connsiteY152" fmla="*/ 943261 h 1876425"/>
                <a:gd name="connsiteX153" fmla="*/ 235172 w 1314450"/>
                <a:gd name="connsiteY153" fmla="*/ 932021 h 1876425"/>
                <a:gd name="connsiteX154" fmla="*/ 224409 w 1314450"/>
                <a:gd name="connsiteY154" fmla="*/ 935831 h 1876425"/>
                <a:gd name="connsiteX155" fmla="*/ 223266 w 1314450"/>
                <a:gd name="connsiteY155" fmla="*/ 927259 h 1876425"/>
                <a:gd name="connsiteX156" fmla="*/ 215741 w 1314450"/>
                <a:gd name="connsiteY156" fmla="*/ 914591 h 1876425"/>
                <a:gd name="connsiteX157" fmla="*/ 198596 w 1314450"/>
                <a:gd name="connsiteY157" fmla="*/ 921353 h 1876425"/>
                <a:gd name="connsiteX158" fmla="*/ 200025 w 1314450"/>
                <a:gd name="connsiteY158" fmla="*/ 929640 h 1876425"/>
                <a:gd name="connsiteX159" fmla="*/ 190024 w 1314450"/>
                <a:gd name="connsiteY159" fmla="*/ 928021 h 1876425"/>
                <a:gd name="connsiteX160" fmla="*/ 178975 w 1314450"/>
                <a:gd name="connsiteY160" fmla="*/ 919925 h 1876425"/>
                <a:gd name="connsiteX161" fmla="*/ 163544 w 1314450"/>
                <a:gd name="connsiteY161" fmla="*/ 924116 h 1876425"/>
                <a:gd name="connsiteX162" fmla="*/ 161449 w 1314450"/>
                <a:gd name="connsiteY162" fmla="*/ 904875 h 1876425"/>
                <a:gd name="connsiteX163" fmla="*/ 153352 w 1314450"/>
                <a:gd name="connsiteY163" fmla="*/ 907161 h 1876425"/>
                <a:gd name="connsiteX164" fmla="*/ 147828 w 1314450"/>
                <a:gd name="connsiteY164" fmla="*/ 904780 h 1876425"/>
                <a:gd name="connsiteX165" fmla="*/ 143351 w 1314450"/>
                <a:gd name="connsiteY165" fmla="*/ 907256 h 1876425"/>
                <a:gd name="connsiteX166" fmla="*/ 135350 w 1314450"/>
                <a:gd name="connsiteY166" fmla="*/ 882206 h 1876425"/>
                <a:gd name="connsiteX167" fmla="*/ 129445 w 1314450"/>
                <a:gd name="connsiteY167" fmla="*/ 882015 h 1876425"/>
                <a:gd name="connsiteX168" fmla="*/ 123254 w 1314450"/>
                <a:gd name="connsiteY168" fmla="*/ 872966 h 1876425"/>
                <a:gd name="connsiteX169" fmla="*/ 117443 w 1314450"/>
                <a:gd name="connsiteY169" fmla="*/ 856298 h 1876425"/>
                <a:gd name="connsiteX170" fmla="*/ 112490 w 1314450"/>
                <a:gd name="connsiteY170" fmla="*/ 858298 h 1876425"/>
                <a:gd name="connsiteX171" fmla="*/ 110585 w 1314450"/>
                <a:gd name="connsiteY171" fmla="*/ 866680 h 1876425"/>
                <a:gd name="connsiteX172" fmla="*/ 105537 w 1314450"/>
                <a:gd name="connsiteY172" fmla="*/ 873157 h 1876425"/>
                <a:gd name="connsiteX173" fmla="*/ 97631 w 1314450"/>
                <a:gd name="connsiteY173" fmla="*/ 871919 h 1876425"/>
                <a:gd name="connsiteX174" fmla="*/ 88964 w 1314450"/>
                <a:gd name="connsiteY174" fmla="*/ 877348 h 1876425"/>
                <a:gd name="connsiteX175" fmla="*/ 76581 w 1314450"/>
                <a:gd name="connsiteY175" fmla="*/ 871157 h 1876425"/>
                <a:gd name="connsiteX176" fmla="*/ 72866 w 1314450"/>
                <a:gd name="connsiteY176" fmla="*/ 874204 h 1876425"/>
                <a:gd name="connsiteX177" fmla="*/ 63341 w 1314450"/>
                <a:gd name="connsiteY177" fmla="*/ 872204 h 1876425"/>
                <a:gd name="connsiteX178" fmla="*/ 62103 w 1314450"/>
                <a:gd name="connsiteY178" fmla="*/ 869537 h 1876425"/>
                <a:gd name="connsiteX179" fmla="*/ 59055 w 1314450"/>
                <a:gd name="connsiteY179" fmla="*/ 869823 h 1876425"/>
                <a:gd name="connsiteX180" fmla="*/ 60579 w 1314450"/>
                <a:gd name="connsiteY180" fmla="*/ 864870 h 1876425"/>
                <a:gd name="connsiteX181" fmla="*/ 56864 w 1314450"/>
                <a:gd name="connsiteY181" fmla="*/ 860298 h 1876425"/>
                <a:gd name="connsiteX182" fmla="*/ 50482 w 1314450"/>
                <a:gd name="connsiteY182" fmla="*/ 870014 h 1876425"/>
                <a:gd name="connsiteX183" fmla="*/ 56674 w 1314450"/>
                <a:gd name="connsiteY183" fmla="*/ 876586 h 1876425"/>
                <a:gd name="connsiteX184" fmla="*/ 60579 w 1314450"/>
                <a:gd name="connsiteY184" fmla="*/ 888302 h 1876425"/>
                <a:gd name="connsiteX185" fmla="*/ 58007 w 1314450"/>
                <a:gd name="connsiteY185" fmla="*/ 893731 h 1876425"/>
                <a:gd name="connsiteX186" fmla="*/ 54197 w 1314450"/>
                <a:gd name="connsiteY186" fmla="*/ 894112 h 1876425"/>
                <a:gd name="connsiteX187" fmla="*/ 34671 w 1314450"/>
                <a:gd name="connsiteY187" fmla="*/ 884777 h 1876425"/>
                <a:gd name="connsiteX188" fmla="*/ 47816 w 1314450"/>
                <a:gd name="connsiteY188" fmla="*/ 869252 h 1876425"/>
                <a:gd name="connsiteX189" fmla="*/ 33147 w 1314450"/>
                <a:gd name="connsiteY189" fmla="*/ 860108 h 1876425"/>
                <a:gd name="connsiteX190" fmla="*/ 25622 w 1314450"/>
                <a:gd name="connsiteY190" fmla="*/ 851726 h 1876425"/>
                <a:gd name="connsiteX191" fmla="*/ 20193 w 1314450"/>
                <a:gd name="connsiteY191" fmla="*/ 838962 h 1876425"/>
                <a:gd name="connsiteX192" fmla="*/ 16478 w 1314450"/>
                <a:gd name="connsiteY192" fmla="*/ 813530 h 1876425"/>
                <a:gd name="connsiteX193" fmla="*/ 9525 w 1314450"/>
                <a:gd name="connsiteY193" fmla="*/ 806482 h 1876425"/>
                <a:gd name="connsiteX194" fmla="*/ 11049 w 1314450"/>
                <a:gd name="connsiteY194" fmla="*/ 796862 h 1876425"/>
                <a:gd name="connsiteX195" fmla="*/ 38576 w 1314450"/>
                <a:gd name="connsiteY195" fmla="*/ 785432 h 1876425"/>
                <a:gd name="connsiteX196" fmla="*/ 85820 w 1314450"/>
                <a:gd name="connsiteY196" fmla="*/ 796957 h 1876425"/>
                <a:gd name="connsiteX197" fmla="*/ 103061 w 1314450"/>
                <a:gd name="connsiteY197" fmla="*/ 797338 h 1876425"/>
                <a:gd name="connsiteX198" fmla="*/ 103156 w 1314450"/>
                <a:gd name="connsiteY198" fmla="*/ 785432 h 1876425"/>
                <a:gd name="connsiteX199" fmla="*/ 111919 w 1314450"/>
                <a:gd name="connsiteY199" fmla="*/ 774668 h 1876425"/>
                <a:gd name="connsiteX200" fmla="*/ 120777 w 1314450"/>
                <a:gd name="connsiteY200" fmla="*/ 769525 h 1876425"/>
                <a:gd name="connsiteX201" fmla="*/ 124396 w 1314450"/>
                <a:gd name="connsiteY201" fmla="*/ 754666 h 1876425"/>
                <a:gd name="connsiteX202" fmla="*/ 132302 w 1314450"/>
                <a:gd name="connsiteY202" fmla="*/ 744569 h 1876425"/>
                <a:gd name="connsiteX203" fmla="*/ 141732 w 1314450"/>
                <a:gd name="connsiteY203" fmla="*/ 716090 h 1876425"/>
                <a:gd name="connsiteX204" fmla="*/ 144685 w 1314450"/>
                <a:gd name="connsiteY204" fmla="*/ 687229 h 1876425"/>
                <a:gd name="connsiteX205" fmla="*/ 140780 w 1314450"/>
                <a:gd name="connsiteY205" fmla="*/ 688086 h 1876425"/>
                <a:gd name="connsiteX206" fmla="*/ 128778 w 1314450"/>
                <a:gd name="connsiteY206" fmla="*/ 671703 h 1876425"/>
                <a:gd name="connsiteX207" fmla="*/ 120301 w 1314450"/>
                <a:gd name="connsiteY207" fmla="*/ 665321 h 1876425"/>
                <a:gd name="connsiteX208" fmla="*/ 107537 w 1314450"/>
                <a:gd name="connsiteY208" fmla="*/ 659702 h 1876425"/>
                <a:gd name="connsiteX209" fmla="*/ 110109 w 1314450"/>
                <a:gd name="connsiteY209" fmla="*/ 652272 h 1876425"/>
                <a:gd name="connsiteX210" fmla="*/ 92011 w 1314450"/>
                <a:gd name="connsiteY210" fmla="*/ 653701 h 1876425"/>
                <a:gd name="connsiteX211" fmla="*/ 95536 w 1314450"/>
                <a:gd name="connsiteY211" fmla="*/ 625983 h 1876425"/>
                <a:gd name="connsiteX212" fmla="*/ 94298 w 1314450"/>
                <a:gd name="connsiteY212" fmla="*/ 623411 h 1876425"/>
                <a:gd name="connsiteX213" fmla="*/ 91916 w 1314450"/>
                <a:gd name="connsiteY213" fmla="*/ 624078 h 1876425"/>
                <a:gd name="connsiteX214" fmla="*/ 91630 w 1314450"/>
                <a:gd name="connsiteY214" fmla="*/ 621316 h 1876425"/>
                <a:gd name="connsiteX215" fmla="*/ 89154 w 1314450"/>
                <a:gd name="connsiteY215" fmla="*/ 622554 h 1876425"/>
                <a:gd name="connsiteX216" fmla="*/ 87630 w 1314450"/>
                <a:gd name="connsiteY216" fmla="*/ 616553 h 1876425"/>
                <a:gd name="connsiteX217" fmla="*/ 92964 w 1314450"/>
                <a:gd name="connsiteY217" fmla="*/ 616744 h 1876425"/>
                <a:gd name="connsiteX218" fmla="*/ 98107 w 1314450"/>
                <a:gd name="connsiteY218" fmla="*/ 575120 h 1876425"/>
                <a:gd name="connsiteX219" fmla="*/ 111443 w 1314450"/>
                <a:gd name="connsiteY219" fmla="*/ 576644 h 1876425"/>
                <a:gd name="connsiteX220" fmla="*/ 115824 w 1314450"/>
                <a:gd name="connsiteY220" fmla="*/ 582930 h 1876425"/>
                <a:gd name="connsiteX221" fmla="*/ 118682 w 1314450"/>
                <a:gd name="connsiteY221" fmla="*/ 583216 h 1876425"/>
                <a:gd name="connsiteX222" fmla="*/ 124873 w 1314450"/>
                <a:gd name="connsiteY222" fmla="*/ 581787 h 1876425"/>
                <a:gd name="connsiteX223" fmla="*/ 126111 w 1314450"/>
                <a:gd name="connsiteY223" fmla="*/ 578453 h 1876425"/>
                <a:gd name="connsiteX224" fmla="*/ 130588 w 1314450"/>
                <a:gd name="connsiteY224" fmla="*/ 576644 h 1876425"/>
                <a:gd name="connsiteX225" fmla="*/ 151638 w 1314450"/>
                <a:gd name="connsiteY225" fmla="*/ 577977 h 1876425"/>
                <a:gd name="connsiteX226" fmla="*/ 151162 w 1314450"/>
                <a:gd name="connsiteY226" fmla="*/ 570643 h 1876425"/>
                <a:gd name="connsiteX227" fmla="*/ 146875 w 1314450"/>
                <a:gd name="connsiteY227" fmla="*/ 561785 h 1876425"/>
                <a:gd name="connsiteX228" fmla="*/ 151924 w 1314450"/>
                <a:gd name="connsiteY228" fmla="*/ 561880 h 1876425"/>
                <a:gd name="connsiteX229" fmla="*/ 148876 w 1314450"/>
                <a:gd name="connsiteY229" fmla="*/ 553308 h 1876425"/>
                <a:gd name="connsiteX230" fmla="*/ 170212 w 1314450"/>
                <a:gd name="connsiteY230" fmla="*/ 546164 h 1876425"/>
                <a:gd name="connsiteX231" fmla="*/ 166021 w 1314450"/>
                <a:gd name="connsiteY231" fmla="*/ 542449 h 1876425"/>
                <a:gd name="connsiteX232" fmla="*/ 169069 w 1314450"/>
                <a:gd name="connsiteY232" fmla="*/ 540163 h 1876425"/>
                <a:gd name="connsiteX233" fmla="*/ 168973 w 1314450"/>
                <a:gd name="connsiteY233" fmla="*/ 535972 h 1876425"/>
                <a:gd name="connsiteX234" fmla="*/ 159830 w 1314450"/>
                <a:gd name="connsiteY234" fmla="*/ 535686 h 1876425"/>
                <a:gd name="connsiteX235" fmla="*/ 159734 w 1314450"/>
                <a:gd name="connsiteY235" fmla="*/ 532924 h 1876425"/>
                <a:gd name="connsiteX236" fmla="*/ 127349 w 1314450"/>
                <a:gd name="connsiteY236" fmla="*/ 536353 h 1876425"/>
                <a:gd name="connsiteX237" fmla="*/ 126587 w 1314450"/>
                <a:gd name="connsiteY237" fmla="*/ 533591 h 1876425"/>
                <a:gd name="connsiteX238" fmla="*/ 106013 w 1314450"/>
                <a:gd name="connsiteY238" fmla="*/ 531971 h 1876425"/>
                <a:gd name="connsiteX239" fmla="*/ 110204 w 1314450"/>
                <a:gd name="connsiteY239" fmla="*/ 519494 h 1876425"/>
                <a:gd name="connsiteX240" fmla="*/ 97060 w 1314450"/>
                <a:gd name="connsiteY240" fmla="*/ 505778 h 1876425"/>
                <a:gd name="connsiteX241" fmla="*/ 83248 w 1314450"/>
                <a:gd name="connsiteY241" fmla="*/ 482251 h 1876425"/>
                <a:gd name="connsiteX242" fmla="*/ 87344 w 1314450"/>
                <a:gd name="connsiteY242" fmla="*/ 467201 h 1876425"/>
                <a:gd name="connsiteX243" fmla="*/ 70199 w 1314450"/>
                <a:gd name="connsiteY243" fmla="*/ 462344 h 1876425"/>
                <a:gd name="connsiteX244" fmla="*/ 42576 w 1314450"/>
                <a:gd name="connsiteY244" fmla="*/ 464725 h 1876425"/>
                <a:gd name="connsiteX245" fmla="*/ 34100 w 1314450"/>
                <a:gd name="connsiteY245" fmla="*/ 459772 h 1876425"/>
                <a:gd name="connsiteX246" fmla="*/ 48292 w 1314450"/>
                <a:gd name="connsiteY246" fmla="*/ 428530 h 1876425"/>
                <a:gd name="connsiteX247" fmla="*/ 58007 w 1314450"/>
                <a:gd name="connsiteY247" fmla="*/ 417671 h 1876425"/>
                <a:gd name="connsiteX248" fmla="*/ 62865 w 1314450"/>
                <a:gd name="connsiteY248" fmla="*/ 407861 h 1876425"/>
                <a:gd name="connsiteX249" fmla="*/ 56769 w 1314450"/>
                <a:gd name="connsiteY249" fmla="*/ 403955 h 1876425"/>
                <a:gd name="connsiteX250" fmla="*/ 101918 w 1314450"/>
                <a:gd name="connsiteY250" fmla="*/ 390716 h 1876425"/>
                <a:gd name="connsiteX251" fmla="*/ 96488 w 1314450"/>
                <a:gd name="connsiteY251" fmla="*/ 376523 h 1876425"/>
                <a:gd name="connsiteX252" fmla="*/ 111823 w 1314450"/>
                <a:gd name="connsiteY252" fmla="*/ 391382 h 1876425"/>
                <a:gd name="connsiteX253" fmla="*/ 122491 w 1314450"/>
                <a:gd name="connsiteY253" fmla="*/ 389001 h 1876425"/>
                <a:gd name="connsiteX254" fmla="*/ 123920 w 1314450"/>
                <a:gd name="connsiteY254" fmla="*/ 395573 h 1876425"/>
                <a:gd name="connsiteX255" fmla="*/ 139255 w 1314450"/>
                <a:gd name="connsiteY255" fmla="*/ 394621 h 1876425"/>
                <a:gd name="connsiteX256" fmla="*/ 153257 w 1314450"/>
                <a:gd name="connsiteY256" fmla="*/ 402717 h 1876425"/>
                <a:gd name="connsiteX257" fmla="*/ 156686 w 1314450"/>
                <a:gd name="connsiteY257" fmla="*/ 402908 h 1876425"/>
                <a:gd name="connsiteX258" fmla="*/ 154114 w 1314450"/>
                <a:gd name="connsiteY258" fmla="*/ 402146 h 1876425"/>
                <a:gd name="connsiteX259" fmla="*/ 154305 w 1314450"/>
                <a:gd name="connsiteY259" fmla="*/ 384429 h 1876425"/>
                <a:gd name="connsiteX260" fmla="*/ 144209 w 1314450"/>
                <a:gd name="connsiteY260" fmla="*/ 349568 h 1876425"/>
                <a:gd name="connsiteX261" fmla="*/ 152591 w 1314450"/>
                <a:gd name="connsiteY261" fmla="*/ 341090 h 1876425"/>
                <a:gd name="connsiteX262" fmla="*/ 170498 w 1314450"/>
                <a:gd name="connsiteY262" fmla="*/ 332899 h 1876425"/>
                <a:gd name="connsiteX263" fmla="*/ 173069 w 1314450"/>
                <a:gd name="connsiteY263" fmla="*/ 325660 h 1876425"/>
                <a:gd name="connsiteX264" fmla="*/ 169450 w 1314450"/>
                <a:gd name="connsiteY264" fmla="*/ 315563 h 1876425"/>
                <a:gd name="connsiteX265" fmla="*/ 163925 w 1314450"/>
                <a:gd name="connsiteY265" fmla="*/ 316802 h 1876425"/>
                <a:gd name="connsiteX266" fmla="*/ 168402 w 1314450"/>
                <a:gd name="connsiteY266" fmla="*/ 314611 h 1876425"/>
                <a:gd name="connsiteX267" fmla="*/ 166116 w 1314450"/>
                <a:gd name="connsiteY267" fmla="*/ 306991 h 1876425"/>
                <a:gd name="connsiteX268" fmla="*/ 232220 w 1314450"/>
                <a:gd name="connsiteY268" fmla="*/ 298514 h 1876425"/>
                <a:gd name="connsiteX269" fmla="*/ 239935 w 1314450"/>
                <a:gd name="connsiteY269" fmla="*/ 294704 h 1876425"/>
                <a:gd name="connsiteX270" fmla="*/ 247364 w 1314450"/>
                <a:gd name="connsiteY270" fmla="*/ 296323 h 1876425"/>
                <a:gd name="connsiteX271" fmla="*/ 238887 w 1314450"/>
                <a:gd name="connsiteY271" fmla="*/ 276892 h 1876425"/>
                <a:gd name="connsiteX272" fmla="*/ 234125 w 1314450"/>
                <a:gd name="connsiteY272" fmla="*/ 258032 h 1876425"/>
                <a:gd name="connsiteX273" fmla="*/ 249174 w 1314450"/>
                <a:gd name="connsiteY273" fmla="*/ 251174 h 1876425"/>
                <a:gd name="connsiteX274" fmla="*/ 273272 w 1314450"/>
                <a:gd name="connsiteY274" fmla="*/ 250793 h 1876425"/>
                <a:gd name="connsiteX275" fmla="*/ 263652 w 1314450"/>
                <a:gd name="connsiteY275" fmla="*/ 230219 h 1876425"/>
                <a:gd name="connsiteX276" fmla="*/ 274606 w 1314450"/>
                <a:gd name="connsiteY276" fmla="*/ 229553 h 1876425"/>
                <a:gd name="connsiteX277" fmla="*/ 281368 w 1314450"/>
                <a:gd name="connsiteY277" fmla="*/ 226409 h 1876425"/>
                <a:gd name="connsiteX278" fmla="*/ 276796 w 1314450"/>
                <a:gd name="connsiteY278" fmla="*/ 217170 h 1876425"/>
                <a:gd name="connsiteX279" fmla="*/ 284131 w 1314450"/>
                <a:gd name="connsiteY279" fmla="*/ 214789 h 1876425"/>
                <a:gd name="connsiteX280" fmla="*/ 276606 w 1314450"/>
                <a:gd name="connsiteY280" fmla="*/ 199835 h 1876425"/>
                <a:gd name="connsiteX281" fmla="*/ 271843 w 1314450"/>
                <a:gd name="connsiteY281" fmla="*/ 203454 h 1876425"/>
                <a:gd name="connsiteX282" fmla="*/ 268224 w 1314450"/>
                <a:gd name="connsiteY282" fmla="*/ 198120 h 1876425"/>
                <a:gd name="connsiteX283" fmla="*/ 263176 w 1314450"/>
                <a:gd name="connsiteY283" fmla="*/ 199644 h 1876425"/>
                <a:gd name="connsiteX284" fmla="*/ 254508 w 1314450"/>
                <a:gd name="connsiteY284" fmla="*/ 171736 h 1876425"/>
                <a:gd name="connsiteX285" fmla="*/ 258318 w 1314450"/>
                <a:gd name="connsiteY285" fmla="*/ 175736 h 1876425"/>
                <a:gd name="connsiteX286" fmla="*/ 261461 w 1314450"/>
                <a:gd name="connsiteY286" fmla="*/ 174403 h 1876425"/>
                <a:gd name="connsiteX287" fmla="*/ 258604 w 1314450"/>
                <a:gd name="connsiteY287" fmla="*/ 167354 h 1876425"/>
                <a:gd name="connsiteX288" fmla="*/ 270320 w 1314450"/>
                <a:gd name="connsiteY288" fmla="*/ 160401 h 1876425"/>
                <a:gd name="connsiteX289" fmla="*/ 273653 w 1314450"/>
                <a:gd name="connsiteY289" fmla="*/ 161163 h 1876425"/>
                <a:gd name="connsiteX290" fmla="*/ 272605 w 1314450"/>
                <a:gd name="connsiteY290" fmla="*/ 158115 h 1876425"/>
                <a:gd name="connsiteX291" fmla="*/ 281464 w 1314450"/>
                <a:gd name="connsiteY291" fmla="*/ 159829 h 1876425"/>
                <a:gd name="connsiteX292" fmla="*/ 311372 w 1314450"/>
                <a:gd name="connsiteY292" fmla="*/ 139351 h 1876425"/>
                <a:gd name="connsiteX293" fmla="*/ 314325 w 1314450"/>
                <a:gd name="connsiteY293" fmla="*/ 133921 h 1876425"/>
                <a:gd name="connsiteX294" fmla="*/ 330232 w 1314450"/>
                <a:gd name="connsiteY294" fmla="*/ 128683 h 1876425"/>
                <a:gd name="connsiteX295" fmla="*/ 326898 w 1314450"/>
                <a:gd name="connsiteY295" fmla="*/ 109728 h 1876425"/>
                <a:gd name="connsiteX296" fmla="*/ 328232 w 1314450"/>
                <a:gd name="connsiteY296" fmla="*/ 117062 h 1876425"/>
                <a:gd name="connsiteX297" fmla="*/ 335089 w 1314450"/>
                <a:gd name="connsiteY297" fmla="*/ 114491 h 1876425"/>
                <a:gd name="connsiteX298" fmla="*/ 337947 w 1314450"/>
                <a:gd name="connsiteY298" fmla="*/ 125159 h 1876425"/>
                <a:gd name="connsiteX299" fmla="*/ 340328 w 1314450"/>
                <a:gd name="connsiteY299" fmla="*/ 124492 h 1876425"/>
                <a:gd name="connsiteX300" fmla="*/ 338518 w 1314450"/>
                <a:gd name="connsiteY300" fmla="*/ 117729 h 1876425"/>
                <a:gd name="connsiteX301" fmla="*/ 343948 w 1314450"/>
                <a:gd name="connsiteY301" fmla="*/ 119348 h 1876425"/>
                <a:gd name="connsiteX302" fmla="*/ 348139 w 1314450"/>
                <a:gd name="connsiteY302" fmla="*/ 133541 h 1876425"/>
                <a:gd name="connsiteX303" fmla="*/ 363474 w 1314450"/>
                <a:gd name="connsiteY303" fmla="*/ 142780 h 1876425"/>
                <a:gd name="connsiteX304" fmla="*/ 382905 w 1314450"/>
                <a:gd name="connsiteY304" fmla="*/ 147066 h 1876425"/>
                <a:gd name="connsiteX305" fmla="*/ 383286 w 1314450"/>
                <a:gd name="connsiteY305" fmla="*/ 149924 h 1876425"/>
                <a:gd name="connsiteX306" fmla="*/ 390811 w 1314450"/>
                <a:gd name="connsiteY306" fmla="*/ 148876 h 1876425"/>
                <a:gd name="connsiteX307" fmla="*/ 399192 w 1314450"/>
                <a:gd name="connsiteY307" fmla="*/ 154115 h 1876425"/>
                <a:gd name="connsiteX308" fmla="*/ 403003 w 1314450"/>
                <a:gd name="connsiteY308" fmla="*/ 147447 h 1876425"/>
                <a:gd name="connsiteX309" fmla="*/ 429292 w 1314450"/>
                <a:gd name="connsiteY309" fmla="*/ 149733 h 1876425"/>
                <a:gd name="connsiteX310" fmla="*/ 439102 w 1314450"/>
                <a:gd name="connsiteY310" fmla="*/ 158020 h 1876425"/>
                <a:gd name="connsiteX311" fmla="*/ 440245 w 1314450"/>
                <a:gd name="connsiteY311" fmla="*/ 150781 h 1876425"/>
                <a:gd name="connsiteX312" fmla="*/ 451009 w 1314450"/>
                <a:gd name="connsiteY312" fmla="*/ 159449 h 1876425"/>
                <a:gd name="connsiteX313" fmla="*/ 453390 w 1314450"/>
                <a:gd name="connsiteY313" fmla="*/ 158210 h 1876425"/>
                <a:gd name="connsiteX314" fmla="*/ 464058 w 1314450"/>
                <a:gd name="connsiteY314" fmla="*/ 171164 h 1876425"/>
                <a:gd name="connsiteX315" fmla="*/ 465677 w 1314450"/>
                <a:gd name="connsiteY315" fmla="*/ 169640 h 1876425"/>
                <a:gd name="connsiteX316" fmla="*/ 468630 w 1314450"/>
                <a:gd name="connsiteY316" fmla="*/ 172688 h 1876425"/>
                <a:gd name="connsiteX317" fmla="*/ 466344 w 1314450"/>
                <a:gd name="connsiteY317" fmla="*/ 179546 h 1876425"/>
                <a:gd name="connsiteX318" fmla="*/ 468820 w 1314450"/>
                <a:gd name="connsiteY318" fmla="*/ 188976 h 1876425"/>
                <a:gd name="connsiteX319" fmla="*/ 483870 w 1314450"/>
                <a:gd name="connsiteY319" fmla="*/ 181642 h 1876425"/>
                <a:gd name="connsiteX320" fmla="*/ 485680 w 1314450"/>
                <a:gd name="connsiteY320" fmla="*/ 188786 h 1876425"/>
                <a:gd name="connsiteX321" fmla="*/ 488823 w 1314450"/>
                <a:gd name="connsiteY321" fmla="*/ 187547 h 1876425"/>
                <a:gd name="connsiteX322" fmla="*/ 499205 w 1314450"/>
                <a:gd name="connsiteY322" fmla="*/ 203168 h 1876425"/>
                <a:gd name="connsiteX323" fmla="*/ 493776 w 1314450"/>
                <a:gd name="connsiteY323" fmla="*/ 207454 h 1876425"/>
                <a:gd name="connsiteX324" fmla="*/ 498539 w 1314450"/>
                <a:gd name="connsiteY324" fmla="*/ 213265 h 1876425"/>
                <a:gd name="connsiteX325" fmla="*/ 507302 w 1314450"/>
                <a:gd name="connsiteY325" fmla="*/ 210788 h 1876425"/>
                <a:gd name="connsiteX326" fmla="*/ 501586 w 1314450"/>
                <a:gd name="connsiteY326" fmla="*/ 214027 h 1876425"/>
                <a:gd name="connsiteX327" fmla="*/ 501872 w 1314450"/>
                <a:gd name="connsiteY327" fmla="*/ 217932 h 1876425"/>
                <a:gd name="connsiteX328" fmla="*/ 496634 w 1314450"/>
                <a:gd name="connsiteY328" fmla="*/ 221837 h 1876425"/>
                <a:gd name="connsiteX329" fmla="*/ 485870 w 1314450"/>
                <a:gd name="connsiteY329" fmla="*/ 225552 h 1876425"/>
                <a:gd name="connsiteX330" fmla="*/ 469392 w 1314450"/>
                <a:gd name="connsiteY330" fmla="*/ 246412 h 1876425"/>
                <a:gd name="connsiteX331" fmla="*/ 464630 w 1314450"/>
                <a:gd name="connsiteY331" fmla="*/ 243935 h 1876425"/>
                <a:gd name="connsiteX332" fmla="*/ 460534 w 1314450"/>
                <a:gd name="connsiteY332" fmla="*/ 249650 h 1876425"/>
                <a:gd name="connsiteX333" fmla="*/ 464534 w 1314450"/>
                <a:gd name="connsiteY333" fmla="*/ 254508 h 1876425"/>
                <a:gd name="connsiteX334" fmla="*/ 457486 w 1314450"/>
                <a:gd name="connsiteY334" fmla="*/ 265557 h 1876425"/>
                <a:gd name="connsiteX335" fmla="*/ 466154 w 1314450"/>
                <a:gd name="connsiteY335" fmla="*/ 277940 h 1876425"/>
                <a:gd name="connsiteX336" fmla="*/ 455105 w 1314450"/>
                <a:gd name="connsiteY336" fmla="*/ 271462 h 1876425"/>
                <a:gd name="connsiteX337" fmla="*/ 450437 w 1314450"/>
                <a:gd name="connsiteY337" fmla="*/ 272225 h 1876425"/>
                <a:gd name="connsiteX338" fmla="*/ 425863 w 1314450"/>
                <a:gd name="connsiteY338" fmla="*/ 297085 h 1876425"/>
                <a:gd name="connsiteX339" fmla="*/ 450247 w 1314450"/>
                <a:gd name="connsiteY339" fmla="*/ 323469 h 1876425"/>
                <a:gd name="connsiteX340" fmla="*/ 456533 w 1314450"/>
                <a:gd name="connsiteY340" fmla="*/ 334042 h 1876425"/>
                <a:gd name="connsiteX341" fmla="*/ 456629 w 1314450"/>
                <a:gd name="connsiteY341" fmla="*/ 338900 h 1876425"/>
                <a:gd name="connsiteX342" fmla="*/ 446723 w 1314450"/>
                <a:gd name="connsiteY342" fmla="*/ 343471 h 1876425"/>
                <a:gd name="connsiteX343" fmla="*/ 454819 w 1314450"/>
                <a:gd name="connsiteY343" fmla="*/ 351568 h 1876425"/>
                <a:gd name="connsiteX344" fmla="*/ 451961 w 1314450"/>
                <a:gd name="connsiteY344" fmla="*/ 355854 h 1876425"/>
                <a:gd name="connsiteX345" fmla="*/ 437864 w 1314450"/>
                <a:gd name="connsiteY345" fmla="*/ 364903 h 1876425"/>
                <a:gd name="connsiteX346" fmla="*/ 437483 w 1314450"/>
                <a:gd name="connsiteY346" fmla="*/ 367856 h 1876425"/>
                <a:gd name="connsiteX347" fmla="*/ 430530 w 1314450"/>
                <a:gd name="connsiteY347" fmla="*/ 370808 h 1876425"/>
                <a:gd name="connsiteX348" fmla="*/ 432625 w 1314450"/>
                <a:gd name="connsiteY348" fmla="*/ 372332 h 1876425"/>
                <a:gd name="connsiteX349" fmla="*/ 419005 w 1314450"/>
                <a:gd name="connsiteY349" fmla="*/ 386715 h 1876425"/>
                <a:gd name="connsiteX350" fmla="*/ 422243 w 1314450"/>
                <a:gd name="connsiteY350" fmla="*/ 384048 h 1876425"/>
                <a:gd name="connsiteX351" fmla="*/ 425958 w 1314450"/>
                <a:gd name="connsiteY351" fmla="*/ 388334 h 1876425"/>
                <a:gd name="connsiteX352" fmla="*/ 410623 w 1314450"/>
                <a:gd name="connsiteY352" fmla="*/ 408051 h 1876425"/>
                <a:gd name="connsiteX353" fmla="*/ 415766 w 1314450"/>
                <a:gd name="connsiteY353" fmla="*/ 414147 h 1876425"/>
                <a:gd name="connsiteX354" fmla="*/ 402145 w 1314450"/>
                <a:gd name="connsiteY354" fmla="*/ 430816 h 1876425"/>
                <a:gd name="connsiteX355" fmla="*/ 395383 w 1314450"/>
                <a:gd name="connsiteY355" fmla="*/ 429292 h 1876425"/>
                <a:gd name="connsiteX356" fmla="*/ 390525 w 1314450"/>
                <a:gd name="connsiteY356" fmla="*/ 436054 h 1876425"/>
                <a:gd name="connsiteX357" fmla="*/ 395478 w 1314450"/>
                <a:gd name="connsiteY357" fmla="*/ 440531 h 1876425"/>
                <a:gd name="connsiteX358" fmla="*/ 381667 w 1314450"/>
                <a:gd name="connsiteY358" fmla="*/ 460724 h 1876425"/>
                <a:gd name="connsiteX359" fmla="*/ 382048 w 1314450"/>
                <a:gd name="connsiteY359" fmla="*/ 468154 h 1876425"/>
                <a:gd name="connsiteX360" fmla="*/ 379095 w 1314450"/>
                <a:gd name="connsiteY360" fmla="*/ 474821 h 1876425"/>
                <a:gd name="connsiteX361" fmla="*/ 379952 w 1314450"/>
                <a:gd name="connsiteY361" fmla="*/ 480536 h 1876425"/>
                <a:gd name="connsiteX362" fmla="*/ 393478 w 1314450"/>
                <a:gd name="connsiteY362" fmla="*/ 478155 h 1876425"/>
                <a:gd name="connsiteX363" fmla="*/ 408146 w 1314450"/>
                <a:gd name="connsiteY363" fmla="*/ 482632 h 1876425"/>
                <a:gd name="connsiteX364" fmla="*/ 412718 w 1314450"/>
                <a:gd name="connsiteY364" fmla="*/ 491395 h 1876425"/>
                <a:gd name="connsiteX365" fmla="*/ 413671 w 1314450"/>
                <a:gd name="connsiteY365" fmla="*/ 504254 h 1876425"/>
                <a:gd name="connsiteX366" fmla="*/ 430244 w 1314450"/>
                <a:gd name="connsiteY366" fmla="*/ 523685 h 1876425"/>
                <a:gd name="connsiteX367" fmla="*/ 428339 w 1314450"/>
                <a:gd name="connsiteY367" fmla="*/ 530638 h 1876425"/>
                <a:gd name="connsiteX368" fmla="*/ 421386 w 1314450"/>
                <a:gd name="connsiteY368" fmla="*/ 535305 h 1876425"/>
                <a:gd name="connsiteX369" fmla="*/ 417671 w 1314450"/>
                <a:gd name="connsiteY369" fmla="*/ 534258 h 1876425"/>
                <a:gd name="connsiteX370" fmla="*/ 410718 w 1314450"/>
                <a:gd name="connsiteY370" fmla="*/ 539496 h 1876425"/>
                <a:gd name="connsiteX371" fmla="*/ 388620 w 1314450"/>
                <a:gd name="connsiteY371" fmla="*/ 546830 h 1876425"/>
                <a:gd name="connsiteX372" fmla="*/ 388239 w 1314450"/>
                <a:gd name="connsiteY372" fmla="*/ 571595 h 1876425"/>
                <a:gd name="connsiteX373" fmla="*/ 384239 w 1314450"/>
                <a:gd name="connsiteY373" fmla="*/ 577691 h 1876425"/>
                <a:gd name="connsiteX374" fmla="*/ 403289 w 1314450"/>
                <a:gd name="connsiteY374" fmla="*/ 598265 h 1876425"/>
                <a:gd name="connsiteX375" fmla="*/ 422815 w 1314450"/>
                <a:gd name="connsiteY375" fmla="*/ 611505 h 1876425"/>
                <a:gd name="connsiteX376" fmla="*/ 416909 w 1314450"/>
                <a:gd name="connsiteY376" fmla="*/ 619316 h 1876425"/>
                <a:gd name="connsiteX377" fmla="*/ 421291 w 1314450"/>
                <a:gd name="connsiteY377" fmla="*/ 632746 h 1876425"/>
                <a:gd name="connsiteX378" fmla="*/ 441960 w 1314450"/>
                <a:gd name="connsiteY378" fmla="*/ 654749 h 1876425"/>
                <a:gd name="connsiteX379" fmla="*/ 435197 w 1314450"/>
                <a:gd name="connsiteY379" fmla="*/ 665036 h 1876425"/>
                <a:gd name="connsiteX380" fmla="*/ 445103 w 1314450"/>
                <a:gd name="connsiteY380" fmla="*/ 677990 h 1876425"/>
                <a:gd name="connsiteX381" fmla="*/ 456152 w 1314450"/>
                <a:gd name="connsiteY381" fmla="*/ 677704 h 1876425"/>
                <a:gd name="connsiteX382" fmla="*/ 456724 w 1314450"/>
                <a:gd name="connsiteY382" fmla="*/ 681323 h 1876425"/>
                <a:gd name="connsiteX383" fmla="*/ 465106 w 1314450"/>
                <a:gd name="connsiteY383" fmla="*/ 680466 h 1876425"/>
                <a:gd name="connsiteX384" fmla="*/ 469487 w 1314450"/>
                <a:gd name="connsiteY384" fmla="*/ 691039 h 1876425"/>
                <a:gd name="connsiteX385" fmla="*/ 478155 w 1314450"/>
                <a:gd name="connsiteY385" fmla="*/ 690944 h 1876425"/>
                <a:gd name="connsiteX386" fmla="*/ 495967 w 1314450"/>
                <a:gd name="connsiteY386" fmla="*/ 697135 h 1876425"/>
                <a:gd name="connsiteX387" fmla="*/ 497014 w 1314450"/>
                <a:gd name="connsiteY387" fmla="*/ 691991 h 1876425"/>
                <a:gd name="connsiteX388" fmla="*/ 501396 w 1314450"/>
                <a:gd name="connsiteY388" fmla="*/ 694658 h 1876425"/>
                <a:gd name="connsiteX389" fmla="*/ 500443 w 1314450"/>
                <a:gd name="connsiteY389" fmla="*/ 698659 h 1876425"/>
                <a:gd name="connsiteX390" fmla="*/ 517207 w 1314450"/>
                <a:gd name="connsiteY390" fmla="*/ 706184 h 1876425"/>
                <a:gd name="connsiteX391" fmla="*/ 532829 w 1314450"/>
                <a:gd name="connsiteY391" fmla="*/ 702659 h 1876425"/>
                <a:gd name="connsiteX392" fmla="*/ 538449 w 1314450"/>
                <a:gd name="connsiteY392" fmla="*/ 697897 h 1876425"/>
                <a:gd name="connsiteX393" fmla="*/ 554736 w 1314450"/>
                <a:gd name="connsiteY393" fmla="*/ 693420 h 1876425"/>
                <a:gd name="connsiteX394" fmla="*/ 571024 w 1314450"/>
                <a:gd name="connsiteY394" fmla="*/ 695516 h 1876425"/>
                <a:gd name="connsiteX395" fmla="*/ 606933 w 1314450"/>
                <a:gd name="connsiteY395" fmla="*/ 687515 h 1876425"/>
                <a:gd name="connsiteX396" fmla="*/ 610648 w 1314450"/>
                <a:gd name="connsiteY396" fmla="*/ 685324 h 1876425"/>
                <a:gd name="connsiteX397" fmla="*/ 609505 w 1314450"/>
                <a:gd name="connsiteY397" fmla="*/ 675799 h 1876425"/>
                <a:gd name="connsiteX398" fmla="*/ 613982 w 1314450"/>
                <a:gd name="connsiteY398" fmla="*/ 678085 h 1876425"/>
                <a:gd name="connsiteX399" fmla="*/ 619030 w 1314450"/>
                <a:gd name="connsiteY399" fmla="*/ 675894 h 1876425"/>
                <a:gd name="connsiteX400" fmla="*/ 622554 w 1314450"/>
                <a:gd name="connsiteY400" fmla="*/ 681895 h 1876425"/>
                <a:gd name="connsiteX401" fmla="*/ 625030 w 1314450"/>
                <a:gd name="connsiteY401" fmla="*/ 668846 h 1876425"/>
                <a:gd name="connsiteX402" fmla="*/ 627126 w 1314450"/>
                <a:gd name="connsiteY402" fmla="*/ 668941 h 1876425"/>
                <a:gd name="connsiteX403" fmla="*/ 626650 w 1314450"/>
                <a:gd name="connsiteY403" fmla="*/ 673037 h 1876425"/>
                <a:gd name="connsiteX404" fmla="*/ 629412 w 1314450"/>
                <a:gd name="connsiteY404" fmla="*/ 673513 h 1876425"/>
                <a:gd name="connsiteX405" fmla="*/ 629221 w 1314450"/>
                <a:gd name="connsiteY405" fmla="*/ 675799 h 1876425"/>
                <a:gd name="connsiteX406" fmla="*/ 636841 w 1314450"/>
                <a:gd name="connsiteY406" fmla="*/ 679609 h 1876425"/>
                <a:gd name="connsiteX407" fmla="*/ 641890 w 1314450"/>
                <a:gd name="connsiteY407" fmla="*/ 678561 h 1876425"/>
                <a:gd name="connsiteX408" fmla="*/ 646938 w 1314450"/>
                <a:gd name="connsiteY408" fmla="*/ 682085 h 1876425"/>
                <a:gd name="connsiteX409" fmla="*/ 655701 w 1314450"/>
                <a:gd name="connsiteY409" fmla="*/ 675704 h 1876425"/>
                <a:gd name="connsiteX410" fmla="*/ 665607 w 1314450"/>
                <a:gd name="connsiteY410" fmla="*/ 689229 h 1876425"/>
                <a:gd name="connsiteX411" fmla="*/ 668274 w 1314450"/>
                <a:gd name="connsiteY411" fmla="*/ 685514 h 1876425"/>
                <a:gd name="connsiteX412" fmla="*/ 676084 w 1314450"/>
                <a:gd name="connsiteY412" fmla="*/ 686943 h 1876425"/>
                <a:gd name="connsiteX413" fmla="*/ 675989 w 1314450"/>
                <a:gd name="connsiteY413" fmla="*/ 689134 h 1876425"/>
                <a:gd name="connsiteX414" fmla="*/ 680085 w 1314450"/>
                <a:gd name="connsiteY414" fmla="*/ 688467 h 1876425"/>
                <a:gd name="connsiteX415" fmla="*/ 677133 w 1314450"/>
                <a:gd name="connsiteY415" fmla="*/ 695230 h 1876425"/>
                <a:gd name="connsiteX416" fmla="*/ 681133 w 1314450"/>
                <a:gd name="connsiteY416" fmla="*/ 695801 h 1876425"/>
                <a:gd name="connsiteX417" fmla="*/ 681514 w 1314450"/>
                <a:gd name="connsiteY417" fmla="*/ 699611 h 1876425"/>
                <a:gd name="connsiteX418" fmla="*/ 690563 w 1314450"/>
                <a:gd name="connsiteY418" fmla="*/ 697040 h 1876425"/>
                <a:gd name="connsiteX419" fmla="*/ 689039 w 1314450"/>
                <a:gd name="connsiteY419" fmla="*/ 703136 h 1876425"/>
                <a:gd name="connsiteX420" fmla="*/ 699516 w 1314450"/>
                <a:gd name="connsiteY420" fmla="*/ 702088 h 1876425"/>
                <a:gd name="connsiteX421" fmla="*/ 699040 w 1314450"/>
                <a:gd name="connsiteY421" fmla="*/ 705421 h 1876425"/>
                <a:gd name="connsiteX422" fmla="*/ 695801 w 1314450"/>
                <a:gd name="connsiteY422" fmla="*/ 706374 h 1876425"/>
                <a:gd name="connsiteX423" fmla="*/ 707231 w 1314450"/>
                <a:gd name="connsiteY423" fmla="*/ 716661 h 1876425"/>
                <a:gd name="connsiteX424" fmla="*/ 719900 w 1314450"/>
                <a:gd name="connsiteY424" fmla="*/ 738378 h 1876425"/>
                <a:gd name="connsiteX425" fmla="*/ 723900 w 1314450"/>
                <a:gd name="connsiteY425" fmla="*/ 735521 h 1876425"/>
                <a:gd name="connsiteX426" fmla="*/ 725329 w 1314450"/>
                <a:gd name="connsiteY426" fmla="*/ 739140 h 1876425"/>
                <a:gd name="connsiteX427" fmla="*/ 721233 w 1314450"/>
                <a:gd name="connsiteY427" fmla="*/ 741712 h 1876425"/>
                <a:gd name="connsiteX428" fmla="*/ 719614 w 1314450"/>
                <a:gd name="connsiteY428" fmla="*/ 753618 h 1876425"/>
                <a:gd name="connsiteX429" fmla="*/ 722281 w 1314450"/>
                <a:gd name="connsiteY429" fmla="*/ 766096 h 1876425"/>
                <a:gd name="connsiteX430" fmla="*/ 726377 w 1314450"/>
                <a:gd name="connsiteY430" fmla="*/ 766096 h 1876425"/>
                <a:gd name="connsiteX431" fmla="*/ 745807 w 1314450"/>
                <a:gd name="connsiteY431" fmla="*/ 785051 h 1876425"/>
                <a:gd name="connsiteX432" fmla="*/ 750475 w 1314450"/>
                <a:gd name="connsiteY432" fmla="*/ 785051 h 1876425"/>
                <a:gd name="connsiteX433" fmla="*/ 778288 w 1314450"/>
                <a:gd name="connsiteY433" fmla="*/ 779336 h 1876425"/>
                <a:gd name="connsiteX434" fmla="*/ 797147 w 1314450"/>
                <a:gd name="connsiteY434" fmla="*/ 770858 h 1876425"/>
                <a:gd name="connsiteX435" fmla="*/ 801814 w 1314450"/>
                <a:gd name="connsiteY435" fmla="*/ 762000 h 1876425"/>
                <a:gd name="connsiteX436" fmla="*/ 797909 w 1314450"/>
                <a:gd name="connsiteY436" fmla="*/ 754761 h 1876425"/>
                <a:gd name="connsiteX437" fmla="*/ 805720 w 1314450"/>
                <a:gd name="connsiteY437" fmla="*/ 746189 h 1876425"/>
                <a:gd name="connsiteX438" fmla="*/ 811816 w 1314450"/>
                <a:gd name="connsiteY438" fmla="*/ 752189 h 1876425"/>
                <a:gd name="connsiteX439" fmla="*/ 817626 w 1314450"/>
                <a:gd name="connsiteY439" fmla="*/ 752666 h 1876425"/>
                <a:gd name="connsiteX440" fmla="*/ 822389 w 1314450"/>
                <a:gd name="connsiteY440" fmla="*/ 749046 h 1876425"/>
                <a:gd name="connsiteX441" fmla="*/ 819436 w 1314450"/>
                <a:gd name="connsiteY441" fmla="*/ 733425 h 1876425"/>
                <a:gd name="connsiteX442" fmla="*/ 811244 w 1314450"/>
                <a:gd name="connsiteY442" fmla="*/ 730758 h 1876425"/>
                <a:gd name="connsiteX443" fmla="*/ 810673 w 1314450"/>
                <a:gd name="connsiteY443" fmla="*/ 726758 h 1876425"/>
                <a:gd name="connsiteX444" fmla="*/ 805149 w 1314450"/>
                <a:gd name="connsiteY444" fmla="*/ 725805 h 1876425"/>
                <a:gd name="connsiteX445" fmla="*/ 806768 w 1314450"/>
                <a:gd name="connsiteY445" fmla="*/ 722281 h 1876425"/>
                <a:gd name="connsiteX446" fmla="*/ 789051 w 1314450"/>
                <a:gd name="connsiteY446" fmla="*/ 710756 h 1876425"/>
                <a:gd name="connsiteX447" fmla="*/ 775335 w 1314450"/>
                <a:gd name="connsiteY447" fmla="*/ 705517 h 1876425"/>
                <a:gd name="connsiteX448" fmla="*/ 773335 w 1314450"/>
                <a:gd name="connsiteY448" fmla="*/ 695801 h 1876425"/>
                <a:gd name="connsiteX449" fmla="*/ 764953 w 1314450"/>
                <a:gd name="connsiteY449" fmla="*/ 693611 h 1876425"/>
                <a:gd name="connsiteX450" fmla="*/ 759809 w 1314450"/>
                <a:gd name="connsiteY450" fmla="*/ 678752 h 1876425"/>
                <a:gd name="connsiteX451" fmla="*/ 756190 w 1314450"/>
                <a:gd name="connsiteY451" fmla="*/ 675418 h 1876425"/>
                <a:gd name="connsiteX452" fmla="*/ 751141 w 1314450"/>
                <a:gd name="connsiteY452" fmla="*/ 675227 h 1876425"/>
                <a:gd name="connsiteX453" fmla="*/ 754285 w 1314450"/>
                <a:gd name="connsiteY453" fmla="*/ 666369 h 1876425"/>
                <a:gd name="connsiteX454" fmla="*/ 757618 w 1314450"/>
                <a:gd name="connsiteY454" fmla="*/ 663893 h 1876425"/>
                <a:gd name="connsiteX455" fmla="*/ 761619 w 1314450"/>
                <a:gd name="connsiteY455" fmla="*/ 666655 h 1876425"/>
                <a:gd name="connsiteX456" fmla="*/ 765143 w 1314450"/>
                <a:gd name="connsiteY456" fmla="*/ 665798 h 1876425"/>
                <a:gd name="connsiteX457" fmla="*/ 766191 w 1314450"/>
                <a:gd name="connsiteY457" fmla="*/ 662845 h 1876425"/>
                <a:gd name="connsiteX458" fmla="*/ 761619 w 1314450"/>
                <a:gd name="connsiteY458" fmla="*/ 660273 h 1876425"/>
                <a:gd name="connsiteX459" fmla="*/ 762095 w 1314450"/>
                <a:gd name="connsiteY459" fmla="*/ 656273 h 1876425"/>
                <a:gd name="connsiteX460" fmla="*/ 765048 w 1314450"/>
                <a:gd name="connsiteY460" fmla="*/ 655415 h 1876425"/>
                <a:gd name="connsiteX461" fmla="*/ 765429 w 1314450"/>
                <a:gd name="connsiteY461" fmla="*/ 651510 h 1876425"/>
                <a:gd name="connsiteX462" fmla="*/ 762286 w 1314450"/>
                <a:gd name="connsiteY462" fmla="*/ 648176 h 1876425"/>
                <a:gd name="connsiteX463" fmla="*/ 768572 w 1314450"/>
                <a:gd name="connsiteY463" fmla="*/ 615125 h 1876425"/>
                <a:gd name="connsiteX464" fmla="*/ 767049 w 1314450"/>
                <a:gd name="connsiteY464" fmla="*/ 610934 h 1876425"/>
                <a:gd name="connsiteX465" fmla="*/ 760857 w 1314450"/>
                <a:gd name="connsiteY465" fmla="*/ 647510 h 1876425"/>
                <a:gd name="connsiteX466" fmla="*/ 759714 w 1314450"/>
                <a:gd name="connsiteY466" fmla="*/ 640080 h 1876425"/>
                <a:gd name="connsiteX467" fmla="*/ 765810 w 1314450"/>
                <a:gd name="connsiteY467" fmla="*/ 610743 h 1876425"/>
                <a:gd name="connsiteX468" fmla="*/ 748570 w 1314450"/>
                <a:gd name="connsiteY468" fmla="*/ 607600 h 1876425"/>
                <a:gd name="connsiteX469" fmla="*/ 746093 w 1314450"/>
                <a:gd name="connsiteY469" fmla="*/ 586931 h 1876425"/>
                <a:gd name="connsiteX470" fmla="*/ 733996 w 1314450"/>
                <a:gd name="connsiteY470" fmla="*/ 566833 h 1876425"/>
                <a:gd name="connsiteX471" fmla="*/ 741521 w 1314450"/>
                <a:gd name="connsiteY471" fmla="*/ 563404 h 1876425"/>
                <a:gd name="connsiteX472" fmla="*/ 739426 w 1314450"/>
                <a:gd name="connsiteY472" fmla="*/ 552641 h 1876425"/>
                <a:gd name="connsiteX473" fmla="*/ 743902 w 1314450"/>
                <a:gd name="connsiteY473" fmla="*/ 547497 h 1876425"/>
                <a:gd name="connsiteX474" fmla="*/ 748093 w 1314450"/>
                <a:gd name="connsiteY474" fmla="*/ 533305 h 1876425"/>
                <a:gd name="connsiteX475" fmla="*/ 753618 w 1314450"/>
                <a:gd name="connsiteY475" fmla="*/ 529876 h 1876425"/>
                <a:gd name="connsiteX476" fmla="*/ 753999 w 1314450"/>
                <a:gd name="connsiteY476" fmla="*/ 523113 h 1876425"/>
                <a:gd name="connsiteX477" fmla="*/ 760000 w 1314450"/>
                <a:gd name="connsiteY477" fmla="*/ 520446 h 1876425"/>
                <a:gd name="connsiteX478" fmla="*/ 764095 w 1314450"/>
                <a:gd name="connsiteY478" fmla="*/ 525590 h 1876425"/>
                <a:gd name="connsiteX479" fmla="*/ 759714 w 1314450"/>
                <a:gd name="connsiteY479" fmla="*/ 515969 h 1876425"/>
                <a:gd name="connsiteX480" fmla="*/ 768477 w 1314450"/>
                <a:gd name="connsiteY480" fmla="*/ 508826 h 1876425"/>
                <a:gd name="connsiteX481" fmla="*/ 771716 w 1314450"/>
                <a:gd name="connsiteY481" fmla="*/ 500729 h 1876425"/>
                <a:gd name="connsiteX482" fmla="*/ 775335 w 1314450"/>
                <a:gd name="connsiteY482" fmla="*/ 497205 h 1876425"/>
                <a:gd name="connsiteX483" fmla="*/ 782669 w 1314450"/>
                <a:gd name="connsiteY483" fmla="*/ 495586 h 1876425"/>
                <a:gd name="connsiteX484" fmla="*/ 782860 w 1314450"/>
                <a:gd name="connsiteY484" fmla="*/ 492347 h 1876425"/>
                <a:gd name="connsiteX485" fmla="*/ 796480 w 1314450"/>
                <a:gd name="connsiteY485" fmla="*/ 482441 h 1876425"/>
                <a:gd name="connsiteX486" fmla="*/ 806482 w 1314450"/>
                <a:gd name="connsiteY486" fmla="*/ 479679 h 1876425"/>
                <a:gd name="connsiteX487" fmla="*/ 803434 w 1314450"/>
                <a:gd name="connsiteY487" fmla="*/ 478155 h 1876425"/>
                <a:gd name="connsiteX488" fmla="*/ 803910 w 1314450"/>
                <a:gd name="connsiteY488" fmla="*/ 470535 h 1876425"/>
                <a:gd name="connsiteX489" fmla="*/ 812387 w 1314450"/>
                <a:gd name="connsiteY489" fmla="*/ 458438 h 1876425"/>
                <a:gd name="connsiteX490" fmla="*/ 802862 w 1314450"/>
                <a:gd name="connsiteY490" fmla="*/ 440055 h 1876425"/>
                <a:gd name="connsiteX491" fmla="*/ 786003 w 1314450"/>
                <a:gd name="connsiteY491" fmla="*/ 419100 h 1876425"/>
                <a:gd name="connsiteX492" fmla="*/ 789432 w 1314450"/>
                <a:gd name="connsiteY492" fmla="*/ 422243 h 1876425"/>
                <a:gd name="connsiteX493" fmla="*/ 798862 w 1314450"/>
                <a:gd name="connsiteY493" fmla="*/ 411766 h 1876425"/>
                <a:gd name="connsiteX494" fmla="*/ 793242 w 1314450"/>
                <a:gd name="connsiteY494" fmla="*/ 403860 h 1876425"/>
                <a:gd name="connsiteX495" fmla="*/ 798862 w 1314450"/>
                <a:gd name="connsiteY495" fmla="*/ 400050 h 1876425"/>
                <a:gd name="connsiteX496" fmla="*/ 792670 w 1314450"/>
                <a:gd name="connsiteY496" fmla="*/ 388049 h 1876425"/>
                <a:gd name="connsiteX497" fmla="*/ 790575 w 1314450"/>
                <a:gd name="connsiteY497" fmla="*/ 389001 h 1876425"/>
                <a:gd name="connsiteX498" fmla="*/ 775240 w 1314450"/>
                <a:gd name="connsiteY498" fmla="*/ 369284 h 1876425"/>
                <a:gd name="connsiteX499" fmla="*/ 767334 w 1314450"/>
                <a:gd name="connsiteY499" fmla="*/ 372713 h 1876425"/>
                <a:gd name="connsiteX500" fmla="*/ 761619 w 1314450"/>
                <a:gd name="connsiteY500" fmla="*/ 355854 h 1876425"/>
                <a:gd name="connsiteX501" fmla="*/ 761619 w 1314450"/>
                <a:gd name="connsiteY501" fmla="*/ 341090 h 1876425"/>
                <a:gd name="connsiteX502" fmla="*/ 754475 w 1314450"/>
                <a:gd name="connsiteY502" fmla="*/ 342043 h 1876425"/>
                <a:gd name="connsiteX503" fmla="*/ 752666 w 1314450"/>
                <a:gd name="connsiteY503" fmla="*/ 337566 h 1876425"/>
                <a:gd name="connsiteX504" fmla="*/ 748379 w 1314450"/>
                <a:gd name="connsiteY504" fmla="*/ 341186 h 1876425"/>
                <a:gd name="connsiteX505" fmla="*/ 743331 w 1314450"/>
                <a:gd name="connsiteY505" fmla="*/ 313658 h 1876425"/>
                <a:gd name="connsiteX506" fmla="*/ 745522 w 1314450"/>
                <a:gd name="connsiteY506" fmla="*/ 312706 h 1876425"/>
                <a:gd name="connsiteX507" fmla="*/ 741045 w 1314450"/>
                <a:gd name="connsiteY507" fmla="*/ 301752 h 1876425"/>
                <a:gd name="connsiteX508" fmla="*/ 751427 w 1314450"/>
                <a:gd name="connsiteY508" fmla="*/ 293846 h 1876425"/>
                <a:gd name="connsiteX509" fmla="*/ 747332 w 1314450"/>
                <a:gd name="connsiteY509" fmla="*/ 284226 h 1876425"/>
                <a:gd name="connsiteX510" fmla="*/ 751237 w 1314450"/>
                <a:gd name="connsiteY510" fmla="*/ 282321 h 1876425"/>
                <a:gd name="connsiteX511" fmla="*/ 748093 w 1314450"/>
                <a:gd name="connsiteY511" fmla="*/ 273177 h 1876425"/>
                <a:gd name="connsiteX512" fmla="*/ 753618 w 1314450"/>
                <a:gd name="connsiteY512" fmla="*/ 254603 h 1876425"/>
                <a:gd name="connsiteX513" fmla="*/ 751141 w 1314450"/>
                <a:gd name="connsiteY513" fmla="*/ 244221 h 1876425"/>
                <a:gd name="connsiteX514" fmla="*/ 748379 w 1314450"/>
                <a:gd name="connsiteY514" fmla="*/ 245174 h 1876425"/>
                <a:gd name="connsiteX515" fmla="*/ 746950 w 1314450"/>
                <a:gd name="connsiteY515" fmla="*/ 234982 h 1876425"/>
                <a:gd name="connsiteX516" fmla="*/ 744188 w 1314450"/>
                <a:gd name="connsiteY516" fmla="*/ 233934 h 1876425"/>
                <a:gd name="connsiteX517" fmla="*/ 743712 w 1314450"/>
                <a:gd name="connsiteY517" fmla="*/ 226695 h 1876425"/>
                <a:gd name="connsiteX518" fmla="*/ 747808 w 1314450"/>
                <a:gd name="connsiteY518" fmla="*/ 223933 h 1876425"/>
                <a:gd name="connsiteX519" fmla="*/ 736568 w 1314450"/>
                <a:gd name="connsiteY519" fmla="*/ 206502 h 1876425"/>
                <a:gd name="connsiteX520" fmla="*/ 739521 w 1314450"/>
                <a:gd name="connsiteY520" fmla="*/ 206978 h 1876425"/>
                <a:gd name="connsiteX521" fmla="*/ 737807 w 1314450"/>
                <a:gd name="connsiteY521" fmla="*/ 202692 h 1876425"/>
                <a:gd name="connsiteX522" fmla="*/ 749046 w 1314450"/>
                <a:gd name="connsiteY522" fmla="*/ 200501 h 1876425"/>
                <a:gd name="connsiteX523" fmla="*/ 764286 w 1314450"/>
                <a:gd name="connsiteY523" fmla="*/ 203740 h 1876425"/>
                <a:gd name="connsiteX524" fmla="*/ 767525 w 1314450"/>
                <a:gd name="connsiteY524" fmla="*/ 223076 h 1876425"/>
                <a:gd name="connsiteX525" fmla="*/ 777716 w 1314450"/>
                <a:gd name="connsiteY525" fmla="*/ 221266 h 1876425"/>
                <a:gd name="connsiteX526" fmla="*/ 784384 w 1314450"/>
                <a:gd name="connsiteY526" fmla="*/ 219456 h 1876425"/>
                <a:gd name="connsiteX527" fmla="*/ 782384 w 1314450"/>
                <a:gd name="connsiteY527" fmla="*/ 202025 h 1876425"/>
                <a:gd name="connsiteX528" fmla="*/ 800958 w 1314450"/>
                <a:gd name="connsiteY528" fmla="*/ 199835 h 1876425"/>
                <a:gd name="connsiteX529" fmla="*/ 804005 w 1314450"/>
                <a:gd name="connsiteY529" fmla="*/ 201930 h 1876425"/>
                <a:gd name="connsiteX530" fmla="*/ 803339 w 1314450"/>
                <a:gd name="connsiteY530" fmla="*/ 204502 h 1876425"/>
                <a:gd name="connsiteX531" fmla="*/ 838105 w 1314450"/>
                <a:gd name="connsiteY531" fmla="*/ 188119 h 1876425"/>
                <a:gd name="connsiteX532" fmla="*/ 834580 w 1314450"/>
                <a:gd name="connsiteY532" fmla="*/ 155448 h 1876425"/>
                <a:gd name="connsiteX533" fmla="*/ 827341 w 1314450"/>
                <a:gd name="connsiteY533" fmla="*/ 156115 h 1876425"/>
                <a:gd name="connsiteX534" fmla="*/ 824579 w 1314450"/>
                <a:gd name="connsiteY534" fmla="*/ 149162 h 1876425"/>
                <a:gd name="connsiteX535" fmla="*/ 836105 w 1314450"/>
                <a:gd name="connsiteY535" fmla="*/ 151448 h 1876425"/>
                <a:gd name="connsiteX536" fmla="*/ 823817 w 1314450"/>
                <a:gd name="connsiteY536" fmla="*/ 116967 h 1876425"/>
                <a:gd name="connsiteX537" fmla="*/ 825341 w 1314450"/>
                <a:gd name="connsiteY537" fmla="*/ 114300 h 1876425"/>
                <a:gd name="connsiteX538" fmla="*/ 820960 w 1314450"/>
                <a:gd name="connsiteY538" fmla="*/ 113252 h 1876425"/>
                <a:gd name="connsiteX539" fmla="*/ 818674 w 1314450"/>
                <a:gd name="connsiteY539" fmla="*/ 99917 h 1876425"/>
                <a:gd name="connsiteX540" fmla="*/ 813245 w 1314450"/>
                <a:gd name="connsiteY540" fmla="*/ 88392 h 1876425"/>
                <a:gd name="connsiteX541" fmla="*/ 817055 w 1314450"/>
                <a:gd name="connsiteY541" fmla="*/ 86773 h 1876425"/>
                <a:gd name="connsiteX542" fmla="*/ 823913 w 1314450"/>
                <a:gd name="connsiteY542" fmla="*/ 84392 h 1876425"/>
                <a:gd name="connsiteX543" fmla="*/ 812482 w 1314450"/>
                <a:gd name="connsiteY543" fmla="*/ 55626 h 1876425"/>
                <a:gd name="connsiteX544" fmla="*/ 846011 w 1314450"/>
                <a:gd name="connsiteY544" fmla="*/ 22955 h 1876425"/>
                <a:gd name="connsiteX545" fmla="*/ 856774 w 1314450"/>
                <a:gd name="connsiteY545" fmla="*/ 18098 h 1876425"/>
                <a:gd name="connsiteX546" fmla="*/ 865823 w 1314450"/>
                <a:gd name="connsiteY546" fmla="*/ 9525 h 1876425"/>
                <a:gd name="connsiteX547" fmla="*/ 873633 w 1314450"/>
                <a:gd name="connsiteY547" fmla="*/ 24956 h 1876425"/>
                <a:gd name="connsiteX548" fmla="*/ 887730 w 1314450"/>
                <a:gd name="connsiteY548" fmla="*/ 42672 h 1876425"/>
                <a:gd name="connsiteX549" fmla="*/ 889730 w 1314450"/>
                <a:gd name="connsiteY549" fmla="*/ 47625 h 1876425"/>
                <a:gd name="connsiteX550" fmla="*/ 887349 w 1314450"/>
                <a:gd name="connsiteY550" fmla="*/ 48768 h 1876425"/>
                <a:gd name="connsiteX551" fmla="*/ 892016 w 1314450"/>
                <a:gd name="connsiteY551" fmla="*/ 60579 h 1876425"/>
                <a:gd name="connsiteX552" fmla="*/ 902018 w 1314450"/>
                <a:gd name="connsiteY552" fmla="*/ 77057 h 1876425"/>
                <a:gd name="connsiteX553" fmla="*/ 905542 w 1314450"/>
                <a:gd name="connsiteY553" fmla="*/ 75057 h 1876425"/>
                <a:gd name="connsiteX554" fmla="*/ 913543 w 1314450"/>
                <a:gd name="connsiteY554" fmla="*/ 91345 h 1876425"/>
                <a:gd name="connsiteX555" fmla="*/ 922591 w 1314450"/>
                <a:gd name="connsiteY555" fmla="*/ 93154 h 1876425"/>
                <a:gd name="connsiteX556" fmla="*/ 933736 w 1314450"/>
                <a:gd name="connsiteY556" fmla="*/ 84487 h 1876425"/>
                <a:gd name="connsiteX557" fmla="*/ 937832 w 1314450"/>
                <a:gd name="connsiteY557" fmla="*/ 85154 h 1876425"/>
                <a:gd name="connsiteX558" fmla="*/ 953452 w 1314450"/>
                <a:gd name="connsiteY558" fmla="*/ 76771 h 1876425"/>
                <a:gd name="connsiteX559" fmla="*/ 953738 w 1314450"/>
                <a:gd name="connsiteY559" fmla="*/ 80772 h 1876425"/>
                <a:gd name="connsiteX560" fmla="*/ 951833 w 1314450"/>
                <a:gd name="connsiteY560" fmla="*/ 81058 h 1876425"/>
                <a:gd name="connsiteX561" fmla="*/ 953548 w 1314450"/>
                <a:gd name="connsiteY561" fmla="*/ 89916 h 1876425"/>
                <a:gd name="connsiteX562" fmla="*/ 957072 w 1314450"/>
                <a:gd name="connsiteY562" fmla="*/ 90487 h 1876425"/>
                <a:gd name="connsiteX563" fmla="*/ 960501 w 1314450"/>
                <a:gd name="connsiteY563" fmla="*/ 102013 h 1876425"/>
                <a:gd name="connsiteX564" fmla="*/ 947833 w 1314450"/>
                <a:gd name="connsiteY564" fmla="*/ 120015 h 1876425"/>
                <a:gd name="connsiteX565" fmla="*/ 952976 w 1314450"/>
                <a:gd name="connsiteY565" fmla="*/ 128587 h 1876425"/>
                <a:gd name="connsiteX566" fmla="*/ 949261 w 1314450"/>
                <a:gd name="connsiteY566" fmla="*/ 132017 h 1876425"/>
                <a:gd name="connsiteX567" fmla="*/ 952119 w 1314450"/>
                <a:gd name="connsiteY567" fmla="*/ 138208 h 1876425"/>
                <a:gd name="connsiteX568" fmla="*/ 948690 w 1314450"/>
                <a:gd name="connsiteY568" fmla="*/ 144780 h 1876425"/>
                <a:gd name="connsiteX569" fmla="*/ 958405 w 1314450"/>
                <a:gd name="connsiteY569" fmla="*/ 145447 h 1876425"/>
                <a:gd name="connsiteX570" fmla="*/ 960311 w 1314450"/>
                <a:gd name="connsiteY570" fmla="*/ 171069 h 1876425"/>
                <a:gd name="connsiteX571" fmla="*/ 972408 w 1314450"/>
                <a:gd name="connsiteY571" fmla="*/ 159925 h 1876425"/>
                <a:gd name="connsiteX572" fmla="*/ 984695 w 1314450"/>
                <a:gd name="connsiteY572" fmla="*/ 154495 h 1876425"/>
                <a:gd name="connsiteX573" fmla="*/ 984504 w 1314450"/>
                <a:gd name="connsiteY573" fmla="*/ 160592 h 1876425"/>
                <a:gd name="connsiteX574" fmla="*/ 1012507 w 1314450"/>
                <a:gd name="connsiteY574" fmla="*/ 186023 h 1876425"/>
                <a:gd name="connsiteX575" fmla="*/ 1022032 w 1314450"/>
                <a:gd name="connsiteY575" fmla="*/ 208312 h 1876425"/>
                <a:gd name="connsiteX576" fmla="*/ 1028129 w 1314450"/>
                <a:gd name="connsiteY576" fmla="*/ 210693 h 1876425"/>
                <a:gd name="connsiteX577" fmla="*/ 1030129 w 1314450"/>
                <a:gd name="connsiteY577" fmla="*/ 209455 h 1876425"/>
                <a:gd name="connsiteX578" fmla="*/ 1029176 w 1314450"/>
                <a:gd name="connsiteY578" fmla="*/ 206502 h 1876425"/>
                <a:gd name="connsiteX579" fmla="*/ 1044321 w 1314450"/>
                <a:gd name="connsiteY579" fmla="*/ 200978 h 1876425"/>
                <a:gd name="connsiteX580" fmla="*/ 1049274 w 1314450"/>
                <a:gd name="connsiteY580" fmla="*/ 209931 h 1876425"/>
                <a:gd name="connsiteX581" fmla="*/ 1055180 w 1314450"/>
                <a:gd name="connsiteY581" fmla="*/ 202787 h 1876425"/>
                <a:gd name="connsiteX582" fmla="*/ 1058704 w 1314450"/>
                <a:gd name="connsiteY582" fmla="*/ 209360 h 1876425"/>
                <a:gd name="connsiteX583" fmla="*/ 1043845 w 1314450"/>
                <a:gd name="connsiteY583" fmla="*/ 227171 h 1876425"/>
                <a:gd name="connsiteX584" fmla="*/ 1053370 w 1314450"/>
                <a:gd name="connsiteY584" fmla="*/ 243173 h 1876425"/>
                <a:gd name="connsiteX585" fmla="*/ 1043274 w 1314450"/>
                <a:gd name="connsiteY585" fmla="*/ 249269 h 1876425"/>
                <a:gd name="connsiteX586" fmla="*/ 1040320 w 1314450"/>
                <a:gd name="connsiteY586" fmla="*/ 260795 h 1876425"/>
                <a:gd name="connsiteX587" fmla="*/ 1033272 w 1314450"/>
                <a:gd name="connsiteY587" fmla="*/ 264319 h 1876425"/>
                <a:gd name="connsiteX588" fmla="*/ 1026605 w 1314450"/>
                <a:gd name="connsiteY588" fmla="*/ 272415 h 1876425"/>
                <a:gd name="connsiteX589" fmla="*/ 1021175 w 1314450"/>
                <a:gd name="connsiteY589" fmla="*/ 270224 h 1876425"/>
                <a:gd name="connsiteX590" fmla="*/ 1007936 w 1314450"/>
                <a:gd name="connsiteY590" fmla="*/ 276987 h 1876425"/>
                <a:gd name="connsiteX591" fmla="*/ 996696 w 1314450"/>
                <a:gd name="connsiteY591" fmla="*/ 287369 h 1876425"/>
                <a:gd name="connsiteX592" fmla="*/ 1001554 w 1314450"/>
                <a:gd name="connsiteY592" fmla="*/ 291465 h 1876425"/>
                <a:gd name="connsiteX593" fmla="*/ 999268 w 1314450"/>
                <a:gd name="connsiteY593" fmla="*/ 293751 h 1876425"/>
                <a:gd name="connsiteX594" fmla="*/ 1004030 w 1314450"/>
                <a:gd name="connsiteY594" fmla="*/ 297656 h 1876425"/>
                <a:gd name="connsiteX595" fmla="*/ 998696 w 1314450"/>
                <a:gd name="connsiteY595" fmla="*/ 298895 h 1876425"/>
                <a:gd name="connsiteX596" fmla="*/ 1005840 w 1314450"/>
                <a:gd name="connsiteY596" fmla="*/ 308134 h 1876425"/>
                <a:gd name="connsiteX597" fmla="*/ 999839 w 1314450"/>
                <a:gd name="connsiteY597" fmla="*/ 314896 h 1876425"/>
                <a:gd name="connsiteX598" fmla="*/ 1003364 w 1314450"/>
                <a:gd name="connsiteY598" fmla="*/ 322040 h 1876425"/>
                <a:gd name="connsiteX599" fmla="*/ 994315 w 1314450"/>
                <a:gd name="connsiteY599" fmla="*/ 329375 h 1876425"/>
                <a:gd name="connsiteX600" fmla="*/ 1004601 w 1314450"/>
                <a:gd name="connsiteY600" fmla="*/ 345186 h 1876425"/>
                <a:gd name="connsiteX601" fmla="*/ 997744 w 1314450"/>
                <a:gd name="connsiteY601" fmla="*/ 362998 h 1876425"/>
                <a:gd name="connsiteX602" fmla="*/ 1004601 w 1314450"/>
                <a:gd name="connsiteY602" fmla="*/ 369570 h 1876425"/>
                <a:gd name="connsiteX603" fmla="*/ 1002506 w 1314450"/>
                <a:gd name="connsiteY603" fmla="*/ 374904 h 1876425"/>
                <a:gd name="connsiteX604" fmla="*/ 1000125 w 1314450"/>
                <a:gd name="connsiteY604" fmla="*/ 373094 h 1876425"/>
                <a:gd name="connsiteX605" fmla="*/ 994124 w 1314450"/>
                <a:gd name="connsiteY605" fmla="*/ 382429 h 1876425"/>
                <a:gd name="connsiteX606" fmla="*/ 953358 w 1314450"/>
                <a:gd name="connsiteY606" fmla="*/ 419576 h 1876425"/>
                <a:gd name="connsiteX607" fmla="*/ 980789 w 1314450"/>
                <a:gd name="connsiteY607" fmla="*/ 443294 h 1876425"/>
                <a:gd name="connsiteX608" fmla="*/ 978503 w 1314450"/>
                <a:gd name="connsiteY608" fmla="*/ 445103 h 1876425"/>
                <a:gd name="connsiteX609" fmla="*/ 980980 w 1314450"/>
                <a:gd name="connsiteY609" fmla="*/ 458248 h 1876425"/>
                <a:gd name="connsiteX610" fmla="*/ 994029 w 1314450"/>
                <a:gd name="connsiteY610" fmla="*/ 486061 h 1876425"/>
                <a:gd name="connsiteX611" fmla="*/ 984028 w 1314450"/>
                <a:gd name="connsiteY611" fmla="*/ 512159 h 1876425"/>
                <a:gd name="connsiteX612" fmla="*/ 1017937 w 1314450"/>
                <a:gd name="connsiteY612" fmla="*/ 511969 h 1876425"/>
                <a:gd name="connsiteX613" fmla="*/ 1026414 w 1314450"/>
                <a:gd name="connsiteY613" fmla="*/ 507778 h 1876425"/>
                <a:gd name="connsiteX614" fmla="*/ 1029938 w 1314450"/>
                <a:gd name="connsiteY614" fmla="*/ 495110 h 1876425"/>
                <a:gd name="connsiteX615" fmla="*/ 1044226 w 1314450"/>
                <a:gd name="connsiteY615" fmla="*/ 504444 h 1876425"/>
                <a:gd name="connsiteX616" fmla="*/ 1046321 w 1314450"/>
                <a:gd name="connsiteY616" fmla="*/ 501777 h 1876425"/>
                <a:gd name="connsiteX617" fmla="*/ 1055465 w 1314450"/>
                <a:gd name="connsiteY617" fmla="*/ 509207 h 1876425"/>
                <a:gd name="connsiteX618" fmla="*/ 1060132 w 1314450"/>
                <a:gd name="connsiteY618" fmla="*/ 503492 h 1876425"/>
                <a:gd name="connsiteX619" fmla="*/ 1050798 w 1314450"/>
                <a:gd name="connsiteY619" fmla="*/ 496253 h 1876425"/>
                <a:gd name="connsiteX620" fmla="*/ 1051370 w 1314450"/>
                <a:gd name="connsiteY620" fmla="*/ 493871 h 1876425"/>
                <a:gd name="connsiteX621" fmla="*/ 1093756 w 1314450"/>
                <a:gd name="connsiteY621" fmla="*/ 530257 h 1876425"/>
                <a:gd name="connsiteX622" fmla="*/ 1090899 w 1314450"/>
                <a:gd name="connsiteY622" fmla="*/ 539401 h 1876425"/>
                <a:gd name="connsiteX623" fmla="*/ 1093375 w 1314450"/>
                <a:gd name="connsiteY623" fmla="*/ 543496 h 1876425"/>
                <a:gd name="connsiteX624" fmla="*/ 1077183 w 1314450"/>
                <a:gd name="connsiteY624" fmla="*/ 549212 h 1876425"/>
                <a:gd name="connsiteX625" fmla="*/ 1066991 w 1314450"/>
                <a:gd name="connsiteY625" fmla="*/ 571595 h 1876425"/>
                <a:gd name="connsiteX626" fmla="*/ 1071467 w 1314450"/>
                <a:gd name="connsiteY626" fmla="*/ 579692 h 1876425"/>
                <a:gd name="connsiteX627" fmla="*/ 1069657 w 1314450"/>
                <a:gd name="connsiteY627" fmla="*/ 580739 h 1876425"/>
                <a:gd name="connsiteX628" fmla="*/ 1072992 w 1314450"/>
                <a:gd name="connsiteY628" fmla="*/ 589598 h 1876425"/>
                <a:gd name="connsiteX629" fmla="*/ 1083469 w 1314450"/>
                <a:gd name="connsiteY629" fmla="*/ 607124 h 1876425"/>
                <a:gd name="connsiteX630" fmla="*/ 1077468 w 1314450"/>
                <a:gd name="connsiteY630" fmla="*/ 616458 h 1876425"/>
                <a:gd name="connsiteX631" fmla="*/ 1077373 w 1314450"/>
                <a:gd name="connsiteY631" fmla="*/ 621602 h 1876425"/>
                <a:gd name="connsiteX632" fmla="*/ 1073277 w 1314450"/>
                <a:gd name="connsiteY632" fmla="*/ 624840 h 1876425"/>
                <a:gd name="connsiteX633" fmla="*/ 1075944 w 1314450"/>
                <a:gd name="connsiteY633" fmla="*/ 629031 h 1876425"/>
                <a:gd name="connsiteX634" fmla="*/ 1074230 w 1314450"/>
                <a:gd name="connsiteY634" fmla="*/ 632460 h 1876425"/>
                <a:gd name="connsiteX635" fmla="*/ 1081945 w 1314450"/>
                <a:gd name="connsiteY635" fmla="*/ 636746 h 1876425"/>
                <a:gd name="connsiteX636" fmla="*/ 1084802 w 1314450"/>
                <a:gd name="connsiteY636" fmla="*/ 644652 h 1876425"/>
                <a:gd name="connsiteX637" fmla="*/ 1085469 w 1314450"/>
                <a:gd name="connsiteY637" fmla="*/ 651796 h 1876425"/>
                <a:gd name="connsiteX638" fmla="*/ 1081659 w 1314450"/>
                <a:gd name="connsiteY638" fmla="*/ 655987 h 1876425"/>
                <a:gd name="connsiteX639" fmla="*/ 1086993 w 1314450"/>
                <a:gd name="connsiteY639" fmla="*/ 664464 h 1876425"/>
                <a:gd name="connsiteX640" fmla="*/ 1082611 w 1314450"/>
                <a:gd name="connsiteY640" fmla="*/ 669417 h 1876425"/>
                <a:gd name="connsiteX641" fmla="*/ 1082897 w 1314450"/>
                <a:gd name="connsiteY641" fmla="*/ 683895 h 1876425"/>
                <a:gd name="connsiteX642" fmla="*/ 1082897 w 1314450"/>
                <a:gd name="connsiteY642" fmla="*/ 699897 h 1876425"/>
                <a:gd name="connsiteX643" fmla="*/ 1069753 w 1314450"/>
                <a:gd name="connsiteY643" fmla="*/ 715328 h 1876425"/>
                <a:gd name="connsiteX644" fmla="*/ 1064038 w 1314450"/>
                <a:gd name="connsiteY644" fmla="*/ 725996 h 1876425"/>
                <a:gd name="connsiteX645" fmla="*/ 1080611 w 1314450"/>
                <a:gd name="connsiteY645" fmla="*/ 750856 h 1876425"/>
                <a:gd name="connsiteX646" fmla="*/ 1095280 w 1314450"/>
                <a:gd name="connsiteY646" fmla="*/ 767715 h 1876425"/>
                <a:gd name="connsiteX647" fmla="*/ 1088136 w 1314450"/>
                <a:gd name="connsiteY647" fmla="*/ 771716 h 1876425"/>
                <a:gd name="connsiteX648" fmla="*/ 1098709 w 1314450"/>
                <a:gd name="connsiteY648" fmla="*/ 786479 h 1876425"/>
                <a:gd name="connsiteX649" fmla="*/ 1095566 w 1314450"/>
                <a:gd name="connsiteY649" fmla="*/ 789623 h 1876425"/>
                <a:gd name="connsiteX650" fmla="*/ 1093280 w 1314450"/>
                <a:gd name="connsiteY650" fmla="*/ 800195 h 1876425"/>
                <a:gd name="connsiteX651" fmla="*/ 1094041 w 1314450"/>
                <a:gd name="connsiteY651" fmla="*/ 812387 h 1876425"/>
                <a:gd name="connsiteX652" fmla="*/ 1106329 w 1314450"/>
                <a:gd name="connsiteY652" fmla="*/ 814864 h 1876425"/>
                <a:gd name="connsiteX653" fmla="*/ 1122902 w 1314450"/>
                <a:gd name="connsiteY653" fmla="*/ 811435 h 1876425"/>
                <a:gd name="connsiteX654" fmla="*/ 1126617 w 1314450"/>
                <a:gd name="connsiteY654" fmla="*/ 816483 h 1876425"/>
                <a:gd name="connsiteX655" fmla="*/ 1133951 w 1314450"/>
                <a:gd name="connsiteY655" fmla="*/ 818102 h 1876425"/>
                <a:gd name="connsiteX656" fmla="*/ 1189291 w 1314450"/>
                <a:gd name="connsiteY656" fmla="*/ 804386 h 1876425"/>
                <a:gd name="connsiteX657" fmla="*/ 1192244 w 1314450"/>
                <a:gd name="connsiteY657" fmla="*/ 830485 h 1876425"/>
                <a:gd name="connsiteX658" fmla="*/ 1197388 w 1314450"/>
                <a:gd name="connsiteY658" fmla="*/ 831723 h 1876425"/>
                <a:gd name="connsiteX659" fmla="*/ 1192625 w 1314450"/>
                <a:gd name="connsiteY659" fmla="*/ 854488 h 1876425"/>
                <a:gd name="connsiteX660" fmla="*/ 1180433 w 1314450"/>
                <a:gd name="connsiteY660" fmla="*/ 877062 h 1876425"/>
                <a:gd name="connsiteX661" fmla="*/ 1161574 w 1314450"/>
                <a:gd name="connsiteY661" fmla="*/ 894588 h 1876425"/>
                <a:gd name="connsiteX662" fmla="*/ 1148429 w 1314450"/>
                <a:gd name="connsiteY662" fmla="*/ 912781 h 1876425"/>
                <a:gd name="connsiteX663" fmla="*/ 1144143 w 1314450"/>
                <a:gd name="connsiteY663" fmla="*/ 924116 h 1876425"/>
                <a:gd name="connsiteX664" fmla="*/ 1131951 w 1314450"/>
                <a:gd name="connsiteY664" fmla="*/ 933831 h 1876425"/>
                <a:gd name="connsiteX665" fmla="*/ 1078706 w 1314450"/>
                <a:gd name="connsiteY665" fmla="*/ 918496 h 1876425"/>
                <a:gd name="connsiteX666" fmla="*/ 1075658 w 1314450"/>
                <a:gd name="connsiteY666" fmla="*/ 917067 h 1876425"/>
                <a:gd name="connsiteX667" fmla="*/ 1068800 w 1314450"/>
                <a:gd name="connsiteY667" fmla="*/ 903446 h 1876425"/>
                <a:gd name="connsiteX668" fmla="*/ 1066609 w 1314450"/>
                <a:gd name="connsiteY668" fmla="*/ 905161 h 1876425"/>
                <a:gd name="connsiteX669" fmla="*/ 1063276 w 1314450"/>
                <a:gd name="connsiteY669" fmla="*/ 914019 h 1876425"/>
                <a:gd name="connsiteX670" fmla="*/ 1053751 w 1314450"/>
                <a:gd name="connsiteY670" fmla="*/ 926211 h 1876425"/>
                <a:gd name="connsiteX671" fmla="*/ 1048417 w 1314450"/>
                <a:gd name="connsiteY671" fmla="*/ 939737 h 1876425"/>
                <a:gd name="connsiteX672" fmla="*/ 1042130 w 1314450"/>
                <a:gd name="connsiteY672" fmla="*/ 941165 h 1876425"/>
                <a:gd name="connsiteX673" fmla="*/ 1039939 w 1314450"/>
                <a:gd name="connsiteY673" fmla="*/ 947071 h 1876425"/>
                <a:gd name="connsiteX674" fmla="*/ 1037844 w 1314450"/>
                <a:gd name="connsiteY674" fmla="*/ 944975 h 1876425"/>
                <a:gd name="connsiteX675" fmla="*/ 1034605 w 1314450"/>
                <a:gd name="connsiteY675" fmla="*/ 950119 h 1876425"/>
                <a:gd name="connsiteX676" fmla="*/ 1033749 w 1314450"/>
                <a:gd name="connsiteY676" fmla="*/ 967359 h 1876425"/>
                <a:gd name="connsiteX677" fmla="*/ 1038034 w 1314450"/>
                <a:gd name="connsiteY677" fmla="*/ 981837 h 1876425"/>
                <a:gd name="connsiteX678" fmla="*/ 1029748 w 1314450"/>
                <a:gd name="connsiteY678" fmla="*/ 1000696 h 1876425"/>
                <a:gd name="connsiteX679" fmla="*/ 1032129 w 1314450"/>
                <a:gd name="connsiteY679" fmla="*/ 1022414 h 1876425"/>
                <a:gd name="connsiteX680" fmla="*/ 1035653 w 1314450"/>
                <a:gd name="connsiteY680" fmla="*/ 1017556 h 1876425"/>
                <a:gd name="connsiteX681" fmla="*/ 1035748 w 1314450"/>
                <a:gd name="connsiteY681" fmla="*/ 1011174 h 1876425"/>
                <a:gd name="connsiteX682" fmla="*/ 1039559 w 1314450"/>
                <a:gd name="connsiteY682" fmla="*/ 1012603 h 1876425"/>
                <a:gd name="connsiteX683" fmla="*/ 1039177 w 1314450"/>
                <a:gd name="connsiteY683" fmla="*/ 1017556 h 1876425"/>
                <a:gd name="connsiteX684" fmla="*/ 1033843 w 1314450"/>
                <a:gd name="connsiteY684" fmla="*/ 1024795 h 1876425"/>
                <a:gd name="connsiteX685" fmla="*/ 1036034 w 1314450"/>
                <a:gd name="connsiteY685" fmla="*/ 1029938 h 1876425"/>
                <a:gd name="connsiteX686" fmla="*/ 1032986 w 1314450"/>
                <a:gd name="connsiteY686" fmla="*/ 1034415 h 1876425"/>
                <a:gd name="connsiteX687" fmla="*/ 1046321 w 1314450"/>
                <a:gd name="connsiteY687" fmla="*/ 1035463 h 1876425"/>
                <a:gd name="connsiteX688" fmla="*/ 1053370 w 1314450"/>
                <a:gd name="connsiteY688" fmla="*/ 1043464 h 1876425"/>
                <a:gd name="connsiteX689" fmla="*/ 1055656 w 1314450"/>
                <a:gd name="connsiteY689" fmla="*/ 1054799 h 1876425"/>
                <a:gd name="connsiteX690" fmla="*/ 1064133 w 1314450"/>
                <a:gd name="connsiteY690" fmla="*/ 1055656 h 1876425"/>
                <a:gd name="connsiteX691" fmla="*/ 1130808 w 1314450"/>
                <a:gd name="connsiteY691" fmla="*/ 1037177 h 1876425"/>
                <a:gd name="connsiteX692" fmla="*/ 1147953 w 1314450"/>
                <a:gd name="connsiteY692" fmla="*/ 1066514 h 1876425"/>
                <a:gd name="connsiteX693" fmla="*/ 1156621 w 1314450"/>
                <a:gd name="connsiteY693" fmla="*/ 1072801 h 1876425"/>
                <a:gd name="connsiteX694" fmla="*/ 1151287 w 1314450"/>
                <a:gd name="connsiteY694" fmla="*/ 1080992 h 1876425"/>
                <a:gd name="connsiteX695" fmla="*/ 1139190 w 1314450"/>
                <a:gd name="connsiteY695" fmla="*/ 1084898 h 1876425"/>
                <a:gd name="connsiteX696" fmla="*/ 1136523 w 1314450"/>
                <a:gd name="connsiteY696" fmla="*/ 1107567 h 1876425"/>
                <a:gd name="connsiteX697" fmla="*/ 1128236 w 1314450"/>
                <a:gd name="connsiteY697" fmla="*/ 1114330 h 1876425"/>
                <a:gd name="connsiteX698" fmla="*/ 1125569 w 1314450"/>
                <a:gd name="connsiteY698" fmla="*/ 1115378 h 1876425"/>
                <a:gd name="connsiteX699" fmla="*/ 1124045 w 1314450"/>
                <a:gd name="connsiteY699" fmla="*/ 1113377 h 1876425"/>
                <a:gd name="connsiteX700" fmla="*/ 1108520 w 1314450"/>
                <a:gd name="connsiteY700" fmla="*/ 1130237 h 1876425"/>
                <a:gd name="connsiteX701" fmla="*/ 1116806 w 1314450"/>
                <a:gd name="connsiteY701" fmla="*/ 1143572 h 1876425"/>
                <a:gd name="connsiteX702" fmla="*/ 1118711 w 1314450"/>
                <a:gd name="connsiteY702" fmla="*/ 1154811 h 1876425"/>
                <a:gd name="connsiteX703" fmla="*/ 1126617 w 1314450"/>
                <a:gd name="connsiteY703" fmla="*/ 1172147 h 1876425"/>
                <a:gd name="connsiteX704" fmla="*/ 1142048 w 1314450"/>
                <a:gd name="connsiteY704" fmla="*/ 1186720 h 1876425"/>
                <a:gd name="connsiteX705" fmla="*/ 1144810 w 1314450"/>
                <a:gd name="connsiteY705" fmla="*/ 1205294 h 1876425"/>
                <a:gd name="connsiteX706" fmla="*/ 1141190 w 1314450"/>
                <a:gd name="connsiteY706" fmla="*/ 1212628 h 1876425"/>
                <a:gd name="connsiteX707" fmla="*/ 1142333 w 1314450"/>
                <a:gd name="connsiteY707" fmla="*/ 1216819 h 1876425"/>
                <a:gd name="connsiteX708" fmla="*/ 1152144 w 1314450"/>
                <a:gd name="connsiteY708" fmla="*/ 1223391 h 1876425"/>
                <a:gd name="connsiteX709" fmla="*/ 1161859 w 1314450"/>
                <a:gd name="connsiteY709" fmla="*/ 1238631 h 1876425"/>
                <a:gd name="connsiteX710" fmla="*/ 1177767 w 1314450"/>
                <a:gd name="connsiteY710" fmla="*/ 1252919 h 1876425"/>
                <a:gd name="connsiteX711" fmla="*/ 1182338 w 1314450"/>
                <a:gd name="connsiteY711" fmla="*/ 1247394 h 1876425"/>
                <a:gd name="connsiteX712" fmla="*/ 1187577 w 1314450"/>
                <a:gd name="connsiteY712" fmla="*/ 1247775 h 1876425"/>
                <a:gd name="connsiteX713" fmla="*/ 1193197 w 1314450"/>
                <a:gd name="connsiteY713" fmla="*/ 1257681 h 1876425"/>
                <a:gd name="connsiteX714" fmla="*/ 1207294 w 1314450"/>
                <a:gd name="connsiteY714" fmla="*/ 1258919 h 1876425"/>
                <a:gd name="connsiteX715" fmla="*/ 1215771 w 1314450"/>
                <a:gd name="connsiteY715" fmla="*/ 1253776 h 1876425"/>
                <a:gd name="connsiteX716" fmla="*/ 1221486 w 1314450"/>
                <a:gd name="connsiteY716" fmla="*/ 1257205 h 1876425"/>
                <a:gd name="connsiteX717" fmla="*/ 1226439 w 1314450"/>
                <a:gd name="connsiteY717" fmla="*/ 1256919 h 1876425"/>
                <a:gd name="connsiteX718" fmla="*/ 1235107 w 1314450"/>
                <a:gd name="connsiteY718" fmla="*/ 1250156 h 1876425"/>
                <a:gd name="connsiteX719" fmla="*/ 1242632 w 1314450"/>
                <a:gd name="connsiteY719" fmla="*/ 1261872 h 1876425"/>
                <a:gd name="connsiteX720" fmla="*/ 1260062 w 1314450"/>
                <a:gd name="connsiteY720" fmla="*/ 1260825 h 1876425"/>
                <a:gd name="connsiteX721" fmla="*/ 1269682 w 1314450"/>
                <a:gd name="connsiteY721" fmla="*/ 1266254 h 1876425"/>
                <a:gd name="connsiteX722" fmla="*/ 1280827 w 1314450"/>
                <a:gd name="connsiteY722" fmla="*/ 1263015 h 1876425"/>
                <a:gd name="connsiteX723" fmla="*/ 1290352 w 1314450"/>
                <a:gd name="connsiteY723" fmla="*/ 1255681 h 1876425"/>
                <a:gd name="connsiteX724" fmla="*/ 1296448 w 1314450"/>
                <a:gd name="connsiteY724" fmla="*/ 1258634 h 1876425"/>
                <a:gd name="connsiteX725" fmla="*/ 1305877 w 1314450"/>
                <a:gd name="connsiteY725" fmla="*/ 1269683 h 1876425"/>
                <a:gd name="connsiteX726" fmla="*/ 1285399 w 1314450"/>
                <a:gd name="connsiteY726" fmla="*/ 1315308 h 1876425"/>
                <a:gd name="connsiteX727" fmla="*/ 1290257 w 1314450"/>
                <a:gd name="connsiteY727" fmla="*/ 1334453 h 1876425"/>
                <a:gd name="connsiteX728" fmla="*/ 1297400 w 1314450"/>
                <a:gd name="connsiteY728" fmla="*/ 1344168 h 1876425"/>
                <a:gd name="connsiteX729" fmla="*/ 1297305 w 1314450"/>
                <a:gd name="connsiteY729" fmla="*/ 1348359 h 1876425"/>
                <a:gd name="connsiteX730" fmla="*/ 1278064 w 1314450"/>
                <a:gd name="connsiteY730" fmla="*/ 1349121 h 1876425"/>
                <a:gd name="connsiteX731" fmla="*/ 1258919 w 1314450"/>
                <a:gd name="connsiteY731" fmla="*/ 1355312 h 1876425"/>
                <a:gd name="connsiteX732" fmla="*/ 1257491 w 1314450"/>
                <a:gd name="connsiteY732" fmla="*/ 1377315 h 1876425"/>
                <a:gd name="connsiteX733" fmla="*/ 1251585 w 1314450"/>
                <a:gd name="connsiteY733" fmla="*/ 1396365 h 1876425"/>
                <a:gd name="connsiteX734" fmla="*/ 1248537 w 1314450"/>
                <a:gd name="connsiteY734" fmla="*/ 1396746 h 1876425"/>
                <a:gd name="connsiteX735" fmla="*/ 1247775 w 1314450"/>
                <a:gd name="connsiteY735" fmla="*/ 1401509 h 1876425"/>
                <a:gd name="connsiteX736" fmla="*/ 1223391 w 1314450"/>
                <a:gd name="connsiteY736" fmla="*/ 1419035 h 1876425"/>
                <a:gd name="connsiteX737" fmla="*/ 1215009 w 1314450"/>
                <a:gd name="connsiteY737" fmla="*/ 1416272 h 1876425"/>
                <a:gd name="connsiteX738" fmla="*/ 1212628 w 1314450"/>
                <a:gd name="connsiteY738" fmla="*/ 1418368 h 1876425"/>
                <a:gd name="connsiteX739" fmla="*/ 1208818 w 1314450"/>
                <a:gd name="connsiteY739" fmla="*/ 1417320 h 1876425"/>
                <a:gd name="connsiteX740" fmla="*/ 1208246 w 1314450"/>
                <a:gd name="connsiteY740" fmla="*/ 1423607 h 1876425"/>
                <a:gd name="connsiteX741" fmla="*/ 1201864 w 1314450"/>
                <a:gd name="connsiteY741" fmla="*/ 1425607 h 1876425"/>
                <a:gd name="connsiteX742" fmla="*/ 1196435 w 1314450"/>
                <a:gd name="connsiteY742" fmla="*/ 1419701 h 1876425"/>
                <a:gd name="connsiteX743" fmla="*/ 1197007 w 1314450"/>
                <a:gd name="connsiteY743" fmla="*/ 1432751 h 1876425"/>
                <a:gd name="connsiteX744" fmla="*/ 1199007 w 1314450"/>
                <a:gd name="connsiteY744" fmla="*/ 1434179 h 1876425"/>
                <a:gd name="connsiteX745" fmla="*/ 1196245 w 1314450"/>
                <a:gd name="connsiteY745" fmla="*/ 1435608 h 1876425"/>
                <a:gd name="connsiteX746" fmla="*/ 1177100 w 1314450"/>
                <a:gd name="connsiteY746" fmla="*/ 1437323 h 1876425"/>
                <a:gd name="connsiteX747" fmla="*/ 1164145 w 1314450"/>
                <a:gd name="connsiteY747" fmla="*/ 1435132 h 1876425"/>
                <a:gd name="connsiteX748" fmla="*/ 1154716 w 1314450"/>
                <a:gd name="connsiteY748" fmla="*/ 1440180 h 1876425"/>
                <a:gd name="connsiteX749" fmla="*/ 1153954 w 1314450"/>
                <a:gd name="connsiteY749" fmla="*/ 1451801 h 1876425"/>
                <a:gd name="connsiteX750" fmla="*/ 1158240 w 1314450"/>
                <a:gd name="connsiteY750" fmla="*/ 1458087 h 1876425"/>
                <a:gd name="connsiteX751" fmla="*/ 1157954 w 1314450"/>
                <a:gd name="connsiteY751" fmla="*/ 1469327 h 1876425"/>
                <a:gd name="connsiteX752" fmla="*/ 1162431 w 1314450"/>
                <a:gd name="connsiteY752" fmla="*/ 1479233 h 1876425"/>
                <a:gd name="connsiteX753" fmla="*/ 1159859 w 1314450"/>
                <a:gd name="connsiteY753" fmla="*/ 1497425 h 1876425"/>
                <a:gd name="connsiteX754" fmla="*/ 1149858 w 1314450"/>
                <a:gd name="connsiteY754" fmla="*/ 1492853 h 1876425"/>
                <a:gd name="connsiteX755" fmla="*/ 1134618 w 1314450"/>
                <a:gd name="connsiteY755" fmla="*/ 1495997 h 1876425"/>
                <a:gd name="connsiteX756" fmla="*/ 1129951 w 1314450"/>
                <a:gd name="connsiteY756" fmla="*/ 1491044 h 1876425"/>
                <a:gd name="connsiteX757" fmla="*/ 1117473 w 1314450"/>
                <a:gd name="connsiteY757" fmla="*/ 1487519 h 1876425"/>
                <a:gd name="connsiteX758" fmla="*/ 1100424 w 1314450"/>
                <a:gd name="connsiteY758" fmla="*/ 1487900 h 1876425"/>
                <a:gd name="connsiteX759" fmla="*/ 1094994 w 1314450"/>
                <a:gd name="connsiteY759" fmla="*/ 1490567 h 1876425"/>
                <a:gd name="connsiteX760" fmla="*/ 1095756 w 1314450"/>
                <a:gd name="connsiteY760" fmla="*/ 1498378 h 1876425"/>
                <a:gd name="connsiteX761" fmla="*/ 1093184 w 1314450"/>
                <a:gd name="connsiteY761" fmla="*/ 1498283 h 1876425"/>
                <a:gd name="connsiteX762" fmla="*/ 1091375 w 1314450"/>
                <a:gd name="connsiteY762" fmla="*/ 1505903 h 1876425"/>
                <a:gd name="connsiteX763" fmla="*/ 1085564 w 1314450"/>
                <a:gd name="connsiteY763" fmla="*/ 1506474 h 1876425"/>
                <a:gd name="connsiteX764" fmla="*/ 1082230 w 1314450"/>
                <a:gd name="connsiteY764" fmla="*/ 1514570 h 1876425"/>
                <a:gd name="connsiteX765" fmla="*/ 1078325 w 1314450"/>
                <a:gd name="connsiteY765" fmla="*/ 1513713 h 1876425"/>
                <a:gd name="connsiteX766" fmla="*/ 1073277 w 1314450"/>
                <a:gd name="connsiteY766" fmla="*/ 1516856 h 1876425"/>
                <a:gd name="connsiteX767" fmla="*/ 1066895 w 1314450"/>
                <a:gd name="connsiteY767" fmla="*/ 1514475 h 1876425"/>
                <a:gd name="connsiteX768" fmla="*/ 1064133 w 1314450"/>
                <a:gd name="connsiteY768" fmla="*/ 1509046 h 1876425"/>
                <a:gd name="connsiteX769" fmla="*/ 1067181 w 1314450"/>
                <a:gd name="connsiteY769" fmla="*/ 1497330 h 1876425"/>
                <a:gd name="connsiteX770" fmla="*/ 1064133 w 1314450"/>
                <a:gd name="connsiteY770" fmla="*/ 1491044 h 1876425"/>
                <a:gd name="connsiteX771" fmla="*/ 1061180 w 1314450"/>
                <a:gd name="connsiteY771" fmla="*/ 1492092 h 1876425"/>
                <a:gd name="connsiteX772" fmla="*/ 1052799 w 1314450"/>
                <a:gd name="connsiteY772" fmla="*/ 1505426 h 1876425"/>
                <a:gd name="connsiteX773" fmla="*/ 1040987 w 1314450"/>
                <a:gd name="connsiteY773" fmla="*/ 1498092 h 1876425"/>
                <a:gd name="connsiteX774" fmla="*/ 1035272 w 1314450"/>
                <a:gd name="connsiteY774" fmla="*/ 1497425 h 1876425"/>
                <a:gd name="connsiteX775" fmla="*/ 1028605 w 1314450"/>
                <a:gd name="connsiteY775" fmla="*/ 1497902 h 1876425"/>
                <a:gd name="connsiteX776" fmla="*/ 1025366 w 1314450"/>
                <a:gd name="connsiteY776" fmla="*/ 1499235 h 1876425"/>
                <a:gd name="connsiteX777" fmla="*/ 1027176 w 1314450"/>
                <a:gd name="connsiteY777" fmla="*/ 1489329 h 1876425"/>
                <a:gd name="connsiteX778" fmla="*/ 1012412 w 1314450"/>
                <a:gd name="connsiteY778" fmla="*/ 1487519 h 1876425"/>
                <a:gd name="connsiteX779" fmla="*/ 999839 w 1314450"/>
                <a:gd name="connsiteY779" fmla="*/ 1478852 h 1876425"/>
                <a:gd name="connsiteX780" fmla="*/ 997648 w 1314450"/>
                <a:gd name="connsiteY780" fmla="*/ 1461707 h 1876425"/>
                <a:gd name="connsiteX781" fmla="*/ 989552 w 1314450"/>
                <a:gd name="connsiteY781" fmla="*/ 1461421 h 1876425"/>
                <a:gd name="connsiteX782" fmla="*/ 978027 w 1314450"/>
                <a:gd name="connsiteY782" fmla="*/ 1455230 h 1876425"/>
                <a:gd name="connsiteX783" fmla="*/ 973645 w 1314450"/>
                <a:gd name="connsiteY783" fmla="*/ 1456754 h 1876425"/>
                <a:gd name="connsiteX784" fmla="*/ 980123 w 1314450"/>
                <a:gd name="connsiteY784" fmla="*/ 1485424 h 1876425"/>
                <a:gd name="connsiteX785" fmla="*/ 977646 w 1314450"/>
                <a:gd name="connsiteY785" fmla="*/ 1495139 h 1876425"/>
                <a:gd name="connsiteX786" fmla="*/ 973455 w 1314450"/>
                <a:gd name="connsiteY786" fmla="*/ 1501140 h 1876425"/>
                <a:gd name="connsiteX787" fmla="*/ 972979 w 1314450"/>
                <a:gd name="connsiteY787" fmla="*/ 1507712 h 1876425"/>
                <a:gd name="connsiteX788" fmla="*/ 965454 w 1314450"/>
                <a:gd name="connsiteY788" fmla="*/ 1515618 h 1876425"/>
                <a:gd name="connsiteX789" fmla="*/ 960025 w 1314450"/>
                <a:gd name="connsiteY789" fmla="*/ 1517523 h 1876425"/>
                <a:gd name="connsiteX790" fmla="*/ 947261 w 1314450"/>
                <a:gd name="connsiteY790" fmla="*/ 1538954 h 1876425"/>
                <a:gd name="connsiteX791" fmla="*/ 954024 w 1314450"/>
                <a:gd name="connsiteY791" fmla="*/ 1544669 h 1876425"/>
                <a:gd name="connsiteX792" fmla="*/ 950405 w 1314450"/>
                <a:gd name="connsiteY792" fmla="*/ 1547717 h 1876425"/>
                <a:gd name="connsiteX793" fmla="*/ 958405 w 1314450"/>
                <a:gd name="connsiteY793" fmla="*/ 1552861 h 1876425"/>
                <a:gd name="connsiteX794" fmla="*/ 955262 w 1314450"/>
                <a:gd name="connsiteY794" fmla="*/ 1561434 h 1876425"/>
                <a:gd name="connsiteX795" fmla="*/ 957453 w 1314450"/>
                <a:gd name="connsiteY795" fmla="*/ 1564005 h 1876425"/>
                <a:gd name="connsiteX796" fmla="*/ 952119 w 1314450"/>
                <a:gd name="connsiteY796" fmla="*/ 1570959 h 1876425"/>
                <a:gd name="connsiteX797" fmla="*/ 956882 w 1314450"/>
                <a:gd name="connsiteY797" fmla="*/ 1575626 h 1876425"/>
                <a:gd name="connsiteX798" fmla="*/ 940784 w 1314450"/>
                <a:gd name="connsiteY798" fmla="*/ 1582579 h 1876425"/>
                <a:gd name="connsiteX799" fmla="*/ 935641 w 1314450"/>
                <a:gd name="connsiteY799" fmla="*/ 1589246 h 1876425"/>
                <a:gd name="connsiteX800" fmla="*/ 925639 w 1314450"/>
                <a:gd name="connsiteY800" fmla="*/ 1580484 h 1876425"/>
                <a:gd name="connsiteX801" fmla="*/ 921448 w 1314450"/>
                <a:gd name="connsiteY801" fmla="*/ 1582293 h 1876425"/>
                <a:gd name="connsiteX802" fmla="*/ 914495 w 1314450"/>
                <a:gd name="connsiteY802" fmla="*/ 1580388 h 1876425"/>
                <a:gd name="connsiteX803" fmla="*/ 912114 w 1314450"/>
                <a:gd name="connsiteY803" fmla="*/ 1577912 h 1876425"/>
                <a:gd name="connsiteX804" fmla="*/ 911733 w 1314450"/>
                <a:gd name="connsiteY804" fmla="*/ 1569053 h 1876425"/>
                <a:gd name="connsiteX805" fmla="*/ 910495 w 1314450"/>
                <a:gd name="connsiteY805" fmla="*/ 1571435 h 1876425"/>
                <a:gd name="connsiteX806" fmla="*/ 904875 w 1314450"/>
                <a:gd name="connsiteY806" fmla="*/ 1570101 h 1876425"/>
                <a:gd name="connsiteX807" fmla="*/ 910876 w 1314450"/>
                <a:gd name="connsiteY807" fmla="*/ 1557338 h 1876425"/>
                <a:gd name="connsiteX808" fmla="*/ 908114 w 1314450"/>
                <a:gd name="connsiteY808" fmla="*/ 1550575 h 1876425"/>
                <a:gd name="connsiteX809" fmla="*/ 914019 w 1314450"/>
                <a:gd name="connsiteY809" fmla="*/ 1535621 h 1876425"/>
                <a:gd name="connsiteX810" fmla="*/ 905733 w 1314450"/>
                <a:gd name="connsiteY810" fmla="*/ 1525238 h 1876425"/>
                <a:gd name="connsiteX811" fmla="*/ 896874 w 1314450"/>
                <a:gd name="connsiteY811" fmla="*/ 1521524 h 1876425"/>
                <a:gd name="connsiteX812" fmla="*/ 897922 w 1314450"/>
                <a:gd name="connsiteY812" fmla="*/ 1513999 h 1876425"/>
                <a:gd name="connsiteX813" fmla="*/ 894302 w 1314450"/>
                <a:gd name="connsiteY813" fmla="*/ 1511808 h 1876425"/>
                <a:gd name="connsiteX814" fmla="*/ 885254 w 1314450"/>
                <a:gd name="connsiteY814" fmla="*/ 1521047 h 1876425"/>
                <a:gd name="connsiteX815" fmla="*/ 877062 w 1314450"/>
                <a:gd name="connsiteY815" fmla="*/ 1513237 h 1876425"/>
                <a:gd name="connsiteX816" fmla="*/ 860107 w 1314450"/>
                <a:gd name="connsiteY816" fmla="*/ 1514856 h 1876425"/>
                <a:gd name="connsiteX817" fmla="*/ 851630 w 1314450"/>
                <a:gd name="connsiteY817" fmla="*/ 1510856 h 1876425"/>
                <a:gd name="connsiteX818" fmla="*/ 851725 w 1314450"/>
                <a:gd name="connsiteY818" fmla="*/ 1514761 h 1876425"/>
                <a:gd name="connsiteX819" fmla="*/ 846391 w 1314450"/>
                <a:gd name="connsiteY819" fmla="*/ 1514666 h 1876425"/>
                <a:gd name="connsiteX820" fmla="*/ 846487 w 1314450"/>
                <a:gd name="connsiteY820" fmla="*/ 1517904 h 1876425"/>
                <a:gd name="connsiteX821" fmla="*/ 841057 w 1314450"/>
                <a:gd name="connsiteY821" fmla="*/ 1518000 h 1876425"/>
                <a:gd name="connsiteX822" fmla="*/ 843153 w 1314450"/>
                <a:gd name="connsiteY822" fmla="*/ 1527429 h 1876425"/>
                <a:gd name="connsiteX823" fmla="*/ 840295 w 1314450"/>
                <a:gd name="connsiteY823" fmla="*/ 1526000 h 1876425"/>
                <a:gd name="connsiteX824" fmla="*/ 828770 w 1314450"/>
                <a:gd name="connsiteY824" fmla="*/ 1532859 h 1876425"/>
                <a:gd name="connsiteX825" fmla="*/ 833057 w 1314450"/>
                <a:gd name="connsiteY825" fmla="*/ 1541050 h 1876425"/>
                <a:gd name="connsiteX826" fmla="*/ 834580 w 1314450"/>
                <a:gd name="connsiteY826" fmla="*/ 1540383 h 1876425"/>
                <a:gd name="connsiteX827" fmla="*/ 832295 w 1314450"/>
                <a:gd name="connsiteY827" fmla="*/ 1545431 h 1876425"/>
                <a:gd name="connsiteX828" fmla="*/ 834676 w 1314450"/>
                <a:gd name="connsiteY828" fmla="*/ 1546670 h 1876425"/>
                <a:gd name="connsiteX829" fmla="*/ 830580 w 1314450"/>
                <a:gd name="connsiteY829" fmla="*/ 1551718 h 1876425"/>
                <a:gd name="connsiteX830" fmla="*/ 846011 w 1314450"/>
                <a:gd name="connsiteY830" fmla="*/ 1576197 h 1876425"/>
                <a:gd name="connsiteX831" fmla="*/ 840962 w 1314450"/>
                <a:gd name="connsiteY831" fmla="*/ 1578102 h 1876425"/>
                <a:gd name="connsiteX832" fmla="*/ 843534 w 1314450"/>
                <a:gd name="connsiteY832" fmla="*/ 1585055 h 1876425"/>
                <a:gd name="connsiteX833" fmla="*/ 835819 w 1314450"/>
                <a:gd name="connsiteY833" fmla="*/ 1592009 h 1876425"/>
                <a:gd name="connsiteX834" fmla="*/ 836676 w 1314450"/>
                <a:gd name="connsiteY834" fmla="*/ 1599057 h 1876425"/>
                <a:gd name="connsiteX835" fmla="*/ 832390 w 1314450"/>
                <a:gd name="connsiteY835" fmla="*/ 1602200 h 1876425"/>
                <a:gd name="connsiteX836" fmla="*/ 837724 w 1314450"/>
                <a:gd name="connsiteY836" fmla="*/ 1608868 h 1876425"/>
                <a:gd name="connsiteX837" fmla="*/ 837724 w 1314450"/>
                <a:gd name="connsiteY837" fmla="*/ 1615154 h 1876425"/>
                <a:gd name="connsiteX838" fmla="*/ 842105 w 1314450"/>
                <a:gd name="connsiteY838" fmla="*/ 1618202 h 1876425"/>
                <a:gd name="connsiteX839" fmla="*/ 835819 w 1314450"/>
                <a:gd name="connsiteY839" fmla="*/ 1619441 h 1876425"/>
                <a:gd name="connsiteX840" fmla="*/ 835057 w 1314450"/>
                <a:gd name="connsiteY840" fmla="*/ 1628204 h 1876425"/>
                <a:gd name="connsiteX841" fmla="*/ 832675 w 1314450"/>
                <a:gd name="connsiteY841" fmla="*/ 1624965 h 1876425"/>
                <a:gd name="connsiteX842" fmla="*/ 826294 w 1314450"/>
                <a:gd name="connsiteY842" fmla="*/ 1630299 h 1876425"/>
                <a:gd name="connsiteX843" fmla="*/ 810292 w 1314450"/>
                <a:gd name="connsiteY843" fmla="*/ 1635157 h 1876425"/>
                <a:gd name="connsiteX844" fmla="*/ 799243 w 1314450"/>
                <a:gd name="connsiteY844" fmla="*/ 1643158 h 1876425"/>
                <a:gd name="connsiteX845" fmla="*/ 793528 w 1314450"/>
                <a:gd name="connsiteY845" fmla="*/ 1644492 h 1876425"/>
                <a:gd name="connsiteX846" fmla="*/ 787527 w 1314450"/>
                <a:gd name="connsiteY846" fmla="*/ 1639824 h 1876425"/>
                <a:gd name="connsiteX847" fmla="*/ 776668 w 1314450"/>
                <a:gd name="connsiteY847" fmla="*/ 1647159 h 1876425"/>
                <a:gd name="connsiteX848" fmla="*/ 776764 w 1314450"/>
                <a:gd name="connsiteY848" fmla="*/ 1650492 h 1876425"/>
                <a:gd name="connsiteX849" fmla="*/ 773239 w 1314450"/>
                <a:gd name="connsiteY849" fmla="*/ 1650016 h 1876425"/>
                <a:gd name="connsiteX850" fmla="*/ 771049 w 1314450"/>
                <a:gd name="connsiteY850" fmla="*/ 1652492 h 1876425"/>
                <a:gd name="connsiteX851" fmla="*/ 766476 w 1314450"/>
                <a:gd name="connsiteY851" fmla="*/ 1650397 h 1876425"/>
                <a:gd name="connsiteX852" fmla="*/ 766858 w 1314450"/>
                <a:gd name="connsiteY852" fmla="*/ 1652302 h 1876425"/>
                <a:gd name="connsiteX853" fmla="*/ 761048 w 1314450"/>
                <a:gd name="connsiteY853" fmla="*/ 1655445 h 1876425"/>
                <a:gd name="connsiteX854" fmla="*/ 754189 w 1314450"/>
                <a:gd name="connsiteY854" fmla="*/ 1654683 h 1876425"/>
                <a:gd name="connsiteX855" fmla="*/ 749332 w 1314450"/>
                <a:gd name="connsiteY855" fmla="*/ 1659827 h 1876425"/>
                <a:gd name="connsiteX856" fmla="*/ 746665 w 1314450"/>
                <a:gd name="connsiteY856" fmla="*/ 1675829 h 1876425"/>
                <a:gd name="connsiteX857" fmla="*/ 743902 w 1314450"/>
                <a:gd name="connsiteY857" fmla="*/ 1676781 h 1876425"/>
                <a:gd name="connsiteX858" fmla="*/ 745903 w 1314450"/>
                <a:gd name="connsiteY858" fmla="*/ 1684401 h 1876425"/>
                <a:gd name="connsiteX859" fmla="*/ 743998 w 1314450"/>
                <a:gd name="connsiteY859" fmla="*/ 1691164 h 1876425"/>
                <a:gd name="connsiteX860" fmla="*/ 736664 w 1314450"/>
                <a:gd name="connsiteY860" fmla="*/ 1695831 h 1876425"/>
                <a:gd name="connsiteX861" fmla="*/ 778955 w 1314450"/>
                <a:gd name="connsiteY861" fmla="*/ 1713834 h 1876425"/>
                <a:gd name="connsiteX862" fmla="*/ 783145 w 1314450"/>
                <a:gd name="connsiteY862" fmla="*/ 1708500 h 1876425"/>
                <a:gd name="connsiteX863" fmla="*/ 799624 w 1314450"/>
                <a:gd name="connsiteY863" fmla="*/ 1698117 h 1876425"/>
                <a:gd name="connsiteX864" fmla="*/ 799338 w 1314450"/>
                <a:gd name="connsiteY864" fmla="*/ 1702784 h 1876425"/>
                <a:gd name="connsiteX865" fmla="*/ 783622 w 1314450"/>
                <a:gd name="connsiteY865" fmla="*/ 1715834 h 1876425"/>
                <a:gd name="connsiteX866" fmla="*/ 787241 w 1314450"/>
                <a:gd name="connsiteY866" fmla="*/ 1717262 h 1876425"/>
                <a:gd name="connsiteX867" fmla="*/ 792766 w 1314450"/>
                <a:gd name="connsiteY867" fmla="*/ 1711738 h 1876425"/>
                <a:gd name="connsiteX868" fmla="*/ 795147 w 1314450"/>
                <a:gd name="connsiteY868" fmla="*/ 1715072 h 1876425"/>
                <a:gd name="connsiteX869" fmla="*/ 793052 w 1314450"/>
                <a:gd name="connsiteY869" fmla="*/ 1719072 h 1876425"/>
                <a:gd name="connsiteX870" fmla="*/ 811816 w 1314450"/>
                <a:gd name="connsiteY870" fmla="*/ 1722406 h 1876425"/>
                <a:gd name="connsiteX871" fmla="*/ 819150 w 1314450"/>
                <a:gd name="connsiteY871" fmla="*/ 1718882 h 1876425"/>
                <a:gd name="connsiteX872" fmla="*/ 821055 w 1314450"/>
                <a:gd name="connsiteY872" fmla="*/ 1720406 h 1876425"/>
                <a:gd name="connsiteX873" fmla="*/ 826008 w 1314450"/>
                <a:gd name="connsiteY873" fmla="*/ 1714500 h 1876425"/>
                <a:gd name="connsiteX874" fmla="*/ 828199 w 1314450"/>
                <a:gd name="connsiteY874" fmla="*/ 1715453 h 1876425"/>
                <a:gd name="connsiteX875" fmla="*/ 835247 w 1314450"/>
                <a:gd name="connsiteY875" fmla="*/ 1705356 h 1876425"/>
                <a:gd name="connsiteX876" fmla="*/ 840391 w 1314450"/>
                <a:gd name="connsiteY876" fmla="*/ 1709357 h 1876425"/>
                <a:gd name="connsiteX877" fmla="*/ 850964 w 1314450"/>
                <a:gd name="connsiteY877" fmla="*/ 1710595 h 1876425"/>
                <a:gd name="connsiteX878" fmla="*/ 853440 w 1314450"/>
                <a:gd name="connsiteY878" fmla="*/ 1714881 h 1876425"/>
                <a:gd name="connsiteX879" fmla="*/ 856679 w 1314450"/>
                <a:gd name="connsiteY879" fmla="*/ 1715072 h 1876425"/>
                <a:gd name="connsiteX880" fmla="*/ 863251 w 1314450"/>
                <a:gd name="connsiteY880" fmla="*/ 1712214 h 1876425"/>
                <a:gd name="connsiteX881" fmla="*/ 860012 w 1314450"/>
                <a:gd name="connsiteY881" fmla="*/ 1708118 h 1876425"/>
                <a:gd name="connsiteX882" fmla="*/ 866204 w 1314450"/>
                <a:gd name="connsiteY882" fmla="*/ 1704880 h 1876425"/>
                <a:gd name="connsiteX883" fmla="*/ 871633 w 1314450"/>
                <a:gd name="connsiteY883" fmla="*/ 1712119 h 1876425"/>
                <a:gd name="connsiteX884" fmla="*/ 871251 w 1314450"/>
                <a:gd name="connsiteY884" fmla="*/ 1715929 h 1876425"/>
                <a:gd name="connsiteX885" fmla="*/ 878205 w 1314450"/>
                <a:gd name="connsiteY885" fmla="*/ 1722596 h 1876425"/>
                <a:gd name="connsiteX886" fmla="*/ 879824 w 1314450"/>
                <a:gd name="connsiteY886" fmla="*/ 1729264 h 1876425"/>
                <a:gd name="connsiteX887" fmla="*/ 870871 w 1314450"/>
                <a:gd name="connsiteY887" fmla="*/ 1738884 h 1876425"/>
                <a:gd name="connsiteX888" fmla="*/ 874109 w 1314450"/>
                <a:gd name="connsiteY888" fmla="*/ 1748981 h 1876425"/>
                <a:gd name="connsiteX889" fmla="*/ 860679 w 1314450"/>
                <a:gd name="connsiteY889" fmla="*/ 1756696 h 1876425"/>
                <a:gd name="connsiteX890" fmla="*/ 838295 w 1314450"/>
                <a:gd name="connsiteY890" fmla="*/ 1755077 h 1876425"/>
                <a:gd name="connsiteX891" fmla="*/ 826580 w 1314450"/>
                <a:gd name="connsiteY891" fmla="*/ 1763173 h 1876425"/>
                <a:gd name="connsiteX892" fmla="*/ 814483 w 1314450"/>
                <a:gd name="connsiteY892" fmla="*/ 1760030 h 1876425"/>
                <a:gd name="connsiteX893" fmla="*/ 807625 w 1314450"/>
                <a:gd name="connsiteY893" fmla="*/ 1755267 h 1876425"/>
                <a:gd name="connsiteX894" fmla="*/ 791813 w 1314450"/>
                <a:gd name="connsiteY894" fmla="*/ 1754505 h 1876425"/>
                <a:gd name="connsiteX895" fmla="*/ 785241 w 1314450"/>
                <a:gd name="connsiteY895" fmla="*/ 1772793 h 1876425"/>
                <a:gd name="connsiteX896" fmla="*/ 786479 w 1314450"/>
                <a:gd name="connsiteY896" fmla="*/ 1774889 h 1876425"/>
                <a:gd name="connsiteX897" fmla="*/ 777907 w 1314450"/>
                <a:gd name="connsiteY897" fmla="*/ 1786700 h 1876425"/>
                <a:gd name="connsiteX898" fmla="*/ 758761 w 1314450"/>
                <a:gd name="connsiteY898" fmla="*/ 1790414 h 1876425"/>
                <a:gd name="connsiteX899" fmla="*/ 750856 w 1314450"/>
                <a:gd name="connsiteY899" fmla="*/ 1779651 h 1876425"/>
                <a:gd name="connsiteX900" fmla="*/ 728376 w 1314450"/>
                <a:gd name="connsiteY900" fmla="*/ 1762316 h 1876425"/>
                <a:gd name="connsiteX901" fmla="*/ 721900 w 1314450"/>
                <a:gd name="connsiteY901" fmla="*/ 1749933 h 1876425"/>
                <a:gd name="connsiteX902" fmla="*/ 715804 w 1314450"/>
                <a:gd name="connsiteY902" fmla="*/ 1745456 h 1876425"/>
                <a:gd name="connsiteX903" fmla="*/ 713232 w 1314450"/>
                <a:gd name="connsiteY903" fmla="*/ 1737741 h 1876425"/>
                <a:gd name="connsiteX904" fmla="*/ 709517 w 1314450"/>
                <a:gd name="connsiteY904" fmla="*/ 1741456 h 1876425"/>
                <a:gd name="connsiteX905" fmla="*/ 696277 w 1314450"/>
                <a:gd name="connsiteY905" fmla="*/ 1738027 h 1876425"/>
                <a:gd name="connsiteX906" fmla="*/ 668274 w 1314450"/>
                <a:gd name="connsiteY906" fmla="*/ 1739170 h 1876425"/>
                <a:gd name="connsiteX907" fmla="*/ 657796 w 1314450"/>
                <a:gd name="connsiteY907" fmla="*/ 1748123 h 1876425"/>
                <a:gd name="connsiteX908" fmla="*/ 651129 w 1314450"/>
                <a:gd name="connsiteY908" fmla="*/ 1749743 h 1876425"/>
                <a:gd name="connsiteX909" fmla="*/ 654939 w 1314450"/>
                <a:gd name="connsiteY909" fmla="*/ 1759077 h 1876425"/>
                <a:gd name="connsiteX910" fmla="*/ 656654 w 1314450"/>
                <a:gd name="connsiteY910" fmla="*/ 1783556 h 1876425"/>
                <a:gd name="connsiteX911" fmla="*/ 644366 w 1314450"/>
                <a:gd name="connsiteY911" fmla="*/ 1795463 h 1876425"/>
                <a:gd name="connsiteX912" fmla="*/ 651986 w 1314450"/>
                <a:gd name="connsiteY912" fmla="*/ 1811369 h 1876425"/>
                <a:gd name="connsiteX913" fmla="*/ 651986 w 1314450"/>
                <a:gd name="connsiteY913" fmla="*/ 1832801 h 1876425"/>
                <a:gd name="connsiteX914" fmla="*/ 641414 w 1314450"/>
                <a:gd name="connsiteY914" fmla="*/ 1847184 h 1876425"/>
                <a:gd name="connsiteX915" fmla="*/ 636841 w 1314450"/>
                <a:gd name="connsiteY915" fmla="*/ 1847374 h 1876425"/>
                <a:gd name="connsiteX916" fmla="*/ 635794 w 1314450"/>
                <a:gd name="connsiteY916" fmla="*/ 1850231 h 1876425"/>
                <a:gd name="connsiteX917" fmla="*/ 633793 w 1314450"/>
                <a:gd name="connsiteY917" fmla="*/ 1843850 h 1876425"/>
                <a:gd name="connsiteX918" fmla="*/ 629508 w 1314450"/>
                <a:gd name="connsiteY918" fmla="*/ 1844707 h 1876425"/>
                <a:gd name="connsiteX919" fmla="*/ 629508 w 1314450"/>
                <a:gd name="connsiteY919" fmla="*/ 1841087 h 1876425"/>
                <a:gd name="connsiteX920" fmla="*/ 626745 w 1314450"/>
                <a:gd name="connsiteY920" fmla="*/ 1841850 h 1876425"/>
                <a:gd name="connsiteX921" fmla="*/ 620077 w 1314450"/>
                <a:gd name="connsiteY921" fmla="*/ 1844802 h 1876425"/>
                <a:gd name="connsiteX922" fmla="*/ 618839 w 1314450"/>
                <a:gd name="connsiteY922" fmla="*/ 1848898 h 1876425"/>
                <a:gd name="connsiteX923" fmla="*/ 606933 w 1314450"/>
                <a:gd name="connsiteY923" fmla="*/ 1860709 h 1876425"/>
                <a:gd name="connsiteX924" fmla="*/ 598170 w 1314450"/>
                <a:gd name="connsiteY924" fmla="*/ 1855375 h 1876425"/>
                <a:gd name="connsiteX925" fmla="*/ 582930 w 1314450"/>
                <a:gd name="connsiteY925" fmla="*/ 1863281 h 1876425"/>
                <a:gd name="connsiteX926" fmla="*/ 576453 w 1314450"/>
                <a:gd name="connsiteY926" fmla="*/ 1855851 h 1876425"/>
                <a:gd name="connsiteX927" fmla="*/ 563689 w 1314450"/>
                <a:gd name="connsiteY927" fmla="*/ 1858233 h 1876425"/>
                <a:gd name="connsiteX928" fmla="*/ 549307 w 1314450"/>
                <a:gd name="connsiteY928" fmla="*/ 1857280 h 1876425"/>
                <a:gd name="connsiteX929" fmla="*/ 545306 w 1314450"/>
                <a:gd name="connsiteY929" fmla="*/ 1858137 h 1876425"/>
                <a:gd name="connsiteX930" fmla="*/ 535781 w 1314450"/>
                <a:gd name="connsiteY930" fmla="*/ 1867281 h 1876425"/>
                <a:gd name="connsiteX931" fmla="*/ 535210 w 1314450"/>
                <a:gd name="connsiteY931" fmla="*/ 1873758 h 1876425"/>
                <a:gd name="connsiteX932" fmla="*/ 525209 w 1314450"/>
                <a:gd name="connsiteY932" fmla="*/ 1876139 h 1876425"/>
                <a:gd name="connsiteX933" fmla="*/ 524446 w 1314450"/>
                <a:gd name="connsiteY933" fmla="*/ 1870805 h 1876425"/>
                <a:gd name="connsiteX934" fmla="*/ 533971 w 1314450"/>
                <a:gd name="connsiteY934" fmla="*/ 1855946 h 1876425"/>
                <a:gd name="connsiteX935" fmla="*/ 518922 w 1314450"/>
                <a:gd name="connsiteY935" fmla="*/ 1856804 h 1876425"/>
                <a:gd name="connsiteX936" fmla="*/ 521208 w 1314450"/>
                <a:gd name="connsiteY936" fmla="*/ 1852803 h 1876425"/>
                <a:gd name="connsiteX937" fmla="*/ 531686 w 1314450"/>
                <a:gd name="connsiteY937" fmla="*/ 1852994 h 1876425"/>
                <a:gd name="connsiteX938" fmla="*/ 526447 w 1314450"/>
                <a:gd name="connsiteY938" fmla="*/ 1840802 h 1876425"/>
                <a:gd name="connsiteX939" fmla="*/ 520732 w 1314450"/>
                <a:gd name="connsiteY939" fmla="*/ 1839183 h 1876425"/>
                <a:gd name="connsiteX940" fmla="*/ 511588 w 1314450"/>
                <a:gd name="connsiteY940" fmla="*/ 1831658 h 1876425"/>
                <a:gd name="connsiteX941" fmla="*/ 502348 w 1314450"/>
                <a:gd name="connsiteY941" fmla="*/ 1818037 h 1876425"/>
                <a:gd name="connsiteX942" fmla="*/ 496252 w 1314450"/>
                <a:gd name="connsiteY942" fmla="*/ 1814417 h 1876425"/>
                <a:gd name="connsiteX943" fmla="*/ 493300 w 1314450"/>
                <a:gd name="connsiteY943" fmla="*/ 1804130 h 1876425"/>
                <a:gd name="connsiteX944" fmla="*/ 487489 w 1314450"/>
                <a:gd name="connsiteY944" fmla="*/ 1798701 h 1876425"/>
                <a:gd name="connsiteX945" fmla="*/ 487775 w 1314450"/>
                <a:gd name="connsiteY945" fmla="*/ 1790129 h 1876425"/>
                <a:gd name="connsiteX946" fmla="*/ 504158 w 1314450"/>
                <a:gd name="connsiteY946" fmla="*/ 1778603 h 1876425"/>
                <a:gd name="connsiteX947" fmla="*/ 511873 w 1314450"/>
                <a:gd name="connsiteY947" fmla="*/ 1768317 h 1876425"/>
                <a:gd name="connsiteX948" fmla="*/ 518255 w 1314450"/>
                <a:gd name="connsiteY948" fmla="*/ 1751648 h 1876425"/>
                <a:gd name="connsiteX949" fmla="*/ 532257 w 1314450"/>
                <a:gd name="connsiteY949" fmla="*/ 1738694 h 1876425"/>
                <a:gd name="connsiteX950" fmla="*/ 527018 w 1314450"/>
                <a:gd name="connsiteY950" fmla="*/ 1732121 h 1876425"/>
                <a:gd name="connsiteX951" fmla="*/ 520827 w 1314450"/>
                <a:gd name="connsiteY951" fmla="*/ 1731645 h 1876425"/>
                <a:gd name="connsiteX952" fmla="*/ 520636 w 1314450"/>
                <a:gd name="connsiteY952" fmla="*/ 1728026 h 1876425"/>
                <a:gd name="connsiteX953" fmla="*/ 527304 w 1314450"/>
                <a:gd name="connsiteY953" fmla="*/ 1709547 h 1876425"/>
                <a:gd name="connsiteX954" fmla="*/ 528733 w 1314450"/>
                <a:gd name="connsiteY954" fmla="*/ 1691640 h 1876425"/>
                <a:gd name="connsiteX955" fmla="*/ 533686 w 1314450"/>
                <a:gd name="connsiteY955" fmla="*/ 1682306 h 1876425"/>
                <a:gd name="connsiteX956" fmla="*/ 522923 w 1314450"/>
                <a:gd name="connsiteY956" fmla="*/ 1671352 h 1876425"/>
                <a:gd name="connsiteX957" fmla="*/ 520922 w 1314450"/>
                <a:gd name="connsiteY957" fmla="*/ 1664589 h 1876425"/>
                <a:gd name="connsiteX958" fmla="*/ 523017 w 1314450"/>
                <a:gd name="connsiteY958" fmla="*/ 1661732 h 1876425"/>
                <a:gd name="connsiteX959" fmla="*/ 512064 w 1314450"/>
                <a:gd name="connsiteY959" fmla="*/ 1670018 h 1876425"/>
                <a:gd name="connsiteX960" fmla="*/ 493300 w 1314450"/>
                <a:gd name="connsiteY960" fmla="*/ 1665923 h 1876425"/>
                <a:gd name="connsiteX961" fmla="*/ 486918 w 1314450"/>
                <a:gd name="connsiteY961" fmla="*/ 1655350 h 1876425"/>
                <a:gd name="connsiteX962" fmla="*/ 463963 w 1314450"/>
                <a:gd name="connsiteY962" fmla="*/ 1632680 h 1876425"/>
                <a:gd name="connsiteX963" fmla="*/ 442436 w 1314450"/>
                <a:gd name="connsiteY963" fmla="*/ 1600391 h 1876425"/>
                <a:gd name="connsiteX964" fmla="*/ 455486 w 1314450"/>
                <a:gd name="connsiteY964" fmla="*/ 1587246 h 1876425"/>
                <a:gd name="connsiteX965" fmla="*/ 465106 w 1314450"/>
                <a:gd name="connsiteY965" fmla="*/ 1567148 h 1876425"/>
                <a:gd name="connsiteX966" fmla="*/ 483584 w 1314450"/>
                <a:gd name="connsiteY966" fmla="*/ 1555147 h 1876425"/>
                <a:gd name="connsiteX967" fmla="*/ 488823 w 1314450"/>
                <a:gd name="connsiteY967" fmla="*/ 1544384 h 1876425"/>
                <a:gd name="connsiteX968" fmla="*/ 484823 w 1314450"/>
                <a:gd name="connsiteY968" fmla="*/ 1538288 h 1876425"/>
                <a:gd name="connsiteX969" fmla="*/ 473583 w 1314450"/>
                <a:gd name="connsiteY969" fmla="*/ 1530477 h 1876425"/>
                <a:gd name="connsiteX970" fmla="*/ 472726 w 1314450"/>
                <a:gd name="connsiteY970" fmla="*/ 1525524 h 1876425"/>
                <a:gd name="connsiteX971" fmla="*/ 466344 w 1314450"/>
                <a:gd name="connsiteY971" fmla="*/ 1521238 h 1876425"/>
                <a:gd name="connsiteX972" fmla="*/ 466154 w 1314450"/>
                <a:gd name="connsiteY972" fmla="*/ 1517237 h 1876425"/>
                <a:gd name="connsiteX973" fmla="*/ 460724 w 1314450"/>
                <a:gd name="connsiteY973" fmla="*/ 1512665 h 1876425"/>
                <a:gd name="connsiteX974" fmla="*/ 461962 w 1314450"/>
                <a:gd name="connsiteY974" fmla="*/ 1511237 h 1876425"/>
                <a:gd name="connsiteX975" fmla="*/ 454819 w 1314450"/>
                <a:gd name="connsiteY975" fmla="*/ 1505808 h 1876425"/>
                <a:gd name="connsiteX976" fmla="*/ 446056 w 1314450"/>
                <a:gd name="connsiteY976" fmla="*/ 1509998 h 1876425"/>
                <a:gd name="connsiteX977" fmla="*/ 436436 w 1314450"/>
                <a:gd name="connsiteY977" fmla="*/ 1510189 h 1876425"/>
                <a:gd name="connsiteX978" fmla="*/ 430149 w 1314450"/>
                <a:gd name="connsiteY978" fmla="*/ 1515809 h 1876425"/>
                <a:gd name="connsiteX979" fmla="*/ 430244 w 1314450"/>
                <a:gd name="connsiteY979" fmla="*/ 1523429 h 1876425"/>
                <a:gd name="connsiteX980" fmla="*/ 436626 w 1314450"/>
                <a:gd name="connsiteY980" fmla="*/ 1528858 h 1876425"/>
                <a:gd name="connsiteX981" fmla="*/ 425863 w 1314450"/>
                <a:gd name="connsiteY981" fmla="*/ 1541526 h 1876425"/>
                <a:gd name="connsiteX982" fmla="*/ 407670 w 1314450"/>
                <a:gd name="connsiteY982" fmla="*/ 1553242 h 1876425"/>
                <a:gd name="connsiteX983" fmla="*/ 397288 w 1314450"/>
                <a:gd name="connsiteY983" fmla="*/ 1554099 h 1876425"/>
                <a:gd name="connsiteX984" fmla="*/ 387858 w 1314450"/>
                <a:gd name="connsiteY984" fmla="*/ 1558576 h 1876425"/>
                <a:gd name="connsiteX985" fmla="*/ 370713 w 1314450"/>
                <a:gd name="connsiteY985" fmla="*/ 1570959 h 1876425"/>
                <a:gd name="connsiteX986" fmla="*/ 378714 w 1314450"/>
                <a:gd name="connsiteY986" fmla="*/ 1576007 h 1876425"/>
                <a:gd name="connsiteX987" fmla="*/ 384048 w 1314450"/>
                <a:gd name="connsiteY987" fmla="*/ 1586484 h 1876425"/>
                <a:gd name="connsiteX988" fmla="*/ 381571 w 1314450"/>
                <a:gd name="connsiteY988" fmla="*/ 1587627 h 1876425"/>
                <a:gd name="connsiteX989" fmla="*/ 383572 w 1314450"/>
                <a:gd name="connsiteY989" fmla="*/ 1596390 h 1876425"/>
                <a:gd name="connsiteX990" fmla="*/ 398621 w 1314450"/>
                <a:gd name="connsiteY990" fmla="*/ 1613250 h 1876425"/>
                <a:gd name="connsiteX991" fmla="*/ 397955 w 1314450"/>
                <a:gd name="connsiteY991" fmla="*/ 1617917 h 1876425"/>
                <a:gd name="connsiteX992" fmla="*/ 379286 w 1314450"/>
                <a:gd name="connsiteY992" fmla="*/ 1631442 h 1876425"/>
                <a:gd name="connsiteX993" fmla="*/ 373380 w 1314450"/>
                <a:gd name="connsiteY993" fmla="*/ 1639062 h 1876425"/>
                <a:gd name="connsiteX994" fmla="*/ 366426 w 1314450"/>
                <a:gd name="connsiteY994" fmla="*/ 1641729 h 1876425"/>
                <a:gd name="connsiteX995" fmla="*/ 341852 w 1314450"/>
                <a:gd name="connsiteY995" fmla="*/ 1664303 h 1876425"/>
                <a:gd name="connsiteX996" fmla="*/ 330994 w 1314450"/>
                <a:gd name="connsiteY996" fmla="*/ 1661922 h 1876425"/>
                <a:gd name="connsiteX997" fmla="*/ 321659 w 1314450"/>
                <a:gd name="connsiteY997" fmla="*/ 1646873 h 1876425"/>
                <a:gd name="connsiteX998" fmla="*/ 315373 w 1314450"/>
                <a:gd name="connsiteY998" fmla="*/ 1652492 h 1876425"/>
                <a:gd name="connsiteX999" fmla="*/ 312039 w 1314450"/>
                <a:gd name="connsiteY999" fmla="*/ 1660303 h 1876425"/>
                <a:gd name="connsiteX1000" fmla="*/ 314611 w 1314450"/>
                <a:gd name="connsiteY1000" fmla="*/ 1669923 h 1876425"/>
                <a:gd name="connsiteX1001" fmla="*/ 311944 w 1314450"/>
                <a:gd name="connsiteY1001" fmla="*/ 1674686 h 1876425"/>
                <a:gd name="connsiteX1002" fmla="*/ 279940 w 1314450"/>
                <a:gd name="connsiteY1002" fmla="*/ 1704594 h 1876425"/>
                <a:gd name="connsiteX1003" fmla="*/ 810768 w 1314450"/>
                <a:gd name="connsiteY1003" fmla="*/ 480251 h 1876425"/>
                <a:gd name="connsiteX1004" fmla="*/ 824293 w 1314450"/>
                <a:gd name="connsiteY1004" fmla="*/ 483775 h 1876425"/>
                <a:gd name="connsiteX1005" fmla="*/ 825246 w 1314450"/>
                <a:gd name="connsiteY1005" fmla="*/ 477584 h 1876425"/>
                <a:gd name="connsiteX1006" fmla="*/ 820008 w 1314450"/>
                <a:gd name="connsiteY1006" fmla="*/ 481870 h 1876425"/>
                <a:gd name="connsiteX1007" fmla="*/ 810768 w 1314450"/>
                <a:gd name="connsiteY1007" fmla="*/ 480251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</a:cxnLst>
              <a:rect l="l" t="t" r="r" b="b"/>
              <a:pathLst>
                <a:path w="1314450" h="1876425">
                  <a:moveTo>
                    <a:pt x="1028319" y="1498568"/>
                  </a:moveTo>
                  <a:lnTo>
                    <a:pt x="1030986" y="1498473"/>
                  </a:lnTo>
                  <a:lnTo>
                    <a:pt x="1028224" y="1500664"/>
                  </a:lnTo>
                  <a:lnTo>
                    <a:pt x="1025271" y="1499521"/>
                  </a:lnTo>
                  <a:lnTo>
                    <a:pt x="1028319" y="1498568"/>
                  </a:lnTo>
                  <a:close/>
                  <a:moveTo>
                    <a:pt x="279940" y="1704594"/>
                  </a:moveTo>
                  <a:lnTo>
                    <a:pt x="278130" y="1693259"/>
                  </a:lnTo>
                  <a:lnTo>
                    <a:pt x="266986" y="1687544"/>
                  </a:lnTo>
                  <a:lnTo>
                    <a:pt x="260318" y="1669256"/>
                  </a:lnTo>
                  <a:lnTo>
                    <a:pt x="261747" y="1665351"/>
                  </a:lnTo>
                  <a:lnTo>
                    <a:pt x="254889" y="1652207"/>
                  </a:lnTo>
                  <a:lnTo>
                    <a:pt x="250222" y="1648778"/>
                  </a:lnTo>
                  <a:lnTo>
                    <a:pt x="242697" y="1645825"/>
                  </a:lnTo>
                  <a:lnTo>
                    <a:pt x="236315" y="1646587"/>
                  </a:lnTo>
                  <a:lnTo>
                    <a:pt x="232315" y="1642777"/>
                  </a:lnTo>
                  <a:lnTo>
                    <a:pt x="224790" y="1641062"/>
                  </a:lnTo>
                  <a:lnTo>
                    <a:pt x="208502" y="1660779"/>
                  </a:lnTo>
                  <a:lnTo>
                    <a:pt x="203930" y="1662589"/>
                  </a:lnTo>
                  <a:lnTo>
                    <a:pt x="194691" y="1655921"/>
                  </a:lnTo>
                  <a:lnTo>
                    <a:pt x="190405" y="1656874"/>
                  </a:lnTo>
                  <a:lnTo>
                    <a:pt x="184499" y="1644587"/>
                  </a:lnTo>
                  <a:lnTo>
                    <a:pt x="178689" y="1644968"/>
                  </a:lnTo>
                  <a:lnTo>
                    <a:pt x="176593" y="1647444"/>
                  </a:lnTo>
                  <a:lnTo>
                    <a:pt x="173164" y="1644206"/>
                  </a:lnTo>
                  <a:lnTo>
                    <a:pt x="180880" y="1631347"/>
                  </a:lnTo>
                  <a:lnTo>
                    <a:pt x="181642" y="1628489"/>
                  </a:lnTo>
                  <a:lnTo>
                    <a:pt x="178594" y="1625537"/>
                  </a:lnTo>
                  <a:lnTo>
                    <a:pt x="168211" y="1641729"/>
                  </a:lnTo>
                  <a:lnTo>
                    <a:pt x="160782" y="1636109"/>
                  </a:lnTo>
                  <a:lnTo>
                    <a:pt x="154305" y="1626584"/>
                  </a:lnTo>
                  <a:lnTo>
                    <a:pt x="164116" y="1616869"/>
                  </a:lnTo>
                  <a:lnTo>
                    <a:pt x="162782" y="1615154"/>
                  </a:lnTo>
                  <a:lnTo>
                    <a:pt x="152019" y="1623060"/>
                  </a:lnTo>
                  <a:lnTo>
                    <a:pt x="148400" y="1618869"/>
                  </a:lnTo>
                  <a:lnTo>
                    <a:pt x="150400" y="1612773"/>
                  </a:lnTo>
                  <a:lnTo>
                    <a:pt x="146399" y="1610773"/>
                  </a:lnTo>
                  <a:lnTo>
                    <a:pt x="146304" y="1607344"/>
                  </a:lnTo>
                  <a:lnTo>
                    <a:pt x="162211" y="1592104"/>
                  </a:lnTo>
                  <a:lnTo>
                    <a:pt x="160401" y="1586675"/>
                  </a:lnTo>
                  <a:lnTo>
                    <a:pt x="158877" y="1591151"/>
                  </a:lnTo>
                  <a:lnTo>
                    <a:pt x="148876" y="1599819"/>
                  </a:lnTo>
                  <a:lnTo>
                    <a:pt x="144780" y="1601629"/>
                  </a:lnTo>
                  <a:lnTo>
                    <a:pt x="142780" y="1597914"/>
                  </a:lnTo>
                  <a:lnTo>
                    <a:pt x="135541" y="1599724"/>
                  </a:lnTo>
                  <a:lnTo>
                    <a:pt x="132207" y="1590580"/>
                  </a:lnTo>
                  <a:lnTo>
                    <a:pt x="117062" y="1569244"/>
                  </a:lnTo>
                  <a:lnTo>
                    <a:pt x="123158" y="1562386"/>
                  </a:lnTo>
                  <a:lnTo>
                    <a:pt x="124111" y="1555433"/>
                  </a:lnTo>
                  <a:lnTo>
                    <a:pt x="110490" y="1556480"/>
                  </a:lnTo>
                  <a:lnTo>
                    <a:pt x="109918" y="1551623"/>
                  </a:lnTo>
                  <a:lnTo>
                    <a:pt x="115443" y="1548670"/>
                  </a:lnTo>
                  <a:lnTo>
                    <a:pt x="114300" y="1544288"/>
                  </a:lnTo>
                  <a:lnTo>
                    <a:pt x="105632" y="1545336"/>
                  </a:lnTo>
                  <a:lnTo>
                    <a:pt x="104584" y="1535430"/>
                  </a:lnTo>
                  <a:lnTo>
                    <a:pt x="96679" y="1539335"/>
                  </a:lnTo>
                  <a:lnTo>
                    <a:pt x="98203" y="1529906"/>
                  </a:lnTo>
                  <a:lnTo>
                    <a:pt x="108014" y="1520667"/>
                  </a:lnTo>
                  <a:lnTo>
                    <a:pt x="109251" y="1522857"/>
                  </a:lnTo>
                  <a:lnTo>
                    <a:pt x="112490" y="1520762"/>
                  </a:lnTo>
                  <a:lnTo>
                    <a:pt x="114205" y="1525334"/>
                  </a:lnTo>
                  <a:lnTo>
                    <a:pt x="118015" y="1523810"/>
                  </a:lnTo>
                  <a:lnTo>
                    <a:pt x="104204" y="1496949"/>
                  </a:lnTo>
                  <a:lnTo>
                    <a:pt x="102108" y="1498473"/>
                  </a:lnTo>
                  <a:lnTo>
                    <a:pt x="98489" y="1493234"/>
                  </a:lnTo>
                  <a:lnTo>
                    <a:pt x="103632" y="1486758"/>
                  </a:lnTo>
                  <a:lnTo>
                    <a:pt x="98870" y="1481995"/>
                  </a:lnTo>
                  <a:lnTo>
                    <a:pt x="107156" y="1477042"/>
                  </a:lnTo>
                  <a:lnTo>
                    <a:pt x="104394" y="1469803"/>
                  </a:lnTo>
                  <a:lnTo>
                    <a:pt x="115729" y="1471422"/>
                  </a:lnTo>
                  <a:lnTo>
                    <a:pt x="113252" y="1467136"/>
                  </a:lnTo>
                  <a:lnTo>
                    <a:pt x="122301" y="1460278"/>
                  </a:lnTo>
                  <a:lnTo>
                    <a:pt x="119062" y="1446181"/>
                  </a:lnTo>
                  <a:lnTo>
                    <a:pt x="121920" y="1439894"/>
                  </a:lnTo>
                  <a:lnTo>
                    <a:pt x="110966" y="1396365"/>
                  </a:lnTo>
                  <a:lnTo>
                    <a:pt x="84391" y="1400175"/>
                  </a:lnTo>
                  <a:lnTo>
                    <a:pt x="76295" y="1403985"/>
                  </a:lnTo>
                  <a:lnTo>
                    <a:pt x="74866" y="1400937"/>
                  </a:lnTo>
                  <a:lnTo>
                    <a:pt x="57721" y="1407128"/>
                  </a:lnTo>
                  <a:lnTo>
                    <a:pt x="52292" y="1389888"/>
                  </a:lnTo>
                  <a:lnTo>
                    <a:pt x="56198" y="1363028"/>
                  </a:lnTo>
                  <a:lnTo>
                    <a:pt x="60865" y="1361218"/>
                  </a:lnTo>
                  <a:lnTo>
                    <a:pt x="65913" y="1354550"/>
                  </a:lnTo>
                  <a:lnTo>
                    <a:pt x="64008" y="1344454"/>
                  </a:lnTo>
                  <a:lnTo>
                    <a:pt x="65627" y="1338167"/>
                  </a:lnTo>
                  <a:lnTo>
                    <a:pt x="77152" y="1328261"/>
                  </a:lnTo>
                  <a:lnTo>
                    <a:pt x="59722" y="1307211"/>
                  </a:lnTo>
                  <a:lnTo>
                    <a:pt x="53340" y="1292733"/>
                  </a:lnTo>
                  <a:lnTo>
                    <a:pt x="53245" y="1284637"/>
                  </a:lnTo>
                  <a:lnTo>
                    <a:pt x="57341" y="1282542"/>
                  </a:lnTo>
                  <a:lnTo>
                    <a:pt x="53054" y="1282922"/>
                  </a:lnTo>
                  <a:lnTo>
                    <a:pt x="53054" y="1277874"/>
                  </a:lnTo>
                  <a:lnTo>
                    <a:pt x="67246" y="1269683"/>
                  </a:lnTo>
                  <a:lnTo>
                    <a:pt x="65341" y="1268254"/>
                  </a:lnTo>
                  <a:lnTo>
                    <a:pt x="68485" y="1262158"/>
                  </a:lnTo>
                  <a:lnTo>
                    <a:pt x="61626" y="1255014"/>
                  </a:lnTo>
                  <a:lnTo>
                    <a:pt x="64865" y="1252823"/>
                  </a:lnTo>
                  <a:lnTo>
                    <a:pt x="61055" y="1250918"/>
                  </a:lnTo>
                  <a:lnTo>
                    <a:pt x="52674" y="1230249"/>
                  </a:lnTo>
                  <a:lnTo>
                    <a:pt x="55626" y="1206818"/>
                  </a:lnTo>
                  <a:lnTo>
                    <a:pt x="49435" y="1205103"/>
                  </a:lnTo>
                  <a:lnTo>
                    <a:pt x="51911" y="1199484"/>
                  </a:lnTo>
                  <a:lnTo>
                    <a:pt x="46482" y="1197674"/>
                  </a:lnTo>
                  <a:lnTo>
                    <a:pt x="46958" y="1192244"/>
                  </a:lnTo>
                  <a:lnTo>
                    <a:pt x="51530" y="1191768"/>
                  </a:lnTo>
                  <a:lnTo>
                    <a:pt x="51530" y="1186053"/>
                  </a:lnTo>
                  <a:lnTo>
                    <a:pt x="56007" y="1185767"/>
                  </a:lnTo>
                  <a:lnTo>
                    <a:pt x="56292" y="1181100"/>
                  </a:lnTo>
                  <a:lnTo>
                    <a:pt x="53245" y="1179481"/>
                  </a:lnTo>
                  <a:lnTo>
                    <a:pt x="55816" y="1163193"/>
                  </a:lnTo>
                  <a:lnTo>
                    <a:pt x="56292" y="1170337"/>
                  </a:lnTo>
                  <a:lnTo>
                    <a:pt x="61532" y="1171480"/>
                  </a:lnTo>
                  <a:lnTo>
                    <a:pt x="63532" y="1161574"/>
                  </a:lnTo>
                  <a:lnTo>
                    <a:pt x="75914" y="1156335"/>
                  </a:lnTo>
                  <a:lnTo>
                    <a:pt x="76295" y="1130332"/>
                  </a:lnTo>
                  <a:lnTo>
                    <a:pt x="74105" y="1129094"/>
                  </a:lnTo>
                  <a:lnTo>
                    <a:pt x="76867" y="1120712"/>
                  </a:lnTo>
                  <a:lnTo>
                    <a:pt x="84106" y="1120521"/>
                  </a:lnTo>
                  <a:lnTo>
                    <a:pt x="81534" y="1132904"/>
                  </a:lnTo>
                  <a:lnTo>
                    <a:pt x="90011" y="1133570"/>
                  </a:lnTo>
                  <a:lnTo>
                    <a:pt x="89058" y="1118902"/>
                  </a:lnTo>
                  <a:lnTo>
                    <a:pt x="95917" y="1117664"/>
                  </a:lnTo>
                  <a:lnTo>
                    <a:pt x="96202" y="1115283"/>
                  </a:lnTo>
                  <a:lnTo>
                    <a:pt x="105632" y="1117759"/>
                  </a:lnTo>
                  <a:lnTo>
                    <a:pt x="108775" y="1103471"/>
                  </a:lnTo>
                  <a:lnTo>
                    <a:pt x="114681" y="1103376"/>
                  </a:lnTo>
                  <a:lnTo>
                    <a:pt x="117539" y="1112044"/>
                  </a:lnTo>
                  <a:lnTo>
                    <a:pt x="127158" y="1114139"/>
                  </a:lnTo>
                  <a:lnTo>
                    <a:pt x="130016" y="1122426"/>
                  </a:lnTo>
                  <a:lnTo>
                    <a:pt x="136207" y="1122140"/>
                  </a:lnTo>
                  <a:lnTo>
                    <a:pt x="143256" y="1116902"/>
                  </a:lnTo>
                  <a:lnTo>
                    <a:pt x="145637" y="1102805"/>
                  </a:lnTo>
                  <a:lnTo>
                    <a:pt x="130111" y="1098804"/>
                  </a:lnTo>
                  <a:lnTo>
                    <a:pt x="130683" y="1082993"/>
                  </a:lnTo>
                  <a:lnTo>
                    <a:pt x="128207" y="1069753"/>
                  </a:lnTo>
                  <a:lnTo>
                    <a:pt x="124873" y="1062514"/>
                  </a:lnTo>
                  <a:lnTo>
                    <a:pt x="120396" y="1063847"/>
                  </a:lnTo>
                  <a:lnTo>
                    <a:pt x="121444" y="1059085"/>
                  </a:lnTo>
                  <a:lnTo>
                    <a:pt x="143827" y="1038606"/>
                  </a:lnTo>
                  <a:lnTo>
                    <a:pt x="169450" y="1038035"/>
                  </a:lnTo>
                  <a:lnTo>
                    <a:pt x="188405" y="1030129"/>
                  </a:lnTo>
                  <a:lnTo>
                    <a:pt x="180404" y="1022604"/>
                  </a:lnTo>
                  <a:lnTo>
                    <a:pt x="192595" y="1010793"/>
                  </a:lnTo>
                  <a:lnTo>
                    <a:pt x="188595" y="1008317"/>
                  </a:lnTo>
                  <a:lnTo>
                    <a:pt x="191357" y="1005364"/>
                  </a:lnTo>
                  <a:lnTo>
                    <a:pt x="186118" y="991743"/>
                  </a:lnTo>
                  <a:lnTo>
                    <a:pt x="208121" y="982123"/>
                  </a:lnTo>
                  <a:lnTo>
                    <a:pt x="241268" y="979742"/>
                  </a:lnTo>
                  <a:lnTo>
                    <a:pt x="242983" y="975455"/>
                  </a:lnTo>
                  <a:lnTo>
                    <a:pt x="240316" y="964597"/>
                  </a:lnTo>
                  <a:lnTo>
                    <a:pt x="248221" y="962120"/>
                  </a:lnTo>
                  <a:lnTo>
                    <a:pt x="244221" y="951167"/>
                  </a:lnTo>
                  <a:lnTo>
                    <a:pt x="249555" y="945071"/>
                  </a:lnTo>
                  <a:lnTo>
                    <a:pt x="243935" y="943261"/>
                  </a:lnTo>
                  <a:lnTo>
                    <a:pt x="235172" y="932021"/>
                  </a:lnTo>
                  <a:lnTo>
                    <a:pt x="224409" y="935831"/>
                  </a:lnTo>
                  <a:lnTo>
                    <a:pt x="223266" y="927259"/>
                  </a:lnTo>
                  <a:lnTo>
                    <a:pt x="215741" y="914591"/>
                  </a:lnTo>
                  <a:lnTo>
                    <a:pt x="198596" y="921353"/>
                  </a:lnTo>
                  <a:lnTo>
                    <a:pt x="200025" y="929640"/>
                  </a:lnTo>
                  <a:lnTo>
                    <a:pt x="190024" y="928021"/>
                  </a:lnTo>
                  <a:lnTo>
                    <a:pt x="178975" y="919925"/>
                  </a:lnTo>
                  <a:lnTo>
                    <a:pt x="163544" y="924116"/>
                  </a:lnTo>
                  <a:lnTo>
                    <a:pt x="161449" y="904875"/>
                  </a:lnTo>
                  <a:lnTo>
                    <a:pt x="153352" y="907161"/>
                  </a:lnTo>
                  <a:lnTo>
                    <a:pt x="147828" y="904780"/>
                  </a:lnTo>
                  <a:lnTo>
                    <a:pt x="143351" y="907256"/>
                  </a:lnTo>
                  <a:lnTo>
                    <a:pt x="135350" y="882206"/>
                  </a:lnTo>
                  <a:lnTo>
                    <a:pt x="129445" y="882015"/>
                  </a:lnTo>
                  <a:lnTo>
                    <a:pt x="123254" y="872966"/>
                  </a:lnTo>
                  <a:lnTo>
                    <a:pt x="117443" y="856298"/>
                  </a:lnTo>
                  <a:lnTo>
                    <a:pt x="112490" y="858298"/>
                  </a:lnTo>
                  <a:lnTo>
                    <a:pt x="110585" y="866680"/>
                  </a:lnTo>
                  <a:lnTo>
                    <a:pt x="105537" y="873157"/>
                  </a:lnTo>
                  <a:lnTo>
                    <a:pt x="97631" y="871919"/>
                  </a:lnTo>
                  <a:lnTo>
                    <a:pt x="88964" y="877348"/>
                  </a:lnTo>
                  <a:lnTo>
                    <a:pt x="76581" y="871157"/>
                  </a:lnTo>
                  <a:lnTo>
                    <a:pt x="72866" y="874204"/>
                  </a:lnTo>
                  <a:lnTo>
                    <a:pt x="63341" y="872204"/>
                  </a:lnTo>
                  <a:lnTo>
                    <a:pt x="62103" y="869537"/>
                  </a:lnTo>
                  <a:lnTo>
                    <a:pt x="59055" y="869823"/>
                  </a:lnTo>
                  <a:lnTo>
                    <a:pt x="60579" y="864870"/>
                  </a:lnTo>
                  <a:lnTo>
                    <a:pt x="56864" y="860298"/>
                  </a:lnTo>
                  <a:lnTo>
                    <a:pt x="50482" y="870014"/>
                  </a:lnTo>
                  <a:lnTo>
                    <a:pt x="56674" y="876586"/>
                  </a:lnTo>
                  <a:lnTo>
                    <a:pt x="60579" y="888302"/>
                  </a:lnTo>
                  <a:lnTo>
                    <a:pt x="58007" y="893731"/>
                  </a:lnTo>
                  <a:lnTo>
                    <a:pt x="54197" y="894112"/>
                  </a:lnTo>
                  <a:lnTo>
                    <a:pt x="34671" y="884777"/>
                  </a:lnTo>
                  <a:lnTo>
                    <a:pt x="47816" y="869252"/>
                  </a:lnTo>
                  <a:lnTo>
                    <a:pt x="33147" y="860108"/>
                  </a:lnTo>
                  <a:lnTo>
                    <a:pt x="25622" y="851726"/>
                  </a:lnTo>
                  <a:lnTo>
                    <a:pt x="20193" y="838962"/>
                  </a:lnTo>
                  <a:lnTo>
                    <a:pt x="16478" y="813530"/>
                  </a:lnTo>
                  <a:lnTo>
                    <a:pt x="9525" y="806482"/>
                  </a:lnTo>
                  <a:lnTo>
                    <a:pt x="11049" y="796862"/>
                  </a:lnTo>
                  <a:lnTo>
                    <a:pt x="38576" y="785432"/>
                  </a:lnTo>
                  <a:lnTo>
                    <a:pt x="85820" y="796957"/>
                  </a:lnTo>
                  <a:lnTo>
                    <a:pt x="103061" y="797338"/>
                  </a:lnTo>
                  <a:lnTo>
                    <a:pt x="103156" y="785432"/>
                  </a:lnTo>
                  <a:lnTo>
                    <a:pt x="111919" y="774668"/>
                  </a:lnTo>
                  <a:lnTo>
                    <a:pt x="120777" y="769525"/>
                  </a:lnTo>
                  <a:lnTo>
                    <a:pt x="124396" y="754666"/>
                  </a:lnTo>
                  <a:lnTo>
                    <a:pt x="132302" y="744569"/>
                  </a:lnTo>
                  <a:lnTo>
                    <a:pt x="141732" y="716090"/>
                  </a:lnTo>
                  <a:lnTo>
                    <a:pt x="144685" y="687229"/>
                  </a:lnTo>
                  <a:lnTo>
                    <a:pt x="140780" y="688086"/>
                  </a:lnTo>
                  <a:lnTo>
                    <a:pt x="128778" y="671703"/>
                  </a:lnTo>
                  <a:lnTo>
                    <a:pt x="120301" y="665321"/>
                  </a:lnTo>
                  <a:lnTo>
                    <a:pt x="107537" y="659702"/>
                  </a:lnTo>
                  <a:lnTo>
                    <a:pt x="110109" y="652272"/>
                  </a:lnTo>
                  <a:lnTo>
                    <a:pt x="92011" y="653701"/>
                  </a:lnTo>
                  <a:lnTo>
                    <a:pt x="95536" y="625983"/>
                  </a:lnTo>
                  <a:lnTo>
                    <a:pt x="94298" y="623411"/>
                  </a:lnTo>
                  <a:lnTo>
                    <a:pt x="91916" y="624078"/>
                  </a:lnTo>
                  <a:lnTo>
                    <a:pt x="91630" y="621316"/>
                  </a:lnTo>
                  <a:lnTo>
                    <a:pt x="89154" y="622554"/>
                  </a:lnTo>
                  <a:lnTo>
                    <a:pt x="87630" y="616553"/>
                  </a:lnTo>
                  <a:lnTo>
                    <a:pt x="92964" y="616744"/>
                  </a:lnTo>
                  <a:lnTo>
                    <a:pt x="98107" y="575120"/>
                  </a:lnTo>
                  <a:lnTo>
                    <a:pt x="111443" y="576644"/>
                  </a:lnTo>
                  <a:lnTo>
                    <a:pt x="115824" y="582930"/>
                  </a:lnTo>
                  <a:lnTo>
                    <a:pt x="118682" y="583216"/>
                  </a:lnTo>
                  <a:lnTo>
                    <a:pt x="124873" y="581787"/>
                  </a:lnTo>
                  <a:lnTo>
                    <a:pt x="126111" y="578453"/>
                  </a:lnTo>
                  <a:lnTo>
                    <a:pt x="130588" y="576644"/>
                  </a:lnTo>
                  <a:lnTo>
                    <a:pt x="151638" y="577977"/>
                  </a:lnTo>
                  <a:lnTo>
                    <a:pt x="151162" y="570643"/>
                  </a:lnTo>
                  <a:lnTo>
                    <a:pt x="146875" y="561785"/>
                  </a:lnTo>
                  <a:lnTo>
                    <a:pt x="151924" y="561880"/>
                  </a:lnTo>
                  <a:lnTo>
                    <a:pt x="148876" y="553308"/>
                  </a:lnTo>
                  <a:lnTo>
                    <a:pt x="170212" y="546164"/>
                  </a:lnTo>
                  <a:lnTo>
                    <a:pt x="166021" y="542449"/>
                  </a:lnTo>
                  <a:lnTo>
                    <a:pt x="169069" y="540163"/>
                  </a:lnTo>
                  <a:lnTo>
                    <a:pt x="168973" y="535972"/>
                  </a:lnTo>
                  <a:lnTo>
                    <a:pt x="159830" y="535686"/>
                  </a:lnTo>
                  <a:lnTo>
                    <a:pt x="159734" y="532924"/>
                  </a:lnTo>
                  <a:lnTo>
                    <a:pt x="127349" y="536353"/>
                  </a:lnTo>
                  <a:lnTo>
                    <a:pt x="126587" y="533591"/>
                  </a:lnTo>
                  <a:lnTo>
                    <a:pt x="106013" y="531971"/>
                  </a:lnTo>
                  <a:lnTo>
                    <a:pt x="110204" y="519494"/>
                  </a:lnTo>
                  <a:lnTo>
                    <a:pt x="97060" y="505778"/>
                  </a:lnTo>
                  <a:lnTo>
                    <a:pt x="83248" y="482251"/>
                  </a:lnTo>
                  <a:lnTo>
                    <a:pt x="87344" y="467201"/>
                  </a:lnTo>
                  <a:lnTo>
                    <a:pt x="70199" y="462344"/>
                  </a:lnTo>
                  <a:lnTo>
                    <a:pt x="42576" y="464725"/>
                  </a:lnTo>
                  <a:lnTo>
                    <a:pt x="34100" y="459772"/>
                  </a:lnTo>
                  <a:lnTo>
                    <a:pt x="48292" y="428530"/>
                  </a:lnTo>
                  <a:lnTo>
                    <a:pt x="58007" y="417671"/>
                  </a:lnTo>
                  <a:lnTo>
                    <a:pt x="62865" y="407861"/>
                  </a:lnTo>
                  <a:lnTo>
                    <a:pt x="56769" y="403955"/>
                  </a:lnTo>
                  <a:lnTo>
                    <a:pt x="101918" y="390716"/>
                  </a:lnTo>
                  <a:lnTo>
                    <a:pt x="96488" y="376523"/>
                  </a:lnTo>
                  <a:lnTo>
                    <a:pt x="111823" y="391382"/>
                  </a:lnTo>
                  <a:lnTo>
                    <a:pt x="122491" y="389001"/>
                  </a:lnTo>
                  <a:lnTo>
                    <a:pt x="123920" y="395573"/>
                  </a:lnTo>
                  <a:lnTo>
                    <a:pt x="139255" y="394621"/>
                  </a:lnTo>
                  <a:lnTo>
                    <a:pt x="153257" y="402717"/>
                  </a:lnTo>
                  <a:lnTo>
                    <a:pt x="156686" y="402908"/>
                  </a:lnTo>
                  <a:lnTo>
                    <a:pt x="154114" y="402146"/>
                  </a:lnTo>
                  <a:lnTo>
                    <a:pt x="154305" y="384429"/>
                  </a:lnTo>
                  <a:lnTo>
                    <a:pt x="144209" y="349568"/>
                  </a:lnTo>
                  <a:lnTo>
                    <a:pt x="152591" y="341090"/>
                  </a:lnTo>
                  <a:lnTo>
                    <a:pt x="170498" y="332899"/>
                  </a:lnTo>
                  <a:lnTo>
                    <a:pt x="173069" y="325660"/>
                  </a:lnTo>
                  <a:lnTo>
                    <a:pt x="169450" y="315563"/>
                  </a:lnTo>
                  <a:lnTo>
                    <a:pt x="163925" y="316802"/>
                  </a:lnTo>
                  <a:lnTo>
                    <a:pt x="168402" y="314611"/>
                  </a:lnTo>
                  <a:lnTo>
                    <a:pt x="166116" y="306991"/>
                  </a:lnTo>
                  <a:lnTo>
                    <a:pt x="232220" y="298514"/>
                  </a:lnTo>
                  <a:lnTo>
                    <a:pt x="239935" y="294704"/>
                  </a:lnTo>
                  <a:lnTo>
                    <a:pt x="247364" y="296323"/>
                  </a:lnTo>
                  <a:lnTo>
                    <a:pt x="238887" y="276892"/>
                  </a:lnTo>
                  <a:lnTo>
                    <a:pt x="234125" y="258032"/>
                  </a:lnTo>
                  <a:lnTo>
                    <a:pt x="249174" y="251174"/>
                  </a:lnTo>
                  <a:lnTo>
                    <a:pt x="273272" y="250793"/>
                  </a:lnTo>
                  <a:lnTo>
                    <a:pt x="263652" y="230219"/>
                  </a:lnTo>
                  <a:lnTo>
                    <a:pt x="274606" y="229553"/>
                  </a:lnTo>
                  <a:lnTo>
                    <a:pt x="281368" y="226409"/>
                  </a:lnTo>
                  <a:lnTo>
                    <a:pt x="276796" y="217170"/>
                  </a:lnTo>
                  <a:lnTo>
                    <a:pt x="284131" y="214789"/>
                  </a:lnTo>
                  <a:lnTo>
                    <a:pt x="276606" y="199835"/>
                  </a:lnTo>
                  <a:lnTo>
                    <a:pt x="271843" y="203454"/>
                  </a:lnTo>
                  <a:lnTo>
                    <a:pt x="268224" y="198120"/>
                  </a:lnTo>
                  <a:lnTo>
                    <a:pt x="263176" y="199644"/>
                  </a:lnTo>
                  <a:lnTo>
                    <a:pt x="254508" y="171736"/>
                  </a:lnTo>
                  <a:lnTo>
                    <a:pt x="258318" y="175736"/>
                  </a:lnTo>
                  <a:lnTo>
                    <a:pt x="261461" y="174403"/>
                  </a:lnTo>
                  <a:lnTo>
                    <a:pt x="258604" y="167354"/>
                  </a:lnTo>
                  <a:lnTo>
                    <a:pt x="270320" y="160401"/>
                  </a:lnTo>
                  <a:lnTo>
                    <a:pt x="273653" y="161163"/>
                  </a:lnTo>
                  <a:lnTo>
                    <a:pt x="272605" y="158115"/>
                  </a:lnTo>
                  <a:lnTo>
                    <a:pt x="281464" y="159829"/>
                  </a:lnTo>
                  <a:lnTo>
                    <a:pt x="311372" y="139351"/>
                  </a:lnTo>
                  <a:lnTo>
                    <a:pt x="314325" y="133921"/>
                  </a:lnTo>
                  <a:lnTo>
                    <a:pt x="330232" y="128683"/>
                  </a:lnTo>
                  <a:lnTo>
                    <a:pt x="326898" y="109728"/>
                  </a:lnTo>
                  <a:lnTo>
                    <a:pt x="328232" y="117062"/>
                  </a:lnTo>
                  <a:lnTo>
                    <a:pt x="335089" y="114491"/>
                  </a:lnTo>
                  <a:lnTo>
                    <a:pt x="337947" y="125159"/>
                  </a:lnTo>
                  <a:lnTo>
                    <a:pt x="340328" y="124492"/>
                  </a:lnTo>
                  <a:lnTo>
                    <a:pt x="338518" y="117729"/>
                  </a:lnTo>
                  <a:lnTo>
                    <a:pt x="343948" y="119348"/>
                  </a:lnTo>
                  <a:lnTo>
                    <a:pt x="348139" y="133541"/>
                  </a:lnTo>
                  <a:lnTo>
                    <a:pt x="363474" y="142780"/>
                  </a:lnTo>
                  <a:lnTo>
                    <a:pt x="382905" y="147066"/>
                  </a:lnTo>
                  <a:lnTo>
                    <a:pt x="383286" y="149924"/>
                  </a:lnTo>
                  <a:lnTo>
                    <a:pt x="390811" y="148876"/>
                  </a:lnTo>
                  <a:lnTo>
                    <a:pt x="399192" y="154115"/>
                  </a:lnTo>
                  <a:lnTo>
                    <a:pt x="403003" y="147447"/>
                  </a:lnTo>
                  <a:lnTo>
                    <a:pt x="429292" y="149733"/>
                  </a:lnTo>
                  <a:lnTo>
                    <a:pt x="439102" y="158020"/>
                  </a:lnTo>
                  <a:lnTo>
                    <a:pt x="440245" y="150781"/>
                  </a:lnTo>
                  <a:lnTo>
                    <a:pt x="451009" y="159449"/>
                  </a:lnTo>
                  <a:lnTo>
                    <a:pt x="453390" y="158210"/>
                  </a:lnTo>
                  <a:lnTo>
                    <a:pt x="464058" y="171164"/>
                  </a:lnTo>
                  <a:lnTo>
                    <a:pt x="465677" y="169640"/>
                  </a:lnTo>
                  <a:lnTo>
                    <a:pt x="468630" y="172688"/>
                  </a:lnTo>
                  <a:lnTo>
                    <a:pt x="466344" y="179546"/>
                  </a:lnTo>
                  <a:lnTo>
                    <a:pt x="468820" y="188976"/>
                  </a:lnTo>
                  <a:lnTo>
                    <a:pt x="483870" y="181642"/>
                  </a:lnTo>
                  <a:lnTo>
                    <a:pt x="485680" y="188786"/>
                  </a:lnTo>
                  <a:lnTo>
                    <a:pt x="488823" y="187547"/>
                  </a:lnTo>
                  <a:lnTo>
                    <a:pt x="499205" y="203168"/>
                  </a:lnTo>
                  <a:lnTo>
                    <a:pt x="493776" y="207454"/>
                  </a:lnTo>
                  <a:lnTo>
                    <a:pt x="498539" y="213265"/>
                  </a:lnTo>
                  <a:lnTo>
                    <a:pt x="507302" y="210788"/>
                  </a:lnTo>
                  <a:lnTo>
                    <a:pt x="501586" y="214027"/>
                  </a:lnTo>
                  <a:lnTo>
                    <a:pt x="501872" y="217932"/>
                  </a:lnTo>
                  <a:lnTo>
                    <a:pt x="496634" y="221837"/>
                  </a:lnTo>
                  <a:lnTo>
                    <a:pt x="485870" y="225552"/>
                  </a:lnTo>
                  <a:lnTo>
                    <a:pt x="469392" y="246412"/>
                  </a:lnTo>
                  <a:lnTo>
                    <a:pt x="464630" y="243935"/>
                  </a:lnTo>
                  <a:lnTo>
                    <a:pt x="460534" y="249650"/>
                  </a:lnTo>
                  <a:lnTo>
                    <a:pt x="464534" y="254508"/>
                  </a:lnTo>
                  <a:lnTo>
                    <a:pt x="457486" y="265557"/>
                  </a:lnTo>
                  <a:lnTo>
                    <a:pt x="466154" y="277940"/>
                  </a:lnTo>
                  <a:lnTo>
                    <a:pt x="455105" y="271462"/>
                  </a:lnTo>
                  <a:lnTo>
                    <a:pt x="450437" y="272225"/>
                  </a:lnTo>
                  <a:lnTo>
                    <a:pt x="425863" y="297085"/>
                  </a:lnTo>
                  <a:lnTo>
                    <a:pt x="450247" y="323469"/>
                  </a:lnTo>
                  <a:lnTo>
                    <a:pt x="456533" y="334042"/>
                  </a:lnTo>
                  <a:lnTo>
                    <a:pt x="456629" y="338900"/>
                  </a:lnTo>
                  <a:lnTo>
                    <a:pt x="446723" y="343471"/>
                  </a:lnTo>
                  <a:lnTo>
                    <a:pt x="454819" y="351568"/>
                  </a:lnTo>
                  <a:lnTo>
                    <a:pt x="451961" y="355854"/>
                  </a:lnTo>
                  <a:lnTo>
                    <a:pt x="437864" y="364903"/>
                  </a:lnTo>
                  <a:lnTo>
                    <a:pt x="437483" y="367856"/>
                  </a:lnTo>
                  <a:lnTo>
                    <a:pt x="430530" y="370808"/>
                  </a:lnTo>
                  <a:lnTo>
                    <a:pt x="432625" y="372332"/>
                  </a:lnTo>
                  <a:lnTo>
                    <a:pt x="419005" y="386715"/>
                  </a:lnTo>
                  <a:lnTo>
                    <a:pt x="422243" y="384048"/>
                  </a:lnTo>
                  <a:lnTo>
                    <a:pt x="425958" y="388334"/>
                  </a:lnTo>
                  <a:lnTo>
                    <a:pt x="410623" y="408051"/>
                  </a:lnTo>
                  <a:lnTo>
                    <a:pt x="415766" y="414147"/>
                  </a:lnTo>
                  <a:lnTo>
                    <a:pt x="402145" y="430816"/>
                  </a:lnTo>
                  <a:lnTo>
                    <a:pt x="395383" y="429292"/>
                  </a:lnTo>
                  <a:lnTo>
                    <a:pt x="390525" y="436054"/>
                  </a:lnTo>
                  <a:lnTo>
                    <a:pt x="395478" y="440531"/>
                  </a:lnTo>
                  <a:lnTo>
                    <a:pt x="381667" y="460724"/>
                  </a:lnTo>
                  <a:lnTo>
                    <a:pt x="382048" y="468154"/>
                  </a:lnTo>
                  <a:lnTo>
                    <a:pt x="379095" y="474821"/>
                  </a:lnTo>
                  <a:lnTo>
                    <a:pt x="379952" y="480536"/>
                  </a:lnTo>
                  <a:lnTo>
                    <a:pt x="393478" y="478155"/>
                  </a:lnTo>
                  <a:lnTo>
                    <a:pt x="408146" y="482632"/>
                  </a:lnTo>
                  <a:lnTo>
                    <a:pt x="412718" y="491395"/>
                  </a:lnTo>
                  <a:lnTo>
                    <a:pt x="413671" y="504254"/>
                  </a:lnTo>
                  <a:lnTo>
                    <a:pt x="430244" y="523685"/>
                  </a:lnTo>
                  <a:lnTo>
                    <a:pt x="428339" y="530638"/>
                  </a:lnTo>
                  <a:lnTo>
                    <a:pt x="421386" y="535305"/>
                  </a:lnTo>
                  <a:lnTo>
                    <a:pt x="417671" y="534258"/>
                  </a:lnTo>
                  <a:lnTo>
                    <a:pt x="410718" y="539496"/>
                  </a:lnTo>
                  <a:lnTo>
                    <a:pt x="388620" y="546830"/>
                  </a:lnTo>
                  <a:lnTo>
                    <a:pt x="388239" y="571595"/>
                  </a:lnTo>
                  <a:lnTo>
                    <a:pt x="384239" y="577691"/>
                  </a:lnTo>
                  <a:lnTo>
                    <a:pt x="403289" y="598265"/>
                  </a:lnTo>
                  <a:lnTo>
                    <a:pt x="422815" y="611505"/>
                  </a:lnTo>
                  <a:lnTo>
                    <a:pt x="416909" y="619316"/>
                  </a:lnTo>
                  <a:lnTo>
                    <a:pt x="421291" y="632746"/>
                  </a:lnTo>
                  <a:lnTo>
                    <a:pt x="441960" y="654749"/>
                  </a:lnTo>
                  <a:lnTo>
                    <a:pt x="435197" y="665036"/>
                  </a:lnTo>
                  <a:lnTo>
                    <a:pt x="445103" y="677990"/>
                  </a:lnTo>
                  <a:lnTo>
                    <a:pt x="456152" y="677704"/>
                  </a:lnTo>
                  <a:lnTo>
                    <a:pt x="456724" y="681323"/>
                  </a:lnTo>
                  <a:lnTo>
                    <a:pt x="465106" y="680466"/>
                  </a:lnTo>
                  <a:lnTo>
                    <a:pt x="469487" y="691039"/>
                  </a:lnTo>
                  <a:lnTo>
                    <a:pt x="478155" y="690944"/>
                  </a:lnTo>
                  <a:lnTo>
                    <a:pt x="495967" y="697135"/>
                  </a:lnTo>
                  <a:lnTo>
                    <a:pt x="497014" y="691991"/>
                  </a:lnTo>
                  <a:lnTo>
                    <a:pt x="501396" y="694658"/>
                  </a:lnTo>
                  <a:lnTo>
                    <a:pt x="500443" y="698659"/>
                  </a:lnTo>
                  <a:lnTo>
                    <a:pt x="517207" y="706184"/>
                  </a:lnTo>
                  <a:lnTo>
                    <a:pt x="532829" y="702659"/>
                  </a:lnTo>
                  <a:lnTo>
                    <a:pt x="538449" y="697897"/>
                  </a:lnTo>
                  <a:lnTo>
                    <a:pt x="554736" y="693420"/>
                  </a:lnTo>
                  <a:lnTo>
                    <a:pt x="571024" y="695516"/>
                  </a:lnTo>
                  <a:lnTo>
                    <a:pt x="606933" y="687515"/>
                  </a:lnTo>
                  <a:lnTo>
                    <a:pt x="610648" y="685324"/>
                  </a:lnTo>
                  <a:lnTo>
                    <a:pt x="609505" y="675799"/>
                  </a:lnTo>
                  <a:lnTo>
                    <a:pt x="613982" y="678085"/>
                  </a:lnTo>
                  <a:lnTo>
                    <a:pt x="619030" y="675894"/>
                  </a:lnTo>
                  <a:lnTo>
                    <a:pt x="622554" y="681895"/>
                  </a:lnTo>
                  <a:lnTo>
                    <a:pt x="625030" y="668846"/>
                  </a:lnTo>
                  <a:lnTo>
                    <a:pt x="627126" y="668941"/>
                  </a:lnTo>
                  <a:lnTo>
                    <a:pt x="626650" y="673037"/>
                  </a:lnTo>
                  <a:lnTo>
                    <a:pt x="629412" y="673513"/>
                  </a:lnTo>
                  <a:lnTo>
                    <a:pt x="629221" y="675799"/>
                  </a:lnTo>
                  <a:lnTo>
                    <a:pt x="636841" y="679609"/>
                  </a:lnTo>
                  <a:lnTo>
                    <a:pt x="641890" y="678561"/>
                  </a:lnTo>
                  <a:lnTo>
                    <a:pt x="646938" y="682085"/>
                  </a:lnTo>
                  <a:lnTo>
                    <a:pt x="655701" y="675704"/>
                  </a:lnTo>
                  <a:lnTo>
                    <a:pt x="665607" y="689229"/>
                  </a:lnTo>
                  <a:lnTo>
                    <a:pt x="668274" y="685514"/>
                  </a:lnTo>
                  <a:lnTo>
                    <a:pt x="676084" y="686943"/>
                  </a:lnTo>
                  <a:lnTo>
                    <a:pt x="675989" y="689134"/>
                  </a:lnTo>
                  <a:lnTo>
                    <a:pt x="680085" y="688467"/>
                  </a:lnTo>
                  <a:lnTo>
                    <a:pt x="677133" y="695230"/>
                  </a:lnTo>
                  <a:lnTo>
                    <a:pt x="681133" y="695801"/>
                  </a:lnTo>
                  <a:lnTo>
                    <a:pt x="681514" y="699611"/>
                  </a:lnTo>
                  <a:lnTo>
                    <a:pt x="690563" y="697040"/>
                  </a:lnTo>
                  <a:lnTo>
                    <a:pt x="689039" y="703136"/>
                  </a:lnTo>
                  <a:lnTo>
                    <a:pt x="699516" y="702088"/>
                  </a:lnTo>
                  <a:lnTo>
                    <a:pt x="699040" y="705421"/>
                  </a:lnTo>
                  <a:lnTo>
                    <a:pt x="695801" y="706374"/>
                  </a:lnTo>
                  <a:lnTo>
                    <a:pt x="707231" y="716661"/>
                  </a:lnTo>
                  <a:lnTo>
                    <a:pt x="719900" y="738378"/>
                  </a:lnTo>
                  <a:lnTo>
                    <a:pt x="723900" y="735521"/>
                  </a:lnTo>
                  <a:lnTo>
                    <a:pt x="725329" y="739140"/>
                  </a:lnTo>
                  <a:lnTo>
                    <a:pt x="721233" y="741712"/>
                  </a:lnTo>
                  <a:lnTo>
                    <a:pt x="719614" y="753618"/>
                  </a:lnTo>
                  <a:lnTo>
                    <a:pt x="722281" y="766096"/>
                  </a:lnTo>
                  <a:lnTo>
                    <a:pt x="726377" y="766096"/>
                  </a:lnTo>
                  <a:lnTo>
                    <a:pt x="745807" y="785051"/>
                  </a:lnTo>
                  <a:lnTo>
                    <a:pt x="750475" y="785051"/>
                  </a:lnTo>
                  <a:lnTo>
                    <a:pt x="778288" y="779336"/>
                  </a:lnTo>
                  <a:lnTo>
                    <a:pt x="797147" y="770858"/>
                  </a:lnTo>
                  <a:lnTo>
                    <a:pt x="801814" y="762000"/>
                  </a:lnTo>
                  <a:lnTo>
                    <a:pt x="797909" y="754761"/>
                  </a:lnTo>
                  <a:lnTo>
                    <a:pt x="805720" y="746189"/>
                  </a:lnTo>
                  <a:lnTo>
                    <a:pt x="811816" y="752189"/>
                  </a:lnTo>
                  <a:lnTo>
                    <a:pt x="817626" y="752666"/>
                  </a:lnTo>
                  <a:lnTo>
                    <a:pt x="822389" y="749046"/>
                  </a:lnTo>
                  <a:lnTo>
                    <a:pt x="819436" y="733425"/>
                  </a:lnTo>
                  <a:lnTo>
                    <a:pt x="811244" y="730758"/>
                  </a:lnTo>
                  <a:lnTo>
                    <a:pt x="810673" y="726758"/>
                  </a:lnTo>
                  <a:lnTo>
                    <a:pt x="805149" y="725805"/>
                  </a:lnTo>
                  <a:lnTo>
                    <a:pt x="806768" y="722281"/>
                  </a:lnTo>
                  <a:lnTo>
                    <a:pt x="789051" y="710756"/>
                  </a:lnTo>
                  <a:lnTo>
                    <a:pt x="775335" y="705517"/>
                  </a:lnTo>
                  <a:lnTo>
                    <a:pt x="773335" y="695801"/>
                  </a:lnTo>
                  <a:lnTo>
                    <a:pt x="764953" y="693611"/>
                  </a:lnTo>
                  <a:lnTo>
                    <a:pt x="759809" y="678752"/>
                  </a:lnTo>
                  <a:lnTo>
                    <a:pt x="756190" y="675418"/>
                  </a:lnTo>
                  <a:lnTo>
                    <a:pt x="751141" y="675227"/>
                  </a:lnTo>
                  <a:lnTo>
                    <a:pt x="754285" y="666369"/>
                  </a:lnTo>
                  <a:lnTo>
                    <a:pt x="757618" y="663893"/>
                  </a:lnTo>
                  <a:lnTo>
                    <a:pt x="761619" y="666655"/>
                  </a:lnTo>
                  <a:lnTo>
                    <a:pt x="765143" y="665798"/>
                  </a:lnTo>
                  <a:lnTo>
                    <a:pt x="766191" y="662845"/>
                  </a:lnTo>
                  <a:lnTo>
                    <a:pt x="761619" y="660273"/>
                  </a:lnTo>
                  <a:lnTo>
                    <a:pt x="762095" y="656273"/>
                  </a:lnTo>
                  <a:lnTo>
                    <a:pt x="765048" y="655415"/>
                  </a:lnTo>
                  <a:lnTo>
                    <a:pt x="765429" y="651510"/>
                  </a:lnTo>
                  <a:lnTo>
                    <a:pt x="762286" y="648176"/>
                  </a:lnTo>
                  <a:lnTo>
                    <a:pt x="768572" y="615125"/>
                  </a:lnTo>
                  <a:lnTo>
                    <a:pt x="767049" y="610934"/>
                  </a:lnTo>
                  <a:lnTo>
                    <a:pt x="760857" y="647510"/>
                  </a:lnTo>
                  <a:lnTo>
                    <a:pt x="759714" y="640080"/>
                  </a:lnTo>
                  <a:lnTo>
                    <a:pt x="765810" y="610743"/>
                  </a:lnTo>
                  <a:lnTo>
                    <a:pt x="748570" y="607600"/>
                  </a:lnTo>
                  <a:lnTo>
                    <a:pt x="746093" y="586931"/>
                  </a:lnTo>
                  <a:lnTo>
                    <a:pt x="733996" y="566833"/>
                  </a:lnTo>
                  <a:lnTo>
                    <a:pt x="741521" y="563404"/>
                  </a:lnTo>
                  <a:lnTo>
                    <a:pt x="739426" y="552641"/>
                  </a:lnTo>
                  <a:lnTo>
                    <a:pt x="743902" y="547497"/>
                  </a:lnTo>
                  <a:lnTo>
                    <a:pt x="748093" y="533305"/>
                  </a:lnTo>
                  <a:lnTo>
                    <a:pt x="753618" y="529876"/>
                  </a:lnTo>
                  <a:lnTo>
                    <a:pt x="753999" y="523113"/>
                  </a:lnTo>
                  <a:lnTo>
                    <a:pt x="760000" y="520446"/>
                  </a:lnTo>
                  <a:lnTo>
                    <a:pt x="764095" y="525590"/>
                  </a:lnTo>
                  <a:lnTo>
                    <a:pt x="759714" y="515969"/>
                  </a:lnTo>
                  <a:lnTo>
                    <a:pt x="768477" y="508826"/>
                  </a:lnTo>
                  <a:lnTo>
                    <a:pt x="771716" y="500729"/>
                  </a:lnTo>
                  <a:lnTo>
                    <a:pt x="775335" y="497205"/>
                  </a:lnTo>
                  <a:lnTo>
                    <a:pt x="782669" y="495586"/>
                  </a:lnTo>
                  <a:lnTo>
                    <a:pt x="782860" y="492347"/>
                  </a:lnTo>
                  <a:lnTo>
                    <a:pt x="796480" y="482441"/>
                  </a:lnTo>
                  <a:lnTo>
                    <a:pt x="806482" y="479679"/>
                  </a:lnTo>
                  <a:lnTo>
                    <a:pt x="803434" y="478155"/>
                  </a:lnTo>
                  <a:lnTo>
                    <a:pt x="803910" y="470535"/>
                  </a:lnTo>
                  <a:lnTo>
                    <a:pt x="812387" y="458438"/>
                  </a:lnTo>
                  <a:lnTo>
                    <a:pt x="802862" y="440055"/>
                  </a:lnTo>
                  <a:lnTo>
                    <a:pt x="786003" y="419100"/>
                  </a:lnTo>
                  <a:lnTo>
                    <a:pt x="789432" y="422243"/>
                  </a:lnTo>
                  <a:lnTo>
                    <a:pt x="798862" y="411766"/>
                  </a:lnTo>
                  <a:lnTo>
                    <a:pt x="793242" y="403860"/>
                  </a:lnTo>
                  <a:lnTo>
                    <a:pt x="798862" y="400050"/>
                  </a:lnTo>
                  <a:lnTo>
                    <a:pt x="792670" y="388049"/>
                  </a:lnTo>
                  <a:lnTo>
                    <a:pt x="790575" y="389001"/>
                  </a:lnTo>
                  <a:lnTo>
                    <a:pt x="775240" y="369284"/>
                  </a:lnTo>
                  <a:lnTo>
                    <a:pt x="767334" y="372713"/>
                  </a:lnTo>
                  <a:lnTo>
                    <a:pt x="761619" y="355854"/>
                  </a:lnTo>
                  <a:lnTo>
                    <a:pt x="761619" y="341090"/>
                  </a:lnTo>
                  <a:lnTo>
                    <a:pt x="754475" y="342043"/>
                  </a:lnTo>
                  <a:lnTo>
                    <a:pt x="752666" y="337566"/>
                  </a:lnTo>
                  <a:lnTo>
                    <a:pt x="748379" y="341186"/>
                  </a:lnTo>
                  <a:lnTo>
                    <a:pt x="743331" y="313658"/>
                  </a:lnTo>
                  <a:lnTo>
                    <a:pt x="745522" y="312706"/>
                  </a:lnTo>
                  <a:lnTo>
                    <a:pt x="741045" y="301752"/>
                  </a:lnTo>
                  <a:lnTo>
                    <a:pt x="751427" y="293846"/>
                  </a:lnTo>
                  <a:lnTo>
                    <a:pt x="747332" y="284226"/>
                  </a:lnTo>
                  <a:lnTo>
                    <a:pt x="751237" y="282321"/>
                  </a:lnTo>
                  <a:lnTo>
                    <a:pt x="748093" y="273177"/>
                  </a:lnTo>
                  <a:lnTo>
                    <a:pt x="753618" y="254603"/>
                  </a:lnTo>
                  <a:lnTo>
                    <a:pt x="751141" y="244221"/>
                  </a:lnTo>
                  <a:lnTo>
                    <a:pt x="748379" y="245174"/>
                  </a:lnTo>
                  <a:lnTo>
                    <a:pt x="746950" y="234982"/>
                  </a:lnTo>
                  <a:lnTo>
                    <a:pt x="744188" y="233934"/>
                  </a:lnTo>
                  <a:lnTo>
                    <a:pt x="743712" y="226695"/>
                  </a:lnTo>
                  <a:lnTo>
                    <a:pt x="747808" y="223933"/>
                  </a:lnTo>
                  <a:lnTo>
                    <a:pt x="736568" y="206502"/>
                  </a:lnTo>
                  <a:lnTo>
                    <a:pt x="739521" y="206978"/>
                  </a:lnTo>
                  <a:lnTo>
                    <a:pt x="737807" y="202692"/>
                  </a:lnTo>
                  <a:lnTo>
                    <a:pt x="749046" y="200501"/>
                  </a:lnTo>
                  <a:lnTo>
                    <a:pt x="764286" y="203740"/>
                  </a:lnTo>
                  <a:lnTo>
                    <a:pt x="767525" y="223076"/>
                  </a:lnTo>
                  <a:lnTo>
                    <a:pt x="777716" y="221266"/>
                  </a:lnTo>
                  <a:lnTo>
                    <a:pt x="784384" y="219456"/>
                  </a:lnTo>
                  <a:lnTo>
                    <a:pt x="782384" y="202025"/>
                  </a:lnTo>
                  <a:lnTo>
                    <a:pt x="800958" y="199835"/>
                  </a:lnTo>
                  <a:lnTo>
                    <a:pt x="804005" y="201930"/>
                  </a:lnTo>
                  <a:lnTo>
                    <a:pt x="803339" y="204502"/>
                  </a:lnTo>
                  <a:lnTo>
                    <a:pt x="838105" y="188119"/>
                  </a:lnTo>
                  <a:lnTo>
                    <a:pt x="834580" y="155448"/>
                  </a:lnTo>
                  <a:lnTo>
                    <a:pt x="827341" y="156115"/>
                  </a:lnTo>
                  <a:lnTo>
                    <a:pt x="824579" y="149162"/>
                  </a:lnTo>
                  <a:lnTo>
                    <a:pt x="836105" y="151448"/>
                  </a:lnTo>
                  <a:lnTo>
                    <a:pt x="823817" y="116967"/>
                  </a:lnTo>
                  <a:lnTo>
                    <a:pt x="825341" y="114300"/>
                  </a:lnTo>
                  <a:lnTo>
                    <a:pt x="820960" y="113252"/>
                  </a:lnTo>
                  <a:lnTo>
                    <a:pt x="818674" y="99917"/>
                  </a:lnTo>
                  <a:lnTo>
                    <a:pt x="813245" y="88392"/>
                  </a:lnTo>
                  <a:lnTo>
                    <a:pt x="817055" y="86773"/>
                  </a:lnTo>
                  <a:lnTo>
                    <a:pt x="823913" y="84392"/>
                  </a:lnTo>
                  <a:lnTo>
                    <a:pt x="812482" y="55626"/>
                  </a:lnTo>
                  <a:lnTo>
                    <a:pt x="846011" y="22955"/>
                  </a:lnTo>
                  <a:lnTo>
                    <a:pt x="856774" y="18098"/>
                  </a:lnTo>
                  <a:lnTo>
                    <a:pt x="865823" y="9525"/>
                  </a:lnTo>
                  <a:lnTo>
                    <a:pt x="873633" y="24956"/>
                  </a:lnTo>
                  <a:lnTo>
                    <a:pt x="887730" y="42672"/>
                  </a:lnTo>
                  <a:lnTo>
                    <a:pt x="889730" y="47625"/>
                  </a:lnTo>
                  <a:lnTo>
                    <a:pt x="887349" y="48768"/>
                  </a:lnTo>
                  <a:lnTo>
                    <a:pt x="892016" y="60579"/>
                  </a:lnTo>
                  <a:lnTo>
                    <a:pt x="902018" y="77057"/>
                  </a:lnTo>
                  <a:lnTo>
                    <a:pt x="905542" y="75057"/>
                  </a:lnTo>
                  <a:lnTo>
                    <a:pt x="913543" y="91345"/>
                  </a:lnTo>
                  <a:lnTo>
                    <a:pt x="922591" y="93154"/>
                  </a:lnTo>
                  <a:lnTo>
                    <a:pt x="933736" y="84487"/>
                  </a:lnTo>
                  <a:lnTo>
                    <a:pt x="937832" y="85154"/>
                  </a:lnTo>
                  <a:lnTo>
                    <a:pt x="953452" y="76771"/>
                  </a:lnTo>
                  <a:lnTo>
                    <a:pt x="953738" y="80772"/>
                  </a:lnTo>
                  <a:lnTo>
                    <a:pt x="951833" y="81058"/>
                  </a:lnTo>
                  <a:lnTo>
                    <a:pt x="953548" y="89916"/>
                  </a:lnTo>
                  <a:lnTo>
                    <a:pt x="957072" y="90487"/>
                  </a:lnTo>
                  <a:lnTo>
                    <a:pt x="960501" y="102013"/>
                  </a:lnTo>
                  <a:lnTo>
                    <a:pt x="947833" y="120015"/>
                  </a:lnTo>
                  <a:lnTo>
                    <a:pt x="952976" y="128587"/>
                  </a:lnTo>
                  <a:lnTo>
                    <a:pt x="949261" y="132017"/>
                  </a:lnTo>
                  <a:lnTo>
                    <a:pt x="952119" y="138208"/>
                  </a:lnTo>
                  <a:lnTo>
                    <a:pt x="948690" y="144780"/>
                  </a:lnTo>
                  <a:lnTo>
                    <a:pt x="958405" y="145447"/>
                  </a:lnTo>
                  <a:lnTo>
                    <a:pt x="960311" y="171069"/>
                  </a:lnTo>
                  <a:lnTo>
                    <a:pt x="972408" y="159925"/>
                  </a:lnTo>
                  <a:lnTo>
                    <a:pt x="984695" y="154495"/>
                  </a:lnTo>
                  <a:lnTo>
                    <a:pt x="984504" y="160592"/>
                  </a:lnTo>
                  <a:lnTo>
                    <a:pt x="1012507" y="186023"/>
                  </a:lnTo>
                  <a:lnTo>
                    <a:pt x="1022032" y="208312"/>
                  </a:lnTo>
                  <a:lnTo>
                    <a:pt x="1028129" y="210693"/>
                  </a:lnTo>
                  <a:lnTo>
                    <a:pt x="1030129" y="209455"/>
                  </a:lnTo>
                  <a:lnTo>
                    <a:pt x="1029176" y="206502"/>
                  </a:lnTo>
                  <a:lnTo>
                    <a:pt x="1044321" y="200978"/>
                  </a:lnTo>
                  <a:lnTo>
                    <a:pt x="1049274" y="209931"/>
                  </a:lnTo>
                  <a:lnTo>
                    <a:pt x="1055180" y="202787"/>
                  </a:lnTo>
                  <a:lnTo>
                    <a:pt x="1058704" y="209360"/>
                  </a:lnTo>
                  <a:lnTo>
                    <a:pt x="1043845" y="227171"/>
                  </a:lnTo>
                  <a:lnTo>
                    <a:pt x="1053370" y="243173"/>
                  </a:lnTo>
                  <a:lnTo>
                    <a:pt x="1043274" y="249269"/>
                  </a:lnTo>
                  <a:lnTo>
                    <a:pt x="1040320" y="260795"/>
                  </a:lnTo>
                  <a:lnTo>
                    <a:pt x="1033272" y="264319"/>
                  </a:lnTo>
                  <a:lnTo>
                    <a:pt x="1026605" y="272415"/>
                  </a:lnTo>
                  <a:lnTo>
                    <a:pt x="1021175" y="270224"/>
                  </a:lnTo>
                  <a:lnTo>
                    <a:pt x="1007936" y="276987"/>
                  </a:lnTo>
                  <a:lnTo>
                    <a:pt x="996696" y="287369"/>
                  </a:lnTo>
                  <a:lnTo>
                    <a:pt x="1001554" y="291465"/>
                  </a:lnTo>
                  <a:lnTo>
                    <a:pt x="999268" y="293751"/>
                  </a:lnTo>
                  <a:lnTo>
                    <a:pt x="1004030" y="297656"/>
                  </a:lnTo>
                  <a:lnTo>
                    <a:pt x="998696" y="298895"/>
                  </a:lnTo>
                  <a:lnTo>
                    <a:pt x="1005840" y="308134"/>
                  </a:lnTo>
                  <a:lnTo>
                    <a:pt x="999839" y="314896"/>
                  </a:lnTo>
                  <a:lnTo>
                    <a:pt x="1003364" y="322040"/>
                  </a:lnTo>
                  <a:lnTo>
                    <a:pt x="994315" y="329375"/>
                  </a:lnTo>
                  <a:lnTo>
                    <a:pt x="1004601" y="345186"/>
                  </a:lnTo>
                  <a:lnTo>
                    <a:pt x="997744" y="362998"/>
                  </a:lnTo>
                  <a:lnTo>
                    <a:pt x="1004601" y="369570"/>
                  </a:lnTo>
                  <a:lnTo>
                    <a:pt x="1002506" y="374904"/>
                  </a:lnTo>
                  <a:lnTo>
                    <a:pt x="1000125" y="373094"/>
                  </a:lnTo>
                  <a:lnTo>
                    <a:pt x="994124" y="382429"/>
                  </a:lnTo>
                  <a:lnTo>
                    <a:pt x="953358" y="419576"/>
                  </a:lnTo>
                  <a:lnTo>
                    <a:pt x="980789" y="443294"/>
                  </a:lnTo>
                  <a:lnTo>
                    <a:pt x="978503" y="445103"/>
                  </a:lnTo>
                  <a:lnTo>
                    <a:pt x="980980" y="458248"/>
                  </a:lnTo>
                  <a:lnTo>
                    <a:pt x="994029" y="486061"/>
                  </a:lnTo>
                  <a:lnTo>
                    <a:pt x="984028" y="512159"/>
                  </a:lnTo>
                  <a:lnTo>
                    <a:pt x="1017937" y="511969"/>
                  </a:lnTo>
                  <a:lnTo>
                    <a:pt x="1026414" y="507778"/>
                  </a:lnTo>
                  <a:lnTo>
                    <a:pt x="1029938" y="495110"/>
                  </a:lnTo>
                  <a:lnTo>
                    <a:pt x="1044226" y="504444"/>
                  </a:lnTo>
                  <a:lnTo>
                    <a:pt x="1046321" y="501777"/>
                  </a:lnTo>
                  <a:lnTo>
                    <a:pt x="1055465" y="509207"/>
                  </a:lnTo>
                  <a:lnTo>
                    <a:pt x="1060132" y="503492"/>
                  </a:lnTo>
                  <a:lnTo>
                    <a:pt x="1050798" y="496253"/>
                  </a:lnTo>
                  <a:lnTo>
                    <a:pt x="1051370" y="493871"/>
                  </a:lnTo>
                  <a:lnTo>
                    <a:pt x="1093756" y="530257"/>
                  </a:lnTo>
                  <a:lnTo>
                    <a:pt x="1090899" y="539401"/>
                  </a:lnTo>
                  <a:lnTo>
                    <a:pt x="1093375" y="543496"/>
                  </a:lnTo>
                  <a:lnTo>
                    <a:pt x="1077183" y="549212"/>
                  </a:lnTo>
                  <a:lnTo>
                    <a:pt x="1066991" y="571595"/>
                  </a:lnTo>
                  <a:lnTo>
                    <a:pt x="1071467" y="579692"/>
                  </a:lnTo>
                  <a:lnTo>
                    <a:pt x="1069657" y="580739"/>
                  </a:lnTo>
                  <a:lnTo>
                    <a:pt x="1072992" y="589598"/>
                  </a:lnTo>
                  <a:lnTo>
                    <a:pt x="1083469" y="607124"/>
                  </a:lnTo>
                  <a:lnTo>
                    <a:pt x="1077468" y="616458"/>
                  </a:lnTo>
                  <a:lnTo>
                    <a:pt x="1077373" y="621602"/>
                  </a:lnTo>
                  <a:lnTo>
                    <a:pt x="1073277" y="624840"/>
                  </a:lnTo>
                  <a:lnTo>
                    <a:pt x="1075944" y="629031"/>
                  </a:lnTo>
                  <a:lnTo>
                    <a:pt x="1074230" y="632460"/>
                  </a:lnTo>
                  <a:lnTo>
                    <a:pt x="1081945" y="636746"/>
                  </a:lnTo>
                  <a:lnTo>
                    <a:pt x="1084802" y="644652"/>
                  </a:lnTo>
                  <a:lnTo>
                    <a:pt x="1085469" y="651796"/>
                  </a:lnTo>
                  <a:lnTo>
                    <a:pt x="1081659" y="655987"/>
                  </a:lnTo>
                  <a:lnTo>
                    <a:pt x="1086993" y="664464"/>
                  </a:lnTo>
                  <a:lnTo>
                    <a:pt x="1082611" y="669417"/>
                  </a:lnTo>
                  <a:lnTo>
                    <a:pt x="1082897" y="683895"/>
                  </a:lnTo>
                  <a:lnTo>
                    <a:pt x="1082897" y="699897"/>
                  </a:lnTo>
                  <a:lnTo>
                    <a:pt x="1069753" y="715328"/>
                  </a:lnTo>
                  <a:lnTo>
                    <a:pt x="1064038" y="725996"/>
                  </a:lnTo>
                  <a:lnTo>
                    <a:pt x="1080611" y="750856"/>
                  </a:lnTo>
                  <a:lnTo>
                    <a:pt x="1095280" y="767715"/>
                  </a:lnTo>
                  <a:lnTo>
                    <a:pt x="1088136" y="771716"/>
                  </a:lnTo>
                  <a:lnTo>
                    <a:pt x="1098709" y="786479"/>
                  </a:lnTo>
                  <a:lnTo>
                    <a:pt x="1095566" y="789623"/>
                  </a:lnTo>
                  <a:lnTo>
                    <a:pt x="1093280" y="800195"/>
                  </a:lnTo>
                  <a:lnTo>
                    <a:pt x="1094041" y="812387"/>
                  </a:lnTo>
                  <a:lnTo>
                    <a:pt x="1106329" y="814864"/>
                  </a:lnTo>
                  <a:lnTo>
                    <a:pt x="1122902" y="811435"/>
                  </a:lnTo>
                  <a:lnTo>
                    <a:pt x="1126617" y="816483"/>
                  </a:lnTo>
                  <a:lnTo>
                    <a:pt x="1133951" y="818102"/>
                  </a:lnTo>
                  <a:lnTo>
                    <a:pt x="1189291" y="804386"/>
                  </a:lnTo>
                  <a:lnTo>
                    <a:pt x="1192244" y="830485"/>
                  </a:lnTo>
                  <a:lnTo>
                    <a:pt x="1197388" y="831723"/>
                  </a:lnTo>
                  <a:lnTo>
                    <a:pt x="1192625" y="854488"/>
                  </a:lnTo>
                  <a:lnTo>
                    <a:pt x="1180433" y="877062"/>
                  </a:lnTo>
                  <a:lnTo>
                    <a:pt x="1161574" y="894588"/>
                  </a:lnTo>
                  <a:lnTo>
                    <a:pt x="1148429" y="912781"/>
                  </a:lnTo>
                  <a:lnTo>
                    <a:pt x="1144143" y="924116"/>
                  </a:lnTo>
                  <a:lnTo>
                    <a:pt x="1131951" y="933831"/>
                  </a:lnTo>
                  <a:lnTo>
                    <a:pt x="1078706" y="918496"/>
                  </a:lnTo>
                  <a:lnTo>
                    <a:pt x="1075658" y="917067"/>
                  </a:lnTo>
                  <a:lnTo>
                    <a:pt x="1068800" y="903446"/>
                  </a:lnTo>
                  <a:lnTo>
                    <a:pt x="1066609" y="905161"/>
                  </a:lnTo>
                  <a:lnTo>
                    <a:pt x="1063276" y="914019"/>
                  </a:lnTo>
                  <a:lnTo>
                    <a:pt x="1053751" y="926211"/>
                  </a:lnTo>
                  <a:lnTo>
                    <a:pt x="1048417" y="939737"/>
                  </a:lnTo>
                  <a:lnTo>
                    <a:pt x="1042130" y="941165"/>
                  </a:lnTo>
                  <a:lnTo>
                    <a:pt x="1039939" y="947071"/>
                  </a:lnTo>
                  <a:lnTo>
                    <a:pt x="1037844" y="944975"/>
                  </a:lnTo>
                  <a:lnTo>
                    <a:pt x="1034605" y="950119"/>
                  </a:lnTo>
                  <a:lnTo>
                    <a:pt x="1033749" y="967359"/>
                  </a:lnTo>
                  <a:lnTo>
                    <a:pt x="1038034" y="981837"/>
                  </a:lnTo>
                  <a:lnTo>
                    <a:pt x="1029748" y="1000696"/>
                  </a:lnTo>
                  <a:lnTo>
                    <a:pt x="1032129" y="1022414"/>
                  </a:lnTo>
                  <a:lnTo>
                    <a:pt x="1035653" y="1017556"/>
                  </a:lnTo>
                  <a:lnTo>
                    <a:pt x="1035748" y="1011174"/>
                  </a:lnTo>
                  <a:lnTo>
                    <a:pt x="1039559" y="1012603"/>
                  </a:lnTo>
                  <a:lnTo>
                    <a:pt x="1039177" y="1017556"/>
                  </a:lnTo>
                  <a:lnTo>
                    <a:pt x="1033843" y="1024795"/>
                  </a:lnTo>
                  <a:lnTo>
                    <a:pt x="1036034" y="1029938"/>
                  </a:lnTo>
                  <a:lnTo>
                    <a:pt x="1032986" y="1034415"/>
                  </a:lnTo>
                  <a:lnTo>
                    <a:pt x="1046321" y="1035463"/>
                  </a:lnTo>
                  <a:lnTo>
                    <a:pt x="1053370" y="1043464"/>
                  </a:lnTo>
                  <a:lnTo>
                    <a:pt x="1055656" y="1054799"/>
                  </a:lnTo>
                  <a:lnTo>
                    <a:pt x="1064133" y="1055656"/>
                  </a:lnTo>
                  <a:lnTo>
                    <a:pt x="1130808" y="1037177"/>
                  </a:lnTo>
                  <a:lnTo>
                    <a:pt x="1147953" y="1066514"/>
                  </a:lnTo>
                  <a:lnTo>
                    <a:pt x="1156621" y="1072801"/>
                  </a:lnTo>
                  <a:lnTo>
                    <a:pt x="1151287" y="1080992"/>
                  </a:lnTo>
                  <a:lnTo>
                    <a:pt x="1139190" y="1084898"/>
                  </a:lnTo>
                  <a:lnTo>
                    <a:pt x="1136523" y="1107567"/>
                  </a:lnTo>
                  <a:lnTo>
                    <a:pt x="1128236" y="1114330"/>
                  </a:lnTo>
                  <a:lnTo>
                    <a:pt x="1125569" y="1115378"/>
                  </a:lnTo>
                  <a:lnTo>
                    <a:pt x="1124045" y="1113377"/>
                  </a:lnTo>
                  <a:lnTo>
                    <a:pt x="1108520" y="1130237"/>
                  </a:lnTo>
                  <a:lnTo>
                    <a:pt x="1116806" y="1143572"/>
                  </a:lnTo>
                  <a:lnTo>
                    <a:pt x="1118711" y="1154811"/>
                  </a:lnTo>
                  <a:lnTo>
                    <a:pt x="1126617" y="1172147"/>
                  </a:lnTo>
                  <a:lnTo>
                    <a:pt x="1142048" y="1186720"/>
                  </a:lnTo>
                  <a:lnTo>
                    <a:pt x="1144810" y="1205294"/>
                  </a:lnTo>
                  <a:lnTo>
                    <a:pt x="1141190" y="1212628"/>
                  </a:lnTo>
                  <a:lnTo>
                    <a:pt x="1142333" y="1216819"/>
                  </a:lnTo>
                  <a:lnTo>
                    <a:pt x="1152144" y="1223391"/>
                  </a:lnTo>
                  <a:lnTo>
                    <a:pt x="1161859" y="1238631"/>
                  </a:lnTo>
                  <a:lnTo>
                    <a:pt x="1177767" y="1252919"/>
                  </a:lnTo>
                  <a:lnTo>
                    <a:pt x="1182338" y="1247394"/>
                  </a:lnTo>
                  <a:lnTo>
                    <a:pt x="1187577" y="1247775"/>
                  </a:lnTo>
                  <a:lnTo>
                    <a:pt x="1193197" y="1257681"/>
                  </a:lnTo>
                  <a:lnTo>
                    <a:pt x="1207294" y="1258919"/>
                  </a:lnTo>
                  <a:lnTo>
                    <a:pt x="1215771" y="1253776"/>
                  </a:lnTo>
                  <a:lnTo>
                    <a:pt x="1221486" y="1257205"/>
                  </a:lnTo>
                  <a:lnTo>
                    <a:pt x="1226439" y="1256919"/>
                  </a:lnTo>
                  <a:lnTo>
                    <a:pt x="1235107" y="1250156"/>
                  </a:lnTo>
                  <a:lnTo>
                    <a:pt x="1242632" y="1261872"/>
                  </a:lnTo>
                  <a:lnTo>
                    <a:pt x="1260062" y="1260825"/>
                  </a:lnTo>
                  <a:lnTo>
                    <a:pt x="1269682" y="1266254"/>
                  </a:lnTo>
                  <a:lnTo>
                    <a:pt x="1280827" y="1263015"/>
                  </a:lnTo>
                  <a:lnTo>
                    <a:pt x="1290352" y="1255681"/>
                  </a:lnTo>
                  <a:lnTo>
                    <a:pt x="1296448" y="1258634"/>
                  </a:lnTo>
                  <a:lnTo>
                    <a:pt x="1305877" y="1269683"/>
                  </a:lnTo>
                  <a:lnTo>
                    <a:pt x="1285399" y="1315308"/>
                  </a:lnTo>
                  <a:lnTo>
                    <a:pt x="1290257" y="1334453"/>
                  </a:lnTo>
                  <a:lnTo>
                    <a:pt x="1297400" y="1344168"/>
                  </a:lnTo>
                  <a:lnTo>
                    <a:pt x="1297305" y="1348359"/>
                  </a:lnTo>
                  <a:lnTo>
                    <a:pt x="1278064" y="1349121"/>
                  </a:lnTo>
                  <a:lnTo>
                    <a:pt x="1258919" y="1355312"/>
                  </a:lnTo>
                  <a:lnTo>
                    <a:pt x="1257491" y="1377315"/>
                  </a:lnTo>
                  <a:lnTo>
                    <a:pt x="1251585" y="1396365"/>
                  </a:lnTo>
                  <a:lnTo>
                    <a:pt x="1248537" y="1396746"/>
                  </a:lnTo>
                  <a:lnTo>
                    <a:pt x="1247775" y="1401509"/>
                  </a:lnTo>
                  <a:lnTo>
                    <a:pt x="1223391" y="1419035"/>
                  </a:lnTo>
                  <a:lnTo>
                    <a:pt x="1215009" y="1416272"/>
                  </a:lnTo>
                  <a:lnTo>
                    <a:pt x="1212628" y="1418368"/>
                  </a:lnTo>
                  <a:lnTo>
                    <a:pt x="1208818" y="1417320"/>
                  </a:lnTo>
                  <a:lnTo>
                    <a:pt x="1208246" y="1423607"/>
                  </a:lnTo>
                  <a:lnTo>
                    <a:pt x="1201864" y="1425607"/>
                  </a:lnTo>
                  <a:lnTo>
                    <a:pt x="1196435" y="1419701"/>
                  </a:lnTo>
                  <a:lnTo>
                    <a:pt x="1197007" y="1432751"/>
                  </a:lnTo>
                  <a:lnTo>
                    <a:pt x="1199007" y="1434179"/>
                  </a:lnTo>
                  <a:lnTo>
                    <a:pt x="1196245" y="1435608"/>
                  </a:lnTo>
                  <a:lnTo>
                    <a:pt x="1177100" y="1437323"/>
                  </a:lnTo>
                  <a:lnTo>
                    <a:pt x="1164145" y="1435132"/>
                  </a:lnTo>
                  <a:lnTo>
                    <a:pt x="1154716" y="1440180"/>
                  </a:lnTo>
                  <a:lnTo>
                    <a:pt x="1153954" y="1451801"/>
                  </a:lnTo>
                  <a:lnTo>
                    <a:pt x="1158240" y="1458087"/>
                  </a:lnTo>
                  <a:lnTo>
                    <a:pt x="1157954" y="1469327"/>
                  </a:lnTo>
                  <a:lnTo>
                    <a:pt x="1162431" y="1479233"/>
                  </a:lnTo>
                  <a:lnTo>
                    <a:pt x="1159859" y="1497425"/>
                  </a:lnTo>
                  <a:lnTo>
                    <a:pt x="1149858" y="1492853"/>
                  </a:lnTo>
                  <a:lnTo>
                    <a:pt x="1134618" y="1495997"/>
                  </a:lnTo>
                  <a:lnTo>
                    <a:pt x="1129951" y="1491044"/>
                  </a:lnTo>
                  <a:lnTo>
                    <a:pt x="1117473" y="1487519"/>
                  </a:lnTo>
                  <a:lnTo>
                    <a:pt x="1100424" y="1487900"/>
                  </a:lnTo>
                  <a:lnTo>
                    <a:pt x="1094994" y="1490567"/>
                  </a:lnTo>
                  <a:lnTo>
                    <a:pt x="1095756" y="1498378"/>
                  </a:lnTo>
                  <a:lnTo>
                    <a:pt x="1093184" y="1498283"/>
                  </a:lnTo>
                  <a:lnTo>
                    <a:pt x="1091375" y="1505903"/>
                  </a:lnTo>
                  <a:lnTo>
                    <a:pt x="1085564" y="1506474"/>
                  </a:lnTo>
                  <a:lnTo>
                    <a:pt x="1082230" y="1514570"/>
                  </a:lnTo>
                  <a:lnTo>
                    <a:pt x="1078325" y="1513713"/>
                  </a:lnTo>
                  <a:lnTo>
                    <a:pt x="1073277" y="1516856"/>
                  </a:lnTo>
                  <a:lnTo>
                    <a:pt x="1066895" y="1514475"/>
                  </a:lnTo>
                  <a:lnTo>
                    <a:pt x="1064133" y="1509046"/>
                  </a:lnTo>
                  <a:lnTo>
                    <a:pt x="1067181" y="1497330"/>
                  </a:lnTo>
                  <a:lnTo>
                    <a:pt x="1064133" y="1491044"/>
                  </a:lnTo>
                  <a:lnTo>
                    <a:pt x="1061180" y="1492092"/>
                  </a:lnTo>
                  <a:lnTo>
                    <a:pt x="1052799" y="1505426"/>
                  </a:lnTo>
                  <a:lnTo>
                    <a:pt x="1040987" y="1498092"/>
                  </a:lnTo>
                  <a:lnTo>
                    <a:pt x="1035272" y="1497425"/>
                  </a:lnTo>
                  <a:lnTo>
                    <a:pt x="1028605" y="1497902"/>
                  </a:lnTo>
                  <a:lnTo>
                    <a:pt x="1025366" y="1499235"/>
                  </a:lnTo>
                  <a:lnTo>
                    <a:pt x="1027176" y="1489329"/>
                  </a:lnTo>
                  <a:lnTo>
                    <a:pt x="1012412" y="1487519"/>
                  </a:lnTo>
                  <a:lnTo>
                    <a:pt x="999839" y="1478852"/>
                  </a:lnTo>
                  <a:lnTo>
                    <a:pt x="997648" y="1461707"/>
                  </a:lnTo>
                  <a:lnTo>
                    <a:pt x="989552" y="1461421"/>
                  </a:lnTo>
                  <a:lnTo>
                    <a:pt x="978027" y="1455230"/>
                  </a:lnTo>
                  <a:lnTo>
                    <a:pt x="973645" y="1456754"/>
                  </a:lnTo>
                  <a:lnTo>
                    <a:pt x="980123" y="1485424"/>
                  </a:lnTo>
                  <a:lnTo>
                    <a:pt x="977646" y="1495139"/>
                  </a:lnTo>
                  <a:lnTo>
                    <a:pt x="973455" y="1501140"/>
                  </a:lnTo>
                  <a:lnTo>
                    <a:pt x="972979" y="1507712"/>
                  </a:lnTo>
                  <a:lnTo>
                    <a:pt x="965454" y="1515618"/>
                  </a:lnTo>
                  <a:lnTo>
                    <a:pt x="960025" y="1517523"/>
                  </a:lnTo>
                  <a:lnTo>
                    <a:pt x="947261" y="1538954"/>
                  </a:lnTo>
                  <a:lnTo>
                    <a:pt x="954024" y="1544669"/>
                  </a:lnTo>
                  <a:lnTo>
                    <a:pt x="950405" y="1547717"/>
                  </a:lnTo>
                  <a:lnTo>
                    <a:pt x="958405" y="1552861"/>
                  </a:lnTo>
                  <a:lnTo>
                    <a:pt x="955262" y="1561434"/>
                  </a:lnTo>
                  <a:lnTo>
                    <a:pt x="957453" y="1564005"/>
                  </a:lnTo>
                  <a:lnTo>
                    <a:pt x="952119" y="1570959"/>
                  </a:lnTo>
                  <a:lnTo>
                    <a:pt x="956882" y="1575626"/>
                  </a:lnTo>
                  <a:lnTo>
                    <a:pt x="940784" y="1582579"/>
                  </a:lnTo>
                  <a:lnTo>
                    <a:pt x="935641" y="1589246"/>
                  </a:lnTo>
                  <a:lnTo>
                    <a:pt x="925639" y="1580484"/>
                  </a:lnTo>
                  <a:lnTo>
                    <a:pt x="921448" y="1582293"/>
                  </a:lnTo>
                  <a:lnTo>
                    <a:pt x="914495" y="1580388"/>
                  </a:lnTo>
                  <a:lnTo>
                    <a:pt x="912114" y="1577912"/>
                  </a:lnTo>
                  <a:lnTo>
                    <a:pt x="911733" y="1569053"/>
                  </a:lnTo>
                  <a:lnTo>
                    <a:pt x="910495" y="1571435"/>
                  </a:lnTo>
                  <a:lnTo>
                    <a:pt x="904875" y="1570101"/>
                  </a:lnTo>
                  <a:lnTo>
                    <a:pt x="910876" y="1557338"/>
                  </a:lnTo>
                  <a:lnTo>
                    <a:pt x="908114" y="1550575"/>
                  </a:lnTo>
                  <a:lnTo>
                    <a:pt x="914019" y="1535621"/>
                  </a:lnTo>
                  <a:lnTo>
                    <a:pt x="905733" y="1525238"/>
                  </a:lnTo>
                  <a:lnTo>
                    <a:pt x="896874" y="1521524"/>
                  </a:lnTo>
                  <a:lnTo>
                    <a:pt x="897922" y="1513999"/>
                  </a:lnTo>
                  <a:lnTo>
                    <a:pt x="894302" y="1511808"/>
                  </a:lnTo>
                  <a:lnTo>
                    <a:pt x="885254" y="1521047"/>
                  </a:lnTo>
                  <a:lnTo>
                    <a:pt x="877062" y="1513237"/>
                  </a:lnTo>
                  <a:lnTo>
                    <a:pt x="860107" y="1514856"/>
                  </a:lnTo>
                  <a:lnTo>
                    <a:pt x="851630" y="1510856"/>
                  </a:lnTo>
                  <a:lnTo>
                    <a:pt x="851725" y="1514761"/>
                  </a:lnTo>
                  <a:lnTo>
                    <a:pt x="846391" y="1514666"/>
                  </a:lnTo>
                  <a:lnTo>
                    <a:pt x="846487" y="1517904"/>
                  </a:lnTo>
                  <a:lnTo>
                    <a:pt x="841057" y="1518000"/>
                  </a:lnTo>
                  <a:lnTo>
                    <a:pt x="843153" y="1527429"/>
                  </a:lnTo>
                  <a:lnTo>
                    <a:pt x="840295" y="1526000"/>
                  </a:lnTo>
                  <a:lnTo>
                    <a:pt x="828770" y="1532859"/>
                  </a:lnTo>
                  <a:lnTo>
                    <a:pt x="833057" y="1541050"/>
                  </a:lnTo>
                  <a:lnTo>
                    <a:pt x="834580" y="1540383"/>
                  </a:lnTo>
                  <a:lnTo>
                    <a:pt x="832295" y="1545431"/>
                  </a:lnTo>
                  <a:lnTo>
                    <a:pt x="834676" y="1546670"/>
                  </a:lnTo>
                  <a:lnTo>
                    <a:pt x="830580" y="1551718"/>
                  </a:lnTo>
                  <a:lnTo>
                    <a:pt x="846011" y="1576197"/>
                  </a:lnTo>
                  <a:lnTo>
                    <a:pt x="840962" y="1578102"/>
                  </a:lnTo>
                  <a:lnTo>
                    <a:pt x="843534" y="1585055"/>
                  </a:lnTo>
                  <a:lnTo>
                    <a:pt x="835819" y="1592009"/>
                  </a:lnTo>
                  <a:lnTo>
                    <a:pt x="836676" y="1599057"/>
                  </a:lnTo>
                  <a:lnTo>
                    <a:pt x="832390" y="1602200"/>
                  </a:lnTo>
                  <a:lnTo>
                    <a:pt x="837724" y="1608868"/>
                  </a:lnTo>
                  <a:lnTo>
                    <a:pt x="837724" y="1615154"/>
                  </a:lnTo>
                  <a:lnTo>
                    <a:pt x="842105" y="1618202"/>
                  </a:lnTo>
                  <a:lnTo>
                    <a:pt x="835819" y="1619441"/>
                  </a:lnTo>
                  <a:lnTo>
                    <a:pt x="835057" y="1628204"/>
                  </a:lnTo>
                  <a:lnTo>
                    <a:pt x="832675" y="1624965"/>
                  </a:lnTo>
                  <a:lnTo>
                    <a:pt x="826294" y="1630299"/>
                  </a:lnTo>
                  <a:lnTo>
                    <a:pt x="810292" y="1635157"/>
                  </a:lnTo>
                  <a:lnTo>
                    <a:pt x="799243" y="1643158"/>
                  </a:lnTo>
                  <a:lnTo>
                    <a:pt x="793528" y="1644492"/>
                  </a:lnTo>
                  <a:lnTo>
                    <a:pt x="787527" y="1639824"/>
                  </a:lnTo>
                  <a:lnTo>
                    <a:pt x="776668" y="1647159"/>
                  </a:lnTo>
                  <a:lnTo>
                    <a:pt x="776764" y="1650492"/>
                  </a:lnTo>
                  <a:lnTo>
                    <a:pt x="773239" y="1650016"/>
                  </a:lnTo>
                  <a:lnTo>
                    <a:pt x="771049" y="1652492"/>
                  </a:lnTo>
                  <a:lnTo>
                    <a:pt x="766476" y="1650397"/>
                  </a:lnTo>
                  <a:lnTo>
                    <a:pt x="766858" y="1652302"/>
                  </a:lnTo>
                  <a:lnTo>
                    <a:pt x="761048" y="1655445"/>
                  </a:lnTo>
                  <a:lnTo>
                    <a:pt x="754189" y="1654683"/>
                  </a:lnTo>
                  <a:lnTo>
                    <a:pt x="749332" y="1659827"/>
                  </a:lnTo>
                  <a:lnTo>
                    <a:pt x="746665" y="1675829"/>
                  </a:lnTo>
                  <a:lnTo>
                    <a:pt x="743902" y="1676781"/>
                  </a:lnTo>
                  <a:lnTo>
                    <a:pt x="745903" y="1684401"/>
                  </a:lnTo>
                  <a:lnTo>
                    <a:pt x="743998" y="1691164"/>
                  </a:lnTo>
                  <a:lnTo>
                    <a:pt x="736664" y="1695831"/>
                  </a:lnTo>
                  <a:lnTo>
                    <a:pt x="778955" y="1713834"/>
                  </a:lnTo>
                  <a:lnTo>
                    <a:pt x="783145" y="1708500"/>
                  </a:lnTo>
                  <a:lnTo>
                    <a:pt x="799624" y="1698117"/>
                  </a:lnTo>
                  <a:lnTo>
                    <a:pt x="799338" y="1702784"/>
                  </a:lnTo>
                  <a:lnTo>
                    <a:pt x="783622" y="1715834"/>
                  </a:lnTo>
                  <a:lnTo>
                    <a:pt x="787241" y="1717262"/>
                  </a:lnTo>
                  <a:lnTo>
                    <a:pt x="792766" y="1711738"/>
                  </a:lnTo>
                  <a:lnTo>
                    <a:pt x="795147" y="1715072"/>
                  </a:lnTo>
                  <a:lnTo>
                    <a:pt x="793052" y="1719072"/>
                  </a:lnTo>
                  <a:lnTo>
                    <a:pt x="811816" y="1722406"/>
                  </a:lnTo>
                  <a:lnTo>
                    <a:pt x="819150" y="1718882"/>
                  </a:lnTo>
                  <a:lnTo>
                    <a:pt x="821055" y="1720406"/>
                  </a:lnTo>
                  <a:lnTo>
                    <a:pt x="826008" y="1714500"/>
                  </a:lnTo>
                  <a:lnTo>
                    <a:pt x="828199" y="1715453"/>
                  </a:lnTo>
                  <a:lnTo>
                    <a:pt x="835247" y="1705356"/>
                  </a:lnTo>
                  <a:lnTo>
                    <a:pt x="840391" y="1709357"/>
                  </a:lnTo>
                  <a:lnTo>
                    <a:pt x="850964" y="1710595"/>
                  </a:lnTo>
                  <a:lnTo>
                    <a:pt x="853440" y="1714881"/>
                  </a:lnTo>
                  <a:lnTo>
                    <a:pt x="856679" y="1715072"/>
                  </a:lnTo>
                  <a:lnTo>
                    <a:pt x="863251" y="1712214"/>
                  </a:lnTo>
                  <a:lnTo>
                    <a:pt x="860012" y="1708118"/>
                  </a:lnTo>
                  <a:lnTo>
                    <a:pt x="866204" y="1704880"/>
                  </a:lnTo>
                  <a:lnTo>
                    <a:pt x="871633" y="1712119"/>
                  </a:lnTo>
                  <a:lnTo>
                    <a:pt x="871251" y="1715929"/>
                  </a:lnTo>
                  <a:lnTo>
                    <a:pt x="878205" y="1722596"/>
                  </a:lnTo>
                  <a:lnTo>
                    <a:pt x="879824" y="1729264"/>
                  </a:lnTo>
                  <a:lnTo>
                    <a:pt x="870871" y="1738884"/>
                  </a:lnTo>
                  <a:lnTo>
                    <a:pt x="874109" y="1748981"/>
                  </a:lnTo>
                  <a:lnTo>
                    <a:pt x="860679" y="1756696"/>
                  </a:lnTo>
                  <a:lnTo>
                    <a:pt x="838295" y="1755077"/>
                  </a:lnTo>
                  <a:lnTo>
                    <a:pt x="826580" y="1763173"/>
                  </a:lnTo>
                  <a:lnTo>
                    <a:pt x="814483" y="1760030"/>
                  </a:lnTo>
                  <a:lnTo>
                    <a:pt x="807625" y="1755267"/>
                  </a:lnTo>
                  <a:lnTo>
                    <a:pt x="791813" y="1754505"/>
                  </a:lnTo>
                  <a:lnTo>
                    <a:pt x="785241" y="1772793"/>
                  </a:lnTo>
                  <a:lnTo>
                    <a:pt x="786479" y="1774889"/>
                  </a:lnTo>
                  <a:lnTo>
                    <a:pt x="777907" y="1786700"/>
                  </a:lnTo>
                  <a:lnTo>
                    <a:pt x="758761" y="1790414"/>
                  </a:lnTo>
                  <a:lnTo>
                    <a:pt x="750856" y="1779651"/>
                  </a:lnTo>
                  <a:lnTo>
                    <a:pt x="728376" y="1762316"/>
                  </a:lnTo>
                  <a:lnTo>
                    <a:pt x="721900" y="1749933"/>
                  </a:lnTo>
                  <a:lnTo>
                    <a:pt x="715804" y="1745456"/>
                  </a:lnTo>
                  <a:lnTo>
                    <a:pt x="713232" y="1737741"/>
                  </a:lnTo>
                  <a:lnTo>
                    <a:pt x="709517" y="1741456"/>
                  </a:lnTo>
                  <a:lnTo>
                    <a:pt x="696277" y="1738027"/>
                  </a:lnTo>
                  <a:lnTo>
                    <a:pt x="668274" y="1739170"/>
                  </a:lnTo>
                  <a:lnTo>
                    <a:pt x="657796" y="1748123"/>
                  </a:lnTo>
                  <a:lnTo>
                    <a:pt x="651129" y="1749743"/>
                  </a:lnTo>
                  <a:lnTo>
                    <a:pt x="654939" y="1759077"/>
                  </a:lnTo>
                  <a:lnTo>
                    <a:pt x="656654" y="1783556"/>
                  </a:lnTo>
                  <a:lnTo>
                    <a:pt x="644366" y="1795463"/>
                  </a:lnTo>
                  <a:lnTo>
                    <a:pt x="651986" y="1811369"/>
                  </a:lnTo>
                  <a:lnTo>
                    <a:pt x="651986" y="1832801"/>
                  </a:lnTo>
                  <a:lnTo>
                    <a:pt x="641414" y="1847184"/>
                  </a:lnTo>
                  <a:lnTo>
                    <a:pt x="636841" y="1847374"/>
                  </a:lnTo>
                  <a:lnTo>
                    <a:pt x="635794" y="1850231"/>
                  </a:lnTo>
                  <a:lnTo>
                    <a:pt x="633793" y="1843850"/>
                  </a:lnTo>
                  <a:lnTo>
                    <a:pt x="629508" y="1844707"/>
                  </a:lnTo>
                  <a:lnTo>
                    <a:pt x="629508" y="1841087"/>
                  </a:lnTo>
                  <a:lnTo>
                    <a:pt x="626745" y="1841850"/>
                  </a:lnTo>
                  <a:lnTo>
                    <a:pt x="620077" y="1844802"/>
                  </a:lnTo>
                  <a:lnTo>
                    <a:pt x="618839" y="1848898"/>
                  </a:lnTo>
                  <a:lnTo>
                    <a:pt x="606933" y="1860709"/>
                  </a:lnTo>
                  <a:lnTo>
                    <a:pt x="598170" y="1855375"/>
                  </a:lnTo>
                  <a:lnTo>
                    <a:pt x="582930" y="1863281"/>
                  </a:lnTo>
                  <a:lnTo>
                    <a:pt x="576453" y="1855851"/>
                  </a:lnTo>
                  <a:lnTo>
                    <a:pt x="563689" y="1858233"/>
                  </a:lnTo>
                  <a:lnTo>
                    <a:pt x="549307" y="1857280"/>
                  </a:lnTo>
                  <a:lnTo>
                    <a:pt x="545306" y="1858137"/>
                  </a:lnTo>
                  <a:lnTo>
                    <a:pt x="535781" y="1867281"/>
                  </a:lnTo>
                  <a:lnTo>
                    <a:pt x="535210" y="1873758"/>
                  </a:lnTo>
                  <a:lnTo>
                    <a:pt x="525209" y="1876139"/>
                  </a:lnTo>
                  <a:lnTo>
                    <a:pt x="524446" y="1870805"/>
                  </a:lnTo>
                  <a:lnTo>
                    <a:pt x="533971" y="1855946"/>
                  </a:lnTo>
                  <a:lnTo>
                    <a:pt x="518922" y="1856804"/>
                  </a:lnTo>
                  <a:lnTo>
                    <a:pt x="521208" y="1852803"/>
                  </a:lnTo>
                  <a:lnTo>
                    <a:pt x="531686" y="1852994"/>
                  </a:lnTo>
                  <a:lnTo>
                    <a:pt x="526447" y="1840802"/>
                  </a:lnTo>
                  <a:lnTo>
                    <a:pt x="520732" y="1839183"/>
                  </a:lnTo>
                  <a:lnTo>
                    <a:pt x="511588" y="1831658"/>
                  </a:lnTo>
                  <a:lnTo>
                    <a:pt x="502348" y="1818037"/>
                  </a:lnTo>
                  <a:lnTo>
                    <a:pt x="496252" y="1814417"/>
                  </a:lnTo>
                  <a:lnTo>
                    <a:pt x="493300" y="1804130"/>
                  </a:lnTo>
                  <a:lnTo>
                    <a:pt x="487489" y="1798701"/>
                  </a:lnTo>
                  <a:lnTo>
                    <a:pt x="487775" y="1790129"/>
                  </a:lnTo>
                  <a:lnTo>
                    <a:pt x="504158" y="1778603"/>
                  </a:lnTo>
                  <a:lnTo>
                    <a:pt x="511873" y="1768317"/>
                  </a:lnTo>
                  <a:lnTo>
                    <a:pt x="518255" y="1751648"/>
                  </a:lnTo>
                  <a:lnTo>
                    <a:pt x="532257" y="1738694"/>
                  </a:lnTo>
                  <a:lnTo>
                    <a:pt x="527018" y="1732121"/>
                  </a:lnTo>
                  <a:lnTo>
                    <a:pt x="520827" y="1731645"/>
                  </a:lnTo>
                  <a:lnTo>
                    <a:pt x="520636" y="1728026"/>
                  </a:lnTo>
                  <a:lnTo>
                    <a:pt x="527304" y="1709547"/>
                  </a:lnTo>
                  <a:lnTo>
                    <a:pt x="528733" y="1691640"/>
                  </a:lnTo>
                  <a:lnTo>
                    <a:pt x="533686" y="1682306"/>
                  </a:lnTo>
                  <a:lnTo>
                    <a:pt x="522923" y="1671352"/>
                  </a:lnTo>
                  <a:lnTo>
                    <a:pt x="520922" y="1664589"/>
                  </a:lnTo>
                  <a:lnTo>
                    <a:pt x="523017" y="1661732"/>
                  </a:lnTo>
                  <a:lnTo>
                    <a:pt x="512064" y="1670018"/>
                  </a:lnTo>
                  <a:lnTo>
                    <a:pt x="493300" y="1665923"/>
                  </a:lnTo>
                  <a:lnTo>
                    <a:pt x="486918" y="1655350"/>
                  </a:lnTo>
                  <a:lnTo>
                    <a:pt x="463963" y="1632680"/>
                  </a:lnTo>
                  <a:lnTo>
                    <a:pt x="442436" y="1600391"/>
                  </a:lnTo>
                  <a:lnTo>
                    <a:pt x="455486" y="1587246"/>
                  </a:lnTo>
                  <a:lnTo>
                    <a:pt x="465106" y="1567148"/>
                  </a:lnTo>
                  <a:lnTo>
                    <a:pt x="483584" y="1555147"/>
                  </a:lnTo>
                  <a:lnTo>
                    <a:pt x="488823" y="1544384"/>
                  </a:lnTo>
                  <a:lnTo>
                    <a:pt x="484823" y="1538288"/>
                  </a:lnTo>
                  <a:lnTo>
                    <a:pt x="473583" y="1530477"/>
                  </a:lnTo>
                  <a:lnTo>
                    <a:pt x="472726" y="1525524"/>
                  </a:lnTo>
                  <a:lnTo>
                    <a:pt x="466344" y="1521238"/>
                  </a:lnTo>
                  <a:lnTo>
                    <a:pt x="466154" y="1517237"/>
                  </a:lnTo>
                  <a:lnTo>
                    <a:pt x="460724" y="1512665"/>
                  </a:lnTo>
                  <a:lnTo>
                    <a:pt x="461962" y="1511237"/>
                  </a:lnTo>
                  <a:lnTo>
                    <a:pt x="454819" y="1505808"/>
                  </a:lnTo>
                  <a:lnTo>
                    <a:pt x="446056" y="1509998"/>
                  </a:lnTo>
                  <a:lnTo>
                    <a:pt x="436436" y="1510189"/>
                  </a:lnTo>
                  <a:lnTo>
                    <a:pt x="430149" y="1515809"/>
                  </a:lnTo>
                  <a:lnTo>
                    <a:pt x="430244" y="1523429"/>
                  </a:lnTo>
                  <a:lnTo>
                    <a:pt x="436626" y="1528858"/>
                  </a:lnTo>
                  <a:lnTo>
                    <a:pt x="425863" y="1541526"/>
                  </a:lnTo>
                  <a:lnTo>
                    <a:pt x="407670" y="1553242"/>
                  </a:lnTo>
                  <a:lnTo>
                    <a:pt x="397288" y="1554099"/>
                  </a:lnTo>
                  <a:lnTo>
                    <a:pt x="387858" y="1558576"/>
                  </a:lnTo>
                  <a:lnTo>
                    <a:pt x="370713" y="1570959"/>
                  </a:lnTo>
                  <a:lnTo>
                    <a:pt x="378714" y="1576007"/>
                  </a:lnTo>
                  <a:lnTo>
                    <a:pt x="384048" y="1586484"/>
                  </a:lnTo>
                  <a:lnTo>
                    <a:pt x="381571" y="1587627"/>
                  </a:lnTo>
                  <a:lnTo>
                    <a:pt x="383572" y="1596390"/>
                  </a:lnTo>
                  <a:lnTo>
                    <a:pt x="398621" y="1613250"/>
                  </a:lnTo>
                  <a:lnTo>
                    <a:pt x="397955" y="1617917"/>
                  </a:lnTo>
                  <a:lnTo>
                    <a:pt x="379286" y="1631442"/>
                  </a:lnTo>
                  <a:lnTo>
                    <a:pt x="373380" y="1639062"/>
                  </a:lnTo>
                  <a:lnTo>
                    <a:pt x="366426" y="1641729"/>
                  </a:lnTo>
                  <a:lnTo>
                    <a:pt x="341852" y="1664303"/>
                  </a:lnTo>
                  <a:lnTo>
                    <a:pt x="330994" y="1661922"/>
                  </a:lnTo>
                  <a:lnTo>
                    <a:pt x="321659" y="1646873"/>
                  </a:lnTo>
                  <a:lnTo>
                    <a:pt x="315373" y="1652492"/>
                  </a:lnTo>
                  <a:lnTo>
                    <a:pt x="312039" y="1660303"/>
                  </a:lnTo>
                  <a:lnTo>
                    <a:pt x="314611" y="1669923"/>
                  </a:lnTo>
                  <a:lnTo>
                    <a:pt x="311944" y="1674686"/>
                  </a:lnTo>
                  <a:lnTo>
                    <a:pt x="279940" y="1704594"/>
                  </a:lnTo>
                  <a:close/>
                  <a:moveTo>
                    <a:pt x="810768" y="480251"/>
                  </a:moveTo>
                  <a:lnTo>
                    <a:pt x="824293" y="483775"/>
                  </a:lnTo>
                  <a:lnTo>
                    <a:pt x="825246" y="477584"/>
                  </a:lnTo>
                  <a:lnTo>
                    <a:pt x="820008" y="481870"/>
                  </a:lnTo>
                  <a:lnTo>
                    <a:pt x="810768" y="48025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62" name="Freihandform: Form 261">
              <a:extLst>
                <a:ext uri="{FF2B5EF4-FFF2-40B4-BE49-F238E27FC236}">
                  <a16:creationId xmlns:a16="http://schemas.microsoft.com/office/drawing/2014/main" id="{610A8FA3-7141-48F0-A5FD-CFC0983279F0}"/>
                </a:ext>
              </a:extLst>
            </p:cNvPr>
            <p:cNvSpPr/>
            <p:nvPr/>
          </p:nvSpPr>
          <p:spPr>
            <a:xfrm>
              <a:off x="3158818" y="2734100"/>
              <a:ext cx="247500" cy="405900"/>
            </a:xfrm>
            <a:custGeom>
              <a:avLst/>
              <a:gdLst>
                <a:gd name="connsiteX0" fmla="*/ 441198 w 476250"/>
                <a:gd name="connsiteY0" fmla="*/ 472249 h 781050"/>
                <a:gd name="connsiteX1" fmla="*/ 450438 w 476250"/>
                <a:gd name="connsiteY1" fmla="*/ 473869 h 781050"/>
                <a:gd name="connsiteX2" fmla="*/ 455676 w 476250"/>
                <a:gd name="connsiteY2" fmla="*/ 469582 h 781050"/>
                <a:gd name="connsiteX3" fmla="*/ 454723 w 476250"/>
                <a:gd name="connsiteY3" fmla="*/ 475774 h 781050"/>
                <a:gd name="connsiteX4" fmla="*/ 441198 w 476250"/>
                <a:gd name="connsiteY4" fmla="*/ 472249 h 781050"/>
                <a:gd name="connsiteX5" fmla="*/ 59722 w 476250"/>
                <a:gd name="connsiteY5" fmla="*/ 141732 h 781050"/>
                <a:gd name="connsiteX6" fmla="*/ 55150 w 476250"/>
                <a:gd name="connsiteY6" fmla="*/ 125254 h 781050"/>
                <a:gd name="connsiteX7" fmla="*/ 48292 w 476250"/>
                <a:gd name="connsiteY7" fmla="*/ 123444 h 781050"/>
                <a:gd name="connsiteX8" fmla="*/ 52959 w 476250"/>
                <a:gd name="connsiteY8" fmla="*/ 110395 h 781050"/>
                <a:gd name="connsiteX9" fmla="*/ 46863 w 476250"/>
                <a:gd name="connsiteY9" fmla="*/ 86106 h 781050"/>
                <a:gd name="connsiteX10" fmla="*/ 51531 w 476250"/>
                <a:gd name="connsiteY10" fmla="*/ 79629 h 781050"/>
                <a:gd name="connsiteX11" fmla="*/ 44768 w 476250"/>
                <a:gd name="connsiteY11" fmla="*/ 55816 h 781050"/>
                <a:gd name="connsiteX12" fmla="*/ 54864 w 476250"/>
                <a:gd name="connsiteY12" fmla="*/ 50482 h 781050"/>
                <a:gd name="connsiteX13" fmla="*/ 61056 w 476250"/>
                <a:gd name="connsiteY13" fmla="*/ 50101 h 781050"/>
                <a:gd name="connsiteX14" fmla="*/ 70866 w 476250"/>
                <a:gd name="connsiteY14" fmla="*/ 42862 h 781050"/>
                <a:gd name="connsiteX15" fmla="*/ 79439 w 476250"/>
                <a:gd name="connsiteY15" fmla="*/ 41053 h 781050"/>
                <a:gd name="connsiteX16" fmla="*/ 82963 w 476250"/>
                <a:gd name="connsiteY16" fmla="*/ 37052 h 781050"/>
                <a:gd name="connsiteX17" fmla="*/ 101060 w 476250"/>
                <a:gd name="connsiteY17" fmla="*/ 31432 h 781050"/>
                <a:gd name="connsiteX18" fmla="*/ 109061 w 476250"/>
                <a:gd name="connsiteY18" fmla="*/ 33433 h 781050"/>
                <a:gd name="connsiteX19" fmla="*/ 123158 w 476250"/>
                <a:gd name="connsiteY19" fmla="*/ 44005 h 781050"/>
                <a:gd name="connsiteX20" fmla="*/ 150305 w 476250"/>
                <a:gd name="connsiteY20" fmla="*/ 48673 h 781050"/>
                <a:gd name="connsiteX21" fmla="*/ 150305 w 476250"/>
                <a:gd name="connsiteY21" fmla="*/ 45720 h 781050"/>
                <a:gd name="connsiteX22" fmla="*/ 182404 w 476250"/>
                <a:gd name="connsiteY22" fmla="*/ 33433 h 781050"/>
                <a:gd name="connsiteX23" fmla="*/ 197930 w 476250"/>
                <a:gd name="connsiteY23" fmla="*/ 22288 h 781050"/>
                <a:gd name="connsiteX24" fmla="*/ 207073 w 476250"/>
                <a:gd name="connsiteY24" fmla="*/ 20002 h 781050"/>
                <a:gd name="connsiteX25" fmla="*/ 209265 w 476250"/>
                <a:gd name="connsiteY25" fmla="*/ 22098 h 781050"/>
                <a:gd name="connsiteX26" fmla="*/ 235458 w 476250"/>
                <a:gd name="connsiteY26" fmla="*/ 11334 h 781050"/>
                <a:gd name="connsiteX27" fmla="*/ 246698 w 476250"/>
                <a:gd name="connsiteY27" fmla="*/ 9525 h 781050"/>
                <a:gd name="connsiteX28" fmla="*/ 249936 w 476250"/>
                <a:gd name="connsiteY28" fmla="*/ 9906 h 781050"/>
                <a:gd name="connsiteX29" fmla="*/ 255365 w 476250"/>
                <a:gd name="connsiteY29" fmla="*/ 17526 h 781050"/>
                <a:gd name="connsiteX30" fmla="*/ 287084 w 476250"/>
                <a:gd name="connsiteY30" fmla="*/ 22193 h 781050"/>
                <a:gd name="connsiteX31" fmla="*/ 315373 w 476250"/>
                <a:gd name="connsiteY31" fmla="*/ 40672 h 781050"/>
                <a:gd name="connsiteX32" fmla="*/ 341948 w 476250"/>
                <a:gd name="connsiteY32" fmla="*/ 47053 h 781050"/>
                <a:gd name="connsiteX33" fmla="*/ 347949 w 476250"/>
                <a:gd name="connsiteY33" fmla="*/ 52578 h 781050"/>
                <a:gd name="connsiteX34" fmla="*/ 362141 w 476250"/>
                <a:gd name="connsiteY34" fmla="*/ 51816 h 781050"/>
                <a:gd name="connsiteX35" fmla="*/ 361569 w 476250"/>
                <a:gd name="connsiteY35" fmla="*/ 58293 h 781050"/>
                <a:gd name="connsiteX36" fmla="*/ 358902 w 476250"/>
                <a:gd name="connsiteY36" fmla="*/ 60960 h 781050"/>
                <a:gd name="connsiteX37" fmla="*/ 360616 w 476250"/>
                <a:gd name="connsiteY37" fmla="*/ 74581 h 781050"/>
                <a:gd name="connsiteX38" fmla="*/ 369665 w 476250"/>
                <a:gd name="connsiteY38" fmla="*/ 75057 h 781050"/>
                <a:gd name="connsiteX39" fmla="*/ 398716 w 476250"/>
                <a:gd name="connsiteY39" fmla="*/ 60007 h 781050"/>
                <a:gd name="connsiteX40" fmla="*/ 414147 w 476250"/>
                <a:gd name="connsiteY40" fmla="*/ 55816 h 781050"/>
                <a:gd name="connsiteX41" fmla="*/ 415100 w 476250"/>
                <a:gd name="connsiteY41" fmla="*/ 59341 h 781050"/>
                <a:gd name="connsiteX42" fmla="*/ 428720 w 476250"/>
                <a:gd name="connsiteY42" fmla="*/ 62008 h 781050"/>
                <a:gd name="connsiteX43" fmla="*/ 432340 w 476250"/>
                <a:gd name="connsiteY43" fmla="*/ 60007 h 781050"/>
                <a:gd name="connsiteX44" fmla="*/ 447485 w 476250"/>
                <a:gd name="connsiteY44" fmla="*/ 78772 h 781050"/>
                <a:gd name="connsiteX45" fmla="*/ 443675 w 476250"/>
                <a:gd name="connsiteY45" fmla="*/ 80391 h 781050"/>
                <a:gd name="connsiteX46" fmla="*/ 449104 w 476250"/>
                <a:gd name="connsiteY46" fmla="*/ 91916 h 781050"/>
                <a:gd name="connsiteX47" fmla="*/ 451390 w 476250"/>
                <a:gd name="connsiteY47" fmla="*/ 105251 h 781050"/>
                <a:gd name="connsiteX48" fmla="*/ 455772 w 476250"/>
                <a:gd name="connsiteY48" fmla="*/ 106299 h 781050"/>
                <a:gd name="connsiteX49" fmla="*/ 454247 w 476250"/>
                <a:gd name="connsiteY49" fmla="*/ 108966 h 781050"/>
                <a:gd name="connsiteX50" fmla="*/ 466535 w 476250"/>
                <a:gd name="connsiteY50" fmla="*/ 143446 h 781050"/>
                <a:gd name="connsiteX51" fmla="*/ 455009 w 476250"/>
                <a:gd name="connsiteY51" fmla="*/ 141160 h 781050"/>
                <a:gd name="connsiteX52" fmla="*/ 457771 w 476250"/>
                <a:gd name="connsiteY52" fmla="*/ 148114 h 781050"/>
                <a:gd name="connsiteX53" fmla="*/ 465011 w 476250"/>
                <a:gd name="connsiteY53" fmla="*/ 147447 h 781050"/>
                <a:gd name="connsiteX54" fmla="*/ 468535 w 476250"/>
                <a:gd name="connsiteY54" fmla="*/ 180117 h 781050"/>
                <a:gd name="connsiteX55" fmla="*/ 433769 w 476250"/>
                <a:gd name="connsiteY55" fmla="*/ 196500 h 781050"/>
                <a:gd name="connsiteX56" fmla="*/ 434435 w 476250"/>
                <a:gd name="connsiteY56" fmla="*/ 193929 h 781050"/>
                <a:gd name="connsiteX57" fmla="*/ 431388 w 476250"/>
                <a:gd name="connsiteY57" fmla="*/ 191833 h 781050"/>
                <a:gd name="connsiteX58" fmla="*/ 412814 w 476250"/>
                <a:gd name="connsiteY58" fmla="*/ 194024 h 781050"/>
                <a:gd name="connsiteX59" fmla="*/ 414814 w 476250"/>
                <a:gd name="connsiteY59" fmla="*/ 211455 h 781050"/>
                <a:gd name="connsiteX60" fmla="*/ 408147 w 476250"/>
                <a:gd name="connsiteY60" fmla="*/ 213265 h 781050"/>
                <a:gd name="connsiteX61" fmla="*/ 397955 w 476250"/>
                <a:gd name="connsiteY61" fmla="*/ 215074 h 781050"/>
                <a:gd name="connsiteX62" fmla="*/ 394716 w 476250"/>
                <a:gd name="connsiteY62" fmla="*/ 195739 h 781050"/>
                <a:gd name="connsiteX63" fmla="*/ 379476 w 476250"/>
                <a:gd name="connsiteY63" fmla="*/ 192500 h 781050"/>
                <a:gd name="connsiteX64" fmla="*/ 368237 w 476250"/>
                <a:gd name="connsiteY64" fmla="*/ 194691 h 781050"/>
                <a:gd name="connsiteX65" fmla="*/ 369951 w 476250"/>
                <a:gd name="connsiteY65" fmla="*/ 198977 h 781050"/>
                <a:gd name="connsiteX66" fmla="*/ 366999 w 476250"/>
                <a:gd name="connsiteY66" fmla="*/ 198501 h 781050"/>
                <a:gd name="connsiteX67" fmla="*/ 378238 w 476250"/>
                <a:gd name="connsiteY67" fmla="*/ 215932 h 781050"/>
                <a:gd name="connsiteX68" fmla="*/ 374142 w 476250"/>
                <a:gd name="connsiteY68" fmla="*/ 218694 h 781050"/>
                <a:gd name="connsiteX69" fmla="*/ 374618 w 476250"/>
                <a:gd name="connsiteY69" fmla="*/ 225933 h 781050"/>
                <a:gd name="connsiteX70" fmla="*/ 377380 w 476250"/>
                <a:gd name="connsiteY70" fmla="*/ 226981 h 781050"/>
                <a:gd name="connsiteX71" fmla="*/ 378809 w 476250"/>
                <a:gd name="connsiteY71" fmla="*/ 237172 h 781050"/>
                <a:gd name="connsiteX72" fmla="*/ 381571 w 476250"/>
                <a:gd name="connsiteY72" fmla="*/ 236220 h 781050"/>
                <a:gd name="connsiteX73" fmla="*/ 384048 w 476250"/>
                <a:gd name="connsiteY73" fmla="*/ 246602 h 781050"/>
                <a:gd name="connsiteX74" fmla="*/ 378523 w 476250"/>
                <a:gd name="connsiteY74" fmla="*/ 265176 h 781050"/>
                <a:gd name="connsiteX75" fmla="*/ 381667 w 476250"/>
                <a:gd name="connsiteY75" fmla="*/ 274320 h 781050"/>
                <a:gd name="connsiteX76" fmla="*/ 377762 w 476250"/>
                <a:gd name="connsiteY76" fmla="*/ 276225 h 781050"/>
                <a:gd name="connsiteX77" fmla="*/ 381857 w 476250"/>
                <a:gd name="connsiteY77" fmla="*/ 285845 h 781050"/>
                <a:gd name="connsiteX78" fmla="*/ 371475 w 476250"/>
                <a:gd name="connsiteY78" fmla="*/ 293751 h 781050"/>
                <a:gd name="connsiteX79" fmla="*/ 375952 w 476250"/>
                <a:gd name="connsiteY79" fmla="*/ 304705 h 781050"/>
                <a:gd name="connsiteX80" fmla="*/ 373761 w 476250"/>
                <a:gd name="connsiteY80" fmla="*/ 305657 h 781050"/>
                <a:gd name="connsiteX81" fmla="*/ 378809 w 476250"/>
                <a:gd name="connsiteY81" fmla="*/ 333184 h 781050"/>
                <a:gd name="connsiteX82" fmla="*/ 383096 w 476250"/>
                <a:gd name="connsiteY82" fmla="*/ 329565 h 781050"/>
                <a:gd name="connsiteX83" fmla="*/ 384906 w 476250"/>
                <a:gd name="connsiteY83" fmla="*/ 334042 h 781050"/>
                <a:gd name="connsiteX84" fmla="*/ 392049 w 476250"/>
                <a:gd name="connsiteY84" fmla="*/ 333089 h 781050"/>
                <a:gd name="connsiteX85" fmla="*/ 392049 w 476250"/>
                <a:gd name="connsiteY85" fmla="*/ 347853 h 781050"/>
                <a:gd name="connsiteX86" fmla="*/ 397764 w 476250"/>
                <a:gd name="connsiteY86" fmla="*/ 364712 h 781050"/>
                <a:gd name="connsiteX87" fmla="*/ 405670 w 476250"/>
                <a:gd name="connsiteY87" fmla="*/ 361283 h 781050"/>
                <a:gd name="connsiteX88" fmla="*/ 421005 w 476250"/>
                <a:gd name="connsiteY88" fmla="*/ 381000 h 781050"/>
                <a:gd name="connsiteX89" fmla="*/ 423100 w 476250"/>
                <a:gd name="connsiteY89" fmla="*/ 380047 h 781050"/>
                <a:gd name="connsiteX90" fmla="*/ 429292 w 476250"/>
                <a:gd name="connsiteY90" fmla="*/ 392049 h 781050"/>
                <a:gd name="connsiteX91" fmla="*/ 423672 w 476250"/>
                <a:gd name="connsiteY91" fmla="*/ 395859 h 781050"/>
                <a:gd name="connsiteX92" fmla="*/ 429292 w 476250"/>
                <a:gd name="connsiteY92" fmla="*/ 403765 h 781050"/>
                <a:gd name="connsiteX93" fmla="*/ 419862 w 476250"/>
                <a:gd name="connsiteY93" fmla="*/ 414242 h 781050"/>
                <a:gd name="connsiteX94" fmla="*/ 416433 w 476250"/>
                <a:gd name="connsiteY94" fmla="*/ 411099 h 781050"/>
                <a:gd name="connsiteX95" fmla="*/ 433292 w 476250"/>
                <a:gd name="connsiteY95" fmla="*/ 432054 h 781050"/>
                <a:gd name="connsiteX96" fmla="*/ 442817 w 476250"/>
                <a:gd name="connsiteY96" fmla="*/ 450437 h 781050"/>
                <a:gd name="connsiteX97" fmla="*/ 434340 w 476250"/>
                <a:gd name="connsiteY97" fmla="*/ 462534 h 781050"/>
                <a:gd name="connsiteX98" fmla="*/ 433864 w 476250"/>
                <a:gd name="connsiteY98" fmla="*/ 470154 h 781050"/>
                <a:gd name="connsiteX99" fmla="*/ 436912 w 476250"/>
                <a:gd name="connsiteY99" fmla="*/ 471678 h 781050"/>
                <a:gd name="connsiteX100" fmla="*/ 426911 w 476250"/>
                <a:gd name="connsiteY100" fmla="*/ 474440 h 781050"/>
                <a:gd name="connsiteX101" fmla="*/ 413290 w 476250"/>
                <a:gd name="connsiteY101" fmla="*/ 484346 h 781050"/>
                <a:gd name="connsiteX102" fmla="*/ 413099 w 476250"/>
                <a:gd name="connsiteY102" fmla="*/ 487584 h 781050"/>
                <a:gd name="connsiteX103" fmla="*/ 405765 w 476250"/>
                <a:gd name="connsiteY103" fmla="*/ 489204 h 781050"/>
                <a:gd name="connsiteX104" fmla="*/ 402146 w 476250"/>
                <a:gd name="connsiteY104" fmla="*/ 492728 h 781050"/>
                <a:gd name="connsiteX105" fmla="*/ 398907 w 476250"/>
                <a:gd name="connsiteY105" fmla="*/ 500824 h 781050"/>
                <a:gd name="connsiteX106" fmla="*/ 390144 w 476250"/>
                <a:gd name="connsiteY106" fmla="*/ 507968 h 781050"/>
                <a:gd name="connsiteX107" fmla="*/ 394525 w 476250"/>
                <a:gd name="connsiteY107" fmla="*/ 517588 h 781050"/>
                <a:gd name="connsiteX108" fmla="*/ 390430 w 476250"/>
                <a:gd name="connsiteY108" fmla="*/ 512445 h 781050"/>
                <a:gd name="connsiteX109" fmla="*/ 384429 w 476250"/>
                <a:gd name="connsiteY109" fmla="*/ 515112 h 781050"/>
                <a:gd name="connsiteX110" fmla="*/ 384048 w 476250"/>
                <a:gd name="connsiteY110" fmla="*/ 521875 h 781050"/>
                <a:gd name="connsiteX111" fmla="*/ 378523 w 476250"/>
                <a:gd name="connsiteY111" fmla="*/ 525304 h 781050"/>
                <a:gd name="connsiteX112" fmla="*/ 374332 w 476250"/>
                <a:gd name="connsiteY112" fmla="*/ 539496 h 781050"/>
                <a:gd name="connsiteX113" fmla="*/ 369856 w 476250"/>
                <a:gd name="connsiteY113" fmla="*/ 544639 h 781050"/>
                <a:gd name="connsiteX114" fmla="*/ 371951 w 476250"/>
                <a:gd name="connsiteY114" fmla="*/ 555403 h 781050"/>
                <a:gd name="connsiteX115" fmla="*/ 364427 w 476250"/>
                <a:gd name="connsiteY115" fmla="*/ 558832 h 781050"/>
                <a:gd name="connsiteX116" fmla="*/ 376524 w 476250"/>
                <a:gd name="connsiteY116" fmla="*/ 578929 h 781050"/>
                <a:gd name="connsiteX117" fmla="*/ 379000 w 476250"/>
                <a:gd name="connsiteY117" fmla="*/ 599599 h 781050"/>
                <a:gd name="connsiteX118" fmla="*/ 396240 w 476250"/>
                <a:gd name="connsiteY118" fmla="*/ 602742 h 781050"/>
                <a:gd name="connsiteX119" fmla="*/ 390144 w 476250"/>
                <a:gd name="connsiteY119" fmla="*/ 632079 h 781050"/>
                <a:gd name="connsiteX120" fmla="*/ 391287 w 476250"/>
                <a:gd name="connsiteY120" fmla="*/ 639508 h 781050"/>
                <a:gd name="connsiteX121" fmla="*/ 397479 w 476250"/>
                <a:gd name="connsiteY121" fmla="*/ 602932 h 781050"/>
                <a:gd name="connsiteX122" fmla="*/ 399002 w 476250"/>
                <a:gd name="connsiteY122" fmla="*/ 607123 h 781050"/>
                <a:gd name="connsiteX123" fmla="*/ 392716 w 476250"/>
                <a:gd name="connsiteY123" fmla="*/ 640175 h 781050"/>
                <a:gd name="connsiteX124" fmla="*/ 395859 w 476250"/>
                <a:gd name="connsiteY124" fmla="*/ 643509 h 781050"/>
                <a:gd name="connsiteX125" fmla="*/ 395478 w 476250"/>
                <a:gd name="connsiteY125" fmla="*/ 647414 h 781050"/>
                <a:gd name="connsiteX126" fmla="*/ 392525 w 476250"/>
                <a:gd name="connsiteY126" fmla="*/ 648271 h 781050"/>
                <a:gd name="connsiteX127" fmla="*/ 392049 w 476250"/>
                <a:gd name="connsiteY127" fmla="*/ 652272 h 781050"/>
                <a:gd name="connsiteX128" fmla="*/ 396621 w 476250"/>
                <a:gd name="connsiteY128" fmla="*/ 654844 h 781050"/>
                <a:gd name="connsiteX129" fmla="*/ 395574 w 476250"/>
                <a:gd name="connsiteY129" fmla="*/ 657796 h 781050"/>
                <a:gd name="connsiteX130" fmla="*/ 392049 w 476250"/>
                <a:gd name="connsiteY130" fmla="*/ 658654 h 781050"/>
                <a:gd name="connsiteX131" fmla="*/ 388048 w 476250"/>
                <a:gd name="connsiteY131" fmla="*/ 655891 h 781050"/>
                <a:gd name="connsiteX132" fmla="*/ 384715 w 476250"/>
                <a:gd name="connsiteY132" fmla="*/ 658368 h 781050"/>
                <a:gd name="connsiteX133" fmla="*/ 381571 w 476250"/>
                <a:gd name="connsiteY133" fmla="*/ 667226 h 781050"/>
                <a:gd name="connsiteX134" fmla="*/ 386620 w 476250"/>
                <a:gd name="connsiteY134" fmla="*/ 667417 h 781050"/>
                <a:gd name="connsiteX135" fmla="*/ 390240 w 476250"/>
                <a:gd name="connsiteY135" fmla="*/ 670750 h 781050"/>
                <a:gd name="connsiteX136" fmla="*/ 395383 w 476250"/>
                <a:gd name="connsiteY136" fmla="*/ 685609 h 781050"/>
                <a:gd name="connsiteX137" fmla="*/ 403765 w 476250"/>
                <a:gd name="connsiteY137" fmla="*/ 687800 h 781050"/>
                <a:gd name="connsiteX138" fmla="*/ 405765 w 476250"/>
                <a:gd name="connsiteY138" fmla="*/ 697516 h 781050"/>
                <a:gd name="connsiteX139" fmla="*/ 419481 w 476250"/>
                <a:gd name="connsiteY139" fmla="*/ 702754 h 781050"/>
                <a:gd name="connsiteX140" fmla="*/ 437198 w 476250"/>
                <a:gd name="connsiteY140" fmla="*/ 714280 h 781050"/>
                <a:gd name="connsiteX141" fmla="*/ 435579 w 476250"/>
                <a:gd name="connsiteY141" fmla="*/ 717804 h 781050"/>
                <a:gd name="connsiteX142" fmla="*/ 441103 w 476250"/>
                <a:gd name="connsiteY142" fmla="*/ 718756 h 781050"/>
                <a:gd name="connsiteX143" fmla="*/ 441674 w 476250"/>
                <a:gd name="connsiteY143" fmla="*/ 722757 h 781050"/>
                <a:gd name="connsiteX144" fmla="*/ 449866 w 476250"/>
                <a:gd name="connsiteY144" fmla="*/ 725424 h 781050"/>
                <a:gd name="connsiteX145" fmla="*/ 452819 w 476250"/>
                <a:gd name="connsiteY145" fmla="*/ 741045 h 781050"/>
                <a:gd name="connsiteX146" fmla="*/ 448056 w 476250"/>
                <a:gd name="connsiteY146" fmla="*/ 744664 h 781050"/>
                <a:gd name="connsiteX147" fmla="*/ 442246 w 476250"/>
                <a:gd name="connsiteY147" fmla="*/ 744188 h 781050"/>
                <a:gd name="connsiteX148" fmla="*/ 436150 w 476250"/>
                <a:gd name="connsiteY148" fmla="*/ 738188 h 781050"/>
                <a:gd name="connsiteX149" fmla="*/ 428340 w 476250"/>
                <a:gd name="connsiteY149" fmla="*/ 746760 h 781050"/>
                <a:gd name="connsiteX150" fmla="*/ 432245 w 476250"/>
                <a:gd name="connsiteY150" fmla="*/ 753999 h 781050"/>
                <a:gd name="connsiteX151" fmla="*/ 427577 w 476250"/>
                <a:gd name="connsiteY151" fmla="*/ 762857 h 781050"/>
                <a:gd name="connsiteX152" fmla="*/ 408718 w 476250"/>
                <a:gd name="connsiteY152" fmla="*/ 771334 h 781050"/>
                <a:gd name="connsiteX153" fmla="*/ 380905 w 476250"/>
                <a:gd name="connsiteY153" fmla="*/ 777049 h 781050"/>
                <a:gd name="connsiteX154" fmla="*/ 376237 w 476250"/>
                <a:gd name="connsiteY154" fmla="*/ 777049 h 781050"/>
                <a:gd name="connsiteX155" fmla="*/ 356807 w 476250"/>
                <a:gd name="connsiteY155" fmla="*/ 758095 h 781050"/>
                <a:gd name="connsiteX156" fmla="*/ 352711 w 476250"/>
                <a:gd name="connsiteY156" fmla="*/ 758095 h 781050"/>
                <a:gd name="connsiteX157" fmla="*/ 350044 w 476250"/>
                <a:gd name="connsiteY157" fmla="*/ 745617 h 781050"/>
                <a:gd name="connsiteX158" fmla="*/ 351663 w 476250"/>
                <a:gd name="connsiteY158" fmla="*/ 733711 h 781050"/>
                <a:gd name="connsiteX159" fmla="*/ 355759 w 476250"/>
                <a:gd name="connsiteY159" fmla="*/ 731139 h 781050"/>
                <a:gd name="connsiteX160" fmla="*/ 354330 w 476250"/>
                <a:gd name="connsiteY160" fmla="*/ 727519 h 781050"/>
                <a:gd name="connsiteX161" fmla="*/ 350330 w 476250"/>
                <a:gd name="connsiteY161" fmla="*/ 730377 h 781050"/>
                <a:gd name="connsiteX162" fmla="*/ 337661 w 476250"/>
                <a:gd name="connsiteY162" fmla="*/ 708660 h 781050"/>
                <a:gd name="connsiteX163" fmla="*/ 326231 w 476250"/>
                <a:gd name="connsiteY163" fmla="*/ 698373 h 781050"/>
                <a:gd name="connsiteX164" fmla="*/ 329470 w 476250"/>
                <a:gd name="connsiteY164" fmla="*/ 697420 h 781050"/>
                <a:gd name="connsiteX165" fmla="*/ 329946 w 476250"/>
                <a:gd name="connsiteY165" fmla="*/ 694087 h 781050"/>
                <a:gd name="connsiteX166" fmla="*/ 319469 w 476250"/>
                <a:gd name="connsiteY166" fmla="*/ 695134 h 781050"/>
                <a:gd name="connsiteX167" fmla="*/ 320993 w 476250"/>
                <a:gd name="connsiteY167" fmla="*/ 689038 h 781050"/>
                <a:gd name="connsiteX168" fmla="*/ 311944 w 476250"/>
                <a:gd name="connsiteY168" fmla="*/ 691610 h 781050"/>
                <a:gd name="connsiteX169" fmla="*/ 311563 w 476250"/>
                <a:gd name="connsiteY169" fmla="*/ 687800 h 781050"/>
                <a:gd name="connsiteX170" fmla="*/ 307563 w 476250"/>
                <a:gd name="connsiteY170" fmla="*/ 687229 h 781050"/>
                <a:gd name="connsiteX171" fmla="*/ 310515 w 476250"/>
                <a:gd name="connsiteY171" fmla="*/ 680466 h 781050"/>
                <a:gd name="connsiteX172" fmla="*/ 306419 w 476250"/>
                <a:gd name="connsiteY172" fmla="*/ 681133 h 781050"/>
                <a:gd name="connsiteX173" fmla="*/ 306514 w 476250"/>
                <a:gd name="connsiteY173" fmla="*/ 678942 h 781050"/>
                <a:gd name="connsiteX174" fmla="*/ 298704 w 476250"/>
                <a:gd name="connsiteY174" fmla="*/ 677513 h 781050"/>
                <a:gd name="connsiteX175" fmla="*/ 296037 w 476250"/>
                <a:gd name="connsiteY175" fmla="*/ 681228 h 781050"/>
                <a:gd name="connsiteX176" fmla="*/ 286131 w 476250"/>
                <a:gd name="connsiteY176" fmla="*/ 667702 h 781050"/>
                <a:gd name="connsiteX177" fmla="*/ 277368 w 476250"/>
                <a:gd name="connsiteY177" fmla="*/ 674084 h 781050"/>
                <a:gd name="connsiteX178" fmla="*/ 272320 w 476250"/>
                <a:gd name="connsiteY178" fmla="*/ 670560 h 781050"/>
                <a:gd name="connsiteX179" fmla="*/ 267271 w 476250"/>
                <a:gd name="connsiteY179" fmla="*/ 671608 h 781050"/>
                <a:gd name="connsiteX180" fmla="*/ 259652 w 476250"/>
                <a:gd name="connsiteY180" fmla="*/ 667798 h 781050"/>
                <a:gd name="connsiteX181" fmla="*/ 259842 w 476250"/>
                <a:gd name="connsiteY181" fmla="*/ 665512 h 781050"/>
                <a:gd name="connsiteX182" fmla="*/ 257080 w 476250"/>
                <a:gd name="connsiteY182" fmla="*/ 665035 h 781050"/>
                <a:gd name="connsiteX183" fmla="*/ 257556 w 476250"/>
                <a:gd name="connsiteY183" fmla="*/ 660940 h 781050"/>
                <a:gd name="connsiteX184" fmla="*/ 255461 w 476250"/>
                <a:gd name="connsiteY184" fmla="*/ 660844 h 781050"/>
                <a:gd name="connsiteX185" fmla="*/ 252984 w 476250"/>
                <a:gd name="connsiteY185" fmla="*/ 673894 h 781050"/>
                <a:gd name="connsiteX186" fmla="*/ 249460 w 476250"/>
                <a:gd name="connsiteY186" fmla="*/ 667893 h 781050"/>
                <a:gd name="connsiteX187" fmla="*/ 244412 w 476250"/>
                <a:gd name="connsiteY187" fmla="*/ 670084 h 781050"/>
                <a:gd name="connsiteX188" fmla="*/ 239935 w 476250"/>
                <a:gd name="connsiteY188" fmla="*/ 667798 h 781050"/>
                <a:gd name="connsiteX189" fmla="*/ 241078 w 476250"/>
                <a:gd name="connsiteY189" fmla="*/ 677323 h 781050"/>
                <a:gd name="connsiteX190" fmla="*/ 237363 w 476250"/>
                <a:gd name="connsiteY190" fmla="*/ 679513 h 781050"/>
                <a:gd name="connsiteX191" fmla="*/ 201454 w 476250"/>
                <a:gd name="connsiteY191" fmla="*/ 687514 h 781050"/>
                <a:gd name="connsiteX192" fmla="*/ 185166 w 476250"/>
                <a:gd name="connsiteY192" fmla="*/ 685419 h 781050"/>
                <a:gd name="connsiteX193" fmla="*/ 168879 w 476250"/>
                <a:gd name="connsiteY193" fmla="*/ 689896 h 781050"/>
                <a:gd name="connsiteX194" fmla="*/ 163259 w 476250"/>
                <a:gd name="connsiteY194" fmla="*/ 694658 h 781050"/>
                <a:gd name="connsiteX195" fmla="*/ 147637 w 476250"/>
                <a:gd name="connsiteY195" fmla="*/ 698182 h 781050"/>
                <a:gd name="connsiteX196" fmla="*/ 130873 w 476250"/>
                <a:gd name="connsiteY196" fmla="*/ 690658 h 781050"/>
                <a:gd name="connsiteX197" fmla="*/ 131826 w 476250"/>
                <a:gd name="connsiteY197" fmla="*/ 686657 h 781050"/>
                <a:gd name="connsiteX198" fmla="*/ 127445 w 476250"/>
                <a:gd name="connsiteY198" fmla="*/ 683990 h 781050"/>
                <a:gd name="connsiteX199" fmla="*/ 126397 w 476250"/>
                <a:gd name="connsiteY199" fmla="*/ 689134 h 781050"/>
                <a:gd name="connsiteX200" fmla="*/ 108585 w 476250"/>
                <a:gd name="connsiteY200" fmla="*/ 682942 h 781050"/>
                <a:gd name="connsiteX201" fmla="*/ 99917 w 476250"/>
                <a:gd name="connsiteY201" fmla="*/ 683038 h 781050"/>
                <a:gd name="connsiteX202" fmla="*/ 95536 w 476250"/>
                <a:gd name="connsiteY202" fmla="*/ 672465 h 781050"/>
                <a:gd name="connsiteX203" fmla="*/ 87154 w 476250"/>
                <a:gd name="connsiteY203" fmla="*/ 673322 h 781050"/>
                <a:gd name="connsiteX204" fmla="*/ 86582 w 476250"/>
                <a:gd name="connsiteY204" fmla="*/ 669703 h 781050"/>
                <a:gd name="connsiteX205" fmla="*/ 75533 w 476250"/>
                <a:gd name="connsiteY205" fmla="*/ 669988 h 781050"/>
                <a:gd name="connsiteX206" fmla="*/ 65627 w 476250"/>
                <a:gd name="connsiteY206" fmla="*/ 657034 h 781050"/>
                <a:gd name="connsiteX207" fmla="*/ 72390 w 476250"/>
                <a:gd name="connsiteY207" fmla="*/ 646747 h 781050"/>
                <a:gd name="connsiteX208" fmla="*/ 51721 w 476250"/>
                <a:gd name="connsiteY208" fmla="*/ 624745 h 781050"/>
                <a:gd name="connsiteX209" fmla="*/ 47340 w 476250"/>
                <a:gd name="connsiteY209" fmla="*/ 611314 h 781050"/>
                <a:gd name="connsiteX210" fmla="*/ 53245 w 476250"/>
                <a:gd name="connsiteY210" fmla="*/ 603504 h 781050"/>
                <a:gd name="connsiteX211" fmla="*/ 33719 w 476250"/>
                <a:gd name="connsiteY211" fmla="*/ 590264 h 781050"/>
                <a:gd name="connsiteX212" fmla="*/ 14669 w 476250"/>
                <a:gd name="connsiteY212" fmla="*/ 569690 h 781050"/>
                <a:gd name="connsiteX213" fmla="*/ 18669 w 476250"/>
                <a:gd name="connsiteY213" fmla="*/ 563594 h 781050"/>
                <a:gd name="connsiteX214" fmla="*/ 19050 w 476250"/>
                <a:gd name="connsiteY214" fmla="*/ 538829 h 781050"/>
                <a:gd name="connsiteX215" fmla="*/ 41148 w 476250"/>
                <a:gd name="connsiteY215" fmla="*/ 531495 h 781050"/>
                <a:gd name="connsiteX216" fmla="*/ 48101 w 476250"/>
                <a:gd name="connsiteY216" fmla="*/ 526256 h 781050"/>
                <a:gd name="connsiteX217" fmla="*/ 51816 w 476250"/>
                <a:gd name="connsiteY217" fmla="*/ 527304 h 781050"/>
                <a:gd name="connsiteX218" fmla="*/ 58769 w 476250"/>
                <a:gd name="connsiteY218" fmla="*/ 522637 h 781050"/>
                <a:gd name="connsiteX219" fmla="*/ 60674 w 476250"/>
                <a:gd name="connsiteY219" fmla="*/ 515683 h 781050"/>
                <a:gd name="connsiteX220" fmla="*/ 44101 w 476250"/>
                <a:gd name="connsiteY220" fmla="*/ 496252 h 781050"/>
                <a:gd name="connsiteX221" fmla="*/ 43149 w 476250"/>
                <a:gd name="connsiteY221" fmla="*/ 483394 h 781050"/>
                <a:gd name="connsiteX222" fmla="*/ 38576 w 476250"/>
                <a:gd name="connsiteY222" fmla="*/ 474631 h 781050"/>
                <a:gd name="connsiteX223" fmla="*/ 23908 w 476250"/>
                <a:gd name="connsiteY223" fmla="*/ 470154 h 781050"/>
                <a:gd name="connsiteX224" fmla="*/ 10382 w 476250"/>
                <a:gd name="connsiteY224" fmla="*/ 472535 h 781050"/>
                <a:gd name="connsiteX225" fmla="*/ 9525 w 476250"/>
                <a:gd name="connsiteY225" fmla="*/ 466820 h 781050"/>
                <a:gd name="connsiteX226" fmla="*/ 12478 w 476250"/>
                <a:gd name="connsiteY226" fmla="*/ 460153 h 781050"/>
                <a:gd name="connsiteX227" fmla="*/ 12097 w 476250"/>
                <a:gd name="connsiteY227" fmla="*/ 452723 h 781050"/>
                <a:gd name="connsiteX228" fmla="*/ 25908 w 476250"/>
                <a:gd name="connsiteY228" fmla="*/ 432530 h 781050"/>
                <a:gd name="connsiteX229" fmla="*/ 20955 w 476250"/>
                <a:gd name="connsiteY229" fmla="*/ 428053 h 781050"/>
                <a:gd name="connsiteX230" fmla="*/ 25813 w 476250"/>
                <a:gd name="connsiteY230" fmla="*/ 421291 h 781050"/>
                <a:gd name="connsiteX231" fmla="*/ 32575 w 476250"/>
                <a:gd name="connsiteY231" fmla="*/ 422815 h 781050"/>
                <a:gd name="connsiteX232" fmla="*/ 46197 w 476250"/>
                <a:gd name="connsiteY232" fmla="*/ 406146 h 781050"/>
                <a:gd name="connsiteX233" fmla="*/ 41053 w 476250"/>
                <a:gd name="connsiteY233" fmla="*/ 400050 h 781050"/>
                <a:gd name="connsiteX234" fmla="*/ 56388 w 476250"/>
                <a:gd name="connsiteY234" fmla="*/ 380333 h 781050"/>
                <a:gd name="connsiteX235" fmla="*/ 52674 w 476250"/>
                <a:gd name="connsiteY235" fmla="*/ 376047 h 781050"/>
                <a:gd name="connsiteX236" fmla="*/ 49435 w 476250"/>
                <a:gd name="connsiteY236" fmla="*/ 378714 h 781050"/>
                <a:gd name="connsiteX237" fmla="*/ 63055 w 476250"/>
                <a:gd name="connsiteY237" fmla="*/ 364331 h 781050"/>
                <a:gd name="connsiteX238" fmla="*/ 60960 w 476250"/>
                <a:gd name="connsiteY238" fmla="*/ 362807 h 781050"/>
                <a:gd name="connsiteX239" fmla="*/ 67913 w 476250"/>
                <a:gd name="connsiteY239" fmla="*/ 359854 h 781050"/>
                <a:gd name="connsiteX240" fmla="*/ 68294 w 476250"/>
                <a:gd name="connsiteY240" fmla="*/ 356901 h 781050"/>
                <a:gd name="connsiteX241" fmla="*/ 82391 w 476250"/>
                <a:gd name="connsiteY241" fmla="*/ 347853 h 781050"/>
                <a:gd name="connsiteX242" fmla="*/ 85249 w 476250"/>
                <a:gd name="connsiteY242" fmla="*/ 343567 h 781050"/>
                <a:gd name="connsiteX243" fmla="*/ 77153 w 476250"/>
                <a:gd name="connsiteY243" fmla="*/ 335470 h 781050"/>
                <a:gd name="connsiteX244" fmla="*/ 87059 w 476250"/>
                <a:gd name="connsiteY244" fmla="*/ 330898 h 781050"/>
                <a:gd name="connsiteX245" fmla="*/ 86963 w 476250"/>
                <a:gd name="connsiteY245" fmla="*/ 326041 h 781050"/>
                <a:gd name="connsiteX246" fmla="*/ 80677 w 476250"/>
                <a:gd name="connsiteY246" fmla="*/ 315468 h 781050"/>
                <a:gd name="connsiteX247" fmla="*/ 56293 w 476250"/>
                <a:gd name="connsiteY247" fmla="*/ 289084 h 781050"/>
                <a:gd name="connsiteX248" fmla="*/ 80867 w 476250"/>
                <a:gd name="connsiteY248" fmla="*/ 264223 h 781050"/>
                <a:gd name="connsiteX249" fmla="*/ 85535 w 476250"/>
                <a:gd name="connsiteY249" fmla="*/ 263461 h 781050"/>
                <a:gd name="connsiteX250" fmla="*/ 96584 w 476250"/>
                <a:gd name="connsiteY250" fmla="*/ 269938 h 781050"/>
                <a:gd name="connsiteX251" fmla="*/ 87916 w 476250"/>
                <a:gd name="connsiteY251" fmla="*/ 257556 h 781050"/>
                <a:gd name="connsiteX252" fmla="*/ 94965 w 476250"/>
                <a:gd name="connsiteY252" fmla="*/ 246507 h 781050"/>
                <a:gd name="connsiteX253" fmla="*/ 90964 w 476250"/>
                <a:gd name="connsiteY253" fmla="*/ 241649 h 781050"/>
                <a:gd name="connsiteX254" fmla="*/ 95060 w 476250"/>
                <a:gd name="connsiteY254" fmla="*/ 235934 h 781050"/>
                <a:gd name="connsiteX255" fmla="*/ 99822 w 476250"/>
                <a:gd name="connsiteY255" fmla="*/ 238411 h 781050"/>
                <a:gd name="connsiteX256" fmla="*/ 116300 w 476250"/>
                <a:gd name="connsiteY256" fmla="*/ 217551 h 781050"/>
                <a:gd name="connsiteX257" fmla="*/ 127064 w 476250"/>
                <a:gd name="connsiteY257" fmla="*/ 213836 h 781050"/>
                <a:gd name="connsiteX258" fmla="*/ 132302 w 476250"/>
                <a:gd name="connsiteY258" fmla="*/ 209931 h 781050"/>
                <a:gd name="connsiteX259" fmla="*/ 132016 w 476250"/>
                <a:gd name="connsiteY259" fmla="*/ 206025 h 781050"/>
                <a:gd name="connsiteX260" fmla="*/ 137732 w 476250"/>
                <a:gd name="connsiteY260" fmla="*/ 202787 h 781050"/>
                <a:gd name="connsiteX261" fmla="*/ 128969 w 476250"/>
                <a:gd name="connsiteY261" fmla="*/ 205264 h 781050"/>
                <a:gd name="connsiteX262" fmla="*/ 124206 w 476250"/>
                <a:gd name="connsiteY262" fmla="*/ 199453 h 781050"/>
                <a:gd name="connsiteX263" fmla="*/ 129635 w 476250"/>
                <a:gd name="connsiteY263" fmla="*/ 195167 h 781050"/>
                <a:gd name="connsiteX264" fmla="*/ 119253 w 476250"/>
                <a:gd name="connsiteY264" fmla="*/ 179546 h 781050"/>
                <a:gd name="connsiteX265" fmla="*/ 116110 w 476250"/>
                <a:gd name="connsiteY265" fmla="*/ 180784 h 781050"/>
                <a:gd name="connsiteX266" fmla="*/ 114300 w 476250"/>
                <a:gd name="connsiteY266" fmla="*/ 173641 h 781050"/>
                <a:gd name="connsiteX267" fmla="*/ 99250 w 476250"/>
                <a:gd name="connsiteY267" fmla="*/ 180975 h 781050"/>
                <a:gd name="connsiteX268" fmla="*/ 96774 w 476250"/>
                <a:gd name="connsiteY268" fmla="*/ 171545 h 781050"/>
                <a:gd name="connsiteX269" fmla="*/ 99060 w 476250"/>
                <a:gd name="connsiteY269" fmla="*/ 164687 h 781050"/>
                <a:gd name="connsiteX270" fmla="*/ 96107 w 476250"/>
                <a:gd name="connsiteY270" fmla="*/ 161639 h 781050"/>
                <a:gd name="connsiteX271" fmla="*/ 94488 w 476250"/>
                <a:gd name="connsiteY271" fmla="*/ 163163 h 781050"/>
                <a:gd name="connsiteX272" fmla="*/ 83820 w 476250"/>
                <a:gd name="connsiteY272" fmla="*/ 150209 h 781050"/>
                <a:gd name="connsiteX273" fmla="*/ 81439 w 476250"/>
                <a:gd name="connsiteY273" fmla="*/ 151447 h 781050"/>
                <a:gd name="connsiteX274" fmla="*/ 70675 w 476250"/>
                <a:gd name="connsiteY274" fmla="*/ 142780 h 781050"/>
                <a:gd name="connsiteX275" fmla="*/ 69532 w 476250"/>
                <a:gd name="connsiteY275" fmla="*/ 150019 h 781050"/>
                <a:gd name="connsiteX276" fmla="*/ 59722 w 476250"/>
                <a:gd name="connsiteY276" fmla="*/ 141732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476250" h="781050">
                  <a:moveTo>
                    <a:pt x="441198" y="472249"/>
                  </a:moveTo>
                  <a:lnTo>
                    <a:pt x="450438" y="473869"/>
                  </a:lnTo>
                  <a:lnTo>
                    <a:pt x="455676" y="469582"/>
                  </a:lnTo>
                  <a:lnTo>
                    <a:pt x="454723" y="475774"/>
                  </a:lnTo>
                  <a:lnTo>
                    <a:pt x="441198" y="472249"/>
                  </a:lnTo>
                  <a:close/>
                  <a:moveTo>
                    <a:pt x="59722" y="141732"/>
                  </a:moveTo>
                  <a:lnTo>
                    <a:pt x="55150" y="125254"/>
                  </a:lnTo>
                  <a:lnTo>
                    <a:pt x="48292" y="123444"/>
                  </a:lnTo>
                  <a:lnTo>
                    <a:pt x="52959" y="110395"/>
                  </a:lnTo>
                  <a:lnTo>
                    <a:pt x="46863" y="86106"/>
                  </a:lnTo>
                  <a:lnTo>
                    <a:pt x="51531" y="79629"/>
                  </a:lnTo>
                  <a:lnTo>
                    <a:pt x="44768" y="55816"/>
                  </a:lnTo>
                  <a:lnTo>
                    <a:pt x="54864" y="50482"/>
                  </a:lnTo>
                  <a:lnTo>
                    <a:pt x="61056" y="50101"/>
                  </a:lnTo>
                  <a:lnTo>
                    <a:pt x="70866" y="42862"/>
                  </a:lnTo>
                  <a:lnTo>
                    <a:pt x="79439" y="41053"/>
                  </a:lnTo>
                  <a:lnTo>
                    <a:pt x="82963" y="37052"/>
                  </a:lnTo>
                  <a:lnTo>
                    <a:pt x="101060" y="31432"/>
                  </a:lnTo>
                  <a:lnTo>
                    <a:pt x="109061" y="33433"/>
                  </a:lnTo>
                  <a:lnTo>
                    <a:pt x="123158" y="44005"/>
                  </a:lnTo>
                  <a:lnTo>
                    <a:pt x="150305" y="48673"/>
                  </a:lnTo>
                  <a:lnTo>
                    <a:pt x="150305" y="45720"/>
                  </a:lnTo>
                  <a:lnTo>
                    <a:pt x="182404" y="33433"/>
                  </a:lnTo>
                  <a:lnTo>
                    <a:pt x="197930" y="22288"/>
                  </a:lnTo>
                  <a:lnTo>
                    <a:pt x="207073" y="20002"/>
                  </a:lnTo>
                  <a:lnTo>
                    <a:pt x="209265" y="22098"/>
                  </a:lnTo>
                  <a:lnTo>
                    <a:pt x="235458" y="11334"/>
                  </a:lnTo>
                  <a:lnTo>
                    <a:pt x="246698" y="9525"/>
                  </a:lnTo>
                  <a:lnTo>
                    <a:pt x="249936" y="9906"/>
                  </a:lnTo>
                  <a:lnTo>
                    <a:pt x="255365" y="17526"/>
                  </a:lnTo>
                  <a:lnTo>
                    <a:pt x="287084" y="22193"/>
                  </a:lnTo>
                  <a:lnTo>
                    <a:pt x="315373" y="40672"/>
                  </a:lnTo>
                  <a:lnTo>
                    <a:pt x="341948" y="47053"/>
                  </a:lnTo>
                  <a:lnTo>
                    <a:pt x="347949" y="52578"/>
                  </a:lnTo>
                  <a:lnTo>
                    <a:pt x="362141" y="51816"/>
                  </a:lnTo>
                  <a:lnTo>
                    <a:pt x="361569" y="58293"/>
                  </a:lnTo>
                  <a:lnTo>
                    <a:pt x="358902" y="60960"/>
                  </a:lnTo>
                  <a:lnTo>
                    <a:pt x="360616" y="74581"/>
                  </a:lnTo>
                  <a:lnTo>
                    <a:pt x="369665" y="75057"/>
                  </a:lnTo>
                  <a:lnTo>
                    <a:pt x="398716" y="60007"/>
                  </a:lnTo>
                  <a:lnTo>
                    <a:pt x="414147" y="55816"/>
                  </a:lnTo>
                  <a:lnTo>
                    <a:pt x="415100" y="59341"/>
                  </a:lnTo>
                  <a:lnTo>
                    <a:pt x="428720" y="62008"/>
                  </a:lnTo>
                  <a:lnTo>
                    <a:pt x="432340" y="60007"/>
                  </a:lnTo>
                  <a:lnTo>
                    <a:pt x="447485" y="78772"/>
                  </a:lnTo>
                  <a:lnTo>
                    <a:pt x="443675" y="80391"/>
                  </a:lnTo>
                  <a:lnTo>
                    <a:pt x="449104" y="91916"/>
                  </a:lnTo>
                  <a:lnTo>
                    <a:pt x="451390" y="105251"/>
                  </a:lnTo>
                  <a:lnTo>
                    <a:pt x="455772" y="106299"/>
                  </a:lnTo>
                  <a:lnTo>
                    <a:pt x="454247" y="108966"/>
                  </a:lnTo>
                  <a:lnTo>
                    <a:pt x="466535" y="143446"/>
                  </a:lnTo>
                  <a:lnTo>
                    <a:pt x="455009" y="141160"/>
                  </a:lnTo>
                  <a:lnTo>
                    <a:pt x="457771" y="148114"/>
                  </a:lnTo>
                  <a:lnTo>
                    <a:pt x="465011" y="147447"/>
                  </a:lnTo>
                  <a:lnTo>
                    <a:pt x="468535" y="180117"/>
                  </a:lnTo>
                  <a:lnTo>
                    <a:pt x="433769" y="196500"/>
                  </a:lnTo>
                  <a:lnTo>
                    <a:pt x="434435" y="193929"/>
                  </a:lnTo>
                  <a:lnTo>
                    <a:pt x="431388" y="191833"/>
                  </a:lnTo>
                  <a:lnTo>
                    <a:pt x="412814" y="194024"/>
                  </a:lnTo>
                  <a:lnTo>
                    <a:pt x="414814" y="211455"/>
                  </a:lnTo>
                  <a:lnTo>
                    <a:pt x="408147" y="213265"/>
                  </a:lnTo>
                  <a:lnTo>
                    <a:pt x="397955" y="215074"/>
                  </a:lnTo>
                  <a:lnTo>
                    <a:pt x="394716" y="195739"/>
                  </a:lnTo>
                  <a:lnTo>
                    <a:pt x="379476" y="192500"/>
                  </a:lnTo>
                  <a:lnTo>
                    <a:pt x="368237" y="194691"/>
                  </a:lnTo>
                  <a:lnTo>
                    <a:pt x="369951" y="198977"/>
                  </a:lnTo>
                  <a:lnTo>
                    <a:pt x="366999" y="198501"/>
                  </a:lnTo>
                  <a:lnTo>
                    <a:pt x="378238" y="215932"/>
                  </a:lnTo>
                  <a:lnTo>
                    <a:pt x="374142" y="218694"/>
                  </a:lnTo>
                  <a:lnTo>
                    <a:pt x="374618" y="225933"/>
                  </a:lnTo>
                  <a:lnTo>
                    <a:pt x="377380" y="226981"/>
                  </a:lnTo>
                  <a:lnTo>
                    <a:pt x="378809" y="237172"/>
                  </a:lnTo>
                  <a:lnTo>
                    <a:pt x="381571" y="236220"/>
                  </a:lnTo>
                  <a:lnTo>
                    <a:pt x="384048" y="246602"/>
                  </a:lnTo>
                  <a:lnTo>
                    <a:pt x="378523" y="265176"/>
                  </a:lnTo>
                  <a:lnTo>
                    <a:pt x="381667" y="274320"/>
                  </a:lnTo>
                  <a:lnTo>
                    <a:pt x="377762" y="276225"/>
                  </a:lnTo>
                  <a:lnTo>
                    <a:pt x="381857" y="285845"/>
                  </a:lnTo>
                  <a:lnTo>
                    <a:pt x="371475" y="293751"/>
                  </a:lnTo>
                  <a:lnTo>
                    <a:pt x="375952" y="304705"/>
                  </a:lnTo>
                  <a:lnTo>
                    <a:pt x="373761" y="305657"/>
                  </a:lnTo>
                  <a:lnTo>
                    <a:pt x="378809" y="333184"/>
                  </a:lnTo>
                  <a:lnTo>
                    <a:pt x="383096" y="329565"/>
                  </a:lnTo>
                  <a:lnTo>
                    <a:pt x="384906" y="334042"/>
                  </a:lnTo>
                  <a:lnTo>
                    <a:pt x="392049" y="333089"/>
                  </a:lnTo>
                  <a:lnTo>
                    <a:pt x="392049" y="347853"/>
                  </a:lnTo>
                  <a:lnTo>
                    <a:pt x="397764" y="364712"/>
                  </a:lnTo>
                  <a:lnTo>
                    <a:pt x="405670" y="361283"/>
                  </a:lnTo>
                  <a:lnTo>
                    <a:pt x="421005" y="381000"/>
                  </a:lnTo>
                  <a:lnTo>
                    <a:pt x="423100" y="380047"/>
                  </a:lnTo>
                  <a:lnTo>
                    <a:pt x="429292" y="392049"/>
                  </a:lnTo>
                  <a:lnTo>
                    <a:pt x="423672" y="395859"/>
                  </a:lnTo>
                  <a:lnTo>
                    <a:pt x="429292" y="403765"/>
                  </a:lnTo>
                  <a:lnTo>
                    <a:pt x="419862" y="414242"/>
                  </a:lnTo>
                  <a:lnTo>
                    <a:pt x="416433" y="411099"/>
                  </a:lnTo>
                  <a:lnTo>
                    <a:pt x="433292" y="432054"/>
                  </a:lnTo>
                  <a:lnTo>
                    <a:pt x="442817" y="450437"/>
                  </a:lnTo>
                  <a:lnTo>
                    <a:pt x="434340" y="462534"/>
                  </a:lnTo>
                  <a:lnTo>
                    <a:pt x="433864" y="470154"/>
                  </a:lnTo>
                  <a:lnTo>
                    <a:pt x="436912" y="471678"/>
                  </a:lnTo>
                  <a:lnTo>
                    <a:pt x="426911" y="474440"/>
                  </a:lnTo>
                  <a:lnTo>
                    <a:pt x="413290" y="484346"/>
                  </a:lnTo>
                  <a:lnTo>
                    <a:pt x="413099" y="487584"/>
                  </a:lnTo>
                  <a:lnTo>
                    <a:pt x="405765" y="489204"/>
                  </a:lnTo>
                  <a:lnTo>
                    <a:pt x="402146" y="492728"/>
                  </a:lnTo>
                  <a:lnTo>
                    <a:pt x="398907" y="500824"/>
                  </a:lnTo>
                  <a:lnTo>
                    <a:pt x="390144" y="507968"/>
                  </a:lnTo>
                  <a:lnTo>
                    <a:pt x="394525" y="517588"/>
                  </a:lnTo>
                  <a:lnTo>
                    <a:pt x="390430" y="512445"/>
                  </a:lnTo>
                  <a:lnTo>
                    <a:pt x="384429" y="515112"/>
                  </a:lnTo>
                  <a:lnTo>
                    <a:pt x="384048" y="521875"/>
                  </a:lnTo>
                  <a:lnTo>
                    <a:pt x="378523" y="525304"/>
                  </a:lnTo>
                  <a:lnTo>
                    <a:pt x="374332" y="539496"/>
                  </a:lnTo>
                  <a:lnTo>
                    <a:pt x="369856" y="544639"/>
                  </a:lnTo>
                  <a:lnTo>
                    <a:pt x="371951" y="555403"/>
                  </a:lnTo>
                  <a:lnTo>
                    <a:pt x="364427" y="558832"/>
                  </a:lnTo>
                  <a:lnTo>
                    <a:pt x="376524" y="578929"/>
                  </a:lnTo>
                  <a:lnTo>
                    <a:pt x="379000" y="599599"/>
                  </a:lnTo>
                  <a:lnTo>
                    <a:pt x="396240" y="602742"/>
                  </a:lnTo>
                  <a:lnTo>
                    <a:pt x="390144" y="632079"/>
                  </a:lnTo>
                  <a:lnTo>
                    <a:pt x="391287" y="639508"/>
                  </a:lnTo>
                  <a:lnTo>
                    <a:pt x="397479" y="602932"/>
                  </a:lnTo>
                  <a:lnTo>
                    <a:pt x="399002" y="607123"/>
                  </a:lnTo>
                  <a:lnTo>
                    <a:pt x="392716" y="640175"/>
                  </a:lnTo>
                  <a:lnTo>
                    <a:pt x="395859" y="643509"/>
                  </a:lnTo>
                  <a:lnTo>
                    <a:pt x="395478" y="647414"/>
                  </a:lnTo>
                  <a:lnTo>
                    <a:pt x="392525" y="648271"/>
                  </a:lnTo>
                  <a:lnTo>
                    <a:pt x="392049" y="652272"/>
                  </a:lnTo>
                  <a:lnTo>
                    <a:pt x="396621" y="654844"/>
                  </a:lnTo>
                  <a:lnTo>
                    <a:pt x="395574" y="657796"/>
                  </a:lnTo>
                  <a:lnTo>
                    <a:pt x="392049" y="658654"/>
                  </a:lnTo>
                  <a:lnTo>
                    <a:pt x="388048" y="655891"/>
                  </a:lnTo>
                  <a:lnTo>
                    <a:pt x="384715" y="658368"/>
                  </a:lnTo>
                  <a:lnTo>
                    <a:pt x="381571" y="667226"/>
                  </a:lnTo>
                  <a:lnTo>
                    <a:pt x="386620" y="667417"/>
                  </a:lnTo>
                  <a:lnTo>
                    <a:pt x="390240" y="670750"/>
                  </a:lnTo>
                  <a:lnTo>
                    <a:pt x="395383" y="685609"/>
                  </a:lnTo>
                  <a:lnTo>
                    <a:pt x="403765" y="687800"/>
                  </a:lnTo>
                  <a:lnTo>
                    <a:pt x="405765" y="697516"/>
                  </a:lnTo>
                  <a:lnTo>
                    <a:pt x="419481" y="702754"/>
                  </a:lnTo>
                  <a:lnTo>
                    <a:pt x="437198" y="714280"/>
                  </a:lnTo>
                  <a:lnTo>
                    <a:pt x="435579" y="717804"/>
                  </a:lnTo>
                  <a:lnTo>
                    <a:pt x="441103" y="718756"/>
                  </a:lnTo>
                  <a:lnTo>
                    <a:pt x="441674" y="722757"/>
                  </a:lnTo>
                  <a:lnTo>
                    <a:pt x="449866" y="725424"/>
                  </a:lnTo>
                  <a:lnTo>
                    <a:pt x="452819" y="741045"/>
                  </a:lnTo>
                  <a:lnTo>
                    <a:pt x="448056" y="744664"/>
                  </a:lnTo>
                  <a:lnTo>
                    <a:pt x="442246" y="744188"/>
                  </a:lnTo>
                  <a:lnTo>
                    <a:pt x="436150" y="738188"/>
                  </a:lnTo>
                  <a:lnTo>
                    <a:pt x="428340" y="746760"/>
                  </a:lnTo>
                  <a:lnTo>
                    <a:pt x="432245" y="753999"/>
                  </a:lnTo>
                  <a:lnTo>
                    <a:pt x="427577" y="762857"/>
                  </a:lnTo>
                  <a:lnTo>
                    <a:pt x="408718" y="771334"/>
                  </a:lnTo>
                  <a:lnTo>
                    <a:pt x="380905" y="777049"/>
                  </a:lnTo>
                  <a:lnTo>
                    <a:pt x="376237" y="777049"/>
                  </a:lnTo>
                  <a:lnTo>
                    <a:pt x="356807" y="758095"/>
                  </a:lnTo>
                  <a:lnTo>
                    <a:pt x="352711" y="758095"/>
                  </a:lnTo>
                  <a:lnTo>
                    <a:pt x="350044" y="745617"/>
                  </a:lnTo>
                  <a:lnTo>
                    <a:pt x="351663" y="733711"/>
                  </a:lnTo>
                  <a:lnTo>
                    <a:pt x="355759" y="731139"/>
                  </a:lnTo>
                  <a:lnTo>
                    <a:pt x="354330" y="727519"/>
                  </a:lnTo>
                  <a:lnTo>
                    <a:pt x="350330" y="730377"/>
                  </a:lnTo>
                  <a:lnTo>
                    <a:pt x="337661" y="708660"/>
                  </a:lnTo>
                  <a:lnTo>
                    <a:pt x="326231" y="698373"/>
                  </a:lnTo>
                  <a:lnTo>
                    <a:pt x="329470" y="697420"/>
                  </a:lnTo>
                  <a:lnTo>
                    <a:pt x="329946" y="694087"/>
                  </a:lnTo>
                  <a:lnTo>
                    <a:pt x="319469" y="695134"/>
                  </a:lnTo>
                  <a:lnTo>
                    <a:pt x="320993" y="689038"/>
                  </a:lnTo>
                  <a:lnTo>
                    <a:pt x="311944" y="691610"/>
                  </a:lnTo>
                  <a:lnTo>
                    <a:pt x="311563" y="687800"/>
                  </a:lnTo>
                  <a:lnTo>
                    <a:pt x="307563" y="687229"/>
                  </a:lnTo>
                  <a:lnTo>
                    <a:pt x="310515" y="680466"/>
                  </a:lnTo>
                  <a:lnTo>
                    <a:pt x="306419" y="681133"/>
                  </a:lnTo>
                  <a:lnTo>
                    <a:pt x="306514" y="678942"/>
                  </a:lnTo>
                  <a:lnTo>
                    <a:pt x="298704" y="677513"/>
                  </a:lnTo>
                  <a:lnTo>
                    <a:pt x="296037" y="681228"/>
                  </a:lnTo>
                  <a:lnTo>
                    <a:pt x="286131" y="667702"/>
                  </a:lnTo>
                  <a:lnTo>
                    <a:pt x="277368" y="674084"/>
                  </a:lnTo>
                  <a:lnTo>
                    <a:pt x="272320" y="670560"/>
                  </a:lnTo>
                  <a:lnTo>
                    <a:pt x="267271" y="671608"/>
                  </a:lnTo>
                  <a:lnTo>
                    <a:pt x="259652" y="667798"/>
                  </a:lnTo>
                  <a:lnTo>
                    <a:pt x="259842" y="665512"/>
                  </a:lnTo>
                  <a:lnTo>
                    <a:pt x="257080" y="665035"/>
                  </a:lnTo>
                  <a:lnTo>
                    <a:pt x="257556" y="660940"/>
                  </a:lnTo>
                  <a:lnTo>
                    <a:pt x="255461" y="660844"/>
                  </a:lnTo>
                  <a:lnTo>
                    <a:pt x="252984" y="673894"/>
                  </a:lnTo>
                  <a:lnTo>
                    <a:pt x="249460" y="667893"/>
                  </a:lnTo>
                  <a:lnTo>
                    <a:pt x="244412" y="670084"/>
                  </a:lnTo>
                  <a:lnTo>
                    <a:pt x="239935" y="667798"/>
                  </a:lnTo>
                  <a:lnTo>
                    <a:pt x="241078" y="677323"/>
                  </a:lnTo>
                  <a:lnTo>
                    <a:pt x="237363" y="679513"/>
                  </a:lnTo>
                  <a:lnTo>
                    <a:pt x="201454" y="687514"/>
                  </a:lnTo>
                  <a:lnTo>
                    <a:pt x="185166" y="685419"/>
                  </a:lnTo>
                  <a:lnTo>
                    <a:pt x="168879" y="689896"/>
                  </a:lnTo>
                  <a:lnTo>
                    <a:pt x="163259" y="694658"/>
                  </a:lnTo>
                  <a:lnTo>
                    <a:pt x="147637" y="698182"/>
                  </a:lnTo>
                  <a:lnTo>
                    <a:pt x="130873" y="690658"/>
                  </a:lnTo>
                  <a:lnTo>
                    <a:pt x="131826" y="686657"/>
                  </a:lnTo>
                  <a:lnTo>
                    <a:pt x="127445" y="683990"/>
                  </a:lnTo>
                  <a:lnTo>
                    <a:pt x="126397" y="689134"/>
                  </a:lnTo>
                  <a:lnTo>
                    <a:pt x="108585" y="682942"/>
                  </a:lnTo>
                  <a:lnTo>
                    <a:pt x="99917" y="683038"/>
                  </a:lnTo>
                  <a:lnTo>
                    <a:pt x="95536" y="672465"/>
                  </a:lnTo>
                  <a:lnTo>
                    <a:pt x="87154" y="673322"/>
                  </a:lnTo>
                  <a:lnTo>
                    <a:pt x="86582" y="669703"/>
                  </a:lnTo>
                  <a:lnTo>
                    <a:pt x="75533" y="669988"/>
                  </a:lnTo>
                  <a:lnTo>
                    <a:pt x="65627" y="657034"/>
                  </a:lnTo>
                  <a:lnTo>
                    <a:pt x="72390" y="646747"/>
                  </a:lnTo>
                  <a:lnTo>
                    <a:pt x="51721" y="624745"/>
                  </a:lnTo>
                  <a:lnTo>
                    <a:pt x="47340" y="611314"/>
                  </a:lnTo>
                  <a:lnTo>
                    <a:pt x="53245" y="603504"/>
                  </a:lnTo>
                  <a:lnTo>
                    <a:pt x="33719" y="590264"/>
                  </a:lnTo>
                  <a:lnTo>
                    <a:pt x="14669" y="569690"/>
                  </a:lnTo>
                  <a:lnTo>
                    <a:pt x="18669" y="563594"/>
                  </a:lnTo>
                  <a:lnTo>
                    <a:pt x="19050" y="538829"/>
                  </a:lnTo>
                  <a:lnTo>
                    <a:pt x="41148" y="531495"/>
                  </a:lnTo>
                  <a:lnTo>
                    <a:pt x="48101" y="526256"/>
                  </a:lnTo>
                  <a:lnTo>
                    <a:pt x="51816" y="527304"/>
                  </a:lnTo>
                  <a:lnTo>
                    <a:pt x="58769" y="522637"/>
                  </a:lnTo>
                  <a:lnTo>
                    <a:pt x="60674" y="515683"/>
                  </a:lnTo>
                  <a:lnTo>
                    <a:pt x="44101" y="496252"/>
                  </a:lnTo>
                  <a:lnTo>
                    <a:pt x="43149" y="483394"/>
                  </a:lnTo>
                  <a:lnTo>
                    <a:pt x="38576" y="474631"/>
                  </a:lnTo>
                  <a:lnTo>
                    <a:pt x="23908" y="470154"/>
                  </a:lnTo>
                  <a:lnTo>
                    <a:pt x="10382" y="472535"/>
                  </a:lnTo>
                  <a:lnTo>
                    <a:pt x="9525" y="466820"/>
                  </a:lnTo>
                  <a:lnTo>
                    <a:pt x="12478" y="460153"/>
                  </a:lnTo>
                  <a:lnTo>
                    <a:pt x="12097" y="452723"/>
                  </a:lnTo>
                  <a:lnTo>
                    <a:pt x="25908" y="432530"/>
                  </a:lnTo>
                  <a:lnTo>
                    <a:pt x="20955" y="428053"/>
                  </a:lnTo>
                  <a:lnTo>
                    <a:pt x="25813" y="421291"/>
                  </a:lnTo>
                  <a:lnTo>
                    <a:pt x="32575" y="422815"/>
                  </a:lnTo>
                  <a:lnTo>
                    <a:pt x="46197" y="406146"/>
                  </a:lnTo>
                  <a:lnTo>
                    <a:pt x="41053" y="400050"/>
                  </a:lnTo>
                  <a:lnTo>
                    <a:pt x="56388" y="380333"/>
                  </a:lnTo>
                  <a:lnTo>
                    <a:pt x="52674" y="376047"/>
                  </a:lnTo>
                  <a:lnTo>
                    <a:pt x="49435" y="378714"/>
                  </a:lnTo>
                  <a:lnTo>
                    <a:pt x="63055" y="364331"/>
                  </a:lnTo>
                  <a:lnTo>
                    <a:pt x="60960" y="362807"/>
                  </a:lnTo>
                  <a:lnTo>
                    <a:pt x="67913" y="359854"/>
                  </a:lnTo>
                  <a:lnTo>
                    <a:pt x="68294" y="356901"/>
                  </a:lnTo>
                  <a:lnTo>
                    <a:pt x="82391" y="347853"/>
                  </a:lnTo>
                  <a:lnTo>
                    <a:pt x="85249" y="343567"/>
                  </a:lnTo>
                  <a:lnTo>
                    <a:pt x="77153" y="335470"/>
                  </a:lnTo>
                  <a:lnTo>
                    <a:pt x="87059" y="330898"/>
                  </a:lnTo>
                  <a:lnTo>
                    <a:pt x="86963" y="326041"/>
                  </a:lnTo>
                  <a:lnTo>
                    <a:pt x="80677" y="315468"/>
                  </a:lnTo>
                  <a:lnTo>
                    <a:pt x="56293" y="289084"/>
                  </a:lnTo>
                  <a:lnTo>
                    <a:pt x="80867" y="264223"/>
                  </a:lnTo>
                  <a:lnTo>
                    <a:pt x="85535" y="263461"/>
                  </a:lnTo>
                  <a:lnTo>
                    <a:pt x="96584" y="269938"/>
                  </a:lnTo>
                  <a:lnTo>
                    <a:pt x="87916" y="257556"/>
                  </a:lnTo>
                  <a:lnTo>
                    <a:pt x="94965" y="246507"/>
                  </a:lnTo>
                  <a:lnTo>
                    <a:pt x="90964" y="241649"/>
                  </a:lnTo>
                  <a:lnTo>
                    <a:pt x="95060" y="235934"/>
                  </a:lnTo>
                  <a:lnTo>
                    <a:pt x="99822" y="238411"/>
                  </a:lnTo>
                  <a:lnTo>
                    <a:pt x="116300" y="217551"/>
                  </a:lnTo>
                  <a:lnTo>
                    <a:pt x="127064" y="213836"/>
                  </a:lnTo>
                  <a:lnTo>
                    <a:pt x="132302" y="209931"/>
                  </a:lnTo>
                  <a:lnTo>
                    <a:pt x="132016" y="206025"/>
                  </a:lnTo>
                  <a:lnTo>
                    <a:pt x="137732" y="202787"/>
                  </a:lnTo>
                  <a:lnTo>
                    <a:pt x="128969" y="205264"/>
                  </a:lnTo>
                  <a:lnTo>
                    <a:pt x="124206" y="199453"/>
                  </a:lnTo>
                  <a:lnTo>
                    <a:pt x="129635" y="195167"/>
                  </a:lnTo>
                  <a:lnTo>
                    <a:pt x="119253" y="179546"/>
                  </a:lnTo>
                  <a:lnTo>
                    <a:pt x="116110" y="180784"/>
                  </a:lnTo>
                  <a:lnTo>
                    <a:pt x="114300" y="173641"/>
                  </a:lnTo>
                  <a:lnTo>
                    <a:pt x="99250" y="180975"/>
                  </a:lnTo>
                  <a:lnTo>
                    <a:pt x="96774" y="171545"/>
                  </a:lnTo>
                  <a:lnTo>
                    <a:pt x="99060" y="164687"/>
                  </a:lnTo>
                  <a:lnTo>
                    <a:pt x="96107" y="161639"/>
                  </a:lnTo>
                  <a:lnTo>
                    <a:pt x="94488" y="163163"/>
                  </a:lnTo>
                  <a:lnTo>
                    <a:pt x="83820" y="150209"/>
                  </a:lnTo>
                  <a:lnTo>
                    <a:pt x="81439" y="151447"/>
                  </a:lnTo>
                  <a:lnTo>
                    <a:pt x="70675" y="142780"/>
                  </a:lnTo>
                  <a:lnTo>
                    <a:pt x="69532" y="150019"/>
                  </a:lnTo>
                  <a:lnTo>
                    <a:pt x="59722" y="14173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63" name="Freihandform: Form 262">
              <a:extLst>
                <a:ext uri="{FF2B5EF4-FFF2-40B4-BE49-F238E27FC236}">
                  <a16:creationId xmlns:a16="http://schemas.microsoft.com/office/drawing/2014/main" id="{656D6A6D-558C-4442-B350-AB83F6294FE6}"/>
                </a:ext>
              </a:extLst>
            </p:cNvPr>
            <p:cNvSpPr/>
            <p:nvPr/>
          </p:nvSpPr>
          <p:spPr>
            <a:xfrm>
              <a:off x="1108132" y="3445365"/>
              <a:ext cx="425700" cy="297000"/>
            </a:xfrm>
            <a:custGeom>
              <a:avLst/>
              <a:gdLst>
                <a:gd name="connsiteX0" fmla="*/ 97250 w 819150"/>
                <a:gd name="connsiteY0" fmla="*/ 468725 h 571500"/>
                <a:gd name="connsiteX1" fmla="*/ 84772 w 819150"/>
                <a:gd name="connsiteY1" fmla="*/ 468440 h 571500"/>
                <a:gd name="connsiteX2" fmla="*/ 77152 w 819150"/>
                <a:gd name="connsiteY2" fmla="*/ 459010 h 571500"/>
                <a:gd name="connsiteX3" fmla="*/ 69818 w 819150"/>
                <a:gd name="connsiteY3" fmla="*/ 458819 h 571500"/>
                <a:gd name="connsiteX4" fmla="*/ 66484 w 819150"/>
                <a:gd name="connsiteY4" fmla="*/ 455295 h 571500"/>
                <a:gd name="connsiteX5" fmla="*/ 67437 w 819150"/>
                <a:gd name="connsiteY5" fmla="*/ 452723 h 571500"/>
                <a:gd name="connsiteX6" fmla="*/ 58007 w 819150"/>
                <a:gd name="connsiteY6" fmla="*/ 448247 h 571500"/>
                <a:gd name="connsiteX7" fmla="*/ 53435 w 819150"/>
                <a:gd name="connsiteY7" fmla="*/ 447675 h 571500"/>
                <a:gd name="connsiteX8" fmla="*/ 52292 w 819150"/>
                <a:gd name="connsiteY8" fmla="*/ 455867 h 571500"/>
                <a:gd name="connsiteX9" fmla="*/ 47339 w 819150"/>
                <a:gd name="connsiteY9" fmla="*/ 455676 h 571500"/>
                <a:gd name="connsiteX10" fmla="*/ 47434 w 819150"/>
                <a:gd name="connsiteY10" fmla="*/ 453390 h 571500"/>
                <a:gd name="connsiteX11" fmla="*/ 42767 w 819150"/>
                <a:gd name="connsiteY11" fmla="*/ 450723 h 571500"/>
                <a:gd name="connsiteX12" fmla="*/ 31147 w 819150"/>
                <a:gd name="connsiteY12" fmla="*/ 454247 h 571500"/>
                <a:gd name="connsiteX13" fmla="*/ 28194 w 819150"/>
                <a:gd name="connsiteY13" fmla="*/ 452533 h 571500"/>
                <a:gd name="connsiteX14" fmla="*/ 26194 w 819150"/>
                <a:gd name="connsiteY14" fmla="*/ 445294 h 571500"/>
                <a:gd name="connsiteX15" fmla="*/ 31909 w 819150"/>
                <a:gd name="connsiteY15" fmla="*/ 441770 h 571500"/>
                <a:gd name="connsiteX16" fmla="*/ 33814 w 819150"/>
                <a:gd name="connsiteY16" fmla="*/ 442912 h 571500"/>
                <a:gd name="connsiteX17" fmla="*/ 36385 w 819150"/>
                <a:gd name="connsiteY17" fmla="*/ 439484 h 571500"/>
                <a:gd name="connsiteX18" fmla="*/ 34957 w 819150"/>
                <a:gd name="connsiteY18" fmla="*/ 436817 h 571500"/>
                <a:gd name="connsiteX19" fmla="*/ 37052 w 819150"/>
                <a:gd name="connsiteY19" fmla="*/ 435578 h 571500"/>
                <a:gd name="connsiteX20" fmla="*/ 33623 w 819150"/>
                <a:gd name="connsiteY20" fmla="*/ 433197 h 571500"/>
                <a:gd name="connsiteX21" fmla="*/ 49244 w 819150"/>
                <a:gd name="connsiteY21" fmla="*/ 421577 h 571500"/>
                <a:gd name="connsiteX22" fmla="*/ 62008 w 819150"/>
                <a:gd name="connsiteY22" fmla="*/ 415862 h 571500"/>
                <a:gd name="connsiteX23" fmla="*/ 58960 w 819150"/>
                <a:gd name="connsiteY23" fmla="*/ 417004 h 571500"/>
                <a:gd name="connsiteX24" fmla="*/ 57817 w 819150"/>
                <a:gd name="connsiteY24" fmla="*/ 413766 h 571500"/>
                <a:gd name="connsiteX25" fmla="*/ 47720 w 819150"/>
                <a:gd name="connsiteY25" fmla="*/ 417291 h 571500"/>
                <a:gd name="connsiteX26" fmla="*/ 36481 w 819150"/>
                <a:gd name="connsiteY26" fmla="*/ 408432 h 571500"/>
                <a:gd name="connsiteX27" fmla="*/ 28099 w 819150"/>
                <a:gd name="connsiteY27" fmla="*/ 412814 h 571500"/>
                <a:gd name="connsiteX28" fmla="*/ 25051 w 819150"/>
                <a:gd name="connsiteY28" fmla="*/ 417957 h 571500"/>
                <a:gd name="connsiteX29" fmla="*/ 16192 w 819150"/>
                <a:gd name="connsiteY29" fmla="*/ 412718 h 571500"/>
                <a:gd name="connsiteX30" fmla="*/ 11716 w 819150"/>
                <a:gd name="connsiteY30" fmla="*/ 404622 h 571500"/>
                <a:gd name="connsiteX31" fmla="*/ 14383 w 819150"/>
                <a:gd name="connsiteY31" fmla="*/ 386810 h 571500"/>
                <a:gd name="connsiteX32" fmla="*/ 11335 w 819150"/>
                <a:gd name="connsiteY32" fmla="*/ 378619 h 571500"/>
                <a:gd name="connsiteX33" fmla="*/ 14764 w 819150"/>
                <a:gd name="connsiteY33" fmla="*/ 366522 h 571500"/>
                <a:gd name="connsiteX34" fmla="*/ 9525 w 819150"/>
                <a:gd name="connsiteY34" fmla="*/ 365474 h 571500"/>
                <a:gd name="connsiteX35" fmla="*/ 12287 w 819150"/>
                <a:gd name="connsiteY35" fmla="*/ 362331 h 571500"/>
                <a:gd name="connsiteX36" fmla="*/ 21145 w 819150"/>
                <a:gd name="connsiteY36" fmla="*/ 358045 h 571500"/>
                <a:gd name="connsiteX37" fmla="*/ 39910 w 819150"/>
                <a:gd name="connsiteY37" fmla="*/ 356997 h 571500"/>
                <a:gd name="connsiteX38" fmla="*/ 40958 w 819150"/>
                <a:gd name="connsiteY38" fmla="*/ 346805 h 571500"/>
                <a:gd name="connsiteX39" fmla="*/ 43624 w 819150"/>
                <a:gd name="connsiteY39" fmla="*/ 343853 h 571500"/>
                <a:gd name="connsiteX40" fmla="*/ 52387 w 819150"/>
                <a:gd name="connsiteY40" fmla="*/ 340900 h 571500"/>
                <a:gd name="connsiteX41" fmla="*/ 63151 w 819150"/>
                <a:gd name="connsiteY41" fmla="*/ 348044 h 571500"/>
                <a:gd name="connsiteX42" fmla="*/ 71628 w 819150"/>
                <a:gd name="connsiteY42" fmla="*/ 338804 h 571500"/>
                <a:gd name="connsiteX43" fmla="*/ 88773 w 819150"/>
                <a:gd name="connsiteY43" fmla="*/ 334994 h 571500"/>
                <a:gd name="connsiteX44" fmla="*/ 96774 w 819150"/>
                <a:gd name="connsiteY44" fmla="*/ 341186 h 571500"/>
                <a:gd name="connsiteX45" fmla="*/ 104584 w 819150"/>
                <a:gd name="connsiteY45" fmla="*/ 357092 h 571500"/>
                <a:gd name="connsiteX46" fmla="*/ 111442 w 819150"/>
                <a:gd name="connsiteY46" fmla="*/ 358616 h 571500"/>
                <a:gd name="connsiteX47" fmla="*/ 114776 w 819150"/>
                <a:gd name="connsiteY47" fmla="*/ 356521 h 571500"/>
                <a:gd name="connsiteX48" fmla="*/ 114205 w 819150"/>
                <a:gd name="connsiteY48" fmla="*/ 341948 h 571500"/>
                <a:gd name="connsiteX49" fmla="*/ 119158 w 819150"/>
                <a:gd name="connsiteY49" fmla="*/ 340424 h 571500"/>
                <a:gd name="connsiteX50" fmla="*/ 115919 w 819150"/>
                <a:gd name="connsiteY50" fmla="*/ 344615 h 571500"/>
                <a:gd name="connsiteX51" fmla="*/ 116681 w 819150"/>
                <a:gd name="connsiteY51" fmla="*/ 352139 h 571500"/>
                <a:gd name="connsiteX52" fmla="*/ 124396 w 819150"/>
                <a:gd name="connsiteY52" fmla="*/ 355473 h 571500"/>
                <a:gd name="connsiteX53" fmla="*/ 126397 w 819150"/>
                <a:gd name="connsiteY53" fmla="*/ 352520 h 571500"/>
                <a:gd name="connsiteX54" fmla="*/ 123920 w 819150"/>
                <a:gd name="connsiteY54" fmla="*/ 346805 h 571500"/>
                <a:gd name="connsiteX55" fmla="*/ 128302 w 819150"/>
                <a:gd name="connsiteY55" fmla="*/ 344615 h 571500"/>
                <a:gd name="connsiteX56" fmla="*/ 129826 w 819150"/>
                <a:gd name="connsiteY56" fmla="*/ 336995 h 571500"/>
                <a:gd name="connsiteX57" fmla="*/ 123825 w 819150"/>
                <a:gd name="connsiteY57" fmla="*/ 324136 h 571500"/>
                <a:gd name="connsiteX58" fmla="*/ 132397 w 819150"/>
                <a:gd name="connsiteY58" fmla="*/ 317278 h 571500"/>
                <a:gd name="connsiteX59" fmla="*/ 132207 w 819150"/>
                <a:gd name="connsiteY59" fmla="*/ 314706 h 571500"/>
                <a:gd name="connsiteX60" fmla="*/ 135922 w 819150"/>
                <a:gd name="connsiteY60" fmla="*/ 316897 h 571500"/>
                <a:gd name="connsiteX61" fmla="*/ 143161 w 819150"/>
                <a:gd name="connsiteY61" fmla="*/ 315278 h 571500"/>
                <a:gd name="connsiteX62" fmla="*/ 154305 w 819150"/>
                <a:gd name="connsiteY62" fmla="*/ 317183 h 571500"/>
                <a:gd name="connsiteX63" fmla="*/ 140113 w 819150"/>
                <a:gd name="connsiteY63" fmla="*/ 301657 h 571500"/>
                <a:gd name="connsiteX64" fmla="*/ 141065 w 819150"/>
                <a:gd name="connsiteY64" fmla="*/ 287179 h 571500"/>
                <a:gd name="connsiteX65" fmla="*/ 149352 w 819150"/>
                <a:gd name="connsiteY65" fmla="*/ 296132 h 571500"/>
                <a:gd name="connsiteX66" fmla="*/ 153829 w 819150"/>
                <a:gd name="connsiteY66" fmla="*/ 297180 h 571500"/>
                <a:gd name="connsiteX67" fmla="*/ 164116 w 819150"/>
                <a:gd name="connsiteY67" fmla="*/ 291560 h 571500"/>
                <a:gd name="connsiteX68" fmla="*/ 178784 w 819150"/>
                <a:gd name="connsiteY68" fmla="*/ 276797 h 571500"/>
                <a:gd name="connsiteX69" fmla="*/ 181832 w 819150"/>
                <a:gd name="connsiteY69" fmla="*/ 277654 h 571500"/>
                <a:gd name="connsiteX70" fmla="*/ 182213 w 819150"/>
                <a:gd name="connsiteY70" fmla="*/ 282131 h 571500"/>
                <a:gd name="connsiteX71" fmla="*/ 185356 w 819150"/>
                <a:gd name="connsiteY71" fmla="*/ 284798 h 571500"/>
                <a:gd name="connsiteX72" fmla="*/ 203359 w 819150"/>
                <a:gd name="connsiteY72" fmla="*/ 284226 h 571500"/>
                <a:gd name="connsiteX73" fmla="*/ 216979 w 819150"/>
                <a:gd name="connsiteY73" fmla="*/ 266795 h 571500"/>
                <a:gd name="connsiteX74" fmla="*/ 209074 w 819150"/>
                <a:gd name="connsiteY74" fmla="*/ 254794 h 571500"/>
                <a:gd name="connsiteX75" fmla="*/ 210598 w 819150"/>
                <a:gd name="connsiteY75" fmla="*/ 247174 h 571500"/>
                <a:gd name="connsiteX76" fmla="*/ 208502 w 819150"/>
                <a:gd name="connsiteY76" fmla="*/ 241745 h 571500"/>
                <a:gd name="connsiteX77" fmla="*/ 214027 w 819150"/>
                <a:gd name="connsiteY77" fmla="*/ 228219 h 571500"/>
                <a:gd name="connsiteX78" fmla="*/ 223552 w 819150"/>
                <a:gd name="connsiteY78" fmla="*/ 220504 h 571500"/>
                <a:gd name="connsiteX79" fmla="*/ 231553 w 819150"/>
                <a:gd name="connsiteY79" fmla="*/ 208407 h 571500"/>
                <a:gd name="connsiteX80" fmla="*/ 241554 w 819150"/>
                <a:gd name="connsiteY80" fmla="*/ 212408 h 571500"/>
                <a:gd name="connsiteX81" fmla="*/ 264128 w 819150"/>
                <a:gd name="connsiteY81" fmla="*/ 196691 h 571500"/>
                <a:gd name="connsiteX82" fmla="*/ 275082 w 819150"/>
                <a:gd name="connsiteY82" fmla="*/ 200311 h 571500"/>
                <a:gd name="connsiteX83" fmla="*/ 277844 w 819150"/>
                <a:gd name="connsiteY83" fmla="*/ 204692 h 571500"/>
                <a:gd name="connsiteX84" fmla="*/ 277368 w 819150"/>
                <a:gd name="connsiteY84" fmla="*/ 213265 h 571500"/>
                <a:gd name="connsiteX85" fmla="*/ 282797 w 819150"/>
                <a:gd name="connsiteY85" fmla="*/ 215741 h 571500"/>
                <a:gd name="connsiteX86" fmla="*/ 288322 w 819150"/>
                <a:gd name="connsiteY86" fmla="*/ 224981 h 571500"/>
                <a:gd name="connsiteX87" fmla="*/ 311182 w 819150"/>
                <a:gd name="connsiteY87" fmla="*/ 235553 h 571500"/>
                <a:gd name="connsiteX88" fmla="*/ 315849 w 819150"/>
                <a:gd name="connsiteY88" fmla="*/ 243459 h 571500"/>
                <a:gd name="connsiteX89" fmla="*/ 320992 w 819150"/>
                <a:gd name="connsiteY89" fmla="*/ 245269 h 571500"/>
                <a:gd name="connsiteX90" fmla="*/ 332518 w 819150"/>
                <a:gd name="connsiteY90" fmla="*/ 260795 h 571500"/>
                <a:gd name="connsiteX91" fmla="*/ 333470 w 819150"/>
                <a:gd name="connsiteY91" fmla="*/ 271653 h 571500"/>
                <a:gd name="connsiteX92" fmla="*/ 334518 w 819150"/>
                <a:gd name="connsiteY92" fmla="*/ 264986 h 571500"/>
                <a:gd name="connsiteX93" fmla="*/ 340042 w 819150"/>
                <a:gd name="connsiteY93" fmla="*/ 266129 h 571500"/>
                <a:gd name="connsiteX94" fmla="*/ 340995 w 819150"/>
                <a:gd name="connsiteY94" fmla="*/ 263462 h 571500"/>
                <a:gd name="connsiteX95" fmla="*/ 348234 w 819150"/>
                <a:gd name="connsiteY95" fmla="*/ 262795 h 571500"/>
                <a:gd name="connsiteX96" fmla="*/ 353473 w 819150"/>
                <a:gd name="connsiteY96" fmla="*/ 256889 h 571500"/>
                <a:gd name="connsiteX97" fmla="*/ 356235 w 819150"/>
                <a:gd name="connsiteY97" fmla="*/ 257651 h 571500"/>
                <a:gd name="connsiteX98" fmla="*/ 358902 w 819150"/>
                <a:gd name="connsiteY98" fmla="*/ 253651 h 571500"/>
                <a:gd name="connsiteX99" fmla="*/ 367284 w 819150"/>
                <a:gd name="connsiteY99" fmla="*/ 252032 h 571500"/>
                <a:gd name="connsiteX100" fmla="*/ 390239 w 819150"/>
                <a:gd name="connsiteY100" fmla="*/ 258413 h 571500"/>
                <a:gd name="connsiteX101" fmla="*/ 375475 w 819150"/>
                <a:gd name="connsiteY101" fmla="*/ 257556 h 571500"/>
                <a:gd name="connsiteX102" fmla="*/ 367951 w 819150"/>
                <a:gd name="connsiteY102" fmla="*/ 263271 h 571500"/>
                <a:gd name="connsiteX103" fmla="*/ 358426 w 819150"/>
                <a:gd name="connsiteY103" fmla="*/ 258032 h 571500"/>
                <a:gd name="connsiteX104" fmla="*/ 348710 w 819150"/>
                <a:gd name="connsiteY104" fmla="*/ 266033 h 571500"/>
                <a:gd name="connsiteX105" fmla="*/ 342900 w 819150"/>
                <a:gd name="connsiteY105" fmla="*/ 266795 h 571500"/>
                <a:gd name="connsiteX106" fmla="*/ 341376 w 819150"/>
                <a:gd name="connsiteY106" fmla="*/ 272320 h 571500"/>
                <a:gd name="connsiteX107" fmla="*/ 352425 w 819150"/>
                <a:gd name="connsiteY107" fmla="*/ 274606 h 571500"/>
                <a:gd name="connsiteX108" fmla="*/ 364522 w 819150"/>
                <a:gd name="connsiteY108" fmla="*/ 281654 h 571500"/>
                <a:gd name="connsiteX109" fmla="*/ 367284 w 819150"/>
                <a:gd name="connsiteY109" fmla="*/ 286036 h 571500"/>
                <a:gd name="connsiteX110" fmla="*/ 374809 w 819150"/>
                <a:gd name="connsiteY110" fmla="*/ 285464 h 571500"/>
                <a:gd name="connsiteX111" fmla="*/ 374523 w 819150"/>
                <a:gd name="connsiteY111" fmla="*/ 289846 h 571500"/>
                <a:gd name="connsiteX112" fmla="*/ 377190 w 819150"/>
                <a:gd name="connsiteY112" fmla="*/ 291465 h 571500"/>
                <a:gd name="connsiteX113" fmla="*/ 380047 w 819150"/>
                <a:gd name="connsiteY113" fmla="*/ 278416 h 571500"/>
                <a:gd name="connsiteX114" fmla="*/ 382619 w 819150"/>
                <a:gd name="connsiteY114" fmla="*/ 281559 h 571500"/>
                <a:gd name="connsiteX115" fmla="*/ 388715 w 819150"/>
                <a:gd name="connsiteY115" fmla="*/ 278797 h 571500"/>
                <a:gd name="connsiteX116" fmla="*/ 399955 w 819150"/>
                <a:gd name="connsiteY116" fmla="*/ 284417 h 571500"/>
                <a:gd name="connsiteX117" fmla="*/ 402908 w 819150"/>
                <a:gd name="connsiteY117" fmla="*/ 283369 h 571500"/>
                <a:gd name="connsiteX118" fmla="*/ 400240 w 819150"/>
                <a:gd name="connsiteY118" fmla="*/ 275558 h 571500"/>
                <a:gd name="connsiteX119" fmla="*/ 394621 w 819150"/>
                <a:gd name="connsiteY119" fmla="*/ 274225 h 571500"/>
                <a:gd name="connsiteX120" fmla="*/ 392430 w 819150"/>
                <a:gd name="connsiteY120" fmla="*/ 278225 h 571500"/>
                <a:gd name="connsiteX121" fmla="*/ 389096 w 819150"/>
                <a:gd name="connsiteY121" fmla="*/ 276987 h 571500"/>
                <a:gd name="connsiteX122" fmla="*/ 394335 w 819150"/>
                <a:gd name="connsiteY122" fmla="*/ 272129 h 571500"/>
                <a:gd name="connsiteX123" fmla="*/ 394335 w 819150"/>
                <a:gd name="connsiteY123" fmla="*/ 267176 h 571500"/>
                <a:gd name="connsiteX124" fmla="*/ 399193 w 819150"/>
                <a:gd name="connsiteY124" fmla="*/ 268510 h 571500"/>
                <a:gd name="connsiteX125" fmla="*/ 404336 w 819150"/>
                <a:gd name="connsiteY125" fmla="*/ 275939 h 571500"/>
                <a:gd name="connsiteX126" fmla="*/ 405670 w 819150"/>
                <a:gd name="connsiteY126" fmla="*/ 268319 h 571500"/>
                <a:gd name="connsiteX127" fmla="*/ 404717 w 819150"/>
                <a:gd name="connsiteY127" fmla="*/ 261366 h 571500"/>
                <a:gd name="connsiteX128" fmla="*/ 399288 w 819150"/>
                <a:gd name="connsiteY128" fmla="*/ 261080 h 571500"/>
                <a:gd name="connsiteX129" fmla="*/ 395287 w 819150"/>
                <a:gd name="connsiteY129" fmla="*/ 252317 h 571500"/>
                <a:gd name="connsiteX130" fmla="*/ 389572 w 819150"/>
                <a:gd name="connsiteY130" fmla="*/ 251651 h 571500"/>
                <a:gd name="connsiteX131" fmla="*/ 389191 w 819150"/>
                <a:gd name="connsiteY131" fmla="*/ 249745 h 571500"/>
                <a:gd name="connsiteX132" fmla="*/ 389858 w 819150"/>
                <a:gd name="connsiteY132" fmla="*/ 244316 h 571500"/>
                <a:gd name="connsiteX133" fmla="*/ 394049 w 819150"/>
                <a:gd name="connsiteY133" fmla="*/ 240983 h 571500"/>
                <a:gd name="connsiteX134" fmla="*/ 401383 w 819150"/>
                <a:gd name="connsiteY134" fmla="*/ 246983 h 571500"/>
                <a:gd name="connsiteX135" fmla="*/ 404336 w 819150"/>
                <a:gd name="connsiteY135" fmla="*/ 244697 h 571500"/>
                <a:gd name="connsiteX136" fmla="*/ 402622 w 819150"/>
                <a:gd name="connsiteY136" fmla="*/ 240411 h 571500"/>
                <a:gd name="connsiteX137" fmla="*/ 406717 w 819150"/>
                <a:gd name="connsiteY137" fmla="*/ 214789 h 571500"/>
                <a:gd name="connsiteX138" fmla="*/ 401955 w 819150"/>
                <a:gd name="connsiteY138" fmla="*/ 206312 h 571500"/>
                <a:gd name="connsiteX139" fmla="*/ 404717 w 819150"/>
                <a:gd name="connsiteY139" fmla="*/ 195834 h 571500"/>
                <a:gd name="connsiteX140" fmla="*/ 397383 w 819150"/>
                <a:gd name="connsiteY140" fmla="*/ 166211 h 571500"/>
                <a:gd name="connsiteX141" fmla="*/ 398431 w 819150"/>
                <a:gd name="connsiteY141" fmla="*/ 158877 h 571500"/>
                <a:gd name="connsiteX142" fmla="*/ 410146 w 819150"/>
                <a:gd name="connsiteY142" fmla="*/ 151448 h 571500"/>
                <a:gd name="connsiteX143" fmla="*/ 410623 w 819150"/>
                <a:gd name="connsiteY143" fmla="*/ 135255 h 571500"/>
                <a:gd name="connsiteX144" fmla="*/ 426529 w 819150"/>
                <a:gd name="connsiteY144" fmla="*/ 115729 h 571500"/>
                <a:gd name="connsiteX145" fmla="*/ 447484 w 819150"/>
                <a:gd name="connsiteY145" fmla="*/ 108014 h 571500"/>
                <a:gd name="connsiteX146" fmla="*/ 490252 w 819150"/>
                <a:gd name="connsiteY146" fmla="*/ 122206 h 571500"/>
                <a:gd name="connsiteX147" fmla="*/ 506158 w 819150"/>
                <a:gd name="connsiteY147" fmla="*/ 120872 h 571500"/>
                <a:gd name="connsiteX148" fmla="*/ 507206 w 819150"/>
                <a:gd name="connsiteY148" fmla="*/ 111824 h 571500"/>
                <a:gd name="connsiteX149" fmla="*/ 516350 w 819150"/>
                <a:gd name="connsiteY149" fmla="*/ 107156 h 571500"/>
                <a:gd name="connsiteX150" fmla="*/ 527209 w 819150"/>
                <a:gd name="connsiteY150" fmla="*/ 113633 h 571500"/>
                <a:gd name="connsiteX151" fmla="*/ 538639 w 819150"/>
                <a:gd name="connsiteY151" fmla="*/ 99822 h 571500"/>
                <a:gd name="connsiteX152" fmla="*/ 537019 w 819150"/>
                <a:gd name="connsiteY152" fmla="*/ 84296 h 571500"/>
                <a:gd name="connsiteX153" fmla="*/ 546259 w 819150"/>
                <a:gd name="connsiteY153" fmla="*/ 67723 h 571500"/>
                <a:gd name="connsiteX154" fmla="*/ 548545 w 819150"/>
                <a:gd name="connsiteY154" fmla="*/ 52292 h 571500"/>
                <a:gd name="connsiteX155" fmla="*/ 545021 w 819150"/>
                <a:gd name="connsiteY155" fmla="*/ 35719 h 571500"/>
                <a:gd name="connsiteX156" fmla="*/ 545878 w 819150"/>
                <a:gd name="connsiteY156" fmla="*/ 27813 h 571500"/>
                <a:gd name="connsiteX157" fmla="*/ 556165 w 819150"/>
                <a:gd name="connsiteY157" fmla="*/ 17240 h 571500"/>
                <a:gd name="connsiteX158" fmla="*/ 564547 w 819150"/>
                <a:gd name="connsiteY158" fmla="*/ 14097 h 571500"/>
                <a:gd name="connsiteX159" fmla="*/ 573310 w 819150"/>
                <a:gd name="connsiteY159" fmla="*/ 15621 h 571500"/>
                <a:gd name="connsiteX160" fmla="*/ 583787 w 819150"/>
                <a:gd name="connsiteY160" fmla="*/ 27718 h 571500"/>
                <a:gd name="connsiteX161" fmla="*/ 589217 w 819150"/>
                <a:gd name="connsiteY161" fmla="*/ 29528 h 571500"/>
                <a:gd name="connsiteX162" fmla="*/ 606457 w 819150"/>
                <a:gd name="connsiteY162" fmla="*/ 27718 h 571500"/>
                <a:gd name="connsiteX163" fmla="*/ 630079 w 819150"/>
                <a:gd name="connsiteY163" fmla="*/ 29337 h 571500"/>
                <a:gd name="connsiteX164" fmla="*/ 646938 w 819150"/>
                <a:gd name="connsiteY164" fmla="*/ 20193 h 571500"/>
                <a:gd name="connsiteX165" fmla="*/ 655034 w 819150"/>
                <a:gd name="connsiteY165" fmla="*/ 9525 h 571500"/>
                <a:gd name="connsiteX166" fmla="*/ 654367 w 819150"/>
                <a:gd name="connsiteY166" fmla="*/ 15240 h 571500"/>
                <a:gd name="connsiteX167" fmla="*/ 660463 w 819150"/>
                <a:gd name="connsiteY167" fmla="*/ 23336 h 571500"/>
                <a:gd name="connsiteX168" fmla="*/ 663988 w 819150"/>
                <a:gd name="connsiteY168" fmla="*/ 26099 h 571500"/>
                <a:gd name="connsiteX169" fmla="*/ 667702 w 819150"/>
                <a:gd name="connsiteY169" fmla="*/ 21527 h 571500"/>
                <a:gd name="connsiteX170" fmla="*/ 670084 w 819150"/>
                <a:gd name="connsiteY170" fmla="*/ 24479 h 571500"/>
                <a:gd name="connsiteX171" fmla="*/ 673417 w 819150"/>
                <a:gd name="connsiteY171" fmla="*/ 39815 h 571500"/>
                <a:gd name="connsiteX172" fmla="*/ 682847 w 819150"/>
                <a:gd name="connsiteY172" fmla="*/ 27051 h 571500"/>
                <a:gd name="connsiteX173" fmla="*/ 683038 w 819150"/>
                <a:gd name="connsiteY173" fmla="*/ 21908 h 571500"/>
                <a:gd name="connsiteX174" fmla="*/ 685324 w 819150"/>
                <a:gd name="connsiteY174" fmla="*/ 21812 h 571500"/>
                <a:gd name="connsiteX175" fmla="*/ 687991 w 819150"/>
                <a:gd name="connsiteY175" fmla="*/ 34481 h 571500"/>
                <a:gd name="connsiteX176" fmla="*/ 692467 w 819150"/>
                <a:gd name="connsiteY176" fmla="*/ 42386 h 571500"/>
                <a:gd name="connsiteX177" fmla="*/ 697420 w 819150"/>
                <a:gd name="connsiteY177" fmla="*/ 45815 h 571500"/>
                <a:gd name="connsiteX178" fmla="*/ 704564 w 819150"/>
                <a:gd name="connsiteY178" fmla="*/ 56960 h 571500"/>
                <a:gd name="connsiteX179" fmla="*/ 717328 w 819150"/>
                <a:gd name="connsiteY179" fmla="*/ 62389 h 571500"/>
                <a:gd name="connsiteX180" fmla="*/ 731996 w 819150"/>
                <a:gd name="connsiteY180" fmla="*/ 81629 h 571500"/>
                <a:gd name="connsiteX181" fmla="*/ 731139 w 819150"/>
                <a:gd name="connsiteY181" fmla="*/ 89916 h 571500"/>
                <a:gd name="connsiteX182" fmla="*/ 715804 w 819150"/>
                <a:gd name="connsiteY182" fmla="*/ 103442 h 571500"/>
                <a:gd name="connsiteX183" fmla="*/ 728662 w 819150"/>
                <a:gd name="connsiteY183" fmla="*/ 113062 h 571500"/>
                <a:gd name="connsiteX184" fmla="*/ 737807 w 819150"/>
                <a:gd name="connsiteY184" fmla="*/ 114967 h 571500"/>
                <a:gd name="connsiteX185" fmla="*/ 739521 w 819150"/>
                <a:gd name="connsiteY185" fmla="*/ 119062 h 571500"/>
                <a:gd name="connsiteX186" fmla="*/ 736283 w 819150"/>
                <a:gd name="connsiteY186" fmla="*/ 123825 h 571500"/>
                <a:gd name="connsiteX187" fmla="*/ 739235 w 819150"/>
                <a:gd name="connsiteY187" fmla="*/ 126968 h 571500"/>
                <a:gd name="connsiteX188" fmla="*/ 746379 w 819150"/>
                <a:gd name="connsiteY188" fmla="*/ 129731 h 571500"/>
                <a:gd name="connsiteX189" fmla="*/ 748093 w 819150"/>
                <a:gd name="connsiteY189" fmla="*/ 128302 h 571500"/>
                <a:gd name="connsiteX190" fmla="*/ 755904 w 819150"/>
                <a:gd name="connsiteY190" fmla="*/ 132779 h 571500"/>
                <a:gd name="connsiteX191" fmla="*/ 768572 w 819150"/>
                <a:gd name="connsiteY191" fmla="*/ 157353 h 571500"/>
                <a:gd name="connsiteX192" fmla="*/ 765810 w 819150"/>
                <a:gd name="connsiteY192" fmla="*/ 164306 h 571500"/>
                <a:gd name="connsiteX193" fmla="*/ 769906 w 819150"/>
                <a:gd name="connsiteY193" fmla="*/ 169831 h 571500"/>
                <a:gd name="connsiteX194" fmla="*/ 768096 w 819150"/>
                <a:gd name="connsiteY194" fmla="*/ 174403 h 571500"/>
                <a:gd name="connsiteX195" fmla="*/ 782955 w 819150"/>
                <a:gd name="connsiteY195" fmla="*/ 188024 h 571500"/>
                <a:gd name="connsiteX196" fmla="*/ 798957 w 819150"/>
                <a:gd name="connsiteY196" fmla="*/ 187928 h 571500"/>
                <a:gd name="connsiteX197" fmla="*/ 791813 w 819150"/>
                <a:gd name="connsiteY197" fmla="*/ 197644 h 571500"/>
                <a:gd name="connsiteX198" fmla="*/ 787051 w 819150"/>
                <a:gd name="connsiteY198" fmla="*/ 200216 h 571500"/>
                <a:gd name="connsiteX199" fmla="*/ 788670 w 819150"/>
                <a:gd name="connsiteY199" fmla="*/ 203645 h 571500"/>
                <a:gd name="connsiteX200" fmla="*/ 790956 w 819150"/>
                <a:gd name="connsiteY200" fmla="*/ 200216 h 571500"/>
                <a:gd name="connsiteX201" fmla="*/ 793813 w 819150"/>
                <a:gd name="connsiteY201" fmla="*/ 202883 h 571500"/>
                <a:gd name="connsiteX202" fmla="*/ 786860 w 819150"/>
                <a:gd name="connsiteY202" fmla="*/ 208502 h 571500"/>
                <a:gd name="connsiteX203" fmla="*/ 789718 w 819150"/>
                <a:gd name="connsiteY203" fmla="*/ 218980 h 571500"/>
                <a:gd name="connsiteX204" fmla="*/ 788670 w 819150"/>
                <a:gd name="connsiteY204" fmla="*/ 225457 h 571500"/>
                <a:gd name="connsiteX205" fmla="*/ 776097 w 819150"/>
                <a:gd name="connsiteY205" fmla="*/ 227648 h 571500"/>
                <a:gd name="connsiteX206" fmla="*/ 783336 w 819150"/>
                <a:gd name="connsiteY206" fmla="*/ 227552 h 571500"/>
                <a:gd name="connsiteX207" fmla="*/ 784098 w 819150"/>
                <a:gd name="connsiteY207" fmla="*/ 234982 h 571500"/>
                <a:gd name="connsiteX208" fmla="*/ 781526 w 819150"/>
                <a:gd name="connsiteY208" fmla="*/ 237458 h 571500"/>
                <a:gd name="connsiteX209" fmla="*/ 779335 w 819150"/>
                <a:gd name="connsiteY209" fmla="*/ 234696 h 571500"/>
                <a:gd name="connsiteX210" fmla="*/ 771144 w 819150"/>
                <a:gd name="connsiteY210" fmla="*/ 241935 h 571500"/>
                <a:gd name="connsiteX211" fmla="*/ 761809 w 819150"/>
                <a:gd name="connsiteY211" fmla="*/ 276035 h 571500"/>
                <a:gd name="connsiteX212" fmla="*/ 769620 w 819150"/>
                <a:gd name="connsiteY212" fmla="*/ 281083 h 571500"/>
                <a:gd name="connsiteX213" fmla="*/ 776097 w 819150"/>
                <a:gd name="connsiteY213" fmla="*/ 306324 h 571500"/>
                <a:gd name="connsiteX214" fmla="*/ 787051 w 819150"/>
                <a:gd name="connsiteY214" fmla="*/ 318326 h 571500"/>
                <a:gd name="connsiteX215" fmla="*/ 809625 w 819150"/>
                <a:gd name="connsiteY215" fmla="*/ 336328 h 571500"/>
                <a:gd name="connsiteX216" fmla="*/ 812292 w 819150"/>
                <a:gd name="connsiteY216" fmla="*/ 343567 h 571500"/>
                <a:gd name="connsiteX217" fmla="*/ 811625 w 819150"/>
                <a:gd name="connsiteY217" fmla="*/ 356045 h 571500"/>
                <a:gd name="connsiteX218" fmla="*/ 815626 w 819150"/>
                <a:gd name="connsiteY218" fmla="*/ 364617 h 571500"/>
                <a:gd name="connsiteX219" fmla="*/ 810768 w 819150"/>
                <a:gd name="connsiteY219" fmla="*/ 369475 h 571500"/>
                <a:gd name="connsiteX220" fmla="*/ 799528 w 819150"/>
                <a:gd name="connsiteY220" fmla="*/ 373666 h 571500"/>
                <a:gd name="connsiteX221" fmla="*/ 801338 w 819150"/>
                <a:gd name="connsiteY221" fmla="*/ 381857 h 571500"/>
                <a:gd name="connsiteX222" fmla="*/ 805434 w 819150"/>
                <a:gd name="connsiteY222" fmla="*/ 384048 h 571500"/>
                <a:gd name="connsiteX223" fmla="*/ 800481 w 819150"/>
                <a:gd name="connsiteY223" fmla="*/ 389858 h 571500"/>
                <a:gd name="connsiteX224" fmla="*/ 802958 w 819150"/>
                <a:gd name="connsiteY224" fmla="*/ 391573 h 571500"/>
                <a:gd name="connsiteX225" fmla="*/ 802958 w 819150"/>
                <a:gd name="connsiteY225" fmla="*/ 397097 h 571500"/>
                <a:gd name="connsiteX226" fmla="*/ 797624 w 819150"/>
                <a:gd name="connsiteY226" fmla="*/ 397383 h 571500"/>
                <a:gd name="connsiteX227" fmla="*/ 791527 w 819150"/>
                <a:gd name="connsiteY227" fmla="*/ 402812 h 571500"/>
                <a:gd name="connsiteX228" fmla="*/ 780288 w 819150"/>
                <a:gd name="connsiteY228" fmla="*/ 403765 h 571500"/>
                <a:gd name="connsiteX229" fmla="*/ 775525 w 819150"/>
                <a:gd name="connsiteY229" fmla="*/ 416338 h 571500"/>
                <a:gd name="connsiteX230" fmla="*/ 776192 w 819150"/>
                <a:gd name="connsiteY230" fmla="*/ 420529 h 571500"/>
                <a:gd name="connsiteX231" fmla="*/ 774192 w 819150"/>
                <a:gd name="connsiteY231" fmla="*/ 419862 h 571500"/>
                <a:gd name="connsiteX232" fmla="*/ 770096 w 819150"/>
                <a:gd name="connsiteY232" fmla="*/ 429959 h 571500"/>
                <a:gd name="connsiteX233" fmla="*/ 768572 w 819150"/>
                <a:gd name="connsiteY233" fmla="*/ 438055 h 571500"/>
                <a:gd name="connsiteX234" fmla="*/ 775430 w 819150"/>
                <a:gd name="connsiteY234" fmla="*/ 455771 h 571500"/>
                <a:gd name="connsiteX235" fmla="*/ 775335 w 819150"/>
                <a:gd name="connsiteY235" fmla="*/ 470154 h 571500"/>
                <a:gd name="connsiteX236" fmla="*/ 771620 w 819150"/>
                <a:gd name="connsiteY236" fmla="*/ 475583 h 571500"/>
                <a:gd name="connsiteX237" fmla="*/ 757618 w 819150"/>
                <a:gd name="connsiteY237" fmla="*/ 469202 h 571500"/>
                <a:gd name="connsiteX238" fmla="*/ 745522 w 819150"/>
                <a:gd name="connsiteY238" fmla="*/ 471964 h 571500"/>
                <a:gd name="connsiteX239" fmla="*/ 744569 w 819150"/>
                <a:gd name="connsiteY239" fmla="*/ 470440 h 571500"/>
                <a:gd name="connsiteX240" fmla="*/ 727329 w 819150"/>
                <a:gd name="connsiteY240" fmla="*/ 484918 h 571500"/>
                <a:gd name="connsiteX241" fmla="*/ 727805 w 819150"/>
                <a:gd name="connsiteY241" fmla="*/ 489776 h 571500"/>
                <a:gd name="connsiteX242" fmla="*/ 729901 w 819150"/>
                <a:gd name="connsiteY242" fmla="*/ 489395 h 571500"/>
                <a:gd name="connsiteX243" fmla="*/ 728853 w 819150"/>
                <a:gd name="connsiteY243" fmla="*/ 492538 h 571500"/>
                <a:gd name="connsiteX244" fmla="*/ 718852 w 819150"/>
                <a:gd name="connsiteY244" fmla="*/ 497777 h 571500"/>
                <a:gd name="connsiteX245" fmla="*/ 715613 w 819150"/>
                <a:gd name="connsiteY245" fmla="*/ 485299 h 571500"/>
                <a:gd name="connsiteX246" fmla="*/ 708850 w 819150"/>
                <a:gd name="connsiteY246" fmla="*/ 479012 h 571500"/>
                <a:gd name="connsiteX247" fmla="*/ 702659 w 819150"/>
                <a:gd name="connsiteY247" fmla="*/ 476155 h 571500"/>
                <a:gd name="connsiteX248" fmla="*/ 693706 w 819150"/>
                <a:gd name="connsiteY248" fmla="*/ 477298 h 571500"/>
                <a:gd name="connsiteX249" fmla="*/ 670084 w 819150"/>
                <a:gd name="connsiteY249" fmla="*/ 463963 h 571500"/>
                <a:gd name="connsiteX250" fmla="*/ 665417 w 819150"/>
                <a:gd name="connsiteY250" fmla="*/ 458343 h 571500"/>
                <a:gd name="connsiteX251" fmla="*/ 666274 w 819150"/>
                <a:gd name="connsiteY251" fmla="*/ 454152 h 571500"/>
                <a:gd name="connsiteX252" fmla="*/ 656177 w 819150"/>
                <a:gd name="connsiteY252" fmla="*/ 448056 h 571500"/>
                <a:gd name="connsiteX253" fmla="*/ 656368 w 819150"/>
                <a:gd name="connsiteY253" fmla="*/ 436817 h 571500"/>
                <a:gd name="connsiteX254" fmla="*/ 639794 w 819150"/>
                <a:gd name="connsiteY254" fmla="*/ 437579 h 571500"/>
                <a:gd name="connsiteX255" fmla="*/ 638270 w 819150"/>
                <a:gd name="connsiteY255" fmla="*/ 429673 h 571500"/>
                <a:gd name="connsiteX256" fmla="*/ 629507 w 819150"/>
                <a:gd name="connsiteY256" fmla="*/ 423196 h 571500"/>
                <a:gd name="connsiteX257" fmla="*/ 618173 w 819150"/>
                <a:gd name="connsiteY257" fmla="*/ 409289 h 571500"/>
                <a:gd name="connsiteX258" fmla="*/ 615506 w 819150"/>
                <a:gd name="connsiteY258" fmla="*/ 403860 h 571500"/>
                <a:gd name="connsiteX259" fmla="*/ 621601 w 819150"/>
                <a:gd name="connsiteY259" fmla="*/ 388239 h 571500"/>
                <a:gd name="connsiteX260" fmla="*/ 621030 w 819150"/>
                <a:gd name="connsiteY260" fmla="*/ 380905 h 571500"/>
                <a:gd name="connsiteX261" fmla="*/ 608933 w 819150"/>
                <a:gd name="connsiteY261" fmla="*/ 374047 h 571500"/>
                <a:gd name="connsiteX262" fmla="*/ 602837 w 819150"/>
                <a:gd name="connsiteY262" fmla="*/ 365284 h 571500"/>
                <a:gd name="connsiteX263" fmla="*/ 600456 w 819150"/>
                <a:gd name="connsiteY263" fmla="*/ 334137 h 571500"/>
                <a:gd name="connsiteX264" fmla="*/ 597408 w 819150"/>
                <a:gd name="connsiteY264" fmla="*/ 330232 h 571500"/>
                <a:gd name="connsiteX265" fmla="*/ 576643 w 819150"/>
                <a:gd name="connsiteY265" fmla="*/ 330518 h 571500"/>
                <a:gd name="connsiteX266" fmla="*/ 564166 w 819150"/>
                <a:gd name="connsiteY266" fmla="*/ 335471 h 571500"/>
                <a:gd name="connsiteX267" fmla="*/ 549878 w 819150"/>
                <a:gd name="connsiteY267" fmla="*/ 334613 h 571500"/>
                <a:gd name="connsiteX268" fmla="*/ 544735 w 819150"/>
                <a:gd name="connsiteY268" fmla="*/ 332137 h 571500"/>
                <a:gd name="connsiteX269" fmla="*/ 541115 w 819150"/>
                <a:gd name="connsiteY269" fmla="*/ 325374 h 571500"/>
                <a:gd name="connsiteX270" fmla="*/ 535210 w 819150"/>
                <a:gd name="connsiteY270" fmla="*/ 324136 h 571500"/>
                <a:gd name="connsiteX271" fmla="*/ 527018 w 819150"/>
                <a:gd name="connsiteY271" fmla="*/ 326993 h 571500"/>
                <a:gd name="connsiteX272" fmla="*/ 532067 w 819150"/>
                <a:gd name="connsiteY272" fmla="*/ 336804 h 571500"/>
                <a:gd name="connsiteX273" fmla="*/ 526256 w 819150"/>
                <a:gd name="connsiteY273" fmla="*/ 345758 h 571500"/>
                <a:gd name="connsiteX274" fmla="*/ 527780 w 819150"/>
                <a:gd name="connsiteY274" fmla="*/ 351568 h 571500"/>
                <a:gd name="connsiteX275" fmla="*/ 517017 w 819150"/>
                <a:gd name="connsiteY275" fmla="*/ 376523 h 571500"/>
                <a:gd name="connsiteX276" fmla="*/ 503777 w 819150"/>
                <a:gd name="connsiteY276" fmla="*/ 385572 h 571500"/>
                <a:gd name="connsiteX277" fmla="*/ 499872 w 819150"/>
                <a:gd name="connsiteY277" fmla="*/ 393287 h 571500"/>
                <a:gd name="connsiteX278" fmla="*/ 501491 w 819150"/>
                <a:gd name="connsiteY278" fmla="*/ 403574 h 571500"/>
                <a:gd name="connsiteX279" fmla="*/ 499491 w 819150"/>
                <a:gd name="connsiteY279" fmla="*/ 411480 h 571500"/>
                <a:gd name="connsiteX280" fmla="*/ 491204 w 819150"/>
                <a:gd name="connsiteY280" fmla="*/ 422243 h 571500"/>
                <a:gd name="connsiteX281" fmla="*/ 490918 w 819150"/>
                <a:gd name="connsiteY281" fmla="*/ 426529 h 571500"/>
                <a:gd name="connsiteX282" fmla="*/ 472916 w 819150"/>
                <a:gd name="connsiteY282" fmla="*/ 436912 h 571500"/>
                <a:gd name="connsiteX283" fmla="*/ 465582 w 819150"/>
                <a:gd name="connsiteY283" fmla="*/ 447770 h 571500"/>
                <a:gd name="connsiteX284" fmla="*/ 465868 w 819150"/>
                <a:gd name="connsiteY284" fmla="*/ 460724 h 571500"/>
                <a:gd name="connsiteX285" fmla="*/ 473869 w 819150"/>
                <a:gd name="connsiteY285" fmla="*/ 471392 h 571500"/>
                <a:gd name="connsiteX286" fmla="*/ 471392 w 819150"/>
                <a:gd name="connsiteY286" fmla="*/ 480060 h 571500"/>
                <a:gd name="connsiteX287" fmla="*/ 461486 w 819150"/>
                <a:gd name="connsiteY287" fmla="*/ 482251 h 571500"/>
                <a:gd name="connsiteX288" fmla="*/ 452247 w 819150"/>
                <a:gd name="connsiteY288" fmla="*/ 478060 h 571500"/>
                <a:gd name="connsiteX289" fmla="*/ 446056 w 819150"/>
                <a:gd name="connsiteY289" fmla="*/ 484442 h 571500"/>
                <a:gd name="connsiteX290" fmla="*/ 445198 w 819150"/>
                <a:gd name="connsiteY290" fmla="*/ 501206 h 571500"/>
                <a:gd name="connsiteX291" fmla="*/ 438721 w 819150"/>
                <a:gd name="connsiteY291" fmla="*/ 500062 h 571500"/>
                <a:gd name="connsiteX292" fmla="*/ 424148 w 819150"/>
                <a:gd name="connsiteY292" fmla="*/ 503682 h 571500"/>
                <a:gd name="connsiteX293" fmla="*/ 418147 w 819150"/>
                <a:gd name="connsiteY293" fmla="*/ 502158 h 571500"/>
                <a:gd name="connsiteX294" fmla="*/ 415861 w 819150"/>
                <a:gd name="connsiteY294" fmla="*/ 511874 h 571500"/>
                <a:gd name="connsiteX295" fmla="*/ 410337 w 819150"/>
                <a:gd name="connsiteY295" fmla="*/ 510350 h 571500"/>
                <a:gd name="connsiteX296" fmla="*/ 412051 w 819150"/>
                <a:gd name="connsiteY296" fmla="*/ 495872 h 571500"/>
                <a:gd name="connsiteX297" fmla="*/ 417385 w 819150"/>
                <a:gd name="connsiteY297" fmla="*/ 482441 h 571500"/>
                <a:gd name="connsiteX298" fmla="*/ 412528 w 819150"/>
                <a:gd name="connsiteY298" fmla="*/ 481012 h 571500"/>
                <a:gd name="connsiteX299" fmla="*/ 407098 w 819150"/>
                <a:gd name="connsiteY299" fmla="*/ 471583 h 571500"/>
                <a:gd name="connsiteX300" fmla="*/ 403193 w 819150"/>
                <a:gd name="connsiteY300" fmla="*/ 472821 h 571500"/>
                <a:gd name="connsiteX301" fmla="*/ 393192 w 819150"/>
                <a:gd name="connsiteY301" fmla="*/ 489014 h 571500"/>
                <a:gd name="connsiteX302" fmla="*/ 391287 w 819150"/>
                <a:gd name="connsiteY302" fmla="*/ 507778 h 571500"/>
                <a:gd name="connsiteX303" fmla="*/ 399193 w 819150"/>
                <a:gd name="connsiteY303" fmla="*/ 524351 h 571500"/>
                <a:gd name="connsiteX304" fmla="*/ 410908 w 819150"/>
                <a:gd name="connsiteY304" fmla="*/ 523113 h 571500"/>
                <a:gd name="connsiteX305" fmla="*/ 397288 w 819150"/>
                <a:gd name="connsiteY305" fmla="*/ 532257 h 571500"/>
                <a:gd name="connsiteX306" fmla="*/ 378333 w 819150"/>
                <a:gd name="connsiteY306" fmla="*/ 538163 h 571500"/>
                <a:gd name="connsiteX307" fmla="*/ 362807 w 819150"/>
                <a:gd name="connsiteY307" fmla="*/ 537115 h 571500"/>
                <a:gd name="connsiteX308" fmla="*/ 352615 w 819150"/>
                <a:gd name="connsiteY308" fmla="*/ 546164 h 571500"/>
                <a:gd name="connsiteX309" fmla="*/ 344519 w 819150"/>
                <a:gd name="connsiteY309" fmla="*/ 559879 h 571500"/>
                <a:gd name="connsiteX310" fmla="*/ 326803 w 819150"/>
                <a:gd name="connsiteY310" fmla="*/ 554355 h 571500"/>
                <a:gd name="connsiteX311" fmla="*/ 314134 w 819150"/>
                <a:gd name="connsiteY311" fmla="*/ 561880 h 571500"/>
                <a:gd name="connsiteX312" fmla="*/ 308324 w 819150"/>
                <a:gd name="connsiteY312" fmla="*/ 570071 h 571500"/>
                <a:gd name="connsiteX313" fmla="*/ 304705 w 819150"/>
                <a:gd name="connsiteY313" fmla="*/ 562070 h 571500"/>
                <a:gd name="connsiteX314" fmla="*/ 289560 w 819150"/>
                <a:gd name="connsiteY314" fmla="*/ 557879 h 571500"/>
                <a:gd name="connsiteX315" fmla="*/ 290417 w 819150"/>
                <a:gd name="connsiteY315" fmla="*/ 540734 h 571500"/>
                <a:gd name="connsiteX316" fmla="*/ 298133 w 819150"/>
                <a:gd name="connsiteY316" fmla="*/ 528161 h 571500"/>
                <a:gd name="connsiteX317" fmla="*/ 297371 w 819150"/>
                <a:gd name="connsiteY317" fmla="*/ 525494 h 571500"/>
                <a:gd name="connsiteX318" fmla="*/ 275272 w 819150"/>
                <a:gd name="connsiteY318" fmla="*/ 519779 h 571500"/>
                <a:gd name="connsiteX319" fmla="*/ 265366 w 819150"/>
                <a:gd name="connsiteY319" fmla="*/ 505682 h 571500"/>
                <a:gd name="connsiteX320" fmla="*/ 227171 w 819150"/>
                <a:gd name="connsiteY320" fmla="*/ 488252 h 571500"/>
                <a:gd name="connsiteX321" fmla="*/ 202787 w 819150"/>
                <a:gd name="connsiteY321" fmla="*/ 484251 h 571500"/>
                <a:gd name="connsiteX322" fmla="*/ 186976 w 819150"/>
                <a:gd name="connsiteY322" fmla="*/ 487871 h 571500"/>
                <a:gd name="connsiteX323" fmla="*/ 184975 w 819150"/>
                <a:gd name="connsiteY323" fmla="*/ 480632 h 571500"/>
                <a:gd name="connsiteX324" fmla="*/ 171640 w 819150"/>
                <a:gd name="connsiteY324" fmla="*/ 485870 h 571500"/>
                <a:gd name="connsiteX325" fmla="*/ 173450 w 819150"/>
                <a:gd name="connsiteY325" fmla="*/ 473202 h 571500"/>
                <a:gd name="connsiteX326" fmla="*/ 168783 w 819150"/>
                <a:gd name="connsiteY326" fmla="*/ 463296 h 571500"/>
                <a:gd name="connsiteX327" fmla="*/ 163068 w 819150"/>
                <a:gd name="connsiteY327" fmla="*/ 458534 h 571500"/>
                <a:gd name="connsiteX328" fmla="*/ 147447 w 819150"/>
                <a:gd name="connsiteY328" fmla="*/ 458153 h 571500"/>
                <a:gd name="connsiteX329" fmla="*/ 137255 w 819150"/>
                <a:gd name="connsiteY329" fmla="*/ 466154 h 571500"/>
                <a:gd name="connsiteX330" fmla="*/ 106204 w 819150"/>
                <a:gd name="connsiteY330" fmla="*/ 469773 h 571500"/>
                <a:gd name="connsiteX331" fmla="*/ 107251 w 819150"/>
                <a:gd name="connsiteY331" fmla="*/ 467868 h 571500"/>
                <a:gd name="connsiteX332" fmla="*/ 97250 w 819150"/>
                <a:gd name="connsiteY332" fmla="*/ 468725 h 571500"/>
                <a:gd name="connsiteX333" fmla="*/ 26765 w 819150"/>
                <a:gd name="connsiteY333" fmla="*/ 447389 h 571500"/>
                <a:gd name="connsiteX334" fmla="*/ 28670 w 819150"/>
                <a:gd name="connsiteY334" fmla="*/ 450818 h 571500"/>
                <a:gd name="connsiteX335" fmla="*/ 31909 w 819150"/>
                <a:gd name="connsiteY335" fmla="*/ 449485 h 571500"/>
                <a:gd name="connsiteX336" fmla="*/ 29718 w 819150"/>
                <a:gd name="connsiteY336" fmla="*/ 446532 h 571500"/>
                <a:gd name="connsiteX337" fmla="*/ 26765 w 819150"/>
                <a:gd name="connsiteY337" fmla="*/ 447389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819150" h="571500">
                  <a:moveTo>
                    <a:pt x="97250" y="468725"/>
                  </a:moveTo>
                  <a:lnTo>
                    <a:pt x="84772" y="468440"/>
                  </a:lnTo>
                  <a:lnTo>
                    <a:pt x="77152" y="459010"/>
                  </a:lnTo>
                  <a:lnTo>
                    <a:pt x="69818" y="458819"/>
                  </a:lnTo>
                  <a:lnTo>
                    <a:pt x="66484" y="455295"/>
                  </a:lnTo>
                  <a:lnTo>
                    <a:pt x="67437" y="452723"/>
                  </a:lnTo>
                  <a:lnTo>
                    <a:pt x="58007" y="448247"/>
                  </a:lnTo>
                  <a:lnTo>
                    <a:pt x="53435" y="447675"/>
                  </a:lnTo>
                  <a:lnTo>
                    <a:pt x="52292" y="455867"/>
                  </a:lnTo>
                  <a:lnTo>
                    <a:pt x="47339" y="455676"/>
                  </a:lnTo>
                  <a:lnTo>
                    <a:pt x="47434" y="453390"/>
                  </a:lnTo>
                  <a:lnTo>
                    <a:pt x="42767" y="450723"/>
                  </a:lnTo>
                  <a:lnTo>
                    <a:pt x="31147" y="454247"/>
                  </a:lnTo>
                  <a:lnTo>
                    <a:pt x="28194" y="452533"/>
                  </a:lnTo>
                  <a:lnTo>
                    <a:pt x="26194" y="445294"/>
                  </a:lnTo>
                  <a:lnTo>
                    <a:pt x="31909" y="441770"/>
                  </a:lnTo>
                  <a:lnTo>
                    <a:pt x="33814" y="442912"/>
                  </a:lnTo>
                  <a:lnTo>
                    <a:pt x="36385" y="439484"/>
                  </a:lnTo>
                  <a:lnTo>
                    <a:pt x="34957" y="436817"/>
                  </a:lnTo>
                  <a:lnTo>
                    <a:pt x="37052" y="435578"/>
                  </a:lnTo>
                  <a:lnTo>
                    <a:pt x="33623" y="433197"/>
                  </a:lnTo>
                  <a:lnTo>
                    <a:pt x="49244" y="421577"/>
                  </a:lnTo>
                  <a:lnTo>
                    <a:pt x="62008" y="415862"/>
                  </a:lnTo>
                  <a:lnTo>
                    <a:pt x="58960" y="417004"/>
                  </a:lnTo>
                  <a:lnTo>
                    <a:pt x="57817" y="413766"/>
                  </a:lnTo>
                  <a:lnTo>
                    <a:pt x="47720" y="417291"/>
                  </a:lnTo>
                  <a:lnTo>
                    <a:pt x="36481" y="408432"/>
                  </a:lnTo>
                  <a:lnTo>
                    <a:pt x="28099" y="412814"/>
                  </a:lnTo>
                  <a:lnTo>
                    <a:pt x="25051" y="417957"/>
                  </a:lnTo>
                  <a:lnTo>
                    <a:pt x="16192" y="412718"/>
                  </a:lnTo>
                  <a:lnTo>
                    <a:pt x="11716" y="404622"/>
                  </a:lnTo>
                  <a:lnTo>
                    <a:pt x="14383" y="386810"/>
                  </a:lnTo>
                  <a:lnTo>
                    <a:pt x="11335" y="378619"/>
                  </a:lnTo>
                  <a:lnTo>
                    <a:pt x="14764" y="366522"/>
                  </a:lnTo>
                  <a:lnTo>
                    <a:pt x="9525" y="365474"/>
                  </a:lnTo>
                  <a:lnTo>
                    <a:pt x="12287" y="362331"/>
                  </a:lnTo>
                  <a:lnTo>
                    <a:pt x="21145" y="358045"/>
                  </a:lnTo>
                  <a:lnTo>
                    <a:pt x="39910" y="356997"/>
                  </a:lnTo>
                  <a:lnTo>
                    <a:pt x="40958" y="346805"/>
                  </a:lnTo>
                  <a:lnTo>
                    <a:pt x="43624" y="343853"/>
                  </a:lnTo>
                  <a:lnTo>
                    <a:pt x="52387" y="340900"/>
                  </a:lnTo>
                  <a:lnTo>
                    <a:pt x="63151" y="348044"/>
                  </a:lnTo>
                  <a:lnTo>
                    <a:pt x="71628" y="338804"/>
                  </a:lnTo>
                  <a:lnTo>
                    <a:pt x="88773" y="334994"/>
                  </a:lnTo>
                  <a:lnTo>
                    <a:pt x="96774" y="341186"/>
                  </a:lnTo>
                  <a:lnTo>
                    <a:pt x="104584" y="357092"/>
                  </a:lnTo>
                  <a:lnTo>
                    <a:pt x="111442" y="358616"/>
                  </a:lnTo>
                  <a:lnTo>
                    <a:pt x="114776" y="356521"/>
                  </a:lnTo>
                  <a:lnTo>
                    <a:pt x="114205" y="341948"/>
                  </a:lnTo>
                  <a:lnTo>
                    <a:pt x="119158" y="340424"/>
                  </a:lnTo>
                  <a:lnTo>
                    <a:pt x="115919" y="344615"/>
                  </a:lnTo>
                  <a:lnTo>
                    <a:pt x="116681" y="352139"/>
                  </a:lnTo>
                  <a:lnTo>
                    <a:pt x="124396" y="355473"/>
                  </a:lnTo>
                  <a:lnTo>
                    <a:pt x="126397" y="352520"/>
                  </a:lnTo>
                  <a:lnTo>
                    <a:pt x="123920" y="346805"/>
                  </a:lnTo>
                  <a:lnTo>
                    <a:pt x="128302" y="344615"/>
                  </a:lnTo>
                  <a:lnTo>
                    <a:pt x="129826" y="336995"/>
                  </a:lnTo>
                  <a:lnTo>
                    <a:pt x="123825" y="324136"/>
                  </a:lnTo>
                  <a:lnTo>
                    <a:pt x="132397" y="317278"/>
                  </a:lnTo>
                  <a:lnTo>
                    <a:pt x="132207" y="314706"/>
                  </a:lnTo>
                  <a:lnTo>
                    <a:pt x="135922" y="316897"/>
                  </a:lnTo>
                  <a:lnTo>
                    <a:pt x="143161" y="315278"/>
                  </a:lnTo>
                  <a:lnTo>
                    <a:pt x="154305" y="317183"/>
                  </a:lnTo>
                  <a:lnTo>
                    <a:pt x="140113" y="301657"/>
                  </a:lnTo>
                  <a:lnTo>
                    <a:pt x="141065" y="287179"/>
                  </a:lnTo>
                  <a:lnTo>
                    <a:pt x="149352" y="296132"/>
                  </a:lnTo>
                  <a:lnTo>
                    <a:pt x="153829" y="297180"/>
                  </a:lnTo>
                  <a:lnTo>
                    <a:pt x="164116" y="291560"/>
                  </a:lnTo>
                  <a:lnTo>
                    <a:pt x="178784" y="276797"/>
                  </a:lnTo>
                  <a:lnTo>
                    <a:pt x="181832" y="277654"/>
                  </a:lnTo>
                  <a:lnTo>
                    <a:pt x="182213" y="282131"/>
                  </a:lnTo>
                  <a:lnTo>
                    <a:pt x="185356" y="284798"/>
                  </a:lnTo>
                  <a:lnTo>
                    <a:pt x="203359" y="284226"/>
                  </a:lnTo>
                  <a:lnTo>
                    <a:pt x="216979" y="266795"/>
                  </a:lnTo>
                  <a:lnTo>
                    <a:pt x="209074" y="254794"/>
                  </a:lnTo>
                  <a:lnTo>
                    <a:pt x="210598" y="247174"/>
                  </a:lnTo>
                  <a:lnTo>
                    <a:pt x="208502" y="241745"/>
                  </a:lnTo>
                  <a:lnTo>
                    <a:pt x="214027" y="228219"/>
                  </a:lnTo>
                  <a:lnTo>
                    <a:pt x="223552" y="220504"/>
                  </a:lnTo>
                  <a:lnTo>
                    <a:pt x="231553" y="208407"/>
                  </a:lnTo>
                  <a:lnTo>
                    <a:pt x="241554" y="212408"/>
                  </a:lnTo>
                  <a:lnTo>
                    <a:pt x="264128" y="196691"/>
                  </a:lnTo>
                  <a:lnTo>
                    <a:pt x="275082" y="200311"/>
                  </a:lnTo>
                  <a:lnTo>
                    <a:pt x="277844" y="204692"/>
                  </a:lnTo>
                  <a:lnTo>
                    <a:pt x="277368" y="213265"/>
                  </a:lnTo>
                  <a:lnTo>
                    <a:pt x="282797" y="215741"/>
                  </a:lnTo>
                  <a:lnTo>
                    <a:pt x="288322" y="224981"/>
                  </a:lnTo>
                  <a:lnTo>
                    <a:pt x="311182" y="235553"/>
                  </a:lnTo>
                  <a:lnTo>
                    <a:pt x="315849" y="243459"/>
                  </a:lnTo>
                  <a:lnTo>
                    <a:pt x="320992" y="245269"/>
                  </a:lnTo>
                  <a:lnTo>
                    <a:pt x="332518" y="260795"/>
                  </a:lnTo>
                  <a:lnTo>
                    <a:pt x="333470" y="271653"/>
                  </a:lnTo>
                  <a:lnTo>
                    <a:pt x="334518" y="264986"/>
                  </a:lnTo>
                  <a:lnTo>
                    <a:pt x="340042" y="266129"/>
                  </a:lnTo>
                  <a:lnTo>
                    <a:pt x="340995" y="263462"/>
                  </a:lnTo>
                  <a:lnTo>
                    <a:pt x="348234" y="262795"/>
                  </a:lnTo>
                  <a:lnTo>
                    <a:pt x="353473" y="256889"/>
                  </a:lnTo>
                  <a:lnTo>
                    <a:pt x="356235" y="257651"/>
                  </a:lnTo>
                  <a:lnTo>
                    <a:pt x="358902" y="253651"/>
                  </a:lnTo>
                  <a:lnTo>
                    <a:pt x="367284" y="252032"/>
                  </a:lnTo>
                  <a:lnTo>
                    <a:pt x="390239" y="258413"/>
                  </a:lnTo>
                  <a:lnTo>
                    <a:pt x="375475" y="257556"/>
                  </a:lnTo>
                  <a:lnTo>
                    <a:pt x="367951" y="263271"/>
                  </a:lnTo>
                  <a:lnTo>
                    <a:pt x="358426" y="258032"/>
                  </a:lnTo>
                  <a:lnTo>
                    <a:pt x="348710" y="266033"/>
                  </a:lnTo>
                  <a:lnTo>
                    <a:pt x="342900" y="266795"/>
                  </a:lnTo>
                  <a:lnTo>
                    <a:pt x="341376" y="272320"/>
                  </a:lnTo>
                  <a:lnTo>
                    <a:pt x="352425" y="274606"/>
                  </a:lnTo>
                  <a:lnTo>
                    <a:pt x="364522" y="281654"/>
                  </a:lnTo>
                  <a:lnTo>
                    <a:pt x="367284" y="286036"/>
                  </a:lnTo>
                  <a:lnTo>
                    <a:pt x="374809" y="285464"/>
                  </a:lnTo>
                  <a:lnTo>
                    <a:pt x="374523" y="289846"/>
                  </a:lnTo>
                  <a:lnTo>
                    <a:pt x="377190" y="291465"/>
                  </a:lnTo>
                  <a:lnTo>
                    <a:pt x="380047" y="278416"/>
                  </a:lnTo>
                  <a:lnTo>
                    <a:pt x="382619" y="281559"/>
                  </a:lnTo>
                  <a:lnTo>
                    <a:pt x="388715" y="278797"/>
                  </a:lnTo>
                  <a:lnTo>
                    <a:pt x="399955" y="284417"/>
                  </a:lnTo>
                  <a:lnTo>
                    <a:pt x="402908" y="283369"/>
                  </a:lnTo>
                  <a:lnTo>
                    <a:pt x="400240" y="275558"/>
                  </a:lnTo>
                  <a:lnTo>
                    <a:pt x="394621" y="274225"/>
                  </a:lnTo>
                  <a:lnTo>
                    <a:pt x="392430" y="278225"/>
                  </a:lnTo>
                  <a:lnTo>
                    <a:pt x="389096" y="276987"/>
                  </a:lnTo>
                  <a:lnTo>
                    <a:pt x="394335" y="272129"/>
                  </a:lnTo>
                  <a:lnTo>
                    <a:pt x="394335" y="267176"/>
                  </a:lnTo>
                  <a:lnTo>
                    <a:pt x="399193" y="268510"/>
                  </a:lnTo>
                  <a:lnTo>
                    <a:pt x="404336" y="275939"/>
                  </a:lnTo>
                  <a:lnTo>
                    <a:pt x="405670" y="268319"/>
                  </a:lnTo>
                  <a:lnTo>
                    <a:pt x="404717" y="261366"/>
                  </a:lnTo>
                  <a:lnTo>
                    <a:pt x="399288" y="261080"/>
                  </a:lnTo>
                  <a:lnTo>
                    <a:pt x="395287" y="252317"/>
                  </a:lnTo>
                  <a:lnTo>
                    <a:pt x="389572" y="251651"/>
                  </a:lnTo>
                  <a:lnTo>
                    <a:pt x="389191" y="249745"/>
                  </a:lnTo>
                  <a:lnTo>
                    <a:pt x="389858" y="244316"/>
                  </a:lnTo>
                  <a:lnTo>
                    <a:pt x="394049" y="240983"/>
                  </a:lnTo>
                  <a:lnTo>
                    <a:pt x="401383" y="246983"/>
                  </a:lnTo>
                  <a:lnTo>
                    <a:pt x="404336" y="244697"/>
                  </a:lnTo>
                  <a:lnTo>
                    <a:pt x="402622" y="240411"/>
                  </a:lnTo>
                  <a:lnTo>
                    <a:pt x="406717" y="214789"/>
                  </a:lnTo>
                  <a:lnTo>
                    <a:pt x="401955" y="206312"/>
                  </a:lnTo>
                  <a:lnTo>
                    <a:pt x="404717" y="195834"/>
                  </a:lnTo>
                  <a:lnTo>
                    <a:pt x="397383" y="166211"/>
                  </a:lnTo>
                  <a:lnTo>
                    <a:pt x="398431" y="158877"/>
                  </a:lnTo>
                  <a:lnTo>
                    <a:pt x="410146" y="151448"/>
                  </a:lnTo>
                  <a:lnTo>
                    <a:pt x="410623" y="135255"/>
                  </a:lnTo>
                  <a:lnTo>
                    <a:pt x="426529" y="115729"/>
                  </a:lnTo>
                  <a:lnTo>
                    <a:pt x="447484" y="108014"/>
                  </a:lnTo>
                  <a:lnTo>
                    <a:pt x="490252" y="122206"/>
                  </a:lnTo>
                  <a:lnTo>
                    <a:pt x="506158" y="120872"/>
                  </a:lnTo>
                  <a:lnTo>
                    <a:pt x="507206" y="111824"/>
                  </a:lnTo>
                  <a:lnTo>
                    <a:pt x="516350" y="107156"/>
                  </a:lnTo>
                  <a:lnTo>
                    <a:pt x="527209" y="113633"/>
                  </a:lnTo>
                  <a:lnTo>
                    <a:pt x="538639" y="99822"/>
                  </a:lnTo>
                  <a:lnTo>
                    <a:pt x="537019" y="84296"/>
                  </a:lnTo>
                  <a:lnTo>
                    <a:pt x="546259" y="67723"/>
                  </a:lnTo>
                  <a:lnTo>
                    <a:pt x="548545" y="52292"/>
                  </a:lnTo>
                  <a:lnTo>
                    <a:pt x="545021" y="35719"/>
                  </a:lnTo>
                  <a:lnTo>
                    <a:pt x="545878" y="27813"/>
                  </a:lnTo>
                  <a:lnTo>
                    <a:pt x="556165" y="17240"/>
                  </a:lnTo>
                  <a:lnTo>
                    <a:pt x="564547" y="14097"/>
                  </a:lnTo>
                  <a:lnTo>
                    <a:pt x="573310" y="15621"/>
                  </a:lnTo>
                  <a:lnTo>
                    <a:pt x="583787" y="27718"/>
                  </a:lnTo>
                  <a:lnTo>
                    <a:pt x="589217" y="29528"/>
                  </a:lnTo>
                  <a:lnTo>
                    <a:pt x="606457" y="27718"/>
                  </a:lnTo>
                  <a:lnTo>
                    <a:pt x="630079" y="29337"/>
                  </a:lnTo>
                  <a:lnTo>
                    <a:pt x="646938" y="20193"/>
                  </a:lnTo>
                  <a:lnTo>
                    <a:pt x="655034" y="9525"/>
                  </a:lnTo>
                  <a:lnTo>
                    <a:pt x="654367" y="15240"/>
                  </a:lnTo>
                  <a:lnTo>
                    <a:pt x="660463" y="23336"/>
                  </a:lnTo>
                  <a:lnTo>
                    <a:pt x="663988" y="26099"/>
                  </a:lnTo>
                  <a:lnTo>
                    <a:pt x="667702" y="21527"/>
                  </a:lnTo>
                  <a:lnTo>
                    <a:pt x="670084" y="24479"/>
                  </a:lnTo>
                  <a:lnTo>
                    <a:pt x="673417" y="39815"/>
                  </a:lnTo>
                  <a:lnTo>
                    <a:pt x="682847" y="27051"/>
                  </a:lnTo>
                  <a:lnTo>
                    <a:pt x="683038" y="21908"/>
                  </a:lnTo>
                  <a:lnTo>
                    <a:pt x="685324" y="21812"/>
                  </a:lnTo>
                  <a:lnTo>
                    <a:pt x="687991" y="34481"/>
                  </a:lnTo>
                  <a:lnTo>
                    <a:pt x="692467" y="42386"/>
                  </a:lnTo>
                  <a:lnTo>
                    <a:pt x="697420" y="45815"/>
                  </a:lnTo>
                  <a:lnTo>
                    <a:pt x="704564" y="56960"/>
                  </a:lnTo>
                  <a:lnTo>
                    <a:pt x="717328" y="62389"/>
                  </a:lnTo>
                  <a:lnTo>
                    <a:pt x="731996" y="81629"/>
                  </a:lnTo>
                  <a:lnTo>
                    <a:pt x="731139" y="89916"/>
                  </a:lnTo>
                  <a:lnTo>
                    <a:pt x="715804" y="103442"/>
                  </a:lnTo>
                  <a:lnTo>
                    <a:pt x="728662" y="113062"/>
                  </a:lnTo>
                  <a:lnTo>
                    <a:pt x="737807" y="114967"/>
                  </a:lnTo>
                  <a:lnTo>
                    <a:pt x="739521" y="119062"/>
                  </a:lnTo>
                  <a:lnTo>
                    <a:pt x="736283" y="123825"/>
                  </a:lnTo>
                  <a:lnTo>
                    <a:pt x="739235" y="126968"/>
                  </a:lnTo>
                  <a:lnTo>
                    <a:pt x="746379" y="129731"/>
                  </a:lnTo>
                  <a:lnTo>
                    <a:pt x="748093" y="128302"/>
                  </a:lnTo>
                  <a:lnTo>
                    <a:pt x="755904" y="132779"/>
                  </a:lnTo>
                  <a:lnTo>
                    <a:pt x="768572" y="157353"/>
                  </a:lnTo>
                  <a:lnTo>
                    <a:pt x="765810" y="164306"/>
                  </a:lnTo>
                  <a:lnTo>
                    <a:pt x="769906" y="169831"/>
                  </a:lnTo>
                  <a:lnTo>
                    <a:pt x="768096" y="174403"/>
                  </a:lnTo>
                  <a:lnTo>
                    <a:pt x="782955" y="188024"/>
                  </a:lnTo>
                  <a:lnTo>
                    <a:pt x="798957" y="187928"/>
                  </a:lnTo>
                  <a:lnTo>
                    <a:pt x="791813" y="197644"/>
                  </a:lnTo>
                  <a:lnTo>
                    <a:pt x="787051" y="200216"/>
                  </a:lnTo>
                  <a:lnTo>
                    <a:pt x="788670" y="203645"/>
                  </a:lnTo>
                  <a:lnTo>
                    <a:pt x="790956" y="200216"/>
                  </a:lnTo>
                  <a:lnTo>
                    <a:pt x="793813" y="202883"/>
                  </a:lnTo>
                  <a:lnTo>
                    <a:pt x="786860" y="208502"/>
                  </a:lnTo>
                  <a:lnTo>
                    <a:pt x="789718" y="218980"/>
                  </a:lnTo>
                  <a:lnTo>
                    <a:pt x="788670" y="225457"/>
                  </a:lnTo>
                  <a:lnTo>
                    <a:pt x="776097" y="227648"/>
                  </a:lnTo>
                  <a:lnTo>
                    <a:pt x="783336" y="227552"/>
                  </a:lnTo>
                  <a:lnTo>
                    <a:pt x="784098" y="234982"/>
                  </a:lnTo>
                  <a:lnTo>
                    <a:pt x="781526" y="237458"/>
                  </a:lnTo>
                  <a:lnTo>
                    <a:pt x="779335" y="234696"/>
                  </a:lnTo>
                  <a:lnTo>
                    <a:pt x="771144" y="241935"/>
                  </a:lnTo>
                  <a:lnTo>
                    <a:pt x="761809" y="276035"/>
                  </a:lnTo>
                  <a:lnTo>
                    <a:pt x="769620" y="281083"/>
                  </a:lnTo>
                  <a:lnTo>
                    <a:pt x="776097" y="306324"/>
                  </a:lnTo>
                  <a:lnTo>
                    <a:pt x="787051" y="318326"/>
                  </a:lnTo>
                  <a:lnTo>
                    <a:pt x="809625" y="336328"/>
                  </a:lnTo>
                  <a:lnTo>
                    <a:pt x="812292" y="343567"/>
                  </a:lnTo>
                  <a:lnTo>
                    <a:pt x="811625" y="356045"/>
                  </a:lnTo>
                  <a:lnTo>
                    <a:pt x="815626" y="364617"/>
                  </a:lnTo>
                  <a:lnTo>
                    <a:pt x="810768" y="369475"/>
                  </a:lnTo>
                  <a:lnTo>
                    <a:pt x="799528" y="373666"/>
                  </a:lnTo>
                  <a:lnTo>
                    <a:pt x="801338" y="381857"/>
                  </a:lnTo>
                  <a:lnTo>
                    <a:pt x="805434" y="384048"/>
                  </a:lnTo>
                  <a:lnTo>
                    <a:pt x="800481" y="389858"/>
                  </a:lnTo>
                  <a:lnTo>
                    <a:pt x="802958" y="391573"/>
                  </a:lnTo>
                  <a:lnTo>
                    <a:pt x="802958" y="397097"/>
                  </a:lnTo>
                  <a:lnTo>
                    <a:pt x="797624" y="397383"/>
                  </a:lnTo>
                  <a:lnTo>
                    <a:pt x="791527" y="402812"/>
                  </a:lnTo>
                  <a:lnTo>
                    <a:pt x="780288" y="403765"/>
                  </a:lnTo>
                  <a:lnTo>
                    <a:pt x="775525" y="416338"/>
                  </a:lnTo>
                  <a:lnTo>
                    <a:pt x="776192" y="420529"/>
                  </a:lnTo>
                  <a:lnTo>
                    <a:pt x="774192" y="419862"/>
                  </a:lnTo>
                  <a:lnTo>
                    <a:pt x="770096" y="429959"/>
                  </a:lnTo>
                  <a:lnTo>
                    <a:pt x="768572" y="438055"/>
                  </a:lnTo>
                  <a:lnTo>
                    <a:pt x="775430" y="455771"/>
                  </a:lnTo>
                  <a:lnTo>
                    <a:pt x="775335" y="470154"/>
                  </a:lnTo>
                  <a:lnTo>
                    <a:pt x="771620" y="475583"/>
                  </a:lnTo>
                  <a:lnTo>
                    <a:pt x="757618" y="469202"/>
                  </a:lnTo>
                  <a:lnTo>
                    <a:pt x="745522" y="471964"/>
                  </a:lnTo>
                  <a:lnTo>
                    <a:pt x="744569" y="470440"/>
                  </a:lnTo>
                  <a:lnTo>
                    <a:pt x="727329" y="484918"/>
                  </a:lnTo>
                  <a:lnTo>
                    <a:pt x="727805" y="489776"/>
                  </a:lnTo>
                  <a:lnTo>
                    <a:pt x="729901" y="489395"/>
                  </a:lnTo>
                  <a:lnTo>
                    <a:pt x="728853" y="492538"/>
                  </a:lnTo>
                  <a:lnTo>
                    <a:pt x="718852" y="497777"/>
                  </a:lnTo>
                  <a:lnTo>
                    <a:pt x="715613" y="485299"/>
                  </a:lnTo>
                  <a:lnTo>
                    <a:pt x="708850" y="479012"/>
                  </a:lnTo>
                  <a:lnTo>
                    <a:pt x="702659" y="476155"/>
                  </a:lnTo>
                  <a:lnTo>
                    <a:pt x="693706" y="477298"/>
                  </a:lnTo>
                  <a:lnTo>
                    <a:pt x="670084" y="463963"/>
                  </a:lnTo>
                  <a:lnTo>
                    <a:pt x="665417" y="458343"/>
                  </a:lnTo>
                  <a:lnTo>
                    <a:pt x="666274" y="454152"/>
                  </a:lnTo>
                  <a:lnTo>
                    <a:pt x="656177" y="448056"/>
                  </a:lnTo>
                  <a:lnTo>
                    <a:pt x="656368" y="436817"/>
                  </a:lnTo>
                  <a:lnTo>
                    <a:pt x="639794" y="437579"/>
                  </a:lnTo>
                  <a:lnTo>
                    <a:pt x="638270" y="429673"/>
                  </a:lnTo>
                  <a:lnTo>
                    <a:pt x="629507" y="423196"/>
                  </a:lnTo>
                  <a:lnTo>
                    <a:pt x="618173" y="409289"/>
                  </a:lnTo>
                  <a:lnTo>
                    <a:pt x="615506" y="403860"/>
                  </a:lnTo>
                  <a:lnTo>
                    <a:pt x="621601" y="388239"/>
                  </a:lnTo>
                  <a:lnTo>
                    <a:pt x="621030" y="380905"/>
                  </a:lnTo>
                  <a:lnTo>
                    <a:pt x="608933" y="374047"/>
                  </a:lnTo>
                  <a:lnTo>
                    <a:pt x="602837" y="365284"/>
                  </a:lnTo>
                  <a:lnTo>
                    <a:pt x="600456" y="334137"/>
                  </a:lnTo>
                  <a:lnTo>
                    <a:pt x="597408" y="330232"/>
                  </a:lnTo>
                  <a:lnTo>
                    <a:pt x="576643" y="330518"/>
                  </a:lnTo>
                  <a:lnTo>
                    <a:pt x="564166" y="335471"/>
                  </a:lnTo>
                  <a:lnTo>
                    <a:pt x="549878" y="334613"/>
                  </a:lnTo>
                  <a:lnTo>
                    <a:pt x="544735" y="332137"/>
                  </a:lnTo>
                  <a:lnTo>
                    <a:pt x="541115" y="325374"/>
                  </a:lnTo>
                  <a:lnTo>
                    <a:pt x="535210" y="324136"/>
                  </a:lnTo>
                  <a:lnTo>
                    <a:pt x="527018" y="326993"/>
                  </a:lnTo>
                  <a:lnTo>
                    <a:pt x="532067" y="336804"/>
                  </a:lnTo>
                  <a:lnTo>
                    <a:pt x="526256" y="345758"/>
                  </a:lnTo>
                  <a:lnTo>
                    <a:pt x="527780" y="351568"/>
                  </a:lnTo>
                  <a:lnTo>
                    <a:pt x="517017" y="376523"/>
                  </a:lnTo>
                  <a:lnTo>
                    <a:pt x="503777" y="385572"/>
                  </a:lnTo>
                  <a:lnTo>
                    <a:pt x="499872" y="393287"/>
                  </a:lnTo>
                  <a:lnTo>
                    <a:pt x="501491" y="403574"/>
                  </a:lnTo>
                  <a:lnTo>
                    <a:pt x="499491" y="411480"/>
                  </a:lnTo>
                  <a:lnTo>
                    <a:pt x="491204" y="422243"/>
                  </a:lnTo>
                  <a:lnTo>
                    <a:pt x="490918" y="426529"/>
                  </a:lnTo>
                  <a:lnTo>
                    <a:pt x="472916" y="436912"/>
                  </a:lnTo>
                  <a:lnTo>
                    <a:pt x="465582" y="447770"/>
                  </a:lnTo>
                  <a:lnTo>
                    <a:pt x="465868" y="460724"/>
                  </a:lnTo>
                  <a:lnTo>
                    <a:pt x="473869" y="471392"/>
                  </a:lnTo>
                  <a:lnTo>
                    <a:pt x="471392" y="480060"/>
                  </a:lnTo>
                  <a:lnTo>
                    <a:pt x="461486" y="482251"/>
                  </a:lnTo>
                  <a:lnTo>
                    <a:pt x="452247" y="478060"/>
                  </a:lnTo>
                  <a:lnTo>
                    <a:pt x="446056" y="484442"/>
                  </a:lnTo>
                  <a:lnTo>
                    <a:pt x="445198" y="501206"/>
                  </a:lnTo>
                  <a:lnTo>
                    <a:pt x="438721" y="500062"/>
                  </a:lnTo>
                  <a:lnTo>
                    <a:pt x="424148" y="503682"/>
                  </a:lnTo>
                  <a:lnTo>
                    <a:pt x="418147" y="502158"/>
                  </a:lnTo>
                  <a:lnTo>
                    <a:pt x="415861" y="511874"/>
                  </a:lnTo>
                  <a:lnTo>
                    <a:pt x="410337" y="510350"/>
                  </a:lnTo>
                  <a:lnTo>
                    <a:pt x="412051" y="495872"/>
                  </a:lnTo>
                  <a:lnTo>
                    <a:pt x="417385" y="482441"/>
                  </a:lnTo>
                  <a:lnTo>
                    <a:pt x="412528" y="481012"/>
                  </a:lnTo>
                  <a:lnTo>
                    <a:pt x="407098" y="471583"/>
                  </a:lnTo>
                  <a:lnTo>
                    <a:pt x="403193" y="472821"/>
                  </a:lnTo>
                  <a:lnTo>
                    <a:pt x="393192" y="489014"/>
                  </a:lnTo>
                  <a:lnTo>
                    <a:pt x="391287" y="507778"/>
                  </a:lnTo>
                  <a:lnTo>
                    <a:pt x="399193" y="524351"/>
                  </a:lnTo>
                  <a:lnTo>
                    <a:pt x="410908" y="523113"/>
                  </a:lnTo>
                  <a:lnTo>
                    <a:pt x="397288" y="532257"/>
                  </a:lnTo>
                  <a:lnTo>
                    <a:pt x="378333" y="538163"/>
                  </a:lnTo>
                  <a:lnTo>
                    <a:pt x="362807" y="537115"/>
                  </a:lnTo>
                  <a:lnTo>
                    <a:pt x="352615" y="546164"/>
                  </a:lnTo>
                  <a:lnTo>
                    <a:pt x="344519" y="559879"/>
                  </a:lnTo>
                  <a:lnTo>
                    <a:pt x="326803" y="554355"/>
                  </a:lnTo>
                  <a:lnTo>
                    <a:pt x="314134" y="561880"/>
                  </a:lnTo>
                  <a:lnTo>
                    <a:pt x="308324" y="570071"/>
                  </a:lnTo>
                  <a:lnTo>
                    <a:pt x="304705" y="562070"/>
                  </a:lnTo>
                  <a:lnTo>
                    <a:pt x="289560" y="557879"/>
                  </a:lnTo>
                  <a:lnTo>
                    <a:pt x="290417" y="540734"/>
                  </a:lnTo>
                  <a:lnTo>
                    <a:pt x="298133" y="528161"/>
                  </a:lnTo>
                  <a:lnTo>
                    <a:pt x="297371" y="525494"/>
                  </a:lnTo>
                  <a:lnTo>
                    <a:pt x="275272" y="519779"/>
                  </a:lnTo>
                  <a:lnTo>
                    <a:pt x="265366" y="505682"/>
                  </a:lnTo>
                  <a:lnTo>
                    <a:pt x="227171" y="488252"/>
                  </a:lnTo>
                  <a:lnTo>
                    <a:pt x="202787" y="484251"/>
                  </a:lnTo>
                  <a:lnTo>
                    <a:pt x="186976" y="487871"/>
                  </a:lnTo>
                  <a:lnTo>
                    <a:pt x="184975" y="480632"/>
                  </a:lnTo>
                  <a:lnTo>
                    <a:pt x="171640" y="485870"/>
                  </a:lnTo>
                  <a:lnTo>
                    <a:pt x="173450" y="473202"/>
                  </a:lnTo>
                  <a:lnTo>
                    <a:pt x="168783" y="463296"/>
                  </a:lnTo>
                  <a:lnTo>
                    <a:pt x="163068" y="458534"/>
                  </a:lnTo>
                  <a:lnTo>
                    <a:pt x="147447" y="458153"/>
                  </a:lnTo>
                  <a:lnTo>
                    <a:pt x="137255" y="466154"/>
                  </a:lnTo>
                  <a:lnTo>
                    <a:pt x="106204" y="469773"/>
                  </a:lnTo>
                  <a:lnTo>
                    <a:pt x="107251" y="467868"/>
                  </a:lnTo>
                  <a:lnTo>
                    <a:pt x="97250" y="468725"/>
                  </a:lnTo>
                  <a:close/>
                  <a:moveTo>
                    <a:pt x="26765" y="447389"/>
                  </a:moveTo>
                  <a:lnTo>
                    <a:pt x="28670" y="450818"/>
                  </a:lnTo>
                  <a:lnTo>
                    <a:pt x="31909" y="449485"/>
                  </a:lnTo>
                  <a:lnTo>
                    <a:pt x="29718" y="446532"/>
                  </a:lnTo>
                  <a:lnTo>
                    <a:pt x="26765" y="44738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64" name="Freihandform: Form 263">
              <a:extLst>
                <a:ext uri="{FF2B5EF4-FFF2-40B4-BE49-F238E27FC236}">
                  <a16:creationId xmlns:a16="http://schemas.microsoft.com/office/drawing/2014/main" id="{84FDB6A0-BD19-458C-AFF5-E569EC85C248}"/>
                </a:ext>
              </a:extLst>
            </p:cNvPr>
            <p:cNvSpPr/>
            <p:nvPr/>
          </p:nvSpPr>
          <p:spPr>
            <a:xfrm>
              <a:off x="2060067" y="2641585"/>
              <a:ext cx="247500" cy="277200"/>
            </a:xfrm>
            <a:custGeom>
              <a:avLst/>
              <a:gdLst>
                <a:gd name="connsiteX0" fmla="*/ 14287 w 476250"/>
                <a:gd name="connsiteY0" fmla="*/ 76486 h 533400"/>
                <a:gd name="connsiteX1" fmla="*/ 22955 w 476250"/>
                <a:gd name="connsiteY1" fmla="*/ 71723 h 533400"/>
                <a:gd name="connsiteX2" fmla="*/ 21908 w 476250"/>
                <a:gd name="connsiteY2" fmla="*/ 62865 h 533400"/>
                <a:gd name="connsiteX3" fmla="*/ 25908 w 476250"/>
                <a:gd name="connsiteY3" fmla="*/ 63627 h 533400"/>
                <a:gd name="connsiteX4" fmla="*/ 32766 w 476250"/>
                <a:gd name="connsiteY4" fmla="*/ 42481 h 533400"/>
                <a:gd name="connsiteX5" fmla="*/ 41148 w 476250"/>
                <a:gd name="connsiteY5" fmla="*/ 49530 h 533400"/>
                <a:gd name="connsiteX6" fmla="*/ 43720 w 476250"/>
                <a:gd name="connsiteY6" fmla="*/ 44767 h 533400"/>
                <a:gd name="connsiteX7" fmla="*/ 46577 w 476250"/>
                <a:gd name="connsiteY7" fmla="*/ 11144 h 533400"/>
                <a:gd name="connsiteX8" fmla="*/ 50483 w 476250"/>
                <a:gd name="connsiteY8" fmla="*/ 9525 h 533400"/>
                <a:gd name="connsiteX9" fmla="*/ 54864 w 476250"/>
                <a:gd name="connsiteY9" fmla="*/ 19812 h 533400"/>
                <a:gd name="connsiteX10" fmla="*/ 58769 w 476250"/>
                <a:gd name="connsiteY10" fmla="*/ 18002 h 533400"/>
                <a:gd name="connsiteX11" fmla="*/ 61817 w 476250"/>
                <a:gd name="connsiteY11" fmla="*/ 25717 h 533400"/>
                <a:gd name="connsiteX12" fmla="*/ 56007 w 476250"/>
                <a:gd name="connsiteY12" fmla="*/ 28289 h 533400"/>
                <a:gd name="connsiteX13" fmla="*/ 68199 w 476250"/>
                <a:gd name="connsiteY13" fmla="*/ 29718 h 533400"/>
                <a:gd name="connsiteX14" fmla="*/ 71819 w 476250"/>
                <a:gd name="connsiteY14" fmla="*/ 23431 h 533400"/>
                <a:gd name="connsiteX15" fmla="*/ 86868 w 476250"/>
                <a:gd name="connsiteY15" fmla="*/ 28194 h 533400"/>
                <a:gd name="connsiteX16" fmla="*/ 109728 w 476250"/>
                <a:gd name="connsiteY16" fmla="*/ 55531 h 533400"/>
                <a:gd name="connsiteX17" fmla="*/ 114300 w 476250"/>
                <a:gd name="connsiteY17" fmla="*/ 53721 h 533400"/>
                <a:gd name="connsiteX18" fmla="*/ 119348 w 476250"/>
                <a:gd name="connsiteY18" fmla="*/ 55721 h 533400"/>
                <a:gd name="connsiteX19" fmla="*/ 150781 w 476250"/>
                <a:gd name="connsiteY19" fmla="*/ 24479 h 533400"/>
                <a:gd name="connsiteX20" fmla="*/ 172688 w 476250"/>
                <a:gd name="connsiteY20" fmla="*/ 29623 h 533400"/>
                <a:gd name="connsiteX21" fmla="*/ 186500 w 476250"/>
                <a:gd name="connsiteY21" fmla="*/ 47911 h 533400"/>
                <a:gd name="connsiteX22" fmla="*/ 175546 w 476250"/>
                <a:gd name="connsiteY22" fmla="*/ 57055 h 533400"/>
                <a:gd name="connsiteX23" fmla="*/ 177641 w 476250"/>
                <a:gd name="connsiteY23" fmla="*/ 63436 h 533400"/>
                <a:gd name="connsiteX24" fmla="*/ 188786 w 476250"/>
                <a:gd name="connsiteY24" fmla="*/ 57150 h 533400"/>
                <a:gd name="connsiteX25" fmla="*/ 192119 w 476250"/>
                <a:gd name="connsiteY25" fmla="*/ 69628 h 533400"/>
                <a:gd name="connsiteX26" fmla="*/ 189548 w 476250"/>
                <a:gd name="connsiteY26" fmla="*/ 55531 h 533400"/>
                <a:gd name="connsiteX27" fmla="*/ 196501 w 476250"/>
                <a:gd name="connsiteY27" fmla="*/ 51530 h 533400"/>
                <a:gd name="connsiteX28" fmla="*/ 200311 w 476250"/>
                <a:gd name="connsiteY28" fmla="*/ 65151 h 533400"/>
                <a:gd name="connsiteX29" fmla="*/ 197549 w 476250"/>
                <a:gd name="connsiteY29" fmla="*/ 75438 h 533400"/>
                <a:gd name="connsiteX30" fmla="*/ 194405 w 476250"/>
                <a:gd name="connsiteY30" fmla="*/ 77629 h 533400"/>
                <a:gd name="connsiteX31" fmla="*/ 196025 w 476250"/>
                <a:gd name="connsiteY31" fmla="*/ 83439 h 533400"/>
                <a:gd name="connsiteX32" fmla="*/ 202597 w 476250"/>
                <a:gd name="connsiteY32" fmla="*/ 73438 h 533400"/>
                <a:gd name="connsiteX33" fmla="*/ 228219 w 476250"/>
                <a:gd name="connsiteY33" fmla="*/ 49816 h 533400"/>
                <a:gd name="connsiteX34" fmla="*/ 238697 w 476250"/>
                <a:gd name="connsiteY34" fmla="*/ 60103 h 533400"/>
                <a:gd name="connsiteX35" fmla="*/ 243554 w 476250"/>
                <a:gd name="connsiteY35" fmla="*/ 69723 h 533400"/>
                <a:gd name="connsiteX36" fmla="*/ 257080 w 476250"/>
                <a:gd name="connsiteY36" fmla="*/ 52864 h 533400"/>
                <a:gd name="connsiteX37" fmla="*/ 262604 w 476250"/>
                <a:gd name="connsiteY37" fmla="*/ 53816 h 533400"/>
                <a:gd name="connsiteX38" fmla="*/ 269843 w 476250"/>
                <a:gd name="connsiteY38" fmla="*/ 62484 h 533400"/>
                <a:gd name="connsiteX39" fmla="*/ 277559 w 476250"/>
                <a:gd name="connsiteY39" fmla="*/ 78295 h 533400"/>
                <a:gd name="connsiteX40" fmla="*/ 292894 w 476250"/>
                <a:gd name="connsiteY40" fmla="*/ 72866 h 533400"/>
                <a:gd name="connsiteX41" fmla="*/ 298133 w 476250"/>
                <a:gd name="connsiteY41" fmla="*/ 75152 h 533400"/>
                <a:gd name="connsiteX42" fmla="*/ 310706 w 476250"/>
                <a:gd name="connsiteY42" fmla="*/ 74676 h 533400"/>
                <a:gd name="connsiteX43" fmla="*/ 328803 w 476250"/>
                <a:gd name="connsiteY43" fmla="*/ 67151 h 533400"/>
                <a:gd name="connsiteX44" fmla="*/ 353949 w 476250"/>
                <a:gd name="connsiteY44" fmla="*/ 76105 h 533400"/>
                <a:gd name="connsiteX45" fmla="*/ 353949 w 476250"/>
                <a:gd name="connsiteY45" fmla="*/ 78962 h 533400"/>
                <a:gd name="connsiteX46" fmla="*/ 389001 w 476250"/>
                <a:gd name="connsiteY46" fmla="*/ 71533 h 533400"/>
                <a:gd name="connsiteX47" fmla="*/ 387287 w 476250"/>
                <a:gd name="connsiteY47" fmla="*/ 80677 h 533400"/>
                <a:gd name="connsiteX48" fmla="*/ 382619 w 476250"/>
                <a:gd name="connsiteY48" fmla="*/ 86392 h 533400"/>
                <a:gd name="connsiteX49" fmla="*/ 361188 w 476250"/>
                <a:gd name="connsiteY49" fmla="*/ 98012 h 533400"/>
                <a:gd name="connsiteX50" fmla="*/ 344043 w 476250"/>
                <a:gd name="connsiteY50" fmla="*/ 103156 h 533400"/>
                <a:gd name="connsiteX51" fmla="*/ 343757 w 476250"/>
                <a:gd name="connsiteY51" fmla="*/ 109442 h 533400"/>
                <a:gd name="connsiteX52" fmla="*/ 337280 w 476250"/>
                <a:gd name="connsiteY52" fmla="*/ 113252 h 533400"/>
                <a:gd name="connsiteX53" fmla="*/ 336233 w 476250"/>
                <a:gd name="connsiteY53" fmla="*/ 110585 h 533400"/>
                <a:gd name="connsiteX54" fmla="*/ 332899 w 476250"/>
                <a:gd name="connsiteY54" fmla="*/ 112585 h 533400"/>
                <a:gd name="connsiteX55" fmla="*/ 319659 w 476250"/>
                <a:gd name="connsiteY55" fmla="*/ 126778 h 533400"/>
                <a:gd name="connsiteX56" fmla="*/ 337947 w 476250"/>
                <a:gd name="connsiteY56" fmla="*/ 161830 h 533400"/>
                <a:gd name="connsiteX57" fmla="*/ 347472 w 476250"/>
                <a:gd name="connsiteY57" fmla="*/ 159829 h 533400"/>
                <a:gd name="connsiteX58" fmla="*/ 344519 w 476250"/>
                <a:gd name="connsiteY58" fmla="*/ 164116 h 533400"/>
                <a:gd name="connsiteX59" fmla="*/ 346424 w 476250"/>
                <a:gd name="connsiteY59" fmla="*/ 172212 h 533400"/>
                <a:gd name="connsiteX60" fmla="*/ 351758 w 476250"/>
                <a:gd name="connsiteY60" fmla="*/ 175927 h 533400"/>
                <a:gd name="connsiteX61" fmla="*/ 354806 w 476250"/>
                <a:gd name="connsiteY61" fmla="*/ 171831 h 533400"/>
                <a:gd name="connsiteX62" fmla="*/ 365284 w 476250"/>
                <a:gd name="connsiteY62" fmla="*/ 175927 h 533400"/>
                <a:gd name="connsiteX63" fmla="*/ 366332 w 476250"/>
                <a:gd name="connsiteY63" fmla="*/ 174022 h 533400"/>
                <a:gd name="connsiteX64" fmla="*/ 377571 w 476250"/>
                <a:gd name="connsiteY64" fmla="*/ 180404 h 533400"/>
                <a:gd name="connsiteX65" fmla="*/ 379286 w 476250"/>
                <a:gd name="connsiteY65" fmla="*/ 190595 h 533400"/>
                <a:gd name="connsiteX66" fmla="*/ 368522 w 476250"/>
                <a:gd name="connsiteY66" fmla="*/ 199739 h 533400"/>
                <a:gd name="connsiteX67" fmla="*/ 377381 w 476250"/>
                <a:gd name="connsiteY67" fmla="*/ 220694 h 533400"/>
                <a:gd name="connsiteX68" fmla="*/ 385001 w 476250"/>
                <a:gd name="connsiteY68" fmla="*/ 227171 h 533400"/>
                <a:gd name="connsiteX69" fmla="*/ 394716 w 476250"/>
                <a:gd name="connsiteY69" fmla="*/ 222504 h 533400"/>
                <a:gd name="connsiteX70" fmla="*/ 391097 w 476250"/>
                <a:gd name="connsiteY70" fmla="*/ 208883 h 533400"/>
                <a:gd name="connsiteX71" fmla="*/ 394526 w 476250"/>
                <a:gd name="connsiteY71" fmla="*/ 208883 h 533400"/>
                <a:gd name="connsiteX72" fmla="*/ 393668 w 476250"/>
                <a:gd name="connsiteY72" fmla="*/ 204502 h 533400"/>
                <a:gd name="connsiteX73" fmla="*/ 409766 w 476250"/>
                <a:gd name="connsiteY73" fmla="*/ 196882 h 533400"/>
                <a:gd name="connsiteX74" fmla="*/ 420910 w 476250"/>
                <a:gd name="connsiteY74" fmla="*/ 186023 h 533400"/>
                <a:gd name="connsiteX75" fmla="*/ 446818 w 476250"/>
                <a:gd name="connsiteY75" fmla="*/ 174307 h 533400"/>
                <a:gd name="connsiteX76" fmla="*/ 436245 w 476250"/>
                <a:gd name="connsiteY76" fmla="*/ 191643 h 533400"/>
                <a:gd name="connsiteX77" fmla="*/ 439293 w 476250"/>
                <a:gd name="connsiteY77" fmla="*/ 199930 h 533400"/>
                <a:gd name="connsiteX78" fmla="*/ 446056 w 476250"/>
                <a:gd name="connsiteY78" fmla="*/ 198215 h 533400"/>
                <a:gd name="connsiteX79" fmla="*/ 456724 w 476250"/>
                <a:gd name="connsiteY79" fmla="*/ 227647 h 533400"/>
                <a:gd name="connsiteX80" fmla="*/ 449961 w 476250"/>
                <a:gd name="connsiteY80" fmla="*/ 238125 h 533400"/>
                <a:gd name="connsiteX81" fmla="*/ 448056 w 476250"/>
                <a:gd name="connsiteY81" fmla="*/ 258508 h 533400"/>
                <a:gd name="connsiteX82" fmla="*/ 445961 w 476250"/>
                <a:gd name="connsiteY82" fmla="*/ 258032 h 533400"/>
                <a:gd name="connsiteX83" fmla="*/ 445579 w 476250"/>
                <a:gd name="connsiteY83" fmla="*/ 276987 h 533400"/>
                <a:gd name="connsiteX84" fmla="*/ 435578 w 476250"/>
                <a:gd name="connsiteY84" fmla="*/ 279940 h 533400"/>
                <a:gd name="connsiteX85" fmla="*/ 437674 w 476250"/>
                <a:gd name="connsiteY85" fmla="*/ 300418 h 533400"/>
                <a:gd name="connsiteX86" fmla="*/ 451676 w 476250"/>
                <a:gd name="connsiteY86" fmla="*/ 299466 h 533400"/>
                <a:gd name="connsiteX87" fmla="*/ 452152 w 476250"/>
                <a:gd name="connsiteY87" fmla="*/ 296323 h 533400"/>
                <a:gd name="connsiteX88" fmla="*/ 462344 w 476250"/>
                <a:gd name="connsiteY88" fmla="*/ 298323 h 533400"/>
                <a:gd name="connsiteX89" fmla="*/ 463582 w 476250"/>
                <a:gd name="connsiteY89" fmla="*/ 308896 h 533400"/>
                <a:gd name="connsiteX90" fmla="*/ 475202 w 476250"/>
                <a:gd name="connsiteY90" fmla="*/ 310515 h 533400"/>
                <a:gd name="connsiteX91" fmla="*/ 465392 w 476250"/>
                <a:gd name="connsiteY91" fmla="*/ 350615 h 533400"/>
                <a:gd name="connsiteX92" fmla="*/ 454914 w 476250"/>
                <a:gd name="connsiteY92" fmla="*/ 350615 h 533400"/>
                <a:gd name="connsiteX93" fmla="*/ 449294 w 476250"/>
                <a:gd name="connsiteY93" fmla="*/ 355663 h 533400"/>
                <a:gd name="connsiteX94" fmla="*/ 427577 w 476250"/>
                <a:gd name="connsiteY94" fmla="*/ 388429 h 533400"/>
                <a:gd name="connsiteX95" fmla="*/ 422339 w 476250"/>
                <a:gd name="connsiteY95" fmla="*/ 384143 h 533400"/>
                <a:gd name="connsiteX96" fmla="*/ 420529 w 476250"/>
                <a:gd name="connsiteY96" fmla="*/ 392621 h 533400"/>
                <a:gd name="connsiteX97" fmla="*/ 412528 w 476250"/>
                <a:gd name="connsiteY97" fmla="*/ 391763 h 533400"/>
                <a:gd name="connsiteX98" fmla="*/ 411004 w 476250"/>
                <a:gd name="connsiteY98" fmla="*/ 389287 h 533400"/>
                <a:gd name="connsiteX99" fmla="*/ 405003 w 476250"/>
                <a:gd name="connsiteY99" fmla="*/ 396145 h 533400"/>
                <a:gd name="connsiteX100" fmla="*/ 401003 w 476250"/>
                <a:gd name="connsiteY100" fmla="*/ 391573 h 533400"/>
                <a:gd name="connsiteX101" fmla="*/ 386048 w 476250"/>
                <a:gd name="connsiteY101" fmla="*/ 408717 h 533400"/>
                <a:gd name="connsiteX102" fmla="*/ 383000 w 476250"/>
                <a:gd name="connsiteY102" fmla="*/ 419386 h 533400"/>
                <a:gd name="connsiteX103" fmla="*/ 363093 w 476250"/>
                <a:gd name="connsiteY103" fmla="*/ 419290 h 533400"/>
                <a:gd name="connsiteX104" fmla="*/ 360998 w 476250"/>
                <a:gd name="connsiteY104" fmla="*/ 427672 h 533400"/>
                <a:gd name="connsiteX105" fmla="*/ 353092 w 476250"/>
                <a:gd name="connsiteY105" fmla="*/ 427291 h 533400"/>
                <a:gd name="connsiteX106" fmla="*/ 353663 w 476250"/>
                <a:gd name="connsiteY106" fmla="*/ 431959 h 533400"/>
                <a:gd name="connsiteX107" fmla="*/ 346139 w 476250"/>
                <a:gd name="connsiteY107" fmla="*/ 433387 h 533400"/>
                <a:gd name="connsiteX108" fmla="*/ 347567 w 476250"/>
                <a:gd name="connsiteY108" fmla="*/ 414147 h 533400"/>
                <a:gd name="connsiteX109" fmla="*/ 316516 w 476250"/>
                <a:gd name="connsiteY109" fmla="*/ 413290 h 533400"/>
                <a:gd name="connsiteX110" fmla="*/ 308420 w 476250"/>
                <a:gd name="connsiteY110" fmla="*/ 409670 h 533400"/>
                <a:gd name="connsiteX111" fmla="*/ 282321 w 476250"/>
                <a:gd name="connsiteY111" fmla="*/ 416719 h 533400"/>
                <a:gd name="connsiteX112" fmla="*/ 283178 w 476250"/>
                <a:gd name="connsiteY112" fmla="*/ 426148 h 533400"/>
                <a:gd name="connsiteX113" fmla="*/ 278892 w 476250"/>
                <a:gd name="connsiteY113" fmla="*/ 426720 h 533400"/>
                <a:gd name="connsiteX114" fmla="*/ 279178 w 476250"/>
                <a:gd name="connsiteY114" fmla="*/ 429768 h 533400"/>
                <a:gd name="connsiteX115" fmla="*/ 271558 w 476250"/>
                <a:gd name="connsiteY115" fmla="*/ 430816 h 533400"/>
                <a:gd name="connsiteX116" fmla="*/ 273177 w 476250"/>
                <a:gd name="connsiteY116" fmla="*/ 446246 h 533400"/>
                <a:gd name="connsiteX117" fmla="*/ 279749 w 476250"/>
                <a:gd name="connsiteY117" fmla="*/ 469201 h 533400"/>
                <a:gd name="connsiteX118" fmla="*/ 286131 w 476250"/>
                <a:gd name="connsiteY118" fmla="*/ 473488 h 533400"/>
                <a:gd name="connsiteX119" fmla="*/ 289084 w 476250"/>
                <a:gd name="connsiteY119" fmla="*/ 479107 h 533400"/>
                <a:gd name="connsiteX120" fmla="*/ 258413 w 476250"/>
                <a:gd name="connsiteY120" fmla="*/ 497205 h 533400"/>
                <a:gd name="connsiteX121" fmla="*/ 260318 w 476250"/>
                <a:gd name="connsiteY121" fmla="*/ 500824 h 533400"/>
                <a:gd name="connsiteX122" fmla="*/ 252889 w 476250"/>
                <a:gd name="connsiteY122" fmla="*/ 510730 h 533400"/>
                <a:gd name="connsiteX123" fmla="*/ 256699 w 476250"/>
                <a:gd name="connsiteY123" fmla="*/ 516064 h 533400"/>
                <a:gd name="connsiteX124" fmla="*/ 236982 w 476250"/>
                <a:gd name="connsiteY124" fmla="*/ 514540 h 533400"/>
                <a:gd name="connsiteX125" fmla="*/ 228695 w 476250"/>
                <a:gd name="connsiteY125" fmla="*/ 510921 h 533400"/>
                <a:gd name="connsiteX126" fmla="*/ 222885 w 476250"/>
                <a:gd name="connsiteY126" fmla="*/ 514540 h 533400"/>
                <a:gd name="connsiteX127" fmla="*/ 217170 w 476250"/>
                <a:gd name="connsiteY127" fmla="*/ 513683 h 533400"/>
                <a:gd name="connsiteX128" fmla="*/ 211265 w 476250"/>
                <a:gd name="connsiteY128" fmla="*/ 521875 h 533400"/>
                <a:gd name="connsiteX129" fmla="*/ 205835 w 476250"/>
                <a:gd name="connsiteY129" fmla="*/ 518731 h 533400"/>
                <a:gd name="connsiteX130" fmla="*/ 203359 w 476250"/>
                <a:gd name="connsiteY130" fmla="*/ 507206 h 533400"/>
                <a:gd name="connsiteX131" fmla="*/ 187833 w 476250"/>
                <a:gd name="connsiteY131" fmla="*/ 501491 h 533400"/>
                <a:gd name="connsiteX132" fmla="*/ 195834 w 476250"/>
                <a:gd name="connsiteY132" fmla="*/ 507206 h 533400"/>
                <a:gd name="connsiteX133" fmla="*/ 198406 w 476250"/>
                <a:gd name="connsiteY133" fmla="*/ 517588 h 533400"/>
                <a:gd name="connsiteX134" fmla="*/ 205169 w 476250"/>
                <a:gd name="connsiteY134" fmla="*/ 523113 h 533400"/>
                <a:gd name="connsiteX135" fmla="*/ 199549 w 476250"/>
                <a:gd name="connsiteY135" fmla="*/ 524446 h 533400"/>
                <a:gd name="connsiteX136" fmla="*/ 192024 w 476250"/>
                <a:gd name="connsiteY136" fmla="*/ 519112 h 533400"/>
                <a:gd name="connsiteX137" fmla="*/ 182404 w 476250"/>
                <a:gd name="connsiteY137" fmla="*/ 523399 h 533400"/>
                <a:gd name="connsiteX138" fmla="*/ 178594 w 476250"/>
                <a:gd name="connsiteY138" fmla="*/ 519779 h 533400"/>
                <a:gd name="connsiteX139" fmla="*/ 179356 w 476250"/>
                <a:gd name="connsiteY139" fmla="*/ 517684 h 533400"/>
                <a:gd name="connsiteX140" fmla="*/ 172022 w 476250"/>
                <a:gd name="connsiteY140" fmla="*/ 515207 h 533400"/>
                <a:gd name="connsiteX141" fmla="*/ 164878 w 476250"/>
                <a:gd name="connsiteY141" fmla="*/ 503777 h 533400"/>
                <a:gd name="connsiteX142" fmla="*/ 168688 w 476250"/>
                <a:gd name="connsiteY142" fmla="*/ 498062 h 533400"/>
                <a:gd name="connsiteX143" fmla="*/ 170307 w 476250"/>
                <a:gd name="connsiteY143" fmla="*/ 484727 h 533400"/>
                <a:gd name="connsiteX144" fmla="*/ 156020 w 476250"/>
                <a:gd name="connsiteY144" fmla="*/ 477012 h 533400"/>
                <a:gd name="connsiteX145" fmla="*/ 151352 w 476250"/>
                <a:gd name="connsiteY145" fmla="*/ 482536 h 533400"/>
                <a:gd name="connsiteX146" fmla="*/ 141542 w 476250"/>
                <a:gd name="connsiteY146" fmla="*/ 485299 h 533400"/>
                <a:gd name="connsiteX147" fmla="*/ 138494 w 476250"/>
                <a:gd name="connsiteY147" fmla="*/ 472630 h 533400"/>
                <a:gd name="connsiteX148" fmla="*/ 125159 w 476250"/>
                <a:gd name="connsiteY148" fmla="*/ 447675 h 533400"/>
                <a:gd name="connsiteX149" fmla="*/ 110490 w 476250"/>
                <a:gd name="connsiteY149" fmla="*/ 448627 h 533400"/>
                <a:gd name="connsiteX150" fmla="*/ 111633 w 476250"/>
                <a:gd name="connsiteY150" fmla="*/ 430721 h 533400"/>
                <a:gd name="connsiteX151" fmla="*/ 92964 w 476250"/>
                <a:gd name="connsiteY151" fmla="*/ 438721 h 533400"/>
                <a:gd name="connsiteX152" fmla="*/ 89059 w 476250"/>
                <a:gd name="connsiteY152" fmla="*/ 427291 h 533400"/>
                <a:gd name="connsiteX153" fmla="*/ 84868 w 476250"/>
                <a:gd name="connsiteY153" fmla="*/ 427767 h 533400"/>
                <a:gd name="connsiteX154" fmla="*/ 84582 w 476250"/>
                <a:gd name="connsiteY154" fmla="*/ 425196 h 533400"/>
                <a:gd name="connsiteX155" fmla="*/ 92107 w 476250"/>
                <a:gd name="connsiteY155" fmla="*/ 424243 h 533400"/>
                <a:gd name="connsiteX156" fmla="*/ 126968 w 476250"/>
                <a:gd name="connsiteY156" fmla="*/ 425958 h 533400"/>
                <a:gd name="connsiteX157" fmla="*/ 128397 w 476250"/>
                <a:gd name="connsiteY157" fmla="*/ 414052 h 533400"/>
                <a:gd name="connsiteX158" fmla="*/ 142589 w 476250"/>
                <a:gd name="connsiteY158" fmla="*/ 409480 h 533400"/>
                <a:gd name="connsiteX159" fmla="*/ 153734 w 476250"/>
                <a:gd name="connsiteY159" fmla="*/ 410813 h 533400"/>
                <a:gd name="connsiteX160" fmla="*/ 154019 w 476250"/>
                <a:gd name="connsiteY160" fmla="*/ 405098 h 533400"/>
                <a:gd name="connsiteX161" fmla="*/ 159449 w 476250"/>
                <a:gd name="connsiteY161" fmla="*/ 398621 h 533400"/>
                <a:gd name="connsiteX162" fmla="*/ 138875 w 476250"/>
                <a:gd name="connsiteY162" fmla="*/ 390811 h 533400"/>
                <a:gd name="connsiteX163" fmla="*/ 131064 w 476250"/>
                <a:gd name="connsiteY163" fmla="*/ 359283 h 533400"/>
                <a:gd name="connsiteX164" fmla="*/ 122873 w 476250"/>
                <a:gd name="connsiteY164" fmla="*/ 344710 h 533400"/>
                <a:gd name="connsiteX165" fmla="*/ 108490 w 476250"/>
                <a:gd name="connsiteY165" fmla="*/ 306324 h 533400"/>
                <a:gd name="connsiteX166" fmla="*/ 105537 w 476250"/>
                <a:gd name="connsiteY166" fmla="*/ 307467 h 533400"/>
                <a:gd name="connsiteX167" fmla="*/ 100394 w 476250"/>
                <a:gd name="connsiteY167" fmla="*/ 289179 h 533400"/>
                <a:gd name="connsiteX168" fmla="*/ 98965 w 476250"/>
                <a:gd name="connsiteY168" fmla="*/ 279463 h 533400"/>
                <a:gd name="connsiteX169" fmla="*/ 102394 w 476250"/>
                <a:gd name="connsiteY169" fmla="*/ 272415 h 533400"/>
                <a:gd name="connsiteX170" fmla="*/ 101441 w 476250"/>
                <a:gd name="connsiteY170" fmla="*/ 252508 h 533400"/>
                <a:gd name="connsiteX171" fmla="*/ 95536 w 476250"/>
                <a:gd name="connsiteY171" fmla="*/ 234505 h 533400"/>
                <a:gd name="connsiteX172" fmla="*/ 86201 w 476250"/>
                <a:gd name="connsiteY172" fmla="*/ 224504 h 533400"/>
                <a:gd name="connsiteX173" fmla="*/ 86106 w 476250"/>
                <a:gd name="connsiteY173" fmla="*/ 220504 h 533400"/>
                <a:gd name="connsiteX174" fmla="*/ 87820 w 476250"/>
                <a:gd name="connsiteY174" fmla="*/ 207264 h 533400"/>
                <a:gd name="connsiteX175" fmla="*/ 94012 w 476250"/>
                <a:gd name="connsiteY175" fmla="*/ 207550 h 533400"/>
                <a:gd name="connsiteX176" fmla="*/ 94679 w 476250"/>
                <a:gd name="connsiteY176" fmla="*/ 201454 h 533400"/>
                <a:gd name="connsiteX177" fmla="*/ 97536 w 476250"/>
                <a:gd name="connsiteY177" fmla="*/ 201263 h 533400"/>
                <a:gd name="connsiteX178" fmla="*/ 101346 w 476250"/>
                <a:gd name="connsiteY178" fmla="*/ 175641 h 533400"/>
                <a:gd name="connsiteX179" fmla="*/ 100394 w 476250"/>
                <a:gd name="connsiteY179" fmla="*/ 151542 h 533400"/>
                <a:gd name="connsiteX180" fmla="*/ 87820 w 476250"/>
                <a:gd name="connsiteY180" fmla="*/ 146590 h 533400"/>
                <a:gd name="connsiteX181" fmla="*/ 86582 w 476250"/>
                <a:gd name="connsiteY181" fmla="*/ 143446 h 533400"/>
                <a:gd name="connsiteX182" fmla="*/ 84677 w 476250"/>
                <a:gd name="connsiteY182" fmla="*/ 148114 h 533400"/>
                <a:gd name="connsiteX183" fmla="*/ 79439 w 476250"/>
                <a:gd name="connsiteY183" fmla="*/ 147733 h 533400"/>
                <a:gd name="connsiteX184" fmla="*/ 42862 w 476250"/>
                <a:gd name="connsiteY184" fmla="*/ 137350 h 533400"/>
                <a:gd name="connsiteX185" fmla="*/ 46577 w 476250"/>
                <a:gd name="connsiteY185" fmla="*/ 127349 h 533400"/>
                <a:gd name="connsiteX186" fmla="*/ 39624 w 476250"/>
                <a:gd name="connsiteY186" fmla="*/ 116395 h 533400"/>
                <a:gd name="connsiteX187" fmla="*/ 45625 w 476250"/>
                <a:gd name="connsiteY187" fmla="*/ 107061 h 533400"/>
                <a:gd name="connsiteX188" fmla="*/ 35052 w 476250"/>
                <a:gd name="connsiteY188" fmla="*/ 100870 h 533400"/>
                <a:gd name="connsiteX189" fmla="*/ 32766 w 476250"/>
                <a:gd name="connsiteY189" fmla="*/ 94774 h 533400"/>
                <a:gd name="connsiteX190" fmla="*/ 25432 w 476250"/>
                <a:gd name="connsiteY190" fmla="*/ 97536 h 533400"/>
                <a:gd name="connsiteX191" fmla="*/ 9525 w 476250"/>
                <a:gd name="connsiteY191" fmla="*/ 87344 h 533400"/>
                <a:gd name="connsiteX192" fmla="*/ 14287 w 476250"/>
                <a:gd name="connsiteY192" fmla="*/ 76486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</a:cxnLst>
              <a:rect l="l" t="t" r="r" b="b"/>
              <a:pathLst>
                <a:path w="476250" h="533400">
                  <a:moveTo>
                    <a:pt x="14287" y="76486"/>
                  </a:moveTo>
                  <a:lnTo>
                    <a:pt x="22955" y="71723"/>
                  </a:lnTo>
                  <a:lnTo>
                    <a:pt x="21908" y="62865"/>
                  </a:lnTo>
                  <a:lnTo>
                    <a:pt x="25908" y="63627"/>
                  </a:lnTo>
                  <a:lnTo>
                    <a:pt x="32766" y="42481"/>
                  </a:lnTo>
                  <a:lnTo>
                    <a:pt x="41148" y="49530"/>
                  </a:lnTo>
                  <a:lnTo>
                    <a:pt x="43720" y="44767"/>
                  </a:lnTo>
                  <a:lnTo>
                    <a:pt x="46577" y="11144"/>
                  </a:lnTo>
                  <a:lnTo>
                    <a:pt x="50483" y="9525"/>
                  </a:lnTo>
                  <a:lnTo>
                    <a:pt x="54864" y="19812"/>
                  </a:lnTo>
                  <a:lnTo>
                    <a:pt x="58769" y="18002"/>
                  </a:lnTo>
                  <a:lnTo>
                    <a:pt x="61817" y="25717"/>
                  </a:lnTo>
                  <a:lnTo>
                    <a:pt x="56007" y="28289"/>
                  </a:lnTo>
                  <a:lnTo>
                    <a:pt x="68199" y="29718"/>
                  </a:lnTo>
                  <a:lnTo>
                    <a:pt x="71819" y="23431"/>
                  </a:lnTo>
                  <a:lnTo>
                    <a:pt x="86868" y="28194"/>
                  </a:lnTo>
                  <a:lnTo>
                    <a:pt x="109728" y="55531"/>
                  </a:lnTo>
                  <a:lnTo>
                    <a:pt x="114300" y="53721"/>
                  </a:lnTo>
                  <a:lnTo>
                    <a:pt x="119348" y="55721"/>
                  </a:lnTo>
                  <a:lnTo>
                    <a:pt x="150781" y="24479"/>
                  </a:lnTo>
                  <a:lnTo>
                    <a:pt x="172688" y="29623"/>
                  </a:lnTo>
                  <a:lnTo>
                    <a:pt x="186500" y="47911"/>
                  </a:lnTo>
                  <a:lnTo>
                    <a:pt x="175546" y="57055"/>
                  </a:lnTo>
                  <a:lnTo>
                    <a:pt x="177641" y="63436"/>
                  </a:lnTo>
                  <a:lnTo>
                    <a:pt x="188786" y="57150"/>
                  </a:lnTo>
                  <a:lnTo>
                    <a:pt x="192119" y="69628"/>
                  </a:lnTo>
                  <a:lnTo>
                    <a:pt x="189548" y="55531"/>
                  </a:lnTo>
                  <a:lnTo>
                    <a:pt x="196501" y="51530"/>
                  </a:lnTo>
                  <a:lnTo>
                    <a:pt x="200311" y="65151"/>
                  </a:lnTo>
                  <a:lnTo>
                    <a:pt x="197549" y="75438"/>
                  </a:lnTo>
                  <a:lnTo>
                    <a:pt x="194405" y="77629"/>
                  </a:lnTo>
                  <a:lnTo>
                    <a:pt x="196025" y="83439"/>
                  </a:lnTo>
                  <a:lnTo>
                    <a:pt x="202597" y="73438"/>
                  </a:lnTo>
                  <a:lnTo>
                    <a:pt x="228219" y="49816"/>
                  </a:lnTo>
                  <a:lnTo>
                    <a:pt x="238697" y="60103"/>
                  </a:lnTo>
                  <a:lnTo>
                    <a:pt x="243554" y="69723"/>
                  </a:lnTo>
                  <a:lnTo>
                    <a:pt x="257080" y="52864"/>
                  </a:lnTo>
                  <a:lnTo>
                    <a:pt x="262604" y="53816"/>
                  </a:lnTo>
                  <a:lnTo>
                    <a:pt x="269843" y="62484"/>
                  </a:lnTo>
                  <a:lnTo>
                    <a:pt x="277559" y="78295"/>
                  </a:lnTo>
                  <a:lnTo>
                    <a:pt x="292894" y="72866"/>
                  </a:lnTo>
                  <a:lnTo>
                    <a:pt x="298133" y="75152"/>
                  </a:lnTo>
                  <a:lnTo>
                    <a:pt x="310706" y="74676"/>
                  </a:lnTo>
                  <a:lnTo>
                    <a:pt x="328803" y="67151"/>
                  </a:lnTo>
                  <a:lnTo>
                    <a:pt x="353949" y="76105"/>
                  </a:lnTo>
                  <a:lnTo>
                    <a:pt x="353949" y="78962"/>
                  </a:lnTo>
                  <a:lnTo>
                    <a:pt x="389001" y="71533"/>
                  </a:lnTo>
                  <a:lnTo>
                    <a:pt x="387287" y="80677"/>
                  </a:lnTo>
                  <a:lnTo>
                    <a:pt x="382619" y="86392"/>
                  </a:lnTo>
                  <a:lnTo>
                    <a:pt x="361188" y="98012"/>
                  </a:lnTo>
                  <a:lnTo>
                    <a:pt x="344043" y="103156"/>
                  </a:lnTo>
                  <a:lnTo>
                    <a:pt x="343757" y="109442"/>
                  </a:lnTo>
                  <a:lnTo>
                    <a:pt x="337280" y="113252"/>
                  </a:lnTo>
                  <a:lnTo>
                    <a:pt x="336233" y="110585"/>
                  </a:lnTo>
                  <a:lnTo>
                    <a:pt x="332899" y="112585"/>
                  </a:lnTo>
                  <a:lnTo>
                    <a:pt x="319659" y="126778"/>
                  </a:lnTo>
                  <a:lnTo>
                    <a:pt x="337947" y="161830"/>
                  </a:lnTo>
                  <a:lnTo>
                    <a:pt x="347472" y="159829"/>
                  </a:lnTo>
                  <a:lnTo>
                    <a:pt x="344519" y="164116"/>
                  </a:lnTo>
                  <a:lnTo>
                    <a:pt x="346424" y="172212"/>
                  </a:lnTo>
                  <a:lnTo>
                    <a:pt x="351758" y="175927"/>
                  </a:lnTo>
                  <a:lnTo>
                    <a:pt x="354806" y="171831"/>
                  </a:lnTo>
                  <a:lnTo>
                    <a:pt x="365284" y="175927"/>
                  </a:lnTo>
                  <a:lnTo>
                    <a:pt x="366332" y="174022"/>
                  </a:lnTo>
                  <a:lnTo>
                    <a:pt x="377571" y="180404"/>
                  </a:lnTo>
                  <a:lnTo>
                    <a:pt x="379286" y="190595"/>
                  </a:lnTo>
                  <a:lnTo>
                    <a:pt x="368522" y="199739"/>
                  </a:lnTo>
                  <a:lnTo>
                    <a:pt x="377381" y="220694"/>
                  </a:lnTo>
                  <a:lnTo>
                    <a:pt x="385001" y="227171"/>
                  </a:lnTo>
                  <a:lnTo>
                    <a:pt x="394716" y="222504"/>
                  </a:lnTo>
                  <a:lnTo>
                    <a:pt x="391097" y="208883"/>
                  </a:lnTo>
                  <a:lnTo>
                    <a:pt x="394526" y="208883"/>
                  </a:lnTo>
                  <a:lnTo>
                    <a:pt x="393668" y="204502"/>
                  </a:lnTo>
                  <a:lnTo>
                    <a:pt x="409766" y="196882"/>
                  </a:lnTo>
                  <a:lnTo>
                    <a:pt x="420910" y="186023"/>
                  </a:lnTo>
                  <a:lnTo>
                    <a:pt x="446818" y="174307"/>
                  </a:lnTo>
                  <a:lnTo>
                    <a:pt x="436245" y="191643"/>
                  </a:lnTo>
                  <a:lnTo>
                    <a:pt x="439293" y="199930"/>
                  </a:lnTo>
                  <a:lnTo>
                    <a:pt x="446056" y="198215"/>
                  </a:lnTo>
                  <a:lnTo>
                    <a:pt x="456724" y="227647"/>
                  </a:lnTo>
                  <a:lnTo>
                    <a:pt x="449961" y="238125"/>
                  </a:lnTo>
                  <a:lnTo>
                    <a:pt x="448056" y="258508"/>
                  </a:lnTo>
                  <a:lnTo>
                    <a:pt x="445961" y="258032"/>
                  </a:lnTo>
                  <a:lnTo>
                    <a:pt x="445579" y="276987"/>
                  </a:lnTo>
                  <a:lnTo>
                    <a:pt x="435578" y="279940"/>
                  </a:lnTo>
                  <a:lnTo>
                    <a:pt x="437674" y="300418"/>
                  </a:lnTo>
                  <a:lnTo>
                    <a:pt x="451676" y="299466"/>
                  </a:lnTo>
                  <a:lnTo>
                    <a:pt x="452152" y="296323"/>
                  </a:lnTo>
                  <a:lnTo>
                    <a:pt x="462344" y="298323"/>
                  </a:lnTo>
                  <a:lnTo>
                    <a:pt x="463582" y="308896"/>
                  </a:lnTo>
                  <a:lnTo>
                    <a:pt x="475202" y="310515"/>
                  </a:lnTo>
                  <a:lnTo>
                    <a:pt x="465392" y="350615"/>
                  </a:lnTo>
                  <a:lnTo>
                    <a:pt x="454914" y="350615"/>
                  </a:lnTo>
                  <a:lnTo>
                    <a:pt x="449294" y="355663"/>
                  </a:lnTo>
                  <a:lnTo>
                    <a:pt x="427577" y="388429"/>
                  </a:lnTo>
                  <a:lnTo>
                    <a:pt x="422339" y="384143"/>
                  </a:lnTo>
                  <a:lnTo>
                    <a:pt x="420529" y="392621"/>
                  </a:lnTo>
                  <a:lnTo>
                    <a:pt x="412528" y="391763"/>
                  </a:lnTo>
                  <a:lnTo>
                    <a:pt x="411004" y="389287"/>
                  </a:lnTo>
                  <a:lnTo>
                    <a:pt x="405003" y="396145"/>
                  </a:lnTo>
                  <a:lnTo>
                    <a:pt x="401003" y="391573"/>
                  </a:lnTo>
                  <a:lnTo>
                    <a:pt x="386048" y="408717"/>
                  </a:lnTo>
                  <a:lnTo>
                    <a:pt x="383000" y="419386"/>
                  </a:lnTo>
                  <a:lnTo>
                    <a:pt x="363093" y="419290"/>
                  </a:lnTo>
                  <a:lnTo>
                    <a:pt x="360998" y="427672"/>
                  </a:lnTo>
                  <a:lnTo>
                    <a:pt x="353092" y="427291"/>
                  </a:lnTo>
                  <a:lnTo>
                    <a:pt x="353663" y="431959"/>
                  </a:lnTo>
                  <a:lnTo>
                    <a:pt x="346139" y="433387"/>
                  </a:lnTo>
                  <a:lnTo>
                    <a:pt x="347567" y="414147"/>
                  </a:lnTo>
                  <a:lnTo>
                    <a:pt x="316516" y="413290"/>
                  </a:lnTo>
                  <a:lnTo>
                    <a:pt x="308420" y="409670"/>
                  </a:lnTo>
                  <a:lnTo>
                    <a:pt x="282321" y="416719"/>
                  </a:lnTo>
                  <a:lnTo>
                    <a:pt x="283178" y="426148"/>
                  </a:lnTo>
                  <a:lnTo>
                    <a:pt x="278892" y="426720"/>
                  </a:lnTo>
                  <a:lnTo>
                    <a:pt x="279178" y="429768"/>
                  </a:lnTo>
                  <a:lnTo>
                    <a:pt x="271558" y="430816"/>
                  </a:lnTo>
                  <a:lnTo>
                    <a:pt x="273177" y="446246"/>
                  </a:lnTo>
                  <a:lnTo>
                    <a:pt x="279749" y="469201"/>
                  </a:lnTo>
                  <a:lnTo>
                    <a:pt x="286131" y="473488"/>
                  </a:lnTo>
                  <a:lnTo>
                    <a:pt x="289084" y="479107"/>
                  </a:lnTo>
                  <a:lnTo>
                    <a:pt x="258413" y="497205"/>
                  </a:lnTo>
                  <a:lnTo>
                    <a:pt x="260318" y="500824"/>
                  </a:lnTo>
                  <a:lnTo>
                    <a:pt x="252889" y="510730"/>
                  </a:lnTo>
                  <a:lnTo>
                    <a:pt x="256699" y="516064"/>
                  </a:lnTo>
                  <a:lnTo>
                    <a:pt x="236982" y="514540"/>
                  </a:lnTo>
                  <a:lnTo>
                    <a:pt x="228695" y="510921"/>
                  </a:lnTo>
                  <a:lnTo>
                    <a:pt x="222885" y="514540"/>
                  </a:lnTo>
                  <a:lnTo>
                    <a:pt x="217170" y="513683"/>
                  </a:lnTo>
                  <a:lnTo>
                    <a:pt x="211265" y="521875"/>
                  </a:lnTo>
                  <a:lnTo>
                    <a:pt x="205835" y="518731"/>
                  </a:lnTo>
                  <a:lnTo>
                    <a:pt x="203359" y="507206"/>
                  </a:lnTo>
                  <a:lnTo>
                    <a:pt x="187833" y="501491"/>
                  </a:lnTo>
                  <a:lnTo>
                    <a:pt x="195834" y="507206"/>
                  </a:lnTo>
                  <a:lnTo>
                    <a:pt x="198406" y="517588"/>
                  </a:lnTo>
                  <a:lnTo>
                    <a:pt x="205169" y="523113"/>
                  </a:lnTo>
                  <a:lnTo>
                    <a:pt x="199549" y="524446"/>
                  </a:lnTo>
                  <a:lnTo>
                    <a:pt x="192024" y="519112"/>
                  </a:lnTo>
                  <a:lnTo>
                    <a:pt x="182404" y="523399"/>
                  </a:lnTo>
                  <a:lnTo>
                    <a:pt x="178594" y="519779"/>
                  </a:lnTo>
                  <a:lnTo>
                    <a:pt x="179356" y="517684"/>
                  </a:lnTo>
                  <a:lnTo>
                    <a:pt x="172022" y="515207"/>
                  </a:lnTo>
                  <a:lnTo>
                    <a:pt x="164878" y="503777"/>
                  </a:lnTo>
                  <a:lnTo>
                    <a:pt x="168688" y="498062"/>
                  </a:lnTo>
                  <a:lnTo>
                    <a:pt x="170307" y="484727"/>
                  </a:lnTo>
                  <a:lnTo>
                    <a:pt x="156020" y="477012"/>
                  </a:lnTo>
                  <a:lnTo>
                    <a:pt x="151352" y="482536"/>
                  </a:lnTo>
                  <a:lnTo>
                    <a:pt x="141542" y="485299"/>
                  </a:lnTo>
                  <a:lnTo>
                    <a:pt x="138494" y="472630"/>
                  </a:lnTo>
                  <a:lnTo>
                    <a:pt x="125159" y="447675"/>
                  </a:lnTo>
                  <a:lnTo>
                    <a:pt x="110490" y="448627"/>
                  </a:lnTo>
                  <a:lnTo>
                    <a:pt x="111633" y="430721"/>
                  </a:lnTo>
                  <a:lnTo>
                    <a:pt x="92964" y="438721"/>
                  </a:lnTo>
                  <a:lnTo>
                    <a:pt x="89059" y="427291"/>
                  </a:lnTo>
                  <a:lnTo>
                    <a:pt x="84868" y="427767"/>
                  </a:lnTo>
                  <a:lnTo>
                    <a:pt x="84582" y="425196"/>
                  </a:lnTo>
                  <a:lnTo>
                    <a:pt x="92107" y="424243"/>
                  </a:lnTo>
                  <a:lnTo>
                    <a:pt x="126968" y="425958"/>
                  </a:lnTo>
                  <a:lnTo>
                    <a:pt x="128397" y="414052"/>
                  </a:lnTo>
                  <a:lnTo>
                    <a:pt x="142589" y="409480"/>
                  </a:lnTo>
                  <a:lnTo>
                    <a:pt x="153734" y="410813"/>
                  </a:lnTo>
                  <a:lnTo>
                    <a:pt x="154019" y="405098"/>
                  </a:lnTo>
                  <a:lnTo>
                    <a:pt x="159449" y="398621"/>
                  </a:lnTo>
                  <a:lnTo>
                    <a:pt x="138875" y="390811"/>
                  </a:lnTo>
                  <a:lnTo>
                    <a:pt x="131064" y="359283"/>
                  </a:lnTo>
                  <a:lnTo>
                    <a:pt x="122873" y="344710"/>
                  </a:lnTo>
                  <a:lnTo>
                    <a:pt x="108490" y="306324"/>
                  </a:lnTo>
                  <a:lnTo>
                    <a:pt x="105537" y="307467"/>
                  </a:lnTo>
                  <a:lnTo>
                    <a:pt x="100394" y="289179"/>
                  </a:lnTo>
                  <a:lnTo>
                    <a:pt x="98965" y="279463"/>
                  </a:lnTo>
                  <a:lnTo>
                    <a:pt x="102394" y="272415"/>
                  </a:lnTo>
                  <a:lnTo>
                    <a:pt x="101441" y="252508"/>
                  </a:lnTo>
                  <a:lnTo>
                    <a:pt x="95536" y="234505"/>
                  </a:lnTo>
                  <a:lnTo>
                    <a:pt x="86201" y="224504"/>
                  </a:lnTo>
                  <a:lnTo>
                    <a:pt x="86106" y="220504"/>
                  </a:lnTo>
                  <a:lnTo>
                    <a:pt x="87820" y="207264"/>
                  </a:lnTo>
                  <a:lnTo>
                    <a:pt x="94012" y="207550"/>
                  </a:lnTo>
                  <a:lnTo>
                    <a:pt x="94679" y="201454"/>
                  </a:lnTo>
                  <a:lnTo>
                    <a:pt x="97536" y="201263"/>
                  </a:lnTo>
                  <a:lnTo>
                    <a:pt x="101346" y="175641"/>
                  </a:lnTo>
                  <a:lnTo>
                    <a:pt x="100394" y="151542"/>
                  </a:lnTo>
                  <a:lnTo>
                    <a:pt x="87820" y="146590"/>
                  </a:lnTo>
                  <a:lnTo>
                    <a:pt x="86582" y="143446"/>
                  </a:lnTo>
                  <a:lnTo>
                    <a:pt x="84677" y="148114"/>
                  </a:lnTo>
                  <a:lnTo>
                    <a:pt x="79439" y="147733"/>
                  </a:lnTo>
                  <a:lnTo>
                    <a:pt x="42862" y="137350"/>
                  </a:lnTo>
                  <a:lnTo>
                    <a:pt x="46577" y="127349"/>
                  </a:lnTo>
                  <a:lnTo>
                    <a:pt x="39624" y="116395"/>
                  </a:lnTo>
                  <a:lnTo>
                    <a:pt x="45625" y="107061"/>
                  </a:lnTo>
                  <a:lnTo>
                    <a:pt x="35052" y="100870"/>
                  </a:lnTo>
                  <a:lnTo>
                    <a:pt x="32766" y="94774"/>
                  </a:lnTo>
                  <a:lnTo>
                    <a:pt x="25432" y="97536"/>
                  </a:lnTo>
                  <a:lnTo>
                    <a:pt x="9525" y="87344"/>
                  </a:lnTo>
                  <a:lnTo>
                    <a:pt x="14287" y="764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65" name="Freihandform: Form 264">
              <a:extLst>
                <a:ext uri="{FF2B5EF4-FFF2-40B4-BE49-F238E27FC236}">
                  <a16:creationId xmlns:a16="http://schemas.microsoft.com/office/drawing/2014/main" id="{956A213C-BA13-446E-BD8D-EADBAD7B7865}"/>
                </a:ext>
              </a:extLst>
            </p:cNvPr>
            <p:cNvSpPr/>
            <p:nvPr/>
          </p:nvSpPr>
          <p:spPr>
            <a:xfrm>
              <a:off x="1520022" y="2552979"/>
              <a:ext cx="465300" cy="435600"/>
            </a:xfrm>
            <a:custGeom>
              <a:avLst/>
              <a:gdLst>
                <a:gd name="connsiteX0" fmla="*/ 245459 w 895350"/>
                <a:gd name="connsiteY0" fmla="*/ 820484 h 838200"/>
                <a:gd name="connsiteX1" fmla="*/ 241078 w 895350"/>
                <a:gd name="connsiteY1" fmla="*/ 789337 h 838200"/>
                <a:gd name="connsiteX2" fmla="*/ 237744 w 895350"/>
                <a:gd name="connsiteY2" fmla="*/ 789051 h 838200"/>
                <a:gd name="connsiteX3" fmla="*/ 236696 w 895350"/>
                <a:gd name="connsiteY3" fmla="*/ 780383 h 838200"/>
                <a:gd name="connsiteX4" fmla="*/ 234600 w 895350"/>
                <a:gd name="connsiteY4" fmla="*/ 780860 h 838200"/>
                <a:gd name="connsiteX5" fmla="*/ 231934 w 895350"/>
                <a:gd name="connsiteY5" fmla="*/ 756571 h 838200"/>
                <a:gd name="connsiteX6" fmla="*/ 258889 w 895350"/>
                <a:gd name="connsiteY6" fmla="*/ 747046 h 838200"/>
                <a:gd name="connsiteX7" fmla="*/ 258223 w 895350"/>
                <a:gd name="connsiteY7" fmla="*/ 743808 h 838200"/>
                <a:gd name="connsiteX8" fmla="*/ 261842 w 895350"/>
                <a:gd name="connsiteY8" fmla="*/ 741617 h 838200"/>
                <a:gd name="connsiteX9" fmla="*/ 274129 w 895350"/>
                <a:gd name="connsiteY9" fmla="*/ 737902 h 838200"/>
                <a:gd name="connsiteX10" fmla="*/ 295370 w 895350"/>
                <a:gd name="connsiteY10" fmla="*/ 721995 h 838200"/>
                <a:gd name="connsiteX11" fmla="*/ 294322 w 895350"/>
                <a:gd name="connsiteY11" fmla="*/ 719804 h 838200"/>
                <a:gd name="connsiteX12" fmla="*/ 308705 w 895350"/>
                <a:gd name="connsiteY12" fmla="*/ 713042 h 838200"/>
                <a:gd name="connsiteX13" fmla="*/ 319945 w 895350"/>
                <a:gd name="connsiteY13" fmla="*/ 702659 h 838200"/>
                <a:gd name="connsiteX14" fmla="*/ 318135 w 895350"/>
                <a:gd name="connsiteY14" fmla="*/ 695516 h 838200"/>
                <a:gd name="connsiteX15" fmla="*/ 313944 w 895350"/>
                <a:gd name="connsiteY15" fmla="*/ 695706 h 838200"/>
                <a:gd name="connsiteX16" fmla="*/ 315182 w 895350"/>
                <a:gd name="connsiteY16" fmla="*/ 686943 h 838200"/>
                <a:gd name="connsiteX17" fmla="*/ 311563 w 895350"/>
                <a:gd name="connsiteY17" fmla="*/ 669608 h 838200"/>
                <a:gd name="connsiteX18" fmla="*/ 308800 w 895350"/>
                <a:gd name="connsiteY18" fmla="*/ 670084 h 838200"/>
                <a:gd name="connsiteX19" fmla="*/ 302990 w 895350"/>
                <a:gd name="connsiteY19" fmla="*/ 647605 h 838200"/>
                <a:gd name="connsiteX20" fmla="*/ 295561 w 895350"/>
                <a:gd name="connsiteY20" fmla="*/ 650081 h 838200"/>
                <a:gd name="connsiteX21" fmla="*/ 294608 w 895350"/>
                <a:gd name="connsiteY21" fmla="*/ 647319 h 838200"/>
                <a:gd name="connsiteX22" fmla="*/ 298894 w 895350"/>
                <a:gd name="connsiteY22" fmla="*/ 643414 h 838200"/>
                <a:gd name="connsiteX23" fmla="*/ 296608 w 895350"/>
                <a:gd name="connsiteY23" fmla="*/ 637318 h 838200"/>
                <a:gd name="connsiteX24" fmla="*/ 292798 w 895350"/>
                <a:gd name="connsiteY24" fmla="*/ 638270 h 838200"/>
                <a:gd name="connsiteX25" fmla="*/ 290989 w 895350"/>
                <a:gd name="connsiteY25" fmla="*/ 632270 h 838200"/>
                <a:gd name="connsiteX26" fmla="*/ 285655 w 895350"/>
                <a:gd name="connsiteY26" fmla="*/ 633889 h 838200"/>
                <a:gd name="connsiteX27" fmla="*/ 279463 w 895350"/>
                <a:gd name="connsiteY27" fmla="*/ 615125 h 838200"/>
                <a:gd name="connsiteX28" fmla="*/ 270510 w 895350"/>
                <a:gd name="connsiteY28" fmla="*/ 615887 h 838200"/>
                <a:gd name="connsiteX29" fmla="*/ 270605 w 895350"/>
                <a:gd name="connsiteY29" fmla="*/ 613886 h 838200"/>
                <a:gd name="connsiteX30" fmla="*/ 267081 w 895350"/>
                <a:gd name="connsiteY30" fmla="*/ 613791 h 838200"/>
                <a:gd name="connsiteX31" fmla="*/ 266795 w 895350"/>
                <a:gd name="connsiteY31" fmla="*/ 609886 h 838200"/>
                <a:gd name="connsiteX32" fmla="*/ 255556 w 895350"/>
                <a:gd name="connsiteY32" fmla="*/ 609029 h 838200"/>
                <a:gd name="connsiteX33" fmla="*/ 254413 w 895350"/>
                <a:gd name="connsiteY33" fmla="*/ 602837 h 838200"/>
                <a:gd name="connsiteX34" fmla="*/ 245554 w 895350"/>
                <a:gd name="connsiteY34" fmla="*/ 594170 h 838200"/>
                <a:gd name="connsiteX35" fmla="*/ 219837 w 895350"/>
                <a:gd name="connsiteY35" fmla="*/ 599408 h 838200"/>
                <a:gd name="connsiteX36" fmla="*/ 220504 w 895350"/>
                <a:gd name="connsiteY36" fmla="*/ 602742 h 838200"/>
                <a:gd name="connsiteX37" fmla="*/ 216694 w 895350"/>
                <a:gd name="connsiteY37" fmla="*/ 603790 h 838200"/>
                <a:gd name="connsiteX38" fmla="*/ 218694 w 895350"/>
                <a:gd name="connsiteY38" fmla="*/ 612172 h 838200"/>
                <a:gd name="connsiteX39" fmla="*/ 189357 w 895350"/>
                <a:gd name="connsiteY39" fmla="*/ 622840 h 838200"/>
                <a:gd name="connsiteX40" fmla="*/ 187833 w 895350"/>
                <a:gd name="connsiteY40" fmla="*/ 615982 h 838200"/>
                <a:gd name="connsiteX41" fmla="*/ 174307 w 895350"/>
                <a:gd name="connsiteY41" fmla="*/ 620840 h 838200"/>
                <a:gd name="connsiteX42" fmla="*/ 142304 w 895350"/>
                <a:gd name="connsiteY42" fmla="*/ 621792 h 838200"/>
                <a:gd name="connsiteX43" fmla="*/ 138779 w 895350"/>
                <a:gd name="connsiteY43" fmla="*/ 606552 h 838200"/>
                <a:gd name="connsiteX44" fmla="*/ 132588 w 895350"/>
                <a:gd name="connsiteY44" fmla="*/ 607504 h 838200"/>
                <a:gd name="connsiteX45" fmla="*/ 129445 w 895350"/>
                <a:gd name="connsiteY45" fmla="*/ 574834 h 838200"/>
                <a:gd name="connsiteX46" fmla="*/ 121920 w 895350"/>
                <a:gd name="connsiteY46" fmla="*/ 538544 h 838200"/>
                <a:gd name="connsiteX47" fmla="*/ 93440 w 895350"/>
                <a:gd name="connsiteY47" fmla="*/ 536829 h 838200"/>
                <a:gd name="connsiteX48" fmla="*/ 77914 w 895350"/>
                <a:gd name="connsiteY48" fmla="*/ 528828 h 838200"/>
                <a:gd name="connsiteX49" fmla="*/ 74485 w 895350"/>
                <a:gd name="connsiteY49" fmla="*/ 545497 h 838200"/>
                <a:gd name="connsiteX50" fmla="*/ 65246 w 895350"/>
                <a:gd name="connsiteY50" fmla="*/ 543496 h 838200"/>
                <a:gd name="connsiteX51" fmla="*/ 63913 w 895350"/>
                <a:gd name="connsiteY51" fmla="*/ 520256 h 838200"/>
                <a:gd name="connsiteX52" fmla="*/ 42672 w 895350"/>
                <a:gd name="connsiteY52" fmla="*/ 522732 h 838200"/>
                <a:gd name="connsiteX53" fmla="*/ 43529 w 895350"/>
                <a:gd name="connsiteY53" fmla="*/ 507016 h 838200"/>
                <a:gd name="connsiteX54" fmla="*/ 47625 w 895350"/>
                <a:gd name="connsiteY54" fmla="*/ 506444 h 838200"/>
                <a:gd name="connsiteX55" fmla="*/ 37433 w 895350"/>
                <a:gd name="connsiteY55" fmla="*/ 467582 h 838200"/>
                <a:gd name="connsiteX56" fmla="*/ 63913 w 895350"/>
                <a:gd name="connsiteY56" fmla="*/ 456724 h 838200"/>
                <a:gd name="connsiteX57" fmla="*/ 80867 w 895350"/>
                <a:gd name="connsiteY57" fmla="*/ 445008 h 838200"/>
                <a:gd name="connsiteX58" fmla="*/ 97345 w 895350"/>
                <a:gd name="connsiteY58" fmla="*/ 421862 h 838200"/>
                <a:gd name="connsiteX59" fmla="*/ 114300 w 895350"/>
                <a:gd name="connsiteY59" fmla="*/ 410337 h 838200"/>
                <a:gd name="connsiteX60" fmla="*/ 96107 w 895350"/>
                <a:gd name="connsiteY60" fmla="*/ 369665 h 838200"/>
                <a:gd name="connsiteX61" fmla="*/ 92773 w 895350"/>
                <a:gd name="connsiteY61" fmla="*/ 370427 h 838200"/>
                <a:gd name="connsiteX62" fmla="*/ 89916 w 895350"/>
                <a:gd name="connsiteY62" fmla="*/ 365379 h 838200"/>
                <a:gd name="connsiteX63" fmla="*/ 80486 w 895350"/>
                <a:gd name="connsiteY63" fmla="*/ 366903 h 838200"/>
                <a:gd name="connsiteX64" fmla="*/ 79248 w 895350"/>
                <a:gd name="connsiteY64" fmla="*/ 363379 h 838200"/>
                <a:gd name="connsiteX65" fmla="*/ 57340 w 895350"/>
                <a:gd name="connsiteY65" fmla="*/ 368522 h 838200"/>
                <a:gd name="connsiteX66" fmla="*/ 55531 w 895350"/>
                <a:gd name="connsiteY66" fmla="*/ 364712 h 838200"/>
                <a:gd name="connsiteX67" fmla="*/ 42672 w 895350"/>
                <a:gd name="connsiteY67" fmla="*/ 368332 h 838200"/>
                <a:gd name="connsiteX68" fmla="*/ 40481 w 895350"/>
                <a:gd name="connsiteY68" fmla="*/ 364427 h 838200"/>
                <a:gd name="connsiteX69" fmla="*/ 36385 w 895350"/>
                <a:gd name="connsiteY69" fmla="*/ 366617 h 838200"/>
                <a:gd name="connsiteX70" fmla="*/ 33147 w 895350"/>
                <a:gd name="connsiteY70" fmla="*/ 362998 h 838200"/>
                <a:gd name="connsiteX71" fmla="*/ 17335 w 895350"/>
                <a:gd name="connsiteY71" fmla="*/ 312039 h 838200"/>
                <a:gd name="connsiteX72" fmla="*/ 9525 w 895350"/>
                <a:gd name="connsiteY72" fmla="*/ 258032 h 838200"/>
                <a:gd name="connsiteX73" fmla="*/ 30480 w 895350"/>
                <a:gd name="connsiteY73" fmla="*/ 253556 h 838200"/>
                <a:gd name="connsiteX74" fmla="*/ 46387 w 895350"/>
                <a:gd name="connsiteY74" fmla="*/ 247745 h 838200"/>
                <a:gd name="connsiteX75" fmla="*/ 67532 w 895350"/>
                <a:gd name="connsiteY75" fmla="*/ 246221 h 838200"/>
                <a:gd name="connsiteX76" fmla="*/ 81153 w 895350"/>
                <a:gd name="connsiteY76" fmla="*/ 249745 h 838200"/>
                <a:gd name="connsiteX77" fmla="*/ 83725 w 895350"/>
                <a:gd name="connsiteY77" fmla="*/ 258699 h 838200"/>
                <a:gd name="connsiteX78" fmla="*/ 109537 w 895350"/>
                <a:gd name="connsiteY78" fmla="*/ 262509 h 838200"/>
                <a:gd name="connsiteX79" fmla="*/ 120872 w 895350"/>
                <a:gd name="connsiteY79" fmla="*/ 261461 h 838200"/>
                <a:gd name="connsiteX80" fmla="*/ 128016 w 895350"/>
                <a:gd name="connsiteY80" fmla="*/ 257746 h 838200"/>
                <a:gd name="connsiteX81" fmla="*/ 145447 w 895350"/>
                <a:gd name="connsiteY81" fmla="*/ 275654 h 838200"/>
                <a:gd name="connsiteX82" fmla="*/ 162020 w 895350"/>
                <a:gd name="connsiteY82" fmla="*/ 274701 h 838200"/>
                <a:gd name="connsiteX83" fmla="*/ 162973 w 895350"/>
                <a:gd name="connsiteY83" fmla="*/ 280987 h 838200"/>
                <a:gd name="connsiteX84" fmla="*/ 160210 w 895350"/>
                <a:gd name="connsiteY84" fmla="*/ 286988 h 838200"/>
                <a:gd name="connsiteX85" fmla="*/ 167830 w 895350"/>
                <a:gd name="connsiteY85" fmla="*/ 300323 h 838200"/>
                <a:gd name="connsiteX86" fmla="*/ 189833 w 895350"/>
                <a:gd name="connsiteY86" fmla="*/ 297942 h 838200"/>
                <a:gd name="connsiteX87" fmla="*/ 191929 w 895350"/>
                <a:gd name="connsiteY87" fmla="*/ 302419 h 838200"/>
                <a:gd name="connsiteX88" fmla="*/ 198882 w 895350"/>
                <a:gd name="connsiteY88" fmla="*/ 299371 h 838200"/>
                <a:gd name="connsiteX89" fmla="*/ 198977 w 895350"/>
                <a:gd name="connsiteY89" fmla="*/ 303086 h 838200"/>
                <a:gd name="connsiteX90" fmla="*/ 207454 w 895350"/>
                <a:gd name="connsiteY90" fmla="*/ 290798 h 838200"/>
                <a:gd name="connsiteX91" fmla="*/ 214789 w 895350"/>
                <a:gd name="connsiteY91" fmla="*/ 287465 h 838200"/>
                <a:gd name="connsiteX92" fmla="*/ 206788 w 895350"/>
                <a:gd name="connsiteY92" fmla="*/ 261271 h 838200"/>
                <a:gd name="connsiteX93" fmla="*/ 211931 w 895350"/>
                <a:gd name="connsiteY93" fmla="*/ 259747 h 838200"/>
                <a:gd name="connsiteX94" fmla="*/ 210026 w 895350"/>
                <a:gd name="connsiteY94" fmla="*/ 254984 h 838200"/>
                <a:gd name="connsiteX95" fmla="*/ 214693 w 895350"/>
                <a:gd name="connsiteY95" fmla="*/ 252794 h 838200"/>
                <a:gd name="connsiteX96" fmla="*/ 212026 w 895350"/>
                <a:gd name="connsiteY96" fmla="*/ 245364 h 838200"/>
                <a:gd name="connsiteX97" fmla="*/ 218504 w 895350"/>
                <a:gd name="connsiteY97" fmla="*/ 243269 h 838200"/>
                <a:gd name="connsiteX98" fmla="*/ 219742 w 895350"/>
                <a:gd name="connsiteY98" fmla="*/ 231362 h 838200"/>
                <a:gd name="connsiteX99" fmla="*/ 226028 w 895350"/>
                <a:gd name="connsiteY99" fmla="*/ 228791 h 838200"/>
                <a:gd name="connsiteX100" fmla="*/ 245459 w 895350"/>
                <a:gd name="connsiteY100" fmla="*/ 228029 h 838200"/>
                <a:gd name="connsiteX101" fmla="*/ 256222 w 895350"/>
                <a:gd name="connsiteY101" fmla="*/ 219646 h 838200"/>
                <a:gd name="connsiteX102" fmla="*/ 256127 w 895350"/>
                <a:gd name="connsiteY102" fmla="*/ 214694 h 838200"/>
                <a:gd name="connsiteX103" fmla="*/ 262890 w 895350"/>
                <a:gd name="connsiteY103" fmla="*/ 214979 h 838200"/>
                <a:gd name="connsiteX104" fmla="*/ 263366 w 895350"/>
                <a:gd name="connsiteY104" fmla="*/ 210598 h 838200"/>
                <a:gd name="connsiteX105" fmla="*/ 284416 w 895350"/>
                <a:gd name="connsiteY105" fmla="*/ 208788 h 838200"/>
                <a:gd name="connsiteX106" fmla="*/ 283654 w 895350"/>
                <a:gd name="connsiteY106" fmla="*/ 205359 h 838200"/>
                <a:gd name="connsiteX107" fmla="*/ 300228 w 895350"/>
                <a:gd name="connsiteY107" fmla="*/ 198596 h 838200"/>
                <a:gd name="connsiteX108" fmla="*/ 298990 w 895350"/>
                <a:gd name="connsiteY108" fmla="*/ 196025 h 838200"/>
                <a:gd name="connsiteX109" fmla="*/ 302895 w 895350"/>
                <a:gd name="connsiteY109" fmla="*/ 194596 h 838200"/>
                <a:gd name="connsiteX110" fmla="*/ 306991 w 895350"/>
                <a:gd name="connsiteY110" fmla="*/ 197263 h 838200"/>
                <a:gd name="connsiteX111" fmla="*/ 310610 w 895350"/>
                <a:gd name="connsiteY111" fmla="*/ 193739 h 838200"/>
                <a:gd name="connsiteX112" fmla="*/ 309277 w 895350"/>
                <a:gd name="connsiteY112" fmla="*/ 188119 h 838200"/>
                <a:gd name="connsiteX113" fmla="*/ 313087 w 895350"/>
                <a:gd name="connsiteY113" fmla="*/ 189548 h 838200"/>
                <a:gd name="connsiteX114" fmla="*/ 317754 w 895350"/>
                <a:gd name="connsiteY114" fmla="*/ 188214 h 838200"/>
                <a:gd name="connsiteX115" fmla="*/ 317278 w 895350"/>
                <a:gd name="connsiteY115" fmla="*/ 186500 h 838200"/>
                <a:gd name="connsiteX116" fmla="*/ 325279 w 895350"/>
                <a:gd name="connsiteY116" fmla="*/ 186881 h 838200"/>
                <a:gd name="connsiteX117" fmla="*/ 326231 w 895350"/>
                <a:gd name="connsiteY117" fmla="*/ 184023 h 838200"/>
                <a:gd name="connsiteX118" fmla="*/ 349948 w 895350"/>
                <a:gd name="connsiteY118" fmla="*/ 182118 h 838200"/>
                <a:gd name="connsiteX119" fmla="*/ 349187 w 895350"/>
                <a:gd name="connsiteY119" fmla="*/ 177832 h 838200"/>
                <a:gd name="connsiteX120" fmla="*/ 351949 w 895350"/>
                <a:gd name="connsiteY120" fmla="*/ 176117 h 838200"/>
                <a:gd name="connsiteX121" fmla="*/ 365474 w 895350"/>
                <a:gd name="connsiteY121" fmla="*/ 173450 h 838200"/>
                <a:gd name="connsiteX122" fmla="*/ 359473 w 895350"/>
                <a:gd name="connsiteY122" fmla="*/ 134684 h 838200"/>
                <a:gd name="connsiteX123" fmla="*/ 349663 w 895350"/>
                <a:gd name="connsiteY123" fmla="*/ 136493 h 838200"/>
                <a:gd name="connsiteX124" fmla="*/ 346234 w 895350"/>
                <a:gd name="connsiteY124" fmla="*/ 117824 h 838200"/>
                <a:gd name="connsiteX125" fmla="*/ 341376 w 895350"/>
                <a:gd name="connsiteY125" fmla="*/ 118586 h 838200"/>
                <a:gd name="connsiteX126" fmla="*/ 339566 w 895350"/>
                <a:gd name="connsiteY126" fmla="*/ 101251 h 838200"/>
                <a:gd name="connsiteX127" fmla="*/ 335280 w 895350"/>
                <a:gd name="connsiteY127" fmla="*/ 102394 h 838200"/>
                <a:gd name="connsiteX128" fmla="*/ 332422 w 895350"/>
                <a:gd name="connsiteY128" fmla="*/ 91726 h 838200"/>
                <a:gd name="connsiteX129" fmla="*/ 337090 w 895350"/>
                <a:gd name="connsiteY129" fmla="*/ 90107 h 838200"/>
                <a:gd name="connsiteX130" fmla="*/ 334708 w 895350"/>
                <a:gd name="connsiteY130" fmla="*/ 80772 h 838200"/>
                <a:gd name="connsiteX131" fmla="*/ 374428 w 895350"/>
                <a:gd name="connsiteY131" fmla="*/ 64579 h 838200"/>
                <a:gd name="connsiteX132" fmla="*/ 379952 w 895350"/>
                <a:gd name="connsiteY132" fmla="*/ 104299 h 838200"/>
                <a:gd name="connsiteX133" fmla="*/ 388239 w 895350"/>
                <a:gd name="connsiteY133" fmla="*/ 103156 h 838200"/>
                <a:gd name="connsiteX134" fmla="*/ 396621 w 895350"/>
                <a:gd name="connsiteY134" fmla="*/ 98012 h 838200"/>
                <a:gd name="connsiteX135" fmla="*/ 423767 w 895350"/>
                <a:gd name="connsiteY135" fmla="*/ 98108 h 838200"/>
                <a:gd name="connsiteX136" fmla="*/ 429673 w 895350"/>
                <a:gd name="connsiteY136" fmla="*/ 95155 h 838200"/>
                <a:gd name="connsiteX137" fmla="*/ 432054 w 895350"/>
                <a:gd name="connsiteY137" fmla="*/ 99536 h 838200"/>
                <a:gd name="connsiteX138" fmla="*/ 444722 w 895350"/>
                <a:gd name="connsiteY138" fmla="*/ 101727 h 838200"/>
                <a:gd name="connsiteX139" fmla="*/ 454723 w 895350"/>
                <a:gd name="connsiteY139" fmla="*/ 97345 h 838200"/>
                <a:gd name="connsiteX140" fmla="*/ 459867 w 895350"/>
                <a:gd name="connsiteY140" fmla="*/ 90583 h 838200"/>
                <a:gd name="connsiteX141" fmla="*/ 463010 w 895350"/>
                <a:gd name="connsiteY141" fmla="*/ 84392 h 838200"/>
                <a:gd name="connsiteX142" fmla="*/ 462629 w 895350"/>
                <a:gd name="connsiteY142" fmla="*/ 70580 h 838200"/>
                <a:gd name="connsiteX143" fmla="*/ 465582 w 895350"/>
                <a:gd name="connsiteY143" fmla="*/ 69437 h 838200"/>
                <a:gd name="connsiteX144" fmla="*/ 465582 w 895350"/>
                <a:gd name="connsiteY144" fmla="*/ 66199 h 838200"/>
                <a:gd name="connsiteX145" fmla="*/ 472630 w 895350"/>
                <a:gd name="connsiteY145" fmla="*/ 65913 h 838200"/>
                <a:gd name="connsiteX146" fmla="*/ 478155 w 895350"/>
                <a:gd name="connsiteY146" fmla="*/ 70390 h 838200"/>
                <a:gd name="connsiteX147" fmla="*/ 487394 w 895350"/>
                <a:gd name="connsiteY147" fmla="*/ 72676 h 838200"/>
                <a:gd name="connsiteX148" fmla="*/ 492823 w 895350"/>
                <a:gd name="connsiteY148" fmla="*/ 77629 h 838200"/>
                <a:gd name="connsiteX149" fmla="*/ 492633 w 895350"/>
                <a:gd name="connsiteY149" fmla="*/ 84296 h 838200"/>
                <a:gd name="connsiteX150" fmla="*/ 499300 w 895350"/>
                <a:gd name="connsiteY150" fmla="*/ 84582 h 838200"/>
                <a:gd name="connsiteX151" fmla="*/ 499681 w 895350"/>
                <a:gd name="connsiteY151" fmla="*/ 81629 h 838200"/>
                <a:gd name="connsiteX152" fmla="*/ 502348 w 895350"/>
                <a:gd name="connsiteY152" fmla="*/ 80962 h 838200"/>
                <a:gd name="connsiteX153" fmla="*/ 502920 w 895350"/>
                <a:gd name="connsiteY153" fmla="*/ 71342 h 838200"/>
                <a:gd name="connsiteX154" fmla="*/ 512064 w 895350"/>
                <a:gd name="connsiteY154" fmla="*/ 74390 h 838200"/>
                <a:gd name="connsiteX155" fmla="*/ 518255 w 895350"/>
                <a:gd name="connsiteY155" fmla="*/ 10192 h 838200"/>
                <a:gd name="connsiteX156" fmla="*/ 525780 w 895350"/>
                <a:gd name="connsiteY156" fmla="*/ 10192 h 838200"/>
                <a:gd name="connsiteX157" fmla="*/ 526637 w 895350"/>
                <a:gd name="connsiteY157" fmla="*/ 20384 h 838200"/>
                <a:gd name="connsiteX158" fmla="*/ 581215 w 895350"/>
                <a:gd name="connsiteY158" fmla="*/ 9525 h 838200"/>
                <a:gd name="connsiteX159" fmla="*/ 580549 w 895350"/>
                <a:gd name="connsiteY159" fmla="*/ 17907 h 838200"/>
                <a:gd name="connsiteX160" fmla="*/ 593788 w 895350"/>
                <a:gd name="connsiteY160" fmla="*/ 18193 h 838200"/>
                <a:gd name="connsiteX161" fmla="*/ 594169 w 895350"/>
                <a:gd name="connsiteY161" fmla="*/ 25622 h 838200"/>
                <a:gd name="connsiteX162" fmla="*/ 599408 w 895350"/>
                <a:gd name="connsiteY162" fmla="*/ 25908 h 838200"/>
                <a:gd name="connsiteX163" fmla="*/ 598837 w 895350"/>
                <a:gd name="connsiteY163" fmla="*/ 30194 h 838200"/>
                <a:gd name="connsiteX164" fmla="*/ 622935 w 895350"/>
                <a:gd name="connsiteY164" fmla="*/ 33909 h 838200"/>
                <a:gd name="connsiteX165" fmla="*/ 616839 w 895350"/>
                <a:gd name="connsiteY165" fmla="*/ 43720 h 838200"/>
                <a:gd name="connsiteX166" fmla="*/ 614743 w 895350"/>
                <a:gd name="connsiteY166" fmla="*/ 54674 h 838200"/>
                <a:gd name="connsiteX167" fmla="*/ 623506 w 895350"/>
                <a:gd name="connsiteY167" fmla="*/ 69818 h 838200"/>
                <a:gd name="connsiteX168" fmla="*/ 633127 w 895350"/>
                <a:gd name="connsiteY168" fmla="*/ 72200 h 838200"/>
                <a:gd name="connsiteX169" fmla="*/ 651319 w 895350"/>
                <a:gd name="connsiteY169" fmla="*/ 69437 h 838200"/>
                <a:gd name="connsiteX170" fmla="*/ 645795 w 895350"/>
                <a:gd name="connsiteY170" fmla="*/ 78105 h 838200"/>
                <a:gd name="connsiteX171" fmla="*/ 644842 w 895350"/>
                <a:gd name="connsiteY171" fmla="*/ 89630 h 838200"/>
                <a:gd name="connsiteX172" fmla="*/ 656749 w 895350"/>
                <a:gd name="connsiteY172" fmla="*/ 92488 h 838200"/>
                <a:gd name="connsiteX173" fmla="*/ 642747 w 895350"/>
                <a:gd name="connsiteY173" fmla="*/ 130493 h 838200"/>
                <a:gd name="connsiteX174" fmla="*/ 656939 w 895350"/>
                <a:gd name="connsiteY174" fmla="*/ 129254 h 838200"/>
                <a:gd name="connsiteX175" fmla="*/ 656749 w 895350"/>
                <a:gd name="connsiteY175" fmla="*/ 127064 h 838200"/>
                <a:gd name="connsiteX176" fmla="*/ 669607 w 895350"/>
                <a:gd name="connsiteY176" fmla="*/ 124682 h 838200"/>
                <a:gd name="connsiteX177" fmla="*/ 669322 w 895350"/>
                <a:gd name="connsiteY177" fmla="*/ 135731 h 838200"/>
                <a:gd name="connsiteX178" fmla="*/ 676656 w 895350"/>
                <a:gd name="connsiteY178" fmla="*/ 166783 h 838200"/>
                <a:gd name="connsiteX179" fmla="*/ 681514 w 895350"/>
                <a:gd name="connsiteY179" fmla="*/ 205645 h 838200"/>
                <a:gd name="connsiteX180" fmla="*/ 696944 w 895350"/>
                <a:gd name="connsiteY180" fmla="*/ 202978 h 838200"/>
                <a:gd name="connsiteX181" fmla="*/ 705993 w 895350"/>
                <a:gd name="connsiteY181" fmla="*/ 216789 h 838200"/>
                <a:gd name="connsiteX182" fmla="*/ 707612 w 895350"/>
                <a:gd name="connsiteY182" fmla="*/ 218313 h 838200"/>
                <a:gd name="connsiteX183" fmla="*/ 709708 w 895350"/>
                <a:gd name="connsiteY183" fmla="*/ 216408 h 838200"/>
                <a:gd name="connsiteX184" fmla="*/ 712851 w 895350"/>
                <a:gd name="connsiteY184" fmla="*/ 219361 h 838200"/>
                <a:gd name="connsiteX185" fmla="*/ 734854 w 895350"/>
                <a:gd name="connsiteY185" fmla="*/ 251079 h 838200"/>
                <a:gd name="connsiteX186" fmla="*/ 746474 w 895350"/>
                <a:gd name="connsiteY186" fmla="*/ 253175 h 838200"/>
                <a:gd name="connsiteX187" fmla="*/ 753427 w 895350"/>
                <a:gd name="connsiteY187" fmla="*/ 288036 h 838200"/>
                <a:gd name="connsiteX188" fmla="*/ 746093 w 895350"/>
                <a:gd name="connsiteY188" fmla="*/ 290227 h 838200"/>
                <a:gd name="connsiteX189" fmla="*/ 747331 w 895350"/>
                <a:gd name="connsiteY189" fmla="*/ 294132 h 838200"/>
                <a:gd name="connsiteX190" fmla="*/ 739712 w 895350"/>
                <a:gd name="connsiteY190" fmla="*/ 296132 h 838200"/>
                <a:gd name="connsiteX191" fmla="*/ 745236 w 895350"/>
                <a:gd name="connsiteY191" fmla="*/ 311658 h 838200"/>
                <a:gd name="connsiteX192" fmla="*/ 789908 w 895350"/>
                <a:gd name="connsiteY192" fmla="*/ 302609 h 838200"/>
                <a:gd name="connsiteX193" fmla="*/ 788194 w 895350"/>
                <a:gd name="connsiteY193" fmla="*/ 288322 h 838200"/>
                <a:gd name="connsiteX194" fmla="*/ 815626 w 895350"/>
                <a:gd name="connsiteY194" fmla="*/ 282702 h 838200"/>
                <a:gd name="connsiteX195" fmla="*/ 811435 w 895350"/>
                <a:gd name="connsiteY195" fmla="*/ 275463 h 838200"/>
                <a:gd name="connsiteX196" fmla="*/ 802100 w 895350"/>
                <a:gd name="connsiteY196" fmla="*/ 270986 h 838200"/>
                <a:gd name="connsiteX197" fmla="*/ 826579 w 895350"/>
                <a:gd name="connsiteY197" fmla="*/ 273844 h 838200"/>
                <a:gd name="connsiteX198" fmla="*/ 870966 w 895350"/>
                <a:gd name="connsiteY198" fmla="*/ 271462 h 838200"/>
                <a:gd name="connsiteX199" fmla="*/ 872680 w 895350"/>
                <a:gd name="connsiteY199" fmla="*/ 266319 h 838200"/>
                <a:gd name="connsiteX200" fmla="*/ 881158 w 895350"/>
                <a:gd name="connsiteY200" fmla="*/ 267367 h 838200"/>
                <a:gd name="connsiteX201" fmla="*/ 876205 w 895350"/>
                <a:gd name="connsiteY201" fmla="*/ 306515 h 838200"/>
                <a:gd name="connsiteX202" fmla="*/ 855726 w 895350"/>
                <a:gd name="connsiteY202" fmla="*/ 305848 h 838200"/>
                <a:gd name="connsiteX203" fmla="*/ 855535 w 895350"/>
                <a:gd name="connsiteY203" fmla="*/ 336328 h 838200"/>
                <a:gd name="connsiteX204" fmla="*/ 859917 w 895350"/>
                <a:gd name="connsiteY204" fmla="*/ 337376 h 838200"/>
                <a:gd name="connsiteX205" fmla="*/ 864203 w 895350"/>
                <a:gd name="connsiteY205" fmla="*/ 335090 h 838200"/>
                <a:gd name="connsiteX206" fmla="*/ 889921 w 895350"/>
                <a:gd name="connsiteY206" fmla="*/ 393478 h 838200"/>
                <a:gd name="connsiteX207" fmla="*/ 879443 w 895350"/>
                <a:gd name="connsiteY207" fmla="*/ 396050 h 838200"/>
                <a:gd name="connsiteX208" fmla="*/ 881824 w 895350"/>
                <a:gd name="connsiteY208" fmla="*/ 404908 h 838200"/>
                <a:gd name="connsiteX209" fmla="*/ 874776 w 895350"/>
                <a:gd name="connsiteY209" fmla="*/ 406622 h 838200"/>
                <a:gd name="connsiteX210" fmla="*/ 877348 w 895350"/>
                <a:gd name="connsiteY210" fmla="*/ 412814 h 838200"/>
                <a:gd name="connsiteX211" fmla="*/ 867918 w 895350"/>
                <a:gd name="connsiteY211" fmla="*/ 415100 h 838200"/>
                <a:gd name="connsiteX212" fmla="*/ 870299 w 895350"/>
                <a:gd name="connsiteY212" fmla="*/ 424625 h 838200"/>
                <a:gd name="connsiteX213" fmla="*/ 861631 w 895350"/>
                <a:gd name="connsiteY213" fmla="*/ 427006 h 838200"/>
                <a:gd name="connsiteX214" fmla="*/ 862584 w 895350"/>
                <a:gd name="connsiteY214" fmla="*/ 430625 h 838200"/>
                <a:gd name="connsiteX215" fmla="*/ 848106 w 895350"/>
                <a:gd name="connsiteY215" fmla="*/ 436626 h 838200"/>
                <a:gd name="connsiteX216" fmla="*/ 842200 w 895350"/>
                <a:gd name="connsiteY216" fmla="*/ 431006 h 838200"/>
                <a:gd name="connsiteX217" fmla="*/ 834580 w 895350"/>
                <a:gd name="connsiteY217" fmla="*/ 433197 h 838200"/>
                <a:gd name="connsiteX218" fmla="*/ 838771 w 895350"/>
                <a:gd name="connsiteY218" fmla="*/ 446913 h 838200"/>
                <a:gd name="connsiteX219" fmla="*/ 826198 w 895350"/>
                <a:gd name="connsiteY219" fmla="*/ 449104 h 838200"/>
                <a:gd name="connsiteX220" fmla="*/ 818959 w 895350"/>
                <a:gd name="connsiteY220" fmla="*/ 454724 h 838200"/>
                <a:gd name="connsiteX221" fmla="*/ 805720 w 895350"/>
                <a:gd name="connsiteY221" fmla="*/ 459772 h 838200"/>
                <a:gd name="connsiteX222" fmla="*/ 804386 w 895350"/>
                <a:gd name="connsiteY222" fmla="*/ 457010 h 838200"/>
                <a:gd name="connsiteX223" fmla="*/ 778097 w 895350"/>
                <a:gd name="connsiteY223" fmla="*/ 468344 h 838200"/>
                <a:gd name="connsiteX224" fmla="*/ 785146 w 895350"/>
                <a:gd name="connsiteY224" fmla="*/ 477012 h 838200"/>
                <a:gd name="connsiteX225" fmla="*/ 782383 w 895350"/>
                <a:gd name="connsiteY225" fmla="*/ 478441 h 838200"/>
                <a:gd name="connsiteX226" fmla="*/ 784860 w 895350"/>
                <a:gd name="connsiteY226" fmla="*/ 483108 h 838200"/>
                <a:gd name="connsiteX227" fmla="*/ 781145 w 895350"/>
                <a:gd name="connsiteY227" fmla="*/ 485204 h 838200"/>
                <a:gd name="connsiteX228" fmla="*/ 787622 w 895350"/>
                <a:gd name="connsiteY228" fmla="*/ 503206 h 838200"/>
                <a:gd name="connsiteX229" fmla="*/ 787432 w 895350"/>
                <a:gd name="connsiteY229" fmla="*/ 509397 h 838200"/>
                <a:gd name="connsiteX230" fmla="*/ 780669 w 895350"/>
                <a:gd name="connsiteY230" fmla="*/ 511016 h 838200"/>
                <a:gd name="connsiteX231" fmla="*/ 784574 w 895350"/>
                <a:gd name="connsiteY231" fmla="*/ 537877 h 838200"/>
                <a:gd name="connsiteX232" fmla="*/ 782098 w 895350"/>
                <a:gd name="connsiteY232" fmla="*/ 538829 h 838200"/>
                <a:gd name="connsiteX233" fmla="*/ 783812 w 895350"/>
                <a:gd name="connsiteY233" fmla="*/ 555117 h 838200"/>
                <a:gd name="connsiteX234" fmla="*/ 787717 w 895350"/>
                <a:gd name="connsiteY234" fmla="*/ 571786 h 838200"/>
                <a:gd name="connsiteX235" fmla="*/ 793337 w 895350"/>
                <a:gd name="connsiteY235" fmla="*/ 574739 h 838200"/>
                <a:gd name="connsiteX236" fmla="*/ 798862 w 895350"/>
                <a:gd name="connsiteY236" fmla="*/ 582359 h 838200"/>
                <a:gd name="connsiteX237" fmla="*/ 801433 w 895350"/>
                <a:gd name="connsiteY237" fmla="*/ 580454 h 838200"/>
                <a:gd name="connsiteX238" fmla="*/ 808577 w 895350"/>
                <a:gd name="connsiteY238" fmla="*/ 607886 h 838200"/>
                <a:gd name="connsiteX239" fmla="*/ 818769 w 895350"/>
                <a:gd name="connsiteY239" fmla="*/ 611410 h 838200"/>
                <a:gd name="connsiteX240" fmla="*/ 824103 w 895350"/>
                <a:gd name="connsiteY240" fmla="*/ 625031 h 838200"/>
                <a:gd name="connsiteX241" fmla="*/ 825055 w 895350"/>
                <a:gd name="connsiteY241" fmla="*/ 635032 h 838200"/>
                <a:gd name="connsiteX242" fmla="*/ 831723 w 895350"/>
                <a:gd name="connsiteY242" fmla="*/ 641033 h 838200"/>
                <a:gd name="connsiteX243" fmla="*/ 835914 w 895350"/>
                <a:gd name="connsiteY243" fmla="*/ 653415 h 838200"/>
                <a:gd name="connsiteX244" fmla="*/ 836390 w 895350"/>
                <a:gd name="connsiteY244" fmla="*/ 673132 h 838200"/>
                <a:gd name="connsiteX245" fmla="*/ 829151 w 895350"/>
                <a:gd name="connsiteY245" fmla="*/ 676370 h 838200"/>
                <a:gd name="connsiteX246" fmla="*/ 816483 w 895350"/>
                <a:gd name="connsiteY246" fmla="*/ 672560 h 838200"/>
                <a:gd name="connsiteX247" fmla="*/ 815340 w 895350"/>
                <a:gd name="connsiteY247" fmla="*/ 674275 h 838200"/>
                <a:gd name="connsiteX248" fmla="*/ 798100 w 895350"/>
                <a:gd name="connsiteY248" fmla="*/ 665702 h 838200"/>
                <a:gd name="connsiteX249" fmla="*/ 791908 w 895350"/>
                <a:gd name="connsiteY249" fmla="*/ 659797 h 838200"/>
                <a:gd name="connsiteX250" fmla="*/ 797528 w 895350"/>
                <a:gd name="connsiteY250" fmla="*/ 666369 h 838200"/>
                <a:gd name="connsiteX251" fmla="*/ 795338 w 895350"/>
                <a:gd name="connsiteY251" fmla="*/ 667988 h 838200"/>
                <a:gd name="connsiteX252" fmla="*/ 780002 w 895350"/>
                <a:gd name="connsiteY252" fmla="*/ 659797 h 838200"/>
                <a:gd name="connsiteX253" fmla="*/ 773430 w 895350"/>
                <a:gd name="connsiteY253" fmla="*/ 664178 h 838200"/>
                <a:gd name="connsiteX254" fmla="*/ 767048 w 895350"/>
                <a:gd name="connsiteY254" fmla="*/ 659606 h 838200"/>
                <a:gd name="connsiteX255" fmla="*/ 757523 w 895350"/>
                <a:gd name="connsiteY255" fmla="*/ 667512 h 838200"/>
                <a:gd name="connsiteX256" fmla="*/ 746284 w 895350"/>
                <a:gd name="connsiteY256" fmla="*/ 664845 h 838200"/>
                <a:gd name="connsiteX257" fmla="*/ 745046 w 895350"/>
                <a:gd name="connsiteY257" fmla="*/ 674942 h 838200"/>
                <a:gd name="connsiteX258" fmla="*/ 737044 w 895350"/>
                <a:gd name="connsiteY258" fmla="*/ 670846 h 838200"/>
                <a:gd name="connsiteX259" fmla="*/ 722947 w 895350"/>
                <a:gd name="connsiteY259" fmla="*/ 654844 h 838200"/>
                <a:gd name="connsiteX260" fmla="*/ 711994 w 895350"/>
                <a:gd name="connsiteY260" fmla="*/ 666750 h 838200"/>
                <a:gd name="connsiteX261" fmla="*/ 710660 w 895350"/>
                <a:gd name="connsiteY261" fmla="*/ 672370 h 838200"/>
                <a:gd name="connsiteX262" fmla="*/ 714280 w 895350"/>
                <a:gd name="connsiteY262" fmla="*/ 702564 h 838200"/>
                <a:gd name="connsiteX263" fmla="*/ 720947 w 895350"/>
                <a:gd name="connsiteY263" fmla="*/ 728377 h 838200"/>
                <a:gd name="connsiteX264" fmla="*/ 688562 w 895350"/>
                <a:gd name="connsiteY264" fmla="*/ 728186 h 838200"/>
                <a:gd name="connsiteX265" fmla="*/ 665512 w 895350"/>
                <a:gd name="connsiteY265" fmla="*/ 734378 h 838200"/>
                <a:gd name="connsiteX266" fmla="*/ 632841 w 895350"/>
                <a:gd name="connsiteY266" fmla="*/ 735902 h 838200"/>
                <a:gd name="connsiteX267" fmla="*/ 571786 w 895350"/>
                <a:gd name="connsiteY267" fmla="*/ 747903 h 838200"/>
                <a:gd name="connsiteX268" fmla="*/ 517303 w 895350"/>
                <a:gd name="connsiteY268" fmla="*/ 754094 h 838200"/>
                <a:gd name="connsiteX269" fmla="*/ 473107 w 895350"/>
                <a:gd name="connsiteY269" fmla="*/ 764381 h 838200"/>
                <a:gd name="connsiteX270" fmla="*/ 444913 w 895350"/>
                <a:gd name="connsiteY270" fmla="*/ 766382 h 838200"/>
                <a:gd name="connsiteX271" fmla="*/ 445484 w 895350"/>
                <a:gd name="connsiteY271" fmla="*/ 770192 h 838200"/>
                <a:gd name="connsiteX272" fmla="*/ 435102 w 895350"/>
                <a:gd name="connsiteY272" fmla="*/ 777145 h 838200"/>
                <a:gd name="connsiteX273" fmla="*/ 430435 w 895350"/>
                <a:gd name="connsiteY273" fmla="*/ 761238 h 838200"/>
                <a:gd name="connsiteX274" fmla="*/ 426339 w 895350"/>
                <a:gd name="connsiteY274" fmla="*/ 761333 h 838200"/>
                <a:gd name="connsiteX275" fmla="*/ 425577 w 895350"/>
                <a:gd name="connsiteY275" fmla="*/ 757904 h 838200"/>
                <a:gd name="connsiteX276" fmla="*/ 410242 w 895350"/>
                <a:gd name="connsiteY276" fmla="*/ 759524 h 838200"/>
                <a:gd name="connsiteX277" fmla="*/ 411004 w 895350"/>
                <a:gd name="connsiteY277" fmla="*/ 762191 h 838200"/>
                <a:gd name="connsiteX278" fmla="*/ 391573 w 895350"/>
                <a:gd name="connsiteY278" fmla="*/ 770763 h 838200"/>
                <a:gd name="connsiteX279" fmla="*/ 380524 w 895350"/>
                <a:gd name="connsiteY279" fmla="*/ 770763 h 838200"/>
                <a:gd name="connsiteX280" fmla="*/ 365188 w 895350"/>
                <a:gd name="connsiteY280" fmla="*/ 776002 h 838200"/>
                <a:gd name="connsiteX281" fmla="*/ 366331 w 895350"/>
                <a:gd name="connsiteY281" fmla="*/ 788099 h 838200"/>
                <a:gd name="connsiteX282" fmla="*/ 361759 w 895350"/>
                <a:gd name="connsiteY282" fmla="*/ 790575 h 838200"/>
                <a:gd name="connsiteX283" fmla="*/ 363855 w 895350"/>
                <a:gd name="connsiteY283" fmla="*/ 797624 h 838200"/>
                <a:gd name="connsiteX284" fmla="*/ 358425 w 895350"/>
                <a:gd name="connsiteY284" fmla="*/ 799624 h 838200"/>
                <a:gd name="connsiteX285" fmla="*/ 359664 w 895350"/>
                <a:gd name="connsiteY285" fmla="*/ 802100 h 838200"/>
                <a:gd name="connsiteX286" fmla="*/ 343948 w 895350"/>
                <a:gd name="connsiteY286" fmla="*/ 808768 h 838200"/>
                <a:gd name="connsiteX287" fmla="*/ 339566 w 895350"/>
                <a:gd name="connsiteY287" fmla="*/ 815245 h 838200"/>
                <a:gd name="connsiteX288" fmla="*/ 352711 w 895350"/>
                <a:gd name="connsiteY288" fmla="*/ 831056 h 838200"/>
                <a:gd name="connsiteX289" fmla="*/ 352234 w 895350"/>
                <a:gd name="connsiteY289" fmla="*/ 834390 h 838200"/>
                <a:gd name="connsiteX290" fmla="*/ 336137 w 895350"/>
                <a:gd name="connsiteY290" fmla="*/ 829342 h 838200"/>
                <a:gd name="connsiteX291" fmla="*/ 335471 w 895350"/>
                <a:gd name="connsiteY291" fmla="*/ 826103 h 838200"/>
                <a:gd name="connsiteX292" fmla="*/ 320802 w 895350"/>
                <a:gd name="connsiteY292" fmla="*/ 827627 h 838200"/>
                <a:gd name="connsiteX293" fmla="*/ 321373 w 895350"/>
                <a:gd name="connsiteY293" fmla="*/ 835438 h 838200"/>
                <a:gd name="connsiteX294" fmla="*/ 316611 w 895350"/>
                <a:gd name="connsiteY294" fmla="*/ 835628 h 838200"/>
                <a:gd name="connsiteX295" fmla="*/ 313849 w 895350"/>
                <a:gd name="connsiteY295" fmla="*/ 819721 h 838200"/>
                <a:gd name="connsiteX296" fmla="*/ 277082 w 895350"/>
                <a:gd name="connsiteY296" fmla="*/ 833152 h 838200"/>
                <a:gd name="connsiteX297" fmla="*/ 275463 w 895350"/>
                <a:gd name="connsiteY297" fmla="*/ 826389 h 838200"/>
                <a:gd name="connsiteX298" fmla="*/ 265271 w 895350"/>
                <a:gd name="connsiteY298" fmla="*/ 826579 h 838200"/>
                <a:gd name="connsiteX299" fmla="*/ 245459 w 895350"/>
                <a:gd name="connsiteY299" fmla="*/ 82048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895350" h="838200">
                  <a:moveTo>
                    <a:pt x="245459" y="820484"/>
                  </a:moveTo>
                  <a:lnTo>
                    <a:pt x="241078" y="789337"/>
                  </a:lnTo>
                  <a:lnTo>
                    <a:pt x="237744" y="789051"/>
                  </a:lnTo>
                  <a:lnTo>
                    <a:pt x="236696" y="780383"/>
                  </a:lnTo>
                  <a:lnTo>
                    <a:pt x="234600" y="780860"/>
                  </a:lnTo>
                  <a:lnTo>
                    <a:pt x="231934" y="756571"/>
                  </a:lnTo>
                  <a:lnTo>
                    <a:pt x="258889" y="747046"/>
                  </a:lnTo>
                  <a:lnTo>
                    <a:pt x="258223" y="743808"/>
                  </a:lnTo>
                  <a:lnTo>
                    <a:pt x="261842" y="741617"/>
                  </a:lnTo>
                  <a:lnTo>
                    <a:pt x="274129" y="737902"/>
                  </a:lnTo>
                  <a:lnTo>
                    <a:pt x="295370" y="721995"/>
                  </a:lnTo>
                  <a:lnTo>
                    <a:pt x="294322" y="719804"/>
                  </a:lnTo>
                  <a:lnTo>
                    <a:pt x="308705" y="713042"/>
                  </a:lnTo>
                  <a:lnTo>
                    <a:pt x="319945" y="702659"/>
                  </a:lnTo>
                  <a:lnTo>
                    <a:pt x="318135" y="695516"/>
                  </a:lnTo>
                  <a:lnTo>
                    <a:pt x="313944" y="695706"/>
                  </a:lnTo>
                  <a:lnTo>
                    <a:pt x="315182" y="686943"/>
                  </a:lnTo>
                  <a:lnTo>
                    <a:pt x="311563" y="669608"/>
                  </a:lnTo>
                  <a:lnTo>
                    <a:pt x="308800" y="670084"/>
                  </a:lnTo>
                  <a:lnTo>
                    <a:pt x="302990" y="647605"/>
                  </a:lnTo>
                  <a:lnTo>
                    <a:pt x="295561" y="650081"/>
                  </a:lnTo>
                  <a:lnTo>
                    <a:pt x="294608" y="647319"/>
                  </a:lnTo>
                  <a:lnTo>
                    <a:pt x="298894" y="643414"/>
                  </a:lnTo>
                  <a:lnTo>
                    <a:pt x="296608" y="637318"/>
                  </a:lnTo>
                  <a:lnTo>
                    <a:pt x="292798" y="638270"/>
                  </a:lnTo>
                  <a:lnTo>
                    <a:pt x="290989" y="632270"/>
                  </a:lnTo>
                  <a:lnTo>
                    <a:pt x="285655" y="633889"/>
                  </a:lnTo>
                  <a:lnTo>
                    <a:pt x="279463" y="615125"/>
                  </a:lnTo>
                  <a:lnTo>
                    <a:pt x="270510" y="615887"/>
                  </a:lnTo>
                  <a:lnTo>
                    <a:pt x="270605" y="613886"/>
                  </a:lnTo>
                  <a:lnTo>
                    <a:pt x="267081" y="613791"/>
                  </a:lnTo>
                  <a:lnTo>
                    <a:pt x="266795" y="609886"/>
                  </a:lnTo>
                  <a:lnTo>
                    <a:pt x="255556" y="609029"/>
                  </a:lnTo>
                  <a:lnTo>
                    <a:pt x="254413" y="602837"/>
                  </a:lnTo>
                  <a:lnTo>
                    <a:pt x="245554" y="594170"/>
                  </a:lnTo>
                  <a:lnTo>
                    <a:pt x="219837" y="599408"/>
                  </a:lnTo>
                  <a:lnTo>
                    <a:pt x="220504" y="602742"/>
                  </a:lnTo>
                  <a:lnTo>
                    <a:pt x="216694" y="603790"/>
                  </a:lnTo>
                  <a:lnTo>
                    <a:pt x="218694" y="612172"/>
                  </a:lnTo>
                  <a:lnTo>
                    <a:pt x="189357" y="622840"/>
                  </a:lnTo>
                  <a:lnTo>
                    <a:pt x="187833" y="615982"/>
                  </a:lnTo>
                  <a:lnTo>
                    <a:pt x="174307" y="620840"/>
                  </a:lnTo>
                  <a:lnTo>
                    <a:pt x="142304" y="621792"/>
                  </a:lnTo>
                  <a:lnTo>
                    <a:pt x="138779" y="606552"/>
                  </a:lnTo>
                  <a:lnTo>
                    <a:pt x="132588" y="607504"/>
                  </a:lnTo>
                  <a:lnTo>
                    <a:pt x="129445" y="574834"/>
                  </a:lnTo>
                  <a:lnTo>
                    <a:pt x="121920" y="538544"/>
                  </a:lnTo>
                  <a:lnTo>
                    <a:pt x="93440" y="536829"/>
                  </a:lnTo>
                  <a:lnTo>
                    <a:pt x="77914" y="528828"/>
                  </a:lnTo>
                  <a:lnTo>
                    <a:pt x="74485" y="545497"/>
                  </a:lnTo>
                  <a:lnTo>
                    <a:pt x="65246" y="543496"/>
                  </a:lnTo>
                  <a:lnTo>
                    <a:pt x="63913" y="520256"/>
                  </a:lnTo>
                  <a:lnTo>
                    <a:pt x="42672" y="522732"/>
                  </a:lnTo>
                  <a:lnTo>
                    <a:pt x="43529" y="507016"/>
                  </a:lnTo>
                  <a:lnTo>
                    <a:pt x="47625" y="506444"/>
                  </a:lnTo>
                  <a:lnTo>
                    <a:pt x="37433" y="467582"/>
                  </a:lnTo>
                  <a:lnTo>
                    <a:pt x="63913" y="456724"/>
                  </a:lnTo>
                  <a:lnTo>
                    <a:pt x="80867" y="445008"/>
                  </a:lnTo>
                  <a:lnTo>
                    <a:pt x="97345" y="421862"/>
                  </a:lnTo>
                  <a:lnTo>
                    <a:pt x="114300" y="410337"/>
                  </a:lnTo>
                  <a:lnTo>
                    <a:pt x="96107" y="369665"/>
                  </a:lnTo>
                  <a:lnTo>
                    <a:pt x="92773" y="370427"/>
                  </a:lnTo>
                  <a:lnTo>
                    <a:pt x="89916" y="365379"/>
                  </a:lnTo>
                  <a:lnTo>
                    <a:pt x="80486" y="366903"/>
                  </a:lnTo>
                  <a:lnTo>
                    <a:pt x="79248" y="363379"/>
                  </a:lnTo>
                  <a:lnTo>
                    <a:pt x="57340" y="368522"/>
                  </a:lnTo>
                  <a:lnTo>
                    <a:pt x="55531" y="364712"/>
                  </a:lnTo>
                  <a:lnTo>
                    <a:pt x="42672" y="368332"/>
                  </a:lnTo>
                  <a:lnTo>
                    <a:pt x="40481" y="364427"/>
                  </a:lnTo>
                  <a:lnTo>
                    <a:pt x="36385" y="366617"/>
                  </a:lnTo>
                  <a:lnTo>
                    <a:pt x="33147" y="362998"/>
                  </a:lnTo>
                  <a:lnTo>
                    <a:pt x="17335" y="312039"/>
                  </a:lnTo>
                  <a:lnTo>
                    <a:pt x="9525" y="258032"/>
                  </a:lnTo>
                  <a:lnTo>
                    <a:pt x="30480" y="253556"/>
                  </a:lnTo>
                  <a:lnTo>
                    <a:pt x="46387" y="247745"/>
                  </a:lnTo>
                  <a:lnTo>
                    <a:pt x="67532" y="246221"/>
                  </a:lnTo>
                  <a:lnTo>
                    <a:pt x="81153" y="249745"/>
                  </a:lnTo>
                  <a:lnTo>
                    <a:pt x="83725" y="258699"/>
                  </a:lnTo>
                  <a:lnTo>
                    <a:pt x="109537" y="262509"/>
                  </a:lnTo>
                  <a:lnTo>
                    <a:pt x="120872" y="261461"/>
                  </a:lnTo>
                  <a:lnTo>
                    <a:pt x="128016" y="257746"/>
                  </a:lnTo>
                  <a:lnTo>
                    <a:pt x="145447" y="275654"/>
                  </a:lnTo>
                  <a:lnTo>
                    <a:pt x="162020" y="274701"/>
                  </a:lnTo>
                  <a:lnTo>
                    <a:pt x="162973" y="280987"/>
                  </a:lnTo>
                  <a:lnTo>
                    <a:pt x="160210" y="286988"/>
                  </a:lnTo>
                  <a:lnTo>
                    <a:pt x="167830" y="300323"/>
                  </a:lnTo>
                  <a:lnTo>
                    <a:pt x="189833" y="297942"/>
                  </a:lnTo>
                  <a:lnTo>
                    <a:pt x="191929" y="302419"/>
                  </a:lnTo>
                  <a:lnTo>
                    <a:pt x="198882" y="299371"/>
                  </a:lnTo>
                  <a:lnTo>
                    <a:pt x="198977" y="303086"/>
                  </a:lnTo>
                  <a:lnTo>
                    <a:pt x="207454" y="290798"/>
                  </a:lnTo>
                  <a:lnTo>
                    <a:pt x="214789" y="287465"/>
                  </a:lnTo>
                  <a:lnTo>
                    <a:pt x="206788" y="261271"/>
                  </a:lnTo>
                  <a:lnTo>
                    <a:pt x="211931" y="259747"/>
                  </a:lnTo>
                  <a:lnTo>
                    <a:pt x="210026" y="254984"/>
                  </a:lnTo>
                  <a:lnTo>
                    <a:pt x="214693" y="252794"/>
                  </a:lnTo>
                  <a:lnTo>
                    <a:pt x="212026" y="245364"/>
                  </a:lnTo>
                  <a:lnTo>
                    <a:pt x="218504" y="243269"/>
                  </a:lnTo>
                  <a:lnTo>
                    <a:pt x="219742" y="231362"/>
                  </a:lnTo>
                  <a:lnTo>
                    <a:pt x="226028" y="228791"/>
                  </a:lnTo>
                  <a:lnTo>
                    <a:pt x="245459" y="228029"/>
                  </a:lnTo>
                  <a:lnTo>
                    <a:pt x="256222" y="219646"/>
                  </a:lnTo>
                  <a:lnTo>
                    <a:pt x="256127" y="214694"/>
                  </a:lnTo>
                  <a:lnTo>
                    <a:pt x="262890" y="214979"/>
                  </a:lnTo>
                  <a:lnTo>
                    <a:pt x="263366" y="210598"/>
                  </a:lnTo>
                  <a:lnTo>
                    <a:pt x="284416" y="208788"/>
                  </a:lnTo>
                  <a:lnTo>
                    <a:pt x="283654" y="205359"/>
                  </a:lnTo>
                  <a:lnTo>
                    <a:pt x="300228" y="198596"/>
                  </a:lnTo>
                  <a:lnTo>
                    <a:pt x="298990" y="196025"/>
                  </a:lnTo>
                  <a:lnTo>
                    <a:pt x="302895" y="194596"/>
                  </a:lnTo>
                  <a:lnTo>
                    <a:pt x="306991" y="197263"/>
                  </a:lnTo>
                  <a:lnTo>
                    <a:pt x="310610" y="193739"/>
                  </a:lnTo>
                  <a:lnTo>
                    <a:pt x="309277" y="188119"/>
                  </a:lnTo>
                  <a:lnTo>
                    <a:pt x="313087" y="189548"/>
                  </a:lnTo>
                  <a:lnTo>
                    <a:pt x="317754" y="188214"/>
                  </a:lnTo>
                  <a:lnTo>
                    <a:pt x="317278" y="186500"/>
                  </a:lnTo>
                  <a:lnTo>
                    <a:pt x="325279" y="186881"/>
                  </a:lnTo>
                  <a:lnTo>
                    <a:pt x="326231" y="184023"/>
                  </a:lnTo>
                  <a:lnTo>
                    <a:pt x="349948" y="182118"/>
                  </a:lnTo>
                  <a:lnTo>
                    <a:pt x="349187" y="177832"/>
                  </a:lnTo>
                  <a:lnTo>
                    <a:pt x="351949" y="176117"/>
                  </a:lnTo>
                  <a:lnTo>
                    <a:pt x="365474" y="173450"/>
                  </a:lnTo>
                  <a:lnTo>
                    <a:pt x="359473" y="134684"/>
                  </a:lnTo>
                  <a:lnTo>
                    <a:pt x="349663" y="136493"/>
                  </a:lnTo>
                  <a:lnTo>
                    <a:pt x="346234" y="117824"/>
                  </a:lnTo>
                  <a:lnTo>
                    <a:pt x="341376" y="118586"/>
                  </a:lnTo>
                  <a:lnTo>
                    <a:pt x="339566" y="101251"/>
                  </a:lnTo>
                  <a:lnTo>
                    <a:pt x="335280" y="102394"/>
                  </a:lnTo>
                  <a:lnTo>
                    <a:pt x="332422" y="91726"/>
                  </a:lnTo>
                  <a:lnTo>
                    <a:pt x="337090" y="90107"/>
                  </a:lnTo>
                  <a:lnTo>
                    <a:pt x="334708" y="80772"/>
                  </a:lnTo>
                  <a:lnTo>
                    <a:pt x="374428" y="64579"/>
                  </a:lnTo>
                  <a:lnTo>
                    <a:pt x="379952" y="104299"/>
                  </a:lnTo>
                  <a:lnTo>
                    <a:pt x="388239" y="103156"/>
                  </a:lnTo>
                  <a:lnTo>
                    <a:pt x="396621" y="98012"/>
                  </a:lnTo>
                  <a:lnTo>
                    <a:pt x="423767" y="98108"/>
                  </a:lnTo>
                  <a:lnTo>
                    <a:pt x="429673" y="95155"/>
                  </a:lnTo>
                  <a:lnTo>
                    <a:pt x="432054" y="99536"/>
                  </a:lnTo>
                  <a:lnTo>
                    <a:pt x="444722" y="101727"/>
                  </a:lnTo>
                  <a:lnTo>
                    <a:pt x="454723" y="97345"/>
                  </a:lnTo>
                  <a:lnTo>
                    <a:pt x="459867" y="90583"/>
                  </a:lnTo>
                  <a:lnTo>
                    <a:pt x="463010" y="84392"/>
                  </a:lnTo>
                  <a:lnTo>
                    <a:pt x="462629" y="70580"/>
                  </a:lnTo>
                  <a:lnTo>
                    <a:pt x="465582" y="69437"/>
                  </a:lnTo>
                  <a:lnTo>
                    <a:pt x="465582" y="66199"/>
                  </a:lnTo>
                  <a:lnTo>
                    <a:pt x="472630" y="65913"/>
                  </a:lnTo>
                  <a:lnTo>
                    <a:pt x="478155" y="70390"/>
                  </a:lnTo>
                  <a:lnTo>
                    <a:pt x="487394" y="72676"/>
                  </a:lnTo>
                  <a:lnTo>
                    <a:pt x="492823" y="77629"/>
                  </a:lnTo>
                  <a:lnTo>
                    <a:pt x="492633" y="84296"/>
                  </a:lnTo>
                  <a:lnTo>
                    <a:pt x="499300" y="84582"/>
                  </a:lnTo>
                  <a:lnTo>
                    <a:pt x="499681" y="81629"/>
                  </a:lnTo>
                  <a:lnTo>
                    <a:pt x="502348" y="80962"/>
                  </a:lnTo>
                  <a:lnTo>
                    <a:pt x="502920" y="71342"/>
                  </a:lnTo>
                  <a:lnTo>
                    <a:pt x="512064" y="74390"/>
                  </a:lnTo>
                  <a:lnTo>
                    <a:pt x="518255" y="10192"/>
                  </a:lnTo>
                  <a:lnTo>
                    <a:pt x="525780" y="10192"/>
                  </a:lnTo>
                  <a:lnTo>
                    <a:pt x="526637" y="20384"/>
                  </a:lnTo>
                  <a:lnTo>
                    <a:pt x="581215" y="9525"/>
                  </a:lnTo>
                  <a:lnTo>
                    <a:pt x="580549" y="17907"/>
                  </a:lnTo>
                  <a:lnTo>
                    <a:pt x="593788" y="18193"/>
                  </a:lnTo>
                  <a:lnTo>
                    <a:pt x="594169" y="25622"/>
                  </a:lnTo>
                  <a:lnTo>
                    <a:pt x="599408" y="25908"/>
                  </a:lnTo>
                  <a:lnTo>
                    <a:pt x="598837" y="30194"/>
                  </a:lnTo>
                  <a:lnTo>
                    <a:pt x="622935" y="33909"/>
                  </a:lnTo>
                  <a:lnTo>
                    <a:pt x="616839" y="43720"/>
                  </a:lnTo>
                  <a:lnTo>
                    <a:pt x="614743" y="54674"/>
                  </a:lnTo>
                  <a:lnTo>
                    <a:pt x="623506" y="69818"/>
                  </a:lnTo>
                  <a:lnTo>
                    <a:pt x="633127" y="72200"/>
                  </a:lnTo>
                  <a:lnTo>
                    <a:pt x="651319" y="69437"/>
                  </a:lnTo>
                  <a:lnTo>
                    <a:pt x="645795" y="78105"/>
                  </a:lnTo>
                  <a:lnTo>
                    <a:pt x="644842" y="89630"/>
                  </a:lnTo>
                  <a:lnTo>
                    <a:pt x="656749" y="92488"/>
                  </a:lnTo>
                  <a:lnTo>
                    <a:pt x="642747" y="130493"/>
                  </a:lnTo>
                  <a:lnTo>
                    <a:pt x="656939" y="129254"/>
                  </a:lnTo>
                  <a:lnTo>
                    <a:pt x="656749" y="127064"/>
                  </a:lnTo>
                  <a:lnTo>
                    <a:pt x="669607" y="124682"/>
                  </a:lnTo>
                  <a:lnTo>
                    <a:pt x="669322" y="135731"/>
                  </a:lnTo>
                  <a:lnTo>
                    <a:pt x="676656" y="166783"/>
                  </a:lnTo>
                  <a:lnTo>
                    <a:pt x="681514" y="205645"/>
                  </a:lnTo>
                  <a:lnTo>
                    <a:pt x="696944" y="202978"/>
                  </a:lnTo>
                  <a:lnTo>
                    <a:pt x="705993" y="216789"/>
                  </a:lnTo>
                  <a:lnTo>
                    <a:pt x="707612" y="218313"/>
                  </a:lnTo>
                  <a:lnTo>
                    <a:pt x="709708" y="216408"/>
                  </a:lnTo>
                  <a:lnTo>
                    <a:pt x="712851" y="219361"/>
                  </a:lnTo>
                  <a:lnTo>
                    <a:pt x="734854" y="251079"/>
                  </a:lnTo>
                  <a:lnTo>
                    <a:pt x="746474" y="253175"/>
                  </a:lnTo>
                  <a:lnTo>
                    <a:pt x="753427" y="288036"/>
                  </a:lnTo>
                  <a:lnTo>
                    <a:pt x="746093" y="290227"/>
                  </a:lnTo>
                  <a:lnTo>
                    <a:pt x="747331" y="294132"/>
                  </a:lnTo>
                  <a:lnTo>
                    <a:pt x="739712" y="296132"/>
                  </a:lnTo>
                  <a:lnTo>
                    <a:pt x="745236" y="311658"/>
                  </a:lnTo>
                  <a:lnTo>
                    <a:pt x="789908" y="302609"/>
                  </a:lnTo>
                  <a:lnTo>
                    <a:pt x="788194" y="288322"/>
                  </a:lnTo>
                  <a:lnTo>
                    <a:pt x="815626" y="282702"/>
                  </a:lnTo>
                  <a:lnTo>
                    <a:pt x="811435" y="275463"/>
                  </a:lnTo>
                  <a:lnTo>
                    <a:pt x="802100" y="270986"/>
                  </a:lnTo>
                  <a:lnTo>
                    <a:pt x="826579" y="273844"/>
                  </a:lnTo>
                  <a:lnTo>
                    <a:pt x="870966" y="271462"/>
                  </a:lnTo>
                  <a:lnTo>
                    <a:pt x="872680" y="266319"/>
                  </a:lnTo>
                  <a:lnTo>
                    <a:pt x="881158" y="267367"/>
                  </a:lnTo>
                  <a:lnTo>
                    <a:pt x="876205" y="306515"/>
                  </a:lnTo>
                  <a:lnTo>
                    <a:pt x="855726" y="305848"/>
                  </a:lnTo>
                  <a:lnTo>
                    <a:pt x="855535" y="336328"/>
                  </a:lnTo>
                  <a:lnTo>
                    <a:pt x="859917" y="337376"/>
                  </a:lnTo>
                  <a:lnTo>
                    <a:pt x="864203" y="335090"/>
                  </a:lnTo>
                  <a:lnTo>
                    <a:pt x="889921" y="393478"/>
                  </a:lnTo>
                  <a:lnTo>
                    <a:pt x="879443" y="396050"/>
                  </a:lnTo>
                  <a:lnTo>
                    <a:pt x="881824" y="404908"/>
                  </a:lnTo>
                  <a:lnTo>
                    <a:pt x="874776" y="406622"/>
                  </a:lnTo>
                  <a:lnTo>
                    <a:pt x="877348" y="412814"/>
                  </a:lnTo>
                  <a:lnTo>
                    <a:pt x="867918" y="415100"/>
                  </a:lnTo>
                  <a:lnTo>
                    <a:pt x="870299" y="424625"/>
                  </a:lnTo>
                  <a:lnTo>
                    <a:pt x="861631" y="427006"/>
                  </a:lnTo>
                  <a:lnTo>
                    <a:pt x="862584" y="430625"/>
                  </a:lnTo>
                  <a:lnTo>
                    <a:pt x="848106" y="436626"/>
                  </a:lnTo>
                  <a:lnTo>
                    <a:pt x="842200" y="431006"/>
                  </a:lnTo>
                  <a:lnTo>
                    <a:pt x="834580" y="433197"/>
                  </a:lnTo>
                  <a:lnTo>
                    <a:pt x="838771" y="446913"/>
                  </a:lnTo>
                  <a:lnTo>
                    <a:pt x="826198" y="449104"/>
                  </a:lnTo>
                  <a:lnTo>
                    <a:pt x="818959" y="454724"/>
                  </a:lnTo>
                  <a:lnTo>
                    <a:pt x="805720" y="459772"/>
                  </a:lnTo>
                  <a:lnTo>
                    <a:pt x="804386" y="457010"/>
                  </a:lnTo>
                  <a:lnTo>
                    <a:pt x="778097" y="468344"/>
                  </a:lnTo>
                  <a:lnTo>
                    <a:pt x="785146" y="477012"/>
                  </a:lnTo>
                  <a:lnTo>
                    <a:pt x="782383" y="478441"/>
                  </a:lnTo>
                  <a:lnTo>
                    <a:pt x="784860" y="483108"/>
                  </a:lnTo>
                  <a:lnTo>
                    <a:pt x="781145" y="485204"/>
                  </a:lnTo>
                  <a:lnTo>
                    <a:pt x="787622" y="503206"/>
                  </a:lnTo>
                  <a:lnTo>
                    <a:pt x="787432" y="509397"/>
                  </a:lnTo>
                  <a:lnTo>
                    <a:pt x="780669" y="511016"/>
                  </a:lnTo>
                  <a:lnTo>
                    <a:pt x="784574" y="537877"/>
                  </a:lnTo>
                  <a:lnTo>
                    <a:pt x="782098" y="538829"/>
                  </a:lnTo>
                  <a:lnTo>
                    <a:pt x="783812" y="555117"/>
                  </a:lnTo>
                  <a:lnTo>
                    <a:pt x="787717" y="571786"/>
                  </a:lnTo>
                  <a:lnTo>
                    <a:pt x="793337" y="574739"/>
                  </a:lnTo>
                  <a:lnTo>
                    <a:pt x="798862" y="582359"/>
                  </a:lnTo>
                  <a:lnTo>
                    <a:pt x="801433" y="580454"/>
                  </a:lnTo>
                  <a:lnTo>
                    <a:pt x="808577" y="607886"/>
                  </a:lnTo>
                  <a:lnTo>
                    <a:pt x="818769" y="611410"/>
                  </a:lnTo>
                  <a:lnTo>
                    <a:pt x="824103" y="625031"/>
                  </a:lnTo>
                  <a:lnTo>
                    <a:pt x="825055" y="635032"/>
                  </a:lnTo>
                  <a:lnTo>
                    <a:pt x="831723" y="641033"/>
                  </a:lnTo>
                  <a:lnTo>
                    <a:pt x="835914" y="653415"/>
                  </a:lnTo>
                  <a:lnTo>
                    <a:pt x="836390" y="673132"/>
                  </a:lnTo>
                  <a:lnTo>
                    <a:pt x="829151" y="676370"/>
                  </a:lnTo>
                  <a:lnTo>
                    <a:pt x="816483" y="672560"/>
                  </a:lnTo>
                  <a:lnTo>
                    <a:pt x="815340" y="674275"/>
                  </a:lnTo>
                  <a:lnTo>
                    <a:pt x="798100" y="665702"/>
                  </a:lnTo>
                  <a:lnTo>
                    <a:pt x="791908" y="659797"/>
                  </a:lnTo>
                  <a:lnTo>
                    <a:pt x="797528" y="666369"/>
                  </a:lnTo>
                  <a:lnTo>
                    <a:pt x="795338" y="667988"/>
                  </a:lnTo>
                  <a:lnTo>
                    <a:pt x="780002" y="659797"/>
                  </a:lnTo>
                  <a:lnTo>
                    <a:pt x="773430" y="664178"/>
                  </a:lnTo>
                  <a:lnTo>
                    <a:pt x="767048" y="659606"/>
                  </a:lnTo>
                  <a:lnTo>
                    <a:pt x="757523" y="667512"/>
                  </a:lnTo>
                  <a:lnTo>
                    <a:pt x="746284" y="664845"/>
                  </a:lnTo>
                  <a:lnTo>
                    <a:pt x="745046" y="674942"/>
                  </a:lnTo>
                  <a:lnTo>
                    <a:pt x="737044" y="670846"/>
                  </a:lnTo>
                  <a:lnTo>
                    <a:pt x="722947" y="654844"/>
                  </a:lnTo>
                  <a:lnTo>
                    <a:pt x="711994" y="666750"/>
                  </a:lnTo>
                  <a:lnTo>
                    <a:pt x="710660" y="672370"/>
                  </a:lnTo>
                  <a:lnTo>
                    <a:pt x="714280" y="702564"/>
                  </a:lnTo>
                  <a:lnTo>
                    <a:pt x="720947" y="728377"/>
                  </a:lnTo>
                  <a:lnTo>
                    <a:pt x="688562" y="728186"/>
                  </a:lnTo>
                  <a:lnTo>
                    <a:pt x="665512" y="734378"/>
                  </a:lnTo>
                  <a:lnTo>
                    <a:pt x="632841" y="735902"/>
                  </a:lnTo>
                  <a:lnTo>
                    <a:pt x="571786" y="747903"/>
                  </a:lnTo>
                  <a:lnTo>
                    <a:pt x="517303" y="754094"/>
                  </a:lnTo>
                  <a:lnTo>
                    <a:pt x="473107" y="764381"/>
                  </a:lnTo>
                  <a:lnTo>
                    <a:pt x="444913" y="766382"/>
                  </a:lnTo>
                  <a:lnTo>
                    <a:pt x="445484" y="770192"/>
                  </a:lnTo>
                  <a:lnTo>
                    <a:pt x="435102" y="777145"/>
                  </a:lnTo>
                  <a:lnTo>
                    <a:pt x="430435" y="761238"/>
                  </a:lnTo>
                  <a:lnTo>
                    <a:pt x="426339" y="761333"/>
                  </a:lnTo>
                  <a:lnTo>
                    <a:pt x="425577" y="757904"/>
                  </a:lnTo>
                  <a:lnTo>
                    <a:pt x="410242" y="759524"/>
                  </a:lnTo>
                  <a:lnTo>
                    <a:pt x="411004" y="762191"/>
                  </a:lnTo>
                  <a:lnTo>
                    <a:pt x="391573" y="770763"/>
                  </a:lnTo>
                  <a:lnTo>
                    <a:pt x="380524" y="770763"/>
                  </a:lnTo>
                  <a:lnTo>
                    <a:pt x="365188" y="776002"/>
                  </a:lnTo>
                  <a:lnTo>
                    <a:pt x="366331" y="788099"/>
                  </a:lnTo>
                  <a:lnTo>
                    <a:pt x="361759" y="790575"/>
                  </a:lnTo>
                  <a:lnTo>
                    <a:pt x="363855" y="797624"/>
                  </a:lnTo>
                  <a:lnTo>
                    <a:pt x="358425" y="799624"/>
                  </a:lnTo>
                  <a:lnTo>
                    <a:pt x="359664" y="802100"/>
                  </a:lnTo>
                  <a:lnTo>
                    <a:pt x="343948" y="808768"/>
                  </a:lnTo>
                  <a:lnTo>
                    <a:pt x="339566" y="815245"/>
                  </a:lnTo>
                  <a:lnTo>
                    <a:pt x="352711" y="831056"/>
                  </a:lnTo>
                  <a:lnTo>
                    <a:pt x="352234" y="834390"/>
                  </a:lnTo>
                  <a:lnTo>
                    <a:pt x="336137" y="829342"/>
                  </a:lnTo>
                  <a:lnTo>
                    <a:pt x="335471" y="826103"/>
                  </a:lnTo>
                  <a:lnTo>
                    <a:pt x="320802" y="827627"/>
                  </a:lnTo>
                  <a:lnTo>
                    <a:pt x="321373" y="835438"/>
                  </a:lnTo>
                  <a:lnTo>
                    <a:pt x="316611" y="835628"/>
                  </a:lnTo>
                  <a:lnTo>
                    <a:pt x="313849" y="819721"/>
                  </a:lnTo>
                  <a:lnTo>
                    <a:pt x="277082" y="833152"/>
                  </a:lnTo>
                  <a:lnTo>
                    <a:pt x="275463" y="826389"/>
                  </a:lnTo>
                  <a:lnTo>
                    <a:pt x="265271" y="826579"/>
                  </a:lnTo>
                  <a:lnTo>
                    <a:pt x="245459" y="82048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66" name="Freihandform: Form 265">
              <a:extLst>
                <a:ext uri="{FF2B5EF4-FFF2-40B4-BE49-F238E27FC236}">
                  <a16:creationId xmlns:a16="http://schemas.microsoft.com/office/drawing/2014/main" id="{F6233BF2-A8B3-43E9-9981-CF45147008A4}"/>
                </a:ext>
              </a:extLst>
            </p:cNvPr>
            <p:cNvSpPr/>
            <p:nvPr/>
          </p:nvSpPr>
          <p:spPr>
            <a:xfrm>
              <a:off x="184958" y="1418291"/>
              <a:ext cx="871200" cy="920700"/>
            </a:xfrm>
            <a:custGeom>
              <a:avLst/>
              <a:gdLst>
                <a:gd name="connsiteX0" fmla="*/ 791337 w 1676400"/>
                <a:gd name="connsiteY0" fmla="*/ 1763363 h 1771650"/>
                <a:gd name="connsiteX1" fmla="*/ 764381 w 1676400"/>
                <a:gd name="connsiteY1" fmla="*/ 1757267 h 1771650"/>
                <a:gd name="connsiteX2" fmla="*/ 761143 w 1676400"/>
                <a:gd name="connsiteY2" fmla="*/ 1747933 h 1771650"/>
                <a:gd name="connsiteX3" fmla="*/ 765810 w 1676400"/>
                <a:gd name="connsiteY3" fmla="*/ 1744504 h 1771650"/>
                <a:gd name="connsiteX4" fmla="*/ 764381 w 1676400"/>
                <a:gd name="connsiteY4" fmla="*/ 1736979 h 1771650"/>
                <a:gd name="connsiteX5" fmla="*/ 749808 w 1676400"/>
                <a:gd name="connsiteY5" fmla="*/ 1722025 h 1771650"/>
                <a:gd name="connsiteX6" fmla="*/ 739902 w 1676400"/>
                <a:gd name="connsiteY6" fmla="*/ 1705832 h 1771650"/>
                <a:gd name="connsiteX7" fmla="*/ 724472 w 1676400"/>
                <a:gd name="connsiteY7" fmla="*/ 1693640 h 1771650"/>
                <a:gd name="connsiteX8" fmla="*/ 715423 w 1676400"/>
                <a:gd name="connsiteY8" fmla="*/ 1690402 h 1771650"/>
                <a:gd name="connsiteX9" fmla="*/ 711613 w 1676400"/>
                <a:gd name="connsiteY9" fmla="*/ 1684020 h 1771650"/>
                <a:gd name="connsiteX10" fmla="*/ 688181 w 1676400"/>
                <a:gd name="connsiteY10" fmla="*/ 1673352 h 1771650"/>
                <a:gd name="connsiteX11" fmla="*/ 675608 w 1676400"/>
                <a:gd name="connsiteY11" fmla="*/ 1671161 h 1771650"/>
                <a:gd name="connsiteX12" fmla="*/ 666941 w 1676400"/>
                <a:gd name="connsiteY12" fmla="*/ 1689354 h 1771650"/>
                <a:gd name="connsiteX13" fmla="*/ 634937 w 1676400"/>
                <a:gd name="connsiteY13" fmla="*/ 1698689 h 1771650"/>
                <a:gd name="connsiteX14" fmla="*/ 634460 w 1676400"/>
                <a:gd name="connsiteY14" fmla="*/ 1693926 h 1771650"/>
                <a:gd name="connsiteX15" fmla="*/ 630841 w 1676400"/>
                <a:gd name="connsiteY15" fmla="*/ 1691545 h 1771650"/>
                <a:gd name="connsiteX16" fmla="*/ 618935 w 1676400"/>
                <a:gd name="connsiteY16" fmla="*/ 1671542 h 1771650"/>
                <a:gd name="connsiteX17" fmla="*/ 618839 w 1676400"/>
                <a:gd name="connsiteY17" fmla="*/ 1658779 h 1771650"/>
                <a:gd name="connsiteX18" fmla="*/ 615505 w 1676400"/>
                <a:gd name="connsiteY18" fmla="*/ 1653635 h 1771650"/>
                <a:gd name="connsiteX19" fmla="*/ 623030 w 1676400"/>
                <a:gd name="connsiteY19" fmla="*/ 1648111 h 1771650"/>
                <a:gd name="connsiteX20" fmla="*/ 607409 w 1676400"/>
                <a:gd name="connsiteY20" fmla="*/ 1640586 h 1771650"/>
                <a:gd name="connsiteX21" fmla="*/ 605504 w 1676400"/>
                <a:gd name="connsiteY21" fmla="*/ 1643253 h 1771650"/>
                <a:gd name="connsiteX22" fmla="*/ 601028 w 1676400"/>
                <a:gd name="connsiteY22" fmla="*/ 1641920 h 1771650"/>
                <a:gd name="connsiteX23" fmla="*/ 599408 w 1676400"/>
                <a:gd name="connsiteY23" fmla="*/ 1648016 h 1771650"/>
                <a:gd name="connsiteX24" fmla="*/ 578739 w 1676400"/>
                <a:gd name="connsiteY24" fmla="*/ 1643729 h 1771650"/>
                <a:gd name="connsiteX25" fmla="*/ 571310 w 1676400"/>
                <a:gd name="connsiteY25" fmla="*/ 1645539 h 1771650"/>
                <a:gd name="connsiteX26" fmla="*/ 564833 w 1676400"/>
                <a:gd name="connsiteY26" fmla="*/ 1647920 h 1771650"/>
                <a:gd name="connsiteX27" fmla="*/ 558355 w 1676400"/>
                <a:gd name="connsiteY27" fmla="*/ 1654302 h 1771650"/>
                <a:gd name="connsiteX28" fmla="*/ 535114 w 1676400"/>
                <a:gd name="connsiteY28" fmla="*/ 1661255 h 1771650"/>
                <a:gd name="connsiteX29" fmla="*/ 530924 w 1676400"/>
                <a:gd name="connsiteY29" fmla="*/ 1654588 h 1771650"/>
                <a:gd name="connsiteX30" fmla="*/ 530162 w 1676400"/>
                <a:gd name="connsiteY30" fmla="*/ 1642872 h 1771650"/>
                <a:gd name="connsiteX31" fmla="*/ 519494 w 1676400"/>
                <a:gd name="connsiteY31" fmla="*/ 1638395 h 1771650"/>
                <a:gd name="connsiteX32" fmla="*/ 515302 w 1676400"/>
                <a:gd name="connsiteY32" fmla="*/ 1633347 h 1771650"/>
                <a:gd name="connsiteX33" fmla="*/ 496538 w 1676400"/>
                <a:gd name="connsiteY33" fmla="*/ 1635252 h 1771650"/>
                <a:gd name="connsiteX34" fmla="*/ 491014 w 1676400"/>
                <a:gd name="connsiteY34" fmla="*/ 1639919 h 1771650"/>
                <a:gd name="connsiteX35" fmla="*/ 480727 w 1676400"/>
                <a:gd name="connsiteY35" fmla="*/ 1634585 h 1771650"/>
                <a:gd name="connsiteX36" fmla="*/ 476631 w 1676400"/>
                <a:gd name="connsiteY36" fmla="*/ 1629823 h 1771650"/>
                <a:gd name="connsiteX37" fmla="*/ 475012 w 1676400"/>
                <a:gd name="connsiteY37" fmla="*/ 1614297 h 1771650"/>
                <a:gd name="connsiteX38" fmla="*/ 472059 w 1676400"/>
                <a:gd name="connsiteY38" fmla="*/ 1612678 h 1771650"/>
                <a:gd name="connsiteX39" fmla="*/ 466915 w 1676400"/>
                <a:gd name="connsiteY39" fmla="*/ 1611820 h 1771650"/>
                <a:gd name="connsiteX40" fmla="*/ 459581 w 1676400"/>
                <a:gd name="connsiteY40" fmla="*/ 1620679 h 1771650"/>
                <a:gd name="connsiteX41" fmla="*/ 447008 w 1676400"/>
                <a:gd name="connsiteY41" fmla="*/ 1626013 h 1771650"/>
                <a:gd name="connsiteX42" fmla="*/ 442627 w 1676400"/>
                <a:gd name="connsiteY42" fmla="*/ 1623441 h 1771650"/>
                <a:gd name="connsiteX43" fmla="*/ 435007 w 1676400"/>
                <a:gd name="connsiteY43" fmla="*/ 1626489 h 1771650"/>
                <a:gd name="connsiteX44" fmla="*/ 425005 w 1676400"/>
                <a:gd name="connsiteY44" fmla="*/ 1623060 h 1771650"/>
                <a:gd name="connsiteX45" fmla="*/ 411956 w 1676400"/>
                <a:gd name="connsiteY45" fmla="*/ 1612392 h 1771650"/>
                <a:gd name="connsiteX46" fmla="*/ 409384 w 1676400"/>
                <a:gd name="connsiteY46" fmla="*/ 1607058 h 1771650"/>
                <a:gd name="connsiteX47" fmla="*/ 410242 w 1676400"/>
                <a:gd name="connsiteY47" fmla="*/ 1597724 h 1771650"/>
                <a:gd name="connsiteX48" fmla="*/ 417004 w 1676400"/>
                <a:gd name="connsiteY48" fmla="*/ 1581912 h 1771650"/>
                <a:gd name="connsiteX49" fmla="*/ 418719 w 1676400"/>
                <a:gd name="connsiteY49" fmla="*/ 1564100 h 1771650"/>
                <a:gd name="connsiteX50" fmla="*/ 421672 w 1676400"/>
                <a:gd name="connsiteY50" fmla="*/ 1557242 h 1771650"/>
                <a:gd name="connsiteX51" fmla="*/ 425958 w 1676400"/>
                <a:gd name="connsiteY51" fmla="*/ 1551813 h 1771650"/>
                <a:gd name="connsiteX52" fmla="*/ 440246 w 1676400"/>
                <a:gd name="connsiteY52" fmla="*/ 1543241 h 1771650"/>
                <a:gd name="connsiteX53" fmla="*/ 428149 w 1676400"/>
                <a:gd name="connsiteY53" fmla="*/ 1538478 h 1771650"/>
                <a:gd name="connsiteX54" fmla="*/ 413671 w 1676400"/>
                <a:gd name="connsiteY54" fmla="*/ 1539526 h 1771650"/>
                <a:gd name="connsiteX55" fmla="*/ 406051 w 1676400"/>
                <a:gd name="connsiteY55" fmla="*/ 1531525 h 1771650"/>
                <a:gd name="connsiteX56" fmla="*/ 413385 w 1676400"/>
                <a:gd name="connsiteY56" fmla="*/ 1526857 h 1771650"/>
                <a:gd name="connsiteX57" fmla="*/ 409384 w 1676400"/>
                <a:gd name="connsiteY57" fmla="*/ 1517809 h 1771650"/>
                <a:gd name="connsiteX58" fmla="*/ 398621 w 1676400"/>
                <a:gd name="connsiteY58" fmla="*/ 1509522 h 1771650"/>
                <a:gd name="connsiteX59" fmla="*/ 397288 w 1676400"/>
                <a:gd name="connsiteY59" fmla="*/ 1503807 h 1771650"/>
                <a:gd name="connsiteX60" fmla="*/ 393859 w 1676400"/>
                <a:gd name="connsiteY60" fmla="*/ 1501426 h 1771650"/>
                <a:gd name="connsiteX61" fmla="*/ 376142 w 1676400"/>
                <a:gd name="connsiteY61" fmla="*/ 1497997 h 1771650"/>
                <a:gd name="connsiteX62" fmla="*/ 373094 w 1676400"/>
                <a:gd name="connsiteY62" fmla="*/ 1493139 h 1771650"/>
                <a:gd name="connsiteX63" fmla="*/ 363093 w 1676400"/>
                <a:gd name="connsiteY63" fmla="*/ 1492663 h 1771650"/>
                <a:gd name="connsiteX64" fmla="*/ 355092 w 1676400"/>
                <a:gd name="connsiteY64" fmla="*/ 1504378 h 1771650"/>
                <a:gd name="connsiteX65" fmla="*/ 352711 w 1676400"/>
                <a:gd name="connsiteY65" fmla="*/ 1497520 h 1771650"/>
                <a:gd name="connsiteX66" fmla="*/ 359092 w 1676400"/>
                <a:gd name="connsiteY66" fmla="*/ 1490472 h 1771650"/>
                <a:gd name="connsiteX67" fmla="*/ 360997 w 1676400"/>
                <a:gd name="connsiteY67" fmla="*/ 1476185 h 1771650"/>
                <a:gd name="connsiteX68" fmla="*/ 358616 w 1676400"/>
                <a:gd name="connsiteY68" fmla="*/ 1472374 h 1771650"/>
                <a:gd name="connsiteX69" fmla="*/ 352806 w 1676400"/>
                <a:gd name="connsiteY69" fmla="*/ 1473327 h 1771650"/>
                <a:gd name="connsiteX70" fmla="*/ 354235 w 1676400"/>
                <a:gd name="connsiteY70" fmla="*/ 1464755 h 1771650"/>
                <a:gd name="connsiteX71" fmla="*/ 350329 w 1676400"/>
                <a:gd name="connsiteY71" fmla="*/ 1456658 h 1771650"/>
                <a:gd name="connsiteX72" fmla="*/ 351091 w 1676400"/>
                <a:gd name="connsiteY72" fmla="*/ 1450753 h 1771650"/>
                <a:gd name="connsiteX73" fmla="*/ 360521 w 1676400"/>
                <a:gd name="connsiteY73" fmla="*/ 1447705 h 1771650"/>
                <a:gd name="connsiteX74" fmla="*/ 367094 w 1676400"/>
                <a:gd name="connsiteY74" fmla="*/ 1437132 h 1771650"/>
                <a:gd name="connsiteX75" fmla="*/ 372237 w 1676400"/>
                <a:gd name="connsiteY75" fmla="*/ 1441323 h 1771650"/>
                <a:gd name="connsiteX76" fmla="*/ 380333 w 1676400"/>
                <a:gd name="connsiteY76" fmla="*/ 1435703 h 1771650"/>
                <a:gd name="connsiteX77" fmla="*/ 387763 w 1676400"/>
                <a:gd name="connsiteY77" fmla="*/ 1410748 h 1771650"/>
                <a:gd name="connsiteX78" fmla="*/ 386810 w 1676400"/>
                <a:gd name="connsiteY78" fmla="*/ 1400175 h 1771650"/>
                <a:gd name="connsiteX79" fmla="*/ 369475 w 1676400"/>
                <a:gd name="connsiteY79" fmla="*/ 1386649 h 1771650"/>
                <a:gd name="connsiteX80" fmla="*/ 363569 w 1676400"/>
                <a:gd name="connsiteY80" fmla="*/ 1393031 h 1771650"/>
                <a:gd name="connsiteX81" fmla="*/ 357664 w 1676400"/>
                <a:gd name="connsiteY81" fmla="*/ 1393127 h 1771650"/>
                <a:gd name="connsiteX82" fmla="*/ 334804 w 1676400"/>
                <a:gd name="connsiteY82" fmla="*/ 1381411 h 1771650"/>
                <a:gd name="connsiteX83" fmla="*/ 304705 w 1676400"/>
                <a:gd name="connsiteY83" fmla="*/ 1393412 h 1771650"/>
                <a:gd name="connsiteX84" fmla="*/ 303276 w 1676400"/>
                <a:gd name="connsiteY84" fmla="*/ 1389316 h 1771650"/>
                <a:gd name="connsiteX85" fmla="*/ 294227 w 1676400"/>
                <a:gd name="connsiteY85" fmla="*/ 1385507 h 1771650"/>
                <a:gd name="connsiteX86" fmla="*/ 294418 w 1676400"/>
                <a:gd name="connsiteY86" fmla="*/ 1381411 h 1771650"/>
                <a:gd name="connsiteX87" fmla="*/ 285845 w 1676400"/>
                <a:gd name="connsiteY87" fmla="*/ 1378839 h 1771650"/>
                <a:gd name="connsiteX88" fmla="*/ 279749 w 1676400"/>
                <a:gd name="connsiteY88" fmla="*/ 1381030 h 1771650"/>
                <a:gd name="connsiteX89" fmla="*/ 277654 w 1676400"/>
                <a:gd name="connsiteY89" fmla="*/ 1371886 h 1771650"/>
                <a:gd name="connsiteX90" fmla="*/ 256603 w 1676400"/>
                <a:gd name="connsiteY90" fmla="*/ 1370076 h 1771650"/>
                <a:gd name="connsiteX91" fmla="*/ 234601 w 1676400"/>
                <a:gd name="connsiteY91" fmla="*/ 1354645 h 1771650"/>
                <a:gd name="connsiteX92" fmla="*/ 210598 w 1676400"/>
                <a:gd name="connsiteY92" fmla="*/ 1367504 h 1771650"/>
                <a:gd name="connsiteX93" fmla="*/ 199834 w 1676400"/>
                <a:gd name="connsiteY93" fmla="*/ 1361123 h 1771650"/>
                <a:gd name="connsiteX94" fmla="*/ 176403 w 1676400"/>
                <a:gd name="connsiteY94" fmla="*/ 1371505 h 1771650"/>
                <a:gd name="connsiteX95" fmla="*/ 163258 w 1676400"/>
                <a:gd name="connsiteY95" fmla="*/ 1364552 h 1771650"/>
                <a:gd name="connsiteX96" fmla="*/ 148495 w 1676400"/>
                <a:gd name="connsiteY96" fmla="*/ 1366647 h 1771650"/>
                <a:gd name="connsiteX97" fmla="*/ 160306 w 1676400"/>
                <a:gd name="connsiteY97" fmla="*/ 1333310 h 1771650"/>
                <a:gd name="connsiteX98" fmla="*/ 157353 w 1676400"/>
                <a:gd name="connsiteY98" fmla="*/ 1327976 h 1771650"/>
                <a:gd name="connsiteX99" fmla="*/ 142875 w 1676400"/>
                <a:gd name="connsiteY99" fmla="*/ 1321022 h 1771650"/>
                <a:gd name="connsiteX100" fmla="*/ 140017 w 1676400"/>
                <a:gd name="connsiteY100" fmla="*/ 1299686 h 1771650"/>
                <a:gd name="connsiteX101" fmla="*/ 111728 w 1676400"/>
                <a:gd name="connsiteY101" fmla="*/ 1278541 h 1771650"/>
                <a:gd name="connsiteX102" fmla="*/ 98965 w 1676400"/>
                <a:gd name="connsiteY102" fmla="*/ 1280922 h 1771650"/>
                <a:gd name="connsiteX103" fmla="*/ 76676 w 1676400"/>
                <a:gd name="connsiteY103" fmla="*/ 1290447 h 1771650"/>
                <a:gd name="connsiteX104" fmla="*/ 59626 w 1676400"/>
                <a:gd name="connsiteY104" fmla="*/ 1278255 h 1771650"/>
                <a:gd name="connsiteX105" fmla="*/ 53149 w 1676400"/>
                <a:gd name="connsiteY105" fmla="*/ 1266253 h 1771650"/>
                <a:gd name="connsiteX106" fmla="*/ 82391 w 1676400"/>
                <a:gd name="connsiteY106" fmla="*/ 1223677 h 1771650"/>
                <a:gd name="connsiteX107" fmla="*/ 82296 w 1676400"/>
                <a:gd name="connsiteY107" fmla="*/ 1218914 h 1771650"/>
                <a:gd name="connsiteX108" fmla="*/ 76295 w 1676400"/>
                <a:gd name="connsiteY108" fmla="*/ 1209961 h 1771650"/>
                <a:gd name="connsiteX109" fmla="*/ 79343 w 1676400"/>
                <a:gd name="connsiteY109" fmla="*/ 1196721 h 1771650"/>
                <a:gd name="connsiteX110" fmla="*/ 75724 w 1676400"/>
                <a:gd name="connsiteY110" fmla="*/ 1187958 h 1771650"/>
                <a:gd name="connsiteX111" fmla="*/ 77819 w 1676400"/>
                <a:gd name="connsiteY111" fmla="*/ 1185101 h 1771650"/>
                <a:gd name="connsiteX112" fmla="*/ 68199 w 1676400"/>
                <a:gd name="connsiteY112" fmla="*/ 1175671 h 1771650"/>
                <a:gd name="connsiteX113" fmla="*/ 69818 w 1676400"/>
                <a:gd name="connsiteY113" fmla="*/ 1162431 h 1771650"/>
                <a:gd name="connsiteX114" fmla="*/ 66580 w 1676400"/>
                <a:gd name="connsiteY114" fmla="*/ 1150334 h 1771650"/>
                <a:gd name="connsiteX115" fmla="*/ 61722 w 1676400"/>
                <a:gd name="connsiteY115" fmla="*/ 1145857 h 1771650"/>
                <a:gd name="connsiteX116" fmla="*/ 54864 w 1676400"/>
                <a:gd name="connsiteY116" fmla="*/ 1147001 h 1771650"/>
                <a:gd name="connsiteX117" fmla="*/ 53626 w 1676400"/>
                <a:gd name="connsiteY117" fmla="*/ 1143000 h 1771650"/>
                <a:gd name="connsiteX118" fmla="*/ 37528 w 1676400"/>
                <a:gd name="connsiteY118" fmla="*/ 1137380 h 1771650"/>
                <a:gd name="connsiteX119" fmla="*/ 28194 w 1676400"/>
                <a:gd name="connsiteY119" fmla="*/ 1127474 h 1771650"/>
                <a:gd name="connsiteX120" fmla="*/ 31909 w 1676400"/>
                <a:gd name="connsiteY120" fmla="*/ 1122998 h 1771650"/>
                <a:gd name="connsiteX121" fmla="*/ 31337 w 1676400"/>
                <a:gd name="connsiteY121" fmla="*/ 1116235 h 1771650"/>
                <a:gd name="connsiteX122" fmla="*/ 36481 w 1676400"/>
                <a:gd name="connsiteY122" fmla="*/ 1102043 h 1771650"/>
                <a:gd name="connsiteX123" fmla="*/ 28765 w 1676400"/>
                <a:gd name="connsiteY123" fmla="*/ 1093375 h 1771650"/>
                <a:gd name="connsiteX124" fmla="*/ 30289 w 1676400"/>
                <a:gd name="connsiteY124" fmla="*/ 1079945 h 1771650"/>
                <a:gd name="connsiteX125" fmla="*/ 22669 w 1676400"/>
                <a:gd name="connsiteY125" fmla="*/ 1071182 h 1771650"/>
                <a:gd name="connsiteX126" fmla="*/ 16097 w 1676400"/>
                <a:gd name="connsiteY126" fmla="*/ 1069467 h 1771650"/>
                <a:gd name="connsiteX127" fmla="*/ 16954 w 1676400"/>
                <a:gd name="connsiteY127" fmla="*/ 1044226 h 1771650"/>
                <a:gd name="connsiteX128" fmla="*/ 9525 w 1676400"/>
                <a:gd name="connsiteY128" fmla="*/ 1010031 h 1771650"/>
                <a:gd name="connsiteX129" fmla="*/ 15716 w 1676400"/>
                <a:gd name="connsiteY129" fmla="*/ 988219 h 1771650"/>
                <a:gd name="connsiteX130" fmla="*/ 23241 w 1676400"/>
                <a:gd name="connsiteY130" fmla="*/ 986409 h 1771650"/>
                <a:gd name="connsiteX131" fmla="*/ 23146 w 1676400"/>
                <a:gd name="connsiteY131" fmla="*/ 974217 h 1771650"/>
                <a:gd name="connsiteX132" fmla="*/ 61341 w 1676400"/>
                <a:gd name="connsiteY132" fmla="*/ 959072 h 1771650"/>
                <a:gd name="connsiteX133" fmla="*/ 74485 w 1676400"/>
                <a:gd name="connsiteY133" fmla="*/ 944785 h 1771650"/>
                <a:gd name="connsiteX134" fmla="*/ 90964 w 1676400"/>
                <a:gd name="connsiteY134" fmla="*/ 912971 h 1771650"/>
                <a:gd name="connsiteX135" fmla="*/ 97917 w 1676400"/>
                <a:gd name="connsiteY135" fmla="*/ 905065 h 1771650"/>
                <a:gd name="connsiteX136" fmla="*/ 112490 w 1676400"/>
                <a:gd name="connsiteY136" fmla="*/ 899255 h 1771650"/>
                <a:gd name="connsiteX137" fmla="*/ 124396 w 1676400"/>
                <a:gd name="connsiteY137" fmla="*/ 886396 h 1771650"/>
                <a:gd name="connsiteX138" fmla="*/ 122968 w 1676400"/>
                <a:gd name="connsiteY138" fmla="*/ 884873 h 1771650"/>
                <a:gd name="connsiteX139" fmla="*/ 164497 w 1676400"/>
                <a:gd name="connsiteY139" fmla="*/ 872109 h 1771650"/>
                <a:gd name="connsiteX140" fmla="*/ 182785 w 1676400"/>
                <a:gd name="connsiteY140" fmla="*/ 872395 h 1771650"/>
                <a:gd name="connsiteX141" fmla="*/ 188214 w 1676400"/>
                <a:gd name="connsiteY141" fmla="*/ 856393 h 1771650"/>
                <a:gd name="connsiteX142" fmla="*/ 199358 w 1676400"/>
                <a:gd name="connsiteY142" fmla="*/ 847820 h 1771650"/>
                <a:gd name="connsiteX143" fmla="*/ 216789 w 1676400"/>
                <a:gd name="connsiteY143" fmla="*/ 848582 h 1771650"/>
                <a:gd name="connsiteX144" fmla="*/ 219456 w 1676400"/>
                <a:gd name="connsiteY144" fmla="*/ 841343 h 1771650"/>
                <a:gd name="connsiteX145" fmla="*/ 217741 w 1676400"/>
                <a:gd name="connsiteY145" fmla="*/ 830866 h 1771650"/>
                <a:gd name="connsiteX146" fmla="*/ 231267 w 1676400"/>
                <a:gd name="connsiteY146" fmla="*/ 827627 h 1771650"/>
                <a:gd name="connsiteX147" fmla="*/ 236410 w 1676400"/>
                <a:gd name="connsiteY147" fmla="*/ 815721 h 1771650"/>
                <a:gd name="connsiteX148" fmla="*/ 235553 w 1676400"/>
                <a:gd name="connsiteY148" fmla="*/ 807720 h 1771650"/>
                <a:gd name="connsiteX149" fmla="*/ 240506 w 1676400"/>
                <a:gd name="connsiteY149" fmla="*/ 788003 h 1771650"/>
                <a:gd name="connsiteX150" fmla="*/ 238411 w 1676400"/>
                <a:gd name="connsiteY150" fmla="*/ 777526 h 1771650"/>
                <a:gd name="connsiteX151" fmla="*/ 240506 w 1676400"/>
                <a:gd name="connsiteY151" fmla="*/ 773906 h 1771650"/>
                <a:gd name="connsiteX152" fmla="*/ 262033 w 1676400"/>
                <a:gd name="connsiteY152" fmla="*/ 777240 h 1771650"/>
                <a:gd name="connsiteX153" fmla="*/ 261842 w 1676400"/>
                <a:gd name="connsiteY153" fmla="*/ 780860 h 1771650"/>
                <a:gd name="connsiteX154" fmla="*/ 280130 w 1676400"/>
                <a:gd name="connsiteY154" fmla="*/ 781621 h 1771650"/>
                <a:gd name="connsiteX155" fmla="*/ 307276 w 1676400"/>
                <a:gd name="connsiteY155" fmla="*/ 773335 h 1771650"/>
                <a:gd name="connsiteX156" fmla="*/ 317468 w 1676400"/>
                <a:gd name="connsiteY156" fmla="*/ 776764 h 1771650"/>
                <a:gd name="connsiteX157" fmla="*/ 330136 w 1676400"/>
                <a:gd name="connsiteY157" fmla="*/ 761905 h 1771650"/>
                <a:gd name="connsiteX158" fmla="*/ 326803 w 1676400"/>
                <a:gd name="connsiteY158" fmla="*/ 752665 h 1771650"/>
                <a:gd name="connsiteX159" fmla="*/ 332327 w 1676400"/>
                <a:gd name="connsiteY159" fmla="*/ 741140 h 1771650"/>
                <a:gd name="connsiteX160" fmla="*/ 350901 w 1676400"/>
                <a:gd name="connsiteY160" fmla="*/ 735330 h 1771650"/>
                <a:gd name="connsiteX161" fmla="*/ 355092 w 1676400"/>
                <a:gd name="connsiteY161" fmla="*/ 725615 h 1771650"/>
                <a:gd name="connsiteX162" fmla="*/ 351187 w 1676400"/>
                <a:gd name="connsiteY162" fmla="*/ 719423 h 1771650"/>
                <a:gd name="connsiteX163" fmla="*/ 346138 w 1676400"/>
                <a:gd name="connsiteY163" fmla="*/ 720757 h 1771650"/>
                <a:gd name="connsiteX164" fmla="*/ 344233 w 1676400"/>
                <a:gd name="connsiteY164" fmla="*/ 714280 h 1771650"/>
                <a:gd name="connsiteX165" fmla="*/ 348424 w 1676400"/>
                <a:gd name="connsiteY165" fmla="*/ 710279 h 1771650"/>
                <a:gd name="connsiteX166" fmla="*/ 338899 w 1676400"/>
                <a:gd name="connsiteY166" fmla="*/ 705517 h 1771650"/>
                <a:gd name="connsiteX167" fmla="*/ 340042 w 1676400"/>
                <a:gd name="connsiteY167" fmla="*/ 703802 h 1771650"/>
                <a:gd name="connsiteX168" fmla="*/ 352139 w 1676400"/>
                <a:gd name="connsiteY168" fmla="*/ 709327 h 1771650"/>
                <a:gd name="connsiteX169" fmla="*/ 366141 w 1676400"/>
                <a:gd name="connsiteY169" fmla="*/ 707898 h 1771650"/>
                <a:gd name="connsiteX170" fmla="*/ 374047 w 1676400"/>
                <a:gd name="connsiteY170" fmla="*/ 709994 h 1771650"/>
                <a:gd name="connsiteX171" fmla="*/ 380428 w 1676400"/>
                <a:gd name="connsiteY171" fmla="*/ 721519 h 1771650"/>
                <a:gd name="connsiteX172" fmla="*/ 375952 w 1676400"/>
                <a:gd name="connsiteY172" fmla="*/ 739902 h 1771650"/>
                <a:gd name="connsiteX173" fmla="*/ 379000 w 1676400"/>
                <a:gd name="connsiteY173" fmla="*/ 745331 h 1771650"/>
                <a:gd name="connsiteX174" fmla="*/ 389668 w 1676400"/>
                <a:gd name="connsiteY174" fmla="*/ 748379 h 1771650"/>
                <a:gd name="connsiteX175" fmla="*/ 392239 w 1676400"/>
                <a:gd name="connsiteY175" fmla="*/ 752380 h 1771650"/>
                <a:gd name="connsiteX176" fmla="*/ 389953 w 1676400"/>
                <a:gd name="connsiteY176" fmla="*/ 776192 h 1771650"/>
                <a:gd name="connsiteX177" fmla="*/ 404622 w 1676400"/>
                <a:gd name="connsiteY177" fmla="*/ 781812 h 1771650"/>
                <a:gd name="connsiteX178" fmla="*/ 411956 w 1676400"/>
                <a:gd name="connsiteY178" fmla="*/ 782098 h 1771650"/>
                <a:gd name="connsiteX179" fmla="*/ 418624 w 1676400"/>
                <a:gd name="connsiteY179" fmla="*/ 776954 h 1771650"/>
                <a:gd name="connsiteX180" fmla="*/ 429673 w 1676400"/>
                <a:gd name="connsiteY180" fmla="*/ 754856 h 1771650"/>
                <a:gd name="connsiteX181" fmla="*/ 428530 w 1676400"/>
                <a:gd name="connsiteY181" fmla="*/ 716185 h 1771650"/>
                <a:gd name="connsiteX182" fmla="*/ 431387 w 1676400"/>
                <a:gd name="connsiteY182" fmla="*/ 710946 h 1771650"/>
                <a:gd name="connsiteX183" fmla="*/ 460534 w 1676400"/>
                <a:gd name="connsiteY183" fmla="*/ 706279 h 1771650"/>
                <a:gd name="connsiteX184" fmla="*/ 480727 w 1676400"/>
                <a:gd name="connsiteY184" fmla="*/ 714756 h 1771650"/>
                <a:gd name="connsiteX185" fmla="*/ 498348 w 1676400"/>
                <a:gd name="connsiteY185" fmla="*/ 713423 h 1771650"/>
                <a:gd name="connsiteX186" fmla="*/ 497681 w 1676400"/>
                <a:gd name="connsiteY186" fmla="*/ 715327 h 1771650"/>
                <a:gd name="connsiteX187" fmla="*/ 509778 w 1676400"/>
                <a:gd name="connsiteY187" fmla="*/ 720185 h 1771650"/>
                <a:gd name="connsiteX188" fmla="*/ 513683 w 1676400"/>
                <a:gd name="connsiteY188" fmla="*/ 727139 h 1771650"/>
                <a:gd name="connsiteX189" fmla="*/ 525018 w 1676400"/>
                <a:gd name="connsiteY189" fmla="*/ 724948 h 1771650"/>
                <a:gd name="connsiteX190" fmla="*/ 525304 w 1676400"/>
                <a:gd name="connsiteY190" fmla="*/ 727139 h 1771650"/>
                <a:gd name="connsiteX191" fmla="*/ 531590 w 1676400"/>
                <a:gd name="connsiteY191" fmla="*/ 728663 h 1771650"/>
                <a:gd name="connsiteX192" fmla="*/ 542735 w 1676400"/>
                <a:gd name="connsiteY192" fmla="*/ 710565 h 1771650"/>
                <a:gd name="connsiteX193" fmla="*/ 552545 w 1676400"/>
                <a:gd name="connsiteY193" fmla="*/ 711613 h 1771650"/>
                <a:gd name="connsiteX194" fmla="*/ 559403 w 1676400"/>
                <a:gd name="connsiteY194" fmla="*/ 707517 h 1771650"/>
                <a:gd name="connsiteX195" fmla="*/ 567595 w 1676400"/>
                <a:gd name="connsiteY195" fmla="*/ 712756 h 1771650"/>
                <a:gd name="connsiteX196" fmla="*/ 572072 w 1676400"/>
                <a:gd name="connsiteY196" fmla="*/ 704850 h 1771650"/>
                <a:gd name="connsiteX197" fmla="*/ 574929 w 1676400"/>
                <a:gd name="connsiteY197" fmla="*/ 706279 h 1771650"/>
                <a:gd name="connsiteX198" fmla="*/ 572834 w 1676400"/>
                <a:gd name="connsiteY198" fmla="*/ 710660 h 1771650"/>
                <a:gd name="connsiteX199" fmla="*/ 578168 w 1676400"/>
                <a:gd name="connsiteY199" fmla="*/ 712089 h 1771650"/>
                <a:gd name="connsiteX200" fmla="*/ 584359 w 1676400"/>
                <a:gd name="connsiteY200" fmla="*/ 719519 h 1771650"/>
                <a:gd name="connsiteX201" fmla="*/ 583120 w 1676400"/>
                <a:gd name="connsiteY201" fmla="*/ 721138 h 1771650"/>
                <a:gd name="connsiteX202" fmla="*/ 597599 w 1676400"/>
                <a:gd name="connsiteY202" fmla="*/ 730758 h 1771650"/>
                <a:gd name="connsiteX203" fmla="*/ 605504 w 1676400"/>
                <a:gd name="connsiteY203" fmla="*/ 732663 h 1771650"/>
                <a:gd name="connsiteX204" fmla="*/ 627412 w 1676400"/>
                <a:gd name="connsiteY204" fmla="*/ 728186 h 1771650"/>
                <a:gd name="connsiteX205" fmla="*/ 633412 w 1676400"/>
                <a:gd name="connsiteY205" fmla="*/ 722281 h 1771650"/>
                <a:gd name="connsiteX206" fmla="*/ 596837 w 1676400"/>
                <a:gd name="connsiteY206" fmla="*/ 698468 h 1771650"/>
                <a:gd name="connsiteX207" fmla="*/ 592836 w 1676400"/>
                <a:gd name="connsiteY207" fmla="*/ 687324 h 1771650"/>
                <a:gd name="connsiteX208" fmla="*/ 600170 w 1676400"/>
                <a:gd name="connsiteY208" fmla="*/ 685705 h 1771650"/>
                <a:gd name="connsiteX209" fmla="*/ 593122 w 1676400"/>
                <a:gd name="connsiteY209" fmla="*/ 673989 h 1771650"/>
                <a:gd name="connsiteX210" fmla="*/ 599408 w 1676400"/>
                <a:gd name="connsiteY210" fmla="*/ 665321 h 1771650"/>
                <a:gd name="connsiteX211" fmla="*/ 614743 w 1676400"/>
                <a:gd name="connsiteY211" fmla="*/ 658559 h 1771650"/>
                <a:gd name="connsiteX212" fmla="*/ 621983 w 1676400"/>
                <a:gd name="connsiteY212" fmla="*/ 658844 h 1771650"/>
                <a:gd name="connsiteX213" fmla="*/ 625316 w 1676400"/>
                <a:gd name="connsiteY213" fmla="*/ 653129 h 1771650"/>
                <a:gd name="connsiteX214" fmla="*/ 636080 w 1676400"/>
                <a:gd name="connsiteY214" fmla="*/ 668465 h 1771650"/>
                <a:gd name="connsiteX215" fmla="*/ 640366 w 1676400"/>
                <a:gd name="connsiteY215" fmla="*/ 661225 h 1771650"/>
                <a:gd name="connsiteX216" fmla="*/ 639509 w 1676400"/>
                <a:gd name="connsiteY216" fmla="*/ 657035 h 1771650"/>
                <a:gd name="connsiteX217" fmla="*/ 643414 w 1676400"/>
                <a:gd name="connsiteY217" fmla="*/ 655034 h 1771650"/>
                <a:gd name="connsiteX218" fmla="*/ 668845 w 1676400"/>
                <a:gd name="connsiteY218" fmla="*/ 665321 h 1771650"/>
                <a:gd name="connsiteX219" fmla="*/ 685800 w 1676400"/>
                <a:gd name="connsiteY219" fmla="*/ 656368 h 1771650"/>
                <a:gd name="connsiteX220" fmla="*/ 687038 w 1676400"/>
                <a:gd name="connsiteY220" fmla="*/ 645795 h 1771650"/>
                <a:gd name="connsiteX221" fmla="*/ 699230 w 1676400"/>
                <a:gd name="connsiteY221" fmla="*/ 616934 h 1771650"/>
                <a:gd name="connsiteX222" fmla="*/ 693896 w 1676400"/>
                <a:gd name="connsiteY222" fmla="*/ 613791 h 1771650"/>
                <a:gd name="connsiteX223" fmla="*/ 693039 w 1676400"/>
                <a:gd name="connsiteY223" fmla="*/ 606362 h 1771650"/>
                <a:gd name="connsiteX224" fmla="*/ 699421 w 1676400"/>
                <a:gd name="connsiteY224" fmla="*/ 603599 h 1771650"/>
                <a:gd name="connsiteX225" fmla="*/ 706945 w 1676400"/>
                <a:gd name="connsiteY225" fmla="*/ 591217 h 1771650"/>
                <a:gd name="connsiteX226" fmla="*/ 716470 w 1676400"/>
                <a:gd name="connsiteY226" fmla="*/ 587312 h 1771650"/>
                <a:gd name="connsiteX227" fmla="*/ 715899 w 1676400"/>
                <a:gd name="connsiteY227" fmla="*/ 574167 h 1771650"/>
                <a:gd name="connsiteX228" fmla="*/ 705612 w 1676400"/>
                <a:gd name="connsiteY228" fmla="*/ 571976 h 1771650"/>
                <a:gd name="connsiteX229" fmla="*/ 696944 w 1676400"/>
                <a:gd name="connsiteY229" fmla="*/ 565214 h 1771650"/>
                <a:gd name="connsiteX230" fmla="*/ 694563 w 1676400"/>
                <a:gd name="connsiteY230" fmla="*/ 553307 h 1771650"/>
                <a:gd name="connsiteX231" fmla="*/ 710089 w 1676400"/>
                <a:gd name="connsiteY231" fmla="*/ 542735 h 1771650"/>
                <a:gd name="connsiteX232" fmla="*/ 717042 w 1676400"/>
                <a:gd name="connsiteY232" fmla="*/ 522351 h 1771650"/>
                <a:gd name="connsiteX233" fmla="*/ 726948 w 1676400"/>
                <a:gd name="connsiteY233" fmla="*/ 515017 h 1771650"/>
                <a:gd name="connsiteX234" fmla="*/ 725710 w 1676400"/>
                <a:gd name="connsiteY234" fmla="*/ 506825 h 1771650"/>
                <a:gd name="connsiteX235" fmla="*/ 737235 w 1676400"/>
                <a:gd name="connsiteY235" fmla="*/ 502920 h 1771650"/>
                <a:gd name="connsiteX236" fmla="*/ 757047 w 1676400"/>
                <a:gd name="connsiteY236" fmla="*/ 481679 h 1771650"/>
                <a:gd name="connsiteX237" fmla="*/ 767905 w 1676400"/>
                <a:gd name="connsiteY237" fmla="*/ 477774 h 1771650"/>
                <a:gd name="connsiteX238" fmla="*/ 785146 w 1676400"/>
                <a:gd name="connsiteY238" fmla="*/ 500825 h 1771650"/>
                <a:gd name="connsiteX239" fmla="*/ 783431 w 1676400"/>
                <a:gd name="connsiteY239" fmla="*/ 501872 h 1771650"/>
                <a:gd name="connsiteX240" fmla="*/ 792766 w 1676400"/>
                <a:gd name="connsiteY240" fmla="*/ 508444 h 1771650"/>
                <a:gd name="connsiteX241" fmla="*/ 788289 w 1676400"/>
                <a:gd name="connsiteY241" fmla="*/ 514160 h 1771650"/>
                <a:gd name="connsiteX242" fmla="*/ 793433 w 1676400"/>
                <a:gd name="connsiteY242" fmla="*/ 516350 h 1771650"/>
                <a:gd name="connsiteX243" fmla="*/ 796957 w 1676400"/>
                <a:gd name="connsiteY243" fmla="*/ 512921 h 1771650"/>
                <a:gd name="connsiteX244" fmla="*/ 799052 w 1676400"/>
                <a:gd name="connsiteY244" fmla="*/ 514731 h 1771650"/>
                <a:gd name="connsiteX245" fmla="*/ 792956 w 1676400"/>
                <a:gd name="connsiteY245" fmla="*/ 520256 h 1771650"/>
                <a:gd name="connsiteX246" fmla="*/ 798576 w 1676400"/>
                <a:gd name="connsiteY246" fmla="*/ 521494 h 1771650"/>
                <a:gd name="connsiteX247" fmla="*/ 795242 w 1676400"/>
                <a:gd name="connsiteY247" fmla="*/ 539782 h 1771650"/>
                <a:gd name="connsiteX248" fmla="*/ 799624 w 1676400"/>
                <a:gd name="connsiteY248" fmla="*/ 552355 h 1771650"/>
                <a:gd name="connsiteX249" fmla="*/ 810959 w 1676400"/>
                <a:gd name="connsiteY249" fmla="*/ 543687 h 1771650"/>
                <a:gd name="connsiteX250" fmla="*/ 819626 w 1676400"/>
                <a:gd name="connsiteY250" fmla="*/ 547973 h 1771650"/>
                <a:gd name="connsiteX251" fmla="*/ 822484 w 1676400"/>
                <a:gd name="connsiteY251" fmla="*/ 536162 h 1771650"/>
                <a:gd name="connsiteX252" fmla="*/ 825722 w 1676400"/>
                <a:gd name="connsiteY252" fmla="*/ 535210 h 1771650"/>
                <a:gd name="connsiteX253" fmla="*/ 828008 w 1676400"/>
                <a:gd name="connsiteY253" fmla="*/ 539306 h 1771650"/>
                <a:gd name="connsiteX254" fmla="*/ 832485 w 1676400"/>
                <a:gd name="connsiteY254" fmla="*/ 537305 h 1771650"/>
                <a:gd name="connsiteX255" fmla="*/ 834962 w 1676400"/>
                <a:gd name="connsiteY255" fmla="*/ 545021 h 1771650"/>
                <a:gd name="connsiteX256" fmla="*/ 838486 w 1676400"/>
                <a:gd name="connsiteY256" fmla="*/ 543877 h 1771650"/>
                <a:gd name="connsiteX257" fmla="*/ 843343 w 1676400"/>
                <a:gd name="connsiteY257" fmla="*/ 548164 h 1771650"/>
                <a:gd name="connsiteX258" fmla="*/ 849059 w 1676400"/>
                <a:gd name="connsiteY258" fmla="*/ 545687 h 1771650"/>
                <a:gd name="connsiteX259" fmla="*/ 846201 w 1676400"/>
                <a:gd name="connsiteY259" fmla="*/ 537591 h 1771650"/>
                <a:gd name="connsiteX260" fmla="*/ 854107 w 1676400"/>
                <a:gd name="connsiteY260" fmla="*/ 528352 h 1771650"/>
                <a:gd name="connsiteX261" fmla="*/ 855535 w 1676400"/>
                <a:gd name="connsiteY261" fmla="*/ 518731 h 1771650"/>
                <a:gd name="connsiteX262" fmla="*/ 871442 w 1676400"/>
                <a:gd name="connsiteY262" fmla="*/ 513112 h 1771650"/>
                <a:gd name="connsiteX263" fmla="*/ 873824 w 1676400"/>
                <a:gd name="connsiteY263" fmla="*/ 491014 h 1771650"/>
                <a:gd name="connsiteX264" fmla="*/ 894016 w 1676400"/>
                <a:gd name="connsiteY264" fmla="*/ 490442 h 1771650"/>
                <a:gd name="connsiteX265" fmla="*/ 894302 w 1676400"/>
                <a:gd name="connsiteY265" fmla="*/ 487108 h 1771650"/>
                <a:gd name="connsiteX266" fmla="*/ 923353 w 1676400"/>
                <a:gd name="connsiteY266" fmla="*/ 481012 h 1771650"/>
                <a:gd name="connsiteX267" fmla="*/ 928973 w 1676400"/>
                <a:gd name="connsiteY267" fmla="*/ 474535 h 1771650"/>
                <a:gd name="connsiteX268" fmla="*/ 949357 w 1676400"/>
                <a:gd name="connsiteY268" fmla="*/ 470440 h 1771650"/>
                <a:gd name="connsiteX269" fmla="*/ 952405 w 1676400"/>
                <a:gd name="connsiteY269" fmla="*/ 467963 h 1771650"/>
                <a:gd name="connsiteX270" fmla="*/ 947166 w 1676400"/>
                <a:gd name="connsiteY270" fmla="*/ 460248 h 1771650"/>
                <a:gd name="connsiteX271" fmla="*/ 950690 w 1676400"/>
                <a:gd name="connsiteY271" fmla="*/ 456724 h 1771650"/>
                <a:gd name="connsiteX272" fmla="*/ 961739 w 1676400"/>
                <a:gd name="connsiteY272" fmla="*/ 456248 h 1771650"/>
                <a:gd name="connsiteX273" fmla="*/ 962882 w 1676400"/>
                <a:gd name="connsiteY273" fmla="*/ 452247 h 1771650"/>
                <a:gd name="connsiteX274" fmla="*/ 972979 w 1676400"/>
                <a:gd name="connsiteY274" fmla="*/ 448818 h 1771650"/>
                <a:gd name="connsiteX275" fmla="*/ 980503 w 1676400"/>
                <a:gd name="connsiteY275" fmla="*/ 442627 h 1771650"/>
                <a:gd name="connsiteX276" fmla="*/ 990314 w 1676400"/>
                <a:gd name="connsiteY276" fmla="*/ 443484 h 1771650"/>
                <a:gd name="connsiteX277" fmla="*/ 999268 w 1676400"/>
                <a:gd name="connsiteY277" fmla="*/ 449866 h 1771650"/>
                <a:gd name="connsiteX278" fmla="*/ 1010984 w 1676400"/>
                <a:gd name="connsiteY278" fmla="*/ 447675 h 1771650"/>
                <a:gd name="connsiteX279" fmla="*/ 1013841 w 1676400"/>
                <a:gd name="connsiteY279" fmla="*/ 444627 h 1771650"/>
                <a:gd name="connsiteX280" fmla="*/ 1022604 w 1676400"/>
                <a:gd name="connsiteY280" fmla="*/ 444437 h 1771650"/>
                <a:gd name="connsiteX281" fmla="*/ 1026414 w 1676400"/>
                <a:gd name="connsiteY281" fmla="*/ 435959 h 1771650"/>
                <a:gd name="connsiteX282" fmla="*/ 1020128 w 1676400"/>
                <a:gd name="connsiteY282" fmla="*/ 424529 h 1771650"/>
                <a:gd name="connsiteX283" fmla="*/ 1021270 w 1676400"/>
                <a:gd name="connsiteY283" fmla="*/ 397192 h 1771650"/>
                <a:gd name="connsiteX284" fmla="*/ 1027271 w 1676400"/>
                <a:gd name="connsiteY284" fmla="*/ 381381 h 1771650"/>
                <a:gd name="connsiteX285" fmla="*/ 1036701 w 1676400"/>
                <a:gd name="connsiteY285" fmla="*/ 372904 h 1771650"/>
                <a:gd name="connsiteX286" fmla="*/ 1043654 w 1676400"/>
                <a:gd name="connsiteY286" fmla="*/ 351758 h 1771650"/>
                <a:gd name="connsiteX287" fmla="*/ 1059561 w 1676400"/>
                <a:gd name="connsiteY287" fmla="*/ 349472 h 1771650"/>
                <a:gd name="connsiteX288" fmla="*/ 1070705 w 1676400"/>
                <a:gd name="connsiteY288" fmla="*/ 356235 h 1771650"/>
                <a:gd name="connsiteX289" fmla="*/ 1103185 w 1676400"/>
                <a:gd name="connsiteY289" fmla="*/ 340519 h 1771650"/>
                <a:gd name="connsiteX290" fmla="*/ 1135380 w 1676400"/>
                <a:gd name="connsiteY290" fmla="*/ 331660 h 1771650"/>
                <a:gd name="connsiteX291" fmla="*/ 1140523 w 1676400"/>
                <a:gd name="connsiteY291" fmla="*/ 312325 h 1771650"/>
                <a:gd name="connsiteX292" fmla="*/ 1137666 w 1676400"/>
                <a:gd name="connsiteY292" fmla="*/ 300895 h 1771650"/>
                <a:gd name="connsiteX293" fmla="*/ 1149668 w 1676400"/>
                <a:gd name="connsiteY293" fmla="*/ 290227 h 1771650"/>
                <a:gd name="connsiteX294" fmla="*/ 1149286 w 1676400"/>
                <a:gd name="connsiteY294" fmla="*/ 276892 h 1771650"/>
                <a:gd name="connsiteX295" fmla="*/ 1162717 w 1676400"/>
                <a:gd name="connsiteY295" fmla="*/ 262128 h 1771650"/>
                <a:gd name="connsiteX296" fmla="*/ 1184243 w 1676400"/>
                <a:gd name="connsiteY296" fmla="*/ 250317 h 1771650"/>
                <a:gd name="connsiteX297" fmla="*/ 1186148 w 1676400"/>
                <a:gd name="connsiteY297" fmla="*/ 240125 h 1771650"/>
                <a:gd name="connsiteX298" fmla="*/ 1199293 w 1676400"/>
                <a:gd name="connsiteY298" fmla="*/ 232696 h 1771650"/>
                <a:gd name="connsiteX299" fmla="*/ 1203293 w 1676400"/>
                <a:gd name="connsiteY299" fmla="*/ 226885 h 1771650"/>
                <a:gd name="connsiteX300" fmla="*/ 1204246 w 1676400"/>
                <a:gd name="connsiteY300" fmla="*/ 214884 h 1771650"/>
                <a:gd name="connsiteX301" fmla="*/ 1198531 w 1676400"/>
                <a:gd name="connsiteY301" fmla="*/ 212788 h 1771650"/>
                <a:gd name="connsiteX302" fmla="*/ 1204627 w 1676400"/>
                <a:gd name="connsiteY302" fmla="*/ 197072 h 1771650"/>
                <a:gd name="connsiteX303" fmla="*/ 1212914 w 1676400"/>
                <a:gd name="connsiteY303" fmla="*/ 186309 h 1771650"/>
                <a:gd name="connsiteX304" fmla="*/ 1213390 w 1676400"/>
                <a:gd name="connsiteY304" fmla="*/ 180213 h 1771650"/>
                <a:gd name="connsiteX305" fmla="*/ 1201960 w 1676400"/>
                <a:gd name="connsiteY305" fmla="*/ 177451 h 1771650"/>
                <a:gd name="connsiteX306" fmla="*/ 1191292 w 1676400"/>
                <a:gd name="connsiteY306" fmla="*/ 170497 h 1771650"/>
                <a:gd name="connsiteX307" fmla="*/ 1197007 w 1676400"/>
                <a:gd name="connsiteY307" fmla="*/ 166497 h 1771650"/>
                <a:gd name="connsiteX308" fmla="*/ 1201388 w 1676400"/>
                <a:gd name="connsiteY308" fmla="*/ 166973 h 1771650"/>
                <a:gd name="connsiteX309" fmla="*/ 1218248 w 1676400"/>
                <a:gd name="connsiteY309" fmla="*/ 160210 h 1771650"/>
                <a:gd name="connsiteX310" fmla="*/ 1224344 w 1676400"/>
                <a:gd name="connsiteY310" fmla="*/ 145828 h 1771650"/>
                <a:gd name="connsiteX311" fmla="*/ 1228915 w 1676400"/>
                <a:gd name="connsiteY311" fmla="*/ 144113 h 1771650"/>
                <a:gd name="connsiteX312" fmla="*/ 1230630 w 1676400"/>
                <a:gd name="connsiteY312" fmla="*/ 136017 h 1771650"/>
                <a:gd name="connsiteX313" fmla="*/ 1231011 w 1676400"/>
                <a:gd name="connsiteY313" fmla="*/ 114871 h 1771650"/>
                <a:gd name="connsiteX314" fmla="*/ 1225582 w 1676400"/>
                <a:gd name="connsiteY314" fmla="*/ 104775 h 1771650"/>
                <a:gd name="connsiteX315" fmla="*/ 1228344 w 1676400"/>
                <a:gd name="connsiteY315" fmla="*/ 104394 h 1771650"/>
                <a:gd name="connsiteX316" fmla="*/ 1229582 w 1676400"/>
                <a:gd name="connsiteY316" fmla="*/ 97250 h 1771650"/>
                <a:gd name="connsiteX317" fmla="*/ 1230154 w 1676400"/>
                <a:gd name="connsiteY317" fmla="*/ 91440 h 1771650"/>
                <a:gd name="connsiteX318" fmla="*/ 1225868 w 1676400"/>
                <a:gd name="connsiteY318" fmla="*/ 79057 h 1771650"/>
                <a:gd name="connsiteX319" fmla="*/ 1229011 w 1676400"/>
                <a:gd name="connsiteY319" fmla="*/ 69913 h 1771650"/>
                <a:gd name="connsiteX320" fmla="*/ 1223772 w 1676400"/>
                <a:gd name="connsiteY320" fmla="*/ 64103 h 1771650"/>
                <a:gd name="connsiteX321" fmla="*/ 1223581 w 1676400"/>
                <a:gd name="connsiteY321" fmla="*/ 54197 h 1771650"/>
                <a:gd name="connsiteX322" fmla="*/ 1214342 w 1676400"/>
                <a:gd name="connsiteY322" fmla="*/ 50006 h 1771650"/>
                <a:gd name="connsiteX323" fmla="*/ 1203579 w 1676400"/>
                <a:gd name="connsiteY323" fmla="*/ 38290 h 1771650"/>
                <a:gd name="connsiteX324" fmla="*/ 1209008 w 1676400"/>
                <a:gd name="connsiteY324" fmla="*/ 32766 h 1771650"/>
                <a:gd name="connsiteX325" fmla="*/ 1223391 w 1676400"/>
                <a:gd name="connsiteY325" fmla="*/ 28575 h 1771650"/>
                <a:gd name="connsiteX326" fmla="*/ 1257205 w 1676400"/>
                <a:gd name="connsiteY326" fmla="*/ 39243 h 1771650"/>
                <a:gd name="connsiteX327" fmla="*/ 1278160 w 1676400"/>
                <a:gd name="connsiteY327" fmla="*/ 32671 h 1771650"/>
                <a:gd name="connsiteX328" fmla="*/ 1302353 w 1676400"/>
                <a:gd name="connsiteY328" fmla="*/ 36766 h 1771650"/>
                <a:gd name="connsiteX329" fmla="*/ 1337691 w 1676400"/>
                <a:gd name="connsiteY329" fmla="*/ 23336 h 1771650"/>
                <a:gd name="connsiteX330" fmla="*/ 1356741 w 1676400"/>
                <a:gd name="connsiteY330" fmla="*/ 11620 h 1771650"/>
                <a:gd name="connsiteX331" fmla="*/ 1366552 w 1676400"/>
                <a:gd name="connsiteY331" fmla="*/ 9525 h 1771650"/>
                <a:gd name="connsiteX332" fmla="*/ 1395222 w 1676400"/>
                <a:gd name="connsiteY332" fmla="*/ 20193 h 1771650"/>
                <a:gd name="connsiteX333" fmla="*/ 1399889 w 1676400"/>
                <a:gd name="connsiteY333" fmla="*/ 19240 h 1771650"/>
                <a:gd name="connsiteX334" fmla="*/ 1407414 w 1676400"/>
                <a:gd name="connsiteY334" fmla="*/ 22288 h 1771650"/>
                <a:gd name="connsiteX335" fmla="*/ 1413224 w 1676400"/>
                <a:gd name="connsiteY335" fmla="*/ 26289 h 1771650"/>
                <a:gd name="connsiteX336" fmla="*/ 1413224 w 1676400"/>
                <a:gd name="connsiteY336" fmla="*/ 34385 h 1771650"/>
                <a:gd name="connsiteX337" fmla="*/ 1419035 w 1676400"/>
                <a:gd name="connsiteY337" fmla="*/ 36671 h 1771650"/>
                <a:gd name="connsiteX338" fmla="*/ 1422178 w 1676400"/>
                <a:gd name="connsiteY338" fmla="*/ 43148 h 1771650"/>
                <a:gd name="connsiteX339" fmla="*/ 1427988 w 1676400"/>
                <a:gd name="connsiteY339" fmla="*/ 47244 h 1771650"/>
                <a:gd name="connsiteX340" fmla="*/ 1436180 w 1676400"/>
                <a:gd name="connsiteY340" fmla="*/ 48006 h 1771650"/>
                <a:gd name="connsiteX341" fmla="*/ 1441704 w 1676400"/>
                <a:gd name="connsiteY341" fmla="*/ 44386 h 1771650"/>
                <a:gd name="connsiteX342" fmla="*/ 1458087 w 1676400"/>
                <a:gd name="connsiteY342" fmla="*/ 53721 h 1771650"/>
                <a:gd name="connsiteX343" fmla="*/ 1467802 w 1676400"/>
                <a:gd name="connsiteY343" fmla="*/ 48006 h 1771650"/>
                <a:gd name="connsiteX344" fmla="*/ 1470755 w 1676400"/>
                <a:gd name="connsiteY344" fmla="*/ 53530 h 1771650"/>
                <a:gd name="connsiteX345" fmla="*/ 1482471 w 1676400"/>
                <a:gd name="connsiteY345" fmla="*/ 54197 h 1771650"/>
                <a:gd name="connsiteX346" fmla="*/ 1490567 w 1676400"/>
                <a:gd name="connsiteY346" fmla="*/ 58198 h 1771650"/>
                <a:gd name="connsiteX347" fmla="*/ 1496663 w 1676400"/>
                <a:gd name="connsiteY347" fmla="*/ 64198 h 1771650"/>
                <a:gd name="connsiteX348" fmla="*/ 1518761 w 1676400"/>
                <a:gd name="connsiteY348" fmla="*/ 75343 h 1771650"/>
                <a:gd name="connsiteX349" fmla="*/ 1524095 w 1676400"/>
                <a:gd name="connsiteY349" fmla="*/ 82105 h 1771650"/>
                <a:gd name="connsiteX350" fmla="*/ 1523048 w 1676400"/>
                <a:gd name="connsiteY350" fmla="*/ 92583 h 1771650"/>
                <a:gd name="connsiteX351" fmla="*/ 1529620 w 1676400"/>
                <a:gd name="connsiteY351" fmla="*/ 95917 h 1771650"/>
                <a:gd name="connsiteX352" fmla="*/ 1537240 w 1676400"/>
                <a:gd name="connsiteY352" fmla="*/ 106966 h 1771650"/>
                <a:gd name="connsiteX353" fmla="*/ 1534477 w 1676400"/>
                <a:gd name="connsiteY353" fmla="*/ 118015 h 1771650"/>
                <a:gd name="connsiteX354" fmla="*/ 1524190 w 1676400"/>
                <a:gd name="connsiteY354" fmla="*/ 133921 h 1771650"/>
                <a:gd name="connsiteX355" fmla="*/ 1519619 w 1676400"/>
                <a:gd name="connsiteY355" fmla="*/ 164973 h 1771650"/>
                <a:gd name="connsiteX356" fmla="*/ 1513046 w 1676400"/>
                <a:gd name="connsiteY356" fmla="*/ 172212 h 1771650"/>
                <a:gd name="connsiteX357" fmla="*/ 1512856 w 1676400"/>
                <a:gd name="connsiteY357" fmla="*/ 177165 h 1771650"/>
                <a:gd name="connsiteX358" fmla="*/ 1502188 w 1676400"/>
                <a:gd name="connsiteY358" fmla="*/ 180880 h 1771650"/>
                <a:gd name="connsiteX359" fmla="*/ 1493806 w 1676400"/>
                <a:gd name="connsiteY359" fmla="*/ 179356 h 1771650"/>
                <a:gd name="connsiteX360" fmla="*/ 1485329 w 1676400"/>
                <a:gd name="connsiteY360" fmla="*/ 185356 h 1771650"/>
                <a:gd name="connsiteX361" fmla="*/ 1498473 w 1676400"/>
                <a:gd name="connsiteY361" fmla="*/ 193262 h 1771650"/>
                <a:gd name="connsiteX362" fmla="*/ 1519238 w 1676400"/>
                <a:gd name="connsiteY362" fmla="*/ 211836 h 1771650"/>
                <a:gd name="connsiteX363" fmla="*/ 1532287 w 1676400"/>
                <a:gd name="connsiteY363" fmla="*/ 211645 h 1771650"/>
                <a:gd name="connsiteX364" fmla="*/ 1537526 w 1676400"/>
                <a:gd name="connsiteY364" fmla="*/ 215075 h 1771650"/>
                <a:gd name="connsiteX365" fmla="*/ 1549527 w 1676400"/>
                <a:gd name="connsiteY365" fmla="*/ 215741 h 1771650"/>
                <a:gd name="connsiteX366" fmla="*/ 1586294 w 1676400"/>
                <a:gd name="connsiteY366" fmla="*/ 230314 h 1771650"/>
                <a:gd name="connsiteX367" fmla="*/ 1582484 w 1676400"/>
                <a:gd name="connsiteY367" fmla="*/ 246316 h 1771650"/>
                <a:gd name="connsiteX368" fmla="*/ 1592294 w 1676400"/>
                <a:gd name="connsiteY368" fmla="*/ 239839 h 1771650"/>
                <a:gd name="connsiteX369" fmla="*/ 1600962 w 1676400"/>
                <a:gd name="connsiteY369" fmla="*/ 237934 h 1771650"/>
                <a:gd name="connsiteX370" fmla="*/ 1600105 w 1676400"/>
                <a:gd name="connsiteY370" fmla="*/ 246697 h 1771650"/>
                <a:gd name="connsiteX371" fmla="*/ 1606391 w 1676400"/>
                <a:gd name="connsiteY371" fmla="*/ 246793 h 1771650"/>
                <a:gd name="connsiteX372" fmla="*/ 1606010 w 1676400"/>
                <a:gd name="connsiteY372" fmla="*/ 255841 h 1771650"/>
                <a:gd name="connsiteX373" fmla="*/ 1597819 w 1676400"/>
                <a:gd name="connsiteY373" fmla="*/ 260699 h 1771650"/>
                <a:gd name="connsiteX374" fmla="*/ 1598390 w 1676400"/>
                <a:gd name="connsiteY374" fmla="*/ 267367 h 1771650"/>
                <a:gd name="connsiteX375" fmla="*/ 1588960 w 1676400"/>
                <a:gd name="connsiteY375" fmla="*/ 269081 h 1771650"/>
                <a:gd name="connsiteX376" fmla="*/ 1589818 w 1676400"/>
                <a:gd name="connsiteY376" fmla="*/ 273463 h 1771650"/>
                <a:gd name="connsiteX377" fmla="*/ 1593723 w 1676400"/>
                <a:gd name="connsiteY377" fmla="*/ 274891 h 1771650"/>
                <a:gd name="connsiteX378" fmla="*/ 1588865 w 1676400"/>
                <a:gd name="connsiteY378" fmla="*/ 281273 h 1771650"/>
                <a:gd name="connsiteX379" fmla="*/ 1595056 w 1676400"/>
                <a:gd name="connsiteY379" fmla="*/ 297561 h 1771650"/>
                <a:gd name="connsiteX380" fmla="*/ 1607153 w 1676400"/>
                <a:gd name="connsiteY380" fmla="*/ 297371 h 1771650"/>
                <a:gd name="connsiteX381" fmla="*/ 1616297 w 1676400"/>
                <a:gd name="connsiteY381" fmla="*/ 301371 h 1771650"/>
                <a:gd name="connsiteX382" fmla="*/ 1617440 w 1676400"/>
                <a:gd name="connsiteY382" fmla="*/ 304800 h 1771650"/>
                <a:gd name="connsiteX383" fmla="*/ 1643825 w 1676400"/>
                <a:gd name="connsiteY383" fmla="*/ 302514 h 1771650"/>
                <a:gd name="connsiteX384" fmla="*/ 1658398 w 1676400"/>
                <a:gd name="connsiteY384" fmla="*/ 304895 h 1771650"/>
                <a:gd name="connsiteX385" fmla="*/ 1669923 w 1676400"/>
                <a:gd name="connsiteY385" fmla="*/ 315182 h 1771650"/>
                <a:gd name="connsiteX386" fmla="*/ 1669923 w 1676400"/>
                <a:gd name="connsiteY386" fmla="*/ 320516 h 1771650"/>
                <a:gd name="connsiteX387" fmla="*/ 1640681 w 1676400"/>
                <a:gd name="connsiteY387" fmla="*/ 324231 h 1771650"/>
                <a:gd name="connsiteX388" fmla="*/ 1639443 w 1676400"/>
                <a:gd name="connsiteY388" fmla="*/ 338614 h 1771650"/>
                <a:gd name="connsiteX389" fmla="*/ 1637633 w 1676400"/>
                <a:gd name="connsiteY389" fmla="*/ 338614 h 1771650"/>
                <a:gd name="connsiteX390" fmla="*/ 1637252 w 1676400"/>
                <a:gd name="connsiteY390" fmla="*/ 343948 h 1771650"/>
                <a:gd name="connsiteX391" fmla="*/ 1634871 w 1676400"/>
                <a:gd name="connsiteY391" fmla="*/ 344138 h 1771650"/>
                <a:gd name="connsiteX392" fmla="*/ 1636300 w 1676400"/>
                <a:gd name="connsiteY392" fmla="*/ 359092 h 1771650"/>
                <a:gd name="connsiteX393" fmla="*/ 1632014 w 1676400"/>
                <a:gd name="connsiteY393" fmla="*/ 361283 h 1771650"/>
                <a:gd name="connsiteX394" fmla="*/ 1636490 w 1676400"/>
                <a:gd name="connsiteY394" fmla="*/ 379381 h 1771650"/>
                <a:gd name="connsiteX395" fmla="*/ 1624489 w 1676400"/>
                <a:gd name="connsiteY395" fmla="*/ 389287 h 1771650"/>
                <a:gd name="connsiteX396" fmla="*/ 1622869 w 1676400"/>
                <a:gd name="connsiteY396" fmla="*/ 397573 h 1771650"/>
                <a:gd name="connsiteX397" fmla="*/ 1614202 w 1676400"/>
                <a:gd name="connsiteY397" fmla="*/ 401383 h 1771650"/>
                <a:gd name="connsiteX398" fmla="*/ 1615059 w 1676400"/>
                <a:gd name="connsiteY398" fmla="*/ 409385 h 1771650"/>
                <a:gd name="connsiteX399" fmla="*/ 1611344 w 1676400"/>
                <a:gd name="connsiteY399" fmla="*/ 425101 h 1771650"/>
                <a:gd name="connsiteX400" fmla="*/ 1599248 w 1676400"/>
                <a:gd name="connsiteY400" fmla="*/ 425291 h 1771650"/>
                <a:gd name="connsiteX401" fmla="*/ 1603724 w 1676400"/>
                <a:gd name="connsiteY401" fmla="*/ 431959 h 1771650"/>
                <a:gd name="connsiteX402" fmla="*/ 1616964 w 1676400"/>
                <a:gd name="connsiteY402" fmla="*/ 435007 h 1771650"/>
                <a:gd name="connsiteX403" fmla="*/ 1626965 w 1676400"/>
                <a:gd name="connsiteY403" fmla="*/ 443103 h 1771650"/>
                <a:gd name="connsiteX404" fmla="*/ 1613059 w 1676400"/>
                <a:gd name="connsiteY404" fmla="*/ 465106 h 1771650"/>
                <a:gd name="connsiteX405" fmla="*/ 1616869 w 1676400"/>
                <a:gd name="connsiteY405" fmla="*/ 475488 h 1771650"/>
                <a:gd name="connsiteX406" fmla="*/ 1614773 w 1676400"/>
                <a:gd name="connsiteY406" fmla="*/ 484441 h 1771650"/>
                <a:gd name="connsiteX407" fmla="*/ 1606106 w 1676400"/>
                <a:gd name="connsiteY407" fmla="*/ 490728 h 1771650"/>
                <a:gd name="connsiteX408" fmla="*/ 1604010 w 1676400"/>
                <a:gd name="connsiteY408" fmla="*/ 498253 h 1771650"/>
                <a:gd name="connsiteX409" fmla="*/ 1589437 w 1676400"/>
                <a:gd name="connsiteY409" fmla="*/ 498158 h 1771650"/>
                <a:gd name="connsiteX410" fmla="*/ 1587151 w 1676400"/>
                <a:gd name="connsiteY410" fmla="*/ 505301 h 1771650"/>
                <a:gd name="connsiteX411" fmla="*/ 1583531 w 1676400"/>
                <a:gd name="connsiteY411" fmla="*/ 527018 h 1771650"/>
                <a:gd name="connsiteX412" fmla="*/ 1587341 w 1676400"/>
                <a:gd name="connsiteY412" fmla="*/ 527018 h 1771650"/>
                <a:gd name="connsiteX413" fmla="*/ 1590865 w 1676400"/>
                <a:gd name="connsiteY413" fmla="*/ 540163 h 1771650"/>
                <a:gd name="connsiteX414" fmla="*/ 1587722 w 1676400"/>
                <a:gd name="connsiteY414" fmla="*/ 540258 h 1771650"/>
                <a:gd name="connsiteX415" fmla="*/ 1586865 w 1676400"/>
                <a:gd name="connsiteY415" fmla="*/ 544259 h 1771650"/>
                <a:gd name="connsiteX416" fmla="*/ 1580864 w 1676400"/>
                <a:gd name="connsiteY416" fmla="*/ 543973 h 1771650"/>
                <a:gd name="connsiteX417" fmla="*/ 1586008 w 1676400"/>
                <a:gd name="connsiteY417" fmla="*/ 557403 h 1771650"/>
                <a:gd name="connsiteX418" fmla="*/ 1582960 w 1676400"/>
                <a:gd name="connsiteY418" fmla="*/ 558641 h 1771650"/>
                <a:gd name="connsiteX419" fmla="*/ 1585055 w 1676400"/>
                <a:gd name="connsiteY419" fmla="*/ 572357 h 1771650"/>
                <a:gd name="connsiteX420" fmla="*/ 1590865 w 1676400"/>
                <a:gd name="connsiteY420" fmla="*/ 572167 h 1771650"/>
                <a:gd name="connsiteX421" fmla="*/ 1592009 w 1676400"/>
                <a:gd name="connsiteY421" fmla="*/ 577787 h 1771650"/>
                <a:gd name="connsiteX422" fmla="*/ 1572959 w 1676400"/>
                <a:gd name="connsiteY422" fmla="*/ 586073 h 1771650"/>
                <a:gd name="connsiteX423" fmla="*/ 1566863 w 1676400"/>
                <a:gd name="connsiteY423" fmla="*/ 592265 h 1771650"/>
                <a:gd name="connsiteX424" fmla="*/ 1567910 w 1676400"/>
                <a:gd name="connsiteY424" fmla="*/ 601790 h 1771650"/>
                <a:gd name="connsiteX425" fmla="*/ 1573054 w 1676400"/>
                <a:gd name="connsiteY425" fmla="*/ 608838 h 1771650"/>
                <a:gd name="connsiteX426" fmla="*/ 1577816 w 1676400"/>
                <a:gd name="connsiteY426" fmla="*/ 607981 h 1771650"/>
                <a:gd name="connsiteX427" fmla="*/ 1592580 w 1676400"/>
                <a:gd name="connsiteY427" fmla="*/ 615410 h 1771650"/>
                <a:gd name="connsiteX428" fmla="*/ 1597438 w 1676400"/>
                <a:gd name="connsiteY428" fmla="*/ 623506 h 1771650"/>
                <a:gd name="connsiteX429" fmla="*/ 1594104 w 1676400"/>
                <a:gd name="connsiteY429" fmla="*/ 625792 h 1771650"/>
                <a:gd name="connsiteX430" fmla="*/ 1600676 w 1676400"/>
                <a:gd name="connsiteY430" fmla="*/ 634365 h 1771650"/>
                <a:gd name="connsiteX431" fmla="*/ 1597438 w 1676400"/>
                <a:gd name="connsiteY431" fmla="*/ 637699 h 1771650"/>
                <a:gd name="connsiteX432" fmla="*/ 1612678 w 1676400"/>
                <a:gd name="connsiteY432" fmla="*/ 660464 h 1771650"/>
                <a:gd name="connsiteX433" fmla="*/ 1623060 w 1676400"/>
                <a:gd name="connsiteY433" fmla="*/ 671227 h 1771650"/>
                <a:gd name="connsiteX434" fmla="*/ 1624013 w 1676400"/>
                <a:gd name="connsiteY434" fmla="*/ 682181 h 1771650"/>
                <a:gd name="connsiteX435" fmla="*/ 1618107 w 1676400"/>
                <a:gd name="connsiteY435" fmla="*/ 687419 h 1771650"/>
                <a:gd name="connsiteX436" fmla="*/ 1590199 w 1676400"/>
                <a:gd name="connsiteY436" fmla="*/ 694277 h 1771650"/>
                <a:gd name="connsiteX437" fmla="*/ 1580674 w 1676400"/>
                <a:gd name="connsiteY437" fmla="*/ 705898 h 1771650"/>
                <a:gd name="connsiteX438" fmla="*/ 1573625 w 1676400"/>
                <a:gd name="connsiteY438" fmla="*/ 710184 h 1771650"/>
                <a:gd name="connsiteX439" fmla="*/ 1557623 w 1676400"/>
                <a:gd name="connsiteY439" fmla="*/ 712089 h 1771650"/>
                <a:gd name="connsiteX440" fmla="*/ 1551718 w 1676400"/>
                <a:gd name="connsiteY440" fmla="*/ 715327 h 1771650"/>
                <a:gd name="connsiteX441" fmla="*/ 1541145 w 1676400"/>
                <a:gd name="connsiteY441" fmla="*/ 713042 h 1771650"/>
                <a:gd name="connsiteX442" fmla="*/ 1539050 w 1676400"/>
                <a:gd name="connsiteY442" fmla="*/ 722090 h 1771650"/>
                <a:gd name="connsiteX443" fmla="*/ 1548860 w 1676400"/>
                <a:gd name="connsiteY443" fmla="*/ 723043 h 1771650"/>
                <a:gd name="connsiteX444" fmla="*/ 1550289 w 1676400"/>
                <a:gd name="connsiteY444" fmla="*/ 726186 h 1771650"/>
                <a:gd name="connsiteX445" fmla="*/ 1557814 w 1676400"/>
                <a:gd name="connsiteY445" fmla="*/ 723995 h 1771650"/>
                <a:gd name="connsiteX446" fmla="*/ 1573149 w 1676400"/>
                <a:gd name="connsiteY446" fmla="*/ 724471 h 1771650"/>
                <a:gd name="connsiteX447" fmla="*/ 1573244 w 1676400"/>
                <a:gd name="connsiteY447" fmla="*/ 726662 h 1771650"/>
                <a:gd name="connsiteX448" fmla="*/ 1577626 w 1676400"/>
                <a:gd name="connsiteY448" fmla="*/ 726948 h 1771650"/>
                <a:gd name="connsiteX449" fmla="*/ 1578673 w 1676400"/>
                <a:gd name="connsiteY449" fmla="*/ 742760 h 1771650"/>
                <a:gd name="connsiteX450" fmla="*/ 1565624 w 1676400"/>
                <a:gd name="connsiteY450" fmla="*/ 741902 h 1771650"/>
                <a:gd name="connsiteX451" fmla="*/ 1569339 w 1676400"/>
                <a:gd name="connsiteY451" fmla="*/ 753427 h 1771650"/>
                <a:gd name="connsiteX452" fmla="*/ 1580960 w 1676400"/>
                <a:gd name="connsiteY452" fmla="*/ 764191 h 1771650"/>
                <a:gd name="connsiteX453" fmla="*/ 1562005 w 1676400"/>
                <a:gd name="connsiteY453" fmla="*/ 754761 h 1771650"/>
                <a:gd name="connsiteX454" fmla="*/ 1545622 w 1676400"/>
                <a:gd name="connsiteY454" fmla="*/ 752094 h 1771650"/>
                <a:gd name="connsiteX455" fmla="*/ 1535811 w 1676400"/>
                <a:gd name="connsiteY455" fmla="*/ 745903 h 1771650"/>
                <a:gd name="connsiteX456" fmla="*/ 1536097 w 1676400"/>
                <a:gd name="connsiteY456" fmla="*/ 763429 h 1771650"/>
                <a:gd name="connsiteX457" fmla="*/ 1533144 w 1676400"/>
                <a:gd name="connsiteY457" fmla="*/ 762762 h 1771650"/>
                <a:gd name="connsiteX458" fmla="*/ 1533239 w 1676400"/>
                <a:gd name="connsiteY458" fmla="*/ 771906 h 1771650"/>
                <a:gd name="connsiteX459" fmla="*/ 1518190 w 1676400"/>
                <a:gd name="connsiteY459" fmla="*/ 768477 h 1771650"/>
                <a:gd name="connsiteX460" fmla="*/ 1517999 w 1676400"/>
                <a:gd name="connsiteY460" fmla="*/ 770192 h 1771650"/>
                <a:gd name="connsiteX461" fmla="*/ 1517904 w 1676400"/>
                <a:gd name="connsiteY461" fmla="*/ 780479 h 1771650"/>
                <a:gd name="connsiteX462" fmla="*/ 1559433 w 1676400"/>
                <a:gd name="connsiteY462" fmla="*/ 792861 h 1771650"/>
                <a:gd name="connsiteX463" fmla="*/ 1560671 w 1676400"/>
                <a:gd name="connsiteY463" fmla="*/ 801815 h 1771650"/>
                <a:gd name="connsiteX464" fmla="*/ 1555718 w 1676400"/>
                <a:gd name="connsiteY464" fmla="*/ 805910 h 1771650"/>
                <a:gd name="connsiteX465" fmla="*/ 1556956 w 1676400"/>
                <a:gd name="connsiteY465" fmla="*/ 813625 h 1771650"/>
                <a:gd name="connsiteX466" fmla="*/ 1561052 w 1676400"/>
                <a:gd name="connsiteY466" fmla="*/ 813340 h 1771650"/>
                <a:gd name="connsiteX467" fmla="*/ 1561624 w 1676400"/>
                <a:gd name="connsiteY467" fmla="*/ 815912 h 1771650"/>
                <a:gd name="connsiteX468" fmla="*/ 1556385 w 1676400"/>
                <a:gd name="connsiteY468" fmla="*/ 817531 h 1771650"/>
                <a:gd name="connsiteX469" fmla="*/ 1561624 w 1676400"/>
                <a:gd name="connsiteY469" fmla="*/ 832294 h 1771650"/>
                <a:gd name="connsiteX470" fmla="*/ 1565815 w 1676400"/>
                <a:gd name="connsiteY470" fmla="*/ 830294 h 1771650"/>
                <a:gd name="connsiteX471" fmla="*/ 1566101 w 1676400"/>
                <a:gd name="connsiteY471" fmla="*/ 832675 h 1771650"/>
                <a:gd name="connsiteX472" fmla="*/ 1563815 w 1676400"/>
                <a:gd name="connsiteY472" fmla="*/ 845248 h 1771650"/>
                <a:gd name="connsiteX473" fmla="*/ 1558195 w 1676400"/>
                <a:gd name="connsiteY473" fmla="*/ 852106 h 1771650"/>
                <a:gd name="connsiteX474" fmla="*/ 1555718 w 1676400"/>
                <a:gd name="connsiteY474" fmla="*/ 876967 h 1771650"/>
                <a:gd name="connsiteX475" fmla="*/ 1558861 w 1676400"/>
                <a:gd name="connsiteY475" fmla="*/ 879824 h 1771650"/>
                <a:gd name="connsiteX476" fmla="*/ 1567244 w 1676400"/>
                <a:gd name="connsiteY476" fmla="*/ 878205 h 1771650"/>
                <a:gd name="connsiteX477" fmla="*/ 1576673 w 1676400"/>
                <a:gd name="connsiteY477" fmla="*/ 871156 h 1771650"/>
                <a:gd name="connsiteX478" fmla="*/ 1581531 w 1676400"/>
                <a:gd name="connsiteY478" fmla="*/ 875062 h 1771650"/>
                <a:gd name="connsiteX479" fmla="*/ 1594580 w 1676400"/>
                <a:gd name="connsiteY479" fmla="*/ 909923 h 1771650"/>
                <a:gd name="connsiteX480" fmla="*/ 1596485 w 1676400"/>
                <a:gd name="connsiteY480" fmla="*/ 931736 h 1771650"/>
                <a:gd name="connsiteX481" fmla="*/ 1619345 w 1676400"/>
                <a:gd name="connsiteY481" fmla="*/ 957263 h 1771650"/>
                <a:gd name="connsiteX482" fmla="*/ 1627537 w 1676400"/>
                <a:gd name="connsiteY482" fmla="*/ 963263 h 1771650"/>
                <a:gd name="connsiteX483" fmla="*/ 1635823 w 1676400"/>
                <a:gd name="connsiteY483" fmla="*/ 965740 h 1771650"/>
                <a:gd name="connsiteX484" fmla="*/ 1637348 w 1676400"/>
                <a:gd name="connsiteY484" fmla="*/ 971455 h 1771650"/>
                <a:gd name="connsiteX485" fmla="*/ 1639252 w 1676400"/>
                <a:gd name="connsiteY485" fmla="*/ 979456 h 1771650"/>
                <a:gd name="connsiteX486" fmla="*/ 1633442 w 1676400"/>
                <a:gd name="connsiteY486" fmla="*/ 998791 h 1771650"/>
                <a:gd name="connsiteX487" fmla="*/ 1612773 w 1676400"/>
                <a:gd name="connsiteY487" fmla="*/ 1026128 h 1771650"/>
                <a:gd name="connsiteX488" fmla="*/ 1577054 w 1676400"/>
                <a:gd name="connsiteY488" fmla="*/ 1051274 h 1771650"/>
                <a:gd name="connsiteX489" fmla="*/ 1566386 w 1676400"/>
                <a:gd name="connsiteY489" fmla="*/ 1054703 h 1771650"/>
                <a:gd name="connsiteX490" fmla="*/ 1555814 w 1676400"/>
                <a:gd name="connsiteY490" fmla="*/ 1064133 h 1771650"/>
                <a:gd name="connsiteX491" fmla="*/ 1535621 w 1676400"/>
                <a:gd name="connsiteY491" fmla="*/ 1072515 h 1771650"/>
                <a:gd name="connsiteX492" fmla="*/ 1533811 w 1676400"/>
                <a:gd name="connsiteY492" fmla="*/ 1087184 h 1771650"/>
                <a:gd name="connsiteX493" fmla="*/ 1534954 w 1676400"/>
                <a:gd name="connsiteY493" fmla="*/ 1097852 h 1771650"/>
                <a:gd name="connsiteX494" fmla="*/ 1502378 w 1676400"/>
                <a:gd name="connsiteY494" fmla="*/ 1100423 h 1771650"/>
                <a:gd name="connsiteX495" fmla="*/ 1475804 w 1676400"/>
                <a:gd name="connsiteY495" fmla="*/ 1098137 h 1771650"/>
                <a:gd name="connsiteX496" fmla="*/ 1471136 w 1676400"/>
                <a:gd name="connsiteY496" fmla="*/ 1100899 h 1771650"/>
                <a:gd name="connsiteX497" fmla="*/ 1468755 w 1676400"/>
                <a:gd name="connsiteY497" fmla="*/ 1113949 h 1771650"/>
                <a:gd name="connsiteX498" fmla="*/ 1470946 w 1676400"/>
                <a:gd name="connsiteY498" fmla="*/ 1117759 h 1771650"/>
                <a:gd name="connsiteX499" fmla="*/ 1470089 w 1676400"/>
                <a:gd name="connsiteY499" fmla="*/ 1127474 h 1771650"/>
                <a:gd name="connsiteX500" fmla="*/ 1476947 w 1676400"/>
                <a:gd name="connsiteY500" fmla="*/ 1128427 h 1771650"/>
                <a:gd name="connsiteX501" fmla="*/ 1477709 w 1676400"/>
                <a:gd name="connsiteY501" fmla="*/ 1142810 h 1771650"/>
                <a:gd name="connsiteX502" fmla="*/ 1479614 w 1676400"/>
                <a:gd name="connsiteY502" fmla="*/ 1144715 h 1771650"/>
                <a:gd name="connsiteX503" fmla="*/ 1482852 w 1676400"/>
                <a:gd name="connsiteY503" fmla="*/ 1143381 h 1771650"/>
                <a:gd name="connsiteX504" fmla="*/ 1485805 w 1676400"/>
                <a:gd name="connsiteY504" fmla="*/ 1148048 h 1771650"/>
                <a:gd name="connsiteX505" fmla="*/ 1485900 w 1676400"/>
                <a:gd name="connsiteY505" fmla="*/ 1154620 h 1771650"/>
                <a:gd name="connsiteX506" fmla="*/ 1502664 w 1676400"/>
                <a:gd name="connsiteY506" fmla="*/ 1143381 h 1771650"/>
                <a:gd name="connsiteX507" fmla="*/ 1499997 w 1676400"/>
                <a:gd name="connsiteY507" fmla="*/ 1154240 h 1771650"/>
                <a:gd name="connsiteX508" fmla="*/ 1507046 w 1676400"/>
                <a:gd name="connsiteY508" fmla="*/ 1165098 h 1771650"/>
                <a:gd name="connsiteX509" fmla="*/ 1515713 w 1676400"/>
                <a:gd name="connsiteY509" fmla="*/ 1168241 h 1771650"/>
                <a:gd name="connsiteX510" fmla="*/ 1511236 w 1676400"/>
                <a:gd name="connsiteY510" fmla="*/ 1171575 h 1771650"/>
                <a:gd name="connsiteX511" fmla="*/ 1512094 w 1676400"/>
                <a:gd name="connsiteY511" fmla="*/ 1174052 h 1771650"/>
                <a:gd name="connsiteX512" fmla="*/ 1528572 w 1676400"/>
                <a:gd name="connsiteY512" fmla="*/ 1169765 h 1771650"/>
                <a:gd name="connsiteX513" fmla="*/ 1524762 w 1676400"/>
                <a:gd name="connsiteY513" fmla="*/ 1198626 h 1771650"/>
                <a:gd name="connsiteX514" fmla="*/ 1519809 w 1676400"/>
                <a:gd name="connsiteY514" fmla="*/ 1200150 h 1771650"/>
                <a:gd name="connsiteX515" fmla="*/ 1509808 w 1676400"/>
                <a:gd name="connsiteY515" fmla="*/ 1212152 h 1771650"/>
                <a:gd name="connsiteX516" fmla="*/ 1497902 w 1676400"/>
                <a:gd name="connsiteY516" fmla="*/ 1211485 h 1771650"/>
                <a:gd name="connsiteX517" fmla="*/ 1465802 w 1676400"/>
                <a:gd name="connsiteY517" fmla="*/ 1220629 h 1771650"/>
                <a:gd name="connsiteX518" fmla="*/ 1419225 w 1676400"/>
                <a:gd name="connsiteY518" fmla="*/ 1223677 h 1771650"/>
                <a:gd name="connsiteX519" fmla="*/ 1400651 w 1676400"/>
                <a:gd name="connsiteY519" fmla="*/ 1240822 h 1771650"/>
                <a:gd name="connsiteX520" fmla="*/ 1308926 w 1676400"/>
                <a:gd name="connsiteY520" fmla="*/ 1300544 h 1771650"/>
                <a:gd name="connsiteX521" fmla="*/ 1296543 w 1676400"/>
                <a:gd name="connsiteY521" fmla="*/ 1323785 h 1771650"/>
                <a:gd name="connsiteX522" fmla="*/ 1302258 w 1676400"/>
                <a:gd name="connsiteY522" fmla="*/ 1337977 h 1771650"/>
                <a:gd name="connsiteX523" fmla="*/ 1289304 w 1676400"/>
                <a:gd name="connsiteY523" fmla="*/ 1339024 h 1771650"/>
                <a:gd name="connsiteX524" fmla="*/ 1274635 w 1676400"/>
                <a:gd name="connsiteY524" fmla="*/ 1335405 h 1771650"/>
                <a:gd name="connsiteX525" fmla="*/ 1252347 w 1676400"/>
                <a:gd name="connsiteY525" fmla="*/ 1343692 h 1771650"/>
                <a:gd name="connsiteX526" fmla="*/ 1240631 w 1676400"/>
                <a:gd name="connsiteY526" fmla="*/ 1361027 h 1771650"/>
                <a:gd name="connsiteX527" fmla="*/ 1237774 w 1676400"/>
                <a:gd name="connsiteY527" fmla="*/ 1369790 h 1771650"/>
                <a:gd name="connsiteX528" fmla="*/ 1206056 w 1676400"/>
                <a:gd name="connsiteY528" fmla="*/ 1364552 h 1771650"/>
                <a:gd name="connsiteX529" fmla="*/ 1192625 w 1676400"/>
                <a:gd name="connsiteY529" fmla="*/ 1387602 h 1771650"/>
                <a:gd name="connsiteX530" fmla="*/ 1189196 w 1676400"/>
                <a:gd name="connsiteY530" fmla="*/ 1416558 h 1771650"/>
                <a:gd name="connsiteX531" fmla="*/ 1213676 w 1676400"/>
                <a:gd name="connsiteY531" fmla="*/ 1432274 h 1771650"/>
                <a:gd name="connsiteX532" fmla="*/ 1215676 w 1676400"/>
                <a:gd name="connsiteY532" fmla="*/ 1423892 h 1771650"/>
                <a:gd name="connsiteX533" fmla="*/ 1219581 w 1676400"/>
                <a:gd name="connsiteY533" fmla="*/ 1425131 h 1771650"/>
                <a:gd name="connsiteX534" fmla="*/ 1238726 w 1676400"/>
                <a:gd name="connsiteY534" fmla="*/ 1443038 h 1771650"/>
                <a:gd name="connsiteX535" fmla="*/ 1237393 w 1676400"/>
                <a:gd name="connsiteY535" fmla="*/ 1454849 h 1771650"/>
                <a:gd name="connsiteX536" fmla="*/ 1241108 w 1676400"/>
                <a:gd name="connsiteY536" fmla="*/ 1479709 h 1771650"/>
                <a:gd name="connsiteX537" fmla="*/ 1233678 w 1676400"/>
                <a:gd name="connsiteY537" fmla="*/ 1480185 h 1771650"/>
                <a:gd name="connsiteX538" fmla="*/ 1235011 w 1676400"/>
                <a:gd name="connsiteY538" fmla="*/ 1487519 h 1771650"/>
                <a:gd name="connsiteX539" fmla="*/ 1240631 w 1676400"/>
                <a:gd name="connsiteY539" fmla="*/ 1486662 h 1771650"/>
                <a:gd name="connsiteX540" fmla="*/ 1244156 w 1676400"/>
                <a:gd name="connsiteY540" fmla="*/ 1506855 h 1771650"/>
                <a:gd name="connsiteX541" fmla="*/ 1215771 w 1676400"/>
                <a:gd name="connsiteY541" fmla="*/ 1504474 h 1771650"/>
                <a:gd name="connsiteX542" fmla="*/ 1213294 w 1676400"/>
                <a:gd name="connsiteY542" fmla="*/ 1490663 h 1771650"/>
                <a:gd name="connsiteX543" fmla="*/ 1187291 w 1676400"/>
                <a:gd name="connsiteY543" fmla="*/ 1499330 h 1771650"/>
                <a:gd name="connsiteX544" fmla="*/ 1163193 w 1676400"/>
                <a:gd name="connsiteY544" fmla="*/ 1513523 h 1771650"/>
                <a:gd name="connsiteX545" fmla="*/ 1146905 w 1676400"/>
                <a:gd name="connsiteY545" fmla="*/ 1532001 h 1771650"/>
                <a:gd name="connsiteX546" fmla="*/ 1133189 w 1676400"/>
                <a:gd name="connsiteY546" fmla="*/ 1543145 h 1771650"/>
                <a:gd name="connsiteX547" fmla="*/ 1133570 w 1676400"/>
                <a:gd name="connsiteY547" fmla="*/ 1552099 h 1771650"/>
                <a:gd name="connsiteX548" fmla="*/ 1119569 w 1676400"/>
                <a:gd name="connsiteY548" fmla="*/ 1557147 h 1771650"/>
                <a:gd name="connsiteX549" fmla="*/ 1120235 w 1676400"/>
                <a:gd name="connsiteY549" fmla="*/ 1561719 h 1771650"/>
                <a:gd name="connsiteX550" fmla="*/ 1089184 w 1676400"/>
                <a:gd name="connsiteY550" fmla="*/ 1584007 h 1771650"/>
                <a:gd name="connsiteX551" fmla="*/ 1090613 w 1676400"/>
                <a:gd name="connsiteY551" fmla="*/ 1591628 h 1771650"/>
                <a:gd name="connsiteX552" fmla="*/ 1085183 w 1676400"/>
                <a:gd name="connsiteY552" fmla="*/ 1594390 h 1771650"/>
                <a:gd name="connsiteX553" fmla="*/ 1084707 w 1676400"/>
                <a:gd name="connsiteY553" fmla="*/ 1598676 h 1771650"/>
                <a:gd name="connsiteX554" fmla="*/ 1091375 w 1676400"/>
                <a:gd name="connsiteY554" fmla="*/ 1600486 h 1771650"/>
                <a:gd name="connsiteX555" fmla="*/ 1091756 w 1676400"/>
                <a:gd name="connsiteY555" fmla="*/ 1607534 h 1771650"/>
                <a:gd name="connsiteX556" fmla="*/ 1089660 w 1676400"/>
                <a:gd name="connsiteY556" fmla="*/ 1607820 h 1771650"/>
                <a:gd name="connsiteX557" fmla="*/ 1094042 w 1676400"/>
                <a:gd name="connsiteY557" fmla="*/ 1620012 h 1771650"/>
                <a:gd name="connsiteX558" fmla="*/ 1089851 w 1676400"/>
                <a:gd name="connsiteY558" fmla="*/ 1621917 h 1771650"/>
                <a:gd name="connsiteX559" fmla="*/ 1094042 w 1676400"/>
                <a:gd name="connsiteY559" fmla="*/ 1644872 h 1771650"/>
                <a:gd name="connsiteX560" fmla="*/ 1079849 w 1676400"/>
                <a:gd name="connsiteY560" fmla="*/ 1650778 h 1771650"/>
                <a:gd name="connsiteX561" fmla="*/ 1083088 w 1676400"/>
                <a:gd name="connsiteY561" fmla="*/ 1660017 h 1771650"/>
                <a:gd name="connsiteX562" fmla="*/ 1078897 w 1676400"/>
                <a:gd name="connsiteY562" fmla="*/ 1694688 h 1771650"/>
                <a:gd name="connsiteX563" fmla="*/ 1083183 w 1676400"/>
                <a:gd name="connsiteY563" fmla="*/ 1711262 h 1771650"/>
                <a:gd name="connsiteX564" fmla="*/ 1049179 w 1676400"/>
                <a:gd name="connsiteY564" fmla="*/ 1723453 h 1771650"/>
                <a:gd name="connsiteX565" fmla="*/ 1038797 w 1676400"/>
                <a:gd name="connsiteY565" fmla="*/ 1720977 h 1771650"/>
                <a:gd name="connsiteX566" fmla="*/ 1040511 w 1676400"/>
                <a:gd name="connsiteY566" fmla="*/ 1703451 h 1771650"/>
                <a:gd name="connsiteX567" fmla="*/ 1030129 w 1676400"/>
                <a:gd name="connsiteY567" fmla="*/ 1699832 h 1771650"/>
                <a:gd name="connsiteX568" fmla="*/ 1030224 w 1676400"/>
                <a:gd name="connsiteY568" fmla="*/ 1697355 h 1771650"/>
                <a:gd name="connsiteX569" fmla="*/ 1019842 w 1676400"/>
                <a:gd name="connsiteY569" fmla="*/ 1698689 h 1771650"/>
                <a:gd name="connsiteX570" fmla="*/ 1019747 w 1676400"/>
                <a:gd name="connsiteY570" fmla="*/ 1682687 h 1771650"/>
                <a:gd name="connsiteX571" fmla="*/ 1004602 w 1676400"/>
                <a:gd name="connsiteY571" fmla="*/ 1684687 h 1771650"/>
                <a:gd name="connsiteX572" fmla="*/ 1004316 w 1676400"/>
                <a:gd name="connsiteY572" fmla="*/ 1676019 h 1771650"/>
                <a:gd name="connsiteX573" fmla="*/ 994601 w 1676400"/>
                <a:gd name="connsiteY573" fmla="*/ 1679353 h 1771650"/>
                <a:gd name="connsiteX574" fmla="*/ 993267 w 1676400"/>
                <a:gd name="connsiteY574" fmla="*/ 1674209 h 1771650"/>
                <a:gd name="connsiteX575" fmla="*/ 990028 w 1676400"/>
                <a:gd name="connsiteY575" fmla="*/ 1675924 h 1771650"/>
                <a:gd name="connsiteX576" fmla="*/ 988505 w 1676400"/>
                <a:gd name="connsiteY576" fmla="*/ 1672590 h 1771650"/>
                <a:gd name="connsiteX577" fmla="*/ 986123 w 1676400"/>
                <a:gd name="connsiteY577" fmla="*/ 1672876 h 1771650"/>
                <a:gd name="connsiteX578" fmla="*/ 985837 w 1676400"/>
                <a:gd name="connsiteY578" fmla="*/ 1669542 h 1771650"/>
                <a:gd name="connsiteX579" fmla="*/ 994982 w 1676400"/>
                <a:gd name="connsiteY579" fmla="*/ 1668304 h 1771650"/>
                <a:gd name="connsiteX580" fmla="*/ 1005935 w 1676400"/>
                <a:gd name="connsiteY580" fmla="*/ 1660207 h 1771650"/>
                <a:gd name="connsiteX581" fmla="*/ 1005268 w 1676400"/>
                <a:gd name="connsiteY581" fmla="*/ 1656398 h 1771650"/>
                <a:gd name="connsiteX582" fmla="*/ 1009269 w 1676400"/>
                <a:gd name="connsiteY582" fmla="*/ 1653921 h 1771650"/>
                <a:gd name="connsiteX583" fmla="*/ 1008031 w 1676400"/>
                <a:gd name="connsiteY583" fmla="*/ 1651540 h 1771650"/>
                <a:gd name="connsiteX584" fmla="*/ 997744 w 1676400"/>
                <a:gd name="connsiteY584" fmla="*/ 1649159 h 1771650"/>
                <a:gd name="connsiteX585" fmla="*/ 978980 w 1676400"/>
                <a:gd name="connsiteY585" fmla="*/ 1652778 h 1771650"/>
                <a:gd name="connsiteX586" fmla="*/ 974884 w 1676400"/>
                <a:gd name="connsiteY586" fmla="*/ 1656016 h 1771650"/>
                <a:gd name="connsiteX587" fmla="*/ 969931 w 1676400"/>
                <a:gd name="connsiteY587" fmla="*/ 1652397 h 1771650"/>
                <a:gd name="connsiteX588" fmla="*/ 960025 w 1676400"/>
                <a:gd name="connsiteY588" fmla="*/ 1634299 h 1771650"/>
                <a:gd name="connsiteX589" fmla="*/ 955453 w 1676400"/>
                <a:gd name="connsiteY589" fmla="*/ 1632871 h 1771650"/>
                <a:gd name="connsiteX590" fmla="*/ 959168 w 1676400"/>
                <a:gd name="connsiteY590" fmla="*/ 1625537 h 1771650"/>
                <a:gd name="connsiteX591" fmla="*/ 957739 w 1676400"/>
                <a:gd name="connsiteY591" fmla="*/ 1614011 h 1771650"/>
                <a:gd name="connsiteX592" fmla="*/ 934974 w 1676400"/>
                <a:gd name="connsiteY592" fmla="*/ 1625822 h 1771650"/>
                <a:gd name="connsiteX593" fmla="*/ 921925 w 1676400"/>
                <a:gd name="connsiteY593" fmla="*/ 1627251 h 1771650"/>
                <a:gd name="connsiteX594" fmla="*/ 903827 w 1676400"/>
                <a:gd name="connsiteY594" fmla="*/ 1622203 h 1771650"/>
                <a:gd name="connsiteX595" fmla="*/ 909637 w 1676400"/>
                <a:gd name="connsiteY595" fmla="*/ 1604963 h 1771650"/>
                <a:gd name="connsiteX596" fmla="*/ 915257 w 1676400"/>
                <a:gd name="connsiteY596" fmla="*/ 1598200 h 1771650"/>
                <a:gd name="connsiteX597" fmla="*/ 911352 w 1676400"/>
                <a:gd name="connsiteY597" fmla="*/ 1589532 h 1771650"/>
                <a:gd name="connsiteX598" fmla="*/ 902589 w 1676400"/>
                <a:gd name="connsiteY598" fmla="*/ 1598105 h 1771650"/>
                <a:gd name="connsiteX599" fmla="*/ 882587 w 1676400"/>
                <a:gd name="connsiteY599" fmla="*/ 1597628 h 1771650"/>
                <a:gd name="connsiteX600" fmla="*/ 873157 w 1676400"/>
                <a:gd name="connsiteY600" fmla="*/ 1600105 h 1771650"/>
                <a:gd name="connsiteX601" fmla="*/ 868394 w 1676400"/>
                <a:gd name="connsiteY601" fmla="*/ 1604201 h 1771650"/>
                <a:gd name="connsiteX602" fmla="*/ 851630 w 1676400"/>
                <a:gd name="connsiteY602" fmla="*/ 1595247 h 1771650"/>
                <a:gd name="connsiteX603" fmla="*/ 848582 w 1676400"/>
                <a:gd name="connsiteY603" fmla="*/ 1587437 h 1771650"/>
                <a:gd name="connsiteX604" fmla="*/ 853440 w 1676400"/>
                <a:gd name="connsiteY604" fmla="*/ 1584674 h 1771650"/>
                <a:gd name="connsiteX605" fmla="*/ 843343 w 1676400"/>
                <a:gd name="connsiteY605" fmla="*/ 1583245 h 1771650"/>
                <a:gd name="connsiteX606" fmla="*/ 843915 w 1676400"/>
                <a:gd name="connsiteY606" fmla="*/ 1585055 h 1771650"/>
                <a:gd name="connsiteX607" fmla="*/ 836390 w 1676400"/>
                <a:gd name="connsiteY607" fmla="*/ 1589246 h 1771650"/>
                <a:gd name="connsiteX608" fmla="*/ 822389 w 1676400"/>
                <a:gd name="connsiteY608" fmla="*/ 1584770 h 1771650"/>
                <a:gd name="connsiteX609" fmla="*/ 804196 w 1676400"/>
                <a:gd name="connsiteY609" fmla="*/ 1598200 h 1771650"/>
                <a:gd name="connsiteX610" fmla="*/ 799719 w 1676400"/>
                <a:gd name="connsiteY610" fmla="*/ 1606582 h 1771650"/>
                <a:gd name="connsiteX611" fmla="*/ 786765 w 1676400"/>
                <a:gd name="connsiteY611" fmla="*/ 1602486 h 1771650"/>
                <a:gd name="connsiteX612" fmla="*/ 789908 w 1676400"/>
                <a:gd name="connsiteY612" fmla="*/ 1604963 h 1771650"/>
                <a:gd name="connsiteX613" fmla="*/ 788099 w 1676400"/>
                <a:gd name="connsiteY613" fmla="*/ 1609916 h 1771650"/>
                <a:gd name="connsiteX614" fmla="*/ 780478 w 1676400"/>
                <a:gd name="connsiteY614" fmla="*/ 1606582 h 1771650"/>
                <a:gd name="connsiteX615" fmla="*/ 780764 w 1676400"/>
                <a:gd name="connsiteY615" fmla="*/ 1605344 h 1771650"/>
                <a:gd name="connsiteX616" fmla="*/ 780193 w 1676400"/>
                <a:gd name="connsiteY616" fmla="*/ 1604963 h 1771650"/>
                <a:gd name="connsiteX617" fmla="*/ 774954 w 1676400"/>
                <a:gd name="connsiteY617" fmla="*/ 1605534 h 1771650"/>
                <a:gd name="connsiteX618" fmla="*/ 768001 w 1676400"/>
                <a:gd name="connsiteY618" fmla="*/ 1604486 h 1771650"/>
                <a:gd name="connsiteX619" fmla="*/ 769334 w 1676400"/>
                <a:gd name="connsiteY619" fmla="*/ 1603915 h 1771650"/>
                <a:gd name="connsiteX620" fmla="*/ 775049 w 1676400"/>
                <a:gd name="connsiteY620" fmla="*/ 1605344 h 1771650"/>
                <a:gd name="connsiteX621" fmla="*/ 777145 w 1676400"/>
                <a:gd name="connsiteY621" fmla="*/ 1604486 h 1771650"/>
                <a:gd name="connsiteX622" fmla="*/ 780288 w 1676400"/>
                <a:gd name="connsiteY622" fmla="*/ 1604677 h 1771650"/>
                <a:gd name="connsiteX623" fmla="*/ 780764 w 1676400"/>
                <a:gd name="connsiteY623" fmla="*/ 1605248 h 1771650"/>
                <a:gd name="connsiteX624" fmla="*/ 782193 w 1676400"/>
                <a:gd name="connsiteY624" fmla="*/ 1600105 h 1771650"/>
                <a:gd name="connsiteX625" fmla="*/ 778288 w 1676400"/>
                <a:gd name="connsiteY625" fmla="*/ 1597247 h 1771650"/>
                <a:gd name="connsiteX626" fmla="*/ 774573 w 1676400"/>
                <a:gd name="connsiteY626" fmla="*/ 1602010 h 1771650"/>
                <a:gd name="connsiteX627" fmla="*/ 761333 w 1676400"/>
                <a:gd name="connsiteY627" fmla="*/ 1605058 h 1771650"/>
                <a:gd name="connsiteX628" fmla="*/ 760381 w 1676400"/>
                <a:gd name="connsiteY628" fmla="*/ 1616012 h 1771650"/>
                <a:gd name="connsiteX629" fmla="*/ 756857 w 1676400"/>
                <a:gd name="connsiteY629" fmla="*/ 1617631 h 1771650"/>
                <a:gd name="connsiteX630" fmla="*/ 756190 w 1676400"/>
                <a:gd name="connsiteY630" fmla="*/ 1622774 h 1771650"/>
                <a:gd name="connsiteX631" fmla="*/ 759619 w 1676400"/>
                <a:gd name="connsiteY631" fmla="*/ 1634014 h 1771650"/>
                <a:gd name="connsiteX632" fmla="*/ 757714 w 1676400"/>
                <a:gd name="connsiteY632" fmla="*/ 1637633 h 1771650"/>
                <a:gd name="connsiteX633" fmla="*/ 760285 w 1676400"/>
                <a:gd name="connsiteY633" fmla="*/ 1638681 h 1771650"/>
                <a:gd name="connsiteX634" fmla="*/ 756666 w 1676400"/>
                <a:gd name="connsiteY634" fmla="*/ 1642205 h 1771650"/>
                <a:gd name="connsiteX635" fmla="*/ 749903 w 1676400"/>
                <a:gd name="connsiteY635" fmla="*/ 1642301 h 1771650"/>
                <a:gd name="connsiteX636" fmla="*/ 739807 w 1676400"/>
                <a:gd name="connsiteY636" fmla="*/ 1634204 h 1771650"/>
                <a:gd name="connsiteX637" fmla="*/ 732472 w 1676400"/>
                <a:gd name="connsiteY637" fmla="*/ 1641920 h 1771650"/>
                <a:gd name="connsiteX638" fmla="*/ 733044 w 1676400"/>
                <a:gd name="connsiteY638" fmla="*/ 1663160 h 1771650"/>
                <a:gd name="connsiteX639" fmla="*/ 737807 w 1676400"/>
                <a:gd name="connsiteY639" fmla="*/ 1661541 h 1771650"/>
                <a:gd name="connsiteX640" fmla="*/ 744474 w 1676400"/>
                <a:gd name="connsiteY640" fmla="*/ 1663256 h 1771650"/>
                <a:gd name="connsiteX641" fmla="*/ 748093 w 1676400"/>
                <a:gd name="connsiteY641" fmla="*/ 1678686 h 1771650"/>
                <a:gd name="connsiteX642" fmla="*/ 760666 w 1676400"/>
                <a:gd name="connsiteY642" fmla="*/ 1676781 h 1771650"/>
                <a:gd name="connsiteX643" fmla="*/ 763905 w 1676400"/>
                <a:gd name="connsiteY643" fmla="*/ 1681448 h 1771650"/>
                <a:gd name="connsiteX644" fmla="*/ 761619 w 1676400"/>
                <a:gd name="connsiteY644" fmla="*/ 1685544 h 1771650"/>
                <a:gd name="connsiteX645" fmla="*/ 754856 w 1676400"/>
                <a:gd name="connsiteY645" fmla="*/ 1683830 h 1771650"/>
                <a:gd name="connsiteX646" fmla="*/ 754570 w 1676400"/>
                <a:gd name="connsiteY646" fmla="*/ 1688782 h 1771650"/>
                <a:gd name="connsiteX647" fmla="*/ 765334 w 1676400"/>
                <a:gd name="connsiteY647" fmla="*/ 1693450 h 1771650"/>
                <a:gd name="connsiteX648" fmla="*/ 762572 w 1676400"/>
                <a:gd name="connsiteY648" fmla="*/ 1699927 h 1771650"/>
                <a:gd name="connsiteX649" fmla="*/ 770191 w 1676400"/>
                <a:gd name="connsiteY649" fmla="*/ 1700879 h 1771650"/>
                <a:gd name="connsiteX650" fmla="*/ 774764 w 1676400"/>
                <a:gd name="connsiteY650" fmla="*/ 1705737 h 1771650"/>
                <a:gd name="connsiteX651" fmla="*/ 773335 w 1676400"/>
                <a:gd name="connsiteY651" fmla="*/ 1707737 h 1771650"/>
                <a:gd name="connsiteX652" fmla="*/ 793242 w 1676400"/>
                <a:gd name="connsiteY652" fmla="*/ 1723835 h 1771650"/>
                <a:gd name="connsiteX653" fmla="*/ 777526 w 1676400"/>
                <a:gd name="connsiteY653" fmla="*/ 1723453 h 1771650"/>
                <a:gd name="connsiteX654" fmla="*/ 777335 w 1676400"/>
                <a:gd name="connsiteY654" fmla="*/ 1726882 h 1771650"/>
                <a:gd name="connsiteX655" fmla="*/ 779812 w 1676400"/>
                <a:gd name="connsiteY655" fmla="*/ 1730121 h 1771650"/>
                <a:gd name="connsiteX656" fmla="*/ 778574 w 1676400"/>
                <a:gd name="connsiteY656" fmla="*/ 1731740 h 1771650"/>
                <a:gd name="connsiteX657" fmla="*/ 796862 w 1676400"/>
                <a:gd name="connsiteY657" fmla="*/ 1737455 h 1771650"/>
                <a:gd name="connsiteX658" fmla="*/ 792670 w 1676400"/>
                <a:gd name="connsiteY658" fmla="*/ 1741646 h 1771650"/>
                <a:gd name="connsiteX659" fmla="*/ 787527 w 1676400"/>
                <a:gd name="connsiteY659" fmla="*/ 1742313 h 1771650"/>
                <a:gd name="connsiteX660" fmla="*/ 786193 w 1676400"/>
                <a:gd name="connsiteY660" fmla="*/ 1740027 h 1771650"/>
                <a:gd name="connsiteX661" fmla="*/ 791051 w 1676400"/>
                <a:gd name="connsiteY661" fmla="*/ 1740313 h 1771650"/>
                <a:gd name="connsiteX662" fmla="*/ 793718 w 1676400"/>
                <a:gd name="connsiteY662" fmla="*/ 1737265 h 1771650"/>
                <a:gd name="connsiteX663" fmla="*/ 785146 w 1676400"/>
                <a:gd name="connsiteY663" fmla="*/ 1735265 h 1771650"/>
                <a:gd name="connsiteX664" fmla="*/ 785051 w 1676400"/>
                <a:gd name="connsiteY664" fmla="*/ 1741170 h 1771650"/>
                <a:gd name="connsiteX665" fmla="*/ 780383 w 1676400"/>
                <a:gd name="connsiteY665" fmla="*/ 1741837 h 1771650"/>
                <a:gd name="connsiteX666" fmla="*/ 779240 w 1676400"/>
                <a:gd name="connsiteY666" fmla="*/ 1744694 h 1771650"/>
                <a:gd name="connsiteX667" fmla="*/ 794957 w 1676400"/>
                <a:gd name="connsiteY667" fmla="*/ 1759172 h 1771650"/>
                <a:gd name="connsiteX668" fmla="*/ 791337 w 1676400"/>
                <a:gd name="connsiteY668" fmla="*/ 1763363 h 1771650"/>
                <a:gd name="connsiteX669" fmla="*/ 1511808 w 1676400"/>
                <a:gd name="connsiteY669" fmla="*/ 781145 h 1771650"/>
                <a:gd name="connsiteX670" fmla="*/ 1509617 w 1676400"/>
                <a:gd name="connsiteY670" fmla="*/ 761714 h 1771650"/>
                <a:gd name="connsiteX671" fmla="*/ 1492568 w 1676400"/>
                <a:gd name="connsiteY671" fmla="*/ 769144 h 1771650"/>
                <a:gd name="connsiteX672" fmla="*/ 1493139 w 1676400"/>
                <a:gd name="connsiteY672" fmla="*/ 778954 h 1771650"/>
                <a:gd name="connsiteX673" fmla="*/ 1496377 w 1676400"/>
                <a:gd name="connsiteY673" fmla="*/ 781336 h 1771650"/>
                <a:gd name="connsiteX674" fmla="*/ 1511808 w 1676400"/>
                <a:gd name="connsiteY674" fmla="*/ 781145 h 177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</a:cxnLst>
              <a:rect l="l" t="t" r="r" b="b"/>
              <a:pathLst>
                <a:path w="1676400" h="1771650">
                  <a:moveTo>
                    <a:pt x="791337" y="1763363"/>
                  </a:moveTo>
                  <a:lnTo>
                    <a:pt x="764381" y="1757267"/>
                  </a:lnTo>
                  <a:lnTo>
                    <a:pt x="761143" y="1747933"/>
                  </a:lnTo>
                  <a:lnTo>
                    <a:pt x="765810" y="1744504"/>
                  </a:lnTo>
                  <a:lnTo>
                    <a:pt x="764381" y="1736979"/>
                  </a:lnTo>
                  <a:lnTo>
                    <a:pt x="749808" y="1722025"/>
                  </a:lnTo>
                  <a:lnTo>
                    <a:pt x="739902" y="1705832"/>
                  </a:lnTo>
                  <a:lnTo>
                    <a:pt x="724472" y="1693640"/>
                  </a:lnTo>
                  <a:lnTo>
                    <a:pt x="715423" y="1690402"/>
                  </a:lnTo>
                  <a:lnTo>
                    <a:pt x="711613" y="1684020"/>
                  </a:lnTo>
                  <a:lnTo>
                    <a:pt x="688181" y="1673352"/>
                  </a:lnTo>
                  <a:lnTo>
                    <a:pt x="675608" y="1671161"/>
                  </a:lnTo>
                  <a:lnTo>
                    <a:pt x="666941" y="1689354"/>
                  </a:lnTo>
                  <a:lnTo>
                    <a:pt x="634937" y="1698689"/>
                  </a:lnTo>
                  <a:lnTo>
                    <a:pt x="634460" y="1693926"/>
                  </a:lnTo>
                  <a:lnTo>
                    <a:pt x="630841" y="1691545"/>
                  </a:lnTo>
                  <a:lnTo>
                    <a:pt x="618935" y="1671542"/>
                  </a:lnTo>
                  <a:lnTo>
                    <a:pt x="618839" y="1658779"/>
                  </a:lnTo>
                  <a:lnTo>
                    <a:pt x="615505" y="1653635"/>
                  </a:lnTo>
                  <a:lnTo>
                    <a:pt x="623030" y="1648111"/>
                  </a:lnTo>
                  <a:lnTo>
                    <a:pt x="607409" y="1640586"/>
                  </a:lnTo>
                  <a:lnTo>
                    <a:pt x="605504" y="1643253"/>
                  </a:lnTo>
                  <a:lnTo>
                    <a:pt x="601028" y="1641920"/>
                  </a:lnTo>
                  <a:lnTo>
                    <a:pt x="599408" y="1648016"/>
                  </a:lnTo>
                  <a:lnTo>
                    <a:pt x="578739" y="1643729"/>
                  </a:lnTo>
                  <a:lnTo>
                    <a:pt x="571310" y="1645539"/>
                  </a:lnTo>
                  <a:lnTo>
                    <a:pt x="564833" y="1647920"/>
                  </a:lnTo>
                  <a:lnTo>
                    <a:pt x="558355" y="1654302"/>
                  </a:lnTo>
                  <a:lnTo>
                    <a:pt x="535114" y="1661255"/>
                  </a:lnTo>
                  <a:lnTo>
                    <a:pt x="530924" y="1654588"/>
                  </a:lnTo>
                  <a:lnTo>
                    <a:pt x="530162" y="1642872"/>
                  </a:lnTo>
                  <a:lnTo>
                    <a:pt x="519494" y="1638395"/>
                  </a:lnTo>
                  <a:lnTo>
                    <a:pt x="515302" y="1633347"/>
                  </a:lnTo>
                  <a:lnTo>
                    <a:pt x="496538" y="1635252"/>
                  </a:lnTo>
                  <a:lnTo>
                    <a:pt x="491014" y="1639919"/>
                  </a:lnTo>
                  <a:lnTo>
                    <a:pt x="480727" y="1634585"/>
                  </a:lnTo>
                  <a:lnTo>
                    <a:pt x="476631" y="1629823"/>
                  </a:lnTo>
                  <a:lnTo>
                    <a:pt x="475012" y="1614297"/>
                  </a:lnTo>
                  <a:lnTo>
                    <a:pt x="472059" y="1612678"/>
                  </a:lnTo>
                  <a:lnTo>
                    <a:pt x="466915" y="1611820"/>
                  </a:lnTo>
                  <a:lnTo>
                    <a:pt x="459581" y="1620679"/>
                  </a:lnTo>
                  <a:lnTo>
                    <a:pt x="447008" y="1626013"/>
                  </a:lnTo>
                  <a:lnTo>
                    <a:pt x="442627" y="1623441"/>
                  </a:lnTo>
                  <a:lnTo>
                    <a:pt x="435007" y="1626489"/>
                  </a:lnTo>
                  <a:lnTo>
                    <a:pt x="425005" y="1623060"/>
                  </a:lnTo>
                  <a:lnTo>
                    <a:pt x="411956" y="1612392"/>
                  </a:lnTo>
                  <a:lnTo>
                    <a:pt x="409384" y="1607058"/>
                  </a:lnTo>
                  <a:lnTo>
                    <a:pt x="410242" y="1597724"/>
                  </a:lnTo>
                  <a:lnTo>
                    <a:pt x="417004" y="1581912"/>
                  </a:lnTo>
                  <a:lnTo>
                    <a:pt x="418719" y="1564100"/>
                  </a:lnTo>
                  <a:lnTo>
                    <a:pt x="421672" y="1557242"/>
                  </a:lnTo>
                  <a:lnTo>
                    <a:pt x="425958" y="1551813"/>
                  </a:lnTo>
                  <a:lnTo>
                    <a:pt x="440246" y="1543241"/>
                  </a:lnTo>
                  <a:lnTo>
                    <a:pt x="428149" y="1538478"/>
                  </a:lnTo>
                  <a:lnTo>
                    <a:pt x="413671" y="1539526"/>
                  </a:lnTo>
                  <a:lnTo>
                    <a:pt x="406051" y="1531525"/>
                  </a:lnTo>
                  <a:lnTo>
                    <a:pt x="413385" y="1526857"/>
                  </a:lnTo>
                  <a:lnTo>
                    <a:pt x="409384" y="1517809"/>
                  </a:lnTo>
                  <a:lnTo>
                    <a:pt x="398621" y="1509522"/>
                  </a:lnTo>
                  <a:lnTo>
                    <a:pt x="397288" y="1503807"/>
                  </a:lnTo>
                  <a:lnTo>
                    <a:pt x="393859" y="1501426"/>
                  </a:lnTo>
                  <a:lnTo>
                    <a:pt x="376142" y="1497997"/>
                  </a:lnTo>
                  <a:lnTo>
                    <a:pt x="373094" y="1493139"/>
                  </a:lnTo>
                  <a:lnTo>
                    <a:pt x="363093" y="1492663"/>
                  </a:lnTo>
                  <a:lnTo>
                    <a:pt x="355092" y="1504378"/>
                  </a:lnTo>
                  <a:lnTo>
                    <a:pt x="352711" y="1497520"/>
                  </a:lnTo>
                  <a:lnTo>
                    <a:pt x="359092" y="1490472"/>
                  </a:lnTo>
                  <a:lnTo>
                    <a:pt x="360997" y="1476185"/>
                  </a:lnTo>
                  <a:lnTo>
                    <a:pt x="358616" y="1472374"/>
                  </a:lnTo>
                  <a:lnTo>
                    <a:pt x="352806" y="1473327"/>
                  </a:lnTo>
                  <a:lnTo>
                    <a:pt x="354235" y="1464755"/>
                  </a:lnTo>
                  <a:lnTo>
                    <a:pt x="350329" y="1456658"/>
                  </a:lnTo>
                  <a:lnTo>
                    <a:pt x="351091" y="1450753"/>
                  </a:lnTo>
                  <a:lnTo>
                    <a:pt x="360521" y="1447705"/>
                  </a:lnTo>
                  <a:lnTo>
                    <a:pt x="367094" y="1437132"/>
                  </a:lnTo>
                  <a:lnTo>
                    <a:pt x="372237" y="1441323"/>
                  </a:lnTo>
                  <a:lnTo>
                    <a:pt x="380333" y="1435703"/>
                  </a:lnTo>
                  <a:lnTo>
                    <a:pt x="387763" y="1410748"/>
                  </a:lnTo>
                  <a:lnTo>
                    <a:pt x="386810" y="1400175"/>
                  </a:lnTo>
                  <a:lnTo>
                    <a:pt x="369475" y="1386649"/>
                  </a:lnTo>
                  <a:lnTo>
                    <a:pt x="363569" y="1393031"/>
                  </a:lnTo>
                  <a:lnTo>
                    <a:pt x="357664" y="1393127"/>
                  </a:lnTo>
                  <a:lnTo>
                    <a:pt x="334804" y="1381411"/>
                  </a:lnTo>
                  <a:lnTo>
                    <a:pt x="304705" y="1393412"/>
                  </a:lnTo>
                  <a:lnTo>
                    <a:pt x="303276" y="1389316"/>
                  </a:lnTo>
                  <a:lnTo>
                    <a:pt x="294227" y="1385507"/>
                  </a:lnTo>
                  <a:lnTo>
                    <a:pt x="294418" y="1381411"/>
                  </a:lnTo>
                  <a:lnTo>
                    <a:pt x="285845" y="1378839"/>
                  </a:lnTo>
                  <a:lnTo>
                    <a:pt x="279749" y="1381030"/>
                  </a:lnTo>
                  <a:lnTo>
                    <a:pt x="277654" y="1371886"/>
                  </a:lnTo>
                  <a:lnTo>
                    <a:pt x="256603" y="1370076"/>
                  </a:lnTo>
                  <a:lnTo>
                    <a:pt x="234601" y="1354645"/>
                  </a:lnTo>
                  <a:lnTo>
                    <a:pt x="210598" y="1367504"/>
                  </a:lnTo>
                  <a:lnTo>
                    <a:pt x="199834" y="1361123"/>
                  </a:lnTo>
                  <a:lnTo>
                    <a:pt x="176403" y="1371505"/>
                  </a:lnTo>
                  <a:lnTo>
                    <a:pt x="163258" y="1364552"/>
                  </a:lnTo>
                  <a:lnTo>
                    <a:pt x="148495" y="1366647"/>
                  </a:lnTo>
                  <a:lnTo>
                    <a:pt x="160306" y="1333310"/>
                  </a:lnTo>
                  <a:lnTo>
                    <a:pt x="157353" y="1327976"/>
                  </a:lnTo>
                  <a:lnTo>
                    <a:pt x="142875" y="1321022"/>
                  </a:lnTo>
                  <a:lnTo>
                    <a:pt x="140017" y="1299686"/>
                  </a:lnTo>
                  <a:lnTo>
                    <a:pt x="111728" y="1278541"/>
                  </a:lnTo>
                  <a:lnTo>
                    <a:pt x="98965" y="1280922"/>
                  </a:lnTo>
                  <a:lnTo>
                    <a:pt x="76676" y="1290447"/>
                  </a:lnTo>
                  <a:lnTo>
                    <a:pt x="59626" y="1278255"/>
                  </a:lnTo>
                  <a:lnTo>
                    <a:pt x="53149" y="1266253"/>
                  </a:lnTo>
                  <a:lnTo>
                    <a:pt x="82391" y="1223677"/>
                  </a:lnTo>
                  <a:lnTo>
                    <a:pt x="82296" y="1218914"/>
                  </a:lnTo>
                  <a:lnTo>
                    <a:pt x="76295" y="1209961"/>
                  </a:lnTo>
                  <a:lnTo>
                    <a:pt x="79343" y="1196721"/>
                  </a:lnTo>
                  <a:lnTo>
                    <a:pt x="75724" y="1187958"/>
                  </a:lnTo>
                  <a:lnTo>
                    <a:pt x="77819" y="1185101"/>
                  </a:lnTo>
                  <a:lnTo>
                    <a:pt x="68199" y="1175671"/>
                  </a:lnTo>
                  <a:lnTo>
                    <a:pt x="69818" y="1162431"/>
                  </a:lnTo>
                  <a:lnTo>
                    <a:pt x="66580" y="1150334"/>
                  </a:lnTo>
                  <a:lnTo>
                    <a:pt x="61722" y="1145857"/>
                  </a:lnTo>
                  <a:lnTo>
                    <a:pt x="54864" y="1147001"/>
                  </a:lnTo>
                  <a:lnTo>
                    <a:pt x="53626" y="1143000"/>
                  </a:lnTo>
                  <a:lnTo>
                    <a:pt x="37528" y="1137380"/>
                  </a:lnTo>
                  <a:lnTo>
                    <a:pt x="28194" y="1127474"/>
                  </a:lnTo>
                  <a:lnTo>
                    <a:pt x="31909" y="1122998"/>
                  </a:lnTo>
                  <a:lnTo>
                    <a:pt x="31337" y="1116235"/>
                  </a:lnTo>
                  <a:lnTo>
                    <a:pt x="36481" y="1102043"/>
                  </a:lnTo>
                  <a:lnTo>
                    <a:pt x="28765" y="1093375"/>
                  </a:lnTo>
                  <a:lnTo>
                    <a:pt x="30289" y="1079945"/>
                  </a:lnTo>
                  <a:lnTo>
                    <a:pt x="22669" y="1071182"/>
                  </a:lnTo>
                  <a:lnTo>
                    <a:pt x="16097" y="1069467"/>
                  </a:lnTo>
                  <a:lnTo>
                    <a:pt x="16954" y="1044226"/>
                  </a:lnTo>
                  <a:lnTo>
                    <a:pt x="9525" y="1010031"/>
                  </a:lnTo>
                  <a:lnTo>
                    <a:pt x="15716" y="988219"/>
                  </a:lnTo>
                  <a:lnTo>
                    <a:pt x="23241" y="986409"/>
                  </a:lnTo>
                  <a:lnTo>
                    <a:pt x="23146" y="974217"/>
                  </a:lnTo>
                  <a:lnTo>
                    <a:pt x="61341" y="959072"/>
                  </a:lnTo>
                  <a:lnTo>
                    <a:pt x="74485" y="944785"/>
                  </a:lnTo>
                  <a:lnTo>
                    <a:pt x="90964" y="912971"/>
                  </a:lnTo>
                  <a:lnTo>
                    <a:pt x="97917" y="905065"/>
                  </a:lnTo>
                  <a:lnTo>
                    <a:pt x="112490" y="899255"/>
                  </a:lnTo>
                  <a:lnTo>
                    <a:pt x="124396" y="886396"/>
                  </a:lnTo>
                  <a:lnTo>
                    <a:pt x="122968" y="884873"/>
                  </a:lnTo>
                  <a:lnTo>
                    <a:pt x="164497" y="872109"/>
                  </a:lnTo>
                  <a:lnTo>
                    <a:pt x="182785" y="872395"/>
                  </a:lnTo>
                  <a:lnTo>
                    <a:pt x="188214" y="856393"/>
                  </a:lnTo>
                  <a:lnTo>
                    <a:pt x="199358" y="847820"/>
                  </a:lnTo>
                  <a:lnTo>
                    <a:pt x="216789" y="848582"/>
                  </a:lnTo>
                  <a:lnTo>
                    <a:pt x="219456" y="841343"/>
                  </a:lnTo>
                  <a:lnTo>
                    <a:pt x="217741" y="830866"/>
                  </a:lnTo>
                  <a:lnTo>
                    <a:pt x="231267" y="827627"/>
                  </a:lnTo>
                  <a:lnTo>
                    <a:pt x="236410" y="815721"/>
                  </a:lnTo>
                  <a:lnTo>
                    <a:pt x="235553" y="807720"/>
                  </a:lnTo>
                  <a:lnTo>
                    <a:pt x="240506" y="788003"/>
                  </a:lnTo>
                  <a:lnTo>
                    <a:pt x="238411" y="777526"/>
                  </a:lnTo>
                  <a:lnTo>
                    <a:pt x="240506" y="773906"/>
                  </a:lnTo>
                  <a:lnTo>
                    <a:pt x="262033" y="777240"/>
                  </a:lnTo>
                  <a:lnTo>
                    <a:pt x="261842" y="780860"/>
                  </a:lnTo>
                  <a:lnTo>
                    <a:pt x="280130" y="781621"/>
                  </a:lnTo>
                  <a:lnTo>
                    <a:pt x="307276" y="773335"/>
                  </a:lnTo>
                  <a:lnTo>
                    <a:pt x="317468" y="776764"/>
                  </a:lnTo>
                  <a:lnTo>
                    <a:pt x="330136" y="761905"/>
                  </a:lnTo>
                  <a:lnTo>
                    <a:pt x="326803" y="752665"/>
                  </a:lnTo>
                  <a:lnTo>
                    <a:pt x="332327" y="741140"/>
                  </a:lnTo>
                  <a:lnTo>
                    <a:pt x="350901" y="735330"/>
                  </a:lnTo>
                  <a:lnTo>
                    <a:pt x="355092" y="725615"/>
                  </a:lnTo>
                  <a:lnTo>
                    <a:pt x="351187" y="719423"/>
                  </a:lnTo>
                  <a:lnTo>
                    <a:pt x="346138" y="720757"/>
                  </a:lnTo>
                  <a:lnTo>
                    <a:pt x="344233" y="714280"/>
                  </a:lnTo>
                  <a:lnTo>
                    <a:pt x="348424" y="710279"/>
                  </a:lnTo>
                  <a:lnTo>
                    <a:pt x="338899" y="705517"/>
                  </a:lnTo>
                  <a:lnTo>
                    <a:pt x="340042" y="703802"/>
                  </a:lnTo>
                  <a:lnTo>
                    <a:pt x="352139" y="709327"/>
                  </a:lnTo>
                  <a:lnTo>
                    <a:pt x="366141" y="707898"/>
                  </a:lnTo>
                  <a:lnTo>
                    <a:pt x="374047" y="709994"/>
                  </a:lnTo>
                  <a:lnTo>
                    <a:pt x="380428" y="721519"/>
                  </a:lnTo>
                  <a:lnTo>
                    <a:pt x="375952" y="739902"/>
                  </a:lnTo>
                  <a:lnTo>
                    <a:pt x="379000" y="745331"/>
                  </a:lnTo>
                  <a:lnTo>
                    <a:pt x="389668" y="748379"/>
                  </a:lnTo>
                  <a:lnTo>
                    <a:pt x="392239" y="752380"/>
                  </a:lnTo>
                  <a:lnTo>
                    <a:pt x="389953" y="776192"/>
                  </a:lnTo>
                  <a:lnTo>
                    <a:pt x="404622" y="781812"/>
                  </a:lnTo>
                  <a:lnTo>
                    <a:pt x="411956" y="782098"/>
                  </a:lnTo>
                  <a:lnTo>
                    <a:pt x="418624" y="776954"/>
                  </a:lnTo>
                  <a:lnTo>
                    <a:pt x="429673" y="754856"/>
                  </a:lnTo>
                  <a:lnTo>
                    <a:pt x="428530" y="716185"/>
                  </a:lnTo>
                  <a:lnTo>
                    <a:pt x="431387" y="710946"/>
                  </a:lnTo>
                  <a:lnTo>
                    <a:pt x="460534" y="706279"/>
                  </a:lnTo>
                  <a:lnTo>
                    <a:pt x="480727" y="714756"/>
                  </a:lnTo>
                  <a:lnTo>
                    <a:pt x="498348" y="713423"/>
                  </a:lnTo>
                  <a:lnTo>
                    <a:pt x="497681" y="715327"/>
                  </a:lnTo>
                  <a:lnTo>
                    <a:pt x="509778" y="720185"/>
                  </a:lnTo>
                  <a:lnTo>
                    <a:pt x="513683" y="727139"/>
                  </a:lnTo>
                  <a:lnTo>
                    <a:pt x="525018" y="724948"/>
                  </a:lnTo>
                  <a:lnTo>
                    <a:pt x="525304" y="727139"/>
                  </a:lnTo>
                  <a:lnTo>
                    <a:pt x="531590" y="728663"/>
                  </a:lnTo>
                  <a:lnTo>
                    <a:pt x="542735" y="710565"/>
                  </a:lnTo>
                  <a:lnTo>
                    <a:pt x="552545" y="711613"/>
                  </a:lnTo>
                  <a:lnTo>
                    <a:pt x="559403" y="707517"/>
                  </a:lnTo>
                  <a:lnTo>
                    <a:pt x="567595" y="712756"/>
                  </a:lnTo>
                  <a:lnTo>
                    <a:pt x="572072" y="704850"/>
                  </a:lnTo>
                  <a:lnTo>
                    <a:pt x="574929" y="706279"/>
                  </a:lnTo>
                  <a:lnTo>
                    <a:pt x="572834" y="710660"/>
                  </a:lnTo>
                  <a:lnTo>
                    <a:pt x="578168" y="712089"/>
                  </a:lnTo>
                  <a:lnTo>
                    <a:pt x="584359" y="719519"/>
                  </a:lnTo>
                  <a:lnTo>
                    <a:pt x="583120" y="721138"/>
                  </a:lnTo>
                  <a:lnTo>
                    <a:pt x="597599" y="730758"/>
                  </a:lnTo>
                  <a:lnTo>
                    <a:pt x="605504" y="732663"/>
                  </a:lnTo>
                  <a:lnTo>
                    <a:pt x="627412" y="728186"/>
                  </a:lnTo>
                  <a:lnTo>
                    <a:pt x="633412" y="722281"/>
                  </a:lnTo>
                  <a:lnTo>
                    <a:pt x="596837" y="698468"/>
                  </a:lnTo>
                  <a:lnTo>
                    <a:pt x="592836" y="687324"/>
                  </a:lnTo>
                  <a:lnTo>
                    <a:pt x="600170" y="685705"/>
                  </a:lnTo>
                  <a:lnTo>
                    <a:pt x="593122" y="673989"/>
                  </a:lnTo>
                  <a:lnTo>
                    <a:pt x="599408" y="665321"/>
                  </a:lnTo>
                  <a:lnTo>
                    <a:pt x="614743" y="658559"/>
                  </a:lnTo>
                  <a:lnTo>
                    <a:pt x="621983" y="658844"/>
                  </a:lnTo>
                  <a:lnTo>
                    <a:pt x="625316" y="653129"/>
                  </a:lnTo>
                  <a:lnTo>
                    <a:pt x="636080" y="668465"/>
                  </a:lnTo>
                  <a:lnTo>
                    <a:pt x="640366" y="661225"/>
                  </a:lnTo>
                  <a:lnTo>
                    <a:pt x="639509" y="657035"/>
                  </a:lnTo>
                  <a:lnTo>
                    <a:pt x="643414" y="655034"/>
                  </a:lnTo>
                  <a:lnTo>
                    <a:pt x="668845" y="665321"/>
                  </a:lnTo>
                  <a:lnTo>
                    <a:pt x="685800" y="656368"/>
                  </a:lnTo>
                  <a:lnTo>
                    <a:pt x="687038" y="645795"/>
                  </a:lnTo>
                  <a:lnTo>
                    <a:pt x="699230" y="616934"/>
                  </a:lnTo>
                  <a:lnTo>
                    <a:pt x="693896" y="613791"/>
                  </a:lnTo>
                  <a:lnTo>
                    <a:pt x="693039" y="606362"/>
                  </a:lnTo>
                  <a:lnTo>
                    <a:pt x="699421" y="603599"/>
                  </a:lnTo>
                  <a:lnTo>
                    <a:pt x="706945" y="591217"/>
                  </a:lnTo>
                  <a:lnTo>
                    <a:pt x="716470" y="587312"/>
                  </a:lnTo>
                  <a:lnTo>
                    <a:pt x="715899" y="574167"/>
                  </a:lnTo>
                  <a:lnTo>
                    <a:pt x="705612" y="571976"/>
                  </a:lnTo>
                  <a:lnTo>
                    <a:pt x="696944" y="565214"/>
                  </a:lnTo>
                  <a:lnTo>
                    <a:pt x="694563" y="553307"/>
                  </a:lnTo>
                  <a:lnTo>
                    <a:pt x="710089" y="542735"/>
                  </a:lnTo>
                  <a:lnTo>
                    <a:pt x="717042" y="522351"/>
                  </a:lnTo>
                  <a:lnTo>
                    <a:pt x="726948" y="515017"/>
                  </a:lnTo>
                  <a:lnTo>
                    <a:pt x="725710" y="506825"/>
                  </a:lnTo>
                  <a:lnTo>
                    <a:pt x="737235" y="502920"/>
                  </a:lnTo>
                  <a:lnTo>
                    <a:pt x="757047" y="481679"/>
                  </a:lnTo>
                  <a:lnTo>
                    <a:pt x="767905" y="477774"/>
                  </a:lnTo>
                  <a:lnTo>
                    <a:pt x="785146" y="500825"/>
                  </a:lnTo>
                  <a:lnTo>
                    <a:pt x="783431" y="501872"/>
                  </a:lnTo>
                  <a:lnTo>
                    <a:pt x="792766" y="508444"/>
                  </a:lnTo>
                  <a:lnTo>
                    <a:pt x="788289" y="514160"/>
                  </a:lnTo>
                  <a:lnTo>
                    <a:pt x="793433" y="516350"/>
                  </a:lnTo>
                  <a:lnTo>
                    <a:pt x="796957" y="512921"/>
                  </a:lnTo>
                  <a:lnTo>
                    <a:pt x="799052" y="514731"/>
                  </a:lnTo>
                  <a:lnTo>
                    <a:pt x="792956" y="520256"/>
                  </a:lnTo>
                  <a:lnTo>
                    <a:pt x="798576" y="521494"/>
                  </a:lnTo>
                  <a:lnTo>
                    <a:pt x="795242" y="539782"/>
                  </a:lnTo>
                  <a:lnTo>
                    <a:pt x="799624" y="552355"/>
                  </a:lnTo>
                  <a:lnTo>
                    <a:pt x="810959" y="543687"/>
                  </a:lnTo>
                  <a:lnTo>
                    <a:pt x="819626" y="547973"/>
                  </a:lnTo>
                  <a:lnTo>
                    <a:pt x="822484" y="536162"/>
                  </a:lnTo>
                  <a:lnTo>
                    <a:pt x="825722" y="535210"/>
                  </a:lnTo>
                  <a:lnTo>
                    <a:pt x="828008" y="539306"/>
                  </a:lnTo>
                  <a:lnTo>
                    <a:pt x="832485" y="537305"/>
                  </a:lnTo>
                  <a:lnTo>
                    <a:pt x="834962" y="545021"/>
                  </a:lnTo>
                  <a:lnTo>
                    <a:pt x="838486" y="543877"/>
                  </a:lnTo>
                  <a:lnTo>
                    <a:pt x="843343" y="548164"/>
                  </a:lnTo>
                  <a:lnTo>
                    <a:pt x="849059" y="545687"/>
                  </a:lnTo>
                  <a:lnTo>
                    <a:pt x="846201" y="537591"/>
                  </a:lnTo>
                  <a:lnTo>
                    <a:pt x="854107" y="528352"/>
                  </a:lnTo>
                  <a:lnTo>
                    <a:pt x="855535" y="518731"/>
                  </a:lnTo>
                  <a:lnTo>
                    <a:pt x="871442" y="513112"/>
                  </a:lnTo>
                  <a:lnTo>
                    <a:pt x="873824" y="491014"/>
                  </a:lnTo>
                  <a:lnTo>
                    <a:pt x="894016" y="490442"/>
                  </a:lnTo>
                  <a:lnTo>
                    <a:pt x="894302" y="487108"/>
                  </a:lnTo>
                  <a:lnTo>
                    <a:pt x="923353" y="481012"/>
                  </a:lnTo>
                  <a:lnTo>
                    <a:pt x="928973" y="474535"/>
                  </a:lnTo>
                  <a:lnTo>
                    <a:pt x="949357" y="470440"/>
                  </a:lnTo>
                  <a:lnTo>
                    <a:pt x="952405" y="467963"/>
                  </a:lnTo>
                  <a:lnTo>
                    <a:pt x="947166" y="460248"/>
                  </a:lnTo>
                  <a:lnTo>
                    <a:pt x="950690" y="456724"/>
                  </a:lnTo>
                  <a:lnTo>
                    <a:pt x="961739" y="456248"/>
                  </a:lnTo>
                  <a:lnTo>
                    <a:pt x="962882" y="452247"/>
                  </a:lnTo>
                  <a:lnTo>
                    <a:pt x="972979" y="448818"/>
                  </a:lnTo>
                  <a:lnTo>
                    <a:pt x="980503" y="442627"/>
                  </a:lnTo>
                  <a:lnTo>
                    <a:pt x="990314" y="443484"/>
                  </a:lnTo>
                  <a:lnTo>
                    <a:pt x="999268" y="449866"/>
                  </a:lnTo>
                  <a:lnTo>
                    <a:pt x="1010984" y="447675"/>
                  </a:lnTo>
                  <a:lnTo>
                    <a:pt x="1013841" y="444627"/>
                  </a:lnTo>
                  <a:lnTo>
                    <a:pt x="1022604" y="444437"/>
                  </a:lnTo>
                  <a:lnTo>
                    <a:pt x="1026414" y="435959"/>
                  </a:lnTo>
                  <a:lnTo>
                    <a:pt x="1020128" y="424529"/>
                  </a:lnTo>
                  <a:lnTo>
                    <a:pt x="1021270" y="397192"/>
                  </a:lnTo>
                  <a:lnTo>
                    <a:pt x="1027271" y="381381"/>
                  </a:lnTo>
                  <a:lnTo>
                    <a:pt x="1036701" y="372904"/>
                  </a:lnTo>
                  <a:lnTo>
                    <a:pt x="1043654" y="351758"/>
                  </a:lnTo>
                  <a:lnTo>
                    <a:pt x="1059561" y="349472"/>
                  </a:lnTo>
                  <a:lnTo>
                    <a:pt x="1070705" y="356235"/>
                  </a:lnTo>
                  <a:lnTo>
                    <a:pt x="1103185" y="340519"/>
                  </a:lnTo>
                  <a:lnTo>
                    <a:pt x="1135380" y="331660"/>
                  </a:lnTo>
                  <a:lnTo>
                    <a:pt x="1140523" y="312325"/>
                  </a:lnTo>
                  <a:lnTo>
                    <a:pt x="1137666" y="300895"/>
                  </a:lnTo>
                  <a:lnTo>
                    <a:pt x="1149668" y="290227"/>
                  </a:lnTo>
                  <a:lnTo>
                    <a:pt x="1149286" y="276892"/>
                  </a:lnTo>
                  <a:lnTo>
                    <a:pt x="1162717" y="262128"/>
                  </a:lnTo>
                  <a:lnTo>
                    <a:pt x="1184243" y="250317"/>
                  </a:lnTo>
                  <a:lnTo>
                    <a:pt x="1186148" y="240125"/>
                  </a:lnTo>
                  <a:lnTo>
                    <a:pt x="1199293" y="232696"/>
                  </a:lnTo>
                  <a:lnTo>
                    <a:pt x="1203293" y="226885"/>
                  </a:lnTo>
                  <a:lnTo>
                    <a:pt x="1204246" y="214884"/>
                  </a:lnTo>
                  <a:lnTo>
                    <a:pt x="1198531" y="212788"/>
                  </a:lnTo>
                  <a:lnTo>
                    <a:pt x="1204627" y="197072"/>
                  </a:lnTo>
                  <a:lnTo>
                    <a:pt x="1212914" y="186309"/>
                  </a:lnTo>
                  <a:lnTo>
                    <a:pt x="1213390" y="180213"/>
                  </a:lnTo>
                  <a:lnTo>
                    <a:pt x="1201960" y="177451"/>
                  </a:lnTo>
                  <a:lnTo>
                    <a:pt x="1191292" y="170497"/>
                  </a:lnTo>
                  <a:lnTo>
                    <a:pt x="1197007" y="166497"/>
                  </a:lnTo>
                  <a:lnTo>
                    <a:pt x="1201388" y="166973"/>
                  </a:lnTo>
                  <a:lnTo>
                    <a:pt x="1218248" y="160210"/>
                  </a:lnTo>
                  <a:lnTo>
                    <a:pt x="1224344" y="145828"/>
                  </a:lnTo>
                  <a:lnTo>
                    <a:pt x="1228915" y="144113"/>
                  </a:lnTo>
                  <a:lnTo>
                    <a:pt x="1230630" y="136017"/>
                  </a:lnTo>
                  <a:lnTo>
                    <a:pt x="1231011" y="114871"/>
                  </a:lnTo>
                  <a:lnTo>
                    <a:pt x="1225582" y="104775"/>
                  </a:lnTo>
                  <a:lnTo>
                    <a:pt x="1228344" y="104394"/>
                  </a:lnTo>
                  <a:lnTo>
                    <a:pt x="1229582" y="97250"/>
                  </a:lnTo>
                  <a:lnTo>
                    <a:pt x="1230154" y="91440"/>
                  </a:lnTo>
                  <a:lnTo>
                    <a:pt x="1225868" y="79057"/>
                  </a:lnTo>
                  <a:lnTo>
                    <a:pt x="1229011" y="69913"/>
                  </a:lnTo>
                  <a:lnTo>
                    <a:pt x="1223772" y="64103"/>
                  </a:lnTo>
                  <a:lnTo>
                    <a:pt x="1223581" y="54197"/>
                  </a:lnTo>
                  <a:lnTo>
                    <a:pt x="1214342" y="50006"/>
                  </a:lnTo>
                  <a:lnTo>
                    <a:pt x="1203579" y="38290"/>
                  </a:lnTo>
                  <a:lnTo>
                    <a:pt x="1209008" y="32766"/>
                  </a:lnTo>
                  <a:lnTo>
                    <a:pt x="1223391" y="28575"/>
                  </a:lnTo>
                  <a:lnTo>
                    <a:pt x="1257205" y="39243"/>
                  </a:lnTo>
                  <a:lnTo>
                    <a:pt x="1278160" y="32671"/>
                  </a:lnTo>
                  <a:lnTo>
                    <a:pt x="1302353" y="36766"/>
                  </a:lnTo>
                  <a:lnTo>
                    <a:pt x="1337691" y="23336"/>
                  </a:lnTo>
                  <a:lnTo>
                    <a:pt x="1356741" y="11620"/>
                  </a:lnTo>
                  <a:lnTo>
                    <a:pt x="1366552" y="9525"/>
                  </a:lnTo>
                  <a:lnTo>
                    <a:pt x="1395222" y="20193"/>
                  </a:lnTo>
                  <a:lnTo>
                    <a:pt x="1399889" y="19240"/>
                  </a:lnTo>
                  <a:lnTo>
                    <a:pt x="1407414" y="22288"/>
                  </a:lnTo>
                  <a:lnTo>
                    <a:pt x="1413224" y="26289"/>
                  </a:lnTo>
                  <a:lnTo>
                    <a:pt x="1413224" y="34385"/>
                  </a:lnTo>
                  <a:lnTo>
                    <a:pt x="1419035" y="36671"/>
                  </a:lnTo>
                  <a:lnTo>
                    <a:pt x="1422178" y="43148"/>
                  </a:lnTo>
                  <a:lnTo>
                    <a:pt x="1427988" y="47244"/>
                  </a:lnTo>
                  <a:lnTo>
                    <a:pt x="1436180" y="48006"/>
                  </a:lnTo>
                  <a:lnTo>
                    <a:pt x="1441704" y="44386"/>
                  </a:lnTo>
                  <a:lnTo>
                    <a:pt x="1458087" y="53721"/>
                  </a:lnTo>
                  <a:lnTo>
                    <a:pt x="1467802" y="48006"/>
                  </a:lnTo>
                  <a:lnTo>
                    <a:pt x="1470755" y="53530"/>
                  </a:lnTo>
                  <a:lnTo>
                    <a:pt x="1482471" y="54197"/>
                  </a:lnTo>
                  <a:lnTo>
                    <a:pt x="1490567" y="58198"/>
                  </a:lnTo>
                  <a:lnTo>
                    <a:pt x="1496663" y="64198"/>
                  </a:lnTo>
                  <a:lnTo>
                    <a:pt x="1518761" y="75343"/>
                  </a:lnTo>
                  <a:lnTo>
                    <a:pt x="1524095" y="82105"/>
                  </a:lnTo>
                  <a:lnTo>
                    <a:pt x="1523048" y="92583"/>
                  </a:lnTo>
                  <a:lnTo>
                    <a:pt x="1529620" y="95917"/>
                  </a:lnTo>
                  <a:lnTo>
                    <a:pt x="1537240" y="106966"/>
                  </a:lnTo>
                  <a:lnTo>
                    <a:pt x="1534477" y="118015"/>
                  </a:lnTo>
                  <a:lnTo>
                    <a:pt x="1524190" y="133921"/>
                  </a:lnTo>
                  <a:lnTo>
                    <a:pt x="1519619" y="164973"/>
                  </a:lnTo>
                  <a:lnTo>
                    <a:pt x="1513046" y="172212"/>
                  </a:lnTo>
                  <a:lnTo>
                    <a:pt x="1512856" y="177165"/>
                  </a:lnTo>
                  <a:lnTo>
                    <a:pt x="1502188" y="180880"/>
                  </a:lnTo>
                  <a:lnTo>
                    <a:pt x="1493806" y="179356"/>
                  </a:lnTo>
                  <a:lnTo>
                    <a:pt x="1485329" y="185356"/>
                  </a:lnTo>
                  <a:lnTo>
                    <a:pt x="1498473" y="193262"/>
                  </a:lnTo>
                  <a:lnTo>
                    <a:pt x="1519238" y="211836"/>
                  </a:lnTo>
                  <a:lnTo>
                    <a:pt x="1532287" y="211645"/>
                  </a:lnTo>
                  <a:lnTo>
                    <a:pt x="1537526" y="215075"/>
                  </a:lnTo>
                  <a:lnTo>
                    <a:pt x="1549527" y="215741"/>
                  </a:lnTo>
                  <a:lnTo>
                    <a:pt x="1586294" y="230314"/>
                  </a:lnTo>
                  <a:lnTo>
                    <a:pt x="1582484" y="246316"/>
                  </a:lnTo>
                  <a:lnTo>
                    <a:pt x="1592294" y="239839"/>
                  </a:lnTo>
                  <a:lnTo>
                    <a:pt x="1600962" y="237934"/>
                  </a:lnTo>
                  <a:lnTo>
                    <a:pt x="1600105" y="246697"/>
                  </a:lnTo>
                  <a:lnTo>
                    <a:pt x="1606391" y="246793"/>
                  </a:lnTo>
                  <a:lnTo>
                    <a:pt x="1606010" y="255841"/>
                  </a:lnTo>
                  <a:lnTo>
                    <a:pt x="1597819" y="260699"/>
                  </a:lnTo>
                  <a:lnTo>
                    <a:pt x="1598390" y="267367"/>
                  </a:lnTo>
                  <a:lnTo>
                    <a:pt x="1588960" y="269081"/>
                  </a:lnTo>
                  <a:lnTo>
                    <a:pt x="1589818" y="273463"/>
                  </a:lnTo>
                  <a:lnTo>
                    <a:pt x="1593723" y="274891"/>
                  </a:lnTo>
                  <a:lnTo>
                    <a:pt x="1588865" y="281273"/>
                  </a:lnTo>
                  <a:lnTo>
                    <a:pt x="1595056" y="297561"/>
                  </a:lnTo>
                  <a:lnTo>
                    <a:pt x="1607153" y="297371"/>
                  </a:lnTo>
                  <a:lnTo>
                    <a:pt x="1616297" y="301371"/>
                  </a:lnTo>
                  <a:lnTo>
                    <a:pt x="1617440" y="304800"/>
                  </a:lnTo>
                  <a:lnTo>
                    <a:pt x="1643825" y="302514"/>
                  </a:lnTo>
                  <a:lnTo>
                    <a:pt x="1658398" y="304895"/>
                  </a:lnTo>
                  <a:lnTo>
                    <a:pt x="1669923" y="315182"/>
                  </a:lnTo>
                  <a:lnTo>
                    <a:pt x="1669923" y="320516"/>
                  </a:lnTo>
                  <a:lnTo>
                    <a:pt x="1640681" y="324231"/>
                  </a:lnTo>
                  <a:lnTo>
                    <a:pt x="1639443" y="338614"/>
                  </a:lnTo>
                  <a:lnTo>
                    <a:pt x="1637633" y="338614"/>
                  </a:lnTo>
                  <a:lnTo>
                    <a:pt x="1637252" y="343948"/>
                  </a:lnTo>
                  <a:lnTo>
                    <a:pt x="1634871" y="344138"/>
                  </a:lnTo>
                  <a:lnTo>
                    <a:pt x="1636300" y="359092"/>
                  </a:lnTo>
                  <a:lnTo>
                    <a:pt x="1632014" y="361283"/>
                  </a:lnTo>
                  <a:lnTo>
                    <a:pt x="1636490" y="379381"/>
                  </a:lnTo>
                  <a:lnTo>
                    <a:pt x="1624489" y="389287"/>
                  </a:lnTo>
                  <a:lnTo>
                    <a:pt x="1622869" y="397573"/>
                  </a:lnTo>
                  <a:lnTo>
                    <a:pt x="1614202" y="401383"/>
                  </a:lnTo>
                  <a:lnTo>
                    <a:pt x="1615059" y="409385"/>
                  </a:lnTo>
                  <a:lnTo>
                    <a:pt x="1611344" y="425101"/>
                  </a:lnTo>
                  <a:lnTo>
                    <a:pt x="1599248" y="425291"/>
                  </a:lnTo>
                  <a:lnTo>
                    <a:pt x="1603724" y="431959"/>
                  </a:lnTo>
                  <a:lnTo>
                    <a:pt x="1616964" y="435007"/>
                  </a:lnTo>
                  <a:lnTo>
                    <a:pt x="1626965" y="443103"/>
                  </a:lnTo>
                  <a:lnTo>
                    <a:pt x="1613059" y="465106"/>
                  </a:lnTo>
                  <a:lnTo>
                    <a:pt x="1616869" y="475488"/>
                  </a:lnTo>
                  <a:lnTo>
                    <a:pt x="1614773" y="484441"/>
                  </a:lnTo>
                  <a:lnTo>
                    <a:pt x="1606106" y="490728"/>
                  </a:lnTo>
                  <a:lnTo>
                    <a:pt x="1604010" y="498253"/>
                  </a:lnTo>
                  <a:lnTo>
                    <a:pt x="1589437" y="498158"/>
                  </a:lnTo>
                  <a:lnTo>
                    <a:pt x="1587151" y="505301"/>
                  </a:lnTo>
                  <a:lnTo>
                    <a:pt x="1583531" y="527018"/>
                  </a:lnTo>
                  <a:lnTo>
                    <a:pt x="1587341" y="527018"/>
                  </a:lnTo>
                  <a:lnTo>
                    <a:pt x="1590865" y="540163"/>
                  </a:lnTo>
                  <a:lnTo>
                    <a:pt x="1587722" y="540258"/>
                  </a:lnTo>
                  <a:lnTo>
                    <a:pt x="1586865" y="544259"/>
                  </a:lnTo>
                  <a:lnTo>
                    <a:pt x="1580864" y="543973"/>
                  </a:lnTo>
                  <a:lnTo>
                    <a:pt x="1586008" y="557403"/>
                  </a:lnTo>
                  <a:lnTo>
                    <a:pt x="1582960" y="558641"/>
                  </a:lnTo>
                  <a:lnTo>
                    <a:pt x="1585055" y="572357"/>
                  </a:lnTo>
                  <a:lnTo>
                    <a:pt x="1590865" y="572167"/>
                  </a:lnTo>
                  <a:lnTo>
                    <a:pt x="1592009" y="577787"/>
                  </a:lnTo>
                  <a:lnTo>
                    <a:pt x="1572959" y="586073"/>
                  </a:lnTo>
                  <a:lnTo>
                    <a:pt x="1566863" y="592265"/>
                  </a:lnTo>
                  <a:lnTo>
                    <a:pt x="1567910" y="601790"/>
                  </a:lnTo>
                  <a:lnTo>
                    <a:pt x="1573054" y="608838"/>
                  </a:lnTo>
                  <a:lnTo>
                    <a:pt x="1577816" y="607981"/>
                  </a:lnTo>
                  <a:lnTo>
                    <a:pt x="1592580" y="615410"/>
                  </a:lnTo>
                  <a:lnTo>
                    <a:pt x="1597438" y="623506"/>
                  </a:lnTo>
                  <a:lnTo>
                    <a:pt x="1594104" y="625792"/>
                  </a:lnTo>
                  <a:lnTo>
                    <a:pt x="1600676" y="634365"/>
                  </a:lnTo>
                  <a:lnTo>
                    <a:pt x="1597438" y="637699"/>
                  </a:lnTo>
                  <a:lnTo>
                    <a:pt x="1612678" y="660464"/>
                  </a:lnTo>
                  <a:lnTo>
                    <a:pt x="1623060" y="671227"/>
                  </a:lnTo>
                  <a:lnTo>
                    <a:pt x="1624013" y="682181"/>
                  </a:lnTo>
                  <a:lnTo>
                    <a:pt x="1618107" y="687419"/>
                  </a:lnTo>
                  <a:lnTo>
                    <a:pt x="1590199" y="694277"/>
                  </a:lnTo>
                  <a:lnTo>
                    <a:pt x="1580674" y="705898"/>
                  </a:lnTo>
                  <a:lnTo>
                    <a:pt x="1573625" y="710184"/>
                  </a:lnTo>
                  <a:lnTo>
                    <a:pt x="1557623" y="712089"/>
                  </a:lnTo>
                  <a:lnTo>
                    <a:pt x="1551718" y="715327"/>
                  </a:lnTo>
                  <a:lnTo>
                    <a:pt x="1541145" y="713042"/>
                  </a:lnTo>
                  <a:lnTo>
                    <a:pt x="1539050" y="722090"/>
                  </a:lnTo>
                  <a:lnTo>
                    <a:pt x="1548860" y="723043"/>
                  </a:lnTo>
                  <a:lnTo>
                    <a:pt x="1550289" y="726186"/>
                  </a:lnTo>
                  <a:lnTo>
                    <a:pt x="1557814" y="723995"/>
                  </a:lnTo>
                  <a:lnTo>
                    <a:pt x="1573149" y="724471"/>
                  </a:lnTo>
                  <a:lnTo>
                    <a:pt x="1573244" y="726662"/>
                  </a:lnTo>
                  <a:lnTo>
                    <a:pt x="1577626" y="726948"/>
                  </a:lnTo>
                  <a:lnTo>
                    <a:pt x="1578673" y="742760"/>
                  </a:lnTo>
                  <a:lnTo>
                    <a:pt x="1565624" y="741902"/>
                  </a:lnTo>
                  <a:lnTo>
                    <a:pt x="1569339" y="753427"/>
                  </a:lnTo>
                  <a:lnTo>
                    <a:pt x="1580960" y="764191"/>
                  </a:lnTo>
                  <a:lnTo>
                    <a:pt x="1562005" y="754761"/>
                  </a:lnTo>
                  <a:lnTo>
                    <a:pt x="1545622" y="752094"/>
                  </a:lnTo>
                  <a:lnTo>
                    <a:pt x="1535811" y="745903"/>
                  </a:lnTo>
                  <a:lnTo>
                    <a:pt x="1536097" y="763429"/>
                  </a:lnTo>
                  <a:lnTo>
                    <a:pt x="1533144" y="762762"/>
                  </a:lnTo>
                  <a:lnTo>
                    <a:pt x="1533239" y="771906"/>
                  </a:lnTo>
                  <a:lnTo>
                    <a:pt x="1518190" y="768477"/>
                  </a:lnTo>
                  <a:lnTo>
                    <a:pt x="1517999" y="770192"/>
                  </a:lnTo>
                  <a:lnTo>
                    <a:pt x="1517904" y="780479"/>
                  </a:lnTo>
                  <a:lnTo>
                    <a:pt x="1559433" y="792861"/>
                  </a:lnTo>
                  <a:lnTo>
                    <a:pt x="1560671" y="801815"/>
                  </a:lnTo>
                  <a:lnTo>
                    <a:pt x="1555718" y="805910"/>
                  </a:lnTo>
                  <a:lnTo>
                    <a:pt x="1556956" y="813625"/>
                  </a:lnTo>
                  <a:lnTo>
                    <a:pt x="1561052" y="813340"/>
                  </a:lnTo>
                  <a:lnTo>
                    <a:pt x="1561624" y="815912"/>
                  </a:lnTo>
                  <a:lnTo>
                    <a:pt x="1556385" y="817531"/>
                  </a:lnTo>
                  <a:lnTo>
                    <a:pt x="1561624" y="832294"/>
                  </a:lnTo>
                  <a:lnTo>
                    <a:pt x="1565815" y="830294"/>
                  </a:lnTo>
                  <a:lnTo>
                    <a:pt x="1566101" y="832675"/>
                  </a:lnTo>
                  <a:lnTo>
                    <a:pt x="1563815" y="845248"/>
                  </a:lnTo>
                  <a:lnTo>
                    <a:pt x="1558195" y="852106"/>
                  </a:lnTo>
                  <a:lnTo>
                    <a:pt x="1555718" y="876967"/>
                  </a:lnTo>
                  <a:lnTo>
                    <a:pt x="1558861" y="879824"/>
                  </a:lnTo>
                  <a:lnTo>
                    <a:pt x="1567244" y="878205"/>
                  </a:lnTo>
                  <a:lnTo>
                    <a:pt x="1576673" y="871156"/>
                  </a:lnTo>
                  <a:lnTo>
                    <a:pt x="1581531" y="875062"/>
                  </a:lnTo>
                  <a:lnTo>
                    <a:pt x="1594580" y="909923"/>
                  </a:lnTo>
                  <a:lnTo>
                    <a:pt x="1596485" y="931736"/>
                  </a:lnTo>
                  <a:lnTo>
                    <a:pt x="1619345" y="957263"/>
                  </a:lnTo>
                  <a:lnTo>
                    <a:pt x="1627537" y="963263"/>
                  </a:lnTo>
                  <a:lnTo>
                    <a:pt x="1635823" y="965740"/>
                  </a:lnTo>
                  <a:lnTo>
                    <a:pt x="1637348" y="971455"/>
                  </a:lnTo>
                  <a:lnTo>
                    <a:pt x="1639252" y="979456"/>
                  </a:lnTo>
                  <a:lnTo>
                    <a:pt x="1633442" y="998791"/>
                  </a:lnTo>
                  <a:lnTo>
                    <a:pt x="1612773" y="1026128"/>
                  </a:lnTo>
                  <a:lnTo>
                    <a:pt x="1577054" y="1051274"/>
                  </a:lnTo>
                  <a:lnTo>
                    <a:pt x="1566386" y="1054703"/>
                  </a:lnTo>
                  <a:lnTo>
                    <a:pt x="1555814" y="1064133"/>
                  </a:lnTo>
                  <a:lnTo>
                    <a:pt x="1535621" y="1072515"/>
                  </a:lnTo>
                  <a:lnTo>
                    <a:pt x="1533811" y="1087184"/>
                  </a:lnTo>
                  <a:lnTo>
                    <a:pt x="1534954" y="1097852"/>
                  </a:lnTo>
                  <a:lnTo>
                    <a:pt x="1502378" y="1100423"/>
                  </a:lnTo>
                  <a:lnTo>
                    <a:pt x="1475804" y="1098137"/>
                  </a:lnTo>
                  <a:lnTo>
                    <a:pt x="1471136" y="1100899"/>
                  </a:lnTo>
                  <a:lnTo>
                    <a:pt x="1468755" y="1113949"/>
                  </a:lnTo>
                  <a:lnTo>
                    <a:pt x="1470946" y="1117759"/>
                  </a:lnTo>
                  <a:lnTo>
                    <a:pt x="1470089" y="1127474"/>
                  </a:lnTo>
                  <a:lnTo>
                    <a:pt x="1476947" y="1128427"/>
                  </a:lnTo>
                  <a:lnTo>
                    <a:pt x="1477709" y="1142810"/>
                  </a:lnTo>
                  <a:lnTo>
                    <a:pt x="1479614" y="1144715"/>
                  </a:lnTo>
                  <a:lnTo>
                    <a:pt x="1482852" y="1143381"/>
                  </a:lnTo>
                  <a:lnTo>
                    <a:pt x="1485805" y="1148048"/>
                  </a:lnTo>
                  <a:lnTo>
                    <a:pt x="1485900" y="1154620"/>
                  </a:lnTo>
                  <a:lnTo>
                    <a:pt x="1502664" y="1143381"/>
                  </a:lnTo>
                  <a:lnTo>
                    <a:pt x="1499997" y="1154240"/>
                  </a:lnTo>
                  <a:lnTo>
                    <a:pt x="1507046" y="1165098"/>
                  </a:lnTo>
                  <a:lnTo>
                    <a:pt x="1515713" y="1168241"/>
                  </a:lnTo>
                  <a:lnTo>
                    <a:pt x="1511236" y="1171575"/>
                  </a:lnTo>
                  <a:lnTo>
                    <a:pt x="1512094" y="1174052"/>
                  </a:lnTo>
                  <a:lnTo>
                    <a:pt x="1528572" y="1169765"/>
                  </a:lnTo>
                  <a:lnTo>
                    <a:pt x="1524762" y="1198626"/>
                  </a:lnTo>
                  <a:lnTo>
                    <a:pt x="1519809" y="1200150"/>
                  </a:lnTo>
                  <a:lnTo>
                    <a:pt x="1509808" y="1212152"/>
                  </a:lnTo>
                  <a:lnTo>
                    <a:pt x="1497902" y="1211485"/>
                  </a:lnTo>
                  <a:lnTo>
                    <a:pt x="1465802" y="1220629"/>
                  </a:lnTo>
                  <a:lnTo>
                    <a:pt x="1419225" y="1223677"/>
                  </a:lnTo>
                  <a:lnTo>
                    <a:pt x="1400651" y="1240822"/>
                  </a:lnTo>
                  <a:lnTo>
                    <a:pt x="1308926" y="1300544"/>
                  </a:lnTo>
                  <a:lnTo>
                    <a:pt x="1296543" y="1323785"/>
                  </a:lnTo>
                  <a:lnTo>
                    <a:pt x="1302258" y="1337977"/>
                  </a:lnTo>
                  <a:lnTo>
                    <a:pt x="1289304" y="1339024"/>
                  </a:lnTo>
                  <a:lnTo>
                    <a:pt x="1274635" y="1335405"/>
                  </a:lnTo>
                  <a:lnTo>
                    <a:pt x="1252347" y="1343692"/>
                  </a:lnTo>
                  <a:lnTo>
                    <a:pt x="1240631" y="1361027"/>
                  </a:lnTo>
                  <a:lnTo>
                    <a:pt x="1237774" y="1369790"/>
                  </a:lnTo>
                  <a:lnTo>
                    <a:pt x="1206056" y="1364552"/>
                  </a:lnTo>
                  <a:lnTo>
                    <a:pt x="1192625" y="1387602"/>
                  </a:lnTo>
                  <a:lnTo>
                    <a:pt x="1189196" y="1416558"/>
                  </a:lnTo>
                  <a:lnTo>
                    <a:pt x="1213676" y="1432274"/>
                  </a:lnTo>
                  <a:lnTo>
                    <a:pt x="1215676" y="1423892"/>
                  </a:lnTo>
                  <a:lnTo>
                    <a:pt x="1219581" y="1425131"/>
                  </a:lnTo>
                  <a:lnTo>
                    <a:pt x="1238726" y="1443038"/>
                  </a:lnTo>
                  <a:lnTo>
                    <a:pt x="1237393" y="1454849"/>
                  </a:lnTo>
                  <a:lnTo>
                    <a:pt x="1241108" y="1479709"/>
                  </a:lnTo>
                  <a:lnTo>
                    <a:pt x="1233678" y="1480185"/>
                  </a:lnTo>
                  <a:lnTo>
                    <a:pt x="1235011" y="1487519"/>
                  </a:lnTo>
                  <a:lnTo>
                    <a:pt x="1240631" y="1486662"/>
                  </a:lnTo>
                  <a:lnTo>
                    <a:pt x="1244156" y="1506855"/>
                  </a:lnTo>
                  <a:lnTo>
                    <a:pt x="1215771" y="1504474"/>
                  </a:lnTo>
                  <a:lnTo>
                    <a:pt x="1213294" y="1490663"/>
                  </a:lnTo>
                  <a:lnTo>
                    <a:pt x="1187291" y="1499330"/>
                  </a:lnTo>
                  <a:lnTo>
                    <a:pt x="1163193" y="1513523"/>
                  </a:lnTo>
                  <a:lnTo>
                    <a:pt x="1146905" y="1532001"/>
                  </a:lnTo>
                  <a:lnTo>
                    <a:pt x="1133189" y="1543145"/>
                  </a:lnTo>
                  <a:lnTo>
                    <a:pt x="1133570" y="1552099"/>
                  </a:lnTo>
                  <a:lnTo>
                    <a:pt x="1119569" y="1557147"/>
                  </a:lnTo>
                  <a:lnTo>
                    <a:pt x="1120235" y="1561719"/>
                  </a:lnTo>
                  <a:lnTo>
                    <a:pt x="1089184" y="1584007"/>
                  </a:lnTo>
                  <a:lnTo>
                    <a:pt x="1090613" y="1591628"/>
                  </a:lnTo>
                  <a:lnTo>
                    <a:pt x="1085183" y="1594390"/>
                  </a:lnTo>
                  <a:lnTo>
                    <a:pt x="1084707" y="1598676"/>
                  </a:lnTo>
                  <a:lnTo>
                    <a:pt x="1091375" y="1600486"/>
                  </a:lnTo>
                  <a:lnTo>
                    <a:pt x="1091756" y="1607534"/>
                  </a:lnTo>
                  <a:lnTo>
                    <a:pt x="1089660" y="1607820"/>
                  </a:lnTo>
                  <a:lnTo>
                    <a:pt x="1094042" y="1620012"/>
                  </a:lnTo>
                  <a:lnTo>
                    <a:pt x="1089851" y="1621917"/>
                  </a:lnTo>
                  <a:lnTo>
                    <a:pt x="1094042" y="1644872"/>
                  </a:lnTo>
                  <a:lnTo>
                    <a:pt x="1079849" y="1650778"/>
                  </a:lnTo>
                  <a:lnTo>
                    <a:pt x="1083088" y="1660017"/>
                  </a:lnTo>
                  <a:lnTo>
                    <a:pt x="1078897" y="1694688"/>
                  </a:lnTo>
                  <a:lnTo>
                    <a:pt x="1083183" y="1711262"/>
                  </a:lnTo>
                  <a:lnTo>
                    <a:pt x="1049179" y="1723453"/>
                  </a:lnTo>
                  <a:lnTo>
                    <a:pt x="1038797" y="1720977"/>
                  </a:lnTo>
                  <a:lnTo>
                    <a:pt x="1040511" y="1703451"/>
                  </a:lnTo>
                  <a:lnTo>
                    <a:pt x="1030129" y="1699832"/>
                  </a:lnTo>
                  <a:lnTo>
                    <a:pt x="1030224" y="1697355"/>
                  </a:lnTo>
                  <a:lnTo>
                    <a:pt x="1019842" y="1698689"/>
                  </a:lnTo>
                  <a:lnTo>
                    <a:pt x="1019747" y="1682687"/>
                  </a:lnTo>
                  <a:lnTo>
                    <a:pt x="1004602" y="1684687"/>
                  </a:lnTo>
                  <a:lnTo>
                    <a:pt x="1004316" y="1676019"/>
                  </a:lnTo>
                  <a:lnTo>
                    <a:pt x="994601" y="1679353"/>
                  </a:lnTo>
                  <a:lnTo>
                    <a:pt x="993267" y="1674209"/>
                  </a:lnTo>
                  <a:lnTo>
                    <a:pt x="990028" y="1675924"/>
                  </a:lnTo>
                  <a:lnTo>
                    <a:pt x="988505" y="1672590"/>
                  </a:lnTo>
                  <a:lnTo>
                    <a:pt x="986123" y="1672876"/>
                  </a:lnTo>
                  <a:lnTo>
                    <a:pt x="985837" y="1669542"/>
                  </a:lnTo>
                  <a:lnTo>
                    <a:pt x="994982" y="1668304"/>
                  </a:lnTo>
                  <a:lnTo>
                    <a:pt x="1005935" y="1660207"/>
                  </a:lnTo>
                  <a:lnTo>
                    <a:pt x="1005268" y="1656398"/>
                  </a:lnTo>
                  <a:lnTo>
                    <a:pt x="1009269" y="1653921"/>
                  </a:lnTo>
                  <a:lnTo>
                    <a:pt x="1008031" y="1651540"/>
                  </a:lnTo>
                  <a:lnTo>
                    <a:pt x="997744" y="1649159"/>
                  </a:lnTo>
                  <a:lnTo>
                    <a:pt x="978980" y="1652778"/>
                  </a:lnTo>
                  <a:lnTo>
                    <a:pt x="974884" y="1656016"/>
                  </a:lnTo>
                  <a:lnTo>
                    <a:pt x="969931" y="1652397"/>
                  </a:lnTo>
                  <a:lnTo>
                    <a:pt x="960025" y="1634299"/>
                  </a:lnTo>
                  <a:lnTo>
                    <a:pt x="955453" y="1632871"/>
                  </a:lnTo>
                  <a:lnTo>
                    <a:pt x="959168" y="1625537"/>
                  </a:lnTo>
                  <a:lnTo>
                    <a:pt x="957739" y="1614011"/>
                  </a:lnTo>
                  <a:lnTo>
                    <a:pt x="934974" y="1625822"/>
                  </a:lnTo>
                  <a:lnTo>
                    <a:pt x="921925" y="1627251"/>
                  </a:lnTo>
                  <a:lnTo>
                    <a:pt x="903827" y="1622203"/>
                  </a:lnTo>
                  <a:lnTo>
                    <a:pt x="909637" y="1604963"/>
                  </a:lnTo>
                  <a:lnTo>
                    <a:pt x="915257" y="1598200"/>
                  </a:lnTo>
                  <a:lnTo>
                    <a:pt x="911352" y="1589532"/>
                  </a:lnTo>
                  <a:lnTo>
                    <a:pt x="902589" y="1598105"/>
                  </a:lnTo>
                  <a:lnTo>
                    <a:pt x="882587" y="1597628"/>
                  </a:lnTo>
                  <a:lnTo>
                    <a:pt x="873157" y="1600105"/>
                  </a:lnTo>
                  <a:lnTo>
                    <a:pt x="868394" y="1604201"/>
                  </a:lnTo>
                  <a:lnTo>
                    <a:pt x="851630" y="1595247"/>
                  </a:lnTo>
                  <a:lnTo>
                    <a:pt x="848582" y="1587437"/>
                  </a:lnTo>
                  <a:lnTo>
                    <a:pt x="853440" y="1584674"/>
                  </a:lnTo>
                  <a:lnTo>
                    <a:pt x="843343" y="1583245"/>
                  </a:lnTo>
                  <a:lnTo>
                    <a:pt x="843915" y="1585055"/>
                  </a:lnTo>
                  <a:lnTo>
                    <a:pt x="836390" y="1589246"/>
                  </a:lnTo>
                  <a:lnTo>
                    <a:pt x="822389" y="1584770"/>
                  </a:lnTo>
                  <a:lnTo>
                    <a:pt x="804196" y="1598200"/>
                  </a:lnTo>
                  <a:lnTo>
                    <a:pt x="799719" y="1606582"/>
                  </a:lnTo>
                  <a:lnTo>
                    <a:pt x="786765" y="1602486"/>
                  </a:lnTo>
                  <a:lnTo>
                    <a:pt x="789908" y="1604963"/>
                  </a:lnTo>
                  <a:lnTo>
                    <a:pt x="788099" y="1609916"/>
                  </a:lnTo>
                  <a:lnTo>
                    <a:pt x="780478" y="1606582"/>
                  </a:lnTo>
                  <a:lnTo>
                    <a:pt x="780764" y="1605344"/>
                  </a:lnTo>
                  <a:lnTo>
                    <a:pt x="780193" y="1604963"/>
                  </a:lnTo>
                  <a:lnTo>
                    <a:pt x="774954" y="1605534"/>
                  </a:lnTo>
                  <a:lnTo>
                    <a:pt x="768001" y="1604486"/>
                  </a:lnTo>
                  <a:lnTo>
                    <a:pt x="769334" y="1603915"/>
                  </a:lnTo>
                  <a:lnTo>
                    <a:pt x="775049" y="1605344"/>
                  </a:lnTo>
                  <a:lnTo>
                    <a:pt x="777145" y="1604486"/>
                  </a:lnTo>
                  <a:lnTo>
                    <a:pt x="780288" y="1604677"/>
                  </a:lnTo>
                  <a:lnTo>
                    <a:pt x="780764" y="1605248"/>
                  </a:lnTo>
                  <a:lnTo>
                    <a:pt x="782193" y="1600105"/>
                  </a:lnTo>
                  <a:lnTo>
                    <a:pt x="778288" y="1597247"/>
                  </a:lnTo>
                  <a:lnTo>
                    <a:pt x="774573" y="1602010"/>
                  </a:lnTo>
                  <a:lnTo>
                    <a:pt x="761333" y="1605058"/>
                  </a:lnTo>
                  <a:lnTo>
                    <a:pt x="760381" y="1616012"/>
                  </a:lnTo>
                  <a:lnTo>
                    <a:pt x="756857" y="1617631"/>
                  </a:lnTo>
                  <a:lnTo>
                    <a:pt x="756190" y="1622774"/>
                  </a:lnTo>
                  <a:lnTo>
                    <a:pt x="759619" y="1634014"/>
                  </a:lnTo>
                  <a:lnTo>
                    <a:pt x="757714" y="1637633"/>
                  </a:lnTo>
                  <a:lnTo>
                    <a:pt x="760285" y="1638681"/>
                  </a:lnTo>
                  <a:lnTo>
                    <a:pt x="756666" y="1642205"/>
                  </a:lnTo>
                  <a:lnTo>
                    <a:pt x="749903" y="1642301"/>
                  </a:lnTo>
                  <a:lnTo>
                    <a:pt x="739807" y="1634204"/>
                  </a:lnTo>
                  <a:lnTo>
                    <a:pt x="732472" y="1641920"/>
                  </a:lnTo>
                  <a:lnTo>
                    <a:pt x="733044" y="1663160"/>
                  </a:lnTo>
                  <a:lnTo>
                    <a:pt x="737807" y="1661541"/>
                  </a:lnTo>
                  <a:lnTo>
                    <a:pt x="744474" y="1663256"/>
                  </a:lnTo>
                  <a:lnTo>
                    <a:pt x="748093" y="1678686"/>
                  </a:lnTo>
                  <a:lnTo>
                    <a:pt x="760666" y="1676781"/>
                  </a:lnTo>
                  <a:lnTo>
                    <a:pt x="763905" y="1681448"/>
                  </a:lnTo>
                  <a:lnTo>
                    <a:pt x="761619" y="1685544"/>
                  </a:lnTo>
                  <a:lnTo>
                    <a:pt x="754856" y="1683830"/>
                  </a:lnTo>
                  <a:lnTo>
                    <a:pt x="754570" y="1688782"/>
                  </a:lnTo>
                  <a:lnTo>
                    <a:pt x="765334" y="1693450"/>
                  </a:lnTo>
                  <a:lnTo>
                    <a:pt x="762572" y="1699927"/>
                  </a:lnTo>
                  <a:lnTo>
                    <a:pt x="770191" y="1700879"/>
                  </a:lnTo>
                  <a:lnTo>
                    <a:pt x="774764" y="1705737"/>
                  </a:lnTo>
                  <a:lnTo>
                    <a:pt x="773335" y="1707737"/>
                  </a:lnTo>
                  <a:lnTo>
                    <a:pt x="793242" y="1723835"/>
                  </a:lnTo>
                  <a:lnTo>
                    <a:pt x="777526" y="1723453"/>
                  </a:lnTo>
                  <a:lnTo>
                    <a:pt x="777335" y="1726882"/>
                  </a:lnTo>
                  <a:lnTo>
                    <a:pt x="779812" y="1730121"/>
                  </a:lnTo>
                  <a:lnTo>
                    <a:pt x="778574" y="1731740"/>
                  </a:lnTo>
                  <a:lnTo>
                    <a:pt x="796862" y="1737455"/>
                  </a:lnTo>
                  <a:lnTo>
                    <a:pt x="792670" y="1741646"/>
                  </a:lnTo>
                  <a:lnTo>
                    <a:pt x="787527" y="1742313"/>
                  </a:lnTo>
                  <a:lnTo>
                    <a:pt x="786193" y="1740027"/>
                  </a:lnTo>
                  <a:lnTo>
                    <a:pt x="791051" y="1740313"/>
                  </a:lnTo>
                  <a:lnTo>
                    <a:pt x="793718" y="1737265"/>
                  </a:lnTo>
                  <a:lnTo>
                    <a:pt x="785146" y="1735265"/>
                  </a:lnTo>
                  <a:lnTo>
                    <a:pt x="785051" y="1741170"/>
                  </a:lnTo>
                  <a:lnTo>
                    <a:pt x="780383" y="1741837"/>
                  </a:lnTo>
                  <a:lnTo>
                    <a:pt x="779240" y="1744694"/>
                  </a:lnTo>
                  <a:lnTo>
                    <a:pt x="794957" y="1759172"/>
                  </a:lnTo>
                  <a:lnTo>
                    <a:pt x="791337" y="1763363"/>
                  </a:lnTo>
                  <a:close/>
                  <a:moveTo>
                    <a:pt x="1511808" y="781145"/>
                  </a:moveTo>
                  <a:lnTo>
                    <a:pt x="1509617" y="761714"/>
                  </a:lnTo>
                  <a:lnTo>
                    <a:pt x="1492568" y="769144"/>
                  </a:lnTo>
                  <a:lnTo>
                    <a:pt x="1493139" y="778954"/>
                  </a:lnTo>
                  <a:lnTo>
                    <a:pt x="1496377" y="781336"/>
                  </a:lnTo>
                  <a:lnTo>
                    <a:pt x="1511808" y="78114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67" name="Freihandform: Form 266">
              <a:extLst>
                <a:ext uri="{FF2B5EF4-FFF2-40B4-BE49-F238E27FC236}">
                  <a16:creationId xmlns:a16="http://schemas.microsoft.com/office/drawing/2014/main" id="{B9AFC8AF-FE68-4D58-BF8F-7EE072612458}"/>
                </a:ext>
              </a:extLst>
            </p:cNvPr>
            <p:cNvSpPr/>
            <p:nvPr/>
          </p:nvSpPr>
          <p:spPr>
            <a:xfrm>
              <a:off x="1529922" y="2005064"/>
              <a:ext cx="886050" cy="712800"/>
            </a:xfrm>
            <a:custGeom>
              <a:avLst/>
              <a:gdLst>
                <a:gd name="connsiteX0" fmla="*/ 1561052 w 1704975"/>
                <a:gd name="connsiteY0" fmla="*/ 465201 h 1371600"/>
                <a:gd name="connsiteX1" fmla="*/ 1564005 w 1704975"/>
                <a:gd name="connsiteY1" fmla="*/ 467296 h 1371600"/>
                <a:gd name="connsiteX2" fmla="*/ 1559052 w 1704975"/>
                <a:gd name="connsiteY2" fmla="*/ 465487 h 1371600"/>
                <a:gd name="connsiteX3" fmla="*/ 1561052 w 1704975"/>
                <a:gd name="connsiteY3" fmla="*/ 465201 h 1371600"/>
                <a:gd name="connsiteX4" fmla="*/ 11430 w 1704975"/>
                <a:gd name="connsiteY4" fmla="*/ 1307878 h 1371600"/>
                <a:gd name="connsiteX5" fmla="*/ 9525 w 1704975"/>
                <a:gd name="connsiteY5" fmla="*/ 1301782 h 1371600"/>
                <a:gd name="connsiteX6" fmla="*/ 30004 w 1704975"/>
                <a:gd name="connsiteY6" fmla="*/ 1296543 h 1371600"/>
                <a:gd name="connsiteX7" fmla="*/ 28670 w 1704975"/>
                <a:gd name="connsiteY7" fmla="*/ 1276255 h 1371600"/>
                <a:gd name="connsiteX8" fmla="*/ 34290 w 1704975"/>
                <a:gd name="connsiteY8" fmla="*/ 1275778 h 1371600"/>
                <a:gd name="connsiteX9" fmla="*/ 31718 w 1704975"/>
                <a:gd name="connsiteY9" fmla="*/ 1255871 h 1371600"/>
                <a:gd name="connsiteX10" fmla="*/ 34290 w 1704975"/>
                <a:gd name="connsiteY10" fmla="*/ 1255014 h 1371600"/>
                <a:gd name="connsiteX11" fmla="*/ 27051 w 1704975"/>
                <a:gd name="connsiteY11" fmla="*/ 1227392 h 1371600"/>
                <a:gd name="connsiteX12" fmla="*/ 32766 w 1704975"/>
                <a:gd name="connsiteY12" fmla="*/ 1221105 h 1371600"/>
                <a:gd name="connsiteX13" fmla="*/ 27146 w 1704975"/>
                <a:gd name="connsiteY13" fmla="*/ 1210627 h 1371600"/>
                <a:gd name="connsiteX14" fmla="*/ 29813 w 1704975"/>
                <a:gd name="connsiteY14" fmla="*/ 1209389 h 1371600"/>
                <a:gd name="connsiteX15" fmla="*/ 30385 w 1704975"/>
                <a:gd name="connsiteY15" fmla="*/ 1197483 h 1371600"/>
                <a:gd name="connsiteX16" fmla="*/ 27241 w 1704975"/>
                <a:gd name="connsiteY16" fmla="*/ 1193197 h 1371600"/>
                <a:gd name="connsiteX17" fmla="*/ 35338 w 1704975"/>
                <a:gd name="connsiteY17" fmla="*/ 1187863 h 1371600"/>
                <a:gd name="connsiteX18" fmla="*/ 33242 w 1704975"/>
                <a:gd name="connsiteY18" fmla="*/ 1184910 h 1371600"/>
                <a:gd name="connsiteX19" fmla="*/ 34480 w 1704975"/>
                <a:gd name="connsiteY19" fmla="*/ 1175480 h 1371600"/>
                <a:gd name="connsiteX20" fmla="*/ 27527 w 1704975"/>
                <a:gd name="connsiteY20" fmla="*/ 1178909 h 1371600"/>
                <a:gd name="connsiteX21" fmla="*/ 21812 w 1704975"/>
                <a:gd name="connsiteY21" fmla="*/ 1168718 h 1371600"/>
                <a:gd name="connsiteX22" fmla="*/ 18383 w 1704975"/>
                <a:gd name="connsiteY22" fmla="*/ 1168527 h 1371600"/>
                <a:gd name="connsiteX23" fmla="*/ 14097 w 1704975"/>
                <a:gd name="connsiteY23" fmla="*/ 1158716 h 1371600"/>
                <a:gd name="connsiteX24" fmla="*/ 22383 w 1704975"/>
                <a:gd name="connsiteY24" fmla="*/ 1155287 h 1371600"/>
                <a:gd name="connsiteX25" fmla="*/ 21907 w 1704975"/>
                <a:gd name="connsiteY25" fmla="*/ 1150049 h 1371600"/>
                <a:gd name="connsiteX26" fmla="*/ 47530 w 1704975"/>
                <a:gd name="connsiteY26" fmla="*/ 1145286 h 1371600"/>
                <a:gd name="connsiteX27" fmla="*/ 76009 w 1704975"/>
                <a:gd name="connsiteY27" fmla="*/ 1133570 h 1371600"/>
                <a:gd name="connsiteX28" fmla="*/ 76962 w 1704975"/>
                <a:gd name="connsiteY28" fmla="*/ 1125569 h 1371600"/>
                <a:gd name="connsiteX29" fmla="*/ 79153 w 1704975"/>
                <a:gd name="connsiteY29" fmla="*/ 1125093 h 1371600"/>
                <a:gd name="connsiteX30" fmla="*/ 77533 w 1704975"/>
                <a:gd name="connsiteY30" fmla="*/ 1114806 h 1371600"/>
                <a:gd name="connsiteX31" fmla="*/ 83344 w 1704975"/>
                <a:gd name="connsiteY31" fmla="*/ 1110806 h 1371600"/>
                <a:gd name="connsiteX32" fmla="*/ 70675 w 1704975"/>
                <a:gd name="connsiteY32" fmla="*/ 1054418 h 1371600"/>
                <a:gd name="connsiteX33" fmla="*/ 61531 w 1704975"/>
                <a:gd name="connsiteY33" fmla="*/ 1058132 h 1371600"/>
                <a:gd name="connsiteX34" fmla="*/ 54292 w 1704975"/>
                <a:gd name="connsiteY34" fmla="*/ 1039749 h 1371600"/>
                <a:gd name="connsiteX35" fmla="*/ 60865 w 1704975"/>
                <a:gd name="connsiteY35" fmla="*/ 1033367 h 1371600"/>
                <a:gd name="connsiteX36" fmla="*/ 53245 w 1704975"/>
                <a:gd name="connsiteY36" fmla="*/ 1023461 h 1371600"/>
                <a:gd name="connsiteX37" fmla="*/ 55721 w 1704975"/>
                <a:gd name="connsiteY37" fmla="*/ 1022699 h 1371600"/>
                <a:gd name="connsiteX38" fmla="*/ 54102 w 1704975"/>
                <a:gd name="connsiteY38" fmla="*/ 1018127 h 1371600"/>
                <a:gd name="connsiteX39" fmla="*/ 51340 w 1704975"/>
                <a:gd name="connsiteY39" fmla="*/ 1018794 h 1371600"/>
                <a:gd name="connsiteX40" fmla="*/ 50292 w 1704975"/>
                <a:gd name="connsiteY40" fmla="*/ 996220 h 1371600"/>
                <a:gd name="connsiteX41" fmla="*/ 58007 w 1704975"/>
                <a:gd name="connsiteY41" fmla="*/ 994982 h 1371600"/>
                <a:gd name="connsiteX42" fmla="*/ 61531 w 1704975"/>
                <a:gd name="connsiteY42" fmla="*/ 987647 h 1371600"/>
                <a:gd name="connsiteX43" fmla="*/ 42577 w 1704975"/>
                <a:gd name="connsiteY43" fmla="*/ 903732 h 1371600"/>
                <a:gd name="connsiteX44" fmla="*/ 47149 w 1704975"/>
                <a:gd name="connsiteY44" fmla="*/ 902113 h 1371600"/>
                <a:gd name="connsiteX45" fmla="*/ 38671 w 1704975"/>
                <a:gd name="connsiteY45" fmla="*/ 876014 h 1371600"/>
                <a:gd name="connsiteX46" fmla="*/ 62579 w 1704975"/>
                <a:gd name="connsiteY46" fmla="*/ 865727 h 1371600"/>
                <a:gd name="connsiteX47" fmla="*/ 69723 w 1704975"/>
                <a:gd name="connsiteY47" fmla="*/ 874300 h 1371600"/>
                <a:gd name="connsiteX48" fmla="*/ 80772 w 1704975"/>
                <a:gd name="connsiteY48" fmla="*/ 872490 h 1371600"/>
                <a:gd name="connsiteX49" fmla="*/ 82677 w 1704975"/>
                <a:gd name="connsiteY49" fmla="*/ 869918 h 1371600"/>
                <a:gd name="connsiteX50" fmla="*/ 79057 w 1704975"/>
                <a:gd name="connsiteY50" fmla="*/ 871538 h 1371600"/>
                <a:gd name="connsiteX51" fmla="*/ 75914 w 1704975"/>
                <a:gd name="connsiteY51" fmla="*/ 865442 h 1371600"/>
                <a:gd name="connsiteX52" fmla="*/ 100965 w 1704975"/>
                <a:gd name="connsiteY52" fmla="*/ 850392 h 1371600"/>
                <a:gd name="connsiteX53" fmla="*/ 100489 w 1704975"/>
                <a:gd name="connsiteY53" fmla="*/ 837819 h 1371600"/>
                <a:gd name="connsiteX54" fmla="*/ 115443 w 1704975"/>
                <a:gd name="connsiteY54" fmla="*/ 843725 h 1371600"/>
                <a:gd name="connsiteX55" fmla="*/ 130778 w 1704975"/>
                <a:gd name="connsiteY55" fmla="*/ 840581 h 1371600"/>
                <a:gd name="connsiteX56" fmla="*/ 118967 w 1704975"/>
                <a:gd name="connsiteY56" fmla="*/ 810482 h 1371600"/>
                <a:gd name="connsiteX57" fmla="*/ 119062 w 1704975"/>
                <a:gd name="connsiteY57" fmla="*/ 802005 h 1371600"/>
                <a:gd name="connsiteX58" fmla="*/ 138970 w 1704975"/>
                <a:gd name="connsiteY58" fmla="*/ 804863 h 1371600"/>
                <a:gd name="connsiteX59" fmla="*/ 137922 w 1704975"/>
                <a:gd name="connsiteY59" fmla="*/ 791623 h 1371600"/>
                <a:gd name="connsiteX60" fmla="*/ 147256 w 1704975"/>
                <a:gd name="connsiteY60" fmla="*/ 792480 h 1371600"/>
                <a:gd name="connsiteX61" fmla="*/ 150114 w 1704975"/>
                <a:gd name="connsiteY61" fmla="*/ 785241 h 1371600"/>
                <a:gd name="connsiteX62" fmla="*/ 150781 w 1704975"/>
                <a:gd name="connsiteY62" fmla="*/ 777812 h 1371600"/>
                <a:gd name="connsiteX63" fmla="*/ 141065 w 1704975"/>
                <a:gd name="connsiteY63" fmla="*/ 777621 h 1371600"/>
                <a:gd name="connsiteX64" fmla="*/ 140303 w 1704975"/>
                <a:gd name="connsiteY64" fmla="*/ 766572 h 1371600"/>
                <a:gd name="connsiteX65" fmla="*/ 120300 w 1704975"/>
                <a:gd name="connsiteY65" fmla="*/ 763619 h 1371600"/>
                <a:gd name="connsiteX66" fmla="*/ 121444 w 1704975"/>
                <a:gd name="connsiteY66" fmla="*/ 713994 h 1371600"/>
                <a:gd name="connsiteX67" fmla="*/ 124587 w 1704975"/>
                <a:gd name="connsiteY67" fmla="*/ 713232 h 1371600"/>
                <a:gd name="connsiteX68" fmla="*/ 122206 w 1704975"/>
                <a:gd name="connsiteY68" fmla="*/ 704088 h 1371600"/>
                <a:gd name="connsiteX69" fmla="*/ 124587 w 1704975"/>
                <a:gd name="connsiteY69" fmla="*/ 700373 h 1371600"/>
                <a:gd name="connsiteX70" fmla="*/ 111633 w 1704975"/>
                <a:gd name="connsiteY70" fmla="*/ 661225 h 1371600"/>
                <a:gd name="connsiteX71" fmla="*/ 109252 w 1704975"/>
                <a:gd name="connsiteY71" fmla="*/ 645890 h 1371600"/>
                <a:gd name="connsiteX72" fmla="*/ 110204 w 1704975"/>
                <a:gd name="connsiteY72" fmla="*/ 643414 h 1371600"/>
                <a:gd name="connsiteX73" fmla="*/ 115729 w 1704975"/>
                <a:gd name="connsiteY73" fmla="*/ 642557 h 1371600"/>
                <a:gd name="connsiteX74" fmla="*/ 110014 w 1704975"/>
                <a:gd name="connsiteY74" fmla="*/ 642652 h 1371600"/>
                <a:gd name="connsiteX75" fmla="*/ 128016 w 1704975"/>
                <a:gd name="connsiteY75" fmla="*/ 639413 h 1371600"/>
                <a:gd name="connsiteX76" fmla="*/ 150495 w 1704975"/>
                <a:gd name="connsiteY76" fmla="*/ 629412 h 1371600"/>
                <a:gd name="connsiteX77" fmla="*/ 148875 w 1704975"/>
                <a:gd name="connsiteY77" fmla="*/ 619601 h 1371600"/>
                <a:gd name="connsiteX78" fmla="*/ 136303 w 1704975"/>
                <a:gd name="connsiteY78" fmla="*/ 614839 h 1371600"/>
                <a:gd name="connsiteX79" fmla="*/ 141351 w 1704975"/>
                <a:gd name="connsiteY79" fmla="*/ 582454 h 1371600"/>
                <a:gd name="connsiteX80" fmla="*/ 140494 w 1704975"/>
                <a:gd name="connsiteY80" fmla="*/ 565309 h 1371600"/>
                <a:gd name="connsiteX81" fmla="*/ 152686 w 1704975"/>
                <a:gd name="connsiteY81" fmla="*/ 566833 h 1371600"/>
                <a:gd name="connsiteX82" fmla="*/ 154686 w 1704975"/>
                <a:gd name="connsiteY82" fmla="*/ 529304 h 1371600"/>
                <a:gd name="connsiteX83" fmla="*/ 187071 w 1704975"/>
                <a:gd name="connsiteY83" fmla="*/ 527685 h 1371600"/>
                <a:gd name="connsiteX84" fmla="*/ 207454 w 1704975"/>
                <a:gd name="connsiteY84" fmla="*/ 534353 h 1371600"/>
                <a:gd name="connsiteX85" fmla="*/ 241078 w 1704975"/>
                <a:gd name="connsiteY85" fmla="*/ 529971 h 1371600"/>
                <a:gd name="connsiteX86" fmla="*/ 251460 w 1704975"/>
                <a:gd name="connsiteY86" fmla="*/ 525209 h 1371600"/>
                <a:gd name="connsiteX87" fmla="*/ 261556 w 1704975"/>
                <a:gd name="connsiteY87" fmla="*/ 524542 h 1371600"/>
                <a:gd name="connsiteX88" fmla="*/ 263271 w 1704975"/>
                <a:gd name="connsiteY88" fmla="*/ 534638 h 1371600"/>
                <a:gd name="connsiteX89" fmla="*/ 268796 w 1704975"/>
                <a:gd name="connsiteY89" fmla="*/ 536353 h 1371600"/>
                <a:gd name="connsiteX90" fmla="*/ 280606 w 1704975"/>
                <a:gd name="connsiteY90" fmla="*/ 549592 h 1371600"/>
                <a:gd name="connsiteX91" fmla="*/ 292703 w 1704975"/>
                <a:gd name="connsiteY91" fmla="*/ 550640 h 1371600"/>
                <a:gd name="connsiteX92" fmla="*/ 291846 w 1704975"/>
                <a:gd name="connsiteY92" fmla="*/ 513016 h 1371600"/>
                <a:gd name="connsiteX93" fmla="*/ 296132 w 1704975"/>
                <a:gd name="connsiteY93" fmla="*/ 478631 h 1371600"/>
                <a:gd name="connsiteX94" fmla="*/ 298609 w 1704975"/>
                <a:gd name="connsiteY94" fmla="*/ 479393 h 1371600"/>
                <a:gd name="connsiteX95" fmla="*/ 300228 w 1704975"/>
                <a:gd name="connsiteY95" fmla="*/ 470059 h 1371600"/>
                <a:gd name="connsiteX96" fmla="*/ 305467 w 1704975"/>
                <a:gd name="connsiteY96" fmla="*/ 470821 h 1371600"/>
                <a:gd name="connsiteX97" fmla="*/ 307657 w 1704975"/>
                <a:gd name="connsiteY97" fmla="*/ 463010 h 1371600"/>
                <a:gd name="connsiteX98" fmla="*/ 309562 w 1704975"/>
                <a:gd name="connsiteY98" fmla="*/ 463105 h 1371600"/>
                <a:gd name="connsiteX99" fmla="*/ 310324 w 1704975"/>
                <a:gd name="connsiteY99" fmla="*/ 454057 h 1371600"/>
                <a:gd name="connsiteX100" fmla="*/ 327469 w 1704975"/>
                <a:gd name="connsiteY100" fmla="*/ 455200 h 1371600"/>
                <a:gd name="connsiteX101" fmla="*/ 328136 w 1704975"/>
                <a:gd name="connsiteY101" fmla="*/ 449866 h 1371600"/>
                <a:gd name="connsiteX102" fmla="*/ 334423 w 1704975"/>
                <a:gd name="connsiteY102" fmla="*/ 450342 h 1371600"/>
                <a:gd name="connsiteX103" fmla="*/ 330613 w 1704975"/>
                <a:gd name="connsiteY103" fmla="*/ 473012 h 1371600"/>
                <a:gd name="connsiteX104" fmla="*/ 336613 w 1704975"/>
                <a:gd name="connsiteY104" fmla="*/ 474535 h 1371600"/>
                <a:gd name="connsiteX105" fmla="*/ 337566 w 1704975"/>
                <a:gd name="connsiteY105" fmla="*/ 450247 h 1371600"/>
                <a:gd name="connsiteX106" fmla="*/ 353092 w 1704975"/>
                <a:gd name="connsiteY106" fmla="*/ 450533 h 1371600"/>
                <a:gd name="connsiteX107" fmla="*/ 367189 w 1704975"/>
                <a:gd name="connsiteY107" fmla="*/ 455581 h 1371600"/>
                <a:gd name="connsiteX108" fmla="*/ 370046 w 1704975"/>
                <a:gd name="connsiteY108" fmla="*/ 439579 h 1371600"/>
                <a:gd name="connsiteX109" fmla="*/ 365569 w 1704975"/>
                <a:gd name="connsiteY109" fmla="*/ 433864 h 1371600"/>
                <a:gd name="connsiteX110" fmla="*/ 370713 w 1704975"/>
                <a:gd name="connsiteY110" fmla="*/ 434054 h 1371600"/>
                <a:gd name="connsiteX111" fmla="*/ 375190 w 1704975"/>
                <a:gd name="connsiteY111" fmla="*/ 401860 h 1371600"/>
                <a:gd name="connsiteX112" fmla="*/ 389382 w 1704975"/>
                <a:gd name="connsiteY112" fmla="*/ 405289 h 1371600"/>
                <a:gd name="connsiteX113" fmla="*/ 385477 w 1704975"/>
                <a:gd name="connsiteY113" fmla="*/ 387096 h 1371600"/>
                <a:gd name="connsiteX114" fmla="*/ 385096 w 1704975"/>
                <a:gd name="connsiteY114" fmla="*/ 368237 h 1371600"/>
                <a:gd name="connsiteX115" fmla="*/ 381476 w 1704975"/>
                <a:gd name="connsiteY115" fmla="*/ 348139 h 1371600"/>
                <a:gd name="connsiteX116" fmla="*/ 374428 w 1704975"/>
                <a:gd name="connsiteY116" fmla="*/ 349187 h 1371600"/>
                <a:gd name="connsiteX117" fmla="*/ 373189 w 1704975"/>
                <a:gd name="connsiteY117" fmla="*/ 340424 h 1371600"/>
                <a:gd name="connsiteX118" fmla="*/ 354997 w 1704975"/>
                <a:gd name="connsiteY118" fmla="*/ 345281 h 1371600"/>
                <a:gd name="connsiteX119" fmla="*/ 355854 w 1704975"/>
                <a:gd name="connsiteY119" fmla="*/ 336899 h 1371600"/>
                <a:gd name="connsiteX120" fmla="*/ 344614 w 1704975"/>
                <a:gd name="connsiteY120" fmla="*/ 338614 h 1371600"/>
                <a:gd name="connsiteX121" fmla="*/ 343662 w 1704975"/>
                <a:gd name="connsiteY121" fmla="*/ 328708 h 1371600"/>
                <a:gd name="connsiteX122" fmla="*/ 347091 w 1704975"/>
                <a:gd name="connsiteY122" fmla="*/ 322326 h 1371600"/>
                <a:gd name="connsiteX123" fmla="*/ 342043 w 1704975"/>
                <a:gd name="connsiteY123" fmla="*/ 322421 h 1371600"/>
                <a:gd name="connsiteX124" fmla="*/ 340709 w 1704975"/>
                <a:gd name="connsiteY124" fmla="*/ 314706 h 1371600"/>
                <a:gd name="connsiteX125" fmla="*/ 341471 w 1704975"/>
                <a:gd name="connsiteY125" fmla="*/ 309848 h 1371600"/>
                <a:gd name="connsiteX126" fmla="*/ 344996 w 1704975"/>
                <a:gd name="connsiteY126" fmla="*/ 309848 h 1371600"/>
                <a:gd name="connsiteX127" fmla="*/ 344710 w 1704975"/>
                <a:gd name="connsiteY127" fmla="*/ 305276 h 1371600"/>
                <a:gd name="connsiteX128" fmla="*/ 346424 w 1704975"/>
                <a:gd name="connsiteY128" fmla="*/ 305371 h 1371600"/>
                <a:gd name="connsiteX129" fmla="*/ 345853 w 1704975"/>
                <a:gd name="connsiteY129" fmla="*/ 286607 h 1371600"/>
                <a:gd name="connsiteX130" fmla="*/ 351091 w 1704975"/>
                <a:gd name="connsiteY130" fmla="*/ 282988 h 1371600"/>
                <a:gd name="connsiteX131" fmla="*/ 351758 w 1704975"/>
                <a:gd name="connsiteY131" fmla="*/ 276987 h 1371600"/>
                <a:gd name="connsiteX132" fmla="*/ 356235 w 1704975"/>
                <a:gd name="connsiteY132" fmla="*/ 276320 h 1371600"/>
                <a:gd name="connsiteX133" fmla="*/ 357664 w 1704975"/>
                <a:gd name="connsiteY133" fmla="*/ 269176 h 1371600"/>
                <a:gd name="connsiteX134" fmla="*/ 368808 w 1704975"/>
                <a:gd name="connsiteY134" fmla="*/ 258318 h 1371600"/>
                <a:gd name="connsiteX135" fmla="*/ 408146 w 1704975"/>
                <a:gd name="connsiteY135" fmla="*/ 249650 h 1371600"/>
                <a:gd name="connsiteX136" fmla="*/ 406432 w 1704975"/>
                <a:gd name="connsiteY136" fmla="*/ 234696 h 1371600"/>
                <a:gd name="connsiteX137" fmla="*/ 432625 w 1704975"/>
                <a:gd name="connsiteY137" fmla="*/ 238316 h 1371600"/>
                <a:gd name="connsiteX138" fmla="*/ 434816 w 1704975"/>
                <a:gd name="connsiteY138" fmla="*/ 227743 h 1371600"/>
                <a:gd name="connsiteX139" fmla="*/ 439198 w 1704975"/>
                <a:gd name="connsiteY139" fmla="*/ 227457 h 1371600"/>
                <a:gd name="connsiteX140" fmla="*/ 440150 w 1704975"/>
                <a:gd name="connsiteY140" fmla="*/ 207359 h 1371600"/>
                <a:gd name="connsiteX141" fmla="*/ 441960 w 1704975"/>
                <a:gd name="connsiteY141" fmla="*/ 207359 h 1371600"/>
                <a:gd name="connsiteX142" fmla="*/ 442436 w 1704975"/>
                <a:gd name="connsiteY142" fmla="*/ 203263 h 1371600"/>
                <a:gd name="connsiteX143" fmla="*/ 445484 w 1704975"/>
                <a:gd name="connsiteY143" fmla="*/ 203263 h 1371600"/>
                <a:gd name="connsiteX144" fmla="*/ 446246 w 1704975"/>
                <a:gd name="connsiteY144" fmla="*/ 194596 h 1371600"/>
                <a:gd name="connsiteX145" fmla="*/ 449294 w 1704975"/>
                <a:gd name="connsiteY145" fmla="*/ 194405 h 1371600"/>
                <a:gd name="connsiteX146" fmla="*/ 449008 w 1704975"/>
                <a:gd name="connsiteY146" fmla="*/ 187166 h 1371600"/>
                <a:gd name="connsiteX147" fmla="*/ 454628 w 1704975"/>
                <a:gd name="connsiteY147" fmla="*/ 186214 h 1371600"/>
                <a:gd name="connsiteX148" fmla="*/ 454438 w 1704975"/>
                <a:gd name="connsiteY148" fmla="*/ 178975 h 1371600"/>
                <a:gd name="connsiteX149" fmla="*/ 459581 w 1704975"/>
                <a:gd name="connsiteY149" fmla="*/ 177355 h 1371600"/>
                <a:gd name="connsiteX150" fmla="*/ 455390 w 1704975"/>
                <a:gd name="connsiteY150" fmla="*/ 167830 h 1371600"/>
                <a:gd name="connsiteX151" fmla="*/ 449771 w 1704975"/>
                <a:gd name="connsiteY151" fmla="*/ 169164 h 1371600"/>
                <a:gd name="connsiteX152" fmla="*/ 440150 w 1704975"/>
                <a:gd name="connsiteY152" fmla="*/ 153733 h 1371600"/>
                <a:gd name="connsiteX153" fmla="*/ 457771 w 1704975"/>
                <a:gd name="connsiteY153" fmla="*/ 145447 h 1371600"/>
                <a:gd name="connsiteX154" fmla="*/ 478155 w 1704975"/>
                <a:gd name="connsiteY154" fmla="*/ 142304 h 1371600"/>
                <a:gd name="connsiteX155" fmla="*/ 478536 w 1704975"/>
                <a:gd name="connsiteY155" fmla="*/ 146209 h 1371600"/>
                <a:gd name="connsiteX156" fmla="*/ 499872 w 1704975"/>
                <a:gd name="connsiteY156" fmla="*/ 144780 h 1371600"/>
                <a:gd name="connsiteX157" fmla="*/ 504539 w 1704975"/>
                <a:gd name="connsiteY157" fmla="*/ 142399 h 1371600"/>
                <a:gd name="connsiteX158" fmla="*/ 503587 w 1704975"/>
                <a:gd name="connsiteY158" fmla="*/ 133541 h 1371600"/>
                <a:gd name="connsiteX159" fmla="*/ 506635 w 1704975"/>
                <a:gd name="connsiteY159" fmla="*/ 133064 h 1371600"/>
                <a:gd name="connsiteX160" fmla="*/ 505301 w 1704975"/>
                <a:gd name="connsiteY160" fmla="*/ 127349 h 1371600"/>
                <a:gd name="connsiteX161" fmla="*/ 533400 w 1704975"/>
                <a:gd name="connsiteY161" fmla="*/ 117062 h 1371600"/>
                <a:gd name="connsiteX162" fmla="*/ 540544 w 1704975"/>
                <a:gd name="connsiteY162" fmla="*/ 119062 h 1371600"/>
                <a:gd name="connsiteX163" fmla="*/ 538353 w 1704975"/>
                <a:gd name="connsiteY163" fmla="*/ 116395 h 1371600"/>
                <a:gd name="connsiteX164" fmla="*/ 530828 w 1704975"/>
                <a:gd name="connsiteY164" fmla="*/ 116776 h 1371600"/>
                <a:gd name="connsiteX165" fmla="*/ 529685 w 1704975"/>
                <a:gd name="connsiteY165" fmla="*/ 111442 h 1371600"/>
                <a:gd name="connsiteX166" fmla="*/ 523208 w 1704975"/>
                <a:gd name="connsiteY166" fmla="*/ 109823 h 1371600"/>
                <a:gd name="connsiteX167" fmla="*/ 518922 w 1704975"/>
                <a:gd name="connsiteY167" fmla="*/ 81439 h 1371600"/>
                <a:gd name="connsiteX168" fmla="*/ 512540 w 1704975"/>
                <a:gd name="connsiteY168" fmla="*/ 76581 h 1371600"/>
                <a:gd name="connsiteX169" fmla="*/ 525208 w 1704975"/>
                <a:gd name="connsiteY169" fmla="*/ 65722 h 1371600"/>
                <a:gd name="connsiteX170" fmla="*/ 515112 w 1704975"/>
                <a:gd name="connsiteY170" fmla="*/ 63341 h 1371600"/>
                <a:gd name="connsiteX171" fmla="*/ 502539 w 1704975"/>
                <a:gd name="connsiteY171" fmla="*/ 52483 h 1371600"/>
                <a:gd name="connsiteX172" fmla="*/ 520160 w 1704975"/>
                <a:gd name="connsiteY172" fmla="*/ 47244 h 1371600"/>
                <a:gd name="connsiteX173" fmla="*/ 540448 w 1704975"/>
                <a:gd name="connsiteY173" fmla="*/ 34290 h 1371600"/>
                <a:gd name="connsiteX174" fmla="*/ 538829 w 1704975"/>
                <a:gd name="connsiteY174" fmla="*/ 9525 h 1371600"/>
                <a:gd name="connsiteX175" fmla="*/ 556546 w 1704975"/>
                <a:gd name="connsiteY175" fmla="*/ 12573 h 1371600"/>
                <a:gd name="connsiteX176" fmla="*/ 561594 w 1704975"/>
                <a:gd name="connsiteY176" fmla="*/ 16192 h 1371600"/>
                <a:gd name="connsiteX177" fmla="*/ 564166 w 1704975"/>
                <a:gd name="connsiteY177" fmla="*/ 22479 h 1371600"/>
                <a:gd name="connsiteX178" fmla="*/ 573405 w 1704975"/>
                <a:gd name="connsiteY178" fmla="*/ 22955 h 1371600"/>
                <a:gd name="connsiteX179" fmla="*/ 575119 w 1704975"/>
                <a:gd name="connsiteY179" fmla="*/ 26099 h 1371600"/>
                <a:gd name="connsiteX180" fmla="*/ 592836 w 1704975"/>
                <a:gd name="connsiteY180" fmla="*/ 30385 h 1371600"/>
                <a:gd name="connsiteX181" fmla="*/ 610171 w 1704975"/>
                <a:gd name="connsiteY181" fmla="*/ 39243 h 1371600"/>
                <a:gd name="connsiteX182" fmla="*/ 623602 w 1704975"/>
                <a:gd name="connsiteY182" fmla="*/ 50578 h 1371600"/>
                <a:gd name="connsiteX183" fmla="*/ 634460 w 1704975"/>
                <a:gd name="connsiteY183" fmla="*/ 47911 h 1371600"/>
                <a:gd name="connsiteX184" fmla="*/ 635698 w 1704975"/>
                <a:gd name="connsiteY184" fmla="*/ 53530 h 1371600"/>
                <a:gd name="connsiteX185" fmla="*/ 645033 w 1704975"/>
                <a:gd name="connsiteY185" fmla="*/ 56864 h 1371600"/>
                <a:gd name="connsiteX186" fmla="*/ 646271 w 1704975"/>
                <a:gd name="connsiteY186" fmla="*/ 65246 h 1371600"/>
                <a:gd name="connsiteX187" fmla="*/ 628745 w 1704975"/>
                <a:gd name="connsiteY187" fmla="*/ 63151 h 1371600"/>
                <a:gd name="connsiteX188" fmla="*/ 629602 w 1704975"/>
                <a:gd name="connsiteY188" fmla="*/ 78295 h 1371600"/>
                <a:gd name="connsiteX189" fmla="*/ 624935 w 1704975"/>
                <a:gd name="connsiteY189" fmla="*/ 100108 h 1371600"/>
                <a:gd name="connsiteX190" fmla="*/ 632841 w 1704975"/>
                <a:gd name="connsiteY190" fmla="*/ 102775 h 1371600"/>
                <a:gd name="connsiteX191" fmla="*/ 638175 w 1704975"/>
                <a:gd name="connsiteY191" fmla="*/ 101822 h 1371600"/>
                <a:gd name="connsiteX192" fmla="*/ 642747 w 1704975"/>
                <a:gd name="connsiteY192" fmla="*/ 100489 h 1371600"/>
                <a:gd name="connsiteX193" fmla="*/ 643699 w 1704975"/>
                <a:gd name="connsiteY193" fmla="*/ 96012 h 1371600"/>
                <a:gd name="connsiteX194" fmla="*/ 661892 w 1704975"/>
                <a:gd name="connsiteY194" fmla="*/ 100679 h 1371600"/>
                <a:gd name="connsiteX195" fmla="*/ 665512 w 1704975"/>
                <a:gd name="connsiteY195" fmla="*/ 125920 h 1371600"/>
                <a:gd name="connsiteX196" fmla="*/ 676370 w 1704975"/>
                <a:gd name="connsiteY196" fmla="*/ 123254 h 1371600"/>
                <a:gd name="connsiteX197" fmla="*/ 678847 w 1704975"/>
                <a:gd name="connsiteY197" fmla="*/ 129349 h 1371600"/>
                <a:gd name="connsiteX198" fmla="*/ 682371 w 1704975"/>
                <a:gd name="connsiteY198" fmla="*/ 157448 h 1371600"/>
                <a:gd name="connsiteX199" fmla="*/ 707803 w 1704975"/>
                <a:gd name="connsiteY199" fmla="*/ 154305 h 1371600"/>
                <a:gd name="connsiteX200" fmla="*/ 708279 w 1704975"/>
                <a:gd name="connsiteY200" fmla="*/ 161639 h 1371600"/>
                <a:gd name="connsiteX201" fmla="*/ 742379 w 1704975"/>
                <a:gd name="connsiteY201" fmla="*/ 159639 h 1371600"/>
                <a:gd name="connsiteX202" fmla="*/ 743236 w 1704975"/>
                <a:gd name="connsiteY202" fmla="*/ 173069 h 1371600"/>
                <a:gd name="connsiteX203" fmla="*/ 759714 w 1704975"/>
                <a:gd name="connsiteY203" fmla="*/ 168592 h 1371600"/>
                <a:gd name="connsiteX204" fmla="*/ 758380 w 1704975"/>
                <a:gd name="connsiteY204" fmla="*/ 170212 h 1371600"/>
                <a:gd name="connsiteX205" fmla="*/ 765619 w 1704975"/>
                <a:gd name="connsiteY205" fmla="*/ 176689 h 1371600"/>
                <a:gd name="connsiteX206" fmla="*/ 777716 w 1704975"/>
                <a:gd name="connsiteY206" fmla="*/ 163449 h 1371600"/>
                <a:gd name="connsiteX207" fmla="*/ 776573 w 1704975"/>
                <a:gd name="connsiteY207" fmla="*/ 166021 h 1371600"/>
                <a:gd name="connsiteX208" fmla="*/ 783812 w 1704975"/>
                <a:gd name="connsiteY208" fmla="*/ 168688 h 1371600"/>
                <a:gd name="connsiteX209" fmla="*/ 785527 w 1704975"/>
                <a:gd name="connsiteY209" fmla="*/ 180499 h 1371600"/>
                <a:gd name="connsiteX210" fmla="*/ 788098 w 1704975"/>
                <a:gd name="connsiteY210" fmla="*/ 183356 h 1371600"/>
                <a:gd name="connsiteX211" fmla="*/ 781240 w 1704975"/>
                <a:gd name="connsiteY211" fmla="*/ 178213 h 1371600"/>
                <a:gd name="connsiteX212" fmla="*/ 776764 w 1704975"/>
                <a:gd name="connsiteY212" fmla="*/ 182689 h 1371600"/>
                <a:gd name="connsiteX213" fmla="*/ 777049 w 1704975"/>
                <a:gd name="connsiteY213" fmla="*/ 186023 h 1371600"/>
                <a:gd name="connsiteX214" fmla="*/ 796957 w 1704975"/>
                <a:gd name="connsiteY214" fmla="*/ 211550 h 1371600"/>
                <a:gd name="connsiteX215" fmla="*/ 800100 w 1704975"/>
                <a:gd name="connsiteY215" fmla="*/ 210693 h 1371600"/>
                <a:gd name="connsiteX216" fmla="*/ 792956 w 1704975"/>
                <a:gd name="connsiteY216" fmla="*/ 240506 h 1371600"/>
                <a:gd name="connsiteX217" fmla="*/ 794861 w 1704975"/>
                <a:gd name="connsiteY217" fmla="*/ 244030 h 1371600"/>
                <a:gd name="connsiteX218" fmla="*/ 791337 w 1704975"/>
                <a:gd name="connsiteY218" fmla="*/ 246126 h 1371600"/>
                <a:gd name="connsiteX219" fmla="*/ 793432 w 1704975"/>
                <a:gd name="connsiteY219" fmla="*/ 247650 h 1371600"/>
                <a:gd name="connsiteX220" fmla="*/ 791337 w 1704975"/>
                <a:gd name="connsiteY220" fmla="*/ 249936 h 1371600"/>
                <a:gd name="connsiteX221" fmla="*/ 784669 w 1704975"/>
                <a:gd name="connsiteY221" fmla="*/ 251841 h 1371600"/>
                <a:gd name="connsiteX222" fmla="*/ 787908 w 1704975"/>
                <a:gd name="connsiteY222" fmla="*/ 256032 h 1371600"/>
                <a:gd name="connsiteX223" fmla="*/ 784765 w 1704975"/>
                <a:gd name="connsiteY223" fmla="*/ 265366 h 1371600"/>
                <a:gd name="connsiteX224" fmla="*/ 776288 w 1704975"/>
                <a:gd name="connsiteY224" fmla="*/ 263080 h 1371600"/>
                <a:gd name="connsiteX225" fmla="*/ 778764 w 1704975"/>
                <a:gd name="connsiteY225" fmla="*/ 271653 h 1371600"/>
                <a:gd name="connsiteX226" fmla="*/ 771620 w 1704975"/>
                <a:gd name="connsiteY226" fmla="*/ 275463 h 1371600"/>
                <a:gd name="connsiteX227" fmla="*/ 774382 w 1704975"/>
                <a:gd name="connsiteY227" fmla="*/ 278130 h 1371600"/>
                <a:gd name="connsiteX228" fmla="*/ 769048 w 1704975"/>
                <a:gd name="connsiteY228" fmla="*/ 290989 h 1371600"/>
                <a:gd name="connsiteX229" fmla="*/ 786955 w 1704975"/>
                <a:gd name="connsiteY229" fmla="*/ 297180 h 1371600"/>
                <a:gd name="connsiteX230" fmla="*/ 797147 w 1704975"/>
                <a:gd name="connsiteY230" fmla="*/ 303562 h 1371600"/>
                <a:gd name="connsiteX231" fmla="*/ 802386 w 1704975"/>
                <a:gd name="connsiteY231" fmla="*/ 291084 h 1371600"/>
                <a:gd name="connsiteX232" fmla="*/ 805339 w 1704975"/>
                <a:gd name="connsiteY232" fmla="*/ 292037 h 1371600"/>
                <a:gd name="connsiteX233" fmla="*/ 802672 w 1704975"/>
                <a:gd name="connsiteY233" fmla="*/ 298704 h 1371600"/>
                <a:gd name="connsiteX234" fmla="*/ 818007 w 1704975"/>
                <a:gd name="connsiteY234" fmla="*/ 305657 h 1371600"/>
                <a:gd name="connsiteX235" fmla="*/ 815816 w 1704975"/>
                <a:gd name="connsiteY235" fmla="*/ 309658 h 1371600"/>
                <a:gd name="connsiteX236" fmla="*/ 863346 w 1704975"/>
                <a:gd name="connsiteY236" fmla="*/ 323755 h 1371600"/>
                <a:gd name="connsiteX237" fmla="*/ 860393 w 1704975"/>
                <a:gd name="connsiteY237" fmla="*/ 334518 h 1371600"/>
                <a:gd name="connsiteX238" fmla="*/ 869061 w 1704975"/>
                <a:gd name="connsiteY238" fmla="*/ 336423 h 1371600"/>
                <a:gd name="connsiteX239" fmla="*/ 870109 w 1704975"/>
                <a:gd name="connsiteY239" fmla="*/ 331660 h 1371600"/>
                <a:gd name="connsiteX240" fmla="*/ 943642 w 1704975"/>
                <a:gd name="connsiteY240" fmla="*/ 354044 h 1371600"/>
                <a:gd name="connsiteX241" fmla="*/ 939355 w 1704975"/>
                <a:gd name="connsiteY241" fmla="*/ 375380 h 1371600"/>
                <a:gd name="connsiteX242" fmla="*/ 960501 w 1704975"/>
                <a:gd name="connsiteY242" fmla="*/ 380047 h 1371600"/>
                <a:gd name="connsiteX243" fmla="*/ 962787 w 1704975"/>
                <a:gd name="connsiteY243" fmla="*/ 357759 h 1371600"/>
                <a:gd name="connsiteX244" fmla="*/ 975455 w 1704975"/>
                <a:gd name="connsiteY244" fmla="*/ 359092 h 1371600"/>
                <a:gd name="connsiteX245" fmla="*/ 993838 w 1704975"/>
                <a:gd name="connsiteY245" fmla="*/ 327088 h 1371600"/>
                <a:gd name="connsiteX246" fmla="*/ 1011079 w 1704975"/>
                <a:gd name="connsiteY246" fmla="*/ 337566 h 1371600"/>
                <a:gd name="connsiteX247" fmla="*/ 1019461 w 1704975"/>
                <a:gd name="connsiteY247" fmla="*/ 337661 h 1371600"/>
                <a:gd name="connsiteX248" fmla="*/ 1024318 w 1704975"/>
                <a:gd name="connsiteY248" fmla="*/ 329755 h 1371600"/>
                <a:gd name="connsiteX249" fmla="*/ 1019461 w 1704975"/>
                <a:gd name="connsiteY249" fmla="*/ 322612 h 1371600"/>
                <a:gd name="connsiteX250" fmla="*/ 1044035 w 1704975"/>
                <a:gd name="connsiteY250" fmla="*/ 289370 h 1371600"/>
                <a:gd name="connsiteX251" fmla="*/ 1036320 w 1704975"/>
                <a:gd name="connsiteY251" fmla="*/ 284035 h 1371600"/>
                <a:gd name="connsiteX252" fmla="*/ 1041368 w 1704975"/>
                <a:gd name="connsiteY252" fmla="*/ 278987 h 1371600"/>
                <a:gd name="connsiteX253" fmla="*/ 1048226 w 1704975"/>
                <a:gd name="connsiteY253" fmla="*/ 281273 h 1371600"/>
                <a:gd name="connsiteX254" fmla="*/ 1054037 w 1704975"/>
                <a:gd name="connsiteY254" fmla="*/ 279273 h 1371600"/>
                <a:gd name="connsiteX255" fmla="*/ 1044512 w 1704975"/>
                <a:gd name="connsiteY255" fmla="*/ 264700 h 1371600"/>
                <a:gd name="connsiteX256" fmla="*/ 1054513 w 1704975"/>
                <a:gd name="connsiteY256" fmla="*/ 246316 h 1371600"/>
                <a:gd name="connsiteX257" fmla="*/ 1063752 w 1704975"/>
                <a:gd name="connsiteY257" fmla="*/ 250222 h 1371600"/>
                <a:gd name="connsiteX258" fmla="*/ 1065181 w 1704975"/>
                <a:gd name="connsiteY258" fmla="*/ 258223 h 1371600"/>
                <a:gd name="connsiteX259" fmla="*/ 1075277 w 1704975"/>
                <a:gd name="connsiteY259" fmla="*/ 259366 h 1371600"/>
                <a:gd name="connsiteX260" fmla="*/ 1076611 w 1704975"/>
                <a:gd name="connsiteY260" fmla="*/ 262985 h 1371600"/>
                <a:gd name="connsiteX261" fmla="*/ 1083183 w 1704975"/>
                <a:gd name="connsiteY261" fmla="*/ 264985 h 1371600"/>
                <a:gd name="connsiteX262" fmla="*/ 1088136 w 1704975"/>
                <a:gd name="connsiteY262" fmla="*/ 274987 h 1371600"/>
                <a:gd name="connsiteX263" fmla="*/ 1120521 w 1704975"/>
                <a:gd name="connsiteY263" fmla="*/ 294132 h 1371600"/>
                <a:gd name="connsiteX264" fmla="*/ 1115854 w 1704975"/>
                <a:gd name="connsiteY264" fmla="*/ 302038 h 1371600"/>
                <a:gd name="connsiteX265" fmla="*/ 1124998 w 1704975"/>
                <a:gd name="connsiteY265" fmla="*/ 306324 h 1371600"/>
                <a:gd name="connsiteX266" fmla="*/ 1131570 w 1704975"/>
                <a:gd name="connsiteY266" fmla="*/ 306324 h 1371600"/>
                <a:gd name="connsiteX267" fmla="*/ 1149096 w 1704975"/>
                <a:gd name="connsiteY267" fmla="*/ 324993 h 1371600"/>
                <a:gd name="connsiteX268" fmla="*/ 1165765 w 1704975"/>
                <a:gd name="connsiteY268" fmla="*/ 332422 h 1371600"/>
                <a:gd name="connsiteX269" fmla="*/ 1179005 w 1704975"/>
                <a:gd name="connsiteY269" fmla="*/ 332327 h 1371600"/>
                <a:gd name="connsiteX270" fmla="*/ 1185863 w 1704975"/>
                <a:gd name="connsiteY270" fmla="*/ 329184 h 1371600"/>
                <a:gd name="connsiteX271" fmla="*/ 1197007 w 1704975"/>
                <a:gd name="connsiteY271" fmla="*/ 310420 h 1371600"/>
                <a:gd name="connsiteX272" fmla="*/ 1217581 w 1704975"/>
                <a:gd name="connsiteY272" fmla="*/ 297847 h 1371600"/>
                <a:gd name="connsiteX273" fmla="*/ 1230535 w 1704975"/>
                <a:gd name="connsiteY273" fmla="*/ 271939 h 1371600"/>
                <a:gd name="connsiteX274" fmla="*/ 1241298 w 1704975"/>
                <a:gd name="connsiteY274" fmla="*/ 262033 h 1371600"/>
                <a:gd name="connsiteX275" fmla="*/ 1247775 w 1704975"/>
                <a:gd name="connsiteY275" fmla="*/ 244126 h 1371600"/>
                <a:gd name="connsiteX276" fmla="*/ 1242727 w 1704975"/>
                <a:gd name="connsiteY276" fmla="*/ 232505 h 1371600"/>
                <a:gd name="connsiteX277" fmla="*/ 1249966 w 1704975"/>
                <a:gd name="connsiteY277" fmla="*/ 211741 h 1371600"/>
                <a:gd name="connsiteX278" fmla="*/ 1238726 w 1704975"/>
                <a:gd name="connsiteY278" fmla="*/ 215741 h 1371600"/>
                <a:gd name="connsiteX279" fmla="*/ 1230249 w 1704975"/>
                <a:gd name="connsiteY279" fmla="*/ 215265 h 1371600"/>
                <a:gd name="connsiteX280" fmla="*/ 1234916 w 1704975"/>
                <a:gd name="connsiteY280" fmla="*/ 204025 h 1371600"/>
                <a:gd name="connsiteX281" fmla="*/ 1228915 w 1704975"/>
                <a:gd name="connsiteY281" fmla="*/ 202978 h 1371600"/>
                <a:gd name="connsiteX282" fmla="*/ 1221676 w 1704975"/>
                <a:gd name="connsiteY282" fmla="*/ 215741 h 1371600"/>
                <a:gd name="connsiteX283" fmla="*/ 1207103 w 1704975"/>
                <a:gd name="connsiteY283" fmla="*/ 219932 h 1371600"/>
                <a:gd name="connsiteX284" fmla="*/ 1205579 w 1704975"/>
                <a:gd name="connsiteY284" fmla="*/ 214884 h 1371600"/>
                <a:gd name="connsiteX285" fmla="*/ 1199102 w 1704975"/>
                <a:gd name="connsiteY285" fmla="*/ 217265 h 1371600"/>
                <a:gd name="connsiteX286" fmla="*/ 1188244 w 1704975"/>
                <a:gd name="connsiteY286" fmla="*/ 212026 h 1371600"/>
                <a:gd name="connsiteX287" fmla="*/ 1188053 w 1704975"/>
                <a:gd name="connsiteY287" fmla="*/ 206692 h 1371600"/>
                <a:gd name="connsiteX288" fmla="*/ 1195102 w 1704975"/>
                <a:gd name="connsiteY288" fmla="*/ 202597 h 1371600"/>
                <a:gd name="connsiteX289" fmla="*/ 1211104 w 1704975"/>
                <a:gd name="connsiteY289" fmla="*/ 201263 h 1371600"/>
                <a:gd name="connsiteX290" fmla="*/ 1210342 w 1704975"/>
                <a:gd name="connsiteY290" fmla="*/ 186309 h 1371600"/>
                <a:gd name="connsiteX291" fmla="*/ 1202626 w 1704975"/>
                <a:gd name="connsiteY291" fmla="*/ 177070 h 1371600"/>
                <a:gd name="connsiteX292" fmla="*/ 1201007 w 1704975"/>
                <a:gd name="connsiteY292" fmla="*/ 168402 h 1371600"/>
                <a:gd name="connsiteX293" fmla="*/ 1191577 w 1704975"/>
                <a:gd name="connsiteY293" fmla="*/ 158020 h 1371600"/>
                <a:gd name="connsiteX294" fmla="*/ 1192435 w 1704975"/>
                <a:gd name="connsiteY294" fmla="*/ 155638 h 1371600"/>
                <a:gd name="connsiteX295" fmla="*/ 1200055 w 1704975"/>
                <a:gd name="connsiteY295" fmla="*/ 149828 h 1371600"/>
                <a:gd name="connsiteX296" fmla="*/ 1207198 w 1704975"/>
                <a:gd name="connsiteY296" fmla="*/ 136398 h 1371600"/>
                <a:gd name="connsiteX297" fmla="*/ 1214247 w 1704975"/>
                <a:gd name="connsiteY297" fmla="*/ 133636 h 1371600"/>
                <a:gd name="connsiteX298" fmla="*/ 1228344 w 1704975"/>
                <a:gd name="connsiteY298" fmla="*/ 120777 h 1371600"/>
                <a:gd name="connsiteX299" fmla="*/ 1244060 w 1704975"/>
                <a:gd name="connsiteY299" fmla="*/ 137350 h 1371600"/>
                <a:gd name="connsiteX300" fmla="*/ 1260253 w 1704975"/>
                <a:gd name="connsiteY300" fmla="*/ 131350 h 1371600"/>
                <a:gd name="connsiteX301" fmla="*/ 1265206 w 1704975"/>
                <a:gd name="connsiteY301" fmla="*/ 138398 h 1371600"/>
                <a:gd name="connsiteX302" fmla="*/ 1272730 w 1704975"/>
                <a:gd name="connsiteY302" fmla="*/ 137636 h 1371600"/>
                <a:gd name="connsiteX303" fmla="*/ 1277017 w 1704975"/>
                <a:gd name="connsiteY303" fmla="*/ 146590 h 1371600"/>
                <a:gd name="connsiteX304" fmla="*/ 1273492 w 1704975"/>
                <a:gd name="connsiteY304" fmla="*/ 153543 h 1371600"/>
                <a:gd name="connsiteX305" fmla="*/ 1265491 w 1704975"/>
                <a:gd name="connsiteY305" fmla="*/ 159353 h 1371600"/>
                <a:gd name="connsiteX306" fmla="*/ 1244155 w 1704975"/>
                <a:gd name="connsiteY306" fmla="*/ 165925 h 1371600"/>
                <a:gd name="connsiteX307" fmla="*/ 1239298 w 1704975"/>
                <a:gd name="connsiteY307" fmla="*/ 174784 h 1371600"/>
                <a:gd name="connsiteX308" fmla="*/ 1257872 w 1704975"/>
                <a:gd name="connsiteY308" fmla="*/ 201739 h 1371600"/>
                <a:gd name="connsiteX309" fmla="*/ 1265206 w 1704975"/>
                <a:gd name="connsiteY309" fmla="*/ 197549 h 1371600"/>
                <a:gd name="connsiteX310" fmla="*/ 1273588 w 1704975"/>
                <a:gd name="connsiteY310" fmla="*/ 207645 h 1371600"/>
                <a:gd name="connsiteX311" fmla="*/ 1291304 w 1704975"/>
                <a:gd name="connsiteY311" fmla="*/ 198120 h 1371600"/>
                <a:gd name="connsiteX312" fmla="*/ 1302544 w 1704975"/>
                <a:gd name="connsiteY312" fmla="*/ 197739 h 1371600"/>
                <a:gd name="connsiteX313" fmla="*/ 1315974 w 1704975"/>
                <a:gd name="connsiteY313" fmla="*/ 202311 h 1371600"/>
                <a:gd name="connsiteX314" fmla="*/ 1314450 w 1704975"/>
                <a:gd name="connsiteY314" fmla="*/ 217741 h 1371600"/>
                <a:gd name="connsiteX315" fmla="*/ 1317498 w 1704975"/>
                <a:gd name="connsiteY315" fmla="*/ 219742 h 1371600"/>
                <a:gd name="connsiteX316" fmla="*/ 1316641 w 1704975"/>
                <a:gd name="connsiteY316" fmla="*/ 226314 h 1371600"/>
                <a:gd name="connsiteX317" fmla="*/ 1336453 w 1704975"/>
                <a:gd name="connsiteY317" fmla="*/ 226504 h 1371600"/>
                <a:gd name="connsiteX318" fmla="*/ 1338263 w 1704975"/>
                <a:gd name="connsiteY318" fmla="*/ 235267 h 1371600"/>
                <a:gd name="connsiteX319" fmla="*/ 1336643 w 1704975"/>
                <a:gd name="connsiteY319" fmla="*/ 250317 h 1371600"/>
                <a:gd name="connsiteX320" fmla="*/ 1329499 w 1704975"/>
                <a:gd name="connsiteY320" fmla="*/ 259175 h 1371600"/>
                <a:gd name="connsiteX321" fmla="*/ 1313879 w 1704975"/>
                <a:gd name="connsiteY321" fmla="*/ 266509 h 1371600"/>
                <a:gd name="connsiteX322" fmla="*/ 1316450 w 1704975"/>
                <a:gd name="connsiteY322" fmla="*/ 270129 h 1371600"/>
                <a:gd name="connsiteX323" fmla="*/ 1329499 w 1704975"/>
                <a:gd name="connsiteY323" fmla="*/ 279559 h 1371600"/>
                <a:gd name="connsiteX324" fmla="*/ 1333786 w 1704975"/>
                <a:gd name="connsiteY324" fmla="*/ 273939 h 1371600"/>
                <a:gd name="connsiteX325" fmla="*/ 1343501 w 1704975"/>
                <a:gd name="connsiteY325" fmla="*/ 271177 h 1371600"/>
                <a:gd name="connsiteX326" fmla="*/ 1343215 w 1704975"/>
                <a:gd name="connsiteY326" fmla="*/ 266795 h 1371600"/>
                <a:gd name="connsiteX327" fmla="*/ 1355503 w 1704975"/>
                <a:gd name="connsiteY327" fmla="*/ 276892 h 1371600"/>
                <a:gd name="connsiteX328" fmla="*/ 1364551 w 1704975"/>
                <a:gd name="connsiteY328" fmla="*/ 275654 h 1371600"/>
                <a:gd name="connsiteX329" fmla="*/ 1370552 w 1704975"/>
                <a:gd name="connsiteY329" fmla="*/ 279083 h 1371600"/>
                <a:gd name="connsiteX330" fmla="*/ 1375886 w 1704975"/>
                <a:gd name="connsiteY330" fmla="*/ 277654 h 1371600"/>
                <a:gd name="connsiteX331" fmla="*/ 1376648 w 1704975"/>
                <a:gd name="connsiteY331" fmla="*/ 280225 h 1371600"/>
                <a:gd name="connsiteX332" fmla="*/ 1384649 w 1704975"/>
                <a:gd name="connsiteY332" fmla="*/ 280035 h 1371600"/>
                <a:gd name="connsiteX333" fmla="*/ 1388555 w 1704975"/>
                <a:gd name="connsiteY333" fmla="*/ 275177 h 1371600"/>
                <a:gd name="connsiteX334" fmla="*/ 1390364 w 1704975"/>
                <a:gd name="connsiteY334" fmla="*/ 279083 h 1371600"/>
                <a:gd name="connsiteX335" fmla="*/ 1395222 w 1704975"/>
                <a:gd name="connsiteY335" fmla="*/ 273939 h 1371600"/>
                <a:gd name="connsiteX336" fmla="*/ 1400747 w 1704975"/>
                <a:gd name="connsiteY336" fmla="*/ 284035 h 1371600"/>
                <a:gd name="connsiteX337" fmla="*/ 1399604 w 1704975"/>
                <a:gd name="connsiteY337" fmla="*/ 289370 h 1371600"/>
                <a:gd name="connsiteX338" fmla="*/ 1405033 w 1704975"/>
                <a:gd name="connsiteY338" fmla="*/ 292703 h 1371600"/>
                <a:gd name="connsiteX339" fmla="*/ 1425892 w 1704975"/>
                <a:gd name="connsiteY339" fmla="*/ 287083 h 1371600"/>
                <a:gd name="connsiteX340" fmla="*/ 1423225 w 1704975"/>
                <a:gd name="connsiteY340" fmla="*/ 302704 h 1371600"/>
                <a:gd name="connsiteX341" fmla="*/ 1417510 w 1704975"/>
                <a:gd name="connsiteY341" fmla="*/ 313849 h 1371600"/>
                <a:gd name="connsiteX342" fmla="*/ 1413034 w 1704975"/>
                <a:gd name="connsiteY342" fmla="*/ 316611 h 1371600"/>
                <a:gd name="connsiteX343" fmla="*/ 1402080 w 1704975"/>
                <a:gd name="connsiteY343" fmla="*/ 321088 h 1371600"/>
                <a:gd name="connsiteX344" fmla="*/ 1394650 w 1704975"/>
                <a:gd name="connsiteY344" fmla="*/ 338709 h 1371600"/>
                <a:gd name="connsiteX345" fmla="*/ 1384744 w 1704975"/>
                <a:gd name="connsiteY345" fmla="*/ 346234 h 1371600"/>
                <a:gd name="connsiteX346" fmla="*/ 1391983 w 1704975"/>
                <a:gd name="connsiteY346" fmla="*/ 355283 h 1371600"/>
                <a:gd name="connsiteX347" fmla="*/ 1387792 w 1704975"/>
                <a:gd name="connsiteY347" fmla="*/ 359759 h 1371600"/>
                <a:gd name="connsiteX348" fmla="*/ 1385983 w 1704975"/>
                <a:gd name="connsiteY348" fmla="*/ 368903 h 1371600"/>
                <a:gd name="connsiteX349" fmla="*/ 1374839 w 1704975"/>
                <a:gd name="connsiteY349" fmla="*/ 384715 h 1371600"/>
                <a:gd name="connsiteX350" fmla="*/ 1368742 w 1704975"/>
                <a:gd name="connsiteY350" fmla="*/ 384715 h 1371600"/>
                <a:gd name="connsiteX351" fmla="*/ 1367695 w 1704975"/>
                <a:gd name="connsiteY351" fmla="*/ 391096 h 1371600"/>
                <a:gd name="connsiteX352" fmla="*/ 1363027 w 1704975"/>
                <a:gd name="connsiteY352" fmla="*/ 395002 h 1371600"/>
                <a:gd name="connsiteX353" fmla="*/ 1361980 w 1704975"/>
                <a:gd name="connsiteY353" fmla="*/ 412909 h 1371600"/>
                <a:gd name="connsiteX354" fmla="*/ 1357313 w 1704975"/>
                <a:gd name="connsiteY354" fmla="*/ 424910 h 1371600"/>
                <a:gd name="connsiteX355" fmla="*/ 1365409 w 1704975"/>
                <a:gd name="connsiteY355" fmla="*/ 426149 h 1371600"/>
                <a:gd name="connsiteX356" fmla="*/ 1376077 w 1704975"/>
                <a:gd name="connsiteY356" fmla="*/ 433007 h 1371600"/>
                <a:gd name="connsiteX357" fmla="*/ 1410557 w 1704975"/>
                <a:gd name="connsiteY357" fmla="*/ 433387 h 1371600"/>
                <a:gd name="connsiteX358" fmla="*/ 1427988 w 1704975"/>
                <a:gd name="connsiteY358" fmla="*/ 439769 h 1371600"/>
                <a:gd name="connsiteX359" fmla="*/ 1422654 w 1704975"/>
                <a:gd name="connsiteY359" fmla="*/ 447580 h 1371600"/>
                <a:gd name="connsiteX360" fmla="*/ 1430274 w 1704975"/>
                <a:gd name="connsiteY360" fmla="*/ 447675 h 1371600"/>
                <a:gd name="connsiteX361" fmla="*/ 1426559 w 1704975"/>
                <a:gd name="connsiteY361" fmla="*/ 452628 h 1371600"/>
                <a:gd name="connsiteX362" fmla="*/ 1425607 w 1704975"/>
                <a:gd name="connsiteY362" fmla="*/ 459391 h 1371600"/>
                <a:gd name="connsiteX363" fmla="*/ 1429702 w 1704975"/>
                <a:gd name="connsiteY363" fmla="*/ 469106 h 1371600"/>
                <a:gd name="connsiteX364" fmla="*/ 1421892 w 1704975"/>
                <a:gd name="connsiteY364" fmla="*/ 476631 h 1371600"/>
                <a:gd name="connsiteX365" fmla="*/ 1427512 w 1704975"/>
                <a:gd name="connsiteY365" fmla="*/ 483584 h 1371600"/>
                <a:gd name="connsiteX366" fmla="*/ 1431512 w 1704975"/>
                <a:gd name="connsiteY366" fmla="*/ 500825 h 1371600"/>
                <a:gd name="connsiteX367" fmla="*/ 1444180 w 1704975"/>
                <a:gd name="connsiteY367" fmla="*/ 498253 h 1371600"/>
                <a:gd name="connsiteX368" fmla="*/ 1450848 w 1704975"/>
                <a:gd name="connsiteY368" fmla="*/ 487680 h 1371600"/>
                <a:gd name="connsiteX369" fmla="*/ 1455896 w 1704975"/>
                <a:gd name="connsiteY369" fmla="*/ 487204 h 1371600"/>
                <a:gd name="connsiteX370" fmla="*/ 1460278 w 1704975"/>
                <a:gd name="connsiteY370" fmla="*/ 489109 h 1371600"/>
                <a:gd name="connsiteX371" fmla="*/ 1457801 w 1704975"/>
                <a:gd name="connsiteY371" fmla="*/ 498538 h 1371600"/>
                <a:gd name="connsiteX372" fmla="*/ 1472374 w 1704975"/>
                <a:gd name="connsiteY372" fmla="*/ 501967 h 1371600"/>
                <a:gd name="connsiteX373" fmla="*/ 1472660 w 1704975"/>
                <a:gd name="connsiteY373" fmla="*/ 498729 h 1371600"/>
                <a:gd name="connsiteX374" fmla="*/ 1477899 w 1704975"/>
                <a:gd name="connsiteY374" fmla="*/ 498062 h 1371600"/>
                <a:gd name="connsiteX375" fmla="*/ 1469898 w 1704975"/>
                <a:gd name="connsiteY375" fmla="*/ 481679 h 1371600"/>
                <a:gd name="connsiteX376" fmla="*/ 1494377 w 1704975"/>
                <a:gd name="connsiteY376" fmla="*/ 477964 h 1371600"/>
                <a:gd name="connsiteX377" fmla="*/ 1532287 w 1704975"/>
                <a:gd name="connsiteY377" fmla="*/ 457962 h 1371600"/>
                <a:gd name="connsiteX378" fmla="*/ 1539049 w 1704975"/>
                <a:gd name="connsiteY378" fmla="*/ 459010 h 1371600"/>
                <a:gd name="connsiteX379" fmla="*/ 1577149 w 1704975"/>
                <a:gd name="connsiteY379" fmla="*/ 473392 h 1371600"/>
                <a:gd name="connsiteX380" fmla="*/ 1580769 w 1704975"/>
                <a:gd name="connsiteY380" fmla="*/ 472630 h 1371600"/>
                <a:gd name="connsiteX381" fmla="*/ 1577912 w 1704975"/>
                <a:gd name="connsiteY381" fmla="*/ 491204 h 1371600"/>
                <a:gd name="connsiteX382" fmla="*/ 1581436 w 1704975"/>
                <a:gd name="connsiteY382" fmla="*/ 500443 h 1371600"/>
                <a:gd name="connsiteX383" fmla="*/ 1584007 w 1704975"/>
                <a:gd name="connsiteY383" fmla="*/ 500348 h 1371600"/>
                <a:gd name="connsiteX384" fmla="*/ 1586008 w 1704975"/>
                <a:gd name="connsiteY384" fmla="*/ 513588 h 1371600"/>
                <a:gd name="connsiteX385" fmla="*/ 1590580 w 1704975"/>
                <a:gd name="connsiteY385" fmla="*/ 513302 h 1371600"/>
                <a:gd name="connsiteX386" fmla="*/ 1592199 w 1704975"/>
                <a:gd name="connsiteY386" fmla="*/ 523494 h 1371600"/>
                <a:gd name="connsiteX387" fmla="*/ 1588960 w 1704975"/>
                <a:gd name="connsiteY387" fmla="*/ 525113 h 1371600"/>
                <a:gd name="connsiteX388" fmla="*/ 1592866 w 1704975"/>
                <a:gd name="connsiteY388" fmla="*/ 535591 h 1371600"/>
                <a:gd name="connsiteX389" fmla="*/ 1590675 w 1704975"/>
                <a:gd name="connsiteY389" fmla="*/ 538639 h 1371600"/>
                <a:gd name="connsiteX390" fmla="*/ 1594580 w 1704975"/>
                <a:gd name="connsiteY390" fmla="*/ 538353 h 1371600"/>
                <a:gd name="connsiteX391" fmla="*/ 1601819 w 1704975"/>
                <a:gd name="connsiteY391" fmla="*/ 544449 h 1371600"/>
                <a:gd name="connsiteX392" fmla="*/ 1607439 w 1704975"/>
                <a:gd name="connsiteY392" fmla="*/ 530066 h 1371600"/>
                <a:gd name="connsiteX393" fmla="*/ 1644587 w 1704975"/>
                <a:gd name="connsiteY393" fmla="*/ 540829 h 1371600"/>
                <a:gd name="connsiteX394" fmla="*/ 1648587 w 1704975"/>
                <a:gd name="connsiteY394" fmla="*/ 552164 h 1371600"/>
                <a:gd name="connsiteX395" fmla="*/ 1646968 w 1704975"/>
                <a:gd name="connsiteY395" fmla="*/ 562166 h 1371600"/>
                <a:gd name="connsiteX396" fmla="*/ 1649539 w 1704975"/>
                <a:gd name="connsiteY396" fmla="*/ 573024 h 1371600"/>
                <a:gd name="connsiteX397" fmla="*/ 1648777 w 1704975"/>
                <a:gd name="connsiteY397" fmla="*/ 580454 h 1371600"/>
                <a:gd name="connsiteX398" fmla="*/ 1640681 w 1704975"/>
                <a:gd name="connsiteY398" fmla="*/ 593693 h 1371600"/>
                <a:gd name="connsiteX399" fmla="*/ 1649539 w 1704975"/>
                <a:gd name="connsiteY399" fmla="*/ 593598 h 1371600"/>
                <a:gd name="connsiteX400" fmla="*/ 1654207 w 1704975"/>
                <a:gd name="connsiteY400" fmla="*/ 610171 h 1371600"/>
                <a:gd name="connsiteX401" fmla="*/ 1656016 w 1704975"/>
                <a:gd name="connsiteY401" fmla="*/ 619411 h 1371600"/>
                <a:gd name="connsiteX402" fmla="*/ 1652778 w 1704975"/>
                <a:gd name="connsiteY402" fmla="*/ 638366 h 1371600"/>
                <a:gd name="connsiteX403" fmla="*/ 1694116 w 1704975"/>
                <a:gd name="connsiteY403" fmla="*/ 644938 h 1371600"/>
                <a:gd name="connsiteX404" fmla="*/ 1692307 w 1704975"/>
                <a:gd name="connsiteY404" fmla="*/ 657606 h 1371600"/>
                <a:gd name="connsiteX405" fmla="*/ 1664780 w 1704975"/>
                <a:gd name="connsiteY405" fmla="*/ 657034 h 1371600"/>
                <a:gd name="connsiteX406" fmla="*/ 1665732 w 1704975"/>
                <a:gd name="connsiteY406" fmla="*/ 667988 h 1371600"/>
                <a:gd name="connsiteX407" fmla="*/ 1661827 w 1704975"/>
                <a:gd name="connsiteY407" fmla="*/ 672275 h 1371600"/>
                <a:gd name="connsiteX408" fmla="*/ 1662208 w 1704975"/>
                <a:gd name="connsiteY408" fmla="*/ 676751 h 1371600"/>
                <a:gd name="connsiteX409" fmla="*/ 1674209 w 1704975"/>
                <a:gd name="connsiteY409" fmla="*/ 680752 h 1371600"/>
                <a:gd name="connsiteX410" fmla="*/ 1678210 w 1704975"/>
                <a:gd name="connsiteY410" fmla="*/ 690086 h 1371600"/>
                <a:gd name="connsiteX411" fmla="*/ 1671447 w 1704975"/>
                <a:gd name="connsiteY411" fmla="*/ 709993 h 1371600"/>
                <a:gd name="connsiteX412" fmla="*/ 1667542 w 1704975"/>
                <a:gd name="connsiteY412" fmla="*/ 717899 h 1371600"/>
                <a:gd name="connsiteX413" fmla="*/ 1665446 w 1704975"/>
                <a:gd name="connsiteY413" fmla="*/ 717233 h 1371600"/>
                <a:gd name="connsiteX414" fmla="*/ 1659636 w 1704975"/>
                <a:gd name="connsiteY414" fmla="*/ 733044 h 1371600"/>
                <a:gd name="connsiteX415" fmla="*/ 1648587 w 1704975"/>
                <a:gd name="connsiteY415" fmla="*/ 730853 h 1371600"/>
                <a:gd name="connsiteX416" fmla="*/ 1647539 w 1704975"/>
                <a:gd name="connsiteY416" fmla="*/ 735425 h 1371600"/>
                <a:gd name="connsiteX417" fmla="*/ 1643729 w 1704975"/>
                <a:gd name="connsiteY417" fmla="*/ 733711 h 1371600"/>
                <a:gd name="connsiteX418" fmla="*/ 1643824 w 1704975"/>
                <a:gd name="connsiteY418" fmla="*/ 735425 h 1371600"/>
                <a:gd name="connsiteX419" fmla="*/ 1602676 w 1704975"/>
                <a:gd name="connsiteY419" fmla="*/ 740950 h 1371600"/>
                <a:gd name="connsiteX420" fmla="*/ 1605629 w 1704975"/>
                <a:gd name="connsiteY420" fmla="*/ 747713 h 1371600"/>
                <a:gd name="connsiteX421" fmla="*/ 1608582 w 1704975"/>
                <a:gd name="connsiteY421" fmla="*/ 746950 h 1371600"/>
                <a:gd name="connsiteX422" fmla="*/ 1610201 w 1704975"/>
                <a:gd name="connsiteY422" fmla="*/ 756761 h 1371600"/>
                <a:gd name="connsiteX423" fmla="*/ 1611916 w 1704975"/>
                <a:gd name="connsiteY423" fmla="*/ 756190 h 1371600"/>
                <a:gd name="connsiteX424" fmla="*/ 1619059 w 1704975"/>
                <a:gd name="connsiteY424" fmla="*/ 772287 h 1371600"/>
                <a:gd name="connsiteX425" fmla="*/ 1625441 w 1704975"/>
                <a:gd name="connsiteY425" fmla="*/ 779812 h 1371600"/>
                <a:gd name="connsiteX426" fmla="*/ 1629442 w 1704975"/>
                <a:gd name="connsiteY426" fmla="*/ 810959 h 1371600"/>
                <a:gd name="connsiteX427" fmla="*/ 1638872 w 1704975"/>
                <a:gd name="connsiteY427" fmla="*/ 810768 h 1371600"/>
                <a:gd name="connsiteX428" fmla="*/ 1638109 w 1704975"/>
                <a:gd name="connsiteY428" fmla="*/ 826579 h 1371600"/>
                <a:gd name="connsiteX429" fmla="*/ 1645253 w 1704975"/>
                <a:gd name="connsiteY429" fmla="*/ 823436 h 1371600"/>
                <a:gd name="connsiteX430" fmla="*/ 1645920 w 1704975"/>
                <a:gd name="connsiteY430" fmla="*/ 835438 h 1371600"/>
                <a:gd name="connsiteX431" fmla="*/ 1641824 w 1704975"/>
                <a:gd name="connsiteY431" fmla="*/ 862965 h 1371600"/>
                <a:gd name="connsiteX432" fmla="*/ 1646872 w 1704975"/>
                <a:gd name="connsiteY432" fmla="*/ 862393 h 1371600"/>
                <a:gd name="connsiteX433" fmla="*/ 1642015 w 1704975"/>
                <a:gd name="connsiteY433" fmla="*/ 887825 h 1371600"/>
                <a:gd name="connsiteX434" fmla="*/ 1659064 w 1704975"/>
                <a:gd name="connsiteY434" fmla="*/ 896588 h 1371600"/>
                <a:gd name="connsiteX435" fmla="*/ 1658779 w 1704975"/>
                <a:gd name="connsiteY435" fmla="*/ 899160 h 1371600"/>
                <a:gd name="connsiteX436" fmla="*/ 1663637 w 1704975"/>
                <a:gd name="connsiteY436" fmla="*/ 899636 h 1371600"/>
                <a:gd name="connsiteX437" fmla="*/ 1663446 w 1704975"/>
                <a:gd name="connsiteY437" fmla="*/ 901732 h 1371600"/>
                <a:gd name="connsiteX438" fmla="*/ 1681829 w 1704975"/>
                <a:gd name="connsiteY438" fmla="*/ 908304 h 1371600"/>
                <a:gd name="connsiteX439" fmla="*/ 1698784 w 1704975"/>
                <a:gd name="connsiteY439" fmla="*/ 906399 h 1371600"/>
                <a:gd name="connsiteX440" fmla="*/ 1700308 w 1704975"/>
                <a:gd name="connsiteY440" fmla="*/ 915638 h 1371600"/>
                <a:gd name="connsiteX441" fmla="*/ 1686497 w 1704975"/>
                <a:gd name="connsiteY441" fmla="*/ 919353 h 1371600"/>
                <a:gd name="connsiteX442" fmla="*/ 1689735 w 1704975"/>
                <a:gd name="connsiteY442" fmla="*/ 941737 h 1371600"/>
                <a:gd name="connsiteX443" fmla="*/ 1624108 w 1704975"/>
                <a:gd name="connsiteY443" fmla="*/ 957453 h 1371600"/>
                <a:gd name="connsiteX444" fmla="*/ 1596866 w 1704975"/>
                <a:gd name="connsiteY444" fmla="*/ 976789 h 1371600"/>
                <a:gd name="connsiteX445" fmla="*/ 1565624 w 1704975"/>
                <a:gd name="connsiteY445" fmla="*/ 990409 h 1371600"/>
                <a:gd name="connsiteX446" fmla="*/ 1564291 w 1704975"/>
                <a:gd name="connsiteY446" fmla="*/ 985838 h 1371600"/>
                <a:gd name="connsiteX447" fmla="*/ 1560195 w 1704975"/>
                <a:gd name="connsiteY447" fmla="*/ 983933 h 1371600"/>
                <a:gd name="connsiteX448" fmla="*/ 1553718 w 1704975"/>
                <a:gd name="connsiteY448" fmla="*/ 981456 h 1371600"/>
                <a:gd name="connsiteX449" fmla="*/ 1546955 w 1704975"/>
                <a:gd name="connsiteY449" fmla="*/ 982504 h 1371600"/>
                <a:gd name="connsiteX450" fmla="*/ 1548384 w 1704975"/>
                <a:gd name="connsiteY450" fmla="*/ 959263 h 1371600"/>
                <a:gd name="connsiteX451" fmla="*/ 1551051 w 1704975"/>
                <a:gd name="connsiteY451" fmla="*/ 959072 h 1371600"/>
                <a:gd name="connsiteX452" fmla="*/ 1549146 w 1704975"/>
                <a:gd name="connsiteY452" fmla="*/ 930974 h 1371600"/>
                <a:gd name="connsiteX453" fmla="*/ 1522190 w 1704975"/>
                <a:gd name="connsiteY453" fmla="*/ 932402 h 1371600"/>
                <a:gd name="connsiteX454" fmla="*/ 1518285 w 1704975"/>
                <a:gd name="connsiteY454" fmla="*/ 927735 h 1371600"/>
                <a:gd name="connsiteX455" fmla="*/ 1514951 w 1704975"/>
                <a:gd name="connsiteY455" fmla="*/ 929450 h 1371600"/>
                <a:gd name="connsiteX456" fmla="*/ 1508189 w 1704975"/>
                <a:gd name="connsiteY456" fmla="*/ 909447 h 1371600"/>
                <a:gd name="connsiteX457" fmla="*/ 1504188 w 1704975"/>
                <a:gd name="connsiteY457" fmla="*/ 909923 h 1371600"/>
                <a:gd name="connsiteX458" fmla="*/ 1504283 w 1704975"/>
                <a:gd name="connsiteY458" fmla="*/ 907447 h 1371600"/>
                <a:gd name="connsiteX459" fmla="*/ 1492472 w 1704975"/>
                <a:gd name="connsiteY459" fmla="*/ 906971 h 1371600"/>
                <a:gd name="connsiteX460" fmla="*/ 1491139 w 1704975"/>
                <a:gd name="connsiteY460" fmla="*/ 916305 h 1371600"/>
                <a:gd name="connsiteX461" fmla="*/ 1485614 w 1704975"/>
                <a:gd name="connsiteY461" fmla="*/ 915353 h 1371600"/>
                <a:gd name="connsiteX462" fmla="*/ 1482090 w 1704975"/>
                <a:gd name="connsiteY462" fmla="*/ 941356 h 1371600"/>
                <a:gd name="connsiteX463" fmla="*/ 1483519 w 1704975"/>
                <a:gd name="connsiteY463" fmla="*/ 950214 h 1371600"/>
                <a:gd name="connsiteX464" fmla="*/ 1468469 w 1704975"/>
                <a:gd name="connsiteY464" fmla="*/ 955929 h 1371600"/>
                <a:gd name="connsiteX465" fmla="*/ 1469231 w 1704975"/>
                <a:gd name="connsiteY465" fmla="*/ 961739 h 1371600"/>
                <a:gd name="connsiteX466" fmla="*/ 1450753 w 1704975"/>
                <a:gd name="connsiteY466" fmla="*/ 966978 h 1371600"/>
                <a:gd name="connsiteX467" fmla="*/ 1446371 w 1704975"/>
                <a:gd name="connsiteY467" fmla="*/ 954881 h 1371600"/>
                <a:gd name="connsiteX468" fmla="*/ 1420939 w 1704975"/>
                <a:gd name="connsiteY468" fmla="*/ 962311 h 1371600"/>
                <a:gd name="connsiteX469" fmla="*/ 1414367 w 1704975"/>
                <a:gd name="connsiteY469" fmla="*/ 947071 h 1371600"/>
                <a:gd name="connsiteX470" fmla="*/ 1409129 w 1704975"/>
                <a:gd name="connsiteY470" fmla="*/ 948880 h 1371600"/>
                <a:gd name="connsiteX471" fmla="*/ 1394746 w 1704975"/>
                <a:gd name="connsiteY471" fmla="*/ 943070 h 1371600"/>
                <a:gd name="connsiteX472" fmla="*/ 1393984 w 1704975"/>
                <a:gd name="connsiteY472" fmla="*/ 946309 h 1371600"/>
                <a:gd name="connsiteX473" fmla="*/ 1347597 w 1704975"/>
                <a:gd name="connsiteY473" fmla="*/ 956120 h 1371600"/>
                <a:gd name="connsiteX474" fmla="*/ 1348264 w 1704975"/>
                <a:gd name="connsiteY474" fmla="*/ 959263 h 1371600"/>
                <a:gd name="connsiteX475" fmla="*/ 1333690 w 1704975"/>
                <a:gd name="connsiteY475" fmla="*/ 957453 h 1371600"/>
                <a:gd name="connsiteX476" fmla="*/ 1333500 w 1704975"/>
                <a:gd name="connsiteY476" fmla="*/ 955738 h 1371600"/>
                <a:gd name="connsiteX477" fmla="*/ 1323308 w 1704975"/>
                <a:gd name="connsiteY477" fmla="*/ 956024 h 1371600"/>
                <a:gd name="connsiteX478" fmla="*/ 1293876 w 1704975"/>
                <a:gd name="connsiteY478" fmla="*/ 962120 h 1371600"/>
                <a:gd name="connsiteX479" fmla="*/ 1273969 w 1704975"/>
                <a:gd name="connsiteY479" fmla="*/ 963835 h 1371600"/>
                <a:gd name="connsiteX480" fmla="*/ 1273397 w 1704975"/>
                <a:gd name="connsiteY480" fmla="*/ 961834 h 1371600"/>
                <a:gd name="connsiteX481" fmla="*/ 1254538 w 1704975"/>
                <a:gd name="connsiteY481" fmla="*/ 965168 h 1371600"/>
                <a:gd name="connsiteX482" fmla="*/ 1254823 w 1704975"/>
                <a:gd name="connsiteY482" fmla="*/ 961739 h 1371600"/>
                <a:gd name="connsiteX483" fmla="*/ 1248823 w 1704975"/>
                <a:gd name="connsiteY483" fmla="*/ 961549 h 1371600"/>
                <a:gd name="connsiteX484" fmla="*/ 1233488 w 1704975"/>
                <a:gd name="connsiteY484" fmla="*/ 966025 h 1371600"/>
                <a:gd name="connsiteX485" fmla="*/ 1233392 w 1704975"/>
                <a:gd name="connsiteY485" fmla="*/ 958691 h 1371600"/>
                <a:gd name="connsiteX486" fmla="*/ 1227106 w 1704975"/>
                <a:gd name="connsiteY486" fmla="*/ 959644 h 1371600"/>
                <a:gd name="connsiteX487" fmla="*/ 1228344 w 1704975"/>
                <a:gd name="connsiteY487" fmla="*/ 954214 h 1371600"/>
                <a:gd name="connsiteX488" fmla="*/ 1211485 w 1704975"/>
                <a:gd name="connsiteY488" fmla="*/ 954976 h 1371600"/>
                <a:gd name="connsiteX489" fmla="*/ 1203389 w 1704975"/>
                <a:gd name="connsiteY489" fmla="*/ 952309 h 1371600"/>
                <a:gd name="connsiteX490" fmla="*/ 1196245 w 1704975"/>
                <a:gd name="connsiteY490" fmla="*/ 954500 h 1371600"/>
                <a:gd name="connsiteX491" fmla="*/ 1195388 w 1704975"/>
                <a:gd name="connsiteY491" fmla="*/ 951738 h 1371600"/>
                <a:gd name="connsiteX492" fmla="*/ 1176338 w 1704975"/>
                <a:gd name="connsiteY492" fmla="*/ 954405 h 1371600"/>
                <a:gd name="connsiteX493" fmla="*/ 1175956 w 1704975"/>
                <a:gd name="connsiteY493" fmla="*/ 950690 h 1371600"/>
                <a:gd name="connsiteX494" fmla="*/ 1161002 w 1704975"/>
                <a:gd name="connsiteY494" fmla="*/ 954310 h 1371600"/>
                <a:gd name="connsiteX495" fmla="*/ 1156525 w 1704975"/>
                <a:gd name="connsiteY495" fmla="*/ 951071 h 1371600"/>
                <a:gd name="connsiteX496" fmla="*/ 1150430 w 1704975"/>
                <a:gd name="connsiteY496" fmla="*/ 951167 h 1371600"/>
                <a:gd name="connsiteX497" fmla="*/ 1148048 w 1704975"/>
                <a:gd name="connsiteY497" fmla="*/ 942022 h 1371600"/>
                <a:gd name="connsiteX498" fmla="*/ 1133475 w 1704975"/>
                <a:gd name="connsiteY498" fmla="*/ 942975 h 1371600"/>
                <a:gd name="connsiteX499" fmla="*/ 1131760 w 1704975"/>
                <a:gd name="connsiteY499" fmla="*/ 951071 h 1371600"/>
                <a:gd name="connsiteX500" fmla="*/ 1124712 w 1704975"/>
                <a:gd name="connsiteY500" fmla="*/ 953548 h 1371600"/>
                <a:gd name="connsiteX501" fmla="*/ 1085374 w 1704975"/>
                <a:gd name="connsiteY501" fmla="*/ 954881 h 1371600"/>
                <a:gd name="connsiteX502" fmla="*/ 1083755 w 1704975"/>
                <a:gd name="connsiteY502" fmla="*/ 945928 h 1371600"/>
                <a:gd name="connsiteX503" fmla="*/ 1070039 w 1704975"/>
                <a:gd name="connsiteY503" fmla="*/ 948118 h 1371600"/>
                <a:gd name="connsiteX504" fmla="*/ 1065181 w 1704975"/>
                <a:gd name="connsiteY504" fmla="*/ 931926 h 1371600"/>
                <a:gd name="connsiteX505" fmla="*/ 1033272 w 1704975"/>
                <a:gd name="connsiteY505" fmla="*/ 940879 h 1371600"/>
                <a:gd name="connsiteX506" fmla="*/ 985552 w 1704975"/>
                <a:gd name="connsiteY506" fmla="*/ 947928 h 1371600"/>
                <a:gd name="connsiteX507" fmla="*/ 942784 w 1704975"/>
                <a:gd name="connsiteY507" fmla="*/ 943737 h 1371600"/>
                <a:gd name="connsiteX508" fmla="*/ 915067 w 1704975"/>
                <a:gd name="connsiteY508" fmla="*/ 946499 h 1371600"/>
                <a:gd name="connsiteX509" fmla="*/ 916686 w 1704975"/>
                <a:gd name="connsiteY509" fmla="*/ 959358 h 1371600"/>
                <a:gd name="connsiteX510" fmla="*/ 913066 w 1704975"/>
                <a:gd name="connsiteY510" fmla="*/ 959739 h 1371600"/>
                <a:gd name="connsiteX511" fmla="*/ 914686 w 1704975"/>
                <a:gd name="connsiteY511" fmla="*/ 965359 h 1371600"/>
                <a:gd name="connsiteX512" fmla="*/ 905542 w 1704975"/>
                <a:gd name="connsiteY512" fmla="*/ 990886 h 1371600"/>
                <a:gd name="connsiteX513" fmla="*/ 911066 w 1704975"/>
                <a:gd name="connsiteY513" fmla="*/ 1020794 h 1371600"/>
                <a:gd name="connsiteX514" fmla="*/ 905923 w 1704975"/>
                <a:gd name="connsiteY514" fmla="*/ 1023652 h 1371600"/>
                <a:gd name="connsiteX515" fmla="*/ 905065 w 1704975"/>
                <a:gd name="connsiteY515" fmla="*/ 1054894 h 1371600"/>
                <a:gd name="connsiteX516" fmla="*/ 906875 w 1704975"/>
                <a:gd name="connsiteY516" fmla="*/ 1055180 h 1371600"/>
                <a:gd name="connsiteX517" fmla="*/ 913162 w 1704975"/>
                <a:gd name="connsiteY517" fmla="*/ 1097090 h 1371600"/>
                <a:gd name="connsiteX518" fmla="*/ 913924 w 1704975"/>
                <a:gd name="connsiteY518" fmla="*/ 1099566 h 1371600"/>
                <a:gd name="connsiteX519" fmla="*/ 916210 w 1704975"/>
                <a:gd name="connsiteY519" fmla="*/ 1097375 h 1371600"/>
                <a:gd name="connsiteX520" fmla="*/ 918115 w 1704975"/>
                <a:gd name="connsiteY520" fmla="*/ 1109282 h 1371600"/>
                <a:gd name="connsiteX521" fmla="*/ 932879 w 1704975"/>
                <a:gd name="connsiteY521" fmla="*/ 1114520 h 1371600"/>
                <a:gd name="connsiteX522" fmla="*/ 930497 w 1704975"/>
                <a:gd name="connsiteY522" fmla="*/ 1131284 h 1371600"/>
                <a:gd name="connsiteX523" fmla="*/ 922591 w 1704975"/>
                <a:gd name="connsiteY523" fmla="*/ 1152620 h 1371600"/>
                <a:gd name="connsiteX524" fmla="*/ 926878 w 1704975"/>
                <a:gd name="connsiteY524" fmla="*/ 1156621 h 1371600"/>
                <a:gd name="connsiteX525" fmla="*/ 926116 w 1704975"/>
                <a:gd name="connsiteY525" fmla="*/ 1164050 h 1371600"/>
                <a:gd name="connsiteX526" fmla="*/ 924115 w 1704975"/>
                <a:gd name="connsiteY526" fmla="*/ 1164622 h 1371600"/>
                <a:gd name="connsiteX527" fmla="*/ 928116 w 1704975"/>
                <a:gd name="connsiteY527" fmla="*/ 1176052 h 1371600"/>
                <a:gd name="connsiteX528" fmla="*/ 939927 w 1704975"/>
                <a:gd name="connsiteY528" fmla="*/ 1194530 h 1371600"/>
                <a:gd name="connsiteX529" fmla="*/ 943070 w 1704975"/>
                <a:gd name="connsiteY529" fmla="*/ 1206722 h 1371600"/>
                <a:gd name="connsiteX530" fmla="*/ 949833 w 1704975"/>
                <a:gd name="connsiteY530" fmla="*/ 1206246 h 1371600"/>
                <a:gd name="connsiteX531" fmla="*/ 951929 w 1704975"/>
                <a:gd name="connsiteY531" fmla="*/ 1203865 h 1371600"/>
                <a:gd name="connsiteX532" fmla="*/ 953929 w 1704975"/>
                <a:gd name="connsiteY532" fmla="*/ 1208723 h 1371600"/>
                <a:gd name="connsiteX533" fmla="*/ 955167 w 1704975"/>
                <a:gd name="connsiteY533" fmla="*/ 1227582 h 1371600"/>
                <a:gd name="connsiteX534" fmla="*/ 947928 w 1704975"/>
                <a:gd name="connsiteY534" fmla="*/ 1227868 h 1371600"/>
                <a:gd name="connsiteX535" fmla="*/ 947071 w 1704975"/>
                <a:gd name="connsiteY535" fmla="*/ 1246156 h 1371600"/>
                <a:gd name="connsiteX536" fmla="*/ 980504 w 1704975"/>
                <a:gd name="connsiteY536" fmla="*/ 1255967 h 1371600"/>
                <a:gd name="connsiteX537" fmla="*/ 981456 w 1704975"/>
                <a:gd name="connsiteY537" fmla="*/ 1264444 h 1371600"/>
                <a:gd name="connsiteX538" fmla="*/ 955262 w 1704975"/>
                <a:gd name="connsiteY538" fmla="*/ 1280255 h 1371600"/>
                <a:gd name="connsiteX539" fmla="*/ 953548 w 1704975"/>
                <a:gd name="connsiteY539" fmla="*/ 1272445 h 1371600"/>
                <a:gd name="connsiteX540" fmla="*/ 948023 w 1704975"/>
                <a:gd name="connsiteY540" fmla="*/ 1273016 h 1371600"/>
                <a:gd name="connsiteX541" fmla="*/ 945928 w 1704975"/>
                <a:gd name="connsiteY541" fmla="*/ 1263491 h 1371600"/>
                <a:gd name="connsiteX542" fmla="*/ 944118 w 1704975"/>
                <a:gd name="connsiteY542" fmla="*/ 1264063 h 1371600"/>
                <a:gd name="connsiteX543" fmla="*/ 944404 w 1704975"/>
                <a:gd name="connsiteY543" fmla="*/ 1265968 h 1371600"/>
                <a:gd name="connsiteX544" fmla="*/ 934402 w 1704975"/>
                <a:gd name="connsiteY544" fmla="*/ 1270254 h 1371600"/>
                <a:gd name="connsiteX545" fmla="*/ 937736 w 1704975"/>
                <a:gd name="connsiteY545" fmla="*/ 1279493 h 1371600"/>
                <a:gd name="connsiteX546" fmla="*/ 934879 w 1704975"/>
                <a:gd name="connsiteY546" fmla="*/ 1280065 h 1371600"/>
                <a:gd name="connsiteX547" fmla="*/ 935355 w 1704975"/>
                <a:gd name="connsiteY547" fmla="*/ 1285875 h 1371600"/>
                <a:gd name="connsiteX548" fmla="*/ 924973 w 1704975"/>
                <a:gd name="connsiteY548" fmla="*/ 1286827 h 1371600"/>
                <a:gd name="connsiteX549" fmla="*/ 923734 w 1704975"/>
                <a:gd name="connsiteY549" fmla="*/ 1292924 h 1371600"/>
                <a:gd name="connsiteX550" fmla="*/ 882301 w 1704975"/>
                <a:gd name="connsiteY550" fmla="*/ 1298829 h 1371600"/>
                <a:gd name="connsiteX551" fmla="*/ 864775 w 1704975"/>
                <a:gd name="connsiteY551" fmla="*/ 1289114 h 1371600"/>
                <a:gd name="connsiteX552" fmla="*/ 853630 w 1704975"/>
                <a:gd name="connsiteY552" fmla="*/ 1320641 h 1371600"/>
                <a:gd name="connsiteX553" fmla="*/ 851916 w 1704975"/>
                <a:gd name="connsiteY553" fmla="*/ 1325785 h 1371600"/>
                <a:gd name="connsiteX554" fmla="*/ 807529 w 1704975"/>
                <a:gd name="connsiteY554" fmla="*/ 1328166 h 1371600"/>
                <a:gd name="connsiteX555" fmla="*/ 783050 w 1704975"/>
                <a:gd name="connsiteY555" fmla="*/ 1325309 h 1371600"/>
                <a:gd name="connsiteX556" fmla="*/ 792385 w 1704975"/>
                <a:gd name="connsiteY556" fmla="*/ 1329785 h 1371600"/>
                <a:gd name="connsiteX557" fmla="*/ 796576 w 1704975"/>
                <a:gd name="connsiteY557" fmla="*/ 1337024 h 1371600"/>
                <a:gd name="connsiteX558" fmla="*/ 769144 w 1704975"/>
                <a:gd name="connsiteY558" fmla="*/ 1342644 h 1371600"/>
                <a:gd name="connsiteX559" fmla="*/ 770858 w 1704975"/>
                <a:gd name="connsiteY559" fmla="*/ 1356932 h 1371600"/>
                <a:gd name="connsiteX560" fmla="*/ 726186 w 1704975"/>
                <a:gd name="connsiteY560" fmla="*/ 1365980 h 1371600"/>
                <a:gd name="connsiteX561" fmla="*/ 720662 w 1704975"/>
                <a:gd name="connsiteY561" fmla="*/ 1350455 h 1371600"/>
                <a:gd name="connsiteX562" fmla="*/ 728281 w 1704975"/>
                <a:gd name="connsiteY562" fmla="*/ 1348454 h 1371600"/>
                <a:gd name="connsiteX563" fmla="*/ 727043 w 1704975"/>
                <a:gd name="connsiteY563" fmla="*/ 1344549 h 1371600"/>
                <a:gd name="connsiteX564" fmla="*/ 734377 w 1704975"/>
                <a:gd name="connsiteY564" fmla="*/ 1342358 h 1371600"/>
                <a:gd name="connsiteX565" fmla="*/ 727424 w 1704975"/>
                <a:gd name="connsiteY565" fmla="*/ 1307497 h 1371600"/>
                <a:gd name="connsiteX566" fmla="*/ 715804 w 1704975"/>
                <a:gd name="connsiteY566" fmla="*/ 1305401 h 1371600"/>
                <a:gd name="connsiteX567" fmla="*/ 693801 w 1704975"/>
                <a:gd name="connsiteY567" fmla="*/ 1273683 h 1371600"/>
                <a:gd name="connsiteX568" fmla="*/ 690658 w 1704975"/>
                <a:gd name="connsiteY568" fmla="*/ 1270730 h 1371600"/>
                <a:gd name="connsiteX569" fmla="*/ 688562 w 1704975"/>
                <a:gd name="connsiteY569" fmla="*/ 1272635 h 1371600"/>
                <a:gd name="connsiteX570" fmla="*/ 686943 w 1704975"/>
                <a:gd name="connsiteY570" fmla="*/ 1271111 h 1371600"/>
                <a:gd name="connsiteX571" fmla="*/ 677894 w 1704975"/>
                <a:gd name="connsiteY571" fmla="*/ 1257300 h 1371600"/>
                <a:gd name="connsiteX572" fmla="*/ 662464 w 1704975"/>
                <a:gd name="connsiteY572" fmla="*/ 1259967 h 1371600"/>
                <a:gd name="connsiteX573" fmla="*/ 657606 w 1704975"/>
                <a:gd name="connsiteY573" fmla="*/ 1221105 h 1371600"/>
                <a:gd name="connsiteX574" fmla="*/ 650272 w 1704975"/>
                <a:gd name="connsiteY574" fmla="*/ 1190053 h 1371600"/>
                <a:gd name="connsiteX575" fmla="*/ 650557 w 1704975"/>
                <a:gd name="connsiteY575" fmla="*/ 1179005 h 1371600"/>
                <a:gd name="connsiteX576" fmla="*/ 637699 w 1704975"/>
                <a:gd name="connsiteY576" fmla="*/ 1181386 h 1371600"/>
                <a:gd name="connsiteX577" fmla="*/ 637889 w 1704975"/>
                <a:gd name="connsiteY577" fmla="*/ 1183576 h 1371600"/>
                <a:gd name="connsiteX578" fmla="*/ 623697 w 1704975"/>
                <a:gd name="connsiteY578" fmla="*/ 1184815 h 1371600"/>
                <a:gd name="connsiteX579" fmla="*/ 637699 w 1704975"/>
                <a:gd name="connsiteY579" fmla="*/ 1146810 h 1371600"/>
                <a:gd name="connsiteX580" fmla="*/ 625792 w 1704975"/>
                <a:gd name="connsiteY580" fmla="*/ 1143952 h 1371600"/>
                <a:gd name="connsiteX581" fmla="*/ 626745 w 1704975"/>
                <a:gd name="connsiteY581" fmla="*/ 1132427 h 1371600"/>
                <a:gd name="connsiteX582" fmla="*/ 632269 w 1704975"/>
                <a:gd name="connsiteY582" fmla="*/ 1123759 h 1371600"/>
                <a:gd name="connsiteX583" fmla="*/ 614077 w 1704975"/>
                <a:gd name="connsiteY583" fmla="*/ 1126522 h 1371600"/>
                <a:gd name="connsiteX584" fmla="*/ 604456 w 1704975"/>
                <a:gd name="connsiteY584" fmla="*/ 1124141 h 1371600"/>
                <a:gd name="connsiteX585" fmla="*/ 595693 w 1704975"/>
                <a:gd name="connsiteY585" fmla="*/ 1108996 h 1371600"/>
                <a:gd name="connsiteX586" fmla="*/ 597789 w 1704975"/>
                <a:gd name="connsiteY586" fmla="*/ 1098042 h 1371600"/>
                <a:gd name="connsiteX587" fmla="*/ 603885 w 1704975"/>
                <a:gd name="connsiteY587" fmla="*/ 1088231 h 1371600"/>
                <a:gd name="connsiteX588" fmla="*/ 579787 w 1704975"/>
                <a:gd name="connsiteY588" fmla="*/ 1084517 h 1371600"/>
                <a:gd name="connsiteX589" fmla="*/ 580358 w 1704975"/>
                <a:gd name="connsiteY589" fmla="*/ 1080230 h 1371600"/>
                <a:gd name="connsiteX590" fmla="*/ 575119 w 1704975"/>
                <a:gd name="connsiteY590" fmla="*/ 1079944 h 1371600"/>
                <a:gd name="connsiteX591" fmla="*/ 574738 w 1704975"/>
                <a:gd name="connsiteY591" fmla="*/ 1072515 h 1371600"/>
                <a:gd name="connsiteX592" fmla="*/ 561499 w 1704975"/>
                <a:gd name="connsiteY592" fmla="*/ 1072229 h 1371600"/>
                <a:gd name="connsiteX593" fmla="*/ 562165 w 1704975"/>
                <a:gd name="connsiteY593" fmla="*/ 1063847 h 1371600"/>
                <a:gd name="connsiteX594" fmla="*/ 507587 w 1704975"/>
                <a:gd name="connsiteY594" fmla="*/ 1074706 h 1371600"/>
                <a:gd name="connsiteX595" fmla="*/ 506730 w 1704975"/>
                <a:gd name="connsiteY595" fmla="*/ 1064514 h 1371600"/>
                <a:gd name="connsiteX596" fmla="*/ 499205 w 1704975"/>
                <a:gd name="connsiteY596" fmla="*/ 1064514 h 1371600"/>
                <a:gd name="connsiteX597" fmla="*/ 493014 w 1704975"/>
                <a:gd name="connsiteY597" fmla="*/ 1128712 h 1371600"/>
                <a:gd name="connsiteX598" fmla="*/ 483870 w 1704975"/>
                <a:gd name="connsiteY598" fmla="*/ 1125665 h 1371600"/>
                <a:gd name="connsiteX599" fmla="*/ 483298 w 1704975"/>
                <a:gd name="connsiteY599" fmla="*/ 1135285 h 1371600"/>
                <a:gd name="connsiteX600" fmla="*/ 480631 w 1704975"/>
                <a:gd name="connsiteY600" fmla="*/ 1135951 h 1371600"/>
                <a:gd name="connsiteX601" fmla="*/ 480250 w 1704975"/>
                <a:gd name="connsiteY601" fmla="*/ 1138904 h 1371600"/>
                <a:gd name="connsiteX602" fmla="*/ 473583 w 1704975"/>
                <a:gd name="connsiteY602" fmla="*/ 1138618 h 1371600"/>
                <a:gd name="connsiteX603" fmla="*/ 473773 w 1704975"/>
                <a:gd name="connsiteY603" fmla="*/ 1131951 h 1371600"/>
                <a:gd name="connsiteX604" fmla="*/ 468344 w 1704975"/>
                <a:gd name="connsiteY604" fmla="*/ 1126998 h 1371600"/>
                <a:gd name="connsiteX605" fmla="*/ 459105 w 1704975"/>
                <a:gd name="connsiteY605" fmla="*/ 1124712 h 1371600"/>
                <a:gd name="connsiteX606" fmla="*/ 453580 w 1704975"/>
                <a:gd name="connsiteY606" fmla="*/ 1120235 h 1371600"/>
                <a:gd name="connsiteX607" fmla="*/ 446532 w 1704975"/>
                <a:gd name="connsiteY607" fmla="*/ 1120521 h 1371600"/>
                <a:gd name="connsiteX608" fmla="*/ 446532 w 1704975"/>
                <a:gd name="connsiteY608" fmla="*/ 1123759 h 1371600"/>
                <a:gd name="connsiteX609" fmla="*/ 443579 w 1704975"/>
                <a:gd name="connsiteY609" fmla="*/ 1124902 h 1371600"/>
                <a:gd name="connsiteX610" fmla="*/ 443960 w 1704975"/>
                <a:gd name="connsiteY610" fmla="*/ 1138714 h 1371600"/>
                <a:gd name="connsiteX611" fmla="*/ 440817 w 1704975"/>
                <a:gd name="connsiteY611" fmla="*/ 1144905 h 1371600"/>
                <a:gd name="connsiteX612" fmla="*/ 435673 w 1704975"/>
                <a:gd name="connsiteY612" fmla="*/ 1151668 h 1371600"/>
                <a:gd name="connsiteX613" fmla="*/ 425672 w 1704975"/>
                <a:gd name="connsiteY613" fmla="*/ 1156049 h 1371600"/>
                <a:gd name="connsiteX614" fmla="*/ 413004 w 1704975"/>
                <a:gd name="connsiteY614" fmla="*/ 1153859 h 1371600"/>
                <a:gd name="connsiteX615" fmla="*/ 410623 w 1704975"/>
                <a:gd name="connsiteY615" fmla="*/ 1149477 h 1371600"/>
                <a:gd name="connsiteX616" fmla="*/ 404717 w 1704975"/>
                <a:gd name="connsiteY616" fmla="*/ 1152430 h 1371600"/>
                <a:gd name="connsiteX617" fmla="*/ 377571 w 1704975"/>
                <a:gd name="connsiteY617" fmla="*/ 1152334 h 1371600"/>
                <a:gd name="connsiteX618" fmla="*/ 369189 w 1704975"/>
                <a:gd name="connsiteY618" fmla="*/ 1157478 h 1371600"/>
                <a:gd name="connsiteX619" fmla="*/ 360902 w 1704975"/>
                <a:gd name="connsiteY619" fmla="*/ 1158621 h 1371600"/>
                <a:gd name="connsiteX620" fmla="*/ 355378 w 1704975"/>
                <a:gd name="connsiteY620" fmla="*/ 1118902 h 1371600"/>
                <a:gd name="connsiteX621" fmla="*/ 315658 w 1704975"/>
                <a:gd name="connsiteY621" fmla="*/ 1135094 h 1371600"/>
                <a:gd name="connsiteX622" fmla="*/ 318040 w 1704975"/>
                <a:gd name="connsiteY622" fmla="*/ 1144429 h 1371600"/>
                <a:gd name="connsiteX623" fmla="*/ 313372 w 1704975"/>
                <a:gd name="connsiteY623" fmla="*/ 1146048 h 1371600"/>
                <a:gd name="connsiteX624" fmla="*/ 316230 w 1704975"/>
                <a:gd name="connsiteY624" fmla="*/ 1156716 h 1371600"/>
                <a:gd name="connsiteX625" fmla="*/ 320516 w 1704975"/>
                <a:gd name="connsiteY625" fmla="*/ 1155573 h 1371600"/>
                <a:gd name="connsiteX626" fmla="*/ 322326 w 1704975"/>
                <a:gd name="connsiteY626" fmla="*/ 1172909 h 1371600"/>
                <a:gd name="connsiteX627" fmla="*/ 327184 w 1704975"/>
                <a:gd name="connsiteY627" fmla="*/ 1172147 h 1371600"/>
                <a:gd name="connsiteX628" fmla="*/ 330613 w 1704975"/>
                <a:gd name="connsiteY628" fmla="*/ 1190816 h 1371600"/>
                <a:gd name="connsiteX629" fmla="*/ 340423 w 1704975"/>
                <a:gd name="connsiteY629" fmla="*/ 1189006 h 1371600"/>
                <a:gd name="connsiteX630" fmla="*/ 346424 w 1704975"/>
                <a:gd name="connsiteY630" fmla="*/ 1227773 h 1371600"/>
                <a:gd name="connsiteX631" fmla="*/ 332899 w 1704975"/>
                <a:gd name="connsiteY631" fmla="*/ 1230440 h 1371600"/>
                <a:gd name="connsiteX632" fmla="*/ 330137 w 1704975"/>
                <a:gd name="connsiteY632" fmla="*/ 1232154 h 1371600"/>
                <a:gd name="connsiteX633" fmla="*/ 330898 w 1704975"/>
                <a:gd name="connsiteY633" fmla="*/ 1236440 h 1371600"/>
                <a:gd name="connsiteX634" fmla="*/ 307181 w 1704975"/>
                <a:gd name="connsiteY634" fmla="*/ 1238345 h 1371600"/>
                <a:gd name="connsiteX635" fmla="*/ 306229 w 1704975"/>
                <a:gd name="connsiteY635" fmla="*/ 1241203 h 1371600"/>
                <a:gd name="connsiteX636" fmla="*/ 298228 w 1704975"/>
                <a:gd name="connsiteY636" fmla="*/ 1240822 h 1371600"/>
                <a:gd name="connsiteX637" fmla="*/ 298704 w 1704975"/>
                <a:gd name="connsiteY637" fmla="*/ 1242536 h 1371600"/>
                <a:gd name="connsiteX638" fmla="*/ 294037 w 1704975"/>
                <a:gd name="connsiteY638" fmla="*/ 1243870 h 1371600"/>
                <a:gd name="connsiteX639" fmla="*/ 290227 w 1704975"/>
                <a:gd name="connsiteY639" fmla="*/ 1242441 h 1371600"/>
                <a:gd name="connsiteX640" fmla="*/ 291560 w 1704975"/>
                <a:gd name="connsiteY640" fmla="*/ 1248061 h 1371600"/>
                <a:gd name="connsiteX641" fmla="*/ 287941 w 1704975"/>
                <a:gd name="connsiteY641" fmla="*/ 1251585 h 1371600"/>
                <a:gd name="connsiteX642" fmla="*/ 283845 w 1704975"/>
                <a:gd name="connsiteY642" fmla="*/ 1248918 h 1371600"/>
                <a:gd name="connsiteX643" fmla="*/ 279940 w 1704975"/>
                <a:gd name="connsiteY643" fmla="*/ 1250347 h 1371600"/>
                <a:gd name="connsiteX644" fmla="*/ 281178 w 1704975"/>
                <a:gd name="connsiteY644" fmla="*/ 1252918 h 1371600"/>
                <a:gd name="connsiteX645" fmla="*/ 264604 w 1704975"/>
                <a:gd name="connsiteY645" fmla="*/ 1259681 h 1371600"/>
                <a:gd name="connsiteX646" fmla="*/ 265366 w 1704975"/>
                <a:gd name="connsiteY646" fmla="*/ 1263110 h 1371600"/>
                <a:gd name="connsiteX647" fmla="*/ 244316 w 1704975"/>
                <a:gd name="connsiteY647" fmla="*/ 1264920 h 1371600"/>
                <a:gd name="connsiteX648" fmla="*/ 243840 w 1704975"/>
                <a:gd name="connsiteY648" fmla="*/ 1269301 h 1371600"/>
                <a:gd name="connsiteX649" fmla="*/ 237077 w 1704975"/>
                <a:gd name="connsiteY649" fmla="*/ 1269016 h 1371600"/>
                <a:gd name="connsiteX650" fmla="*/ 237172 w 1704975"/>
                <a:gd name="connsiteY650" fmla="*/ 1273969 h 1371600"/>
                <a:gd name="connsiteX651" fmla="*/ 226409 w 1704975"/>
                <a:gd name="connsiteY651" fmla="*/ 1282351 h 1371600"/>
                <a:gd name="connsiteX652" fmla="*/ 206978 w 1704975"/>
                <a:gd name="connsiteY652" fmla="*/ 1283113 h 1371600"/>
                <a:gd name="connsiteX653" fmla="*/ 200692 w 1704975"/>
                <a:gd name="connsiteY653" fmla="*/ 1285684 h 1371600"/>
                <a:gd name="connsiteX654" fmla="*/ 199454 w 1704975"/>
                <a:gd name="connsiteY654" fmla="*/ 1297591 h 1371600"/>
                <a:gd name="connsiteX655" fmla="*/ 192976 w 1704975"/>
                <a:gd name="connsiteY655" fmla="*/ 1299686 h 1371600"/>
                <a:gd name="connsiteX656" fmla="*/ 195643 w 1704975"/>
                <a:gd name="connsiteY656" fmla="*/ 1307116 h 1371600"/>
                <a:gd name="connsiteX657" fmla="*/ 190976 w 1704975"/>
                <a:gd name="connsiteY657" fmla="*/ 1309307 h 1371600"/>
                <a:gd name="connsiteX658" fmla="*/ 192881 w 1704975"/>
                <a:gd name="connsiteY658" fmla="*/ 1314069 h 1371600"/>
                <a:gd name="connsiteX659" fmla="*/ 187738 w 1704975"/>
                <a:gd name="connsiteY659" fmla="*/ 1315593 h 1371600"/>
                <a:gd name="connsiteX660" fmla="*/ 195739 w 1704975"/>
                <a:gd name="connsiteY660" fmla="*/ 1341787 h 1371600"/>
                <a:gd name="connsiteX661" fmla="*/ 188404 w 1704975"/>
                <a:gd name="connsiteY661" fmla="*/ 1345120 h 1371600"/>
                <a:gd name="connsiteX662" fmla="*/ 179927 w 1704975"/>
                <a:gd name="connsiteY662" fmla="*/ 1357408 h 1371600"/>
                <a:gd name="connsiteX663" fmla="*/ 179832 w 1704975"/>
                <a:gd name="connsiteY663" fmla="*/ 1353693 h 1371600"/>
                <a:gd name="connsiteX664" fmla="*/ 172879 w 1704975"/>
                <a:gd name="connsiteY664" fmla="*/ 1356741 h 1371600"/>
                <a:gd name="connsiteX665" fmla="*/ 170783 w 1704975"/>
                <a:gd name="connsiteY665" fmla="*/ 1352264 h 1371600"/>
                <a:gd name="connsiteX666" fmla="*/ 148780 w 1704975"/>
                <a:gd name="connsiteY666" fmla="*/ 1354645 h 1371600"/>
                <a:gd name="connsiteX667" fmla="*/ 141160 w 1704975"/>
                <a:gd name="connsiteY667" fmla="*/ 1341310 h 1371600"/>
                <a:gd name="connsiteX668" fmla="*/ 143923 w 1704975"/>
                <a:gd name="connsiteY668" fmla="*/ 1335310 h 1371600"/>
                <a:gd name="connsiteX669" fmla="*/ 142970 w 1704975"/>
                <a:gd name="connsiteY669" fmla="*/ 1329023 h 1371600"/>
                <a:gd name="connsiteX670" fmla="*/ 126397 w 1704975"/>
                <a:gd name="connsiteY670" fmla="*/ 1329976 h 1371600"/>
                <a:gd name="connsiteX671" fmla="*/ 108966 w 1704975"/>
                <a:gd name="connsiteY671" fmla="*/ 1312069 h 1371600"/>
                <a:gd name="connsiteX672" fmla="*/ 101822 w 1704975"/>
                <a:gd name="connsiteY672" fmla="*/ 1315784 h 1371600"/>
                <a:gd name="connsiteX673" fmla="*/ 90487 w 1704975"/>
                <a:gd name="connsiteY673" fmla="*/ 1316831 h 1371600"/>
                <a:gd name="connsiteX674" fmla="*/ 64675 w 1704975"/>
                <a:gd name="connsiteY674" fmla="*/ 1313021 h 1371600"/>
                <a:gd name="connsiteX675" fmla="*/ 62103 w 1704975"/>
                <a:gd name="connsiteY675" fmla="*/ 1304068 h 1371600"/>
                <a:gd name="connsiteX676" fmla="*/ 48482 w 1704975"/>
                <a:gd name="connsiteY676" fmla="*/ 1300543 h 1371600"/>
                <a:gd name="connsiteX677" fmla="*/ 27337 w 1704975"/>
                <a:gd name="connsiteY677" fmla="*/ 1302068 h 1371600"/>
                <a:gd name="connsiteX678" fmla="*/ 11430 w 1704975"/>
                <a:gd name="connsiteY678" fmla="*/ 1307878 h 1371600"/>
                <a:gd name="connsiteX679" fmla="*/ 1570672 w 1704975"/>
                <a:gd name="connsiteY679" fmla="*/ 510540 h 1371600"/>
                <a:gd name="connsiteX680" fmla="*/ 1564957 w 1704975"/>
                <a:gd name="connsiteY680" fmla="*/ 511683 h 1371600"/>
                <a:gd name="connsiteX681" fmla="*/ 1565243 w 1704975"/>
                <a:gd name="connsiteY681" fmla="*/ 516446 h 1371600"/>
                <a:gd name="connsiteX682" fmla="*/ 1570196 w 1704975"/>
                <a:gd name="connsiteY682" fmla="*/ 516255 h 1371600"/>
                <a:gd name="connsiteX683" fmla="*/ 1570672 w 1704975"/>
                <a:gd name="connsiteY683" fmla="*/ 510540 h 1371600"/>
                <a:gd name="connsiteX684" fmla="*/ 1570291 w 1704975"/>
                <a:gd name="connsiteY684" fmla="*/ 516350 h 1371600"/>
                <a:gd name="connsiteX685" fmla="*/ 1573054 w 1704975"/>
                <a:gd name="connsiteY685" fmla="*/ 517588 h 1371600"/>
                <a:gd name="connsiteX686" fmla="*/ 1574768 w 1704975"/>
                <a:gd name="connsiteY686" fmla="*/ 516922 h 1371600"/>
                <a:gd name="connsiteX687" fmla="*/ 1575435 w 1704975"/>
                <a:gd name="connsiteY687" fmla="*/ 517588 h 1371600"/>
                <a:gd name="connsiteX688" fmla="*/ 1576388 w 1704975"/>
                <a:gd name="connsiteY688" fmla="*/ 516826 h 1371600"/>
                <a:gd name="connsiteX689" fmla="*/ 1577435 w 1704975"/>
                <a:gd name="connsiteY689" fmla="*/ 517112 h 1371600"/>
                <a:gd name="connsiteX690" fmla="*/ 1578769 w 1704975"/>
                <a:gd name="connsiteY690" fmla="*/ 516541 h 1371600"/>
                <a:gd name="connsiteX691" fmla="*/ 1576578 w 1704975"/>
                <a:gd name="connsiteY691" fmla="*/ 514445 h 1371600"/>
                <a:gd name="connsiteX692" fmla="*/ 1570291 w 1704975"/>
                <a:gd name="connsiteY692" fmla="*/ 516350 h 1371600"/>
                <a:gd name="connsiteX693" fmla="*/ 1582864 w 1704975"/>
                <a:gd name="connsiteY693" fmla="*/ 514159 h 1371600"/>
                <a:gd name="connsiteX694" fmla="*/ 1581626 w 1704975"/>
                <a:gd name="connsiteY694" fmla="*/ 514350 h 1371600"/>
                <a:gd name="connsiteX695" fmla="*/ 1581150 w 1704975"/>
                <a:gd name="connsiteY695" fmla="*/ 515683 h 1371600"/>
                <a:gd name="connsiteX696" fmla="*/ 1580007 w 1704975"/>
                <a:gd name="connsiteY696" fmla="*/ 515398 h 1371600"/>
                <a:gd name="connsiteX697" fmla="*/ 1579435 w 1704975"/>
                <a:gd name="connsiteY697" fmla="*/ 516160 h 1371600"/>
                <a:gd name="connsiteX698" fmla="*/ 1578388 w 1704975"/>
                <a:gd name="connsiteY698" fmla="*/ 516826 h 1371600"/>
                <a:gd name="connsiteX699" fmla="*/ 1577149 w 1704975"/>
                <a:gd name="connsiteY699" fmla="*/ 517112 h 1371600"/>
                <a:gd name="connsiteX700" fmla="*/ 1576292 w 1704975"/>
                <a:gd name="connsiteY700" fmla="*/ 516922 h 1371600"/>
                <a:gd name="connsiteX701" fmla="*/ 1575816 w 1704975"/>
                <a:gd name="connsiteY701" fmla="*/ 517398 h 1371600"/>
                <a:gd name="connsiteX702" fmla="*/ 1581340 w 1704975"/>
                <a:gd name="connsiteY702" fmla="*/ 535114 h 1371600"/>
                <a:gd name="connsiteX703" fmla="*/ 1587246 w 1704975"/>
                <a:gd name="connsiteY703" fmla="*/ 526256 h 1371600"/>
                <a:gd name="connsiteX704" fmla="*/ 1585436 w 1704975"/>
                <a:gd name="connsiteY704" fmla="*/ 514826 h 1371600"/>
                <a:gd name="connsiteX705" fmla="*/ 1582864 w 1704975"/>
                <a:gd name="connsiteY705" fmla="*/ 514159 h 1371600"/>
                <a:gd name="connsiteX706" fmla="*/ 622649 w 1704975"/>
                <a:gd name="connsiteY706" fmla="*/ 106013 h 1371600"/>
                <a:gd name="connsiteX707" fmla="*/ 618649 w 1704975"/>
                <a:gd name="connsiteY707" fmla="*/ 114395 h 1371600"/>
                <a:gd name="connsiteX708" fmla="*/ 618077 w 1704975"/>
                <a:gd name="connsiteY708" fmla="*/ 123825 h 1371600"/>
                <a:gd name="connsiteX709" fmla="*/ 630746 w 1704975"/>
                <a:gd name="connsiteY709" fmla="*/ 124111 h 1371600"/>
                <a:gd name="connsiteX710" fmla="*/ 627412 w 1704975"/>
                <a:gd name="connsiteY710" fmla="*/ 104966 h 1371600"/>
                <a:gd name="connsiteX711" fmla="*/ 622649 w 1704975"/>
                <a:gd name="connsiteY711" fmla="*/ 106013 h 1371600"/>
                <a:gd name="connsiteX712" fmla="*/ 622744 w 1704975"/>
                <a:gd name="connsiteY712" fmla="*/ 105823 h 1371600"/>
                <a:gd name="connsiteX713" fmla="*/ 627412 w 1704975"/>
                <a:gd name="connsiteY713" fmla="*/ 104775 h 1371600"/>
                <a:gd name="connsiteX714" fmla="*/ 626840 w 1704975"/>
                <a:gd name="connsiteY714" fmla="*/ 101251 h 1371600"/>
                <a:gd name="connsiteX715" fmla="*/ 624745 w 1704975"/>
                <a:gd name="connsiteY715" fmla="*/ 100584 h 1371600"/>
                <a:gd name="connsiteX716" fmla="*/ 622744 w 1704975"/>
                <a:gd name="connsiteY716" fmla="*/ 105823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</a:cxnLst>
              <a:rect l="l" t="t" r="r" b="b"/>
              <a:pathLst>
                <a:path w="1704975" h="1371600">
                  <a:moveTo>
                    <a:pt x="1561052" y="465201"/>
                  </a:moveTo>
                  <a:lnTo>
                    <a:pt x="1564005" y="467296"/>
                  </a:lnTo>
                  <a:lnTo>
                    <a:pt x="1559052" y="465487"/>
                  </a:lnTo>
                  <a:lnTo>
                    <a:pt x="1561052" y="465201"/>
                  </a:lnTo>
                  <a:close/>
                  <a:moveTo>
                    <a:pt x="11430" y="1307878"/>
                  </a:moveTo>
                  <a:lnTo>
                    <a:pt x="9525" y="1301782"/>
                  </a:lnTo>
                  <a:lnTo>
                    <a:pt x="30004" y="1296543"/>
                  </a:lnTo>
                  <a:lnTo>
                    <a:pt x="28670" y="1276255"/>
                  </a:lnTo>
                  <a:lnTo>
                    <a:pt x="34290" y="1275778"/>
                  </a:lnTo>
                  <a:lnTo>
                    <a:pt x="31718" y="1255871"/>
                  </a:lnTo>
                  <a:lnTo>
                    <a:pt x="34290" y="1255014"/>
                  </a:lnTo>
                  <a:lnTo>
                    <a:pt x="27051" y="1227392"/>
                  </a:lnTo>
                  <a:lnTo>
                    <a:pt x="32766" y="1221105"/>
                  </a:lnTo>
                  <a:lnTo>
                    <a:pt x="27146" y="1210627"/>
                  </a:lnTo>
                  <a:lnTo>
                    <a:pt x="29813" y="1209389"/>
                  </a:lnTo>
                  <a:lnTo>
                    <a:pt x="30385" y="1197483"/>
                  </a:lnTo>
                  <a:lnTo>
                    <a:pt x="27241" y="1193197"/>
                  </a:lnTo>
                  <a:lnTo>
                    <a:pt x="35338" y="1187863"/>
                  </a:lnTo>
                  <a:lnTo>
                    <a:pt x="33242" y="1184910"/>
                  </a:lnTo>
                  <a:lnTo>
                    <a:pt x="34480" y="1175480"/>
                  </a:lnTo>
                  <a:lnTo>
                    <a:pt x="27527" y="1178909"/>
                  </a:lnTo>
                  <a:lnTo>
                    <a:pt x="21812" y="1168718"/>
                  </a:lnTo>
                  <a:lnTo>
                    <a:pt x="18383" y="1168527"/>
                  </a:lnTo>
                  <a:lnTo>
                    <a:pt x="14097" y="1158716"/>
                  </a:lnTo>
                  <a:lnTo>
                    <a:pt x="22383" y="1155287"/>
                  </a:lnTo>
                  <a:lnTo>
                    <a:pt x="21907" y="1150049"/>
                  </a:lnTo>
                  <a:lnTo>
                    <a:pt x="47530" y="1145286"/>
                  </a:lnTo>
                  <a:lnTo>
                    <a:pt x="76009" y="1133570"/>
                  </a:lnTo>
                  <a:lnTo>
                    <a:pt x="76962" y="1125569"/>
                  </a:lnTo>
                  <a:lnTo>
                    <a:pt x="79153" y="1125093"/>
                  </a:lnTo>
                  <a:lnTo>
                    <a:pt x="77533" y="1114806"/>
                  </a:lnTo>
                  <a:lnTo>
                    <a:pt x="83344" y="1110806"/>
                  </a:lnTo>
                  <a:lnTo>
                    <a:pt x="70675" y="1054418"/>
                  </a:lnTo>
                  <a:lnTo>
                    <a:pt x="61531" y="1058132"/>
                  </a:lnTo>
                  <a:lnTo>
                    <a:pt x="54292" y="1039749"/>
                  </a:lnTo>
                  <a:lnTo>
                    <a:pt x="60865" y="1033367"/>
                  </a:lnTo>
                  <a:lnTo>
                    <a:pt x="53245" y="1023461"/>
                  </a:lnTo>
                  <a:lnTo>
                    <a:pt x="55721" y="1022699"/>
                  </a:lnTo>
                  <a:lnTo>
                    <a:pt x="54102" y="1018127"/>
                  </a:lnTo>
                  <a:lnTo>
                    <a:pt x="51340" y="1018794"/>
                  </a:lnTo>
                  <a:lnTo>
                    <a:pt x="50292" y="996220"/>
                  </a:lnTo>
                  <a:lnTo>
                    <a:pt x="58007" y="994982"/>
                  </a:lnTo>
                  <a:lnTo>
                    <a:pt x="61531" y="987647"/>
                  </a:lnTo>
                  <a:lnTo>
                    <a:pt x="42577" y="903732"/>
                  </a:lnTo>
                  <a:lnTo>
                    <a:pt x="47149" y="902113"/>
                  </a:lnTo>
                  <a:lnTo>
                    <a:pt x="38671" y="876014"/>
                  </a:lnTo>
                  <a:lnTo>
                    <a:pt x="62579" y="865727"/>
                  </a:lnTo>
                  <a:lnTo>
                    <a:pt x="69723" y="874300"/>
                  </a:lnTo>
                  <a:lnTo>
                    <a:pt x="80772" y="872490"/>
                  </a:lnTo>
                  <a:lnTo>
                    <a:pt x="82677" y="869918"/>
                  </a:lnTo>
                  <a:lnTo>
                    <a:pt x="79057" y="871538"/>
                  </a:lnTo>
                  <a:lnTo>
                    <a:pt x="75914" y="865442"/>
                  </a:lnTo>
                  <a:lnTo>
                    <a:pt x="100965" y="850392"/>
                  </a:lnTo>
                  <a:lnTo>
                    <a:pt x="100489" y="837819"/>
                  </a:lnTo>
                  <a:lnTo>
                    <a:pt x="115443" y="843725"/>
                  </a:lnTo>
                  <a:lnTo>
                    <a:pt x="130778" y="840581"/>
                  </a:lnTo>
                  <a:lnTo>
                    <a:pt x="118967" y="810482"/>
                  </a:lnTo>
                  <a:lnTo>
                    <a:pt x="119062" y="802005"/>
                  </a:lnTo>
                  <a:lnTo>
                    <a:pt x="138970" y="804863"/>
                  </a:lnTo>
                  <a:lnTo>
                    <a:pt x="137922" y="791623"/>
                  </a:lnTo>
                  <a:lnTo>
                    <a:pt x="147256" y="792480"/>
                  </a:lnTo>
                  <a:lnTo>
                    <a:pt x="150114" y="785241"/>
                  </a:lnTo>
                  <a:lnTo>
                    <a:pt x="150781" y="777812"/>
                  </a:lnTo>
                  <a:lnTo>
                    <a:pt x="141065" y="777621"/>
                  </a:lnTo>
                  <a:lnTo>
                    <a:pt x="140303" y="766572"/>
                  </a:lnTo>
                  <a:lnTo>
                    <a:pt x="120300" y="763619"/>
                  </a:lnTo>
                  <a:lnTo>
                    <a:pt x="121444" y="713994"/>
                  </a:lnTo>
                  <a:lnTo>
                    <a:pt x="124587" y="713232"/>
                  </a:lnTo>
                  <a:lnTo>
                    <a:pt x="122206" y="704088"/>
                  </a:lnTo>
                  <a:lnTo>
                    <a:pt x="124587" y="700373"/>
                  </a:lnTo>
                  <a:lnTo>
                    <a:pt x="111633" y="661225"/>
                  </a:lnTo>
                  <a:lnTo>
                    <a:pt x="109252" y="645890"/>
                  </a:lnTo>
                  <a:lnTo>
                    <a:pt x="110204" y="643414"/>
                  </a:lnTo>
                  <a:lnTo>
                    <a:pt x="115729" y="642557"/>
                  </a:lnTo>
                  <a:lnTo>
                    <a:pt x="110014" y="642652"/>
                  </a:lnTo>
                  <a:lnTo>
                    <a:pt x="128016" y="639413"/>
                  </a:lnTo>
                  <a:lnTo>
                    <a:pt x="150495" y="629412"/>
                  </a:lnTo>
                  <a:lnTo>
                    <a:pt x="148875" y="619601"/>
                  </a:lnTo>
                  <a:lnTo>
                    <a:pt x="136303" y="614839"/>
                  </a:lnTo>
                  <a:lnTo>
                    <a:pt x="141351" y="582454"/>
                  </a:lnTo>
                  <a:lnTo>
                    <a:pt x="140494" y="565309"/>
                  </a:lnTo>
                  <a:lnTo>
                    <a:pt x="152686" y="566833"/>
                  </a:lnTo>
                  <a:lnTo>
                    <a:pt x="154686" y="529304"/>
                  </a:lnTo>
                  <a:lnTo>
                    <a:pt x="187071" y="527685"/>
                  </a:lnTo>
                  <a:lnTo>
                    <a:pt x="207454" y="534353"/>
                  </a:lnTo>
                  <a:lnTo>
                    <a:pt x="241078" y="529971"/>
                  </a:lnTo>
                  <a:lnTo>
                    <a:pt x="251460" y="525209"/>
                  </a:lnTo>
                  <a:lnTo>
                    <a:pt x="261556" y="524542"/>
                  </a:lnTo>
                  <a:lnTo>
                    <a:pt x="263271" y="534638"/>
                  </a:lnTo>
                  <a:lnTo>
                    <a:pt x="268796" y="536353"/>
                  </a:lnTo>
                  <a:lnTo>
                    <a:pt x="280606" y="549592"/>
                  </a:lnTo>
                  <a:lnTo>
                    <a:pt x="292703" y="550640"/>
                  </a:lnTo>
                  <a:lnTo>
                    <a:pt x="291846" y="513016"/>
                  </a:lnTo>
                  <a:lnTo>
                    <a:pt x="296132" y="478631"/>
                  </a:lnTo>
                  <a:lnTo>
                    <a:pt x="298609" y="479393"/>
                  </a:lnTo>
                  <a:lnTo>
                    <a:pt x="300228" y="470059"/>
                  </a:lnTo>
                  <a:lnTo>
                    <a:pt x="305467" y="470821"/>
                  </a:lnTo>
                  <a:lnTo>
                    <a:pt x="307657" y="463010"/>
                  </a:lnTo>
                  <a:lnTo>
                    <a:pt x="309562" y="463105"/>
                  </a:lnTo>
                  <a:lnTo>
                    <a:pt x="310324" y="454057"/>
                  </a:lnTo>
                  <a:lnTo>
                    <a:pt x="327469" y="455200"/>
                  </a:lnTo>
                  <a:lnTo>
                    <a:pt x="328136" y="449866"/>
                  </a:lnTo>
                  <a:lnTo>
                    <a:pt x="334423" y="450342"/>
                  </a:lnTo>
                  <a:lnTo>
                    <a:pt x="330613" y="473012"/>
                  </a:lnTo>
                  <a:lnTo>
                    <a:pt x="336613" y="474535"/>
                  </a:lnTo>
                  <a:lnTo>
                    <a:pt x="337566" y="450247"/>
                  </a:lnTo>
                  <a:lnTo>
                    <a:pt x="353092" y="450533"/>
                  </a:lnTo>
                  <a:lnTo>
                    <a:pt x="367189" y="455581"/>
                  </a:lnTo>
                  <a:lnTo>
                    <a:pt x="370046" y="439579"/>
                  </a:lnTo>
                  <a:lnTo>
                    <a:pt x="365569" y="433864"/>
                  </a:lnTo>
                  <a:lnTo>
                    <a:pt x="370713" y="434054"/>
                  </a:lnTo>
                  <a:lnTo>
                    <a:pt x="375190" y="401860"/>
                  </a:lnTo>
                  <a:lnTo>
                    <a:pt x="389382" y="405289"/>
                  </a:lnTo>
                  <a:lnTo>
                    <a:pt x="385477" y="387096"/>
                  </a:lnTo>
                  <a:lnTo>
                    <a:pt x="385096" y="368237"/>
                  </a:lnTo>
                  <a:lnTo>
                    <a:pt x="381476" y="348139"/>
                  </a:lnTo>
                  <a:lnTo>
                    <a:pt x="374428" y="349187"/>
                  </a:lnTo>
                  <a:lnTo>
                    <a:pt x="373189" y="340424"/>
                  </a:lnTo>
                  <a:lnTo>
                    <a:pt x="354997" y="345281"/>
                  </a:lnTo>
                  <a:lnTo>
                    <a:pt x="355854" y="336899"/>
                  </a:lnTo>
                  <a:lnTo>
                    <a:pt x="344614" y="338614"/>
                  </a:lnTo>
                  <a:lnTo>
                    <a:pt x="343662" y="328708"/>
                  </a:lnTo>
                  <a:lnTo>
                    <a:pt x="347091" y="322326"/>
                  </a:lnTo>
                  <a:lnTo>
                    <a:pt x="342043" y="322421"/>
                  </a:lnTo>
                  <a:lnTo>
                    <a:pt x="340709" y="314706"/>
                  </a:lnTo>
                  <a:lnTo>
                    <a:pt x="341471" y="309848"/>
                  </a:lnTo>
                  <a:lnTo>
                    <a:pt x="344996" y="309848"/>
                  </a:lnTo>
                  <a:lnTo>
                    <a:pt x="344710" y="305276"/>
                  </a:lnTo>
                  <a:lnTo>
                    <a:pt x="346424" y="305371"/>
                  </a:lnTo>
                  <a:lnTo>
                    <a:pt x="345853" y="286607"/>
                  </a:lnTo>
                  <a:lnTo>
                    <a:pt x="351091" y="282988"/>
                  </a:lnTo>
                  <a:lnTo>
                    <a:pt x="351758" y="276987"/>
                  </a:lnTo>
                  <a:lnTo>
                    <a:pt x="356235" y="276320"/>
                  </a:lnTo>
                  <a:lnTo>
                    <a:pt x="357664" y="269176"/>
                  </a:lnTo>
                  <a:lnTo>
                    <a:pt x="368808" y="258318"/>
                  </a:lnTo>
                  <a:lnTo>
                    <a:pt x="408146" y="249650"/>
                  </a:lnTo>
                  <a:lnTo>
                    <a:pt x="406432" y="234696"/>
                  </a:lnTo>
                  <a:lnTo>
                    <a:pt x="432625" y="238316"/>
                  </a:lnTo>
                  <a:lnTo>
                    <a:pt x="434816" y="227743"/>
                  </a:lnTo>
                  <a:lnTo>
                    <a:pt x="439198" y="227457"/>
                  </a:lnTo>
                  <a:lnTo>
                    <a:pt x="440150" y="207359"/>
                  </a:lnTo>
                  <a:lnTo>
                    <a:pt x="441960" y="207359"/>
                  </a:lnTo>
                  <a:lnTo>
                    <a:pt x="442436" y="203263"/>
                  </a:lnTo>
                  <a:lnTo>
                    <a:pt x="445484" y="203263"/>
                  </a:lnTo>
                  <a:lnTo>
                    <a:pt x="446246" y="194596"/>
                  </a:lnTo>
                  <a:lnTo>
                    <a:pt x="449294" y="194405"/>
                  </a:lnTo>
                  <a:lnTo>
                    <a:pt x="449008" y="187166"/>
                  </a:lnTo>
                  <a:lnTo>
                    <a:pt x="454628" y="186214"/>
                  </a:lnTo>
                  <a:lnTo>
                    <a:pt x="454438" y="178975"/>
                  </a:lnTo>
                  <a:lnTo>
                    <a:pt x="459581" y="177355"/>
                  </a:lnTo>
                  <a:lnTo>
                    <a:pt x="455390" y="167830"/>
                  </a:lnTo>
                  <a:lnTo>
                    <a:pt x="449771" y="169164"/>
                  </a:lnTo>
                  <a:lnTo>
                    <a:pt x="440150" y="153733"/>
                  </a:lnTo>
                  <a:lnTo>
                    <a:pt x="457771" y="145447"/>
                  </a:lnTo>
                  <a:lnTo>
                    <a:pt x="478155" y="142304"/>
                  </a:lnTo>
                  <a:lnTo>
                    <a:pt x="478536" y="146209"/>
                  </a:lnTo>
                  <a:lnTo>
                    <a:pt x="499872" y="144780"/>
                  </a:lnTo>
                  <a:lnTo>
                    <a:pt x="504539" y="142399"/>
                  </a:lnTo>
                  <a:lnTo>
                    <a:pt x="503587" y="133541"/>
                  </a:lnTo>
                  <a:lnTo>
                    <a:pt x="506635" y="133064"/>
                  </a:lnTo>
                  <a:lnTo>
                    <a:pt x="505301" y="127349"/>
                  </a:lnTo>
                  <a:lnTo>
                    <a:pt x="533400" y="117062"/>
                  </a:lnTo>
                  <a:lnTo>
                    <a:pt x="540544" y="119062"/>
                  </a:lnTo>
                  <a:lnTo>
                    <a:pt x="538353" y="116395"/>
                  </a:lnTo>
                  <a:lnTo>
                    <a:pt x="530828" y="116776"/>
                  </a:lnTo>
                  <a:lnTo>
                    <a:pt x="529685" y="111442"/>
                  </a:lnTo>
                  <a:lnTo>
                    <a:pt x="523208" y="109823"/>
                  </a:lnTo>
                  <a:lnTo>
                    <a:pt x="518922" y="81439"/>
                  </a:lnTo>
                  <a:lnTo>
                    <a:pt x="512540" y="76581"/>
                  </a:lnTo>
                  <a:lnTo>
                    <a:pt x="525208" y="65722"/>
                  </a:lnTo>
                  <a:lnTo>
                    <a:pt x="515112" y="63341"/>
                  </a:lnTo>
                  <a:lnTo>
                    <a:pt x="502539" y="52483"/>
                  </a:lnTo>
                  <a:lnTo>
                    <a:pt x="520160" y="47244"/>
                  </a:lnTo>
                  <a:lnTo>
                    <a:pt x="540448" y="34290"/>
                  </a:lnTo>
                  <a:lnTo>
                    <a:pt x="538829" y="9525"/>
                  </a:lnTo>
                  <a:lnTo>
                    <a:pt x="556546" y="12573"/>
                  </a:lnTo>
                  <a:lnTo>
                    <a:pt x="561594" y="16192"/>
                  </a:lnTo>
                  <a:lnTo>
                    <a:pt x="564166" y="22479"/>
                  </a:lnTo>
                  <a:lnTo>
                    <a:pt x="573405" y="22955"/>
                  </a:lnTo>
                  <a:lnTo>
                    <a:pt x="575119" y="26099"/>
                  </a:lnTo>
                  <a:lnTo>
                    <a:pt x="592836" y="30385"/>
                  </a:lnTo>
                  <a:lnTo>
                    <a:pt x="610171" y="39243"/>
                  </a:lnTo>
                  <a:lnTo>
                    <a:pt x="623602" y="50578"/>
                  </a:lnTo>
                  <a:lnTo>
                    <a:pt x="634460" y="47911"/>
                  </a:lnTo>
                  <a:lnTo>
                    <a:pt x="635698" y="53530"/>
                  </a:lnTo>
                  <a:lnTo>
                    <a:pt x="645033" y="56864"/>
                  </a:lnTo>
                  <a:lnTo>
                    <a:pt x="646271" y="65246"/>
                  </a:lnTo>
                  <a:lnTo>
                    <a:pt x="628745" y="63151"/>
                  </a:lnTo>
                  <a:lnTo>
                    <a:pt x="629602" y="78295"/>
                  </a:lnTo>
                  <a:lnTo>
                    <a:pt x="624935" y="100108"/>
                  </a:lnTo>
                  <a:lnTo>
                    <a:pt x="632841" y="102775"/>
                  </a:lnTo>
                  <a:lnTo>
                    <a:pt x="638175" y="101822"/>
                  </a:lnTo>
                  <a:lnTo>
                    <a:pt x="642747" y="100489"/>
                  </a:lnTo>
                  <a:lnTo>
                    <a:pt x="643699" y="96012"/>
                  </a:lnTo>
                  <a:lnTo>
                    <a:pt x="661892" y="100679"/>
                  </a:lnTo>
                  <a:lnTo>
                    <a:pt x="665512" y="125920"/>
                  </a:lnTo>
                  <a:lnTo>
                    <a:pt x="676370" y="123254"/>
                  </a:lnTo>
                  <a:lnTo>
                    <a:pt x="678847" y="129349"/>
                  </a:lnTo>
                  <a:lnTo>
                    <a:pt x="682371" y="157448"/>
                  </a:lnTo>
                  <a:lnTo>
                    <a:pt x="707803" y="154305"/>
                  </a:lnTo>
                  <a:lnTo>
                    <a:pt x="708279" y="161639"/>
                  </a:lnTo>
                  <a:lnTo>
                    <a:pt x="742379" y="159639"/>
                  </a:lnTo>
                  <a:lnTo>
                    <a:pt x="743236" y="173069"/>
                  </a:lnTo>
                  <a:lnTo>
                    <a:pt x="759714" y="168592"/>
                  </a:lnTo>
                  <a:lnTo>
                    <a:pt x="758380" y="170212"/>
                  </a:lnTo>
                  <a:lnTo>
                    <a:pt x="765619" y="176689"/>
                  </a:lnTo>
                  <a:lnTo>
                    <a:pt x="777716" y="163449"/>
                  </a:lnTo>
                  <a:lnTo>
                    <a:pt x="776573" y="166021"/>
                  </a:lnTo>
                  <a:lnTo>
                    <a:pt x="783812" y="168688"/>
                  </a:lnTo>
                  <a:lnTo>
                    <a:pt x="785527" y="180499"/>
                  </a:lnTo>
                  <a:lnTo>
                    <a:pt x="788098" y="183356"/>
                  </a:lnTo>
                  <a:lnTo>
                    <a:pt x="781240" y="178213"/>
                  </a:lnTo>
                  <a:lnTo>
                    <a:pt x="776764" y="182689"/>
                  </a:lnTo>
                  <a:lnTo>
                    <a:pt x="777049" y="186023"/>
                  </a:lnTo>
                  <a:lnTo>
                    <a:pt x="796957" y="211550"/>
                  </a:lnTo>
                  <a:lnTo>
                    <a:pt x="800100" y="210693"/>
                  </a:lnTo>
                  <a:lnTo>
                    <a:pt x="792956" y="240506"/>
                  </a:lnTo>
                  <a:lnTo>
                    <a:pt x="794861" y="244030"/>
                  </a:lnTo>
                  <a:lnTo>
                    <a:pt x="791337" y="246126"/>
                  </a:lnTo>
                  <a:lnTo>
                    <a:pt x="793432" y="247650"/>
                  </a:lnTo>
                  <a:lnTo>
                    <a:pt x="791337" y="249936"/>
                  </a:lnTo>
                  <a:lnTo>
                    <a:pt x="784669" y="251841"/>
                  </a:lnTo>
                  <a:lnTo>
                    <a:pt x="787908" y="256032"/>
                  </a:lnTo>
                  <a:lnTo>
                    <a:pt x="784765" y="265366"/>
                  </a:lnTo>
                  <a:lnTo>
                    <a:pt x="776288" y="263080"/>
                  </a:lnTo>
                  <a:lnTo>
                    <a:pt x="778764" y="271653"/>
                  </a:lnTo>
                  <a:lnTo>
                    <a:pt x="771620" y="275463"/>
                  </a:lnTo>
                  <a:lnTo>
                    <a:pt x="774382" y="278130"/>
                  </a:lnTo>
                  <a:lnTo>
                    <a:pt x="769048" y="290989"/>
                  </a:lnTo>
                  <a:lnTo>
                    <a:pt x="786955" y="297180"/>
                  </a:lnTo>
                  <a:lnTo>
                    <a:pt x="797147" y="303562"/>
                  </a:lnTo>
                  <a:lnTo>
                    <a:pt x="802386" y="291084"/>
                  </a:lnTo>
                  <a:lnTo>
                    <a:pt x="805339" y="292037"/>
                  </a:lnTo>
                  <a:lnTo>
                    <a:pt x="802672" y="298704"/>
                  </a:lnTo>
                  <a:lnTo>
                    <a:pt x="818007" y="305657"/>
                  </a:lnTo>
                  <a:lnTo>
                    <a:pt x="815816" y="309658"/>
                  </a:lnTo>
                  <a:lnTo>
                    <a:pt x="863346" y="323755"/>
                  </a:lnTo>
                  <a:lnTo>
                    <a:pt x="860393" y="334518"/>
                  </a:lnTo>
                  <a:lnTo>
                    <a:pt x="869061" y="336423"/>
                  </a:lnTo>
                  <a:lnTo>
                    <a:pt x="870109" y="331660"/>
                  </a:lnTo>
                  <a:lnTo>
                    <a:pt x="943642" y="354044"/>
                  </a:lnTo>
                  <a:lnTo>
                    <a:pt x="939355" y="375380"/>
                  </a:lnTo>
                  <a:lnTo>
                    <a:pt x="960501" y="380047"/>
                  </a:lnTo>
                  <a:lnTo>
                    <a:pt x="962787" y="357759"/>
                  </a:lnTo>
                  <a:lnTo>
                    <a:pt x="975455" y="359092"/>
                  </a:lnTo>
                  <a:lnTo>
                    <a:pt x="993838" y="327088"/>
                  </a:lnTo>
                  <a:lnTo>
                    <a:pt x="1011079" y="337566"/>
                  </a:lnTo>
                  <a:lnTo>
                    <a:pt x="1019461" y="337661"/>
                  </a:lnTo>
                  <a:lnTo>
                    <a:pt x="1024318" y="329755"/>
                  </a:lnTo>
                  <a:lnTo>
                    <a:pt x="1019461" y="322612"/>
                  </a:lnTo>
                  <a:lnTo>
                    <a:pt x="1044035" y="289370"/>
                  </a:lnTo>
                  <a:lnTo>
                    <a:pt x="1036320" y="284035"/>
                  </a:lnTo>
                  <a:lnTo>
                    <a:pt x="1041368" y="278987"/>
                  </a:lnTo>
                  <a:lnTo>
                    <a:pt x="1048226" y="281273"/>
                  </a:lnTo>
                  <a:lnTo>
                    <a:pt x="1054037" y="279273"/>
                  </a:lnTo>
                  <a:lnTo>
                    <a:pt x="1044512" y="264700"/>
                  </a:lnTo>
                  <a:lnTo>
                    <a:pt x="1054513" y="246316"/>
                  </a:lnTo>
                  <a:lnTo>
                    <a:pt x="1063752" y="250222"/>
                  </a:lnTo>
                  <a:lnTo>
                    <a:pt x="1065181" y="258223"/>
                  </a:lnTo>
                  <a:lnTo>
                    <a:pt x="1075277" y="259366"/>
                  </a:lnTo>
                  <a:lnTo>
                    <a:pt x="1076611" y="262985"/>
                  </a:lnTo>
                  <a:lnTo>
                    <a:pt x="1083183" y="264985"/>
                  </a:lnTo>
                  <a:lnTo>
                    <a:pt x="1088136" y="274987"/>
                  </a:lnTo>
                  <a:lnTo>
                    <a:pt x="1120521" y="294132"/>
                  </a:lnTo>
                  <a:lnTo>
                    <a:pt x="1115854" y="302038"/>
                  </a:lnTo>
                  <a:lnTo>
                    <a:pt x="1124998" y="306324"/>
                  </a:lnTo>
                  <a:lnTo>
                    <a:pt x="1131570" y="306324"/>
                  </a:lnTo>
                  <a:lnTo>
                    <a:pt x="1149096" y="324993"/>
                  </a:lnTo>
                  <a:lnTo>
                    <a:pt x="1165765" y="332422"/>
                  </a:lnTo>
                  <a:lnTo>
                    <a:pt x="1179005" y="332327"/>
                  </a:lnTo>
                  <a:lnTo>
                    <a:pt x="1185863" y="329184"/>
                  </a:lnTo>
                  <a:lnTo>
                    <a:pt x="1197007" y="310420"/>
                  </a:lnTo>
                  <a:lnTo>
                    <a:pt x="1217581" y="297847"/>
                  </a:lnTo>
                  <a:lnTo>
                    <a:pt x="1230535" y="271939"/>
                  </a:lnTo>
                  <a:lnTo>
                    <a:pt x="1241298" y="262033"/>
                  </a:lnTo>
                  <a:lnTo>
                    <a:pt x="1247775" y="244126"/>
                  </a:lnTo>
                  <a:lnTo>
                    <a:pt x="1242727" y="232505"/>
                  </a:lnTo>
                  <a:lnTo>
                    <a:pt x="1249966" y="211741"/>
                  </a:lnTo>
                  <a:lnTo>
                    <a:pt x="1238726" y="215741"/>
                  </a:lnTo>
                  <a:lnTo>
                    <a:pt x="1230249" y="215265"/>
                  </a:lnTo>
                  <a:lnTo>
                    <a:pt x="1234916" y="204025"/>
                  </a:lnTo>
                  <a:lnTo>
                    <a:pt x="1228915" y="202978"/>
                  </a:lnTo>
                  <a:lnTo>
                    <a:pt x="1221676" y="215741"/>
                  </a:lnTo>
                  <a:lnTo>
                    <a:pt x="1207103" y="219932"/>
                  </a:lnTo>
                  <a:lnTo>
                    <a:pt x="1205579" y="214884"/>
                  </a:lnTo>
                  <a:lnTo>
                    <a:pt x="1199102" y="217265"/>
                  </a:lnTo>
                  <a:lnTo>
                    <a:pt x="1188244" y="212026"/>
                  </a:lnTo>
                  <a:lnTo>
                    <a:pt x="1188053" y="206692"/>
                  </a:lnTo>
                  <a:lnTo>
                    <a:pt x="1195102" y="202597"/>
                  </a:lnTo>
                  <a:lnTo>
                    <a:pt x="1211104" y="201263"/>
                  </a:lnTo>
                  <a:lnTo>
                    <a:pt x="1210342" y="186309"/>
                  </a:lnTo>
                  <a:lnTo>
                    <a:pt x="1202626" y="177070"/>
                  </a:lnTo>
                  <a:lnTo>
                    <a:pt x="1201007" y="168402"/>
                  </a:lnTo>
                  <a:lnTo>
                    <a:pt x="1191577" y="158020"/>
                  </a:lnTo>
                  <a:lnTo>
                    <a:pt x="1192435" y="155638"/>
                  </a:lnTo>
                  <a:lnTo>
                    <a:pt x="1200055" y="149828"/>
                  </a:lnTo>
                  <a:lnTo>
                    <a:pt x="1207198" y="136398"/>
                  </a:lnTo>
                  <a:lnTo>
                    <a:pt x="1214247" y="133636"/>
                  </a:lnTo>
                  <a:lnTo>
                    <a:pt x="1228344" y="120777"/>
                  </a:lnTo>
                  <a:lnTo>
                    <a:pt x="1244060" y="137350"/>
                  </a:lnTo>
                  <a:lnTo>
                    <a:pt x="1260253" y="131350"/>
                  </a:lnTo>
                  <a:lnTo>
                    <a:pt x="1265206" y="138398"/>
                  </a:lnTo>
                  <a:lnTo>
                    <a:pt x="1272730" y="137636"/>
                  </a:lnTo>
                  <a:lnTo>
                    <a:pt x="1277017" y="146590"/>
                  </a:lnTo>
                  <a:lnTo>
                    <a:pt x="1273492" y="153543"/>
                  </a:lnTo>
                  <a:lnTo>
                    <a:pt x="1265491" y="159353"/>
                  </a:lnTo>
                  <a:lnTo>
                    <a:pt x="1244155" y="165925"/>
                  </a:lnTo>
                  <a:lnTo>
                    <a:pt x="1239298" y="174784"/>
                  </a:lnTo>
                  <a:lnTo>
                    <a:pt x="1257872" y="201739"/>
                  </a:lnTo>
                  <a:lnTo>
                    <a:pt x="1265206" y="197549"/>
                  </a:lnTo>
                  <a:lnTo>
                    <a:pt x="1273588" y="207645"/>
                  </a:lnTo>
                  <a:lnTo>
                    <a:pt x="1291304" y="198120"/>
                  </a:lnTo>
                  <a:lnTo>
                    <a:pt x="1302544" y="197739"/>
                  </a:lnTo>
                  <a:lnTo>
                    <a:pt x="1315974" y="202311"/>
                  </a:lnTo>
                  <a:lnTo>
                    <a:pt x="1314450" y="217741"/>
                  </a:lnTo>
                  <a:lnTo>
                    <a:pt x="1317498" y="219742"/>
                  </a:lnTo>
                  <a:lnTo>
                    <a:pt x="1316641" y="226314"/>
                  </a:lnTo>
                  <a:lnTo>
                    <a:pt x="1336453" y="226504"/>
                  </a:lnTo>
                  <a:lnTo>
                    <a:pt x="1338263" y="235267"/>
                  </a:lnTo>
                  <a:lnTo>
                    <a:pt x="1336643" y="250317"/>
                  </a:lnTo>
                  <a:lnTo>
                    <a:pt x="1329499" y="259175"/>
                  </a:lnTo>
                  <a:lnTo>
                    <a:pt x="1313879" y="266509"/>
                  </a:lnTo>
                  <a:lnTo>
                    <a:pt x="1316450" y="270129"/>
                  </a:lnTo>
                  <a:lnTo>
                    <a:pt x="1329499" y="279559"/>
                  </a:lnTo>
                  <a:lnTo>
                    <a:pt x="1333786" y="273939"/>
                  </a:lnTo>
                  <a:lnTo>
                    <a:pt x="1343501" y="271177"/>
                  </a:lnTo>
                  <a:lnTo>
                    <a:pt x="1343215" y="266795"/>
                  </a:lnTo>
                  <a:lnTo>
                    <a:pt x="1355503" y="276892"/>
                  </a:lnTo>
                  <a:lnTo>
                    <a:pt x="1364551" y="275654"/>
                  </a:lnTo>
                  <a:lnTo>
                    <a:pt x="1370552" y="279083"/>
                  </a:lnTo>
                  <a:lnTo>
                    <a:pt x="1375886" y="277654"/>
                  </a:lnTo>
                  <a:lnTo>
                    <a:pt x="1376648" y="280225"/>
                  </a:lnTo>
                  <a:lnTo>
                    <a:pt x="1384649" y="280035"/>
                  </a:lnTo>
                  <a:lnTo>
                    <a:pt x="1388555" y="275177"/>
                  </a:lnTo>
                  <a:lnTo>
                    <a:pt x="1390364" y="279083"/>
                  </a:lnTo>
                  <a:lnTo>
                    <a:pt x="1395222" y="273939"/>
                  </a:lnTo>
                  <a:lnTo>
                    <a:pt x="1400747" y="284035"/>
                  </a:lnTo>
                  <a:lnTo>
                    <a:pt x="1399604" y="289370"/>
                  </a:lnTo>
                  <a:lnTo>
                    <a:pt x="1405033" y="292703"/>
                  </a:lnTo>
                  <a:lnTo>
                    <a:pt x="1425892" y="287083"/>
                  </a:lnTo>
                  <a:lnTo>
                    <a:pt x="1423225" y="302704"/>
                  </a:lnTo>
                  <a:lnTo>
                    <a:pt x="1417510" y="313849"/>
                  </a:lnTo>
                  <a:lnTo>
                    <a:pt x="1413034" y="316611"/>
                  </a:lnTo>
                  <a:lnTo>
                    <a:pt x="1402080" y="321088"/>
                  </a:lnTo>
                  <a:lnTo>
                    <a:pt x="1394650" y="338709"/>
                  </a:lnTo>
                  <a:lnTo>
                    <a:pt x="1384744" y="346234"/>
                  </a:lnTo>
                  <a:lnTo>
                    <a:pt x="1391983" y="355283"/>
                  </a:lnTo>
                  <a:lnTo>
                    <a:pt x="1387792" y="359759"/>
                  </a:lnTo>
                  <a:lnTo>
                    <a:pt x="1385983" y="368903"/>
                  </a:lnTo>
                  <a:lnTo>
                    <a:pt x="1374839" y="384715"/>
                  </a:lnTo>
                  <a:lnTo>
                    <a:pt x="1368742" y="384715"/>
                  </a:lnTo>
                  <a:lnTo>
                    <a:pt x="1367695" y="391096"/>
                  </a:lnTo>
                  <a:lnTo>
                    <a:pt x="1363027" y="395002"/>
                  </a:lnTo>
                  <a:lnTo>
                    <a:pt x="1361980" y="412909"/>
                  </a:lnTo>
                  <a:lnTo>
                    <a:pt x="1357313" y="424910"/>
                  </a:lnTo>
                  <a:lnTo>
                    <a:pt x="1365409" y="426149"/>
                  </a:lnTo>
                  <a:lnTo>
                    <a:pt x="1376077" y="433007"/>
                  </a:lnTo>
                  <a:lnTo>
                    <a:pt x="1410557" y="433387"/>
                  </a:lnTo>
                  <a:lnTo>
                    <a:pt x="1427988" y="439769"/>
                  </a:lnTo>
                  <a:lnTo>
                    <a:pt x="1422654" y="447580"/>
                  </a:lnTo>
                  <a:lnTo>
                    <a:pt x="1430274" y="447675"/>
                  </a:lnTo>
                  <a:lnTo>
                    <a:pt x="1426559" y="452628"/>
                  </a:lnTo>
                  <a:lnTo>
                    <a:pt x="1425607" y="459391"/>
                  </a:lnTo>
                  <a:lnTo>
                    <a:pt x="1429702" y="469106"/>
                  </a:lnTo>
                  <a:lnTo>
                    <a:pt x="1421892" y="476631"/>
                  </a:lnTo>
                  <a:lnTo>
                    <a:pt x="1427512" y="483584"/>
                  </a:lnTo>
                  <a:lnTo>
                    <a:pt x="1431512" y="500825"/>
                  </a:lnTo>
                  <a:lnTo>
                    <a:pt x="1444180" y="498253"/>
                  </a:lnTo>
                  <a:lnTo>
                    <a:pt x="1450848" y="487680"/>
                  </a:lnTo>
                  <a:lnTo>
                    <a:pt x="1455896" y="487204"/>
                  </a:lnTo>
                  <a:lnTo>
                    <a:pt x="1460278" y="489109"/>
                  </a:lnTo>
                  <a:lnTo>
                    <a:pt x="1457801" y="498538"/>
                  </a:lnTo>
                  <a:lnTo>
                    <a:pt x="1472374" y="501967"/>
                  </a:lnTo>
                  <a:lnTo>
                    <a:pt x="1472660" y="498729"/>
                  </a:lnTo>
                  <a:lnTo>
                    <a:pt x="1477899" y="498062"/>
                  </a:lnTo>
                  <a:lnTo>
                    <a:pt x="1469898" y="481679"/>
                  </a:lnTo>
                  <a:lnTo>
                    <a:pt x="1494377" y="477964"/>
                  </a:lnTo>
                  <a:lnTo>
                    <a:pt x="1532287" y="457962"/>
                  </a:lnTo>
                  <a:lnTo>
                    <a:pt x="1539049" y="459010"/>
                  </a:lnTo>
                  <a:lnTo>
                    <a:pt x="1577149" y="473392"/>
                  </a:lnTo>
                  <a:lnTo>
                    <a:pt x="1580769" y="472630"/>
                  </a:lnTo>
                  <a:lnTo>
                    <a:pt x="1577912" y="491204"/>
                  </a:lnTo>
                  <a:lnTo>
                    <a:pt x="1581436" y="500443"/>
                  </a:lnTo>
                  <a:lnTo>
                    <a:pt x="1584007" y="500348"/>
                  </a:lnTo>
                  <a:lnTo>
                    <a:pt x="1586008" y="513588"/>
                  </a:lnTo>
                  <a:lnTo>
                    <a:pt x="1590580" y="513302"/>
                  </a:lnTo>
                  <a:lnTo>
                    <a:pt x="1592199" y="523494"/>
                  </a:lnTo>
                  <a:lnTo>
                    <a:pt x="1588960" y="525113"/>
                  </a:lnTo>
                  <a:lnTo>
                    <a:pt x="1592866" y="535591"/>
                  </a:lnTo>
                  <a:lnTo>
                    <a:pt x="1590675" y="538639"/>
                  </a:lnTo>
                  <a:lnTo>
                    <a:pt x="1594580" y="538353"/>
                  </a:lnTo>
                  <a:lnTo>
                    <a:pt x="1601819" y="544449"/>
                  </a:lnTo>
                  <a:lnTo>
                    <a:pt x="1607439" y="530066"/>
                  </a:lnTo>
                  <a:lnTo>
                    <a:pt x="1644587" y="540829"/>
                  </a:lnTo>
                  <a:lnTo>
                    <a:pt x="1648587" y="552164"/>
                  </a:lnTo>
                  <a:lnTo>
                    <a:pt x="1646968" y="562166"/>
                  </a:lnTo>
                  <a:lnTo>
                    <a:pt x="1649539" y="573024"/>
                  </a:lnTo>
                  <a:lnTo>
                    <a:pt x="1648777" y="580454"/>
                  </a:lnTo>
                  <a:lnTo>
                    <a:pt x="1640681" y="593693"/>
                  </a:lnTo>
                  <a:lnTo>
                    <a:pt x="1649539" y="593598"/>
                  </a:lnTo>
                  <a:lnTo>
                    <a:pt x="1654207" y="610171"/>
                  </a:lnTo>
                  <a:lnTo>
                    <a:pt x="1656016" y="619411"/>
                  </a:lnTo>
                  <a:lnTo>
                    <a:pt x="1652778" y="638366"/>
                  </a:lnTo>
                  <a:lnTo>
                    <a:pt x="1694116" y="644938"/>
                  </a:lnTo>
                  <a:lnTo>
                    <a:pt x="1692307" y="657606"/>
                  </a:lnTo>
                  <a:lnTo>
                    <a:pt x="1664780" y="657034"/>
                  </a:lnTo>
                  <a:lnTo>
                    <a:pt x="1665732" y="667988"/>
                  </a:lnTo>
                  <a:lnTo>
                    <a:pt x="1661827" y="672275"/>
                  </a:lnTo>
                  <a:lnTo>
                    <a:pt x="1662208" y="676751"/>
                  </a:lnTo>
                  <a:lnTo>
                    <a:pt x="1674209" y="680752"/>
                  </a:lnTo>
                  <a:lnTo>
                    <a:pt x="1678210" y="690086"/>
                  </a:lnTo>
                  <a:lnTo>
                    <a:pt x="1671447" y="709993"/>
                  </a:lnTo>
                  <a:lnTo>
                    <a:pt x="1667542" y="717899"/>
                  </a:lnTo>
                  <a:lnTo>
                    <a:pt x="1665446" y="717233"/>
                  </a:lnTo>
                  <a:lnTo>
                    <a:pt x="1659636" y="733044"/>
                  </a:lnTo>
                  <a:lnTo>
                    <a:pt x="1648587" y="730853"/>
                  </a:lnTo>
                  <a:lnTo>
                    <a:pt x="1647539" y="735425"/>
                  </a:lnTo>
                  <a:lnTo>
                    <a:pt x="1643729" y="733711"/>
                  </a:lnTo>
                  <a:lnTo>
                    <a:pt x="1643824" y="735425"/>
                  </a:lnTo>
                  <a:lnTo>
                    <a:pt x="1602676" y="740950"/>
                  </a:lnTo>
                  <a:lnTo>
                    <a:pt x="1605629" y="747713"/>
                  </a:lnTo>
                  <a:lnTo>
                    <a:pt x="1608582" y="746950"/>
                  </a:lnTo>
                  <a:lnTo>
                    <a:pt x="1610201" y="756761"/>
                  </a:lnTo>
                  <a:lnTo>
                    <a:pt x="1611916" y="756190"/>
                  </a:lnTo>
                  <a:lnTo>
                    <a:pt x="1619059" y="772287"/>
                  </a:lnTo>
                  <a:lnTo>
                    <a:pt x="1625441" y="779812"/>
                  </a:lnTo>
                  <a:lnTo>
                    <a:pt x="1629442" y="810959"/>
                  </a:lnTo>
                  <a:lnTo>
                    <a:pt x="1638872" y="810768"/>
                  </a:lnTo>
                  <a:lnTo>
                    <a:pt x="1638109" y="826579"/>
                  </a:lnTo>
                  <a:lnTo>
                    <a:pt x="1645253" y="823436"/>
                  </a:lnTo>
                  <a:lnTo>
                    <a:pt x="1645920" y="835438"/>
                  </a:lnTo>
                  <a:lnTo>
                    <a:pt x="1641824" y="862965"/>
                  </a:lnTo>
                  <a:lnTo>
                    <a:pt x="1646872" y="862393"/>
                  </a:lnTo>
                  <a:lnTo>
                    <a:pt x="1642015" y="887825"/>
                  </a:lnTo>
                  <a:lnTo>
                    <a:pt x="1659064" y="896588"/>
                  </a:lnTo>
                  <a:lnTo>
                    <a:pt x="1658779" y="899160"/>
                  </a:lnTo>
                  <a:lnTo>
                    <a:pt x="1663637" y="899636"/>
                  </a:lnTo>
                  <a:lnTo>
                    <a:pt x="1663446" y="901732"/>
                  </a:lnTo>
                  <a:lnTo>
                    <a:pt x="1681829" y="908304"/>
                  </a:lnTo>
                  <a:lnTo>
                    <a:pt x="1698784" y="906399"/>
                  </a:lnTo>
                  <a:lnTo>
                    <a:pt x="1700308" y="915638"/>
                  </a:lnTo>
                  <a:lnTo>
                    <a:pt x="1686497" y="919353"/>
                  </a:lnTo>
                  <a:lnTo>
                    <a:pt x="1689735" y="941737"/>
                  </a:lnTo>
                  <a:lnTo>
                    <a:pt x="1624108" y="957453"/>
                  </a:lnTo>
                  <a:lnTo>
                    <a:pt x="1596866" y="976789"/>
                  </a:lnTo>
                  <a:lnTo>
                    <a:pt x="1565624" y="990409"/>
                  </a:lnTo>
                  <a:lnTo>
                    <a:pt x="1564291" y="985838"/>
                  </a:lnTo>
                  <a:lnTo>
                    <a:pt x="1560195" y="983933"/>
                  </a:lnTo>
                  <a:lnTo>
                    <a:pt x="1553718" y="981456"/>
                  </a:lnTo>
                  <a:lnTo>
                    <a:pt x="1546955" y="982504"/>
                  </a:lnTo>
                  <a:lnTo>
                    <a:pt x="1548384" y="959263"/>
                  </a:lnTo>
                  <a:lnTo>
                    <a:pt x="1551051" y="959072"/>
                  </a:lnTo>
                  <a:lnTo>
                    <a:pt x="1549146" y="930974"/>
                  </a:lnTo>
                  <a:lnTo>
                    <a:pt x="1522190" y="932402"/>
                  </a:lnTo>
                  <a:lnTo>
                    <a:pt x="1518285" y="927735"/>
                  </a:lnTo>
                  <a:lnTo>
                    <a:pt x="1514951" y="929450"/>
                  </a:lnTo>
                  <a:lnTo>
                    <a:pt x="1508189" y="909447"/>
                  </a:lnTo>
                  <a:lnTo>
                    <a:pt x="1504188" y="909923"/>
                  </a:lnTo>
                  <a:lnTo>
                    <a:pt x="1504283" y="907447"/>
                  </a:lnTo>
                  <a:lnTo>
                    <a:pt x="1492472" y="906971"/>
                  </a:lnTo>
                  <a:lnTo>
                    <a:pt x="1491139" y="916305"/>
                  </a:lnTo>
                  <a:lnTo>
                    <a:pt x="1485614" y="915353"/>
                  </a:lnTo>
                  <a:lnTo>
                    <a:pt x="1482090" y="941356"/>
                  </a:lnTo>
                  <a:lnTo>
                    <a:pt x="1483519" y="950214"/>
                  </a:lnTo>
                  <a:lnTo>
                    <a:pt x="1468469" y="955929"/>
                  </a:lnTo>
                  <a:lnTo>
                    <a:pt x="1469231" y="961739"/>
                  </a:lnTo>
                  <a:lnTo>
                    <a:pt x="1450753" y="966978"/>
                  </a:lnTo>
                  <a:lnTo>
                    <a:pt x="1446371" y="954881"/>
                  </a:lnTo>
                  <a:lnTo>
                    <a:pt x="1420939" y="962311"/>
                  </a:lnTo>
                  <a:lnTo>
                    <a:pt x="1414367" y="947071"/>
                  </a:lnTo>
                  <a:lnTo>
                    <a:pt x="1409129" y="948880"/>
                  </a:lnTo>
                  <a:lnTo>
                    <a:pt x="1394746" y="943070"/>
                  </a:lnTo>
                  <a:lnTo>
                    <a:pt x="1393984" y="946309"/>
                  </a:lnTo>
                  <a:lnTo>
                    <a:pt x="1347597" y="956120"/>
                  </a:lnTo>
                  <a:lnTo>
                    <a:pt x="1348264" y="959263"/>
                  </a:lnTo>
                  <a:lnTo>
                    <a:pt x="1333690" y="957453"/>
                  </a:lnTo>
                  <a:lnTo>
                    <a:pt x="1333500" y="955738"/>
                  </a:lnTo>
                  <a:lnTo>
                    <a:pt x="1323308" y="956024"/>
                  </a:lnTo>
                  <a:lnTo>
                    <a:pt x="1293876" y="962120"/>
                  </a:lnTo>
                  <a:lnTo>
                    <a:pt x="1273969" y="963835"/>
                  </a:lnTo>
                  <a:lnTo>
                    <a:pt x="1273397" y="961834"/>
                  </a:lnTo>
                  <a:lnTo>
                    <a:pt x="1254538" y="965168"/>
                  </a:lnTo>
                  <a:lnTo>
                    <a:pt x="1254823" y="961739"/>
                  </a:lnTo>
                  <a:lnTo>
                    <a:pt x="1248823" y="961549"/>
                  </a:lnTo>
                  <a:lnTo>
                    <a:pt x="1233488" y="966025"/>
                  </a:lnTo>
                  <a:lnTo>
                    <a:pt x="1233392" y="958691"/>
                  </a:lnTo>
                  <a:lnTo>
                    <a:pt x="1227106" y="959644"/>
                  </a:lnTo>
                  <a:lnTo>
                    <a:pt x="1228344" y="954214"/>
                  </a:lnTo>
                  <a:lnTo>
                    <a:pt x="1211485" y="954976"/>
                  </a:lnTo>
                  <a:lnTo>
                    <a:pt x="1203389" y="952309"/>
                  </a:lnTo>
                  <a:lnTo>
                    <a:pt x="1196245" y="954500"/>
                  </a:lnTo>
                  <a:lnTo>
                    <a:pt x="1195388" y="951738"/>
                  </a:lnTo>
                  <a:lnTo>
                    <a:pt x="1176338" y="954405"/>
                  </a:lnTo>
                  <a:lnTo>
                    <a:pt x="1175956" y="950690"/>
                  </a:lnTo>
                  <a:lnTo>
                    <a:pt x="1161002" y="954310"/>
                  </a:lnTo>
                  <a:lnTo>
                    <a:pt x="1156525" y="951071"/>
                  </a:lnTo>
                  <a:lnTo>
                    <a:pt x="1150430" y="951167"/>
                  </a:lnTo>
                  <a:lnTo>
                    <a:pt x="1148048" y="942022"/>
                  </a:lnTo>
                  <a:lnTo>
                    <a:pt x="1133475" y="942975"/>
                  </a:lnTo>
                  <a:lnTo>
                    <a:pt x="1131760" y="951071"/>
                  </a:lnTo>
                  <a:lnTo>
                    <a:pt x="1124712" y="953548"/>
                  </a:lnTo>
                  <a:lnTo>
                    <a:pt x="1085374" y="954881"/>
                  </a:lnTo>
                  <a:lnTo>
                    <a:pt x="1083755" y="945928"/>
                  </a:lnTo>
                  <a:lnTo>
                    <a:pt x="1070039" y="948118"/>
                  </a:lnTo>
                  <a:lnTo>
                    <a:pt x="1065181" y="931926"/>
                  </a:lnTo>
                  <a:lnTo>
                    <a:pt x="1033272" y="940879"/>
                  </a:lnTo>
                  <a:lnTo>
                    <a:pt x="985552" y="947928"/>
                  </a:lnTo>
                  <a:lnTo>
                    <a:pt x="942784" y="943737"/>
                  </a:lnTo>
                  <a:lnTo>
                    <a:pt x="915067" y="946499"/>
                  </a:lnTo>
                  <a:lnTo>
                    <a:pt x="916686" y="959358"/>
                  </a:lnTo>
                  <a:lnTo>
                    <a:pt x="913066" y="959739"/>
                  </a:lnTo>
                  <a:lnTo>
                    <a:pt x="914686" y="965359"/>
                  </a:lnTo>
                  <a:lnTo>
                    <a:pt x="905542" y="990886"/>
                  </a:lnTo>
                  <a:lnTo>
                    <a:pt x="911066" y="1020794"/>
                  </a:lnTo>
                  <a:lnTo>
                    <a:pt x="905923" y="1023652"/>
                  </a:lnTo>
                  <a:lnTo>
                    <a:pt x="905065" y="1054894"/>
                  </a:lnTo>
                  <a:lnTo>
                    <a:pt x="906875" y="1055180"/>
                  </a:lnTo>
                  <a:lnTo>
                    <a:pt x="913162" y="1097090"/>
                  </a:lnTo>
                  <a:lnTo>
                    <a:pt x="913924" y="1099566"/>
                  </a:lnTo>
                  <a:lnTo>
                    <a:pt x="916210" y="1097375"/>
                  </a:lnTo>
                  <a:lnTo>
                    <a:pt x="918115" y="1109282"/>
                  </a:lnTo>
                  <a:lnTo>
                    <a:pt x="932879" y="1114520"/>
                  </a:lnTo>
                  <a:lnTo>
                    <a:pt x="930497" y="1131284"/>
                  </a:lnTo>
                  <a:lnTo>
                    <a:pt x="922591" y="1152620"/>
                  </a:lnTo>
                  <a:lnTo>
                    <a:pt x="926878" y="1156621"/>
                  </a:lnTo>
                  <a:lnTo>
                    <a:pt x="926116" y="1164050"/>
                  </a:lnTo>
                  <a:lnTo>
                    <a:pt x="924115" y="1164622"/>
                  </a:lnTo>
                  <a:lnTo>
                    <a:pt x="928116" y="1176052"/>
                  </a:lnTo>
                  <a:lnTo>
                    <a:pt x="939927" y="1194530"/>
                  </a:lnTo>
                  <a:lnTo>
                    <a:pt x="943070" y="1206722"/>
                  </a:lnTo>
                  <a:lnTo>
                    <a:pt x="949833" y="1206246"/>
                  </a:lnTo>
                  <a:lnTo>
                    <a:pt x="951929" y="1203865"/>
                  </a:lnTo>
                  <a:lnTo>
                    <a:pt x="953929" y="1208723"/>
                  </a:lnTo>
                  <a:lnTo>
                    <a:pt x="955167" y="1227582"/>
                  </a:lnTo>
                  <a:lnTo>
                    <a:pt x="947928" y="1227868"/>
                  </a:lnTo>
                  <a:lnTo>
                    <a:pt x="947071" y="1246156"/>
                  </a:lnTo>
                  <a:lnTo>
                    <a:pt x="980504" y="1255967"/>
                  </a:lnTo>
                  <a:lnTo>
                    <a:pt x="981456" y="1264444"/>
                  </a:lnTo>
                  <a:lnTo>
                    <a:pt x="955262" y="1280255"/>
                  </a:lnTo>
                  <a:lnTo>
                    <a:pt x="953548" y="1272445"/>
                  </a:lnTo>
                  <a:lnTo>
                    <a:pt x="948023" y="1273016"/>
                  </a:lnTo>
                  <a:lnTo>
                    <a:pt x="945928" y="1263491"/>
                  </a:lnTo>
                  <a:lnTo>
                    <a:pt x="944118" y="1264063"/>
                  </a:lnTo>
                  <a:lnTo>
                    <a:pt x="944404" y="1265968"/>
                  </a:lnTo>
                  <a:lnTo>
                    <a:pt x="934402" y="1270254"/>
                  </a:lnTo>
                  <a:lnTo>
                    <a:pt x="937736" y="1279493"/>
                  </a:lnTo>
                  <a:lnTo>
                    <a:pt x="934879" y="1280065"/>
                  </a:lnTo>
                  <a:lnTo>
                    <a:pt x="935355" y="1285875"/>
                  </a:lnTo>
                  <a:lnTo>
                    <a:pt x="924973" y="1286827"/>
                  </a:lnTo>
                  <a:lnTo>
                    <a:pt x="923734" y="1292924"/>
                  </a:lnTo>
                  <a:lnTo>
                    <a:pt x="882301" y="1298829"/>
                  </a:lnTo>
                  <a:lnTo>
                    <a:pt x="864775" y="1289114"/>
                  </a:lnTo>
                  <a:lnTo>
                    <a:pt x="853630" y="1320641"/>
                  </a:lnTo>
                  <a:lnTo>
                    <a:pt x="851916" y="1325785"/>
                  </a:lnTo>
                  <a:lnTo>
                    <a:pt x="807529" y="1328166"/>
                  </a:lnTo>
                  <a:lnTo>
                    <a:pt x="783050" y="1325309"/>
                  </a:lnTo>
                  <a:lnTo>
                    <a:pt x="792385" y="1329785"/>
                  </a:lnTo>
                  <a:lnTo>
                    <a:pt x="796576" y="1337024"/>
                  </a:lnTo>
                  <a:lnTo>
                    <a:pt x="769144" y="1342644"/>
                  </a:lnTo>
                  <a:lnTo>
                    <a:pt x="770858" y="1356932"/>
                  </a:lnTo>
                  <a:lnTo>
                    <a:pt x="726186" y="1365980"/>
                  </a:lnTo>
                  <a:lnTo>
                    <a:pt x="720662" y="1350455"/>
                  </a:lnTo>
                  <a:lnTo>
                    <a:pt x="728281" y="1348454"/>
                  </a:lnTo>
                  <a:lnTo>
                    <a:pt x="727043" y="1344549"/>
                  </a:lnTo>
                  <a:lnTo>
                    <a:pt x="734377" y="1342358"/>
                  </a:lnTo>
                  <a:lnTo>
                    <a:pt x="727424" y="1307497"/>
                  </a:lnTo>
                  <a:lnTo>
                    <a:pt x="715804" y="1305401"/>
                  </a:lnTo>
                  <a:lnTo>
                    <a:pt x="693801" y="1273683"/>
                  </a:lnTo>
                  <a:lnTo>
                    <a:pt x="690658" y="1270730"/>
                  </a:lnTo>
                  <a:lnTo>
                    <a:pt x="688562" y="1272635"/>
                  </a:lnTo>
                  <a:lnTo>
                    <a:pt x="686943" y="1271111"/>
                  </a:lnTo>
                  <a:lnTo>
                    <a:pt x="677894" y="1257300"/>
                  </a:lnTo>
                  <a:lnTo>
                    <a:pt x="662464" y="1259967"/>
                  </a:lnTo>
                  <a:lnTo>
                    <a:pt x="657606" y="1221105"/>
                  </a:lnTo>
                  <a:lnTo>
                    <a:pt x="650272" y="1190053"/>
                  </a:lnTo>
                  <a:lnTo>
                    <a:pt x="650557" y="1179005"/>
                  </a:lnTo>
                  <a:lnTo>
                    <a:pt x="637699" y="1181386"/>
                  </a:lnTo>
                  <a:lnTo>
                    <a:pt x="637889" y="1183576"/>
                  </a:lnTo>
                  <a:lnTo>
                    <a:pt x="623697" y="1184815"/>
                  </a:lnTo>
                  <a:lnTo>
                    <a:pt x="637699" y="1146810"/>
                  </a:lnTo>
                  <a:lnTo>
                    <a:pt x="625792" y="1143952"/>
                  </a:lnTo>
                  <a:lnTo>
                    <a:pt x="626745" y="1132427"/>
                  </a:lnTo>
                  <a:lnTo>
                    <a:pt x="632269" y="1123759"/>
                  </a:lnTo>
                  <a:lnTo>
                    <a:pt x="614077" y="1126522"/>
                  </a:lnTo>
                  <a:lnTo>
                    <a:pt x="604456" y="1124141"/>
                  </a:lnTo>
                  <a:lnTo>
                    <a:pt x="595693" y="1108996"/>
                  </a:lnTo>
                  <a:lnTo>
                    <a:pt x="597789" y="1098042"/>
                  </a:lnTo>
                  <a:lnTo>
                    <a:pt x="603885" y="1088231"/>
                  </a:lnTo>
                  <a:lnTo>
                    <a:pt x="579787" y="1084517"/>
                  </a:lnTo>
                  <a:lnTo>
                    <a:pt x="580358" y="1080230"/>
                  </a:lnTo>
                  <a:lnTo>
                    <a:pt x="575119" y="1079944"/>
                  </a:lnTo>
                  <a:lnTo>
                    <a:pt x="574738" y="1072515"/>
                  </a:lnTo>
                  <a:lnTo>
                    <a:pt x="561499" y="1072229"/>
                  </a:lnTo>
                  <a:lnTo>
                    <a:pt x="562165" y="1063847"/>
                  </a:lnTo>
                  <a:lnTo>
                    <a:pt x="507587" y="1074706"/>
                  </a:lnTo>
                  <a:lnTo>
                    <a:pt x="506730" y="1064514"/>
                  </a:lnTo>
                  <a:lnTo>
                    <a:pt x="499205" y="1064514"/>
                  </a:lnTo>
                  <a:lnTo>
                    <a:pt x="493014" y="1128712"/>
                  </a:lnTo>
                  <a:lnTo>
                    <a:pt x="483870" y="1125665"/>
                  </a:lnTo>
                  <a:lnTo>
                    <a:pt x="483298" y="1135285"/>
                  </a:lnTo>
                  <a:lnTo>
                    <a:pt x="480631" y="1135951"/>
                  </a:lnTo>
                  <a:lnTo>
                    <a:pt x="480250" y="1138904"/>
                  </a:lnTo>
                  <a:lnTo>
                    <a:pt x="473583" y="1138618"/>
                  </a:lnTo>
                  <a:lnTo>
                    <a:pt x="473773" y="1131951"/>
                  </a:lnTo>
                  <a:lnTo>
                    <a:pt x="468344" y="1126998"/>
                  </a:lnTo>
                  <a:lnTo>
                    <a:pt x="459105" y="1124712"/>
                  </a:lnTo>
                  <a:lnTo>
                    <a:pt x="453580" y="1120235"/>
                  </a:lnTo>
                  <a:lnTo>
                    <a:pt x="446532" y="1120521"/>
                  </a:lnTo>
                  <a:lnTo>
                    <a:pt x="446532" y="1123759"/>
                  </a:lnTo>
                  <a:lnTo>
                    <a:pt x="443579" y="1124902"/>
                  </a:lnTo>
                  <a:lnTo>
                    <a:pt x="443960" y="1138714"/>
                  </a:lnTo>
                  <a:lnTo>
                    <a:pt x="440817" y="1144905"/>
                  </a:lnTo>
                  <a:lnTo>
                    <a:pt x="435673" y="1151668"/>
                  </a:lnTo>
                  <a:lnTo>
                    <a:pt x="425672" y="1156049"/>
                  </a:lnTo>
                  <a:lnTo>
                    <a:pt x="413004" y="1153859"/>
                  </a:lnTo>
                  <a:lnTo>
                    <a:pt x="410623" y="1149477"/>
                  </a:lnTo>
                  <a:lnTo>
                    <a:pt x="404717" y="1152430"/>
                  </a:lnTo>
                  <a:lnTo>
                    <a:pt x="377571" y="1152334"/>
                  </a:lnTo>
                  <a:lnTo>
                    <a:pt x="369189" y="1157478"/>
                  </a:lnTo>
                  <a:lnTo>
                    <a:pt x="360902" y="1158621"/>
                  </a:lnTo>
                  <a:lnTo>
                    <a:pt x="355378" y="1118902"/>
                  </a:lnTo>
                  <a:lnTo>
                    <a:pt x="315658" y="1135094"/>
                  </a:lnTo>
                  <a:lnTo>
                    <a:pt x="318040" y="1144429"/>
                  </a:lnTo>
                  <a:lnTo>
                    <a:pt x="313372" y="1146048"/>
                  </a:lnTo>
                  <a:lnTo>
                    <a:pt x="316230" y="1156716"/>
                  </a:lnTo>
                  <a:lnTo>
                    <a:pt x="320516" y="1155573"/>
                  </a:lnTo>
                  <a:lnTo>
                    <a:pt x="322326" y="1172909"/>
                  </a:lnTo>
                  <a:lnTo>
                    <a:pt x="327184" y="1172147"/>
                  </a:lnTo>
                  <a:lnTo>
                    <a:pt x="330613" y="1190816"/>
                  </a:lnTo>
                  <a:lnTo>
                    <a:pt x="340423" y="1189006"/>
                  </a:lnTo>
                  <a:lnTo>
                    <a:pt x="346424" y="1227773"/>
                  </a:lnTo>
                  <a:lnTo>
                    <a:pt x="332899" y="1230440"/>
                  </a:lnTo>
                  <a:lnTo>
                    <a:pt x="330137" y="1232154"/>
                  </a:lnTo>
                  <a:lnTo>
                    <a:pt x="330898" y="1236440"/>
                  </a:lnTo>
                  <a:lnTo>
                    <a:pt x="307181" y="1238345"/>
                  </a:lnTo>
                  <a:lnTo>
                    <a:pt x="306229" y="1241203"/>
                  </a:lnTo>
                  <a:lnTo>
                    <a:pt x="298228" y="1240822"/>
                  </a:lnTo>
                  <a:lnTo>
                    <a:pt x="298704" y="1242536"/>
                  </a:lnTo>
                  <a:lnTo>
                    <a:pt x="294037" y="1243870"/>
                  </a:lnTo>
                  <a:lnTo>
                    <a:pt x="290227" y="1242441"/>
                  </a:lnTo>
                  <a:lnTo>
                    <a:pt x="291560" y="1248061"/>
                  </a:lnTo>
                  <a:lnTo>
                    <a:pt x="287941" y="1251585"/>
                  </a:lnTo>
                  <a:lnTo>
                    <a:pt x="283845" y="1248918"/>
                  </a:lnTo>
                  <a:lnTo>
                    <a:pt x="279940" y="1250347"/>
                  </a:lnTo>
                  <a:lnTo>
                    <a:pt x="281178" y="1252918"/>
                  </a:lnTo>
                  <a:lnTo>
                    <a:pt x="264604" y="1259681"/>
                  </a:lnTo>
                  <a:lnTo>
                    <a:pt x="265366" y="1263110"/>
                  </a:lnTo>
                  <a:lnTo>
                    <a:pt x="244316" y="1264920"/>
                  </a:lnTo>
                  <a:lnTo>
                    <a:pt x="243840" y="1269301"/>
                  </a:lnTo>
                  <a:lnTo>
                    <a:pt x="237077" y="1269016"/>
                  </a:lnTo>
                  <a:lnTo>
                    <a:pt x="237172" y="1273969"/>
                  </a:lnTo>
                  <a:lnTo>
                    <a:pt x="226409" y="1282351"/>
                  </a:lnTo>
                  <a:lnTo>
                    <a:pt x="206978" y="1283113"/>
                  </a:lnTo>
                  <a:lnTo>
                    <a:pt x="200692" y="1285684"/>
                  </a:lnTo>
                  <a:lnTo>
                    <a:pt x="199454" y="1297591"/>
                  </a:lnTo>
                  <a:lnTo>
                    <a:pt x="192976" y="1299686"/>
                  </a:lnTo>
                  <a:lnTo>
                    <a:pt x="195643" y="1307116"/>
                  </a:lnTo>
                  <a:lnTo>
                    <a:pt x="190976" y="1309307"/>
                  </a:lnTo>
                  <a:lnTo>
                    <a:pt x="192881" y="1314069"/>
                  </a:lnTo>
                  <a:lnTo>
                    <a:pt x="187738" y="1315593"/>
                  </a:lnTo>
                  <a:lnTo>
                    <a:pt x="195739" y="1341787"/>
                  </a:lnTo>
                  <a:lnTo>
                    <a:pt x="188404" y="1345120"/>
                  </a:lnTo>
                  <a:lnTo>
                    <a:pt x="179927" y="1357408"/>
                  </a:lnTo>
                  <a:lnTo>
                    <a:pt x="179832" y="1353693"/>
                  </a:lnTo>
                  <a:lnTo>
                    <a:pt x="172879" y="1356741"/>
                  </a:lnTo>
                  <a:lnTo>
                    <a:pt x="170783" y="1352264"/>
                  </a:lnTo>
                  <a:lnTo>
                    <a:pt x="148780" y="1354645"/>
                  </a:lnTo>
                  <a:lnTo>
                    <a:pt x="141160" y="1341310"/>
                  </a:lnTo>
                  <a:lnTo>
                    <a:pt x="143923" y="1335310"/>
                  </a:lnTo>
                  <a:lnTo>
                    <a:pt x="142970" y="1329023"/>
                  </a:lnTo>
                  <a:lnTo>
                    <a:pt x="126397" y="1329976"/>
                  </a:lnTo>
                  <a:lnTo>
                    <a:pt x="108966" y="1312069"/>
                  </a:lnTo>
                  <a:lnTo>
                    <a:pt x="101822" y="1315784"/>
                  </a:lnTo>
                  <a:lnTo>
                    <a:pt x="90487" y="1316831"/>
                  </a:lnTo>
                  <a:lnTo>
                    <a:pt x="64675" y="1313021"/>
                  </a:lnTo>
                  <a:lnTo>
                    <a:pt x="62103" y="1304068"/>
                  </a:lnTo>
                  <a:lnTo>
                    <a:pt x="48482" y="1300543"/>
                  </a:lnTo>
                  <a:lnTo>
                    <a:pt x="27337" y="1302068"/>
                  </a:lnTo>
                  <a:lnTo>
                    <a:pt x="11430" y="1307878"/>
                  </a:lnTo>
                  <a:close/>
                  <a:moveTo>
                    <a:pt x="1570672" y="510540"/>
                  </a:moveTo>
                  <a:lnTo>
                    <a:pt x="1564957" y="511683"/>
                  </a:lnTo>
                  <a:lnTo>
                    <a:pt x="1565243" y="516446"/>
                  </a:lnTo>
                  <a:lnTo>
                    <a:pt x="1570196" y="516255"/>
                  </a:lnTo>
                  <a:lnTo>
                    <a:pt x="1570672" y="510540"/>
                  </a:lnTo>
                  <a:close/>
                  <a:moveTo>
                    <a:pt x="1570291" y="516350"/>
                  </a:moveTo>
                  <a:lnTo>
                    <a:pt x="1573054" y="517588"/>
                  </a:lnTo>
                  <a:lnTo>
                    <a:pt x="1574768" y="516922"/>
                  </a:lnTo>
                  <a:lnTo>
                    <a:pt x="1575435" y="517588"/>
                  </a:lnTo>
                  <a:lnTo>
                    <a:pt x="1576388" y="516826"/>
                  </a:lnTo>
                  <a:lnTo>
                    <a:pt x="1577435" y="517112"/>
                  </a:lnTo>
                  <a:lnTo>
                    <a:pt x="1578769" y="516541"/>
                  </a:lnTo>
                  <a:lnTo>
                    <a:pt x="1576578" y="514445"/>
                  </a:lnTo>
                  <a:lnTo>
                    <a:pt x="1570291" y="516350"/>
                  </a:lnTo>
                  <a:close/>
                  <a:moveTo>
                    <a:pt x="1582864" y="514159"/>
                  </a:moveTo>
                  <a:lnTo>
                    <a:pt x="1581626" y="514350"/>
                  </a:lnTo>
                  <a:lnTo>
                    <a:pt x="1581150" y="515683"/>
                  </a:lnTo>
                  <a:lnTo>
                    <a:pt x="1580007" y="515398"/>
                  </a:lnTo>
                  <a:lnTo>
                    <a:pt x="1579435" y="516160"/>
                  </a:lnTo>
                  <a:lnTo>
                    <a:pt x="1578388" y="516826"/>
                  </a:lnTo>
                  <a:lnTo>
                    <a:pt x="1577149" y="517112"/>
                  </a:lnTo>
                  <a:lnTo>
                    <a:pt x="1576292" y="516922"/>
                  </a:lnTo>
                  <a:lnTo>
                    <a:pt x="1575816" y="517398"/>
                  </a:lnTo>
                  <a:lnTo>
                    <a:pt x="1581340" y="535114"/>
                  </a:lnTo>
                  <a:lnTo>
                    <a:pt x="1587246" y="526256"/>
                  </a:lnTo>
                  <a:lnTo>
                    <a:pt x="1585436" y="514826"/>
                  </a:lnTo>
                  <a:lnTo>
                    <a:pt x="1582864" y="514159"/>
                  </a:lnTo>
                  <a:close/>
                  <a:moveTo>
                    <a:pt x="622649" y="106013"/>
                  </a:moveTo>
                  <a:lnTo>
                    <a:pt x="618649" y="114395"/>
                  </a:lnTo>
                  <a:lnTo>
                    <a:pt x="618077" y="123825"/>
                  </a:lnTo>
                  <a:lnTo>
                    <a:pt x="630746" y="124111"/>
                  </a:lnTo>
                  <a:lnTo>
                    <a:pt x="627412" y="104966"/>
                  </a:lnTo>
                  <a:lnTo>
                    <a:pt x="622649" y="106013"/>
                  </a:lnTo>
                  <a:close/>
                  <a:moveTo>
                    <a:pt x="622744" y="105823"/>
                  </a:moveTo>
                  <a:lnTo>
                    <a:pt x="627412" y="104775"/>
                  </a:lnTo>
                  <a:lnTo>
                    <a:pt x="626840" y="101251"/>
                  </a:lnTo>
                  <a:lnTo>
                    <a:pt x="624745" y="100584"/>
                  </a:lnTo>
                  <a:lnTo>
                    <a:pt x="622744" y="1058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68" name="Freihandform: Form 267">
              <a:extLst>
                <a:ext uri="{FF2B5EF4-FFF2-40B4-BE49-F238E27FC236}">
                  <a16:creationId xmlns:a16="http://schemas.microsoft.com/office/drawing/2014/main" id="{704509C4-A383-4E9D-94C3-37FCA9AA46C8}"/>
                </a:ext>
              </a:extLst>
            </p:cNvPr>
            <p:cNvSpPr/>
            <p:nvPr/>
          </p:nvSpPr>
          <p:spPr>
            <a:xfrm>
              <a:off x="882165" y="2492589"/>
              <a:ext cx="806850" cy="900900"/>
            </a:xfrm>
            <a:custGeom>
              <a:avLst/>
              <a:gdLst>
                <a:gd name="connsiteX0" fmla="*/ 39815 w 1552575"/>
                <a:gd name="connsiteY0" fmla="*/ 1163764 h 1733550"/>
                <a:gd name="connsiteX1" fmla="*/ 21336 w 1552575"/>
                <a:gd name="connsiteY1" fmla="*/ 1144238 h 1733550"/>
                <a:gd name="connsiteX2" fmla="*/ 13335 w 1552575"/>
                <a:gd name="connsiteY2" fmla="*/ 1118902 h 1733550"/>
                <a:gd name="connsiteX3" fmla="*/ 13621 w 1552575"/>
                <a:gd name="connsiteY3" fmla="*/ 1112425 h 1733550"/>
                <a:gd name="connsiteX4" fmla="*/ 9525 w 1552575"/>
                <a:gd name="connsiteY4" fmla="*/ 1105757 h 1733550"/>
                <a:gd name="connsiteX5" fmla="*/ 22289 w 1552575"/>
                <a:gd name="connsiteY5" fmla="*/ 1093756 h 1733550"/>
                <a:gd name="connsiteX6" fmla="*/ 25051 w 1552575"/>
                <a:gd name="connsiteY6" fmla="*/ 1072610 h 1733550"/>
                <a:gd name="connsiteX7" fmla="*/ 39529 w 1552575"/>
                <a:gd name="connsiteY7" fmla="*/ 1051370 h 1733550"/>
                <a:gd name="connsiteX8" fmla="*/ 44863 w 1552575"/>
                <a:gd name="connsiteY8" fmla="*/ 1027747 h 1733550"/>
                <a:gd name="connsiteX9" fmla="*/ 57626 w 1552575"/>
                <a:gd name="connsiteY9" fmla="*/ 1001173 h 1733550"/>
                <a:gd name="connsiteX10" fmla="*/ 68675 w 1552575"/>
                <a:gd name="connsiteY10" fmla="*/ 991838 h 1733550"/>
                <a:gd name="connsiteX11" fmla="*/ 72199 w 1552575"/>
                <a:gd name="connsiteY11" fmla="*/ 985838 h 1733550"/>
                <a:gd name="connsiteX12" fmla="*/ 93821 w 1552575"/>
                <a:gd name="connsiteY12" fmla="*/ 979551 h 1733550"/>
                <a:gd name="connsiteX13" fmla="*/ 102394 w 1552575"/>
                <a:gd name="connsiteY13" fmla="*/ 973646 h 1733550"/>
                <a:gd name="connsiteX14" fmla="*/ 101156 w 1552575"/>
                <a:gd name="connsiteY14" fmla="*/ 964406 h 1733550"/>
                <a:gd name="connsiteX15" fmla="*/ 96012 w 1552575"/>
                <a:gd name="connsiteY15" fmla="*/ 956786 h 1733550"/>
                <a:gd name="connsiteX16" fmla="*/ 100584 w 1552575"/>
                <a:gd name="connsiteY16" fmla="*/ 943070 h 1733550"/>
                <a:gd name="connsiteX17" fmla="*/ 102775 w 1552575"/>
                <a:gd name="connsiteY17" fmla="*/ 942404 h 1733550"/>
                <a:gd name="connsiteX18" fmla="*/ 102013 w 1552575"/>
                <a:gd name="connsiteY18" fmla="*/ 932497 h 1733550"/>
                <a:gd name="connsiteX19" fmla="*/ 104394 w 1552575"/>
                <a:gd name="connsiteY19" fmla="*/ 928973 h 1733550"/>
                <a:gd name="connsiteX20" fmla="*/ 101727 w 1552575"/>
                <a:gd name="connsiteY20" fmla="*/ 922211 h 1733550"/>
                <a:gd name="connsiteX21" fmla="*/ 106585 w 1552575"/>
                <a:gd name="connsiteY21" fmla="*/ 915638 h 1733550"/>
                <a:gd name="connsiteX22" fmla="*/ 110109 w 1552575"/>
                <a:gd name="connsiteY22" fmla="*/ 917448 h 1733550"/>
                <a:gd name="connsiteX23" fmla="*/ 116205 w 1552575"/>
                <a:gd name="connsiteY23" fmla="*/ 911733 h 1733550"/>
                <a:gd name="connsiteX24" fmla="*/ 119158 w 1552575"/>
                <a:gd name="connsiteY24" fmla="*/ 903637 h 1733550"/>
                <a:gd name="connsiteX25" fmla="*/ 147733 w 1552575"/>
                <a:gd name="connsiteY25" fmla="*/ 901922 h 1733550"/>
                <a:gd name="connsiteX26" fmla="*/ 148400 w 1552575"/>
                <a:gd name="connsiteY26" fmla="*/ 896588 h 1733550"/>
                <a:gd name="connsiteX27" fmla="*/ 156591 w 1552575"/>
                <a:gd name="connsiteY27" fmla="*/ 896303 h 1733550"/>
                <a:gd name="connsiteX28" fmla="*/ 168688 w 1552575"/>
                <a:gd name="connsiteY28" fmla="*/ 890302 h 1733550"/>
                <a:gd name="connsiteX29" fmla="*/ 179546 w 1552575"/>
                <a:gd name="connsiteY29" fmla="*/ 894112 h 1733550"/>
                <a:gd name="connsiteX30" fmla="*/ 201263 w 1552575"/>
                <a:gd name="connsiteY30" fmla="*/ 892588 h 1733550"/>
                <a:gd name="connsiteX31" fmla="*/ 212122 w 1552575"/>
                <a:gd name="connsiteY31" fmla="*/ 887254 h 1733550"/>
                <a:gd name="connsiteX32" fmla="*/ 221933 w 1552575"/>
                <a:gd name="connsiteY32" fmla="*/ 865537 h 1733550"/>
                <a:gd name="connsiteX33" fmla="*/ 223171 w 1552575"/>
                <a:gd name="connsiteY33" fmla="*/ 893540 h 1733550"/>
                <a:gd name="connsiteX34" fmla="*/ 226124 w 1552575"/>
                <a:gd name="connsiteY34" fmla="*/ 896017 h 1733550"/>
                <a:gd name="connsiteX35" fmla="*/ 231458 w 1552575"/>
                <a:gd name="connsiteY35" fmla="*/ 895255 h 1733550"/>
                <a:gd name="connsiteX36" fmla="*/ 227266 w 1552575"/>
                <a:gd name="connsiteY36" fmla="*/ 903446 h 1733550"/>
                <a:gd name="connsiteX37" fmla="*/ 227552 w 1552575"/>
                <a:gd name="connsiteY37" fmla="*/ 918496 h 1733550"/>
                <a:gd name="connsiteX38" fmla="*/ 221170 w 1552575"/>
                <a:gd name="connsiteY38" fmla="*/ 941261 h 1733550"/>
                <a:gd name="connsiteX39" fmla="*/ 225266 w 1552575"/>
                <a:gd name="connsiteY39" fmla="*/ 951643 h 1733550"/>
                <a:gd name="connsiteX40" fmla="*/ 238506 w 1552575"/>
                <a:gd name="connsiteY40" fmla="*/ 960406 h 1733550"/>
                <a:gd name="connsiteX41" fmla="*/ 242792 w 1552575"/>
                <a:gd name="connsiteY41" fmla="*/ 966788 h 1733550"/>
                <a:gd name="connsiteX42" fmla="*/ 256985 w 1552575"/>
                <a:gd name="connsiteY42" fmla="*/ 953453 h 1733550"/>
                <a:gd name="connsiteX43" fmla="*/ 262414 w 1552575"/>
                <a:gd name="connsiteY43" fmla="*/ 961454 h 1733550"/>
                <a:gd name="connsiteX44" fmla="*/ 266795 w 1552575"/>
                <a:gd name="connsiteY44" fmla="*/ 957548 h 1733550"/>
                <a:gd name="connsiteX45" fmla="*/ 270605 w 1552575"/>
                <a:gd name="connsiteY45" fmla="*/ 947738 h 1733550"/>
                <a:gd name="connsiteX46" fmla="*/ 270510 w 1552575"/>
                <a:gd name="connsiteY46" fmla="*/ 938213 h 1733550"/>
                <a:gd name="connsiteX47" fmla="*/ 263652 w 1552575"/>
                <a:gd name="connsiteY47" fmla="*/ 924401 h 1733550"/>
                <a:gd name="connsiteX48" fmla="*/ 265557 w 1552575"/>
                <a:gd name="connsiteY48" fmla="*/ 911257 h 1733550"/>
                <a:gd name="connsiteX49" fmla="*/ 262604 w 1552575"/>
                <a:gd name="connsiteY49" fmla="*/ 904684 h 1733550"/>
                <a:gd name="connsiteX50" fmla="*/ 233172 w 1552575"/>
                <a:gd name="connsiteY50" fmla="*/ 893159 h 1733550"/>
                <a:gd name="connsiteX51" fmla="*/ 234887 w 1552575"/>
                <a:gd name="connsiteY51" fmla="*/ 880872 h 1733550"/>
                <a:gd name="connsiteX52" fmla="*/ 231267 w 1552575"/>
                <a:gd name="connsiteY52" fmla="*/ 855250 h 1733550"/>
                <a:gd name="connsiteX53" fmla="*/ 257651 w 1552575"/>
                <a:gd name="connsiteY53" fmla="*/ 842867 h 1733550"/>
                <a:gd name="connsiteX54" fmla="*/ 249555 w 1552575"/>
                <a:gd name="connsiteY54" fmla="*/ 834199 h 1733550"/>
                <a:gd name="connsiteX55" fmla="*/ 251841 w 1552575"/>
                <a:gd name="connsiteY55" fmla="*/ 815435 h 1733550"/>
                <a:gd name="connsiteX56" fmla="*/ 257366 w 1552575"/>
                <a:gd name="connsiteY56" fmla="*/ 804863 h 1733550"/>
                <a:gd name="connsiteX57" fmla="*/ 265938 w 1552575"/>
                <a:gd name="connsiteY57" fmla="*/ 797242 h 1733550"/>
                <a:gd name="connsiteX58" fmla="*/ 273653 w 1552575"/>
                <a:gd name="connsiteY58" fmla="*/ 799909 h 1733550"/>
                <a:gd name="connsiteX59" fmla="*/ 280130 w 1552575"/>
                <a:gd name="connsiteY59" fmla="*/ 789813 h 1733550"/>
                <a:gd name="connsiteX60" fmla="*/ 284131 w 1552575"/>
                <a:gd name="connsiteY60" fmla="*/ 777430 h 1733550"/>
                <a:gd name="connsiteX61" fmla="*/ 274796 w 1552575"/>
                <a:gd name="connsiteY61" fmla="*/ 776192 h 1733550"/>
                <a:gd name="connsiteX62" fmla="*/ 273558 w 1552575"/>
                <a:gd name="connsiteY62" fmla="*/ 755237 h 1733550"/>
                <a:gd name="connsiteX63" fmla="*/ 268796 w 1552575"/>
                <a:gd name="connsiteY63" fmla="*/ 744379 h 1733550"/>
                <a:gd name="connsiteX64" fmla="*/ 269367 w 1552575"/>
                <a:gd name="connsiteY64" fmla="*/ 728853 h 1733550"/>
                <a:gd name="connsiteX65" fmla="*/ 272891 w 1552575"/>
                <a:gd name="connsiteY65" fmla="*/ 729710 h 1733550"/>
                <a:gd name="connsiteX66" fmla="*/ 284512 w 1552575"/>
                <a:gd name="connsiteY66" fmla="*/ 702373 h 1733550"/>
                <a:gd name="connsiteX67" fmla="*/ 291656 w 1552575"/>
                <a:gd name="connsiteY67" fmla="*/ 705612 h 1733550"/>
                <a:gd name="connsiteX68" fmla="*/ 296323 w 1552575"/>
                <a:gd name="connsiteY68" fmla="*/ 694182 h 1733550"/>
                <a:gd name="connsiteX69" fmla="*/ 299180 w 1552575"/>
                <a:gd name="connsiteY69" fmla="*/ 695039 h 1733550"/>
                <a:gd name="connsiteX70" fmla="*/ 302704 w 1552575"/>
                <a:gd name="connsiteY70" fmla="*/ 684086 h 1733550"/>
                <a:gd name="connsiteX71" fmla="*/ 309658 w 1552575"/>
                <a:gd name="connsiteY71" fmla="*/ 680561 h 1733550"/>
                <a:gd name="connsiteX72" fmla="*/ 305848 w 1552575"/>
                <a:gd name="connsiteY72" fmla="*/ 674465 h 1733550"/>
                <a:gd name="connsiteX73" fmla="*/ 326803 w 1552575"/>
                <a:gd name="connsiteY73" fmla="*/ 653224 h 1733550"/>
                <a:gd name="connsiteX74" fmla="*/ 324612 w 1552575"/>
                <a:gd name="connsiteY74" fmla="*/ 648462 h 1733550"/>
                <a:gd name="connsiteX75" fmla="*/ 313277 w 1552575"/>
                <a:gd name="connsiteY75" fmla="*/ 653605 h 1733550"/>
                <a:gd name="connsiteX76" fmla="*/ 297847 w 1552575"/>
                <a:gd name="connsiteY76" fmla="*/ 656177 h 1733550"/>
                <a:gd name="connsiteX77" fmla="*/ 283274 w 1552575"/>
                <a:gd name="connsiteY77" fmla="*/ 656272 h 1733550"/>
                <a:gd name="connsiteX78" fmla="*/ 282702 w 1552575"/>
                <a:gd name="connsiteY78" fmla="*/ 652653 h 1733550"/>
                <a:gd name="connsiteX79" fmla="*/ 272796 w 1552575"/>
                <a:gd name="connsiteY79" fmla="*/ 652653 h 1733550"/>
                <a:gd name="connsiteX80" fmla="*/ 272606 w 1552575"/>
                <a:gd name="connsiteY80" fmla="*/ 649605 h 1733550"/>
                <a:gd name="connsiteX81" fmla="*/ 262509 w 1552575"/>
                <a:gd name="connsiteY81" fmla="*/ 650176 h 1733550"/>
                <a:gd name="connsiteX82" fmla="*/ 261747 w 1552575"/>
                <a:gd name="connsiteY82" fmla="*/ 653224 h 1733550"/>
                <a:gd name="connsiteX83" fmla="*/ 253556 w 1552575"/>
                <a:gd name="connsiteY83" fmla="*/ 647414 h 1733550"/>
                <a:gd name="connsiteX84" fmla="*/ 252317 w 1552575"/>
                <a:gd name="connsiteY84" fmla="*/ 648653 h 1733550"/>
                <a:gd name="connsiteX85" fmla="*/ 244221 w 1552575"/>
                <a:gd name="connsiteY85" fmla="*/ 639889 h 1733550"/>
                <a:gd name="connsiteX86" fmla="*/ 237744 w 1552575"/>
                <a:gd name="connsiteY86" fmla="*/ 640461 h 1733550"/>
                <a:gd name="connsiteX87" fmla="*/ 232696 w 1552575"/>
                <a:gd name="connsiteY87" fmla="*/ 631603 h 1733550"/>
                <a:gd name="connsiteX88" fmla="*/ 232600 w 1552575"/>
                <a:gd name="connsiteY88" fmla="*/ 626554 h 1733550"/>
                <a:gd name="connsiteX89" fmla="*/ 238030 w 1552575"/>
                <a:gd name="connsiteY89" fmla="*/ 623697 h 1733550"/>
                <a:gd name="connsiteX90" fmla="*/ 232886 w 1552575"/>
                <a:gd name="connsiteY90" fmla="*/ 610171 h 1733550"/>
                <a:gd name="connsiteX91" fmla="*/ 224885 w 1552575"/>
                <a:gd name="connsiteY91" fmla="*/ 614172 h 1733550"/>
                <a:gd name="connsiteX92" fmla="*/ 215360 w 1552575"/>
                <a:gd name="connsiteY92" fmla="*/ 601313 h 1733550"/>
                <a:gd name="connsiteX93" fmla="*/ 220028 w 1552575"/>
                <a:gd name="connsiteY93" fmla="*/ 598075 h 1733550"/>
                <a:gd name="connsiteX94" fmla="*/ 218504 w 1552575"/>
                <a:gd name="connsiteY94" fmla="*/ 580549 h 1733550"/>
                <a:gd name="connsiteX95" fmla="*/ 225743 w 1552575"/>
                <a:gd name="connsiteY95" fmla="*/ 576929 h 1733550"/>
                <a:gd name="connsiteX96" fmla="*/ 219170 w 1552575"/>
                <a:gd name="connsiteY96" fmla="*/ 564356 h 1733550"/>
                <a:gd name="connsiteX97" fmla="*/ 213836 w 1552575"/>
                <a:gd name="connsiteY97" fmla="*/ 562261 h 1733550"/>
                <a:gd name="connsiteX98" fmla="*/ 211836 w 1552575"/>
                <a:gd name="connsiteY98" fmla="*/ 553783 h 1733550"/>
                <a:gd name="connsiteX99" fmla="*/ 216599 w 1552575"/>
                <a:gd name="connsiteY99" fmla="*/ 534162 h 1733550"/>
                <a:gd name="connsiteX100" fmla="*/ 242316 w 1552575"/>
                <a:gd name="connsiteY100" fmla="*/ 534543 h 1733550"/>
                <a:gd name="connsiteX101" fmla="*/ 253175 w 1552575"/>
                <a:gd name="connsiteY101" fmla="*/ 532352 h 1733550"/>
                <a:gd name="connsiteX102" fmla="*/ 254222 w 1552575"/>
                <a:gd name="connsiteY102" fmla="*/ 537877 h 1733550"/>
                <a:gd name="connsiteX103" fmla="*/ 258890 w 1552575"/>
                <a:gd name="connsiteY103" fmla="*/ 540067 h 1733550"/>
                <a:gd name="connsiteX104" fmla="*/ 267843 w 1552575"/>
                <a:gd name="connsiteY104" fmla="*/ 533686 h 1733550"/>
                <a:gd name="connsiteX105" fmla="*/ 290322 w 1552575"/>
                <a:gd name="connsiteY105" fmla="*/ 524351 h 1733550"/>
                <a:gd name="connsiteX106" fmla="*/ 285655 w 1552575"/>
                <a:gd name="connsiteY106" fmla="*/ 511778 h 1733550"/>
                <a:gd name="connsiteX107" fmla="*/ 292608 w 1552575"/>
                <a:gd name="connsiteY107" fmla="*/ 509587 h 1733550"/>
                <a:gd name="connsiteX108" fmla="*/ 292132 w 1552575"/>
                <a:gd name="connsiteY108" fmla="*/ 507397 h 1733550"/>
                <a:gd name="connsiteX109" fmla="*/ 310039 w 1552575"/>
                <a:gd name="connsiteY109" fmla="*/ 494062 h 1733550"/>
                <a:gd name="connsiteX110" fmla="*/ 312515 w 1552575"/>
                <a:gd name="connsiteY110" fmla="*/ 493109 h 1733550"/>
                <a:gd name="connsiteX111" fmla="*/ 312991 w 1552575"/>
                <a:gd name="connsiteY111" fmla="*/ 499681 h 1733550"/>
                <a:gd name="connsiteX112" fmla="*/ 325088 w 1552575"/>
                <a:gd name="connsiteY112" fmla="*/ 499491 h 1733550"/>
                <a:gd name="connsiteX113" fmla="*/ 324136 w 1552575"/>
                <a:gd name="connsiteY113" fmla="*/ 488156 h 1733550"/>
                <a:gd name="connsiteX114" fmla="*/ 326327 w 1552575"/>
                <a:gd name="connsiteY114" fmla="*/ 486632 h 1733550"/>
                <a:gd name="connsiteX115" fmla="*/ 348329 w 1552575"/>
                <a:gd name="connsiteY115" fmla="*/ 483489 h 1733550"/>
                <a:gd name="connsiteX116" fmla="*/ 385667 w 1552575"/>
                <a:gd name="connsiteY116" fmla="*/ 466154 h 1733550"/>
                <a:gd name="connsiteX117" fmla="*/ 394525 w 1552575"/>
                <a:gd name="connsiteY117" fmla="*/ 457867 h 1733550"/>
                <a:gd name="connsiteX118" fmla="*/ 398431 w 1552575"/>
                <a:gd name="connsiteY118" fmla="*/ 462248 h 1733550"/>
                <a:gd name="connsiteX119" fmla="*/ 415957 w 1552575"/>
                <a:gd name="connsiteY119" fmla="*/ 448913 h 1733550"/>
                <a:gd name="connsiteX120" fmla="*/ 436150 w 1552575"/>
                <a:gd name="connsiteY120" fmla="*/ 441674 h 1733550"/>
                <a:gd name="connsiteX121" fmla="*/ 440817 w 1552575"/>
                <a:gd name="connsiteY121" fmla="*/ 424148 h 1733550"/>
                <a:gd name="connsiteX122" fmla="*/ 443579 w 1552575"/>
                <a:gd name="connsiteY122" fmla="*/ 423767 h 1733550"/>
                <a:gd name="connsiteX123" fmla="*/ 442627 w 1552575"/>
                <a:gd name="connsiteY123" fmla="*/ 413861 h 1733550"/>
                <a:gd name="connsiteX124" fmla="*/ 457200 w 1552575"/>
                <a:gd name="connsiteY124" fmla="*/ 406241 h 1733550"/>
                <a:gd name="connsiteX125" fmla="*/ 485585 w 1552575"/>
                <a:gd name="connsiteY125" fmla="*/ 402146 h 1733550"/>
                <a:gd name="connsiteX126" fmla="*/ 486728 w 1552575"/>
                <a:gd name="connsiteY126" fmla="*/ 411385 h 1733550"/>
                <a:gd name="connsiteX127" fmla="*/ 488061 w 1552575"/>
                <a:gd name="connsiteY127" fmla="*/ 403003 h 1733550"/>
                <a:gd name="connsiteX128" fmla="*/ 502158 w 1552575"/>
                <a:gd name="connsiteY128" fmla="*/ 407098 h 1733550"/>
                <a:gd name="connsiteX129" fmla="*/ 503491 w 1552575"/>
                <a:gd name="connsiteY129" fmla="*/ 403288 h 1733550"/>
                <a:gd name="connsiteX130" fmla="*/ 507587 w 1552575"/>
                <a:gd name="connsiteY130" fmla="*/ 402050 h 1733550"/>
                <a:gd name="connsiteX131" fmla="*/ 519398 w 1552575"/>
                <a:gd name="connsiteY131" fmla="*/ 402336 h 1733550"/>
                <a:gd name="connsiteX132" fmla="*/ 523589 w 1552575"/>
                <a:gd name="connsiteY132" fmla="*/ 394430 h 1733550"/>
                <a:gd name="connsiteX133" fmla="*/ 536924 w 1552575"/>
                <a:gd name="connsiteY133" fmla="*/ 394906 h 1733550"/>
                <a:gd name="connsiteX134" fmla="*/ 531495 w 1552575"/>
                <a:gd name="connsiteY134" fmla="*/ 392049 h 1733550"/>
                <a:gd name="connsiteX135" fmla="*/ 532257 w 1552575"/>
                <a:gd name="connsiteY135" fmla="*/ 387667 h 1733550"/>
                <a:gd name="connsiteX136" fmla="*/ 549402 w 1552575"/>
                <a:gd name="connsiteY136" fmla="*/ 373094 h 1733550"/>
                <a:gd name="connsiteX137" fmla="*/ 549497 w 1552575"/>
                <a:gd name="connsiteY137" fmla="*/ 363379 h 1733550"/>
                <a:gd name="connsiteX138" fmla="*/ 576929 w 1552575"/>
                <a:gd name="connsiteY138" fmla="*/ 331851 h 1733550"/>
                <a:gd name="connsiteX139" fmla="*/ 584168 w 1552575"/>
                <a:gd name="connsiteY139" fmla="*/ 335089 h 1733550"/>
                <a:gd name="connsiteX140" fmla="*/ 582644 w 1552575"/>
                <a:gd name="connsiteY140" fmla="*/ 329184 h 1733550"/>
                <a:gd name="connsiteX141" fmla="*/ 588264 w 1552575"/>
                <a:gd name="connsiteY141" fmla="*/ 328231 h 1733550"/>
                <a:gd name="connsiteX142" fmla="*/ 590836 w 1552575"/>
                <a:gd name="connsiteY142" fmla="*/ 335947 h 1733550"/>
                <a:gd name="connsiteX143" fmla="*/ 593122 w 1552575"/>
                <a:gd name="connsiteY143" fmla="*/ 335375 h 1733550"/>
                <a:gd name="connsiteX144" fmla="*/ 600456 w 1552575"/>
                <a:gd name="connsiteY144" fmla="*/ 343090 h 1733550"/>
                <a:gd name="connsiteX145" fmla="*/ 603980 w 1552575"/>
                <a:gd name="connsiteY145" fmla="*/ 341471 h 1733550"/>
                <a:gd name="connsiteX146" fmla="*/ 597884 w 1552575"/>
                <a:gd name="connsiteY146" fmla="*/ 356330 h 1733550"/>
                <a:gd name="connsiteX147" fmla="*/ 604075 w 1552575"/>
                <a:gd name="connsiteY147" fmla="*/ 361379 h 1733550"/>
                <a:gd name="connsiteX148" fmla="*/ 617601 w 1552575"/>
                <a:gd name="connsiteY148" fmla="*/ 360997 h 1733550"/>
                <a:gd name="connsiteX149" fmla="*/ 619125 w 1552575"/>
                <a:gd name="connsiteY149" fmla="*/ 358045 h 1733550"/>
                <a:gd name="connsiteX150" fmla="*/ 631603 w 1552575"/>
                <a:gd name="connsiteY150" fmla="*/ 353282 h 1733550"/>
                <a:gd name="connsiteX151" fmla="*/ 634651 w 1552575"/>
                <a:gd name="connsiteY151" fmla="*/ 359854 h 1733550"/>
                <a:gd name="connsiteX152" fmla="*/ 645604 w 1552575"/>
                <a:gd name="connsiteY152" fmla="*/ 359188 h 1733550"/>
                <a:gd name="connsiteX153" fmla="*/ 654272 w 1552575"/>
                <a:gd name="connsiteY153" fmla="*/ 356806 h 1733550"/>
                <a:gd name="connsiteX154" fmla="*/ 653320 w 1552575"/>
                <a:gd name="connsiteY154" fmla="*/ 354044 h 1733550"/>
                <a:gd name="connsiteX155" fmla="*/ 658178 w 1552575"/>
                <a:gd name="connsiteY155" fmla="*/ 352330 h 1733550"/>
                <a:gd name="connsiteX156" fmla="*/ 652272 w 1552575"/>
                <a:gd name="connsiteY156" fmla="*/ 338614 h 1733550"/>
                <a:gd name="connsiteX157" fmla="*/ 655606 w 1552575"/>
                <a:gd name="connsiteY157" fmla="*/ 334137 h 1733550"/>
                <a:gd name="connsiteX158" fmla="*/ 683324 w 1552575"/>
                <a:gd name="connsiteY158" fmla="*/ 328041 h 1733550"/>
                <a:gd name="connsiteX159" fmla="*/ 680275 w 1552575"/>
                <a:gd name="connsiteY159" fmla="*/ 318611 h 1733550"/>
                <a:gd name="connsiteX160" fmla="*/ 689134 w 1552575"/>
                <a:gd name="connsiteY160" fmla="*/ 314611 h 1733550"/>
                <a:gd name="connsiteX161" fmla="*/ 690848 w 1552575"/>
                <a:gd name="connsiteY161" fmla="*/ 319278 h 1733550"/>
                <a:gd name="connsiteX162" fmla="*/ 705421 w 1552575"/>
                <a:gd name="connsiteY162" fmla="*/ 314706 h 1733550"/>
                <a:gd name="connsiteX163" fmla="*/ 715518 w 1552575"/>
                <a:gd name="connsiteY163" fmla="*/ 330898 h 1733550"/>
                <a:gd name="connsiteX164" fmla="*/ 727424 w 1552575"/>
                <a:gd name="connsiteY164" fmla="*/ 332899 h 1733550"/>
                <a:gd name="connsiteX165" fmla="*/ 757047 w 1552575"/>
                <a:gd name="connsiteY165" fmla="*/ 328898 h 1733550"/>
                <a:gd name="connsiteX166" fmla="*/ 763334 w 1552575"/>
                <a:gd name="connsiteY166" fmla="*/ 320897 h 1733550"/>
                <a:gd name="connsiteX167" fmla="*/ 799624 w 1552575"/>
                <a:gd name="connsiteY167" fmla="*/ 296989 h 1733550"/>
                <a:gd name="connsiteX168" fmla="*/ 800576 w 1552575"/>
                <a:gd name="connsiteY168" fmla="*/ 292894 h 1733550"/>
                <a:gd name="connsiteX169" fmla="*/ 811625 w 1552575"/>
                <a:gd name="connsiteY169" fmla="*/ 288893 h 1733550"/>
                <a:gd name="connsiteX170" fmla="*/ 808577 w 1552575"/>
                <a:gd name="connsiteY170" fmla="*/ 280416 h 1733550"/>
                <a:gd name="connsiteX171" fmla="*/ 834676 w 1552575"/>
                <a:gd name="connsiteY171" fmla="*/ 268129 h 1733550"/>
                <a:gd name="connsiteX172" fmla="*/ 836104 w 1552575"/>
                <a:gd name="connsiteY172" fmla="*/ 271558 h 1733550"/>
                <a:gd name="connsiteX173" fmla="*/ 838771 w 1552575"/>
                <a:gd name="connsiteY173" fmla="*/ 269843 h 1733550"/>
                <a:gd name="connsiteX174" fmla="*/ 841820 w 1552575"/>
                <a:gd name="connsiteY174" fmla="*/ 266319 h 1733550"/>
                <a:gd name="connsiteX175" fmla="*/ 838200 w 1552575"/>
                <a:gd name="connsiteY175" fmla="*/ 262795 h 1733550"/>
                <a:gd name="connsiteX176" fmla="*/ 840105 w 1552575"/>
                <a:gd name="connsiteY176" fmla="*/ 260318 h 1733550"/>
                <a:gd name="connsiteX177" fmla="*/ 835247 w 1552575"/>
                <a:gd name="connsiteY177" fmla="*/ 246793 h 1733550"/>
                <a:gd name="connsiteX178" fmla="*/ 837343 w 1552575"/>
                <a:gd name="connsiteY178" fmla="*/ 245840 h 1733550"/>
                <a:gd name="connsiteX179" fmla="*/ 826961 w 1552575"/>
                <a:gd name="connsiteY179" fmla="*/ 216598 h 1733550"/>
                <a:gd name="connsiteX180" fmla="*/ 814102 w 1552575"/>
                <a:gd name="connsiteY180" fmla="*/ 193167 h 1733550"/>
                <a:gd name="connsiteX181" fmla="*/ 822389 w 1552575"/>
                <a:gd name="connsiteY181" fmla="*/ 186309 h 1733550"/>
                <a:gd name="connsiteX182" fmla="*/ 819817 w 1552575"/>
                <a:gd name="connsiteY182" fmla="*/ 179546 h 1733550"/>
                <a:gd name="connsiteX183" fmla="*/ 824103 w 1552575"/>
                <a:gd name="connsiteY183" fmla="*/ 175927 h 1733550"/>
                <a:gd name="connsiteX184" fmla="*/ 817436 w 1552575"/>
                <a:gd name="connsiteY184" fmla="*/ 166687 h 1733550"/>
                <a:gd name="connsiteX185" fmla="*/ 809149 w 1552575"/>
                <a:gd name="connsiteY185" fmla="*/ 170974 h 1733550"/>
                <a:gd name="connsiteX186" fmla="*/ 799433 w 1552575"/>
                <a:gd name="connsiteY186" fmla="*/ 152400 h 1733550"/>
                <a:gd name="connsiteX187" fmla="*/ 793909 w 1552575"/>
                <a:gd name="connsiteY187" fmla="*/ 155734 h 1733550"/>
                <a:gd name="connsiteX188" fmla="*/ 792099 w 1552575"/>
                <a:gd name="connsiteY188" fmla="*/ 149828 h 1733550"/>
                <a:gd name="connsiteX189" fmla="*/ 795242 w 1552575"/>
                <a:gd name="connsiteY189" fmla="*/ 148495 h 1733550"/>
                <a:gd name="connsiteX190" fmla="*/ 794385 w 1552575"/>
                <a:gd name="connsiteY190" fmla="*/ 143351 h 1733550"/>
                <a:gd name="connsiteX191" fmla="*/ 820579 w 1552575"/>
                <a:gd name="connsiteY191" fmla="*/ 118300 h 1733550"/>
                <a:gd name="connsiteX192" fmla="*/ 814007 w 1552575"/>
                <a:gd name="connsiteY192" fmla="*/ 84391 h 1733550"/>
                <a:gd name="connsiteX193" fmla="*/ 820198 w 1552575"/>
                <a:gd name="connsiteY193" fmla="*/ 82010 h 1733550"/>
                <a:gd name="connsiteX194" fmla="*/ 824675 w 1552575"/>
                <a:gd name="connsiteY194" fmla="*/ 75152 h 1733550"/>
                <a:gd name="connsiteX195" fmla="*/ 822579 w 1552575"/>
                <a:gd name="connsiteY195" fmla="*/ 69628 h 1733550"/>
                <a:gd name="connsiteX196" fmla="*/ 812483 w 1552575"/>
                <a:gd name="connsiteY196" fmla="*/ 70485 h 1733550"/>
                <a:gd name="connsiteX197" fmla="*/ 822674 w 1552575"/>
                <a:gd name="connsiteY197" fmla="*/ 55054 h 1733550"/>
                <a:gd name="connsiteX198" fmla="*/ 832009 w 1552575"/>
                <a:gd name="connsiteY198" fmla="*/ 48101 h 1733550"/>
                <a:gd name="connsiteX199" fmla="*/ 849535 w 1552575"/>
                <a:gd name="connsiteY199" fmla="*/ 44196 h 1733550"/>
                <a:gd name="connsiteX200" fmla="*/ 862870 w 1552575"/>
                <a:gd name="connsiteY200" fmla="*/ 34290 h 1733550"/>
                <a:gd name="connsiteX201" fmla="*/ 870680 w 1552575"/>
                <a:gd name="connsiteY201" fmla="*/ 32385 h 1733550"/>
                <a:gd name="connsiteX202" fmla="*/ 885444 w 1552575"/>
                <a:gd name="connsiteY202" fmla="*/ 14192 h 1733550"/>
                <a:gd name="connsiteX203" fmla="*/ 893540 w 1552575"/>
                <a:gd name="connsiteY203" fmla="*/ 9525 h 1733550"/>
                <a:gd name="connsiteX204" fmla="*/ 908590 w 1552575"/>
                <a:gd name="connsiteY204" fmla="*/ 11906 h 1733550"/>
                <a:gd name="connsiteX205" fmla="*/ 926402 w 1552575"/>
                <a:gd name="connsiteY205" fmla="*/ 10477 h 1733550"/>
                <a:gd name="connsiteX206" fmla="*/ 950404 w 1552575"/>
                <a:gd name="connsiteY206" fmla="*/ 19621 h 1733550"/>
                <a:gd name="connsiteX207" fmla="*/ 960215 w 1552575"/>
                <a:gd name="connsiteY207" fmla="*/ 28289 h 1733550"/>
                <a:gd name="connsiteX208" fmla="*/ 957358 w 1552575"/>
                <a:gd name="connsiteY208" fmla="*/ 34766 h 1733550"/>
                <a:gd name="connsiteX209" fmla="*/ 966502 w 1552575"/>
                <a:gd name="connsiteY209" fmla="*/ 37433 h 1733550"/>
                <a:gd name="connsiteX210" fmla="*/ 978122 w 1552575"/>
                <a:gd name="connsiteY210" fmla="*/ 35528 h 1733550"/>
                <a:gd name="connsiteX211" fmla="*/ 986885 w 1552575"/>
                <a:gd name="connsiteY211" fmla="*/ 56007 h 1733550"/>
                <a:gd name="connsiteX212" fmla="*/ 990029 w 1552575"/>
                <a:gd name="connsiteY212" fmla="*/ 54197 h 1733550"/>
                <a:gd name="connsiteX213" fmla="*/ 998887 w 1552575"/>
                <a:gd name="connsiteY213" fmla="*/ 89059 h 1733550"/>
                <a:gd name="connsiteX214" fmla="*/ 1013079 w 1552575"/>
                <a:gd name="connsiteY214" fmla="*/ 84201 h 1733550"/>
                <a:gd name="connsiteX215" fmla="*/ 1032701 w 1552575"/>
                <a:gd name="connsiteY215" fmla="*/ 82677 h 1733550"/>
                <a:gd name="connsiteX216" fmla="*/ 1054132 w 1552575"/>
                <a:gd name="connsiteY216" fmla="*/ 74581 h 1733550"/>
                <a:gd name="connsiteX217" fmla="*/ 1105948 w 1552575"/>
                <a:gd name="connsiteY217" fmla="*/ 64770 h 1733550"/>
                <a:gd name="connsiteX218" fmla="*/ 1182243 w 1552575"/>
                <a:gd name="connsiteY218" fmla="*/ 77914 h 1733550"/>
                <a:gd name="connsiteX219" fmla="*/ 1241679 w 1552575"/>
                <a:gd name="connsiteY219" fmla="*/ 66770 h 1733550"/>
                <a:gd name="connsiteX220" fmla="*/ 1266158 w 1552575"/>
                <a:gd name="connsiteY220" fmla="*/ 65341 h 1733550"/>
                <a:gd name="connsiteX221" fmla="*/ 1296734 w 1552575"/>
                <a:gd name="connsiteY221" fmla="*/ 58102 h 1733550"/>
                <a:gd name="connsiteX222" fmla="*/ 1297781 w 1552575"/>
                <a:gd name="connsiteY222" fmla="*/ 80677 h 1733550"/>
                <a:gd name="connsiteX223" fmla="*/ 1300544 w 1552575"/>
                <a:gd name="connsiteY223" fmla="*/ 80010 h 1733550"/>
                <a:gd name="connsiteX224" fmla="*/ 1302163 w 1552575"/>
                <a:gd name="connsiteY224" fmla="*/ 84582 h 1733550"/>
                <a:gd name="connsiteX225" fmla="*/ 1299686 w 1552575"/>
                <a:gd name="connsiteY225" fmla="*/ 85344 h 1733550"/>
                <a:gd name="connsiteX226" fmla="*/ 1307306 w 1552575"/>
                <a:gd name="connsiteY226" fmla="*/ 95250 h 1733550"/>
                <a:gd name="connsiteX227" fmla="*/ 1300734 w 1552575"/>
                <a:gd name="connsiteY227" fmla="*/ 101632 h 1733550"/>
                <a:gd name="connsiteX228" fmla="*/ 1307973 w 1552575"/>
                <a:gd name="connsiteY228" fmla="*/ 120015 h 1733550"/>
                <a:gd name="connsiteX229" fmla="*/ 1317117 w 1552575"/>
                <a:gd name="connsiteY229" fmla="*/ 116300 h 1733550"/>
                <a:gd name="connsiteX230" fmla="*/ 1329785 w 1552575"/>
                <a:gd name="connsiteY230" fmla="*/ 172688 h 1733550"/>
                <a:gd name="connsiteX231" fmla="*/ 1323975 w 1552575"/>
                <a:gd name="connsiteY231" fmla="*/ 176689 h 1733550"/>
                <a:gd name="connsiteX232" fmla="*/ 1325594 w 1552575"/>
                <a:gd name="connsiteY232" fmla="*/ 186976 h 1733550"/>
                <a:gd name="connsiteX233" fmla="*/ 1323404 w 1552575"/>
                <a:gd name="connsiteY233" fmla="*/ 187452 h 1733550"/>
                <a:gd name="connsiteX234" fmla="*/ 1322451 w 1552575"/>
                <a:gd name="connsiteY234" fmla="*/ 195453 h 1733550"/>
                <a:gd name="connsiteX235" fmla="*/ 1293971 w 1552575"/>
                <a:gd name="connsiteY235" fmla="*/ 207169 h 1733550"/>
                <a:gd name="connsiteX236" fmla="*/ 1268349 w 1552575"/>
                <a:gd name="connsiteY236" fmla="*/ 211931 h 1733550"/>
                <a:gd name="connsiteX237" fmla="*/ 1268825 w 1552575"/>
                <a:gd name="connsiteY237" fmla="*/ 217170 h 1733550"/>
                <a:gd name="connsiteX238" fmla="*/ 1260539 w 1552575"/>
                <a:gd name="connsiteY238" fmla="*/ 220599 h 1733550"/>
                <a:gd name="connsiteX239" fmla="*/ 1264825 w 1552575"/>
                <a:gd name="connsiteY239" fmla="*/ 230410 h 1733550"/>
                <a:gd name="connsiteX240" fmla="*/ 1268254 w 1552575"/>
                <a:gd name="connsiteY240" fmla="*/ 230600 h 1733550"/>
                <a:gd name="connsiteX241" fmla="*/ 1273969 w 1552575"/>
                <a:gd name="connsiteY241" fmla="*/ 240792 h 1733550"/>
                <a:gd name="connsiteX242" fmla="*/ 1280922 w 1552575"/>
                <a:gd name="connsiteY242" fmla="*/ 237363 h 1733550"/>
                <a:gd name="connsiteX243" fmla="*/ 1279684 w 1552575"/>
                <a:gd name="connsiteY243" fmla="*/ 246793 h 1733550"/>
                <a:gd name="connsiteX244" fmla="*/ 1281779 w 1552575"/>
                <a:gd name="connsiteY244" fmla="*/ 249745 h 1733550"/>
                <a:gd name="connsiteX245" fmla="*/ 1273683 w 1552575"/>
                <a:gd name="connsiteY245" fmla="*/ 255079 h 1733550"/>
                <a:gd name="connsiteX246" fmla="*/ 1276826 w 1552575"/>
                <a:gd name="connsiteY246" fmla="*/ 259366 h 1733550"/>
                <a:gd name="connsiteX247" fmla="*/ 1276255 w 1552575"/>
                <a:gd name="connsiteY247" fmla="*/ 271272 h 1733550"/>
                <a:gd name="connsiteX248" fmla="*/ 1273588 w 1552575"/>
                <a:gd name="connsiteY248" fmla="*/ 272510 h 1733550"/>
                <a:gd name="connsiteX249" fmla="*/ 1279208 w 1552575"/>
                <a:gd name="connsiteY249" fmla="*/ 282988 h 1733550"/>
                <a:gd name="connsiteX250" fmla="*/ 1273493 w 1552575"/>
                <a:gd name="connsiteY250" fmla="*/ 289274 h 1733550"/>
                <a:gd name="connsiteX251" fmla="*/ 1280731 w 1552575"/>
                <a:gd name="connsiteY251" fmla="*/ 316897 h 1733550"/>
                <a:gd name="connsiteX252" fmla="*/ 1278160 w 1552575"/>
                <a:gd name="connsiteY252" fmla="*/ 317754 h 1733550"/>
                <a:gd name="connsiteX253" fmla="*/ 1280731 w 1552575"/>
                <a:gd name="connsiteY253" fmla="*/ 337661 h 1733550"/>
                <a:gd name="connsiteX254" fmla="*/ 1275112 w 1552575"/>
                <a:gd name="connsiteY254" fmla="*/ 338137 h 1733550"/>
                <a:gd name="connsiteX255" fmla="*/ 1276445 w 1552575"/>
                <a:gd name="connsiteY255" fmla="*/ 358426 h 1733550"/>
                <a:gd name="connsiteX256" fmla="*/ 1255967 w 1552575"/>
                <a:gd name="connsiteY256" fmla="*/ 363664 h 1733550"/>
                <a:gd name="connsiteX257" fmla="*/ 1257872 w 1552575"/>
                <a:gd name="connsiteY257" fmla="*/ 369761 h 1733550"/>
                <a:gd name="connsiteX258" fmla="*/ 1236917 w 1552575"/>
                <a:gd name="connsiteY258" fmla="*/ 374237 h 1733550"/>
                <a:gd name="connsiteX259" fmla="*/ 1244727 w 1552575"/>
                <a:gd name="connsiteY259" fmla="*/ 428244 h 1733550"/>
                <a:gd name="connsiteX260" fmla="*/ 1260539 w 1552575"/>
                <a:gd name="connsiteY260" fmla="*/ 479203 h 1733550"/>
                <a:gd name="connsiteX261" fmla="*/ 1263777 w 1552575"/>
                <a:gd name="connsiteY261" fmla="*/ 482822 h 1733550"/>
                <a:gd name="connsiteX262" fmla="*/ 1267873 w 1552575"/>
                <a:gd name="connsiteY262" fmla="*/ 480631 h 1733550"/>
                <a:gd name="connsiteX263" fmla="*/ 1270064 w 1552575"/>
                <a:gd name="connsiteY263" fmla="*/ 484537 h 1733550"/>
                <a:gd name="connsiteX264" fmla="*/ 1282922 w 1552575"/>
                <a:gd name="connsiteY264" fmla="*/ 480917 h 1733550"/>
                <a:gd name="connsiteX265" fmla="*/ 1284732 w 1552575"/>
                <a:gd name="connsiteY265" fmla="*/ 484727 h 1733550"/>
                <a:gd name="connsiteX266" fmla="*/ 1306639 w 1552575"/>
                <a:gd name="connsiteY266" fmla="*/ 479584 h 1733550"/>
                <a:gd name="connsiteX267" fmla="*/ 1307878 w 1552575"/>
                <a:gd name="connsiteY267" fmla="*/ 483108 h 1733550"/>
                <a:gd name="connsiteX268" fmla="*/ 1317308 w 1552575"/>
                <a:gd name="connsiteY268" fmla="*/ 481584 h 1733550"/>
                <a:gd name="connsiteX269" fmla="*/ 1320165 w 1552575"/>
                <a:gd name="connsiteY269" fmla="*/ 486632 h 1733550"/>
                <a:gd name="connsiteX270" fmla="*/ 1323499 w 1552575"/>
                <a:gd name="connsiteY270" fmla="*/ 485870 h 1733550"/>
                <a:gd name="connsiteX271" fmla="*/ 1341692 w 1552575"/>
                <a:gd name="connsiteY271" fmla="*/ 526542 h 1733550"/>
                <a:gd name="connsiteX272" fmla="*/ 1324737 w 1552575"/>
                <a:gd name="connsiteY272" fmla="*/ 538067 h 1733550"/>
                <a:gd name="connsiteX273" fmla="*/ 1308259 w 1552575"/>
                <a:gd name="connsiteY273" fmla="*/ 561213 h 1733550"/>
                <a:gd name="connsiteX274" fmla="*/ 1291304 w 1552575"/>
                <a:gd name="connsiteY274" fmla="*/ 572929 h 1733550"/>
                <a:gd name="connsiteX275" fmla="*/ 1264825 w 1552575"/>
                <a:gd name="connsiteY275" fmla="*/ 583787 h 1733550"/>
                <a:gd name="connsiteX276" fmla="*/ 1275017 w 1552575"/>
                <a:gd name="connsiteY276" fmla="*/ 622649 h 1733550"/>
                <a:gd name="connsiteX277" fmla="*/ 1270921 w 1552575"/>
                <a:gd name="connsiteY277" fmla="*/ 623221 h 1733550"/>
                <a:gd name="connsiteX278" fmla="*/ 1270064 w 1552575"/>
                <a:gd name="connsiteY278" fmla="*/ 638937 h 1733550"/>
                <a:gd name="connsiteX279" fmla="*/ 1291304 w 1552575"/>
                <a:gd name="connsiteY279" fmla="*/ 636461 h 1733550"/>
                <a:gd name="connsiteX280" fmla="*/ 1292638 w 1552575"/>
                <a:gd name="connsiteY280" fmla="*/ 659701 h 1733550"/>
                <a:gd name="connsiteX281" fmla="*/ 1301877 w 1552575"/>
                <a:gd name="connsiteY281" fmla="*/ 661702 h 1733550"/>
                <a:gd name="connsiteX282" fmla="*/ 1305306 w 1552575"/>
                <a:gd name="connsiteY282" fmla="*/ 645033 h 1733550"/>
                <a:gd name="connsiteX283" fmla="*/ 1320832 w 1552575"/>
                <a:gd name="connsiteY283" fmla="*/ 653034 h 1733550"/>
                <a:gd name="connsiteX284" fmla="*/ 1349312 w 1552575"/>
                <a:gd name="connsiteY284" fmla="*/ 654748 h 1733550"/>
                <a:gd name="connsiteX285" fmla="*/ 1356836 w 1552575"/>
                <a:gd name="connsiteY285" fmla="*/ 691039 h 1733550"/>
                <a:gd name="connsiteX286" fmla="*/ 1359980 w 1552575"/>
                <a:gd name="connsiteY286" fmla="*/ 723709 h 1733550"/>
                <a:gd name="connsiteX287" fmla="*/ 1366171 w 1552575"/>
                <a:gd name="connsiteY287" fmla="*/ 722757 h 1733550"/>
                <a:gd name="connsiteX288" fmla="*/ 1369695 w 1552575"/>
                <a:gd name="connsiteY288" fmla="*/ 737997 h 1733550"/>
                <a:gd name="connsiteX289" fmla="*/ 1401699 w 1552575"/>
                <a:gd name="connsiteY289" fmla="*/ 737045 h 1733550"/>
                <a:gd name="connsiteX290" fmla="*/ 1415225 w 1552575"/>
                <a:gd name="connsiteY290" fmla="*/ 732187 h 1733550"/>
                <a:gd name="connsiteX291" fmla="*/ 1416748 w 1552575"/>
                <a:gd name="connsiteY291" fmla="*/ 739045 h 1733550"/>
                <a:gd name="connsiteX292" fmla="*/ 1446086 w 1552575"/>
                <a:gd name="connsiteY292" fmla="*/ 728377 h 1733550"/>
                <a:gd name="connsiteX293" fmla="*/ 1444085 w 1552575"/>
                <a:gd name="connsiteY293" fmla="*/ 719995 h 1733550"/>
                <a:gd name="connsiteX294" fmla="*/ 1447895 w 1552575"/>
                <a:gd name="connsiteY294" fmla="*/ 718947 h 1733550"/>
                <a:gd name="connsiteX295" fmla="*/ 1447229 w 1552575"/>
                <a:gd name="connsiteY295" fmla="*/ 715613 h 1733550"/>
                <a:gd name="connsiteX296" fmla="*/ 1472946 w 1552575"/>
                <a:gd name="connsiteY296" fmla="*/ 710374 h 1733550"/>
                <a:gd name="connsiteX297" fmla="*/ 1481804 w 1552575"/>
                <a:gd name="connsiteY297" fmla="*/ 719042 h 1733550"/>
                <a:gd name="connsiteX298" fmla="*/ 1482947 w 1552575"/>
                <a:gd name="connsiteY298" fmla="*/ 725233 h 1733550"/>
                <a:gd name="connsiteX299" fmla="*/ 1494187 w 1552575"/>
                <a:gd name="connsiteY299" fmla="*/ 726091 h 1733550"/>
                <a:gd name="connsiteX300" fmla="*/ 1494472 w 1552575"/>
                <a:gd name="connsiteY300" fmla="*/ 729996 h 1733550"/>
                <a:gd name="connsiteX301" fmla="*/ 1497997 w 1552575"/>
                <a:gd name="connsiteY301" fmla="*/ 730091 h 1733550"/>
                <a:gd name="connsiteX302" fmla="*/ 1497902 w 1552575"/>
                <a:gd name="connsiteY302" fmla="*/ 732091 h 1733550"/>
                <a:gd name="connsiteX303" fmla="*/ 1506855 w 1552575"/>
                <a:gd name="connsiteY303" fmla="*/ 731329 h 1733550"/>
                <a:gd name="connsiteX304" fmla="*/ 1513046 w 1552575"/>
                <a:gd name="connsiteY304" fmla="*/ 750094 h 1733550"/>
                <a:gd name="connsiteX305" fmla="*/ 1518380 w 1552575"/>
                <a:gd name="connsiteY305" fmla="*/ 748474 h 1733550"/>
                <a:gd name="connsiteX306" fmla="*/ 1520190 w 1552575"/>
                <a:gd name="connsiteY306" fmla="*/ 754475 h 1733550"/>
                <a:gd name="connsiteX307" fmla="*/ 1524000 w 1552575"/>
                <a:gd name="connsiteY307" fmla="*/ 753523 h 1733550"/>
                <a:gd name="connsiteX308" fmla="*/ 1526286 w 1552575"/>
                <a:gd name="connsiteY308" fmla="*/ 759619 h 1733550"/>
                <a:gd name="connsiteX309" fmla="*/ 1522000 w 1552575"/>
                <a:gd name="connsiteY309" fmla="*/ 763524 h 1733550"/>
                <a:gd name="connsiteX310" fmla="*/ 1522952 w 1552575"/>
                <a:gd name="connsiteY310" fmla="*/ 766286 h 1733550"/>
                <a:gd name="connsiteX311" fmla="*/ 1530382 w 1552575"/>
                <a:gd name="connsiteY311" fmla="*/ 763810 h 1733550"/>
                <a:gd name="connsiteX312" fmla="*/ 1536192 w 1552575"/>
                <a:gd name="connsiteY312" fmla="*/ 786289 h 1733550"/>
                <a:gd name="connsiteX313" fmla="*/ 1538954 w 1552575"/>
                <a:gd name="connsiteY313" fmla="*/ 785813 h 1733550"/>
                <a:gd name="connsiteX314" fmla="*/ 1542574 w 1552575"/>
                <a:gd name="connsiteY314" fmla="*/ 803148 h 1733550"/>
                <a:gd name="connsiteX315" fmla="*/ 1541336 w 1552575"/>
                <a:gd name="connsiteY315" fmla="*/ 811911 h 1733550"/>
                <a:gd name="connsiteX316" fmla="*/ 1545527 w 1552575"/>
                <a:gd name="connsiteY316" fmla="*/ 811721 h 1733550"/>
                <a:gd name="connsiteX317" fmla="*/ 1547336 w 1552575"/>
                <a:gd name="connsiteY317" fmla="*/ 818864 h 1733550"/>
                <a:gd name="connsiteX318" fmla="*/ 1536097 w 1552575"/>
                <a:gd name="connsiteY318" fmla="*/ 829246 h 1733550"/>
                <a:gd name="connsiteX319" fmla="*/ 1521714 w 1552575"/>
                <a:gd name="connsiteY319" fmla="*/ 836009 h 1733550"/>
                <a:gd name="connsiteX320" fmla="*/ 1522762 w 1552575"/>
                <a:gd name="connsiteY320" fmla="*/ 838200 h 1733550"/>
                <a:gd name="connsiteX321" fmla="*/ 1501521 w 1552575"/>
                <a:gd name="connsiteY321" fmla="*/ 854107 h 1733550"/>
                <a:gd name="connsiteX322" fmla="*/ 1489234 w 1552575"/>
                <a:gd name="connsiteY322" fmla="*/ 857821 h 1733550"/>
                <a:gd name="connsiteX323" fmla="*/ 1485614 w 1552575"/>
                <a:gd name="connsiteY323" fmla="*/ 860012 h 1733550"/>
                <a:gd name="connsiteX324" fmla="*/ 1486281 w 1552575"/>
                <a:gd name="connsiteY324" fmla="*/ 863251 h 1733550"/>
                <a:gd name="connsiteX325" fmla="*/ 1459325 w 1552575"/>
                <a:gd name="connsiteY325" fmla="*/ 872776 h 1733550"/>
                <a:gd name="connsiteX326" fmla="*/ 1461992 w 1552575"/>
                <a:gd name="connsiteY326" fmla="*/ 897064 h 1733550"/>
                <a:gd name="connsiteX327" fmla="*/ 1464088 w 1552575"/>
                <a:gd name="connsiteY327" fmla="*/ 896588 h 1733550"/>
                <a:gd name="connsiteX328" fmla="*/ 1465136 w 1552575"/>
                <a:gd name="connsiteY328" fmla="*/ 905256 h 1733550"/>
                <a:gd name="connsiteX329" fmla="*/ 1468469 w 1552575"/>
                <a:gd name="connsiteY329" fmla="*/ 905542 h 1733550"/>
                <a:gd name="connsiteX330" fmla="*/ 1472851 w 1552575"/>
                <a:gd name="connsiteY330" fmla="*/ 936688 h 1733550"/>
                <a:gd name="connsiteX331" fmla="*/ 1469898 w 1552575"/>
                <a:gd name="connsiteY331" fmla="*/ 937165 h 1733550"/>
                <a:gd name="connsiteX332" fmla="*/ 1471708 w 1552575"/>
                <a:gd name="connsiteY332" fmla="*/ 945166 h 1733550"/>
                <a:gd name="connsiteX333" fmla="*/ 1462754 w 1552575"/>
                <a:gd name="connsiteY333" fmla="*/ 946595 h 1733550"/>
                <a:gd name="connsiteX334" fmla="*/ 1440180 w 1552575"/>
                <a:gd name="connsiteY334" fmla="*/ 944499 h 1733550"/>
                <a:gd name="connsiteX335" fmla="*/ 1441609 w 1552575"/>
                <a:gd name="connsiteY335" fmla="*/ 932974 h 1733550"/>
                <a:gd name="connsiteX336" fmla="*/ 1433608 w 1552575"/>
                <a:gd name="connsiteY336" fmla="*/ 934783 h 1733550"/>
                <a:gd name="connsiteX337" fmla="*/ 1432560 w 1552575"/>
                <a:gd name="connsiteY337" fmla="*/ 937355 h 1733550"/>
                <a:gd name="connsiteX338" fmla="*/ 1413986 w 1552575"/>
                <a:gd name="connsiteY338" fmla="*/ 936879 h 1733550"/>
                <a:gd name="connsiteX339" fmla="*/ 1409986 w 1552575"/>
                <a:gd name="connsiteY339" fmla="*/ 926306 h 1733550"/>
                <a:gd name="connsiteX340" fmla="*/ 1401604 w 1552575"/>
                <a:gd name="connsiteY340" fmla="*/ 929449 h 1733550"/>
                <a:gd name="connsiteX341" fmla="*/ 1397508 w 1552575"/>
                <a:gd name="connsiteY341" fmla="*/ 919448 h 1733550"/>
                <a:gd name="connsiteX342" fmla="*/ 1389412 w 1552575"/>
                <a:gd name="connsiteY342" fmla="*/ 922496 h 1733550"/>
                <a:gd name="connsiteX343" fmla="*/ 1383221 w 1552575"/>
                <a:gd name="connsiteY343" fmla="*/ 912400 h 1733550"/>
                <a:gd name="connsiteX344" fmla="*/ 1379125 w 1552575"/>
                <a:gd name="connsiteY344" fmla="*/ 922211 h 1733550"/>
                <a:gd name="connsiteX345" fmla="*/ 1366552 w 1552575"/>
                <a:gd name="connsiteY345" fmla="*/ 938022 h 1733550"/>
                <a:gd name="connsiteX346" fmla="*/ 1369695 w 1552575"/>
                <a:gd name="connsiteY346" fmla="*/ 946213 h 1733550"/>
                <a:gd name="connsiteX347" fmla="*/ 1359027 w 1552575"/>
                <a:gd name="connsiteY347" fmla="*/ 959548 h 1733550"/>
                <a:gd name="connsiteX348" fmla="*/ 1354741 w 1552575"/>
                <a:gd name="connsiteY348" fmla="*/ 962787 h 1733550"/>
                <a:gd name="connsiteX349" fmla="*/ 1348454 w 1552575"/>
                <a:gd name="connsiteY349" fmla="*/ 954596 h 1733550"/>
                <a:gd name="connsiteX350" fmla="*/ 1338358 w 1552575"/>
                <a:gd name="connsiteY350" fmla="*/ 953929 h 1733550"/>
                <a:gd name="connsiteX351" fmla="*/ 1336453 w 1552575"/>
                <a:gd name="connsiteY351" fmla="*/ 978789 h 1733550"/>
                <a:gd name="connsiteX352" fmla="*/ 1339310 w 1552575"/>
                <a:gd name="connsiteY352" fmla="*/ 979265 h 1733550"/>
                <a:gd name="connsiteX353" fmla="*/ 1337501 w 1552575"/>
                <a:gd name="connsiteY353" fmla="*/ 982313 h 1733550"/>
                <a:gd name="connsiteX354" fmla="*/ 1314545 w 1552575"/>
                <a:gd name="connsiteY354" fmla="*/ 997839 h 1733550"/>
                <a:gd name="connsiteX355" fmla="*/ 1308640 w 1552575"/>
                <a:gd name="connsiteY355" fmla="*/ 1013460 h 1733550"/>
                <a:gd name="connsiteX356" fmla="*/ 1304068 w 1552575"/>
                <a:gd name="connsiteY356" fmla="*/ 1015270 h 1733550"/>
                <a:gd name="connsiteX357" fmla="*/ 1294447 w 1552575"/>
                <a:gd name="connsiteY357" fmla="*/ 1030510 h 1733550"/>
                <a:gd name="connsiteX358" fmla="*/ 1292447 w 1552575"/>
                <a:gd name="connsiteY358" fmla="*/ 1035558 h 1733550"/>
                <a:gd name="connsiteX359" fmla="*/ 1295876 w 1552575"/>
                <a:gd name="connsiteY359" fmla="*/ 1039558 h 1733550"/>
                <a:gd name="connsiteX360" fmla="*/ 1290352 w 1552575"/>
                <a:gd name="connsiteY360" fmla="*/ 1054227 h 1733550"/>
                <a:gd name="connsiteX361" fmla="*/ 1287685 w 1552575"/>
                <a:gd name="connsiteY361" fmla="*/ 1072515 h 1733550"/>
                <a:gd name="connsiteX362" fmla="*/ 1281017 w 1552575"/>
                <a:gd name="connsiteY362" fmla="*/ 1072039 h 1733550"/>
                <a:gd name="connsiteX363" fmla="*/ 1283303 w 1552575"/>
                <a:gd name="connsiteY363" fmla="*/ 1078039 h 1733550"/>
                <a:gd name="connsiteX364" fmla="*/ 1279112 w 1552575"/>
                <a:gd name="connsiteY364" fmla="*/ 1097566 h 1733550"/>
                <a:gd name="connsiteX365" fmla="*/ 1284256 w 1552575"/>
                <a:gd name="connsiteY365" fmla="*/ 1108139 h 1733550"/>
                <a:gd name="connsiteX366" fmla="*/ 1252823 w 1552575"/>
                <a:gd name="connsiteY366" fmla="*/ 1094899 h 1733550"/>
                <a:gd name="connsiteX367" fmla="*/ 1247585 w 1552575"/>
                <a:gd name="connsiteY367" fmla="*/ 1105662 h 1733550"/>
                <a:gd name="connsiteX368" fmla="*/ 1235107 w 1552575"/>
                <a:gd name="connsiteY368" fmla="*/ 1100899 h 1733550"/>
                <a:gd name="connsiteX369" fmla="*/ 1231297 w 1552575"/>
                <a:gd name="connsiteY369" fmla="*/ 1110520 h 1733550"/>
                <a:gd name="connsiteX370" fmla="*/ 1215580 w 1552575"/>
                <a:gd name="connsiteY370" fmla="*/ 1122902 h 1733550"/>
                <a:gd name="connsiteX371" fmla="*/ 1209389 w 1552575"/>
                <a:gd name="connsiteY371" fmla="*/ 1137666 h 1733550"/>
                <a:gd name="connsiteX372" fmla="*/ 1209199 w 1552575"/>
                <a:gd name="connsiteY372" fmla="*/ 1141095 h 1733550"/>
                <a:gd name="connsiteX373" fmla="*/ 1212723 w 1552575"/>
                <a:gd name="connsiteY373" fmla="*/ 1141095 h 1733550"/>
                <a:gd name="connsiteX374" fmla="*/ 1211104 w 1552575"/>
                <a:gd name="connsiteY374" fmla="*/ 1149667 h 1733550"/>
                <a:gd name="connsiteX375" fmla="*/ 1208342 w 1552575"/>
                <a:gd name="connsiteY375" fmla="*/ 1149763 h 1733550"/>
                <a:gd name="connsiteX376" fmla="*/ 1207580 w 1552575"/>
                <a:gd name="connsiteY376" fmla="*/ 1153382 h 1733550"/>
                <a:gd name="connsiteX377" fmla="*/ 1192149 w 1552575"/>
                <a:gd name="connsiteY377" fmla="*/ 1149572 h 1733550"/>
                <a:gd name="connsiteX378" fmla="*/ 1187577 w 1552575"/>
                <a:gd name="connsiteY378" fmla="*/ 1164812 h 1733550"/>
                <a:gd name="connsiteX379" fmla="*/ 1161860 w 1552575"/>
                <a:gd name="connsiteY379" fmla="*/ 1164050 h 1733550"/>
                <a:gd name="connsiteX380" fmla="*/ 1160812 w 1552575"/>
                <a:gd name="connsiteY380" fmla="*/ 1177195 h 1733550"/>
                <a:gd name="connsiteX381" fmla="*/ 1214247 w 1552575"/>
                <a:gd name="connsiteY381" fmla="*/ 1181767 h 1733550"/>
                <a:gd name="connsiteX382" fmla="*/ 1235393 w 1552575"/>
                <a:gd name="connsiteY382" fmla="*/ 1187482 h 1733550"/>
                <a:gd name="connsiteX383" fmla="*/ 1234916 w 1552575"/>
                <a:gd name="connsiteY383" fmla="*/ 1189863 h 1733550"/>
                <a:gd name="connsiteX384" fmla="*/ 1263491 w 1552575"/>
                <a:gd name="connsiteY384" fmla="*/ 1187387 h 1733550"/>
                <a:gd name="connsiteX385" fmla="*/ 1266158 w 1552575"/>
                <a:gd name="connsiteY385" fmla="*/ 1191101 h 1733550"/>
                <a:gd name="connsiteX386" fmla="*/ 1260253 w 1552575"/>
                <a:gd name="connsiteY386" fmla="*/ 1195578 h 1733550"/>
                <a:gd name="connsiteX387" fmla="*/ 1268921 w 1552575"/>
                <a:gd name="connsiteY387" fmla="*/ 1197769 h 1733550"/>
                <a:gd name="connsiteX388" fmla="*/ 1268539 w 1552575"/>
                <a:gd name="connsiteY388" fmla="*/ 1206627 h 1733550"/>
                <a:gd name="connsiteX389" fmla="*/ 1258253 w 1552575"/>
                <a:gd name="connsiteY389" fmla="*/ 1219009 h 1733550"/>
                <a:gd name="connsiteX390" fmla="*/ 1255871 w 1552575"/>
                <a:gd name="connsiteY390" fmla="*/ 1239774 h 1733550"/>
                <a:gd name="connsiteX391" fmla="*/ 1249680 w 1552575"/>
                <a:gd name="connsiteY391" fmla="*/ 1252823 h 1733550"/>
                <a:gd name="connsiteX392" fmla="*/ 1232059 w 1552575"/>
                <a:gd name="connsiteY392" fmla="*/ 1254823 h 1733550"/>
                <a:gd name="connsiteX393" fmla="*/ 1223201 w 1552575"/>
                <a:gd name="connsiteY393" fmla="*/ 1260157 h 1733550"/>
                <a:gd name="connsiteX394" fmla="*/ 1209199 w 1552575"/>
                <a:gd name="connsiteY394" fmla="*/ 1263110 h 1733550"/>
                <a:gd name="connsiteX395" fmla="*/ 1171099 w 1552575"/>
                <a:gd name="connsiteY395" fmla="*/ 1255966 h 1733550"/>
                <a:gd name="connsiteX396" fmla="*/ 1157002 w 1552575"/>
                <a:gd name="connsiteY396" fmla="*/ 1255966 h 1733550"/>
                <a:gd name="connsiteX397" fmla="*/ 1159383 w 1552575"/>
                <a:gd name="connsiteY397" fmla="*/ 1258443 h 1733550"/>
                <a:gd name="connsiteX398" fmla="*/ 1159097 w 1552575"/>
                <a:gd name="connsiteY398" fmla="*/ 1269587 h 1733550"/>
                <a:gd name="connsiteX399" fmla="*/ 1164812 w 1552575"/>
                <a:gd name="connsiteY399" fmla="*/ 1276255 h 1733550"/>
                <a:gd name="connsiteX400" fmla="*/ 1166051 w 1552575"/>
                <a:gd name="connsiteY400" fmla="*/ 1296067 h 1733550"/>
                <a:gd name="connsiteX401" fmla="*/ 1195578 w 1552575"/>
                <a:gd name="connsiteY401" fmla="*/ 1297305 h 1733550"/>
                <a:gd name="connsiteX402" fmla="*/ 1191006 w 1552575"/>
                <a:gd name="connsiteY402" fmla="*/ 1288066 h 1733550"/>
                <a:gd name="connsiteX403" fmla="*/ 1198150 w 1552575"/>
                <a:gd name="connsiteY403" fmla="*/ 1295590 h 1733550"/>
                <a:gd name="connsiteX404" fmla="*/ 1201674 w 1552575"/>
                <a:gd name="connsiteY404" fmla="*/ 1295686 h 1733550"/>
                <a:gd name="connsiteX405" fmla="*/ 1203293 w 1552575"/>
                <a:gd name="connsiteY405" fmla="*/ 1305020 h 1733550"/>
                <a:gd name="connsiteX406" fmla="*/ 1207675 w 1552575"/>
                <a:gd name="connsiteY406" fmla="*/ 1302734 h 1733550"/>
                <a:gd name="connsiteX407" fmla="*/ 1213295 w 1552575"/>
                <a:gd name="connsiteY407" fmla="*/ 1311783 h 1733550"/>
                <a:gd name="connsiteX408" fmla="*/ 1213295 w 1552575"/>
                <a:gd name="connsiteY408" fmla="*/ 1325880 h 1733550"/>
                <a:gd name="connsiteX409" fmla="*/ 1210723 w 1552575"/>
                <a:gd name="connsiteY409" fmla="*/ 1331881 h 1733550"/>
                <a:gd name="connsiteX410" fmla="*/ 1205960 w 1552575"/>
                <a:gd name="connsiteY410" fmla="*/ 1332738 h 1733550"/>
                <a:gd name="connsiteX411" fmla="*/ 1207961 w 1552575"/>
                <a:gd name="connsiteY411" fmla="*/ 1344073 h 1733550"/>
                <a:gd name="connsiteX412" fmla="*/ 1200436 w 1552575"/>
                <a:gd name="connsiteY412" fmla="*/ 1345025 h 1733550"/>
                <a:gd name="connsiteX413" fmla="*/ 1200150 w 1552575"/>
                <a:gd name="connsiteY413" fmla="*/ 1350740 h 1733550"/>
                <a:gd name="connsiteX414" fmla="*/ 1194149 w 1552575"/>
                <a:gd name="connsiteY414" fmla="*/ 1349407 h 1733550"/>
                <a:gd name="connsiteX415" fmla="*/ 1193102 w 1552575"/>
                <a:gd name="connsiteY415" fmla="*/ 1357979 h 1733550"/>
                <a:gd name="connsiteX416" fmla="*/ 1188530 w 1552575"/>
                <a:gd name="connsiteY416" fmla="*/ 1356836 h 1733550"/>
                <a:gd name="connsiteX417" fmla="*/ 1182053 w 1552575"/>
                <a:gd name="connsiteY417" fmla="*/ 1363504 h 1733550"/>
                <a:gd name="connsiteX418" fmla="*/ 1188053 w 1552575"/>
                <a:gd name="connsiteY418" fmla="*/ 1369409 h 1733550"/>
                <a:gd name="connsiteX419" fmla="*/ 1179386 w 1552575"/>
                <a:gd name="connsiteY419" fmla="*/ 1378363 h 1733550"/>
                <a:gd name="connsiteX420" fmla="*/ 1177195 w 1552575"/>
                <a:gd name="connsiteY420" fmla="*/ 1377220 h 1733550"/>
                <a:gd name="connsiteX421" fmla="*/ 1181767 w 1552575"/>
                <a:gd name="connsiteY421" fmla="*/ 1384268 h 1733550"/>
                <a:gd name="connsiteX422" fmla="*/ 1175766 w 1552575"/>
                <a:gd name="connsiteY422" fmla="*/ 1387888 h 1733550"/>
                <a:gd name="connsiteX423" fmla="*/ 1181481 w 1552575"/>
                <a:gd name="connsiteY423" fmla="*/ 1396460 h 1733550"/>
                <a:gd name="connsiteX424" fmla="*/ 1177195 w 1552575"/>
                <a:gd name="connsiteY424" fmla="*/ 1397032 h 1733550"/>
                <a:gd name="connsiteX425" fmla="*/ 1175290 w 1552575"/>
                <a:gd name="connsiteY425" fmla="*/ 1400080 h 1733550"/>
                <a:gd name="connsiteX426" fmla="*/ 1188339 w 1552575"/>
                <a:gd name="connsiteY426" fmla="*/ 1412462 h 1733550"/>
                <a:gd name="connsiteX427" fmla="*/ 1182434 w 1552575"/>
                <a:gd name="connsiteY427" fmla="*/ 1417320 h 1733550"/>
                <a:gd name="connsiteX428" fmla="*/ 1187482 w 1552575"/>
                <a:gd name="connsiteY428" fmla="*/ 1424464 h 1733550"/>
                <a:gd name="connsiteX429" fmla="*/ 1183958 w 1552575"/>
                <a:gd name="connsiteY429" fmla="*/ 1426273 h 1733550"/>
                <a:gd name="connsiteX430" fmla="*/ 1179671 w 1552575"/>
                <a:gd name="connsiteY430" fmla="*/ 1419511 h 1733550"/>
                <a:gd name="connsiteX431" fmla="*/ 1170718 w 1552575"/>
                <a:gd name="connsiteY431" fmla="*/ 1426464 h 1733550"/>
                <a:gd name="connsiteX432" fmla="*/ 1180814 w 1552575"/>
                <a:gd name="connsiteY432" fmla="*/ 1440275 h 1733550"/>
                <a:gd name="connsiteX433" fmla="*/ 1156335 w 1552575"/>
                <a:gd name="connsiteY433" fmla="*/ 1461802 h 1733550"/>
                <a:gd name="connsiteX434" fmla="*/ 1159859 w 1552575"/>
                <a:gd name="connsiteY434" fmla="*/ 1466279 h 1733550"/>
                <a:gd name="connsiteX435" fmla="*/ 1152620 w 1552575"/>
                <a:gd name="connsiteY435" fmla="*/ 1473708 h 1733550"/>
                <a:gd name="connsiteX436" fmla="*/ 1154049 w 1552575"/>
                <a:gd name="connsiteY436" fmla="*/ 1475708 h 1733550"/>
                <a:gd name="connsiteX437" fmla="*/ 1143095 w 1552575"/>
                <a:gd name="connsiteY437" fmla="*/ 1481614 h 1733550"/>
                <a:gd name="connsiteX438" fmla="*/ 1149382 w 1552575"/>
                <a:gd name="connsiteY438" fmla="*/ 1484376 h 1733550"/>
                <a:gd name="connsiteX439" fmla="*/ 1146334 w 1552575"/>
                <a:gd name="connsiteY439" fmla="*/ 1487805 h 1733550"/>
                <a:gd name="connsiteX440" fmla="*/ 1132237 w 1552575"/>
                <a:gd name="connsiteY440" fmla="*/ 1488091 h 1733550"/>
                <a:gd name="connsiteX441" fmla="*/ 1129665 w 1552575"/>
                <a:gd name="connsiteY441" fmla="*/ 1498949 h 1733550"/>
                <a:gd name="connsiteX442" fmla="*/ 1125760 w 1552575"/>
                <a:gd name="connsiteY442" fmla="*/ 1494187 h 1733550"/>
                <a:gd name="connsiteX443" fmla="*/ 1124617 w 1552575"/>
                <a:gd name="connsiteY443" fmla="*/ 1496758 h 1733550"/>
                <a:gd name="connsiteX444" fmla="*/ 1121473 w 1552575"/>
                <a:gd name="connsiteY444" fmla="*/ 1496187 h 1733550"/>
                <a:gd name="connsiteX445" fmla="*/ 1120140 w 1552575"/>
                <a:gd name="connsiteY445" fmla="*/ 1502283 h 1733550"/>
                <a:gd name="connsiteX446" fmla="*/ 1112044 w 1552575"/>
                <a:gd name="connsiteY446" fmla="*/ 1501045 h 1733550"/>
                <a:gd name="connsiteX447" fmla="*/ 1108805 w 1552575"/>
                <a:gd name="connsiteY447" fmla="*/ 1494568 h 1733550"/>
                <a:gd name="connsiteX448" fmla="*/ 1106614 w 1552575"/>
                <a:gd name="connsiteY448" fmla="*/ 1497806 h 1733550"/>
                <a:gd name="connsiteX449" fmla="*/ 1104233 w 1552575"/>
                <a:gd name="connsiteY449" fmla="*/ 1495711 h 1733550"/>
                <a:gd name="connsiteX450" fmla="*/ 1095947 w 1552575"/>
                <a:gd name="connsiteY450" fmla="*/ 1496568 h 1733550"/>
                <a:gd name="connsiteX451" fmla="*/ 1092232 w 1552575"/>
                <a:gd name="connsiteY451" fmla="*/ 1492663 h 1733550"/>
                <a:gd name="connsiteX452" fmla="*/ 1083278 w 1552575"/>
                <a:gd name="connsiteY452" fmla="*/ 1496663 h 1733550"/>
                <a:gd name="connsiteX453" fmla="*/ 1083088 w 1552575"/>
                <a:gd name="connsiteY453" fmla="*/ 1494472 h 1733550"/>
                <a:gd name="connsiteX454" fmla="*/ 1063847 w 1552575"/>
                <a:gd name="connsiteY454" fmla="*/ 1489043 h 1733550"/>
                <a:gd name="connsiteX455" fmla="*/ 1059180 w 1552575"/>
                <a:gd name="connsiteY455" fmla="*/ 1491234 h 1733550"/>
                <a:gd name="connsiteX456" fmla="*/ 1051941 w 1552575"/>
                <a:gd name="connsiteY456" fmla="*/ 1489043 h 1733550"/>
                <a:gd name="connsiteX457" fmla="*/ 1048988 w 1552575"/>
                <a:gd name="connsiteY457" fmla="*/ 1489234 h 1733550"/>
                <a:gd name="connsiteX458" fmla="*/ 1048036 w 1552575"/>
                <a:gd name="connsiteY458" fmla="*/ 1493615 h 1733550"/>
                <a:gd name="connsiteX459" fmla="*/ 1044702 w 1552575"/>
                <a:gd name="connsiteY459" fmla="*/ 1491520 h 1733550"/>
                <a:gd name="connsiteX460" fmla="*/ 1037463 w 1552575"/>
                <a:gd name="connsiteY460" fmla="*/ 1496949 h 1733550"/>
                <a:gd name="connsiteX461" fmla="*/ 1041845 w 1552575"/>
                <a:gd name="connsiteY461" fmla="*/ 1502569 h 1733550"/>
                <a:gd name="connsiteX462" fmla="*/ 1039654 w 1552575"/>
                <a:gd name="connsiteY462" fmla="*/ 1503997 h 1733550"/>
                <a:gd name="connsiteX463" fmla="*/ 1036892 w 1552575"/>
                <a:gd name="connsiteY463" fmla="*/ 1499711 h 1733550"/>
                <a:gd name="connsiteX464" fmla="*/ 1032796 w 1552575"/>
                <a:gd name="connsiteY464" fmla="*/ 1499045 h 1733550"/>
                <a:gd name="connsiteX465" fmla="*/ 1033081 w 1552575"/>
                <a:gd name="connsiteY465" fmla="*/ 1501902 h 1733550"/>
                <a:gd name="connsiteX466" fmla="*/ 1029843 w 1552575"/>
                <a:gd name="connsiteY466" fmla="*/ 1500188 h 1733550"/>
                <a:gd name="connsiteX467" fmla="*/ 1026986 w 1552575"/>
                <a:gd name="connsiteY467" fmla="*/ 1504093 h 1733550"/>
                <a:gd name="connsiteX468" fmla="*/ 1012412 w 1552575"/>
                <a:gd name="connsiteY468" fmla="*/ 1544764 h 1733550"/>
                <a:gd name="connsiteX469" fmla="*/ 1014889 w 1552575"/>
                <a:gd name="connsiteY469" fmla="*/ 1556956 h 1733550"/>
                <a:gd name="connsiteX470" fmla="*/ 1006412 w 1552575"/>
                <a:gd name="connsiteY470" fmla="*/ 1558385 h 1733550"/>
                <a:gd name="connsiteX471" fmla="*/ 1000792 w 1552575"/>
                <a:gd name="connsiteY471" fmla="*/ 1593342 h 1733550"/>
                <a:gd name="connsiteX472" fmla="*/ 994600 w 1552575"/>
                <a:gd name="connsiteY472" fmla="*/ 1603153 h 1733550"/>
                <a:gd name="connsiteX473" fmla="*/ 1002030 w 1552575"/>
                <a:gd name="connsiteY473" fmla="*/ 1617631 h 1733550"/>
                <a:gd name="connsiteX474" fmla="*/ 1004221 w 1552575"/>
                <a:gd name="connsiteY474" fmla="*/ 1631251 h 1733550"/>
                <a:gd name="connsiteX475" fmla="*/ 1002697 w 1552575"/>
                <a:gd name="connsiteY475" fmla="*/ 1636966 h 1733550"/>
                <a:gd name="connsiteX476" fmla="*/ 987552 w 1552575"/>
                <a:gd name="connsiteY476" fmla="*/ 1647444 h 1733550"/>
                <a:gd name="connsiteX477" fmla="*/ 989838 w 1552575"/>
                <a:gd name="connsiteY477" fmla="*/ 1649825 h 1733550"/>
                <a:gd name="connsiteX478" fmla="*/ 998315 w 1552575"/>
                <a:gd name="connsiteY478" fmla="*/ 1647920 h 1733550"/>
                <a:gd name="connsiteX479" fmla="*/ 982694 w 1552575"/>
                <a:gd name="connsiteY479" fmla="*/ 1690021 h 1733550"/>
                <a:gd name="connsiteX480" fmla="*/ 986695 w 1552575"/>
                <a:gd name="connsiteY480" fmla="*/ 1713262 h 1733550"/>
                <a:gd name="connsiteX481" fmla="*/ 982313 w 1552575"/>
                <a:gd name="connsiteY481" fmla="*/ 1716310 h 1733550"/>
                <a:gd name="connsiteX482" fmla="*/ 957548 w 1552575"/>
                <a:gd name="connsiteY482" fmla="*/ 1684687 h 1733550"/>
                <a:gd name="connsiteX483" fmla="*/ 945928 w 1552575"/>
                <a:gd name="connsiteY483" fmla="*/ 1679734 h 1733550"/>
                <a:gd name="connsiteX484" fmla="*/ 948785 w 1552575"/>
                <a:gd name="connsiteY484" fmla="*/ 1672685 h 1733550"/>
                <a:gd name="connsiteX485" fmla="*/ 946309 w 1552575"/>
                <a:gd name="connsiteY485" fmla="*/ 1667161 h 1733550"/>
                <a:gd name="connsiteX486" fmla="*/ 932212 w 1552575"/>
                <a:gd name="connsiteY486" fmla="*/ 1669828 h 1733550"/>
                <a:gd name="connsiteX487" fmla="*/ 921734 w 1552575"/>
                <a:gd name="connsiteY487" fmla="*/ 1665827 h 1733550"/>
                <a:gd name="connsiteX488" fmla="*/ 919067 w 1552575"/>
                <a:gd name="connsiteY488" fmla="*/ 1661827 h 1733550"/>
                <a:gd name="connsiteX489" fmla="*/ 921163 w 1552575"/>
                <a:gd name="connsiteY489" fmla="*/ 1656016 h 1733550"/>
                <a:gd name="connsiteX490" fmla="*/ 916972 w 1552575"/>
                <a:gd name="connsiteY490" fmla="*/ 1655350 h 1733550"/>
                <a:gd name="connsiteX491" fmla="*/ 913162 w 1552575"/>
                <a:gd name="connsiteY491" fmla="*/ 1646396 h 1733550"/>
                <a:gd name="connsiteX492" fmla="*/ 908114 w 1552575"/>
                <a:gd name="connsiteY492" fmla="*/ 1642015 h 1733550"/>
                <a:gd name="connsiteX493" fmla="*/ 905732 w 1552575"/>
                <a:gd name="connsiteY493" fmla="*/ 1632966 h 1733550"/>
                <a:gd name="connsiteX494" fmla="*/ 901732 w 1552575"/>
                <a:gd name="connsiteY494" fmla="*/ 1630871 h 1733550"/>
                <a:gd name="connsiteX495" fmla="*/ 891540 w 1552575"/>
                <a:gd name="connsiteY495" fmla="*/ 1641443 h 1733550"/>
                <a:gd name="connsiteX496" fmla="*/ 876491 w 1552575"/>
                <a:gd name="connsiteY496" fmla="*/ 1673352 h 1733550"/>
                <a:gd name="connsiteX497" fmla="*/ 879253 w 1552575"/>
                <a:gd name="connsiteY497" fmla="*/ 1672780 h 1733550"/>
                <a:gd name="connsiteX498" fmla="*/ 863156 w 1552575"/>
                <a:gd name="connsiteY498" fmla="*/ 1695164 h 1733550"/>
                <a:gd name="connsiteX499" fmla="*/ 865251 w 1552575"/>
                <a:gd name="connsiteY499" fmla="*/ 1708595 h 1733550"/>
                <a:gd name="connsiteX500" fmla="*/ 863346 w 1552575"/>
                <a:gd name="connsiteY500" fmla="*/ 1714976 h 1733550"/>
                <a:gd name="connsiteX501" fmla="*/ 852773 w 1552575"/>
                <a:gd name="connsiteY501" fmla="*/ 1726597 h 1733550"/>
                <a:gd name="connsiteX502" fmla="*/ 834390 w 1552575"/>
                <a:gd name="connsiteY502" fmla="*/ 1730883 h 1733550"/>
                <a:gd name="connsiteX503" fmla="*/ 799529 w 1552575"/>
                <a:gd name="connsiteY503" fmla="*/ 1728788 h 1733550"/>
                <a:gd name="connsiteX504" fmla="*/ 784479 w 1552575"/>
                <a:gd name="connsiteY504" fmla="*/ 1722691 h 1733550"/>
                <a:gd name="connsiteX505" fmla="*/ 775811 w 1552575"/>
                <a:gd name="connsiteY505" fmla="*/ 1713547 h 1733550"/>
                <a:gd name="connsiteX506" fmla="*/ 756380 w 1552575"/>
                <a:gd name="connsiteY506" fmla="*/ 1700498 h 1733550"/>
                <a:gd name="connsiteX507" fmla="*/ 718947 w 1552575"/>
                <a:gd name="connsiteY507" fmla="*/ 1699450 h 1733550"/>
                <a:gd name="connsiteX508" fmla="*/ 716090 w 1552575"/>
                <a:gd name="connsiteY508" fmla="*/ 1710690 h 1733550"/>
                <a:gd name="connsiteX509" fmla="*/ 705707 w 1552575"/>
                <a:gd name="connsiteY509" fmla="*/ 1723454 h 1733550"/>
                <a:gd name="connsiteX510" fmla="*/ 704945 w 1552575"/>
                <a:gd name="connsiteY510" fmla="*/ 1732312 h 1733550"/>
                <a:gd name="connsiteX511" fmla="*/ 692563 w 1552575"/>
                <a:gd name="connsiteY511" fmla="*/ 1714976 h 1733550"/>
                <a:gd name="connsiteX512" fmla="*/ 686848 w 1552575"/>
                <a:gd name="connsiteY512" fmla="*/ 1691545 h 1733550"/>
                <a:gd name="connsiteX513" fmla="*/ 680180 w 1552575"/>
                <a:gd name="connsiteY513" fmla="*/ 1681448 h 1733550"/>
                <a:gd name="connsiteX514" fmla="*/ 671894 w 1552575"/>
                <a:gd name="connsiteY514" fmla="*/ 1677257 h 1733550"/>
                <a:gd name="connsiteX515" fmla="*/ 648462 w 1552575"/>
                <a:gd name="connsiteY515" fmla="*/ 1674019 h 1733550"/>
                <a:gd name="connsiteX516" fmla="*/ 626269 w 1552575"/>
                <a:gd name="connsiteY516" fmla="*/ 1651635 h 1733550"/>
                <a:gd name="connsiteX517" fmla="*/ 611410 w 1552575"/>
                <a:gd name="connsiteY517" fmla="*/ 1642586 h 1733550"/>
                <a:gd name="connsiteX518" fmla="*/ 601694 w 1552575"/>
                <a:gd name="connsiteY518" fmla="*/ 1638586 h 1733550"/>
                <a:gd name="connsiteX519" fmla="*/ 592074 w 1552575"/>
                <a:gd name="connsiteY519" fmla="*/ 1638490 h 1733550"/>
                <a:gd name="connsiteX520" fmla="*/ 560451 w 1552575"/>
                <a:gd name="connsiteY520" fmla="*/ 1645920 h 1733550"/>
                <a:gd name="connsiteX521" fmla="*/ 524923 w 1552575"/>
                <a:gd name="connsiteY521" fmla="*/ 1647730 h 1733550"/>
                <a:gd name="connsiteX522" fmla="*/ 496824 w 1552575"/>
                <a:gd name="connsiteY522" fmla="*/ 1626775 h 1733550"/>
                <a:gd name="connsiteX523" fmla="*/ 491109 w 1552575"/>
                <a:gd name="connsiteY523" fmla="*/ 1605820 h 1733550"/>
                <a:gd name="connsiteX524" fmla="*/ 476345 w 1552575"/>
                <a:gd name="connsiteY524" fmla="*/ 1577435 h 1733550"/>
                <a:gd name="connsiteX525" fmla="*/ 474916 w 1552575"/>
                <a:gd name="connsiteY525" fmla="*/ 1568101 h 1733550"/>
                <a:gd name="connsiteX526" fmla="*/ 465582 w 1552575"/>
                <a:gd name="connsiteY526" fmla="*/ 1562100 h 1733550"/>
                <a:gd name="connsiteX527" fmla="*/ 462534 w 1552575"/>
                <a:gd name="connsiteY527" fmla="*/ 1542288 h 1733550"/>
                <a:gd name="connsiteX528" fmla="*/ 463391 w 1552575"/>
                <a:gd name="connsiteY528" fmla="*/ 1527715 h 1733550"/>
                <a:gd name="connsiteX529" fmla="*/ 460534 w 1552575"/>
                <a:gd name="connsiteY529" fmla="*/ 1518380 h 1733550"/>
                <a:gd name="connsiteX530" fmla="*/ 470630 w 1552575"/>
                <a:gd name="connsiteY530" fmla="*/ 1492567 h 1733550"/>
                <a:gd name="connsiteX531" fmla="*/ 464344 w 1552575"/>
                <a:gd name="connsiteY531" fmla="*/ 1481614 h 1733550"/>
                <a:gd name="connsiteX532" fmla="*/ 464153 w 1552575"/>
                <a:gd name="connsiteY532" fmla="*/ 1463802 h 1733550"/>
                <a:gd name="connsiteX533" fmla="*/ 457581 w 1552575"/>
                <a:gd name="connsiteY533" fmla="*/ 1451705 h 1733550"/>
                <a:gd name="connsiteX534" fmla="*/ 445961 w 1552575"/>
                <a:gd name="connsiteY534" fmla="*/ 1439513 h 1733550"/>
                <a:gd name="connsiteX535" fmla="*/ 418148 w 1552575"/>
                <a:gd name="connsiteY535" fmla="*/ 1442275 h 1733550"/>
                <a:gd name="connsiteX536" fmla="*/ 407289 w 1552575"/>
                <a:gd name="connsiteY536" fmla="*/ 1439799 h 1733550"/>
                <a:gd name="connsiteX537" fmla="*/ 399860 w 1552575"/>
                <a:gd name="connsiteY537" fmla="*/ 1447514 h 1733550"/>
                <a:gd name="connsiteX538" fmla="*/ 390620 w 1552575"/>
                <a:gd name="connsiteY538" fmla="*/ 1449514 h 1733550"/>
                <a:gd name="connsiteX539" fmla="*/ 388620 w 1552575"/>
                <a:gd name="connsiteY539" fmla="*/ 1431893 h 1733550"/>
                <a:gd name="connsiteX540" fmla="*/ 392811 w 1552575"/>
                <a:gd name="connsiteY540" fmla="*/ 1422845 h 1733550"/>
                <a:gd name="connsiteX541" fmla="*/ 391954 w 1552575"/>
                <a:gd name="connsiteY541" fmla="*/ 1416939 h 1733550"/>
                <a:gd name="connsiteX542" fmla="*/ 399383 w 1552575"/>
                <a:gd name="connsiteY542" fmla="*/ 1407033 h 1733550"/>
                <a:gd name="connsiteX543" fmla="*/ 394525 w 1552575"/>
                <a:gd name="connsiteY543" fmla="*/ 1392269 h 1733550"/>
                <a:gd name="connsiteX544" fmla="*/ 395859 w 1552575"/>
                <a:gd name="connsiteY544" fmla="*/ 1381601 h 1733550"/>
                <a:gd name="connsiteX545" fmla="*/ 405956 w 1552575"/>
                <a:gd name="connsiteY545" fmla="*/ 1370933 h 1733550"/>
                <a:gd name="connsiteX546" fmla="*/ 409480 w 1552575"/>
                <a:gd name="connsiteY546" fmla="*/ 1359503 h 1733550"/>
                <a:gd name="connsiteX547" fmla="*/ 406432 w 1552575"/>
                <a:gd name="connsiteY547" fmla="*/ 1343882 h 1733550"/>
                <a:gd name="connsiteX548" fmla="*/ 402812 w 1552575"/>
                <a:gd name="connsiteY548" fmla="*/ 1342072 h 1733550"/>
                <a:gd name="connsiteX549" fmla="*/ 397954 w 1552575"/>
                <a:gd name="connsiteY549" fmla="*/ 1327690 h 1733550"/>
                <a:gd name="connsiteX550" fmla="*/ 399860 w 1552575"/>
                <a:gd name="connsiteY550" fmla="*/ 1300448 h 1733550"/>
                <a:gd name="connsiteX551" fmla="*/ 394525 w 1552575"/>
                <a:gd name="connsiteY551" fmla="*/ 1290256 h 1733550"/>
                <a:gd name="connsiteX552" fmla="*/ 393859 w 1552575"/>
                <a:gd name="connsiteY552" fmla="*/ 1269682 h 1733550"/>
                <a:gd name="connsiteX553" fmla="*/ 385667 w 1552575"/>
                <a:gd name="connsiteY553" fmla="*/ 1255205 h 1733550"/>
                <a:gd name="connsiteX554" fmla="*/ 370808 w 1552575"/>
                <a:gd name="connsiteY554" fmla="*/ 1253680 h 1733550"/>
                <a:gd name="connsiteX555" fmla="*/ 351663 w 1552575"/>
                <a:gd name="connsiteY555" fmla="*/ 1229582 h 1733550"/>
                <a:gd name="connsiteX556" fmla="*/ 331756 w 1552575"/>
                <a:gd name="connsiteY556" fmla="*/ 1224820 h 1733550"/>
                <a:gd name="connsiteX557" fmla="*/ 324803 w 1552575"/>
                <a:gd name="connsiteY557" fmla="*/ 1215485 h 1733550"/>
                <a:gd name="connsiteX558" fmla="*/ 315563 w 1552575"/>
                <a:gd name="connsiteY558" fmla="*/ 1217581 h 1733550"/>
                <a:gd name="connsiteX559" fmla="*/ 312611 w 1552575"/>
                <a:gd name="connsiteY559" fmla="*/ 1223200 h 1733550"/>
                <a:gd name="connsiteX560" fmla="*/ 313468 w 1552575"/>
                <a:gd name="connsiteY560" fmla="*/ 1232345 h 1733550"/>
                <a:gd name="connsiteX561" fmla="*/ 282226 w 1552575"/>
                <a:gd name="connsiteY561" fmla="*/ 1231011 h 1733550"/>
                <a:gd name="connsiteX562" fmla="*/ 266700 w 1552575"/>
                <a:gd name="connsiteY562" fmla="*/ 1218057 h 1733550"/>
                <a:gd name="connsiteX563" fmla="*/ 252794 w 1552575"/>
                <a:gd name="connsiteY563" fmla="*/ 1198055 h 1733550"/>
                <a:gd name="connsiteX564" fmla="*/ 188119 w 1552575"/>
                <a:gd name="connsiteY564" fmla="*/ 1156716 h 1733550"/>
                <a:gd name="connsiteX565" fmla="*/ 169926 w 1552575"/>
                <a:gd name="connsiteY565" fmla="*/ 1161574 h 1733550"/>
                <a:gd name="connsiteX566" fmla="*/ 166402 w 1552575"/>
                <a:gd name="connsiteY566" fmla="*/ 1164336 h 1733550"/>
                <a:gd name="connsiteX567" fmla="*/ 161354 w 1552575"/>
                <a:gd name="connsiteY567" fmla="*/ 1176719 h 1733550"/>
                <a:gd name="connsiteX568" fmla="*/ 154972 w 1552575"/>
                <a:gd name="connsiteY568" fmla="*/ 1180529 h 1733550"/>
                <a:gd name="connsiteX569" fmla="*/ 130969 w 1552575"/>
                <a:gd name="connsiteY569" fmla="*/ 1181290 h 1733550"/>
                <a:gd name="connsiteX570" fmla="*/ 112490 w 1552575"/>
                <a:gd name="connsiteY570" fmla="*/ 1174718 h 1733550"/>
                <a:gd name="connsiteX571" fmla="*/ 110109 w 1552575"/>
                <a:gd name="connsiteY571" fmla="*/ 1185481 h 1733550"/>
                <a:gd name="connsiteX572" fmla="*/ 85916 w 1552575"/>
                <a:gd name="connsiteY572" fmla="*/ 1194530 h 1733550"/>
                <a:gd name="connsiteX573" fmla="*/ 78867 w 1552575"/>
                <a:gd name="connsiteY573" fmla="*/ 1194149 h 1733550"/>
                <a:gd name="connsiteX574" fmla="*/ 67151 w 1552575"/>
                <a:gd name="connsiteY574" fmla="*/ 1182338 h 1733550"/>
                <a:gd name="connsiteX575" fmla="*/ 60293 w 1552575"/>
                <a:gd name="connsiteY575" fmla="*/ 1181005 h 1733550"/>
                <a:gd name="connsiteX576" fmla="*/ 50387 w 1552575"/>
                <a:gd name="connsiteY576" fmla="*/ 1166146 h 1733550"/>
                <a:gd name="connsiteX577" fmla="*/ 39815 w 1552575"/>
                <a:gd name="connsiteY577" fmla="*/ 1163764 h 1733550"/>
                <a:gd name="connsiteX578" fmla="*/ 423196 w 1552575"/>
                <a:gd name="connsiteY578" fmla="*/ 1256538 h 1733550"/>
                <a:gd name="connsiteX579" fmla="*/ 427482 w 1552575"/>
                <a:gd name="connsiteY579" fmla="*/ 1255490 h 1733550"/>
                <a:gd name="connsiteX580" fmla="*/ 428339 w 1552575"/>
                <a:gd name="connsiteY580" fmla="*/ 1251871 h 1733550"/>
                <a:gd name="connsiteX581" fmla="*/ 423196 w 1552575"/>
                <a:gd name="connsiteY581" fmla="*/ 1256538 h 1733550"/>
                <a:gd name="connsiteX582" fmla="*/ 369284 w 1552575"/>
                <a:gd name="connsiteY582" fmla="*/ 1220724 h 1733550"/>
                <a:gd name="connsiteX583" fmla="*/ 362712 w 1552575"/>
                <a:gd name="connsiteY583" fmla="*/ 1215485 h 1733550"/>
                <a:gd name="connsiteX584" fmla="*/ 360426 w 1552575"/>
                <a:gd name="connsiteY584" fmla="*/ 1215199 h 1733550"/>
                <a:gd name="connsiteX585" fmla="*/ 364522 w 1552575"/>
                <a:gd name="connsiteY585" fmla="*/ 1217676 h 1733550"/>
                <a:gd name="connsiteX586" fmla="*/ 363569 w 1552575"/>
                <a:gd name="connsiteY586" fmla="*/ 1221962 h 1733550"/>
                <a:gd name="connsiteX587" fmla="*/ 368522 w 1552575"/>
                <a:gd name="connsiteY587" fmla="*/ 1225010 h 1733550"/>
                <a:gd name="connsiteX588" fmla="*/ 369284 w 1552575"/>
                <a:gd name="connsiteY588" fmla="*/ 1220724 h 1733550"/>
                <a:gd name="connsiteX589" fmla="*/ 330994 w 1552575"/>
                <a:gd name="connsiteY589" fmla="*/ 1220629 h 1733550"/>
                <a:gd name="connsiteX590" fmla="*/ 338804 w 1552575"/>
                <a:gd name="connsiteY590" fmla="*/ 1217866 h 1733550"/>
                <a:gd name="connsiteX591" fmla="*/ 338519 w 1552575"/>
                <a:gd name="connsiteY591" fmla="*/ 1215199 h 1733550"/>
                <a:gd name="connsiteX592" fmla="*/ 333375 w 1552575"/>
                <a:gd name="connsiteY592" fmla="*/ 1216914 h 1733550"/>
                <a:gd name="connsiteX593" fmla="*/ 330994 w 1552575"/>
                <a:gd name="connsiteY593" fmla="*/ 1220629 h 173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</a:cxnLst>
              <a:rect l="l" t="t" r="r" b="b"/>
              <a:pathLst>
                <a:path w="1552575" h="1733550">
                  <a:moveTo>
                    <a:pt x="39815" y="1163764"/>
                  </a:moveTo>
                  <a:lnTo>
                    <a:pt x="21336" y="1144238"/>
                  </a:lnTo>
                  <a:lnTo>
                    <a:pt x="13335" y="1118902"/>
                  </a:lnTo>
                  <a:lnTo>
                    <a:pt x="13621" y="1112425"/>
                  </a:lnTo>
                  <a:lnTo>
                    <a:pt x="9525" y="1105757"/>
                  </a:lnTo>
                  <a:lnTo>
                    <a:pt x="22289" y="1093756"/>
                  </a:lnTo>
                  <a:lnTo>
                    <a:pt x="25051" y="1072610"/>
                  </a:lnTo>
                  <a:lnTo>
                    <a:pt x="39529" y="1051370"/>
                  </a:lnTo>
                  <a:lnTo>
                    <a:pt x="44863" y="1027747"/>
                  </a:lnTo>
                  <a:lnTo>
                    <a:pt x="57626" y="1001173"/>
                  </a:lnTo>
                  <a:lnTo>
                    <a:pt x="68675" y="991838"/>
                  </a:lnTo>
                  <a:lnTo>
                    <a:pt x="72199" y="985838"/>
                  </a:lnTo>
                  <a:lnTo>
                    <a:pt x="93821" y="979551"/>
                  </a:lnTo>
                  <a:lnTo>
                    <a:pt x="102394" y="973646"/>
                  </a:lnTo>
                  <a:lnTo>
                    <a:pt x="101156" y="964406"/>
                  </a:lnTo>
                  <a:lnTo>
                    <a:pt x="96012" y="956786"/>
                  </a:lnTo>
                  <a:lnTo>
                    <a:pt x="100584" y="943070"/>
                  </a:lnTo>
                  <a:lnTo>
                    <a:pt x="102775" y="942404"/>
                  </a:lnTo>
                  <a:lnTo>
                    <a:pt x="102013" y="932497"/>
                  </a:lnTo>
                  <a:lnTo>
                    <a:pt x="104394" y="928973"/>
                  </a:lnTo>
                  <a:lnTo>
                    <a:pt x="101727" y="922211"/>
                  </a:lnTo>
                  <a:lnTo>
                    <a:pt x="106585" y="915638"/>
                  </a:lnTo>
                  <a:lnTo>
                    <a:pt x="110109" y="917448"/>
                  </a:lnTo>
                  <a:lnTo>
                    <a:pt x="116205" y="911733"/>
                  </a:lnTo>
                  <a:lnTo>
                    <a:pt x="119158" y="903637"/>
                  </a:lnTo>
                  <a:lnTo>
                    <a:pt x="147733" y="901922"/>
                  </a:lnTo>
                  <a:lnTo>
                    <a:pt x="148400" y="896588"/>
                  </a:lnTo>
                  <a:lnTo>
                    <a:pt x="156591" y="896303"/>
                  </a:lnTo>
                  <a:lnTo>
                    <a:pt x="168688" y="890302"/>
                  </a:lnTo>
                  <a:lnTo>
                    <a:pt x="179546" y="894112"/>
                  </a:lnTo>
                  <a:lnTo>
                    <a:pt x="201263" y="892588"/>
                  </a:lnTo>
                  <a:lnTo>
                    <a:pt x="212122" y="887254"/>
                  </a:lnTo>
                  <a:lnTo>
                    <a:pt x="221933" y="865537"/>
                  </a:lnTo>
                  <a:lnTo>
                    <a:pt x="223171" y="893540"/>
                  </a:lnTo>
                  <a:lnTo>
                    <a:pt x="226124" y="896017"/>
                  </a:lnTo>
                  <a:lnTo>
                    <a:pt x="231458" y="895255"/>
                  </a:lnTo>
                  <a:lnTo>
                    <a:pt x="227266" y="903446"/>
                  </a:lnTo>
                  <a:lnTo>
                    <a:pt x="227552" y="918496"/>
                  </a:lnTo>
                  <a:lnTo>
                    <a:pt x="221170" y="941261"/>
                  </a:lnTo>
                  <a:lnTo>
                    <a:pt x="225266" y="951643"/>
                  </a:lnTo>
                  <a:lnTo>
                    <a:pt x="238506" y="960406"/>
                  </a:lnTo>
                  <a:lnTo>
                    <a:pt x="242792" y="966788"/>
                  </a:lnTo>
                  <a:lnTo>
                    <a:pt x="256985" y="953453"/>
                  </a:lnTo>
                  <a:lnTo>
                    <a:pt x="262414" y="961454"/>
                  </a:lnTo>
                  <a:lnTo>
                    <a:pt x="266795" y="957548"/>
                  </a:lnTo>
                  <a:lnTo>
                    <a:pt x="270605" y="947738"/>
                  </a:lnTo>
                  <a:lnTo>
                    <a:pt x="270510" y="938213"/>
                  </a:lnTo>
                  <a:lnTo>
                    <a:pt x="263652" y="924401"/>
                  </a:lnTo>
                  <a:lnTo>
                    <a:pt x="265557" y="911257"/>
                  </a:lnTo>
                  <a:lnTo>
                    <a:pt x="262604" y="904684"/>
                  </a:lnTo>
                  <a:lnTo>
                    <a:pt x="233172" y="893159"/>
                  </a:lnTo>
                  <a:lnTo>
                    <a:pt x="234887" y="880872"/>
                  </a:lnTo>
                  <a:lnTo>
                    <a:pt x="231267" y="855250"/>
                  </a:lnTo>
                  <a:lnTo>
                    <a:pt x="257651" y="842867"/>
                  </a:lnTo>
                  <a:lnTo>
                    <a:pt x="249555" y="834199"/>
                  </a:lnTo>
                  <a:lnTo>
                    <a:pt x="251841" y="815435"/>
                  </a:lnTo>
                  <a:lnTo>
                    <a:pt x="257366" y="804863"/>
                  </a:lnTo>
                  <a:lnTo>
                    <a:pt x="265938" y="797242"/>
                  </a:lnTo>
                  <a:lnTo>
                    <a:pt x="273653" y="799909"/>
                  </a:lnTo>
                  <a:lnTo>
                    <a:pt x="280130" y="789813"/>
                  </a:lnTo>
                  <a:lnTo>
                    <a:pt x="284131" y="777430"/>
                  </a:lnTo>
                  <a:lnTo>
                    <a:pt x="274796" y="776192"/>
                  </a:lnTo>
                  <a:lnTo>
                    <a:pt x="273558" y="755237"/>
                  </a:lnTo>
                  <a:lnTo>
                    <a:pt x="268796" y="744379"/>
                  </a:lnTo>
                  <a:lnTo>
                    <a:pt x="269367" y="728853"/>
                  </a:lnTo>
                  <a:lnTo>
                    <a:pt x="272891" y="729710"/>
                  </a:lnTo>
                  <a:lnTo>
                    <a:pt x="284512" y="702373"/>
                  </a:lnTo>
                  <a:lnTo>
                    <a:pt x="291656" y="705612"/>
                  </a:lnTo>
                  <a:lnTo>
                    <a:pt x="296323" y="694182"/>
                  </a:lnTo>
                  <a:lnTo>
                    <a:pt x="299180" y="695039"/>
                  </a:lnTo>
                  <a:lnTo>
                    <a:pt x="302704" y="684086"/>
                  </a:lnTo>
                  <a:lnTo>
                    <a:pt x="309658" y="680561"/>
                  </a:lnTo>
                  <a:lnTo>
                    <a:pt x="305848" y="674465"/>
                  </a:lnTo>
                  <a:lnTo>
                    <a:pt x="326803" y="653224"/>
                  </a:lnTo>
                  <a:lnTo>
                    <a:pt x="324612" y="648462"/>
                  </a:lnTo>
                  <a:lnTo>
                    <a:pt x="313277" y="653605"/>
                  </a:lnTo>
                  <a:lnTo>
                    <a:pt x="297847" y="656177"/>
                  </a:lnTo>
                  <a:lnTo>
                    <a:pt x="283274" y="656272"/>
                  </a:lnTo>
                  <a:lnTo>
                    <a:pt x="282702" y="652653"/>
                  </a:lnTo>
                  <a:lnTo>
                    <a:pt x="272796" y="652653"/>
                  </a:lnTo>
                  <a:lnTo>
                    <a:pt x="272606" y="649605"/>
                  </a:lnTo>
                  <a:lnTo>
                    <a:pt x="262509" y="650176"/>
                  </a:lnTo>
                  <a:lnTo>
                    <a:pt x="261747" y="653224"/>
                  </a:lnTo>
                  <a:lnTo>
                    <a:pt x="253556" y="647414"/>
                  </a:lnTo>
                  <a:lnTo>
                    <a:pt x="252317" y="648653"/>
                  </a:lnTo>
                  <a:lnTo>
                    <a:pt x="244221" y="639889"/>
                  </a:lnTo>
                  <a:lnTo>
                    <a:pt x="237744" y="640461"/>
                  </a:lnTo>
                  <a:lnTo>
                    <a:pt x="232696" y="631603"/>
                  </a:lnTo>
                  <a:lnTo>
                    <a:pt x="232600" y="626554"/>
                  </a:lnTo>
                  <a:lnTo>
                    <a:pt x="238030" y="623697"/>
                  </a:lnTo>
                  <a:lnTo>
                    <a:pt x="232886" y="610171"/>
                  </a:lnTo>
                  <a:lnTo>
                    <a:pt x="224885" y="614172"/>
                  </a:lnTo>
                  <a:lnTo>
                    <a:pt x="215360" y="601313"/>
                  </a:lnTo>
                  <a:lnTo>
                    <a:pt x="220028" y="598075"/>
                  </a:lnTo>
                  <a:lnTo>
                    <a:pt x="218504" y="580549"/>
                  </a:lnTo>
                  <a:lnTo>
                    <a:pt x="225743" y="576929"/>
                  </a:lnTo>
                  <a:lnTo>
                    <a:pt x="219170" y="564356"/>
                  </a:lnTo>
                  <a:lnTo>
                    <a:pt x="213836" y="562261"/>
                  </a:lnTo>
                  <a:lnTo>
                    <a:pt x="211836" y="553783"/>
                  </a:lnTo>
                  <a:lnTo>
                    <a:pt x="216599" y="534162"/>
                  </a:lnTo>
                  <a:lnTo>
                    <a:pt x="242316" y="534543"/>
                  </a:lnTo>
                  <a:lnTo>
                    <a:pt x="253175" y="532352"/>
                  </a:lnTo>
                  <a:lnTo>
                    <a:pt x="254222" y="537877"/>
                  </a:lnTo>
                  <a:lnTo>
                    <a:pt x="258890" y="540067"/>
                  </a:lnTo>
                  <a:lnTo>
                    <a:pt x="267843" y="533686"/>
                  </a:lnTo>
                  <a:lnTo>
                    <a:pt x="290322" y="524351"/>
                  </a:lnTo>
                  <a:lnTo>
                    <a:pt x="285655" y="511778"/>
                  </a:lnTo>
                  <a:lnTo>
                    <a:pt x="292608" y="509587"/>
                  </a:lnTo>
                  <a:lnTo>
                    <a:pt x="292132" y="507397"/>
                  </a:lnTo>
                  <a:lnTo>
                    <a:pt x="310039" y="494062"/>
                  </a:lnTo>
                  <a:lnTo>
                    <a:pt x="312515" y="493109"/>
                  </a:lnTo>
                  <a:lnTo>
                    <a:pt x="312991" y="499681"/>
                  </a:lnTo>
                  <a:lnTo>
                    <a:pt x="325088" y="499491"/>
                  </a:lnTo>
                  <a:lnTo>
                    <a:pt x="324136" y="488156"/>
                  </a:lnTo>
                  <a:lnTo>
                    <a:pt x="326327" y="486632"/>
                  </a:lnTo>
                  <a:lnTo>
                    <a:pt x="348329" y="483489"/>
                  </a:lnTo>
                  <a:lnTo>
                    <a:pt x="385667" y="466154"/>
                  </a:lnTo>
                  <a:lnTo>
                    <a:pt x="394525" y="457867"/>
                  </a:lnTo>
                  <a:lnTo>
                    <a:pt x="398431" y="462248"/>
                  </a:lnTo>
                  <a:lnTo>
                    <a:pt x="415957" y="448913"/>
                  </a:lnTo>
                  <a:lnTo>
                    <a:pt x="436150" y="441674"/>
                  </a:lnTo>
                  <a:lnTo>
                    <a:pt x="440817" y="424148"/>
                  </a:lnTo>
                  <a:lnTo>
                    <a:pt x="443579" y="423767"/>
                  </a:lnTo>
                  <a:lnTo>
                    <a:pt x="442627" y="413861"/>
                  </a:lnTo>
                  <a:lnTo>
                    <a:pt x="457200" y="406241"/>
                  </a:lnTo>
                  <a:lnTo>
                    <a:pt x="485585" y="402146"/>
                  </a:lnTo>
                  <a:lnTo>
                    <a:pt x="486728" y="411385"/>
                  </a:lnTo>
                  <a:lnTo>
                    <a:pt x="488061" y="403003"/>
                  </a:lnTo>
                  <a:lnTo>
                    <a:pt x="502158" y="407098"/>
                  </a:lnTo>
                  <a:lnTo>
                    <a:pt x="503491" y="403288"/>
                  </a:lnTo>
                  <a:lnTo>
                    <a:pt x="507587" y="402050"/>
                  </a:lnTo>
                  <a:lnTo>
                    <a:pt x="519398" y="402336"/>
                  </a:lnTo>
                  <a:lnTo>
                    <a:pt x="523589" y="394430"/>
                  </a:lnTo>
                  <a:lnTo>
                    <a:pt x="536924" y="394906"/>
                  </a:lnTo>
                  <a:lnTo>
                    <a:pt x="531495" y="392049"/>
                  </a:lnTo>
                  <a:lnTo>
                    <a:pt x="532257" y="387667"/>
                  </a:lnTo>
                  <a:lnTo>
                    <a:pt x="549402" y="373094"/>
                  </a:lnTo>
                  <a:lnTo>
                    <a:pt x="549497" y="363379"/>
                  </a:lnTo>
                  <a:lnTo>
                    <a:pt x="576929" y="331851"/>
                  </a:lnTo>
                  <a:lnTo>
                    <a:pt x="584168" y="335089"/>
                  </a:lnTo>
                  <a:lnTo>
                    <a:pt x="582644" y="329184"/>
                  </a:lnTo>
                  <a:lnTo>
                    <a:pt x="588264" y="328231"/>
                  </a:lnTo>
                  <a:lnTo>
                    <a:pt x="590836" y="335947"/>
                  </a:lnTo>
                  <a:lnTo>
                    <a:pt x="593122" y="335375"/>
                  </a:lnTo>
                  <a:lnTo>
                    <a:pt x="600456" y="343090"/>
                  </a:lnTo>
                  <a:lnTo>
                    <a:pt x="603980" y="341471"/>
                  </a:lnTo>
                  <a:lnTo>
                    <a:pt x="597884" y="356330"/>
                  </a:lnTo>
                  <a:lnTo>
                    <a:pt x="604075" y="361379"/>
                  </a:lnTo>
                  <a:lnTo>
                    <a:pt x="617601" y="360997"/>
                  </a:lnTo>
                  <a:lnTo>
                    <a:pt x="619125" y="358045"/>
                  </a:lnTo>
                  <a:lnTo>
                    <a:pt x="631603" y="353282"/>
                  </a:lnTo>
                  <a:lnTo>
                    <a:pt x="634651" y="359854"/>
                  </a:lnTo>
                  <a:lnTo>
                    <a:pt x="645604" y="359188"/>
                  </a:lnTo>
                  <a:lnTo>
                    <a:pt x="654272" y="356806"/>
                  </a:lnTo>
                  <a:lnTo>
                    <a:pt x="653320" y="354044"/>
                  </a:lnTo>
                  <a:lnTo>
                    <a:pt x="658178" y="352330"/>
                  </a:lnTo>
                  <a:lnTo>
                    <a:pt x="652272" y="338614"/>
                  </a:lnTo>
                  <a:lnTo>
                    <a:pt x="655606" y="334137"/>
                  </a:lnTo>
                  <a:lnTo>
                    <a:pt x="683324" y="328041"/>
                  </a:lnTo>
                  <a:lnTo>
                    <a:pt x="680275" y="318611"/>
                  </a:lnTo>
                  <a:lnTo>
                    <a:pt x="689134" y="314611"/>
                  </a:lnTo>
                  <a:lnTo>
                    <a:pt x="690848" y="319278"/>
                  </a:lnTo>
                  <a:lnTo>
                    <a:pt x="705421" y="314706"/>
                  </a:lnTo>
                  <a:lnTo>
                    <a:pt x="715518" y="330898"/>
                  </a:lnTo>
                  <a:lnTo>
                    <a:pt x="727424" y="332899"/>
                  </a:lnTo>
                  <a:lnTo>
                    <a:pt x="757047" y="328898"/>
                  </a:lnTo>
                  <a:lnTo>
                    <a:pt x="763334" y="320897"/>
                  </a:lnTo>
                  <a:lnTo>
                    <a:pt x="799624" y="296989"/>
                  </a:lnTo>
                  <a:lnTo>
                    <a:pt x="800576" y="292894"/>
                  </a:lnTo>
                  <a:lnTo>
                    <a:pt x="811625" y="288893"/>
                  </a:lnTo>
                  <a:lnTo>
                    <a:pt x="808577" y="280416"/>
                  </a:lnTo>
                  <a:lnTo>
                    <a:pt x="834676" y="268129"/>
                  </a:lnTo>
                  <a:lnTo>
                    <a:pt x="836104" y="271558"/>
                  </a:lnTo>
                  <a:lnTo>
                    <a:pt x="838771" y="269843"/>
                  </a:lnTo>
                  <a:lnTo>
                    <a:pt x="841820" y="266319"/>
                  </a:lnTo>
                  <a:lnTo>
                    <a:pt x="838200" y="262795"/>
                  </a:lnTo>
                  <a:lnTo>
                    <a:pt x="840105" y="260318"/>
                  </a:lnTo>
                  <a:lnTo>
                    <a:pt x="835247" y="246793"/>
                  </a:lnTo>
                  <a:lnTo>
                    <a:pt x="837343" y="245840"/>
                  </a:lnTo>
                  <a:lnTo>
                    <a:pt x="826961" y="216598"/>
                  </a:lnTo>
                  <a:lnTo>
                    <a:pt x="814102" y="193167"/>
                  </a:lnTo>
                  <a:lnTo>
                    <a:pt x="822389" y="186309"/>
                  </a:lnTo>
                  <a:lnTo>
                    <a:pt x="819817" y="179546"/>
                  </a:lnTo>
                  <a:lnTo>
                    <a:pt x="824103" y="175927"/>
                  </a:lnTo>
                  <a:lnTo>
                    <a:pt x="817436" y="166687"/>
                  </a:lnTo>
                  <a:lnTo>
                    <a:pt x="809149" y="170974"/>
                  </a:lnTo>
                  <a:lnTo>
                    <a:pt x="799433" y="152400"/>
                  </a:lnTo>
                  <a:lnTo>
                    <a:pt x="793909" y="155734"/>
                  </a:lnTo>
                  <a:lnTo>
                    <a:pt x="792099" y="149828"/>
                  </a:lnTo>
                  <a:lnTo>
                    <a:pt x="795242" y="148495"/>
                  </a:lnTo>
                  <a:lnTo>
                    <a:pt x="794385" y="143351"/>
                  </a:lnTo>
                  <a:lnTo>
                    <a:pt x="820579" y="118300"/>
                  </a:lnTo>
                  <a:lnTo>
                    <a:pt x="814007" y="84391"/>
                  </a:lnTo>
                  <a:lnTo>
                    <a:pt x="820198" y="82010"/>
                  </a:lnTo>
                  <a:lnTo>
                    <a:pt x="824675" y="75152"/>
                  </a:lnTo>
                  <a:lnTo>
                    <a:pt x="822579" y="69628"/>
                  </a:lnTo>
                  <a:lnTo>
                    <a:pt x="812483" y="70485"/>
                  </a:lnTo>
                  <a:lnTo>
                    <a:pt x="822674" y="55054"/>
                  </a:lnTo>
                  <a:lnTo>
                    <a:pt x="832009" y="48101"/>
                  </a:lnTo>
                  <a:lnTo>
                    <a:pt x="849535" y="44196"/>
                  </a:lnTo>
                  <a:lnTo>
                    <a:pt x="862870" y="34290"/>
                  </a:lnTo>
                  <a:lnTo>
                    <a:pt x="870680" y="32385"/>
                  </a:lnTo>
                  <a:lnTo>
                    <a:pt x="885444" y="14192"/>
                  </a:lnTo>
                  <a:lnTo>
                    <a:pt x="893540" y="9525"/>
                  </a:lnTo>
                  <a:lnTo>
                    <a:pt x="908590" y="11906"/>
                  </a:lnTo>
                  <a:lnTo>
                    <a:pt x="926402" y="10477"/>
                  </a:lnTo>
                  <a:lnTo>
                    <a:pt x="950404" y="19621"/>
                  </a:lnTo>
                  <a:lnTo>
                    <a:pt x="960215" y="28289"/>
                  </a:lnTo>
                  <a:lnTo>
                    <a:pt x="957358" y="34766"/>
                  </a:lnTo>
                  <a:lnTo>
                    <a:pt x="966502" y="37433"/>
                  </a:lnTo>
                  <a:lnTo>
                    <a:pt x="978122" y="35528"/>
                  </a:lnTo>
                  <a:lnTo>
                    <a:pt x="986885" y="56007"/>
                  </a:lnTo>
                  <a:lnTo>
                    <a:pt x="990029" y="54197"/>
                  </a:lnTo>
                  <a:lnTo>
                    <a:pt x="998887" y="89059"/>
                  </a:lnTo>
                  <a:lnTo>
                    <a:pt x="1013079" y="84201"/>
                  </a:lnTo>
                  <a:lnTo>
                    <a:pt x="1032701" y="82677"/>
                  </a:lnTo>
                  <a:lnTo>
                    <a:pt x="1054132" y="74581"/>
                  </a:lnTo>
                  <a:lnTo>
                    <a:pt x="1105948" y="64770"/>
                  </a:lnTo>
                  <a:lnTo>
                    <a:pt x="1182243" y="77914"/>
                  </a:lnTo>
                  <a:lnTo>
                    <a:pt x="1241679" y="66770"/>
                  </a:lnTo>
                  <a:lnTo>
                    <a:pt x="1266158" y="65341"/>
                  </a:lnTo>
                  <a:lnTo>
                    <a:pt x="1296734" y="58102"/>
                  </a:lnTo>
                  <a:lnTo>
                    <a:pt x="1297781" y="80677"/>
                  </a:lnTo>
                  <a:lnTo>
                    <a:pt x="1300544" y="80010"/>
                  </a:lnTo>
                  <a:lnTo>
                    <a:pt x="1302163" y="84582"/>
                  </a:lnTo>
                  <a:lnTo>
                    <a:pt x="1299686" y="85344"/>
                  </a:lnTo>
                  <a:lnTo>
                    <a:pt x="1307306" y="95250"/>
                  </a:lnTo>
                  <a:lnTo>
                    <a:pt x="1300734" y="101632"/>
                  </a:lnTo>
                  <a:lnTo>
                    <a:pt x="1307973" y="120015"/>
                  </a:lnTo>
                  <a:lnTo>
                    <a:pt x="1317117" y="116300"/>
                  </a:lnTo>
                  <a:lnTo>
                    <a:pt x="1329785" y="172688"/>
                  </a:lnTo>
                  <a:lnTo>
                    <a:pt x="1323975" y="176689"/>
                  </a:lnTo>
                  <a:lnTo>
                    <a:pt x="1325594" y="186976"/>
                  </a:lnTo>
                  <a:lnTo>
                    <a:pt x="1323404" y="187452"/>
                  </a:lnTo>
                  <a:lnTo>
                    <a:pt x="1322451" y="195453"/>
                  </a:lnTo>
                  <a:lnTo>
                    <a:pt x="1293971" y="207169"/>
                  </a:lnTo>
                  <a:lnTo>
                    <a:pt x="1268349" y="211931"/>
                  </a:lnTo>
                  <a:lnTo>
                    <a:pt x="1268825" y="217170"/>
                  </a:lnTo>
                  <a:lnTo>
                    <a:pt x="1260539" y="220599"/>
                  </a:lnTo>
                  <a:lnTo>
                    <a:pt x="1264825" y="230410"/>
                  </a:lnTo>
                  <a:lnTo>
                    <a:pt x="1268254" y="230600"/>
                  </a:lnTo>
                  <a:lnTo>
                    <a:pt x="1273969" y="240792"/>
                  </a:lnTo>
                  <a:lnTo>
                    <a:pt x="1280922" y="237363"/>
                  </a:lnTo>
                  <a:lnTo>
                    <a:pt x="1279684" y="246793"/>
                  </a:lnTo>
                  <a:lnTo>
                    <a:pt x="1281779" y="249745"/>
                  </a:lnTo>
                  <a:lnTo>
                    <a:pt x="1273683" y="255079"/>
                  </a:lnTo>
                  <a:lnTo>
                    <a:pt x="1276826" y="259366"/>
                  </a:lnTo>
                  <a:lnTo>
                    <a:pt x="1276255" y="271272"/>
                  </a:lnTo>
                  <a:lnTo>
                    <a:pt x="1273588" y="272510"/>
                  </a:lnTo>
                  <a:lnTo>
                    <a:pt x="1279208" y="282988"/>
                  </a:lnTo>
                  <a:lnTo>
                    <a:pt x="1273493" y="289274"/>
                  </a:lnTo>
                  <a:lnTo>
                    <a:pt x="1280731" y="316897"/>
                  </a:lnTo>
                  <a:lnTo>
                    <a:pt x="1278160" y="317754"/>
                  </a:lnTo>
                  <a:lnTo>
                    <a:pt x="1280731" y="337661"/>
                  </a:lnTo>
                  <a:lnTo>
                    <a:pt x="1275112" y="338137"/>
                  </a:lnTo>
                  <a:lnTo>
                    <a:pt x="1276445" y="358426"/>
                  </a:lnTo>
                  <a:lnTo>
                    <a:pt x="1255967" y="363664"/>
                  </a:lnTo>
                  <a:lnTo>
                    <a:pt x="1257872" y="369761"/>
                  </a:lnTo>
                  <a:lnTo>
                    <a:pt x="1236917" y="374237"/>
                  </a:lnTo>
                  <a:lnTo>
                    <a:pt x="1244727" y="428244"/>
                  </a:lnTo>
                  <a:lnTo>
                    <a:pt x="1260539" y="479203"/>
                  </a:lnTo>
                  <a:lnTo>
                    <a:pt x="1263777" y="482822"/>
                  </a:lnTo>
                  <a:lnTo>
                    <a:pt x="1267873" y="480631"/>
                  </a:lnTo>
                  <a:lnTo>
                    <a:pt x="1270064" y="484537"/>
                  </a:lnTo>
                  <a:lnTo>
                    <a:pt x="1282922" y="480917"/>
                  </a:lnTo>
                  <a:lnTo>
                    <a:pt x="1284732" y="484727"/>
                  </a:lnTo>
                  <a:lnTo>
                    <a:pt x="1306639" y="479584"/>
                  </a:lnTo>
                  <a:lnTo>
                    <a:pt x="1307878" y="483108"/>
                  </a:lnTo>
                  <a:lnTo>
                    <a:pt x="1317308" y="481584"/>
                  </a:lnTo>
                  <a:lnTo>
                    <a:pt x="1320165" y="486632"/>
                  </a:lnTo>
                  <a:lnTo>
                    <a:pt x="1323499" y="485870"/>
                  </a:lnTo>
                  <a:lnTo>
                    <a:pt x="1341692" y="526542"/>
                  </a:lnTo>
                  <a:lnTo>
                    <a:pt x="1324737" y="538067"/>
                  </a:lnTo>
                  <a:lnTo>
                    <a:pt x="1308259" y="561213"/>
                  </a:lnTo>
                  <a:lnTo>
                    <a:pt x="1291304" y="572929"/>
                  </a:lnTo>
                  <a:lnTo>
                    <a:pt x="1264825" y="583787"/>
                  </a:lnTo>
                  <a:lnTo>
                    <a:pt x="1275017" y="622649"/>
                  </a:lnTo>
                  <a:lnTo>
                    <a:pt x="1270921" y="623221"/>
                  </a:lnTo>
                  <a:lnTo>
                    <a:pt x="1270064" y="638937"/>
                  </a:lnTo>
                  <a:lnTo>
                    <a:pt x="1291304" y="636461"/>
                  </a:lnTo>
                  <a:lnTo>
                    <a:pt x="1292638" y="659701"/>
                  </a:lnTo>
                  <a:lnTo>
                    <a:pt x="1301877" y="661702"/>
                  </a:lnTo>
                  <a:lnTo>
                    <a:pt x="1305306" y="645033"/>
                  </a:lnTo>
                  <a:lnTo>
                    <a:pt x="1320832" y="653034"/>
                  </a:lnTo>
                  <a:lnTo>
                    <a:pt x="1349312" y="654748"/>
                  </a:lnTo>
                  <a:lnTo>
                    <a:pt x="1356836" y="691039"/>
                  </a:lnTo>
                  <a:lnTo>
                    <a:pt x="1359980" y="723709"/>
                  </a:lnTo>
                  <a:lnTo>
                    <a:pt x="1366171" y="722757"/>
                  </a:lnTo>
                  <a:lnTo>
                    <a:pt x="1369695" y="737997"/>
                  </a:lnTo>
                  <a:lnTo>
                    <a:pt x="1401699" y="737045"/>
                  </a:lnTo>
                  <a:lnTo>
                    <a:pt x="1415225" y="732187"/>
                  </a:lnTo>
                  <a:lnTo>
                    <a:pt x="1416748" y="739045"/>
                  </a:lnTo>
                  <a:lnTo>
                    <a:pt x="1446086" y="728377"/>
                  </a:lnTo>
                  <a:lnTo>
                    <a:pt x="1444085" y="719995"/>
                  </a:lnTo>
                  <a:lnTo>
                    <a:pt x="1447895" y="718947"/>
                  </a:lnTo>
                  <a:lnTo>
                    <a:pt x="1447229" y="715613"/>
                  </a:lnTo>
                  <a:lnTo>
                    <a:pt x="1472946" y="710374"/>
                  </a:lnTo>
                  <a:lnTo>
                    <a:pt x="1481804" y="719042"/>
                  </a:lnTo>
                  <a:lnTo>
                    <a:pt x="1482947" y="725233"/>
                  </a:lnTo>
                  <a:lnTo>
                    <a:pt x="1494187" y="726091"/>
                  </a:lnTo>
                  <a:lnTo>
                    <a:pt x="1494472" y="729996"/>
                  </a:lnTo>
                  <a:lnTo>
                    <a:pt x="1497997" y="730091"/>
                  </a:lnTo>
                  <a:lnTo>
                    <a:pt x="1497902" y="732091"/>
                  </a:lnTo>
                  <a:lnTo>
                    <a:pt x="1506855" y="731329"/>
                  </a:lnTo>
                  <a:lnTo>
                    <a:pt x="1513046" y="750094"/>
                  </a:lnTo>
                  <a:lnTo>
                    <a:pt x="1518380" y="748474"/>
                  </a:lnTo>
                  <a:lnTo>
                    <a:pt x="1520190" y="754475"/>
                  </a:lnTo>
                  <a:lnTo>
                    <a:pt x="1524000" y="753523"/>
                  </a:lnTo>
                  <a:lnTo>
                    <a:pt x="1526286" y="759619"/>
                  </a:lnTo>
                  <a:lnTo>
                    <a:pt x="1522000" y="763524"/>
                  </a:lnTo>
                  <a:lnTo>
                    <a:pt x="1522952" y="766286"/>
                  </a:lnTo>
                  <a:lnTo>
                    <a:pt x="1530382" y="763810"/>
                  </a:lnTo>
                  <a:lnTo>
                    <a:pt x="1536192" y="786289"/>
                  </a:lnTo>
                  <a:lnTo>
                    <a:pt x="1538954" y="785813"/>
                  </a:lnTo>
                  <a:lnTo>
                    <a:pt x="1542574" y="803148"/>
                  </a:lnTo>
                  <a:lnTo>
                    <a:pt x="1541336" y="811911"/>
                  </a:lnTo>
                  <a:lnTo>
                    <a:pt x="1545527" y="811721"/>
                  </a:lnTo>
                  <a:lnTo>
                    <a:pt x="1547336" y="818864"/>
                  </a:lnTo>
                  <a:lnTo>
                    <a:pt x="1536097" y="829246"/>
                  </a:lnTo>
                  <a:lnTo>
                    <a:pt x="1521714" y="836009"/>
                  </a:lnTo>
                  <a:lnTo>
                    <a:pt x="1522762" y="838200"/>
                  </a:lnTo>
                  <a:lnTo>
                    <a:pt x="1501521" y="854107"/>
                  </a:lnTo>
                  <a:lnTo>
                    <a:pt x="1489234" y="857821"/>
                  </a:lnTo>
                  <a:lnTo>
                    <a:pt x="1485614" y="860012"/>
                  </a:lnTo>
                  <a:lnTo>
                    <a:pt x="1486281" y="863251"/>
                  </a:lnTo>
                  <a:lnTo>
                    <a:pt x="1459325" y="872776"/>
                  </a:lnTo>
                  <a:lnTo>
                    <a:pt x="1461992" y="897064"/>
                  </a:lnTo>
                  <a:lnTo>
                    <a:pt x="1464088" y="896588"/>
                  </a:lnTo>
                  <a:lnTo>
                    <a:pt x="1465136" y="905256"/>
                  </a:lnTo>
                  <a:lnTo>
                    <a:pt x="1468469" y="905542"/>
                  </a:lnTo>
                  <a:lnTo>
                    <a:pt x="1472851" y="936688"/>
                  </a:lnTo>
                  <a:lnTo>
                    <a:pt x="1469898" y="937165"/>
                  </a:lnTo>
                  <a:lnTo>
                    <a:pt x="1471708" y="945166"/>
                  </a:lnTo>
                  <a:lnTo>
                    <a:pt x="1462754" y="946595"/>
                  </a:lnTo>
                  <a:lnTo>
                    <a:pt x="1440180" y="944499"/>
                  </a:lnTo>
                  <a:lnTo>
                    <a:pt x="1441609" y="932974"/>
                  </a:lnTo>
                  <a:lnTo>
                    <a:pt x="1433608" y="934783"/>
                  </a:lnTo>
                  <a:lnTo>
                    <a:pt x="1432560" y="937355"/>
                  </a:lnTo>
                  <a:lnTo>
                    <a:pt x="1413986" y="936879"/>
                  </a:lnTo>
                  <a:lnTo>
                    <a:pt x="1409986" y="926306"/>
                  </a:lnTo>
                  <a:lnTo>
                    <a:pt x="1401604" y="929449"/>
                  </a:lnTo>
                  <a:lnTo>
                    <a:pt x="1397508" y="919448"/>
                  </a:lnTo>
                  <a:lnTo>
                    <a:pt x="1389412" y="922496"/>
                  </a:lnTo>
                  <a:lnTo>
                    <a:pt x="1383221" y="912400"/>
                  </a:lnTo>
                  <a:lnTo>
                    <a:pt x="1379125" y="922211"/>
                  </a:lnTo>
                  <a:lnTo>
                    <a:pt x="1366552" y="938022"/>
                  </a:lnTo>
                  <a:lnTo>
                    <a:pt x="1369695" y="946213"/>
                  </a:lnTo>
                  <a:lnTo>
                    <a:pt x="1359027" y="959548"/>
                  </a:lnTo>
                  <a:lnTo>
                    <a:pt x="1354741" y="962787"/>
                  </a:lnTo>
                  <a:lnTo>
                    <a:pt x="1348454" y="954596"/>
                  </a:lnTo>
                  <a:lnTo>
                    <a:pt x="1338358" y="953929"/>
                  </a:lnTo>
                  <a:lnTo>
                    <a:pt x="1336453" y="978789"/>
                  </a:lnTo>
                  <a:lnTo>
                    <a:pt x="1339310" y="979265"/>
                  </a:lnTo>
                  <a:lnTo>
                    <a:pt x="1337501" y="982313"/>
                  </a:lnTo>
                  <a:lnTo>
                    <a:pt x="1314545" y="997839"/>
                  </a:lnTo>
                  <a:lnTo>
                    <a:pt x="1308640" y="1013460"/>
                  </a:lnTo>
                  <a:lnTo>
                    <a:pt x="1304068" y="1015270"/>
                  </a:lnTo>
                  <a:lnTo>
                    <a:pt x="1294447" y="1030510"/>
                  </a:lnTo>
                  <a:lnTo>
                    <a:pt x="1292447" y="1035558"/>
                  </a:lnTo>
                  <a:lnTo>
                    <a:pt x="1295876" y="1039558"/>
                  </a:lnTo>
                  <a:lnTo>
                    <a:pt x="1290352" y="1054227"/>
                  </a:lnTo>
                  <a:lnTo>
                    <a:pt x="1287685" y="1072515"/>
                  </a:lnTo>
                  <a:lnTo>
                    <a:pt x="1281017" y="1072039"/>
                  </a:lnTo>
                  <a:lnTo>
                    <a:pt x="1283303" y="1078039"/>
                  </a:lnTo>
                  <a:lnTo>
                    <a:pt x="1279112" y="1097566"/>
                  </a:lnTo>
                  <a:lnTo>
                    <a:pt x="1284256" y="1108139"/>
                  </a:lnTo>
                  <a:lnTo>
                    <a:pt x="1252823" y="1094899"/>
                  </a:lnTo>
                  <a:lnTo>
                    <a:pt x="1247585" y="1105662"/>
                  </a:lnTo>
                  <a:lnTo>
                    <a:pt x="1235107" y="1100899"/>
                  </a:lnTo>
                  <a:lnTo>
                    <a:pt x="1231297" y="1110520"/>
                  </a:lnTo>
                  <a:lnTo>
                    <a:pt x="1215580" y="1122902"/>
                  </a:lnTo>
                  <a:lnTo>
                    <a:pt x="1209389" y="1137666"/>
                  </a:lnTo>
                  <a:lnTo>
                    <a:pt x="1209199" y="1141095"/>
                  </a:lnTo>
                  <a:lnTo>
                    <a:pt x="1212723" y="1141095"/>
                  </a:lnTo>
                  <a:lnTo>
                    <a:pt x="1211104" y="1149667"/>
                  </a:lnTo>
                  <a:lnTo>
                    <a:pt x="1208342" y="1149763"/>
                  </a:lnTo>
                  <a:lnTo>
                    <a:pt x="1207580" y="1153382"/>
                  </a:lnTo>
                  <a:lnTo>
                    <a:pt x="1192149" y="1149572"/>
                  </a:lnTo>
                  <a:lnTo>
                    <a:pt x="1187577" y="1164812"/>
                  </a:lnTo>
                  <a:lnTo>
                    <a:pt x="1161860" y="1164050"/>
                  </a:lnTo>
                  <a:lnTo>
                    <a:pt x="1160812" y="1177195"/>
                  </a:lnTo>
                  <a:lnTo>
                    <a:pt x="1214247" y="1181767"/>
                  </a:lnTo>
                  <a:lnTo>
                    <a:pt x="1235393" y="1187482"/>
                  </a:lnTo>
                  <a:lnTo>
                    <a:pt x="1234916" y="1189863"/>
                  </a:lnTo>
                  <a:lnTo>
                    <a:pt x="1263491" y="1187387"/>
                  </a:lnTo>
                  <a:lnTo>
                    <a:pt x="1266158" y="1191101"/>
                  </a:lnTo>
                  <a:lnTo>
                    <a:pt x="1260253" y="1195578"/>
                  </a:lnTo>
                  <a:lnTo>
                    <a:pt x="1268921" y="1197769"/>
                  </a:lnTo>
                  <a:lnTo>
                    <a:pt x="1268539" y="1206627"/>
                  </a:lnTo>
                  <a:lnTo>
                    <a:pt x="1258253" y="1219009"/>
                  </a:lnTo>
                  <a:lnTo>
                    <a:pt x="1255871" y="1239774"/>
                  </a:lnTo>
                  <a:lnTo>
                    <a:pt x="1249680" y="1252823"/>
                  </a:lnTo>
                  <a:lnTo>
                    <a:pt x="1232059" y="1254823"/>
                  </a:lnTo>
                  <a:lnTo>
                    <a:pt x="1223201" y="1260157"/>
                  </a:lnTo>
                  <a:lnTo>
                    <a:pt x="1209199" y="1263110"/>
                  </a:lnTo>
                  <a:lnTo>
                    <a:pt x="1171099" y="1255966"/>
                  </a:lnTo>
                  <a:lnTo>
                    <a:pt x="1157002" y="1255966"/>
                  </a:lnTo>
                  <a:lnTo>
                    <a:pt x="1159383" y="1258443"/>
                  </a:lnTo>
                  <a:lnTo>
                    <a:pt x="1159097" y="1269587"/>
                  </a:lnTo>
                  <a:lnTo>
                    <a:pt x="1164812" y="1276255"/>
                  </a:lnTo>
                  <a:lnTo>
                    <a:pt x="1166051" y="1296067"/>
                  </a:lnTo>
                  <a:lnTo>
                    <a:pt x="1195578" y="1297305"/>
                  </a:lnTo>
                  <a:lnTo>
                    <a:pt x="1191006" y="1288066"/>
                  </a:lnTo>
                  <a:lnTo>
                    <a:pt x="1198150" y="1295590"/>
                  </a:lnTo>
                  <a:lnTo>
                    <a:pt x="1201674" y="1295686"/>
                  </a:lnTo>
                  <a:lnTo>
                    <a:pt x="1203293" y="1305020"/>
                  </a:lnTo>
                  <a:lnTo>
                    <a:pt x="1207675" y="1302734"/>
                  </a:lnTo>
                  <a:lnTo>
                    <a:pt x="1213295" y="1311783"/>
                  </a:lnTo>
                  <a:lnTo>
                    <a:pt x="1213295" y="1325880"/>
                  </a:lnTo>
                  <a:lnTo>
                    <a:pt x="1210723" y="1331881"/>
                  </a:lnTo>
                  <a:lnTo>
                    <a:pt x="1205960" y="1332738"/>
                  </a:lnTo>
                  <a:lnTo>
                    <a:pt x="1207961" y="1344073"/>
                  </a:lnTo>
                  <a:lnTo>
                    <a:pt x="1200436" y="1345025"/>
                  </a:lnTo>
                  <a:lnTo>
                    <a:pt x="1200150" y="1350740"/>
                  </a:lnTo>
                  <a:lnTo>
                    <a:pt x="1194149" y="1349407"/>
                  </a:lnTo>
                  <a:lnTo>
                    <a:pt x="1193102" y="1357979"/>
                  </a:lnTo>
                  <a:lnTo>
                    <a:pt x="1188530" y="1356836"/>
                  </a:lnTo>
                  <a:lnTo>
                    <a:pt x="1182053" y="1363504"/>
                  </a:lnTo>
                  <a:lnTo>
                    <a:pt x="1188053" y="1369409"/>
                  </a:lnTo>
                  <a:lnTo>
                    <a:pt x="1179386" y="1378363"/>
                  </a:lnTo>
                  <a:lnTo>
                    <a:pt x="1177195" y="1377220"/>
                  </a:lnTo>
                  <a:lnTo>
                    <a:pt x="1181767" y="1384268"/>
                  </a:lnTo>
                  <a:lnTo>
                    <a:pt x="1175766" y="1387888"/>
                  </a:lnTo>
                  <a:lnTo>
                    <a:pt x="1181481" y="1396460"/>
                  </a:lnTo>
                  <a:lnTo>
                    <a:pt x="1177195" y="1397032"/>
                  </a:lnTo>
                  <a:lnTo>
                    <a:pt x="1175290" y="1400080"/>
                  </a:lnTo>
                  <a:lnTo>
                    <a:pt x="1188339" y="1412462"/>
                  </a:lnTo>
                  <a:lnTo>
                    <a:pt x="1182434" y="1417320"/>
                  </a:lnTo>
                  <a:lnTo>
                    <a:pt x="1187482" y="1424464"/>
                  </a:lnTo>
                  <a:lnTo>
                    <a:pt x="1183958" y="1426273"/>
                  </a:lnTo>
                  <a:lnTo>
                    <a:pt x="1179671" y="1419511"/>
                  </a:lnTo>
                  <a:lnTo>
                    <a:pt x="1170718" y="1426464"/>
                  </a:lnTo>
                  <a:lnTo>
                    <a:pt x="1180814" y="1440275"/>
                  </a:lnTo>
                  <a:lnTo>
                    <a:pt x="1156335" y="1461802"/>
                  </a:lnTo>
                  <a:lnTo>
                    <a:pt x="1159859" y="1466279"/>
                  </a:lnTo>
                  <a:lnTo>
                    <a:pt x="1152620" y="1473708"/>
                  </a:lnTo>
                  <a:lnTo>
                    <a:pt x="1154049" y="1475708"/>
                  </a:lnTo>
                  <a:lnTo>
                    <a:pt x="1143095" y="1481614"/>
                  </a:lnTo>
                  <a:lnTo>
                    <a:pt x="1149382" y="1484376"/>
                  </a:lnTo>
                  <a:lnTo>
                    <a:pt x="1146334" y="1487805"/>
                  </a:lnTo>
                  <a:lnTo>
                    <a:pt x="1132237" y="1488091"/>
                  </a:lnTo>
                  <a:lnTo>
                    <a:pt x="1129665" y="1498949"/>
                  </a:lnTo>
                  <a:lnTo>
                    <a:pt x="1125760" y="1494187"/>
                  </a:lnTo>
                  <a:lnTo>
                    <a:pt x="1124617" y="1496758"/>
                  </a:lnTo>
                  <a:lnTo>
                    <a:pt x="1121473" y="1496187"/>
                  </a:lnTo>
                  <a:lnTo>
                    <a:pt x="1120140" y="1502283"/>
                  </a:lnTo>
                  <a:lnTo>
                    <a:pt x="1112044" y="1501045"/>
                  </a:lnTo>
                  <a:lnTo>
                    <a:pt x="1108805" y="1494568"/>
                  </a:lnTo>
                  <a:lnTo>
                    <a:pt x="1106614" y="1497806"/>
                  </a:lnTo>
                  <a:lnTo>
                    <a:pt x="1104233" y="1495711"/>
                  </a:lnTo>
                  <a:lnTo>
                    <a:pt x="1095947" y="1496568"/>
                  </a:lnTo>
                  <a:lnTo>
                    <a:pt x="1092232" y="1492663"/>
                  </a:lnTo>
                  <a:lnTo>
                    <a:pt x="1083278" y="1496663"/>
                  </a:lnTo>
                  <a:lnTo>
                    <a:pt x="1083088" y="1494472"/>
                  </a:lnTo>
                  <a:lnTo>
                    <a:pt x="1063847" y="1489043"/>
                  </a:lnTo>
                  <a:lnTo>
                    <a:pt x="1059180" y="1491234"/>
                  </a:lnTo>
                  <a:lnTo>
                    <a:pt x="1051941" y="1489043"/>
                  </a:lnTo>
                  <a:lnTo>
                    <a:pt x="1048988" y="1489234"/>
                  </a:lnTo>
                  <a:lnTo>
                    <a:pt x="1048036" y="1493615"/>
                  </a:lnTo>
                  <a:lnTo>
                    <a:pt x="1044702" y="1491520"/>
                  </a:lnTo>
                  <a:lnTo>
                    <a:pt x="1037463" y="1496949"/>
                  </a:lnTo>
                  <a:lnTo>
                    <a:pt x="1041845" y="1502569"/>
                  </a:lnTo>
                  <a:lnTo>
                    <a:pt x="1039654" y="1503997"/>
                  </a:lnTo>
                  <a:lnTo>
                    <a:pt x="1036892" y="1499711"/>
                  </a:lnTo>
                  <a:lnTo>
                    <a:pt x="1032796" y="1499045"/>
                  </a:lnTo>
                  <a:lnTo>
                    <a:pt x="1033081" y="1501902"/>
                  </a:lnTo>
                  <a:lnTo>
                    <a:pt x="1029843" y="1500188"/>
                  </a:lnTo>
                  <a:lnTo>
                    <a:pt x="1026986" y="1504093"/>
                  </a:lnTo>
                  <a:lnTo>
                    <a:pt x="1012412" y="1544764"/>
                  </a:lnTo>
                  <a:lnTo>
                    <a:pt x="1014889" y="1556956"/>
                  </a:lnTo>
                  <a:lnTo>
                    <a:pt x="1006412" y="1558385"/>
                  </a:lnTo>
                  <a:lnTo>
                    <a:pt x="1000792" y="1593342"/>
                  </a:lnTo>
                  <a:lnTo>
                    <a:pt x="994600" y="1603153"/>
                  </a:lnTo>
                  <a:lnTo>
                    <a:pt x="1002030" y="1617631"/>
                  </a:lnTo>
                  <a:lnTo>
                    <a:pt x="1004221" y="1631251"/>
                  </a:lnTo>
                  <a:lnTo>
                    <a:pt x="1002697" y="1636966"/>
                  </a:lnTo>
                  <a:lnTo>
                    <a:pt x="987552" y="1647444"/>
                  </a:lnTo>
                  <a:lnTo>
                    <a:pt x="989838" y="1649825"/>
                  </a:lnTo>
                  <a:lnTo>
                    <a:pt x="998315" y="1647920"/>
                  </a:lnTo>
                  <a:lnTo>
                    <a:pt x="982694" y="1690021"/>
                  </a:lnTo>
                  <a:lnTo>
                    <a:pt x="986695" y="1713262"/>
                  </a:lnTo>
                  <a:lnTo>
                    <a:pt x="982313" y="1716310"/>
                  </a:lnTo>
                  <a:lnTo>
                    <a:pt x="957548" y="1684687"/>
                  </a:lnTo>
                  <a:lnTo>
                    <a:pt x="945928" y="1679734"/>
                  </a:lnTo>
                  <a:lnTo>
                    <a:pt x="948785" y="1672685"/>
                  </a:lnTo>
                  <a:lnTo>
                    <a:pt x="946309" y="1667161"/>
                  </a:lnTo>
                  <a:lnTo>
                    <a:pt x="932212" y="1669828"/>
                  </a:lnTo>
                  <a:lnTo>
                    <a:pt x="921734" y="1665827"/>
                  </a:lnTo>
                  <a:lnTo>
                    <a:pt x="919067" y="1661827"/>
                  </a:lnTo>
                  <a:lnTo>
                    <a:pt x="921163" y="1656016"/>
                  </a:lnTo>
                  <a:lnTo>
                    <a:pt x="916972" y="1655350"/>
                  </a:lnTo>
                  <a:lnTo>
                    <a:pt x="913162" y="1646396"/>
                  </a:lnTo>
                  <a:lnTo>
                    <a:pt x="908114" y="1642015"/>
                  </a:lnTo>
                  <a:lnTo>
                    <a:pt x="905732" y="1632966"/>
                  </a:lnTo>
                  <a:lnTo>
                    <a:pt x="901732" y="1630871"/>
                  </a:lnTo>
                  <a:lnTo>
                    <a:pt x="891540" y="1641443"/>
                  </a:lnTo>
                  <a:lnTo>
                    <a:pt x="876491" y="1673352"/>
                  </a:lnTo>
                  <a:lnTo>
                    <a:pt x="879253" y="1672780"/>
                  </a:lnTo>
                  <a:lnTo>
                    <a:pt x="863156" y="1695164"/>
                  </a:lnTo>
                  <a:lnTo>
                    <a:pt x="865251" y="1708595"/>
                  </a:lnTo>
                  <a:lnTo>
                    <a:pt x="863346" y="1714976"/>
                  </a:lnTo>
                  <a:lnTo>
                    <a:pt x="852773" y="1726597"/>
                  </a:lnTo>
                  <a:lnTo>
                    <a:pt x="834390" y="1730883"/>
                  </a:lnTo>
                  <a:lnTo>
                    <a:pt x="799529" y="1728788"/>
                  </a:lnTo>
                  <a:lnTo>
                    <a:pt x="784479" y="1722691"/>
                  </a:lnTo>
                  <a:lnTo>
                    <a:pt x="775811" y="1713547"/>
                  </a:lnTo>
                  <a:lnTo>
                    <a:pt x="756380" y="1700498"/>
                  </a:lnTo>
                  <a:lnTo>
                    <a:pt x="718947" y="1699450"/>
                  </a:lnTo>
                  <a:lnTo>
                    <a:pt x="716090" y="1710690"/>
                  </a:lnTo>
                  <a:lnTo>
                    <a:pt x="705707" y="1723454"/>
                  </a:lnTo>
                  <a:lnTo>
                    <a:pt x="704945" y="1732312"/>
                  </a:lnTo>
                  <a:lnTo>
                    <a:pt x="692563" y="1714976"/>
                  </a:lnTo>
                  <a:lnTo>
                    <a:pt x="686848" y="1691545"/>
                  </a:lnTo>
                  <a:lnTo>
                    <a:pt x="680180" y="1681448"/>
                  </a:lnTo>
                  <a:lnTo>
                    <a:pt x="671894" y="1677257"/>
                  </a:lnTo>
                  <a:lnTo>
                    <a:pt x="648462" y="1674019"/>
                  </a:lnTo>
                  <a:lnTo>
                    <a:pt x="626269" y="1651635"/>
                  </a:lnTo>
                  <a:lnTo>
                    <a:pt x="611410" y="1642586"/>
                  </a:lnTo>
                  <a:lnTo>
                    <a:pt x="601694" y="1638586"/>
                  </a:lnTo>
                  <a:lnTo>
                    <a:pt x="592074" y="1638490"/>
                  </a:lnTo>
                  <a:lnTo>
                    <a:pt x="560451" y="1645920"/>
                  </a:lnTo>
                  <a:lnTo>
                    <a:pt x="524923" y="1647730"/>
                  </a:lnTo>
                  <a:lnTo>
                    <a:pt x="496824" y="1626775"/>
                  </a:lnTo>
                  <a:lnTo>
                    <a:pt x="491109" y="1605820"/>
                  </a:lnTo>
                  <a:lnTo>
                    <a:pt x="476345" y="1577435"/>
                  </a:lnTo>
                  <a:lnTo>
                    <a:pt x="474916" y="1568101"/>
                  </a:lnTo>
                  <a:lnTo>
                    <a:pt x="465582" y="1562100"/>
                  </a:lnTo>
                  <a:lnTo>
                    <a:pt x="462534" y="1542288"/>
                  </a:lnTo>
                  <a:lnTo>
                    <a:pt x="463391" y="1527715"/>
                  </a:lnTo>
                  <a:lnTo>
                    <a:pt x="460534" y="1518380"/>
                  </a:lnTo>
                  <a:lnTo>
                    <a:pt x="470630" y="1492567"/>
                  </a:lnTo>
                  <a:lnTo>
                    <a:pt x="464344" y="1481614"/>
                  </a:lnTo>
                  <a:lnTo>
                    <a:pt x="464153" y="1463802"/>
                  </a:lnTo>
                  <a:lnTo>
                    <a:pt x="457581" y="1451705"/>
                  </a:lnTo>
                  <a:lnTo>
                    <a:pt x="445961" y="1439513"/>
                  </a:lnTo>
                  <a:lnTo>
                    <a:pt x="418148" y="1442275"/>
                  </a:lnTo>
                  <a:lnTo>
                    <a:pt x="407289" y="1439799"/>
                  </a:lnTo>
                  <a:lnTo>
                    <a:pt x="399860" y="1447514"/>
                  </a:lnTo>
                  <a:lnTo>
                    <a:pt x="390620" y="1449514"/>
                  </a:lnTo>
                  <a:lnTo>
                    <a:pt x="388620" y="1431893"/>
                  </a:lnTo>
                  <a:lnTo>
                    <a:pt x="392811" y="1422845"/>
                  </a:lnTo>
                  <a:lnTo>
                    <a:pt x="391954" y="1416939"/>
                  </a:lnTo>
                  <a:lnTo>
                    <a:pt x="399383" y="1407033"/>
                  </a:lnTo>
                  <a:lnTo>
                    <a:pt x="394525" y="1392269"/>
                  </a:lnTo>
                  <a:lnTo>
                    <a:pt x="395859" y="1381601"/>
                  </a:lnTo>
                  <a:lnTo>
                    <a:pt x="405956" y="1370933"/>
                  </a:lnTo>
                  <a:lnTo>
                    <a:pt x="409480" y="1359503"/>
                  </a:lnTo>
                  <a:lnTo>
                    <a:pt x="406432" y="1343882"/>
                  </a:lnTo>
                  <a:lnTo>
                    <a:pt x="402812" y="1342072"/>
                  </a:lnTo>
                  <a:lnTo>
                    <a:pt x="397954" y="1327690"/>
                  </a:lnTo>
                  <a:lnTo>
                    <a:pt x="399860" y="1300448"/>
                  </a:lnTo>
                  <a:lnTo>
                    <a:pt x="394525" y="1290256"/>
                  </a:lnTo>
                  <a:lnTo>
                    <a:pt x="393859" y="1269682"/>
                  </a:lnTo>
                  <a:lnTo>
                    <a:pt x="385667" y="1255205"/>
                  </a:lnTo>
                  <a:lnTo>
                    <a:pt x="370808" y="1253680"/>
                  </a:lnTo>
                  <a:lnTo>
                    <a:pt x="351663" y="1229582"/>
                  </a:lnTo>
                  <a:lnTo>
                    <a:pt x="331756" y="1224820"/>
                  </a:lnTo>
                  <a:lnTo>
                    <a:pt x="324803" y="1215485"/>
                  </a:lnTo>
                  <a:lnTo>
                    <a:pt x="315563" y="1217581"/>
                  </a:lnTo>
                  <a:lnTo>
                    <a:pt x="312611" y="1223200"/>
                  </a:lnTo>
                  <a:lnTo>
                    <a:pt x="313468" y="1232345"/>
                  </a:lnTo>
                  <a:lnTo>
                    <a:pt x="282226" y="1231011"/>
                  </a:lnTo>
                  <a:lnTo>
                    <a:pt x="266700" y="1218057"/>
                  </a:lnTo>
                  <a:lnTo>
                    <a:pt x="252794" y="1198055"/>
                  </a:lnTo>
                  <a:lnTo>
                    <a:pt x="188119" y="1156716"/>
                  </a:lnTo>
                  <a:lnTo>
                    <a:pt x="169926" y="1161574"/>
                  </a:lnTo>
                  <a:lnTo>
                    <a:pt x="166402" y="1164336"/>
                  </a:lnTo>
                  <a:lnTo>
                    <a:pt x="161354" y="1176719"/>
                  </a:lnTo>
                  <a:lnTo>
                    <a:pt x="154972" y="1180529"/>
                  </a:lnTo>
                  <a:lnTo>
                    <a:pt x="130969" y="1181290"/>
                  </a:lnTo>
                  <a:lnTo>
                    <a:pt x="112490" y="1174718"/>
                  </a:lnTo>
                  <a:lnTo>
                    <a:pt x="110109" y="1185481"/>
                  </a:lnTo>
                  <a:lnTo>
                    <a:pt x="85916" y="1194530"/>
                  </a:lnTo>
                  <a:lnTo>
                    <a:pt x="78867" y="1194149"/>
                  </a:lnTo>
                  <a:lnTo>
                    <a:pt x="67151" y="1182338"/>
                  </a:lnTo>
                  <a:lnTo>
                    <a:pt x="60293" y="1181005"/>
                  </a:lnTo>
                  <a:lnTo>
                    <a:pt x="50387" y="1166146"/>
                  </a:lnTo>
                  <a:lnTo>
                    <a:pt x="39815" y="1163764"/>
                  </a:lnTo>
                  <a:close/>
                  <a:moveTo>
                    <a:pt x="423196" y="1256538"/>
                  </a:moveTo>
                  <a:lnTo>
                    <a:pt x="427482" y="1255490"/>
                  </a:lnTo>
                  <a:lnTo>
                    <a:pt x="428339" y="1251871"/>
                  </a:lnTo>
                  <a:lnTo>
                    <a:pt x="423196" y="1256538"/>
                  </a:lnTo>
                  <a:close/>
                  <a:moveTo>
                    <a:pt x="369284" y="1220724"/>
                  </a:moveTo>
                  <a:lnTo>
                    <a:pt x="362712" y="1215485"/>
                  </a:lnTo>
                  <a:lnTo>
                    <a:pt x="360426" y="1215199"/>
                  </a:lnTo>
                  <a:lnTo>
                    <a:pt x="364522" y="1217676"/>
                  </a:lnTo>
                  <a:lnTo>
                    <a:pt x="363569" y="1221962"/>
                  </a:lnTo>
                  <a:lnTo>
                    <a:pt x="368522" y="1225010"/>
                  </a:lnTo>
                  <a:lnTo>
                    <a:pt x="369284" y="1220724"/>
                  </a:lnTo>
                  <a:close/>
                  <a:moveTo>
                    <a:pt x="330994" y="1220629"/>
                  </a:moveTo>
                  <a:lnTo>
                    <a:pt x="338804" y="1217866"/>
                  </a:lnTo>
                  <a:lnTo>
                    <a:pt x="338519" y="1215199"/>
                  </a:lnTo>
                  <a:lnTo>
                    <a:pt x="333375" y="1216914"/>
                  </a:lnTo>
                  <a:lnTo>
                    <a:pt x="330994" y="12206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69" name="Freihandform: Form 268">
              <a:extLst>
                <a:ext uri="{FF2B5EF4-FFF2-40B4-BE49-F238E27FC236}">
                  <a16:creationId xmlns:a16="http://schemas.microsoft.com/office/drawing/2014/main" id="{CBE9CEA7-98AC-4B22-977B-DED20148582D}"/>
                </a:ext>
              </a:extLst>
            </p:cNvPr>
            <p:cNvSpPr/>
            <p:nvPr/>
          </p:nvSpPr>
          <p:spPr>
            <a:xfrm>
              <a:off x="971859" y="3608864"/>
              <a:ext cx="851400" cy="935550"/>
            </a:xfrm>
            <a:custGeom>
              <a:avLst/>
              <a:gdLst>
                <a:gd name="connsiteX0" fmla="*/ 1304639 w 1638300"/>
                <a:gd name="connsiteY0" fmla="*/ 213551 h 1800225"/>
                <a:gd name="connsiteX1" fmla="*/ 1310926 w 1638300"/>
                <a:gd name="connsiteY1" fmla="*/ 203073 h 1800225"/>
                <a:gd name="connsiteX2" fmla="*/ 1319403 w 1638300"/>
                <a:gd name="connsiteY2" fmla="*/ 204026 h 1800225"/>
                <a:gd name="connsiteX3" fmla="*/ 1317879 w 1638300"/>
                <a:gd name="connsiteY3" fmla="*/ 217170 h 1800225"/>
                <a:gd name="connsiteX4" fmla="*/ 1310830 w 1638300"/>
                <a:gd name="connsiteY4" fmla="*/ 212979 h 1800225"/>
                <a:gd name="connsiteX5" fmla="*/ 1310450 w 1638300"/>
                <a:gd name="connsiteY5" fmla="*/ 215932 h 1800225"/>
                <a:gd name="connsiteX6" fmla="*/ 1307497 w 1638300"/>
                <a:gd name="connsiteY6" fmla="*/ 216218 h 1800225"/>
                <a:gd name="connsiteX7" fmla="*/ 1304639 w 1638300"/>
                <a:gd name="connsiteY7" fmla="*/ 213551 h 1800225"/>
                <a:gd name="connsiteX8" fmla="*/ 9525 w 1638300"/>
                <a:gd name="connsiteY8" fmla="*/ 955263 h 1800225"/>
                <a:gd name="connsiteX9" fmla="*/ 18859 w 1638300"/>
                <a:gd name="connsiteY9" fmla="*/ 949262 h 1800225"/>
                <a:gd name="connsiteX10" fmla="*/ 28861 w 1638300"/>
                <a:gd name="connsiteY10" fmla="*/ 958215 h 1800225"/>
                <a:gd name="connsiteX11" fmla="*/ 38290 w 1638300"/>
                <a:gd name="connsiteY11" fmla="*/ 962692 h 1800225"/>
                <a:gd name="connsiteX12" fmla="*/ 38195 w 1638300"/>
                <a:gd name="connsiteY12" fmla="*/ 937451 h 1800225"/>
                <a:gd name="connsiteX13" fmla="*/ 49530 w 1638300"/>
                <a:gd name="connsiteY13" fmla="*/ 928878 h 1800225"/>
                <a:gd name="connsiteX14" fmla="*/ 67818 w 1638300"/>
                <a:gd name="connsiteY14" fmla="*/ 926021 h 1800225"/>
                <a:gd name="connsiteX15" fmla="*/ 68580 w 1638300"/>
                <a:gd name="connsiteY15" fmla="*/ 903827 h 1800225"/>
                <a:gd name="connsiteX16" fmla="*/ 80867 w 1638300"/>
                <a:gd name="connsiteY16" fmla="*/ 898970 h 1800225"/>
                <a:gd name="connsiteX17" fmla="*/ 97536 w 1638300"/>
                <a:gd name="connsiteY17" fmla="*/ 884111 h 1800225"/>
                <a:gd name="connsiteX18" fmla="*/ 94107 w 1638300"/>
                <a:gd name="connsiteY18" fmla="*/ 882968 h 1800225"/>
                <a:gd name="connsiteX19" fmla="*/ 101346 w 1638300"/>
                <a:gd name="connsiteY19" fmla="*/ 871442 h 1800225"/>
                <a:gd name="connsiteX20" fmla="*/ 93345 w 1638300"/>
                <a:gd name="connsiteY20" fmla="*/ 863346 h 1800225"/>
                <a:gd name="connsiteX21" fmla="*/ 92488 w 1638300"/>
                <a:gd name="connsiteY21" fmla="*/ 856393 h 1800225"/>
                <a:gd name="connsiteX22" fmla="*/ 94583 w 1638300"/>
                <a:gd name="connsiteY22" fmla="*/ 851154 h 1800225"/>
                <a:gd name="connsiteX23" fmla="*/ 93059 w 1638300"/>
                <a:gd name="connsiteY23" fmla="*/ 846297 h 1800225"/>
                <a:gd name="connsiteX24" fmla="*/ 95726 w 1638300"/>
                <a:gd name="connsiteY24" fmla="*/ 845344 h 1800225"/>
                <a:gd name="connsiteX25" fmla="*/ 94869 w 1638300"/>
                <a:gd name="connsiteY25" fmla="*/ 842106 h 1800225"/>
                <a:gd name="connsiteX26" fmla="*/ 98203 w 1638300"/>
                <a:gd name="connsiteY26" fmla="*/ 840963 h 1800225"/>
                <a:gd name="connsiteX27" fmla="*/ 99060 w 1638300"/>
                <a:gd name="connsiteY27" fmla="*/ 836200 h 1800225"/>
                <a:gd name="connsiteX28" fmla="*/ 81058 w 1638300"/>
                <a:gd name="connsiteY28" fmla="*/ 840105 h 1800225"/>
                <a:gd name="connsiteX29" fmla="*/ 85439 w 1638300"/>
                <a:gd name="connsiteY29" fmla="*/ 826104 h 1800225"/>
                <a:gd name="connsiteX30" fmla="*/ 79629 w 1638300"/>
                <a:gd name="connsiteY30" fmla="*/ 823913 h 1800225"/>
                <a:gd name="connsiteX31" fmla="*/ 79629 w 1638300"/>
                <a:gd name="connsiteY31" fmla="*/ 815245 h 1800225"/>
                <a:gd name="connsiteX32" fmla="*/ 84487 w 1638300"/>
                <a:gd name="connsiteY32" fmla="*/ 814483 h 1800225"/>
                <a:gd name="connsiteX33" fmla="*/ 97250 w 1638300"/>
                <a:gd name="connsiteY33" fmla="*/ 797147 h 1800225"/>
                <a:gd name="connsiteX34" fmla="*/ 105251 w 1638300"/>
                <a:gd name="connsiteY34" fmla="*/ 762571 h 1800225"/>
                <a:gd name="connsiteX35" fmla="*/ 111157 w 1638300"/>
                <a:gd name="connsiteY35" fmla="*/ 753904 h 1800225"/>
                <a:gd name="connsiteX36" fmla="*/ 110966 w 1638300"/>
                <a:gd name="connsiteY36" fmla="*/ 748855 h 1800225"/>
                <a:gd name="connsiteX37" fmla="*/ 114205 w 1638300"/>
                <a:gd name="connsiteY37" fmla="*/ 749618 h 1800225"/>
                <a:gd name="connsiteX38" fmla="*/ 124015 w 1638300"/>
                <a:gd name="connsiteY38" fmla="*/ 742760 h 1800225"/>
                <a:gd name="connsiteX39" fmla="*/ 132112 w 1638300"/>
                <a:gd name="connsiteY39" fmla="*/ 749522 h 1800225"/>
                <a:gd name="connsiteX40" fmla="*/ 148018 w 1638300"/>
                <a:gd name="connsiteY40" fmla="*/ 749237 h 1800225"/>
                <a:gd name="connsiteX41" fmla="*/ 148971 w 1638300"/>
                <a:gd name="connsiteY41" fmla="*/ 740473 h 1800225"/>
                <a:gd name="connsiteX42" fmla="*/ 153638 w 1638300"/>
                <a:gd name="connsiteY42" fmla="*/ 732568 h 1800225"/>
                <a:gd name="connsiteX43" fmla="*/ 165830 w 1638300"/>
                <a:gd name="connsiteY43" fmla="*/ 725710 h 1800225"/>
                <a:gd name="connsiteX44" fmla="*/ 176498 w 1638300"/>
                <a:gd name="connsiteY44" fmla="*/ 734568 h 1800225"/>
                <a:gd name="connsiteX45" fmla="*/ 171640 w 1638300"/>
                <a:gd name="connsiteY45" fmla="*/ 745331 h 1800225"/>
                <a:gd name="connsiteX46" fmla="*/ 172593 w 1638300"/>
                <a:gd name="connsiteY46" fmla="*/ 754571 h 1800225"/>
                <a:gd name="connsiteX47" fmla="*/ 168021 w 1638300"/>
                <a:gd name="connsiteY47" fmla="*/ 765810 h 1800225"/>
                <a:gd name="connsiteX48" fmla="*/ 179927 w 1638300"/>
                <a:gd name="connsiteY48" fmla="*/ 778097 h 1800225"/>
                <a:gd name="connsiteX49" fmla="*/ 208883 w 1638300"/>
                <a:gd name="connsiteY49" fmla="*/ 788670 h 1800225"/>
                <a:gd name="connsiteX50" fmla="*/ 222218 w 1638300"/>
                <a:gd name="connsiteY50" fmla="*/ 802005 h 1800225"/>
                <a:gd name="connsiteX51" fmla="*/ 236410 w 1638300"/>
                <a:gd name="connsiteY51" fmla="*/ 806577 h 1800225"/>
                <a:gd name="connsiteX52" fmla="*/ 258318 w 1638300"/>
                <a:gd name="connsiteY52" fmla="*/ 802863 h 1800225"/>
                <a:gd name="connsiteX53" fmla="*/ 289084 w 1638300"/>
                <a:gd name="connsiteY53" fmla="*/ 801529 h 1800225"/>
                <a:gd name="connsiteX54" fmla="*/ 289369 w 1638300"/>
                <a:gd name="connsiteY54" fmla="*/ 803243 h 1800225"/>
                <a:gd name="connsiteX55" fmla="*/ 300418 w 1638300"/>
                <a:gd name="connsiteY55" fmla="*/ 796290 h 1800225"/>
                <a:gd name="connsiteX56" fmla="*/ 313087 w 1638300"/>
                <a:gd name="connsiteY56" fmla="*/ 795052 h 1800225"/>
                <a:gd name="connsiteX57" fmla="*/ 314134 w 1638300"/>
                <a:gd name="connsiteY57" fmla="*/ 790194 h 1800225"/>
                <a:gd name="connsiteX58" fmla="*/ 327946 w 1638300"/>
                <a:gd name="connsiteY58" fmla="*/ 785241 h 1800225"/>
                <a:gd name="connsiteX59" fmla="*/ 331279 w 1638300"/>
                <a:gd name="connsiteY59" fmla="*/ 792289 h 1800225"/>
                <a:gd name="connsiteX60" fmla="*/ 334327 w 1638300"/>
                <a:gd name="connsiteY60" fmla="*/ 791528 h 1800225"/>
                <a:gd name="connsiteX61" fmla="*/ 341662 w 1638300"/>
                <a:gd name="connsiteY61" fmla="*/ 795528 h 1800225"/>
                <a:gd name="connsiteX62" fmla="*/ 349472 w 1638300"/>
                <a:gd name="connsiteY62" fmla="*/ 803243 h 1800225"/>
                <a:gd name="connsiteX63" fmla="*/ 356235 w 1638300"/>
                <a:gd name="connsiteY63" fmla="*/ 795433 h 1800225"/>
                <a:gd name="connsiteX64" fmla="*/ 354521 w 1638300"/>
                <a:gd name="connsiteY64" fmla="*/ 793147 h 1800225"/>
                <a:gd name="connsiteX65" fmla="*/ 357378 w 1638300"/>
                <a:gd name="connsiteY65" fmla="*/ 790099 h 1800225"/>
                <a:gd name="connsiteX66" fmla="*/ 374142 w 1638300"/>
                <a:gd name="connsiteY66" fmla="*/ 781145 h 1800225"/>
                <a:gd name="connsiteX67" fmla="*/ 372523 w 1638300"/>
                <a:gd name="connsiteY67" fmla="*/ 776192 h 1800225"/>
                <a:gd name="connsiteX68" fmla="*/ 376523 w 1638300"/>
                <a:gd name="connsiteY68" fmla="*/ 774764 h 1800225"/>
                <a:gd name="connsiteX69" fmla="*/ 380238 w 1638300"/>
                <a:gd name="connsiteY69" fmla="*/ 764191 h 1800225"/>
                <a:gd name="connsiteX70" fmla="*/ 374904 w 1638300"/>
                <a:gd name="connsiteY70" fmla="*/ 762286 h 1800225"/>
                <a:gd name="connsiteX71" fmla="*/ 375761 w 1638300"/>
                <a:gd name="connsiteY71" fmla="*/ 756381 h 1800225"/>
                <a:gd name="connsiteX72" fmla="*/ 370427 w 1638300"/>
                <a:gd name="connsiteY72" fmla="*/ 756476 h 1800225"/>
                <a:gd name="connsiteX73" fmla="*/ 369951 w 1638300"/>
                <a:gd name="connsiteY73" fmla="*/ 759619 h 1800225"/>
                <a:gd name="connsiteX74" fmla="*/ 362426 w 1638300"/>
                <a:gd name="connsiteY74" fmla="*/ 752951 h 1800225"/>
                <a:gd name="connsiteX75" fmla="*/ 370332 w 1638300"/>
                <a:gd name="connsiteY75" fmla="*/ 736759 h 1800225"/>
                <a:gd name="connsiteX76" fmla="*/ 357283 w 1638300"/>
                <a:gd name="connsiteY76" fmla="*/ 732663 h 1800225"/>
                <a:gd name="connsiteX77" fmla="*/ 359473 w 1638300"/>
                <a:gd name="connsiteY77" fmla="*/ 727139 h 1800225"/>
                <a:gd name="connsiteX78" fmla="*/ 348710 w 1638300"/>
                <a:gd name="connsiteY78" fmla="*/ 720376 h 1800225"/>
                <a:gd name="connsiteX79" fmla="*/ 339090 w 1638300"/>
                <a:gd name="connsiteY79" fmla="*/ 709232 h 1800225"/>
                <a:gd name="connsiteX80" fmla="*/ 347567 w 1638300"/>
                <a:gd name="connsiteY80" fmla="*/ 706850 h 1800225"/>
                <a:gd name="connsiteX81" fmla="*/ 344138 w 1638300"/>
                <a:gd name="connsiteY81" fmla="*/ 699897 h 1800225"/>
                <a:gd name="connsiteX82" fmla="*/ 345472 w 1638300"/>
                <a:gd name="connsiteY82" fmla="*/ 698088 h 1800225"/>
                <a:gd name="connsiteX83" fmla="*/ 341185 w 1638300"/>
                <a:gd name="connsiteY83" fmla="*/ 697802 h 1800225"/>
                <a:gd name="connsiteX84" fmla="*/ 346996 w 1638300"/>
                <a:gd name="connsiteY84" fmla="*/ 690563 h 1800225"/>
                <a:gd name="connsiteX85" fmla="*/ 343948 w 1638300"/>
                <a:gd name="connsiteY85" fmla="*/ 691134 h 1800225"/>
                <a:gd name="connsiteX86" fmla="*/ 343471 w 1638300"/>
                <a:gd name="connsiteY86" fmla="*/ 685705 h 1800225"/>
                <a:gd name="connsiteX87" fmla="*/ 340614 w 1638300"/>
                <a:gd name="connsiteY87" fmla="*/ 685229 h 1800225"/>
                <a:gd name="connsiteX88" fmla="*/ 340423 w 1638300"/>
                <a:gd name="connsiteY88" fmla="*/ 680466 h 1800225"/>
                <a:gd name="connsiteX89" fmla="*/ 336804 w 1638300"/>
                <a:gd name="connsiteY89" fmla="*/ 679228 h 1800225"/>
                <a:gd name="connsiteX90" fmla="*/ 331470 w 1638300"/>
                <a:gd name="connsiteY90" fmla="*/ 666465 h 1800225"/>
                <a:gd name="connsiteX91" fmla="*/ 332613 w 1638300"/>
                <a:gd name="connsiteY91" fmla="*/ 659797 h 1800225"/>
                <a:gd name="connsiteX92" fmla="*/ 339185 w 1638300"/>
                <a:gd name="connsiteY92" fmla="*/ 653987 h 1800225"/>
                <a:gd name="connsiteX93" fmla="*/ 333470 w 1638300"/>
                <a:gd name="connsiteY93" fmla="*/ 651129 h 1800225"/>
                <a:gd name="connsiteX94" fmla="*/ 342138 w 1638300"/>
                <a:gd name="connsiteY94" fmla="*/ 640747 h 1800225"/>
                <a:gd name="connsiteX95" fmla="*/ 333661 w 1638300"/>
                <a:gd name="connsiteY95" fmla="*/ 633413 h 1800225"/>
                <a:gd name="connsiteX96" fmla="*/ 329660 w 1638300"/>
                <a:gd name="connsiteY96" fmla="*/ 635889 h 1800225"/>
                <a:gd name="connsiteX97" fmla="*/ 324231 w 1638300"/>
                <a:gd name="connsiteY97" fmla="*/ 624745 h 1800225"/>
                <a:gd name="connsiteX98" fmla="*/ 321754 w 1638300"/>
                <a:gd name="connsiteY98" fmla="*/ 625412 h 1800225"/>
                <a:gd name="connsiteX99" fmla="*/ 319468 w 1638300"/>
                <a:gd name="connsiteY99" fmla="*/ 619696 h 1800225"/>
                <a:gd name="connsiteX100" fmla="*/ 309562 w 1638300"/>
                <a:gd name="connsiteY100" fmla="*/ 610267 h 1800225"/>
                <a:gd name="connsiteX101" fmla="*/ 302514 w 1638300"/>
                <a:gd name="connsiteY101" fmla="*/ 589693 h 1800225"/>
                <a:gd name="connsiteX102" fmla="*/ 291751 w 1638300"/>
                <a:gd name="connsiteY102" fmla="*/ 572834 h 1800225"/>
                <a:gd name="connsiteX103" fmla="*/ 281559 w 1638300"/>
                <a:gd name="connsiteY103" fmla="*/ 538449 h 1800225"/>
                <a:gd name="connsiteX104" fmla="*/ 286607 w 1638300"/>
                <a:gd name="connsiteY104" fmla="*/ 536163 h 1800225"/>
                <a:gd name="connsiteX105" fmla="*/ 295942 w 1638300"/>
                <a:gd name="connsiteY105" fmla="*/ 538734 h 1800225"/>
                <a:gd name="connsiteX106" fmla="*/ 313182 w 1638300"/>
                <a:gd name="connsiteY106" fmla="*/ 527495 h 1800225"/>
                <a:gd name="connsiteX107" fmla="*/ 317373 w 1638300"/>
                <a:gd name="connsiteY107" fmla="*/ 522541 h 1800225"/>
                <a:gd name="connsiteX108" fmla="*/ 320040 w 1638300"/>
                <a:gd name="connsiteY108" fmla="*/ 510445 h 1800225"/>
                <a:gd name="connsiteX109" fmla="*/ 329565 w 1638300"/>
                <a:gd name="connsiteY109" fmla="*/ 505396 h 1800225"/>
                <a:gd name="connsiteX110" fmla="*/ 330803 w 1638300"/>
                <a:gd name="connsiteY110" fmla="*/ 493014 h 1800225"/>
                <a:gd name="connsiteX111" fmla="*/ 335756 w 1638300"/>
                <a:gd name="connsiteY111" fmla="*/ 488538 h 1800225"/>
                <a:gd name="connsiteX112" fmla="*/ 328898 w 1638300"/>
                <a:gd name="connsiteY112" fmla="*/ 476345 h 1800225"/>
                <a:gd name="connsiteX113" fmla="*/ 331089 w 1638300"/>
                <a:gd name="connsiteY113" fmla="*/ 471583 h 1800225"/>
                <a:gd name="connsiteX114" fmla="*/ 327946 w 1638300"/>
                <a:gd name="connsiteY114" fmla="*/ 464534 h 1800225"/>
                <a:gd name="connsiteX115" fmla="*/ 348329 w 1638300"/>
                <a:gd name="connsiteY115" fmla="*/ 466440 h 1800225"/>
                <a:gd name="connsiteX116" fmla="*/ 362998 w 1638300"/>
                <a:gd name="connsiteY116" fmla="*/ 459772 h 1800225"/>
                <a:gd name="connsiteX117" fmla="*/ 361474 w 1638300"/>
                <a:gd name="connsiteY117" fmla="*/ 454057 h 1800225"/>
                <a:gd name="connsiteX118" fmla="*/ 353758 w 1638300"/>
                <a:gd name="connsiteY118" fmla="*/ 451485 h 1800225"/>
                <a:gd name="connsiteX119" fmla="*/ 348425 w 1638300"/>
                <a:gd name="connsiteY119" fmla="*/ 433387 h 1800225"/>
                <a:gd name="connsiteX120" fmla="*/ 350139 w 1638300"/>
                <a:gd name="connsiteY120" fmla="*/ 423672 h 1800225"/>
                <a:gd name="connsiteX121" fmla="*/ 361283 w 1638300"/>
                <a:gd name="connsiteY121" fmla="*/ 417005 h 1800225"/>
                <a:gd name="connsiteX122" fmla="*/ 364807 w 1638300"/>
                <a:gd name="connsiteY122" fmla="*/ 407194 h 1800225"/>
                <a:gd name="connsiteX123" fmla="*/ 363855 w 1638300"/>
                <a:gd name="connsiteY123" fmla="*/ 398145 h 1800225"/>
                <a:gd name="connsiteX124" fmla="*/ 357854 w 1638300"/>
                <a:gd name="connsiteY124" fmla="*/ 392811 h 1800225"/>
                <a:gd name="connsiteX125" fmla="*/ 359283 w 1638300"/>
                <a:gd name="connsiteY125" fmla="*/ 386429 h 1800225"/>
                <a:gd name="connsiteX126" fmla="*/ 355092 w 1638300"/>
                <a:gd name="connsiteY126" fmla="*/ 385762 h 1800225"/>
                <a:gd name="connsiteX127" fmla="*/ 356902 w 1638300"/>
                <a:gd name="connsiteY127" fmla="*/ 364522 h 1800225"/>
                <a:gd name="connsiteX128" fmla="*/ 325279 w 1638300"/>
                <a:gd name="connsiteY128" fmla="*/ 359664 h 1800225"/>
                <a:gd name="connsiteX129" fmla="*/ 324326 w 1638300"/>
                <a:gd name="connsiteY129" fmla="*/ 367189 h 1800225"/>
                <a:gd name="connsiteX130" fmla="*/ 334423 w 1638300"/>
                <a:gd name="connsiteY130" fmla="*/ 368808 h 1800225"/>
                <a:gd name="connsiteX131" fmla="*/ 330708 w 1638300"/>
                <a:gd name="connsiteY131" fmla="*/ 373856 h 1800225"/>
                <a:gd name="connsiteX132" fmla="*/ 322231 w 1638300"/>
                <a:gd name="connsiteY132" fmla="*/ 378047 h 1800225"/>
                <a:gd name="connsiteX133" fmla="*/ 316611 w 1638300"/>
                <a:gd name="connsiteY133" fmla="*/ 374428 h 1800225"/>
                <a:gd name="connsiteX134" fmla="*/ 321088 w 1638300"/>
                <a:gd name="connsiteY134" fmla="*/ 349377 h 1800225"/>
                <a:gd name="connsiteX135" fmla="*/ 318135 w 1638300"/>
                <a:gd name="connsiteY135" fmla="*/ 347662 h 1800225"/>
                <a:gd name="connsiteX136" fmla="*/ 318802 w 1638300"/>
                <a:gd name="connsiteY136" fmla="*/ 342138 h 1800225"/>
                <a:gd name="connsiteX137" fmla="*/ 314801 w 1638300"/>
                <a:gd name="connsiteY137" fmla="*/ 336709 h 1800225"/>
                <a:gd name="connsiteX138" fmla="*/ 301466 w 1638300"/>
                <a:gd name="connsiteY138" fmla="*/ 329184 h 1800225"/>
                <a:gd name="connsiteX139" fmla="*/ 294227 w 1638300"/>
                <a:gd name="connsiteY139" fmla="*/ 336137 h 1800225"/>
                <a:gd name="connsiteX140" fmla="*/ 288512 w 1638300"/>
                <a:gd name="connsiteY140" fmla="*/ 332042 h 1800225"/>
                <a:gd name="connsiteX141" fmla="*/ 286988 w 1638300"/>
                <a:gd name="connsiteY141" fmla="*/ 334423 h 1800225"/>
                <a:gd name="connsiteX142" fmla="*/ 279463 w 1638300"/>
                <a:gd name="connsiteY142" fmla="*/ 331184 h 1800225"/>
                <a:gd name="connsiteX143" fmla="*/ 271653 w 1638300"/>
                <a:gd name="connsiteY143" fmla="*/ 339185 h 1800225"/>
                <a:gd name="connsiteX144" fmla="*/ 264033 w 1638300"/>
                <a:gd name="connsiteY144" fmla="*/ 332137 h 1800225"/>
                <a:gd name="connsiteX145" fmla="*/ 255365 w 1638300"/>
                <a:gd name="connsiteY145" fmla="*/ 335566 h 1800225"/>
                <a:gd name="connsiteX146" fmla="*/ 251269 w 1638300"/>
                <a:gd name="connsiteY146" fmla="*/ 328899 h 1800225"/>
                <a:gd name="connsiteX147" fmla="*/ 257937 w 1638300"/>
                <a:gd name="connsiteY147" fmla="*/ 319564 h 1800225"/>
                <a:gd name="connsiteX148" fmla="*/ 240411 w 1638300"/>
                <a:gd name="connsiteY148" fmla="*/ 312896 h 1800225"/>
                <a:gd name="connsiteX149" fmla="*/ 236696 w 1638300"/>
                <a:gd name="connsiteY149" fmla="*/ 308801 h 1800225"/>
                <a:gd name="connsiteX150" fmla="*/ 226123 w 1638300"/>
                <a:gd name="connsiteY150" fmla="*/ 312230 h 1800225"/>
                <a:gd name="connsiteX151" fmla="*/ 206692 w 1638300"/>
                <a:gd name="connsiteY151" fmla="*/ 311658 h 1800225"/>
                <a:gd name="connsiteX152" fmla="*/ 208597 w 1638300"/>
                <a:gd name="connsiteY152" fmla="*/ 294989 h 1800225"/>
                <a:gd name="connsiteX153" fmla="*/ 237839 w 1638300"/>
                <a:gd name="connsiteY153" fmla="*/ 268796 h 1800225"/>
                <a:gd name="connsiteX154" fmla="*/ 270129 w 1638300"/>
                <a:gd name="connsiteY154" fmla="*/ 245078 h 1800225"/>
                <a:gd name="connsiteX155" fmla="*/ 267938 w 1638300"/>
                <a:gd name="connsiteY155" fmla="*/ 239554 h 1800225"/>
                <a:gd name="connsiteX156" fmla="*/ 270605 w 1638300"/>
                <a:gd name="connsiteY156" fmla="*/ 233649 h 1800225"/>
                <a:gd name="connsiteX157" fmla="*/ 265938 w 1638300"/>
                <a:gd name="connsiteY157" fmla="*/ 230029 h 1800225"/>
                <a:gd name="connsiteX158" fmla="*/ 273939 w 1638300"/>
                <a:gd name="connsiteY158" fmla="*/ 224314 h 1800225"/>
                <a:gd name="connsiteX159" fmla="*/ 267462 w 1638300"/>
                <a:gd name="connsiteY159" fmla="*/ 215551 h 1800225"/>
                <a:gd name="connsiteX160" fmla="*/ 264985 w 1638300"/>
                <a:gd name="connsiteY160" fmla="*/ 202502 h 1800225"/>
                <a:gd name="connsiteX161" fmla="*/ 279082 w 1638300"/>
                <a:gd name="connsiteY161" fmla="*/ 193072 h 1800225"/>
                <a:gd name="connsiteX162" fmla="*/ 289179 w 1638300"/>
                <a:gd name="connsiteY162" fmla="*/ 195929 h 1800225"/>
                <a:gd name="connsiteX163" fmla="*/ 298609 w 1638300"/>
                <a:gd name="connsiteY163" fmla="*/ 206693 h 1800225"/>
                <a:gd name="connsiteX164" fmla="*/ 305276 w 1638300"/>
                <a:gd name="connsiteY164" fmla="*/ 206502 h 1800225"/>
                <a:gd name="connsiteX165" fmla="*/ 305276 w 1638300"/>
                <a:gd name="connsiteY165" fmla="*/ 209836 h 1800225"/>
                <a:gd name="connsiteX166" fmla="*/ 314611 w 1638300"/>
                <a:gd name="connsiteY166" fmla="*/ 210217 h 1800225"/>
                <a:gd name="connsiteX167" fmla="*/ 314611 w 1638300"/>
                <a:gd name="connsiteY167" fmla="*/ 237839 h 1800225"/>
                <a:gd name="connsiteX168" fmla="*/ 326612 w 1638300"/>
                <a:gd name="connsiteY168" fmla="*/ 237077 h 1800225"/>
                <a:gd name="connsiteX169" fmla="*/ 333470 w 1638300"/>
                <a:gd name="connsiteY169" fmla="*/ 198311 h 1800225"/>
                <a:gd name="connsiteX170" fmla="*/ 339090 w 1638300"/>
                <a:gd name="connsiteY170" fmla="*/ 195072 h 1800225"/>
                <a:gd name="connsiteX171" fmla="*/ 349186 w 1638300"/>
                <a:gd name="connsiteY171" fmla="*/ 180880 h 1800225"/>
                <a:gd name="connsiteX172" fmla="*/ 350139 w 1638300"/>
                <a:gd name="connsiteY172" fmla="*/ 168593 h 1800225"/>
                <a:gd name="connsiteX173" fmla="*/ 359473 w 1638300"/>
                <a:gd name="connsiteY173" fmla="*/ 154115 h 1800225"/>
                <a:gd name="connsiteX174" fmla="*/ 369475 w 1638300"/>
                <a:gd name="connsiteY174" fmla="*/ 153257 h 1800225"/>
                <a:gd name="connsiteX175" fmla="*/ 368427 w 1638300"/>
                <a:gd name="connsiteY175" fmla="*/ 155162 h 1800225"/>
                <a:gd name="connsiteX176" fmla="*/ 399478 w 1638300"/>
                <a:gd name="connsiteY176" fmla="*/ 151543 h 1800225"/>
                <a:gd name="connsiteX177" fmla="*/ 409670 w 1638300"/>
                <a:gd name="connsiteY177" fmla="*/ 143542 h 1800225"/>
                <a:gd name="connsiteX178" fmla="*/ 425291 w 1638300"/>
                <a:gd name="connsiteY178" fmla="*/ 143923 h 1800225"/>
                <a:gd name="connsiteX179" fmla="*/ 431006 w 1638300"/>
                <a:gd name="connsiteY179" fmla="*/ 148685 h 1800225"/>
                <a:gd name="connsiteX180" fmla="*/ 435673 w 1638300"/>
                <a:gd name="connsiteY180" fmla="*/ 158591 h 1800225"/>
                <a:gd name="connsiteX181" fmla="*/ 433864 w 1638300"/>
                <a:gd name="connsiteY181" fmla="*/ 171260 h 1800225"/>
                <a:gd name="connsiteX182" fmla="*/ 447199 w 1638300"/>
                <a:gd name="connsiteY182" fmla="*/ 166021 h 1800225"/>
                <a:gd name="connsiteX183" fmla="*/ 449199 w 1638300"/>
                <a:gd name="connsiteY183" fmla="*/ 173260 h 1800225"/>
                <a:gd name="connsiteX184" fmla="*/ 465010 w 1638300"/>
                <a:gd name="connsiteY184" fmla="*/ 169641 h 1800225"/>
                <a:gd name="connsiteX185" fmla="*/ 489394 w 1638300"/>
                <a:gd name="connsiteY185" fmla="*/ 173641 h 1800225"/>
                <a:gd name="connsiteX186" fmla="*/ 527590 w 1638300"/>
                <a:gd name="connsiteY186" fmla="*/ 191072 h 1800225"/>
                <a:gd name="connsiteX187" fmla="*/ 537496 w 1638300"/>
                <a:gd name="connsiteY187" fmla="*/ 205169 h 1800225"/>
                <a:gd name="connsiteX188" fmla="*/ 559594 w 1638300"/>
                <a:gd name="connsiteY188" fmla="*/ 210884 h 1800225"/>
                <a:gd name="connsiteX189" fmla="*/ 560356 w 1638300"/>
                <a:gd name="connsiteY189" fmla="*/ 213551 h 1800225"/>
                <a:gd name="connsiteX190" fmla="*/ 552640 w 1638300"/>
                <a:gd name="connsiteY190" fmla="*/ 226124 h 1800225"/>
                <a:gd name="connsiteX191" fmla="*/ 551783 w 1638300"/>
                <a:gd name="connsiteY191" fmla="*/ 243269 h 1800225"/>
                <a:gd name="connsiteX192" fmla="*/ 566928 w 1638300"/>
                <a:gd name="connsiteY192" fmla="*/ 247460 h 1800225"/>
                <a:gd name="connsiteX193" fmla="*/ 570547 w 1638300"/>
                <a:gd name="connsiteY193" fmla="*/ 255461 h 1800225"/>
                <a:gd name="connsiteX194" fmla="*/ 576358 w 1638300"/>
                <a:gd name="connsiteY194" fmla="*/ 247269 h 1800225"/>
                <a:gd name="connsiteX195" fmla="*/ 589026 w 1638300"/>
                <a:gd name="connsiteY195" fmla="*/ 239744 h 1800225"/>
                <a:gd name="connsiteX196" fmla="*/ 606742 w 1638300"/>
                <a:gd name="connsiteY196" fmla="*/ 245269 h 1800225"/>
                <a:gd name="connsiteX197" fmla="*/ 614839 w 1638300"/>
                <a:gd name="connsiteY197" fmla="*/ 231553 h 1800225"/>
                <a:gd name="connsiteX198" fmla="*/ 625030 w 1638300"/>
                <a:gd name="connsiteY198" fmla="*/ 222504 h 1800225"/>
                <a:gd name="connsiteX199" fmla="*/ 640556 w 1638300"/>
                <a:gd name="connsiteY199" fmla="*/ 223552 h 1800225"/>
                <a:gd name="connsiteX200" fmla="*/ 659511 w 1638300"/>
                <a:gd name="connsiteY200" fmla="*/ 217646 h 1800225"/>
                <a:gd name="connsiteX201" fmla="*/ 673132 w 1638300"/>
                <a:gd name="connsiteY201" fmla="*/ 208502 h 1800225"/>
                <a:gd name="connsiteX202" fmla="*/ 661416 w 1638300"/>
                <a:gd name="connsiteY202" fmla="*/ 209741 h 1800225"/>
                <a:gd name="connsiteX203" fmla="*/ 653510 w 1638300"/>
                <a:gd name="connsiteY203" fmla="*/ 193167 h 1800225"/>
                <a:gd name="connsiteX204" fmla="*/ 655415 w 1638300"/>
                <a:gd name="connsiteY204" fmla="*/ 174403 h 1800225"/>
                <a:gd name="connsiteX205" fmla="*/ 665417 w 1638300"/>
                <a:gd name="connsiteY205" fmla="*/ 158210 h 1800225"/>
                <a:gd name="connsiteX206" fmla="*/ 669322 w 1638300"/>
                <a:gd name="connsiteY206" fmla="*/ 156972 h 1800225"/>
                <a:gd name="connsiteX207" fmla="*/ 674751 w 1638300"/>
                <a:gd name="connsiteY207" fmla="*/ 166402 h 1800225"/>
                <a:gd name="connsiteX208" fmla="*/ 679609 w 1638300"/>
                <a:gd name="connsiteY208" fmla="*/ 167831 h 1800225"/>
                <a:gd name="connsiteX209" fmla="*/ 674275 w 1638300"/>
                <a:gd name="connsiteY209" fmla="*/ 181261 h 1800225"/>
                <a:gd name="connsiteX210" fmla="*/ 672560 w 1638300"/>
                <a:gd name="connsiteY210" fmla="*/ 195739 h 1800225"/>
                <a:gd name="connsiteX211" fmla="*/ 678085 w 1638300"/>
                <a:gd name="connsiteY211" fmla="*/ 197263 h 1800225"/>
                <a:gd name="connsiteX212" fmla="*/ 680371 w 1638300"/>
                <a:gd name="connsiteY212" fmla="*/ 187547 h 1800225"/>
                <a:gd name="connsiteX213" fmla="*/ 686371 w 1638300"/>
                <a:gd name="connsiteY213" fmla="*/ 189071 h 1800225"/>
                <a:gd name="connsiteX214" fmla="*/ 700945 w 1638300"/>
                <a:gd name="connsiteY214" fmla="*/ 185452 h 1800225"/>
                <a:gd name="connsiteX215" fmla="*/ 707422 w 1638300"/>
                <a:gd name="connsiteY215" fmla="*/ 186595 h 1800225"/>
                <a:gd name="connsiteX216" fmla="*/ 708279 w 1638300"/>
                <a:gd name="connsiteY216" fmla="*/ 169831 h 1800225"/>
                <a:gd name="connsiteX217" fmla="*/ 714470 w 1638300"/>
                <a:gd name="connsiteY217" fmla="*/ 163449 h 1800225"/>
                <a:gd name="connsiteX218" fmla="*/ 723709 w 1638300"/>
                <a:gd name="connsiteY218" fmla="*/ 167640 h 1800225"/>
                <a:gd name="connsiteX219" fmla="*/ 733615 w 1638300"/>
                <a:gd name="connsiteY219" fmla="*/ 165449 h 1800225"/>
                <a:gd name="connsiteX220" fmla="*/ 736092 w 1638300"/>
                <a:gd name="connsiteY220" fmla="*/ 156782 h 1800225"/>
                <a:gd name="connsiteX221" fmla="*/ 728091 w 1638300"/>
                <a:gd name="connsiteY221" fmla="*/ 146114 h 1800225"/>
                <a:gd name="connsiteX222" fmla="*/ 727805 w 1638300"/>
                <a:gd name="connsiteY222" fmla="*/ 133160 h 1800225"/>
                <a:gd name="connsiteX223" fmla="*/ 735139 w 1638300"/>
                <a:gd name="connsiteY223" fmla="*/ 122301 h 1800225"/>
                <a:gd name="connsiteX224" fmla="*/ 753142 w 1638300"/>
                <a:gd name="connsiteY224" fmla="*/ 111919 h 1800225"/>
                <a:gd name="connsiteX225" fmla="*/ 753427 w 1638300"/>
                <a:gd name="connsiteY225" fmla="*/ 107633 h 1800225"/>
                <a:gd name="connsiteX226" fmla="*/ 761714 w 1638300"/>
                <a:gd name="connsiteY226" fmla="*/ 96869 h 1800225"/>
                <a:gd name="connsiteX227" fmla="*/ 763714 w 1638300"/>
                <a:gd name="connsiteY227" fmla="*/ 88964 h 1800225"/>
                <a:gd name="connsiteX228" fmla="*/ 762095 w 1638300"/>
                <a:gd name="connsiteY228" fmla="*/ 78677 h 1800225"/>
                <a:gd name="connsiteX229" fmla="*/ 766000 w 1638300"/>
                <a:gd name="connsiteY229" fmla="*/ 70961 h 1800225"/>
                <a:gd name="connsiteX230" fmla="*/ 779240 w 1638300"/>
                <a:gd name="connsiteY230" fmla="*/ 61912 h 1800225"/>
                <a:gd name="connsiteX231" fmla="*/ 790003 w 1638300"/>
                <a:gd name="connsiteY231" fmla="*/ 36957 h 1800225"/>
                <a:gd name="connsiteX232" fmla="*/ 788479 w 1638300"/>
                <a:gd name="connsiteY232" fmla="*/ 31147 h 1800225"/>
                <a:gd name="connsiteX233" fmla="*/ 794290 w 1638300"/>
                <a:gd name="connsiteY233" fmla="*/ 22193 h 1800225"/>
                <a:gd name="connsiteX234" fmla="*/ 789242 w 1638300"/>
                <a:gd name="connsiteY234" fmla="*/ 12383 h 1800225"/>
                <a:gd name="connsiteX235" fmla="*/ 797433 w 1638300"/>
                <a:gd name="connsiteY235" fmla="*/ 9525 h 1800225"/>
                <a:gd name="connsiteX236" fmla="*/ 803338 w 1638300"/>
                <a:gd name="connsiteY236" fmla="*/ 10763 h 1800225"/>
                <a:gd name="connsiteX237" fmla="*/ 806958 w 1638300"/>
                <a:gd name="connsiteY237" fmla="*/ 17526 h 1800225"/>
                <a:gd name="connsiteX238" fmla="*/ 812101 w 1638300"/>
                <a:gd name="connsiteY238" fmla="*/ 20003 h 1800225"/>
                <a:gd name="connsiteX239" fmla="*/ 826389 w 1638300"/>
                <a:gd name="connsiteY239" fmla="*/ 20860 h 1800225"/>
                <a:gd name="connsiteX240" fmla="*/ 838867 w 1638300"/>
                <a:gd name="connsiteY240" fmla="*/ 15907 h 1800225"/>
                <a:gd name="connsiteX241" fmla="*/ 859631 w 1638300"/>
                <a:gd name="connsiteY241" fmla="*/ 15621 h 1800225"/>
                <a:gd name="connsiteX242" fmla="*/ 862679 w 1638300"/>
                <a:gd name="connsiteY242" fmla="*/ 19526 h 1800225"/>
                <a:gd name="connsiteX243" fmla="*/ 865060 w 1638300"/>
                <a:gd name="connsiteY243" fmla="*/ 50673 h 1800225"/>
                <a:gd name="connsiteX244" fmla="*/ 871157 w 1638300"/>
                <a:gd name="connsiteY244" fmla="*/ 59436 h 1800225"/>
                <a:gd name="connsiteX245" fmla="*/ 883253 w 1638300"/>
                <a:gd name="connsiteY245" fmla="*/ 66294 h 1800225"/>
                <a:gd name="connsiteX246" fmla="*/ 883825 w 1638300"/>
                <a:gd name="connsiteY246" fmla="*/ 73628 h 1800225"/>
                <a:gd name="connsiteX247" fmla="*/ 877729 w 1638300"/>
                <a:gd name="connsiteY247" fmla="*/ 89249 h 1800225"/>
                <a:gd name="connsiteX248" fmla="*/ 880396 w 1638300"/>
                <a:gd name="connsiteY248" fmla="*/ 94679 h 1800225"/>
                <a:gd name="connsiteX249" fmla="*/ 891730 w 1638300"/>
                <a:gd name="connsiteY249" fmla="*/ 108585 h 1800225"/>
                <a:gd name="connsiteX250" fmla="*/ 900493 w 1638300"/>
                <a:gd name="connsiteY250" fmla="*/ 115062 h 1800225"/>
                <a:gd name="connsiteX251" fmla="*/ 902017 w 1638300"/>
                <a:gd name="connsiteY251" fmla="*/ 122968 h 1800225"/>
                <a:gd name="connsiteX252" fmla="*/ 918591 w 1638300"/>
                <a:gd name="connsiteY252" fmla="*/ 122206 h 1800225"/>
                <a:gd name="connsiteX253" fmla="*/ 918400 w 1638300"/>
                <a:gd name="connsiteY253" fmla="*/ 133445 h 1800225"/>
                <a:gd name="connsiteX254" fmla="*/ 928497 w 1638300"/>
                <a:gd name="connsiteY254" fmla="*/ 139541 h 1800225"/>
                <a:gd name="connsiteX255" fmla="*/ 927640 w 1638300"/>
                <a:gd name="connsiteY255" fmla="*/ 143732 h 1800225"/>
                <a:gd name="connsiteX256" fmla="*/ 932307 w 1638300"/>
                <a:gd name="connsiteY256" fmla="*/ 149352 h 1800225"/>
                <a:gd name="connsiteX257" fmla="*/ 955929 w 1638300"/>
                <a:gd name="connsiteY257" fmla="*/ 162687 h 1800225"/>
                <a:gd name="connsiteX258" fmla="*/ 964883 w 1638300"/>
                <a:gd name="connsiteY258" fmla="*/ 161544 h 1800225"/>
                <a:gd name="connsiteX259" fmla="*/ 971074 w 1638300"/>
                <a:gd name="connsiteY259" fmla="*/ 164402 h 1800225"/>
                <a:gd name="connsiteX260" fmla="*/ 977836 w 1638300"/>
                <a:gd name="connsiteY260" fmla="*/ 170688 h 1800225"/>
                <a:gd name="connsiteX261" fmla="*/ 981075 w 1638300"/>
                <a:gd name="connsiteY261" fmla="*/ 183166 h 1800225"/>
                <a:gd name="connsiteX262" fmla="*/ 991076 w 1638300"/>
                <a:gd name="connsiteY262" fmla="*/ 177927 h 1800225"/>
                <a:gd name="connsiteX263" fmla="*/ 992124 w 1638300"/>
                <a:gd name="connsiteY263" fmla="*/ 174784 h 1800225"/>
                <a:gd name="connsiteX264" fmla="*/ 990028 w 1638300"/>
                <a:gd name="connsiteY264" fmla="*/ 175165 h 1800225"/>
                <a:gd name="connsiteX265" fmla="*/ 989552 w 1638300"/>
                <a:gd name="connsiteY265" fmla="*/ 170307 h 1800225"/>
                <a:gd name="connsiteX266" fmla="*/ 1006792 w 1638300"/>
                <a:gd name="connsiteY266" fmla="*/ 155829 h 1800225"/>
                <a:gd name="connsiteX267" fmla="*/ 1007745 w 1638300"/>
                <a:gd name="connsiteY267" fmla="*/ 157353 h 1800225"/>
                <a:gd name="connsiteX268" fmla="*/ 1019842 w 1638300"/>
                <a:gd name="connsiteY268" fmla="*/ 154591 h 1800225"/>
                <a:gd name="connsiteX269" fmla="*/ 1033843 w 1638300"/>
                <a:gd name="connsiteY269" fmla="*/ 160973 h 1800225"/>
                <a:gd name="connsiteX270" fmla="*/ 1037558 w 1638300"/>
                <a:gd name="connsiteY270" fmla="*/ 155543 h 1800225"/>
                <a:gd name="connsiteX271" fmla="*/ 1034986 w 1638300"/>
                <a:gd name="connsiteY271" fmla="*/ 175260 h 1800225"/>
                <a:gd name="connsiteX272" fmla="*/ 1030415 w 1638300"/>
                <a:gd name="connsiteY272" fmla="*/ 185737 h 1800225"/>
                <a:gd name="connsiteX273" fmla="*/ 1031748 w 1638300"/>
                <a:gd name="connsiteY273" fmla="*/ 193358 h 1800225"/>
                <a:gd name="connsiteX274" fmla="*/ 1038892 w 1638300"/>
                <a:gd name="connsiteY274" fmla="*/ 202978 h 1800225"/>
                <a:gd name="connsiteX275" fmla="*/ 1055465 w 1638300"/>
                <a:gd name="connsiteY275" fmla="*/ 217456 h 1800225"/>
                <a:gd name="connsiteX276" fmla="*/ 1058513 w 1638300"/>
                <a:gd name="connsiteY276" fmla="*/ 235458 h 1800225"/>
                <a:gd name="connsiteX277" fmla="*/ 1061942 w 1638300"/>
                <a:gd name="connsiteY277" fmla="*/ 234315 h 1800225"/>
                <a:gd name="connsiteX278" fmla="*/ 1072991 w 1638300"/>
                <a:gd name="connsiteY278" fmla="*/ 211741 h 1800225"/>
                <a:gd name="connsiteX279" fmla="*/ 1069562 w 1638300"/>
                <a:gd name="connsiteY279" fmla="*/ 199549 h 1800225"/>
                <a:gd name="connsiteX280" fmla="*/ 1071277 w 1638300"/>
                <a:gd name="connsiteY280" fmla="*/ 185547 h 1800225"/>
                <a:gd name="connsiteX281" fmla="*/ 1083469 w 1638300"/>
                <a:gd name="connsiteY281" fmla="*/ 163544 h 1800225"/>
                <a:gd name="connsiteX282" fmla="*/ 1089851 w 1638300"/>
                <a:gd name="connsiteY282" fmla="*/ 164878 h 1800225"/>
                <a:gd name="connsiteX283" fmla="*/ 1089469 w 1638300"/>
                <a:gd name="connsiteY283" fmla="*/ 179356 h 1800225"/>
                <a:gd name="connsiteX284" fmla="*/ 1097185 w 1638300"/>
                <a:gd name="connsiteY284" fmla="*/ 182594 h 1800225"/>
                <a:gd name="connsiteX285" fmla="*/ 1097661 w 1638300"/>
                <a:gd name="connsiteY285" fmla="*/ 191167 h 1800225"/>
                <a:gd name="connsiteX286" fmla="*/ 1116711 w 1638300"/>
                <a:gd name="connsiteY286" fmla="*/ 183356 h 1800225"/>
                <a:gd name="connsiteX287" fmla="*/ 1117949 w 1638300"/>
                <a:gd name="connsiteY287" fmla="*/ 191929 h 1800225"/>
                <a:gd name="connsiteX288" fmla="*/ 1120997 w 1638300"/>
                <a:gd name="connsiteY288" fmla="*/ 191357 h 1800225"/>
                <a:gd name="connsiteX289" fmla="*/ 1123569 w 1638300"/>
                <a:gd name="connsiteY289" fmla="*/ 194977 h 1800225"/>
                <a:gd name="connsiteX290" fmla="*/ 1120997 w 1638300"/>
                <a:gd name="connsiteY290" fmla="*/ 200787 h 1800225"/>
                <a:gd name="connsiteX291" fmla="*/ 1124331 w 1638300"/>
                <a:gd name="connsiteY291" fmla="*/ 210788 h 1800225"/>
                <a:gd name="connsiteX292" fmla="*/ 1121283 w 1638300"/>
                <a:gd name="connsiteY292" fmla="*/ 214503 h 1800225"/>
                <a:gd name="connsiteX293" fmla="*/ 1115377 w 1638300"/>
                <a:gd name="connsiteY293" fmla="*/ 215741 h 1800225"/>
                <a:gd name="connsiteX294" fmla="*/ 1116235 w 1638300"/>
                <a:gd name="connsiteY294" fmla="*/ 218504 h 1800225"/>
                <a:gd name="connsiteX295" fmla="*/ 1107662 w 1638300"/>
                <a:gd name="connsiteY295" fmla="*/ 216599 h 1800225"/>
                <a:gd name="connsiteX296" fmla="*/ 1106329 w 1638300"/>
                <a:gd name="connsiteY296" fmla="*/ 220599 h 1800225"/>
                <a:gd name="connsiteX297" fmla="*/ 1131570 w 1638300"/>
                <a:gd name="connsiteY297" fmla="*/ 231172 h 1800225"/>
                <a:gd name="connsiteX298" fmla="*/ 1134046 w 1638300"/>
                <a:gd name="connsiteY298" fmla="*/ 216313 h 1800225"/>
                <a:gd name="connsiteX299" fmla="*/ 1141571 w 1638300"/>
                <a:gd name="connsiteY299" fmla="*/ 218599 h 1800225"/>
                <a:gd name="connsiteX300" fmla="*/ 1151287 w 1638300"/>
                <a:gd name="connsiteY300" fmla="*/ 196406 h 1800225"/>
                <a:gd name="connsiteX301" fmla="*/ 1145762 w 1638300"/>
                <a:gd name="connsiteY301" fmla="*/ 190214 h 1800225"/>
                <a:gd name="connsiteX302" fmla="*/ 1143191 w 1638300"/>
                <a:gd name="connsiteY302" fmla="*/ 192977 h 1800225"/>
                <a:gd name="connsiteX303" fmla="*/ 1144619 w 1638300"/>
                <a:gd name="connsiteY303" fmla="*/ 195167 h 1800225"/>
                <a:gd name="connsiteX304" fmla="*/ 1134713 w 1638300"/>
                <a:gd name="connsiteY304" fmla="*/ 191929 h 1800225"/>
                <a:gd name="connsiteX305" fmla="*/ 1135856 w 1638300"/>
                <a:gd name="connsiteY305" fmla="*/ 185452 h 1800225"/>
                <a:gd name="connsiteX306" fmla="*/ 1147096 w 1638300"/>
                <a:gd name="connsiteY306" fmla="*/ 180499 h 1800225"/>
                <a:gd name="connsiteX307" fmla="*/ 1151573 w 1638300"/>
                <a:gd name="connsiteY307" fmla="*/ 181547 h 1800225"/>
                <a:gd name="connsiteX308" fmla="*/ 1155763 w 1638300"/>
                <a:gd name="connsiteY308" fmla="*/ 173641 h 1800225"/>
                <a:gd name="connsiteX309" fmla="*/ 1162907 w 1638300"/>
                <a:gd name="connsiteY309" fmla="*/ 176308 h 1800225"/>
                <a:gd name="connsiteX310" fmla="*/ 1160812 w 1638300"/>
                <a:gd name="connsiteY310" fmla="*/ 174022 h 1800225"/>
                <a:gd name="connsiteX311" fmla="*/ 1162621 w 1638300"/>
                <a:gd name="connsiteY311" fmla="*/ 174403 h 1800225"/>
                <a:gd name="connsiteX312" fmla="*/ 1173385 w 1638300"/>
                <a:gd name="connsiteY312" fmla="*/ 159734 h 1800225"/>
                <a:gd name="connsiteX313" fmla="*/ 1175099 w 1638300"/>
                <a:gd name="connsiteY313" fmla="*/ 138303 h 1800225"/>
                <a:gd name="connsiteX314" fmla="*/ 1183291 w 1638300"/>
                <a:gd name="connsiteY314" fmla="*/ 125444 h 1800225"/>
                <a:gd name="connsiteX315" fmla="*/ 1179767 w 1638300"/>
                <a:gd name="connsiteY315" fmla="*/ 118491 h 1800225"/>
                <a:gd name="connsiteX316" fmla="*/ 1177195 w 1638300"/>
                <a:gd name="connsiteY316" fmla="*/ 104966 h 1800225"/>
                <a:gd name="connsiteX317" fmla="*/ 1179195 w 1638300"/>
                <a:gd name="connsiteY317" fmla="*/ 102203 h 1800225"/>
                <a:gd name="connsiteX318" fmla="*/ 1174337 w 1638300"/>
                <a:gd name="connsiteY318" fmla="*/ 84011 h 1800225"/>
                <a:gd name="connsiteX319" fmla="*/ 1188053 w 1638300"/>
                <a:gd name="connsiteY319" fmla="*/ 65627 h 1800225"/>
                <a:gd name="connsiteX320" fmla="*/ 1190053 w 1638300"/>
                <a:gd name="connsiteY320" fmla="*/ 58960 h 1800225"/>
                <a:gd name="connsiteX321" fmla="*/ 1207484 w 1638300"/>
                <a:gd name="connsiteY321" fmla="*/ 41910 h 1800225"/>
                <a:gd name="connsiteX322" fmla="*/ 1214818 w 1638300"/>
                <a:gd name="connsiteY322" fmla="*/ 28004 h 1800225"/>
                <a:gd name="connsiteX323" fmla="*/ 1221295 w 1638300"/>
                <a:gd name="connsiteY323" fmla="*/ 27623 h 1800225"/>
                <a:gd name="connsiteX324" fmla="*/ 1224248 w 1638300"/>
                <a:gd name="connsiteY324" fmla="*/ 28766 h 1800225"/>
                <a:gd name="connsiteX325" fmla="*/ 1225677 w 1638300"/>
                <a:gd name="connsiteY325" fmla="*/ 39434 h 1800225"/>
                <a:gd name="connsiteX326" fmla="*/ 1230535 w 1638300"/>
                <a:gd name="connsiteY326" fmla="*/ 43720 h 1800225"/>
                <a:gd name="connsiteX327" fmla="*/ 1229487 w 1638300"/>
                <a:gd name="connsiteY327" fmla="*/ 47149 h 1800225"/>
                <a:gd name="connsiteX328" fmla="*/ 1233678 w 1638300"/>
                <a:gd name="connsiteY328" fmla="*/ 60770 h 1800225"/>
                <a:gd name="connsiteX329" fmla="*/ 1238726 w 1638300"/>
                <a:gd name="connsiteY329" fmla="*/ 63437 h 1800225"/>
                <a:gd name="connsiteX330" fmla="*/ 1242536 w 1638300"/>
                <a:gd name="connsiteY330" fmla="*/ 71724 h 1800225"/>
                <a:gd name="connsiteX331" fmla="*/ 1251966 w 1638300"/>
                <a:gd name="connsiteY331" fmla="*/ 70961 h 1800225"/>
                <a:gd name="connsiteX332" fmla="*/ 1254347 w 1638300"/>
                <a:gd name="connsiteY332" fmla="*/ 75057 h 1800225"/>
                <a:gd name="connsiteX333" fmla="*/ 1252633 w 1638300"/>
                <a:gd name="connsiteY333" fmla="*/ 93726 h 1800225"/>
                <a:gd name="connsiteX334" fmla="*/ 1259300 w 1638300"/>
                <a:gd name="connsiteY334" fmla="*/ 103156 h 1800225"/>
                <a:gd name="connsiteX335" fmla="*/ 1277207 w 1638300"/>
                <a:gd name="connsiteY335" fmla="*/ 106966 h 1800225"/>
                <a:gd name="connsiteX336" fmla="*/ 1287209 w 1638300"/>
                <a:gd name="connsiteY336" fmla="*/ 104680 h 1800225"/>
                <a:gd name="connsiteX337" fmla="*/ 1291876 w 1638300"/>
                <a:gd name="connsiteY337" fmla="*/ 106394 h 1800225"/>
                <a:gd name="connsiteX338" fmla="*/ 1299210 w 1638300"/>
                <a:gd name="connsiteY338" fmla="*/ 115253 h 1800225"/>
                <a:gd name="connsiteX339" fmla="*/ 1294448 w 1638300"/>
                <a:gd name="connsiteY339" fmla="*/ 120301 h 1800225"/>
                <a:gd name="connsiteX340" fmla="*/ 1289590 w 1638300"/>
                <a:gd name="connsiteY340" fmla="*/ 115538 h 1800225"/>
                <a:gd name="connsiteX341" fmla="*/ 1283684 w 1638300"/>
                <a:gd name="connsiteY341" fmla="*/ 117539 h 1800225"/>
                <a:gd name="connsiteX342" fmla="*/ 1270921 w 1638300"/>
                <a:gd name="connsiteY342" fmla="*/ 146590 h 1800225"/>
                <a:gd name="connsiteX343" fmla="*/ 1270159 w 1638300"/>
                <a:gd name="connsiteY343" fmla="*/ 161449 h 1800225"/>
                <a:gd name="connsiteX344" fmla="*/ 1265873 w 1638300"/>
                <a:gd name="connsiteY344" fmla="*/ 166497 h 1800225"/>
                <a:gd name="connsiteX345" fmla="*/ 1262062 w 1638300"/>
                <a:gd name="connsiteY345" fmla="*/ 177641 h 1800225"/>
                <a:gd name="connsiteX346" fmla="*/ 1279112 w 1638300"/>
                <a:gd name="connsiteY346" fmla="*/ 194977 h 1800225"/>
                <a:gd name="connsiteX347" fmla="*/ 1279969 w 1638300"/>
                <a:gd name="connsiteY347" fmla="*/ 198787 h 1800225"/>
                <a:gd name="connsiteX348" fmla="*/ 1285399 w 1638300"/>
                <a:gd name="connsiteY348" fmla="*/ 198120 h 1800225"/>
                <a:gd name="connsiteX349" fmla="*/ 1290066 w 1638300"/>
                <a:gd name="connsiteY349" fmla="*/ 192977 h 1800225"/>
                <a:gd name="connsiteX350" fmla="*/ 1287685 w 1638300"/>
                <a:gd name="connsiteY350" fmla="*/ 191262 h 1800225"/>
                <a:gd name="connsiteX351" fmla="*/ 1281970 w 1638300"/>
                <a:gd name="connsiteY351" fmla="*/ 195262 h 1800225"/>
                <a:gd name="connsiteX352" fmla="*/ 1264253 w 1638300"/>
                <a:gd name="connsiteY352" fmla="*/ 177165 h 1800225"/>
                <a:gd name="connsiteX353" fmla="*/ 1273302 w 1638300"/>
                <a:gd name="connsiteY353" fmla="*/ 162306 h 1800225"/>
                <a:gd name="connsiteX354" fmla="*/ 1273111 w 1638300"/>
                <a:gd name="connsiteY354" fmla="*/ 146780 h 1800225"/>
                <a:gd name="connsiteX355" fmla="*/ 1283684 w 1638300"/>
                <a:gd name="connsiteY355" fmla="*/ 125540 h 1800225"/>
                <a:gd name="connsiteX356" fmla="*/ 1286256 w 1638300"/>
                <a:gd name="connsiteY356" fmla="*/ 128397 h 1800225"/>
                <a:gd name="connsiteX357" fmla="*/ 1284827 w 1638300"/>
                <a:gd name="connsiteY357" fmla="*/ 144780 h 1800225"/>
                <a:gd name="connsiteX358" fmla="*/ 1290066 w 1638300"/>
                <a:gd name="connsiteY358" fmla="*/ 144304 h 1800225"/>
                <a:gd name="connsiteX359" fmla="*/ 1290161 w 1638300"/>
                <a:gd name="connsiteY359" fmla="*/ 141351 h 1800225"/>
                <a:gd name="connsiteX360" fmla="*/ 1297115 w 1638300"/>
                <a:gd name="connsiteY360" fmla="*/ 155829 h 1800225"/>
                <a:gd name="connsiteX361" fmla="*/ 1302734 w 1638300"/>
                <a:gd name="connsiteY361" fmla="*/ 156305 h 1800225"/>
                <a:gd name="connsiteX362" fmla="*/ 1305973 w 1638300"/>
                <a:gd name="connsiteY362" fmla="*/ 152210 h 1800225"/>
                <a:gd name="connsiteX363" fmla="*/ 1309116 w 1638300"/>
                <a:gd name="connsiteY363" fmla="*/ 157734 h 1800225"/>
                <a:gd name="connsiteX364" fmla="*/ 1319022 w 1638300"/>
                <a:gd name="connsiteY364" fmla="*/ 160592 h 1800225"/>
                <a:gd name="connsiteX365" fmla="*/ 1315974 w 1638300"/>
                <a:gd name="connsiteY365" fmla="*/ 165830 h 1800225"/>
                <a:gd name="connsiteX366" fmla="*/ 1321022 w 1638300"/>
                <a:gd name="connsiteY366" fmla="*/ 165640 h 1800225"/>
                <a:gd name="connsiteX367" fmla="*/ 1320546 w 1638300"/>
                <a:gd name="connsiteY367" fmla="*/ 168402 h 1800225"/>
                <a:gd name="connsiteX368" fmla="*/ 1323213 w 1638300"/>
                <a:gd name="connsiteY368" fmla="*/ 169926 h 1800225"/>
                <a:gd name="connsiteX369" fmla="*/ 1313783 w 1638300"/>
                <a:gd name="connsiteY369" fmla="*/ 176975 h 1800225"/>
                <a:gd name="connsiteX370" fmla="*/ 1310164 w 1638300"/>
                <a:gd name="connsiteY370" fmla="*/ 174689 h 1800225"/>
                <a:gd name="connsiteX371" fmla="*/ 1315021 w 1638300"/>
                <a:gd name="connsiteY371" fmla="*/ 167450 h 1800225"/>
                <a:gd name="connsiteX372" fmla="*/ 1309592 w 1638300"/>
                <a:gd name="connsiteY372" fmla="*/ 163830 h 1800225"/>
                <a:gd name="connsiteX373" fmla="*/ 1312164 w 1638300"/>
                <a:gd name="connsiteY373" fmla="*/ 167640 h 1800225"/>
                <a:gd name="connsiteX374" fmla="*/ 1304830 w 1638300"/>
                <a:gd name="connsiteY374" fmla="*/ 174689 h 1800225"/>
                <a:gd name="connsiteX375" fmla="*/ 1308449 w 1638300"/>
                <a:gd name="connsiteY375" fmla="*/ 176212 h 1800225"/>
                <a:gd name="connsiteX376" fmla="*/ 1307497 w 1638300"/>
                <a:gd name="connsiteY376" fmla="*/ 178308 h 1800225"/>
                <a:gd name="connsiteX377" fmla="*/ 1313402 w 1638300"/>
                <a:gd name="connsiteY377" fmla="*/ 184595 h 1800225"/>
                <a:gd name="connsiteX378" fmla="*/ 1311974 w 1638300"/>
                <a:gd name="connsiteY378" fmla="*/ 186119 h 1800225"/>
                <a:gd name="connsiteX379" fmla="*/ 1318832 w 1638300"/>
                <a:gd name="connsiteY379" fmla="*/ 188024 h 1800225"/>
                <a:gd name="connsiteX380" fmla="*/ 1322260 w 1638300"/>
                <a:gd name="connsiteY380" fmla="*/ 183452 h 1800225"/>
                <a:gd name="connsiteX381" fmla="*/ 1319975 w 1638300"/>
                <a:gd name="connsiteY381" fmla="*/ 189167 h 1800225"/>
                <a:gd name="connsiteX382" fmla="*/ 1326737 w 1638300"/>
                <a:gd name="connsiteY382" fmla="*/ 195358 h 1800225"/>
                <a:gd name="connsiteX383" fmla="*/ 1317879 w 1638300"/>
                <a:gd name="connsiteY383" fmla="*/ 199073 h 1800225"/>
                <a:gd name="connsiteX384" fmla="*/ 1313212 w 1638300"/>
                <a:gd name="connsiteY384" fmla="*/ 195644 h 1800225"/>
                <a:gd name="connsiteX385" fmla="*/ 1305782 w 1638300"/>
                <a:gd name="connsiteY385" fmla="*/ 196215 h 1800225"/>
                <a:gd name="connsiteX386" fmla="*/ 1302639 w 1638300"/>
                <a:gd name="connsiteY386" fmla="*/ 212217 h 1800225"/>
                <a:gd name="connsiteX387" fmla="*/ 1304639 w 1638300"/>
                <a:gd name="connsiteY387" fmla="*/ 213551 h 1800225"/>
                <a:gd name="connsiteX388" fmla="*/ 1303687 w 1638300"/>
                <a:gd name="connsiteY388" fmla="*/ 217361 h 1800225"/>
                <a:gd name="connsiteX389" fmla="*/ 1316641 w 1638300"/>
                <a:gd name="connsiteY389" fmla="*/ 221933 h 1800225"/>
                <a:gd name="connsiteX390" fmla="*/ 1321499 w 1638300"/>
                <a:gd name="connsiteY390" fmla="*/ 212789 h 1800225"/>
                <a:gd name="connsiteX391" fmla="*/ 1327118 w 1638300"/>
                <a:gd name="connsiteY391" fmla="*/ 214884 h 1800225"/>
                <a:gd name="connsiteX392" fmla="*/ 1328166 w 1638300"/>
                <a:gd name="connsiteY392" fmla="*/ 209741 h 1800225"/>
                <a:gd name="connsiteX393" fmla="*/ 1327880 w 1638300"/>
                <a:gd name="connsiteY393" fmla="*/ 214312 h 1800225"/>
                <a:gd name="connsiteX394" fmla="*/ 1325309 w 1638300"/>
                <a:gd name="connsiteY394" fmla="*/ 218789 h 1800225"/>
                <a:gd name="connsiteX395" fmla="*/ 1326166 w 1638300"/>
                <a:gd name="connsiteY395" fmla="*/ 240506 h 1800225"/>
                <a:gd name="connsiteX396" fmla="*/ 1346454 w 1638300"/>
                <a:gd name="connsiteY396" fmla="*/ 278321 h 1800225"/>
                <a:gd name="connsiteX397" fmla="*/ 1353979 w 1638300"/>
                <a:gd name="connsiteY397" fmla="*/ 287465 h 1800225"/>
                <a:gd name="connsiteX398" fmla="*/ 1354360 w 1638300"/>
                <a:gd name="connsiteY398" fmla="*/ 291751 h 1800225"/>
                <a:gd name="connsiteX399" fmla="*/ 1371886 w 1638300"/>
                <a:gd name="connsiteY399" fmla="*/ 286607 h 1800225"/>
                <a:gd name="connsiteX400" fmla="*/ 1401127 w 1638300"/>
                <a:gd name="connsiteY400" fmla="*/ 271558 h 1800225"/>
                <a:gd name="connsiteX401" fmla="*/ 1419987 w 1638300"/>
                <a:gd name="connsiteY401" fmla="*/ 268129 h 1800225"/>
                <a:gd name="connsiteX402" fmla="*/ 1428559 w 1638300"/>
                <a:gd name="connsiteY402" fmla="*/ 269272 h 1800225"/>
                <a:gd name="connsiteX403" fmla="*/ 1427988 w 1638300"/>
                <a:gd name="connsiteY403" fmla="*/ 276892 h 1800225"/>
                <a:gd name="connsiteX404" fmla="*/ 1422559 w 1638300"/>
                <a:gd name="connsiteY404" fmla="*/ 281654 h 1800225"/>
                <a:gd name="connsiteX405" fmla="*/ 1424178 w 1638300"/>
                <a:gd name="connsiteY405" fmla="*/ 284988 h 1800225"/>
                <a:gd name="connsiteX406" fmla="*/ 1426654 w 1638300"/>
                <a:gd name="connsiteY406" fmla="*/ 284702 h 1800225"/>
                <a:gd name="connsiteX407" fmla="*/ 1427702 w 1638300"/>
                <a:gd name="connsiteY407" fmla="*/ 295561 h 1800225"/>
                <a:gd name="connsiteX408" fmla="*/ 1427702 w 1638300"/>
                <a:gd name="connsiteY408" fmla="*/ 303562 h 1800225"/>
                <a:gd name="connsiteX409" fmla="*/ 1423797 w 1638300"/>
                <a:gd name="connsiteY409" fmla="*/ 307943 h 1800225"/>
                <a:gd name="connsiteX410" fmla="*/ 1428083 w 1638300"/>
                <a:gd name="connsiteY410" fmla="*/ 306800 h 1800225"/>
                <a:gd name="connsiteX411" fmla="*/ 1427607 w 1638300"/>
                <a:gd name="connsiteY411" fmla="*/ 328232 h 1800225"/>
                <a:gd name="connsiteX412" fmla="*/ 1423035 w 1638300"/>
                <a:gd name="connsiteY412" fmla="*/ 330708 h 1800225"/>
                <a:gd name="connsiteX413" fmla="*/ 1429798 w 1638300"/>
                <a:gd name="connsiteY413" fmla="*/ 333566 h 1800225"/>
                <a:gd name="connsiteX414" fmla="*/ 1428464 w 1638300"/>
                <a:gd name="connsiteY414" fmla="*/ 330613 h 1800225"/>
                <a:gd name="connsiteX415" fmla="*/ 1436465 w 1638300"/>
                <a:gd name="connsiteY415" fmla="*/ 341091 h 1800225"/>
                <a:gd name="connsiteX416" fmla="*/ 1447514 w 1638300"/>
                <a:gd name="connsiteY416" fmla="*/ 345377 h 1800225"/>
                <a:gd name="connsiteX417" fmla="*/ 1461611 w 1638300"/>
                <a:gd name="connsiteY417" fmla="*/ 341852 h 1800225"/>
                <a:gd name="connsiteX418" fmla="*/ 1472565 w 1638300"/>
                <a:gd name="connsiteY418" fmla="*/ 335471 h 1800225"/>
                <a:gd name="connsiteX419" fmla="*/ 1487138 w 1638300"/>
                <a:gd name="connsiteY419" fmla="*/ 340805 h 1800225"/>
                <a:gd name="connsiteX420" fmla="*/ 1482661 w 1638300"/>
                <a:gd name="connsiteY420" fmla="*/ 354425 h 1800225"/>
                <a:gd name="connsiteX421" fmla="*/ 1484852 w 1638300"/>
                <a:gd name="connsiteY421" fmla="*/ 362331 h 1800225"/>
                <a:gd name="connsiteX422" fmla="*/ 1480566 w 1638300"/>
                <a:gd name="connsiteY422" fmla="*/ 373094 h 1800225"/>
                <a:gd name="connsiteX423" fmla="*/ 1486091 w 1638300"/>
                <a:gd name="connsiteY423" fmla="*/ 368903 h 1800225"/>
                <a:gd name="connsiteX424" fmla="*/ 1491139 w 1638300"/>
                <a:gd name="connsiteY424" fmla="*/ 375857 h 1800225"/>
                <a:gd name="connsiteX425" fmla="*/ 1497520 w 1638300"/>
                <a:gd name="connsiteY425" fmla="*/ 372428 h 1800225"/>
                <a:gd name="connsiteX426" fmla="*/ 1501807 w 1638300"/>
                <a:gd name="connsiteY426" fmla="*/ 376524 h 1800225"/>
                <a:gd name="connsiteX427" fmla="*/ 1497997 w 1638300"/>
                <a:gd name="connsiteY427" fmla="*/ 379381 h 1800225"/>
                <a:gd name="connsiteX428" fmla="*/ 1507045 w 1638300"/>
                <a:gd name="connsiteY428" fmla="*/ 410337 h 1800225"/>
                <a:gd name="connsiteX429" fmla="*/ 1524191 w 1638300"/>
                <a:gd name="connsiteY429" fmla="*/ 415576 h 1800225"/>
                <a:gd name="connsiteX430" fmla="*/ 1518190 w 1638300"/>
                <a:gd name="connsiteY430" fmla="*/ 429292 h 1800225"/>
                <a:gd name="connsiteX431" fmla="*/ 1520857 w 1638300"/>
                <a:gd name="connsiteY431" fmla="*/ 429959 h 1800225"/>
                <a:gd name="connsiteX432" fmla="*/ 1520285 w 1638300"/>
                <a:gd name="connsiteY432" fmla="*/ 431959 h 1800225"/>
                <a:gd name="connsiteX433" fmla="*/ 1501235 w 1638300"/>
                <a:gd name="connsiteY433" fmla="*/ 455009 h 1800225"/>
                <a:gd name="connsiteX434" fmla="*/ 1488091 w 1638300"/>
                <a:gd name="connsiteY434" fmla="*/ 462629 h 1800225"/>
                <a:gd name="connsiteX435" fmla="*/ 1477232 w 1638300"/>
                <a:gd name="connsiteY435" fmla="*/ 473107 h 1800225"/>
                <a:gd name="connsiteX436" fmla="*/ 1458182 w 1638300"/>
                <a:gd name="connsiteY436" fmla="*/ 483775 h 1800225"/>
                <a:gd name="connsiteX437" fmla="*/ 1453420 w 1638300"/>
                <a:gd name="connsiteY437" fmla="*/ 495967 h 1800225"/>
                <a:gd name="connsiteX438" fmla="*/ 1457801 w 1638300"/>
                <a:gd name="connsiteY438" fmla="*/ 510159 h 1800225"/>
                <a:gd name="connsiteX439" fmla="*/ 1472660 w 1638300"/>
                <a:gd name="connsiteY439" fmla="*/ 514160 h 1800225"/>
                <a:gd name="connsiteX440" fmla="*/ 1480376 w 1638300"/>
                <a:gd name="connsiteY440" fmla="*/ 510730 h 1800225"/>
                <a:gd name="connsiteX441" fmla="*/ 1488662 w 1638300"/>
                <a:gd name="connsiteY441" fmla="*/ 515398 h 1800225"/>
                <a:gd name="connsiteX442" fmla="*/ 1487234 w 1638300"/>
                <a:gd name="connsiteY442" fmla="*/ 525209 h 1800225"/>
                <a:gd name="connsiteX443" fmla="*/ 1489138 w 1638300"/>
                <a:gd name="connsiteY443" fmla="*/ 529400 h 1800225"/>
                <a:gd name="connsiteX444" fmla="*/ 1484281 w 1638300"/>
                <a:gd name="connsiteY444" fmla="*/ 537782 h 1800225"/>
                <a:gd name="connsiteX445" fmla="*/ 1490472 w 1638300"/>
                <a:gd name="connsiteY445" fmla="*/ 548069 h 1800225"/>
                <a:gd name="connsiteX446" fmla="*/ 1490091 w 1638300"/>
                <a:gd name="connsiteY446" fmla="*/ 555213 h 1800225"/>
                <a:gd name="connsiteX447" fmla="*/ 1485995 w 1638300"/>
                <a:gd name="connsiteY447" fmla="*/ 560070 h 1800225"/>
                <a:gd name="connsiteX448" fmla="*/ 1490948 w 1638300"/>
                <a:gd name="connsiteY448" fmla="*/ 569976 h 1800225"/>
                <a:gd name="connsiteX449" fmla="*/ 1490567 w 1638300"/>
                <a:gd name="connsiteY449" fmla="*/ 584168 h 1800225"/>
                <a:gd name="connsiteX450" fmla="*/ 1502378 w 1638300"/>
                <a:gd name="connsiteY450" fmla="*/ 593313 h 1800225"/>
                <a:gd name="connsiteX451" fmla="*/ 1512760 w 1638300"/>
                <a:gd name="connsiteY451" fmla="*/ 595217 h 1800225"/>
                <a:gd name="connsiteX452" fmla="*/ 1526953 w 1638300"/>
                <a:gd name="connsiteY452" fmla="*/ 589026 h 1800225"/>
                <a:gd name="connsiteX453" fmla="*/ 1544860 w 1638300"/>
                <a:gd name="connsiteY453" fmla="*/ 594360 h 1800225"/>
                <a:gd name="connsiteX454" fmla="*/ 1564481 w 1638300"/>
                <a:gd name="connsiteY454" fmla="*/ 580644 h 1800225"/>
                <a:gd name="connsiteX455" fmla="*/ 1571720 w 1638300"/>
                <a:gd name="connsiteY455" fmla="*/ 582168 h 1800225"/>
                <a:gd name="connsiteX456" fmla="*/ 1590675 w 1638300"/>
                <a:gd name="connsiteY456" fmla="*/ 597122 h 1800225"/>
                <a:gd name="connsiteX457" fmla="*/ 1607629 w 1638300"/>
                <a:gd name="connsiteY457" fmla="*/ 598837 h 1800225"/>
                <a:gd name="connsiteX458" fmla="*/ 1627918 w 1638300"/>
                <a:gd name="connsiteY458" fmla="*/ 605885 h 1800225"/>
                <a:gd name="connsiteX459" fmla="*/ 1634490 w 1638300"/>
                <a:gd name="connsiteY459" fmla="*/ 604838 h 1800225"/>
                <a:gd name="connsiteX460" fmla="*/ 1632013 w 1638300"/>
                <a:gd name="connsiteY460" fmla="*/ 611981 h 1800225"/>
                <a:gd name="connsiteX461" fmla="*/ 1635347 w 1638300"/>
                <a:gd name="connsiteY461" fmla="*/ 620268 h 1800225"/>
                <a:gd name="connsiteX462" fmla="*/ 1636014 w 1638300"/>
                <a:gd name="connsiteY462" fmla="*/ 632460 h 1800225"/>
                <a:gd name="connsiteX463" fmla="*/ 1628489 w 1638300"/>
                <a:gd name="connsiteY463" fmla="*/ 653605 h 1800225"/>
                <a:gd name="connsiteX464" fmla="*/ 1618298 w 1638300"/>
                <a:gd name="connsiteY464" fmla="*/ 654558 h 1800225"/>
                <a:gd name="connsiteX465" fmla="*/ 1602962 w 1638300"/>
                <a:gd name="connsiteY465" fmla="*/ 675608 h 1800225"/>
                <a:gd name="connsiteX466" fmla="*/ 1590484 w 1638300"/>
                <a:gd name="connsiteY466" fmla="*/ 683609 h 1800225"/>
                <a:gd name="connsiteX467" fmla="*/ 1584103 w 1638300"/>
                <a:gd name="connsiteY467" fmla="*/ 691420 h 1800225"/>
                <a:gd name="connsiteX468" fmla="*/ 1573911 w 1638300"/>
                <a:gd name="connsiteY468" fmla="*/ 695992 h 1800225"/>
                <a:gd name="connsiteX469" fmla="*/ 1568291 w 1638300"/>
                <a:gd name="connsiteY469" fmla="*/ 708184 h 1800225"/>
                <a:gd name="connsiteX470" fmla="*/ 1556099 w 1638300"/>
                <a:gd name="connsiteY470" fmla="*/ 718566 h 1800225"/>
                <a:gd name="connsiteX471" fmla="*/ 1536668 w 1638300"/>
                <a:gd name="connsiteY471" fmla="*/ 724853 h 1800225"/>
                <a:gd name="connsiteX472" fmla="*/ 1540193 w 1638300"/>
                <a:gd name="connsiteY472" fmla="*/ 731425 h 1800225"/>
                <a:gd name="connsiteX473" fmla="*/ 1524571 w 1638300"/>
                <a:gd name="connsiteY473" fmla="*/ 752380 h 1800225"/>
                <a:gd name="connsiteX474" fmla="*/ 1515523 w 1638300"/>
                <a:gd name="connsiteY474" fmla="*/ 759333 h 1800225"/>
                <a:gd name="connsiteX475" fmla="*/ 1508188 w 1638300"/>
                <a:gd name="connsiteY475" fmla="*/ 776192 h 1800225"/>
                <a:gd name="connsiteX476" fmla="*/ 1503998 w 1638300"/>
                <a:gd name="connsiteY476" fmla="*/ 776859 h 1800225"/>
                <a:gd name="connsiteX477" fmla="*/ 1495996 w 1638300"/>
                <a:gd name="connsiteY477" fmla="*/ 786384 h 1800225"/>
                <a:gd name="connsiteX478" fmla="*/ 1487615 w 1638300"/>
                <a:gd name="connsiteY478" fmla="*/ 786384 h 1800225"/>
                <a:gd name="connsiteX479" fmla="*/ 1472279 w 1638300"/>
                <a:gd name="connsiteY479" fmla="*/ 802005 h 1800225"/>
                <a:gd name="connsiteX480" fmla="*/ 1468184 w 1638300"/>
                <a:gd name="connsiteY480" fmla="*/ 799338 h 1800225"/>
                <a:gd name="connsiteX481" fmla="*/ 1456373 w 1638300"/>
                <a:gd name="connsiteY481" fmla="*/ 809435 h 1800225"/>
                <a:gd name="connsiteX482" fmla="*/ 1444180 w 1638300"/>
                <a:gd name="connsiteY482" fmla="*/ 825913 h 1800225"/>
                <a:gd name="connsiteX483" fmla="*/ 1443990 w 1638300"/>
                <a:gd name="connsiteY483" fmla="*/ 828485 h 1800225"/>
                <a:gd name="connsiteX484" fmla="*/ 1446467 w 1638300"/>
                <a:gd name="connsiteY484" fmla="*/ 828866 h 1800225"/>
                <a:gd name="connsiteX485" fmla="*/ 1445324 w 1638300"/>
                <a:gd name="connsiteY485" fmla="*/ 834962 h 1800225"/>
                <a:gd name="connsiteX486" fmla="*/ 1441609 w 1638300"/>
                <a:gd name="connsiteY486" fmla="*/ 830009 h 1800225"/>
                <a:gd name="connsiteX487" fmla="*/ 1441228 w 1638300"/>
                <a:gd name="connsiteY487" fmla="*/ 833724 h 1800225"/>
                <a:gd name="connsiteX488" fmla="*/ 1430845 w 1638300"/>
                <a:gd name="connsiteY488" fmla="*/ 833628 h 1800225"/>
                <a:gd name="connsiteX489" fmla="*/ 1424940 w 1638300"/>
                <a:gd name="connsiteY489" fmla="*/ 839534 h 1800225"/>
                <a:gd name="connsiteX490" fmla="*/ 1425321 w 1638300"/>
                <a:gd name="connsiteY490" fmla="*/ 845534 h 1800225"/>
                <a:gd name="connsiteX491" fmla="*/ 1423321 w 1638300"/>
                <a:gd name="connsiteY491" fmla="*/ 846297 h 1800225"/>
                <a:gd name="connsiteX492" fmla="*/ 1419701 w 1638300"/>
                <a:gd name="connsiteY492" fmla="*/ 861156 h 1800225"/>
                <a:gd name="connsiteX493" fmla="*/ 1415605 w 1638300"/>
                <a:gd name="connsiteY493" fmla="*/ 859536 h 1800225"/>
                <a:gd name="connsiteX494" fmla="*/ 1408652 w 1638300"/>
                <a:gd name="connsiteY494" fmla="*/ 862584 h 1800225"/>
                <a:gd name="connsiteX495" fmla="*/ 1401318 w 1638300"/>
                <a:gd name="connsiteY495" fmla="*/ 857726 h 1800225"/>
                <a:gd name="connsiteX496" fmla="*/ 1398365 w 1638300"/>
                <a:gd name="connsiteY496" fmla="*/ 859346 h 1800225"/>
                <a:gd name="connsiteX497" fmla="*/ 1396841 w 1638300"/>
                <a:gd name="connsiteY497" fmla="*/ 856488 h 1800225"/>
                <a:gd name="connsiteX498" fmla="*/ 1387793 w 1638300"/>
                <a:gd name="connsiteY498" fmla="*/ 860679 h 1800225"/>
                <a:gd name="connsiteX499" fmla="*/ 1383316 w 1638300"/>
                <a:gd name="connsiteY499" fmla="*/ 870395 h 1800225"/>
                <a:gd name="connsiteX500" fmla="*/ 1372934 w 1638300"/>
                <a:gd name="connsiteY500" fmla="*/ 863537 h 1800225"/>
                <a:gd name="connsiteX501" fmla="*/ 1369885 w 1638300"/>
                <a:gd name="connsiteY501" fmla="*/ 866585 h 1800225"/>
                <a:gd name="connsiteX502" fmla="*/ 1365885 w 1638300"/>
                <a:gd name="connsiteY502" fmla="*/ 866204 h 1800225"/>
                <a:gd name="connsiteX503" fmla="*/ 1363694 w 1638300"/>
                <a:gd name="connsiteY503" fmla="*/ 869728 h 1800225"/>
                <a:gd name="connsiteX504" fmla="*/ 1371314 w 1638300"/>
                <a:gd name="connsiteY504" fmla="*/ 883063 h 1800225"/>
                <a:gd name="connsiteX505" fmla="*/ 1369981 w 1638300"/>
                <a:gd name="connsiteY505" fmla="*/ 892302 h 1800225"/>
                <a:gd name="connsiteX506" fmla="*/ 1376458 w 1638300"/>
                <a:gd name="connsiteY506" fmla="*/ 892302 h 1800225"/>
                <a:gd name="connsiteX507" fmla="*/ 1387507 w 1638300"/>
                <a:gd name="connsiteY507" fmla="*/ 907732 h 1800225"/>
                <a:gd name="connsiteX508" fmla="*/ 1394174 w 1638300"/>
                <a:gd name="connsiteY508" fmla="*/ 902970 h 1800225"/>
                <a:gd name="connsiteX509" fmla="*/ 1395222 w 1638300"/>
                <a:gd name="connsiteY509" fmla="*/ 906018 h 1800225"/>
                <a:gd name="connsiteX510" fmla="*/ 1401604 w 1638300"/>
                <a:gd name="connsiteY510" fmla="*/ 904875 h 1800225"/>
                <a:gd name="connsiteX511" fmla="*/ 1403794 w 1638300"/>
                <a:gd name="connsiteY511" fmla="*/ 912114 h 1800225"/>
                <a:gd name="connsiteX512" fmla="*/ 1409033 w 1638300"/>
                <a:gd name="connsiteY512" fmla="*/ 910590 h 1800225"/>
                <a:gd name="connsiteX513" fmla="*/ 1409509 w 1638300"/>
                <a:gd name="connsiteY513" fmla="*/ 912876 h 1800225"/>
                <a:gd name="connsiteX514" fmla="*/ 1404557 w 1638300"/>
                <a:gd name="connsiteY514" fmla="*/ 924401 h 1800225"/>
                <a:gd name="connsiteX515" fmla="*/ 1414462 w 1638300"/>
                <a:gd name="connsiteY515" fmla="*/ 931164 h 1800225"/>
                <a:gd name="connsiteX516" fmla="*/ 1421035 w 1638300"/>
                <a:gd name="connsiteY516" fmla="*/ 929735 h 1800225"/>
                <a:gd name="connsiteX517" fmla="*/ 1419987 w 1638300"/>
                <a:gd name="connsiteY517" fmla="*/ 946785 h 1800225"/>
                <a:gd name="connsiteX518" fmla="*/ 1416082 w 1638300"/>
                <a:gd name="connsiteY518" fmla="*/ 946785 h 1800225"/>
                <a:gd name="connsiteX519" fmla="*/ 1413510 w 1638300"/>
                <a:gd name="connsiteY519" fmla="*/ 965359 h 1800225"/>
                <a:gd name="connsiteX520" fmla="*/ 1418939 w 1638300"/>
                <a:gd name="connsiteY520" fmla="*/ 968883 h 1800225"/>
                <a:gd name="connsiteX521" fmla="*/ 1391793 w 1638300"/>
                <a:gd name="connsiteY521" fmla="*/ 983552 h 1800225"/>
                <a:gd name="connsiteX522" fmla="*/ 1386840 w 1638300"/>
                <a:gd name="connsiteY522" fmla="*/ 989457 h 1800225"/>
                <a:gd name="connsiteX523" fmla="*/ 1387411 w 1638300"/>
                <a:gd name="connsiteY523" fmla="*/ 992791 h 1800225"/>
                <a:gd name="connsiteX524" fmla="*/ 1377886 w 1638300"/>
                <a:gd name="connsiteY524" fmla="*/ 989076 h 1800225"/>
                <a:gd name="connsiteX525" fmla="*/ 1360265 w 1638300"/>
                <a:gd name="connsiteY525" fmla="*/ 967740 h 1800225"/>
                <a:gd name="connsiteX526" fmla="*/ 1348645 w 1638300"/>
                <a:gd name="connsiteY526" fmla="*/ 966121 h 1800225"/>
                <a:gd name="connsiteX527" fmla="*/ 1311974 w 1638300"/>
                <a:gd name="connsiteY527" fmla="*/ 982789 h 1800225"/>
                <a:gd name="connsiteX528" fmla="*/ 1290733 w 1638300"/>
                <a:gd name="connsiteY528" fmla="*/ 999744 h 1800225"/>
                <a:gd name="connsiteX529" fmla="*/ 1281779 w 1638300"/>
                <a:gd name="connsiteY529" fmla="*/ 990695 h 1800225"/>
                <a:gd name="connsiteX530" fmla="*/ 1272254 w 1638300"/>
                <a:gd name="connsiteY530" fmla="*/ 999077 h 1800225"/>
                <a:gd name="connsiteX531" fmla="*/ 1255681 w 1638300"/>
                <a:gd name="connsiteY531" fmla="*/ 1003268 h 1800225"/>
                <a:gd name="connsiteX532" fmla="*/ 1239584 w 1638300"/>
                <a:gd name="connsiteY532" fmla="*/ 1022699 h 1800225"/>
                <a:gd name="connsiteX533" fmla="*/ 1234250 w 1638300"/>
                <a:gd name="connsiteY533" fmla="*/ 1019080 h 1800225"/>
                <a:gd name="connsiteX534" fmla="*/ 1220629 w 1638300"/>
                <a:gd name="connsiteY534" fmla="*/ 988695 h 1800225"/>
                <a:gd name="connsiteX535" fmla="*/ 1215485 w 1638300"/>
                <a:gd name="connsiteY535" fmla="*/ 986409 h 1800225"/>
                <a:gd name="connsiteX536" fmla="*/ 1222724 w 1638300"/>
                <a:gd name="connsiteY536" fmla="*/ 974598 h 1800225"/>
                <a:gd name="connsiteX537" fmla="*/ 1221581 w 1638300"/>
                <a:gd name="connsiteY537" fmla="*/ 969264 h 1800225"/>
                <a:gd name="connsiteX538" fmla="*/ 1203960 w 1638300"/>
                <a:gd name="connsiteY538" fmla="*/ 966121 h 1800225"/>
                <a:gd name="connsiteX539" fmla="*/ 1197007 w 1638300"/>
                <a:gd name="connsiteY539" fmla="*/ 968121 h 1800225"/>
                <a:gd name="connsiteX540" fmla="*/ 1190339 w 1638300"/>
                <a:gd name="connsiteY540" fmla="*/ 952405 h 1800225"/>
                <a:gd name="connsiteX541" fmla="*/ 1182815 w 1638300"/>
                <a:gd name="connsiteY541" fmla="*/ 952405 h 1800225"/>
                <a:gd name="connsiteX542" fmla="*/ 1169479 w 1638300"/>
                <a:gd name="connsiteY542" fmla="*/ 961835 h 1800225"/>
                <a:gd name="connsiteX543" fmla="*/ 1164241 w 1638300"/>
                <a:gd name="connsiteY543" fmla="*/ 972598 h 1800225"/>
                <a:gd name="connsiteX544" fmla="*/ 1163574 w 1638300"/>
                <a:gd name="connsiteY544" fmla="*/ 985171 h 1800225"/>
                <a:gd name="connsiteX545" fmla="*/ 1148048 w 1638300"/>
                <a:gd name="connsiteY545" fmla="*/ 992981 h 1800225"/>
                <a:gd name="connsiteX546" fmla="*/ 1121283 w 1638300"/>
                <a:gd name="connsiteY546" fmla="*/ 990886 h 1800225"/>
                <a:gd name="connsiteX547" fmla="*/ 1118044 w 1638300"/>
                <a:gd name="connsiteY547" fmla="*/ 981646 h 1800225"/>
                <a:gd name="connsiteX548" fmla="*/ 1078897 w 1638300"/>
                <a:gd name="connsiteY548" fmla="*/ 979265 h 1800225"/>
                <a:gd name="connsiteX549" fmla="*/ 1064228 w 1638300"/>
                <a:gd name="connsiteY549" fmla="*/ 972979 h 1800225"/>
                <a:gd name="connsiteX550" fmla="*/ 1045559 w 1638300"/>
                <a:gd name="connsiteY550" fmla="*/ 993553 h 1800225"/>
                <a:gd name="connsiteX551" fmla="*/ 1036510 w 1638300"/>
                <a:gd name="connsiteY551" fmla="*/ 1007840 h 1800225"/>
                <a:gd name="connsiteX552" fmla="*/ 1026985 w 1638300"/>
                <a:gd name="connsiteY552" fmla="*/ 1002888 h 1800225"/>
                <a:gd name="connsiteX553" fmla="*/ 1015936 w 1638300"/>
                <a:gd name="connsiteY553" fmla="*/ 1012413 h 1800225"/>
                <a:gd name="connsiteX554" fmla="*/ 1010888 w 1638300"/>
                <a:gd name="connsiteY554" fmla="*/ 1011460 h 1800225"/>
                <a:gd name="connsiteX555" fmla="*/ 1010031 w 1638300"/>
                <a:gd name="connsiteY555" fmla="*/ 1019175 h 1800225"/>
                <a:gd name="connsiteX556" fmla="*/ 993553 w 1638300"/>
                <a:gd name="connsiteY556" fmla="*/ 1033463 h 1800225"/>
                <a:gd name="connsiteX557" fmla="*/ 985075 w 1638300"/>
                <a:gd name="connsiteY557" fmla="*/ 1034415 h 1800225"/>
                <a:gd name="connsiteX558" fmla="*/ 975550 w 1638300"/>
                <a:gd name="connsiteY558" fmla="*/ 1028700 h 1800225"/>
                <a:gd name="connsiteX559" fmla="*/ 975360 w 1638300"/>
                <a:gd name="connsiteY559" fmla="*/ 1025080 h 1800225"/>
                <a:gd name="connsiteX560" fmla="*/ 967168 w 1638300"/>
                <a:gd name="connsiteY560" fmla="*/ 1025843 h 1800225"/>
                <a:gd name="connsiteX561" fmla="*/ 954024 w 1638300"/>
                <a:gd name="connsiteY561" fmla="*/ 1021652 h 1800225"/>
                <a:gd name="connsiteX562" fmla="*/ 940403 w 1638300"/>
                <a:gd name="connsiteY562" fmla="*/ 1008698 h 1800225"/>
                <a:gd name="connsiteX563" fmla="*/ 926973 w 1638300"/>
                <a:gd name="connsiteY563" fmla="*/ 1028129 h 1800225"/>
                <a:gd name="connsiteX564" fmla="*/ 909637 w 1638300"/>
                <a:gd name="connsiteY564" fmla="*/ 1066895 h 1800225"/>
                <a:gd name="connsiteX565" fmla="*/ 890207 w 1638300"/>
                <a:gd name="connsiteY565" fmla="*/ 1073468 h 1800225"/>
                <a:gd name="connsiteX566" fmla="*/ 885634 w 1638300"/>
                <a:gd name="connsiteY566" fmla="*/ 1068705 h 1800225"/>
                <a:gd name="connsiteX567" fmla="*/ 880682 w 1638300"/>
                <a:gd name="connsiteY567" fmla="*/ 1075087 h 1800225"/>
                <a:gd name="connsiteX568" fmla="*/ 879729 w 1638300"/>
                <a:gd name="connsiteY568" fmla="*/ 1077754 h 1800225"/>
                <a:gd name="connsiteX569" fmla="*/ 884873 w 1638300"/>
                <a:gd name="connsiteY569" fmla="*/ 1079088 h 1800225"/>
                <a:gd name="connsiteX570" fmla="*/ 877634 w 1638300"/>
                <a:gd name="connsiteY570" fmla="*/ 1083469 h 1800225"/>
                <a:gd name="connsiteX571" fmla="*/ 873061 w 1638300"/>
                <a:gd name="connsiteY571" fmla="*/ 1108901 h 1800225"/>
                <a:gd name="connsiteX572" fmla="*/ 857631 w 1638300"/>
                <a:gd name="connsiteY572" fmla="*/ 1128046 h 1800225"/>
                <a:gd name="connsiteX573" fmla="*/ 842296 w 1638300"/>
                <a:gd name="connsiteY573" fmla="*/ 1129475 h 1800225"/>
                <a:gd name="connsiteX574" fmla="*/ 812578 w 1638300"/>
                <a:gd name="connsiteY574" fmla="*/ 1107948 h 1800225"/>
                <a:gd name="connsiteX575" fmla="*/ 805339 w 1638300"/>
                <a:gd name="connsiteY575" fmla="*/ 1110710 h 1800225"/>
                <a:gd name="connsiteX576" fmla="*/ 803910 w 1638300"/>
                <a:gd name="connsiteY576" fmla="*/ 1107948 h 1800225"/>
                <a:gd name="connsiteX577" fmla="*/ 795718 w 1638300"/>
                <a:gd name="connsiteY577" fmla="*/ 1107091 h 1800225"/>
                <a:gd name="connsiteX578" fmla="*/ 783241 w 1638300"/>
                <a:gd name="connsiteY578" fmla="*/ 1110901 h 1800225"/>
                <a:gd name="connsiteX579" fmla="*/ 747713 w 1638300"/>
                <a:gd name="connsiteY579" fmla="*/ 1106234 h 1800225"/>
                <a:gd name="connsiteX580" fmla="*/ 746950 w 1638300"/>
                <a:gd name="connsiteY580" fmla="*/ 1113949 h 1800225"/>
                <a:gd name="connsiteX581" fmla="*/ 753237 w 1638300"/>
                <a:gd name="connsiteY581" fmla="*/ 1121855 h 1800225"/>
                <a:gd name="connsiteX582" fmla="*/ 752094 w 1638300"/>
                <a:gd name="connsiteY582" fmla="*/ 1132904 h 1800225"/>
                <a:gd name="connsiteX583" fmla="*/ 755428 w 1638300"/>
                <a:gd name="connsiteY583" fmla="*/ 1141857 h 1800225"/>
                <a:gd name="connsiteX584" fmla="*/ 740188 w 1638300"/>
                <a:gd name="connsiteY584" fmla="*/ 1146239 h 1800225"/>
                <a:gd name="connsiteX585" fmla="*/ 742474 w 1638300"/>
                <a:gd name="connsiteY585" fmla="*/ 1170051 h 1800225"/>
                <a:gd name="connsiteX586" fmla="*/ 745426 w 1638300"/>
                <a:gd name="connsiteY586" fmla="*/ 1170241 h 1800225"/>
                <a:gd name="connsiteX587" fmla="*/ 746284 w 1638300"/>
                <a:gd name="connsiteY587" fmla="*/ 1181958 h 1800225"/>
                <a:gd name="connsiteX588" fmla="*/ 752856 w 1638300"/>
                <a:gd name="connsiteY588" fmla="*/ 1176242 h 1800225"/>
                <a:gd name="connsiteX589" fmla="*/ 758857 w 1638300"/>
                <a:gd name="connsiteY589" fmla="*/ 1174814 h 1800225"/>
                <a:gd name="connsiteX590" fmla="*/ 759047 w 1638300"/>
                <a:gd name="connsiteY590" fmla="*/ 1170147 h 1800225"/>
                <a:gd name="connsiteX591" fmla="*/ 762667 w 1638300"/>
                <a:gd name="connsiteY591" fmla="*/ 1166908 h 1800225"/>
                <a:gd name="connsiteX592" fmla="*/ 773525 w 1638300"/>
                <a:gd name="connsiteY592" fmla="*/ 1170241 h 1800225"/>
                <a:gd name="connsiteX593" fmla="*/ 786289 w 1638300"/>
                <a:gd name="connsiteY593" fmla="*/ 1169575 h 1800225"/>
                <a:gd name="connsiteX594" fmla="*/ 786765 w 1638300"/>
                <a:gd name="connsiteY594" fmla="*/ 1174052 h 1800225"/>
                <a:gd name="connsiteX595" fmla="*/ 780955 w 1638300"/>
                <a:gd name="connsiteY595" fmla="*/ 1178243 h 1800225"/>
                <a:gd name="connsiteX596" fmla="*/ 788860 w 1638300"/>
                <a:gd name="connsiteY596" fmla="*/ 1187672 h 1800225"/>
                <a:gd name="connsiteX597" fmla="*/ 784098 w 1638300"/>
                <a:gd name="connsiteY597" fmla="*/ 1189768 h 1800225"/>
                <a:gd name="connsiteX598" fmla="*/ 785622 w 1638300"/>
                <a:gd name="connsiteY598" fmla="*/ 1194531 h 1800225"/>
                <a:gd name="connsiteX599" fmla="*/ 783050 w 1638300"/>
                <a:gd name="connsiteY599" fmla="*/ 1193388 h 1800225"/>
                <a:gd name="connsiteX600" fmla="*/ 782955 w 1638300"/>
                <a:gd name="connsiteY600" fmla="*/ 1204532 h 1800225"/>
                <a:gd name="connsiteX601" fmla="*/ 786575 w 1638300"/>
                <a:gd name="connsiteY601" fmla="*/ 1216343 h 1800225"/>
                <a:gd name="connsiteX602" fmla="*/ 776383 w 1638300"/>
                <a:gd name="connsiteY602" fmla="*/ 1228249 h 1800225"/>
                <a:gd name="connsiteX603" fmla="*/ 772096 w 1638300"/>
                <a:gd name="connsiteY603" fmla="*/ 1227391 h 1800225"/>
                <a:gd name="connsiteX604" fmla="*/ 772573 w 1638300"/>
                <a:gd name="connsiteY604" fmla="*/ 1231392 h 1800225"/>
                <a:gd name="connsiteX605" fmla="*/ 764000 w 1638300"/>
                <a:gd name="connsiteY605" fmla="*/ 1237965 h 1800225"/>
                <a:gd name="connsiteX606" fmla="*/ 750094 w 1638300"/>
                <a:gd name="connsiteY606" fmla="*/ 1239393 h 1800225"/>
                <a:gd name="connsiteX607" fmla="*/ 754094 w 1638300"/>
                <a:gd name="connsiteY607" fmla="*/ 1261206 h 1800225"/>
                <a:gd name="connsiteX608" fmla="*/ 748475 w 1638300"/>
                <a:gd name="connsiteY608" fmla="*/ 1273588 h 1800225"/>
                <a:gd name="connsiteX609" fmla="*/ 753999 w 1638300"/>
                <a:gd name="connsiteY609" fmla="*/ 1292067 h 1800225"/>
                <a:gd name="connsiteX610" fmla="*/ 764000 w 1638300"/>
                <a:gd name="connsiteY610" fmla="*/ 1295876 h 1800225"/>
                <a:gd name="connsiteX611" fmla="*/ 765715 w 1638300"/>
                <a:gd name="connsiteY611" fmla="*/ 1301687 h 1800225"/>
                <a:gd name="connsiteX612" fmla="*/ 770668 w 1638300"/>
                <a:gd name="connsiteY612" fmla="*/ 1303782 h 1800225"/>
                <a:gd name="connsiteX613" fmla="*/ 785908 w 1638300"/>
                <a:gd name="connsiteY613" fmla="*/ 1301782 h 1800225"/>
                <a:gd name="connsiteX614" fmla="*/ 812292 w 1638300"/>
                <a:gd name="connsiteY614" fmla="*/ 1319499 h 1800225"/>
                <a:gd name="connsiteX615" fmla="*/ 816292 w 1638300"/>
                <a:gd name="connsiteY615" fmla="*/ 1314545 h 1800225"/>
                <a:gd name="connsiteX616" fmla="*/ 826103 w 1638300"/>
                <a:gd name="connsiteY616" fmla="*/ 1311593 h 1800225"/>
                <a:gd name="connsiteX617" fmla="*/ 833342 w 1638300"/>
                <a:gd name="connsiteY617" fmla="*/ 1323785 h 1800225"/>
                <a:gd name="connsiteX618" fmla="*/ 841248 w 1638300"/>
                <a:gd name="connsiteY618" fmla="*/ 1328833 h 1800225"/>
                <a:gd name="connsiteX619" fmla="*/ 844867 w 1638300"/>
                <a:gd name="connsiteY619" fmla="*/ 1334072 h 1800225"/>
                <a:gd name="connsiteX620" fmla="*/ 843248 w 1638300"/>
                <a:gd name="connsiteY620" fmla="*/ 1335881 h 1800225"/>
                <a:gd name="connsiteX621" fmla="*/ 851725 w 1638300"/>
                <a:gd name="connsiteY621" fmla="*/ 1338644 h 1800225"/>
                <a:gd name="connsiteX622" fmla="*/ 855821 w 1638300"/>
                <a:gd name="connsiteY622" fmla="*/ 1350740 h 1800225"/>
                <a:gd name="connsiteX623" fmla="*/ 864394 w 1638300"/>
                <a:gd name="connsiteY623" fmla="*/ 1358742 h 1800225"/>
                <a:gd name="connsiteX624" fmla="*/ 867156 w 1638300"/>
                <a:gd name="connsiteY624" fmla="*/ 1357789 h 1800225"/>
                <a:gd name="connsiteX625" fmla="*/ 877443 w 1638300"/>
                <a:gd name="connsiteY625" fmla="*/ 1364647 h 1800225"/>
                <a:gd name="connsiteX626" fmla="*/ 885539 w 1638300"/>
                <a:gd name="connsiteY626" fmla="*/ 1386554 h 1800225"/>
                <a:gd name="connsiteX627" fmla="*/ 902017 w 1638300"/>
                <a:gd name="connsiteY627" fmla="*/ 1400080 h 1800225"/>
                <a:gd name="connsiteX628" fmla="*/ 905446 w 1638300"/>
                <a:gd name="connsiteY628" fmla="*/ 1409033 h 1800225"/>
                <a:gd name="connsiteX629" fmla="*/ 911066 w 1638300"/>
                <a:gd name="connsiteY629" fmla="*/ 1410081 h 1800225"/>
                <a:gd name="connsiteX630" fmla="*/ 917638 w 1638300"/>
                <a:gd name="connsiteY630" fmla="*/ 1406843 h 1800225"/>
                <a:gd name="connsiteX631" fmla="*/ 920305 w 1638300"/>
                <a:gd name="connsiteY631" fmla="*/ 1402080 h 1800225"/>
                <a:gd name="connsiteX632" fmla="*/ 934784 w 1638300"/>
                <a:gd name="connsiteY632" fmla="*/ 1402556 h 1800225"/>
                <a:gd name="connsiteX633" fmla="*/ 944404 w 1638300"/>
                <a:gd name="connsiteY633" fmla="*/ 1400080 h 1800225"/>
                <a:gd name="connsiteX634" fmla="*/ 953834 w 1638300"/>
                <a:gd name="connsiteY634" fmla="*/ 1404557 h 1800225"/>
                <a:gd name="connsiteX635" fmla="*/ 970598 w 1638300"/>
                <a:gd name="connsiteY635" fmla="*/ 1399127 h 1800225"/>
                <a:gd name="connsiteX636" fmla="*/ 970598 w 1638300"/>
                <a:gd name="connsiteY636" fmla="*/ 1397222 h 1800225"/>
                <a:gd name="connsiteX637" fmla="*/ 974122 w 1638300"/>
                <a:gd name="connsiteY637" fmla="*/ 1397413 h 1800225"/>
                <a:gd name="connsiteX638" fmla="*/ 976408 w 1638300"/>
                <a:gd name="connsiteY638" fmla="*/ 1403985 h 1800225"/>
                <a:gd name="connsiteX639" fmla="*/ 981932 w 1638300"/>
                <a:gd name="connsiteY639" fmla="*/ 1408462 h 1800225"/>
                <a:gd name="connsiteX640" fmla="*/ 997363 w 1638300"/>
                <a:gd name="connsiteY640" fmla="*/ 1411605 h 1800225"/>
                <a:gd name="connsiteX641" fmla="*/ 1002030 w 1638300"/>
                <a:gd name="connsiteY641" fmla="*/ 1416844 h 1800225"/>
                <a:gd name="connsiteX642" fmla="*/ 1002697 w 1638300"/>
                <a:gd name="connsiteY642" fmla="*/ 1425321 h 1800225"/>
                <a:gd name="connsiteX643" fmla="*/ 995743 w 1638300"/>
                <a:gd name="connsiteY643" fmla="*/ 1441609 h 1800225"/>
                <a:gd name="connsiteX644" fmla="*/ 999839 w 1638300"/>
                <a:gd name="connsiteY644" fmla="*/ 1445133 h 1800225"/>
                <a:gd name="connsiteX645" fmla="*/ 996029 w 1638300"/>
                <a:gd name="connsiteY645" fmla="*/ 1449896 h 1800225"/>
                <a:gd name="connsiteX646" fmla="*/ 1003268 w 1638300"/>
                <a:gd name="connsiteY646" fmla="*/ 1464945 h 1800225"/>
                <a:gd name="connsiteX647" fmla="*/ 1011460 w 1638300"/>
                <a:gd name="connsiteY647" fmla="*/ 1467993 h 1800225"/>
                <a:gd name="connsiteX648" fmla="*/ 1022033 w 1638300"/>
                <a:gd name="connsiteY648" fmla="*/ 1464850 h 1800225"/>
                <a:gd name="connsiteX649" fmla="*/ 1023842 w 1638300"/>
                <a:gd name="connsiteY649" fmla="*/ 1473613 h 1800225"/>
                <a:gd name="connsiteX650" fmla="*/ 1032415 w 1638300"/>
                <a:gd name="connsiteY650" fmla="*/ 1467517 h 1800225"/>
                <a:gd name="connsiteX651" fmla="*/ 1038701 w 1638300"/>
                <a:gd name="connsiteY651" fmla="*/ 1473422 h 1800225"/>
                <a:gd name="connsiteX652" fmla="*/ 1047559 w 1638300"/>
                <a:gd name="connsiteY652" fmla="*/ 1474851 h 1800225"/>
                <a:gd name="connsiteX653" fmla="*/ 1065276 w 1638300"/>
                <a:gd name="connsiteY653" fmla="*/ 1470470 h 1800225"/>
                <a:gd name="connsiteX654" fmla="*/ 1074801 w 1638300"/>
                <a:gd name="connsiteY654" fmla="*/ 1476375 h 1800225"/>
                <a:gd name="connsiteX655" fmla="*/ 1082040 w 1638300"/>
                <a:gd name="connsiteY655" fmla="*/ 1489139 h 1800225"/>
                <a:gd name="connsiteX656" fmla="*/ 1089755 w 1638300"/>
                <a:gd name="connsiteY656" fmla="*/ 1490853 h 1800225"/>
                <a:gd name="connsiteX657" fmla="*/ 1095470 w 1638300"/>
                <a:gd name="connsiteY657" fmla="*/ 1489901 h 1800225"/>
                <a:gd name="connsiteX658" fmla="*/ 1116806 w 1638300"/>
                <a:gd name="connsiteY658" fmla="*/ 1477899 h 1800225"/>
                <a:gd name="connsiteX659" fmla="*/ 1118330 w 1638300"/>
                <a:gd name="connsiteY659" fmla="*/ 1474851 h 1800225"/>
                <a:gd name="connsiteX660" fmla="*/ 1122045 w 1638300"/>
                <a:gd name="connsiteY660" fmla="*/ 1476851 h 1800225"/>
                <a:gd name="connsiteX661" fmla="*/ 1118330 w 1638300"/>
                <a:gd name="connsiteY661" fmla="*/ 1503807 h 1800225"/>
                <a:gd name="connsiteX662" fmla="*/ 1123093 w 1638300"/>
                <a:gd name="connsiteY662" fmla="*/ 1514094 h 1800225"/>
                <a:gd name="connsiteX663" fmla="*/ 1135856 w 1638300"/>
                <a:gd name="connsiteY663" fmla="*/ 1526572 h 1800225"/>
                <a:gd name="connsiteX664" fmla="*/ 1136999 w 1638300"/>
                <a:gd name="connsiteY664" fmla="*/ 1534954 h 1800225"/>
                <a:gd name="connsiteX665" fmla="*/ 1134332 w 1638300"/>
                <a:gd name="connsiteY665" fmla="*/ 1548860 h 1800225"/>
                <a:gd name="connsiteX666" fmla="*/ 1136237 w 1638300"/>
                <a:gd name="connsiteY666" fmla="*/ 1568196 h 1800225"/>
                <a:gd name="connsiteX667" fmla="*/ 1139571 w 1638300"/>
                <a:gd name="connsiteY667" fmla="*/ 1575816 h 1800225"/>
                <a:gd name="connsiteX668" fmla="*/ 1138904 w 1638300"/>
                <a:gd name="connsiteY668" fmla="*/ 1584103 h 1800225"/>
                <a:gd name="connsiteX669" fmla="*/ 1134427 w 1638300"/>
                <a:gd name="connsiteY669" fmla="*/ 1587532 h 1800225"/>
                <a:gd name="connsiteX670" fmla="*/ 1128427 w 1638300"/>
                <a:gd name="connsiteY670" fmla="*/ 1602296 h 1800225"/>
                <a:gd name="connsiteX671" fmla="*/ 1128236 w 1638300"/>
                <a:gd name="connsiteY671" fmla="*/ 1611630 h 1800225"/>
                <a:gd name="connsiteX672" fmla="*/ 1122426 w 1638300"/>
                <a:gd name="connsiteY672" fmla="*/ 1617631 h 1800225"/>
                <a:gd name="connsiteX673" fmla="*/ 1095566 w 1638300"/>
                <a:gd name="connsiteY673" fmla="*/ 1625727 h 1800225"/>
                <a:gd name="connsiteX674" fmla="*/ 1095661 w 1638300"/>
                <a:gd name="connsiteY674" fmla="*/ 1637538 h 1800225"/>
                <a:gd name="connsiteX675" fmla="*/ 1087279 w 1638300"/>
                <a:gd name="connsiteY675" fmla="*/ 1640205 h 1800225"/>
                <a:gd name="connsiteX676" fmla="*/ 1082897 w 1638300"/>
                <a:gd name="connsiteY676" fmla="*/ 1639062 h 1800225"/>
                <a:gd name="connsiteX677" fmla="*/ 1073753 w 1638300"/>
                <a:gd name="connsiteY677" fmla="*/ 1644682 h 1800225"/>
                <a:gd name="connsiteX678" fmla="*/ 1063847 w 1638300"/>
                <a:gd name="connsiteY678" fmla="*/ 1646397 h 1800225"/>
                <a:gd name="connsiteX679" fmla="*/ 1054036 w 1638300"/>
                <a:gd name="connsiteY679" fmla="*/ 1644301 h 1800225"/>
                <a:gd name="connsiteX680" fmla="*/ 1042607 w 1638300"/>
                <a:gd name="connsiteY680" fmla="*/ 1637919 h 1800225"/>
                <a:gd name="connsiteX681" fmla="*/ 1016317 w 1638300"/>
                <a:gd name="connsiteY681" fmla="*/ 1635538 h 1800225"/>
                <a:gd name="connsiteX682" fmla="*/ 1017556 w 1638300"/>
                <a:gd name="connsiteY682" fmla="*/ 1629918 h 1800225"/>
                <a:gd name="connsiteX683" fmla="*/ 1014127 w 1638300"/>
                <a:gd name="connsiteY683" fmla="*/ 1629537 h 1800225"/>
                <a:gd name="connsiteX684" fmla="*/ 1011841 w 1638300"/>
                <a:gd name="connsiteY684" fmla="*/ 1620870 h 1800225"/>
                <a:gd name="connsiteX685" fmla="*/ 1014698 w 1638300"/>
                <a:gd name="connsiteY685" fmla="*/ 1617536 h 1800225"/>
                <a:gd name="connsiteX686" fmla="*/ 1010221 w 1638300"/>
                <a:gd name="connsiteY686" fmla="*/ 1614774 h 1800225"/>
                <a:gd name="connsiteX687" fmla="*/ 1007459 w 1638300"/>
                <a:gd name="connsiteY687" fmla="*/ 1605249 h 1800225"/>
                <a:gd name="connsiteX688" fmla="*/ 995743 w 1638300"/>
                <a:gd name="connsiteY688" fmla="*/ 1586770 h 1800225"/>
                <a:gd name="connsiteX689" fmla="*/ 975074 w 1638300"/>
                <a:gd name="connsiteY689" fmla="*/ 1593056 h 1800225"/>
                <a:gd name="connsiteX690" fmla="*/ 966311 w 1638300"/>
                <a:gd name="connsiteY690" fmla="*/ 1589532 h 1800225"/>
                <a:gd name="connsiteX691" fmla="*/ 944594 w 1638300"/>
                <a:gd name="connsiteY691" fmla="*/ 1589532 h 1800225"/>
                <a:gd name="connsiteX692" fmla="*/ 952691 w 1638300"/>
                <a:gd name="connsiteY692" fmla="*/ 1600962 h 1800225"/>
                <a:gd name="connsiteX693" fmla="*/ 941165 w 1638300"/>
                <a:gd name="connsiteY693" fmla="*/ 1607725 h 1800225"/>
                <a:gd name="connsiteX694" fmla="*/ 935260 w 1638300"/>
                <a:gd name="connsiteY694" fmla="*/ 1618679 h 1800225"/>
                <a:gd name="connsiteX695" fmla="*/ 928878 w 1638300"/>
                <a:gd name="connsiteY695" fmla="*/ 1623632 h 1800225"/>
                <a:gd name="connsiteX696" fmla="*/ 924973 w 1638300"/>
                <a:gd name="connsiteY696" fmla="*/ 1622489 h 1800225"/>
                <a:gd name="connsiteX697" fmla="*/ 922973 w 1638300"/>
                <a:gd name="connsiteY697" fmla="*/ 1628585 h 1800225"/>
                <a:gd name="connsiteX698" fmla="*/ 917543 w 1638300"/>
                <a:gd name="connsiteY698" fmla="*/ 1629537 h 1800225"/>
                <a:gd name="connsiteX699" fmla="*/ 910304 w 1638300"/>
                <a:gd name="connsiteY699" fmla="*/ 1635823 h 1800225"/>
                <a:gd name="connsiteX700" fmla="*/ 902113 w 1638300"/>
                <a:gd name="connsiteY700" fmla="*/ 1630585 h 1800225"/>
                <a:gd name="connsiteX701" fmla="*/ 895731 w 1638300"/>
                <a:gd name="connsiteY701" fmla="*/ 1634395 h 1800225"/>
                <a:gd name="connsiteX702" fmla="*/ 880777 w 1638300"/>
                <a:gd name="connsiteY702" fmla="*/ 1629156 h 1800225"/>
                <a:gd name="connsiteX703" fmla="*/ 873061 w 1638300"/>
                <a:gd name="connsiteY703" fmla="*/ 1632966 h 1800225"/>
                <a:gd name="connsiteX704" fmla="*/ 865537 w 1638300"/>
                <a:gd name="connsiteY704" fmla="*/ 1631918 h 1800225"/>
                <a:gd name="connsiteX705" fmla="*/ 863060 w 1638300"/>
                <a:gd name="connsiteY705" fmla="*/ 1629251 h 1800225"/>
                <a:gd name="connsiteX706" fmla="*/ 859917 w 1638300"/>
                <a:gd name="connsiteY706" fmla="*/ 1631632 h 1800225"/>
                <a:gd name="connsiteX707" fmla="*/ 855821 w 1638300"/>
                <a:gd name="connsiteY707" fmla="*/ 1630871 h 1800225"/>
                <a:gd name="connsiteX708" fmla="*/ 852297 w 1638300"/>
                <a:gd name="connsiteY708" fmla="*/ 1623346 h 1800225"/>
                <a:gd name="connsiteX709" fmla="*/ 845534 w 1638300"/>
                <a:gd name="connsiteY709" fmla="*/ 1624203 h 1800225"/>
                <a:gd name="connsiteX710" fmla="*/ 844867 w 1638300"/>
                <a:gd name="connsiteY710" fmla="*/ 1620012 h 1800225"/>
                <a:gd name="connsiteX711" fmla="*/ 847630 w 1638300"/>
                <a:gd name="connsiteY711" fmla="*/ 1619917 h 1800225"/>
                <a:gd name="connsiteX712" fmla="*/ 851821 w 1638300"/>
                <a:gd name="connsiteY712" fmla="*/ 1607534 h 1800225"/>
                <a:gd name="connsiteX713" fmla="*/ 831818 w 1638300"/>
                <a:gd name="connsiteY713" fmla="*/ 1596295 h 1800225"/>
                <a:gd name="connsiteX714" fmla="*/ 806291 w 1638300"/>
                <a:gd name="connsiteY714" fmla="*/ 1590580 h 1800225"/>
                <a:gd name="connsiteX715" fmla="*/ 791813 w 1638300"/>
                <a:gd name="connsiteY715" fmla="*/ 1605629 h 1800225"/>
                <a:gd name="connsiteX716" fmla="*/ 791242 w 1638300"/>
                <a:gd name="connsiteY716" fmla="*/ 1609916 h 1800225"/>
                <a:gd name="connsiteX717" fmla="*/ 801243 w 1638300"/>
                <a:gd name="connsiteY717" fmla="*/ 1621822 h 1800225"/>
                <a:gd name="connsiteX718" fmla="*/ 800005 w 1638300"/>
                <a:gd name="connsiteY718" fmla="*/ 1630585 h 1800225"/>
                <a:gd name="connsiteX719" fmla="*/ 795052 w 1638300"/>
                <a:gd name="connsiteY719" fmla="*/ 1631156 h 1800225"/>
                <a:gd name="connsiteX720" fmla="*/ 795909 w 1638300"/>
                <a:gd name="connsiteY720" fmla="*/ 1633538 h 1800225"/>
                <a:gd name="connsiteX721" fmla="*/ 792385 w 1638300"/>
                <a:gd name="connsiteY721" fmla="*/ 1633919 h 1800225"/>
                <a:gd name="connsiteX722" fmla="*/ 792671 w 1638300"/>
                <a:gd name="connsiteY722" fmla="*/ 1637443 h 1800225"/>
                <a:gd name="connsiteX723" fmla="*/ 789813 w 1638300"/>
                <a:gd name="connsiteY723" fmla="*/ 1637252 h 1800225"/>
                <a:gd name="connsiteX724" fmla="*/ 795814 w 1638300"/>
                <a:gd name="connsiteY724" fmla="*/ 1647730 h 1800225"/>
                <a:gd name="connsiteX725" fmla="*/ 793813 w 1638300"/>
                <a:gd name="connsiteY725" fmla="*/ 1682115 h 1800225"/>
                <a:gd name="connsiteX726" fmla="*/ 800671 w 1638300"/>
                <a:gd name="connsiteY726" fmla="*/ 1683734 h 1800225"/>
                <a:gd name="connsiteX727" fmla="*/ 799433 w 1638300"/>
                <a:gd name="connsiteY727" fmla="*/ 1717739 h 1800225"/>
                <a:gd name="connsiteX728" fmla="*/ 807244 w 1638300"/>
                <a:gd name="connsiteY728" fmla="*/ 1758982 h 1800225"/>
                <a:gd name="connsiteX729" fmla="*/ 803434 w 1638300"/>
                <a:gd name="connsiteY729" fmla="*/ 1767174 h 1800225"/>
                <a:gd name="connsiteX730" fmla="*/ 789432 w 1638300"/>
                <a:gd name="connsiteY730" fmla="*/ 1782413 h 1800225"/>
                <a:gd name="connsiteX731" fmla="*/ 787241 w 1638300"/>
                <a:gd name="connsiteY731" fmla="*/ 1792700 h 1800225"/>
                <a:gd name="connsiteX732" fmla="*/ 769715 w 1638300"/>
                <a:gd name="connsiteY732" fmla="*/ 1796796 h 1800225"/>
                <a:gd name="connsiteX733" fmla="*/ 759238 w 1638300"/>
                <a:gd name="connsiteY733" fmla="*/ 1779461 h 1800225"/>
                <a:gd name="connsiteX734" fmla="*/ 747427 w 1638300"/>
                <a:gd name="connsiteY734" fmla="*/ 1772412 h 1800225"/>
                <a:gd name="connsiteX735" fmla="*/ 734473 w 1638300"/>
                <a:gd name="connsiteY735" fmla="*/ 1769364 h 1800225"/>
                <a:gd name="connsiteX736" fmla="*/ 728663 w 1638300"/>
                <a:gd name="connsiteY736" fmla="*/ 1770983 h 1800225"/>
                <a:gd name="connsiteX737" fmla="*/ 724376 w 1638300"/>
                <a:gd name="connsiteY737" fmla="*/ 1763839 h 1800225"/>
                <a:gd name="connsiteX738" fmla="*/ 720757 w 1638300"/>
                <a:gd name="connsiteY738" fmla="*/ 1762887 h 1800225"/>
                <a:gd name="connsiteX739" fmla="*/ 708565 w 1638300"/>
                <a:gd name="connsiteY739" fmla="*/ 1766411 h 1800225"/>
                <a:gd name="connsiteX740" fmla="*/ 693801 w 1638300"/>
                <a:gd name="connsiteY740" fmla="*/ 1742885 h 1800225"/>
                <a:gd name="connsiteX741" fmla="*/ 684752 w 1638300"/>
                <a:gd name="connsiteY741" fmla="*/ 1735170 h 1800225"/>
                <a:gd name="connsiteX742" fmla="*/ 679323 w 1638300"/>
                <a:gd name="connsiteY742" fmla="*/ 1720596 h 1800225"/>
                <a:gd name="connsiteX743" fmla="*/ 682657 w 1638300"/>
                <a:gd name="connsiteY743" fmla="*/ 1705642 h 1800225"/>
                <a:gd name="connsiteX744" fmla="*/ 666083 w 1638300"/>
                <a:gd name="connsiteY744" fmla="*/ 1715453 h 1800225"/>
                <a:gd name="connsiteX745" fmla="*/ 647795 w 1638300"/>
                <a:gd name="connsiteY745" fmla="*/ 1718215 h 1800225"/>
                <a:gd name="connsiteX746" fmla="*/ 643700 w 1638300"/>
                <a:gd name="connsiteY746" fmla="*/ 1724883 h 1800225"/>
                <a:gd name="connsiteX747" fmla="*/ 635603 w 1638300"/>
                <a:gd name="connsiteY747" fmla="*/ 1727264 h 1800225"/>
                <a:gd name="connsiteX748" fmla="*/ 617029 w 1638300"/>
                <a:gd name="connsiteY748" fmla="*/ 1724692 h 1800225"/>
                <a:gd name="connsiteX749" fmla="*/ 609886 w 1638300"/>
                <a:gd name="connsiteY749" fmla="*/ 1718596 h 1800225"/>
                <a:gd name="connsiteX750" fmla="*/ 601694 w 1638300"/>
                <a:gd name="connsiteY750" fmla="*/ 1717072 h 1800225"/>
                <a:gd name="connsiteX751" fmla="*/ 613791 w 1638300"/>
                <a:gd name="connsiteY751" fmla="*/ 1702880 h 1800225"/>
                <a:gd name="connsiteX752" fmla="*/ 611981 w 1638300"/>
                <a:gd name="connsiteY752" fmla="*/ 1694022 h 1800225"/>
                <a:gd name="connsiteX753" fmla="*/ 606647 w 1638300"/>
                <a:gd name="connsiteY753" fmla="*/ 1688402 h 1800225"/>
                <a:gd name="connsiteX754" fmla="*/ 606552 w 1638300"/>
                <a:gd name="connsiteY754" fmla="*/ 1682782 h 1800225"/>
                <a:gd name="connsiteX755" fmla="*/ 570833 w 1638300"/>
                <a:gd name="connsiteY755" fmla="*/ 1703356 h 1800225"/>
                <a:gd name="connsiteX756" fmla="*/ 562451 w 1638300"/>
                <a:gd name="connsiteY756" fmla="*/ 1705737 h 1800225"/>
                <a:gd name="connsiteX757" fmla="*/ 545497 w 1638300"/>
                <a:gd name="connsiteY757" fmla="*/ 1719644 h 1800225"/>
                <a:gd name="connsiteX758" fmla="*/ 540353 w 1638300"/>
                <a:gd name="connsiteY758" fmla="*/ 1721072 h 1800225"/>
                <a:gd name="connsiteX759" fmla="*/ 474345 w 1638300"/>
                <a:gd name="connsiteY759" fmla="*/ 1717643 h 1800225"/>
                <a:gd name="connsiteX760" fmla="*/ 473297 w 1638300"/>
                <a:gd name="connsiteY760" fmla="*/ 1711071 h 1800225"/>
                <a:gd name="connsiteX761" fmla="*/ 462629 w 1638300"/>
                <a:gd name="connsiteY761" fmla="*/ 1690497 h 1800225"/>
                <a:gd name="connsiteX762" fmla="*/ 460819 w 1638300"/>
                <a:gd name="connsiteY762" fmla="*/ 1674400 h 1800225"/>
                <a:gd name="connsiteX763" fmla="*/ 449104 w 1638300"/>
                <a:gd name="connsiteY763" fmla="*/ 1644682 h 1800225"/>
                <a:gd name="connsiteX764" fmla="*/ 431006 w 1638300"/>
                <a:gd name="connsiteY764" fmla="*/ 1623156 h 1800225"/>
                <a:gd name="connsiteX765" fmla="*/ 448818 w 1638300"/>
                <a:gd name="connsiteY765" fmla="*/ 1624299 h 1800225"/>
                <a:gd name="connsiteX766" fmla="*/ 468916 w 1638300"/>
                <a:gd name="connsiteY766" fmla="*/ 1610963 h 1800225"/>
                <a:gd name="connsiteX767" fmla="*/ 470630 w 1638300"/>
                <a:gd name="connsiteY767" fmla="*/ 1606963 h 1800225"/>
                <a:gd name="connsiteX768" fmla="*/ 470440 w 1638300"/>
                <a:gd name="connsiteY768" fmla="*/ 1600200 h 1800225"/>
                <a:gd name="connsiteX769" fmla="*/ 461962 w 1638300"/>
                <a:gd name="connsiteY769" fmla="*/ 1600772 h 1800225"/>
                <a:gd name="connsiteX770" fmla="*/ 455581 w 1638300"/>
                <a:gd name="connsiteY770" fmla="*/ 1592104 h 1800225"/>
                <a:gd name="connsiteX771" fmla="*/ 454438 w 1638300"/>
                <a:gd name="connsiteY771" fmla="*/ 1573435 h 1800225"/>
                <a:gd name="connsiteX772" fmla="*/ 450818 w 1638300"/>
                <a:gd name="connsiteY772" fmla="*/ 1566291 h 1800225"/>
                <a:gd name="connsiteX773" fmla="*/ 442055 w 1638300"/>
                <a:gd name="connsiteY773" fmla="*/ 1557624 h 1800225"/>
                <a:gd name="connsiteX774" fmla="*/ 434150 w 1638300"/>
                <a:gd name="connsiteY774" fmla="*/ 1555909 h 1800225"/>
                <a:gd name="connsiteX775" fmla="*/ 431863 w 1638300"/>
                <a:gd name="connsiteY775" fmla="*/ 1551432 h 1800225"/>
                <a:gd name="connsiteX776" fmla="*/ 435007 w 1638300"/>
                <a:gd name="connsiteY776" fmla="*/ 1535811 h 1800225"/>
                <a:gd name="connsiteX777" fmla="*/ 443103 w 1638300"/>
                <a:gd name="connsiteY777" fmla="*/ 1529429 h 1800225"/>
                <a:gd name="connsiteX778" fmla="*/ 444151 w 1638300"/>
                <a:gd name="connsiteY778" fmla="*/ 1518095 h 1800225"/>
                <a:gd name="connsiteX779" fmla="*/ 456819 w 1638300"/>
                <a:gd name="connsiteY779" fmla="*/ 1509999 h 1800225"/>
                <a:gd name="connsiteX780" fmla="*/ 448246 w 1638300"/>
                <a:gd name="connsiteY780" fmla="*/ 1514856 h 1800225"/>
                <a:gd name="connsiteX781" fmla="*/ 425672 w 1638300"/>
                <a:gd name="connsiteY781" fmla="*/ 1519238 h 1800225"/>
                <a:gd name="connsiteX782" fmla="*/ 418528 w 1638300"/>
                <a:gd name="connsiteY782" fmla="*/ 1523619 h 1800225"/>
                <a:gd name="connsiteX783" fmla="*/ 411194 w 1638300"/>
                <a:gd name="connsiteY783" fmla="*/ 1512284 h 1800225"/>
                <a:gd name="connsiteX784" fmla="*/ 416433 w 1638300"/>
                <a:gd name="connsiteY784" fmla="*/ 1501997 h 1800225"/>
                <a:gd name="connsiteX785" fmla="*/ 417385 w 1638300"/>
                <a:gd name="connsiteY785" fmla="*/ 1485805 h 1800225"/>
                <a:gd name="connsiteX786" fmla="*/ 426529 w 1638300"/>
                <a:gd name="connsiteY786" fmla="*/ 1473613 h 1800225"/>
                <a:gd name="connsiteX787" fmla="*/ 439198 w 1638300"/>
                <a:gd name="connsiteY787" fmla="*/ 1464279 h 1800225"/>
                <a:gd name="connsiteX788" fmla="*/ 437578 w 1638300"/>
                <a:gd name="connsiteY788" fmla="*/ 1457040 h 1800225"/>
                <a:gd name="connsiteX789" fmla="*/ 429863 w 1638300"/>
                <a:gd name="connsiteY789" fmla="*/ 1458563 h 1800225"/>
                <a:gd name="connsiteX790" fmla="*/ 426529 w 1638300"/>
                <a:gd name="connsiteY790" fmla="*/ 1445229 h 1800225"/>
                <a:gd name="connsiteX791" fmla="*/ 428149 w 1638300"/>
                <a:gd name="connsiteY791" fmla="*/ 1436561 h 1800225"/>
                <a:gd name="connsiteX792" fmla="*/ 439960 w 1638300"/>
                <a:gd name="connsiteY792" fmla="*/ 1432179 h 1800225"/>
                <a:gd name="connsiteX793" fmla="*/ 439579 w 1638300"/>
                <a:gd name="connsiteY793" fmla="*/ 1428845 h 1800225"/>
                <a:gd name="connsiteX794" fmla="*/ 448246 w 1638300"/>
                <a:gd name="connsiteY794" fmla="*/ 1419225 h 1800225"/>
                <a:gd name="connsiteX795" fmla="*/ 423386 w 1638300"/>
                <a:gd name="connsiteY795" fmla="*/ 1360265 h 1800225"/>
                <a:gd name="connsiteX796" fmla="*/ 414433 w 1638300"/>
                <a:gd name="connsiteY796" fmla="*/ 1361790 h 1800225"/>
                <a:gd name="connsiteX797" fmla="*/ 411671 w 1638300"/>
                <a:gd name="connsiteY797" fmla="*/ 1354550 h 1800225"/>
                <a:gd name="connsiteX798" fmla="*/ 411099 w 1638300"/>
                <a:gd name="connsiteY798" fmla="*/ 1341215 h 1800225"/>
                <a:gd name="connsiteX799" fmla="*/ 417290 w 1638300"/>
                <a:gd name="connsiteY799" fmla="*/ 1330833 h 1800225"/>
                <a:gd name="connsiteX800" fmla="*/ 415195 w 1638300"/>
                <a:gd name="connsiteY800" fmla="*/ 1322070 h 1800225"/>
                <a:gd name="connsiteX801" fmla="*/ 410527 w 1638300"/>
                <a:gd name="connsiteY801" fmla="*/ 1317307 h 1800225"/>
                <a:gd name="connsiteX802" fmla="*/ 420052 w 1638300"/>
                <a:gd name="connsiteY802" fmla="*/ 1305306 h 1800225"/>
                <a:gd name="connsiteX803" fmla="*/ 419290 w 1638300"/>
                <a:gd name="connsiteY803" fmla="*/ 1291304 h 1800225"/>
                <a:gd name="connsiteX804" fmla="*/ 434340 w 1638300"/>
                <a:gd name="connsiteY804" fmla="*/ 1242536 h 1800225"/>
                <a:gd name="connsiteX805" fmla="*/ 419195 w 1638300"/>
                <a:gd name="connsiteY805" fmla="*/ 1247966 h 1800225"/>
                <a:gd name="connsiteX806" fmla="*/ 400240 w 1638300"/>
                <a:gd name="connsiteY806" fmla="*/ 1242632 h 1800225"/>
                <a:gd name="connsiteX807" fmla="*/ 384143 w 1638300"/>
                <a:gd name="connsiteY807" fmla="*/ 1250156 h 1800225"/>
                <a:gd name="connsiteX808" fmla="*/ 378904 w 1638300"/>
                <a:gd name="connsiteY808" fmla="*/ 1242251 h 1800225"/>
                <a:gd name="connsiteX809" fmla="*/ 372999 w 1638300"/>
                <a:gd name="connsiteY809" fmla="*/ 1243679 h 1800225"/>
                <a:gd name="connsiteX810" fmla="*/ 368998 w 1638300"/>
                <a:gd name="connsiteY810" fmla="*/ 1236440 h 1800225"/>
                <a:gd name="connsiteX811" fmla="*/ 363855 w 1638300"/>
                <a:gd name="connsiteY811" fmla="*/ 1237965 h 1800225"/>
                <a:gd name="connsiteX812" fmla="*/ 359569 w 1638300"/>
                <a:gd name="connsiteY812" fmla="*/ 1232345 h 1800225"/>
                <a:gd name="connsiteX813" fmla="*/ 355473 w 1638300"/>
                <a:gd name="connsiteY813" fmla="*/ 1232345 h 1800225"/>
                <a:gd name="connsiteX814" fmla="*/ 349853 w 1638300"/>
                <a:gd name="connsiteY814" fmla="*/ 1227963 h 1800225"/>
                <a:gd name="connsiteX815" fmla="*/ 333375 w 1638300"/>
                <a:gd name="connsiteY815" fmla="*/ 1227297 h 1800225"/>
                <a:gd name="connsiteX816" fmla="*/ 324231 w 1638300"/>
                <a:gd name="connsiteY816" fmla="*/ 1230439 h 1800225"/>
                <a:gd name="connsiteX817" fmla="*/ 313372 w 1638300"/>
                <a:gd name="connsiteY817" fmla="*/ 1222439 h 1800225"/>
                <a:gd name="connsiteX818" fmla="*/ 304609 w 1638300"/>
                <a:gd name="connsiteY818" fmla="*/ 1213771 h 1800225"/>
                <a:gd name="connsiteX819" fmla="*/ 292036 w 1638300"/>
                <a:gd name="connsiteY819" fmla="*/ 1193578 h 1800225"/>
                <a:gd name="connsiteX820" fmla="*/ 289750 w 1638300"/>
                <a:gd name="connsiteY820" fmla="*/ 1178052 h 1800225"/>
                <a:gd name="connsiteX821" fmla="*/ 293941 w 1638300"/>
                <a:gd name="connsiteY821" fmla="*/ 1175766 h 1800225"/>
                <a:gd name="connsiteX822" fmla="*/ 292513 w 1638300"/>
                <a:gd name="connsiteY822" fmla="*/ 1169384 h 1800225"/>
                <a:gd name="connsiteX823" fmla="*/ 303752 w 1638300"/>
                <a:gd name="connsiteY823" fmla="*/ 1154239 h 1800225"/>
                <a:gd name="connsiteX824" fmla="*/ 301466 w 1638300"/>
                <a:gd name="connsiteY824" fmla="*/ 1146906 h 1800225"/>
                <a:gd name="connsiteX825" fmla="*/ 294322 w 1638300"/>
                <a:gd name="connsiteY825" fmla="*/ 1135666 h 1800225"/>
                <a:gd name="connsiteX826" fmla="*/ 273939 w 1638300"/>
                <a:gd name="connsiteY826" fmla="*/ 1114140 h 1800225"/>
                <a:gd name="connsiteX827" fmla="*/ 270510 w 1638300"/>
                <a:gd name="connsiteY827" fmla="*/ 1118045 h 1800225"/>
                <a:gd name="connsiteX828" fmla="*/ 253555 w 1638300"/>
                <a:gd name="connsiteY828" fmla="*/ 1122712 h 1800225"/>
                <a:gd name="connsiteX829" fmla="*/ 246697 w 1638300"/>
                <a:gd name="connsiteY829" fmla="*/ 1109949 h 1800225"/>
                <a:gd name="connsiteX830" fmla="*/ 244030 w 1638300"/>
                <a:gd name="connsiteY830" fmla="*/ 1108615 h 1800225"/>
                <a:gd name="connsiteX831" fmla="*/ 238887 w 1638300"/>
                <a:gd name="connsiteY831" fmla="*/ 1111092 h 1800225"/>
                <a:gd name="connsiteX832" fmla="*/ 230791 w 1638300"/>
                <a:gd name="connsiteY832" fmla="*/ 1122998 h 1800225"/>
                <a:gd name="connsiteX833" fmla="*/ 234982 w 1638300"/>
                <a:gd name="connsiteY833" fmla="*/ 1130332 h 1800225"/>
                <a:gd name="connsiteX834" fmla="*/ 230505 w 1638300"/>
                <a:gd name="connsiteY834" fmla="*/ 1130713 h 1800225"/>
                <a:gd name="connsiteX835" fmla="*/ 224409 w 1638300"/>
                <a:gd name="connsiteY835" fmla="*/ 1126998 h 1800225"/>
                <a:gd name="connsiteX836" fmla="*/ 222313 w 1638300"/>
                <a:gd name="connsiteY836" fmla="*/ 1132618 h 1800225"/>
                <a:gd name="connsiteX837" fmla="*/ 224790 w 1638300"/>
                <a:gd name="connsiteY837" fmla="*/ 1139667 h 1800225"/>
                <a:gd name="connsiteX838" fmla="*/ 216694 w 1638300"/>
                <a:gd name="connsiteY838" fmla="*/ 1151573 h 1800225"/>
                <a:gd name="connsiteX839" fmla="*/ 217646 w 1638300"/>
                <a:gd name="connsiteY839" fmla="*/ 1156716 h 1800225"/>
                <a:gd name="connsiteX840" fmla="*/ 202120 w 1638300"/>
                <a:gd name="connsiteY840" fmla="*/ 1159383 h 1800225"/>
                <a:gd name="connsiteX841" fmla="*/ 202692 w 1638300"/>
                <a:gd name="connsiteY841" fmla="*/ 1164146 h 1800225"/>
                <a:gd name="connsiteX842" fmla="*/ 197929 w 1638300"/>
                <a:gd name="connsiteY842" fmla="*/ 1164431 h 1800225"/>
                <a:gd name="connsiteX843" fmla="*/ 195358 w 1638300"/>
                <a:gd name="connsiteY843" fmla="*/ 1177480 h 1800225"/>
                <a:gd name="connsiteX844" fmla="*/ 192405 w 1638300"/>
                <a:gd name="connsiteY844" fmla="*/ 1178243 h 1800225"/>
                <a:gd name="connsiteX845" fmla="*/ 190690 w 1638300"/>
                <a:gd name="connsiteY845" fmla="*/ 1173289 h 1800225"/>
                <a:gd name="connsiteX846" fmla="*/ 190976 w 1638300"/>
                <a:gd name="connsiteY846" fmla="*/ 1160812 h 1800225"/>
                <a:gd name="connsiteX847" fmla="*/ 186595 w 1638300"/>
                <a:gd name="connsiteY847" fmla="*/ 1160622 h 1800225"/>
                <a:gd name="connsiteX848" fmla="*/ 186023 w 1638300"/>
                <a:gd name="connsiteY848" fmla="*/ 1135380 h 1800225"/>
                <a:gd name="connsiteX849" fmla="*/ 170593 w 1638300"/>
                <a:gd name="connsiteY849" fmla="*/ 1146143 h 1800225"/>
                <a:gd name="connsiteX850" fmla="*/ 171736 w 1638300"/>
                <a:gd name="connsiteY850" fmla="*/ 1150620 h 1800225"/>
                <a:gd name="connsiteX851" fmla="*/ 166783 w 1638300"/>
                <a:gd name="connsiteY851" fmla="*/ 1155764 h 1800225"/>
                <a:gd name="connsiteX852" fmla="*/ 168116 w 1638300"/>
                <a:gd name="connsiteY852" fmla="*/ 1159383 h 1800225"/>
                <a:gd name="connsiteX853" fmla="*/ 161163 w 1638300"/>
                <a:gd name="connsiteY853" fmla="*/ 1164907 h 1800225"/>
                <a:gd name="connsiteX854" fmla="*/ 159258 w 1638300"/>
                <a:gd name="connsiteY854" fmla="*/ 1160716 h 1800225"/>
                <a:gd name="connsiteX855" fmla="*/ 155353 w 1638300"/>
                <a:gd name="connsiteY855" fmla="*/ 1162431 h 1800225"/>
                <a:gd name="connsiteX856" fmla="*/ 157067 w 1638300"/>
                <a:gd name="connsiteY856" fmla="*/ 1160526 h 1800225"/>
                <a:gd name="connsiteX857" fmla="*/ 154591 w 1638300"/>
                <a:gd name="connsiteY857" fmla="*/ 1153478 h 1800225"/>
                <a:gd name="connsiteX858" fmla="*/ 150114 w 1638300"/>
                <a:gd name="connsiteY858" fmla="*/ 1155859 h 1800225"/>
                <a:gd name="connsiteX859" fmla="*/ 148018 w 1638300"/>
                <a:gd name="connsiteY859" fmla="*/ 1145381 h 1800225"/>
                <a:gd name="connsiteX860" fmla="*/ 141827 w 1638300"/>
                <a:gd name="connsiteY860" fmla="*/ 1151287 h 1800225"/>
                <a:gd name="connsiteX861" fmla="*/ 132969 w 1638300"/>
                <a:gd name="connsiteY861" fmla="*/ 1153287 h 1800225"/>
                <a:gd name="connsiteX862" fmla="*/ 133255 w 1638300"/>
                <a:gd name="connsiteY862" fmla="*/ 1157764 h 1800225"/>
                <a:gd name="connsiteX863" fmla="*/ 128587 w 1638300"/>
                <a:gd name="connsiteY863" fmla="*/ 1160431 h 1800225"/>
                <a:gd name="connsiteX864" fmla="*/ 128111 w 1638300"/>
                <a:gd name="connsiteY864" fmla="*/ 1154145 h 1800225"/>
                <a:gd name="connsiteX865" fmla="*/ 125635 w 1638300"/>
                <a:gd name="connsiteY865" fmla="*/ 1154145 h 1800225"/>
                <a:gd name="connsiteX866" fmla="*/ 125825 w 1638300"/>
                <a:gd name="connsiteY866" fmla="*/ 1142619 h 1800225"/>
                <a:gd name="connsiteX867" fmla="*/ 119443 w 1638300"/>
                <a:gd name="connsiteY867" fmla="*/ 1132237 h 1800225"/>
                <a:gd name="connsiteX868" fmla="*/ 121348 w 1638300"/>
                <a:gd name="connsiteY868" fmla="*/ 1129094 h 1800225"/>
                <a:gd name="connsiteX869" fmla="*/ 112204 w 1638300"/>
                <a:gd name="connsiteY869" fmla="*/ 1122522 h 1800225"/>
                <a:gd name="connsiteX870" fmla="*/ 124968 w 1638300"/>
                <a:gd name="connsiteY870" fmla="*/ 1120997 h 1800225"/>
                <a:gd name="connsiteX871" fmla="*/ 126682 w 1638300"/>
                <a:gd name="connsiteY871" fmla="*/ 1125760 h 1800225"/>
                <a:gd name="connsiteX872" fmla="*/ 129730 w 1638300"/>
                <a:gd name="connsiteY872" fmla="*/ 1125950 h 1800225"/>
                <a:gd name="connsiteX873" fmla="*/ 122396 w 1638300"/>
                <a:gd name="connsiteY873" fmla="*/ 1130046 h 1800225"/>
                <a:gd name="connsiteX874" fmla="*/ 130302 w 1638300"/>
                <a:gd name="connsiteY874" fmla="*/ 1126331 h 1800225"/>
                <a:gd name="connsiteX875" fmla="*/ 129254 w 1638300"/>
                <a:gd name="connsiteY875" fmla="*/ 1117092 h 1800225"/>
                <a:gd name="connsiteX876" fmla="*/ 139732 w 1638300"/>
                <a:gd name="connsiteY876" fmla="*/ 1111568 h 1800225"/>
                <a:gd name="connsiteX877" fmla="*/ 136398 w 1638300"/>
                <a:gd name="connsiteY877" fmla="*/ 1112234 h 1800225"/>
                <a:gd name="connsiteX878" fmla="*/ 133731 w 1638300"/>
                <a:gd name="connsiteY878" fmla="*/ 1107186 h 1800225"/>
                <a:gd name="connsiteX879" fmla="*/ 138303 w 1638300"/>
                <a:gd name="connsiteY879" fmla="*/ 1103662 h 1800225"/>
                <a:gd name="connsiteX880" fmla="*/ 134302 w 1638300"/>
                <a:gd name="connsiteY880" fmla="*/ 1094994 h 1800225"/>
                <a:gd name="connsiteX881" fmla="*/ 123920 w 1638300"/>
                <a:gd name="connsiteY881" fmla="*/ 1097471 h 1800225"/>
                <a:gd name="connsiteX882" fmla="*/ 116110 w 1638300"/>
                <a:gd name="connsiteY882" fmla="*/ 1074801 h 1800225"/>
                <a:gd name="connsiteX883" fmla="*/ 125825 w 1638300"/>
                <a:gd name="connsiteY883" fmla="*/ 1071944 h 1800225"/>
                <a:gd name="connsiteX884" fmla="*/ 125063 w 1638300"/>
                <a:gd name="connsiteY884" fmla="*/ 1070420 h 1800225"/>
                <a:gd name="connsiteX885" fmla="*/ 115443 w 1638300"/>
                <a:gd name="connsiteY885" fmla="*/ 1073182 h 1800225"/>
                <a:gd name="connsiteX886" fmla="*/ 114205 w 1638300"/>
                <a:gd name="connsiteY886" fmla="*/ 1069943 h 1800225"/>
                <a:gd name="connsiteX887" fmla="*/ 101155 w 1638300"/>
                <a:gd name="connsiteY887" fmla="*/ 1074325 h 1800225"/>
                <a:gd name="connsiteX888" fmla="*/ 96488 w 1638300"/>
                <a:gd name="connsiteY888" fmla="*/ 1079849 h 1800225"/>
                <a:gd name="connsiteX889" fmla="*/ 85249 w 1638300"/>
                <a:gd name="connsiteY889" fmla="*/ 1078325 h 1800225"/>
                <a:gd name="connsiteX890" fmla="*/ 75628 w 1638300"/>
                <a:gd name="connsiteY890" fmla="*/ 1082421 h 1800225"/>
                <a:gd name="connsiteX891" fmla="*/ 74676 w 1638300"/>
                <a:gd name="connsiteY891" fmla="*/ 1078230 h 1800225"/>
                <a:gd name="connsiteX892" fmla="*/ 71247 w 1638300"/>
                <a:gd name="connsiteY892" fmla="*/ 1078611 h 1800225"/>
                <a:gd name="connsiteX893" fmla="*/ 64579 w 1638300"/>
                <a:gd name="connsiteY893" fmla="*/ 1066038 h 1800225"/>
                <a:gd name="connsiteX894" fmla="*/ 57626 w 1638300"/>
                <a:gd name="connsiteY894" fmla="*/ 1060704 h 1800225"/>
                <a:gd name="connsiteX895" fmla="*/ 56388 w 1638300"/>
                <a:gd name="connsiteY895" fmla="*/ 1065466 h 1800225"/>
                <a:gd name="connsiteX896" fmla="*/ 53626 w 1638300"/>
                <a:gd name="connsiteY896" fmla="*/ 1061752 h 1800225"/>
                <a:gd name="connsiteX897" fmla="*/ 48387 w 1638300"/>
                <a:gd name="connsiteY897" fmla="*/ 1067276 h 1800225"/>
                <a:gd name="connsiteX898" fmla="*/ 42958 w 1638300"/>
                <a:gd name="connsiteY898" fmla="*/ 1052799 h 1800225"/>
                <a:gd name="connsiteX899" fmla="*/ 36195 w 1638300"/>
                <a:gd name="connsiteY899" fmla="*/ 1048417 h 1800225"/>
                <a:gd name="connsiteX900" fmla="*/ 38481 w 1638300"/>
                <a:gd name="connsiteY900" fmla="*/ 1043654 h 1800225"/>
                <a:gd name="connsiteX901" fmla="*/ 32671 w 1638300"/>
                <a:gd name="connsiteY901" fmla="*/ 1038035 h 1800225"/>
                <a:gd name="connsiteX902" fmla="*/ 36576 w 1638300"/>
                <a:gd name="connsiteY902" fmla="*/ 1017080 h 1800225"/>
                <a:gd name="connsiteX903" fmla="*/ 29527 w 1638300"/>
                <a:gd name="connsiteY903" fmla="*/ 1017080 h 1800225"/>
                <a:gd name="connsiteX904" fmla="*/ 21622 w 1638300"/>
                <a:gd name="connsiteY904" fmla="*/ 998125 h 1800225"/>
                <a:gd name="connsiteX905" fmla="*/ 16288 w 1638300"/>
                <a:gd name="connsiteY905" fmla="*/ 995553 h 1800225"/>
                <a:gd name="connsiteX906" fmla="*/ 18383 w 1638300"/>
                <a:gd name="connsiteY906" fmla="*/ 987171 h 1800225"/>
                <a:gd name="connsiteX907" fmla="*/ 23717 w 1638300"/>
                <a:gd name="connsiteY907" fmla="*/ 980027 h 1800225"/>
                <a:gd name="connsiteX908" fmla="*/ 17716 w 1638300"/>
                <a:gd name="connsiteY908" fmla="*/ 956977 h 1800225"/>
                <a:gd name="connsiteX909" fmla="*/ 13811 w 1638300"/>
                <a:gd name="connsiteY909" fmla="*/ 958405 h 1800225"/>
                <a:gd name="connsiteX910" fmla="*/ 9525 w 1638300"/>
                <a:gd name="connsiteY910" fmla="*/ 955263 h 1800225"/>
                <a:gd name="connsiteX911" fmla="*/ 1130236 w 1638300"/>
                <a:gd name="connsiteY911" fmla="*/ 233362 h 1800225"/>
                <a:gd name="connsiteX912" fmla="*/ 1134046 w 1638300"/>
                <a:gd name="connsiteY912" fmla="*/ 239459 h 1800225"/>
                <a:gd name="connsiteX913" fmla="*/ 1141000 w 1638300"/>
                <a:gd name="connsiteY913" fmla="*/ 237173 h 1800225"/>
                <a:gd name="connsiteX914" fmla="*/ 1144238 w 1638300"/>
                <a:gd name="connsiteY914" fmla="*/ 243174 h 1800225"/>
                <a:gd name="connsiteX915" fmla="*/ 1145381 w 1638300"/>
                <a:gd name="connsiteY915" fmla="*/ 241459 h 1800225"/>
                <a:gd name="connsiteX916" fmla="*/ 1149382 w 1638300"/>
                <a:gd name="connsiteY916" fmla="*/ 245269 h 1800225"/>
                <a:gd name="connsiteX917" fmla="*/ 1145762 w 1638300"/>
                <a:gd name="connsiteY917" fmla="*/ 239363 h 1800225"/>
                <a:gd name="connsiteX918" fmla="*/ 1135951 w 1638300"/>
                <a:gd name="connsiteY918" fmla="*/ 231934 h 1800225"/>
                <a:gd name="connsiteX919" fmla="*/ 1130236 w 1638300"/>
                <a:gd name="connsiteY919" fmla="*/ 23336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</a:cxnLst>
              <a:rect l="l" t="t" r="r" b="b"/>
              <a:pathLst>
                <a:path w="1638300" h="1800225">
                  <a:moveTo>
                    <a:pt x="1304639" y="213551"/>
                  </a:moveTo>
                  <a:lnTo>
                    <a:pt x="1310926" y="203073"/>
                  </a:lnTo>
                  <a:lnTo>
                    <a:pt x="1319403" y="204026"/>
                  </a:lnTo>
                  <a:lnTo>
                    <a:pt x="1317879" y="217170"/>
                  </a:lnTo>
                  <a:lnTo>
                    <a:pt x="1310830" y="212979"/>
                  </a:lnTo>
                  <a:lnTo>
                    <a:pt x="1310450" y="215932"/>
                  </a:lnTo>
                  <a:lnTo>
                    <a:pt x="1307497" y="216218"/>
                  </a:lnTo>
                  <a:lnTo>
                    <a:pt x="1304639" y="213551"/>
                  </a:lnTo>
                  <a:close/>
                  <a:moveTo>
                    <a:pt x="9525" y="955263"/>
                  </a:moveTo>
                  <a:lnTo>
                    <a:pt x="18859" y="949262"/>
                  </a:lnTo>
                  <a:lnTo>
                    <a:pt x="28861" y="958215"/>
                  </a:lnTo>
                  <a:lnTo>
                    <a:pt x="38290" y="962692"/>
                  </a:lnTo>
                  <a:lnTo>
                    <a:pt x="38195" y="937451"/>
                  </a:lnTo>
                  <a:lnTo>
                    <a:pt x="49530" y="928878"/>
                  </a:lnTo>
                  <a:lnTo>
                    <a:pt x="67818" y="926021"/>
                  </a:lnTo>
                  <a:lnTo>
                    <a:pt x="68580" y="903827"/>
                  </a:lnTo>
                  <a:lnTo>
                    <a:pt x="80867" y="898970"/>
                  </a:lnTo>
                  <a:lnTo>
                    <a:pt x="97536" y="884111"/>
                  </a:lnTo>
                  <a:lnTo>
                    <a:pt x="94107" y="882968"/>
                  </a:lnTo>
                  <a:lnTo>
                    <a:pt x="101346" y="871442"/>
                  </a:lnTo>
                  <a:lnTo>
                    <a:pt x="93345" y="863346"/>
                  </a:lnTo>
                  <a:lnTo>
                    <a:pt x="92488" y="856393"/>
                  </a:lnTo>
                  <a:lnTo>
                    <a:pt x="94583" y="851154"/>
                  </a:lnTo>
                  <a:lnTo>
                    <a:pt x="93059" y="846297"/>
                  </a:lnTo>
                  <a:lnTo>
                    <a:pt x="95726" y="845344"/>
                  </a:lnTo>
                  <a:lnTo>
                    <a:pt x="94869" y="842106"/>
                  </a:lnTo>
                  <a:lnTo>
                    <a:pt x="98203" y="840963"/>
                  </a:lnTo>
                  <a:lnTo>
                    <a:pt x="99060" y="836200"/>
                  </a:lnTo>
                  <a:lnTo>
                    <a:pt x="81058" y="840105"/>
                  </a:lnTo>
                  <a:lnTo>
                    <a:pt x="85439" y="826104"/>
                  </a:lnTo>
                  <a:lnTo>
                    <a:pt x="79629" y="823913"/>
                  </a:lnTo>
                  <a:lnTo>
                    <a:pt x="79629" y="815245"/>
                  </a:lnTo>
                  <a:lnTo>
                    <a:pt x="84487" y="814483"/>
                  </a:lnTo>
                  <a:lnTo>
                    <a:pt x="97250" y="797147"/>
                  </a:lnTo>
                  <a:lnTo>
                    <a:pt x="105251" y="762571"/>
                  </a:lnTo>
                  <a:lnTo>
                    <a:pt x="111157" y="753904"/>
                  </a:lnTo>
                  <a:lnTo>
                    <a:pt x="110966" y="748855"/>
                  </a:lnTo>
                  <a:lnTo>
                    <a:pt x="114205" y="749618"/>
                  </a:lnTo>
                  <a:lnTo>
                    <a:pt x="124015" y="742760"/>
                  </a:lnTo>
                  <a:lnTo>
                    <a:pt x="132112" y="749522"/>
                  </a:lnTo>
                  <a:lnTo>
                    <a:pt x="148018" y="749237"/>
                  </a:lnTo>
                  <a:lnTo>
                    <a:pt x="148971" y="740473"/>
                  </a:lnTo>
                  <a:lnTo>
                    <a:pt x="153638" y="732568"/>
                  </a:lnTo>
                  <a:lnTo>
                    <a:pt x="165830" y="725710"/>
                  </a:lnTo>
                  <a:lnTo>
                    <a:pt x="176498" y="734568"/>
                  </a:lnTo>
                  <a:lnTo>
                    <a:pt x="171640" y="745331"/>
                  </a:lnTo>
                  <a:lnTo>
                    <a:pt x="172593" y="754571"/>
                  </a:lnTo>
                  <a:lnTo>
                    <a:pt x="168021" y="765810"/>
                  </a:lnTo>
                  <a:lnTo>
                    <a:pt x="179927" y="778097"/>
                  </a:lnTo>
                  <a:lnTo>
                    <a:pt x="208883" y="788670"/>
                  </a:lnTo>
                  <a:lnTo>
                    <a:pt x="222218" y="802005"/>
                  </a:lnTo>
                  <a:lnTo>
                    <a:pt x="236410" y="806577"/>
                  </a:lnTo>
                  <a:lnTo>
                    <a:pt x="258318" y="802863"/>
                  </a:lnTo>
                  <a:lnTo>
                    <a:pt x="289084" y="801529"/>
                  </a:lnTo>
                  <a:lnTo>
                    <a:pt x="289369" y="803243"/>
                  </a:lnTo>
                  <a:lnTo>
                    <a:pt x="300418" y="796290"/>
                  </a:lnTo>
                  <a:lnTo>
                    <a:pt x="313087" y="795052"/>
                  </a:lnTo>
                  <a:lnTo>
                    <a:pt x="314134" y="790194"/>
                  </a:lnTo>
                  <a:lnTo>
                    <a:pt x="327946" y="785241"/>
                  </a:lnTo>
                  <a:lnTo>
                    <a:pt x="331279" y="792289"/>
                  </a:lnTo>
                  <a:lnTo>
                    <a:pt x="334327" y="791528"/>
                  </a:lnTo>
                  <a:lnTo>
                    <a:pt x="341662" y="795528"/>
                  </a:lnTo>
                  <a:lnTo>
                    <a:pt x="349472" y="803243"/>
                  </a:lnTo>
                  <a:lnTo>
                    <a:pt x="356235" y="795433"/>
                  </a:lnTo>
                  <a:lnTo>
                    <a:pt x="354521" y="793147"/>
                  </a:lnTo>
                  <a:lnTo>
                    <a:pt x="357378" y="790099"/>
                  </a:lnTo>
                  <a:lnTo>
                    <a:pt x="374142" y="781145"/>
                  </a:lnTo>
                  <a:lnTo>
                    <a:pt x="372523" y="776192"/>
                  </a:lnTo>
                  <a:lnTo>
                    <a:pt x="376523" y="774764"/>
                  </a:lnTo>
                  <a:lnTo>
                    <a:pt x="380238" y="764191"/>
                  </a:lnTo>
                  <a:lnTo>
                    <a:pt x="374904" y="762286"/>
                  </a:lnTo>
                  <a:lnTo>
                    <a:pt x="375761" y="756381"/>
                  </a:lnTo>
                  <a:lnTo>
                    <a:pt x="370427" y="756476"/>
                  </a:lnTo>
                  <a:lnTo>
                    <a:pt x="369951" y="759619"/>
                  </a:lnTo>
                  <a:lnTo>
                    <a:pt x="362426" y="752951"/>
                  </a:lnTo>
                  <a:lnTo>
                    <a:pt x="370332" y="736759"/>
                  </a:lnTo>
                  <a:lnTo>
                    <a:pt x="357283" y="732663"/>
                  </a:lnTo>
                  <a:lnTo>
                    <a:pt x="359473" y="727139"/>
                  </a:lnTo>
                  <a:lnTo>
                    <a:pt x="348710" y="720376"/>
                  </a:lnTo>
                  <a:lnTo>
                    <a:pt x="339090" y="709232"/>
                  </a:lnTo>
                  <a:lnTo>
                    <a:pt x="347567" y="706850"/>
                  </a:lnTo>
                  <a:lnTo>
                    <a:pt x="344138" y="699897"/>
                  </a:lnTo>
                  <a:lnTo>
                    <a:pt x="345472" y="698088"/>
                  </a:lnTo>
                  <a:lnTo>
                    <a:pt x="341185" y="697802"/>
                  </a:lnTo>
                  <a:lnTo>
                    <a:pt x="346996" y="690563"/>
                  </a:lnTo>
                  <a:lnTo>
                    <a:pt x="343948" y="691134"/>
                  </a:lnTo>
                  <a:lnTo>
                    <a:pt x="343471" y="685705"/>
                  </a:lnTo>
                  <a:lnTo>
                    <a:pt x="340614" y="685229"/>
                  </a:lnTo>
                  <a:lnTo>
                    <a:pt x="340423" y="680466"/>
                  </a:lnTo>
                  <a:lnTo>
                    <a:pt x="336804" y="679228"/>
                  </a:lnTo>
                  <a:lnTo>
                    <a:pt x="331470" y="666465"/>
                  </a:lnTo>
                  <a:lnTo>
                    <a:pt x="332613" y="659797"/>
                  </a:lnTo>
                  <a:lnTo>
                    <a:pt x="339185" y="653987"/>
                  </a:lnTo>
                  <a:lnTo>
                    <a:pt x="333470" y="651129"/>
                  </a:lnTo>
                  <a:lnTo>
                    <a:pt x="342138" y="640747"/>
                  </a:lnTo>
                  <a:lnTo>
                    <a:pt x="333661" y="633413"/>
                  </a:lnTo>
                  <a:lnTo>
                    <a:pt x="329660" y="635889"/>
                  </a:lnTo>
                  <a:lnTo>
                    <a:pt x="324231" y="624745"/>
                  </a:lnTo>
                  <a:lnTo>
                    <a:pt x="321754" y="625412"/>
                  </a:lnTo>
                  <a:lnTo>
                    <a:pt x="319468" y="619696"/>
                  </a:lnTo>
                  <a:lnTo>
                    <a:pt x="309562" y="610267"/>
                  </a:lnTo>
                  <a:lnTo>
                    <a:pt x="302514" y="589693"/>
                  </a:lnTo>
                  <a:lnTo>
                    <a:pt x="291751" y="572834"/>
                  </a:lnTo>
                  <a:lnTo>
                    <a:pt x="281559" y="538449"/>
                  </a:lnTo>
                  <a:lnTo>
                    <a:pt x="286607" y="536163"/>
                  </a:lnTo>
                  <a:lnTo>
                    <a:pt x="295942" y="538734"/>
                  </a:lnTo>
                  <a:lnTo>
                    <a:pt x="313182" y="527495"/>
                  </a:lnTo>
                  <a:lnTo>
                    <a:pt x="317373" y="522541"/>
                  </a:lnTo>
                  <a:lnTo>
                    <a:pt x="320040" y="510445"/>
                  </a:lnTo>
                  <a:lnTo>
                    <a:pt x="329565" y="505396"/>
                  </a:lnTo>
                  <a:lnTo>
                    <a:pt x="330803" y="493014"/>
                  </a:lnTo>
                  <a:lnTo>
                    <a:pt x="335756" y="488538"/>
                  </a:lnTo>
                  <a:lnTo>
                    <a:pt x="328898" y="476345"/>
                  </a:lnTo>
                  <a:lnTo>
                    <a:pt x="331089" y="471583"/>
                  </a:lnTo>
                  <a:lnTo>
                    <a:pt x="327946" y="464534"/>
                  </a:lnTo>
                  <a:lnTo>
                    <a:pt x="348329" y="466440"/>
                  </a:lnTo>
                  <a:lnTo>
                    <a:pt x="362998" y="459772"/>
                  </a:lnTo>
                  <a:lnTo>
                    <a:pt x="361474" y="454057"/>
                  </a:lnTo>
                  <a:lnTo>
                    <a:pt x="353758" y="451485"/>
                  </a:lnTo>
                  <a:lnTo>
                    <a:pt x="348425" y="433387"/>
                  </a:lnTo>
                  <a:lnTo>
                    <a:pt x="350139" y="423672"/>
                  </a:lnTo>
                  <a:lnTo>
                    <a:pt x="361283" y="417005"/>
                  </a:lnTo>
                  <a:lnTo>
                    <a:pt x="364807" y="407194"/>
                  </a:lnTo>
                  <a:lnTo>
                    <a:pt x="363855" y="398145"/>
                  </a:lnTo>
                  <a:lnTo>
                    <a:pt x="357854" y="392811"/>
                  </a:lnTo>
                  <a:lnTo>
                    <a:pt x="359283" y="386429"/>
                  </a:lnTo>
                  <a:lnTo>
                    <a:pt x="355092" y="385762"/>
                  </a:lnTo>
                  <a:lnTo>
                    <a:pt x="356902" y="364522"/>
                  </a:lnTo>
                  <a:lnTo>
                    <a:pt x="325279" y="359664"/>
                  </a:lnTo>
                  <a:lnTo>
                    <a:pt x="324326" y="367189"/>
                  </a:lnTo>
                  <a:lnTo>
                    <a:pt x="334423" y="368808"/>
                  </a:lnTo>
                  <a:lnTo>
                    <a:pt x="330708" y="373856"/>
                  </a:lnTo>
                  <a:lnTo>
                    <a:pt x="322231" y="378047"/>
                  </a:lnTo>
                  <a:lnTo>
                    <a:pt x="316611" y="374428"/>
                  </a:lnTo>
                  <a:lnTo>
                    <a:pt x="321088" y="349377"/>
                  </a:lnTo>
                  <a:lnTo>
                    <a:pt x="318135" y="347662"/>
                  </a:lnTo>
                  <a:lnTo>
                    <a:pt x="318802" y="342138"/>
                  </a:lnTo>
                  <a:lnTo>
                    <a:pt x="314801" y="336709"/>
                  </a:lnTo>
                  <a:lnTo>
                    <a:pt x="301466" y="329184"/>
                  </a:lnTo>
                  <a:lnTo>
                    <a:pt x="294227" y="336137"/>
                  </a:lnTo>
                  <a:lnTo>
                    <a:pt x="288512" y="332042"/>
                  </a:lnTo>
                  <a:lnTo>
                    <a:pt x="286988" y="334423"/>
                  </a:lnTo>
                  <a:lnTo>
                    <a:pt x="279463" y="331184"/>
                  </a:lnTo>
                  <a:lnTo>
                    <a:pt x="271653" y="339185"/>
                  </a:lnTo>
                  <a:lnTo>
                    <a:pt x="264033" y="332137"/>
                  </a:lnTo>
                  <a:lnTo>
                    <a:pt x="255365" y="335566"/>
                  </a:lnTo>
                  <a:lnTo>
                    <a:pt x="251269" y="328899"/>
                  </a:lnTo>
                  <a:lnTo>
                    <a:pt x="257937" y="319564"/>
                  </a:lnTo>
                  <a:lnTo>
                    <a:pt x="240411" y="312896"/>
                  </a:lnTo>
                  <a:lnTo>
                    <a:pt x="236696" y="308801"/>
                  </a:lnTo>
                  <a:lnTo>
                    <a:pt x="226123" y="312230"/>
                  </a:lnTo>
                  <a:lnTo>
                    <a:pt x="206692" y="311658"/>
                  </a:lnTo>
                  <a:lnTo>
                    <a:pt x="208597" y="294989"/>
                  </a:lnTo>
                  <a:lnTo>
                    <a:pt x="237839" y="268796"/>
                  </a:lnTo>
                  <a:lnTo>
                    <a:pt x="270129" y="245078"/>
                  </a:lnTo>
                  <a:lnTo>
                    <a:pt x="267938" y="239554"/>
                  </a:lnTo>
                  <a:lnTo>
                    <a:pt x="270605" y="233649"/>
                  </a:lnTo>
                  <a:lnTo>
                    <a:pt x="265938" y="230029"/>
                  </a:lnTo>
                  <a:lnTo>
                    <a:pt x="273939" y="224314"/>
                  </a:lnTo>
                  <a:lnTo>
                    <a:pt x="267462" y="215551"/>
                  </a:lnTo>
                  <a:lnTo>
                    <a:pt x="264985" y="202502"/>
                  </a:lnTo>
                  <a:lnTo>
                    <a:pt x="279082" y="193072"/>
                  </a:lnTo>
                  <a:lnTo>
                    <a:pt x="289179" y="195929"/>
                  </a:lnTo>
                  <a:lnTo>
                    <a:pt x="298609" y="206693"/>
                  </a:lnTo>
                  <a:lnTo>
                    <a:pt x="305276" y="206502"/>
                  </a:lnTo>
                  <a:lnTo>
                    <a:pt x="305276" y="209836"/>
                  </a:lnTo>
                  <a:lnTo>
                    <a:pt x="314611" y="210217"/>
                  </a:lnTo>
                  <a:lnTo>
                    <a:pt x="314611" y="237839"/>
                  </a:lnTo>
                  <a:lnTo>
                    <a:pt x="326612" y="237077"/>
                  </a:lnTo>
                  <a:lnTo>
                    <a:pt x="333470" y="198311"/>
                  </a:lnTo>
                  <a:lnTo>
                    <a:pt x="339090" y="195072"/>
                  </a:lnTo>
                  <a:lnTo>
                    <a:pt x="349186" y="180880"/>
                  </a:lnTo>
                  <a:lnTo>
                    <a:pt x="350139" y="168593"/>
                  </a:lnTo>
                  <a:lnTo>
                    <a:pt x="359473" y="154115"/>
                  </a:lnTo>
                  <a:lnTo>
                    <a:pt x="369475" y="153257"/>
                  </a:lnTo>
                  <a:lnTo>
                    <a:pt x="368427" y="155162"/>
                  </a:lnTo>
                  <a:lnTo>
                    <a:pt x="399478" y="151543"/>
                  </a:lnTo>
                  <a:lnTo>
                    <a:pt x="409670" y="143542"/>
                  </a:lnTo>
                  <a:lnTo>
                    <a:pt x="425291" y="143923"/>
                  </a:lnTo>
                  <a:lnTo>
                    <a:pt x="431006" y="148685"/>
                  </a:lnTo>
                  <a:lnTo>
                    <a:pt x="435673" y="158591"/>
                  </a:lnTo>
                  <a:lnTo>
                    <a:pt x="433864" y="171260"/>
                  </a:lnTo>
                  <a:lnTo>
                    <a:pt x="447199" y="166021"/>
                  </a:lnTo>
                  <a:lnTo>
                    <a:pt x="449199" y="173260"/>
                  </a:lnTo>
                  <a:lnTo>
                    <a:pt x="465010" y="169641"/>
                  </a:lnTo>
                  <a:lnTo>
                    <a:pt x="489394" y="173641"/>
                  </a:lnTo>
                  <a:lnTo>
                    <a:pt x="527590" y="191072"/>
                  </a:lnTo>
                  <a:lnTo>
                    <a:pt x="537496" y="205169"/>
                  </a:lnTo>
                  <a:lnTo>
                    <a:pt x="559594" y="210884"/>
                  </a:lnTo>
                  <a:lnTo>
                    <a:pt x="560356" y="213551"/>
                  </a:lnTo>
                  <a:lnTo>
                    <a:pt x="552640" y="226124"/>
                  </a:lnTo>
                  <a:lnTo>
                    <a:pt x="551783" y="243269"/>
                  </a:lnTo>
                  <a:lnTo>
                    <a:pt x="566928" y="247460"/>
                  </a:lnTo>
                  <a:lnTo>
                    <a:pt x="570547" y="255461"/>
                  </a:lnTo>
                  <a:lnTo>
                    <a:pt x="576358" y="247269"/>
                  </a:lnTo>
                  <a:lnTo>
                    <a:pt x="589026" y="239744"/>
                  </a:lnTo>
                  <a:lnTo>
                    <a:pt x="606742" y="245269"/>
                  </a:lnTo>
                  <a:lnTo>
                    <a:pt x="614839" y="231553"/>
                  </a:lnTo>
                  <a:lnTo>
                    <a:pt x="625030" y="222504"/>
                  </a:lnTo>
                  <a:lnTo>
                    <a:pt x="640556" y="223552"/>
                  </a:lnTo>
                  <a:lnTo>
                    <a:pt x="659511" y="217646"/>
                  </a:lnTo>
                  <a:lnTo>
                    <a:pt x="673132" y="208502"/>
                  </a:lnTo>
                  <a:lnTo>
                    <a:pt x="661416" y="209741"/>
                  </a:lnTo>
                  <a:lnTo>
                    <a:pt x="653510" y="193167"/>
                  </a:lnTo>
                  <a:lnTo>
                    <a:pt x="655415" y="174403"/>
                  </a:lnTo>
                  <a:lnTo>
                    <a:pt x="665417" y="158210"/>
                  </a:lnTo>
                  <a:lnTo>
                    <a:pt x="669322" y="156972"/>
                  </a:lnTo>
                  <a:lnTo>
                    <a:pt x="674751" y="166402"/>
                  </a:lnTo>
                  <a:lnTo>
                    <a:pt x="679609" y="167831"/>
                  </a:lnTo>
                  <a:lnTo>
                    <a:pt x="674275" y="181261"/>
                  </a:lnTo>
                  <a:lnTo>
                    <a:pt x="672560" y="195739"/>
                  </a:lnTo>
                  <a:lnTo>
                    <a:pt x="678085" y="197263"/>
                  </a:lnTo>
                  <a:lnTo>
                    <a:pt x="680371" y="187547"/>
                  </a:lnTo>
                  <a:lnTo>
                    <a:pt x="686371" y="189071"/>
                  </a:lnTo>
                  <a:lnTo>
                    <a:pt x="700945" y="185452"/>
                  </a:lnTo>
                  <a:lnTo>
                    <a:pt x="707422" y="186595"/>
                  </a:lnTo>
                  <a:lnTo>
                    <a:pt x="708279" y="169831"/>
                  </a:lnTo>
                  <a:lnTo>
                    <a:pt x="714470" y="163449"/>
                  </a:lnTo>
                  <a:lnTo>
                    <a:pt x="723709" y="167640"/>
                  </a:lnTo>
                  <a:lnTo>
                    <a:pt x="733615" y="165449"/>
                  </a:lnTo>
                  <a:lnTo>
                    <a:pt x="736092" y="156782"/>
                  </a:lnTo>
                  <a:lnTo>
                    <a:pt x="728091" y="146114"/>
                  </a:lnTo>
                  <a:lnTo>
                    <a:pt x="727805" y="133160"/>
                  </a:lnTo>
                  <a:lnTo>
                    <a:pt x="735139" y="122301"/>
                  </a:lnTo>
                  <a:lnTo>
                    <a:pt x="753142" y="111919"/>
                  </a:lnTo>
                  <a:lnTo>
                    <a:pt x="753427" y="107633"/>
                  </a:lnTo>
                  <a:lnTo>
                    <a:pt x="761714" y="96869"/>
                  </a:lnTo>
                  <a:lnTo>
                    <a:pt x="763714" y="88964"/>
                  </a:lnTo>
                  <a:lnTo>
                    <a:pt x="762095" y="78677"/>
                  </a:lnTo>
                  <a:lnTo>
                    <a:pt x="766000" y="70961"/>
                  </a:lnTo>
                  <a:lnTo>
                    <a:pt x="779240" y="61912"/>
                  </a:lnTo>
                  <a:lnTo>
                    <a:pt x="790003" y="36957"/>
                  </a:lnTo>
                  <a:lnTo>
                    <a:pt x="788479" y="31147"/>
                  </a:lnTo>
                  <a:lnTo>
                    <a:pt x="794290" y="22193"/>
                  </a:lnTo>
                  <a:lnTo>
                    <a:pt x="789242" y="12383"/>
                  </a:lnTo>
                  <a:lnTo>
                    <a:pt x="797433" y="9525"/>
                  </a:lnTo>
                  <a:lnTo>
                    <a:pt x="803338" y="10763"/>
                  </a:lnTo>
                  <a:lnTo>
                    <a:pt x="806958" y="17526"/>
                  </a:lnTo>
                  <a:lnTo>
                    <a:pt x="812101" y="20003"/>
                  </a:lnTo>
                  <a:lnTo>
                    <a:pt x="826389" y="20860"/>
                  </a:lnTo>
                  <a:lnTo>
                    <a:pt x="838867" y="15907"/>
                  </a:lnTo>
                  <a:lnTo>
                    <a:pt x="859631" y="15621"/>
                  </a:lnTo>
                  <a:lnTo>
                    <a:pt x="862679" y="19526"/>
                  </a:lnTo>
                  <a:lnTo>
                    <a:pt x="865060" y="50673"/>
                  </a:lnTo>
                  <a:lnTo>
                    <a:pt x="871157" y="59436"/>
                  </a:lnTo>
                  <a:lnTo>
                    <a:pt x="883253" y="66294"/>
                  </a:lnTo>
                  <a:lnTo>
                    <a:pt x="883825" y="73628"/>
                  </a:lnTo>
                  <a:lnTo>
                    <a:pt x="877729" y="89249"/>
                  </a:lnTo>
                  <a:lnTo>
                    <a:pt x="880396" y="94679"/>
                  </a:lnTo>
                  <a:lnTo>
                    <a:pt x="891730" y="108585"/>
                  </a:lnTo>
                  <a:lnTo>
                    <a:pt x="900493" y="115062"/>
                  </a:lnTo>
                  <a:lnTo>
                    <a:pt x="902017" y="122968"/>
                  </a:lnTo>
                  <a:lnTo>
                    <a:pt x="918591" y="122206"/>
                  </a:lnTo>
                  <a:lnTo>
                    <a:pt x="918400" y="133445"/>
                  </a:lnTo>
                  <a:lnTo>
                    <a:pt x="928497" y="139541"/>
                  </a:lnTo>
                  <a:lnTo>
                    <a:pt x="927640" y="143732"/>
                  </a:lnTo>
                  <a:lnTo>
                    <a:pt x="932307" y="149352"/>
                  </a:lnTo>
                  <a:lnTo>
                    <a:pt x="955929" y="162687"/>
                  </a:lnTo>
                  <a:lnTo>
                    <a:pt x="964883" y="161544"/>
                  </a:lnTo>
                  <a:lnTo>
                    <a:pt x="971074" y="164402"/>
                  </a:lnTo>
                  <a:lnTo>
                    <a:pt x="977836" y="170688"/>
                  </a:lnTo>
                  <a:lnTo>
                    <a:pt x="981075" y="183166"/>
                  </a:lnTo>
                  <a:lnTo>
                    <a:pt x="991076" y="177927"/>
                  </a:lnTo>
                  <a:lnTo>
                    <a:pt x="992124" y="174784"/>
                  </a:lnTo>
                  <a:lnTo>
                    <a:pt x="990028" y="175165"/>
                  </a:lnTo>
                  <a:lnTo>
                    <a:pt x="989552" y="170307"/>
                  </a:lnTo>
                  <a:lnTo>
                    <a:pt x="1006792" y="155829"/>
                  </a:lnTo>
                  <a:lnTo>
                    <a:pt x="1007745" y="157353"/>
                  </a:lnTo>
                  <a:lnTo>
                    <a:pt x="1019842" y="154591"/>
                  </a:lnTo>
                  <a:lnTo>
                    <a:pt x="1033843" y="160973"/>
                  </a:lnTo>
                  <a:lnTo>
                    <a:pt x="1037558" y="155543"/>
                  </a:lnTo>
                  <a:lnTo>
                    <a:pt x="1034986" y="175260"/>
                  </a:lnTo>
                  <a:lnTo>
                    <a:pt x="1030415" y="185737"/>
                  </a:lnTo>
                  <a:lnTo>
                    <a:pt x="1031748" y="193358"/>
                  </a:lnTo>
                  <a:lnTo>
                    <a:pt x="1038892" y="202978"/>
                  </a:lnTo>
                  <a:lnTo>
                    <a:pt x="1055465" y="217456"/>
                  </a:lnTo>
                  <a:lnTo>
                    <a:pt x="1058513" y="235458"/>
                  </a:lnTo>
                  <a:lnTo>
                    <a:pt x="1061942" y="234315"/>
                  </a:lnTo>
                  <a:lnTo>
                    <a:pt x="1072991" y="211741"/>
                  </a:lnTo>
                  <a:lnTo>
                    <a:pt x="1069562" y="199549"/>
                  </a:lnTo>
                  <a:lnTo>
                    <a:pt x="1071277" y="185547"/>
                  </a:lnTo>
                  <a:lnTo>
                    <a:pt x="1083469" y="163544"/>
                  </a:lnTo>
                  <a:lnTo>
                    <a:pt x="1089851" y="164878"/>
                  </a:lnTo>
                  <a:lnTo>
                    <a:pt x="1089469" y="179356"/>
                  </a:lnTo>
                  <a:lnTo>
                    <a:pt x="1097185" y="182594"/>
                  </a:lnTo>
                  <a:lnTo>
                    <a:pt x="1097661" y="191167"/>
                  </a:lnTo>
                  <a:lnTo>
                    <a:pt x="1116711" y="183356"/>
                  </a:lnTo>
                  <a:lnTo>
                    <a:pt x="1117949" y="191929"/>
                  </a:lnTo>
                  <a:lnTo>
                    <a:pt x="1120997" y="191357"/>
                  </a:lnTo>
                  <a:lnTo>
                    <a:pt x="1123569" y="194977"/>
                  </a:lnTo>
                  <a:lnTo>
                    <a:pt x="1120997" y="200787"/>
                  </a:lnTo>
                  <a:lnTo>
                    <a:pt x="1124331" y="210788"/>
                  </a:lnTo>
                  <a:lnTo>
                    <a:pt x="1121283" y="214503"/>
                  </a:lnTo>
                  <a:lnTo>
                    <a:pt x="1115377" y="215741"/>
                  </a:lnTo>
                  <a:lnTo>
                    <a:pt x="1116235" y="218504"/>
                  </a:lnTo>
                  <a:lnTo>
                    <a:pt x="1107662" y="216599"/>
                  </a:lnTo>
                  <a:lnTo>
                    <a:pt x="1106329" y="220599"/>
                  </a:lnTo>
                  <a:lnTo>
                    <a:pt x="1131570" y="231172"/>
                  </a:lnTo>
                  <a:lnTo>
                    <a:pt x="1134046" y="216313"/>
                  </a:lnTo>
                  <a:lnTo>
                    <a:pt x="1141571" y="218599"/>
                  </a:lnTo>
                  <a:lnTo>
                    <a:pt x="1151287" y="196406"/>
                  </a:lnTo>
                  <a:lnTo>
                    <a:pt x="1145762" y="190214"/>
                  </a:lnTo>
                  <a:lnTo>
                    <a:pt x="1143191" y="192977"/>
                  </a:lnTo>
                  <a:lnTo>
                    <a:pt x="1144619" y="195167"/>
                  </a:lnTo>
                  <a:lnTo>
                    <a:pt x="1134713" y="191929"/>
                  </a:lnTo>
                  <a:lnTo>
                    <a:pt x="1135856" y="185452"/>
                  </a:lnTo>
                  <a:lnTo>
                    <a:pt x="1147096" y="180499"/>
                  </a:lnTo>
                  <a:lnTo>
                    <a:pt x="1151573" y="181547"/>
                  </a:lnTo>
                  <a:lnTo>
                    <a:pt x="1155763" y="173641"/>
                  </a:lnTo>
                  <a:lnTo>
                    <a:pt x="1162907" y="176308"/>
                  </a:lnTo>
                  <a:lnTo>
                    <a:pt x="1160812" y="174022"/>
                  </a:lnTo>
                  <a:lnTo>
                    <a:pt x="1162621" y="174403"/>
                  </a:lnTo>
                  <a:lnTo>
                    <a:pt x="1173385" y="159734"/>
                  </a:lnTo>
                  <a:lnTo>
                    <a:pt x="1175099" y="138303"/>
                  </a:lnTo>
                  <a:lnTo>
                    <a:pt x="1183291" y="125444"/>
                  </a:lnTo>
                  <a:lnTo>
                    <a:pt x="1179767" y="118491"/>
                  </a:lnTo>
                  <a:lnTo>
                    <a:pt x="1177195" y="104966"/>
                  </a:lnTo>
                  <a:lnTo>
                    <a:pt x="1179195" y="102203"/>
                  </a:lnTo>
                  <a:lnTo>
                    <a:pt x="1174337" y="84011"/>
                  </a:lnTo>
                  <a:lnTo>
                    <a:pt x="1188053" y="65627"/>
                  </a:lnTo>
                  <a:lnTo>
                    <a:pt x="1190053" y="58960"/>
                  </a:lnTo>
                  <a:lnTo>
                    <a:pt x="1207484" y="41910"/>
                  </a:lnTo>
                  <a:lnTo>
                    <a:pt x="1214818" y="28004"/>
                  </a:lnTo>
                  <a:lnTo>
                    <a:pt x="1221295" y="27623"/>
                  </a:lnTo>
                  <a:lnTo>
                    <a:pt x="1224248" y="28766"/>
                  </a:lnTo>
                  <a:lnTo>
                    <a:pt x="1225677" y="39434"/>
                  </a:lnTo>
                  <a:lnTo>
                    <a:pt x="1230535" y="43720"/>
                  </a:lnTo>
                  <a:lnTo>
                    <a:pt x="1229487" y="47149"/>
                  </a:lnTo>
                  <a:lnTo>
                    <a:pt x="1233678" y="60770"/>
                  </a:lnTo>
                  <a:lnTo>
                    <a:pt x="1238726" y="63437"/>
                  </a:lnTo>
                  <a:lnTo>
                    <a:pt x="1242536" y="71724"/>
                  </a:lnTo>
                  <a:lnTo>
                    <a:pt x="1251966" y="70961"/>
                  </a:lnTo>
                  <a:lnTo>
                    <a:pt x="1254347" y="75057"/>
                  </a:lnTo>
                  <a:lnTo>
                    <a:pt x="1252633" y="93726"/>
                  </a:lnTo>
                  <a:lnTo>
                    <a:pt x="1259300" y="103156"/>
                  </a:lnTo>
                  <a:lnTo>
                    <a:pt x="1277207" y="106966"/>
                  </a:lnTo>
                  <a:lnTo>
                    <a:pt x="1287209" y="104680"/>
                  </a:lnTo>
                  <a:lnTo>
                    <a:pt x="1291876" y="106394"/>
                  </a:lnTo>
                  <a:lnTo>
                    <a:pt x="1299210" y="115253"/>
                  </a:lnTo>
                  <a:lnTo>
                    <a:pt x="1294448" y="120301"/>
                  </a:lnTo>
                  <a:lnTo>
                    <a:pt x="1289590" y="115538"/>
                  </a:lnTo>
                  <a:lnTo>
                    <a:pt x="1283684" y="117539"/>
                  </a:lnTo>
                  <a:lnTo>
                    <a:pt x="1270921" y="146590"/>
                  </a:lnTo>
                  <a:lnTo>
                    <a:pt x="1270159" y="161449"/>
                  </a:lnTo>
                  <a:lnTo>
                    <a:pt x="1265873" y="166497"/>
                  </a:lnTo>
                  <a:lnTo>
                    <a:pt x="1262062" y="177641"/>
                  </a:lnTo>
                  <a:lnTo>
                    <a:pt x="1279112" y="194977"/>
                  </a:lnTo>
                  <a:lnTo>
                    <a:pt x="1279969" y="198787"/>
                  </a:lnTo>
                  <a:lnTo>
                    <a:pt x="1285399" y="198120"/>
                  </a:lnTo>
                  <a:lnTo>
                    <a:pt x="1290066" y="192977"/>
                  </a:lnTo>
                  <a:lnTo>
                    <a:pt x="1287685" y="191262"/>
                  </a:lnTo>
                  <a:lnTo>
                    <a:pt x="1281970" y="195262"/>
                  </a:lnTo>
                  <a:lnTo>
                    <a:pt x="1264253" y="177165"/>
                  </a:lnTo>
                  <a:lnTo>
                    <a:pt x="1273302" y="162306"/>
                  </a:lnTo>
                  <a:lnTo>
                    <a:pt x="1273111" y="146780"/>
                  </a:lnTo>
                  <a:lnTo>
                    <a:pt x="1283684" y="125540"/>
                  </a:lnTo>
                  <a:lnTo>
                    <a:pt x="1286256" y="128397"/>
                  </a:lnTo>
                  <a:lnTo>
                    <a:pt x="1284827" y="144780"/>
                  </a:lnTo>
                  <a:lnTo>
                    <a:pt x="1290066" y="144304"/>
                  </a:lnTo>
                  <a:lnTo>
                    <a:pt x="1290161" y="141351"/>
                  </a:lnTo>
                  <a:lnTo>
                    <a:pt x="1297115" y="155829"/>
                  </a:lnTo>
                  <a:lnTo>
                    <a:pt x="1302734" y="156305"/>
                  </a:lnTo>
                  <a:lnTo>
                    <a:pt x="1305973" y="152210"/>
                  </a:lnTo>
                  <a:lnTo>
                    <a:pt x="1309116" y="157734"/>
                  </a:lnTo>
                  <a:lnTo>
                    <a:pt x="1319022" y="160592"/>
                  </a:lnTo>
                  <a:lnTo>
                    <a:pt x="1315974" y="165830"/>
                  </a:lnTo>
                  <a:lnTo>
                    <a:pt x="1321022" y="165640"/>
                  </a:lnTo>
                  <a:lnTo>
                    <a:pt x="1320546" y="168402"/>
                  </a:lnTo>
                  <a:lnTo>
                    <a:pt x="1323213" y="169926"/>
                  </a:lnTo>
                  <a:lnTo>
                    <a:pt x="1313783" y="176975"/>
                  </a:lnTo>
                  <a:lnTo>
                    <a:pt x="1310164" y="174689"/>
                  </a:lnTo>
                  <a:lnTo>
                    <a:pt x="1315021" y="167450"/>
                  </a:lnTo>
                  <a:lnTo>
                    <a:pt x="1309592" y="163830"/>
                  </a:lnTo>
                  <a:lnTo>
                    <a:pt x="1312164" y="167640"/>
                  </a:lnTo>
                  <a:lnTo>
                    <a:pt x="1304830" y="174689"/>
                  </a:lnTo>
                  <a:lnTo>
                    <a:pt x="1308449" y="176212"/>
                  </a:lnTo>
                  <a:lnTo>
                    <a:pt x="1307497" y="178308"/>
                  </a:lnTo>
                  <a:lnTo>
                    <a:pt x="1313402" y="184595"/>
                  </a:lnTo>
                  <a:lnTo>
                    <a:pt x="1311974" y="186119"/>
                  </a:lnTo>
                  <a:lnTo>
                    <a:pt x="1318832" y="188024"/>
                  </a:lnTo>
                  <a:lnTo>
                    <a:pt x="1322260" y="183452"/>
                  </a:lnTo>
                  <a:lnTo>
                    <a:pt x="1319975" y="189167"/>
                  </a:lnTo>
                  <a:lnTo>
                    <a:pt x="1326737" y="195358"/>
                  </a:lnTo>
                  <a:lnTo>
                    <a:pt x="1317879" y="199073"/>
                  </a:lnTo>
                  <a:lnTo>
                    <a:pt x="1313212" y="195644"/>
                  </a:lnTo>
                  <a:lnTo>
                    <a:pt x="1305782" y="196215"/>
                  </a:lnTo>
                  <a:lnTo>
                    <a:pt x="1302639" y="212217"/>
                  </a:lnTo>
                  <a:lnTo>
                    <a:pt x="1304639" y="213551"/>
                  </a:lnTo>
                  <a:lnTo>
                    <a:pt x="1303687" y="217361"/>
                  </a:lnTo>
                  <a:lnTo>
                    <a:pt x="1316641" y="221933"/>
                  </a:lnTo>
                  <a:lnTo>
                    <a:pt x="1321499" y="212789"/>
                  </a:lnTo>
                  <a:lnTo>
                    <a:pt x="1327118" y="214884"/>
                  </a:lnTo>
                  <a:lnTo>
                    <a:pt x="1328166" y="209741"/>
                  </a:lnTo>
                  <a:lnTo>
                    <a:pt x="1327880" y="214312"/>
                  </a:lnTo>
                  <a:lnTo>
                    <a:pt x="1325309" y="218789"/>
                  </a:lnTo>
                  <a:lnTo>
                    <a:pt x="1326166" y="240506"/>
                  </a:lnTo>
                  <a:lnTo>
                    <a:pt x="1346454" y="278321"/>
                  </a:lnTo>
                  <a:lnTo>
                    <a:pt x="1353979" y="287465"/>
                  </a:lnTo>
                  <a:lnTo>
                    <a:pt x="1354360" y="291751"/>
                  </a:lnTo>
                  <a:lnTo>
                    <a:pt x="1371886" y="286607"/>
                  </a:lnTo>
                  <a:lnTo>
                    <a:pt x="1401127" y="271558"/>
                  </a:lnTo>
                  <a:lnTo>
                    <a:pt x="1419987" y="268129"/>
                  </a:lnTo>
                  <a:lnTo>
                    <a:pt x="1428559" y="269272"/>
                  </a:lnTo>
                  <a:lnTo>
                    <a:pt x="1427988" y="276892"/>
                  </a:lnTo>
                  <a:lnTo>
                    <a:pt x="1422559" y="281654"/>
                  </a:lnTo>
                  <a:lnTo>
                    <a:pt x="1424178" y="284988"/>
                  </a:lnTo>
                  <a:lnTo>
                    <a:pt x="1426654" y="284702"/>
                  </a:lnTo>
                  <a:lnTo>
                    <a:pt x="1427702" y="295561"/>
                  </a:lnTo>
                  <a:lnTo>
                    <a:pt x="1427702" y="303562"/>
                  </a:lnTo>
                  <a:lnTo>
                    <a:pt x="1423797" y="307943"/>
                  </a:lnTo>
                  <a:lnTo>
                    <a:pt x="1428083" y="306800"/>
                  </a:lnTo>
                  <a:lnTo>
                    <a:pt x="1427607" y="328232"/>
                  </a:lnTo>
                  <a:lnTo>
                    <a:pt x="1423035" y="330708"/>
                  </a:lnTo>
                  <a:lnTo>
                    <a:pt x="1429798" y="333566"/>
                  </a:lnTo>
                  <a:lnTo>
                    <a:pt x="1428464" y="330613"/>
                  </a:lnTo>
                  <a:lnTo>
                    <a:pt x="1436465" y="341091"/>
                  </a:lnTo>
                  <a:lnTo>
                    <a:pt x="1447514" y="345377"/>
                  </a:lnTo>
                  <a:lnTo>
                    <a:pt x="1461611" y="341852"/>
                  </a:lnTo>
                  <a:lnTo>
                    <a:pt x="1472565" y="335471"/>
                  </a:lnTo>
                  <a:lnTo>
                    <a:pt x="1487138" y="340805"/>
                  </a:lnTo>
                  <a:lnTo>
                    <a:pt x="1482661" y="354425"/>
                  </a:lnTo>
                  <a:lnTo>
                    <a:pt x="1484852" y="362331"/>
                  </a:lnTo>
                  <a:lnTo>
                    <a:pt x="1480566" y="373094"/>
                  </a:lnTo>
                  <a:lnTo>
                    <a:pt x="1486091" y="368903"/>
                  </a:lnTo>
                  <a:lnTo>
                    <a:pt x="1491139" y="375857"/>
                  </a:lnTo>
                  <a:lnTo>
                    <a:pt x="1497520" y="372428"/>
                  </a:lnTo>
                  <a:lnTo>
                    <a:pt x="1501807" y="376524"/>
                  </a:lnTo>
                  <a:lnTo>
                    <a:pt x="1497997" y="379381"/>
                  </a:lnTo>
                  <a:lnTo>
                    <a:pt x="1507045" y="410337"/>
                  </a:lnTo>
                  <a:lnTo>
                    <a:pt x="1524191" y="415576"/>
                  </a:lnTo>
                  <a:lnTo>
                    <a:pt x="1518190" y="429292"/>
                  </a:lnTo>
                  <a:lnTo>
                    <a:pt x="1520857" y="429959"/>
                  </a:lnTo>
                  <a:lnTo>
                    <a:pt x="1520285" y="431959"/>
                  </a:lnTo>
                  <a:lnTo>
                    <a:pt x="1501235" y="455009"/>
                  </a:lnTo>
                  <a:lnTo>
                    <a:pt x="1488091" y="462629"/>
                  </a:lnTo>
                  <a:lnTo>
                    <a:pt x="1477232" y="473107"/>
                  </a:lnTo>
                  <a:lnTo>
                    <a:pt x="1458182" y="483775"/>
                  </a:lnTo>
                  <a:lnTo>
                    <a:pt x="1453420" y="495967"/>
                  </a:lnTo>
                  <a:lnTo>
                    <a:pt x="1457801" y="510159"/>
                  </a:lnTo>
                  <a:lnTo>
                    <a:pt x="1472660" y="514160"/>
                  </a:lnTo>
                  <a:lnTo>
                    <a:pt x="1480376" y="510730"/>
                  </a:lnTo>
                  <a:lnTo>
                    <a:pt x="1488662" y="515398"/>
                  </a:lnTo>
                  <a:lnTo>
                    <a:pt x="1487234" y="525209"/>
                  </a:lnTo>
                  <a:lnTo>
                    <a:pt x="1489138" y="529400"/>
                  </a:lnTo>
                  <a:lnTo>
                    <a:pt x="1484281" y="537782"/>
                  </a:lnTo>
                  <a:lnTo>
                    <a:pt x="1490472" y="548069"/>
                  </a:lnTo>
                  <a:lnTo>
                    <a:pt x="1490091" y="555213"/>
                  </a:lnTo>
                  <a:lnTo>
                    <a:pt x="1485995" y="560070"/>
                  </a:lnTo>
                  <a:lnTo>
                    <a:pt x="1490948" y="569976"/>
                  </a:lnTo>
                  <a:lnTo>
                    <a:pt x="1490567" y="584168"/>
                  </a:lnTo>
                  <a:lnTo>
                    <a:pt x="1502378" y="593313"/>
                  </a:lnTo>
                  <a:lnTo>
                    <a:pt x="1512760" y="595217"/>
                  </a:lnTo>
                  <a:lnTo>
                    <a:pt x="1526953" y="589026"/>
                  </a:lnTo>
                  <a:lnTo>
                    <a:pt x="1544860" y="594360"/>
                  </a:lnTo>
                  <a:lnTo>
                    <a:pt x="1564481" y="580644"/>
                  </a:lnTo>
                  <a:lnTo>
                    <a:pt x="1571720" y="582168"/>
                  </a:lnTo>
                  <a:lnTo>
                    <a:pt x="1590675" y="597122"/>
                  </a:lnTo>
                  <a:lnTo>
                    <a:pt x="1607629" y="598837"/>
                  </a:lnTo>
                  <a:lnTo>
                    <a:pt x="1627918" y="605885"/>
                  </a:lnTo>
                  <a:lnTo>
                    <a:pt x="1634490" y="604838"/>
                  </a:lnTo>
                  <a:lnTo>
                    <a:pt x="1632013" y="611981"/>
                  </a:lnTo>
                  <a:lnTo>
                    <a:pt x="1635347" y="620268"/>
                  </a:lnTo>
                  <a:lnTo>
                    <a:pt x="1636014" y="632460"/>
                  </a:lnTo>
                  <a:lnTo>
                    <a:pt x="1628489" y="653605"/>
                  </a:lnTo>
                  <a:lnTo>
                    <a:pt x="1618298" y="654558"/>
                  </a:lnTo>
                  <a:lnTo>
                    <a:pt x="1602962" y="675608"/>
                  </a:lnTo>
                  <a:lnTo>
                    <a:pt x="1590484" y="683609"/>
                  </a:lnTo>
                  <a:lnTo>
                    <a:pt x="1584103" y="691420"/>
                  </a:lnTo>
                  <a:lnTo>
                    <a:pt x="1573911" y="695992"/>
                  </a:lnTo>
                  <a:lnTo>
                    <a:pt x="1568291" y="708184"/>
                  </a:lnTo>
                  <a:lnTo>
                    <a:pt x="1556099" y="718566"/>
                  </a:lnTo>
                  <a:lnTo>
                    <a:pt x="1536668" y="724853"/>
                  </a:lnTo>
                  <a:lnTo>
                    <a:pt x="1540193" y="731425"/>
                  </a:lnTo>
                  <a:lnTo>
                    <a:pt x="1524571" y="752380"/>
                  </a:lnTo>
                  <a:lnTo>
                    <a:pt x="1515523" y="759333"/>
                  </a:lnTo>
                  <a:lnTo>
                    <a:pt x="1508188" y="776192"/>
                  </a:lnTo>
                  <a:lnTo>
                    <a:pt x="1503998" y="776859"/>
                  </a:lnTo>
                  <a:lnTo>
                    <a:pt x="1495996" y="786384"/>
                  </a:lnTo>
                  <a:lnTo>
                    <a:pt x="1487615" y="786384"/>
                  </a:lnTo>
                  <a:lnTo>
                    <a:pt x="1472279" y="802005"/>
                  </a:lnTo>
                  <a:lnTo>
                    <a:pt x="1468184" y="799338"/>
                  </a:lnTo>
                  <a:lnTo>
                    <a:pt x="1456373" y="809435"/>
                  </a:lnTo>
                  <a:lnTo>
                    <a:pt x="1444180" y="825913"/>
                  </a:lnTo>
                  <a:lnTo>
                    <a:pt x="1443990" y="828485"/>
                  </a:lnTo>
                  <a:lnTo>
                    <a:pt x="1446467" y="828866"/>
                  </a:lnTo>
                  <a:lnTo>
                    <a:pt x="1445324" y="834962"/>
                  </a:lnTo>
                  <a:lnTo>
                    <a:pt x="1441609" y="830009"/>
                  </a:lnTo>
                  <a:lnTo>
                    <a:pt x="1441228" y="833724"/>
                  </a:lnTo>
                  <a:lnTo>
                    <a:pt x="1430845" y="833628"/>
                  </a:lnTo>
                  <a:lnTo>
                    <a:pt x="1424940" y="839534"/>
                  </a:lnTo>
                  <a:lnTo>
                    <a:pt x="1425321" y="845534"/>
                  </a:lnTo>
                  <a:lnTo>
                    <a:pt x="1423321" y="846297"/>
                  </a:lnTo>
                  <a:lnTo>
                    <a:pt x="1419701" y="861156"/>
                  </a:lnTo>
                  <a:lnTo>
                    <a:pt x="1415605" y="859536"/>
                  </a:lnTo>
                  <a:lnTo>
                    <a:pt x="1408652" y="862584"/>
                  </a:lnTo>
                  <a:lnTo>
                    <a:pt x="1401318" y="857726"/>
                  </a:lnTo>
                  <a:lnTo>
                    <a:pt x="1398365" y="859346"/>
                  </a:lnTo>
                  <a:lnTo>
                    <a:pt x="1396841" y="856488"/>
                  </a:lnTo>
                  <a:lnTo>
                    <a:pt x="1387793" y="860679"/>
                  </a:lnTo>
                  <a:lnTo>
                    <a:pt x="1383316" y="870395"/>
                  </a:lnTo>
                  <a:lnTo>
                    <a:pt x="1372934" y="863537"/>
                  </a:lnTo>
                  <a:lnTo>
                    <a:pt x="1369885" y="866585"/>
                  </a:lnTo>
                  <a:lnTo>
                    <a:pt x="1365885" y="866204"/>
                  </a:lnTo>
                  <a:lnTo>
                    <a:pt x="1363694" y="869728"/>
                  </a:lnTo>
                  <a:lnTo>
                    <a:pt x="1371314" y="883063"/>
                  </a:lnTo>
                  <a:lnTo>
                    <a:pt x="1369981" y="892302"/>
                  </a:lnTo>
                  <a:lnTo>
                    <a:pt x="1376458" y="892302"/>
                  </a:lnTo>
                  <a:lnTo>
                    <a:pt x="1387507" y="907732"/>
                  </a:lnTo>
                  <a:lnTo>
                    <a:pt x="1394174" y="902970"/>
                  </a:lnTo>
                  <a:lnTo>
                    <a:pt x="1395222" y="906018"/>
                  </a:lnTo>
                  <a:lnTo>
                    <a:pt x="1401604" y="904875"/>
                  </a:lnTo>
                  <a:lnTo>
                    <a:pt x="1403794" y="912114"/>
                  </a:lnTo>
                  <a:lnTo>
                    <a:pt x="1409033" y="910590"/>
                  </a:lnTo>
                  <a:lnTo>
                    <a:pt x="1409509" y="912876"/>
                  </a:lnTo>
                  <a:lnTo>
                    <a:pt x="1404557" y="924401"/>
                  </a:lnTo>
                  <a:lnTo>
                    <a:pt x="1414462" y="931164"/>
                  </a:lnTo>
                  <a:lnTo>
                    <a:pt x="1421035" y="929735"/>
                  </a:lnTo>
                  <a:lnTo>
                    <a:pt x="1419987" y="946785"/>
                  </a:lnTo>
                  <a:lnTo>
                    <a:pt x="1416082" y="946785"/>
                  </a:lnTo>
                  <a:lnTo>
                    <a:pt x="1413510" y="965359"/>
                  </a:lnTo>
                  <a:lnTo>
                    <a:pt x="1418939" y="968883"/>
                  </a:lnTo>
                  <a:lnTo>
                    <a:pt x="1391793" y="983552"/>
                  </a:lnTo>
                  <a:lnTo>
                    <a:pt x="1386840" y="989457"/>
                  </a:lnTo>
                  <a:lnTo>
                    <a:pt x="1387411" y="992791"/>
                  </a:lnTo>
                  <a:lnTo>
                    <a:pt x="1377886" y="989076"/>
                  </a:lnTo>
                  <a:lnTo>
                    <a:pt x="1360265" y="967740"/>
                  </a:lnTo>
                  <a:lnTo>
                    <a:pt x="1348645" y="966121"/>
                  </a:lnTo>
                  <a:lnTo>
                    <a:pt x="1311974" y="982789"/>
                  </a:lnTo>
                  <a:lnTo>
                    <a:pt x="1290733" y="999744"/>
                  </a:lnTo>
                  <a:lnTo>
                    <a:pt x="1281779" y="990695"/>
                  </a:lnTo>
                  <a:lnTo>
                    <a:pt x="1272254" y="999077"/>
                  </a:lnTo>
                  <a:lnTo>
                    <a:pt x="1255681" y="1003268"/>
                  </a:lnTo>
                  <a:lnTo>
                    <a:pt x="1239584" y="1022699"/>
                  </a:lnTo>
                  <a:lnTo>
                    <a:pt x="1234250" y="1019080"/>
                  </a:lnTo>
                  <a:lnTo>
                    <a:pt x="1220629" y="988695"/>
                  </a:lnTo>
                  <a:lnTo>
                    <a:pt x="1215485" y="986409"/>
                  </a:lnTo>
                  <a:lnTo>
                    <a:pt x="1222724" y="974598"/>
                  </a:lnTo>
                  <a:lnTo>
                    <a:pt x="1221581" y="969264"/>
                  </a:lnTo>
                  <a:lnTo>
                    <a:pt x="1203960" y="966121"/>
                  </a:lnTo>
                  <a:lnTo>
                    <a:pt x="1197007" y="968121"/>
                  </a:lnTo>
                  <a:lnTo>
                    <a:pt x="1190339" y="952405"/>
                  </a:lnTo>
                  <a:lnTo>
                    <a:pt x="1182815" y="952405"/>
                  </a:lnTo>
                  <a:lnTo>
                    <a:pt x="1169479" y="961835"/>
                  </a:lnTo>
                  <a:lnTo>
                    <a:pt x="1164241" y="972598"/>
                  </a:lnTo>
                  <a:lnTo>
                    <a:pt x="1163574" y="985171"/>
                  </a:lnTo>
                  <a:lnTo>
                    <a:pt x="1148048" y="992981"/>
                  </a:lnTo>
                  <a:lnTo>
                    <a:pt x="1121283" y="990886"/>
                  </a:lnTo>
                  <a:lnTo>
                    <a:pt x="1118044" y="981646"/>
                  </a:lnTo>
                  <a:lnTo>
                    <a:pt x="1078897" y="979265"/>
                  </a:lnTo>
                  <a:lnTo>
                    <a:pt x="1064228" y="972979"/>
                  </a:lnTo>
                  <a:lnTo>
                    <a:pt x="1045559" y="993553"/>
                  </a:lnTo>
                  <a:lnTo>
                    <a:pt x="1036510" y="1007840"/>
                  </a:lnTo>
                  <a:lnTo>
                    <a:pt x="1026985" y="1002888"/>
                  </a:lnTo>
                  <a:lnTo>
                    <a:pt x="1015936" y="1012413"/>
                  </a:lnTo>
                  <a:lnTo>
                    <a:pt x="1010888" y="1011460"/>
                  </a:lnTo>
                  <a:lnTo>
                    <a:pt x="1010031" y="1019175"/>
                  </a:lnTo>
                  <a:lnTo>
                    <a:pt x="993553" y="1033463"/>
                  </a:lnTo>
                  <a:lnTo>
                    <a:pt x="985075" y="1034415"/>
                  </a:lnTo>
                  <a:lnTo>
                    <a:pt x="975550" y="1028700"/>
                  </a:lnTo>
                  <a:lnTo>
                    <a:pt x="975360" y="1025080"/>
                  </a:lnTo>
                  <a:lnTo>
                    <a:pt x="967168" y="1025843"/>
                  </a:lnTo>
                  <a:lnTo>
                    <a:pt x="954024" y="1021652"/>
                  </a:lnTo>
                  <a:lnTo>
                    <a:pt x="940403" y="1008698"/>
                  </a:lnTo>
                  <a:lnTo>
                    <a:pt x="926973" y="1028129"/>
                  </a:lnTo>
                  <a:lnTo>
                    <a:pt x="909637" y="1066895"/>
                  </a:lnTo>
                  <a:lnTo>
                    <a:pt x="890207" y="1073468"/>
                  </a:lnTo>
                  <a:lnTo>
                    <a:pt x="885634" y="1068705"/>
                  </a:lnTo>
                  <a:lnTo>
                    <a:pt x="880682" y="1075087"/>
                  </a:lnTo>
                  <a:lnTo>
                    <a:pt x="879729" y="1077754"/>
                  </a:lnTo>
                  <a:lnTo>
                    <a:pt x="884873" y="1079088"/>
                  </a:lnTo>
                  <a:lnTo>
                    <a:pt x="877634" y="1083469"/>
                  </a:lnTo>
                  <a:lnTo>
                    <a:pt x="873061" y="1108901"/>
                  </a:lnTo>
                  <a:lnTo>
                    <a:pt x="857631" y="1128046"/>
                  </a:lnTo>
                  <a:lnTo>
                    <a:pt x="842296" y="1129475"/>
                  </a:lnTo>
                  <a:lnTo>
                    <a:pt x="812578" y="1107948"/>
                  </a:lnTo>
                  <a:lnTo>
                    <a:pt x="805339" y="1110710"/>
                  </a:lnTo>
                  <a:lnTo>
                    <a:pt x="803910" y="1107948"/>
                  </a:lnTo>
                  <a:lnTo>
                    <a:pt x="795718" y="1107091"/>
                  </a:lnTo>
                  <a:lnTo>
                    <a:pt x="783241" y="1110901"/>
                  </a:lnTo>
                  <a:lnTo>
                    <a:pt x="747713" y="1106234"/>
                  </a:lnTo>
                  <a:lnTo>
                    <a:pt x="746950" y="1113949"/>
                  </a:lnTo>
                  <a:lnTo>
                    <a:pt x="753237" y="1121855"/>
                  </a:lnTo>
                  <a:lnTo>
                    <a:pt x="752094" y="1132904"/>
                  </a:lnTo>
                  <a:lnTo>
                    <a:pt x="755428" y="1141857"/>
                  </a:lnTo>
                  <a:lnTo>
                    <a:pt x="740188" y="1146239"/>
                  </a:lnTo>
                  <a:lnTo>
                    <a:pt x="742474" y="1170051"/>
                  </a:lnTo>
                  <a:lnTo>
                    <a:pt x="745426" y="1170241"/>
                  </a:lnTo>
                  <a:lnTo>
                    <a:pt x="746284" y="1181958"/>
                  </a:lnTo>
                  <a:lnTo>
                    <a:pt x="752856" y="1176242"/>
                  </a:lnTo>
                  <a:lnTo>
                    <a:pt x="758857" y="1174814"/>
                  </a:lnTo>
                  <a:lnTo>
                    <a:pt x="759047" y="1170147"/>
                  </a:lnTo>
                  <a:lnTo>
                    <a:pt x="762667" y="1166908"/>
                  </a:lnTo>
                  <a:lnTo>
                    <a:pt x="773525" y="1170241"/>
                  </a:lnTo>
                  <a:lnTo>
                    <a:pt x="786289" y="1169575"/>
                  </a:lnTo>
                  <a:lnTo>
                    <a:pt x="786765" y="1174052"/>
                  </a:lnTo>
                  <a:lnTo>
                    <a:pt x="780955" y="1178243"/>
                  </a:lnTo>
                  <a:lnTo>
                    <a:pt x="788860" y="1187672"/>
                  </a:lnTo>
                  <a:lnTo>
                    <a:pt x="784098" y="1189768"/>
                  </a:lnTo>
                  <a:lnTo>
                    <a:pt x="785622" y="1194531"/>
                  </a:lnTo>
                  <a:lnTo>
                    <a:pt x="783050" y="1193388"/>
                  </a:lnTo>
                  <a:lnTo>
                    <a:pt x="782955" y="1204532"/>
                  </a:lnTo>
                  <a:lnTo>
                    <a:pt x="786575" y="1216343"/>
                  </a:lnTo>
                  <a:lnTo>
                    <a:pt x="776383" y="1228249"/>
                  </a:lnTo>
                  <a:lnTo>
                    <a:pt x="772096" y="1227391"/>
                  </a:lnTo>
                  <a:lnTo>
                    <a:pt x="772573" y="1231392"/>
                  </a:lnTo>
                  <a:lnTo>
                    <a:pt x="764000" y="1237965"/>
                  </a:lnTo>
                  <a:lnTo>
                    <a:pt x="750094" y="1239393"/>
                  </a:lnTo>
                  <a:lnTo>
                    <a:pt x="754094" y="1261206"/>
                  </a:lnTo>
                  <a:lnTo>
                    <a:pt x="748475" y="1273588"/>
                  </a:lnTo>
                  <a:lnTo>
                    <a:pt x="753999" y="1292067"/>
                  </a:lnTo>
                  <a:lnTo>
                    <a:pt x="764000" y="1295876"/>
                  </a:lnTo>
                  <a:lnTo>
                    <a:pt x="765715" y="1301687"/>
                  </a:lnTo>
                  <a:lnTo>
                    <a:pt x="770668" y="1303782"/>
                  </a:lnTo>
                  <a:lnTo>
                    <a:pt x="785908" y="1301782"/>
                  </a:lnTo>
                  <a:lnTo>
                    <a:pt x="812292" y="1319499"/>
                  </a:lnTo>
                  <a:lnTo>
                    <a:pt x="816292" y="1314545"/>
                  </a:lnTo>
                  <a:lnTo>
                    <a:pt x="826103" y="1311593"/>
                  </a:lnTo>
                  <a:lnTo>
                    <a:pt x="833342" y="1323785"/>
                  </a:lnTo>
                  <a:lnTo>
                    <a:pt x="841248" y="1328833"/>
                  </a:lnTo>
                  <a:lnTo>
                    <a:pt x="844867" y="1334072"/>
                  </a:lnTo>
                  <a:lnTo>
                    <a:pt x="843248" y="1335881"/>
                  </a:lnTo>
                  <a:lnTo>
                    <a:pt x="851725" y="1338644"/>
                  </a:lnTo>
                  <a:lnTo>
                    <a:pt x="855821" y="1350740"/>
                  </a:lnTo>
                  <a:lnTo>
                    <a:pt x="864394" y="1358742"/>
                  </a:lnTo>
                  <a:lnTo>
                    <a:pt x="867156" y="1357789"/>
                  </a:lnTo>
                  <a:lnTo>
                    <a:pt x="877443" y="1364647"/>
                  </a:lnTo>
                  <a:lnTo>
                    <a:pt x="885539" y="1386554"/>
                  </a:lnTo>
                  <a:lnTo>
                    <a:pt x="902017" y="1400080"/>
                  </a:lnTo>
                  <a:lnTo>
                    <a:pt x="905446" y="1409033"/>
                  </a:lnTo>
                  <a:lnTo>
                    <a:pt x="911066" y="1410081"/>
                  </a:lnTo>
                  <a:lnTo>
                    <a:pt x="917638" y="1406843"/>
                  </a:lnTo>
                  <a:lnTo>
                    <a:pt x="920305" y="1402080"/>
                  </a:lnTo>
                  <a:lnTo>
                    <a:pt x="934784" y="1402556"/>
                  </a:lnTo>
                  <a:lnTo>
                    <a:pt x="944404" y="1400080"/>
                  </a:lnTo>
                  <a:lnTo>
                    <a:pt x="953834" y="1404557"/>
                  </a:lnTo>
                  <a:lnTo>
                    <a:pt x="970598" y="1399127"/>
                  </a:lnTo>
                  <a:lnTo>
                    <a:pt x="970598" y="1397222"/>
                  </a:lnTo>
                  <a:lnTo>
                    <a:pt x="974122" y="1397413"/>
                  </a:lnTo>
                  <a:lnTo>
                    <a:pt x="976408" y="1403985"/>
                  </a:lnTo>
                  <a:lnTo>
                    <a:pt x="981932" y="1408462"/>
                  </a:lnTo>
                  <a:lnTo>
                    <a:pt x="997363" y="1411605"/>
                  </a:lnTo>
                  <a:lnTo>
                    <a:pt x="1002030" y="1416844"/>
                  </a:lnTo>
                  <a:lnTo>
                    <a:pt x="1002697" y="1425321"/>
                  </a:lnTo>
                  <a:lnTo>
                    <a:pt x="995743" y="1441609"/>
                  </a:lnTo>
                  <a:lnTo>
                    <a:pt x="999839" y="1445133"/>
                  </a:lnTo>
                  <a:lnTo>
                    <a:pt x="996029" y="1449896"/>
                  </a:lnTo>
                  <a:lnTo>
                    <a:pt x="1003268" y="1464945"/>
                  </a:lnTo>
                  <a:lnTo>
                    <a:pt x="1011460" y="1467993"/>
                  </a:lnTo>
                  <a:lnTo>
                    <a:pt x="1022033" y="1464850"/>
                  </a:lnTo>
                  <a:lnTo>
                    <a:pt x="1023842" y="1473613"/>
                  </a:lnTo>
                  <a:lnTo>
                    <a:pt x="1032415" y="1467517"/>
                  </a:lnTo>
                  <a:lnTo>
                    <a:pt x="1038701" y="1473422"/>
                  </a:lnTo>
                  <a:lnTo>
                    <a:pt x="1047559" y="1474851"/>
                  </a:lnTo>
                  <a:lnTo>
                    <a:pt x="1065276" y="1470470"/>
                  </a:lnTo>
                  <a:lnTo>
                    <a:pt x="1074801" y="1476375"/>
                  </a:lnTo>
                  <a:lnTo>
                    <a:pt x="1082040" y="1489139"/>
                  </a:lnTo>
                  <a:lnTo>
                    <a:pt x="1089755" y="1490853"/>
                  </a:lnTo>
                  <a:lnTo>
                    <a:pt x="1095470" y="1489901"/>
                  </a:lnTo>
                  <a:lnTo>
                    <a:pt x="1116806" y="1477899"/>
                  </a:lnTo>
                  <a:lnTo>
                    <a:pt x="1118330" y="1474851"/>
                  </a:lnTo>
                  <a:lnTo>
                    <a:pt x="1122045" y="1476851"/>
                  </a:lnTo>
                  <a:lnTo>
                    <a:pt x="1118330" y="1503807"/>
                  </a:lnTo>
                  <a:lnTo>
                    <a:pt x="1123093" y="1514094"/>
                  </a:lnTo>
                  <a:lnTo>
                    <a:pt x="1135856" y="1526572"/>
                  </a:lnTo>
                  <a:lnTo>
                    <a:pt x="1136999" y="1534954"/>
                  </a:lnTo>
                  <a:lnTo>
                    <a:pt x="1134332" y="1548860"/>
                  </a:lnTo>
                  <a:lnTo>
                    <a:pt x="1136237" y="1568196"/>
                  </a:lnTo>
                  <a:lnTo>
                    <a:pt x="1139571" y="1575816"/>
                  </a:lnTo>
                  <a:lnTo>
                    <a:pt x="1138904" y="1584103"/>
                  </a:lnTo>
                  <a:lnTo>
                    <a:pt x="1134427" y="1587532"/>
                  </a:lnTo>
                  <a:lnTo>
                    <a:pt x="1128427" y="1602296"/>
                  </a:lnTo>
                  <a:lnTo>
                    <a:pt x="1128236" y="1611630"/>
                  </a:lnTo>
                  <a:lnTo>
                    <a:pt x="1122426" y="1617631"/>
                  </a:lnTo>
                  <a:lnTo>
                    <a:pt x="1095566" y="1625727"/>
                  </a:lnTo>
                  <a:lnTo>
                    <a:pt x="1095661" y="1637538"/>
                  </a:lnTo>
                  <a:lnTo>
                    <a:pt x="1087279" y="1640205"/>
                  </a:lnTo>
                  <a:lnTo>
                    <a:pt x="1082897" y="1639062"/>
                  </a:lnTo>
                  <a:lnTo>
                    <a:pt x="1073753" y="1644682"/>
                  </a:lnTo>
                  <a:lnTo>
                    <a:pt x="1063847" y="1646397"/>
                  </a:lnTo>
                  <a:lnTo>
                    <a:pt x="1054036" y="1644301"/>
                  </a:lnTo>
                  <a:lnTo>
                    <a:pt x="1042607" y="1637919"/>
                  </a:lnTo>
                  <a:lnTo>
                    <a:pt x="1016317" y="1635538"/>
                  </a:lnTo>
                  <a:lnTo>
                    <a:pt x="1017556" y="1629918"/>
                  </a:lnTo>
                  <a:lnTo>
                    <a:pt x="1014127" y="1629537"/>
                  </a:lnTo>
                  <a:lnTo>
                    <a:pt x="1011841" y="1620870"/>
                  </a:lnTo>
                  <a:lnTo>
                    <a:pt x="1014698" y="1617536"/>
                  </a:lnTo>
                  <a:lnTo>
                    <a:pt x="1010221" y="1614774"/>
                  </a:lnTo>
                  <a:lnTo>
                    <a:pt x="1007459" y="1605249"/>
                  </a:lnTo>
                  <a:lnTo>
                    <a:pt x="995743" y="1586770"/>
                  </a:lnTo>
                  <a:lnTo>
                    <a:pt x="975074" y="1593056"/>
                  </a:lnTo>
                  <a:lnTo>
                    <a:pt x="966311" y="1589532"/>
                  </a:lnTo>
                  <a:lnTo>
                    <a:pt x="944594" y="1589532"/>
                  </a:lnTo>
                  <a:lnTo>
                    <a:pt x="952691" y="1600962"/>
                  </a:lnTo>
                  <a:lnTo>
                    <a:pt x="941165" y="1607725"/>
                  </a:lnTo>
                  <a:lnTo>
                    <a:pt x="935260" y="1618679"/>
                  </a:lnTo>
                  <a:lnTo>
                    <a:pt x="928878" y="1623632"/>
                  </a:lnTo>
                  <a:lnTo>
                    <a:pt x="924973" y="1622489"/>
                  </a:lnTo>
                  <a:lnTo>
                    <a:pt x="922973" y="1628585"/>
                  </a:lnTo>
                  <a:lnTo>
                    <a:pt x="917543" y="1629537"/>
                  </a:lnTo>
                  <a:lnTo>
                    <a:pt x="910304" y="1635823"/>
                  </a:lnTo>
                  <a:lnTo>
                    <a:pt x="902113" y="1630585"/>
                  </a:lnTo>
                  <a:lnTo>
                    <a:pt x="895731" y="1634395"/>
                  </a:lnTo>
                  <a:lnTo>
                    <a:pt x="880777" y="1629156"/>
                  </a:lnTo>
                  <a:lnTo>
                    <a:pt x="873061" y="1632966"/>
                  </a:lnTo>
                  <a:lnTo>
                    <a:pt x="865537" y="1631918"/>
                  </a:lnTo>
                  <a:lnTo>
                    <a:pt x="863060" y="1629251"/>
                  </a:lnTo>
                  <a:lnTo>
                    <a:pt x="859917" y="1631632"/>
                  </a:lnTo>
                  <a:lnTo>
                    <a:pt x="855821" y="1630871"/>
                  </a:lnTo>
                  <a:lnTo>
                    <a:pt x="852297" y="1623346"/>
                  </a:lnTo>
                  <a:lnTo>
                    <a:pt x="845534" y="1624203"/>
                  </a:lnTo>
                  <a:lnTo>
                    <a:pt x="844867" y="1620012"/>
                  </a:lnTo>
                  <a:lnTo>
                    <a:pt x="847630" y="1619917"/>
                  </a:lnTo>
                  <a:lnTo>
                    <a:pt x="851821" y="1607534"/>
                  </a:lnTo>
                  <a:lnTo>
                    <a:pt x="831818" y="1596295"/>
                  </a:lnTo>
                  <a:lnTo>
                    <a:pt x="806291" y="1590580"/>
                  </a:lnTo>
                  <a:lnTo>
                    <a:pt x="791813" y="1605629"/>
                  </a:lnTo>
                  <a:lnTo>
                    <a:pt x="791242" y="1609916"/>
                  </a:lnTo>
                  <a:lnTo>
                    <a:pt x="801243" y="1621822"/>
                  </a:lnTo>
                  <a:lnTo>
                    <a:pt x="800005" y="1630585"/>
                  </a:lnTo>
                  <a:lnTo>
                    <a:pt x="795052" y="1631156"/>
                  </a:lnTo>
                  <a:lnTo>
                    <a:pt x="795909" y="1633538"/>
                  </a:lnTo>
                  <a:lnTo>
                    <a:pt x="792385" y="1633919"/>
                  </a:lnTo>
                  <a:lnTo>
                    <a:pt x="792671" y="1637443"/>
                  </a:lnTo>
                  <a:lnTo>
                    <a:pt x="789813" y="1637252"/>
                  </a:lnTo>
                  <a:lnTo>
                    <a:pt x="795814" y="1647730"/>
                  </a:lnTo>
                  <a:lnTo>
                    <a:pt x="793813" y="1682115"/>
                  </a:lnTo>
                  <a:lnTo>
                    <a:pt x="800671" y="1683734"/>
                  </a:lnTo>
                  <a:lnTo>
                    <a:pt x="799433" y="1717739"/>
                  </a:lnTo>
                  <a:lnTo>
                    <a:pt x="807244" y="1758982"/>
                  </a:lnTo>
                  <a:lnTo>
                    <a:pt x="803434" y="1767174"/>
                  </a:lnTo>
                  <a:lnTo>
                    <a:pt x="789432" y="1782413"/>
                  </a:lnTo>
                  <a:lnTo>
                    <a:pt x="787241" y="1792700"/>
                  </a:lnTo>
                  <a:lnTo>
                    <a:pt x="769715" y="1796796"/>
                  </a:lnTo>
                  <a:lnTo>
                    <a:pt x="759238" y="1779461"/>
                  </a:lnTo>
                  <a:lnTo>
                    <a:pt x="747427" y="1772412"/>
                  </a:lnTo>
                  <a:lnTo>
                    <a:pt x="734473" y="1769364"/>
                  </a:lnTo>
                  <a:lnTo>
                    <a:pt x="728663" y="1770983"/>
                  </a:lnTo>
                  <a:lnTo>
                    <a:pt x="724376" y="1763839"/>
                  </a:lnTo>
                  <a:lnTo>
                    <a:pt x="720757" y="1762887"/>
                  </a:lnTo>
                  <a:lnTo>
                    <a:pt x="708565" y="1766411"/>
                  </a:lnTo>
                  <a:lnTo>
                    <a:pt x="693801" y="1742885"/>
                  </a:lnTo>
                  <a:lnTo>
                    <a:pt x="684752" y="1735170"/>
                  </a:lnTo>
                  <a:lnTo>
                    <a:pt x="679323" y="1720596"/>
                  </a:lnTo>
                  <a:lnTo>
                    <a:pt x="682657" y="1705642"/>
                  </a:lnTo>
                  <a:lnTo>
                    <a:pt x="666083" y="1715453"/>
                  </a:lnTo>
                  <a:lnTo>
                    <a:pt x="647795" y="1718215"/>
                  </a:lnTo>
                  <a:lnTo>
                    <a:pt x="643700" y="1724883"/>
                  </a:lnTo>
                  <a:lnTo>
                    <a:pt x="635603" y="1727264"/>
                  </a:lnTo>
                  <a:lnTo>
                    <a:pt x="617029" y="1724692"/>
                  </a:lnTo>
                  <a:lnTo>
                    <a:pt x="609886" y="1718596"/>
                  </a:lnTo>
                  <a:lnTo>
                    <a:pt x="601694" y="1717072"/>
                  </a:lnTo>
                  <a:lnTo>
                    <a:pt x="613791" y="1702880"/>
                  </a:lnTo>
                  <a:lnTo>
                    <a:pt x="611981" y="1694022"/>
                  </a:lnTo>
                  <a:lnTo>
                    <a:pt x="606647" y="1688402"/>
                  </a:lnTo>
                  <a:lnTo>
                    <a:pt x="606552" y="1682782"/>
                  </a:lnTo>
                  <a:lnTo>
                    <a:pt x="570833" y="1703356"/>
                  </a:lnTo>
                  <a:lnTo>
                    <a:pt x="562451" y="1705737"/>
                  </a:lnTo>
                  <a:lnTo>
                    <a:pt x="545497" y="1719644"/>
                  </a:lnTo>
                  <a:lnTo>
                    <a:pt x="540353" y="1721072"/>
                  </a:lnTo>
                  <a:lnTo>
                    <a:pt x="474345" y="1717643"/>
                  </a:lnTo>
                  <a:lnTo>
                    <a:pt x="473297" y="1711071"/>
                  </a:lnTo>
                  <a:lnTo>
                    <a:pt x="462629" y="1690497"/>
                  </a:lnTo>
                  <a:lnTo>
                    <a:pt x="460819" y="1674400"/>
                  </a:lnTo>
                  <a:lnTo>
                    <a:pt x="449104" y="1644682"/>
                  </a:lnTo>
                  <a:lnTo>
                    <a:pt x="431006" y="1623156"/>
                  </a:lnTo>
                  <a:lnTo>
                    <a:pt x="448818" y="1624299"/>
                  </a:lnTo>
                  <a:lnTo>
                    <a:pt x="468916" y="1610963"/>
                  </a:lnTo>
                  <a:lnTo>
                    <a:pt x="470630" y="1606963"/>
                  </a:lnTo>
                  <a:lnTo>
                    <a:pt x="470440" y="1600200"/>
                  </a:lnTo>
                  <a:lnTo>
                    <a:pt x="461962" y="1600772"/>
                  </a:lnTo>
                  <a:lnTo>
                    <a:pt x="455581" y="1592104"/>
                  </a:lnTo>
                  <a:lnTo>
                    <a:pt x="454438" y="1573435"/>
                  </a:lnTo>
                  <a:lnTo>
                    <a:pt x="450818" y="1566291"/>
                  </a:lnTo>
                  <a:lnTo>
                    <a:pt x="442055" y="1557624"/>
                  </a:lnTo>
                  <a:lnTo>
                    <a:pt x="434150" y="1555909"/>
                  </a:lnTo>
                  <a:lnTo>
                    <a:pt x="431863" y="1551432"/>
                  </a:lnTo>
                  <a:lnTo>
                    <a:pt x="435007" y="1535811"/>
                  </a:lnTo>
                  <a:lnTo>
                    <a:pt x="443103" y="1529429"/>
                  </a:lnTo>
                  <a:lnTo>
                    <a:pt x="444151" y="1518095"/>
                  </a:lnTo>
                  <a:lnTo>
                    <a:pt x="456819" y="1509999"/>
                  </a:lnTo>
                  <a:lnTo>
                    <a:pt x="448246" y="1514856"/>
                  </a:lnTo>
                  <a:lnTo>
                    <a:pt x="425672" y="1519238"/>
                  </a:lnTo>
                  <a:lnTo>
                    <a:pt x="418528" y="1523619"/>
                  </a:lnTo>
                  <a:lnTo>
                    <a:pt x="411194" y="1512284"/>
                  </a:lnTo>
                  <a:lnTo>
                    <a:pt x="416433" y="1501997"/>
                  </a:lnTo>
                  <a:lnTo>
                    <a:pt x="417385" y="1485805"/>
                  </a:lnTo>
                  <a:lnTo>
                    <a:pt x="426529" y="1473613"/>
                  </a:lnTo>
                  <a:lnTo>
                    <a:pt x="439198" y="1464279"/>
                  </a:lnTo>
                  <a:lnTo>
                    <a:pt x="437578" y="1457040"/>
                  </a:lnTo>
                  <a:lnTo>
                    <a:pt x="429863" y="1458563"/>
                  </a:lnTo>
                  <a:lnTo>
                    <a:pt x="426529" y="1445229"/>
                  </a:lnTo>
                  <a:lnTo>
                    <a:pt x="428149" y="1436561"/>
                  </a:lnTo>
                  <a:lnTo>
                    <a:pt x="439960" y="1432179"/>
                  </a:lnTo>
                  <a:lnTo>
                    <a:pt x="439579" y="1428845"/>
                  </a:lnTo>
                  <a:lnTo>
                    <a:pt x="448246" y="1419225"/>
                  </a:lnTo>
                  <a:lnTo>
                    <a:pt x="423386" y="1360265"/>
                  </a:lnTo>
                  <a:lnTo>
                    <a:pt x="414433" y="1361790"/>
                  </a:lnTo>
                  <a:lnTo>
                    <a:pt x="411671" y="1354550"/>
                  </a:lnTo>
                  <a:lnTo>
                    <a:pt x="411099" y="1341215"/>
                  </a:lnTo>
                  <a:lnTo>
                    <a:pt x="417290" y="1330833"/>
                  </a:lnTo>
                  <a:lnTo>
                    <a:pt x="415195" y="1322070"/>
                  </a:lnTo>
                  <a:lnTo>
                    <a:pt x="410527" y="1317307"/>
                  </a:lnTo>
                  <a:lnTo>
                    <a:pt x="420052" y="1305306"/>
                  </a:lnTo>
                  <a:lnTo>
                    <a:pt x="419290" y="1291304"/>
                  </a:lnTo>
                  <a:lnTo>
                    <a:pt x="434340" y="1242536"/>
                  </a:lnTo>
                  <a:lnTo>
                    <a:pt x="419195" y="1247966"/>
                  </a:lnTo>
                  <a:lnTo>
                    <a:pt x="400240" y="1242632"/>
                  </a:lnTo>
                  <a:lnTo>
                    <a:pt x="384143" y="1250156"/>
                  </a:lnTo>
                  <a:lnTo>
                    <a:pt x="378904" y="1242251"/>
                  </a:lnTo>
                  <a:lnTo>
                    <a:pt x="372999" y="1243679"/>
                  </a:lnTo>
                  <a:lnTo>
                    <a:pt x="368998" y="1236440"/>
                  </a:lnTo>
                  <a:lnTo>
                    <a:pt x="363855" y="1237965"/>
                  </a:lnTo>
                  <a:lnTo>
                    <a:pt x="359569" y="1232345"/>
                  </a:lnTo>
                  <a:lnTo>
                    <a:pt x="355473" y="1232345"/>
                  </a:lnTo>
                  <a:lnTo>
                    <a:pt x="349853" y="1227963"/>
                  </a:lnTo>
                  <a:lnTo>
                    <a:pt x="333375" y="1227297"/>
                  </a:lnTo>
                  <a:lnTo>
                    <a:pt x="324231" y="1230439"/>
                  </a:lnTo>
                  <a:lnTo>
                    <a:pt x="313372" y="1222439"/>
                  </a:lnTo>
                  <a:lnTo>
                    <a:pt x="304609" y="1213771"/>
                  </a:lnTo>
                  <a:lnTo>
                    <a:pt x="292036" y="1193578"/>
                  </a:lnTo>
                  <a:lnTo>
                    <a:pt x="289750" y="1178052"/>
                  </a:lnTo>
                  <a:lnTo>
                    <a:pt x="293941" y="1175766"/>
                  </a:lnTo>
                  <a:lnTo>
                    <a:pt x="292513" y="1169384"/>
                  </a:lnTo>
                  <a:lnTo>
                    <a:pt x="303752" y="1154239"/>
                  </a:lnTo>
                  <a:lnTo>
                    <a:pt x="301466" y="1146906"/>
                  </a:lnTo>
                  <a:lnTo>
                    <a:pt x="294322" y="1135666"/>
                  </a:lnTo>
                  <a:lnTo>
                    <a:pt x="273939" y="1114140"/>
                  </a:lnTo>
                  <a:lnTo>
                    <a:pt x="270510" y="1118045"/>
                  </a:lnTo>
                  <a:lnTo>
                    <a:pt x="253555" y="1122712"/>
                  </a:lnTo>
                  <a:lnTo>
                    <a:pt x="246697" y="1109949"/>
                  </a:lnTo>
                  <a:lnTo>
                    <a:pt x="244030" y="1108615"/>
                  </a:lnTo>
                  <a:lnTo>
                    <a:pt x="238887" y="1111092"/>
                  </a:lnTo>
                  <a:lnTo>
                    <a:pt x="230791" y="1122998"/>
                  </a:lnTo>
                  <a:lnTo>
                    <a:pt x="234982" y="1130332"/>
                  </a:lnTo>
                  <a:lnTo>
                    <a:pt x="230505" y="1130713"/>
                  </a:lnTo>
                  <a:lnTo>
                    <a:pt x="224409" y="1126998"/>
                  </a:lnTo>
                  <a:lnTo>
                    <a:pt x="222313" y="1132618"/>
                  </a:lnTo>
                  <a:lnTo>
                    <a:pt x="224790" y="1139667"/>
                  </a:lnTo>
                  <a:lnTo>
                    <a:pt x="216694" y="1151573"/>
                  </a:lnTo>
                  <a:lnTo>
                    <a:pt x="217646" y="1156716"/>
                  </a:lnTo>
                  <a:lnTo>
                    <a:pt x="202120" y="1159383"/>
                  </a:lnTo>
                  <a:lnTo>
                    <a:pt x="202692" y="1164146"/>
                  </a:lnTo>
                  <a:lnTo>
                    <a:pt x="197929" y="1164431"/>
                  </a:lnTo>
                  <a:lnTo>
                    <a:pt x="195358" y="1177480"/>
                  </a:lnTo>
                  <a:lnTo>
                    <a:pt x="192405" y="1178243"/>
                  </a:lnTo>
                  <a:lnTo>
                    <a:pt x="190690" y="1173289"/>
                  </a:lnTo>
                  <a:lnTo>
                    <a:pt x="190976" y="1160812"/>
                  </a:lnTo>
                  <a:lnTo>
                    <a:pt x="186595" y="1160622"/>
                  </a:lnTo>
                  <a:lnTo>
                    <a:pt x="186023" y="1135380"/>
                  </a:lnTo>
                  <a:lnTo>
                    <a:pt x="170593" y="1146143"/>
                  </a:lnTo>
                  <a:lnTo>
                    <a:pt x="171736" y="1150620"/>
                  </a:lnTo>
                  <a:lnTo>
                    <a:pt x="166783" y="1155764"/>
                  </a:lnTo>
                  <a:lnTo>
                    <a:pt x="168116" y="1159383"/>
                  </a:lnTo>
                  <a:lnTo>
                    <a:pt x="161163" y="1164907"/>
                  </a:lnTo>
                  <a:lnTo>
                    <a:pt x="159258" y="1160716"/>
                  </a:lnTo>
                  <a:lnTo>
                    <a:pt x="155353" y="1162431"/>
                  </a:lnTo>
                  <a:lnTo>
                    <a:pt x="157067" y="1160526"/>
                  </a:lnTo>
                  <a:lnTo>
                    <a:pt x="154591" y="1153478"/>
                  </a:lnTo>
                  <a:lnTo>
                    <a:pt x="150114" y="1155859"/>
                  </a:lnTo>
                  <a:lnTo>
                    <a:pt x="148018" y="1145381"/>
                  </a:lnTo>
                  <a:lnTo>
                    <a:pt x="141827" y="1151287"/>
                  </a:lnTo>
                  <a:lnTo>
                    <a:pt x="132969" y="1153287"/>
                  </a:lnTo>
                  <a:lnTo>
                    <a:pt x="133255" y="1157764"/>
                  </a:lnTo>
                  <a:lnTo>
                    <a:pt x="128587" y="1160431"/>
                  </a:lnTo>
                  <a:lnTo>
                    <a:pt x="128111" y="1154145"/>
                  </a:lnTo>
                  <a:lnTo>
                    <a:pt x="125635" y="1154145"/>
                  </a:lnTo>
                  <a:lnTo>
                    <a:pt x="125825" y="1142619"/>
                  </a:lnTo>
                  <a:lnTo>
                    <a:pt x="119443" y="1132237"/>
                  </a:lnTo>
                  <a:lnTo>
                    <a:pt x="121348" y="1129094"/>
                  </a:lnTo>
                  <a:lnTo>
                    <a:pt x="112204" y="1122522"/>
                  </a:lnTo>
                  <a:lnTo>
                    <a:pt x="124968" y="1120997"/>
                  </a:lnTo>
                  <a:lnTo>
                    <a:pt x="126682" y="1125760"/>
                  </a:lnTo>
                  <a:lnTo>
                    <a:pt x="129730" y="1125950"/>
                  </a:lnTo>
                  <a:lnTo>
                    <a:pt x="122396" y="1130046"/>
                  </a:lnTo>
                  <a:lnTo>
                    <a:pt x="130302" y="1126331"/>
                  </a:lnTo>
                  <a:lnTo>
                    <a:pt x="129254" y="1117092"/>
                  </a:lnTo>
                  <a:lnTo>
                    <a:pt x="139732" y="1111568"/>
                  </a:lnTo>
                  <a:lnTo>
                    <a:pt x="136398" y="1112234"/>
                  </a:lnTo>
                  <a:lnTo>
                    <a:pt x="133731" y="1107186"/>
                  </a:lnTo>
                  <a:lnTo>
                    <a:pt x="138303" y="1103662"/>
                  </a:lnTo>
                  <a:lnTo>
                    <a:pt x="134302" y="1094994"/>
                  </a:lnTo>
                  <a:lnTo>
                    <a:pt x="123920" y="1097471"/>
                  </a:lnTo>
                  <a:lnTo>
                    <a:pt x="116110" y="1074801"/>
                  </a:lnTo>
                  <a:lnTo>
                    <a:pt x="125825" y="1071944"/>
                  </a:lnTo>
                  <a:lnTo>
                    <a:pt x="125063" y="1070420"/>
                  </a:lnTo>
                  <a:lnTo>
                    <a:pt x="115443" y="1073182"/>
                  </a:lnTo>
                  <a:lnTo>
                    <a:pt x="114205" y="1069943"/>
                  </a:lnTo>
                  <a:lnTo>
                    <a:pt x="101155" y="1074325"/>
                  </a:lnTo>
                  <a:lnTo>
                    <a:pt x="96488" y="1079849"/>
                  </a:lnTo>
                  <a:lnTo>
                    <a:pt x="85249" y="1078325"/>
                  </a:lnTo>
                  <a:lnTo>
                    <a:pt x="75628" y="1082421"/>
                  </a:lnTo>
                  <a:lnTo>
                    <a:pt x="74676" y="1078230"/>
                  </a:lnTo>
                  <a:lnTo>
                    <a:pt x="71247" y="1078611"/>
                  </a:lnTo>
                  <a:lnTo>
                    <a:pt x="64579" y="1066038"/>
                  </a:lnTo>
                  <a:lnTo>
                    <a:pt x="57626" y="1060704"/>
                  </a:lnTo>
                  <a:lnTo>
                    <a:pt x="56388" y="1065466"/>
                  </a:lnTo>
                  <a:lnTo>
                    <a:pt x="53626" y="1061752"/>
                  </a:lnTo>
                  <a:lnTo>
                    <a:pt x="48387" y="1067276"/>
                  </a:lnTo>
                  <a:lnTo>
                    <a:pt x="42958" y="1052799"/>
                  </a:lnTo>
                  <a:lnTo>
                    <a:pt x="36195" y="1048417"/>
                  </a:lnTo>
                  <a:lnTo>
                    <a:pt x="38481" y="1043654"/>
                  </a:lnTo>
                  <a:lnTo>
                    <a:pt x="32671" y="1038035"/>
                  </a:lnTo>
                  <a:lnTo>
                    <a:pt x="36576" y="1017080"/>
                  </a:lnTo>
                  <a:lnTo>
                    <a:pt x="29527" y="1017080"/>
                  </a:lnTo>
                  <a:lnTo>
                    <a:pt x="21622" y="998125"/>
                  </a:lnTo>
                  <a:lnTo>
                    <a:pt x="16288" y="995553"/>
                  </a:lnTo>
                  <a:lnTo>
                    <a:pt x="18383" y="987171"/>
                  </a:lnTo>
                  <a:lnTo>
                    <a:pt x="23717" y="980027"/>
                  </a:lnTo>
                  <a:lnTo>
                    <a:pt x="17716" y="956977"/>
                  </a:lnTo>
                  <a:lnTo>
                    <a:pt x="13811" y="958405"/>
                  </a:lnTo>
                  <a:lnTo>
                    <a:pt x="9525" y="955263"/>
                  </a:lnTo>
                  <a:close/>
                  <a:moveTo>
                    <a:pt x="1130236" y="233362"/>
                  </a:moveTo>
                  <a:lnTo>
                    <a:pt x="1134046" y="239459"/>
                  </a:lnTo>
                  <a:lnTo>
                    <a:pt x="1141000" y="237173"/>
                  </a:lnTo>
                  <a:lnTo>
                    <a:pt x="1144238" y="243174"/>
                  </a:lnTo>
                  <a:lnTo>
                    <a:pt x="1145381" y="241459"/>
                  </a:lnTo>
                  <a:lnTo>
                    <a:pt x="1149382" y="245269"/>
                  </a:lnTo>
                  <a:lnTo>
                    <a:pt x="1145762" y="239363"/>
                  </a:lnTo>
                  <a:lnTo>
                    <a:pt x="1135951" y="231934"/>
                  </a:lnTo>
                  <a:lnTo>
                    <a:pt x="1130236" y="2333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grpSp>
          <p:nvGrpSpPr>
            <p:cNvPr id="270" name="Gruppieren 269">
              <a:extLst>
                <a:ext uri="{FF2B5EF4-FFF2-40B4-BE49-F238E27FC236}">
                  <a16:creationId xmlns:a16="http://schemas.microsoft.com/office/drawing/2014/main" id="{40ABBBC8-7103-4AF3-B243-044CF0CBDAB4}"/>
                </a:ext>
              </a:extLst>
            </p:cNvPr>
            <p:cNvGrpSpPr/>
            <p:nvPr/>
          </p:nvGrpSpPr>
          <p:grpSpPr>
            <a:xfrm>
              <a:off x="2467216" y="4207963"/>
              <a:ext cx="1220066" cy="426802"/>
              <a:chOff x="667040" y="5742260"/>
              <a:chExt cx="1220066" cy="426802"/>
            </a:xfrm>
          </p:grpSpPr>
          <p:grpSp>
            <p:nvGrpSpPr>
              <p:cNvPr id="298" name="Gruppieren 297">
                <a:extLst>
                  <a:ext uri="{FF2B5EF4-FFF2-40B4-BE49-F238E27FC236}">
                    <a16:creationId xmlns:a16="http://schemas.microsoft.com/office/drawing/2014/main" id="{70E3F991-23CB-4CD4-A74A-9ED4196340AB}"/>
                  </a:ext>
                </a:extLst>
              </p:cNvPr>
              <p:cNvGrpSpPr/>
              <p:nvPr/>
            </p:nvGrpSpPr>
            <p:grpSpPr>
              <a:xfrm>
                <a:off x="667040" y="5742260"/>
                <a:ext cx="1220066" cy="426802"/>
                <a:chOff x="-2458693" y="5096274"/>
                <a:chExt cx="1220066" cy="426802"/>
              </a:xfrm>
            </p:grpSpPr>
            <p:sp>
              <p:nvSpPr>
                <p:cNvPr id="300" name="Freihandform 305">
                  <a:extLst>
                    <a:ext uri="{FF2B5EF4-FFF2-40B4-BE49-F238E27FC236}">
                      <a16:creationId xmlns:a16="http://schemas.microsoft.com/office/drawing/2014/main" id="{1F85ADDA-F6BA-4300-BB10-DEA331CF9309}"/>
                    </a:ext>
                  </a:extLst>
                </p:cNvPr>
                <p:cNvSpPr/>
                <p:nvPr/>
              </p:nvSpPr>
              <p:spPr>
                <a:xfrm>
                  <a:off x="-2121859" y="5310645"/>
                  <a:ext cx="883232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Kreisfreie Stadt</a:t>
                  </a:r>
                </a:p>
              </p:txBody>
            </p:sp>
            <p:sp>
              <p:nvSpPr>
                <p:cNvPr id="301" name="Freihandform 262">
                  <a:extLst>
                    <a:ext uri="{FF2B5EF4-FFF2-40B4-BE49-F238E27FC236}">
                      <a16:creationId xmlns:a16="http://schemas.microsoft.com/office/drawing/2014/main" id="{67B52949-0063-4DAA-972B-A7B5AA2CE879}"/>
                    </a:ext>
                  </a:extLst>
                </p:cNvPr>
                <p:cNvSpPr/>
                <p:nvPr/>
              </p:nvSpPr>
              <p:spPr>
                <a:xfrm>
                  <a:off x="-2113123" y="5096274"/>
                  <a:ext cx="729215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Kreisgrenze</a:t>
                  </a:r>
                  <a:endParaRPr lang="de-DE" sz="700" b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Microsoft YaHei" pitchFamily="2"/>
                    <a:cs typeface="Mangal" pitchFamily="2"/>
                  </a:endParaRPr>
                </a:p>
              </p:txBody>
            </p:sp>
            <p:sp>
              <p:nvSpPr>
                <p:cNvPr id="302" name="Gerader Verbinder 304">
                  <a:extLst>
                    <a:ext uri="{FF2B5EF4-FFF2-40B4-BE49-F238E27FC236}">
                      <a16:creationId xmlns:a16="http://schemas.microsoft.com/office/drawing/2014/main" id="{2CB8C45B-33C2-4FF2-913D-EA9C64579B76}"/>
                    </a:ext>
                  </a:extLst>
                </p:cNvPr>
                <p:cNvSpPr/>
                <p:nvPr/>
              </p:nvSpPr>
              <p:spPr>
                <a:xfrm>
                  <a:off x="-2458693" y="5192754"/>
                  <a:ext cx="304560" cy="36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0"/>
                    <a:gd name="f8" fmla="abs f3"/>
                    <a:gd name="f9" fmla="abs f4"/>
                    <a:gd name="f10" fmla="abs f5"/>
                    <a:gd name="f11" fmla="*/ f7 f0 1"/>
                    <a:gd name="f12" fmla="?: f8 f3 1"/>
                    <a:gd name="f13" fmla="?: f9 f4 1"/>
                    <a:gd name="f14" fmla="?: f10 f5 1"/>
                    <a:gd name="f15" fmla="*/ f11 1 f2"/>
                    <a:gd name="f16" fmla="*/ f12 1 21600"/>
                    <a:gd name="f17" fmla="*/ f13 1 21600"/>
                    <a:gd name="f18" fmla="*/ 21600 f12 1"/>
                    <a:gd name="f19" fmla="*/ 21600 f13 1"/>
                    <a:gd name="f20" fmla="+- f15 0 f1"/>
                    <a:gd name="f21" fmla="min f17 f16"/>
                    <a:gd name="f22" fmla="*/ f18 1 f14"/>
                    <a:gd name="f23" fmla="*/ f19 1 f14"/>
                    <a:gd name="f24" fmla="val f22"/>
                    <a:gd name="f25" fmla="val f23"/>
                    <a:gd name="f26" fmla="*/ f6 f21 1"/>
                    <a:gd name="f27" fmla="*/ f24 f21 1"/>
                    <a:gd name="f28" fmla="*/ f25 f2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0">
                      <a:pos x="f26" y="f26"/>
                    </a:cxn>
                    <a:cxn ang="f20">
                      <a:pos x="f27" y="f28"/>
                    </a:cxn>
                  </a:cxnLst>
                  <a:rect l="f26" t="f26" r="f27" b="f28"/>
                  <a:pathLst>
                    <a:path>
                      <a:moveTo>
                        <a:pt x="f26" y="f26"/>
                      </a:moveTo>
                      <a:lnTo>
                        <a:pt x="f27" y="f28"/>
                      </a:lnTo>
                    </a:path>
                  </a:pathLst>
                </a:custGeom>
                <a:noFill/>
                <a:ln w="9360" cap="sq">
                  <a:solidFill>
                    <a:schemeClr val="tx1"/>
                  </a:solidFill>
                  <a:prstDash val="solid"/>
                  <a:miter/>
                </a:ln>
              </p:spPr>
              <p:txBody>
                <a:bodyPr vert="horz" wrap="none" lIns="90000" tIns="46800" rIns="90000" bIns="46800" anchor="ctr" anchorCtr="0" compatLnSpc="0">
                  <a:noAutofit/>
                </a:bodyPr>
                <a:lstStyle/>
                <a:p>
                  <a:pPr marL="0" marR="0" lvl="0" indent="0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</a:pPr>
                  <a:endParaRPr lang="de-DE" sz="1800" b="0" i="0" u="none" strike="noStrike" kern="1200" cap="none" dirty="0">
                    <a:ln>
                      <a:noFill/>
                    </a:ln>
                    <a:latin typeface="Liberation Sans" pitchFamily="18"/>
                    <a:ea typeface="Microsoft YaHei" pitchFamily="2"/>
                    <a:cs typeface="Mangal" pitchFamily="2"/>
                  </a:endParaRPr>
                </a:p>
              </p:txBody>
            </p:sp>
          </p:grpSp>
          <p:sp>
            <p:nvSpPr>
              <p:cNvPr id="299" name="Freihandform: Form 298">
                <a:extLst>
                  <a:ext uri="{FF2B5EF4-FFF2-40B4-BE49-F238E27FC236}">
                    <a16:creationId xmlns:a16="http://schemas.microsoft.com/office/drawing/2014/main" id="{B8DD0585-09AC-4CA2-B213-F2A1E4AF18ED}"/>
                  </a:ext>
                </a:extLst>
              </p:cNvPr>
              <p:cNvSpPr/>
              <p:nvPr/>
            </p:nvSpPr>
            <p:spPr>
              <a:xfrm>
                <a:off x="738939" y="5986838"/>
                <a:ext cx="160653" cy="152016"/>
              </a:xfrm>
              <a:custGeom>
                <a:avLst/>
                <a:gdLst>
                  <a:gd name="connsiteX0" fmla="*/ 174597 w 636190"/>
                  <a:gd name="connsiteY0" fmla="*/ 588011 h 601986"/>
                  <a:gd name="connsiteX1" fmla="*/ 174384 w 636190"/>
                  <a:gd name="connsiteY1" fmla="*/ 587006 h 601986"/>
                  <a:gd name="connsiteX2" fmla="*/ 173865 w 636190"/>
                  <a:gd name="connsiteY2" fmla="*/ 584734 h 601986"/>
                  <a:gd name="connsiteX3" fmla="*/ 173386 w 636190"/>
                  <a:gd name="connsiteY3" fmla="*/ 582634 h 601986"/>
                  <a:gd name="connsiteX4" fmla="*/ 172729 w 636190"/>
                  <a:gd name="connsiteY4" fmla="*/ 579747 h 601986"/>
                  <a:gd name="connsiteX5" fmla="*/ 172845 w 636190"/>
                  <a:gd name="connsiteY5" fmla="*/ 579707 h 601986"/>
                  <a:gd name="connsiteX6" fmla="*/ 173427 w 636190"/>
                  <a:gd name="connsiteY6" fmla="*/ 579173 h 601986"/>
                  <a:gd name="connsiteX7" fmla="*/ 172189 w 636190"/>
                  <a:gd name="connsiteY7" fmla="*/ 570369 h 601986"/>
                  <a:gd name="connsiteX8" fmla="*/ 172154 w 636190"/>
                  <a:gd name="connsiteY8" fmla="*/ 570143 h 601986"/>
                  <a:gd name="connsiteX9" fmla="*/ 171464 w 636190"/>
                  <a:gd name="connsiteY9" fmla="*/ 565573 h 601986"/>
                  <a:gd name="connsiteX10" fmla="*/ 171135 w 636190"/>
                  <a:gd name="connsiteY10" fmla="*/ 565553 h 601986"/>
                  <a:gd name="connsiteX11" fmla="*/ 169049 w 636190"/>
                  <a:gd name="connsiteY11" fmla="*/ 565389 h 601986"/>
                  <a:gd name="connsiteX12" fmla="*/ 169021 w 636190"/>
                  <a:gd name="connsiteY12" fmla="*/ 565149 h 601986"/>
                  <a:gd name="connsiteX13" fmla="*/ 168317 w 636190"/>
                  <a:gd name="connsiteY13" fmla="*/ 559136 h 601986"/>
                  <a:gd name="connsiteX14" fmla="*/ 166826 w 636190"/>
                  <a:gd name="connsiteY14" fmla="*/ 559533 h 601986"/>
                  <a:gd name="connsiteX15" fmla="*/ 166237 w 636190"/>
                  <a:gd name="connsiteY15" fmla="*/ 554717 h 601986"/>
                  <a:gd name="connsiteX16" fmla="*/ 166217 w 636190"/>
                  <a:gd name="connsiteY16" fmla="*/ 554204 h 601986"/>
                  <a:gd name="connsiteX17" fmla="*/ 165594 w 636190"/>
                  <a:gd name="connsiteY17" fmla="*/ 549265 h 601986"/>
                  <a:gd name="connsiteX18" fmla="*/ 165485 w 636190"/>
                  <a:gd name="connsiteY18" fmla="*/ 546796 h 601986"/>
                  <a:gd name="connsiteX19" fmla="*/ 165382 w 636190"/>
                  <a:gd name="connsiteY19" fmla="*/ 545715 h 601986"/>
                  <a:gd name="connsiteX20" fmla="*/ 165204 w 636190"/>
                  <a:gd name="connsiteY20" fmla="*/ 544141 h 601986"/>
                  <a:gd name="connsiteX21" fmla="*/ 164985 w 636190"/>
                  <a:gd name="connsiteY21" fmla="*/ 542506 h 601986"/>
                  <a:gd name="connsiteX22" fmla="*/ 164855 w 636190"/>
                  <a:gd name="connsiteY22" fmla="*/ 542069 h 601986"/>
                  <a:gd name="connsiteX23" fmla="*/ 164938 w 636190"/>
                  <a:gd name="connsiteY23" fmla="*/ 542048 h 601986"/>
                  <a:gd name="connsiteX24" fmla="*/ 170410 w 636190"/>
                  <a:gd name="connsiteY24" fmla="*/ 539743 h 601986"/>
                  <a:gd name="connsiteX25" fmla="*/ 170807 w 636190"/>
                  <a:gd name="connsiteY25" fmla="*/ 539538 h 601986"/>
                  <a:gd name="connsiteX26" fmla="*/ 173146 w 636190"/>
                  <a:gd name="connsiteY26" fmla="*/ 538313 h 601986"/>
                  <a:gd name="connsiteX27" fmla="*/ 173427 w 636190"/>
                  <a:gd name="connsiteY27" fmla="*/ 538176 h 601986"/>
                  <a:gd name="connsiteX28" fmla="*/ 175417 w 636190"/>
                  <a:gd name="connsiteY28" fmla="*/ 537280 h 601986"/>
                  <a:gd name="connsiteX29" fmla="*/ 177230 w 636190"/>
                  <a:gd name="connsiteY29" fmla="*/ 536623 h 601986"/>
                  <a:gd name="connsiteX30" fmla="*/ 177470 w 636190"/>
                  <a:gd name="connsiteY30" fmla="*/ 537000 h 601986"/>
                  <a:gd name="connsiteX31" fmla="*/ 184263 w 636190"/>
                  <a:gd name="connsiteY31" fmla="*/ 535180 h 601986"/>
                  <a:gd name="connsiteX32" fmla="*/ 183777 w 636190"/>
                  <a:gd name="connsiteY32" fmla="*/ 533374 h 601986"/>
                  <a:gd name="connsiteX33" fmla="*/ 183955 w 636190"/>
                  <a:gd name="connsiteY33" fmla="*/ 533333 h 601986"/>
                  <a:gd name="connsiteX34" fmla="*/ 183791 w 636190"/>
                  <a:gd name="connsiteY34" fmla="*/ 532895 h 601986"/>
                  <a:gd name="connsiteX35" fmla="*/ 186568 w 636190"/>
                  <a:gd name="connsiteY35" fmla="*/ 532054 h 601986"/>
                  <a:gd name="connsiteX36" fmla="*/ 186390 w 636190"/>
                  <a:gd name="connsiteY36" fmla="*/ 531301 h 601986"/>
                  <a:gd name="connsiteX37" fmla="*/ 195174 w 636190"/>
                  <a:gd name="connsiteY37" fmla="*/ 528654 h 601986"/>
                  <a:gd name="connsiteX38" fmla="*/ 194941 w 636190"/>
                  <a:gd name="connsiteY38" fmla="*/ 528066 h 601986"/>
                  <a:gd name="connsiteX39" fmla="*/ 195126 w 636190"/>
                  <a:gd name="connsiteY39" fmla="*/ 527970 h 601986"/>
                  <a:gd name="connsiteX40" fmla="*/ 197650 w 636190"/>
                  <a:gd name="connsiteY40" fmla="*/ 526670 h 601986"/>
                  <a:gd name="connsiteX41" fmla="*/ 199066 w 636190"/>
                  <a:gd name="connsiteY41" fmla="*/ 525781 h 601986"/>
                  <a:gd name="connsiteX42" fmla="*/ 200174 w 636190"/>
                  <a:gd name="connsiteY42" fmla="*/ 524666 h 601986"/>
                  <a:gd name="connsiteX43" fmla="*/ 201631 w 636190"/>
                  <a:gd name="connsiteY43" fmla="*/ 523373 h 601986"/>
                  <a:gd name="connsiteX44" fmla="*/ 203164 w 636190"/>
                  <a:gd name="connsiteY44" fmla="*/ 522230 h 601986"/>
                  <a:gd name="connsiteX45" fmla="*/ 204600 w 636190"/>
                  <a:gd name="connsiteY45" fmla="*/ 521026 h 601986"/>
                  <a:gd name="connsiteX46" fmla="*/ 206037 w 636190"/>
                  <a:gd name="connsiteY46" fmla="*/ 519836 h 601986"/>
                  <a:gd name="connsiteX47" fmla="*/ 208520 w 636190"/>
                  <a:gd name="connsiteY47" fmla="*/ 518393 h 601986"/>
                  <a:gd name="connsiteX48" fmla="*/ 210456 w 636190"/>
                  <a:gd name="connsiteY48" fmla="*/ 517202 h 601986"/>
                  <a:gd name="connsiteX49" fmla="*/ 209697 w 636190"/>
                  <a:gd name="connsiteY49" fmla="*/ 515602 h 601986"/>
                  <a:gd name="connsiteX50" fmla="*/ 211393 w 636190"/>
                  <a:gd name="connsiteY50" fmla="*/ 514788 h 601986"/>
                  <a:gd name="connsiteX51" fmla="*/ 213219 w 636190"/>
                  <a:gd name="connsiteY51" fmla="*/ 514138 h 601986"/>
                  <a:gd name="connsiteX52" fmla="*/ 215730 w 636190"/>
                  <a:gd name="connsiteY52" fmla="*/ 513433 h 601986"/>
                  <a:gd name="connsiteX53" fmla="*/ 215675 w 636190"/>
                  <a:gd name="connsiteY53" fmla="*/ 512564 h 601986"/>
                  <a:gd name="connsiteX54" fmla="*/ 215586 w 636190"/>
                  <a:gd name="connsiteY54" fmla="*/ 511798 h 601986"/>
                  <a:gd name="connsiteX55" fmla="*/ 215573 w 636190"/>
                  <a:gd name="connsiteY55" fmla="*/ 511655 h 601986"/>
                  <a:gd name="connsiteX56" fmla="*/ 216743 w 636190"/>
                  <a:gd name="connsiteY56" fmla="*/ 511791 h 601986"/>
                  <a:gd name="connsiteX57" fmla="*/ 217304 w 636190"/>
                  <a:gd name="connsiteY57" fmla="*/ 511791 h 601986"/>
                  <a:gd name="connsiteX58" fmla="*/ 217960 w 636190"/>
                  <a:gd name="connsiteY58" fmla="*/ 511661 h 601986"/>
                  <a:gd name="connsiteX59" fmla="*/ 218514 w 636190"/>
                  <a:gd name="connsiteY59" fmla="*/ 511463 h 601986"/>
                  <a:gd name="connsiteX60" fmla="*/ 219055 w 636190"/>
                  <a:gd name="connsiteY60" fmla="*/ 511251 h 601986"/>
                  <a:gd name="connsiteX61" fmla="*/ 220026 w 636190"/>
                  <a:gd name="connsiteY61" fmla="*/ 510779 h 601986"/>
                  <a:gd name="connsiteX62" fmla="*/ 221962 w 636190"/>
                  <a:gd name="connsiteY62" fmla="*/ 509076 h 601986"/>
                  <a:gd name="connsiteX63" fmla="*/ 226409 w 636190"/>
                  <a:gd name="connsiteY63" fmla="*/ 504752 h 601986"/>
                  <a:gd name="connsiteX64" fmla="*/ 226511 w 636190"/>
                  <a:gd name="connsiteY64" fmla="*/ 504650 h 601986"/>
                  <a:gd name="connsiteX65" fmla="*/ 228119 w 636190"/>
                  <a:gd name="connsiteY65" fmla="*/ 503288 h 601986"/>
                  <a:gd name="connsiteX66" fmla="*/ 228009 w 636190"/>
                  <a:gd name="connsiteY66" fmla="*/ 502960 h 601986"/>
                  <a:gd name="connsiteX67" fmla="*/ 227695 w 636190"/>
                  <a:gd name="connsiteY67" fmla="*/ 501982 h 601986"/>
                  <a:gd name="connsiteX68" fmla="*/ 227599 w 636190"/>
                  <a:gd name="connsiteY68" fmla="*/ 501640 h 601986"/>
                  <a:gd name="connsiteX69" fmla="*/ 227394 w 636190"/>
                  <a:gd name="connsiteY69" fmla="*/ 500983 h 601986"/>
                  <a:gd name="connsiteX70" fmla="*/ 226826 w 636190"/>
                  <a:gd name="connsiteY70" fmla="*/ 498151 h 601986"/>
                  <a:gd name="connsiteX71" fmla="*/ 223795 w 636190"/>
                  <a:gd name="connsiteY71" fmla="*/ 498288 h 601986"/>
                  <a:gd name="connsiteX72" fmla="*/ 224192 w 636190"/>
                  <a:gd name="connsiteY72" fmla="*/ 497015 h 601986"/>
                  <a:gd name="connsiteX73" fmla="*/ 224500 w 636190"/>
                  <a:gd name="connsiteY73" fmla="*/ 495989 h 601986"/>
                  <a:gd name="connsiteX74" fmla="*/ 224541 w 636190"/>
                  <a:gd name="connsiteY74" fmla="*/ 494252 h 601986"/>
                  <a:gd name="connsiteX75" fmla="*/ 224664 w 636190"/>
                  <a:gd name="connsiteY75" fmla="*/ 491981 h 601986"/>
                  <a:gd name="connsiteX76" fmla="*/ 224480 w 636190"/>
                  <a:gd name="connsiteY76" fmla="*/ 490113 h 601986"/>
                  <a:gd name="connsiteX77" fmla="*/ 224124 w 636190"/>
                  <a:gd name="connsiteY77" fmla="*/ 486788 h 601986"/>
                  <a:gd name="connsiteX78" fmla="*/ 222975 w 636190"/>
                  <a:gd name="connsiteY78" fmla="*/ 482677 h 601986"/>
                  <a:gd name="connsiteX79" fmla="*/ 222845 w 636190"/>
                  <a:gd name="connsiteY79" fmla="*/ 482226 h 601986"/>
                  <a:gd name="connsiteX80" fmla="*/ 222270 w 636190"/>
                  <a:gd name="connsiteY80" fmla="*/ 480146 h 601986"/>
                  <a:gd name="connsiteX81" fmla="*/ 222092 w 636190"/>
                  <a:gd name="connsiteY81" fmla="*/ 479537 h 601986"/>
                  <a:gd name="connsiteX82" fmla="*/ 220088 w 636190"/>
                  <a:gd name="connsiteY82" fmla="*/ 479913 h 601986"/>
                  <a:gd name="connsiteX83" fmla="*/ 219616 w 636190"/>
                  <a:gd name="connsiteY83" fmla="*/ 478203 h 601986"/>
                  <a:gd name="connsiteX84" fmla="*/ 219041 w 636190"/>
                  <a:gd name="connsiteY84" fmla="*/ 476151 h 601986"/>
                  <a:gd name="connsiteX85" fmla="*/ 218528 w 636190"/>
                  <a:gd name="connsiteY85" fmla="*/ 473982 h 601986"/>
                  <a:gd name="connsiteX86" fmla="*/ 215908 w 636190"/>
                  <a:gd name="connsiteY86" fmla="*/ 463708 h 601986"/>
                  <a:gd name="connsiteX87" fmla="*/ 210586 w 636190"/>
                  <a:gd name="connsiteY87" fmla="*/ 465486 h 601986"/>
                  <a:gd name="connsiteX88" fmla="*/ 210278 w 636190"/>
                  <a:gd name="connsiteY88" fmla="*/ 464563 h 601986"/>
                  <a:gd name="connsiteX89" fmla="*/ 209909 w 636190"/>
                  <a:gd name="connsiteY89" fmla="*/ 463516 h 601986"/>
                  <a:gd name="connsiteX90" fmla="*/ 211988 w 636190"/>
                  <a:gd name="connsiteY90" fmla="*/ 461615 h 601986"/>
                  <a:gd name="connsiteX91" fmla="*/ 212994 w 636190"/>
                  <a:gd name="connsiteY91" fmla="*/ 460739 h 601986"/>
                  <a:gd name="connsiteX92" fmla="*/ 211318 w 636190"/>
                  <a:gd name="connsiteY92" fmla="*/ 456340 h 601986"/>
                  <a:gd name="connsiteX93" fmla="*/ 209833 w 636190"/>
                  <a:gd name="connsiteY93" fmla="*/ 456710 h 601986"/>
                  <a:gd name="connsiteX94" fmla="*/ 208595 w 636190"/>
                  <a:gd name="connsiteY94" fmla="*/ 456997 h 601986"/>
                  <a:gd name="connsiteX95" fmla="*/ 208219 w 636190"/>
                  <a:gd name="connsiteY95" fmla="*/ 455629 h 601986"/>
                  <a:gd name="connsiteX96" fmla="*/ 207740 w 636190"/>
                  <a:gd name="connsiteY96" fmla="*/ 454069 h 601986"/>
                  <a:gd name="connsiteX97" fmla="*/ 207337 w 636190"/>
                  <a:gd name="connsiteY97" fmla="*/ 452721 h 601986"/>
                  <a:gd name="connsiteX98" fmla="*/ 203471 w 636190"/>
                  <a:gd name="connsiteY98" fmla="*/ 453891 h 601986"/>
                  <a:gd name="connsiteX99" fmla="*/ 202616 w 636190"/>
                  <a:gd name="connsiteY99" fmla="*/ 451237 h 601986"/>
                  <a:gd name="connsiteX100" fmla="*/ 201686 w 636190"/>
                  <a:gd name="connsiteY100" fmla="*/ 448405 h 601986"/>
                  <a:gd name="connsiteX101" fmla="*/ 200749 w 636190"/>
                  <a:gd name="connsiteY101" fmla="*/ 445546 h 601986"/>
                  <a:gd name="connsiteX102" fmla="*/ 199866 w 636190"/>
                  <a:gd name="connsiteY102" fmla="*/ 442960 h 601986"/>
                  <a:gd name="connsiteX103" fmla="*/ 199025 w 636190"/>
                  <a:gd name="connsiteY103" fmla="*/ 440367 h 601986"/>
                  <a:gd name="connsiteX104" fmla="*/ 198868 w 636190"/>
                  <a:gd name="connsiteY104" fmla="*/ 440388 h 601986"/>
                  <a:gd name="connsiteX105" fmla="*/ 195536 w 636190"/>
                  <a:gd name="connsiteY105" fmla="*/ 440750 h 601986"/>
                  <a:gd name="connsiteX106" fmla="*/ 192622 w 636190"/>
                  <a:gd name="connsiteY106" fmla="*/ 440914 h 601986"/>
                  <a:gd name="connsiteX107" fmla="*/ 192649 w 636190"/>
                  <a:gd name="connsiteY107" fmla="*/ 439505 h 601986"/>
                  <a:gd name="connsiteX108" fmla="*/ 190146 w 636190"/>
                  <a:gd name="connsiteY108" fmla="*/ 439437 h 601986"/>
                  <a:gd name="connsiteX109" fmla="*/ 190016 w 636190"/>
                  <a:gd name="connsiteY109" fmla="*/ 437685 h 601986"/>
                  <a:gd name="connsiteX110" fmla="*/ 189927 w 636190"/>
                  <a:gd name="connsiteY110" fmla="*/ 436591 h 601986"/>
                  <a:gd name="connsiteX111" fmla="*/ 185836 w 636190"/>
                  <a:gd name="connsiteY111" fmla="*/ 437084 h 601986"/>
                  <a:gd name="connsiteX112" fmla="*/ 185597 w 636190"/>
                  <a:gd name="connsiteY112" fmla="*/ 435490 h 601986"/>
                  <a:gd name="connsiteX113" fmla="*/ 181855 w 636190"/>
                  <a:gd name="connsiteY113" fmla="*/ 436003 h 601986"/>
                  <a:gd name="connsiteX114" fmla="*/ 181335 w 636190"/>
                  <a:gd name="connsiteY114" fmla="*/ 433396 h 601986"/>
                  <a:gd name="connsiteX115" fmla="*/ 181164 w 636190"/>
                  <a:gd name="connsiteY115" fmla="*/ 432274 h 601986"/>
                  <a:gd name="connsiteX116" fmla="*/ 181123 w 636190"/>
                  <a:gd name="connsiteY116" fmla="*/ 432042 h 601986"/>
                  <a:gd name="connsiteX117" fmla="*/ 181054 w 636190"/>
                  <a:gd name="connsiteY117" fmla="*/ 431549 h 601986"/>
                  <a:gd name="connsiteX118" fmla="*/ 178599 w 636190"/>
                  <a:gd name="connsiteY118" fmla="*/ 430660 h 601986"/>
                  <a:gd name="connsiteX119" fmla="*/ 177394 w 636190"/>
                  <a:gd name="connsiteY119" fmla="*/ 428868 h 601986"/>
                  <a:gd name="connsiteX120" fmla="*/ 177285 w 636190"/>
                  <a:gd name="connsiteY120" fmla="*/ 428717 h 601986"/>
                  <a:gd name="connsiteX121" fmla="*/ 176088 w 636190"/>
                  <a:gd name="connsiteY121" fmla="*/ 426932 h 601986"/>
                  <a:gd name="connsiteX122" fmla="*/ 175397 w 636190"/>
                  <a:gd name="connsiteY122" fmla="*/ 426166 h 601986"/>
                  <a:gd name="connsiteX123" fmla="*/ 174658 w 636190"/>
                  <a:gd name="connsiteY123" fmla="*/ 425331 h 601986"/>
                  <a:gd name="connsiteX124" fmla="*/ 173577 w 636190"/>
                  <a:gd name="connsiteY124" fmla="*/ 425659 h 601986"/>
                  <a:gd name="connsiteX125" fmla="*/ 172141 w 636190"/>
                  <a:gd name="connsiteY125" fmla="*/ 426056 h 601986"/>
                  <a:gd name="connsiteX126" fmla="*/ 170957 w 636190"/>
                  <a:gd name="connsiteY126" fmla="*/ 426323 h 601986"/>
                  <a:gd name="connsiteX127" fmla="*/ 168228 w 636190"/>
                  <a:gd name="connsiteY127" fmla="*/ 427021 h 601986"/>
                  <a:gd name="connsiteX128" fmla="*/ 166018 w 636190"/>
                  <a:gd name="connsiteY128" fmla="*/ 427465 h 601986"/>
                  <a:gd name="connsiteX129" fmla="*/ 163200 w 636190"/>
                  <a:gd name="connsiteY129" fmla="*/ 427972 h 601986"/>
                  <a:gd name="connsiteX130" fmla="*/ 156195 w 636190"/>
                  <a:gd name="connsiteY130" fmla="*/ 429073 h 601986"/>
                  <a:gd name="connsiteX131" fmla="*/ 156667 w 636190"/>
                  <a:gd name="connsiteY131" fmla="*/ 431467 h 601986"/>
                  <a:gd name="connsiteX132" fmla="*/ 155251 w 636190"/>
                  <a:gd name="connsiteY132" fmla="*/ 431857 h 601986"/>
                  <a:gd name="connsiteX133" fmla="*/ 153951 w 636190"/>
                  <a:gd name="connsiteY133" fmla="*/ 432226 h 601986"/>
                  <a:gd name="connsiteX134" fmla="*/ 155367 w 636190"/>
                  <a:gd name="connsiteY134" fmla="*/ 438246 h 601986"/>
                  <a:gd name="connsiteX135" fmla="*/ 151085 w 636190"/>
                  <a:gd name="connsiteY135" fmla="*/ 439744 h 601986"/>
                  <a:gd name="connsiteX136" fmla="*/ 151181 w 636190"/>
                  <a:gd name="connsiteY136" fmla="*/ 440039 h 601986"/>
                  <a:gd name="connsiteX137" fmla="*/ 144702 w 636190"/>
                  <a:gd name="connsiteY137" fmla="*/ 442139 h 601986"/>
                  <a:gd name="connsiteX138" fmla="*/ 144826 w 636190"/>
                  <a:gd name="connsiteY138" fmla="*/ 442754 h 601986"/>
                  <a:gd name="connsiteX139" fmla="*/ 142055 w 636190"/>
                  <a:gd name="connsiteY139" fmla="*/ 443658 h 601986"/>
                  <a:gd name="connsiteX140" fmla="*/ 138724 w 636190"/>
                  <a:gd name="connsiteY140" fmla="*/ 444670 h 601986"/>
                  <a:gd name="connsiteX141" fmla="*/ 134277 w 636190"/>
                  <a:gd name="connsiteY141" fmla="*/ 445915 h 601986"/>
                  <a:gd name="connsiteX142" fmla="*/ 133217 w 636190"/>
                  <a:gd name="connsiteY142" fmla="*/ 441003 h 601986"/>
                  <a:gd name="connsiteX143" fmla="*/ 126540 w 636190"/>
                  <a:gd name="connsiteY143" fmla="*/ 443883 h 601986"/>
                  <a:gd name="connsiteX144" fmla="*/ 123469 w 636190"/>
                  <a:gd name="connsiteY144" fmla="*/ 444485 h 601986"/>
                  <a:gd name="connsiteX145" fmla="*/ 122723 w 636190"/>
                  <a:gd name="connsiteY145" fmla="*/ 444335 h 601986"/>
                  <a:gd name="connsiteX146" fmla="*/ 118454 w 636190"/>
                  <a:gd name="connsiteY146" fmla="*/ 444492 h 601986"/>
                  <a:gd name="connsiteX147" fmla="*/ 116587 w 636190"/>
                  <a:gd name="connsiteY147" fmla="*/ 444725 h 601986"/>
                  <a:gd name="connsiteX148" fmla="*/ 116272 w 636190"/>
                  <a:gd name="connsiteY148" fmla="*/ 444697 h 601986"/>
                  <a:gd name="connsiteX149" fmla="*/ 115834 w 636190"/>
                  <a:gd name="connsiteY149" fmla="*/ 444684 h 601986"/>
                  <a:gd name="connsiteX150" fmla="*/ 114418 w 636190"/>
                  <a:gd name="connsiteY150" fmla="*/ 444451 h 601986"/>
                  <a:gd name="connsiteX151" fmla="*/ 113837 w 636190"/>
                  <a:gd name="connsiteY151" fmla="*/ 444410 h 601986"/>
                  <a:gd name="connsiteX152" fmla="*/ 112216 w 636190"/>
                  <a:gd name="connsiteY152" fmla="*/ 444437 h 601986"/>
                  <a:gd name="connsiteX153" fmla="*/ 111244 w 636190"/>
                  <a:gd name="connsiteY153" fmla="*/ 444506 h 601986"/>
                  <a:gd name="connsiteX154" fmla="*/ 109473 w 636190"/>
                  <a:gd name="connsiteY154" fmla="*/ 444684 h 601986"/>
                  <a:gd name="connsiteX155" fmla="*/ 108556 w 636190"/>
                  <a:gd name="connsiteY155" fmla="*/ 444786 h 601986"/>
                  <a:gd name="connsiteX156" fmla="*/ 108057 w 636190"/>
                  <a:gd name="connsiteY156" fmla="*/ 444855 h 601986"/>
                  <a:gd name="connsiteX157" fmla="*/ 104958 w 636190"/>
                  <a:gd name="connsiteY157" fmla="*/ 445416 h 601986"/>
                  <a:gd name="connsiteX158" fmla="*/ 103788 w 636190"/>
                  <a:gd name="connsiteY158" fmla="*/ 444355 h 601986"/>
                  <a:gd name="connsiteX159" fmla="*/ 100491 w 636190"/>
                  <a:gd name="connsiteY159" fmla="*/ 445156 h 601986"/>
                  <a:gd name="connsiteX160" fmla="*/ 98562 w 636190"/>
                  <a:gd name="connsiteY160" fmla="*/ 437015 h 601986"/>
                  <a:gd name="connsiteX161" fmla="*/ 98309 w 636190"/>
                  <a:gd name="connsiteY161" fmla="*/ 435797 h 601986"/>
                  <a:gd name="connsiteX162" fmla="*/ 98021 w 636190"/>
                  <a:gd name="connsiteY162" fmla="*/ 434251 h 601986"/>
                  <a:gd name="connsiteX163" fmla="*/ 95230 w 636190"/>
                  <a:gd name="connsiteY163" fmla="*/ 434621 h 601986"/>
                  <a:gd name="connsiteX164" fmla="*/ 93547 w 636190"/>
                  <a:gd name="connsiteY164" fmla="*/ 434929 h 601986"/>
                  <a:gd name="connsiteX165" fmla="*/ 93431 w 636190"/>
                  <a:gd name="connsiteY165" fmla="*/ 434334 h 601986"/>
                  <a:gd name="connsiteX166" fmla="*/ 93349 w 636190"/>
                  <a:gd name="connsiteY166" fmla="*/ 433773 h 601986"/>
                  <a:gd name="connsiteX167" fmla="*/ 93130 w 636190"/>
                  <a:gd name="connsiteY167" fmla="*/ 432452 h 601986"/>
                  <a:gd name="connsiteX168" fmla="*/ 92699 w 636190"/>
                  <a:gd name="connsiteY168" fmla="*/ 428013 h 601986"/>
                  <a:gd name="connsiteX169" fmla="*/ 92425 w 636190"/>
                  <a:gd name="connsiteY169" fmla="*/ 424209 h 601986"/>
                  <a:gd name="connsiteX170" fmla="*/ 92542 w 636190"/>
                  <a:gd name="connsiteY170" fmla="*/ 423546 h 601986"/>
                  <a:gd name="connsiteX171" fmla="*/ 91974 w 636190"/>
                  <a:gd name="connsiteY171" fmla="*/ 417998 h 601986"/>
                  <a:gd name="connsiteX172" fmla="*/ 91454 w 636190"/>
                  <a:gd name="connsiteY172" fmla="*/ 413141 h 601986"/>
                  <a:gd name="connsiteX173" fmla="*/ 91454 w 636190"/>
                  <a:gd name="connsiteY173" fmla="*/ 412901 h 601986"/>
                  <a:gd name="connsiteX174" fmla="*/ 91290 w 636190"/>
                  <a:gd name="connsiteY174" fmla="*/ 411424 h 601986"/>
                  <a:gd name="connsiteX175" fmla="*/ 89190 w 636190"/>
                  <a:gd name="connsiteY175" fmla="*/ 398673 h 601986"/>
                  <a:gd name="connsiteX176" fmla="*/ 89169 w 636190"/>
                  <a:gd name="connsiteY176" fmla="*/ 398508 h 601986"/>
                  <a:gd name="connsiteX177" fmla="*/ 88903 w 636190"/>
                  <a:gd name="connsiteY177" fmla="*/ 396880 h 601986"/>
                  <a:gd name="connsiteX178" fmla="*/ 88882 w 636190"/>
                  <a:gd name="connsiteY178" fmla="*/ 396586 h 601986"/>
                  <a:gd name="connsiteX179" fmla="*/ 88731 w 636190"/>
                  <a:gd name="connsiteY179" fmla="*/ 395902 h 601986"/>
                  <a:gd name="connsiteX180" fmla="*/ 88704 w 636190"/>
                  <a:gd name="connsiteY180" fmla="*/ 395786 h 601986"/>
                  <a:gd name="connsiteX181" fmla="*/ 88184 w 636190"/>
                  <a:gd name="connsiteY181" fmla="*/ 393522 h 601986"/>
                  <a:gd name="connsiteX182" fmla="*/ 87288 w 636190"/>
                  <a:gd name="connsiteY182" fmla="*/ 389595 h 601986"/>
                  <a:gd name="connsiteX183" fmla="*/ 86611 w 636190"/>
                  <a:gd name="connsiteY183" fmla="*/ 386462 h 601986"/>
                  <a:gd name="connsiteX184" fmla="*/ 85968 w 636190"/>
                  <a:gd name="connsiteY184" fmla="*/ 385463 h 601986"/>
                  <a:gd name="connsiteX185" fmla="*/ 85872 w 636190"/>
                  <a:gd name="connsiteY185" fmla="*/ 385333 h 601986"/>
                  <a:gd name="connsiteX186" fmla="*/ 85482 w 636190"/>
                  <a:gd name="connsiteY186" fmla="*/ 385313 h 601986"/>
                  <a:gd name="connsiteX187" fmla="*/ 76001 w 636190"/>
                  <a:gd name="connsiteY187" fmla="*/ 384786 h 601986"/>
                  <a:gd name="connsiteX188" fmla="*/ 71397 w 636190"/>
                  <a:gd name="connsiteY188" fmla="*/ 384505 h 601986"/>
                  <a:gd name="connsiteX189" fmla="*/ 66027 w 636190"/>
                  <a:gd name="connsiteY189" fmla="*/ 384204 h 601986"/>
                  <a:gd name="connsiteX190" fmla="*/ 65425 w 636190"/>
                  <a:gd name="connsiteY190" fmla="*/ 384115 h 601986"/>
                  <a:gd name="connsiteX191" fmla="*/ 64912 w 636190"/>
                  <a:gd name="connsiteY191" fmla="*/ 383931 h 601986"/>
                  <a:gd name="connsiteX192" fmla="*/ 64255 w 636190"/>
                  <a:gd name="connsiteY192" fmla="*/ 383643 h 601986"/>
                  <a:gd name="connsiteX193" fmla="*/ 54247 w 636190"/>
                  <a:gd name="connsiteY193" fmla="*/ 378349 h 601986"/>
                  <a:gd name="connsiteX194" fmla="*/ 54179 w 636190"/>
                  <a:gd name="connsiteY194" fmla="*/ 378465 h 601986"/>
                  <a:gd name="connsiteX195" fmla="*/ 53707 w 636190"/>
                  <a:gd name="connsiteY195" fmla="*/ 379655 h 601986"/>
                  <a:gd name="connsiteX196" fmla="*/ 53378 w 636190"/>
                  <a:gd name="connsiteY196" fmla="*/ 381003 h 601986"/>
                  <a:gd name="connsiteX197" fmla="*/ 52742 w 636190"/>
                  <a:gd name="connsiteY197" fmla="*/ 383985 h 601986"/>
                  <a:gd name="connsiteX198" fmla="*/ 51805 w 636190"/>
                  <a:gd name="connsiteY198" fmla="*/ 390361 h 601986"/>
                  <a:gd name="connsiteX199" fmla="*/ 49992 w 636190"/>
                  <a:gd name="connsiteY199" fmla="*/ 389958 h 601986"/>
                  <a:gd name="connsiteX200" fmla="*/ 48022 w 636190"/>
                  <a:gd name="connsiteY200" fmla="*/ 389520 h 601986"/>
                  <a:gd name="connsiteX201" fmla="*/ 45170 w 636190"/>
                  <a:gd name="connsiteY201" fmla="*/ 388883 h 601986"/>
                  <a:gd name="connsiteX202" fmla="*/ 45566 w 636190"/>
                  <a:gd name="connsiteY202" fmla="*/ 386708 h 601986"/>
                  <a:gd name="connsiteX203" fmla="*/ 45272 w 636190"/>
                  <a:gd name="connsiteY203" fmla="*/ 386729 h 601986"/>
                  <a:gd name="connsiteX204" fmla="*/ 45375 w 636190"/>
                  <a:gd name="connsiteY204" fmla="*/ 383404 h 601986"/>
                  <a:gd name="connsiteX205" fmla="*/ 45395 w 636190"/>
                  <a:gd name="connsiteY205" fmla="*/ 382912 h 601986"/>
                  <a:gd name="connsiteX206" fmla="*/ 45409 w 636190"/>
                  <a:gd name="connsiteY206" fmla="*/ 382836 h 601986"/>
                  <a:gd name="connsiteX207" fmla="*/ 45443 w 636190"/>
                  <a:gd name="connsiteY207" fmla="*/ 381277 h 601986"/>
                  <a:gd name="connsiteX208" fmla="*/ 45491 w 636190"/>
                  <a:gd name="connsiteY208" fmla="*/ 380175 h 601986"/>
                  <a:gd name="connsiteX209" fmla="*/ 45491 w 636190"/>
                  <a:gd name="connsiteY209" fmla="*/ 379731 h 601986"/>
                  <a:gd name="connsiteX210" fmla="*/ 45368 w 636190"/>
                  <a:gd name="connsiteY210" fmla="*/ 379491 h 601986"/>
                  <a:gd name="connsiteX211" fmla="*/ 45320 w 636190"/>
                  <a:gd name="connsiteY211" fmla="*/ 378116 h 601986"/>
                  <a:gd name="connsiteX212" fmla="*/ 45217 w 636190"/>
                  <a:gd name="connsiteY212" fmla="*/ 376933 h 601986"/>
                  <a:gd name="connsiteX213" fmla="*/ 44834 w 636190"/>
                  <a:gd name="connsiteY213" fmla="*/ 373341 h 601986"/>
                  <a:gd name="connsiteX214" fmla="*/ 44294 w 636190"/>
                  <a:gd name="connsiteY214" fmla="*/ 372370 h 601986"/>
                  <a:gd name="connsiteX215" fmla="*/ 44212 w 636190"/>
                  <a:gd name="connsiteY215" fmla="*/ 372240 h 601986"/>
                  <a:gd name="connsiteX216" fmla="*/ 28977 w 636190"/>
                  <a:gd name="connsiteY216" fmla="*/ 373991 h 601986"/>
                  <a:gd name="connsiteX217" fmla="*/ 28977 w 636190"/>
                  <a:gd name="connsiteY217" fmla="*/ 373889 h 601986"/>
                  <a:gd name="connsiteX218" fmla="*/ 29073 w 636190"/>
                  <a:gd name="connsiteY218" fmla="*/ 373683 h 601986"/>
                  <a:gd name="connsiteX219" fmla="*/ 29921 w 636190"/>
                  <a:gd name="connsiteY219" fmla="*/ 373588 h 601986"/>
                  <a:gd name="connsiteX220" fmla="*/ 29867 w 636190"/>
                  <a:gd name="connsiteY220" fmla="*/ 371638 h 601986"/>
                  <a:gd name="connsiteX221" fmla="*/ 29812 w 636190"/>
                  <a:gd name="connsiteY221" fmla="*/ 369565 h 601986"/>
                  <a:gd name="connsiteX222" fmla="*/ 29730 w 636190"/>
                  <a:gd name="connsiteY222" fmla="*/ 367233 h 601986"/>
                  <a:gd name="connsiteX223" fmla="*/ 29655 w 636190"/>
                  <a:gd name="connsiteY223" fmla="*/ 365030 h 601986"/>
                  <a:gd name="connsiteX224" fmla="*/ 29573 w 636190"/>
                  <a:gd name="connsiteY224" fmla="*/ 362711 h 601986"/>
                  <a:gd name="connsiteX225" fmla="*/ 32500 w 636190"/>
                  <a:gd name="connsiteY225" fmla="*/ 362314 h 601986"/>
                  <a:gd name="connsiteX226" fmla="*/ 32076 w 636190"/>
                  <a:gd name="connsiteY226" fmla="*/ 360098 h 601986"/>
                  <a:gd name="connsiteX227" fmla="*/ 31139 w 636190"/>
                  <a:gd name="connsiteY227" fmla="*/ 355371 h 601986"/>
                  <a:gd name="connsiteX228" fmla="*/ 30633 w 636190"/>
                  <a:gd name="connsiteY228" fmla="*/ 352901 h 601986"/>
                  <a:gd name="connsiteX229" fmla="*/ 28882 w 636190"/>
                  <a:gd name="connsiteY229" fmla="*/ 352853 h 601986"/>
                  <a:gd name="connsiteX230" fmla="*/ 28587 w 636190"/>
                  <a:gd name="connsiteY230" fmla="*/ 351382 h 601986"/>
                  <a:gd name="connsiteX231" fmla="*/ 28410 w 636190"/>
                  <a:gd name="connsiteY231" fmla="*/ 350500 h 601986"/>
                  <a:gd name="connsiteX232" fmla="*/ 28245 w 636190"/>
                  <a:gd name="connsiteY232" fmla="*/ 349693 h 601986"/>
                  <a:gd name="connsiteX233" fmla="*/ 27917 w 636190"/>
                  <a:gd name="connsiteY233" fmla="*/ 348085 h 601986"/>
                  <a:gd name="connsiteX234" fmla="*/ 27370 w 636190"/>
                  <a:gd name="connsiteY234" fmla="*/ 345301 h 601986"/>
                  <a:gd name="connsiteX235" fmla="*/ 26823 w 636190"/>
                  <a:gd name="connsiteY235" fmla="*/ 342572 h 601986"/>
                  <a:gd name="connsiteX236" fmla="*/ 26433 w 636190"/>
                  <a:gd name="connsiteY236" fmla="*/ 340581 h 601986"/>
                  <a:gd name="connsiteX237" fmla="*/ 26050 w 636190"/>
                  <a:gd name="connsiteY237" fmla="*/ 338672 h 601986"/>
                  <a:gd name="connsiteX238" fmla="*/ 25236 w 636190"/>
                  <a:gd name="connsiteY238" fmla="*/ 334588 h 601986"/>
                  <a:gd name="connsiteX239" fmla="*/ 25208 w 636190"/>
                  <a:gd name="connsiteY239" fmla="*/ 334479 h 601986"/>
                  <a:gd name="connsiteX240" fmla="*/ 25188 w 636190"/>
                  <a:gd name="connsiteY240" fmla="*/ 334342 h 601986"/>
                  <a:gd name="connsiteX241" fmla="*/ 29969 w 636190"/>
                  <a:gd name="connsiteY241" fmla="*/ 332735 h 601986"/>
                  <a:gd name="connsiteX242" fmla="*/ 34293 w 636190"/>
                  <a:gd name="connsiteY242" fmla="*/ 330874 h 601986"/>
                  <a:gd name="connsiteX243" fmla="*/ 39697 w 636190"/>
                  <a:gd name="connsiteY243" fmla="*/ 328534 h 601986"/>
                  <a:gd name="connsiteX244" fmla="*/ 44232 w 636190"/>
                  <a:gd name="connsiteY244" fmla="*/ 326571 h 601986"/>
                  <a:gd name="connsiteX245" fmla="*/ 44663 w 636190"/>
                  <a:gd name="connsiteY245" fmla="*/ 326332 h 601986"/>
                  <a:gd name="connsiteX246" fmla="*/ 45012 w 636190"/>
                  <a:gd name="connsiteY246" fmla="*/ 326065 h 601986"/>
                  <a:gd name="connsiteX247" fmla="*/ 50143 w 636190"/>
                  <a:gd name="connsiteY247" fmla="*/ 321625 h 601986"/>
                  <a:gd name="connsiteX248" fmla="*/ 50533 w 636190"/>
                  <a:gd name="connsiteY248" fmla="*/ 321310 h 601986"/>
                  <a:gd name="connsiteX249" fmla="*/ 50888 w 636190"/>
                  <a:gd name="connsiteY249" fmla="*/ 321091 h 601986"/>
                  <a:gd name="connsiteX250" fmla="*/ 56368 w 636190"/>
                  <a:gd name="connsiteY250" fmla="*/ 318143 h 601986"/>
                  <a:gd name="connsiteX251" fmla="*/ 56669 w 636190"/>
                  <a:gd name="connsiteY251" fmla="*/ 317870 h 601986"/>
                  <a:gd name="connsiteX252" fmla="*/ 61950 w 636190"/>
                  <a:gd name="connsiteY252" fmla="*/ 311077 h 601986"/>
                  <a:gd name="connsiteX253" fmla="*/ 62271 w 636190"/>
                  <a:gd name="connsiteY253" fmla="*/ 310632 h 601986"/>
                  <a:gd name="connsiteX254" fmla="*/ 67888 w 636190"/>
                  <a:gd name="connsiteY254" fmla="*/ 301958 h 601986"/>
                  <a:gd name="connsiteX255" fmla="*/ 68236 w 636190"/>
                  <a:gd name="connsiteY255" fmla="*/ 301479 h 601986"/>
                  <a:gd name="connsiteX256" fmla="*/ 68989 w 636190"/>
                  <a:gd name="connsiteY256" fmla="*/ 300836 h 601986"/>
                  <a:gd name="connsiteX257" fmla="*/ 73846 w 636190"/>
                  <a:gd name="connsiteY257" fmla="*/ 297621 h 601986"/>
                  <a:gd name="connsiteX258" fmla="*/ 80413 w 636190"/>
                  <a:gd name="connsiteY258" fmla="*/ 293195 h 601986"/>
                  <a:gd name="connsiteX259" fmla="*/ 80345 w 636190"/>
                  <a:gd name="connsiteY259" fmla="*/ 293065 h 601986"/>
                  <a:gd name="connsiteX260" fmla="*/ 79640 w 636190"/>
                  <a:gd name="connsiteY260" fmla="*/ 291663 h 601986"/>
                  <a:gd name="connsiteX261" fmla="*/ 78470 w 636190"/>
                  <a:gd name="connsiteY261" fmla="*/ 289392 h 601986"/>
                  <a:gd name="connsiteX262" fmla="*/ 77034 w 636190"/>
                  <a:gd name="connsiteY262" fmla="*/ 286689 h 601986"/>
                  <a:gd name="connsiteX263" fmla="*/ 76569 w 636190"/>
                  <a:gd name="connsiteY263" fmla="*/ 285855 h 601986"/>
                  <a:gd name="connsiteX264" fmla="*/ 76377 w 636190"/>
                  <a:gd name="connsiteY264" fmla="*/ 285581 h 601986"/>
                  <a:gd name="connsiteX265" fmla="*/ 75543 w 636190"/>
                  <a:gd name="connsiteY265" fmla="*/ 284384 h 601986"/>
                  <a:gd name="connsiteX266" fmla="*/ 75207 w 636190"/>
                  <a:gd name="connsiteY266" fmla="*/ 283563 h 601986"/>
                  <a:gd name="connsiteX267" fmla="*/ 74763 w 636190"/>
                  <a:gd name="connsiteY267" fmla="*/ 282489 h 601986"/>
                  <a:gd name="connsiteX268" fmla="*/ 74106 w 636190"/>
                  <a:gd name="connsiteY268" fmla="*/ 280964 h 601986"/>
                  <a:gd name="connsiteX269" fmla="*/ 73032 w 636190"/>
                  <a:gd name="connsiteY269" fmla="*/ 278405 h 601986"/>
                  <a:gd name="connsiteX270" fmla="*/ 73128 w 636190"/>
                  <a:gd name="connsiteY270" fmla="*/ 278378 h 601986"/>
                  <a:gd name="connsiteX271" fmla="*/ 73073 w 636190"/>
                  <a:gd name="connsiteY271" fmla="*/ 278262 h 601986"/>
                  <a:gd name="connsiteX272" fmla="*/ 73005 w 636190"/>
                  <a:gd name="connsiteY272" fmla="*/ 278282 h 601986"/>
                  <a:gd name="connsiteX273" fmla="*/ 69926 w 636190"/>
                  <a:gd name="connsiteY273" fmla="*/ 270990 h 601986"/>
                  <a:gd name="connsiteX274" fmla="*/ 68319 w 636190"/>
                  <a:gd name="connsiteY274" fmla="*/ 267180 h 601986"/>
                  <a:gd name="connsiteX275" fmla="*/ 67675 w 636190"/>
                  <a:gd name="connsiteY275" fmla="*/ 265421 h 601986"/>
                  <a:gd name="connsiteX276" fmla="*/ 67354 w 636190"/>
                  <a:gd name="connsiteY276" fmla="*/ 263951 h 601986"/>
                  <a:gd name="connsiteX277" fmla="*/ 67245 w 636190"/>
                  <a:gd name="connsiteY277" fmla="*/ 263971 h 601986"/>
                  <a:gd name="connsiteX278" fmla="*/ 64953 w 636190"/>
                  <a:gd name="connsiteY278" fmla="*/ 264498 h 601986"/>
                  <a:gd name="connsiteX279" fmla="*/ 64200 w 636190"/>
                  <a:gd name="connsiteY279" fmla="*/ 261967 h 601986"/>
                  <a:gd name="connsiteX280" fmla="*/ 63291 w 636190"/>
                  <a:gd name="connsiteY280" fmla="*/ 262186 h 601986"/>
                  <a:gd name="connsiteX281" fmla="*/ 62928 w 636190"/>
                  <a:gd name="connsiteY281" fmla="*/ 260913 h 601986"/>
                  <a:gd name="connsiteX282" fmla="*/ 60397 w 636190"/>
                  <a:gd name="connsiteY282" fmla="*/ 261167 h 601986"/>
                  <a:gd name="connsiteX283" fmla="*/ 58776 w 636190"/>
                  <a:gd name="connsiteY283" fmla="*/ 261420 h 601986"/>
                  <a:gd name="connsiteX284" fmla="*/ 56115 w 636190"/>
                  <a:gd name="connsiteY284" fmla="*/ 261987 h 601986"/>
                  <a:gd name="connsiteX285" fmla="*/ 55260 w 636190"/>
                  <a:gd name="connsiteY285" fmla="*/ 259477 h 601986"/>
                  <a:gd name="connsiteX286" fmla="*/ 55219 w 636190"/>
                  <a:gd name="connsiteY286" fmla="*/ 259491 h 601986"/>
                  <a:gd name="connsiteX287" fmla="*/ 55020 w 636190"/>
                  <a:gd name="connsiteY287" fmla="*/ 259525 h 601986"/>
                  <a:gd name="connsiteX288" fmla="*/ 48214 w 636190"/>
                  <a:gd name="connsiteY288" fmla="*/ 260790 h 601986"/>
                  <a:gd name="connsiteX289" fmla="*/ 46811 w 636190"/>
                  <a:gd name="connsiteY289" fmla="*/ 261037 h 601986"/>
                  <a:gd name="connsiteX290" fmla="*/ 42249 w 636190"/>
                  <a:gd name="connsiteY290" fmla="*/ 262336 h 601986"/>
                  <a:gd name="connsiteX291" fmla="*/ 39533 w 636190"/>
                  <a:gd name="connsiteY291" fmla="*/ 263178 h 601986"/>
                  <a:gd name="connsiteX292" fmla="*/ 38226 w 636190"/>
                  <a:gd name="connsiteY292" fmla="*/ 260428 h 601986"/>
                  <a:gd name="connsiteX293" fmla="*/ 35394 w 636190"/>
                  <a:gd name="connsiteY293" fmla="*/ 261481 h 601986"/>
                  <a:gd name="connsiteX294" fmla="*/ 33656 w 636190"/>
                  <a:gd name="connsiteY294" fmla="*/ 262213 h 601986"/>
                  <a:gd name="connsiteX295" fmla="*/ 33027 w 636190"/>
                  <a:gd name="connsiteY295" fmla="*/ 261023 h 601986"/>
                  <a:gd name="connsiteX296" fmla="*/ 28943 w 636190"/>
                  <a:gd name="connsiteY296" fmla="*/ 262993 h 601986"/>
                  <a:gd name="connsiteX297" fmla="*/ 27377 w 636190"/>
                  <a:gd name="connsiteY297" fmla="*/ 260216 h 601986"/>
                  <a:gd name="connsiteX298" fmla="*/ 24428 w 636190"/>
                  <a:gd name="connsiteY298" fmla="*/ 261775 h 601986"/>
                  <a:gd name="connsiteX299" fmla="*/ 22609 w 636190"/>
                  <a:gd name="connsiteY299" fmla="*/ 258902 h 601986"/>
                  <a:gd name="connsiteX300" fmla="*/ 22102 w 636190"/>
                  <a:gd name="connsiteY300" fmla="*/ 259169 h 601986"/>
                  <a:gd name="connsiteX301" fmla="*/ 20543 w 636190"/>
                  <a:gd name="connsiteY301" fmla="*/ 256200 h 601986"/>
                  <a:gd name="connsiteX302" fmla="*/ 19831 w 636190"/>
                  <a:gd name="connsiteY302" fmla="*/ 254305 h 601986"/>
                  <a:gd name="connsiteX303" fmla="*/ 18853 w 636190"/>
                  <a:gd name="connsiteY303" fmla="*/ 251316 h 601986"/>
                  <a:gd name="connsiteX304" fmla="*/ 17820 w 636190"/>
                  <a:gd name="connsiteY304" fmla="*/ 247608 h 601986"/>
                  <a:gd name="connsiteX305" fmla="*/ 17020 w 636190"/>
                  <a:gd name="connsiteY305" fmla="*/ 244290 h 601986"/>
                  <a:gd name="connsiteX306" fmla="*/ 16096 w 636190"/>
                  <a:gd name="connsiteY306" fmla="*/ 240070 h 601986"/>
                  <a:gd name="connsiteX307" fmla="*/ 15617 w 636190"/>
                  <a:gd name="connsiteY307" fmla="*/ 237887 h 601986"/>
                  <a:gd name="connsiteX308" fmla="*/ 15173 w 636190"/>
                  <a:gd name="connsiteY308" fmla="*/ 235917 h 601986"/>
                  <a:gd name="connsiteX309" fmla="*/ 14591 w 636190"/>
                  <a:gd name="connsiteY309" fmla="*/ 233564 h 601986"/>
                  <a:gd name="connsiteX310" fmla="*/ 13955 w 636190"/>
                  <a:gd name="connsiteY310" fmla="*/ 230575 h 601986"/>
                  <a:gd name="connsiteX311" fmla="*/ 12751 w 636190"/>
                  <a:gd name="connsiteY311" fmla="*/ 226805 h 601986"/>
                  <a:gd name="connsiteX312" fmla="*/ 12512 w 636190"/>
                  <a:gd name="connsiteY312" fmla="*/ 226190 h 601986"/>
                  <a:gd name="connsiteX313" fmla="*/ 12149 w 636190"/>
                  <a:gd name="connsiteY313" fmla="*/ 225424 h 601986"/>
                  <a:gd name="connsiteX314" fmla="*/ 10877 w 636190"/>
                  <a:gd name="connsiteY314" fmla="*/ 223077 h 601986"/>
                  <a:gd name="connsiteX315" fmla="*/ 10754 w 636190"/>
                  <a:gd name="connsiteY315" fmla="*/ 222591 h 601986"/>
                  <a:gd name="connsiteX316" fmla="*/ 10692 w 636190"/>
                  <a:gd name="connsiteY316" fmla="*/ 222304 h 601986"/>
                  <a:gd name="connsiteX317" fmla="*/ 9960 w 636190"/>
                  <a:gd name="connsiteY317" fmla="*/ 217516 h 601986"/>
                  <a:gd name="connsiteX318" fmla="*/ 9427 w 636190"/>
                  <a:gd name="connsiteY318" fmla="*/ 214410 h 601986"/>
                  <a:gd name="connsiteX319" fmla="*/ 8804 w 636190"/>
                  <a:gd name="connsiteY319" fmla="*/ 211181 h 601986"/>
                  <a:gd name="connsiteX320" fmla="*/ 8257 w 636190"/>
                  <a:gd name="connsiteY320" fmla="*/ 208417 h 601986"/>
                  <a:gd name="connsiteX321" fmla="*/ 8209 w 636190"/>
                  <a:gd name="connsiteY321" fmla="*/ 208103 h 601986"/>
                  <a:gd name="connsiteX322" fmla="*/ 7703 w 636190"/>
                  <a:gd name="connsiteY322" fmla="*/ 204415 h 601986"/>
                  <a:gd name="connsiteX323" fmla="*/ 7627 w 636190"/>
                  <a:gd name="connsiteY323" fmla="*/ 203383 h 601986"/>
                  <a:gd name="connsiteX324" fmla="*/ 7395 w 636190"/>
                  <a:gd name="connsiteY324" fmla="*/ 200256 h 601986"/>
                  <a:gd name="connsiteX325" fmla="*/ 6889 w 636190"/>
                  <a:gd name="connsiteY325" fmla="*/ 196145 h 601986"/>
                  <a:gd name="connsiteX326" fmla="*/ 6423 w 636190"/>
                  <a:gd name="connsiteY326" fmla="*/ 192923 h 601986"/>
                  <a:gd name="connsiteX327" fmla="*/ 5951 w 636190"/>
                  <a:gd name="connsiteY327" fmla="*/ 189667 h 601986"/>
                  <a:gd name="connsiteX328" fmla="*/ 5329 w 636190"/>
                  <a:gd name="connsiteY328" fmla="*/ 185282 h 601986"/>
                  <a:gd name="connsiteX329" fmla="*/ 5131 w 636190"/>
                  <a:gd name="connsiteY329" fmla="*/ 183756 h 601986"/>
                  <a:gd name="connsiteX330" fmla="*/ 10295 w 636190"/>
                  <a:gd name="connsiteY330" fmla="*/ 182498 h 601986"/>
                  <a:gd name="connsiteX331" fmla="*/ 13312 w 636190"/>
                  <a:gd name="connsiteY331" fmla="*/ 182101 h 601986"/>
                  <a:gd name="connsiteX332" fmla="*/ 15693 w 636190"/>
                  <a:gd name="connsiteY332" fmla="*/ 181574 h 601986"/>
                  <a:gd name="connsiteX333" fmla="*/ 20201 w 636190"/>
                  <a:gd name="connsiteY333" fmla="*/ 180500 h 601986"/>
                  <a:gd name="connsiteX334" fmla="*/ 23717 w 636190"/>
                  <a:gd name="connsiteY334" fmla="*/ 179160 h 601986"/>
                  <a:gd name="connsiteX335" fmla="*/ 25598 w 636190"/>
                  <a:gd name="connsiteY335" fmla="*/ 178421 h 601986"/>
                  <a:gd name="connsiteX336" fmla="*/ 28882 w 636190"/>
                  <a:gd name="connsiteY336" fmla="*/ 177463 h 601986"/>
                  <a:gd name="connsiteX337" fmla="*/ 31604 w 636190"/>
                  <a:gd name="connsiteY337" fmla="*/ 176348 h 601986"/>
                  <a:gd name="connsiteX338" fmla="*/ 33020 w 636190"/>
                  <a:gd name="connsiteY338" fmla="*/ 176122 h 601986"/>
                  <a:gd name="connsiteX339" fmla="*/ 38000 w 636190"/>
                  <a:gd name="connsiteY339" fmla="*/ 175910 h 601986"/>
                  <a:gd name="connsiteX340" fmla="*/ 39854 w 636190"/>
                  <a:gd name="connsiteY340" fmla="*/ 176184 h 601986"/>
                  <a:gd name="connsiteX341" fmla="*/ 42508 w 636190"/>
                  <a:gd name="connsiteY341" fmla="*/ 175609 h 601986"/>
                  <a:gd name="connsiteX342" fmla="*/ 45826 w 636190"/>
                  <a:gd name="connsiteY342" fmla="*/ 175260 h 601986"/>
                  <a:gd name="connsiteX343" fmla="*/ 46804 w 636190"/>
                  <a:gd name="connsiteY343" fmla="*/ 175226 h 601986"/>
                  <a:gd name="connsiteX344" fmla="*/ 48631 w 636190"/>
                  <a:gd name="connsiteY344" fmla="*/ 175746 h 601986"/>
                  <a:gd name="connsiteX345" fmla="*/ 51340 w 636190"/>
                  <a:gd name="connsiteY345" fmla="*/ 176553 h 601986"/>
                  <a:gd name="connsiteX346" fmla="*/ 52024 w 636190"/>
                  <a:gd name="connsiteY346" fmla="*/ 176820 h 601986"/>
                  <a:gd name="connsiteX347" fmla="*/ 54110 w 636190"/>
                  <a:gd name="connsiteY347" fmla="*/ 177326 h 601986"/>
                  <a:gd name="connsiteX348" fmla="*/ 55184 w 636190"/>
                  <a:gd name="connsiteY348" fmla="*/ 177429 h 601986"/>
                  <a:gd name="connsiteX349" fmla="*/ 56573 w 636190"/>
                  <a:gd name="connsiteY349" fmla="*/ 177771 h 601986"/>
                  <a:gd name="connsiteX350" fmla="*/ 56559 w 636190"/>
                  <a:gd name="connsiteY350" fmla="*/ 178879 h 601986"/>
                  <a:gd name="connsiteX351" fmla="*/ 56744 w 636190"/>
                  <a:gd name="connsiteY351" fmla="*/ 180165 h 601986"/>
                  <a:gd name="connsiteX352" fmla="*/ 57763 w 636190"/>
                  <a:gd name="connsiteY352" fmla="*/ 183182 h 601986"/>
                  <a:gd name="connsiteX353" fmla="*/ 58119 w 636190"/>
                  <a:gd name="connsiteY353" fmla="*/ 184023 h 601986"/>
                  <a:gd name="connsiteX354" fmla="*/ 58420 w 636190"/>
                  <a:gd name="connsiteY354" fmla="*/ 184215 h 601986"/>
                  <a:gd name="connsiteX355" fmla="*/ 59200 w 636190"/>
                  <a:gd name="connsiteY355" fmla="*/ 184078 h 601986"/>
                  <a:gd name="connsiteX356" fmla="*/ 60479 w 636190"/>
                  <a:gd name="connsiteY356" fmla="*/ 183900 h 601986"/>
                  <a:gd name="connsiteX357" fmla="*/ 61491 w 636190"/>
                  <a:gd name="connsiteY357" fmla="*/ 184591 h 601986"/>
                  <a:gd name="connsiteX358" fmla="*/ 62114 w 636190"/>
                  <a:gd name="connsiteY358" fmla="*/ 184653 h 601986"/>
                  <a:gd name="connsiteX359" fmla="*/ 64064 w 636190"/>
                  <a:gd name="connsiteY359" fmla="*/ 184338 h 601986"/>
                  <a:gd name="connsiteX360" fmla="*/ 65863 w 636190"/>
                  <a:gd name="connsiteY360" fmla="*/ 184331 h 601986"/>
                  <a:gd name="connsiteX361" fmla="*/ 66855 w 636190"/>
                  <a:gd name="connsiteY361" fmla="*/ 184591 h 601986"/>
                  <a:gd name="connsiteX362" fmla="*/ 69413 w 636190"/>
                  <a:gd name="connsiteY362" fmla="*/ 185049 h 601986"/>
                  <a:gd name="connsiteX363" fmla="*/ 70891 w 636190"/>
                  <a:gd name="connsiteY363" fmla="*/ 184919 h 601986"/>
                  <a:gd name="connsiteX364" fmla="*/ 71424 w 636190"/>
                  <a:gd name="connsiteY364" fmla="*/ 184974 h 601986"/>
                  <a:gd name="connsiteX365" fmla="*/ 72286 w 636190"/>
                  <a:gd name="connsiteY365" fmla="*/ 185309 h 601986"/>
                  <a:gd name="connsiteX366" fmla="*/ 73634 w 636190"/>
                  <a:gd name="connsiteY366" fmla="*/ 185980 h 601986"/>
                  <a:gd name="connsiteX367" fmla="*/ 75098 w 636190"/>
                  <a:gd name="connsiteY367" fmla="*/ 186541 h 601986"/>
                  <a:gd name="connsiteX368" fmla="*/ 76042 w 636190"/>
                  <a:gd name="connsiteY368" fmla="*/ 186835 h 601986"/>
                  <a:gd name="connsiteX369" fmla="*/ 76999 w 636190"/>
                  <a:gd name="connsiteY369" fmla="*/ 186931 h 601986"/>
                  <a:gd name="connsiteX370" fmla="*/ 78251 w 636190"/>
                  <a:gd name="connsiteY370" fmla="*/ 186883 h 601986"/>
                  <a:gd name="connsiteX371" fmla="*/ 78778 w 636190"/>
                  <a:gd name="connsiteY371" fmla="*/ 186794 h 601986"/>
                  <a:gd name="connsiteX372" fmla="*/ 80481 w 636190"/>
                  <a:gd name="connsiteY372" fmla="*/ 185857 h 601986"/>
                  <a:gd name="connsiteX373" fmla="*/ 81193 w 636190"/>
                  <a:gd name="connsiteY373" fmla="*/ 185781 h 601986"/>
                  <a:gd name="connsiteX374" fmla="*/ 81986 w 636190"/>
                  <a:gd name="connsiteY374" fmla="*/ 185781 h 601986"/>
                  <a:gd name="connsiteX375" fmla="*/ 82718 w 636190"/>
                  <a:gd name="connsiteY375" fmla="*/ 185918 h 601986"/>
                  <a:gd name="connsiteX376" fmla="*/ 83649 w 636190"/>
                  <a:gd name="connsiteY376" fmla="*/ 186247 h 601986"/>
                  <a:gd name="connsiteX377" fmla="*/ 84381 w 636190"/>
                  <a:gd name="connsiteY377" fmla="*/ 186315 h 601986"/>
                  <a:gd name="connsiteX378" fmla="*/ 85120 w 636190"/>
                  <a:gd name="connsiteY378" fmla="*/ 186212 h 601986"/>
                  <a:gd name="connsiteX379" fmla="*/ 86358 w 636190"/>
                  <a:gd name="connsiteY379" fmla="*/ 185761 h 601986"/>
                  <a:gd name="connsiteX380" fmla="*/ 87206 w 636190"/>
                  <a:gd name="connsiteY380" fmla="*/ 185248 h 601986"/>
                  <a:gd name="connsiteX381" fmla="*/ 88246 w 636190"/>
                  <a:gd name="connsiteY381" fmla="*/ 184530 h 601986"/>
                  <a:gd name="connsiteX382" fmla="*/ 88868 w 636190"/>
                  <a:gd name="connsiteY382" fmla="*/ 184153 h 601986"/>
                  <a:gd name="connsiteX383" fmla="*/ 89381 w 636190"/>
                  <a:gd name="connsiteY383" fmla="*/ 183927 h 601986"/>
                  <a:gd name="connsiteX384" fmla="*/ 89669 w 636190"/>
                  <a:gd name="connsiteY384" fmla="*/ 183839 h 601986"/>
                  <a:gd name="connsiteX385" fmla="*/ 90236 w 636190"/>
                  <a:gd name="connsiteY385" fmla="*/ 183558 h 601986"/>
                  <a:gd name="connsiteX386" fmla="*/ 90209 w 636190"/>
                  <a:gd name="connsiteY386" fmla="*/ 183633 h 601986"/>
                  <a:gd name="connsiteX387" fmla="*/ 92952 w 636190"/>
                  <a:gd name="connsiteY387" fmla="*/ 185275 h 601986"/>
                  <a:gd name="connsiteX388" fmla="*/ 93746 w 636190"/>
                  <a:gd name="connsiteY388" fmla="*/ 186171 h 601986"/>
                  <a:gd name="connsiteX389" fmla="*/ 94744 w 636190"/>
                  <a:gd name="connsiteY389" fmla="*/ 187881 h 601986"/>
                  <a:gd name="connsiteX390" fmla="*/ 95900 w 636190"/>
                  <a:gd name="connsiteY390" fmla="*/ 190844 h 601986"/>
                  <a:gd name="connsiteX391" fmla="*/ 102782 w 636190"/>
                  <a:gd name="connsiteY391" fmla="*/ 196385 h 601986"/>
                  <a:gd name="connsiteX392" fmla="*/ 103740 w 636190"/>
                  <a:gd name="connsiteY392" fmla="*/ 196583 h 601986"/>
                  <a:gd name="connsiteX393" fmla="*/ 105984 w 636190"/>
                  <a:gd name="connsiteY393" fmla="*/ 196898 h 601986"/>
                  <a:gd name="connsiteX394" fmla="*/ 109336 w 636190"/>
                  <a:gd name="connsiteY394" fmla="*/ 196651 h 601986"/>
                  <a:gd name="connsiteX395" fmla="*/ 113823 w 636190"/>
                  <a:gd name="connsiteY395" fmla="*/ 195598 h 601986"/>
                  <a:gd name="connsiteX396" fmla="*/ 114692 w 636190"/>
                  <a:gd name="connsiteY396" fmla="*/ 195748 h 601986"/>
                  <a:gd name="connsiteX397" fmla="*/ 115246 w 636190"/>
                  <a:gd name="connsiteY397" fmla="*/ 196822 h 601986"/>
                  <a:gd name="connsiteX398" fmla="*/ 115404 w 636190"/>
                  <a:gd name="connsiteY398" fmla="*/ 198355 h 601986"/>
                  <a:gd name="connsiteX399" fmla="*/ 115369 w 636190"/>
                  <a:gd name="connsiteY399" fmla="*/ 200277 h 601986"/>
                  <a:gd name="connsiteX400" fmla="*/ 115301 w 636190"/>
                  <a:gd name="connsiteY400" fmla="*/ 200687 h 601986"/>
                  <a:gd name="connsiteX401" fmla="*/ 114672 w 636190"/>
                  <a:gd name="connsiteY401" fmla="*/ 202062 h 601986"/>
                  <a:gd name="connsiteX402" fmla="*/ 114070 w 636190"/>
                  <a:gd name="connsiteY402" fmla="*/ 203027 h 601986"/>
                  <a:gd name="connsiteX403" fmla="*/ 113851 w 636190"/>
                  <a:gd name="connsiteY403" fmla="*/ 203882 h 601986"/>
                  <a:gd name="connsiteX404" fmla="*/ 113591 w 636190"/>
                  <a:gd name="connsiteY404" fmla="*/ 204245 h 601986"/>
                  <a:gd name="connsiteX405" fmla="*/ 113358 w 636190"/>
                  <a:gd name="connsiteY405" fmla="*/ 204573 h 601986"/>
                  <a:gd name="connsiteX406" fmla="*/ 114925 w 636190"/>
                  <a:gd name="connsiteY406" fmla="*/ 208869 h 601986"/>
                  <a:gd name="connsiteX407" fmla="*/ 115315 w 636190"/>
                  <a:gd name="connsiteY407" fmla="*/ 209580 h 601986"/>
                  <a:gd name="connsiteX408" fmla="*/ 116211 w 636190"/>
                  <a:gd name="connsiteY408" fmla="*/ 211065 h 601986"/>
                  <a:gd name="connsiteX409" fmla="*/ 118817 w 636190"/>
                  <a:gd name="connsiteY409" fmla="*/ 214150 h 601986"/>
                  <a:gd name="connsiteX410" fmla="*/ 119754 w 636190"/>
                  <a:gd name="connsiteY410" fmla="*/ 213616 h 601986"/>
                  <a:gd name="connsiteX411" fmla="*/ 119946 w 636190"/>
                  <a:gd name="connsiteY411" fmla="*/ 213507 h 601986"/>
                  <a:gd name="connsiteX412" fmla="*/ 120240 w 636190"/>
                  <a:gd name="connsiteY412" fmla="*/ 214129 h 601986"/>
                  <a:gd name="connsiteX413" fmla="*/ 120513 w 636190"/>
                  <a:gd name="connsiteY413" fmla="*/ 214820 h 601986"/>
                  <a:gd name="connsiteX414" fmla="*/ 123681 w 636190"/>
                  <a:gd name="connsiteY414" fmla="*/ 213267 h 601986"/>
                  <a:gd name="connsiteX415" fmla="*/ 125042 w 636190"/>
                  <a:gd name="connsiteY415" fmla="*/ 212789 h 601986"/>
                  <a:gd name="connsiteX416" fmla="*/ 125514 w 636190"/>
                  <a:gd name="connsiteY416" fmla="*/ 212652 h 601986"/>
                  <a:gd name="connsiteX417" fmla="*/ 125630 w 636190"/>
                  <a:gd name="connsiteY417" fmla="*/ 212926 h 601986"/>
                  <a:gd name="connsiteX418" fmla="*/ 126239 w 636190"/>
                  <a:gd name="connsiteY418" fmla="*/ 213924 h 601986"/>
                  <a:gd name="connsiteX419" fmla="*/ 126356 w 636190"/>
                  <a:gd name="connsiteY419" fmla="*/ 214389 h 601986"/>
                  <a:gd name="connsiteX420" fmla="*/ 129858 w 636190"/>
                  <a:gd name="connsiteY420" fmla="*/ 213692 h 601986"/>
                  <a:gd name="connsiteX421" fmla="*/ 134619 w 636190"/>
                  <a:gd name="connsiteY421" fmla="*/ 212399 h 601986"/>
                  <a:gd name="connsiteX422" fmla="*/ 135365 w 636190"/>
                  <a:gd name="connsiteY422" fmla="*/ 213575 h 601986"/>
                  <a:gd name="connsiteX423" fmla="*/ 136172 w 636190"/>
                  <a:gd name="connsiteY423" fmla="*/ 215676 h 601986"/>
                  <a:gd name="connsiteX424" fmla="*/ 138300 w 636190"/>
                  <a:gd name="connsiteY424" fmla="*/ 214567 h 601986"/>
                  <a:gd name="connsiteX425" fmla="*/ 138833 w 636190"/>
                  <a:gd name="connsiteY425" fmla="*/ 214943 h 601986"/>
                  <a:gd name="connsiteX426" fmla="*/ 140126 w 636190"/>
                  <a:gd name="connsiteY426" fmla="*/ 214061 h 601986"/>
                  <a:gd name="connsiteX427" fmla="*/ 141152 w 636190"/>
                  <a:gd name="connsiteY427" fmla="*/ 213452 h 601986"/>
                  <a:gd name="connsiteX428" fmla="*/ 141823 w 636190"/>
                  <a:gd name="connsiteY428" fmla="*/ 214424 h 601986"/>
                  <a:gd name="connsiteX429" fmla="*/ 141727 w 636190"/>
                  <a:gd name="connsiteY429" fmla="*/ 215032 h 601986"/>
                  <a:gd name="connsiteX430" fmla="*/ 140995 w 636190"/>
                  <a:gd name="connsiteY430" fmla="*/ 215676 h 601986"/>
                  <a:gd name="connsiteX431" fmla="*/ 141241 w 636190"/>
                  <a:gd name="connsiteY431" fmla="*/ 216100 h 601986"/>
                  <a:gd name="connsiteX432" fmla="*/ 142979 w 636190"/>
                  <a:gd name="connsiteY432" fmla="*/ 215094 h 601986"/>
                  <a:gd name="connsiteX433" fmla="*/ 143820 w 636190"/>
                  <a:gd name="connsiteY433" fmla="*/ 214287 h 601986"/>
                  <a:gd name="connsiteX434" fmla="*/ 143143 w 636190"/>
                  <a:gd name="connsiteY434" fmla="*/ 213425 h 601986"/>
                  <a:gd name="connsiteX435" fmla="*/ 142814 w 636190"/>
                  <a:gd name="connsiteY435" fmla="*/ 212953 h 601986"/>
                  <a:gd name="connsiteX436" fmla="*/ 145804 w 636190"/>
                  <a:gd name="connsiteY436" fmla="*/ 208814 h 601986"/>
                  <a:gd name="connsiteX437" fmla="*/ 146207 w 636190"/>
                  <a:gd name="connsiteY437" fmla="*/ 208369 h 601986"/>
                  <a:gd name="connsiteX438" fmla="*/ 146981 w 636190"/>
                  <a:gd name="connsiteY438" fmla="*/ 207768 h 601986"/>
                  <a:gd name="connsiteX439" fmla="*/ 147370 w 636190"/>
                  <a:gd name="connsiteY439" fmla="*/ 207514 h 601986"/>
                  <a:gd name="connsiteX440" fmla="*/ 147275 w 636190"/>
                  <a:gd name="connsiteY440" fmla="*/ 207275 h 601986"/>
                  <a:gd name="connsiteX441" fmla="*/ 148034 w 636190"/>
                  <a:gd name="connsiteY441" fmla="*/ 206830 h 601986"/>
                  <a:gd name="connsiteX442" fmla="*/ 149067 w 636190"/>
                  <a:gd name="connsiteY442" fmla="*/ 206317 h 601986"/>
                  <a:gd name="connsiteX443" fmla="*/ 149279 w 636190"/>
                  <a:gd name="connsiteY443" fmla="*/ 206960 h 601986"/>
                  <a:gd name="connsiteX444" fmla="*/ 152604 w 636190"/>
                  <a:gd name="connsiteY444" fmla="*/ 204901 h 601986"/>
                  <a:gd name="connsiteX445" fmla="*/ 152015 w 636190"/>
                  <a:gd name="connsiteY445" fmla="*/ 201454 h 601986"/>
                  <a:gd name="connsiteX446" fmla="*/ 151605 w 636190"/>
                  <a:gd name="connsiteY446" fmla="*/ 200462 h 601986"/>
                  <a:gd name="connsiteX447" fmla="*/ 150182 w 636190"/>
                  <a:gd name="connsiteY447" fmla="*/ 195782 h 601986"/>
                  <a:gd name="connsiteX448" fmla="*/ 150079 w 636190"/>
                  <a:gd name="connsiteY448" fmla="*/ 195810 h 601986"/>
                  <a:gd name="connsiteX449" fmla="*/ 149142 w 636190"/>
                  <a:gd name="connsiteY449" fmla="*/ 196111 h 601986"/>
                  <a:gd name="connsiteX450" fmla="*/ 147343 w 636190"/>
                  <a:gd name="connsiteY450" fmla="*/ 191658 h 601986"/>
                  <a:gd name="connsiteX451" fmla="*/ 149108 w 636190"/>
                  <a:gd name="connsiteY451" fmla="*/ 190871 h 601986"/>
                  <a:gd name="connsiteX452" fmla="*/ 148089 w 636190"/>
                  <a:gd name="connsiteY452" fmla="*/ 188750 h 601986"/>
                  <a:gd name="connsiteX453" fmla="*/ 146830 w 636190"/>
                  <a:gd name="connsiteY453" fmla="*/ 186096 h 601986"/>
                  <a:gd name="connsiteX454" fmla="*/ 150449 w 636190"/>
                  <a:gd name="connsiteY454" fmla="*/ 185002 h 601986"/>
                  <a:gd name="connsiteX455" fmla="*/ 150503 w 636190"/>
                  <a:gd name="connsiteY455" fmla="*/ 184988 h 601986"/>
                  <a:gd name="connsiteX456" fmla="*/ 149279 w 636190"/>
                  <a:gd name="connsiteY456" fmla="*/ 181725 h 601986"/>
                  <a:gd name="connsiteX457" fmla="*/ 149224 w 636190"/>
                  <a:gd name="connsiteY457" fmla="*/ 181752 h 601986"/>
                  <a:gd name="connsiteX458" fmla="*/ 149149 w 636190"/>
                  <a:gd name="connsiteY458" fmla="*/ 181567 h 601986"/>
                  <a:gd name="connsiteX459" fmla="*/ 149744 w 636190"/>
                  <a:gd name="connsiteY459" fmla="*/ 181301 h 601986"/>
                  <a:gd name="connsiteX460" fmla="*/ 152193 w 636190"/>
                  <a:gd name="connsiteY460" fmla="*/ 180151 h 601986"/>
                  <a:gd name="connsiteX461" fmla="*/ 152522 w 636190"/>
                  <a:gd name="connsiteY461" fmla="*/ 179960 h 601986"/>
                  <a:gd name="connsiteX462" fmla="*/ 150613 w 636190"/>
                  <a:gd name="connsiteY462" fmla="*/ 174638 h 601986"/>
                  <a:gd name="connsiteX463" fmla="*/ 153862 w 636190"/>
                  <a:gd name="connsiteY463" fmla="*/ 173276 h 601986"/>
                  <a:gd name="connsiteX464" fmla="*/ 155135 w 636190"/>
                  <a:gd name="connsiteY464" fmla="*/ 173140 h 601986"/>
                  <a:gd name="connsiteX465" fmla="*/ 155230 w 636190"/>
                  <a:gd name="connsiteY465" fmla="*/ 173140 h 601986"/>
                  <a:gd name="connsiteX466" fmla="*/ 155559 w 636190"/>
                  <a:gd name="connsiteY466" fmla="*/ 168673 h 601986"/>
                  <a:gd name="connsiteX467" fmla="*/ 155607 w 636190"/>
                  <a:gd name="connsiteY467" fmla="*/ 167756 h 601986"/>
                  <a:gd name="connsiteX468" fmla="*/ 155634 w 636190"/>
                  <a:gd name="connsiteY468" fmla="*/ 167277 h 601986"/>
                  <a:gd name="connsiteX469" fmla="*/ 155867 w 636190"/>
                  <a:gd name="connsiteY469" fmla="*/ 165717 h 601986"/>
                  <a:gd name="connsiteX470" fmla="*/ 156202 w 636190"/>
                  <a:gd name="connsiteY470" fmla="*/ 164650 h 601986"/>
                  <a:gd name="connsiteX471" fmla="*/ 156127 w 636190"/>
                  <a:gd name="connsiteY471" fmla="*/ 164589 h 601986"/>
                  <a:gd name="connsiteX472" fmla="*/ 156373 w 636190"/>
                  <a:gd name="connsiteY472" fmla="*/ 164431 h 601986"/>
                  <a:gd name="connsiteX473" fmla="*/ 158001 w 636190"/>
                  <a:gd name="connsiteY473" fmla="*/ 163905 h 601986"/>
                  <a:gd name="connsiteX474" fmla="*/ 160272 w 636190"/>
                  <a:gd name="connsiteY474" fmla="*/ 162838 h 601986"/>
                  <a:gd name="connsiteX475" fmla="*/ 160621 w 636190"/>
                  <a:gd name="connsiteY475" fmla="*/ 162714 h 601986"/>
                  <a:gd name="connsiteX476" fmla="*/ 170048 w 636190"/>
                  <a:gd name="connsiteY476" fmla="*/ 162345 h 601986"/>
                  <a:gd name="connsiteX477" fmla="*/ 174617 w 636190"/>
                  <a:gd name="connsiteY477" fmla="*/ 162181 h 601986"/>
                  <a:gd name="connsiteX478" fmla="*/ 178079 w 636190"/>
                  <a:gd name="connsiteY478" fmla="*/ 159465 h 601986"/>
                  <a:gd name="connsiteX479" fmla="*/ 182313 w 636190"/>
                  <a:gd name="connsiteY479" fmla="*/ 156140 h 601986"/>
                  <a:gd name="connsiteX480" fmla="*/ 182423 w 636190"/>
                  <a:gd name="connsiteY480" fmla="*/ 155928 h 601986"/>
                  <a:gd name="connsiteX481" fmla="*/ 182292 w 636190"/>
                  <a:gd name="connsiteY481" fmla="*/ 152631 h 601986"/>
                  <a:gd name="connsiteX482" fmla="*/ 182429 w 636190"/>
                  <a:gd name="connsiteY482" fmla="*/ 152624 h 601986"/>
                  <a:gd name="connsiteX483" fmla="*/ 184796 w 636190"/>
                  <a:gd name="connsiteY483" fmla="*/ 152740 h 601986"/>
                  <a:gd name="connsiteX484" fmla="*/ 187026 w 636190"/>
                  <a:gd name="connsiteY484" fmla="*/ 152829 h 601986"/>
                  <a:gd name="connsiteX485" fmla="*/ 187095 w 636190"/>
                  <a:gd name="connsiteY485" fmla="*/ 152829 h 601986"/>
                  <a:gd name="connsiteX486" fmla="*/ 187485 w 636190"/>
                  <a:gd name="connsiteY486" fmla="*/ 151160 h 601986"/>
                  <a:gd name="connsiteX487" fmla="*/ 187676 w 636190"/>
                  <a:gd name="connsiteY487" fmla="*/ 150374 h 601986"/>
                  <a:gd name="connsiteX488" fmla="*/ 187471 w 636190"/>
                  <a:gd name="connsiteY488" fmla="*/ 149669 h 601986"/>
                  <a:gd name="connsiteX489" fmla="*/ 189345 w 636190"/>
                  <a:gd name="connsiteY489" fmla="*/ 148971 h 601986"/>
                  <a:gd name="connsiteX490" fmla="*/ 189667 w 636190"/>
                  <a:gd name="connsiteY490" fmla="*/ 149819 h 601986"/>
                  <a:gd name="connsiteX491" fmla="*/ 191664 w 636190"/>
                  <a:gd name="connsiteY491" fmla="*/ 149272 h 601986"/>
                  <a:gd name="connsiteX492" fmla="*/ 191917 w 636190"/>
                  <a:gd name="connsiteY492" fmla="*/ 149908 h 601986"/>
                  <a:gd name="connsiteX493" fmla="*/ 195618 w 636190"/>
                  <a:gd name="connsiteY493" fmla="*/ 149984 h 601986"/>
                  <a:gd name="connsiteX494" fmla="*/ 195796 w 636190"/>
                  <a:gd name="connsiteY494" fmla="*/ 149984 h 601986"/>
                  <a:gd name="connsiteX495" fmla="*/ 198197 w 636190"/>
                  <a:gd name="connsiteY495" fmla="*/ 149423 h 601986"/>
                  <a:gd name="connsiteX496" fmla="*/ 201994 w 636190"/>
                  <a:gd name="connsiteY496" fmla="*/ 148513 h 601986"/>
                  <a:gd name="connsiteX497" fmla="*/ 202603 w 636190"/>
                  <a:gd name="connsiteY497" fmla="*/ 148369 h 601986"/>
                  <a:gd name="connsiteX498" fmla="*/ 202049 w 636190"/>
                  <a:gd name="connsiteY498" fmla="*/ 145913 h 601986"/>
                  <a:gd name="connsiteX499" fmla="*/ 205914 w 636190"/>
                  <a:gd name="connsiteY499" fmla="*/ 144538 h 601986"/>
                  <a:gd name="connsiteX500" fmla="*/ 205879 w 636190"/>
                  <a:gd name="connsiteY500" fmla="*/ 143724 h 601986"/>
                  <a:gd name="connsiteX501" fmla="*/ 208992 w 636190"/>
                  <a:gd name="connsiteY501" fmla="*/ 142746 h 601986"/>
                  <a:gd name="connsiteX502" fmla="*/ 209204 w 636190"/>
                  <a:gd name="connsiteY502" fmla="*/ 142637 h 601986"/>
                  <a:gd name="connsiteX503" fmla="*/ 212235 w 636190"/>
                  <a:gd name="connsiteY503" fmla="*/ 141672 h 601986"/>
                  <a:gd name="connsiteX504" fmla="*/ 213952 w 636190"/>
                  <a:gd name="connsiteY504" fmla="*/ 141022 h 601986"/>
                  <a:gd name="connsiteX505" fmla="*/ 213404 w 636190"/>
                  <a:gd name="connsiteY505" fmla="*/ 139928 h 601986"/>
                  <a:gd name="connsiteX506" fmla="*/ 213049 w 636190"/>
                  <a:gd name="connsiteY506" fmla="*/ 139203 h 601986"/>
                  <a:gd name="connsiteX507" fmla="*/ 214875 w 636190"/>
                  <a:gd name="connsiteY507" fmla="*/ 138491 h 601986"/>
                  <a:gd name="connsiteX508" fmla="*/ 215874 w 636190"/>
                  <a:gd name="connsiteY508" fmla="*/ 138177 h 601986"/>
                  <a:gd name="connsiteX509" fmla="*/ 216031 w 636190"/>
                  <a:gd name="connsiteY509" fmla="*/ 138252 h 601986"/>
                  <a:gd name="connsiteX510" fmla="*/ 216120 w 636190"/>
                  <a:gd name="connsiteY510" fmla="*/ 138389 h 601986"/>
                  <a:gd name="connsiteX511" fmla="*/ 216530 w 636190"/>
                  <a:gd name="connsiteY511" fmla="*/ 138929 h 601986"/>
                  <a:gd name="connsiteX512" fmla="*/ 217693 w 636190"/>
                  <a:gd name="connsiteY512" fmla="*/ 140537 h 601986"/>
                  <a:gd name="connsiteX513" fmla="*/ 217899 w 636190"/>
                  <a:gd name="connsiteY513" fmla="*/ 140584 h 601986"/>
                  <a:gd name="connsiteX514" fmla="*/ 218822 w 636190"/>
                  <a:gd name="connsiteY514" fmla="*/ 140065 h 601986"/>
                  <a:gd name="connsiteX515" fmla="*/ 219239 w 636190"/>
                  <a:gd name="connsiteY515" fmla="*/ 139750 h 601986"/>
                  <a:gd name="connsiteX516" fmla="*/ 219787 w 636190"/>
                  <a:gd name="connsiteY516" fmla="*/ 139257 h 601986"/>
                  <a:gd name="connsiteX517" fmla="*/ 221387 w 636190"/>
                  <a:gd name="connsiteY517" fmla="*/ 137527 h 601986"/>
                  <a:gd name="connsiteX518" fmla="*/ 221408 w 636190"/>
                  <a:gd name="connsiteY518" fmla="*/ 137308 h 601986"/>
                  <a:gd name="connsiteX519" fmla="*/ 221018 w 636190"/>
                  <a:gd name="connsiteY519" fmla="*/ 136583 h 601986"/>
                  <a:gd name="connsiteX520" fmla="*/ 220922 w 636190"/>
                  <a:gd name="connsiteY520" fmla="*/ 136309 h 601986"/>
                  <a:gd name="connsiteX521" fmla="*/ 220888 w 636190"/>
                  <a:gd name="connsiteY521" fmla="*/ 136076 h 601986"/>
                  <a:gd name="connsiteX522" fmla="*/ 220929 w 636190"/>
                  <a:gd name="connsiteY522" fmla="*/ 136049 h 601986"/>
                  <a:gd name="connsiteX523" fmla="*/ 220861 w 636190"/>
                  <a:gd name="connsiteY523" fmla="*/ 135379 h 601986"/>
                  <a:gd name="connsiteX524" fmla="*/ 220861 w 636190"/>
                  <a:gd name="connsiteY524" fmla="*/ 134736 h 601986"/>
                  <a:gd name="connsiteX525" fmla="*/ 220532 w 636190"/>
                  <a:gd name="connsiteY525" fmla="*/ 133709 h 601986"/>
                  <a:gd name="connsiteX526" fmla="*/ 220423 w 636190"/>
                  <a:gd name="connsiteY526" fmla="*/ 133703 h 601986"/>
                  <a:gd name="connsiteX527" fmla="*/ 220416 w 636190"/>
                  <a:gd name="connsiteY527" fmla="*/ 133491 h 601986"/>
                  <a:gd name="connsiteX528" fmla="*/ 220505 w 636190"/>
                  <a:gd name="connsiteY528" fmla="*/ 133491 h 601986"/>
                  <a:gd name="connsiteX529" fmla="*/ 220683 w 636190"/>
                  <a:gd name="connsiteY529" fmla="*/ 133498 h 601986"/>
                  <a:gd name="connsiteX530" fmla="*/ 220772 w 636190"/>
                  <a:gd name="connsiteY530" fmla="*/ 133614 h 601986"/>
                  <a:gd name="connsiteX531" fmla="*/ 220785 w 636190"/>
                  <a:gd name="connsiteY531" fmla="*/ 133696 h 601986"/>
                  <a:gd name="connsiteX532" fmla="*/ 220881 w 636190"/>
                  <a:gd name="connsiteY532" fmla="*/ 133792 h 601986"/>
                  <a:gd name="connsiteX533" fmla="*/ 221011 w 636190"/>
                  <a:gd name="connsiteY533" fmla="*/ 133833 h 601986"/>
                  <a:gd name="connsiteX534" fmla="*/ 221141 w 636190"/>
                  <a:gd name="connsiteY534" fmla="*/ 133675 h 601986"/>
                  <a:gd name="connsiteX535" fmla="*/ 221319 w 636190"/>
                  <a:gd name="connsiteY535" fmla="*/ 133675 h 601986"/>
                  <a:gd name="connsiteX536" fmla="*/ 221476 w 636190"/>
                  <a:gd name="connsiteY536" fmla="*/ 133867 h 601986"/>
                  <a:gd name="connsiteX537" fmla="*/ 221730 w 636190"/>
                  <a:gd name="connsiteY537" fmla="*/ 133874 h 601986"/>
                  <a:gd name="connsiteX538" fmla="*/ 222003 w 636190"/>
                  <a:gd name="connsiteY538" fmla="*/ 133757 h 601986"/>
                  <a:gd name="connsiteX539" fmla="*/ 222202 w 636190"/>
                  <a:gd name="connsiteY539" fmla="*/ 133785 h 601986"/>
                  <a:gd name="connsiteX540" fmla="*/ 222359 w 636190"/>
                  <a:gd name="connsiteY540" fmla="*/ 133997 h 601986"/>
                  <a:gd name="connsiteX541" fmla="*/ 222503 w 636190"/>
                  <a:gd name="connsiteY541" fmla="*/ 134052 h 601986"/>
                  <a:gd name="connsiteX542" fmla="*/ 222803 w 636190"/>
                  <a:gd name="connsiteY542" fmla="*/ 134024 h 601986"/>
                  <a:gd name="connsiteX543" fmla="*/ 223016 w 636190"/>
                  <a:gd name="connsiteY543" fmla="*/ 134284 h 601986"/>
                  <a:gd name="connsiteX544" fmla="*/ 223125 w 636190"/>
                  <a:gd name="connsiteY544" fmla="*/ 134455 h 601986"/>
                  <a:gd name="connsiteX545" fmla="*/ 223193 w 636190"/>
                  <a:gd name="connsiteY545" fmla="*/ 134517 h 601986"/>
                  <a:gd name="connsiteX546" fmla="*/ 223330 w 636190"/>
                  <a:gd name="connsiteY546" fmla="*/ 134462 h 601986"/>
                  <a:gd name="connsiteX547" fmla="*/ 224151 w 636190"/>
                  <a:gd name="connsiteY547" fmla="*/ 133860 h 601986"/>
                  <a:gd name="connsiteX548" fmla="*/ 224329 w 636190"/>
                  <a:gd name="connsiteY548" fmla="*/ 133860 h 601986"/>
                  <a:gd name="connsiteX549" fmla="*/ 224739 w 636190"/>
                  <a:gd name="connsiteY549" fmla="*/ 134017 h 601986"/>
                  <a:gd name="connsiteX550" fmla="*/ 224863 w 636190"/>
                  <a:gd name="connsiteY550" fmla="*/ 133798 h 601986"/>
                  <a:gd name="connsiteX551" fmla="*/ 224952 w 636190"/>
                  <a:gd name="connsiteY551" fmla="*/ 133723 h 601986"/>
                  <a:gd name="connsiteX552" fmla="*/ 225109 w 636190"/>
                  <a:gd name="connsiteY552" fmla="*/ 133703 h 601986"/>
                  <a:gd name="connsiteX553" fmla="*/ 225471 w 636190"/>
                  <a:gd name="connsiteY553" fmla="*/ 133737 h 601986"/>
                  <a:gd name="connsiteX554" fmla="*/ 226491 w 636190"/>
                  <a:gd name="connsiteY554" fmla="*/ 133573 h 601986"/>
                  <a:gd name="connsiteX555" fmla="*/ 226285 w 636190"/>
                  <a:gd name="connsiteY555" fmla="*/ 133436 h 601986"/>
                  <a:gd name="connsiteX556" fmla="*/ 226203 w 636190"/>
                  <a:gd name="connsiteY556" fmla="*/ 133251 h 601986"/>
                  <a:gd name="connsiteX557" fmla="*/ 226121 w 636190"/>
                  <a:gd name="connsiteY557" fmla="*/ 132984 h 601986"/>
                  <a:gd name="connsiteX558" fmla="*/ 226073 w 636190"/>
                  <a:gd name="connsiteY558" fmla="*/ 132861 h 601986"/>
                  <a:gd name="connsiteX559" fmla="*/ 225964 w 636190"/>
                  <a:gd name="connsiteY559" fmla="*/ 132649 h 601986"/>
                  <a:gd name="connsiteX560" fmla="*/ 226176 w 636190"/>
                  <a:gd name="connsiteY560" fmla="*/ 132314 h 601986"/>
                  <a:gd name="connsiteX561" fmla="*/ 226292 w 636190"/>
                  <a:gd name="connsiteY561" fmla="*/ 132328 h 601986"/>
                  <a:gd name="connsiteX562" fmla="*/ 229870 w 636190"/>
                  <a:gd name="connsiteY562" fmla="*/ 132519 h 601986"/>
                  <a:gd name="connsiteX563" fmla="*/ 231950 w 636190"/>
                  <a:gd name="connsiteY563" fmla="*/ 132594 h 601986"/>
                  <a:gd name="connsiteX564" fmla="*/ 232059 w 636190"/>
                  <a:gd name="connsiteY564" fmla="*/ 132246 h 601986"/>
                  <a:gd name="connsiteX565" fmla="*/ 232599 w 636190"/>
                  <a:gd name="connsiteY565" fmla="*/ 130583 h 601986"/>
                  <a:gd name="connsiteX566" fmla="*/ 232900 w 636190"/>
                  <a:gd name="connsiteY566" fmla="*/ 130570 h 601986"/>
                  <a:gd name="connsiteX567" fmla="*/ 235069 w 636190"/>
                  <a:gd name="connsiteY567" fmla="*/ 130460 h 601986"/>
                  <a:gd name="connsiteX568" fmla="*/ 239433 w 636190"/>
                  <a:gd name="connsiteY568" fmla="*/ 130248 h 601986"/>
                  <a:gd name="connsiteX569" fmla="*/ 239536 w 636190"/>
                  <a:gd name="connsiteY569" fmla="*/ 131000 h 601986"/>
                  <a:gd name="connsiteX570" fmla="*/ 240692 w 636190"/>
                  <a:gd name="connsiteY570" fmla="*/ 130802 h 601986"/>
                  <a:gd name="connsiteX571" fmla="*/ 243401 w 636190"/>
                  <a:gd name="connsiteY571" fmla="*/ 130399 h 601986"/>
                  <a:gd name="connsiteX572" fmla="*/ 244256 w 636190"/>
                  <a:gd name="connsiteY572" fmla="*/ 130227 h 601986"/>
                  <a:gd name="connsiteX573" fmla="*/ 245214 w 636190"/>
                  <a:gd name="connsiteY573" fmla="*/ 130036 h 601986"/>
                  <a:gd name="connsiteX574" fmla="*/ 249414 w 636190"/>
                  <a:gd name="connsiteY574" fmla="*/ 129229 h 601986"/>
                  <a:gd name="connsiteX575" fmla="*/ 249626 w 636190"/>
                  <a:gd name="connsiteY575" fmla="*/ 129188 h 601986"/>
                  <a:gd name="connsiteX576" fmla="*/ 249065 w 636190"/>
                  <a:gd name="connsiteY576" fmla="*/ 126089 h 601986"/>
                  <a:gd name="connsiteX577" fmla="*/ 251158 w 636190"/>
                  <a:gd name="connsiteY577" fmla="*/ 125453 h 601986"/>
                  <a:gd name="connsiteX578" fmla="*/ 251049 w 636190"/>
                  <a:gd name="connsiteY578" fmla="*/ 124844 h 601986"/>
                  <a:gd name="connsiteX579" fmla="*/ 254196 w 636190"/>
                  <a:gd name="connsiteY579" fmla="*/ 123961 h 601986"/>
                  <a:gd name="connsiteX580" fmla="*/ 256132 w 636190"/>
                  <a:gd name="connsiteY580" fmla="*/ 123414 h 601986"/>
                  <a:gd name="connsiteX581" fmla="*/ 256330 w 636190"/>
                  <a:gd name="connsiteY581" fmla="*/ 123366 h 601986"/>
                  <a:gd name="connsiteX582" fmla="*/ 258492 w 636190"/>
                  <a:gd name="connsiteY582" fmla="*/ 122744 h 601986"/>
                  <a:gd name="connsiteX583" fmla="*/ 258546 w 636190"/>
                  <a:gd name="connsiteY583" fmla="*/ 123038 h 601986"/>
                  <a:gd name="connsiteX584" fmla="*/ 260804 w 636190"/>
                  <a:gd name="connsiteY584" fmla="*/ 122949 h 601986"/>
                  <a:gd name="connsiteX585" fmla="*/ 260763 w 636190"/>
                  <a:gd name="connsiteY585" fmla="*/ 121957 h 601986"/>
                  <a:gd name="connsiteX586" fmla="*/ 260462 w 636190"/>
                  <a:gd name="connsiteY586" fmla="*/ 118749 h 601986"/>
                  <a:gd name="connsiteX587" fmla="*/ 260065 w 636190"/>
                  <a:gd name="connsiteY587" fmla="*/ 115513 h 601986"/>
                  <a:gd name="connsiteX588" fmla="*/ 259470 w 636190"/>
                  <a:gd name="connsiteY588" fmla="*/ 111155 h 601986"/>
                  <a:gd name="connsiteX589" fmla="*/ 258533 w 636190"/>
                  <a:gd name="connsiteY589" fmla="*/ 103685 h 601986"/>
                  <a:gd name="connsiteX590" fmla="*/ 258259 w 636190"/>
                  <a:gd name="connsiteY590" fmla="*/ 101729 h 601986"/>
                  <a:gd name="connsiteX591" fmla="*/ 257849 w 636190"/>
                  <a:gd name="connsiteY591" fmla="*/ 99985 h 601986"/>
                  <a:gd name="connsiteX592" fmla="*/ 256487 w 636190"/>
                  <a:gd name="connsiteY592" fmla="*/ 95080 h 601986"/>
                  <a:gd name="connsiteX593" fmla="*/ 252869 w 636190"/>
                  <a:gd name="connsiteY593" fmla="*/ 95791 h 601986"/>
                  <a:gd name="connsiteX594" fmla="*/ 249414 w 636190"/>
                  <a:gd name="connsiteY594" fmla="*/ 96407 h 601986"/>
                  <a:gd name="connsiteX595" fmla="*/ 249394 w 636190"/>
                  <a:gd name="connsiteY595" fmla="*/ 96304 h 601986"/>
                  <a:gd name="connsiteX596" fmla="*/ 248634 w 636190"/>
                  <a:gd name="connsiteY596" fmla="*/ 91967 h 601986"/>
                  <a:gd name="connsiteX597" fmla="*/ 248244 w 636190"/>
                  <a:gd name="connsiteY597" fmla="*/ 89799 h 601986"/>
                  <a:gd name="connsiteX598" fmla="*/ 247054 w 636190"/>
                  <a:gd name="connsiteY598" fmla="*/ 83211 h 601986"/>
                  <a:gd name="connsiteX599" fmla="*/ 247034 w 636190"/>
                  <a:gd name="connsiteY599" fmla="*/ 83081 h 601986"/>
                  <a:gd name="connsiteX600" fmla="*/ 247013 w 636190"/>
                  <a:gd name="connsiteY600" fmla="*/ 82999 h 601986"/>
                  <a:gd name="connsiteX601" fmla="*/ 243545 w 636190"/>
                  <a:gd name="connsiteY601" fmla="*/ 83533 h 601986"/>
                  <a:gd name="connsiteX602" fmla="*/ 243504 w 636190"/>
                  <a:gd name="connsiteY602" fmla="*/ 83533 h 601986"/>
                  <a:gd name="connsiteX603" fmla="*/ 243497 w 636190"/>
                  <a:gd name="connsiteY603" fmla="*/ 83423 h 601986"/>
                  <a:gd name="connsiteX604" fmla="*/ 243305 w 636190"/>
                  <a:gd name="connsiteY604" fmla="*/ 80488 h 601986"/>
                  <a:gd name="connsiteX605" fmla="*/ 243271 w 636190"/>
                  <a:gd name="connsiteY605" fmla="*/ 80235 h 601986"/>
                  <a:gd name="connsiteX606" fmla="*/ 243251 w 636190"/>
                  <a:gd name="connsiteY606" fmla="*/ 79798 h 601986"/>
                  <a:gd name="connsiteX607" fmla="*/ 243230 w 636190"/>
                  <a:gd name="connsiteY607" fmla="*/ 79346 h 601986"/>
                  <a:gd name="connsiteX608" fmla="*/ 243223 w 636190"/>
                  <a:gd name="connsiteY608" fmla="*/ 79141 h 601986"/>
                  <a:gd name="connsiteX609" fmla="*/ 243182 w 636190"/>
                  <a:gd name="connsiteY609" fmla="*/ 78771 h 601986"/>
                  <a:gd name="connsiteX610" fmla="*/ 243155 w 636190"/>
                  <a:gd name="connsiteY610" fmla="*/ 78450 h 601986"/>
                  <a:gd name="connsiteX611" fmla="*/ 243018 w 636190"/>
                  <a:gd name="connsiteY611" fmla="*/ 77232 h 601986"/>
                  <a:gd name="connsiteX612" fmla="*/ 243004 w 636190"/>
                  <a:gd name="connsiteY612" fmla="*/ 76979 h 601986"/>
                  <a:gd name="connsiteX613" fmla="*/ 242902 w 636190"/>
                  <a:gd name="connsiteY613" fmla="*/ 76493 h 601986"/>
                  <a:gd name="connsiteX614" fmla="*/ 242861 w 636190"/>
                  <a:gd name="connsiteY614" fmla="*/ 75980 h 601986"/>
                  <a:gd name="connsiteX615" fmla="*/ 242833 w 636190"/>
                  <a:gd name="connsiteY615" fmla="*/ 75556 h 601986"/>
                  <a:gd name="connsiteX616" fmla="*/ 242792 w 636190"/>
                  <a:gd name="connsiteY616" fmla="*/ 75201 h 601986"/>
                  <a:gd name="connsiteX617" fmla="*/ 242751 w 636190"/>
                  <a:gd name="connsiteY617" fmla="*/ 74927 h 601986"/>
                  <a:gd name="connsiteX618" fmla="*/ 242601 w 636190"/>
                  <a:gd name="connsiteY618" fmla="*/ 74092 h 601986"/>
                  <a:gd name="connsiteX619" fmla="*/ 242519 w 636190"/>
                  <a:gd name="connsiteY619" fmla="*/ 73736 h 601986"/>
                  <a:gd name="connsiteX620" fmla="*/ 242505 w 636190"/>
                  <a:gd name="connsiteY620" fmla="*/ 73374 h 601986"/>
                  <a:gd name="connsiteX621" fmla="*/ 242491 w 636190"/>
                  <a:gd name="connsiteY621" fmla="*/ 73100 h 601986"/>
                  <a:gd name="connsiteX622" fmla="*/ 242477 w 636190"/>
                  <a:gd name="connsiteY622" fmla="*/ 72957 h 601986"/>
                  <a:gd name="connsiteX623" fmla="*/ 242437 w 636190"/>
                  <a:gd name="connsiteY623" fmla="*/ 72676 h 601986"/>
                  <a:gd name="connsiteX624" fmla="*/ 242416 w 636190"/>
                  <a:gd name="connsiteY624" fmla="*/ 72423 h 601986"/>
                  <a:gd name="connsiteX625" fmla="*/ 242361 w 636190"/>
                  <a:gd name="connsiteY625" fmla="*/ 72067 h 601986"/>
                  <a:gd name="connsiteX626" fmla="*/ 242313 w 636190"/>
                  <a:gd name="connsiteY626" fmla="*/ 71794 h 601986"/>
                  <a:gd name="connsiteX627" fmla="*/ 242245 w 636190"/>
                  <a:gd name="connsiteY627" fmla="*/ 71383 h 601986"/>
                  <a:gd name="connsiteX628" fmla="*/ 242190 w 636190"/>
                  <a:gd name="connsiteY628" fmla="*/ 71151 h 601986"/>
                  <a:gd name="connsiteX629" fmla="*/ 242163 w 636190"/>
                  <a:gd name="connsiteY629" fmla="*/ 71069 h 601986"/>
                  <a:gd name="connsiteX630" fmla="*/ 242088 w 636190"/>
                  <a:gd name="connsiteY630" fmla="*/ 70925 h 601986"/>
                  <a:gd name="connsiteX631" fmla="*/ 242040 w 636190"/>
                  <a:gd name="connsiteY631" fmla="*/ 70911 h 601986"/>
                  <a:gd name="connsiteX632" fmla="*/ 241917 w 636190"/>
                  <a:gd name="connsiteY632" fmla="*/ 70959 h 601986"/>
                  <a:gd name="connsiteX633" fmla="*/ 241075 w 636190"/>
                  <a:gd name="connsiteY633" fmla="*/ 71329 h 601986"/>
                  <a:gd name="connsiteX634" fmla="*/ 240692 w 636190"/>
                  <a:gd name="connsiteY634" fmla="*/ 71452 h 601986"/>
                  <a:gd name="connsiteX635" fmla="*/ 240507 w 636190"/>
                  <a:gd name="connsiteY635" fmla="*/ 71513 h 601986"/>
                  <a:gd name="connsiteX636" fmla="*/ 240336 w 636190"/>
                  <a:gd name="connsiteY636" fmla="*/ 71602 h 601986"/>
                  <a:gd name="connsiteX637" fmla="*/ 240022 w 636190"/>
                  <a:gd name="connsiteY637" fmla="*/ 71705 h 601986"/>
                  <a:gd name="connsiteX638" fmla="*/ 239796 w 636190"/>
                  <a:gd name="connsiteY638" fmla="*/ 71794 h 601986"/>
                  <a:gd name="connsiteX639" fmla="*/ 239659 w 636190"/>
                  <a:gd name="connsiteY639" fmla="*/ 71814 h 601986"/>
                  <a:gd name="connsiteX640" fmla="*/ 239502 w 636190"/>
                  <a:gd name="connsiteY640" fmla="*/ 71903 h 601986"/>
                  <a:gd name="connsiteX641" fmla="*/ 239324 w 636190"/>
                  <a:gd name="connsiteY641" fmla="*/ 71937 h 601986"/>
                  <a:gd name="connsiteX642" fmla="*/ 239139 w 636190"/>
                  <a:gd name="connsiteY642" fmla="*/ 71910 h 601986"/>
                  <a:gd name="connsiteX643" fmla="*/ 239091 w 636190"/>
                  <a:gd name="connsiteY643" fmla="*/ 71650 h 601986"/>
                  <a:gd name="connsiteX644" fmla="*/ 239057 w 636190"/>
                  <a:gd name="connsiteY644" fmla="*/ 71151 h 601986"/>
                  <a:gd name="connsiteX645" fmla="*/ 239044 w 636190"/>
                  <a:gd name="connsiteY645" fmla="*/ 70932 h 601986"/>
                  <a:gd name="connsiteX646" fmla="*/ 238968 w 636190"/>
                  <a:gd name="connsiteY646" fmla="*/ 70706 h 601986"/>
                  <a:gd name="connsiteX647" fmla="*/ 238893 w 636190"/>
                  <a:gd name="connsiteY647" fmla="*/ 70474 h 601986"/>
                  <a:gd name="connsiteX648" fmla="*/ 238825 w 636190"/>
                  <a:gd name="connsiteY648" fmla="*/ 70002 h 601986"/>
                  <a:gd name="connsiteX649" fmla="*/ 238783 w 636190"/>
                  <a:gd name="connsiteY649" fmla="*/ 69660 h 601986"/>
                  <a:gd name="connsiteX650" fmla="*/ 238578 w 636190"/>
                  <a:gd name="connsiteY650" fmla="*/ 68927 h 601986"/>
                  <a:gd name="connsiteX651" fmla="*/ 238441 w 636190"/>
                  <a:gd name="connsiteY651" fmla="*/ 68305 h 601986"/>
                  <a:gd name="connsiteX652" fmla="*/ 238264 w 636190"/>
                  <a:gd name="connsiteY652" fmla="*/ 67552 h 601986"/>
                  <a:gd name="connsiteX653" fmla="*/ 238216 w 636190"/>
                  <a:gd name="connsiteY653" fmla="*/ 67251 h 601986"/>
                  <a:gd name="connsiteX654" fmla="*/ 238113 w 636190"/>
                  <a:gd name="connsiteY654" fmla="*/ 66855 h 601986"/>
                  <a:gd name="connsiteX655" fmla="*/ 238058 w 636190"/>
                  <a:gd name="connsiteY655" fmla="*/ 66574 h 601986"/>
                  <a:gd name="connsiteX656" fmla="*/ 237744 w 636190"/>
                  <a:gd name="connsiteY656" fmla="*/ 66082 h 601986"/>
                  <a:gd name="connsiteX657" fmla="*/ 237381 w 636190"/>
                  <a:gd name="connsiteY657" fmla="*/ 65220 h 601986"/>
                  <a:gd name="connsiteX658" fmla="*/ 237299 w 636190"/>
                  <a:gd name="connsiteY658" fmla="*/ 64973 h 601986"/>
                  <a:gd name="connsiteX659" fmla="*/ 237183 w 636190"/>
                  <a:gd name="connsiteY659" fmla="*/ 64549 h 601986"/>
                  <a:gd name="connsiteX660" fmla="*/ 237107 w 636190"/>
                  <a:gd name="connsiteY660" fmla="*/ 64337 h 601986"/>
                  <a:gd name="connsiteX661" fmla="*/ 237087 w 636190"/>
                  <a:gd name="connsiteY661" fmla="*/ 64242 h 601986"/>
                  <a:gd name="connsiteX662" fmla="*/ 239132 w 636190"/>
                  <a:gd name="connsiteY662" fmla="*/ 63619 h 601986"/>
                  <a:gd name="connsiteX663" fmla="*/ 239645 w 636190"/>
                  <a:gd name="connsiteY663" fmla="*/ 63434 h 601986"/>
                  <a:gd name="connsiteX664" fmla="*/ 239864 w 636190"/>
                  <a:gd name="connsiteY664" fmla="*/ 63359 h 601986"/>
                  <a:gd name="connsiteX665" fmla="*/ 240056 w 636190"/>
                  <a:gd name="connsiteY665" fmla="*/ 63284 h 601986"/>
                  <a:gd name="connsiteX666" fmla="*/ 240343 w 636190"/>
                  <a:gd name="connsiteY666" fmla="*/ 63140 h 601986"/>
                  <a:gd name="connsiteX667" fmla="*/ 240391 w 636190"/>
                  <a:gd name="connsiteY667" fmla="*/ 63058 h 601986"/>
                  <a:gd name="connsiteX668" fmla="*/ 240384 w 636190"/>
                  <a:gd name="connsiteY668" fmla="*/ 63024 h 601986"/>
                  <a:gd name="connsiteX669" fmla="*/ 240220 w 636190"/>
                  <a:gd name="connsiteY669" fmla="*/ 62737 h 601986"/>
                  <a:gd name="connsiteX670" fmla="*/ 240104 w 636190"/>
                  <a:gd name="connsiteY670" fmla="*/ 62518 h 601986"/>
                  <a:gd name="connsiteX671" fmla="*/ 240028 w 636190"/>
                  <a:gd name="connsiteY671" fmla="*/ 62326 h 601986"/>
                  <a:gd name="connsiteX672" fmla="*/ 239981 w 636190"/>
                  <a:gd name="connsiteY672" fmla="*/ 62176 h 601986"/>
                  <a:gd name="connsiteX673" fmla="*/ 239488 w 636190"/>
                  <a:gd name="connsiteY673" fmla="*/ 60301 h 601986"/>
                  <a:gd name="connsiteX674" fmla="*/ 239413 w 636190"/>
                  <a:gd name="connsiteY674" fmla="*/ 59952 h 601986"/>
                  <a:gd name="connsiteX675" fmla="*/ 239365 w 636190"/>
                  <a:gd name="connsiteY675" fmla="*/ 59740 h 601986"/>
                  <a:gd name="connsiteX676" fmla="*/ 239317 w 636190"/>
                  <a:gd name="connsiteY676" fmla="*/ 59556 h 601986"/>
                  <a:gd name="connsiteX677" fmla="*/ 239255 w 636190"/>
                  <a:gd name="connsiteY677" fmla="*/ 59350 h 601986"/>
                  <a:gd name="connsiteX678" fmla="*/ 239132 w 636190"/>
                  <a:gd name="connsiteY678" fmla="*/ 58995 h 601986"/>
                  <a:gd name="connsiteX679" fmla="*/ 239030 w 636190"/>
                  <a:gd name="connsiteY679" fmla="*/ 58646 h 601986"/>
                  <a:gd name="connsiteX680" fmla="*/ 238982 w 636190"/>
                  <a:gd name="connsiteY680" fmla="*/ 58427 h 601986"/>
                  <a:gd name="connsiteX681" fmla="*/ 238968 w 636190"/>
                  <a:gd name="connsiteY681" fmla="*/ 58222 h 601986"/>
                  <a:gd name="connsiteX682" fmla="*/ 238934 w 636190"/>
                  <a:gd name="connsiteY682" fmla="*/ 57907 h 601986"/>
                  <a:gd name="connsiteX683" fmla="*/ 238886 w 636190"/>
                  <a:gd name="connsiteY683" fmla="*/ 57613 h 601986"/>
                  <a:gd name="connsiteX684" fmla="*/ 238866 w 636190"/>
                  <a:gd name="connsiteY684" fmla="*/ 57387 h 601986"/>
                  <a:gd name="connsiteX685" fmla="*/ 238831 w 636190"/>
                  <a:gd name="connsiteY685" fmla="*/ 57059 h 601986"/>
                  <a:gd name="connsiteX686" fmla="*/ 238770 w 636190"/>
                  <a:gd name="connsiteY686" fmla="*/ 56812 h 601986"/>
                  <a:gd name="connsiteX687" fmla="*/ 238736 w 636190"/>
                  <a:gd name="connsiteY687" fmla="*/ 56580 h 601986"/>
                  <a:gd name="connsiteX688" fmla="*/ 238715 w 636190"/>
                  <a:gd name="connsiteY688" fmla="*/ 56471 h 601986"/>
                  <a:gd name="connsiteX689" fmla="*/ 238729 w 636190"/>
                  <a:gd name="connsiteY689" fmla="*/ 56361 h 601986"/>
                  <a:gd name="connsiteX690" fmla="*/ 238838 w 636190"/>
                  <a:gd name="connsiteY690" fmla="*/ 56300 h 601986"/>
                  <a:gd name="connsiteX691" fmla="*/ 239433 w 636190"/>
                  <a:gd name="connsiteY691" fmla="*/ 56169 h 601986"/>
                  <a:gd name="connsiteX692" fmla="*/ 239420 w 636190"/>
                  <a:gd name="connsiteY692" fmla="*/ 56122 h 601986"/>
                  <a:gd name="connsiteX693" fmla="*/ 239474 w 636190"/>
                  <a:gd name="connsiteY693" fmla="*/ 56108 h 601986"/>
                  <a:gd name="connsiteX694" fmla="*/ 239433 w 636190"/>
                  <a:gd name="connsiteY694" fmla="*/ 55889 h 601986"/>
                  <a:gd name="connsiteX695" fmla="*/ 239563 w 636190"/>
                  <a:gd name="connsiteY695" fmla="*/ 55971 h 601986"/>
                  <a:gd name="connsiteX696" fmla="*/ 242101 w 636190"/>
                  <a:gd name="connsiteY696" fmla="*/ 55342 h 601986"/>
                  <a:gd name="connsiteX697" fmla="*/ 243517 w 636190"/>
                  <a:gd name="connsiteY697" fmla="*/ 54966 h 601986"/>
                  <a:gd name="connsiteX698" fmla="*/ 244632 w 636190"/>
                  <a:gd name="connsiteY698" fmla="*/ 54664 h 601986"/>
                  <a:gd name="connsiteX699" fmla="*/ 246178 w 636190"/>
                  <a:gd name="connsiteY699" fmla="*/ 53987 h 601986"/>
                  <a:gd name="connsiteX700" fmla="*/ 248935 w 636190"/>
                  <a:gd name="connsiteY700" fmla="*/ 52749 h 601986"/>
                  <a:gd name="connsiteX701" fmla="*/ 249763 w 636190"/>
                  <a:gd name="connsiteY701" fmla="*/ 52380 h 601986"/>
                  <a:gd name="connsiteX702" fmla="*/ 250235 w 636190"/>
                  <a:gd name="connsiteY702" fmla="*/ 52168 h 601986"/>
                  <a:gd name="connsiteX703" fmla="*/ 251453 w 636190"/>
                  <a:gd name="connsiteY703" fmla="*/ 51607 h 601986"/>
                  <a:gd name="connsiteX704" fmla="*/ 252294 w 636190"/>
                  <a:gd name="connsiteY704" fmla="*/ 51224 h 601986"/>
                  <a:gd name="connsiteX705" fmla="*/ 253984 w 636190"/>
                  <a:gd name="connsiteY705" fmla="*/ 50464 h 601986"/>
                  <a:gd name="connsiteX706" fmla="*/ 254305 w 636190"/>
                  <a:gd name="connsiteY706" fmla="*/ 50321 h 601986"/>
                  <a:gd name="connsiteX707" fmla="*/ 254688 w 636190"/>
                  <a:gd name="connsiteY707" fmla="*/ 50150 h 601986"/>
                  <a:gd name="connsiteX708" fmla="*/ 255064 w 636190"/>
                  <a:gd name="connsiteY708" fmla="*/ 49979 h 601986"/>
                  <a:gd name="connsiteX709" fmla="*/ 257165 w 636190"/>
                  <a:gd name="connsiteY709" fmla="*/ 49035 h 601986"/>
                  <a:gd name="connsiteX710" fmla="*/ 258594 w 636190"/>
                  <a:gd name="connsiteY710" fmla="*/ 48323 h 601986"/>
                  <a:gd name="connsiteX711" fmla="*/ 259935 w 636190"/>
                  <a:gd name="connsiteY711" fmla="*/ 47728 h 601986"/>
                  <a:gd name="connsiteX712" fmla="*/ 261399 w 636190"/>
                  <a:gd name="connsiteY712" fmla="*/ 47194 h 601986"/>
                  <a:gd name="connsiteX713" fmla="*/ 262001 w 636190"/>
                  <a:gd name="connsiteY713" fmla="*/ 46921 h 601986"/>
                  <a:gd name="connsiteX714" fmla="*/ 262562 w 636190"/>
                  <a:gd name="connsiteY714" fmla="*/ 46668 h 601986"/>
                  <a:gd name="connsiteX715" fmla="*/ 263397 w 636190"/>
                  <a:gd name="connsiteY715" fmla="*/ 46291 h 601986"/>
                  <a:gd name="connsiteX716" fmla="*/ 264204 w 636190"/>
                  <a:gd name="connsiteY716" fmla="*/ 45963 h 601986"/>
                  <a:gd name="connsiteX717" fmla="*/ 265367 w 636190"/>
                  <a:gd name="connsiteY717" fmla="*/ 45471 h 601986"/>
                  <a:gd name="connsiteX718" fmla="*/ 266249 w 636190"/>
                  <a:gd name="connsiteY718" fmla="*/ 45101 h 601986"/>
                  <a:gd name="connsiteX719" fmla="*/ 266988 w 636190"/>
                  <a:gd name="connsiteY719" fmla="*/ 44793 h 601986"/>
                  <a:gd name="connsiteX720" fmla="*/ 267241 w 636190"/>
                  <a:gd name="connsiteY720" fmla="*/ 44691 h 601986"/>
                  <a:gd name="connsiteX721" fmla="*/ 267262 w 636190"/>
                  <a:gd name="connsiteY721" fmla="*/ 44786 h 601986"/>
                  <a:gd name="connsiteX722" fmla="*/ 267357 w 636190"/>
                  <a:gd name="connsiteY722" fmla="*/ 44752 h 601986"/>
                  <a:gd name="connsiteX723" fmla="*/ 268041 w 636190"/>
                  <a:gd name="connsiteY723" fmla="*/ 48460 h 601986"/>
                  <a:gd name="connsiteX724" fmla="*/ 268390 w 636190"/>
                  <a:gd name="connsiteY724" fmla="*/ 50382 h 601986"/>
                  <a:gd name="connsiteX725" fmla="*/ 268767 w 636190"/>
                  <a:gd name="connsiteY725" fmla="*/ 52359 h 601986"/>
                  <a:gd name="connsiteX726" fmla="*/ 269375 w 636190"/>
                  <a:gd name="connsiteY726" fmla="*/ 57421 h 601986"/>
                  <a:gd name="connsiteX727" fmla="*/ 269724 w 636190"/>
                  <a:gd name="connsiteY727" fmla="*/ 60171 h 601986"/>
                  <a:gd name="connsiteX728" fmla="*/ 270100 w 636190"/>
                  <a:gd name="connsiteY728" fmla="*/ 63133 h 601986"/>
                  <a:gd name="connsiteX729" fmla="*/ 270128 w 636190"/>
                  <a:gd name="connsiteY729" fmla="*/ 63325 h 601986"/>
                  <a:gd name="connsiteX730" fmla="*/ 270148 w 636190"/>
                  <a:gd name="connsiteY730" fmla="*/ 63475 h 601986"/>
                  <a:gd name="connsiteX731" fmla="*/ 270559 w 636190"/>
                  <a:gd name="connsiteY731" fmla="*/ 66732 h 601986"/>
                  <a:gd name="connsiteX732" fmla="*/ 270887 w 636190"/>
                  <a:gd name="connsiteY732" fmla="*/ 70248 h 601986"/>
                  <a:gd name="connsiteX733" fmla="*/ 271209 w 636190"/>
                  <a:gd name="connsiteY733" fmla="*/ 73230 h 601986"/>
                  <a:gd name="connsiteX734" fmla="*/ 272317 w 636190"/>
                  <a:gd name="connsiteY734" fmla="*/ 73531 h 601986"/>
                  <a:gd name="connsiteX735" fmla="*/ 272700 w 636190"/>
                  <a:gd name="connsiteY735" fmla="*/ 73593 h 601986"/>
                  <a:gd name="connsiteX736" fmla="*/ 273411 w 636190"/>
                  <a:gd name="connsiteY736" fmla="*/ 73388 h 601986"/>
                  <a:gd name="connsiteX737" fmla="*/ 274780 w 636190"/>
                  <a:gd name="connsiteY737" fmla="*/ 73066 h 601986"/>
                  <a:gd name="connsiteX738" fmla="*/ 275094 w 636190"/>
                  <a:gd name="connsiteY738" fmla="*/ 72792 h 601986"/>
                  <a:gd name="connsiteX739" fmla="*/ 276045 w 636190"/>
                  <a:gd name="connsiteY739" fmla="*/ 72635 h 601986"/>
                  <a:gd name="connsiteX740" fmla="*/ 277133 w 636190"/>
                  <a:gd name="connsiteY740" fmla="*/ 72430 h 601986"/>
                  <a:gd name="connsiteX741" fmla="*/ 277824 w 636190"/>
                  <a:gd name="connsiteY741" fmla="*/ 72020 h 601986"/>
                  <a:gd name="connsiteX742" fmla="*/ 278398 w 636190"/>
                  <a:gd name="connsiteY742" fmla="*/ 71329 h 601986"/>
                  <a:gd name="connsiteX743" fmla="*/ 279821 w 636190"/>
                  <a:gd name="connsiteY743" fmla="*/ 69831 h 601986"/>
                  <a:gd name="connsiteX744" fmla="*/ 281928 w 636190"/>
                  <a:gd name="connsiteY744" fmla="*/ 69037 h 601986"/>
                  <a:gd name="connsiteX745" fmla="*/ 283187 w 636190"/>
                  <a:gd name="connsiteY745" fmla="*/ 68709 h 601986"/>
                  <a:gd name="connsiteX746" fmla="*/ 284630 w 636190"/>
                  <a:gd name="connsiteY746" fmla="*/ 69105 h 601986"/>
                  <a:gd name="connsiteX747" fmla="*/ 286361 w 636190"/>
                  <a:gd name="connsiteY747" fmla="*/ 69133 h 601986"/>
                  <a:gd name="connsiteX748" fmla="*/ 289569 w 636190"/>
                  <a:gd name="connsiteY748" fmla="*/ 68059 h 601986"/>
                  <a:gd name="connsiteX749" fmla="*/ 292696 w 636190"/>
                  <a:gd name="connsiteY749" fmla="*/ 68072 h 601986"/>
                  <a:gd name="connsiteX750" fmla="*/ 292860 w 636190"/>
                  <a:gd name="connsiteY750" fmla="*/ 68627 h 601986"/>
                  <a:gd name="connsiteX751" fmla="*/ 294659 w 636190"/>
                  <a:gd name="connsiteY751" fmla="*/ 68585 h 601986"/>
                  <a:gd name="connsiteX752" fmla="*/ 296266 w 636190"/>
                  <a:gd name="connsiteY752" fmla="*/ 68592 h 601986"/>
                  <a:gd name="connsiteX753" fmla="*/ 299338 w 636190"/>
                  <a:gd name="connsiteY753" fmla="*/ 68709 h 601986"/>
                  <a:gd name="connsiteX754" fmla="*/ 302225 w 636190"/>
                  <a:gd name="connsiteY754" fmla="*/ 68838 h 601986"/>
                  <a:gd name="connsiteX755" fmla="*/ 302635 w 636190"/>
                  <a:gd name="connsiteY755" fmla="*/ 68832 h 601986"/>
                  <a:gd name="connsiteX756" fmla="*/ 303128 w 636190"/>
                  <a:gd name="connsiteY756" fmla="*/ 68175 h 601986"/>
                  <a:gd name="connsiteX757" fmla="*/ 303545 w 636190"/>
                  <a:gd name="connsiteY757" fmla="*/ 67313 h 601986"/>
                  <a:gd name="connsiteX758" fmla="*/ 303620 w 636190"/>
                  <a:gd name="connsiteY758" fmla="*/ 67176 h 601986"/>
                  <a:gd name="connsiteX759" fmla="*/ 303695 w 636190"/>
                  <a:gd name="connsiteY759" fmla="*/ 67183 h 601986"/>
                  <a:gd name="connsiteX760" fmla="*/ 303648 w 636190"/>
                  <a:gd name="connsiteY760" fmla="*/ 67204 h 601986"/>
                  <a:gd name="connsiteX761" fmla="*/ 303634 w 636190"/>
                  <a:gd name="connsiteY761" fmla="*/ 67224 h 601986"/>
                  <a:gd name="connsiteX762" fmla="*/ 303607 w 636190"/>
                  <a:gd name="connsiteY762" fmla="*/ 67258 h 601986"/>
                  <a:gd name="connsiteX763" fmla="*/ 303607 w 636190"/>
                  <a:gd name="connsiteY763" fmla="*/ 67340 h 601986"/>
                  <a:gd name="connsiteX764" fmla="*/ 303798 w 636190"/>
                  <a:gd name="connsiteY764" fmla="*/ 67313 h 601986"/>
                  <a:gd name="connsiteX765" fmla="*/ 304277 w 636190"/>
                  <a:gd name="connsiteY765" fmla="*/ 67053 h 601986"/>
                  <a:gd name="connsiteX766" fmla="*/ 305112 w 636190"/>
                  <a:gd name="connsiteY766" fmla="*/ 66896 h 601986"/>
                  <a:gd name="connsiteX767" fmla="*/ 306172 w 636190"/>
                  <a:gd name="connsiteY767" fmla="*/ 66773 h 601986"/>
                  <a:gd name="connsiteX768" fmla="*/ 306918 w 636190"/>
                  <a:gd name="connsiteY768" fmla="*/ 66656 h 601986"/>
                  <a:gd name="connsiteX769" fmla="*/ 306883 w 636190"/>
                  <a:gd name="connsiteY769" fmla="*/ 67108 h 601986"/>
                  <a:gd name="connsiteX770" fmla="*/ 307355 w 636190"/>
                  <a:gd name="connsiteY770" fmla="*/ 67669 h 601986"/>
                  <a:gd name="connsiteX771" fmla="*/ 307807 w 636190"/>
                  <a:gd name="connsiteY771" fmla="*/ 68565 h 601986"/>
                  <a:gd name="connsiteX772" fmla="*/ 308053 w 636190"/>
                  <a:gd name="connsiteY772" fmla="*/ 69393 h 601986"/>
                  <a:gd name="connsiteX773" fmla="*/ 308101 w 636190"/>
                  <a:gd name="connsiteY773" fmla="*/ 69516 h 601986"/>
                  <a:gd name="connsiteX774" fmla="*/ 308593 w 636190"/>
                  <a:gd name="connsiteY774" fmla="*/ 69824 h 601986"/>
                  <a:gd name="connsiteX775" fmla="*/ 308860 w 636190"/>
                  <a:gd name="connsiteY775" fmla="*/ 69933 h 601986"/>
                  <a:gd name="connsiteX776" fmla="*/ 309278 w 636190"/>
                  <a:gd name="connsiteY776" fmla="*/ 69954 h 601986"/>
                  <a:gd name="connsiteX777" fmla="*/ 310379 w 636190"/>
                  <a:gd name="connsiteY777" fmla="*/ 70159 h 601986"/>
                  <a:gd name="connsiteX778" fmla="*/ 312199 w 636190"/>
                  <a:gd name="connsiteY778" fmla="*/ 70487 h 601986"/>
                  <a:gd name="connsiteX779" fmla="*/ 313977 w 636190"/>
                  <a:gd name="connsiteY779" fmla="*/ 70761 h 601986"/>
                  <a:gd name="connsiteX780" fmla="*/ 314641 w 636190"/>
                  <a:gd name="connsiteY780" fmla="*/ 70870 h 601986"/>
                  <a:gd name="connsiteX781" fmla="*/ 315338 w 636190"/>
                  <a:gd name="connsiteY781" fmla="*/ 71014 h 601986"/>
                  <a:gd name="connsiteX782" fmla="*/ 315858 w 636190"/>
                  <a:gd name="connsiteY782" fmla="*/ 71069 h 601986"/>
                  <a:gd name="connsiteX783" fmla="*/ 316043 w 636190"/>
                  <a:gd name="connsiteY783" fmla="*/ 71192 h 601986"/>
                  <a:gd name="connsiteX784" fmla="*/ 316125 w 636190"/>
                  <a:gd name="connsiteY784" fmla="*/ 71383 h 601986"/>
                  <a:gd name="connsiteX785" fmla="*/ 316139 w 636190"/>
                  <a:gd name="connsiteY785" fmla="*/ 71465 h 601986"/>
                  <a:gd name="connsiteX786" fmla="*/ 316166 w 636190"/>
                  <a:gd name="connsiteY786" fmla="*/ 71520 h 601986"/>
                  <a:gd name="connsiteX787" fmla="*/ 316529 w 636190"/>
                  <a:gd name="connsiteY787" fmla="*/ 71336 h 601986"/>
                  <a:gd name="connsiteX788" fmla="*/ 316686 w 636190"/>
                  <a:gd name="connsiteY788" fmla="*/ 71294 h 601986"/>
                  <a:gd name="connsiteX789" fmla="*/ 316802 w 636190"/>
                  <a:gd name="connsiteY789" fmla="*/ 71281 h 601986"/>
                  <a:gd name="connsiteX790" fmla="*/ 316919 w 636190"/>
                  <a:gd name="connsiteY790" fmla="*/ 71294 h 601986"/>
                  <a:gd name="connsiteX791" fmla="*/ 317076 w 636190"/>
                  <a:gd name="connsiteY791" fmla="*/ 71301 h 601986"/>
                  <a:gd name="connsiteX792" fmla="*/ 317452 w 636190"/>
                  <a:gd name="connsiteY792" fmla="*/ 71397 h 601986"/>
                  <a:gd name="connsiteX793" fmla="*/ 317548 w 636190"/>
                  <a:gd name="connsiteY793" fmla="*/ 71418 h 601986"/>
                  <a:gd name="connsiteX794" fmla="*/ 317623 w 636190"/>
                  <a:gd name="connsiteY794" fmla="*/ 71424 h 601986"/>
                  <a:gd name="connsiteX795" fmla="*/ 317712 w 636190"/>
                  <a:gd name="connsiteY795" fmla="*/ 71424 h 601986"/>
                  <a:gd name="connsiteX796" fmla="*/ 317869 w 636190"/>
                  <a:gd name="connsiteY796" fmla="*/ 71376 h 601986"/>
                  <a:gd name="connsiteX797" fmla="*/ 317986 w 636190"/>
                  <a:gd name="connsiteY797" fmla="*/ 71281 h 601986"/>
                  <a:gd name="connsiteX798" fmla="*/ 318123 w 636190"/>
                  <a:gd name="connsiteY798" fmla="*/ 71034 h 601986"/>
                  <a:gd name="connsiteX799" fmla="*/ 318143 w 636190"/>
                  <a:gd name="connsiteY799" fmla="*/ 71014 h 601986"/>
                  <a:gd name="connsiteX800" fmla="*/ 318177 w 636190"/>
                  <a:gd name="connsiteY800" fmla="*/ 70946 h 601986"/>
                  <a:gd name="connsiteX801" fmla="*/ 318225 w 636190"/>
                  <a:gd name="connsiteY801" fmla="*/ 70877 h 601986"/>
                  <a:gd name="connsiteX802" fmla="*/ 318280 w 636190"/>
                  <a:gd name="connsiteY802" fmla="*/ 70809 h 601986"/>
                  <a:gd name="connsiteX803" fmla="*/ 318328 w 636190"/>
                  <a:gd name="connsiteY803" fmla="*/ 70754 h 601986"/>
                  <a:gd name="connsiteX804" fmla="*/ 318383 w 636190"/>
                  <a:gd name="connsiteY804" fmla="*/ 70706 h 601986"/>
                  <a:gd name="connsiteX805" fmla="*/ 318506 w 636190"/>
                  <a:gd name="connsiteY805" fmla="*/ 70617 h 601986"/>
                  <a:gd name="connsiteX806" fmla="*/ 318622 w 636190"/>
                  <a:gd name="connsiteY806" fmla="*/ 70556 h 601986"/>
                  <a:gd name="connsiteX807" fmla="*/ 318998 w 636190"/>
                  <a:gd name="connsiteY807" fmla="*/ 70426 h 601986"/>
                  <a:gd name="connsiteX808" fmla="*/ 319039 w 636190"/>
                  <a:gd name="connsiteY808" fmla="*/ 70426 h 601986"/>
                  <a:gd name="connsiteX809" fmla="*/ 319080 w 636190"/>
                  <a:gd name="connsiteY809" fmla="*/ 70419 h 601986"/>
                  <a:gd name="connsiteX810" fmla="*/ 319115 w 636190"/>
                  <a:gd name="connsiteY810" fmla="*/ 70405 h 601986"/>
                  <a:gd name="connsiteX811" fmla="*/ 319149 w 636190"/>
                  <a:gd name="connsiteY811" fmla="*/ 70385 h 601986"/>
                  <a:gd name="connsiteX812" fmla="*/ 319176 w 636190"/>
                  <a:gd name="connsiteY812" fmla="*/ 70364 h 601986"/>
                  <a:gd name="connsiteX813" fmla="*/ 319203 w 636190"/>
                  <a:gd name="connsiteY813" fmla="*/ 70343 h 601986"/>
                  <a:gd name="connsiteX814" fmla="*/ 319258 w 636190"/>
                  <a:gd name="connsiteY814" fmla="*/ 70289 h 601986"/>
                  <a:gd name="connsiteX815" fmla="*/ 319272 w 636190"/>
                  <a:gd name="connsiteY815" fmla="*/ 70268 h 601986"/>
                  <a:gd name="connsiteX816" fmla="*/ 319292 w 636190"/>
                  <a:gd name="connsiteY816" fmla="*/ 70234 h 601986"/>
                  <a:gd name="connsiteX817" fmla="*/ 319313 w 636190"/>
                  <a:gd name="connsiteY817" fmla="*/ 70193 h 601986"/>
                  <a:gd name="connsiteX818" fmla="*/ 319327 w 636190"/>
                  <a:gd name="connsiteY818" fmla="*/ 70152 h 601986"/>
                  <a:gd name="connsiteX819" fmla="*/ 319340 w 636190"/>
                  <a:gd name="connsiteY819" fmla="*/ 70111 h 601986"/>
                  <a:gd name="connsiteX820" fmla="*/ 319354 w 636190"/>
                  <a:gd name="connsiteY820" fmla="*/ 70070 h 601986"/>
                  <a:gd name="connsiteX821" fmla="*/ 319361 w 636190"/>
                  <a:gd name="connsiteY821" fmla="*/ 70008 h 601986"/>
                  <a:gd name="connsiteX822" fmla="*/ 319354 w 636190"/>
                  <a:gd name="connsiteY822" fmla="*/ 69735 h 601986"/>
                  <a:gd name="connsiteX823" fmla="*/ 319354 w 636190"/>
                  <a:gd name="connsiteY823" fmla="*/ 69714 h 601986"/>
                  <a:gd name="connsiteX824" fmla="*/ 319368 w 636190"/>
                  <a:gd name="connsiteY824" fmla="*/ 69694 h 601986"/>
                  <a:gd name="connsiteX825" fmla="*/ 319381 w 636190"/>
                  <a:gd name="connsiteY825" fmla="*/ 69687 h 601986"/>
                  <a:gd name="connsiteX826" fmla="*/ 319416 w 636190"/>
                  <a:gd name="connsiteY826" fmla="*/ 69673 h 601986"/>
                  <a:gd name="connsiteX827" fmla="*/ 319436 w 636190"/>
                  <a:gd name="connsiteY827" fmla="*/ 69666 h 601986"/>
                  <a:gd name="connsiteX828" fmla="*/ 319498 w 636190"/>
                  <a:gd name="connsiteY828" fmla="*/ 69660 h 601986"/>
                  <a:gd name="connsiteX829" fmla="*/ 319525 w 636190"/>
                  <a:gd name="connsiteY829" fmla="*/ 69666 h 601986"/>
                  <a:gd name="connsiteX830" fmla="*/ 319552 w 636190"/>
                  <a:gd name="connsiteY830" fmla="*/ 69680 h 601986"/>
                  <a:gd name="connsiteX831" fmla="*/ 319587 w 636190"/>
                  <a:gd name="connsiteY831" fmla="*/ 69694 h 601986"/>
                  <a:gd name="connsiteX832" fmla="*/ 319648 w 636190"/>
                  <a:gd name="connsiteY832" fmla="*/ 69728 h 601986"/>
                  <a:gd name="connsiteX833" fmla="*/ 319710 w 636190"/>
                  <a:gd name="connsiteY833" fmla="*/ 69769 h 601986"/>
                  <a:gd name="connsiteX834" fmla="*/ 319792 w 636190"/>
                  <a:gd name="connsiteY834" fmla="*/ 69810 h 601986"/>
                  <a:gd name="connsiteX835" fmla="*/ 319894 w 636190"/>
                  <a:gd name="connsiteY835" fmla="*/ 69851 h 601986"/>
                  <a:gd name="connsiteX836" fmla="*/ 319949 w 636190"/>
                  <a:gd name="connsiteY836" fmla="*/ 69858 h 601986"/>
                  <a:gd name="connsiteX837" fmla="*/ 320011 w 636190"/>
                  <a:gd name="connsiteY837" fmla="*/ 69858 h 601986"/>
                  <a:gd name="connsiteX838" fmla="*/ 320079 w 636190"/>
                  <a:gd name="connsiteY838" fmla="*/ 69851 h 601986"/>
                  <a:gd name="connsiteX839" fmla="*/ 320113 w 636190"/>
                  <a:gd name="connsiteY839" fmla="*/ 69824 h 601986"/>
                  <a:gd name="connsiteX840" fmla="*/ 320148 w 636190"/>
                  <a:gd name="connsiteY840" fmla="*/ 69783 h 601986"/>
                  <a:gd name="connsiteX841" fmla="*/ 320209 w 636190"/>
                  <a:gd name="connsiteY841" fmla="*/ 69687 h 601986"/>
                  <a:gd name="connsiteX842" fmla="*/ 320236 w 636190"/>
                  <a:gd name="connsiteY842" fmla="*/ 69639 h 601986"/>
                  <a:gd name="connsiteX843" fmla="*/ 320250 w 636190"/>
                  <a:gd name="connsiteY843" fmla="*/ 69591 h 601986"/>
                  <a:gd name="connsiteX844" fmla="*/ 320271 w 636190"/>
                  <a:gd name="connsiteY844" fmla="*/ 69529 h 601986"/>
                  <a:gd name="connsiteX845" fmla="*/ 320305 w 636190"/>
                  <a:gd name="connsiteY845" fmla="*/ 69454 h 601986"/>
                  <a:gd name="connsiteX846" fmla="*/ 320353 w 636190"/>
                  <a:gd name="connsiteY846" fmla="*/ 69365 h 601986"/>
                  <a:gd name="connsiteX847" fmla="*/ 320435 w 636190"/>
                  <a:gd name="connsiteY847" fmla="*/ 69256 h 601986"/>
                  <a:gd name="connsiteX848" fmla="*/ 320462 w 636190"/>
                  <a:gd name="connsiteY848" fmla="*/ 69222 h 601986"/>
                  <a:gd name="connsiteX849" fmla="*/ 320489 w 636190"/>
                  <a:gd name="connsiteY849" fmla="*/ 69188 h 601986"/>
                  <a:gd name="connsiteX850" fmla="*/ 320524 w 636190"/>
                  <a:gd name="connsiteY850" fmla="*/ 69160 h 601986"/>
                  <a:gd name="connsiteX851" fmla="*/ 320551 w 636190"/>
                  <a:gd name="connsiteY851" fmla="*/ 69146 h 601986"/>
                  <a:gd name="connsiteX852" fmla="*/ 320599 w 636190"/>
                  <a:gd name="connsiteY852" fmla="*/ 69126 h 601986"/>
                  <a:gd name="connsiteX853" fmla="*/ 320647 w 636190"/>
                  <a:gd name="connsiteY853" fmla="*/ 69112 h 601986"/>
                  <a:gd name="connsiteX854" fmla="*/ 320688 w 636190"/>
                  <a:gd name="connsiteY854" fmla="*/ 69112 h 601986"/>
                  <a:gd name="connsiteX855" fmla="*/ 320750 w 636190"/>
                  <a:gd name="connsiteY855" fmla="*/ 69105 h 601986"/>
                  <a:gd name="connsiteX856" fmla="*/ 320825 w 636190"/>
                  <a:gd name="connsiteY856" fmla="*/ 69105 h 601986"/>
                  <a:gd name="connsiteX857" fmla="*/ 320879 w 636190"/>
                  <a:gd name="connsiteY857" fmla="*/ 69112 h 601986"/>
                  <a:gd name="connsiteX858" fmla="*/ 320927 w 636190"/>
                  <a:gd name="connsiteY858" fmla="*/ 69119 h 601986"/>
                  <a:gd name="connsiteX859" fmla="*/ 320975 w 636190"/>
                  <a:gd name="connsiteY859" fmla="*/ 69126 h 601986"/>
                  <a:gd name="connsiteX860" fmla="*/ 321023 w 636190"/>
                  <a:gd name="connsiteY860" fmla="*/ 69140 h 601986"/>
                  <a:gd name="connsiteX861" fmla="*/ 321331 w 636190"/>
                  <a:gd name="connsiteY861" fmla="*/ 69235 h 601986"/>
                  <a:gd name="connsiteX862" fmla="*/ 321393 w 636190"/>
                  <a:gd name="connsiteY862" fmla="*/ 69249 h 601986"/>
                  <a:gd name="connsiteX863" fmla="*/ 321440 w 636190"/>
                  <a:gd name="connsiteY863" fmla="*/ 69256 h 601986"/>
                  <a:gd name="connsiteX864" fmla="*/ 321488 w 636190"/>
                  <a:gd name="connsiteY864" fmla="*/ 69256 h 601986"/>
                  <a:gd name="connsiteX865" fmla="*/ 321543 w 636190"/>
                  <a:gd name="connsiteY865" fmla="*/ 69256 h 601986"/>
                  <a:gd name="connsiteX866" fmla="*/ 321591 w 636190"/>
                  <a:gd name="connsiteY866" fmla="*/ 69249 h 601986"/>
                  <a:gd name="connsiteX867" fmla="*/ 321646 w 636190"/>
                  <a:gd name="connsiteY867" fmla="*/ 69242 h 601986"/>
                  <a:gd name="connsiteX868" fmla="*/ 321748 w 636190"/>
                  <a:gd name="connsiteY868" fmla="*/ 69181 h 601986"/>
                  <a:gd name="connsiteX869" fmla="*/ 321837 w 636190"/>
                  <a:gd name="connsiteY869" fmla="*/ 69078 h 601986"/>
                  <a:gd name="connsiteX870" fmla="*/ 322029 w 636190"/>
                  <a:gd name="connsiteY870" fmla="*/ 68825 h 601986"/>
                  <a:gd name="connsiteX871" fmla="*/ 322063 w 636190"/>
                  <a:gd name="connsiteY871" fmla="*/ 68791 h 601986"/>
                  <a:gd name="connsiteX872" fmla="*/ 322097 w 636190"/>
                  <a:gd name="connsiteY872" fmla="*/ 68763 h 601986"/>
                  <a:gd name="connsiteX873" fmla="*/ 322138 w 636190"/>
                  <a:gd name="connsiteY873" fmla="*/ 68750 h 601986"/>
                  <a:gd name="connsiteX874" fmla="*/ 322179 w 636190"/>
                  <a:gd name="connsiteY874" fmla="*/ 68743 h 601986"/>
                  <a:gd name="connsiteX875" fmla="*/ 322227 w 636190"/>
                  <a:gd name="connsiteY875" fmla="*/ 68736 h 601986"/>
                  <a:gd name="connsiteX876" fmla="*/ 322268 w 636190"/>
                  <a:gd name="connsiteY876" fmla="*/ 68743 h 601986"/>
                  <a:gd name="connsiteX877" fmla="*/ 322295 w 636190"/>
                  <a:gd name="connsiteY877" fmla="*/ 68750 h 601986"/>
                  <a:gd name="connsiteX878" fmla="*/ 322364 w 636190"/>
                  <a:gd name="connsiteY878" fmla="*/ 68777 h 601986"/>
                  <a:gd name="connsiteX879" fmla="*/ 322487 w 636190"/>
                  <a:gd name="connsiteY879" fmla="*/ 68811 h 601986"/>
                  <a:gd name="connsiteX880" fmla="*/ 322528 w 636190"/>
                  <a:gd name="connsiteY880" fmla="*/ 68818 h 601986"/>
                  <a:gd name="connsiteX881" fmla="*/ 322555 w 636190"/>
                  <a:gd name="connsiteY881" fmla="*/ 68818 h 601986"/>
                  <a:gd name="connsiteX882" fmla="*/ 322590 w 636190"/>
                  <a:gd name="connsiteY882" fmla="*/ 68818 h 601986"/>
                  <a:gd name="connsiteX883" fmla="*/ 322624 w 636190"/>
                  <a:gd name="connsiteY883" fmla="*/ 68811 h 601986"/>
                  <a:gd name="connsiteX884" fmla="*/ 322685 w 636190"/>
                  <a:gd name="connsiteY884" fmla="*/ 68784 h 601986"/>
                  <a:gd name="connsiteX885" fmla="*/ 322747 w 636190"/>
                  <a:gd name="connsiteY885" fmla="*/ 68750 h 601986"/>
                  <a:gd name="connsiteX886" fmla="*/ 322795 w 636190"/>
                  <a:gd name="connsiteY886" fmla="*/ 68709 h 601986"/>
                  <a:gd name="connsiteX887" fmla="*/ 322850 w 636190"/>
                  <a:gd name="connsiteY887" fmla="*/ 68661 h 601986"/>
                  <a:gd name="connsiteX888" fmla="*/ 323075 w 636190"/>
                  <a:gd name="connsiteY888" fmla="*/ 68428 h 601986"/>
                  <a:gd name="connsiteX889" fmla="*/ 323110 w 636190"/>
                  <a:gd name="connsiteY889" fmla="*/ 68387 h 601986"/>
                  <a:gd name="connsiteX890" fmla="*/ 323157 w 636190"/>
                  <a:gd name="connsiteY890" fmla="*/ 68353 h 601986"/>
                  <a:gd name="connsiteX891" fmla="*/ 323205 w 636190"/>
                  <a:gd name="connsiteY891" fmla="*/ 68312 h 601986"/>
                  <a:gd name="connsiteX892" fmla="*/ 323246 w 636190"/>
                  <a:gd name="connsiteY892" fmla="*/ 68284 h 601986"/>
                  <a:gd name="connsiteX893" fmla="*/ 323315 w 636190"/>
                  <a:gd name="connsiteY893" fmla="*/ 68257 h 601986"/>
                  <a:gd name="connsiteX894" fmla="*/ 323363 w 636190"/>
                  <a:gd name="connsiteY894" fmla="*/ 68237 h 601986"/>
                  <a:gd name="connsiteX895" fmla="*/ 323417 w 636190"/>
                  <a:gd name="connsiteY895" fmla="*/ 68230 h 601986"/>
                  <a:gd name="connsiteX896" fmla="*/ 323472 w 636190"/>
                  <a:gd name="connsiteY896" fmla="*/ 68230 h 601986"/>
                  <a:gd name="connsiteX897" fmla="*/ 323513 w 636190"/>
                  <a:gd name="connsiteY897" fmla="*/ 68223 h 601986"/>
                  <a:gd name="connsiteX898" fmla="*/ 323568 w 636190"/>
                  <a:gd name="connsiteY898" fmla="*/ 68230 h 601986"/>
                  <a:gd name="connsiteX899" fmla="*/ 323698 w 636190"/>
                  <a:gd name="connsiteY899" fmla="*/ 68230 h 601986"/>
                  <a:gd name="connsiteX900" fmla="*/ 323848 w 636190"/>
                  <a:gd name="connsiteY900" fmla="*/ 68250 h 601986"/>
                  <a:gd name="connsiteX901" fmla="*/ 323896 w 636190"/>
                  <a:gd name="connsiteY901" fmla="*/ 68264 h 601986"/>
                  <a:gd name="connsiteX902" fmla="*/ 323992 w 636190"/>
                  <a:gd name="connsiteY902" fmla="*/ 68284 h 601986"/>
                  <a:gd name="connsiteX903" fmla="*/ 324040 w 636190"/>
                  <a:gd name="connsiteY903" fmla="*/ 68298 h 601986"/>
                  <a:gd name="connsiteX904" fmla="*/ 324136 w 636190"/>
                  <a:gd name="connsiteY904" fmla="*/ 68319 h 601986"/>
                  <a:gd name="connsiteX905" fmla="*/ 324197 w 636190"/>
                  <a:gd name="connsiteY905" fmla="*/ 68326 h 601986"/>
                  <a:gd name="connsiteX906" fmla="*/ 324272 w 636190"/>
                  <a:gd name="connsiteY906" fmla="*/ 68339 h 601986"/>
                  <a:gd name="connsiteX907" fmla="*/ 324361 w 636190"/>
                  <a:gd name="connsiteY907" fmla="*/ 68353 h 601986"/>
                  <a:gd name="connsiteX908" fmla="*/ 324450 w 636190"/>
                  <a:gd name="connsiteY908" fmla="*/ 68353 h 601986"/>
                  <a:gd name="connsiteX909" fmla="*/ 324539 w 636190"/>
                  <a:gd name="connsiteY909" fmla="*/ 68353 h 601986"/>
                  <a:gd name="connsiteX910" fmla="*/ 324628 w 636190"/>
                  <a:gd name="connsiteY910" fmla="*/ 68360 h 601986"/>
                  <a:gd name="connsiteX911" fmla="*/ 324724 w 636190"/>
                  <a:gd name="connsiteY911" fmla="*/ 68346 h 601986"/>
                  <a:gd name="connsiteX912" fmla="*/ 324813 w 636190"/>
                  <a:gd name="connsiteY912" fmla="*/ 68319 h 601986"/>
                  <a:gd name="connsiteX913" fmla="*/ 324902 w 636190"/>
                  <a:gd name="connsiteY913" fmla="*/ 68278 h 601986"/>
                  <a:gd name="connsiteX914" fmla="*/ 324950 w 636190"/>
                  <a:gd name="connsiteY914" fmla="*/ 68223 h 601986"/>
                  <a:gd name="connsiteX915" fmla="*/ 324998 w 636190"/>
                  <a:gd name="connsiteY915" fmla="*/ 68175 h 601986"/>
                  <a:gd name="connsiteX916" fmla="*/ 325039 w 636190"/>
                  <a:gd name="connsiteY916" fmla="*/ 68120 h 601986"/>
                  <a:gd name="connsiteX917" fmla="*/ 325312 w 636190"/>
                  <a:gd name="connsiteY917" fmla="*/ 67744 h 601986"/>
                  <a:gd name="connsiteX918" fmla="*/ 325497 w 636190"/>
                  <a:gd name="connsiteY918" fmla="*/ 67470 h 601986"/>
                  <a:gd name="connsiteX919" fmla="*/ 325593 w 636190"/>
                  <a:gd name="connsiteY919" fmla="*/ 67368 h 601986"/>
                  <a:gd name="connsiteX920" fmla="*/ 325723 w 636190"/>
                  <a:gd name="connsiteY920" fmla="*/ 67416 h 601986"/>
                  <a:gd name="connsiteX921" fmla="*/ 325873 w 636190"/>
                  <a:gd name="connsiteY921" fmla="*/ 67416 h 601986"/>
                  <a:gd name="connsiteX922" fmla="*/ 325990 w 636190"/>
                  <a:gd name="connsiteY922" fmla="*/ 67279 h 601986"/>
                  <a:gd name="connsiteX923" fmla="*/ 325969 w 636190"/>
                  <a:gd name="connsiteY923" fmla="*/ 67101 h 601986"/>
                  <a:gd name="connsiteX924" fmla="*/ 325887 w 636190"/>
                  <a:gd name="connsiteY924" fmla="*/ 66704 h 601986"/>
                  <a:gd name="connsiteX925" fmla="*/ 325928 w 636190"/>
                  <a:gd name="connsiteY925" fmla="*/ 66478 h 601986"/>
                  <a:gd name="connsiteX926" fmla="*/ 326017 w 636190"/>
                  <a:gd name="connsiteY926" fmla="*/ 66307 h 601986"/>
                  <a:gd name="connsiteX927" fmla="*/ 326167 w 636190"/>
                  <a:gd name="connsiteY927" fmla="*/ 66225 h 601986"/>
                  <a:gd name="connsiteX928" fmla="*/ 326297 w 636190"/>
                  <a:gd name="connsiteY928" fmla="*/ 66239 h 601986"/>
                  <a:gd name="connsiteX929" fmla="*/ 326578 w 636190"/>
                  <a:gd name="connsiteY929" fmla="*/ 66280 h 601986"/>
                  <a:gd name="connsiteX930" fmla="*/ 326824 w 636190"/>
                  <a:gd name="connsiteY930" fmla="*/ 66191 h 601986"/>
                  <a:gd name="connsiteX931" fmla="*/ 326920 w 636190"/>
                  <a:gd name="connsiteY931" fmla="*/ 66082 h 601986"/>
                  <a:gd name="connsiteX932" fmla="*/ 326988 w 636190"/>
                  <a:gd name="connsiteY932" fmla="*/ 65822 h 601986"/>
                  <a:gd name="connsiteX933" fmla="*/ 327029 w 636190"/>
                  <a:gd name="connsiteY933" fmla="*/ 65480 h 601986"/>
                  <a:gd name="connsiteX934" fmla="*/ 327111 w 636190"/>
                  <a:gd name="connsiteY934" fmla="*/ 65138 h 601986"/>
                  <a:gd name="connsiteX935" fmla="*/ 327207 w 636190"/>
                  <a:gd name="connsiteY935" fmla="*/ 64898 h 601986"/>
                  <a:gd name="connsiteX936" fmla="*/ 327337 w 636190"/>
                  <a:gd name="connsiteY936" fmla="*/ 64741 h 601986"/>
                  <a:gd name="connsiteX937" fmla="*/ 327488 w 636190"/>
                  <a:gd name="connsiteY937" fmla="*/ 64604 h 601986"/>
                  <a:gd name="connsiteX938" fmla="*/ 327789 w 636190"/>
                  <a:gd name="connsiteY938" fmla="*/ 64481 h 601986"/>
                  <a:gd name="connsiteX939" fmla="*/ 328007 w 636190"/>
                  <a:gd name="connsiteY939" fmla="*/ 64324 h 601986"/>
                  <a:gd name="connsiteX940" fmla="*/ 328151 w 636190"/>
                  <a:gd name="connsiteY940" fmla="*/ 64077 h 601986"/>
                  <a:gd name="connsiteX941" fmla="*/ 328302 w 636190"/>
                  <a:gd name="connsiteY941" fmla="*/ 63776 h 601986"/>
                  <a:gd name="connsiteX942" fmla="*/ 328452 w 636190"/>
                  <a:gd name="connsiteY942" fmla="*/ 63551 h 601986"/>
                  <a:gd name="connsiteX943" fmla="*/ 328596 w 636190"/>
                  <a:gd name="connsiteY943" fmla="*/ 63366 h 601986"/>
                  <a:gd name="connsiteX944" fmla="*/ 328760 w 636190"/>
                  <a:gd name="connsiteY944" fmla="*/ 63024 h 601986"/>
                  <a:gd name="connsiteX945" fmla="*/ 328869 w 636190"/>
                  <a:gd name="connsiteY945" fmla="*/ 62689 h 601986"/>
                  <a:gd name="connsiteX946" fmla="*/ 329040 w 636190"/>
                  <a:gd name="connsiteY946" fmla="*/ 62360 h 601986"/>
                  <a:gd name="connsiteX947" fmla="*/ 329266 w 636190"/>
                  <a:gd name="connsiteY947" fmla="*/ 62032 h 601986"/>
                  <a:gd name="connsiteX948" fmla="*/ 329506 w 636190"/>
                  <a:gd name="connsiteY948" fmla="*/ 61779 h 601986"/>
                  <a:gd name="connsiteX949" fmla="*/ 329663 w 636190"/>
                  <a:gd name="connsiteY949" fmla="*/ 61546 h 601986"/>
                  <a:gd name="connsiteX950" fmla="*/ 329759 w 636190"/>
                  <a:gd name="connsiteY950" fmla="*/ 61273 h 601986"/>
                  <a:gd name="connsiteX951" fmla="*/ 329868 w 636190"/>
                  <a:gd name="connsiteY951" fmla="*/ 61026 h 601986"/>
                  <a:gd name="connsiteX952" fmla="*/ 330032 w 636190"/>
                  <a:gd name="connsiteY952" fmla="*/ 60760 h 601986"/>
                  <a:gd name="connsiteX953" fmla="*/ 330272 w 636190"/>
                  <a:gd name="connsiteY953" fmla="*/ 60472 h 601986"/>
                  <a:gd name="connsiteX954" fmla="*/ 330409 w 636190"/>
                  <a:gd name="connsiteY954" fmla="*/ 60233 h 601986"/>
                  <a:gd name="connsiteX955" fmla="*/ 330498 w 636190"/>
                  <a:gd name="connsiteY955" fmla="*/ 59952 h 601986"/>
                  <a:gd name="connsiteX956" fmla="*/ 330545 w 636190"/>
                  <a:gd name="connsiteY956" fmla="*/ 59665 h 601986"/>
                  <a:gd name="connsiteX957" fmla="*/ 330634 w 636190"/>
                  <a:gd name="connsiteY957" fmla="*/ 59385 h 601986"/>
                  <a:gd name="connsiteX958" fmla="*/ 330764 w 636190"/>
                  <a:gd name="connsiteY958" fmla="*/ 59132 h 601986"/>
                  <a:gd name="connsiteX959" fmla="*/ 330833 w 636190"/>
                  <a:gd name="connsiteY959" fmla="*/ 58920 h 601986"/>
                  <a:gd name="connsiteX960" fmla="*/ 330840 w 636190"/>
                  <a:gd name="connsiteY960" fmla="*/ 58714 h 601986"/>
                  <a:gd name="connsiteX961" fmla="*/ 330785 w 636190"/>
                  <a:gd name="connsiteY961" fmla="*/ 58509 h 601986"/>
                  <a:gd name="connsiteX962" fmla="*/ 330614 w 636190"/>
                  <a:gd name="connsiteY962" fmla="*/ 58235 h 601986"/>
                  <a:gd name="connsiteX963" fmla="*/ 330539 w 636190"/>
                  <a:gd name="connsiteY963" fmla="*/ 58071 h 601986"/>
                  <a:gd name="connsiteX964" fmla="*/ 330539 w 636190"/>
                  <a:gd name="connsiteY964" fmla="*/ 57845 h 601986"/>
                  <a:gd name="connsiteX965" fmla="*/ 330607 w 636190"/>
                  <a:gd name="connsiteY965" fmla="*/ 57695 h 601986"/>
                  <a:gd name="connsiteX966" fmla="*/ 330710 w 636190"/>
                  <a:gd name="connsiteY966" fmla="*/ 57387 h 601986"/>
                  <a:gd name="connsiteX967" fmla="*/ 330737 w 636190"/>
                  <a:gd name="connsiteY967" fmla="*/ 57161 h 601986"/>
                  <a:gd name="connsiteX968" fmla="*/ 330737 w 636190"/>
                  <a:gd name="connsiteY968" fmla="*/ 56915 h 601986"/>
                  <a:gd name="connsiteX969" fmla="*/ 330662 w 636190"/>
                  <a:gd name="connsiteY969" fmla="*/ 56614 h 601986"/>
                  <a:gd name="connsiteX970" fmla="*/ 330689 w 636190"/>
                  <a:gd name="connsiteY970" fmla="*/ 56395 h 601986"/>
                  <a:gd name="connsiteX971" fmla="*/ 330922 w 636190"/>
                  <a:gd name="connsiteY971" fmla="*/ 55328 h 601986"/>
                  <a:gd name="connsiteX972" fmla="*/ 330956 w 636190"/>
                  <a:gd name="connsiteY972" fmla="*/ 55068 h 601986"/>
                  <a:gd name="connsiteX973" fmla="*/ 330983 w 636190"/>
                  <a:gd name="connsiteY973" fmla="*/ 54548 h 601986"/>
                  <a:gd name="connsiteX974" fmla="*/ 330928 w 636190"/>
                  <a:gd name="connsiteY974" fmla="*/ 54117 h 601986"/>
                  <a:gd name="connsiteX975" fmla="*/ 330846 w 636190"/>
                  <a:gd name="connsiteY975" fmla="*/ 53755 h 601986"/>
                  <a:gd name="connsiteX976" fmla="*/ 330771 w 636190"/>
                  <a:gd name="connsiteY976" fmla="*/ 53351 h 601986"/>
                  <a:gd name="connsiteX977" fmla="*/ 330778 w 636190"/>
                  <a:gd name="connsiteY977" fmla="*/ 53043 h 601986"/>
                  <a:gd name="connsiteX978" fmla="*/ 330928 w 636190"/>
                  <a:gd name="connsiteY978" fmla="*/ 52359 h 601986"/>
                  <a:gd name="connsiteX979" fmla="*/ 330956 w 636190"/>
                  <a:gd name="connsiteY979" fmla="*/ 52038 h 601986"/>
                  <a:gd name="connsiteX980" fmla="*/ 330853 w 636190"/>
                  <a:gd name="connsiteY980" fmla="*/ 51696 h 601986"/>
                  <a:gd name="connsiteX981" fmla="*/ 330778 w 636190"/>
                  <a:gd name="connsiteY981" fmla="*/ 51306 h 601986"/>
                  <a:gd name="connsiteX982" fmla="*/ 330710 w 636190"/>
                  <a:gd name="connsiteY982" fmla="*/ 50943 h 601986"/>
                  <a:gd name="connsiteX983" fmla="*/ 330669 w 636190"/>
                  <a:gd name="connsiteY983" fmla="*/ 50546 h 601986"/>
                  <a:gd name="connsiteX984" fmla="*/ 330641 w 636190"/>
                  <a:gd name="connsiteY984" fmla="*/ 50163 h 601986"/>
                  <a:gd name="connsiteX985" fmla="*/ 330655 w 636190"/>
                  <a:gd name="connsiteY985" fmla="*/ 49883 h 601986"/>
                  <a:gd name="connsiteX986" fmla="*/ 330682 w 636190"/>
                  <a:gd name="connsiteY986" fmla="*/ 49534 h 601986"/>
                  <a:gd name="connsiteX987" fmla="*/ 330621 w 636190"/>
                  <a:gd name="connsiteY987" fmla="*/ 49233 h 601986"/>
                  <a:gd name="connsiteX988" fmla="*/ 330580 w 636190"/>
                  <a:gd name="connsiteY988" fmla="*/ 49028 h 601986"/>
                  <a:gd name="connsiteX989" fmla="*/ 330682 w 636190"/>
                  <a:gd name="connsiteY989" fmla="*/ 48993 h 601986"/>
                  <a:gd name="connsiteX990" fmla="*/ 331633 w 636190"/>
                  <a:gd name="connsiteY990" fmla="*/ 48754 h 601986"/>
                  <a:gd name="connsiteX991" fmla="*/ 332345 w 636190"/>
                  <a:gd name="connsiteY991" fmla="*/ 48419 h 601986"/>
                  <a:gd name="connsiteX992" fmla="*/ 332659 w 636190"/>
                  <a:gd name="connsiteY992" fmla="*/ 48207 h 601986"/>
                  <a:gd name="connsiteX993" fmla="*/ 332721 w 636190"/>
                  <a:gd name="connsiteY993" fmla="*/ 47584 h 601986"/>
                  <a:gd name="connsiteX994" fmla="*/ 332926 w 636190"/>
                  <a:gd name="connsiteY994" fmla="*/ 46907 h 601986"/>
                  <a:gd name="connsiteX995" fmla="*/ 332741 w 636190"/>
                  <a:gd name="connsiteY995" fmla="*/ 46326 h 601986"/>
                  <a:gd name="connsiteX996" fmla="*/ 332721 w 636190"/>
                  <a:gd name="connsiteY996" fmla="*/ 45895 h 601986"/>
                  <a:gd name="connsiteX997" fmla="*/ 333364 w 636190"/>
                  <a:gd name="connsiteY997" fmla="*/ 45840 h 601986"/>
                  <a:gd name="connsiteX998" fmla="*/ 333973 w 636190"/>
                  <a:gd name="connsiteY998" fmla="*/ 45956 h 601986"/>
                  <a:gd name="connsiteX999" fmla="*/ 337126 w 636190"/>
                  <a:gd name="connsiteY999" fmla="*/ 45772 h 601986"/>
                  <a:gd name="connsiteX1000" fmla="*/ 337721 w 636190"/>
                  <a:gd name="connsiteY1000" fmla="*/ 45635 h 601986"/>
                  <a:gd name="connsiteX1001" fmla="*/ 338672 w 636190"/>
                  <a:gd name="connsiteY1001" fmla="*/ 46127 h 601986"/>
                  <a:gd name="connsiteX1002" fmla="*/ 339213 w 636190"/>
                  <a:gd name="connsiteY1002" fmla="*/ 46497 h 601986"/>
                  <a:gd name="connsiteX1003" fmla="*/ 340526 w 636190"/>
                  <a:gd name="connsiteY1003" fmla="*/ 47646 h 601986"/>
                  <a:gd name="connsiteX1004" fmla="*/ 341470 w 636190"/>
                  <a:gd name="connsiteY1004" fmla="*/ 48645 h 601986"/>
                  <a:gd name="connsiteX1005" fmla="*/ 341696 w 636190"/>
                  <a:gd name="connsiteY1005" fmla="*/ 48904 h 601986"/>
                  <a:gd name="connsiteX1006" fmla="*/ 341997 w 636190"/>
                  <a:gd name="connsiteY1006" fmla="*/ 48980 h 601986"/>
                  <a:gd name="connsiteX1007" fmla="*/ 343256 w 636190"/>
                  <a:gd name="connsiteY1007" fmla="*/ 49370 h 601986"/>
                  <a:gd name="connsiteX1008" fmla="*/ 345123 w 636190"/>
                  <a:gd name="connsiteY1008" fmla="*/ 49931 h 601986"/>
                  <a:gd name="connsiteX1009" fmla="*/ 346231 w 636190"/>
                  <a:gd name="connsiteY1009" fmla="*/ 50136 h 601986"/>
                  <a:gd name="connsiteX1010" fmla="*/ 347415 w 636190"/>
                  <a:gd name="connsiteY1010" fmla="*/ 50218 h 601986"/>
                  <a:gd name="connsiteX1011" fmla="*/ 348338 w 636190"/>
                  <a:gd name="connsiteY1011" fmla="*/ 50540 h 601986"/>
                  <a:gd name="connsiteX1012" fmla="*/ 348756 w 636190"/>
                  <a:gd name="connsiteY1012" fmla="*/ 51046 h 601986"/>
                  <a:gd name="connsiteX1013" fmla="*/ 349741 w 636190"/>
                  <a:gd name="connsiteY1013" fmla="*/ 51928 h 601986"/>
                  <a:gd name="connsiteX1014" fmla="*/ 349802 w 636190"/>
                  <a:gd name="connsiteY1014" fmla="*/ 52058 h 601986"/>
                  <a:gd name="connsiteX1015" fmla="*/ 349809 w 636190"/>
                  <a:gd name="connsiteY1015" fmla="*/ 52688 h 601986"/>
                  <a:gd name="connsiteX1016" fmla="*/ 350589 w 636190"/>
                  <a:gd name="connsiteY1016" fmla="*/ 53146 h 601986"/>
                  <a:gd name="connsiteX1017" fmla="*/ 351116 w 636190"/>
                  <a:gd name="connsiteY1017" fmla="*/ 53358 h 601986"/>
                  <a:gd name="connsiteX1018" fmla="*/ 351930 w 636190"/>
                  <a:gd name="connsiteY1018" fmla="*/ 53837 h 601986"/>
                  <a:gd name="connsiteX1019" fmla="*/ 352265 w 636190"/>
                  <a:gd name="connsiteY1019" fmla="*/ 54104 h 601986"/>
                  <a:gd name="connsiteX1020" fmla="*/ 352258 w 636190"/>
                  <a:gd name="connsiteY1020" fmla="*/ 54138 h 601986"/>
                  <a:gd name="connsiteX1021" fmla="*/ 352251 w 636190"/>
                  <a:gd name="connsiteY1021" fmla="*/ 54548 h 601986"/>
                  <a:gd name="connsiteX1022" fmla="*/ 352162 w 636190"/>
                  <a:gd name="connsiteY1022" fmla="*/ 55704 h 601986"/>
                  <a:gd name="connsiteX1023" fmla="*/ 352094 w 636190"/>
                  <a:gd name="connsiteY1023" fmla="*/ 56696 h 601986"/>
                  <a:gd name="connsiteX1024" fmla="*/ 352087 w 636190"/>
                  <a:gd name="connsiteY1024" fmla="*/ 58865 h 601986"/>
                  <a:gd name="connsiteX1025" fmla="*/ 354707 w 636190"/>
                  <a:gd name="connsiteY1025" fmla="*/ 58564 h 601986"/>
                  <a:gd name="connsiteX1026" fmla="*/ 354919 w 636190"/>
                  <a:gd name="connsiteY1026" fmla="*/ 58960 h 601986"/>
                  <a:gd name="connsiteX1027" fmla="*/ 355042 w 636190"/>
                  <a:gd name="connsiteY1027" fmla="*/ 58967 h 601986"/>
                  <a:gd name="connsiteX1028" fmla="*/ 355973 w 636190"/>
                  <a:gd name="connsiteY1028" fmla="*/ 59056 h 601986"/>
                  <a:gd name="connsiteX1029" fmla="*/ 356875 w 636190"/>
                  <a:gd name="connsiteY1029" fmla="*/ 59070 h 601986"/>
                  <a:gd name="connsiteX1030" fmla="*/ 357156 w 636190"/>
                  <a:gd name="connsiteY1030" fmla="*/ 56936 h 601986"/>
                  <a:gd name="connsiteX1031" fmla="*/ 359113 w 636190"/>
                  <a:gd name="connsiteY1031" fmla="*/ 56457 h 601986"/>
                  <a:gd name="connsiteX1032" fmla="*/ 359119 w 636190"/>
                  <a:gd name="connsiteY1032" fmla="*/ 56382 h 601986"/>
                  <a:gd name="connsiteX1033" fmla="*/ 359215 w 636190"/>
                  <a:gd name="connsiteY1033" fmla="*/ 54651 h 601986"/>
                  <a:gd name="connsiteX1034" fmla="*/ 359407 w 636190"/>
                  <a:gd name="connsiteY1034" fmla="*/ 51511 h 601986"/>
                  <a:gd name="connsiteX1035" fmla="*/ 359516 w 636190"/>
                  <a:gd name="connsiteY1035" fmla="*/ 49596 h 601986"/>
                  <a:gd name="connsiteX1036" fmla="*/ 361917 w 636190"/>
                  <a:gd name="connsiteY1036" fmla="*/ 50403 h 601986"/>
                  <a:gd name="connsiteX1037" fmla="*/ 364325 w 636190"/>
                  <a:gd name="connsiteY1037" fmla="*/ 51196 h 601986"/>
                  <a:gd name="connsiteX1038" fmla="*/ 366056 w 636190"/>
                  <a:gd name="connsiteY1038" fmla="*/ 51791 h 601986"/>
                  <a:gd name="connsiteX1039" fmla="*/ 366070 w 636190"/>
                  <a:gd name="connsiteY1039" fmla="*/ 51579 h 601986"/>
                  <a:gd name="connsiteX1040" fmla="*/ 366247 w 636190"/>
                  <a:gd name="connsiteY1040" fmla="*/ 48857 h 601986"/>
                  <a:gd name="connsiteX1041" fmla="*/ 366432 w 636190"/>
                  <a:gd name="connsiteY1041" fmla="*/ 45744 h 601986"/>
                  <a:gd name="connsiteX1042" fmla="*/ 366637 w 636190"/>
                  <a:gd name="connsiteY1042" fmla="*/ 42502 h 601986"/>
                  <a:gd name="connsiteX1043" fmla="*/ 366836 w 636190"/>
                  <a:gd name="connsiteY1043" fmla="*/ 39362 h 601986"/>
                  <a:gd name="connsiteX1044" fmla="*/ 367410 w 636190"/>
                  <a:gd name="connsiteY1044" fmla="*/ 39334 h 601986"/>
                  <a:gd name="connsiteX1045" fmla="*/ 367431 w 636190"/>
                  <a:gd name="connsiteY1045" fmla="*/ 38951 h 601986"/>
                  <a:gd name="connsiteX1046" fmla="*/ 367588 w 636190"/>
                  <a:gd name="connsiteY1046" fmla="*/ 36441 h 601986"/>
                  <a:gd name="connsiteX1047" fmla="*/ 367684 w 636190"/>
                  <a:gd name="connsiteY1047" fmla="*/ 34950 h 601986"/>
                  <a:gd name="connsiteX1048" fmla="*/ 367766 w 636190"/>
                  <a:gd name="connsiteY1048" fmla="*/ 33821 h 601986"/>
                  <a:gd name="connsiteX1049" fmla="*/ 368101 w 636190"/>
                  <a:gd name="connsiteY1049" fmla="*/ 28588 h 601986"/>
                  <a:gd name="connsiteX1050" fmla="*/ 368313 w 636190"/>
                  <a:gd name="connsiteY1050" fmla="*/ 25263 h 601986"/>
                  <a:gd name="connsiteX1051" fmla="*/ 368546 w 636190"/>
                  <a:gd name="connsiteY1051" fmla="*/ 21726 h 601986"/>
                  <a:gd name="connsiteX1052" fmla="*/ 368744 w 636190"/>
                  <a:gd name="connsiteY1052" fmla="*/ 18449 h 601986"/>
                  <a:gd name="connsiteX1053" fmla="*/ 369435 w 636190"/>
                  <a:gd name="connsiteY1053" fmla="*/ 13408 h 601986"/>
                  <a:gd name="connsiteX1054" fmla="*/ 369681 w 636190"/>
                  <a:gd name="connsiteY1054" fmla="*/ 11527 h 601986"/>
                  <a:gd name="connsiteX1055" fmla="*/ 369976 w 636190"/>
                  <a:gd name="connsiteY1055" fmla="*/ 9399 h 601986"/>
                  <a:gd name="connsiteX1056" fmla="*/ 370352 w 636190"/>
                  <a:gd name="connsiteY1056" fmla="*/ 6499 h 601986"/>
                  <a:gd name="connsiteX1057" fmla="*/ 370482 w 636190"/>
                  <a:gd name="connsiteY1057" fmla="*/ 5596 h 601986"/>
                  <a:gd name="connsiteX1058" fmla="*/ 370926 w 636190"/>
                  <a:gd name="connsiteY1058" fmla="*/ 5596 h 601986"/>
                  <a:gd name="connsiteX1059" fmla="*/ 375900 w 636190"/>
                  <a:gd name="connsiteY1059" fmla="*/ 5609 h 601986"/>
                  <a:gd name="connsiteX1060" fmla="*/ 376071 w 636190"/>
                  <a:gd name="connsiteY1060" fmla="*/ 8496 h 601986"/>
                  <a:gd name="connsiteX1061" fmla="*/ 376132 w 636190"/>
                  <a:gd name="connsiteY1061" fmla="*/ 9105 h 601986"/>
                  <a:gd name="connsiteX1062" fmla="*/ 376255 w 636190"/>
                  <a:gd name="connsiteY1062" fmla="*/ 10295 h 601986"/>
                  <a:gd name="connsiteX1063" fmla="*/ 376310 w 636190"/>
                  <a:gd name="connsiteY1063" fmla="*/ 10795 h 601986"/>
                  <a:gd name="connsiteX1064" fmla="*/ 376509 w 636190"/>
                  <a:gd name="connsiteY1064" fmla="*/ 12922 h 601986"/>
                  <a:gd name="connsiteX1065" fmla="*/ 376529 w 636190"/>
                  <a:gd name="connsiteY1065" fmla="*/ 12922 h 601986"/>
                  <a:gd name="connsiteX1066" fmla="*/ 376666 w 636190"/>
                  <a:gd name="connsiteY1066" fmla="*/ 12915 h 601986"/>
                  <a:gd name="connsiteX1067" fmla="*/ 378492 w 636190"/>
                  <a:gd name="connsiteY1067" fmla="*/ 12567 h 601986"/>
                  <a:gd name="connsiteX1068" fmla="*/ 380148 w 636190"/>
                  <a:gd name="connsiteY1068" fmla="*/ 12245 h 601986"/>
                  <a:gd name="connsiteX1069" fmla="*/ 383472 w 636190"/>
                  <a:gd name="connsiteY1069" fmla="*/ 11588 h 601986"/>
                  <a:gd name="connsiteX1070" fmla="*/ 384410 w 636190"/>
                  <a:gd name="connsiteY1070" fmla="*/ 11403 h 601986"/>
                  <a:gd name="connsiteX1071" fmla="*/ 386578 w 636190"/>
                  <a:gd name="connsiteY1071" fmla="*/ 10959 h 601986"/>
                  <a:gd name="connsiteX1072" fmla="*/ 389704 w 636190"/>
                  <a:gd name="connsiteY1072" fmla="*/ 10336 h 601986"/>
                  <a:gd name="connsiteX1073" fmla="*/ 391743 w 636190"/>
                  <a:gd name="connsiteY1073" fmla="*/ 9933 h 601986"/>
                  <a:gd name="connsiteX1074" fmla="*/ 407148 w 636190"/>
                  <a:gd name="connsiteY1074" fmla="*/ 6827 h 601986"/>
                  <a:gd name="connsiteX1075" fmla="*/ 408352 w 636190"/>
                  <a:gd name="connsiteY1075" fmla="*/ 6588 h 601986"/>
                  <a:gd name="connsiteX1076" fmla="*/ 414577 w 636190"/>
                  <a:gd name="connsiteY1076" fmla="*/ 5370 h 601986"/>
                  <a:gd name="connsiteX1077" fmla="*/ 415706 w 636190"/>
                  <a:gd name="connsiteY1077" fmla="*/ 5131 h 601986"/>
                  <a:gd name="connsiteX1078" fmla="*/ 415255 w 636190"/>
                  <a:gd name="connsiteY1078" fmla="*/ 11068 h 601986"/>
                  <a:gd name="connsiteX1079" fmla="*/ 415248 w 636190"/>
                  <a:gd name="connsiteY1079" fmla="*/ 11150 h 601986"/>
                  <a:gd name="connsiteX1080" fmla="*/ 420631 w 636190"/>
                  <a:gd name="connsiteY1080" fmla="*/ 11479 h 601986"/>
                  <a:gd name="connsiteX1081" fmla="*/ 423915 w 636190"/>
                  <a:gd name="connsiteY1081" fmla="*/ 11390 h 601986"/>
                  <a:gd name="connsiteX1082" fmla="*/ 424770 w 636190"/>
                  <a:gd name="connsiteY1082" fmla="*/ 11356 h 601986"/>
                  <a:gd name="connsiteX1083" fmla="*/ 424982 w 636190"/>
                  <a:gd name="connsiteY1083" fmla="*/ 14728 h 601986"/>
                  <a:gd name="connsiteX1084" fmla="*/ 425016 w 636190"/>
                  <a:gd name="connsiteY1084" fmla="*/ 16726 h 601986"/>
                  <a:gd name="connsiteX1085" fmla="*/ 426740 w 636190"/>
                  <a:gd name="connsiteY1085" fmla="*/ 16822 h 601986"/>
                  <a:gd name="connsiteX1086" fmla="*/ 428786 w 636190"/>
                  <a:gd name="connsiteY1086" fmla="*/ 16890 h 601986"/>
                  <a:gd name="connsiteX1087" fmla="*/ 428416 w 636190"/>
                  <a:gd name="connsiteY1087" fmla="*/ 20016 h 601986"/>
                  <a:gd name="connsiteX1088" fmla="*/ 431241 w 636190"/>
                  <a:gd name="connsiteY1088" fmla="*/ 20201 h 601986"/>
                  <a:gd name="connsiteX1089" fmla="*/ 434019 w 636190"/>
                  <a:gd name="connsiteY1089" fmla="*/ 20399 h 601986"/>
                  <a:gd name="connsiteX1090" fmla="*/ 433704 w 636190"/>
                  <a:gd name="connsiteY1090" fmla="*/ 21206 h 601986"/>
                  <a:gd name="connsiteX1091" fmla="*/ 433909 w 636190"/>
                  <a:gd name="connsiteY1091" fmla="*/ 21234 h 601986"/>
                  <a:gd name="connsiteX1092" fmla="*/ 435996 w 636190"/>
                  <a:gd name="connsiteY1092" fmla="*/ 21473 h 601986"/>
                  <a:gd name="connsiteX1093" fmla="*/ 438965 w 636190"/>
                  <a:gd name="connsiteY1093" fmla="*/ 21815 h 601986"/>
                  <a:gd name="connsiteX1094" fmla="*/ 441468 w 636190"/>
                  <a:gd name="connsiteY1094" fmla="*/ 22096 h 601986"/>
                  <a:gd name="connsiteX1095" fmla="*/ 444000 w 636190"/>
                  <a:gd name="connsiteY1095" fmla="*/ 22390 h 601986"/>
                  <a:gd name="connsiteX1096" fmla="*/ 445669 w 636190"/>
                  <a:gd name="connsiteY1096" fmla="*/ 22698 h 601986"/>
                  <a:gd name="connsiteX1097" fmla="*/ 444827 w 636190"/>
                  <a:gd name="connsiteY1097" fmla="*/ 26125 h 601986"/>
                  <a:gd name="connsiteX1098" fmla="*/ 441332 w 636190"/>
                  <a:gd name="connsiteY1098" fmla="*/ 29689 h 601986"/>
                  <a:gd name="connsiteX1099" fmla="*/ 439820 w 636190"/>
                  <a:gd name="connsiteY1099" fmla="*/ 37563 h 601986"/>
                  <a:gd name="connsiteX1100" fmla="*/ 441927 w 636190"/>
                  <a:gd name="connsiteY1100" fmla="*/ 42166 h 601986"/>
                  <a:gd name="connsiteX1101" fmla="*/ 446086 w 636190"/>
                  <a:gd name="connsiteY1101" fmla="*/ 48501 h 601986"/>
                  <a:gd name="connsiteX1102" fmla="*/ 453009 w 636190"/>
                  <a:gd name="connsiteY1102" fmla="*/ 50204 h 601986"/>
                  <a:gd name="connsiteX1103" fmla="*/ 463112 w 636190"/>
                  <a:gd name="connsiteY1103" fmla="*/ 49062 h 601986"/>
                  <a:gd name="connsiteX1104" fmla="*/ 466068 w 636190"/>
                  <a:gd name="connsiteY1104" fmla="*/ 48214 h 601986"/>
                  <a:gd name="connsiteX1105" fmla="*/ 466020 w 636190"/>
                  <a:gd name="connsiteY1105" fmla="*/ 48303 h 601986"/>
                  <a:gd name="connsiteX1106" fmla="*/ 466095 w 636190"/>
                  <a:gd name="connsiteY1106" fmla="*/ 49329 h 601986"/>
                  <a:gd name="connsiteX1107" fmla="*/ 465787 w 636190"/>
                  <a:gd name="connsiteY1107" fmla="*/ 49726 h 601986"/>
                  <a:gd name="connsiteX1108" fmla="*/ 465418 w 636190"/>
                  <a:gd name="connsiteY1108" fmla="*/ 50396 h 601986"/>
                  <a:gd name="connsiteX1109" fmla="*/ 464679 w 636190"/>
                  <a:gd name="connsiteY1109" fmla="*/ 52400 h 601986"/>
                  <a:gd name="connsiteX1110" fmla="*/ 463277 w 636190"/>
                  <a:gd name="connsiteY1110" fmla="*/ 53399 h 601986"/>
                  <a:gd name="connsiteX1111" fmla="*/ 462134 w 636190"/>
                  <a:gd name="connsiteY1111" fmla="*/ 54452 h 601986"/>
                  <a:gd name="connsiteX1112" fmla="*/ 462004 w 636190"/>
                  <a:gd name="connsiteY1112" fmla="*/ 56806 h 601986"/>
                  <a:gd name="connsiteX1113" fmla="*/ 461799 w 636190"/>
                  <a:gd name="connsiteY1113" fmla="*/ 58735 h 601986"/>
                  <a:gd name="connsiteX1114" fmla="*/ 461628 w 636190"/>
                  <a:gd name="connsiteY1114" fmla="*/ 60664 h 601986"/>
                  <a:gd name="connsiteX1115" fmla="*/ 461443 w 636190"/>
                  <a:gd name="connsiteY1115" fmla="*/ 62743 h 601986"/>
                  <a:gd name="connsiteX1116" fmla="*/ 464597 w 636190"/>
                  <a:gd name="connsiteY1116" fmla="*/ 63311 h 601986"/>
                  <a:gd name="connsiteX1117" fmla="*/ 464570 w 636190"/>
                  <a:gd name="connsiteY1117" fmla="*/ 63776 h 601986"/>
                  <a:gd name="connsiteX1118" fmla="*/ 469967 w 636190"/>
                  <a:gd name="connsiteY1118" fmla="*/ 64796 h 601986"/>
                  <a:gd name="connsiteX1119" fmla="*/ 469461 w 636190"/>
                  <a:gd name="connsiteY1119" fmla="*/ 66253 h 601986"/>
                  <a:gd name="connsiteX1120" fmla="*/ 468667 w 636190"/>
                  <a:gd name="connsiteY1120" fmla="*/ 68503 h 601986"/>
                  <a:gd name="connsiteX1121" fmla="*/ 467894 w 636190"/>
                  <a:gd name="connsiteY1121" fmla="*/ 70604 h 601986"/>
                  <a:gd name="connsiteX1122" fmla="*/ 465780 w 636190"/>
                  <a:gd name="connsiteY1122" fmla="*/ 75720 h 601986"/>
                  <a:gd name="connsiteX1123" fmla="*/ 465206 w 636190"/>
                  <a:gd name="connsiteY1123" fmla="*/ 77034 h 601986"/>
                  <a:gd name="connsiteX1124" fmla="*/ 465014 w 636190"/>
                  <a:gd name="connsiteY1124" fmla="*/ 77000 h 601986"/>
                  <a:gd name="connsiteX1125" fmla="*/ 464180 w 636190"/>
                  <a:gd name="connsiteY1125" fmla="*/ 79250 h 601986"/>
                  <a:gd name="connsiteX1126" fmla="*/ 463803 w 636190"/>
                  <a:gd name="connsiteY1126" fmla="*/ 80310 h 601986"/>
                  <a:gd name="connsiteX1127" fmla="*/ 463359 w 636190"/>
                  <a:gd name="connsiteY1127" fmla="*/ 81515 h 601986"/>
                  <a:gd name="connsiteX1128" fmla="*/ 462627 w 636190"/>
                  <a:gd name="connsiteY1128" fmla="*/ 83963 h 601986"/>
                  <a:gd name="connsiteX1129" fmla="*/ 462039 w 636190"/>
                  <a:gd name="connsiteY1129" fmla="*/ 85776 h 601986"/>
                  <a:gd name="connsiteX1130" fmla="*/ 461785 w 636190"/>
                  <a:gd name="connsiteY1130" fmla="*/ 86631 h 601986"/>
                  <a:gd name="connsiteX1131" fmla="*/ 461485 w 636190"/>
                  <a:gd name="connsiteY1131" fmla="*/ 87603 h 601986"/>
                  <a:gd name="connsiteX1132" fmla="*/ 460705 w 636190"/>
                  <a:gd name="connsiteY1132" fmla="*/ 89847 h 601986"/>
                  <a:gd name="connsiteX1133" fmla="*/ 460144 w 636190"/>
                  <a:gd name="connsiteY1133" fmla="*/ 91201 h 601986"/>
                  <a:gd name="connsiteX1134" fmla="*/ 460075 w 636190"/>
                  <a:gd name="connsiteY1134" fmla="*/ 91358 h 601986"/>
                  <a:gd name="connsiteX1135" fmla="*/ 459918 w 636190"/>
                  <a:gd name="connsiteY1135" fmla="*/ 92090 h 601986"/>
                  <a:gd name="connsiteX1136" fmla="*/ 461019 w 636190"/>
                  <a:gd name="connsiteY1136" fmla="*/ 91960 h 601986"/>
                  <a:gd name="connsiteX1137" fmla="*/ 465021 w 636190"/>
                  <a:gd name="connsiteY1137" fmla="*/ 91666 h 601986"/>
                  <a:gd name="connsiteX1138" fmla="*/ 467983 w 636190"/>
                  <a:gd name="connsiteY1138" fmla="*/ 91406 h 601986"/>
                  <a:gd name="connsiteX1139" fmla="*/ 470090 w 636190"/>
                  <a:gd name="connsiteY1139" fmla="*/ 91221 h 601986"/>
                  <a:gd name="connsiteX1140" fmla="*/ 470001 w 636190"/>
                  <a:gd name="connsiteY1140" fmla="*/ 89648 h 601986"/>
                  <a:gd name="connsiteX1141" fmla="*/ 473483 w 636190"/>
                  <a:gd name="connsiteY1141" fmla="*/ 89039 h 601986"/>
                  <a:gd name="connsiteX1142" fmla="*/ 475180 w 636190"/>
                  <a:gd name="connsiteY1142" fmla="*/ 88711 h 601986"/>
                  <a:gd name="connsiteX1143" fmla="*/ 479195 w 636190"/>
                  <a:gd name="connsiteY1143" fmla="*/ 87904 h 601986"/>
                  <a:gd name="connsiteX1144" fmla="*/ 479496 w 636190"/>
                  <a:gd name="connsiteY1144" fmla="*/ 90257 h 601986"/>
                  <a:gd name="connsiteX1145" fmla="*/ 479948 w 636190"/>
                  <a:gd name="connsiteY1145" fmla="*/ 91995 h 601986"/>
                  <a:gd name="connsiteX1146" fmla="*/ 478607 w 636190"/>
                  <a:gd name="connsiteY1146" fmla="*/ 92473 h 601986"/>
                  <a:gd name="connsiteX1147" fmla="*/ 479428 w 636190"/>
                  <a:gd name="connsiteY1147" fmla="*/ 95675 h 601986"/>
                  <a:gd name="connsiteX1148" fmla="*/ 479038 w 636190"/>
                  <a:gd name="connsiteY1148" fmla="*/ 95832 h 601986"/>
                  <a:gd name="connsiteX1149" fmla="*/ 479633 w 636190"/>
                  <a:gd name="connsiteY1149" fmla="*/ 97823 h 601986"/>
                  <a:gd name="connsiteX1150" fmla="*/ 480125 w 636190"/>
                  <a:gd name="connsiteY1150" fmla="*/ 99485 h 601986"/>
                  <a:gd name="connsiteX1151" fmla="*/ 480379 w 636190"/>
                  <a:gd name="connsiteY1151" fmla="*/ 102434 h 601986"/>
                  <a:gd name="connsiteX1152" fmla="*/ 480392 w 636190"/>
                  <a:gd name="connsiteY1152" fmla="*/ 102536 h 601986"/>
                  <a:gd name="connsiteX1153" fmla="*/ 480625 w 636190"/>
                  <a:gd name="connsiteY1153" fmla="*/ 103897 h 601986"/>
                  <a:gd name="connsiteX1154" fmla="*/ 480666 w 636190"/>
                  <a:gd name="connsiteY1154" fmla="*/ 104151 h 601986"/>
                  <a:gd name="connsiteX1155" fmla="*/ 480953 w 636190"/>
                  <a:gd name="connsiteY1155" fmla="*/ 105656 h 601986"/>
                  <a:gd name="connsiteX1156" fmla="*/ 481261 w 636190"/>
                  <a:gd name="connsiteY1156" fmla="*/ 106825 h 601986"/>
                  <a:gd name="connsiteX1157" fmla="*/ 481740 w 636190"/>
                  <a:gd name="connsiteY1157" fmla="*/ 108652 h 601986"/>
                  <a:gd name="connsiteX1158" fmla="*/ 481822 w 636190"/>
                  <a:gd name="connsiteY1158" fmla="*/ 108919 h 601986"/>
                  <a:gd name="connsiteX1159" fmla="*/ 482766 w 636190"/>
                  <a:gd name="connsiteY1159" fmla="*/ 111846 h 601986"/>
                  <a:gd name="connsiteX1160" fmla="*/ 482848 w 636190"/>
                  <a:gd name="connsiteY1160" fmla="*/ 112113 h 601986"/>
                  <a:gd name="connsiteX1161" fmla="*/ 483765 w 636190"/>
                  <a:gd name="connsiteY1161" fmla="*/ 115376 h 601986"/>
                  <a:gd name="connsiteX1162" fmla="*/ 483840 w 636190"/>
                  <a:gd name="connsiteY1162" fmla="*/ 115794 h 601986"/>
                  <a:gd name="connsiteX1163" fmla="*/ 484203 w 636190"/>
                  <a:gd name="connsiteY1163" fmla="*/ 117771 h 601986"/>
                  <a:gd name="connsiteX1164" fmla="*/ 484251 w 636190"/>
                  <a:gd name="connsiteY1164" fmla="*/ 118044 h 601986"/>
                  <a:gd name="connsiteX1165" fmla="*/ 484285 w 636190"/>
                  <a:gd name="connsiteY1165" fmla="*/ 118161 h 601986"/>
                  <a:gd name="connsiteX1166" fmla="*/ 484422 w 636190"/>
                  <a:gd name="connsiteY1166" fmla="*/ 118995 h 601986"/>
                  <a:gd name="connsiteX1167" fmla="*/ 484805 w 636190"/>
                  <a:gd name="connsiteY1167" fmla="*/ 121998 h 601986"/>
                  <a:gd name="connsiteX1168" fmla="*/ 485448 w 636190"/>
                  <a:gd name="connsiteY1168" fmla="*/ 128640 h 601986"/>
                  <a:gd name="connsiteX1169" fmla="*/ 485831 w 636190"/>
                  <a:gd name="connsiteY1169" fmla="*/ 131993 h 601986"/>
                  <a:gd name="connsiteX1170" fmla="*/ 486207 w 636190"/>
                  <a:gd name="connsiteY1170" fmla="*/ 135331 h 601986"/>
                  <a:gd name="connsiteX1171" fmla="*/ 486700 w 636190"/>
                  <a:gd name="connsiteY1171" fmla="*/ 138696 h 601986"/>
                  <a:gd name="connsiteX1172" fmla="*/ 486775 w 636190"/>
                  <a:gd name="connsiteY1172" fmla="*/ 139093 h 601986"/>
                  <a:gd name="connsiteX1173" fmla="*/ 487110 w 636190"/>
                  <a:gd name="connsiteY1173" fmla="*/ 142042 h 601986"/>
                  <a:gd name="connsiteX1174" fmla="*/ 487308 w 636190"/>
                  <a:gd name="connsiteY1174" fmla="*/ 143690 h 601986"/>
                  <a:gd name="connsiteX1175" fmla="*/ 487767 w 636190"/>
                  <a:gd name="connsiteY1175" fmla="*/ 146071 h 601986"/>
                  <a:gd name="connsiteX1176" fmla="*/ 488581 w 636190"/>
                  <a:gd name="connsiteY1176" fmla="*/ 146078 h 601986"/>
                  <a:gd name="connsiteX1177" fmla="*/ 489265 w 636190"/>
                  <a:gd name="connsiteY1177" fmla="*/ 145770 h 601986"/>
                  <a:gd name="connsiteX1178" fmla="*/ 489573 w 636190"/>
                  <a:gd name="connsiteY1178" fmla="*/ 146502 h 601986"/>
                  <a:gd name="connsiteX1179" fmla="*/ 491132 w 636190"/>
                  <a:gd name="connsiteY1179" fmla="*/ 145722 h 601986"/>
                  <a:gd name="connsiteX1180" fmla="*/ 493164 w 636190"/>
                  <a:gd name="connsiteY1180" fmla="*/ 145086 h 601986"/>
                  <a:gd name="connsiteX1181" fmla="*/ 494560 w 636190"/>
                  <a:gd name="connsiteY1181" fmla="*/ 144696 h 601986"/>
                  <a:gd name="connsiteX1182" fmla="*/ 495982 w 636190"/>
                  <a:gd name="connsiteY1182" fmla="*/ 144456 h 601986"/>
                  <a:gd name="connsiteX1183" fmla="*/ 497392 w 636190"/>
                  <a:gd name="connsiteY1183" fmla="*/ 144320 h 601986"/>
                  <a:gd name="connsiteX1184" fmla="*/ 498828 w 636190"/>
                  <a:gd name="connsiteY1184" fmla="*/ 144148 h 601986"/>
                  <a:gd name="connsiteX1185" fmla="*/ 498828 w 636190"/>
                  <a:gd name="connsiteY1185" fmla="*/ 144155 h 601986"/>
                  <a:gd name="connsiteX1186" fmla="*/ 501455 w 636190"/>
                  <a:gd name="connsiteY1186" fmla="*/ 147706 h 601986"/>
                  <a:gd name="connsiteX1187" fmla="*/ 504615 w 636190"/>
                  <a:gd name="connsiteY1187" fmla="*/ 152994 h 601986"/>
                  <a:gd name="connsiteX1188" fmla="*/ 505368 w 636190"/>
                  <a:gd name="connsiteY1188" fmla="*/ 154115 h 601986"/>
                  <a:gd name="connsiteX1189" fmla="*/ 506497 w 636190"/>
                  <a:gd name="connsiteY1189" fmla="*/ 155203 h 601986"/>
                  <a:gd name="connsiteX1190" fmla="*/ 508043 w 636190"/>
                  <a:gd name="connsiteY1190" fmla="*/ 153801 h 601986"/>
                  <a:gd name="connsiteX1191" fmla="*/ 509438 w 636190"/>
                  <a:gd name="connsiteY1191" fmla="*/ 155039 h 601986"/>
                  <a:gd name="connsiteX1192" fmla="*/ 510300 w 636190"/>
                  <a:gd name="connsiteY1192" fmla="*/ 155928 h 601986"/>
                  <a:gd name="connsiteX1193" fmla="*/ 510909 w 636190"/>
                  <a:gd name="connsiteY1193" fmla="*/ 156818 h 601986"/>
                  <a:gd name="connsiteX1194" fmla="*/ 510519 w 636190"/>
                  <a:gd name="connsiteY1194" fmla="*/ 157043 h 601986"/>
                  <a:gd name="connsiteX1195" fmla="*/ 511661 w 636190"/>
                  <a:gd name="connsiteY1195" fmla="*/ 158979 h 601986"/>
                  <a:gd name="connsiteX1196" fmla="*/ 513084 w 636190"/>
                  <a:gd name="connsiteY1196" fmla="*/ 161237 h 601986"/>
                  <a:gd name="connsiteX1197" fmla="*/ 514022 w 636190"/>
                  <a:gd name="connsiteY1197" fmla="*/ 162666 h 601986"/>
                  <a:gd name="connsiteX1198" fmla="*/ 514719 w 636190"/>
                  <a:gd name="connsiteY1198" fmla="*/ 163604 h 601986"/>
                  <a:gd name="connsiteX1199" fmla="*/ 515499 w 636190"/>
                  <a:gd name="connsiteY1199" fmla="*/ 164596 h 601986"/>
                  <a:gd name="connsiteX1200" fmla="*/ 516840 w 636190"/>
                  <a:gd name="connsiteY1200" fmla="*/ 166347 h 601986"/>
                  <a:gd name="connsiteX1201" fmla="*/ 518016 w 636190"/>
                  <a:gd name="connsiteY1201" fmla="*/ 167907 h 601986"/>
                  <a:gd name="connsiteX1202" fmla="*/ 518188 w 636190"/>
                  <a:gd name="connsiteY1202" fmla="*/ 168139 h 601986"/>
                  <a:gd name="connsiteX1203" fmla="*/ 520322 w 636190"/>
                  <a:gd name="connsiteY1203" fmla="*/ 170745 h 601986"/>
                  <a:gd name="connsiteX1204" fmla="*/ 521765 w 636190"/>
                  <a:gd name="connsiteY1204" fmla="*/ 172640 h 601986"/>
                  <a:gd name="connsiteX1205" fmla="*/ 522935 w 636190"/>
                  <a:gd name="connsiteY1205" fmla="*/ 174241 h 601986"/>
                  <a:gd name="connsiteX1206" fmla="*/ 524132 w 636190"/>
                  <a:gd name="connsiteY1206" fmla="*/ 175842 h 601986"/>
                  <a:gd name="connsiteX1207" fmla="*/ 525671 w 636190"/>
                  <a:gd name="connsiteY1207" fmla="*/ 178181 h 601986"/>
                  <a:gd name="connsiteX1208" fmla="*/ 525842 w 636190"/>
                  <a:gd name="connsiteY1208" fmla="*/ 178441 h 601986"/>
                  <a:gd name="connsiteX1209" fmla="*/ 525938 w 636190"/>
                  <a:gd name="connsiteY1209" fmla="*/ 178592 h 601986"/>
                  <a:gd name="connsiteX1210" fmla="*/ 526048 w 636190"/>
                  <a:gd name="connsiteY1210" fmla="*/ 178770 h 601986"/>
                  <a:gd name="connsiteX1211" fmla="*/ 530378 w 636190"/>
                  <a:gd name="connsiteY1211" fmla="*/ 179967 h 601986"/>
                  <a:gd name="connsiteX1212" fmla="*/ 531103 w 636190"/>
                  <a:gd name="connsiteY1212" fmla="*/ 180158 h 601986"/>
                  <a:gd name="connsiteX1213" fmla="*/ 532088 w 636190"/>
                  <a:gd name="connsiteY1213" fmla="*/ 180295 h 601986"/>
                  <a:gd name="connsiteX1214" fmla="*/ 532587 w 636190"/>
                  <a:gd name="connsiteY1214" fmla="*/ 180329 h 601986"/>
                  <a:gd name="connsiteX1215" fmla="*/ 533053 w 636190"/>
                  <a:gd name="connsiteY1215" fmla="*/ 180343 h 601986"/>
                  <a:gd name="connsiteX1216" fmla="*/ 533552 w 636190"/>
                  <a:gd name="connsiteY1216" fmla="*/ 180329 h 601986"/>
                  <a:gd name="connsiteX1217" fmla="*/ 534421 w 636190"/>
                  <a:gd name="connsiteY1217" fmla="*/ 180227 h 601986"/>
                  <a:gd name="connsiteX1218" fmla="*/ 534468 w 636190"/>
                  <a:gd name="connsiteY1218" fmla="*/ 180514 h 601986"/>
                  <a:gd name="connsiteX1219" fmla="*/ 534722 w 636190"/>
                  <a:gd name="connsiteY1219" fmla="*/ 181834 h 601986"/>
                  <a:gd name="connsiteX1220" fmla="*/ 535351 w 636190"/>
                  <a:gd name="connsiteY1220" fmla="*/ 184228 h 601986"/>
                  <a:gd name="connsiteX1221" fmla="*/ 535460 w 636190"/>
                  <a:gd name="connsiteY1221" fmla="*/ 184577 h 601986"/>
                  <a:gd name="connsiteX1222" fmla="*/ 536630 w 636190"/>
                  <a:gd name="connsiteY1222" fmla="*/ 188278 h 601986"/>
                  <a:gd name="connsiteX1223" fmla="*/ 537130 w 636190"/>
                  <a:gd name="connsiteY1223" fmla="*/ 190173 h 601986"/>
                  <a:gd name="connsiteX1224" fmla="*/ 537335 w 636190"/>
                  <a:gd name="connsiteY1224" fmla="*/ 191124 h 601986"/>
                  <a:gd name="connsiteX1225" fmla="*/ 537800 w 636190"/>
                  <a:gd name="connsiteY1225" fmla="*/ 193997 h 601986"/>
                  <a:gd name="connsiteX1226" fmla="*/ 538122 w 636190"/>
                  <a:gd name="connsiteY1226" fmla="*/ 197199 h 601986"/>
                  <a:gd name="connsiteX1227" fmla="*/ 538333 w 636190"/>
                  <a:gd name="connsiteY1227" fmla="*/ 199901 h 601986"/>
                  <a:gd name="connsiteX1228" fmla="*/ 538710 w 636190"/>
                  <a:gd name="connsiteY1228" fmla="*/ 201987 h 601986"/>
                  <a:gd name="connsiteX1229" fmla="*/ 539237 w 636190"/>
                  <a:gd name="connsiteY1229" fmla="*/ 204730 h 601986"/>
                  <a:gd name="connsiteX1230" fmla="*/ 539408 w 636190"/>
                  <a:gd name="connsiteY1230" fmla="*/ 205284 h 601986"/>
                  <a:gd name="connsiteX1231" fmla="*/ 534174 w 636190"/>
                  <a:gd name="connsiteY1231" fmla="*/ 206919 h 601986"/>
                  <a:gd name="connsiteX1232" fmla="*/ 535064 w 636190"/>
                  <a:gd name="connsiteY1232" fmla="*/ 209662 h 601986"/>
                  <a:gd name="connsiteX1233" fmla="*/ 534366 w 636190"/>
                  <a:gd name="connsiteY1233" fmla="*/ 209881 h 601986"/>
                  <a:gd name="connsiteX1234" fmla="*/ 534277 w 636190"/>
                  <a:gd name="connsiteY1234" fmla="*/ 209649 h 601986"/>
                  <a:gd name="connsiteX1235" fmla="*/ 529591 w 636190"/>
                  <a:gd name="connsiteY1235" fmla="*/ 211126 h 601986"/>
                  <a:gd name="connsiteX1236" fmla="*/ 530679 w 636190"/>
                  <a:gd name="connsiteY1236" fmla="*/ 214704 h 601986"/>
                  <a:gd name="connsiteX1237" fmla="*/ 531862 w 636190"/>
                  <a:gd name="connsiteY1237" fmla="*/ 217577 h 601986"/>
                  <a:gd name="connsiteX1238" fmla="*/ 532731 w 636190"/>
                  <a:gd name="connsiteY1238" fmla="*/ 219718 h 601986"/>
                  <a:gd name="connsiteX1239" fmla="*/ 533531 w 636190"/>
                  <a:gd name="connsiteY1239" fmla="*/ 222119 h 601986"/>
                  <a:gd name="connsiteX1240" fmla="*/ 533552 w 636190"/>
                  <a:gd name="connsiteY1240" fmla="*/ 222202 h 601986"/>
                  <a:gd name="connsiteX1241" fmla="*/ 533566 w 636190"/>
                  <a:gd name="connsiteY1241" fmla="*/ 222297 h 601986"/>
                  <a:gd name="connsiteX1242" fmla="*/ 534434 w 636190"/>
                  <a:gd name="connsiteY1242" fmla="*/ 222031 h 601986"/>
                  <a:gd name="connsiteX1243" fmla="*/ 537164 w 636190"/>
                  <a:gd name="connsiteY1243" fmla="*/ 221189 h 601986"/>
                  <a:gd name="connsiteX1244" fmla="*/ 539969 w 636190"/>
                  <a:gd name="connsiteY1244" fmla="*/ 220484 h 601986"/>
                  <a:gd name="connsiteX1245" fmla="*/ 542712 w 636190"/>
                  <a:gd name="connsiteY1245" fmla="*/ 220040 h 601986"/>
                  <a:gd name="connsiteX1246" fmla="*/ 545448 w 636190"/>
                  <a:gd name="connsiteY1246" fmla="*/ 219568 h 601986"/>
                  <a:gd name="connsiteX1247" fmla="*/ 548342 w 636190"/>
                  <a:gd name="connsiteY1247" fmla="*/ 219212 h 601986"/>
                  <a:gd name="connsiteX1248" fmla="*/ 550784 w 636190"/>
                  <a:gd name="connsiteY1248" fmla="*/ 218850 h 601986"/>
                  <a:gd name="connsiteX1249" fmla="*/ 553862 w 636190"/>
                  <a:gd name="connsiteY1249" fmla="*/ 217995 h 601986"/>
                  <a:gd name="connsiteX1250" fmla="*/ 557105 w 636190"/>
                  <a:gd name="connsiteY1250" fmla="*/ 217201 h 601986"/>
                  <a:gd name="connsiteX1251" fmla="*/ 564452 w 636190"/>
                  <a:gd name="connsiteY1251" fmla="*/ 215976 h 601986"/>
                  <a:gd name="connsiteX1252" fmla="*/ 565649 w 636190"/>
                  <a:gd name="connsiteY1252" fmla="*/ 215751 h 601986"/>
                  <a:gd name="connsiteX1253" fmla="*/ 565211 w 636190"/>
                  <a:gd name="connsiteY1253" fmla="*/ 212488 h 601986"/>
                  <a:gd name="connsiteX1254" fmla="*/ 564889 w 636190"/>
                  <a:gd name="connsiteY1254" fmla="*/ 209956 h 601986"/>
                  <a:gd name="connsiteX1255" fmla="*/ 564664 w 636190"/>
                  <a:gd name="connsiteY1255" fmla="*/ 207788 h 601986"/>
                  <a:gd name="connsiteX1256" fmla="*/ 564404 w 636190"/>
                  <a:gd name="connsiteY1256" fmla="*/ 205496 h 601986"/>
                  <a:gd name="connsiteX1257" fmla="*/ 575376 w 636190"/>
                  <a:gd name="connsiteY1257" fmla="*/ 203246 h 601986"/>
                  <a:gd name="connsiteX1258" fmla="*/ 576717 w 636190"/>
                  <a:gd name="connsiteY1258" fmla="*/ 202986 h 601986"/>
                  <a:gd name="connsiteX1259" fmla="*/ 578126 w 636190"/>
                  <a:gd name="connsiteY1259" fmla="*/ 202699 h 601986"/>
                  <a:gd name="connsiteX1260" fmla="*/ 583845 w 636190"/>
                  <a:gd name="connsiteY1260" fmla="*/ 201522 h 601986"/>
                  <a:gd name="connsiteX1261" fmla="*/ 584057 w 636190"/>
                  <a:gd name="connsiteY1261" fmla="*/ 201467 h 601986"/>
                  <a:gd name="connsiteX1262" fmla="*/ 583175 w 636190"/>
                  <a:gd name="connsiteY1262" fmla="*/ 199244 h 601986"/>
                  <a:gd name="connsiteX1263" fmla="*/ 583072 w 636190"/>
                  <a:gd name="connsiteY1263" fmla="*/ 198998 h 601986"/>
                  <a:gd name="connsiteX1264" fmla="*/ 582812 w 636190"/>
                  <a:gd name="connsiteY1264" fmla="*/ 198423 h 601986"/>
                  <a:gd name="connsiteX1265" fmla="*/ 582381 w 636190"/>
                  <a:gd name="connsiteY1265" fmla="*/ 197643 h 601986"/>
                  <a:gd name="connsiteX1266" fmla="*/ 582026 w 636190"/>
                  <a:gd name="connsiteY1266" fmla="*/ 197199 h 601986"/>
                  <a:gd name="connsiteX1267" fmla="*/ 581629 w 636190"/>
                  <a:gd name="connsiteY1267" fmla="*/ 196768 h 601986"/>
                  <a:gd name="connsiteX1268" fmla="*/ 581082 w 636190"/>
                  <a:gd name="connsiteY1268" fmla="*/ 196275 h 601986"/>
                  <a:gd name="connsiteX1269" fmla="*/ 580719 w 636190"/>
                  <a:gd name="connsiteY1269" fmla="*/ 196029 h 601986"/>
                  <a:gd name="connsiteX1270" fmla="*/ 580295 w 636190"/>
                  <a:gd name="connsiteY1270" fmla="*/ 195735 h 601986"/>
                  <a:gd name="connsiteX1271" fmla="*/ 579816 w 636190"/>
                  <a:gd name="connsiteY1271" fmla="*/ 195495 h 601986"/>
                  <a:gd name="connsiteX1272" fmla="*/ 579269 w 636190"/>
                  <a:gd name="connsiteY1272" fmla="*/ 195263 h 601986"/>
                  <a:gd name="connsiteX1273" fmla="*/ 578373 w 636190"/>
                  <a:gd name="connsiteY1273" fmla="*/ 194921 h 601986"/>
                  <a:gd name="connsiteX1274" fmla="*/ 577326 w 636190"/>
                  <a:gd name="connsiteY1274" fmla="*/ 194531 h 601986"/>
                  <a:gd name="connsiteX1275" fmla="*/ 576854 w 636190"/>
                  <a:gd name="connsiteY1275" fmla="*/ 194346 h 601986"/>
                  <a:gd name="connsiteX1276" fmla="*/ 575718 w 636190"/>
                  <a:gd name="connsiteY1276" fmla="*/ 193901 h 601986"/>
                  <a:gd name="connsiteX1277" fmla="*/ 574938 w 636190"/>
                  <a:gd name="connsiteY1277" fmla="*/ 193587 h 601986"/>
                  <a:gd name="connsiteX1278" fmla="*/ 574234 w 636190"/>
                  <a:gd name="connsiteY1278" fmla="*/ 193272 h 601986"/>
                  <a:gd name="connsiteX1279" fmla="*/ 574343 w 636190"/>
                  <a:gd name="connsiteY1279" fmla="*/ 193087 h 601986"/>
                  <a:gd name="connsiteX1280" fmla="*/ 574569 w 636190"/>
                  <a:gd name="connsiteY1280" fmla="*/ 193039 h 601986"/>
                  <a:gd name="connsiteX1281" fmla="*/ 574891 w 636190"/>
                  <a:gd name="connsiteY1281" fmla="*/ 193005 h 601986"/>
                  <a:gd name="connsiteX1282" fmla="*/ 576197 w 636190"/>
                  <a:gd name="connsiteY1282" fmla="*/ 192916 h 601986"/>
                  <a:gd name="connsiteX1283" fmla="*/ 578414 w 636190"/>
                  <a:gd name="connsiteY1283" fmla="*/ 192520 h 601986"/>
                  <a:gd name="connsiteX1284" fmla="*/ 578715 w 636190"/>
                  <a:gd name="connsiteY1284" fmla="*/ 192478 h 601986"/>
                  <a:gd name="connsiteX1285" fmla="*/ 579159 w 636190"/>
                  <a:gd name="connsiteY1285" fmla="*/ 192848 h 601986"/>
                  <a:gd name="connsiteX1286" fmla="*/ 580090 w 636190"/>
                  <a:gd name="connsiteY1286" fmla="*/ 193279 h 601986"/>
                  <a:gd name="connsiteX1287" fmla="*/ 582655 w 636190"/>
                  <a:gd name="connsiteY1287" fmla="*/ 193778 h 601986"/>
                  <a:gd name="connsiteX1288" fmla="*/ 585384 w 636190"/>
                  <a:gd name="connsiteY1288" fmla="*/ 194373 h 601986"/>
                  <a:gd name="connsiteX1289" fmla="*/ 588264 w 636190"/>
                  <a:gd name="connsiteY1289" fmla="*/ 194510 h 601986"/>
                  <a:gd name="connsiteX1290" fmla="*/ 589940 w 636190"/>
                  <a:gd name="connsiteY1290" fmla="*/ 194428 h 601986"/>
                  <a:gd name="connsiteX1291" fmla="*/ 591165 w 636190"/>
                  <a:gd name="connsiteY1291" fmla="*/ 194291 h 601986"/>
                  <a:gd name="connsiteX1292" fmla="*/ 591979 w 636190"/>
                  <a:gd name="connsiteY1292" fmla="*/ 195126 h 601986"/>
                  <a:gd name="connsiteX1293" fmla="*/ 593675 w 636190"/>
                  <a:gd name="connsiteY1293" fmla="*/ 194982 h 601986"/>
                  <a:gd name="connsiteX1294" fmla="*/ 596480 w 636190"/>
                  <a:gd name="connsiteY1294" fmla="*/ 194366 h 601986"/>
                  <a:gd name="connsiteX1295" fmla="*/ 599866 w 636190"/>
                  <a:gd name="connsiteY1295" fmla="*/ 194182 h 601986"/>
                  <a:gd name="connsiteX1296" fmla="*/ 601843 w 636190"/>
                  <a:gd name="connsiteY1296" fmla="*/ 194134 h 601986"/>
                  <a:gd name="connsiteX1297" fmla="*/ 603389 w 636190"/>
                  <a:gd name="connsiteY1297" fmla="*/ 194100 h 601986"/>
                  <a:gd name="connsiteX1298" fmla="*/ 609183 w 636190"/>
                  <a:gd name="connsiteY1298" fmla="*/ 194195 h 601986"/>
                  <a:gd name="connsiteX1299" fmla="*/ 612310 w 636190"/>
                  <a:gd name="connsiteY1299" fmla="*/ 194038 h 601986"/>
                  <a:gd name="connsiteX1300" fmla="*/ 615470 w 636190"/>
                  <a:gd name="connsiteY1300" fmla="*/ 193799 h 601986"/>
                  <a:gd name="connsiteX1301" fmla="*/ 616907 w 636190"/>
                  <a:gd name="connsiteY1301" fmla="*/ 193682 h 601986"/>
                  <a:gd name="connsiteX1302" fmla="*/ 623795 w 636190"/>
                  <a:gd name="connsiteY1302" fmla="*/ 193402 h 601986"/>
                  <a:gd name="connsiteX1303" fmla="*/ 624062 w 636190"/>
                  <a:gd name="connsiteY1303" fmla="*/ 192622 h 601986"/>
                  <a:gd name="connsiteX1304" fmla="*/ 624459 w 636190"/>
                  <a:gd name="connsiteY1304" fmla="*/ 191425 h 601986"/>
                  <a:gd name="connsiteX1305" fmla="*/ 624924 w 636190"/>
                  <a:gd name="connsiteY1305" fmla="*/ 190023 h 601986"/>
                  <a:gd name="connsiteX1306" fmla="*/ 625026 w 636190"/>
                  <a:gd name="connsiteY1306" fmla="*/ 189722 h 601986"/>
                  <a:gd name="connsiteX1307" fmla="*/ 626443 w 636190"/>
                  <a:gd name="connsiteY1307" fmla="*/ 189906 h 601986"/>
                  <a:gd name="connsiteX1308" fmla="*/ 629042 w 636190"/>
                  <a:gd name="connsiteY1308" fmla="*/ 190221 h 601986"/>
                  <a:gd name="connsiteX1309" fmla="*/ 631170 w 636190"/>
                  <a:gd name="connsiteY1309" fmla="*/ 190481 h 601986"/>
                  <a:gd name="connsiteX1310" fmla="*/ 631142 w 636190"/>
                  <a:gd name="connsiteY1310" fmla="*/ 190693 h 601986"/>
                  <a:gd name="connsiteX1311" fmla="*/ 630821 w 636190"/>
                  <a:gd name="connsiteY1311" fmla="*/ 193224 h 601986"/>
                  <a:gd name="connsiteX1312" fmla="*/ 630465 w 636190"/>
                  <a:gd name="connsiteY1312" fmla="*/ 196022 h 601986"/>
                  <a:gd name="connsiteX1313" fmla="*/ 629767 w 636190"/>
                  <a:gd name="connsiteY1313" fmla="*/ 201570 h 601986"/>
                  <a:gd name="connsiteX1314" fmla="*/ 629412 w 636190"/>
                  <a:gd name="connsiteY1314" fmla="*/ 204354 h 601986"/>
                  <a:gd name="connsiteX1315" fmla="*/ 629329 w 636190"/>
                  <a:gd name="connsiteY1315" fmla="*/ 205004 h 601986"/>
                  <a:gd name="connsiteX1316" fmla="*/ 629049 w 636190"/>
                  <a:gd name="connsiteY1316" fmla="*/ 207145 h 601986"/>
                  <a:gd name="connsiteX1317" fmla="*/ 628317 w 636190"/>
                  <a:gd name="connsiteY1317" fmla="*/ 212720 h 601986"/>
                  <a:gd name="connsiteX1318" fmla="*/ 627968 w 636190"/>
                  <a:gd name="connsiteY1318" fmla="*/ 215511 h 601986"/>
                  <a:gd name="connsiteX1319" fmla="*/ 627578 w 636190"/>
                  <a:gd name="connsiteY1319" fmla="*/ 218603 h 601986"/>
                  <a:gd name="connsiteX1320" fmla="*/ 626169 w 636190"/>
                  <a:gd name="connsiteY1320" fmla="*/ 218768 h 601986"/>
                  <a:gd name="connsiteX1321" fmla="*/ 623864 w 636190"/>
                  <a:gd name="connsiteY1321" fmla="*/ 219048 h 601986"/>
                  <a:gd name="connsiteX1322" fmla="*/ 621818 w 636190"/>
                  <a:gd name="connsiteY1322" fmla="*/ 218925 h 601986"/>
                  <a:gd name="connsiteX1323" fmla="*/ 621538 w 636190"/>
                  <a:gd name="connsiteY1323" fmla="*/ 218904 h 601986"/>
                  <a:gd name="connsiteX1324" fmla="*/ 621291 w 636190"/>
                  <a:gd name="connsiteY1324" fmla="*/ 218884 h 601986"/>
                  <a:gd name="connsiteX1325" fmla="*/ 619410 w 636190"/>
                  <a:gd name="connsiteY1325" fmla="*/ 218610 h 601986"/>
                  <a:gd name="connsiteX1326" fmla="*/ 616633 w 636190"/>
                  <a:gd name="connsiteY1326" fmla="*/ 218207 h 601986"/>
                  <a:gd name="connsiteX1327" fmla="*/ 614724 w 636190"/>
                  <a:gd name="connsiteY1327" fmla="*/ 217297 h 601986"/>
                  <a:gd name="connsiteX1328" fmla="*/ 614587 w 636190"/>
                  <a:gd name="connsiteY1328" fmla="*/ 217577 h 601986"/>
                  <a:gd name="connsiteX1329" fmla="*/ 614334 w 636190"/>
                  <a:gd name="connsiteY1329" fmla="*/ 217509 h 601986"/>
                  <a:gd name="connsiteX1330" fmla="*/ 614061 w 636190"/>
                  <a:gd name="connsiteY1330" fmla="*/ 217522 h 601986"/>
                  <a:gd name="connsiteX1331" fmla="*/ 613705 w 636190"/>
                  <a:gd name="connsiteY1331" fmla="*/ 217625 h 601986"/>
                  <a:gd name="connsiteX1332" fmla="*/ 613568 w 636190"/>
                  <a:gd name="connsiteY1332" fmla="*/ 217721 h 601986"/>
                  <a:gd name="connsiteX1333" fmla="*/ 613425 w 636190"/>
                  <a:gd name="connsiteY1333" fmla="*/ 217844 h 601986"/>
                  <a:gd name="connsiteX1334" fmla="*/ 613322 w 636190"/>
                  <a:gd name="connsiteY1334" fmla="*/ 217899 h 601986"/>
                  <a:gd name="connsiteX1335" fmla="*/ 613144 w 636190"/>
                  <a:gd name="connsiteY1335" fmla="*/ 218008 h 601986"/>
                  <a:gd name="connsiteX1336" fmla="*/ 612898 w 636190"/>
                  <a:gd name="connsiteY1336" fmla="*/ 218138 h 601986"/>
                  <a:gd name="connsiteX1337" fmla="*/ 612994 w 636190"/>
                  <a:gd name="connsiteY1337" fmla="*/ 226087 h 601986"/>
                  <a:gd name="connsiteX1338" fmla="*/ 613028 w 636190"/>
                  <a:gd name="connsiteY1338" fmla="*/ 228208 h 601986"/>
                  <a:gd name="connsiteX1339" fmla="*/ 613035 w 636190"/>
                  <a:gd name="connsiteY1339" fmla="*/ 228741 h 601986"/>
                  <a:gd name="connsiteX1340" fmla="*/ 613048 w 636190"/>
                  <a:gd name="connsiteY1340" fmla="*/ 229637 h 601986"/>
                  <a:gd name="connsiteX1341" fmla="*/ 613103 w 636190"/>
                  <a:gd name="connsiteY1341" fmla="*/ 233427 h 601986"/>
                  <a:gd name="connsiteX1342" fmla="*/ 613151 w 636190"/>
                  <a:gd name="connsiteY1342" fmla="*/ 236745 h 601986"/>
                  <a:gd name="connsiteX1343" fmla="*/ 612741 w 636190"/>
                  <a:gd name="connsiteY1343" fmla="*/ 236902 h 601986"/>
                  <a:gd name="connsiteX1344" fmla="*/ 612686 w 636190"/>
                  <a:gd name="connsiteY1344" fmla="*/ 237258 h 601986"/>
                  <a:gd name="connsiteX1345" fmla="*/ 612768 w 636190"/>
                  <a:gd name="connsiteY1345" fmla="*/ 240035 h 601986"/>
                  <a:gd name="connsiteX1346" fmla="*/ 613035 w 636190"/>
                  <a:gd name="connsiteY1346" fmla="*/ 240179 h 601986"/>
                  <a:gd name="connsiteX1347" fmla="*/ 614355 w 636190"/>
                  <a:gd name="connsiteY1347" fmla="*/ 240548 h 601986"/>
                  <a:gd name="connsiteX1348" fmla="*/ 615039 w 636190"/>
                  <a:gd name="connsiteY1348" fmla="*/ 240726 h 601986"/>
                  <a:gd name="connsiteX1349" fmla="*/ 615887 w 636190"/>
                  <a:gd name="connsiteY1349" fmla="*/ 240781 h 601986"/>
                  <a:gd name="connsiteX1350" fmla="*/ 616920 w 636190"/>
                  <a:gd name="connsiteY1350" fmla="*/ 240480 h 601986"/>
                  <a:gd name="connsiteX1351" fmla="*/ 617522 w 636190"/>
                  <a:gd name="connsiteY1351" fmla="*/ 240070 h 601986"/>
                  <a:gd name="connsiteX1352" fmla="*/ 618432 w 636190"/>
                  <a:gd name="connsiteY1352" fmla="*/ 239338 h 601986"/>
                  <a:gd name="connsiteX1353" fmla="*/ 618904 w 636190"/>
                  <a:gd name="connsiteY1353" fmla="*/ 239146 h 601986"/>
                  <a:gd name="connsiteX1354" fmla="*/ 618979 w 636190"/>
                  <a:gd name="connsiteY1354" fmla="*/ 239119 h 601986"/>
                  <a:gd name="connsiteX1355" fmla="*/ 619636 w 636190"/>
                  <a:gd name="connsiteY1355" fmla="*/ 240418 h 601986"/>
                  <a:gd name="connsiteX1356" fmla="*/ 620231 w 636190"/>
                  <a:gd name="connsiteY1356" fmla="*/ 241609 h 601986"/>
                  <a:gd name="connsiteX1357" fmla="*/ 620895 w 636190"/>
                  <a:gd name="connsiteY1357" fmla="*/ 243141 h 601986"/>
                  <a:gd name="connsiteX1358" fmla="*/ 621038 w 636190"/>
                  <a:gd name="connsiteY1358" fmla="*/ 243497 h 601986"/>
                  <a:gd name="connsiteX1359" fmla="*/ 621161 w 636190"/>
                  <a:gd name="connsiteY1359" fmla="*/ 243846 h 601986"/>
                  <a:gd name="connsiteX1360" fmla="*/ 621182 w 636190"/>
                  <a:gd name="connsiteY1360" fmla="*/ 243907 h 601986"/>
                  <a:gd name="connsiteX1361" fmla="*/ 621955 w 636190"/>
                  <a:gd name="connsiteY1361" fmla="*/ 246028 h 601986"/>
                  <a:gd name="connsiteX1362" fmla="*/ 622646 w 636190"/>
                  <a:gd name="connsiteY1362" fmla="*/ 245966 h 601986"/>
                  <a:gd name="connsiteX1363" fmla="*/ 622701 w 636190"/>
                  <a:gd name="connsiteY1363" fmla="*/ 246158 h 601986"/>
                  <a:gd name="connsiteX1364" fmla="*/ 623180 w 636190"/>
                  <a:gd name="connsiteY1364" fmla="*/ 247895 h 601986"/>
                  <a:gd name="connsiteX1365" fmla="*/ 623693 w 636190"/>
                  <a:gd name="connsiteY1365" fmla="*/ 249804 h 601986"/>
                  <a:gd name="connsiteX1366" fmla="*/ 624493 w 636190"/>
                  <a:gd name="connsiteY1366" fmla="*/ 252657 h 601986"/>
                  <a:gd name="connsiteX1367" fmla="*/ 624739 w 636190"/>
                  <a:gd name="connsiteY1367" fmla="*/ 253491 h 601986"/>
                  <a:gd name="connsiteX1368" fmla="*/ 625136 w 636190"/>
                  <a:gd name="connsiteY1368" fmla="*/ 254483 h 601986"/>
                  <a:gd name="connsiteX1369" fmla="*/ 625553 w 636190"/>
                  <a:gd name="connsiteY1369" fmla="*/ 255345 h 601986"/>
                  <a:gd name="connsiteX1370" fmla="*/ 625806 w 636190"/>
                  <a:gd name="connsiteY1370" fmla="*/ 255872 h 601986"/>
                  <a:gd name="connsiteX1371" fmla="*/ 628057 w 636190"/>
                  <a:gd name="connsiteY1371" fmla="*/ 259025 h 601986"/>
                  <a:gd name="connsiteX1372" fmla="*/ 628878 w 636190"/>
                  <a:gd name="connsiteY1372" fmla="*/ 260647 h 601986"/>
                  <a:gd name="connsiteX1373" fmla="*/ 630102 w 636190"/>
                  <a:gd name="connsiteY1373" fmla="*/ 263171 h 601986"/>
                  <a:gd name="connsiteX1374" fmla="*/ 631553 w 636190"/>
                  <a:gd name="connsiteY1374" fmla="*/ 266721 h 601986"/>
                  <a:gd name="connsiteX1375" fmla="*/ 632462 w 636190"/>
                  <a:gd name="connsiteY1375" fmla="*/ 268753 h 601986"/>
                  <a:gd name="connsiteX1376" fmla="*/ 633365 w 636190"/>
                  <a:gd name="connsiteY1376" fmla="*/ 270778 h 601986"/>
                  <a:gd name="connsiteX1377" fmla="*/ 634029 w 636190"/>
                  <a:gd name="connsiteY1377" fmla="*/ 272290 h 601986"/>
                  <a:gd name="connsiteX1378" fmla="*/ 635253 w 636190"/>
                  <a:gd name="connsiteY1378" fmla="*/ 275074 h 601986"/>
                  <a:gd name="connsiteX1379" fmla="*/ 636327 w 636190"/>
                  <a:gd name="connsiteY1379" fmla="*/ 277550 h 601986"/>
                  <a:gd name="connsiteX1380" fmla="*/ 636540 w 636190"/>
                  <a:gd name="connsiteY1380" fmla="*/ 278043 h 601986"/>
                  <a:gd name="connsiteX1381" fmla="*/ 636608 w 636190"/>
                  <a:gd name="connsiteY1381" fmla="*/ 278207 h 601986"/>
                  <a:gd name="connsiteX1382" fmla="*/ 636628 w 636190"/>
                  <a:gd name="connsiteY1382" fmla="*/ 278262 h 601986"/>
                  <a:gd name="connsiteX1383" fmla="*/ 636642 w 636190"/>
                  <a:gd name="connsiteY1383" fmla="*/ 278303 h 601986"/>
                  <a:gd name="connsiteX1384" fmla="*/ 636799 w 636190"/>
                  <a:gd name="connsiteY1384" fmla="*/ 278925 h 601986"/>
                  <a:gd name="connsiteX1385" fmla="*/ 636868 w 636190"/>
                  <a:gd name="connsiteY1385" fmla="*/ 279240 h 601986"/>
                  <a:gd name="connsiteX1386" fmla="*/ 636998 w 636190"/>
                  <a:gd name="connsiteY1386" fmla="*/ 279698 h 601986"/>
                  <a:gd name="connsiteX1387" fmla="*/ 637101 w 636190"/>
                  <a:gd name="connsiteY1387" fmla="*/ 280061 h 601986"/>
                  <a:gd name="connsiteX1388" fmla="*/ 637415 w 636190"/>
                  <a:gd name="connsiteY1388" fmla="*/ 281032 h 601986"/>
                  <a:gd name="connsiteX1389" fmla="*/ 637442 w 636190"/>
                  <a:gd name="connsiteY1389" fmla="*/ 281107 h 601986"/>
                  <a:gd name="connsiteX1390" fmla="*/ 629911 w 636190"/>
                  <a:gd name="connsiteY1390" fmla="*/ 282927 h 601986"/>
                  <a:gd name="connsiteX1391" fmla="*/ 631635 w 636190"/>
                  <a:gd name="connsiteY1391" fmla="*/ 289303 h 601986"/>
                  <a:gd name="connsiteX1392" fmla="*/ 626538 w 636190"/>
                  <a:gd name="connsiteY1392" fmla="*/ 290527 h 601986"/>
                  <a:gd name="connsiteX1393" fmla="*/ 626791 w 636190"/>
                  <a:gd name="connsiteY1393" fmla="*/ 290732 h 601986"/>
                  <a:gd name="connsiteX1394" fmla="*/ 627038 w 636190"/>
                  <a:gd name="connsiteY1394" fmla="*/ 290979 h 601986"/>
                  <a:gd name="connsiteX1395" fmla="*/ 627229 w 636190"/>
                  <a:gd name="connsiteY1395" fmla="*/ 291232 h 601986"/>
                  <a:gd name="connsiteX1396" fmla="*/ 627407 w 636190"/>
                  <a:gd name="connsiteY1396" fmla="*/ 291498 h 601986"/>
                  <a:gd name="connsiteX1397" fmla="*/ 627523 w 636190"/>
                  <a:gd name="connsiteY1397" fmla="*/ 291799 h 601986"/>
                  <a:gd name="connsiteX1398" fmla="*/ 627612 w 636190"/>
                  <a:gd name="connsiteY1398" fmla="*/ 292107 h 601986"/>
                  <a:gd name="connsiteX1399" fmla="*/ 627872 w 636190"/>
                  <a:gd name="connsiteY1399" fmla="*/ 293715 h 601986"/>
                  <a:gd name="connsiteX1400" fmla="*/ 628009 w 636190"/>
                  <a:gd name="connsiteY1400" fmla="*/ 294242 h 601986"/>
                  <a:gd name="connsiteX1401" fmla="*/ 628105 w 636190"/>
                  <a:gd name="connsiteY1401" fmla="*/ 294495 h 601986"/>
                  <a:gd name="connsiteX1402" fmla="*/ 628235 w 636190"/>
                  <a:gd name="connsiteY1402" fmla="*/ 294734 h 601986"/>
                  <a:gd name="connsiteX1403" fmla="*/ 628385 w 636190"/>
                  <a:gd name="connsiteY1403" fmla="*/ 294987 h 601986"/>
                  <a:gd name="connsiteX1404" fmla="*/ 621633 w 636190"/>
                  <a:gd name="connsiteY1404" fmla="*/ 296615 h 601986"/>
                  <a:gd name="connsiteX1405" fmla="*/ 622844 w 636190"/>
                  <a:gd name="connsiteY1405" fmla="*/ 301849 h 601986"/>
                  <a:gd name="connsiteX1406" fmla="*/ 623371 w 636190"/>
                  <a:gd name="connsiteY1406" fmla="*/ 303155 h 601986"/>
                  <a:gd name="connsiteX1407" fmla="*/ 623207 w 636190"/>
                  <a:gd name="connsiteY1407" fmla="*/ 303223 h 601986"/>
                  <a:gd name="connsiteX1408" fmla="*/ 623323 w 636190"/>
                  <a:gd name="connsiteY1408" fmla="*/ 303470 h 601986"/>
                  <a:gd name="connsiteX1409" fmla="*/ 617112 w 636190"/>
                  <a:gd name="connsiteY1409" fmla="*/ 305187 h 601986"/>
                  <a:gd name="connsiteX1410" fmla="*/ 617290 w 636190"/>
                  <a:gd name="connsiteY1410" fmla="*/ 306008 h 601986"/>
                  <a:gd name="connsiteX1411" fmla="*/ 617789 w 636190"/>
                  <a:gd name="connsiteY1411" fmla="*/ 307766 h 601986"/>
                  <a:gd name="connsiteX1412" fmla="*/ 616154 w 636190"/>
                  <a:gd name="connsiteY1412" fmla="*/ 308464 h 601986"/>
                  <a:gd name="connsiteX1413" fmla="*/ 612829 w 636190"/>
                  <a:gd name="connsiteY1413" fmla="*/ 309756 h 601986"/>
                  <a:gd name="connsiteX1414" fmla="*/ 611769 w 636190"/>
                  <a:gd name="connsiteY1414" fmla="*/ 310167 h 601986"/>
                  <a:gd name="connsiteX1415" fmla="*/ 610066 w 636190"/>
                  <a:gd name="connsiteY1415" fmla="*/ 310899 h 601986"/>
                  <a:gd name="connsiteX1416" fmla="*/ 607384 w 636190"/>
                  <a:gd name="connsiteY1416" fmla="*/ 312110 h 601986"/>
                  <a:gd name="connsiteX1417" fmla="*/ 605414 w 636190"/>
                  <a:gd name="connsiteY1417" fmla="*/ 308730 h 601986"/>
                  <a:gd name="connsiteX1418" fmla="*/ 603594 w 636190"/>
                  <a:gd name="connsiteY1418" fmla="*/ 309305 h 601986"/>
                  <a:gd name="connsiteX1419" fmla="*/ 603164 w 636190"/>
                  <a:gd name="connsiteY1419" fmla="*/ 308094 h 601986"/>
                  <a:gd name="connsiteX1420" fmla="*/ 601453 w 636190"/>
                  <a:gd name="connsiteY1420" fmla="*/ 308744 h 601986"/>
                  <a:gd name="connsiteX1421" fmla="*/ 597677 w 636190"/>
                  <a:gd name="connsiteY1421" fmla="*/ 309647 h 601986"/>
                  <a:gd name="connsiteX1422" fmla="*/ 599196 w 636190"/>
                  <a:gd name="connsiteY1422" fmla="*/ 314805 h 601986"/>
                  <a:gd name="connsiteX1423" fmla="*/ 600735 w 636190"/>
                  <a:gd name="connsiteY1423" fmla="*/ 319464 h 601986"/>
                  <a:gd name="connsiteX1424" fmla="*/ 600653 w 636190"/>
                  <a:gd name="connsiteY1424" fmla="*/ 319464 h 601986"/>
                  <a:gd name="connsiteX1425" fmla="*/ 598265 w 636190"/>
                  <a:gd name="connsiteY1425" fmla="*/ 319874 h 601986"/>
                  <a:gd name="connsiteX1426" fmla="*/ 594955 w 636190"/>
                  <a:gd name="connsiteY1426" fmla="*/ 320469 h 601986"/>
                  <a:gd name="connsiteX1427" fmla="*/ 591644 w 636190"/>
                  <a:gd name="connsiteY1427" fmla="*/ 321078 h 601986"/>
                  <a:gd name="connsiteX1428" fmla="*/ 591548 w 636190"/>
                  <a:gd name="connsiteY1428" fmla="*/ 321146 h 601986"/>
                  <a:gd name="connsiteX1429" fmla="*/ 590809 w 636190"/>
                  <a:gd name="connsiteY1429" fmla="*/ 321598 h 601986"/>
                  <a:gd name="connsiteX1430" fmla="*/ 589708 w 636190"/>
                  <a:gd name="connsiteY1430" fmla="*/ 322104 h 601986"/>
                  <a:gd name="connsiteX1431" fmla="*/ 587840 w 636190"/>
                  <a:gd name="connsiteY1431" fmla="*/ 323992 h 601986"/>
                  <a:gd name="connsiteX1432" fmla="*/ 586458 w 636190"/>
                  <a:gd name="connsiteY1432" fmla="*/ 325093 h 601986"/>
                  <a:gd name="connsiteX1433" fmla="*/ 586410 w 636190"/>
                  <a:gd name="connsiteY1433" fmla="*/ 325045 h 601986"/>
                  <a:gd name="connsiteX1434" fmla="*/ 585405 w 636190"/>
                  <a:gd name="connsiteY1434" fmla="*/ 324396 h 601986"/>
                  <a:gd name="connsiteX1435" fmla="*/ 584543 w 636190"/>
                  <a:gd name="connsiteY1435" fmla="*/ 324676 h 601986"/>
                  <a:gd name="connsiteX1436" fmla="*/ 583715 w 636190"/>
                  <a:gd name="connsiteY1436" fmla="*/ 324943 h 601986"/>
                  <a:gd name="connsiteX1437" fmla="*/ 582498 w 636190"/>
                  <a:gd name="connsiteY1437" fmla="*/ 325572 h 601986"/>
                  <a:gd name="connsiteX1438" fmla="*/ 580083 w 636190"/>
                  <a:gd name="connsiteY1438" fmla="*/ 326995 h 601986"/>
                  <a:gd name="connsiteX1439" fmla="*/ 578537 w 636190"/>
                  <a:gd name="connsiteY1439" fmla="*/ 327898 h 601986"/>
                  <a:gd name="connsiteX1440" fmla="*/ 576950 w 636190"/>
                  <a:gd name="connsiteY1440" fmla="*/ 328726 h 601986"/>
                  <a:gd name="connsiteX1441" fmla="*/ 576013 w 636190"/>
                  <a:gd name="connsiteY1441" fmla="*/ 326735 h 601986"/>
                  <a:gd name="connsiteX1442" fmla="*/ 572572 w 636190"/>
                  <a:gd name="connsiteY1442" fmla="*/ 328322 h 601986"/>
                  <a:gd name="connsiteX1443" fmla="*/ 570820 w 636190"/>
                  <a:gd name="connsiteY1443" fmla="*/ 329068 h 601986"/>
                  <a:gd name="connsiteX1444" fmla="*/ 568624 w 636190"/>
                  <a:gd name="connsiteY1444" fmla="*/ 329971 h 601986"/>
                  <a:gd name="connsiteX1445" fmla="*/ 567455 w 636190"/>
                  <a:gd name="connsiteY1445" fmla="*/ 330422 h 601986"/>
                  <a:gd name="connsiteX1446" fmla="*/ 565088 w 636190"/>
                  <a:gd name="connsiteY1446" fmla="*/ 331195 h 601986"/>
                  <a:gd name="connsiteX1447" fmla="*/ 563610 w 636190"/>
                  <a:gd name="connsiteY1447" fmla="*/ 331695 h 601986"/>
                  <a:gd name="connsiteX1448" fmla="*/ 561264 w 636190"/>
                  <a:gd name="connsiteY1448" fmla="*/ 332495 h 601986"/>
                  <a:gd name="connsiteX1449" fmla="*/ 561072 w 636190"/>
                  <a:gd name="connsiteY1449" fmla="*/ 332563 h 601986"/>
                  <a:gd name="connsiteX1450" fmla="*/ 560026 w 636190"/>
                  <a:gd name="connsiteY1450" fmla="*/ 333152 h 601986"/>
                  <a:gd name="connsiteX1451" fmla="*/ 559157 w 636190"/>
                  <a:gd name="connsiteY1451" fmla="*/ 333644 h 601986"/>
                  <a:gd name="connsiteX1452" fmla="*/ 557139 w 636190"/>
                  <a:gd name="connsiteY1452" fmla="*/ 334930 h 601986"/>
                  <a:gd name="connsiteX1453" fmla="*/ 558801 w 636190"/>
                  <a:gd name="connsiteY1453" fmla="*/ 336210 h 601986"/>
                  <a:gd name="connsiteX1454" fmla="*/ 560600 w 636190"/>
                  <a:gd name="connsiteY1454" fmla="*/ 337893 h 601986"/>
                  <a:gd name="connsiteX1455" fmla="*/ 562174 w 636190"/>
                  <a:gd name="connsiteY1455" fmla="*/ 341114 h 601986"/>
                  <a:gd name="connsiteX1456" fmla="*/ 560183 w 636190"/>
                  <a:gd name="connsiteY1456" fmla="*/ 342175 h 601986"/>
                  <a:gd name="connsiteX1457" fmla="*/ 561989 w 636190"/>
                  <a:gd name="connsiteY1457" fmla="*/ 345540 h 601986"/>
                  <a:gd name="connsiteX1458" fmla="*/ 559287 w 636190"/>
                  <a:gd name="connsiteY1458" fmla="*/ 347004 h 601986"/>
                  <a:gd name="connsiteX1459" fmla="*/ 559355 w 636190"/>
                  <a:gd name="connsiteY1459" fmla="*/ 347175 h 601986"/>
                  <a:gd name="connsiteX1460" fmla="*/ 561079 w 636190"/>
                  <a:gd name="connsiteY1460" fmla="*/ 351752 h 601986"/>
                  <a:gd name="connsiteX1461" fmla="*/ 563986 w 636190"/>
                  <a:gd name="connsiteY1461" fmla="*/ 359968 h 601986"/>
                  <a:gd name="connsiteX1462" fmla="*/ 563172 w 636190"/>
                  <a:gd name="connsiteY1462" fmla="*/ 360152 h 601986"/>
                  <a:gd name="connsiteX1463" fmla="*/ 563193 w 636190"/>
                  <a:gd name="connsiteY1463" fmla="*/ 360316 h 601986"/>
                  <a:gd name="connsiteX1464" fmla="*/ 563254 w 636190"/>
                  <a:gd name="connsiteY1464" fmla="*/ 360700 h 601986"/>
                  <a:gd name="connsiteX1465" fmla="*/ 563569 w 636190"/>
                  <a:gd name="connsiteY1465" fmla="*/ 362765 h 601986"/>
                  <a:gd name="connsiteX1466" fmla="*/ 563822 w 636190"/>
                  <a:gd name="connsiteY1466" fmla="*/ 364428 h 601986"/>
                  <a:gd name="connsiteX1467" fmla="*/ 558958 w 636190"/>
                  <a:gd name="connsiteY1467" fmla="*/ 365577 h 601986"/>
                  <a:gd name="connsiteX1468" fmla="*/ 558993 w 636190"/>
                  <a:gd name="connsiteY1468" fmla="*/ 365707 h 601986"/>
                  <a:gd name="connsiteX1469" fmla="*/ 559218 w 636190"/>
                  <a:gd name="connsiteY1469" fmla="*/ 366672 h 601986"/>
                  <a:gd name="connsiteX1470" fmla="*/ 559444 w 636190"/>
                  <a:gd name="connsiteY1470" fmla="*/ 367794 h 601986"/>
                  <a:gd name="connsiteX1471" fmla="*/ 559266 w 636190"/>
                  <a:gd name="connsiteY1471" fmla="*/ 367834 h 601986"/>
                  <a:gd name="connsiteX1472" fmla="*/ 559971 w 636190"/>
                  <a:gd name="connsiteY1472" fmla="*/ 372493 h 601986"/>
                  <a:gd name="connsiteX1473" fmla="*/ 560402 w 636190"/>
                  <a:gd name="connsiteY1473" fmla="*/ 375660 h 601986"/>
                  <a:gd name="connsiteX1474" fmla="*/ 560737 w 636190"/>
                  <a:gd name="connsiteY1474" fmla="*/ 378068 h 601986"/>
                  <a:gd name="connsiteX1475" fmla="*/ 561469 w 636190"/>
                  <a:gd name="connsiteY1475" fmla="*/ 382508 h 601986"/>
                  <a:gd name="connsiteX1476" fmla="*/ 561722 w 636190"/>
                  <a:gd name="connsiteY1476" fmla="*/ 384464 h 601986"/>
                  <a:gd name="connsiteX1477" fmla="*/ 561770 w 636190"/>
                  <a:gd name="connsiteY1477" fmla="*/ 384847 h 601986"/>
                  <a:gd name="connsiteX1478" fmla="*/ 561490 w 636190"/>
                  <a:gd name="connsiteY1478" fmla="*/ 384889 h 601986"/>
                  <a:gd name="connsiteX1479" fmla="*/ 561537 w 636190"/>
                  <a:gd name="connsiteY1479" fmla="*/ 385292 h 601986"/>
                  <a:gd name="connsiteX1480" fmla="*/ 560217 w 636190"/>
                  <a:gd name="connsiteY1480" fmla="*/ 385490 h 601986"/>
                  <a:gd name="connsiteX1481" fmla="*/ 560019 w 636190"/>
                  <a:gd name="connsiteY1481" fmla="*/ 385525 h 601986"/>
                  <a:gd name="connsiteX1482" fmla="*/ 560771 w 636190"/>
                  <a:gd name="connsiteY1482" fmla="*/ 392105 h 601986"/>
                  <a:gd name="connsiteX1483" fmla="*/ 560922 w 636190"/>
                  <a:gd name="connsiteY1483" fmla="*/ 393932 h 601986"/>
                  <a:gd name="connsiteX1484" fmla="*/ 561243 w 636190"/>
                  <a:gd name="connsiteY1484" fmla="*/ 397298 h 601986"/>
                  <a:gd name="connsiteX1485" fmla="*/ 561448 w 636190"/>
                  <a:gd name="connsiteY1485" fmla="*/ 398816 h 601986"/>
                  <a:gd name="connsiteX1486" fmla="*/ 561784 w 636190"/>
                  <a:gd name="connsiteY1486" fmla="*/ 400855 h 601986"/>
                  <a:gd name="connsiteX1487" fmla="*/ 562824 w 636190"/>
                  <a:gd name="connsiteY1487" fmla="*/ 404850 h 601986"/>
                  <a:gd name="connsiteX1488" fmla="*/ 563036 w 636190"/>
                  <a:gd name="connsiteY1488" fmla="*/ 405479 h 601986"/>
                  <a:gd name="connsiteX1489" fmla="*/ 564212 w 636190"/>
                  <a:gd name="connsiteY1489" fmla="*/ 408975 h 601986"/>
                  <a:gd name="connsiteX1490" fmla="*/ 564041 w 636190"/>
                  <a:gd name="connsiteY1490" fmla="*/ 409269 h 601986"/>
                  <a:gd name="connsiteX1491" fmla="*/ 566812 w 636190"/>
                  <a:gd name="connsiteY1491" fmla="*/ 410439 h 601986"/>
                  <a:gd name="connsiteX1492" fmla="*/ 568070 w 636190"/>
                  <a:gd name="connsiteY1492" fmla="*/ 411362 h 601986"/>
                  <a:gd name="connsiteX1493" fmla="*/ 569534 w 636190"/>
                  <a:gd name="connsiteY1493" fmla="*/ 413202 h 601986"/>
                  <a:gd name="connsiteX1494" fmla="*/ 571498 w 636190"/>
                  <a:gd name="connsiteY1494" fmla="*/ 415857 h 601986"/>
                  <a:gd name="connsiteX1495" fmla="*/ 571723 w 636190"/>
                  <a:gd name="connsiteY1495" fmla="*/ 416260 h 601986"/>
                  <a:gd name="connsiteX1496" fmla="*/ 572059 w 636190"/>
                  <a:gd name="connsiteY1496" fmla="*/ 416821 h 601986"/>
                  <a:gd name="connsiteX1497" fmla="*/ 573885 w 636190"/>
                  <a:gd name="connsiteY1497" fmla="*/ 415474 h 601986"/>
                  <a:gd name="connsiteX1498" fmla="*/ 574323 w 636190"/>
                  <a:gd name="connsiteY1498" fmla="*/ 416281 h 601986"/>
                  <a:gd name="connsiteX1499" fmla="*/ 575322 w 636190"/>
                  <a:gd name="connsiteY1499" fmla="*/ 418641 h 601986"/>
                  <a:gd name="connsiteX1500" fmla="*/ 575937 w 636190"/>
                  <a:gd name="connsiteY1500" fmla="*/ 421343 h 601986"/>
                  <a:gd name="connsiteX1501" fmla="*/ 576286 w 636190"/>
                  <a:gd name="connsiteY1501" fmla="*/ 423518 h 601986"/>
                  <a:gd name="connsiteX1502" fmla="*/ 576963 w 636190"/>
                  <a:gd name="connsiteY1502" fmla="*/ 426467 h 601986"/>
                  <a:gd name="connsiteX1503" fmla="*/ 578085 w 636190"/>
                  <a:gd name="connsiteY1503" fmla="*/ 428710 h 601986"/>
                  <a:gd name="connsiteX1504" fmla="*/ 579447 w 636190"/>
                  <a:gd name="connsiteY1504" fmla="*/ 432555 h 601986"/>
                  <a:gd name="connsiteX1505" fmla="*/ 579050 w 636190"/>
                  <a:gd name="connsiteY1505" fmla="*/ 435161 h 601986"/>
                  <a:gd name="connsiteX1506" fmla="*/ 581971 w 636190"/>
                  <a:gd name="connsiteY1506" fmla="*/ 435825 h 601986"/>
                  <a:gd name="connsiteX1507" fmla="*/ 583476 w 636190"/>
                  <a:gd name="connsiteY1507" fmla="*/ 436057 h 601986"/>
                  <a:gd name="connsiteX1508" fmla="*/ 585473 w 636190"/>
                  <a:gd name="connsiteY1508" fmla="*/ 436187 h 601986"/>
                  <a:gd name="connsiteX1509" fmla="*/ 586342 w 636190"/>
                  <a:gd name="connsiteY1509" fmla="*/ 437720 h 601986"/>
                  <a:gd name="connsiteX1510" fmla="*/ 586602 w 636190"/>
                  <a:gd name="connsiteY1510" fmla="*/ 438671 h 601986"/>
                  <a:gd name="connsiteX1511" fmla="*/ 586862 w 636190"/>
                  <a:gd name="connsiteY1511" fmla="*/ 439293 h 601986"/>
                  <a:gd name="connsiteX1512" fmla="*/ 587484 w 636190"/>
                  <a:gd name="connsiteY1512" fmla="*/ 440572 h 601986"/>
                  <a:gd name="connsiteX1513" fmla="*/ 588032 w 636190"/>
                  <a:gd name="connsiteY1513" fmla="*/ 441646 h 601986"/>
                  <a:gd name="connsiteX1514" fmla="*/ 588360 w 636190"/>
                  <a:gd name="connsiteY1514" fmla="*/ 442672 h 601986"/>
                  <a:gd name="connsiteX1515" fmla="*/ 588928 w 636190"/>
                  <a:gd name="connsiteY1515" fmla="*/ 443651 h 601986"/>
                  <a:gd name="connsiteX1516" fmla="*/ 589578 w 636190"/>
                  <a:gd name="connsiteY1516" fmla="*/ 445457 h 601986"/>
                  <a:gd name="connsiteX1517" fmla="*/ 590159 w 636190"/>
                  <a:gd name="connsiteY1517" fmla="*/ 447502 h 601986"/>
                  <a:gd name="connsiteX1518" fmla="*/ 590351 w 636190"/>
                  <a:gd name="connsiteY1518" fmla="*/ 448494 h 601986"/>
                  <a:gd name="connsiteX1519" fmla="*/ 590597 w 636190"/>
                  <a:gd name="connsiteY1519" fmla="*/ 450272 h 601986"/>
                  <a:gd name="connsiteX1520" fmla="*/ 590652 w 636190"/>
                  <a:gd name="connsiteY1520" fmla="*/ 451620 h 601986"/>
                  <a:gd name="connsiteX1521" fmla="*/ 590741 w 636190"/>
                  <a:gd name="connsiteY1521" fmla="*/ 453474 h 601986"/>
                  <a:gd name="connsiteX1522" fmla="*/ 590830 w 636190"/>
                  <a:gd name="connsiteY1522" fmla="*/ 454698 h 601986"/>
                  <a:gd name="connsiteX1523" fmla="*/ 591089 w 636190"/>
                  <a:gd name="connsiteY1523" fmla="*/ 455335 h 601986"/>
                  <a:gd name="connsiteX1524" fmla="*/ 592102 w 636190"/>
                  <a:gd name="connsiteY1524" fmla="*/ 455677 h 601986"/>
                  <a:gd name="connsiteX1525" fmla="*/ 592204 w 636190"/>
                  <a:gd name="connsiteY1525" fmla="*/ 455752 h 601986"/>
                  <a:gd name="connsiteX1526" fmla="*/ 592984 w 636190"/>
                  <a:gd name="connsiteY1526" fmla="*/ 456340 h 601986"/>
                  <a:gd name="connsiteX1527" fmla="*/ 593716 w 636190"/>
                  <a:gd name="connsiteY1527" fmla="*/ 456764 h 601986"/>
                  <a:gd name="connsiteX1528" fmla="*/ 594195 w 636190"/>
                  <a:gd name="connsiteY1528" fmla="*/ 457120 h 601986"/>
                  <a:gd name="connsiteX1529" fmla="*/ 594455 w 636190"/>
                  <a:gd name="connsiteY1529" fmla="*/ 457312 h 601986"/>
                  <a:gd name="connsiteX1530" fmla="*/ 595659 w 636190"/>
                  <a:gd name="connsiteY1530" fmla="*/ 458981 h 601986"/>
                  <a:gd name="connsiteX1531" fmla="*/ 596179 w 636190"/>
                  <a:gd name="connsiteY1531" fmla="*/ 462025 h 601986"/>
                  <a:gd name="connsiteX1532" fmla="*/ 596767 w 636190"/>
                  <a:gd name="connsiteY1532" fmla="*/ 463742 h 601986"/>
                  <a:gd name="connsiteX1533" fmla="*/ 598621 w 636190"/>
                  <a:gd name="connsiteY1533" fmla="*/ 467915 h 601986"/>
                  <a:gd name="connsiteX1534" fmla="*/ 598409 w 636190"/>
                  <a:gd name="connsiteY1534" fmla="*/ 468483 h 601986"/>
                  <a:gd name="connsiteX1535" fmla="*/ 598259 w 636190"/>
                  <a:gd name="connsiteY1535" fmla="*/ 470466 h 601986"/>
                  <a:gd name="connsiteX1536" fmla="*/ 598649 w 636190"/>
                  <a:gd name="connsiteY1536" fmla="*/ 471397 h 601986"/>
                  <a:gd name="connsiteX1537" fmla="*/ 599203 w 636190"/>
                  <a:gd name="connsiteY1537" fmla="*/ 472697 h 601986"/>
                  <a:gd name="connsiteX1538" fmla="*/ 599264 w 636190"/>
                  <a:gd name="connsiteY1538" fmla="*/ 474215 h 601986"/>
                  <a:gd name="connsiteX1539" fmla="*/ 599079 w 636190"/>
                  <a:gd name="connsiteY1539" fmla="*/ 475919 h 601986"/>
                  <a:gd name="connsiteX1540" fmla="*/ 598874 w 636190"/>
                  <a:gd name="connsiteY1540" fmla="*/ 477608 h 601986"/>
                  <a:gd name="connsiteX1541" fmla="*/ 598991 w 636190"/>
                  <a:gd name="connsiteY1541" fmla="*/ 479462 h 601986"/>
                  <a:gd name="connsiteX1542" fmla="*/ 599093 w 636190"/>
                  <a:gd name="connsiteY1542" fmla="*/ 481439 h 601986"/>
                  <a:gd name="connsiteX1543" fmla="*/ 599045 w 636190"/>
                  <a:gd name="connsiteY1543" fmla="*/ 481925 h 601986"/>
                  <a:gd name="connsiteX1544" fmla="*/ 599025 w 636190"/>
                  <a:gd name="connsiteY1544" fmla="*/ 482082 h 601986"/>
                  <a:gd name="connsiteX1545" fmla="*/ 597869 w 636190"/>
                  <a:gd name="connsiteY1545" fmla="*/ 481453 h 601986"/>
                  <a:gd name="connsiteX1546" fmla="*/ 596733 w 636190"/>
                  <a:gd name="connsiteY1546" fmla="*/ 483136 h 601986"/>
                  <a:gd name="connsiteX1547" fmla="*/ 596405 w 636190"/>
                  <a:gd name="connsiteY1547" fmla="*/ 483471 h 601986"/>
                  <a:gd name="connsiteX1548" fmla="*/ 595604 w 636190"/>
                  <a:gd name="connsiteY1548" fmla="*/ 483963 h 601986"/>
                  <a:gd name="connsiteX1549" fmla="*/ 595003 w 636190"/>
                  <a:gd name="connsiteY1549" fmla="*/ 484298 h 601986"/>
                  <a:gd name="connsiteX1550" fmla="*/ 593805 w 636190"/>
                  <a:gd name="connsiteY1550" fmla="*/ 484435 h 601986"/>
                  <a:gd name="connsiteX1551" fmla="*/ 593306 w 636190"/>
                  <a:gd name="connsiteY1551" fmla="*/ 484278 h 601986"/>
                  <a:gd name="connsiteX1552" fmla="*/ 592656 w 636190"/>
                  <a:gd name="connsiteY1552" fmla="*/ 483949 h 601986"/>
                  <a:gd name="connsiteX1553" fmla="*/ 591069 w 636190"/>
                  <a:gd name="connsiteY1553" fmla="*/ 483341 h 601986"/>
                  <a:gd name="connsiteX1554" fmla="*/ 588791 w 636190"/>
                  <a:gd name="connsiteY1554" fmla="*/ 483163 h 601986"/>
                  <a:gd name="connsiteX1555" fmla="*/ 585056 w 636190"/>
                  <a:gd name="connsiteY1555" fmla="*/ 481774 h 601986"/>
                  <a:gd name="connsiteX1556" fmla="*/ 584673 w 636190"/>
                  <a:gd name="connsiteY1556" fmla="*/ 481671 h 601986"/>
                  <a:gd name="connsiteX1557" fmla="*/ 583907 w 636190"/>
                  <a:gd name="connsiteY1557" fmla="*/ 482917 h 601986"/>
                  <a:gd name="connsiteX1558" fmla="*/ 582840 w 636190"/>
                  <a:gd name="connsiteY1558" fmla="*/ 482171 h 601986"/>
                  <a:gd name="connsiteX1559" fmla="*/ 582942 w 636190"/>
                  <a:gd name="connsiteY1559" fmla="*/ 482048 h 601986"/>
                  <a:gd name="connsiteX1560" fmla="*/ 579084 w 636190"/>
                  <a:gd name="connsiteY1560" fmla="*/ 479866 h 601986"/>
                  <a:gd name="connsiteX1561" fmla="*/ 576402 w 636190"/>
                  <a:gd name="connsiteY1561" fmla="*/ 478579 h 601986"/>
                  <a:gd name="connsiteX1562" fmla="*/ 575821 w 636190"/>
                  <a:gd name="connsiteY1562" fmla="*/ 478299 h 601986"/>
                  <a:gd name="connsiteX1563" fmla="*/ 575191 w 636190"/>
                  <a:gd name="connsiteY1563" fmla="*/ 478012 h 601986"/>
                  <a:gd name="connsiteX1564" fmla="*/ 574070 w 636190"/>
                  <a:gd name="connsiteY1564" fmla="*/ 477615 h 601986"/>
                  <a:gd name="connsiteX1565" fmla="*/ 573639 w 636190"/>
                  <a:gd name="connsiteY1565" fmla="*/ 477471 h 601986"/>
                  <a:gd name="connsiteX1566" fmla="*/ 571511 w 636190"/>
                  <a:gd name="connsiteY1566" fmla="*/ 476739 h 601986"/>
                  <a:gd name="connsiteX1567" fmla="*/ 568159 w 636190"/>
                  <a:gd name="connsiteY1567" fmla="*/ 472874 h 601986"/>
                  <a:gd name="connsiteX1568" fmla="*/ 567079 w 636190"/>
                  <a:gd name="connsiteY1568" fmla="*/ 472491 h 601986"/>
                  <a:gd name="connsiteX1569" fmla="*/ 567448 w 636190"/>
                  <a:gd name="connsiteY1569" fmla="*/ 472991 h 601986"/>
                  <a:gd name="connsiteX1570" fmla="*/ 568371 w 636190"/>
                  <a:gd name="connsiteY1570" fmla="*/ 474195 h 601986"/>
                  <a:gd name="connsiteX1571" fmla="*/ 570595 w 636190"/>
                  <a:gd name="connsiteY1571" fmla="*/ 476650 h 601986"/>
                  <a:gd name="connsiteX1572" fmla="*/ 571073 w 636190"/>
                  <a:gd name="connsiteY1572" fmla="*/ 477191 h 601986"/>
                  <a:gd name="connsiteX1573" fmla="*/ 569493 w 636190"/>
                  <a:gd name="connsiteY1573" fmla="*/ 478354 h 601986"/>
                  <a:gd name="connsiteX1574" fmla="*/ 569069 w 636190"/>
                  <a:gd name="connsiteY1574" fmla="*/ 478060 h 601986"/>
                  <a:gd name="connsiteX1575" fmla="*/ 566586 w 636190"/>
                  <a:gd name="connsiteY1575" fmla="*/ 476302 h 601986"/>
                  <a:gd name="connsiteX1576" fmla="*/ 566504 w 636190"/>
                  <a:gd name="connsiteY1576" fmla="*/ 476233 h 601986"/>
                  <a:gd name="connsiteX1577" fmla="*/ 566388 w 636190"/>
                  <a:gd name="connsiteY1577" fmla="*/ 476172 h 601986"/>
                  <a:gd name="connsiteX1578" fmla="*/ 564185 w 636190"/>
                  <a:gd name="connsiteY1578" fmla="*/ 475207 h 601986"/>
                  <a:gd name="connsiteX1579" fmla="*/ 562420 w 636190"/>
                  <a:gd name="connsiteY1579" fmla="*/ 474400 h 601986"/>
                  <a:gd name="connsiteX1580" fmla="*/ 559848 w 636190"/>
                  <a:gd name="connsiteY1580" fmla="*/ 474058 h 601986"/>
                  <a:gd name="connsiteX1581" fmla="*/ 559697 w 636190"/>
                  <a:gd name="connsiteY1581" fmla="*/ 473278 h 601986"/>
                  <a:gd name="connsiteX1582" fmla="*/ 558739 w 636190"/>
                  <a:gd name="connsiteY1582" fmla="*/ 472799 h 601986"/>
                  <a:gd name="connsiteX1583" fmla="*/ 558473 w 636190"/>
                  <a:gd name="connsiteY1583" fmla="*/ 472471 h 601986"/>
                  <a:gd name="connsiteX1584" fmla="*/ 558206 w 636190"/>
                  <a:gd name="connsiteY1584" fmla="*/ 472779 h 601986"/>
                  <a:gd name="connsiteX1585" fmla="*/ 556865 w 636190"/>
                  <a:gd name="connsiteY1585" fmla="*/ 473791 h 601986"/>
                  <a:gd name="connsiteX1586" fmla="*/ 555853 w 636190"/>
                  <a:gd name="connsiteY1586" fmla="*/ 474625 h 601986"/>
                  <a:gd name="connsiteX1587" fmla="*/ 554601 w 636190"/>
                  <a:gd name="connsiteY1587" fmla="*/ 475296 h 601986"/>
                  <a:gd name="connsiteX1588" fmla="*/ 554143 w 636190"/>
                  <a:gd name="connsiteY1588" fmla="*/ 475618 h 601986"/>
                  <a:gd name="connsiteX1589" fmla="*/ 553759 w 636190"/>
                  <a:gd name="connsiteY1589" fmla="*/ 475665 h 601986"/>
                  <a:gd name="connsiteX1590" fmla="*/ 553322 w 636190"/>
                  <a:gd name="connsiteY1590" fmla="*/ 474673 h 601986"/>
                  <a:gd name="connsiteX1591" fmla="*/ 551926 w 636190"/>
                  <a:gd name="connsiteY1591" fmla="*/ 474044 h 601986"/>
                  <a:gd name="connsiteX1592" fmla="*/ 551776 w 636190"/>
                  <a:gd name="connsiteY1592" fmla="*/ 473982 h 601986"/>
                  <a:gd name="connsiteX1593" fmla="*/ 551605 w 636190"/>
                  <a:gd name="connsiteY1593" fmla="*/ 473764 h 601986"/>
                  <a:gd name="connsiteX1594" fmla="*/ 551502 w 636190"/>
                  <a:gd name="connsiteY1594" fmla="*/ 473599 h 601986"/>
                  <a:gd name="connsiteX1595" fmla="*/ 551194 w 636190"/>
                  <a:gd name="connsiteY1595" fmla="*/ 473203 h 601986"/>
                  <a:gd name="connsiteX1596" fmla="*/ 550736 w 636190"/>
                  <a:gd name="connsiteY1596" fmla="*/ 472929 h 601986"/>
                  <a:gd name="connsiteX1597" fmla="*/ 550257 w 636190"/>
                  <a:gd name="connsiteY1597" fmla="*/ 472601 h 601986"/>
                  <a:gd name="connsiteX1598" fmla="*/ 550059 w 636190"/>
                  <a:gd name="connsiteY1598" fmla="*/ 472464 h 601986"/>
                  <a:gd name="connsiteX1599" fmla="*/ 549901 w 636190"/>
                  <a:gd name="connsiteY1599" fmla="*/ 472464 h 601986"/>
                  <a:gd name="connsiteX1600" fmla="*/ 549491 w 636190"/>
                  <a:gd name="connsiteY1600" fmla="*/ 472437 h 601986"/>
                  <a:gd name="connsiteX1601" fmla="*/ 549197 w 636190"/>
                  <a:gd name="connsiteY1601" fmla="*/ 472389 h 601986"/>
                  <a:gd name="connsiteX1602" fmla="*/ 548711 w 636190"/>
                  <a:gd name="connsiteY1602" fmla="*/ 472683 h 601986"/>
                  <a:gd name="connsiteX1603" fmla="*/ 548321 w 636190"/>
                  <a:gd name="connsiteY1603" fmla="*/ 472840 h 601986"/>
                  <a:gd name="connsiteX1604" fmla="*/ 547897 w 636190"/>
                  <a:gd name="connsiteY1604" fmla="*/ 472991 h 601986"/>
                  <a:gd name="connsiteX1605" fmla="*/ 547336 w 636190"/>
                  <a:gd name="connsiteY1605" fmla="*/ 473340 h 601986"/>
                  <a:gd name="connsiteX1606" fmla="*/ 546987 w 636190"/>
                  <a:gd name="connsiteY1606" fmla="*/ 473545 h 601986"/>
                  <a:gd name="connsiteX1607" fmla="*/ 546713 w 636190"/>
                  <a:gd name="connsiteY1607" fmla="*/ 473859 h 601986"/>
                  <a:gd name="connsiteX1608" fmla="*/ 546549 w 636190"/>
                  <a:gd name="connsiteY1608" fmla="*/ 474003 h 601986"/>
                  <a:gd name="connsiteX1609" fmla="*/ 546344 w 636190"/>
                  <a:gd name="connsiteY1609" fmla="*/ 474126 h 601986"/>
                  <a:gd name="connsiteX1610" fmla="*/ 545961 w 636190"/>
                  <a:gd name="connsiteY1610" fmla="*/ 474359 h 601986"/>
                  <a:gd name="connsiteX1611" fmla="*/ 545318 w 636190"/>
                  <a:gd name="connsiteY1611" fmla="*/ 474906 h 601986"/>
                  <a:gd name="connsiteX1612" fmla="*/ 544860 w 636190"/>
                  <a:gd name="connsiteY1612" fmla="*/ 475173 h 601986"/>
                  <a:gd name="connsiteX1613" fmla="*/ 544545 w 636190"/>
                  <a:gd name="connsiteY1613" fmla="*/ 475405 h 601986"/>
                  <a:gd name="connsiteX1614" fmla="*/ 543909 w 636190"/>
                  <a:gd name="connsiteY1614" fmla="*/ 475905 h 601986"/>
                  <a:gd name="connsiteX1615" fmla="*/ 543382 w 636190"/>
                  <a:gd name="connsiteY1615" fmla="*/ 476493 h 601986"/>
                  <a:gd name="connsiteX1616" fmla="*/ 542930 w 636190"/>
                  <a:gd name="connsiteY1616" fmla="*/ 477335 h 601986"/>
                  <a:gd name="connsiteX1617" fmla="*/ 542807 w 636190"/>
                  <a:gd name="connsiteY1617" fmla="*/ 477608 h 601986"/>
                  <a:gd name="connsiteX1618" fmla="*/ 542356 w 636190"/>
                  <a:gd name="connsiteY1618" fmla="*/ 478032 h 601986"/>
                  <a:gd name="connsiteX1619" fmla="*/ 542069 w 636190"/>
                  <a:gd name="connsiteY1619" fmla="*/ 477998 h 601986"/>
                  <a:gd name="connsiteX1620" fmla="*/ 541720 w 636190"/>
                  <a:gd name="connsiteY1620" fmla="*/ 477848 h 601986"/>
                  <a:gd name="connsiteX1621" fmla="*/ 541453 w 636190"/>
                  <a:gd name="connsiteY1621" fmla="*/ 477724 h 601986"/>
                  <a:gd name="connsiteX1622" fmla="*/ 540516 w 636190"/>
                  <a:gd name="connsiteY1622" fmla="*/ 477451 h 601986"/>
                  <a:gd name="connsiteX1623" fmla="*/ 539989 w 636190"/>
                  <a:gd name="connsiteY1623" fmla="*/ 477362 h 601986"/>
                  <a:gd name="connsiteX1624" fmla="*/ 539476 w 636190"/>
                  <a:gd name="connsiteY1624" fmla="*/ 477335 h 601986"/>
                  <a:gd name="connsiteX1625" fmla="*/ 538785 w 636190"/>
                  <a:gd name="connsiteY1625" fmla="*/ 477348 h 601986"/>
                  <a:gd name="connsiteX1626" fmla="*/ 538217 w 636190"/>
                  <a:gd name="connsiteY1626" fmla="*/ 477280 h 601986"/>
                  <a:gd name="connsiteX1627" fmla="*/ 538080 w 636190"/>
                  <a:gd name="connsiteY1627" fmla="*/ 477198 h 601986"/>
                  <a:gd name="connsiteX1628" fmla="*/ 537677 w 636190"/>
                  <a:gd name="connsiteY1628" fmla="*/ 476856 h 601986"/>
                  <a:gd name="connsiteX1629" fmla="*/ 537349 w 636190"/>
                  <a:gd name="connsiteY1629" fmla="*/ 476657 h 601986"/>
                  <a:gd name="connsiteX1630" fmla="*/ 536979 w 636190"/>
                  <a:gd name="connsiteY1630" fmla="*/ 476459 h 601986"/>
                  <a:gd name="connsiteX1631" fmla="*/ 536466 w 636190"/>
                  <a:gd name="connsiteY1631" fmla="*/ 476302 h 601986"/>
                  <a:gd name="connsiteX1632" fmla="*/ 535611 w 636190"/>
                  <a:gd name="connsiteY1632" fmla="*/ 476213 h 601986"/>
                  <a:gd name="connsiteX1633" fmla="*/ 534578 w 636190"/>
                  <a:gd name="connsiteY1633" fmla="*/ 476219 h 601986"/>
                  <a:gd name="connsiteX1634" fmla="*/ 534311 w 636190"/>
                  <a:gd name="connsiteY1634" fmla="*/ 476110 h 601986"/>
                  <a:gd name="connsiteX1635" fmla="*/ 534222 w 636190"/>
                  <a:gd name="connsiteY1635" fmla="*/ 480201 h 601986"/>
                  <a:gd name="connsiteX1636" fmla="*/ 533374 w 636190"/>
                  <a:gd name="connsiteY1636" fmla="*/ 483354 h 601986"/>
                  <a:gd name="connsiteX1637" fmla="*/ 529523 w 636190"/>
                  <a:gd name="connsiteY1637" fmla="*/ 481412 h 601986"/>
                  <a:gd name="connsiteX1638" fmla="*/ 528271 w 636190"/>
                  <a:gd name="connsiteY1638" fmla="*/ 480892 h 601986"/>
                  <a:gd name="connsiteX1639" fmla="*/ 527669 w 636190"/>
                  <a:gd name="connsiteY1639" fmla="*/ 480420 h 601986"/>
                  <a:gd name="connsiteX1640" fmla="*/ 526178 w 636190"/>
                  <a:gd name="connsiteY1640" fmla="*/ 478552 h 601986"/>
                  <a:gd name="connsiteX1641" fmla="*/ 524030 w 636190"/>
                  <a:gd name="connsiteY1641" fmla="*/ 476548 h 601986"/>
                  <a:gd name="connsiteX1642" fmla="*/ 522716 w 636190"/>
                  <a:gd name="connsiteY1642" fmla="*/ 475371 h 601986"/>
                  <a:gd name="connsiteX1643" fmla="*/ 521191 w 636190"/>
                  <a:gd name="connsiteY1643" fmla="*/ 473627 h 601986"/>
                  <a:gd name="connsiteX1644" fmla="*/ 520698 w 636190"/>
                  <a:gd name="connsiteY1644" fmla="*/ 473353 h 601986"/>
                  <a:gd name="connsiteX1645" fmla="*/ 519768 w 636190"/>
                  <a:gd name="connsiteY1645" fmla="*/ 472265 h 601986"/>
                  <a:gd name="connsiteX1646" fmla="*/ 518913 w 636190"/>
                  <a:gd name="connsiteY1646" fmla="*/ 470802 h 601986"/>
                  <a:gd name="connsiteX1647" fmla="*/ 518714 w 636190"/>
                  <a:gd name="connsiteY1647" fmla="*/ 469858 h 601986"/>
                  <a:gd name="connsiteX1648" fmla="*/ 517702 w 636190"/>
                  <a:gd name="connsiteY1648" fmla="*/ 469064 h 601986"/>
                  <a:gd name="connsiteX1649" fmla="*/ 517524 w 636190"/>
                  <a:gd name="connsiteY1649" fmla="*/ 468934 h 601986"/>
                  <a:gd name="connsiteX1650" fmla="*/ 517353 w 636190"/>
                  <a:gd name="connsiteY1650" fmla="*/ 469577 h 601986"/>
                  <a:gd name="connsiteX1651" fmla="*/ 515150 w 636190"/>
                  <a:gd name="connsiteY1651" fmla="*/ 471157 h 601986"/>
                  <a:gd name="connsiteX1652" fmla="*/ 515096 w 636190"/>
                  <a:gd name="connsiteY1652" fmla="*/ 471198 h 601986"/>
                  <a:gd name="connsiteX1653" fmla="*/ 513686 w 636190"/>
                  <a:gd name="connsiteY1653" fmla="*/ 472553 h 601986"/>
                  <a:gd name="connsiteX1654" fmla="*/ 511703 w 636190"/>
                  <a:gd name="connsiteY1654" fmla="*/ 475118 h 601986"/>
                  <a:gd name="connsiteX1655" fmla="*/ 509637 w 636190"/>
                  <a:gd name="connsiteY1655" fmla="*/ 477512 h 601986"/>
                  <a:gd name="connsiteX1656" fmla="*/ 508747 w 636190"/>
                  <a:gd name="connsiteY1656" fmla="*/ 479619 h 601986"/>
                  <a:gd name="connsiteX1657" fmla="*/ 508693 w 636190"/>
                  <a:gd name="connsiteY1657" fmla="*/ 481507 h 601986"/>
                  <a:gd name="connsiteX1658" fmla="*/ 510061 w 636190"/>
                  <a:gd name="connsiteY1658" fmla="*/ 486159 h 601986"/>
                  <a:gd name="connsiteX1659" fmla="*/ 509383 w 636190"/>
                  <a:gd name="connsiteY1659" fmla="*/ 486269 h 601986"/>
                  <a:gd name="connsiteX1660" fmla="*/ 510759 w 636190"/>
                  <a:gd name="connsiteY1660" fmla="*/ 489826 h 601986"/>
                  <a:gd name="connsiteX1661" fmla="*/ 510820 w 636190"/>
                  <a:gd name="connsiteY1661" fmla="*/ 492446 h 601986"/>
                  <a:gd name="connsiteX1662" fmla="*/ 510765 w 636190"/>
                  <a:gd name="connsiteY1662" fmla="*/ 495825 h 601986"/>
                  <a:gd name="connsiteX1663" fmla="*/ 510759 w 636190"/>
                  <a:gd name="connsiteY1663" fmla="*/ 498972 h 601986"/>
                  <a:gd name="connsiteX1664" fmla="*/ 511326 w 636190"/>
                  <a:gd name="connsiteY1664" fmla="*/ 503213 h 601986"/>
                  <a:gd name="connsiteX1665" fmla="*/ 511627 w 636190"/>
                  <a:gd name="connsiteY1665" fmla="*/ 504615 h 601986"/>
                  <a:gd name="connsiteX1666" fmla="*/ 512106 w 636190"/>
                  <a:gd name="connsiteY1666" fmla="*/ 506360 h 601986"/>
                  <a:gd name="connsiteX1667" fmla="*/ 513002 w 636190"/>
                  <a:gd name="connsiteY1667" fmla="*/ 509445 h 601986"/>
                  <a:gd name="connsiteX1668" fmla="*/ 513385 w 636190"/>
                  <a:gd name="connsiteY1668" fmla="*/ 512469 h 601986"/>
                  <a:gd name="connsiteX1669" fmla="*/ 514281 w 636190"/>
                  <a:gd name="connsiteY1669" fmla="*/ 515137 h 601986"/>
                  <a:gd name="connsiteX1670" fmla="*/ 516320 w 636190"/>
                  <a:gd name="connsiteY1670" fmla="*/ 520103 h 601986"/>
                  <a:gd name="connsiteX1671" fmla="*/ 516751 w 636190"/>
                  <a:gd name="connsiteY1671" fmla="*/ 521868 h 601986"/>
                  <a:gd name="connsiteX1672" fmla="*/ 516060 w 636190"/>
                  <a:gd name="connsiteY1672" fmla="*/ 521806 h 601986"/>
                  <a:gd name="connsiteX1673" fmla="*/ 514357 w 636190"/>
                  <a:gd name="connsiteY1673" fmla="*/ 521642 h 601986"/>
                  <a:gd name="connsiteX1674" fmla="*/ 512380 w 636190"/>
                  <a:gd name="connsiteY1674" fmla="*/ 521423 h 601986"/>
                  <a:gd name="connsiteX1675" fmla="*/ 510745 w 636190"/>
                  <a:gd name="connsiteY1675" fmla="*/ 521266 h 601986"/>
                  <a:gd name="connsiteX1676" fmla="*/ 509089 w 636190"/>
                  <a:gd name="connsiteY1676" fmla="*/ 521245 h 601986"/>
                  <a:gd name="connsiteX1677" fmla="*/ 507434 w 636190"/>
                  <a:gd name="connsiteY1677" fmla="*/ 521211 h 601986"/>
                  <a:gd name="connsiteX1678" fmla="*/ 505792 w 636190"/>
                  <a:gd name="connsiteY1678" fmla="*/ 521252 h 601986"/>
                  <a:gd name="connsiteX1679" fmla="*/ 504410 w 636190"/>
                  <a:gd name="connsiteY1679" fmla="*/ 521328 h 601986"/>
                  <a:gd name="connsiteX1680" fmla="*/ 503117 w 636190"/>
                  <a:gd name="connsiteY1680" fmla="*/ 521389 h 601986"/>
                  <a:gd name="connsiteX1681" fmla="*/ 501770 w 636190"/>
                  <a:gd name="connsiteY1681" fmla="*/ 521437 h 601986"/>
                  <a:gd name="connsiteX1682" fmla="*/ 500607 w 636190"/>
                  <a:gd name="connsiteY1682" fmla="*/ 521512 h 601986"/>
                  <a:gd name="connsiteX1683" fmla="*/ 499362 w 636190"/>
                  <a:gd name="connsiteY1683" fmla="*/ 521608 h 601986"/>
                  <a:gd name="connsiteX1684" fmla="*/ 497768 w 636190"/>
                  <a:gd name="connsiteY1684" fmla="*/ 521656 h 601986"/>
                  <a:gd name="connsiteX1685" fmla="*/ 496058 w 636190"/>
                  <a:gd name="connsiteY1685" fmla="*/ 521628 h 601986"/>
                  <a:gd name="connsiteX1686" fmla="*/ 494867 w 636190"/>
                  <a:gd name="connsiteY1686" fmla="*/ 521649 h 601986"/>
                  <a:gd name="connsiteX1687" fmla="*/ 493431 w 636190"/>
                  <a:gd name="connsiteY1687" fmla="*/ 521642 h 601986"/>
                  <a:gd name="connsiteX1688" fmla="*/ 492815 w 636190"/>
                  <a:gd name="connsiteY1688" fmla="*/ 521649 h 601986"/>
                  <a:gd name="connsiteX1689" fmla="*/ 490393 w 636190"/>
                  <a:gd name="connsiteY1689" fmla="*/ 522080 h 601986"/>
                  <a:gd name="connsiteX1690" fmla="*/ 488116 w 636190"/>
                  <a:gd name="connsiteY1690" fmla="*/ 522477 h 601986"/>
                  <a:gd name="connsiteX1691" fmla="*/ 485783 w 636190"/>
                  <a:gd name="connsiteY1691" fmla="*/ 522976 h 601986"/>
                  <a:gd name="connsiteX1692" fmla="*/ 483320 w 636190"/>
                  <a:gd name="connsiteY1692" fmla="*/ 523516 h 601986"/>
                  <a:gd name="connsiteX1693" fmla="*/ 481849 w 636190"/>
                  <a:gd name="connsiteY1693" fmla="*/ 524194 h 601986"/>
                  <a:gd name="connsiteX1694" fmla="*/ 479852 w 636190"/>
                  <a:gd name="connsiteY1694" fmla="*/ 525124 h 601986"/>
                  <a:gd name="connsiteX1695" fmla="*/ 478039 w 636190"/>
                  <a:gd name="connsiteY1695" fmla="*/ 525651 h 601986"/>
                  <a:gd name="connsiteX1696" fmla="*/ 476247 w 636190"/>
                  <a:gd name="connsiteY1696" fmla="*/ 526075 h 601986"/>
                  <a:gd name="connsiteX1697" fmla="*/ 473818 w 636190"/>
                  <a:gd name="connsiteY1697" fmla="*/ 526294 h 601986"/>
                  <a:gd name="connsiteX1698" fmla="*/ 469981 w 636190"/>
                  <a:gd name="connsiteY1698" fmla="*/ 526547 h 601986"/>
                  <a:gd name="connsiteX1699" fmla="*/ 469379 w 636190"/>
                  <a:gd name="connsiteY1699" fmla="*/ 526670 h 601986"/>
                  <a:gd name="connsiteX1700" fmla="*/ 467155 w 636190"/>
                  <a:gd name="connsiteY1700" fmla="*/ 526944 h 601986"/>
                  <a:gd name="connsiteX1701" fmla="*/ 464528 w 636190"/>
                  <a:gd name="connsiteY1701" fmla="*/ 527238 h 601986"/>
                  <a:gd name="connsiteX1702" fmla="*/ 462121 w 636190"/>
                  <a:gd name="connsiteY1702" fmla="*/ 527525 h 601986"/>
                  <a:gd name="connsiteX1703" fmla="*/ 460588 w 636190"/>
                  <a:gd name="connsiteY1703" fmla="*/ 527689 h 601986"/>
                  <a:gd name="connsiteX1704" fmla="*/ 457948 w 636190"/>
                  <a:gd name="connsiteY1704" fmla="*/ 527532 h 601986"/>
                  <a:gd name="connsiteX1705" fmla="*/ 453022 w 636190"/>
                  <a:gd name="connsiteY1705" fmla="*/ 527149 h 601986"/>
                  <a:gd name="connsiteX1706" fmla="*/ 452817 w 636190"/>
                  <a:gd name="connsiteY1706" fmla="*/ 527163 h 601986"/>
                  <a:gd name="connsiteX1707" fmla="*/ 451456 w 636190"/>
                  <a:gd name="connsiteY1707" fmla="*/ 527429 h 601986"/>
                  <a:gd name="connsiteX1708" fmla="*/ 449725 w 636190"/>
                  <a:gd name="connsiteY1708" fmla="*/ 527744 h 601986"/>
                  <a:gd name="connsiteX1709" fmla="*/ 447776 w 636190"/>
                  <a:gd name="connsiteY1709" fmla="*/ 528100 h 601986"/>
                  <a:gd name="connsiteX1710" fmla="*/ 447228 w 636190"/>
                  <a:gd name="connsiteY1710" fmla="*/ 528237 h 601986"/>
                  <a:gd name="connsiteX1711" fmla="*/ 446093 w 636190"/>
                  <a:gd name="connsiteY1711" fmla="*/ 528579 h 601986"/>
                  <a:gd name="connsiteX1712" fmla="*/ 444752 w 636190"/>
                  <a:gd name="connsiteY1712" fmla="*/ 528975 h 601986"/>
                  <a:gd name="connsiteX1713" fmla="*/ 444239 w 636190"/>
                  <a:gd name="connsiteY1713" fmla="*/ 529119 h 601986"/>
                  <a:gd name="connsiteX1714" fmla="*/ 443924 w 636190"/>
                  <a:gd name="connsiteY1714" fmla="*/ 529201 h 601986"/>
                  <a:gd name="connsiteX1715" fmla="*/ 441468 w 636190"/>
                  <a:gd name="connsiteY1715" fmla="*/ 529714 h 601986"/>
                  <a:gd name="connsiteX1716" fmla="*/ 437624 w 636190"/>
                  <a:gd name="connsiteY1716" fmla="*/ 530515 h 601986"/>
                  <a:gd name="connsiteX1717" fmla="*/ 436194 w 636190"/>
                  <a:gd name="connsiteY1717" fmla="*/ 530809 h 601986"/>
                  <a:gd name="connsiteX1718" fmla="*/ 434812 w 636190"/>
                  <a:gd name="connsiteY1718" fmla="*/ 531082 h 601986"/>
                  <a:gd name="connsiteX1719" fmla="*/ 431925 w 636190"/>
                  <a:gd name="connsiteY1719" fmla="*/ 531636 h 601986"/>
                  <a:gd name="connsiteX1720" fmla="*/ 430469 w 636190"/>
                  <a:gd name="connsiteY1720" fmla="*/ 531883 h 601986"/>
                  <a:gd name="connsiteX1721" fmla="*/ 428546 w 636190"/>
                  <a:gd name="connsiteY1721" fmla="*/ 532293 h 601986"/>
                  <a:gd name="connsiteX1722" fmla="*/ 426809 w 636190"/>
                  <a:gd name="connsiteY1722" fmla="*/ 532608 h 601986"/>
                  <a:gd name="connsiteX1723" fmla="*/ 424079 w 636190"/>
                  <a:gd name="connsiteY1723" fmla="*/ 532991 h 601986"/>
                  <a:gd name="connsiteX1724" fmla="*/ 423847 w 636190"/>
                  <a:gd name="connsiteY1724" fmla="*/ 533018 h 601986"/>
                  <a:gd name="connsiteX1725" fmla="*/ 421316 w 636190"/>
                  <a:gd name="connsiteY1725" fmla="*/ 533408 h 601986"/>
                  <a:gd name="connsiteX1726" fmla="*/ 420385 w 636190"/>
                  <a:gd name="connsiteY1726" fmla="*/ 533559 h 601986"/>
                  <a:gd name="connsiteX1727" fmla="*/ 420057 w 636190"/>
                  <a:gd name="connsiteY1727" fmla="*/ 533607 h 601986"/>
                  <a:gd name="connsiteX1728" fmla="*/ 418962 w 636190"/>
                  <a:gd name="connsiteY1728" fmla="*/ 533778 h 601986"/>
                  <a:gd name="connsiteX1729" fmla="*/ 415740 w 636190"/>
                  <a:gd name="connsiteY1729" fmla="*/ 534427 h 601986"/>
                  <a:gd name="connsiteX1730" fmla="*/ 414564 w 636190"/>
                  <a:gd name="connsiteY1730" fmla="*/ 534681 h 601986"/>
                  <a:gd name="connsiteX1731" fmla="*/ 414181 w 636190"/>
                  <a:gd name="connsiteY1731" fmla="*/ 534763 h 601986"/>
                  <a:gd name="connsiteX1732" fmla="*/ 413319 w 636190"/>
                  <a:gd name="connsiteY1732" fmla="*/ 534954 h 601986"/>
                  <a:gd name="connsiteX1733" fmla="*/ 411971 w 636190"/>
                  <a:gd name="connsiteY1733" fmla="*/ 535235 h 601986"/>
                  <a:gd name="connsiteX1734" fmla="*/ 411526 w 636190"/>
                  <a:gd name="connsiteY1734" fmla="*/ 535331 h 601986"/>
                  <a:gd name="connsiteX1735" fmla="*/ 410706 w 636190"/>
                  <a:gd name="connsiteY1735" fmla="*/ 535495 h 601986"/>
                  <a:gd name="connsiteX1736" fmla="*/ 408934 w 636190"/>
                  <a:gd name="connsiteY1736" fmla="*/ 535796 h 601986"/>
                  <a:gd name="connsiteX1737" fmla="*/ 408756 w 636190"/>
                  <a:gd name="connsiteY1737" fmla="*/ 535823 h 601986"/>
                  <a:gd name="connsiteX1738" fmla="*/ 406909 w 636190"/>
                  <a:gd name="connsiteY1738" fmla="*/ 535960 h 601986"/>
                  <a:gd name="connsiteX1739" fmla="*/ 403851 w 636190"/>
                  <a:gd name="connsiteY1739" fmla="*/ 536343 h 601986"/>
                  <a:gd name="connsiteX1740" fmla="*/ 401306 w 636190"/>
                  <a:gd name="connsiteY1740" fmla="*/ 536528 h 601986"/>
                  <a:gd name="connsiteX1741" fmla="*/ 399624 w 636190"/>
                  <a:gd name="connsiteY1741" fmla="*/ 536651 h 601986"/>
                  <a:gd name="connsiteX1742" fmla="*/ 396901 w 636190"/>
                  <a:gd name="connsiteY1742" fmla="*/ 536883 h 601986"/>
                  <a:gd name="connsiteX1743" fmla="*/ 395403 w 636190"/>
                  <a:gd name="connsiteY1743" fmla="*/ 537123 h 601986"/>
                  <a:gd name="connsiteX1744" fmla="*/ 393446 w 636190"/>
                  <a:gd name="connsiteY1744" fmla="*/ 537444 h 601986"/>
                  <a:gd name="connsiteX1745" fmla="*/ 390183 w 636190"/>
                  <a:gd name="connsiteY1745" fmla="*/ 537944 h 601986"/>
                  <a:gd name="connsiteX1746" fmla="*/ 386387 w 636190"/>
                  <a:gd name="connsiteY1746" fmla="*/ 538306 h 601986"/>
                  <a:gd name="connsiteX1747" fmla="*/ 382275 w 636190"/>
                  <a:gd name="connsiteY1747" fmla="*/ 538730 h 601986"/>
                  <a:gd name="connsiteX1748" fmla="*/ 380428 w 636190"/>
                  <a:gd name="connsiteY1748" fmla="*/ 538908 h 601986"/>
                  <a:gd name="connsiteX1749" fmla="*/ 376522 w 636190"/>
                  <a:gd name="connsiteY1749" fmla="*/ 539278 h 601986"/>
                  <a:gd name="connsiteX1750" fmla="*/ 375633 w 636190"/>
                  <a:gd name="connsiteY1750" fmla="*/ 539414 h 601986"/>
                  <a:gd name="connsiteX1751" fmla="*/ 374217 w 636190"/>
                  <a:gd name="connsiteY1751" fmla="*/ 539517 h 601986"/>
                  <a:gd name="connsiteX1752" fmla="*/ 370687 w 636190"/>
                  <a:gd name="connsiteY1752" fmla="*/ 540119 h 601986"/>
                  <a:gd name="connsiteX1753" fmla="*/ 369798 w 636190"/>
                  <a:gd name="connsiteY1753" fmla="*/ 540269 h 601986"/>
                  <a:gd name="connsiteX1754" fmla="*/ 363477 w 636190"/>
                  <a:gd name="connsiteY1754" fmla="*/ 541952 h 601986"/>
                  <a:gd name="connsiteX1755" fmla="*/ 357731 w 636190"/>
                  <a:gd name="connsiteY1755" fmla="*/ 543273 h 601986"/>
                  <a:gd name="connsiteX1756" fmla="*/ 355973 w 636190"/>
                  <a:gd name="connsiteY1756" fmla="*/ 543669 h 601986"/>
                  <a:gd name="connsiteX1757" fmla="*/ 351697 w 636190"/>
                  <a:gd name="connsiteY1757" fmla="*/ 544593 h 601986"/>
                  <a:gd name="connsiteX1758" fmla="*/ 346416 w 636190"/>
                  <a:gd name="connsiteY1758" fmla="*/ 545728 h 601986"/>
                  <a:gd name="connsiteX1759" fmla="*/ 340218 w 636190"/>
                  <a:gd name="connsiteY1759" fmla="*/ 547144 h 601986"/>
                  <a:gd name="connsiteX1760" fmla="*/ 339356 w 636190"/>
                  <a:gd name="connsiteY1760" fmla="*/ 547336 h 601986"/>
                  <a:gd name="connsiteX1761" fmla="*/ 338070 w 636190"/>
                  <a:gd name="connsiteY1761" fmla="*/ 547637 h 601986"/>
                  <a:gd name="connsiteX1762" fmla="*/ 336305 w 636190"/>
                  <a:gd name="connsiteY1762" fmla="*/ 547904 h 601986"/>
                  <a:gd name="connsiteX1763" fmla="*/ 333727 w 636190"/>
                  <a:gd name="connsiteY1763" fmla="*/ 548219 h 601986"/>
                  <a:gd name="connsiteX1764" fmla="*/ 330443 w 636190"/>
                  <a:gd name="connsiteY1764" fmla="*/ 548513 h 601986"/>
                  <a:gd name="connsiteX1765" fmla="*/ 327392 w 636190"/>
                  <a:gd name="connsiteY1765" fmla="*/ 548745 h 601986"/>
                  <a:gd name="connsiteX1766" fmla="*/ 325579 w 636190"/>
                  <a:gd name="connsiteY1766" fmla="*/ 548930 h 601986"/>
                  <a:gd name="connsiteX1767" fmla="*/ 322426 w 636190"/>
                  <a:gd name="connsiteY1767" fmla="*/ 549245 h 601986"/>
                  <a:gd name="connsiteX1768" fmla="*/ 320134 w 636190"/>
                  <a:gd name="connsiteY1768" fmla="*/ 549429 h 601986"/>
                  <a:gd name="connsiteX1769" fmla="*/ 319573 w 636190"/>
                  <a:gd name="connsiteY1769" fmla="*/ 549409 h 601986"/>
                  <a:gd name="connsiteX1770" fmla="*/ 318998 w 636190"/>
                  <a:gd name="connsiteY1770" fmla="*/ 549313 h 601986"/>
                  <a:gd name="connsiteX1771" fmla="*/ 317863 w 636190"/>
                  <a:gd name="connsiteY1771" fmla="*/ 549094 h 601986"/>
                  <a:gd name="connsiteX1772" fmla="*/ 318266 w 636190"/>
                  <a:gd name="connsiteY1772" fmla="*/ 551865 h 601986"/>
                  <a:gd name="connsiteX1773" fmla="*/ 315892 w 636190"/>
                  <a:gd name="connsiteY1773" fmla="*/ 553452 h 601986"/>
                  <a:gd name="connsiteX1774" fmla="*/ 314757 w 636190"/>
                  <a:gd name="connsiteY1774" fmla="*/ 554204 h 601986"/>
                  <a:gd name="connsiteX1775" fmla="*/ 313361 w 636190"/>
                  <a:gd name="connsiteY1775" fmla="*/ 555141 h 601986"/>
                  <a:gd name="connsiteX1776" fmla="*/ 310823 w 636190"/>
                  <a:gd name="connsiteY1776" fmla="*/ 556824 h 601986"/>
                  <a:gd name="connsiteX1777" fmla="*/ 310707 w 636190"/>
                  <a:gd name="connsiteY1777" fmla="*/ 556509 h 601986"/>
                  <a:gd name="connsiteX1778" fmla="*/ 309763 w 636190"/>
                  <a:gd name="connsiteY1778" fmla="*/ 554033 h 601986"/>
                  <a:gd name="connsiteX1779" fmla="*/ 309667 w 636190"/>
                  <a:gd name="connsiteY1779" fmla="*/ 553739 h 601986"/>
                  <a:gd name="connsiteX1780" fmla="*/ 308888 w 636190"/>
                  <a:gd name="connsiteY1780" fmla="*/ 551187 h 601986"/>
                  <a:gd name="connsiteX1781" fmla="*/ 308840 w 636190"/>
                  <a:gd name="connsiteY1781" fmla="*/ 551037 h 601986"/>
                  <a:gd name="connsiteX1782" fmla="*/ 308115 w 636190"/>
                  <a:gd name="connsiteY1782" fmla="*/ 548321 h 601986"/>
                  <a:gd name="connsiteX1783" fmla="*/ 307444 w 636190"/>
                  <a:gd name="connsiteY1783" fmla="*/ 545407 h 601986"/>
                  <a:gd name="connsiteX1784" fmla="*/ 304509 w 636190"/>
                  <a:gd name="connsiteY1784" fmla="*/ 545496 h 601986"/>
                  <a:gd name="connsiteX1785" fmla="*/ 303976 w 636190"/>
                  <a:gd name="connsiteY1785" fmla="*/ 543026 h 601986"/>
                  <a:gd name="connsiteX1786" fmla="*/ 301130 w 636190"/>
                  <a:gd name="connsiteY1786" fmla="*/ 543341 h 601986"/>
                  <a:gd name="connsiteX1787" fmla="*/ 298298 w 636190"/>
                  <a:gd name="connsiteY1787" fmla="*/ 543738 h 601986"/>
                  <a:gd name="connsiteX1788" fmla="*/ 298127 w 636190"/>
                  <a:gd name="connsiteY1788" fmla="*/ 542999 h 601986"/>
                  <a:gd name="connsiteX1789" fmla="*/ 295569 w 636190"/>
                  <a:gd name="connsiteY1789" fmla="*/ 543574 h 601986"/>
                  <a:gd name="connsiteX1790" fmla="*/ 292955 w 636190"/>
                  <a:gd name="connsiteY1790" fmla="*/ 544148 h 601986"/>
                  <a:gd name="connsiteX1791" fmla="*/ 293482 w 636190"/>
                  <a:gd name="connsiteY1791" fmla="*/ 546057 h 601986"/>
                  <a:gd name="connsiteX1792" fmla="*/ 289556 w 636190"/>
                  <a:gd name="connsiteY1792" fmla="*/ 547363 h 601986"/>
                  <a:gd name="connsiteX1793" fmla="*/ 285212 w 636190"/>
                  <a:gd name="connsiteY1793" fmla="*/ 548561 h 601986"/>
                  <a:gd name="connsiteX1794" fmla="*/ 282968 w 636190"/>
                  <a:gd name="connsiteY1794" fmla="*/ 549812 h 601986"/>
                  <a:gd name="connsiteX1795" fmla="*/ 280827 w 636190"/>
                  <a:gd name="connsiteY1795" fmla="*/ 551030 h 601986"/>
                  <a:gd name="connsiteX1796" fmla="*/ 280793 w 636190"/>
                  <a:gd name="connsiteY1796" fmla="*/ 551051 h 601986"/>
                  <a:gd name="connsiteX1797" fmla="*/ 279554 w 636190"/>
                  <a:gd name="connsiteY1797" fmla="*/ 552166 h 601986"/>
                  <a:gd name="connsiteX1798" fmla="*/ 277755 w 636190"/>
                  <a:gd name="connsiteY1798" fmla="*/ 552371 h 601986"/>
                  <a:gd name="connsiteX1799" fmla="*/ 275984 w 636190"/>
                  <a:gd name="connsiteY1799" fmla="*/ 552562 h 601986"/>
                  <a:gd name="connsiteX1800" fmla="*/ 273316 w 636190"/>
                  <a:gd name="connsiteY1800" fmla="*/ 552371 h 601986"/>
                  <a:gd name="connsiteX1801" fmla="*/ 271633 w 636190"/>
                  <a:gd name="connsiteY1801" fmla="*/ 552261 h 601986"/>
                  <a:gd name="connsiteX1802" fmla="*/ 271886 w 636190"/>
                  <a:gd name="connsiteY1802" fmla="*/ 553233 h 601986"/>
                  <a:gd name="connsiteX1803" fmla="*/ 269724 w 636190"/>
                  <a:gd name="connsiteY1803" fmla="*/ 553725 h 601986"/>
                  <a:gd name="connsiteX1804" fmla="*/ 267734 w 636190"/>
                  <a:gd name="connsiteY1804" fmla="*/ 554197 h 601986"/>
                  <a:gd name="connsiteX1805" fmla="*/ 265647 w 636190"/>
                  <a:gd name="connsiteY1805" fmla="*/ 554690 h 601986"/>
                  <a:gd name="connsiteX1806" fmla="*/ 260729 w 636190"/>
                  <a:gd name="connsiteY1806" fmla="*/ 555990 h 601986"/>
                  <a:gd name="connsiteX1807" fmla="*/ 260605 w 636190"/>
                  <a:gd name="connsiteY1807" fmla="*/ 556024 h 601986"/>
                  <a:gd name="connsiteX1808" fmla="*/ 260605 w 636190"/>
                  <a:gd name="connsiteY1808" fmla="*/ 556249 h 601986"/>
                  <a:gd name="connsiteX1809" fmla="*/ 260660 w 636190"/>
                  <a:gd name="connsiteY1809" fmla="*/ 558931 h 601986"/>
                  <a:gd name="connsiteX1810" fmla="*/ 260790 w 636190"/>
                  <a:gd name="connsiteY1810" fmla="*/ 560552 h 601986"/>
                  <a:gd name="connsiteX1811" fmla="*/ 260982 w 636190"/>
                  <a:gd name="connsiteY1811" fmla="*/ 562119 h 601986"/>
                  <a:gd name="connsiteX1812" fmla="*/ 261427 w 636190"/>
                  <a:gd name="connsiteY1812" fmla="*/ 564718 h 601986"/>
                  <a:gd name="connsiteX1813" fmla="*/ 261214 w 636190"/>
                  <a:gd name="connsiteY1813" fmla="*/ 564773 h 601986"/>
                  <a:gd name="connsiteX1814" fmla="*/ 259196 w 636190"/>
                  <a:gd name="connsiteY1814" fmla="*/ 565443 h 601986"/>
                  <a:gd name="connsiteX1815" fmla="*/ 259463 w 636190"/>
                  <a:gd name="connsiteY1815" fmla="*/ 566025 h 601986"/>
                  <a:gd name="connsiteX1816" fmla="*/ 258109 w 636190"/>
                  <a:gd name="connsiteY1816" fmla="*/ 566463 h 601986"/>
                  <a:gd name="connsiteX1817" fmla="*/ 258854 w 636190"/>
                  <a:gd name="connsiteY1817" fmla="*/ 568241 h 601986"/>
                  <a:gd name="connsiteX1818" fmla="*/ 258239 w 636190"/>
                  <a:gd name="connsiteY1818" fmla="*/ 568467 h 601986"/>
                  <a:gd name="connsiteX1819" fmla="*/ 259655 w 636190"/>
                  <a:gd name="connsiteY1819" fmla="*/ 571539 h 601986"/>
                  <a:gd name="connsiteX1820" fmla="*/ 255714 w 636190"/>
                  <a:gd name="connsiteY1820" fmla="*/ 572989 h 601986"/>
                  <a:gd name="connsiteX1821" fmla="*/ 256597 w 636190"/>
                  <a:gd name="connsiteY1821" fmla="*/ 574774 h 601986"/>
                  <a:gd name="connsiteX1822" fmla="*/ 250235 w 636190"/>
                  <a:gd name="connsiteY1822" fmla="*/ 577476 h 601986"/>
                  <a:gd name="connsiteX1823" fmla="*/ 247998 w 636190"/>
                  <a:gd name="connsiteY1823" fmla="*/ 578427 h 601986"/>
                  <a:gd name="connsiteX1824" fmla="*/ 245364 w 636190"/>
                  <a:gd name="connsiteY1824" fmla="*/ 579570 h 601986"/>
                  <a:gd name="connsiteX1825" fmla="*/ 246055 w 636190"/>
                  <a:gd name="connsiteY1825" fmla="*/ 580151 h 601986"/>
                  <a:gd name="connsiteX1826" fmla="*/ 244215 w 636190"/>
                  <a:gd name="connsiteY1826" fmla="*/ 582080 h 601986"/>
                  <a:gd name="connsiteX1827" fmla="*/ 242156 w 636190"/>
                  <a:gd name="connsiteY1827" fmla="*/ 584215 h 601986"/>
                  <a:gd name="connsiteX1828" fmla="*/ 243517 w 636190"/>
                  <a:gd name="connsiteY1828" fmla="*/ 585624 h 601986"/>
                  <a:gd name="connsiteX1829" fmla="*/ 244749 w 636190"/>
                  <a:gd name="connsiteY1829" fmla="*/ 587272 h 601986"/>
                  <a:gd name="connsiteX1830" fmla="*/ 245809 w 636190"/>
                  <a:gd name="connsiteY1830" fmla="*/ 588586 h 601986"/>
                  <a:gd name="connsiteX1831" fmla="*/ 245693 w 636190"/>
                  <a:gd name="connsiteY1831" fmla="*/ 588750 h 601986"/>
                  <a:gd name="connsiteX1832" fmla="*/ 248299 w 636190"/>
                  <a:gd name="connsiteY1832" fmla="*/ 591185 h 601986"/>
                  <a:gd name="connsiteX1833" fmla="*/ 248778 w 636190"/>
                  <a:gd name="connsiteY1833" fmla="*/ 592198 h 601986"/>
                  <a:gd name="connsiteX1834" fmla="*/ 249455 w 636190"/>
                  <a:gd name="connsiteY1834" fmla="*/ 593634 h 601986"/>
                  <a:gd name="connsiteX1835" fmla="*/ 250495 w 636190"/>
                  <a:gd name="connsiteY1835" fmla="*/ 594879 h 601986"/>
                  <a:gd name="connsiteX1836" fmla="*/ 251637 w 636190"/>
                  <a:gd name="connsiteY1836" fmla="*/ 595563 h 601986"/>
                  <a:gd name="connsiteX1837" fmla="*/ 251542 w 636190"/>
                  <a:gd name="connsiteY1837" fmla="*/ 595885 h 601986"/>
                  <a:gd name="connsiteX1838" fmla="*/ 251863 w 636190"/>
                  <a:gd name="connsiteY1838" fmla="*/ 596938 h 601986"/>
                  <a:gd name="connsiteX1839" fmla="*/ 251282 w 636190"/>
                  <a:gd name="connsiteY1839" fmla="*/ 597075 h 601986"/>
                  <a:gd name="connsiteX1840" fmla="*/ 251302 w 636190"/>
                  <a:gd name="connsiteY1840" fmla="*/ 597951 h 601986"/>
                  <a:gd name="connsiteX1841" fmla="*/ 248880 w 636190"/>
                  <a:gd name="connsiteY1841" fmla="*/ 597185 h 601986"/>
                  <a:gd name="connsiteX1842" fmla="*/ 247752 w 636190"/>
                  <a:gd name="connsiteY1842" fmla="*/ 596808 h 601986"/>
                  <a:gd name="connsiteX1843" fmla="*/ 246090 w 636190"/>
                  <a:gd name="connsiteY1843" fmla="*/ 596316 h 601986"/>
                  <a:gd name="connsiteX1844" fmla="*/ 243811 w 636190"/>
                  <a:gd name="connsiteY1844" fmla="*/ 595604 h 601986"/>
                  <a:gd name="connsiteX1845" fmla="*/ 239919 w 636190"/>
                  <a:gd name="connsiteY1845" fmla="*/ 594366 h 601986"/>
                  <a:gd name="connsiteX1846" fmla="*/ 239775 w 636190"/>
                  <a:gd name="connsiteY1846" fmla="*/ 594325 h 601986"/>
                  <a:gd name="connsiteX1847" fmla="*/ 239714 w 636190"/>
                  <a:gd name="connsiteY1847" fmla="*/ 594318 h 601986"/>
                  <a:gd name="connsiteX1848" fmla="*/ 239269 w 636190"/>
                  <a:gd name="connsiteY1848" fmla="*/ 592013 h 601986"/>
                  <a:gd name="connsiteX1849" fmla="*/ 237750 w 636190"/>
                  <a:gd name="connsiteY1849" fmla="*/ 592991 h 601986"/>
                  <a:gd name="connsiteX1850" fmla="*/ 231416 w 636190"/>
                  <a:gd name="connsiteY1850" fmla="*/ 593060 h 601986"/>
                  <a:gd name="connsiteX1851" fmla="*/ 228714 w 636190"/>
                  <a:gd name="connsiteY1851" fmla="*/ 593087 h 601986"/>
                  <a:gd name="connsiteX1852" fmla="*/ 229104 w 636190"/>
                  <a:gd name="connsiteY1852" fmla="*/ 598744 h 601986"/>
                  <a:gd name="connsiteX1853" fmla="*/ 225684 w 636190"/>
                  <a:gd name="connsiteY1853" fmla="*/ 598861 h 601986"/>
                  <a:gd name="connsiteX1854" fmla="*/ 225670 w 636190"/>
                  <a:gd name="connsiteY1854" fmla="*/ 598669 h 601986"/>
                  <a:gd name="connsiteX1855" fmla="*/ 225259 w 636190"/>
                  <a:gd name="connsiteY1855" fmla="*/ 598669 h 601986"/>
                  <a:gd name="connsiteX1856" fmla="*/ 225300 w 636190"/>
                  <a:gd name="connsiteY1856" fmla="*/ 597821 h 601986"/>
                  <a:gd name="connsiteX1857" fmla="*/ 224746 w 636190"/>
                  <a:gd name="connsiteY1857" fmla="*/ 597875 h 601986"/>
                  <a:gd name="connsiteX1858" fmla="*/ 223754 w 636190"/>
                  <a:gd name="connsiteY1858" fmla="*/ 587553 h 601986"/>
                  <a:gd name="connsiteX1859" fmla="*/ 223720 w 636190"/>
                  <a:gd name="connsiteY1859" fmla="*/ 587443 h 601986"/>
                  <a:gd name="connsiteX1860" fmla="*/ 222297 w 636190"/>
                  <a:gd name="connsiteY1860" fmla="*/ 587703 h 601986"/>
                  <a:gd name="connsiteX1861" fmla="*/ 221442 w 636190"/>
                  <a:gd name="connsiteY1861" fmla="*/ 587991 h 601986"/>
                  <a:gd name="connsiteX1862" fmla="*/ 220669 w 636190"/>
                  <a:gd name="connsiteY1862" fmla="*/ 588264 h 601986"/>
                  <a:gd name="connsiteX1863" fmla="*/ 218159 w 636190"/>
                  <a:gd name="connsiteY1863" fmla="*/ 589113 h 601986"/>
                  <a:gd name="connsiteX1864" fmla="*/ 216161 w 636190"/>
                  <a:gd name="connsiteY1864" fmla="*/ 589694 h 601986"/>
                  <a:gd name="connsiteX1865" fmla="*/ 215710 w 636190"/>
                  <a:gd name="connsiteY1865" fmla="*/ 589831 h 601986"/>
                  <a:gd name="connsiteX1866" fmla="*/ 214273 w 636190"/>
                  <a:gd name="connsiteY1866" fmla="*/ 590357 h 601986"/>
                  <a:gd name="connsiteX1867" fmla="*/ 212857 w 636190"/>
                  <a:gd name="connsiteY1867" fmla="*/ 590980 h 601986"/>
                  <a:gd name="connsiteX1868" fmla="*/ 210470 w 636190"/>
                  <a:gd name="connsiteY1868" fmla="*/ 592013 h 601986"/>
                  <a:gd name="connsiteX1869" fmla="*/ 205093 w 636190"/>
                  <a:gd name="connsiteY1869" fmla="*/ 594414 h 601986"/>
                  <a:gd name="connsiteX1870" fmla="*/ 203068 w 636190"/>
                  <a:gd name="connsiteY1870" fmla="*/ 595351 h 601986"/>
                  <a:gd name="connsiteX1871" fmla="*/ 200557 w 636190"/>
                  <a:gd name="connsiteY1871" fmla="*/ 596350 h 601986"/>
                  <a:gd name="connsiteX1872" fmla="*/ 198307 w 636190"/>
                  <a:gd name="connsiteY1872" fmla="*/ 596856 h 601986"/>
                  <a:gd name="connsiteX1873" fmla="*/ 197294 w 636190"/>
                  <a:gd name="connsiteY1873" fmla="*/ 597055 h 601986"/>
                  <a:gd name="connsiteX1874" fmla="*/ 197103 w 636190"/>
                  <a:gd name="connsiteY1874" fmla="*/ 596213 h 601986"/>
                  <a:gd name="connsiteX1875" fmla="*/ 196624 w 636190"/>
                  <a:gd name="connsiteY1875" fmla="*/ 594175 h 601986"/>
                  <a:gd name="connsiteX1876" fmla="*/ 196419 w 636190"/>
                  <a:gd name="connsiteY1876" fmla="*/ 593238 h 601986"/>
                  <a:gd name="connsiteX1877" fmla="*/ 196398 w 636190"/>
                  <a:gd name="connsiteY1877" fmla="*/ 593128 h 601986"/>
                  <a:gd name="connsiteX1878" fmla="*/ 196186 w 636190"/>
                  <a:gd name="connsiteY1878" fmla="*/ 592334 h 601986"/>
                  <a:gd name="connsiteX1879" fmla="*/ 196186 w 636190"/>
                  <a:gd name="connsiteY1879" fmla="*/ 592252 h 601986"/>
                  <a:gd name="connsiteX1880" fmla="*/ 188825 w 636190"/>
                  <a:gd name="connsiteY1880" fmla="*/ 592341 h 601986"/>
                  <a:gd name="connsiteX1881" fmla="*/ 182149 w 636190"/>
                  <a:gd name="connsiteY1881" fmla="*/ 590795 h 601986"/>
                  <a:gd name="connsiteX1882" fmla="*/ 181663 w 636190"/>
                  <a:gd name="connsiteY1882" fmla="*/ 590618 h 601986"/>
                  <a:gd name="connsiteX1883" fmla="*/ 174651 w 636190"/>
                  <a:gd name="connsiteY1883" fmla="*/ 588004 h 601986"/>
                  <a:gd name="connsiteX1884" fmla="*/ 174597 w 636190"/>
                  <a:gd name="connsiteY1884" fmla="*/ 588011 h 601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</a:cxnLst>
                <a:rect l="l" t="t" r="r" b="b"/>
                <a:pathLst>
                  <a:path w="636190" h="601986">
                    <a:moveTo>
                      <a:pt x="174597" y="588011"/>
                    </a:moveTo>
                    <a:lnTo>
                      <a:pt x="174384" y="587006"/>
                    </a:lnTo>
                    <a:lnTo>
                      <a:pt x="173865" y="584734"/>
                    </a:lnTo>
                    <a:lnTo>
                      <a:pt x="173386" y="582634"/>
                    </a:lnTo>
                    <a:lnTo>
                      <a:pt x="172729" y="579747"/>
                    </a:lnTo>
                    <a:lnTo>
                      <a:pt x="172845" y="579707"/>
                    </a:lnTo>
                    <a:lnTo>
                      <a:pt x="173427" y="579173"/>
                    </a:lnTo>
                    <a:lnTo>
                      <a:pt x="172189" y="570369"/>
                    </a:lnTo>
                    <a:lnTo>
                      <a:pt x="172154" y="570143"/>
                    </a:lnTo>
                    <a:lnTo>
                      <a:pt x="171464" y="565573"/>
                    </a:lnTo>
                    <a:lnTo>
                      <a:pt x="171135" y="565553"/>
                    </a:lnTo>
                    <a:lnTo>
                      <a:pt x="169049" y="565389"/>
                    </a:lnTo>
                    <a:lnTo>
                      <a:pt x="169021" y="565149"/>
                    </a:lnTo>
                    <a:lnTo>
                      <a:pt x="168317" y="559136"/>
                    </a:lnTo>
                    <a:lnTo>
                      <a:pt x="166826" y="559533"/>
                    </a:lnTo>
                    <a:lnTo>
                      <a:pt x="166237" y="554717"/>
                    </a:lnTo>
                    <a:lnTo>
                      <a:pt x="166217" y="554204"/>
                    </a:lnTo>
                    <a:lnTo>
                      <a:pt x="165594" y="549265"/>
                    </a:lnTo>
                    <a:lnTo>
                      <a:pt x="165485" y="546796"/>
                    </a:lnTo>
                    <a:lnTo>
                      <a:pt x="165382" y="545715"/>
                    </a:lnTo>
                    <a:lnTo>
                      <a:pt x="165204" y="544141"/>
                    </a:lnTo>
                    <a:lnTo>
                      <a:pt x="164985" y="542506"/>
                    </a:lnTo>
                    <a:lnTo>
                      <a:pt x="164855" y="542069"/>
                    </a:lnTo>
                    <a:lnTo>
                      <a:pt x="164938" y="542048"/>
                    </a:lnTo>
                    <a:lnTo>
                      <a:pt x="170410" y="539743"/>
                    </a:lnTo>
                    <a:lnTo>
                      <a:pt x="170807" y="539538"/>
                    </a:lnTo>
                    <a:lnTo>
                      <a:pt x="173146" y="538313"/>
                    </a:lnTo>
                    <a:lnTo>
                      <a:pt x="173427" y="538176"/>
                    </a:lnTo>
                    <a:lnTo>
                      <a:pt x="175417" y="537280"/>
                    </a:lnTo>
                    <a:lnTo>
                      <a:pt x="177230" y="536623"/>
                    </a:lnTo>
                    <a:lnTo>
                      <a:pt x="177470" y="537000"/>
                    </a:lnTo>
                    <a:lnTo>
                      <a:pt x="184263" y="535180"/>
                    </a:lnTo>
                    <a:lnTo>
                      <a:pt x="183777" y="533374"/>
                    </a:lnTo>
                    <a:lnTo>
                      <a:pt x="183955" y="533333"/>
                    </a:lnTo>
                    <a:lnTo>
                      <a:pt x="183791" y="532895"/>
                    </a:lnTo>
                    <a:lnTo>
                      <a:pt x="186568" y="532054"/>
                    </a:lnTo>
                    <a:lnTo>
                      <a:pt x="186390" y="531301"/>
                    </a:lnTo>
                    <a:lnTo>
                      <a:pt x="195174" y="528654"/>
                    </a:lnTo>
                    <a:lnTo>
                      <a:pt x="194941" y="528066"/>
                    </a:lnTo>
                    <a:lnTo>
                      <a:pt x="195126" y="527970"/>
                    </a:lnTo>
                    <a:lnTo>
                      <a:pt x="197650" y="526670"/>
                    </a:lnTo>
                    <a:lnTo>
                      <a:pt x="199066" y="525781"/>
                    </a:lnTo>
                    <a:lnTo>
                      <a:pt x="200174" y="524666"/>
                    </a:lnTo>
                    <a:lnTo>
                      <a:pt x="201631" y="523373"/>
                    </a:lnTo>
                    <a:lnTo>
                      <a:pt x="203164" y="522230"/>
                    </a:lnTo>
                    <a:lnTo>
                      <a:pt x="204600" y="521026"/>
                    </a:lnTo>
                    <a:lnTo>
                      <a:pt x="206037" y="519836"/>
                    </a:lnTo>
                    <a:lnTo>
                      <a:pt x="208520" y="518393"/>
                    </a:lnTo>
                    <a:lnTo>
                      <a:pt x="210456" y="517202"/>
                    </a:lnTo>
                    <a:lnTo>
                      <a:pt x="209697" y="515602"/>
                    </a:lnTo>
                    <a:lnTo>
                      <a:pt x="211393" y="514788"/>
                    </a:lnTo>
                    <a:lnTo>
                      <a:pt x="213219" y="514138"/>
                    </a:lnTo>
                    <a:lnTo>
                      <a:pt x="215730" y="513433"/>
                    </a:lnTo>
                    <a:lnTo>
                      <a:pt x="215675" y="512564"/>
                    </a:lnTo>
                    <a:lnTo>
                      <a:pt x="215586" y="511798"/>
                    </a:lnTo>
                    <a:lnTo>
                      <a:pt x="215573" y="511655"/>
                    </a:lnTo>
                    <a:lnTo>
                      <a:pt x="216743" y="511791"/>
                    </a:lnTo>
                    <a:lnTo>
                      <a:pt x="217304" y="511791"/>
                    </a:lnTo>
                    <a:lnTo>
                      <a:pt x="217960" y="511661"/>
                    </a:lnTo>
                    <a:lnTo>
                      <a:pt x="218514" y="511463"/>
                    </a:lnTo>
                    <a:lnTo>
                      <a:pt x="219055" y="511251"/>
                    </a:lnTo>
                    <a:lnTo>
                      <a:pt x="220026" y="510779"/>
                    </a:lnTo>
                    <a:lnTo>
                      <a:pt x="221962" y="509076"/>
                    </a:lnTo>
                    <a:lnTo>
                      <a:pt x="226409" y="504752"/>
                    </a:lnTo>
                    <a:lnTo>
                      <a:pt x="226511" y="504650"/>
                    </a:lnTo>
                    <a:lnTo>
                      <a:pt x="228119" y="503288"/>
                    </a:lnTo>
                    <a:lnTo>
                      <a:pt x="228009" y="502960"/>
                    </a:lnTo>
                    <a:lnTo>
                      <a:pt x="227695" y="501982"/>
                    </a:lnTo>
                    <a:lnTo>
                      <a:pt x="227599" y="501640"/>
                    </a:lnTo>
                    <a:lnTo>
                      <a:pt x="227394" y="500983"/>
                    </a:lnTo>
                    <a:lnTo>
                      <a:pt x="226826" y="498151"/>
                    </a:lnTo>
                    <a:lnTo>
                      <a:pt x="223795" y="498288"/>
                    </a:lnTo>
                    <a:lnTo>
                      <a:pt x="224192" y="497015"/>
                    </a:lnTo>
                    <a:lnTo>
                      <a:pt x="224500" y="495989"/>
                    </a:lnTo>
                    <a:lnTo>
                      <a:pt x="224541" y="494252"/>
                    </a:lnTo>
                    <a:lnTo>
                      <a:pt x="224664" y="491981"/>
                    </a:lnTo>
                    <a:lnTo>
                      <a:pt x="224480" y="490113"/>
                    </a:lnTo>
                    <a:lnTo>
                      <a:pt x="224124" y="486788"/>
                    </a:lnTo>
                    <a:lnTo>
                      <a:pt x="222975" y="482677"/>
                    </a:lnTo>
                    <a:lnTo>
                      <a:pt x="222845" y="482226"/>
                    </a:lnTo>
                    <a:lnTo>
                      <a:pt x="222270" y="480146"/>
                    </a:lnTo>
                    <a:lnTo>
                      <a:pt x="222092" y="479537"/>
                    </a:lnTo>
                    <a:lnTo>
                      <a:pt x="220088" y="479913"/>
                    </a:lnTo>
                    <a:lnTo>
                      <a:pt x="219616" y="478203"/>
                    </a:lnTo>
                    <a:lnTo>
                      <a:pt x="219041" y="476151"/>
                    </a:lnTo>
                    <a:lnTo>
                      <a:pt x="218528" y="473982"/>
                    </a:lnTo>
                    <a:lnTo>
                      <a:pt x="215908" y="463708"/>
                    </a:lnTo>
                    <a:lnTo>
                      <a:pt x="210586" y="465486"/>
                    </a:lnTo>
                    <a:lnTo>
                      <a:pt x="210278" y="464563"/>
                    </a:lnTo>
                    <a:lnTo>
                      <a:pt x="209909" y="463516"/>
                    </a:lnTo>
                    <a:lnTo>
                      <a:pt x="211988" y="461615"/>
                    </a:lnTo>
                    <a:lnTo>
                      <a:pt x="212994" y="460739"/>
                    </a:lnTo>
                    <a:lnTo>
                      <a:pt x="211318" y="456340"/>
                    </a:lnTo>
                    <a:lnTo>
                      <a:pt x="209833" y="456710"/>
                    </a:lnTo>
                    <a:lnTo>
                      <a:pt x="208595" y="456997"/>
                    </a:lnTo>
                    <a:lnTo>
                      <a:pt x="208219" y="455629"/>
                    </a:lnTo>
                    <a:lnTo>
                      <a:pt x="207740" y="454069"/>
                    </a:lnTo>
                    <a:lnTo>
                      <a:pt x="207337" y="452721"/>
                    </a:lnTo>
                    <a:lnTo>
                      <a:pt x="203471" y="453891"/>
                    </a:lnTo>
                    <a:lnTo>
                      <a:pt x="202616" y="451237"/>
                    </a:lnTo>
                    <a:lnTo>
                      <a:pt x="201686" y="448405"/>
                    </a:lnTo>
                    <a:lnTo>
                      <a:pt x="200749" y="445546"/>
                    </a:lnTo>
                    <a:lnTo>
                      <a:pt x="199866" y="442960"/>
                    </a:lnTo>
                    <a:lnTo>
                      <a:pt x="199025" y="440367"/>
                    </a:lnTo>
                    <a:lnTo>
                      <a:pt x="198868" y="440388"/>
                    </a:lnTo>
                    <a:lnTo>
                      <a:pt x="195536" y="440750"/>
                    </a:lnTo>
                    <a:lnTo>
                      <a:pt x="192622" y="440914"/>
                    </a:lnTo>
                    <a:lnTo>
                      <a:pt x="192649" y="439505"/>
                    </a:lnTo>
                    <a:lnTo>
                      <a:pt x="190146" y="439437"/>
                    </a:lnTo>
                    <a:lnTo>
                      <a:pt x="190016" y="437685"/>
                    </a:lnTo>
                    <a:lnTo>
                      <a:pt x="189927" y="436591"/>
                    </a:lnTo>
                    <a:lnTo>
                      <a:pt x="185836" y="437084"/>
                    </a:lnTo>
                    <a:lnTo>
                      <a:pt x="185597" y="435490"/>
                    </a:lnTo>
                    <a:lnTo>
                      <a:pt x="181855" y="436003"/>
                    </a:lnTo>
                    <a:lnTo>
                      <a:pt x="181335" y="433396"/>
                    </a:lnTo>
                    <a:lnTo>
                      <a:pt x="181164" y="432274"/>
                    </a:lnTo>
                    <a:lnTo>
                      <a:pt x="181123" y="432042"/>
                    </a:lnTo>
                    <a:lnTo>
                      <a:pt x="181054" y="431549"/>
                    </a:lnTo>
                    <a:lnTo>
                      <a:pt x="178599" y="430660"/>
                    </a:lnTo>
                    <a:lnTo>
                      <a:pt x="177394" y="428868"/>
                    </a:lnTo>
                    <a:lnTo>
                      <a:pt x="177285" y="428717"/>
                    </a:lnTo>
                    <a:lnTo>
                      <a:pt x="176088" y="426932"/>
                    </a:lnTo>
                    <a:lnTo>
                      <a:pt x="175397" y="426166"/>
                    </a:lnTo>
                    <a:lnTo>
                      <a:pt x="174658" y="425331"/>
                    </a:lnTo>
                    <a:lnTo>
                      <a:pt x="173577" y="425659"/>
                    </a:lnTo>
                    <a:lnTo>
                      <a:pt x="172141" y="426056"/>
                    </a:lnTo>
                    <a:lnTo>
                      <a:pt x="170957" y="426323"/>
                    </a:lnTo>
                    <a:lnTo>
                      <a:pt x="168228" y="427021"/>
                    </a:lnTo>
                    <a:lnTo>
                      <a:pt x="166018" y="427465"/>
                    </a:lnTo>
                    <a:lnTo>
                      <a:pt x="163200" y="427972"/>
                    </a:lnTo>
                    <a:lnTo>
                      <a:pt x="156195" y="429073"/>
                    </a:lnTo>
                    <a:lnTo>
                      <a:pt x="156667" y="431467"/>
                    </a:lnTo>
                    <a:lnTo>
                      <a:pt x="155251" y="431857"/>
                    </a:lnTo>
                    <a:lnTo>
                      <a:pt x="153951" y="432226"/>
                    </a:lnTo>
                    <a:lnTo>
                      <a:pt x="155367" y="438246"/>
                    </a:lnTo>
                    <a:lnTo>
                      <a:pt x="151085" y="439744"/>
                    </a:lnTo>
                    <a:lnTo>
                      <a:pt x="151181" y="440039"/>
                    </a:lnTo>
                    <a:lnTo>
                      <a:pt x="144702" y="442139"/>
                    </a:lnTo>
                    <a:lnTo>
                      <a:pt x="144826" y="442754"/>
                    </a:lnTo>
                    <a:lnTo>
                      <a:pt x="142055" y="443658"/>
                    </a:lnTo>
                    <a:lnTo>
                      <a:pt x="138724" y="444670"/>
                    </a:lnTo>
                    <a:lnTo>
                      <a:pt x="134277" y="445915"/>
                    </a:lnTo>
                    <a:lnTo>
                      <a:pt x="133217" y="441003"/>
                    </a:lnTo>
                    <a:lnTo>
                      <a:pt x="126540" y="443883"/>
                    </a:lnTo>
                    <a:lnTo>
                      <a:pt x="123469" y="444485"/>
                    </a:lnTo>
                    <a:lnTo>
                      <a:pt x="122723" y="444335"/>
                    </a:lnTo>
                    <a:lnTo>
                      <a:pt x="118454" y="444492"/>
                    </a:lnTo>
                    <a:lnTo>
                      <a:pt x="116587" y="444725"/>
                    </a:lnTo>
                    <a:lnTo>
                      <a:pt x="116272" y="444697"/>
                    </a:lnTo>
                    <a:lnTo>
                      <a:pt x="115834" y="444684"/>
                    </a:lnTo>
                    <a:lnTo>
                      <a:pt x="114418" y="444451"/>
                    </a:lnTo>
                    <a:lnTo>
                      <a:pt x="113837" y="444410"/>
                    </a:lnTo>
                    <a:lnTo>
                      <a:pt x="112216" y="444437"/>
                    </a:lnTo>
                    <a:lnTo>
                      <a:pt x="111244" y="444506"/>
                    </a:lnTo>
                    <a:lnTo>
                      <a:pt x="109473" y="444684"/>
                    </a:lnTo>
                    <a:lnTo>
                      <a:pt x="108556" y="444786"/>
                    </a:lnTo>
                    <a:lnTo>
                      <a:pt x="108057" y="444855"/>
                    </a:lnTo>
                    <a:lnTo>
                      <a:pt x="104958" y="445416"/>
                    </a:lnTo>
                    <a:lnTo>
                      <a:pt x="103788" y="444355"/>
                    </a:lnTo>
                    <a:lnTo>
                      <a:pt x="100491" y="445156"/>
                    </a:lnTo>
                    <a:lnTo>
                      <a:pt x="98562" y="437015"/>
                    </a:lnTo>
                    <a:lnTo>
                      <a:pt x="98309" y="435797"/>
                    </a:lnTo>
                    <a:lnTo>
                      <a:pt x="98021" y="434251"/>
                    </a:lnTo>
                    <a:lnTo>
                      <a:pt x="95230" y="434621"/>
                    </a:lnTo>
                    <a:lnTo>
                      <a:pt x="93547" y="434929"/>
                    </a:lnTo>
                    <a:lnTo>
                      <a:pt x="93431" y="434334"/>
                    </a:lnTo>
                    <a:lnTo>
                      <a:pt x="93349" y="433773"/>
                    </a:lnTo>
                    <a:lnTo>
                      <a:pt x="93130" y="432452"/>
                    </a:lnTo>
                    <a:lnTo>
                      <a:pt x="92699" y="428013"/>
                    </a:lnTo>
                    <a:lnTo>
                      <a:pt x="92425" y="424209"/>
                    </a:lnTo>
                    <a:lnTo>
                      <a:pt x="92542" y="423546"/>
                    </a:lnTo>
                    <a:lnTo>
                      <a:pt x="91974" y="417998"/>
                    </a:lnTo>
                    <a:lnTo>
                      <a:pt x="91454" y="413141"/>
                    </a:lnTo>
                    <a:lnTo>
                      <a:pt x="91454" y="412901"/>
                    </a:lnTo>
                    <a:lnTo>
                      <a:pt x="91290" y="411424"/>
                    </a:lnTo>
                    <a:lnTo>
                      <a:pt x="89190" y="398673"/>
                    </a:lnTo>
                    <a:lnTo>
                      <a:pt x="89169" y="398508"/>
                    </a:lnTo>
                    <a:lnTo>
                      <a:pt x="88903" y="396880"/>
                    </a:lnTo>
                    <a:lnTo>
                      <a:pt x="88882" y="396586"/>
                    </a:lnTo>
                    <a:lnTo>
                      <a:pt x="88731" y="395902"/>
                    </a:lnTo>
                    <a:lnTo>
                      <a:pt x="88704" y="395786"/>
                    </a:lnTo>
                    <a:lnTo>
                      <a:pt x="88184" y="393522"/>
                    </a:lnTo>
                    <a:lnTo>
                      <a:pt x="87288" y="389595"/>
                    </a:lnTo>
                    <a:lnTo>
                      <a:pt x="86611" y="386462"/>
                    </a:lnTo>
                    <a:lnTo>
                      <a:pt x="85968" y="385463"/>
                    </a:lnTo>
                    <a:lnTo>
                      <a:pt x="85872" y="385333"/>
                    </a:lnTo>
                    <a:lnTo>
                      <a:pt x="85482" y="385313"/>
                    </a:lnTo>
                    <a:lnTo>
                      <a:pt x="76001" y="384786"/>
                    </a:lnTo>
                    <a:lnTo>
                      <a:pt x="71397" y="384505"/>
                    </a:lnTo>
                    <a:lnTo>
                      <a:pt x="66027" y="384204"/>
                    </a:lnTo>
                    <a:lnTo>
                      <a:pt x="65425" y="384115"/>
                    </a:lnTo>
                    <a:lnTo>
                      <a:pt x="64912" y="383931"/>
                    </a:lnTo>
                    <a:lnTo>
                      <a:pt x="64255" y="383643"/>
                    </a:lnTo>
                    <a:lnTo>
                      <a:pt x="54247" y="378349"/>
                    </a:lnTo>
                    <a:lnTo>
                      <a:pt x="54179" y="378465"/>
                    </a:lnTo>
                    <a:lnTo>
                      <a:pt x="53707" y="379655"/>
                    </a:lnTo>
                    <a:lnTo>
                      <a:pt x="53378" y="381003"/>
                    </a:lnTo>
                    <a:lnTo>
                      <a:pt x="52742" y="383985"/>
                    </a:lnTo>
                    <a:lnTo>
                      <a:pt x="51805" y="390361"/>
                    </a:lnTo>
                    <a:lnTo>
                      <a:pt x="49992" y="389958"/>
                    </a:lnTo>
                    <a:lnTo>
                      <a:pt x="48022" y="389520"/>
                    </a:lnTo>
                    <a:lnTo>
                      <a:pt x="45170" y="388883"/>
                    </a:lnTo>
                    <a:lnTo>
                      <a:pt x="45566" y="386708"/>
                    </a:lnTo>
                    <a:lnTo>
                      <a:pt x="45272" y="386729"/>
                    </a:lnTo>
                    <a:lnTo>
                      <a:pt x="45375" y="383404"/>
                    </a:lnTo>
                    <a:lnTo>
                      <a:pt x="45395" y="382912"/>
                    </a:lnTo>
                    <a:lnTo>
                      <a:pt x="45409" y="382836"/>
                    </a:lnTo>
                    <a:lnTo>
                      <a:pt x="45443" y="381277"/>
                    </a:lnTo>
                    <a:lnTo>
                      <a:pt x="45491" y="380175"/>
                    </a:lnTo>
                    <a:lnTo>
                      <a:pt x="45491" y="379731"/>
                    </a:lnTo>
                    <a:lnTo>
                      <a:pt x="45368" y="379491"/>
                    </a:lnTo>
                    <a:lnTo>
                      <a:pt x="45320" y="378116"/>
                    </a:lnTo>
                    <a:lnTo>
                      <a:pt x="45217" y="376933"/>
                    </a:lnTo>
                    <a:lnTo>
                      <a:pt x="44834" y="373341"/>
                    </a:lnTo>
                    <a:lnTo>
                      <a:pt x="44294" y="372370"/>
                    </a:lnTo>
                    <a:lnTo>
                      <a:pt x="44212" y="372240"/>
                    </a:lnTo>
                    <a:lnTo>
                      <a:pt x="28977" y="373991"/>
                    </a:lnTo>
                    <a:lnTo>
                      <a:pt x="28977" y="373889"/>
                    </a:lnTo>
                    <a:lnTo>
                      <a:pt x="29073" y="373683"/>
                    </a:lnTo>
                    <a:lnTo>
                      <a:pt x="29921" y="373588"/>
                    </a:lnTo>
                    <a:lnTo>
                      <a:pt x="29867" y="371638"/>
                    </a:lnTo>
                    <a:lnTo>
                      <a:pt x="29812" y="369565"/>
                    </a:lnTo>
                    <a:lnTo>
                      <a:pt x="29730" y="367233"/>
                    </a:lnTo>
                    <a:lnTo>
                      <a:pt x="29655" y="365030"/>
                    </a:lnTo>
                    <a:lnTo>
                      <a:pt x="29573" y="362711"/>
                    </a:lnTo>
                    <a:lnTo>
                      <a:pt x="32500" y="362314"/>
                    </a:lnTo>
                    <a:lnTo>
                      <a:pt x="32076" y="360098"/>
                    </a:lnTo>
                    <a:lnTo>
                      <a:pt x="31139" y="355371"/>
                    </a:lnTo>
                    <a:lnTo>
                      <a:pt x="30633" y="352901"/>
                    </a:lnTo>
                    <a:lnTo>
                      <a:pt x="28882" y="352853"/>
                    </a:lnTo>
                    <a:lnTo>
                      <a:pt x="28587" y="351382"/>
                    </a:lnTo>
                    <a:lnTo>
                      <a:pt x="28410" y="350500"/>
                    </a:lnTo>
                    <a:lnTo>
                      <a:pt x="28245" y="349693"/>
                    </a:lnTo>
                    <a:lnTo>
                      <a:pt x="27917" y="348085"/>
                    </a:lnTo>
                    <a:lnTo>
                      <a:pt x="27370" y="345301"/>
                    </a:lnTo>
                    <a:lnTo>
                      <a:pt x="26823" y="342572"/>
                    </a:lnTo>
                    <a:lnTo>
                      <a:pt x="26433" y="340581"/>
                    </a:lnTo>
                    <a:lnTo>
                      <a:pt x="26050" y="338672"/>
                    </a:lnTo>
                    <a:lnTo>
                      <a:pt x="25236" y="334588"/>
                    </a:lnTo>
                    <a:lnTo>
                      <a:pt x="25208" y="334479"/>
                    </a:lnTo>
                    <a:lnTo>
                      <a:pt x="25188" y="334342"/>
                    </a:lnTo>
                    <a:lnTo>
                      <a:pt x="29969" y="332735"/>
                    </a:lnTo>
                    <a:lnTo>
                      <a:pt x="34293" y="330874"/>
                    </a:lnTo>
                    <a:lnTo>
                      <a:pt x="39697" y="328534"/>
                    </a:lnTo>
                    <a:lnTo>
                      <a:pt x="44232" y="326571"/>
                    </a:lnTo>
                    <a:lnTo>
                      <a:pt x="44663" y="326332"/>
                    </a:lnTo>
                    <a:lnTo>
                      <a:pt x="45012" y="326065"/>
                    </a:lnTo>
                    <a:lnTo>
                      <a:pt x="50143" y="321625"/>
                    </a:lnTo>
                    <a:lnTo>
                      <a:pt x="50533" y="321310"/>
                    </a:lnTo>
                    <a:lnTo>
                      <a:pt x="50888" y="321091"/>
                    </a:lnTo>
                    <a:lnTo>
                      <a:pt x="56368" y="318143"/>
                    </a:lnTo>
                    <a:lnTo>
                      <a:pt x="56669" y="317870"/>
                    </a:lnTo>
                    <a:lnTo>
                      <a:pt x="61950" y="311077"/>
                    </a:lnTo>
                    <a:lnTo>
                      <a:pt x="62271" y="310632"/>
                    </a:lnTo>
                    <a:lnTo>
                      <a:pt x="67888" y="301958"/>
                    </a:lnTo>
                    <a:lnTo>
                      <a:pt x="68236" y="301479"/>
                    </a:lnTo>
                    <a:lnTo>
                      <a:pt x="68989" y="300836"/>
                    </a:lnTo>
                    <a:lnTo>
                      <a:pt x="73846" y="297621"/>
                    </a:lnTo>
                    <a:lnTo>
                      <a:pt x="80413" y="293195"/>
                    </a:lnTo>
                    <a:lnTo>
                      <a:pt x="80345" y="293065"/>
                    </a:lnTo>
                    <a:lnTo>
                      <a:pt x="79640" y="291663"/>
                    </a:lnTo>
                    <a:lnTo>
                      <a:pt x="78470" y="289392"/>
                    </a:lnTo>
                    <a:lnTo>
                      <a:pt x="77034" y="286689"/>
                    </a:lnTo>
                    <a:lnTo>
                      <a:pt x="76569" y="285855"/>
                    </a:lnTo>
                    <a:lnTo>
                      <a:pt x="76377" y="285581"/>
                    </a:lnTo>
                    <a:lnTo>
                      <a:pt x="75543" y="284384"/>
                    </a:lnTo>
                    <a:lnTo>
                      <a:pt x="75207" y="283563"/>
                    </a:lnTo>
                    <a:lnTo>
                      <a:pt x="74763" y="282489"/>
                    </a:lnTo>
                    <a:lnTo>
                      <a:pt x="74106" y="280964"/>
                    </a:lnTo>
                    <a:lnTo>
                      <a:pt x="73032" y="278405"/>
                    </a:lnTo>
                    <a:lnTo>
                      <a:pt x="73128" y="278378"/>
                    </a:lnTo>
                    <a:lnTo>
                      <a:pt x="73073" y="278262"/>
                    </a:lnTo>
                    <a:lnTo>
                      <a:pt x="73005" y="278282"/>
                    </a:lnTo>
                    <a:lnTo>
                      <a:pt x="69926" y="270990"/>
                    </a:lnTo>
                    <a:lnTo>
                      <a:pt x="68319" y="267180"/>
                    </a:lnTo>
                    <a:lnTo>
                      <a:pt x="67675" y="265421"/>
                    </a:lnTo>
                    <a:lnTo>
                      <a:pt x="67354" y="263951"/>
                    </a:lnTo>
                    <a:lnTo>
                      <a:pt x="67245" y="263971"/>
                    </a:lnTo>
                    <a:lnTo>
                      <a:pt x="64953" y="264498"/>
                    </a:lnTo>
                    <a:lnTo>
                      <a:pt x="64200" y="261967"/>
                    </a:lnTo>
                    <a:lnTo>
                      <a:pt x="63291" y="262186"/>
                    </a:lnTo>
                    <a:lnTo>
                      <a:pt x="62928" y="260913"/>
                    </a:lnTo>
                    <a:lnTo>
                      <a:pt x="60397" y="261167"/>
                    </a:lnTo>
                    <a:lnTo>
                      <a:pt x="58776" y="261420"/>
                    </a:lnTo>
                    <a:lnTo>
                      <a:pt x="56115" y="261987"/>
                    </a:lnTo>
                    <a:lnTo>
                      <a:pt x="55260" y="259477"/>
                    </a:lnTo>
                    <a:lnTo>
                      <a:pt x="55219" y="259491"/>
                    </a:lnTo>
                    <a:lnTo>
                      <a:pt x="55020" y="259525"/>
                    </a:lnTo>
                    <a:lnTo>
                      <a:pt x="48214" y="260790"/>
                    </a:lnTo>
                    <a:lnTo>
                      <a:pt x="46811" y="261037"/>
                    </a:lnTo>
                    <a:lnTo>
                      <a:pt x="42249" y="262336"/>
                    </a:lnTo>
                    <a:lnTo>
                      <a:pt x="39533" y="263178"/>
                    </a:lnTo>
                    <a:lnTo>
                      <a:pt x="38226" y="260428"/>
                    </a:lnTo>
                    <a:lnTo>
                      <a:pt x="35394" y="261481"/>
                    </a:lnTo>
                    <a:lnTo>
                      <a:pt x="33656" y="262213"/>
                    </a:lnTo>
                    <a:lnTo>
                      <a:pt x="33027" y="261023"/>
                    </a:lnTo>
                    <a:lnTo>
                      <a:pt x="28943" y="262993"/>
                    </a:lnTo>
                    <a:lnTo>
                      <a:pt x="27377" y="260216"/>
                    </a:lnTo>
                    <a:lnTo>
                      <a:pt x="24428" y="261775"/>
                    </a:lnTo>
                    <a:lnTo>
                      <a:pt x="22609" y="258902"/>
                    </a:lnTo>
                    <a:lnTo>
                      <a:pt x="22102" y="259169"/>
                    </a:lnTo>
                    <a:lnTo>
                      <a:pt x="20543" y="256200"/>
                    </a:lnTo>
                    <a:lnTo>
                      <a:pt x="19831" y="254305"/>
                    </a:lnTo>
                    <a:lnTo>
                      <a:pt x="18853" y="251316"/>
                    </a:lnTo>
                    <a:lnTo>
                      <a:pt x="17820" y="247608"/>
                    </a:lnTo>
                    <a:lnTo>
                      <a:pt x="17020" y="244290"/>
                    </a:lnTo>
                    <a:lnTo>
                      <a:pt x="16096" y="240070"/>
                    </a:lnTo>
                    <a:lnTo>
                      <a:pt x="15617" y="237887"/>
                    </a:lnTo>
                    <a:lnTo>
                      <a:pt x="15173" y="235917"/>
                    </a:lnTo>
                    <a:lnTo>
                      <a:pt x="14591" y="233564"/>
                    </a:lnTo>
                    <a:lnTo>
                      <a:pt x="13955" y="230575"/>
                    </a:lnTo>
                    <a:lnTo>
                      <a:pt x="12751" y="226805"/>
                    </a:lnTo>
                    <a:lnTo>
                      <a:pt x="12512" y="226190"/>
                    </a:lnTo>
                    <a:lnTo>
                      <a:pt x="12149" y="225424"/>
                    </a:lnTo>
                    <a:lnTo>
                      <a:pt x="10877" y="223077"/>
                    </a:lnTo>
                    <a:lnTo>
                      <a:pt x="10754" y="222591"/>
                    </a:lnTo>
                    <a:lnTo>
                      <a:pt x="10692" y="222304"/>
                    </a:lnTo>
                    <a:lnTo>
                      <a:pt x="9960" y="217516"/>
                    </a:lnTo>
                    <a:lnTo>
                      <a:pt x="9427" y="214410"/>
                    </a:lnTo>
                    <a:lnTo>
                      <a:pt x="8804" y="211181"/>
                    </a:lnTo>
                    <a:lnTo>
                      <a:pt x="8257" y="208417"/>
                    </a:lnTo>
                    <a:lnTo>
                      <a:pt x="8209" y="208103"/>
                    </a:lnTo>
                    <a:lnTo>
                      <a:pt x="7703" y="204415"/>
                    </a:lnTo>
                    <a:lnTo>
                      <a:pt x="7627" y="203383"/>
                    </a:lnTo>
                    <a:lnTo>
                      <a:pt x="7395" y="200256"/>
                    </a:lnTo>
                    <a:lnTo>
                      <a:pt x="6889" y="196145"/>
                    </a:lnTo>
                    <a:lnTo>
                      <a:pt x="6423" y="192923"/>
                    </a:lnTo>
                    <a:lnTo>
                      <a:pt x="5951" y="189667"/>
                    </a:lnTo>
                    <a:lnTo>
                      <a:pt x="5329" y="185282"/>
                    </a:lnTo>
                    <a:lnTo>
                      <a:pt x="5131" y="183756"/>
                    </a:lnTo>
                    <a:lnTo>
                      <a:pt x="10295" y="182498"/>
                    </a:lnTo>
                    <a:lnTo>
                      <a:pt x="13312" y="182101"/>
                    </a:lnTo>
                    <a:lnTo>
                      <a:pt x="15693" y="181574"/>
                    </a:lnTo>
                    <a:lnTo>
                      <a:pt x="20201" y="180500"/>
                    </a:lnTo>
                    <a:lnTo>
                      <a:pt x="23717" y="179160"/>
                    </a:lnTo>
                    <a:lnTo>
                      <a:pt x="25598" y="178421"/>
                    </a:lnTo>
                    <a:lnTo>
                      <a:pt x="28882" y="177463"/>
                    </a:lnTo>
                    <a:lnTo>
                      <a:pt x="31604" y="176348"/>
                    </a:lnTo>
                    <a:lnTo>
                      <a:pt x="33020" y="176122"/>
                    </a:lnTo>
                    <a:lnTo>
                      <a:pt x="38000" y="175910"/>
                    </a:lnTo>
                    <a:lnTo>
                      <a:pt x="39854" y="176184"/>
                    </a:lnTo>
                    <a:lnTo>
                      <a:pt x="42508" y="175609"/>
                    </a:lnTo>
                    <a:lnTo>
                      <a:pt x="45826" y="175260"/>
                    </a:lnTo>
                    <a:lnTo>
                      <a:pt x="46804" y="175226"/>
                    </a:lnTo>
                    <a:lnTo>
                      <a:pt x="48631" y="175746"/>
                    </a:lnTo>
                    <a:lnTo>
                      <a:pt x="51340" y="176553"/>
                    </a:lnTo>
                    <a:lnTo>
                      <a:pt x="52024" y="176820"/>
                    </a:lnTo>
                    <a:lnTo>
                      <a:pt x="54110" y="177326"/>
                    </a:lnTo>
                    <a:lnTo>
                      <a:pt x="55184" y="177429"/>
                    </a:lnTo>
                    <a:lnTo>
                      <a:pt x="56573" y="177771"/>
                    </a:lnTo>
                    <a:lnTo>
                      <a:pt x="56559" y="178879"/>
                    </a:lnTo>
                    <a:lnTo>
                      <a:pt x="56744" y="180165"/>
                    </a:lnTo>
                    <a:lnTo>
                      <a:pt x="57763" y="183182"/>
                    </a:lnTo>
                    <a:lnTo>
                      <a:pt x="58119" y="184023"/>
                    </a:lnTo>
                    <a:lnTo>
                      <a:pt x="58420" y="184215"/>
                    </a:lnTo>
                    <a:lnTo>
                      <a:pt x="59200" y="184078"/>
                    </a:lnTo>
                    <a:lnTo>
                      <a:pt x="60479" y="183900"/>
                    </a:lnTo>
                    <a:lnTo>
                      <a:pt x="61491" y="184591"/>
                    </a:lnTo>
                    <a:lnTo>
                      <a:pt x="62114" y="184653"/>
                    </a:lnTo>
                    <a:lnTo>
                      <a:pt x="64064" y="184338"/>
                    </a:lnTo>
                    <a:lnTo>
                      <a:pt x="65863" y="184331"/>
                    </a:lnTo>
                    <a:lnTo>
                      <a:pt x="66855" y="184591"/>
                    </a:lnTo>
                    <a:lnTo>
                      <a:pt x="69413" y="185049"/>
                    </a:lnTo>
                    <a:lnTo>
                      <a:pt x="70891" y="184919"/>
                    </a:lnTo>
                    <a:lnTo>
                      <a:pt x="71424" y="184974"/>
                    </a:lnTo>
                    <a:lnTo>
                      <a:pt x="72286" y="185309"/>
                    </a:lnTo>
                    <a:lnTo>
                      <a:pt x="73634" y="185980"/>
                    </a:lnTo>
                    <a:lnTo>
                      <a:pt x="75098" y="186541"/>
                    </a:lnTo>
                    <a:lnTo>
                      <a:pt x="76042" y="186835"/>
                    </a:lnTo>
                    <a:lnTo>
                      <a:pt x="76999" y="186931"/>
                    </a:lnTo>
                    <a:lnTo>
                      <a:pt x="78251" y="186883"/>
                    </a:lnTo>
                    <a:lnTo>
                      <a:pt x="78778" y="186794"/>
                    </a:lnTo>
                    <a:lnTo>
                      <a:pt x="80481" y="185857"/>
                    </a:lnTo>
                    <a:lnTo>
                      <a:pt x="81193" y="185781"/>
                    </a:lnTo>
                    <a:lnTo>
                      <a:pt x="81986" y="185781"/>
                    </a:lnTo>
                    <a:lnTo>
                      <a:pt x="82718" y="185918"/>
                    </a:lnTo>
                    <a:lnTo>
                      <a:pt x="83649" y="186247"/>
                    </a:lnTo>
                    <a:lnTo>
                      <a:pt x="84381" y="186315"/>
                    </a:lnTo>
                    <a:lnTo>
                      <a:pt x="85120" y="186212"/>
                    </a:lnTo>
                    <a:lnTo>
                      <a:pt x="86358" y="185761"/>
                    </a:lnTo>
                    <a:lnTo>
                      <a:pt x="87206" y="185248"/>
                    </a:lnTo>
                    <a:lnTo>
                      <a:pt x="88246" y="184530"/>
                    </a:lnTo>
                    <a:lnTo>
                      <a:pt x="88868" y="184153"/>
                    </a:lnTo>
                    <a:lnTo>
                      <a:pt x="89381" y="183927"/>
                    </a:lnTo>
                    <a:lnTo>
                      <a:pt x="89669" y="183839"/>
                    </a:lnTo>
                    <a:lnTo>
                      <a:pt x="90236" y="183558"/>
                    </a:lnTo>
                    <a:lnTo>
                      <a:pt x="90209" y="183633"/>
                    </a:lnTo>
                    <a:lnTo>
                      <a:pt x="92952" y="185275"/>
                    </a:lnTo>
                    <a:lnTo>
                      <a:pt x="93746" y="186171"/>
                    </a:lnTo>
                    <a:lnTo>
                      <a:pt x="94744" y="187881"/>
                    </a:lnTo>
                    <a:lnTo>
                      <a:pt x="95900" y="190844"/>
                    </a:lnTo>
                    <a:lnTo>
                      <a:pt x="102782" y="196385"/>
                    </a:lnTo>
                    <a:lnTo>
                      <a:pt x="103740" y="196583"/>
                    </a:lnTo>
                    <a:lnTo>
                      <a:pt x="105984" y="196898"/>
                    </a:lnTo>
                    <a:lnTo>
                      <a:pt x="109336" y="196651"/>
                    </a:lnTo>
                    <a:lnTo>
                      <a:pt x="113823" y="195598"/>
                    </a:lnTo>
                    <a:lnTo>
                      <a:pt x="114692" y="195748"/>
                    </a:lnTo>
                    <a:lnTo>
                      <a:pt x="115246" y="196822"/>
                    </a:lnTo>
                    <a:lnTo>
                      <a:pt x="115404" y="198355"/>
                    </a:lnTo>
                    <a:lnTo>
                      <a:pt x="115369" y="200277"/>
                    </a:lnTo>
                    <a:lnTo>
                      <a:pt x="115301" y="200687"/>
                    </a:lnTo>
                    <a:lnTo>
                      <a:pt x="114672" y="202062"/>
                    </a:lnTo>
                    <a:lnTo>
                      <a:pt x="114070" y="203027"/>
                    </a:lnTo>
                    <a:lnTo>
                      <a:pt x="113851" y="203882"/>
                    </a:lnTo>
                    <a:lnTo>
                      <a:pt x="113591" y="204245"/>
                    </a:lnTo>
                    <a:lnTo>
                      <a:pt x="113358" y="204573"/>
                    </a:lnTo>
                    <a:lnTo>
                      <a:pt x="114925" y="208869"/>
                    </a:lnTo>
                    <a:lnTo>
                      <a:pt x="115315" y="209580"/>
                    </a:lnTo>
                    <a:lnTo>
                      <a:pt x="116211" y="211065"/>
                    </a:lnTo>
                    <a:lnTo>
                      <a:pt x="118817" y="214150"/>
                    </a:lnTo>
                    <a:lnTo>
                      <a:pt x="119754" y="213616"/>
                    </a:lnTo>
                    <a:lnTo>
                      <a:pt x="119946" y="213507"/>
                    </a:lnTo>
                    <a:lnTo>
                      <a:pt x="120240" y="214129"/>
                    </a:lnTo>
                    <a:lnTo>
                      <a:pt x="120513" y="214820"/>
                    </a:lnTo>
                    <a:lnTo>
                      <a:pt x="123681" y="213267"/>
                    </a:lnTo>
                    <a:lnTo>
                      <a:pt x="125042" y="212789"/>
                    </a:lnTo>
                    <a:lnTo>
                      <a:pt x="125514" y="212652"/>
                    </a:lnTo>
                    <a:lnTo>
                      <a:pt x="125630" y="212926"/>
                    </a:lnTo>
                    <a:lnTo>
                      <a:pt x="126239" y="213924"/>
                    </a:lnTo>
                    <a:lnTo>
                      <a:pt x="126356" y="214389"/>
                    </a:lnTo>
                    <a:lnTo>
                      <a:pt x="129858" y="213692"/>
                    </a:lnTo>
                    <a:lnTo>
                      <a:pt x="134619" y="212399"/>
                    </a:lnTo>
                    <a:lnTo>
                      <a:pt x="135365" y="213575"/>
                    </a:lnTo>
                    <a:lnTo>
                      <a:pt x="136172" y="215676"/>
                    </a:lnTo>
                    <a:lnTo>
                      <a:pt x="138300" y="214567"/>
                    </a:lnTo>
                    <a:lnTo>
                      <a:pt x="138833" y="214943"/>
                    </a:lnTo>
                    <a:lnTo>
                      <a:pt x="140126" y="214061"/>
                    </a:lnTo>
                    <a:lnTo>
                      <a:pt x="141152" y="213452"/>
                    </a:lnTo>
                    <a:lnTo>
                      <a:pt x="141823" y="214424"/>
                    </a:lnTo>
                    <a:lnTo>
                      <a:pt x="141727" y="215032"/>
                    </a:lnTo>
                    <a:lnTo>
                      <a:pt x="140995" y="215676"/>
                    </a:lnTo>
                    <a:lnTo>
                      <a:pt x="141241" y="216100"/>
                    </a:lnTo>
                    <a:lnTo>
                      <a:pt x="142979" y="215094"/>
                    </a:lnTo>
                    <a:lnTo>
                      <a:pt x="143820" y="214287"/>
                    </a:lnTo>
                    <a:lnTo>
                      <a:pt x="143143" y="213425"/>
                    </a:lnTo>
                    <a:lnTo>
                      <a:pt x="142814" y="212953"/>
                    </a:lnTo>
                    <a:lnTo>
                      <a:pt x="145804" y="208814"/>
                    </a:lnTo>
                    <a:lnTo>
                      <a:pt x="146207" y="208369"/>
                    </a:lnTo>
                    <a:lnTo>
                      <a:pt x="146981" y="207768"/>
                    </a:lnTo>
                    <a:lnTo>
                      <a:pt x="147370" y="207514"/>
                    </a:lnTo>
                    <a:lnTo>
                      <a:pt x="147275" y="207275"/>
                    </a:lnTo>
                    <a:lnTo>
                      <a:pt x="148034" y="206830"/>
                    </a:lnTo>
                    <a:lnTo>
                      <a:pt x="149067" y="206317"/>
                    </a:lnTo>
                    <a:lnTo>
                      <a:pt x="149279" y="206960"/>
                    </a:lnTo>
                    <a:lnTo>
                      <a:pt x="152604" y="204901"/>
                    </a:lnTo>
                    <a:lnTo>
                      <a:pt x="152015" y="201454"/>
                    </a:lnTo>
                    <a:lnTo>
                      <a:pt x="151605" y="200462"/>
                    </a:lnTo>
                    <a:lnTo>
                      <a:pt x="150182" y="195782"/>
                    </a:lnTo>
                    <a:lnTo>
                      <a:pt x="150079" y="195810"/>
                    </a:lnTo>
                    <a:lnTo>
                      <a:pt x="149142" y="196111"/>
                    </a:lnTo>
                    <a:lnTo>
                      <a:pt x="147343" y="191658"/>
                    </a:lnTo>
                    <a:lnTo>
                      <a:pt x="149108" y="190871"/>
                    </a:lnTo>
                    <a:lnTo>
                      <a:pt x="148089" y="188750"/>
                    </a:lnTo>
                    <a:lnTo>
                      <a:pt x="146830" y="186096"/>
                    </a:lnTo>
                    <a:lnTo>
                      <a:pt x="150449" y="185002"/>
                    </a:lnTo>
                    <a:lnTo>
                      <a:pt x="150503" y="184988"/>
                    </a:lnTo>
                    <a:lnTo>
                      <a:pt x="149279" y="181725"/>
                    </a:lnTo>
                    <a:lnTo>
                      <a:pt x="149224" y="181752"/>
                    </a:lnTo>
                    <a:lnTo>
                      <a:pt x="149149" y="181567"/>
                    </a:lnTo>
                    <a:lnTo>
                      <a:pt x="149744" y="181301"/>
                    </a:lnTo>
                    <a:lnTo>
                      <a:pt x="152193" y="180151"/>
                    </a:lnTo>
                    <a:lnTo>
                      <a:pt x="152522" y="179960"/>
                    </a:lnTo>
                    <a:lnTo>
                      <a:pt x="150613" y="174638"/>
                    </a:lnTo>
                    <a:lnTo>
                      <a:pt x="153862" y="173276"/>
                    </a:lnTo>
                    <a:lnTo>
                      <a:pt x="155135" y="173140"/>
                    </a:lnTo>
                    <a:lnTo>
                      <a:pt x="155230" y="173140"/>
                    </a:lnTo>
                    <a:lnTo>
                      <a:pt x="155559" y="168673"/>
                    </a:lnTo>
                    <a:lnTo>
                      <a:pt x="155607" y="167756"/>
                    </a:lnTo>
                    <a:lnTo>
                      <a:pt x="155634" y="167277"/>
                    </a:lnTo>
                    <a:lnTo>
                      <a:pt x="155867" y="165717"/>
                    </a:lnTo>
                    <a:lnTo>
                      <a:pt x="156202" y="164650"/>
                    </a:lnTo>
                    <a:lnTo>
                      <a:pt x="156127" y="164589"/>
                    </a:lnTo>
                    <a:lnTo>
                      <a:pt x="156373" y="164431"/>
                    </a:lnTo>
                    <a:lnTo>
                      <a:pt x="158001" y="163905"/>
                    </a:lnTo>
                    <a:lnTo>
                      <a:pt x="160272" y="162838"/>
                    </a:lnTo>
                    <a:lnTo>
                      <a:pt x="160621" y="162714"/>
                    </a:lnTo>
                    <a:lnTo>
                      <a:pt x="170048" y="162345"/>
                    </a:lnTo>
                    <a:lnTo>
                      <a:pt x="174617" y="162181"/>
                    </a:lnTo>
                    <a:lnTo>
                      <a:pt x="178079" y="159465"/>
                    </a:lnTo>
                    <a:lnTo>
                      <a:pt x="182313" y="156140"/>
                    </a:lnTo>
                    <a:lnTo>
                      <a:pt x="182423" y="155928"/>
                    </a:lnTo>
                    <a:lnTo>
                      <a:pt x="182292" y="152631"/>
                    </a:lnTo>
                    <a:lnTo>
                      <a:pt x="182429" y="152624"/>
                    </a:lnTo>
                    <a:lnTo>
                      <a:pt x="184796" y="152740"/>
                    </a:lnTo>
                    <a:lnTo>
                      <a:pt x="187026" y="152829"/>
                    </a:lnTo>
                    <a:lnTo>
                      <a:pt x="187095" y="152829"/>
                    </a:lnTo>
                    <a:lnTo>
                      <a:pt x="187485" y="151160"/>
                    </a:lnTo>
                    <a:lnTo>
                      <a:pt x="187676" y="150374"/>
                    </a:lnTo>
                    <a:lnTo>
                      <a:pt x="187471" y="149669"/>
                    </a:lnTo>
                    <a:lnTo>
                      <a:pt x="189345" y="148971"/>
                    </a:lnTo>
                    <a:lnTo>
                      <a:pt x="189667" y="149819"/>
                    </a:lnTo>
                    <a:lnTo>
                      <a:pt x="191664" y="149272"/>
                    </a:lnTo>
                    <a:lnTo>
                      <a:pt x="191917" y="149908"/>
                    </a:lnTo>
                    <a:lnTo>
                      <a:pt x="195618" y="149984"/>
                    </a:lnTo>
                    <a:lnTo>
                      <a:pt x="195796" y="149984"/>
                    </a:lnTo>
                    <a:lnTo>
                      <a:pt x="198197" y="149423"/>
                    </a:lnTo>
                    <a:lnTo>
                      <a:pt x="201994" y="148513"/>
                    </a:lnTo>
                    <a:lnTo>
                      <a:pt x="202603" y="148369"/>
                    </a:lnTo>
                    <a:lnTo>
                      <a:pt x="202049" y="145913"/>
                    </a:lnTo>
                    <a:lnTo>
                      <a:pt x="205914" y="144538"/>
                    </a:lnTo>
                    <a:lnTo>
                      <a:pt x="205879" y="143724"/>
                    </a:lnTo>
                    <a:lnTo>
                      <a:pt x="208992" y="142746"/>
                    </a:lnTo>
                    <a:lnTo>
                      <a:pt x="209204" y="142637"/>
                    </a:lnTo>
                    <a:lnTo>
                      <a:pt x="212235" y="141672"/>
                    </a:lnTo>
                    <a:lnTo>
                      <a:pt x="213952" y="141022"/>
                    </a:lnTo>
                    <a:lnTo>
                      <a:pt x="213404" y="139928"/>
                    </a:lnTo>
                    <a:lnTo>
                      <a:pt x="213049" y="139203"/>
                    </a:lnTo>
                    <a:lnTo>
                      <a:pt x="214875" y="138491"/>
                    </a:lnTo>
                    <a:lnTo>
                      <a:pt x="215874" y="138177"/>
                    </a:lnTo>
                    <a:lnTo>
                      <a:pt x="216031" y="138252"/>
                    </a:lnTo>
                    <a:lnTo>
                      <a:pt x="216120" y="138389"/>
                    </a:lnTo>
                    <a:lnTo>
                      <a:pt x="216530" y="138929"/>
                    </a:lnTo>
                    <a:lnTo>
                      <a:pt x="217693" y="140537"/>
                    </a:lnTo>
                    <a:lnTo>
                      <a:pt x="217899" y="140584"/>
                    </a:lnTo>
                    <a:lnTo>
                      <a:pt x="218822" y="140065"/>
                    </a:lnTo>
                    <a:lnTo>
                      <a:pt x="219239" y="139750"/>
                    </a:lnTo>
                    <a:lnTo>
                      <a:pt x="219787" y="139257"/>
                    </a:lnTo>
                    <a:lnTo>
                      <a:pt x="221387" y="137527"/>
                    </a:lnTo>
                    <a:lnTo>
                      <a:pt x="221408" y="137308"/>
                    </a:lnTo>
                    <a:lnTo>
                      <a:pt x="221018" y="136583"/>
                    </a:lnTo>
                    <a:lnTo>
                      <a:pt x="220922" y="136309"/>
                    </a:lnTo>
                    <a:lnTo>
                      <a:pt x="220888" y="136076"/>
                    </a:lnTo>
                    <a:lnTo>
                      <a:pt x="220929" y="136049"/>
                    </a:lnTo>
                    <a:lnTo>
                      <a:pt x="220861" y="135379"/>
                    </a:lnTo>
                    <a:lnTo>
                      <a:pt x="220861" y="134736"/>
                    </a:lnTo>
                    <a:lnTo>
                      <a:pt x="220532" y="133709"/>
                    </a:lnTo>
                    <a:lnTo>
                      <a:pt x="220423" y="133703"/>
                    </a:lnTo>
                    <a:lnTo>
                      <a:pt x="220416" y="133491"/>
                    </a:lnTo>
                    <a:lnTo>
                      <a:pt x="220505" y="133491"/>
                    </a:lnTo>
                    <a:lnTo>
                      <a:pt x="220683" y="133498"/>
                    </a:lnTo>
                    <a:lnTo>
                      <a:pt x="220772" y="133614"/>
                    </a:lnTo>
                    <a:lnTo>
                      <a:pt x="220785" y="133696"/>
                    </a:lnTo>
                    <a:lnTo>
                      <a:pt x="220881" y="133792"/>
                    </a:lnTo>
                    <a:lnTo>
                      <a:pt x="221011" y="133833"/>
                    </a:lnTo>
                    <a:lnTo>
                      <a:pt x="221141" y="133675"/>
                    </a:lnTo>
                    <a:lnTo>
                      <a:pt x="221319" y="133675"/>
                    </a:lnTo>
                    <a:lnTo>
                      <a:pt x="221476" y="133867"/>
                    </a:lnTo>
                    <a:lnTo>
                      <a:pt x="221730" y="133874"/>
                    </a:lnTo>
                    <a:lnTo>
                      <a:pt x="222003" y="133757"/>
                    </a:lnTo>
                    <a:lnTo>
                      <a:pt x="222202" y="133785"/>
                    </a:lnTo>
                    <a:lnTo>
                      <a:pt x="222359" y="133997"/>
                    </a:lnTo>
                    <a:lnTo>
                      <a:pt x="222503" y="134052"/>
                    </a:lnTo>
                    <a:lnTo>
                      <a:pt x="222803" y="134024"/>
                    </a:lnTo>
                    <a:lnTo>
                      <a:pt x="223016" y="134284"/>
                    </a:lnTo>
                    <a:lnTo>
                      <a:pt x="223125" y="134455"/>
                    </a:lnTo>
                    <a:lnTo>
                      <a:pt x="223193" y="134517"/>
                    </a:lnTo>
                    <a:lnTo>
                      <a:pt x="223330" y="134462"/>
                    </a:lnTo>
                    <a:lnTo>
                      <a:pt x="224151" y="133860"/>
                    </a:lnTo>
                    <a:lnTo>
                      <a:pt x="224329" y="133860"/>
                    </a:lnTo>
                    <a:lnTo>
                      <a:pt x="224739" y="134017"/>
                    </a:lnTo>
                    <a:lnTo>
                      <a:pt x="224863" y="133798"/>
                    </a:lnTo>
                    <a:lnTo>
                      <a:pt x="224952" y="133723"/>
                    </a:lnTo>
                    <a:lnTo>
                      <a:pt x="225109" y="133703"/>
                    </a:lnTo>
                    <a:lnTo>
                      <a:pt x="225471" y="133737"/>
                    </a:lnTo>
                    <a:lnTo>
                      <a:pt x="226491" y="133573"/>
                    </a:lnTo>
                    <a:lnTo>
                      <a:pt x="226285" y="133436"/>
                    </a:lnTo>
                    <a:lnTo>
                      <a:pt x="226203" y="133251"/>
                    </a:lnTo>
                    <a:lnTo>
                      <a:pt x="226121" y="132984"/>
                    </a:lnTo>
                    <a:lnTo>
                      <a:pt x="226073" y="132861"/>
                    </a:lnTo>
                    <a:lnTo>
                      <a:pt x="225964" y="132649"/>
                    </a:lnTo>
                    <a:lnTo>
                      <a:pt x="226176" y="132314"/>
                    </a:lnTo>
                    <a:lnTo>
                      <a:pt x="226292" y="132328"/>
                    </a:lnTo>
                    <a:lnTo>
                      <a:pt x="229870" y="132519"/>
                    </a:lnTo>
                    <a:lnTo>
                      <a:pt x="231950" y="132594"/>
                    </a:lnTo>
                    <a:lnTo>
                      <a:pt x="232059" y="132246"/>
                    </a:lnTo>
                    <a:lnTo>
                      <a:pt x="232599" y="130583"/>
                    </a:lnTo>
                    <a:lnTo>
                      <a:pt x="232900" y="130570"/>
                    </a:lnTo>
                    <a:lnTo>
                      <a:pt x="235069" y="130460"/>
                    </a:lnTo>
                    <a:lnTo>
                      <a:pt x="239433" y="130248"/>
                    </a:lnTo>
                    <a:lnTo>
                      <a:pt x="239536" y="131000"/>
                    </a:lnTo>
                    <a:lnTo>
                      <a:pt x="240692" y="130802"/>
                    </a:lnTo>
                    <a:lnTo>
                      <a:pt x="243401" y="130399"/>
                    </a:lnTo>
                    <a:lnTo>
                      <a:pt x="244256" y="130227"/>
                    </a:lnTo>
                    <a:lnTo>
                      <a:pt x="245214" y="130036"/>
                    </a:lnTo>
                    <a:lnTo>
                      <a:pt x="249414" y="129229"/>
                    </a:lnTo>
                    <a:lnTo>
                      <a:pt x="249626" y="129188"/>
                    </a:lnTo>
                    <a:lnTo>
                      <a:pt x="249065" y="126089"/>
                    </a:lnTo>
                    <a:lnTo>
                      <a:pt x="251158" y="125453"/>
                    </a:lnTo>
                    <a:lnTo>
                      <a:pt x="251049" y="124844"/>
                    </a:lnTo>
                    <a:lnTo>
                      <a:pt x="254196" y="123961"/>
                    </a:lnTo>
                    <a:lnTo>
                      <a:pt x="256132" y="123414"/>
                    </a:lnTo>
                    <a:lnTo>
                      <a:pt x="256330" y="123366"/>
                    </a:lnTo>
                    <a:lnTo>
                      <a:pt x="258492" y="122744"/>
                    </a:lnTo>
                    <a:lnTo>
                      <a:pt x="258546" y="123038"/>
                    </a:lnTo>
                    <a:lnTo>
                      <a:pt x="260804" y="122949"/>
                    </a:lnTo>
                    <a:lnTo>
                      <a:pt x="260763" y="121957"/>
                    </a:lnTo>
                    <a:lnTo>
                      <a:pt x="260462" y="118749"/>
                    </a:lnTo>
                    <a:lnTo>
                      <a:pt x="260065" y="115513"/>
                    </a:lnTo>
                    <a:lnTo>
                      <a:pt x="259470" y="111155"/>
                    </a:lnTo>
                    <a:lnTo>
                      <a:pt x="258533" y="103685"/>
                    </a:lnTo>
                    <a:lnTo>
                      <a:pt x="258259" y="101729"/>
                    </a:lnTo>
                    <a:lnTo>
                      <a:pt x="257849" y="99985"/>
                    </a:lnTo>
                    <a:lnTo>
                      <a:pt x="256487" y="95080"/>
                    </a:lnTo>
                    <a:lnTo>
                      <a:pt x="252869" y="95791"/>
                    </a:lnTo>
                    <a:lnTo>
                      <a:pt x="249414" y="96407"/>
                    </a:lnTo>
                    <a:lnTo>
                      <a:pt x="249394" y="96304"/>
                    </a:lnTo>
                    <a:lnTo>
                      <a:pt x="248634" y="91967"/>
                    </a:lnTo>
                    <a:lnTo>
                      <a:pt x="248244" y="89799"/>
                    </a:lnTo>
                    <a:lnTo>
                      <a:pt x="247054" y="83211"/>
                    </a:lnTo>
                    <a:lnTo>
                      <a:pt x="247034" y="83081"/>
                    </a:lnTo>
                    <a:lnTo>
                      <a:pt x="247013" y="82999"/>
                    </a:lnTo>
                    <a:lnTo>
                      <a:pt x="243545" y="83533"/>
                    </a:lnTo>
                    <a:lnTo>
                      <a:pt x="243504" y="83533"/>
                    </a:lnTo>
                    <a:lnTo>
                      <a:pt x="243497" y="83423"/>
                    </a:lnTo>
                    <a:lnTo>
                      <a:pt x="243305" y="80488"/>
                    </a:lnTo>
                    <a:lnTo>
                      <a:pt x="243271" y="80235"/>
                    </a:lnTo>
                    <a:lnTo>
                      <a:pt x="243251" y="79798"/>
                    </a:lnTo>
                    <a:lnTo>
                      <a:pt x="243230" y="79346"/>
                    </a:lnTo>
                    <a:lnTo>
                      <a:pt x="243223" y="79141"/>
                    </a:lnTo>
                    <a:lnTo>
                      <a:pt x="243182" y="78771"/>
                    </a:lnTo>
                    <a:lnTo>
                      <a:pt x="243155" y="78450"/>
                    </a:lnTo>
                    <a:lnTo>
                      <a:pt x="243018" y="77232"/>
                    </a:lnTo>
                    <a:lnTo>
                      <a:pt x="243004" y="76979"/>
                    </a:lnTo>
                    <a:lnTo>
                      <a:pt x="242902" y="76493"/>
                    </a:lnTo>
                    <a:lnTo>
                      <a:pt x="242861" y="75980"/>
                    </a:lnTo>
                    <a:lnTo>
                      <a:pt x="242833" y="75556"/>
                    </a:lnTo>
                    <a:lnTo>
                      <a:pt x="242792" y="75201"/>
                    </a:lnTo>
                    <a:lnTo>
                      <a:pt x="242751" y="74927"/>
                    </a:lnTo>
                    <a:lnTo>
                      <a:pt x="242601" y="74092"/>
                    </a:lnTo>
                    <a:lnTo>
                      <a:pt x="242519" y="73736"/>
                    </a:lnTo>
                    <a:lnTo>
                      <a:pt x="242505" y="73374"/>
                    </a:lnTo>
                    <a:lnTo>
                      <a:pt x="242491" y="73100"/>
                    </a:lnTo>
                    <a:lnTo>
                      <a:pt x="242477" y="72957"/>
                    </a:lnTo>
                    <a:lnTo>
                      <a:pt x="242437" y="72676"/>
                    </a:lnTo>
                    <a:lnTo>
                      <a:pt x="242416" y="72423"/>
                    </a:lnTo>
                    <a:lnTo>
                      <a:pt x="242361" y="72067"/>
                    </a:lnTo>
                    <a:lnTo>
                      <a:pt x="242313" y="71794"/>
                    </a:lnTo>
                    <a:lnTo>
                      <a:pt x="242245" y="71383"/>
                    </a:lnTo>
                    <a:lnTo>
                      <a:pt x="242190" y="71151"/>
                    </a:lnTo>
                    <a:lnTo>
                      <a:pt x="242163" y="71069"/>
                    </a:lnTo>
                    <a:lnTo>
                      <a:pt x="242088" y="70925"/>
                    </a:lnTo>
                    <a:lnTo>
                      <a:pt x="242040" y="70911"/>
                    </a:lnTo>
                    <a:lnTo>
                      <a:pt x="241917" y="70959"/>
                    </a:lnTo>
                    <a:lnTo>
                      <a:pt x="241075" y="71329"/>
                    </a:lnTo>
                    <a:lnTo>
                      <a:pt x="240692" y="71452"/>
                    </a:lnTo>
                    <a:lnTo>
                      <a:pt x="240507" y="71513"/>
                    </a:lnTo>
                    <a:lnTo>
                      <a:pt x="240336" y="71602"/>
                    </a:lnTo>
                    <a:lnTo>
                      <a:pt x="240022" y="71705"/>
                    </a:lnTo>
                    <a:lnTo>
                      <a:pt x="239796" y="71794"/>
                    </a:lnTo>
                    <a:lnTo>
                      <a:pt x="239659" y="71814"/>
                    </a:lnTo>
                    <a:lnTo>
                      <a:pt x="239502" y="71903"/>
                    </a:lnTo>
                    <a:lnTo>
                      <a:pt x="239324" y="71937"/>
                    </a:lnTo>
                    <a:lnTo>
                      <a:pt x="239139" y="71910"/>
                    </a:lnTo>
                    <a:lnTo>
                      <a:pt x="239091" y="71650"/>
                    </a:lnTo>
                    <a:lnTo>
                      <a:pt x="239057" y="71151"/>
                    </a:lnTo>
                    <a:lnTo>
                      <a:pt x="239044" y="70932"/>
                    </a:lnTo>
                    <a:lnTo>
                      <a:pt x="238968" y="70706"/>
                    </a:lnTo>
                    <a:lnTo>
                      <a:pt x="238893" y="70474"/>
                    </a:lnTo>
                    <a:lnTo>
                      <a:pt x="238825" y="70002"/>
                    </a:lnTo>
                    <a:lnTo>
                      <a:pt x="238783" y="69660"/>
                    </a:lnTo>
                    <a:lnTo>
                      <a:pt x="238578" y="68927"/>
                    </a:lnTo>
                    <a:lnTo>
                      <a:pt x="238441" y="68305"/>
                    </a:lnTo>
                    <a:lnTo>
                      <a:pt x="238264" y="67552"/>
                    </a:lnTo>
                    <a:lnTo>
                      <a:pt x="238216" y="67251"/>
                    </a:lnTo>
                    <a:lnTo>
                      <a:pt x="238113" y="66855"/>
                    </a:lnTo>
                    <a:lnTo>
                      <a:pt x="238058" y="66574"/>
                    </a:lnTo>
                    <a:lnTo>
                      <a:pt x="237744" y="66082"/>
                    </a:lnTo>
                    <a:lnTo>
                      <a:pt x="237381" y="65220"/>
                    </a:lnTo>
                    <a:lnTo>
                      <a:pt x="237299" y="64973"/>
                    </a:lnTo>
                    <a:lnTo>
                      <a:pt x="237183" y="64549"/>
                    </a:lnTo>
                    <a:lnTo>
                      <a:pt x="237107" y="64337"/>
                    </a:lnTo>
                    <a:lnTo>
                      <a:pt x="237087" y="64242"/>
                    </a:lnTo>
                    <a:lnTo>
                      <a:pt x="239132" y="63619"/>
                    </a:lnTo>
                    <a:lnTo>
                      <a:pt x="239645" y="63434"/>
                    </a:lnTo>
                    <a:lnTo>
                      <a:pt x="239864" y="63359"/>
                    </a:lnTo>
                    <a:lnTo>
                      <a:pt x="240056" y="63284"/>
                    </a:lnTo>
                    <a:lnTo>
                      <a:pt x="240343" y="63140"/>
                    </a:lnTo>
                    <a:lnTo>
                      <a:pt x="240391" y="63058"/>
                    </a:lnTo>
                    <a:lnTo>
                      <a:pt x="240384" y="63024"/>
                    </a:lnTo>
                    <a:lnTo>
                      <a:pt x="240220" y="62737"/>
                    </a:lnTo>
                    <a:lnTo>
                      <a:pt x="240104" y="62518"/>
                    </a:lnTo>
                    <a:lnTo>
                      <a:pt x="240028" y="62326"/>
                    </a:lnTo>
                    <a:lnTo>
                      <a:pt x="239981" y="62176"/>
                    </a:lnTo>
                    <a:lnTo>
                      <a:pt x="239488" y="60301"/>
                    </a:lnTo>
                    <a:lnTo>
                      <a:pt x="239413" y="59952"/>
                    </a:lnTo>
                    <a:lnTo>
                      <a:pt x="239365" y="59740"/>
                    </a:lnTo>
                    <a:lnTo>
                      <a:pt x="239317" y="59556"/>
                    </a:lnTo>
                    <a:lnTo>
                      <a:pt x="239255" y="59350"/>
                    </a:lnTo>
                    <a:lnTo>
                      <a:pt x="239132" y="58995"/>
                    </a:lnTo>
                    <a:lnTo>
                      <a:pt x="239030" y="58646"/>
                    </a:lnTo>
                    <a:lnTo>
                      <a:pt x="238982" y="58427"/>
                    </a:lnTo>
                    <a:lnTo>
                      <a:pt x="238968" y="58222"/>
                    </a:lnTo>
                    <a:lnTo>
                      <a:pt x="238934" y="57907"/>
                    </a:lnTo>
                    <a:lnTo>
                      <a:pt x="238886" y="57613"/>
                    </a:lnTo>
                    <a:lnTo>
                      <a:pt x="238866" y="57387"/>
                    </a:lnTo>
                    <a:lnTo>
                      <a:pt x="238831" y="57059"/>
                    </a:lnTo>
                    <a:lnTo>
                      <a:pt x="238770" y="56812"/>
                    </a:lnTo>
                    <a:lnTo>
                      <a:pt x="238736" y="56580"/>
                    </a:lnTo>
                    <a:lnTo>
                      <a:pt x="238715" y="56471"/>
                    </a:lnTo>
                    <a:lnTo>
                      <a:pt x="238729" y="56361"/>
                    </a:lnTo>
                    <a:lnTo>
                      <a:pt x="238838" y="56300"/>
                    </a:lnTo>
                    <a:lnTo>
                      <a:pt x="239433" y="56169"/>
                    </a:lnTo>
                    <a:lnTo>
                      <a:pt x="239420" y="56122"/>
                    </a:lnTo>
                    <a:lnTo>
                      <a:pt x="239474" y="56108"/>
                    </a:lnTo>
                    <a:lnTo>
                      <a:pt x="239433" y="55889"/>
                    </a:lnTo>
                    <a:lnTo>
                      <a:pt x="239563" y="55971"/>
                    </a:lnTo>
                    <a:lnTo>
                      <a:pt x="242101" y="55342"/>
                    </a:lnTo>
                    <a:lnTo>
                      <a:pt x="243517" y="54966"/>
                    </a:lnTo>
                    <a:lnTo>
                      <a:pt x="244632" y="54664"/>
                    </a:lnTo>
                    <a:lnTo>
                      <a:pt x="246178" y="53987"/>
                    </a:lnTo>
                    <a:lnTo>
                      <a:pt x="248935" y="52749"/>
                    </a:lnTo>
                    <a:lnTo>
                      <a:pt x="249763" y="52380"/>
                    </a:lnTo>
                    <a:lnTo>
                      <a:pt x="250235" y="52168"/>
                    </a:lnTo>
                    <a:lnTo>
                      <a:pt x="251453" y="51607"/>
                    </a:lnTo>
                    <a:lnTo>
                      <a:pt x="252294" y="51224"/>
                    </a:lnTo>
                    <a:lnTo>
                      <a:pt x="253984" y="50464"/>
                    </a:lnTo>
                    <a:lnTo>
                      <a:pt x="254305" y="50321"/>
                    </a:lnTo>
                    <a:lnTo>
                      <a:pt x="254688" y="50150"/>
                    </a:lnTo>
                    <a:lnTo>
                      <a:pt x="255064" y="49979"/>
                    </a:lnTo>
                    <a:lnTo>
                      <a:pt x="257165" y="49035"/>
                    </a:lnTo>
                    <a:lnTo>
                      <a:pt x="258594" y="48323"/>
                    </a:lnTo>
                    <a:lnTo>
                      <a:pt x="259935" y="47728"/>
                    </a:lnTo>
                    <a:lnTo>
                      <a:pt x="261399" y="47194"/>
                    </a:lnTo>
                    <a:lnTo>
                      <a:pt x="262001" y="46921"/>
                    </a:lnTo>
                    <a:lnTo>
                      <a:pt x="262562" y="46668"/>
                    </a:lnTo>
                    <a:lnTo>
                      <a:pt x="263397" y="46291"/>
                    </a:lnTo>
                    <a:lnTo>
                      <a:pt x="264204" y="45963"/>
                    </a:lnTo>
                    <a:lnTo>
                      <a:pt x="265367" y="45471"/>
                    </a:lnTo>
                    <a:lnTo>
                      <a:pt x="266249" y="45101"/>
                    </a:lnTo>
                    <a:lnTo>
                      <a:pt x="266988" y="44793"/>
                    </a:lnTo>
                    <a:lnTo>
                      <a:pt x="267241" y="44691"/>
                    </a:lnTo>
                    <a:lnTo>
                      <a:pt x="267262" y="44786"/>
                    </a:lnTo>
                    <a:lnTo>
                      <a:pt x="267357" y="44752"/>
                    </a:lnTo>
                    <a:lnTo>
                      <a:pt x="268041" y="48460"/>
                    </a:lnTo>
                    <a:lnTo>
                      <a:pt x="268390" y="50382"/>
                    </a:lnTo>
                    <a:lnTo>
                      <a:pt x="268767" y="52359"/>
                    </a:lnTo>
                    <a:lnTo>
                      <a:pt x="269375" y="57421"/>
                    </a:lnTo>
                    <a:lnTo>
                      <a:pt x="269724" y="60171"/>
                    </a:lnTo>
                    <a:lnTo>
                      <a:pt x="270100" y="63133"/>
                    </a:lnTo>
                    <a:lnTo>
                      <a:pt x="270128" y="63325"/>
                    </a:lnTo>
                    <a:lnTo>
                      <a:pt x="270148" y="63475"/>
                    </a:lnTo>
                    <a:lnTo>
                      <a:pt x="270559" y="66732"/>
                    </a:lnTo>
                    <a:lnTo>
                      <a:pt x="270887" y="70248"/>
                    </a:lnTo>
                    <a:lnTo>
                      <a:pt x="271209" y="73230"/>
                    </a:lnTo>
                    <a:lnTo>
                      <a:pt x="272317" y="73531"/>
                    </a:lnTo>
                    <a:lnTo>
                      <a:pt x="272700" y="73593"/>
                    </a:lnTo>
                    <a:lnTo>
                      <a:pt x="273411" y="73388"/>
                    </a:lnTo>
                    <a:lnTo>
                      <a:pt x="274780" y="73066"/>
                    </a:lnTo>
                    <a:lnTo>
                      <a:pt x="275094" y="72792"/>
                    </a:lnTo>
                    <a:lnTo>
                      <a:pt x="276045" y="72635"/>
                    </a:lnTo>
                    <a:lnTo>
                      <a:pt x="277133" y="72430"/>
                    </a:lnTo>
                    <a:lnTo>
                      <a:pt x="277824" y="72020"/>
                    </a:lnTo>
                    <a:lnTo>
                      <a:pt x="278398" y="71329"/>
                    </a:lnTo>
                    <a:lnTo>
                      <a:pt x="279821" y="69831"/>
                    </a:lnTo>
                    <a:lnTo>
                      <a:pt x="281928" y="69037"/>
                    </a:lnTo>
                    <a:lnTo>
                      <a:pt x="283187" y="68709"/>
                    </a:lnTo>
                    <a:lnTo>
                      <a:pt x="284630" y="69105"/>
                    </a:lnTo>
                    <a:lnTo>
                      <a:pt x="286361" y="69133"/>
                    </a:lnTo>
                    <a:lnTo>
                      <a:pt x="289569" y="68059"/>
                    </a:lnTo>
                    <a:lnTo>
                      <a:pt x="292696" y="68072"/>
                    </a:lnTo>
                    <a:lnTo>
                      <a:pt x="292860" y="68627"/>
                    </a:lnTo>
                    <a:lnTo>
                      <a:pt x="294659" y="68585"/>
                    </a:lnTo>
                    <a:lnTo>
                      <a:pt x="296266" y="68592"/>
                    </a:lnTo>
                    <a:lnTo>
                      <a:pt x="299338" y="68709"/>
                    </a:lnTo>
                    <a:lnTo>
                      <a:pt x="302225" y="68838"/>
                    </a:lnTo>
                    <a:lnTo>
                      <a:pt x="302635" y="68832"/>
                    </a:lnTo>
                    <a:lnTo>
                      <a:pt x="303128" y="68175"/>
                    </a:lnTo>
                    <a:lnTo>
                      <a:pt x="303545" y="67313"/>
                    </a:lnTo>
                    <a:lnTo>
                      <a:pt x="303620" y="67176"/>
                    </a:lnTo>
                    <a:lnTo>
                      <a:pt x="303695" y="67183"/>
                    </a:lnTo>
                    <a:lnTo>
                      <a:pt x="303648" y="67204"/>
                    </a:lnTo>
                    <a:lnTo>
                      <a:pt x="303634" y="67224"/>
                    </a:lnTo>
                    <a:lnTo>
                      <a:pt x="303607" y="67258"/>
                    </a:lnTo>
                    <a:lnTo>
                      <a:pt x="303607" y="67340"/>
                    </a:lnTo>
                    <a:lnTo>
                      <a:pt x="303798" y="67313"/>
                    </a:lnTo>
                    <a:lnTo>
                      <a:pt x="304277" y="67053"/>
                    </a:lnTo>
                    <a:lnTo>
                      <a:pt x="305112" y="66896"/>
                    </a:lnTo>
                    <a:lnTo>
                      <a:pt x="306172" y="66773"/>
                    </a:lnTo>
                    <a:lnTo>
                      <a:pt x="306918" y="66656"/>
                    </a:lnTo>
                    <a:lnTo>
                      <a:pt x="306883" y="67108"/>
                    </a:lnTo>
                    <a:lnTo>
                      <a:pt x="307355" y="67669"/>
                    </a:lnTo>
                    <a:lnTo>
                      <a:pt x="307807" y="68565"/>
                    </a:lnTo>
                    <a:lnTo>
                      <a:pt x="308053" y="69393"/>
                    </a:lnTo>
                    <a:lnTo>
                      <a:pt x="308101" y="69516"/>
                    </a:lnTo>
                    <a:lnTo>
                      <a:pt x="308593" y="69824"/>
                    </a:lnTo>
                    <a:lnTo>
                      <a:pt x="308860" y="69933"/>
                    </a:lnTo>
                    <a:lnTo>
                      <a:pt x="309278" y="69954"/>
                    </a:lnTo>
                    <a:lnTo>
                      <a:pt x="310379" y="70159"/>
                    </a:lnTo>
                    <a:lnTo>
                      <a:pt x="312199" y="70487"/>
                    </a:lnTo>
                    <a:lnTo>
                      <a:pt x="313977" y="70761"/>
                    </a:lnTo>
                    <a:lnTo>
                      <a:pt x="314641" y="70870"/>
                    </a:lnTo>
                    <a:lnTo>
                      <a:pt x="315338" y="71014"/>
                    </a:lnTo>
                    <a:lnTo>
                      <a:pt x="315858" y="71069"/>
                    </a:lnTo>
                    <a:lnTo>
                      <a:pt x="316043" y="71192"/>
                    </a:lnTo>
                    <a:lnTo>
                      <a:pt x="316125" y="71383"/>
                    </a:lnTo>
                    <a:lnTo>
                      <a:pt x="316139" y="71465"/>
                    </a:lnTo>
                    <a:lnTo>
                      <a:pt x="316166" y="71520"/>
                    </a:lnTo>
                    <a:lnTo>
                      <a:pt x="316529" y="71336"/>
                    </a:lnTo>
                    <a:lnTo>
                      <a:pt x="316686" y="71294"/>
                    </a:lnTo>
                    <a:lnTo>
                      <a:pt x="316802" y="71281"/>
                    </a:lnTo>
                    <a:lnTo>
                      <a:pt x="316919" y="71294"/>
                    </a:lnTo>
                    <a:lnTo>
                      <a:pt x="317076" y="71301"/>
                    </a:lnTo>
                    <a:lnTo>
                      <a:pt x="317452" y="71397"/>
                    </a:lnTo>
                    <a:lnTo>
                      <a:pt x="317548" y="71418"/>
                    </a:lnTo>
                    <a:lnTo>
                      <a:pt x="317623" y="71424"/>
                    </a:lnTo>
                    <a:lnTo>
                      <a:pt x="317712" y="71424"/>
                    </a:lnTo>
                    <a:lnTo>
                      <a:pt x="317869" y="71376"/>
                    </a:lnTo>
                    <a:lnTo>
                      <a:pt x="317986" y="71281"/>
                    </a:lnTo>
                    <a:lnTo>
                      <a:pt x="318123" y="71034"/>
                    </a:lnTo>
                    <a:lnTo>
                      <a:pt x="318143" y="71014"/>
                    </a:lnTo>
                    <a:lnTo>
                      <a:pt x="318177" y="70946"/>
                    </a:lnTo>
                    <a:lnTo>
                      <a:pt x="318225" y="70877"/>
                    </a:lnTo>
                    <a:lnTo>
                      <a:pt x="318280" y="70809"/>
                    </a:lnTo>
                    <a:lnTo>
                      <a:pt x="318328" y="70754"/>
                    </a:lnTo>
                    <a:lnTo>
                      <a:pt x="318383" y="70706"/>
                    </a:lnTo>
                    <a:lnTo>
                      <a:pt x="318506" y="70617"/>
                    </a:lnTo>
                    <a:lnTo>
                      <a:pt x="318622" y="70556"/>
                    </a:lnTo>
                    <a:lnTo>
                      <a:pt x="318998" y="70426"/>
                    </a:lnTo>
                    <a:lnTo>
                      <a:pt x="319039" y="70426"/>
                    </a:lnTo>
                    <a:lnTo>
                      <a:pt x="319080" y="70419"/>
                    </a:lnTo>
                    <a:lnTo>
                      <a:pt x="319115" y="70405"/>
                    </a:lnTo>
                    <a:lnTo>
                      <a:pt x="319149" y="70385"/>
                    </a:lnTo>
                    <a:lnTo>
                      <a:pt x="319176" y="70364"/>
                    </a:lnTo>
                    <a:lnTo>
                      <a:pt x="319203" y="70343"/>
                    </a:lnTo>
                    <a:lnTo>
                      <a:pt x="319258" y="70289"/>
                    </a:lnTo>
                    <a:lnTo>
                      <a:pt x="319272" y="70268"/>
                    </a:lnTo>
                    <a:lnTo>
                      <a:pt x="319292" y="70234"/>
                    </a:lnTo>
                    <a:lnTo>
                      <a:pt x="319313" y="70193"/>
                    </a:lnTo>
                    <a:lnTo>
                      <a:pt x="319327" y="70152"/>
                    </a:lnTo>
                    <a:lnTo>
                      <a:pt x="319340" y="70111"/>
                    </a:lnTo>
                    <a:lnTo>
                      <a:pt x="319354" y="70070"/>
                    </a:lnTo>
                    <a:lnTo>
                      <a:pt x="319361" y="70008"/>
                    </a:lnTo>
                    <a:lnTo>
                      <a:pt x="319354" y="69735"/>
                    </a:lnTo>
                    <a:lnTo>
                      <a:pt x="319354" y="69714"/>
                    </a:lnTo>
                    <a:lnTo>
                      <a:pt x="319368" y="69694"/>
                    </a:lnTo>
                    <a:lnTo>
                      <a:pt x="319381" y="69687"/>
                    </a:lnTo>
                    <a:lnTo>
                      <a:pt x="319416" y="69673"/>
                    </a:lnTo>
                    <a:lnTo>
                      <a:pt x="319436" y="69666"/>
                    </a:lnTo>
                    <a:lnTo>
                      <a:pt x="319498" y="69660"/>
                    </a:lnTo>
                    <a:lnTo>
                      <a:pt x="319525" y="69666"/>
                    </a:lnTo>
                    <a:lnTo>
                      <a:pt x="319552" y="69680"/>
                    </a:lnTo>
                    <a:lnTo>
                      <a:pt x="319587" y="69694"/>
                    </a:lnTo>
                    <a:lnTo>
                      <a:pt x="319648" y="69728"/>
                    </a:lnTo>
                    <a:lnTo>
                      <a:pt x="319710" y="69769"/>
                    </a:lnTo>
                    <a:lnTo>
                      <a:pt x="319792" y="69810"/>
                    </a:lnTo>
                    <a:lnTo>
                      <a:pt x="319894" y="69851"/>
                    </a:lnTo>
                    <a:lnTo>
                      <a:pt x="319949" y="69858"/>
                    </a:lnTo>
                    <a:lnTo>
                      <a:pt x="320011" y="69858"/>
                    </a:lnTo>
                    <a:lnTo>
                      <a:pt x="320079" y="69851"/>
                    </a:lnTo>
                    <a:lnTo>
                      <a:pt x="320113" y="69824"/>
                    </a:lnTo>
                    <a:lnTo>
                      <a:pt x="320148" y="69783"/>
                    </a:lnTo>
                    <a:lnTo>
                      <a:pt x="320209" y="69687"/>
                    </a:lnTo>
                    <a:lnTo>
                      <a:pt x="320236" y="69639"/>
                    </a:lnTo>
                    <a:lnTo>
                      <a:pt x="320250" y="69591"/>
                    </a:lnTo>
                    <a:lnTo>
                      <a:pt x="320271" y="69529"/>
                    </a:lnTo>
                    <a:lnTo>
                      <a:pt x="320305" y="69454"/>
                    </a:lnTo>
                    <a:lnTo>
                      <a:pt x="320353" y="69365"/>
                    </a:lnTo>
                    <a:lnTo>
                      <a:pt x="320435" y="69256"/>
                    </a:lnTo>
                    <a:lnTo>
                      <a:pt x="320462" y="69222"/>
                    </a:lnTo>
                    <a:lnTo>
                      <a:pt x="320489" y="69188"/>
                    </a:lnTo>
                    <a:lnTo>
                      <a:pt x="320524" y="69160"/>
                    </a:lnTo>
                    <a:lnTo>
                      <a:pt x="320551" y="69146"/>
                    </a:lnTo>
                    <a:lnTo>
                      <a:pt x="320599" y="69126"/>
                    </a:lnTo>
                    <a:lnTo>
                      <a:pt x="320647" y="69112"/>
                    </a:lnTo>
                    <a:lnTo>
                      <a:pt x="320688" y="69112"/>
                    </a:lnTo>
                    <a:lnTo>
                      <a:pt x="320750" y="69105"/>
                    </a:lnTo>
                    <a:lnTo>
                      <a:pt x="320825" y="69105"/>
                    </a:lnTo>
                    <a:lnTo>
                      <a:pt x="320879" y="69112"/>
                    </a:lnTo>
                    <a:lnTo>
                      <a:pt x="320927" y="69119"/>
                    </a:lnTo>
                    <a:lnTo>
                      <a:pt x="320975" y="69126"/>
                    </a:lnTo>
                    <a:lnTo>
                      <a:pt x="321023" y="69140"/>
                    </a:lnTo>
                    <a:lnTo>
                      <a:pt x="321331" y="69235"/>
                    </a:lnTo>
                    <a:lnTo>
                      <a:pt x="321393" y="69249"/>
                    </a:lnTo>
                    <a:lnTo>
                      <a:pt x="321440" y="69256"/>
                    </a:lnTo>
                    <a:lnTo>
                      <a:pt x="321488" y="69256"/>
                    </a:lnTo>
                    <a:lnTo>
                      <a:pt x="321543" y="69256"/>
                    </a:lnTo>
                    <a:lnTo>
                      <a:pt x="321591" y="69249"/>
                    </a:lnTo>
                    <a:lnTo>
                      <a:pt x="321646" y="69242"/>
                    </a:lnTo>
                    <a:lnTo>
                      <a:pt x="321748" y="69181"/>
                    </a:lnTo>
                    <a:lnTo>
                      <a:pt x="321837" y="69078"/>
                    </a:lnTo>
                    <a:lnTo>
                      <a:pt x="322029" y="68825"/>
                    </a:lnTo>
                    <a:lnTo>
                      <a:pt x="322063" y="68791"/>
                    </a:lnTo>
                    <a:lnTo>
                      <a:pt x="322097" y="68763"/>
                    </a:lnTo>
                    <a:lnTo>
                      <a:pt x="322138" y="68750"/>
                    </a:lnTo>
                    <a:lnTo>
                      <a:pt x="322179" y="68743"/>
                    </a:lnTo>
                    <a:lnTo>
                      <a:pt x="322227" y="68736"/>
                    </a:lnTo>
                    <a:lnTo>
                      <a:pt x="322268" y="68743"/>
                    </a:lnTo>
                    <a:lnTo>
                      <a:pt x="322295" y="68750"/>
                    </a:lnTo>
                    <a:lnTo>
                      <a:pt x="322364" y="68777"/>
                    </a:lnTo>
                    <a:lnTo>
                      <a:pt x="322487" y="68811"/>
                    </a:lnTo>
                    <a:lnTo>
                      <a:pt x="322528" y="68818"/>
                    </a:lnTo>
                    <a:lnTo>
                      <a:pt x="322555" y="68818"/>
                    </a:lnTo>
                    <a:lnTo>
                      <a:pt x="322590" y="68818"/>
                    </a:lnTo>
                    <a:lnTo>
                      <a:pt x="322624" y="68811"/>
                    </a:lnTo>
                    <a:lnTo>
                      <a:pt x="322685" y="68784"/>
                    </a:lnTo>
                    <a:lnTo>
                      <a:pt x="322747" y="68750"/>
                    </a:lnTo>
                    <a:lnTo>
                      <a:pt x="322795" y="68709"/>
                    </a:lnTo>
                    <a:lnTo>
                      <a:pt x="322850" y="68661"/>
                    </a:lnTo>
                    <a:lnTo>
                      <a:pt x="323075" y="68428"/>
                    </a:lnTo>
                    <a:lnTo>
                      <a:pt x="323110" y="68387"/>
                    </a:lnTo>
                    <a:lnTo>
                      <a:pt x="323157" y="68353"/>
                    </a:lnTo>
                    <a:lnTo>
                      <a:pt x="323205" y="68312"/>
                    </a:lnTo>
                    <a:lnTo>
                      <a:pt x="323246" y="68284"/>
                    </a:lnTo>
                    <a:lnTo>
                      <a:pt x="323315" y="68257"/>
                    </a:lnTo>
                    <a:lnTo>
                      <a:pt x="323363" y="68237"/>
                    </a:lnTo>
                    <a:lnTo>
                      <a:pt x="323417" y="68230"/>
                    </a:lnTo>
                    <a:lnTo>
                      <a:pt x="323472" y="68230"/>
                    </a:lnTo>
                    <a:lnTo>
                      <a:pt x="323513" y="68223"/>
                    </a:lnTo>
                    <a:lnTo>
                      <a:pt x="323568" y="68230"/>
                    </a:lnTo>
                    <a:lnTo>
                      <a:pt x="323698" y="68230"/>
                    </a:lnTo>
                    <a:lnTo>
                      <a:pt x="323848" y="68250"/>
                    </a:lnTo>
                    <a:lnTo>
                      <a:pt x="323896" y="68264"/>
                    </a:lnTo>
                    <a:lnTo>
                      <a:pt x="323992" y="68284"/>
                    </a:lnTo>
                    <a:lnTo>
                      <a:pt x="324040" y="68298"/>
                    </a:lnTo>
                    <a:lnTo>
                      <a:pt x="324136" y="68319"/>
                    </a:lnTo>
                    <a:lnTo>
                      <a:pt x="324197" y="68326"/>
                    </a:lnTo>
                    <a:lnTo>
                      <a:pt x="324272" y="68339"/>
                    </a:lnTo>
                    <a:lnTo>
                      <a:pt x="324361" y="68353"/>
                    </a:lnTo>
                    <a:lnTo>
                      <a:pt x="324450" y="68353"/>
                    </a:lnTo>
                    <a:lnTo>
                      <a:pt x="324539" y="68353"/>
                    </a:lnTo>
                    <a:lnTo>
                      <a:pt x="324628" y="68360"/>
                    </a:lnTo>
                    <a:lnTo>
                      <a:pt x="324724" y="68346"/>
                    </a:lnTo>
                    <a:lnTo>
                      <a:pt x="324813" y="68319"/>
                    </a:lnTo>
                    <a:lnTo>
                      <a:pt x="324902" y="68278"/>
                    </a:lnTo>
                    <a:lnTo>
                      <a:pt x="324950" y="68223"/>
                    </a:lnTo>
                    <a:lnTo>
                      <a:pt x="324998" y="68175"/>
                    </a:lnTo>
                    <a:lnTo>
                      <a:pt x="325039" y="68120"/>
                    </a:lnTo>
                    <a:lnTo>
                      <a:pt x="325312" y="67744"/>
                    </a:lnTo>
                    <a:lnTo>
                      <a:pt x="325497" y="67470"/>
                    </a:lnTo>
                    <a:lnTo>
                      <a:pt x="325593" y="67368"/>
                    </a:lnTo>
                    <a:lnTo>
                      <a:pt x="325723" y="67416"/>
                    </a:lnTo>
                    <a:lnTo>
                      <a:pt x="325873" y="67416"/>
                    </a:lnTo>
                    <a:lnTo>
                      <a:pt x="325990" y="67279"/>
                    </a:lnTo>
                    <a:lnTo>
                      <a:pt x="325969" y="67101"/>
                    </a:lnTo>
                    <a:lnTo>
                      <a:pt x="325887" y="66704"/>
                    </a:lnTo>
                    <a:lnTo>
                      <a:pt x="325928" y="66478"/>
                    </a:lnTo>
                    <a:lnTo>
                      <a:pt x="326017" y="66307"/>
                    </a:lnTo>
                    <a:lnTo>
                      <a:pt x="326167" y="66225"/>
                    </a:lnTo>
                    <a:lnTo>
                      <a:pt x="326297" y="66239"/>
                    </a:lnTo>
                    <a:lnTo>
                      <a:pt x="326578" y="66280"/>
                    </a:lnTo>
                    <a:lnTo>
                      <a:pt x="326824" y="66191"/>
                    </a:lnTo>
                    <a:lnTo>
                      <a:pt x="326920" y="66082"/>
                    </a:lnTo>
                    <a:lnTo>
                      <a:pt x="326988" y="65822"/>
                    </a:lnTo>
                    <a:lnTo>
                      <a:pt x="327029" y="65480"/>
                    </a:lnTo>
                    <a:lnTo>
                      <a:pt x="327111" y="65138"/>
                    </a:lnTo>
                    <a:lnTo>
                      <a:pt x="327207" y="64898"/>
                    </a:lnTo>
                    <a:lnTo>
                      <a:pt x="327337" y="64741"/>
                    </a:lnTo>
                    <a:lnTo>
                      <a:pt x="327488" y="64604"/>
                    </a:lnTo>
                    <a:lnTo>
                      <a:pt x="327789" y="64481"/>
                    </a:lnTo>
                    <a:lnTo>
                      <a:pt x="328007" y="64324"/>
                    </a:lnTo>
                    <a:lnTo>
                      <a:pt x="328151" y="64077"/>
                    </a:lnTo>
                    <a:lnTo>
                      <a:pt x="328302" y="63776"/>
                    </a:lnTo>
                    <a:lnTo>
                      <a:pt x="328452" y="63551"/>
                    </a:lnTo>
                    <a:lnTo>
                      <a:pt x="328596" y="63366"/>
                    </a:lnTo>
                    <a:lnTo>
                      <a:pt x="328760" y="63024"/>
                    </a:lnTo>
                    <a:lnTo>
                      <a:pt x="328869" y="62689"/>
                    </a:lnTo>
                    <a:lnTo>
                      <a:pt x="329040" y="62360"/>
                    </a:lnTo>
                    <a:lnTo>
                      <a:pt x="329266" y="62032"/>
                    </a:lnTo>
                    <a:lnTo>
                      <a:pt x="329506" y="61779"/>
                    </a:lnTo>
                    <a:lnTo>
                      <a:pt x="329663" y="61546"/>
                    </a:lnTo>
                    <a:lnTo>
                      <a:pt x="329759" y="61273"/>
                    </a:lnTo>
                    <a:lnTo>
                      <a:pt x="329868" y="61026"/>
                    </a:lnTo>
                    <a:lnTo>
                      <a:pt x="330032" y="60760"/>
                    </a:lnTo>
                    <a:lnTo>
                      <a:pt x="330272" y="60472"/>
                    </a:lnTo>
                    <a:lnTo>
                      <a:pt x="330409" y="60233"/>
                    </a:lnTo>
                    <a:lnTo>
                      <a:pt x="330498" y="59952"/>
                    </a:lnTo>
                    <a:lnTo>
                      <a:pt x="330545" y="59665"/>
                    </a:lnTo>
                    <a:lnTo>
                      <a:pt x="330634" y="59385"/>
                    </a:lnTo>
                    <a:lnTo>
                      <a:pt x="330764" y="59132"/>
                    </a:lnTo>
                    <a:lnTo>
                      <a:pt x="330833" y="58920"/>
                    </a:lnTo>
                    <a:lnTo>
                      <a:pt x="330840" y="58714"/>
                    </a:lnTo>
                    <a:lnTo>
                      <a:pt x="330785" y="58509"/>
                    </a:lnTo>
                    <a:lnTo>
                      <a:pt x="330614" y="58235"/>
                    </a:lnTo>
                    <a:lnTo>
                      <a:pt x="330539" y="58071"/>
                    </a:lnTo>
                    <a:lnTo>
                      <a:pt x="330539" y="57845"/>
                    </a:lnTo>
                    <a:lnTo>
                      <a:pt x="330607" y="57695"/>
                    </a:lnTo>
                    <a:lnTo>
                      <a:pt x="330710" y="57387"/>
                    </a:lnTo>
                    <a:lnTo>
                      <a:pt x="330737" y="57161"/>
                    </a:lnTo>
                    <a:lnTo>
                      <a:pt x="330737" y="56915"/>
                    </a:lnTo>
                    <a:lnTo>
                      <a:pt x="330662" y="56614"/>
                    </a:lnTo>
                    <a:lnTo>
                      <a:pt x="330689" y="56395"/>
                    </a:lnTo>
                    <a:lnTo>
                      <a:pt x="330922" y="55328"/>
                    </a:lnTo>
                    <a:lnTo>
                      <a:pt x="330956" y="55068"/>
                    </a:lnTo>
                    <a:lnTo>
                      <a:pt x="330983" y="54548"/>
                    </a:lnTo>
                    <a:lnTo>
                      <a:pt x="330928" y="54117"/>
                    </a:lnTo>
                    <a:lnTo>
                      <a:pt x="330846" y="53755"/>
                    </a:lnTo>
                    <a:lnTo>
                      <a:pt x="330771" y="53351"/>
                    </a:lnTo>
                    <a:lnTo>
                      <a:pt x="330778" y="53043"/>
                    </a:lnTo>
                    <a:lnTo>
                      <a:pt x="330928" y="52359"/>
                    </a:lnTo>
                    <a:lnTo>
                      <a:pt x="330956" y="52038"/>
                    </a:lnTo>
                    <a:lnTo>
                      <a:pt x="330853" y="51696"/>
                    </a:lnTo>
                    <a:lnTo>
                      <a:pt x="330778" y="51306"/>
                    </a:lnTo>
                    <a:lnTo>
                      <a:pt x="330710" y="50943"/>
                    </a:lnTo>
                    <a:lnTo>
                      <a:pt x="330669" y="50546"/>
                    </a:lnTo>
                    <a:lnTo>
                      <a:pt x="330641" y="50163"/>
                    </a:lnTo>
                    <a:lnTo>
                      <a:pt x="330655" y="49883"/>
                    </a:lnTo>
                    <a:lnTo>
                      <a:pt x="330682" y="49534"/>
                    </a:lnTo>
                    <a:lnTo>
                      <a:pt x="330621" y="49233"/>
                    </a:lnTo>
                    <a:lnTo>
                      <a:pt x="330580" y="49028"/>
                    </a:lnTo>
                    <a:lnTo>
                      <a:pt x="330682" y="48993"/>
                    </a:lnTo>
                    <a:lnTo>
                      <a:pt x="331633" y="48754"/>
                    </a:lnTo>
                    <a:lnTo>
                      <a:pt x="332345" y="48419"/>
                    </a:lnTo>
                    <a:lnTo>
                      <a:pt x="332659" y="48207"/>
                    </a:lnTo>
                    <a:lnTo>
                      <a:pt x="332721" y="47584"/>
                    </a:lnTo>
                    <a:lnTo>
                      <a:pt x="332926" y="46907"/>
                    </a:lnTo>
                    <a:lnTo>
                      <a:pt x="332741" y="46326"/>
                    </a:lnTo>
                    <a:lnTo>
                      <a:pt x="332721" y="45895"/>
                    </a:lnTo>
                    <a:lnTo>
                      <a:pt x="333364" y="45840"/>
                    </a:lnTo>
                    <a:lnTo>
                      <a:pt x="333973" y="45956"/>
                    </a:lnTo>
                    <a:lnTo>
                      <a:pt x="337126" y="45772"/>
                    </a:lnTo>
                    <a:lnTo>
                      <a:pt x="337721" y="45635"/>
                    </a:lnTo>
                    <a:lnTo>
                      <a:pt x="338672" y="46127"/>
                    </a:lnTo>
                    <a:lnTo>
                      <a:pt x="339213" y="46497"/>
                    </a:lnTo>
                    <a:lnTo>
                      <a:pt x="340526" y="47646"/>
                    </a:lnTo>
                    <a:lnTo>
                      <a:pt x="341470" y="48645"/>
                    </a:lnTo>
                    <a:lnTo>
                      <a:pt x="341696" y="48904"/>
                    </a:lnTo>
                    <a:lnTo>
                      <a:pt x="341997" y="48980"/>
                    </a:lnTo>
                    <a:lnTo>
                      <a:pt x="343256" y="49370"/>
                    </a:lnTo>
                    <a:lnTo>
                      <a:pt x="345123" y="49931"/>
                    </a:lnTo>
                    <a:lnTo>
                      <a:pt x="346231" y="50136"/>
                    </a:lnTo>
                    <a:lnTo>
                      <a:pt x="347415" y="50218"/>
                    </a:lnTo>
                    <a:lnTo>
                      <a:pt x="348338" y="50540"/>
                    </a:lnTo>
                    <a:lnTo>
                      <a:pt x="348756" y="51046"/>
                    </a:lnTo>
                    <a:lnTo>
                      <a:pt x="349741" y="51928"/>
                    </a:lnTo>
                    <a:lnTo>
                      <a:pt x="349802" y="52058"/>
                    </a:lnTo>
                    <a:lnTo>
                      <a:pt x="349809" y="52688"/>
                    </a:lnTo>
                    <a:lnTo>
                      <a:pt x="350589" y="53146"/>
                    </a:lnTo>
                    <a:lnTo>
                      <a:pt x="351116" y="53358"/>
                    </a:lnTo>
                    <a:lnTo>
                      <a:pt x="351930" y="53837"/>
                    </a:lnTo>
                    <a:lnTo>
                      <a:pt x="352265" y="54104"/>
                    </a:lnTo>
                    <a:lnTo>
                      <a:pt x="352258" y="54138"/>
                    </a:lnTo>
                    <a:lnTo>
                      <a:pt x="352251" y="54548"/>
                    </a:lnTo>
                    <a:lnTo>
                      <a:pt x="352162" y="55704"/>
                    </a:lnTo>
                    <a:lnTo>
                      <a:pt x="352094" y="56696"/>
                    </a:lnTo>
                    <a:lnTo>
                      <a:pt x="352087" y="58865"/>
                    </a:lnTo>
                    <a:lnTo>
                      <a:pt x="354707" y="58564"/>
                    </a:lnTo>
                    <a:lnTo>
                      <a:pt x="354919" y="58960"/>
                    </a:lnTo>
                    <a:lnTo>
                      <a:pt x="355042" y="58967"/>
                    </a:lnTo>
                    <a:lnTo>
                      <a:pt x="355973" y="59056"/>
                    </a:lnTo>
                    <a:lnTo>
                      <a:pt x="356875" y="59070"/>
                    </a:lnTo>
                    <a:lnTo>
                      <a:pt x="357156" y="56936"/>
                    </a:lnTo>
                    <a:lnTo>
                      <a:pt x="359113" y="56457"/>
                    </a:lnTo>
                    <a:lnTo>
                      <a:pt x="359119" y="56382"/>
                    </a:lnTo>
                    <a:lnTo>
                      <a:pt x="359215" y="54651"/>
                    </a:lnTo>
                    <a:lnTo>
                      <a:pt x="359407" y="51511"/>
                    </a:lnTo>
                    <a:lnTo>
                      <a:pt x="359516" y="49596"/>
                    </a:lnTo>
                    <a:lnTo>
                      <a:pt x="361917" y="50403"/>
                    </a:lnTo>
                    <a:lnTo>
                      <a:pt x="364325" y="51196"/>
                    </a:lnTo>
                    <a:lnTo>
                      <a:pt x="366056" y="51791"/>
                    </a:lnTo>
                    <a:lnTo>
                      <a:pt x="366070" y="51579"/>
                    </a:lnTo>
                    <a:lnTo>
                      <a:pt x="366247" y="48857"/>
                    </a:lnTo>
                    <a:lnTo>
                      <a:pt x="366432" y="45744"/>
                    </a:lnTo>
                    <a:lnTo>
                      <a:pt x="366637" y="42502"/>
                    </a:lnTo>
                    <a:lnTo>
                      <a:pt x="366836" y="39362"/>
                    </a:lnTo>
                    <a:lnTo>
                      <a:pt x="367410" y="39334"/>
                    </a:lnTo>
                    <a:lnTo>
                      <a:pt x="367431" y="38951"/>
                    </a:lnTo>
                    <a:lnTo>
                      <a:pt x="367588" y="36441"/>
                    </a:lnTo>
                    <a:lnTo>
                      <a:pt x="367684" y="34950"/>
                    </a:lnTo>
                    <a:lnTo>
                      <a:pt x="367766" y="33821"/>
                    </a:lnTo>
                    <a:lnTo>
                      <a:pt x="368101" y="28588"/>
                    </a:lnTo>
                    <a:lnTo>
                      <a:pt x="368313" y="25263"/>
                    </a:lnTo>
                    <a:lnTo>
                      <a:pt x="368546" y="21726"/>
                    </a:lnTo>
                    <a:lnTo>
                      <a:pt x="368744" y="18449"/>
                    </a:lnTo>
                    <a:lnTo>
                      <a:pt x="369435" y="13408"/>
                    </a:lnTo>
                    <a:lnTo>
                      <a:pt x="369681" y="11527"/>
                    </a:lnTo>
                    <a:lnTo>
                      <a:pt x="369976" y="9399"/>
                    </a:lnTo>
                    <a:lnTo>
                      <a:pt x="370352" y="6499"/>
                    </a:lnTo>
                    <a:lnTo>
                      <a:pt x="370482" y="5596"/>
                    </a:lnTo>
                    <a:lnTo>
                      <a:pt x="370926" y="5596"/>
                    </a:lnTo>
                    <a:lnTo>
                      <a:pt x="375900" y="5609"/>
                    </a:lnTo>
                    <a:lnTo>
                      <a:pt x="376071" y="8496"/>
                    </a:lnTo>
                    <a:lnTo>
                      <a:pt x="376132" y="9105"/>
                    </a:lnTo>
                    <a:lnTo>
                      <a:pt x="376255" y="10295"/>
                    </a:lnTo>
                    <a:lnTo>
                      <a:pt x="376310" y="10795"/>
                    </a:lnTo>
                    <a:lnTo>
                      <a:pt x="376509" y="12922"/>
                    </a:lnTo>
                    <a:lnTo>
                      <a:pt x="376529" y="12922"/>
                    </a:lnTo>
                    <a:lnTo>
                      <a:pt x="376666" y="12915"/>
                    </a:lnTo>
                    <a:lnTo>
                      <a:pt x="378492" y="12567"/>
                    </a:lnTo>
                    <a:lnTo>
                      <a:pt x="380148" y="12245"/>
                    </a:lnTo>
                    <a:lnTo>
                      <a:pt x="383472" y="11588"/>
                    </a:lnTo>
                    <a:lnTo>
                      <a:pt x="384410" y="11403"/>
                    </a:lnTo>
                    <a:lnTo>
                      <a:pt x="386578" y="10959"/>
                    </a:lnTo>
                    <a:lnTo>
                      <a:pt x="389704" y="10336"/>
                    </a:lnTo>
                    <a:lnTo>
                      <a:pt x="391743" y="9933"/>
                    </a:lnTo>
                    <a:lnTo>
                      <a:pt x="407148" y="6827"/>
                    </a:lnTo>
                    <a:lnTo>
                      <a:pt x="408352" y="6588"/>
                    </a:lnTo>
                    <a:lnTo>
                      <a:pt x="414577" y="5370"/>
                    </a:lnTo>
                    <a:lnTo>
                      <a:pt x="415706" y="5131"/>
                    </a:lnTo>
                    <a:lnTo>
                      <a:pt x="415255" y="11068"/>
                    </a:lnTo>
                    <a:lnTo>
                      <a:pt x="415248" y="11150"/>
                    </a:lnTo>
                    <a:lnTo>
                      <a:pt x="420631" y="11479"/>
                    </a:lnTo>
                    <a:lnTo>
                      <a:pt x="423915" y="11390"/>
                    </a:lnTo>
                    <a:lnTo>
                      <a:pt x="424770" y="11356"/>
                    </a:lnTo>
                    <a:lnTo>
                      <a:pt x="424982" y="14728"/>
                    </a:lnTo>
                    <a:lnTo>
                      <a:pt x="425016" y="16726"/>
                    </a:lnTo>
                    <a:lnTo>
                      <a:pt x="426740" y="16822"/>
                    </a:lnTo>
                    <a:lnTo>
                      <a:pt x="428786" y="16890"/>
                    </a:lnTo>
                    <a:lnTo>
                      <a:pt x="428416" y="20016"/>
                    </a:lnTo>
                    <a:lnTo>
                      <a:pt x="431241" y="20201"/>
                    </a:lnTo>
                    <a:lnTo>
                      <a:pt x="434019" y="20399"/>
                    </a:lnTo>
                    <a:lnTo>
                      <a:pt x="433704" y="21206"/>
                    </a:lnTo>
                    <a:lnTo>
                      <a:pt x="433909" y="21234"/>
                    </a:lnTo>
                    <a:lnTo>
                      <a:pt x="435996" y="21473"/>
                    </a:lnTo>
                    <a:lnTo>
                      <a:pt x="438965" y="21815"/>
                    </a:lnTo>
                    <a:lnTo>
                      <a:pt x="441468" y="22096"/>
                    </a:lnTo>
                    <a:lnTo>
                      <a:pt x="444000" y="22390"/>
                    </a:lnTo>
                    <a:lnTo>
                      <a:pt x="445669" y="22698"/>
                    </a:lnTo>
                    <a:lnTo>
                      <a:pt x="444827" y="26125"/>
                    </a:lnTo>
                    <a:lnTo>
                      <a:pt x="441332" y="29689"/>
                    </a:lnTo>
                    <a:lnTo>
                      <a:pt x="439820" y="37563"/>
                    </a:lnTo>
                    <a:lnTo>
                      <a:pt x="441927" y="42166"/>
                    </a:lnTo>
                    <a:lnTo>
                      <a:pt x="446086" y="48501"/>
                    </a:lnTo>
                    <a:lnTo>
                      <a:pt x="453009" y="50204"/>
                    </a:lnTo>
                    <a:lnTo>
                      <a:pt x="463112" y="49062"/>
                    </a:lnTo>
                    <a:lnTo>
                      <a:pt x="466068" y="48214"/>
                    </a:lnTo>
                    <a:lnTo>
                      <a:pt x="466020" y="48303"/>
                    </a:lnTo>
                    <a:lnTo>
                      <a:pt x="466095" y="49329"/>
                    </a:lnTo>
                    <a:lnTo>
                      <a:pt x="465787" y="49726"/>
                    </a:lnTo>
                    <a:lnTo>
                      <a:pt x="465418" y="50396"/>
                    </a:lnTo>
                    <a:lnTo>
                      <a:pt x="464679" y="52400"/>
                    </a:lnTo>
                    <a:lnTo>
                      <a:pt x="463277" y="53399"/>
                    </a:lnTo>
                    <a:lnTo>
                      <a:pt x="462134" y="54452"/>
                    </a:lnTo>
                    <a:lnTo>
                      <a:pt x="462004" y="56806"/>
                    </a:lnTo>
                    <a:lnTo>
                      <a:pt x="461799" y="58735"/>
                    </a:lnTo>
                    <a:lnTo>
                      <a:pt x="461628" y="60664"/>
                    </a:lnTo>
                    <a:lnTo>
                      <a:pt x="461443" y="62743"/>
                    </a:lnTo>
                    <a:lnTo>
                      <a:pt x="464597" y="63311"/>
                    </a:lnTo>
                    <a:lnTo>
                      <a:pt x="464570" y="63776"/>
                    </a:lnTo>
                    <a:lnTo>
                      <a:pt x="469967" y="64796"/>
                    </a:lnTo>
                    <a:lnTo>
                      <a:pt x="469461" y="66253"/>
                    </a:lnTo>
                    <a:lnTo>
                      <a:pt x="468667" y="68503"/>
                    </a:lnTo>
                    <a:lnTo>
                      <a:pt x="467894" y="70604"/>
                    </a:lnTo>
                    <a:lnTo>
                      <a:pt x="465780" y="75720"/>
                    </a:lnTo>
                    <a:lnTo>
                      <a:pt x="465206" y="77034"/>
                    </a:lnTo>
                    <a:lnTo>
                      <a:pt x="465014" y="77000"/>
                    </a:lnTo>
                    <a:lnTo>
                      <a:pt x="464180" y="79250"/>
                    </a:lnTo>
                    <a:lnTo>
                      <a:pt x="463803" y="80310"/>
                    </a:lnTo>
                    <a:lnTo>
                      <a:pt x="463359" y="81515"/>
                    </a:lnTo>
                    <a:lnTo>
                      <a:pt x="462627" y="83963"/>
                    </a:lnTo>
                    <a:lnTo>
                      <a:pt x="462039" y="85776"/>
                    </a:lnTo>
                    <a:lnTo>
                      <a:pt x="461785" y="86631"/>
                    </a:lnTo>
                    <a:lnTo>
                      <a:pt x="461485" y="87603"/>
                    </a:lnTo>
                    <a:lnTo>
                      <a:pt x="460705" y="89847"/>
                    </a:lnTo>
                    <a:lnTo>
                      <a:pt x="460144" y="91201"/>
                    </a:lnTo>
                    <a:lnTo>
                      <a:pt x="460075" y="91358"/>
                    </a:lnTo>
                    <a:lnTo>
                      <a:pt x="459918" y="92090"/>
                    </a:lnTo>
                    <a:lnTo>
                      <a:pt x="461019" y="91960"/>
                    </a:lnTo>
                    <a:lnTo>
                      <a:pt x="465021" y="91666"/>
                    </a:lnTo>
                    <a:lnTo>
                      <a:pt x="467983" y="91406"/>
                    </a:lnTo>
                    <a:lnTo>
                      <a:pt x="470090" y="91221"/>
                    </a:lnTo>
                    <a:lnTo>
                      <a:pt x="470001" y="89648"/>
                    </a:lnTo>
                    <a:lnTo>
                      <a:pt x="473483" y="89039"/>
                    </a:lnTo>
                    <a:lnTo>
                      <a:pt x="475180" y="88711"/>
                    </a:lnTo>
                    <a:lnTo>
                      <a:pt x="479195" y="87904"/>
                    </a:lnTo>
                    <a:lnTo>
                      <a:pt x="479496" y="90257"/>
                    </a:lnTo>
                    <a:lnTo>
                      <a:pt x="479948" y="91995"/>
                    </a:lnTo>
                    <a:lnTo>
                      <a:pt x="478607" y="92473"/>
                    </a:lnTo>
                    <a:lnTo>
                      <a:pt x="479428" y="95675"/>
                    </a:lnTo>
                    <a:lnTo>
                      <a:pt x="479038" y="95832"/>
                    </a:lnTo>
                    <a:lnTo>
                      <a:pt x="479633" y="97823"/>
                    </a:lnTo>
                    <a:lnTo>
                      <a:pt x="480125" y="99485"/>
                    </a:lnTo>
                    <a:lnTo>
                      <a:pt x="480379" y="102434"/>
                    </a:lnTo>
                    <a:lnTo>
                      <a:pt x="480392" y="102536"/>
                    </a:lnTo>
                    <a:lnTo>
                      <a:pt x="480625" y="103897"/>
                    </a:lnTo>
                    <a:lnTo>
                      <a:pt x="480666" y="104151"/>
                    </a:lnTo>
                    <a:lnTo>
                      <a:pt x="480953" y="105656"/>
                    </a:lnTo>
                    <a:lnTo>
                      <a:pt x="481261" y="106825"/>
                    </a:lnTo>
                    <a:lnTo>
                      <a:pt x="481740" y="108652"/>
                    </a:lnTo>
                    <a:lnTo>
                      <a:pt x="481822" y="108919"/>
                    </a:lnTo>
                    <a:lnTo>
                      <a:pt x="482766" y="111846"/>
                    </a:lnTo>
                    <a:lnTo>
                      <a:pt x="482848" y="112113"/>
                    </a:lnTo>
                    <a:lnTo>
                      <a:pt x="483765" y="115376"/>
                    </a:lnTo>
                    <a:lnTo>
                      <a:pt x="483840" y="115794"/>
                    </a:lnTo>
                    <a:lnTo>
                      <a:pt x="484203" y="117771"/>
                    </a:lnTo>
                    <a:lnTo>
                      <a:pt x="484251" y="118044"/>
                    </a:lnTo>
                    <a:lnTo>
                      <a:pt x="484285" y="118161"/>
                    </a:lnTo>
                    <a:lnTo>
                      <a:pt x="484422" y="118995"/>
                    </a:lnTo>
                    <a:lnTo>
                      <a:pt x="484805" y="121998"/>
                    </a:lnTo>
                    <a:lnTo>
                      <a:pt x="485448" y="128640"/>
                    </a:lnTo>
                    <a:lnTo>
                      <a:pt x="485831" y="131993"/>
                    </a:lnTo>
                    <a:lnTo>
                      <a:pt x="486207" y="135331"/>
                    </a:lnTo>
                    <a:lnTo>
                      <a:pt x="486700" y="138696"/>
                    </a:lnTo>
                    <a:lnTo>
                      <a:pt x="486775" y="139093"/>
                    </a:lnTo>
                    <a:lnTo>
                      <a:pt x="487110" y="142042"/>
                    </a:lnTo>
                    <a:lnTo>
                      <a:pt x="487308" y="143690"/>
                    </a:lnTo>
                    <a:lnTo>
                      <a:pt x="487767" y="146071"/>
                    </a:lnTo>
                    <a:lnTo>
                      <a:pt x="488581" y="146078"/>
                    </a:lnTo>
                    <a:lnTo>
                      <a:pt x="489265" y="145770"/>
                    </a:lnTo>
                    <a:lnTo>
                      <a:pt x="489573" y="146502"/>
                    </a:lnTo>
                    <a:lnTo>
                      <a:pt x="491132" y="145722"/>
                    </a:lnTo>
                    <a:lnTo>
                      <a:pt x="493164" y="145086"/>
                    </a:lnTo>
                    <a:lnTo>
                      <a:pt x="494560" y="144696"/>
                    </a:lnTo>
                    <a:lnTo>
                      <a:pt x="495982" y="144456"/>
                    </a:lnTo>
                    <a:lnTo>
                      <a:pt x="497392" y="144320"/>
                    </a:lnTo>
                    <a:lnTo>
                      <a:pt x="498828" y="144148"/>
                    </a:lnTo>
                    <a:lnTo>
                      <a:pt x="498828" y="144155"/>
                    </a:lnTo>
                    <a:lnTo>
                      <a:pt x="501455" y="147706"/>
                    </a:lnTo>
                    <a:lnTo>
                      <a:pt x="504615" y="152994"/>
                    </a:lnTo>
                    <a:lnTo>
                      <a:pt x="505368" y="154115"/>
                    </a:lnTo>
                    <a:lnTo>
                      <a:pt x="506497" y="155203"/>
                    </a:lnTo>
                    <a:lnTo>
                      <a:pt x="508043" y="153801"/>
                    </a:lnTo>
                    <a:lnTo>
                      <a:pt x="509438" y="155039"/>
                    </a:lnTo>
                    <a:lnTo>
                      <a:pt x="510300" y="155928"/>
                    </a:lnTo>
                    <a:lnTo>
                      <a:pt x="510909" y="156818"/>
                    </a:lnTo>
                    <a:lnTo>
                      <a:pt x="510519" y="157043"/>
                    </a:lnTo>
                    <a:lnTo>
                      <a:pt x="511661" y="158979"/>
                    </a:lnTo>
                    <a:lnTo>
                      <a:pt x="513084" y="161237"/>
                    </a:lnTo>
                    <a:lnTo>
                      <a:pt x="514022" y="162666"/>
                    </a:lnTo>
                    <a:lnTo>
                      <a:pt x="514719" y="163604"/>
                    </a:lnTo>
                    <a:lnTo>
                      <a:pt x="515499" y="164596"/>
                    </a:lnTo>
                    <a:lnTo>
                      <a:pt x="516840" y="166347"/>
                    </a:lnTo>
                    <a:lnTo>
                      <a:pt x="518016" y="167907"/>
                    </a:lnTo>
                    <a:lnTo>
                      <a:pt x="518188" y="168139"/>
                    </a:lnTo>
                    <a:lnTo>
                      <a:pt x="520322" y="170745"/>
                    </a:lnTo>
                    <a:lnTo>
                      <a:pt x="521765" y="172640"/>
                    </a:lnTo>
                    <a:lnTo>
                      <a:pt x="522935" y="174241"/>
                    </a:lnTo>
                    <a:lnTo>
                      <a:pt x="524132" y="175842"/>
                    </a:lnTo>
                    <a:lnTo>
                      <a:pt x="525671" y="178181"/>
                    </a:lnTo>
                    <a:lnTo>
                      <a:pt x="525842" y="178441"/>
                    </a:lnTo>
                    <a:lnTo>
                      <a:pt x="525938" y="178592"/>
                    </a:lnTo>
                    <a:lnTo>
                      <a:pt x="526048" y="178770"/>
                    </a:lnTo>
                    <a:lnTo>
                      <a:pt x="530378" y="179967"/>
                    </a:lnTo>
                    <a:lnTo>
                      <a:pt x="531103" y="180158"/>
                    </a:lnTo>
                    <a:lnTo>
                      <a:pt x="532088" y="180295"/>
                    </a:lnTo>
                    <a:lnTo>
                      <a:pt x="532587" y="180329"/>
                    </a:lnTo>
                    <a:lnTo>
                      <a:pt x="533053" y="180343"/>
                    </a:lnTo>
                    <a:lnTo>
                      <a:pt x="533552" y="180329"/>
                    </a:lnTo>
                    <a:lnTo>
                      <a:pt x="534421" y="180227"/>
                    </a:lnTo>
                    <a:lnTo>
                      <a:pt x="534468" y="180514"/>
                    </a:lnTo>
                    <a:lnTo>
                      <a:pt x="534722" y="181834"/>
                    </a:lnTo>
                    <a:lnTo>
                      <a:pt x="535351" y="184228"/>
                    </a:lnTo>
                    <a:lnTo>
                      <a:pt x="535460" y="184577"/>
                    </a:lnTo>
                    <a:lnTo>
                      <a:pt x="536630" y="188278"/>
                    </a:lnTo>
                    <a:lnTo>
                      <a:pt x="537130" y="190173"/>
                    </a:lnTo>
                    <a:lnTo>
                      <a:pt x="537335" y="191124"/>
                    </a:lnTo>
                    <a:lnTo>
                      <a:pt x="537800" y="193997"/>
                    </a:lnTo>
                    <a:lnTo>
                      <a:pt x="538122" y="197199"/>
                    </a:lnTo>
                    <a:lnTo>
                      <a:pt x="538333" y="199901"/>
                    </a:lnTo>
                    <a:lnTo>
                      <a:pt x="538710" y="201987"/>
                    </a:lnTo>
                    <a:lnTo>
                      <a:pt x="539237" y="204730"/>
                    </a:lnTo>
                    <a:lnTo>
                      <a:pt x="539408" y="205284"/>
                    </a:lnTo>
                    <a:lnTo>
                      <a:pt x="534174" y="206919"/>
                    </a:lnTo>
                    <a:lnTo>
                      <a:pt x="535064" y="209662"/>
                    </a:lnTo>
                    <a:lnTo>
                      <a:pt x="534366" y="209881"/>
                    </a:lnTo>
                    <a:lnTo>
                      <a:pt x="534277" y="209649"/>
                    </a:lnTo>
                    <a:lnTo>
                      <a:pt x="529591" y="211126"/>
                    </a:lnTo>
                    <a:lnTo>
                      <a:pt x="530679" y="214704"/>
                    </a:lnTo>
                    <a:lnTo>
                      <a:pt x="531862" y="217577"/>
                    </a:lnTo>
                    <a:lnTo>
                      <a:pt x="532731" y="219718"/>
                    </a:lnTo>
                    <a:lnTo>
                      <a:pt x="533531" y="222119"/>
                    </a:lnTo>
                    <a:lnTo>
                      <a:pt x="533552" y="222202"/>
                    </a:lnTo>
                    <a:lnTo>
                      <a:pt x="533566" y="222297"/>
                    </a:lnTo>
                    <a:lnTo>
                      <a:pt x="534434" y="222031"/>
                    </a:lnTo>
                    <a:lnTo>
                      <a:pt x="537164" y="221189"/>
                    </a:lnTo>
                    <a:lnTo>
                      <a:pt x="539969" y="220484"/>
                    </a:lnTo>
                    <a:lnTo>
                      <a:pt x="542712" y="220040"/>
                    </a:lnTo>
                    <a:lnTo>
                      <a:pt x="545448" y="219568"/>
                    </a:lnTo>
                    <a:lnTo>
                      <a:pt x="548342" y="219212"/>
                    </a:lnTo>
                    <a:lnTo>
                      <a:pt x="550784" y="218850"/>
                    </a:lnTo>
                    <a:lnTo>
                      <a:pt x="553862" y="217995"/>
                    </a:lnTo>
                    <a:lnTo>
                      <a:pt x="557105" y="217201"/>
                    </a:lnTo>
                    <a:lnTo>
                      <a:pt x="564452" y="215976"/>
                    </a:lnTo>
                    <a:lnTo>
                      <a:pt x="565649" y="215751"/>
                    </a:lnTo>
                    <a:lnTo>
                      <a:pt x="565211" y="212488"/>
                    </a:lnTo>
                    <a:lnTo>
                      <a:pt x="564889" y="209956"/>
                    </a:lnTo>
                    <a:lnTo>
                      <a:pt x="564664" y="207788"/>
                    </a:lnTo>
                    <a:lnTo>
                      <a:pt x="564404" y="205496"/>
                    </a:lnTo>
                    <a:lnTo>
                      <a:pt x="575376" y="203246"/>
                    </a:lnTo>
                    <a:lnTo>
                      <a:pt x="576717" y="202986"/>
                    </a:lnTo>
                    <a:lnTo>
                      <a:pt x="578126" y="202699"/>
                    </a:lnTo>
                    <a:lnTo>
                      <a:pt x="583845" y="201522"/>
                    </a:lnTo>
                    <a:lnTo>
                      <a:pt x="584057" y="201467"/>
                    </a:lnTo>
                    <a:lnTo>
                      <a:pt x="583175" y="199244"/>
                    </a:lnTo>
                    <a:lnTo>
                      <a:pt x="583072" y="198998"/>
                    </a:lnTo>
                    <a:lnTo>
                      <a:pt x="582812" y="198423"/>
                    </a:lnTo>
                    <a:lnTo>
                      <a:pt x="582381" y="197643"/>
                    </a:lnTo>
                    <a:lnTo>
                      <a:pt x="582026" y="197199"/>
                    </a:lnTo>
                    <a:lnTo>
                      <a:pt x="581629" y="196768"/>
                    </a:lnTo>
                    <a:lnTo>
                      <a:pt x="581082" y="196275"/>
                    </a:lnTo>
                    <a:lnTo>
                      <a:pt x="580719" y="196029"/>
                    </a:lnTo>
                    <a:lnTo>
                      <a:pt x="580295" y="195735"/>
                    </a:lnTo>
                    <a:lnTo>
                      <a:pt x="579816" y="195495"/>
                    </a:lnTo>
                    <a:lnTo>
                      <a:pt x="579269" y="195263"/>
                    </a:lnTo>
                    <a:lnTo>
                      <a:pt x="578373" y="194921"/>
                    </a:lnTo>
                    <a:lnTo>
                      <a:pt x="577326" y="194531"/>
                    </a:lnTo>
                    <a:lnTo>
                      <a:pt x="576854" y="194346"/>
                    </a:lnTo>
                    <a:lnTo>
                      <a:pt x="575718" y="193901"/>
                    </a:lnTo>
                    <a:lnTo>
                      <a:pt x="574938" y="193587"/>
                    </a:lnTo>
                    <a:lnTo>
                      <a:pt x="574234" y="193272"/>
                    </a:lnTo>
                    <a:lnTo>
                      <a:pt x="574343" y="193087"/>
                    </a:lnTo>
                    <a:lnTo>
                      <a:pt x="574569" y="193039"/>
                    </a:lnTo>
                    <a:lnTo>
                      <a:pt x="574891" y="193005"/>
                    </a:lnTo>
                    <a:lnTo>
                      <a:pt x="576197" y="192916"/>
                    </a:lnTo>
                    <a:lnTo>
                      <a:pt x="578414" y="192520"/>
                    </a:lnTo>
                    <a:lnTo>
                      <a:pt x="578715" y="192478"/>
                    </a:lnTo>
                    <a:lnTo>
                      <a:pt x="579159" y="192848"/>
                    </a:lnTo>
                    <a:lnTo>
                      <a:pt x="580090" y="193279"/>
                    </a:lnTo>
                    <a:lnTo>
                      <a:pt x="582655" y="193778"/>
                    </a:lnTo>
                    <a:lnTo>
                      <a:pt x="585384" y="194373"/>
                    </a:lnTo>
                    <a:lnTo>
                      <a:pt x="588264" y="194510"/>
                    </a:lnTo>
                    <a:lnTo>
                      <a:pt x="589940" y="194428"/>
                    </a:lnTo>
                    <a:lnTo>
                      <a:pt x="591165" y="194291"/>
                    </a:lnTo>
                    <a:lnTo>
                      <a:pt x="591979" y="195126"/>
                    </a:lnTo>
                    <a:lnTo>
                      <a:pt x="593675" y="194982"/>
                    </a:lnTo>
                    <a:lnTo>
                      <a:pt x="596480" y="194366"/>
                    </a:lnTo>
                    <a:lnTo>
                      <a:pt x="599866" y="194182"/>
                    </a:lnTo>
                    <a:lnTo>
                      <a:pt x="601843" y="194134"/>
                    </a:lnTo>
                    <a:lnTo>
                      <a:pt x="603389" y="194100"/>
                    </a:lnTo>
                    <a:lnTo>
                      <a:pt x="609183" y="194195"/>
                    </a:lnTo>
                    <a:lnTo>
                      <a:pt x="612310" y="194038"/>
                    </a:lnTo>
                    <a:lnTo>
                      <a:pt x="615470" y="193799"/>
                    </a:lnTo>
                    <a:lnTo>
                      <a:pt x="616907" y="193682"/>
                    </a:lnTo>
                    <a:lnTo>
                      <a:pt x="623795" y="193402"/>
                    </a:lnTo>
                    <a:lnTo>
                      <a:pt x="624062" y="192622"/>
                    </a:lnTo>
                    <a:lnTo>
                      <a:pt x="624459" y="191425"/>
                    </a:lnTo>
                    <a:lnTo>
                      <a:pt x="624924" y="190023"/>
                    </a:lnTo>
                    <a:lnTo>
                      <a:pt x="625026" y="189722"/>
                    </a:lnTo>
                    <a:lnTo>
                      <a:pt x="626443" y="189906"/>
                    </a:lnTo>
                    <a:lnTo>
                      <a:pt x="629042" y="190221"/>
                    </a:lnTo>
                    <a:lnTo>
                      <a:pt x="631170" y="190481"/>
                    </a:lnTo>
                    <a:lnTo>
                      <a:pt x="631142" y="190693"/>
                    </a:lnTo>
                    <a:lnTo>
                      <a:pt x="630821" y="193224"/>
                    </a:lnTo>
                    <a:lnTo>
                      <a:pt x="630465" y="196022"/>
                    </a:lnTo>
                    <a:lnTo>
                      <a:pt x="629767" y="201570"/>
                    </a:lnTo>
                    <a:lnTo>
                      <a:pt x="629412" y="204354"/>
                    </a:lnTo>
                    <a:lnTo>
                      <a:pt x="629329" y="205004"/>
                    </a:lnTo>
                    <a:lnTo>
                      <a:pt x="629049" y="207145"/>
                    </a:lnTo>
                    <a:lnTo>
                      <a:pt x="628317" y="212720"/>
                    </a:lnTo>
                    <a:lnTo>
                      <a:pt x="627968" y="215511"/>
                    </a:lnTo>
                    <a:lnTo>
                      <a:pt x="627578" y="218603"/>
                    </a:lnTo>
                    <a:lnTo>
                      <a:pt x="626169" y="218768"/>
                    </a:lnTo>
                    <a:lnTo>
                      <a:pt x="623864" y="219048"/>
                    </a:lnTo>
                    <a:lnTo>
                      <a:pt x="621818" y="218925"/>
                    </a:lnTo>
                    <a:lnTo>
                      <a:pt x="621538" y="218904"/>
                    </a:lnTo>
                    <a:lnTo>
                      <a:pt x="621291" y="218884"/>
                    </a:lnTo>
                    <a:lnTo>
                      <a:pt x="619410" y="218610"/>
                    </a:lnTo>
                    <a:lnTo>
                      <a:pt x="616633" y="218207"/>
                    </a:lnTo>
                    <a:lnTo>
                      <a:pt x="614724" y="217297"/>
                    </a:lnTo>
                    <a:lnTo>
                      <a:pt x="614587" y="217577"/>
                    </a:lnTo>
                    <a:lnTo>
                      <a:pt x="614334" y="217509"/>
                    </a:lnTo>
                    <a:lnTo>
                      <a:pt x="614061" y="217522"/>
                    </a:lnTo>
                    <a:lnTo>
                      <a:pt x="613705" y="217625"/>
                    </a:lnTo>
                    <a:lnTo>
                      <a:pt x="613568" y="217721"/>
                    </a:lnTo>
                    <a:lnTo>
                      <a:pt x="613425" y="217844"/>
                    </a:lnTo>
                    <a:lnTo>
                      <a:pt x="613322" y="217899"/>
                    </a:lnTo>
                    <a:lnTo>
                      <a:pt x="613144" y="218008"/>
                    </a:lnTo>
                    <a:lnTo>
                      <a:pt x="612898" y="218138"/>
                    </a:lnTo>
                    <a:lnTo>
                      <a:pt x="612994" y="226087"/>
                    </a:lnTo>
                    <a:lnTo>
                      <a:pt x="613028" y="228208"/>
                    </a:lnTo>
                    <a:lnTo>
                      <a:pt x="613035" y="228741"/>
                    </a:lnTo>
                    <a:lnTo>
                      <a:pt x="613048" y="229637"/>
                    </a:lnTo>
                    <a:lnTo>
                      <a:pt x="613103" y="233427"/>
                    </a:lnTo>
                    <a:lnTo>
                      <a:pt x="613151" y="236745"/>
                    </a:lnTo>
                    <a:lnTo>
                      <a:pt x="612741" y="236902"/>
                    </a:lnTo>
                    <a:lnTo>
                      <a:pt x="612686" y="237258"/>
                    </a:lnTo>
                    <a:lnTo>
                      <a:pt x="612768" y="240035"/>
                    </a:lnTo>
                    <a:lnTo>
                      <a:pt x="613035" y="240179"/>
                    </a:lnTo>
                    <a:lnTo>
                      <a:pt x="614355" y="240548"/>
                    </a:lnTo>
                    <a:lnTo>
                      <a:pt x="615039" y="240726"/>
                    </a:lnTo>
                    <a:lnTo>
                      <a:pt x="615887" y="240781"/>
                    </a:lnTo>
                    <a:lnTo>
                      <a:pt x="616920" y="240480"/>
                    </a:lnTo>
                    <a:lnTo>
                      <a:pt x="617522" y="240070"/>
                    </a:lnTo>
                    <a:lnTo>
                      <a:pt x="618432" y="239338"/>
                    </a:lnTo>
                    <a:lnTo>
                      <a:pt x="618904" y="239146"/>
                    </a:lnTo>
                    <a:lnTo>
                      <a:pt x="618979" y="239119"/>
                    </a:lnTo>
                    <a:lnTo>
                      <a:pt x="619636" y="240418"/>
                    </a:lnTo>
                    <a:lnTo>
                      <a:pt x="620231" y="241609"/>
                    </a:lnTo>
                    <a:lnTo>
                      <a:pt x="620895" y="243141"/>
                    </a:lnTo>
                    <a:lnTo>
                      <a:pt x="621038" y="243497"/>
                    </a:lnTo>
                    <a:lnTo>
                      <a:pt x="621161" y="243846"/>
                    </a:lnTo>
                    <a:lnTo>
                      <a:pt x="621182" y="243907"/>
                    </a:lnTo>
                    <a:lnTo>
                      <a:pt x="621955" y="246028"/>
                    </a:lnTo>
                    <a:lnTo>
                      <a:pt x="622646" y="245966"/>
                    </a:lnTo>
                    <a:lnTo>
                      <a:pt x="622701" y="246158"/>
                    </a:lnTo>
                    <a:lnTo>
                      <a:pt x="623180" y="247895"/>
                    </a:lnTo>
                    <a:lnTo>
                      <a:pt x="623693" y="249804"/>
                    </a:lnTo>
                    <a:lnTo>
                      <a:pt x="624493" y="252657"/>
                    </a:lnTo>
                    <a:lnTo>
                      <a:pt x="624739" y="253491"/>
                    </a:lnTo>
                    <a:lnTo>
                      <a:pt x="625136" y="254483"/>
                    </a:lnTo>
                    <a:lnTo>
                      <a:pt x="625553" y="255345"/>
                    </a:lnTo>
                    <a:lnTo>
                      <a:pt x="625806" y="255872"/>
                    </a:lnTo>
                    <a:lnTo>
                      <a:pt x="628057" y="259025"/>
                    </a:lnTo>
                    <a:lnTo>
                      <a:pt x="628878" y="260647"/>
                    </a:lnTo>
                    <a:lnTo>
                      <a:pt x="630102" y="263171"/>
                    </a:lnTo>
                    <a:lnTo>
                      <a:pt x="631553" y="266721"/>
                    </a:lnTo>
                    <a:lnTo>
                      <a:pt x="632462" y="268753"/>
                    </a:lnTo>
                    <a:lnTo>
                      <a:pt x="633365" y="270778"/>
                    </a:lnTo>
                    <a:lnTo>
                      <a:pt x="634029" y="272290"/>
                    </a:lnTo>
                    <a:lnTo>
                      <a:pt x="635253" y="275074"/>
                    </a:lnTo>
                    <a:lnTo>
                      <a:pt x="636327" y="277550"/>
                    </a:lnTo>
                    <a:lnTo>
                      <a:pt x="636540" y="278043"/>
                    </a:lnTo>
                    <a:lnTo>
                      <a:pt x="636608" y="278207"/>
                    </a:lnTo>
                    <a:lnTo>
                      <a:pt x="636628" y="278262"/>
                    </a:lnTo>
                    <a:lnTo>
                      <a:pt x="636642" y="278303"/>
                    </a:lnTo>
                    <a:lnTo>
                      <a:pt x="636799" y="278925"/>
                    </a:lnTo>
                    <a:lnTo>
                      <a:pt x="636868" y="279240"/>
                    </a:lnTo>
                    <a:lnTo>
                      <a:pt x="636998" y="279698"/>
                    </a:lnTo>
                    <a:lnTo>
                      <a:pt x="637101" y="280061"/>
                    </a:lnTo>
                    <a:lnTo>
                      <a:pt x="637415" y="281032"/>
                    </a:lnTo>
                    <a:lnTo>
                      <a:pt x="637442" y="281107"/>
                    </a:lnTo>
                    <a:lnTo>
                      <a:pt x="629911" y="282927"/>
                    </a:lnTo>
                    <a:lnTo>
                      <a:pt x="631635" y="289303"/>
                    </a:lnTo>
                    <a:lnTo>
                      <a:pt x="626538" y="290527"/>
                    </a:lnTo>
                    <a:lnTo>
                      <a:pt x="626791" y="290732"/>
                    </a:lnTo>
                    <a:lnTo>
                      <a:pt x="627038" y="290979"/>
                    </a:lnTo>
                    <a:lnTo>
                      <a:pt x="627229" y="291232"/>
                    </a:lnTo>
                    <a:lnTo>
                      <a:pt x="627407" y="291498"/>
                    </a:lnTo>
                    <a:lnTo>
                      <a:pt x="627523" y="291799"/>
                    </a:lnTo>
                    <a:lnTo>
                      <a:pt x="627612" y="292107"/>
                    </a:lnTo>
                    <a:lnTo>
                      <a:pt x="627872" y="293715"/>
                    </a:lnTo>
                    <a:lnTo>
                      <a:pt x="628009" y="294242"/>
                    </a:lnTo>
                    <a:lnTo>
                      <a:pt x="628105" y="294495"/>
                    </a:lnTo>
                    <a:lnTo>
                      <a:pt x="628235" y="294734"/>
                    </a:lnTo>
                    <a:lnTo>
                      <a:pt x="628385" y="294987"/>
                    </a:lnTo>
                    <a:lnTo>
                      <a:pt x="621633" y="296615"/>
                    </a:lnTo>
                    <a:lnTo>
                      <a:pt x="622844" y="301849"/>
                    </a:lnTo>
                    <a:lnTo>
                      <a:pt x="623371" y="303155"/>
                    </a:lnTo>
                    <a:lnTo>
                      <a:pt x="623207" y="303223"/>
                    </a:lnTo>
                    <a:lnTo>
                      <a:pt x="623323" y="303470"/>
                    </a:lnTo>
                    <a:lnTo>
                      <a:pt x="617112" y="305187"/>
                    </a:lnTo>
                    <a:lnTo>
                      <a:pt x="617290" y="306008"/>
                    </a:lnTo>
                    <a:lnTo>
                      <a:pt x="617789" y="307766"/>
                    </a:lnTo>
                    <a:lnTo>
                      <a:pt x="616154" y="308464"/>
                    </a:lnTo>
                    <a:lnTo>
                      <a:pt x="612829" y="309756"/>
                    </a:lnTo>
                    <a:lnTo>
                      <a:pt x="611769" y="310167"/>
                    </a:lnTo>
                    <a:lnTo>
                      <a:pt x="610066" y="310899"/>
                    </a:lnTo>
                    <a:lnTo>
                      <a:pt x="607384" y="312110"/>
                    </a:lnTo>
                    <a:lnTo>
                      <a:pt x="605414" y="308730"/>
                    </a:lnTo>
                    <a:lnTo>
                      <a:pt x="603594" y="309305"/>
                    </a:lnTo>
                    <a:lnTo>
                      <a:pt x="603164" y="308094"/>
                    </a:lnTo>
                    <a:lnTo>
                      <a:pt x="601453" y="308744"/>
                    </a:lnTo>
                    <a:lnTo>
                      <a:pt x="597677" y="309647"/>
                    </a:lnTo>
                    <a:lnTo>
                      <a:pt x="599196" y="314805"/>
                    </a:lnTo>
                    <a:lnTo>
                      <a:pt x="600735" y="319464"/>
                    </a:lnTo>
                    <a:lnTo>
                      <a:pt x="600653" y="319464"/>
                    </a:lnTo>
                    <a:lnTo>
                      <a:pt x="598265" y="319874"/>
                    </a:lnTo>
                    <a:lnTo>
                      <a:pt x="594955" y="320469"/>
                    </a:lnTo>
                    <a:lnTo>
                      <a:pt x="591644" y="321078"/>
                    </a:lnTo>
                    <a:lnTo>
                      <a:pt x="591548" y="321146"/>
                    </a:lnTo>
                    <a:lnTo>
                      <a:pt x="590809" y="321598"/>
                    </a:lnTo>
                    <a:lnTo>
                      <a:pt x="589708" y="322104"/>
                    </a:lnTo>
                    <a:lnTo>
                      <a:pt x="587840" y="323992"/>
                    </a:lnTo>
                    <a:lnTo>
                      <a:pt x="586458" y="325093"/>
                    </a:lnTo>
                    <a:lnTo>
                      <a:pt x="586410" y="325045"/>
                    </a:lnTo>
                    <a:lnTo>
                      <a:pt x="585405" y="324396"/>
                    </a:lnTo>
                    <a:lnTo>
                      <a:pt x="584543" y="324676"/>
                    </a:lnTo>
                    <a:lnTo>
                      <a:pt x="583715" y="324943"/>
                    </a:lnTo>
                    <a:lnTo>
                      <a:pt x="582498" y="325572"/>
                    </a:lnTo>
                    <a:lnTo>
                      <a:pt x="580083" y="326995"/>
                    </a:lnTo>
                    <a:lnTo>
                      <a:pt x="578537" y="327898"/>
                    </a:lnTo>
                    <a:lnTo>
                      <a:pt x="576950" y="328726"/>
                    </a:lnTo>
                    <a:lnTo>
                      <a:pt x="576013" y="326735"/>
                    </a:lnTo>
                    <a:lnTo>
                      <a:pt x="572572" y="328322"/>
                    </a:lnTo>
                    <a:lnTo>
                      <a:pt x="570820" y="329068"/>
                    </a:lnTo>
                    <a:lnTo>
                      <a:pt x="568624" y="329971"/>
                    </a:lnTo>
                    <a:lnTo>
                      <a:pt x="567455" y="330422"/>
                    </a:lnTo>
                    <a:lnTo>
                      <a:pt x="565088" y="331195"/>
                    </a:lnTo>
                    <a:lnTo>
                      <a:pt x="563610" y="331695"/>
                    </a:lnTo>
                    <a:lnTo>
                      <a:pt x="561264" y="332495"/>
                    </a:lnTo>
                    <a:lnTo>
                      <a:pt x="561072" y="332563"/>
                    </a:lnTo>
                    <a:lnTo>
                      <a:pt x="560026" y="333152"/>
                    </a:lnTo>
                    <a:lnTo>
                      <a:pt x="559157" y="333644"/>
                    </a:lnTo>
                    <a:lnTo>
                      <a:pt x="557139" y="334930"/>
                    </a:lnTo>
                    <a:lnTo>
                      <a:pt x="558801" y="336210"/>
                    </a:lnTo>
                    <a:lnTo>
                      <a:pt x="560600" y="337893"/>
                    </a:lnTo>
                    <a:lnTo>
                      <a:pt x="562174" y="341114"/>
                    </a:lnTo>
                    <a:lnTo>
                      <a:pt x="560183" y="342175"/>
                    </a:lnTo>
                    <a:lnTo>
                      <a:pt x="561989" y="345540"/>
                    </a:lnTo>
                    <a:lnTo>
                      <a:pt x="559287" y="347004"/>
                    </a:lnTo>
                    <a:lnTo>
                      <a:pt x="559355" y="347175"/>
                    </a:lnTo>
                    <a:lnTo>
                      <a:pt x="561079" y="351752"/>
                    </a:lnTo>
                    <a:lnTo>
                      <a:pt x="563986" y="359968"/>
                    </a:lnTo>
                    <a:lnTo>
                      <a:pt x="563172" y="360152"/>
                    </a:lnTo>
                    <a:lnTo>
                      <a:pt x="563193" y="360316"/>
                    </a:lnTo>
                    <a:lnTo>
                      <a:pt x="563254" y="360700"/>
                    </a:lnTo>
                    <a:lnTo>
                      <a:pt x="563569" y="362765"/>
                    </a:lnTo>
                    <a:lnTo>
                      <a:pt x="563822" y="364428"/>
                    </a:lnTo>
                    <a:lnTo>
                      <a:pt x="558958" y="365577"/>
                    </a:lnTo>
                    <a:lnTo>
                      <a:pt x="558993" y="365707"/>
                    </a:lnTo>
                    <a:lnTo>
                      <a:pt x="559218" y="366672"/>
                    </a:lnTo>
                    <a:lnTo>
                      <a:pt x="559444" y="367794"/>
                    </a:lnTo>
                    <a:lnTo>
                      <a:pt x="559266" y="367834"/>
                    </a:lnTo>
                    <a:lnTo>
                      <a:pt x="559971" y="372493"/>
                    </a:lnTo>
                    <a:lnTo>
                      <a:pt x="560402" y="375660"/>
                    </a:lnTo>
                    <a:lnTo>
                      <a:pt x="560737" y="378068"/>
                    </a:lnTo>
                    <a:lnTo>
                      <a:pt x="561469" y="382508"/>
                    </a:lnTo>
                    <a:lnTo>
                      <a:pt x="561722" y="384464"/>
                    </a:lnTo>
                    <a:lnTo>
                      <a:pt x="561770" y="384847"/>
                    </a:lnTo>
                    <a:lnTo>
                      <a:pt x="561490" y="384889"/>
                    </a:lnTo>
                    <a:lnTo>
                      <a:pt x="561537" y="385292"/>
                    </a:lnTo>
                    <a:lnTo>
                      <a:pt x="560217" y="385490"/>
                    </a:lnTo>
                    <a:lnTo>
                      <a:pt x="560019" y="385525"/>
                    </a:lnTo>
                    <a:lnTo>
                      <a:pt x="560771" y="392105"/>
                    </a:lnTo>
                    <a:lnTo>
                      <a:pt x="560922" y="393932"/>
                    </a:lnTo>
                    <a:lnTo>
                      <a:pt x="561243" y="397298"/>
                    </a:lnTo>
                    <a:lnTo>
                      <a:pt x="561448" y="398816"/>
                    </a:lnTo>
                    <a:lnTo>
                      <a:pt x="561784" y="400855"/>
                    </a:lnTo>
                    <a:lnTo>
                      <a:pt x="562824" y="404850"/>
                    </a:lnTo>
                    <a:lnTo>
                      <a:pt x="563036" y="405479"/>
                    </a:lnTo>
                    <a:lnTo>
                      <a:pt x="564212" y="408975"/>
                    </a:lnTo>
                    <a:lnTo>
                      <a:pt x="564041" y="409269"/>
                    </a:lnTo>
                    <a:lnTo>
                      <a:pt x="566812" y="410439"/>
                    </a:lnTo>
                    <a:lnTo>
                      <a:pt x="568070" y="411362"/>
                    </a:lnTo>
                    <a:lnTo>
                      <a:pt x="569534" y="413202"/>
                    </a:lnTo>
                    <a:lnTo>
                      <a:pt x="571498" y="415857"/>
                    </a:lnTo>
                    <a:lnTo>
                      <a:pt x="571723" y="416260"/>
                    </a:lnTo>
                    <a:lnTo>
                      <a:pt x="572059" y="416821"/>
                    </a:lnTo>
                    <a:lnTo>
                      <a:pt x="573885" y="415474"/>
                    </a:lnTo>
                    <a:lnTo>
                      <a:pt x="574323" y="416281"/>
                    </a:lnTo>
                    <a:lnTo>
                      <a:pt x="575322" y="418641"/>
                    </a:lnTo>
                    <a:lnTo>
                      <a:pt x="575937" y="421343"/>
                    </a:lnTo>
                    <a:lnTo>
                      <a:pt x="576286" y="423518"/>
                    </a:lnTo>
                    <a:lnTo>
                      <a:pt x="576963" y="426467"/>
                    </a:lnTo>
                    <a:lnTo>
                      <a:pt x="578085" y="428710"/>
                    </a:lnTo>
                    <a:lnTo>
                      <a:pt x="579447" y="432555"/>
                    </a:lnTo>
                    <a:lnTo>
                      <a:pt x="579050" y="435161"/>
                    </a:lnTo>
                    <a:lnTo>
                      <a:pt x="581971" y="435825"/>
                    </a:lnTo>
                    <a:lnTo>
                      <a:pt x="583476" y="436057"/>
                    </a:lnTo>
                    <a:lnTo>
                      <a:pt x="585473" y="436187"/>
                    </a:lnTo>
                    <a:lnTo>
                      <a:pt x="586342" y="437720"/>
                    </a:lnTo>
                    <a:lnTo>
                      <a:pt x="586602" y="438671"/>
                    </a:lnTo>
                    <a:lnTo>
                      <a:pt x="586862" y="439293"/>
                    </a:lnTo>
                    <a:lnTo>
                      <a:pt x="587484" y="440572"/>
                    </a:lnTo>
                    <a:lnTo>
                      <a:pt x="588032" y="441646"/>
                    </a:lnTo>
                    <a:lnTo>
                      <a:pt x="588360" y="442672"/>
                    </a:lnTo>
                    <a:lnTo>
                      <a:pt x="588928" y="443651"/>
                    </a:lnTo>
                    <a:lnTo>
                      <a:pt x="589578" y="445457"/>
                    </a:lnTo>
                    <a:lnTo>
                      <a:pt x="590159" y="447502"/>
                    </a:lnTo>
                    <a:lnTo>
                      <a:pt x="590351" y="448494"/>
                    </a:lnTo>
                    <a:lnTo>
                      <a:pt x="590597" y="450272"/>
                    </a:lnTo>
                    <a:lnTo>
                      <a:pt x="590652" y="451620"/>
                    </a:lnTo>
                    <a:lnTo>
                      <a:pt x="590741" y="453474"/>
                    </a:lnTo>
                    <a:lnTo>
                      <a:pt x="590830" y="454698"/>
                    </a:lnTo>
                    <a:lnTo>
                      <a:pt x="591089" y="455335"/>
                    </a:lnTo>
                    <a:lnTo>
                      <a:pt x="592102" y="455677"/>
                    </a:lnTo>
                    <a:lnTo>
                      <a:pt x="592204" y="455752"/>
                    </a:lnTo>
                    <a:lnTo>
                      <a:pt x="592984" y="456340"/>
                    </a:lnTo>
                    <a:lnTo>
                      <a:pt x="593716" y="456764"/>
                    </a:lnTo>
                    <a:lnTo>
                      <a:pt x="594195" y="457120"/>
                    </a:lnTo>
                    <a:lnTo>
                      <a:pt x="594455" y="457312"/>
                    </a:lnTo>
                    <a:lnTo>
                      <a:pt x="595659" y="458981"/>
                    </a:lnTo>
                    <a:lnTo>
                      <a:pt x="596179" y="462025"/>
                    </a:lnTo>
                    <a:lnTo>
                      <a:pt x="596767" y="463742"/>
                    </a:lnTo>
                    <a:lnTo>
                      <a:pt x="598621" y="467915"/>
                    </a:lnTo>
                    <a:lnTo>
                      <a:pt x="598409" y="468483"/>
                    </a:lnTo>
                    <a:lnTo>
                      <a:pt x="598259" y="470466"/>
                    </a:lnTo>
                    <a:lnTo>
                      <a:pt x="598649" y="471397"/>
                    </a:lnTo>
                    <a:lnTo>
                      <a:pt x="599203" y="472697"/>
                    </a:lnTo>
                    <a:lnTo>
                      <a:pt x="599264" y="474215"/>
                    </a:lnTo>
                    <a:lnTo>
                      <a:pt x="599079" y="475919"/>
                    </a:lnTo>
                    <a:lnTo>
                      <a:pt x="598874" y="477608"/>
                    </a:lnTo>
                    <a:lnTo>
                      <a:pt x="598991" y="479462"/>
                    </a:lnTo>
                    <a:lnTo>
                      <a:pt x="599093" y="481439"/>
                    </a:lnTo>
                    <a:lnTo>
                      <a:pt x="599045" y="481925"/>
                    </a:lnTo>
                    <a:lnTo>
                      <a:pt x="599025" y="482082"/>
                    </a:lnTo>
                    <a:lnTo>
                      <a:pt x="597869" y="481453"/>
                    </a:lnTo>
                    <a:lnTo>
                      <a:pt x="596733" y="483136"/>
                    </a:lnTo>
                    <a:lnTo>
                      <a:pt x="596405" y="483471"/>
                    </a:lnTo>
                    <a:lnTo>
                      <a:pt x="595604" y="483963"/>
                    </a:lnTo>
                    <a:lnTo>
                      <a:pt x="595003" y="484298"/>
                    </a:lnTo>
                    <a:lnTo>
                      <a:pt x="593805" y="484435"/>
                    </a:lnTo>
                    <a:lnTo>
                      <a:pt x="593306" y="484278"/>
                    </a:lnTo>
                    <a:lnTo>
                      <a:pt x="592656" y="483949"/>
                    </a:lnTo>
                    <a:lnTo>
                      <a:pt x="591069" y="483341"/>
                    </a:lnTo>
                    <a:lnTo>
                      <a:pt x="588791" y="483163"/>
                    </a:lnTo>
                    <a:lnTo>
                      <a:pt x="585056" y="481774"/>
                    </a:lnTo>
                    <a:lnTo>
                      <a:pt x="584673" y="481671"/>
                    </a:lnTo>
                    <a:lnTo>
                      <a:pt x="583907" y="482917"/>
                    </a:lnTo>
                    <a:lnTo>
                      <a:pt x="582840" y="482171"/>
                    </a:lnTo>
                    <a:lnTo>
                      <a:pt x="582942" y="482048"/>
                    </a:lnTo>
                    <a:lnTo>
                      <a:pt x="579084" y="479866"/>
                    </a:lnTo>
                    <a:lnTo>
                      <a:pt x="576402" y="478579"/>
                    </a:lnTo>
                    <a:lnTo>
                      <a:pt x="575821" y="478299"/>
                    </a:lnTo>
                    <a:lnTo>
                      <a:pt x="575191" y="478012"/>
                    </a:lnTo>
                    <a:lnTo>
                      <a:pt x="574070" y="477615"/>
                    </a:lnTo>
                    <a:lnTo>
                      <a:pt x="573639" y="477471"/>
                    </a:lnTo>
                    <a:lnTo>
                      <a:pt x="571511" y="476739"/>
                    </a:lnTo>
                    <a:lnTo>
                      <a:pt x="568159" y="472874"/>
                    </a:lnTo>
                    <a:lnTo>
                      <a:pt x="567079" y="472491"/>
                    </a:lnTo>
                    <a:lnTo>
                      <a:pt x="567448" y="472991"/>
                    </a:lnTo>
                    <a:lnTo>
                      <a:pt x="568371" y="474195"/>
                    </a:lnTo>
                    <a:lnTo>
                      <a:pt x="570595" y="476650"/>
                    </a:lnTo>
                    <a:lnTo>
                      <a:pt x="571073" y="477191"/>
                    </a:lnTo>
                    <a:lnTo>
                      <a:pt x="569493" y="478354"/>
                    </a:lnTo>
                    <a:lnTo>
                      <a:pt x="569069" y="478060"/>
                    </a:lnTo>
                    <a:lnTo>
                      <a:pt x="566586" y="476302"/>
                    </a:lnTo>
                    <a:lnTo>
                      <a:pt x="566504" y="476233"/>
                    </a:lnTo>
                    <a:lnTo>
                      <a:pt x="566388" y="476172"/>
                    </a:lnTo>
                    <a:lnTo>
                      <a:pt x="564185" y="475207"/>
                    </a:lnTo>
                    <a:lnTo>
                      <a:pt x="562420" y="474400"/>
                    </a:lnTo>
                    <a:lnTo>
                      <a:pt x="559848" y="474058"/>
                    </a:lnTo>
                    <a:lnTo>
                      <a:pt x="559697" y="473278"/>
                    </a:lnTo>
                    <a:lnTo>
                      <a:pt x="558739" y="472799"/>
                    </a:lnTo>
                    <a:lnTo>
                      <a:pt x="558473" y="472471"/>
                    </a:lnTo>
                    <a:lnTo>
                      <a:pt x="558206" y="472779"/>
                    </a:lnTo>
                    <a:lnTo>
                      <a:pt x="556865" y="473791"/>
                    </a:lnTo>
                    <a:lnTo>
                      <a:pt x="555853" y="474625"/>
                    </a:lnTo>
                    <a:lnTo>
                      <a:pt x="554601" y="475296"/>
                    </a:lnTo>
                    <a:lnTo>
                      <a:pt x="554143" y="475618"/>
                    </a:lnTo>
                    <a:lnTo>
                      <a:pt x="553759" y="475665"/>
                    </a:lnTo>
                    <a:lnTo>
                      <a:pt x="553322" y="474673"/>
                    </a:lnTo>
                    <a:lnTo>
                      <a:pt x="551926" y="474044"/>
                    </a:lnTo>
                    <a:lnTo>
                      <a:pt x="551776" y="473982"/>
                    </a:lnTo>
                    <a:lnTo>
                      <a:pt x="551605" y="473764"/>
                    </a:lnTo>
                    <a:lnTo>
                      <a:pt x="551502" y="473599"/>
                    </a:lnTo>
                    <a:lnTo>
                      <a:pt x="551194" y="473203"/>
                    </a:lnTo>
                    <a:lnTo>
                      <a:pt x="550736" y="472929"/>
                    </a:lnTo>
                    <a:lnTo>
                      <a:pt x="550257" y="472601"/>
                    </a:lnTo>
                    <a:lnTo>
                      <a:pt x="550059" y="472464"/>
                    </a:lnTo>
                    <a:lnTo>
                      <a:pt x="549901" y="472464"/>
                    </a:lnTo>
                    <a:lnTo>
                      <a:pt x="549491" y="472437"/>
                    </a:lnTo>
                    <a:lnTo>
                      <a:pt x="549197" y="472389"/>
                    </a:lnTo>
                    <a:lnTo>
                      <a:pt x="548711" y="472683"/>
                    </a:lnTo>
                    <a:lnTo>
                      <a:pt x="548321" y="472840"/>
                    </a:lnTo>
                    <a:lnTo>
                      <a:pt x="547897" y="472991"/>
                    </a:lnTo>
                    <a:lnTo>
                      <a:pt x="547336" y="473340"/>
                    </a:lnTo>
                    <a:lnTo>
                      <a:pt x="546987" y="473545"/>
                    </a:lnTo>
                    <a:lnTo>
                      <a:pt x="546713" y="473859"/>
                    </a:lnTo>
                    <a:lnTo>
                      <a:pt x="546549" y="474003"/>
                    </a:lnTo>
                    <a:lnTo>
                      <a:pt x="546344" y="474126"/>
                    </a:lnTo>
                    <a:lnTo>
                      <a:pt x="545961" y="474359"/>
                    </a:lnTo>
                    <a:lnTo>
                      <a:pt x="545318" y="474906"/>
                    </a:lnTo>
                    <a:lnTo>
                      <a:pt x="544860" y="475173"/>
                    </a:lnTo>
                    <a:lnTo>
                      <a:pt x="544545" y="475405"/>
                    </a:lnTo>
                    <a:lnTo>
                      <a:pt x="543909" y="475905"/>
                    </a:lnTo>
                    <a:lnTo>
                      <a:pt x="543382" y="476493"/>
                    </a:lnTo>
                    <a:lnTo>
                      <a:pt x="542930" y="477335"/>
                    </a:lnTo>
                    <a:lnTo>
                      <a:pt x="542807" y="477608"/>
                    </a:lnTo>
                    <a:lnTo>
                      <a:pt x="542356" y="478032"/>
                    </a:lnTo>
                    <a:lnTo>
                      <a:pt x="542069" y="477998"/>
                    </a:lnTo>
                    <a:lnTo>
                      <a:pt x="541720" y="477848"/>
                    </a:lnTo>
                    <a:lnTo>
                      <a:pt x="541453" y="477724"/>
                    </a:lnTo>
                    <a:lnTo>
                      <a:pt x="540516" y="477451"/>
                    </a:lnTo>
                    <a:lnTo>
                      <a:pt x="539989" y="477362"/>
                    </a:lnTo>
                    <a:lnTo>
                      <a:pt x="539476" y="477335"/>
                    </a:lnTo>
                    <a:lnTo>
                      <a:pt x="538785" y="477348"/>
                    </a:lnTo>
                    <a:lnTo>
                      <a:pt x="538217" y="477280"/>
                    </a:lnTo>
                    <a:lnTo>
                      <a:pt x="538080" y="477198"/>
                    </a:lnTo>
                    <a:lnTo>
                      <a:pt x="537677" y="476856"/>
                    </a:lnTo>
                    <a:lnTo>
                      <a:pt x="537349" y="476657"/>
                    </a:lnTo>
                    <a:lnTo>
                      <a:pt x="536979" y="476459"/>
                    </a:lnTo>
                    <a:lnTo>
                      <a:pt x="536466" y="476302"/>
                    </a:lnTo>
                    <a:lnTo>
                      <a:pt x="535611" y="476213"/>
                    </a:lnTo>
                    <a:lnTo>
                      <a:pt x="534578" y="476219"/>
                    </a:lnTo>
                    <a:lnTo>
                      <a:pt x="534311" y="476110"/>
                    </a:lnTo>
                    <a:lnTo>
                      <a:pt x="534222" y="480201"/>
                    </a:lnTo>
                    <a:lnTo>
                      <a:pt x="533374" y="483354"/>
                    </a:lnTo>
                    <a:lnTo>
                      <a:pt x="529523" y="481412"/>
                    </a:lnTo>
                    <a:lnTo>
                      <a:pt x="528271" y="480892"/>
                    </a:lnTo>
                    <a:lnTo>
                      <a:pt x="527669" y="480420"/>
                    </a:lnTo>
                    <a:lnTo>
                      <a:pt x="526178" y="478552"/>
                    </a:lnTo>
                    <a:lnTo>
                      <a:pt x="524030" y="476548"/>
                    </a:lnTo>
                    <a:lnTo>
                      <a:pt x="522716" y="475371"/>
                    </a:lnTo>
                    <a:lnTo>
                      <a:pt x="521191" y="473627"/>
                    </a:lnTo>
                    <a:lnTo>
                      <a:pt x="520698" y="473353"/>
                    </a:lnTo>
                    <a:lnTo>
                      <a:pt x="519768" y="472265"/>
                    </a:lnTo>
                    <a:lnTo>
                      <a:pt x="518913" y="470802"/>
                    </a:lnTo>
                    <a:lnTo>
                      <a:pt x="518714" y="469858"/>
                    </a:lnTo>
                    <a:lnTo>
                      <a:pt x="517702" y="469064"/>
                    </a:lnTo>
                    <a:lnTo>
                      <a:pt x="517524" y="468934"/>
                    </a:lnTo>
                    <a:lnTo>
                      <a:pt x="517353" y="469577"/>
                    </a:lnTo>
                    <a:lnTo>
                      <a:pt x="515150" y="471157"/>
                    </a:lnTo>
                    <a:lnTo>
                      <a:pt x="515096" y="471198"/>
                    </a:lnTo>
                    <a:lnTo>
                      <a:pt x="513686" y="472553"/>
                    </a:lnTo>
                    <a:lnTo>
                      <a:pt x="511703" y="475118"/>
                    </a:lnTo>
                    <a:lnTo>
                      <a:pt x="509637" y="477512"/>
                    </a:lnTo>
                    <a:lnTo>
                      <a:pt x="508747" y="479619"/>
                    </a:lnTo>
                    <a:lnTo>
                      <a:pt x="508693" y="481507"/>
                    </a:lnTo>
                    <a:lnTo>
                      <a:pt x="510061" y="486159"/>
                    </a:lnTo>
                    <a:lnTo>
                      <a:pt x="509383" y="486269"/>
                    </a:lnTo>
                    <a:lnTo>
                      <a:pt x="510759" y="489826"/>
                    </a:lnTo>
                    <a:lnTo>
                      <a:pt x="510820" y="492446"/>
                    </a:lnTo>
                    <a:lnTo>
                      <a:pt x="510765" y="495825"/>
                    </a:lnTo>
                    <a:lnTo>
                      <a:pt x="510759" y="498972"/>
                    </a:lnTo>
                    <a:lnTo>
                      <a:pt x="511326" y="503213"/>
                    </a:lnTo>
                    <a:lnTo>
                      <a:pt x="511627" y="504615"/>
                    </a:lnTo>
                    <a:lnTo>
                      <a:pt x="512106" y="506360"/>
                    </a:lnTo>
                    <a:lnTo>
                      <a:pt x="513002" y="509445"/>
                    </a:lnTo>
                    <a:lnTo>
                      <a:pt x="513385" y="512469"/>
                    </a:lnTo>
                    <a:lnTo>
                      <a:pt x="514281" y="515137"/>
                    </a:lnTo>
                    <a:lnTo>
                      <a:pt x="516320" y="520103"/>
                    </a:lnTo>
                    <a:lnTo>
                      <a:pt x="516751" y="521868"/>
                    </a:lnTo>
                    <a:lnTo>
                      <a:pt x="516060" y="521806"/>
                    </a:lnTo>
                    <a:lnTo>
                      <a:pt x="514357" y="521642"/>
                    </a:lnTo>
                    <a:lnTo>
                      <a:pt x="512380" y="521423"/>
                    </a:lnTo>
                    <a:lnTo>
                      <a:pt x="510745" y="521266"/>
                    </a:lnTo>
                    <a:lnTo>
                      <a:pt x="509089" y="521245"/>
                    </a:lnTo>
                    <a:lnTo>
                      <a:pt x="507434" y="521211"/>
                    </a:lnTo>
                    <a:lnTo>
                      <a:pt x="505792" y="521252"/>
                    </a:lnTo>
                    <a:lnTo>
                      <a:pt x="504410" y="521328"/>
                    </a:lnTo>
                    <a:lnTo>
                      <a:pt x="503117" y="521389"/>
                    </a:lnTo>
                    <a:lnTo>
                      <a:pt x="501770" y="521437"/>
                    </a:lnTo>
                    <a:lnTo>
                      <a:pt x="500607" y="521512"/>
                    </a:lnTo>
                    <a:lnTo>
                      <a:pt x="499362" y="521608"/>
                    </a:lnTo>
                    <a:lnTo>
                      <a:pt x="497768" y="521656"/>
                    </a:lnTo>
                    <a:lnTo>
                      <a:pt x="496058" y="521628"/>
                    </a:lnTo>
                    <a:lnTo>
                      <a:pt x="494867" y="521649"/>
                    </a:lnTo>
                    <a:lnTo>
                      <a:pt x="493431" y="521642"/>
                    </a:lnTo>
                    <a:lnTo>
                      <a:pt x="492815" y="521649"/>
                    </a:lnTo>
                    <a:lnTo>
                      <a:pt x="490393" y="522080"/>
                    </a:lnTo>
                    <a:lnTo>
                      <a:pt x="488116" y="522477"/>
                    </a:lnTo>
                    <a:lnTo>
                      <a:pt x="485783" y="522976"/>
                    </a:lnTo>
                    <a:lnTo>
                      <a:pt x="483320" y="523516"/>
                    </a:lnTo>
                    <a:lnTo>
                      <a:pt x="481849" y="524194"/>
                    </a:lnTo>
                    <a:lnTo>
                      <a:pt x="479852" y="525124"/>
                    </a:lnTo>
                    <a:lnTo>
                      <a:pt x="478039" y="525651"/>
                    </a:lnTo>
                    <a:lnTo>
                      <a:pt x="476247" y="526075"/>
                    </a:lnTo>
                    <a:lnTo>
                      <a:pt x="473818" y="526294"/>
                    </a:lnTo>
                    <a:lnTo>
                      <a:pt x="469981" y="526547"/>
                    </a:lnTo>
                    <a:lnTo>
                      <a:pt x="469379" y="526670"/>
                    </a:lnTo>
                    <a:lnTo>
                      <a:pt x="467155" y="526944"/>
                    </a:lnTo>
                    <a:lnTo>
                      <a:pt x="464528" y="527238"/>
                    </a:lnTo>
                    <a:lnTo>
                      <a:pt x="462121" y="527525"/>
                    </a:lnTo>
                    <a:lnTo>
                      <a:pt x="460588" y="527689"/>
                    </a:lnTo>
                    <a:lnTo>
                      <a:pt x="457948" y="527532"/>
                    </a:lnTo>
                    <a:lnTo>
                      <a:pt x="453022" y="527149"/>
                    </a:lnTo>
                    <a:lnTo>
                      <a:pt x="452817" y="527163"/>
                    </a:lnTo>
                    <a:lnTo>
                      <a:pt x="451456" y="527429"/>
                    </a:lnTo>
                    <a:lnTo>
                      <a:pt x="449725" y="527744"/>
                    </a:lnTo>
                    <a:lnTo>
                      <a:pt x="447776" y="528100"/>
                    </a:lnTo>
                    <a:lnTo>
                      <a:pt x="447228" y="528237"/>
                    </a:lnTo>
                    <a:lnTo>
                      <a:pt x="446093" y="528579"/>
                    </a:lnTo>
                    <a:lnTo>
                      <a:pt x="444752" y="528975"/>
                    </a:lnTo>
                    <a:lnTo>
                      <a:pt x="444239" y="529119"/>
                    </a:lnTo>
                    <a:lnTo>
                      <a:pt x="443924" y="529201"/>
                    </a:lnTo>
                    <a:lnTo>
                      <a:pt x="441468" y="529714"/>
                    </a:lnTo>
                    <a:lnTo>
                      <a:pt x="437624" y="530515"/>
                    </a:lnTo>
                    <a:lnTo>
                      <a:pt x="436194" y="530809"/>
                    </a:lnTo>
                    <a:lnTo>
                      <a:pt x="434812" y="531082"/>
                    </a:lnTo>
                    <a:lnTo>
                      <a:pt x="431925" y="531636"/>
                    </a:lnTo>
                    <a:lnTo>
                      <a:pt x="430469" y="531883"/>
                    </a:lnTo>
                    <a:lnTo>
                      <a:pt x="428546" y="532293"/>
                    </a:lnTo>
                    <a:lnTo>
                      <a:pt x="426809" y="532608"/>
                    </a:lnTo>
                    <a:lnTo>
                      <a:pt x="424079" y="532991"/>
                    </a:lnTo>
                    <a:lnTo>
                      <a:pt x="423847" y="533018"/>
                    </a:lnTo>
                    <a:lnTo>
                      <a:pt x="421316" y="533408"/>
                    </a:lnTo>
                    <a:lnTo>
                      <a:pt x="420385" y="533559"/>
                    </a:lnTo>
                    <a:lnTo>
                      <a:pt x="420057" y="533607"/>
                    </a:lnTo>
                    <a:lnTo>
                      <a:pt x="418962" y="533778"/>
                    </a:lnTo>
                    <a:lnTo>
                      <a:pt x="415740" y="534427"/>
                    </a:lnTo>
                    <a:lnTo>
                      <a:pt x="414564" y="534681"/>
                    </a:lnTo>
                    <a:lnTo>
                      <a:pt x="414181" y="534763"/>
                    </a:lnTo>
                    <a:lnTo>
                      <a:pt x="413319" y="534954"/>
                    </a:lnTo>
                    <a:lnTo>
                      <a:pt x="411971" y="535235"/>
                    </a:lnTo>
                    <a:lnTo>
                      <a:pt x="411526" y="535331"/>
                    </a:lnTo>
                    <a:lnTo>
                      <a:pt x="410706" y="535495"/>
                    </a:lnTo>
                    <a:lnTo>
                      <a:pt x="408934" y="535796"/>
                    </a:lnTo>
                    <a:lnTo>
                      <a:pt x="408756" y="535823"/>
                    </a:lnTo>
                    <a:lnTo>
                      <a:pt x="406909" y="535960"/>
                    </a:lnTo>
                    <a:lnTo>
                      <a:pt x="403851" y="536343"/>
                    </a:lnTo>
                    <a:lnTo>
                      <a:pt x="401306" y="536528"/>
                    </a:lnTo>
                    <a:lnTo>
                      <a:pt x="399624" y="536651"/>
                    </a:lnTo>
                    <a:lnTo>
                      <a:pt x="396901" y="536883"/>
                    </a:lnTo>
                    <a:lnTo>
                      <a:pt x="395403" y="537123"/>
                    </a:lnTo>
                    <a:lnTo>
                      <a:pt x="393446" y="537444"/>
                    </a:lnTo>
                    <a:lnTo>
                      <a:pt x="390183" y="537944"/>
                    </a:lnTo>
                    <a:lnTo>
                      <a:pt x="386387" y="538306"/>
                    </a:lnTo>
                    <a:lnTo>
                      <a:pt x="382275" y="538730"/>
                    </a:lnTo>
                    <a:lnTo>
                      <a:pt x="380428" y="538908"/>
                    </a:lnTo>
                    <a:lnTo>
                      <a:pt x="376522" y="539278"/>
                    </a:lnTo>
                    <a:lnTo>
                      <a:pt x="375633" y="539414"/>
                    </a:lnTo>
                    <a:lnTo>
                      <a:pt x="374217" y="539517"/>
                    </a:lnTo>
                    <a:lnTo>
                      <a:pt x="370687" y="540119"/>
                    </a:lnTo>
                    <a:lnTo>
                      <a:pt x="369798" y="540269"/>
                    </a:lnTo>
                    <a:lnTo>
                      <a:pt x="363477" y="541952"/>
                    </a:lnTo>
                    <a:lnTo>
                      <a:pt x="357731" y="543273"/>
                    </a:lnTo>
                    <a:lnTo>
                      <a:pt x="355973" y="543669"/>
                    </a:lnTo>
                    <a:lnTo>
                      <a:pt x="351697" y="544593"/>
                    </a:lnTo>
                    <a:lnTo>
                      <a:pt x="346416" y="545728"/>
                    </a:lnTo>
                    <a:lnTo>
                      <a:pt x="340218" y="547144"/>
                    </a:lnTo>
                    <a:lnTo>
                      <a:pt x="339356" y="547336"/>
                    </a:lnTo>
                    <a:lnTo>
                      <a:pt x="338070" y="547637"/>
                    </a:lnTo>
                    <a:lnTo>
                      <a:pt x="336305" y="547904"/>
                    </a:lnTo>
                    <a:lnTo>
                      <a:pt x="333727" y="548219"/>
                    </a:lnTo>
                    <a:lnTo>
                      <a:pt x="330443" y="548513"/>
                    </a:lnTo>
                    <a:lnTo>
                      <a:pt x="327392" y="548745"/>
                    </a:lnTo>
                    <a:lnTo>
                      <a:pt x="325579" y="548930"/>
                    </a:lnTo>
                    <a:lnTo>
                      <a:pt x="322426" y="549245"/>
                    </a:lnTo>
                    <a:lnTo>
                      <a:pt x="320134" y="549429"/>
                    </a:lnTo>
                    <a:lnTo>
                      <a:pt x="319573" y="549409"/>
                    </a:lnTo>
                    <a:lnTo>
                      <a:pt x="318998" y="549313"/>
                    </a:lnTo>
                    <a:lnTo>
                      <a:pt x="317863" y="549094"/>
                    </a:lnTo>
                    <a:lnTo>
                      <a:pt x="318266" y="551865"/>
                    </a:lnTo>
                    <a:lnTo>
                      <a:pt x="315892" y="553452"/>
                    </a:lnTo>
                    <a:lnTo>
                      <a:pt x="314757" y="554204"/>
                    </a:lnTo>
                    <a:lnTo>
                      <a:pt x="313361" y="555141"/>
                    </a:lnTo>
                    <a:lnTo>
                      <a:pt x="310823" y="556824"/>
                    </a:lnTo>
                    <a:lnTo>
                      <a:pt x="310707" y="556509"/>
                    </a:lnTo>
                    <a:lnTo>
                      <a:pt x="309763" y="554033"/>
                    </a:lnTo>
                    <a:lnTo>
                      <a:pt x="309667" y="553739"/>
                    </a:lnTo>
                    <a:lnTo>
                      <a:pt x="308888" y="551187"/>
                    </a:lnTo>
                    <a:lnTo>
                      <a:pt x="308840" y="551037"/>
                    </a:lnTo>
                    <a:lnTo>
                      <a:pt x="308115" y="548321"/>
                    </a:lnTo>
                    <a:lnTo>
                      <a:pt x="307444" y="545407"/>
                    </a:lnTo>
                    <a:lnTo>
                      <a:pt x="304509" y="545496"/>
                    </a:lnTo>
                    <a:lnTo>
                      <a:pt x="303976" y="543026"/>
                    </a:lnTo>
                    <a:lnTo>
                      <a:pt x="301130" y="543341"/>
                    </a:lnTo>
                    <a:lnTo>
                      <a:pt x="298298" y="543738"/>
                    </a:lnTo>
                    <a:lnTo>
                      <a:pt x="298127" y="542999"/>
                    </a:lnTo>
                    <a:lnTo>
                      <a:pt x="295569" y="543574"/>
                    </a:lnTo>
                    <a:lnTo>
                      <a:pt x="292955" y="544148"/>
                    </a:lnTo>
                    <a:lnTo>
                      <a:pt x="293482" y="546057"/>
                    </a:lnTo>
                    <a:lnTo>
                      <a:pt x="289556" y="547363"/>
                    </a:lnTo>
                    <a:lnTo>
                      <a:pt x="285212" y="548561"/>
                    </a:lnTo>
                    <a:lnTo>
                      <a:pt x="282968" y="549812"/>
                    </a:lnTo>
                    <a:lnTo>
                      <a:pt x="280827" y="551030"/>
                    </a:lnTo>
                    <a:lnTo>
                      <a:pt x="280793" y="551051"/>
                    </a:lnTo>
                    <a:lnTo>
                      <a:pt x="279554" y="552166"/>
                    </a:lnTo>
                    <a:lnTo>
                      <a:pt x="277755" y="552371"/>
                    </a:lnTo>
                    <a:lnTo>
                      <a:pt x="275984" y="552562"/>
                    </a:lnTo>
                    <a:lnTo>
                      <a:pt x="273316" y="552371"/>
                    </a:lnTo>
                    <a:lnTo>
                      <a:pt x="271633" y="552261"/>
                    </a:lnTo>
                    <a:lnTo>
                      <a:pt x="271886" y="553233"/>
                    </a:lnTo>
                    <a:lnTo>
                      <a:pt x="269724" y="553725"/>
                    </a:lnTo>
                    <a:lnTo>
                      <a:pt x="267734" y="554197"/>
                    </a:lnTo>
                    <a:lnTo>
                      <a:pt x="265647" y="554690"/>
                    </a:lnTo>
                    <a:lnTo>
                      <a:pt x="260729" y="555990"/>
                    </a:lnTo>
                    <a:lnTo>
                      <a:pt x="260605" y="556024"/>
                    </a:lnTo>
                    <a:lnTo>
                      <a:pt x="260605" y="556249"/>
                    </a:lnTo>
                    <a:lnTo>
                      <a:pt x="260660" y="558931"/>
                    </a:lnTo>
                    <a:lnTo>
                      <a:pt x="260790" y="560552"/>
                    </a:lnTo>
                    <a:lnTo>
                      <a:pt x="260982" y="562119"/>
                    </a:lnTo>
                    <a:lnTo>
                      <a:pt x="261427" y="564718"/>
                    </a:lnTo>
                    <a:lnTo>
                      <a:pt x="261214" y="564773"/>
                    </a:lnTo>
                    <a:lnTo>
                      <a:pt x="259196" y="565443"/>
                    </a:lnTo>
                    <a:lnTo>
                      <a:pt x="259463" y="566025"/>
                    </a:lnTo>
                    <a:lnTo>
                      <a:pt x="258109" y="566463"/>
                    </a:lnTo>
                    <a:lnTo>
                      <a:pt x="258854" y="568241"/>
                    </a:lnTo>
                    <a:lnTo>
                      <a:pt x="258239" y="568467"/>
                    </a:lnTo>
                    <a:lnTo>
                      <a:pt x="259655" y="571539"/>
                    </a:lnTo>
                    <a:lnTo>
                      <a:pt x="255714" y="572989"/>
                    </a:lnTo>
                    <a:lnTo>
                      <a:pt x="256597" y="574774"/>
                    </a:lnTo>
                    <a:lnTo>
                      <a:pt x="250235" y="577476"/>
                    </a:lnTo>
                    <a:lnTo>
                      <a:pt x="247998" y="578427"/>
                    </a:lnTo>
                    <a:lnTo>
                      <a:pt x="245364" y="579570"/>
                    </a:lnTo>
                    <a:lnTo>
                      <a:pt x="246055" y="580151"/>
                    </a:lnTo>
                    <a:lnTo>
                      <a:pt x="244215" y="582080"/>
                    </a:lnTo>
                    <a:lnTo>
                      <a:pt x="242156" y="584215"/>
                    </a:lnTo>
                    <a:lnTo>
                      <a:pt x="243517" y="585624"/>
                    </a:lnTo>
                    <a:lnTo>
                      <a:pt x="244749" y="587272"/>
                    </a:lnTo>
                    <a:lnTo>
                      <a:pt x="245809" y="588586"/>
                    </a:lnTo>
                    <a:lnTo>
                      <a:pt x="245693" y="588750"/>
                    </a:lnTo>
                    <a:lnTo>
                      <a:pt x="248299" y="591185"/>
                    </a:lnTo>
                    <a:lnTo>
                      <a:pt x="248778" y="592198"/>
                    </a:lnTo>
                    <a:lnTo>
                      <a:pt x="249455" y="593634"/>
                    </a:lnTo>
                    <a:lnTo>
                      <a:pt x="250495" y="594879"/>
                    </a:lnTo>
                    <a:lnTo>
                      <a:pt x="251637" y="595563"/>
                    </a:lnTo>
                    <a:lnTo>
                      <a:pt x="251542" y="595885"/>
                    </a:lnTo>
                    <a:lnTo>
                      <a:pt x="251863" y="596938"/>
                    </a:lnTo>
                    <a:lnTo>
                      <a:pt x="251282" y="597075"/>
                    </a:lnTo>
                    <a:lnTo>
                      <a:pt x="251302" y="597951"/>
                    </a:lnTo>
                    <a:lnTo>
                      <a:pt x="248880" y="597185"/>
                    </a:lnTo>
                    <a:lnTo>
                      <a:pt x="247752" y="596808"/>
                    </a:lnTo>
                    <a:lnTo>
                      <a:pt x="246090" y="596316"/>
                    </a:lnTo>
                    <a:lnTo>
                      <a:pt x="243811" y="595604"/>
                    </a:lnTo>
                    <a:lnTo>
                      <a:pt x="239919" y="594366"/>
                    </a:lnTo>
                    <a:lnTo>
                      <a:pt x="239775" y="594325"/>
                    </a:lnTo>
                    <a:lnTo>
                      <a:pt x="239714" y="594318"/>
                    </a:lnTo>
                    <a:lnTo>
                      <a:pt x="239269" y="592013"/>
                    </a:lnTo>
                    <a:lnTo>
                      <a:pt x="237750" y="592991"/>
                    </a:lnTo>
                    <a:lnTo>
                      <a:pt x="231416" y="593060"/>
                    </a:lnTo>
                    <a:lnTo>
                      <a:pt x="228714" y="593087"/>
                    </a:lnTo>
                    <a:lnTo>
                      <a:pt x="229104" y="598744"/>
                    </a:lnTo>
                    <a:lnTo>
                      <a:pt x="225684" y="598861"/>
                    </a:lnTo>
                    <a:lnTo>
                      <a:pt x="225670" y="598669"/>
                    </a:lnTo>
                    <a:lnTo>
                      <a:pt x="225259" y="598669"/>
                    </a:lnTo>
                    <a:lnTo>
                      <a:pt x="225300" y="597821"/>
                    </a:lnTo>
                    <a:lnTo>
                      <a:pt x="224746" y="597875"/>
                    </a:lnTo>
                    <a:lnTo>
                      <a:pt x="223754" y="587553"/>
                    </a:lnTo>
                    <a:lnTo>
                      <a:pt x="223720" y="587443"/>
                    </a:lnTo>
                    <a:lnTo>
                      <a:pt x="222297" y="587703"/>
                    </a:lnTo>
                    <a:lnTo>
                      <a:pt x="221442" y="587991"/>
                    </a:lnTo>
                    <a:lnTo>
                      <a:pt x="220669" y="588264"/>
                    </a:lnTo>
                    <a:lnTo>
                      <a:pt x="218159" y="589113"/>
                    </a:lnTo>
                    <a:lnTo>
                      <a:pt x="216161" y="589694"/>
                    </a:lnTo>
                    <a:lnTo>
                      <a:pt x="215710" y="589831"/>
                    </a:lnTo>
                    <a:lnTo>
                      <a:pt x="214273" y="590357"/>
                    </a:lnTo>
                    <a:lnTo>
                      <a:pt x="212857" y="590980"/>
                    </a:lnTo>
                    <a:lnTo>
                      <a:pt x="210470" y="592013"/>
                    </a:lnTo>
                    <a:lnTo>
                      <a:pt x="205093" y="594414"/>
                    </a:lnTo>
                    <a:lnTo>
                      <a:pt x="203068" y="595351"/>
                    </a:lnTo>
                    <a:lnTo>
                      <a:pt x="200557" y="596350"/>
                    </a:lnTo>
                    <a:lnTo>
                      <a:pt x="198307" y="596856"/>
                    </a:lnTo>
                    <a:lnTo>
                      <a:pt x="197294" y="597055"/>
                    </a:lnTo>
                    <a:lnTo>
                      <a:pt x="197103" y="596213"/>
                    </a:lnTo>
                    <a:lnTo>
                      <a:pt x="196624" y="594175"/>
                    </a:lnTo>
                    <a:lnTo>
                      <a:pt x="196419" y="593238"/>
                    </a:lnTo>
                    <a:lnTo>
                      <a:pt x="196398" y="593128"/>
                    </a:lnTo>
                    <a:lnTo>
                      <a:pt x="196186" y="592334"/>
                    </a:lnTo>
                    <a:lnTo>
                      <a:pt x="196186" y="592252"/>
                    </a:lnTo>
                    <a:lnTo>
                      <a:pt x="188825" y="592341"/>
                    </a:lnTo>
                    <a:lnTo>
                      <a:pt x="182149" y="590795"/>
                    </a:lnTo>
                    <a:lnTo>
                      <a:pt x="181663" y="590618"/>
                    </a:lnTo>
                    <a:lnTo>
                      <a:pt x="174651" y="588004"/>
                    </a:lnTo>
                    <a:lnTo>
                      <a:pt x="174597" y="58801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de-DE" dirty="0"/>
              </a:p>
            </p:txBody>
          </p:sp>
        </p:grpSp>
        <p:sp>
          <p:nvSpPr>
            <p:cNvPr id="271" name="Textfeld 270">
              <a:extLst>
                <a:ext uri="{FF2B5EF4-FFF2-40B4-BE49-F238E27FC236}">
                  <a16:creationId xmlns:a16="http://schemas.microsoft.com/office/drawing/2014/main" id="{FF971E8D-1C02-4303-9233-E91624C6F12B}"/>
                </a:ext>
              </a:extLst>
            </p:cNvPr>
            <p:cNvSpPr txBox="1"/>
            <p:nvPr/>
          </p:nvSpPr>
          <p:spPr>
            <a:xfrm>
              <a:off x="2627494" y="1490425"/>
              <a:ext cx="87690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de-DE" sz="800" b="1" dirty="0"/>
                <a:t>A   </a:t>
              </a:r>
              <a:r>
                <a:rPr lang="de-DE" sz="800" dirty="0"/>
                <a:t>Erfurt</a:t>
              </a:r>
            </a:p>
            <a:p>
              <a:pPr algn="l"/>
              <a:r>
                <a:rPr lang="de-DE" sz="800" b="1" dirty="0"/>
                <a:t>B   </a:t>
              </a:r>
              <a:r>
                <a:rPr lang="de-DE" sz="800" dirty="0"/>
                <a:t>Weimar</a:t>
              </a:r>
            </a:p>
            <a:p>
              <a:pPr algn="l"/>
              <a:r>
                <a:rPr lang="de-DE" sz="800" b="1" dirty="0"/>
                <a:t>C   </a:t>
              </a:r>
              <a:r>
                <a:rPr lang="de-DE" sz="800" dirty="0"/>
                <a:t>Jena</a:t>
              </a:r>
            </a:p>
            <a:p>
              <a:pPr algn="l"/>
              <a:r>
                <a:rPr lang="de-DE" sz="800" b="1" dirty="0"/>
                <a:t>D  </a:t>
              </a:r>
              <a:r>
                <a:rPr lang="de-DE" sz="800" dirty="0"/>
                <a:t> Gera</a:t>
              </a:r>
            </a:p>
            <a:p>
              <a:pPr algn="l"/>
              <a:r>
                <a:rPr lang="de-DE" sz="800" b="1" dirty="0"/>
                <a:t>E  </a:t>
              </a:r>
              <a:r>
                <a:rPr lang="de-DE" sz="800" dirty="0"/>
                <a:t> Suhl</a:t>
              </a:r>
            </a:p>
          </p:txBody>
        </p:sp>
        <p:grpSp>
          <p:nvGrpSpPr>
            <p:cNvPr id="272" name="Gruppieren 271">
              <a:extLst>
                <a:ext uri="{FF2B5EF4-FFF2-40B4-BE49-F238E27FC236}">
                  <a16:creationId xmlns:a16="http://schemas.microsoft.com/office/drawing/2014/main" id="{76FA624F-263F-41AA-AF2B-FCB25B6658B8}"/>
                </a:ext>
              </a:extLst>
            </p:cNvPr>
            <p:cNvGrpSpPr/>
            <p:nvPr/>
          </p:nvGrpSpPr>
          <p:grpSpPr>
            <a:xfrm>
              <a:off x="348318" y="1592197"/>
              <a:ext cx="3590971" cy="2415251"/>
              <a:chOff x="533445" y="1953120"/>
              <a:chExt cx="4804774" cy="3231641"/>
            </a:xfrm>
          </p:grpSpPr>
          <p:sp>
            <p:nvSpPr>
              <p:cNvPr id="273" name="Freihandform 324">
                <a:extLst>
                  <a:ext uri="{FF2B5EF4-FFF2-40B4-BE49-F238E27FC236}">
                    <a16:creationId xmlns:a16="http://schemas.microsoft.com/office/drawing/2014/main" id="{13EF11B9-DF1B-4052-9747-59A18356E3F2}"/>
                  </a:ext>
                </a:extLst>
              </p:cNvPr>
              <p:cNvSpPr/>
              <p:nvPr/>
            </p:nvSpPr>
            <p:spPr>
              <a:xfrm>
                <a:off x="1516423" y="19531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Nord-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274" name="LK GTH">
                <a:extLst>
                  <a:ext uri="{FF2B5EF4-FFF2-40B4-BE49-F238E27FC236}">
                    <a16:creationId xmlns:a16="http://schemas.microsoft.com/office/drawing/2014/main" id="{08257E0B-00AC-43CE-A9AB-4D8811E8631C}"/>
                  </a:ext>
                </a:extLst>
              </p:cNvPr>
              <p:cNvSpPr/>
              <p:nvPr/>
            </p:nvSpPr>
            <p:spPr>
              <a:xfrm>
                <a:off x="1482797" y="363318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Gotha</a:t>
                </a:r>
              </a:p>
            </p:txBody>
          </p:sp>
          <p:sp>
            <p:nvSpPr>
              <p:cNvPr id="275" name="Freihandform 324">
                <a:extLst>
                  <a:ext uri="{FF2B5EF4-FFF2-40B4-BE49-F238E27FC236}">
                    <a16:creationId xmlns:a16="http://schemas.microsoft.com/office/drawing/2014/main" id="{AAC20BD6-FA15-4C83-BC82-0E6FF722E01A}"/>
                  </a:ext>
                </a:extLst>
              </p:cNvPr>
              <p:cNvSpPr/>
              <p:nvPr/>
            </p:nvSpPr>
            <p:spPr>
              <a:xfrm>
                <a:off x="533445" y="237983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Eichsfeld</a:t>
                </a:r>
              </a:p>
            </p:txBody>
          </p:sp>
          <p:sp>
            <p:nvSpPr>
              <p:cNvPr id="276" name="Freihandform 324">
                <a:extLst>
                  <a:ext uri="{FF2B5EF4-FFF2-40B4-BE49-F238E27FC236}">
                    <a16:creationId xmlns:a16="http://schemas.microsoft.com/office/drawing/2014/main" id="{691F0548-2AFB-42AD-A445-5CB49B38E312}"/>
                  </a:ext>
                </a:extLst>
              </p:cNvPr>
              <p:cNvSpPr/>
              <p:nvPr/>
            </p:nvSpPr>
            <p:spPr>
              <a:xfrm>
                <a:off x="1740999" y="249055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Kyffhäuser-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77" name="Freihandform 324">
                <a:extLst>
                  <a:ext uri="{FF2B5EF4-FFF2-40B4-BE49-F238E27FC236}">
                    <a16:creationId xmlns:a16="http://schemas.microsoft.com/office/drawing/2014/main" id="{635ACA5B-3D43-470D-9641-5E30CB8771DD}"/>
                  </a:ext>
                </a:extLst>
              </p:cNvPr>
              <p:cNvSpPr/>
              <p:nvPr/>
            </p:nvSpPr>
            <p:spPr>
              <a:xfrm>
                <a:off x="2377998" y="2895919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Sömmerda</a:t>
                </a:r>
              </a:p>
            </p:txBody>
          </p:sp>
          <p:sp>
            <p:nvSpPr>
              <p:cNvPr id="278" name="Freihandform 324">
                <a:extLst>
                  <a:ext uri="{FF2B5EF4-FFF2-40B4-BE49-F238E27FC236}">
                    <a16:creationId xmlns:a16="http://schemas.microsoft.com/office/drawing/2014/main" id="{EAC504A9-24B6-452E-8DA6-6D22C478F66E}"/>
                  </a:ext>
                </a:extLst>
              </p:cNvPr>
              <p:cNvSpPr/>
              <p:nvPr/>
            </p:nvSpPr>
            <p:spPr>
              <a:xfrm>
                <a:off x="1152576" y="286472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Unstrut-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Hainich-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79" name="Freihandform 324">
                <a:extLst>
                  <a:ext uri="{FF2B5EF4-FFF2-40B4-BE49-F238E27FC236}">
                    <a16:creationId xmlns:a16="http://schemas.microsoft.com/office/drawing/2014/main" id="{F727062F-5E14-4F14-923A-F7861A05D55B}"/>
                  </a:ext>
                </a:extLst>
              </p:cNvPr>
              <p:cNvSpPr/>
              <p:nvPr/>
            </p:nvSpPr>
            <p:spPr>
              <a:xfrm>
                <a:off x="2077222" y="405369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Ilm-Kreis</a:t>
                </a:r>
              </a:p>
            </p:txBody>
          </p:sp>
          <p:sp>
            <p:nvSpPr>
              <p:cNvPr id="280" name="Freihandform 324">
                <a:extLst>
                  <a:ext uri="{FF2B5EF4-FFF2-40B4-BE49-F238E27FC236}">
                    <a16:creationId xmlns:a16="http://schemas.microsoft.com/office/drawing/2014/main" id="{4DCEB8F1-A829-4D5F-8FBC-AB8D3ABBA7FA}"/>
                  </a:ext>
                </a:extLst>
              </p:cNvPr>
              <p:cNvSpPr/>
              <p:nvPr/>
            </p:nvSpPr>
            <p:spPr>
              <a:xfrm>
                <a:off x="3504482" y="452895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Orla-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81" name="Freihandform 324">
                <a:extLst>
                  <a:ext uri="{FF2B5EF4-FFF2-40B4-BE49-F238E27FC236}">
                    <a16:creationId xmlns:a16="http://schemas.microsoft.com/office/drawing/2014/main" id="{CF06C6A3-67D6-43D4-8F5C-0248C10E1804}"/>
                  </a:ext>
                </a:extLst>
              </p:cNvPr>
              <p:cNvSpPr/>
              <p:nvPr/>
            </p:nvSpPr>
            <p:spPr>
              <a:xfrm>
                <a:off x="4139508" y="419910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Greiz</a:t>
                </a:r>
              </a:p>
            </p:txBody>
          </p:sp>
          <p:sp>
            <p:nvSpPr>
              <p:cNvPr id="282" name="Freihandform 324">
                <a:extLst>
                  <a:ext uri="{FF2B5EF4-FFF2-40B4-BE49-F238E27FC236}">
                    <a16:creationId xmlns:a16="http://schemas.microsoft.com/office/drawing/2014/main" id="{24A8B7BD-CCDB-42C5-A83D-BAD365A0D46F}"/>
                  </a:ext>
                </a:extLst>
              </p:cNvPr>
              <p:cNvSpPr/>
              <p:nvPr/>
            </p:nvSpPr>
            <p:spPr>
              <a:xfrm>
                <a:off x="4724486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Alten-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burger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83" name="Freihandform 324">
                <a:extLst>
                  <a:ext uri="{FF2B5EF4-FFF2-40B4-BE49-F238E27FC236}">
                    <a16:creationId xmlns:a16="http://schemas.microsoft.com/office/drawing/2014/main" id="{0B300317-B5C8-4438-B686-B1D24490058F}"/>
                  </a:ext>
                </a:extLst>
              </p:cNvPr>
              <p:cNvSpPr/>
              <p:nvPr/>
            </p:nvSpPr>
            <p:spPr>
              <a:xfrm>
                <a:off x="4134887" y="367214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D</a:t>
                </a:r>
              </a:p>
            </p:txBody>
          </p:sp>
          <p:sp>
            <p:nvSpPr>
              <p:cNvPr id="284" name="Freihandform 324">
                <a:extLst>
                  <a:ext uri="{FF2B5EF4-FFF2-40B4-BE49-F238E27FC236}">
                    <a16:creationId xmlns:a16="http://schemas.microsoft.com/office/drawing/2014/main" id="{A1A9D7A9-4DB6-4539-BD4C-F6B2142665F9}"/>
                  </a:ext>
                </a:extLst>
              </p:cNvPr>
              <p:cNvSpPr/>
              <p:nvPr/>
            </p:nvSpPr>
            <p:spPr>
              <a:xfrm>
                <a:off x="3190313" y="35649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C</a:t>
                </a:r>
              </a:p>
            </p:txBody>
          </p:sp>
          <p:sp>
            <p:nvSpPr>
              <p:cNvPr id="285" name="Freihandform 324">
                <a:extLst>
                  <a:ext uri="{FF2B5EF4-FFF2-40B4-BE49-F238E27FC236}">
                    <a16:creationId xmlns:a16="http://schemas.microsoft.com/office/drawing/2014/main" id="{38E405E9-2CD4-451F-8D6F-40B680BDC1B1}"/>
                  </a:ext>
                </a:extLst>
              </p:cNvPr>
              <p:cNvSpPr/>
              <p:nvPr/>
            </p:nvSpPr>
            <p:spPr>
              <a:xfrm>
                <a:off x="1012600" y="4293203"/>
                <a:ext cx="613733" cy="4215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Schmalkalden-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Meiningen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86" name="Freihandform 324">
                <a:extLst>
                  <a:ext uri="{FF2B5EF4-FFF2-40B4-BE49-F238E27FC236}">
                    <a16:creationId xmlns:a16="http://schemas.microsoft.com/office/drawing/2014/main" id="{55A89888-5978-4032-99B3-4D78977E1510}"/>
                  </a:ext>
                </a:extLst>
              </p:cNvPr>
              <p:cNvSpPr/>
              <p:nvPr/>
            </p:nvSpPr>
            <p:spPr>
              <a:xfrm>
                <a:off x="670084" y="365793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Wartburg-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87" name="Freihandform 324">
                <a:extLst>
                  <a:ext uri="{FF2B5EF4-FFF2-40B4-BE49-F238E27FC236}">
                    <a16:creationId xmlns:a16="http://schemas.microsoft.com/office/drawing/2014/main" id="{700EBAEB-490F-4708-B523-78E6B9C51346}"/>
                  </a:ext>
                </a:extLst>
              </p:cNvPr>
              <p:cNvSpPr/>
              <p:nvPr/>
            </p:nvSpPr>
            <p:spPr>
              <a:xfrm>
                <a:off x="2654133" y="4323763"/>
                <a:ext cx="613733" cy="3837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Saalfeld-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Rudolstadt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88" name="Freihandform 324">
                <a:extLst>
                  <a:ext uri="{FF2B5EF4-FFF2-40B4-BE49-F238E27FC236}">
                    <a16:creationId xmlns:a16="http://schemas.microsoft.com/office/drawing/2014/main" id="{7445C2A4-E198-4101-A6E3-95463A984899}"/>
                  </a:ext>
                </a:extLst>
              </p:cNvPr>
              <p:cNvSpPr/>
              <p:nvPr/>
            </p:nvSpPr>
            <p:spPr>
              <a:xfrm>
                <a:off x="2681923" y="345053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</a:t>
                </a:r>
              </a:p>
            </p:txBody>
          </p:sp>
          <p:sp>
            <p:nvSpPr>
              <p:cNvPr id="289" name="Freihandform 324">
                <a:extLst>
                  <a:ext uri="{FF2B5EF4-FFF2-40B4-BE49-F238E27FC236}">
                    <a16:creationId xmlns:a16="http://schemas.microsoft.com/office/drawing/2014/main" id="{1B44C7E3-F9BB-4484-A27D-7906A5BBF2ED}"/>
                  </a:ext>
                </a:extLst>
              </p:cNvPr>
              <p:cNvSpPr/>
              <p:nvPr/>
            </p:nvSpPr>
            <p:spPr>
              <a:xfrm>
                <a:off x="2039203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</a:t>
                </a:r>
              </a:p>
            </p:txBody>
          </p:sp>
          <p:sp>
            <p:nvSpPr>
              <p:cNvPr id="290" name="Freihandform 324">
                <a:extLst>
                  <a:ext uri="{FF2B5EF4-FFF2-40B4-BE49-F238E27FC236}">
                    <a16:creationId xmlns:a16="http://schemas.microsoft.com/office/drawing/2014/main" id="{65B55C5C-3BB0-4EA3-BFFD-EEE84633E571}"/>
                  </a:ext>
                </a:extLst>
              </p:cNvPr>
              <p:cNvSpPr/>
              <p:nvPr/>
            </p:nvSpPr>
            <p:spPr>
              <a:xfrm>
                <a:off x="2845643" y="321668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Weimarer</a:t>
                </a:r>
              </a:p>
            </p:txBody>
          </p:sp>
          <p:sp>
            <p:nvSpPr>
              <p:cNvPr id="291" name="Freihandform 324">
                <a:extLst>
                  <a:ext uri="{FF2B5EF4-FFF2-40B4-BE49-F238E27FC236}">
                    <a16:creationId xmlns:a16="http://schemas.microsoft.com/office/drawing/2014/main" id="{6D61199C-83F5-48D3-8CD1-746C6C7BB2A4}"/>
                  </a:ext>
                </a:extLst>
              </p:cNvPr>
              <p:cNvSpPr/>
              <p:nvPr/>
            </p:nvSpPr>
            <p:spPr>
              <a:xfrm>
                <a:off x="1877131" y="4490521"/>
                <a:ext cx="191288" cy="1577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square" lIns="0" tIns="0" rIns="0" bIns="0" anchor="ctr" anchorCtr="1" compatLnSpc="0">
                <a:sp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</a:t>
                </a:r>
              </a:p>
            </p:txBody>
          </p:sp>
          <p:sp>
            <p:nvSpPr>
              <p:cNvPr id="292" name="Freihandform 324">
                <a:extLst>
                  <a:ext uri="{FF2B5EF4-FFF2-40B4-BE49-F238E27FC236}">
                    <a16:creationId xmlns:a16="http://schemas.microsoft.com/office/drawing/2014/main" id="{142306EE-9FC6-48D9-830E-B071380C7D83}"/>
                  </a:ext>
                </a:extLst>
              </p:cNvPr>
              <p:cNvSpPr/>
              <p:nvPr/>
            </p:nvSpPr>
            <p:spPr>
              <a:xfrm>
                <a:off x="1634500" y="49490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Hildburg-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293" name="Freihandform 324">
                <a:extLst>
                  <a:ext uri="{FF2B5EF4-FFF2-40B4-BE49-F238E27FC236}">
                    <a16:creationId xmlns:a16="http://schemas.microsoft.com/office/drawing/2014/main" id="{C5241D32-0076-43D0-86BB-CE89D8D3531E}"/>
                  </a:ext>
                </a:extLst>
              </p:cNvPr>
              <p:cNvSpPr/>
              <p:nvPr/>
            </p:nvSpPr>
            <p:spPr>
              <a:xfrm>
                <a:off x="2358637" y="50217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Sonne-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berg</a:t>
                </a:r>
              </a:p>
            </p:txBody>
          </p:sp>
          <p:sp>
            <p:nvSpPr>
              <p:cNvPr id="294" name="Freihandform 324">
                <a:extLst>
                  <a:ext uri="{FF2B5EF4-FFF2-40B4-BE49-F238E27FC236}">
                    <a16:creationId xmlns:a16="http://schemas.microsoft.com/office/drawing/2014/main" id="{326FBBB1-6F28-48C1-AFAA-3F02DC1C6A34}"/>
                  </a:ext>
                </a:extLst>
              </p:cNvPr>
              <p:cNvSpPr/>
              <p:nvPr/>
            </p:nvSpPr>
            <p:spPr>
              <a:xfrm>
                <a:off x="3582023" y="3424148"/>
                <a:ext cx="613733" cy="10649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rtl="0" hangingPunct="1"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95" name="Freihandform 324">
                <a:extLst>
                  <a:ext uri="{FF2B5EF4-FFF2-40B4-BE49-F238E27FC236}">
                    <a16:creationId xmlns:a16="http://schemas.microsoft.com/office/drawing/2014/main" id="{676C1D85-C3BF-4ECB-B967-B7BE22B89C8E}"/>
                  </a:ext>
                </a:extLst>
              </p:cNvPr>
              <p:cNvSpPr/>
              <p:nvPr/>
            </p:nvSpPr>
            <p:spPr>
              <a:xfrm>
                <a:off x="2624990" y="375574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96" name="Freihandform 324">
                <a:extLst>
                  <a:ext uri="{FF2B5EF4-FFF2-40B4-BE49-F238E27FC236}">
                    <a16:creationId xmlns:a16="http://schemas.microsoft.com/office/drawing/2014/main" id="{3C2B1359-C5CD-4D5A-A0AC-6894D644C52D}"/>
                  </a:ext>
                </a:extLst>
              </p:cNvPr>
              <p:cNvSpPr/>
              <p:nvPr/>
            </p:nvSpPr>
            <p:spPr>
              <a:xfrm>
                <a:off x="3180304" y="3914344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97" name="Freihandform 324">
                <a:extLst>
                  <a:ext uri="{FF2B5EF4-FFF2-40B4-BE49-F238E27FC236}">
                    <a16:creationId xmlns:a16="http://schemas.microsoft.com/office/drawing/2014/main" id="{991F9B5E-6A10-4D44-8EFE-0D7A193F5270}"/>
                  </a:ext>
                </a:extLst>
              </p:cNvPr>
              <p:cNvSpPr/>
              <p:nvPr/>
            </p:nvSpPr>
            <p:spPr>
              <a:xfrm>
                <a:off x="3560948" y="3396926"/>
                <a:ext cx="613733" cy="57850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Holz-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land-</a:t>
                </a:r>
              </a:p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6909029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liennummernplatzhalter 3">
            <a:extLst>
              <a:ext uri="{FF2B5EF4-FFF2-40B4-BE49-F238E27FC236}">
                <a16:creationId xmlns:a16="http://schemas.microsoft.com/office/drawing/2014/main" id="{73A3E830-D50D-4264-AD44-DDF4DF147CB7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8101013" y="6245225"/>
            <a:ext cx="647700" cy="279400"/>
          </a:xfrm>
        </p:spPr>
        <p:txBody>
          <a:bodyPr/>
          <a:lstStyle/>
          <a:p>
            <a:pPr>
              <a:defRPr/>
            </a:pPr>
            <a:fld id="{F6B8C02D-6E5B-4FAA-860C-16D69394D6F8}" type="slidenum">
              <a:rPr lang="de-DE" altLang="de-DE" smtClean="0"/>
              <a:pPr>
                <a:defRPr/>
              </a:pPr>
              <a:t>16</a:t>
            </a:fld>
            <a:endParaRPr lang="de-DE" altLang="de-DE" dirty="0"/>
          </a:p>
        </p:txBody>
      </p:sp>
      <p:grpSp>
        <p:nvGrpSpPr>
          <p:cNvPr id="2" name="Gruppieren 1">
            <a:extLst>
              <a:ext uri="{FF2B5EF4-FFF2-40B4-BE49-F238E27FC236}">
                <a16:creationId xmlns:a16="http://schemas.microsoft.com/office/drawing/2014/main" id="{CF77EEF3-92B1-4B43-9598-A9525CDB12F6}"/>
              </a:ext>
            </a:extLst>
          </p:cNvPr>
          <p:cNvGrpSpPr/>
          <p:nvPr/>
        </p:nvGrpSpPr>
        <p:grpSpPr>
          <a:xfrm>
            <a:off x="5112000" y="1332000"/>
            <a:ext cx="3750000" cy="5400000"/>
            <a:chOff x="5112000" y="1332000"/>
            <a:chExt cx="3750000" cy="5400000"/>
          </a:xfrm>
        </p:grpSpPr>
        <p:pic>
          <p:nvPicPr>
            <p:cNvPr id="305" name="Grafik 304">
              <a:extLst>
                <a:ext uri="{FF2B5EF4-FFF2-40B4-BE49-F238E27FC236}">
                  <a16:creationId xmlns:a16="http://schemas.microsoft.com/office/drawing/2014/main" id="{13DC132C-D617-4A5B-857D-68A5F5948D5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5112000" y="1332000"/>
              <a:ext cx="3750000" cy="5400000"/>
            </a:xfrm>
            <a:prstGeom prst="rect">
              <a:avLst/>
            </a:prstGeom>
          </p:spPr>
        </p:pic>
        <p:grpSp>
          <p:nvGrpSpPr>
            <p:cNvPr id="280" name="Gruppieren 279">
              <a:extLst>
                <a:ext uri="{FF2B5EF4-FFF2-40B4-BE49-F238E27FC236}">
                  <a16:creationId xmlns:a16="http://schemas.microsoft.com/office/drawing/2014/main" id="{D08E0F86-2882-4132-B0C9-368A0C39212D}"/>
                </a:ext>
              </a:extLst>
            </p:cNvPr>
            <p:cNvGrpSpPr/>
            <p:nvPr/>
          </p:nvGrpSpPr>
          <p:grpSpPr>
            <a:xfrm>
              <a:off x="5137409" y="1450523"/>
              <a:ext cx="3414006" cy="4340781"/>
              <a:chOff x="5137409" y="1450523"/>
              <a:chExt cx="3414006" cy="4340781"/>
            </a:xfrm>
          </p:grpSpPr>
          <p:sp>
            <p:nvSpPr>
              <p:cNvPr id="31" name="Textfeld 30">
                <a:extLst>
                  <a:ext uri="{FF2B5EF4-FFF2-40B4-BE49-F238E27FC236}">
                    <a16:creationId xmlns:a16="http://schemas.microsoft.com/office/drawing/2014/main" id="{BF1F1F31-1215-43F8-A139-DCDFBFD1334C}"/>
                  </a:ext>
                </a:extLst>
              </p:cNvPr>
              <p:cNvSpPr txBox="1"/>
              <p:nvPr/>
            </p:nvSpPr>
            <p:spPr>
              <a:xfrm>
                <a:off x="6660232" y="2288756"/>
                <a:ext cx="576064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Gera</a:t>
                </a:r>
              </a:p>
            </p:txBody>
          </p:sp>
          <p:sp>
            <p:nvSpPr>
              <p:cNvPr id="32" name="Textfeld 31">
                <a:extLst>
                  <a:ext uri="{FF2B5EF4-FFF2-40B4-BE49-F238E27FC236}">
                    <a16:creationId xmlns:a16="http://schemas.microsoft.com/office/drawing/2014/main" id="{11964FE9-C3D1-4ACA-9439-D6D9608D6467}"/>
                  </a:ext>
                </a:extLst>
              </p:cNvPr>
              <p:cNvSpPr txBox="1"/>
              <p:nvPr/>
            </p:nvSpPr>
            <p:spPr>
              <a:xfrm>
                <a:off x="5584470" y="2403356"/>
                <a:ext cx="64807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Kraftsdorf</a:t>
                </a:r>
              </a:p>
            </p:txBody>
          </p:sp>
          <p:sp>
            <p:nvSpPr>
              <p:cNvPr id="34" name="Textfeld 33">
                <a:extLst>
                  <a:ext uri="{FF2B5EF4-FFF2-40B4-BE49-F238E27FC236}">
                    <a16:creationId xmlns:a16="http://schemas.microsoft.com/office/drawing/2014/main" id="{844A9716-989B-4C6D-8A0A-39F40B9C3A0D}"/>
                  </a:ext>
                </a:extLst>
              </p:cNvPr>
              <p:cNvSpPr txBox="1"/>
              <p:nvPr/>
            </p:nvSpPr>
            <p:spPr>
              <a:xfrm>
                <a:off x="5964893" y="1653981"/>
                <a:ext cx="216024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1</a:t>
                </a:r>
              </a:p>
            </p:txBody>
          </p:sp>
          <p:sp>
            <p:nvSpPr>
              <p:cNvPr id="35" name="Textfeld 34">
                <a:extLst>
                  <a:ext uri="{FF2B5EF4-FFF2-40B4-BE49-F238E27FC236}">
                    <a16:creationId xmlns:a16="http://schemas.microsoft.com/office/drawing/2014/main" id="{33EA8CEB-A0B2-48CA-BBD4-1F0AD0E5C36E}"/>
                  </a:ext>
                </a:extLst>
              </p:cNvPr>
              <p:cNvSpPr txBox="1"/>
              <p:nvPr/>
            </p:nvSpPr>
            <p:spPr>
              <a:xfrm>
                <a:off x="6048472" y="1876265"/>
                <a:ext cx="216024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2</a:t>
                </a:r>
              </a:p>
            </p:txBody>
          </p:sp>
          <p:sp>
            <p:nvSpPr>
              <p:cNvPr id="37" name="Textfeld 36">
                <a:extLst>
                  <a:ext uri="{FF2B5EF4-FFF2-40B4-BE49-F238E27FC236}">
                    <a16:creationId xmlns:a16="http://schemas.microsoft.com/office/drawing/2014/main" id="{E3DD9E4C-7BCE-4492-B0C3-52BC9B53B548}"/>
                  </a:ext>
                </a:extLst>
              </p:cNvPr>
              <p:cNvSpPr txBox="1"/>
              <p:nvPr/>
            </p:nvSpPr>
            <p:spPr>
              <a:xfrm>
                <a:off x="7487005" y="1450523"/>
                <a:ext cx="216024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4</a:t>
                </a:r>
              </a:p>
            </p:txBody>
          </p:sp>
          <p:sp>
            <p:nvSpPr>
              <p:cNvPr id="38" name="Textfeld 37">
                <a:extLst>
                  <a:ext uri="{FF2B5EF4-FFF2-40B4-BE49-F238E27FC236}">
                    <a16:creationId xmlns:a16="http://schemas.microsoft.com/office/drawing/2014/main" id="{64C7E966-B6ED-4D21-9F0A-9AC3EC70EEEC}"/>
                  </a:ext>
                </a:extLst>
              </p:cNvPr>
              <p:cNvSpPr txBox="1"/>
              <p:nvPr/>
            </p:nvSpPr>
            <p:spPr>
              <a:xfrm>
                <a:off x="7509063" y="1661171"/>
                <a:ext cx="216024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5</a:t>
                </a:r>
              </a:p>
            </p:txBody>
          </p:sp>
          <p:sp>
            <p:nvSpPr>
              <p:cNvPr id="39" name="Textfeld 38">
                <a:extLst>
                  <a:ext uri="{FF2B5EF4-FFF2-40B4-BE49-F238E27FC236}">
                    <a16:creationId xmlns:a16="http://schemas.microsoft.com/office/drawing/2014/main" id="{006D4DDE-F277-48D7-9C1D-00379545BF87}"/>
                  </a:ext>
                </a:extLst>
              </p:cNvPr>
              <p:cNvSpPr txBox="1"/>
              <p:nvPr/>
            </p:nvSpPr>
            <p:spPr>
              <a:xfrm>
                <a:off x="7265838" y="1907230"/>
                <a:ext cx="216024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6</a:t>
                </a:r>
              </a:p>
            </p:txBody>
          </p:sp>
          <p:sp>
            <p:nvSpPr>
              <p:cNvPr id="40" name="Textfeld 39">
                <a:extLst>
                  <a:ext uri="{FF2B5EF4-FFF2-40B4-BE49-F238E27FC236}">
                    <a16:creationId xmlns:a16="http://schemas.microsoft.com/office/drawing/2014/main" id="{C5672CA2-323B-4918-B20D-355D304C76FE}"/>
                  </a:ext>
                </a:extLst>
              </p:cNvPr>
              <p:cNvSpPr txBox="1"/>
              <p:nvPr/>
            </p:nvSpPr>
            <p:spPr>
              <a:xfrm>
                <a:off x="7606748" y="1839517"/>
                <a:ext cx="216024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7</a:t>
                </a:r>
              </a:p>
            </p:txBody>
          </p:sp>
          <p:sp>
            <p:nvSpPr>
              <p:cNvPr id="41" name="Textfeld 40">
                <a:extLst>
                  <a:ext uri="{FF2B5EF4-FFF2-40B4-BE49-F238E27FC236}">
                    <a16:creationId xmlns:a16="http://schemas.microsoft.com/office/drawing/2014/main" id="{8A83059B-4351-4834-859D-DABD070BF868}"/>
                  </a:ext>
                </a:extLst>
              </p:cNvPr>
              <p:cNvSpPr txBox="1"/>
              <p:nvPr/>
            </p:nvSpPr>
            <p:spPr>
              <a:xfrm>
                <a:off x="7863777" y="1839517"/>
                <a:ext cx="216024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8</a:t>
                </a:r>
              </a:p>
            </p:txBody>
          </p:sp>
          <p:sp>
            <p:nvSpPr>
              <p:cNvPr id="42" name="Textfeld 41">
                <a:extLst>
                  <a:ext uri="{FF2B5EF4-FFF2-40B4-BE49-F238E27FC236}">
                    <a16:creationId xmlns:a16="http://schemas.microsoft.com/office/drawing/2014/main" id="{345C1F81-CB75-48E6-BFA1-945FC0B9467F}"/>
                  </a:ext>
                </a:extLst>
              </p:cNvPr>
              <p:cNvSpPr txBox="1"/>
              <p:nvPr/>
            </p:nvSpPr>
            <p:spPr>
              <a:xfrm>
                <a:off x="7575072" y="2097998"/>
                <a:ext cx="216024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9</a:t>
                </a:r>
              </a:p>
            </p:txBody>
          </p:sp>
          <p:sp>
            <p:nvSpPr>
              <p:cNvPr id="43" name="Textfeld 42">
                <a:extLst>
                  <a:ext uri="{FF2B5EF4-FFF2-40B4-BE49-F238E27FC236}">
                    <a16:creationId xmlns:a16="http://schemas.microsoft.com/office/drawing/2014/main" id="{E1B30C2C-DADC-4EB9-99D3-9017B7FBB007}"/>
                  </a:ext>
                </a:extLst>
              </p:cNvPr>
              <p:cNvSpPr txBox="1"/>
              <p:nvPr/>
            </p:nvSpPr>
            <p:spPr>
              <a:xfrm>
                <a:off x="7204597" y="2156729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10</a:t>
                </a:r>
              </a:p>
            </p:txBody>
          </p:sp>
          <p:sp>
            <p:nvSpPr>
              <p:cNvPr id="44" name="Textfeld 43">
                <a:extLst>
                  <a:ext uri="{FF2B5EF4-FFF2-40B4-BE49-F238E27FC236}">
                    <a16:creationId xmlns:a16="http://schemas.microsoft.com/office/drawing/2014/main" id="{AF5A6B91-BBAB-48E1-BCEC-23DB0020C98F}"/>
                  </a:ext>
                </a:extLst>
              </p:cNvPr>
              <p:cNvSpPr txBox="1"/>
              <p:nvPr/>
            </p:nvSpPr>
            <p:spPr>
              <a:xfrm>
                <a:off x="7383114" y="2330279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11</a:t>
                </a:r>
              </a:p>
            </p:txBody>
          </p:sp>
          <p:sp>
            <p:nvSpPr>
              <p:cNvPr id="45" name="Textfeld 44">
                <a:extLst>
                  <a:ext uri="{FF2B5EF4-FFF2-40B4-BE49-F238E27FC236}">
                    <a16:creationId xmlns:a16="http://schemas.microsoft.com/office/drawing/2014/main" id="{B437173E-CA1C-4C87-B792-183A0D52C991}"/>
                  </a:ext>
                </a:extLst>
              </p:cNvPr>
              <p:cNvSpPr txBox="1"/>
              <p:nvPr/>
            </p:nvSpPr>
            <p:spPr>
              <a:xfrm>
                <a:off x="7502295" y="2702655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12</a:t>
                </a:r>
              </a:p>
            </p:txBody>
          </p:sp>
          <p:sp>
            <p:nvSpPr>
              <p:cNvPr id="46" name="Textfeld 45">
                <a:extLst>
                  <a:ext uri="{FF2B5EF4-FFF2-40B4-BE49-F238E27FC236}">
                    <a16:creationId xmlns:a16="http://schemas.microsoft.com/office/drawing/2014/main" id="{56D635EC-E60A-4834-95CB-597E974B5D25}"/>
                  </a:ext>
                </a:extLst>
              </p:cNvPr>
              <p:cNvSpPr txBox="1"/>
              <p:nvPr/>
            </p:nvSpPr>
            <p:spPr>
              <a:xfrm>
                <a:off x="7210610" y="2881665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13</a:t>
                </a:r>
              </a:p>
            </p:txBody>
          </p:sp>
          <p:sp>
            <p:nvSpPr>
              <p:cNvPr id="47" name="Textfeld 46">
                <a:extLst>
                  <a:ext uri="{FF2B5EF4-FFF2-40B4-BE49-F238E27FC236}">
                    <a16:creationId xmlns:a16="http://schemas.microsoft.com/office/drawing/2014/main" id="{B038ACA8-68CD-457E-9B0A-ED4F456DF577}"/>
                  </a:ext>
                </a:extLst>
              </p:cNvPr>
              <p:cNvSpPr txBox="1"/>
              <p:nvPr/>
            </p:nvSpPr>
            <p:spPr>
              <a:xfrm>
                <a:off x="7835494" y="2827856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14</a:t>
                </a:r>
              </a:p>
            </p:txBody>
          </p:sp>
          <p:sp>
            <p:nvSpPr>
              <p:cNvPr id="48" name="Textfeld 47">
                <a:extLst>
                  <a:ext uri="{FF2B5EF4-FFF2-40B4-BE49-F238E27FC236}">
                    <a16:creationId xmlns:a16="http://schemas.microsoft.com/office/drawing/2014/main" id="{3397DB8C-4F03-4A1C-BEFB-3D4702184BCF}"/>
                  </a:ext>
                </a:extLst>
              </p:cNvPr>
              <p:cNvSpPr txBox="1"/>
              <p:nvPr/>
            </p:nvSpPr>
            <p:spPr>
              <a:xfrm>
                <a:off x="7822772" y="3145007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16</a:t>
                </a:r>
              </a:p>
            </p:txBody>
          </p:sp>
          <p:sp>
            <p:nvSpPr>
              <p:cNvPr id="49" name="Textfeld 48">
                <a:extLst>
                  <a:ext uri="{FF2B5EF4-FFF2-40B4-BE49-F238E27FC236}">
                    <a16:creationId xmlns:a16="http://schemas.microsoft.com/office/drawing/2014/main" id="{13B34D50-EF17-4BAD-9AAA-669C1977B500}"/>
                  </a:ext>
                </a:extLst>
              </p:cNvPr>
              <p:cNvSpPr txBox="1"/>
              <p:nvPr/>
            </p:nvSpPr>
            <p:spPr>
              <a:xfrm>
                <a:off x="7437528" y="3150516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15</a:t>
                </a:r>
              </a:p>
            </p:txBody>
          </p:sp>
          <p:sp>
            <p:nvSpPr>
              <p:cNvPr id="50" name="Textfeld 49">
                <a:extLst>
                  <a:ext uri="{FF2B5EF4-FFF2-40B4-BE49-F238E27FC236}">
                    <a16:creationId xmlns:a16="http://schemas.microsoft.com/office/drawing/2014/main" id="{27CAE3EC-735F-4373-A138-65C4912C9CB2}"/>
                  </a:ext>
                </a:extLst>
              </p:cNvPr>
              <p:cNvSpPr txBox="1"/>
              <p:nvPr/>
            </p:nvSpPr>
            <p:spPr>
              <a:xfrm>
                <a:off x="7533683" y="3337878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17</a:t>
                </a:r>
              </a:p>
            </p:txBody>
          </p:sp>
          <p:sp>
            <p:nvSpPr>
              <p:cNvPr id="51" name="Textfeld 50">
                <a:extLst>
                  <a:ext uri="{FF2B5EF4-FFF2-40B4-BE49-F238E27FC236}">
                    <a16:creationId xmlns:a16="http://schemas.microsoft.com/office/drawing/2014/main" id="{CC59BA16-3BDA-4C96-BD0E-8F4AACB7899F}"/>
                  </a:ext>
                </a:extLst>
              </p:cNvPr>
              <p:cNvSpPr txBox="1"/>
              <p:nvPr/>
            </p:nvSpPr>
            <p:spPr>
              <a:xfrm>
                <a:off x="7235061" y="3530378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18</a:t>
                </a:r>
              </a:p>
            </p:txBody>
          </p:sp>
          <p:sp>
            <p:nvSpPr>
              <p:cNvPr id="52" name="Textfeld 51">
                <a:extLst>
                  <a:ext uri="{FF2B5EF4-FFF2-40B4-BE49-F238E27FC236}">
                    <a16:creationId xmlns:a16="http://schemas.microsoft.com/office/drawing/2014/main" id="{C316C79A-A094-4D65-8D34-16A4512B3463}"/>
                  </a:ext>
                </a:extLst>
              </p:cNvPr>
              <p:cNvSpPr txBox="1"/>
              <p:nvPr/>
            </p:nvSpPr>
            <p:spPr>
              <a:xfrm>
                <a:off x="7866553" y="3460643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19</a:t>
                </a:r>
              </a:p>
            </p:txBody>
          </p:sp>
          <p:sp>
            <p:nvSpPr>
              <p:cNvPr id="53" name="Textfeld 52">
                <a:extLst>
                  <a:ext uri="{FF2B5EF4-FFF2-40B4-BE49-F238E27FC236}">
                    <a16:creationId xmlns:a16="http://schemas.microsoft.com/office/drawing/2014/main" id="{2174ADA9-15C8-41AB-9DAD-8D87E49CEDDD}"/>
                  </a:ext>
                </a:extLst>
              </p:cNvPr>
              <p:cNvSpPr txBox="1"/>
              <p:nvPr/>
            </p:nvSpPr>
            <p:spPr>
              <a:xfrm>
                <a:off x="7658839" y="3547644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20</a:t>
                </a:r>
              </a:p>
            </p:txBody>
          </p:sp>
          <p:sp>
            <p:nvSpPr>
              <p:cNvPr id="54" name="Textfeld 53">
                <a:extLst>
                  <a:ext uri="{FF2B5EF4-FFF2-40B4-BE49-F238E27FC236}">
                    <a16:creationId xmlns:a16="http://schemas.microsoft.com/office/drawing/2014/main" id="{642137E3-FA51-40E4-A959-8949D99D7D0C}"/>
                  </a:ext>
                </a:extLst>
              </p:cNvPr>
              <p:cNvSpPr txBox="1"/>
              <p:nvPr/>
            </p:nvSpPr>
            <p:spPr>
              <a:xfrm>
                <a:off x="5792977" y="5243907"/>
                <a:ext cx="909605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Zeulenroda-                               Triebes</a:t>
                </a:r>
              </a:p>
            </p:txBody>
          </p:sp>
          <p:sp>
            <p:nvSpPr>
              <p:cNvPr id="56" name="Textfeld 55">
                <a:extLst>
                  <a:ext uri="{FF2B5EF4-FFF2-40B4-BE49-F238E27FC236}">
                    <a16:creationId xmlns:a16="http://schemas.microsoft.com/office/drawing/2014/main" id="{6FC45175-7215-4A2A-9120-6F8CC4D827CC}"/>
                  </a:ext>
                </a:extLst>
              </p:cNvPr>
              <p:cNvSpPr txBox="1"/>
              <p:nvPr/>
            </p:nvSpPr>
            <p:spPr>
              <a:xfrm>
                <a:off x="7763701" y="3711481"/>
                <a:ext cx="787714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Seelingstädt</a:t>
                </a:r>
              </a:p>
            </p:txBody>
          </p:sp>
          <p:sp>
            <p:nvSpPr>
              <p:cNvPr id="57" name="Textfeld 56">
                <a:extLst>
                  <a:ext uri="{FF2B5EF4-FFF2-40B4-BE49-F238E27FC236}">
                    <a16:creationId xmlns:a16="http://schemas.microsoft.com/office/drawing/2014/main" id="{89977C19-057A-4F0A-907D-8B3BEEE6B5CB}"/>
                  </a:ext>
                </a:extLst>
              </p:cNvPr>
              <p:cNvSpPr txBox="1"/>
              <p:nvPr/>
            </p:nvSpPr>
            <p:spPr>
              <a:xfrm>
                <a:off x="6496760" y="3433762"/>
                <a:ext cx="308422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700" dirty="0"/>
                  <a:t>22</a:t>
                </a:r>
              </a:p>
            </p:txBody>
          </p:sp>
          <p:sp>
            <p:nvSpPr>
              <p:cNvPr id="58" name="Textfeld 57">
                <a:extLst>
                  <a:ext uri="{FF2B5EF4-FFF2-40B4-BE49-F238E27FC236}">
                    <a16:creationId xmlns:a16="http://schemas.microsoft.com/office/drawing/2014/main" id="{9E5479E8-2907-4C59-8148-16330033B1CA}"/>
                  </a:ext>
                </a:extLst>
              </p:cNvPr>
              <p:cNvSpPr txBox="1"/>
              <p:nvPr/>
            </p:nvSpPr>
            <p:spPr>
              <a:xfrm>
                <a:off x="6311690" y="3300019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24</a:t>
                </a:r>
              </a:p>
            </p:txBody>
          </p:sp>
          <p:sp>
            <p:nvSpPr>
              <p:cNvPr id="59" name="Textfeld 58">
                <a:extLst>
                  <a:ext uri="{FF2B5EF4-FFF2-40B4-BE49-F238E27FC236}">
                    <a16:creationId xmlns:a16="http://schemas.microsoft.com/office/drawing/2014/main" id="{8659ACF7-957C-4C09-9417-4735182164DA}"/>
                  </a:ext>
                </a:extLst>
              </p:cNvPr>
              <p:cNvSpPr txBox="1"/>
              <p:nvPr/>
            </p:nvSpPr>
            <p:spPr>
              <a:xfrm>
                <a:off x="6061324" y="3074066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25</a:t>
                </a:r>
              </a:p>
            </p:txBody>
          </p:sp>
          <p:sp>
            <p:nvSpPr>
              <p:cNvPr id="60" name="Textfeld 59">
                <a:extLst>
                  <a:ext uri="{FF2B5EF4-FFF2-40B4-BE49-F238E27FC236}">
                    <a16:creationId xmlns:a16="http://schemas.microsoft.com/office/drawing/2014/main" id="{1286BE84-A136-4DE4-9FB2-3BE361C56A49}"/>
                  </a:ext>
                </a:extLst>
              </p:cNvPr>
              <p:cNvSpPr txBox="1"/>
              <p:nvPr/>
            </p:nvSpPr>
            <p:spPr>
              <a:xfrm>
                <a:off x="5830743" y="2746404"/>
                <a:ext cx="46116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Saara</a:t>
                </a:r>
              </a:p>
            </p:txBody>
          </p:sp>
          <p:sp>
            <p:nvSpPr>
              <p:cNvPr id="61" name="Textfeld 60">
                <a:extLst>
                  <a:ext uri="{FF2B5EF4-FFF2-40B4-BE49-F238E27FC236}">
                    <a16:creationId xmlns:a16="http://schemas.microsoft.com/office/drawing/2014/main" id="{BD5308DF-8BC1-40BC-B4B9-CE834D1C703B}"/>
                  </a:ext>
                </a:extLst>
              </p:cNvPr>
              <p:cNvSpPr txBox="1"/>
              <p:nvPr/>
            </p:nvSpPr>
            <p:spPr>
              <a:xfrm>
                <a:off x="5648891" y="3073183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26</a:t>
                </a:r>
              </a:p>
            </p:txBody>
          </p:sp>
          <p:sp>
            <p:nvSpPr>
              <p:cNvPr id="62" name="Textfeld 61">
                <a:extLst>
                  <a:ext uri="{FF2B5EF4-FFF2-40B4-BE49-F238E27FC236}">
                    <a16:creationId xmlns:a16="http://schemas.microsoft.com/office/drawing/2014/main" id="{2875146B-9434-46AB-9D16-C3AEDB5A325C}"/>
                  </a:ext>
                </a:extLst>
              </p:cNvPr>
              <p:cNvSpPr txBox="1"/>
              <p:nvPr/>
            </p:nvSpPr>
            <p:spPr>
              <a:xfrm>
                <a:off x="6255896" y="3473366"/>
                <a:ext cx="308422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700" dirty="0"/>
                  <a:t>23</a:t>
                </a:r>
              </a:p>
            </p:txBody>
          </p:sp>
          <p:sp>
            <p:nvSpPr>
              <p:cNvPr id="63" name="Textfeld 62">
                <a:extLst>
                  <a:ext uri="{FF2B5EF4-FFF2-40B4-BE49-F238E27FC236}">
                    <a16:creationId xmlns:a16="http://schemas.microsoft.com/office/drawing/2014/main" id="{C415ABF2-CD79-4CE4-851B-F7E9AADF5F65}"/>
                  </a:ext>
                </a:extLst>
              </p:cNvPr>
              <p:cNvSpPr txBox="1"/>
              <p:nvPr/>
            </p:nvSpPr>
            <p:spPr>
              <a:xfrm>
                <a:off x="5425744" y="3509824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29</a:t>
                </a:r>
              </a:p>
            </p:txBody>
          </p:sp>
          <p:sp>
            <p:nvSpPr>
              <p:cNvPr id="64" name="Textfeld 63">
                <a:extLst>
                  <a:ext uri="{FF2B5EF4-FFF2-40B4-BE49-F238E27FC236}">
                    <a16:creationId xmlns:a16="http://schemas.microsoft.com/office/drawing/2014/main" id="{35FC557F-61B9-46AF-9C06-8450FD721EB0}"/>
                  </a:ext>
                </a:extLst>
              </p:cNvPr>
              <p:cNvSpPr txBox="1"/>
              <p:nvPr/>
            </p:nvSpPr>
            <p:spPr>
              <a:xfrm>
                <a:off x="5137409" y="3587147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30</a:t>
                </a:r>
              </a:p>
            </p:txBody>
          </p:sp>
          <p:sp>
            <p:nvSpPr>
              <p:cNvPr id="65" name="Textfeld 64">
                <a:extLst>
                  <a:ext uri="{FF2B5EF4-FFF2-40B4-BE49-F238E27FC236}">
                    <a16:creationId xmlns:a16="http://schemas.microsoft.com/office/drawing/2014/main" id="{CD9E7EEE-97D4-414C-8111-2C6E67DC9701}"/>
                  </a:ext>
                </a:extLst>
              </p:cNvPr>
              <p:cNvSpPr txBox="1"/>
              <p:nvPr/>
            </p:nvSpPr>
            <p:spPr>
              <a:xfrm>
                <a:off x="5484555" y="2874648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27</a:t>
                </a:r>
              </a:p>
            </p:txBody>
          </p:sp>
          <p:sp>
            <p:nvSpPr>
              <p:cNvPr id="66" name="Textfeld 65">
                <a:extLst>
                  <a:ext uri="{FF2B5EF4-FFF2-40B4-BE49-F238E27FC236}">
                    <a16:creationId xmlns:a16="http://schemas.microsoft.com/office/drawing/2014/main" id="{1ECDEC0B-09E4-4D56-A4F1-E67B63E6F398}"/>
                  </a:ext>
                </a:extLst>
              </p:cNvPr>
              <p:cNvSpPr txBox="1"/>
              <p:nvPr/>
            </p:nvSpPr>
            <p:spPr>
              <a:xfrm>
                <a:off x="5862020" y="3272154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28</a:t>
                </a:r>
              </a:p>
            </p:txBody>
          </p:sp>
          <p:sp>
            <p:nvSpPr>
              <p:cNvPr id="67" name="Textfeld 66">
                <a:extLst>
                  <a:ext uri="{FF2B5EF4-FFF2-40B4-BE49-F238E27FC236}">
                    <a16:creationId xmlns:a16="http://schemas.microsoft.com/office/drawing/2014/main" id="{DB3481E0-CD24-418D-B5D5-4C222811C265}"/>
                  </a:ext>
                </a:extLst>
              </p:cNvPr>
              <p:cNvSpPr txBox="1"/>
              <p:nvPr/>
            </p:nvSpPr>
            <p:spPr>
              <a:xfrm>
                <a:off x="6802980" y="3962015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31</a:t>
                </a:r>
              </a:p>
            </p:txBody>
          </p:sp>
          <p:sp>
            <p:nvSpPr>
              <p:cNvPr id="68" name="Textfeld 67">
                <a:extLst>
                  <a:ext uri="{FF2B5EF4-FFF2-40B4-BE49-F238E27FC236}">
                    <a16:creationId xmlns:a16="http://schemas.microsoft.com/office/drawing/2014/main" id="{20A04834-A7A3-4640-8DC1-CDC565E8B8EA}"/>
                  </a:ext>
                </a:extLst>
              </p:cNvPr>
              <p:cNvSpPr txBox="1"/>
              <p:nvPr/>
            </p:nvSpPr>
            <p:spPr>
              <a:xfrm>
                <a:off x="5630271" y="3696310"/>
                <a:ext cx="81316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Harth-Pöllnitz</a:t>
                </a:r>
              </a:p>
            </p:txBody>
          </p:sp>
          <p:sp>
            <p:nvSpPr>
              <p:cNvPr id="69" name="Textfeld 68">
                <a:extLst>
                  <a:ext uri="{FF2B5EF4-FFF2-40B4-BE49-F238E27FC236}">
                    <a16:creationId xmlns:a16="http://schemas.microsoft.com/office/drawing/2014/main" id="{B3E1177D-8AF0-4080-86B2-8963D89F5067}"/>
                  </a:ext>
                </a:extLst>
              </p:cNvPr>
              <p:cNvSpPr txBox="1"/>
              <p:nvPr/>
            </p:nvSpPr>
            <p:spPr>
              <a:xfrm>
                <a:off x="6353410" y="3984322"/>
                <a:ext cx="482295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Weida</a:t>
                </a:r>
              </a:p>
            </p:txBody>
          </p:sp>
          <p:sp>
            <p:nvSpPr>
              <p:cNvPr id="70" name="Textfeld 69">
                <a:extLst>
                  <a:ext uri="{FF2B5EF4-FFF2-40B4-BE49-F238E27FC236}">
                    <a16:creationId xmlns:a16="http://schemas.microsoft.com/office/drawing/2014/main" id="{7A16CF51-C9A4-4F47-B32C-C6470C83EF80}"/>
                  </a:ext>
                </a:extLst>
              </p:cNvPr>
              <p:cNvSpPr txBox="1"/>
              <p:nvPr/>
            </p:nvSpPr>
            <p:spPr>
              <a:xfrm>
                <a:off x="5343114" y="4530391"/>
                <a:ext cx="909605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Auma-Weidatal</a:t>
                </a:r>
              </a:p>
            </p:txBody>
          </p:sp>
          <p:sp>
            <p:nvSpPr>
              <p:cNvPr id="71" name="Textfeld 70">
                <a:extLst>
                  <a:ext uri="{FF2B5EF4-FFF2-40B4-BE49-F238E27FC236}">
                    <a16:creationId xmlns:a16="http://schemas.microsoft.com/office/drawing/2014/main" id="{D863BA6E-B2E1-404B-BB26-4E6709ADEF31}"/>
                  </a:ext>
                </a:extLst>
              </p:cNvPr>
              <p:cNvSpPr txBox="1"/>
              <p:nvPr/>
            </p:nvSpPr>
            <p:spPr>
              <a:xfrm>
                <a:off x="6973751" y="3872223"/>
                <a:ext cx="875101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Berga-</a:t>
                </a:r>
              </a:p>
              <a:p>
                <a:r>
                  <a:rPr lang="de-DE" sz="800" dirty="0"/>
                  <a:t>Wünschendorf</a:t>
                </a:r>
              </a:p>
            </p:txBody>
          </p:sp>
          <p:sp>
            <p:nvSpPr>
              <p:cNvPr id="72" name="Textfeld 71">
                <a:extLst>
                  <a:ext uri="{FF2B5EF4-FFF2-40B4-BE49-F238E27FC236}">
                    <a16:creationId xmlns:a16="http://schemas.microsoft.com/office/drawing/2014/main" id="{4C8DAD41-C5E8-4247-89E3-22FE775F728F}"/>
                  </a:ext>
                </a:extLst>
              </p:cNvPr>
              <p:cNvSpPr txBox="1"/>
              <p:nvPr/>
            </p:nvSpPr>
            <p:spPr>
              <a:xfrm>
                <a:off x="7505430" y="5090859"/>
                <a:ext cx="489927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Greiz</a:t>
                </a:r>
              </a:p>
            </p:txBody>
          </p:sp>
          <p:sp>
            <p:nvSpPr>
              <p:cNvPr id="73" name="Textfeld 72">
                <a:extLst>
                  <a:ext uri="{FF2B5EF4-FFF2-40B4-BE49-F238E27FC236}">
                    <a16:creationId xmlns:a16="http://schemas.microsoft.com/office/drawing/2014/main" id="{5FE52A1C-C228-4004-B320-B709D0669246}"/>
                  </a:ext>
                </a:extLst>
              </p:cNvPr>
              <p:cNvSpPr txBox="1"/>
              <p:nvPr/>
            </p:nvSpPr>
            <p:spPr>
              <a:xfrm>
                <a:off x="6556923" y="4564559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32</a:t>
                </a:r>
              </a:p>
            </p:txBody>
          </p:sp>
          <p:sp>
            <p:nvSpPr>
              <p:cNvPr id="75" name="Textfeld 74">
                <a:extLst>
                  <a:ext uri="{FF2B5EF4-FFF2-40B4-BE49-F238E27FC236}">
                    <a16:creationId xmlns:a16="http://schemas.microsoft.com/office/drawing/2014/main" id="{0227CF1B-940F-4B43-ABAB-30F3C98326F7}"/>
                  </a:ext>
                </a:extLst>
              </p:cNvPr>
              <p:cNvSpPr txBox="1"/>
              <p:nvPr/>
            </p:nvSpPr>
            <p:spPr>
              <a:xfrm>
                <a:off x="6931421" y="4916734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34</a:t>
                </a:r>
              </a:p>
            </p:txBody>
          </p:sp>
          <p:sp>
            <p:nvSpPr>
              <p:cNvPr id="76" name="Textfeld 75">
                <a:extLst>
                  <a:ext uri="{FF2B5EF4-FFF2-40B4-BE49-F238E27FC236}">
                    <a16:creationId xmlns:a16="http://schemas.microsoft.com/office/drawing/2014/main" id="{3BDFF79E-4A97-4D3B-9D81-99BF4209B54A}"/>
                  </a:ext>
                </a:extLst>
              </p:cNvPr>
              <p:cNvSpPr txBox="1"/>
              <p:nvPr/>
            </p:nvSpPr>
            <p:spPr>
              <a:xfrm>
                <a:off x="7976983" y="4496226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35</a:t>
                </a:r>
              </a:p>
            </p:txBody>
          </p:sp>
          <p:sp>
            <p:nvSpPr>
              <p:cNvPr id="78" name="Textfeld 77">
                <a:extLst>
                  <a:ext uri="{FF2B5EF4-FFF2-40B4-BE49-F238E27FC236}">
                    <a16:creationId xmlns:a16="http://schemas.microsoft.com/office/drawing/2014/main" id="{A88EC87E-C100-4FFD-8A14-BE0B9BCAF340}"/>
                  </a:ext>
                </a:extLst>
              </p:cNvPr>
              <p:cNvSpPr txBox="1"/>
              <p:nvPr/>
            </p:nvSpPr>
            <p:spPr>
              <a:xfrm>
                <a:off x="6127690" y="5069144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36</a:t>
                </a:r>
              </a:p>
            </p:txBody>
          </p:sp>
          <p:sp>
            <p:nvSpPr>
              <p:cNvPr id="79" name="Textfeld 78">
                <a:extLst>
                  <a:ext uri="{FF2B5EF4-FFF2-40B4-BE49-F238E27FC236}">
                    <a16:creationId xmlns:a16="http://schemas.microsoft.com/office/drawing/2014/main" id="{E08EAAEB-C693-4419-9277-25B3AD1FFA5C}"/>
                  </a:ext>
                </a:extLst>
              </p:cNvPr>
              <p:cNvSpPr txBox="1"/>
              <p:nvPr/>
            </p:nvSpPr>
            <p:spPr>
              <a:xfrm>
                <a:off x="5767247" y="5575860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37</a:t>
                </a:r>
              </a:p>
            </p:txBody>
          </p:sp>
        </p:grpSp>
      </p:grpSp>
      <p:sp>
        <p:nvSpPr>
          <p:cNvPr id="81" name="Textfeld 80">
            <a:extLst>
              <a:ext uri="{FF2B5EF4-FFF2-40B4-BE49-F238E27FC236}">
                <a16:creationId xmlns:a16="http://schemas.microsoft.com/office/drawing/2014/main" id="{A78D4FC5-451F-4DEA-AB2D-D55C1CF7F4F0}"/>
              </a:ext>
            </a:extLst>
          </p:cNvPr>
          <p:cNvSpPr txBox="1"/>
          <p:nvPr/>
        </p:nvSpPr>
        <p:spPr>
          <a:xfrm>
            <a:off x="152636" y="4959819"/>
            <a:ext cx="101855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de-DE" sz="800" dirty="0"/>
              <a:t>  1 Caaschwitz</a:t>
            </a:r>
          </a:p>
          <a:p>
            <a:pPr algn="l"/>
            <a:r>
              <a:rPr lang="de-DE" sz="800" dirty="0"/>
              <a:t>  2 Bad Köstritz</a:t>
            </a:r>
          </a:p>
          <a:p>
            <a:pPr algn="l"/>
            <a:r>
              <a:rPr lang="de-DE" sz="800" dirty="0"/>
              <a:t>  4 Pölzig</a:t>
            </a:r>
          </a:p>
          <a:p>
            <a:pPr algn="l"/>
            <a:r>
              <a:rPr lang="de-DE" sz="800" dirty="0"/>
              <a:t>  5 Hirschfeld</a:t>
            </a:r>
          </a:p>
          <a:p>
            <a:pPr algn="l"/>
            <a:r>
              <a:rPr lang="de-DE" sz="800" dirty="0"/>
              <a:t>  6 Brahmenau</a:t>
            </a:r>
          </a:p>
          <a:p>
            <a:pPr algn="l"/>
            <a:r>
              <a:rPr lang="de-DE" sz="800" dirty="0"/>
              <a:t>  7 Bethenhausen</a:t>
            </a:r>
          </a:p>
          <a:p>
            <a:pPr algn="l"/>
            <a:r>
              <a:rPr lang="de-DE" sz="800" dirty="0"/>
              <a:t>  8 Reichstädt</a:t>
            </a:r>
          </a:p>
          <a:p>
            <a:pPr algn="l"/>
            <a:r>
              <a:rPr lang="de-DE" sz="800" dirty="0"/>
              <a:t>  9 Großenstein</a:t>
            </a:r>
          </a:p>
          <a:p>
            <a:pPr algn="l"/>
            <a:r>
              <a:rPr lang="de-DE" sz="800" dirty="0"/>
              <a:t>10 Schwaara</a:t>
            </a:r>
          </a:p>
        </p:txBody>
      </p:sp>
      <p:sp>
        <p:nvSpPr>
          <p:cNvPr id="82" name="Textfeld 81">
            <a:extLst>
              <a:ext uri="{FF2B5EF4-FFF2-40B4-BE49-F238E27FC236}">
                <a16:creationId xmlns:a16="http://schemas.microsoft.com/office/drawing/2014/main" id="{C166CDE9-A014-458D-9C39-660262DB8ADE}"/>
              </a:ext>
            </a:extLst>
          </p:cNvPr>
          <p:cNvSpPr txBox="1"/>
          <p:nvPr/>
        </p:nvSpPr>
        <p:spPr>
          <a:xfrm>
            <a:off x="1172895" y="4967098"/>
            <a:ext cx="1147291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de-DE" sz="800" dirty="0"/>
              <a:t>11 Korbußen </a:t>
            </a:r>
          </a:p>
          <a:p>
            <a:pPr algn="l"/>
            <a:r>
              <a:rPr lang="de-DE" sz="800" dirty="0"/>
              <a:t>12 Ronneburg</a:t>
            </a:r>
          </a:p>
          <a:p>
            <a:pPr algn="l"/>
            <a:r>
              <a:rPr lang="de-DE" sz="800" dirty="0"/>
              <a:t>13 Kauern</a:t>
            </a:r>
          </a:p>
          <a:p>
            <a:pPr algn="l"/>
            <a:r>
              <a:rPr lang="de-DE" sz="800" dirty="0"/>
              <a:t>14 Paitzdorf</a:t>
            </a:r>
          </a:p>
          <a:p>
            <a:pPr algn="l"/>
            <a:r>
              <a:rPr lang="de-DE" sz="800" dirty="0"/>
              <a:t>15 Hilbersdorf</a:t>
            </a:r>
          </a:p>
          <a:p>
            <a:pPr algn="l"/>
            <a:r>
              <a:rPr lang="de-DE" sz="800" dirty="0"/>
              <a:t>16 Rückersdorf</a:t>
            </a:r>
          </a:p>
          <a:p>
            <a:pPr algn="l"/>
            <a:r>
              <a:rPr lang="de-DE" sz="800" dirty="0"/>
              <a:t>17 Linda b. Weida</a:t>
            </a:r>
          </a:p>
          <a:p>
            <a:pPr algn="l"/>
            <a:r>
              <a:rPr lang="de-DE" sz="800" dirty="0"/>
              <a:t>18 Endschütz</a:t>
            </a:r>
          </a:p>
          <a:p>
            <a:pPr algn="l"/>
            <a:r>
              <a:rPr lang="de-DE" sz="800" dirty="0"/>
              <a:t>19 Braunichswalde</a:t>
            </a:r>
          </a:p>
          <a:p>
            <a:pPr algn="l"/>
            <a:r>
              <a:rPr lang="de-DE" sz="800" dirty="0"/>
              <a:t>20 Gauern</a:t>
            </a:r>
          </a:p>
        </p:txBody>
      </p:sp>
      <p:sp>
        <p:nvSpPr>
          <p:cNvPr id="83" name="Textfeld 82">
            <a:extLst>
              <a:ext uri="{FF2B5EF4-FFF2-40B4-BE49-F238E27FC236}">
                <a16:creationId xmlns:a16="http://schemas.microsoft.com/office/drawing/2014/main" id="{C4161335-E60A-476D-B23C-AE08197C97AB}"/>
              </a:ext>
            </a:extLst>
          </p:cNvPr>
          <p:cNvSpPr txBox="1"/>
          <p:nvPr/>
        </p:nvSpPr>
        <p:spPr>
          <a:xfrm>
            <a:off x="3696336" y="4955852"/>
            <a:ext cx="172329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de-DE" sz="800" dirty="0"/>
              <a:t>31 Teichwitz</a:t>
            </a:r>
          </a:p>
          <a:p>
            <a:pPr algn="l"/>
            <a:r>
              <a:rPr lang="de-DE" sz="800" dirty="0"/>
              <a:t>32 Hohenleuben</a:t>
            </a:r>
          </a:p>
          <a:p>
            <a:pPr algn="l"/>
            <a:r>
              <a:rPr lang="de-DE" sz="800" dirty="0"/>
              <a:t>34 Langenwetzendorf</a:t>
            </a:r>
          </a:p>
          <a:p>
            <a:pPr algn="l"/>
            <a:r>
              <a:rPr lang="de-DE" sz="800" dirty="0"/>
              <a:t>35 Mohlsdorf - Teichwolframsdorf</a:t>
            </a:r>
          </a:p>
          <a:p>
            <a:pPr algn="l"/>
            <a:r>
              <a:rPr lang="de-DE" sz="800" dirty="0"/>
              <a:t>36 Weißendorf</a:t>
            </a:r>
          </a:p>
          <a:p>
            <a:pPr algn="l"/>
            <a:r>
              <a:rPr lang="de-DE" sz="800" dirty="0"/>
              <a:t>37 Langenwolschendorf</a:t>
            </a:r>
          </a:p>
        </p:txBody>
      </p:sp>
      <p:sp>
        <p:nvSpPr>
          <p:cNvPr id="84" name="Textfeld 83">
            <a:extLst>
              <a:ext uri="{FF2B5EF4-FFF2-40B4-BE49-F238E27FC236}">
                <a16:creationId xmlns:a16="http://schemas.microsoft.com/office/drawing/2014/main" id="{37087186-8D41-42D6-8B46-D532BDA1296A}"/>
              </a:ext>
            </a:extLst>
          </p:cNvPr>
          <p:cNvSpPr txBox="1"/>
          <p:nvPr/>
        </p:nvSpPr>
        <p:spPr>
          <a:xfrm>
            <a:off x="3609523" y="1248569"/>
            <a:ext cx="186739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/>
              <a:t>Greiz  /  Gera</a:t>
            </a:r>
          </a:p>
        </p:txBody>
      </p:sp>
      <p:sp>
        <p:nvSpPr>
          <p:cNvPr id="222" name="Textfeld 221">
            <a:extLst>
              <a:ext uri="{FF2B5EF4-FFF2-40B4-BE49-F238E27FC236}">
                <a16:creationId xmlns:a16="http://schemas.microsoft.com/office/drawing/2014/main" id="{5530CC5C-7744-4696-AAF9-9C1CB2A715D9}"/>
              </a:ext>
            </a:extLst>
          </p:cNvPr>
          <p:cNvSpPr txBox="1"/>
          <p:nvPr/>
        </p:nvSpPr>
        <p:spPr>
          <a:xfrm>
            <a:off x="2317015" y="4959818"/>
            <a:ext cx="1364345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de-DE" sz="800" dirty="0"/>
              <a:t>22 Crimla</a:t>
            </a:r>
          </a:p>
          <a:p>
            <a:pPr algn="l"/>
            <a:r>
              <a:rPr lang="de-DE" sz="800" dirty="0"/>
              <a:t>23 </a:t>
            </a:r>
            <a:r>
              <a:rPr lang="de-DE" sz="800" i="1" dirty="0"/>
              <a:t>zu</a:t>
            </a:r>
            <a:r>
              <a:rPr lang="de-DE" sz="800" dirty="0"/>
              <a:t> Weida</a:t>
            </a:r>
          </a:p>
          <a:p>
            <a:pPr algn="l"/>
            <a:r>
              <a:rPr lang="de-DE" sz="800" dirty="0"/>
              <a:t>24 Zedlitz</a:t>
            </a:r>
          </a:p>
          <a:p>
            <a:pPr algn="l"/>
            <a:r>
              <a:rPr lang="de-DE" sz="800" dirty="0"/>
              <a:t>25 Hundhaupten</a:t>
            </a:r>
          </a:p>
          <a:p>
            <a:pPr algn="l"/>
            <a:r>
              <a:rPr lang="de-DE" sz="800" dirty="0"/>
              <a:t>26 Münchenbernsdorf</a:t>
            </a:r>
          </a:p>
          <a:p>
            <a:pPr algn="l"/>
            <a:r>
              <a:rPr lang="de-DE" sz="800" dirty="0"/>
              <a:t>27 Lindenkreuz</a:t>
            </a:r>
          </a:p>
          <a:p>
            <a:pPr algn="l"/>
            <a:r>
              <a:rPr lang="de-DE" sz="800" dirty="0"/>
              <a:t>28 Bocka</a:t>
            </a:r>
          </a:p>
          <a:p>
            <a:pPr algn="l"/>
            <a:r>
              <a:rPr lang="de-DE" sz="800" dirty="0"/>
              <a:t>29 Lederhose</a:t>
            </a:r>
          </a:p>
          <a:p>
            <a:pPr algn="l"/>
            <a:r>
              <a:rPr lang="de-DE" sz="800" dirty="0"/>
              <a:t>30 Schwarzbach</a:t>
            </a:r>
          </a:p>
        </p:txBody>
      </p:sp>
      <p:pic>
        <p:nvPicPr>
          <p:cNvPr id="3" name="Grafik 2">
            <a:extLst>
              <a:ext uri="{FF2B5EF4-FFF2-40B4-BE49-F238E27FC236}">
                <a16:creationId xmlns:a16="http://schemas.microsoft.com/office/drawing/2014/main" id="{EEA68ECA-FAE5-4468-B1BA-A5AA816C4B2F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92793" y="1249716"/>
            <a:ext cx="408465" cy="432000"/>
          </a:xfrm>
          <a:prstGeom prst="rect">
            <a:avLst/>
          </a:prstGeom>
        </p:spPr>
      </p:pic>
      <p:pic>
        <p:nvPicPr>
          <p:cNvPr id="6" name="Grafik 5">
            <a:extLst>
              <a:ext uri="{FF2B5EF4-FFF2-40B4-BE49-F238E27FC236}">
                <a16:creationId xmlns:a16="http://schemas.microsoft.com/office/drawing/2014/main" id="{30266D7A-E839-4CD9-9765-51F3840491B5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37820" y="1254309"/>
            <a:ext cx="360720" cy="432000"/>
          </a:xfrm>
          <a:prstGeom prst="rect">
            <a:avLst/>
          </a:prstGeom>
        </p:spPr>
      </p:pic>
      <p:grpSp>
        <p:nvGrpSpPr>
          <p:cNvPr id="159" name="Gruppieren 158">
            <a:extLst>
              <a:ext uri="{FF2B5EF4-FFF2-40B4-BE49-F238E27FC236}">
                <a16:creationId xmlns:a16="http://schemas.microsoft.com/office/drawing/2014/main" id="{E15763C3-2E6D-4D70-8C92-1225E6C93382}"/>
              </a:ext>
            </a:extLst>
          </p:cNvPr>
          <p:cNvGrpSpPr/>
          <p:nvPr/>
        </p:nvGrpSpPr>
        <p:grpSpPr>
          <a:xfrm>
            <a:off x="305936" y="1567624"/>
            <a:ext cx="3956733" cy="3354183"/>
            <a:chOff x="139071" y="1280582"/>
            <a:chExt cx="3956733" cy="3354183"/>
          </a:xfrm>
        </p:grpSpPr>
        <p:sp>
          <p:nvSpPr>
            <p:cNvPr id="160" name="Freihandform: Form 159">
              <a:extLst>
                <a:ext uri="{FF2B5EF4-FFF2-40B4-BE49-F238E27FC236}">
                  <a16:creationId xmlns:a16="http://schemas.microsoft.com/office/drawing/2014/main" id="{CD37A690-8AC7-4376-9328-19DEA091FC04}"/>
                </a:ext>
              </a:extLst>
            </p:cNvPr>
            <p:cNvSpPr/>
            <p:nvPr/>
          </p:nvSpPr>
          <p:spPr>
            <a:xfrm>
              <a:off x="977106" y="1764445"/>
              <a:ext cx="1410750" cy="529650"/>
            </a:xfrm>
            <a:custGeom>
              <a:avLst/>
              <a:gdLst>
                <a:gd name="connsiteX0" fmla="*/ 858202 w 2714625"/>
                <a:gd name="connsiteY0" fmla="*/ 940308 h 1019175"/>
                <a:gd name="connsiteX1" fmla="*/ 865918 w 2714625"/>
                <a:gd name="connsiteY1" fmla="*/ 938498 h 1019175"/>
                <a:gd name="connsiteX2" fmla="*/ 867346 w 2714625"/>
                <a:gd name="connsiteY2" fmla="*/ 944689 h 1019175"/>
                <a:gd name="connsiteX3" fmla="*/ 860203 w 2714625"/>
                <a:gd name="connsiteY3" fmla="*/ 946595 h 1019175"/>
                <a:gd name="connsiteX4" fmla="*/ 858202 w 2714625"/>
                <a:gd name="connsiteY4" fmla="*/ 940308 h 1019175"/>
                <a:gd name="connsiteX5" fmla="*/ 845534 w 2714625"/>
                <a:gd name="connsiteY5" fmla="*/ 946023 h 1019175"/>
                <a:gd name="connsiteX6" fmla="*/ 851344 w 2714625"/>
                <a:gd name="connsiteY6" fmla="*/ 943832 h 1019175"/>
                <a:gd name="connsiteX7" fmla="*/ 854011 w 2714625"/>
                <a:gd name="connsiteY7" fmla="*/ 952595 h 1019175"/>
                <a:gd name="connsiteX8" fmla="*/ 847725 w 2714625"/>
                <a:gd name="connsiteY8" fmla="*/ 952976 h 1019175"/>
                <a:gd name="connsiteX9" fmla="*/ 845534 w 2714625"/>
                <a:gd name="connsiteY9" fmla="*/ 946023 h 1019175"/>
                <a:gd name="connsiteX10" fmla="*/ 1686401 w 2714625"/>
                <a:gd name="connsiteY10" fmla="*/ 569024 h 1019175"/>
                <a:gd name="connsiteX11" fmla="*/ 1691164 w 2714625"/>
                <a:gd name="connsiteY11" fmla="*/ 567976 h 1019175"/>
                <a:gd name="connsiteX12" fmla="*/ 1694498 w 2714625"/>
                <a:gd name="connsiteY12" fmla="*/ 587121 h 1019175"/>
                <a:gd name="connsiteX13" fmla="*/ 1681829 w 2714625"/>
                <a:gd name="connsiteY13" fmla="*/ 586835 h 1019175"/>
                <a:gd name="connsiteX14" fmla="*/ 1682401 w 2714625"/>
                <a:gd name="connsiteY14" fmla="*/ 577405 h 1019175"/>
                <a:gd name="connsiteX15" fmla="*/ 1686401 w 2714625"/>
                <a:gd name="connsiteY15" fmla="*/ 569024 h 1019175"/>
                <a:gd name="connsiteX16" fmla="*/ 1686496 w 2714625"/>
                <a:gd name="connsiteY16" fmla="*/ 568833 h 1019175"/>
                <a:gd name="connsiteX17" fmla="*/ 1688497 w 2714625"/>
                <a:gd name="connsiteY17" fmla="*/ 563594 h 1019175"/>
                <a:gd name="connsiteX18" fmla="*/ 1690592 w 2714625"/>
                <a:gd name="connsiteY18" fmla="*/ 564261 h 1019175"/>
                <a:gd name="connsiteX19" fmla="*/ 1691164 w 2714625"/>
                <a:gd name="connsiteY19" fmla="*/ 567785 h 1019175"/>
                <a:gd name="connsiteX20" fmla="*/ 1686496 w 2714625"/>
                <a:gd name="connsiteY20" fmla="*/ 568833 h 1019175"/>
                <a:gd name="connsiteX21" fmla="*/ 1218438 w 2714625"/>
                <a:gd name="connsiteY21" fmla="*/ 992314 h 1019175"/>
                <a:gd name="connsiteX22" fmla="*/ 1143381 w 2714625"/>
                <a:gd name="connsiteY22" fmla="*/ 991934 h 1019175"/>
                <a:gd name="connsiteX23" fmla="*/ 1141667 w 2714625"/>
                <a:gd name="connsiteY23" fmla="*/ 940879 h 1019175"/>
                <a:gd name="connsiteX24" fmla="*/ 1108329 w 2714625"/>
                <a:gd name="connsiteY24" fmla="*/ 941832 h 1019175"/>
                <a:gd name="connsiteX25" fmla="*/ 1104709 w 2714625"/>
                <a:gd name="connsiteY25" fmla="*/ 942404 h 1019175"/>
                <a:gd name="connsiteX26" fmla="*/ 1104805 w 2714625"/>
                <a:gd name="connsiteY26" fmla="*/ 944689 h 1019175"/>
                <a:gd name="connsiteX27" fmla="*/ 1095375 w 2714625"/>
                <a:gd name="connsiteY27" fmla="*/ 945642 h 1019175"/>
                <a:gd name="connsiteX28" fmla="*/ 1090993 w 2714625"/>
                <a:gd name="connsiteY28" fmla="*/ 944023 h 1019175"/>
                <a:gd name="connsiteX29" fmla="*/ 1088231 w 2714625"/>
                <a:gd name="connsiteY29" fmla="*/ 933355 h 1019175"/>
                <a:gd name="connsiteX30" fmla="*/ 1070229 w 2714625"/>
                <a:gd name="connsiteY30" fmla="*/ 936117 h 1019175"/>
                <a:gd name="connsiteX31" fmla="*/ 1069562 w 2714625"/>
                <a:gd name="connsiteY31" fmla="*/ 930688 h 1019175"/>
                <a:gd name="connsiteX32" fmla="*/ 1066514 w 2714625"/>
                <a:gd name="connsiteY32" fmla="*/ 930878 h 1019175"/>
                <a:gd name="connsiteX33" fmla="*/ 1050989 w 2714625"/>
                <a:gd name="connsiteY33" fmla="*/ 937832 h 1019175"/>
                <a:gd name="connsiteX34" fmla="*/ 1050893 w 2714625"/>
                <a:gd name="connsiteY34" fmla="*/ 941070 h 1019175"/>
                <a:gd name="connsiteX35" fmla="*/ 1038892 w 2714625"/>
                <a:gd name="connsiteY35" fmla="*/ 944785 h 1019175"/>
                <a:gd name="connsiteX36" fmla="*/ 1030129 w 2714625"/>
                <a:gd name="connsiteY36" fmla="*/ 952500 h 1019175"/>
                <a:gd name="connsiteX37" fmla="*/ 1029271 w 2714625"/>
                <a:gd name="connsiteY37" fmla="*/ 932307 h 1019175"/>
                <a:gd name="connsiteX38" fmla="*/ 1019080 w 2714625"/>
                <a:gd name="connsiteY38" fmla="*/ 939070 h 1019175"/>
                <a:gd name="connsiteX39" fmla="*/ 1018889 w 2714625"/>
                <a:gd name="connsiteY39" fmla="*/ 935260 h 1019175"/>
                <a:gd name="connsiteX40" fmla="*/ 1001363 w 2714625"/>
                <a:gd name="connsiteY40" fmla="*/ 935450 h 1019175"/>
                <a:gd name="connsiteX41" fmla="*/ 1001173 w 2714625"/>
                <a:gd name="connsiteY41" fmla="*/ 929830 h 1019175"/>
                <a:gd name="connsiteX42" fmla="*/ 970502 w 2714625"/>
                <a:gd name="connsiteY42" fmla="*/ 929735 h 1019175"/>
                <a:gd name="connsiteX43" fmla="*/ 974026 w 2714625"/>
                <a:gd name="connsiteY43" fmla="*/ 924211 h 1019175"/>
                <a:gd name="connsiteX44" fmla="*/ 919162 w 2714625"/>
                <a:gd name="connsiteY44" fmla="*/ 926021 h 1019175"/>
                <a:gd name="connsiteX45" fmla="*/ 919162 w 2714625"/>
                <a:gd name="connsiteY45" fmla="*/ 928402 h 1019175"/>
                <a:gd name="connsiteX46" fmla="*/ 903732 w 2714625"/>
                <a:gd name="connsiteY46" fmla="*/ 930021 h 1019175"/>
                <a:gd name="connsiteX47" fmla="*/ 894778 w 2714625"/>
                <a:gd name="connsiteY47" fmla="*/ 934784 h 1019175"/>
                <a:gd name="connsiteX48" fmla="*/ 876205 w 2714625"/>
                <a:gd name="connsiteY48" fmla="*/ 934498 h 1019175"/>
                <a:gd name="connsiteX49" fmla="*/ 860679 w 2714625"/>
                <a:gd name="connsiteY49" fmla="*/ 938975 h 1019175"/>
                <a:gd name="connsiteX50" fmla="*/ 841343 w 2714625"/>
                <a:gd name="connsiteY50" fmla="*/ 947833 h 1019175"/>
                <a:gd name="connsiteX51" fmla="*/ 844106 w 2714625"/>
                <a:gd name="connsiteY51" fmla="*/ 964883 h 1019175"/>
                <a:gd name="connsiteX52" fmla="*/ 834771 w 2714625"/>
                <a:gd name="connsiteY52" fmla="*/ 965359 h 1019175"/>
                <a:gd name="connsiteX53" fmla="*/ 834676 w 2714625"/>
                <a:gd name="connsiteY53" fmla="*/ 971264 h 1019175"/>
                <a:gd name="connsiteX54" fmla="*/ 829437 w 2714625"/>
                <a:gd name="connsiteY54" fmla="*/ 972598 h 1019175"/>
                <a:gd name="connsiteX55" fmla="*/ 825151 w 2714625"/>
                <a:gd name="connsiteY55" fmla="*/ 958405 h 1019175"/>
                <a:gd name="connsiteX56" fmla="*/ 820484 w 2714625"/>
                <a:gd name="connsiteY56" fmla="*/ 958882 h 1019175"/>
                <a:gd name="connsiteX57" fmla="*/ 821817 w 2714625"/>
                <a:gd name="connsiteY57" fmla="*/ 968312 h 1019175"/>
                <a:gd name="connsiteX58" fmla="*/ 809911 w 2714625"/>
                <a:gd name="connsiteY58" fmla="*/ 967835 h 1019175"/>
                <a:gd name="connsiteX59" fmla="*/ 810577 w 2714625"/>
                <a:gd name="connsiteY59" fmla="*/ 975265 h 1019175"/>
                <a:gd name="connsiteX60" fmla="*/ 807815 w 2714625"/>
                <a:gd name="connsiteY60" fmla="*/ 975646 h 1019175"/>
                <a:gd name="connsiteX61" fmla="*/ 808196 w 2714625"/>
                <a:gd name="connsiteY61" fmla="*/ 980694 h 1019175"/>
                <a:gd name="connsiteX62" fmla="*/ 800005 w 2714625"/>
                <a:gd name="connsiteY62" fmla="*/ 980504 h 1019175"/>
                <a:gd name="connsiteX63" fmla="*/ 800386 w 2714625"/>
                <a:gd name="connsiteY63" fmla="*/ 994886 h 1019175"/>
                <a:gd name="connsiteX64" fmla="*/ 774668 w 2714625"/>
                <a:gd name="connsiteY64" fmla="*/ 1007364 h 1019175"/>
                <a:gd name="connsiteX65" fmla="*/ 773335 w 2714625"/>
                <a:gd name="connsiteY65" fmla="*/ 996505 h 1019175"/>
                <a:gd name="connsiteX66" fmla="*/ 775430 w 2714625"/>
                <a:gd name="connsiteY66" fmla="*/ 979742 h 1019175"/>
                <a:gd name="connsiteX67" fmla="*/ 769715 w 2714625"/>
                <a:gd name="connsiteY67" fmla="*/ 978313 h 1019175"/>
                <a:gd name="connsiteX68" fmla="*/ 771239 w 2714625"/>
                <a:gd name="connsiteY68" fmla="*/ 968121 h 1019175"/>
                <a:gd name="connsiteX69" fmla="*/ 772477 w 2714625"/>
                <a:gd name="connsiteY69" fmla="*/ 965168 h 1019175"/>
                <a:gd name="connsiteX70" fmla="*/ 782098 w 2714625"/>
                <a:gd name="connsiteY70" fmla="*/ 960120 h 1019175"/>
                <a:gd name="connsiteX71" fmla="*/ 778764 w 2714625"/>
                <a:gd name="connsiteY71" fmla="*/ 940213 h 1019175"/>
                <a:gd name="connsiteX72" fmla="*/ 771049 w 2714625"/>
                <a:gd name="connsiteY72" fmla="*/ 939260 h 1019175"/>
                <a:gd name="connsiteX73" fmla="*/ 769429 w 2714625"/>
                <a:gd name="connsiteY73" fmla="*/ 932117 h 1019175"/>
                <a:gd name="connsiteX74" fmla="*/ 753904 w 2714625"/>
                <a:gd name="connsiteY74" fmla="*/ 936784 h 1019175"/>
                <a:gd name="connsiteX75" fmla="*/ 753332 w 2714625"/>
                <a:gd name="connsiteY75" fmla="*/ 934498 h 1019175"/>
                <a:gd name="connsiteX76" fmla="*/ 743331 w 2714625"/>
                <a:gd name="connsiteY76" fmla="*/ 935069 h 1019175"/>
                <a:gd name="connsiteX77" fmla="*/ 743141 w 2714625"/>
                <a:gd name="connsiteY77" fmla="*/ 932879 h 1019175"/>
                <a:gd name="connsiteX78" fmla="*/ 735044 w 2714625"/>
                <a:gd name="connsiteY78" fmla="*/ 934784 h 1019175"/>
                <a:gd name="connsiteX79" fmla="*/ 735044 w 2714625"/>
                <a:gd name="connsiteY79" fmla="*/ 950214 h 1019175"/>
                <a:gd name="connsiteX80" fmla="*/ 723614 w 2714625"/>
                <a:gd name="connsiteY80" fmla="*/ 958977 h 1019175"/>
                <a:gd name="connsiteX81" fmla="*/ 708279 w 2714625"/>
                <a:gd name="connsiteY81" fmla="*/ 954119 h 1019175"/>
                <a:gd name="connsiteX82" fmla="*/ 705707 w 2714625"/>
                <a:gd name="connsiteY82" fmla="*/ 957358 h 1019175"/>
                <a:gd name="connsiteX83" fmla="*/ 702469 w 2714625"/>
                <a:gd name="connsiteY83" fmla="*/ 956120 h 1019175"/>
                <a:gd name="connsiteX84" fmla="*/ 700850 w 2714625"/>
                <a:gd name="connsiteY84" fmla="*/ 976027 h 1019175"/>
                <a:gd name="connsiteX85" fmla="*/ 678751 w 2714625"/>
                <a:gd name="connsiteY85" fmla="*/ 965740 h 1019175"/>
                <a:gd name="connsiteX86" fmla="*/ 667988 w 2714625"/>
                <a:gd name="connsiteY86" fmla="*/ 970693 h 1019175"/>
                <a:gd name="connsiteX87" fmla="*/ 655225 w 2714625"/>
                <a:gd name="connsiteY87" fmla="*/ 963644 h 1019175"/>
                <a:gd name="connsiteX88" fmla="*/ 632650 w 2714625"/>
                <a:gd name="connsiteY88" fmla="*/ 957929 h 1019175"/>
                <a:gd name="connsiteX89" fmla="*/ 641413 w 2714625"/>
                <a:gd name="connsiteY89" fmla="*/ 944594 h 1019175"/>
                <a:gd name="connsiteX90" fmla="*/ 625221 w 2714625"/>
                <a:gd name="connsiteY90" fmla="*/ 939070 h 1019175"/>
                <a:gd name="connsiteX91" fmla="*/ 626840 w 2714625"/>
                <a:gd name="connsiteY91" fmla="*/ 931926 h 1019175"/>
                <a:gd name="connsiteX92" fmla="*/ 616553 w 2714625"/>
                <a:gd name="connsiteY92" fmla="*/ 927735 h 1019175"/>
                <a:gd name="connsiteX93" fmla="*/ 616458 w 2714625"/>
                <a:gd name="connsiteY93" fmla="*/ 920591 h 1019175"/>
                <a:gd name="connsiteX94" fmla="*/ 612458 w 2714625"/>
                <a:gd name="connsiteY94" fmla="*/ 918782 h 1019175"/>
                <a:gd name="connsiteX95" fmla="*/ 616839 w 2714625"/>
                <a:gd name="connsiteY95" fmla="*/ 903065 h 1019175"/>
                <a:gd name="connsiteX96" fmla="*/ 616458 w 2714625"/>
                <a:gd name="connsiteY96" fmla="*/ 887730 h 1019175"/>
                <a:gd name="connsiteX97" fmla="*/ 614267 w 2714625"/>
                <a:gd name="connsiteY97" fmla="*/ 888397 h 1019175"/>
                <a:gd name="connsiteX98" fmla="*/ 593884 w 2714625"/>
                <a:gd name="connsiteY98" fmla="*/ 851440 h 1019175"/>
                <a:gd name="connsiteX99" fmla="*/ 595884 w 2714625"/>
                <a:gd name="connsiteY99" fmla="*/ 839914 h 1019175"/>
                <a:gd name="connsiteX100" fmla="*/ 593217 w 2714625"/>
                <a:gd name="connsiteY100" fmla="*/ 839438 h 1019175"/>
                <a:gd name="connsiteX101" fmla="*/ 592550 w 2714625"/>
                <a:gd name="connsiteY101" fmla="*/ 827532 h 1019175"/>
                <a:gd name="connsiteX102" fmla="*/ 587312 w 2714625"/>
                <a:gd name="connsiteY102" fmla="*/ 825437 h 1019175"/>
                <a:gd name="connsiteX103" fmla="*/ 587788 w 2714625"/>
                <a:gd name="connsiteY103" fmla="*/ 820579 h 1019175"/>
                <a:gd name="connsiteX104" fmla="*/ 589597 w 2714625"/>
                <a:gd name="connsiteY104" fmla="*/ 821055 h 1019175"/>
                <a:gd name="connsiteX105" fmla="*/ 586645 w 2714625"/>
                <a:gd name="connsiteY105" fmla="*/ 800291 h 1019175"/>
                <a:gd name="connsiteX106" fmla="*/ 580930 w 2714625"/>
                <a:gd name="connsiteY106" fmla="*/ 800576 h 1019175"/>
                <a:gd name="connsiteX107" fmla="*/ 579501 w 2714625"/>
                <a:gd name="connsiteY107" fmla="*/ 790956 h 1019175"/>
                <a:gd name="connsiteX108" fmla="*/ 576167 w 2714625"/>
                <a:gd name="connsiteY108" fmla="*/ 791718 h 1019175"/>
                <a:gd name="connsiteX109" fmla="*/ 574167 w 2714625"/>
                <a:gd name="connsiteY109" fmla="*/ 786098 h 1019175"/>
                <a:gd name="connsiteX110" fmla="*/ 566452 w 2714625"/>
                <a:gd name="connsiteY110" fmla="*/ 786860 h 1019175"/>
                <a:gd name="connsiteX111" fmla="*/ 557022 w 2714625"/>
                <a:gd name="connsiteY111" fmla="*/ 748379 h 1019175"/>
                <a:gd name="connsiteX112" fmla="*/ 555974 w 2714625"/>
                <a:gd name="connsiteY112" fmla="*/ 737902 h 1019175"/>
                <a:gd name="connsiteX113" fmla="*/ 559117 w 2714625"/>
                <a:gd name="connsiteY113" fmla="*/ 739330 h 1019175"/>
                <a:gd name="connsiteX114" fmla="*/ 557879 w 2714625"/>
                <a:gd name="connsiteY114" fmla="*/ 732758 h 1019175"/>
                <a:gd name="connsiteX115" fmla="*/ 549402 w 2714625"/>
                <a:gd name="connsiteY115" fmla="*/ 706850 h 1019175"/>
                <a:gd name="connsiteX116" fmla="*/ 542639 w 2714625"/>
                <a:gd name="connsiteY116" fmla="*/ 703136 h 1019175"/>
                <a:gd name="connsiteX117" fmla="*/ 540829 w 2714625"/>
                <a:gd name="connsiteY117" fmla="*/ 687229 h 1019175"/>
                <a:gd name="connsiteX118" fmla="*/ 523304 w 2714625"/>
                <a:gd name="connsiteY118" fmla="*/ 683609 h 1019175"/>
                <a:gd name="connsiteX119" fmla="*/ 523208 w 2714625"/>
                <a:gd name="connsiteY119" fmla="*/ 680847 h 1019175"/>
                <a:gd name="connsiteX120" fmla="*/ 517874 w 2714625"/>
                <a:gd name="connsiteY120" fmla="*/ 678561 h 1019175"/>
                <a:gd name="connsiteX121" fmla="*/ 518350 w 2714625"/>
                <a:gd name="connsiteY121" fmla="*/ 674561 h 1019175"/>
                <a:gd name="connsiteX122" fmla="*/ 503206 w 2714625"/>
                <a:gd name="connsiteY122" fmla="*/ 674846 h 1019175"/>
                <a:gd name="connsiteX123" fmla="*/ 488347 w 2714625"/>
                <a:gd name="connsiteY123" fmla="*/ 669036 h 1019175"/>
                <a:gd name="connsiteX124" fmla="*/ 487966 w 2714625"/>
                <a:gd name="connsiteY124" fmla="*/ 660273 h 1019175"/>
                <a:gd name="connsiteX125" fmla="*/ 483013 w 2714625"/>
                <a:gd name="connsiteY125" fmla="*/ 657701 h 1019175"/>
                <a:gd name="connsiteX126" fmla="*/ 480155 w 2714625"/>
                <a:gd name="connsiteY126" fmla="*/ 659035 h 1019175"/>
                <a:gd name="connsiteX127" fmla="*/ 478441 w 2714625"/>
                <a:gd name="connsiteY127" fmla="*/ 664654 h 1019175"/>
                <a:gd name="connsiteX128" fmla="*/ 473869 w 2714625"/>
                <a:gd name="connsiteY128" fmla="*/ 664845 h 1019175"/>
                <a:gd name="connsiteX129" fmla="*/ 450913 w 2714625"/>
                <a:gd name="connsiteY129" fmla="*/ 659416 h 1019175"/>
                <a:gd name="connsiteX130" fmla="*/ 446246 w 2714625"/>
                <a:gd name="connsiteY130" fmla="*/ 648176 h 1019175"/>
                <a:gd name="connsiteX131" fmla="*/ 439864 w 2714625"/>
                <a:gd name="connsiteY131" fmla="*/ 644652 h 1019175"/>
                <a:gd name="connsiteX132" fmla="*/ 430911 w 2714625"/>
                <a:gd name="connsiteY132" fmla="*/ 649700 h 1019175"/>
                <a:gd name="connsiteX133" fmla="*/ 423767 w 2714625"/>
                <a:gd name="connsiteY133" fmla="*/ 650558 h 1019175"/>
                <a:gd name="connsiteX134" fmla="*/ 413575 w 2714625"/>
                <a:gd name="connsiteY134" fmla="*/ 602456 h 1019175"/>
                <a:gd name="connsiteX135" fmla="*/ 408527 w 2714625"/>
                <a:gd name="connsiteY135" fmla="*/ 601694 h 1019175"/>
                <a:gd name="connsiteX136" fmla="*/ 409004 w 2714625"/>
                <a:gd name="connsiteY136" fmla="*/ 597122 h 1019175"/>
                <a:gd name="connsiteX137" fmla="*/ 397288 w 2714625"/>
                <a:gd name="connsiteY137" fmla="*/ 595598 h 1019175"/>
                <a:gd name="connsiteX138" fmla="*/ 398812 w 2714625"/>
                <a:gd name="connsiteY138" fmla="*/ 591121 h 1019175"/>
                <a:gd name="connsiteX139" fmla="*/ 390334 w 2714625"/>
                <a:gd name="connsiteY139" fmla="*/ 587597 h 1019175"/>
                <a:gd name="connsiteX140" fmla="*/ 394430 w 2714625"/>
                <a:gd name="connsiteY140" fmla="*/ 572071 h 1019175"/>
                <a:gd name="connsiteX141" fmla="*/ 365188 w 2714625"/>
                <a:gd name="connsiteY141" fmla="*/ 545211 h 1019175"/>
                <a:gd name="connsiteX142" fmla="*/ 365188 w 2714625"/>
                <a:gd name="connsiteY142" fmla="*/ 532543 h 1019175"/>
                <a:gd name="connsiteX143" fmla="*/ 356711 w 2714625"/>
                <a:gd name="connsiteY143" fmla="*/ 523494 h 1019175"/>
                <a:gd name="connsiteX144" fmla="*/ 339757 w 2714625"/>
                <a:gd name="connsiteY144" fmla="*/ 521494 h 1019175"/>
                <a:gd name="connsiteX145" fmla="*/ 338900 w 2714625"/>
                <a:gd name="connsiteY145" fmla="*/ 516636 h 1019175"/>
                <a:gd name="connsiteX146" fmla="*/ 314134 w 2714625"/>
                <a:gd name="connsiteY146" fmla="*/ 522351 h 1019175"/>
                <a:gd name="connsiteX147" fmla="*/ 283178 w 2714625"/>
                <a:gd name="connsiteY147" fmla="*/ 508825 h 1019175"/>
                <a:gd name="connsiteX148" fmla="*/ 270891 w 2714625"/>
                <a:gd name="connsiteY148" fmla="*/ 507587 h 1019175"/>
                <a:gd name="connsiteX149" fmla="*/ 254794 w 2714625"/>
                <a:gd name="connsiteY149" fmla="*/ 499682 h 1019175"/>
                <a:gd name="connsiteX150" fmla="*/ 246126 w 2714625"/>
                <a:gd name="connsiteY150" fmla="*/ 500062 h 1019175"/>
                <a:gd name="connsiteX151" fmla="*/ 242506 w 2714625"/>
                <a:gd name="connsiteY151" fmla="*/ 489204 h 1019175"/>
                <a:gd name="connsiteX152" fmla="*/ 223266 w 2714625"/>
                <a:gd name="connsiteY152" fmla="*/ 490918 h 1019175"/>
                <a:gd name="connsiteX153" fmla="*/ 218504 w 2714625"/>
                <a:gd name="connsiteY153" fmla="*/ 521208 h 1019175"/>
                <a:gd name="connsiteX154" fmla="*/ 214979 w 2714625"/>
                <a:gd name="connsiteY154" fmla="*/ 520255 h 1019175"/>
                <a:gd name="connsiteX155" fmla="*/ 214312 w 2714625"/>
                <a:gd name="connsiteY155" fmla="*/ 527304 h 1019175"/>
                <a:gd name="connsiteX156" fmla="*/ 204311 w 2714625"/>
                <a:gd name="connsiteY156" fmla="*/ 526447 h 1019175"/>
                <a:gd name="connsiteX157" fmla="*/ 200311 w 2714625"/>
                <a:gd name="connsiteY157" fmla="*/ 544068 h 1019175"/>
                <a:gd name="connsiteX158" fmla="*/ 186500 w 2714625"/>
                <a:gd name="connsiteY158" fmla="*/ 545878 h 1019175"/>
                <a:gd name="connsiteX159" fmla="*/ 186595 w 2714625"/>
                <a:gd name="connsiteY159" fmla="*/ 547973 h 1019175"/>
                <a:gd name="connsiteX160" fmla="*/ 182499 w 2714625"/>
                <a:gd name="connsiteY160" fmla="*/ 548830 h 1019175"/>
                <a:gd name="connsiteX161" fmla="*/ 181642 w 2714625"/>
                <a:gd name="connsiteY161" fmla="*/ 541401 h 1019175"/>
                <a:gd name="connsiteX162" fmla="*/ 174498 w 2714625"/>
                <a:gd name="connsiteY162" fmla="*/ 541020 h 1019175"/>
                <a:gd name="connsiteX163" fmla="*/ 175450 w 2714625"/>
                <a:gd name="connsiteY163" fmla="*/ 550736 h 1019175"/>
                <a:gd name="connsiteX164" fmla="*/ 153638 w 2714625"/>
                <a:gd name="connsiteY164" fmla="*/ 556070 h 1019175"/>
                <a:gd name="connsiteX165" fmla="*/ 152591 w 2714625"/>
                <a:gd name="connsiteY165" fmla="*/ 560737 h 1019175"/>
                <a:gd name="connsiteX166" fmla="*/ 150876 w 2714625"/>
                <a:gd name="connsiteY166" fmla="*/ 560261 h 1019175"/>
                <a:gd name="connsiteX167" fmla="*/ 148495 w 2714625"/>
                <a:gd name="connsiteY167" fmla="*/ 566452 h 1019175"/>
                <a:gd name="connsiteX168" fmla="*/ 145733 w 2714625"/>
                <a:gd name="connsiteY168" fmla="*/ 565785 h 1019175"/>
                <a:gd name="connsiteX169" fmla="*/ 141922 w 2714625"/>
                <a:gd name="connsiteY169" fmla="*/ 575596 h 1019175"/>
                <a:gd name="connsiteX170" fmla="*/ 136303 w 2714625"/>
                <a:gd name="connsiteY170" fmla="*/ 577691 h 1019175"/>
                <a:gd name="connsiteX171" fmla="*/ 133159 w 2714625"/>
                <a:gd name="connsiteY171" fmla="*/ 584740 h 1019175"/>
                <a:gd name="connsiteX172" fmla="*/ 121444 w 2714625"/>
                <a:gd name="connsiteY172" fmla="*/ 585502 h 1019175"/>
                <a:gd name="connsiteX173" fmla="*/ 67151 w 2714625"/>
                <a:gd name="connsiteY173" fmla="*/ 567785 h 1019175"/>
                <a:gd name="connsiteX174" fmla="*/ 61341 w 2714625"/>
                <a:gd name="connsiteY174" fmla="*/ 568738 h 1019175"/>
                <a:gd name="connsiteX175" fmla="*/ 44863 w 2714625"/>
                <a:gd name="connsiteY175" fmla="*/ 559879 h 1019175"/>
                <a:gd name="connsiteX176" fmla="*/ 52102 w 2714625"/>
                <a:gd name="connsiteY176" fmla="*/ 539496 h 1019175"/>
                <a:gd name="connsiteX177" fmla="*/ 52578 w 2714625"/>
                <a:gd name="connsiteY177" fmla="*/ 521113 h 1019175"/>
                <a:gd name="connsiteX178" fmla="*/ 61912 w 2714625"/>
                <a:gd name="connsiteY178" fmla="*/ 520637 h 1019175"/>
                <a:gd name="connsiteX179" fmla="*/ 71818 w 2714625"/>
                <a:gd name="connsiteY179" fmla="*/ 507111 h 1019175"/>
                <a:gd name="connsiteX180" fmla="*/ 75152 w 2714625"/>
                <a:gd name="connsiteY180" fmla="*/ 499872 h 1019175"/>
                <a:gd name="connsiteX181" fmla="*/ 75629 w 2714625"/>
                <a:gd name="connsiteY181" fmla="*/ 486442 h 1019175"/>
                <a:gd name="connsiteX182" fmla="*/ 59245 w 2714625"/>
                <a:gd name="connsiteY182" fmla="*/ 490442 h 1019175"/>
                <a:gd name="connsiteX183" fmla="*/ 58198 w 2714625"/>
                <a:gd name="connsiteY183" fmla="*/ 486537 h 1019175"/>
                <a:gd name="connsiteX184" fmla="*/ 50292 w 2714625"/>
                <a:gd name="connsiteY184" fmla="*/ 486823 h 1019175"/>
                <a:gd name="connsiteX185" fmla="*/ 49530 w 2714625"/>
                <a:gd name="connsiteY185" fmla="*/ 475774 h 1019175"/>
                <a:gd name="connsiteX186" fmla="*/ 52197 w 2714625"/>
                <a:gd name="connsiteY186" fmla="*/ 474631 h 1019175"/>
                <a:gd name="connsiteX187" fmla="*/ 49816 w 2714625"/>
                <a:gd name="connsiteY187" fmla="*/ 473583 h 1019175"/>
                <a:gd name="connsiteX188" fmla="*/ 50959 w 2714625"/>
                <a:gd name="connsiteY188" fmla="*/ 449199 h 1019175"/>
                <a:gd name="connsiteX189" fmla="*/ 54673 w 2714625"/>
                <a:gd name="connsiteY189" fmla="*/ 448818 h 1019175"/>
                <a:gd name="connsiteX190" fmla="*/ 55912 w 2714625"/>
                <a:gd name="connsiteY190" fmla="*/ 444913 h 1019175"/>
                <a:gd name="connsiteX191" fmla="*/ 50387 w 2714625"/>
                <a:gd name="connsiteY191" fmla="*/ 443198 h 1019175"/>
                <a:gd name="connsiteX192" fmla="*/ 45053 w 2714625"/>
                <a:gd name="connsiteY192" fmla="*/ 446627 h 1019175"/>
                <a:gd name="connsiteX193" fmla="*/ 35338 w 2714625"/>
                <a:gd name="connsiteY193" fmla="*/ 442341 h 1019175"/>
                <a:gd name="connsiteX194" fmla="*/ 34480 w 2714625"/>
                <a:gd name="connsiteY194" fmla="*/ 438912 h 1019175"/>
                <a:gd name="connsiteX195" fmla="*/ 24098 w 2714625"/>
                <a:gd name="connsiteY195" fmla="*/ 435483 h 1019175"/>
                <a:gd name="connsiteX196" fmla="*/ 20574 w 2714625"/>
                <a:gd name="connsiteY196" fmla="*/ 426625 h 1019175"/>
                <a:gd name="connsiteX197" fmla="*/ 9525 w 2714625"/>
                <a:gd name="connsiteY197" fmla="*/ 421100 h 1019175"/>
                <a:gd name="connsiteX198" fmla="*/ 11335 w 2714625"/>
                <a:gd name="connsiteY198" fmla="*/ 406432 h 1019175"/>
                <a:gd name="connsiteX199" fmla="*/ 31528 w 2714625"/>
                <a:gd name="connsiteY199" fmla="*/ 398050 h 1019175"/>
                <a:gd name="connsiteX200" fmla="*/ 42100 w 2714625"/>
                <a:gd name="connsiteY200" fmla="*/ 388620 h 1019175"/>
                <a:gd name="connsiteX201" fmla="*/ 52768 w 2714625"/>
                <a:gd name="connsiteY201" fmla="*/ 385191 h 1019175"/>
                <a:gd name="connsiteX202" fmla="*/ 88487 w 2714625"/>
                <a:gd name="connsiteY202" fmla="*/ 360045 h 1019175"/>
                <a:gd name="connsiteX203" fmla="*/ 109156 w 2714625"/>
                <a:gd name="connsiteY203" fmla="*/ 332708 h 1019175"/>
                <a:gd name="connsiteX204" fmla="*/ 114967 w 2714625"/>
                <a:gd name="connsiteY204" fmla="*/ 313372 h 1019175"/>
                <a:gd name="connsiteX205" fmla="*/ 113062 w 2714625"/>
                <a:gd name="connsiteY205" fmla="*/ 305371 h 1019175"/>
                <a:gd name="connsiteX206" fmla="*/ 121063 w 2714625"/>
                <a:gd name="connsiteY206" fmla="*/ 298609 h 1019175"/>
                <a:gd name="connsiteX207" fmla="*/ 124396 w 2714625"/>
                <a:gd name="connsiteY207" fmla="*/ 314896 h 1019175"/>
                <a:gd name="connsiteX208" fmla="*/ 129921 w 2714625"/>
                <a:gd name="connsiteY208" fmla="*/ 320040 h 1019175"/>
                <a:gd name="connsiteX209" fmla="*/ 130492 w 2714625"/>
                <a:gd name="connsiteY209" fmla="*/ 324707 h 1019175"/>
                <a:gd name="connsiteX210" fmla="*/ 132779 w 2714625"/>
                <a:gd name="connsiteY210" fmla="*/ 326517 h 1019175"/>
                <a:gd name="connsiteX211" fmla="*/ 145161 w 2714625"/>
                <a:gd name="connsiteY211" fmla="*/ 323279 h 1019175"/>
                <a:gd name="connsiteX212" fmla="*/ 149733 w 2714625"/>
                <a:gd name="connsiteY212" fmla="*/ 318802 h 1019175"/>
                <a:gd name="connsiteX213" fmla="*/ 152495 w 2714625"/>
                <a:gd name="connsiteY213" fmla="*/ 308991 h 1019175"/>
                <a:gd name="connsiteX214" fmla="*/ 156210 w 2714625"/>
                <a:gd name="connsiteY214" fmla="*/ 292989 h 1019175"/>
                <a:gd name="connsiteX215" fmla="*/ 153924 w 2714625"/>
                <a:gd name="connsiteY215" fmla="*/ 282797 h 1019175"/>
                <a:gd name="connsiteX216" fmla="*/ 156972 w 2714625"/>
                <a:gd name="connsiteY216" fmla="*/ 277749 h 1019175"/>
                <a:gd name="connsiteX217" fmla="*/ 180499 w 2714625"/>
                <a:gd name="connsiteY217" fmla="*/ 270986 h 1019175"/>
                <a:gd name="connsiteX218" fmla="*/ 186404 w 2714625"/>
                <a:gd name="connsiteY218" fmla="*/ 265748 h 1019175"/>
                <a:gd name="connsiteX219" fmla="*/ 188785 w 2714625"/>
                <a:gd name="connsiteY219" fmla="*/ 269938 h 1019175"/>
                <a:gd name="connsiteX220" fmla="*/ 191357 w 2714625"/>
                <a:gd name="connsiteY220" fmla="*/ 264890 h 1019175"/>
                <a:gd name="connsiteX221" fmla="*/ 188690 w 2714625"/>
                <a:gd name="connsiteY221" fmla="*/ 255270 h 1019175"/>
                <a:gd name="connsiteX222" fmla="*/ 190595 w 2714625"/>
                <a:gd name="connsiteY222" fmla="*/ 246888 h 1019175"/>
                <a:gd name="connsiteX223" fmla="*/ 177546 w 2714625"/>
                <a:gd name="connsiteY223" fmla="*/ 249174 h 1019175"/>
                <a:gd name="connsiteX224" fmla="*/ 190119 w 2714625"/>
                <a:gd name="connsiteY224" fmla="*/ 245650 h 1019175"/>
                <a:gd name="connsiteX225" fmla="*/ 187833 w 2714625"/>
                <a:gd name="connsiteY225" fmla="*/ 239363 h 1019175"/>
                <a:gd name="connsiteX226" fmla="*/ 188690 w 2714625"/>
                <a:gd name="connsiteY226" fmla="*/ 224885 h 1019175"/>
                <a:gd name="connsiteX227" fmla="*/ 184690 w 2714625"/>
                <a:gd name="connsiteY227" fmla="*/ 210788 h 1019175"/>
                <a:gd name="connsiteX228" fmla="*/ 189262 w 2714625"/>
                <a:gd name="connsiteY228" fmla="*/ 211169 h 1019175"/>
                <a:gd name="connsiteX229" fmla="*/ 195453 w 2714625"/>
                <a:gd name="connsiteY229" fmla="*/ 207454 h 1019175"/>
                <a:gd name="connsiteX230" fmla="*/ 194977 w 2714625"/>
                <a:gd name="connsiteY230" fmla="*/ 191167 h 1019175"/>
                <a:gd name="connsiteX231" fmla="*/ 200120 w 2714625"/>
                <a:gd name="connsiteY231" fmla="*/ 179927 h 1019175"/>
                <a:gd name="connsiteX232" fmla="*/ 207550 w 2714625"/>
                <a:gd name="connsiteY232" fmla="*/ 184880 h 1019175"/>
                <a:gd name="connsiteX233" fmla="*/ 225552 w 2714625"/>
                <a:gd name="connsiteY233" fmla="*/ 189071 h 1019175"/>
                <a:gd name="connsiteX234" fmla="*/ 232410 w 2714625"/>
                <a:gd name="connsiteY234" fmla="*/ 195739 h 1019175"/>
                <a:gd name="connsiteX235" fmla="*/ 244697 w 2714625"/>
                <a:gd name="connsiteY235" fmla="*/ 197453 h 1019175"/>
                <a:gd name="connsiteX236" fmla="*/ 256889 w 2714625"/>
                <a:gd name="connsiteY236" fmla="*/ 204025 h 1019175"/>
                <a:gd name="connsiteX237" fmla="*/ 297180 w 2714625"/>
                <a:gd name="connsiteY237" fmla="*/ 204025 h 1019175"/>
                <a:gd name="connsiteX238" fmla="*/ 302228 w 2714625"/>
                <a:gd name="connsiteY238" fmla="*/ 210693 h 1019175"/>
                <a:gd name="connsiteX239" fmla="*/ 296513 w 2714625"/>
                <a:gd name="connsiteY239" fmla="*/ 222694 h 1019175"/>
                <a:gd name="connsiteX240" fmla="*/ 301942 w 2714625"/>
                <a:gd name="connsiteY240" fmla="*/ 236791 h 1019175"/>
                <a:gd name="connsiteX241" fmla="*/ 322231 w 2714625"/>
                <a:gd name="connsiteY241" fmla="*/ 242506 h 1019175"/>
                <a:gd name="connsiteX242" fmla="*/ 335947 w 2714625"/>
                <a:gd name="connsiteY242" fmla="*/ 242887 h 1019175"/>
                <a:gd name="connsiteX243" fmla="*/ 353854 w 2714625"/>
                <a:gd name="connsiteY243" fmla="*/ 249364 h 1019175"/>
                <a:gd name="connsiteX244" fmla="*/ 360807 w 2714625"/>
                <a:gd name="connsiteY244" fmla="*/ 258223 h 1019175"/>
                <a:gd name="connsiteX245" fmla="*/ 363283 w 2714625"/>
                <a:gd name="connsiteY245" fmla="*/ 255270 h 1019175"/>
                <a:gd name="connsiteX246" fmla="*/ 360140 w 2714625"/>
                <a:gd name="connsiteY246" fmla="*/ 259556 h 1019175"/>
                <a:gd name="connsiteX247" fmla="*/ 349091 w 2714625"/>
                <a:gd name="connsiteY247" fmla="*/ 268224 h 1019175"/>
                <a:gd name="connsiteX248" fmla="*/ 334613 w 2714625"/>
                <a:gd name="connsiteY248" fmla="*/ 269558 h 1019175"/>
                <a:gd name="connsiteX249" fmla="*/ 330803 w 2714625"/>
                <a:gd name="connsiteY249" fmla="*/ 273844 h 1019175"/>
                <a:gd name="connsiteX250" fmla="*/ 348901 w 2714625"/>
                <a:gd name="connsiteY250" fmla="*/ 271558 h 1019175"/>
                <a:gd name="connsiteX251" fmla="*/ 369570 w 2714625"/>
                <a:gd name="connsiteY251" fmla="*/ 256985 h 1019175"/>
                <a:gd name="connsiteX252" fmla="*/ 373666 w 2714625"/>
                <a:gd name="connsiteY252" fmla="*/ 250508 h 1019175"/>
                <a:gd name="connsiteX253" fmla="*/ 382714 w 2714625"/>
                <a:gd name="connsiteY253" fmla="*/ 242506 h 1019175"/>
                <a:gd name="connsiteX254" fmla="*/ 394335 w 2714625"/>
                <a:gd name="connsiteY254" fmla="*/ 243554 h 1019175"/>
                <a:gd name="connsiteX255" fmla="*/ 395002 w 2714625"/>
                <a:gd name="connsiteY255" fmla="*/ 241459 h 1019175"/>
                <a:gd name="connsiteX256" fmla="*/ 399479 w 2714625"/>
                <a:gd name="connsiteY256" fmla="*/ 244602 h 1019175"/>
                <a:gd name="connsiteX257" fmla="*/ 393763 w 2714625"/>
                <a:gd name="connsiteY257" fmla="*/ 235172 h 1019175"/>
                <a:gd name="connsiteX258" fmla="*/ 393192 w 2714625"/>
                <a:gd name="connsiteY258" fmla="*/ 227171 h 1019175"/>
                <a:gd name="connsiteX259" fmla="*/ 383000 w 2714625"/>
                <a:gd name="connsiteY259" fmla="*/ 223075 h 1019175"/>
                <a:gd name="connsiteX260" fmla="*/ 376237 w 2714625"/>
                <a:gd name="connsiteY260" fmla="*/ 213169 h 1019175"/>
                <a:gd name="connsiteX261" fmla="*/ 376523 w 2714625"/>
                <a:gd name="connsiteY261" fmla="*/ 210598 h 1019175"/>
                <a:gd name="connsiteX262" fmla="*/ 391763 w 2714625"/>
                <a:gd name="connsiteY262" fmla="*/ 198501 h 1019175"/>
                <a:gd name="connsiteX263" fmla="*/ 397383 w 2714625"/>
                <a:gd name="connsiteY263" fmla="*/ 198787 h 1019175"/>
                <a:gd name="connsiteX264" fmla="*/ 403955 w 2714625"/>
                <a:gd name="connsiteY264" fmla="*/ 202883 h 1019175"/>
                <a:gd name="connsiteX265" fmla="*/ 413385 w 2714625"/>
                <a:gd name="connsiteY265" fmla="*/ 203168 h 1019175"/>
                <a:gd name="connsiteX266" fmla="*/ 436912 w 2714625"/>
                <a:gd name="connsiteY266" fmla="*/ 199454 h 1019175"/>
                <a:gd name="connsiteX267" fmla="*/ 440912 w 2714625"/>
                <a:gd name="connsiteY267" fmla="*/ 209740 h 1019175"/>
                <a:gd name="connsiteX268" fmla="*/ 468154 w 2714625"/>
                <a:gd name="connsiteY268" fmla="*/ 199644 h 1019175"/>
                <a:gd name="connsiteX269" fmla="*/ 471583 w 2714625"/>
                <a:gd name="connsiteY269" fmla="*/ 195739 h 1019175"/>
                <a:gd name="connsiteX270" fmla="*/ 482155 w 2714625"/>
                <a:gd name="connsiteY270" fmla="*/ 195834 h 1019175"/>
                <a:gd name="connsiteX271" fmla="*/ 492157 w 2714625"/>
                <a:gd name="connsiteY271" fmla="*/ 192119 h 1019175"/>
                <a:gd name="connsiteX272" fmla="*/ 511112 w 2714625"/>
                <a:gd name="connsiteY272" fmla="*/ 190214 h 1019175"/>
                <a:gd name="connsiteX273" fmla="*/ 551593 w 2714625"/>
                <a:gd name="connsiteY273" fmla="*/ 191548 h 1019175"/>
                <a:gd name="connsiteX274" fmla="*/ 562166 w 2714625"/>
                <a:gd name="connsiteY274" fmla="*/ 198882 h 1019175"/>
                <a:gd name="connsiteX275" fmla="*/ 560356 w 2714625"/>
                <a:gd name="connsiteY275" fmla="*/ 189547 h 1019175"/>
                <a:gd name="connsiteX276" fmla="*/ 577596 w 2714625"/>
                <a:gd name="connsiteY276" fmla="*/ 179260 h 1019175"/>
                <a:gd name="connsiteX277" fmla="*/ 604456 w 2714625"/>
                <a:gd name="connsiteY277" fmla="*/ 172783 h 1019175"/>
                <a:gd name="connsiteX278" fmla="*/ 617982 w 2714625"/>
                <a:gd name="connsiteY278" fmla="*/ 166497 h 1019175"/>
                <a:gd name="connsiteX279" fmla="*/ 639794 w 2714625"/>
                <a:gd name="connsiteY279" fmla="*/ 162877 h 1019175"/>
                <a:gd name="connsiteX280" fmla="*/ 641033 w 2714625"/>
                <a:gd name="connsiteY280" fmla="*/ 168592 h 1019175"/>
                <a:gd name="connsiteX281" fmla="*/ 646271 w 2714625"/>
                <a:gd name="connsiteY281" fmla="*/ 168402 h 1019175"/>
                <a:gd name="connsiteX282" fmla="*/ 642271 w 2714625"/>
                <a:gd name="connsiteY282" fmla="*/ 177737 h 1019175"/>
                <a:gd name="connsiteX283" fmla="*/ 645604 w 2714625"/>
                <a:gd name="connsiteY283" fmla="*/ 182213 h 1019175"/>
                <a:gd name="connsiteX284" fmla="*/ 654463 w 2714625"/>
                <a:gd name="connsiteY284" fmla="*/ 177546 h 1019175"/>
                <a:gd name="connsiteX285" fmla="*/ 663702 w 2714625"/>
                <a:gd name="connsiteY285" fmla="*/ 181642 h 1019175"/>
                <a:gd name="connsiteX286" fmla="*/ 672179 w 2714625"/>
                <a:gd name="connsiteY286" fmla="*/ 189929 h 1019175"/>
                <a:gd name="connsiteX287" fmla="*/ 689038 w 2714625"/>
                <a:gd name="connsiteY287" fmla="*/ 191548 h 1019175"/>
                <a:gd name="connsiteX288" fmla="*/ 705993 w 2714625"/>
                <a:gd name="connsiteY288" fmla="*/ 188690 h 1019175"/>
                <a:gd name="connsiteX289" fmla="*/ 700278 w 2714625"/>
                <a:gd name="connsiteY289" fmla="*/ 184690 h 1019175"/>
                <a:gd name="connsiteX290" fmla="*/ 706755 w 2714625"/>
                <a:gd name="connsiteY290" fmla="*/ 175355 h 1019175"/>
                <a:gd name="connsiteX291" fmla="*/ 715804 w 2714625"/>
                <a:gd name="connsiteY291" fmla="*/ 176784 h 1019175"/>
                <a:gd name="connsiteX292" fmla="*/ 719138 w 2714625"/>
                <a:gd name="connsiteY292" fmla="*/ 169735 h 1019175"/>
                <a:gd name="connsiteX293" fmla="*/ 727329 w 2714625"/>
                <a:gd name="connsiteY293" fmla="*/ 166402 h 1019175"/>
                <a:gd name="connsiteX294" fmla="*/ 728948 w 2714625"/>
                <a:gd name="connsiteY294" fmla="*/ 179260 h 1019175"/>
                <a:gd name="connsiteX295" fmla="*/ 734949 w 2714625"/>
                <a:gd name="connsiteY295" fmla="*/ 187928 h 1019175"/>
                <a:gd name="connsiteX296" fmla="*/ 733996 w 2714625"/>
                <a:gd name="connsiteY296" fmla="*/ 194215 h 1019175"/>
                <a:gd name="connsiteX297" fmla="*/ 736854 w 2714625"/>
                <a:gd name="connsiteY297" fmla="*/ 195453 h 1019175"/>
                <a:gd name="connsiteX298" fmla="*/ 736283 w 2714625"/>
                <a:gd name="connsiteY298" fmla="*/ 198977 h 1019175"/>
                <a:gd name="connsiteX299" fmla="*/ 752761 w 2714625"/>
                <a:gd name="connsiteY299" fmla="*/ 206978 h 1019175"/>
                <a:gd name="connsiteX300" fmla="*/ 762000 w 2714625"/>
                <a:gd name="connsiteY300" fmla="*/ 202787 h 1019175"/>
                <a:gd name="connsiteX301" fmla="*/ 764572 w 2714625"/>
                <a:gd name="connsiteY301" fmla="*/ 198596 h 1019175"/>
                <a:gd name="connsiteX302" fmla="*/ 780097 w 2714625"/>
                <a:gd name="connsiteY302" fmla="*/ 195453 h 1019175"/>
                <a:gd name="connsiteX303" fmla="*/ 782574 w 2714625"/>
                <a:gd name="connsiteY303" fmla="*/ 184594 h 1019175"/>
                <a:gd name="connsiteX304" fmla="*/ 797338 w 2714625"/>
                <a:gd name="connsiteY304" fmla="*/ 158401 h 1019175"/>
                <a:gd name="connsiteX305" fmla="*/ 792194 w 2714625"/>
                <a:gd name="connsiteY305" fmla="*/ 154114 h 1019175"/>
                <a:gd name="connsiteX306" fmla="*/ 793528 w 2714625"/>
                <a:gd name="connsiteY306" fmla="*/ 148495 h 1019175"/>
                <a:gd name="connsiteX307" fmla="*/ 807148 w 2714625"/>
                <a:gd name="connsiteY307" fmla="*/ 128397 h 1019175"/>
                <a:gd name="connsiteX308" fmla="*/ 812483 w 2714625"/>
                <a:gd name="connsiteY308" fmla="*/ 125539 h 1019175"/>
                <a:gd name="connsiteX309" fmla="*/ 814578 w 2714625"/>
                <a:gd name="connsiteY309" fmla="*/ 128683 h 1019175"/>
                <a:gd name="connsiteX310" fmla="*/ 817054 w 2714625"/>
                <a:gd name="connsiteY310" fmla="*/ 126397 h 1019175"/>
                <a:gd name="connsiteX311" fmla="*/ 819245 w 2714625"/>
                <a:gd name="connsiteY311" fmla="*/ 128492 h 1019175"/>
                <a:gd name="connsiteX312" fmla="*/ 823246 w 2714625"/>
                <a:gd name="connsiteY312" fmla="*/ 124301 h 1019175"/>
                <a:gd name="connsiteX313" fmla="*/ 832104 w 2714625"/>
                <a:gd name="connsiteY313" fmla="*/ 123730 h 1019175"/>
                <a:gd name="connsiteX314" fmla="*/ 862679 w 2714625"/>
                <a:gd name="connsiteY314" fmla="*/ 101822 h 1019175"/>
                <a:gd name="connsiteX315" fmla="*/ 876014 w 2714625"/>
                <a:gd name="connsiteY315" fmla="*/ 85630 h 1019175"/>
                <a:gd name="connsiteX316" fmla="*/ 878872 w 2714625"/>
                <a:gd name="connsiteY316" fmla="*/ 73628 h 1019175"/>
                <a:gd name="connsiteX317" fmla="*/ 909828 w 2714625"/>
                <a:gd name="connsiteY317" fmla="*/ 76771 h 1019175"/>
                <a:gd name="connsiteX318" fmla="*/ 910400 w 2714625"/>
                <a:gd name="connsiteY318" fmla="*/ 69152 h 1019175"/>
                <a:gd name="connsiteX319" fmla="*/ 932974 w 2714625"/>
                <a:gd name="connsiteY319" fmla="*/ 67913 h 1019175"/>
                <a:gd name="connsiteX320" fmla="*/ 934021 w 2714625"/>
                <a:gd name="connsiteY320" fmla="*/ 61246 h 1019175"/>
                <a:gd name="connsiteX321" fmla="*/ 948500 w 2714625"/>
                <a:gd name="connsiteY321" fmla="*/ 68866 h 1019175"/>
                <a:gd name="connsiteX322" fmla="*/ 962882 w 2714625"/>
                <a:gd name="connsiteY322" fmla="*/ 69628 h 1019175"/>
                <a:gd name="connsiteX323" fmla="*/ 972788 w 2714625"/>
                <a:gd name="connsiteY323" fmla="*/ 78772 h 1019175"/>
                <a:gd name="connsiteX324" fmla="*/ 980408 w 2714625"/>
                <a:gd name="connsiteY324" fmla="*/ 80581 h 1019175"/>
                <a:gd name="connsiteX325" fmla="*/ 1004697 w 2714625"/>
                <a:gd name="connsiteY325" fmla="*/ 109633 h 1019175"/>
                <a:gd name="connsiteX326" fmla="*/ 1025461 w 2714625"/>
                <a:gd name="connsiteY326" fmla="*/ 110395 h 1019175"/>
                <a:gd name="connsiteX327" fmla="*/ 1035653 w 2714625"/>
                <a:gd name="connsiteY327" fmla="*/ 108299 h 1019175"/>
                <a:gd name="connsiteX328" fmla="*/ 1050036 w 2714625"/>
                <a:gd name="connsiteY328" fmla="*/ 119062 h 1019175"/>
                <a:gd name="connsiteX329" fmla="*/ 1053751 w 2714625"/>
                <a:gd name="connsiteY329" fmla="*/ 117634 h 1019175"/>
                <a:gd name="connsiteX330" fmla="*/ 1073277 w 2714625"/>
                <a:gd name="connsiteY330" fmla="*/ 123539 h 1019175"/>
                <a:gd name="connsiteX331" fmla="*/ 1083469 w 2714625"/>
                <a:gd name="connsiteY331" fmla="*/ 121063 h 1019175"/>
                <a:gd name="connsiteX332" fmla="*/ 1087184 w 2714625"/>
                <a:gd name="connsiteY332" fmla="*/ 122968 h 1019175"/>
                <a:gd name="connsiteX333" fmla="*/ 1092136 w 2714625"/>
                <a:gd name="connsiteY333" fmla="*/ 141637 h 1019175"/>
                <a:gd name="connsiteX334" fmla="*/ 1123664 w 2714625"/>
                <a:gd name="connsiteY334" fmla="*/ 142304 h 1019175"/>
                <a:gd name="connsiteX335" fmla="*/ 1141571 w 2714625"/>
                <a:gd name="connsiteY335" fmla="*/ 146018 h 1019175"/>
                <a:gd name="connsiteX336" fmla="*/ 1149191 w 2714625"/>
                <a:gd name="connsiteY336" fmla="*/ 143065 h 1019175"/>
                <a:gd name="connsiteX337" fmla="*/ 1166717 w 2714625"/>
                <a:gd name="connsiteY337" fmla="*/ 146399 h 1019175"/>
                <a:gd name="connsiteX338" fmla="*/ 1169765 w 2714625"/>
                <a:gd name="connsiteY338" fmla="*/ 128873 h 1019175"/>
                <a:gd name="connsiteX339" fmla="*/ 1177861 w 2714625"/>
                <a:gd name="connsiteY339" fmla="*/ 132493 h 1019175"/>
                <a:gd name="connsiteX340" fmla="*/ 1182338 w 2714625"/>
                <a:gd name="connsiteY340" fmla="*/ 141256 h 1019175"/>
                <a:gd name="connsiteX341" fmla="*/ 1188244 w 2714625"/>
                <a:gd name="connsiteY341" fmla="*/ 134969 h 1019175"/>
                <a:gd name="connsiteX342" fmla="*/ 1192340 w 2714625"/>
                <a:gd name="connsiteY342" fmla="*/ 141922 h 1019175"/>
                <a:gd name="connsiteX343" fmla="*/ 1198531 w 2714625"/>
                <a:gd name="connsiteY343" fmla="*/ 135922 h 1019175"/>
                <a:gd name="connsiteX344" fmla="*/ 1215200 w 2714625"/>
                <a:gd name="connsiteY344" fmla="*/ 137731 h 1019175"/>
                <a:gd name="connsiteX345" fmla="*/ 1233487 w 2714625"/>
                <a:gd name="connsiteY345" fmla="*/ 124968 h 1019175"/>
                <a:gd name="connsiteX346" fmla="*/ 1262634 w 2714625"/>
                <a:gd name="connsiteY346" fmla="*/ 113824 h 1019175"/>
                <a:gd name="connsiteX347" fmla="*/ 1262253 w 2714625"/>
                <a:gd name="connsiteY347" fmla="*/ 101822 h 1019175"/>
                <a:gd name="connsiteX348" fmla="*/ 1274159 w 2714625"/>
                <a:gd name="connsiteY348" fmla="*/ 104108 h 1019175"/>
                <a:gd name="connsiteX349" fmla="*/ 1312069 w 2714625"/>
                <a:gd name="connsiteY349" fmla="*/ 72866 h 1019175"/>
                <a:gd name="connsiteX350" fmla="*/ 1340453 w 2714625"/>
                <a:gd name="connsiteY350" fmla="*/ 38290 h 1019175"/>
                <a:gd name="connsiteX351" fmla="*/ 1341692 w 2714625"/>
                <a:gd name="connsiteY351" fmla="*/ 26670 h 1019175"/>
                <a:gd name="connsiteX352" fmla="*/ 1343311 w 2714625"/>
                <a:gd name="connsiteY352" fmla="*/ 26956 h 1019175"/>
                <a:gd name="connsiteX353" fmla="*/ 1379125 w 2714625"/>
                <a:gd name="connsiteY353" fmla="*/ 32671 h 1019175"/>
                <a:gd name="connsiteX354" fmla="*/ 1389317 w 2714625"/>
                <a:gd name="connsiteY354" fmla="*/ 27337 h 1019175"/>
                <a:gd name="connsiteX355" fmla="*/ 1396936 w 2714625"/>
                <a:gd name="connsiteY355" fmla="*/ 18097 h 1019175"/>
                <a:gd name="connsiteX356" fmla="*/ 1420463 w 2714625"/>
                <a:gd name="connsiteY356" fmla="*/ 18193 h 1019175"/>
                <a:gd name="connsiteX357" fmla="*/ 1423797 w 2714625"/>
                <a:gd name="connsiteY357" fmla="*/ 15716 h 1019175"/>
                <a:gd name="connsiteX358" fmla="*/ 1427893 w 2714625"/>
                <a:gd name="connsiteY358" fmla="*/ 27718 h 1019175"/>
                <a:gd name="connsiteX359" fmla="*/ 1432179 w 2714625"/>
                <a:gd name="connsiteY359" fmla="*/ 27146 h 1019175"/>
                <a:gd name="connsiteX360" fmla="*/ 1433893 w 2714625"/>
                <a:gd name="connsiteY360" fmla="*/ 30480 h 1019175"/>
                <a:gd name="connsiteX361" fmla="*/ 1435418 w 2714625"/>
                <a:gd name="connsiteY361" fmla="*/ 39338 h 1019175"/>
                <a:gd name="connsiteX362" fmla="*/ 1424273 w 2714625"/>
                <a:gd name="connsiteY362" fmla="*/ 37814 h 1019175"/>
                <a:gd name="connsiteX363" fmla="*/ 1409986 w 2714625"/>
                <a:gd name="connsiteY363" fmla="*/ 40767 h 1019175"/>
                <a:gd name="connsiteX364" fmla="*/ 1407985 w 2714625"/>
                <a:gd name="connsiteY364" fmla="*/ 43624 h 1019175"/>
                <a:gd name="connsiteX365" fmla="*/ 1400175 w 2714625"/>
                <a:gd name="connsiteY365" fmla="*/ 39243 h 1019175"/>
                <a:gd name="connsiteX366" fmla="*/ 1391888 w 2714625"/>
                <a:gd name="connsiteY366" fmla="*/ 48387 h 1019175"/>
                <a:gd name="connsiteX367" fmla="*/ 1389412 w 2714625"/>
                <a:gd name="connsiteY367" fmla="*/ 55912 h 1019175"/>
                <a:gd name="connsiteX368" fmla="*/ 1384840 w 2714625"/>
                <a:gd name="connsiteY368" fmla="*/ 57340 h 1019175"/>
                <a:gd name="connsiteX369" fmla="*/ 1379220 w 2714625"/>
                <a:gd name="connsiteY369" fmla="*/ 64484 h 1019175"/>
                <a:gd name="connsiteX370" fmla="*/ 1390555 w 2714625"/>
                <a:gd name="connsiteY370" fmla="*/ 66199 h 1019175"/>
                <a:gd name="connsiteX371" fmla="*/ 1394746 w 2714625"/>
                <a:gd name="connsiteY371" fmla="*/ 64484 h 1019175"/>
                <a:gd name="connsiteX372" fmla="*/ 1421320 w 2714625"/>
                <a:gd name="connsiteY372" fmla="*/ 68961 h 1019175"/>
                <a:gd name="connsiteX373" fmla="*/ 1448371 w 2714625"/>
                <a:gd name="connsiteY373" fmla="*/ 66008 h 1019175"/>
                <a:gd name="connsiteX374" fmla="*/ 1454849 w 2714625"/>
                <a:gd name="connsiteY374" fmla="*/ 67532 h 1019175"/>
                <a:gd name="connsiteX375" fmla="*/ 1460659 w 2714625"/>
                <a:gd name="connsiteY375" fmla="*/ 61055 h 1019175"/>
                <a:gd name="connsiteX376" fmla="*/ 1468279 w 2714625"/>
                <a:gd name="connsiteY376" fmla="*/ 62960 h 1019175"/>
                <a:gd name="connsiteX377" fmla="*/ 1467517 w 2714625"/>
                <a:gd name="connsiteY377" fmla="*/ 55626 h 1019175"/>
                <a:gd name="connsiteX378" fmla="*/ 1471993 w 2714625"/>
                <a:gd name="connsiteY378" fmla="*/ 49339 h 1019175"/>
                <a:gd name="connsiteX379" fmla="*/ 1488662 w 2714625"/>
                <a:gd name="connsiteY379" fmla="*/ 44767 h 1019175"/>
                <a:gd name="connsiteX380" fmla="*/ 1499997 w 2714625"/>
                <a:gd name="connsiteY380" fmla="*/ 45339 h 1019175"/>
                <a:gd name="connsiteX381" fmla="*/ 1510665 w 2714625"/>
                <a:gd name="connsiteY381" fmla="*/ 35338 h 1019175"/>
                <a:gd name="connsiteX382" fmla="*/ 1513237 w 2714625"/>
                <a:gd name="connsiteY382" fmla="*/ 34862 h 1019175"/>
                <a:gd name="connsiteX383" fmla="*/ 1517237 w 2714625"/>
                <a:gd name="connsiteY383" fmla="*/ 39719 h 1019175"/>
                <a:gd name="connsiteX384" fmla="*/ 1521619 w 2714625"/>
                <a:gd name="connsiteY384" fmla="*/ 36100 h 1019175"/>
                <a:gd name="connsiteX385" fmla="*/ 1523048 w 2714625"/>
                <a:gd name="connsiteY385" fmla="*/ 42862 h 1019175"/>
                <a:gd name="connsiteX386" fmla="*/ 1527715 w 2714625"/>
                <a:gd name="connsiteY386" fmla="*/ 43624 h 1019175"/>
                <a:gd name="connsiteX387" fmla="*/ 1525334 w 2714625"/>
                <a:gd name="connsiteY387" fmla="*/ 46577 h 1019175"/>
                <a:gd name="connsiteX388" fmla="*/ 1528191 w 2714625"/>
                <a:gd name="connsiteY388" fmla="*/ 46768 h 1019175"/>
                <a:gd name="connsiteX389" fmla="*/ 1530382 w 2714625"/>
                <a:gd name="connsiteY389" fmla="*/ 43243 h 1019175"/>
                <a:gd name="connsiteX390" fmla="*/ 1540097 w 2714625"/>
                <a:gd name="connsiteY390" fmla="*/ 50578 h 1019175"/>
                <a:gd name="connsiteX391" fmla="*/ 1540764 w 2714625"/>
                <a:gd name="connsiteY391" fmla="*/ 47530 h 1019175"/>
                <a:gd name="connsiteX392" fmla="*/ 1527239 w 2714625"/>
                <a:gd name="connsiteY392" fmla="*/ 36195 h 1019175"/>
                <a:gd name="connsiteX393" fmla="*/ 1526095 w 2714625"/>
                <a:gd name="connsiteY393" fmla="*/ 29527 h 1019175"/>
                <a:gd name="connsiteX394" fmla="*/ 1528096 w 2714625"/>
                <a:gd name="connsiteY394" fmla="*/ 26194 h 1019175"/>
                <a:gd name="connsiteX395" fmla="*/ 1537335 w 2714625"/>
                <a:gd name="connsiteY395" fmla="*/ 23622 h 1019175"/>
                <a:gd name="connsiteX396" fmla="*/ 1536859 w 2714625"/>
                <a:gd name="connsiteY396" fmla="*/ 18097 h 1019175"/>
                <a:gd name="connsiteX397" fmla="*/ 1541621 w 2714625"/>
                <a:gd name="connsiteY397" fmla="*/ 13335 h 1019175"/>
                <a:gd name="connsiteX398" fmla="*/ 1549336 w 2714625"/>
                <a:gd name="connsiteY398" fmla="*/ 11811 h 1019175"/>
                <a:gd name="connsiteX399" fmla="*/ 1554861 w 2714625"/>
                <a:gd name="connsiteY399" fmla="*/ 20193 h 1019175"/>
                <a:gd name="connsiteX400" fmla="*/ 1557242 w 2714625"/>
                <a:gd name="connsiteY400" fmla="*/ 18002 h 1019175"/>
                <a:gd name="connsiteX401" fmla="*/ 1558576 w 2714625"/>
                <a:gd name="connsiteY401" fmla="*/ 20002 h 1019175"/>
                <a:gd name="connsiteX402" fmla="*/ 1567243 w 2714625"/>
                <a:gd name="connsiteY402" fmla="*/ 12478 h 1019175"/>
                <a:gd name="connsiteX403" fmla="*/ 1567529 w 2714625"/>
                <a:gd name="connsiteY403" fmla="*/ 9525 h 1019175"/>
                <a:gd name="connsiteX404" fmla="*/ 1595723 w 2714625"/>
                <a:gd name="connsiteY404" fmla="*/ 13335 h 1019175"/>
                <a:gd name="connsiteX405" fmla="*/ 1615154 w 2714625"/>
                <a:gd name="connsiteY405" fmla="*/ 23812 h 1019175"/>
                <a:gd name="connsiteX406" fmla="*/ 1614202 w 2714625"/>
                <a:gd name="connsiteY406" fmla="*/ 25813 h 1019175"/>
                <a:gd name="connsiteX407" fmla="*/ 1622298 w 2714625"/>
                <a:gd name="connsiteY407" fmla="*/ 28956 h 1019175"/>
                <a:gd name="connsiteX408" fmla="*/ 1623536 w 2714625"/>
                <a:gd name="connsiteY408" fmla="*/ 26765 h 1019175"/>
                <a:gd name="connsiteX409" fmla="*/ 1623632 w 2714625"/>
                <a:gd name="connsiteY409" fmla="*/ 29051 h 1019175"/>
                <a:gd name="connsiteX410" fmla="*/ 1632680 w 2714625"/>
                <a:gd name="connsiteY410" fmla="*/ 31242 h 1019175"/>
                <a:gd name="connsiteX411" fmla="*/ 1632966 w 2714625"/>
                <a:gd name="connsiteY411" fmla="*/ 35052 h 1019175"/>
                <a:gd name="connsiteX412" fmla="*/ 1637919 w 2714625"/>
                <a:gd name="connsiteY412" fmla="*/ 33814 h 1019175"/>
                <a:gd name="connsiteX413" fmla="*/ 1645634 w 2714625"/>
                <a:gd name="connsiteY413" fmla="*/ 39433 h 1019175"/>
                <a:gd name="connsiteX414" fmla="*/ 1652111 w 2714625"/>
                <a:gd name="connsiteY414" fmla="*/ 40481 h 1019175"/>
                <a:gd name="connsiteX415" fmla="*/ 1664208 w 2714625"/>
                <a:gd name="connsiteY415" fmla="*/ 48958 h 1019175"/>
                <a:gd name="connsiteX416" fmla="*/ 1662112 w 2714625"/>
                <a:gd name="connsiteY416" fmla="*/ 53245 h 1019175"/>
                <a:gd name="connsiteX417" fmla="*/ 1664779 w 2714625"/>
                <a:gd name="connsiteY417" fmla="*/ 54769 h 1019175"/>
                <a:gd name="connsiteX418" fmla="*/ 1671828 w 2714625"/>
                <a:gd name="connsiteY418" fmla="*/ 50101 h 1019175"/>
                <a:gd name="connsiteX419" fmla="*/ 1682020 w 2714625"/>
                <a:gd name="connsiteY419" fmla="*/ 50863 h 1019175"/>
                <a:gd name="connsiteX420" fmla="*/ 1684401 w 2714625"/>
                <a:gd name="connsiteY420" fmla="*/ 51721 h 1019175"/>
                <a:gd name="connsiteX421" fmla="*/ 1682020 w 2714625"/>
                <a:gd name="connsiteY421" fmla="*/ 61246 h 1019175"/>
                <a:gd name="connsiteX422" fmla="*/ 1707261 w 2714625"/>
                <a:gd name="connsiteY422" fmla="*/ 65722 h 1019175"/>
                <a:gd name="connsiteX423" fmla="*/ 1714691 w 2714625"/>
                <a:gd name="connsiteY423" fmla="*/ 71056 h 1019175"/>
                <a:gd name="connsiteX424" fmla="*/ 1720025 w 2714625"/>
                <a:gd name="connsiteY424" fmla="*/ 65818 h 1019175"/>
                <a:gd name="connsiteX425" fmla="*/ 1722596 w 2714625"/>
                <a:gd name="connsiteY425" fmla="*/ 67151 h 1019175"/>
                <a:gd name="connsiteX426" fmla="*/ 1725359 w 2714625"/>
                <a:gd name="connsiteY426" fmla="*/ 72199 h 1019175"/>
                <a:gd name="connsiteX427" fmla="*/ 1724311 w 2714625"/>
                <a:gd name="connsiteY427" fmla="*/ 77629 h 1019175"/>
                <a:gd name="connsiteX428" fmla="*/ 1717929 w 2714625"/>
                <a:gd name="connsiteY428" fmla="*/ 83629 h 1019175"/>
                <a:gd name="connsiteX429" fmla="*/ 1720120 w 2714625"/>
                <a:gd name="connsiteY429" fmla="*/ 86392 h 1019175"/>
                <a:gd name="connsiteX430" fmla="*/ 1731550 w 2714625"/>
                <a:gd name="connsiteY430" fmla="*/ 76486 h 1019175"/>
                <a:gd name="connsiteX431" fmla="*/ 1737741 w 2714625"/>
                <a:gd name="connsiteY431" fmla="*/ 79915 h 1019175"/>
                <a:gd name="connsiteX432" fmla="*/ 1744599 w 2714625"/>
                <a:gd name="connsiteY432" fmla="*/ 76962 h 1019175"/>
                <a:gd name="connsiteX433" fmla="*/ 1745551 w 2714625"/>
                <a:gd name="connsiteY433" fmla="*/ 74009 h 1019175"/>
                <a:gd name="connsiteX434" fmla="*/ 1749076 w 2714625"/>
                <a:gd name="connsiteY434" fmla="*/ 75152 h 1019175"/>
                <a:gd name="connsiteX435" fmla="*/ 1752791 w 2714625"/>
                <a:gd name="connsiteY435" fmla="*/ 92107 h 1019175"/>
                <a:gd name="connsiteX436" fmla="*/ 1747076 w 2714625"/>
                <a:gd name="connsiteY436" fmla="*/ 98965 h 1019175"/>
                <a:gd name="connsiteX437" fmla="*/ 1748314 w 2714625"/>
                <a:gd name="connsiteY437" fmla="*/ 100870 h 1019175"/>
                <a:gd name="connsiteX438" fmla="*/ 1761839 w 2714625"/>
                <a:gd name="connsiteY438" fmla="*/ 97536 h 1019175"/>
                <a:gd name="connsiteX439" fmla="*/ 1763173 w 2714625"/>
                <a:gd name="connsiteY439" fmla="*/ 114586 h 1019175"/>
                <a:gd name="connsiteX440" fmla="*/ 1772412 w 2714625"/>
                <a:gd name="connsiteY440" fmla="*/ 105156 h 1019175"/>
                <a:gd name="connsiteX441" fmla="*/ 1788890 w 2714625"/>
                <a:gd name="connsiteY441" fmla="*/ 111633 h 1019175"/>
                <a:gd name="connsiteX442" fmla="*/ 1788033 w 2714625"/>
                <a:gd name="connsiteY442" fmla="*/ 119443 h 1019175"/>
                <a:gd name="connsiteX443" fmla="*/ 1808702 w 2714625"/>
                <a:gd name="connsiteY443" fmla="*/ 113919 h 1019175"/>
                <a:gd name="connsiteX444" fmla="*/ 1818037 w 2714625"/>
                <a:gd name="connsiteY444" fmla="*/ 116014 h 1019175"/>
                <a:gd name="connsiteX445" fmla="*/ 1821180 w 2714625"/>
                <a:gd name="connsiteY445" fmla="*/ 123920 h 1019175"/>
                <a:gd name="connsiteX446" fmla="*/ 1833943 w 2714625"/>
                <a:gd name="connsiteY446" fmla="*/ 117348 h 1019175"/>
                <a:gd name="connsiteX447" fmla="*/ 1843564 w 2714625"/>
                <a:gd name="connsiteY447" fmla="*/ 118777 h 1019175"/>
                <a:gd name="connsiteX448" fmla="*/ 1846612 w 2714625"/>
                <a:gd name="connsiteY448" fmla="*/ 114967 h 1019175"/>
                <a:gd name="connsiteX449" fmla="*/ 1871662 w 2714625"/>
                <a:gd name="connsiteY449" fmla="*/ 108966 h 1019175"/>
                <a:gd name="connsiteX450" fmla="*/ 1871186 w 2714625"/>
                <a:gd name="connsiteY450" fmla="*/ 102584 h 1019175"/>
                <a:gd name="connsiteX451" fmla="*/ 1873472 w 2714625"/>
                <a:gd name="connsiteY451" fmla="*/ 102394 h 1019175"/>
                <a:gd name="connsiteX452" fmla="*/ 1903285 w 2714625"/>
                <a:gd name="connsiteY452" fmla="*/ 103441 h 1019175"/>
                <a:gd name="connsiteX453" fmla="*/ 1903571 w 2714625"/>
                <a:gd name="connsiteY453" fmla="*/ 116205 h 1019175"/>
                <a:gd name="connsiteX454" fmla="*/ 1925288 w 2714625"/>
                <a:gd name="connsiteY454" fmla="*/ 116110 h 1019175"/>
                <a:gd name="connsiteX455" fmla="*/ 1927384 w 2714625"/>
                <a:gd name="connsiteY455" fmla="*/ 115443 h 1019175"/>
                <a:gd name="connsiteX456" fmla="*/ 1929575 w 2714625"/>
                <a:gd name="connsiteY456" fmla="*/ 103060 h 1019175"/>
                <a:gd name="connsiteX457" fmla="*/ 1936337 w 2714625"/>
                <a:gd name="connsiteY457" fmla="*/ 104775 h 1019175"/>
                <a:gd name="connsiteX458" fmla="*/ 1939766 w 2714625"/>
                <a:gd name="connsiteY458" fmla="*/ 93726 h 1019175"/>
                <a:gd name="connsiteX459" fmla="*/ 1953387 w 2714625"/>
                <a:gd name="connsiteY459" fmla="*/ 102108 h 1019175"/>
                <a:gd name="connsiteX460" fmla="*/ 1954816 w 2714625"/>
                <a:gd name="connsiteY460" fmla="*/ 96679 h 1019175"/>
                <a:gd name="connsiteX461" fmla="*/ 1969294 w 2714625"/>
                <a:gd name="connsiteY461" fmla="*/ 97822 h 1019175"/>
                <a:gd name="connsiteX462" fmla="*/ 1968722 w 2714625"/>
                <a:gd name="connsiteY462" fmla="*/ 94107 h 1019175"/>
                <a:gd name="connsiteX463" fmla="*/ 1975485 w 2714625"/>
                <a:gd name="connsiteY463" fmla="*/ 92869 h 1019175"/>
                <a:gd name="connsiteX464" fmla="*/ 1973485 w 2714625"/>
                <a:gd name="connsiteY464" fmla="*/ 75438 h 1019175"/>
                <a:gd name="connsiteX465" fmla="*/ 2011680 w 2714625"/>
                <a:gd name="connsiteY465" fmla="*/ 67913 h 1019175"/>
                <a:gd name="connsiteX466" fmla="*/ 2020348 w 2714625"/>
                <a:gd name="connsiteY466" fmla="*/ 75057 h 1019175"/>
                <a:gd name="connsiteX467" fmla="*/ 2024825 w 2714625"/>
                <a:gd name="connsiteY467" fmla="*/ 85535 h 1019175"/>
                <a:gd name="connsiteX468" fmla="*/ 2032730 w 2714625"/>
                <a:gd name="connsiteY468" fmla="*/ 88392 h 1019175"/>
                <a:gd name="connsiteX469" fmla="*/ 2030349 w 2714625"/>
                <a:gd name="connsiteY469" fmla="*/ 101537 h 1019175"/>
                <a:gd name="connsiteX470" fmla="*/ 2049780 w 2714625"/>
                <a:gd name="connsiteY470" fmla="*/ 102679 h 1019175"/>
                <a:gd name="connsiteX471" fmla="*/ 2078831 w 2714625"/>
                <a:gd name="connsiteY471" fmla="*/ 99822 h 1019175"/>
                <a:gd name="connsiteX472" fmla="*/ 2074735 w 2714625"/>
                <a:gd name="connsiteY472" fmla="*/ 132588 h 1019175"/>
                <a:gd name="connsiteX473" fmla="*/ 2069687 w 2714625"/>
                <a:gd name="connsiteY473" fmla="*/ 136588 h 1019175"/>
                <a:gd name="connsiteX474" fmla="*/ 2081498 w 2714625"/>
                <a:gd name="connsiteY474" fmla="*/ 144304 h 1019175"/>
                <a:gd name="connsiteX475" fmla="*/ 2091404 w 2714625"/>
                <a:gd name="connsiteY475" fmla="*/ 120396 h 1019175"/>
                <a:gd name="connsiteX476" fmla="*/ 2149983 w 2714625"/>
                <a:gd name="connsiteY476" fmla="*/ 117634 h 1019175"/>
                <a:gd name="connsiteX477" fmla="*/ 2152269 w 2714625"/>
                <a:gd name="connsiteY477" fmla="*/ 100203 h 1019175"/>
                <a:gd name="connsiteX478" fmla="*/ 2176844 w 2714625"/>
                <a:gd name="connsiteY478" fmla="*/ 111538 h 1019175"/>
                <a:gd name="connsiteX479" fmla="*/ 2230469 w 2714625"/>
                <a:gd name="connsiteY479" fmla="*/ 92012 h 1019175"/>
                <a:gd name="connsiteX480" fmla="*/ 2236756 w 2714625"/>
                <a:gd name="connsiteY480" fmla="*/ 90583 h 1019175"/>
                <a:gd name="connsiteX481" fmla="*/ 2237994 w 2714625"/>
                <a:gd name="connsiteY481" fmla="*/ 93440 h 1019175"/>
                <a:gd name="connsiteX482" fmla="*/ 2246567 w 2714625"/>
                <a:gd name="connsiteY482" fmla="*/ 90392 h 1019175"/>
                <a:gd name="connsiteX483" fmla="*/ 2269236 w 2714625"/>
                <a:gd name="connsiteY483" fmla="*/ 79248 h 1019175"/>
                <a:gd name="connsiteX484" fmla="*/ 2276189 w 2714625"/>
                <a:gd name="connsiteY484" fmla="*/ 72485 h 1019175"/>
                <a:gd name="connsiteX485" fmla="*/ 2298954 w 2714625"/>
                <a:gd name="connsiteY485" fmla="*/ 116110 h 1019175"/>
                <a:gd name="connsiteX486" fmla="*/ 2305336 w 2714625"/>
                <a:gd name="connsiteY486" fmla="*/ 158210 h 1019175"/>
                <a:gd name="connsiteX487" fmla="*/ 2314766 w 2714625"/>
                <a:gd name="connsiteY487" fmla="*/ 161068 h 1019175"/>
                <a:gd name="connsiteX488" fmla="*/ 2331053 w 2714625"/>
                <a:gd name="connsiteY488" fmla="*/ 148495 h 1019175"/>
                <a:gd name="connsiteX489" fmla="*/ 2338007 w 2714625"/>
                <a:gd name="connsiteY489" fmla="*/ 161925 h 1019175"/>
                <a:gd name="connsiteX490" fmla="*/ 2337149 w 2714625"/>
                <a:gd name="connsiteY490" fmla="*/ 168307 h 1019175"/>
                <a:gd name="connsiteX491" fmla="*/ 2351627 w 2714625"/>
                <a:gd name="connsiteY491" fmla="*/ 182023 h 1019175"/>
                <a:gd name="connsiteX492" fmla="*/ 2358485 w 2714625"/>
                <a:gd name="connsiteY492" fmla="*/ 166402 h 1019175"/>
                <a:gd name="connsiteX493" fmla="*/ 2359057 w 2714625"/>
                <a:gd name="connsiteY493" fmla="*/ 168307 h 1019175"/>
                <a:gd name="connsiteX494" fmla="*/ 2376297 w 2714625"/>
                <a:gd name="connsiteY494" fmla="*/ 157639 h 1019175"/>
                <a:gd name="connsiteX495" fmla="*/ 2382965 w 2714625"/>
                <a:gd name="connsiteY495" fmla="*/ 182213 h 1019175"/>
                <a:gd name="connsiteX496" fmla="*/ 2389156 w 2714625"/>
                <a:gd name="connsiteY496" fmla="*/ 190405 h 1019175"/>
                <a:gd name="connsiteX497" fmla="*/ 2389918 w 2714625"/>
                <a:gd name="connsiteY497" fmla="*/ 186214 h 1019175"/>
                <a:gd name="connsiteX498" fmla="*/ 2399919 w 2714625"/>
                <a:gd name="connsiteY498" fmla="*/ 187357 h 1019175"/>
                <a:gd name="connsiteX499" fmla="*/ 2398776 w 2714625"/>
                <a:gd name="connsiteY499" fmla="*/ 176879 h 1019175"/>
                <a:gd name="connsiteX500" fmla="*/ 2408396 w 2714625"/>
                <a:gd name="connsiteY500" fmla="*/ 166211 h 1019175"/>
                <a:gd name="connsiteX501" fmla="*/ 2412397 w 2714625"/>
                <a:gd name="connsiteY501" fmla="*/ 177451 h 1019175"/>
                <a:gd name="connsiteX502" fmla="*/ 2418588 w 2714625"/>
                <a:gd name="connsiteY502" fmla="*/ 177927 h 1019175"/>
                <a:gd name="connsiteX503" fmla="*/ 2420017 w 2714625"/>
                <a:gd name="connsiteY503" fmla="*/ 173831 h 1019175"/>
                <a:gd name="connsiteX504" fmla="*/ 2434019 w 2714625"/>
                <a:gd name="connsiteY504" fmla="*/ 176022 h 1019175"/>
                <a:gd name="connsiteX505" fmla="*/ 2438876 w 2714625"/>
                <a:gd name="connsiteY505" fmla="*/ 169069 h 1019175"/>
                <a:gd name="connsiteX506" fmla="*/ 2460403 w 2714625"/>
                <a:gd name="connsiteY506" fmla="*/ 177927 h 1019175"/>
                <a:gd name="connsiteX507" fmla="*/ 2475928 w 2714625"/>
                <a:gd name="connsiteY507" fmla="*/ 180594 h 1019175"/>
                <a:gd name="connsiteX508" fmla="*/ 2477929 w 2714625"/>
                <a:gd name="connsiteY508" fmla="*/ 192310 h 1019175"/>
                <a:gd name="connsiteX509" fmla="*/ 2486025 w 2714625"/>
                <a:gd name="connsiteY509" fmla="*/ 192595 h 1019175"/>
                <a:gd name="connsiteX510" fmla="*/ 2488883 w 2714625"/>
                <a:gd name="connsiteY510" fmla="*/ 209740 h 1019175"/>
                <a:gd name="connsiteX511" fmla="*/ 2482882 w 2714625"/>
                <a:gd name="connsiteY511" fmla="*/ 228505 h 1019175"/>
                <a:gd name="connsiteX512" fmla="*/ 2471261 w 2714625"/>
                <a:gd name="connsiteY512" fmla="*/ 230219 h 1019175"/>
                <a:gd name="connsiteX513" fmla="*/ 2468785 w 2714625"/>
                <a:gd name="connsiteY513" fmla="*/ 239173 h 1019175"/>
                <a:gd name="connsiteX514" fmla="*/ 2471642 w 2714625"/>
                <a:gd name="connsiteY514" fmla="*/ 246221 h 1019175"/>
                <a:gd name="connsiteX515" fmla="*/ 2468023 w 2714625"/>
                <a:gd name="connsiteY515" fmla="*/ 251746 h 1019175"/>
                <a:gd name="connsiteX516" fmla="*/ 2473261 w 2714625"/>
                <a:gd name="connsiteY516" fmla="*/ 259556 h 1019175"/>
                <a:gd name="connsiteX517" fmla="*/ 2477357 w 2714625"/>
                <a:gd name="connsiteY517" fmla="*/ 260318 h 1019175"/>
                <a:gd name="connsiteX518" fmla="*/ 2473643 w 2714625"/>
                <a:gd name="connsiteY518" fmla="*/ 280987 h 1019175"/>
                <a:gd name="connsiteX519" fmla="*/ 2475071 w 2714625"/>
                <a:gd name="connsiteY519" fmla="*/ 285179 h 1019175"/>
                <a:gd name="connsiteX520" fmla="*/ 2479262 w 2714625"/>
                <a:gd name="connsiteY520" fmla="*/ 285655 h 1019175"/>
                <a:gd name="connsiteX521" fmla="*/ 2481739 w 2714625"/>
                <a:gd name="connsiteY521" fmla="*/ 292227 h 1019175"/>
                <a:gd name="connsiteX522" fmla="*/ 2478500 w 2714625"/>
                <a:gd name="connsiteY522" fmla="*/ 309562 h 1019175"/>
                <a:gd name="connsiteX523" fmla="*/ 2483644 w 2714625"/>
                <a:gd name="connsiteY523" fmla="*/ 309467 h 1019175"/>
                <a:gd name="connsiteX524" fmla="*/ 2490787 w 2714625"/>
                <a:gd name="connsiteY524" fmla="*/ 330137 h 1019175"/>
                <a:gd name="connsiteX525" fmla="*/ 2501836 w 2714625"/>
                <a:gd name="connsiteY525" fmla="*/ 329755 h 1019175"/>
                <a:gd name="connsiteX526" fmla="*/ 2498027 w 2714625"/>
                <a:gd name="connsiteY526" fmla="*/ 342614 h 1019175"/>
                <a:gd name="connsiteX527" fmla="*/ 2500979 w 2714625"/>
                <a:gd name="connsiteY527" fmla="*/ 345758 h 1019175"/>
                <a:gd name="connsiteX528" fmla="*/ 2498027 w 2714625"/>
                <a:gd name="connsiteY528" fmla="*/ 349567 h 1019175"/>
                <a:gd name="connsiteX529" fmla="*/ 2516981 w 2714625"/>
                <a:gd name="connsiteY529" fmla="*/ 360807 h 1019175"/>
                <a:gd name="connsiteX530" fmla="*/ 2513838 w 2714625"/>
                <a:gd name="connsiteY530" fmla="*/ 366332 h 1019175"/>
                <a:gd name="connsiteX531" fmla="*/ 2522792 w 2714625"/>
                <a:gd name="connsiteY531" fmla="*/ 369379 h 1019175"/>
                <a:gd name="connsiteX532" fmla="*/ 2530411 w 2714625"/>
                <a:gd name="connsiteY532" fmla="*/ 364141 h 1019175"/>
                <a:gd name="connsiteX533" fmla="*/ 2532793 w 2714625"/>
                <a:gd name="connsiteY533" fmla="*/ 357950 h 1019175"/>
                <a:gd name="connsiteX534" fmla="*/ 2564606 w 2714625"/>
                <a:gd name="connsiteY534" fmla="*/ 358521 h 1019175"/>
                <a:gd name="connsiteX535" fmla="*/ 2578036 w 2714625"/>
                <a:gd name="connsiteY535" fmla="*/ 356045 h 1019175"/>
                <a:gd name="connsiteX536" fmla="*/ 2577656 w 2714625"/>
                <a:gd name="connsiteY536" fmla="*/ 368617 h 1019175"/>
                <a:gd name="connsiteX537" fmla="*/ 2571464 w 2714625"/>
                <a:gd name="connsiteY537" fmla="*/ 384143 h 1019175"/>
                <a:gd name="connsiteX538" fmla="*/ 2554891 w 2714625"/>
                <a:gd name="connsiteY538" fmla="*/ 385096 h 1019175"/>
                <a:gd name="connsiteX539" fmla="*/ 2550700 w 2714625"/>
                <a:gd name="connsiteY539" fmla="*/ 402908 h 1019175"/>
                <a:gd name="connsiteX540" fmla="*/ 2565464 w 2714625"/>
                <a:gd name="connsiteY540" fmla="*/ 410623 h 1019175"/>
                <a:gd name="connsiteX541" fmla="*/ 2580608 w 2714625"/>
                <a:gd name="connsiteY541" fmla="*/ 424148 h 1019175"/>
                <a:gd name="connsiteX542" fmla="*/ 2572607 w 2714625"/>
                <a:gd name="connsiteY542" fmla="*/ 427196 h 1019175"/>
                <a:gd name="connsiteX543" fmla="*/ 2582704 w 2714625"/>
                <a:gd name="connsiteY543" fmla="*/ 439483 h 1019175"/>
                <a:gd name="connsiteX544" fmla="*/ 2596515 w 2714625"/>
                <a:gd name="connsiteY544" fmla="*/ 445675 h 1019175"/>
                <a:gd name="connsiteX545" fmla="*/ 2594896 w 2714625"/>
                <a:gd name="connsiteY545" fmla="*/ 451485 h 1019175"/>
                <a:gd name="connsiteX546" fmla="*/ 2602802 w 2714625"/>
                <a:gd name="connsiteY546" fmla="*/ 458153 h 1019175"/>
                <a:gd name="connsiteX547" fmla="*/ 2622709 w 2714625"/>
                <a:gd name="connsiteY547" fmla="*/ 462343 h 1019175"/>
                <a:gd name="connsiteX548" fmla="*/ 2631853 w 2714625"/>
                <a:gd name="connsiteY548" fmla="*/ 469678 h 1019175"/>
                <a:gd name="connsiteX549" fmla="*/ 2629662 w 2714625"/>
                <a:gd name="connsiteY549" fmla="*/ 486251 h 1019175"/>
                <a:gd name="connsiteX550" fmla="*/ 2640806 w 2714625"/>
                <a:gd name="connsiteY550" fmla="*/ 477298 h 1019175"/>
                <a:gd name="connsiteX551" fmla="*/ 2644807 w 2714625"/>
                <a:gd name="connsiteY551" fmla="*/ 481012 h 1019175"/>
                <a:gd name="connsiteX552" fmla="*/ 2642330 w 2714625"/>
                <a:gd name="connsiteY552" fmla="*/ 482917 h 1019175"/>
                <a:gd name="connsiteX553" fmla="*/ 2685098 w 2714625"/>
                <a:gd name="connsiteY553" fmla="*/ 515969 h 1019175"/>
                <a:gd name="connsiteX554" fmla="*/ 2710529 w 2714625"/>
                <a:gd name="connsiteY554" fmla="*/ 543401 h 1019175"/>
                <a:gd name="connsiteX555" fmla="*/ 2712339 w 2714625"/>
                <a:gd name="connsiteY555" fmla="*/ 555022 h 1019175"/>
                <a:gd name="connsiteX556" fmla="*/ 2702909 w 2714625"/>
                <a:gd name="connsiteY556" fmla="*/ 544449 h 1019175"/>
                <a:gd name="connsiteX557" fmla="*/ 2707767 w 2714625"/>
                <a:gd name="connsiteY557" fmla="*/ 559117 h 1019175"/>
                <a:gd name="connsiteX558" fmla="*/ 2692622 w 2714625"/>
                <a:gd name="connsiteY558" fmla="*/ 588359 h 1019175"/>
                <a:gd name="connsiteX559" fmla="*/ 2677287 w 2714625"/>
                <a:gd name="connsiteY559" fmla="*/ 579120 h 1019175"/>
                <a:gd name="connsiteX560" fmla="*/ 2670143 w 2714625"/>
                <a:gd name="connsiteY560" fmla="*/ 564166 h 1019175"/>
                <a:gd name="connsiteX561" fmla="*/ 2655951 w 2714625"/>
                <a:gd name="connsiteY561" fmla="*/ 597789 h 1019175"/>
                <a:gd name="connsiteX562" fmla="*/ 2656142 w 2714625"/>
                <a:gd name="connsiteY562" fmla="*/ 613124 h 1019175"/>
                <a:gd name="connsiteX563" fmla="*/ 2651760 w 2714625"/>
                <a:gd name="connsiteY563" fmla="*/ 620173 h 1019175"/>
                <a:gd name="connsiteX564" fmla="*/ 2656046 w 2714625"/>
                <a:gd name="connsiteY564" fmla="*/ 628555 h 1019175"/>
                <a:gd name="connsiteX565" fmla="*/ 2649093 w 2714625"/>
                <a:gd name="connsiteY565" fmla="*/ 622363 h 1019175"/>
                <a:gd name="connsiteX566" fmla="*/ 2660999 w 2714625"/>
                <a:gd name="connsiteY566" fmla="*/ 636937 h 1019175"/>
                <a:gd name="connsiteX567" fmla="*/ 2636520 w 2714625"/>
                <a:gd name="connsiteY567" fmla="*/ 664559 h 1019175"/>
                <a:gd name="connsiteX568" fmla="*/ 2622233 w 2714625"/>
                <a:gd name="connsiteY568" fmla="*/ 655511 h 1019175"/>
                <a:gd name="connsiteX569" fmla="*/ 2610326 w 2714625"/>
                <a:gd name="connsiteY569" fmla="*/ 675894 h 1019175"/>
                <a:gd name="connsiteX570" fmla="*/ 2622614 w 2714625"/>
                <a:gd name="connsiteY570" fmla="*/ 683609 h 1019175"/>
                <a:gd name="connsiteX571" fmla="*/ 2616136 w 2714625"/>
                <a:gd name="connsiteY571" fmla="*/ 697801 h 1019175"/>
                <a:gd name="connsiteX572" fmla="*/ 2618327 w 2714625"/>
                <a:gd name="connsiteY572" fmla="*/ 699040 h 1019175"/>
                <a:gd name="connsiteX573" fmla="*/ 2610993 w 2714625"/>
                <a:gd name="connsiteY573" fmla="*/ 711708 h 1019175"/>
                <a:gd name="connsiteX574" fmla="*/ 2608136 w 2714625"/>
                <a:gd name="connsiteY574" fmla="*/ 709993 h 1019175"/>
                <a:gd name="connsiteX575" fmla="*/ 2599277 w 2714625"/>
                <a:gd name="connsiteY575" fmla="*/ 724948 h 1019175"/>
                <a:gd name="connsiteX576" fmla="*/ 2602325 w 2714625"/>
                <a:gd name="connsiteY576" fmla="*/ 726758 h 1019175"/>
                <a:gd name="connsiteX577" fmla="*/ 2593848 w 2714625"/>
                <a:gd name="connsiteY577" fmla="*/ 739616 h 1019175"/>
                <a:gd name="connsiteX578" fmla="*/ 2587276 w 2714625"/>
                <a:gd name="connsiteY578" fmla="*/ 737330 h 1019175"/>
                <a:gd name="connsiteX579" fmla="*/ 2588324 w 2714625"/>
                <a:gd name="connsiteY579" fmla="*/ 733996 h 1019175"/>
                <a:gd name="connsiteX580" fmla="*/ 2583370 w 2714625"/>
                <a:gd name="connsiteY580" fmla="*/ 732663 h 1019175"/>
                <a:gd name="connsiteX581" fmla="*/ 2579179 w 2714625"/>
                <a:gd name="connsiteY581" fmla="*/ 735901 h 1019175"/>
                <a:gd name="connsiteX582" fmla="*/ 2563463 w 2714625"/>
                <a:gd name="connsiteY582" fmla="*/ 769906 h 1019175"/>
                <a:gd name="connsiteX583" fmla="*/ 2568035 w 2714625"/>
                <a:gd name="connsiteY583" fmla="*/ 774954 h 1019175"/>
                <a:gd name="connsiteX584" fmla="*/ 2550604 w 2714625"/>
                <a:gd name="connsiteY584" fmla="*/ 791623 h 1019175"/>
                <a:gd name="connsiteX585" fmla="*/ 2545747 w 2714625"/>
                <a:gd name="connsiteY585" fmla="*/ 802005 h 1019175"/>
                <a:gd name="connsiteX586" fmla="*/ 2537746 w 2714625"/>
                <a:gd name="connsiteY586" fmla="*/ 808482 h 1019175"/>
                <a:gd name="connsiteX587" fmla="*/ 2522411 w 2714625"/>
                <a:gd name="connsiteY587" fmla="*/ 813149 h 1019175"/>
                <a:gd name="connsiteX588" fmla="*/ 2513076 w 2714625"/>
                <a:gd name="connsiteY588" fmla="*/ 819150 h 1019175"/>
                <a:gd name="connsiteX589" fmla="*/ 2520315 w 2714625"/>
                <a:gd name="connsiteY589" fmla="*/ 792289 h 1019175"/>
                <a:gd name="connsiteX590" fmla="*/ 2478215 w 2714625"/>
                <a:gd name="connsiteY590" fmla="*/ 786955 h 1019175"/>
                <a:gd name="connsiteX591" fmla="*/ 2476786 w 2714625"/>
                <a:gd name="connsiteY591" fmla="*/ 779621 h 1019175"/>
                <a:gd name="connsiteX592" fmla="*/ 2481262 w 2714625"/>
                <a:gd name="connsiteY592" fmla="*/ 776859 h 1019175"/>
                <a:gd name="connsiteX593" fmla="*/ 2486978 w 2714625"/>
                <a:gd name="connsiteY593" fmla="*/ 765715 h 1019175"/>
                <a:gd name="connsiteX594" fmla="*/ 2489645 w 2714625"/>
                <a:gd name="connsiteY594" fmla="*/ 750094 h 1019175"/>
                <a:gd name="connsiteX595" fmla="*/ 2468785 w 2714625"/>
                <a:gd name="connsiteY595" fmla="*/ 755713 h 1019175"/>
                <a:gd name="connsiteX596" fmla="*/ 2463356 w 2714625"/>
                <a:gd name="connsiteY596" fmla="*/ 752380 h 1019175"/>
                <a:gd name="connsiteX597" fmla="*/ 2464499 w 2714625"/>
                <a:gd name="connsiteY597" fmla="*/ 747046 h 1019175"/>
                <a:gd name="connsiteX598" fmla="*/ 2458974 w 2714625"/>
                <a:gd name="connsiteY598" fmla="*/ 736949 h 1019175"/>
                <a:gd name="connsiteX599" fmla="*/ 2454116 w 2714625"/>
                <a:gd name="connsiteY599" fmla="*/ 742093 h 1019175"/>
                <a:gd name="connsiteX600" fmla="*/ 2452307 w 2714625"/>
                <a:gd name="connsiteY600" fmla="*/ 738188 h 1019175"/>
                <a:gd name="connsiteX601" fmla="*/ 2448401 w 2714625"/>
                <a:gd name="connsiteY601" fmla="*/ 743045 h 1019175"/>
                <a:gd name="connsiteX602" fmla="*/ 2440400 w 2714625"/>
                <a:gd name="connsiteY602" fmla="*/ 743236 h 1019175"/>
                <a:gd name="connsiteX603" fmla="*/ 2439638 w 2714625"/>
                <a:gd name="connsiteY603" fmla="*/ 740664 h 1019175"/>
                <a:gd name="connsiteX604" fmla="*/ 2434304 w 2714625"/>
                <a:gd name="connsiteY604" fmla="*/ 742093 h 1019175"/>
                <a:gd name="connsiteX605" fmla="*/ 2428303 w 2714625"/>
                <a:gd name="connsiteY605" fmla="*/ 738664 h 1019175"/>
                <a:gd name="connsiteX606" fmla="*/ 2419255 w 2714625"/>
                <a:gd name="connsiteY606" fmla="*/ 739902 h 1019175"/>
                <a:gd name="connsiteX607" fmla="*/ 2406968 w 2714625"/>
                <a:gd name="connsiteY607" fmla="*/ 729805 h 1019175"/>
                <a:gd name="connsiteX608" fmla="*/ 2407253 w 2714625"/>
                <a:gd name="connsiteY608" fmla="*/ 734187 h 1019175"/>
                <a:gd name="connsiteX609" fmla="*/ 2397538 w 2714625"/>
                <a:gd name="connsiteY609" fmla="*/ 736949 h 1019175"/>
                <a:gd name="connsiteX610" fmla="*/ 2393252 w 2714625"/>
                <a:gd name="connsiteY610" fmla="*/ 742569 h 1019175"/>
                <a:gd name="connsiteX611" fmla="*/ 2380202 w 2714625"/>
                <a:gd name="connsiteY611" fmla="*/ 733139 h 1019175"/>
                <a:gd name="connsiteX612" fmla="*/ 2377631 w 2714625"/>
                <a:gd name="connsiteY612" fmla="*/ 729520 h 1019175"/>
                <a:gd name="connsiteX613" fmla="*/ 2393252 w 2714625"/>
                <a:gd name="connsiteY613" fmla="*/ 722186 h 1019175"/>
                <a:gd name="connsiteX614" fmla="*/ 2400395 w 2714625"/>
                <a:gd name="connsiteY614" fmla="*/ 713327 h 1019175"/>
                <a:gd name="connsiteX615" fmla="*/ 2402015 w 2714625"/>
                <a:gd name="connsiteY615" fmla="*/ 698278 h 1019175"/>
                <a:gd name="connsiteX616" fmla="*/ 2400205 w 2714625"/>
                <a:gd name="connsiteY616" fmla="*/ 689515 h 1019175"/>
                <a:gd name="connsiteX617" fmla="*/ 2380393 w 2714625"/>
                <a:gd name="connsiteY617" fmla="*/ 689324 h 1019175"/>
                <a:gd name="connsiteX618" fmla="*/ 2381250 w 2714625"/>
                <a:gd name="connsiteY618" fmla="*/ 682752 h 1019175"/>
                <a:gd name="connsiteX619" fmla="*/ 2378202 w 2714625"/>
                <a:gd name="connsiteY619" fmla="*/ 680752 h 1019175"/>
                <a:gd name="connsiteX620" fmla="*/ 2379726 w 2714625"/>
                <a:gd name="connsiteY620" fmla="*/ 665321 h 1019175"/>
                <a:gd name="connsiteX621" fmla="*/ 2366296 w 2714625"/>
                <a:gd name="connsiteY621" fmla="*/ 660749 h 1019175"/>
                <a:gd name="connsiteX622" fmla="*/ 2355056 w 2714625"/>
                <a:gd name="connsiteY622" fmla="*/ 661130 h 1019175"/>
                <a:gd name="connsiteX623" fmla="*/ 2337340 w 2714625"/>
                <a:gd name="connsiteY623" fmla="*/ 670655 h 1019175"/>
                <a:gd name="connsiteX624" fmla="*/ 2328958 w 2714625"/>
                <a:gd name="connsiteY624" fmla="*/ 660559 h 1019175"/>
                <a:gd name="connsiteX625" fmla="*/ 2321624 w 2714625"/>
                <a:gd name="connsiteY625" fmla="*/ 664750 h 1019175"/>
                <a:gd name="connsiteX626" fmla="*/ 2303050 w 2714625"/>
                <a:gd name="connsiteY626" fmla="*/ 637794 h 1019175"/>
                <a:gd name="connsiteX627" fmla="*/ 2307908 w 2714625"/>
                <a:gd name="connsiteY627" fmla="*/ 628936 h 1019175"/>
                <a:gd name="connsiteX628" fmla="*/ 2329244 w 2714625"/>
                <a:gd name="connsiteY628" fmla="*/ 622363 h 1019175"/>
                <a:gd name="connsiteX629" fmla="*/ 2337245 w 2714625"/>
                <a:gd name="connsiteY629" fmla="*/ 616553 h 1019175"/>
                <a:gd name="connsiteX630" fmla="*/ 2340769 w 2714625"/>
                <a:gd name="connsiteY630" fmla="*/ 609600 h 1019175"/>
                <a:gd name="connsiteX631" fmla="*/ 2336483 w 2714625"/>
                <a:gd name="connsiteY631" fmla="*/ 600646 h 1019175"/>
                <a:gd name="connsiteX632" fmla="*/ 2328958 w 2714625"/>
                <a:gd name="connsiteY632" fmla="*/ 601409 h 1019175"/>
                <a:gd name="connsiteX633" fmla="*/ 2324005 w 2714625"/>
                <a:gd name="connsiteY633" fmla="*/ 594360 h 1019175"/>
                <a:gd name="connsiteX634" fmla="*/ 2307812 w 2714625"/>
                <a:gd name="connsiteY634" fmla="*/ 600361 h 1019175"/>
                <a:gd name="connsiteX635" fmla="*/ 2292096 w 2714625"/>
                <a:gd name="connsiteY635" fmla="*/ 583787 h 1019175"/>
                <a:gd name="connsiteX636" fmla="*/ 2277999 w 2714625"/>
                <a:gd name="connsiteY636" fmla="*/ 596646 h 1019175"/>
                <a:gd name="connsiteX637" fmla="*/ 2270951 w 2714625"/>
                <a:gd name="connsiteY637" fmla="*/ 599408 h 1019175"/>
                <a:gd name="connsiteX638" fmla="*/ 2263807 w 2714625"/>
                <a:gd name="connsiteY638" fmla="*/ 612838 h 1019175"/>
                <a:gd name="connsiteX639" fmla="*/ 2256187 w 2714625"/>
                <a:gd name="connsiteY639" fmla="*/ 618649 h 1019175"/>
                <a:gd name="connsiteX640" fmla="*/ 2255329 w 2714625"/>
                <a:gd name="connsiteY640" fmla="*/ 621030 h 1019175"/>
                <a:gd name="connsiteX641" fmla="*/ 2264759 w 2714625"/>
                <a:gd name="connsiteY641" fmla="*/ 631412 h 1019175"/>
                <a:gd name="connsiteX642" fmla="*/ 2266378 w 2714625"/>
                <a:gd name="connsiteY642" fmla="*/ 640080 h 1019175"/>
                <a:gd name="connsiteX643" fmla="*/ 2274094 w 2714625"/>
                <a:gd name="connsiteY643" fmla="*/ 649319 h 1019175"/>
                <a:gd name="connsiteX644" fmla="*/ 2274856 w 2714625"/>
                <a:gd name="connsiteY644" fmla="*/ 664274 h 1019175"/>
                <a:gd name="connsiteX645" fmla="*/ 2258854 w 2714625"/>
                <a:gd name="connsiteY645" fmla="*/ 665607 h 1019175"/>
                <a:gd name="connsiteX646" fmla="*/ 2251805 w 2714625"/>
                <a:gd name="connsiteY646" fmla="*/ 669703 h 1019175"/>
                <a:gd name="connsiteX647" fmla="*/ 2251996 w 2714625"/>
                <a:gd name="connsiteY647" fmla="*/ 675037 h 1019175"/>
                <a:gd name="connsiteX648" fmla="*/ 2262854 w 2714625"/>
                <a:gd name="connsiteY648" fmla="*/ 680275 h 1019175"/>
                <a:gd name="connsiteX649" fmla="*/ 2269331 w 2714625"/>
                <a:gd name="connsiteY649" fmla="*/ 677894 h 1019175"/>
                <a:gd name="connsiteX650" fmla="*/ 2270855 w 2714625"/>
                <a:gd name="connsiteY650" fmla="*/ 682942 h 1019175"/>
                <a:gd name="connsiteX651" fmla="*/ 2285428 w 2714625"/>
                <a:gd name="connsiteY651" fmla="*/ 678751 h 1019175"/>
                <a:gd name="connsiteX652" fmla="*/ 2292668 w 2714625"/>
                <a:gd name="connsiteY652" fmla="*/ 665988 h 1019175"/>
                <a:gd name="connsiteX653" fmla="*/ 2298668 w 2714625"/>
                <a:gd name="connsiteY653" fmla="*/ 667036 h 1019175"/>
                <a:gd name="connsiteX654" fmla="*/ 2294001 w 2714625"/>
                <a:gd name="connsiteY654" fmla="*/ 678275 h 1019175"/>
                <a:gd name="connsiteX655" fmla="*/ 2302478 w 2714625"/>
                <a:gd name="connsiteY655" fmla="*/ 678751 h 1019175"/>
                <a:gd name="connsiteX656" fmla="*/ 2313718 w 2714625"/>
                <a:gd name="connsiteY656" fmla="*/ 674751 h 1019175"/>
                <a:gd name="connsiteX657" fmla="*/ 2306479 w 2714625"/>
                <a:gd name="connsiteY657" fmla="*/ 695516 h 1019175"/>
                <a:gd name="connsiteX658" fmla="*/ 2311527 w 2714625"/>
                <a:gd name="connsiteY658" fmla="*/ 707136 h 1019175"/>
                <a:gd name="connsiteX659" fmla="*/ 2305050 w 2714625"/>
                <a:gd name="connsiteY659" fmla="*/ 725043 h 1019175"/>
                <a:gd name="connsiteX660" fmla="*/ 2294287 w 2714625"/>
                <a:gd name="connsiteY660" fmla="*/ 734949 h 1019175"/>
                <a:gd name="connsiteX661" fmla="*/ 2281333 w 2714625"/>
                <a:gd name="connsiteY661" fmla="*/ 760857 h 1019175"/>
                <a:gd name="connsiteX662" fmla="*/ 2260759 w 2714625"/>
                <a:gd name="connsiteY662" fmla="*/ 773430 h 1019175"/>
                <a:gd name="connsiteX663" fmla="*/ 2249615 w 2714625"/>
                <a:gd name="connsiteY663" fmla="*/ 792194 h 1019175"/>
                <a:gd name="connsiteX664" fmla="*/ 2242757 w 2714625"/>
                <a:gd name="connsiteY664" fmla="*/ 795338 h 1019175"/>
                <a:gd name="connsiteX665" fmla="*/ 2229517 w 2714625"/>
                <a:gd name="connsiteY665" fmla="*/ 795433 h 1019175"/>
                <a:gd name="connsiteX666" fmla="*/ 2212848 w 2714625"/>
                <a:gd name="connsiteY666" fmla="*/ 788003 h 1019175"/>
                <a:gd name="connsiteX667" fmla="*/ 2195322 w 2714625"/>
                <a:gd name="connsiteY667" fmla="*/ 769334 h 1019175"/>
                <a:gd name="connsiteX668" fmla="*/ 2188750 w 2714625"/>
                <a:gd name="connsiteY668" fmla="*/ 769334 h 1019175"/>
                <a:gd name="connsiteX669" fmla="*/ 2179606 w 2714625"/>
                <a:gd name="connsiteY669" fmla="*/ 765048 h 1019175"/>
                <a:gd name="connsiteX670" fmla="*/ 2184273 w 2714625"/>
                <a:gd name="connsiteY670" fmla="*/ 757142 h 1019175"/>
                <a:gd name="connsiteX671" fmla="*/ 2151888 w 2714625"/>
                <a:gd name="connsiteY671" fmla="*/ 737997 h 1019175"/>
                <a:gd name="connsiteX672" fmla="*/ 2146935 w 2714625"/>
                <a:gd name="connsiteY672" fmla="*/ 727996 h 1019175"/>
                <a:gd name="connsiteX673" fmla="*/ 2140363 w 2714625"/>
                <a:gd name="connsiteY673" fmla="*/ 725996 h 1019175"/>
                <a:gd name="connsiteX674" fmla="*/ 2139029 w 2714625"/>
                <a:gd name="connsiteY674" fmla="*/ 722376 h 1019175"/>
                <a:gd name="connsiteX675" fmla="*/ 2128933 w 2714625"/>
                <a:gd name="connsiteY675" fmla="*/ 721233 h 1019175"/>
                <a:gd name="connsiteX676" fmla="*/ 2127504 w 2714625"/>
                <a:gd name="connsiteY676" fmla="*/ 713232 h 1019175"/>
                <a:gd name="connsiteX677" fmla="*/ 2118265 w 2714625"/>
                <a:gd name="connsiteY677" fmla="*/ 709327 h 1019175"/>
                <a:gd name="connsiteX678" fmla="*/ 2108264 w 2714625"/>
                <a:gd name="connsiteY678" fmla="*/ 727710 h 1019175"/>
                <a:gd name="connsiteX679" fmla="*/ 2117789 w 2714625"/>
                <a:gd name="connsiteY679" fmla="*/ 742283 h 1019175"/>
                <a:gd name="connsiteX680" fmla="*/ 2111978 w 2714625"/>
                <a:gd name="connsiteY680" fmla="*/ 744284 h 1019175"/>
                <a:gd name="connsiteX681" fmla="*/ 2105120 w 2714625"/>
                <a:gd name="connsiteY681" fmla="*/ 741997 h 1019175"/>
                <a:gd name="connsiteX682" fmla="*/ 2100072 w 2714625"/>
                <a:gd name="connsiteY682" fmla="*/ 747046 h 1019175"/>
                <a:gd name="connsiteX683" fmla="*/ 2107787 w 2714625"/>
                <a:gd name="connsiteY683" fmla="*/ 752380 h 1019175"/>
                <a:gd name="connsiteX684" fmla="*/ 2083213 w 2714625"/>
                <a:gd name="connsiteY684" fmla="*/ 785622 h 1019175"/>
                <a:gd name="connsiteX685" fmla="*/ 2088070 w 2714625"/>
                <a:gd name="connsiteY685" fmla="*/ 792766 h 1019175"/>
                <a:gd name="connsiteX686" fmla="*/ 2083213 w 2714625"/>
                <a:gd name="connsiteY686" fmla="*/ 800671 h 1019175"/>
                <a:gd name="connsiteX687" fmla="*/ 2074831 w 2714625"/>
                <a:gd name="connsiteY687" fmla="*/ 800576 h 1019175"/>
                <a:gd name="connsiteX688" fmla="*/ 2057591 w 2714625"/>
                <a:gd name="connsiteY688" fmla="*/ 790099 h 1019175"/>
                <a:gd name="connsiteX689" fmla="*/ 2039207 w 2714625"/>
                <a:gd name="connsiteY689" fmla="*/ 822103 h 1019175"/>
                <a:gd name="connsiteX690" fmla="*/ 2026539 w 2714625"/>
                <a:gd name="connsiteY690" fmla="*/ 820769 h 1019175"/>
                <a:gd name="connsiteX691" fmla="*/ 2024253 w 2714625"/>
                <a:gd name="connsiteY691" fmla="*/ 843058 h 1019175"/>
                <a:gd name="connsiteX692" fmla="*/ 2003108 w 2714625"/>
                <a:gd name="connsiteY692" fmla="*/ 838391 h 1019175"/>
                <a:gd name="connsiteX693" fmla="*/ 2007394 w 2714625"/>
                <a:gd name="connsiteY693" fmla="*/ 817054 h 1019175"/>
                <a:gd name="connsiteX694" fmla="*/ 1933861 w 2714625"/>
                <a:gd name="connsiteY694" fmla="*/ 794671 h 1019175"/>
                <a:gd name="connsiteX695" fmla="*/ 1932813 w 2714625"/>
                <a:gd name="connsiteY695" fmla="*/ 799433 h 1019175"/>
                <a:gd name="connsiteX696" fmla="*/ 1924145 w 2714625"/>
                <a:gd name="connsiteY696" fmla="*/ 797528 h 1019175"/>
                <a:gd name="connsiteX697" fmla="*/ 1927098 w 2714625"/>
                <a:gd name="connsiteY697" fmla="*/ 786765 h 1019175"/>
                <a:gd name="connsiteX698" fmla="*/ 1879568 w 2714625"/>
                <a:gd name="connsiteY698" fmla="*/ 772668 h 1019175"/>
                <a:gd name="connsiteX699" fmla="*/ 1881759 w 2714625"/>
                <a:gd name="connsiteY699" fmla="*/ 768667 h 1019175"/>
                <a:gd name="connsiteX700" fmla="*/ 1866424 w 2714625"/>
                <a:gd name="connsiteY700" fmla="*/ 761714 h 1019175"/>
                <a:gd name="connsiteX701" fmla="*/ 1869091 w 2714625"/>
                <a:gd name="connsiteY701" fmla="*/ 755047 h 1019175"/>
                <a:gd name="connsiteX702" fmla="*/ 1866138 w 2714625"/>
                <a:gd name="connsiteY702" fmla="*/ 754094 h 1019175"/>
                <a:gd name="connsiteX703" fmla="*/ 1860899 w 2714625"/>
                <a:gd name="connsiteY703" fmla="*/ 766572 h 1019175"/>
                <a:gd name="connsiteX704" fmla="*/ 1850708 w 2714625"/>
                <a:gd name="connsiteY704" fmla="*/ 760190 h 1019175"/>
                <a:gd name="connsiteX705" fmla="*/ 1832801 w 2714625"/>
                <a:gd name="connsiteY705" fmla="*/ 753999 h 1019175"/>
                <a:gd name="connsiteX706" fmla="*/ 1838134 w 2714625"/>
                <a:gd name="connsiteY706" fmla="*/ 741140 h 1019175"/>
                <a:gd name="connsiteX707" fmla="*/ 1835372 w 2714625"/>
                <a:gd name="connsiteY707" fmla="*/ 738473 h 1019175"/>
                <a:gd name="connsiteX708" fmla="*/ 1842516 w 2714625"/>
                <a:gd name="connsiteY708" fmla="*/ 734663 h 1019175"/>
                <a:gd name="connsiteX709" fmla="*/ 1840040 w 2714625"/>
                <a:gd name="connsiteY709" fmla="*/ 726091 h 1019175"/>
                <a:gd name="connsiteX710" fmla="*/ 1848517 w 2714625"/>
                <a:gd name="connsiteY710" fmla="*/ 728377 h 1019175"/>
                <a:gd name="connsiteX711" fmla="*/ 1851660 w 2714625"/>
                <a:gd name="connsiteY711" fmla="*/ 719042 h 1019175"/>
                <a:gd name="connsiteX712" fmla="*/ 1848421 w 2714625"/>
                <a:gd name="connsiteY712" fmla="*/ 714851 h 1019175"/>
                <a:gd name="connsiteX713" fmla="*/ 1855089 w 2714625"/>
                <a:gd name="connsiteY713" fmla="*/ 712946 h 1019175"/>
                <a:gd name="connsiteX714" fmla="*/ 1857184 w 2714625"/>
                <a:gd name="connsiteY714" fmla="*/ 710660 h 1019175"/>
                <a:gd name="connsiteX715" fmla="*/ 1855089 w 2714625"/>
                <a:gd name="connsiteY715" fmla="*/ 709136 h 1019175"/>
                <a:gd name="connsiteX716" fmla="*/ 1858613 w 2714625"/>
                <a:gd name="connsiteY716" fmla="*/ 707041 h 1019175"/>
                <a:gd name="connsiteX717" fmla="*/ 1856708 w 2714625"/>
                <a:gd name="connsiteY717" fmla="*/ 703517 h 1019175"/>
                <a:gd name="connsiteX718" fmla="*/ 1863852 w 2714625"/>
                <a:gd name="connsiteY718" fmla="*/ 673703 h 1019175"/>
                <a:gd name="connsiteX719" fmla="*/ 1860709 w 2714625"/>
                <a:gd name="connsiteY719" fmla="*/ 674561 h 1019175"/>
                <a:gd name="connsiteX720" fmla="*/ 1840801 w 2714625"/>
                <a:gd name="connsiteY720" fmla="*/ 649034 h 1019175"/>
                <a:gd name="connsiteX721" fmla="*/ 1840516 w 2714625"/>
                <a:gd name="connsiteY721" fmla="*/ 645700 h 1019175"/>
                <a:gd name="connsiteX722" fmla="*/ 1844993 w 2714625"/>
                <a:gd name="connsiteY722" fmla="*/ 641223 h 1019175"/>
                <a:gd name="connsiteX723" fmla="*/ 1851851 w 2714625"/>
                <a:gd name="connsiteY723" fmla="*/ 646367 h 1019175"/>
                <a:gd name="connsiteX724" fmla="*/ 1849279 w 2714625"/>
                <a:gd name="connsiteY724" fmla="*/ 643509 h 1019175"/>
                <a:gd name="connsiteX725" fmla="*/ 1847564 w 2714625"/>
                <a:gd name="connsiteY725" fmla="*/ 631698 h 1019175"/>
                <a:gd name="connsiteX726" fmla="*/ 1840325 w 2714625"/>
                <a:gd name="connsiteY726" fmla="*/ 629031 h 1019175"/>
                <a:gd name="connsiteX727" fmla="*/ 1841468 w 2714625"/>
                <a:gd name="connsiteY727" fmla="*/ 626459 h 1019175"/>
                <a:gd name="connsiteX728" fmla="*/ 1829371 w 2714625"/>
                <a:gd name="connsiteY728" fmla="*/ 639699 h 1019175"/>
                <a:gd name="connsiteX729" fmla="*/ 1822133 w 2714625"/>
                <a:gd name="connsiteY729" fmla="*/ 633222 h 1019175"/>
                <a:gd name="connsiteX730" fmla="*/ 1823466 w 2714625"/>
                <a:gd name="connsiteY730" fmla="*/ 631603 h 1019175"/>
                <a:gd name="connsiteX731" fmla="*/ 1806988 w 2714625"/>
                <a:gd name="connsiteY731" fmla="*/ 636079 h 1019175"/>
                <a:gd name="connsiteX732" fmla="*/ 1806131 w 2714625"/>
                <a:gd name="connsiteY732" fmla="*/ 622649 h 1019175"/>
                <a:gd name="connsiteX733" fmla="*/ 1772031 w 2714625"/>
                <a:gd name="connsiteY733" fmla="*/ 624650 h 1019175"/>
                <a:gd name="connsiteX734" fmla="*/ 1771555 w 2714625"/>
                <a:gd name="connsiteY734" fmla="*/ 617315 h 1019175"/>
                <a:gd name="connsiteX735" fmla="*/ 1746123 w 2714625"/>
                <a:gd name="connsiteY735" fmla="*/ 620459 h 1019175"/>
                <a:gd name="connsiteX736" fmla="*/ 1742599 w 2714625"/>
                <a:gd name="connsiteY736" fmla="*/ 592360 h 1019175"/>
                <a:gd name="connsiteX737" fmla="*/ 1740122 w 2714625"/>
                <a:gd name="connsiteY737" fmla="*/ 586264 h 1019175"/>
                <a:gd name="connsiteX738" fmla="*/ 1729264 w 2714625"/>
                <a:gd name="connsiteY738" fmla="*/ 588931 h 1019175"/>
                <a:gd name="connsiteX739" fmla="*/ 1725644 w 2714625"/>
                <a:gd name="connsiteY739" fmla="*/ 563689 h 1019175"/>
                <a:gd name="connsiteX740" fmla="*/ 1707451 w 2714625"/>
                <a:gd name="connsiteY740" fmla="*/ 559022 h 1019175"/>
                <a:gd name="connsiteX741" fmla="*/ 1706499 w 2714625"/>
                <a:gd name="connsiteY741" fmla="*/ 563499 h 1019175"/>
                <a:gd name="connsiteX742" fmla="*/ 1701927 w 2714625"/>
                <a:gd name="connsiteY742" fmla="*/ 564833 h 1019175"/>
                <a:gd name="connsiteX743" fmla="*/ 1696593 w 2714625"/>
                <a:gd name="connsiteY743" fmla="*/ 565785 h 1019175"/>
                <a:gd name="connsiteX744" fmla="*/ 1688687 w 2714625"/>
                <a:gd name="connsiteY744" fmla="*/ 563118 h 1019175"/>
                <a:gd name="connsiteX745" fmla="*/ 1693354 w 2714625"/>
                <a:gd name="connsiteY745" fmla="*/ 541306 h 1019175"/>
                <a:gd name="connsiteX746" fmla="*/ 1692497 w 2714625"/>
                <a:gd name="connsiteY746" fmla="*/ 526161 h 1019175"/>
                <a:gd name="connsiteX747" fmla="*/ 1710023 w 2714625"/>
                <a:gd name="connsiteY747" fmla="*/ 528257 h 1019175"/>
                <a:gd name="connsiteX748" fmla="*/ 1708785 w 2714625"/>
                <a:gd name="connsiteY748" fmla="*/ 519875 h 1019175"/>
                <a:gd name="connsiteX749" fmla="*/ 1699451 w 2714625"/>
                <a:gd name="connsiteY749" fmla="*/ 516541 h 1019175"/>
                <a:gd name="connsiteX750" fmla="*/ 1698212 w 2714625"/>
                <a:gd name="connsiteY750" fmla="*/ 510921 h 1019175"/>
                <a:gd name="connsiteX751" fmla="*/ 1687354 w 2714625"/>
                <a:gd name="connsiteY751" fmla="*/ 513588 h 1019175"/>
                <a:gd name="connsiteX752" fmla="*/ 1673924 w 2714625"/>
                <a:gd name="connsiteY752" fmla="*/ 502253 h 1019175"/>
                <a:gd name="connsiteX753" fmla="*/ 1656588 w 2714625"/>
                <a:gd name="connsiteY753" fmla="*/ 493395 h 1019175"/>
                <a:gd name="connsiteX754" fmla="*/ 1638871 w 2714625"/>
                <a:gd name="connsiteY754" fmla="*/ 489109 h 1019175"/>
                <a:gd name="connsiteX755" fmla="*/ 1637157 w 2714625"/>
                <a:gd name="connsiteY755" fmla="*/ 485966 h 1019175"/>
                <a:gd name="connsiteX756" fmla="*/ 1627918 w 2714625"/>
                <a:gd name="connsiteY756" fmla="*/ 485489 h 1019175"/>
                <a:gd name="connsiteX757" fmla="*/ 1625346 w 2714625"/>
                <a:gd name="connsiteY757" fmla="*/ 479203 h 1019175"/>
                <a:gd name="connsiteX758" fmla="*/ 1620298 w 2714625"/>
                <a:gd name="connsiteY758" fmla="*/ 475583 h 1019175"/>
                <a:gd name="connsiteX759" fmla="*/ 1602581 w 2714625"/>
                <a:gd name="connsiteY759" fmla="*/ 472535 h 1019175"/>
                <a:gd name="connsiteX760" fmla="*/ 1604201 w 2714625"/>
                <a:gd name="connsiteY760" fmla="*/ 497300 h 1019175"/>
                <a:gd name="connsiteX761" fmla="*/ 1583912 w 2714625"/>
                <a:gd name="connsiteY761" fmla="*/ 510254 h 1019175"/>
                <a:gd name="connsiteX762" fmla="*/ 1566291 w 2714625"/>
                <a:gd name="connsiteY762" fmla="*/ 515493 h 1019175"/>
                <a:gd name="connsiteX763" fmla="*/ 1578864 w 2714625"/>
                <a:gd name="connsiteY763" fmla="*/ 526351 h 1019175"/>
                <a:gd name="connsiteX764" fmla="*/ 1588960 w 2714625"/>
                <a:gd name="connsiteY764" fmla="*/ 528733 h 1019175"/>
                <a:gd name="connsiteX765" fmla="*/ 1576292 w 2714625"/>
                <a:gd name="connsiteY765" fmla="*/ 539591 h 1019175"/>
                <a:gd name="connsiteX766" fmla="*/ 1582674 w 2714625"/>
                <a:gd name="connsiteY766" fmla="*/ 544449 h 1019175"/>
                <a:gd name="connsiteX767" fmla="*/ 1586960 w 2714625"/>
                <a:gd name="connsiteY767" fmla="*/ 572834 h 1019175"/>
                <a:gd name="connsiteX768" fmla="*/ 1593437 w 2714625"/>
                <a:gd name="connsiteY768" fmla="*/ 574453 h 1019175"/>
                <a:gd name="connsiteX769" fmla="*/ 1594580 w 2714625"/>
                <a:gd name="connsiteY769" fmla="*/ 579787 h 1019175"/>
                <a:gd name="connsiteX770" fmla="*/ 1602105 w 2714625"/>
                <a:gd name="connsiteY770" fmla="*/ 579406 h 1019175"/>
                <a:gd name="connsiteX771" fmla="*/ 1604296 w 2714625"/>
                <a:gd name="connsiteY771" fmla="*/ 582073 h 1019175"/>
                <a:gd name="connsiteX772" fmla="*/ 1597152 w 2714625"/>
                <a:gd name="connsiteY772" fmla="*/ 580072 h 1019175"/>
                <a:gd name="connsiteX773" fmla="*/ 1569053 w 2714625"/>
                <a:gd name="connsiteY773" fmla="*/ 590359 h 1019175"/>
                <a:gd name="connsiteX774" fmla="*/ 1570387 w 2714625"/>
                <a:gd name="connsiteY774" fmla="*/ 596075 h 1019175"/>
                <a:gd name="connsiteX775" fmla="*/ 1567339 w 2714625"/>
                <a:gd name="connsiteY775" fmla="*/ 596551 h 1019175"/>
                <a:gd name="connsiteX776" fmla="*/ 1568291 w 2714625"/>
                <a:gd name="connsiteY776" fmla="*/ 605409 h 1019175"/>
                <a:gd name="connsiteX777" fmla="*/ 1563624 w 2714625"/>
                <a:gd name="connsiteY777" fmla="*/ 607790 h 1019175"/>
                <a:gd name="connsiteX778" fmla="*/ 1542288 w 2714625"/>
                <a:gd name="connsiteY778" fmla="*/ 609219 h 1019175"/>
                <a:gd name="connsiteX779" fmla="*/ 1541907 w 2714625"/>
                <a:gd name="connsiteY779" fmla="*/ 605314 h 1019175"/>
                <a:gd name="connsiteX780" fmla="*/ 1521524 w 2714625"/>
                <a:gd name="connsiteY780" fmla="*/ 608457 h 1019175"/>
                <a:gd name="connsiteX781" fmla="*/ 1503902 w 2714625"/>
                <a:gd name="connsiteY781" fmla="*/ 616744 h 1019175"/>
                <a:gd name="connsiteX782" fmla="*/ 1513523 w 2714625"/>
                <a:gd name="connsiteY782" fmla="*/ 632174 h 1019175"/>
                <a:gd name="connsiteX783" fmla="*/ 1519142 w 2714625"/>
                <a:gd name="connsiteY783" fmla="*/ 630841 h 1019175"/>
                <a:gd name="connsiteX784" fmla="*/ 1523333 w 2714625"/>
                <a:gd name="connsiteY784" fmla="*/ 640366 h 1019175"/>
                <a:gd name="connsiteX785" fmla="*/ 1518190 w 2714625"/>
                <a:gd name="connsiteY785" fmla="*/ 641985 h 1019175"/>
                <a:gd name="connsiteX786" fmla="*/ 1518380 w 2714625"/>
                <a:gd name="connsiteY786" fmla="*/ 649224 h 1019175"/>
                <a:gd name="connsiteX787" fmla="*/ 1512760 w 2714625"/>
                <a:gd name="connsiteY787" fmla="*/ 650176 h 1019175"/>
                <a:gd name="connsiteX788" fmla="*/ 1513046 w 2714625"/>
                <a:gd name="connsiteY788" fmla="*/ 657416 h 1019175"/>
                <a:gd name="connsiteX789" fmla="*/ 1509998 w 2714625"/>
                <a:gd name="connsiteY789" fmla="*/ 657606 h 1019175"/>
                <a:gd name="connsiteX790" fmla="*/ 1509236 w 2714625"/>
                <a:gd name="connsiteY790" fmla="*/ 666274 h 1019175"/>
                <a:gd name="connsiteX791" fmla="*/ 1506188 w 2714625"/>
                <a:gd name="connsiteY791" fmla="*/ 666274 h 1019175"/>
                <a:gd name="connsiteX792" fmla="*/ 1505712 w 2714625"/>
                <a:gd name="connsiteY792" fmla="*/ 670370 h 1019175"/>
                <a:gd name="connsiteX793" fmla="*/ 1503902 w 2714625"/>
                <a:gd name="connsiteY793" fmla="*/ 670370 h 1019175"/>
                <a:gd name="connsiteX794" fmla="*/ 1502950 w 2714625"/>
                <a:gd name="connsiteY794" fmla="*/ 690467 h 1019175"/>
                <a:gd name="connsiteX795" fmla="*/ 1498568 w 2714625"/>
                <a:gd name="connsiteY795" fmla="*/ 690753 h 1019175"/>
                <a:gd name="connsiteX796" fmla="*/ 1496377 w 2714625"/>
                <a:gd name="connsiteY796" fmla="*/ 701326 h 1019175"/>
                <a:gd name="connsiteX797" fmla="*/ 1470184 w 2714625"/>
                <a:gd name="connsiteY797" fmla="*/ 697706 h 1019175"/>
                <a:gd name="connsiteX798" fmla="*/ 1471898 w 2714625"/>
                <a:gd name="connsiteY798" fmla="*/ 712661 h 1019175"/>
                <a:gd name="connsiteX799" fmla="*/ 1432560 w 2714625"/>
                <a:gd name="connsiteY799" fmla="*/ 721328 h 1019175"/>
                <a:gd name="connsiteX800" fmla="*/ 1421416 w 2714625"/>
                <a:gd name="connsiteY800" fmla="*/ 732187 h 1019175"/>
                <a:gd name="connsiteX801" fmla="*/ 1419987 w 2714625"/>
                <a:gd name="connsiteY801" fmla="*/ 739330 h 1019175"/>
                <a:gd name="connsiteX802" fmla="*/ 1415510 w 2714625"/>
                <a:gd name="connsiteY802" fmla="*/ 739997 h 1019175"/>
                <a:gd name="connsiteX803" fmla="*/ 1414843 w 2714625"/>
                <a:gd name="connsiteY803" fmla="*/ 745998 h 1019175"/>
                <a:gd name="connsiteX804" fmla="*/ 1409605 w 2714625"/>
                <a:gd name="connsiteY804" fmla="*/ 749617 h 1019175"/>
                <a:gd name="connsiteX805" fmla="*/ 1410176 w 2714625"/>
                <a:gd name="connsiteY805" fmla="*/ 768382 h 1019175"/>
                <a:gd name="connsiteX806" fmla="*/ 1408462 w 2714625"/>
                <a:gd name="connsiteY806" fmla="*/ 768287 h 1019175"/>
                <a:gd name="connsiteX807" fmla="*/ 1408748 w 2714625"/>
                <a:gd name="connsiteY807" fmla="*/ 772859 h 1019175"/>
                <a:gd name="connsiteX808" fmla="*/ 1405223 w 2714625"/>
                <a:gd name="connsiteY808" fmla="*/ 772859 h 1019175"/>
                <a:gd name="connsiteX809" fmla="*/ 1404461 w 2714625"/>
                <a:gd name="connsiteY809" fmla="*/ 777716 h 1019175"/>
                <a:gd name="connsiteX810" fmla="*/ 1405795 w 2714625"/>
                <a:gd name="connsiteY810" fmla="*/ 785432 h 1019175"/>
                <a:gd name="connsiteX811" fmla="*/ 1410843 w 2714625"/>
                <a:gd name="connsiteY811" fmla="*/ 785336 h 1019175"/>
                <a:gd name="connsiteX812" fmla="*/ 1407414 w 2714625"/>
                <a:gd name="connsiteY812" fmla="*/ 791718 h 1019175"/>
                <a:gd name="connsiteX813" fmla="*/ 1408367 w 2714625"/>
                <a:gd name="connsiteY813" fmla="*/ 801624 h 1019175"/>
                <a:gd name="connsiteX814" fmla="*/ 1419606 w 2714625"/>
                <a:gd name="connsiteY814" fmla="*/ 799909 h 1019175"/>
                <a:gd name="connsiteX815" fmla="*/ 1418749 w 2714625"/>
                <a:gd name="connsiteY815" fmla="*/ 808292 h 1019175"/>
                <a:gd name="connsiteX816" fmla="*/ 1436942 w 2714625"/>
                <a:gd name="connsiteY816" fmla="*/ 803434 h 1019175"/>
                <a:gd name="connsiteX817" fmla="*/ 1438180 w 2714625"/>
                <a:gd name="connsiteY817" fmla="*/ 812197 h 1019175"/>
                <a:gd name="connsiteX818" fmla="*/ 1445228 w 2714625"/>
                <a:gd name="connsiteY818" fmla="*/ 811149 h 1019175"/>
                <a:gd name="connsiteX819" fmla="*/ 1448848 w 2714625"/>
                <a:gd name="connsiteY819" fmla="*/ 831247 h 1019175"/>
                <a:gd name="connsiteX820" fmla="*/ 1449229 w 2714625"/>
                <a:gd name="connsiteY820" fmla="*/ 850106 h 1019175"/>
                <a:gd name="connsiteX821" fmla="*/ 1453134 w 2714625"/>
                <a:gd name="connsiteY821" fmla="*/ 868299 h 1019175"/>
                <a:gd name="connsiteX822" fmla="*/ 1438942 w 2714625"/>
                <a:gd name="connsiteY822" fmla="*/ 864870 h 1019175"/>
                <a:gd name="connsiteX823" fmla="*/ 1434465 w 2714625"/>
                <a:gd name="connsiteY823" fmla="*/ 897064 h 1019175"/>
                <a:gd name="connsiteX824" fmla="*/ 1429321 w 2714625"/>
                <a:gd name="connsiteY824" fmla="*/ 896874 h 1019175"/>
                <a:gd name="connsiteX825" fmla="*/ 1433798 w 2714625"/>
                <a:gd name="connsiteY825" fmla="*/ 902589 h 1019175"/>
                <a:gd name="connsiteX826" fmla="*/ 1430941 w 2714625"/>
                <a:gd name="connsiteY826" fmla="*/ 918591 h 1019175"/>
                <a:gd name="connsiteX827" fmla="*/ 1416844 w 2714625"/>
                <a:gd name="connsiteY827" fmla="*/ 913543 h 1019175"/>
                <a:gd name="connsiteX828" fmla="*/ 1401318 w 2714625"/>
                <a:gd name="connsiteY828" fmla="*/ 913257 h 1019175"/>
                <a:gd name="connsiteX829" fmla="*/ 1400366 w 2714625"/>
                <a:gd name="connsiteY829" fmla="*/ 937546 h 1019175"/>
                <a:gd name="connsiteX830" fmla="*/ 1394365 w 2714625"/>
                <a:gd name="connsiteY830" fmla="*/ 936022 h 1019175"/>
                <a:gd name="connsiteX831" fmla="*/ 1398175 w 2714625"/>
                <a:gd name="connsiteY831" fmla="*/ 913352 h 1019175"/>
                <a:gd name="connsiteX832" fmla="*/ 1391888 w 2714625"/>
                <a:gd name="connsiteY832" fmla="*/ 912876 h 1019175"/>
                <a:gd name="connsiteX833" fmla="*/ 1391221 w 2714625"/>
                <a:gd name="connsiteY833" fmla="*/ 918210 h 1019175"/>
                <a:gd name="connsiteX834" fmla="*/ 1374076 w 2714625"/>
                <a:gd name="connsiteY834" fmla="*/ 917067 h 1019175"/>
                <a:gd name="connsiteX835" fmla="*/ 1373315 w 2714625"/>
                <a:gd name="connsiteY835" fmla="*/ 926116 h 1019175"/>
                <a:gd name="connsiteX836" fmla="*/ 1371409 w 2714625"/>
                <a:gd name="connsiteY836" fmla="*/ 926021 h 1019175"/>
                <a:gd name="connsiteX837" fmla="*/ 1369219 w 2714625"/>
                <a:gd name="connsiteY837" fmla="*/ 933831 h 1019175"/>
                <a:gd name="connsiteX838" fmla="*/ 1363980 w 2714625"/>
                <a:gd name="connsiteY838" fmla="*/ 933069 h 1019175"/>
                <a:gd name="connsiteX839" fmla="*/ 1362361 w 2714625"/>
                <a:gd name="connsiteY839" fmla="*/ 942404 h 1019175"/>
                <a:gd name="connsiteX840" fmla="*/ 1359884 w 2714625"/>
                <a:gd name="connsiteY840" fmla="*/ 941642 h 1019175"/>
                <a:gd name="connsiteX841" fmla="*/ 1355598 w 2714625"/>
                <a:gd name="connsiteY841" fmla="*/ 976027 h 1019175"/>
                <a:gd name="connsiteX842" fmla="*/ 1356455 w 2714625"/>
                <a:gd name="connsiteY842" fmla="*/ 1013650 h 1019175"/>
                <a:gd name="connsiteX843" fmla="*/ 1344359 w 2714625"/>
                <a:gd name="connsiteY843" fmla="*/ 1012603 h 1019175"/>
                <a:gd name="connsiteX844" fmla="*/ 1332548 w 2714625"/>
                <a:gd name="connsiteY844" fmla="*/ 999363 h 1019175"/>
                <a:gd name="connsiteX845" fmla="*/ 1327023 w 2714625"/>
                <a:gd name="connsiteY845" fmla="*/ 997649 h 1019175"/>
                <a:gd name="connsiteX846" fmla="*/ 1325309 w 2714625"/>
                <a:gd name="connsiteY846" fmla="*/ 987552 h 1019175"/>
                <a:gd name="connsiteX847" fmla="*/ 1315212 w 2714625"/>
                <a:gd name="connsiteY847" fmla="*/ 988219 h 1019175"/>
                <a:gd name="connsiteX848" fmla="*/ 1304830 w 2714625"/>
                <a:gd name="connsiteY848" fmla="*/ 992981 h 1019175"/>
                <a:gd name="connsiteX849" fmla="*/ 1271207 w 2714625"/>
                <a:gd name="connsiteY849" fmla="*/ 997363 h 1019175"/>
                <a:gd name="connsiteX850" fmla="*/ 1250823 w 2714625"/>
                <a:gd name="connsiteY850" fmla="*/ 990695 h 1019175"/>
                <a:gd name="connsiteX851" fmla="*/ 1218438 w 2714625"/>
                <a:gd name="connsiteY851" fmla="*/ 992314 h 1019175"/>
                <a:gd name="connsiteX852" fmla="*/ 2537841 w 2714625"/>
                <a:gd name="connsiteY852" fmla="*/ 399097 h 1019175"/>
                <a:gd name="connsiteX853" fmla="*/ 2550224 w 2714625"/>
                <a:gd name="connsiteY853" fmla="*/ 403479 h 1019175"/>
                <a:gd name="connsiteX854" fmla="*/ 2554510 w 2714625"/>
                <a:gd name="connsiteY854" fmla="*/ 385382 h 1019175"/>
                <a:gd name="connsiteX855" fmla="*/ 2539936 w 2714625"/>
                <a:gd name="connsiteY855" fmla="*/ 394240 h 1019175"/>
                <a:gd name="connsiteX856" fmla="*/ 2537841 w 2714625"/>
                <a:gd name="connsiteY856" fmla="*/ 399097 h 10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</a:cxnLst>
              <a:rect l="l" t="t" r="r" b="b"/>
              <a:pathLst>
                <a:path w="2714625" h="1019175">
                  <a:moveTo>
                    <a:pt x="858202" y="940308"/>
                  </a:moveTo>
                  <a:lnTo>
                    <a:pt x="865918" y="938498"/>
                  </a:lnTo>
                  <a:lnTo>
                    <a:pt x="867346" y="944689"/>
                  </a:lnTo>
                  <a:lnTo>
                    <a:pt x="860203" y="946595"/>
                  </a:lnTo>
                  <a:lnTo>
                    <a:pt x="858202" y="940308"/>
                  </a:lnTo>
                  <a:close/>
                  <a:moveTo>
                    <a:pt x="845534" y="946023"/>
                  </a:moveTo>
                  <a:lnTo>
                    <a:pt x="851344" y="943832"/>
                  </a:lnTo>
                  <a:lnTo>
                    <a:pt x="854011" y="952595"/>
                  </a:lnTo>
                  <a:lnTo>
                    <a:pt x="847725" y="952976"/>
                  </a:lnTo>
                  <a:lnTo>
                    <a:pt x="845534" y="946023"/>
                  </a:lnTo>
                  <a:close/>
                  <a:moveTo>
                    <a:pt x="1686401" y="569024"/>
                  </a:moveTo>
                  <a:lnTo>
                    <a:pt x="1691164" y="567976"/>
                  </a:lnTo>
                  <a:lnTo>
                    <a:pt x="1694498" y="587121"/>
                  </a:lnTo>
                  <a:lnTo>
                    <a:pt x="1681829" y="586835"/>
                  </a:lnTo>
                  <a:lnTo>
                    <a:pt x="1682401" y="577405"/>
                  </a:lnTo>
                  <a:lnTo>
                    <a:pt x="1686401" y="569024"/>
                  </a:lnTo>
                  <a:close/>
                  <a:moveTo>
                    <a:pt x="1686496" y="568833"/>
                  </a:moveTo>
                  <a:lnTo>
                    <a:pt x="1688497" y="563594"/>
                  </a:lnTo>
                  <a:lnTo>
                    <a:pt x="1690592" y="564261"/>
                  </a:lnTo>
                  <a:lnTo>
                    <a:pt x="1691164" y="567785"/>
                  </a:lnTo>
                  <a:lnTo>
                    <a:pt x="1686496" y="568833"/>
                  </a:lnTo>
                  <a:close/>
                  <a:moveTo>
                    <a:pt x="1218438" y="992314"/>
                  </a:moveTo>
                  <a:lnTo>
                    <a:pt x="1143381" y="991934"/>
                  </a:lnTo>
                  <a:lnTo>
                    <a:pt x="1141667" y="940879"/>
                  </a:lnTo>
                  <a:lnTo>
                    <a:pt x="1108329" y="941832"/>
                  </a:lnTo>
                  <a:lnTo>
                    <a:pt x="1104709" y="942404"/>
                  </a:lnTo>
                  <a:lnTo>
                    <a:pt x="1104805" y="944689"/>
                  </a:lnTo>
                  <a:lnTo>
                    <a:pt x="1095375" y="945642"/>
                  </a:lnTo>
                  <a:lnTo>
                    <a:pt x="1090993" y="944023"/>
                  </a:lnTo>
                  <a:lnTo>
                    <a:pt x="1088231" y="933355"/>
                  </a:lnTo>
                  <a:lnTo>
                    <a:pt x="1070229" y="936117"/>
                  </a:lnTo>
                  <a:lnTo>
                    <a:pt x="1069562" y="930688"/>
                  </a:lnTo>
                  <a:lnTo>
                    <a:pt x="1066514" y="930878"/>
                  </a:lnTo>
                  <a:lnTo>
                    <a:pt x="1050989" y="937832"/>
                  </a:lnTo>
                  <a:lnTo>
                    <a:pt x="1050893" y="941070"/>
                  </a:lnTo>
                  <a:lnTo>
                    <a:pt x="1038892" y="944785"/>
                  </a:lnTo>
                  <a:lnTo>
                    <a:pt x="1030129" y="952500"/>
                  </a:lnTo>
                  <a:lnTo>
                    <a:pt x="1029271" y="932307"/>
                  </a:lnTo>
                  <a:lnTo>
                    <a:pt x="1019080" y="939070"/>
                  </a:lnTo>
                  <a:lnTo>
                    <a:pt x="1018889" y="935260"/>
                  </a:lnTo>
                  <a:lnTo>
                    <a:pt x="1001363" y="935450"/>
                  </a:lnTo>
                  <a:lnTo>
                    <a:pt x="1001173" y="929830"/>
                  </a:lnTo>
                  <a:lnTo>
                    <a:pt x="970502" y="929735"/>
                  </a:lnTo>
                  <a:lnTo>
                    <a:pt x="974026" y="924211"/>
                  </a:lnTo>
                  <a:lnTo>
                    <a:pt x="919162" y="926021"/>
                  </a:lnTo>
                  <a:lnTo>
                    <a:pt x="919162" y="928402"/>
                  </a:lnTo>
                  <a:lnTo>
                    <a:pt x="903732" y="930021"/>
                  </a:lnTo>
                  <a:lnTo>
                    <a:pt x="894778" y="934784"/>
                  </a:lnTo>
                  <a:lnTo>
                    <a:pt x="876205" y="934498"/>
                  </a:lnTo>
                  <a:lnTo>
                    <a:pt x="860679" y="938975"/>
                  </a:lnTo>
                  <a:lnTo>
                    <a:pt x="841343" y="947833"/>
                  </a:lnTo>
                  <a:lnTo>
                    <a:pt x="844106" y="964883"/>
                  </a:lnTo>
                  <a:lnTo>
                    <a:pt x="834771" y="965359"/>
                  </a:lnTo>
                  <a:lnTo>
                    <a:pt x="834676" y="971264"/>
                  </a:lnTo>
                  <a:lnTo>
                    <a:pt x="829437" y="972598"/>
                  </a:lnTo>
                  <a:lnTo>
                    <a:pt x="825151" y="958405"/>
                  </a:lnTo>
                  <a:lnTo>
                    <a:pt x="820484" y="958882"/>
                  </a:lnTo>
                  <a:lnTo>
                    <a:pt x="821817" y="968312"/>
                  </a:lnTo>
                  <a:lnTo>
                    <a:pt x="809911" y="967835"/>
                  </a:lnTo>
                  <a:lnTo>
                    <a:pt x="810577" y="975265"/>
                  </a:lnTo>
                  <a:lnTo>
                    <a:pt x="807815" y="975646"/>
                  </a:lnTo>
                  <a:lnTo>
                    <a:pt x="808196" y="980694"/>
                  </a:lnTo>
                  <a:lnTo>
                    <a:pt x="800005" y="980504"/>
                  </a:lnTo>
                  <a:lnTo>
                    <a:pt x="800386" y="994886"/>
                  </a:lnTo>
                  <a:lnTo>
                    <a:pt x="774668" y="1007364"/>
                  </a:lnTo>
                  <a:lnTo>
                    <a:pt x="773335" y="996505"/>
                  </a:lnTo>
                  <a:lnTo>
                    <a:pt x="775430" y="979742"/>
                  </a:lnTo>
                  <a:lnTo>
                    <a:pt x="769715" y="978313"/>
                  </a:lnTo>
                  <a:lnTo>
                    <a:pt x="771239" y="968121"/>
                  </a:lnTo>
                  <a:lnTo>
                    <a:pt x="772477" y="965168"/>
                  </a:lnTo>
                  <a:lnTo>
                    <a:pt x="782098" y="960120"/>
                  </a:lnTo>
                  <a:lnTo>
                    <a:pt x="778764" y="940213"/>
                  </a:lnTo>
                  <a:lnTo>
                    <a:pt x="771049" y="939260"/>
                  </a:lnTo>
                  <a:lnTo>
                    <a:pt x="769429" y="932117"/>
                  </a:lnTo>
                  <a:lnTo>
                    <a:pt x="753904" y="936784"/>
                  </a:lnTo>
                  <a:lnTo>
                    <a:pt x="753332" y="934498"/>
                  </a:lnTo>
                  <a:lnTo>
                    <a:pt x="743331" y="935069"/>
                  </a:lnTo>
                  <a:lnTo>
                    <a:pt x="743141" y="932879"/>
                  </a:lnTo>
                  <a:lnTo>
                    <a:pt x="735044" y="934784"/>
                  </a:lnTo>
                  <a:lnTo>
                    <a:pt x="735044" y="950214"/>
                  </a:lnTo>
                  <a:lnTo>
                    <a:pt x="723614" y="958977"/>
                  </a:lnTo>
                  <a:lnTo>
                    <a:pt x="708279" y="954119"/>
                  </a:lnTo>
                  <a:lnTo>
                    <a:pt x="705707" y="957358"/>
                  </a:lnTo>
                  <a:lnTo>
                    <a:pt x="702469" y="956120"/>
                  </a:lnTo>
                  <a:lnTo>
                    <a:pt x="700850" y="976027"/>
                  </a:lnTo>
                  <a:lnTo>
                    <a:pt x="678751" y="965740"/>
                  </a:lnTo>
                  <a:lnTo>
                    <a:pt x="667988" y="970693"/>
                  </a:lnTo>
                  <a:lnTo>
                    <a:pt x="655225" y="963644"/>
                  </a:lnTo>
                  <a:lnTo>
                    <a:pt x="632650" y="957929"/>
                  </a:lnTo>
                  <a:lnTo>
                    <a:pt x="641413" y="944594"/>
                  </a:lnTo>
                  <a:lnTo>
                    <a:pt x="625221" y="939070"/>
                  </a:lnTo>
                  <a:lnTo>
                    <a:pt x="626840" y="931926"/>
                  </a:lnTo>
                  <a:lnTo>
                    <a:pt x="616553" y="927735"/>
                  </a:lnTo>
                  <a:lnTo>
                    <a:pt x="616458" y="920591"/>
                  </a:lnTo>
                  <a:lnTo>
                    <a:pt x="612458" y="918782"/>
                  </a:lnTo>
                  <a:lnTo>
                    <a:pt x="616839" y="903065"/>
                  </a:lnTo>
                  <a:lnTo>
                    <a:pt x="616458" y="887730"/>
                  </a:lnTo>
                  <a:lnTo>
                    <a:pt x="614267" y="888397"/>
                  </a:lnTo>
                  <a:lnTo>
                    <a:pt x="593884" y="851440"/>
                  </a:lnTo>
                  <a:lnTo>
                    <a:pt x="595884" y="839914"/>
                  </a:lnTo>
                  <a:lnTo>
                    <a:pt x="593217" y="839438"/>
                  </a:lnTo>
                  <a:lnTo>
                    <a:pt x="592550" y="827532"/>
                  </a:lnTo>
                  <a:lnTo>
                    <a:pt x="587312" y="825437"/>
                  </a:lnTo>
                  <a:lnTo>
                    <a:pt x="587788" y="820579"/>
                  </a:lnTo>
                  <a:lnTo>
                    <a:pt x="589597" y="821055"/>
                  </a:lnTo>
                  <a:lnTo>
                    <a:pt x="586645" y="800291"/>
                  </a:lnTo>
                  <a:lnTo>
                    <a:pt x="580930" y="800576"/>
                  </a:lnTo>
                  <a:lnTo>
                    <a:pt x="579501" y="790956"/>
                  </a:lnTo>
                  <a:lnTo>
                    <a:pt x="576167" y="791718"/>
                  </a:lnTo>
                  <a:lnTo>
                    <a:pt x="574167" y="786098"/>
                  </a:lnTo>
                  <a:lnTo>
                    <a:pt x="566452" y="786860"/>
                  </a:lnTo>
                  <a:lnTo>
                    <a:pt x="557022" y="748379"/>
                  </a:lnTo>
                  <a:lnTo>
                    <a:pt x="555974" y="737902"/>
                  </a:lnTo>
                  <a:lnTo>
                    <a:pt x="559117" y="739330"/>
                  </a:lnTo>
                  <a:lnTo>
                    <a:pt x="557879" y="732758"/>
                  </a:lnTo>
                  <a:lnTo>
                    <a:pt x="549402" y="706850"/>
                  </a:lnTo>
                  <a:lnTo>
                    <a:pt x="542639" y="703136"/>
                  </a:lnTo>
                  <a:lnTo>
                    <a:pt x="540829" y="687229"/>
                  </a:lnTo>
                  <a:lnTo>
                    <a:pt x="523304" y="683609"/>
                  </a:lnTo>
                  <a:lnTo>
                    <a:pt x="523208" y="680847"/>
                  </a:lnTo>
                  <a:lnTo>
                    <a:pt x="517874" y="678561"/>
                  </a:lnTo>
                  <a:lnTo>
                    <a:pt x="518350" y="674561"/>
                  </a:lnTo>
                  <a:lnTo>
                    <a:pt x="503206" y="674846"/>
                  </a:lnTo>
                  <a:lnTo>
                    <a:pt x="488347" y="669036"/>
                  </a:lnTo>
                  <a:lnTo>
                    <a:pt x="487966" y="660273"/>
                  </a:lnTo>
                  <a:lnTo>
                    <a:pt x="483013" y="657701"/>
                  </a:lnTo>
                  <a:lnTo>
                    <a:pt x="480155" y="659035"/>
                  </a:lnTo>
                  <a:lnTo>
                    <a:pt x="478441" y="664654"/>
                  </a:lnTo>
                  <a:lnTo>
                    <a:pt x="473869" y="664845"/>
                  </a:lnTo>
                  <a:lnTo>
                    <a:pt x="450913" y="659416"/>
                  </a:lnTo>
                  <a:lnTo>
                    <a:pt x="446246" y="648176"/>
                  </a:lnTo>
                  <a:lnTo>
                    <a:pt x="439864" y="644652"/>
                  </a:lnTo>
                  <a:lnTo>
                    <a:pt x="430911" y="649700"/>
                  </a:lnTo>
                  <a:lnTo>
                    <a:pt x="423767" y="650558"/>
                  </a:lnTo>
                  <a:lnTo>
                    <a:pt x="413575" y="602456"/>
                  </a:lnTo>
                  <a:lnTo>
                    <a:pt x="408527" y="601694"/>
                  </a:lnTo>
                  <a:lnTo>
                    <a:pt x="409004" y="597122"/>
                  </a:lnTo>
                  <a:lnTo>
                    <a:pt x="397288" y="595598"/>
                  </a:lnTo>
                  <a:lnTo>
                    <a:pt x="398812" y="591121"/>
                  </a:lnTo>
                  <a:lnTo>
                    <a:pt x="390334" y="587597"/>
                  </a:lnTo>
                  <a:lnTo>
                    <a:pt x="394430" y="572071"/>
                  </a:lnTo>
                  <a:lnTo>
                    <a:pt x="365188" y="545211"/>
                  </a:lnTo>
                  <a:lnTo>
                    <a:pt x="365188" y="532543"/>
                  </a:lnTo>
                  <a:lnTo>
                    <a:pt x="356711" y="523494"/>
                  </a:lnTo>
                  <a:lnTo>
                    <a:pt x="339757" y="521494"/>
                  </a:lnTo>
                  <a:lnTo>
                    <a:pt x="338900" y="516636"/>
                  </a:lnTo>
                  <a:lnTo>
                    <a:pt x="314134" y="522351"/>
                  </a:lnTo>
                  <a:lnTo>
                    <a:pt x="283178" y="508825"/>
                  </a:lnTo>
                  <a:lnTo>
                    <a:pt x="270891" y="507587"/>
                  </a:lnTo>
                  <a:lnTo>
                    <a:pt x="254794" y="499682"/>
                  </a:lnTo>
                  <a:lnTo>
                    <a:pt x="246126" y="500062"/>
                  </a:lnTo>
                  <a:lnTo>
                    <a:pt x="242506" y="489204"/>
                  </a:lnTo>
                  <a:lnTo>
                    <a:pt x="223266" y="490918"/>
                  </a:lnTo>
                  <a:lnTo>
                    <a:pt x="218504" y="521208"/>
                  </a:lnTo>
                  <a:lnTo>
                    <a:pt x="214979" y="520255"/>
                  </a:lnTo>
                  <a:lnTo>
                    <a:pt x="214312" y="527304"/>
                  </a:lnTo>
                  <a:lnTo>
                    <a:pt x="204311" y="526447"/>
                  </a:lnTo>
                  <a:lnTo>
                    <a:pt x="200311" y="544068"/>
                  </a:lnTo>
                  <a:lnTo>
                    <a:pt x="186500" y="545878"/>
                  </a:lnTo>
                  <a:lnTo>
                    <a:pt x="186595" y="547973"/>
                  </a:lnTo>
                  <a:lnTo>
                    <a:pt x="182499" y="548830"/>
                  </a:lnTo>
                  <a:lnTo>
                    <a:pt x="181642" y="541401"/>
                  </a:lnTo>
                  <a:lnTo>
                    <a:pt x="174498" y="541020"/>
                  </a:lnTo>
                  <a:lnTo>
                    <a:pt x="175450" y="550736"/>
                  </a:lnTo>
                  <a:lnTo>
                    <a:pt x="153638" y="556070"/>
                  </a:lnTo>
                  <a:lnTo>
                    <a:pt x="152591" y="560737"/>
                  </a:lnTo>
                  <a:lnTo>
                    <a:pt x="150876" y="560261"/>
                  </a:lnTo>
                  <a:lnTo>
                    <a:pt x="148495" y="566452"/>
                  </a:lnTo>
                  <a:lnTo>
                    <a:pt x="145733" y="565785"/>
                  </a:lnTo>
                  <a:lnTo>
                    <a:pt x="141922" y="575596"/>
                  </a:lnTo>
                  <a:lnTo>
                    <a:pt x="136303" y="577691"/>
                  </a:lnTo>
                  <a:lnTo>
                    <a:pt x="133159" y="584740"/>
                  </a:lnTo>
                  <a:lnTo>
                    <a:pt x="121444" y="585502"/>
                  </a:lnTo>
                  <a:lnTo>
                    <a:pt x="67151" y="567785"/>
                  </a:lnTo>
                  <a:lnTo>
                    <a:pt x="61341" y="568738"/>
                  </a:lnTo>
                  <a:lnTo>
                    <a:pt x="44863" y="559879"/>
                  </a:lnTo>
                  <a:lnTo>
                    <a:pt x="52102" y="539496"/>
                  </a:lnTo>
                  <a:lnTo>
                    <a:pt x="52578" y="521113"/>
                  </a:lnTo>
                  <a:lnTo>
                    <a:pt x="61912" y="520637"/>
                  </a:lnTo>
                  <a:lnTo>
                    <a:pt x="71818" y="507111"/>
                  </a:lnTo>
                  <a:lnTo>
                    <a:pt x="75152" y="499872"/>
                  </a:lnTo>
                  <a:lnTo>
                    <a:pt x="75629" y="486442"/>
                  </a:lnTo>
                  <a:lnTo>
                    <a:pt x="59245" y="490442"/>
                  </a:lnTo>
                  <a:lnTo>
                    <a:pt x="58198" y="486537"/>
                  </a:lnTo>
                  <a:lnTo>
                    <a:pt x="50292" y="486823"/>
                  </a:lnTo>
                  <a:lnTo>
                    <a:pt x="49530" y="475774"/>
                  </a:lnTo>
                  <a:lnTo>
                    <a:pt x="52197" y="474631"/>
                  </a:lnTo>
                  <a:lnTo>
                    <a:pt x="49816" y="473583"/>
                  </a:lnTo>
                  <a:lnTo>
                    <a:pt x="50959" y="449199"/>
                  </a:lnTo>
                  <a:lnTo>
                    <a:pt x="54673" y="448818"/>
                  </a:lnTo>
                  <a:lnTo>
                    <a:pt x="55912" y="444913"/>
                  </a:lnTo>
                  <a:lnTo>
                    <a:pt x="50387" y="443198"/>
                  </a:lnTo>
                  <a:lnTo>
                    <a:pt x="45053" y="446627"/>
                  </a:lnTo>
                  <a:lnTo>
                    <a:pt x="35338" y="442341"/>
                  </a:lnTo>
                  <a:lnTo>
                    <a:pt x="34480" y="438912"/>
                  </a:lnTo>
                  <a:lnTo>
                    <a:pt x="24098" y="435483"/>
                  </a:lnTo>
                  <a:lnTo>
                    <a:pt x="20574" y="426625"/>
                  </a:lnTo>
                  <a:lnTo>
                    <a:pt x="9525" y="421100"/>
                  </a:lnTo>
                  <a:lnTo>
                    <a:pt x="11335" y="406432"/>
                  </a:lnTo>
                  <a:lnTo>
                    <a:pt x="31528" y="398050"/>
                  </a:lnTo>
                  <a:lnTo>
                    <a:pt x="42100" y="388620"/>
                  </a:lnTo>
                  <a:lnTo>
                    <a:pt x="52768" y="385191"/>
                  </a:lnTo>
                  <a:lnTo>
                    <a:pt x="88487" y="360045"/>
                  </a:lnTo>
                  <a:lnTo>
                    <a:pt x="109156" y="332708"/>
                  </a:lnTo>
                  <a:lnTo>
                    <a:pt x="114967" y="313372"/>
                  </a:lnTo>
                  <a:lnTo>
                    <a:pt x="113062" y="305371"/>
                  </a:lnTo>
                  <a:lnTo>
                    <a:pt x="121063" y="298609"/>
                  </a:lnTo>
                  <a:lnTo>
                    <a:pt x="124396" y="314896"/>
                  </a:lnTo>
                  <a:lnTo>
                    <a:pt x="129921" y="320040"/>
                  </a:lnTo>
                  <a:lnTo>
                    <a:pt x="130492" y="324707"/>
                  </a:lnTo>
                  <a:lnTo>
                    <a:pt x="132779" y="326517"/>
                  </a:lnTo>
                  <a:lnTo>
                    <a:pt x="145161" y="323279"/>
                  </a:lnTo>
                  <a:lnTo>
                    <a:pt x="149733" y="318802"/>
                  </a:lnTo>
                  <a:lnTo>
                    <a:pt x="152495" y="308991"/>
                  </a:lnTo>
                  <a:lnTo>
                    <a:pt x="156210" y="292989"/>
                  </a:lnTo>
                  <a:lnTo>
                    <a:pt x="153924" y="282797"/>
                  </a:lnTo>
                  <a:lnTo>
                    <a:pt x="156972" y="277749"/>
                  </a:lnTo>
                  <a:lnTo>
                    <a:pt x="180499" y="270986"/>
                  </a:lnTo>
                  <a:lnTo>
                    <a:pt x="186404" y="265748"/>
                  </a:lnTo>
                  <a:lnTo>
                    <a:pt x="188785" y="269938"/>
                  </a:lnTo>
                  <a:lnTo>
                    <a:pt x="191357" y="264890"/>
                  </a:lnTo>
                  <a:lnTo>
                    <a:pt x="188690" y="255270"/>
                  </a:lnTo>
                  <a:lnTo>
                    <a:pt x="190595" y="246888"/>
                  </a:lnTo>
                  <a:lnTo>
                    <a:pt x="177546" y="249174"/>
                  </a:lnTo>
                  <a:lnTo>
                    <a:pt x="190119" y="245650"/>
                  </a:lnTo>
                  <a:lnTo>
                    <a:pt x="187833" y="239363"/>
                  </a:lnTo>
                  <a:lnTo>
                    <a:pt x="188690" y="224885"/>
                  </a:lnTo>
                  <a:lnTo>
                    <a:pt x="184690" y="210788"/>
                  </a:lnTo>
                  <a:lnTo>
                    <a:pt x="189262" y="211169"/>
                  </a:lnTo>
                  <a:lnTo>
                    <a:pt x="195453" y="207454"/>
                  </a:lnTo>
                  <a:lnTo>
                    <a:pt x="194977" y="191167"/>
                  </a:lnTo>
                  <a:lnTo>
                    <a:pt x="200120" y="179927"/>
                  </a:lnTo>
                  <a:lnTo>
                    <a:pt x="207550" y="184880"/>
                  </a:lnTo>
                  <a:lnTo>
                    <a:pt x="225552" y="189071"/>
                  </a:lnTo>
                  <a:lnTo>
                    <a:pt x="232410" y="195739"/>
                  </a:lnTo>
                  <a:lnTo>
                    <a:pt x="244697" y="197453"/>
                  </a:lnTo>
                  <a:lnTo>
                    <a:pt x="256889" y="204025"/>
                  </a:lnTo>
                  <a:lnTo>
                    <a:pt x="297180" y="204025"/>
                  </a:lnTo>
                  <a:lnTo>
                    <a:pt x="302228" y="210693"/>
                  </a:lnTo>
                  <a:lnTo>
                    <a:pt x="296513" y="222694"/>
                  </a:lnTo>
                  <a:lnTo>
                    <a:pt x="301942" y="236791"/>
                  </a:lnTo>
                  <a:lnTo>
                    <a:pt x="322231" y="242506"/>
                  </a:lnTo>
                  <a:lnTo>
                    <a:pt x="335947" y="242887"/>
                  </a:lnTo>
                  <a:lnTo>
                    <a:pt x="353854" y="249364"/>
                  </a:lnTo>
                  <a:lnTo>
                    <a:pt x="360807" y="258223"/>
                  </a:lnTo>
                  <a:lnTo>
                    <a:pt x="363283" y="255270"/>
                  </a:lnTo>
                  <a:lnTo>
                    <a:pt x="360140" y="259556"/>
                  </a:lnTo>
                  <a:lnTo>
                    <a:pt x="349091" y="268224"/>
                  </a:lnTo>
                  <a:lnTo>
                    <a:pt x="334613" y="269558"/>
                  </a:lnTo>
                  <a:lnTo>
                    <a:pt x="330803" y="273844"/>
                  </a:lnTo>
                  <a:lnTo>
                    <a:pt x="348901" y="271558"/>
                  </a:lnTo>
                  <a:lnTo>
                    <a:pt x="369570" y="256985"/>
                  </a:lnTo>
                  <a:lnTo>
                    <a:pt x="373666" y="250508"/>
                  </a:lnTo>
                  <a:lnTo>
                    <a:pt x="382714" y="242506"/>
                  </a:lnTo>
                  <a:lnTo>
                    <a:pt x="394335" y="243554"/>
                  </a:lnTo>
                  <a:lnTo>
                    <a:pt x="395002" y="241459"/>
                  </a:lnTo>
                  <a:lnTo>
                    <a:pt x="399479" y="244602"/>
                  </a:lnTo>
                  <a:lnTo>
                    <a:pt x="393763" y="235172"/>
                  </a:lnTo>
                  <a:lnTo>
                    <a:pt x="393192" y="227171"/>
                  </a:lnTo>
                  <a:lnTo>
                    <a:pt x="383000" y="223075"/>
                  </a:lnTo>
                  <a:lnTo>
                    <a:pt x="376237" y="213169"/>
                  </a:lnTo>
                  <a:lnTo>
                    <a:pt x="376523" y="210598"/>
                  </a:lnTo>
                  <a:lnTo>
                    <a:pt x="391763" y="198501"/>
                  </a:lnTo>
                  <a:lnTo>
                    <a:pt x="397383" y="198787"/>
                  </a:lnTo>
                  <a:lnTo>
                    <a:pt x="403955" y="202883"/>
                  </a:lnTo>
                  <a:lnTo>
                    <a:pt x="413385" y="203168"/>
                  </a:lnTo>
                  <a:lnTo>
                    <a:pt x="436912" y="199454"/>
                  </a:lnTo>
                  <a:lnTo>
                    <a:pt x="440912" y="209740"/>
                  </a:lnTo>
                  <a:lnTo>
                    <a:pt x="468154" y="199644"/>
                  </a:lnTo>
                  <a:lnTo>
                    <a:pt x="471583" y="195739"/>
                  </a:lnTo>
                  <a:lnTo>
                    <a:pt x="482155" y="195834"/>
                  </a:lnTo>
                  <a:lnTo>
                    <a:pt x="492157" y="192119"/>
                  </a:lnTo>
                  <a:lnTo>
                    <a:pt x="511112" y="190214"/>
                  </a:lnTo>
                  <a:lnTo>
                    <a:pt x="551593" y="191548"/>
                  </a:lnTo>
                  <a:lnTo>
                    <a:pt x="562166" y="198882"/>
                  </a:lnTo>
                  <a:lnTo>
                    <a:pt x="560356" y="189547"/>
                  </a:lnTo>
                  <a:lnTo>
                    <a:pt x="577596" y="179260"/>
                  </a:lnTo>
                  <a:lnTo>
                    <a:pt x="604456" y="172783"/>
                  </a:lnTo>
                  <a:lnTo>
                    <a:pt x="617982" y="166497"/>
                  </a:lnTo>
                  <a:lnTo>
                    <a:pt x="639794" y="162877"/>
                  </a:lnTo>
                  <a:lnTo>
                    <a:pt x="641033" y="168592"/>
                  </a:lnTo>
                  <a:lnTo>
                    <a:pt x="646271" y="168402"/>
                  </a:lnTo>
                  <a:lnTo>
                    <a:pt x="642271" y="177737"/>
                  </a:lnTo>
                  <a:lnTo>
                    <a:pt x="645604" y="182213"/>
                  </a:lnTo>
                  <a:lnTo>
                    <a:pt x="654463" y="177546"/>
                  </a:lnTo>
                  <a:lnTo>
                    <a:pt x="663702" y="181642"/>
                  </a:lnTo>
                  <a:lnTo>
                    <a:pt x="672179" y="189929"/>
                  </a:lnTo>
                  <a:lnTo>
                    <a:pt x="689038" y="191548"/>
                  </a:lnTo>
                  <a:lnTo>
                    <a:pt x="705993" y="188690"/>
                  </a:lnTo>
                  <a:lnTo>
                    <a:pt x="700278" y="184690"/>
                  </a:lnTo>
                  <a:lnTo>
                    <a:pt x="706755" y="175355"/>
                  </a:lnTo>
                  <a:lnTo>
                    <a:pt x="715804" y="176784"/>
                  </a:lnTo>
                  <a:lnTo>
                    <a:pt x="719138" y="169735"/>
                  </a:lnTo>
                  <a:lnTo>
                    <a:pt x="727329" y="166402"/>
                  </a:lnTo>
                  <a:lnTo>
                    <a:pt x="728948" y="179260"/>
                  </a:lnTo>
                  <a:lnTo>
                    <a:pt x="734949" y="187928"/>
                  </a:lnTo>
                  <a:lnTo>
                    <a:pt x="733996" y="194215"/>
                  </a:lnTo>
                  <a:lnTo>
                    <a:pt x="736854" y="195453"/>
                  </a:lnTo>
                  <a:lnTo>
                    <a:pt x="736283" y="198977"/>
                  </a:lnTo>
                  <a:lnTo>
                    <a:pt x="752761" y="206978"/>
                  </a:lnTo>
                  <a:lnTo>
                    <a:pt x="762000" y="202787"/>
                  </a:lnTo>
                  <a:lnTo>
                    <a:pt x="764572" y="198596"/>
                  </a:lnTo>
                  <a:lnTo>
                    <a:pt x="780097" y="195453"/>
                  </a:lnTo>
                  <a:lnTo>
                    <a:pt x="782574" y="184594"/>
                  </a:lnTo>
                  <a:lnTo>
                    <a:pt x="797338" y="158401"/>
                  </a:lnTo>
                  <a:lnTo>
                    <a:pt x="792194" y="154114"/>
                  </a:lnTo>
                  <a:lnTo>
                    <a:pt x="793528" y="148495"/>
                  </a:lnTo>
                  <a:lnTo>
                    <a:pt x="807148" y="128397"/>
                  </a:lnTo>
                  <a:lnTo>
                    <a:pt x="812483" y="125539"/>
                  </a:lnTo>
                  <a:lnTo>
                    <a:pt x="814578" y="128683"/>
                  </a:lnTo>
                  <a:lnTo>
                    <a:pt x="817054" y="126397"/>
                  </a:lnTo>
                  <a:lnTo>
                    <a:pt x="819245" y="128492"/>
                  </a:lnTo>
                  <a:lnTo>
                    <a:pt x="823246" y="124301"/>
                  </a:lnTo>
                  <a:lnTo>
                    <a:pt x="832104" y="123730"/>
                  </a:lnTo>
                  <a:lnTo>
                    <a:pt x="862679" y="101822"/>
                  </a:lnTo>
                  <a:lnTo>
                    <a:pt x="876014" y="85630"/>
                  </a:lnTo>
                  <a:lnTo>
                    <a:pt x="878872" y="73628"/>
                  </a:lnTo>
                  <a:lnTo>
                    <a:pt x="909828" y="76771"/>
                  </a:lnTo>
                  <a:lnTo>
                    <a:pt x="910400" y="69152"/>
                  </a:lnTo>
                  <a:lnTo>
                    <a:pt x="932974" y="67913"/>
                  </a:lnTo>
                  <a:lnTo>
                    <a:pt x="934021" y="61246"/>
                  </a:lnTo>
                  <a:lnTo>
                    <a:pt x="948500" y="68866"/>
                  </a:lnTo>
                  <a:lnTo>
                    <a:pt x="962882" y="69628"/>
                  </a:lnTo>
                  <a:lnTo>
                    <a:pt x="972788" y="78772"/>
                  </a:lnTo>
                  <a:lnTo>
                    <a:pt x="980408" y="80581"/>
                  </a:lnTo>
                  <a:lnTo>
                    <a:pt x="1004697" y="109633"/>
                  </a:lnTo>
                  <a:lnTo>
                    <a:pt x="1025461" y="110395"/>
                  </a:lnTo>
                  <a:lnTo>
                    <a:pt x="1035653" y="108299"/>
                  </a:lnTo>
                  <a:lnTo>
                    <a:pt x="1050036" y="119062"/>
                  </a:lnTo>
                  <a:lnTo>
                    <a:pt x="1053751" y="117634"/>
                  </a:lnTo>
                  <a:lnTo>
                    <a:pt x="1073277" y="123539"/>
                  </a:lnTo>
                  <a:lnTo>
                    <a:pt x="1083469" y="121063"/>
                  </a:lnTo>
                  <a:lnTo>
                    <a:pt x="1087184" y="122968"/>
                  </a:lnTo>
                  <a:lnTo>
                    <a:pt x="1092136" y="141637"/>
                  </a:lnTo>
                  <a:lnTo>
                    <a:pt x="1123664" y="142304"/>
                  </a:lnTo>
                  <a:lnTo>
                    <a:pt x="1141571" y="146018"/>
                  </a:lnTo>
                  <a:lnTo>
                    <a:pt x="1149191" y="143065"/>
                  </a:lnTo>
                  <a:lnTo>
                    <a:pt x="1166717" y="146399"/>
                  </a:lnTo>
                  <a:lnTo>
                    <a:pt x="1169765" y="128873"/>
                  </a:lnTo>
                  <a:lnTo>
                    <a:pt x="1177861" y="132493"/>
                  </a:lnTo>
                  <a:lnTo>
                    <a:pt x="1182338" y="141256"/>
                  </a:lnTo>
                  <a:lnTo>
                    <a:pt x="1188244" y="134969"/>
                  </a:lnTo>
                  <a:lnTo>
                    <a:pt x="1192340" y="141922"/>
                  </a:lnTo>
                  <a:lnTo>
                    <a:pt x="1198531" y="135922"/>
                  </a:lnTo>
                  <a:lnTo>
                    <a:pt x="1215200" y="137731"/>
                  </a:lnTo>
                  <a:lnTo>
                    <a:pt x="1233487" y="124968"/>
                  </a:lnTo>
                  <a:lnTo>
                    <a:pt x="1262634" y="113824"/>
                  </a:lnTo>
                  <a:lnTo>
                    <a:pt x="1262253" y="101822"/>
                  </a:lnTo>
                  <a:lnTo>
                    <a:pt x="1274159" y="104108"/>
                  </a:lnTo>
                  <a:lnTo>
                    <a:pt x="1312069" y="72866"/>
                  </a:lnTo>
                  <a:lnTo>
                    <a:pt x="1340453" y="38290"/>
                  </a:lnTo>
                  <a:lnTo>
                    <a:pt x="1341692" y="26670"/>
                  </a:lnTo>
                  <a:lnTo>
                    <a:pt x="1343311" y="26956"/>
                  </a:lnTo>
                  <a:lnTo>
                    <a:pt x="1379125" y="32671"/>
                  </a:lnTo>
                  <a:lnTo>
                    <a:pt x="1389317" y="27337"/>
                  </a:lnTo>
                  <a:lnTo>
                    <a:pt x="1396936" y="18097"/>
                  </a:lnTo>
                  <a:lnTo>
                    <a:pt x="1420463" y="18193"/>
                  </a:lnTo>
                  <a:lnTo>
                    <a:pt x="1423797" y="15716"/>
                  </a:lnTo>
                  <a:lnTo>
                    <a:pt x="1427893" y="27718"/>
                  </a:lnTo>
                  <a:lnTo>
                    <a:pt x="1432179" y="27146"/>
                  </a:lnTo>
                  <a:lnTo>
                    <a:pt x="1433893" y="30480"/>
                  </a:lnTo>
                  <a:lnTo>
                    <a:pt x="1435418" y="39338"/>
                  </a:lnTo>
                  <a:lnTo>
                    <a:pt x="1424273" y="37814"/>
                  </a:lnTo>
                  <a:lnTo>
                    <a:pt x="1409986" y="40767"/>
                  </a:lnTo>
                  <a:lnTo>
                    <a:pt x="1407985" y="43624"/>
                  </a:lnTo>
                  <a:lnTo>
                    <a:pt x="1400175" y="39243"/>
                  </a:lnTo>
                  <a:lnTo>
                    <a:pt x="1391888" y="48387"/>
                  </a:lnTo>
                  <a:lnTo>
                    <a:pt x="1389412" y="55912"/>
                  </a:lnTo>
                  <a:lnTo>
                    <a:pt x="1384840" y="57340"/>
                  </a:lnTo>
                  <a:lnTo>
                    <a:pt x="1379220" y="64484"/>
                  </a:lnTo>
                  <a:lnTo>
                    <a:pt x="1390555" y="66199"/>
                  </a:lnTo>
                  <a:lnTo>
                    <a:pt x="1394746" y="64484"/>
                  </a:lnTo>
                  <a:lnTo>
                    <a:pt x="1421320" y="68961"/>
                  </a:lnTo>
                  <a:lnTo>
                    <a:pt x="1448371" y="66008"/>
                  </a:lnTo>
                  <a:lnTo>
                    <a:pt x="1454849" y="67532"/>
                  </a:lnTo>
                  <a:lnTo>
                    <a:pt x="1460659" y="61055"/>
                  </a:lnTo>
                  <a:lnTo>
                    <a:pt x="1468279" y="62960"/>
                  </a:lnTo>
                  <a:lnTo>
                    <a:pt x="1467517" y="55626"/>
                  </a:lnTo>
                  <a:lnTo>
                    <a:pt x="1471993" y="49339"/>
                  </a:lnTo>
                  <a:lnTo>
                    <a:pt x="1488662" y="44767"/>
                  </a:lnTo>
                  <a:lnTo>
                    <a:pt x="1499997" y="45339"/>
                  </a:lnTo>
                  <a:lnTo>
                    <a:pt x="1510665" y="35338"/>
                  </a:lnTo>
                  <a:lnTo>
                    <a:pt x="1513237" y="34862"/>
                  </a:lnTo>
                  <a:lnTo>
                    <a:pt x="1517237" y="39719"/>
                  </a:lnTo>
                  <a:lnTo>
                    <a:pt x="1521619" y="36100"/>
                  </a:lnTo>
                  <a:lnTo>
                    <a:pt x="1523048" y="42862"/>
                  </a:lnTo>
                  <a:lnTo>
                    <a:pt x="1527715" y="43624"/>
                  </a:lnTo>
                  <a:lnTo>
                    <a:pt x="1525334" y="46577"/>
                  </a:lnTo>
                  <a:lnTo>
                    <a:pt x="1528191" y="46768"/>
                  </a:lnTo>
                  <a:lnTo>
                    <a:pt x="1530382" y="43243"/>
                  </a:lnTo>
                  <a:lnTo>
                    <a:pt x="1540097" y="50578"/>
                  </a:lnTo>
                  <a:lnTo>
                    <a:pt x="1540764" y="47530"/>
                  </a:lnTo>
                  <a:lnTo>
                    <a:pt x="1527239" y="36195"/>
                  </a:lnTo>
                  <a:lnTo>
                    <a:pt x="1526095" y="29527"/>
                  </a:lnTo>
                  <a:lnTo>
                    <a:pt x="1528096" y="26194"/>
                  </a:lnTo>
                  <a:lnTo>
                    <a:pt x="1537335" y="23622"/>
                  </a:lnTo>
                  <a:lnTo>
                    <a:pt x="1536859" y="18097"/>
                  </a:lnTo>
                  <a:lnTo>
                    <a:pt x="1541621" y="13335"/>
                  </a:lnTo>
                  <a:lnTo>
                    <a:pt x="1549336" y="11811"/>
                  </a:lnTo>
                  <a:lnTo>
                    <a:pt x="1554861" y="20193"/>
                  </a:lnTo>
                  <a:lnTo>
                    <a:pt x="1557242" y="18002"/>
                  </a:lnTo>
                  <a:lnTo>
                    <a:pt x="1558576" y="20002"/>
                  </a:lnTo>
                  <a:lnTo>
                    <a:pt x="1567243" y="12478"/>
                  </a:lnTo>
                  <a:lnTo>
                    <a:pt x="1567529" y="9525"/>
                  </a:lnTo>
                  <a:lnTo>
                    <a:pt x="1595723" y="13335"/>
                  </a:lnTo>
                  <a:lnTo>
                    <a:pt x="1615154" y="23812"/>
                  </a:lnTo>
                  <a:lnTo>
                    <a:pt x="1614202" y="25813"/>
                  </a:lnTo>
                  <a:lnTo>
                    <a:pt x="1622298" y="28956"/>
                  </a:lnTo>
                  <a:lnTo>
                    <a:pt x="1623536" y="26765"/>
                  </a:lnTo>
                  <a:lnTo>
                    <a:pt x="1623632" y="29051"/>
                  </a:lnTo>
                  <a:lnTo>
                    <a:pt x="1632680" y="31242"/>
                  </a:lnTo>
                  <a:lnTo>
                    <a:pt x="1632966" y="35052"/>
                  </a:lnTo>
                  <a:lnTo>
                    <a:pt x="1637919" y="33814"/>
                  </a:lnTo>
                  <a:lnTo>
                    <a:pt x="1645634" y="39433"/>
                  </a:lnTo>
                  <a:lnTo>
                    <a:pt x="1652111" y="40481"/>
                  </a:lnTo>
                  <a:lnTo>
                    <a:pt x="1664208" y="48958"/>
                  </a:lnTo>
                  <a:lnTo>
                    <a:pt x="1662112" y="53245"/>
                  </a:lnTo>
                  <a:lnTo>
                    <a:pt x="1664779" y="54769"/>
                  </a:lnTo>
                  <a:lnTo>
                    <a:pt x="1671828" y="50101"/>
                  </a:lnTo>
                  <a:lnTo>
                    <a:pt x="1682020" y="50863"/>
                  </a:lnTo>
                  <a:lnTo>
                    <a:pt x="1684401" y="51721"/>
                  </a:lnTo>
                  <a:lnTo>
                    <a:pt x="1682020" y="61246"/>
                  </a:lnTo>
                  <a:lnTo>
                    <a:pt x="1707261" y="65722"/>
                  </a:lnTo>
                  <a:lnTo>
                    <a:pt x="1714691" y="71056"/>
                  </a:lnTo>
                  <a:lnTo>
                    <a:pt x="1720025" y="65818"/>
                  </a:lnTo>
                  <a:lnTo>
                    <a:pt x="1722596" y="67151"/>
                  </a:lnTo>
                  <a:lnTo>
                    <a:pt x="1725359" y="72199"/>
                  </a:lnTo>
                  <a:lnTo>
                    <a:pt x="1724311" y="77629"/>
                  </a:lnTo>
                  <a:lnTo>
                    <a:pt x="1717929" y="83629"/>
                  </a:lnTo>
                  <a:lnTo>
                    <a:pt x="1720120" y="86392"/>
                  </a:lnTo>
                  <a:lnTo>
                    <a:pt x="1731550" y="76486"/>
                  </a:lnTo>
                  <a:lnTo>
                    <a:pt x="1737741" y="79915"/>
                  </a:lnTo>
                  <a:lnTo>
                    <a:pt x="1744599" y="76962"/>
                  </a:lnTo>
                  <a:lnTo>
                    <a:pt x="1745551" y="74009"/>
                  </a:lnTo>
                  <a:lnTo>
                    <a:pt x="1749076" y="75152"/>
                  </a:lnTo>
                  <a:lnTo>
                    <a:pt x="1752791" y="92107"/>
                  </a:lnTo>
                  <a:lnTo>
                    <a:pt x="1747076" y="98965"/>
                  </a:lnTo>
                  <a:lnTo>
                    <a:pt x="1748314" y="100870"/>
                  </a:lnTo>
                  <a:lnTo>
                    <a:pt x="1761839" y="97536"/>
                  </a:lnTo>
                  <a:lnTo>
                    <a:pt x="1763173" y="114586"/>
                  </a:lnTo>
                  <a:lnTo>
                    <a:pt x="1772412" y="105156"/>
                  </a:lnTo>
                  <a:lnTo>
                    <a:pt x="1788890" y="111633"/>
                  </a:lnTo>
                  <a:lnTo>
                    <a:pt x="1788033" y="119443"/>
                  </a:lnTo>
                  <a:lnTo>
                    <a:pt x="1808702" y="113919"/>
                  </a:lnTo>
                  <a:lnTo>
                    <a:pt x="1818037" y="116014"/>
                  </a:lnTo>
                  <a:lnTo>
                    <a:pt x="1821180" y="123920"/>
                  </a:lnTo>
                  <a:lnTo>
                    <a:pt x="1833943" y="117348"/>
                  </a:lnTo>
                  <a:lnTo>
                    <a:pt x="1843564" y="118777"/>
                  </a:lnTo>
                  <a:lnTo>
                    <a:pt x="1846612" y="114967"/>
                  </a:lnTo>
                  <a:lnTo>
                    <a:pt x="1871662" y="108966"/>
                  </a:lnTo>
                  <a:lnTo>
                    <a:pt x="1871186" y="102584"/>
                  </a:lnTo>
                  <a:lnTo>
                    <a:pt x="1873472" y="102394"/>
                  </a:lnTo>
                  <a:lnTo>
                    <a:pt x="1903285" y="103441"/>
                  </a:lnTo>
                  <a:lnTo>
                    <a:pt x="1903571" y="116205"/>
                  </a:lnTo>
                  <a:lnTo>
                    <a:pt x="1925288" y="116110"/>
                  </a:lnTo>
                  <a:lnTo>
                    <a:pt x="1927384" y="115443"/>
                  </a:lnTo>
                  <a:lnTo>
                    <a:pt x="1929575" y="103060"/>
                  </a:lnTo>
                  <a:lnTo>
                    <a:pt x="1936337" y="104775"/>
                  </a:lnTo>
                  <a:lnTo>
                    <a:pt x="1939766" y="93726"/>
                  </a:lnTo>
                  <a:lnTo>
                    <a:pt x="1953387" y="102108"/>
                  </a:lnTo>
                  <a:lnTo>
                    <a:pt x="1954816" y="96679"/>
                  </a:lnTo>
                  <a:lnTo>
                    <a:pt x="1969294" y="97822"/>
                  </a:lnTo>
                  <a:lnTo>
                    <a:pt x="1968722" y="94107"/>
                  </a:lnTo>
                  <a:lnTo>
                    <a:pt x="1975485" y="92869"/>
                  </a:lnTo>
                  <a:lnTo>
                    <a:pt x="1973485" y="75438"/>
                  </a:lnTo>
                  <a:lnTo>
                    <a:pt x="2011680" y="67913"/>
                  </a:lnTo>
                  <a:lnTo>
                    <a:pt x="2020348" y="75057"/>
                  </a:lnTo>
                  <a:lnTo>
                    <a:pt x="2024825" y="85535"/>
                  </a:lnTo>
                  <a:lnTo>
                    <a:pt x="2032730" y="88392"/>
                  </a:lnTo>
                  <a:lnTo>
                    <a:pt x="2030349" y="101537"/>
                  </a:lnTo>
                  <a:lnTo>
                    <a:pt x="2049780" y="102679"/>
                  </a:lnTo>
                  <a:lnTo>
                    <a:pt x="2078831" y="99822"/>
                  </a:lnTo>
                  <a:lnTo>
                    <a:pt x="2074735" y="132588"/>
                  </a:lnTo>
                  <a:lnTo>
                    <a:pt x="2069687" y="136588"/>
                  </a:lnTo>
                  <a:lnTo>
                    <a:pt x="2081498" y="144304"/>
                  </a:lnTo>
                  <a:lnTo>
                    <a:pt x="2091404" y="120396"/>
                  </a:lnTo>
                  <a:lnTo>
                    <a:pt x="2149983" y="117634"/>
                  </a:lnTo>
                  <a:lnTo>
                    <a:pt x="2152269" y="100203"/>
                  </a:lnTo>
                  <a:lnTo>
                    <a:pt x="2176844" y="111538"/>
                  </a:lnTo>
                  <a:lnTo>
                    <a:pt x="2230469" y="92012"/>
                  </a:lnTo>
                  <a:lnTo>
                    <a:pt x="2236756" y="90583"/>
                  </a:lnTo>
                  <a:lnTo>
                    <a:pt x="2237994" y="93440"/>
                  </a:lnTo>
                  <a:lnTo>
                    <a:pt x="2246567" y="90392"/>
                  </a:lnTo>
                  <a:lnTo>
                    <a:pt x="2269236" y="79248"/>
                  </a:lnTo>
                  <a:lnTo>
                    <a:pt x="2276189" y="72485"/>
                  </a:lnTo>
                  <a:lnTo>
                    <a:pt x="2298954" y="116110"/>
                  </a:lnTo>
                  <a:lnTo>
                    <a:pt x="2305336" y="158210"/>
                  </a:lnTo>
                  <a:lnTo>
                    <a:pt x="2314766" y="161068"/>
                  </a:lnTo>
                  <a:lnTo>
                    <a:pt x="2331053" y="148495"/>
                  </a:lnTo>
                  <a:lnTo>
                    <a:pt x="2338007" y="161925"/>
                  </a:lnTo>
                  <a:lnTo>
                    <a:pt x="2337149" y="168307"/>
                  </a:lnTo>
                  <a:lnTo>
                    <a:pt x="2351627" y="182023"/>
                  </a:lnTo>
                  <a:lnTo>
                    <a:pt x="2358485" y="166402"/>
                  </a:lnTo>
                  <a:lnTo>
                    <a:pt x="2359057" y="168307"/>
                  </a:lnTo>
                  <a:lnTo>
                    <a:pt x="2376297" y="157639"/>
                  </a:lnTo>
                  <a:lnTo>
                    <a:pt x="2382965" y="182213"/>
                  </a:lnTo>
                  <a:lnTo>
                    <a:pt x="2389156" y="190405"/>
                  </a:lnTo>
                  <a:lnTo>
                    <a:pt x="2389918" y="186214"/>
                  </a:lnTo>
                  <a:lnTo>
                    <a:pt x="2399919" y="187357"/>
                  </a:lnTo>
                  <a:lnTo>
                    <a:pt x="2398776" y="176879"/>
                  </a:lnTo>
                  <a:lnTo>
                    <a:pt x="2408396" y="166211"/>
                  </a:lnTo>
                  <a:lnTo>
                    <a:pt x="2412397" y="177451"/>
                  </a:lnTo>
                  <a:lnTo>
                    <a:pt x="2418588" y="177927"/>
                  </a:lnTo>
                  <a:lnTo>
                    <a:pt x="2420017" y="173831"/>
                  </a:lnTo>
                  <a:lnTo>
                    <a:pt x="2434019" y="176022"/>
                  </a:lnTo>
                  <a:lnTo>
                    <a:pt x="2438876" y="169069"/>
                  </a:lnTo>
                  <a:lnTo>
                    <a:pt x="2460403" y="177927"/>
                  </a:lnTo>
                  <a:lnTo>
                    <a:pt x="2475928" y="180594"/>
                  </a:lnTo>
                  <a:lnTo>
                    <a:pt x="2477929" y="192310"/>
                  </a:lnTo>
                  <a:lnTo>
                    <a:pt x="2486025" y="192595"/>
                  </a:lnTo>
                  <a:lnTo>
                    <a:pt x="2488883" y="209740"/>
                  </a:lnTo>
                  <a:lnTo>
                    <a:pt x="2482882" y="228505"/>
                  </a:lnTo>
                  <a:lnTo>
                    <a:pt x="2471261" y="230219"/>
                  </a:lnTo>
                  <a:lnTo>
                    <a:pt x="2468785" y="239173"/>
                  </a:lnTo>
                  <a:lnTo>
                    <a:pt x="2471642" y="246221"/>
                  </a:lnTo>
                  <a:lnTo>
                    <a:pt x="2468023" y="251746"/>
                  </a:lnTo>
                  <a:lnTo>
                    <a:pt x="2473261" y="259556"/>
                  </a:lnTo>
                  <a:lnTo>
                    <a:pt x="2477357" y="260318"/>
                  </a:lnTo>
                  <a:lnTo>
                    <a:pt x="2473643" y="280987"/>
                  </a:lnTo>
                  <a:lnTo>
                    <a:pt x="2475071" y="285179"/>
                  </a:lnTo>
                  <a:lnTo>
                    <a:pt x="2479262" y="285655"/>
                  </a:lnTo>
                  <a:lnTo>
                    <a:pt x="2481739" y="292227"/>
                  </a:lnTo>
                  <a:lnTo>
                    <a:pt x="2478500" y="309562"/>
                  </a:lnTo>
                  <a:lnTo>
                    <a:pt x="2483644" y="309467"/>
                  </a:lnTo>
                  <a:lnTo>
                    <a:pt x="2490787" y="330137"/>
                  </a:lnTo>
                  <a:lnTo>
                    <a:pt x="2501836" y="329755"/>
                  </a:lnTo>
                  <a:lnTo>
                    <a:pt x="2498027" y="342614"/>
                  </a:lnTo>
                  <a:lnTo>
                    <a:pt x="2500979" y="345758"/>
                  </a:lnTo>
                  <a:lnTo>
                    <a:pt x="2498027" y="349567"/>
                  </a:lnTo>
                  <a:lnTo>
                    <a:pt x="2516981" y="360807"/>
                  </a:lnTo>
                  <a:lnTo>
                    <a:pt x="2513838" y="366332"/>
                  </a:lnTo>
                  <a:lnTo>
                    <a:pt x="2522792" y="369379"/>
                  </a:lnTo>
                  <a:lnTo>
                    <a:pt x="2530411" y="364141"/>
                  </a:lnTo>
                  <a:lnTo>
                    <a:pt x="2532793" y="357950"/>
                  </a:lnTo>
                  <a:lnTo>
                    <a:pt x="2564606" y="358521"/>
                  </a:lnTo>
                  <a:lnTo>
                    <a:pt x="2578036" y="356045"/>
                  </a:lnTo>
                  <a:lnTo>
                    <a:pt x="2577656" y="368617"/>
                  </a:lnTo>
                  <a:lnTo>
                    <a:pt x="2571464" y="384143"/>
                  </a:lnTo>
                  <a:lnTo>
                    <a:pt x="2554891" y="385096"/>
                  </a:lnTo>
                  <a:lnTo>
                    <a:pt x="2550700" y="402908"/>
                  </a:lnTo>
                  <a:lnTo>
                    <a:pt x="2565464" y="410623"/>
                  </a:lnTo>
                  <a:lnTo>
                    <a:pt x="2580608" y="424148"/>
                  </a:lnTo>
                  <a:lnTo>
                    <a:pt x="2572607" y="427196"/>
                  </a:lnTo>
                  <a:lnTo>
                    <a:pt x="2582704" y="439483"/>
                  </a:lnTo>
                  <a:lnTo>
                    <a:pt x="2596515" y="445675"/>
                  </a:lnTo>
                  <a:lnTo>
                    <a:pt x="2594896" y="451485"/>
                  </a:lnTo>
                  <a:lnTo>
                    <a:pt x="2602802" y="458153"/>
                  </a:lnTo>
                  <a:lnTo>
                    <a:pt x="2622709" y="462343"/>
                  </a:lnTo>
                  <a:lnTo>
                    <a:pt x="2631853" y="469678"/>
                  </a:lnTo>
                  <a:lnTo>
                    <a:pt x="2629662" y="486251"/>
                  </a:lnTo>
                  <a:lnTo>
                    <a:pt x="2640806" y="477298"/>
                  </a:lnTo>
                  <a:lnTo>
                    <a:pt x="2644807" y="481012"/>
                  </a:lnTo>
                  <a:lnTo>
                    <a:pt x="2642330" y="482917"/>
                  </a:lnTo>
                  <a:lnTo>
                    <a:pt x="2685098" y="515969"/>
                  </a:lnTo>
                  <a:lnTo>
                    <a:pt x="2710529" y="543401"/>
                  </a:lnTo>
                  <a:lnTo>
                    <a:pt x="2712339" y="555022"/>
                  </a:lnTo>
                  <a:lnTo>
                    <a:pt x="2702909" y="544449"/>
                  </a:lnTo>
                  <a:lnTo>
                    <a:pt x="2707767" y="559117"/>
                  </a:lnTo>
                  <a:lnTo>
                    <a:pt x="2692622" y="588359"/>
                  </a:lnTo>
                  <a:lnTo>
                    <a:pt x="2677287" y="579120"/>
                  </a:lnTo>
                  <a:lnTo>
                    <a:pt x="2670143" y="564166"/>
                  </a:lnTo>
                  <a:lnTo>
                    <a:pt x="2655951" y="597789"/>
                  </a:lnTo>
                  <a:lnTo>
                    <a:pt x="2656142" y="613124"/>
                  </a:lnTo>
                  <a:lnTo>
                    <a:pt x="2651760" y="620173"/>
                  </a:lnTo>
                  <a:lnTo>
                    <a:pt x="2656046" y="628555"/>
                  </a:lnTo>
                  <a:lnTo>
                    <a:pt x="2649093" y="622363"/>
                  </a:lnTo>
                  <a:lnTo>
                    <a:pt x="2660999" y="636937"/>
                  </a:lnTo>
                  <a:lnTo>
                    <a:pt x="2636520" y="664559"/>
                  </a:lnTo>
                  <a:lnTo>
                    <a:pt x="2622233" y="655511"/>
                  </a:lnTo>
                  <a:lnTo>
                    <a:pt x="2610326" y="675894"/>
                  </a:lnTo>
                  <a:lnTo>
                    <a:pt x="2622614" y="683609"/>
                  </a:lnTo>
                  <a:lnTo>
                    <a:pt x="2616136" y="697801"/>
                  </a:lnTo>
                  <a:lnTo>
                    <a:pt x="2618327" y="699040"/>
                  </a:lnTo>
                  <a:lnTo>
                    <a:pt x="2610993" y="711708"/>
                  </a:lnTo>
                  <a:lnTo>
                    <a:pt x="2608136" y="709993"/>
                  </a:lnTo>
                  <a:lnTo>
                    <a:pt x="2599277" y="724948"/>
                  </a:lnTo>
                  <a:lnTo>
                    <a:pt x="2602325" y="726758"/>
                  </a:lnTo>
                  <a:lnTo>
                    <a:pt x="2593848" y="739616"/>
                  </a:lnTo>
                  <a:lnTo>
                    <a:pt x="2587276" y="737330"/>
                  </a:lnTo>
                  <a:lnTo>
                    <a:pt x="2588324" y="733996"/>
                  </a:lnTo>
                  <a:lnTo>
                    <a:pt x="2583370" y="732663"/>
                  </a:lnTo>
                  <a:lnTo>
                    <a:pt x="2579179" y="735901"/>
                  </a:lnTo>
                  <a:lnTo>
                    <a:pt x="2563463" y="769906"/>
                  </a:lnTo>
                  <a:lnTo>
                    <a:pt x="2568035" y="774954"/>
                  </a:lnTo>
                  <a:lnTo>
                    <a:pt x="2550604" y="791623"/>
                  </a:lnTo>
                  <a:lnTo>
                    <a:pt x="2545747" y="802005"/>
                  </a:lnTo>
                  <a:lnTo>
                    <a:pt x="2537746" y="808482"/>
                  </a:lnTo>
                  <a:lnTo>
                    <a:pt x="2522411" y="813149"/>
                  </a:lnTo>
                  <a:lnTo>
                    <a:pt x="2513076" y="819150"/>
                  </a:lnTo>
                  <a:lnTo>
                    <a:pt x="2520315" y="792289"/>
                  </a:lnTo>
                  <a:lnTo>
                    <a:pt x="2478215" y="786955"/>
                  </a:lnTo>
                  <a:lnTo>
                    <a:pt x="2476786" y="779621"/>
                  </a:lnTo>
                  <a:lnTo>
                    <a:pt x="2481262" y="776859"/>
                  </a:lnTo>
                  <a:lnTo>
                    <a:pt x="2486978" y="765715"/>
                  </a:lnTo>
                  <a:lnTo>
                    <a:pt x="2489645" y="750094"/>
                  </a:lnTo>
                  <a:lnTo>
                    <a:pt x="2468785" y="755713"/>
                  </a:lnTo>
                  <a:lnTo>
                    <a:pt x="2463356" y="752380"/>
                  </a:lnTo>
                  <a:lnTo>
                    <a:pt x="2464499" y="747046"/>
                  </a:lnTo>
                  <a:lnTo>
                    <a:pt x="2458974" y="736949"/>
                  </a:lnTo>
                  <a:lnTo>
                    <a:pt x="2454116" y="742093"/>
                  </a:lnTo>
                  <a:lnTo>
                    <a:pt x="2452307" y="738188"/>
                  </a:lnTo>
                  <a:lnTo>
                    <a:pt x="2448401" y="743045"/>
                  </a:lnTo>
                  <a:lnTo>
                    <a:pt x="2440400" y="743236"/>
                  </a:lnTo>
                  <a:lnTo>
                    <a:pt x="2439638" y="740664"/>
                  </a:lnTo>
                  <a:lnTo>
                    <a:pt x="2434304" y="742093"/>
                  </a:lnTo>
                  <a:lnTo>
                    <a:pt x="2428303" y="738664"/>
                  </a:lnTo>
                  <a:lnTo>
                    <a:pt x="2419255" y="739902"/>
                  </a:lnTo>
                  <a:lnTo>
                    <a:pt x="2406968" y="729805"/>
                  </a:lnTo>
                  <a:lnTo>
                    <a:pt x="2407253" y="734187"/>
                  </a:lnTo>
                  <a:lnTo>
                    <a:pt x="2397538" y="736949"/>
                  </a:lnTo>
                  <a:lnTo>
                    <a:pt x="2393252" y="742569"/>
                  </a:lnTo>
                  <a:lnTo>
                    <a:pt x="2380202" y="733139"/>
                  </a:lnTo>
                  <a:lnTo>
                    <a:pt x="2377631" y="729520"/>
                  </a:lnTo>
                  <a:lnTo>
                    <a:pt x="2393252" y="722186"/>
                  </a:lnTo>
                  <a:lnTo>
                    <a:pt x="2400395" y="713327"/>
                  </a:lnTo>
                  <a:lnTo>
                    <a:pt x="2402015" y="698278"/>
                  </a:lnTo>
                  <a:lnTo>
                    <a:pt x="2400205" y="689515"/>
                  </a:lnTo>
                  <a:lnTo>
                    <a:pt x="2380393" y="689324"/>
                  </a:lnTo>
                  <a:lnTo>
                    <a:pt x="2381250" y="682752"/>
                  </a:lnTo>
                  <a:lnTo>
                    <a:pt x="2378202" y="680752"/>
                  </a:lnTo>
                  <a:lnTo>
                    <a:pt x="2379726" y="665321"/>
                  </a:lnTo>
                  <a:lnTo>
                    <a:pt x="2366296" y="660749"/>
                  </a:lnTo>
                  <a:lnTo>
                    <a:pt x="2355056" y="661130"/>
                  </a:lnTo>
                  <a:lnTo>
                    <a:pt x="2337340" y="670655"/>
                  </a:lnTo>
                  <a:lnTo>
                    <a:pt x="2328958" y="660559"/>
                  </a:lnTo>
                  <a:lnTo>
                    <a:pt x="2321624" y="664750"/>
                  </a:lnTo>
                  <a:lnTo>
                    <a:pt x="2303050" y="637794"/>
                  </a:lnTo>
                  <a:lnTo>
                    <a:pt x="2307908" y="628936"/>
                  </a:lnTo>
                  <a:lnTo>
                    <a:pt x="2329244" y="622363"/>
                  </a:lnTo>
                  <a:lnTo>
                    <a:pt x="2337245" y="616553"/>
                  </a:lnTo>
                  <a:lnTo>
                    <a:pt x="2340769" y="609600"/>
                  </a:lnTo>
                  <a:lnTo>
                    <a:pt x="2336483" y="600646"/>
                  </a:lnTo>
                  <a:lnTo>
                    <a:pt x="2328958" y="601409"/>
                  </a:lnTo>
                  <a:lnTo>
                    <a:pt x="2324005" y="594360"/>
                  </a:lnTo>
                  <a:lnTo>
                    <a:pt x="2307812" y="600361"/>
                  </a:lnTo>
                  <a:lnTo>
                    <a:pt x="2292096" y="583787"/>
                  </a:lnTo>
                  <a:lnTo>
                    <a:pt x="2277999" y="596646"/>
                  </a:lnTo>
                  <a:lnTo>
                    <a:pt x="2270951" y="599408"/>
                  </a:lnTo>
                  <a:lnTo>
                    <a:pt x="2263807" y="612838"/>
                  </a:lnTo>
                  <a:lnTo>
                    <a:pt x="2256187" y="618649"/>
                  </a:lnTo>
                  <a:lnTo>
                    <a:pt x="2255329" y="621030"/>
                  </a:lnTo>
                  <a:lnTo>
                    <a:pt x="2264759" y="631412"/>
                  </a:lnTo>
                  <a:lnTo>
                    <a:pt x="2266378" y="640080"/>
                  </a:lnTo>
                  <a:lnTo>
                    <a:pt x="2274094" y="649319"/>
                  </a:lnTo>
                  <a:lnTo>
                    <a:pt x="2274856" y="664274"/>
                  </a:lnTo>
                  <a:lnTo>
                    <a:pt x="2258854" y="665607"/>
                  </a:lnTo>
                  <a:lnTo>
                    <a:pt x="2251805" y="669703"/>
                  </a:lnTo>
                  <a:lnTo>
                    <a:pt x="2251996" y="675037"/>
                  </a:lnTo>
                  <a:lnTo>
                    <a:pt x="2262854" y="680275"/>
                  </a:lnTo>
                  <a:lnTo>
                    <a:pt x="2269331" y="677894"/>
                  </a:lnTo>
                  <a:lnTo>
                    <a:pt x="2270855" y="682942"/>
                  </a:lnTo>
                  <a:lnTo>
                    <a:pt x="2285428" y="678751"/>
                  </a:lnTo>
                  <a:lnTo>
                    <a:pt x="2292668" y="665988"/>
                  </a:lnTo>
                  <a:lnTo>
                    <a:pt x="2298668" y="667036"/>
                  </a:lnTo>
                  <a:lnTo>
                    <a:pt x="2294001" y="678275"/>
                  </a:lnTo>
                  <a:lnTo>
                    <a:pt x="2302478" y="678751"/>
                  </a:lnTo>
                  <a:lnTo>
                    <a:pt x="2313718" y="674751"/>
                  </a:lnTo>
                  <a:lnTo>
                    <a:pt x="2306479" y="695516"/>
                  </a:lnTo>
                  <a:lnTo>
                    <a:pt x="2311527" y="707136"/>
                  </a:lnTo>
                  <a:lnTo>
                    <a:pt x="2305050" y="725043"/>
                  </a:lnTo>
                  <a:lnTo>
                    <a:pt x="2294287" y="734949"/>
                  </a:lnTo>
                  <a:lnTo>
                    <a:pt x="2281333" y="760857"/>
                  </a:lnTo>
                  <a:lnTo>
                    <a:pt x="2260759" y="773430"/>
                  </a:lnTo>
                  <a:lnTo>
                    <a:pt x="2249615" y="792194"/>
                  </a:lnTo>
                  <a:lnTo>
                    <a:pt x="2242757" y="795338"/>
                  </a:lnTo>
                  <a:lnTo>
                    <a:pt x="2229517" y="795433"/>
                  </a:lnTo>
                  <a:lnTo>
                    <a:pt x="2212848" y="788003"/>
                  </a:lnTo>
                  <a:lnTo>
                    <a:pt x="2195322" y="769334"/>
                  </a:lnTo>
                  <a:lnTo>
                    <a:pt x="2188750" y="769334"/>
                  </a:lnTo>
                  <a:lnTo>
                    <a:pt x="2179606" y="765048"/>
                  </a:lnTo>
                  <a:lnTo>
                    <a:pt x="2184273" y="757142"/>
                  </a:lnTo>
                  <a:lnTo>
                    <a:pt x="2151888" y="737997"/>
                  </a:lnTo>
                  <a:lnTo>
                    <a:pt x="2146935" y="727996"/>
                  </a:lnTo>
                  <a:lnTo>
                    <a:pt x="2140363" y="725996"/>
                  </a:lnTo>
                  <a:lnTo>
                    <a:pt x="2139029" y="722376"/>
                  </a:lnTo>
                  <a:lnTo>
                    <a:pt x="2128933" y="721233"/>
                  </a:lnTo>
                  <a:lnTo>
                    <a:pt x="2127504" y="713232"/>
                  </a:lnTo>
                  <a:lnTo>
                    <a:pt x="2118265" y="709327"/>
                  </a:lnTo>
                  <a:lnTo>
                    <a:pt x="2108264" y="727710"/>
                  </a:lnTo>
                  <a:lnTo>
                    <a:pt x="2117789" y="742283"/>
                  </a:lnTo>
                  <a:lnTo>
                    <a:pt x="2111978" y="744284"/>
                  </a:lnTo>
                  <a:lnTo>
                    <a:pt x="2105120" y="741997"/>
                  </a:lnTo>
                  <a:lnTo>
                    <a:pt x="2100072" y="747046"/>
                  </a:lnTo>
                  <a:lnTo>
                    <a:pt x="2107787" y="752380"/>
                  </a:lnTo>
                  <a:lnTo>
                    <a:pt x="2083213" y="785622"/>
                  </a:lnTo>
                  <a:lnTo>
                    <a:pt x="2088070" y="792766"/>
                  </a:lnTo>
                  <a:lnTo>
                    <a:pt x="2083213" y="800671"/>
                  </a:lnTo>
                  <a:lnTo>
                    <a:pt x="2074831" y="800576"/>
                  </a:lnTo>
                  <a:lnTo>
                    <a:pt x="2057591" y="790099"/>
                  </a:lnTo>
                  <a:lnTo>
                    <a:pt x="2039207" y="822103"/>
                  </a:lnTo>
                  <a:lnTo>
                    <a:pt x="2026539" y="820769"/>
                  </a:lnTo>
                  <a:lnTo>
                    <a:pt x="2024253" y="843058"/>
                  </a:lnTo>
                  <a:lnTo>
                    <a:pt x="2003108" y="838391"/>
                  </a:lnTo>
                  <a:lnTo>
                    <a:pt x="2007394" y="817054"/>
                  </a:lnTo>
                  <a:lnTo>
                    <a:pt x="1933861" y="794671"/>
                  </a:lnTo>
                  <a:lnTo>
                    <a:pt x="1932813" y="799433"/>
                  </a:lnTo>
                  <a:lnTo>
                    <a:pt x="1924145" y="797528"/>
                  </a:lnTo>
                  <a:lnTo>
                    <a:pt x="1927098" y="786765"/>
                  </a:lnTo>
                  <a:lnTo>
                    <a:pt x="1879568" y="772668"/>
                  </a:lnTo>
                  <a:lnTo>
                    <a:pt x="1881759" y="768667"/>
                  </a:lnTo>
                  <a:lnTo>
                    <a:pt x="1866424" y="761714"/>
                  </a:lnTo>
                  <a:lnTo>
                    <a:pt x="1869091" y="755047"/>
                  </a:lnTo>
                  <a:lnTo>
                    <a:pt x="1866138" y="754094"/>
                  </a:lnTo>
                  <a:lnTo>
                    <a:pt x="1860899" y="766572"/>
                  </a:lnTo>
                  <a:lnTo>
                    <a:pt x="1850708" y="760190"/>
                  </a:lnTo>
                  <a:lnTo>
                    <a:pt x="1832801" y="753999"/>
                  </a:lnTo>
                  <a:lnTo>
                    <a:pt x="1838134" y="741140"/>
                  </a:lnTo>
                  <a:lnTo>
                    <a:pt x="1835372" y="738473"/>
                  </a:lnTo>
                  <a:lnTo>
                    <a:pt x="1842516" y="734663"/>
                  </a:lnTo>
                  <a:lnTo>
                    <a:pt x="1840040" y="726091"/>
                  </a:lnTo>
                  <a:lnTo>
                    <a:pt x="1848517" y="728377"/>
                  </a:lnTo>
                  <a:lnTo>
                    <a:pt x="1851660" y="719042"/>
                  </a:lnTo>
                  <a:lnTo>
                    <a:pt x="1848421" y="714851"/>
                  </a:lnTo>
                  <a:lnTo>
                    <a:pt x="1855089" y="712946"/>
                  </a:lnTo>
                  <a:lnTo>
                    <a:pt x="1857184" y="710660"/>
                  </a:lnTo>
                  <a:lnTo>
                    <a:pt x="1855089" y="709136"/>
                  </a:lnTo>
                  <a:lnTo>
                    <a:pt x="1858613" y="707041"/>
                  </a:lnTo>
                  <a:lnTo>
                    <a:pt x="1856708" y="703517"/>
                  </a:lnTo>
                  <a:lnTo>
                    <a:pt x="1863852" y="673703"/>
                  </a:lnTo>
                  <a:lnTo>
                    <a:pt x="1860709" y="674561"/>
                  </a:lnTo>
                  <a:lnTo>
                    <a:pt x="1840801" y="649034"/>
                  </a:lnTo>
                  <a:lnTo>
                    <a:pt x="1840516" y="645700"/>
                  </a:lnTo>
                  <a:lnTo>
                    <a:pt x="1844993" y="641223"/>
                  </a:lnTo>
                  <a:lnTo>
                    <a:pt x="1851851" y="646367"/>
                  </a:lnTo>
                  <a:lnTo>
                    <a:pt x="1849279" y="643509"/>
                  </a:lnTo>
                  <a:lnTo>
                    <a:pt x="1847564" y="631698"/>
                  </a:lnTo>
                  <a:lnTo>
                    <a:pt x="1840325" y="629031"/>
                  </a:lnTo>
                  <a:lnTo>
                    <a:pt x="1841468" y="626459"/>
                  </a:lnTo>
                  <a:lnTo>
                    <a:pt x="1829371" y="639699"/>
                  </a:lnTo>
                  <a:lnTo>
                    <a:pt x="1822133" y="633222"/>
                  </a:lnTo>
                  <a:lnTo>
                    <a:pt x="1823466" y="631603"/>
                  </a:lnTo>
                  <a:lnTo>
                    <a:pt x="1806988" y="636079"/>
                  </a:lnTo>
                  <a:lnTo>
                    <a:pt x="1806131" y="622649"/>
                  </a:lnTo>
                  <a:lnTo>
                    <a:pt x="1772031" y="624650"/>
                  </a:lnTo>
                  <a:lnTo>
                    <a:pt x="1771555" y="617315"/>
                  </a:lnTo>
                  <a:lnTo>
                    <a:pt x="1746123" y="620459"/>
                  </a:lnTo>
                  <a:lnTo>
                    <a:pt x="1742599" y="592360"/>
                  </a:lnTo>
                  <a:lnTo>
                    <a:pt x="1740122" y="586264"/>
                  </a:lnTo>
                  <a:lnTo>
                    <a:pt x="1729264" y="588931"/>
                  </a:lnTo>
                  <a:lnTo>
                    <a:pt x="1725644" y="563689"/>
                  </a:lnTo>
                  <a:lnTo>
                    <a:pt x="1707451" y="559022"/>
                  </a:lnTo>
                  <a:lnTo>
                    <a:pt x="1706499" y="563499"/>
                  </a:lnTo>
                  <a:lnTo>
                    <a:pt x="1701927" y="564833"/>
                  </a:lnTo>
                  <a:lnTo>
                    <a:pt x="1696593" y="565785"/>
                  </a:lnTo>
                  <a:lnTo>
                    <a:pt x="1688687" y="563118"/>
                  </a:lnTo>
                  <a:lnTo>
                    <a:pt x="1693354" y="541306"/>
                  </a:lnTo>
                  <a:lnTo>
                    <a:pt x="1692497" y="526161"/>
                  </a:lnTo>
                  <a:lnTo>
                    <a:pt x="1710023" y="528257"/>
                  </a:lnTo>
                  <a:lnTo>
                    <a:pt x="1708785" y="519875"/>
                  </a:lnTo>
                  <a:lnTo>
                    <a:pt x="1699451" y="516541"/>
                  </a:lnTo>
                  <a:lnTo>
                    <a:pt x="1698212" y="510921"/>
                  </a:lnTo>
                  <a:lnTo>
                    <a:pt x="1687354" y="513588"/>
                  </a:lnTo>
                  <a:lnTo>
                    <a:pt x="1673924" y="502253"/>
                  </a:lnTo>
                  <a:lnTo>
                    <a:pt x="1656588" y="493395"/>
                  </a:lnTo>
                  <a:lnTo>
                    <a:pt x="1638871" y="489109"/>
                  </a:lnTo>
                  <a:lnTo>
                    <a:pt x="1637157" y="485966"/>
                  </a:lnTo>
                  <a:lnTo>
                    <a:pt x="1627918" y="485489"/>
                  </a:lnTo>
                  <a:lnTo>
                    <a:pt x="1625346" y="479203"/>
                  </a:lnTo>
                  <a:lnTo>
                    <a:pt x="1620298" y="475583"/>
                  </a:lnTo>
                  <a:lnTo>
                    <a:pt x="1602581" y="472535"/>
                  </a:lnTo>
                  <a:lnTo>
                    <a:pt x="1604201" y="497300"/>
                  </a:lnTo>
                  <a:lnTo>
                    <a:pt x="1583912" y="510254"/>
                  </a:lnTo>
                  <a:lnTo>
                    <a:pt x="1566291" y="515493"/>
                  </a:lnTo>
                  <a:lnTo>
                    <a:pt x="1578864" y="526351"/>
                  </a:lnTo>
                  <a:lnTo>
                    <a:pt x="1588960" y="528733"/>
                  </a:lnTo>
                  <a:lnTo>
                    <a:pt x="1576292" y="539591"/>
                  </a:lnTo>
                  <a:lnTo>
                    <a:pt x="1582674" y="544449"/>
                  </a:lnTo>
                  <a:lnTo>
                    <a:pt x="1586960" y="572834"/>
                  </a:lnTo>
                  <a:lnTo>
                    <a:pt x="1593437" y="574453"/>
                  </a:lnTo>
                  <a:lnTo>
                    <a:pt x="1594580" y="579787"/>
                  </a:lnTo>
                  <a:lnTo>
                    <a:pt x="1602105" y="579406"/>
                  </a:lnTo>
                  <a:lnTo>
                    <a:pt x="1604296" y="582073"/>
                  </a:lnTo>
                  <a:lnTo>
                    <a:pt x="1597152" y="580072"/>
                  </a:lnTo>
                  <a:lnTo>
                    <a:pt x="1569053" y="590359"/>
                  </a:lnTo>
                  <a:lnTo>
                    <a:pt x="1570387" y="596075"/>
                  </a:lnTo>
                  <a:lnTo>
                    <a:pt x="1567339" y="596551"/>
                  </a:lnTo>
                  <a:lnTo>
                    <a:pt x="1568291" y="605409"/>
                  </a:lnTo>
                  <a:lnTo>
                    <a:pt x="1563624" y="607790"/>
                  </a:lnTo>
                  <a:lnTo>
                    <a:pt x="1542288" y="609219"/>
                  </a:lnTo>
                  <a:lnTo>
                    <a:pt x="1541907" y="605314"/>
                  </a:lnTo>
                  <a:lnTo>
                    <a:pt x="1521524" y="608457"/>
                  </a:lnTo>
                  <a:lnTo>
                    <a:pt x="1503902" y="616744"/>
                  </a:lnTo>
                  <a:lnTo>
                    <a:pt x="1513523" y="632174"/>
                  </a:lnTo>
                  <a:lnTo>
                    <a:pt x="1519142" y="630841"/>
                  </a:lnTo>
                  <a:lnTo>
                    <a:pt x="1523333" y="640366"/>
                  </a:lnTo>
                  <a:lnTo>
                    <a:pt x="1518190" y="641985"/>
                  </a:lnTo>
                  <a:lnTo>
                    <a:pt x="1518380" y="649224"/>
                  </a:lnTo>
                  <a:lnTo>
                    <a:pt x="1512760" y="650176"/>
                  </a:lnTo>
                  <a:lnTo>
                    <a:pt x="1513046" y="657416"/>
                  </a:lnTo>
                  <a:lnTo>
                    <a:pt x="1509998" y="657606"/>
                  </a:lnTo>
                  <a:lnTo>
                    <a:pt x="1509236" y="666274"/>
                  </a:lnTo>
                  <a:lnTo>
                    <a:pt x="1506188" y="666274"/>
                  </a:lnTo>
                  <a:lnTo>
                    <a:pt x="1505712" y="670370"/>
                  </a:lnTo>
                  <a:lnTo>
                    <a:pt x="1503902" y="670370"/>
                  </a:lnTo>
                  <a:lnTo>
                    <a:pt x="1502950" y="690467"/>
                  </a:lnTo>
                  <a:lnTo>
                    <a:pt x="1498568" y="690753"/>
                  </a:lnTo>
                  <a:lnTo>
                    <a:pt x="1496377" y="701326"/>
                  </a:lnTo>
                  <a:lnTo>
                    <a:pt x="1470184" y="697706"/>
                  </a:lnTo>
                  <a:lnTo>
                    <a:pt x="1471898" y="712661"/>
                  </a:lnTo>
                  <a:lnTo>
                    <a:pt x="1432560" y="721328"/>
                  </a:lnTo>
                  <a:lnTo>
                    <a:pt x="1421416" y="732187"/>
                  </a:lnTo>
                  <a:lnTo>
                    <a:pt x="1419987" y="739330"/>
                  </a:lnTo>
                  <a:lnTo>
                    <a:pt x="1415510" y="739997"/>
                  </a:lnTo>
                  <a:lnTo>
                    <a:pt x="1414843" y="745998"/>
                  </a:lnTo>
                  <a:lnTo>
                    <a:pt x="1409605" y="749617"/>
                  </a:lnTo>
                  <a:lnTo>
                    <a:pt x="1410176" y="768382"/>
                  </a:lnTo>
                  <a:lnTo>
                    <a:pt x="1408462" y="768287"/>
                  </a:lnTo>
                  <a:lnTo>
                    <a:pt x="1408748" y="772859"/>
                  </a:lnTo>
                  <a:lnTo>
                    <a:pt x="1405223" y="772859"/>
                  </a:lnTo>
                  <a:lnTo>
                    <a:pt x="1404461" y="777716"/>
                  </a:lnTo>
                  <a:lnTo>
                    <a:pt x="1405795" y="785432"/>
                  </a:lnTo>
                  <a:lnTo>
                    <a:pt x="1410843" y="785336"/>
                  </a:lnTo>
                  <a:lnTo>
                    <a:pt x="1407414" y="791718"/>
                  </a:lnTo>
                  <a:lnTo>
                    <a:pt x="1408367" y="801624"/>
                  </a:lnTo>
                  <a:lnTo>
                    <a:pt x="1419606" y="799909"/>
                  </a:lnTo>
                  <a:lnTo>
                    <a:pt x="1418749" y="808292"/>
                  </a:lnTo>
                  <a:lnTo>
                    <a:pt x="1436942" y="803434"/>
                  </a:lnTo>
                  <a:lnTo>
                    <a:pt x="1438180" y="812197"/>
                  </a:lnTo>
                  <a:lnTo>
                    <a:pt x="1445228" y="811149"/>
                  </a:lnTo>
                  <a:lnTo>
                    <a:pt x="1448848" y="831247"/>
                  </a:lnTo>
                  <a:lnTo>
                    <a:pt x="1449229" y="850106"/>
                  </a:lnTo>
                  <a:lnTo>
                    <a:pt x="1453134" y="868299"/>
                  </a:lnTo>
                  <a:lnTo>
                    <a:pt x="1438942" y="864870"/>
                  </a:lnTo>
                  <a:lnTo>
                    <a:pt x="1434465" y="897064"/>
                  </a:lnTo>
                  <a:lnTo>
                    <a:pt x="1429321" y="896874"/>
                  </a:lnTo>
                  <a:lnTo>
                    <a:pt x="1433798" y="902589"/>
                  </a:lnTo>
                  <a:lnTo>
                    <a:pt x="1430941" y="918591"/>
                  </a:lnTo>
                  <a:lnTo>
                    <a:pt x="1416844" y="913543"/>
                  </a:lnTo>
                  <a:lnTo>
                    <a:pt x="1401318" y="913257"/>
                  </a:lnTo>
                  <a:lnTo>
                    <a:pt x="1400366" y="937546"/>
                  </a:lnTo>
                  <a:lnTo>
                    <a:pt x="1394365" y="936022"/>
                  </a:lnTo>
                  <a:lnTo>
                    <a:pt x="1398175" y="913352"/>
                  </a:lnTo>
                  <a:lnTo>
                    <a:pt x="1391888" y="912876"/>
                  </a:lnTo>
                  <a:lnTo>
                    <a:pt x="1391221" y="918210"/>
                  </a:lnTo>
                  <a:lnTo>
                    <a:pt x="1374076" y="917067"/>
                  </a:lnTo>
                  <a:lnTo>
                    <a:pt x="1373315" y="926116"/>
                  </a:lnTo>
                  <a:lnTo>
                    <a:pt x="1371409" y="926021"/>
                  </a:lnTo>
                  <a:lnTo>
                    <a:pt x="1369219" y="933831"/>
                  </a:lnTo>
                  <a:lnTo>
                    <a:pt x="1363980" y="933069"/>
                  </a:lnTo>
                  <a:lnTo>
                    <a:pt x="1362361" y="942404"/>
                  </a:lnTo>
                  <a:lnTo>
                    <a:pt x="1359884" y="941642"/>
                  </a:lnTo>
                  <a:lnTo>
                    <a:pt x="1355598" y="976027"/>
                  </a:lnTo>
                  <a:lnTo>
                    <a:pt x="1356455" y="1013650"/>
                  </a:lnTo>
                  <a:lnTo>
                    <a:pt x="1344359" y="1012603"/>
                  </a:lnTo>
                  <a:lnTo>
                    <a:pt x="1332548" y="999363"/>
                  </a:lnTo>
                  <a:lnTo>
                    <a:pt x="1327023" y="997649"/>
                  </a:lnTo>
                  <a:lnTo>
                    <a:pt x="1325309" y="987552"/>
                  </a:lnTo>
                  <a:lnTo>
                    <a:pt x="1315212" y="988219"/>
                  </a:lnTo>
                  <a:lnTo>
                    <a:pt x="1304830" y="992981"/>
                  </a:lnTo>
                  <a:lnTo>
                    <a:pt x="1271207" y="997363"/>
                  </a:lnTo>
                  <a:lnTo>
                    <a:pt x="1250823" y="990695"/>
                  </a:lnTo>
                  <a:lnTo>
                    <a:pt x="1218438" y="992314"/>
                  </a:lnTo>
                  <a:close/>
                  <a:moveTo>
                    <a:pt x="2537841" y="399097"/>
                  </a:moveTo>
                  <a:lnTo>
                    <a:pt x="2550224" y="403479"/>
                  </a:lnTo>
                  <a:lnTo>
                    <a:pt x="2554510" y="385382"/>
                  </a:lnTo>
                  <a:lnTo>
                    <a:pt x="2539936" y="394240"/>
                  </a:lnTo>
                  <a:lnTo>
                    <a:pt x="2537841" y="39909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1" name="Freihandform: Form 160">
              <a:extLst>
                <a:ext uri="{FF2B5EF4-FFF2-40B4-BE49-F238E27FC236}">
                  <a16:creationId xmlns:a16="http://schemas.microsoft.com/office/drawing/2014/main" id="{A5B648D4-1543-4C91-A793-F7C660BFB2A4}"/>
                </a:ext>
              </a:extLst>
            </p:cNvPr>
            <p:cNvSpPr/>
            <p:nvPr/>
          </p:nvSpPr>
          <p:spPr>
            <a:xfrm>
              <a:off x="369543" y="3088767"/>
              <a:ext cx="1029600" cy="1039500"/>
            </a:xfrm>
            <a:custGeom>
              <a:avLst/>
              <a:gdLst>
                <a:gd name="connsiteX0" fmla="*/ 478917 w 1981200"/>
                <a:gd name="connsiteY0" fmla="*/ 411480 h 2000250"/>
                <a:gd name="connsiteX1" fmla="*/ 475012 w 1981200"/>
                <a:gd name="connsiteY1" fmla="*/ 415385 h 2000250"/>
                <a:gd name="connsiteX2" fmla="*/ 472440 w 1981200"/>
                <a:gd name="connsiteY2" fmla="*/ 405003 h 2000250"/>
                <a:gd name="connsiteX3" fmla="*/ 477107 w 1981200"/>
                <a:gd name="connsiteY3" fmla="*/ 403574 h 2000250"/>
                <a:gd name="connsiteX4" fmla="*/ 478917 w 1981200"/>
                <a:gd name="connsiteY4" fmla="*/ 411480 h 2000250"/>
                <a:gd name="connsiteX5" fmla="*/ 1317403 w 1981200"/>
                <a:gd name="connsiteY5" fmla="*/ 73438 h 2000250"/>
                <a:gd name="connsiteX6" fmla="*/ 1319784 w 1981200"/>
                <a:gd name="connsiteY6" fmla="*/ 69723 h 2000250"/>
                <a:gd name="connsiteX7" fmla="*/ 1324928 w 1981200"/>
                <a:gd name="connsiteY7" fmla="*/ 68008 h 2000250"/>
                <a:gd name="connsiteX8" fmla="*/ 1325213 w 1981200"/>
                <a:gd name="connsiteY8" fmla="*/ 70675 h 2000250"/>
                <a:gd name="connsiteX9" fmla="*/ 1317403 w 1981200"/>
                <a:gd name="connsiteY9" fmla="*/ 73438 h 2000250"/>
                <a:gd name="connsiteX10" fmla="*/ 1409605 w 1981200"/>
                <a:gd name="connsiteY10" fmla="*/ 109347 h 2000250"/>
                <a:gd name="connsiteX11" fmla="*/ 1414748 w 1981200"/>
                <a:gd name="connsiteY11" fmla="*/ 104680 h 2000250"/>
                <a:gd name="connsiteX12" fmla="*/ 1413891 w 1981200"/>
                <a:gd name="connsiteY12" fmla="*/ 108299 h 2000250"/>
                <a:gd name="connsiteX13" fmla="*/ 1409605 w 1981200"/>
                <a:gd name="connsiteY13" fmla="*/ 109347 h 2000250"/>
                <a:gd name="connsiteX14" fmla="*/ 1355693 w 1981200"/>
                <a:gd name="connsiteY14" fmla="*/ 73533 h 2000250"/>
                <a:gd name="connsiteX15" fmla="*/ 1354931 w 1981200"/>
                <a:gd name="connsiteY15" fmla="*/ 77819 h 2000250"/>
                <a:gd name="connsiteX16" fmla="*/ 1349978 w 1981200"/>
                <a:gd name="connsiteY16" fmla="*/ 74771 h 2000250"/>
                <a:gd name="connsiteX17" fmla="*/ 1350931 w 1981200"/>
                <a:gd name="connsiteY17" fmla="*/ 70485 h 2000250"/>
                <a:gd name="connsiteX18" fmla="*/ 1346835 w 1981200"/>
                <a:gd name="connsiteY18" fmla="*/ 68008 h 2000250"/>
                <a:gd name="connsiteX19" fmla="*/ 1349121 w 1981200"/>
                <a:gd name="connsiteY19" fmla="*/ 68294 h 2000250"/>
                <a:gd name="connsiteX20" fmla="*/ 1355693 w 1981200"/>
                <a:gd name="connsiteY20" fmla="*/ 73533 h 2000250"/>
                <a:gd name="connsiteX21" fmla="*/ 1447991 w 1981200"/>
                <a:gd name="connsiteY21" fmla="*/ 1133570 h 2000250"/>
                <a:gd name="connsiteX22" fmla="*/ 1450943 w 1981200"/>
                <a:gd name="connsiteY22" fmla="*/ 1132713 h 2000250"/>
                <a:gd name="connsiteX23" fmla="*/ 1453134 w 1981200"/>
                <a:gd name="connsiteY23" fmla="*/ 1135666 h 2000250"/>
                <a:gd name="connsiteX24" fmla="*/ 1449896 w 1981200"/>
                <a:gd name="connsiteY24" fmla="*/ 1136999 h 2000250"/>
                <a:gd name="connsiteX25" fmla="*/ 1447991 w 1981200"/>
                <a:gd name="connsiteY25" fmla="*/ 1133570 h 2000250"/>
                <a:gd name="connsiteX26" fmla="*/ 1168527 w 1981200"/>
                <a:gd name="connsiteY26" fmla="*/ 1956054 h 2000250"/>
                <a:gd name="connsiteX27" fmla="*/ 1166622 w 1981200"/>
                <a:gd name="connsiteY27" fmla="*/ 1951768 h 2000250"/>
                <a:gd name="connsiteX28" fmla="*/ 1151382 w 1981200"/>
                <a:gd name="connsiteY28" fmla="*/ 1952815 h 2000250"/>
                <a:gd name="connsiteX29" fmla="*/ 1151001 w 1981200"/>
                <a:gd name="connsiteY29" fmla="*/ 1956720 h 2000250"/>
                <a:gd name="connsiteX30" fmla="*/ 1133761 w 1981200"/>
                <a:gd name="connsiteY30" fmla="*/ 1960435 h 2000250"/>
                <a:gd name="connsiteX31" fmla="*/ 1132332 w 1981200"/>
                <a:gd name="connsiteY31" fmla="*/ 1977866 h 2000250"/>
                <a:gd name="connsiteX32" fmla="*/ 1135285 w 1981200"/>
                <a:gd name="connsiteY32" fmla="*/ 1986153 h 2000250"/>
                <a:gd name="connsiteX33" fmla="*/ 1101947 w 1981200"/>
                <a:gd name="connsiteY33" fmla="*/ 1997774 h 2000250"/>
                <a:gd name="connsiteX34" fmla="*/ 1094518 w 1981200"/>
                <a:gd name="connsiteY34" fmla="*/ 1998726 h 2000250"/>
                <a:gd name="connsiteX35" fmla="*/ 1093565 w 1981200"/>
                <a:gd name="connsiteY35" fmla="*/ 1994059 h 2000250"/>
                <a:gd name="connsiteX36" fmla="*/ 1084040 w 1981200"/>
                <a:gd name="connsiteY36" fmla="*/ 1992154 h 2000250"/>
                <a:gd name="connsiteX37" fmla="*/ 1070229 w 1981200"/>
                <a:gd name="connsiteY37" fmla="*/ 1995678 h 2000250"/>
                <a:gd name="connsiteX38" fmla="*/ 1068133 w 1981200"/>
                <a:gd name="connsiteY38" fmla="*/ 1988249 h 2000250"/>
                <a:gd name="connsiteX39" fmla="*/ 1057751 w 1981200"/>
                <a:gd name="connsiteY39" fmla="*/ 1991296 h 2000250"/>
                <a:gd name="connsiteX40" fmla="*/ 1052703 w 1981200"/>
                <a:gd name="connsiteY40" fmla="*/ 1989772 h 2000250"/>
                <a:gd name="connsiteX41" fmla="*/ 1052513 w 1981200"/>
                <a:gd name="connsiteY41" fmla="*/ 1994820 h 2000250"/>
                <a:gd name="connsiteX42" fmla="*/ 1047274 w 1981200"/>
                <a:gd name="connsiteY42" fmla="*/ 1996154 h 2000250"/>
                <a:gd name="connsiteX43" fmla="*/ 1046893 w 1981200"/>
                <a:gd name="connsiteY43" fmla="*/ 1987296 h 2000250"/>
                <a:gd name="connsiteX44" fmla="*/ 1041654 w 1981200"/>
                <a:gd name="connsiteY44" fmla="*/ 1988249 h 2000250"/>
                <a:gd name="connsiteX45" fmla="*/ 1042892 w 1981200"/>
                <a:gd name="connsiteY45" fmla="*/ 1990535 h 2000250"/>
                <a:gd name="connsiteX46" fmla="*/ 1040416 w 1981200"/>
                <a:gd name="connsiteY46" fmla="*/ 1991487 h 2000250"/>
                <a:gd name="connsiteX47" fmla="*/ 1039273 w 1981200"/>
                <a:gd name="connsiteY47" fmla="*/ 1986058 h 2000250"/>
                <a:gd name="connsiteX48" fmla="*/ 1030510 w 1981200"/>
                <a:gd name="connsiteY48" fmla="*/ 1985105 h 2000250"/>
                <a:gd name="connsiteX49" fmla="*/ 1028414 w 1981200"/>
                <a:gd name="connsiteY49" fmla="*/ 1988725 h 2000250"/>
                <a:gd name="connsiteX50" fmla="*/ 1018984 w 1981200"/>
                <a:gd name="connsiteY50" fmla="*/ 1980628 h 2000250"/>
                <a:gd name="connsiteX51" fmla="*/ 1018223 w 1981200"/>
                <a:gd name="connsiteY51" fmla="*/ 1983486 h 2000250"/>
                <a:gd name="connsiteX52" fmla="*/ 1017841 w 1981200"/>
                <a:gd name="connsiteY52" fmla="*/ 1981295 h 2000250"/>
                <a:gd name="connsiteX53" fmla="*/ 1014698 w 1981200"/>
                <a:gd name="connsiteY53" fmla="*/ 1981200 h 2000250"/>
                <a:gd name="connsiteX54" fmla="*/ 1017841 w 1981200"/>
                <a:gd name="connsiteY54" fmla="*/ 1991011 h 2000250"/>
                <a:gd name="connsiteX55" fmla="*/ 1015079 w 1981200"/>
                <a:gd name="connsiteY55" fmla="*/ 1992725 h 2000250"/>
                <a:gd name="connsiteX56" fmla="*/ 1016794 w 1981200"/>
                <a:gd name="connsiteY56" fmla="*/ 1995202 h 2000250"/>
                <a:gd name="connsiteX57" fmla="*/ 1015174 w 1981200"/>
                <a:gd name="connsiteY57" fmla="*/ 1997012 h 2000250"/>
                <a:gd name="connsiteX58" fmla="*/ 1007840 w 1981200"/>
                <a:gd name="connsiteY58" fmla="*/ 1986439 h 2000250"/>
                <a:gd name="connsiteX59" fmla="*/ 1004507 w 1981200"/>
                <a:gd name="connsiteY59" fmla="*/ 1974437 h 2000250"/>
                <a:gd name="connsiteX60" fmla="*/ 1000030 w 1981200"/>
                <a:gd name="connsiteY60" fmla="*/ 1974914 h 2000250"/>
                <a:gd name="connsiteX61" fmla="*/ 1000887 w 1981200"/>
                <a:gd name="connsiteY61" fmla="*/ 1979009 h 2000250"/>
                <a:gd name="connsiteX62" fmla="*/ 997363 w 1981200"/>
                <a:gd name="connsiteY62" fmla="*/ 1979581 h 2000250"/>
                <a:gd name="connsiteX63" fmla="*/ 995648 w 1981200"/>
                <a:gd name="connsiteY63" fmla="*/ 1975580 h 2000250"/>
                <a:gd name="connsiteX64" fmla="*/ 993648 w 1981200"/>
                <a:gd name="connsiteY64" fmla="*/ 1975866 h 2000250"/>
                <a:gd name="connsiteX65" fmla="*/ 993267 w 1981200"/>
                <a:gd name="connsiteY65" fmla="*/ 1972913 h 2000250"/>
                <a:gd name="connsiteX66" fmla="*/ 995362 w 1981200"/>
                <a:gd name="connsiteY66" fmla="*/ 1972342 h 2000250"/>
                <a:gd name="connsiteX67" fmla="*/ 991838 w 1981200"/>
                <a:gd name="connsiteY67" fmla="*/ 1956720 h 2000250"/>
                <a:gd name="connsiteX68" fmla="*/ 985647 w 1981200"/>
                <a:gd name="connsiteY68" fmla="*/ 1956530 h 2000250"/>
                <a:gd name="connsiteX69" fmla="*/ 983742 w 1981200"/>
                <a:gd name="connsiteY69" fmla="*/ 1944719 h 2000250"/>
                <a:gd name="connsiteX70" fmla="*/ 987171 w 1981200"/>
                <a:gd name="connsiteY70" fmla="*/ 1942910 h 2000250"/>
                <a:gd name="connsiteX71" fmla="*/ 983552 w 1981200"/>
                <a:gd name="connsiteY71" fmla="*/ 1931575 h 2000250"/>
                <a:gd name="connsiteX72" fmla="*/ 999934 w 1981200"/>
                <a:gd name="connsiteY72" fmla="*/ 1926812 h 2000250"/>
                <a:gd name="connsiteX73" fmla="*/ 997553 w 1981200"/>
                <a:gd name="connsiteY73" fmla="*/ 1919383 h 2000250"/>
                <a:gd name="connsiteX74" fmla="*/ 1005554 w 1981200"/>
                <a:gd name="connsiteY74" fmla="*/ 1917097 h 2000250"/>
                <a:gd name="connsiteX75" fmla="*/ 1005173 w 1981200"/>
                <a:gd name="connsiteY75" fmla="*/ 1909762 h 2000250"/>
                <a:gd name="connsiteX76" fmla="*/ 1012412 w 1981200"/>
                <a:gd name="connsiteY76" fmla="*/ 1908524 h 2000250"/>
                <a:gd name="connsiteX77" fmla="*/ 1013365 w 1981200"/>
                <a:gd name="connsiteY77" fmla="*/ 1888331 h 2000250"/>
                <a:gd name="connsiteX78" fmla="*/ 1030224 w 1981200"/>
                <a:gd name="connsiteY78" fmla="*/ 1885474 h 2000250"/>
                <a:gd name="connsiteX79" fmla="*/ 1026795 w 1981200"/>
                <a:gd name="connsiteY79" fmla="*/ 1872329 h 2000250"/>
                <a:gd name="connsiteX80" fmla="*/ 1040511 w 1981200"/>
                <a:gd name="connsiteY80" fmla="*/ 1867471 h 2000250"/>
                <a:gd name="connsiteX81" fmla="*/ 1037463 w 1981200"/>
                <a:gd name="connsiteY81" fmla="*/ 1858328 h 2000250"/>
                <a:gd name="connsiteX82" fmla="*/ 1035463 w 1981200"/>
                <a:gd name="connsiteY82" fmla="*/ 1854232 h 2000250"/>
                <a:gd name="connsiteX83" fmla="*/ 1026890 w 1981200"/>
                <a:gd name="connsiteY83" fmla="*/ 1857851 h 2000250"/>
                <a:gd name="connsiteX84" fmla="*/ 1024319 w 1981200"/>
                <a:gd name="connsiteY84" fmla="*/ 1852898 h 2000250"/>
                <a:gd name="connsiteX85" fmla="*/ 1020699 w 1981200"/>
                <a:gd name="connsiteY85" fmla="*/ 1854327 h 2000250"/>
                <a:gd name="connsiteX86" fmla="*/ 1019461 w 1981200"/>
                <a:gd name="connsiteY86" fmla="*/ 1847945 h 2000250"/>
                <a:gd name="connsiteX87" fmla="*/ 1005078 w 1981200"/>
                <a:gd name="connsiteY87" fmla="*/ 1848993 h 2000250"/>
                <a:gd name="connsiteX88" fmla="*/ 1004792 w 1981200"/>
                <a:gd name="connsiteY88" fmla="*/ 1843087 h 2000250"/>
                <a:gd name="connsiteX89" fmla="*/ 987076 w 1981200"/>
                <a:gd name="connsiteY89" fmla="*/ 1844707 h 2000250"/>
                <a:gd name="connsiteX90" fmla="*/ 990124 w 1981200"/>
                <a:gd name="connsiteY90" fmla="*/ 1838896 h 2000250"/>
                <a:gd name="connsiteX91" fmla="*/ 968026 w 1981200"/>
                <a:gd name="connsiteY91" fmla="*/ 1840230 h 2000250"/>
                <a:gd name="connsiteX92" fmla="*/ 966407 w 1981200"/>
                <a:gd name="connsiteY92" fmla="*/ 1828419 h 2000250"/>
                <a:gd name="connsiteX93" fmla="*/ 944690 w 1981200"/>
                <a:gd name="connsiteY93" fmla="*/ 1831752 h 2000250"/>
                <a:gd name="connsiteX94" fmla="*/ 942784 w 1981200"/>
                <a:gd name="connsiteY94" fmla="*/ 1818799 h 2000250"/>
                <a:gd name="connsiteX95" fmla="*/ 950976 w 1981200"/>
                <a:gd name="connsiteY95" fmla="*/ 1817180 h 2000250"/>
                <a:gd name="connsiteX96" fmla="*/ 949262 w 1981200"/>
                <a:gd name="connsiteY96" fmla="*/ 1807845 h 2000250"/>
                <a:gd name="connsiteX97" fmla="*/ 959929 w 1981200"/>
                <a:gd name="connsiteY97" fmla="*/ 1808035 h 2000250"/>
                <a:gd name="connsiteX98" fmla="*/ 959644 w 1981200"/>
                <a:gd name="connsiteY98" fmla="*/ 1804035 h 2000250"/>
                <a:gd name="connsiteX99" fmla="*/ 972503 w 1981200"/>
                <a:gd name="connsiteY99" fmla="*/ 1802035 h 2000250"/>
                <a:gd name="connsiteX100" fmla="*/ 973645 w 1981200"/>
                <a:gd name="connsiteY100" fmla="*/ 1799082 h 2000250"/>
                <a:gd name="connsiteX101" fmla="*/ 958977 w 1981200"/>
                <a:gd name="connsiteY101" fmla="*/ 1793558 h 2000250"/>
                <a:gd name="connsiteX102" fmla="*/ 954215 w 1981200"/>
                <a:gd name="connsiteY102" fmla="*/ 1795367 h 2000250"/>
                <a:gd name="connsiteX103" fmla="*/ 953738 w 1981200"/>
                <a:gd name="connsiteY103" fmla="*/ 1799177 h 2000250"/>
                <a:gd name="connsiteX104" fmla="*/ 933259 w 1981200"/>
                <a:gd name="connsiteY104" fmla="*/ 1801939 h 2000250"/>
                <a:gd name="connsiteX105" fmla="*/ 930212 w 1981200"/>
                <a:gd name="connsiteY105" fmla="*/ 1792700 h 2000250"/>
                <a:gd name="connsiteX106" fmla="*/ 935545 w 1981200"/>
                <a:gd name="connsiteY106" fmla="*/ 1790319 h 2000250"/>
                <a:gd name="connsiteX107" fmla="*/ 932498 w 1981200"/>
                <a:gd name="connsiteY107" fmla="*/ 1784127 h 2000250"/>
                <a:gd name="connsiteX108" fmla="*/ 927735 w 1981200"/>
                <a:gd name="connsiteY108" fmla="*/ 1787557 h 2000250"/>
                <a:gd name="connsiteX109" fmla="*/ 924401 w 1981200"/>
                <a:gd name="connsiteY109" fmla="*/ 1778603 h 2000250"/>
                <a:gd name="connsiteX110" fmla="*/ 916495 w 1981200"/>
                <a:gd name="connsiteY110" fmla="*/ 1772888 h 2000250"/>
                <a:gd name="connsiteX111" fmla="*/ 918115 w 1981200"/>
                <a:gd name="connsiteY111" fmla="*/ 1765077 h 2000250"/>
                <a:gd name="connsiteX112" fmla="*/ 923544 w 1981200"/>
                <a:gd name="connsiteY112" fmla="*/ 1762982 h 2000250"/>
                <a:gd name="connsiteX113" fmla="*/ 914686 w 1981200"/>
                <a:gd name="connsiteY113" fmla="*/ 1758982 h 2000250"/>
                <a:gd name="connsiteX114" fmla="*/ 907447 w 1981200"/>
                <a:gd name="connsiteY114" fmla="*/ 1745266 h 2000250"/>
                <a:gd name="connsiteX115" fmla="*/ 906399 w 1981200"/>
                <a:gd name="connsiteY115" fmla="*/ 1733836 h 2000250"/>
                <a:gd name="connsiteX116" fmla="*/ 889730 w 1981200"/>
                <a:gd name="connsiteY116" fmla="*/ 1725168 h 2000250"/>
                <a:gd name="connsiteX117" fmla="*/ 877729 w 1981200"/>
                <a:gd name="connsiteY117" fmla="*/ 1706880 h 2000250"/>
                <a:gd name="connsiteX118" fmla="*/ 876967 w 1981200"/>
                <a:gd name="connsiteY118" fmla="*/ 1697164 h 2000250"/>
                <a:gd name="connsiteX119" fmla="*/ 863346 w 1981200"/>
                <a:gd name="connsiteY119" fmla="*/ 1696403 h 2000250"/>
                <a:gd name="connsiteX120" fmla="*/ 858583 w 1981200"/>
                <a:gd name="connsiteY120" fmla="*/ 1687830 h 2000250"/>
                <a:gd name="connsiteX121" fmla="*/ 846201 w 1981200"/>
                <a:gd name="connsiteY121" fmla="*/ 1685735 h 2000250"/>
                <a:gd name="connsiteX122" fmla="*/ 848011 w 1981200"/>
                <a:gd name="connsiteY122" fmla="*/ 1658493 h 2000250"/>
                <a:gd name="connsiteX123" fmla="*/ 854774 w 1981200"/>
                <a:gd name="connsiteY123" fmla="*/ 1644301 h 2000250"/>
                <a:gd name="connsiteX124" fmla="*/ 853249 w 1981200"/>
                <a:gd name="connsiteY124" fmla="*/ 1637061 h 2000250"/>
                <a:gd name="connsiteX125" fmla="*/ 859631 w 1981200"/>
                <a:gd name="connsiteY125" fmla="*/ 1610773 h 2000250"/>
                <a:gd name="connsiteX126" fmla="*/ 845820 w 1981200"/>
                <a:gd name="connsiteY126" fmla="*/ 1606582 h 2000250"/>
                <a:gd name="connsiteX127" fmla="*/ 837152 w 1981200"/>
                <a:gd name="connsiteY127" fmla="*/ 1596199 h 2000250"/>
                <a:gd name="connsiteX128" fmla="*/ 836581 w 1981200"/>
                <a:gd name="connsiteY128" fmla="*/ 1577816 h 2000250"/>
                <a:gd name="connsiteX129" fmla="*/ 829437 w 1981200"/>
                <a:gd name="connsiteY129" fmla="*/ 1570672 h 2000250"/>
                <a:gd name="connsiteX130" fmla="*/ 829342 w 1981200"/>
                <a:gd name="connsiteY130" fmla="*/ 1562481 h 2000250"/>
                <a:gd name="connsiteX131" fmla="*/ 816864 w 1981200"/>
                <a:gd name="connsiteY131" fmla="*/ 1561624 h 2000250"/>
                <a:gd name="connsiteX132" fmla="*/ 815245 w 1981200"/>
                <a:gd name="connsiteY132" fmla="*/ 1570196 h 2000250"/>
                <a:gd name="connsiteX133" fmla="*/ 802672 w 1981200"/>
                <a:gd name="connsiteY133" fmla="*/ 1570672 h 2000250"/>
                <a:gd name="connsiteX134" fmla="*/ 791146 w 1981200"/>
                <a:gd name="connsiteY134" fmla="*/ 1570292 h 2000250"/>
                <a:gd name="connsiteX135" fmla="*/ 771906 w 1981200"/>
                <a:gd name="connsiteY135" fmla="*/ 1563814 h 2000250"/>
                <a:gd name="connsiteX136" fmla="*/ 767620 w 1981200"/>
                <a:gd name="connsiteY136" fmla="*/ 1564958 h 2000250"/>
                <a:gd name="connsiteX137" fmla="*/ 762095 w 1981200"/>
                <a:gd name="connsiteY137" fmla="*/ 1572958 h 2000250"/>
                <a:gd name="connsiteX138" fmla="*/ 735806 w 1981200"/>
                <a:gd name="connsiteY138" fmla="*/ 1559052 h 2000250"/>
                <a:gd name="connsiteX139" fmla="*/ 721900 w 1981200"/>
                <a:gd name="connsiteY139" fmla="*/ 1556766 h 2000250"/>
                <a:gd name="connsiteX140" fmla="*/ 709708 w 1981200"/>
                <a:gd name="connsiteY140" fmla="*/ 1543717 h 2000250"/>
                <a:gd name="connsiteX141" fmla="*/ 701897 w 1981200"/>
                <a:gd name="connsiteY141" fmla="*/ 1540859 h 2000250"/>
                <a:gd name="connsiteX142" fmla="*/ 674846 w 1981200"/>
                <a:gd name="connsiteY142" fmla="*/ 1516951 h 2000250"/>
                <a:gd name="connsiteX143" fmla="*/ 663416 w 1981200"/>
                <a:gd name="connsiteY143" fmla="*/ 1517523 h 2000250"/>
                <a:gd name="connsiteX144" fmla="*/ 653129 w 1981200"/>
                <a:gd name="connsiteY144" fmla="*/ 1523238 h 2000250"/>
                <a:gd name="connsiteX145" fmla="*/ 634365 w 1981200"/>
                <a:gd name="connsiteY145" fmla="*/ 1503140 h 2000250"/>
                <a:gd name="connsiteX146" fmla="*/ 632174 w 1981200"/>
                <a:gd name="connsiteY146" fmla="*/ 1496663 h 2000250"/>
                <a:gd name="connsiteX147" fmla="*/ 622745 w 1981200"/>
                <a:gd name="connsiteY147" fmla="*/ 1485043 h 2000250"/>
                <a:gd name="connsiteX148" fmla="*/ 609695 w 1981200"/>
                <a:gd name="connsiteY148" fmla="*/ 1494186 h 2000250"/>
                <a:gd name="connsiteX149" fmla="*/ 600837 w 1981200"/>
                <a:gd name="connsiteY149" fmla="*/ 1486948 h 2000250"/>
                <a:gd name="connsiteX150" fmla="*/ 587216 w 1981200"/>
                <a:gd name="connsiteY150" fmla="*/ 1487329 h 2000250"/>
                <a:gd name="connsiteX151" fmla="*/ 587788 w 1981200"/>
                <a:gd name="connsiteY151" fmla="*/ 1477994 h 2000250"/>
                <a:gd name="connsiteX152" fmla="*/ 581406 w 1981200"/>
                <a:gd name="connsiteY152" fmla="*/ 1488091 h 2000250"/>
                <a:gd name="connsiteX153" fmla="*/ 565404 w 1981200"/>
                <a:gd name="connsiteY153" fmla="*/ 1492472 h 2000250"/>
                <a:gd name="connsiteX154" fmla="*/ 552545 w 1981200"/>
                <a:gd name="connsiteY154" fmla="*/ 1491234 h 2000250"/>
                <a:gd name="connsiteX155" fmla="*/ 549974 w 1981200"/>
                <a:gd name="connsiteY155" fmla="*/ 1494282 h 2000250"/>
                <a:gd name="connsiteX156" fmla="*/ 554260 w 1981200"/>
                <a:gd name="connsiteY156" fmla="*/ 1486376 h 2000250"/>
                <a:gd name="connsiteX157" fmla="*/ 552831 w 1981200"/>
                <a:gd name="connsiteY157" fmla="*/ 1479137 h 2000250"/>
                <a:gd name="connsiteX158" fmla="*/ 543973 w 1981200"/>
                <a:gd name="connsiteY158" fmla="*/ 1473899 h 2000250"/>
                <a:gd name="connsiteX159" fmla="*/ 537305 w 1981200"/>
                <a:gd name="connsiteY159" fmla="*/ 1463326 h 2000250"/>
                <a:gd name="connsiteX160" fmla="*/ 539401 w 1981200"/>
                <a:gd name="connsiteY160" fmla="*/ 1462278 h 2000250"/>
                <a:gd name="connsiteX161" fmla="*/ 543497 w 1981200"/>
                <a:gd name="connsiteY161" fmla="*/ 1443895 h 2000250"/>
                <a:gd name="connsiteX162" fmla="*/ 542163 w 1981200"/>
                <a:gd name="connsiteY162" fmla="*/ 1441133 h 2000250"/>
                <a:gd name="connsiteX163" fmla="*/ 547783 w 1981200"/>
                <a:gd name="connsiteY163" fmla="*/ 1428178 h 2000250"/>
                <a:gd name="connsiteX164" fmla="*/ 547497 w 1981200"/>
                <a:gd name="connsiteY164" fmla="*/ 1417130 h 2000250"/>
                <a:gd name="connsiteX165" fmla="*/ 553783 w 1981200"/>
                <a:gd name="connsiteY165" fmla="*/ 1407985 h 2000250"/>
                <a:gd name="connsiteX166" fmla="*/ 540449 w 1981200"/>
                <a:gd name="connsiteY166" fmla="*/ 1409414 h 2000250"/>
                <a:gd name="connsiteX167" fmla="*/ 533114 w 1981200"/>
                <a:gd name="connsiteY167" fmla="*/ 1413605 h 2000250"/>
                <a:gd name="connsiteX168" fmla="*/ 533019 w 1981200"/>
                <a:gd name="connsiteY168" fmla="*/ 1396841 h 2000250"/>
                <a:gd name="connsiteX169" fmla="*/ 522732 w 1981200"/>
                <a:gd name="connsiteY169" fmla="*/ 1374839 h 2000250"/>
                <a:gd name="connsiteX170" fmla="*/ 487204 w 1981200"/>
                <a:gd name="connsiteY170" fmla="*/ 1367980 h 2000250"/>
                <a:gd name="connsiteX171" fmla="*/ 485489 w 1981200"/>
                <a:gd name="connsiteY171" fmla="*/ 1359313 h 2000250"/>
                <a:gd name="connsiteX172" fmla="*/ 477869 w 1981200"/>
                <a:gd name="connsiteY172" fmla="*/ 1353979 h 2000250"/>
                <a:gd name="connsiteX173" fmla="*/ 475678 w 1981200"/>
                <a:gd name="connsiteY173" fmla="*/ 1348549 h 2000250"/>
                <a:gd name="connsiteX174" fmla="*/ 474250 w 1981200"/>
                <a:gd name="connsiteY174" fmla="*/ 1307211 h 2000250"/>
                <a:gd name="connsiteX175" fmla="*/ 461105 w 1981200"/>
                <a:gd name="connsiteY175" fmla="*/ 1313212 h 2000250"/>
                <a:gd name="connsiteX176" fmla="*/ 459105 w 1981200"/>
                <a:gd name="connsiteY176" fmla="*/ 1306925 h 2000250"/>
                <a:gd name="connsiteX177" fmla="*/ 451485 w 1981200"/>
                <a:gd name="connsiteY177" fmla="*/ 1305115 h 2000250"/>
                <a:gd name="connsiteX178" fmla="*/ 450151 w 1981200"/>
                <a:gd name="connsiteY178" fmla="*/ 1307878 h 2000250"/>
                <a:gd name="connsiteX179" fmla="*/ 445865 w 1981200"/>
                <a:gd name="connsiteY179" fmla="*/ 1306449 h 2000250"/>
                <a:gd name="connsiteX180" fmla="*/ 436531 w 1981200"/>
                <a:gd name="connsiteY180" fmla="*/ 1311973 h 2000250"/>
                <a:gd name="connsiteX181" fmla="*/ 428530 w 1981200"/>
                <a:gd name="connsiteY181" fmla="*/ 1310735 h 2000250"/>
                <a:gd name="connsiteX182" fmla="*/ 415290 w 1981200"/>
                <a:gd name="connsiteY182" fmla="*/ 1317307 h 2000250"/>
                <a:gd name="connsiteX183" fmla="*/ 402907 w 1981200"/>
                <a:gd name="connsiteY183" fmla="*/ 1319498 h 2000250"/>
                <a:gd name="connsiteX184" fmla="*/ 396049 w 1981200"/>
                <a:gd name="connsiteY184" fmla="*/ 1332833 h 2000250"/>
                <a:gd name="connsiteX185" fmla="*/ 393478 w 1981200"/>
                <a:gd name="connsiteY185" fmla="*/ 1346359 h 2000250"/>
                <a:gd name="connsiteX186" fmla="*/ 401193 w 1981200"/>
                <a:gd name="connsiteY186" fmla="*/ 1361694 h 2000250"/>
                <a:gd name="connsiteX187" fmla="*/ 373666 w 1981200"/>
                <a:gd name="connsiteY187" fmla="*/ 1341691 h 2000250"/>
                <a:gd name="connsiteX188" fmla="*/ 353187 w 1981200"/>
                <a:gd name="connsiteY188" fmla="*/ 1330547 h 2000250"/>
                <a:gd name="connsiteX189" fmla="*/ 331375 w 1981200"/>
                <a:gd name="connsiteY189" fmla="*/ 1329880 h 2000250"/>
                <a:gd name="connsiteX190" fmla="*/ 327565 w 1981200"/>
                <a:gd name="connsiteY190" fmla="*/ 1319498 h 2000250"/>
                <a:gd name="connsiteX191" fmla="*/ 318611 w 1981200"/>
                <a:gd name="connsiteY191" fmla="*/ 1330262 h 2000250"/>
                <a:gd name="connsiteX192" fmla="*/ 325850 w 1981200"/>
                <a:gd name="connsiteY192" fmla="*/ 1333976 h 2000250"/>
                <a:gd name="connsiteX193" fmla="*/ 316420 w 1981200"/>
                <a:gd name="connsiteY193" fmla="*/ 1347216 h 2000250"/>
                <a:gd name="connsiteX194" fmla="*/ 319183 w 1981200"/>
                <a:gd name="connsiteY194" fmla="*/ 1353883 h 2000250"/>
                <a:gd name="connsiteX195" fmla="*/ 317373 w 1981200"/>
                <a:gd name="connsiteY195" fmla="*/ 1357979 h 2000250"/>
                <a:gd name="connsiteX196" fmla="*/ 310420 w 1981200"/>
                <a:gd name="connsiteY196" fmla="*/ 1361789 h 2000250"/>
                <a:gd name="connsiteX197" fmla="*/ 295561 w 1981200"/>
                <a:gd name="connsiteY197" fmla="*/ 1360360 h 2000250"/>
                <a:gd name="connsiteX198" fmla="*/ 292703 w 1981200"/>
                <a:gd name="connsiteY198" fmla="*/ 1355598 h 2000250"/>
                <a:gd name="connsiteX199" fmla="*/ 290322 w 1981200"/>
                <a:gd name="connsiteY199" fmla="*/ 1361313 h 2000250"/>
                <a:gd name="connsiteX200" fmla="*/ 287464 w 1981200"/>
                <a:gd name="connsiteY200" fmla="*/ 1346454 h 2000250"/>
                <a:gd name="connsiteX201" fmla="*/ 279845 w 1981200"/>
                <a:gd name="connsiteY201" fmla="*/ 1343215 h 2000250"/>
                <a:gd name="connsiteX202" fmla="*/ 275844 w 1981200"/>
                <a:gd name="connsiteY202" fmla="*/ 1336262 h 2000250"/>
                <a:gd name="connsiteX203" fmla="*/ 271558 w 1981200"/>
                <a:gd name="connsiteY203" fmla="*/ 1335976 h 2000250"/>
                <a:gd name="connsiteX204" fmla="*/ 258128 w 1981200"/>
                <a:gd name="connsiteY204" fmla="*/ 1313307 h 2000250"/>
                <a:gd name="connsiteX205" fmla="*/ 244221 w 1981200"/>
                <a:gd name="connsiteY205" fmla="*/ 1305115 h 2000250"/>
                <a:gd name="connsiteX206" fmla="*/ 249745 w 1981200"/>
                <a:gd name="connsiteY206" fmla="*/ 1298353 h 2000250"/>
                <a:gd name="connsiteX207" fmla="*/ 248221 w 1981200"/>
                <a:gd name="connsiteY207" fmla="*/ 1296162 h 2000250"/>
                <a:gd name="connsiteX208" fmla="*/ 250126 w 1981200"/>
                <a:gd name="connsiteY208" fmla="*/ 1293400 h 2000250"/>
                <a:gd name="connsiteX209" fmla="*/ 254603 w 1981200"/>
                <a:gd name="connsiteY209" fmla="*/ 1291399 h 2000250"/>
                <a:gd name="connsiteX210" fmla="*/ 259937 w 1981200"/>
                <a:gd name="connsiteY210" fmla="*/ 1293971 h 2000250"/>
                <a:gd name="connsiteX211" fmla="*/ 262128 w 1981200"/>
                <a:gd name="connsiteY211" fmla="*/ 1288161 h 2000250"/>
                <a:gd name="connsiteX212" fmla="*/ 259366 w 1981200"/>
                <a:gd name="connsiteY212" fmla="*/ 1281303 h 2000250"/>
                <a:gd name="connsiteX213" fmla="*/ 243364 w 1981200"/>
                <a:gd name="connsiteY213" fmla="*/ 1267015 h 2000250"/>
                <a:gd name="connsiteX214" fmla="*/ 206311 w 1981200"/>
                <a:gd name="connsiteY214" fmla="*/ 1272254 h 2000250"/>
                <a:gd name="connsiteX215" fmla="*/ 185356 w 1981200"/>
                <a:gd name="connsiteY215" fmla="*/ 1296067 h 2000250"/>
                <a:gd name="connsiteX216" fmla="*/ 186214 w 1981200"/>
                <a:gd name="connsiteY216" fmla="*/ 1313593 h 2000250"/>
                <a:gd name="connsiteX217" fmla="*/ 182499 w 1981200"/>
                <a:gd name="connsiteY217" fmla="*/ 1322641 h 2000250"/>
                <a:gd name="connsiteX218" fmla="*/ 170402 w 1981200"/>
                <a:gd name="connsiteY218" fmla="*/ 1316450 h 2000250"/>
                <a:gd name="connsiteX219" fmla="*/ 171355 w 1981200"/>
                <a:gd name="connsiteY219" fmla="*/ 1339120 h 2000250"/>
                <a:gd name="connsiteX220" fmla="*/ 159353 w 1981200"/>
                <a:gd name="connsiteY220" fmla="*/ 1348930 h 2000250"/>
                <a:gd name="connsiteX221" fmla="*/ 157639 w 1981200"/>
                <a:gd name="connsiteY221" fmla="*/ 1352550 h 2000250"/>
                <a:gd name="connsiteX222" fmla="*/ 159829 w 1981200"/>
                <a:gd name="connsiteY222" fmla="*/ 1354360 h 2000250"/>
                <a:gd name="connsiteX223" fmla="*/ 145542 w 1981200"/>
                <a:gd name="connsiteY223" fmla="*/ 1361218 h 2000250"/>
                <a:gd name="connsiteX224" fmla="*/ 140208 w 1981200"/>
                <a:gd name="connsiteY224" fmla="*/ 1367218 h 2000250"/>
                <a:gd name="connsiteX225" fmla="*/ 122968 w 1981200"/>
                <a:gd name="connsiteY225" fmla="*/ 1371505 h 2000250"/>
                <a:gd name="connsiteX226" fmla="*/ 114681 w 1981200"/>
                <a:gd name="connsiteY226" fmla="*/ 1381506 h 2000250"/>
                <a:gd name="connsiteX227" fmla="*/ 113347 w 1981200"/>
                <a:gd name="connsiteY227" fmla="*/ 1392650 h 2000250"/>
                <a:gd name="connsiteX228" fmla="*/ 110109 w 1981200"/>
                <a:gd name="connsiteY228" fmla="*/ 1389126 h 2000250"/>
                <a:gd name="connsiteX229" fmla="*/ 104965 w 1981200"/>
                <a:gd name="connsiteY229" fmla="*/ 1396270 h 2000250"/>
                <a:gd name="connsiteX230" fmla="*/ 107632 w 1981200"/>
                <a:gd name="connsiteY230" fmla="*/ 1407414 h 2000250"/>
                <a:gd name="connsiteX231" fmla="*/ 100870 w 1981200"/>
                <a:gd name="connsiteY231" fmla="*/ 1419987 h 2000250"/>
                <a:gd name="connsiteX232" fmla="*/ 116491 w 1981200"/>
                <a:gd name="connsiteY232" fmla="*/ 1426559 h 2000250"/>
                <a:gd name="connsiteX233" fmla="*/ 116681 w 1981200"/>
                <a:gd name="connsiteY233" fmla="*/ 1429893 h 2000250"/>
                <a:gd name="connsiteX234" fmla="*/ 110395 w 1981200"/>
                <a:gd name="connsiteY234" fmla="*/ 1425512 h 2000250"/>
                <a:gd name="connsiteX235" fmla="*/ 109442 w 1981200"/>
                <a:gd name="connsiteY235" fmla="*/ 1427226 h 2000250"/>
                <a:gd name="connsiteX236" fmla="*/ 115062 w 1981200"/>
                <a:gd name="connsiteY236" fmla="*/ 1432751 h 2000250"/>
                <a:gd name="connsiteX237" fmla="*/ 95917 w 1981200"/>
                <a:gd name="connsiteY237" fmla="*/ 1424940 h 2000250"/>
                <a:gd name="connsiteX238" fmla="*/ 73533 w 1981200"/>
                <a:gd name="connsiteY238" fmla="*/ 1445990 h 2000250"/>
                <a:gd name="connsiteX239" fmla="*/ 55816 w 1981200"/>
                <a:gd name="connsiteY239" fmla="*/ 1467517 h 2000250"/>
                <a:gd name="connsiteX240" fmla="*/ 37624 w 1981200"/>
                <a:gd name="connsiteY240" fmla="*/ 1476946 h 2000250"/>
                <a:gd name="connsiteX241" fmla="*/ 26765 w 1981200"/>
                <a:gd name="connsiteY241" fmla="*/ 1479327 h 2000250"/>
                <a:gd name="connsiteX242" fmla="*/ 30289 w 1981200"/>
                <a:gd name="connsiteY242" fmla="*/ 1463230 h 2000250"/>
                <a:gd name="connsiteX243" fmla="*/ 29146 w 1981200"/>
                <a:gd name="connsiteY243" fmla="*/ 1450752 h 2000250"/>
                <a:gd name="connsiteX244" fmla="*/ 19812 w 1981200"/>
                <a:gd name="connsiteY244" fmla="*/ 1447324 h 2000250"/>
                <a:gd name="connsiteX245" fmla="*/ 20193 w 1981200"/>
                <a:gd name="connsiteY245" fmla="*/ 1428940 h 2000250"/>
                <a:gd name="connsiteX246" fmla="*/ 17907 w 1981200"/>
                <a:gd name="connsiteY246" fmla="*/ 1425797 h 2000250"/>
                <a:gd name="connsiteX247" fmla="*/ 21717 w 1981200"/>
                <a:gd name="connsiteY247" fmla="*/ 1409510 h 2000250"/>
                <a:gd name="connsiteX248" fmla="*/ 34671 w 1981200"/>
                <a:gd name="connsiteY248" fmla="*/ 1398365 h 2000250"/>
                <a:gd name="connsiteX249" fmla="*/ 43624 w 1981200"/>
                <a:gd name="connsiteY249" fmla="*/ 1380363 h 2000250"/>
                <a:gd name="connsiteX250" fmla="*/ 44577 w 1981200"/>
                <a:gd name="connsiteY250" fmla="*/ 1372648 h 2000250"/>
                <a:gd name="connsiteX251" fmla="*/ 41338 w 1981200"/>
                <a:gd name="connsiteY251" fmla="*/ 1367599 h 2000250"/>
                <a:gd name="connsiteX252" fmla="*/ 41529 w 1981200"/>
                <a:gd name="connsiteY252" fmla="*/ 1358837 h 2000250"/>
                <a:gd name="connsiteX253" fmla="*/ 44958 w 1981200"/>
                <a:gd name="connsiteY253" fmla="*/ 1346645 h 2000250"/>
                <a:gd name="connsiteX254" fmla="*/ 67342 w 1981200"/>
                <a:gd name="connsiteY254" fmla="*/ 1313402 h 2000250"/>
                <a:gd name="connsiteX255" fmla="*/ 80962 w 1981200"/>
                <a:gd name="connsiteY255" fmla="*/ 1304354 h 2000250"/>
                <a:gd name="connsiteX256" fmla="*/ 70866 w 1981200"/>
                <a:gd name="connsiteY256" fmla="*/ 1290542 h 2000250"/>
                <a:gd name="connsiteX257" fmla="*/ 58960 w 1981200"/>
                <a:gd name="connsiteY257" fmla="*/ 1288542 h 2000250"/>
                <a:gd name="connsiteX258" fmla="*/ 54388 w 1981200"/>
                <a:gd name="connsiteY258" fmla="*/ 1284446 h 2000250"/>
                <a:gd name="connsiteX259" fmla="*/ 49054 w 1981200"/>
                <a:gd name="connsiteY259" fmla="*/ 1265587 h 2000250"/>
                <a:gd name="connsiteX260" fmla="*/ 37243 w 1981200"/>
                <a:gd name="connsiteY260" fmla="*/ 1240441 h 2000250"/>
                <a:gd name="connsiteX261" fmla="*/ 33718 w 1981200"/>
                <a:gd name="connsiteY261" fmla="*/ 1224058 h 2000250"/>
                <a:gd name="connsiteX262" fmla="*/ 36195 w 1981200"/>
                <a:gd name="connsiteY262" fmla="*/ 1214628 h 2000250"/>
                <a:gd name="connsiteX263" fmla="*/ 35052 w 1981200"/>
                <a:gd name="connsiteY263" fmla="*/ 1202341 h 2000250"/>
                <a:gd name="connsiteX264" fmla="*/ 39433 w 1981200"/>
                <a:gd name="connsiteY264" fmla="*/ 1191006 h 2000250"/>
                <a:gd name="connsiteX265" fmla="*/ 46101 w 1981200"/>
                <a:gd name="connsiteY265" fmla="*/ 1183957 h 2000250"/>
                <a:gd name="connsiteX266" fmla="*/ 38957 w 1981200"/>
                <a:gd name="connsiteY266" fmla="*/ 1141381 h 2000250"/>
                <a:gd name="connsiteX267" fmla="*/ 42958 w 1981200"/>
                <a:gd name="connsiteY267" fmla="*/ 1135666 h 2000250"/>
                <a:gd name="connsiteX268" fmla="*/ 43243 w 1981200"/>
                <a:gd name="connsiteY268" fmla="*/ 1123950 h 2000250"/>
                <a:gd name="connsiteX269" fmla="*/ 34957 w 1981200"/>
                <a:gd name="connsiteY269" fmla="*/ 1109948 h 2000250"/>
                <a:gd name="connsiteX270" fmla="*/ 26765 w 1981200"/>
                <a:gd name="connsiteY270" fmla="*/ 1106710 h 2000250"/>
                <a:gd name="connsiteX271" fmla="*/ 19050 w 1981200"/>
                <a:gd name="connsiteY271" fmla="*/ 1097947 h 2000250"/>
                <a:gd name="connsiteX272" fmla="*/ 9620 w 1981200"/>
                <a:gd name="connsiteY272" fmla="*/ 1070705 h 2000250"/>
                <a:gd name="connsiteX273" fmla="*/ 9525 w 1981200"/>
                <a:gd name="connsiteY273" fmla="*/ 1062895 h 2000250"/>
                <a:gd name="connsiteX274" fmla="*/ 12192 w 1981200"/>
                <a:gd name="connsiteY274" fmla="*/ 1055275 h 2000250"/>
                <a:gd name="connsiteX275" fmla="*/ 13906 w 1981200"/>
                <a:gd name="connsiteY275" fmla="*/ 1055751 h 2000250"/>
                <a:gd name="connsiteX276" fmla="*/ 20764 w 1981200"/>
                <a:gd name="connsiteY276" fmla="*/ 1045369 h 2000250"/>
                <a:gd name="connsiteX277" fmla="*/ 29527 w 1981200"/>
                <a:gd name="connsiteY277" fmla="*/ 1042606 h 2000250"/>
                <a:gd name="connsiteX278" fmla="*/ 38481 w 1981200"/>
                <a:gd name="connsiteY278" fmla="*/ 1032796 h 2000250"/>
                <a:gd name="connsiteX279" fmla="*/ 31909 w 1981200"/>
                <a:gd name="connsiteY279" fmla="*/ 1024890 h 2000250"/>
                <a:gd name="connsiteX280" fmla="*/ 45053 w 1981200"/>
                <a:gd name="connsiteY280" fmla="*/ 1014031 h 2000250"/>
                <a:gd name="connsiteX281" fmla="*/ 58864 w 1981200"/>
                <a:gd name="connsiteY281" fmla="*/ 1013079 h 2000250"/>
                <a:gd name="connsiteX282" fmla="*/ 67437 w 1981200"/>
                <a:gd name="connsiteY282" fmla="*/ 1001173 h 2000250"/>
                <a:gd name="connsiteX283" fmla="*/ 90964 w 1981200"/>
                <a:gd name="connsiteY283" fmla="*/ 1007364 h 2000250"/>
                <a:gd name="connsiteX284" fmla="*/ 92964 w 1981200"/>
                <a:gd name="connsiteY284" fmla="*/ 1021556 h 2000250"/>
                <a:gd name="connsiteX285" fmla="*/ 107442 w 1981200"/>
                <a:gd name="connsiteY285" fmla="*/ 1030891 h 2000250"/>
                <a:gd name="connsiteX286" fmla="*/ 114109 w 1981200"/>
                <a:gd name="connsiteY286" fmla="*/ 1033081 h 2000250"/>
                <a:gd name="connsiteX287" fmla="*/ 116776 w 1981200"/>
                <a:gd name="connsiteY287" fmla="*/ 1027557 h 2000250"/>
                <a:gd name="connsiteX288" fmla="*/ 131254 w 1981200"/>
                <a:gd name="connsiteY288" fmla="*/ 1029271 h 2000250"/>
                <a:gd name="connsiteX289" fmla="*/ 132302 w 1981200"/>
                <a:gd name="connsiteY289" fmla="*/ 981170 h 2000250"/>
                <a:gd name="connsiteX290" fmla="*/ 135064 w 1981200"/>
                <a:gd name="connsiteY290" fmla="*/ 969454 h 2000250"/>
                <a:gd name="connsiteX291" fmla="*/ 122872 w 1981200"/>
                <a:gd name="connsiteY291" fmla="*/ 965740 h 2000250"/>
                <a:gd name="connsiteX292" fmla="*/ 125063 w 1981200"/>
                <a:gd name="connsiteY292" fmla="*/ 960691 h 2000250"/>
                <a:gd name="connsiteX293" fmla="*/ 117824 w 1981200"/>
                <a:gd name="connsiteY293" fmla="*/ 949738 h 2000250"/>
                <a:gd name="connsiteX294" fmla="*/ 104584 w 1981200"/>
                <a:gd name="connsiteY294" fmla="*/ 912685 h 2000250"/>
                <a:gd name="connsiteX295" fmla="*/ 97345 w 1981200"/>
                <a:gd name="connsiteY295" fmla="*/ 872490 h 2000250"/>
                <a:gd name="connsiteX296" fmla="*/ 89916 w 1981200"/>
                <a:gd name="connsiteY296" fmla="*/ 868299 h 2000250"/>
                <a:gd name="connsiteX297" fmla="*/ 90868 w 1981200"/>
                <a:gd name="connsiteY297" fmla="*/ 863537 h 2000250"/>
                <a:gd name="connsiteX298" fmla="*/ 87535 w 1981200"/>
                <a:gd name="connsiteY298" fmla="*/ 856107 h 2000250"/>
                <a:gd name="connsiteX299" fmla="*/ 90964 w 1981200"/>
                <a:gd name="connsiteY299" fmla="*/ 852202 h 2000250"/>
                <a:gd name="connsiteX300" fmla="*/ 77152 w 1981200"/>
                <a:gd name="connsiteY300" fmla="*/ 838962 h 2000250"/>
                <a:gd name="connsiteX301" fmla="*/ 72676 w 1981200"/>
                <a:gd name="connsiteY301" fmla="*/ 842296 h 2000250"/>
                <a:gd name="connsiteX302" fmla="*/ 76962 w 1981200"/>
                <a:gd name="connsiteY302" fmla="*/ 838771 h 2000250"/>
                <a:gd name="connsiteX303" fmla="*/ 72866 w 1981200"/>
                <a:gd name="connsiteY303" fmla="*/ 833533 h 2000250"/>
                <a:gd name="connsiteX304" fmla="*/ 72104 w 1981200"/>
                <a:gd name="connsiteY304" fmla="*/ 826103 h 2000250"/>
                <a:gd name="connsiteX305" fmla="*/ 68961 w 1981200"/>
                <a:gd name="connsiteY305" fmla="*/ 827627 h 2000250"/>
                <a:gd name="connsiteX306" fmla="*/ 68389 w 1981200"/>
                <a:gd name="connsiteY306" fmla="*/ 822388 h 2000250"/>
                <a:gd name="connsiteX307" fmla="*/ 60674 w 1981200"/>
                <a:gd name="connsiteY307" fmla="*/ 824674 h 2000250"/>
                <a:gd name="connsiteX308" fmla="*/ 60484 w 1981200"/>
                <a:gd name="connsiteY308" fmla="*/ 824293 h 2000250"/>
                <a:gd name="connsiteX309" fmla="*/ 62389 w 1981200"/>
                <a:gd name="connsiteY309" fmla="*/ 823817 h 2000250"/>
                <a:gd name="connsiteX310" fmla="*/ 55054 w 1981200"/>
                <a:gd name="connsiteY310" fmla="*/ 815816 h 2000250"/>
                <a:gd name="connsiteX311" fmla="*/ 59341 w 1981200"/>
                <a:gd name="connsiteY311" fmla="*/ 807053 h 2000250"/>
                <a:gd name="connsiteX312" fmla="*/ 70485 w 1981200"/>
                <a:gd name="connsiteY312" fmla="*/ 817054 h 2000250"/>
                <a:gd name="connsiteX313" fmla="*/ 89440 w 1981200"/>
                <a:gd name="connsiteY313" fmla="*/ 810482 h 2000250"/>
                <a:gd name="connsiteX314" fmla="*/ 91059 w 1981200"/>
                <a:gd name="connsiteY314" fmla="*/ 813054 h 2000250"/>
                <a:gd name="connsiteX315" fmla="*/ 100870 w 1981200"/>
                <a:gd name="connsiteY315" fmla="*/ 806482 h 2000250"/>
                <a:gd name="connsiteX316" fmla="*/ 105442 w 1981200"/>
                <a:gd name="connsiteY316" fmla="*/ 820198 h 2000250"/>
                <a:gd name="connsiteX317" fmla="*/ 120777 w 1981200"/>
                <a:gd name="connsiteY317" fmla="*/ 817816 h 2000250"/>
                <a:gd name="connsiteX318" fmla="*/ 121634 w 1981200"/>
                <a:gd name="connsiteY318" fmla="*/ 821341 h 2000250"/>
                <a:gd name="connsiteX319" fmla="*/ 127349 w 1981200"/>
                <a:gd name="connsiteY319" fmla="*/ 820674 h 2000250"/>
                <a:gd name="connsiteX320" fmla="*/ 143542 w 1981200"/>
                <a:gd name="connsiteY320" fmla="*/ 828961 h 2000250"/>
                <a:gd name="connsiteX321" fmla="*/ 134683 w 1981200"/>
                <a:gd name="connsiteY321" fmla="*/ 832580 h 2000250"/>
                <a:gd name="connsiteX322" fmla="*/ 129540 w 1981200"/>
                <a:gd name="connsiteY322" fmla="*/ 830008 h 2000250"/>
                <a:gd name="connsiteX323" fmla="*/ 117253 w 1981200"/>
                <a:gd name="connsiteY323" fmla="*/ 833056 h 2000250"/>
                <a:gd name="connsiteX324" fmla="*/ 117443 w 1981200"/>
                <a:gd name="connsiteY324" fmla="*/ 837724 h 2000250"/>
                <a:gd name="connsiteX325" fmla="*/ 111633 w 1981200"/>
                <a:gd name="connsiteY325" fmla="*/ 838390 h 2000250"/>
                <a:gd name="connsiteX326" fmla="*/ 111728 w 1981200"/>
                <a:gd name="connsiteY326" fmla="*/ 841343 h 2000250"/>
                <a:gd name="connsiteX327" fmla="*/ 107537 w 1981200"/>
                <a:gd name="connsiteY327" fmla="*/ 841343 h 2000250"/>
                <a:gd name="connsiteX328" fmla="*/ 106299 w 1981200"/>
                <a:gd name="connsiteY328" fmla="*/ 843534 h 2000250"/>
                <a:gd name="connsiteX329" fmla="*/ 98774 w 1981200"/>
                <a:gd name="connsiteY329" fmla="*/ 865632 h 2000250"/>
                <a:gd name="connsiteX330" fmla="*/ 101346 w 1981200"/>
                <a:gd name="connsiteY330" fmla="*/ 867251 h 2000250"/>
                <a:gd name="connsiteX331" fmla="*/ 100012 w 1981200"/>
                <a:gd name="connsiteY331" fmla="*/ 871918 h 2000250"/>
                <a:gd name="connsiteX332" fmla="*/ 106870 w 1981200"/>
                <a:gd name="connsiteY332" fmla="*/ 904875 h 2000250"/>
                <a:gd name="connsiteX333" fmla="*/ 111347 w 1981200"/>
                <a:gd name="connsiteY333" fmla="*/ 892016 h 2000250"/>
                <a:gd name="connsiteX334" fmla="*/ 120682 w 1981200"/>
                <a:gd name="connsiteY334" fmla="*/ 892016 h 2000250"/>
                <a:gd name="connsiteX335" fmla="*/ 129064 w 1981200"/>
                <a:gd name="connsiteY335" fmla="*/ 896493 h 2000250"/>
                <a:gd name="connsiteX336" fmla="*/ 140875 w 1981200"/>
                <a:gd name="connsiteY336" fmla="*/ 894493 h 2000250"/>
                <a:gd name="connsiteX337" fmla="*/ 139827 w 1981200"/>
                <a:gd name="connsiteY337" fmla="*/ 899160 h 2000250"/>
                <a:gd name="connsiteX338" fmla="*/ 146018 w 1981200"/>
                <a:gd name="connsiteY338" fmla="*/ 903256 h 2000250"/>
                <a:gd name="connsiteX339" fmla="*/ 152209 w 1981200"/>
                <a:gd name="connsiteY339" fmla="*/ 893540 h 2000250"/>
                <a:gd name="connsiteX340" fmla="*/ 154972 w 1981200"/>
                <a:gd name="connsiteY340" fmla="*/ 894397 h 2000250"/>
                <a:gd name="connsiteX341" fmla="*/ 158877 w 1981200"/>
                <a:gd name="connsiteY341" fmla="*/ 889921 h 2000250"/>
                <a:gd name="connsiteX342" fmla="*/ 166592 w 1981200"/>
                <a:gd name="connsiteY342" fmla="*/ 895540 h 2000250"/>
                <a:gd name="connsiteX343" fmla="*/ 173831 w 1981200"/>
                <a:gd name="connsiteY343" fmla="*/ 884777 h 2000250"/>
                <a:gd name="connsiteX344" fmla="*/ 173831 w 1981200"/>
                <a:gd name="connsiteY344" fmla="*/ 878491 h 2000250"/>
                <a:gd name="connsiteX345" fmla="*/ 182118 w 1981200"/>
                <a:gd name="connsiteY345" fmla="*/ 882682 h 2000250"/>
                <a:gd name="connsiteX346" fmla="*/ 176593 w 1981200"/>
                <a:gd name="connsiteY346" fmla="*/ 892778 h 2000250"/>
                <a:gd name="connsiteX347" fmla="*/ 170402 w 1981200"/>
                <a:gd name="connsiteY347" fmla="*/ 894302 h 2000250"/>
                <a:gd name="connsiteX348" fmla="*/ 171640 w 1981200"/>
                <a:gd name="connsiteY348" fmla="*/ 906018 h 2000250"/>
                <a:gd name="connsiteX349" fmla="*/ 187738 w 1981200"/>
                <a:gd name="connsiteY349" fmla="*/ 893921 h 2000250"/>
                <a:gd name="connsiteX350" fmla="*/ 187357 w 1981200"/>
                <a:gd name="connsiteY350" fmla="*/ 883539 h 2000250"/>
                <a:gd name="connsiteX351" fmla="*/ 183451 w 1981200"/>
                <a:gd name="connsiteY351" fmla="*/ 877443 h 2000250"/>
                <a:gd name="connsiteX352" fmla="*/ 188881 w 1981200"/>
                <a:gd name="connsiteY352" fmla="*/ 864203 h 2000250"/>
                <a:gd name="connsiteX353" fmla="*/ 200025 w 1981200"/>
                <a:gd name="connsiteY353" fmla="*/ 860298 h 2000250"/>
                <a:gd name="connsiteX354" fmla="*/ 204216 w 1981200"/>
                <a:gd name="connsiteY354" fmla="*/ 863917 h 2000250"/>
                <a:gd name="connsiteX355" fmla="*/ 213741 w 1981200"/>
                <a:gd name="connsiteY355" fmla="*/ 859250 h 2000250"/>
                <a:gd name="connsiteX356" fmla="*/ 215646 w 1981200"/>
                <a:gd name="connsiteY356" fmla="*/ 867251 h 2000250"/>
                <a:gd name="connsiteX357" fmla="*/ 220123 w 1981200"/>
                <a:gd name="connsiteY357" fmla="*/ 872966 h 2000250"/>
                <a:gd name="connsiteX358" fmla="*/ 227838 w 1981200"/>
                <a:gd name="connsiteY358" fmla="*/ 859726 h 2000250"/>
                <a:gd name="connsiteX359" fmla="*/ 224695 w 1981200"/>
                <a:gd name="connsiteY359" fmla="*/ 872014 h 2000250"/>
                <a:gd name="connsiteX360" fmla="*/ 235363 w 1981200"/>
                <a:gd name="connsiteY360" fmla="*/ 875252 h 2000250"/>
                <a:gd name="connsiteX361" fmla="*/ 240220 w 1981200"/>
                <a:gd name="connsiteY361" fmla="*/ 893445 h 2000250"/>
                <a:gd name="connsiteX362" fmla="*/ 241840 w 1981200"/>
                <a:gd name="connsiteY362" fmla="*/ 894779 h 2000250"/>
                <a:gd name="connsiteX363" fmla="*/ 246221 w 1981200"/>
                <a:gd name="connsiteY363" fmla="*/ 891254 h 2000250"/>
                <a:gd name="connsiteX364" fmla="*/ 251746 w 1981200"/>
                <a:gd name="connsiteY364" fmla="*/ 899636 h 2000250"/>
                <a:gd name="connsiteX365" fmla="*/ 248126 w 1981200"/>
                <a:gd name="connsiteY365" fmla="*/ 914781 h 2000250"/>
                <a:gd name="connsiteX366" fmla="*/ 250888 w 1981200"/>
                <a:gd name="connsiteY366" fmla="*/ 913257 h 2000250"/>
                <a:gd name="connsiteX367" fmla="*/ 253936 w 1981200"/>
                <a:gd name="connsiteY367" fmla="*/ 919258 h 2000250"/>
                <a:gd name="connsiteX368" fmla="*/ 254794 w 1981200"/>
                <a:gd name="connsiteY368" fmla="*/ 911257 h 2000250"/>
                <a:gd name="connsiteX369" fmla="*/ 256508 w 1981200"/>
                <a:gd name="connsiteY369" fmla="*/ 914305 h 2000250"/>
                <a:gd name="connsiteX370" fmla="*/ 268510 w 1981200"/>
                <a:gd name="connsiteY370" fmla="*/ 919829 h 2000250"/>
                <a:gd name="connsiteX371" fmla="*/ 271081 w 1981200"/>
                <a:gd name="connsiteY371" fmla="*/ 896874 h 2000250"/>
                <a:gd name="connsiteX372" fmla="*/ 261556 w 1981200"/>
                <a:gd name="connsiteY372" fmla="*/ 894207 h 2000250"/>
                <a:gd name="connsiteX373" fmla="*/ 264604 w 1981200"/>
                <a:gd name="connsiteY373" fmla="*/ 879634 h 2000250"/>
                <a:gd name="connsiteX374" fmla="*/ 281083 w 1981200"/>
                <a:gd name="connsiteY374" fmla="*/ 860679 h 2000250"/>
                <a:gd name="connsiteX375" fmla="*/ 296037 w 1981200"/>
                <a:gd name="connsiteY375" fmla="*/ 852297 h 2000250"/>
                <a:gd name="connsiteX376" fmla="*/ 296989 w 1981200"/>
                <a:gd name="connsiteY376" fmla="*/ 838295 h 2000250"/>
                <a:gd name="connsiteX377" fmla="*/ 315182 w 1981200"/>
                <a:gd name="connsiteY377" fmla="*/ 829628 h 2000250"/>
                <a:gd name="connsiteX378" fmla="*/ 338328 w 1981200"/>
                <a:gd name="connsiteY378" fmla="*/ 814102 h 2000250"/>
                <a:gd name="connsiteX379" fmla="*/ 349949 w 1981200"/>
                <a:gd name="connsiteY379" fmla="*/ 811816 h 2000250"/>
                <a:gd name="connsiteX380" fmla="*/ 354235 w 1981200"/>
                <a:gd name="connsiteY380" fmla="*/ 802767 h 2000250"/>
                <a:gd name="connsiteX381" fmla="*/ 361950 w 1981200"/>
                <a:gd name="connsiteY381" fmla="*/ 817816 h 2000250"/>
                <a:gd name="connsiteX382" fmla="*/ 369760 w 1981200"/>
                <a:gd name="connsiteY382" fmla="*/ 818102 h 2000250"/>
                <a:gd name="connsiteX383" fmla="*/ 371380 w 1981200"/>
                <a:gd name="connsiteY383" fmla="*/ 813340 h 2000250"/>
                <a:gd name="connsiteX384" fmla="*/ 362522 w 1981200"/>
                <a:gd name="connsiteY384" fmla="*/ 809720 h 2000250"/>
                <a:gd name="connsiteX385" fmla="*/ 363379 w 1981200"/>
                <a:gd name="connsiteY385" fmla="*/ 806387 h 2000250"/>
                <a:gd name="connsiteX386" fmla="*/ 367665 w 1981200"/>
                <a:gd name="connsiteY386" fmla="*/ 808101 h 2000250"/>
                <a:gd name="connsiteX387" fmla="*/ 364045 w 1981200"/>
                <a:gd name="connsiteY387" fmla="*/ 808863 h 2000250"/>
                <a:gd name="connsiteX388" fmla="*/ 370808 w 1981200"/>
                <a:gd name="connsiteY388" fmla="*/ 811816 h 2000250"/>
                <a:gd name="connsiteX389" fmla="*/ 376237 w 1981200"/>
                <a:gd name="connsiteY389" fmla="*/ 800290 h 2000250"/>
                <a:gd name="connsiteX390" fmla="*/ 381953 w 1981200"/>
                <a:gd name="connsiteY390" fmla="*/ 801433 h 2000250"/>
                <a:gd name="connsiteX391" fmla="*/ 382619 w 1981200"/>
                <a:gd name="connsiteY391" fmla="*/ 797719 h 2000250"/>
                <a:gd name="connsiteX392" fmla="*/ 385477 w 1981200"/>
                <a:gd name="connsiteY392" fmla="*/ 798385 h 2000250"/>
                <a:gd name="connsiteX393" fmla="*/ 387191 w 1981200"/>
                <a:gd name="connsiteY393" fmla="*/ 796004 h 2000250"/>
                <a:gd name="connsiteX394" fmla="*/ 389763 w 1981200"/>
                <a:gd name="connsiteY394" fmla="*/ 797814 h 2000250"/>
                <a:gd name="connsiteX395" fmla="*/ 385762 w 1981200"/>
                <a:gd name="connsiteY395" fmla="*/ 803338 h 2000250"/>
                <a:gd name="connsiteX396" fmla="*/ 388239 w 1981200"/>
                <a:gd name="connsiteY396" fmla="*/ 804386 h 2000250"/>
                <a:gd name="connsiteX397" fmla="*/ 389287 w 1981200"/>
                <a:gd name="connsiteY397" fmla="*/ 810006 h 2000250"/>
                <a:gd name="connsiteX398" fmla="*/ 396240 w 1981200"/>
                <a:gd name="connsiteY398" fmla="*/ 800481 h 2000250"/>
                <a:gd name="connsiteX399" fmla="*/ 397288 w 1981200"/>
                <a:gd name="connsiteY399" fmla="*/ 788860 h 2000250"/>
                <a:gd name="connsiteX400" fmla="*/ 410623 w 1981200"/>
                <a:gd name="connsiteY400" fmla="*/ 771620 h 2000250"/>
                <a:gd name="connsiteX401" fmla="*/ 422053 w 1981200"/>
                <a:gd name="connsiteY401" fmla="*/ 736949 h 2000250"/>
                <a:gd name="connsiteX402" fmla="*/ 434340 w 1981200"/>
                <a:gd name="connsiteY402" fmla="*/ 727329 h 2000250"/>
                <a:gd name="connsiteX403" fmla="*/ 426244 w 1981200"/>
                <a:gd name="connsiteY403" fmla="*/ 722852 h 2000250"/>
                <a:gd name="connsiteX404" fmla="*/ 420624 w 1981200"/>
                <a:gd name="connsiteY404" fmla="*/ 711041 h 2000250"/>
                <a:gd name="connsiteX405" fmla="*/ 409384 w 1981200"/>
                <a:gd name="connsiteY405" fmla="*/ 704564 h 2000250"/>
                <a:gd name="connsiteX406" fmla="*/ 411004 w 1981200"/>
                <a:gd name="connsiteY406" fmla="*/ 699992 h 2000250"/>
                <a:gd name="connsiteX407" fmla="*/ 419195 w 1981200"/>
                <a:gd name="connsiteY407" fmla="*/ 705326 h 2000250"/>
                <a:gd name="connsiteX408" fmla="*/ 436435 w 1981200"/>
                <a:gd name="connsiteY408" fmla="*/ 695706 h 2000250"/>
                <a:gd name="connsiteX409" fmla="*/ 429673 w 1981200"/>
                <a:gd name="connsiteY409" fmla="*/ 687324 h 2000250"/>
                <a:gd name="connsiteX410" fmla="*/ 417766 w 1981200"/>
                <a:gd name="connsiteY410" fmla="*/ 685038 h 2000250"/>
                <a:gd name="connsiteX411" fmla="*/ 416814 w 1981200"/>
                <a:gd name="connsiteY411" fmla="*/ 689134 h 2000250"/>
                <a:gd name="connsiteX412" fmla="*/ 408337 w 1981200"/>
                <a:gd name="connsiteY412" fmla="*/ 687991 h 2000250"/>
                <a:gd name="connsiteX413" fmla="*/ 407479 w 1981200"/>
                <a:gd name="connsiteY413" fmla="*/ 685229 h 2000250"/>
                <a:gd name="connsiteX414" fmla="*/ 408718 w 1981200"/>
                <a:gd name="connsiteY414" fmla="*/ 677989 h 2000250"/>
                <a:gd name="connsiteX415" fmla="*/ 414528 w 1981200"/>
                <a:gd name="connsiteY415" fmla="*/ 670655 h 2000250"/>
                <a:gd name="connsiteX416" fmla="*/ 415195 w 1981200"/>
                <a:gd name="connsiteY416" fmla="*/ 660845 h 2000250"/>
                <a:gd name="connsiteX417" fmla="*/ 403098 w 1981200"/>
                <a:gd name="connsiteY417" fmla="*/ 658558 h 2000250"/>
                <a:gd name="connsiteX418" fmla="*/ 408908 w 1981200"/>
                <a:gd name="connsiteY418" fmla="*/ 638365 h 2000250"/>
                <a:gd name="connsiteX419" fmla="*/ 400907 w 1981200"/>
                <a:gd name="connsiteY419" fmla="*/ 637889 h 2000250"/>
                <a:gd name="connsiteX420" fmla="*/ 401669 w 1981200"/>
                <a:gd name="connsiteY420" fmla="*/ 634651 h 2000250"/>
                <a:gd name="connsiteX421" fmla="*/ 398335 w 1981200"/>
                <a:gd name="connsiteY421" fmla="*/ 634651 h 2000250"/>
                <a:gd name="connsiteX422" fmla="*/ 397859 w 1981200"/>
                <a:gd name="connsiteY422" fmla="*/ 630269 h 2000250"/>
                <a:gd name="connsiteX423" fmla="*/ 407003 w 1981200"/>
                <a:gd name="connsiteY423" fmla="*/ 630460 h 2000250"/>
                <a:gd name="connsiteX424" fmla="*/ 406432 w 1981200"/>
                <a:gd name="connsiteY424" fmla="*/ 626554 h 2000250"/>
                <a:gd name="connsiteX425" fmla="*/ 413195 w 1981200"/>
                <a:gd name="connsiteY425" fmla="*/ 623221 h 2000250"/>
                <a:gd name="connsiteX426" fmla="*/ 407194 w 1981200"/>
                <a:gd name="connsiteY426" fmla="*/ 598360 h 2000250"/>
                <a:gd name="connsiteX427" fmla="*/ 437483 w 1981200"/>
                <a:gd name="connsiteY427" fmla="*/ 589026 h 2000250"/>
                <a:gd name="connsiteX428" fmla="*/ 442531 w 1981200"/>
                <a:gd name="connsiteY428" fmla="*/ 593979 h 2000250"/>
                <a:gd name="connsiteX429" fmla="*/ 468535 w 1981200"/>
                <a:gd name="connsiteY429" fmla="*/ 579406 h 2000250"/>
                <a:gd name="connsiteX430" fmla="*/ 493490 w 1981200"/>
                <a:gd name="connsiteY430" fmla="*/ 557022 h 2000250"/>
                <a:gd name="connsiteX431" fmla="*/ 510349 w 1981200"/>
                <a:gd name="connsiteY431" fmla="*/ 525875 h 2000250"/>
                <a:gd name="connsiteX432" fmla="*/ 511111 w 1981200"/>
                <a:gd name="connsiteY432" fmla="*/ 515493 h 2000250"/>
                <a:gd name="connsiteX433" fmla="*/ 521875 w 1981200"/>
                <a:gd name="connsiteY433" fmla="*/ 519874 h 2000250"/>
                <a:gd name="connsiteX434" fmla="*/ 500253 w 1981200"/>
                <a:gd name="connsiteY434" fmla="*/ 508730 h 2000250"/>
                <a:gd name="connsiteX435" fmla="*/ 495967 w 1981200"/>
                <a:gd name="connsiteY435" fmla="*/ 502634 h 2000250"/>
                <a:gd name="connsiteX436" fmla="*/ 484346 w 1981200"/>
                <a:gd name="connsiteY436" fmla="*/ 495395 h 2000250"/>
                <a:gd name="connsiteX437" fmla="*/ 500634 w 1981200"/>
                <a:gd name="connsiteY437" fmla="*/ 478060 h 2000250"/>
                <a:gd name="connsiteX438" fmla="*/ 508445 w 1981200"/>
                <a:gd name="connsiteY438" fmla="*/ 459772 h 2000250"/>
                <a:gd name="connsiteX439" fmla="*/ 499110 w 1981200"/>
                <a:gd name="connsiteY439" fmla="*/ 445960 h 2000250"/>
                <a:gd name="connsiteX440" fmla="*/ 487204 w 1981200"/>
                <a:gd name="connsiteY440" fmla="*/ 441865 h 2000250"/>
                <a:gd name="connsiteX441" fmla="*/ 483489 w 1981200"/>
                <a:gd name="connsiteY441" fmla="*/ 435578 h 2000250"/>
                <a:gd name="connsiteX442" fmla="*/ 481774 w 1981200"/>
                <a:gd name="connsiteY442" fmla="*/ 436340 h 2000250"/>
                <a:gd name="connsiteX443" fmla="*/ 475012 w 1981200"/>
                <a:gd name="connsiteY443" fmla="*/ 417290 h 2000250"/>
                <a:gd name="connsiteX444" fmla="*/ 478917 w 1981200"/>
                <a:gd name="connsiteY444" fmla="*/ 411480 h 2000250"/>
                <a:gd name="connsiteX445" fmla="*/ 477583 w 1981200"/>
                <a:gd name="connsiteY445" fmla="*/ 402050 h 2000250"/>
                <a:gd name="connsiteX446" fmla="*/ 466439 w 1981200"/>
                <a:gd name="connsiteY446" fmla="*/ 384429 h 2000250"/>
                <a:gd name="connsiteX447" fmla="*/ 457867 w 1981200"/>
                <a:gd name="connsiteY447" fmla="*/ 345948 h 2000250"/>
                <a:gd name="connsiteX448" fmla="*/ 454724 w 1981200"/>
                <a:gd name="connsiteY448" fmla="*/ 341185 h 2000250"/>
                <a:gd name="connsiteX449" fmla="*/ 449675 w 1981200"/>
                <a:gd name="connsiteY449" fmla="*/ 339376 h 2000250"/>
                <a:gd name="connsiteX450" fmla="*/ 454914 w 1981200"/>
                <a:gd name="connsiteY450" fmla="*/ 340900 h 2000250"/>
                <a:gd name="connsiteX451" fmla="*/ 458057 w 1981200"/>
                <a:gd name="connsiteY451" fmla="*/ 345472 h 2000250"/>
                <a:gd name="connsiteX452" fmla="*/ 460438 w 1981200"/>
                <a:gd name="connsiteY452" fmla="*/ 357092 h 2000250"/>
                <a:gd name="connsiteX453" fmla="*/ 463391 w 1981200"/>
                <a:gd name="connsiteY453" fmla="*/ 357568 h 2000250"/>
                <a:gd name="connsiteX454" fmla="*/ 465487 w 1981200"/>
                <a:gd name="connsiteY454" fmla="*/ 354425 h 2000250"/>
                <a:gd name="connsiteX455" fmla="*/ 487108 w 1981200"/>
                <a:gd name="connsiteY455" fmla="*/ 360426 h 2000250"/>
                <a:gd name="connsiteX456" fmla="*/ 489776 w 1981200"/>
                <a:gd name="connsiteY456" fmla="*/ 357568 h 2000250"/>
                <a:gd name="connsiteX457" fmla="*/ 503396 w 1981200"/>
                <a:gd name="connsiteY457" fmla="*/ 355473 h 2000250"/>
                <a:gd name="connsiteX458" fmla="*/ 503872 w 1981200"/>
                <a:gd name="connsiteY458" fmla="*/ 353473 h 2000250"/>
                <a:gd name="connsiteX459" fmla="*/ 511683 w 1981200"/>
                <a:gd name="connsiteY459" fmla="*/ 353758 h 2000250"/>
                <a:gd name="connsiteX460" fmla="*/ 511683 w 1981200"/>
                <a:gd name="connsiteY460" fmla="*/ 350901 h 2000250"/>
                <a:gd name="connsiteX461" fmla="*/ 524351 w 1981200"/>
                <a:gd name="connsiteY461" fmla="*/ 351377 h 2000250"/>
                <a:gd name="connsiteX462" fmla="*/ 526542 w 1981200"/>
                <a:gd name="connsiteY462" fmla="*/ 355949 h 2000250"/>
                <a:gd name="connsiteX463" fmla="*/ 518922 w 1981200"/>
                <a:gd name="connsiteY463" fmla="*/ 358426 h 2000250"/>
                <a:gd name="connsiteX464" fmla="*/ 541591 w 1981200"/>
                <a:gd name="connsiteY464" fmla="*/ 360045 h 2000250"/>
                <a:gd name="connsiteX465" fmla="*/ 536543 w 1981200"/>
                <a:gd name="connsiteY465" fmla="*/ 367379 h 2000250"/>
                <a:gd name="connsiteX466" fmla="*/ 536639 w 1981200"/>
                <a:gd name="connsiteY466" fmla="*/ 372046 h 2000250"/>
                <a:gd name="connsiteX467" fmla="*/ 544163 w 1981200"/>
                <a:gd name="connsiteY467" fmla="*/ 377762 h 2000250"/>
                <a:gd name="connsiteX468" fmla="*/ 549402 w 1981200"/>
                <a:gd name="connsiteY468" fmla="*/ 385953 h 2000250"/>
                <a:gd name="connsiteX469" fmla="*/ 551402 w 1981200"/>
                <a:gd name="connsiteY469" fmla="*/ 382810 h 2000250"/>
                <a:gd name="connsiteX470" fmla="*/ 553022 w 1981200"/>
                <a:gd name="connsiteY470" fmla="*/ 386048 h 2000250"/>
                <a:gd name="connsiteX471" fmla="*/ 560070 w 1981200"/>
                <a:gd name="connsiteY471" fmla="*/ 388429 h 2000250"/>
                <a:gd name="connsiteX472" fmla="*/ 564070 w 1981200"/>
                <a:gd name="connsiteY472" fmla="*/ 366808 h 2000250"/>
                <a:gd name="connsiteX473" fmla="*/ 565499 w 1981200"/>
                <a:gd name="connsiteY473" fmla="*/ 369475 h 2000250"/>
                <a:gd name="connsiteX474" fmla="*/ 562070 w 1981200"/>
                <a:gd name="connsiteY474" fmla="*/ 378238 h 2000250"/>
                <a:gd name="connsiteX475" fmla="*/ 564261 w 1981200"/>
                <a:gd name="connsiteY475" fmla="*/ 380238 h 2000250"/>
                <a:gd name="connsiteX476" fmla="*/ 566356 w 1981200"/>
                <a:gd name="connsiteY476" fmla="*/ 375475 h 2000250"/>
                <a:gd name="connsiteX477" fmla="*/ 573976 w 1981200"/>
                <a:gd name="connsiteY477" fmla="*/ 370237 h 2000250"/>
                <a:gd name="connsiteX478" fmla="*/ 565214 w 1981200"/>
                <a:gd name="connsiteY478" fmla="*/ 350139 h 2000250"/>
                <a:gd name="connsiteX479" fmla="*/ 568357 w 1981200"/>
                <a:gd name="connsiteY479" fmla="*/ 350996 h 2000250"/>
                <a:gd name="connsiteX480" fmla="*/ 582168 w 1981200"/>
                <a:gd name="connsiteY480" fmla="*/ 361855 h 2000250"/>
                <a:gd name="connsiteX481" fmla="*/ 574167 w 1981200"/>
                <a:gd name="connsiteY481" fmla="*/ 378904 h 2000250"/>
                <a:gd name="connsiteX482" fmla="*/ 572262 w 1981200"/>
                <a:gd name="connsiteY482" fmla="*/ 390906 h 2000250"/>
                <a:gd name="connsiteX483" fmla="*/ 583216 w 1981200"/>
                <a:gd name="connsiteY483" fmla="*/ 397383 h 2000250"/>
                <a:gd name="connsiteX484" fmla="*/ 597218 w 1981200"/>
                <a:gd name="connsiteY484" fmla="*/ 398431 h 2000250"/>
                <a:gd name="connsiteX485" fmla="*/ 606647 w 1981200"/>
                <a:gd name="connsiteY485" fmla="*/ 395954 h 2000250"/>
                <a:gd name="connsiteX486" fmla="*/ 622364 w 1981200"/>
                <a:gd name="connsiteY486" fmla="*/ 397859 h 2000250"/>
                <a:gd name="connsiteX487" fmla="*/ 623983 w 1981200"/>
                <a:gd name="connsiteY487" fmla="*/ 391478 h 2000250"/>
                <a:gd name="connsiteX488" fmla="*/ 634651 w 1981200"/>
                <a:gd name="connsiteY488" fmla="*/ 381571 h 2000250"/>
                <a:gd name="connsiteX489" fmla="*/ 640175 w 1981200"/>
                <a:gd name="connsiteY489" fmla="*/ 372523 h 2000250"/>
                <a:gd name="connsiteX490" fmla="*/ 665988 w 1981200"/>
                <a:gd name="connsiteY490" fmla="*/ 374523 h 2000250"/>
                <a:gd name="connsiteX491" fmla="*/ 675322 w 1981200"/>
                <a:gd name="connsiteY491" fmla="*/ 370522 h 2000250"/>
                <a:gd name="connsiteX492" fmla="*/ 674941 w 1981200"/>
                <a:gd name="connsiteY492" fmla="*/ 361569 h 2000250"/>
                <a:gd name="connsiteX493" fmla="*/ 682371 w 1981200"/>
                <a:gd name="connsiteY493" fmla="*/ 355663 h 2000250"/>
                <a:gd name="connsiteX494" fmla="*/ 686086 w 1981200"/>
                <a:gd name="connsiteY494" fmla="*/ 344233 h 2000250"/>
                <a:gd name="connsiteX495" fmla="*/ 690658 w 1981200"/>
                <a:gd name="connsiteY495" fmla="*/ 338137 h 2000250"/>
                <a:gd name="connsiteX496" fmla="*/ 700564 w 1981200"/>
                <a:gd name="connsiteY496" fmla="*/ 332137 h 2000250"/>
                <a:gd name="connsiteX497" fmla="*/ 702469 w 1981200"/>
                <a:gd name="connsiteY497" fmla="*/ 335566 h 2000250"/>
                <a:gd name="connsiteX498" fmla="*/ 714661 w 1981200"/>
                <a:gd name="connsiteY498" fmla="*/ 339947 h 2000250"/>
                <a:gd name="connsiteX499" fmla="*/ 724091 w 1981200"/>
                <a:gd name="connsiteY499" fmla="*/ 355378 h 2000250"/>
                <a:gd name="connsiteX500" fmla="*/ 731520 w 1981200"/>
                <a:gd name="connsiteY500" fmla="*/ 356902 h 2000250"/>
                <a:gd name="connsiteX501" fmla="*/ 732282 w 1981200"/>
                <a:gd name="connsiteY501" fmla="*/ 351949 h 2000250"/>
                <a:gd name="connsiteX502" fmla="*/ 738473 w 1981200"/>
                <a:gd name="connsiteY502" fmla="*/ 347758 h 2000250"/>
                <a:gd name="connsiteX503" fmla="*/ 729710 w 1981200"/>
                <a:gd name="connsiteY503" fmla="*/ 332518 h 2000250"/>
                <a:gd name="connsiteX504" fmla="*/ 729710 w 1981200"/>
                <a:gd name="connsiteY504" fmla="*/ 323755 h 2000250"/>
                <a:gd name="connsiteX505" fmla="*/ 723043 w 1981200"/>
                <a:gd name="connsiteY505" fmla="*/ 322612 h 2000250"/>
                <a:gd name="connsiteX506" fmla="*/ 732472 w 1981200"/>
                <a:gd name="connsiteY506" fmla="*/ 320040 h 2000250"/>
                <a:gd name="connsiteX507" fmla="*/ 733330 w 1981200"/>
                <a:gd name="connsiteY507" fmla="*/ 326993 h 2000250"/>
                <a:gd name="connsiteX508" fmla="*/ 736378 w 1981200"/>
                <a:gd name="connsiteY508" fmla="*/ 328231 h 2000250"/>
                <a:gd name="connsiteX509" fmla="*/ 738568 w 1981200"/>
                <a:gd name="connsiteY509" fmla="*/ 319183 h 2000250"/>
                <a:gd name="connsiteX510" fmla="*/ 742474 w 1981200"/>
                <a:gd name="connsiteY510" fmla="*/ 319183 h 2000250"/>
                <a:gd name="connsiteX511" fmla="*/ 742378 w 1981200"/>
                <a:gd name="connsiteY511" fmla="*/ 324707 h 2000250"/>
                <a:gd name="connsiteX512" fmla="*/ 753237 w 1981200"/>
                <a:gd name="connsiteY512" fmla="*/ 327088 h 2000250"/>
                <a:gd name="connsiteX513" fmla="*/ 760381 w 1981200"/>
                <a:gd name="connsiteY513" fmla="*/ 322516 h 2000250"/>
                <a:gd name="connsiteX514" fmla="*/ 753618 w 1981200"/>
                <a:gd name="connsiteY514" fmla="*/ 315373 h 2000250"/>
                <a:gd name="connsiteX515" fmla="*/ 796957 w 1981200"/>
                <a:gd name="connsiteY515" fmla="*/ 287560 h 2000250"/>
                <a:gd name="connsiteX516" fmla="*/ 811530 w 1981200"/>
                <a:gd name="connsiteY516" fmla="*/ 293846 h 2000250"/>
                <a:gd name="connsiteX517" fmla="*/ 821150 w 1981200"/>
                <a:gd name="connsiteY517" fmla="*/ 304800 h 2000250"/>
                <a:gd name="connsiteX518" fmla="*/ 822579 w 1981200"/>
                <a:gd name="connsiteY518" fmla="*/ 310229 h 2000250"/>
                <a:gd name="connsiteX519" fmla="*/ 836962 w 1981200"/>
                <a:gd name="connsiteY519" fmla="*/ 316135 h 2000250"/>
                <a:gd name="connsiteX520" fmla="*/ 840486 w 1981200"/>
                <a:gd name="connsiteY520" fmla="*/ 324517 h 2000250"/>
                <a:gd name="connsiteX521" fmla="*/ 852487 w 1981200"/>
                <a:gd name="connsiteY521" fmla="*/ 319754 h 2000250"/>
                <a:gd name="connsiteX522" fmla="*/ 860203 w 1981200"/>
                <a:gd name="connsiteY522" fmla="*/ 319659 h 2000250"/>
                <a:gd name="connsiteX523" fmla="*/ 868966 w 1981200"/>
                <a:gd name="connsiteY523" fmla="*/ 324421 h 2000250"/>
                <a:gd name="connsiteX524" fmla="*/ 871442 w 1981200"/>
                <a:gd name="connsiteY524" fmla="*/ 322707 h 2000250"/>
                <a:gd name="connsiteX525" fmla="*/ 877919 w 1981200"/>
                <a:gd name="connsiteY525" fmla="*/ 328612 h 2000250"/>
                <a:gd name="connsiteX526" fmla="*/ 884111 w 1981200"/>
                <a:gd name="connsiteY526" fmla="*/ 323088 h 2000250"/>
                <a:gd name="connsiteX527" fmla="*/ 893159 w 1981200"/>
                <a:gd name="connsiteY527" fmla="*/ 324803 h 2000250"/>
                <a:gd name="connsiteX528" fmla="*/ 898779 w 1981200"/>
                <a:gd name="connsiteY528" fmla="*/ 318992 h 2000250"/>
                <a:gd name="connsiteX529" fmla="*/ 898684 w 1981200"/>
                <a:gd name="connsiteY529" fmla="*/ 311182 h 2000250"/>
                <a:gd name="connsiteX530" fmla="*/ 900494 w 1981200"/>
                <a:gd name="connsiteY530" fmla="*/ 313563 h 2000250"/>
                <a:gd name="connsiteX531" fmla="*/ 923163 w 1981200"/>
                <a:gd name="connsiteY531" fmla="*/ 306229 h 2000250"/>
                <a:gd name="connsiteX532" fmla="*/ 926497 w 1981200"/>
                <a:gd name="connsiteY532" fmla="*/ 314801 h 2000250"/>
                <a:gd name="connsiteX533" fmla="*/ 931164 w 1981200"/>
                <a:gd name="connsiteY533" fmla="*/ 314801 h 2000250"/>
                <a:gd name="connsiteX534" fmla="*/ 926973 w 1981200"/>
                <a:gd name="connsiteY534" fmla="*/ 313849 h 2000250"/>
                <a:gd name="connsiteX535" fmla="*/ 925163 w 1981200"/>
                <a:gd name="connsiteY535" fmla="*/ 304800 h 2000250"/>
                <a:gd name="connsiteX536" fmla="*/ 927830 w 1981200"/>
                <a:gd name="connsiteY536" fmla="*/ 303371 h 2000250"/>
                <a:gd name="connsiteX537" fmla="*/ 930212 w 1981200"/>
                <a:gd name="connsiteY537" fmla="*/ 308134 h 2000250"/>
                <a:gd name="connsiteX538" fmla="*/ 931545 w 1981200"/>
                <a:gd name="connsiteY538" fmla="*/ 305943 h 2000250"/>
                <a:gd name="connsiteX539" fmla="*/ 940879 w 1981200"/>
                <a:gd name="connsiteY539" fmla="*/ 304705 h 2000250"/>
                <a:gd name="connsiteX540" fmla="*/ 942403 w 1981200"/>
                <a:gd name="connsiteY540" fmla="*/ 297466 h 2000250"/>
                <a:gd name="connsiteX541" fmla="*/ 939355 w 1981200"/>
                <a:gd name="connsiteY541" fmla="*/ 297466 h 2000250"/>
                <a:gd name="connsiteX542" fmla="*/ 939641 w 1981200"/>
                <a:gd name="connsiteY542" fmla="*/ 293846 h 2000250"/>
                <a:gd name="connsiteX543" fmla="*/ 953453 w 1981200"/>
                <a:gd name="connsiteY543" fmla="*/ 293084 h 2000250"/>
                <a:gd name="connsiteX544" fmla="*/ 947261 w 1981200"/>
                <a:gd name="connsiteY544" fmla="*/ 278892 h 2000250"/>
                <a:gd name="connsiteX545" fmla="*/ 940689 w 1981200"/>
                <a:gd name="connsiteY545" fmla="*/ 273558 h 2000250"/>
                <a:gd name="connsiteX546" fmla="*/ 940784 w 1981200"/>
                <a:gd name="connsiteY546" fmla="*/ 270986 h 2000250"/>
                <a:gd name="connsiteX547" fmla="*/ 938403 w 1981200"/>
                <a:gd name="connsiteY547" fmla="*/ 274415 h 2000250"/>
                <a:gd name="connsiteX548" fmla="*/ 930878 w 1981200"/>
                <a:gd name="connsiteY548" fmla="*/ 270224 h 2000250"/>
                <a:gd name="connsiteX549" fmla="*/ 935641 w 1981200"/>
                <a:gd name="connsiteY549" fmla="*/ 266129 h 2000250"/>
                <a:gd name="connsiteX550" fmla="*/ 939927 w 1981200"/>
                <a:gd name="connsiteY550" fmla="*/ 268033 h 2000250"/>
                <a:gd name="connsiteX551" fmla="*/ 939927 w 1981200"/>
                <a:gd name="connsiteY551" fmla="*/ 266319 h 2000250"/>
                <a:gd name="connsiteX552" fmla="*/ 932212 w 1981200"/>
                <a:gd name="connsiteY552" fmla="*/ 262699 h 2000250"/>
                <a:gd name="connsiteX553" fmla="*/ 926497 w 1981200"/>
                <a:gd name="connsiteY553" fmla="*/ 251841 h 2000250"/>
                <a:gd name="connsiteX554" fmla="*/ 936974 w 1981200"/>
                <a:gd name="connsiteY554" fmla="*/ 243459 h 2000250"/>
                <a:gd name="connsiteX555" fmla="*/ 939451 w 1981200"/>
                <a:gd name="connsiteY555" fmla="*/ 247745 h 2000250"/>
                <a:gd name="connsiteX556" fmla="*/ 950214 w 1981200"/>
                <a:gd name="connsiteY556" fmla="*/ 245173 h 2000250"/>
                <a:gd name="connsiteX557" fmla="*/ 945166 w 1981200"/>
                <a:gd name="connsiteY557" fmla="*/ 226695 h 2000250"/>
                <a:gd name="connsiteX558" fmla="*/ 952595 w 1981200"/>
                <a:gd name="connsiteY558" fmla="*/ 219170 h 2000250"/>
                <a:gd name="connsiteX559" fmla="*/ 968692 w 1981200"/>
                <a:gd name="connsiteY559" fmla="*/ 221361 h 2000250"/>
                <a:gd name="connsiteX560" fmla="*/ 969264 w 1981200"/>
                <a:gd name="connsiteY560" fmla="*/ 217360 h 2000250"/>
                <a:gd name="connsiteX561" fmla="*/ 954310 w 1981200"/>
                <a:gd name="connsiteY561" fmla="*/ 210979 h 2000250"/>
                <a:gd name="connsiteX562" fmla="*/ 940879 w 1981200"/>
                <a:gd name="connsiteY562" fmla="*/ 210312 h 2000250"/>
                <a:gd name="connsiteX563" fmla="*/ 938879 w 1981200"/>
                <a:gd name="connsiteY563" fmla="*/ 205549 h 2000250"/>
                <a:gd name="connsiteX564" fmla="*/ 968407 w 1981200"/>
                <a:gd name="connsiteY564" fmla="*/ 190214 h 2000250"/>
                <a:gd name="connsiteX565" fmla="*/ 975932 w 1981200"/>
                <a:gd name="connsiteY565" fmla="*/ 188785 h 2000250"/>
                <a:gd name="connsiteX566" fmla="*/ 978694 w 1981200"/>
                <a:gd name="connsiteY566" fmla="*/ 168783 h 2000250"/>
                <a:gd name="connsiteX567" fmla="*/ 974598 w 1981200"/>
                <a:gd name="connsiteY567" fmla="*/ 166497 h 2000250"/>
                <a:gd name="connsiteX568" fmla="*/ 982028 w 1981200"/>
                <a:gd name="connsiteY568" fmla="*/ 161544 h 2000250"/>
                <a:gd name="connsiteX569" fmla="*/ 1002792 w 1981200"/>
                <a:gd name="connsiteY569" fmla="*/ 163925 h 2000250"/>
                <a:gd name="connsiteX570" fmla="*/ 1006888 w 1981200"/>
                <a:gd name="connsiteY570" fmla="*/ 166402 h 2000250"/>
                <a:gd name="connsiteX571" fmla="*/ 1008888 w 1981200"/>
                <a:gd name="connsiteY571" fmla="*/ 162878 h 2000250"/>
                <a:gd name="connsiteX572" fmla="*/ 1008793 w 1981200"/>
                <a:gd name="connsiteY572" fmla="*/ 154591 h 2000250"/>
                <a:gd name="connsiteX573" fmla="*/ 1012127 w 1981200"/>
                <a:gd name="connsiteY573" fmla="*/ 146399 h 2000250"/>
                <a:gd name="connsiteX574" fmla="*/ 1009555 w 1981200"/>
                <a:gd name="connsiteY574" fmla="*/ 137160 h 2000250"/>
                <a:gd name="connsiteX575" fmla="*/ 1012031 w 1981200"/>
                <a:gd name="connsiteY575" fmla="*/ 123349 h 2000250"/>
                <a:gd name="connsiteX576" fmla="*/ 1008031 w 1981200"/>
                <a:gd name="connsiteY576" fmla="*/ 118586 h 2000250"/>
                <a:gd name="connsiteX577" fmla="*/ 1006792 w 1981200"/>
                <a:gd name="connsiteY577" fmla="*/ 110395 h 2000250"/>
                <a:gd name="connsiteX578" fmla="*/ 1009650 w 1981200"/>
                <a:gd name="connsiteY578" fmla="*/ 99441 h 2000250"/>
                <a:gd name="connsiteX579" fmla="*/ 1009459 w 1981200"/>
                <a:gd name="connsiteY579" fmla="*/ 77629 h 2000250"/>
                <a:gd name="connsiteX580" fmla="*/ 1021652 w 1981200"/>
                <a:gd name="connsiteY580" fmla="*/ 47530 h 2000250"/>
                <a:gd name="connsiteX581" fmla="*/ 1024509 w 1981200"/>
                <a:gd name="connsiteY581" fmla="*/ 33623 h 2000250"/>
                <a:gd name="connsiteX582" fmla="*/ 1023557 w 1981200"/>
                <a:gd name="connsiteY582" fmla="*/ 18479 h 2000250"/>
                <a:gd name="connsiteX583" fmla="*/ 1026224 w 1981200"/>
                <a:gd name="connsiteY583" fmla="*/ 16573 h 2000250"/>
                <a:gd name="connsiteX584" fmla="*/ 1036796 w 1981200"/>
                <a:gd name="connsiteY584" fmla="*/ 18955 h 2000250"/>
                <a:gd name="connsiteX585" fmla="*/ 1046702 w 1981200"/>
                <a:gd name="connsiteY585" fmla="*/ 33814 h 2000250"/>
                <a:gd name="connsiteX586" fmla="*/ 1053560 w 1981200"/>
                <a:gd name="connsiteY586" fmla="*/ 35147 h 2000250"/>
                <a:gd name="connsiteX587" fmla="*/ 1065276 w 1981200"/>
                <a:gd name="connsiteY587" fmla="*/ 46958 h 2000250"/>
                <a:gd name="connsiteX588" fmla="*/ 1072325 w 1981200"/>
                <a:gd name="connsiteY588" fmla="*/ 47339 h 2000250"/>
                <a:gd name="connsiteX589" fmla="*/ 1096518 w 1981200"/>
                <a:gd name="connsiteY589" fmla="*/ 38290 h 2000250"/>
                <a:gd name="connsiteX590" fmla="*/ 1098899 w 1981200"/>
                <a:gd name="connsiteY590" fmla="*/ 27527 h 2000250"/>
                <a:gd name="connsiteX591" fmla="*/ 1117378 w 1981200"/>
                <a:gd name="connsiteY591" fmla="*/ 34099 h 2000250"/>
                <a:gd name="connsiteX592" fmla="*/ 1141381 w 1981200"/>
                <a:gd name="connsiteY592" fmla="*/ 33337 h 2000250"/>
                <a:gd name="connsiteX593" fmla="*/ 1147763 w 1981200"/>
                <a:gd name="connsiteY593" fmla="*/ 29528 h 2000250"/>
                <a:gd name="connsiteX594" fmla="*/ 1152811 w 1981200"/>
                <a:gd name="connsiteY594" fmla="*/ 17145 h 2000250"/>
                <a:gd name="connsiteX595" fmla="*/ 1156335 w 1981200"/>
                <a:gd name="connsiteY595" fmla="*/ 14383 h 2000250"/>
                <a:gd name="connsiteX596" fmla="*/ 1174528 w 1981200"/>
                <a:gd name="connsiteY596" fmla="*/ 9525 h 2000250"/>
                <a:gd name="connsiteX597" fmla="*/ 1239203 w 1981200"/>
                <a:gd name="connsiteY597" fmla="*/ 50863 h 2000250"/>
                <a:gd name="connsiteX598" fmla="*/ 1253109 w 1981200"/>
                <a:gd name="connsiteY598" fmla="*/ 70866 h 2000250"/>
                <a:gd name="connsiteX599" fmla="*/ 1268635 w 1981200"/>
                <a:gd name="connsiteY599" fmla="*/ 83820 h 2000250"/>
                <a:gd name="connsiteX600" fmla="*/ 1299877 w 1981200"/>
                <a:gd name="connsiteY600" fmla="*/ 85154 h 2000250"/>
                <a:gd name="connsiteX601" fmla="*/ 1299020 w 1981200"/>
                <a:gd name="connsiteY601" fmla="*/ 76009 h 2000250"/>
                <a:gd name="connsiteX602" fmla="*/ 1301972 w 1981200"/>
                <a:gd name="connsiteY602" fmla="*/ 70390 h 2000250"/>
                <a:gd name="connsiteX603" fmla="*/ 1311212 w 1981200"/>
                <a:gd name="connsiteY603" fmla="*/ 68294 h 2000250"/>
                <a:gd name="connsiteX604" fmla="*/ 1318165 w 1981200"/>
                <a:gd name="connsiteY604" fmla="*/ 77629 h 2000250"/>
                <a:gd name="connsiteX605" fmla="*/ 1338072 w 1981200"/>
                <a:gd name="connsiteY605" fmla="*/ 82391 h 2000250"/>
                <a:gd name="connsiteX606" fmla="*/ 1357217 w 1981200"/>
                <a:gd name="connsiteY606" fmla="*/ 106489 h 2000250"/>
                <a:gd name="connsiteX607" fmla="*/ 1372076 w 1981200"/>
                <a:gd name="connsiteY607" fmla="*/ 108013 h 2000250"/>
                <a:gd name="connsiteX608" fmla="*/ 1380268 w 1981200"/>
                <a:gd name="connsiteY608" fmla="*/ 122491 h 2000250"/>
                <a:gd name="connsiteX609" fmla="*/ 1380934 w 1981200"/>
                <a:gd name="connsiteY609" fmla="*/ 143065 h 2000250"/>
                <a:gd name="connsiteX610" fmla="*/ 1386269 w 1981200"/>
                <a:gd name="connsiteY610" fmla="*/ 153257 h 2000250"/>
                <a:gd name="connsiteX611" fmla="*/ 1384363 w 1981200"/>
                <a:gd name="connsiteY611" fmla="*/ 180499 h 2000250"/>
                <a:gd name="connsiteX612" fmla="*/ 1389221 w 1981200"/>
                <a:gd name="connsiteY612" fmla="*/ 194881 h 2000250"/>
                <a:gd name="connsiteX613" fmla="*/ 1392841 w 1981200"/>
                <a:gd name="connsiteY613" fmla="*/ 196691 h 2000250"/>
                <a:gd name="connsiteX614" fmla="*/ 1395889 w 1981200"/>
                <a:gd name="connsiteY614" fmla="*/ 212312 h 2000250"/>
                <a:gd name="connsiteX615" fmla="*/ 1392365 w 1981200"/>
                <a:gd name="connsiteY615" fmla="*/ 223742 h 2000250"/>
                <a:gd name="connsiteX616" fmla="*/ 1382268 w 1981200"/>
                <a:gd name="connsiteY616" fmla="*/ 234410 h 2000250"/>
                <a:gd name="connsiteX617" fmla="*/ 1380934 w 1981200"/>
                <a:gd name="connsiteY617" fmla="*/ 245078 h 2000250"/>
                <a:gd name="connsiteX618" fmla="*/ 1385792 w 1981200"/>
                <a:gd name="connsiteY618" fmla="*/ 259842 h 2000250"/>
                <a:gd name="connsiteX619" fmla="*/ 1378363 w 1981200"/>
                <a:gd name="connsiteY619" fmla="*/ 269748 h 2000250"/>
                <a:gd name="connsiteX620" fmla="*/ 1379220 w 1981200"/>
                <a:gd name="connsiteY620" fmla="*/ 275654 h 2000250"/>
                <a:gd name="connsiteX621" fmla="*/ 1375029 w 1981200"/>
                <a:gd name="connsiteY621" fmla="*/ 284702 h 2000250"/>
                <a:gd name="connsiteX622" fmla="*/ 1377029 w 1981200"/>
                <a:gd name="connsiteY622" fmla="*/ 302323 h 2000250"/>
                <a:gd name="connsiteX623" fmla="*/ 1386269 w 1981200"/>
                <a:gd name="connsiteY623" fmla="*/ 300323 h 2000250"/>
                <a:gd name="connsiteX624" fmla="*/ 1393698 w 1981200"/>
                <a:gd name="connsiteY624" fmla="*/ 292608 h 2000250"/>
                <a:gd name="connsiteX625" fmla="*/ 1404557 w 1981200"/>
                <a:gd name="connsiteY625" fmla="*/ 295084 h 2000250"/>
                <a:gd name="connsiteX626" fmla="*/ 1432370 w 1981200"/>
                <a:gd name="connsiteY626" fmla="*/ 292322 h 2000250"/>
                <a:gd name="connsiteX627" fmla="*/ 1443990 w 1981200"/>
                <a:gd name="connsiteY627" fmla="*/ 304514 h 2000250"/>
                <a:gd name="connsiteX628" fmla="*/ 1450562 w 1981200"/>
                <a:gd name="connsiteY628" fmla="*/ 316611 h 2000250"/>
                <a:gd name="connsiteX629" fmla="*/ 1450753 w 1981200"/>
                <a:gd name="connsiteY629" fmla="*/ 334423 h 2000250"/>
                <a:gd name="connsiteX630" fmla="*/ 1457039 w 1981200"/>
                <a:gd name="connsiteY630" fmla="*/ 345376 h 2000250"/>
                <a:gd name="connsiteX631" fmla="*/ 1446943 w 1981200"/>
                <a:gd name="connsiteY631" fmla="*/ 371189 h 2000250"/>
                <a:gd name="connsiteX632" fmla="*/ 1449800 w 1981200"/>
                <a:gd name="connsiteY632" fmla="*/ 380524 h 2000250"/>
                <a:gd name="connsiteX633" fmla="*/ 1448943 w 1981200"/>
                <a:gd name="connsiteY633" fmla="*/ 395097 h 2000250"/>
                <a:gd name="connsiteX634" fmla="*/ 1451991 w 1981200"/>
                <a:gd name="connsiteY634" fmla="*/ 414909 h 2000250"/>
                <a:gd name="connsiteX635" fmla="*/ 1461325 w 1981200"/>
                <a:gd name="connsiteY635" fmla="*/ 420910 h 2000250"/>
                <a:gd name="connsiteX636" fmla="*/ 1462754 w 1981200"/>
                <a:gd name="connsiteY636" fmla="*/ 430244 h 2000250"/>
                <a:gd name="connsiteX637" fmla="*/ 1477518 w 1981200"/>
                <a:gd name="connsiteY637" fmla="*/ 458629 h 2000250"/>
                <a:gd name="connsiteX638" fmla="*/ 1483233 w 1981200"/>
                <a:gd name="connsiteY638" fmla="*/ 479584 h 2000250"/>
                <a:gd name="connsiteX639" fmla="*/ 1511332 w 1981200"/>
                <a:gd name="connsiteY639" fmla="*/ 500539 h 2000250"/>
                <a:gd name="connsiteX640" fmla="*/ 1546860 w 1981200"/>
                <a:gd name="connsiteY640" fmla="*/ 498729 h 2000250"/>
                <a:gd name="connsiteX641" fmla="*/ 1578483 w 1981200"/>
                <a:gd name="connsiteY641" fmla="*/ 491299 h 2000250"/>
                <a:gd name="connsiteX642" fmla="*/ 1588103 w 1981200"/>
                <a:gd name="connsiteY642" fmla="*/ 491395 h 2000250"/>
                <a:gd name="connsiteX643" fmla="*/ 1597819 w 1981200"/>
                <a:gd name="connsiteY643" fmla="*/ 495395 h 2000250"/>
                <a:gd name="connsiteX644" fmla="*/ 1612678 w 1981200"/>
                <a:gd name="connsiteY644" fmla="*/ 504444 h 2000250"/>
                <a:gd name="connsiteX645" fmla="*/ 1634871 w 1981200"/>
                <a:gd name="connsiteY645" fmla="*/ 526828 h 2000250"/>
                <a:gd name="connsiteX646" fmla="*/ 1658303 w 1981200"/>
                <a:gd name="connsiteY646" fmla="*/ 530066 h 2000250"/>
                <a:gd name="connsiteX647" fmla="*/ 1666589 w 1981200"/>
                <a:gd name="connsiteY647" fmla="*/ 534257 h 2000250"/>
                <a:gd name="connsiteX648" fmla="*/ 1673257 w 1981200"/>
                <a:gd name="connsiteY648" fmla="*/ 544354 h 2000250"/>
                <a:gd name="connsiteX649" fmla="*/ 1678972 w 1981200"/>
                <a:gd name="connsiteY649" fmla="*/ 567785 h 2000250"/>
                <a:gd name="connsiteX650" fmla="*/ 1691354 w 1981200"/>
                <a:gd name="connsiteY650" fmla="*/ 585121 h 2000250"/>
                <a:gd name="connsiteX651" fmla="*/ 1692116 w 1981200"/>
                <a:gd name="connsiteY651" fmla="*/ 576263 h 2000250"/>
                <a:gd name="connsiteX652" fmla="*/ 1702499 w 1981200"/>
                <a:gd name="connsiteY652" fmla="*/ 563499 h 2000250"/>
                <a:gd name="connsiteX653" fmla="*/ 1705356 w 1981200"/>
                <a:gd name="connsiteY653" fmla="*/ 552259 h 2000250"/>
                <a:gd name="connsiteX654" fmla="*/ 1742789 w 1981200"/>
                <a:gd name="connsiteY654" fmla="*/ 553307 h 2000250"/>
                <a:gd name="connsiteX655" fmla="*/ 1762220 w 1981200"/>
                <a:gd name="connsiteY655" fmla="*/ 566356 h 2000250"/>
                <a:gd name="connsiteX656" fmla="*/ 1770888 w 1981200"/>
                <a:gd name="connsiteY656" fmla="*/ 575500 h 2000250"/>
                <a:gd name="connsiteX657" fmla="*/ 1785938 w 1981200"/>
                <a:gd name="connsiteY657" fmla="*/ 581596 h 2000250"/>
                <a:gd name="connsiteX658" fmla="*/ 1820799 w 1981200"/>
                <a:gd name="connsiteY658" fmla="*/ 583692 h 2000250"/>
                <a:gd name="connsiteX659" fmla="*/ 1839182 w 1981200"/>
                <a:gd name="connsiteY659" fmla="*/ 579406 h 2000250"/>
                <a:gd name="connsiteX660" fmla="*/ 1849755 w 1981200"/>
                <a:gd name="connsiteY660" fmla="*/ 567785 h 2000250"/>
                <a:gd name="connsiteX661" fmla="*/ 1851660 w 1981200"/>
                <a:gd name="connsiteY661" fmla="*/ 561404 h 2000250"/>
                <a:gd name="connsiteX662" fmla="*/ 1849565 w 1981200"/>
                <a:gd name="connsiteY662" fmla="*/ 547973 h 2000250"/>
                <a:gd name="connsiteX663" fmla="*/ 1865662 w 1981200"/>
                <a:gd name="connsiteY663" fmla="*/ 525589 h 2000250"/>
                <a:gd name="connsiteX664" fmla="*/ 1862900 w 1981200"/>
                <a:gd name="connsiteY664" fmla="*/ 526161 h 2000250"/>
                <a:gd name="connsiteX665" fmla="*/ 1877949 w 1981200"/>
                <a:gd name="connsiteY665" fmla="*/ 494252 h 2000250"/>
                <a:gd name="connsiteX666" fmla="*/ 1888141 w 1981200"/>
                <a:gd name="connsiteY666" fmla="*/ 483679 h 2000250"/>
                <a:gd name="connsiteX667" fmla="*/ 1892141 w 1981200"/>
                <a:gd name="connsiteY667" fmla="*/ 485775 h 2000250"/>
                <a:gd name="connsiteX668" fmla="*/ 1894523 w 1981200"/>
                <a:gd name="connsiteY668" fmla="*/ 494824 h 2000250"/>
                <a:gd name="connsiteX669" fmla="*/ 1899571 w 1981200"/>
                <a:gd name="connsiteY669" fmla="*/ 499205 h 2000250"/>
                <a:gd name="connsiteX670" fmla="*/ 1903381 w 1981200"/>
                <a:gd name="connsiteY670" fmla="*/ 508159 h 2000250"/>
                <a:gd name="connsiteX671" fmla="*/ 1907572 w 1981200"/>
                <a:gd name="connsiteY671" fmla="*/ 508825 h 2000250"/>
                <a:gd name="connsiteX672" fmla="*/ 1905476 w 1981200"/>
                <a:gd name="connsiteY672" fmla="*/ 514636 h 2000250"/>
                <a:gd name="connsiteX673" fmla="*/ 1908143 w 1981200"/>
                <a:gd name="connsiteY673" fmla="*/ 518636 h 2000250"/>
                <a:gd name="connsiteX674" fmla="*/ 1918621 w 1981200"/>
                <a:gd name="connsiteY674" fmla="*/ 522637 h 2000250"/>
                <a:gd name="connsiteX675" fmla="*/ 1932718 w 1981200"/>
                <a:gd name="connsiteY675" fmla="*/ 519970 h 2000250"/>
                <a:gd name="connsiteX676" fmla="*/ 1935194 w 1981200"/>
                <a:gd name="connsiteY676" fmla="*/ 525494 h 2000250"/>
                <a:gd name="connsiteX677" fmla="*/ 1932337 w 1981200"/>
                <a:gd name="connsiteY677" fmla="*/ 532543 h 2000250"/>
                <a:gd name="connsiteX678" fmla="*/ 1943957 w 1981200"/>
                <a:gd name="connsiteY678" fmla="*/ 537496 h 2000250"/>
                <a:gd name="connsiteX679" fmla="*/ 1968722 w 1981200"/>
                <a:gd name="connsiteY679" fmla="*/ 569119 h 2000250"/>
                <a:gd name="connsiteX680" fmla="*/ 1973104 w 1981200"/>
                <a:gd name="connsiteY680" fmla="*/ 566071 h 2000250"/>
                <a:gd name="connsiteX681" fmla="*/ 1979295 w 1981200"/>
                <a:gd name="connsiteY681" fmla="*/ 579882 h 2000250"/>
                <a:gd name="connsiteX682" fmla="*/ 1976914 w 1981200"/>
                <a:gd name="connsiteY682" fmla="*/ 614553 h 2000250"/>
                <a:gd name="connsiteX683" fmla="*/ 1958912 w 1981200"/>
                <a:gd name="connsiteY683" fmla="*/ 623888 h 2000250"/>
                <a:gd name="connsiteX684" fmla="*/ 1953578 w 1981200"/>
                <a:gd name="connsiteY684" fmla="*/ 629793 h 2000250"/>
                <a:gd name="connsiteX685" fmla="*/ 1958340 w 1981200"/>
                <a:gd name="connsiteY685" fmla="*/ 637984 h 2000250"/>
                <a:gd name="connsiteX686" fmla="*/ 1953673 w 1981200"/>
                <a:gd name="connsiteY686" fmla="*/ 642080 h 2000250"/>
                <a:gd name="connsiteX687" fmla="*/ 1956435 w 1981200"/>
                <a:gd name="connsiteY687" fmla="*/ 645509 h 2000250"/>
                <a:gd name="connsiteX688" fmla="*/ 1952244 w 1981200"/>
                <a:gd name="connsiteY688" fmla="*/ 658082 h 2000250"/>
                <a:gd name="connsiteX689" fmla="*/ 1954149 w 1981200"/>
                <a:gd name="connsiteY689" fmla="*/ 660082 h 2000250"/>
                <a:gd name="connsiteX690" fmla="*/ 1952720 w 1981200"/>
                <a:gd name="connsiteY690" fmla="*/ 690753 h 2000250"/>
                <a:gd name="connsiteX691" fmla="*/ 1961864 w 1981200"/>
                <a:gd name="connsiteY691" fmla="*/ 699230 h 2000250"/>
                <a:gd name="connsiteX692" fmla="*/ 1977390 w 1981200"/>
                <a:gd name="connsiteY692" fmla="*/ 703421 h 2000250"/>
                <a:gd name="connsiteX693" fmla="*/ 1967103 w 1981200"/>
                <a:gd name="connsiteY693" fmla="*/ 713994 h 2000250"/>
                <a:gd name="connsiteX694" fmla="*/ 1966246 w 1981200"/>
                <a:gd name="connsiteY694" fmla="*/ 721900 h 2000250"/>
                <a:gd name="connsiteX695" fmla="*/ 1969770 w 1981200"/>
                <a:gd name="connsiteY695" fmla="*/ 738473 h 2000250"/>
                <a:gd name="connsiteX696" fmla="*/ 1967484 w 1981200"/>
                <a:gd name="connsiteY696" fmla="*/ 753904 h 2000250"/>
                <a:gd name="connsiteX697" fmla="*/ 1958245 w 1981200"/>
                <a:gd name="connsiteY697" fmla="*/ 770477 h 2000250"/>
                <a:gd name="connsiteX698" fmla="*/ 1959864 w 1981200"/>
                <a:gd name="connsiteY698" fmla="*/ 786003 h 2000250"/>
                <a:gd name="connsiteX699" fmla="*/ 1948434 w 1981200"/>
                <a:gd name="connsiteY699" fmla="*/ 799814 h 2000250"/>
                <a:gd name="connsiteX700" fmla="*/ 1937575 w 1981200"/>
                <a:gd name="connsiteY700" fmla="*/ 793337 h 2000250"/>
                <a:gd name="connsiteX701" fmla="*/ 1928432 w 1981200"/>
                <a:gd name="connsiteY701" fmla="*/ 798004 h 2000250"/>
                <a:gd name="connsiteX702" fmla="*/ 1927384 w 1981200"/>
                <a:gd name="connsiteY702" fmla="*/ 807053 h 2000250"/>
                <a:gd name="connsiteX703" fmla="*/ 1911477 w 1981200"/>
                <a:gd name="connsiteY703" fmla="*/ 808387 h 2000250"/>
                <a:gd name="connsiteX704" fmla="*/ 1868710 w 1981200"/>
                <a:gd name="connsiteY704" fmla="*/ 794195 h 2000250"/>
                <a:gd name="connsiteX705" fmla="*/ 1847755 w 1981200"/>
                <a:gd name="connsiteY705" fmla="*/ 801910 h 2000250"/>
                <a:gd name="connsiteX706" fmla="*/ 1831848 w 1981200"/>
                <a:gd name="connsiteY706" fmla="*/ 821436 h 2000250"/>
                <a:gd name="connsiteX707" fmla="*/ 1831372 w 1981200"/>
                <a:gd name="connsiteY707" fmla="*/ 837629 h 2000250"/>
                <a:gd name="connsiteX708" fmla="*/ 1819656 w 1981200"/>
                <a:gd name="connsiteY708" fmla="*/ 845058 h 2000250"/>
                <a:gd name="connsiteX709" fmla="*/ 1818608 w 1981200"/>
                <a:gd name="connsiteY709" fmla="*/ 852392 h 2000250"/>
                <a:gd name="connsiteX710" fmla="*/ 1825942 w 1981200"/>
                <a:gd name="connsiteY710" fmla="*/ 882015 h 2000250"/>
                <a:gd name="connsiteX711" fmla="*/ 1823180 w 1981200"/>
                <a:gd name="connsiteY711" fmla="*/ 892492 h 2000250"/>
                <a:gd name="connsiteX712" fmla="*/ 1827943 w 1981200"/>
                <a:gd name="connsiteY712" fmla="*/ 900970 h 2000250"/>
                <a:gd name="connsiteX713" fmla="*/ 1823847 w 1981200"/>
                <a:gd name="connsiteY713" fmla="*/ 926592 h 2000250"/>
                <a:gd name="connsiteX714" fmla="*/ 1825562 w 1981200"/>
                <a:gd name="connsiteY714" fmla="*/ 930878 h 2000250"/>
                <a:gd name="connsiteX715" fmla="*/ 1822609 w 1981200"/>
                <a:gd name="connsiteY715" fmla="*/ 933164 h 2000250"/>
                <a:gd name="connsiteX716" fmla="*/ 1815275 w 1981200"/>
                <a:gd name="connsiteY716" fmla="*/ 927163 h 2000250"/>
                <a:gd name="connsiteX717" fmla="*/ 1811083 w 1981200"/>
                <a:gd name="connsiteY717" fmla="*/ 930497 h 2000250"/>
                <a:gd name="connsiteX718" fmla="*/ 1810417 w 1981200"/>
                <a:gd name="connsiteY718" fmla="*/ 935926 h 2000250"/>
                <a:gd name="connsiteX719" fmla="*/ 1810798 w 1981200"/>
                <a:gd name="connsiteY719" fmla="*/ 937831 h 2000250"/>
                <a:gd name="connsiteX720" fmla="*/ 1816513 w 1981200"/>
                <a:gd name="connsiteY720" fmla="*/ 938498 h 2000250"/>
                <a:gd name="connsiteX721" fmla="*/ 1820513 w 1981200"/>
                <a:gd name="connsiteY721" fmla="*/ 947261 h 2000250"/>
                <a:gd name="connsiteX722" fmla="*/ 1825942 w 1981200"/>
                <a:gd name="connsiteY722" fmla="*/ 947547 h 2000250"/>
                <a:gd name="connsiteX723" fmla="*/ 1826895 w 1981200"/>
                <a:gd name="connsiteY723" fmla="*/ 954500 h 2000250"/>
                <a:gd name="connsiteX724" fmla="*/ 1825562 w 1981200"/>
                <a:gd name="connsiteY724" fmla="*/ 962120 h 2000250"/>
                <a:gd name="connsiteX725" fmla="*/ 1820418 w 1981200"/>
                <a:gd name="connsiteY725" fmla="*/ 954691 h 2000250"/>
                <a:gd name="connsiteX726" fmla="*/ 1815560 w 1981200"/>
                <a:gd name="connsiteY726" fmla="*/ 953357 h 2000250"/>
                <a:gd name="connsiteX727" fmla="*/ 1815560 w 1981200"/>
                <a:gd name="connsiteY727" fmla="*/ 958310 h 2000250"/>
                <a:gd name="connsiteX728" fmla="*/ 1810321 w 1981200"/>
                <a:gd name="connsiteY728" fmla="*/ 963168 h 2000250"/>
                <a:gd name="connsiteX729" fmla="*/ 1813655 w 1981200"/>
                <a:gd name="connsiteY729" fmla="*/ 964406 h 2000250"/>
                <a:gd name="connsiteX730" fmla="*/ 1815846 w 1981200"/>
                <a:gd name="connsiteY730" fmla="*/ 960406 h 2000250"/>
                <a:gd name="connsiteX731" fmla="*/ 1821466 w 1981200"/>
                <a:gd name="connsiteY731" fmla="*/ 961739 h 2000250"/>
                <a:gd name="connsiteX732" fmla="*/ 1824133 w 1981200"/>
                <a:gd name="connsiteY732" fmla="*/ 969550 h 2000250"/>
                <a:gd name="connsiteX733" fmla="*/ 1821180 w 1981200"/>
                <a:gd name="connsiteY733" fmla="*/ 970597 h 2000250"/>
                <a:gd name="connsiteX734" fmla="*/ 1809941 w 1981200"/>
                <a:gd name="connsiteY734" fmla="*/ 964978 h 2000250"/>
                <a:gd name="connsiteX735" fmla="*/ 1803845 w 1981200"/>
                <a:gd name="connsiteY735" fmla="*/ 967740 h 2000250"/>
                <a:gd name="connsiteX736" fmla="*/ 1801273 w 1981200"/>
                <a:gd name="connsiteY736" fmla="*/ 964597 h 2000250"/>
                <a:gd name="connsiteX737" fmla="*/ 1798415 w 1981200"/>
                <a:gd name="connsiteY737" fmla="*/ 977646 h 2000250"/>
                <a:gd name="connsiteX738" fmla="*/ 1795748 w 1981200"/>
                <a:gd name="connsiteY738" fmla="*/ 976027 h 2000250"/>
                <a:gd name="connsiteX739" fmla="*/ 1796034 w 1981200"/>
                <a:gd name="connsiteY739" fmla="*/ 971645 h 2000250"/>
                <a:gd name="connsiteX740" fmla="*/ 1788509 w 1981200"/>
                <a:gd name="connsiteY740" fmla="*/ 972217 h 2000250"/>
                <a:gd name="connsiteX741" fmla="*/ 1785747 w 1981200"/>
                <a:gd name="connsiteY741" fmla="*/ 967835 h 2000250"/>
                <a:gd name="connsiteX742" fmla="*/ 1773650 w 1981200"/>
                <a:gd name="connsiteY742" fmla="*/ 960787 h 2000250"/>
                <a:gd name="connsiteX743" fmla="*/ 1762601 w 1981200"/>
                <a:gd name="connsiteY743" fmla="*/ 958501 h 2000250"/>
                <a:gd name="connsiteX744" fmla="*/ 1764125 w 1981200"/>
                <a:gd name="connsiteY744" fmla="*/ 952976 h 2000250"/>
                <a:gd name="connsiteX745" fmla="*/ 1769936 w 1981200"/>
                <a:gd name="connsiteY745" fmla="*/ 952214 h 2000250"/>
                <a:gd name="connsiteX746" fmla="*/ 1779651 w 1981200"/>
                <a:gd name="connsiteY746" fmla="*/ 944213 h 2000250"/>
                <a:gd name="connsiteX747" fmla="*/ 1789176 w 1981200"/>
                <a:gd name="connsiteY747" fmla="*/ 949452 h 2000250"/>
                <a:gd name="connsiteX748" fmla="*/ 1796701 w 1981200"/>
                <a:gd name="connsiteY748" fmla="*/ 943737 h 2000250"/>
                <a:gd name="connsiteX749" fmla="*/ 1811465 w 1981200"/>
                <a:gd name="connsiteY749" fmla="*/ 944594 h 2000250"/>
                <a:gd name="connsiteX750" fmla="*/ 1788509 w 1981200"/>
                <a:gd name="connsiteY750" fmla="*/ 938213 h 2000250"/>
                <a:gd name="connsiteX751" fmla="*/ 1780127 w 1981200"/>
                <a:gd name="connsiteY751" fmla="*/ 939832 h 2000250"/>
                <a:gd name="connsiteX752" fmla="*/ 1777460 w 1981200"/>
                <a:gd name="connsiteY752" fmla="*/ 943832 h 2000250"/>
                <a:gd name="connsiteX753" fmla="*/ 1774698 w 1981200"/>
                <a:gd name="connsiteY753" fmla="*/ 943070 h 2000250"/>
                <a:gd name="connsiteX754" fmla="*/ 1769459 w 1981200"/>
                <a:gd name="connsiteY754" fmla="*/ 948976 h 2000250"/>
                <a:gd name="connsiteX755" fmla="*/ 1762220 w 1981200"/>
                <a:gd name="connsiteY755" fmla="*/ 949642 h 2000250"/>
                <a:gd name="connsiteX756" fmla="*/ 1761268 w 1981200"/>
                <a:gd name="connsiteY756" fmla="*/ 952309 h 2000250"/>
                <a:gd name="connsiteX757" fmla="*/ 1755743 w 1981200"/>
                <a:gd name="connsiteY757" fmla="*/ 951166 h 2000250"/>
                <a:gd name="connsiteX758" fmla="*/ 1754696 w 1981200"/>
                <a:gd name="connsiteY758" fmla="*/ 957834 h 2000250"/>
                <a:gd name="connsiteX759" fmla="*/ 1753743 w 1981200"/>
                <a:gd name="connsiteY759" fmla="*/ 946975 h 2000250"/>
                <a:gd name="connsiteX760" fmla="*/ 1742218 w 1981200"/>
                <a:gd name="connsiteY760" fmla="*/ 931450 h 2000250"/>
                <a:gd name="connsiteX761" fmla="*/ 1737074 w 1981200"/>
                <a:gd name="connsiteY761" fmla="*/ 929640 h 2000250"/>
                <a:gd name="connsiteX762" fmla="*/ 1732407 w 1981200"/>
                <a:gd name="connsiteY762" fmla="*/ 921734 h 2000250"/>
                <a:gd name="connsiteX763" fmla="*/ 1709547 w 1981200"/>
                <a:gd name="connsiteY763" fmla="*/ 911162 h 2000250"/>
                <a:gd name="connsiteX764" fmla="*/ 1704023 w 1981200"/>
                <a:gd name="connsiteY764" fmla="*/ 901922 h 2000250"/>
                <a:gd name="connsiteX765" fmla="*/ 1698593 w 1981200"/>
                <a:gd name="connsiteY765" fmla="*/ 899446 h 2000250"/>
                <a:gd name="connsiteX766" fmla="*/ 1699070 w 1981200"/>
                <a:gd name="connsiteY766" fmla="*/ 890873 h 2000250"/>
                <a:gd name="connsiteX767" fmla="*/ 1696307 w 1981200"/>
                <a:gd name="connsiteY767" fmla="*/ 886492 h 2000250"/>
                <a:gd name="connsiteX768" fmla="*/ 1685354 w 1981200"/>
                <a:gd name="connsiteY768" fmla="*/ 882872 h 2000250"/>
                <a:gd name="connsiteX769" fmla="*/ 1662779 w 1981200"/>
                <a:gd name="connsiteY769" fmla="*/ 898588 h 2000250"/>
                <a:gd name="connsiteX770" fmla="*/ 1652778 w 1981200"/>
                <a:gd name="connsiteY770" fmla="*/ 894588 h 2000250"/>
                <a:gd name="connsiteX771" fmla="*/ 1644777 w 1981200"/>
                <a:gd name="connsiteY771" fmla="*/ 906685 h 2000250"/>
                <a:gd name="connsiteX772" fmla="*/ 1635252 w 1981200"/>
                <a:gd name="connsiteY772" fmla="*/ 914400 h 2000250"/>
                <a:gd name="connsiteX773" fmla="*/ 1629728 w 1981200"/>
                <a:gd name="connsiteY773" fmla="*/ 927925 h 2000250"/>
                <a:gd name="connsiteX774" fmla="*/ 1631823 w 1981200"/>
                <a:gd name="connsiteY774" fmla="*/ 933355 h 2000250"/>
                <a:gd name="connsiteX775" fmla="*/ 1630299 w 1981200"/>
                <a:gd name="connsiteY775" fmla="*/ 940975 h 2000250"/>
                <a:gd name="connsiteX776" fmla="*/ 1638205 w 1981200"/>
                <a:gd name="connsiteY776" fmla="*/ 952976 h 2000250"/>
                <a:gd name="connsiteX777" fmla="*/ 1624584 w 1981200"/>
                <a:gd name="connsiteY777" fmla="*/ 970407 h 2000250"/>
                <a:gd name="connsiteX778" fmla="*/ 1606582 w 1981200"/>
                <a:gd name="connsiteY778" fmla="*/ 970979 h 2000250"/>
                <a:gd name="connsiteX779" fmla="*/ 1603438 w 1981200"/>
                <a:gd name="connsiteY779" fmla="*/ 968312 h 2000250"/>
                <a:gd name="connsiteX780" fmla="*/ 1603058 w 1981200"/>
                <a:gd name="connsiteY780" fmla="*/ 963835 h 2000250"/>
                <a:gd name="connsiteX781" fmla="*/ 1600009 w 1981200"/>
                <a:gd name="connsiteY781" fmla="*/ 962978 h 2000250"/>
                <a:gd name="connsiteX782" fmla="*/ 1585341 w 1981200"/>
                <a:gd name="connsiteY782" fmla="*/ 977741 h 2000250"/>
                <a:gd name="connsiteX783" fmla="*/ 1575054 w 1981200"/>
                <a:gd name="connsiteY783" fmla="*/ 983361 h 2000250"/>
                <a:gd name="connsiteX784" fmla="*/ 1570577 w 1981200"/>
                <a:gd name="connsiteY784" fmla="*/ 982313 h 2000250"/>
                <a:gd name="connsiteX785" fmla="*/ 1562291 w 1981200"/>
                <a:gd name="connsiteY785" fmla="*/ 973360 h 2000250"/>
                <a:gd name="connsiteX786" fmla="*/ 1561338 w 1981200"/>
                <a:gd name="connsiteY786" fmla="*/ 987838 h 2000250"/>
                <a:gd name="connsiteX787" fmla="*/ 1575530 w 1981200"/>
                <a:gd name="connsiteY787" fmla="*/ 1003363 h 2000250"/>
                <a:gd name="connsiteX788" fmla="*/ 1564386 w 1981200"/>
                <a:gd name="connsiteY788" fmla="*/ 1001458 h 2000250"/>
                <a:gd name="connsiteX789" fmla="*/ 1557147 w 1981200"/>
                <a:gd name="connsiteY789" fmla="*/ 1003078 h 2000250"/>
                <a:gd name="connsiteX790" fmla="*/ 1553432 w 1981200"/>
                <a:gd name="connsiteY790" fmla="*/ 1000887 h 2000250"/>
                <a:gd name="connsiteX791" fmla="*/ 1553623 w 1981200"/>
                <a:gd name="connsiteY791" fmla="*/ 1003459 h 2000250"/>
                <a:gd name="connsiteX792" fmla="*/ 1545050 w 1981200"/>
                <a:gd name="connsiteY792" fmla="*/ 1010317 h 2000250"/>
                <a:gd name="connsiteX793" fmla="*/ 1551051 w 1981200"/>
                <a:gd name="connsiteY793" fmla="*/ 1023175 h 2000250"/>
                <a:gd name="connsiteX794" fmla="*/ 1549527 w 1981200"/>
                <a:gd name="connsiteY794" fmla="*/ 1030796 h 2000250"/>
                <a:gd name="connsiteX795" fmla="*/ 1545146 w 1981200"/>
                <a:gd name="connsiteY795" fmla="*/ 1032986 h 2000250"/>
                <a:gd name="connsiteX796" fmla="*/ 1547622 w 1981200"/>
                <a:gd name="connsiteY796" fmla="*/ 1038701 h 2000250"/>
                <a:gd name="connsiteX797" fmla="*/ 1545622 w 1981200"/>
                <a:gd name="connsiteY797" fmla="*/ 1041654 h 2000250"/>
                <a:gd name="connsiteX798" fmla="*/ 1537907 w 1981200"/>
                <a:gd name="connsiteY798" fmla="*/ 1038320 h 2000250"/>
                <a:gd name="connsiteX799" fmla="*/ 1537145 w 1981200"/>
                <a:gd name="connsiteY799" fmla="*/ 1030796 h 2000250"/>
                <a:gd name="connsiteX800" fmla="*/ 1540383 w 1981200"/>
                <a:gd name="connsiteY800" fmla="*/ 1026604 h 2000250"/>
                <a:gd name="connsiteX801" fmla="*/ 1535430 w 1981200"/>
                <a:gd name="connsiteY801" fmla="*/ 1028129 h 2000250"/>
                <a:gd name="connsiteX802" fmla="*/ 1536002 w 1981200"/>
                <a:gd name="connsiteY802" fmla="*/ 1042702 h 2000250"/>
                <a:gd name="connsiteX803" fmla="*/ 1532668 w 1981200"/>
                <a:gd name="connsiteY803" fmla="*/ 1044797 h 2000250"/>
                <a:gd name="connsiteX804" fmla="*/ 1525810 w 1981200"/>
                <a:gd name="connsiteY804" fmla="*/ 1043273 h 2000250"/>
                <a:gd name="connsiteX805" fmla="*/ 1517999 w 1981200"/>
                <a:gd name="connsiteY805" fmla="*/ 1027366 h 2000250"/>
                <a:gd name="connsiteX806" fmla="*/ 1509998 w 1981200"/>
                <a:gd name="connsiteY806" fmla="*/ 1021175 h 2000250"/>
                <a:gd name="connsiteX807" fmla="*/ 1492853 w 1981200"/>
                <a:gd name="connsiteY807" fmla="*/ 1024985 h 2000250"/>
                <a:gd name="connsiteX808" fmla="*/ 1484376 w 1981200"/>
                <a:gd name="connsiteY808" fmla="*/ 1034224 h 2000250"/>
                <a:gd name="connsiteX809" fmla="*/ 1473613 w 1981200"/>
                <a:gd name="connsiteY809" fmla="*/ 1027081 h 2000250"/>
                <a:gd name="connsiteX810" fmla="*/ 1464850 w 1981200"/>
                <a:gd name="connsiteY810" fmla="*/ 1030033 h 2000250"/>
                <a:gd name="connsiteX811" fmla="*/ 1462183 w 1981200"/>
                <a:gd name="connsiteY811" fmla="*/ 1032986 h 2000250"/>
                <a:gd name="connsiteX812" fmla="*/ 1461135 w 1981200"/>
                <a:gd name="connsiteY812" fmla="*/ 1043178 h 2000250"/>
                <a:gd name="connsiteX813" fmla="*/ 1442371 w 1981200"/>
                <a:gd name="connsiteY813" fmla="*/ 1044226 h 2000250"/>
                <a:gd name="connsiteX814" fmla="*/ 1433513 w 1981200"/>
                <a:gd name="connsiteY814" fmla="*/ 1048512 h 2000250"/>
                <a:gd name="connsiteX815" fmla="*/ 1430750 w 1981200"/>
                <a:gd name="connsiteY815" fmla="*/ 1051655 h 2000250"/>
                <a:gd name="connsiteX816" fmla="*/ 1435989 w 1981200"/>
                <a:gd name="connsiteY816" fmla="*/ 1052703 h 2000250"/>
                <a:gd name="connsiteX817" fmla="*/ 1432560 w 1981200"/>
                <a:gd name="connsiteY817" fmla="*/ 1064800 h 2000250"/>
                <a:gd name="connsiteX818" fmla="*/ 1435608 w 1981200"/>
                <a:gd name="connsiteY818" fmla="*/ 1072991 h 2000250"/>
                <a:gd name="connsiteX819" fmla="*/ 1432941 w 1981200"/>
                <a:gd name="connsiteY819" fmla="*/ 1090803 h 2000250"/>
                <a:gd name="connsiteX820" fmla="*/ 1437418 w 1981200"/>
                <a:gd name="connsiteY820" fmla="*/ 1098899 h 2000250"/>
                <a:gd name="connsiteX821" fmla="*/ 1446276 w 1981200"/>
                <a:gd name="connsiteY821" fmla="*/ 1104138 h 2000250"/>
                <a:gd name="connsiteX822" fmla="*/ 1449324 w 1981200"/>
                <a:gd name="connsiteY822" fmla="*/ 1098995 h 2000250"/>
                <a:gd name="connsiteX823" fmla="*/ 1457706 w 1981200"/>
                <a:gd name="connsiteY823" fmla="*/ 1094613 h 2000250"/>
                <a:gd name="connsiteX824" fmla="*/ 1468946 w 1981200"/>
                <a:gd name="connsiteY824" fmla="*/ 1103471 h 2000250"/>
                <a:gd name="connsiteX825" fmla="*/ 1479042 w 1981200"/>
                <a:gd name="connsiteY825" fmla="*/ 1099947 h 2000250"/>
                <a:gd name="connsiteX826" fmla="*/ 1480185 w 1981200"/>
                <a:gd name="connsiteY826" fmla="*/ 1103185 h 2000250"/>
                <a:gd name="connsiteX827" fmla="*/ 1483233 w 1981200"/>
                <a:gd name="connsiteY827" fmla="*/ 1102042 h 2000250"/>
                <a:gd name="connsiteX828" fmla="*/ 1470470 w 1981200"/>
                <a:gd name="connsiteY828" fmla="*/ 1107757 h 2000250"/>
                <a:gd name="connsiteX829" fmla="*/ 1454849 w 1981200"/>
                <a:gd name="connsiteY829" fmla="*/ 1119378 h 2000250"/>
                <a:gd name="connsiteX830" fmla="*/ 1458278 w 1981200"/>
                <a:gd name="connsiteY830" fmla="*/ 1121759 h 2000250"/>
                <a:gd name="connsiteX831" fmla="*/ 1456182 w 1981200"/>
                <a:gd name="connsiteY831" fmla="*/ 1122997 h 2000250"/>
                <a:gd name="connsiteX832" fmla="*/ 1457611 w 1981200"/>
                <a:gd name="connsiteY832" fmla="*/ 1125664 h 2000250"/>
                <a:gd name="connsiteX833" fmla="*/ 1455039 w 1981200"/>
                <a:gd name="connsiteY833" fmla="*/ 1129093 h 2000250"/>
                <a:gd name="connsiteX834" fmla="*/ 1453134 w 1981200"/>
                <a:gd name="connsiteY834" fmla="*/ 1127950 h 2000250"/>
                <a:gd name="connsiteX835" fmla="*/ 1447419 w 1981200"/>
                <a:gd name="connsiteY835" fmla="*/ 1131475 h 2000250"/>
                <a:gd name="connsiteX836" fmla="*/ 1449419 w 1981200"/>
                <a:gd name="connsiteY836" fmla="*/ 1138714 h 2000250"/>
                <a:gd name="connsiteX837" fmla="*/ 1452372 w 1981200"/>
                <a:gd name="connsiteY837" fmla="*/ 1140428 h 2000250"/>
                <a:gd name="connsiteX838" fmla="*/ 1463992 w 1981200"/>
                <a:gd name="connsiteY838" fmla="*/ 1136904 h 2000250"/>
                <a:gd name="connsiteX839" fmla="*/ 1468660 w 1981200"/>
                <a:gd name="connsiteY839" fmla="*/ 1139571 h 2000250"/>
                <a:gd name="connsiteX840" fmla="*/ 1468565 w 1981200"/>
                <a:gd name="connsiteY840" fmla="*/ 1141857 h 2000250"/>
                <a:gd name="connsiteX841" fmla="*/ 1473517 w 1981200"/>
                <a:gd name="connsiteY841" fmla="*/ 1142047 h 2000250"/>
                <a:gd name="connsiteX842" fmla="*/ 1474661 w 1981200"/>
                <a:gd name="connsiteY842" fmla="*/ 1133856 h 2000250"/>
                <a:gd name="connsiteX843" fmla="*/ 1479233 w 1981200"/>
                <a:gd name="connsiteY843" fmla="*/ 1134428 h 2000250"/>
                <a:gd name="connsiteX844" fmla="*/ 1488662 w 1981200"/>
                <a:gd name="connsiteY844" fmla="*/ 1138904 h 2000250"/>
                <a:gd name="connsiteX845" fmla="*/ 1487710 w 1981200"/>
                <a:gd name="connsiteY845" fmla="*/ 1141476 h 2000250"/>
                <a:gd name="connsiteX846" fmla="*/ 1491044 w 1981200"/>
                <a:gd name="connsiteY846" fmla="*/ 1145000 h 2000250"/>
                <a:gd name="connsiteX847" fmla="*/ 1498378 w 1981200"/>
                <a:gd name="connsiteY847" fmla="*/ 1145191 h 2000250"/>
                <a:gd name="connsiteX848" fmla="*/ 1505998 w 1981200"/>
                <a:gd name="connsiteY848" fmla="*/ 1154621 h 2000250"/>
                <a:gd name="connsiteX849" fmla="*/ 1518475 w 1981200"/>
                <a:gd name="connsiteY849" fmla="*/ 1154906 h 2000250"/>
                <a:gd name="connsiteX850" fmla="*/ 1509141 w 1981200"/>
                <a:gd name="connsiteY850" fmla="*/ 1169384 h 2000250"/>
                <a:gd name="connsiteX851" fmla="*/ 1508188 w 1981200"/>
                <a:gd name="connsiteY851" fmla="*/ 1181672 h 2000250"/>
                <a:gd name="connsiteX852" fmla="*/ 1498092 w 1981200"/>
                <a:gd name="connsiteY852" fmla="*/ 1195864 h 2000250"/>
                <a:gd name="connsiteX853" fmla="*/ 1492472 w 1981200"/>
                <a:gd name="connsiteY853" fmla="*/ 1199102 h 2000250"/>
                <a:gd name="connsiteX854" fmla="*/ 1485614 w 1981200"/>
                <a:gd name="connsiteY854" fmla="*/ 1237869 h 2000250"/>
                <a:gd name="connsiteX855" fmla="*/ 1473613 w 1981200"/>
                <a:gd name="connsiteY855" fmla="*/ 1238631 h 2000250"/>
                <a:gd name="connsiteX856" fmla="*/ 1473613 w 1981200"/>
                <a:gd name="connsiteY856" fmla="*/ 1211008 h 2000250"/>
                <a:gd name="connsiteX857" fmla="*/ 1464278 w 1981200"/>
                <a:gd name="connsiteY857" fmla="*/ 1210628 h 2000250"/>
                <a:gd name="connsiteX858" fmla="*/ 1464278 w 1981200"/>
                <a:gd name="connsiteY858" fmla="*/ 1207294 h 2000250"/>
                <a:gd name="connsiteX859" fmla="*/ 1457611 w 1981200"/>
                <a:gd name="connsiteY859" fmla="*/ 1207484 h 2000250"/>
                <a:gd name="connsiteX860" fmla="*/ 1448181 w 1981200"/>
                <a:gd name="connsiteY860" fmla="*/ 1196721 h 2000250"/>
                <a:gd name="connsiteX861" fmla="*/ 1438084 w 1981200"/>
                <a:gd name="connsiteY861" fmla="*/ 1193864 h 2000250"/>
                <a:gd name="connsiteX862" fmla="*/ 1423988 w 1981200"/>
                <a:gd name="connsiteY862" fmla="*/ 1203293 h 2000250"/>
                <a:gd name="connsiteX863" fmla="*/ 1426464 w 1981200"/>
                <a:gd name="connsiteY863" fmla="*/ 1216342 h 2000250"/>
                <a:gd name="connsiteX864" fmla="*/ 1432941 w 1981200"/>
                <a:gd name="connsiteY864" fmla="*/ 1225105 h 2000250"/>
                <a:gd name="connsiteX865" fmla="*/ 1424940 w 1981200"/>
                <a:gd name="connsiteY865" fmla="*/ 1230821 h 2000250"/>
                <a:gd name="connsiteX866" fmla="*/ 1429607 w 1981200"/>
                <a:gd name="connsiteY866" fmla="*/ 1234440 h 2000250"/>
                <a:gd name="connsiteX867" fmla="*/ 1426940 w 1981200"/>
                <a:gd name="connsiteY867" fmla="*/ 1240346 h 2000250"/>
                <a:gd name="connsiteX868" fmla="*/ 1429131 w 1981200"/>
                <a:gd name="connsiteY868" fmla="*/ 1245870 h 2000250"/>
                <a:gd name="connsiteX869" fmla="*/ 1396841 w 1981200"/>
                <a:gd name="connsiteY869" fmla="*/ 1269587 h 2000250"/>
                <a:gd name="connsiteX870" fmla="*/ 1367600 w 1981200"/>
                <a:gd name="connsiteY870" fmla="*/ 1295781 h 2000250"/>
                <a:gd name="connsiteX871" fmla="*/ 1365695 w 1981200"/>
                <a:gd name="connsiteY871" fmla="*/ 1312450 h 2000250"/>
                <a:gd name="connsiteX872" fmla="*/ 1385125 w 1981200"/>
                <a:gd name="connsiteY872" fmla="*/ 1313021 h 2000250"/>
                <a:gd name="connsiteX873" fmla="*/ 1395698 w 1981200"/>
                <a:gd name="connsiteY873" fmla="*/ 1309592 h 2000250"/>
                <a:gd name="connsiteX874" fmla="*/ 1399413 w 1981200"/>
                <a:gd name="connsiteY874" fmla="*/ 1313688 h 2000250"/>
                <a:gd name="connsiteX875" fmla="*/ 1416939 w 1981200"/>
                <a:gd name="connsiteY875" fmla="*/ 1320355 h 2000250"/>
                <a:gd name="connsiteX876" fmla="*/ 1410271 w 1981200"/>
                <a:gd name="connsiteY876" fmla="*/ 1329690 h 2000250"/>
                <a:gd name="connsiteX877" fmla="*/ 1414367 w 1981200"/>
                <a:gd name="connsiteY877" fmla="*/ 1336357 h 2000250"/>
                <a:gd name="connsiteX878" fmla="*/ 1423035 w 1981200"/>
                <a:gd name="connsiteY878" fmla="*/ 1332929 h 2000250"/>
                <a:gd name="connsiteX879" fmla="*/ 1430655 w 1981200"/>
                <a:gd name="connsiteY879" fmla="*/ 1339977 h 2000250"/>
                <a:gd name="connsiteX880" fmla="*/ 1438466 w 1981200"/>
                <a:gd name="connsiteY880" fmla="*/ 1331976 h 2000250"/>
                <a:gd name="connsiteX881" fmla="*/ 1445990 w 1981200"/>
                <a:gd name="connsiteY881" fmla="*/ 1335214 h 2000250"/>
                <a:gd name="connsiteX882" fmla="*/ 1447514 w 1981200"/>
                <a:gd name="connsiteY882" fmla="*/ 1332833 h 2000250"/>
                <a:gd name="connsiteX883" fmla="*/ 1453229 w 1981200"/>
                <a:gd name="connsiteY883" fmla="*/ 1336929 h 2000250"/>
                <a:gd name="connsiteX884" fmla="*/ 1460468 w 1981200"/>
                <a:gd name="connsiteY884" fmla="*/ 1329976 h 2000250"/>
                <a:gd name="connsiteX885" fmla="*/ 1473803 w 1981200"/>
                <a:gd name="connsiteY885" fmla="*/ 1337500 h 2000250"/>
                <a:gd name="connsiteX886" fmla="*/ 1477804 w 1981200"/>
                <a:gd name="connsiteY886" fmla="*/ 1342930 h 2000250"/>
                <a:gd name="connsiteX887" fmla="*/ 1477137 w 1981200"/>
                <a:gd name="connsiteY887" fmla="*/ 1348454 h 2000250"/>
                <a:gd name="connsiteX888" fmla="*/ 1480090 w 1981200"/>
                <a:gd name="connsiteY888" fmla="*/ 1350169 h 2000250"/>
                <a:gd name="connsiteX889" fmla="*/ 1475613 w 1981200"/>
                <a:gd name="connsiteY889" fmla="*/ 1375220 h 2000250"/>
                <a:gd name="connsiteX890" fmla="*/ 1481233 w 1981200"/>
                <a:gd name="connsiteY890" fmla="*/ 1378839 h 2000250"/>
                <a:gd name="connsiteX891" fmla="*/ 1489710 w 1981200"/>
                <a:gd name="connsiteY891" fmla="*/ 1374648 h 2000250"/>
                <a:gd name="connsiteX892" fmla="*/ 1493425 w 1981200"/>
                <a:gd name="connsiteY892" fmla="*/ 1369600 h 2000250"/>
                <a:gd name="connsiteX893" fmla="*/ 1483328 w 1981200"/>
                <a:gd name="connsiteY893" fmla="*/ 1367980 h 2000250"/>
                <a:gd name="connsiteX894" fmla="*/ 1484281 w 1981200"/>
                <a:gd name="connsiteY894" fmla="*/ 1360456 h 2000250"/>
                <a:gd name="connsiteX895" fmla="*/ 1515904 w 1981200"/>
                <a:gd name="connsiteY895" fmla="*/ 1365314 h 2000250"/>
                <a:gd name="connsiteX896" fmla="*/ 1514094 w 1981200"/>
                <a:gd name="connsiteY896" fmla="*/ 1386554 h 2000250"/>
                <a:gd name="connsiteX897" fmla="*/ 1518285 w 1981200"/>
                <a:gd name="connsiteY897" fmla="*/ 1387221 h 2000250"/>
                <a:gd name="connsiteX898" fmla="*/ 1516856 w 1981200"/>
                <a:gd name="connsiteY898" fmla="*/ 1393603 h 2000250"/>
                <a:gd name="connsiteX899" fmla="*/ 1522857 w 1981200"/>
                <a:gd name="connsiteY899" fmla="*/ 1398936 h 2000250"/>
                <a:gd name="connsiteX900" fmla="*/ 1523809 w 1981200"/>
                <a:gd name="connsiteY900" fmla="*/ 1407985 h 2000250"/>
                <a:gd name="connsiteX901" fmla="*/ 1520285 w 1981200"/>
                <a:gd name="connsiteY901" fmla="*/ 1417796 h 2000250"/>
                <a:gd name="connsiteX902" fmla="*/ 1509141 w 1981200"/>
                <a:gd name="connsiteY902" fmla="*/ 1424464 h 2000250"/>
                <a:gd name="connsiteX903" fmla="*/ 1507427 w 1981200"/>
                <a:gd name="connsiteY903" fmla="*/ 1434179 h 2000250"/>
                <a:gd name="connsiteX904" fmla="*/ 1512761 w 1981200"/>
                <a:gd name="connsiteY904" fmla="*/ 1452277 h 2000250"/>
                <a:gd name="connsiteX905" fmla="*/ 1520476 w 1981200"/>
                <a:gd name="connsiteY905" fmla="*/ 1454849 h 2000250"/>
                <a:gd name="connsiteX906" fmla="*/ 1522000 w 1981200"/>
                <a:gd name="connsiteY906" fmla="*/ 1460564 h 2000250"/>
                <a:gd name="connsiteX907" fmla="*/ 1507331 w 1981200"/>
                <a:gd name="connsiteY907" fmla="*/ 1467231 h 2000250"/>
                <a:gd name="connsiteX908" fmla="*/ 1486948 w 1981200"/>
                <a:gd name="connsiteY908" fmla="*/ 1465326 h 2000250"/>
                <a:gd name="connsiteX909" fmla="*/ 1490091 w 1981200"/>
                <a:gd name="connsiteY909" fmla="*/ 1472374 h 2000250"/>
                <a:gd name="connsiteX910" fmla="*/ 1487900 w 1981200"/>
                <a:gd name="connsiteY910" fmla="*/ 1477137 h 2000250"/>
                <a:gd name="connsiteX911" fmla="*/ 1494758 w 1981200"/>
                <a:gd name="connsiteY911" fmla="*/ 1489329 h 2000250"/>
                <a:gd name="connsiteX912" fmla="*/ 1489805 w 1981200"/>
                <a:gd name="connsiteY912" fmla="*/ 1493806 h 2000250"/>
                <a:gd name="connsiteX913" fmla="*/ 1488567 w 1981200"/>
                <a:gd name="connsiteY913" fmla="*/ 1506188 h 2000250"/>
                <a:gd name="connsiteX914" fmla="*/ 1479042 w 1981200"/>
                <a:gd name="connsiteY914" fmla="*/ 1511237 h 2000250"/>
                <a:gd name="connsiteX915" fmla="*/ 1476375 w 1981200"/>
                <a:gd name="connsiteY915" fmla="*/ 1523333 h 2000250"/>
                <a:gd name="connsiteX916" fmla="*/ 1472184 w 1981200"/>
                <a:gd name="connsiteY916" fmla="*/ 1528286 h 2000250"/>
                <a:gd name="connsiteX917" fmla="*/ 1454944 w 1981200"/>
                <a:gd name="connsiteY917" fmla="*/ 1539526 h 2000250"/>
                <a:gd name="connsiteX918" fmla="*/ 1445609 w 1981200"/>
                <a:gd name="connsiteY918" fmla="*/ 1536954 h 2000250"/>
                <a:gd name="connsiteX919" fmla="*/ 1440561 w 1981200"/>
                <a:gd name="connsiteY919" fmla="*/ 1539240 h 2000250"/>
                <a:gd name="connsiteX920" fmla="*/ 1450753 w 1981200"/>
                <a:gd name="connsiteY920" fmla="*/ 1573625 h 2000250"/>
                <a:gd name="connsiteX921" fmla="*/ 1461516 w 1981200"/>
                <a:gd name="connsiteY921" fmla="*/ 1590485 h 2000250"/>
                <a:gd name="connsiteX922" fmla="*/ 1468565 w 1981200"/>
                <a:gd name="connsiteY922" fmla="*/ 1611058 h 2000250"/>
                <a:gd name="connsiteX923" fmla="*/ 1478471 w 1981200"/>
                <a:gd name="connsiteY923" fmla="*/ 1620488 h 2000250"/>
                <a:gd name="connsiteX924" fmla="*/ 1480757 w 1981200"/>
                <a:gd name="connsiteY924" fmla="*/ 1626203 h 2000250"/>
                <a:gd name="connsiteX925" fmla="*/ 1483233 w 1981200"/>
                <a:gd name="connsiteY925" fmla="*/ 1625537 h 2000250"/>
                <a:gd name="connsiteX926" fmla="*/ 1488662 w 1981200"/>
                <a:gd name="connsiteY926" fmla="*/ 1636681 h 2000250"/>
                <a:gd name="connsiteX927" fmla="*/ 1492663 w 1981200"/>
                <a:gd name="connsiteY927" fmla="*/ 1634204 h 2000250"/>
                <a:gd name="connsiteX928" fmla="*/ 1501140 w 1981200"/>
                <a:gd name="connsiteY928" fmla="*/ 1641539 h 2000250"/>
                <a:gd name="connsiteX929" fmla="*/ 1492472 w 1981200"/>
                <a:gd name="connsiteY929" fmla="*/ 1651920 h 2000250"/>
                <a:gd name="connsiteX930" fmla="*/ 1498187 w 1981200"/>
                <a:gd name="connsiteY930" fmla="*/ 1654778 h 2000250"/>
                <a:gd name="connsiteX931" fmla="*/ 1491615 w 1981200"/>
                <a:gd name="connsiteY931" fmla="*/ 1660589 h 2000250"/>
                <a:gd name="connsiteX932" fmla="*/ 1490472 w 1981200"/>
                <a:gd name="connsiteY932" fmla="*/ 1667256 h 2000250"/>
                <a:gd name="connsiteX933" fmla="*/ 1495806 w 1981200"/>
                <a:gd name="connsiteY933" fmla="*/ 1680019 h 2000250"/>
                <a:gd name="connsiteX934" fmla="*/ 1499425 w 1981200"/>
                <a:gd name="connsiteY934" fmla="*/ 1681258 h 2000250"/>
                <a:gd name="connsiteX935" fmla="*/ 1499616 w 1981200"/>
                <a:gd name="connsiteY935" fmla="*/ 1686020 h 2000250"/>
                <a:gd name="connsiteX936" fmla="*/ 1502474 w 1981200"/>
                <a:gd name="connsiteY936" fmla="*/ 1686496 h 2000250"/>
                <a:gd name="connsiteX937" fmla="*/ 1502950 w 1981200"/>
                <a:gd name="connsiteY937" fmla="*/ 1691926 h 2000250"/>
                <a:gd name="connsiteX938" fmla="*/ 1505998 w 1981200"/>
                <a:gd name="connsiteY938" fmla="*/ 1691354 h 2000250"/>
                <a:gd name="connsiteX939" fmla="*/ 1500188 w 1981200"/>
                <a:gd name="connsiteY939" fmla="*/ 1698593 h 2000250"/>
                <a:gd name="connsiteX940" fmla="*/ 1504474 w 1981200"/>
                <a:gd name="connsiteY940" fmla="*/ 1698879 h 2000250"/>
                <a:gd name="connsiteX941" fmla="*/ 1503140 w 1981200"/>
                <a:gd name="connsiteY941" fmla="*/ 1700689 h 2000250"/>
                <a:gd name="connsiteX942" fmla="*/ 1506569 w 1981200"/>
                <a:gd name="connsiteY942" fmla="*/ 1707642 h 2000250"/>
                <a:gd name="connsiteX943" fmla="*/ 1498092 w 1981200"/>
                <a:gd name="connsiteY943" fmla="*/ 1710023 h 2000250"/>
                <a:gd name="connsiteX944" fmla="*/ 1507712 w 1981200"/>
                <a:gd name="connsiteY944" fmla="*/ 1721167 h 2000250"/>
                <a:gd name="connsiteX945" fmla="*/ 1518475 w 1981200"/>
                <a:gd name="connsiteY945" fmla="*/ 1727930 h 2000250"/>
                <a:gd name="connsiteX946" fmla="*/ 1516285 w 1981200"/>
                <a:gd name="connsiteY946" fmla="*/ 1733455 h 2000250"/>
                <a:gd name="connsiteX947" fmla="*/ 1529334 w 1981200"/>
                <a:gd name="connsiteY947" fmla="*/ 1737551 h 2000250"/>
                <a:gd name="connsiteX948" fmla="*/ 1521428 w 1981200"/>
                <a:gd name="connsiteY948" fmla="*/ 1753743 h 2000250"/>
                <a:gd name="connsiteX949" fmla="*/ 1528953 w 1981200"/>
                <a:gd name="connsiteY949" fmla="*/ 1760410 h 2000250"/>
                <a:gd name="connsiteX950" fmla="*/ 1529429 w 1981200"/>
                <a:gd name="connsiteY950" fmla="*/ 1757267 h 2000250"/>
                <a:gd name="connsiteX951" fmla="*/ 1534763 w 1981200"/>
                <a:gd name="connsiteY951" fmla="*/ 1757172 h 2000250"/>
                <a:gd name="connsiteX952" fmla="*/ 1533906 w 1981200"/>
                <a:gd name="connsiteY952" fmla="*/ 1763078 h 2000250"/>
                <a:gd name="connsiteX953" fmla="*/ 1539240 w 1981200"/>
                <a:gd name="connsiteY953" fmla="*/ 1764983 h 2000250"/>
                <a:gd name="connsiteX954" fmla="*/ 1535525 w 1981200"/>
                <a:gd name="connsiteY954" fmla="*/ 1775555 h 2000250"/>
                <a:gd name="connsiteX955" fmla="*/ 1531525 w 1981200"/>
                <a:gd name="connsiteY955" fmla="*/ 1776984 h 2000250"/>
                <a:gd name="connsiteX956" fmla="*/ 1533144 w 1981200"/>
                <a:gd name="connsiteY956" fmla="*/ 1781937 h 2000250"/>
                <a:gd name="connsiteX957" fmla="*/ 1516380 w 1981200"/>
                <a:gd name="connsiteY957" fmla="*/ 1790890 h 2000250"/>
                <a:gd name="connsiteX958" fmla="*/ 1513523 w 1981200"/>
                <a:gd name="connsiteY958" fmla="*/ 1793939 h 2000250"/>
                <a:gd name="connsiteX959" fmla="*/ 1515237 w 1981200"/>
                <a:gd name="connsiteY959" fmla="*/ 1796224 h 2000250"/>
                <a:gd name="connsiteX960" fmla="*/ 1508474 w 1981200"/>
                <a:gd name="connsiteY960" fmla="*/ 1804035 h 2000250"/>
                <a:gd name="connsiteX961" fmla="*/ 1500664 w 1981200"/>
                <a:gd name="connsiteY961" fmla="*/ 1796320 h 2000250"/>
                <a:gd name="connsiteX962" fmla="*/ 1493329 w 1981200"/>
                <a:gd name="connsiteY962" fmla="*/ 1792319 h 2000250"/>
                <a:gd name="connsiteX963" fmla="*/ 1490282 w 1981200"/>
                <a:gd name="connsiteY963" fmla="*/ 1793081 h 2000250"/>
                <a:gd name="connsiteX964" fmla="*/ 1486948 w 1981200"/>
                <a:gd name="connsiteY964" fmla="*/ 1786033 h 2000250"/>
                <a:gd name="connsiteX965" fmla="*/ 1473137 w 1981200"/>
                <a:gd name="connsiteY965" fmla="*/ 1790986 h 2000250"/>
                <a:gd name="connsiteX966" fmla="*/ 1472089 w 1981200"/>
                <a:gd name="connsiteY966" fmla="*/ 1795844 h 2000250"/>
                <a:gd name="connsiteX967" fmla="*/ 1459421 w 1981200"/>
                <a:gd name="connsiteY967" fmla="*/ 1797082 h 2000250"/>
                <a:gd name="connsiteX968" fmla="*/ 1448371 w 1981200"/>
                <a:gd name="connsiteY968" fmla="*/ 1804035 h 2000250"/>
                <a:gd name="connsiteX969" fmla="*/ 1448086 w 1981200"/>
                <a:gd name="connsiteY969" fmla="*/ 1802321 h 2000250"/>
                <a:gd name="connsiteX970" fmla="*/ 1417320 w 1981200"/>
                <a:gd name="connsiteY970" fmla="*/ 1803654 h 2000250"/>
                <a:gd name="connsiteX971" fmla="*/ 1395413 w 1981200"/>
                <a:gd name="connsiteY971" fmla="*/ 1807368 h 2000250"/>
                <a:gd name="connsiteX972" fmla="*/ 1381220 w 1981200"/>
                <a:gd name="connsiteY972" fmla="*/ 1802797 h 2000250"/>
                <a:gd name="connsiteX973" fmla="*/ 1367885 w 1981200"/>
                <a:gd name="connsiteY973" fmla="*/ 1789461 h 2000250"/>
                <a:gd name="connsiteX974" fmla="*/ 1338929 w 1981200"/>
                <a:gd name="connsiteY974" fmla="*/ 1778889 h 2000250"/>
                <a:gd name="connsiteX975" fmla="*/ 1327023 w 1981200"/>
                <a:gd name="connsiteY975" fmla="*/ 1766602 h 2000250"/>
                <a:gd name="connsiteX976" fmla="*/ 1331595 w 1981200"/>
                <a:gd name="connsiteY976" fmla="*/ 1755362 h 2000250"/>
                <a:gd name="connsiteX977" fmla="*/ 1330642 w 1981200"/>
                <a:gd name="connsiteY977" fmla="*/ 1746123 h 2000250"/>
                <a:gd name="connsiteX978" fmla="*/ 1335500 w 1981200"/>
                <a:gd name="connsiteY978" fmla="*/ 1735360 h 2000250"/>
                <a:gd name="connsiteX979" fmla="*/ 1324832 w 1981200"/>
                <a:gd name="connsiteY979" fmla="*/ 1726501 h 2000250"/>
                <a:gd name="connsiteX980" fmla="*/ 1312640 w 1981200"/>
                <a:gd name="connsiteY980" fmla="*/ 1733360 h 2000250"/>
                <a:gd name="connsiteX981" fmla="*/ 1307973 w 1981200"/>
                <a:gd name="connsiteY981" fmla="*/ 1741265 h 2000250"/>
                <a:gd name="connsiteX982" fmla="*/ 1307021 w 1981200"/>
                <a:gd name="connsiteY982" fmla="*/ 1750028 h 2000250"/>
                <a:gd name="connsiteX983" fmla="*/ 1291114 w 1981200"/>
                <a:gd name="connsiteY983" fmla="*/ 1750314 h 2000250"/>
                <a:gd name="connsiteX984" fmla="*/ 1283017 w 1981200"/>
                <a:gd name="connsiteY984" fmla="*/ 1743551 h 2000250"/>
                <a:gd name="connsiteX985" fmla="*/ 1273207 w 1981200"/>
                <a:gd name="connsiteY985" fmla="*/ 1750409 h 2000250"/>
                <a:gd name="connsiteX986" fmla="*/ 1269968 w 1981200"/>
                <a:gd name="connsiteY986" fmla="*/ 1749647 h 2000250"/>
                <a:gd name="connsiteX987" fmla="*/ 1270159 w 1981200"/>
                <a:gd name="connsiteY987" fmla="*/ 1754696 h 2000250"/>
                <a:gd name="connsiteX988" fmla="*/ 1264253 w 1981200"/>
                <a:gd name="connsiteY988" fmla="*/ 1763363 h 2000250"/>
                <a:gd name="connsiteX989" fmla="*/ 1256252 w 1981200"/>
                <a:gd name="connsiteY989" fmla="*/ 1797939 h 2000250"/>
                <a:gd name="connsiteX990" fmla="*/ 1243489 w 1981200"/>
                <a:gd name="connsiteY990" fmla="*/ 1815274 h 2000250"/>
                <a:gd name="connsiteX991" fmla="*/ 1238631 w 1981200"/>
                <a:gd name="connsiteY991" fmla="*/ 1816037 h 2000250"/>
                <a:gd name="connsiteX992" fmla="*/ 1238631 w 1981200"/>
                <a:gd name="connsiteY992" fmla="*/ 1824704 h 2000250"/>
                <a:gd name="connsiteX993" fmla="*/ 1244441 w 1981200"/>
                <a:gd name="connsiteY993" fmla="*/ 1826895 h 2000250"/>
                <a:gd name="connsiteX994" fmla="*/ 1240060 w 1981200"/>
                <a:gd name="connsiteY994" fmla="*/ 1840897 h 2000250"/>
                <a:gd name="connsiteX995" fmla="*/ 1258062 w 1981200"/>
                <a:gd name="connsiteY995" fmla="*/ 1836992 h 2000250"/>
                <a:gd name="connsiteX996" fmla="*/ 1257205 w 1981200"/>
                <a:gd name="connsiteY996" fmla="*/ 1841754 h 2000250"/>
                <a:gd name="connsiteX997" fmla="*/ 1253871 w 1981200"/>
                <a:gd name="connsiteY997" fmla="*/ 1842897 h 2000250"/>
                <a:gd name="connsiteX998" fmla="*/ 1254728 w 1981200"/>
                <a:gd name="connsiteY998" fmla="*/ 1846135 h 2000250"/>
                <a:gd name="connsiteX999" fmla="*/ 1252061 w 1981200"/>
                <a:gd name="connsiteY999" fmla="*/ 1847088 h 2000250"/>
                <a:gd name="connsiteX1000" fmla="*/ 1253585 w 1981200"/>
                <a:gd name="connsiteY1000" fmla="*/ 1851945 h 2000250"/>
                <a:gd name="connsiteX1001" fmla="*/ 1251490 w 1981200"/>
                <a:gd name="connsiteY1001" fmla="*/ 1857185 h 2000250"/>
                <a:gd name="connsiteX1002" fmla="*/ 1252347 w 1981200"/>
                <a:gd name="connsiteY1002" fmla="*/ 1864138 h 2000250"/>
                <a:gd name="connsiteX1003" fmla="*/ 1260348 w 1981200"/>
                <a:gd name="connsiteY1003" fmla="*/ 1872234 h 2000250"/>
                <a:gd name="connsiteX1004" fmla="*/ 1253109 w 1981200"/>
                <a:gd name="connsiteY1004" fmla="*/ 1883759 h 2000250"/>
                <a:gd name="connsiteX1005" fmla="*/ 1256538 w 1981200"/>
                <a:gd name="connsiteY1005" fmla="*/ 1884902 h 2000250"/>
                <a:gd name="connsiteX1006" fmla="*/ 1239869 w 1981200"/>
                <a:gd name="connsiteY1006" fmla="*/ 1899761 h 2000250"/>
                <a:gd name="connsiteX1007" fmla="*/ 1227582 w 1981200"/>
                <a:gd name="connsiteY1007" fmla="*/ 1904619 h 2000250"/>
                <a:gd name="connsiteX1008" fmla="*/ 1226820 w 1981200"/>
                <a:gd name="connsiteY1008" fmla="*/ 1926812 h 2000250"/>
                <a:gd name="connsiteX1009" fmla="*/ 1208532 w 1981200"/>
                <a:gd name="connsiteY1009" fmla="*/ 1929670 h 2000250"/>
                <a:gd name="connsiteX1010" fmla="*/ 1197197 w 1981200"/>
                <a:gd name="connsiteY1010" fmla="*/ 1938242 h 2000250"/>
                <a:gd name="connsiteX1011" fmla="*/ 1197292 w 1981200"/>
                <a:gd name="connsiteY1011" fmla="*/ 1963483 h 2000250"/>
                <a:gd name="connsiteX1012" fmla="*/ 1187863 w 1981200"/>
                <a:gd name="connsiteY1012" fmla="*/ 1959007 h 2000250"/>
                <a:gd name="connsiteX1013" fmla="*/ 1177862 w 1981200"/>
                <a:gd name="connsiteY1013" fmla="*/ 1950053 h 2000250"/>
                <a:gd name="connsiteX1014" fmla="*/ 1168527 w 1981200"/>
                <a:gd name="connsiteY1014" fmla="*/ 1956054 h 2000250"/>
                <a:gd name="connsiteX1015" fmla="*/ 690753 w 1981200"/>
                <a:gd name="connsiteY1015" fmla="*/ 338899 h 2000250"/>
                <a:gd name="connsiteX1016" fmla="*/ 698278 w 1981200"/>
                <a:gd name="connsiteY1016" fmla="*/ 339090 h 2000250"/>
                <a:gd name="connsiteX1017" fmla="*/ 697420 w 1981200"/>
                <a:gd name="connsiteY1017" fmla="*/ 335566 h 2000250"/>
                <a:gd name="connsiteX1018" fmla="*/ 690753 w 1981200"/>
                <a:gd name="connsiteY1018" fmla="*/ 338899 h 2000250"/>
                <a:gd name="connsiteX1019" fmla="*/ 138684 w 1981200"/>
                <a:gd name="connsiteY1019" fmla="*/ 812387 h 2000250"/>
                <a:gd name="connsiteX1020" fmla="*/ 138208 w 1981200"/>
                <a:gd name="connsiteY1020" fmla="*/ 817531 h 2000250"/>
                <a:gd name="connsiteX1021" fmla="*/ 126301 w 1981200"/>
                <a:gd name="connsiteY1021" fmla="*/ 812768 h 2000250"/>
                <a:gd name="connsiteX1022" fmla="*/ 126968 w 1981200"/>
                <a:gd name="connsiteY1022" fmla="*/ 806863 h 2000250"/>
                <a:gd name="connsiteX1023" fmla="*/ 138684 w 1981200"/>
                <a:gd name="connsiteY1023" fmla="*/ 812387 h 200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</a:cxnLst>
              <a:rect l="l" t="t" r="r" b="b"/>
              <a:pathLst>
                <a:path w="1981200" h="2000250">
                  <a:moveTo>
                    <a:pt x="478917" y="411480"/>
                  </a:moveTo>
                  <a:lnTo>
                    <a:pt x="475012" y="415385"/>
                  </a:lnTo>
                  <a:lnTo>
                    <a:pt x="472440" y="405003"/>
                  </a:lnTo>
                  <a:lnTo>
                    <a:pt x="477107" y="403574"/>
                  </a:lnTo>
                  <a:lnTo>
                    <a:pt x="478917" y="411480"/>
                  </a:lnTo>
                  <a:close/>
                  <a:moveTo>
                    <a:pt x="1317403" y="73438"/>
                  </a:moveTo>
                  <a:lnTo>
                    <a:pt x="1319784" y="69723"/>
                  </a:lnTo>
                  <a:lnTo>
                    <a:pt x="1324928" y="68008"/>
                  </a:lnTo>
                  <a:lnTo>
                    <a:pt x="1325213" y="70675"/>
                  </a:lnTo>
                  <a:lnTo>
                    <a:pt x="1317403" y="73438"/>
                  </a:lnTo>
                  <a:close/>
                  <a:moveTo>
                    <a:pt x="1409605" y="109347"/>
                  </a:moveTo>
                  <a:lnTo>
                    <a:pt x="1414748" y="104680"/>
                  </a:lnTo>
                  <a:lnTo>
                    <a:pt x="1413891" y="108299"/>
                  </a:lnTo>
                  <a:lnTo>
                    <a:pt x="1409605" y="109347"/>
                  </a:lnTo>
                  <a:close/>
                  <a:moveTo>
                    <a:pt x="1355693" y="73533"/>
                  </a:moveTo>
                  <a:lnTo>
                    <a:pt x="1354931" y="77819"/>
                  </a:lnTo>
                  <a:lnTo>
                    <a:pt x="1349978" y="74771"/>
                  </a:lnTo>
                  <a:lnTo>
                    <a:pt x="1350931" y="70485"/>
                  </a:lnTo>
                  <a:lnTo>
                    <a:pt x="1346835" y="68008"/>
                  </a:lnTo>
                  <a:lnTo>
                    <a:pt x="1349121" y="68294"/>
                  </a:lnTo>
                  <a:lnTo>
                    <a:pt x="1355693" y="73533"/>
                  </a:lnTo>
                  <a:close/>
                  <a:moveTo>
                    <a:pt x="1447991" y="1133570"/>
                  </a:moveTo>
                  <a:lnTo>
                    <a:pt x="1450943" y="1132713"/>
                  </a:lnTo>
                  <a:lnTo>
                    <a:pt x="1453134" y="1135666"/>
                  </a:lnTo>
                  <a:lnTo>
                    <a:pt x="1449896" y="1136999"/>
                  </a:lnTo>
                  <a:lnTo>
                    <a:pt x="1447991" y="1133570"/>
                  </a:lnTo>
                  <a:close/>
                  <a:moveTo>
                    <a:pt x="1168527" y="1956054"/>
                  </a:moveTo>
                  <a:lnTo>
                    <a:pt x="1166622" y="1951768"/>
                  </a:lnTo>
                  <a:lnTo>
                    <a:pt x="1151382" y="1952815"/>
                  </a:lnTo>
                  <a:lnTo>
                    <a:pt x="1151001" y="1956720"/>
                  </a:lnTo>
                  <a:lnTo>
                    <a:pt x="1133761" y="1960435"/>
                  </a:lnTo>
                  <a:lnTo>
                    <a:pt x="1132332" y="1977866"/>
                  </a:lnTo>
                  <a:lnTo>
                    <a:pt x="1135285" y="1986153"/>
                  </a:lnTo>
                  <a:lnTo>
                    <a:pt x="1101947" y="1997774"/>
                  </a:lnTo>
                  <a:lnTo>
                    <a:pt x="1094518" y="1998726"/>
                  </a:lnTo>
                  <a:lnTo>
                    <a:pt x="1093565" y="1994059"/>
                  </a:lnTo>
                  <a:lnTo>
                    <a:pt x="1084040" y="1992154"/>
                  </a:lnTo>
                  <a:lnTo>
                    <a:pt x="1070229" y="1995678"/>
                  </a:lnTo>
                  <a:lnTo>
                    <a:pt x="1068133" y="1988249"/>
                  </a:lnTo>
                  <a:lnTo>
                    <a:pt x="1057751" y="1991296"/>
                  </a:lnTo>
                  <a:lnTo>
                    <a:pt x="1052703" y="1989772"/>
                  </a:lnTo>
                  <a:lnTo>
                    <a:pt x="1052513" y="1994820"/>
                  </a:lnTo>
                  <a:lnTo>
                    <a:pt x="1047274" y="1996154"/>
                  </a:lnTo>
                  <a:lnTo>
                    <a:pt x="1046893" y="1987296"/>
                  </a:lnTo>
                  <a:lnTo>
                    <a:pt x="1041654" y="1988249"/>
                  </a:lnTo>
                  <a:lnTo>
                    <a:pt x="1042892" y="1990535"/>
                  </a:lnTo>
                  <a:lnTo>
                    <a:pt x="1040416" y="1991487"/>
                  </a:lnTo>
                  <a:lnTo>
                    <a:pt x="1039273" y="1986058"/>
                  </a:lnTo>
                  <a:lnTo>
                    <a:pt x="1030510" y="1985105"/>
                  </a:lnTo>
                  <a:lnTo>
                    <a:pt x="1028414" y="1988725"/>
                  </a:lnTo>
                  <a:lnTo>
                    <a:pt x="1018984" y="1980628"/>
                  </a:lnTo>
                  <a:lnTo>
                    <a:pt x="1018223" y="1983486"/>
                  </a:lnTo>
                  <a:lnTo>
                    <a:pt x="1017841" y="1981295"/>
                  </a:lnTo>
                  <a:lnTo>
                    <a:pt x="1014698" y="1981200"/>
                  </a:lnTo>
                  <a:lnTo>
                    <a:pt x="1017841" y="1991011"/>
                  </a:lnTo>
                  <a:lnTo>
                    <a:pt x="1015079" y="1992725"/>
                  </a:lnTo>
                  <a:lnTo>
                    <a:pt x="1016794" y="1995202"/>
                  </a:lnTo>
                  <a:lnTo>
                    <a:pt x="1015174" y="1997012"/>
                  </a:lnTo>
                  <a:lnTo>
                    <a:pt x="1007840" y="1986439"/>
                  </a:lnTo>
                  <a:lnTo>
                    <a:pt x="1004507" y="1974437"/>
                  </a:lnTo>
                  <a:lnTo>
                    <a:pt x="1000030" y="1974914"/>
                  </a:lnTo>
                  <a:lnTo>
                    <a:pt x="1000887" y="1979009"/>
                  </a:lnTo>
                  <a:lnTo>
                    <a:pt x="997363" y="1979581"/>
                  </a:lnTo>
                  <a:lnTo>
                    <a:pt x="995648" y="1975580"/>
                  </a:lnTo>
                  <a:lnTo>
                    <a:pt x="993648" y="1975866"/>
                  </a:lnTo>
                  <a:lnTo>
                    <a:pt x="993267" y="1972913"/>
                  </a:lnTo>
                  <a:lnTo>
                    <a:pt x="995362" y="1972342"/>
                  </a:lnTo>
                  <a:lnTo>
                    <a:pt x="991838" y="1956720"/>
                  </a:lnTo>
                  <a:lnTo>
                    <a:pt x="985647" y="1956530"/>
                  </a:lnTo>
                  <a:lnTo>
                    <a:pt x="983742" y="1944719"/>
                  </a:lnTo>
                  <a:lnTo>
                    <a:pt x="987171" y="1942910"/>
                  </a:lnTo>
                  <a:lnTo>
                    <a:pt x="983552" y="1931575"/>
                  </a:lnTo>
                  <a:lnTo>
                    <a:pt x="999934" y="1926812"/>
                  </a:lnTo>
                  <a:lnTo>
                    <a:pt x="997553" y="1919383"/>
                  </a:lnTo>
                  <a:lnTo>
                    <a:pt x="1005554" y="1917097"/>
                  </a:lnTo>
                  <a:lnTo>
                    <a:pt x="1005173" y="1909762"/>
                  </a:lnTo>
                  <a:lnTo>
                    <a:pt x="1012412" y="1908524"/>
                  </a:lnTo>
                  <a:lnTo>
                    <a:pt x="1013365" y="1888331"/>
                  </a:lnTo>
                  <a:lnTo>
                    <a:pt x="1030224" y="1885474"/>
                  </a:lnTo>
                  <a:lnTo>
                    <a:pt x="1026795" y="1872329"/>
                  </a:lnTo>
                  <a:lnTo>
                    <a:pt x="1040511" y="1867471"/>
                  </a:lnTo>
                  <a:lnTo>
                    <a:pt x="1037463" y="1858328"/>
                  </a:lnTo>
                  <a:lnTo>
                    <a:pt x="1035463" y="1854232"/>
                  </a:lnTo>
                  <a:lnTo>
                    <a:pt x="1026890" y="1857851"/>
                  </a:lnTo>
                  <a:lnTo>
                    <a:pt x="1024319" y="1852898"/>
                  </a:lnTo>
                  <a:lnTo>
                    <a:pt x="1020699" y="1854327"/>
                  </a:lnTo>
                  <a:lnTo>
                    <a:pt x="1019461" y="1847945"/>
                  </a:lnTo>
                  <a:lnTo>
                    <a:pt x="1005078" y="1848993"/>
                  </a:lnTo>
                  <a:lnTo>
                    <a:pt x="1004792" y="1843087"/>
                  </a:lnTo>
                  <a:lnTo>
                    <a:pt x="987076" y="1844707"/>
                  </a:lnTo>
                  <a:lnTo>
                    <a:pt x="990124" y="1838896"/>
                  </a:lnTo>
                  <a:lnTo>
                    <a:pt x="968026" y="1840230"/>
                  </a:lnTo>
                  <a:lnTo>
                    <a:pt x="966407" y="1828419"/>
                  </a:lnTo>
                  <a:lnTo>
                    <a:pt x="944690" y="1831752"/>
                  </a:lnTo>
                  <a:lnTo>
                    <a:pt x="942784" y="1818799"/>
                  </a:lnTo>
                  <a:lnTo>
                    <a:pt x="950976" y="1817180"/>
                  </a:lnTo>
                  <a:lnTo>
                    <a:pt x="949262" y="1807845"/>
                  </a:lnTo>
                  <a:lnTo>
                    <a:pt x="959929" y="1808035"/>
                  </a:lnTo>
                  <a:lnTo>
                    <a:pt x="959644" y="1804035"/>
                  </a:lnTo>
                  <a:lnTo>
                    <a:pt x="972503" y="1802035"/>
                  </a:lnTo>
                  <a:lnTo>
                    <a:pt x="973645" y="1799082"/>
                  </a:lnTo>
                  <a:lnTo>
                    <a:pt x="958977" y="1793558"/>
                  </a:lnTo>
                  <a:lnTo>
                    <a:pt x="954215" y="1795367"/>
                  </a:lnTo>
                  <a:lnTo>
                    <a:pt x="953738" y="1799177"/>
                  </a:lnTo>
                  <a:lnTo>
                    <a:pt x="933259" y="1801939"/>
                  </a:lnTo>
                  <a:lnTo>
                    <a:pt x="930212" y="1792700"/>
                  </a:lnTo>
                  <a:lnTo>
                    <a:pt x="935545" y="1790319"/>
                  </a:lnTo>
                  <a:lnTo>
                    <a:pt x="932498" y="1784127"/>
                  </a:lnTo>
                  <a:lnTo>
                    <a:pt x="927735" y="1787557"/>
                  </a:lnTo>
                  <a:lnTo>
                    <a:pt x="924401" y="1778603"/>
                  </a:lnTo>
                  <a:lnTo>
                    <a:pt x="916495" y="1772888"/>
                  </a:lnTo>
                  <a:lnTo>
                    <a:pt x="918115" y="1765077"/>
                  </a:lnTo>
                  <a:lnTo>
                    <a:pt x="923544" y="1762982"/>
                  </a:lnTo>
                  <a:lnTo>
                    <a:pt x="914686" y="1758982"/>
                  </a:lnTo>
                  <a:lnTo>
                    <a:pt x="907447" y="1745266"/>
                  </a:lnTo>
                  <a:lnTo>
                    <a:pt x="906399" y="1733836"/>
                  </a:lnTo>
                  <a:lnTo>
                    <a:pt x="889730" y="1725168"/>
                  </a:lnTo>
                  <a:lnTo>
                    <a:pt x="877729" y="1706880"/>
                  </a:lnTo>
                  <a:lnTo>
                    <a:pt x="876967" y="1697164"/>
                  </a:lnTo>
                  <a:lnTo>
                    <a:pt x="863346" y="1696403"/>
                  </a:lnTo>
                  <a:lnTo>
                    <a:pt x="858583" y="1687830"/>
                  </a:lnTo>
                  <a:lnTo>
                    <a:pt x="846201" y="1685735"/>
                  </a:lnTo>
                  <a:lnTo>
                    <a:pt x="848011" y="1658493"/>
                  </a:lnTo>
                  <a:lnTo>
                    <a:pt x="854774" y="1644301"/>
                  </a:lnTo>
                  <a:lnTo>
                    <a:pt x="853249" y="1637061"/>
                  </a:lnTo>
                  <a:lnTo>
                    <a:pt x="859631" y="1610773"/>
                  </a:lnTo>
                  <a:lnTo>
                    <a:pt x="845820" y="1606582"/>
                  </a:lnTo>
                  <a:lnTo>
                    <a:pt x="837152" y="1596199"/>
                  </a:lnTo>
                  <a:lnTo>
                    <a:pt x="836581" y="1577816"/>
                  </a:lnTo>
                  <a:lnTo>
                    <a:pt x="829437" y="1570672"/>
                  </a:lnTo>
                  <a:lnTo>
                    <a:pt x="829342" y="1562481"/>
                  </a:lnTo>
                  <a:lnTo>
                    <a:pt x="816864" y="1561624"/>
                  </a:lnTo>
                  <a:lnTo>
                    <a:pt x="815245" y="1570196"/>
                  </a:lnTo>
                  <a:lnTo>
                    <a:pt x="802672" y="1570672"/>
                  </a:lnTo>
                  <a:lnTo>
                    <a:pt x="791146" y="1570292"/>
                  </a:lnTo>
                  <a:lnTo>
                    <a:pt x="771906" y="1563814"/>
                  </a:lnTo>
                  <a:lnTo>
                    <a:pt x="767620" y="1564958"/>
                  </a:lnTo>
                  <a:lnTo>
                    <a:pt x="762095" y="1572958"/>
                  </a:lnTo>
                  <a:lnTo>
                    <a:pt x="735806" y="1559052"/>
                  </a:lnTo>
                  <a:lnTo>
                    <a:pt x="721900" y="1556766"/>
                  </a:lnTo>
                  <a:lnTo>
                    <a:pt x="709708" y="1543717"/>
                  </a:lnTo>
                  <a:lnTo>
                    <a:pt x="701897" y="1540859"/>
                  </a:lnTo>
                  <a:lnTo>
                    <a:pt x="674846" y="1516951"/>
                  </a:lnTo>
                  <a:lnTo>
                    <a:pt x="663416" y="1517523"/>
                  </a:lnTo>
                  <a:lnTo>
                    <a:pt x="653129" y="1523238"/>
                  </a:lnTo>
                  <a:lnTo>
                    <a:pt x="634365" y="1503140"/>
                  </a:lnTo>
                  <a:lnTo>
                    <a:pt x="632174" y="1496663"/>
                  </a:lnTo>
                  <a:lnTo>
                    <a:pt x="622745" y="1485043"/>
                  </a:lnTo>
                  <a:lnTo>
                    <a:pt x="609695" y="1494186"/>
                  </a:lnTo>
                  <a:lnTo>
                    <a:pt x="600837" y="1486948"/>
                  </a:lnTo>
                  <a:lnTo>
                    <a:pt x="587216" y="1487329"/>
                  </a:lnTo>
                  <a:lnTo>
                    <a:pt x="587788" y="1477994"/>
                  </a:lnTo>
                  <a:lnTo>
                    <a:pt x="581406" y="1488091"/>
                  </a:lnTo>
                  <a:lnTo>
                    <a:pt x="565404" y="1492472"/>
                  </a:lnTo>
                  <a:lnTo>
                    <a:pt x="552545" y="1491234"/>
                  </a:lnTo>
                  <a:lnTo>
                    <a:pt x="549974" y="1494282"/>
                  </a:lnTo>
                  <a:lnTo>
                    <a:pt x="554260" y="1486376"/>
                  </a:lnTo>
                  <a:lnTo>
                    <a:pt x="552831" y="1479137"/>
                  </a:lnTo>
                  <a:lnTo>
                    <a:pt x="543973" y="1473899"/>
                  </a:lnTo>
                  <a:lnTo>
                    <a:pt x="537305" y="1463326"/>
                  </a:lnTo>
                  <a:lnTo>
                    <a:pt x="539401" y="1462278"/>
                  </a:lnTo>
                  <a:lnTo>
                    <a:pt x="543497" y="1443895"/>
                  </a:lnTo>
                  <a:lnTo>
                    <a:pt x="542163" y="1441133"/>
                  </a:lnTo>
                  <a:lnTo>
                    <a:pt x="547783" y="1428178"/>
                  </a:lnTo>
                  <a:lnTo>
                    <a:pt x="547497" y="1417130"/>
                  </a:lnTo>
                  <a:lnTo>
                    <a:pt x="553783" y="1407985"/>
                  </a:lnTo>
                  <a:lnTo>
                    <a:pt x="540449" y="1409414"/>
                  </a:lnTo>
                  <a:lnTo>
                    <a:pt x="533114" y="1413605"/>
                  </a:lnTo>
                  <a:lnTo>
                    <a:pt x="533019" y="1396841"/>
                  </a:lnTo>
                  <a:lnTo>
                    <a:pt x="522732" y="1374839"/>
                  </a:lnTo>
                  <a:lnTo>
                    <a:pt x="487204" y="1367980"/>
                  </a:lnTo>
                  <a:lnTo>
                    <a:pt x="485489" y="1359313"/>
                  </a:lnTo>
                  <a:lnTo>
                    <a:pt x="477869" y="1353979"/>
                  </a:lnTo>
                  <a:lnTo>
                    <a:pt x="475678" y="1348549"/>
                  </a:lnTo>
                  <a:lnTo>
                    <a:pt x="474250" y="1307211"/>
                  </a:lnTo>
                  <a:lnTo>
                    <a:pt x="461105" y="1313212"/>
                  </a:lnTo>
                  <a:lnTo>
                    <a:pt x="459105" y="1306925"/>
                  </a:lnTo>
                  <a:lnTo>
                    <a:pt x="451485" y="1305115"/>
                  </a:lnTo>
                  <a:lnTo>
                    <a:pt x="450151" y="1307878"/>
                  </a:lnTo>
                  <a:lnTo>
                    <a:pt x="445865" y="1306449"/>
                  </a:lnTo>
                  <a:lnTo>
                    <a:pt x="436531" y="1311973"/>
                  </a:lnTo>
                  <a:lnTo>
                    <a:pt x="428530" y="1310735"/>
                  </a:lnTo>
                  <a:lnTo>
                    <a:pt x="415290" y="1317307"/>
                  </a:lnTo>
                  <a:lnTo>
                    <a:pt x="402907" y="1319498"/>
                  </a:lnTo>
                  <a:lnTo>
                    <a:pt x="396049" y="1332833"/>
                  </a:lnTo>
                  <a:lnTo>
                    <a:pt x="393478" y="1346359"/>
                  </a:lnTo>
                  <a:lnTo>
                    <a:pt x="401193" y="1361694"/>
                  </a:lnTo>
                  <a:lnTo>
                    <a:pt x="373666" y="1341691"/>
                  </a:lnTo>
                  <a:lnTo>
                    <a:pt x="353187" y="1330547"/>
                  </a:lnTo>
                  <a:lnTo>
                    <a:pt x="331375" y="1329880"/>
                  </a:lnTo>
                  <a:lnTo>
                    <a:pt x="327565" y="1319498"/>
                  </a:lnTo>
                  <a:lnTo>
                    <a:pt x="318611" y="1330262"/>
                  </a:lnTo>
                  <a:lnTo>
                    <a:pt x="325850" y="1333976"/>
                  </a:lnTo>
                  <a:lnTo>
                    <a:pt x="316420" y="1347216"/>
                  </a:lnTo>
                  <a:lnTo>
                    <a:pt x="319183" y="1353883"/>
                  </a:lnTo>
                  <a:lnTo>
                    <a:pt x="317373" y="1357979"/>
                  </a:lnTo>
                  <a:lnTo>
                    <a:pt x="310420" y="1361789"/>
                  </a:lnTo>
                  <a:lnTo>
                    <a:pt x="295561" y="1360360"/>
                  </a:lnTo>
                  <a:lnTo>
                    <a:pt x="292703" y="1355598"/>
                  </a:lnTo>
                  <a:lnTo>
                    <a:pt x="290322" y="1361313"/>
                  </a:lnTo>
                  <a:lnTo>
                    <a:pt x="287464" y="1346454"/>
                  </a:lnTo>
                  <a:lnTo>
                    <a:pt x="279845" y="1343215"/>
                  </a:lnTo>
                  <a:lnTo>
                    <a:pt x="275844" y="1336262"/>
                  </a:lnTo>
                  <a:lnTo>
                    <a:pt x="271558" y="1335976"/>
                  </a:lnTo>
                  <a:lnTo>
                    <a:pt x="258128" y="1313307"/>
                  </a:lnTo>
                  <a:lnTo>
                    <a:pt x="244221" y="1305115"/>
                  </a:lnTo>
                  <a:lnTo>
                    <a:pt x="249745" y="1298353"/>
                  </a:lnTo>
                  <a:lnTo>
                    <a:pt x="248221" y="1296162"/>
                  </a:lnTo>
                  <a:lnTo>
                    <a:pt x="250126" y="1293400"/>
                  </a:lnTo>
                  <a:lnTo>
                    <a:pt x="254603" y="1291399"/>
                  </a:lnTo>
                  <a:lnTo>
                    <a:pt x="259937" y="1293971"/>
                  </a:lnTo>
                  <a:lnTo>
                    <a:pt x="262128" y="1288161"/>
                  </a:lnTo>
                  <a:lnTo>
                    <a:pt x="259366" y="1281303"/>
                  </a:lnTo>
                  <a:lnTo>
                    <a:pt x="243364" y="1267015"/>
                  </a:lnTo>
                  <a:lnTo>
                    <a:pt x="206311" y="1272254"/>
                  </a:lnTo>
                  <a:lnTo>
                    <a:pt x="185356" y="1296067"/>
                  </a:lnTo>
                  <a:lnTo>
                    <a:pt x="186214" y="1313593"/>
                  </a:lnTo>
                  <a:lnTo>
                    <a:pt x="182499" y="1322641"/>
                  </a:lnTo>
                  <a:lnTo>
                    <a:pt x="170402" y="1316450"/>
                  </a:lnTo>
                  <a:lnTo>
                    <a:pt x="171355" y="1339120"/>
                  </a:lnTo>
                  <a:lnTo>
                    <a:pt x="159353" y="1348930"/>
                  </a:lnTo>
                  <a:lnTo>
                    <a:pt x="157639" y="1352550"/>
                  </a:lnTo>
                  <a:lnTo>
                    <a:pt x="159829" y="1354360"/>
                  </a:lnTo>
                  <a:lnTo>
                    <a:pt x="145542" y="1361218"/>
                  </a:lnTo>
                  <a:lnTo>
                    <a:pt x="140208" y="1367218"/>
                  </a:lnTo>
                  <a:lnTo>
                    <a:pt x="122968" y="1371505"/>
                  </a:lnTo>
                  <a:lnTo>
                    <a:pt x="114681" y="1381506"/>
                  </a:lnTo>
                  <a:lnTo>
                    <a:pt x="113347" y="1392650"/>
                  </a:lnTo>
                  <a:lnTo>
                    <a:pt x="110109" y="1389126"/>
                  </a:lnTo>
                  <a:lnTo>
                    <a:pt x="104965" y="1396270"/>
                  </a:lnTo>
                  <a:lnTo>
                    <a:pt x="107632" y="1407414"/>
                  </a:lnTo>
                  <a:lnTo>
                    <a:pt x="100870" y="1419987"/>
                  </a:lnTo>
                  <a:lnTo>
                    <a:pt x="116491" y="1426559"/>
                  </a:lnTo>
                  <a:lnTo>
                    <a:pt x="116681" y="1429893"/>
                  </a:lnTo>
                  <a:lnTo>
                    <a:pt x="110395" y="1425512"/>
                  </a:lnTo>
                  <a:lnTo>
                    <a:pt x="109442" y="1427226"/>
                  </a:lnTo>
                  <a:lnTo>
                    <a:pt x="115062" y="1432751"/>
                  </a:lnTo>
                  <a:lnTo>
                    <a:pt x="95917" y="1424940"/>
                  </a:lnTo>
                  <a:lnTo>
                    <a:pt x="73533" y="1445990"/>
                  </a:lnTo>
                  <a:lnTo>
                    <a:pt x="55816" y="1467517"/>
                  </a:lnTo>
                  <a:lnTo>
                    <a:pt x="37624" y="1476946"/>
                  </a:lnTo>
                  <a:lnTo>
                    <a:pt x="26765" y="1479327"/>
                  </a:lnTo>
                  <a:lnTo>
                    <a:pt x="30289" y="1463230"/>
                  </a:lnTo>
                  <a:lnTo>
                    <a:pt x="29146" y="1450752"/>
                  </a:lnTo>
                  <a:lnTo>
                    <a:pt x="19812" y="1447324"/>
                  </a:lnTo>
                  <a:lnTo>
                    <a:pt x="20193" y="1428940"/>
                  </a:lnTo>
                  <a:lnTo>
                    <a:pt x="17907" y="1425797"/>
                  </a:lnTo>
                  <a:lnTo>
                    <a:pt x="21717" y="1409510"/>
                  </a:lnTo>
                  <a:lnTo>
                    <a:pt x="34671" y="1398365"/>
                  </a:lnTo>
                  <a:lnTo>
                    <a:pt x="43624" y="1380363"/>
                  </a:lnTo>
                  <a:lnTo>
                    <a:pt x="44577" y="1372648"/>
                  </a:lnTo>
                  <a:lnTo>
                    <a:pt x="41338" y="1367599"/>
                  </a:lnTo>
                  <a:lnTo>
                    <a:pt x="41529" y="1358837"/>
                  </a:lnTo>
                  <a:lnTo>
                    <a:pt x="44958" y="1346645"/>
                  </a:lnTo>
                  <a:lnTo>
                    <a:pt x="67342" y="1313402"/>
                  </a:lnTo>
                  <a:lnTo>
                    <a:pt x="80962" y="1304354"/>
                  </a:lnTo>
                  <a:lnTo>
                    <a:pt x="70866" y="1290542"/>
                  </a:lnTo>
                  <a:lnTo>
                    <a:pt x="58960" y="1288542"/>
                  </a:lnTo>
                  <a:lnTo>
                    <a:pt x="54388" y="1284446"/>
                  </a:lnTo>
                  <a:lnTo>
                    <a:pt x="49054" y="1265587"/>
                  </a:lnTo>
                  <a:lnTo>
                    <a:pt x="37243" y="1240441"/>
                  </a:lnTo>
                  <a:lnTo>
                    <a:pt x="33718" y="1224058"/>
                  </a:lnTo>
                  <a:lnTo>
                    <a:pt x="36195" y="1214628"/>
                  </a:lnTo>
                  <a:lnTo>
                    <a:pt x="35052" y="1202341"/>
                  </a:lnTo>
                  <a:lnTo>
                    <a:pt x="39433" y="1191006"/>
                  </a:lnTo>
                  <a:lnTo>
                    <a:pt x="46101" y="1183957"/>
                  </a:lnTo>
                  <a:lnTo>
                    <a:pt x="38957" y="1141381"/>
                  </a:lnTo>
                  <a:lnTo>
                    <a:pt x="42958" y="1135666"/>
                  </a:lnTo>
                  <a:lnTo>
                    <a:pt x="43243" y="1123950"/>
                  </a:lnTo>
                  <a:lnTo>
                    <a:pt x="34957" y="1109948"/>
                  </a:lnTo>
                  <a:lnTo>
                    <a:pt x="26765" y="1106710"/>
                  </a:lnTo>
                  <a:lnTo>
                    <a:pt x="19050" y="1097947"/>
                  </a:lnTo>
                  <a:lnTo>
                    <a:pt x="9620" y="1070705"/>
                  </a:lnTo>
                  <a:lnTo>
                    <a:pt x="9525" y="1062895"/>
                  </a:lnTo>
                  <a:lnTo>
                    <a:pt x="12192" y="1055275"/>
                  </a:lnTo>
                  <a:lnTo>
                    <a:pt x="13906" y="1055751"/>
                  </a:lnTo>
                  <a:lnTo>
                    <a:pt x="20764" y="1045369"/>
                  </a:lnTo>
                  <a:lnTo>
                    <a:pt x="29527" y="1042606"/>
                  </a:lnTo>
                  <a:lnTo>
                    <a:pt x="38481" y="1032796"/>
                  </a:lnTo>
                  <a:lnTo>
                    <a:pt x="31909" y="1024890"/>
                  </a:lnTo>
                  <a:lnTo>
                    <a:pt x="45053" y="1014031"/>
                  </a:lnTo>
                  <a:lnTo>
                    <a:pt x="58864" y="1013079"/>
                  </a:lnTo>
                  <a:lnTo>
                    <a:pt x="67437" y="1001173"/>
                  </a:lnTo>
                  <a:lnTo>
                    <a:pt x="90964" y="1007364"/>
                  </a:lnTo>
                  <a:lnTo>
                    <a:pt x="92964" y="1021556"/>
                  </a:lnTo>
                  <a:lnTo>
                    <a:pt x="107442" y="1030891"/>
                  </a:lnTo>
                  <a:lnTo>
                    <a:pt x="114109" y="1033081"/>
                  </a:lnTo>
                  <a:lnTo>
                    <a:pt x="116776" y="1027557"/>
                  </a:lnTo>
                  <a:lnTo>
                    <a:pt x="131254" y="1029271"/>
                  </a:lnTo>
                  <a:lnTo>
                    <a:pt x="132302" y="981170"/>
                  </a:lnTo>
                  <a:lnTo>
                    <a:pt x="135064" y="969454"/>
                  </a:lnTo>
                  <a:lnTo>
                    <a:pt x="122872" y="965740"/>
                  </a:lnTo>
                  <a:lnTo>
                    <a:pt x="125063" y="960691"/>
                  </a:lnTo>
                  <a:lnTo>
                    <a:pt x="117824" y="949738"/>
                  </a:lnTo>
                  <a:lnTo>
                    <a:pt x="104584" y="912685"/>
                  </a:lnTo>
                  <a:lnTo>
                    <a:pt x="97345" y="872490"/>
                  </a:lnTo>
                  <a:lnTo>
                    <a:pt x="89916" y="868299"/>
                  </a:lnTo>
                  <a:lnTo>
                    <a:pt x="90868" y="863537"/>
                  </a:lnTo>
                  <a:lnTo>
                    <a:pt x="87535" y="856107"/>
                  </a:lnTo>
                  <a:lnTo>
                    <a:pt x="90964" y="852202"/>
                  </a:lnTo>
                  <a:lnTo>
                    <a:pt x="77152" y="838962"/>
                  </a:lnTo>
                  <a:lnTo>
                    <a:pt x="72676" y="842296"/>
                  </a:lnTo>
                  <a:lnTo>
                    <a:pt x="76962" y="838771"/>
                  </a:lnTo>
                  <a:lnTo>
                    <a:pt x="72866" y="833533"/>
                  </a:lnTo>
                  <a:lnTo>
                    <a:pt x="72104" y="826103"/>
                  </a:lnTo>
                  <a:lnTo>
                    <a:pt x="68961" y="827627"/>
                  </a:lnTo>
                  <a:lnTo>
                    <a:pt x="68389" y="822388"/>
                  </a:lnTo>
                  <a:lnTo>
                    <a:pt x="60674" y="824674"/>
                  </a:lnTo>
                  <a:lnTo>
                    <a:pt x="60484" y="824293"/>
                  </a:lnTo>
                  <a:lnTo>
                    <a:pt x="62389" y="823817"/>
                  </a:lnTo>
                  <a:lnTo>
                    <a:pt x="55054" y="815816"/>
                  </a:lnTo>
                  <a:lnTo>
                    <a:pt x="59341" y="807053"/>
                  </a:lnTo>
                  <a:lnTo>
                    <a:pt x="70485" y="817054"/>
                  </a:lnTo>
                  <a:lnTo>
                    <a:pt x="89440" y="810482"/>
                  </a:lnTo>
                  <a:lnTo>
                    <a:pt x="91059" y="813054"/>
                  </a:lnTo>
                  <a:lnTo>
                    <a:pt x="100870" y="806482"/>
                  </a:lnTo>
                  <a:lnTo>
                    <a:pt x="105442" y="820198"/>
                  </a:lnTo>
                  <a:lnTo>
                    <a:pt x="120777" y="817816"/>
                  </a:lnTo>
                  <a:lnTo>
                    <a:pt x="121634" y="821341"/>
                  </a:lnTo>
                  <a:lnTo>
                    <a:pt x="127349" y="820674"/>
                  </a:lnTo>
                  <a:lnTo>
                    <a:pt x="143542" y="828961"/>
                  </a:lnTo>
                  <a:lnTo>
                    <a:pt x="134683" y="832580"/>
                  </a:lnTo>
                  <a:lnTo>
                    <a:pt x="129540" y="830008"/>
                  </a:lnTo>
                  <a:lnTo>
                    <a:pt x="117253" y="833056"/>
                  </a:lnTo>
                  <a:lnTo>
                    <a:pt x="117443" y="837724"/>
                  </a:lnTo>
                  <a:lnTo>
                    <a:pt x="111633" y="838390"/>
                  </a:lnTo>
                  <a:lnTo>
                    <a:pt x="111728" y="841343"/>
                  </a:lnTo>
                  <a:lnTo>
                    <a:pt x="107537" y="841343"/>
                  </a:lnTo>
                  <a:lnTo>
                    <a:pt x="106299" y="843534"/>
                  </a:lnTo>
                  <a:lnTo>
                    <a:pt x="98774" y="865632"/>
                  </a:lnTo>
                  <a:lnTo>
                    <a:pt x="101346" y="867251"/>
                  </a:lnTo>
                  <a:lnTo>
                    <a:pt x="100012" y="871918"/>
                  </a:lnTo>
                  <a:lnTo>
                    <a:pt x="106870" y="904875"/>
                  </a:lnTo>
                  <a:lnTo>
                    <a:pt x="111347" y="892016"/>
                  </a:lnTo>
                  <a:lnTo>
                    <a:pt x="120682" y="892016"/>
                  </a:lnTo>
                  <a:lnTo>
                    <a:pt x="129064" y="896493"/>
                  </a:lnTo>
                  <a:lnTo>
                    <a:pt x="140875" y="894493"/>
                  </a:lnTo>
                  <a:lnTo>
                    <a:pt x="139827" y="899160"/>
                  </a:lnTo>
                  <a:lnTo>
                    <a:pt x="146018" y="903256"/>
                  </a:lnTo>
                  <a:lnTo>
                    <a:pt x="152209" y="893540"/>
                  </a:lnTo>
                  <a:lnTo>
                    <a:pt x="154972" y="894397"/>
                  </a:lnTo>
                  <a:lnTo>
                    <a:pt x="158877" y="889921"/>
                  </a:lnTo>
                  <a:lnTo>
                    <a:pt x="166592" y="895540"/>
                  </a:lnTo>
                  <a:lnTo>
                    <a:pt x="173831" y="884777"/>
                  </a:lnTo>
                  <a:lnTo>
                    <a:pt x="173831" y="878491"/>
                  </a:lnTo>
                  <a:lnTo>
                    <a:pt x="182118" y="882682"/>
                  </a:lnTo>
                  <a:lnTo>
                    <a:pt x="176593" y="892778"/>
                  </a:lnTo>
                  <a:lnTo>
                    <a:pt x="170402" y="894302"/>
                  </a:lnTo>
                  <a:lnTo>
                    <a:pt x="171640" y="906018"/>
                  </a:lnTo>
                  <a:lnTo>
                    <a:pt x="187738" y="893921"/>
                  </a:lnTo>
                  <a:lnTo>
                    <a:pt x="187357" y="883539"/>
                  </a:lnTo>
                  <a:lnTo>
                    <a:pt x="183451" y="877443"/>
                  </a:lnTo>
                  <a:lnTo>
                    <a:pt x="188881" y="864203"/>
                  </a:lnTo>
                  <a:lnTo>
                    <a:pt x="200025" y="860298"/>
                  </a:lnTo>
                  <a:lnTo>
                    <a:pt x="204216" y="863917"/>
                  </a:lnTo>
                  <a:lnTo>
                    <a:pt x="213741" y="859250"/>
                  </a:lnTo>
                  <a:lnTo>
                    <a:pt x="215646" y="867251"/>
                  </a:lnTo>
                  <a:lnTo>
                    <a:pt x="220123" y="872966"/>
                  </a:lnTo>
                  <a:lnTo>
                    <a:pt x="227838" y="859726"/>
                  </a:lnTo>
                  <a:lnTo>
                    <a:pt x="224695" y="872014"/>
                  </a:lnTo>
                  <a:lnTo>
                    <a:pt x="235363" y="875252"/>
                  </a:lnTo>
                  <a:lnTo>
                    <a:pt x="240220" y="893445"/>
                  </a:lnTo>
                  <a:lnTo>
                    <a:pt x="241840" y="894779"/>
                  </a:lnTo>
                  <a:lnTo>
                    <a:pt x="246221" y="891254"/>
                  </a:lnTo>
                  <a:lnTo>
                    <a:pt x="251746" y="899636"/>
                  </a:lnTo>
                  <a:lnTo>
                    <a:pt x="248126" y="914781"/>
                  </a:lnTo>
                  <a:lnTo>
                    <a:pt x="250888" y="913257"/>
                  </a:lnTo>
                  <a:lnTo>
                    <a:pt x="253936" y="919258"/>
                  </a:lnTo>
                  <a:lnTo>
                    <a:pt x="254794" y="911257"/>
                  </a:lnTo>
                  <a:lnTo>
                    <a:pt x="256508" y="914305"/>
                  </a:lnTo>
                  <a:lnTo>
                    <a:pt x="268510" y="919829"/>
                  </a:lnTo>
                  <a:lnTo>
                    <a:pt x="271081" y="896874"/>
                  </a:lnTo>
                  <a:lnTo>
                    <a:pt x="261556" y="894207"/>
                  </a:lnTo>
                  <a:lnTo>
                    <a:pt x="264604" y="879634"/>
                  </a:lnTo>
                  <a:lnTo>
                    <a:pt x="281083" y="860679"/>
                  </a:lnTo>
                  <a:lnTo>
                    <a:pt x="296037" y="852297"/>
                  </a:lnTo>
                  <a:lnTo>
                    <a:pt x="296989" y="838295"/>
                  </a:lnTo>
                  <a:lnTo>
                    <a:pt x="315182" y="829628"/>
                  </a:lnTo>
                  <a:lnTo>
                    <a:pt x="338328" y="814102"/>
                  </a:lnTo>
                  <a:lnTo>
                    <a:pt x="349949" y="811816"/>
                  </a:lnTo>
                  <a:lnTo>
                    <a:pt x="354235" y="802767"/>
                  </a:lnTo>
                  <a:lnTo>
                    <a:pt x="361950" y="817816"/>
                  </a:lnTo>
                  <a:lnTo>
                    <a:pt x="369760" y="818102"/>
                  </a:lnTo>
                  <a:lnTo>
                    <a:pt x="371380" y="813340"/>
                  </a:lnTo>
                  <a:lnTo>
                    <a:pt x="362522" y="809720"/>
                  </a:lnTo>
                  <a:lnTo>
                    <a:pt x="363379" y="806387"/>
                  </a:lnTo>
                  <a:lnTo>
                    <a:pt x="367665" y="808101"/>
                  </a:lnTo>
                  <a:lnTo>
                    <a:pt x="364045" y="808863"/>
                  </a:lnTo>
                  <a:lnTo>
                    <a:pt x="370808" y="811816"/>
                  </a:lnTo>
                  <a:lnTo>
                    <a:pt x="376237" y="800290"/>
                  </a:lnTo>
                  <a:lnTo>
                    <a:pt x="381953" y="801433"/>
                  </a:lnTo>
                  <a:lnTo>
                    <a:pt x="382619" y="797719"/>
                  </a:lnTo>
                  <a:lnTo>
                    <a:pt x="385477" y="798385"/>
                  </a:lnTo>
                  <a:lnTo>
                    <a:pt x="387191" y="796004"/>
                  </a:lnTo>
                  <a:lnTo>
                    <a:pt x="389763" y="797814"/>
                  </a:lnTo>
                  <a:lnTo>
                    <a:pt x="385762" y="803338"/>
                  </a:lnTo>
                  <a:lnTo>
                    <a:pt x="388239" y="804386"/>
                  </a:lnTo>
                  <a:lnTo>
                    <a:pt x="389287" y="810006"/>
                  </a:lnTo>
                  <a:lnTo>
                    <a:pt x="396240" y="800481"/>
                  </a:lnTo>
                  <a:lnTo>
                    <a:pt x="397288" y="788860"/>
                  </a:lnTo>
                  <a:lnTo>
                    <a:pt x="410623" y="771620"/>
                  </a:lnTo>
                  <a:lnTo>
                    <a:pt x="422053" y="736949"/>
                  </a:lnTo>
                  <a:lnTo>
                    <a:pt x="434340" y="727329"/>
                  </a:lnTo>
                  <a:lnTo>
                    <a:pt x="426244" y="722852"/>
                  </a:lnTo>
                  <a:lnTo>
                    <a:pt x="420624" y="711041"/>
                  </a:lnTo>
                  <a:lnTo>
                    <a:pt x="409384" y="704564"/>
                  </a:lnTo>
                  <a:lnTo>
                    <a:pt x="411004" y="699992"/>
                  </a:lnTo>
                  <a:lnTo>
                    <a:pt x="419195" y="705326"/>
                  </a:lnTo>
                  <a:lnTo>
                    <a:pt x="436435" y="695706"/>
                  </a:lnTo>
                  <a:lnTo>
                    <a:pt x="429673" y="687324"/>
                  </a:lnTo>
                  <a:lnTo>
                    <a:pt x="417766" y="685038"/>
                  </a:lnTo>
                  <a:lnTo>
                    <a:pt x="416814" y="689134"/>
                  </a:lnTo>
                  <a:lnTo>
                    <a:pt x="408337" y="687991"/>
                  </a:lnTo>
                  <a:lnTo>
                    <a:pt x="407479" y="685229"/>
                  </a:lnTo>
                  <a:lnTo>
                    <a:pt x="408718" y="677989"/>
                  </a:lnTo>
                  <a:lnTo>
                    <a:pt x="414528" y="670655"/>
                  </a:lnTo>
                  <a:lnTo>
                    <a:pt x="415195" y="660845"/>
                  </a:lnTo>
                  <a:lnTo>
                    <a:pt x="403098" y="658558"/>
                  </a:lnTo>
                  <a:lnTo>
                    <a:pt x="408908" y="638365"/>
                  </a:lnTo>
                  <a:lnTo>
                    <a:pt x="400907" y="637889"/>
                  </a:lnTo>
                  <a:lnTo>
                    <a:pt x="401669" y="634651"/>
                  </a:lnTo>
                  <a:lnTo>
                    <a:pt x="398335" y="634651"/>
                  </a:lnTo>
                  <a:lnTo>
                    <a:pt x="397859" y="630269"/>
                  </a:lnTo>
                  <a:lnTo>
                    <a:pt x="407003" y="630460"/>
                  </a:lnTo>
                  <a:lnTo>
                    <a:pt x="406432" y="626554"/>
                  </a:lnTo>
                  <a:lnTo>
                    <a:pt x="413195" y="623221"/>
                  </a:lnTo>
                  <a:lnTo>
                    <a:pt x="407194" y="598360"/>
                  </a:lnTo>
                  <a:lnTo>
                    <a:pt x="437483" y="589026"/>
                  </a:lnTo>
                  <a:lnTo>
                    <a:pt x="442531" y="593979"/>
                  </a:lnTo>
                  <a:lnTo>
                    <a:pt x="468535" y="579406"/>
                  </a:lnTo>
                  <a:lnTo>
                    <a:pt x="493490" y="557022"/>
                  </a:lnTo>
                  <a:lnTo>
                    <a:pt x="510349" y="525875"/>
                  </a:lnTo>
                  <a:lnTo>
                    <a:pt x="511111" y="515493"/>
                  </a:lnTo>
                  <a:lnTo>
                    <a:pt x="521875" y="519874"/>
                  </a:lnTo>
                  <a:lnTo>
                    <a:pt x="500253" y="508730"/>
                  </a:lnTo>
                  <a:lnTo>
                    <a:pt x="495967" y="502634"/>
                  </a:lnTo>
                  <a:lnTo>
                    <a:pt x="484346" y="495395"/>
                  </a:lnTo>
                  <a:lnTo>
                    <a:pt x="500634" y="478060"/>
                  </a:lnTo>
                  <a:lnTo>
                    <a:pt x="508445" y="459772"/>
                  </a:lnTo>
                  <a:lnTo>
                    <a:pt x="499110" y="445960"/>
                  </a:lnTo>
                  <a:lnTo>
                    <a:pt x="487204" y="441865"/>
                  </a:lnTo>
                  <a:lnTo>
                    <a:pt x="483489" y="435578"/>
                  </a:lnTo>
                  <a:lnTo>
                    <a:pt x="481774" y="436340"/>
                  </a:lnTo>
                  <a:lnTo>
                    <a:pt x="475012" y="417290"/>
                  </a:lnTo>
                  <a:lnTo>
                    <a:pt x="478917" y="411480"/>
                  </a:lnTo>
                  <a:lnTo>
                    <a:pt x="477583" y="402050"/>
                  </a:lnTo>
                  <a:lnTo>
                    <a:pt x="466439" y="384429"/>
                  </a:lnTo>
                  <a:lnTo>
                    <a:pt x="457867" y="345948"/>
                  </a:lnTo>
                  <a:lnTo>
                    <a:pt x="454724" y="341185"/>
                  </a:lnTo>
                  <a:lnTo>
                    <a:pt x="449675" y="339376"/>
                  </a:lnTo>
                  <a:lnTo>
                    <a:pt x="454914" y="340900"/>
                  </a:lnTo>
                  <a:lnTo>
                    <a:pt x="458057" y="345472"/>
                  </a:lnTo>
                  <a:lnTo>
                    <a:pt x="460438" y="357092"/>
                  </a:lnTo>
                  <a:lnTo>
                    <a:pt x="463391" y="357568"/>
                  </a:lnTo>
                  <a:lnTo>
                    <a:pt x="465487" y="354425"/>
                  </a:lnTo>
                  <a:lnTo>
                    <a:pt x="487108" y="360426"/>
                  </a:lnTo>
                  <a:lnTo>
                    <a:pt x="489776" y="357568"/>
                  </a:lnTo>
                  <a:lnTo>
                    <a:pt x="503396" y="355473"/>
                  </a:lnTo>
                  <a:lnTo>
                    <a:pt x="503872" y="353473"/>
                  </a:lnTo>
                  <a:lnTo>
                    <a:pt x="511683" y="353758"/>
                  </a:lnTo>
                  <a:lnTo>
                    <a:pt x="511683" y="350901"/>
                  </a:lnTo>
                  <a:lnTo>
                    <a:pt x="524351" y="351377"/>
                  </a:lnTo>
                  <a:lnTo>
                    <a:pt x="526542" y="355949"/>
                  </a:lnTo>
                  <a:lnTo>
                    <a:pt x="518922" y="358426"/>
                  </a:lnTo>
                  <a:lnTo>
                    <a:pt x="541591" y="360045"/>
                  </a:lnTo>
                  <a:lnTo>
                    <a:pt x="536543" y="367379"/>
                  </a:lnTo>
                  <a:lnTo>
                    <a:pt x="536639" y="372046"/>
                  </a:lnTo>
                  <a:lnTo>
                    <a:pt x="544163" y="377762"/>
                  </a:lnTo>
                  <a:lnTo>
                    <a:pt x="549402" y="385953"/>
                  </a:lnTo>
                  <a:lnTo>
                    <a:pt x="551402" y="382810"/>
                  </a:lnTo>
                  <a:lnTo>
                    <a:pt x="553022" y="386048"/>
                  </a:lnTo>
                  <a:lnTo>
                    <a:pt x="560070" y="388429"/>
                  </a:lnTo>
                  <a:lnTo>
                    <a:pt x="564070" y="366808"/>
                  </a:lnTo>
                  <a:lnTo>
                    <a:pt x="565499" y="369475"/>
                  </a:lnTo>
                  <a:lnTo>
                    <a:pt x="562070" y="378238"/>
                  </a:lnTo>
                  <a:lnTo>
                    <a:pt x="564261" y="380238"/>
                  </a:lnTo>
                  <a:lnTo>
                    <a:pt x="566356" y="375475"/>
                  </a:lnTo>
                  <a:lnTo>
                    <a:pt x="573976" y="370237"/>
                  </a:lnTo>
                  <a:lnTo>
                    <a:pt x="565214" y="350139"/>
                  </a:lnTo>
                  <a:lnTo>
                    <a:pt x="568357" y="350996"/>
                  </a:lnTo>
                  <a:lnTo>
                    <a:pt x="582168" y="361855"/>
                  </a:lnTo>
                  <a:lnTo>
                    <a:pt x="574167" y="378904"/>
                  </a:lnTo>
                  <a:lnTo>
                    <a:pt x="572262" y="390906"/>
                  </a:lnTo>
                  <a:lnTo>
                    <a:pt x="583216" y="397383"/>
                  </a:lnTo>
                  <a:lnTo>
                    <a:pt x="597218" y="398431"/>
                  </a:lnTo>
                  <a:lnTo>
                    <a:pt x="606647" y="395954"/>
                  </a:lnTo>
                  <a:lnTo>
                    <a:pt x="622364" y="397859"/>
                  </a:lnTo>
                  <a:lnTo>
                    <a:pt x="623983" y="391478"/>
                  </a:lnTo>
                  <a:lnTo>
                    <a:pt x="634651" y="381571"/>
                  </a:lnTo>
                  <a:lnTo>
                    <a:pt x="640175" y="372523"/>
                  </a:lnTo>
                  <a:lnTo>
                    <a:pt x="665988" y="374523"/>
                  </a:lnTo>
                  <a:lnTo>
                    <a:pt x="675322" y="370522"/>
                  </a:lnTo>
                  <a:lnTo>
                    <a:pt x="674941" y="361569"/>
                  </a:lnTo>
                  <a:lnTo>
                    <a:pt x="682371" y="355663"/>
                  </a:lnTo>
                  <a:lnTo>
                    <a:pt x="686086" y="344233"/>
                  </a:lnTo>
                  <a:lnTo>
                    <a:pt x="690658" y="338137"/>
                  </a:lnTo>
                  <a:lnTo>
                    <a:pt x="700564" y="332137"/>
                  </a:lnTo>
                  <a:lnTo>
                    <a:pt x="702469" y="335566"/>
                  </a:lnTo>
                  <a:lnTo>
                    <a:pt x="714661" y="339947"/>
                  </a:lnTo>
                  <a:lnTo>
                    <a:pt x="724091" y="355378"/>
                  </a:lnTo>
                  <a:lnTo>
                    <a:pt x="731520" y="356902"/>
                  </a:lnTo>
                  <a:lnTo>
                    <a:pt x="732282" y="351949"/>
                  </a:lnTo>
                  <a:lnTo>
                    <a:pt x="738473" y="347758"/>
                  </a:lnTo>
                  <a:lnTo>
                    <a:pt x="729710" y="332518"/>
                  </a:lnTo>
                  <a:lnTo>
                    <a:pt x="729710" y="323755"/>
                  </a:lnTo>
                  <a:lnTo>
                    <a:pt x="723043" y="322612"/>
                  </a:lnTo>
                  <a:lnTo>
                    <a:pt x="732472" y="320040"/>
                  </a:lnTo>
                  <a:lnTo>
                    <a:pt x="733330" y="326993"/>
                  </a:lnTo>
                  <a:lnTo>
                    <a:pt x="736378" y="328231"/>
                  </a:lnTo>
                  <a:lnTo>
                    <a:pt x="738568" y="319183"/>
                  </a:lnTo>
                  <a:lnTo>
                    <a:pt x="742474" y="319183"/>
                  </a:lnTo>
                  <a:lnTo>
                    <a:pt x="742378" y="324707"/>
                  </a:lnTo>
                  <a:lnTo>
                    <a:pt x="753237" y="327088"/>
                  </a:lnTo>
                  <a:lnTo>
                    <a:pt x="760381" y="322516"/>
                  </a:lnTo>
                  <a:lnTo>
                    <a:pt x="753618" y="315373"/>
                  </a:lnTo>
                  <a:lnTo>
                    <a:pt x="796957" y="287560"/>
                  </a:lnTo>
                  <a:lnTo>
                    <a:pt x="811530" y="293846"/>
                  </a:lnTo>
                  <a:lnTo>
                    <a:pt x="821150" y="304800"/>
                  </a:lnTo>
                  <a:lnTo>
                    <a:pt x="822579" y="310229"/>
                  </a:lnTo>
                  <a:lnTo>
                    <a:pt x="836962" y="316135"/>
                  </a:lnTo>
                  <a:lnTo>
                    <a:pt x="840486" y="324517"/>
                  </a:lnTo>
                  <a:lnTo>
                    <a:pt x="852487" y="319754"/>
                  </a:lnTo>
                  <a:lnTo>
                    <a:pt x="860203" y="319659"/>
                  </a:lnTo>
                  <a:lnTo>
                    <a:pt x="868966" y="324421"/>
                  </a:lnTo>
                  <a:lnTo>
                    <a:pt x="871442" y="322707"/>
                  </a:lnTo>
                  <a:lnTo>
                    <a:pt x="877919" y="328612"/>
                  </a:lnTo>
                  <a:lnTo>
                    <a:pt x="884111" y="323088"/>
                  </a:lnTo>
                  <a:lnTo>
                    <a:pt x="893159" y="324803"/>
                  </a:lnTo>
                  <a:lnTo>
                    <a:pt x="898779" y="318992"/>
                  </a:lnTo>
                  <a:lnTo>
                    <a:pt x="898684" y="311182"/>
                  </a:lnTo>
                  <a:lnTo>
                    <a:pt x="900494" y="313563"/>
                  </a:lnTo>
                  <a:lnTo>
                    <a:pt x="923163" y="306229"/>
                  </a:lnTo>
                  <a:lnTo>
                    <a:pt x="926497" y="314801"/>
                  </a:lnTo>
                  <a:lnTo>
                    <a:pt x="931164" y="314801"/>
                  </a:lnTo>
                  <a:lnTo>
                    <a:pt x="926973" y="313849"/>
                  </a:lnTo>
                  <a:lnTo>
                    <a:pt x="925163" y="304800"/>
                  </a:lnTo>
                  <a:lnTo>
                    <a:pt x="927830" y="303371"/>
                  </a:lnTo>
                  <a:lnTo>
                    <a:pt x="930212" y="308134"/>
                  </a:lnTo>
                  <a:lnTo>
                    <a:pt x="931545" y="305943"/>
                  </a:lnTo>
                  <a:lnTo>
                    <a:pt x="940879" y="304705"/>
                  </a:lnTo>
                  <a:lnTo>
                    <a:pt x="942403" y="297466"/>
                  </a:lnTo>
                  <a:lnTo>
                    <a:pt x="939355" y="297466"/>
                  </a:lnTo>
                  <a:lnTo>
                    <a:pt x="939641" y="293846"/>
                  </a:lnTo>
                  <a:lnTo>
                    <a:pt x="953453" y="293084"/>
                  </a:lnTo>
                  <a:lnTo>
                    <a:pt x="947261" y="278892"/>
                  </a:lnTo>
                  <a:lnTo>
                    <a:pt x="940689" y="273558"/>
                  </a:lnTo>
                  <a:lnTo>
                    <a:pt x="940784" y="270986"/>
                  </a:lnTo>
                  <a:lnTo>
                    <a:pt x="938403" y="274415"/>
                  </a:lnTo>
                  <a:lnTo>
                    <a:pt x="930878" y="270224"/>
                  </a:lnTo>
                  <a:lnTo>
                    <a:pt x="935641" y="266129"/>
                  </a:lnTo>
                  <a:lnTo>
                    <a:pt x="939927" y="268033"/>
                  </a:lnTo>
                  <a:lnTo>
                    <a:pt x="939927" y="266319"/>
                  </a:lnTo>
                  <a:lnTo>
                    <a:pt x="932212" y="262699"/>
                  </a:lnTo>
                  <a:lnTo>
                    <a:pt x="926497" y="251841"/>
                  </a:lnTo>
                  <a:lnTo>
                    <a:pt x="936974" y="243459"/>
                  </a:lnTo>
                  <a:lnTo>
                    <a:pt x="939451" y="247745"/>
                  </a:lnTo>
                  <a:lnTo>
                    <a:pt x="950214" y="245173"/>
                  </a:lnTo>
                  <a:lnTo>
                    <a:pt x="945166" y="226695"/>
                  </a:lnTo>
                  <a:lnTo>
                    <a:pt x="952595" y="219170"/>
                  </a:lnTo>
                  <a:lnTo>
                    <a:pt x="968692" y="221361"/>
                  </a:lnTo>
                  <a:lnTo>
                    <a:pt x="969264" y="217360"/>
                  </a:lnTo>
                  <a:lnTo>
                    <a:pt x="954310" y="210979"/>
                  </a:lnTo>
                  <a:lnTo>
                    <a:pt x="940879" y="210312"/>
                  </a:lnTo>
                  <a:lnTo>
                    <a:pt x="938879" y="205549"/>
                  </a:lnTo>
                  <a:lnTo>
                    <a:pt x="968407" y="190214"/>
                  </a:lnTo>
                  <a:lnTo>
                    <a:pt x="975932" y="188785"/>
                  </a:lnTo>
                  <a:lnTo>
                    <a:pt x="978694" y="168783"/>
                  </a:lnTo>
                  <a:lnTo>
                    <a:pt x="974598" y="166497"/>
                  </a:lnTo>
                  <a:lnTo>
                    <a:pt x="982028" y="161544"/>
                  </a:lnTo>
                  <a:lnTo>
                    <a:pt x="1002792" y="163925"/>
                  </a:lnTo>
                  <a:lnTo>
                    <a:pt x="1006888" y="166402"/>
                  </a:lnTo>
                  <a:lnTo>
                    <a:pt x="1008888" y="162878"/>
                  </a:lnTo>
                  <a:lnTo>
                    <a:pt x="1008793" y="154591"/>
                  </a:lnTo>
                  <a:lnTo>
                    <a:pt x="1012127" y="146399"/>
                  </a:lnTo>
                  <a:lnTo>
                    <a:pt x="1009555" y="137160"/>
                  </a:lnTo>
                  <a:lnTo>
                    <a:pt x="1012031" y="123349"/>
                  </a:lnTo>
                  <a:lnTo>
                    <a:pt x="1008031" y="118586"/>
                  </a:lnTo>
                  <a:lnTo>
                    <a:pt x="1006792" y="110395"/>
                  </a:lnTo>
                  <a:lnTo>
                    <a:pt x="1009650" y="99441"/>
                  </a:lnTo>
                  <a:lnTo>
                    <a:pt x="1009459" y="77629"/>
                  </a:lnTo>
                  <a:lnTo>
                    <a:pt x="1021652" y="47530"/>
                  </a:lnTo>
                  <a:lnTo>
                    <a:pt x="1024509" y="33623"/>
                  </a:lnTo>
                  <a:lnTo>
                    <a:pt x="1023557" y="18479"/>
                  </a:lnTo>
                  <a:lnTo>
                    <a:pt x="1026224" y="16573"/>
                  </a:lnTo>
                  <a:lnTo>
                    <a:pt x="1036796" y="18955"/>
                  </a:lnTo>
                  <a:lnTo>
                    <a:pt x="1046702" y="33814"/>
                  </a:lnTo>
                  <a:lnTo>
                    <a:pt x="1053560" y="35147"/>
                  </a:lnTo>
                  <a:lnTo>
                    <a:pt x="1065276" y="46958"/>
                  </a:lnTo>
                  <a:lnTo>
                    <a:pt x="1072325" y="47339"/>
                  </a:lnTo>
                  <a:lnTo>
                    <a:pt x="1096518" y="38290"/>
                  </a:lnTo>
                  <a:lnTo>
                    <a:pt x="1098899" y="27527"/>
                  </a:lnTo>
                  <a:lnTo>
                    <a:pt x="1117378" y="34099"/>
                  </a:lnTo>
                  <a:lnTo>
                    <a:pt x="1141381" y="33337"/>
                  </a:lnTo>
                  <a:lnTo>
                    <a:pt x="1147763" y="29528"/>
                  </a:lnTo>
                  <a:lnTo>
                    <a:pt x="1152811" y="17145"/>
                  </a:lnTo>
                  <a:lnTo>
                    <a:pt x="1156335" y="14383"/>
                  </a:lnTo>
                  <a:lnTo>
                    <a:pt x="1174528" y="9525"/>
                  </a:lnTo>
                  <a:lnTo>
                    <a:pt x="1239203" y="50863"/>
                  </a:lnTo>
                  <a:lnTo>
                    <a:pt x="1253109" y="70866"/>
                  </a:lnTo>
                  <a:lnTo>
                    <a:pt x="1268635" y="83820"/>
                  </a:lnTo>
                  <a:lnTo>
                    <a:pt x="1299877" y="85154"/>
                  </a:lnTo>
                  <a:lnTo>
                    <a:pt x="1299020" y="76009"/>
                  </a:lnTo>
                  <a:lnTo>
                    <a:pt x="1301972" y="70390"/>
                  </a:lnTo>
                  <a:lnTo>
                    <a:pt x="1311212" y="68294"/>
                  </a:lnTo>
                  <a:lnTo>
                    <a:pt x="1318165" y="77629"/>
                  </a:lnTo>
                  <a:lnTo>
                    <a:pt x="1338072" y="82391"/>
                  </a:lnTo>
                  <a:lnTo>
                    <a:pt x="1357217" y="106489"/>
                  </a:lnTo>
                  <a:lnTo>
                    <a:pt x="1372076" y="108013"/>
                  </a:lnTo>
                  <a:lnTo>
                    <a:pt x="1380268" y="122491"/>
                  </a:lnTo>
                  <a:lnTo>
                    <a:pt x="1380934" y="143065"/>
                  </a:lnTo>
                  <a:lnTo>
                    <a:pt x="1386269" y="153257"/>
                  </a:lnTo>
                  <a:lnTo>
                    <a:pt x="1384363" y="180499"/>
                  </a:lnTo>
                  <a:lnTo>
                    <a:pt x="1389221" y="194881"/>
                  </a:lnTo>
                  <a:lnTo>
                    <a:pt x="1392841" y="196691"/>
                  </a:lnTo>
                  <a:lnTo>
                    <a:pt x="1395889" y="212312"/>
                  </a:lnTo>
                  <a:lnTo>
                    <a:pt x="1392365" y="223742"/>
                  </a:lnTo>
                  <a:lnTo>
                    <a:pt x="1382268" y="234410"/>
                  </a:lnTo>
                  <a:lnTo>
                    <a:pt x="1380934" y="245078"/>
                  </a:lnTo>
                  <a:lnTo>
                    <a:pt x="1385792" y="259842"/>
                  </a:lnTo>
                  <a:lnTo>
                    <a:pt x="1378363" y="269748"/>
                  </a:lnTo>
                  <a:lnTo>
                    <a:pt x="1379220" y="275654"/>
                  </a:lnTo>
                  <a:lnTo>
                    <a:pt x="1375029" y="284702"/>
                  </a:lnTo>
                  <a:lnTo>
                    <a:pt x="1377029" y="302323"/>
                  </a:lnTo>
                  <a:lnTo>
                    <a:pt x="1386269" y="300323"/>
                  </a:lnTo>
                  <a:lnTo>
                    <a:pt x="1393698" y="292608"/>
                  </a:lnTo>
                  <a:lnTo>
                    <a:pt x="1404557" y="295084"/>
                  </a:lnTo>
                  <a:lnTo>
                    <a:pt x="1432370" y="292322"/>
                  </a:lnTo>
                  <a:lnTo>
                    <a:pt x="1443990" y="304514"/>
                  </a:lnTo>
                  <a:lnTo>
                    <a:pt x="1450562" y="316611"/>
                  </a:lnTo>
                  <a:lnTo>
                    <a:pt x="1450753" y="334423"/>
                  </a:lnTo>
                  <a:lnTo>
                    <a:pt x="1457039" y="345376"/>
                  </a:lnTo>
                  <a:lnTo>
                    <a:pt x="1446943" y="371189"/>
                  </a:lnTo>
                  <a:lnTo>
                    <a:pt x="1449800" y="380524"/>
                  </a:lnTo>
                  <a:lnTo>
                    <a:pt x="1448943" y="395097"/>
                  </a:lnTo>
                  <a:lnTo>
                    <a:pt x="1451991" y="414909"/>
                  </a:lnTo>
                  <a:lnTo>
                    <a:pt x="1461325" y="420910"/>
                  </a:lnTo>
                  <a:lnTo>
                    <a:pt x="1462754" y="430244"/>
                  </a:lnTo>
                  <a:lnTo>
                    <a:pt x="1477518" y="458629"/>
                  </a:lnTo>
                  <a:lnTo>
                    <a:pt x="1483233" y="479584"/>
                  </a:lnTo>
                  <a:lnTo>
                    <a:pt x="1511332" y="500539"/>
                  </a:lnTo>
                  <a:lnTo>
                    <a:pt x="1546860" y="498729"/>
                  </a:lnTo>
                  <a:lnTo>
                    <a:pt x="1578483" y="491299"/>
                  </a:lnTo>
                  <a:lnTo>
                    <a:pt x="1588103" y="491395"/>
                  </a:lnTo>
                  <a:lnTo>
                    <a:pt x="1597819" y="495395"/>
                  </a:lnTo>
                  <a:lnTo>
                    <a:pt x="1612678" y="504444"/>
                  </a:lnTo>
                  <a:lnTo>
                    <a:pt x="1634871" y="526828"/>
                  </a:lnTo>
                  <a:lnTo>
                    <a:pt x="1658303" y="530066"/>
                  </a:lnTo>
                  <a:lnTo>
                    <a:pt x="1666589" y="534257"/>
                  </a:lnTo>
                  <a:lnTo>
                    <a:pt x="1673257" y="544354"/>
                  </a:lnTo>
                  <a:lnTo>
                    <a:pt x="1678972" y="567785"/>
                  </a:lnTo>
                  <a:lnTo>
                    <a:pt x="1691354" y="585121"/>
                  </a:lnTo>
                  <a:lnTo>
                    <a:pt x="1692116" y="576263"/>
                  </a:lnTo>
                  <a:lnTo>
                    <a:pt x="1702499" y="563499"/>
                  </a:lnTo>
                  <a:lnTo>
                    <a:pt x="1705356" y="552259"/>
                  </a:lnTo>
                  <a:lnTo>
                    <a:pt x="1742789" y="553307"/>
                  </a:lnTo>
                  <a:lnTo>
                    <a:pt x="1762220" y="566356"/>
                  </a:lnTo>
                  <a:lnTo>
                    <a:pt x="1770888" y="575500"/>
                  </a:lnTo>
                  <a:lnTo>
                    <a:pt x="1785938" y="581596"/>
                  </a:lnTo>
                  <a:lnTo>
                    <a:pt x="1820799" y="583692"/>
                  </a:lnTo>
                  <a:lnTo>
                    <a:pt x="1839182" y="579406"/>
                  </a:lnTo>
                  <a:lnTo>
                    <a:pt x="1849755" y="567785"/>
                  </a:lnTo>
                  <a:lnTo>
                    <a:pt x="1851660" y="561404"/>
                  </a:lnTo>
                  <a:lnTo>
                    <a:pt x="1849565" y="547973"/>
                  </a:lnTo>
                  <a:lnTo>
                    <a:pt x="1865662" y="525589"/>
                  </a:lnTo>
                  <a:lnTo>
                    <a:pt x="1862900" y="526161"/>
                  </a:lnTo>
                  <a:lnTo>
                    <a:pt x="1877949" y="494252"/>
                  </a:lnTo>
                  <a:lnTo>
                    <a:pt x="1888141" y="483679"/>
                  </a:lnTo>
                  <a:lnTo>
                    <a:pt x="1892141" y="485775"/>
                  </a:lnTo>
                  <a:lnTo>
                    <a:pt x="1894523" y="494824"/>
                  </a:lnTo>
                  <a:lnTo>
                    <a:pt x="1899571" y="499205"/>
                  </a:lnTo>
                  <a:lnTo>
                    <a:pt x="1903381" y="508159"/>
                  </a:lnTo>
                  <a:lnTo>
                    <a:pt x="1907572" y="508825"/>
                  </a:lnTo>
                  <a:lnTo>
                    <a:pt x="1905476" y="514636"/>
                  </a:lnTo>
                  <a:lnTo>
                    <a:pt x="1908143" y="518636"/>
                  </a:lnTo>
                  <a:lnTo>
                    <a:pt x="1918621" y="522637"/>
                  </a:lnTo>
                  <a:lnTo>
                    <a:pt x="1932718" y="519970"/>
                  </a:lnTo>
                  <a:lnTo>
                    <a:pt x="1935194" y="525494"/>
                  </a:lnTo>
                  <a:lnTo>
                    <a:pt x="1932337" y="532543"/>
                  </a:lnTo>
                  <a:lnTo>
                    <a:pt x="1943957" y="537496"/>
                  </a:lnTo>
                  <a:lnTo>
                    <a:pt x="1968722" y="569119"/>
                  </a:lnTo>
                  <a:lnTo>
                    <a:pt x="1973104" y="566071"/>
                  </a:lnTo>
                  <a:lnTo>
                    <a:pt x="1979295" y="579882"/>
                  </a:lnTo>
                  <a:lnTo>
                    <a:pt x="1976914" y="614553"/>
                  </a:lnTo>
                  <a:lnTo>
                    <a:pt x="1958912" y="623888"/>
                  </a:lnTo>
                  <a:lnTo>
                    <a:pt x="1953578" y="629793"/>
                  </a:lnTo>
                  <a:lnTo>
                    <a:pt x="1958340" y="637984"/>
                  </a:lnTo>
                  <a:lnTo>
                    <a:pt x="1953673" y="642080"/>
                  </a:lnTo>
                  <a:lnTo>
                    <a:pt x="1956435" y="645509"/>
                  </a:lnTo>
                  <a:lnTo>
                    <a:pt x="1952244" y="658082"/>
                  </a:lnTo>
                  <a:lnTo>
                    <a:pt x="1954149" y="660082"/>
                  </a:lnTo>
                  <a:lnTo>
                    <a:pt x="1952720" y="690753"/>
                  </a:lnTo>
                  <a:lnTo>
                    <a:pt x="1961864" y="699230"/>
                  </a:lnTo>
                  <a:lnTo>
                    <a:pt x="1977390" y="703421"/>
                  </a:lnTo>
                  <a:lnTo>
                    <a:pt x="1967103" y="713994"/>
                  </a:lnTo>
                  <a:lnTo>
                    <a:pt x="1966246" y="721900"/>
                  </a:lnTo>
                  <a:lnTo>
                    <a:pt x="1969770" y="738473"/>
                  </a:lnTo>
                  <a:lnTo>
                    <a:pt x="1967484" y="753904"/>
                  </a:lnTo>
                  <a:lnTo>
                    <a:pt x="1958245" y="770477"/>
                  </a:lnTo>
                  <a:lnTo>
                    <a:pt x="1959864" y="786003"/>
                  </a:lnTo>
                  <a:lnTo>
                    <a:pt x="1948434" y="799814"/>
                  </a:lnTo>
                  <a:lnTo>
                    <a:pt x="1937575" y="793337"/>
                  </a:lnTo>
                  <a:lnTo>
                    <a:pt x="1928432" y="798004"/>
                  </a:lnTo>
                  <a:lnTo>
                    <a:pt x="1927384" y="807053"/>
                  </a:lnTo>
                  <a:lnTo>
                    <a:pt x="1911477" y="808387"/>
                  </a:lnTo>
                  <a:lnTo>
                    <a:pt x="1868710" y="794195"/>
                  </a:lnTo>
                  <a:lnTo>
                    <a:pt x="1847755" y="801910"/>
                  </a:lnTo>
                  <a:lnTo>
                    <a:pt x="1831848" y="821436"/>
                  </a:lnTo>
                  <a:lnTo>
                    <a:pt x="1831372" y="837629"/>
                  </a:lnTo>
                  <a:lnTo>
                    <a:pt x="1819656" y="845058"/>
                  </a:lnTo>
                  <a:lnTo>
                    <a:pt x="1818608" y="852392"/>
                  </a:lnTo>
                  <a:lnTo>
                    <a:pt x="1825942" y="882015"/>
                  </a:lnTo>
                  <a:lnTo>
                    <a:pt x="1823180" y="892492"/>
                  </a:lnTo>
                  <a:lnTo>
                    <a:pt x="1827943" y="900970"/>
                  </a:lnTo>
                  <a:lnTo>
                    <a:pt x="1823847" y="926592"/>
                  </a:lnTo>
                  <a:lnTo>
                    <a:pt x="1825562" y="930878"/>
                  </a:lnTo>
                  <a:lnTo>
                    <a:pt x="1822609" y="933164"/>
                  </a:lnTo>
                  <a:lnTo>
                    <a:pt x="1815275" y="927163"/>
                  </a:lnTo>
                  <a:lnTo>
                    <a:pt x="1811083" y="930497"/>
                  </a:lnTo>
                  <a:lnTo>
                    <a:pt x="1810417" y="935926"/>
                  </a:lnTo>
                  <a:lnTo>
                    <a:pt x="1810798" y="937831"/>
                  </a:lnTo>
                  <a:lnTo>
                    <a:pt x="1816513" y="938498"/>
                  </a:lnTo>
                  <a:lnTo>
                    <a:pt x="1820513" y="947261"/>
                  </a:lnTo>
                  <a:lnTo>
                    <a:pt x="1825942" y="947547"/>
                  </a:lnTo>
                  <a:lnTo>
                    <a:pt x="1826895" y="954500"/>
                  </a:lnTo>
                  <a:lnTo>
                    <a:pt x="1825562" y="962120"/>
                  </a:lnTo>
                  <a:lnTo>
                    <a:pt x="1820418" y="954691"/>
                  </a:lnTo>
                  <a:lnTo>
                    <a:pt x="1815560" y="953357"/>
                  </a:lnTo>
                  <a:lnTo>
                    <a:pt x="1815560" y="958310"/>
                  </a:lnTo>
                  <a:lnTo>
                    <a:pt x="1810321" y="963168"/>
                  </a:lnTo>
                  <a:lnTo>
                    <a:pt x="1813655" y="964406"/>
                  </a:lnTo>
                  <a:lnTo>
                    <a:pt x="1815846" y="960406"/>
                  </a:lnTo>
                  <a:lnTo>
                    <a:pt x="1821466" y="961739"/>
                  </a:lnTo>
                  <a:lnTo>
                    <a:pt x="1824133" y="969550"/>
                  </a:lnTo>
                  <a:lnTo>
                    <a:pt x="1821180" y="970597"/>
                  </a:lnTo>
                  <a:lnTo>
                    <a:pt x="1809941" y="964978"/>
                  </a:lnTo>
                  <a:lnTo>
                    <a:pt x="1803845" y="967740"/>
                  </a:lnTo>
                  <a:lnTo>
                    <a:pt x="1801273" y="964597"/>
                  </a:lnTo>
                  <a:lnTo>
                    <a:pt x="1798415" y="977646"/>
                  </a:lnTo>
                  <a:lnTo>
                    <a:pt x="1795748" y="976027"/>
                  </a:lnTo>
                  <a:lnTo>
                    <a:pt x="1796034" y="971645"/>
                  </a:lnTo>
                  <a:lnTo>
                    <a:pt x="1788509" y="972217"/>
                  </a:lnTo>
                  <a:lnTo>
                    <a:pt x="1785747" y="967835"/>
                  </a:lnTo>
                  <a:lnTo>
                    <a:pt x="1773650" y="960787"/>
                  </a:lnTo>
                  <a:lnTo>
                    <a:pt x="1762601" y="958501"/>
                  </a:lnTo>
                  <a:lnTo>
                    <a:pt x="1764125" y="952976"/>
                  </a:lnTo>
                  <a:lnTo>
                    <a:pt x="1769936" y="952214"/>
                  </a:lnTo>
                  <a:lnTo>
                    <a:pt x="1779651" y="944213"/>
                  </a:lnTo>
                  <a:lnTo>
                    <a:pt x="1789176" y="949452"/>
                  </a:lnTo>
                  <a:lnTo>
                    <a:pt x="1796701" y="943737"/>
                  </a:lnTo>
                  <a:lnTo>
                    <a:pt x="1811465" y="944594"/>
                  </a:lnTo>
                  <a:lnTo>
                    <a:pt x="1788509" y="938213"/>
                  </a:lnTo>
                  <a:lnTo>
                    <a:pt x="1780127" y="939832"/>
                  </a:lnTo>
                  <a:lnTo>
                    <a:pt x="1777460" y="943832"/>
                  </a:lnTo>
                  <a:lnTo>
                    <a:pt x="1774698" y="943070"/>
                  </a:lnTo>
                  <a:lnTo>
                    <a:pt x="1769459" y="948976"/>
                  </a:lnTo>
                  <a:lnTo>
                    <a:pt x="1762220" y="949642"/>
                  </a:lnTo>
                  <a:lnTo>
                    <a:pt x="1761268" y="952309"/>
                  </a:lnTo>
                  <a:lnTo>
                    <a:pt x="1755743" y="951166"/>
                  </a:lnTo>
                  <a:lnTo>
                    <a:pt x="1754696" y="957834"/>
                  </a:lnTo>
                  <a:lnTo>
                    <a:pt x="1753743" y="946975"/>
                  </a:lnTo>
                  <a:lnTo>
                    <a:pt x="1742218" y="931450"/>
                  </a:lnTo>
                  <a:lnTo>
                    <a:pt x="1737074" y="929640"/>
                  </a:lnTo>
                  <a:lnTo>
                    <a:pt x="1732407" y="921734"/>
                  </a:lnTo>
                  <a:lnTo>
                    <a:pt x="1709547" y="911162"/>
                  </a:lnTo>
                  <a:lnTo>
                    <a:pt x="1704023" y="901922"/>
                  </a:lnTo>
                  <a:lnTo>
                    <a:pt x="1698593" y="899446"/>
                  </a:lnTo>
                  <a:lnTo>
                    <a:pt x="1699070" y="890873"/>
                  </a:lnTo>
                  <a:lnTo>
                    <a:pt x="1696307" y="886492"/>
                  </a:lnTo>
                  <a:lnTo>
                    <a:pt x="1685354" y="882872"/>
                  </a:lnTo>
                  <a:lnTo>
                    <a:pt x="1662779" y="898588"/>
                  </a:lnTo>
                  <a:lnTo>
                    <a:pt x="1652778" y="894588"/>
                  </a:lnTo>
                  <a:lnTo>
                    <a:pt x="1644777" y="906685"/>
                  </a:lnTo>
                  <a:lnTo>
                    <a:pt x="1635252" y="914400"/>
                  </a:lnTo>
                  <a:lnTo>
                    <a:pt x="1629728" y="927925"/>
                  </a:lnTo>
                  <a:lnTo>
                    <a:pt x="1631823" y="933355"/>
                  </a:lnTo>
                  <a:lnTo>
                    <a:pt x="1630299" y="940975"/>
                  </a:lnTo>
                  <a:lnTo>
                    <a:pt x="1638205" y="952976"/>
                  </a:lnTo>
                  <a:lnTo>
                    <a:pt x="1624584" y="970407"/>
                  </a:lnTo>
                  <a:lnTo>
                    <a:pt x="1606582" y="970979"/>
                  </a:lnTo>
                  <a:lnTo>
                    <a:pt x="1603438" y="968312"/>
                  </a:lnTo>
                  <a:lnTo>
                    <a:pt x="1603058" y="963835"/>
                  </a:lnTo>
                  <a:lnTo>
                    <a:pt x="1600009" y="962978"/>
                  </a:lnTo>
                  <a:lnTo>
                    <a:pt x="1585341" y="977741"/>
                  </a:lnTo>
                  <a:lnTo>
                    <a:pt x="1575054" y="983361"/>
                  </a:lnTo>
                  <a:lnTo>
                    <a:pt x="1570577" y="982313"/>
                  </a:lnTo>
                  <a:lnTo>
                    <a:pt x="1562291" y="973360"/>
                  </a:lnTo>
                  <a:lnTo>
                    <a:pt x="1561338" y="987838"/>
                  </a:lnTo>
                  <a:lnTo>
                    <a:pt x="1575530" y="1003363"/>
                  </a:lnTo>
                  <a:lnTo>
                    <a:pt x="1564386" y="1001458"/>
                  </a:lnTo>
                  <a:lnTo>
                    <a:pt x="1557147" y="1003078"/>
                  </a:lnTo>
                  <a:lnTo>
                    <a:pt x="1553432" y="1000887"/>
                  </a:lnTo>
                  <a:lnTo>
                    <a:pt x="1553623" y="1003459"/>
                  </a:lnTo>
                  <a:lnTo>
                    <a:pt x="1545050" y="1010317"/>
                  </a:lnTo>
                  <a:lnTo>
                    <a:pt x="1551051" y="1023175"/>
                  </a:lnTo>
                  <a:lnTo>
                    <a:pt x="1549527" y="1030796"/>
                  </a:lnTo>
                  <a:lnTo>
                    <a:pt x="1545146" y="1032986"/>
                  </a:lnTo>
                  <a:lnTo>
                    <a:pt x="1547622" y="1038701"/>
                  </a:lnTo>
                  <a:lnTo>
                    <a:pt x="1545622" y="1041654"/>
                  </a:lnTo>
                  <a:lnTo>
                    <a:pt x="1537907" y="1038320"/>
                  </a:lnTo>
                  <a:lnTo>
                    <a:pt x="1537145" y="1030796"/>
                  </a:lnTo>
                  <a:lnTo>
                    <a:pt x="1540383" y="1026604"/>
                  </a:lnTo>
                  <a:lnTo>
                    <a:pt x="1535430" y="1028129"/>
                  </a:lnTo>
                  <a:lnTo>
                    <a:pt x="1536002" y="1042702"/>
                  </a:lnTo>
                  <a:lnTo>
                    <a:pt x="1532668" y="1044797"/>
                  </a:lnTo>
                  <a:lnTo>
                    <a:pt x="1525810" y="1043273"/>
                  </a:lnTo>
                  <a:lnTo>
                    <a:pt x="1517999" y="1027366"/>
                  </a:lnTo>
                  <a:lnTo>
                    <a:pt x="1509998" y="1021175"/>
                  </a:lnTo>
                  <a:lnTo>
                    <a:pt x="1492853" y="1024985"/>
                  </a:lnTo>
                  <a:lnTo>
                    <a:pt x="1484376" y="1034224"/>
                  </a:lnTo>
                  <a:lnTo>
                    <a:pt x="1473613" y="1027081"/>
                  </a:lnTo>
                  <a:lnTo>
                    <a:pt x="1464850" y="1030033"/>
                  </a:lnTo>
                  <a:lnTo>
                    <a:pt x="1462183" y="1032986"/>
                  </a:lnTo>
                  <a:lnTo>
                    <a:pt x="1461135" y="1043178"/>
                  </a:lnTo>
                  <a:lnTo>
                    <a:pt x="1442371" y="1044226"/>
                  </a:lnTo>
                  <a:lnTo>
                    <a:pt x="1433513" y="1048512"/>
                  </a:lnTo>
                  <a:lnTo>
                    <a:pt x="1430750" y="1051655"/>
                  </a:lnTo>
                  <a:lnTo>
                    <a:pt x="1435989" y="1052703"/>
                  </a:lnTo>
                  <a:lnTo>
                    <a:pt x="1432560" y="1064800"/>
                  </a:lnTo>
                  <a:lnTo>
                    <a:pt x="1435608" y="1072991"/>
                  </a:lnTo>
                  <a:lnTo>
                    <a:pt x="1432941" y="1090803"/>
                  </a:lnTo>
                  <a:lnTo>
                    <a:pt x="1437418" y="1098899"/>
                  </a:lnTo>
                  <a:lnTo>
                    <a:pt x="1446276" y="1104138"/>
                  </a:lnTo>
                  <a:lnTo>
                    <a:pt x="1449324" y="1098995"/>
                  </a:lnTo>
                  <a:lnTo>
                    <a:pt x="1457706" y="1094613"/>
                  </a:lnTo>
                  <a:lnTo>
                    <a:pt x="1468946" y="1103471"/>
                  </a:lnTo>
                  <a:lnTo>
                    <a:pt x="1479042" y="1099947"/>
                  </a:lnTo>
                  <a:lnTo>
                    <a:pt x="1480185" y="1103185"/>
                  </a:lnTo>
                  <a:lnTo>
                    <a:pt x="1483233" y="1102042"/>
                  </a:lnTo>
                  <a:lnTo>
                    <a:pt x="1470470" y="1107757"/>
                  </a:lnTo>
                  <a:lnTo>
                    <a:pt x="1454849" y="1119378"/>
                  </a:lnTo>
                  <a:lnTo>
                    <a:pt x="1458278" y="1121759"/>
                  </a:lnTo>
                  <a:lnTo>
                    <a:pt x="1456182" y="1122997"/>
                  </a:lnTo>
                  <a:lnTo>
                    <a:pt x="1457611" y="1125664"/>
                  </a:lnTo>
                  <a:lnTo>
                    <a:pt x="1455039" y="1129093"/>
                  </a:lnTo>
                  <a:lnTo>
                    <a:pt x="1453134" y="1127950"/>
                  </a:lnTo>
                  <a:lnTo>
                    <a:pt x="1447419" y="1131475"/>
                  </a:lnTo>
                  <a:lnTo>
                    <a:pt x="1449419" y="1138714"/>
                  </a:lnTo>
                  <a:lnTo>
                    <a:pt x="1452372" y="1140428"/>
                  </a:lnTo>
                  <a:lnTo>
                    <a:pt x="1463992" y="1136904"/>
                  </a:lnTo>
                  <a:lnTo>
                    <a:pt x="1468660" y="1139571"/>
                  </a:lnTo>
                  <a:lnTo>
                    <a:pt x="1468565" y="1141857"/>
                  </a:lnTo>
                  <a:lnTo>
                    <a:pt x="1473517" y="1142047"/>
                  </a:lnTo>
                  <a:lnTo>
                    <a:pt x="1474661" y="1133856"/>
                  </a:lnTo>
                  <a:lnTo>
                    <a:pt x="1479233" y="1134428"/>
                  </a:lnTo>
                  <a:lnTo>
                    <a:pt x="1488662" y="1138904"/>
                  </a:lnTo>
                  <a:lnTo>
                    <a:pt x="1487710" y="1141476"/>
                  </a:lnTo>
                  <a:lnTo>
                    <a:pt x="1491044" y="1145000"/>
                  </a:lnTo>
                  <a:lnTo>
                    <a:pt x="1498378" y="1145191"/>
                  </a:lnTo>
                  <a:lnTo>
                    <a:pt x="1505998" y="1154621"/>
                  </a:lnTo>
                  <a:lnTo>
                    <a:pt x="1518475" y="1154906"/>
                  </a:lnTo>
                  <a:lnTo>
                    <a:pt x="1509141" y="1169384"/>
                  </a:lnTo>
                  <a:lnTo>
                    <a:pt x="1508188" y="1181672"/>
                  </a:lnTo>
                  <a:lnTo>
                    <a:pt x="1498092" y="1195864"/>
                  </a:lnTo>
                  <a:lnTo>
                    <a:pt x="1492472" y="1199102"/>
                  </a:lnTo>
                  <a:lnTo>
                    <a:pt x="1485614" y="1237869"/>
                  </a:lnTo>
                  <a:lnTo>
                    <a:pt x="1473613" y="1238631"/>
                  </a:lnTo>
                  <a:lnTo>
                    <a:pt x="1473613" y="1211008"/>
                  </a:lnTo>
                  <a:lnTo>
                    <a:pt x="1464278" y="1210628"/>
                  </a:lnTo>
                  <a:lnTo>
                    <a:pt x="1464278" y="1207294"/>
                  </a:lnTo>
                  <a:lnTo>
                    <a:pt x="1457611" y="1207484"/>
                  </a:lnTo>
                  <a:lnTo>
                    <a:pt x="1448181" y="1196721"/>
                  </a:lnTo>
                  <a:lnTo>
                    <a:pt x="1438084" y="1193864"/>
                  </a:lnTo>
                  <a:lnTo>
                    <a:pt x="1423988" y="1203293"/>
                  </a:lnTo>
                  <a:lnTo>
                    <a:pt x="1426464" y="1216342"/>
                  </a:lnTo>
                  <a:lnTo>
                    <a:pt x="1432941" y="1225105"/>
                  </a:lnTo>
                  <a:lnTo>
                    <a:pt x="1424940" y="1230821"/>
                  </a:lnTo>
                  <a:lnTo>
                    <a:pt x="1429607" y="1234440"/>
                  </a:lnTo>
                  <a:lnTo>
                    <a:pt x="1426940" y="1240346"/>
                  </a:lnTo>
                  <a:lnTo>
                    <a:pt x="1429131" y="1245870"/>
                  </a:lnTo>
                  <a:lnTo>
                    <a:pt x="1396841" y="1269587"/>
                  </a:lnTo>
                  <a:lnTo>
                    <a:pt x="1367600" y="1295781"/>
                  </a:lnTo>
                  <a:lnTo>
                    <a:pt x="1365695" y="1312450"/>
                  </a:lnTo>
                  <a:lnTo>
                    <a:pt x="1385125" y="1313021"/>
                  </a:lnTo>
                  <a:lnTo>
                    <a:pt x="1395698" y="1309592"/>
                  </a:lnTo>
                  <a:lnTo>
                    <a:pt x="1399413" y="1313688"/>
                  </a:lnTo>
                  <a:lnTo>
                    <a:pt x="1416939" y="1320355"/>
                  </a:lnTo>
                  <a:lnTo>
                    <a:pt x="1410271" y="1329690"/>
                  </a:lnTo>
                  <a:lnTo>
                    <a:pt x="1414367" y="1336357"/>
                  </a:lnTo>
                  <a:lnTo>
                    <a:pt x="1423035" y="1332929"/>
                  </a:lnTo>
                  <a:lnTo>
                    <a:pt x="1430655" y="1339977"/>
                  </a:lnTo>
                  <a:lnTo>
                    <a:pt x="1438466" y="1331976"/>
                  </a:lnTo>
                  <a:lnTo>
                    <a:pt x="1445990" y="1335214"/>
                  </a:lnTo>
                  <a:lnTo>
                    <a:pt x="1447514" y="1332833"/>
                  </a:lnTo>
                  <a:lnTo>
                    <a:pt x="1453229" y="1336929"/>
                  </a:lnTo>
                  <a:lnTo>
                    <a:pt x="1460468" y="1329976"/>
                  </a:lnTo>
                  <a:lnTo>
                    <a:pt x="1473803" y="1337500"/>
                  </a:lnTo>
                  <a:lnTo>
                    <a:pt x="1477804" y="1342930"/>
                  </a:lnTo>
                  <a:lnTo>
                    <a:pt x="1477137" y="1348454"/>
                  </a:lnTo>
                  <a:lnTo>
                    <a:pt x="1480090" y="1350169"/>
                  </a:lnTo>
                  <a:lnTo>
                    <a:pt x="1475613" y="1375220"/>
                  </a:lnTo>
                  <a:lnTo>
                    <a:pt x="1481233" y="1378839"/>
                  </a:lnTo>
                  <a:lnTo>
                    <a:pt x="1489710" y="1374648"/>
                  </a:lnTo>
                  <a:lnTo>
                    <a:pt x="1493425" y="1369600"/>
                  </a:lnTo>
                  <a:lnTo>
                    <a:pt x="1483328" y="1367980"/>
                  </a:lnTo>
                  <a:lnTo>
                    <a:pt x="1484281" y="1360456"/>
                  </a:lnTo>
                  <a:lnTo>
                    <a:pt x="1515904" y="1365314"/>
                  </a:lnTo>
                  <a:lnTo>
                    <a:pt x="1514094" y="1386554"/>
                  </a:lnTo>
                  <a:lnTo>
                    <a:pt x="1518285" y="1387221"/>
                  </a:lnTo>
                  <a:lnTo>
                    <a:pt x="1516856" y="1393603"/>
                  </a:lnTo>
                  <a:lnTo>
                    <a:pt x="1522857" y="1398936"/>
                  </a:lnTo>
                  <a:lnTo>
                    <a:pt x="1523809" y="1407985"/>
                  </a:lnTo>
                  <a:lnTo>
                    <a:pt x="1520285" y="1417796"/>
                  </a:lnTo>
                  <a:lnTo>
                    <a:pt x="1509141" y="1424464"/>
                  </a:lnTo>
                  <a:lnTo>
                    <a:pt x="1507427" y="1434179"/>
                  </a:lnTo>
                  <a:lnTo>
                    <a:pt x="1512761" y="1452277"/>
                  </a:lnTo>
                  <a:lnTo>
                    <a:pt x="1520476" y="1454849"/>
                  </a:lnTo>
                  <a:lnTo>
                    <a:pt x="1522000" y="1460564"/>
                  </a:lnTo>
                  <a:lnTo>
                    <a:pt x="1507331" y="1467231"/>
                  </a:lnTo>
                  <a:lnTo>
                    <a:pt x="1486948" y="1465326"/>
                  </a:lnTo>
                  <a:lnTo>
                    <a:pt x="1490091" y="1472374"/>
                  </a:lnTo>
                  <a:lnTo>
                    <a:pt x="1487900" y="1477137"/>
                  </a:lnTo>
                  <a:lnTo>
                    <a:pt x="1494758" y="1489329"/>
                  </a:lnTo>
                  <a:lnTo>
                    <a:pt x="1489805" y="1493806"/>
                  </a:lnTo>
                  <a:lnTo>
                    <a:pt x="1488567" y="1506188"/>
                  </a:lnTo>
                  <a:lnTo>
                    <a:pt x="1479042" y="1511237"/>
                  </a:lnTo>
                  <a:lnTo>
                    <a:pt x="1476375" y="1523333"/>
                  </a:lnTo>
                  <a:lnTo>
                    <a:pt x="1472184" y="1528286"/>
                  </a:lnTo>
                  <a:lnTo>
                    <a:pt x="1454944" y="1539526"/>
                  </a:lnTo>
                  <a:lnTo>
                    <a:pt x="1445609" y="1536954"/>
                  </a:lnTo>
                  <a:lnTo>
                    <a:pt x="1440561" y="1539240"/>
                  </a:lnTo>
                  <a:lnTo>
                    <a:pt x="1450753" y="1573625"/>
                  </a:lnTo>
                  <a:lnTo>
                    <a:pt x="1461516" y="1590485"/>
                  </a:lnTo>
                  <a:lnTo>
                    <a:pt x="1468565" y="1611058"/>
                  </a:lnTo>
                  <a:lnTo>
                    <a:pt x="1478471" y="1620488"/>
                  </a:lnTo>
                  <a:lnTo>
                    <a:pt x="1480757" y="1626203"/>
                  </a:lnTo>
                  <a:lnTo>
                    <a:pt x="1483233" y="1625537"/>
                  </a:lnTo>
                  <a:lnTo>
                    <a:pt x="1488662" y="1636681"/>
                  </a:lnTo>
                  <a:lnTo>
                    <a:pt x="1492663" y="1634204"/>
                  </a:lnTo>
                  <a:lnTo>
                    <a:pt x="1501140" y="1641539"/>
                  </a:lnTo>
                  <a:lnTo>
                    <a:pt x="1492472" y="1651920"/>
                  </a:lnTo>
                  <a:lnTo>
                    <a:pt x="1498187" y="1654778"/>
                  </a:lnTo>
                  <a:lnTo>
                    <a:pt x="1491615" y="1660589"/>
                  </a:lnTo>
                  <a:lnTo>
                    <a:pt x="1490472" y="1667256"/>
                  </a:lnTo>
                  <a:lnTo>
                    <a:pt x="1495806" y="1680019"/>
                  </a:lnTo>
                  <a:lnTo>
                    <a:pt x="1499425" y="1681258"/>
                  </a:lnTo>
                  <a:lnTo>
                    <a:pt x="1499616" y="1686020"/>
                  </a:lnTo>
                  <a:lnTo>
                    <a:pt x="1502474" y="1686496"/>
                  </a:lnTo>
                  <a:lnTo>
                    <a:pt x="1502950" y="1691926"/>
                  </a:lnTo>
                  <a:lnTo>
                    <a:pt x="1505998" y="1691354"/>
                  </a:lnTo>
                  <a:lnTo>
                    <a:pt x="1500188" y="1698593"/>
                  </a:lnTo>
                  <a:lnTo>
                    <a:pt x="1504474" y="1698879"/>
                  </a:lnTo>
                  <a:lnTo>
                    <a:pt x="1503140" y="1700689"/>
                  </a:lnTo>
                  <a:lnTo>
                    <a:pt x="1506569" y="1707642"/>
                  </a:lnTo>
                  <a:lnTo>
                    <a:pt x="1498092" y="1710023"/>
                  </a:lnTo>
                  <a:lnTo>
                    <a:pt x="1507712" y="1721167"/>
                  </a:lnTo>
                  <a:lnTo>
                    <a:pt x="1518475" y="1727930"/>
                  </a:lnTo>
                  <a:lnTo>
                    <a:pt x="1516285" y="1733455"/>
                  </a:lnTo>
                  <a:lnTo>
                    <a:pt x="1529334" y="1737551"/>
                  </a:lnTo>
                  <a:lnTo>
                    <a:pt x="1521428" y="1753743"/>
                  </a:lnTo>
                  <a:lnTo>
                    <a:pt x="1528953" y="1760410"/>
                  </a:lnTo>
                  <a:lnTo>
                    <a:pt x="1529429" y="1757267"/>
                  </a:lnTo>
                  <a:lnTo>
                    <a:pt x="1534763" y="1757172"/>
                  </a:lnTo>
                  <a:lnTo>
                    <a:pt x="1533906" y="1763078"/>
                  </a:lnTo>
                  <a:lnTo>
                    <a:pt x="1539240" y="1764983"/>
                  </a:lnTo>
                  <a:lnTo>
                    <a:pt x="1535525" y="1775555"/>
                  </a:lnTo>
                  <a:lnTo>
                    <a:pt x="1531525" y="1776984"/>
                  </a:lnTo>
                  <a:lnTo>
                    <a:pt x="1533144" y="1781937"/>
                  </a:lnTo>
                  <a:lnTo>
                    <a:pt x="1516380" y="1790890"/>
                  </a:lnTo>
                  <a:lnTo>
                    <a:pt x="1513523" y="1793939"/>
                  </a:lnTo>
                  <a:lnTo>
                    <a:pt x="1515237" y="1796224"/>
                  </a:lnTo>
                  <a:lnTo>
                    <a:pt x="1508474" y="1804035"/>
                  </a:lnTo>
                  <a:lnTo>
                    <a:pt x="1500664" y="1796320"/>
                  </a:lnTo>
                  <a:lnTo>
                    <a:pt x="1493329" y="1792319"/>
                  </a:lnTo>
                  <a:lnTo>
                    <a:pt x="1490282" y="1793081"/>
                  </a:lnTo>
                  <a:lnTo>
                    <a:pt x="1486948" y="1786033"/>
                  </a:lnTo>
                  <a:lnTo>
                    <a:pt x="1473137" y="1790986"/>
                  </a:lnTo>
                  <a:lnTo>
                    <a:pt x="1472089" y="1795844"/>
                  </a:lnTo>
                  <a:lnTo>
                    <a:pt x="1459421" y="1797082"/>
                  </a:lnTo>
                  <a:lnTo>
                    <a:pt x="1448371" y="1804035"/>
                  </a:lnTo>
                  <a:lnTo>
                    <a:pt x="1448086" y="1802321"/>
                  </a:lnTo>
                  <a:lnTo>
                    <a:pt x="1417320" y="1803654"/>
                  </a:lnTo>
                  <a:lnTo>
                    <a:pt x="1395413" y="1807368"/>
                  </a:lnTo>
                  <a:lnTo>
                    <a:pt x="1381220" y="1802797"/>
                  </a:lnTo>
                  <a:lnTo>
                    <a:pt x="1367885" y="1789461"/>
                  </a:lnTo>
                  <a:lnTo>
                    <a:pt x="1338929" y="1778889"/>
                  </a:lnTo>
                  <a:lnTo>
                    <a:pt x="1327023" y="1766602"/>
                  </a:lnTo>
                  <a:lnTo>
                    <a:pt x="1331595" y="1755362"/>
                  </a:lnTo>
                  <a:lnTo>
                    <a:pt x="1330642" y="1746123"/>
                  </a:lnTo>
                  <a:lnTo>
                    <a:pt x="1335500" y="1735360"/>
                  </a:lnTo>
                  <a:lnTo>
                    <a:pt x="1324832" y="1726501"/>
                  </a:lnTo>
                  <a:lnTo>
                    <a:pt x="1312640" y="1733360"/>
                  </a:lnTo>
                  <a:lnTo>
                    <a:pt x="1307973" y="1741265"/>
                  </a:lnTo>
                  <a:lnTo>
                    <a:pt x="1307021" y="1750028"/>
                  </a:lnTo>
                  <a:lnTo>
                    <a:pt x="1291114" y="1750314"/>
                  </a:lnTo>
                  <a:lnTo>
                    <a:pt x="1283017" y="1743551"/>
                  </a:lnTo>
                  <a:lnTo>
                    <a:pt x="1273207" y="1750409"/>
                  </a:lnTo>
                  <a:lnTo>
                    <a:pt x="1269968" y="1749647"/>
                  </a:lnTo>
                  <a:lnTo>
                    <a:pt x="1270159" y="1754696"/>
                  </a:lnTo>
                  <a:lnTo>
                    <a:pt x="1264253" y="1763363"/>
                  </a:lnTo>
                  <a:lnTo>
                    <a:pt x="1256252" y="1797939"/>
                  </a:lnTo>
                  <a:lnTo>
                    <a:pt x="1243489" y="1815274"/>
                  </a:lnTo>
                  <a:lnTo>
                    <a:pt x="1238631" y="1816037"/>
                  </a:lnTo>
                  <a:lnTo>
                    <a:pt x="1238631" y="1824704"/>
                  </a:lnTo>
                  <a:lnTo>
                    <a:pt x="1244441" y="1826895"/>
                  </a:lnTo>
                  <a:lnTo>
                    <a:pt x="1240060" y="1840897"/>
                  </a:lnTo>
                  <a:lnTo>
                    <a:pt x="1258062" y="1836992"/>
                  </a:lnTo>
                  <a:lnTo>
                    <a:pt x="1257205" y="1841754"/>
                  </a:lnTo>
                  <a:lnTo>
                    <a:pt x="1253871" y="1842897"/>
                  </a:lnTo>
                  <a:lnTo>
                    <a:pt x="1254728" y="1846135"/>
                  </a:lnTo>
                  <a:lnTo>
                    <a:pt x="1252061" y="1847088"/>
                  </a:lnTo>
                  <a:lnTo>
                    <a:pt x="1253585" y="1851945"/>
                  </a:lnTo>
                  <a:lnTo>
                    <a:pt x="1251490" y="1857185"/>
                  </a:lnTo>
                  <a:lnTo>
                    <a:pt x="1252347" y="1864138"/>
                  </a:lnTo>
                  <a:lnTo>
                    <a:pt x="1260348" y="1872234"/>
                  </a:lnTo>
                  <a:lnTo>
                    <a:pt x="1253109" y="1883759"/>
                  </a:lnTo>
                  <a:lnTo>
                    <a:pt x="1256538" y="1884902"/>
                  </a:lnTo>
                  <a:lnTo>
                    <a:pt x="1239869" y="1899761"/>
                  </a:lnTo>
                  <a:lnTo>
                    <a:pt x="1227582" y="1904619"/>
                  </a:lnTo>
                  <a:lnTo>
                    <a:pt x="1226820" y="1926812"/>
                  </a:lnTo>
                  <a:lnTo>
                    <a:pt x="1208532" y="1929670"/>
                  </a:lnTo>
                  <a:lnTo>
                    <a:pt x="1197197" y="1938242"/>
                  </a:lnTo>
                  <a:lnTo>
                    <a:pt x="1197292" y="1963483"/>
                  </a:lnTo>
                  <a:lnTo>
                    <a:pt x="1187863" y="1959007"/>
                  </a:lnTo>
                  <a:lnTo>
                    <a:pt x="1177862" y="1950053"/>
                  </a:lnTo>
                  <a:lnTo>
                    <a:pt x="1168527" y="1956054"/>
                  </a:lnTo>
                  <a:close/>
                  <a:moveTo>
                    <a:pt x="690753" y="338899"/>
                  </a:moveTo>
                  <a:lnTo>
                    <a:pt x="698278" y="339090"/>
                  </a:lnTo>
                  <a:lnTo>
                    <a:pt x="697420" y="335566"/>
                  </a:lnTo>
                  <a:lnTo>
                    <a:pt x="690753" y="338899"/>
                  </a:lnTo>
                  <a:close/>
                  <a:moveTo>
                    <a:pt x="138684" y="812387"/>
                  </a:moveTo>
                  <a:lnTo>
                    <a:pt x="138208" y="817531"/>
                  </a:lnTo>
                  <a:lnTo>
                    <a:pt x="126301" y="812768"/>
                  </a:lnTo>
                  <a:lnTo>
                    <a:pt x="126968" y="806863"/>
                  </a:lnTo>
                  <a:lnTo>
                    <a:pt x="138684" y="81238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2" name="Freihandform: Form 161">
              <a:extLst>
                <a:ext uri="{FF2B5EF4-FFF2-40B4-BE49-F238E27FC236}">
                  <a16:creationId xmlns:a16="http://schemas.microsoft.com/office/drawing/2014/main" id="{E344FA00-3D6A-4ADF-9694-1410707F70DD}"/>
                </a:ext>
              </a:extLst>
            </p:cNvPr>
            <p:cNvSpPr/>
            <p:nvPr/>
          </p:nvSpPr>
          <p:spPr>
            <a:xfrm>
              <a:off x="139071" y="2413439"/>
              <a:ext cx="1049400" cy="1197900"/>
            </a:xfrm>
            <a:custGeom>
              <a:avLst/>
              <a:gdLst>
                <a:gd name="connsiteX0" fmla="*/ 533400 w 2019300"/>
                <a:gd name="connsiteY0" fmla="*/ 2167795 h 2305050"/>
                <a:gd name="connsiteX1" fmla="*/ 526637 w 2019300"/>
                <a:gd name="connsiteY1" fmla="*/ 2160080 h 2305050"/>
                <a:gd name="connsiteX2" fmla="*/ 524447 w 2019300"/>
                <a:gd name="connsiteY2" fmla="*/ 2160842 h 2305050"/>
                <a:gd name="connsiteX3" fmla="*/ 507016 w 2019300"/>
                <a:gd name="connsiteY3" fmla="*/ 2136553 h 2305050"/>
                <a:gd name="connsiteX4" fmla="*/ 504158 w 2019300"/>
                <a:gd name="connsiteY4" fmla="*/ 2124170 h 2305050"/>
                <a:gd name="connsiteX5" fmla="*/ 511874 w 2019300"/>
                <a:gd name="connsiteY5" fmla="*/ 2121884 h 2305050"/>
                <a:gd name="connsiteX6" fmla="*/ 512445 w 2019300"/>
                <a:gd name="connsiteY6" fmla="*/ 2127123 h 2305050"/>
                <a:gd name="connsiteX7" fmla="*/ 515588 w 2019300"/>
                <a:gd name="connsiteY7" fmla="*/ 2125599 h 2305050"/>
                <a:gd name="connsiteX8" fmla="*/ 516350 w 2019300"/>
                <a:gd name="connsiteY8" fmla="*/ 2133028 h 2305050"/>
                <a:gd name="connsiteX9" fmla="*/ 520446 w 2019300"/>
                <a:gd name="connsiteY9" fmla="*/ 2138267 h 2305050"/>
                <a:gd name="connsiteX10" fmla="*/ 516160 w 2019300"/>
                <a:gd name="connsiteY10" fmla="*/ 2141792 h 2305050"/>
                <a:gd name="connsiteX11" fmla="*/ 520636 w 2019300"/>
                <a:gd name="connsiteY11" fmla="*/ 2138458 h 2305050"/>
                <a:gd name="connsiteX12" fmla="*/ 534448 w 2019300"/>
                <a:gd name="connsiteY12" fmla="*/ 2151698 h 2305050"/>
                <a:gd name="connsiteX13" fmla="*/ 531019 w 2019300"/>
                <a:gd name="connsiteY13" fmla="*/ 2155603 h 2305050"/>
                <a:gd name="connsiteX14" fmla="*/ 534352 w 2019300"/>
                <a:gd name="connsiteY14" fmla="*/ 2163032 h 2305050"/>
                <a:gd name="connsiteX15" fmla="*/ 533400 w 2019300"/>
                <a:gd name="connsiteY15" fmla="*/ 2167795 h 2305050"/>
                <a:gd name="connsiteX16" fmla="*/ 503968 w 2019300"/>
                <a:gd name="connsiteY16" fmla="*/ 2123789 h 2305050"/>
                <a:gd name="connsiteX17" fmla="*/ 495681 w 2019300"/>
                <a:gd name="connsiteY17" fmla="*/ 2119312 h 2305050"/>
                <a:gd name="connsiteX18" fmla="*/ 493776 w 2019300"/>
                <a:gd name="connsiteY18" fmla="*/ 2111026 h 2305050"/>
                <a:gd name="connsiteX19" fmla="*/ 496633 w 2019300"/>
                <a:gd name="connsiteY19" fmla="*/ 2108168 h 2305050"/>
                <a:gd name="connsiteX20" fmla="*/ 487013 w 2019300"/>
                <a:gd name="connsiteY20" fmla="*/ 2097024 h 2305050"/>
                <a:gd name="connsiteX21" fmla="*/ 434816 w 2019300"/>
                <a:gd name="connsiteY21" fmla="*/ 2089499 h 2305050"/>
                <a:gd name="connsiteX22" fmla="*/ 420433 w 2019300"/>
                <a:gd name="connsiteY22" fmla="*/ 2097119 h 2305050"/>
                <a:gd name="connsiteX23" fmla="*/ 406241 w 2019300"/>
                <a:gd name="connsiteY23" fmla="*/ 2100644 h 2305050"/>
                <a:gd name="connsiteX24" fmla="*/ 352901 w 2019300"/>
                <a:gd name="connsiteY24" fmla="*/ 2085880 h 2305050"/>
                <a:gd name="connsiteX25" fmla="*/ 312420 w 2019300"/>
                <a:gd name="connsiteY25" fmla="*/ 2099215 h 2305050"/>
                <a:gd name="connsiteX26" fmla="*/ 284321 w 2019300"/>
                <a:gd name="connsiteY26" fmla="*/ 2123408 h 2305050"/>
                <a:gd name="connsiteX27" fmla="*/ 277654 w 2019300"/>
                <a:gd name="connsiteY27" fmla="*/ 2121694 h 2305050"/>
                <a:gd name="connsiteX28" fmla="*/ 275177 w 2019300"/>
                <a:gd name="connsiteY28" fmla="*/ 2133600 h 2305050"/>
                <a:gd name="connsiteX29" fmla="*/ 268605 w 2019300"/>
                <a:gd name="connsiteY29" fmla="*/ 2133410 h 2305050"/>
                <a:gd name="connsiteX30" fmla="*/ 262795 w 2019300"/>
                <a:gd name="connsiteY30" fmla="*/ 2127123 h 2305050"/>
                <a:gd name="connsiteX31" fmla="*/ 245269 w 2019300"/>
                <a:gd name="connsiteY31" fmla="*/ 2131600 h 2305050"/>
                <a:gd name="connsiteX32" fmla="*/ 238506 w 2019300"/>
                <a:gd name="connsiteY32" fmla="*/ 2123313 h 2305050"/>
                <a:gd name="connsiteX33" fmla="*/ 230505 w 2019300"/>
                <a:gd name="connsiteY33" fmla="*/ 2132552 h 2305050"/>
                <a:gd name="connsiteX34" fmla="*/ 227552 w 2019300"/>
                <a:gd name="connsiteY34" fmla="*/ 2129504 h 2305050"/>
                <a:gd name="connsiteX35" fmla="*/ 214027 w 2019300"/>
                <a:gd name="connsiteY35" fmla="*/ 2134076 h 2305050"/>
                <a:gd name="connsiteX36" fmla="*/ 203454 w 2019300"/>
                <a:gd name="connsiteY36" fmla="*/ 2150078 h 2305050"/>
                <a:gd name="connsiteX37" fmla="*/ 212503 w 2019300"/>
                <a:gd name="connsiteY37" fmla="*/ 2158556 h 2305050"/>
                <a:gd name="connsiteX38" fmla="*/ 207073 w 2019300"/>
                <a:gd name="connsiteY38" fmla="*/ 2168843 h 2305050"/>
                <a:gd name="connsiteX39" fmla="*/ 209169 w 2019300"/>
                <a:gd name="connsiteY39" fmla="*/ 2177129 h 2305050"/>
                <a:gd name="connsiteX40" fmla="*/ 248888 w 2019300"/>
                <a:gd name="connsiteY40" fmla="*/ 2220373 h 2305050"/>
                <a:gd name="connsiteX41" fmla="*/ 262699 w 2019300"/>
                <a:gd name="connsiteY41" fmla="*/ 2240566 h 2305050"/>
                <a:gd name="connsiteX42" fmla="*/ 240220 w 2019300"/>
                <a:gd name="connsiteY42" fmla="*/ 2264950 h 2305050"/>
                <a:gd name="connsiteX43" fmla="*/ 242316 w 2019300"/>
                <a:gd name="connsiteY43" fmla="*/ 2275808 h 2305050"/>
                <a:gd name="connsiteX44" fmla="*/ 241268 w 2019300"/>
                <a:gd name="connsiteY44" fmla="*/ 2292858 h 2305050"/>
                <a:gd name="connsiteX45" fmla="*/ 226600 w 2019300"/>
                <a:gd name="connsiteY45" fmla="*/ 2293525 h 2305050"/>
                <a:gd name="connsiteX46" fmla="*/ 225361 w 2019300"/>
                <a:gd name="connsiteY46" fmla="*/ 2296763 h 2305050"/>
                <a:gd name="connsiteX47" fmla="*/ 220218 w 2019300"/>
                <a:gd name="connsiteY47" fmla="*/ 2293906 h 2305050"/>
                <a:gd name="connsiteX48" fmla="*/ 201358 w 2019300"/>
                <a:gd name="connsiteY48" fmla="*/ 2304383 h 2305050"/>
                <a:gd name="connsiteX49" fmla="*/ 194977 w 2019300"/>
                <a:gd name="connsiteY49" fmla="*/ 2299716 h 2305050"/>
                <a:gd name="connsiteX50" fmla="*/ 184309 w 2019300"/>
                <a:gd name="connsiteY50" fmla="*/ 2298097 h 2305050"/>
                <a:gd name="connsiteX51" fmla="*/ 185071 w 2019300"/>
                <a:gd name="connsiteY51" fmla="*/ 2296192 h 2305050"/>
                <a:gd name="connsiteX52" fmla="*/ 168688 w 2019300"/>
                <a:gd name="connsiteY52" fmla="*/ 2296192 h 2305050"/>
                <a:gd name="connsiteX53" fmla="*/ 162211 w 2019300"/>
                <a:gd name="connsiteY53" fmla="*/ 2292858 h 2305050"/>
                <a:gd name="connsiteX54" fmla="*/ 155734 w 2019300"/>
                <a:gd name="connsiteY54" fmla="*/ 2295335 h 2305050"/>
                <a:gd name="connsiteX55" fmla="*/ 147923 w 2019300"/>
                <a:gd name="connsiteY55" fmla="*/ 2291429 h 2305050"/>
                <a:gd name="connsiteX56" fmla="*/ 141827 w 2019300"/>
                <a:gd name="connsiteY56" fmla="*/ 2277809 h 2305050"/>
                <a:gd name="connsiteX57" fmla="*/ 135255 w 2019300"/>
                <a:gd name="connsiteY57" fmla="*/ 2271998 h 2305050"/>
                <a:gd name="connsiteX58" fmla="*/ 120110 w 2019300"/>
                <a:gd name="connsiteY58" fmla="*/ 2263616 h 2305050"/>
                <a:gd name="connsiteX59" fmla="*/ 101155 w 2019300"/>
                <a:gd name="connsiteY59" fmla="*/ 2263235 h 2305050"/>
                <a:gd name="connsiteX60" fmla="*/ 93916 w 2019300"/>
                <a:gd name="connsiteY60" fmla="*/ 2250091 h 2305050"/>
                <a:gd name="connsiteX61" fmla="*/ 89154 w 2019300"/>
                <a:gd name="connsiteY61" fmla="*/ 2246948 h 2305050"/>
                <a:gd name="connsiteX62" fmla="*/ 76390 w 2019300"/>
                <a:gd name="connsiteY62" fmla="*/ 2253996 h 2305050"/>
                <a:gd name="connsiteX63" fmla="*/ 71533 w 2019300"/>
                <a:gd name="connsiteY63" fmla="*/ 2263331 h 2305050"/>
                <a:gd name="connsiteX64" fmla="*/ 51530 w 2019300"/>
                <a:gd name="connsiteY64" fmla="*/ 2268950 h 2305050"/>
                <a:gd name="connsiteX65" fmla="*/ 40005 w 2019300"/>
                <a:gd name="connsiteY65" fmla="*/ 2275237 h 2305050"/>
                <a:gd name="connsiteX66" fmla="*/ 23527 w 2019300"/>
                <a:gd name="connsiteY66" fmla="*/ 2275237 h 2305050"/>
                <a:gd name="connsiteX67" fmla="*/ 14192 w 2019300"/>
                <a:gd name="connsiteY67" fmla="*/ 2271046 h 2305050"/>
                <a:gd name="connsiteX68" fmla="*/ 14668 w 2019300"/>
                <a:gd name="connsiteY68" fmla="*/ 2255806 h 2305050"/>
                <a:gd name="connsiteX69" fmla="*/ 10668 w 2019300"/>
                <a:gd name="connsiteY69" fmla="*/ 2254853 h 2305050"/>
                <a:gd name="connsiteX70" fmla="*/ 9525 w 2019300"/>
                <a:gd name="connsiteY70" fmla="*/ 2233994 h 2305050"/>
                <a:gd name="connsiteX71" fmla="*/ 12573 w 2019300"/>
                <a:gd name="connsiteY71" fmla="*/ 2236661 h 2305050"/>
                <a:gd name="connsiteX72" fmla="*/ 12763 w 2019300"/>
                <a:gd name="connsiteY72" fmla="*/ 2229136 h 2305050"/>
                <a:gd name="connsiteX73" fmla="*/ 25908 w 2019300"/>
                <a:gd name="connsiteY73" fmla="*/ 2213420 h 2305050"/>
                <a:gd name="connsiteX74" fmla="*/ 28670 w 2019300"/>
                <a:gd name="connsiteY74" fmla="*/ 2198561 h 2305050"/>
                <a:gd name="connsiteX75" fmla="*/ 32956 w 2019300"/>
                <a:gd name="connsiteY75" fmla="*/ 2193893 h 2305050"/>
                <a:gd name="connsiteX76" fmla="*/ 26098 w 2019300"/>
                <a:gd name="connsiteY76" fmla="*/ 2172653 h 2305050"/>
                <a:gd name="connsiteX77" fmla="*/ 24955 w 2019300"/>
                <a:gd name="connsiteY77" fmla="*/ 2155317 h 2305050"/>
                <a:gd name="connsiteX78" fmla="*/ 17907 w 2019300"/>
                <a:gd name="connsiteY78" fmla="*/ 2138744 h 2305050"/>
                <a:gd name="connsiteX79" fmla="*/ 14573 w 2019300"/>
                <a:gd name="connsiteY79" fmla="*/ 2136553 h 2305050"/>
                <a:gd name="connsiteX80" fmla="*/ 17812 w 2019300"/>
                <a:gd name="connsiteY80" fmla="*/ 2127790 h 2305050"/>
                <a:gd name="connsiteX81" fmla="*/ 22288 w 2019300"/>
                <a:gd name="connsiteY81" fmla="*/ 2124266 h 2305050"/>
                <a:gd name="connsiteX82" fmla="*/ 13525 w 2019300"/>
                <a:gd name="connsiteY82" fmla="*/ 2118551 h 2305050"/>
                <a:gd name="connsiteX83" fmla="*/ 22765 w 2019300"/>
                <a:gd name="connsiteY83" fmla="*/ 2114550 h 2305050"/>
                <a:gd name="connsiteX84" fmla="*/ 21050 w 2019300"/>
                <a:gd name="connsiteY84" fmla="*/ 2109026 h 2305050"/>
                <a:gd name="connsiteX85" fmla="*/ 23527 w 2019300"/>
                <a:gd name="connsiteY85" fmla="*/ 2108073 h 2305050"/>
                <a:gd name="connsiteX86" fmla="*/ 19526 w 2019300"/>
                <a:gd name="connsiteY86" fmla="*/ 2104263 h 2305050"/>
                <a:gd name="connsiteX87" fmla="*/ 26289 w 2019300"/>
                <a:gd name="connsiteY87" fmla="*/ 2102168 h 2305050"/>
                <a:gd name="connsiteX88" fmla="*/ 39338 w 2019300"/>
                <a:gd name="connsiteY88" fmla="*/ 2089309 h 2305050"/>
                <a:gd name="connsiteX89" fmla="*/ 50578 w 2019300"/>
                <a:gd name="connsiteY89" fmla="*/ 2063972 h 2305050"/>
                <a:gd name="connsiteX90" fmla="*/ 55435 w 2019300"/>
                <a:gd name="connsiteY90" fmla="*/ 2058067 h 2305050"/>
                <a:gd name="connsiteX91" fmla="*/ 69818 w 2019300"/>
                <a:gd name="connsiteY91" fmla="*/ 2065020 h 2305050"/>
                <a:gd name="connsiteX92" fmla="*/ 75914 w 2019300"/>
                <a:gd name="connsiteY92" fmla="*/ 2056924 h 2305050"/>
                <a:gd name="connsiteX93" fmla="*/ 81915 w 2019300"/>
                <a:gd name="connsiteY93" fmla="*/ 2058734 h 2305050"/>
                <a:gd name="connsiteX94" fmla="*/ 87439 w 2019300"/>
                <a:gd name="connsiteY94" fmla="*/ 2056543 h 2305050"/>
                <a:gd name="connsiteX95" fmla="*/ 105442 w 2019300"/>
                <a:gd name="connsiteY95" fmla="*/ 2038350 h 2305050"/>
                <a:gd name="connsiteX96" fmla="*/ 103251 w 2019300"/>
                <a:gd name="connsiteY96" fmla="*/ 2036159 h 2305050"/>
                <a:gd name="connsiteX97" fmla="*/ 103251 w 2019300"/>
                <a:gd name="connsiteY97" fmla="*/ 2028444 h 2305050"/>
                <a:gd name="connsiteX98" fmla="*/ 109061 w 2019300"/>
                <a:gd name="connsiteY98" fmla="*/ 2030635 h 2305050"/>
                <a:gd name="connsiteX99" fmla="*/ 111633 w 2019300"/>
                <a:gd name="connsiteY99" fmla="*/ 2014918 h 2305050"/>
                <a:gd name="connsiteX100" fmla="*/ 122872 w 2019300"/>
                <a:gd name="connsiteY100" fmla="*/ 2011109 h 2305050"/>
                <a:gd name="connsiteX101" fmla="*/ 123349 w 2019300"/>
                <a:gd name="connsiteY101" fmla="*/ 2015109 h 2305050"/>
                <a:gd name="connsiteX102" fmla="*/ 133731 w 2019300"/>
                <a:gd name="connsiteY102" fmla="*/ 2012347 h 2305050"/>
                <a:gd name="connsiteX103" fmla="*/ 132683 w 2019300"/>
                <a:gd name="connsiteY103" fmla="*/ 2008823 h 2305050"/>
                <a:gd name="connsiteX104" fmla="*/ 135922 w 2019300"/>
                <a:gd name="connsiteY104" fmla="*/ 2007680 h 2305050"/>
                <a:gd name="connsiteX105" fmla="*/ 134969 w 2019300"/>
                <a:gd name="connsiteY105" fmla="*/ 2005775 h 2305050"/>
                <a:gd name="connsiteX106" fmla="*/ 128873 w 2019300"/>
                <a:gd name="connsiteY106" fmla="*/ 2007870 h 2305050"/>
                <a:gd name="connsiteX107" fmla="*/ 125920 w 2019300"/>
                <a:gd name="connsiteY107" fmla="*/ 1999774 h 2305050"/>
                <a:gd name="connsiteX108" fmla="*/ 127921 w 2019300"/>
                <a:gd name="connsiteY108" fmla="*/ 1997393 h 2305050"/>
                <a:gd name="connsiteX109" fmla="*/ 120777 w 2019300"/>
                <a:gd name="connsiteY109" fmla="*/ 2000345 h 2305050"/>
                <a:gd name="connsiteX110" fmla="*/ 118681 w 2019300"/>
                <a:gd name="connsiteY110" fmla="*/ 1994059 h 2305050"/>
                <a:gd name="connsiteX111" fmla="*/ 111157 w 2019300"/>
                <a:gd name="connsiteY111" fmla="*/ 1990344 h 2305050"/>
                <a:gd name="connsiteX112" fmla="*/ 109537 w 2019300"/>
                <a:gd name="connsiteY112" fmla="*/ 1986629 h 2305050"/>
                <a:gd name="connsiteX113" fmla="*/ 94012 w 2019300"/>
                <a:gd name="connsiteY113" fmla="*/ 1983391 h 2305050"/>
                <a:gd name="connsiteX114" fmla="*/ 90392 w 2019300"/>
                <a:gd name="connsiteY114" fmla="*/ 1973961 h 2305050"/>
                <a:gd name="connsiteX115" fmla="*/ 101346 w 2019300"/>
                <a:gd name="connsiteY115" fmla="*/ 1949672 h 2305050"/>
                <a:gd name="connsiteX116" fmla="*/ 114967 w 2019300"/>
                <a:gd name="connsiteY116" fmla="*/ 1932718 h 2305050"/>
                <a:gd name="connsiteX117" fmla="*/ 153448 w 2019300"/>
                <a:gd name="connsiteY117" fmla="*/ 1891093 h 2305050"/>
                <a:gd name="connsiteX118" fmla="*/ 165640 w 2019300"/>
                <a:gd name="connsiteY118" fmla="*/ 1882711 h 2305050"/>
                <a:gd name="connsiteX119" fmla="*/ 162401 w 2019300"/>
                <a:gd name="connsiteY119" fmla="*/ 1873568 h 2305050"/>
                <a:gd name="connsiteX120" fmla="*/ 165925 w 2019300"/>
                <a:gd name="connsiteY120" fmla="*/ 1866519 h 2305050"/>
                <a:gd name="connsiteX121" fmla="*/ 165544 w 2019300"/>
                <a:gd name="connsiteY121" fmla="*/ 1859756 h 2305050"/>
                <a:gd name="connsiteX122" fmla="*/ 171926 w 2019300"/>
                <a:gd name="connsiteY122" fmla="*/ 1852708 h 2305050"/>
                <a:gd name="connsiteX123" fmla="*/ 167068 w 2019300"/>
                <a:gd name="connsiteY123" fmla="*/ 1851279 h 2305050"/>
                <a:gd name="connsiteX124" fmla="*/ 172688 w 2019300"/>
                <a:gd name="connsiteY124" fmla="*/ 1844993 h 2305050"/>
                <a:gd name="connsiteX125" fmla="*/ 167068 w 2019300"/>
                <a:gd name="connsiteY125" fmla="*/ 1839659 h 2305050"/>
                <a:gd name="connsiteX126" fmla="*/ 175927 w 2019300"/>
                <a:gd name="connsiteY126" fmla="*/ 1828800 h 2305050"/>
                <a:gd name="connsiteX127" fmla="*/ 175069 w 2019300"/>
                <a:gd name="connsiteY127" fmla="*/ 1822514 h 2305050"/>
                <a:gd name="connsiteX128" fmla="*/ 182118 w 2019300"/>
                <a:gd name="connsiteY128" fmla="*/ 1817084 h 2305050"/>
                <a:gd name="connsiteX129" fmla="*/ 178403 w 2019300"/>
                <a:gd name="connsiteY129" fmla="*/ 1806607 h 2305050"/>
                <a:gd name="connsiteX130" fmla="*/ 181642 w 2019300"/>
                <a:gd name="connsiteY130" fmla="*/ 1805654 h 2305050"/>
                <a:gd name="connsiteX131" fmla="*/ 180118 w 2019300"/>
                <a:gd name="connsiteY131" fmla="*/ 1799558 h 2305050"/>
                <a:gd name="connsiteX132" fmla="*/ 174022 w 2019300"/>
                <a:gd name="connsiteY132" fmla="*/ 1797844 h 2305050"/>
                <a:gd name="connsiteX133" fmla="*/ 179451 w 2019300"/>
                <a:gd name="connsiteY133" fmla="*/ 1780794 h 2305050"/>
                <a:gd name="connsiteX134" fmla="*/ 176689 w 2019300"/>
                <a:gd name="connsiteY134" fmla="*/ 1778222 h 2305050"/>
                <a:gd name="connsiteX135" fmla="*/ 175546 w 2019300"/>
                <a:gd name="connsiteY135" fmla="*/ 1758220 h 2305050"/>
                <a:gd name="connsiteX136" fmla="*/ 172593 w 2019300"/>
                <a:gd name="connsiteY136" fmla="*/ 1755743 h 2305050"/>
                <a:gd name="connsiteX137" fmla="*/ 175355 w 2019300"/>
                <a:gd name="connsiteY137" fmla="*/ 1744790 h 2305050"/>
                <a:gd name="connsiteX138" fmla="*/ 160877 w 2019300"/>
                <a:gd name="connsiteY138" fmla="*/ 1737265 h 2305050"/>
                <a:gd name="connsiteX139" fmla="*/ 157639 w 2019300"/>
                <a:gd name="connsiteY139" fmla="*/ 1739170 h 2305050"/>
                <a:gd name="connsiteX140" fmla="*/ 155448 w 2019300"/>
                <a:gd name="connsiteY140" fmla="*/ 1735741 h 2305050"/>
                <a:gd name="connsiteX141" fmla="*/ 150781 w 2019300"/>
                <a:gd name="connsiteY141" fmla="*/ 1741932 h 2305050"/>
                <a:gd name="connsiteX142" fmla="*/ 147066 w 2019300"/>
                <a:gd name="connsiteY142" fmla="*/ 1738979 h 2305050"/>
                <a:gd name="connsiteX143" fmla="*/ 139446 w 2019300"/>
                <a:gd name="connsiteY143" fmla="*/ 1743266 h 2305050"/>
                <a:gd name="connsiteX144" fmla="*/ 127540 w 2019300"/>
                <a:gd name="connsiteY144" fmla="*/ 1738122 h 2305050"/>
                <a:gd name="connsiteX145" fmla="*/ 121920 w 2019300"/>
                <a:gd name="connsiteY145" fmla="*/ 1730121 h 2305050"/>
                <a:gd name="connsiteX146" fmla="*/ 130873 w 2019300"/>
                <a:gd name="connsiteY146" fmla="*/ 1706785 h 2305050"/>
                <a:gd name="connsiteX147" fmla="*/ 138208 w 2019300"/>
                <a:gd name="connsiteY147" fmla="*/ 1696307 h 2305050"/>
                <a:gd name="connsiteX148" fmla="*/ 136398 w 2019300"/>
                <a:gd name="connsiteY148" fmla="*/ 1693545 h 2305050"/>
                <a:gd name="connsiteX149" fmla="*/ 145161 w 2019300"/>
                <a:gd name="connsiteY149" fmla="*/ 1685544 h 2305050"/>
                <a:gd name="connsiteX150" fmla="*/ 141160 w 2019300"/>
                <a:gd name="connsiteY150" fmla="*/ 1677067 h 2305050"/>
                <a:gd name="connsiteX151" fmla="*/ 142494 w 2019300"/>
                <a:gd name="connsiteY151" fmla="*/ 1669733 h 2305050"/>
                <a:gd name="connsiteX152" fmla="*/ 136493 w 2019300"/>
                <a:gd name="connsiteY152" fmla="*/ 1665923 h 2305050"/>
                <a:gd name="connsiteX153" fmla="*/ 146971 w 2019300"/>
                <a:gd name="connsiteY153" fmla="*/ 1652587 h 2305050"/>
                <a:gd name="connsiteX154" fmla="*/ 162592 w 2019300"/>
                <a:gd name="connsiteY154" fmla="*/ 1659541 h 2305050"/>
                <a:gd name="connsiteX155" fmla="*/ 169069 w 2019300"/>
                <a:gd name="connsiteY155" fmla="*/ 1665351 h 2305050"/>
                <a:gd name="connsiteX156" fmla="*/ 168973 w 2019300"/>
                <a:gd name="connsiteY156" fmla="*/ 1660589 h 2305050"/>
                <a:gd name="connsiteX157" fmla="*/ 171069 w 2019300"/>
                <a:gd name="connsiteY157" fmla="*/ 1659445 h 2305050"/>
                <a:gd name="connsiteX158" fmla="*/ 180118 w 2019300"/>
                <a:gd name="connsiteY158" fmla="*/ 1661065 h 2305050"/>
                <a:gd name="connsiteX159" fmla="*/ 182213 w 2019300"/>
                <a:gd name="connsiteY159" fmla="*/ 1653064 h 2305050"/>
                <a:gd name="connsiteX160" fmla="*/ 187738 w 2019300"/>
                <a:gd name="connsiteY160" fmla="*/ 1650778 h 2305050"/>
                <a:gd name="connsiteX161" fmla="*/ 189738 w 2019300"/>
                <a:gd name="connsiteY161" fmla="*/ 1643158 h 2305050"/>
                <a:gd name="connsiteX162" fmla="*/ 193072 w 2019300"/>
                <a:gd name="connsiteY162" fmla="*/ 1644968 h 2305050"/>
                <a:gd name="connsiteX163" fmla="*/ 193357 w 2019300"/>
                <a:gd name="connsiteY163" fmla="*/ 1643062 h 2305050"/>
                <a:gd name="connsiteX164" fmla="*/ 199358 w 2019300"/>
                <a:gd name="connsiteY164" fmla="*/ 1643062 h 2305050"/>
                <a:gd name="connsiteX165" fmla="*/ 196024 w 2019300"/>
                <a:gd name="connsiteY165" fmla="*/ 1658874 h 2305050"/>
                <a:gd name="connsiteX166" fmla="*/ 185833 w 2019300"/>
                <a:gd name="connsiteY166" fmla="*/ 1677638 h 2305050"/>
                <a:gd name="connsiteX167" fmla="*/ 195358 w 2019300"/>
                <a:gd name="connsiteY167" fmla="*/ 1676972 h 2305050"/>
                <a:gd name="connsiteX168" fmla="*/ 197834 w 2019300"/>
                <a:gd name="connsiteY168" fmla="*/ 1673447 h 2305050"/>
                <a:gd name="connsiteX169" fmla="*/ 201549 w 2019300"/>
                <a:gd name="connsiteY169" fmla="*/ 1676305 h 2305050"/>
                <a:gd name="connsiteX170" fmla="*/ 208788 w 2019300"/>
                <a:gd name="connsiteY170" fmla="*/ 1666208 h 2305050"/>
                <a:gd name="connsiteX171" fmla="*/ 206692 w 2019300"/>
                <a:gd name="connsiteY171" fmla="*/ 1647825 h 2305050"/>
                <a:gd name="connsiteX172" fmla="*/ 209550 w 2019300"/>
                <a:gd name="connsiteY172" fmla="*/ 1644586 h 2305050"/>
                <a:gd name="connsiteX173" fmla="*/ 212979 w 2019300"/>
                <a:gd name="connsiteY173" fmla="*/ 1645539 h 2305050"/>
                <a:gd name="connsiteX174" fmla="*/ 213550 w 2019300"/>
                <a:gd name="connsiteY174" fmla="*/ 1643062 h 2305050"/>
                <a:gd name="connsiteX175" fmla="*/ 205264 w 2019300"/>
                <a:gd name="connsiteY175" fmla="*/ 1641348 h 2305050"/>
                <a:gd name="connsiteX176" fmla="*/ 205645 w 2019300"/>
                <a:gd name="connsiteY176" fmla="*/ 1639443 h 2305050"/>
                <a:gd name="connsiteX177" fmla="*/ 201454 w 2019300"/>
                <a:gd name="connsiteY177" fmla="*/ 1640110 h 2305050"/>
                <a:gd name="connsiteX178" fmla="*/ 201358 w 2019300"/>
                <a:gd name="connsiteY178" fmla="*/ 1636585 h 2305050"/>
                <a:gd name="connsiteX179" fmla="*/ 209074 w 2019300"/>
                <a:gd name="connsiteY179" fmla="*/ 1623917 h 2305050"/>
                <a:gd name="connsiteX180" fmla="*/ 210693 w 2019300"/>
                <a:gd name="connsiteY180" fmla="*/ 1616488 h 2305050"/>
                <a:gd name="connsiteX181" fmla="*/ 215455 w 2019300"/>
                <a:gd name="connsiteY181" fmla="*/ 1613630 h 2305050"/>
                <a:gd name="connsiteX182" fmla="*/ 200501 w 2019300"/>
                <a:gd name="connsiteY182" fmla="*/ 1603819 h 2305050"/>
                <a:gd name="connsiteX183" fmla="*/ 197739 w 2019300"/>
                <a:gd name="connsiteY183" fmla="*/ 1591056 h 2305050"/>
                <a:gd name="connsiteX184" fmla="*/ 186309 w 2019300"/>
                <a:gd name="connsiteY184" fmla="*/ 1579531 h 2305050"/>
                <a:gd name="connsiteX185" fmla="*/ 184023 w 2019300"/>
                <a:gd name="connsiteY185" fmla="*/ 1564576 h 2305050"/>
                <a:gd name="connsiteX186" fmla="*/ 189833 w 2019300"/>
                <a:gd name="connsiteY186" fmla="*/ 1546479 h 2305050"/>
                <a:gd name="connsiteX187" fmla="*/ 210693 w 2019300"/>
                <a:gd name="connsiteY187" fmla="*/ 1518476 h 2305050"/>
                <a:gd name="connsiteX188" fmla="*/ 219742 w 2019300"/>
                <a:gd name="connsiteY188" fmla="*/ 1511236 h 2305050"/>
                <a:gd name="connsiteX189" fmla="*/ 214503 w 2019300"/>
                <a:gd name="connsiteY189" fmla="*/ 1504093 h 2305050"/>
                <a:gd name="connsiteX190" fmla="*/ 221742 w 2019300"/>
                <a:gd name="connsiteY190" fmla="*/ 1499235 h 2305050"/>
                <a:gd name="connsiteX191" fmla="*/ 218027 w 2019300"/>
                <a:gd name="connsiteY191" fmla="*/ 1489519 h 2305050"/>
                <a:gd name="connsiteX192" fmla="*/ 222790 w 2019300"/>
                <a:gd name="connsiteY192" fmla="*/ 1487043 h 2305050"/>
                <a:gd name="connsiteX193" fmla="*/ 221266 w 2019300"/>
                <a:gd name="connsiteY193" fmla="*/ 1484757 h 2305050"/>
                <a:gd name="connsiteX194" fmla="*/ 204406 w 2019300"/>
                <a:gd name="connsiteY194" fmla="*/ 1489139 h 2305050"/>
                <a:gd name="connsiteX195" fmla="*/ 201168 w 2019300"/>
                <a:gd name="connsiteY195" fmla="*/ 1483805 h 2305050"/>
                <a:gd name="connsiteX196" fmla="*/ 201358 w 2019300"/>
                <a:gd name="connsiteY196" fmla="*/ 1478280 h 2305050"/>
                <a:gd name="connsiteX197" fmla="*/ 207550 w 2019300"/>
                <a:gd name="connsiteY197" fmla="*/ 1467517 h 2305050"/>
                <a:gd name="connsiteX198" fmla="*/ 206978 w 2019300"/>
                <a:gd name="connsiteY198" fmla="*/ 1459706 h 2305050"/>
                <a:gd name="connsiteX199" fmla="*/ 234315 w 2019300"/>
                <a:gd name="connsiteY199" fmla="*/ 1446848 h 2305050"/>
                <a:gd name="connsiteX200" fmla="*/ 232981 w 2019300"/>
                <a:gd name="connsiteY200" fmla="*/ 1444181 h 2305050"/>
                <a:gd name="connsiteX201" fmla="*/ 246793 w 2019300"/>
                <a:gd name="connsiteY201" fmla="*/ 1435989 h 2305050"/>
                <a:gd name="connsiteX202" fmla="*/ 256508 w 2019300"/>
                <a:gd name="connsiteY202" fmla="*/ 1420559 h 2305050"/>
                <a:gd name="connsiteX203" fmla="*/ 273272 w 2019300"/>
                <a:gd name="connsiteY203" fmla="*/ 1406366 h 2305050"/>
                <a:gd name="connsiteX204" fmla="*/ 282797 w 2019300"/>
                <a:gd name="connsiteY204" fmla="*/ 1413986 h 2305050"/>
                <a:gd name="connsiteX205" fmla="*/ 288703 w 2019300"/>
                <a:gd name="connsiteY205" fmla="*/ 1415606 h 2305050"/>
                <a:gd name="connsiteX206" fmla="*/ 289560 w 2019300"/>
                <a:gd name="connsiteY206" fmla="*/ 1411129 h 2305050"/>
                <a:gd name="connsiteX207" fmla="*/ 294418 w 2019300"/>
                <a:gd name="connsiteY207" fmla="*/ 1412939 h 2305050"/>
                <a:gd name="connsiteX208" fmla="*/ 293275 w 2019300"/>
                <a:gd name="connsiteY208" fmla="*/ 1421416 h 2305050"/>
                <a:gd name="connsiteX209" fmla="*/ 296227 w 2019300"/>
                <a:gd name="connsiteY209" fmla="*/ 1421701 h 2305050"/>
                <a:gd name="connsiteX210" fmla="*/ 296037 w 2019300"/>
                <a:gd name="connsiteY210" fmla="*/ 1424178 h 2305050"/>
                <a:gd name="connsiteX211" fmla="*/ 305657 w 2019300"/>
                <a:gd name="connsiteY211" fmla="*/ 1424559 h 2305050"/>
                <a:gd name="connsiteX212" fmla="*/ 309753 w 2019300"/>
                <a:gd name="connsiteY212" fmla="*/ 1429417 h 2305050"/>
                <a:gd name="connsiteX213" fmla="*/ 309372 w 2019300"/>
                <a:gd name="connsiteY213" fmla="*/ 1425797 h 2305050"/>
                <a:gd name="connsiteX214" fmla="*/ 314134 w 2019300"/>
                <a:gd name="connsiteY214" fmla="*/ 1423987 h 2305050"/>
                <a:gd name="connsiteX215" fmla="*/ 325374 w 2019300"/>
                <a:gd name="connsiteY215" fmla="*/ 1439323 h 2305050"/>
                <a:gd name="connsiteX216" fmla="*/ 328327 w 2019300"/>
                <a:gd name="connsiteY216" fmla="*/ 1438561 h 2305050"/>
                <a:gd name="connsiteX217" fmla="*/ 332613 w 2019300"/>
                <a:gd name="connsiteY217" fmla="*/ 1434370 h 2305050"/>
                <a:gd name="connsiteX218" fmla="*/ 331089 w 2019300"/>
                <a:gd name="connsiteY218" fmla="*/ 1430845 h 2305050"/>
                <a:gd name="connsiteX219" fmla="*/ 342233 w 2019300"/>
                <a:gd name="connsiteY219" fmla="*/ 1425416 h 2305050"/>
                <a:gd name="connsiteX220" fmla="*/ 343186 w 2019300"/>
                <a:gd name="connsiteY220" fmla="*/ 1421511 h 2305050"/>
                <a:gd name="connsiteX221" fmla="*/ 340424 w 2019300"/>
                <a:gd name="connsiteY221" fmla="*/ 1419416 h 2305050"/>
                <a:gd name="connsiteX222" fmla="*/ 352044 w 2019300"/>
                <a:gd name="connsiteY222" fmla="*/ 1387697 h 2305050"/>
                <a:gd name="connsiteX223" fmla="*/ 361474 w 2019300"/>
                <a:gd name="connsiteY223" fmla="*/ 1399794 h 2305050"/>
                <a:gd name="connsiteX224" fmla="*/ 384429 w 2019300"/>
                <a:gd name="connsiteY224" fmla="*/ 1403509 h 2305050"/>
                <a:gd name="connsiteX225" fmla="*/ 401288 w 2019300"/>
                <a:gd name="connsiteY225" fmla="*/ 1416272 h 2305050"/>
                <a:gd name="connsiteX226" fmla="*/ 406051 w 2019300"/>
                <a:gd name="connsiteY226" fmla="*/ 1413034 h 2305050"/>
                <a:gd name="connsiteX227" fmla="*/ 416052 w 2019300"/>
                <a:gd name="connsiteY227" fmla="*/ 1391602 h 2305050"/>
                <a:gd name="connsiteX228" fmla="*/ 414052 w 2019300"/>
                <a:gd name="connsiteY228" fmla="*/ 1374648 h 2305050"/>
                <a:gd name="connsiteX229" fmla="*/ 409384 w 2019300"/>
                <a:gd name="connsiteY229" fmla="*/ 1372552 h 2305050"/>
                <a:gd name="connsiteX230" fmla="*/ 416528 w 2019300"/>
                <a:gd name="connsiteY230" fmla="*/ 1368552 h 2305050"/>
                <a:gd name="connsiteX231" fmla="*/ 431006 w 2019300"/>
                <a:gd name="connsiteY231" fmla="*/ 1365504 h 2305050"/>
                <a:gd name="connsiteX232" fmla="*/ 432911 w 2019300"/>
                <a:gd name="connsiteY232" fmla="*/ 1358170 h 2305050"/>
                <a:gd name="connsiteX233" fmla="*/ 430435 w 2019300"/>
                <a:gd name="connsiteY233" fmla="*/ 1356169 h 2305050"/>
                <a:gd name="connsiteX234" fmla="*/ 440531 w 2019300"/>
                <a:gd name="connsiteY234" fmla="*/ 1353788 h 2305050"/>
                <a:gd name="connsiteX235" fmla="*/ 435102 w 2019300"/>
                <a:gd name="connsiteY235" fmla="*/ 1345978 h 2305050"/>
                <a:gd name="connsiteX236" fmla="*/ 439579 w 2019300"/>
                <a:gd name="connsiteY236" fmla="*/ 1328452 h 2305050"/>
                <a:gd name="connsiteX237" fmla="*/ 438055 w 2019300"/>
                <a:gd name="connsiteY237" fmla="*/ 1326547 h 2305050"/>
                <a:gd name="connsiteX238" fmla="*/ 443008 w 2019300"/>
                <a:gd name="connsiteY238" fmla="*/ 1319308 h 2305050"/>
                <a:gd name="connsiteX239" fmla="*/ 433483 w 2019300"/>
                <a:gd name="connsiteY239" fmla="*/ 1317117 h 2305050"/>
                <a:gd name="connsiteX240" fmla="*/ 411385 w 2019300"/>
                <a:gd name="connsiteY240" fmla="*/ 1328737 h 2305050"/>
                <a:gd name="connsiteX241" fmla="*/ 400526 w 2019300"/>
                <a:gd name="connsiteY241" fmla="*/ 1342930 h 2305050"/>
                <a:gd name="connsiteX242" fmla="*/ 396907 w 2019300"/>
                <a:gd name="connsiteY242" fmla="*/ 1342549 h 2305050"/>
                <a:gd name="connsiteX243" fmla="*/ 393763 w 2019300"/>
                <a:gd name="connsiteY243" fmla="*/ 1324356 h 2305050"/>
                <a:gd name="connsiteX244" fmla="*/ 387667 w 2019300"/>
                <a:gd name="connsiteY244" fmla="*/ 1308830 h 2305050"/>
                <a:gd name="connsiteX245" fmla="*/ 386620 w 2019300"/>
                <a:gd name="connsiteY245" fmla="*/ 1296543 h 2305050"/>
                <a:gd name="connsiteX246" fmla="*/ 395192 w 2019300"/>
                <a:gd name="connsiteY246" fmla="*/ 1270349 h 2305050"/>
                <a:gd name="connsiteX247" fmla="*/ 401383 w 2019300"/>
                <a:gd name="connsiteY247" fmla="*/ 1258634 h 2305050"/>
                <a:gd name="connsiteX248" fmla="*/ 434435 w 2019300"/>
                <a:gd name="connsiteY248" fmla="*/ 1242632 h 2305050"/>
                <a:gd name="connsiteX249" fmla="*/ 443008 w 2019300"/>
                <a:gd name="connsiteY249" fmla="*/ 1228534 h 2305050"/>
                <a:gd name="connsiteX250" fmla="*/ 450913 w 2019300"/>
                <a:gd name="connsiteY250" fmla="*/ 1226915 h 2305050"/>
                <a:gd name="connsiteX251" fmla="*/ 462534 w 2019300"/>
                <a:gd name="connsiteY251" fmla="*/ 1215009 h 2305050"/>
                <a:gd name="connsiteX252" fmla="*/ 478346 w 2019300"/>
                <a:gd name="connsiteY252" fmla="*/ 1204532 h 2305050"/>
                <a:gd name="connsiteX253" fmla="*/ 488061 w 2019300"/>
                <a:gd name="connsiteY253" fmla="*/ 1201579 h 2305050"/>
                <a:gd name="connsiteX254" fmla="*/ 486632 w 2019300"/>
                <a:gd name="connsiteY254" fmla="*/ 1198245 h 2305050"/>
                <a:gd name="connsiteX255" fmla="*/ 493776 w 2019300"/>
                <a:gd name="connsiteY255" fmla="*/ 1194530 h 2305050"/>
                <a:gd name="connsiteX256" fmla="*/ 496538 w 2019300"/>
                <a:gd name="connsiteY256" fmla="*/ 1189958 h 2305050"/>
                <a:gd name="connsiteX257" fmla="*/ 490156 w 2019300"/>
                <a:gd name="connsiteY257" fmla="*/ 1187196 h 2305050"/>
                <a:gd name="connsiteX258" fmla="*/ 491776 w 2019300"/>
                <a:gd name="connsiteY258" fmla="*/ 1178624 h 2305050"/>
                <a:gd name="connsiteX259" fmla="*/ 499015 w 2019300"/>
                <a:gd name="connsiteY259" fmla="*/ 1178052 h 2305050"/>
                <a:gd name="connsiteX260" fmla="*/ 490061 w 2019300"/>
                <a:gd name="connsiteY260" fmla="*/ 1172909 h 2305050"/>
                <a:gd name="connsiteX261" fmla="*/ 493681 w 2019300"/>
                <a:gd name="connsiteY261" fmla="*/ 1169765 h 2305050"/>
                <a:gd name="connsiteX262" fmla="*/ 488632 w 2019300"/>
                <a:gd name="connsiteY262" fmla="*/ 1170242 h 2305050"/>
                <a:gd name="connsiteX263" fmla="*/ 495681 w 2019300"/>
                <a:gd name="connsiteY263" fmla="*/ 1158811 h 2305050"/>
                <a:gd name="connsiteX264" fmla="*/ 481679 w 2019300"/>
                <a:gd name="connsiteY264" fmla="*/ 1151858 h 2305050"/>
                <a:gd name="connsiteX265" fmla="*/ 479393 w 2019300"/>
                <a:gd name="connsiteY265" fmla="*/ 1146524 h 2305050"/>
                <a:gd name="connsiteX266" fmla="*/ 478631 w 2019300"/>
                <a:gd name="connsiteY266" fmla="*/ 1153097 h 2305050"/>
                <a:gd name="connsiteX267" fmla="*/ 482155 w 2019300"/>
                <a:gd name="connsiteY267" fmla="*/ 1155478 h 2305050"/>
                <a:gd name="connsiteX268" fmla="*/ 480631 w 2019300"/>
                <a:gd name="connsiteY268" fmla="*/ 1158716 h 2305050"/>
                <a:gd name="connsiteX269" fmla="*/ 470535 w 2019300"/>
                <a:gd name="connsiteY269" fmla="*/ 1154430 h 2305050"/>
                <a:gd name="connsiteX270" fmla="*/ 465868 w 2019300"/>
                <a:gd name="connsiteY270" fmla="*/ 1158050 h 2305050"/>
                <a:gd name="connsiteX271" fmla="*/ 467963 w 2019300"/>
                <a:gd name="connsiteY271" fmla="*/ 1163765 h 2305050"/>
                <a:gd name="connsiteX272" fmla="*/ 465010 w 2019300"/>
                <a:gd name="connsiteY272" fmla="*/ 1164812 h 2305050"/>
                <a:gd name="connsiteX273" fmla="*/ 456152 w 2019300"/>
                <a:gd name="connsiteY273" fmla="*/ 1153287 h 2305050"/>
                <a:gd name="connsiteX274" fmla="*/ 447008 w 2019300"/>
                <a:gd name="connsiteY274" fmla="*/ 1147096 h 2305050"/>
                <a:gd name="connsiteX275" fmla="*/ 460534 w 2019300"/>
                <a:gd name="connsiteY275" fmla="*/ 1136904 h 2305050"/>
                <a:gd name="connsiteX276" fmla="*/ 462344 w 2019300"/>
                <a:gd name="connsiteY276" fmla="*/ 1126045 h 2305050"/>
                <a:gd name="connsiteX277" fmla="*/ 474154 w 2019300"/>
                <a:gd name="connsiteY277" fmla="*/ 1121759 h 2305050"/>
                <a:gd name="connsiteX278" fmla="*/ 474154 w 2019300"/>
                <a:gd name="connsiteY278" fmla="*/ 1114997 h 2305050"/>
                <a:gd name="connsiteX279" fmla="*/ 465868 w 2019300"/>
                <a:gd name="connsiteY279" fmla="*/ 1113663 h 2305050"/>
                <a:gd name="connsiteX280" fmla="*/ 463582 w 2019300"/>
                <a:gd name="connsiteY280" fmla="*/ 1115663 h 2305050"/>
                <a:gd name="connsiteX281" fmla="*/ 450342 w 2019300"/>
                <a:gd name="connsiteY281" fmla="*/ 1108043 h 2305050"/>
                <a:gd name="connsiteX282" fmla="*/ 445389 w 2019300"/>
                <a:gd name="connsiteY282" fmla="*/ 1109186 h 2305050"/>
                <a:gd name="connsiteX283" fmla="*/ 446627 w 2019300"/>
                <a:gd name="connsiteY283" fmla="*/ 1106995 h 2305050"/>
                <a:gd name="connsiteX284" fmla="*/ 436054 w 2019300"/>
                <a:gd name="connsiteY284" fmla="*/ 1101090 h 2305050"/>
                <a:gd name="connsiteX285" fmla="*/ 441865 w 2019300"/>
                <a:gd name="connsiteY285" fmla="*/ 1096137 h 2305050"/>
                <a:gd name="connsiteX286" fmla="*/ 436531 w 2019300"/>
                <a:gd name="connsiteY286" fmla="*/ 1094518 h 2305050"/>
                <a:gd name="connsiteX287" fmla="*/ 433673 w 2019300"/>
                <a:gd name="connsiteY287" fmla="*/ 1088803 h 2305050"/>
                <a:gd name="connsiteX288" fmla="*/ 435388 w 2019300"/>
                <a:gd name="connsiteY288" fmla="*/ 1088041 h 2305050"/>
                <a:gd name="connsiteX289" fmla="*/ 426434 w 2019300"/>
                <a:gd name="connsiteY289" fmla="*/ 1078135 h 2305050"/>
                <a:gd name="connsiteX290" fmla="*/ 428720 w 2019300"/>
                <a:gd name="connsiteY290" fmla="*/ 1072420 h 2305050"/>
                <a:gd name="connsiteX291" fmla="*/ 411671 w 2019300"/>
                <a:gd name="connsiteY291" fmla="*/ 1072325 h 2305050"/>
                <a:gd name="connsiteX292" fmla="*/ 400907 w 2019300"/>
                <a:gd name="connsiteY292" fmla="*/ 1064038 h 2305050"/>
                <a:gd name="connsiteX293" fmla="*/ 401193 w 2019300"/>
                <a:gd name="connsiteY293" fmla="*/ 1054703 h 2305050"/>
                <a:gd name="connsiteX294" fmla="*/ 394335 w 2019300"/>
                <a:gd name="connsiteY294" fmla="*/ 1052893 h 2305050"/>
                <a:gd name="connsiteX295" fmla="*/ 393192 w 2019300"/>
                <a:gd name="connsiteY295" fmla="*/ 1050226 h 2305050"/>
                <a:gd name="connsiteX296" fmla="*/ 384620 w 2019300"/>
                <a:gd name="connsiteY296" fmla="*/ 1046893 h 2305050"/>
                <a:gd name="connsiteX297" fmla="*/ 385000 w 2019300"/>
                <a:gd name="connsiteY297" fmla="*/ 1044892 h 2305050"/>
                <a:gd name="connsiteX298" fmla="*/ 374237 w 2019300"/>
                <a:gd name="connsiteY298" fmla="*/ 1043750 h 2305050"/>
                <a:gd name="connsiteX299" fmla="*/ 370523 w 2019300"/>
                <a:gd name="connsiteY299" fmla="*/ 1027652 h 2305050"/>
                <a:gd name="connsiteX300" fmla="*/ 364807 w 2019300"/>
                <a:gd name="connsiteY300" fmla="*/ 1031272 h 2305050"/>
                <a:gd name="connsiteX301" fmla="*/ 355282 w 2019300"/>
                <a:gd name="connsiteY301" fmla="*/ 1030605 h 2305050"/>
                <a:gd name="connsiteX302" fmla="*/ 342138 w 2019300"/>
                <a:gd name="connsiteY302" fmla="*/ 1024509 h 2305050"/>
                <a:gd name="connsiteX303" fmla="*/ 338137 w 2019300"/>
                <a:gd name="connsiteY303" fmla="*/ 1029367 h 2305050"/>
                <a:gd name="connsiteX304" fmla="*/ 329660 w 2019300"/>
                <a:gd name="connsiteY304" fmla="*/ 1032224 h 2305050"/>
                <a:gd name="connsiteX305" fmla="*/ 295084 w 2019300"/>
                <a:gd name="connsiteY305" fmla="*/ 1072134 h 2305050"/>
                <a:gd name="connsiteX306" fmla="*/ 292513 w 2019300"/>
                <a:gd name="connsiteY306" fmla="*/ 1087184 h 2305050"/>
                <a:gd name="connsiteX307" fmla="*/ 284226 w 2019300"/>
                <a:gd name="connsiteY307" fmla="*/ 1093280 h 2305050"/>
                <a:gd name="connsiteX308" fmla="*/ 273463 w 2019300"/>
                <a:gd name="connsiteY308" fmla="*/ 1095375 h 2305050"/>
                <a:gd name="connsiteX309" fmla="*/ 254698 w 2019300"/>
                <a:gd name="connsiteY309" fmla="*/ 1087184 h 2305050"/>
                <a:gd name="connsiteX310" fmla="*/ 250507 w 2019300"/>
                <a:gd name="connsiteY310" fmla="*/ 1074801 h 2305050"/>
                <a:gd name="connsiteX311" fmla="*/ 245935 w 2019300"/>
                <a:gd name="connsiteY311" fmla="*/ 1070705 h 2305050"/>
                <a:gd name="connsiteX312" fmla="*/ 247745 w 2019300"/>
                <a:gd name="connsiteY312" fmla="*/ 1063276 h 2305050"/>
                <a:gd name="connsiteX313" fmla="*/ 258985 w 2019300"/>
                <a:gd name="connsiteY313" fmla="*/ 1046798 h 2305050"/>
                <a:gd name="connsiteX314" fmla="*/ 278701 w 2019300"/>
                <a:gd name="connsiteY314" fmla="*/ 1029272 h 2305050"/>
                <a:gd name="connsiteX315" fmla="*/ 282511 w 2019300"/>
                <a:gd name="connsiteY315" fmla="*/ 1032034 h 2305050"/>
                <a:gd name="connsiteX316" fmla="*/ 292798 w 2019300"/>
                <a:gd name="connsiteY316" fmla="*/ 1011460 h 2305050"/>
                <a:gd name="connsiteX317" fmla="*/ 289560 w 2019300"/>
                <a:gd name="connsiteY317" fmla="*/ 1009650 h 2305050"/>
                <a:gd name="connsiteX318" fmla="*/ 292036 w 2019300"/>
                <a:gd name="connsiteY318" fmla="*/ 996696 h 2305050"/>
                <a:gd name="connsiteX319" fmla="*/ 298228 w 2019300"/>
                <a:gd name="connsiteY319" fmla="*/ 997077 h 2305050"/>
                <a:gd name="connsiteX320" fmla="*/ 298323 w 2019300"/>
                <a:gd name="connsiteY320" fmla="*/ 990791 h 2305050"/>
                <a:gd name="connsiteX321" fmla="*/ 295180 w 2019300"/>
                <a:gd name="connsiteY321" fmla="*/ 991362 h 2305050"/>
                <a:gd name="connsiteX322" fmla="*/ 295846 w 2019300"/>
                <a:gd name="connsiteY322" fmla="*/ 986885 h 2305050"/>
                <a:gd name="connsiteX323" fmla="*/ 301657 w 2019300"/>
                <a:gd name="connsiteY323" fmla="*/ 981837 h 2305050"/>
                <a:gd name="connsiteX324" fmla="*/ 299942 w 2019300"/>
                <a:gd name="connsiteY324" fmla="*/ 975169 h 2305050"/>
                <a:gd name="connsiteX325" fmla="*/ 296418 w 2019300"/>
                <a:gd name="connsiteY325" fmla="*/ 976408 h 2305050"/>
                <a:gd name="connsiteX326" fmla="*/ 296037 w 2019300"/>
                <a:gd name="connsiteY326" fmla="*/ 973645 h 2305050"/>
                <a:gd name="connsiteX327" fmla="*/ 307276 w 2019300"/>
                <a:gd name="connsiteY327" fmla="*/ 971359 h 2305050"/>
                <a:gd name="connsiteX328" fmla="*/ 309658 w 2019300"/>
                <a:gd name="connsiteY328" fmla="*/ 969455 h 2305050"/>
                <a:gd name="connsiteX329" fmla="*/ 308991 w 2019300"/>
                <a:gd name="connsiteY329" fmla="*/ 966025 h 2305050"/>
                <a:gd name="connsiteX330" fmla="*/ 307086 w 2019300"/>
                <a:gd name="connsiteY330" fmla="*/ 963740 h 2305050"/>
                <a:gd name="connsiteX331" fmla="*/ 290227 w 2019300"/>
                <a:gd name="connsiteY331" fmla="*/ 976789 h 2305050"/>
                <a:gd name="connsiteX332" fmla="*/ 282511 w 2019300"/>
                <a:gd name="connsiteY332" fmla="*/ 979742 h 2305050"/>
                <a:gd name="connsiteX333" fmla="*/ 280797 w 2019300"/>
                <a:gd name="connsiteY333" fmla="*/ 977836 h 2305050"/>
                <a:gd name="connsiteX334" fmla="*/ 257080 w 2019300"/>
                <a:gd name="connsiteY334" fmla="*/ 980123 h 2305050"/>
                <a:gd name="connsiteX335" fmla="*/ 242697 w 2019300"/>
                <a:gd name="connsiteY335" fmla="*/ 971169 h 2305050"/>
                <a:gd name="connsiteX336" fmla="*/ 238506 w 2019300"/>
                <a:gd name="connsiteY336" fmla="*/ 971931 h 2305050"/>
                <a:gd name="connsiteX337" fmla="*/ 232029 w 2019300"/>
                <a:gd name="connsiteY337" fmla="*/ 979742 h 2305050"/>
                <a:gd name="connsiteX338" fmla="*/ 234886 w 2019300"/>
                <a:gd name="connsiteY338" fmla="*/ 989076 h 2305050"/>
                <a:gd name="connsiteX339" fmla="*/ 239839 w 2019300"/>
                <a:gd name="connsiteY339" fmla="*/ 989552 h 2305050"/>
                <a:gd name="connsiteX340" fmla="*/ 238887 w 2019300"/>
                <a:gd name="connsiteY340" fmla="*/ 993553 h 2305050"/>
                <a:gd name="connsiteX341" fmla="*/ 227362 w 2019300"/>
                <a:gd name="connsiteY341" fmla="*/ 1003744 h 2305050"/>
                <a:gd name="connsiteX342" fmla="*/ 224028 w 2019300"/>
                <a:gd name="connsiteY342" fmla="*/ 1014032 h 2305050"/>
                <a:gd name="connsiteX343" fmla="*/ 206788 w 2019300"/>
                <a:gd name="connsiteY343" fmla="*/ 1023747 h 2305050"/>
                <a:gd name="connsiteX344" fmla="*/ 194500 w 2019300"/>
                <a:gd name="connsiteY344" fmla="*/ 1013746 h 2305050"/>
                <a:gd name="connsiteX345" fmla="*/ 194024 w 2019300"/>
                <a:gd name="connsiteY345" fmla="*/ 1000601 h 2305050"/>
                <a:gd name="connsiteX346" fmla="*/ 200501 w 2019300"/>
                <a:gd name="connsiteY346" fmla="*/ 1002411 h 2305050"/>
                <a:gd name="connsiteX347" fmla="*/ 203644 w 2019300"/>
                <a:gd name="connsiteY347" fmla="*/ 998887 h 2305050"/>
                <a:gd name="connsiteX348" fmla="*/ 209550 w 2019300"/>
                <a:gd name="connsiteY348" fmla="*/ 987742 h 2305050"/>
                <a:gd name="connsiteX349" fmla="*/ 208312 w 2019300"/>
                <a:gd name="connsiteY349" fmla="*/ 980789 h 2305050"/>
                <a:gd name="connsiteX350" fmla="*/ 212788 w 2019300"/>
                <a:gd name="connsiteY350" fmla="*/ 972598 h 2305050"/>
                <a:gd name="connsiteX351" fmla="*/ 207835 w 2019300"/>
                <a:gd name="connsiteY351" fmla="*/ 960787 h 2305050"/>
                <a:gd name="connsiteX352" fmla="*/ 208693 w 2019300"/>
                <a:gd name="connsiteY352" fmla="*/ 957548 h 2305050"/>
                <a:gd name="connsiteX353" fmla="*/ 199739 w 2019300"/>
                <a:gd name="connsiteY353" fmla="*/ 952405 h 2305050"/>
                <a:gd name="connsiteX354" fmla="*/ 200311 w 2019300"/>
                <a:gd name="connsiteY354" fmla="*/ 943832 h 2305050"/>
                <a:gd name="connsiteX355" fmla="*/ 196786 w 2019300"/>
                <a:gd name="connsiteY355" fmla="*/ 943642 h 2305050"/>
                <a:gd name="connsiteX356" fmla="*/ 198215 w 2019300"/>
                <a:gd name="connsiteY356" fmla="*/ 940499 h 2305050"/>
                <a:gd name="connsiteX357" fmla="*/ 195358 w 2019300"/>
                <a:gd name="connsiteY357" fmla="*/ 941832 h 2305050"/>
                <a:gd name="connsiteX358" fmla="*/ 194310 w 2019300"/>
                <a:gd name="connsiteY358" fmla="*/ 926497 h 2305050"/>
                <a:gd name="connsiteX359" fmla="*/ 200120 w 2019300"/>
                <a:gd name="connsiteY359" fmla="*/ 925449 h 2305050"/>
                <a:gd name="connsiteX360" fmla="*/ 204025 w 2019300"/>
                <a:gd name="connsiteY360" fmla="*/ 928497 h 2305050"/>
                <a:gd name="connsiteX361" fmla="*/ 211074 w 2019300"/>
                <a:gd name="connsiteY361" fmla="*/ 928497 h 2305050"/>
                <a:gd name="connsiteX362" fmla="*/ 211264 w 2019300"/>
                <a:gd name="connsiteY362" fmla="*/ 931831 h 2305050"/>
                <a:gd name="connsiteX363" fmla="*/ 225076 w 2019300"/>
                <a:gd name="connsiteY363" fmla="*/ 931069 h 2305050"/>
                <a:gd name="connsiteX364" fmla="*/ 244316 w 2019300"/>
                <a:gd name="connsiteY364" fmla="*/ 939451 h 2305050"/>
                <a:gd name="connsiteX365" fmla="*/ 262699 w 2019300"/>
                <a:gd name="connsiteY365" fmla="*/ 930402 h 2305050"/>
                <a:gd name="connsiteX366" fmla="*/ 263271 w 2019300"/>
                <a:gd name="connsiteY366" fmla="*/ 936403 h 2305050"/>
                <a:gd name="connsiteX367" fmla="*/ 275368 w 2019300"/>
                <a:gd name="connsiteY367" fmla="*/ 938975 h 2305050"/>
                <a:gd name="connsiteX368" fmla="*/ 282130 w 2019300"/>
                <a:gd name="connsiteY368" fmla="*/ 948500 h 2305050"/>
                <a:gd name="connsiteX369" fmla="*/ 297180 w 2019300"/>
                <a:gd name="connsiteY369" fmla="*/ 937450 h 2305050"/>
                <a:gd name="connsiteX370" fmla="*/ 308705 w 2019300"/>
                <a:gd name="connsiteY370" fmla="*/ 940689 h 2305050"/>
                <a:gd name="connsiteX371" fmla="*/ 303085 w 2019300"/>
                <a:gd name="connsiteY371" fmla="*/ 931545 h 2305050"/>
                <a:gd name="connsiteX372" fmla="*/ 306324 w 2019300"/>
                <a:gd name="connsiteY372" fmla="*/ 929354 h 2305050"/>
                <a:gd name="connsiteX373" fmla="*/ 315563 w 2019300"/>
                <a:gd name="connsiteY373" fmla="*/ 941070 h 2305050"/>
                <a:gd name="connsiteX374" fmla="*/ 326993 w 2019300"/>
                <a:gd name="connsiteY374" fmla="*/ 946785 h 2305050"/>
                <a:gd name="connsiteX375" fmla="*/ 325946 w 2019300"/>
                <a:gd name="connsiteY375" fmla="*/ 951262 h 2305050"/>
                <a:gd name="connsiteX376" fmla="*/ 329755 w 2019300"/>
                <a:gd name="connsiteY376" fmla="*/ 958786 h 2305050"/>
                <a:gd name="connsiteX377" fmla="*/ 339185 w 2019300"/>
                <a:gd name="connsiteY377" fmla="*/ 949071 h 2305050"/>
                <a:gd name="connsiteX378" fmla="*/ 340804 w 2019300"/>
                <a:gd name="connsiteY378" fmla="*/ 941356 h 2305050"/>
                <a:gd name="connsiteX379" fmla="*/ 362617 w 2019300"/>
                <a:gd name="connsiteY379" fmla="*/ 965835 h 2305050"/>
                <a:gd name="connsiteX380" fmla="*/ 368713 w 2019300"/>
                <a:gd name="connsiteY380" fmla="*/ 966502 h 2305050"/>
                <a:gd name="connsiteX381" fmla="*/ 379762 w 2019300"/>
                <a:gd name="connsiteY381" fmla="*/ 955929 h 2305050"/>
                <a:gd name="connsiteX382" fmla="*/ 376142 w 2019300"/>
                <a:gd name="connsiteY382" fmla="*/ 945356 h 2305050"/>
                <a:gd name="connsiteX383" fmla="*/ 388334 w 2019300"/>
                <a:gd name="connsiteY383" fmla="*/ 938689 h 2305050"/>
                <a:gd name="connsiteX384" fmla="*/ 397002 w 2019300"/>
                <a:gd name="connsiteY384" fmla="*/ 938117 h 2305050"/>
                <a:gd name="connsiteX385" fmla="*/ 399002 w 2019300"/>
                <a:gd name="connsiteY385" fmla="*/ 926687 h 2305050"/>
                <a:gd name="connsiteX386" fmla="*/ 405765 w 2019300"/>
                <a:gd name="connsiteY386" fmla="*/ 928021 h 2305050"/>
                <a:gd name="connsiteX387" fmla="*/ 410432 w 2019300"/>
                <a:gd name="connsiteY387" fmla="*/ 939356 h 2305050"/>
                <a:gd name="connsiteX388" fmla="*/ 408051 w 2019300"/>
                <a:gd name="connsiteY388" fmla="*/ 942118 h 2305050"/>
                <a:gd name="connsiteX389" fmla="*/ 411766 w 2019300"/>
                <a:gd name="connsiteY389" fmla="*/ 947833 h 2305050"/>
                <a:gd name="connsiteX390" fmla="*/ 412432 w 2019300"/>
                <a:gd name="connsiteY390" fmla="*/ 955262 h 2305050"/>
                <a:gd name="connsiteX391" fmla="*/ 414909 w 2019300"/>
                <a:gd name="connsiteY391" fmla="*/ 954405 h 2305050"/>
                <a:gd name="connsiteX392" fmla="*/ 413956 w 2019300"/>
                <a:gd name="connsiteY392" fmla="*/ 950309 h 2305050"/>
                <a:gd name="connsiteX393" fmla="*/ 419386 w 2019300"/>
                <a:gd name="connsiteY393" fmla="*/ 947452 h 2305050"/>
                <a:gd name="connsiteX394" fmla="*/ 424625 w 2019300"/>
                <a:gd name="connsiteY394" fmla="*/ 946880 h 2305050"/>
                <a:gd name="connsiteX395" fmla="*/ 425958 w 2019300"/>
                <a:gd name="connsiteY395" fmla="*/ 950024 h 2305050"/>
                <a:gd name="connsiteX396" fmla="*/ 440055 w 2019300"/>
                <a:gd name="connsiteY396" fmla="*/ 946499 h 2305050"/>
                <a:gd name="connsiteX397" fmla="*/ 454342 w 2019300"/>
                <a:gd name="connsiteY397" fmla="*/ 946214 h 2305050"/>
                <a:gd name="connsiteX398" fmla="*/ 467201 w 2019300"/>
                <a:gd name="connsiteY398" fmla="*/ 949261 h 2305050"/>
                <a:gd name="connsiteX399" fmla="*/ 473297 w 2019300"/>
                <a:gd name="connsiteY399" fmla="*/ 945451 h 2305050"/>
                <a:gd name="connsiteX400" fmla="*/ 478346 w 2019300"/>
                <a:gd name="connsiteY400" fmla="*/ 945833 h 2305050"/>
                <a:gd name="connsiteX401" fmla="*/ 485108 w 2019300"/>
                <a:gd name="connsiteY401" fmla="*/ 941927 h 2305050"/>
                <a:gd name="connsiteX402" fmla="*/ 486156 w 2019300"/>
                <a:gd name="connsiteY402" fmla="*/ 936974 h 2305050"/>
                <a:gd name="connsiteX403" fmla="*/ 497300 w 2019300"/>
                <a:gd name="connsiteY403" fmla="*/ 933641 h 2305050"/>
                <a:gd name="connsiteX404" fmla="*/ 502349 w 2019300"/>
                <a:gd name="connsiteY404" fmla="*/ 927830 h 2305050"/>
                <a:gd name="connsiteX405" fmla="*/ 508825 w 2019300"/>
                <a:gd name="connsiteY405" fmla="*/ 917924 h 2305050"/>
                <a:gd name="connsiteX406" fmla="*/ 498824 w 2019300"/>
                <a:gd name="connsiteY406" fmla="*/ 906685 h 2305050"/>
                <a:gd name="connsiteX407" fmla="*/ 477774 w 2019300"/>
                <a:gd name="connsiteY407" fmla="*/ 913638 h 2305050"/>
                <a:gd name="connsiteX408" fmla="*/ 477107 w 2019300"/>
                <a:gd name="connsiteY408" fmla="*/ 915638 h 2305050"/>
                <a:gd name="connsiteX409" fmla="*/ 461677 w 2019300"/>
                <a:gd name="connsiteY409" fmla="*/ 916495 h 2305050"/>
                <a:gd name="connsiteX410" fmla="*/ 462344 w 2019300"/>
                <a:gd name="connsiteY410" fmla="*/ 909733 h 2305050"/>
                <a:gd name="connsiteX411" fmla="*/ 453676 w 2019300"/>
                <a:gd name="connsiteY411" fmla="*/ 910685 h 2305050"/>
                <a:gd name="connsiteX412" fmla="*/ 453200 w 2019300"/>
                <a:gd name="connsiteY412" fmla="*/ 905066 h 2305050"/>
                <a:gd name="connsiteX413" fmla="*/ 447580 w 2019300"/>
                <a:gd name="connsiteY413" fmla="*/ 905447 h 2305050"/>
                <a:gd name="connsiteX414" fmla="*/ 448818 w 2019300"/>
                <a:gd name="connsiteY414" fmla="*/ 898303 h 2305050"/>
                <a:gd name="connsiteX415" fmla="*/ 455962 w 2019300"/>
                <a:gd name="connsiteY415" fmla="*/ 895731 h 2305050"/>
                <a:gd name="connsiteX416" fmla="*/ 453580 w 2019300"/>
                <a:gd name="connsiteY416" fmla="*/ 889349 h 2305050"/>
                <a:gd name="connsiteX417" fmla="*/ 449961 w 2019300"/>
                <a:gd name="connsiteY417" fmla="*/ 889921 h 2305050"/>
                <a:gd name="connsiteX418" fmla="*/ 449199 w 2019300"/>
                <a:gd name="connsiteY418" fmla="*/ 887730 h 2305050"/>
                <a:gd name="connsiteX419" fmla="*/ 447675 w 2019300"/>
                <a:gd name="connsiteY419" fmla="*/ 871252 h 2305050"/>
                <a:gd name="connsiteX420" fmla="*/ 442722 w 2019300"/>
                <a:gd name="connsiteY420" fmla="*/ 865537 h 2305050"/>
                <a:gd name="connsiteX421" fmla="*/ 417290 w 2019300"/>
                <a:gd name="connsiteY421" fmla="*/ 859822 h 2305050"/>
                <a:gd name="connsiteX422" fmla="*/ 442341 w 2019300"/>
                <a:gd name="connsiteY422" fmla="*/ 823055 h 2305050"/>
                <a:gd name="connsiteX423" fmla="*/ 439483 w 2019300"/>
                <a:gd name="connsiteY423" fmla="*/ 817912 h 2305050"/>
                <a:gd name="connsiteX424" fmla="*/ 420814 w 2019300"/>
                <a:gd name="connsiteY424" fmla="*/ 805625 h 2305050"/>
                <a:gd name="connsiteX425" fmla="*/ 420052 w 2019300"/>
                <a:gd name="connsiteY425" fmla="*/ 796290 h 2305050"/>
                <a:gd name="connsiteX426" fmla="*/ 396430 w 2019300"/>
                <a:gd name="connsiteY426" fmla="*/ 786098 h 2305050"/>
                <a:gd name="connsiteX427" fmla="*/ 393668 w 2019300"/>
                <a:gd name="connsiteY427" fmla="*/ 777050 h 2305050"/>
                <a:gd name="connsiteX428" fmla="*/ 382048 w 2019300"/>
                <a:gd name="connsiteY428" fmla="*/ 767239 h 2305050"/>
                <a:gd name="connsiteX429" fmla="*/ 381572 w 2019300"/>
                <a:gd name="connsiteY429" fmla="*/ 762572 h 2305050"/>
                <a:gd name="connsiteX430" fmla="*/ 394145 w 2019300"/>
                <a:gd name="connsiteY430" fmla="*/ 747332 h 2305050"/>
                <a:gd name="connsiteX431" fmla="*/ 385953 w 2019300"/>
                <a:gd name="connsiteY431" fmla="*/ 709612 h 2305050"/>
                <a:gd name="connsiteX432" fmla="*/ 389287 w 2019300"/>
                <a:gd name="connsiteY432" fmla="*/ 702088 h 2305050"/>
                <a:gd name="connsiteX433" fmla="*/ 396430 w 2019300"/>
                <a:gd name="connsiteY433" fmla="*/ 697040 h 2305050"/>
                <a:gd name="connsiteX434" fmla="*/ 397383 w 2019300"/>
                <a:gd name="connsiteY434" fmla="*/ 688943 h 2305050"/>
                <a:gd name="connsiteX435" fmla="*/ 405860 w 2019300"/>
                <a:gd name="connsiteY435" fmla="*/ 669893 h 2305050"/>
                <a:gd name="connsiteX436" fmla="*/ 403098 w 2019300"/>
                <a:gd name="connsiteY436" fmla="*/ 654082 h 2305050"/>
                <a:gd name="connsiteX437" fmla="*/ 414433 w 2019300"/>
                <a:gd name="connsiteY437" fmla="*/ 637032 h 2305050"/>
                <a:gd name="connsiteX438" fmla="*/ 427958 w 2019300"/>
                <a:gd name="connsiteY438" fmla="*/ 628555 h 2305050"/>
                <a:gd name="connsiteX439" fmla="*/ 441960 w 2019300"/>
                <a:gd name="connsiteY439" fmla="*/ 626650 h 2305050"/>
                <a:gd name="connsiteX440" fmla="*/ 452247 w 2019300"/>
                <a:gd name="connsiteY440" fmla="*/ 630365 h 2305050"/>
                <a:gd name="connsiteX441" fmla="*/ 462915 w 2019300"/>
                <a:gd name="connsiteY441" fmla="*/ 625126 h 2305050"/>
                <a:gd name="connsiteX442" fmla="*/ 484537 w 2019300"/>
                <a:gd name="connsiteY442" fmla="*/ 626935 h 2305050"/>
                <a:gd name="connsiteX443" fmla="*/ 498538 w 2019300"/>
                <a:gd name="connsiteY443" fmla="*/ 633889 h 2305050"/>
                <a:gd name="connsiteX444" fmla="*/ 505111 w 2019300"/>
                <a:gd name="connsiteY444" fmla="*/ 641033 h 2305050"/>
                <a:gd name="connsiteX445" fmla="*/ 521589 w 2019300"/>
                <a:gd name="connsiteY445" fmla="*/ 633127 h 2305050"/>
                <a:gd name="connsiteX446" fmla="*/ 532067 w 2019300"/>
                <a:gd name="connsiteY446" fmla="*/ 632841 h 2305050"/>
                <a:gd name="connsiteX447" fmla="*/ 539401 w 2019300"/>
                <a:gd name="connsiteY447" fmla="*/ 636651 h 2305050"/>
                <a:gd name="connsiteX448" fmla="*/ 558737 w 2019300"/>
                <a:gd name="connsiteY448" fmla="*/ 638461 h 2305050"/>
                <a:gd name="connsiteX449" fmla="*/ 576929 w 2019300"/>
                <a:gd name="connsiteY449" fmla="*/ 646557 h 2305050"/>
                <a:gd name="connsiteX450" fmla="*/ 591217 w 2019300"/>
                <a:gd name="connsiteY450" fmla="*/ 649319 h 2305050"/>
                <a:gd name="connsiteX451" fmla="*/ 591026 w 2019300"/>
                <a:gd name="connsiteY451" fmla="*/ 651700 h 2305050"/>
                <a:gd name="connsiteX452" fmla="*/ 602933 w 2019300"/>
                <a:gd name="connsiteY452" fmla="*/ 654463 h 2305050"/>
                <a:gd name="connsiteX453" fmla="*/ 611029 w 2019300"/>
                <a:gd name="connsiteY453" fmla="*/ 665702 h 2305050"/>
                <a:gd name="connsiteX454" fmla="*/ 612172 w 2019300"/>
                <a:gd name="connsiteY454" fmla="*/ 657511 h 2305050"/>
                <a:gd name="connsiteX455" fmla="*/ 620077 w 2019300"/>
                <a:gd name="connsiteY455" fmla="*/ 651224 h 2305050"/>
                <a:gd name="connsiteX456" fmla="*/ 617411 w 2019300"/>
                <a:gd name="connsiteY456" fmla="*/ 643604 h 2305050"/>
                <a:gd name="connsiteX457" fmla="*/ 620173 w 2019300"/>
                <a:gd name="connsiteY457" fmla="*/ 639413 h 2305050"/>
                <a:gd name="connsiteX458" fmla="*/ 632936 w 2019300"/>
                <a:gd name="connsiteY458" fmla="*/ 635603 h 2305050"/>
                <a:gd name="connsiteX459" fmla="*/ 641985 w 2019300"/>
                <a:gd name="connsiteY459" fmla="*/ 627031 h 2305050"/>
                <a:gd name="connsiteX460" fmla="*/ 656749 w 2019300"/>
                <a:gd name="connsiteY460" fmla="*/ 625792 h 2305050"/>
                <a:gd name="connsiteX461" fmla="*/ 677799 w 2019300"/>
                <a:gd name="connsiteY461" fmla="*/ 637984 h 2305050"/>
                <a:gd name="connsiteX462" fmla="*/ 683133 w 2019300"/>
                <a:gd name="connsiteY462" fmla="*/ 651605 h 2305050"/>
                <a:gd name="connsiteX463" fmla="*/ 692277 w 2019300"/>
                <a:gd name="connsiteY463" fmla="*/ 658177 h 2305050"/>
                <a:gd name="connsiteX464" fmla="*/ 689419 w 2019300"/>
                <a:gd name="connsiteY464" fmla="*/ 663797 h 2305050"/>
                <a:gd name="connsiteX465" fmla="*/ 680561 w 2019300"/>
                <a:gd name="connsiteY465" fmla="*/ 665226 h 2305050"/>
                <a:gd name="connsiteX466" fmla="*/ 676846 w 2019300"/>
                <a:gd name="connsiteY466" fmla="*/ 670274 h 2305050"/>
                <a:gd name="connsiteX467" fmla="*/ 677513 w 2019300"/>
                <a:gd name="connsiteY467" fmla="*/ 679228 h 2305050"/>
                <a:gd name="connsiteX468" fmla="*/ 688943 w 2019300"/>
                <a:gd name="connsiteY468" fmla="*/ 684371 h 2305050"/>
                <a:gd name="connsiteX469" fmla="*/ 687991 w 2019300"/>
                <a:gd name="connsiteY469" fmla="*/ 692277 h 2305050"/>
                <a:gd name="connsiteX470" fmla="*/ 693706 w 2019300"/>
                <a:gd name="connsiteY470" fmla="*/ 692658 h 2305050"/>
                <a:gd name="connsiteX471" fmla="*/ 696754 w 2019300"/>
                <a:gd name="connsiteY471" fmla="*/ 699135 h 2305050"/>
                <a:gd name="connsiteX472" fmla="*/ 725138 w 2019300"/>
                <a:gd name="connsiteY472" fmla="*/ 707326 h 2305050"/>
                <a:gd name="connsiteX473" fmla="*/ 736759 w 2019300"/>
                <a:gd name="connsiteY473" fmla="*/ 705707 h 2305050"/>
                <a:gd name="connsiteX474" fmla="*/ 759333 w 2019300"/>
                <a:gd name="connsiteY474" fmla="*/ 694468 h 2305050"/>
                <a:gd name="connsiteX475" fmla="*/ 781621 w 2019300"/>
                <a:gd name="connsiteY475" fmla="*/ 688943 h 2305050"/>
                <a:gd name="connsiteX476" fmla="*/ 785813 w 2019300"/>
                <a:gd name="connsiteY476" fmla="*/ 681323 h 2305050"/>
                <a:gd name="connsiteX477" fmla="*/ 785717 w 2019300"/>
                <a:gd name="connsiteY477" fmla="*/ 671322 h 2305050"/>
                <a:gd name="connsiteX478" fmla="*/ 790861 w 2019300"/>
                <a:gd name="connsiteY478" fmla="*/ 667417 h 2305050"/>
                <a:gd name="connsiteX479" fmla="*/ 797242 w 2019300"/>
                <a:gd name="connsiteY479" fmla="*/ 669798 h 2305050"/>
                <a:gd name="connsiteX480" fmla="*/ 802862 w 2019300"/>
                <a:gd name="connsiteY480" fmla="*/ 676084 h 2305050"/>
                <a:gd name="connsiteX481" fmla="*/ 800957 w 2019300"/>
                <a:gd name="connsiteY481" fmla="*/ 679323 h 2305050"/>
                <a:gd name="connsiteX482" fmla="*/ 792480 w 2019300"/>
                <a:gd name="connsiteY482" fmla="*/ 683038 h 2305050"/>
                <a:gd name="connsiteX483" fmla="*/ 793718 w 2019300"/>
                <a:gd name="connsiteY483" fmla="*/ 692182 h 2305050"/>
                <a:gd name="connsiteX484" fmla="*/ 799148 w 2019300"/>
                <a:gd name="connsiteY484" fmla="*/ 693420 h 2305050"/>
                <a:gd name="connsiteX485" fmla="*/ 803053 w 2019300"/>
                <a:gd name="connsiteY485" fmla="*/ 684181 h 2305050"/>
                <a:gd name="connsiteX486" fmla="*/ 806387 w 2019300"/>
                <a:gd name="connsiteY486" fmla="*/ 683038 h 2305050"/>
                <a:gd name="connsiteX487" fmla="*/ 811530 w 2019300"/>
                <a:gd name="connsiteY487" fmla="*/ 687419 h 2305050"/>
                <a:gd name="connsiteX488" fmla="*/ 811816 w 2019300"/>
                <a:gd name="connsiteY488" fmla="*/ 694468 h 2305050"/>
                <a:gd name="connsiteX489" fmla="*/ 814578 w 2019300"/>
                <a:gd name="connsiteY489" fmla="*/ 694753 h 2305050"/>
                <a:gd name="connsiteX490" fmla="*/ 823531 w 2019300"/>
                <a:gd name="connsiteY490" fmla="*/ 683800 h 2305050"/>
                <a:gd name="connsiteX491" fmla="*/ 829913 w 2019300"/>
                <a:gd name="connsiteY491" fmla="*/ 685514 h 2305050"/>
                <a:gd name="connsiteX492" fmla="*/ 837724 w 2019300"/>
                <a:gd name="connsiteY492" fmla="*/ 679514 h 2305050"/>
                <a:gd name="connsiteX493" fmla="*/ 842772 w 2019300"/>
                <a:gd name="connsiteY493" fmla="*/ 679418 h 2305050"/>
                <a:gd name="connsiteX494" fmla="*/ 842963 w 2019300"/>
                <a:gd name="connsiteY494" fmla="*/ 677037 h 2305050"/>
                <a:gd name="connsiteX495" fmla="*/ 851630 w 2019300"/>
                <a:gd name="connsiteY495" fmla="*/ 678085 h 2305050"/>
                <a:gd name="connsiteX496" fmla="*/ 854297 w 2019300"/>
                <a:gd name="connsiteY496" fmla="*/ 667702 h 2305050"/>
                <a:gd name="connsiteX497" fmla="*/ 863346 w 2019300"/>
                <a:gd name="connsiteY497" fmla="*/ 667417 h 2305050"/>
                <a:gd name="connsiteX498" fmla="*/ 860965 w 2019300"/>
                <a:gd name="connsiteY498" fmla="*/ 657701 h 2305050"/>
                <a:gd name="connsiteX499" fmla="*/ 889540 w 2019300"/>
                <a:gd name="connsiteY499" fmla="*/ 644652 h 2305050"/>
                <a:gd name="connsiteX500" fmla="*/ 882206 w 2019300"/>
                <a:gd name="connsiteY500" fmla="*/ 637699 h 2305050"/>
                <a:gd name="connsiteX501" fmla="*/ 880872 w 2019300"/>
                <a:gd name="connsiteY501" fmla="*/ 627412 h 2305050"/>
                <a:gd name="connsiteX502" fmla="*/ 882872 w 2019300"/>
                <a:gd name="connsiteY502" fmla="*/ 625792 h 2305050"/>
                <a:gd name="connsiteX503" fmla="*/ 880586 w 2019300"/>
                <a:gd name="connsiteY503" fmla="*/ 625507 h 2305050"/>
                <a:gd name="connsiteX504" fmla="*/ 878586 w 2019300"/>
                <a:gd name="connsiteY504" fmla="*/ 615220 h 2305050"/>
                <a:gd name="connsiteX505" fmla="*/ 859060 w 2019300"/>
                <a:gd name="connsiteY505" fmla="*/ 607505 h 2305050"/>
                <a:gd name="connsiteX506" fmla="*/ 857917 w 2019300"/>
                <a:gd name="connsiteY506" fmla="*/ 598742 h 2305050"/>
                <a:gd name="connsiteX507" fmla="*/ 854297 w 2019300"/>
                <a:gd name="connsiteY507" fmla="*/ 595408 h 2305050"/>
                <a:gd name="connsiteX508" fmla="*/ 860298 w 2019300"/>
                <a:gd name="connsiteY508" fmla="*/ 585407 h 2305050"/>
                <a:gd name="connsiteX509" fmla="*/ 872395 w 2019300"/>
                <a:gd name="connsiteY509" fmla="*/ 588645 h 2305050"/>
                <a:gd name="connsiteX510" fmla="*/ 882967 w 2019300"/>
                <a:gd name="connsiteY510" fmla="*/ 595027 h 2305050"/>
                <a:gd name="connsiteX511" fmla="*/ 886206 w 2019300"/>
                <a:gd name="connsiteY511" fmla="*/ 588169 h 2305050"/>
                <a:gd name="connsiteX512" fmla="*/ 897065 w 2019300"/>
                <a:gd name="connsiteY512" fmla="*/ 593789 h 2305050"/>
                <a:gd name="connsiteX513" fmla="*/ 903732 w 2019300"/>
                <a:gd name="connsiteY513" fmla="*/ 585502 h 2305050"/>
                <a:gd name="connsiteX514" fmla="*/ 913543 w 2019300"/>
                <a:gd name="connsiteY514" fmla="*/ 565404 h 2305050"/>
                <a:gd name="connsiteX515" fmla="*/ 891159 w 2019300"/>
                <a:gd name="connsiteY515" fmla="*/ 549211 h 2305050"/>
                <a:gd name="connsiteX516" fmla="*/ 892683 w 2019300"/>
                <a:gd name="connsiteY516" fmla="*/ 547116 h 2305050"/>
                <a:gd name="connsiteX517" fmla="*/ 889254 w 2019300"/>
                <a:gd name="connsiteY517" fmla="*/ 543782 h 2305050"/>
                <a:gd name="connsiteX518" fmla="*/ 878300 w 2019300"/>
                <a:gd name="connsiteY518" fmla="*/ 541496 h 2305050"/>
                <a:gd name="connsiteX519" fmla="*/ 886396 w 2019300"/>
                <a:gd name="connsiteY519" fmla="*/ 531114 h 2305050"/>
                <a:gd name="connsiteX520" fmla="*/ 886777 w 2019300"/>
                <a:gd name="connsiteY520" fmla="*/ 524161 h 2305050"/>
                <a:gd name="connsiteX521" fmla="*/ 881348 w 2019300"/>
                <a:gd name="connsiteY521" fmla="*/ 524351 h 2305050"/>
                <a:gd name="connsiteX522" fmla="*/ 878300 w 2019300"/>
                <a:gd name="connsiteY522" fmla="*/ 514064 h 2305050"/>
                <a:gd name="connsiteX523" fmla="*/ 868490 w 2019300"/>
                <a:gd name="connsiteY523" fmla="*/ 508635 h 2305050"/>
                <a:gd name="connsiteX524" fmla="*/ 869633 w 2019300"/>
                <a:gd name="connsiteY524" fmla="*/ 501777 h 2305050"/>
                <a:gd name="connsiteX525" fmla="*/ 860298 w 2019300"/>
                <a:gd name="connsiteY525" fmla="*/ 498539 h 2305050"/>
                <a:gd name="connsiteX526" fmla="*/ 856869 w 2019300"/>
                <a:gd name="connsiteY526" fmla="*/ 492442 h 2305050"/>
                <a:gd name="connsiteX527" fmla="*/ 852488 w 2019300"/>
                <a:gd name="connsiteY527" fmla="*/ 493585 h 2305050"/>
                <a:gd name="connsiteX528" fmla="*/ 839343 w 2019300"/>
                <a:gd name="connsiteY528" fmla="*/ 486727 h 2305050"/>
                <a:gd name="connsiteX529" fmla="*/ 839819 w 2019300"/>
                <a:gd name="connsiteY529" fmla="*/ 483108 h 2305050"/>
                <a:gd name="connsiteX530" fmla="*/ 830009 w 2019300"/>
                <a:gd name="connsiteY530" fmla="*/ 478345 h 2305050"/>
                <a:gd name="connsiteX531" fmla="*/ 830390 w 2019300"/>
                <a:gd name="connsiteY531" fmla="*/ 463772 h 2305050"/>
                <a:gd name="connsiteX532" fmla="*/ 821627 w 2019300"/>
                <a:gd name="connsiteY532" fmla="*/ 468344 h 2305050"/>
                <a:gd name="connsiteX533" fmla="*/ 794480 w 2019300"/>
                <a:gd name="connsiteY533" fmla="*/ 463772 h 2305050"/>
                <a:gd name="connsiteX534" fmla="*/ 748379 w 2019300"/>
                <a:gd name="connsiteY534" fmla="*/ 439865 h 2305050"/>
                <a:gd name="connsiteX535" fmla="*/ 736187 w 2019300"/>
                <a:gd name="connsiteY535" fmla="*/ 437769 h 2305050"/>
                <a:gd name="connsiteX536" fmla="*/ 724471 w 2019300"/>
                <a:gd name="connsiteY536" fmla="*/ 439579 h 2305050"/>
                <a:gd name="connsiteX537" fmla="*/ 722567 w 2019300"/>
                <a:gd name="connsiteY537" fmla="*/ 432054 h 2305050"/>
                <a:gd name="connsiteX538" fmla="*/ 708660 w 2019300"/>
                <a:gd name="connsiteY538" fmla="*/ 424243 h 2305050"/>
                <a:gd name="connsiteX539" fmla="*/ 710184 w 2019300"/>
                <a:gd name="connsiteY539" fmla="*/ 416338 h 2305050"/>
                <a:gd name="connsiteX540" fmla="*/ 718756 w 2019300"/>
                <a:gd name="connsiteY540" fmla="*/ 416433 h 2305050"/>
                <a:gd name="connsiteX541" fmla="*/ 725424 w 2019300"/>
                <a:gd name="connsiteY541" fmla="*/ 411766 h 2305050"/>
                <a:gd name="connsiteX542" fmla="*/ 726281 w 2019300"/>
                <a:gd name="connsiteY542" fmla="*/ 403384 h 2305050"/>
                <a:gd name="connsiteX543" fmla="*/ 720376 w 2019300"/>
                <a:gd name="connsiteY543" fmla="*/ 398431 h 2305050"/>
                <a:gd name="connsiteX544" fmla="*/ 717994 w 2019300"/>
                <a:gd name="connsiteY544" fmla="*/ 392335 h 2305050"/>
                <a:gd name="connsiteX545" fmla="*/ 738092 w 2019300"/>
                <a:gd name="connsiteY545" fmla="*/ 376523 h 2305050"/>
                <a:gd name="connsiteX546" fmla="*/ 746188 w 2019300"/>
                <a:gd name="connsiteY546" fmla="*/ 377571 h 2305050"/>
                <a:gd name="connsiteX547" fmla="*/ 747903 w 2019300"/>
                <a:gd name="connsiteY547" fmla="*/ 372142 h 2305050"/>
                <a:gd name="connsiteX548" fmla="*/ 742093 w 2019300"/>
                <a:gd name="connsiteY548" fmla="*/ 370523 h 2305050"/>
                <a:gd name="connsiteX549" fmla="*/ 743712 w 2019300"/>
                <a:gd name="connsiteY549" fmla="*/ 363760 h 2305050"/>
                <a:gd name="connsiteX550" fmla="*/ 736187 w 2019300"/>
                <a:gd name="connsiteY550" fmla="*/ 362045 h 2305050"/>
                <a:gd name="connsiteX551" fmla="*/ 739616 w 2019300"/>
                <a:gd name="connsiteY551" fmla="*/ 355473 h 2305050"/>
                <a:gd name="connsiteX552" fmla="*/ 732949 w 2019300"/>
                <a:gd name="connsiteY552" fmla="*/ 351568 h 2305050"/>
                <a:gd name="connsiteX553" fmla="*/ 736854 w 2019300"/>
                <a:gd name="connsiteY553" fmla="*/ 346043 h 2305050"/>
                <a:gd name="connsiteX554" fmla="*/ 725424 w 2019300"/>
                <a:gd name="connsiteY554" fmla="*/ 336518 h 2305050"/>
                <a:gd name="connsiteX555" fmla="*/ 729710 w 2019300"/>
                <a:gd name="connsiteY555" fmla="*/ 326231 h 2305050"/>
                <a:gd name="connsiteX556" fmla="*/ 724090 w 2019300"/>
                <a:gd name="connsiteY556" fmla="*/ 322326 h 2305050"/>
                <a:gd name="connsiteX557" fmla="*/ 727900 w 2019300"/>
                <a:gd name="connsiteY557" fmla="*/ 315277 h 2305050"/>
                <a:gd name="connsiteX558" fmla="*/ 715709 w 2019300"/>
                <a:gd name="connsiteY558" fmla="*/ 309753 h 2305050"/>
                <a:gd name="connsiteX559" fmla="*/ 719328 w 2019300"/>
                <a:gd name="connsiteY559" fmla="*/ 309086 h 2305050"/>
                <a:gd name="connsiteX560" fmla="*/ 723614 w 2019300"/>
                <a:gd name="connsiteY560" fmla="*/ 299180 h 2305050"/>
                <a:gd name="connsiteX561" fmla="*/ 739902 w 2019300"/>
                <a:gd name="connsiteY561" fmla="*/ 286417 h 2305050"/>
                <a:gd name="connsiteX562" fmla="*/ 746569 w 2019300"/>
                <a:gd name="connsiteY562" fmla="*/ 276320 h 2305050"/>
                <a:gd name="connsiteX563" fmla="*/ 752380 w 2019300"/>
                <a:gd name="connsiteY563" fmla="*/ 257366 h 2305050"/>
                <a:gd name="connsiteX564" fmla="*/ 774763 w 2019300"/>
                <a:gd name="connsiteY564" fmla="*/ 246031 h 2305050"/>
                <a:gd name="connsiteX565" fmla="*/ 774192 w 2019300"/>
                <a:gd name="connsiteY565" fmla="*/ 241935 h 2305050"/>
                <a:gd name="connsiteX566" fmla="*/ 769620 w 2019300"/>
                <a:gd name="connsiteY566" fmla="*/ 238411 h 2305050"/>
                <a:gd name="connsiteX567" fmla="*/ 768953 w 2019300"/>
                <a:gd name="connsiteY567" fmla="*/ 228695 h 2305050"/>
                <a:gd name="connsiteX568" fmla="*/ 763429 w 2019300"/>
                <a:gd name="connsiteY568" fmla="*/ 223933 h 2305050"/>
                <a:gd name="connsiteX569" fmla="*/ 757619 w 2019300"/>
                <a:gd name="connsiteY569" fmla="*/ 225552 h 2305050"/>
                <a:gd name="connsiteX570" fmla="*/ 756285 w 2019300"/>
                <a:gd name="connsiteY570" fmla="*/ 223647 h 2305050"/>
                <a:gd name="connsiteX571" fmla="*/ 759809 w 2019300"/>
                <a:gd name="connsiteY571" fmla="*/ 208788 h 2305050"/>
                <a:gd name="connsiteX572" fmla="*/ 764191 w 2019300"/>
                <a:gd name="connsiteY572" fmla="*/ 206788 h 2305050"/>
                <a:gd name="connsiteX573" fmla="*/ 769906 w 2019300"/>
                <a:gd name="connsiteY573" fmla="*/ 209550 h 2305050"/>
                <a:gd name="connsiteX574" fmla="*/ 779431 w 2019300"/>
                <a:gd name="connsiteY574" fmla="*/ 209169 h 2305050"/>
                <a:gd name="connsiteX575" fmla="*/ 791337 w 2019300"/>
                <a:gd name="connsiteY575" fmla="*/ 220789 h 2305050"/>
                <a:gd name="connsiteX576" fmla="*/ 800862 w 2019300"/>
                <a:gd name="connsiteY576" fmla="*/ 214217 h 2305050"/>
                <a:gd name="connsiteX577" fmla="*/ 800862 w 2019300"/>
                <a:gd name="connsiteY577" fmla="*/ 200406 h 2305050"/>
                <a:gd name="connsiteX578" fmla="*/ 794671 w 2019300"/>
                <a:gd name="connsiteY578" fmla="*/ 194596 h 2305050"/>
                <a:gd name="connsiteX579" fmla="*/ 797623 w 2019300"/>
                <a:gd name="connsiteY579" fmla="*/ 170116 h 2305050"/>
                <a:gd name="connsiteX580" fmla="*/ 791527 w 2019300"/>
                <a:gd name="connsiteY580" fmla="*/ 167259 h 2305050"/>
                <a:gd name="connsiteX581" fmla="*/ 792671 w 2019300"/>
                <a:gd name="connsiteY581" fmla="*/ 163735 h 2305050"/>
                <a:gd name="connsiteX582" fmla="*/ 785813 w 2019300"/>
                <a:gd name="connsiteY582" fmla="*/ 161449 h 2305050"/>
                <a:gd name="connsiteX583" fmla="*/ 757904 w 2019300"/>
                <a:gd name="connsiteY583" fmla="*/ 159258 h 2305050"/>
                <a:gd name="connsiteX584" fmla="*/ 749332 w 2019300"/>
                <a:gd name="connsiteY584" fmla="*/ 163925 h 2305050"/>
                <a:gd name="connsiteX585" fmla="*/ 735997 w 2019300"/>
                <a:gd name="connsiteY585" fmla="*/ 165163 h 2305050"/>
                <a:gd name="connsiteX586" fmla="*/ 721138 w 2019300"/>
                <a:gd name="connsiteY586" fmla="*/ 144875 h 2305050"/>
                <a:gd name="connsiteX587" fmla="*/ 720185 w 2019300"/>
                <a:gd name="connsiteY587" fmla="*/ 132397 h 2305050"/>
                <a:gd name="connsiteX588" fmla="*/ 713613 w 2019300"/>
                <a:gd name="connsiteY588" fmla="*/ 137732 h 2305050"/>
                <a:gd name="connsiteX589" fmla="*/ 711803 w 2019300"/>
                <a:gd name="connsiteY589" fmla="*/ 135255 h 2305050"/>
                <a:gd name="connsiteX590" fmla="*/ 706946 w 2019300"/>
                <a:gd name="connsiteY590" fmla="*/ 139351 h 2305050"/>
                <a:gd name="connsiteX591" fmla="*/ 705802 w 2019300"/>
                <a:gd name="connsiteY591" fmla="*/ 135731 h 2305050"/>
                <a:gd name="connsiteX592" fmla="*/ 702373 w 2019300"/>
                <a:gd name="connsiteY592" fmla="*/ 137827 h 2305050"/>
                <a:gd name="connsiteX593" fmla="*/ 701231 w 2019300"/>
                <a:gd name="connsiteY593" fmla="*/ 124206 h 2305050"/>
                <a:gd name="connsiteX594" fmla="*/ 696944 w 2019300"/>
                <a:gd name="connsiteY594" fmla="*/ 124396 h 2305050"/>
                <a:gd name="connsiteX595" fmla="*/ 696754 w 2019300"/>
                <a:gd name="connsiteY595" fmla="*/ 121539 h 2305050"/>
                <a:gd name="connsiteX596" fmla="*/ 690372 w 2019300"/>
                <a:gd name="connsiteY596" fmla="*/ 116110 h 2305050"/>
                <a:gd name="connsiteX597" fmla="*/ 685610 w 2019300"/>
                <a:gd name="connsiteY597" fmla="*/ 100679 h 2305050"/>
                <a:gd name="connsiteX598" fmla="*/ 676656 w 2019300"/>
                <a:gd name="connsiteY598" fmla="*/ 92488 h 2305050"/>
                <a:gd name="connsiteX599" fmla="*/ 672084 w 2019300"/>
                <a:gd name="connsiteY599" fmla="*/ 96012 h 2305050"/>
                <a:gd name="connsiteX600" fmla="*/ 668846 w 2019300"/>
                <a:gd name="connsiteY600" fmla="*/ 91821 h 2305050"/>
                <a:gd name="connsiteX601" fmla="*/ 670179 w 2019300"/>
                <a:gd name="connsiteY601" fmla="*/ 88868 h 2305050"/>
                <a:gd name="connsiteX602" fmla="*/ 668846 w 2019300"/>
                <a:gd name="connsiteY602" fmla="*/ 90392 h 2305050"/>
                <a:gd name="connsiteX603" fmla="*/ 656177 w 2019300"/>
                <a:gd name="connsiteY603" fmla="*/ 84106 h 2305050"/>
                <a:gd name="connsiteX604" fmla="*/ 649986 w 2019300"/>
                <a:gd name="connsiteY604" fmla="*/ 86678 h 2305050"/>
                <a:gd name="connsiteX605" fmla="*/ 642080 w 2019300"/>
                <a:gd name="connsiteY605" fmla="*/ 72295 h 2305050"/>
                <a:gd name="connsiteX606" fmla="*/ 648938 w 2019300"/>
                <a:gd name="connsiteY606" fmla="*/ 72580 h 2305050"/>
                <a:gd name="connsiteX607" fmla="*/ 656558 w 2019300"/>
                <a:gd name="connsiteY607" fmla="*/ 67723 h 2305050"/>
                <a:gd name="connsiteX608" fmla="*/ 654844 w 2019300"/>
                <a:gd name="connsiteY608" fmla="*/ 65437 h 2305050"/>
                <a:gd name="connsiteX609" fmla="*/ 668084 w 2019300"/>
                <a:gd name="connsiteY609" fmla="*/ 55340 h 2305050"/>
                <a:gd name="connsiteX610" fmla="*/ 661988 w 2019300"/>
                <a:gd name="connsiteY610" fmla="*/ 44767 h 2305050"/>
                <a:gd name="connsiteX611" fmla="*/ 719138 w 2019300"/>
                <a:gd name="connsiteY611" fmla="*/ 51054 h 2305050"/>
                <a:gd name="connsiteX612" fmla="*/ 720566 w 2019300"/>
                <a:gd name="connsiteY612" fmla="*/ 47149 h 2305050"/>
                <a:gd name="connsiteX613" fmla="*/ 731806 w 2019300"/>
                <a:gd name="connsiteY613" fmla="*/ 38957 h 2305050"/>
                <a:gd name="connsiteX614" fmla="*/ 735330 w 2019300"/>
                <a:gd name="connsiteY614" fmla="*/ 32290 h 2305050"/>
                <a:gd name="connsiteX615" fmla="*/ 750475 w 2019300"/>
                <a:gd name="connsiteY615" fmla="*/ 36004 h 2305050"/>
                <a:gd name="connsiteX616" fmla="*/ 763048 w 2019300"/>
                <a:gd name="connsiteY616" fmla="*/ 23146 h 2305050"/>
                <a:gd name="connsiteX617" fmla="*/ 772382 w 2019300"/>
                <a:gd name="connsiteY617" fmla="*/ 18193 h 2305050"/>
                <a:gd name="connsiteX618" fmla="*/ 769048 w 2019300"/>
                <a:gd name="connsiteY618" fmla="*/ 9525 h 2305050"/>
                <a:gd name="connsiteX619" fmla="*/ 774002 w 2019300"/>
                <a:gd name="connsiteY619" fmla="*/ 10858 h 2305050"/>
                <a:gd name="connsiteX620" fmla="*/ 799814 w 2019300"/>
                <a:gd name="connsiteY620" fmla="*/ 36862 h 2305050"/>
                <a:gd name="connsiteX621" fmla="*/ 803148 w 2019300"/>
                <a:gd name="connsiteY621" fmla="*/ 62674 h 2305050"/>
                <a:gd name="connsiteX622" fmla="*/ 808196 w 2019300"/>
                <a:gd name="connsiteY622" fmla="*/ 62389 h 2305050"/>
                <a:gd name="connsiteX623" fmla="*/ 808863 w 2019300"/>
                <a:gd name="connsiteY623" fmla="*/ 65818 h 2305050"/>
                <a:gd name="connsiteX624" fmla="*/ 824865 w 2019300"/>
                <a:gd name="connsiteY624" fmla="*/ 64199 h 2305050"/>
                <a:gd name="connsiteX625" fmla="*/ 827627 w 2019300"/>
                <a:gd name="connsiteY625" fmla="*/ 76486 h 2305050"/>
                <a:gd name="connsiteX626" fmla="*/ 820579 w 2019300"/>
                <a:gd name="connsiteY626" fmla="*/ 78867 h 2305050"/>
                <a:gd name="connsiteX627" fmla="*/ 826579 w 2019300"/>
                <a:gd name="connsiteY627" fmla="*/ 102108 h 2305050"/>
                <a:gd name="connsiteX628" fmla="*/ 811244 w 2019300"/>
                <a:gd name="connsiteY628" fmla="*/ 107918 h 2305050"/>
                <a:gd name="connsiteX629" fmla="*/ 816197 w 2019300"/>
                <a:gd name="connsiteY629" fmla="*/ 114967 h 2305050"/>
                <a:gd name="connsiteX630" fmla="*/ 808577 w 2019300"/>
                <a:gd name="connsiteY630" fmla="*/ 119348 h 2305050"/>
                <a:gd name="connsiteX631" fmla="*/ 809720 w 2019300"/>
                <a:gd name="connsiteY631" fmla="*/ 123730 h 2305050"/>
                <a:gd name="connsiteX632" fmla="*/ 838200 w 2019300"/>
                <a:gd name="connsiteY632" fmla="*/ 147352 h 2305050"/>
                <a:gd name="connsiteX633" fmla="*/ 834962 w 2019300"/>
                <a:gd name="connsiteY633" fmla="*/ 156782 h 2305050"/>
                <a:gd name="connsiteX634" fmla="*/ 836295 w 2019300"/>
                <a:gd name="connsiteY634" fmla="*/ 169164 h 2305050"/>
                <a:gd name="connsiteX635" fmla="*/ 842391 w 2019300"/>
                <a:gd name="connsiteY635" fmla="*/ 178022 h 2305050"/>
                <a:gd name="connsiteX636" fmla="*/ 860869 w 2019300"/>
                <a:gd name="connsiteY636" fmla="*/ 189547 h 2305050"/>
                <a:gd name="connsiteX637" fmla="*/ 867727 w 2019300"/>
                <a:gd name="connsiteY637" fmla="*/ 185737 h 2305050"/>
                <a:gd name="connsiteX638" fmla="*/ 873347 w 2019300"/>
                <a:gd name="connsiteY638" fmla="*/ 176689 h 2305050"/>
                <a:gd name="connsiteX639" fmla="*/ 885730 w 2019300"/>
                <a:gd name="connsiteY639" fmla="*/ 170497 h 2305050"/>
                <a:gd name="connsiteX640" fmla="*/ 885730 w 2019300"/>
                <a:gd name="connsiteY640" fmla="*/ 163354 h 2305050"/>
                <a:gd name="connsiteX641" fmla="*/ 892588 w 2019300"/>
                <a:gd name="connsiteY641" fmla="*/ 163639 h 2305050"/>
                <a:gd name="connsiteX642" fmla="*/ 884777 w 2019300"/>
                <a:gd name="connsiteY642" fmla="*/ 145733 h 2305050"/>
                <a:gd name="connsiteX643" fmla="*/ 892492 w 2019300"/>
                <a:gd name="connsiteY643" fmla="*/ 142875 h 2305050"/>
                <a:gd name="connsiteX644" fmla="*/ 892778 w 2019300"/>
                <a:gd name="connsiteY644" fmla="*/ 129445 h 2305050"/>
                <a:gd name="connsiteX645" fmla="*/ 883063 w 2019300"/>
                <a:gd name="connsiteY645" fmla="*/ 127159 h 2305050"/>
                <a:gd name="connsiteX646" fmla="*/ 876110 w 2019300"/>
                <a:gd name="connsiteY646" fmla="*/ 99346 h 2305050"/>
                <a:gd name="connsiteX647" fmla="*/ 878396 w 2019300"/>
                <a:gd name="connsiteY647" fmla="*/ 89630 h 2305050"/>
                <a:gd name="connsiteX648" fmla="*/ 876014 w 2019300"/>
                <a:gd name="connsiteY648" fmla="*/ 88106 h 2305050"/>
                <a:gd name="connsiteX649" fmla="*/ 876300 w 2019300"/>
                <a:gd name="connsiteY649" fmla="*/ 81724 h 2305050"/>
                <a:gd name="connsiteX650" fmla="*/ 884396 w 2019300"/>
                <a:gd name="connsiteY650" fmla="*/ 76676 h 2305050"/>
                <a:gd name="connsiteX651" fmla="*/ 888683 w 2019300"/>
                <a:gd name="connsiteY651" fmla="*/ 68485 h 2305050"/>
                <a:gd name="connsiteX652" fmla="*/ 894017 w 2019300"/>
                <a:gd name="connsiteY652" fmla="*/ 66104 h 2305050"/>
                <a:gd name="connsiteX653" fmla="*/ 891826 w 2019300"/>
                <a:gd name="connsiteY653" fmla="*/ 62389 h 2305050"/>
                <a:gd name="connsiteX654" fmla="*/ 894874 w 2019300"/>
                <a:gd name="connsiteY654" fmla="*/ 58388 h 2305050"/>
                <a:gd name="connsiteX655" fmla="*/ 891731 w 2019300"/>
                <a:gd name="connsiteY655" fmla="*/ 54483 h 2305050"/>
                <a:gd name="connsiteX656" fmla="*/ 897922 w 2019300"/>
                <a:gd name="connsiteY656" fmla="*/ 49625 h 2305050"/>
                <a:gd name="connsiteX657" fmla="*/ 909638 w 2019300"/>
                <a:gd name="connsiteY657" fmla="*/ 47149 h 2305050"/>
                <a:gd name="connsiteX658" fmla="*/ 923449 w 2019300"/>
                <a:gd name="connsiteY658" fmla="*/ 35433 h 2305050"/>
                <a:gd name="connsiteX659" fmla="*/ 956691 w 2019300"/>
                <a:gd name="connsiteY659" fmla="*/ 40672 h 2305050"/>
                <a:gd name="connsiteX660" fmla="*/ 970217 w 2019300"/>
                <a:gd name="connsiteY660" fmla="*/ 45815 h 2305050"/>
                <a:gd name="connsiteX661" fmla="*/ 983266 w 2019300"/>
                <a:gd name="connsiteY661" fmla="*/ 42291 h 2305050"/>
                <a:gd name="connsiteX662" fmla="*/ 989838 w 2019300"/>
                <a:gd name="connsiteY662" fmla="*/ 35242 h 2305050"/>
                <a:gd name="connsiteX663" fmla="*/ 1014603 w 2019300"/>
                <a:gd name="connsiteY663" fmla="*/ 38195 h 2305050"/>
                <a:gd name="connsiteX664" fmla="*/ 1022128 w 2019300"/>
                <a:gd name="connsiteY664" fmla="*/ 35814 h 2305050"/>
                <a:gd name="connsiteX665" fmla="*/ 1021747 w 2019300"/>
                <a:gd name="connsiteY665" fmla="*/ 29051 h 2305050"/>
                <a:gd name="connsiteX666" fmla="*/ 1017461 w 2019300"/>
                <a:gd name="connsiteY666" fmla="*/ 21622 h 2305050"/>
                <a:gd name="connsiteX667" fmla="*/ 1033367 w 2019300"/>
                <a:gd name="connsiteY667" fmla="*/ 16383 h 2305050"/>
                <a:gd name="connsiteX668" fmla="*/ 1046893 w 2019300"/>
                <a:gd name="connsiteY668" fmla="*/ 18479 h 2305050"/>
                <a:gd name="connsiteX669" fmla="*/ 1049846 w 2019300"/>
                <a:gd name="connsiteY669" fmla="*/ 25146 h 2305050"/>
                <a:gd name="connsiteX670" fmla="*/ 1043178 w 2019300"/>
                <a:gd name="connsiteY670" fmla="*/ 28766 h 2305050"/>
                <a:gd name="connsiteX671" fmla="*/ 1046226 w 2019300"/>
                <a:gd name="connsiteY671" fmla="*/ 33623 h 2305050"/>
                <a:gd name="connsiteX672" fmla="*/ 1043845 w 2019300"/>
                <a:gd name="connsiteY672" fmla="*/ 37814 h 2305050"/>
                <a:gd name="connsiteX673" fmla="*/ 1045083 w 2019300"/>
                <a:gd name="connsiteY673" fmla="*/ 47149 h 2305050"/>
                <a:gd name="connsiteX674" fmla="*/ 1066133 w 2019300"/>
                <a:gd name="connsiteY674" fmla="*/ 43148 h 2305050"/>
                <a:gd name="connsiteX675" fmla="*/ 1087374 w 2019300"/>
                <a:gd name="connsiteY675" fmla="*/ 30575 h 2305050"/>
                <a:gd name="connsiteX676" fmla="*/ 1089279 w 2019300"/>
                <a:gd name="connsiteY676" fmla="*/ 33147 h 2305050"/>
                <a:gd name="connsiteX677" fmla="*/ 1089851 w 2019300"/>
                <a:gd name="connsiteY677" fmla="*/ 39148 h 2305050"/>
                <a:gd name="connsiteX678" fmla="*/ 1064705 w 2019300"/>
                <a:gd name="connsiteY678" fmla="*/ 65341 h 2305050"/>
                <a:gd name="connsiteX679" fmla="*/ 1064895 w 2019300"/>
                <a:gd name="connsiteY679" fmla="*/ 85439 h 2305050"/>
                <a:gd name="connsiteX680" fmla="*/ 1072039 w 2019300"/>
                <a:gd name="connsiteY680" fmla="*/ 78200 h 2305050"/>
                <a:gd name="connsiteX681" fmla="*/ 1088327 w 2019300"/>
                <a:gd name="connsiteY681" fmla="*/ 87249 h 2305050"/>
                <a:gd name="connsiteX682" fmla="*/ 1102805 w 2019300"/>
                <a:gd name="connsiteY682" fmla="*/ 81629 h 2305050"/>
                <a:gd name="connsiteX683" fmla="*/ 1104614 w 2019300"/>
                <a:gd name="connsiteY683" fmla="*/ 75343 h 2305050"/>
                <a:gd name="connsiteX684" fmla="*/ 1099566 w 2019300"/>
                <a:gd name="connsiteY684" fmla="*/ 56674 h 2305050"/>
                <a:gd name="connsiteX685" fmla="*/ 1099852 w 2019300"/>
                <a:gd name="connsiteY685" fmla="*/ 46006 h 2305050"/>
                <a:gd name="connsiteX686" fmla="*/ 1111568 w 2019300"/>
                <a:gd name="connsiteY686" fmla="*/ 38671 h 2305050"/>
                <a:gd name="connsiteX687" fmla="*/ 1115378 w 2019300"/>
                <a:gd name="connsiteY687" fmla="*/ 38957 h 2305050"/>
                <a:gd name="connsiteX688" fmla="*/ 1136142 w 2019300"/>
                <a:gd name="connsiteY688" fmla="*/ 24098 h 2305050"/>
                <a:gd name="connsiteX689" fmla="*/ 1149668 w 2019300"/>
                <a:gd name="connsiteY689" fmla="*/ 26860 h 2305050"/>
                <a:gd name="connsiteX690" fmla="*/ 1149572 w 2019300"/>
                <a:gd name="connsiteY690" fmla="*/ 35147 h 2305050"/>
                <a:gd name="connsiteX691" fmla="*/ 1157383 w 2019300"/>
                <a:gd name="connsiteY691" fmla="*/ 48196 h 2305050"/>
                <a:gd name="connsiteX692" fmla="*/ 1174814 w 2019300"/>
                <a:gd name="connsiteY692" fmla="*/ 59912 h 2305050"/>
                <a:gd name="connsiteX693" fmla="*/ 1185005 w 2019300"/>
                <a:gd name="connsiteY693" fmla="*/ 95631 h 2305050"/>
                <a:gd name="connsiteX694" fmla="*/ 1193959 w 2019300"/>
                <a:gd name="connsiteY694" fmla="*/ 102489 h 2305050"/>
                <a:gd name="connsiteX695" fmla="*/ 1209199 w 2019300"/>
                <a:gd name="connsiteY695" fmla="*/ 89440 h 2305050"/>
                <a:gd name="connsiteX696" fmla="*/ 1224534 w 2019300"/>
                <a:gd name="connsiteY696" fmla="*/ 90297 h 2305050"/>
                <a:gd name="connsiteX697" fmla="*/ 1226058 w 2019300"/>
                <a:gd name="connsiteY697" fmla="*/ 95631 h 2305050"/>
                <a:gd name="connsiteX698" fmla="*/ 1226534 w 2019300"/>
                <a:gd name="connsiteY698" fmla="*/ 85916 h 2305050"/>
                <a:gd name="connsiteX699" fmla="*/ 1227392 w 2019300"/>
                <a:gd name="connsiteY699" fmla="*/ 96107 h 2305050"/>
                <a:gd name="connsiteX700" fmla="*/ 1229773 w 2019300"/>
                <a:gd name="connsiteY700" fmla="*/ 94012 h 2305050"/>
                <a:gd name="connsiteX701" fmla="*/ 1228439 w 2019300"/>
                <a:gd name="connsiteY701" fmla="*/ 90678 h 2305050"/>
                <a:gd name="connsiteX702" fmla="*/ 1230916 w 2019300"/>
                <a:gd name="connsiteY702" fmla="*/ 91059 h 2305050"/>
                <a:gd name="connsiteX703" fmla="*/ 1228249 w 2019300"/>
                <a:gd name="connsiteY703" fmla="*/ 84963 h 2305050"/>
                <a:gd name="connsiteX704" fmla="*/ 1231011 w 2019300"/>
                <a:gd name="connsiteY704" fmla="*/ 86392 h 2305050"/>
                <a:gd name="connsiteX705" fmla="*/ 1240822 w 2019300"/>
                <a:gd name="connsiteY705" fmla="*/ 74962 h 2305050"/>
                <a:gd name="connsiteX706" fmla="*/ 1244727 w 2019300"/>
                <a:gd name="connsiteY706" fmla="*/ 73819 h 2305050"/>
                <a:gd name="connsiteX707" fmla="*/ 1254062 w 2019300"/>
                <a:gd name="connsiteY707" fmla="*/ 85534 h 2305050"/>
                <a:gd name="connsiteX708" fmla="*/ 1255490 w 2019300"/>
                <a:gd name="connsiteY708" fmla="*/ 98298 h 2305050"/>
                <a:gd name="connsiteX709" fmla="*/ 1265682 w 2019300"/>
                <a:gd name="connsiteY709" fmla="*/ 108013 h 2305050"/>
                <a:gd name="connsiteX710" fmla="*/ 1271588 w 2019300"/>
                <a:gd name="connsiteY710" fmla="*/ 131540 h 2305050"/>
                <a:gd name="connsiteX711" fmla="*/ 1278446 w 2019300"/>
                <a:gd name="connsiteY711" fmla="*/ 134207 h 2305050"/>
                <a:gd name="connsiteX712" fmla="*/ 1285875 w 2019300"/>
                <a:gd name="connsiteY712" fmla="*/ 128587 h 2305050"/>
                <a:gd name="connsiteX713" fmla="*/ 1297305 w 2019300"/>
                <a:gd name="connsiteY713" fmla="*/ 131540 h 2305050"/>
                <a:gd name="connsiteX714" fmla="*/ 1307783 w 2019300"/>
                <a:gd name="connsiteY714" fmla="*/ 127445 h 2305050"/>
                <a:gd name="connsiteX715" fmla="*/ 1313593 w 2019300"/>
                <a:gd name="connsiteY715" fmla="*/ 122206 h 2305050"/>
                <a:gd name="connsiteX716" fmla="*/ 1310068 w 2019300"/>
                <a:gd name="connsiteY716" fmla="*/ 132874 h 2305050"/>
                <a:gd name="connsiteX717" fmla="*/ 1320832 w 2019300"/>
                <a:gd name="connsiteY717" fmla="*/ 132683 h 2305050"/>
                <a:gd name="connsiteX718" fmla="*/ 1335310 w 2019300"/>
                <a:gd name="connsiteY718" fmla="*/ 154591 h 2305050"/>
                <a:gd name="connsiteX719" fmla="*/ 1330357 w 2019300"/>
                <a:gd name="connsiteY719" fmla="*/ 171259 h 2305050"/>
                <a:gd name="connsiteX720" fmla="*/ 1332738 w 2019300"/>
                <a:gd name="connsiteY720" fmla="*/ 180213 h 2305050"/>
                <a:gd name="connsiteX721" fmla="*/ 1327023 w 2019300"/>
                <a:gd name="connsiteY721" fmla="*/ 187547 h 2305050"/>
                <a:gd name="connsiteX722" fmla="*/ 1334643 w 2019300"/>
                <a:gd name="connsiteY722" fmla="*/ 189166 h 2305050"/>
                <a:gd name="connsiteX723" fmla="*/ 1332643 w 2019300"/>
                <a:gd name="connsiteY723" fmla="*/ 201835 h 2305050"/>
                <a:gd name="connsiteX724" fmla="*/ 1319593 w 2019300"/>
                <a:gd name="connsiteY724" fmla="*/ 211550 h 2305050"/>
                <a:gd name="connsiteX725" fmla="*/ 1324547 w 2019300"/>
                <a:gd name="connsiteY725" fmla="*/ 218027 h 2305050"/>
                <a:gd name="connsiteX726" fmla="*/ 1333119 w 2019300"/>
                <a:gd name="connsiteY726" fmla="*/ 213550 h 2305050"/>
                <a:gd name="connsiteX727" fmla="*/ 1337215 w 2019300"/>
                <a:gd name="connsiteY727" fmla="*/ 224123 h 2305050"/>
                <a:gd name="connsiteX728" fmla="*/ 1345216 w 2019300"/>
                <a:gd name="connsiteY728" fmla="*/ 227933 h 2305050"/>
                <a:gd name="connsiteX729" fmla="*/ 1343025 w 2019300"/>
                <a:gd name="connsiteY729" fmla="*/ 237172 h 2305050"/>
                <a:gd name="connsiteX730" fmla="*/ 1348168 w 2019300"/>
                <a:gd name="connsiteY730" fmla="*/ 239173 h 2305050"/>
                <a:gd name="connsiteX731" fmla="*/ 1363123 w 2019300"/>
                <a:gd name="connsiteY731" fmla="*/ 234029 h 2305050"/>
                <a:gd name="connsiteX732" fmla="*/ 1375124 w 2019300"/>
                <a:gd name="connsiteY732" fmla="*/ 234791 h 2305050"/>
                <a:gd name="connsiteX733" fmla="*/ 1384935 w 2019300"/>
                <a:gd name="connsiteY733" fmla="*/ 240792 h 2305050"/>
                <a:gd name="connsiteX734" fmla="*/ 1391222 w 2019300"/>
                <a:gd name="connsiteY734" fmla="*/ 250984 h 2305050"/>
                <a:gd name="connsiteX735" fmla="*/ 1396746 w 2019300"/>
                <a:gd name="connsiteY735" fmla="*/ 251936 h 2305050"/>
                <a:gd name="connsiteX736" fmla="*/ 1395127 w 2019300"/>
                <a:gd name="connsiteY736" fmla="*/ 262223 h 2305050"/>
                <a:gd name="connsiteX737" fmla="*/ 1401318 w 2019300"/>
                <a:gd name="connsiteY737" fmla="*/ 278130 h 2305050"/>
                <a:gd name="connsiteX738" fmla="*/ 1401032 w 2019300"/>
                <a:gd name="connsiteY738" fmla="*/ 284226 h 2305050"/>
                <a:gd name="connsiteX739" fmla="*/ 1398365 w 2019300"/>
                <a:gd name="connsiteY739" fmla="*/ 290132 h 2305050"/>
                <a:gd name="connsiteX740" fmla="*/ 1372743 w 2019300"/>
                <a:gd name="connsiteY740" fmla="*/ 306229 h 2305050"/>
                <a:gd name="connsiteX741" fmla="*/ 1370933 w 2019300"/>
                <a:gd name="connsiteY741" fmla="*/ 322802 h 2305050"/>
                <a:gd name="connsiteX742" fmla="*/ 1377315 w 2019300"/>
                <a:gd name="connsiteY742" fmla="*/ 324898 h 2305050"/>
                <a:gd name="connsiteX743" fmla="*/ 1380839 w 2019300"/>
                <a:gd name="connsiteY743" fmla="*/ 330041 h 2305050"/>
                <a:gd name="connsiteX744" fmla="*/ 1395984 w 2019300"/>
                <a:gd name="connsiteY744" fmla="*/ 328803 h 2305050"/>
                <a:gd name="connsiteX745" fmla="*/ 1414367 w 2019300"/>
                <a:gd name="connsiteY745" fmla="*/ 335661 h 2305050"/>
                <a:gd name="connsiteX746" fmla="*/ 1421035 w 2019300"/>
                <a:gd name="connsiteY746" fmla="*/ 345948 h 2305050"/>
                <a:gd name="connsiteX747" fmla="*/ 1429703 w 2019300"/>
                <a:gd name="connsiteY747" fmla="*/ 347567 h 2305050"/>
                <a:gd name="connsiteX748" fmla="*/ 1437894 w 2019300"/>
                <a:gd name="connsiteY748" fmla="*/ 353377 h 2305050"/>
                <a:gd name="connsiteX749" fmla="*/ 1435513 w 2019300"/>
                <a:gd name="connsiteY749" fmla="*/ 359283 h 2305050"/>
                <a:gd name="connsiteX750" fmla="*/ 1449419 w 2019300"/>
                <a:gd name="connsiteY750" fmla="*/ 357759 h 2305050"/>
                <a:gd name="connsiteX751" fmla="*/ 1445895 w 2019300"/>
                <a:gd name="connsiteY751" fmla="*/ 362902 h 2305050"/>
                <a:gd name="connsiteX752" fmla="*/ 1450467 w 2019300"/>
                <a:gd name="connsiteY752" fmla="*/ 371380 h 2305050"/>
                <a:gd name="connsiteX753" fmla="*/ 1482376 w 2019300"/>
                <a:gd name="connsiteY753" fmla="*/ 349663 h 2305050"/>
                <a:gd name="connsiteX754" fmla="*/ 1475232 w 2019300"/>
                <a:gd name="connsiteY754" fmla="*/ 362236 h 2305050"/>
                <a:gd name="connsiteX755" fmla="*/ 1475232 w 2019300"/>
                <a:gd name="connsiteY755" fmla="*/ 370523 h 2305050"/>
                <a:gd name="connsiteX756" fmla="*/ 1460087 w 2019300"/>
                <a:gd name="connsiteY756" fmla="*/ 375475 h 2305050"/>
                <a:gd name="connsiteX757" fmla="*/ 1454849 w 2019300"/>
                <a:gd name="connsiteY757" fmla="*/ 380143 h 2305050"/>
                <a:gd name="connsiteX758" fmla="*/ 1457611 w 2019300"/>
                <a:gd name="connsiteY758" fmla="*/ 382619 h 2305050"/>
                <a:gd name="connsiteX759" fmla="*/ 1461707 w 2019300"/>
                <a:gd name="connsiteY759" fmla="*/ 381191 h 2305050"/>
                <a:gd name="connsiteX760" fmla="*/ 1464659 w 2019300"/>
                <a:gd name="connsiteY760" fmla="*/ 385572 h 2305050"/>
                <a:gd name="connsiteX761" fmla="*/ 1473232 w 2019300"/>
                <a:gd name="connsiteY761" fmla="*/ 390239 h 2305050"/>
                <a:gd name="connsiteX762" fmla="*/ 1479423 w 2019300"/>
                <a:gd name="connsiteY762" fmla="*/ 399955 h 2305050"/>
                <a:gd name="connsiteX763" fmla="*/ 1479423 w 2019300"/>
                <a:gd name="connsiteY763" fmla="*/ 409003 h 2305050"/>
                <a:gd name="connsiteX764" fmla="*/ 1492568 w 2019300"/>
                <a:gd name="connsiteY764" fmla="*/ 422624 h 2305050"/>
                <a:gd name="connsiteX765" fmla="*/ 1506950 w 2019300"/>
                <a:gd name="connsiteY765" fmla="*/ 428434 h 2305050"/>
                <a:gd name="connsiteX766" fmla="*/ 1513999 w 2019300"/>
                <a:gd name="connsiteY766" fmla="*/ 426244 h 2305050"/>
                <a:gd name="connsiteX767" fmla="*/ 1508379 w 2019300"/>
                <a:gd name="connsiteY767" fmla="*/ 438150 h 2305050"/>
                <a:gd name="connsiteX768" fmla="*/ 1511141 w 2019300"/>
                <a:gd name="connsiteY768" fmla="*/ 442627 h 2305050"/>
                <a:gd name="connsiteX769" fmla="*/ 1509617 w 2019300"/>
                <a:gd name="connsiteY769" fmla="*/ 445675 h 2305050"/>
                <a:gd name="connsiteX770" fmla="*/ 1514951 w 2019300"/>
                <a:gd name="connsiteY770" fmla="*/ 449866 h 2305050"/>
                <a:gd name="connsiteX771" fmla="*/ 1520190 w 2019300"/>
                <a:gd name="connsiteY771" fmla="*/ 442912 h 2305050"/>
                <a:gd name="connsiteX772" fmla="*/ 1526286 w 2019300"/>
                <a:gd name="connsiteY772" fmla="*/ 442817 h 2305050"/>
                <a:gd name="connsiteX773" fmla="*/ 1540193 w 2019300"/>
                <a:gd name="connsiteY773" fmla="*/ 431864 h 2305050"/>
                <a:gd name="connsiteX774" fmla="*/ 1535716 w 2019300"/>
                <a:gd name="connsiteY774" fmla="*/ 418148 h 2305050"/>
                <a:gd name="connsiteX775" fmla="*/ 1546193 w 2019300"/>
                <a:gd name="connsiteY775" fmla="*/ 408241 h 2305050"/>
                <a:gd name="connsiteX776" fmla="*/ 1547432 w 2019300"/>
                <a:gd name="connsiteY776" fmla="*/ 401860 h 2305050"/>
                <a:gd name="connsiteX777" fmla="*/ 1553718 w 2019300"/>
                <a:gd name="connsiteY777" fmla="*/ 393097 h 2305050"/>
                <a:gd name="connsiteX778" fmla="*/ 1559052 w 2019300"/>
                <a:gd name="connsiteY778" fmla="*/ 390144 h 2305050"/>
                <a:gd name="connsiteX779" fmla="*/ 1554956 w 2019300"/>
                <a:gd name="connsiteY779" fmla="*/ 384429 h 2305050"/>
                <a:gd name="connsiteX780" fmla="*/ 1554194 w 2019300"/>
                <a:gd name="connsiteY780" fmla="*/ 378142 h 2305050"/>
                <a:gd name="connsiteX781" fmla="*/ 1541145 w 2019300"/>
                <a:gd name="connsiteY781" fmla="*/ 370237 h 2305050"/>
                <a:gd name="connsiteX782" fmla="*/ 1549527 w 2019300"/>
                <a:gd name="connsiteY782" fmla="*/ 362141 h 2305050"/>
                <a:gd name="connsiteX783" fmla="*/ 1553337 w 2019300"/>
                <a:gd name="connsiteY783" fmla="*/ 351949 h 2305050"/>
                <a:gd name="connsiteX784" fmla="*/ 1542859 w 2019300"/>
                <a:gd name="connsiteY784" fmla="*/ 350234 h 2305050"/>
                <a:gd name="connsiteX785" fmla="*/ 1527620 w 2019300"/>
                <a:gd name="connsiteY785" fmla="*/ 339471 h 2305050"/>
                <a:gd name="connsiteX786" fmla="*/ 1528001 w 2019300"/>
                <a:gd name="connsiteY786" fmla="*/ 327279 h 2305050"/>
                <a:gd name="connsiteX787" fmla="*/ 1554861 w 2019300"/>
                <a:gd name="connsiteY787" fmla="*/ 327946 h 2305050"/>
                <a:gd name="connsiteX788" fmla="*/ 1574578 w 2019300"/>
                <a:gd name="connsiteY788" fmla="*/ 332041 h 2305050"/>
                <a:gd name="connsiteX789" fmla="*/ 1598771 w 2019300"/>
                <a:gd name="connsiteY789" fmla="*/ 329184 h 2305050"/>
                <a:gd name="connsiteX790" fmla="*/ 1627442 w 2019300"/>
                <a:gd name="connsiteY790" fmla="*/ 311563 h 2305050"/>
                <a:gd name="connsiteX791" fmla="*/ 1643634 w 2019300"/>
                <a:gd name="connsiteY791" fmla="*/ 296513 h 2305050"/>
                <a:gd name="connsiteX792" fmla="*/ 1650683 w 2019300"/>
                <a:gd name="connsiteY792" fmla="*/ 306800 h 2305050"/>
                <a:gd name="connsiteX793" fmla="*/ 1656588 w 2019300"/>
                <a:gd name="connsiteY793" fmla="*/ 326041 h 2305050"/>
                <a:gd name="connsiteX794" fmla="*/ 1653445 w 2019300"/>
                <a:gd name="connsiteY794" fmla="*/ 327755 h 2305050"/>
                <a:gd name="connsiteX795" fmla="*/ 1655636 w 2019300"/>
                <a:gd name="connsiteY795" fmla="*/ 333756 h 2305050"/>
                <a:gd name="connsiteX796" fmla="*/ 1661732 w 2019300"/>
                <a:gd name="connsiteY796" fmla="*/ 335090 h 2305050"/>
                <a:gd name="connsiteX797" fmla="*/ 1697831 w 2019300"/>
                <a:gd name="connsiteY797" fmla="*/ 330422 h 2305050"/>
                <a:gd name="connsiteX798" fmla="*/ 1728216 w 2019300"/>
                <a:gd name="connsiteY798" fmla="*/ 320231 h 2305050"/>
                <a:gd name="connsiteX799" fmla="*/ 1734407 w 2019300"/>
                <a:gd name="connsiteY799" fmla="*/ 333184 h 2305050"/>
                <a:gd name="connsiteX800" fmla="*/ 1735931 w 2019300"/>
                <a:gd name="connsiteY800" fmla="*/ 332423 h 2305050"/>
                <a:gd name="connsiteX801" fmla="*/ 1746790 w 2019300"/>
                <a:gd name="connsiteY801" fmla="*/ 349186 h 2305050"/>
                <a:gd name="connsiteX802" fmla="*/ 1744789 w 2019300"/>
                <a:gd name="connsiteY802" fmla="*/ 351568 h 2305050"/>
                <a:gd name="connsiteX803" fmla="*/ 1752695 w 2019300"/>
                <a:gd name="connsiteY803" fmla="*/ 366332 h 2305050"/>
                <a:gd name="connsiteX804" fmla="*/ 1756315 w 2019300"/>
                <a:gd name="connsiteY804" fmla="*/ 388715 h 2305050"/>
                <a:gd name="connsiteX805" fmla="*/ 1783651 w 2019300"/>
                <a:gd name="connsiteY805" fmla="*/ 384048 h 2305050"/>
                <a:gd name="connsiteX806" fmla="*/ 1814893 w 2019300"/>
                <a:gd name="connsiteY806" fmla="*/ 397288 h 2305050"/>
                <a:gd name="connsiteX807" fmla="*/ 1837563 w 2019300"/>
                <a:gd name="connsiteY807" fmla="*/ 391192 h 2305050"/>
                <a:gd name="connsiteX808" fmla="*/ 1840801 w 2019300"/>
                <a:gd name="connsiteY808" fmla="*/ 396240 h 2305050"/>
                <a:gd name="connsiteX809" fmla="*/ 1900333 w 2019300"/>
                <a:gd name="connsiteY809" fmla="*/ 403289 h 2305050"/>
                <a:gd name="connsiteX810" fmla="*/ 1940528 w 2019300"/>
                <a:gd name="connsiteY810" fmla="*/ 411099 h 2305050"/>
                <a:gd name="connsiteX811" fmla="*/ 1941671 w 2019300"/>
                <a:gd name="connsiteY811" fmla="*/ 414147 h 2305050"/>
                <a:gd name="connsiteX812" fmla="*/ 1947767 w 2019300"/>
                <a:gd name="connsiteY812" fmla="*/ 412433 h 2305050"/>
                <a:gd name="connsiteX813" fmla="*/ 1949863 w 2019300"/>
                <a:gd name="connsiteY813" fmla="*/ 418909 h 2305050"/>
                <a:gd name="connsiteX814" fmla="*/ 1979771 w 2019300"/>
                <a:gd name="connsiteY814" fmla="*/ 410623 h 2305050"/>
                <a:gd name="connsiteX815" fmla="*/ 1980724 w 2019300"/>
                <a:gd name="connsiteY815" fmla="*/ 412718 h 2305050"/>
                <a:gd name="connsiteX816" fmla="*/ 2004155 w 2019300"/>
                <a:gd name="connsiteY816" fmla="*/ 400145 h 2305050"/>
                <a:gd name="connsiteX817" fmla="*/ 2010156 w 2019300"/>
                <a:gd name="connsiteY817" fmla="*/ 401288 h 2305050"/>
                <a:gd name="connsiteX818" fmla="*/ 2012537 w 2019300"/>
                <a:gd name="connsiteY818" fmla="*/ 410337 h 2305050"/>
                <a:gd name="connsiteX819" fmla="*/ 1987487 w 2019300"/>
                <a:gd name="connsiteY819" fmla="*/ 422148 h 2305050"/>
                <a:gd name="connsiteX820" fmla="*/ 1991201 w 2019300"/>
                <a:gd name="connsiteY820" fmla="*/ 431768 h 2305050"/>
                <a:gd name="connsiteX821" fmla="*/ 1987487 w 2019300"/>
                <a:gd name="connsiteY821" fmla="*/ 433102 h 2305050"/>
                <a:gd name="connsiteX822" fmla="*/ 1988915 w 2019300"/>
                <a:gd name="connsiteY822" fmla="*/ 436245 h 2305050"/>
                <a:gd name="connsiteX823" fmla="*/ 1977580 w 2019300"/>
                <a:gd name="connsiteY823" fmla="*/ 444151 h 2305050"/>
                <a:gd name="connsiteX824" fmla="*/ 1979105 w 2019300"/>
                <a:gd name="connsiteY824" fmla="*/ 456343 h 2305050"/>
                <a:gd name="connsiteX825" fmla="*/ 1995011 w 2019300"/>
                <a:gd name="connsiteY825" fmla="*/ 463867 h 2305050"/>
                <a:gd name="connsiteX826" fmla="*/ 2006822 w 2019300"/>
                <a:gd name="connsiteY826" fmla="*/ 484156 h 2305050"/>
                <a:gd name="connsiteX827" fmla="*/ 1979390 w 2019300"/>
                <a:gd name="connsiteY827" fmla="*/ 515683 h 2305050"/>
                <a:gd name="connsiteX828" fmla="*/ 1979295 w 2019300"/>
                <a:gd name="connsiteY828" fmla="*/ 525399 h 2305050"/>
                <a:gd name="connsiteX829" fmla="*/ 1962150 w 2019300"/>
                <a:gd name="connsiteY829" fmla="*/ 539972 h 2305050"/>
                <a:gd name="connsiteX830" fmla="*/ 1961388 w 2019300"/>
                <a:gd name="connsiteY830" fmla="*/ 544354 h 2305050"/>
                <a:gd name="connsiteX831" fmla="*/ 1966817 w 2019300"/>
                <a:gd name="connsiteY831" fmla="*/ 547211 h 2305050"/>
                <a:gd name="connsiteX832" fmla="*/ 1953482 w 2019300"/>
                <a:gd name="connsiteY832" fmla="*/ 546735 h 2305050"/>
                <a:gd name="connsiteX833" fmla="*/ 1949291 w 2019300"/>
                <a:gd name="connsiteY833" fmla="*/ 554641 h 2305050"/>
                <a:gd name="connsiteX834" fmla="*/ 1937480 w 2019300"/>
                <a:gd name="connsiteY834" fmla="*/ 554355 h 2305050"/>
                <a:gd name="connsiteX835" fmla="*/ 1933384 w 2019300"/>
                <a:gd name="connsiteY835" fmla="*/ 555593 h 2305050"/>
                <a:gd name="connsiteX836" fmla="*/ 1932051 w 2019300"/>
                <a:gd name="connsiteY836" fmla="*/ 559403 h 2305050"/>
                <a:gd name="connsiteX837" fmla="*/ 1917954 w 2019300"/>
                <a:gd name="connsiteY837" fmla="*/ 555308 h 2305050"/>
                <a:gd name="connsiteX838" fmla="*/ 1916621 w 2019300"/>
                <a:gd name="connsiteY838" fmla="*/ 563690 h 2305050"/>
                <a:gd name="connsiteX839" fmla="*/ 1915478 w 2019300"/>
                <a:gd name="connsiteY839" fmla="*/ 554450 h 2305050"/>
                <a:gd name="connsiteX840" fmla="*/ 1887093 w 2019300"/>
                <a:gd name="connsiteY840" fmla="*/ 558546 h 2305050"/>
                <a:gd name="connsiteX841" fmla="*/ 1872520 w 2019300"/>
                <a:gd name="connsiteY841" fmla="*/ 566166 h 2305050"/>
                <a:gd name="connsiteX842" fmla="*/ 1873472 w 2019300"/>
                <a:gd name="connsiteY842" fmla="*/ 576072 h 2305050"/>
                <a:gd name="connsiteX843" fmla="*/ 1870710 w 2019300"/>
                <a:gd name="connsiteY843" fmla="*/ 576453 h 2305050"/>
                <a:gd name="connsiteX844" fmla="*/ 1866043 w 2019300"/>
                <a:gd name="connsiteY844" fmla="*/ 593979 h 2305050"/>
                <a:gd name="connsiteX845" fmla="*/ 1845850 w 2019300"/>
                <a:gd name="connsiteY845" fmla="*/ 601218 h 2305050"/>
                <a:gd name="connsiteX846" fmla="*/ 1828324 w 2019300"/>
                <a:gd name="connsiteY846" fmla="*/ 614553 h 2305050"/>
                <a:gd name="connsiteX847" fmla="*/ 1824418 w 2019300"/>
                <a:gd name="connsiteY847" fmla="*/ 610172 h 2305050"/>
                <a:gd name="connsiteX848" fmla="*/ 1815560 w 2019300"/>
                <a:gd name="connsiteY848" fmla="*/ 618458 h 2305050"/>
                <a:gd name="connsiteX849" fmla="*/ 1778222 w 2019300"/>
                <a:gd name="connsiteY849" fmla="*/ 635794 h 2305050"/>
                <a:gd name="connsiteX850" fmla="*/ 1756220 w 2019300"/>
                <a:gd name="connsiteY850" fmla="*/ 638937 h 2305050"/>
                <a:gd name="connsiteX851" fmla="*/ 1754029 w 2019300"/>
                <a:gd name="connsiteY851" fmla="*/ 640461 h 2305050"/>
                <a:gd name="connsiteX852" fmla="*/ 1754981 w 2019300"/>
                <a:gd name="connsiteY852" fmla="*/ 651796 h 2305050"/>
                <a:gd name="connsiteX853" fmla="*/ 1742884 w 2019300"/>
                <a:gd name="connsiteY853" fmla="*/ 651986 h 2305050"/>
                <a:gd name="connsiteX854" fmla="*/ 1742408 w 2019300"/>
                <a:gd name="connsiteY854" fmla="*/ 645414 h 2305050"/>
                <a:gd name="connsiteX855" fmla="*/ 1739932 w 2019300"/>
                <a:gd name="connsiteY855" fmla="*/ 646367 h 2305050"/>
                <a:gd name="connsiteX856" fmla="*/ 1722025 w 2019300"/>
                <a:gd name="connsiteY856" fmla="*/ 659701 h 2305050"/>
                <a:gd name="connsiteX857" fmla="*/ 1722501 w 2019300"/>
                <a:gd name="connsiteY857" fmla="*/ 661892 h 2305050"/>
                <a:gd name="connsiteX858" fmla="*/ 1715548 w 2019300"/>
                <a:gd name="connsiteY858" fmla="*/ 664083 h 2305050"/>
                <a:gd name="connsiteX859" fmla="*/ 1720215 w 2019300"/>
                <a:gd name="connsiteY859" fmla="*/ 676656 h 2305050"/>
                <a:gd name="connsiteX860" fmla="*/ 1697736 w 2019300"/>
                <a:gd name="connsiteY860" fmla="*/ 685991 h 2305050"/>
                <a:gd name="connsiteX861" fmla="*/ 1688783 w 2019300"/>
                <a:gd name="connsiteY861" fmla="*/ 692372 h 2305050"/>
                <a:gd name="connsiteX862" fmla="*/ 1684115 w 2019300"/>
                <a:gd name="connsiteY862" fmla="*/ 690182 h 2305050"/>
                <a:gd name="connsiteX863" fmla="*/ 1683068 w 2019300"/>
                <a:gd name="connsiteY863" fmla="*/ 684657 h 2305050"/>
                <a:gd name="connsiteX864" fmla="*/ 1672209 w 2019300"/>
                <a:gd name="connsiteY864" fmla="*/ 686848 h 2305050"/>
                <a:gd name="connsiteX865" fmla="*/ 1646492 w 2019300"/>
                <a:gd name="connsiteY865" fmla="*/ 686467 h 2305050"/>
                <a:gd name="connsiteX866" fmla="*/ 1641729 w 2019300"/>
                <a:gd name="connsiteY866" fmla="*/ 706088 h 2305050"/>
                <a:gd name="connsiteX867" fmla="*/ 1643729 w 2019300"/>
                <a:gd name="connsiteY867" fmla="*/ 714566 h 2305050"/>
                <a:gd name="connsiteX868" fmla="*/ 1649063 w 2019300"/>
                <a:gd name="connsiteY868" fmla="*/ 716661 h 2305050"/>
                <a:gd name="connsiteX869" fmla="*/ 1655636 w 2019300"/>
                <a:gd name="connsiteY869" fmla="*/ 729234 h 2305050"/>
                <a:gd name="connsiteX870" fmla="*/ 1648397 w 2019300"/>
                <a:gd name="connsiteY870" fmla="*/ 732853 h 2305050"/>
                <a:gd name="connsiteX871" fmla="*/ 1649921 w 2019300"/>
                <a:gd name="connsiteY871" fmla="*/ 750380 h 2305050"/>
                <a:gd name="connsiteX872" fmla="*/ 1645253 w 2019300"/>
                <a:gd name="connsiteY872" fmla="*/ 753618 h 2305050"/>
                <a:gd name="connsiteX873" fmla="*/ 1654778 w 2019300"/>
                <a:gd name="connsiteY873" fmla="*/ 766477 h 2305050"/>
                <a:gd name="connsiteX874" fmla="*/ 1662779 w 2019300"/>
                <a:gd name="connsiteY874" fmla="*/ 762476 h 2305050"/>
                <a:gd name="connsiteX875" fmla="*/ 1667923 w 2019300"/>
                <a:gd name="connsiteY875" fmla="*/ 776002 h 2305050"/>
                <a:gd name="connsiteX876" fmla="*/ 1662493 w 2019300"/>
                <a:gd name="connsiteY876" fmla="*/ 778859 h 2305050"/>
                <a:gd name="connsiteX877" fmla="*/ 1662589 w 2019300"/>
                <a:gd name="connsiteY877" fmla="*/ 783908 h 2305050"/>
                <a:gd name="connsiteX878" fmla="*/ 1667637 w 2019300"/>
                <a:gd name="connsiteY878" fmla="*/ 792766 h 2305050"/>
                <a:gd name="connsiteX879" fmla="*/ 1674114 w 2019300"/>
                <a:gd name="connsiteY879" fmla="*/ 792194 h 2305050"/>
                <a:gd name="connsiteX880" fmla="*/ 1682210 w 2019300"/>
                <a:gd name="connsiteY880" fmla="*/ 800957 h 2305050"/>
                <a:gd name="connsiteX881" fmla="*/ 1683449 w 2019300"/>
                <a:gd name="connsiteY881" fmla="*/ 799719 h 2305050"/>
                <a:gd name="connsiteX882" fmla="*/ 1691640 w 2019300"/>
                <a:gd name="connsiteY882" fmla="*/ 805529 h 2305050"/>
                <a:gd name="connsiteX883" fmla="*/ 1692402 w 2019300"/>
                <a:gd name="connsiteY883" fmla="*/ 802481 h 2305050"/>
                <a:gd name="connsiteX884" fmla="*/ 1702499 w 2019300"/>
                <a:gd name="connsiteY884" fmla="*/ 801910 h 2305050"/>
                <a:gd name="connsiteX885" fmla="*/ 1702689 w 2019300"/>
                <a:gd name="connsiteY885" fmla="*/ 804958 h 2305050"/>
                <a:gd name="connsiteX886" fmla="*/ 1712595 w 2019300"/>
                <a:gd name="connsiteY886" fmla="*/ 804958 h 2305050"/>
                <a:gd name="connsiteX887" fmla="*/ 1713167 w 2019300"/>
                <a:gd name="connsiteY887" fmla="*/ 808577 h 2305050"/>
                <a:gd name="connsiteX888" fmla="*/ 1727740 w 2019300"/>
                <a:gd name="connsiteY888" fmla="*/ 808482 h 2305050"/>
                <a:gd name="connsiteX889" fmla="*/ 1743170 w 2019300"/>
                <a:gd name="connsiteY889" fmla="*/ 805910 h 2305050"/>
                <a:gd name="connsiteX890" fmla="*/ 1754505 w 2019300"/>
                <a:gd name="connsiteY890" fmla="*/ 800767 h 2305050"/>
                <a:gd name="connsiteX891" fmla="*/ 1756696 w 2019300"/>
                <a:gd name="connsiteY891" fmla="*/ 805529 h 2305050"/>
                <a:gd name="connsiteX892" fmla="*/ 1735741 w 2019300"/>
                <a:gd name="connsiteY892" fmla="*/ 826770 h 2305050"/>
                <a:gd name="connsiteX893" fmla="*/ 1739551 w 2019300"/>
                <a:gd name="connsiteY893" fmla="*/ 832866 h 2305050"/>
                <a:gd name="connsiteX894" fmla="*/ 1732597 w 2019300"/>
                <a:gd name="connsiteY894" fmla="*/ 836390 h 2305050"/>
                <a:gd name="connsiteX895" fmla="*/ 1729073 w 2019300"/>
                <a:gd name="connsiteY895" fmla="*/ 847344 h 2305050"/>
                <a:gd name="connsiteX896" fmla="*/ 1726216 w 2019300"/>
                <a:gd name="connsiteY896" fmla="*/ 846487 h 2305050"/>
                <a:gd name="connsiteX897" fmla="*/ 1721549 w 2019300"/>
                <a:gd name="connsiteY897" fmla="*/ 857917 h 2305050"/>
                <a:gd name="connsiteX898" fmla="*/ 1714405 w 2019300"/>
                <a:gd name="connsiteY898" fmla="*/ 854678 h 2305050"/>
                <a:gd name="connsiteX899" fmla="*/ 1702784 w 2019300"/>
                <a:gd name="connsiteY899" fmla="*/ 882015 h 2305050"/>
                <a:gd name="connsiteX900" fmla="*/ 1699260 w 2019300"/>
                <a:gd name="connsiteY900" fmla="*/ 881158 h 2305050"/>
                <a:gd name="connsiteX901" fmla="*/ 1698689 w 2019300"/>
                <a:gd name="connsiteY901" fmla="*/ 896684 h 2305050"/>
                <a:gd name="connsiteX902" fmla="*/ 1703451 w 2019300"/>
                <a:gd name="connsiteY902" fmla="*/ 907542 h 2305050"/>
                <a:gd name="connsiteX903" fmla="*/ 1704689 w 2019300"/>
                <a:gd name="connsiteY903" fmla="*/ 928497 h 2305050"/>
                <a:gd name="connsiteX904" fmla="*/ 1714024 w 2019300"/>
                <a:gd name="connsiteY904" fmla="*/ 929735 h 2305050"/>
                <a:gd name="connsiteX905" fmla="*/ 1710023 w 2019300"/>
                <a:gd name="connsiteY905" fmla="*/ 942118 h 2305050"/>
                <a:gd name="connsiteX906" fmla="*/ 1703546 w 2019300"/>
                <a:gd name="connsiteY906" fmla="*/ 952214 h 2305050"/>
                <a:gd name="connsiteX907" fmla="*/ 1695831 w 2019300"/>
                <a:gd name="connsiteY907" fmla="*/ 949547 h 2305050"/>
                <a:gd name="connsiteX908" fmla="*/ 1687259 w 2019300"/>
                <a:gd name="connsiteY908" fmla="*/ 957167 h 2305050"/>
                <a:gd name="connsiteX909" fmla="*/ 1681734 w 2019300"/>
                <a:gd name="connsiteY909" fmla="*/ 967740 h 2305050"/>
                <a:gd name="connsiteX910" fmla="*/ 1679448 w 2019300"/>
                <a:gd name="connsiteY910" fmla="*/ 986504 h 2305050"/>
                <a:gd name="connsiteX911" fmla="*/ 1687544 w 2019300"/>
                <a:gd name="connsiteY911" fmla="*/ 995172 h 2305050"/>
                <a:gd name="connsiteX912" fmla="*/ 1661160 w 2019300"/>
                <a:gd name="connsiteY912" fmla="*/ 1007555 h 2305050"/>
                <a:gd name="connsiteX913" fmla="*/ 1664780 w 2019300"/>
                <a:gd name="connsiteY913" fmla="*/ 1033177 h 2305050"/>
                <a:gd name="connsiteX914" fmla="*/ 1663065 w 2019300"/>
                <a:gd name="connsiteY914" fmla="*/ 1045464 h 2305050"/>
                <a:gd name="connsiteX915" fmla="*/ 1692497 w 2019300"/>
                <a:gd name="connsiteY915" fmla="*/ 1056989 h 2305050"/>
                <a:gd name="connsiteX916" fmla="*/ 1695450 w 2019300"/>
                <a:gd name="connsiteY916" fmla="*/ 1063561 h 2305050"/>
                <a:gd name="connsiteX917" fmla="*/ 1693545 w 2019300"/>
                <a:gd name="connsiteY917" fmla="*/ 1076706 h 2305050"/>
                <a:gd name="connsiteX918" fmla="*/ 1700403 w 2019300"/>
                <a:gd name="connsiteY918" fmla="*/ 1090517 h 2305050"/>
                <a:gd name="connsiteX919" fmla="*/ 1700498 w 2019300"/>
                <a:gd name="connsiteY919" fmla="*/ 1100042 h 2305050"/>
                <a:gd name="connsiteX920" fmla="*/ 1696688 w 2019300"/>
                <a:gd name="connsiteY920" fmla="*/ 1109853 h 2305050"/>
                <a:gd name="connsiteX921" fmla="*/ 1692307 w 2019300"/>
                <a:gd name="connsiteY921" fmla="*/ 1113758 h 2305050"/>
                <a:gd name="connsiteX922" fmla="*/ 1686878 w 2019300"/>
                <a:gd name="connsiteY922" fmla="*/ 1105757 h 2305050"/>
                <a:gd name="connsiteX923" fmla="*/ 1672685 w 2019300"/>
                <a:gd name="connsiteY923" fmla="*/ 1119092 h 2305050"/>
                <a:gd name="connsiteX924" fmla="*/ 1668399 w 2019300"/>
                <a:gd name="connsiteY924" fmla="*/ 1112710 h 2305050"/>
                <a:gd name="connsiteX925" fmla="*/ 1655159 w 2019300"/>
                <a:gd name="connsiteY925" fmla="*/ 1103948 h 2305050"/>
                <a:gd name="connsiteX926" fmla="*/ 1651064 w 2019300"/>
                <a:gd name="connsiteY926" fmla="*/ 1093565 h 2305050"/>
                <a:gd name="connsiteX927" fmla="*/ 1657445 w 2019300"/>
                <a:gd name="connsiteY927" fmla="*/ 1070801 h 2305050"/>
                <a:gd name="connsiteX928" fmla="*/ 1657159 w 2019300"/>
                <a:gd name="connsiteY928" fmla="*/ 1055751 h 2305050"/>
                <a:gd name="connsiteX929" fmla="*/ 1661351 w 2019300"/>
                <a:gd name="connsiteY929" fmla="*/ 1047559 h 2305050"/>
                <a:gd name="connsiteX930" fmla="*/ 1656017 w 2019300"/>
                <a:gd name="connsiteY930" fmla="*/ 1048322 h 2305050"/>
                <a:gd name="connsiteX931" fmla="*/ 1653064 w 2019300"/>
                <a:gd name="connsiteY931" fmla="*/ 1045845 h 2305050"/>
                <a:gd name="connsiteX932" fmla="*/ 1651826 w 2019300"/>
                <a:gd name="connsiteY932" fmla="*/ 1017842 h 2305050"/>
                <a:gd name="connsiteX933" fmla="*/ 1642015 w 2019300"/>
                <a:gd name="connsiteY933" fmla="*/ 1039559 h 2305050"/>
                <a:gd name="connsiteX934" fmla="*/ 1631156 w 2019300"/>
                <a:gd name="connsiteY934" fmla="*/ 1044892 h 2305050"/>
                <a:gd name="connsiteX935" fmla="*/ 1609439 w 2019300"/>
                <a:gd name="connsiteY935" fmla="*/ 1046417 h 2305050"/>
                <a:gd name="connsiteX936" fmla="*/ 1598581 w 2019300"/>
                <a:gd name="connsiteY936" fmla="*/ 1042607 h 2305050"/>
                <a:gd name="connsiteX937" fmla="*/ 1586484 w 2019300"/>
                <a:gd name="connsiteY937" fmla="*/ 1048607 h 2305050"/>
                <a:gd name="connsiteX938" fmla="*/ 1578293 w 2019300"/>
                <a:gd name="connsiteY938" fmla="*/ 1048893 h 2305050"/>
                <a:gd name="connsiteX939" fmla="*/ 1577626 w 2019300"/>
                <a:gd name="connsiteY939" fmla="*/ 1054227 h 2305050"/>
                <a:gd name="connsiteX940" fmla="*/ 1549051 w 2019300"/>
                <a:gd name="connsiteY940" fmla="*/ 1055942 h 2305050"/>
                <a:gd name="connsiteX941" fmla="*/ 1546098 w 2019300"/>
                <a:gd name="connsiteY941" fmla="*/ 1064038 h 2305050"/>
                <a:gd name="connsiteX942" fmla="*/ 1540002 w 2019300"/>
                <a:gd name="connsiteY942" fmla="*/ 1069753 h 2305050"/>
                <a:gd name="connsiteX943" fmla="*/ 1536478 w 2019300"/>
                <a:gd name="connsiteY943" fmla="*/ 1067943 h 2305050"/>
                <a:gd name="connsiteX944" fmla="*/ 1531620 w 2019300"/>
                <a:gd name="connsiteY944" fmla="*/ 1074515 h 2305050"/>
                <a:gd name="connsiteX945" fmla="*/ 1534287 w 2019300"/>
                <a:gd name="connsiteY945" fmla="*/ 1081278 h 2305050"/>
                <a:gd name="connsiteX946" fmla="*/ 1531906 w 2019300"/>
                <a:gd name="connsiteY946" fmla="*/ 1084802 h 2305050"/>
                <a:gd name="connsiteX947" fmla="*/ 1532668 w 2019300"/>
                <a:gd name="connsiteY947" fmla="*/ 1094708 h 2305050"/>
                <a:gd name="connsiteX948" fmla="*/ 1530477 w 2019300"/>
                <a:gd name="connsiteY948" fmla="*/ 1095375 h 2305050"/>
                <a:gd name="connsiteX949" fmla="*/ 1525905 w 2019300"/>
                <a:gd name="connsiteY949" fmla="*/ 1109091 h 2305050"/>
                <a:gd name="connsiteX950" fmla="*/ 1531049 w 2019300"/>
                <a:gd name="connsiteY950" fmla="*/ 1116711 h 2305050"/>
                <a:gd name="connsiteX951" fmla="*/ 1532287 w 2019300"/>
                <a:gd name="connsiteY951" fmla="*/ 1125950 h 2305050"/>
                <a:gd name="connsiteX952" fmla="*/ 1523714 w 2019300"/>
                <a:gd name="connsiteY952" fmla="*/ 1131856 h 2305050"/>
                <a:gd name="connsiteX953" fmla="*/ 1502093 w 2019300"/>
                <a:gd name="connsiteY953" fmla="*/ 1138142 h 2305050"/>
                <a:gd name="connsiteX954" fmla="*/ 1498568 w 2019300"/>
                <a:gd name="connsiteY954" fmla="*/ 1144143 h 2305050"/>
                <a:gd name="connsiteX955" fmla="*/ 1487519 w 2019300"/>
                <a:gd name="connsiteY955" fmla="*/ 1153477 h 2305050"/>
                <a:gd name="connsiteX956" fmla="*/ 1474756 w 2019300"/>
                <a:gd name="connsiteY956" fmla="*/ 1180052 h 2305050"/>
                <a:gd name="connsiteX957" fmla="*/ 1469422 w 2019300"/>
                <a:gd name="connsiteY957" fmla="*/ 1203674 h 2305050"/>
                <a:gd name="connsiteX958" fmla="*/ 1454944 w 2019300"/>
                <a:gd name="connsiteY958" fmla="*/ 1224915 h 2305050"/>
                <a:gd name="connsiteX959" fmla="*/ 1452182 w 2019300"/>
                <a:gd name="connsiteY959" fmla="*/ 1246060 h 2305050"/>
                <a:gd name="connsiteX960" fmla="*/ 1439418 w 2019300"/>
                <a:gd name="connsiteY960" fmla="*/ 1258062 h 2305050"/>
                <a:gd name="connsiteX961" fmla="*/ 1443514 w 2019300"/>
                <a:gd name="connsiteY961" fmla="*/ 1264730 h 2305050"/>
                <a:gd name="connsiteX962" fmla="*/ 1443228 w 2019300"/>
                <a:gd name="connsiteY962" fmla="*/ 1271207 h 2305050"/>
                <a:gd name="connsiteX963" fmla="*/ 1451229 w 2019300"/>
                <a:gd name="connsiteY963" fmla="*/ 1296543 h 2305050"/>
                <a:gd name="connsiteX964" fmla="*/ 1469708 w 2019300"/>
                <a:gd name="connsiteY964" fmla="*/ 1316069 h 2305050"/>
                <a:gd name="connsiteX965" fmla="*/ 1467041 w 2019300"/>
                <a:gd name="connsiteY965" fmla="*/ 1317974 h 2305050"/>
                <a:gd name="connsiteX966" fmla="*/ 1467993 w 2019300"/>
                <a:gd name="connsiteY966" fmla="*/ 1333119 h 2305050"/>
                <a:gd name="connsiteX967" fmla="*/ 1465136 w 2019300"/>
                <a:gd name="connsiteY967" fmla="*/ 1347026 h 2305050"/>
                <a:gd name="connsiteX968" fmla="*/ 1452943 w 2019300"/>
                <a:gd name="connsiteY968" fmla="*/ 1377125 h 2305050"/>
                <a:gd name="connsiteX969" fmla="*/ 1453134 w 2019300"/>
                <a:gd name="connsiteY969" fmla="*/ 1398937 h 2305050"/>
                <a:gd name="connsiteX970" fmla="*/ 1450276 w 2019300"/>
                <a:gd name="connsiteY970" fmla="*/ 1409891 h 2305050"/>
                <a:gd name="connsiteX971" fmla="*/ 1451515 w 2019300"/>
                <a:gd name="connsiteY971" fmla="*/ 1418082 h 2305050"/>
                <a:gd name="connsiteX972" fmla="*/ 1455515 w 2019300"/>
                <a:gd name="connsiteY972" fmla="*/ 1422844 h 2305050"/>
                <a:gd name="connsiteX973" fmla="*/ 1453039 w 2019300"/>
                <a:gd name="connsiteY973" fmla="*/ 1436656 h 2305050"/>
                <a:gd name="connsiteX974" fmla="*/ 1455611 w 2019300"/>
                <a:gd name="connsiteY974" fmla="*/ 1445895 h 2305050"/>
                <a:gd name="connsiteX975" fmla="*/ 1452277 w 2019300"/>
                <a:gd name="connsiteY975" fmla="*/ 1454086 h 2305050"/>
                <a:gd name="connsiteX976" fmla="*/ 1452372 w 2019300"/>
                <a:gd name="connsiteY976" fmla="*/ 1462373 h 2305050"/>
                <a:gd name="connsiteX977" fmla="*/ 1450372 w 2019300"/>
                <a:gd name="connsiteY977" fmla="*/ 1465898 h 2305050"/>
                <a:gd name="connsiteX978" fmla="*/ 1446276 w 2019300"/>
                <a:gd name="connsiteY978" fmla="*/ 1463421 h 2305050"/>
                <a:gd name="connsiteX979" fmla="*/ 1425512 w 2019300"/>
                <a:gd name="connsiteY979" fmla="*/ 1461040 h 2305050"/>
                <a:gd name="connsiteX980" fmla="*/ 1418082 w 2019300"/>
                <a:gd name="connsiteY980" fmla="*/ 1465993 h 2305050"/>
                <a:gd name="connsiteX981" fmla="*/ 1422178 w 2019300"/>
                <a:gd name="connsiteY981" fmla="*/ 1468279 h 2305050"/>
                <a:gd name="connsiteX982" fmla="*/ 1419416 w 2019300"/>
                <a:gd name="connsiteY982" fmla="*/ 1488281 h 2305050"/>
                <a:gd name="connsiteX983" fmla="*/ 1411891 w 2019300"/>
                <a:gd name="connsiteY983" fmla="*/ 1489710 h 2305050"/>
                <a:gd name="connsiteX984" fmla="*/ 1382363 w 2019300"/>
                <a:gd name="connsiteY984" fmla="*/ 1505045 h 2305050"/>
                <a:gd name="connsiteX985" fmla="*/ 1384364 w 2019300"/>
                <a:gd name="connsiteY985" fmla="*/ 1509808 h 2305050"/>
                <a:gd name="connsiteX986" fmla="*/ 1397794 w 2019300"/>
                <a:gd name="connsiteY986" fmla="*/ 1510475 h 2305050"/>
                <a:gd name="connsiteX987" fmla="*/ 1412748 w 2019300"/>
                <a:gd name="connsiteY987" fmla="*/ 1516856 h 2305050"/>
                <a:gd name="connsiteX988" fmla="*/ 1412176 w 2019300"/>
                <a:gd name="connsiteY988" fmla="*/ 1520857 h 2305050"/>
                <a:gd name="connsiteX989" fmla="*/ 1396079 w 2019300"/>
                <a:gd name="connsiteY989" fmla="*/ 1518666 h 2305050"/>
                <a:gd name="connsiteX990" fmla="*/ 1388650 w 2019300"/>
                <a:gd name="connsiteY990" fmla="*/ 1526191 h 2305050"/>
                <a:gd name="connsiteX991" fmla="*/ 1393698 w 2019300"/>
                <a:gd name="connsiteY991" fmla="*/ 1544669 h 2305050"/>
                <a:gd name="connsiteX992" fmla="*/ 1382935 w 2019300"/>
                <a:gd name="connsiteY992" fmla="*/ 1547241 h 2305050"/>
                <a:gd name="connsiteX993" fmla="*/ 1380458 w 2019300"/>
                <a:gd name="connsiteY993" fmla="*/ 1542955 h 2305050"/>
                <a:gd name="connsiteX994" fmla="*/ 1369981 w 2019300"/>
                <a:gd name="connsiteY994" fmla="*/ 1551337 h 2305050"/>
                <a:gd name="connsiteX995" fmla="*/ 1375696 w 2019300"/>
                <a:gd name="connsiteY995" fmla="*/ 1562195 h 2305050"/>
                <a:gd name="connsiteX996" fmla="*/ 1383411 w 2019300"/>
                <a:gd name="connsiteY996" fmla="*/ 1565815 h 2305050"/>
                <a:gd name="connsiteX997" fmla="*/ 1383411 w 2019300"/>
                <a:gd name="connsiteY997" fmla="*/ 1567529 h 2305050"/>
                <a:gd name="connsiteX998" fmla="*/ 1379125 w 2019300"/>
                <a:gd name="connsiteY998" fmla="*/ 1565624 h 2305050"/>
                <a:gd name="connsiteX999" fmla="*/ 1374362 w 2019300"/>
                <a:gd name="connsiteY999" fmla="*/ 1569720 h 2305050"/>
                <a:gd name="connsiteX1000" fmla="*/ 1381887 w 2019300"/>
                <a:gd name="connsiteY1000" fmla="*/ 1573911 h 2305050"/>
                <a:gd name="connsiteX1001" fmla="*/ 1384268 w 2019300"/>
                <a:gd name="connsiteY1001" fmla="*/ 1570482 h 2305050"/>
                <a:gd name="connsiteX1002" fmla="*/ 1384173 w 2019300"/>
                <a:gd name="connsiteY1002" fmla="*/ 1573054 h 2305050"/>
                <a:gd name="connsiteX1003" fmla="*/ 1390745 w 2019300"/>
                <a:gd name="connsiteY1003" fmla="*/ 1578388 h 2305050"/>
                <a:gd name="connsiteX1004" fmla="*/ 1396937 w 2019300"/>
                <a:gd name="connsiteY1004" fmla="*/ 1592580 h 2305050"/>
                <a:gd name="connsiteX1005" fmla="*/ 1383125 w 2019300"/>
                <a:gd name="connsiteY1005" fmla="*/ 1593342 h 2305050"/>
                <a:gd name="connsiteX1006" fmla="*/ 1382839 w 2019300"/>
                <a:gd name="connsiteY1006" fmla="*/ 1596961 h 2305050"/>
                <a:gd name="connsiteX1007" fmla="*/ 1385888 w 2019300"/>
                <a:gd name="connsiteY1007" fmla="*/ 1596961 h 2305050"/>
                <a:gd name="connsiteX1008" fmla="*/ 1384364 w 2019300"/>
                <a:gd name="connsiteY1008" fmla="*/ 1604201 h 2305050"/>
                <a:gd name="connsiteX1009" fmla="*/ 1375029 w 2019300"/>
                <a:gd name="connsiteY1009" fmla="*/ 1605439 h 2305050"/>
                <a:gd name="connsiteX1010" fmla="*/ 1373696 w 2019300"/>
                <a:gd name="connsiteY1010" fmla="*/ 1607630 h 2305050"/>
                <a:gd name="connsiteX1011" fmla="*/ 1371314 w 2019300"/>
                <a:gd name="connsiteY1011" fmla="*/ 1602867 h 2305050"/>
                <a:gd name="connsiteX1012" fmla="*/ 1368647 w 2019300"/>
                <a:gd name="connsiteY1012" fmla="*/ 1604296 h 2305050"/>
                <a:gd name="connsiteX1013" fmla="*/ 1370457 w 2019300"/>
                <a:gd name="connsiteY1013" fmla="*/ 1613344 h 2305050"/>
                <a:gd name="connsiteX1014" fmla="*/ 1374648 w 2019300"/>
                <a:gd name="connsiteY1014" fmla="*/ 1614297 h 2305050"/>
                <a:gd name="connsiteX1015" fmla="*/ 1369981 w 2019300"/>
                <a:gd name="connsiteY1015" fmla="*/ 1614297 h 2305050"/>
                <a:gd name="connsiteX1016" fmla="*/ 1366647 w 2019300"/>
                <a:gd name="connsiteY1016" fmla="*/ 1605725 h 2305050"/>
                <a:gd name="connsiteX1017" fmla="*/ 1343978 w 2019300"/>
                <a:gd name="connsiteY1017" fmla="*/ 1613059 h 2305050"/>
                <a:gd name="connsiteX1018" fmla="*/ 1342168 w 2019300"/>
                <a:gd name="connsiteY1018" fmla="*/ 1610677 h 2305050"/>
                <a:gd name="connsiteX1019" fmla="*/ 1342263 w 2019300"/>
                <a:gd name="connsiteY1019" fmla="*/ 1618488 h 2305050"/>
                <a:gd name="connsiteX1020" fmla="*/ 1336643 w 2019300"/>
                <a:gd name="connsiteY1020" fmla="*/ 1624298 h 2305050"/>
                <a:gd name="connsiteX1021" fmla="*/ 1327595 w 2019300"/>
                <a:gd name="connsiteY1021" fmla="*/ 1622584 h 2305050"/>
                <a:gd name="connsiteX1022" fmla="*/ 1321403 w 2019300"/>
                <a:gd name="connsiteY1022" fmla="*/ 1628108 h 2305050"/>
                <a:gd name="connsiteX1023" fmla="*/ 1314926 w 2019300"/>
                <a:gd name="connsiteY1023" fmla="*/ 1622203 h 2305050"/>
                <a:gd name="connsiteX1024" fmla="*/ 1312450 w 2019300"/>
                <a:gd name="connsiteY1024" fmla="*/ 1623917 h 2305050"/>
                <a:gd name="connsiteX1025" fmla="*/ 1303687 w 2019300"/>
                <a:gd name="connsiteY1025" fmla="*/ 1619155 h 2305050"/>
                <a:gd name="connsiteX1026" fmla="*/ 1295972 w 2019300"/>
                <a:gd name="connsiteY1026" fmla="*/ 1619250 h 2305050"/>
                <a:gd name="connsiteX1027" fmla="*/ 1283970 w 2019300"/>
                <a:gd name="connsiteY1027" fmla="*/ 1624012 h 2305050"/>
                <a:gd name="connsiteX1028" fmla="*/ 1280446 w 2019300"/>
                <a:gd name="connsiteY1028" fmla="*/ 1615631 h 2305050"/>
                <a:gd name="connsiteX1029" fmla="*/ 1266063 w 2019300"/>
                <a:gd name="connsiteY1029" fmla="*/ 1609725 h 2305050"/>
                <a:gd name="connsiteX1030" fmla="*/ 1264634 w 2019300"/>
                <a:gd name="connsiteY1030" fmla="*/ 1604296 h 2305050"/>
                <a:gd name="connsiteX1031" fmla="*/ 1255014 w 2019300"/>
                <a:gd name="connsiteY1031" fmla="*/ 1593342 h 2305050"/>
                <a:gd name="connsiteX1032" fmla="*/ 1240441 w 2019300"/>
                <a:gd name="connsiteY1032" fmla="*/ 1587056 h 2305050"/>
                <a:gd name="connsiteX1033" fmla="*/ 1197102 w 2019300"/>
                <a:gd name="connsiteY1033" fmla="*/ 1614868 h 2305050"/>
                <a:gd name="connsiteX1034" fmla="*/ 1203865 w 2019300"/>
                <a:gd name="connsiteY1034" fmla="*/ 1622012 h 2305050"/>
                <a:gd name="connsiteX1035" fmla="*/ 1196721 w 2019300"/>
                <a:gd name="connsiteY1035" fmla="*/ 1626584 h 2305050"/>
                <a:gd name="connsiteX1036" fmla="*/ 1185863 w 2019300"/>
                <a:gd name="connsiteY1036" fmla="*/ 1624203 h 2305050"/>
                <a:gd name="connsiteX1037" fmla="*/ 1185958 w 2019300"/>
                <a:gd name="connsiteY1037" fmla="*/ 1618678 h 2305050"/>
                <a:gd name="connsiteX1038" fmla="*/ 1182053 w 2019300"/>
                <a:gd name="connsiteY1038" fmla="*/ 1618678 h 2305050"/>
                <a:gd name="connsiteX1039" fmla="*/ 1179862 w 2019300"/>
                <a:gd name="connsiteY1039" fmla="*/ 1627727 h 2305050"/>
                <a:gd name="connsiteX1040" fmla="*/ 1176814 w 2019300"/>
                <a:gd name="connsiteY1040" fmla="*/ 1626489 h 2305050"/>
                <a:gd name="connsiteX1041" fmla="*/ 1175957 w 2019300"/>
                <a:gd name="connsiteY1041" fmla="*/ 1619536 h 2305050"/>
                <a:gd name="connsiteX1042" fmla="*/ 1166527 w 2019300"/>
                <a:gd name="connsiteY1042" fmla="*/ 1622108 h 2305050"/>
                <a:gd name="connsiteX1043" fmla="*/ 1173194 w 2019300"/>
                <a:gd name="connsiteY1043" fmla="*/ 1623251 h 2305050"/>
                <a:gd name="connsiteX1044" fmla="*/ 1173194 w 2019300"/>
                <a:gd name="connsiteY1044" fmla="*/ 1632014 h 2305050"/>
                <a:gd name="connsiteX1045" fmla="*/ 1181957 w 2019300"/>
                <a:gd name="connsiteY1045" fmla="*/ 1647253 h 2305050"/>
                <a:gd name="connsiteX1046" fmla="*/ 1175766 w 2019300"/>
                <a:gd name="connsiteY1046" fmla="*/ 1651444 h 2305050"/>
                <a:gd name="connsiteX1047" fmla="*/ 1175004 w 2019300"/>
                <a:gd name="connsiteY1047" fmla="*/ 1656398 h 2305050"/>
                <a:gd name="connsiteX1048" fmla="*/ 1167575 w 2019300"/>
                <a:gd name="connsiteY1048" fmla="*/ 1654874 h 2305050"/>
                <a:gd name="connsiteX1049" fmla="*/ 1158145 w 2019300"/>
                <a:gd name="connsiteY1049" fmla="*/ 1639443 h 2305050"/>
                <a:gd name="connsiteX1050" fmla="*/ 1145953 w 2019300"/>
                <a:gd name="connsiteY1050" fmla="*/ 1635061 h 2305050"/>
                <a:gd name="connsiteX1051" fmla="*/ 1144048 w 2019300"/>
                <a:gd name="connsiteY1051" fmla="*/ 1631633 h 2305050"/>
                <a:gd name="connsiteX1052" fmla="*/ 1134142 w 2019300"/>
                <a:gd name="connsiteY1052" fmla="*/ 1637633 h 2305050"/>
                <a:gd name="connsiteX1053" fmla="*/ 1129570 w 2019300"/>
                <a:gd name="connsiteY1053" fmla="*/ 1643729 h 2305050"/>
                <a:gd name="connsiteX1054" fmla="*/ 1125855 w 2019300"/>
                <a:gd name="connsiteY1054" fmla="*/ 1655159 h 2305050"/>
                <a:gd name="connsiteX1055" fmla="*/ 1118426 w 2019300"/>
                <a:gd name="connsiteY1055" fmla="*/ 1661065 h 2305050"/>
                <a:gd name="connsiteX1056" fmla="*/ 1118807 w 2019300"/>
                <a:gd name="connsiteY1056" fmla="*/ 1670018 h 2305050"/>
                <a:gd name="connsiteX1057" fmla="*/ 1109472 w 2019300"/>
                <a:gd name="connsiteY1057" fmla="*/ 1674019 h 2305050"/>
                <a:gd name="connsiteX1058" fmla="*/ 1083659 w 2019300"/>
                <a:gd name="connsiteY1058" fmla="*/ 1672018 h 2305050"/>
                <a:gd name="connsiteX1059" fmla="*/ 1078135 w 2019300"/>
                <a:gd name="connsiteY1059" fmla="*/ 1681067 h 2305050"/>
                <a:gd name="connsiteX1060" fmla="*/ 1067467 w 2019300"/>
                <a:gd name="connsiteY1060" fmla="*/ 1690973 h 2305050"/>
                <a:gd name="connsiteX1061" fmla="*/ 1065848 w 2019300"/>
                <a:gd name="connsiteY1061" fmla="*/ 1697355 h 2305050"/>
                <a:gd name="connsiteX1062" fmla="*/ 1050131 w 2019300"/>
                <a:gd name="connsiteY1062" fmla="*/ 1695450 h 2305050"/>
                <a:gd name="connsiteX1063" fmla="*/ 1040702 w 2019300"/>
                <a:gd name="connsiteY1063" fmla="*/ 1697926 h 2305050"/>
                <a:gd name="connsiteX1064" fmla="*/ 1026700 w 2019300"/>
                <a:gd name="connsiteY1064" fmla="*/ 1696879 h 2305050"/>
                <a:gd name="connsiteX1065" fmla="*/ 1015746 w 2019300"/>
                <a:gd name="connsiteY1065" fmla="*/ 1690402 h 2305050"/>
                <a:gd name="connsiteX1066" fmla="*/ 1017651 w 2019300"/>
                <a:gd name="connsiteY1066" fmla="*/ 1678400 h 2305050"/>
                <a:gd name="connsiteX1067" fmla="*/ 1025652 w 2019300"/>
                <a:gd name="connsiteY1067" fmla="*/ 1661351 h 2305050"/>
                <a:gd name="connsiteX1068" fmla="*/ 1011841 w 2019300"/>
                <a:gd name="connsiteY1068" fmla="*/ 1650492 h 2305050"/>
                <a:gd name="connsiteX1069" fmla="*/ 1008698 w 2019300"/>
                <a:gd name="connsiteY1069" fmla="*/ 1649635 h 2305050"/>
                <a:gd name="connsiteX1070" fmla="*/ 1017461 w 2019300"/>
                <a:gd name="connsiteY1070" fmla="*/ 1669733 h 2305050"/>
                <a:gd name="connsiteX1071" fmla="*/ 1009840 w 2019300"/>
                <a:gd name="connsiteY1071" fmla="*/ 1674971 h 2305050"/>
                <a:gd name="connsiteX1072" fmla="*/ 1007745 w 2019300"/>
                <a:gd name="connsiteY1072" fmla="*/ 1679734 h 2305050"/>
                <a:gd name="connsiteX1073" fmla="*/ 1005554 w 2019300"/>
                <a:gd name="connsiteY1073" fmla="*/ 1677734 h 2305050"/>
                <a:gd name="connsiteX1074" fmla="*/ 1008983 w 2019300"/>
                <a:gd name="connsiteY1074" fmla="*/ 1668970 h 2305050"/>
                <a:gd name="connsiteX1075" fmla="*/ 1007554 w 2019300"/>
                <a:gd name="connsiteY1075" fmla="*/ 1666303 h 2305050"/>
                <a:gd name="connsiteX1076" fmla="*/ 1003554 w 2019300"/>
                <a:gd name="connsiteY1076" fmla="*/ 1687925 h 2305050"/>
                <a:gd name="connsiteX1077" fmla="*/ 996506 w 2019300"/>
                <a:gd name="connsiteY1077" fmla="*/ 1685544 h 2305050"/>
                <a:gd name="connsiteX1078" fmla="*/ 994886 w 2019300"/>
                <a:gd name="connsiteY1078" fmla="*/ 1682306 h 2305050"/>
                <a:gd name="connsiteX1079" fmla="*/ 992886 w 2019300"/>
                <a:gd name="connsiteY1079" fmla="*/ 1685449 h 2305050"/>
                <a:gd name="connsiteX1080" fmla="*/ 987647 w 2019300"/>
                <a:gd name="connsiteY1080" fmla="*/ 1677257 h 2305050"/>
                <a:gd name="connsiteX1081" fmla="*/ 980123 w 2019300"/>
                <a:gd name="connsiteY1081" fmla="*/ 1671542 h 2305050"/>
                <a:gd name="connsiteX1082" fmla="*/ 980027 w 2019300"/>
                <a:gd name="connsiteY1082" fmla="*/ 1666875 h 2305050"/>
                <a:gd name="connsiteX1083" fmla="*/ 985075 w 2019300"/>
                <a:gd name="connsiteY1083" fmla="*/ 1659541 h 2305050"/>
                <a:gd name="connsiteX1084" fmla="*/ 962406 w 2019300"/>
                <a:gd name="connsiteY1084" fmla="*/ 1657922 h 2305050"/>
                <a:gd name="connsiteX1085" fmla="*/ 970026 w 2019300"/>
                <a:gd name="connsiteY1085" fmla="*/ 1655445 h 2305050"/>
                <a:gd name="connsiteX1086" fmla="*/ 967835 w 2019300"/>
                <a:gd name="connsiteY1086" fmla="*/ 1650873 h 2305050"/>
                <a:gd name="connsiteX1087" fmla="*/ 955167 w 2019300"/>
                <a:gd name="connsiteY1087" fmla="*/ 1650397 h 2305050"/>
                <a:gd name="connsiteX1088" fmla="*/ 955167 w 2019300"/>
                <a:gd name="connsiteY1088" fmla="*/ 1653254 h 2305050"/>
                <a:gd name="connsiteX1089" fmla="*/ 947356 w 2019300"/>
                <a:gd name="connsiteY1089" fmla="*/ 1652968 h 2305050"/>
                <a:gd name="connsiteX1090" fmla="*/ 946880 w 2019300"/>
                <a:gd name="connsiteY1090" fmla="*/ 1654969 h 2305050"/>
                <a:gd name="connsiteX1091" fmla="*/ 933260 w 2019300"/>
                <a:gd name="connsiteY1091" fmla="*/ 1657064 h 2305050"/>
                <a:gd name="connsiteX1092" fmla="*/ 930592 w 2019300"/>
                <a:gd name="connsiteY1092" fmla="*/ 1659922 h 2305050"/>
                <a:gd name="connsiteX1093" fmla="*/ 908971 w 2019300"/>
                <a:gd name="connsiteY1093" fmla="*/ 1653921 h 2305050"/>
                <a:gd name="connsiteX1094" fmla="*/ 906875 w 2019300"/>
                <a:gd name="connsiteY1094" fmla="*/ 1657064 h 2305050"/>
                <a:gd name="connsiteX1095" fmla="*/ 903923 w 2019300"/>
                <a:gd name="connsiteY1095" fmla="*/ 1656588 h 2305050"/>
                <a:gd name="connsiteX1096" fmla="*/ 901541 w 2019300"/>
                <a:gd name="connsiteY1096" fmla="*/ 1644968 h 2305050"/>
                <a:gd name="connsiteX1097" fmla="*/ 898398 w 2019300"/>
                <a:gd name="connsiteY1097" fmla="*/ 1640395 h 2305050"/>
                <a:gd name="connsiteX1098" fmla="*/ 893159 w 2019300"/>
                <a:gd name="connsiteY1098" fmla="*/ 1638872 h 2305050"/>
                <a:gd name="connsiteX1099" fmla="*/ 898208 w 2019300"/>
                <a:gd name="connsiteY1099" fmla="*/ 1640681 h 2305050"/>
                <a:gd name="connsiteX1100" fmla="*/ 901351 w 2019300"/>
                <a:gd name="connsiteY1100" fmla="*/ 1645444 h 2305050"/>
                <a:gd name="connsiteX1101" fmla="*/ 909923 w 2019300"/>
                <a:gd name="connsiteY1101" fmla="*/ 1683925 h 2305050"/>
                <a:gd name="connsiteX1102" fmla="*/ 921067 w 2019300"/>
                <a:gd name="connsiteY1102" fmla="*/ 1701546 h 2305050"/>
                <a:gd name="connsiteX1103" fmla="*/ 922401 w 2019300"/>
                <a:gd name="connsiteY1103" fmla="*/ 1710976 h 2305050"/>
                <a:gd name="connsiteX1104" fmla="*/ 918496 w 2019300"/>
                <a:gd name="connsiteY1104" fmla="*/ 1716786 h 2305050"/>
                <a:gd name="connsiteX1105" fmla="*/ 925259 w 2019300"/>
                <a:gd name="connsiteY1105" fmla="*/ 1735836 h 2305050"/>
                <a:gd name="connsiteX1106" fmla="*/ 926973 w 2019300"/>
                <a:gd name="connsiteY1106" fmla="*/ 1735074 h 2305050"/>
                <a:gd name="connsiteX1107" fmla="*/ 930688 w 2019300"/>
                <a:gd name="connsiteY1107" fmla="*/ 1741360 h 2305050"/>
                <a:gd name="connsiteX1108" fmla="*/ 942594 w 2019300"/>
                <a:gd name="connsiteY1108" fmla="*/ 1745456 h 2305050"/>
                <a:gd name="connsiteX1109" fmla="*/ 951929 w 2019300"/>
                <a:gd name="connsiteY1109" fmla="*/ 1759268 h 2305050"/>
                <a:gd name="connsiteX1110" fmla="*/ 944118 w 2019300"/>
                <a:gd name="connsiteY1110" fmla="*/ 1777556 h 2305050"/>
                <a:gd name="connsiteX1111" fmla="*/ 927830 w 2019300"/>
                <a:gd name="connsiteY1111" fmla="*/ 1794891 h 2305050"/>
                <a:gd name="connsiteX1112" fmla="*/ 939451 w 2019300"/>
                <a:gd name="connsiteY1112" fmla="*/ 1802130 h 2305050"/>
                <a:gd name="connsiteX1113" fmla="*/ 943737 w 2019300"/>
                <a:gd name="connsiteY1113" fmla="*/ 1808226 h 2305050"/>
                <a:gd name="connsiteX1114" fmla="*/ 965359 w 2019300"/>
                <a:gd name="connsiteY1114" fmla="*/ 1819370 h 2305050"/>
                <a:gd name="connsiteX1115" fmla="*/ 954596 w 2019300"/>
                <a:gd name="connsiteY1115" fmla="*/ 1814989 h 2305050"/>
                <a:gd name="connsiteX1116" fmla="*/ 953834 w 2019300"/>
                <a:gd name="connsiteY1116" fmla="*/ 1825371 h 2305050"/>
                <a:gd name="connsiteX1117" fmla="*/ 936974 w 2019300"/>
                <a:gd name="connsiteY1117" fmla="*/ 1856518 h 2305050"/>
                <a:gd name="connsiteX1118" fmla="*/ 912019 w 2019300"/>
                <a:gd name="connsiteY1118" fmla="*/ 1878901 h 2305050"/>
                <a:gd name="connsiteX1119" fmla="*/ 886015 w 2019300"/>
                <a:gd name="connsiteY1119" fmla="*/ 1893475 h 2305050"/>
                <a:gd name="connsiteX1120" fmla="*/ 880967 w 2019300"/>
                <a:gd name="connsiteY1120" fmla="*/ 1888522 h 2305050"/>
                <a:gd name="connsiteX1121" fmla="*/ 850678 w 2019300"/>
                <a:gd name="connsiteY1121" fmla="*/ 1897856 h 2305050"/>
                <a:gd name="connsiteX1122" fmla="*/ 856679 w 2019300"/>
                <a:gd name="connsiteY1122" fmla="*/ 1922717 h 2305050"/>
                <a:gd name="connsiteX1123" fmla="*/ 849916 w 2019300"/>
                <a:gd name="connsiteY1123" fmla="*/ 1926050 h 2305050"/>
                <a:gd name="connsiteX1124" fmla="*/ 850487 w 2019300"/>
                <a:gd name="connsiteY1124" fmla="*/ 1929956 h 2305050"/>
                <a:gd name="connsiteX1125" fmla="*/ 841343 w 2019300"/>
                <a:gd name="connsiteY1125" fmla="*/ 1929765 h 2305050"/>
                <a:gd name="connsiteX1126" fmla="*/ 841819 w 2019300"/>
                <a:gd name="connsiteY1126" fmla="*/ 1934147 h 2305050"/>
                <a:gd name="connsiteX1127" fmla="*/ 845153 w 2019300"/>
                <a:gd name="connsiteY1127" fmla="*/ 1934147 h 2305050"/>
                <a:gd name="connsiteX1128" fmla="*/ 844391 w 2019300"/>
                <a:gd name="connsiteY1128" fmla="*/ 1937385 h 2305050"/>
                <a:gd name="connsiteX1129" fmla="*/ 852392 w 2019300"/>
                <a:gd name="connsiteY1129" fmla="*/ 1937861 h 2305050"/>
                <a:gd name="connsiteX1130" fmla="*/ 846582 w 2019300"/>
                <a:gd name="connsiteY1130" fmla="*/ 1958054 h 2305050"/>
                <a:gd name="connsiteX1131" fmla="*/ 858679 w 2019300"/>
                <a:gd name="connsiteY1131" fmla="*/ 1960340 h 2305050"/>
                <a:gd name="connsiteX1132" fmla="*/ 858012 w 2019300"/>
                <a:gd name="connsiteY1132" fmla="*/ 1970151 h 2305050"/>
                <a:gd name="connsiteX1133" fmla="*/ 852202 w 2019300"/>
                <a:gd name="connsiteY1133" fmla="*/ 1977485 h 2305050"/>
                <a:gd name="connsiteX1134" fmla="*/ 850963 w 2019300"/>
                <a:gd name="connsiteY1134" fmla="*/ 1984724 h 2305050"/>
                <a:gd name="connsiteX1135" fmla="*/ 851821 w 2019300"/>
                <a:gd name="connsiteY1135" fmla="*/ 1987486 h 2305050"/>
                <a:gd name="connsiteX1136" fmla="*/ 860298 w 2019300"/>
                <a:gd name="connsiteY1136" fmla="*/ 1988630 h 2305050"/>
                <a:gd name="connsiteX1137" fmla="*/ 861250 w 2019300"/>
                <a:gd name="connsiteY1137" fmla="*/ 1984534 h 2305050"/>
                <a:gd name="connsiteX1138" fmla="*/ 873157 w 2019300"/>
                <a:gd name="connsiteY1138" fmla="*/ 1986820 h 2305050"/>
                <a:gd name="connsiteX1139" fmla="*/ 879919 w 2019300"/>
                <a:gd name="connsiteY1139" fmla="*/ 1995202 h 2305050"/>
                <a:gd name="connsiteX1140" fmla="*/ 862679 w 2019300"/>
                <a:gd name="connsiteY1140" fmla="*/ 2004822 h 2305050"/>
                <a:gd name="connsiteX1141" fmla="*/ 854488 w 2019300"/>
                <a:gd name="connsiteY1141" fmla="*/ 1999488 h 2305050"/>
                <a:gd name="connsiteX1142" fmla="*/ 852869 w 2019300"/>
                <a:gd name="connsiteY1142" fmla="*/ 2004060 h 2305050"/>
                <a:gd name="connsiteX1143" fmla="*/ 864108 w 2019300"/>
                <a:gd name="connsiteY1143" fmla="*/ 2010537 h 2305050"/>
                <a:gd name="connsiteX1144" fmla="*/ 869728 w 2019300"/>
                <a:gd name="connsiteY1144" fmla="*/ 2022348 h 2305050"/>
                <a:gd name="connsiteX1145" fmla="*/ 877824 w 2019300"/>
                <a:gd name="connsiteY1145" fmla="*/ 2026825 h 2305050"/>
                <a:gd name="connsiteX1146" fmla="*/ 865537 w 2019300"/>
                <a:gd name="connsiteY1146" fmla="*/ 2036445 h 2305050"/>
                <a:gd name="connsiteX1147" fmla="*/ 854107 w 2019300"/>
                <a:gd name="connsiteY1147" fmla="*/ 2071116 h 2305050"/>
                <a:gd name="connsiteX1148" fmla="*/ 840772 w 2019300"/>
                <a:gd name="connsiteY1148" fmla="*/ 2088356 h 2305050"/>
                <a:gd name="connsiteX1149" fmla="*/ 839724 w 2019300"/>
                <a:gd name="connsiteY1149" fmla="*/ 2099977 h 2305050"/>
                <a:gd name="connsiteX1150" fmla="*/ 832771 w 2019300"/>
                <a:gd name="connsiteY1150" fmla="*/ 2109502 h 2305050"/>
                <a:gd name="connsiteX1151" fmla="*/ 831723 w 2019300"/>
                <a:gd name="connsiteY1151" fmla="*/ 2103882 h 2305050"/>
                <a:gd name="connsiteX1152" fmla="*/ 829246 w 2019300"/>
                <a:gd name="connsiteY1152" fmla="*/ 2102834 h 2305050"/>
                <a:gd name="connsiteX1153" fmla="*/ 833247 w 2019300"/>
                <a:gd name="connsiteY1153" fmla="*/ 2097310 h 2305050"/>
                <a:gd name="connsiteX1154" fmla="*/ 830675 w 2019300"/>
                <a:gd name="connsiteY1154" fmla="*/ 2095500 h 2305050"/>
                <a:gd name="connsiteX1155" fmla="*/ 828961 w 2019300"/>
                <a:gd name="connsiteY1155" fmla="*/ 2097881 h 2305050"/>
                <a:gd name="connsiteX1156" fmla="*/ 826103 w 2019300"/>
                <a:gd name="connsiteY1156" fmla="*/ 2097215 h 2305050"/>
                <a:gd name="connsiteX1157" fmla="*/ 825437 w 2019300"/>
                <a:gd name="connsiteY1157" fmla="*/ 2100929 h 2305050"/>
                <a:gd name="connsiteX1158" fmla="*/ 819721 w 2019300"/>
                <a:gd name="connsiteY1158" fmla="*/ 2099786 h 2305050"/>
                <a:gd name="connsiteX1159" fmla="*/ 814292 w 2019300"/>
                <a:gd name="connsiteY1159" fmla="*/ 2111311 h 2305050"/>
                <a:gd name="connsiteX1160" fmla="*/ 807529 w 2019300"/>
                <a:gd name="connsiteY1160" fmla="*/ 2108359 h 2305050"/>
                <a:gd name="connsiteX1161" fmla="*/ 811149 w 2019300"/>
                <a:gd name="connsiteY1161" fmla="*/ 2107597 h 2305050"/>
                <a:gd name="connsiteX1162" fmla="*/ 806863 w 2019300"/>
                <a:gd name="connsiteY1162" fmla="*/ 2105882 h 2305050"/>
                <a:gd name="connsiteX1163" fmla="*/ 806006 w 2019300"/>
                <a:gd name="connsiteY1163" fmla="*/ 2109216 h 2305050"/>
                <a:gd name="connsiteX1164" fmla="*/ 814864 w 2019300"/>
                <a:gd name="connsiteY1164" fmla="*/ 2112836 h 2305050"/>
                <a:gd name="connsiteX1165" fmla="*/ 813244 w 2019300"/>
                <a:gd name="connsiteY1165" fmla="*/ 2117598 h 2305050"/>
                <a:gd name="connsiteX1166" fmla="*/ 805434 w 2019300"/>
                <a:gd name="connsiteY1166" fmla="*/ 2117312 h 2305050"/>
                <a:gd name="connsiteX1167" fmla="*/ 797719 w 2019300"/>
                <a:gd name="connsiteY1167" fmla="*/ 2102263 h 2305050"/>
                <a:gd name="connsiteX1168" fmla="*/ 793433 w 2019300"/>
                <a:gd name="connsiteY1168" fmla="*/ 2111311 h 2305050"/>
                <a:gd name="connsiteX1169" fmla="*/ 781812 w 2019300"/>
                <a:gd name="connsiteY1169" fmla="*/ 2113598 h 2305050"/>
                <a:gd name="connsiteX1170" fmla="*/ 758666 w 2019300"/>
                <a:gd name="connsiteY1170" fmla="*/ 2129123 h 2305050"/>
                <a:gd name="connsiteX1171" fmla="*/ 740473 w 2019300"/>
                <a:gd name="connsiteY1171" fmla="*/ 2137791 h 2305050"/>
                <a:gd name="connsiteX1172" fmla="*/ 739521 w 2019300"/>
                <a:gd name="connsiteY1172" fmla="*/ 2151793 h 2305050"/>
                <a:gd name="connsiteX1173" fmla="*/ 724567 w 2019300"/>
                <a:gd name="connsiteY1173" fmla="*/ 2160175 h 2305050"/>
                <a:gd name="connsiteX1174" fmla="*/ 708088 w 2019300"/>
                <a:gd name="connsiteY1174" fmla="*/ 2179130 h 2305050"/>
                <a:gd name="connsiteX1175" fmla="*/ 705040 w 2019300"/>
                <a:gd name="connsiteY1175" fmla="*/ 2193703 h 2305050"/>
                <a:gd name="connsiteX1176" fmla="*/ 714565 w 2019300"/>
                <a:gd name="connsiteY1176" fmla="*/ 2196370 h 2305050"/>
                <a:gd name="connsiteX1177" fmla="*/ 711994 w 2019300"/>
                <a:gd name="connsiteY1177" fmla="*/ 2219325 h 2305050"/>
                <a:gd name="connsiteX1178" fmla="*/ 699992 w 2019300"/>
                <a:gd name="connsiteY1178" fmla="*/ 2213801 h 2305050"/>
                <a:gd name="connsiteX1179" fmla="*/ 698278 w 2019300"/>
                <a:gd name="connsiteY1179" fmla="*/ 2210753 h 2305050"/>
                <a:gd name="connsiteX1180" fmla="*/ 697421 w 2019300"/>
                <a:gd name="connsiteY1180" fmla="*/ 2218753 h 2305050"/>
                <a:gd name="connsiteX1181" fmla="*/ 694373 w 2019300"/>
                <a:gd name="connsiteY1181" fmla="*/ 2212753 h 2305050"/>
                <a:gd name="connsiteX1182" fmla="*/ 691610 w 2019300"/>
                <a:gd name="connsiteY1182" fmla="*/ 2214277 h 2305050"/>
                <a:gd name="connsiteX1183" fmla="*/ 695230 w 2019300"/>
                <a:gd name="connsiteY1183" fmla="*/ 2199132 h 2305050"/>
                <a:gd name="connsiteX1184" fmla="*/ 689705 w 2019300"/>
                <a:gd name="connsiteY1184" fmla="*/ 2190750 h 2305050"/>
                <a:gd name="connsiteX1185" fmla="*/ 685324 w 2019300"/>
                <a:gd name="connsiteY1185" fmla="*/ 2194274 h 2305050"/>
                <a:gd name="connsiteX1186" fmla="*/ 683704 w 2019300"/>
                <a:gd name="connsiteY1186" fmla="*/ 2192941 h 2305050"/>
                <a:gd name="connsiteX1187" fmla="*/ 678847 w 2019300"/>
                <a:gd name="connsiteY1187" fmla="*/ 2174748 h 2305050"/>
                <a:gd name="connsiteX1188" fmla="*/ 668179 w 2019300"/>
                <a:gd name="connsiteY1188" fmla="*/ 2171510 h 2305050"/>
                <a:gd name="connsiteX1189" fmla="*/ 671322 w 2019300"/>
                <a:gd name="connsiteY1189" fmla="*/ 2159222 h 2305050"/>
                <a:gd name="connsiteX1190" fmla="*/ 663607 w 2019300"/>
                <a:gd name="connsiteY1190" fmla="*/ 2172462 h 2305050"/>
                <a:gd name="connsiteX1191" fmla="*/ 659130 w 2019300"/>
                <a:gd name="connsiteY1191" fmla="*/ 2166747 h 2305050"/>
                <a:gd name="connsiteX1192" fmla="*/ 657225 w 2019300"/>
                <a:gd name="connsiteY1192" fmla="*/ 2158746 h 2305050"/>
                <a:gd name="connsiteX1193" fmla="*/ 647700 w 2019300"/>
                <a:gd name="connsiteY1193" fmla="*/ 2163413 h 2305050"/>
                <a:gd name="connsiteX1194" fmla="*/ 643509 w 2019300"/>
                <a:gd name="connsiteY1194" fmla="*/ 2159794 h 2305050"/>
                <a:gd name="connsiteX1195" fmla="*/ 632365 w 2019300"/>
                <a:gd name="connsiteY1195" fmla="*/ 2163699 h 2305050"/>
                <a:gd name="connsiteX1196" fmla="*/ 626936 w 2019300"/>
                <a:gd name="connsiteY1196" fmla="*/ 2176939 h 2305050"/>
                <a:gd name="connsiteX1197" fmla="*/ 630841 w 2019300"/>
                <a:gd name="connsiteY1197" fmla="*/ 2183035 h 2305050"/>
                <a:gd name="connsiteX1198" fmla="*/ 631222 w 2019300"/>
                <a:gd name="connsiteY1198" fmla="*/ 2193417 h 2305050"/>
                <a:gd name="connsiteX1199" fmla="*/ 615125 w 2019300"/>
                <a:gd name="connsiteY1199" fmla="*/ 2205514 h 2305050"/>
                <a:gd name="connsiteX1200" fmla="*/ 613886 w 2019300"/>
                <a:gd name="connsiteY1200" fmla="*/ 2193798 h 2305050"/>
                <a:gd name="connsiteX1201" fmla="*/ 620077 w 2019300"/>
                <a:gd name="connsiteY1201" fmla="*/ 2192274 h 2305050"/>
                <a:gd name="connsiteX1202" fmla="*/ 625602 w 2019300"/>
                <a:gd name="connsiteY1202" fmla="*/ 2182178 h 2305050"/>
                <a:gd name="connsiteX1203" fmla="*/ 617315 w 2019300"/>
                <a:gd name="connsiteY1203" fmla="*/ 2177986 h 2305050"/>
                <a:gd name="connsiteX1204" fmla="*/ 617315 w 2019300"/>
                <a:gd name="connsiteY1204" fmla="*/ 2184273 h 2305050"/>
                <a:gd name="connsiteX1205" fmla="*/ 610076 w 2019300"/>
                <a:gd name="connsiteY1205" fmla="*/ 2195036 h 2305050"/>
                <a:gd name="connsiteX1206" fmla="*/ 602361 w 2019300"/>
                <a:gd name="connsiteY1206" fmla="*/ 2189417 h 2305050"/>
                <a:gd name="connsiteX1207" fmla="*/ 598456 w 2019300"/>
                <a:gd name="connsiteY1207" fmla="*/ 2193893 h 2305050"/>
                <a:gd name="connsiteX1208" fmla="*/ 595694 w 2019300"/>
                <a:gd name="connsiteY1208" fmla="*/ 2193036 h 2305050"/>
                <a:gd name="connsiteX1209" fmla="*/ 589502 w 2019300"/>
                <a:gd name="connsiteY1209" fmla="*/ 2202752 h 2305050"/>
                <a:gd name="connsiteX1210" fmla="*/ 583311 w 2019300"/>
                <a:gd name="connsiteY1210" fmla="*/ 2198656 h 2305050"/>
                <a:gd name="connsiteX1211" fmla="*/ 584359 w 2019300"/>
                <a:gd name="connsiteY1211" fmla="*/ 2193989 h 2305050"/>
                <a:gd name="connsiteX1212" fmla="*/ 572548 w 2019300"/>
                <a:gd name="connsiteY1212" fmla="*/ 2195989 h 2305050"/>
                <a:gd name="connsiteX1213" fmla="*/ 564166 w 2019300"/>
                <a:gd name="connsiteY1213" fmla="*/ 2191512 h 2305050"/>
                <a:gd name="connsiteX1214" fmla="*/ 554831 w 2019300"/>
                <a:gd name="connsiteY1214" fmla="*/ 2191512 h 2305050"/>
                <a:gd name="connsiteX1215" fmla="*/ 550354 w 2019300"/>
                <a:gd name="connsiteY1215" fmla="*/ 2204371 h 2305050"/>
                <a:gd name="connsiteX1216" fmla="*/ 543497 w 2019300"/>
                <a:gd name="connsiteY1216" fmla="*/ 2171414 h 2305050"/>
                <a:gd name="connsiteX1217" fmla="*/ 544830 w 2019300"/>
                <a:gd name="connsiteY1217" fmla="*/ 2166747 h 2305050"/>
                <a:gd name="connsiteX1218" fmla="*/ 542258 w 2019300"/>
                <a:gd name="connsiteY1218" fmla="*/ 2165128 h 2305050"/>
                <a:gd name="connsiteX1219" fmla="*/ 549783 w 2019300"/>
                <a:gd name="connsiteY1219" fmla="*/ 2143030 h 2305050"/>
                <a:gd name="connsiteX1220" fmla="*/ 551021 w 2019300"/>
                <a:gd name="connsiteY1220" fmla="*/ 2140839 h 2305050"/>
                <a:gd name="connsiteX1221" fmla="*/ 555212 w 2019300"/>
                <a:gd name="connsiteY1221" fmla="*/ 2140839 h 2305050"/>
                <a:gd name="connsiteX1222" fmla="*/ 555117 w 2019300"/>
                <a:gd name="connsiteY1222" fmla="*/ 2137886 h 2305050"/>
                <a:gd name="connsiteX1223" fmla="*/ 560927 w 2019300"/>
                <a:gd name="connsiteY1223" fmla="*/ 2137220 h 2305050"/>
                <a:gd name="connsiteX1224" fmla="*/ 560737 w 2019300"/>
                <a:gd name="connsiteY1224" fmla="*/ 2132552 h 2305050"/>
                <a:gd name="connsiteX1225" fmla="*/ 573024 w 2019300"/>
                <a:gd name="connsiteY1225" fmla="*/ 2129504 h 2305050"/>
                <a:gd name="connsiteX1226" fmla="*/ 578168 w 2019300"/>
                <a:gd name="connsiteY1226" fmla="*/ 2132076 h 2305050"/>
                <a:gd name="connsiteX1227" fmla="*/ 587026 w 2019300"/>
                <a:gd name="connsiteY1227" fmla="*/ 2128457 h 2305050"/>
                <a:gd name="connsiteX1228" fmla="*/ 570833 w 2019300"/>
                <a:gd name="connsiteY1228" fmla="*/ 2120170 h 2305050"/>
                <a:gd name="connsiteX1229" fmla="*/ 565118 w 2019300"/>
                <a:gd name="connsiteY1229" fmla="*/ 2120836 h 2305050"/>
                <a:gd name="connsiteX1230" fmla="*/ 564261 w 2019300"/>
                <a:gd name="connsiteY1230" fmla="*/ 2117312 h 2305050"/>
                <a:gd name="connsiteX1231" fmla="*/ 548926 w 2019300"/>
                <a:gd name="connsiteY1231" fmla="*/ 2119694 h 2305050"/>
                <a:gd name="connsiteX1232" fmla="*/ 544354 w 2019300"/>
                <a:gd name="connsiteY1232" fmla="*/ 2105978 h 2305050"/>
                <a:gd name="connsiteX1233" fmla="*/ 534543 w 2019300"/>
                <a:gd name="connsiteY1233" fmla="*/ 2112550 h 2305050"/>
                <a:gd name="connsiteX1234" fmla="*/ 532924 w 2019300"/>
                <a:gd name="connsiteY1234" fmla="*/ 2109978 h 2305050"/>
                <a:gd name="connsiteX1235" fmla="*/ 513969 w 2019300"/>
                <a:gd name="connsiteY1235" fmla="*/ 2116550 h 2305050"/>
                <a:gd name="connsiteX1236" fmla="*/ 502825 w 2019300"/>
                <a:gd name="connsiteY1236" fmla="*/ 2106549 h 2305050"/>
                <a:gd name="connsiteX1237" fmla="*/ 498538 w 2019300"/>
                <a:gd name="connsiteY1237" fmla="*/ 2115312 h 2305050"/>
                <a:gd name="connsiteX1238" fmla="*/ 505873 w 2019300"/>
                <a:gd name="connsiteY1238" fmla="*/ 2123313 h 2305050"/>
                <a:gd name="connsiteX1239" fmla="*/ 503968 w 2019300"/>
                <a:gd name="connsiteY1239" fmla="*/ 2123789 h 2305050"/>
                <a:gd name="connsiteX1240" fmla="*/ 922401 w 2019300"/>
                <a:gd name="connsiteY1240" fmla="*/ 1710976 h 2305050"/>
                <a:gd name="connsiteX1241" fmla="*/ 920591 w 2019300"/>
                <a:gd name="connsiteY1241" fmla="*/ 1703070 h 2305050"/>
                <a:gd name="connsiteX1242" fmla="*/ 915924 w 2019300"/>
                <a:gd name="connsiteY1242" fmla="*/ 1704499 h 2305050"/>
                <a:gd name="connsiteX1243" fmla="*/ 918496 w 2019300"/>
                <a:gd name="connsiteY1243" fmla="*/ 1714881 h 2305050"/>
                <a:gd name="connsiteX1244" fmla="*/ 922401 w 2019300"/>
                <a:gd name="connsiteY1244" fmla="*/ 1710976 h 2305050"/>
                <a:gd name="connsiteX1245" fmla="*/ 582168 w 2019300"/>
                <a:gd name="connsiteY1245" fmla="*/ 2111883 h 2305050"/>
                <a:gd name="connsiteX1246" fmla="*/ 570452 w 2019300"/>
                <a:gd name="connsiteY1246" fmla="*/ 2106359 h 2305050"/>
                <a:gd name="connsiteX1247" fmla="*/ 569786 w 2019300"/>
                <a:gd name="connsiteY1247" fmla="*/ 2112264 h 2305050"/>
                <a:gd name="connsiteX1248" fmla="*/ 581692 w 2019300"/>
                <a:gd name="connsiteY1248" fmla="*/ 2117027 h 2305050"/>
                <a:gd name="connsiteX1249" fmla="*/ 582168 w 2019300"/>
                <a:gd name="connsiteY1249" fmla="*/ 2111883 h 2305050"/>
                <a:gd name="connsiteX1250" fmla="*/ 1134237 w 2019300"/>
                <a:gd name="connsiteY1250" fmla="*/ 1638395 h 2305050"/>
                <a:gd name="connsiteX1251" fmla="*/ 1140905 w 2019300"/>
                <a:gd name="connsiteY1251" fmla="*/ 1635061 h 2305050"/>
                <a:gd name="connsiteX1252" fmla="*/ 1141762 w 2019300"/>
                <a:gd name="connsiteY1252" fmla="*/ 1638586 h 2305050"/>
                <a:gd name="connsiteX1253" fmla="*/ 1134237 w 2019300"/>
                <a:gd name="connsiteY1253" fmla="*/ 1638395 h 2305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</a:cxnLst>
              <a:rect l="l" t="t" r="r" b="b"/>
              <a:pathLst>
                <a:path w="2019300" h="2305050">
                  <a:moveTo>
                    <a:pt x="533400" y="2167795"/>
                  </a:moveTo>
                  <a:lnTo>
                    <a:pt x="526637" y="2160080"/>
                  </a:lnTo>
                  <a:lnTo>
                    <a:pt x="524447" y="2160842"/>
                  </a:lnTo>
                  <a:lnTo>
                    <a:pt x="507016" y="2136553"/>
                  </a:lnTo>
                  <a:lnTo>
                    <a:pt x="504158" y="2124170"/>
                  </a:lnTo>
                  <a:lnTo>
                    <a:pt x="511874" y="2121884"/>
                  </a:lnTo>
                  <a:lnTo>
                    <a:pt x="512445" y="2127123"/>
                  </a:lnTo>
                  <a:lnTo>
                    <a:pt x="515588" y="2125599"/>
                  </a:lnTo>
                  <a:lnTo>
                    <a:pt x="516350" y="2133028"/>
                  </a:lnTo>
                  <a:lnTo>
                    <a:pt x="520446" y="2138267"/>
                  </a:lnTo>
                  <a:lnTo>
                    <a:pt x="516160" y="2141792"/>
                  </a:lnTo>
                  <a:lnTo>
                    <a:pt x="520636" y="2138458"/>
                  </a:lnTo>
                  <a:lnTo>
                    <a:pt x="534448" y="2151698"/>
                  </a:lnTo>
                  <a:lnTo>
                    <a:pt x="531019" y="2155603"/>
                  </a:lnTo>
                  <a:lnTo>
                    <a:pt x="534352" y="2163032"/>
                  </a:lnTo>
                  <a:lnTo>
                    <a:pt x="533400" y="2167795"/>
                  </a:lnTo>
                  <a:close/>
                  <a:moveTo>
                    <a:pt x="503968" y="2123789"/>
                  </a:moveTo>
                  <a:lnTo>
                    <a:pt x="495681" y="2119312"/>
                  </a:lnTo>
                  <a:lnTo>
                    <a:pt x="493776" y="2111026"/>
                  </a:lnTo>
                  <a:lnTo>
                    <a:pt x="496633" y="2108168"/>
                  </a:lnTo>
                  <a:lnTo>
                    <a:pt x="487013" y="2097024"/>
                  </a:lnTo>
                  <a:lnTo>
                    <a:pt x="434816" y="2089499"/>
                  </a:lnTo>
                  <a:lnTo>
                    <a:pt x="420433" y="2097119"/>
                  </a:lnTo>
                  <a:lnTo>
                    <a:pt x="406241" y="2100644"/>
                  </a:lnTo>
                  <a:lnTo>
                    <a:pt x="352901" y="2085880"/>
                  </a:lnTo>
                  <a:lnTo>
                    <a:pt x="312420" y="2099215"/>
                  </a:lnTo>
                  <a:lnTo>
                    <a:pt x="284321" y="2123408"/>
                  </a:lnTo>
                  <a:lnTo>
                    <a:pt x="277654" y="2121694"/>
                  </a:lnTo>
                  <a:lnTo>
                    <a:pt x="275177" y="2133600"/>
                  </a:lnTo>
                  <a:lnTo>
                    <a:pt x="268605" y="2133410"/>
                  </a:lnTo>
                  <a:lnTo>
                    <a:pt x="262795" y="2127123"/>
                  </a:lnTo>
                  <a:lnTo>
                    <a:pt x="245269" y="2131600"/>
                  </a:lnTo>
                  <a:lnTo>
                    <a:pt x="238506" y="2123313"/>
                  </a:lnTo>
                  <a:lnTo>
                    <a:pt x="230505" y="2132552"/>
                  </a:lnTo>
                  <a:lnTo>
                    <a:pt x="227552" y="2129504"/>
                  </a:lnTo>
                  <a:lnTo>
                    <a:pt x="214027" y="2134076"/>
                  </a:lnTo>
                  <a:lnTo>
                    <a:pt x="203454" y="2150078"/>
                  </a:lnTo>
                  <a:lnTo>
                    <a:pt x="212503" y="2158556"/>
                  </a:lnTo>
                  <a:lnTo>
                    <a:pt x="207073" y="2168843"/>
                  </a:lnTo>
                  <a:lnTo>
                    <a:pt x="209169" y="2177129"/>
                  </a:lnTo>
                  <a:lnTo>
                    <a:pt x="248888" y="2220373"/>
                  </a:lnTo>
                  <a:lnTo>
                    <a:pt x="262699" y="2240566"/>
                  </a:lnTo>
                  <a:lnTo>
                    <a:pt x="240220" y="2264950"/>
                  </a:lnTo>
                  <a:lnTo>
                    <a:pt x="242316" y="2275808"/>
                  </a:lnTo>
                  <a:lnTo>
                    <a:pt x="241268" y="2292858"/>
                  </a:lnTo>
                  <a:lnTo>
                    <a:pt x="226600" y="2293525"/>
                  </a:lnTo>
                  <a:lnTo>
                    <a:pt x="225361" y="2296763"/>
                  </a:lnTo>
                  <a:lnTo>
                    <a:pt x="220218" y="2293906"/>
                  </a:lnTo>
                  <a:lnTo>
                    <a:pt x="201358" y="2304383"/>
                  </a:lnTo>
                  <a:lnTo>
                    <a:pt x="194977" y="2299716"/>
                  </a:lnTo>
                  <a:lnTo>
                    <a:pt x="184309" y="2298097"/>
                  </a:lnTo>
                  <a:lnTo>
                    <a:pt x="185071" y="2296192"/>
                  </a:lnTo>
                  <a:lnTo>
                    <a:pt x="168688" y="2296192"/>
                  </a:lnTo>
                  <a:lnTo>
                    <a:pt x="162211" y="2292858"/>
                  </a:lnTo>
                  <a:lnTo>
                    <a:pt x="155734" y="2295335"/>
                  </a:lnTo>
                  <a:lnTo>
                    <a:pt x="147923" y="2291429"/>
                  </a:lnTo>
                  <a:lnTo>
                    <a:pt x="141827" y="2277809"/>
                  </a:lnTo>
                  <a:lnTo>
                    <a:pt x="135255" y="2271998"/>
                  </a:lnTo>
                  <a:lnTo>
                    <a:pt x="120110" y="2263616"/>
                  </a:lnTo>
                  <a:lnTo>
                    <a:pt x="101155" y="2263235"/>
                  </a:lnTo>
                  <a:lnTo>
                    <a:pt x="93916" y="2250091"/>
                  </a:lnTo>
                  <a:lnTo>
                    <a:pt x="89154" y="2246948"/>
                  </a:lnTo>
                  <a:lnTo>
                    <a:pt x="76390" y="2253996"/>
                  </a:lnTo>
                  <a:lnTo>
                    <a:pt x="71533" y="2263331"/>
                  </a:lnTo>
                  <a:lnTo>
                    <a:pt x="51530" y="2268950"/>
                  </a:lnTo>
                  <a:lnTo>
                    <a:pt x="40005" y="2275237"/>
                  </a:lnTo>
                  <a:lnTo>
                    <a:pt x="23527" y="2275237"/>
                  </a:lnTo>
                  <a:lnTo>
                    <a:pt x="14192" y="2271046"/>
                  </a:lnTo>
                  <a:lnTo>
                    <a:pt x="14668" y="2255806"/>
                  </a:lnTo>
                  <a:lnTo>
                    <a:pt x="10668" y="2254853"/>
                  </a:lnTo>
                  <a:lnTo>
                    <a:pt x="9525" y="2233994"/>
                  </a:lnTo>
                  <a:lnTo>
                    <a:pt x="12573" y="2236661"/>
                  </a:lnTo>
                  <a:lnTo>
                    <a:pt x="12763" y="2229136"/>
                  </a:lnTo>
                  <a:lnTo>
                    <a:pt x="25908" y="2213420"/>
                  </a:lnTo>
                  <a:lnTo>
                    <a:pt x="28670" y="2198561"/>
                  </a:lnTo>
                  <a:lnTo>
                    <a:pt x="32956" y="2193893"/>
                  </a:lnTo>
                  <a:lnTo>
                    <a:pt x="26098" y="2172653"/>
                  </a:lnTo>
                  <a:lnTo>
                    <a:pt x="24955" y="2155317"/>
                  </a:lnTo>
                  <a:lnTo>
                    <a:pt x="17907" y="2138744"/>
                  </a:lnTo>
                  <a:lnTo>
                    <a:pt x="14573" y="2136553"/>
                  </a:lnTo>
                  <a:lnTo>
                    <a:pt x="17812" y="2127790"/>
                  </a:lnTo>
                  <a:lnTo>
                    <a:pt x="22288" y="2124266"/>
                  </a:lnTo>
                  <a:lnTo>
                    <a:pt x="13525" y="2118551"/>
                  </a:lnTo>
                  <a:lnTo>
                    <a:pt x="22765" y="2114550"/>
                  </a:lnTo>
                  <a:lnTo>
                    <a:pt x="21050" y="2109026"/>
                  </a:lnTo>
                  <a:lnTo>
                    <a:pt x="23527" y="2108073"/>
                  </a:lnTo>
                  <a:lnTo>
                    <a:pt x="19526" y="2104263"/>
                  </a:lnTo>
                  <a:lnTo>
                    <a:pt x="26289" y="2102168"/>
                  </a:lnTo>
                  <a:lnTo>
                    <a:pt x="39338" y="2089309"/>
                  </a:lnTo>
                  <a:lnTo>
                    <a:pt x="50578" y="2063972"/>
                  </a:lnTo>
                  <a:lnTo>
                    <a:pt x="55435" y="2058067"/>
                  </a:lnTo>
                  <a:lnTo>
                    <a:pt x="69818" y="2065020"/>
                  </a:lnTo>
                  <a:lnTo>
                    <a:pt x="75914" y="2056924"/>
                  </a:lnTo>
                  <a:lnTo>
                    <a:pt x="81915" y="2058734"/>
                  </a:lnTo>
                  <a:lnTo>
                    <a:pt x="87439" y="2056543"/>
                  </a:lnTo>
                  <a:lnTo>
                    <a:pt x="105442" y="2038350"/>
                  </a:lnTo>
                  <a:lnTo>
                    <a:pt x="103251" y="2036159"/>
                  </a:lnTo>
                  <a:lnTo>
                    <a:pt x="103251" y="2028444"/>
                  </a:lnTo>
                  <a:lnTo>
                    <a:pt x="109061" y="2030635"/>
                  </a:lnTo>
                  <a:lnTo>
                    <a:pt x="111633" y="2014918"/>
                  </a:lnTo>
                  <a:lnTo>
                    <a:pt x="122872" y="2011109"/>
                  </a:lnTo>
                  <a:lnTo>
                    <a:pt x="123349" y="2015109"/>
                  </a:lnTo>
                  <a:lnTo>
                    <a:pt x="133731" y="2012347"/>
                  </a:lnTo>
                  <a:lnTo>
                    <a:pt x="132683" y="2008823"/>
                  </a:lnTo>
                  <a:lnTo>
                    <a:pt x="135922" y="2007680"/>
                  </a:lnTo>
                  <a:lnTo>
                    <a:pt x="134969" y="2005775"/>
                  </a:lnTo>
                  <a:lnTo>
                    <a:pt x="128873" y="2007870"/>
                  </a:lnTo>
                  <a:lnTo>
                    <a:pt x="125920" y="1999774"/>
                  </a:lnTo>
                  <a:lnTo>
                    <a:pt x="127921" y="1997393"/>
                  </a:lnTo>
                  <a:lnTo>
                    <a:pt x="120777" y="2000345"/>
                  </a:lnTo>
                  <a:lnTo>
                    <a:pt x="118681" y="1994059"/>
                  </a:lnTo>
                  <a:lnTo>
                    <a:pt x="111157" y="1990344"/>
                  </a:lnTo>
                  <a:lnTo>
                    <a:pt x="109537" y="1986629"/>
                  </a:lnTo>
                  <a:lnTo>
                    <a:pt x="94012" y="1983391"/>
                  </a:lnTo>
                  <a:lnTo>
                    <a:pt x="90392" y="1973961"/>
                  </a:lnTo>
                  <a:lnTo>
                    <a:pt x="101346" y="1949672"/>
                  </a:lnTo>
                  <a:lnTo>
                    <a:pt x="114967" y="1932718"/>
                  </a:lnTo>
                  <a:lnTo>
                    <a:pt x="153448" y="1891093"/>
                  </a:lnTo>
                  <a:lnTo>
                    <a:pt x="165640" y="1882711"/>
                  </a:lnTo>
                  <a:lnTo>
                    <a:pt x="162401" y="1873568"/>
                  </a:lnTo>
                  <a:lnTo>
                    <a:pt x="165925" y="1866519"/>
                  </a:lnTo>
                  <a:lnTo>
                    <a:pt x="165544" y="1859756"/>
                  </a:lnTo>
                  <a:lnTo>
                    <a:pt x="171926" y="1852708"/>
                  </a:lnTo>
                  <a:lnTo>
                    <a:pt x="167068" y="1851279"/>
                  </a:lnTo>
                  <a:lnTo>
                    <a:pt x="172688" y="1844993"/>
                  </a:lnTo>
                  <a:lnTo>
                    <a:pt x="167068" y="1839659"/>
                  </a:lnTo>
                  <a:lnTo>
                    <a:pt x="175927" y="1828800"/>
                  </a:lnTo>
                  <a:lnTo>
                    <a:pt x="175069" y="1822514"/>
                  </a:lnTo>
                  <a:lnTo>
                    <a:pt x="182118" y="1817084"/>
                  </a:lnTo>
                  <a:lnTo>
                    <a:pt x="178403" y="1806607"/>
                  </a:lnTo>
                  <a:lnTo>
                    <a:pt x="181642" y="1805654"/>
                  </a:lnTo>
                  <a:lnTo>
                    <a:pt x="180118" y="1799558"/>
                  </a:lnTo>
                  <a:lnTo>
                    <a:pt x="174022" y="1797844"/>
                  </a:lnTo>
                  <a:lnTo>
                    <a:pt x="179451" y="1780794"/>
                  </a:lnTo>
                  <a:lnTo>
                    <a:pt x="176689" y="1778222"/>
                  </a:lnTo>
                  <a:lnTo>
                    <a:pt x="175546" y="1758220"/>
                  </a:lnTo>
                  <a:lnTo>
                    <a:pt x="172593" y="1755743"/>
                  </a:lnTo>
                  <a:lnTo>
                    <a:pt x="175355" y="1744790"/>
                  </a:lnTo>
                  <a:lnTo>
                    <a:pt x="160877" y="1737265"/>
                  </a:lnTo>
                  <a:lnTo>
                    <a:pt x="157639" y="1739170"/>
                  </a:lnTo>
                  <a:lnTo>
                    <a:pt x="155448" y="1735741"/>
                  </a:lnTo>
                  <a:lnTo>
                    <a:pt x="150781" y="1741932"/>
                  </a:lnTo>
                  <a:lnTo>
                    <a:pt x="147066" y="1738979"/>
                  </a:lnTo>
                  <a:lnTo>
                    <a:pt x="139446" y="1743266"/>
                  </a:lnTo>
                  <a:lnTo>
                    <a:pt x="127540" y="1738122"/>
                  </a:lnTo>
                  <a:lnTo>
                    <a:pt x="121920" y="1730121"/>
                  </a:lnTo>
                  <a:lnTo>
                    <a:pt x="130873" y="1706785"/>
                  </a:lnTo>
                  <a:lnTo>
                    <a:pt x="138208" y="1696307"/>
                  </a:lnTo>
                  <a:lnTo>
                    <a:pt x="136398" y="1693545"/>
                  </a:lnTo>
                  <a:lnTo>
                    <a:pt x="145161" y="1685544"/>
                  </a:lnTo>
                  <a:lnTo>
                    <a:pt x="141160" y="1677067"/>
                  </a:lnTo>
                  <a:lnTo>
                    <a:pt x="142494" y="1669733"/>
                  </a:lnTo>
                  <a:lnTo>
                    <a:pt x="136493" y="1665923"/>
                  </a:lnTo>
                  <a:lnTo>
                    <a:pt x="146971" y="1652587"/>
                  </a:lnTo>
                  <a:lnTo>
                    <a:pt x="162592" y="1659541"/>
                  </a:lnTo>
                  <a:lnTo>
                    <a:pt x="169069" y="1665351"/>
                  </a:lnTo>
                  <a:lnTo>
                    <a:pt x="168973" y="1660589"/>
                  </a:lnTo>
                  <a:lnTo>
                    <a:pt x="171069" y="1659445"/>
                  </a:lnTo>
                  <a:lnTo>
                    <a:pt x="180118" y="1661065"/>
                  </a:lnTo>
                  <a:lnTo>
                    <a:pt x="182213" y="1653064"/>
                  </a:lnTo>
                  <a:lnTo>
                    <a:pt x="187738" y="1650778"/>
                  </a:lnTo>
                  <a:lnTo>
                    <a:pt x="189738" y="1643158"/>
                  </a:lnTo>
                  <a:lnTo>
                    <a:pt x="193072" y="1644968"/>
                  </a:lnTo>
                  <a:lnTo>
                    <a:pt x="193357" y="1643062"/>
                  </a:lnTo>
                  <a:lnTo>
                    <a:pt x="199358" y="1643062"/>
                  </a:lnTo>
                  <a:lnTo>
                    <a:pt x="196024" y="1658874"/>
                  </a:lnTo>
                  <a:lnTo>
                    <a:pt x="185833" y="1677638"/>
                  </a:lnTo>
                  <a:lnTo>
                    <a:pt x="195358" y="1676972"/>
                  </a:lnTo>
                  <a:lnTo>
                    <a:pt x="197834" y="1673447"/>
                  </a:lnTo>
                  <a:lnTo>
                    <a:pt x="201549" y="1676305"/>
                  </a:lnTo>
                  <a:lnTo>
                    <a:pt x="208788" y="1666208"/>
                  </a:lnTo>
                  <a:lnTo>
                    <a:pt x="206692" y="1647825"/>
                  </a:lnTo>
                  <a:lnTo>
                    <a:pt x="209550" y="1644586"/>
                  </a:lnTo>
                  <a:lnTo>
                    <a:pt x="212979" y="1645539"/>
                  </a:lnTo>
                  <a:lnTo>
                    <a:pt x="213550" y="1643062"/>
                  </a:lnTo>
                  <a:lnTo>
                    <a:pt x="205264" y="1641348"/>
                  </a:lnTo>
                  <a:lnTo>
                    <a:pt x="205645" y="1639443"/>
                  </a:lnTo>
                  <a:lnTo>
                    <a:pt x="201454" y="1640110"/>
                  </a:lnTo>
                  <a:lnTo>
                    <a:pt x="201358" y="1636585"/>
                  </a:lnTo>
                  <a:lnTo>
                    <a:pt x="209074" y="1623917"/>
                  </a:lnTo>
                  <a:lnTo>
                    <a:pt x="210693" y="1616488"/>
                  </a:lnTo>
                  <a:lnTo>
                    <a:pt x="215455" y="1613630"/>
                  </a:lnTo>
                  <a:lnTo>
                    <a:pt x="200501" y="1603819"/>
                  </a:lnTo>
                  <a:lnTo>
                    <a:pt x="197739" y="1591056"/>
                  </a:lnTo>
                  <a:lnTo>
                    <a:pt x="186309" y="1579531"/>
                  </a:lnTo>
                  <a:lnTo>
                    <a:pt x="184023" y="1564576"/>
                  </a:lnTo>
                  <a:lnTo>
                    <a:pt x="189833" y="1546479"/>
                  </a:lnTo>
                  <a:lnTo>
                    <a:pt x="210693" y="1518476"/>
                  </a:lnTo>
                  <a:lnTo>
                    <a:pt x="219742" y="1511236"/>
                  </a:lnTo>
                  <a:lnTo>
                    <a:pt x="214503" y="1504093"/>
                  </a:lnTo>
                  <a:lnTo>
                    <a:pt x="221742" y="1499235"/>
                  </a:lnTo>
                  <a:lnTo>
                    <a:pt x="218027" y="1489519"/>
                  </a:lnTo>
                  <a:lnTo>
                    <a:pt x="222790" y="1487043"/>
                  </a:lnTo>
                  <a:lnTo>
                    <a:pt x="221266" y="1484757"/>
                  </a:lnTo>
                  <a:lnTo>
                    <a:pt x="204406" y="1489139"/>
                  </a:lnTo>
                  <a:lnTo>
                    <a:pt x="201168" y="1483805"/>
                  </a:lnTo>
                  <a:lnTo>
                    <a:pt x="201358" y="1478280"/>
                  </a:lnTo>
                  <a:lnTo>
                    <a:pt x="207550" y="1467517"/>
                  </a:lnTo>
                  <a:lnTo>
                    <a:pt x="206978" y="1459706"/>
                  </a:lnTo>
                  <a:lnTo>
                    <a:pt x="234315" y="1446848"/>
                  </a:lnTo>
                  <a:lnTo>
                    <a:pt x="232981" y="1444181"/>
                  </a:lnTo>
                  <a:lnTo>
                    <a:pt x="246793" y="1435989"/>
                  </a:lnTo>
                  <a:lnTo>
                    <a:pt x="256508" y="1420559"/>
                  </a:lnTo>
                  <a:lnTo>
                    <a:pt x="273272" y="1406366"/>
                  </a:lnTo>
                  <a:lnTo>
                    <a:pt x="282797" y="1413986"/>
                  </a:lnTo>
                  <a:lnTo>
                    <a:pt x="288703" y="1415606"/>
                  </a:lnTo>
                  <a:lnTo>
                    <a:pt x="289560" y="1411129"/>
                  </a:lnTo>
                  <a:lnTo>
                    <a:pt x="294418" y="1412939"/>
                  </a:lnTo>
                  <a:lnTo>
                    <a:pt x="293275" y="1421416"/>
                  </a:lnTo>
                  <a:lnTo>
                    <a:pt x="296227" y="1421701"/>
                  </a:lnTo>
                  <a:lnTo>
                    <a:pt x="296037" y="1424178"/>
                  </a:lnTo>
                  <a:lnTo>
                    <a:pt x="305657" y="1424559"/>
                  </a:lnTo>
                  <a:lnTo>
                    <a:pt x="309753" y="1429417"/>
                  </a:lnTo>
                  <a:lnTo>
                    <a:pt x="309372" y="1425797"/>
                  </a:lnTo>
                  <a:lnTo>
                    <a:pt x="314134" y="1423987"/>
                  </a:lnTo>
                  <a:lnTo>
                    <a:pt x="325374" y="1439323"/>
                  </a:lnTo>
                  <a:lnTo>
                    <a:pt x="328327" y="1438561"/>
                  </a:lnTo>
                  <a:lnTo>
                    <a:pt x="332613" y="1434370"/>
                  </a:lnTo>
                  <a:lnTo>
                    <a:pt x="331089" y="1430845"/>
                  </a:lnTo>
                  <a:lnTo>
                    <a:pt x="342233" y="1425416"/>
                  </a:lnTo>
                  <a:lnTo>
                    <a:pt x="343186" y="1421511"/>
                  </a:lnTo>
                  <a:lnTo>
                    <a:pt x="340424" y="1419416"/>
                  </a:lnTo>
                  <a:lnTo>
                    <a:pt x="352044" y="1387697"/>
                  </a:lnTo>
                  <a:lnTo>
                    <a:pt x="361474" y="1399794"/>
                  </a:lnTo>
                  <a:lnTo>
                    <a:pt x="384429" y="1403509"/>
                  </a:lnTo>
                  <a:lnTo>
                    <a:pt x="401288" y="1416272"/>
                  </a:lnTo>
                  <a:lnTo>
                    <a:pt x="406051" y="1413034"/>
                  </a:lnTo>
                  <a:lnTo>
                    <a:pt x="416052" y="1391602"/>
                  </a:lnTo>
                  <a:lnTo>
                    <a:pt x="414052" y="1374648"/>
                  </a:lnTo>
                  <a:lnTo>
                    <a:pt x="409384" y="1372552"/>
                  </a:lnTo>
                  <a:lnTo>
                    <a:pt x="416528" y="1368552"/>
                  </a:lnTo>
                  <a:lnTo>
                    <a:pt x="431006" y="1365504"/>
                  </a:lnTo>
                  <a:lnTo>
                    <a:pt x="432911" y="1358170"/>
                  </a:lnTo>
                  <a:lnTo>
                    <a:pt x="430435" y="1356169"/>
                  </a:lnTo>
                  <a:lnTo>
                    <a:pt x="440531" y="1353788"/>
                  </a:lnTo>
                  <a:lnTo>
                    <a:pt x="435102" y="1345978"/>
                  </a:lnTo>
                  <a:lnTo>
                    <a:pt x="439579" y="1328452"/>
                  </a:lnTo>
                  <a:lnTo>
                    <a:pt x="438055" y="1326547"/>
                  </a:lnTo>
                  <a:lnTo>
                    <a:pt x="443008" y="1319308"/>
                  </a:lnTo>
                  <a:lnTo>
                    <a:pt x="433483" y="1317117"/>
                  </a:lnTo>
                  <a:lnTo>
                    <a:pt x="411385" y="1328737"/>
                  </a:lnTo>
                  <a:lnTo>
                    <a:pt x="400526" y="1342930"/>
                  </a:lnTo>
                  <a:lnTo>
                    <a:pt x="396907" y="1342549"/>
                  </a:lnTo>
                  <a:lnTo>
                    <a:pt x="393763" y="1324356"/>
                  </a:lnTo>
                  <a:lnTo>
                    <a:pt x="387667" y="1308830"/>
                  </a:lnTo>
                  <a:lnTo>
                    <a:pt x="386620" y="1296543"/>
                  </a:lnTo>
                  <a:lnTo>
                    <a:pt x="395192" y="1270349"/>
                  </a:lnTo>
                  <a:lnTo>
                    <a:pt x="401383" y="1258634"/>
                  </a:lnTo>
                  <a:lnTo>
                    <a:pt x="434435" y="1242632"/>
                  </a:lnTo>
                  <a:lnTo>
                    <a:pt x="443008" y="1228534"/>
                  </a:lnTo>
                  <a:lnTo>
                    <a:pt x="450913" y="1226915"/>
                  </a:lnTo>
                  <a:lnTo>
                    <a:pt x="462534" y="1215009"/>
                  </a:lnTo>
                  <a:lnTo>
                    <a:pt x="478346" y="1204532"/>
                  </a:lnTo>
                  <a:lnTo>
                    <a:pt x="488061" y="1201579"/>
                  </a:lnTo>
                  <a:lnTo>
                    <a:pt x="486632" y="1198245"/>
                  </a:lnTo>
                  <a:lnTo>
                    <a:pt x="493776" y="1194530"/>
                  </a:lnTo>
                  <a:lnTo>
                    <a:pt x="496538" y="1189958"/>
                  </a:lnTo>
                  <a:lnTo>
                    <a:pt x="490156" y="1187196"/>
                  </a:lnTo>
                  <a:lnTo>
                    <a:pt x="491776" y="1178624"/>
                  </a:lnTo>
                  <a:lnTo>
                    <a:pt x="499015" y="1178052"/>
                  </a:lnTo>
                  <a:lnTo>
                    <a:pt x="490061" y="1172909"/>
                  </a:lnTo>
                  <a:lnTo>
                    <a:pt x="493681" y="1169765"/>
                  </a:lnTo>
                  <a:lnTo>
                    <a:pt x="488632" y="1170242"/>
                  </a:lnTo>
                  <a:lnTo>
                    <a:pt x="495681" y="1158811"/>
                  </a:lnTo>
                  <a:lnTo>
                    <a:pt x="481679" y="1151858"/>
                  </a:lnTo>
                  <a:lnTo>
                    <a:pt x="479393" y="1146524"/>
                  </a:lnTo>
                  <a:lnTo>
                    <a:pt x="478631" y="1153097"/>
                  </a:lnTo>
                  <a:lnTo>
                    <a:pt x="482155" y="1155478"/>
                  </a:lnTo>
                  <a:lnTo>
                    <a:pt x="480631" y="1158716"/>
                  </a:lnTo>
                  <a:lnTo>
                    <a:pt x="470535" y="1154430"/>
                  </a:lnTo>
                  <a:lnTo>
                    <a:pt x="465868" y="1158050"/>
                  </a:lnTo>
                  <a:lnTo>
                    <a:pt x="467963" y="1163765"/>
                  </a:lnTo>
                  <a:lnTo>
                    <a:pt x="465010" y="1164812"/>
                  </a:lnTo>
                  <a:lnTo>
                    <a:pt x="456152" y="1153287"/>
                  </a:lnTo>
                  <a:lnTo>
                    <a:pt x="447008" y="1147096"/>
                  </a:lnTo>
                  <a:lnTo>
                    <a:pt x="460534" y="1136904"/>
                  </a:lnTo>
                  <a:lnTo>
                    <a:pt x="462344" y="1126045"/>
                  </a:lnTo>
                  <a:lnTo>
                    <a:pt x="474154" y="1121759"/>
                  </a:lnTo>
                  <a:lnTo>
                    <a:pt x="474154" y="1114997"/>
                  </a:lnTo>
                  <a:lnTo>
                    <a:pt x="465868" y="1113663"/>
                  </a:lnTo>
                  <a:lnTo>
                    <a:pt x="463582" y="1115663"/>
                  </a:lnTo>
                  <a:lnTo>
                    <a:pt x="450342" y="1108043"/>
                  </a:lnTo>
                  <a:lnTo>
                    <a:pt x="445389" y="1109186"/>
                  </a:lnTo>
                  <a:lnTo>
                    <a:pt x="446627" y="1106995"/>
                  </a:lnTo>
                  <a:lnTo>
                    <a:pt x="436054" y="1101090"/>
                  </a:lnTo>
                  <a:lnTo>
                    <a:pt x="441865" y="1096137"/>
                  </a:lnTo>
                  <a:lnTo>
                    <a:pt x="436531" y="1094518"/>
                  </a:lnTo>
                  <a:lnTo>
                    <a:pt x="433673" y="1088803"/>
                  </a:lnTo>
                  <a:lnTo>
                    <a:pt x="435388" y="1088041"/>
                  </a:lnTo>
                  <a:lnTo>
                    <a:pt x="426434" y="1078135"/>
                  </a:lnTo>
                  <a:lnTo>
                    <a:pt x="428720" y="1072420"/>
                  </a:lnTo>
                  <a:lnTo>
                    <a:pt x="411671" y="1072325"/>
                  </a:lnTo>
                  <a:lnTo>
                    <a:pt x="400907" y="1064038"/>
                  </a:lnTo>
                  <a:lnTo>
                    <a:pt x="401193" y="1054703"/>
                  </a:lnTo>
                  <a:lnTo>
                    <a:pt x="394335" y="1052893"/>
                  </a:lnTo>
                  <a:lnTo>
                    <a:pt x="393192" y="1050226"/>
                  </a:lnTo>
                  <a:lnTo>
                    <a:pt x="384620" y="1046893"/>
                  </a:lnTo>
                  <a:lnTo>
                    <a:pt x="385000" y="1044892"/>
                  </a:lnTo>
                  <a:lnTo>
                    <a:pt x="374237" y="1043750"/>
                  </a:lnTo>
                  <a:lnTo>
                    <a:pt x="370523" y="1027652"/>
                  </a:lnTo>
                  <a:lnTo>
                    <a:pt x="364807" y="1031272"/>
                  </a:lnTo>
                  <a:lnTo>
                    <a:pt x="355282" y="1030605"/>
                  </a:lnTo>
                  <a:lnTo>
                    <a:pt x="342138" y="1024509"/>
                  </a:lnTo>
                  <a:lnTo>
                    <a:pt x="338137" y="1029367"/>
                  </a:lnTo>
                  <a:lnTo>
                    <a:pt x="329660" y="1032224"/>
                  </a:lnTo>
                  <a:lnTo>
                    <a:pt x="295084" y="1072134"/>
                  </a:lnTo>
                  <a:lnTo>
                    <a:pt x="292513" y="1087184"/>
                  </a:lnTo>
                  <a:lnTo>
                    <a:pt x="284226" y="1093280"/>
                  </a:lnTo>
                  <a:lnTo>
                    <a:pt x="273463" y="1095375"/>
                  </a:lnTo>
                  <a:lnTo>
                    <a:pt x="254698" y="1087184"/>
                  </a:lnTo>
                  <a:lnTo>
                    <a:pt x="250507" y="1074801"/>
                  </a:lnTo>
                  <a:lnTo>
                    <a:pt x="245935" y="1070705"/>
                  </a:lnTo>
                  <a:lnTo>
                    <a:pt x="247745" y="1063276"/>
                  </a:lnTo>
                  <a:lnTo>
                    <a:pt x="258985" y="1046798"/>
                  </a:lnTo>
                  <a:lnTo>
                    <a:pt x="278701" y="1029272"/>
                  </a:lnTo>
                  <a:lnTo>
                    <a:pt x="282511" y="1032034"/>
                  </a:lnTo>
                  <a:lnTo>
                    <a:pt x="292798" y="1011460"/>
                  </a:lnTo>
                  <a:lnTo>
                    <a:pt x="289560" y="1009650"/>
                  </a:lnTo>
                  <a:lnTo>
                    <a:pt x="292036" y="996696"/>
                  </a:lnTo>
                  <a:lnTo>
                    <a:pt x="298228" y="997077"/>
                  </a:lnTo>
                  <a:lnTo>
                    <a:pt x="298323" y="990791"/>
                  </a:lnTo>
                  <a:lnTo>
                    <a:pt x="295180" y="991362"/>
                  </a:lnTo>
                  <a:lnTo>
                    <a:pt x="295846" y="986885"/>
                  </a:lnTo>
                  <a:lnTo>
                    <a:pt x="301657" y="981837"/>
                  </a:lnTo>
                  <a:lnTo>
                    <a:pt x="299942" y="975169"/>
                  </a:lnTo>
                  <a:lnTo>
                    <a:pt x="296418" y="976408"/>
                  </a:lnTo>
                  <a:lnTo>
                    <a:pt x="296037" y="973645"/>
                  </a:lnTo>
                  <a:lnTo>
                    <a:pt x="307276" y="971359"/>
                  </a:lnTo>
                  <a:lnTo>
                    <a:pt x="309658" y="969455"/>
                  </a:lnTo>
                  <a:lnTo>
                    <a:pt x="308991" y="966025"/>
                  </a:lnTo>
                  <a:lnTo>
                    <a:pt x="307086" y="963740"/>
                  </a:lnTo>
                  <a:lnTo>
                    <a:pt x="290227" y="976789"/>
                  </a:lnTo>
                  <a:lnTo>
                    <a:pt x="282511" y="979742"/>
                  </a:lnTo>
                  <a:lnTo>
                    <a:pt x="280797" y="977836"/>
                  </a:lnTo>
                  <a:lnTo>
                    <a:pt x="257080" y="980123"/>
                  </a:lnTo>
                  <a:lnTo>
                    <a:pt x="242697" y="971169"/>
                  </a:lnTo>
                  <a:lnTo>
                    <a:pt x="238506" y="971931"/>
                  </a:lnTo>
                  <a:lnTo>
                    <a:pt x="232029" y="979742"/>
                  </a:lnTo>
                  <a:lnTo>
                    <a:pt x="234886" y="989076"/>
                  </a:lnTo>
                  <a:lnTo>
                    <a:pt x="239839" y="989552"/>
                  </a:lnTo>
                  <a:lnTo>
                    <a:pt x="238887" y="993553"/>
                  </a:lnTo>
                  <a:lnTo>
                    <a:pt x="227362" y="1003744"/>
                  </a:lnTo>
                  <a:lnTo>
                    <a:pt x="224028" y="1014032"/>
                  </a:lnTo>
                  <a:lnTo>
                    <a:pt x="206788" y="1023747"/>
                  </a:lnTo>
                  <a:lnTo>
                    <a:pt x="194500" y="1013746"/>
                  </a:lnTo>
                  <a:lnTo>
                    <a:pt x="194024" y="1000601"/>
                  </a:lnTo>
                  <a:lnTo>
                    <a:pt x="200501" y="1002411"/>
                  </a:lnTo>
                  <a:lnTo>
                    <a:pt x="203644" y="998887"/>
                  </a:lnTo>
                  <a:lnTo>
                    <a:pt x="209550" y="987742"/>
                  </a:lnTo>
                  <a:lnTo>
                    <a:pt x="208312" y="980789"/>
                  </a:lnTo>
                  <a:lnTo>
                    <a:pt x="212788" y="972598"/>
                  </a:lnTo>
                  <a:lnTo>
                    <a:pt x="207835" y="960787"/>
                  </a:lnTo>
                  <a:lnTo>
                    <a:pt x="208693" y="957548"/>
                  </a:lnTo>
                  <a:lnTo>
                    <a:pt x="199739" y="952405"/>
                  </a:lnTo>
                  <a:lnTo>
                    <a:pt x="200311" y="943832"/>
                  </a:lnTo>
                  <a:lnTo>
                    <a:pt x="196786" y="943642"/>
                  </a:lnTo>
                  <a:lnTo>
                    <a:pt x="198215" y="940499"/>
                  </a:lnTo>
                  <a:lnTo>
                    <a:pt x="195358" y="941832"/>
                  </a:lnTo>
                  <a:lnTo>
                    <a:pt x="194310" y="926497"/>
                  </a:lnTo>
                  <a:lnTo>
                    <a:pt x="200120" y="925449"/>
                  </a:lnTo>
                  <a:lnTo>
                    <a:pt x="204025" y="928497"/>
                  </a:lnTo>
                  <a:lnTo>
                    <a:pt x="211074" y="928497"/>
                  </a:lnTo>
                  <a:lnTo>
                    <a:pt x="211264" y="931831"/>
                  </a:lnTo>
                  <a:lnTo>
                    <a:pt x="225076" y="931069"/>
                  </a:lnTo>
                  <a:lnTo>
                    <a:pt x="244316" y="939451"/>
                  </a:lnTo>
                  <a:lnTo>
                    <a:pt x="262699" y="930402"/>
                  </a:lnTo>
                  <a:lnTo>
                    <a:pt x="263271" y="936403"/>
                  </a:lnTo>
                  <a:lnTo>
                    <a:pt x="275368" y="938975"/>
                  </a:lnTo>
                  <a:lnTo>
                    <a:pt x="282130" y="948500"/>
                  </a:lnTo>
                  <a:lnTo>
                    <a:pt x="297180" y="937450"/>
                  </a:lnTo>
                  <a:lnTo>
                    <a:pt x="308705" y="940689"/>
                  </a:lnTo>
                  <a:lnTo>
                    <a:pt x="303085" y="931545"/>
                  </a:lnTo>
                  <a:lnTo>
                    <a:pt x="306324" y="929354"/>
                  </a:lnTo>
                  <a:lnTo>
                    <a:pt x="315563" y="941070"/>
                  </a:lnTo>
                  <a:lnTo>
                    <a:pt x="326993" y="946785"/>
                  </a:lnTo>
                  <a:lnTo>
                    <a:pt x="325946" y="951262"/>
                  </a:lnTo>
                  <a:lnTo>
                    <a:pt x="329755" y="958786"/>
                  </a:lnTo>
                  <a:lnTo>
                    <a:pt x="339185" y="949071"/>
                  </a:lnTo>
                  <a:lnTo>
                    <a:pt x="340804" y="941356"/>
                  </a:lnTo>
                  <a:lnTo>
                    <a:pt x="362617" y="965835"/>
                  </a:lnTo>
                  <a:lnTo>
                    <a:pt x="368713" y="966502"/>
                  </a:lnTo>
                  <a:lnTo>
                    <a:pt x="379762" y="955929"/>
                  </a:lnTo>
                  <a:lnTo>
                    <a:pt x="376142" y="945356"/>
                  </a:lnTo>
                  <a:lnTo>
                    <a:pt x="388334" y="938689"/>
                  </a:lnTo>
                  <a:lnTo>
                    <a:pt x="397002" y="938117"/>
                  </a:lnTo>
                  <a:lnTo>
                    <a:pt x="399002" y="926687"/>
                  </a:lnTo>
                  <a:lnTo>
                    <a:pt x="405765" y="928021"/>
                  </a:lnTo>
                  <a:lnTo>
                    <a:pt x="410432" y="939356"/>
                  </a:lnTo>
                  <a:lnTo>
                    <a:pt x="408051" y="942118"/>
                  </a:lnTo>
                  <a:lnTo>
                    <a:pt x="411766" y="947833"/>
                  </a:lnTo>
                  <a:lnTo>
                    <a:pt x="412432" y="955262"/>
                  </a:lnTo>
                  <a:lnTo>
                    <a:pt x="414909" y="954405"/>
                  </a:lnTo>
                  <a:lnTo>
                    <a:pt x="413956" y="950309"/>
                  </a:lnTo>
                  <a:lnTo>
                    <a:pt x="419386" y="947452"/>
                  </a:lnTo>
                  <a:lnTo>
                    <a:pt x="424625" y="946880"/>
                  </a:lnTo>
                  <a:lnTo>
                    <a:pt x="425958" y="950024"/>
                  </a:lnTo>
                  <a:lnTo>
                    <a:pt x="440055" y="946499"/>
                  </a:lnTo>
                  <a:lnTo>
                    <a:pt x="454342" y="946214"/>
                  </a:lnTo>
                  <a:lnTo>
                    <a:pt x="467201" y="949261"/>
                  </a:lnTo>
                  <a:lnTo>
                    <a:pt x="473297" y="945451"/>
                  </a:lnTo>
                  <a:lnTo>
                    <a:pt x="478346" y="945833"/>
                  </a:lnTo>
                  <a:lnTo>
                    <a:pt x="485108" y="941927"/>
                  </a:lnTo>
                  <a:lnTo>
                    <a:pt x="486156" y="936974"/>
                  </a:lnTo>
                  <a:lnTo>
                    <a:pt x="497300" y="933641"/>
                  </a:lnTo>
                  <a:lnTo>
                    <a:pt x="502349" y="927830"/>
                  </a:lnTo>
                  <a:lnTo>
                    <a:pt x="508825" y="917924"/>
                  </a:lnTo>
                  <a:lnTo>
                    <a:pt x="498824" y="906685"/>
                  </a:lnTo>
                  <a:lnTo>
                    <a:pt x="477774" y="913638"/>
                  </a:lnTo>
                  <a:lnTo>
                    <a:pt x="477107" y="915638"/>
                  </a:lnTo>
                  <a:lnTo>
                    <a:pt x="461677" y="916495"/>
                  </a:lnTo>
                  <a:lnTo>
                    <a:pt x="462344" y="909733"/>
                  </a:lnTo>
                  <a:lnTo>
                    <a:pt x="453676" y="910685"/>
                  </a:lnTo>
                  <a:lnTo>
                    <a:pt x="453200" y="905066"/>
                  </a:lnTo>
                  <a:lnTo>
                    <a:pt x="447580" y="905447"/>
                  </a:lnTo>
                  <a:lnTo>
                    <a:pt x="448818" y="898303"/>
                  </a:lnTo>
                  <a:lnTo>
                    <a:pt x="455962" y="895731"/>
                  </a:lnTo>
                  <a:lnTo>
                    <a:pt x="453580" y="889349"/>
                  </a:lnTo>
                  <a:lnTo>
                    <a:pt x="449961" y="889921"/>
                  </a:lnTo>
                  <a:lnTo>
                    <a:pt x="449199" y="887730"/>
                  </a:lnTo>
                  <a:lnTo>
                    <a:pt x="447675" y="871252"/>
                  </a:lnTo>
                  <a:lnTo>
                    <a:pt x="442722" y="865537"/>
                  </a:lnTo>
                  <a:lnTo>
                    <a:pt x="417290" y="859822"/>
                  </a:lnTo>
                  <a:lnTo>
                    <a:pt x="442341" y="823055"/>
                  </a:lnTo>
                  <a:lnTo>
                    <a:pt x="439483" y="817912"/>
                  </a:lnTo>
                  <a:lnTo>
                    <a:pt x="420814" y="805625"/>
                  </a:lnTo>
                  <a:lnTo>
                    <a:pt x="420052" y="796290"/>
                  </a:lnTo>
                  <a:lnTo>
                    <a:pt x="396430" y="786098"/>
                  </a:lnTo>
                  <a:lnTo>
                    <a:pt x="393668" y="777050"/>
                  </a:lnTo>
                  <a:lnTo>
                    <a:pt x="382048" y="767239"/>
                  </a:lnTo>
                  <a:lnTo>
                    <a:pt x="381572" y="762572"/>
                  </a:lnTo>
                  <a:lnTo>
                    <a:pt x="394145" y="747332"/>
                  </a:lnTo>
                  <a:lnTo>
                    <a:pt x="385953" y="709612"/>
                  </a:lnTo>
                  <a:lnTo>
                    <a:pt x="389287" y="702088"/>
                  </a:lnTo>
                  <a:lnTo>
                    <a:pt x="396430" y="697040"/>
                  </a:lnTo>
                  <a:lnTo>
                    <a:pt x="397383" y="688943"/>
                  </a:lnTo>
                  <a:lnTo>
                    <a:pt x="405860" y="669893"/>
                  </a:lnTo>
                  <a:lnTo>
                    <a:pt x="403098" y="654082"/>
                  </a:lnTo>
                  <a:lnTo>
                    <a:pt x="414433" y="637032"/>
                  </a:lnTo>
                  <a:lnTo>
                    <a:pt x="427958" y="628555"/>
                  </a:lnTo>
                  <a:lnTo>
                    <a:pt x="441960" y="626650"/>
                  </a:lnTo>
                  <a:lnTo>
                    <a:pt x="452247" y="630365"/>
                  </a:lnTo>
                  <a:lnTo>
                    <a:pt x="462915" y="625126"/>
                  </a:lnTo>
                  <a:lnTo>
                    <a:pt x="484537" y="626935"/>
                  </a:lnTo>
                  <a:lnTo>
                    <a:pt x="498538" y="633889"/>
                  </a:lnTo>
                  <a:lnTo>
                    <a:pt x="505111" y="641033"/>
                  </a:lnTo>
                  <a:lnTo>
                    <a:pt x="521589" y="633127"/>
                  </a:lnTo>
                  <a:lnTo>
                    <a:pt x="532067" y="632841"/>
                  </a:lnTo>
                  <a:lnTo>
                    <a:pt x="539401" y="636651"/>
                  </a:lnTo>
                  <a:lnTo>
                    <a:pt x="558737" y="638461"/>
                  </a:lnTo>
                  <a:lnTo>
                    <a:pt x="576929" y="646557"/>
                  </a:lnTo>
                  <a:lnTo>
                    <a:pt x="591217" y="649319"/>
                  </a:lnTo>
                  <a:lnTo>
                    <a:pt x="591026" y="651700"/>
                  </a:lnTo>
                  <a:lnTo>
                    <a:pt x="602933" y="654463"/>
                  </a:lnTo>
                  <a:lnTo>
                    <a:pt x="611029" y="665702"/>
                  </a:lnTo>
                  <a:lnTo>
                    <a:pt x="612172" y="657511"/>
                  </a:lnTo>
                  <a:lnTo>
                    <a:pt x="620077" y="651224"/>
                  </a:lnTo>
                  <a:lnTo>
                    <a:pt x="617411" y="643604"/>
                  </a:lnTo>
                  <a:lnTo>
                    <a:pt x="620173" y="639413"/>
                  </a:lnTo>
                  <a:lnTo>
                    <a:pt x="632936" y="635603"/>
                  </a:lnTo>
                  <a:lnTo>
                    <a:pt x="641985" y="627031"/>
                  </a:lnTo>
                  <a:lnTo>
                    <a:pt x="656749" y="625792"/>
                  </a:lnTo>
                  <a:lnTo>
                    <a:pt x="677799" y="637984"/>
                  </a:lnTo>
                  <a:lnTo>
                    <a:pt x="683133" y="651605"/>
                  </a:lnTo>
                  <a:lnTo>
                    <a:pt x="692277" y="658177"/>
                  </a:lnTo>
                  <a:lnTo>
                    <a:pt x="689419" y="663797"/>
                  </a:lnTo>
                  <a:lnTo>
                    <a:pt x="680561" y="665226"/>
                  </a:lnTo>
                  <a:lnTo>
                    <a:pt x="676846" y="670274"/>
                  </a:lnTo>
                  <a:lnTo>
                    <a:pt x="677513" y="679228"/>
                  </a:lnTo>
                  <a:lnTo>
                    <a:pt x="688943" y="684371"/>
                  </a:lnTo>
                  <a:lnTo>
                    <a:pt x="687991" y="692277"/>
                  </a:lnTo>
                  <a:lnTo>
                    <a:pt x="693706" y="692658"/>
                  </a:lnTo>
                  <a:lnTo>
                    <a:pt x="696754" y="699135"/>
                  </a:lnTo>
                  <a:lnTo>
                    <a:pt x="725138" y="707326"/>
                  </a:lnTo>
                  <a:lnTo>
                    <a:pt x="736759" y="705707"/>
                  </a:lnTo>
                  <a:lnTo>
                    <a:pt x="759333" y="694468"/>
                  </a:lnTo>
                  <a:lnTo>
                    <a:pt x="781621" y="688943"/>
                  </a:lnTo>
                  <a:lnTo>
                    <a:pt x="785813" y="681323"/>
                  </a:lnTo>
                  <a:lnTo>
                    <a:pt x="785717" y="671322"/>
                  </a:lnTo>
                  <a:lnTo>
                    <a:pt x="790861" y="667417"/>
                  </a:lnTo>
                  <a:lnTo>
                    <a:pt x="797242" y="669798"/>
                  </a:lnTo>
                  <a:lnTo>
                    <a:pt x="802862" y="676084"/>
                  </a:lnTo>
                  <a:lnTo>
                    <a:pt x="800957" y="679323"/>
                  </a:lnTo>
                  <a:lnTo>
                    <a:pt x="792480" y="683038"/>
                  </a:lnTo>
                  <a:lnTo>
                    <a:pt x="793718" y="692182"/>
                  </a:lnTo>
                  <a:lnTo>
                    <a:pt x="799148" y="693420"/>
                  </a:lnTo>
                  <a:lnTo>
                    <a:pt x="803053" y="684181"/>
                  </a:lnTo>
                  <a:lnTo>
                    <a:pt x="806387" y="683038"/>
                  </a:lnTo>
                  <a:lnTo>
                    <a:pt x="811530" y="687419"/>
                  </a:lnTo>
                  <a:lnTo>
                    <a:pt x="811816" y="694468"/>
                  </a:lnTo>
                  <a:lnTo>
                    <a:pt x="814578" y="694753"/>
                  </a:lnTo>
                  <a:lnTo>
                    <a:pt x="823531" y="683800"/>
                  </a:lnTo>
                  <a:lnTo>
                    <a:pt x="829913" y="685514"/>
                  </a:lnTo>
                  <a:lnTo>
                    <a:pt x="837724" y="679514"/>
                  </a:lnTo>
                  <a:lnTo>
                    <a:pt x="842772" y="679418"/>
                  </a:lnTo>
                  <a:lnTo>
                    <a:pt x="842963" y="677037"/>
                  </a:lnTo>
                  <a:lnTo>
                    <a:pt x="851630" y="678085"/>
                  </a:lnTo>
                  <a:lnTo>
                    <a:pt x="854297" y="667702"/>
                  </a:lnTo>
                  <a:lnTo>
                    <a:pt x="863346" y="667417"/>
                  </a:lnTo>
                  <a:lnTo>
                    <a:pt x="860965" y="657701"/>
                  </a:lnTo>
                  <a:lnTo>
                    <a:pt x="889540" y="644652"/>
                  </a:lnTo>
                  <a:lnTo>
                    <a:pt x="882206" y="637699"/>
                  </a:lnTo>
                  <a:lnTo>
                    <a:pt x="880872" y="627412"/>
                  </a:lnTo>
                  <a:lnTo>
                    <a:pt x="882872" y="625792"/>
                  </a:lnTo>
                  <a:lnTo>
                    <a:pt x="880586" y="625507"/>
                  </a:lnTo>
                  <a:lnTo>
                    <a:pt x="878586" y="615220"/>
                  </a:lnTo>
                  <a:lnTo>
                    <a:pt x="859060" y="607505"/>
                  </a:lnTo>
                  <a:lnTo>
                    <a:pt x="857917" y="598742"/>
                  </a:lnTo>
                  <a:lnTo>
                    <a:pt x="854297" y="595408"/>
                  </a:lnTo>
                  <a:lnTo>
                    <a:pt x="860298" y="585407"/>
                  </a:lnTo>
                  <a:lnTo>
                    <a:pt x="872395" y="588645"/>
                  </a:lnTo>
                  <a:lnTo>
                    <a:pt x="882967" y="595027"/>
                  </a:lnTo>
                  <a:lnTo>
                    <a:pt x="886206" y="588169"/>
                  </a:lnTo>
                  <a:lnTo>
                    <a:pt x="897065" y="593789"/>
                  </a:lnTo>
                  <a:lnTo>
                    <a:pt x="903732" y="585502"/>
                  </a:lnTo>
                  <a:lnTo>
                    <a:pt x="913543" y="565404"/>
                  </a:lnTo>
                  <a:lnTo>
                    <a:pt x="891159" y="549211"/>
                  </a:lnTo>
                  <a:lnTo>
                    <a:pt x="892683" y="547116"/>
                  </a:lnTo>
                  <a:lnTo>
                    <a:pt x="889254" y="543782"/>
                  </a:lnTo>
                  <a:lnTo>
                    <a:pt x="878300" y="541496"/>
                  </a:lnTo>
                  <a:lnTo>
                    <a:pt x="886396" y="531114"/>
                  </a:lnTo>
                  <a:lnTo>
                    <a:pt x="886777" y="524161"/>
                  </a:lnTo>
                  <a:lnTo>
                    <a:pt x="881348" y="524351"/>
                  </a:lnTo>
                  <a:lnTo>
                    <a:pt x="878300" y="514064"/>
                  </a:lnTo>
                  <a:lnTo>
                    <a:pt x="868490" y="508635"/>
                  </a:lnTo>
                  <a:lnTo>
                    <a:pt x="869633" y="501777"/>
                  </a:lnTo>
                  <a:lnTo>
                    <a:pt x="860298" y="498539"/>
                  </a:lnTo>
                  <a:lnTo>
                    <a:pt x="856869" y="492442"/>
                  </a:lnTo>
                  <a:lnTo>
                    <a:pt x="852488" y="493585"/>
                  </a:lnTo>
                  <a:lnTo>
                    <a:pt x="839343" y="486727"/>
                  </a:lnTo>
                  <a:lnTo>
                    <a:pt x="839819" y="483108"/>
                  </a:lnTo>
                  <a:lnTo>
                    <a:pt x="830009" y="478345"/>
                  </a:lnTo>
                  <a:lnTo>
                    <a:pt x="830390" y="463772"/>
                  </a:lnTo>
                  <a:lnTo>
                    <a:pt x="821627" y="468344"/>
                  </a:lnTo>
                  <a:lnTo>
                    <a:pt x="794480" y="463772"/>
                  </a:lnTo>
                  <a:lnTo>
                    <a:pt x="748379" y="439865"/>
                  </a:lnTo>
                  <a:lnTo>
                    <a:pt x="736187" y="437769"/>
                  </a:lnTo>
                  <a:lnTo>
                    <a:pt x="724471" y="439579"/>
                  </a:lnTo>
                  <a:lnTo>
                    <a:pt x="722567" y="432054"/>
                  </a:lnTo>
                  <a:lnTo>
                    <a:pt x="708660" y="424243"/>
                  </a:lnTo>
                  <a:lnTo>
                    <a:pt x="710184" y="416338"/>
                  </a:lnTo>
                  <a:lnTo>
                    <a:pt x="718756" y="416433"/>
                  </a:lnTo>
                  <a:lnTo>
                    <a:pt x="725424" y="411766"/>
                  </a:lnTo>
                  <a:lnTo>
                    <a:pt x="726281" y="403384"/>
                  </a:lnTo>
                  <a:lnTo>
                    <a:pt x="720376" y="398431"/>
                  </a:lnTo>
                  <a:lnTo>
                    <a:pt x="717994" y="392335"/>
                  </a:lnTo>
                  <a:lnTo>
                    <a:pt x="738092" y="376523"/>
                  </a:lnTo>
                  <a:lnTo>
                    <a:pt x="746188" y="377571"/>
                  </a:lnTo>
                  <a:lnTo>
                    <a:pt x="747903" y="372142"/>
                  </a:lnTo>
                  <a:lnTo>
                    <a:pt x="742093" y="370523"/>
                  </a:lnTo>
                  <a:lnTo>
                    <a:pt x="743712" y="363760"/>
                  </a:lnTo>
                  <a:lnTo>
                    <a:pt x="736187" y="362045"/>
                  </a:lnTo>
                  <a:lnTo>
                    <a:pt x="739616" y="355473"/>
                  </a:lnTo>
                  <a:lnTo>
                    <a:pt x="732949" y="351568"/>
                  </a:lnTo>
                  <a:lnTo>
                    <a:pt x="736854" y="346043"/>
                  </a:lnTo>
                  <a:lnTo>
                    <a:pt x="725424" y="336518"/>
                  </a:lnTo>
                  <a:lnTo>
                    <a:pt x="729710" y="326231"/>
                  </a:lnTo>
                  <a:lnTo>
                    <a:pt x="724090" y="322326"/>
                  </a:lnTo>
                  <a:lnTo>
                    <a:pt x="727900" y="315277"/>
                  </a:lnTo>
                  <a:lnTo>
                    <a:pt x="715709" y="309753"/>
                  </a:lnTo>
                  <a:lnTo>
                    <a:pt x="719328" y="309086"/>
                  </a:lnTo>
                  <a:lnTo>
                    <a:pt x="723614" y="299180"/>
                  </a:lnTo>
                  <a:lnTo>
                    <a:pt x="739902" y="286417"/>
                  </a:lnTo>
                  <a:lnTo>
                    <a:pt x="746569" y="276320"/>
                  </a:lnTo>
                  <a:lnTo>
                    <a:pt x="752380" y="257366"/>
                  </a:lnTo>
                  <a:lnTo>
                    <a:pt x="774763" y="246031"/>
                  </a:lnTo>
                  <a:lnTo>
                    <a:pt x="774192" y="241935"/>
                  </a:lnTo>
                  <a:lnTo>
                    <a:pt x="769620" y="238411"/>
                  </a:lnTo>
                  <a:lnTo>
                    <a:pt x="768953" y="228695"/>
                  </a:lnTo>
                  <a:lnTo>
                    <a:pt x="763429" y="223933"/>
                  </a:lnTo>
                  <a:lnTo>
                    <a:pt x="757619" y="225552"/>
                  </a:lnTo>
                  <a:lnTo>
                    <a:pt x="756285" y="223647"/>
                  </a:lnTo>
                  <a:lnTo>
                    <a:pt x="759809" y="208788"/>
                  </a:lnTo>
                  <a:lnTo>
                    <a:pt x="764191" y="206788"/>
                  </a:lnTo>
                  <a:lnTo>
                    <a:pt x="769906" y="209550"/>
                  </a:lnTo>
                  <a:lnTo>
                    <a:pt x="779431" y="209169"/>
                  </a:lnTo>
                  <a:lnTo>
                    <a:pt x="791337" y="220789"/>
                  </a:lnTo>
                  <a:lnTo>
                    <a:pt x="800862" y="214217"/>
                  </a:lnTo>
                  <a:lnTo>
                    <a:pt x="800862" y="200406"/>
                  </a:lnTo>
                  <a:lnTo>
                    <a:pt x="794671" y="194596"/>
                  </a:lnTo>
                  <a:lnTo>
                    <a:pt x="797623" y="170116"/>
                  </a:lnTo>
                  <a:lnTo>
                    <a:pt x="791527" y="167259"/>
                  </a:lnTo>
                  <a:lnTo>
                    <a:pt x="792671" y="163735"/>
                  </a:lnTo>
                  <a:lnTo>
                    <a:pt x="785813" y="161449"/>
                  </a:lnTo>
                  <a:lnTo>
                    <a:pt x="757904" y="159258"/>
                  </a:lnTo>
                  <a:lnTo>
                    <a:pt x="749332" y="163925"/>
                  </a:lnTo>
                  <a:lnTo>
                    <a:pt x="735997" y="165163"/>
                  </a:lnTo>
                  <a:lnTo>
                    <a:pt x="721138" y="144875"/>
                  </a:lnTo>
                  <a:lnTo>
                    <a:pt x="720185" y="132397"/>
                  </a:lnTo>
                  <a:lnTo>
                    <a:pt x="713613" y="137732"/>
                  </a:lnTo>
                  <a:lnTo>
                    <a:pt x="711803" y="135255"/>
                  </a:lnTo>
                  <a:lnTo>
                    <a:pt x="706946" y="139351"/>
                  </a:lnTo>
                  <a:lnTo>
                    <a:pt x="705802" y="135731"/>
                  </a:lnTo>
                  <a:lnTo>
                    <a:pt x="702373" y="137827"/>
                  </a:lnTo>
                  <a:lnTo>
                    <a:pt x="701231" y="124206"/>
                  </a:lnTo>
                  <a:lnTo>
                    <a:pt x="696944" y="124396"/>
                  </a:lnTo>
                  <a:lnTo>
                    <a:pt x="696754" y="121539"/>
                  </a:lnTo>
                  <a:lnTo>
                    <a:pt x="690372" y="116110"/>
                  </a:lnTo>
                  <a:lnTo>
                    <a:pt x="685610" y="100679"/>
                  </a:lnTo>
                  <a:lnTo>
                    <a:pt x="676656" y="92488"/>
                  </a:lnTo>
                  <a:lnTo>
                    <a:pt x="672084" y="96012"/>
                  </a:lnTo>
                  <a:lnTo>
                    <a:pt x="668846" y="91821"/>
                  </a:lnTo>
                  <a:lnTo>
                    <a:pt x="670179" y="88868"/>
                  </a:lnTo>
                  <a:lnTo>
                    <a:pt x="668846" y="90392"/>
                  </a:lnTo>
                  <a:lnTo>
                    <a:pt x="656177" y="84106"/>
                  </a:lnTo>
                  <a:lnTo>
                    <a:pt x="649986" y="86678"/>
                  </a:lnTo>
                  <a:lnTo>
                    <a:pt x="642080" y="72295"/>
                  </a:lnTo>
                  <a:lnTo>
                    <a:pt x="648938" y="72580"/>
                  </a:lnTo>
                  <a:lnTo>
                    <a:pt x="656558" y="67723"/>
                  </a:lnTo>
                  <a:lnTo>
                    <a:pt x="654844" y="65437"/>
                  </a:lnTo>
                  <a:lnTo>
                    <a:pt x="668084" y="55340"/>
                  </a:lnTo>
                  <a:lnTo>
                    <a:pt x="661988" y="44767"/>
                  </a:lnTo>
                  <a:lnTo>
                    <a:pt x="719138" y="51054"/>
                  </a:lnTo>
                  <a:lnTo>
                    <a:pt x="720566" y="47149"/>
                  </a:lnTo>
                  <a:lnTo>
                    <a:pt x="731806" y="38957"/>
                  </a:lnTo>
                  <a:lnTo>
                    <a:pt x="735330" y="32290"/>
                  </a:lnTo>
                  <a:lnTo>
                    <a:pt x="750475" y="36004"/>
                  </a:lnTo>
                  <a:lnTo>
                    <a:pt x="763048" y="23146"/>
                  </a:lnTo>
                  <a:lnTo>
                    <a:pt x="772382" y="18193"/>
                  </a:lnTo>
                  <a:lnTo>
                    <a:pt x="769048" y="9525"/>
                  </a:lnTo>
                  <a:lnTo>
                    <a:pt x="774002" y="10858"/>
                  </a:lnTo>
                  <a:lnTo>
                    <a:pt x="799814" y="36862"/>
                  </a:lnTo>
                  <a:lnTo>
                    <a:pt x="803148" y="62674"/>
                  </a:lnTo>
                  <a:lnTo>
                    <a:pt x="808196" y="62389"/>
                  </a:lnTo>
                  <a:lnTo>
                    <a:pt x="808863" y="65818"/>
                  </a:lnTo>
                  <a:lnTo>
                    <a:pt x="824865" y="64199"/>
                  </a:lnTo>
                  <a:lnTo>
                    <a:pt x="827627" y="76486"/>
                  </a:lnTo>
                  <a:lnTo>
                    <a:pt x="820579" y="78867"/>
                  </a:lnTo>
                  <a:lnTo>
                    <a:pt x="826579" y="102108"/>
                  </a:lnTo>
                  <a:lnTo>
                    <a:pt x="811244" y="107918"/>
                  </a:lnTo>
                  <a:lnTo>
                    <a:pt x="816197" y="114967"/>
                  </a:lnTo>
                  <a:lnTo>
                    <a:pt x="808577" y="119348"/>
                  </a:lnTo>
                  <a:lnTo>
                    <a:pt x="809720" y="123730"/>
                  </a:lnTo>
                  <a:lnTo>
                    <a:pt x="838200" y="147352"/>
                  </a:lnTo>
                  <a:lnTo>
                    <a:pt x="834962" y="156782"/>
                  </a:lnTo>
                  <a:lnTo>
                    <a:pt x="836295" y="169164"/>
                  </a:lnTo>
                  <a:lnTo>
                    <a:pt x="842391" y="178022"/>
                  </a:lnTo>
                  <a:lnTo>
                    <a:pt x="860869" y="189547"/>
                  </a:lnTo>
                  <a:lnTo>
                    <a:pt x="867727" y="185737"/>
                  </a:lnTo>
                  <a:lnTo>
                    <a:pt x="873347" y="176689"/>
                  </a:lnTo>
                  <a:lnTo>
                    <a:pt x="885730" y="170497"/>
                  </a:lnTo>
                  <a:lnTo>
                    <a:pt x="885730" y="163354"/>
                  </a:lnTo>
                  <a:lnTo>
                    <a:pt x="892588" y="163639"/>
                  </a:lnTo>
                  <a:lnTo>
                    <a:pt x="884777" y="145733"/>
                  </a:lnTo>
                  <a:lnTo>
                    <a:pt x="892492" y="142875"/>
                  </a:lnTo>
                  <a:lnTo>
                    <a:pt x="892778" y="129445"/>
                  </a:lnTo>
                  <a:lnTo>
                    <a:pt x="883063" y="127159"/>
                  </a:lnTo>
                  <a:lnTo>
                    <a:pt x="876110" y="99346"/>
                  </a:lnTo>
                  <a:lnTo>
                    <a:pt x="878396" y="89630"/>
                  </a:lnTo>
                  <a:lnTo>
                    <a:pt x="876014" y="88106"/>
                  </a:lnTo>
                  <a:lnTo>
                    <a:pt x="876300" y="81724"/>
                  </a:lnTo>
                  <a:lnTo>
                    <a:pt x="884396" y="76676"/>
                  </a:lnTo>
                  <a:lnTo>
                    <a:pt x="888683" y="68485"/>
                  </a:lnTo>
                  <a:lnTo>
                    <a:pt x="894017" y="66104"/>
                  </a:lnTo>
                  <a:lnTo>
                    <a:pt x="891826" y="62389"/>
                  </a:lnTo>
                  <a:lnTo>
                    <a:pt x="894874" y="58388"/>
                  </a:lnTo>
                  <a:lnTo>
                    <a:pt x="891731" y="54483"/>
                  </a:lnTo>
                  <a:lnTo>
                    <a:pt x="897922" y="49625"/>
                  </a:lnTo>
                  <a:lnTo>
                    <a:pt x="909638" y="47149"/>
                  </a:lnTo>
                  <a:lnTo>
                    <a:pt x="923449" y="35433"/>
                  </a:lnTo>
                  <a:lnTo>
                    <a:pt x="956691" y="40672"/>
                  </a:lnTo>
                  <a:lnTo>
                    <a:pt x="970217" y="45815"/>
                  </a:lnTo>
                  <a:lnTo>
                    <a:pt x="983266" y="42291"/>
                  </a:lnTo>
                  <a:lnTo>
                    <a:pt x="989838" y="35242"/>
                  </a:lnTo>
                  <a:lnTo>
                    <a:pt x="1014603" y="38195"/>
                  </a:lnTo>
                  <a:lnTo>
                    <a:pt x="1022128" y="35814"/>
                  </a:lnTo>
                  <a:lnTo>
                    <a:pt x="1021747" y="29051"/>
                  </a:lnTo>
                  <a:lnTo>
                    <a:pt x="1017461" y="21622"/>
                  </a:lnTo>
                  <a:lnTo>
                    <a:pt x="1033367" y="16383"/>
                  </a:lnTo>
                  <a:lnTo>
                    <a:pt x="1046893" y="18479"/>
                  </a:lnTo>
                  <a:lnTo>
                    <a:pt x="1049846" y="25146"/>
                  </a:lnTo>
                  <a:lnTo>
                    <a:pt x="1043178" y="28766"/>
                  </a:lnTo>
                  <a:lnTo>
                    <a:pt x="1046226" y="33623"/>
                  </a:lnTo>
                  <a:lnTo>
                    <a:pt x="1043845" y="37814"/>
                  </a:lnTo>
                  <a:lnTo>
                    <a:pt x="1045083" y="47149"/>
                  </a:lnTo>
                  <a:lnTo>
                    <a:pt x="1066133" y="43148"/>
                  </a:lnTo>
                  <a:lnTo>
                    <a:pt x="1087374" y="30575"/>
                  </a:lnTo>
                  <a:lnTo>
                    <a:pt x="1089279" y="33147"/>
                  </a:lnTo>
                  <a:lnTo>
                    <a:pt x="1089851" y="39148"/>
                  </a:lnTo>
                  <a:lnTo>
                    <a:pt x="1064705" y="65341"/>
                  </a:lnTo>
                  <a:lnTo>
                    <a:pt x="1064895" y="85439"/>
                  </a:lnTo>
                  <a:lnTo>
                    <a:pt x="1072039" y="78200"/>
                  </a:lnTo>
                  <a:lnTo>
                    <a:pt x="1088327" y="87249"/>
                  </a:lnTo>
                  <a:lnTo>
                    <a:pt x="1102805" y="81629"/>
                  </a:lnTo>
                  <a:lnTo>
                    <a:pt x="1104614" y="75343"/>
                  </a:lnTo>
                  <a:lnTo>
                    <a:pt x="1099566" y="56674"/>
                  </a:lnTo>
                  <a:lnTo>
                    <a:pt x="1099852" y="46006"/>
                  </a:lnTo>
                  <a:lnTo>
                    <a:pt x="1111568" y="38671"/>
                  </a:lnTo>
                  <a:lnTo>
                    <a:pt x="1115378" y="38957"/>
                  </a:lnTo>
                  <a:lnTo>
                    <a:pt x="1136142" y="24098"/>
                  </a:lnTo>
                  <a:lnTo>
                    <a:pt x="1149668" y="26860"/>
                  </a:lnTo>
                  <a:lnTo>
                    <a:pt x="1149572" y="35147"/>
                  </a:lnTo>
                  <a:lnTo>
                    <a:pt x="1157383" y="48196"/>
                  </a:lnTo>
                  <a:lnTo>
                    <a:pt x="1174814" y="59912"/>
                  </a:lnTo>
                  <a:lnTo>
                    <a:pt x="1185005" y="95631"/>
                  </a:lnTo>
                  <a:lnTo>
                    <a:pt x="1193959" y="102489"/>
                  </a:lnTo>
                  <a:lnTo>
                    <a:pt x="1209199" y="89440"/>
                  </a:lnTo>
                  <a:lnTo>
                    <a:pt x="1224534" y="90297"/>
                  </a:lnTo>
                  <a:lnTo>
                    <a:pt x="1226058" y="95631"/>
                  </a:lnTo>
                  <a:lnTo>
                    <a:pt x="1226534" y="85916"/>
                  </a:lnTo>
                  <a:lnTo>
                    <a:pt x="1227392" y="96107"/>
                  </a:lnTo>
                  <a:lnTo>
                    <a:pt x="1229773" y="94012"/>
                  </a:lnTo>
                  <a:lnTo>
                    <a:pt x="1228439" y="90678"/>
                  </a:lnTo>
                  <a:lnTo>
                    <a:pt x="1230916" y="91059"/>
                  </a:lnTo>
                  <a:lnTo>
                    <a:pt x="1228249" y="84963"/>
                  </a:lnTo>
                  <a:lnTo>
                    <a:pt x="1231011" y="86392"/>
                  </a:lnTo>
                  <a:lnTo>
                    <a:pt x="1240822" y="74962"/>
                  </a:lnTo>
                  <a:lnTo>
                    <a:pt x="1244727" y="73819"/>
                  </a:lnTo>
                  <a:lnTo>
                    <a:pt x="1254062" y="85534"/>
                  </a:lnTo>
                  <a:lnTo>
                    <a:pt x="1255490" y="98298"/>
                  </a:lnTo>
                  <a:lnTo>
                    <a:pt x="1265682" y="108013"/>
                  </a:lnTo>
                  <a:lnTo>
                    <a:pt x="1271588" y="131540"/>
                  </a:lnTo>
                  <a:lnTo>
                    <a:pt x="1278446" y="134207"/>
                  </a:lnTo>
                  <a:lnTo>
                    <a:pt x="1285875" y="128587"/>
                  </a:lnTo>
                  <a:lnTo>
                    <a:pt x="1297305" y="131540"/>
                  </a:lnTo>
                  <a:lnTo>
                    <a:pt x="1307783" y="127445"/>
                  </a:lnTo>
                  <a:lnTo>
                    <a:pt x="1313593" y="122206"/>
                  </a:lnTo>
                  <a:lnTo>
                    <a:pt x="1310068" y="132874"/>
                  </a:lnTo>
                  <a:lnTo>
                    <a:pt x="1320832" y="132683"/>
                  </a:lnTo>
                  <a:lnTo>
                    <a:pt x="1335310" y="154591"/>
                  </a:lnTo>
                  <a:lnTo>
                    <a:pt x="1330357" y="171259"/>
                  </a:lnTo>
                  <a:lnTo>
                    <a:pt x="1332738" y="180213"/>
                  </a:lnTo>
                  <a:lnTo>
                    <a:pt x="1327023" y="187547"/>
                  </a:lnTo>
                  <a:lnTo>
                    <a:pt x="1334643" y="189166"/>
                  </a:lnTo>
                  <a:lnTo>
                    <a:pt x="1332643" y="201835"/>
                  </a:lnTo>
                  <a:lnTo>
                    <a:pt x="1319593" y="211550"/>
                  </a:lnTo>
                  <a:lnTo>
                    <a:pt x="1324547" y="218027"/>
                  </a:lnTo>
                  <a:lnTo>
                    <a:pt x="1333119" y="213550"/>
                  </a:lnTo>
                  <a:lnTo>
                    <a:pt x="1337215" y="224123"/>
                  </a:lnTo>
                  <a:lnTo>
                    <a:pt x="1345216" y="227933"/>
                  </a:lnTo>
                  <a:lnTo>
                    <a:pt x="1343025" y="237172"/>
                  </a:lnTo>
                  <a:lnTo>
                    <a:pt x="1348168" y="239173"/>
                  </a:lnTo>
                  <a:lnTo>
                    <a:pt x="1363123" y="234029"/>
                  </a:lnTo>
                  <a:lnTo>
                    <a:pt x="1375124" y="234791"/>
                  </a:lnTo>
                  <a:lnTo>
                    <a:pt x="1384935" y="240792"/>
                  </a:lnTo>
                  <a:lnTo>
                    <a:pt x="1391222" y="250984"/>
                  </a:lnTo>
                  <a:lnTo>
                    <a:pt x="1396746" y="251936"/>
                  </a:lnTo>
                  <a:lnTo>
                    <a:pt x="1395127" y="262223"/>
                  </a:lnTo>
                  <a:lnTo>
                    <a:pt x="1401318" y="278130"/>
                  </a:lnTo>
                  <a:lnTo>
                    <a:pt x="1401032" y="284226"/>
                  </a:lnTo>
                  <a:lnTo>
                    <a:pt x="1398365" y="290132"/>
                  </a:lnTo>
                  <a:lnTo>
                    <a:pt x="1372743" y="306229"/>
                  </a:lnTo>
                  <a:lnTo>
                    <a:pt x="1370933" y="322802"/>
                  </a:lnTo>
                  <a:lnTo>
                    <a:pt x="1377315" y="324898"/>
                  </a:lnTo>
                  <a:lnTo>
                    <a:pt x="1380839" y="330041"/>
                  </a:lnTo>
                  <a:lnTo>
                    <a:pt x="1395984" y="328803"/>
                  </a:lnTo>
                  <a:lnTo>
                    <a:pt x="1414367" y="335661"/>
                  </a:lnTo>
                  <a:lnTo>
                    <a:pt x="1421035" y="345948"/>
                  </a:lnTo>
                  <a:lnTo>
                    <a:pt x="1429703" y="347567"/>
                  </a:lnTo>
                  <a:lnTo>
                    <a:pt x="1437894" y="353377"/>
                  </a:lnTo>
                  <a:lnTo>
                    <a:pt x="1435513" y="359283"/>
                  </a:lnTo>
                  <a:lnTo>
                    <a:pt x="1449419" y="357759"/>
                  </a:lnTo>
                  <a:lnTo>
                    <a:pt x="1445895" y="362902"/>
                  </a:lnTo>
                  <a:lnTo>
                    <a:pt x="1450467" y="371380"/>
                  </a:lnTo>
                  <a:lnTo>
                    <a:pt x="1482376" y="349663"/>
                  </a:lnTo>
                  <a:lnTo>
                    <a:pt x="1475232" y="362236"/>
                  </a:lnTo>
                  <a:lnTo>
                    <a:pt x="1475232" y="370523"/>
                  </a:lnTo>
                  <a:lnTo>
                    <a:pt x="1460087" y="375475"/>
                  </a:lnTo>
                  <a:lnTo>
                    <a:pt x="1454849" y="380143"/>
                  </a:lnTo>
                  <a:lnTo>
                    <a:pt x="1457611" y="382619"/>
                  </a:lnTo>
                  <a:lnTo>
                    <a:pt x="1461707" y="381191"/>
                  </a:lnTo>
                  <a:lnTo>
                    <a:pt x="1464659" y="385572"/>
                  </a:lnTo>
                  <a:lnTo>
                    <a:pt x="1473232" y="390239"/>
                  </a:lnTo>
                  <a:lnTo>
                    <a:pt x="1479423" y="399955"/>
                  </a:lnTo>
                  <a:lnTo>
                    <a:pt x="1479423" y="409003"/>
                  </a:lnTo>
                  <a:lnTo>
                    <a:pt x="1492568" y="422624"/>
                  </a:lnTo>
                  <a:lnTo>
                    <a:pt x="1506950" y="428434"/>
                  </a:lnTo>
                  <a:lnTo>
                    <a:pt x="1513999" y="426244"/>
                  </a:lnTo>
                  <a:lnTo>
                    <a:pt x="1508379" y="438150"/>
                  </a:lnTo>
                  <a:lnTo>
                    <a:pt x="1511141" y="442627"/>
                  </a:lnTo>
                  <a:lnTo>
                    <a:pt x="1509617" y="445675"/>
                  </a:lnTo>
                  <a:lnTo>
                    <a:pt x="1514951" y="449866"/>
                  </a:lnTo>
                  <a:lnTo>
                    <a:pt x="1520190" y="442912"/>
                  </a:lnTo>
                  <a:lnTo>
                    <a:pt x="1526286" y="442817"/>
                  </a:lnTo>
                  <a:lnTo>
                    <a:pt x="1540193" y="431864"/>
                  </a:lnTo>
                  <a:lnTo>
                    <a:pt x="1535716" y="418148"/>
                  </a:lnTo>
                  <a:lnTo>
                    <a:pt x="1546193" y="408241"/>
                  </a:lnTo>
                  <a:lnTo>
                    <a:pt x="1547432" y="401860"/>
                  </a:lnTo>
                  <a:lnTo>
                    <a:pt x="1553718" y="393097"/>
                  </a:lnTo>
                  <a:lnTo>
                    <a:pt x="1559052" y="390144"/>
                  </a:lnTo>
                  <a:lnTo>
                    <a:pt x="1554956" y="384429"/>
                  </a:lnTo>
                  <a:lnTo>
                    <a:pt x="1554194" y="378142"/>
                  </a:lnTo>
                  <a:lnTo>
                    <a:pt x="1541145" y="370237"/>
                  </a:lnTo>
                  <a:lnTo>
                    <a:pt x="1549527" y="362141"/>
                  </a:lnTo>
                  <a:lnTo>
                    <a:pt x="1553337" y="351949"/>
                  </a:lnTo>
                  <a:lnTo>
                    <a:pt x="1542859" y="350234"/>
                  </a:lnTo>
                  <a:lnTo>
                    <a:pt x="1527620" y="339471"/>
                  </a:lnTo>
                  <a:lnTo>
                    <a:pt x="1528001" y="327279"/>
                  </a:lnTo>
                  <a:lnTo>
                    <a:pt x="1554861" y="327946"/>
                  </a:lnTo>
                  <a:lnTo>
                    <a:pt x="1574578" y="332041"/>
                  </a:lnTo>
                  <a:lnTo>
                    <a:pt x="1598771" y="329184"/>
                  </a:lnTo>
                  <a:lnTo>
                    <a:pt x="1627442" y="311563"/>
                  </a:lnTo>
                  <a:lnTo>
                    <a:pt x="1643634" y="296513"/>
                  </a:lnTo>
                  <a:lnTo>
                    <a:pt x="1650683" y="306800"/>
                  </a:lnTo>
                  <a:lnTo>
                    <a:pt x="1656588" y="326041"/>
                  </a:lnTo>
                  <a:lnTo>
                    <a:pt x="1653445" y="327755"/>
                  </a:lnTo>
                  <a:lnTo>
                    <a:pt x="1655636" y="333756"/>
                  </a:lnTo>
                  <a:lnTo>
                    <a:pt x="1661732" y="335090"/>
                  </a:lnTo>
                  <a:lnTo>
                    <a:pt x="1697831" y="330422"/>
                  </a:lnTo>
                  <a:lnTo>
                    <a:pt x="1728216" y="320231"/>
                  </a:lnTo>
                  <a:lnTo>
                    <a:pt x="1734407" y="333184"/>
                  </a:lnTo>
                  <a:lnTo>
                    <a:pt x="1735931" y="332423"/>
                  </a:lnTo>
                  <a:lnTo>
                    <a:pt x="1746790" y="349186"/>
                  </a:lnTo>
                  <a:lnTo>
                    <a:pt x="1744789" y="351568"/>
                  </a:lnTo>
                  <a:lnTo>
                    <a:pt x="1752695" y="366332"/>
                  </a:lnTo>
                  <a:lnTo>
                    <a:pt x="1756315" y="388715"/>
                  </a:lnTo>
                  <a:lnTo>
                    <a:pt x="1783651" y="384048"/>
                  </a:lnTo>
                  <a:lnTo>
                    <a:pt x="1814893" y="397288"/>
                  </a:lnTo>
                  <a:lnTo>
                    <a:pt x="1837563" y="391192"/>
                  </a:lnTo>
                  <a:lnTo>
                    <a:pt x="1840801" y="396240"/>
                  </a:lnTo>
                  <a:lnTo>
                    <a:pt x="1900333" y="403289"/>
                  </a:lnTo>
                  <a:lnTo>
                    <a:pt x="1940528" y="411099"/>
                  </a:lnTo>
                  <a:lnTo>
                    <a:pt x="1941671" y="414147"/>
                  </a:lnTo>
                  <a:lnTo>
                    <a:pt x="1947767" y="412433"/>
                  </a:lnTo>
                  <a:lnTo>
                    <a:pt x="1949863" y="418909"/>
                  </a:lnTo>
                  <a:lnTo>
                    <a:pt x="1979771" y="410623"/>
                  </a:lnTo>
                  <a:lnTo>
                    <a:pt x="1980724" y="412718"/>
                  </a:lnTo>
                  <a:lnTo>
                    <a:pt x="2004155" y="400145"/>
                  </a:lnTo>
                  <a:lnTo>
                    <a:pt x="2010156" y="401288"/>
                  </a:lnTo>
                  <a:lnTo>
                    <a:pt x="2012537" y="410337"/>
                  </a:lnTo>
                  <a:lnTo>
                    <a:pt x="1987487" y="422148"/>
                  </a:lnTo>
                  <a:lnTo>
                    <a:pt x="1991201" y="431768"/>
                  </a:lnTo>
                  <a:lnTo>
                    <a:pt x="1987487" y="433102"/>
                  </a:lnTo>
                  <a:lnTo>
                    <a:pt x="1988915" y="436245"/>
                  </a:lnTo>
                  <a:lnTo>
                    <a:pt x="1977580" y="444151"/>
                  </a:lnTo>
                  <a:lnTo>
                    <a:pt x="1979105" y="456343"/>
                  </a:lnTo>
                  <a:lnTo>
                    <a:pt x="1995011" y="463867"/>
                  </a:lnTo>
                  <a:lnTo>
                    <a:pt x="2006822" y="484156"/>
                  </a:lnTo>
                  <a:lnTo>
                    <a:pt x="1979390" y="515683"/>
                  </a:lnTo>
                  <a:lnTo>
                    <a:pt x="1979295" y="525399"/>
                  </a:lnTo>
                  <a:lnTo>
                    <a:pt x="1962150" y="539972"/>
                  </a:lnTo>
                  <a:lnTo>
                    <a:pt x="1961388" y="544354"/>
                  </a:lnTo>
                  <a:lnTo>
                    <a:pt x="1966817" y="547211"/>
                  </a:lnTo>
                  <a:lnTo>
                    <a:pt x="1953482" y="546735"/>
                  </a:lnTo>
                  <a:lnTo>
                    <a:pt x="1949291" y="554641"/>
                  </a:lnTo>
                  <a:lnTo>
                    <a:pt x="1937480" y="554355"/>
                  </a:lnTo>
                  <a:lnTo>
                    <a:pt x="1933384" y="555593"/>
                  </a:lnTo>
                  <a:lnTo>
                    <a:pt x="1932051" y="559403"/>
                  </a:lnTo>
                  <a:lnTo>
                    <a:pt x="1917954" y="555308"/>
                  </a:lnTo>
                  <a:lnTo>
                    <a:pt x="1916621" y="563690"/>
                  </a:lnTo>
                  <a:lnTo>
                    <a:pt x="1915478" y="554450"/>
                  </a:lnTo>
                  <a:lnTo>
                    <a:pt x="1887093" y="558546"/>
                  </a:lnTo>
                  <a:lnTo>
                    <a:pt x="1872520" y="566166"/>
                  </a:lnTo>
                  <a:lnTo>
                    <a:pt x="1873472" y="576072"/>
                  </a:lnTo>
                  <a:lnTo>
                    <a:pt x="1870710" y="576453"/>
                  </a:lnTo>
                  <a:lnTo>
                    <a:pt x="1866043" y="593979"/>
                  </a:lnTo>
                  <a:lnTo>
                    <a:pt x="1845850" y="601218"/>
                  </a:lnTo>
                  <a:lnTo>
                    <a:pt x="1828324" y="614553"/>
                  </a:lnTo>
                  <a:lnTo>
                    <a:pt x="1824418" y="610172"/>
                  </a:lnTo>
                  <a:lnTo>
                    <a:pt x="1815560" y="618458"/>
                  </a:lnTo>
                  <a:lnTo>
                    <a:pt x="1778222" y="635794"/>
                  </a:lnTo>
                  <a:lnTo>
                    <a:pt x="1756220" y="638937"/>
                  </a:lnTo>
                  <a:lnTo>
                    <a:pt x="1754029" y="640461"/>
                  </a:lnTo>
                  <a:lnTo>
                    <a:pt x="1754981" y="651796"/>
                  </a:lnTo>
                  <a:lnTo>
                    <a:pt x="1742884" y="651986"/>
                  </a:lnTo>
                  <a:lnTo>
                    <a:pt x="1742408" y="645414"/>
                  </a:lnTo>
                  <a:lnTo>
                    <a:pt x="1739932" y="646367"/>
                  </a:lnTo>
                  <a:lnTo>
                    <a:pt x="1722025" y="659701"/>
                  </a:lnTo>
                  <a:lnTo>
                    <a:pt x="1722501" y="661892"/>
                  </a:lnTo>
                  <a:lnTo>
                    <a:pt x="1715548" y="664083"/>
                  </a:lnTo>
                  <a:lnTo>
                    <a:pt x="1720215" y="676656"/>
                  </a:lnTo>
                  <a:lnTo>
                    <a:pt x="1697736" y="685991"/>
                  </a:lnTo>
                  <a:lnTo>
                    <a:pt x="1688783" y="692372"/>
                  </a:lnTo>
                  <a:lnTo>
                    <a:pt x="1684115" y="690182"/>
                  </a:lnTo>
                  <a:lnTo>
                    <a:pt x="1683068" y="684657"/>
                  </a:lnTo>
                  <a:lnTo>
                    <a:pt x="1672209" y="686848"/>
                  </a:lnTo>
                  <a:lnTo>
                    <a:pt x="1646492" y="686467"/>
                  </a:lnTo>
                  <a:lnTo>
                    <a:pt x="1641729" y="706088"/>
                  </a:lnTo>
                  <a:lnTo>
                    <a:pt x="1643729" y="714566"/>
                  </a:lnTo>
                  <a:lnTo>
                    <a:pt x="1649063" y="716661"/>
                  </a:lnTo>
                  <a:lnTo>
                    <a:pt x="1655636" y="729234"/>
                  </a:lnTo>
                  <a:lnTo>
                    <a:pt x="1648397" y="732853"/>
                  </a:lnTo>
                  <a:lnTo>
                    <a:pt x="1649921" y="750380"/>
                  </a:lnTo>
                  <a:lnTo>
                    <a:pt x="1645253" y="753618"/>
                  </a:lnTo>
                  <a:lnTo>
                    <a:pt x="1654778" y="766477"/>
                  </a:lnTo>
                  <a:lnTo>
                    <a:pt x="1662779" y="762476"/>
                  </a:lnTo>
                  <a:lnTo>
                    <a:pt x="1667923" y="776002"/>
                  </a:lnTo>
                  <a:lnTo>
                    <a:pt x="1662493" y="778859"/>
                  </a:lnTo>
                  <a:lnTo>
                    <a:pt x="1662589" y="783908"/>
                  </a:lnTo>
                  <a:lnTo>
                    <a:pt x="1667637" y="792766"/>
                  </a:lnTo>
                  <a:lnTo>
                    <a:pt x="1674114" y="792194"/>
                  </a:lnTo>
                  <a:lnTo>
                    <a:pt x="1682210" y="800957"/>
                  </a:lnTo>
                  <a:lnTo>
                    <a:pt x="1683449" y="799719"/>
                  </a:lnTo>
                  <a:lnTo>
                    <a:pt x="1691640" y="805529"/>
                  </a:lnTo>
                  <a:lnTo>
                    <a:pt x="1692402" y="802481"/>
                  </a:lnTo>
                  <a:lnTo>
                    <a:pt x="1702499" y="801910"/>
                  </a:lnTo>
                  <a:lnTo>
                    <a:pt x="1702689" y="804958"/>
                  </a:lnTo>
                  <a:lnTo>
                    <a:pt x="1712595" y="804958"/>
                  </a:lnTo>
                  <a:lnTo>
                    <a:pt x="1713167" y="808577"/>
                  </a:lnTo>
                  <a:lnTo>
                    <a:pt x="1727740" y="808482"/>
                  </a:lnTo>
                  <a:lnTo>
                    <a:pt x="1743170" y="805910"/>
                  </a:lnTo>
                  <a:lnTo>
                    <a:pt x="1754505" y="800767"/>
                  </a:lnTo>
                  <a:lnTo>
                    <a:pt x="1756696" y="805529"/>
                  </a:lnTo>
                  <a:lnTo>
                    <a:pt x="1735741" y="826770"/>
                  </a:lnTo>
                  <a:lnTo>
                    <a:pt x="1739551" y="832866"/>
                  </a:lnTo>
                  <a:lnTo>
                    <a:pt x="1732597" y="836390"/>
                  </a:lnTo>
                  <a:lnTo>
                    <a:pt x="1729073" y="847344"/>
                  </a:lnTo>
                  <a:lnTo>
                    <a:pt x="1726216" y="846487"/>
                  </a:lnTo>
                  <a:lnTo>
                    <a:pt x="1721549" y="857917"/>
                  </a:lnTo>
                  <a:lnTo>
                    <a:pt x="1714405" y="854678"/>
                  </a:lnTo>
                  <a:lnTo>
                    <a:pt x="1702784" y="882015"/>
                  </a:lnTo>
                  <a:lnTo>
                    <a:pt x="1699260" y="881158"/>
                  </a:lnTo>
                  <a:lnTo>
                    <a:pt x="1698689" y="896684"/>
                  </a:lnTo>
                  <a:lnTo>
                    <a:pt x="1703451" y="907542"/>
                  </a:lnTo>
                  <a:lnTo>
                    <a:pt x="1704689" y="928497"/>
                  </a:lnTo>
                  <a:lnTo>
                    <a:pt x="1714024" y="929735"/>
                  </a:lnTo>
                  <a:lnTo>
                    <a:pt x="1710023" y="942118"/>
                  </a:lnTo>
                  <a:lnTo>
                    <a:pt x="1703546" y="952214"/>
                  </a:lnTo>
                  <a:lnTo>
                    <a:pt x="1695831" y="949547"/>
                  </a:lnTo>
                  <a:lnTo>
                    <a:pt x="1687259" y="957167"/>
                  </a:lnTo>
                  <a:lnTo>
                    <a:pt x="1681734" y="967740"/>
                  </a:lnTo>
                  <a:lnTo>
                    <a:pt x="1679448" y="986504"/>
                  </a:lnTo>
                  <a:lnTo>
                    <a:pt x="1687544" y="995172"/>
                  </a:lnTo>
                  <a:lnTo>
                    <a:pt x="1661160" y="1007555"/>
                  </a:lnTo>
                  <a:lnTo>
                    <a:pt x="1664780" y="1033177"/>
                  </a:lnTo>
                  <a:lnTo>
                    <a:pt x="1663065" y="1045464"/>
                  </a:lnTo>
                  <a:lnTo>
                    <a:pt x="1692497" y="1056989"/>
                  </a:lnTo>
                  <a:lnTo>
                    <a:pt x="1695450" y="1063561"/>
                  </a:lnTo>
                  <a:lnTo>
                    <a:pt x="1693545" y="1076706"/>
                  </a:lnTo>
                  <a:lnTo>
                    <a:pt x="1700403" y="1090517"/>
                  </a:lnTo>
                  <a:lnTo>
                    <a:pt x="1700498" y="1100042"/>
                  </a:lnTo>
                  <a:lnTo>
                    <a:pt x="1696688" y="1109853"/>
                  </a:lnTo>
                  <a:lnTo>
                    <a:pt x="1692307" y="1113758"/>
                  </a:lnTo>
                  <a:lnTo>
                    <a:pt x="1686878" y="1105757"/>
                  </a:lnTo>
                  <a:lnTo>
                    <a:pt x="1672685" y="1119092"/>
                  </a:lnTo>
                  <a:lnTo>
                    <a:pt x="1668399" y="1112710"/>
                  </a:lnTo>
                  <a:lnTo>
                    <a:pt x="1655159" y="1103948"/>
                  </a:lnTo>
                  <a:lnTo>
                    <a:pt x="1651064" y="1093565"/>
                  </a:lnTo>
                  <a:lnTo>
                    <a:pt x="1657445" y="1070801"/>
                  </a:lnTo>
                  <a:lnTo>
                    <a:pt x="1657159" y="1055751"/>
                  </a:lnTo>
                  <a:lnTo>
                    <a:pt x="1661351" y="1047559"/>
                  </a:lnTo>
                  <a:lnTo>
                    <a:pt x="1656017" y="1048322"/>
                  </a:lnTo>
                  <a:lnTo>
                    <a:pt x="1653064" y="1045845"/>
                  </a:lnTo>
                  <a:lnTo>
                    <a:pt x="1651826" y="1017842"/>
                  </a:lnTo>
                  <a:lnTo>
                    <a:pt x="1642015" y="1039559"/>
                  </a:lnTo>
                  <a:lnTo>
                    <a:pt x="1631156" y="1044892"/>
                  </a:lnTo>
                  <a:lnTo>
                    <a:pt x="1609439" y="1046417"/>
                  </a:lnTo>
                  <a:lnTo>
                    <a:pt x="1598581" y="1042607"/>
                  </a:lnTo>
                  <a:lnTo>
                    <a:pt x="1586484" y="1048607"/>
                  </a:lnTo>
                  <a:lnTo>
                    <a:pt x="1578293" y="1048893"/>
                  </a:lnTo>
                  <a:lnTo>
                    <a:pt x="1577626" y="1054227"/>
                  </a:lnTo>
                  <a:lnTo>
                    <a:pt x="1549051" y="1055942"/>
                  </a:lnTo>
                  <a:lnTo>
                    <a:pt x="1546098" y="1064038"/>
                  </a:lnTo>
                  <a:lnTo>
                    <a:pt x="1540002" y="1069753"/>
                  </a:lnTo>
                  <a:lnTo>
                    <a:pt x="1536478" y="1067943"/>
                  </a:lnTo>
                  <a:lnTo>
                    <a:pt x="1531620" y="1074515"/>
                  </a:lnTo>
                  <a:lnTo>
                    <a:pt x="1534287" y="1081278"/>
                  </a:lnTo>
                  <a:lnTo>
                    <a:pt x="1531906" y="1084802"/>
                  </a:lnTo>
                  <a:lnTo>
                    <a:pt x="1532668" y="1094708"/>
                  </a:lnTo>
                  <a:lnTo>
                    <a:pt x="1530477" y="1095375"/>
                  </a:lnTo>
                  <a:lnTo>
                    <a:pt x="1525905" y="1109091"/>
                  </a:lnTo>
                  <a:lnTo>
                    <a:pt x="1531049" y="1116711"/>
                  </a:lnTo>
                  <a:lnTo>
                    <a:pt x="1532287" y="1125950"/>
                  </a:lnTo>
                  <a:lnTo>
                    <a:pt x="1523714" y="1131856"/>
                  </a:lnTo>
                  <a:lnTo>
                    <a:pt x="1502093" y="1138142"/>
                  </a:lnTo>
                  <a:lnTo>
                    <a:pt x="1498568" y="1144143"/>
                  </a:lnTo>
                  <a:lnTo>
                    <a:pt x="1487519" y="1153477"/>
                  </a:lnTo>
                  <a:lnTo>
                    <a:pt x="1474756" y="1180052"/>
                  </a:lnTo>
                  <a:lnTo>
                    <a:pt x="1469422" y="1203674"/>
                  </a:lnTo>
                  <a:lnTo>
                    <a:pt x="1454944" y="1224915"/>
                  </a:lnTo>
                  <a:lnTo>
                    <a:pt x="1452182" y="1246060"/>
                  </a:lnTo>
                  <a:lnTo>
                    <a:pt x="1439418" y="1258062"/>
                  </a:lnTo>
                  <a:lnTo>
                    <a:pt x="1443514" y="1264730"/>
                  </a:lnTo>
                  <a:lnTo>
                    <a:pt x="1443228" y="1271207"/>
                  </a:lnTo>
                  <a:lnTo>
                    <a:pt x="1451229" y="1296543"/>
                  </a:lnTo>
                  <a:lnTo>
                    <a:pt x="1469708" y="1316069"/>
                  </a:lnTo>
                  <a:lnTo>
                    <a:pt x="1467041" y="1317974"/>
                  </a:lnTo>
                  <a:lnTo>
                    <a:pt x="1467993" y="1333119"/>
                  </a:lnTo>
                  <a:lnTo>
                    <a:pt x="1465136" y="1347026"/>
                  </a:lnTo>
                  <a:lnTo>
                    <a:pt x="1452943" y="1377125"/>
                  </a:lnTo>
                  <a:lnTo>
                    <a:pt x="1453134" y="1398937"/>
                  </a:lnTo>
                  <a:lnTo>
                    <a:pt x="1450276" y="1409891"/>
                  </a:lnTo>
                  <a:lnTo>
                    <a:pt x="1451515" y="1418082"/>
                  </a:lnTo>
                  <a:lnTo>
                    <a:pt x="1455515" y="1422844"/>
                  </a:lnTo>
                  <a:lnTo>
                    <a:pt x="1453039" y="1436656"/>
                  </a:lnTo>
                  <a:lnTo>
                    <a:pt x="1455611" y="1445895"/>
                  </a:lnTo>
                  <a:lnTo>
                    <a:pt x="1452277" y="1454086"/>
                  </a:lnTo>
                  <a:lnTo>
                    <a:pt x="1452372" y="1462373"/>
                  </a:lnTo>
                  <a:lnTo>
                    <a:pt x="1450372" y="1465898"/>
                  </a:lnTo>
                  <a:lnTo>
                    <a:pt x="1446276" y="1463421"/>
                  </a:lnTo>
                  <a:lnTo>
                    <a:pt x="1425512" y="1461040"/>
                  </a:lnTo>
                  <a:lnTo>
                    <a:pt x="1418082" y="1465993"/>
                  </a:lnTo>
                  <a:lnTo>
                    <a:pt x="1422178" y="1468279"/>
                  </a:lnTo>
                  <a:lnTo>
                    <a:pt x="1419416" y="1488281"/>
                  </a:lnTo>
                  <a:lnTo>
                    <a:pt x="1411891" y="1489710"/>
                  </a:lnTo>
                  <a:lnTo>
                    <a:pt x="1382363" y="1505045"/>
                  </a:lnTo>
                  <a:lnTo>
                    <a:pt x="1384364" y="1509808"/>
                  </a:lnTo>
                  <a:lnTo>
                    <a:pt x="1397794" y="1510475"/>
                  </a:lnTo>
                  <a:lnTo>
                    <a:pt x="1412748" y="1516856"/>
                  </a:lnTo>
                  <a:lnTo>
                    <a:pt x="1412176" y="1520857"/>
                  </a:lnTo>
                  <a:lnTo>
                    <a:pt x="1396079" y="1518666"/>
                  </a:lnTo>
                  <a:lnTo>
                    <a:pt x="1388650" y="1526191"/>
                  </a:lnTo>
                  <a:lnTo>
                    <a:pt x="1393698" y="1544669"/>
                  </a:lnTo>
                  <a:lnTo>
                    <a:pt x="1382935" y="1547241"/>
                  </a:lnTo>
                  <a:lnTo>
                    <a:pt x="1380458" y="1542955"/>
                  </a:lnTo>
                  <a:lnTo>
                    <a:pt x="1369981" y="1551337"/>
                  </a:lnTo>
                  <a:lnTo>
                    <a:pt x="1375696" y="1562195"/>
                  </a:lnTo>
                  <a:lnTo>
                    <a:pt x="1383411" y="1565815"/>
                  </a:lnTo>
                  <a:lnTo>
                    <a:pt x="1383411" y="1567529"/>
                  </a:lnTo>
                  <a:lnTo>
                    <a:pt x="1379125" y="1565624"/>
                  </a:lnTo>
                  <a:lnTo>
                    <a:pt x="1374362" y="1569720"/>
                  </a:lnTo>
                  <a:lnTo>
                    <a:pt x="1381887" y="1573911"/>
                  </a:lnTo>
                  <a:lnTo>
                    <a:pt x="1384268" y="1570482"/>
                  </a:lnTo>
                  <a:lnTo>
                    <a:pt x="1384173" y="1573054"/>
                  </a:lnTo>
                  <a:lnTo>
                    <a:pt x="1390745" y="1578388"/>
                  </a:lnTo>
                  <a:lnTo>
                    <a:pt x="1396937" y="1592580"/>
                  </a:lnTo>
                  <a:lnTo>
                    <a:pt x="1383125" y="1593342"/>
                  </a:lnTo>
                  <a:lnTo>
                    <a:pt x="1382839" y="1596961"/>
                  </a:lnTo>
                  <a:lnTo>
                    <a:pt x="1385888" y="1596961"/>
                  </a:lnTo>
                  <a:lnTo>
                    <a:pt x="1384364" y="1604201"/>
                  </a:lnTo>
                  <a:lnTo>
                    <a:pt x="1375029" y="1605439"/>
                  </a:lnTo>
                  <a:lnTo>
                    <a:pt x="1373696" y="1607630"/>
                  </a:lnTo>
                  <a:lnTo>
                    <a:pt x="1371314" y="1602867"/>
                  </a:lnTo>
                  <a:lnTo>
                    <a:pt x="1368647" y="1604296"/>
                  </a:lnTo>
                  <a:lnTo>
                    <a:pt x="1370457" y="1613344"/>
                  </a:lnTo>
                  <a:lnTo>
                    <a:pt x="1374648" y="1614297"/>
                  </a:lnTo>
                  <a:lnTo>
                    <a:pt x="1369981" y="1614297"/>
                  </a:lnTo>
                  <a:lnTo>
                    <a:pt x="1366647" y="1605725"/>
                  </a:lnTo>
                  <a:lnTo>
                    <a:pt x="1343978" y="1613059"/>
                  </a:lnTo>
                  <a:lnTo>
                    <a:pt x="1342168" y="1610677"/>
                  </a:lnTo>
                  <a:lnTo>
                    <a:pt x="1342263" y="1618488"/>
                  </a:lnTo>
                  <a:lnTo>
                    <a:pt x="1336643" y="1624298"/>
                  </a:lnTo>
                  <a:lnTo>
                    <a:pt x="1327595" y="1622584"/>
                  </a:lnTo>
                  <a:lnTo>
                    <a:pt x="1321403" y="1628108"/>
                  </a:lnTo>
                  <a:lnTo>
                    <a:pt x="1314926" y="1622203"/>
                  </a:lnTo>
                  <a:lnTo>
                    <a:pt x="1312450" y="1623917"/>
                  </a:lnTo>
                  <a:lnTo>
                    <a:pt x="1303687" y="1619155"/>
                  </a:lnTo>
                  <a:lnTo>
                    <a:pt x="1295972" y="1619250"/>
                  </a:lnTo>
                  <a:lnTo>
                    <a:pt x="1283970" y="1624012"/>
                  </a:lnTo>
                  <a:lnTo>
                    <a:pt x="1280446" y="1615631"/>
                  </a:lnTo>
                  <a:lnTo>
                    <a:pt x="1266063" y="1609725"/>
                  </a:lnTo>
                  <a:lnTo>
                    <a:pt x="1264634" y="1604296"/>
                  </a:lnTo>
                  <a:lnTo>
                    <a:pt x="1255014" y="1593342"/>
                  </a:lnTo>
                  <a:lnTo>
                    <a:pt x="1240441" y="1587056"/>
                  </a:lnTo>
                  <a:lnTo>
                    <a:pt x="1197102" y="1614868"/>
                  </a:lnTo>
                  <a:lnTo>
                    <a:pt x="1203865" y="1622012"/>
                  </a:lnTo>
                  <a:lnTo>
                    <a:pt x="1196721" y="1626584"/>
                  </a:lnTo>
                  <a:lnTo>
                    <a:pt x="1185863" y="1624203"/>
                  </a:lnTo>
                  <a:lnTo>
                    <a:pt x="1185958" y="1618678"/>
                  </a:lnTo>
                  <a:lnTo>
                    <a:pt x="1182053" y="1618678"/>
                  </a:lnTo>
                  <a:lnTo>
                    <a:pt x="1179862" y="1627727"/>
                  </a:lnTo>
                  <a:lnTo>
                    <a:pt x="1176814" y="1626489"/>
                  </a:lnTo>
                  <a:lnTo>
                    <a:pt x="1175957" y="1619536"/>
                  </a:lnTo>
                  <a:lnTo>
                    <a:pt x="1166527" y="1622108"/>
                  </a:lnTo>
                  <a:lnTo>
                    <a:pt x="1173194" y="1623251"/>
                  </a:lnTo>
                  <a:lnTo>
                    <a:pt x="1173194" y="1632014"/>
                  </a:lnTo>
                  <a:lnTo>
                    <a:pt x="1181957" y="1647253"/>
                  </a:lnTo>
                  <a:lnTo>
                    <a:pt x="1175766" y="1651444"/>
                  </a:lnTo>
                  <a:lnTo>
                    <a:pt x="1175004" y="1656398"/>
                  </a:lnTo>
                  <a:lnTo>
                    <a:pt x="1167575" y="1654874"/>
                  </a:lnTo>
                  <a:lnTo>
                    <a:pt x="1158145" y="1639443"/>
                  </a:lnTo>
                  <a:lnTo>
                    <a:pt x="1145953" y="1635061"/>
                  </a:lnTo>
                  <a:lnTo>
                    <a:pt x="1144048" y="1631633"/>
                  </a:lnTo>
                  <a:lnTo>
                    <a:pt x="1134142" y="1637633"/>
                  </a:lnTo>
                  <a:lnTo>
                    <a:pt x="1129570" y="1643729"/>
                  </a:lnTo>
                  <a:lnTo>
                    <a:pt x="1125855" y="1655159"/>
                  </a:lnTo>
                  <a:lnTo>
                    <a:pt x="1118426" y="1661065"/>
                  </a:lnTo>
                  <a:lnTo>
                    <a:pt x="1118807" y="1670018"/>
                  </a:lnTo>
                  <a:lnTo>
                    <a:pt x="1109472" y="1674019"/>
                  </a:lnTo>
                  <a:lnTo>
                    <a:pt x="1083659" y="1672018"/>
                  </a:lnTo>
                  <a:lnTo>
                    <a:pt x="1078135" y="1681067"/>
                  </a:lnTo>
                  <a:lnTo>
                    <a:pt x="1067467" y="1690973"/>
                  </a:lnTo>
                  <a:lnTo>
                    <a:pt x="1065848" y="1697355"/>
                  </a:lnTo>
                  <a:lnTo>
                    <a:pt x="1050131" y="1695450"/>
                  </a:lnTo>
                  <a:lnTo>
                    <a:pt x="1040702" y="1697926"/>
                  </a:lnTo>
                  <a:lnTo>
                    <a:pt x="1026700" y="1696879"/>
                  </a:lnTo>
                  <a:lnTo>
                    <a:pt x="1015746" y="1690402"/>
                  </a:lnTo>
                  <a:lnTo>
                    <a:pt x="1017651" y="1678400"/>
                  </a:lnTo>
                  <a:lnTo>
                    <a:pt x="1025652" y="1661351"/>
                  </a:lnTo>
                  <a:lnTo>
                    <a:pt x="1011841" y="1650492"/>
                  </a:lnTo>
                  <a:lnTo>
                    <a:pt x="1008698" y="1649635"/>
                  </a:lnTo>
                  <a:lnTo>
                    <a:pt x="1017461" y="1669733"/>
                  </a:lnTo>
                  <a:lnTo>
                    <a:pt x="1009840" y="1674971"/>
                  </a:lnTo>
                  <a:lnTo>
                    <a:pt x="1007745" y="1679734"/>
                  </a:lnTo>
                  <a:lnTo>
                    <a:pt x="1005554" y="1677734"/>
                  </a:lnTo>
                  <a:lnTo>
                    <a:pt x="1008983" y="1668970"/>
                  </a:lnTo>
                  <a:lnTo>
                    <a:pt x="1007554" y="1666303"/>
                  </a:lnTo>
                  <a:lnTo>
                    <a:pt x="1003554" y="1687925"/>
                  </a:lnTo>
                  <a:lnTo>
                    <a:pt x="996506" y="1685544"/>
                  </a:lnTo>
                  <a:lnTo>
                    <a:pt x="994886" y="1682306"/>
                  </a:lnTo>
                  <a:lnTo>
                    <a:pt x="992886" y="1685449"/>
                  </a:lnTo>
                  <a:lnTo>
                    <a:pt x="987647" y="1677257"/>
                  </a:lnTo>
                  <a:lnTo>
                    <a:pt x="980123" y="1671542"/>
                  </a:lnTo>
                  <a:lnTo>
                    <a:pt x="980027" y="1666875"/>
                  </a:lnTo>
                  <a:lnTo>
                    <a:pt x="985075" y="1659541"/>
                  </a:lnTo>
                  <a:lnTo>
                    <a:pt x="962406" y="1657922"/>
                  </a:lnTo>
                  <a:lnTo>
                    <a:pt x="970026" y="1655445"/>
                  </a:lnTo>
                  <a:lnTo>
                    <a:pt x="967835" y="1650873"/>
                  </a:lnTo>
                  <a:lnTo>
                    <a:pt x="955167" y="1650397"/>
                  </a:lnTo>
                  <a:lnTo>
                    <a:pt x="955167" y="1653254"/>
                  </a:lnTo>
                  <a:lnTo>
                    <a:pt x="947356" y="1652968"/>
                  </a:lnTo>
                  <a:lnTo>
                    <a:pt x="946880" y="1654969"/>
                  </a:lnTo>
                  <a:lnTo>
                    <a:pt x="933260" y="1657064"/>
                  </a:lnTo>
                  <a:lnTo>
                    <a:pt x="930592" y="1659922"/>
                  </a:lnTo>
                  <a:lnTo>
                    <a:pt x="908971" y="1653921"/>
                  </a:lnTo>
                  <a:lnTo>
                    <a:pt x="906875" y="1657064"/>
                  </a:lnTo>
                  <a:lnTo>
                    <a:pt x="903923" y="1656588"/>
                  </a:lnTo>
                  <a:lnTo>
                    <a:pt x="901541" y="1644968"/>
                  </a:lnTo>
                  <a:lnTo>
                    <a:pt x="898398" y="1640395"/>
                  </a:lnTo>
                  <a:lnTo>
                    <a:pt x="893159" y="1638872"/>
                  </a:lnTo>
                  <a:lnTo>
                    <a:pt x="898208" y="1640681"/>
                  </a:lnTo>
                  <a:lnTo>
                    <a:pt x="901351" y="1645444"/>
                  </a:lnTo>
                  <a:lnTo>
                    <a:pt x="909923" y="1683925"/>
                  </a:lnTo>
                  <a:lnTo>
                    <a:pt x="921067" y="1701546"/>
                  </a:lnTo>
                  <a:lnTo>
                    <a:pt x="922401" y="1710976"/>
                  </a:lnTo>
                  <a:lnTo>
                    <a:pt x="918496" y="1716786"/>
                  </a:lnTo>
                  <a:lnTo>
                    <a:pt x="925259" y="1735836"/>
                  </a:lnTo>
                  <a:lnTo>
                    <a:pt x="926973" y="1735074"/>
                  </a:lnTo>
                  <a:lnTo>
                    <a:pt x="930688" y="1741360"/>
                  </a:lnTo>
                  <a:lnTo>
                    <a:pt x="942594" y="1745456"/>
                  </a:lnTo>
                  <a:lnTo>
                    <a:pt x="951929" y="1759268"/>
                  </a:lnTo>
                  <a:lnTo>
                    <a:pt x="944118" y="1777556"/>
                  </a:lnTo>
                  <a:lnTo>
                    <a:pt x="927830" y="1794891"/>
                  </a:lnTo>
                  <a:lnTo>
                    <a:pt x="939451" y="1802130"/>
                  </a:lnTo>
                  <a:lnTo>
                    <a:pt x="943737" y="1808226"/>
                  </a:lnTo>
                  <a:lnTo>
                    <a:pt x="965359" y="1819370"/>
                  </a:lnTo>
                  <a:lnTo>
                    <a:pt x="954596" y="1814989"/>
                  </a:lnTo>
                  <a:lnTo>
                    <a:pt x="953834" y="1825371"/>
                  </a:lnTo>
                  <a:lnTo>
                    <a:pt x="936974" y="1856518"/>
                  </a:lnTo>
                  <a:lnTo>
                    <a:pt x="912019" y="1878901"/>
                  </a:lnTo>
                  <a:lnTo>
                    <a:pt x="886015" y="1893475"/>
                  </a:lnTo>
                  <a:lnTo>
                    <a:pt x="880967" y="1888522"/>
                  </a:lnTo>
                  <a:lnTo>
                    <a:pt x="850678" y="1897856"/>
                  </a:lnTo>
                  <a:lnTo>
                    <a:pt x="856679" y="1922717"/>
                  </a:lnTo>
                  <a:lnTo>
                    <a:pt x="849916" y="1926050"/>
                  </a:lnTo>
                  <a:lnTo>
                    <a:pt x="850487" y="1929956"/>
                  </a:lnTo>
                  <a:lnTo>
                    <a:pt x="841343" y="1929765"/>
                  </a:lnTo>
                  <a:lnTo>
                    <a:pt x="841819" y="1934147"/>
                  </a:lnTo>
                  <a:lnTo>
                    <a:pt x="845153" y="1934147"/>
                  </a:lnTo>
                  <a:lnTo>
                    <a:pt x="844391" y="1937385"/>
                  </a:lnTo>
                  <a:lnTo>
                    <a:pt x="852392" y="1937861"/>
                  </a:lnTo>
                  <a:lnTo>
                    <a:pt x="846582" y="1958054"/>
                  </a:lnTo>
                  <a:lnTo>
                    <a:pt x="858679" y="1960340"/>
                  </a:lnTo>
                  <a:lnTo>
                    <a:pt x="858012" y="1970151"/>
                  </a:lnTo>
                  <a:lnTo>
                    <a:pt x="852202" y="1977485"/>
                  </a:lnTo>
                  <a:lnTo>
                    <a:pt x="850963" y="1984724"/>
                  </a:lnTo>
                  <a:lnTo>
                    <a:pt x="851821" y="1987486"/>
                  </a:lnTo>
                  <a:lnTo>
                    <a:pt x="860298" y="1988630"/>
                  </a:lnTo>
                  <a:lnTo>
                    <a:pt x="861250" y="1984534"/>
                  </a:lnTo>
                  <a:lnTo>
                    <a:pt x="873157" y="1986820"/>
                  </a:lnTo>
                  <a:lnTo>
                    <a:pt x="879919" y="1995202"/>
                  </a:lnTo>
                  <a:lnTo>
                    <a:pt x="862679" y="2004822"/>
                  </a:lnTo>
                  <a:lnTo>
                    <a:pt x="854488" y="1999488"/>
                  </a:lnTo>
                  <a:lnTo>
                    <a:pt x="852869" y="2004060"/>
                  </a:lnTo>
                  <a:lnTo>
                    <a:pt x="864108" y="2010537"/>
                  </a:lnTo>
                  <a:lnTo>
                    <a:pt x="869728" y="2022348"/>
                  </a:lnTo>
                  <a:lnTo>
                    <a:pt x="877824" y="2026825"/>
                  </a:lnTo>
                  <a:lnTo>
                    <a:pt x="865537" y="2036445"/>
                  </a:lnTo>
                  <a:lnTo>
                    <a:pt x="854107" y="2071116"/>
                  </a:lnTo>
                  <a:lnTo>
                    <a:pt x="840772" y="2088356"/>
                  </a:lnTo>
                  <a:lnTo>
                    <a:pt x="839724" y="2099977"/>
                  </a:lnTo>
                  <a:lnTo>
                    <a:pt x="832771" y="2109502"/>
                  </a:lnTo>
                  <a:lnTo>
                    <a:pt x="831723" y="2103882"/>
                  </a:lnTo>
                  <a:lnTo>
                    <a:pt x="829246" y="2102834"/>
                  </a:lnTo>
                  <a:lnTo>
                    <a:pt x="833247" y="2097310"/>
                  </a:lnTo>
                  <a:lnTo>
                    <a:pt x="830675" y="2095500"/>
                  </a:lnTo>
                  <a:lnTo>
                    <a:pt x="828961" y="2097881"/>
                  </a:lnTo>
                  <a:lnTo>
                    <a:pt x="826103" y="2097215"/>
                  </a:lnTo>
                  <a:lnTo>
                    <a:pt x="825437" y="2100929"/>
                  </a:lnTo>
                  <a:lnTo>
                    <a:pt x="819721" y="2099786"/>
                  </a:lnTo>
                  <a:lnTo>
                    <a:pt x="814292" y="2111311"/>
                  </a:lnTo>
                  <a:lnTo>
                    <a:pt x="807529" y="2108359"/>
                  </a:lnTo>
                  <a:lnTo>
                    <a:pt x="811149" y="2107597"/>
                  </a:lnTo>
                  <a:lnTo>
                    <a:pt x="806863" y="2105882"/>
                  </a:lnTo>
                  <a:lnTo>
                    <a:pt x="806006" y="2109216"/>
                  </a:lnTo>
                  <a:lnTo>
                    <a:pt x="814864" y="2112836"/>
                  </a:lnTo>
                  <a:lnTo>
                    <a:pt x="813244" y="2117598"/>
                  </a:lnTo>
                  <a:lnTo>
                    <a:pt x="805434" y="2117312"/>
                  </a:lnTo>
                  <a:lnTo>
                    <a:pt x="797719" y="2102263"/>
                  </a:lnTo>
                  <a:lnTo>
                    <a:pt x="793433" y="2111311"/>
                  </a:lnTo>
                  <a:lnTo>
                    <a:pt x="781812" y="2113598"/>
                  </a:lnTo>
                  <a:lnTo>
                    <a:pt x="758666" y="2129123"/>
                  </a:lnTo>
                  <a:lnTo>
                    <a:pt x="740473" y="2137791"/>
                  </a:lnTo>
                  <a:lnTo>
                    <a:pt x="739521" y="2151793"/>
                  </a:lnTo>
                  <a:lnTo>
                    <a:pt x="724567" y="2160175"/>
                  </a:lnTo>
                  <a:lnTo>
                    <a:pt x="708088" y="2179130"/>
                  </a:lnTo>
                  <a:lnTo>
                    <a:pt x="705040" y="2193703"/>
                  </a:lnTo>
                  <a:lnTo>
                    <a:pt x="714565" y="2196370"/>
                  </a:lnTo>
                  <a:lnTo>
                    <a:pt x="711994" y="2219325"/>
                  </a:lnTo>
                  <a:lnTo>
                    <a:pt x="699992" y="2213801"/>
                  </a:lnTo>
                  <a:lnTo>
                    <a:pt x="698278" y="2210753"/>
                  </a:lnTo>
                  <a:lnTo>
                    <a:pt x="697421" y="2218753"/>
                  </a:lnTo>
                  <a:lnTo>
                    <a:pt x="694373" y="2212753"/>
                  </a:lnTo>
                  <a:lnTo>
                    <a:pt x="691610" y="2214277"/>
                  </a:lnTo>
                  <a:lnTo>
                    <a:pt x="695230" y="2199132"/>
                  </a:lnTo>
                  <a:lnTo>
                    <a:pt x="689705" y="2190750"/>
                  </a:lnTo>
                  <a:lnTo>
                    <a:pt x="685324" y="2194274"/>
                  </a:lnTo>
                  <a:lnTo>
                    <a:pt x="683704" y="2192941"/>
                  </a:lnTo>
                  <a:lnTo>
                    <a:pt x="678847" y="2174748"/>
                  </a:lnTo>
                  <a:lnTo>
                    <a:pt x="668179" y="2171510"/>
                  </a:lnTo>
                  <a:lnTo>
                    <a:pt x="671322" y="2159222"/>
                  </a:lnTo>
                  <a:lnTo>
                    <a:pt x="663607" y="2172462"/>
                  </a:lnTo>
                  <a:lnTo>
                    <a:pt x="659130" y="2166747"/>
                  </a:lnTo>
                  <a:lnTo>
                    <a:pt x="657225" y="2158746"/>
                  </a:lnTo>
                  <a:lnTo>
                    <a:pt x="647700" y="2163413"/>
                  </a:lnTo>
                  <a:lnTo>
                    <a:pt x="643509" y="2159794"/>
                  </a:lnTo>
                  <a:lnTo>
                    <a:pt x="632365" y="2163699"/>
                  </a:lnTo>
                  <a:lnTo>
                    <a:pt x="626936" y="2176939"/>
                  </a:lnTo>
                  <a:lnTo>
                    <a:pt x="630841" y="2183035"/>
                  </a:lnTo>
                  <a:lnTo>
                    <a:pt x="631222" y="2193417"/>
                  </a:lnTo>
                  <a:lnTo>
                    <a:pt x="615125" y="2205514"/>
                  </a:lnTo>
                  <a:lnTo>
                    <a:pt x="613886" y="2193798"/>
                  </a:lnTo>
                  <a:lnTo>
                    <a:pt x="620077" y="2192274"/>
                  </a:lnTo>
                  <a:lnTo>
                    <a:pt x="625602" y="2182178"/>
                  </a:lnTo>
                  <a:lnTo>
                    <a:pt x="617315" y="2177986"/>
                  </a:lnTo>
                  <a:lnTo>
                    <a:pt x="617315" y="2184273"/>
                  </a:lnTo>
                  <a:lnTo>
                    <a:pt x="610076" y="2195036"/>
                  </a:lnTo>
                  <a:lnTo>
                    <a:pt x="602361" y="2189417"/>
                  </a:lnTo>
                  <a:lnTo>
                    <a:pt x="598456" y="2193893"/>
                  </a:lnTo>
                  <a:lnTo>
                    <a:pt x="595694" y="2193036"/>
                  </a:lnTo>
                  <a:lnTo>
                    <a:pt x="589502" y="2202752"/>
                  </a:lnTo>
                  <a:lnTo>
                    <a:pt x="583311" y="2198656"/>
                  </a:lnTo>
                  <a:lnTo>
                    <a:pt x="584359" y="2193989"/>
                  </a:lnTo>
                  <a:lnTo>
                    <a:pt x="572548" y="2195989"/>
                  </a:lnTo>
                  <a:lnTo>
                    <a:pt x="564166" y="2191512"/>
                  </a:lnTo>
                  <a:lnTo>
                    <a:pt x="554831" y="2191512"/>
                  </a:lnTo>
                  <a:lnTo>
                    <a:pt x="550354" y="2204371"/>
                  </a:lnTo>
                  <a:lnTo>
                    <a:pt x="543497" y="2171414"/>
                  </a:lnTo>
                  <a:lnTo>
                    <a:pt x="544830" y="2166747"/>
                  </a:lnTo>
                  <a:lnTo>
                    <a:pt x="542258" y="2165128"/>
                  </a:lnTo>
                  <a:lnTo>
                    <a:pt x="549783" y="2143030"/>
                  </a:lnTo>
                  <a:lnTo>
                    <a:pt x="551021" y="2140839"/>
                  </a:lnTo>
                  <a:lnTo>
                    <a:pt x="555212" y="2140839"/>
                  </a:lnTo>
                  <a:lnTo>
                    <a:pt x="555117" y="2137886"/>
                  </a:lnTo>
                  <a:lnTo>
                    <a:pt x="560927" y="2137220"/>
                  </a:lnTo>
                  <a:lnTo>
                    <a:pt x="560737" y="2132552"/>
                  </a:lnTo>
                  <a:lnTo>
                    <a:pt x="573024" y="2129504"/>
                  </a:lnTo>
                  <a:lnTo>
                    <a:pt x="578168" y="2132076"/>
                  </a:lnTo>
                  <a:lnTo>
                    <a:pt x="587026" y="2128457"/>
                  </a:lnTo>
                  <a:lnTo>
                    <a:pt x="570833" y="2120170"/>
                  </a:lnTo>
                  <a:lnTo>
                    <a:pt x="565118" y="2120836"/>
                  </a:lnTo>
                  <a:lnTo>
                    <a:pt x="564261" y="2117312"/>
                  </a:lnTo>
                  <a:lnTo>
                    <a:pt x="548926" y="2119694"/>
                  </a:lnTo>
                  <a:lnTo>
                    <a:pt x="544354" y="2105978"/>
                  </a:lnTo>
                  <a:lnTo>
                    <a:pt x="534543" y="2112550"/>
                  </a:lnTo>
                  <a:lnTo>
                    <a:pt x="532924" y="2109978"/>
                  </a:lnTo>
                  <a:lnTo>
                    <a:pt x="513969" y="2116550"/>
                  </a:lnTo>
                  <a:lnTo>
                    <a:pt x="502825" y="2106549"/>
                  </a:lnTo>
                  <a:lnTo>
                    <a:pt x="498538" y="2115312"/>
                  </a:lnTo>
                  <a:lnTo>
                    <a:pt x="505873" y="2123313"/>
                  </a:lnTo>
                  <a:lnTo>
                    <a:pt x="503968" y="2123789"/>
                  </a:lnTo>
                  <a:close/>
                  <a:moveTo>
                    <a:pt x="922401" y="1710976"/>
                  </a:moveTo>
                  <a:lnTo>
                    <a:pt x="920591" y="1703070"/>
                  </a:lnTo>
                  <a:lnTo>
                    <a:pt x="915924" y="1704499"/>
                  </a:lnTo>
                  <a:lnTo>
                    <a:pt x="918496" y="1714881"/>
                  </a:lnTo>
                  <a:lnTo>
                    <a:pt x="922401" y="1710976"/>
                  </a:lnTo>
                  <a:close/>
                  <a:moveTo>
                    <a:pt x="582168" y="2111883"/>
                  </a:moveTo>
                  <a:lnTo>
                    <a:pt x="570452" y="2106359"/>
                  </a:lnTo>
                  <a:lnTo>
                    <a:pt x="569786" y="2112264"/>
                  </a:lnTo>
                  <a:lnTo>
                    <a:pt x="581692" y="2117027"/>
                  </a:lnTo>
                  <a:lnTo>
                    <a:pt x="582168" y="2111883"/>
                  </a:lnTo>
                  <a:close/>
                  <a:moveTo>
                    <a:pt x="1134237" y="1638395"/>
                  </a:moveTo>
                  <a:lnTo>
                    <a:pt x="1140905" y="1635061"/>
                  </a:lnTo>
                  <a:lnTo>
                    <a:pt x="1141762" y="1638586"/>
                  </a:lnTo>
                  <a:lnTo>
                    <a:pt x="1134237" y="163839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3" name="Freihandform: Form 192">
              <a:extLst>
                <a:ext uri="{FF2B5EF4-FFF2-40B4-BE49-F238E27FC236}">
                  <a16:creationId xmlns:a16="http://schemas.microsoft.com/office/drawing/2014/main" id="{2EFD3B07-85DE-4C0A-9F18-E26BF1AB540F}"/>
                </a:ext>
              </a:extLst>
            </p:cNvPr>
            <p:cNvSpPr/>
            <p:nvPr/>
          </p:nvSpPr>
          <p:spPr>
            <a:xfrm>
              <a:off x="560662" y="1978334"/>
              <a:ext cx="1054350" cy="702900"/>
            </a:xfrm>
            <a:custGeom>
              <a:avLst/>
              <a:gdLst>
                <a:gd name="connsiteX0" fmla="*/ 1195578 w 2028825"/>
                <a:gd name="connsiteY0" fmla="*/ 1321403 h 1352550"/>
                <a:gd name="connsiteX1" fmla="*/ 1183767 w 2028825"/>
                <a:gd name="connsiteY1" fmla="*/ 1301115 h 1352550"/>
                <a:gd name="connsiteX2" fmla="*/ 1167860 w 2028825"/>
                <a:gd name="connsiteY2" fmla="*/ 1293590 h 1352550"/>
                <a:gd name="connsiteX3" fmla="*/ 1166336 w 2028825"/>
                <a:gd name="connsiteY3" fmla="*/ 1281398 h 1352550"/>
                <a:gd name="connsiteX4" fmla="*/ 1177671 w 2028825"/>
                <a:gd name="connsiteY4" fmla="*/ 1273493 h 1352550"/>
                <a:gd name="connsiteX5" fmla="*/ 1176242 w 2028825"/>
                <a:gd name="connsiteY5" fmla="*/ 1270349 h 1352550"/>
                <a:gd name="connsiteX6" fmla="*/ 1179957 w 2028825"/>
                <a:gd name="connsiteY6" fmla="*/ 1269016 h 1352550"/>
                <a:gd name="connsiteX7" fmla="*/ 1176242 w 2028825"/>
                <a:gd name="connsiteY7" fmla="*/ 1259395 h 1352550"/>
                <a:gd name="connsiteX8" fmla="*/ 1201293 w 2028825"/>
                <a:gd name="connsiteY8" fmla="*/ 1247584 h 1352550"/>
                <a:gd name="connsiteX9" fmla="*/ 1198912 w 2028825"/>
                <a:gd name="connsiteY9" fmla="*/ 1238536 h 1352550"/>
                <a:gd name="connsiteX10" fmla="*/ 1192911 w 2028825"/>
                <a:gd name="connsiteY10" fmla="*/ 1237393 h 1352550"/>
                <a:gd name="connsiteX11" fmla="*/ 1169480 w 2028825"/>
                <a:gd name="connsiteY11" fmla="*/ 1249966 h 1352550"/>
                <a:gd name="connsiteX12" fmla="*/ 1168527 w 2028825"/>
                <a:gd name="connsiteY12" fmla="*/ 1247870 h 1352550"/>
                <a:gd name="connsiteX13" fmla="*/ 1138619 w 2028825"/>
                <a:gd name="connsiteY13" fmla="*/ 1256157 h 1352550"/>
                <a:gd name="connsiteX14" fmla="*/ 1136523 w 2028825"/>
                <a:gd name="connsiteY14" fmla="*/ 1249680 h 1352550"/>
                <a:gd name="connsiteX15" fmla="*/ 1130427 w 2028825"/>
                <a:gd name="connsiteY15" fmla="*/ 1251394 h 1352550"/>
                <a:gd name="connsiteX16" fmla="*/ 1129284 w 2028825"/>
                <a:gd name="connsiteY16" fmla="*/ 1248346 h 1352550"/>
                <a:gd name="connsiteX17" fmla="*/ 1089089 w 2028825"/>
                <a:gd name="connsiteY17" fmla="*/ 1240536 h 1352550"/>
                <a:gd name="connsiteX18" fmla="*/ 1029557 w 2028825"/>
                <a:gd name="connsiteY18" fmla="*/ 1233487 h 1352550"/>
                <a:gd name="connsiteX19" fmla="*/ 1026319 w 2028825"/>
                <a:gd name="connsiteY19" fmla="*/ 1228439 h 1352550"/>
                <a:gd name="connsiteX20" fmla="*/ 1003649 w 2028825"/>
                <a:gd name="connsiteY20" fmla="*/ 1234535 h 1352550"/>
                <a:gd name="connsiteX21" fmla="*/ 972407 w 2028825"/>
                <a:gd name="connsiteY21" fmla="*/ 1221295 h 1352550"/>
                <a:gd name="connsiteX22" fmla="*/ 945071 w 2028825"/>
                <a:gd name="connsiteY22" fmla="*/ 1225963 h 1352550"/>
                <a:gd name="connsiteX23" fmla="*/ 941451 w 2028825"/>
                <a:gd name="connsiteY23" fmla="*/ 1203579 h 1352550"/>
                <a:gd name="connsiteX24" fmla="*/ 933545 w 2028825"/>
                <a:gd name="connsiteY24" fmla="*/ 1188815 h 1352550"/>
                <a:gd name="connsiteX25" fmla="*/ 935546 w 2028825"/>
                <a:gd name="connsiteY25" fmla="*/ 1186434 h 1352550"/>
                <a:gd name="connsiteX26" fmla="*/ 924687 w 2028825"/>
                <a:gd name="connsiteY26" fmla="*/ 1169670 h 1352550"/>
                <a:gd name="connsiteX27" fmla="*/ 923163 w 2028825"/>
                <a:gd name="connsiteY27" fmla="*/ 1170432 h 1352550"/>
                <a:gd name="connsiteX28" fmla="*/ 916972 w 2028825"/>
                <a:gd name="connsiteY28" fmla="*/ 1157478 h 1352550"/>
                <a:gd name="connsiteX29" fmla="*/ 886587 w 2028825"/>
                <a:gd name="connsiteY29" fmla="*/ 1167670 h 1352550"/>
                <a:gd name="connsiteX30" fmla="*/ 850487 w 2028825"/>
                <a:gd name="connsiteY30" fmla="*/ 1172337 h 1352550"/>
                <a:gd name="connsiteX31" fmla="*/ 844391 w 2028825"/>
                <a:gd name="connsiteY31" fmla="*/ 1171003 h 1352550"/>
                <a:gd name="connsiteX32" fmla="*/ 842200 w 2028825"/>
                <a:gd name="connsiteY32" fmla="*/ 1165003 h 1352550"/>
                <a:gd name="connsiteX33" fmla="*/ 845344 w 2028825"/>
                <a:gd name="connsiteY33" fmla="*/ 1163288 h 1352550"/>
                <a:gd name="connsiteX34" fmla="*/ 839438 w 2028825"/>
                <a:gd name="connsiteY34" fmla="*/ 1144048 h 1352550"/>
                <a:gd name="connsiteX35" fmla="*/ 832390 w 2028825"/>
                <a:gd name="connsiteY35" fmla="*/ 1133761 h 1352550"/>
                <a:gd name="connsiteX36" fmla="*/ 816197 w 2028825"/>
                <a:gd name="connsiteY36" fmla="*/ 1148810 h 1352550"/>
                <a:gd name="connsiteX37" fmla="*/ 787527 w 2028825"/>
                <a:gd name="connsiteY37" fmla="*/ 1166432 h 1352550"/>
                <a:gd name="connsiteX38" fmla="*/ 763334 w 2028825"/>
                <a:gd name="connsiteY38" fmla="*/ 1169289 h 1352550"/>
                <a:gd name="connsiteX39" fmla="*/ 743617 w 2028825"/>
                <a:gd name="connsiteY39" fmla="*/ 1165193 h 1352550"/>
                <a:gd name="connsiteX40" fmla="*/ 716756 w 2028825"/>
                <a:gd name="connsiteY40" fmla="*/ 1164526 h 1352550"/>
                <a:gd name="connsiteX41" fmla="*/ 716375 w 2028825"/>
                <a:gd name="connsiteY41" fmla="*/ 1176718 h 1352550"/>
                <a:gd name="connsiteX42" fmla="*/ 731615 w 2028825"/>
                <a:gd name="connsiteY42" fmla="*/ 1187482 h 1352550"/>
                <a:gd name="connsiteX43" fmla="*/ 742093 w 2028825"/>
                <a:gd name="connsiteY43" fmla="*/ 1189196 h 1352550"/>
                <a:gd name="connsiteX44" fmla="*/ 738283 w 2028825"/>
                <a:gd name="connsiteY44" fmla="*/ 1199388 h 1352550"/>
                <a:gd name="connsiteX45" fmla="*/ 729901 w 2028825"/>
                <a:gd name="connsiteY45" fmla="*/ 1207484 h 1352550"/>
                <a:gd name="connsiteX46" fmla="*/ 742950 w 2028825"/>
                <a:gd name="connsiteY46" fmla="*/ 1215390 h 1352550"/>
                <a:gd name="connsiteX47" fmla="*/ 743712 w 2028825"/>
                <a:gd name="connsiteY47" fmla="*/ 1221676 h 1352550"/>
                <a:gd name="connsiteX48" fmla="*/ 747808 w 2028825"/>
                <a:gd name="connsiteY48" fmla="*/ 1227392 h 1352550"/>
                <a:gd name="connsiteX49" fmla="*/ 742474 w 2028825"/>
                <a:gd name="connsiteY49" fmla="*/ 1230344 h 1352550"/>
                <a:gd name="connsiteX50" fmla="*/ 736187 w 2028825"/>
                <a:gd name="connsiteY50" fmla="*/ 1239107 h 1352550"/>
                <a:gd name="connsiteX51" fmla="*/ 734949 w 2028825"/>
                <a:gd name="connsiteY51" fmla="*/ 1245489 h 1352550"/>
                <a:gd name="connsiteX52" fmla="*/ 724471 w 2028825"/>
                <a:gd name="connsiteY52" fmla="*/ 1255395 h 1352550"/>
                <a:gd name="connsiteX53" fmla="*/ 728948 w 2028825"/>
                <a:gd name="connsiteY53" fmla="*/ 1269111 h 1352550"/>
                <a:gd name="connsiteX54" fmla="*/ 715042 w 2028825"/>
                <a:gd name="connsiteY54" fmla="*/ 1280065 h 1352550"/>
                <a:gd name="connsiteX55" fmla="*/ 708946 w 2028825"/>
                <a:gd name="connsiteY55" fmla="*/ 1280160 h 1352550"/>
                <a:gd name="connsiteX56" fmla="*/ 703707 w 2028825"/>
                <a:gd name="connsiteY56" fmla="*/ 1287113 h 1352550"/>
                <a:gd name="connsiteX57" fmla="*/ 698373 w 2028825"/>
                <a:gd name="connsiteY57" fmla="*/ 1282922 h 1352550"/>
                <a:gd name="connsiteX58" fmla="*/ 699897 w 2028825"/>
                <a:gd name="connsiteY58" fmla="*/ 1279874 h 1352550"/>
                <a:gd name="connsiteX59" fmla="*/ 697135 w 2028825"/>
                <a:gd name="connsiteY59" fmla="*/ 1275397 h 1352550"/>
                <a:gd name="connsiteX60" fmla="*/ 702754 w 2028825"/>
                <a:gd name="connsiteY60" fmla="*/ 1263491 h 1352550"/>
                <a:gd name="connsiteX61" fmla="*/ 695706 w 2028825"/>
                <a:gd name="connsiteY61" fmla="*/ 1265682 h 1352550"/>
                <a:gd name="connsiteX62" fmla="*/ 681323 w 2028825"/>
                <a:gd name="connsiteY62" fmla="*/ 1259872 h 1352550"/>
                <a:gd name="connsiteX63" fmla="*/ 668179 w 2028825"/>
                <a:gd name="connsiteY63" fmla="*/ 1246251 h 1352550"/>
                <a:gd name="connsiteX64" fmla="*/ 668179 w 2028825"/>
                <a:gd name="connsiteY64" fmla="*/ 1237202 h 1352550"/>
                <a:gd name="connsiteX65" fmla="*/ 661988 w 2028825"/>
                <a:gd name="connsiteY65" fmla="*/ 1227487 h 1352550"/>
                <a:gd name="connsiteX66" fmla="*/ 653415 w 2028825"/>
                <a:gd name="connsiteY66" fmla="*/ 1222819 h 1352550"/>
                <a:gd name="connsiteX67" fmla="*/ 650462 w 2028825"/>
                <a:gd name="connsiteY67" fmla="*/ 1218438 h 1352550"/>
                <a:gd name="connsiteX68" fmla="*/ 646367 w 2028825"/>
                <a:gd name="connsiteY68" fmla="*/ 1219867 h 1352550"/>
                <a:gd name="connsiteX69" fmla="*/ 643604 w 2028825"/>
                <a:gd name="connsiteY69" fmla="*/ 1217390 h 1352550"/>
                <a:gd name="connsiteX70" fmla="*/ 648843 w 2028825"/>
                <a:gd name="connsiteY70" fmla="*/ 1212723 h 1352550"/>
                <a:gd name="connsiteX71" fmla="*/ 663988 w 2028825"/>
                <a:gd name="connsiteY71" fmla="*/ 1207770 h 1352550"/>
                <a:gd name="connsiteX72" fmla="*/ 663988 w 2028825"/>
                <a:gd name="connsiteY72" fmla="*/ 1199483 h 1352550"/>
                <a:gd name="connsiteX73" fmla="*/ 671132 w 2028825"/>
                <a:gd name="connsiteY73" fmla="*/ 1186910 h 1352550"/>
                <a:gd name="connsiteX74" fmla="*/ 639223 w 2028825"/>
                <a:gd name="connsiteY74" fmla="*/ 1208627 h 1352550"/>
                <a:gd name="connsiteX75" fmla="*/ 634651 w 2028825"/>
                <a:gd name="connsiteY75" fmla="*/ 1200150 h 1352550"/>
                <a:gd name="connsiteX76" fmla="*/ 638175 w 2028825"/>
                <a:gd name="connsiteY76" fmla="*/ 1195007 h 1352550"/>
                <a:gd name="connsiteX77" fmla="*/ 624269 w 2028825"/>
                <a:gd name="connsiteY77" fmla="*/ 1196530 h 1352550"/>
                <a:gd name="connsiteX78" fmla="*/ 626650 w 2028825"/>
                <a:gd name="connsiteY78" fmla="*/ 1190625 h 1352550"/>
                <a:gd name="connsiteX79" fmla="*/ 618458 w 2028825"/>
                <a:gd name="connsiteY79" fmla="*/ 1184815 h 1352550"/>
                <a:gd name="connsiteX80" fmla="*/ 609791 w 2028825"/>
                <a:gd name="connsiteY80" fmla="*/ 1183195 h 1352550"/>
                <a:gd name="connsiteX81" fmla="*/ 603123 w 2028825"/>
                <a:gd name="connsiteY81" fmla="*/ 1172909 h 1352550"/>
                <a:gd name="connsiteX82" fmla="*/ 584740 w 2028825"/>
                <a:gd name="connsiteY82" fmla="*/ 1166051 h 1352550"/>
                <a:gd name="connsiteX83" fmla="*/ 569595 w 2028825"/>
                <a:gd name="connsiteY83" fmla="*/ 1167289 h 1352550"/>
                <a:gd name="connsiteX84" fmla="*/ 566071 w 2028825"/>
                <a:gd name="connsiteY84" fmla="*/ 1162145 h 1352550"/>
                <a:gd name="connsiteX85" fmla="*/ 559689 w 2028825"/>
                <a:gd name="connsiteY85" fmla="*/ 1160050 h 1352550"/>
                <a:gd name="connsiteX86" fmla="*/ 561499 w 2028825"/>
                <a:gd name="connsiteY86" fmla="*/ 1143476 h 1352550"/>
                <a:gd name="connsiteX87" fmla="*/ 587121 w 2028825"/>
                <a:gd name="connsiteY87" fmla="*/ 1127379 h 1352550"/>
                <a:gd name="connsiteX88" fmla="*/ 589788 w 2028825"/>
                <a:gd name="connsiteY88" fmla="*/ 1121474 h 1352550"/>
                <a:gd name="connsiteX89" fmla="*/ 590074 w 2028825"/>
                <a:gd name="connsiteY89" fmla="*/ 1115377 h 1352550"/>
                <a:gd name="connsiteX90" fmla="*/ 583883 w 2028825"/>
                <a:gd name="connsiteY90" fmla="*/ 1099471 h 1352550"/>
                <a:gd name="connsiteX91" fmla="*/ 585502 w 2028825"/>
                <a:gd name="connsiteY91" fmla="*/ 1089184 h 1352550"/>
                <a:gd name="connsiteX92" fmla="*/ 579977 w 2028825"/>
                <a:gd name="connsiteY92" fmla="*/ 1088231 h 1352550"/>
                <a:gd name="connsiteX93" fmla="*/ 573691 w 2028825"/>
                <a:gd name="connsiteY93" fmla="*/ 1078039 h 1352550"/>
                <a:gd name="connsiteX94" fmla="*/ 563880 w 2028825"/>
                <a:gd name="connsiteY94" fmla="*/ 1072039 h 1352550"/>
                <a:gd name="connsiteX95" fmla="*/ 551879 w 2028825"/>
                <a:gd name="connsiteY95" fmla="*/ 1071277 h 1352550"/>
                <a:gd name="connsiteX96" fmla="*/ 536924 w 2028825"/>
                <a:gd name="connsiteY96" fmla="*/ 1076420 h 1352550"/>
                <a:gd name="connsiteX97" fmla="*/ 531781 w 2028825"/>
                <a:gd name="connsiteY97" fmla="*/ 1074420 h 1352550"/>
                <a:gd name="connsiteX98" fmla="*/ 533971 w 2028825"/>
                <a:gd name="connsiteY98" fmla="*/ 1065181 h 1352550"/>
                <a:gd name="connsiteX99" fmla="*/ 525971 w 2028825"/>
                <a:gd name="connsiteY99" fmla="*/ 1061371 h 1352550"/>
                <a:gd name="connsiteX100" fmla="*/ 521875 w 2028825"/>
                <a:gd name="connsiteY100" fmla="*/ 1050798 h 1352550"/>
                <a:gd name="connsiteX101" fmla="*/ 513302 w 2028825"/>
                <a:gd name="connsiteY101" fmla="*/ 1055275 h 1352550"/>
                <a:gd name="connsiteX102" fmla="*/ 508349 w 2028825"/>
                <a:gd name="connsiteY102" fmla="*/ 1048798 h 1352550"/>
                <a:gd name="connsiteX103" fmla="*/ 521399 w 2028825"/>
                <a:gd name="connsiteY103" fmla="*/ 1039082 h 1352550"/>
                <a:gd name="connsiteX104" fmla="*/ 523399 w 2028825"/>
                <a:gd name="connsiteY104" fmla="*/ 1026414 h 1352550"/>
                <a:gd name="connsiteX105" fmla="*/ 515779 w 2028825"/>
                <a:gd name="connsiteY105" fmla="*/ 1024795 h 1352550"/>
                <a:gd name="connsiteX106" fmla="*/ 521494 w 2028825"/>
                <a:gd name="connsiteY106" fmla="*/ 1017460 h 1352550"/>
                <a:gd name="connsiteX107" fmla="*/ 519112 w 2028825"/>
                <a:gd name="connsiteY107" fmla="*/ 1008507 h 1352550"/>
                <a:gd name="connsiteX108" fmla="*/ 524066 w 2028825"/>
                <a:gd name="connsiteY108" fmla="*/ 991838 h 1352550"/>
                <a:gd name="connsiteX109" fmla="*/ 509587 w 2028825"/>
                <a:gd name="connsiteY109" fmla="*/ 969931 h 1352550"/>
                <a:gd name="connsiteX110" fmla="*/ 498824 w 2028825"/>
                <a:gd name="connsiteY110" fmla="*/ 970121 h 1352550"/>
                <a:gd name="connsiteX111" fmla="*/ 502349 w 2028825"/>
                <a:gd name="connsiteY111" fmla="*/ 959453 h 1352550"/>
                <a:gd name="connsiteX112" fmla="*/ 496538 w 2028825"/>
                <a:gd name="connsiteY112" fmla="*/ 964692 h 1352550"/>
                <a:gd name="connsiteX113" fmla="*/ 486061 w 2028825"/>
                <a:gd name="connsiteY113" fmla="*/ 968788 h 1352550"/>
                <a:gd name="connsiteX114" fmla="*/ 474631 w 2028825"/>
                <a:gd name="connsiteY114" fmla="*/ 965835 h 1352550"/>
                <a:gd name="connsiteX115" fmla="*/ 467201 w 2028825"/>
                <a:gd name="connsiteY115" fmla="*/ 971455 h 1352550"/>
                <a:gd name="connsiteX116" fmla="*/ 460343 w 2028825"/>
                <a:gd name="connsiteY116" fmla="*/ 968788 h 1352550"/>
                <a:gd name="connsiteX117" fmla="*/ 454438 w 2028825"/>
                <a:gd name="connsiteY117" fmla="*/ 945261 h 1352550"/>
                <a:gd name="connsiteX118" fmla="*/ 444246 w 2028825"/>
                <a:gd name="connsiteY118" fmla="*/ 935545 h 1352550"/>
                <a:gd name="connsiteX119" fmla="*/ 442817 w 2028825"/>
                <a:gd name="connsiteY119" fmla="*/ 922782 h 1352550"/>
                <a:gd name="connsiteX120" fmla="*/ 433483 w 2028825"/>
                <a:gd name="connsiteY120" fmla="*/ 911066 h 1352550"/>
                <a:gd name="connsiteX121" fmla="*/ 429578 w 2028825"/>
                <a:gd name="connsiteY121" fmla="*/ 912209 h 1352550"/>
                <a:gd name="connsiteX122" fmla="*/ 419767 w 2028825"/>
                <a:gd name="connsiteY122" fmla="*/ 923639 h 1352550"/>
                <a:gd name="connsiteX123" fmla="*/ 417004 w 2028825"/>
                <a:gd name="connsiteY123" fmla="*/ 922210 h 1352550"/>
                <a:gd name="connsiteX124" fmla="*/ 419671 w 2028825"/>
                <a:gd name="connsiteY124" fmla="*/ 928306 h 1352550"/>
                <a:gd name="connsiteX125" fmla="*/ 417195 w 2028825"/>
                <a:gd name="connsiteY125" fmla="*/ 927925 h 1352550"/>
                <a:gd name="connsiteX126" fmla="*/ 418529 w 2028825"/>
                <a:gd name="connsiteY126" fmla="*/ 931259 h 1352550"/>
                <a:gd name="connsiteX127" fmla="*/ 416147 w 2028825"/>
                <a:gd name="connsiteY127" fmla="*/ 933355 h 1352550"/>
                <a:gd name="connsiteX128" fmla="*/ 415290 w 2028825"/>
                <a:gd name="connsiteY128" fmla="*/ 923163 h 1352550"/>
                <a:gd name="connsiteX129" fmla="*/ 414814 w 2028825"/>
                <a:gd name="connsiteY129" fmla="*/ 932878 h 1352550"/>
                <a:gd name="connsiteX130" fmla="*/ 413290 w 2028825"/>
                <a:gd name="connsiteY130" fmla="*/ 927544 h 1352550"/>
                <a:gd name="connsiteX131" fmla="*/ 397954 w 2028825"/>
                <a:gd name="connsiteY131" fmla="*/ 926687 h 1352550"/>
                <a:gd name="connsiteX132" fmla="*/ 382714 w 2028825"/>
                <a:gd name="connsiteY132" fmla="*/ 939736 h 1352550"/>
                <a:gd name="connsiteX133" fmla="*/ 373761 w 2028825"/>
                <a:gd name="connsiteY133" fmla="*/ 932878 h 1352550"/>
                <a:gd name="connsiteX134" fmla="*/ 363569 w 2028825"/>
                <a:gd name="connsiteY134" fmla="*/ 897160 h 1352550"/>
                <a:gd name="connsiteX135" fmla="*/ 346139 w 2028825"/>
                <a:gd name="connsiteY135" fmla="*/ 885444 h 1352550"/>
                <a:gd name="connsiteX136" fmla="*/ 338328 w 2028825"/>
                <a:gd name="connsiteY136" fmla="*/ 872395 h 1352550"/>
                <a:gd name="connsiteX137" fmla="*/ 338423 w 2028825"/>
                <a:gd name="connsiteY137" fmla="*/ 864108 h 1352550"/>
                <a:gd name="connsiteX138" fmla="*/ 324898 w 2028825"/>
                <a:gd name="connsiteY138" fmla="*/ 861346 h 1352550"/>
                <a:gd name="connsiteX139" fmla="*/ 304133 w 2028825"/>
                <a:gd name="connsiteY139" fmla="*/ 876205 h 1352550"/>
                <a:gd name="connsiteX140" fmla="*/ 300323 w 2028825"/>
                <a:gd name="connsiteY140" fmla="*/ 875919 h 1352550"/>
                <a:gd name="connsiteX141" fmla="*/ 288608 w 2028825"/>
                <a:gd name="connsiteY141" fmla="*/ 883253 h 1352550"/>
                <a:gd name="connsiteX142" fmla="*/ 288322 w 2028825"/>
                <a:gd name="connsiteY142" fmla="*/ 893921 h 1352550"/>
                <a:gd name="connsiteX143" fmla="*/ 293370 w 2028825"/>
                <a:gd name="connsiteY143" fmla="*/ 912590 h 1352550"/>
                <a:gd name="connsiteX144" fmla="*/ 291560 w 2028825"/>
                <a:gd name="connsiteY144" fmla="*/ 918877 h 1352550"/>
                <a:gd name="connsiteX145" fmla="*/ 277082 w 2028825"/>
                <a:gd name="connsiteY145" fmla="*/ 924496 h 1352550"/>
                <a:gd name="connsiteX146" fmla="*/ 260795 w 2028825"/>
                <a:gd name="connsiteY146" fmla="*/ 915448 h 1352550"/>
                <a:gd name="connsiteX147" fmla="*/ 253651 w 2028825"/>
                <a:gd name="connsiteY147" fmla="*/ 922687 h 1352550"/>
                <a:gd name="connsiteX148" fmla="*/ 253460 w 2028825"/>
                <a:gd name="connsiteY148" fmla="*/ 902589 h 1352550"/>
                <a:gd name="connsiteX149" fmla="*/ 278606 w 2028825"/>
                <a:gd name="connsiteY149" fmla="*/ 876395 h 1352550"/>
                <a:gd name="connsiteX150" fmla="*/ 278035 w 2028825"/>
                <a:gd name="connsiteY150" fmla="*/ 870394 h 1352550"/>
                <a:gd name="connsiteX151" fmla="*/ 276130 w 2028825"/>
                <a:gd name="connsiteY151" fmla="*/ 867823 h 1352550"/>
                <a:gd name="connsiteX152" fmla="*/ 254889 w 2028825"/>
                <a:gd name="connsiteY152" fmla="*/ 880396 h 1352550"/>
                <a:gd name="connsiteX153" fmla="*/ 233839 w 2028825"/>
                <a:gd name="connsiteY153" fmla="*/ 884396 h 1352550"/>
                <a:gd name="connsiteX154" fmla="*/ 232600 w 2028825"/>
                <a:gd name="connsiteY154" fmla="*/ 875062 h 1352550"/>
                <a:gd name="connsiteX155" fmla="*/ 234982 w 2028825"/>
                <a:gd name="connsiteY155" fmla="*/ 870871 h 1352550"/>
                <a:gd name="connsiteX156" fmla="*/ 231934 w 2028825"/>
                <a:gd name="connsiteY156" fmla="*/ 866013 h 1352550"/>
                <a:gd name="connsiteX157" fmla="*/ 238601 w 2028825"/>
                <a:gd name="connsiteY157" fmla="*/ 862393 h 1352550"/>
                <a:gd name="connsiteX158" fmla="*/ 235649 w 2028825"/>
                <a:gd name="connsiteY158" fmla="*/ 855726 h 1352550"/>
                <a:gd name="connsiteX159" fmla="*/ 222123 w 2028825"/>
                <a:gd name="connsiteY159" fmla="*/ 853630 h 1352550"/>
                <a:gd name="connsiteX160" fmla="*/ 206216 w 2028825"/>
                <a:gd name="connsiteY160" fmla="*/ 858869 h 1352550"/>
                <a:gd name="connsiteX161" fmla="*/ 210502 w 2028825"/>
                <a:gd name="connsiteY161" fmla="*/ 866299 h 1352550"/>
                <a:gd name="connsiteX162" fmla="*/ 210883 w 2028825"/>
                <a:gd name="connsiteY162" fmla="*/ 873061 h 1352550"/>
                <a:gd name="connsiteX163" fmla="*/ 203359 w 2028825"/>
                <a:gd name="connsiteY163" fmla="*/ 875443 h 1352550"/>
                <a:gd name="connsiteX164" fmla="*/ 178594 w 2028825"/>
                <a:gd name="connsiteY164" fmla="*/ 872490 h 1352550"/>
                <a:gd name="connsiteX165" fmla="*/ 172022 w 2028825"/>
                <a:gd name="connsiteY165" fmla="*/ 879538 h 1352550"/>
                <a:gd name="connsiteX166" fmla="*/ 158972 w 2028825"/>
                <a:gd name="connsiteY166" fmla="*/ 883063 h 1352550"/>
                <a:gd name="connsiteX167" fmla="*/ 145447 w 2028825"/>
                <a:gd name="connsiteY167" fmla="*/ 877919 h 1352550"/>
                <a:gd name="connsiteX168" fmla="*/ 112204 w 2028825"/>
                <a:gd name="connsiteY168" fmla="*/ 872680 h 1352550"/>
                <a:gd name="connsiteX169" fmla="*/ 98393 w 2028825"/>
                <a:gd name="connsiteY169" fmla="*/ 884396 h 1352550"/>
                <a:gd name="connsiteX170" fmla="*/ 86677 w 2028825"/>
                <a:gd name="connsiteY170" fmla="*/ 886873 h 1352550"/>
                <a:gd name="connsiteX171" fmla="*/ 80486 w 2028825"/>
                <a:gd name="connsiteY171" fmla="*/ 891730 h 1352550"/>
                <a:gd name="connsiteX172" fmla="*/ 79248 w 2028825"/>
                <a:gd name="connsiteY172" fmla="*/ 887825 h 1352550"/>
                <a:gd name="connsiteX173" fmla="*/ 76676 w 2028825"/>
                <a:gd name="connsiteY173" fmla="*/ 891064 h 1352550"/>
                <a:gd name="connsiteX174" fmla="*/ 59150 w 2028825"/>
                <a:gd name="connsiteY174" fmla="*/ 873538 h 1352550"/>
                <a:gd name="connsiteX175" fmla="*/ 54769 w 2028825"/>
                <a:gd name="connsiteY175" fmla="*/ 863441 h 1352550"/>
                <a:gd name="connsiteX176" fmla="*/ 57722 w 2028825"/>
                <a:gd name="connsiteY176" fmla="*/ 855440 h 1352550"/>
                <a:gd name="connsiteX177" fmla="*/ 74485 w 2028825"/>
                <a:gd name="connsiteY177" fmla="*/ 840581 h 1352550"/>
                <a:gd name="connsiteX178" fmla="*/ 72390 w 2028825"/>
                <a:gd name="connsiteY178" fmla="*/ 798100 h 1352550"/>
                <a:gd name="connsiteX179" fmla="*/ 132493 w 2028825"/>
                <a:gd name="connsiteY179" fmla="*/ 755047 h 1352550"/>
                <a:gd name="connsiteX180" fmla="*/ 143447 w 2028825"/>
                <a:gd name="connsiteY180" fmla="*/ 734949 h 1352550"/>
                <a:gd name="connsiteX181" fmla="*/ 149543 w 2028825"/>
                <a:gd name="connsiteY181" fmla="*/ 716280 h 1352550"/>
                <a:gd name="connsiteX182" fmla="*/ 147923 w 2028825"/>
                <a:gd name="connsiteY182" fmla="*/ 704659 h 1352550"/>
                <a:gd name="connsiteX183" fmla="*/ 150304 w 2028825"/>
                <a:gd name="connsiteY183" fmla="*/ 701897 h 1352550"/>
                <a:gd name="connsiteX184" fmla="*/ 145256 w 2028825"/>
                <a:gd name="connsiteY184" fmla="*/ 698659 h 1352550"/>
                <a:gd name="connsiteX185" fmla="*/ 130207 w 2028825"/>
                <a:gd name="connsiteY185" fmla="*/ 696182 h 1352550"/>
                <a:gd name="connsiteX186" fmla="*/ 105537 w 2028825"/>
                <a:gd name="connsiteY186" fmla="*/ 706850 h 1352550"/>
                <a:gd name="connsiteX187" fmla="*/ 90964 w 2028825"/>
                <a:gd name="connsiteY187" fmla="*/ 701611 h 1352550"/>
                <a:gd name="connsiteX188" fmla="*/ 81629 w 2028825"/>
                <a:gd name="connsiteY188" fmla="*/ 686943 h 1352550"/>
                <a:gd name="connsiteX189" fmla="*/ 75152 w 2028825"/>
                <a:gd name="connsiteY189" fmla="*/ 689419 h 1352550"/>
                <a:gd name="connsiteX190" fmla="*/ 68389 w 2028825"/>
                <a:gd name="connsiteY190" fmla="*/ 685705 h 1352550"/>
                <a:gd name="connsiteX191" fmla="*/ 72009 w 2028825"/>
                <a:gd name="connsiteY191" fmla="*/ 681514 h 1352550"/>
                <a:gd name="connsiteX192" fmla="*/ 56293 w 2028825"/>
                <a:gd name="connsiteY192" fmla="*/ 667036 h 1352550"/>
                <a:gd name="connsiteX193" fmla="*/ 57436 w 2028825"/>
                <a:gd name="connsiteY193" fmla="*/ 664178 h 1352550"/>
                <a:gd name="connsiteX194" fmla="*/ 62103 w 2028825"/>
                <a:gd name="connsiteY194" fmla="*/ 663511 h 1352550"/>
                <a:gd name="connsiteX195" fmla="*/ 62198 w 2028825"/>
                <a:gd name="connsiteY195" fmla="*/ 657606 h 1352550"/>
                <a:gd name="connsiteX196" fmla="*/ 70771 w 2028825"/>
                <a:gd name="connsiteY196" fmla="*/ 659606 h 1352550"/>
                <a:gd name="connsiteX197" fmla="*/ 68104 w 2028825"/>
                <a:gd name="connsiteY197" fmla="*/ 662654 h 1352550"/>
                <a:gd name="connsiteX198" fmla="*/ 63246 w 2028825"/>
                <a:gd name="connsiteY198" fmla="*/ 662368 h 1352550"/>
                <a:gd name="connsiteX199" fmla="*/ 64579 w 2028825"/>
                <a:gd name="connsiteY199" fmla="*/ 664654 h 1352550"/>
                <a:gd name="connsiteX200" fmla="*/ 69723 w 2028825"/>
                <a:gd name="connsiteY200" fmla="*/ 663988 h 1352550"/>
                <a:gd name="connsiteX201" fmla="*/ 73914 w 2028825"/>
                <a:gd name="connsiteY201" fmla="*/ 659797 h 1352550"/>
                <a:gd name="connsiteX202" fmla="*/ 55626 w 2028825"/>
                <a:gd name="connsiteY202" fmla="*/ 654082 h 1352550"/>
                <a:gd name="connsiteX203" fmla="*/ 56864 w 2028825"/>
                <a:gd name="connsiteY203" fmla="*/ 652463 h 1352550"/>
                <a:gd name="connsiteX204" fmla="*/ 54388 w 2028825"/>
                <a:gd name="connsiteY204" fmla="*/ 649224 h 1352550"/>
                <a:gd name="connsiteX205" fmla="*/ 54578 w 2028825"/>
                <a:gd name="connsiteY205" fmla="*/ 645795 h 1352550"/>
                <a:gd name="connsiteX206" fmla="*/ 70295 w 2028825"/>
                <a:gd name="connsiteY206" fmla="*/ 646176 h 1352550"/>
                <a:gd name="connsiteX207" fmla="*/ 50387 w 2028825"/>
                <a:gd name="connsiteY207" fmla="*/ 630079 h 1352550"/>
                <a:gd name="connsiteX208" fmla="*/ 51816 w 2028825"/>
                <a:gd name="connsiteY208" fmla="*/ 628078 h 1352550"/>
                <a:gd name="connsiteX209" fmla="*/ 47244 w 2028825"/>
                <a:gd name="connsiteY209" fmla="*/ 623221 h 1352550"/>
                <a:gd name="connsiteX210" fmla="*/ 39624 w 2028825"/>
                <a:gd name="connsiteY210" fmla="*/ 622268 h 1352550"/>
                <a:gd name="connsiteX211" fmla="*/ 42386 w 2028825"/>
                <a:gd name="connsiteY211" fmla="*/ 615791 h 1352550"/>
                <a:gd name="connsiteX212" fmla="*/ 31623 w 2028825"/>
                <a:gd name="connsiteY212" fmla="*/ 611124 h 1352550"/>
                <a:gd name="connsiteX213" fmla="*/ 31909 w 2028825"/>
                <a:gd name="connsiteY213" fmla="*/ 606171 h 1352550"/>
                <a:gd name="connsiteX214" fmla="*/ 38672 w 2028825"/>
                <a:gd name="connsiteY214" fmla="*/ 607885 h 1352550"/>
                <a:gd name="connsiteX215" fmla="*/ 40958 w 2028825"/>
                <a:gd name="connsiteY215" fmla="*/ 603790 h 1352550"/>
                <a:gd name="connsiteX216" fmla="*/ 37719 w 2028825"/>
                <a:gd name="connsiteY216" fmla="*/ 599122 h 1352550"/>
                <a:gd name="connsiteX217" fmla="*/ 25146 w 2028825"/>
                <a:gd name="connsiteY217" fmla="*/ 601027 h 1352550"/>
                <a:gd name="connsiteX218" fmla="*/ 21526 w 2028825"/>
                <a:gd name="connsiteY218" fmla="*/ 585597 h 1352550"/>
                <a:gd name="connsiteX219" fmla="*/ 14859 w 2028825"/>
                <a:gd name="connsiteY219" fmla="*/ 583882 h 1352550"/>
                <a:gd name="connsiteX220" fmla="*/ 10097 w 2028825"/>
                <a:gd name="connsiteY220" fmla="*/ 585502 h 1352550"/>
                <a:gd name="connsiteX221" fmla="*/ 9525 w 2028825"/>
                <a:gd name="connsiteY221" fmla="*/ 564261 h 1352550"/>
                <a:gd name="connsiteX222" fmla="*/ 16859 w 2028825"/>
                <a:gd name="connsiteY222" fmla="*/ 556546 h 1352550"/>
                <a:gd name="connsiteX223" fmla="*/ 26956 w 2028825"/>
                <a:gd name="connsiteY223" fmla="*/ 564642 h 1352550"/>
                <a:gd name="connsiteX224" fmla="*/ 33718 w 2028825"/>
                <a:gd name="connsiteY224" fmla="*/ 564547 h 1352550"/>
                <a:gd name="connsiteX225" fmla="*/ 37338 w 2028825"/>
                <a:gd name="connsiteY225" fmla="*/ 561022 h 1352550"/>
                <a:gd name="connsiteX226" fmla="*/ 34766 w 2028825"/>
                <a:gd name="connsiteY226" fmla="*/ 559975 h 1352550"/>
                <a:gd name="connsiteX227" fmla="*/ 36671 w 2028825"/>
                <a:gd name="connsiteY227" fmla="*/ 556355 h 1352550"/>
                <a:gd name="connsiteX228" fmla="*/ 33242 w 2028825"/>
                <a:gd name="connsiteY228" fmla="*/ 545116 h 1352550"/>
                <a:gd name="connsiteX229" fmla="*/ 33909 w 2028825"/>
                <a:gd name="connsiteY229" fmla="*/ 539972 h 1352550"/>
                <a:gd name="connsiteX230" fmla="*/ 37433 w 2028825"/>
                <a:gd name="connsiteY230" fmla="*/ 538353 h 1352550"/>
                <a:gd name="connsiteX231" fmla="*/ 38386 w 2028825"/>
                <a:gd name="connsiteY231" fmla="*/ 527399 h 1352550"/>
                <a:gd name="connsiteX232" fmla="*/ 51625 w 2028825"/>
                <a:gd name="connsiteY232" fmla="*/ 524351 h 1352550"/>
                <a:gd name="connsiteX233" fmla="*/ 55340 w 2028825"/>
                <a:gd name="connsiteY233" fmla="*/ 519589 h 1352550"/>
                <a:gd name="connsiteX234" fmla="*/ 59245 w 2028825"/>
                <a:gd name="connsiteY234" fmla="*/ 522446 h 1352550"/>
                <a:gd name="connsiteX235" fmla="*/ 57817 w 2028825"/>
                <a:gd name="connsiteY235" fmla="*/ 527590 h 1352550"/>
                <a:gd name="connsiteX236" fmla="*/ 57341 w 2028825"/>
                <a:gd name="connsiteY236" fmla="*/ 527018 h 1352550"/>
                <a:gd name="connsiteX237" fmla="*/ 54197 w 2028825"/>
                <a:gd name="connsiteY237" fmla="*/ 526828 h 1352550"/>
                <a:gd name="connsiteX238" fmla="*/ 52102 w 2028825"/>
                <a:gd name="connsiteY238" fmla="*/ 527685 h 1352550"/>
                <a:gd name="connsiteX239" fmla="*/ 46387 w 2028825"/>
                <a:gd name="connsiteY239" fmla="*/ 526256 h 1352550"/>
                <a:gd name="connsiteX240" fmla="*/ 45053 w 2028825"/>
                <a:gd name="connsiteY240" fmla="*/ 526828 h 1352550"/>
                <a:gd name="connsiteX241" fmla="*/ 52006 w 2028825"/>
                <a:gd name="connsiteY241" fmla="*/ 527875 h 1352550"/>
                <a:gd name="connsiteX242" fmla="*/ 57245 w 2028825"/>
                <a:gd name="connsiteY242" fmla="*/ 527304 h 1352550"/>
                <a:gd name="connsiteX243" fmla="*/ 57817 w 2028825"/>
                <a:gd name="connsiteY243" fmla="*/ 527685 h 1352550"/>
                <a:gd name="connsiteX244" fmla="*/ 57531 w 2028825"/>
                <a:gd name="connsiteY244" fmla="*/ 528923 h 1352550"/>
                <a:gd name="connsiteX245" fmla="*/ 65151 w 2028825"/>
                <a:gd name="connsiteY245" fmla="*/ 532257 h 1352550"/>
                <a:gd name="connsiteX246" fmla="*/ 66961 w 2028825"/>
                <a:gd name="connsiteY246" fmla="*/ 527304 h 1352550"/>
                <a:gd name="connsiteX247" fmla="*/ 63818 w 2028825"/>
                <a:gd name="connsiteY247" fmla="*/ 524827 h 1352550"/>
                <a:gd name="connsiteX248" fmla="*/ 76772 w 2028825"/>
                <a:gd name="connsiteY248" fmla="*/ 528923 h 1352550"/>
                <a:gd name="connsiteX249" fmla="*/ 81248 w 2028825"/>
                <a:gd name="connsiteY249" fmla="*/ 520541 h 1352550"/>
                <a:gd name="connsiteX250" fmla="*/ 99441 w 2028825"/>
                <a:gd name="connsiteY250" fmla="*/ 507111 h 1352550"/>
                <a:gd name="connsiteX251" fmla="*/ 113443 w 2028825"/>
                <a:gd name="connsiteY251" fmla="*/ 511588 h 1352550"/>
                <a:gd name="connsiteX252" fmla="*/ 120968 w 2028825"/>
                <a:gd name="connsiteY252" fmla="*/ 507397 h 1352550"/>
                <a:gd name="connsiteX253" fmla="*/ 120396 w 2028825"/>
                <a:gd name="connsiteY253" fmla="*/ 505587 h 1352550"/>
                <a:gd name="connsiteX254" fmla="*/ 130493 w 2028825"/>
                <a:gd name="connsiteY254" fmla="*/ 507016 h 1352550"/>
                <a:gd name="connsiteX255" fmla="*/ 125635 w 2028825"/>
                <a:gd name="connsiteY255" fmla="*/ 509778 h 1352550"/>
                <a:gd name="connsiteX256" fmla="*/ 128683 w 2028825"/>
                <a:gd name="connsiteY256" fmla="*/ 517588 h 1352550"/>
                <a:gd name="connsiteX257" fmla="*/ 145447 w 2028825"/>
                <a:gd name="connsiteY257" fmla="*/ 526542 h 1352550"/>
                <a:gd name="connsiteX258" fmla="*/ 150209 w 2028825"/>
                <a:gd name="connsiteY258" fmla="*/ 522446 h 1352550"/>
                <a:gd name="connsiteX259" fmla="*/ 159639 w 2028825"/>
                <a:gd name="connsiteY259" fmla="*/ 519970 h 1352550"/>
                <a:gd name="connsiteX260" fmla="*/ 179641 w 2028825"/>
                <a:gd name="connsiteY260" fmla="*/ 520446 h 1352550"/>
                <a:gd name="connsiteX261" fmla="*/ 188404 w 2028825"/>
                <a:gd name="connsiteY261" fmla="*/ 511873 h 1352550"/>
                <a:gd name="connsiteX262" fmla="*/ 192310 w 2028825"/>
                <a:gd name="connsiteY262" fmla="*/ 520541 h 1352550"/>
                <a:gd name="connsiteX263" fmla="*/ 186690 w 2028825"/>
                <a:gd name="connsiteY263" fmla="*/ 527304 h 1352550"/>
                <a:gd name="connsiteX264" fmla="*/ 180880 w 2028825"/>
                <a:gd name="connsiteY264" fmla="*/ 544544 h 1352550"/>
                <a:gd name="connsiteX265" fmla="*/ 198977 w 2028825"/>
                <a:gd name="connsiteY265" fmla="*/ 549592 h 1352550"/>
                <a:gd name="connsiteX266" fmla="*/ 212027 w 2028825"/>
                <a:gd name="connsiteY266" fmla="*/ 548164 h 1352550"/>
                <a:gd name="connsiteX267" fmla="*/ 234791 w 2028825"/>
                <a:gd name="connsiteY267" fmla="*/ 536353 h 1352550"/>
                <a:gd name="connsiteX268" fmla="*/ 236220 w 2028825"/>
                <a:gd name="connsiteY268" fmla="*/ 547878 h 1352550"/>
                <a:gd name="connsiteX269" fmla="*/ 232505 w 2028825"/>
                <a:gd name="connsiteY269" fmla="*/ 555212 h 1352550"/>
                <a:gd name="connsiteX270" fmla="*/ 237077 w 2028825"/>
                <a:gd name="connsiteY270" fmla="*/ 556641 h 1352550"/>
                <a:gd name="connsiteX271" fmla="*/ 246983 w 2028825"/>
                <a:gd name="connsiteY271" fmla="*/ 574738 h 1352550"/>
                <a:gd name="connsiteX272" fmla="*/ 251936 w 2028825"/>
                <a:gd name="connsiteY272" fmla="*/ 578358 h 1352550"/>
                <a:gd name="connsiteX273" fmla="*/ 256032 w 2028825"/>
                <a:gd name="connsiteY273" fmla="*/ 575119 h 1352550"/>
                <a:gd name="connsiteX274" fmla="*/ 274796 w 2028825"/>
                <a:gd name="connsiteY274" fmla="*/ 571500 h 1352550"/>
                <a:gd name="connsiteX275" fmla="*/ 285083 w 2028825"/>
                <a:gd name="connsiteY275" fmla="*/ 573881 h 1352550"/>
                <a:gd name="connsiteX276" fmla="*/ 286322 w 2028825"/>
                <a:gd name="connsiteY276" fmla="*/ 576263 h 1352550"/>
                <a:gd name="connsiteX277" fmla="*/ 282321 w 2028825"/>
                <a:gd name="connsiteY277" fmla="*/ 578739 h 1352550"/>
                <a:gd name="connsiteX278" fmla="*/ 282988 w 2028825"/>
                <a:gd name="connsiteY278" fmla="*/ 582549 h 1352550"/>
                <a:gd name="connsiteX279" fmla="*/ 272034 w 2028825"/>
                <a:gd name="connsiteY279" fmla="*/ 590645 h 1352550"/>
                <a:gd name="connsiteX280" fmla="*/ 262890 w 2028825"/>
                <a:gd name="connsiteY280" fmla="*/ 591884 h 1352550"/>
                <a:gd name="connsiteX281" fmla="*/ 263176 w 2028825"/>
                <a:gd name="connsiteY281" fmla="*/ 595217 h 1352550"/>
                <a:gd name="connsiteX282" fmla="*/ 265557 w 2028825"/>
                <a:gd name="connsiteY282" fmla="*/ 594931 h 1352550"/>
                <a:gd name="connsiteX283" fmla="*/ 267081 w 2028825"/>
                <a:gd name="connsiteY283" fmla="*/ 598265 h 1352550"/>
                <a:gd name="connsiteX284" fmla="*/ 270320 w 2028825"/>
                <a:gd name="connsiteY284" fmla="*/ 596551 h 1352550"/>
                <a:gd name="connsiteX285" fmla="*/ 271653 w 2028825"/>
                <a:gd name="connsiteY285" fmla="*/ 601694 h 1352550"/>
                <a:gd name="connsiteX286" fmla="*/ 281369 w 2028825"/>
                <a:gd name="connsiteY286" fmla="*/ 598360 h 1352550"/>
                <a:gd name="connsiteX287" fmla="*/ 281654 w 2028825"/>
                <a:gd name="connsiteY287" fmla="*/ 607028 h 1352550"/>
                <a:gd name="connsiteX288" fmla="*/ 296799 w 2028825"/>
                <a:gd name="connsiteY288" fmla="*/ 605028 h 1352550"/>
                <a:gd name="connsiteX289" fmla="*/ 296894 w 2028825"/>
                <a:gd name="connsiteY289" fmla="*/ 621030 h 1352550"/>
                <a:gd name="connsiteX290" fmla="*/ 307277 w 2028825"/>
                <a:gd name="connsiteY290" fmla="*/ 619696 h 1352550"/>
                <a:gd name="connsiteX291" fmla="*/ 307181 w 2028825"/>
                <a:gd name="connsiteY291" fmla="*/ 622173 h 1352550"/>
                <a:gd name="connsiteX292" fmla="*/ 317564 w 2028825"/>
                <a:gd name="connsiteY292" fmla="*/ 625792 h 1352550"/>
                <a:gd name="connsiteX293" fmla="*/ 315849 w 2028825"/>
                <a:gd name="connsiteY293" fmla="*/ 643318 h 1352550"/>
                <a:gd name="connsiteX294" fmla="*/ 326231 w 2028825"/>
                <a:gd name="connsiteY294" fmla="*/ 645795 h 1352550"/>
                <a:gd name="connsiteX295" fmla="*/ 360235 w 2028825"/>
                <a:gd name="connsiteY295" fmla="*/ 633603 h 1352550"/>
                <a:gd name="connsiteX296" fmla="*/ 355949 w 2028825"/>
                <a:gd name="connsiteY296" fmla="*/ 617029 h 1352550"/>
                <a:gd name="connsiteX297" fmla="*/ 360140 w 2028825"/>
                <a:gd name="connsiteY297" fmla="*/ 582359 h 1352550"/>
                <a:gd name="connsiteX298" fmla="*/ 356902 w 2028825"/>
                <a:gd name="connsiteY298" fmla="*/ 573119 h 1352550"/>
                <a:gd name="connsiteX299" fmla="*/ 371094 w 2028825"/>
                <a:gd name="connsiteY299" fmla="*/ 567214 h 1352550"/>
                <a:gd name="connsiteX300" fmla="*/ 366903 w 2028825"/>
                <a:gd name="connsiteY300" fmla="*/ 544259 h 1352550"/>
                <a:gd name="connsiteX301" fmla="*/ 371094 w 2028825"/>
                <a:gd name="connsiteY301" fmla="*/ 542353 h 1352550"/>
                <a:gd name="connsiteX302" fmla="*/ 366712 w 2028825"/>
                <a:gd name="connsiteY302" fmla="*/ 530161 h 1352550"/>
                <a:gd name="connsiteX303" fmla="*/ 368808 w 2028825"/>
                <a:gd name="connsiteY303" fmla="*/ 529876 h 1352550"/>
                <a:gd name="connsiteX304" fmla="*/ 368427 w 2028825"/>
                <a:gd name="connsiteY304" fmla="*/ 522827 h 1352550"/>
                <a:gd name="connsiteX305" fmla="*/ 361760 w 2028825"/>
                <a:gd name="connsiteY305" fmla="*/ 521017 h 1352550"/>
                <a:gd name="connsiteX306" fmla="*/ 362236 w 2028825"/>
                <a:gd name="connsiteY306" fmla="*/ 516731 h 1352550"/>
                <a:gd name="connsiteX307" fmla="*/ 367665 w 2028825"/>
                <a:gd name="connsiteY307" fmla="*/ 513969 h 1352550"/>
                <a:gd name="connsiteX308" fmla="*/ 366236 w 2028825"/>
                <a:gd name="connsiteY308" fmla="*/ 506349 h 1352550"/>
                <a:gd name="connsiteX309" fmla="*/ 397288 w 2028825"/>
                <a:gd name="connsiteY309" fmla="*/ 484060 h 1352550"/>
                <a:gd name="connsiteX310" fmla="*/ 396621 w 2028825"/>
                <a:gd name="connsiteY310" fmla="*/ 479488 h 1352550"/>
                <a:gd name="connsiteX311" fmla="*/ 410623 w 2028825"/>
                <a:gd name="connsiteY311" fmla="*/ 474440 h 1352550"/>
                <a:gd name="connsiteX312" fmla="*/ 410242 w 2028825"/>
                <a:gd name="connsiteY312" fmla="*/ 465487 h 1352550"/>
                <a:gd name="connsiteX313" fmla="*/ 423958 w 2028825"/>
                <a:gd name="connsiteY313" fmla="*/ 454342 h 1352550"/>
                <a:gd name="connsiteX314" fmla="*/ 440246 w 2028825"/>
                <a:gd name="connsiteY314" fmla="*/ 435864 h 1352550"/>
                <a:gd name="connsiteX315" fmla="*/ 464344 w 2028825"/>
                <a:gd name="connsiteY315" fmla="*/ 421672 h 1352550"/>
                <a:gd name="connsiteX316" fmla="*/ 490347 w 2028825"/>
                <a:gd name="connsiteY316" fmla="*/ 413004 h 1352550"/>
                <a:gd name="connsiteX317" fmla="*/ 492824 w 2028825"/>
                <a:gd name="connsiteY317" fmla="*/ 426815 h 1352550"/>
                <a:gd name="connsiteX318" fmla="*/ 521208 w 2028825"/>
                <a:gd name="connsiteY318" fmla="*/ 429196 h 1352550"/>
                <a:gd name="connsiteX319" fmla="*/ 517684 w 2028825"/>
                <a:gd name="connsiteY319" fmla="*/ 409003 h 1352550"/>
                <a:gd name="connsiteX320" fmla="*/ 512064 w 2028825"/>
                <a:gd name="connsiteY320" fmla="*/ 409861 h 1352550"/>
                <a:gd name="connsiteX321" fmla="*/ 510730 w 2028825"/>
                <a:gd name="connsiteY321" fmla="*/ 402526 h 1352550"/>
                <a:gd name="connsiteX322" fmla="*/ 518160 w 2028825"/>
                <a:gd name="connsiteY322" fmla="*/ 402050 h 1352550"/>
                <a:gd name="connsiteX323" fmla="*/ 514445 w 2028825"/>
                <a:gd name="connsiteY323" fmla="*/ 377190 h 1352550"/>
                <a:gd name="connsiteX324" fmla="*/ 515779 w 2028825"/>
                <a:gd name="connsiteY324" fmla="*/ 365379 h 1352550"/>
                <a:gd name="connsiteX325" fmla="*/ 496633 w 2028825"/>
                <a:gd name="connsiteY325" fmla="*/ 347472 h 1352550"/>
                <a:gd name="connsiteX326" fmla="*/ 492728 w 2028825"/>
                <a:gd name="connsiteY326" fmla="*/ 346234 h 1352550"/>
                <a:gd name="connsiteX327" fmla="*/ 490728 w 2028825"/>
                <a:gd name="connsiteY327" fmla="*/ 354616 h 1352550"/>
                <a:gd name="connsiteX328" fmla="*/ 466249 w 2028825"/>
                <a:gd name="connsiteY328" fmla="*/ 338899 h 1352550"/>
                <a:gd name="connsiteX329" fmla="*/ 469678 w 2028825"/>
                <a:gd name="connsiteY329" fmla="*/ 309943 h 1352550"/>
                <a:gd name="connsiteX330" fmla="*/ 483108 w 2028825"/>
                <a:gd name="connsiteY330" fmla="*/ 286893 h 1352550"/>
                <a:gd name="connsiteX331" fmla="*/ 514826 w 2028825"/>
                <a:gd name="connsiteY331" fmla="*/ 292132 h 1352550"/>
                <a:gd name="connsiteX332" fmla="*/ 517684 w 2028825"/>
                <a:gd name="connsiteY332" fmla="*/ 283369 h 1352550"/>
                <a:gd name="connsiteX333" fmla="*/ 529400 w 2028825"/>
                <a:gd name="connsiteY333" fmla="*/ 266033 h 1352550"/>
                <a:gd name="connsiteX334" fmla="*/ 551688 w 2028825"/>
                <a:gd name="connsiteY334" fmla="*/ 257746 h 1352550"/>
                <a:gd name="connsiteX335" fmla="*/ 566357 w 2028825"/>
                <a:gd name="connsiteY335" fmla="*/ 261366 h 1352550"/>
                <a:gd name="connsiteX336" fmla="*/ 579311 w 2028825"/>
                <a:gd name="connsiteY336" fmla="*/ 260318 h 1352550"/>
                <a:gd name="connsiteX337" fmla="*/ 573596 w 2028825"/>
                <a:gd name="connsiteY337" fmla="*/ 246126 h 1352550"/>
                <a:gd name="connsiteX338" fmla="*/ 585978 w 2028825"/>
                <a:gd name="connsiteY338" fmla="*/ 222885 h 1352550"/>
                <a:gd name="connsiteX339" fmla="*/ 677704 w 2028825"/>
                <a:gd name="connsiteY339" fmla="*/ 163163 h 1352550"/>
                <a:gd name="connsiteX340" fmla="*/ 696278 w 2028825"/>
                <a:gd name="connsiteY340" fmla="*/ 146018 h 1352550"/>
                <a:gd name="connsiteX341" fmla="*/ 742855 w 2028825"/>
                <a:gd name="connsiteY341" fmla="*/ 142970 h 1352550"/>
                <a:gd name="connsiteX342" fmla="*/ 774954 w 2028825"/>
                <a:gd name="connsiteY342" fmla="*/ 133826 h 1352550"/>
                <a:gd name="connsiteX343" fmla="*/ 786860 w 2028825"/>
                <a:gd name="connsiteY343" fmla="*/ 134493 h 1352550"/>
                <a:gd name="connsiteX344" fmla="*/ 796862 w 2028825"/>
                <a:gd name="connsiteY344" fmla="*/ 122491 h 1352550"/>
                <a:gd name="connsiteX345" fmla="*/ 801815 w 2028825"/>
                <a:gd name="connsiteY345" fmla="*/ 120967 h 1352550"/>
                <a:gd name="connsiteX346" fmla="*/ 805625 w 2028825"/>
                <a:gd name="connsiteY346" fmla="*/ 92107 h 1352550"/>
                <a:gd name="connsiteX347" fmla="*/ 789146 w 2028825"/>
                <a:gd name="connsiteY347" fmla="*/ 96393 h 1352550"/>
                <a:gd name="connsiteX348" fmla="*/ 788289 w 2028825"/>
                <a:gd name="connsiteY348" fmla="*/ 93916 h 1352550"/>
                <a:gd name="connsiteX349" fmla="*/ 792766 w 2028825"/>
                <a:gd name="connsiteY349" fmla="*/ 90583 h 1352550"/>
                <a:gd name="connsiteX350" fmla="*/ 784098 w 2028825"/>
                <a:gd name="connsiteY350" fmla="*/ 87439 h 1352550"/>
                <a:gd name="connsiteX351" fmla="*/ 777050 w 2028825"/>
                <a:gd name="connsiteY351" fmla="*/ 76581 h 1352550"/>
                <a:gd name="connsiteX352" fmla="*/ 779717 w 2028825"/>
                <a:gd name="connsiteY352" fmla="*/ 65722 h 1352550"/>
                <a:gd name="connsiteX353" fmla="*/ 762953 w 2028825"/>
                <a:gd name="connsiteY353" fmla="*/ 76962 h 1352550"/>
                <a:gd name="connsiteX354" fmla="*/ 762857 w 2028825"/>
                <a:gd name="connsiteY354" fmla="*/ 70390 h 1352550"/>
                <a:gd name="connsiteX355" fmla="*/ 759904 w 2028825"/>
                <a:gd name="connsiteY355" fmla="*/ 65722 h 1352550"/>
                <a:gd name="connsiteX356" fmla="*/ 756666 w 2028825"/>
                <a:gd name="connsiteY356" fmla="*/ 67056 h 1352550"/>
                <a:gd name="connsiteX357" fmla="*/ 754761 w 2028825"/>
                <a:gd name="connsiteY357" fmla="*/ 65151 h 1352550"/>
                <a:gd name="connsiteX358" fmla="*/ 753999 w 2028825"/>
                <a:gd name="connsiteY358" fmla="*/ 50768 h 1352550"/>
                <a:gd name="connsiteX359" fmla="*/ 747141 w 2028825"/>
                <a:gd name="connsiteY359" fmla="*/ 49816 h 1352550"/>
                <a:gd name="connsiteX360" fmla="*/ 747998 w 2028825"/>
                <a:gd name="connsiteY360" fmla="*/ 40100 h 1352550"/>
                <a:gd name="connsiteX361" fmla="*/ 745808 w 2028825"/>
                <a:gd name="connsiteY361" fmla="*/ 36290 h 1352550"/>
                <a:gd name="connsiteX362" fmla="*/ 748189 w 2028825"/>
                <a:gd name="connsiteY362" fmla="*/ 23241 h 1352550"/>
                <a:gd name="connsiteX363" fmla="*/ 752856 w 2028825"/>
                <a:gd name="connsiteY363" fmla="*/ 20479 h 1352550"/>
                <a:gd name="connsiteX364" fmla="*/ 779431 w 2028825"/>
                <a:gd name="connsiteY364" fmla="*/ 22765 h 1352550"/>
                <a:gd name="connsiteX365" fmla="*/ 812006 w 2028825"/>
                <a:gd name="connsiteY365" fmla="*/ 20193 h 1352550"/>
                <a:gd name="connsiteX366" fmla="*/ 810863 w 2028825"/>
                <a:gd name="connsiteY366" fmla="*/ 9525 h 1352550"/>
                <a:gd name="connsiteX367" fmla="*/ 821912 w 2028825"/>
                <a:gd name="connsiteY367" fmla="*/ 15049 h 1352550"/>
                <a:gd name="connsiteX368" fmla="*/ 825437 w 2028825"/>
                <a:gd name="connsiteY368" fmla="*/ 23908 h 1352550"/>
                <a:gd name="connsiteX369" fmla="*/ 835819 w 2028825"/>
                <a:gd name="connsiteY369" fmla="*/ 27337 h 1352550"/>
                <a:gd name="connsiteX370" fmla="*/ 836676 w 2028825"/>
                <a:gd name="connsiteY370" fmla="*/ 30766 h 1352550"/>
                <a:gd name="connsiteX371" fmla="*/ 846392 w 2028825"/>
                <a:gd name="connsiteY371" fmla="*/ 35052 h 1352550"/>
                <a:gd name="connsiteX372" fmla="*/ 851725 w 2028825"/>
                <a:gd name="connsiteY372" fmla="*/ 31623 h 1352550"/>
                <a:gd name="connsiteX373" fmla="*/ 857250 w 2028825"/>
                <a:gd name="connsiteY373" fmla="*/ 33337 h 1352550"/>
                <a:gd name="connsiteX374" fmla="*/ 856012 w 2028825"/>
                <a:gd name="connsiteY374" fmla="*/ 37243 h 1352550"/>
                <a:gd name="connsiteX375" fmla="*/ 852297 w 2028825"/>
                <a:gd name="connsiteY375" fmla="*/ 37624 h 1352550"/>
                <a:gd name="connsiteX376" fmla="*/ 851154 w 2028825"/>
                <a:gd name="connsiteY376" fmla="*/ 62008 h 1352550"/>
                <a:gd name="connsiteX377" fmla="*/ 853535 w 2028825"/>
                <a:gd name="connsiteY377" fmla="*/ 63055 h 1352550"/>
                <a:gd name="connsiteX378" fmla="*/ 850868 w 2028825"/>
                <a:gd name="connsiteY378" fmla="*/ 64198 h 1352550"/>
                <a:gd name="connsiteX379" fmla="*/ 851630 w 2028825"/>
                <a:gd name="connsiteY379" fmla="*/ 75247 h 1352550"/>
                <a:gd name="connsiteX380" fmla="*/ 859536 w 2028825"/>
                <a:gd name="connsiteY380" fmla="*/ 74962 h 1352550"/>
                <a:gd name="connsiteX381" fmla="*/ 860584 w 2028825"/>
                <a:gd name="connsiteY381" fmla="*/ 78867 h 1352550"/>
                <a:gd name="connsiteX382" fmla="*/ 876967 w 2028825"/>
                <a:gd name="connsiteY382" fmla="*/ 74866 h 1352550"/>
                <a:gd name="connsiteX383" fmla="*/ 876491 w 2028825"/>
                <a:gd name="connsiteY383" fmla="*/ 88297 h 1352550"/>
                <a:gd name="connsiteX384" fmla="*/ 873157 w 2028825"/>
                <a:gd name="connsiteY384" fmla="*/ 95536 h 1352550"/>
                <a:gd name="connsiteX385" fmla="*/ 863251 w 2028825"/>
                <a:gd name="connsiteY385" fmla="*/ 109061 h 1352550"/>
                <a:gd name="connsiteX386" fmla="*/ 853916 w 2028825"/>
                <a:gd name="connsiteY386" fmla="*/ 109537 h 1352550"/>
                <a:gd name="connsiteX387" fmla="*/ 853440 w 2028825"/>
                <a:gd name="connsiteY387" fmla="*/ 127921 h 1352550"/>
                <a:gd name="connsiteX388" fmla="*/ 846201 w 2028825"/>
                <a:gd name="connsiteY388" fmla="*/ 148304 h 1352550"/>
                <a:gd name="connsiteX389" fmla="*/ 862679 w 2028825"/>
                <a:gd name="connsiteY389" fmla="*/ 157162 h 1352550"/>
                <a:gd name="connsiteX390" fmla="*/ 868490 w 2028825"/>
                <a:gd name="connsiteY390" fmla="*/ 156210 h 1352550"/>
                <a:gd name="connsiteX391" fmla="*/ 922782 w 2028825"/>
                <a:gd name="connsiteY391" fmla="*/ 173926 h 1352550"/>
                <a:gd name="connsiteX392" fmla="*/ 934498 w 2028825"/>
                <a:gd name="connsiteY392" fmla="*/ 173164 h 1352550"/>
                <a:gd name="connsiteX393" fmla="*/ 937641 w 2028825"/>
                <a:gd name="connsiteY393" fmla="*/ 166116 h 1352550"/>
                <a:gd name="connsiteX394" fmla="*/ 943261 w 2028825"/>
                <a:gd name="connsiteY394" fmla="*/ 164020 h 1352550"/>
                <a:gd name="connsiteX395" fmla="*/ 947071 w 2028825"/>
                <a:gd name="connsiteY395" fmla="*/ 154210 h 1352550"/>
                <a:gd name="connsiteX396" fmla="*/ 949833 w 2028825"/>
                <a:gd name="connsiteY396" fmla="*/ 154876 h 1352550"/>
                <a:gd name="connsiteX397" fmla="*/ 952214 w 2028825"/>
                <a:gd name="connsiteY397" fmla="*/ 148685 h 1352550"/>
                <a:gd name="connsiteX398" fmla="*/ 953929 w 2028825"/>
                <a:gd name="connsiteY398" fmla="*/ 149161 h 1352550"/>
                <a:gd name="connsiteX399" fmla="*/ 954976 w 2028825"/>
                <a:gd name="connsiteY399" fmla="*/ 144494 h 1352550"/>
                <a:gd name="connsiteX400" fmla="*/ 976789 w 2028825"/>
                <a:gd name="connsiteY400" fmla="*/ 139160 h 1352550"/>
                <a:gd name="connsiteX401" fmla="*/ 975836 w 2028825"/>
                <a:gd name="connsiteY401" fmla="*/ 129445 h 1352550"/>
                <a:gd name="connsiteX402" fmla="*/ 982980 w 2028825"/>
                <a:gd name="connsiteY402" fmla="*/ 129826 h 1352550"/>
                <a:gd name="connsiteX403" fmla="*/ 983837 w 2028825"/>
                <a:gd name="connsiteY403" fmla="*/ 137255 h 1352550"/>
                <a:gd name="connsiteX404" fmla="*/ 987933 w 2028825"/>
                <a:gd name="connsiteY404" fmla="*/ 136398 h 1352550"/>
                <a:gd name="connsiteX405" fmla="*/ 987838 w 2028825"/>
                <a:gd name="connsiteY405" fmla="*/ 134302 h 1352550"/>
                <a:gd name="connsiteX406" fmla="*/ 1001649 w 2028825"/>
                <a:gd name="connsiteY406" fmla="*/ 132493 h 1352550"/>
                <a:gd name="connsiteX407" fmla="*/ 1005650 w 2028825"/>
                <a:gd name="connsiteY407" fmla="*/ 114871 h 1352550"/>
                <a:gd name="connsiteX408" fmla="*/ 1015651 w 2028825"/>
                <a:gd name="connsiteY408" fmla="*/ 115729 h 1352550"/>
                <a:gd name="connsiteX409" fmla="*/ 1016317 w 2028825"/>
                <a:gd name="connsiteY409" fmla="*/ 108680 h 1352550"/>
                <a:gd name="connsiteX410" fmla="*/ 1019842 w 2028825"/>
                <a:gd name="connsiteY410" fmla="*/ 109633 h 1352550"/>
                <a:gd name="connsiteX411" fmla="*/ 1024604 w 2028825"/>
                <a:gd name="connsiteY411" fmla="*/ 79343 h 1352550"/>
                <a:gd name="connsiteX412" fmla="*/ 1043845 w 2028825"/>
                <a:gd name="connsiteY412" fmla="*/ 77629 h 1352550"/>
                <a:gd name="connsiteX413" fmla="*/ 1047464 w 2028825"/>
                <a:gd name="connsiteY413" fmla="*/ 88487 h 1352550"/>
                <a:gd name="connsiteX414" fmla="*/ 1056132 w 2028825"/>
                <a:gd name="connsiteY414" fmla="*/ 88106 h 1352550"/>
                <a:gd name="connsiteX415" fmla="*/ 1072229 w 2028825"/>
                <a:gd name="connsiteY415" fmla="*/ 96012 h 1352550"/>
                <a:gd name="connsiteX416" fmla="*/ 1084517 w 2028825"/>
                <a:gd name="connsiteY416" fmla="*/ 97250 h 1352550"/>
                <a:gd name="connsiteX417" fmla="*/ 1115473 w 2028825"/>
                <a:gd name="connsiteY417" fmla="*/ 110776 h 1352550"/>
                <a:gd name="connsiteX418" fmla="*/ 1140238 w 2028825"/>
                <a:gd name="connsiteY418" fmla="*/ 105061 h 1352550"/>
                <a:gd name="connsiteX419" fmla="*/ 1141095 w 2028825"/>
                <a:gd name="connsiteY419" fmla="*/ 109918 h 1352550"/>
                <a:gd name="connsiteX420" fmla="*/ 1158050 w 2028825"/>
                <a:gd name="connsiteY420" fmla="*/ 111919 h 1352550"/>
                <a:gd name="connsiteX421" fmla="*/ 1166527 w 2028825"/>
                <a:gd name="connsiteY421" fmla="*/ 120967 h 1352550"/>
                <a:gd name="connsiteX422" fmla="*/ 1166527 w 2028825"/>
                <a:gd name="connsiteY422" fmla="*/ 133636 h 1352550"/>
                <a:gd name="connsiteX423" fmla="*/ 1195769 w 2028825"/>
                <a:gd name="connsiteY423" fmla="*/ 160496 h 1352550"/>
                <a:gd name="connsiteX424" fmla="*/ 1191673 w 2028825"/>
                <a:gd name="connsiteY424" fmla="*/ 176022 h 1352550"/>
                <a:gd name="connsiteX425" fmla="*/ 1200150 w 2028825"/>
                <a:gd name="connsiteY425" fmla="*/ 179546 h 1352550"/>
                <a:gd name="connsiteX426" fmla="*/ 1198626 w 2028825"/>
                <a:gd name="connsiteY426" fmla="*/ 184023 h 1352550"/>
                <a:gd name="connsiteX427" fmla="*/ 1210342 w 2028825"/>
                <a:gd name="connsiteY427" fmla="*/ 185547 h 1352550"/>
                <a:gd name="connsiteX428" fmla="*/ 1209866 w 2028825"/>
                <a:gd name="connsiteY428" fmla="*/ 190119 h 1352550"/>
                <a:gd name="connsiteX429" fmla="*/ 1214914 w 2028825"/>
                <a:gd name="connsiteY429" fmla="*/ 190881 h 1352550"/>
                <a:gd name="connsiteX430" fmla="*/ 1225105 w 2028825"/>
                <a:gd name="connsiteY430" fmla="*/ 238982 h 1352550"/>
                <a:gd name="connsiteX431" fmla="*/ 1232249 w 2028825"/>
                <a:gd name="connsiteY431" fmla="*/ 238125 h 1352550"/>
                <a:gd name="connsiteX432" fmla="*/ 1241203 w 2028825"/>
                <a:gd name="connsiteY432" fmla="*/ 233077 h 1352550"/>
                <a:gd name="connsiteX433" fmla="*/ 1247584 w 2028825"/>
                <a:gd name="connsiteY433" fmla="*/ 236601 h 1352550"/>
                <a:gd name="connsiteX434" fmla="*/ 1252252 w 2028825"/>
                <a:gd name="connsiteY434" fmla="*/ 247840 h 1352550"/>
                <a:gd name="connsiteX435" fmla="*/ 1275207 w 2028825"/>
                <a:gd name="connsiteY435" fmla="*/ 253270 h 1352550"/>
                <a:gd name="connsiteX436" fmla="*/ 1279779 w 2028825"/>
                <a:gd name="connsiteY436" fmla="*/ 253079 h 1352550"/>
                <a:gd name="connsiteX437" fmla="*/ 1281494 w 2028825"/>
                <a:gd name="connsiteY437" fmla="*/ 247459 h 1352550"/>
                <a:gd name="connsiteX438" fmla="*/ 1284351 w 2028825"/>
                <a:gd name="connsiteY438" fmla="*/ 246126 h 1352550"/>
                <a:gd name="connsiteX439" fmla="*/ 1289304 w 2028825"/>
                <a:gd name="connsiteY439" fmla="*/ 248698 h 1352550"/>
                <a:gd name="connsiteX440" fmla="*/ 1289685 w 2028825"/>
                <a:gd name="connsiteY440" fmla="*/ 257461 h 1352550"/>
                <a:gd name="connsiteX441" fmla="*/ 1304544 w 2028825"/>
                <a:gd name="connsiteY441" fmla="*/ 263271 h 1352550"/>
                <a:gd name="connsiteX442" fmla="*/ 1319689 w 2028825"/>
                <a:gd name="connsiteY442" fmla="*/ 262985 h 1352550"/>
                <a:gd name="connsiteX443" fmla="*/ 1319213 w 2028825"/>
                <a:gd name="connsiteY443" fmla="*/ 266986 h 1352550"/>
                <a:gd name="connsiteX444" fmla="*/ 1324547 w 2028825"/>
                <a:gd name="connsiteY444" fmla="*/ 269272 h 1352550"/>
                <a:gd name="connsiteX445" fmla="*/ 1324642 w 2028825"/>
                <a:gd name="connsiteY445" fmla="*/ 272034 h 1352550"/>
                <a:gd name="connsiteX446" fmla="*/ 1342168 w 2028825"/>
                <a:gd name="connsiteY446" fmla="*/ 275653 h 1352550"/>
                <a:gd name="connsiteX447" fmla="*/ 1343978 w 2028825"/>
                <a:gd name="connsiteY447" fmla="*/ 291560 h 1352550"/>
                <a:gd name="connsiteX448" fmla="*/ 1350740 w 2028825"/>
                <a:gd name="connsiteY448" fmla="*/ 295275 h 1352550"/>
                <a:gd name="connsiteX449" fmla="*/ 1359218 w 2028825"/>
                <a:gd name="connsiteY449" fmla="*/ 321183 h 1352550"/>
                <a:gd name="connsiteX450" fmla="*/ 1360456 w 2028825"/>
                <a:gd name="connsiteY450" fmla="*/ 327755 h 1352550"/>
                <a:gd name="connsiteX451" fmla="*/ 1357313 w 2028825"/>
                <a:gd name="connsiteY451" fmla="*/ 326326 h 1352550"/>
                <a:gd name="connsiteX452" fmla="*/ 1358360 w 2028825"/>
                <a:gd name="connsiteY452" fmla="*/ 336804 h 1352550"/>
                <a:gd name="connsiteX453" fmla="*/ 1367790 w 2028825"/>
                <a:gd name="connsiteY453" fmla="*/ 375285 h 1352550"/>
                <a:gd name="connsiteX454" fmla="*/ 1375505 w 2028825"/>
                <a:gd name="connsiteY454" fmla="*/ 374523 h 1352550"/>
                <a:gd name="connsiteX455" fmla="*/ 1377505 w 2028825"/>
                <a:gd name="connsiteY455" fmla="*/ 380143 h 1352550"/>
                <a:gd name="connsiteX456" fmla="*/ 1380839 w 2028825"/>
                <a:gd name="connsiteY456" fmla="*/ 379381 h 1352550"/>
                <a:gd name="connsiteX457" fmla="*/ 1382268 w 2028825"/>
                <a:gd name="connsiteY457" fmla="*/ 389001 h 1352550"/>
                <a:gd name="connsiteX458" fmla="*/ 1387983 w 2028825"/>
                <a:gd name="connsiteY458" fmla="*/ 388715 h 1352550"/>
                <a:gd name="connsiteX459" fmla="*/ 1390936 w 2028825"/>
                <a:gd name="connsiteY459" fmla="*/ 409480 h 1352550"/>
                <a:gd name="connsiteX460" fmla="*/ 1389126 w 2028825"/>
                <a:gd name="connsiteY460" fmla="*/ 409003 h 1352550"/>
                <a:gd name="connsiteX461" fmla="*/ 1388650 w 2028825"/>
                <a:gd name="connsiteY461" fmla="*/ 413861 h 1352550"/>
                <a:gd name="connsiteX462" fmla="*/ 1393889 w 2028825"/>
                <a:gd name="connsiteY462" fmla="*/ 415957 h 1352550"/>
                <a:gd name="connsiteX463" fmla="*/ 1394555 w 2028825"/>
                <a:gd name="connsiteY463" fmla="*/ 427863 h 1352550"/>
                <a:gd name="connsiteX464" fmla="*/ 1397222 w 2028825"/>
                <a:gd name="connsiteY464" fmla="*/ 428339 h 1352550"/>
                <a:gd name="connsiteX465" fmla="*/ 1395222 w 2028825"/>
                <a:gd name="connsiteY465" fmla="*/ 439864 h 1352550"/>
                <a:gd name="connsiteX466" fmla="*/ 1415605 w 2028825"/>
                <a:gd name="connsiteY466" fmla="*/ 476821 h 1352550"/>
                <a:gd name="connsiteX467" fmla="*/ 1417796 w 2028825"/>
                <a:gd name="connsiteY467" fmla="*/ 476155 h 1352550"/>
                <a:gd name="connsiteX468" fmla="*/ 1418177 w 2028825"/>
                <a:gd name="connsiteY468" fmla="*/ 491490 h 1352550"/>
                <a:gd name="connsiteX469" fmla="*/ 1413796 w 2028825"/>
                <a:gd name="connsiteY469" fmla="*/ 507206 h 1352550"/>
                <a:gd name="connsiteX470" fmla="*/ 1417796 w 2028825"/>
                <a:gd name="connsiteY470" fmla="*/ 509016 h 1352550"/>
                <a:gd name="connsiteX471" fmla="*/ 1417892 w 2028825"/>
                <a:gd name="connsiteY471" fmla="*/ 516160 h 1352550"/>
                <a:gd name="connsiteX472" fmla="*/ 1428179 w 2028825"/>
                <a:gd name="connsiteY472" fmla="*/ 520351 h 1352550"/>
                <a:gd name="connsiteX473" fmla="*/ 1426559 w 2028825"/>
                <a:gd name="connsiteY473" fmla="*/ 527494 h 1352550"/>
                <a:gd name="connsiteX474" fmla="*/ 1442752 w 2028825"/>
                <a:gd name="connsiteY474" fmla="*/ 533019 h 1352550"/>
                <a:gd name="connsiteX475" fmla="*/ 1433989 w 2028825"/>
                <a:gd name="connsiteY475" fmla="*/ 546354 h 1352550"/>
                <a:gd name="connsiteX476" fmla="*/ 1456563 w 2028825"/>
                <a:gd name="connsiteY476" fmla="*/ 552069 h 1352550"/>
                <a:gd name="connsiteX477" fmla="*/ 1469326 w 2028825"/>
                <a:gd name="connsiteY477" fmla="*/ 559117 h 1352550"/>
                <a:gd name="connsiteX478" fmla="*/ 1480090 w 2028825"/>
                <a:gd name="connsiteY478" fmla="*/ 554164 h 1352550"/>
                <a:gd name="connsiteX479" fmla="*/ 1502188 w 2028825"/>
                <a:gd name="connsiteY479" fmla="*/ 564451 h 1352550"/>
                <a:gd name="connsiteX480" fmla="*/ 1503807 w 2028825"/>
                <a:gd name="connsiteY480" fmla="*/ 544544 h 1352550"/>
                <a:gd name="connsiteX481" fmla="*/ 1507046 w 2028825"/>
                <a:gd name="connsiteY481" fmla="*/ 545782 h 1352550"/>
                <a:gd name="connsiteX482" fmla="*/ 1509617 w 2028825"/>
                <a:gd name="connsiteY482" fmla="*/ 542544 h 1352550"/>
                <a:gd name="connsiteX483" fmla="*/ 1524953 w 2028825"/>
                <a:gd name="connsiteY483" fmla="*/ 547402 h 1352550"/>
                <a:gd name="connsiteX484" fmla="*/ 1536383 w 2028825"/>
                <a:gd name="connsiteY484" fmla="*/ 538639 h 1352550"/>
                <a:gd name="connsiteX485" fmla="*/ 1536383 w 2028825"/>
                <a:gd name="connsiteY485" fmla="*/ 523208 h 1352550"/>
                <a:gd name="connsiteX486" fmla="*/ 1544479 w 2028825"/>
                <a:gd name="connsiteY486" fmla="*/ 521303 h 1352550"/>
                <a:gd name="connsiteX487" fmla="*/ 1544669 w 2028825"/>
                <a:gd name="connsiteY487" fmla="*/ 523494 h 1352550"/>
                <a:gd name="connsiteX488" fmla="*/ 1554671 w 2028825"/>
                <a:gd name="connsiteY488" fmla="*/ 522922 h 1352550"/>
                <a:gd name="connsiteX489" fmla="*/ 1555242 w 2028825"/>
                <a:gd name="connsiteY489" fmla="*/ 525209 h 1352550"/>
                <a:gd name="connsiteX490" fmla="*/ 1570768 w 2028825"/>
                <a:gd name="connsiteY490" fmla="*/ 520541 h 1352550"/>
                <a:gd name="connsiteX491" fmla="*/ 1572387 w 2028825"/>
                <a:gd name="connsiteY491" fmla="*/ 527685 h 1352550"/>
                <a:gd name="connsiteX492" fmla="*/ 1580102 w 2028825"/>
                <a:gd name="connsiteY492" fmla="*/ 528638 h 1352550"/>
                <a:gd name="connsiteX493" fmla="*/ 1583436 w 2028825"/>
                <a:gd name="connsiteY493" fmla="*/ 548545 h 1352550"/>
                <a:gd name="connsiteX494" fmla="*/ 1573816 w 2028825"/>
                <a:gd name="connsiteY494" fmla="*/ 553593 h 1352550"/>
                <a:gd name="connsiteX495" fmla="*/ 1572578 w 2028825"/>
                <a:gd name="connsiteY495" fmla="*/ 556546 h 1352550"/>
                <a:gd name="connsiteX496" fmla="*/ 1571054 w 2028825"/>
                <a:gd name="connsiteY496" fmla="*/ 566738 h 1352550"/>
                <a:gd name="connsiteX497" fmla="*/ 1576769 w 2028825"/>
                <a:gd name="connsiteY497" fmla="*/ 568166 h 1352550"/>
                <a:gd name="connsiteX498" fmla="*/ 1574673 w 2028825"/>
                <a:gd name="connsiteY498" fmla="*/ 584930 h 1352550"/>
                <a:gd name="connsiteX499" fmla="*/ 1576007 w 2028825"/>
                <a:gd name="connsiteY499" fmla="*/ 595789 h 1352550"/>
                <a:gd name="connsiteX500" fmla="*/ 1601724 w 2028825"/>
                <a:gd name="connsiteY500" fmla="*/ 583311 h 1352550"/>
                <a:gd name="connsiteX501" fmla="*/ 1601343 w 2028825"/>
                <a:gd name="connsiteY501" fmla="*/ 568928 h 1352550"/>
                <a:gd name="connsiteX502" fmla="*/ 1609534 w 2028825"/>
                <a:gd name="connsiteY502" fmla="*/ 569119 h 1352550"/>
                <a:gd name="connsiteX503" fmla="*/ 1609154 w 2028825"/>
                <a:gd name="connsiteY503" fmla="*/ 564070 h 1352550"/>
                <a:gd name="connsiteX504" fmla="*/ 1611916 w 2028825"/>
                <a:gd name="connsiteY504" fmla="*/ 563689 h 1352550"/>
                <a:gd name="connsiteX505" fmla="*/ 1611249 w 2028825"/>
                <a:gd name="connsiteY505" fmla="*/ 556260 h 1352550"/>
                <a:gd name="connsiteX506" fmla="*/ 1623155 w 2028825"/>
                <a:gd name="connsiteY506" fmla="*/ 556736 h 1352550"/>
                <a:gd name="connsiteX507" fmla="*/ 1621822 w 2028825"/>
                <a:gd name="connsiteY507" fmla="*/ 547306 h 1352550"/>
                <a:gd name="connsiteX508" fmla="*/ 1626489 w 2028825"/>
                <a:gd name="connsiteY508" fmla="*/ 546830 h 1352550"/>
                <a:gd name="connsiteX509" fmla="*/ 1630775 w 2028825"/>
                <a:gd name="connsiteY509" fmla="*/ 561022 h 1352550"/>
                <a:gd name="connsiteX510" fmla="*/ 1636014 w 2028825"/>
                <a:gd name="connsiteY510" fmla="*/ 559689 h 1352550"/>
                <a:gd name="connsiteX511" fmla="*/ 1636109 w 2028825"/>
                <a:gd name="connsiteY511" fmla="*/ 553784 h 1352550"/>
                <a:gd name="connsiteX512" fmla="*/ 1645444 w 2028825"/>
                <a:gd name="connsiteY512" fmla="*/ 553307 h 1352550"/>
                <a:gd name="connsiteX513" fmla="*/ 1642682 w 2028825"/>
                <a:gd name="connsiteY513" fmla="*/ 536257 h 1352550"/>
                <a:gd name="connsiteX514" fmla="*/ 1662017 w 2028825"/>
                <a:gd name="connsiteY514" fmla="*/ 527399 h 1352550"/>
                <a:gd name="connsiteX515" fmla="*/ 1677543 w 2028825"/>
                <a:gd name="connsiteY515" fmla="*/ 522922 h 1352550"/>
                <a:gd name="connsiteX516" fmla="*/ 1696117 w 2028825"/>
                <a:gd name="connsiteY516" fmla="*/ 523208 h 1352550"/>
                <a:gd name="connsiteX517" fmla="*/ 1705070 w 2028825"/>
                <a:gd name="connsiteY517" fmla="*/ 518446 h 1352550"/>
                <a:gd name="connsiteX518" fmla="*/ 1720501 w 2028825"/>
                <a:gd name="connsiteY518" fmla="*/ 516826 h 1352550"/>
                <a:gd name="connsiteX519" fmla="*/ 1720501 w 2028825"/>
                <a:gd name="connsiteY519" fmla="*/ 514445 h 1352550"/>
                <a:gd name="connsiteX520" fmla="*/ 1775365 w 2028825"/>
                <a:gd name="connsiteY520" fmla="*/ 512635 h 1352550"/>
                <a:gd name="connsiteX521" fmla="*/ 1771841 w 2028825"/>
                <a:gd name="connsiteY521" fmla="*/ 518160 h 1352550"/>
                <a:gd name="connsiteX522" fmla="*/ 1802511 w 2028825"/>
                <a:gd name="connsiteY522" fmla="*/ 518255 h 1352550"/>
                <a:gd name="connsiteX523" fmla="*/ 1802701 w 2028825"/>
                <a:gd name="connsiteY523" fmla="*/ 523875 h 1352550"/>
                <a:gd name="connsiteX524" fmla="*/ 1820227 w 2028825"/>
                <a:gd name="connsiteY524" fmla="*/ 523684 h 1352550"/>
                <a:gd name="connsiteX525" fmla="*/ 1820418 w 2028825"/>
                <a:gd name="connsiteY525" fmla="*/ 527494 h 1352550"/>
                <a:gd name="connsiteX526" fmla="*/ 1830610 w 2028825"/>
                <a:gd name="connsiteY526" fmla="*/ 520732 h 1352550"/>
                <a:gd name="connsiteX527" fmla="*/ 1831467 w 2028825"/>
                <a:gd name="connsiteY527" fmla="*/ 540925 h 1352550"/>
                <a:gd name="connsiteX528" fmla="*/ 1840230 w 2028825"/>
                <a:gd name="connsiteY528" fmla="*/ 533209 h 1352550"/>
                <a:gd name="connsiteX529" fmla="*/ 1852232 w 2028825"/>
                <a:gd name="connsiteY529" fmla="*/ 529495 h 1352550"/>
                <a:gd name="connsiteX530" fmla="*/ 1852327 w 2028825"/>
                <a:gd name="connsiteY530" fmla="*/ 526256 h 1352550"/>
                <a:gd name="connsiteX531" fmla="*/ 1867852 w 2028825"/>
                <a:gd name="connsiteY531" fmla="*/ 519303 h 1352550"/>
                <a:gd name="connsiteX532" fmla="*/ 1870901 w 2028825"/>
                <a:gd name="connsiteY532" fmla="*/ 519112 h 1352550"/>
                <a:gd name="connsiteX533" fmla="*/ 1871567 w 2028825"/>
                <a:gd name="connsiteY533" fmla="*/ 524542 h 1352550"/>
                <a:gd name="connsiteX534" fmla="*/ 1889569 w 2028825"/>
                <a:gd name="connsiteY534" fmla="*/ 521779 h 1352550"/>
                <a:gd name="connsiteX535" fmla="*/ 1892332 w 2028825"/>
                <a:gd name="connsiteY535" fmla="*/ 532447 h 1352550"/>
                <a:gd name="connsiteX536" fmla="*/ 1896713 w 2028825"/>
                <a:gd name="connsiteY536" fmla="*/ 534067 h 1352550"/>
                <a:gd name="connsiteX537" fmla="*/ 1906143 w 2028825"/>
                <a:gd name="connsiteY537" fmla="*/ 533114 h 1352550"/>
                <a:gd name="connsiteX538" fmla="*/ 1906048 w 2028825"/>
                <a:gd name="connsiteY538" fmla="*/ 530828 h 1352550"/>
                <a:gd name="connsiteX539" fmla="*/ 1909667 w 2028825"/>
                <a:gd name="connsiteY539" fmla="*/ 530257 h 1352550"/>
                <a:gd name="connsiteX540" fmla="*/ 1943005 w 2028825"/>
                <a:gd name="connsiteY540" fmla="*/ 529304 h 1352550"/>
                <a:gd name="connsiteX541" fmla="*/ 1944719 w 2028825"/>
                <a:gd name="connsiteY541" fmla="*/ 580358 h 1352550"/>
                <a:gd name="connsiteX542" fmla="*/ 2019776 w 2028825"/>
                <a:gd name="connsiteY542" fmla="*/ 580739 h 1352550"/>
                <a:gd name="connsiteX543" fmla="*/ 2017776 w 2028825"/>
                <a:gd name="connsiteY543" fmla="*/ 618268 h 1352550"/>
                <a:gd name="connsiteX544" fmla="*/ 2005584 w 2028825"/>
                <a:gd name="connsiteY544" fmla="*/ 616744 h 1352550"/>
                <a:gd name="connsiteX545" fmla="*/ 2006441 w 2028825"/>
                <a:gd name="connsiteY545" fmla="*/ 633889 h 1352550"/>
                <a:gd name="connsiteX546" fmla="*/ 2001393 w 2028825"/>
                <a:gd name="connsiteY546" fmla="*/ 666274 h 1352550"/>
                <a:gd name="connsiteX547" fmla="*/ 2013966 w 2028825"/>
                <a:gd name="connsiteY547" fmla="*/ 671036 h 1352550"/>
                <a:gd name="connsiteX548" fmla="*/ 2015585 w 2028825"/>
                <a:gd name="connsiteY548" fmla="*/ 680847 h 1352550"/>
                <a:gd name="connsiteX549" fmla="*/ 1993106 w 2028825"/>
                <a:gd name="connsiteY549" fmla="*/ 690848 h 1352550"/>
                <a:gd name="connsiteX550" fmla="*/ 1975104 w 2028825"/>
                <a:gd name="connsiteY550" fmla="*/ 694087 h 1352550"/>
                <a:gd name="connsiteX551" fmla="*/ 1980819 w 2028825"/>
                <a:gd name="connsiteY551" fmla="*/ 693992 h 1352550"/>
                <a:gd name="connsiteX552" fmla="*/ 1975294 w 2028825"/>
                <a:gd name="connsiteY552" fmla="*/ 694849 h 1352550"/>
                <a:gd name="connsiteX553" fmla="*/ 1974342 w 2028825"/>
                <a:gd name="connsiteY553" fmla="*/ 697325 h 1352550"/>
                <a:gd name="connsiteX554" fmla="*/ 1976723 w 2028825"/>
                <a:gd name="connsiteY554" fmla="*/ 712660 h 1352550"/>
                <a:gd name="connsiteX555" fmla="*/ 1989677 w 2028825"/>
                <a:gd name="connsiteY555" fmla="*/ 751808 h 1352550"/>
                <a:gd name="connsiteX556" fmla="*/ 1987296 w 2028825"/>
                <a:gd name="connsiteY556" fmla="*/ 755523 h 1352550"/>
                <a:gd name="connsiteX557" fmla="*/ 1989677 w 2028825"/>
                <a:gd name="connsiteY557" fmla="*/ 764667 h 1352550"/>
                <a:gd name="connsiteX558" fmla="*/ 1986534 w 2028825"/>
                <a:gd name="connsiteY558" fmla="*/ 765429 h 1352550"/>
                <a:gd name="connsiteX559" fmla="*/ 1985391 w 2028825"/>
                <a:gd name="connsiteY559" fmla="*/ 815054 h 1352550"/>
                <a:gd name="connsiteX560" fmla="*/ 2005393 w 2028825"/>
                <a:gd name="connsiteY560" fmla="*/ 818007 h 1352550"/>
                <a:gd name="connsiteX561" fmla="*/ 2006156 w 2028825"/>
                <a:gd name="connsiteY561" fmla="*/ 829056 h 1352550"/>
                <a:gd name="connsiteX562" fmla="*/ 2015871 w 2028825"/>
                <a:gd name="connsiteY562" fmla="*/ 829246 h 1352550"/>
                <a:gd name="connsiteX563" fmla="*/ 2015204 w 2028825"/>
                <a:gd name="connsiteY563" fmla="*/ 836676 h 1352550"/>
                <a:gd name="connsiteX564" fmla="*/ 2012347 w 2028825"/>
                <a:gd name="connsiteY564" fmla="*/ 843915 h 1352550"/>
                <a:gd name="connsiteX565" fmla="*/ 2003012 w 2028825"/>
                <a:gd name="connsiteY565" fmla="*/ 843058 h 1352550"/>
                <a:gd name="connsiteX566" fmla="*/ 2004060 w 2028825"/>
                <a:gd name="connsiteY566" fmla="*/ 856297 h 1352550"/>
                <a:gd name="connsiteX567" fmla="*/ 1984153 w 2028825"/>
                <a:gd name="connsiteY567" fmla="*/ 853440 h 1352550"/>
                <a:gd name="connsiteX568" fmla="*/ 1984058 w 2028825"/>
                <a:gd name="connsiteY568" fmla="*/ 861917 h 1352550"/>
                <a:gd name="connsiteX569" fmla="*/ 1995868 w 2028825"/>
                <a:gd name="connsiteY569" fmla="*/ 892016 h 1352550"/>
                <a:gd name="connsiteX570" fmla="*/ 1980533 w 2028825"/>
                <a:gd name="connsiteY570" fmla="*/ 895159 h 1352550"/>
                <a:gd name="connsiteX571" fmla="*/ 1965579 w 2028825"/>
                <a:gd name="connsiteY571" fmla="*/ 889254 h 1352550"/>
                <a:gd name="connsiteX572" fmla="*/ 1966055 w 2028825"/>
                <a:gd name="connsiteY572" fmla="*/ 901827 h 1352550"/>
                <a:gd name="connsiteX573" fmla="*/ 1941005 w 2028825"/>
                <a:gd name="connsiteY573" fmla="*/ 916876 h 1352550"/>
                <a:gd name="connsiteX574" fmla="*/ 1944148 w 2028825"/>
                <a:gd name="connsiteY574" fmla="*/ 922972 h 1352550"/>
                <a:gd name="connsiteX575" fmla="*/ 1947767 w 2028825"/>
                <a:gd name="connsiteY575" fmla="*/ 921353 h 1352550"/>
                <a:gd name="connsiteX576" fmla="*/ 1945862 w 2028825"/>
                <a:gd name="connsiteY576" fmla="*/ 923925 h 1352550"/>
                <a:gd name="connsiteX577" fmla="*/ 1934813 w 2028825"/>
                <a:gd name="connsiteY577" fmla="*/ 925735 h 1352550"/>
                <a:gd name="connsiteX578" fmla="*/ 1927669 w 2028825"/>
                <a:gd name="connsiteY578" fmla="*/ 917162 h 1352550"/>
                <a:gd name="connsiteX579" fmla="*/ 1903762 w 2028825"/>
                <a:gd name="connsiteY579" fmla="*/ 927449 h 1352550"/>
                <a:gd name="connsiteX580" fmla="*/ 1912239 w 2028825"/>
                <a:gd name="connsiteY580" fmla="*/ 953548 h 1352550"/>
                <a:gd name="connsiteX581" fmla="*/ 1907667 w 2028825"/>
                <a:gd name="connsiteY581" fmla="*/ 955167 h 1352550"/>
                <a:gd name="connsiteX582" fmla="*/ 1926622 w 2028825"/>
                <a:gd name="connsiteY582" fmla="*/ 1039082 h 1352550"/>
                <a:gd name="connsiteX583" fmla="*/ 1923098 w 2028825"/>
                <a:gd name="connsiteY583" fmla="*/ 1046417 h 1352550"/>
                <a:gd name="connsiteX584" fmla="*/ 1915382 w 2028825"/>
                <a:gd name="connsiteY584" fmla="*/ 1047655 h 1352550"/>
                <a:gd name="connsiteX585" fmla="*/ 1884807 w 2028825"/>
                <a:gd name="connsiteY585" fmla="*/ 1054894 h 1352550"/>
                <a:gd name="connsiteX586" fmla="*/ 1860328 w 2028825"/>
                <a:gd name="connsiteY586" fmla="*/ 1056322 h 1352550"/>
                <a:gd name="connsiteX587" fmla="*/ 1800892 w 2028825"/>
                <a:gd name="connsiteY587" fmla="*/ 1067467 h 1352550"/>
                <a:gd name="connsiteX588" fmla="*/ 1724597 w 2028825"/>
                <a:gd name="connsiteY588" fmla="*/ 1054322 h 1352550"/>
                <a:gd name="connsiteX589" fmla="*/ 1672781 w 2028825"/>
                <a:gd name="connsiteY589" fmla="*/ 1064133 h 1352550"/>
                <a:gd name="connsiteX590" fmla="*/ 1651349 w 2028825"/>
                <a:gd name="connsiteY590" fmla="*/ 1072229 h 1352550"/>
                <a:gd name="connsiteX591" fmla="*/ 1631728 w 2028825"/>
                <a:gd name="connsiteY591" fmla="*/ 1073753 h 1352550"/>
                <a:gd name="connsiteX592" fmla="*/ 1617536 w 2028825"/>
                <a:gd name="connsiteY592" fmla="*/ 1078611 h 1352550"/>
                <a:gd name="connsiteX593" fmla="*/ 1608677 w 2028825"/>
                <a:gd name="connsiteY593" fmla="*/ 1043749 h 1352550"/>
                <a:gd name="connsiteX594" fmla="*/ 1605534 w 2028825"/>
                <a:gd name="connsiteY594" fmla="*/ 1045559 h 1352550"/>
                <a:gd name="connsiteX595" fmla="*/ 1596771 w 2028825"/>
                <a:gd name="connsiteY595" fmla="*/ 1025080 h 1352550"/>
                <a:gd name="connsiteX596" fmla="*/ 1585151 w 2028825"/>
                <a:gd name="connsiteY596" fmla="*/ 1026985 h 1352550"/>
                <a:gd name="connsiteX597" fmla="*/ 1576007 w 2028825"/>
                <a:gd name="connsiteY597" fmla="*/ 1024318 h 1352550"/>
                <a:gd name="connsiteX598" fmla="*/ 1578864 w 2028825"/>
                <a:gd name="connsiteY598" fmla="*/ 1017842 h 1352550"/>
                <a:gd name="connsiteX599" fmla="*/ 1569053 w 2028825"/>
                <a:gd name="connsiteY599" fmla="*/ 1009174 h 1352550"/>
                <a:gd name="connsiteX600" fmla="*/ 1545050 w 2028825"/>
                <a:gd name="connsiteY600" fmla="*/ 1000030 h 1352550"/>
                <a:gd name="connsiteX601" fmla="*/ 1527239 w 2028825"/>
                <a:gd name="connsiteY601" fmla="*/ 1001459 h 1352550"/>
                <a:gd name="connsiteX602" fmla="*/ 1512189 w 2028825"/>
                <a:gd name="connsiteY602" fmla="*/ 999077 h 1352550"/>
                <a:gd name="connsiteX603" fmla="*/ 1504093 w 2028825"/>
                <a:gd name="connsiteY603" fmla="*/ 1003744 h 1352550"/>
                <a:gd name="connsiteX604" fmla="*/ 1489329 w 2028825"/>
                <a:gd name="connsiteY604" fmla="*/ 1021937 h 1352550"/>
                <a:gd name="connsiteX605" fmla="*/ 1481519 w 2028825"/>
                <a:gd name="connsiteY605" fmla="*/ 1023842 h 1352550"/>
                <a:gd name="connsiteX606" fmla="*/ 1468184 w 2028825"/>
                <a:gd name="connsiteY606" fmla="*/ 1033748 h 1352550"/>
                <a:gd name="connsiteX607" fmla="*/ 1450658 w 2028825"/>
                <a:gd name="connsiteY607" fmla="*/ 1037653 h 1352550"/>
                <a:gd name="connsiteX608" fmla="*/ 1441323 w 2028825"/>
                <a:gd name="connsiteY608" fmla="*/ 1044607 h 1352550"/>
                <a:gd name="connsiteX609" fmla="*/ 1431131 w 2028825"/>
                <a:gd name="connsiteY609" fmla="*/ 1060037 h 1352550"/>
                <a:gd name="connsiteX610" fmla="*/ 1441228 w 2028825"/>
                <a:gd name="connsiteY610" fmla="*/ 1059180 h 1352550"/>
                <a:gd name="connsiteX611" fmla="*/ 1443323 w 2028825"/>
                <a:gd name="connsiteY611" fmla="*/ 1064705 h 1352550"/>
                <a:gd name="connsiteX612" fmla="*/ 1438847 w 2028825"/>
                <a:gd name="connsiteY612" fmla="*/ 1071563 h 1352550"/>
                <a:gd name="connsiteX613" fmla="*/ 1432655 w 2028825"/>
                <a:gd name="connsiteY613" fmla="*/ 1073944 h 1352550"/>
                <a:gd name="connsiteX614" fmla="*/ 1439228 w 2028825"/>
                <a:gd name="connsiteY614" fmla="*/ 1107853 h 1352550"/>
                <a:gd name="connsiteX615" fmla="*/ 1413034 w 2028825"/>
                <a:gd name="connsiteY615" fmla="*/ 1132903 h 1352550"/>
                <a:gd name="connsiteX616" fmla="*/ 1413891 w 2028825"/>
                <a:gd name="connsiteY616" fmla="*/ 1138047 h 1352550"/>
                <a:gd name="connsiteX617" fmla="*/ 1410748 w 2028825"/>
                <a:gd name="connsiteY617" fmla="*/ 1139380 h 1352550"/>
                <a:gd name="connsiteX618" fmla="*/ 1412558 w 2028825"/>
                <a:gd name="connsiteY618" fmla="*/ 1145286 h 1352550"/>
                <a:gd name="connsiteX619" fmla="*/ 1418082 w 2028825"/>
                <a:gd name="connsiteY619" fmla="*/ 1141952 h 1352550"/>
                <a:gd name="connsiteX620" fmla="*/ 1427798 w 2028825"/>
                <a:gd name="connsiteY620" fmla="*/ 1160526 h 1352550"/>
                <a:gd name="connsiteX621" fmla="*/ 1436084 w 2028825"/>
                <a:gd name="connsiteY621" fmla="*/ 1156240 h 1352550"/>
                <a:gd name="connsiteX622" fmla="*/ 1442752 w 2028825"/>
                <a:gd name="connsiteY622" fmla="*/ 1165479 h 1352550"/>
                <a:gd name="connsiteX623" fmla="*/ 1438466 w 2028825"/>
                <a:gd name="connsiteY623" fmla="*/ 1169099 h 1352550"/>
                <a:gd name="connsiteX624" fmla="*/ 1441037 w 2028825"/>
                <a:gd name="connsiteY624" fmla="*/ 1175861 h 1352550"/>
                <a:gd name="connsiteX625" fmla="*/ 1432751 w 2028825"/>
                <a:gd name="connsiteY625" fmla="*/ 1182719 h 1352550"/>
                <a:gd name="connsiteX626" fmla="*/ 1445609 w 2028825"/>
                <a:gd name="connsiteY626" fmla="*/ 1206151 h 1352550"/>
                <a:gd name="connsiteX627" fmla="*/ 1455992 w 2028825"/>
                <a:gd name="connsiteY627" fmla="*/ 1235393 h 1352550"/>
                <a:gd name="connsiteX628" fmla="*/ 1453896 w 2028825"/>
                <a:gd name="connsiteY628" fmla="*/ 1236345 h 1352550"/>
                <a:gd name="connsiteX629" fmla="*/ 1458754 w 2028825"/>
                <a:gd name="connsiteY629" fmla="*/ 1249870 h 1352550"/>
                <a:gd name="connsiteX630" fmla="*/ 1456849 w 2028825"/>
                <a:gd name="connsiteY630" fmla="*/ 1252347 h 1352550"/>
                <a:gd name="connsiteX631" fmla="*/ 1460468 w 2028825"/>
                <a:gd name="connsiteY631" fmla="*/ 1255871 h 1352550"/>
                <a:gd name="connsiteX632" fmla="*/ 1457420 w 2028825"/>
                <a:gd name="connsiteY632" fmla="*/ 1259395 h 1352550"/>
                <a:gd name="connsiteX633" fmla="*/ 1454753 w 2028825"/>
                <a:gd name="connsiteY633" fmla="*/ 1261110 h 1352550"/>
                <a:gd name="connsiteX634" fmla="*/ 1453325 w 2028825"/>
                <a:gd name="connsiteY634" fmla="*/ 1257681 h 1352550"/>
                <a:gd name="connsiteX635" fmla="*/ 1427226 w 2028825"/>
                <a:gd name="connsiteY635" fmla="*/ 1269968 h 1352550"/>
                <a:gd name="connsiteX636" fmla="*/ 1430274 w 2028825"/>
                <a:gd name="connsiteY636" fmla="*/ 1278445 h 1352550"/>
                <a:gd name="connsiteX637" fmla="*/ 1419225 w 2028825"/>
                <a:gd name="connsiteY637" fmla="*/ 1282446 h 1352550"/>
                <a:gd name="connsiteX638" fmla="*/ 1418273 w 2028825"/>
                <a:gd name="connsiteY638" fmla="*/ 1286542 h 1352550"/>
                <a:gd name="connsiteX639" fmla="*/ 1381982 w 2028825"/>
                <a:gd name="connsiteY639" fmla="*/ 1310450 h 1352550"/>
                <a:gd name="connsiteX640" fmla="*/ 1375696 w 2028825"/>
                <a:gd name="connsiteY640" fmla="*/ 1318451 h 1352550"/>
                <a:gd name="connsiteX641" fmla="*/ 1346073 w 2028825"/>
                <a:gd name="connsiteY641" fmla="*/ 1322451 h 1352550"/>
                <a:gd name="connsiteX642" fmla="*/ 1334167 w 2028825"/>
                <a:gd name="connsiteY642" fmla="*/ 1320451 h 1352550"/>
                <a:gd name="connsiteX643" fmla="*/ 1324070 w 2028825"/>
                <a:gd name="connsiteY643" fmla="*/ 1304258 h 1352550"/>
                <a:gd name="connsiteX644" fmla="*/ 1309497 w 2028825"/>
                <a:gd name="connsiteY644" fmla="*/ 1308830 h 1352550"/>
                <a:gd name="connsiteX645" fmla="*/ 1307783 w 2028825"/>
                <a:gd name="connsiteY645" fmla="*/ 1304163 h 1352550"/>
                <a:gd name="connsiteX646" fmla="*/ 1298924 w 2028825"/>
                <a:gd name="connsiteY646" fmla="*/ 1308163 h 1352550"/>
                <a:gd name="connsiteX647" fmla="*/ 1301972 w 2028825"/>
                <a:gd name="connsiteY647" fmla="*/ 1317593 h 1352550"/>
                <a:gd name="connsiteX648" fmla="*/ 1274255 w 2028825"/>
                <a:gd name="connsiteY648" fmla="*/ 1323689 h 1352550"/>
                <a:gd name="connsiteX649" fmla="*/ 1270921 w 2028825"/>
                <a:gd name="connsiteY649" fmla="*/ 1328166 h 1352550"/>
                <a:gd name="connsiteX650" fmla="*/ 1276826 w 2028825"/>
                <a:gd name="connsiteY650" fmla="*/ 1341882 h 1352550"/>
                <a:gd name="connsiteX651" fmla="*/ 1271969 w 2028825"/>
                <a:gd name="connsiteY651" fmla="*/ 1343596 h 1352550"/>
                <a:gd name="connsiteX652" fmla="*/ 1272921 w 2028825"/>
                <a:gd name="connsiteY652" fmla="*/ 1346359 h 1352550"/>
                <a:gd name="connsiteX653" fmla="*/ 1264253 w 2028825"/>
                <a:gd name="connsiteY653" fmla="*/ 1348740 h 1352550"/>
                <a:gd name="connsiteX654" fmla="*/ 1253300 w 2028825"/>
                <a:gd name="connsiteY654" fmla="*/ 1349407 h 1352550"/>
                <a:gd name="connsiteX655" fmla="*/ 1250251 w 2028825"/>
                <a:gd name="connsiteY655" fmla="*/ 1342834 h 1352550"/>
                <a:gd name="connsiteX656" fmla="*/ 1237774 w 2028825"/>
                <a:gd name="connsiteY656" fmla="*/ 1347597 h 1352550"/>
                <a:gd name="connsiteX657" fmla="*/ 1236250 w 2028825"/>
                <a:gd name="connsiteY657" fmla="*/ 1350550 h 1352550"/>
                <a:gd name="connsiteX658" fmla="*/ 1222724 w 2028825"/>
                <a:gd name="connsiteY658" fmla="*/ 1350931 h 1352550"/>
                <a:gd name="connsiteX659" fmla="*/ 1216533 w 2028825"/>
                <a:gd name="connsiteY659" fmla="*/ 1345883 h 1352550"/>
                <a:gd name="connsiteX660" fmla="*/ 1222629 w 2028825"/>
                <a:gd name="connsiteY660" fmla="*/ 1331024 h 1352550"/>
                <a:gd name="connsiteX661" fmla="*/ 1219105 w 2028825"/>
                <a:gd name="connsiteY661" fmla="*/ 1332643 h 1352550"/>
                <a:gd name="connsiteX662" fmla="*/ 1211771 w 2028825"/>
                <a:gd name="connsiteY662" fmla="*/ 1324927 h 1352550"/>
                <a:gd name="connsiteX663" fmla="*/ 1209484 w 2028825"/>
                <a:gd name="connsiteY663" fmla="*/ 1325499 h 1352550"/>
                <a:gd name="connsiteX664" fmla="*/ 1206913 w 2028825"/>
                <a:gd name="connsiteY664" fmla="*/ 1317784 h 1352550"/>
                <a:gd name="connsiteX665" fmla="*/ 1201293 w 2028825"/>
                <a:gd name="connsiteY665" fmla="*/ 1318736 h 1352550"/>
                <a:gd name="connsiteX666" fmla="*/ 1202817 w 2028825"/>
                <a:gd name="connsiteY666" fmla="*/ 1324642 h 1352550"/>
                <a:gd name="connsiteX667" fmla="*/ 1195578 w 2028825"/>
                <a:gd name="connsiteY667" fmla="*/ 1321403 h 1352550"/>
                <a:gd name="connsiteX668" fmla="*/ 1646873 w 2028825"/>
                <a:gd name="connsiteY668" fmla="*/ 534448 h 1352550"/>
                <a:gd name="connsiteX669" fmla="*/ 1649063 w 2028825"/>
                <a:gd name="connsiteY669" fmla="*/ 541401 h 1352550"/>
                <a:gd name="connsiteX670" fmla="*/ 1655350 w 2028825"/>
                <a:gd name="connsiteY670" fmla="*/ 541020 h 1352550"/>
                <a:gd name="connsiteX671" fmla="*/ 1652683 w 2028825"/>
                <a:gd name="connsiteY671" fmla="*/ 532257 h 1352550"/>
                <a:gd name="connsiteX672" fmla="*/ 1646873 w 2028825"/>
                <a:gd name="connsiteY672" fmla="*/ 534448 h 1352550"/>
                <a:gd name="connsiteX673" fmla="*/ 1659541 w 2028825"/>
                <a:gd name="connsiteY673" fmla="*/ 528733 h 1352550"/>
                <a:gd name="connsiteX674" fmla="*/ 1661541 w 2028825"/>
                <a:gd name="connsiteY674" fmla="*/ 535019 h 1352550"/>
                <a:gd name="connsiteX675" fmla="*/ 1668685 w 2028825"/>
                <a:gd name="connsiteY675" fmla="*/ 533114 h 1352550"/>
                <a:gd name="connsiteX676" fmla="*/ 1667256 w 2028825"/>
                <a:gd name="connsiteY676" fmla="*/ 526923 h 1352550"/>
                <a:gd name="connsiteX677" fmla="*/ 1659541 w 2028825"/>
                <a:gd name="connsiteY677" fmla="*/ 528733 h 135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</a:cxnLst>
              <a:rect l="l" t="t" r="r" b="b"/>
              <a:pathLst>
                <a:path w="2028825" h="1352550">
                  <a:moveTo>
                    <a:pt x="1195578" y="1321403"/>
                  </a:moveTo>
                  <a:lnTo>
                    <a:pt x="1183767" y="1301115"/>
                  </a:lnTo>
                  <a:lnTo>
                    <a:pt x="1167860" y="1293590"/>
                  </a:lnTo>
                  <a:lnTo>
                    <a:pt x="1166336" y="1281398"/>
                  </a:lnTo>
                  <a:lnTo>
                    <a:pt x="1177671" y="1273493"/>
                  </a:lnTo>
                  <a:lnTo>
                    <a:pt x="1176242" y="1270349"/>
                  </a:lnTo>
                  <a:lnTo>
                    <a:pt x="1179957" y="1269016"/>
                  </a:lnTo>
                  <a:lnTo>
                    <a:pt x="1176242" y="1259395"/>
                  </a:lnTo>
                  <a:lnTo>
                    <a:pt x="1201293" y="1247584"/>
                  </a:lnTo>
                  <a:lnTo>
                    <a:pt x="1198912" y="1238536"/>
                  </a:lnTo>
                  <a:lnTo>
                    <a:pt x="1192911" y="1237393"/>
                  </a:lnTo>
                  <a:lnTo>
                    <a:pt x="1169480" y="1249966"/>
                  </a:lnTo>
                  <a:lnTo>
                    <a:pt x="1168527" y="1247870"/>
                  </a:lnTo>
                  <a:lnTo>
                    <a:pt x="1138619" y="1256157"/>
                  </a:lnTo>
                  <a:lnTo>
                    <a:pt x="1136523" y="1249680"/>
                  </a:lnTo>
                  <a:lnTo>
                    <a:pt x="1130427" y="1251394"/>
                  </a:lnTo>
                  <a:lnTo>
                    <a:pt x="1129284" y="1248346"/>
                  </a:lnTo>
                  <a:lnTo>
                    <a:pt x="1089089" y="1240536"/>
                  </a:lnTo>
                  <a:lnTo>
                    <a:pt x="1029557" y="1233487"/>
                  </a:lnTo>
                  <a:lnTo>
                    <a:pt x="1026319" y="1228439"/>
                  </a:lnTo>
                  <a:lnTo>
                    <a:pt x="1003649" y="1234535"/>
                  </a:lnTo>
                  <a:lnTo>
                    <a:pt x="972407" y="1221295"/>
                  </a:lnTo>
                  <a:lnTo>
                    <a:pt x="945071" y="1225963"/>
                  </a:lnTo>
                  <a:lnTo>
                    <a:pt x="941451" y="1203579"/>
                  </a:lnTo>
                  <a:lnTo>
                    <a:pt x="933545" y="1188815"/>
                  </a:lnTo>
                  <a:lnTo>
                    <a:pt x="935546" y="1186434"/>
                  </a:lnTo>
                  <a:lnTo>
                    <a:pt x="924687" y="1169670"/>
                  </a:lnTo>
                  <a:lnTo>
                    <a:pt x="923163" y="1170432"/>
                  </a:lnTo>
                  <a:lnTo>
                    <a:pt x="916972" y="1157478"/>
                  </a:lnTo>
                  <a:lnTo>
                    <a:pt x="886587" y="1167670"/>
                  </a:lnTo>
                  <a:lnTo>
                    <a:pt x="850487" y="1172337"/>
                  </a:lnTo>
                  <a:lnTo>
                    <a:pt x="844391" y="1171003"/>
                  </a:lnTo>
                  <a:lnTo>
                    <a:pt x="842200" y="1165003"/>
                  </a:lnTo>
                  <a:lnTo>
                    <a:pt x="845344" y="1163288"/>
                  </a:lnTo>
                  <a:lnTo>
                    <a:pt x="839438" y="1144048"/>
                  </a:lnTo>
                  <a:lnTo>
                    <a:pt x="832390" y="1133761"/>
                  </a:lnTo>
                  <a:lnTo>
                    <a:pt x="816197" y="1148810"/>
                  </a:lnTo>
                  <a:lnTo>
                    <a:pt x="787527" y="1166432"/>
                  </a:lnTo>
                  <a:lnTo>
                    <a:pt x="763334" y="1169289"/>
                  </a:lnTo>
                  <a:lnTo>
                    <a:pt x="743617" y="1165193"/>
                  </a:lnTo>
                  <a:lnTo>
                    <a:pt x="716756" y="1164526"/>
                  </a:lnTo>
                  <a:lnTo>
                    <a:pt x="716375" y="1176718"/>
                  </a:lnTo>
                  <a:lnTo>
                    <a:pt x="731615" y="1187482"/>
                  </a:lnTo>
                  <a:lnTo>
                    <a:pt x="742093" y="1189196"/>
                  </a:lnTo>
                  <a:lnTo>
                    <a:pt x="738283" y="1199388"/>
                  </a:lnTo>
                  <a:lnTo>
                    <a:pt x="729901" y="1207484"/>
                  </a:lnTo>
                  <a:lnTo>
                    <a:pt x="742950" y="1215390"/>
                  </a:lnTo>
                  <a:lnTo>
                    <a:pt x="743712" y="1221676"/>
                  </a:lnTo>
                  <a:lnTo>
                    <a:pt x="747808" y="1227392"/>
                  </a:lnTo>
                  <a:lnTo>
                    <a:pt x="742474" y="1230344"/>
                  </a:lnTo>
                  <a:lnTo>
                    <a:pt x="736187" y="1239107"/>
                  </a:lnTo>
                  <a:lnTo>
                    <a:pt x="734949" y="1245489"/>
                  </a:lnTo>
                  <a:lnTo>
                    <a:pt x="724471" y="1255395"/>
                  </a:lnTo>
                  <a:lnTo>
                    <a:pt x="728948" y="1269111"/>
                  </a:lnTo>
                  <a:lnTo>
                    <a:pt x="715042" y="1280065"/>
                  </a:lnTo>
                  <a:lnTo>
                    <a:pt x="708946" y="1280160"/>
                  </a:lnTo>
                  <a:lnTo>
                    <a:pt x="703707" y="1287113"/>
                  </a:lnTo>
                  <a:lnTo>
                    <a:pt x="698373" y="1282922"/>
                  </a:lnTo>
                  <a:lnTo>
                    <a:pt x="699897" y="1279874"/>
                  </a:lnTo>
                  <a:lnTo>
                    <a:pt x="697135" y="1275397"/>
                  </a:lnTo>
                  <a:lnTo>
                    <a:pt x="702754" y="1263491"/>
                  </a:lnTo>
                  <a:lnTo>
                    <a:pt x="695706" y="1265682"/>
                  </a:lnTo>
                  <a:lnTo>
                    <a:pt x="681323" y="1259872"/>
                  </a:lnTo>
                  <a:lnTo>
                    <a:pt x="668179" y="1246251"/>
                  </a:lnTo>
                  <a:lnTo>
                    <a:pt x="668179" y="1237202"/>
                  </a:lnTo>
                  <a:lnTo>
                    <a:pt x="661988" y="1227487"/>
                  </a:lnTo>
                  <a:lnTo>
                    <a:pt x="653415" y="1222819"/>
                  </a:lnTo>
                  <a:lnTo>
                    <a:pt x="650462" y="1218438"/>
                  </a:lnTo>
                  <a:lnTo>
                    <a:pt x="646367" y="1219867"/>
                  </a:lnTo>
                  <a:lnTo>
                    <a:pt x="643604" y="1217390"/>
                  </a:lnTo>
                  <a:lnTo>
                    <a:pt x="648843" y="1212723"/>
                  </a:lnTo>
                  <a:lnTo>
                    <a:pt x="663988" y="1207770"/>
                  </a:lnTo>
                  <a:lnTo>
                    <a:pt x="663988" y="1199483"/>
                  </a:lnTo>
                  <a:lnTo>
                    <a:pt x="671132" y="1186910"/>
                  </a:lnTo>
                  <a:lnTo>
                    <a:pt x="639223" y="1208627"/>
                  </a:lnTo>
                  <a:lnTo>
                    <a:pt x="634651" y="1200150"/>
                  </a:lnTo>
                  <a:lnTo>
                    <a:pt x="638175" y="1195007"/>
                  </a:lnTo>
                  <a:lnTo>
                    <a:pt x="624269" y="1196530"/>
                  </a:lnTo>
                  <a:lnTo>
                    <a:pt x="626650" y="1190625"/>
                  </a:lnTo>
                  <a:lnTo>
                    <a:pt x="618458" y="1184815"/>
                  </a:lnTo>
                  <a:lnTo>
                    <a:pt x="609791" y="1183195"/>
                  </a:lnTo>
                  <a:lnTo>
                    <a:pt x="603123" y="1172909"/>
                  </a:lnTo>
                  <a:lnTo>
                    <a:pt x="584740" y="1166051"/>
                  </a:lnTo>
                  <a:lnTo>
                    <a:pt x="569595" y="1167289"/>
                  </a:lnTo>
                  <a:lnTo>
                    <a:pt x="566071" y="1162145"/>
                  </a:lnTo>
                  <a:lnTo>
                    <a:pt x="559689" y="1160050"/>
                  </a:lnTo>
                  <a:lnTo>
                    <a:pt x="561499" y="1143476"/>
                  </a:lnTo>
                  <a:lnTo>
                    <a:pt x="587121" y="1127379"/>
                  </a:lnTo>
                  <a:lnTo>
                    <a:pt x="589788" y="1121474"/>
                  </a:lnTo>
                  <a:lnTo>
                    <a:pt x="590074" y="1115377"/>
                  </a:lnTo>
                  <a:lnTo>
                    <a:pt x="583883" y="1099471"/>
                  </a:lnTo>
                  <a:lnTo>
                    <a:pt x="585502" y="1089184"/>
                  </a:lnTo>
                  <a:lnTo>
                    <a:pt x="579977" y="1088231"/>
                  </a:lnTo>
                  <a:lnTo>
                    <a:pt x="573691" y="1078039"/>
                  </a:lnTo>
                  <a:lnTo>
                    <a:pt x="563880" y="1072039"/>
                  </a:lnTo>
                  <a:lnTo>
                    <a:pt x="551879" y="1071277"/>
                  </a:lnTo>
                  <a:lnTo>
                    <a:pt x="536924" y="1076420"/>
                  </a:lnTo>
                  <a:lnTo>
                    <a:pt x="531781" y="1074420"/>
                  </a:lnTo>
                  <a:lnTo>
                    <a:pt x="533971" y="1065181"/>
                  </a:lnTo>
                  <a:lnTo>
                    <a:pt x="525971" y="1061371"/>
                  </a:lnTo>
                  <a:lnTo>
                    <a:pt x="521875" y="1050798"/>
                  </a:lnTo>
                  <a:lnTo>
                    <a:pt x="513302" y="1055275"/>
                  </a:lnTo>
                  <a:lnTo>
                    <a:pt x="508349" y="1048798"/>
                  </a:lnTo>
                  <a:lnTo>
                    <a:pt x="521399" y="1039082"/>
                  </a:lnTo>
                  <a:lnTo>
                    <a:pt x="523399" y="1026414"/>
                  </a:lnTo>
                  <a:lnTo>
                    <a:pt x="515779" y="1024795"/>
                  </a:lnTo>
                  <a:lnTo>
                    <a:pt x="521494" y="1017460"/>
                  </a:lnTo>
                  <a:lnTo>
                    <a:pt x="519112" y="1008507"/>
                  </a:lnTo>
                  <a:lnTo>
                    <a:pt x="524066" y="991838"/>
                  </a:lnTo>
                  <a:lnTo>
                    <a:pt x="509587" y="969931"/>
                  </a:lnTo>
                  <a:lnTo>
                    <a:pt x="498824" y="970121"/>
                  </a:lnTo>
                  <a:lnTo>
                    <a:pt x="502349" y="959453"/>
                  </a:lnTo>
                  <a:lnTo>
                    <a:pt x="496538" y="964692"/>
                  </a:lnTo>
                  <a:lnTo>
                    <a:pt x="486061" y="968788"/>
                  </a:lnTo>
                  <a:lnTo>
                    <a:pt x="474631" y="965835"/>
                  </a:lnTo>
                  <a:lnTo>
                    <a:pt x="467201" y="971455"/>
                  </a:lnTo>
                  <a:lnTo>
                    <a:pt x="460343" y="968788"/>
                  </a:lnTo>
                  <a:lnTo>
                    <a:pt x="454438" y="945261"/>
                  </a:lnTo>
                  <a:lnTo>
                    <a:pt x="444246" y="935545"/>
                  </a:lnTo>
                  <a:lnTo>
                    <a:pt x="442817" y="922782"/>
                  </a:lnTo>
                  <a:lnTo>
                    <a:pt x="433483" y="911066"/>
                  </a:lnTo>
                  <a:lnTo>
                    <a:pt x="429578" y="912209"/>
                  </a:lnTo>
                  <a:lnTo>
                    <a:pt x="419767" y="923639"/>
                  </a:lnTo>
                  <a:lnTo>
                    <a:pt x="417004" y="922210"/>
                  </a:lnTo>
                  <a:lnTo>
                    <a:pt x="419671" y="928306"/>
                  </a:lnTo>
                  <a:lnTo>
                    <a:pt x="417195" y="927925"/>
                  </a:lnTo>
                  <a:lnTo>
                    <a:pt x="418529" y="931259"/>
                  </a:lnTo>
                  <a:lnTo>
                    <a:pt x="416147" y="933355"/>
                  </a:lnTo>
                  <a:lnTo>
                    <a:pt x="415290" y="923163"/>
                  </a:lnTo>
                  <a:lnTo>
                    <a:pt x="414814" y="932878"/>
                  </a:lnTo>
                  <a:lnTo>
                    <a:pt x="413290" y="927544"/>
                  </a:lnTo>
                  <a:lnTo>
                    <a:pt x="397954" y="926687"/>
                  </a:lnTo>
                  <a:lnTo>
                    <a:pt x="382714" y="939736"/>
                  </a:lnTo>
                  <a:lnTo>
                    <a:pt x="373761" y="932878"/>
                  </a:lnTo>
                  <a:lnTo>
                    <a:pt x="363569" y="897160"/>
                  </a:lnTo>
                  <a:lnTo>
                    <a:pt x="346139" y="885444"/>
                  </a:lnTo>
                  <a:lnTo>
                    <a:pt x="338328" y="872395"/>
                  </a:lnTo>
                  <a:lnTo>
                    <a:pt x="338423" y="864108"/>
                  </a:lnTo>
                  <a:lnTo>
                    <a:pt x="324898" y="861346"/>
                  </a:lnTo>
                  <a:lnTo>
                    <a:pt x="304133" y="876205"/>
                  </a:lnTo>
                  <a:lnTo>
                    <a:pt x="300323" y="875919"/>
                  </a:lnTo>
                  <a:lnTo>
                    <a:pt x="288608" y="883253"/>
                  </a:lnTo>
                  <a:lnTo>
                    <a:pt x="288322" y="893921"/>
                  </a:lnTo>
                  <a:lnTo>
                    <a:pt x="293370" y="912590"/>
                  </a:lnTo>
                  <a:lnTo>
                    <a:pt x="291560" y="918877"/>
                  </a:lnTo>
                  <a:lnTo>
                    <a:pt x="277082" y="924496"/>
                  </a:lnTo>
                  <a:lnTo>
                    <a:pt x="260795" y="915448"/>
                  </a:lnTo>
                  <a:lnTo>
                    <a:pt x="253651" y="922687"/>
                  </a:lnTo>
                  <a:lnTo>
                    <a:pt x="253460" y="902589"/>
                  </a:lnTo>
                  <a:lnTo>
                    <a:pt x="278606" y="876395"/>
                  </a:lnTo>
                  <a:lnTo>
                    <a:pt x="278035" y="870394"/>
                  </a:lnTo>
                  <a:lnTo>
                    <a:pt x="276130" y="867823"/>
                  </a:lnTo>
                  <a:lnTo>
                    <a:pt x="254889" y="880396"/>
                  </a:lnTo>
                  <a:lnTo>
                    <a:pt x="233839" y="884396"/>
                  </a:lnTo>
                  <a:lnTo>
                    <a:pt x="232600" y="875062"/>
                  </a:lnTo>
                  <a:lnTo>
                    <a:pt x="234982" y="870871"/>
                  </a:lnTo>
                  <a:lnTo>
                    <a:pt x="231934" y="866013"/>
                  </a:lnTo>
                  <a:lnTo>
                    <a:pt x="238601" y="862393"/>
                  </a:lnTo>
                  <a:lnTo>
                    <a:pt x="235649" y="855726"/>
                  </a:lnTo>
                  <a:lnTo>
                    <a:pt x="222123" y="853630"/>
                  </a:lnTo>
                  <a:lnTo>
                    <a:pt x="206216" y="858869"/>
                  </a:lnTo>
                  <a:lnTo>
                    <a:pt x="210502" y="866299"/>
                  </a:lnTo>
                  <a:lnTo>
                    <a:pt x="210883" y="873061"/>
                  </a:lnTo>
                  <a:lnTo>
                    <a:pt x="203359" y="875443"/>
                  </a:lnTo>
                  <a:lnTo>
                    <a:pt x="178594" y="872490"/>
                  </a:lnTo>
                  <a:lnTo>
                    <a:pt x="172022" y="879538"/>
                  </a:lnTo>
                  <a:lnTo>
                    <a:pt x="158972" y="883063"/>
                  </a:lnTo>
                  <a:lnTo>
                    <a:pt x="145447" y="877919"/>
                  </a:lnTo>
                  <a:lnTo>
                    <a:pt x="112204" y="872680"/>
                  </a:lnTo>
                  <a:lnTo>
                    <a:pt x="98393" y="884396"/>
                  </a:lnTo>
                  <a:lnTo>
                    <a:pt x="86677" y="886873"/>
                  </a:lnTo>
                  <a:lnTo>
                    <a:pt x="80486" y="891730"/>
                  </a:lnTo>
                  <a:lnTo>
                    <a:pt x="79248" y="887825"/>
                  </a:lnTo>
                  <a:lnTo>
                    <a:pt x="76676" y="891064"/>
                  </a:lnTo>
                  <a:lnTo>
                    <a:pt x="59150" y="873538"/>
                  </a:lnTo>
                  <a:lnTo>
                    <a:pt x="54769" y="863441"/>
                  </a:lnTo>
                  <a:lnTo>
                    <a:pt x="57722" y="855440"/>
                  </a:lnTo>
                  <a:lnTo>
                    <a:pt x="74485" y="840581"/>
                  </a:lnTo>
                  <a:lnTo>
                    <a:pt x="72390" y="798100"/>
                  </a:lnTo>
                  <a:lnTo>
                    <a:pt x="132493" y="755047"/>
                  </a:lnTo>
                  <a:lnTo>
                    <a:pt x="143447" y="734949"/>
                  </a:lnTo>
                  <a:lnTo>
                    <a:pt x="149543" y="716280"/>
                  </a:lnTo>
                  <a:lnTo>
                    <a:pt x="147923" y="704659"/>
                  </a:lnTo>
                  <a:lnTo>
                    <a:pt x="150304" y="701897"/>
                  </a:lnTo>
                  <a:lnTo>
                    <a:pt x="145256" y="698659"/>
                  </a:lnTo>
                  <a:lnTo>
                    <a:pt x="130207" y="696182"/>
                  </a:lnTo>
                  <a:lnTo>
                    <a:pt x="105537" y="706850"/>
                  </a:lnTo>
                  <a:lnTo>
                    <a:pt x="90964" y="701611"/>
                  </a:lnTo>
                  <a:lnTo>
                    <a:pt x="81629" y="686943"/>
                  </a:lnTo>
                  <a:lnTo>
                    <a:pt x="75152" y="689419"/>
                  </a:lnTo>
                  <a:lnTo>
                    <a:pt x="68389" y="685705"/>
                  </a:lnTo>
                  <a:lnTo>
                    <a:pt x="72009" y="681514"/>
                  </a:lnTo>
                  <a:lnTo>
                    <a:pt x="56293" y="667036"/>
                  </a:lnTo>
                  <a:lnTo>
                    <a:pt x="57436" y="664178"/>
                  </a:lnTo>
                  <a:lnTo>
                    <a:pt x="62103" y="663511"/>
                  </a:lnTo>
                  <a:lnTo>
                    <a:pt x="62198" y="657606"/>
                  </a:lnTo>
                  <a:lnTo>
                    <a:pt x="70771" y="659606"/>
                  </a:lnTo>
                  <a:lnTo>
                    <a:pt x="68104" y="662654"/>
                  </a:lnTo>
                  <a:lnTo>
                    <a:pt x="63246" y="662368"/>
                  </a:lnTo>
                  <a:lnTo>
                    <a:pt x="64579" y="664654"/>
                  </a:lnTo>
                  <a:lnTo>
                    <a:pt x="69723" y="663988"/>
                  </a:lnTo>
                  <a:lnTo>
                    <a:pt x="73914" y="659797"/>
                  </a:lnTo>
                  <a:lnTo>
                    <a:pt x="55626" y="654082"/>
                  </a:lnTo>
                  <a:lnTo>
                    <a:pt x="56864" y="652463"/>
                  </a:lnTo>
                  <a:lnTo>
                    <a:pt x="54388" y="649224"/>
                  </a:lnTo>
                  <a:lnTo>
                    <a:pt x="54578" y="645795"/>
                  </a:lnTo>
                  <a:lnTo>
                    <a:pt x="70295" y="646176"/>
                  </a:lnTo>
                  <a:lnTo>
                    <a:pt x="50387" y="630079"/>
                  </a:lnTo>
                  <a:lnTo>
                    <a:pt x="51816" y="628078"/>
                  </a:lnTo>
                  <a:lnTo>
                    <a:pt x="47244" y="623221"/>
                  </a:lnTo>
                  <a:lnTo>
                    <a:pt x="39624" y="622268"/>
                  </a:lnTo>
                  <a:lnTo>
                    <a:pt x="42386" y="615791"/>
                  </a:lnTo>
                  <a:lnTo>
                    <a:pt x="31623" y="611124"/>
                  </a:lnTo>
                  <a:lnTo>
                    <a:pt x="31909" y="606171"/>
                  </a:lnTo>
                  <a:lnTo>
                    <a:pt x="38672" y="607885"/>
                  </a:lnTo>
                  <a:lnTo>
                    <a:pt x="40958" y="603790"/>
                  </a:lnTo>
                  <a:lnTo>
                    <a:pt x="37719" y="599122"/>
                  </a:lnTo>
                  <a:lnTo>
                    <a:pt x="25146" y="601027"/>
                  </a:lnTo>
                  <a:lnTo>
                    <a:pt x="21526" y="585597"/>
                  </a:lnTo>
                  <a:lnTo>
                    <a:pt x="14859" y="583882"/>
                  </a:lnTo>
                  <a:lnTo>
                    <a:pt x="10097" y="585502"/>
                  </a:lnTo>
                  <a:lnTo>
                    <a:pt x="9525" y="564261"/>
                  </a:lnTo>
                  <a:lnTo>
                    <a:pt x="16859" y="556546"/>
                  </a:lnTo>
                  <a:lnTo>
                    <a:pt x="26956" y="564642"/>
                  </a:lnTo>
                  <a:lnTo>
                    <a:pt x="33718" y="564547"/>
                  </a:lnTo>
                  <a:lnTo>
                    <a:pt x="37338" y="561022"/>
                  </a:lnTo>
                  <a:lnTo>
                    <a:pt x="34766" y="559975"/>
                  </a:lnTo>
                  <a:lnTo>
                    <a:pt x="36671" y="556355"/>
                  </a:lnTo>
                  <a:lnTo>
                    <a:pt x="33242" y="545116"/>
                  </a:lnTo>
                  <a:lnTo>
                    <a:pt x="33909" y="539972"/>
                  </a:lnTo>
                  <a:lnTo>
                    <a:pt x="37433" y="538353"/>
                  </a:lnTo>
                  <a:lnTo>
                    <a:pt x="38386" y="527399"/>
                  </a:lnTo>
                  <a:lnTo>
                    <a:pt x="51625" y="524351"/>
                  </a:lnTo>
                  <a:lnTo>
                    <a:pt x="55340" y="519589"/>
                  </a:lnTo>
                  <a:lnTo>
                    <a:pt x="59245" y="522446"/>
                  </a:lnTo>
                  <a:lnTo>
                    <a:pt x="57817" y="527590"/>
                  </a:lnTo>
                  <a:lnTo>
                    <a:pt x="57341" y="527018"/>
                  </a:lnTo>
                  <a:lnTo>
                    <a:pt x="54197" y="526828"/>
                  </a:lnTo>
                  <a:lnTo>
                    <a:pt x="52102" y="527685"/>
                  </a:lnTo>
                  <a:lnTo>
                    <a:pt x="46387" y="526256"/>
                  </a:lnTo>
                  <a:lnTo>
                    <a:pt x="45053" y="526828"/>
                  </a:lnTo>
                  <a:lnTo>
                    <a:pt x="52006" y="527875"/>
                  </a:lnTo>
                  <a:lnTo>
                    <a:pt x="57245" y="527304"/>
                  </a:lnTo>
                  <a:lnTo>
                    <a:pt x="57817" y="527685"/>
                  </a:lnTo>
                  <a:lnTo>
                    <a:pt x="57531" y="528923"/>
                  </a:lnTo>
                  <a:lnTo>
                    <a:pt x="65151" y="532257"/>
                  </a:lnTo>
                  <a:lnTo>
                    <a:pt x="66961" y="527304"/>
                  </a:lnTo>
                  <a:lnTo>
                    <a:pt x="63818" y="524827"/>
                  </a:lnTo>
                  <a:lnTo>
                    <a:pt x="76772" y="528923"/>
                  </a:lnTo>
                  <a:lnTo>
                    <a:pt x="81248" y="520541"/>
                  </a:lnTo>
                  <a:lnTo>
                    <a:pt x="99441" y="507111"/>
                  </a:lnTo>
                  <a:lnTo>
                    <a:pt x="113443" y="511588"/>
                  </a:lnTo>
                  <a:lnTo>
                    <a:pt x="120968" y="507397"/>
                  </a:lnTo>
                  <a:lnTo>
                    <a:pt x="120396" y="505587"/>
                  </a:lnTo>
                  <a:lnTo>
                    <a:pt x="130493" y="507016"/>
                  </a:lnTo>
                  <a:lnTo>
                    <a:pt x="125635" y="509778"/>
                  </a:lnTo>
                  <a:lnTo>
                    <a:pt x="128683" y="517588"/>
                  </a:lnTo>
                  <a:lnTo>
                    <a:pt x="145447" y="526542"/>
                  </a:lnTo>
                  <a:lnTo>
                    <a:pt x="150209" y="522446"/>
                  </a:lnTo>
                  <a:lnTo>
                    <a:pt x="159639" y="519970"/>
                  </a:lnTo>
                  <a:lnTo>
                    <a:pt x="179641" y="520446"/>
                  </a:lnTo>
                  <a:lnTo>
                    <a:pt x="188404" y="511873"/>
                  </a:lnTo>
                  <a:lnTo>
                    <a:pt x="192310" y="520541"/>
                  </a:lnTo>
                  <a:lnTo>
                    <a:pt x="186690" y="527304"/>
                  </a:lnTo>
                  <a:lnTo>
                    <a:pt x="180880" y="544544"/>
                  </a:lnTo>
                  <a:lnTo>
                    <a:pt x="198977" y="549592"/>
                  </a:lnTo>
                  <a:lnTo>
                    <a:pt x="212027" y="548164"/>
                  </a:lnTo>
                  <a:lnTo>
                    <a:pt x="234791" y="536353"/>
                  </a:lnTo>
                  <a:lnTo>
                    <a:pt x="236220" y="547878"/>
                  </a:lnTo>
                  <a:lnTo>
                    <a:pt x="232505" y="555212"/>
                  </a:lnTo>
                  <a:lnTo>
                    <a:pt x="237077" y="556641"/>
                  </a:lnTo>
                  <a:lnTo>
                    <a:pt x="246983" y="574738"/>
                  </a:lnTo>
                  <a:lnTo>
                    <a:pt x="251936" y="578358"/>
                  </a:lnTo>
                  <a:lnTo>
                    <a:pt x="256032" y="575119"/>
                  </a:lnTo>
                  <a:lnTo>
                    <a:pt x="274796" y="571500"/>
                  </a:lnTo>
                  <a:lnTo>
                    <a:pt x="285083" y="573881"/>
                  </a:lnTo>
                  <a:lnTo>
                    <a:pt x="286322" y="576263"/>
                  </a:lnTo>
                  <a:lnTo>
                    <a:pt x="282321" y="578739"/>
                  </a:lnTo>
                  <a:lnTo>
                    <a:pt x="282988" y="582549"/>
                  </a:lnTo>
                  <a:lnTo>
                    <a:pt x="272034" y="590645"/>
                  </a:lnTo>
                  <a:lnTo>
                    <a:pt x="262890" y="591884"/>
                  </a:lnTo>
                  <a:lnTo>
                    <a:pt x="263176" y="595217"/>
                  </a:lnTo>
                  <a:lnTo>
                    <a:pt x="265557" y="594931"/>
                  </a:lnTo>
                  <a:lnTo>
                    <a:pt x="267081" y="598265"/>
                  </a:lnTo>
                  <a:lnTo>
                    <a:pt x="270320" y="596551"/>
                  </a:lnTo>
                  <a:lnTo>
                    <a:pt x="271653" y="601694"/>
                  </a:lnTo>
                  <a:lnTo>
                    <a:pt x="281369" y="598360"/>
                  </a:lnTo>
                  <a:lnTo>
                    <a:pt x="281654" y="607028"/>
                  </a:lnTo>
                  <a:lnTo>
                    <a:pt x="296799" y="605028"/>
                  </a:lnTo>
                  <a:lnTo>
                    <a:pt x="296894" y="621030"/>
                  </a:lnTo>
                  <a:lnTo>
                    <a:pt x="307277" y="619696"/>
                  </a:lnTo>
                  <a:lnTo>
                    <a:pt x="307181" y="622173"/>
                  </a:lnTo>
                  <a:lnTo>
                    <a:pt x="317564" y="625792"/>
                  </a:lnTo>
                  <a:lnTo>
                    <a:pt x="315849" y="643318"/>
                  </a:lnTo>
                  <a:lnTo>
                    <a:pt x="326231" y="645795"/>
                  </a:lnTo>
                  <a:lnTo>
                    <a:pt x="360235" y="633603"/>
                  </a:lnTo>
                  <a:lnTo>
                    <a:pt x="355949" y="617029"/>
                  </a:lnTo>
                  <a:lnTo>
                    <a:pt x="360140" y="582359"/>
                  </a:lnTo>
                  <a:lnTo>
                    <a:pt x="356902" y="573119"/>
                  </a:lnTo>
                  <a:lnTo>
                    <a:pt x="371094" y="567214"/>
                  </a:lnTo>
                  <a:lnTo>
                    <a:pt x="366903" y="544259"/>
                  </a:lnTo>
                  <a:lnTo>
                    <a:pt x="371094" y="542353"/>
                  </a:lnTo>
                  <a:lnTo>
                    <a:pt x="366712" y="530161"/>
                  </a:lnTo>
                  <a:lnTo>
                    <a:pt x="368808" y="529876"/>
                  </a:lnTo>
                  <a:lnTo>
                    <a:pt x="368427" y="522827"/>
                  </a:lnTo>
                  <a:lnTo>
                    <a:pt x="361760" y="521017"/>
                  </a:lnTo>
                  <a:lnTo>
                    <a:pt x="362236" y="516731"/>
                  </a:lnTo>
                  <a:lnTo>
                    <a:pt x="367665" y="513969"/>
                  </a:lnTo>
                  <a:lnTo>
                    <a:pt x="366236" y="506349"/>
                  </a:lnTo>
                  <a:lnTo>
                    <a:pt x="397288" y="484060"/>
                  </a:lnTo>
                  <a:lnTo>
                    <a:pt x="396621" y="479488"/>
                  </a:lnTo>
                  <a:lnTo>
                    <a:pt x="410623" y="474440"/>
                  </a:lnTo>
                  <a:lnTo>
                    <a:pt x="410242" y="465487"/>
                  </a:lnTo>
                  <a:lnTo>
                    <a:pt x="423958" y="454342"/>
                  </a:lnTo>
                  <a:lnTo>
                    <a:pt x="440246" y="435864"/>
                  </a:lnTo>
                  <a:lnTo>
                    <a:pt x="464344" y="421672"/>
                  </a:lnTo>
                  <a:lnTo>
                    <a:pt x="490347" y="413004"/>
                  </a:lnTo>
                  <a:lnTo>
                    <a:pt x="492824" y="426815"/>
                  </a:lnTo>
                  <a:lnTo>
                    <a:pt x="521208" y="429196"/>
                  </a:lnTo>
                  <a:lnTo>
                    <a:pt x="517684" y="409003"/>
                  </a:lnTo>
                  <a:lnTo>
                    <a:pt x="512064" y="409861"/>
                  </a:lnTo>
                  <a:lnTo>
                    <a:pt x="510730" y="402526"/>
                  </a:lnTo>
                  <a:lnTo>
                    <a:pt x="518160" y="402050"/>
                  </a:lnTo>
                  <a:lnTo>
                    <a:pt x="514445" y="377190"/>
                  </a:lnTo>
                  <a:lnTo>
                    <a:pt x="515779" y="365379"/>
                  </a:lnTo>
                  <a:lnTo>
                    <a:pt x="496633" y="347472"/>
                  </a:lnTo>
                  <a:lnTo>
                    <a:pt x="492728" y="346234"/>
                  </a:lnTo>
                  <a:lnTo>
                    <a:pt x="490728" y="354616"/>
                  </a:lnTo>
                  <a:lnTo>
                    <a:pt x="466249" y="338899"/>
                  </a:lnTo>
                  <a:lnTo>
                    <a:pt x="469678" y="309943"/>
                  </a:lnTo>
                  <a:lnTo>
                    <a:pt x="483108" y="286893"/>
                  </a:lnTo>
                  <a:lnTo>
                    <a:pt x="514826" y="292132"/>
                  </a:lnTo>
                  <a:lnTo>
                    <a:pt x="517684" y="283369"/>
                  </a:lnTo>
                  <a:lnTo>
                    <a:pt x="529400" y="266033"/>
                  </a:lnTo>
                  <a:lnTo>
                    <a:pt x="551688" y="257746"/>
                  </a:lnTo>
                  <a:lnTo>
                    <a:pt x="566357" y="261366"/>
                  </a:lnTo>
                  <a:lnTo>
                    <a:pt x="579311" y="260318"/>
                  </a:lnTo>
                  <a:lnTo>
                    <a:pt x="573596" y="246126"/>
                  </a:lnTo>
                  <a:lnTo>
                    <a:pt x="585978" y="222885"/>
                  </a:lnTo>
                  <a:lnTo>
                    <a:pt x="677704" y="163163"/>
                  </a:lnTo>
                  <a:lnTo>
                    <a:pt x="696278" y="146018"/>
                  </a:lnTo>
                  <a:lnTo>
                    <a:pt x="742855" y="142970"/>
                  </a:lnTo>
                  <a:lnTo>
                    <a:pt x="774954" y="133826"/>
                  </a:lnTo>
                  <a:lnTo>
                    <a:pt x="786860" y="134493"/>
                  </a:lnTo>
                  <a:lnTo>
                    <a:pt x="796862" y="122491"/>
                  </a:lnTo>
                  <a:lnTo>
                    <a:pt x="801815" y="120967"/>
                  </a:lnTo>
                  <a:lnTo>
                    <a:pt x="805625" y="92107"/>
                  </a:lnTo>
                  <a:lnTo>
                    <a:pt x="789146" y="96393"/>
                  </a:lnTo>
                  <a:lnTo>
                    <a:pt x="788289" y="93916"/>
                  </a:lnTo>
                  <a:lnTo>
                    <a:pt x="792766" y="90583"/>
                  </a:lnTo>
                  <a:lnTo>
                    <a:pt x="784098" y="87439"/>
                  </a:lnTo>
                  <a:lnTo>
                    <a:pt x="777050" y="76581"/>
                  </a:lnTo>
                  <a:lnTo>
                    <a:pt x="779717" y="65722"/>
                  </a:lnTo>
                  <a:lnTo>
                    <a:pt x="762953" y="76962"/>
                  </a:lnTo>
                  <a:lnTo>
                    <a:pt x="762857" y="70390"/>
                  </a:lnTo>
                  <a:lnTo>
                    <a:pt x="759904" y="65722"/>
                  </a:lnTo>
                  <a:lnTo>
                    <a:pt x="756666" y="67056"/>
                  </a:lnTo>
                  <a:lnTo>
                    <a:pt x="754761" y="65151"/>
                  </a:lnTo>
                  <a:lnTo>
                    <a:pt x="753999" y="50768"/>
                  </a:lnTo>
                  <a:lnTo>
                    <a:pt x="747141" y="49816"/>
                  </a:lnTo>
                  <a:lnTo>
                    <a:pt x="747998" y="40100"/>
                  </a:lnTo>
                  <a:lnTo>
                    <a:pt x="745808" y="36290"/>
                  </a:lnTo>
                  <a:lnTo>
                    <a:pt x="748189" y="23241"/>
                  </a:lnTo>
                  <a:lnTo>
                    <a:pt x="752856" y="20479"/>
                  </a:lnTo>
                  <a:lnTo>
                    <a:pt x="779431" y="22765"/>
                  </a:lnTo>
                  <a:lnTo>
                    <a:pt x="812006" y="20193"/>
                  </a:lnTo>
                  <a:lnTo>
                    <a:pt x="810863" y="9525"/>
                  </a:lnTo>
                  <a:lnTo>
                    <a:pt x="821912" y="15049"/>
                  </a:lnTo>
                  <a:lnTo>
                    <a:pt x="825437" y="23908"/>
                  </a:lnTo>
                  <a:lnTo>
                    <a:pt x="835819" y="27337"/>
                  </a:lnTo>
                  <a:lnTo>
                    <a:pt x="836676" y="30766"/>
                  </a:lnTo>
                  <a:lnTo>
                    <a:pt x="846392" y="35052"/>
                  </a:lnTo>
                  <a:lnTo>
                    <a:pt x="851725" y="31623"/>
                  </a:lnTo>
                  <a:lnTo>
                    <a:pt x="857250" y="33337"/>
                  </a:lnTo>
                  <a:lnTo>
                    <a:pt x="856012" y="37243"/>
                  </a:lnTo>
                  <a:lnTo>
                    <a:pt x="852297" y="37624"/>
                  </a:lnTo>
                  <a:lnTo>
                    <a:pt x="851154" y="62008"/>
                  </a:lnTo>
                  <a:lnTo>
                    <a:pt x="853535" y="63055"/>
                  </a:lnTo>
                  <a:lnTo>
                    <a:pt x="850868" y="64198"/>
                  </a:lnTo>
                  <a:lnTo>
                    <a:pt x="851630" y="75247"/>
                  </a:lnTo>
                  <a:lnTo>
                    <a:pt x="859536" y="74962"/>
                  </a:lnTo>
                  <a:lnTo>
                    <a:pt x="860584" y="78867"/>
                  </a:lnTo>
                  <a:lnTo>
                    <a:pt x="876967" y="74866"/>
                  </a:lnTo>
                  <a:lnTo>
                    <a:pt x="876491" y="88297"/>
                  </a:lnTo>
                  <a:lnTo>
                    <a:pt x="873157" y="95536"/>
                  </a:lnTo>
                  <a:lnTo>
                    <a:pt x="863251" y="109061"/>
                  </a:lnTo>
                  <a:lnTo>
                    <a:pt x="853916" y="109537"/>
                  </a:lnTo>
                  <a:lnTo>
                    <a:pt x="853440" y="127921"/>
                  </a:lnTo>
                  <a:lnTo>
                    <a:pt x="846201" y="148304"/>
                  </a:lnTo>
                  <a:lnTo>
                    <a:pt x="862679" y="157162"/>
                  </a:lnTo>
                  <a:lnTo>
                    <a:pt x="868490" y="156210"/>
                  </a:lnTo>
                  <a:lnTo>
                    <a:pt x="922782" y="173926"/>
                  </a:lnTo>
                  <a:lnTo>
                    <a:pt x="934498" y="173164"/>
                  </a:lnTo>
                  <a:lnTo>
                    <a:pt x="937641" y="166116"/>
                  </a:lnTo>
                  <a:lnTo>
                    <a:pt x="943261" y="164020"/>
                  </a:lnTo>
                  <a:lnTo>
                    <a:pt x="947071" y="154210"/>
                  </a:lnTo>
                  <a:lnTo>
                    <a:pt x="949833" y="154876"/>
                  </a:lnTo>
                  <a:lnTo>
                    <a:pt x="952214" y="148685"/>
                  </a:lnTo>
                  <a:lnTo>
                    <a:pt x="953929" y="149161"/>
                  </a:lnTo>
                  <a:lnTo>
                    <a:pt x="954976" y="144494"/>
                  </a:lnTo>
                  <a:lnTo>
                    <a:pt x="976789" y="139160"/>
                  </a:lnTo>
                  <a:lnTo>
                    <a:pt x="975836" y="129445"/>
                  </a:lnTo>
                  <a:lnTo>
                    <a:pt x="982980" y="129826"/>
                  </a:lnTo>
                  <a:lnTo>
                    <a:pt x="983837" y="137255"/>
                  </a:lnTo>
                  <a:lnTo>
                    <a:pt x="987933" y="136398"/>
                  </a:lnTo>
                  <a:lnTo>
                    <a:pt x="987838" y="134302"/>
                  </a:lnTo>
                  <a:lnTo>
                    <a:pt x="1001649" y="132493"/>
                  </a:lnTo>
                  <a:lnTo>
                    <a:pt x="1005650" y="114871"/>
                  </a:lnTo>
                  <a:lnTo>
                    <a:pt x="1015651" y="115729"/>
                  </a:lnTo>
                  <a:lnTo>
                    <a:pt x="1016317" y="108680"/>
                  </a:lnTo>
                  <a:lnTo>
                    <a:pt x="1019842" y="109633"/>
                  </a:lnTo>
                  <a:lnTo>
                    <a:pt x="1024604" y="79343"/>
                  </a:lnTo>
                  <a:lnTo>
                    <a:pt x="1043845" y="77629"/>
                  </a:lnTo>
                  <a:lnTo>
                    <a:pt x="1047464" y="88487"/>
                  </a:lnTo>
                  <a:lnTo>
                    <a:pt x="1056132" y="88106"/>
                  </a:lnTo>
                  <a:lnTo>
                    <a:pt x="1072229" y="96012"/>
                  </a:lnTo>
                  <a:lnTo>
                    <a:pt x="1084517" y="97250"/>
                  </a:lnTo>
                  <a:lnTo>
                    <a:pt x="1115473" y="110776"/>
                  </a:lnTo>
                  <a:lnTo>
                    <a:pt x="1140238" y="105061"/>
                  </a:lnTo>
                  <a:lnTo>
                    <a:pt x="1141095" y="109918"/>
                  </a:lnTo>
                  <a:lnTo>
                    <a:pt x="1158050" y="111919"/>
                  </a:lnTo>
                  <a:lnTo>
                    <a:pt x="1166527" y="120967"/>
                  </a:lnTo>
                  <a:lnTo>
                    <a:pt x="1166527" y="133636"/>
                  </a:lnTo>
                  <a:lnTo>
                    <a:pt x="1195769" y="160496"/>
                  </a:lnTo>
                  <a:lnTo>
                    <a:pt x="1191673" y="176022"/>
                  </a:lnTo>
                  <a:lnTo>
                    <a:pt x="1200150" y="179546"/>
                  </a:lnTo>
                  <a:lnTo>
                    <a:pt x="1198626" y="184023"/>
                  </a:lnTo>
                  <a:lnTo>
                    <a:pt x="1210342" y="185547"/>
                  </a:lnTo>
                  <a:lnTo>
                    <a:pt x="1209866" y="190119"/>
                  </a:lnTo>
                  <a:lnTo>
                    <a:pt x="1214914" y="190881"/>
                  </a:lnTo>
                  <a:lnTo>
                    <a:pt x="1225105" y="238982"/>
                  </a:lnTo>
                  <a:lnTo>
                    <a:pt x="1232249" y="238125"/>
                  </a:lnTo>
                  <a:lnTo>
                    <a:pt x="1241203" y="233077"/>
                  </a:lnTo>
                  <a:lnTo>
                    <a:pt x="1247584" y="236601"/>
                  </a:lnTo>
                  <a:lnTo>
                    <a:pt x="1252252" y="247840"/>
                  </a:lnTo>
                  <a:lnTo>
                    <a:pt x="1275207" y="253270"/>
                  </a:lnTo>
                  <a:lnTo>
                    <a:pt x="1279779" y="253079"/>
                  </a:lnTo>
                  <a:lnTo>
                    <a:pt x="1281494" y="247459"/>
                  </a:lnTo>
                  <a:lnTo>
                    <a:pt x="1284351" y="246126"/>
                  </a:lnTo>
                  <a:lnTo>
                    <a:pt x="1289304" y="248698"/>
                  </a:lnTo>
                  <a:lnTo>
                    <a:pt x="1289685" y="257461"/>
                  </a:lnTo>
                  <a:lnTo>
                    <a:pt x="1304544" y="263271"/>
                  </a:lnTo>
                  <a:lnTo>
                    <a:pt x="1319689" y="262985"/>
                  </a:lnTo>
                  <a:lnTo>
                    <a:pt x="1319213" y="266986"/>
                  </a:lnTo>
                  <a:lnTo>
                    <a:pt x="1324547" y="269272"/>
                  </a:lnTo>
                  <a:lnTo>
                    <a:pt x="1324642" y="272034"/>
                  </a:lnTo>
                  <a:lnTo>
                    <a:pt x="1342168" y="275653"/>
                  </a:lnTo>
                  <a:lnTo>
                    <a:pt x="1343978" y="291560"/>
                  </a:lnTo>
                  <a:lnTo>
                    <a:pt x="1350740" y="295275"/>
                  </a:lnTo>
                  <a:lnTo>
                    <a:pt x="1359218" y="321183"/>
                  </a:lnTo>
                  <a:lnTo>
                    <a:pt x="1360456" y="327755"/>
                  </a:lnTo>
                  <a:lnTo>
                    <a:pt x="1357313" y="326326"/>
                  </a:lnTo>
                  <a:lnTo>
                    <a:pt x="1358360" y="336804"/>
                  </a:lnTo>
                  <a:lnTo>
                    <a:pt x="1367790" y="375285"/>
                  </a:lnTo>
                  <a:lnTo>
                    <a:pt x="1375505" y="374523"/>
                  </a:lnTo>
                  <a:lnTo>
                    <a:pt x="1377505" y="380143"/>
                  </a:lnTo>
                  <a:lnTo>
                    <a:pt x="1380839" y="379381"/>
                  </a:lnTo>
                  <a:lnTo>
                    <a:pt x="1382268" y="389001"/>
                  </a:lnTo>
                  <a:lnTo>
                    <a:pt x="1387983" y="388715"/>
                  </a:lnTo>
                  <a:lnTo>
                    <a:pt x="1390936" y="409480"/>
                  </a:lnTo>
                  <a:lnTo>
                    <a:pt x="1389126" y="409003"/>
                  </a:lnTo>
                  <a:lnTo>
                    <a:pt x="1388650" y="413861"/>
                  </a:lnTo>
                  <a:lnTo>
                    <a:pt x="1393889" y="415957"/>
                  </a:lnTo>
                  <a:lnTo>
                    <a:pt x="1394555" y="427863"/>
                  </a:lnTo>
                  <a:lnTo>
                    <a:pt x="1397222" y="428339"/>
                  </a:lnTo>
                  <a:lnTo>
                    <a:pt x="1395222" y="439864"/>
                  </a:lnTo>
                  <a:lnTo>
                    <a:pt x="1415605" y="476821"/>
                  </a:lnTo>
                  <a:lnTo>
                    <a:pt x="1417796" y="476155"/>
                  </a:lnTo>
                  <a:lnTo>
                    <a:pt x="1418177" y="491490"/>
                  </a:lnTo>
                  <a:lnTo>
                    <a:pt x="1413796" y="507206"/>
                  </a:lnTo>
                  <a:lnTo>
                    <a:pt x="1417796" y="509016"/>
                  </a:lnTo>
                  <a:lnTo>
                    <a:pt x="1417892" y="516160"/>
                  </a:lnTo>
                  <a:lnTo>
                    <a:pt x="1428179" y="520351"/>
                  </a:lnTo>
                  <a:lnTo>
                    <a:pt x="1426559" y="527494"/>
                  </a:lnTo>
                  <a:lnTo>
                    <a:pt x="1442752" y="533019"/>
                  </a:lnTo>
                  <a:lnTo>
                    <a:pt x="1433989" y="546354"/>
                  </a:lnTo>
                  <a:lnTo>
                    <a:pt x="1456563" y="552069"/>
                  </a:lnTo>
                  <a:lnTo>
                    <a:pt x="1469326" y="559117"/>
                  </a:lnTo>
                  <a:lnTo>
                    <a:pt x="1480090" y="554164"/>
                  </a:lnTo>
                  <a:lnTo>
                    <a:pt x="1502188" y="564451"/>
                  </a:lnTo>
                  <a:lnTo>
                    <a:pt x="1503807" y="544544"/>
                  </a:lnTo>
                  <a:lnTo>
                    <a:pt x="1507046" y="545782"/>
                  </a:lnTo>
                  <a:lnTo>
                    <a:pt x="1509617" y="542544"/>
                  </a:lnTo>
                  <a:lnTo>
                    <a:pt x="1524953" y="547402"/>
                  </a:lnTo>
                  <a:lnTo>
                    <a:pt x="1536383" y="538639"/>
                  </a:lnTo>
                  <a:lnTo>
                    <a:pt x="1536383" y="523208"/>
                  </a:lnTo>
                  <a:lnTo>
                    <a:pt x="1544479" y="521303"/>
                  </a:lnTo>
                  <a:lnTo>
                    <a:pt x="1544669" y="523494"/>
                  </a:lnTo>
                  <a:lnTo>
                    <a:pt x="1554671" y="522922"/>
                  </a:lnTo>
                  <a:lnTo>
                    <a:pt x="1555242" y="525209"/>
                  </a:lnTo>
                  <a:lnTo>
                    <a:pt x="1570768" y="520541"/>
                  </a:lnTo>
                  <a:lnTo>
                    <a:pt x="1572387" y="527685"/>
                  </a:lnTo>
                  <a:lnTo>
                    <a:pt x="1580102" y="528638"/>
                  </a:lnTo>
                  <a:lnTo>
                    <a:pt x="1583436" y="548545"/>
                  </a:lnTo>
                  <a:lnTo>
                    <a:pt x="1573816" y="553593"/>
                  </a:lnTo>
                  <a:lnTo>
                    <a:pt x="1572578" y="556546"/>
                  </a:lnTo>
                  <a:lnTo>
                    <a:pt x="1571054" y="566738"/>
                  </a:lnTo>
                  <a:lnTo>
                    <a:pt x="1576769" y="568166"/>
                  </a:lnTo>
                  <a:lnTo>
                    <a:pt x="1574673" y="584930"/>
                  </a:lnTo>
                  <a:lnTo>
                    <a:pt x="1576007" y="595789"/>
                  </a:lnTo>
                  <a:lnTo>
                    <a:pt x="1601724" y="583311"/>
                  </a:lnTo>
                  <a:lnTo>
                    <a:pt x="1601343" y="568928"/>
                  </a:lnTo>
                  <a:lnTo>
                    <a:pt x="1609534" y="569119"/>
                  </a:lnTo>
                  <a:lnTo>
                    <a:pt x="1609154" y="564070"/>
                  </a:lnTo>
                  <a:lnTo>
                    <a:pt x="1611916" y="563689"/>
                  </a:lnTo>
                  <a:lnTo>
                    <a:pt x="1611249" y="556260"/>
                  </a:lnTo>
                  <a:lnTo>
                    <a:pt x="1623155" y="556736"/>
                  </a:lnTo>
                  <a:lnTo>
                    <a:pt x="1621822" y="547306"/>
                  </a:lnTo>
                  <a:lnTo>
                    <a:pt x="1626489" y="546830"/>
                  </a:lnTo>
                  <a:lnTo>
                    <a:pt x="1630775" y="561022"/>
                  </a:lnTo>
                  <a:lnTo>
                    <a:pt x="1636014" y="559689"/>
                  </a:lnTo>
                  <a:lnTo>
                    <a:pt x="1636109" y="553784"/>
                  </a:lnTo>
                  <a:lnTo>
                    <a:pt x="1645444" y="553307"/>
                  </a:lnTo>
                  <a:lnTo>
                    <a:pt x="1642682" y="536257"/>
                  </a:lnTo>
                  <a:lnTo>
                    <a:pt x="1662017" y="527399"/>
                  </a:lnTo>
                  <a:lnTo>
                    <a:pt x="1677543" y="522922"/>
                  </a:lnTo>
                  <a:lnTo>
                    <a:pt x="1696117" y="523208"/>
                  </a:lnTo>
                  <a:lnTo>
                    <a:pt x="1705070" y="518446"/>
                  </a:lnTo>
                  <a:lnTo>
                    <a:pt x="1720501" y="516826"/>
                  </a:lnTo>
                  <a:lnTo>
                    <a:pt x="1720501" y="514445"/>
                  </a:lnTo>
                  <a:lnTo>
                    <a:pt x="1775365" y="512635"/>
                  </a:lnTo>
                  <a:lnTo>
                    <a:pt x="1771841" y="518160"/>
                  </a:lnTo>
                  <a:lnTo>
                    <a:pt x="1802511" y="518255"/>
                  </a:lnTo>
                  <a:lnTo>
                    <a:pt x="1802701" y="523875"/>
                  </a:lnTo>
                  <a:lnTo>
                    <a:pt x="1820227" y="523684"/>
                  </a:lnTo>
                  <a:lnTo>
                    <a:pt x="1820418" y="527494"/>
                  </a:lnTo>
                  <a:lnTo>
                    <a:pt x="1830610" y="520732"/>
                  </a:lnTo>
                  <a:lnTo>
                    <a:pt x="1831467" y="540925"/>
                  </a:lnTo>
                  <a:lnTo>
                    <a:pt x="1840230" y="533209"/>
                  </a:lnTo>
                  <a:lnTo>
                    <a:pt x="1852232" y="529495"/>
                  </a:lnTo>
                  <a:lnTo>
                    <a:pt x="1852327" y="526256"/>
                  </a:lnTo>
                  <a:lnTo>
                    <a:pt x="1867852" y="519303"/>
                  </a:lnTo>
                  <a:lnTo>
                    <a:pt x="1870901" y="519112"/>
                  </a:lnTo>
                  <a:lnTo>
                    <a:pt x="1871567" y="524542"/>
                  </a:lnTo>
                  <a:lnTo>
                    <a:pt x="1889569" y="521779"/>
                  </a:lnTo>
                  <a:lnTo>
                    <a:pt x="1892332" y="532447"/>
                  </a:lnTo>
                  <a:lnTo>
                    <a:pt x="1896713" y="534067"/>
                  </a:lnTo>
                  <a:lnTo>
                    <a:pt x="1906143" y="533114"/>
                  </a:lnTo>
                  <a:lnTo>
                    <a:pt x="1906048" y="530828"/>
                  </a:lnTo>
                  <a:lnTo>
                    <a:pt x="1909667" y="530257"/>
                  </a:lnTo>
                  <a:lnTo>
                    <a:pt x="1943005" y="529304"/>
                  </a:lnTo>
                  <a:lnTo>
                    <a:pt x="1944719" y="580358"/>
                  </a:lnTo>
                  <a:lnTo>
                    <a:pt x="2019776" y="580739"/>
                  </a:lnTo>
                  <a:lnTo>
                    <a:pt x="2017776" y="618268"/>
                  </a:lnTo>
                  <a:lnTo>
                    <a:pt x="2005584" y="616744"/>
                  </a:lnTo>
                  <a:lnTo>
                    <a:pt x="2006441" y="633889"/>
                  </a:lnTo>
                  <a:lnTo>
                    <a:pt x="2001393" y="666274"/>
                  </a:lnTo>
                  <a:lnTo>
                    <a:pt x="2013966" y="671036"/>
                  </a:lnTo>
                  <a:lnTo>
                    <a:pt x="2015585" y="680847"/>
                  </a:lnTo>
                  <a:lnTo>
                    <a:pt x="1993106" y="690848"/>
                  </a:lnTo>
                  <a:lnTo>
                    <a:pt x="1975104" y="694087"/>
                  </a:lnTo>
                  <a:lnTo>
                    <a:pt x="1980819" y="693992"/>
                  </a:lnTo>
                  <a:lnTo>
                    <a:pt x="1975294" y="694849"/>
                  </a:lnTo>
                  <a:lnTo>
                    <a:pt x="1974342" y="697325"/>
                  </a:lnTo>
                  <a:lnTo>
                    <a:pt x="1976723" y="712660"/>
                  </a:lnTo>
                  <a:lnTo>
                    <a:pt x="1989677" y="751808"/>
                  </a:lnTo>
                  <a:lnTo>
                    <a:pt x="1987296" y="755523"/>
                  </a:lnTo>
                  <a:lnTo>
                    <a:pt x="1989677" y="764667"/>
                  </a:lnTo>
                  <a:lnTo>
                    <a:pt x="1986534" y="765429"/>
                  </a:lnTo>
                  <a:lnTo>
                    <a:pt x="1985391" y="815054"/>
                  </a:lnTo>
                  <a:lnTo>
                    <a:pt x="2005393" y="818007"/>
                  </a:lnTo>
                  <a:lnTo>
                    <a:pt x="2006156" y="829056"/>
                  </a:lnTo>
                  <a:lnTo>
                    <a:pt x="2015871" y="829246"/>
                  </a:lnTo>
                  <a:lnTo>
                    <a:pt x="2015204" y="836676"/>
                  </a:lnTo>
                  <a:lnTo>
                    <a:pt x="2012347" y="843915"/>
                  </a:lnTo>
                  <a:lnTo>
                    <a:pt x="2003012" y="843058"/>
                  </a:lnTo>
                  <a:lnTo>
                    <a:pt x="2004060" y="856297"/>
                  </a:lnTo>
                  <a:lnTo>
                    <a:pt x="1984153" y="853440"/>
                  </a:lnTo>
                  <a:lnTo>
                    <a:pt x="1984058" y="861917"/>
                  </a:lnTo>
                  <a:lnTo>
                    <a:pt x="1995868" y="892016"/>
                  </a:lnTo>
                  <a:lnTo>
                    <a:pt x="1980533" y="895159"/>
                  </a:lnTo>
                  <a:lnTo>
                    <a:pt x="1965579" y="889254"/>
                  </a:lnTo>
                  <a:lnTo>
                    <a:pt x="1966055" y="901827"/>
                  </a:lnTo>
                  <a:lnTo>
                    <a:pt x="1941005" y="916876"/>
                  </a:lnTo>
                  <a:lnTo>
                    <a:pt x="1944148" y="922972"/>
                  </a:lnTo>
                  <a:lnTo>
                    <a:pt x="1947767" y="921353"/>
                  </a:lnTo>
                  <a:lnTo>
                    <a:pt x="1945862" y="923925"/>
                  </a:lnTo>
                  <a:lnTo>
                    <a:pt x="1934813" y="925735"/>
                  </a:lnTo>
                  <a:lnTo>
                    <a:pt x="1927669" y="917162"/>
                  </a:lnTo>
                  <a:lnTo>
                    <a:pt x="1903762" y="927449"/>
                  </a:lnTo>
                  <a:lnTo>
                    <a:pt x="1912239" y="953548"/>
                  </a:lnTo>
                  <a:lnTo>
                    <a:pt x="1907667" y="955167"/>
                  </a:lnTo>
                  <a:lnTo>
                    <a:pt x="1926622" y="1039082"/>
                  </a:lnTo>
                  <a:lnTo>
                    <a:pt x="1923098" y="1046417"/>
                  </a:lnTo>
                  <a:lnTo>
                    <a:pt x="1915382" y="1047655"/>
                  </a:lnTo>
                  <a:lnTo>
                    <a:pt x="1884807" y="1054894"/>
                  </a:lnTo>
                  <a:lnTo>
                    <a:pt x="1860328" y="1056322"/>
                  </a:lnTo>
                  <a:lnTo>
                    <a:pt x="1800892" y="1067467"/>
                  </a:lnTo>
                  <a:lnTo>
                    <a:pt x="1724597" y="1054322"/>
                  </a:lnTo>
                  <a:lnTo>
                    <a:pt x="1672781" y="1064133"/>
                  </a:lnTo>
                  <a:lnTo>
                    <a:pt x="1651349" y="1072229"/>
                  </a:lnTo>
                  <a:lnTo>
                    <a:pt x="1631728" y="1073753"/>
                  </a:lnTo>
                  <a:lnTo>
                    <a:pt x="1617536" y="1078611"/>
                  </a:lnTo>
                  <a:lnTo>
                    <a:pt x="1608677" y="1043749"/>
                  </a:lnTo>
                  <a:lnTo>
                    <a:pt x="1605534" y="1045559"/>
                  </a:lnTo>
                  <a:lnTo>
                    <a:pt x="1596771" y="1025080"/>
                  </a:lnTo>
                  <a:lnTo>
                    <a:pt x="1585151" y="1026985"/>
                  </a:lnTo>
                  <a:lnTo>
                    <a:pt x="1576007" y="1024318"/>
                  </a:lnTo>
                  <a:lnTo>
                    <a:pt x="1578864" y="1017842"/>
                  </a:lnTo>
                  <a:lnTo>
                    <a:pt x="1569053" y="1009174"/>
                  </a:lnTo>
                  <a:lnTo>
                    <a:pt x="1545050" y="1000030"/>
                  </a:lnTo>
                  <a:lnTo>
                    <a:pt x="1527239" y="1001459"/>
                  </a:lnTo>
                  <a:lnTo>
                    <a:pt x="1512189" y="999077"/>
                  </a:lnTo>
                  <a:lnTo>
                    <a:pt x="1504093" y="1003744"/>
                  </a:lnTo>
                  <a:lnTo>
                    <a:pt x="1489329" y="1021937"/>
                  </a:lnTo>
                  <a:lnTo>
                    <a:pt x="1481519" y="1023842"/>
                  </a:lnTo>
                  <a:lnTo>
                    <a:pt x="1468184" y="1033748"/>
                  </a:lnTo>
                  <a:lnTo>
                    <a:pt x="1450658" y="1037653"/>
                  </a:lnTo>
                  <a:lnTo>
                    <a:pt x="1441323" y="1044607"/>
                  </a:lnTo>
                  <a:lnTo>
                    <a:pt x="1431131" y="1060037"/>
                  </a:lnTo>
                  <a:lnTo>
                    <a:pt x="1441228" y="1059180"/>
                  </a:lnTo>
                  <a:lnTo>
                    <a:pt x="1443323" y="1064705"/>
                  </a:lnTo>
                  <a:lnTo>
                    <a:pt x="1438847" y="1071563"/>
                  </a:lnTo>
                  <a:lnTo>
                    <a:pt x="1432655" y="1073944"/>
                  </a:lnTo>
                  <a:lnTo>
                    <a:pt x="1439228" y="1107853"/>
                  </a:lnTo>
                  <a:lnTo>
                    <a:pt x="1413034" y="1132903"/>
                  </a:lnTo>
                  <a:lnTo>
                    <a:pt x="1413891" y="1138047"/>
                  </a:lnTo>
                  <a:lnTo>
                    <a:pt x="1410748" y="1139380"/>
                  </a:lnTo>
                  <a:lnTo>
                    <a:pt x="1412558" y="1145286"/>
                  </a:lnTo>
                  <a:lnTo>
                    <a:pt x="1418082" y="1141952"/>
                  </a:lnTo>
                  <a:lnTo>
                    <a:pt x="1427798" y="1160526"/>
                  </a:lnTo>
                  <a:lnTo>
                    <a:pt x="1436084" y="1156240"/>
                  </a:lnTo>
                  <a:lnTo>
                    <a:pt x="1442752" y="1165479"/>
                  </a:lnTo>
                  <a:lnTo>
                    <a:pt x="1438466" y="1169099"/>
                  </a:lnTo>
                  <a:lnTo>
                    <a:pt x="1441037" y="1175861"/>
                  </a:lnTo>
                  <a:lnTo>
                    <a:pt x="1432751" y="1182719"/>
                  </a:lnTo>
                  <a:lnTo>
                    <a:pt x="1445609" y="1206151"/>
                  </a:lnTo>
                  <a:lnTo>
                    <a:pt x="1455992" y="1235393"/>
                  </a:lnTo>
                  <a:lnTo>
                    <a:pt x="1453896" y="1236345"/>
                  </a:lnTo>
                  <a:lnTo>
                    <a:pt x="1458754" y="1249870"/>
                  </a:lnTo>
                  <a:lnTo>
                    <a:pt x="1456849" y="1252347"/>
                  </a:lnTo>
                  <a:lnTo>
                    <a:pt x="1460468" y="1255871"/>
                  </a:lnTo>
                  <a:lnTo>
                    <a:pt x="1457420" y="1259395"/>
                  </a:lnTo>
                  <a:lnTo>
                    <a:pt x="1454753" y="1261110"/>
                  </a:lnTo>
                  <a:lnTo>
                    <a:pt x="1453325" y="1257681"/>
                  </a:lnTo>
                  <a:lnTo>
                    <a:pt x="1427226" y="1269968"/>
                  </a:lnTo>
                  <a:lnTo>
                    <a:pt x="1430274" y="1278445"/>
                  </a:lnTo>
                  <a:lnTo>
                    <a:pt x="1419225" y="1282446"/>
                  </a:lnTo>
                  <a:lnTo>
                    <a:pt x="1418273" y="1286542"/>
                  </a:lnTo>
                  <a:lnTo>
                    <a:pt x="1381982" y="1310450"/>
                  </a:lnTo>
                  <a:lnTo>
                    <a:pt x="1375696" y="1318451"/>
                  </a:lnTo>
                  <a:lnTo>
                    <a:pt x="1346073" y="1322451"/>
                  </a:lnTo>
                  <a:lnTo>
                    <a:pt x="1334167" y="1320451"/>
                  </a:lnTo>
                  <a:lnTo>
                    <a:pt x="1324070" y="1304258"/>
                  </a:lnTo>
                  <a:lnTo>
                    <a:pt x="1309497" y="1308830"/>
                  </a:lnTo>
                  <a:lnTo>
                    <a:pt x="1307783" y="1304163"/>
                  </a:lnTo>
                  <a:lnTo>
                    <a:pt x="1298924" y="1308163"/>
                  </a:lnTo>
                  <a:lnTo>
                    <a:pt x="1301972" y="1317593"/>
                  </a:lnTo>
                  <a:lnTo>
                    <a:pt x="1274255" y="1323689"/>
                  </a:lnTo>
                  <a:lnTo>
                    <a:pt x="1270921" y="1328166"/>
                  </a:lnTo>
                  <a:lnTo>
                    <a:pt x="1276826" y="1341882"/>
                  </a:lnTo>
                  <a:lnTo>
                    <a:pt x="1271969" y="1343596"/>
                  </a:lnTo>
                  <a:lnTo>
                    <a:pt x="1272921" y="1346359"/>
                  </a:lnTo>
                  <a:lnTo>
                    <a:pt x="1264253" y="1348740"/>
                  </a:lnTo>
                  <a:lnTo>
                    <a:pt x="1253300" y="1349407"/>
                  </a:lnTo>
                  <a:lnTo>
                    <a:pt x="1250251" y="1342834"/>
                  </a:lnTo>
                  <a:lnTo>
                    <a:pt x="1237774" y="1347597"/>
                  </a:lnTo>
                  <a:lnTo>
                    <a:pt x="1236250" y="1350550"/>
                  </a:lnTo>
                  <a:lnTo>
                    <a:pt x="1222724" y="1350931"/>
                  </a:lnTo>
                  <a:lnTo>
                    <a:pt x="1216533" y="1345883"/>
                  </a:lnTo>
                  <a:lnTo>
                    <a:pt x="1222629" y="1331024"/>
                  </a:lnTo>
                  <a:lnTo>
                    <a:pt x="1219105" y="1332643"/>
                  </a:lnTo>
                  <a:lnTo>
                    <a:pt x="1211771" y="1324927"/>
                  </a:lnTo>
                  <a:lnTo>
                    <a:pt x="1209484" y="1325499"/>
                  </a:lnTo>
                  <a:lnTo>
                    <a:pt x="1206913" y="1317784"/>
                  </a:lnTo>
                  <a:lnTo>
                    <a:pt x="1201293" y="1318736"/>
                  </a:lnTo>
                  <a:lnTo>
                    <a:pt x="1202817" y="1324642"/>
                  </a:lnTo>
                  <a:lnTo>
                    <a:pt x="1195578" y="1321403"/>
                  </a:lnTo>
                  <a:close/>
                  <a:moveTo>
                    <a:pt x="1646873" y="534448"/>
                  </a:moveTo>
                  <a:lnTo>
                    <a:pt x="1649063" y="541401"/>
                  </a:lnTo>
                  <a:lnTo>
                    <a:pt x="1655350" y="541020"/>
                  </a:lnTo>
                  <a:lnTo>
                    <a:pt x="1652683" y="532257"/>
                  </a:lnTo>
                  <a:lnTo>
                    <a:pt x="1646873" y="534448"/>
                  </a:lnTo>
                  <a:close/>
                  <a:moveTo>
                    <a:pt x="1659541" y="528733"/>
                  </a:moveTo>
                  <a:lnTo>
                    <a:pt x="1661541" y="535019"/>
                  </a:lnTo>
                  <a:lnTo>
                    <a:pt x="1668685" y="533114"/>
                  </a:lnTo>
                  <a:lnTo>
                    <a:pt x="1667256" y="526923"/>
                  </a:lnTo>
                  <a:lnTo>
                    <a:pt x="1659541" y="5287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4" name="Freihandform: Form 193">
              <a:extLst>
                <a:ext uri="{FF2B5EF4-FFF2-40B4-BE49-F238E27FC236}">
                  <a16:creationId xmlns:a16="http://schemas.microsoft.com/office/drawing/2014/main" id="{D52A1F15-C9C1-4D9D-AEE4-685CC97EF61E}"/>
                </a:ext>
              </a:extLst>
            </p:cNvPr>
            <p:cNvSpPr/>
            <p:nvPr/>
          </p:nvSpPr>
          <p:spPr>
            <a:xfrm>
              <a:off x="951910" y="1280582"/>
              <a:ext cx="727650" cy="658350"/>
            </a:xfrm>
            <a:custGeom>
              <a:avLst/>
              <a:gdLst>
                <a:gd name="connsiteX0" fmla="*/ 36004 w 1400175"/>
                <a:gd name="connsiteY0" fmla="*/ 1046131 h 1266825"/>
                <a:gd name="connsiteX1" fmla="*/ 20574 w 1400175"/>
                <a:gd name="connsiteY1" fmla="*/ 1046321 h 1266825"/>
                <a:gd name="connsiteX2" fmla="*/ 17335 w 1400175"/>
                <a:gd name="connsiteY2" fmla="*/ 1043940 h 1266825"/>
                <a:gd name="connsiteX3" fmla="*/ 16764 w 1400175"/>
                <a:gd name="connsiteY3" fmla="*/ 1034129 h 1266825"/>
                <a:gd name="connsiteX4" fmla="*/ 33814 w 1400175"/>
                <a:gd name="connsiteY4" fmla="*/ 1026700 h 1266825"/>
                <a:gd name="connsiteX5" fmla="*/ 36004 w 1400175"/>
                <a:gd name="connsiteY5" fmla="*/ 1046131 h 1266825"/>
                <a:gd name="connsiteX6" fmla="*/ 1118521 w 1400175"/>
                <a:gd name="connsiteY6" fmla="*/ 301752 h 1266825"/>
                <a:gd name="connsiteX7" fmla="*/ 1122140 w 1400175"/>
                <a:gd name="connsiteY7" fmla="*/ 304514 h 1266825"/>
                <a:gd name="connsiteX8" fmla="*/ 1120997 w 1400175"/>
                <a:gd name="connsiteY8" fmla="*/ 307372 h 1266825"/>
                <a:gd name="connsiteX9" fmla="*/ 1117378 w 1400175"/>
                <a:gd name="connsiteY9" fmla="*/ 305657 h 1266825"/>
                <a:gd name="connsiteX10" fmla="*/ 1118521 w 1400175"/>
                <a:gd name="connsiteY10" fmla="*/ 301752 h 1266825"/>
                <a:gd name="connsiteX11" fmla="*/ 1212533 w 1400175"/>
                <a:gd name="connsiteY11" fmla="*/ 145637 h 1266825"/>
                <a:gd name="connsiteX12" fmla="*/ 1215580 w 1400175"/>
                <a:gd name="connsiteY12" fmla="*/ 146685 h 1266825"/>
                <a:gd name="connsiteX13" fmla="*/ 1214342 w 1400175"/>
                <a:gd name="connsiteY13" fmla="*/ 154972 h 1266825"/>
                <a:gd name="connsiteX14" fmla="*/ 1208342 w 1400175"/>
                <a:gd name="connsiteY14" fmla="*/ 152209 h 1266825"/>
                <a:gd name="connsiteX15" fmla="*/ 1208627 w 1400175"/>
                <a:gd name="connsiteY15" fmla="*/ 148209 h 1266825"/>
                <a:gd name="connsiteX16" fmla="*/ 1206341 w 1400175"/>
                <a:gd name="connsiteY16" fmla="*/ 147066 h 1266825"/>
                <a:gd name="connsiteX17" fmla="*/ 1210437 w 1400175"/>
                <a:gd name="connsiteY17" fmla="*/ 144399 h 1266825"/>
                <a:gd name="connsiteX18" fmla="*/ 1212533 w 1400175"/>
                <a:gd name="connsiteY18" fmla="*/ 145637 h 1266825"/>
                <a:gd name="connsiteX19" fmla="*/ 161544 w 1400175"/>
                <a:gd name="connsiteY19" fmla="*/ 1236440 h 1266825"/>
                <a:gd name="connsiteX20" fmla="*/ 160020 w 1400175"/>
                <a:gd name="connsiteY20" fmla="*/ 1230725 h 1266825"/>
                <a:gd name="connsiteX21" fmla="*/ 151733 w 1400175"/>
                <a:gd name="connsiteY21" fmla="*/ 1228249 h 1266825"/>
                <a:gd name="connsiteX22" fmla="*/ 143542 w 1400175"/>
                <a:gd name="connsiteY22" fmla="*/ 1222248 h 1266825"/>
                <a:gd name="connsiteX23" fmla="*/ 120682 w 1400175"/>
                <a:gd name="connsiteY23" fmla="*/ 1196721 h 1266825"/>
                <a:gd name="connsiteX24" fmla="*/ 118777 w 1400175"/>
                <a:gd name="connsiteY24" fmla="*/ 1174909 h 1266825"/>
                <a:gd name="connsiteX25" fmla="*/ 105727 w 1400175"/>
                <a:gd name="connsiteY25" fmla="*/ 1140047 h 1266825"/>
                <a:gd name="connsiteX26" fmla="*/ 100870 w 1400175"/>
                <a:gd name="connsiteY26" fmla="*/ 1136142 h 1266825"/>
                <a:gd name="connsiteX27" fmla="*/ 91440 w 1400175"/>
                <a:gd name="connsiteY27" fmla="*/ 1143191 h 1266825"/>
                <a:gd name="connsiteX28" fmla="*/ 83058 w 1400175"/>
                <a:gd name="connsiteY28" fmla="*/ 1144810 h 1266825"/>
                <a:gd name="connsiteX29" fmla="*/ 79915 w 1400175"/>
                <a:gd name="connsiteY29" fmla="*/ 1141952 h 1266825"/>
                <a:gd name="connsiteX30" fmla="*/ 82391 w 1400175"/>
                <a:gd name="connsiteY30" fmla="*/ 1117092 h 1266825"/>
                <a:gd name="connsiteX31" fmla="*/ 88011 w 1400175"/>
                <a:gd name="connsiteY31" fmla="*/ 1110234 h 1266825"/>
                <a:gd name="connsiteX32" fmla="*/ 90297 w 1400175"/>
                <a:gd name="connsiteY32" fmla="*/ 1097661 h 1266825"/>
                <a:gd name="connsiteX33" fmla="*/ 90011 w 1400175"/>
                <a:gd name="connsiteY33" fmla="*/ 1095280 h 1266825"/>
                <a:gd name="connsiteX34" fmla="*/ 85820 w 1400175"/>
                <a:gd name="connsiteY34" fmla="*/ 1097280 h 1266825"/>
                <a:gd name="connsiteX35" fmla="*/ 80581 w 1400175"/>
                <a:gd name="connsiteY35" fmla="*/ 1082516 h 1266825"/>
                <a:gd name="connsiteX36" fmla="*/ 85820 w 1400175"/>
                <a:gd name="connsiteY36" fmla="*/ 1080897 h 1266825"/>
                <a:gd name="connsiteX37" fmla="*/ 85249 w 1400175"/>
                <a:gd name="connsiteY37" fmla="*/ 1078325 h 1266825"/>
                <a:gd name="connsiteX38" fmla="*/ 81153 w 1400175"/>
                <a:gd name="connsiteY38" fmla="*/ 1078611 h 1266825"/>
                <a:gd name="connsiteX39" fmla="*/ 79915 w 1400175"/>
                <a:gd name="connsiteY39" fmla="*/ 1070896 h 1266825"/>
                <a:gd name="connsiteX40" fmla="*/ 84868 w 1400175"/>
                <a:gd name="connsiteY40" fmla="*/ 1066800 h 1266825"/>
                <a:gd name="connsiteX41" fmla="*/ 83629 w 1400175"/>
                <a:gd name="connsiteY41" fmla="*/ 1057847 h 1266825"/>
                <a:gd name="connsiteX42" fmla="*/ 42100 w 1400175"/>
                <a:gd name="connsiteY42" fmla="*/ 1045464 h 1266825"/>
                <a:gd name="connsiteX43" fmla="*/ 42196 w 1400175"/>
                <a:gd name="connsiteY43" fmla="*/ 1035177 h 1266825"/>
                <a:gd name="connsiteX44" fmla="*/ 42386 w 1400175"/>
                <a:gd name="connsiteY44" fmla="*/ 1033463 h 1266825"/>
                <a:gd name="connsiteX45" fmla="*/ 57436 w 1400175"/>
                <a:gd name="connsiteY45" fmla="*/ 1036892 h 1266825"/>
                <a:gd name="connsiteX46" fmla="*/ 57340 w 1400175"/>
                <a:gd name="connsiteY46" fmla="*/ 1027748 h 1266825"/>
                <a:gd name="connsiteX47" fmla="*/ 60293 w 1400175"/>
                <a:gd name="connsiteY47" fmla="*/ 1028414 h 1266825"/>
                <a:gd name="connsiteX48" fmla="*/ 60007 w 1400175"/>
                <a:gd name="connsiteY48" fmla="*/ 1010888 h 1266825"/>
                <a:gd name="connsiteX49" fmla="*/ 69818 w 1400175"/>
                <a:gd name="connsiteY49" fmla="*/ 1017079 h 1266825"/>
                <a:gd name="connsiteX50" fmla="*/ 86201 w 1400175"/>
                <a:gd name="connsiteY50" fmla="*/ 1019746 h 1266825"/>
                <a:gd name="connsiteX51" fmla="*/ 105156 w 1400175"/>
                <a:gd name="connsiteY51" fmla="*/ 1029176 h 1266825"/>
                <a:gd name="connsiteX52" fmla="*/ 93535 w 1400175"/>
                <a:gd name="connsiteY52" fmla="*/ 1018413 h 1266825"/>
                <a:gd name="connsiteX53" fmla="*/ 89821 w 1400175"/>
                <a:gd name="connsiteY53" fmla="*/ 1006888 h 1266825"/>
                <a:gd name="connsiteX54" fmla="*/ 102870 w 1400175"/>
                <a:gd name="connsiteY54" fmla="*/ 1007745 h 1266825"/>
                <a:gd name="connsiteX55" fmla="*/ 101822 w 1400175"/>
                <a:gd name="connsiteY55" fmla="*/ 991934 h 1266825"/>
                <a:gd name="connsiteX56" fmla="*/ 97441 w 1400175"/>
                <a:gd name="connsiteY56" fmla="*/ 991648 h 1266825"/>
                <a:gd name="connsiteX57" fmla="*/ 97345 w 1400175"/>
                <a:gd name="connsiteY57" fmla="*/ 989457 h 1266825"/>
                <a:gd name="connsiteX58" fmla="*/ 82010 w 1400175"/>
                <a:gd name="connsiteY58" fmla="*/ 988981 h 1266825"/>
                <a:gd name="connsiteX59" fmla="*/ 74485 w 1400175"/>
                <a:gd name="connsiteY59" fmla="*/ 991171 h 1266825"/>
                <a:gd name="connsiteX60" fmla="*/ 73057 w 1400175"/>
                <a:gd name="connsiteY60" fmla="*/ 988028 h 1266825"/>
                <a:gd name="connsiteX61" fmla="*/ 63246 w 1400175"/>
                <a:gd name="connsiteY61" fmla="*/ 987076 h 1266825"/>
                <a:gd name="connsiteX62" fmla="*/ 65341 w 1400175"/>
                <a:gd name="connsiteY62" fmla="*/ 978027 h 1266825"/>
                <a:gd name="connsiteX63" fmla="*/ 75914 w 1400175"/>
                <a:gd name="connsiteY63" fmla="*/ 980313 h 1266825"/>
                <a:gd name="connsiteX64" fmla="*/ 81820 w 1400175"/>
                <a:gd name="connsiteY64" fmla="*/ 977075 h 1266825"/>
                <a:gd name="connsiteX65" fmla="*/ 97822 w 1400175"/>
                <a:gd name="connsiteY65" fmla="*/ 975169 h 1266825"/>
                <a:gd name="connsiteX66" fmla="*/ 104870 w 1400175"/>
                <a:gd name="connsiteY66" fmla="*/ 970883 h 1266825"/>
                <a:gd name="connsiteX67" fmla="*/ 114395 w 1400175"/>
                <a:gd name="connsiteY67" fmla="*/ 959263 h 1266825"/>
                <a:gd name="connsiteX68" fmla="*/ 142303 w 1400175"/>
                <a:gd name="connsiteY68" fmla="*/ 952405 h 1266825"/>
                <a:gd name="connsiteX69" fmla="*/ 148209 w 1400175"/>
                <a:gd name="connsiteY69" fmla="*/ 947166 h 1266825"/>
                <a:gd name="connsiteX70" fmla="*/ 147256 w 1400175"/>
                <a:gd name="connsiteY70" fmla="*/ 936212 h 1266825"/>
                <a:gd name="connsiteX71" fmla="*/ 136874 w 1400175"/>
                <a:gd name="connsiteY71" fmla="*/ 925449 h 1266825"/>
                <a:gd name="connsiteX72" fmla="*/ 121634 w 1400175"/>
                <a:gd name="connsiteY72" fmla="*/ 902684 h 1266825"/>
                <a:gd name="connsiteX73" fmla="*/ 124873 w 1400175"/>
                <a:gd name="connsiteY73" fmla="*/ 899350 h 1266825"/>
                <a:gd name="connsiteX74" fmla="*/ 118300 w 1400175"/>
                <a:gd name="connsiteY74" fmla="*/ 890778 h 1266825"/>
                <a:gd name="connsiteX75" fmla="*/ 121634 w 1400175"/>
                <a:gd name="connsiteY75" fmla="*/ 888492 h 1266825"/>
                <a:gd name="connsiteX76" fmla="*/ 116776 w 1400175"/>
                <a:gd name="connsiteY76" fmla="*/ 880396 h 1266825"/>
                <a:gd name="connsiteX77" fmla="*/ 102013 w 1400175"/>
                <a:gd name="connsiteY77" fmla="*/ 872966 h 1266825"/>
                <a:gd name="connsiteX78" fmla="*/ 97250 w 1400175"/>
                <a:gd name="connsiteY78" fmla="*/ 873823 h 1266825"/>
                <a:gd name="connsiteX79" fmla="*/ 92107 w 1400175"/>
                <a:gd name="connsiteY79" fmla="*/ 866775 h 1266825"/>
                <a:gd name="connsiteX80" fmla="*/ 91059 w 1400175"/>
                <a:gd name="connsiteY80" fmla="*/ 857250 h 1266825"/>
                <a:gd name="connsiteX81" fmla="*/ 97155 w 1400175"/>
                <a:gd name="connsiteY81" fmla="*/ 851059 h 1266825"/>
                <a:gd name="connsiteX82" fmla="*/ 116205 w 1400175"/>
                <a:gd name="connsiteY82" fmla="*/ 842772 h 1266825"/>
                <a:gd name="connsiteX83" fmla="*/ 115062 w 1400175"/>
                <a:gd name="connsiteY83" fmla="*/ 837152 h 1266825"/>
                <a:gd name="connsiteX84" fmla="*/ 109252 w 1400175"/>
                <a:gd name="connsiteY84" fmla="*/ 837343 h 1266825"/>
                <a:gd name="connsiteX85" fmla="*/ 107156 w 1400175"/>
                <a:gd name="connsiteY85" fmla="*/ 823627 h 1266825"/>
                <a:gd name="connsiteX86" fmla="*/ 110204 w 1400175"/>
                <a:gd name="connsiteY86" fmla="*/ 822388 h 1266825"/>
                <a:gd name="connsiteX87" fmla="*/ 105061 w 1400175"/>
                <a:gd name="connsiteY87" fmla="*/ 808958 h 1266825"/>
                <a:gd name="connsiteX88" fmla="*/ 111061 w 1400175"/>
                <a:gd name="connsiteY88" fmla="*/ 809244 h 1266825"/>
                <a:gd name="connsiteX89" fmla="*/ 111919 w 1400175"/>
                <a:gd name="connsiteY89" fmla="*/ 805244 h 1266825"/>
                <a:gd name="connsiteX90" fmla="*/ 115062 w 1400175"/>
                <a:gd name="connsiteY90" fmla="*/ 805148 h 1266825"/>
                <a:gd name="connsiteX91" fmla="*/ 111538 w 1400175"/>
                <a:gd name="connsiteY91" fmla="*/ 792004 h 1266825"/>
                <a:gd name="connsiteX92" fmla="*/ 107728 w 1400175"/>
                <a:gd name="connsiteY92" fmla="*/ 792004 h 1266825"/>
                <a:gd name="connsiteX93" fmla="*/ 111347 w 1400175"/>
                <a:gd name="connsiteY93" fmla="*/ 770287 h 1266825"/>
                <a:gd name="connsiteX94" fmla="*/ 113633 w 1400175"/>
                <a:gd name="connsiteY94" fmla="*/ 763143 h 1266825"/>
                <a:gd name="connsiteX95" fmla="*/ 128206 w 1400175"/>
                <a:gd name="connsiteY95" fmla="*/ 763238 h 1266825"/>
                <a:gd name="connsiteX96" fmla="*/ 130302 w 1400175"/>
                <a:gd name="connsiteY96" fmla="*/ 755713 h 1266825"/>
                <a:gd name="connsiteX97" fmla="*/ 138970 w 1400175"/>
                <a:gd name="connsiteY97" fmla="*/ 749427 h 1266825"/>
                <a:gd name="connsiteX98" fmla="*/ 141065 w 1400175"/>
                <a:gd name="connsiteY98" fmla="*/ 740473 h 1266825"/>
                <a:gd name="connsiteX99" fmla="*/ 137255 w 1400175"/>
                <a:gd name="connsiteY99" fmla="*/ 730091 h 1266825"/>
                <a:gd name="connsiteX100" fmla="*/ 151162 w 1400175"/>
                <a:gd name="connsiteY100" fmla="*/ 708088 h 1266825"/>
                <a:gd name="connsiteX101" fmla="*/ 141160 w 1400175"/>
                <a:gd name="connsiteY101" fmla="*/ 699992 h 1266825"/>
                <a:gd name="connsiteX102" fmla="*/ 127921 w 1400175"/>
                <a:gd name="connsiteY102" fmla="*/ 696944 h 1266825"/>
                <a:gd name="connsiteX103" fmla="*/ 123444 w 1400175"/>
                <a:gd name="connsiteY103" fmla="*/ 690277 h 1266825"/>
                <a:gd name="connsiteX104" fmla="*/ 135541 w 1400175"/>
                <a:gd name="connsiteY104" fmla="*/ 690086 h 1266825"/>
                <a:gd name="connsiteX105" fmla="*/ 139255 w 1400175"/>
                <a:gd name="connsiteY105" fmla="*/ 674370 h 1266825"/>
                <a:gd name="connsiteX106" fmla="*/ 138398 w 1400175"/>
                <a:gd name="connsiteY106" fmla="*/ 666369 h 1266825"/>
                <a:gd name="connsiteX107" fmla="*/ 147066 w 1400175"/>
                <a:gd name="connsiteY107" fmla="*/ 662559 h 1266825"/>
                <a:gd name="connsiteX108" fmla="*/ 148685 w 1400175"/>
                <a:gd name="connsiteY108" fmla="*/ 654272 h 1266825"/>
                <a:gd name="connsiteX109" fmla="*/ 160687 w 1400175"/>
                <a:gd name="connsiteY109" fmla="*/ 644366 h 1266825"/>
                <a:gd name="connsiteX110" fmla="*/ 156210 w 1400175"/>
                <a:gd name="connsiteY110" fmla="*/ 626269 h 1266825"/>
                <a:gd name="connsiteX111" fmla="*/ 160496 w 1400175"/>
                <a:gd name="connsiteY111" fmla="*/ 624078 h 1266825"/>
                <a:gd name="connsiteX112" fmla="*/ 159067 w 1400175"/>
                <a:gd name="connsiteY112" fmla="*/ 609124 h 1266825"/>
                <a:gd name="connsiteX113" fmla="*/ 161449 w 1400175"/>
                <a:gd name="connsiteY113" fmla="*/ 608933 h 1266825"/>
                <a:gd name="connsiteX114" fmla="*/ 161830 w 1400175"/>
                <a:gd name="connsiteY114" fmla="*/ 603599 h 1266825"/>
                <a:gd name="connsiteX115" fmla="*/ 163639 w 1400175"/>
                <a:gd name="connsiteY115" fmla="*/ 603599 h 1266825"/>
                <a:gd name="connsiteX116" fmla="*/ 164878 w 1400175"/>
                <a:gd name="connsiteY116" fmla="*/ 589217 h 1266825"/>
                <a:gd name="connsiteX117" fmla="*/ 194119 w 1400175"/>
                <a:gd name="connsiteY117" fmla="*/ 585502 h 1266825"/>
                <a:gd name="connsiteX118" fmla="*/ 194119 w 1400175"/>
                <a:gd name="connsiteY118" fmla="*/ 580168 h 1266825"/>
                <a:gd name="connsiteX119" fmla="*/ 182594 w 1400175"/>
                <a:gd name="connsiteY119" fmla="*/ 569881 h 1266825"/>
                <a:gd name="connsiteX120" fmla="*/ 168021 w 1400175"/>
                <a:gd name="connsiteY120" fmla="*/ 567500 h 1266825"/>
                <a:gd name="connsiteX121" fmla="*/ 141637 w 1400175"/>
                <a:gd name="connsiteY121" fmla="*/ 569786 h 1266825"/>
                <a:gd name="connsiteX122" fmla="*/ 140494 w 1400175"/>
                <a:gd name="connsiteY122" fmla="*/ 566356 h 1266825"/>
                <a:gd name="connsiteX123" fmla="*/ 131350 w 1400175"/>
                <a:gd name="connsiteY123" fmla="*/ 562356 h 1266825"/>
                <a:gd name="connsiteX124" fmla="*/ 119253 w 1400175"/>
                <a:gd name="connsiteY124" fmla="*/ 562547 h 1266825"/>
                <a:gd name="connsiteX125" fmla="*/ 113062 w 1400175"/>
                <a:gd name="connsiteY125" fmla="*/ 546259 h 1266825"/>
                <a:gd name="connsiteX126" fmla="*/ 117919 w 1400175"/>
                <a:gd name="connsiteY126" fmla="*/ 539877 h 1266825"/>
                <a:gd name="connsiteX127" fmla="*/ 114014 w 1400175"/>
                <a:gd name="connsiteY127" fmla="*/ 538448 h 1266825"/>
                <a:gd name="connsiteX128" fmla="*/ 113157 w 1400175"/>
                <a:gd name="connsiteY128" fmla="*/ 534067 h 1266825"/>
                <a:gd name="connsiteX129" fmla="*/ 122587 w 1400175"/>
                <a:gd name="connsiteY129" fmla="*/ 532352 h 1266825"/>
                <a:gd name="connsiteX130" fmla="*/ 122015 w 1400175"/>
                <a:gd name="connsiteY130" fmla="*/ 525685 h 1266825"/>
                <a:gd name="connsiteX131" fmla="*/ 130207 w 1400175"/>
                <a:gd name="connsiteY131" fmla="*/ 520827 h 1266825"/>
                <a:gd name="connsiteX132" fmla="*/ 130588 w 1400175"/>
                <a:gd name="connsiteY132" fmla="*/ 511778 h 1266825"/>
                <a:gd name="connsiteX133" fmla="*/ 124301 w 1400175"/>
                <a:gd name="connsiteY133" fmla="*/ 511683 h 1266825"/>
                <a:gd name="connsiteX134" fmla="*/ 125158 w 1400175"/>
                <a:gd name="connsiteY134" fmla="*/ 502920 h 1266825"/>
                <a:gd name="connsiteX135" fmla="*/ 116491 w 1400175"/>
                <a:gd name="connsiteY135" fmla="*/ 504825 h 1266825"/>
                <a:gd name="connsiteX136" fmla="*/ 106680 w 1400175"/>
                <a:gd name="connsiteY136" fmla="*/ 511302 h 1266825"/>
                <a:gd name="connsiteX137" fmla="*/ 110490 w 1400175"/>
                <a:gd name="connsiteY137" fmla="*/ 495300 h 1266825"/>
                <a:gd name="connsiteX138" fmla="*/ 73723 w 1400175"/>
                <a:gd name="connsiteY138" fmla="*/ 480727 h 1266825"/>
                <a:gd name="connsiteX139" fmla="*/ 61722 w 1400175"/>
                <a:gd name="connsiteY139" fmla="*/ 480060 h 1266825"/>
                <a:gd name="connsiteX140" fmla="*/ 56483 w 1400175"/>
                <a:gd name="connsiteY140" fmla="*/ 476631 h 1266825"/>
                <a:gd name="connsiteX141" fmla="*/ 43434 w 1400175"/>
                <a:gd name="connsiteY141" fmla="*/ 476822 h 1266825"/>
                <a:gd name="connsiteX142" fmla="*/ 22669 w 1400175"/>
                <a:gd name="connsiteY142" fmla="*/ 458248 h 1266825"/>
                <a:gd name="connsiteX143" fmla="*/ 9525 w 1400175"/>
                <a:gd name="connsiteY143" fmla="*/ 450342 h 1266825"/>
                <a:gd name="connsiteX144" fmla="*/ 18002 w 1400175"/>
                <a:gd name="connsiteY144" fmla="*/ 444341 h 1266825"/>
                <a:gd name="connsiteX145" fmla="*/ 26384 w 1400175"/>
                <a:gd name="connsiteY145" fmla="*/ 445865 h 1266825"/>
                <a:gd name="connsiteX146" fmla="*/ 37052 w 1400175"/>
                <a:gd name="connsiteY146" fmla="*/ 442150 h 1266825"/>
                <a:gd name="connsiteX147" fmla="*/ 37243 w 1400175"/>
                <a:gd name="connsiteY147" fmla="*/ 437198 h 1266825"/>
                <a:gd name="connsiteX148" fmla="*/ 43815 w 1400175"/>
                <a:gd name="connsiteY148" fmla="*/ 429958 h 1266825"/>
                <a:gd name="connsiteX149" fmla="*/ 48387 w 1400175"/>
                <a:gd name="connsiteY149" fmla="*/ 398907 h 1266825"/>
                <a:gd name="connsiteX150" fmla="*/ 58674 w 1400175"/>
                <a:gd name="connsiteY150" fmla="*/ 383000 h 1266825"/>
                <a:gd name="connsiteX151" fmla="*/ 61436 w 1400175"/>
                <a:gd name="connsiteY151" fmla="*/ 371951 h 1266825"/>
                <a:gd name="connsiteX152" fmla="*/ 53816 w 1400175"/>
                <a:gd name="connsiteY152" fmla="*/ 360902 h 1266825"/>
                <a:gd name="connsiteX153" fmla="*/ 47244 w 1400175"/>
                <a:gd name="connsiteY153" fmla="*/ 357569 h 1266825"/>
                <a:gd name="connsiteX154" fmla="*/ 48292 w 1400175"/>
                <a:gd name="connsiteY154" fmla="*/ 347091 h 1266825"/>
                <a:gd name="connsiteX155" fmla="*/ 70009 w 1400175"/>
                <a:gd name="connsiteY155" fmla="*/ 357473 h 1266825"/>
                <a:gd name="connsiteX156" fmla="*/ 85249 w 1400175"/>
                <a:gd name="connsiteY156" fmla="*/ 381762 h 1266825"/>
                <a:gd name="connsiteX157" fmla="*/ 92583 w 1400175"/>
                <a:gd name="connsiteY157" fmla="*/ 402336 h 1266825"/>
                <a:gd name="connsiteX158" fmla="*/ 99822 w 1400175"/>
                <a:gd name="connsiteY158" fmla="*/ 397478 h 1266825"/>
                <a:gd name="connsiteX159" fmla="*/ 103918 w 1400175"/>
                <a:gd name="connsiteY159" fmla="*/ 404717 h 1266825"/>
                <a:gd name="connsiteX160" fmla="*/ 109823 w 1400175"/>
                <a:gd name="connsiteY160" fmla="*/ 427673 h 1266825"/>
                <a:gd name="connsiteX161" fmla="*/ 135255 w 1400175"/>
                <a:gd name="connsiteY161" fmla="*/ 438817 h 1266825"/>
                <a:gd name="connsiteX162" fmla="*/ 144589 w 1400175"/>
                <a:gd name="connsiteY162" fmla="*/ 431578 h 1266825"/>
                <a:gd name="connsiteX163" fmla="*/ 150685 w 1400175"/>
                <a:gd name="connsiteY163" fmla="*/ 431578 h 1266825"/>
                <a:gd name="connsiteX164" fmla="*/ 166116 w 1400175"/>
                <a:gd name="connsiteY164" fmla="*/ 424910 h 1266825"/>
                <a:gd name="connsiteX165" fmla="*/ 174688 w 1400175"/>
                <a:gd name="connsiteY165" fmla="*/ 414337 h 1266825"/>
                <a:gd name="connsiteX166" fmla="*/ 205930 w 1400175"/>
                <a:gd name="connsiteY166" fmla="*/ 429387 h 1266825"/>
                <a:gd name="connsiteX167" fmla="*/ 243268 w 1400175"/>
                <a:gd name="connsiteY167" fmla="*/ 423196 h 1266825"/>
                <a:gd name="connsiteX168" fmla="*/ 260604 w 1400175"/>
                <a:gd name="connsiteY168" fmla="*/ 411194 h 1266825"/>
                <a:gd name="connsiteX169" fmla="*/ 272320 w 1400175"/>
                <a:gd name="connsiteY169" fmla="*/ 394145 h 1266825"/>
                <a:gd name="connsiteX170" fmla="*/ 289750 w 1400175"/>
                <a:gd name="connsiteY170" fmla="*/ 396335 h 1266825"/>
                <a:gd name="connsiteX171" fmla="*/ 291751 w 1400175"/>
                <a:gd name="connsiteY171" fmla="*/ 382524 h 1266825"/>
                <a:gd name="connsiteX172" fmla="*/ 309181 w 1400175"/>
                <a:gd name="connsiteY172" fmla="*/ 381381 h 1266825"/>
                <a:gd name="connsiteX173" fmla="*/ 314420 w 1400175"/>
                <a:gd name="connsiteY173" fmla="*/ 383953 h 1266825"/>
                <a:gd name="connsiteX174" fmla="*/ 314896 w 1400175"/>
                <a:gd name="connsiteY174" fmla="*/ 368617 h 1266825"/>
                <a:gd name="connsiteX175" fmla="*/ 321564 w 1400175"/>
                <a:gd name="connsiteY175" fmla="*/ 368903 h 1266825"/>
                <a:gd name="connsiteX176" fmla="*/ 322231 w 1400175"/>
                <a:gd name="connsiteY176" fmla="*/ 366141 h 1266825"/>
                <a:gd name="connsiteX177" fmla="*/ 326993 w 1400175"/>
                <a:gd name="connsiteY177" fmla="*/ 368808 h 1266825"/>
                <a:gd name="connsiteX178" fmla="*/ 331470 w 1400175"/>
                <a:gd name="connsiteY178" fmla="*/ 354616 h 1266825"/>
                <a:gd name="connsiteX179" fmla="*/ 332137 w 1400175"/>
                <a:gd name="connsiteY179" fmla="*/ 342519 h 1266825"/>
                <a:gd name="connsiteX180" fmla="*/ 341662 w 1400175"/>
                <a:gd name="connsiteY180" fmla="*/ 336995 h 1266825"/>
                <a:gd name="connsiteX181" fmla="*/ 354901 w 1400175"/>
                <a:gd name="connsiteY181" fmla="*/ 322516 h 1266825"/>
                <a:gd name="connsiteX182" fmla="*/ 362617 w 1400175"/>
                <a:gd name="connsiteY182" fmla="*/ 321278 h 1266825"/>
                <a:gd name="connsiteX183" fmla="*/ 384619 w 1400175"/>
                <a:gd name="connsiteY183" fmla="*/ 322516 h 1266825"/>
                <a:gd name="connsiteX184" fmla="*/ 410813 w 1400175"/>
                <a:gd name="connsiteY184" fmla="*/ 336518 h 1266825"/>
                <a:gd name="connsiteX185" fmla="*/ 408908 w 1400175"/>
                <a:gd name="connsiteY185" fmla="*/ 340042 h 1266825"/>
                <a:gd name="connsiteX186" fmla="*/ 421195 w 1400175"/>
                <a:gd name="connsiteY186" fmla="*/ 346329 h 1266825"/>
                <a:gd name="connsiteX187" fmla="*/ 427958 w 1400175"/>
                <a:gd name="connsiteY187" fmla="*/ 353473 h 1266825"/>
                <a:gd name="connsiteX188" fmla="*/ 421291 w 1400175"/>
                <a:gd name="connsiteY188" fmla="*/ 363950 h 1266825"/>
                <a:gd name="connsiteX189" fmla="*/ 423767 w 1400175"/>
                <a:gd name="connsiteY189" fmla="*/ 371380 h 1266825"/>
                <a:gd name="connsiteX190" fmla="*/ 431673 w 1400175"/>
                <a:gd name="connsiteY190" fmla="*/ 372332 h 1266825"/>
                <a:gd name="connsiteX191" fmla="*/ 441007 w 1400175"/>
                <a:gd name="connsiteY191" fmla="*/ 378047 h 1266825"/>
                <a:gd name="connsiteX192" fmla="*/ 445389 w 1400175"/>
                <a:gd name="connsiteY192" fmla="*/ 383286 h 1266825"/>
                <a:gd name="connsiteX193" fmla="*/ 445389 w 1400175"/>
                <a:gd name="connsiteY193" fmla="*/ 388810 h 1266825"/>
                <a:gd name="connsiteX194" fmla="*/ 452533 w 1400175"/>
                <a:gd name="connsiteY194" fmla="*/ 390049 h 1266825"/>
                <a:gd name="connsiteX195" fmla="*/ 451485 w 1400175"/>
                <a:gd name="connsiteY195" fmla="*/ 395002 h 1266825"/>
                <a:gd name="connsiteX196" fmla="*/ 459867 w 1400175"/>
                <a:gd name="connsiteY196" fmla="*/ 394811 h 1266825"/>
                <a:gd name="connsiteX197" fmla="*/ 460534 w 1400175"/>
                <a:gd name="connsiteY197" fmla="*/ 392621 h 1266825"/>
                <a:gd name="connsiteX198" fmla="*/ 469201 w 1400175"/>
                <a:gd name="connsiteY198" fmla="*/ 390334 h 1266825"/>
                <a:gd name="connsiteX199" fmla="*/ 476917 w 1400175"/>
                <a:gd name="connsiteY199" fmla="*/ 391477 h 1266825"/>
                <a:gd name="connsiteX200" fmla="*/ 474631 w 1400175"/>
                <a:gd name="connsiteY200" fmla="*/ 405575 h 1266825"/>
                <a:gd name="connsiteX201" fmla="*/ 478155 w 1400175"/>
                <a:gd name="connsiteY201" fmla="*/ 405955 h 1266825"/>
                <a:gd name="connsiteX202" fmla="*/ 477869 w 1400175"/>
                <a:gd name="connsiteY202" fmla="*/ 408623 h 1266825"/>
                <a:gd name="connsiteX203" fmla="*/ 492728 w 1400175"/>
                <a:gd name="connsiteY203" fmla="*/ 411766 h 1266825"/>
                <a:gd name="connsiteX204" fmla="*/ 495776 w 1400175"/>
                <a:gd name="connsiteY204" fmla="*/ 402241 h 1266825"/>
                <a:gd name="connsiteX205" fmla="*/ 500634 w 1400175"/>
                <a:gd name="connsiteY205" fmla="*/ 407860 h 1266825"/>
                <a:gd name="connsiteX206" fmla="*/ 507492 w 1400175"/>
                <a:gd name="connsiteY206" fmla="*/ 410623 h 1266825"/>
                <a:gd name="connsiteX207" fmla="*/ 512445 w 1400175"/>
                <a:gd name="connsiteY207" fmla="*/ 403098 h 1266825"/>
                <a:gd name="connsiteX208" fmla="*/ 512254 w 1400175"/>
                <a:gd name="connsiteY208" fmla="*/ 397669 h 1266825"/>
                <a:gd name="connsiteX209" fmla="*/ 516826 w 1400175"/>
                <a:gd name="connsiteY209" fmla="*/ 399859 h 1266825"/>
                <a:gd name="connsiteX210" fmla="*/ 517493 w 1400175"/>
                <a:gd name="connsiteY210" fmla="*/ 396621 h 1266825"/>
                <a:gd name="connsiteX211" fmla="*/ 514826 w 1400175"/>
                <a:gd name="connsiteY211" fmla="*/ 385572 h 1266825"/>
                <a:gd name="connsiteX212" fmla="*/ 512254 w 1400175"/>
                <a:gd name="connsiteY212" fmla="*/ 386429 h 1266825"/>
                <a:gd name="connsiteX213" fmla="*/ 510349 w 1400175"/>
                <a:gd name="connsiteY213" fmla="*/ 372904 h 1266825"/>
                <a:gd name="connsiteX214" fmla="*/ 521017 w 1400175"/>
                <a:gd name="connsiteY214" fmla="*/ 354806 h 1266825"/>
                <a:gd name="connsiteX215" fmla="*/ 521684 w 1400175"/>
                <a:gd name="connsiteY215" fmla="*/ 349663 h 1266825"/>
                <a:gd name="connsiteX216" fmla="*/ 529495 w 1400175"/>
                <a:gd name="connsiteY216" fmla="*/ 339757 h 1266825"/>
                <a:gd name="connsiteX217" fmla="*/ 530733 w 1400175"/>
                <a:gd name="connsiteY217" fmla="*/ 333089 h 1266825"/>
                <a:gd name="connsiteX218" fmla="*/ 528352 w 1400175"/>
                <a:gd name="connsiteY218" fmla="*/ 330136 h 1266825"/>
                <a:gd name="connsiteX219" fmla="*/ 530638 w 1400175"/>
                <a:gd name="connsiteY219" fmla="*/ 324898 h 1266825"/>
                <a:gd name="connsiteX220" fmla="*/ 524637 w 1400175"/>
                <a:gd name="connsiteY220" fmla="*/ 323088 h 1266825"/>
                <a:gd name="connsiteX221" fmla="*/ 525970 w 1400175"/>
                <a:gd name="connsiteY221" fmla="*/ 319469 h 1266825"/>
                <a:gd name="connsiteX222" fmla="*/ 521494 w 1400175"/>
                <a:gd name="connsiteY222" fmla="*/ 314515 h 1266825"/>
                <a:gd name="connsiteX223" fmla="*/ 487775 w 1400175"/>
                <a:gd name="connsiteY223" fmla="*/ 309372 h 1266825"/>
                <a:gd name="connsiteX224" fmla="*/ 480917 w 1400175"/>
                <a:gd name="connsiteY224" fmla="*/ 303943 h 1266825"/>
                <a:gd name="connsiteX225" fmla="*/ 470344 w 1400175"/>
                <a:gd name="connsiteY225" fmla="*/ 301466 h 1266825"/>
                <a:gd name="connsiteX226" fmla="*/ 469392 w 1400175"/>
                <a:gd name="connsiteY226" fmla="*/ 297847 h 1266825"/>
                <a:gd name="connsiteX227" fmla="*/ 462343 w 1400175"/>
                <a:gd name="connsiteY227" fmla="*/ 300609 h 1266825"/>
                <a:gd name="connsiteX228" fmla="*/ 454533 w 1400175"/>
                <a:gd name="connsiteY228" fmla="*/ 298990 h 1266825"/>
                <a:gd name="connsiteX229" fmla="*/ 454819 w 1400175"/>
                <a:gd name="connsiteY229" fmla="*/ 278416 h 1266825"/>
                <a:gd name="connsiteX230" fmla="*/ 448627 w 1400175"/>
                <a:gd name="connsiteY230" fmla="*/ 260699 h 1266825"/>
                <a:gd name="connsiteX231" fmla="*/ 443198 w 1400175"/>
                <a:gd name="connsiteY231" fmla="*/ 257461 h 1266825"/>
                <a:gd name="connsiteX232" fmla="*/ 439388 w 1400175"/>
                <a:gd name="connsiteY232" fmla="*/ 248793 h 1266825"/>
                <a:gd name="connsiteX233" fmla="*/ 441769 w 1400175"/>
                <a:gd name="connsiteY233" fmla="*/ 246983 h 1266825"/>
                <a:gd name="connsiteX234" fmla="*/ 438436 w 1400175"/>
                <a:gd name="connsiteY234" fmla="*/ 238792 h 1266825"/>
                <a:gd name="connsiteX235" fmla="*/ 441293 w 1400175"/>
                <a:gd name="connsiteY235" fmla="*/ 226219 h 1266825"/>
                <a:gd name="connsiteX236" fmla="*/ 434530 w 1400175"/>
                <a:gd name="connsiteY236" fmla="*/ 220408 h 1266825"/>
                <a:gd name="connsiteX237" fmla="*/ 435483 w 1400175"/>
                <a:gd name="connsiteY237" fmla="*/ 214789 h 1266825"/>
                <a:gd name="connsiteX238" fmla="*/ 444436 w 1400175"/>
                <a:gd name="connsiteY238" fmla="*/ 206978 h 1266825"/>
                <a:gd name="connsiteX239" fmla="*/ 443484 w 1400175"/>
                <a:gd name="connsiteY239" fmla="*/ 202787 h 1266825"/>
                <a:gd name="connsiteX240" fmla="*/ 438340 w 1400175"/>
                <a:gd name="connsiteY240" fmla="*/ 199358 h 1266825"/>
                <a:gd name="connsiteX241" fmla="*/ 439769 w 1400175"/>
                <a:gd name="connsiteY241" fmla="*/ 195643 h 1266825"/>
                <a:gd name="connsiteX242" fmla="*/ 458724 w 1400175"/>
                <a:gd name="connsiteY242" fmla="*/ 199453 h 1266825"/>
                <a:gd name="connsiteX243" fmla="*/ 470440 w 1400175"/>
                <a:gd name="connsiteY243" fmla="*/ 195739 h 1266825"/>
                <a:gd name="connsiteX244" fmla="*/ 481489 w 1400175"/>
                <a:gd name="connsiteY244" fmla="*/ 201835 h 1266825"/>
                <a:gd name="connsiteX245" fmla="*/ 478250 w 1400175"/>
                <a:gd name="connsiteY245" fmla="*/ 193167 h 1266825"/>
                <a:gd name="connsiteX246" fmla="*/ 465963 w 1400175"/>
                <a:gd name="connsiteY246" fmla="*/ 179832 h 1266825"/>
                <a:gd name="connsiteX247" fmla="*/ 464344 w 1400175"/>
                <a:gd name="connsiteY247" fmla="*/ 172879 h 1266825"/>
                <a:gd name="connsiteX248" fmla="*/ 455771 w 1400175"/>
                <a:gd name="connsiteY248" fmla="*/ 165449 h 1266825"/>
                <a:gd name="connsiteX249" fmla="*/ 453295 w 1400175"/>
                <a:gd name="connsiteY249" fmla="*/ 159734 h 1266825"/>
                <a:gd name="connsiteX250" fmla="*/ 455581 w 1400175"/>
                <a:gd name="connsiteY250" fmla="*/ 151924 h 1266825"/>
                <a:gd name="connsiteX251" fmla="*/ 451199 w 1400175"/>
                <a:gd name="connsiteY251" fmla="*/ 146971 h 1266825"/>
                <a:gd name="connsiteX252" fmla="*/ 456819 w 1400175"/>
                <a:gd name="connsiteY252" fmla="*/ 135541 h 1266825"/>
                <a:gd name="connsiteX253" fmla="*/ 461105 w 1400175"/>
                <a:gd name="connsiteY253" fmla="*/ 133064 h 1266825"/>
                <a:gd name="connsiteX254" fmla="*/ 472535 w 1400175"/>
                <a:gd name="connsiteY254" fmla="*/ 133540 h 1266825"/>
                <a:gd name="connsiteX255" fmla="*/ 500158 w 1400175"/>
                <a:gd name="connsiteY255" fmla="*/ 124587 h 1266825"/>
                <a:gd name="connsiteX256" fmla="*/ 506635 w 1400175"/>
                <a:gd name="connsiteY256" fmla="*/ 116776 h 1266825"/>
                <a:gd name="connsiteX257" fmla="*/ 543877 w 1400175"/>
                <a:gd name="connsiteY257" fmla="*/ 101251 h 1266825"/>
                <a:gd name="connsiteX258" fmla="*/ 561403 w 1400175"/>
                <a:gd name="connsiteY258" fmla="*/ 106108 h 1266825"/>
                <a:gd name="connsiteX259" fmla="*/ 570071 w 1400175"/>
                <a:gd name="connsiteY259" fmla="*/ 102965 h 1266825"/>
                <a:gd name="connsiteX260" fmla="*/ 566928 w 1400175"/>
                <a:gd name="connsiteY260" fmla="*/ 99155 h 1266825"/>
                <a:gd name="connsiteX261" fmla="*/ 557689 w 1400175"/>
                <a:gd name="connsiteY261" fmla="*/ 96107 h 1266825"/>
                <a:gd name="connsiteX262" fmla="*/ 553784 w 1400175"/>
                <a:gd name="connsiteY262" fmla="*/ 91154 h 1266825"/>
                <a:gd name="connsiteX263" fmla="*/ 549497 w 1400175"/>
                <a:gd name="connsiteY263" fmla="*/ 73057 h 1266825"/>
                <a:gd name="connsiteX264" fmla="*/ 553402 w 1400175"/>
                <a:gd name="connsiteY264" fmla="*/ 62008 h 1266825"/>
                <a:gd name="connsiteX265" fmla="*/ 570262 w 1400175"/>
                <a:gd name="connsiteY265" fmla="*/ 62770 h 1266825"/>
                <a:gd name="connsiteX266" fmla="*/ 584168 w 1400175"/>
                <a:gd name="connsiteY266" fmla="*/ 55816 h 1266825"/>
                <a:gd name="connsiteX267" fmla="*/ 593788 w 1400175"/>
                <a:gd name="connsiteY267" fmla="*/ 54197 h 1266825"/>
                <a:gd name="connsiteX268" fmla="*/ 611695 w 1400175"/>
                <a:gd name="connsiteY268" fmla="*/ 55626 h 1266825"/>
                <a:gd name="connsiteX269" fmla="*/ 620268 w 1400175"/>
                <a:gd name="connsiteY269" fmla="*/ 49530 h 1266825"/>
                <a:gd name="connsiteX270" fmla="*/ 643318 w 1400175"/>
                <a:gd name="connsiteY270" fmla="*/ 50768 h 1266825"/>
                <a:gd name="connsiteX271" fmla="*/ 686657 w 1400175"/>
                <a:gd name="connsiteY271" fmla="*/ 31242 h 1266825"/>
                <a:gd name="connsiteX272" fmla="*/ 702945 w 1400175"/>
                <a:gd name="connsiteY272" fmla="*/ 32575 h 1266825"/>
                <a:gd name="connsiteX273" fmla="*/ 715709 w 1400175"/>
                <a:gd name="connsiteY273" fmla="*/ 27337 h 1266825"/>
                <a:gd name="connsiteX274" fmla="*/ 720185 w 1400175"/>
                <a:gd name="connsiteY274" fmla="*/ 35719 h 1266825"/>
                <a:gd name="connsiteX275" fmla="*/ 749141 w 1400175"/>
                <a:gd name="connsiteY275" fmla="*/ 47339 h 1266825"/>
                <a:gd name="connsiteX276" fmla="*/ 760952 w 1400175"/>
                <a:gd name="connsiteY276" fmla="*/ 44863 h 1266825"/>
                <a:gd name="connsiteX277" fmla="*/ 767810 w 1400175"/>
                <a:gd name="connsiteY277" fmla="*/ 40672 h 1266825"/>
                <a:gd name="connsiteX278" fmla="*/ 764667 w 1400175"/>
                <a:gd name="connsiteY278" fmla="*/ 29718 h 1266825"/>
                <a:gd name="connsiteX279" fmla="*/ 778573 w 1400175"/>
                <a:gd name="connsiteY279" fmla="*/ 21526 h 1266825"/>
                <a:gd name="connsiteX280" fmla="*/ 784955 w 1400175"/>
                <a:gd name="connsiteY280" fmla="*/ 9525 h 1266825"/>
                <a:gd name="connsiteX281" fmla="*/ 802195 w 1400175"/>
                <a:gd name="connsiteY281" fmla="*/ 22288 h 1266825"/>
                <a:gd name="connsiteX282" fmla="*/ 801719 w 1400175"/>
                <a:gd name="connsiteY282" fmla="*/ 25432 h 1266825"/>
                <a:gd name="connsiteX283" fmla="*/ 804958 w 1400175"/>
                <a:gd name="connsiteY283" fmla="*/ 28384 h 1266825"/>
                <a:gd name="connsiteX284" fmla="*/ 835438 w 1400175"/>
                <a:gd name="connsiteY284" fmla="*/ 33909 h 1266825"/>
                <a:gd name="connsiteX285" fmla="*/ 846296 w 1400175"/>
                <a:gd name="connsiteY285" fmla="*/ 40957 h 1266825"/>
                <a:gd name="connsiteX286" fmla="*/ 901541 w 1400175"/>
                <a:gd name="connsiteY286" fmla="*/ 42958 h 1266825"/>
                <a:gd name="connsiteX287" fmla="*/ 917543 w 1400175"/>
                <a:gd name="connsiteY287" fmla="*/ 51054 h 1266825"/>
                <a:gd name="connsiteX288" fmla="*/ 925735 w 1400175"/>
                <a:gd name="connsiteY288" fmla="*/ 50101 h 1266825"/>
                <a:gd name="connsiteX289" fmla="*/ 924306 w 1400175"/>
                <a:gd name="connsiteY289" fmla="*/ 62960 h 1266825"/>
                <a:gd name="connsiteX290" fmla="*/ 933069 w 1400175"/>
                <a:gd name="connsiteY290" fmla="*/ 72866 h 1266825"/>
                <a:gd name="connsiteX291" fmla="*/ 936498 w 1400175"/>
                <a:gd name="connsiteY291" fmla="*/ 81629 h 1266825"/>
                <a:gd name="connsiteX292" fmla="*/ 933259 w 1400175"/>
                <a:gd name="connsiteY292" fmla="*/ 85439 h 1266825"/>
                <a:gd name="connsiteX293" fmla="*/ 936879 w 1400175"/>
                <a:gd name="connsiteY293" fmla="*/ 92773 h 1266825"/>
                <a:gd name="connsiteX294" fmla="*/ 933355 w 1400175"/>
                <a:gd name="connsiteY294" fmla="*/ 96583 h 1266825"/>
                <a:gd name="connsiteX295" fmla="*/ 937260 w 1400175"/>
                <a:gd name="connsiteY295" fmla="*/ 113252 h 1266825"/>
                <a:gd name="connsiteX296" fmla="*/ 952024 w 1400175"/>
                <a:gd name="connsiteY296" fmla="*/ 116110 h 1266825"/>
                <a:gd name="connsiteX297" fmla="*/ 959167 w 1400175"/>
                <a:gd name="connsiteY297" fmla="*/ 104584 h 1266825"/>
                <a:gd name="connsiteX298" fmla="*/ 964501 w 1400175"/>
                <a:gd name="connsiteY298" fmla="*/ 101536 h 1266825"/>
                <a:gd name="connsiteX299" fmla="*/ 971455 w 1400175"/>
                <a:gd name="connsiteY299" fmla="*/ 101346 h 1266825"/>
                <a:gd name="connsiteX300" fmla="*/ 972026 w 1400175"/>
                <a:gd name="connsiteY300" fmla="*/ 91440 h 1266825"/>
                <a:gd name="connsiteX301" fmla="*/ 976503 w 1400175"/>
                <a:gd name="connsiteY301" fmla="*/ 84106 h 1266825"/>
                <a:gd name="connsiteX302" fmla="*/ 989457 w 1400175"/>
                <a:gd name="connsiteY302" fmla="*/ 84487 h 1266825"/>
                <a:gd name="connsiteX303" fmla="*/ 997363 w 1400175"/>
                <a:gd name="connsiteY303" fmla="*/ 79915 h 1266825"/>
                <a:gd name="connsiteX304" fmla="*/ 1005364 w 1400175"/>
                <a:gd name="connsiteY304" fmla="*/ 83439 h 1266825"/>
                <a:gd name="connsiteX305" fmla="*/ 1012222 w 1400175"/>
                <a:gd name="connsiteY305" fmla="*/ 81724 h 1266825"/>
                <a:gd name="connsiteX306" fmla="*/ 1019842 w 1400175"/>
                <a:gd name="connsiteY306" fmla="*/ 84296 h 1266825"/>
                <a:gd name="connsiteX307" fmla="*/ 1026128 w 1400175"/>
                <a:gd name="connsiteY307" fmla="*/ 81915 h 1266825"/>
                <a:gd name="connsiteX308" fmla="*/ 1028986 w 1400175"/>
                <a:gd name="connsiteY308" fmla="*/ 77819 h 1266825"/>
                <a:gd name="connsiteX309" fmla="*/ 1046512 w 1400175"/>
                <a:gd name="connsiteY309" fmla="*/ 73533 h 1266825"/>
                <a:gd name="connsiteX310" fmla="*/ 1065181 w 1400175"/>
                <a:gd name="connsiteY310" fmla="*/ 86582 h 1266825"/>
                <a:gd name="connsiteX311" fmla="*/ 1072039 w 1400175"/>
                <a:gd name="connsiteY311" fmla="*/ 94964 h 1266825"/>
                <a:gd name="connsiteX312" fmla="*/ 1072229 w 1400175"/>
                <a:gd name="connsiteY312" fmla="*/ 100774 h 1266825"/>
                <a:gd name="connsiteX313" fmla="*/ 1089184 w 1400175"/>
                <a:gd name="connsiteY313" fmla="*/ 116776 h 1266825"/>
                <a:gd name="connsiteX314" fmla="*/ 1096423 w 1400175"/>
                <a:gd name="connsiteY314" fmla="*/ 120205 h 1266825"/>
                <a:gd name="connsiteX315" fmla="*/ 1095946 w 1400175"/>
                <a:gd name="connsiteY315" fmla="*/ 128302 h 1266825"/>
                <a:gd name="connsiteX316" fmla="*/ 1103567 w 1400175"/>
                <a:gd name="connsiteY316" fmla="*/ 137922 h 1266825"/>
                <a:gd name="connsiteX317" fmla="*/ 1106234 w 1400175"/>
                <a:gd name="connsiteY317" fmla="*/ 136684 h 1266825"/>
                <a:gd name="connsiteX318" fmla="*/ 1113282 w 1400175"/>
                <a:gd name="connsiteY318" fmla="*/ 139446 h 1266825"/>
                <a:gd name="connsiteX319" fmla="*/ 1109282 w 1400175"/>
                <a:gd name="connsiteY319" fmla="*/ 141732 h 1266825"/>
                <a:gd name="connsiteX320" fmla="*/ 1120902 w 1400175"/>
                <a:gd name="connsiteY320" fmla="*/ 152400 h 1266825"/>
                <a:gd name="connsiteX321" fmla="*/ 1122521 w 1400175"/>
                <a:gd name="connsiteY321" fmla="*/ 161639 h 1266825"/>
                <a:gd name="connsiteX322" fmla="*/ 1143857 w 1400175"/>
                <a:gd name="connsiteY322" fmla="*/ 168021 h 1266825"/>
                <a:gd name="connsiteX323" fmla="*/ 1149858 w 1400175"/>
                <a:gd name="connsiteY323" fmla="*/ 162115 h 1266825"/>
                <a:gd name="connsiteX324" fmla="*/ 1161478 w 1400175"/>
                <a:gd name="connsiteY324" fmla="*/ 163544 h 1266825"/>
                <a:gd name="connsiteX325" fmla="*/ 1194816 w 1400175"/>
                <a:gd name="connsiteY325" fmla="*/ 143351 h 1266825"/>
                <a:gd name="connsiteX326" fmla="*/ 1216819 w 1400175"/>
                <a:gd name="connsiteY326" fmla="*/ 136874 h 1266825"/>
                <a:gd name="connsiteX327" fmla="*/ 1217485 w 1400175"/>
                <a:gd name="connsiteY327" fmla="*/ 139827 h 1266825"/>
                <a:gd name="connsiteX328" fmla="*/ 1213866 w 1400175"/>
                <a:gd name="connsiteY328" fmla="*/ 141351 h 1266825"/>
                <a:gd name="connsiteX329" fmla="*/ 1202341 w 1400175"/>
                <a:gd name="connsiteY329" fmla="*/ 149828 h 1266825"/>
                <a:gd name="connsiteX330" fmla="*/ 1195292 w 1400175"/>
                <a:gd name="connsiteY330" fmla="*/ 162592 h 1266825"/>
                <a:gd name="connsiteX331" fmla="*/ 1195292 w 1400175"/>
                <a:gd name="connsiteY331" fmla="*/ 167164 h 1266825"/>
                <a:gd name="connsiteX332" fmla="*/ 1212056 w 1400175"/>
                <a:gd name="connsiteY332" fmla="*/ 173260 h 1266825"/>
                <a:gd name="connsiteX333" fmla="*/ 1224153 w 1400175"/>
                <a:gd name="connsiteY333" fmla="*/ 181070 h 1266825"/>
                <a:gd name="connsiteX334" fmla="*/ 1248537 w 1400175"/>
                <a:gd name="connsiteY334" fmla="*/ 184785 h 1266825"/>
                <a:gd name="connsiteX335" fmla="*/ 1256633 w 1400175"/>
                <a:gd name="connsiteY335" fmla="*/ 188976 h 1266825"/>
                <a:gd name="connsiteX336" fmla="*/ 1260919 w 1400175"/>
                <a:gd name="connsiteY336" fmla="*/ 194500 h 1266825"/>
                <a:gd name="connsiteX337" fmla="*/ 1262062 w 1400175"/>
                <a:gd name="connsiteY337" fmla="*/ 202025 h 1266825"/>
                <a:gd name="connsiteX338" fmla="*/ 1256824 w 1400175"/>
                <a:gd name="connsiteY338" fmla="*/ 214884 h 1266825"/>
                <a:gd name="connsiteX339" fmla="*/ 1258062 w 1400175"/>
                <a:gd name="connsiteY339" fmla="*/ 222599 h 1266825"/>
                <a:gd name="connsiteX340" fmla="*/ 1241488 w 1400175"/>
                <a:gd name="connsiteY340" fmla="*/ 240411 h 1266825"/>
                <a:gd name="connsiteX341" fmla="*/ 1243679 w 1400175"/>
                <a:gd name="connsiteY341" fmla="*/ 252127 h 1266825"/>
                <a:gd name="connsiteX342" fmla="*/ 1241679 w 1400175"/>
                <a:gd name="connsiteY342" fmla="*/ 248888 h 1266825"/>
                <a:gd name="connsiteX343" fmla="*/ 1227677 w 1400175"/>
                <a:gd name="connsiteY343" fmla="*/ 242221 h 1266825"/>
                <a:gd name="connsiteX344" fmla="*/ 1217676 w 1400175"/>
                <a:gd name="connsiteY344" fmla="*/ 241363 h 1266825"/>
                <a:gd name="connsiteX345" fmla="*/ 1200055 w 1400175"/>
                <a:gd name="connsiteY345" fmla="*/ 244602 h 1266825"/>
                <a:gd name="connsiteX346" fmla="*/ 1186625 w 1400175"/>
                <a:gd name="connsiteY346" fmla="*/ 240411 h 1266825"/>
                <a:gd name="connsiteX347" fmla="*/ 1179862 w 1400175"/>
                <a:gd name="connsiteY347" fmla="*/ 235077 h 1266825"/>
                <a:gd name="connsiteX348" fmla="*/ 1181195 w 1400175"/>
                <a:gd name="connsiteY348" fmla="*/ 238125 h 1266825"/>
                <a:gd name="connsiteX349" fmla="*/ 1176147 w 1400175"/>
                <a:gd name="connsiteY349" fmla="*/ 236220 h 1266825"/>
                <a:gd name="connsiteX350" fmla="*/ 1168622 w 1400175"/>
                <a:gd name="connsiteY350" fmla="*/ 240506 h 1266825"/>
                <a:gd name="connsiteX351" fmla="*/ 1151763 w 1400175"/>
                <a:gd name="connsiteY351" fmla="*/ 229648 h 1266825"/>
                <a:gd name="connsiteX352" fmla="*/ 1147667 w 1400175"/>
                <a:gd name="connsiteY352" fmla="*/ 216313 h 1266825"/>
                <a:gd name="connsiteX353" fmla="*/ 1147953 w 1400175"/>
                <a:gd name="connsiteY353" fmla="*/ 205359 h 1266825"/>
                <a:gd name="connsiteX354" fmla="*/ 1142428 w 1400175"/>
                <a:gd name="connsiteY354" fmla="*/ 211455 h 1266825"/>
                <a:gd name="connsiteX355" fmla="*/ 1142524 w 1400175"/>
                <a:gd name="connsiteY355" fmla="*/ 221932 h 1266825"/>
                <a:gd name="connsiteX356" fmla="*/ 1129475 w 1400175"/>
                <a:gd name="connsiteY356" fmla="*/ 229552 h 1266825"/>
                <a:gd name="connsiteX357" fmla="*/ 1132046 w 1400175"/>
                <a:gd name="connsiteY357" fmla="*/ 237172 h 1266825"/>
                <a:gd name="connsiteX358" fmla="*/ 1127188 w 1400175"/>
                <a:gd name="connsiteY358" fmla="*/ 258032 h 1266825"/>
                <a:gd name="connsiteX359" fmla="*/ 1128332 w 1400175"/>
                <a:gd name="connsiteY359" fmla="*/ 269462 h 1266825"/>
                <a:gd name="connsiteX360" fmla="*/ 1121474 w 1400175"/>
                <a:gd name="connsiteY360" fmla="*/ 280416 h 1266825"/>
                <a:gd name="connsiteX361" fmla="*/ 1122331 w 1400175"/>
                <a:gd name="connsiteY361" fmla="*/ 286226 h 1266825"/>
                <a:gd name="connsiteX362" fmla="*/ 1116901 w 1400175"/>
                <a:gd name="connsiteY362" fmla="*/ 305657 h 1266825"/>
                <a:gd name="connsiteX363" fmla="*/ 1119378 w 1400175"/>
                <a:gd name="connsiteY363" fmla="*/ 307372 h 1266825"/>
                <a:gd name="connsiteX364" fmla="*/ 1135380 w 1400175"/>
                <a:gd name="connsiteY364" fmla="*/ 310801 h 1266825"/>
                <a:gd name="connsiteX365" fmla="*/ 1139476 w 1400175"/>
                <a:gd name="connsiteY365" fmla="*/ 304609 h 1266825"/>
                <a:gd name="connsiteX366" fmla="*/ 1140428 w 1400175"/>
                <a:gd name="connsiteY366" fmla="*/ 309277 h 1266825"/>
                <a:gd name="connsiteX367" fmla="*/ 1146810 w 1400175"/>
                <a:gd name="connsiteY367" fmla="*/ 314230 h 1266825"/>
                <a:gd name="connsiteX368" fmla="*/ 1147667 w 1400175"/>
                <a:gd name="connsiteY368" fmla="*/ 324612 h 1266825"/>
                <a:gd name="connsiteX369" fmla="*/ 1143286 w 1400175"/>
                <a:gd name="connsiteY369" fmla="*/ 331184 h 1266825"/>
                <a:gd name="connsiteX370" fmla="*/ 1144810 w 1400175"/>
                <a:gd name="connsiteY370" fmla="*/ 339376 h 1266825"/>
                <a:gd name="connsiteX371" fmla="*/ 1151382 w 1400175"/>
                <a:gd name="connsiteY371" fmla="*/ 348425 h 1266825"/>
                <a:gd name="connsiteX372" fmla="*/ 1150620 w 1400175"/>
                <a:gd name="connsiteY372" fmla="*/ 354425 h 1266825"/>
                <a:gd name="connsiteX373" fmla="*/ 1165098 w 1400175"/>
                <a:gd name="connsiteY373" fmla="*/ 366141 h 1266825"/>
                <a:gd name="connsiteX374" fmla="*/ 1165003 w 1400175"/>
                <a:gd name="connsiteY374" fmla="*/ 381857 h 1266825"/>
                <a:gd name="connsiteX375" fmla="*/ 1157668 w 1400175"/>
                <a:gd name="connsiteY375" fmla="*/ 384715 h 1266825"/>
                <a:gd name="connsiteX376" fmla="*/ 1151668 w 1400175"/>
                <a:gd name="connsiteY376" fmla="*/ 398907 h 1266825"/>
                <a:gd name="connsiteX377" fmla="*/ 1155859 w 1400175"/>
                <a:gd name="connsiteY377" fmla="*/ 413671 h 1266825"/>
                <a:gd name="connsiteX378" fmla="*/ 1165098 w 1400175"/>
                <a:gd name="connsiteY378" fmla="*/ 425291 h 1266825"/>
                <a:gd name="connsiteX379" fmla="*/ 1179481 w 1400175"/>
                <a:gd name="connsiteY379" fmla="*/ 434340 h 1266825"/>
                <a:gd name="connsiteX380" fmla="*/ 1183195 w 1400175"/>
                <a:gd name="connsiteY380" fmla="*/ 421767 h 1266825"/>
                <a:gd name="connsiteX381" fmla="*/ 1193101 w 1400175"/>
                <a:gd name="connsiteY381" fmla="*/ 418148 h 1266825"/>
                <a:gd name="connsiteX382" fmla="*/ 1192054 w 1400175"/>
                <a:gd name="connsiteY382" fmla="*/ 410051 h 1266825"/>
                <a:gd name="connsiteX383" fmla="*/ 1193959 w 1400175"/>
                <a:gd name="connsiteY383" fmla="*/ 405955 h 1266825"/>
                <a:gd name="connsiteX384" fmla="*/ 1192911 w 1400175"/>
                <a:gd name="connsiteY384" fmla="*/ 411861 h 1266825"/>
                <a:gd name="connsiteX385" fmla="*/ 1200150 w 1400175"/>
                <a:gd name="connsiteY385" fmla="*/ 429292 h 1266825"/>
                <a:gd name="connsiteX386" fmla="*/ 1209199 w 1400175"/>
                <a:gd name="connsiteY386" fmla="*/ 437102 h 1266825"/>
                <a:gd name="connsiteX387" fmla="*/ 1207579 w 1400175"/>
                <a:gd name="connsiteY387" fmla="*/ 438912 h 1266825"/>
                <a:gd name="connsiteX388" fmla="*/ 1209770 w 1400175"/>
                <a:gd name="connsiteY388" fmla="*/ 440722 h 1266825"/>
                <a:gd name="connsiteX389" fmla="*/ 1215104 w 1400175"/>
                <a:gd name="connsiteY389" fmla="*/ 442912 h 1266825"/>
                <a:gd name="connsiteX390" fmla="*/ 1214057 w 1400175"/>
                <a:gd name="connsiteY390" fmla="*/ 440246 h 1266825"/>
                <a:gd name="connsiteX391" fmla="*/ 1231487 w 1400175"/>
                <a:gd name="connsiteY391" fmla="*/ 449199 h 1266825"/>
                <a:gd name="connsiteX392" fmla="*/ 1235011 w 1400175"/>
                <a:gd name="connsiteY392" fmla="*/ 447770 h 1266825"/>
                <a:gd name="connsiteX393" fmla="*/ 1242632 w 1400175"/>
                <a:gd name="connsiteY393" fmla="*/ 456057 h 1266825"/>
                <a:gd name="connsiteX394" fmla="*/ 1248061 w 1400175"/>
                <a:gd name="connsiteY394" fmla="*/ 457581 h 1266825"/>
                <a:gd name="connsiteX395" fmla="*/ 1254824 w 1400175"/>
                <a:gd name="connsiteY395" fmla="*/ 455485 h 1266825"/>
                <a:gd name="connsiteX396" fmla="*/ 1273969 w 1400175"/>
                <a:gd name="connsiteY396" fmla="*/ 461486 h 1266825"/>
                <a:gd name="connsiteX397" fmla="*/ 1285970 w 1400175"/>
                <a:gd name="connsiteY397" fmla="*/ 476250 h 1266825"/>
                <a:gd name="connsiteX398" fmla="*/ 1297115 w 1400175"/>
                <a:gd name="connsiteY398" fmla="*/ 481108 h 1266825"/>
                <a:gd name="connsiteX399" fmla="*/ 1297115 w 1400175"/>
                <a:gd name="connsiteY399" fmla="*/ 498253 h 1266825"/>
                <a:gd name="connsiteX400" fmla="*/ 1288923 w 1400175"/>
                <a:gd name="connsiteY400" fmla="*/ 496824 h 1266825"/>
                <a:gd name="connsiteX401" fmla="*/ 1287494 w 1400175"/>
                <a:gd name="connsiteY401" fmla="*/ 492157 h 1266825"/>
                <a:gd name="connsiteX402" fmla="*/ 1275207 w 1400175"/>
                <a:gd name="connsiteY402" fmla="*/ 490156 h 1266825"/>
                <a:gd name="connsiteX403" fmla="*/ 1259681 w 1400175"/>
                <a:gd name="connsiteY403" fmla="*/ 503301 h 1266825"/>
                <a:gd name="connsiteX404" fmla="*/ 1262348 w 1400175"/>
                <a:gd name="connsiteY404" fmla="*/ 504444 h 1266825"/>
                <a:gd name="connsiteX405" fmla="*/ 1260348 w 1400175"/>
                <a:gd name="connsiteY405" fmla="*/ 530924 h 1266825"/>
                <a:gd name="connsiteX406" fmla="*/ 1261967 w 1400175"/>
                <a:gd name="connsiteY406" fmla="*/ 531495 h 1266825"/>
                <a:gd name="connsiteX407" fmla="*/ 1258919 w 1400175"/>
                <a:gd name="connsiteY407" fmla="*/ 556165 h 1266825"/>
                <a:gd name="connsiteX408" fmla="*/ 1249204 w 1400175"/>
                <a:gd name="connsiteY408" fmla="*/ 552736 h 1266825"/>
                <a:gd name="connsiteX409" fmla="*/ 1246060 w 1400175"/>
                <a:gd name="connsiteY409" fmla="*/ 555022 h 1266825"/>
                <a:gd name="connsiteX410" fmla="*/ 1242727 w 1400175"/>
                <a:gd name="connsiteY410" fmla="*/ 552355 h 1266825"/>
                <a:gd name="connsiteX411" fmla="*/ 1241774 w 1400175"/>
                <a:gd name="connsiteY411" fmla="*/ 555498 h 1266825"/>
                <a:gd name="connsiteX412" fmla="*/ 1260919 w 1400175"/>
                <a:gd name="connsiteY412" fmla="*/ 562166 h 1266825"/>
                <a:gd name="connsiteX413" fmla="*/ 1254728 w 1400175"/>
                <a:gd name="connsiteY413" fmla="*/ 566738 h 1266825"/>
                <a:gd name="connsiteX414" fmla="*/ 1254824 w 1400175"/>
                <a:gd name="connsiteY414" fmla="*/ 570357 h 1266825"/>
                <a:gd name="connsiteX415" fmla="*/ 1258348 w 1400175"/>
                <a:gd name="connsiteY415" fmla="*/ 566928 h 1266825"/>
                <a:gd name="connsiteX416" fmla="*/ 1265587 w 1400175"/>
                <a:gd name="connsiteY416" fmla="*/ 566547 h 1266825"/>
                <a:gd name="connsiteX417" fmla="*/ 1264729 w 1400175"/>
                <a:gd name="connsiteY417" fmla="*/ 581597 h 1266825"/>
                <a:gd name="connsiteX418" fmla="*/ 1269206 w 1400175"/>
                <a:gd name="connsiteY418" fmla="*/ 585883 h 1266825"/>
                <a:gd name="connsiteX419" fmla="*/ 1267111 w 1400175"/>
                <a:gd name="connsiteY419" fmla="*/ 589883 h 1266825"/>
                <a:gd name="connsiteX420" fmla="*/ 1268635 w 1400175"/>
                <a:gd name="connsiteY420" fmla="*/ 592550 h 1266825"/>
                <a:gd name="connsiteX421" fmla="*/ 1285684 w 1400175"/>
                <a:gd name="connsiteY421" fmla="*/ 607409 h 1266825"/>
                <a:gd name="connsiteX422" fmla="*/ 1292352 w 1400175"/>
                <a:gd name="connsiteY422" fmla="*/ 616934 h 1266825"/>
                <a:gd name="connsiteX423" fmla="*/ 1293971 w 1400175"/>
                <a:gd name="connsiteY423" fmla="*/ 615791 h 1266825"/>
                <a:gd name="connsiteX424" fmla="*/ 1290161 w 1400175"/>
                <a:gd name="connsiteY424" fmla="*/ 619792 h 1266825"/>
                <a:gd name="connsiteX425" fmla="*/ 1294543 w 1400175"/>
                <a:gd name="connsiteY425" fmla="*/ 628364 h 1266825"/>
                <a:gd name="connsiteX426" fmla="*/ 1282732 w 1400175"/>
                <a:gd name="connsiteY426" fmla="*/ 633413 h 1266825"/>
                <a:gd name="connsiteX427" fmla="*/ 1279017 w 1400175"/>
                <a:gd name="connsiteY427" fmla="*/ 641985 h 1266825"/>
                <a:gd name="connsiteX428" fmla="*/ 1281112 w 1400175"/>
                <a:gd name="connsiteY428" fmla="*/ 640842 h 1266825"/>
                <a:gd name="connsiteX429" fmla="*/ 1285970 w 1400175"/>
                <a:gd name="connsiteY429" fmla="*/ 646938 h 1266825"/>
                <a:gd name="connsiteX430" fmla="*/ 1296829 w 1400175"/>
                <a:gd name="connsiteY430" fmla="*/ 649319 h 1266825"/>
                <a:gd name="connsiteX431" fmla="*/ 1301401 w 1400175"/>
                <a:gd name="connsiteY431" fmla="*/ 637985 h 1266825"/>
                <a:gd name="connsiteX432" fmla="*/ 1304449 w 1400175"/>
                <a:gd name="connsiteY432" fmla="*/ 638651 h 1266825"/>
                <a:gd name="connsiteX433" fmla="*/ 1307116 w 1400175"/>
                <a:gd name="connsiteY433" fmla="*/ 649700 h 1266825"/>
                <a:gd name="connsiteX434" fmla="*/ 1312259 w 1400175"/>
                <a:gd name="connsiteY434" fmla="*/ 648271 h 1266825"/>
                <a:gd name="connsiteX435" fmla="*/ 1318355 w 1400175"/>
                <a:gd name="connsiteY435" fmla="*/ 651605 h 1266825"/>
                <a:gd name="connsiteX436" fmla="*/ 1312926 w 1400175"/>
                <a:gd name="connsiteY436" fmla="*/ 657796 h 1266825"/>
                <a:gd name="connsiteX437" fmla="*/ 1312069 w 1400175"/>
                <a:gd name="connsiteY437" fmla="*/ 663988 h 1266825"/>
                <a:gd name="connsiteX438" fmla="*/ 1328833 w 1400175"/>
                <a:gd name="connsiteY438" fmla="*/ 672179 h 1266825"/>
                <a:gd name="connsiteX439" fmla="*/ 1352550 w 1400175"/>
                <a:gd name="connsiteY439" fmla="*/ 705993 h 1266825"/>
                <a:gd name="connsiteX440" fmla="*/ 1370362 w 1400175"/>
                <a:gd name="connsiteY440" fmla="*/ 719804 h 1266825"/>
                <a:gd name="connsiteX441" fmla="*/ 1366076 w 1400175"/>
                <a:gd name="connsiteY441" fmla="*/ 721804 h 1266825"/>
                <a:gd name="connsiteX442" fmla="*/ 1338929 w 1400175"/>
                <a:gd name="connsiteY442" fmla="*/ 767620 h 1266825"/>
                <a:gd name="connsiteX443" fmla="*/ 1347502 w 1400175"/>
                <a:gd name="connsiteY443" fmla="*/ 777716 h 1266825"/>
                <a:gd name="connsiteX444" fmla="*/ 1346740 w 1400175"/>
                <a:gd name="connsiteY444" fmla="*/ 788289 h 1266825"/>
                <a:gd name="connsiteX445" fmla="*/ 1341406 w 1400175"/>
                <a:gd name="connsiteY445" fmla="*/ 802481 h 1266825"/>
                <a:gd name="connsiteX446" fmla="*/ 1349407 w 1400175"/>
                <a:gd name="connsiteY446" fmla="*/ 802577 h 1266825"/>
                <a:gd name="connsiteX447" fmla="*/ 1346263 w 1400175"/>
                <a:gd name="connsiteY447" fmla="*/ 814292 h 1266825"/>
                <a:gd name="connsiteX448" fmla="*/ 1365409 w 1400175"/>
                <a:gd name="connsiteY448" fmla="*/ 823150 h 1266825"/>
                <a:gd name="connsiteX449" fmla="*/ 1362551 w 1400175"/>
                <a:gd name="connsiteY449" fmla="*/ 840677 h 1266825"/>
                <a:gd name="connsiteX450" fmla="*/ 1373315 w 1400175"/>
                <a:gd name="connsiteY450" fmla="*/ 844106 h 1266825"/>
                <a:gd name="connsiteX451" fmla="*/ 1373124 w 1400175"/>
                <a:gd name="connsiteY451" fmla="*/ 852773 h 1266825"/>
                <a:gd name="connsiteX452" fmla="*/ 1364456 w 1400175"/>
                <a:gd name="connsiteY452" fmla="*/ 864298 h 1266825"/>
                <a:gd name="connsiteX453" fmla="*/ 1358741 w 1400175"/>
                <a:gd name="connsiteY453" fmla="*/ 878872 h 1266825"/>
                <a:gd name="connsiteX454" fmla="*/ 1366171 w 1400175"/>
                <a:gd name="connsiteY454" fmla="*/ 881920 h 1266825"/>
                <a:gd name="connsiteX455" fmla="*/ 1365409 w 1400175"/>
                <a:gd name="connsiteY455" fmla="*/ 893254 h 1266825"/>
                <a:gd name="connsiteX456" fmla="*/ 1371314 w 1400175"/>
                <a:gd name="connsiteY456" fmla="*/ 892873 h 1266825"/>
                <a:gd name="connsiteX457" fmla="*/ 1360551 w 1400175"/>
                <a:gd name="connsiteY457" fmla="*/ 935831 h 1266825"/>
                <a:gd name="connsiteX458" fmla="*/ 1396555 w 1400175"/>
                <a:gd name="connsiteY458" fmla="*/ 936974 h 1266825"/>
                <a:gd name="connsiteX459" fmla="*/ 1393317 w 1400175"/>
                <a:gd name="connsiteY459" fmla="*/ 943546 h 1266825"/>
                <a:gd name="connsiteX460" fmla="*/ 1391793 w 1400175"/>
                <a:gd name="connsiteY460" fmla="*/ 958025 h 1266825"/>
                <a:gd name="connsiteX461" fmla="*/ 1390174 w 1400175"/>
                <a:gd name="connsiteY461" fmla="*/ 957739 h 1266825"/>
                <a:gd name="connsiteX462" fmla="*/ 1388935 w 1400175"/>
                <a:gd name="connsiteY462" fmla="*/ 969359 h 1266825"/>
                <a:gd name="connsiteX463" fmla="*/ 1360551 w 1400175"/>
                <a:gd name="connsiteY463" fmla="*/ 1003935 h 1266825"/>
                <a:gd name="connsiteX464" fmla="*/ 1322642 w 1400175"/>
                <a:gd name="connsiteY464" fmla="*/ 1035177 h 1266825"/>
                <a:gd name="connsiteX465" fmla="*/ 1310735 w 1400175"/>
                <a:gd name="connsiteY465" fmla="*/ 1032891 h 1266825"/>
                <a:gd name="connsiteX466" fmla="*/ 1311116 w 1400175"/>
                <a:gd name="connsiteY466" fmla="*/ 1044892 h 1266825"/>
                <a:gd name="connsiteX467" fmla="*/ 1281970 w 1400175"/>
                <a:gd name="connsiteY467" fmla="*/ 1056037 h 1266825"/>
                <a:gd name="connsiteX468" fmla="*/ 1263682 w 1400175"/>
                <a:gd name="connsiteY468" fmla="*/ 1068800 h 1266825"/>
                <a:gd name="connsiteX469" fmla="*/ 1247013 w 1400175"/>
                <a:gd name="connsiteY469" fmla="*/ 1066991 h 1266825"/>
                <a:gd name="connsiteX470" fmla="*/ 1240822 w 1400175"/>
                <a:gd name="connsiteY470" fmla="*/ 1072991 h 1266825"/>
                <a:gd name="connsiteX471" fmla="*/ 1236726 w 1400175"/>
                <a:gd name="connsiteY471" fmla="*/ 1066038 h 1266825"/>
                <a:gd name="connsiteX472" fmla="*/ 1230820 w 1400175"/>
                <a:gd name="connsiteY472" fmla="*/ 1072325 h 1266825"/>
                <a:gd name="connsiteX473" fmla="*/ 1226344 w 1400175"/>
                <a:gd name="connsiteY473" fmla="*/ 1063562 h 1266825"/>
                <a:gd name="connsiteX474" fmla="*/ 1218247 w 1400175"/>
                <a:gd name="connsiteY474" fmla="*/ 1059942 h 1266825"/>
                <a:gd name="connsiteX475" fmla="*/ 1215200 w 1400175"/>
                <a:gd name="connsiteY475" fmla="*/ 1077468 h 1266825"/>
                <a:gd name="connsiteX476" fmla="*/ 1197674 w 1400175"/>
                <a:gd name="connsiteY476" fmla="*/ 1074134 h 1266825"/>
                <a:gd name="connsiteX477" fmla="*/ 1190053 w 1400175"/>
                <a:gd name="connsiteY477" fmla="*/ 1077087 h 1266825"/>
                <a:gd name="connsiteX478" fmla="*/ 1172146 w 1400175"/>
                <a:gd name="connsiteY478" fmla="*/ 1073372 h 1266825"/>
                <a:gd name="connsiteX479" fmla="*/ 1140619 w 1400175"/>
                <a:gd name="connsiteY479" fmla="*/ 1072706 h 1266825"/>
                <a:gd name="connsiteX480" fmla="*/ 1135666 w 1400175"/>
                <a:gd name="connsiteY480" fmla="*/ 1054037 h 1266825"/>
                <a:gd name="connsiteX481" fmla="*/ 1131951 w 1400175"/>
                <a:gd name="connsiteY481" fmla="*/ 1052132 h 1266825"/>
                <a:gd name="connsiteX482" fmla="*/ 1121759 w 1400175"/>
                <a:gd name="connsiteY482" fmla="*/ 1054608 h 1266825"/>
                <a:gd name="connsiteX483" fmla="*/ 1102233 w 1400175"/>
                <a:gd name="connsiteY483" fmla="*/ 1048703 h 1266825"/>
                <a:gd name="connsiteX484" fmla="*/ 1098518 w 1400175"/>
                <a:gd name="connsiteY484" fmla="*/ 1050131 h 1266825"/>
                <a:gd name="connsiteX485" fmla="*/ 1084135 w 1400175"/>
                <a:gd name="connsiteY485" fmla="*/ 1039368 h 1266825"/>
                <a:gd name="connsiteX486" fmla="*/ 1073944 w 1400175"/>
                <a:gd name="connsiteY486" fmla="*/ 1041463 h 1266825"/>
                <a:gd name="connsiteX487" fmla="*/ 1053179 w 1400175"/>
                <a:gd name="connsiteY487" fmla="*/ 1040702 h 1266825"/>
                <a:gd name="connsiteX488" fmla="*/ 1028891 w 1400175"/>
                <a:gd name="connsiteY488" fmla="*/ 1011650 h 1266825"/>
                <a:gd name="connsiteX489" fmla="*/ 1021270 w 1400175"/>
                <a:gd name="connsiteY489" fmla="*/ 1009840 h 1266825"/>
                <a:gd name="connsiteX490" fmla="*/ 1011365 w 1400175"/>
                <a:gd name="connsiteY490" fmla="*/ 1000696 h 1266825"/>
                <a:gd name="connsiteX491" fmla="*/ 996982 w 1400175"/>
                <a:gd name="connsiteY491" fmla="*/ 999935 h 1266825"/>
                <a:gd name="connsiteX492" fmla="*/ 982504 w 1400175"/>
                <a:gd name="connsiteY492" fmla="*/ 992315 h 1266825"/>
                <a:gd name="connsiteX493" fmla="*/ 981456 w 1400175"/>
                <a:gd name="connsiteY493" fmla="*/ 998982 h 1266825"/>
                <a:gd name="connsiteX494" fmla="*/ 958882 w 1400175"/>
                <a:gd name="connsiteY494" fmla="*/ 1000220 h 1266825"/>
                <a:gd name="connsiteX495" fmla="*/ 958310 w 1400175"/>
                <a:gd name="connsiteY495" fmla="*/ 1007840 h 1266825"/>
                <a:gd name="connsiteX496" fmla="*/ 927354 w 1400175"/>
                <a:gd name="connsiteY496" fmla="*/ 1004697 h 1266825"/>
                <a:gd name="connsiteX497" fmla="*/ 924496 w 1400175"/>
                <a:gd name="connsiteY497" fmla="*/ 1016698 h 1266825"/>
                <a:gd name="connsiteX498" fmla="*/ 911161 w 1400175"/>
                <a:gd name="connsiteY498" fmla="*/ 1032891 h 1266825"/>
                <a:gd name="connsiteX499" fmla="*/ 880586 w 1400175"/>
                <a:gd name="connsiteY499" fmla="*/ 1054799 h 1266825"/>
                <a:gd name="connsiteX500" fmla="*/ 871728 w 1400175"/>
                <a:gd name="connsiteY500" fmla="*/ 1055370 h 1266825"/>
                <a:gd name="connsiteX501" fmla="*/ 867727 w 1400175"/>
                <a:gd name="connsiteY501" fmla="*/ 1059561 h 1266825"/>
                <a:gd name="connsiteX502" fmla="*/ 865537 w 1400175"/>
                <a:gd name="connsiteY502" fmla="*/ 1057466 h 1266825"/>
                <a:gd name="connsiteX503" fmla="*/ 863060 w 1400175"/>
                <a:gd name="connsiteY503" fmla="*/ 1059752 h 1266825"/>
                <a:gd name="connsiteX504" fmla="*/ 860965 w 1400175"/>
                <a:gd name="connsiteY504" fmla="*/ 1056608 h 1266825"/>
                <a:gd name="connsiteX505" fmla="*/ 855631 w 1400175"/>
                <a:gd name="connsiteY505" fmla="*/ 1059466 h 1266825"/>
                <a:gd name="connsiteX506" fmla="*/ 842010 w 1400175"/>
                <a:gd name="connsiteY506" fmla="*/ 1079564 h 1266825"/>
                <a:gd name="connsiteX507" fmla="*/ 840676 w 1400175"/>
                <a:gd name="connsiteY507" fmla="*/ 1085183 h 1266825"/>
                <a:gd name="connsiteX508" fmla="*/ 845820 w 1400175"/>
                <a:gd name="connsiteY508" fmla="*/ 1089470 h 1266825"/>
                <a:gd name="connsiteX509" fmla="*/ 831056 w 1400175"/>
                <a:gd name="connsiteY509" fmla="*/ 1115663 h 1266825"/>
                <a:gd name="connsiteX510" fmla="*/ 828580 w 1400175"/>
                <a:gd name="connsiteY510" fmla="*/ 1126522 h 1266825"/>
                <a:gd name="connsiteX511" fmla="*/ 813054 w 1400175"/>
                <a:gd name="connsiteY511" fmla="*/ 1129665 h 1266825"/>
                <a:gd name="connsiteX512" fmla="*/ 810482 w 1400175"/>
                <a:gd name="connsiteY512" fmla="*/ 1133856 h 1266825"/>
                <a:gd name="connsiteX513" fmla="*/ 801243 w 1400175"/>
                <a:gd name="connsiteY513" fmla="*/ 1138047 h 1266825"/>
                <a:gd name="connsiteX514" fmla="*/ 784765 w 1400175"/>
                <a:gd name="connsiteY514" fmla="*/ 1130046 h 1266825"/>
                <a:gd name="connsiteX515" fmla="*/ 785336 w 1400175"/>
                <a:gd name="connsiteY515" fmla="*/ 1126522 h 1266825"/>
                <a:gd name="connsiteX516" fmla="*/ 782479 w 1400175"/>
                <a:gd name="connsiteY516" fmla="*/ 1125284 h 1266825"/>
                <a:gd name="connsiteX517" fmla="*/ 783431 w 1400175"/>
                <a:gd name="connsiteY517" fmla="*/ 1118997 h 1266825"/>
                <a:gd name="connsiteX518" fmla="*/ 777430 w 1400175"/>
                <a:gd name="connsiteY518" fmla="*/ 1110329 h 1266825"/>
                <a:gd name="connsiteX519" fmla="*/ 775811 w 1400175"/>
                <a:gd name="connsiteY519" fmla="*/ 1097471 h 1266825"/>
                <a:gd name="connsiteX520" fmla="*/ 767620 w 1400175"/>
                <a:gd name="connsiteY520" fmla="*/ 1100804 h 1266825"/>
                <a:gd name="connsiteX521" fmla="*/ 764286 w 1400175"/>
                <a:gd name="connsiteY521" fmla="*/ 1107853 h 1266825"/>
                <a:gd name="connsiteX522" fmla="*/ 755237 w 1400175"/>
                <a:gd name="connsiteY522" fmla="*/ 1106424 h 1266825"/>
                <a:gd name="connsiteX523" fmla="*/ 748760 w 1400175"/>
                <a:gd name="connsiteY523" fmla="*/ 1115759 h 1266825"/>
                <a:gd name="connsiteX524" fmla="*/ 754475 w 1400175"/>
                <a:gd name="connsiteY524" fmla="*/ 1119759 h 1266825"/>
                <a:gd name="connsiteX525" fmla="*/ 737521 w 1400175"/>
                <a:gd name="connsiteY525" fmla="*/ 1122617 h 1266825"/>
                <a:gd name="connsiteX526" fmla="*/ 720661 w 1400175"/>
                <a:gd name="connsiteY526" fmla="*/ 1120997 h 1266825"/>
                <a:gd name="connsiteX527" fmla="*/ 712184 w 1400175"/>
                <a:gd name="connsiteY527" fmla="*/ 1112711 h 1266825"/>
                <a:gd name="connsiteX528" fmla="*/ 702945 w 1400175"/>
                <a:gd name="connsiteY528" fmla="*/ 1108615 h 1266825"/>
                <a:gd name="connsiteX529" fmla="*/ 694087 w 1400175"/>
                <a:gd name="connsiteY529" fmla="*/ 1113282 h 1266825"/>
                <a:gd name="connsiteX530" fmla="*/ 690753 w 1400175"/>
                <a:gd name="connsiteY530" fmla="*/ 1108805 h 1266825"/>
                <a:gd name="connsiteX531" fmla="*/ 694753 w 1400175"/>
                <a:gd name="connsiteY531" fmla="*/ 1099471 h 1266825"/>
                <a:gd name="connsiteX532" fmla="*/ 689515 w 1400175"/>
                <a:gd name="connsiteY532" fmla="*/ 1099661 h 1266825"/>
                <a:gd name="connsiteX533" fmla="*/ 688276 w 1400175"/>
                <a:gd name="connsiteY533" fmla="*/ 1093946 h 1266825"/>
                <a:gd name="connsiteX534" fmla="*/ 666464 w 1400175"/>
                <a:gd name="connsiteY534" fmla="*/ 1097566 h 1266825"/>
                <a:gd name="connsiteX535" fmla="*/ 652939 w 1400175"/>
                <a:gd name="connsiteY535" fmla="*/ 1103852 h 1266825"/>
                <a:gd name="connsiteX536" fmla="*/ 626078 w 1400175"/>
                <a:gd name="connsiteY536" fmla="*/ 1110329 h 1266825"/>
                <a:gd name="connsiteX537" fmla="*/ 608838 w 1400175"/>
                <a:gd name="connsiteY537" fmla="*/ 1120616 h 1266825"/>
                <a:gd name="connsiteX538" fmla="*/ 610648 w 1400175"/>
                <a:gd name="connsiteY538" fmla="*/ 1129951 h 1266825"/>
                <a:gd name="connsiteX539" fmla="*/ 600075 w 1400175"/>
                <a:gd name="connsiteY539" fmla="*/ 1122617 h 1266825"/>
                <a:gd name="connsiteX540" fmla="*/ 559594 w 1400175"/>
                <a:gd name="connsiteY540" fmla="*/ 1121283 h 1266825"/>
                <a:gd name="connsiteX541" fmla="*/ 540639 w 1400175"/>
                <a:gd name="connsiteY541" fmla="*/ 1123188 h 1266825"/>
                <a:gd name="connsiteX542" fmla="*/ 530638 w 1400175"/>
                <a:gd name="connsiteY542" fmla="*/ 1126903 h 1266825"/>
                <a:gd name="connsiteX543" fmla="*/ 520065 w 1400175"/>
                <a:gd name="connsiteY543" fmla="*/ 1126808 h 1266825"/>
                <a:gd name="connsiteX544" fmla="*/ 516636 w 1400175"/>
                <a:gd name="connsiteY544" fmla="*/ 1130713 h 1266825"/>
                <a:gd name="connsiteX545" fmla="*/ 489394 w 1400175"/>
                <a:gd name="connsiteY545" fmla="*/ 1140809 h 1266825"/>
                <a:gd name="connsiteX546" fmla="*/ 485394 w 1400175"/>
                <a:gd name="connsiteY546" fmla="*/ 1130522 h 1266825"/>
                <a:gd name="connsiteX547" fmla="*/ 461867 w 1400175"/>
                <a:gd name="connsiteY547" fmla="*/ 1134237 h 1266825"/>
                <a:gd name="connsiteX548" fmla="*/ 452437 w 1400175"/>
                <a:gd name="connsiteY548" fmla="*/ 1133951 h 1266825"/>
                <a:gd name="connsiteX549" fmla="*/ 445865 w 1400175"/>
                <a:gd name="connsiteY549" fmla="*/ 1129856 h 1266825"/>
                <a:gd name="connsiteX550" fmla="*/ 440245 w 1400175"/>
                <a:gd name="connsiteY550" fmla="*/ 1129570 h 1266825"/>
                <a:gd name="connsiteX551" fmla="*/ 425005 w 1400175"/>
                <a:gd name="connsiteY551" fmla="*/ 1141667 h 1266825"/>
                <a:gd name="connsiteX552" fmla="*/ 424720 w 1400175"/>
                <a:gd name="connsiteY552" fmla="*/ 1144238 h 1266825"/>
                <a:gd name="connsiteX553" fmla="*/ 431482 w 1400175"/>
                <a:gd name="connsiteY553" fmla="*/ 1154144 h 1266825"/>
                <a:gd name="connsiteX554" fmla="*/ 441674 w 1400175"/>
                <a:gd name="connsiteY554" fmla="*/ 1158240 h 1266825"/>
                <a:gd name="connsiteX555" fmla="*/ 442246 w 1400175"/>
                <a:gd name="connsiteY555" fmla="*/ 1166241 h 1266825"/>
                <a:gd name="connsiteX556" fmla="*/ 447961 w 1400175"/>
                <a:gd name="connsiteY556" fmla="*/ 1175671 h 1266825"/>
                <a:gd name="connsiteX557" fmla="*/ 443484 w 1400175"/>
                <a:gd name="connsiteY557" fmla="*/ 1172528 h 1266825"/>
                <a:gd name="connsiteX558" fmla="*/ 442817 w 1400175"/>
                <a:gd name="connsiteY558" fmla="*/ 1174623 h 1266825"/>
                <a:gd name="connsiteX559" fmla="*/ 431197 w 1400175"/>
                <a:gd name="connsiteY559" fmla="*/ 1173575 h 1266825"/>
                <a:gd name="connsiteX560" fmla="*/ 422148 w 1400175"/>
                <a:gd name="connsiteY560" fmla="*/ 1181576 h 1266825"/>
                <a:gd name="connsiteX561" fmla="*/ 418052 w 1400175"/>
                <a:gd name="connsiteY561" fmla="*/ 1188053 h 1266825"/>
                <a:gd name="connsiteX562" fmla="*/ 397383 w 1400175"/>
                <a:gd name="connsiteY562" fmla="*/ 1202627 h 1266825"/>
                <a:gd name="connsiteX563" fmla="*/ 379285 w 1400175"/>
                <a:gd name="connsiteY563" fmla="*/ 1204913 h 1266825"/>
                <a:gd name="connsiteX564" fmla="*/ 383095 w 1400175"/>
                <a:gd name="connsiteY564" fmla="*/ 1200626 h 1266825"/>
                <a:gd name="connsiteX565" fmla="*/ 397573 w 1400175"/>
                <a:gd name="connsiteY565" fmla="*/ 1199293 h 1266825"/>
                <a:gd name="connsiteX566" fmla="*/ 408622 w 1400175"/>
                <a:gd name="connsiteY566" fmla="*/ 1190625 h 1266825"/>
                <a:gd name="connsiteX567" fmla="*/ 411766 w 1400175"/>
                <a:gd name="connsiteY567" fmla="*/ 1186339 h 1266825"/>
                <a:gd name="connsiteX568" fmla="*/ 409289 w 1400175"/>
                <a:gd name="connsiteY568" fmla="*/ 1189292 h 1266825"/>
                <a:gd name="connsiteX569" fmla="*/ 402336 w 1400175"/>
                <a:gd name="connsiteY569" fmla="*/ 1180433 h 1266825"/>
                <a:gd name="connsiteX570" fmla="*/ 384429 w 1400175"/>
                <a:gd name="connsiteY570" fmla="*/ 1173956 h 1266825"/>
                <a:gd name="connsiteX571" fmla="*/ 370713 w 1400175"/>
                <a:gd name="connsiteY571" fmla="*/ 1173575 h 1266825"/>
                <a:gd name="connsiteX572" fmla="*/ 350425 w 1400175"/>
                <a:gd name="connsiteY572" fmla="*/ 1167860 h 1266825"/>
                <a:gd name="connsiteX573" fmla="*/ 344995 w 1400175"/>
                <a:gd name="connsiteY573" fmla="*/ 1153763 h 1266825"/>
                <a:gd name="connsiteX574" fmla="*/ 350710 w 1400175"/>
                <a:gd name="connsiteY574" fmla="*/ 1141762 h 1266825"/>
                <a:gd name="connsiteX575" fmla="*/ 345662 w 1400175"/>
                <a:gd name="connsiteY575" fmla="*/ 1135094 h 1266825"/>
                <a:gd name="connsiteX576" fmla="*/ 305371 w 1400175"/>
                <a:gd name="connsiteY576" fmla="*/ 1135094 h 1266825"/>
                <a:gd name="connsiteX577" fmla="*/ 293179 w 1400175"/>
                <a:gd name="connsiteY577" fmla="*/ 1128522 h 1266825"/>
                <a:gd name="connsiteX578" fmla="*/ 280892 w 1400175"/>
                <a:gd name="connsiteY578" fmla="*/ 1126808 h 1266825"/>
                <a:gd name="connsiteX579" fmla="*/ 274034 w 1400175"/>
                <a:gd name="connsiteY579" fmla="*/ 1120140 h 1266825"/>
                <a:gd name="connsiteX580" fmla="*/ 256032 w 1400175"/>
                <a:gd name="connsiteY580" fmla="*/ 1115949 h 1266825"/>
                <a:gd name="connsiteX581" fmla="*/ 248602 w 1400175"/>
                <a:gd name="connsiteY581" fmla="*/ 1110996 h 1266825"/>
                <a:gd name="connsiteX582" fmla="*/ 243459 w 1400175"/>
                <a:gd name="connsiteY582" fmla="*/ 1122236 h 1266825"/>
                <a:gd name="connsiteX583" fmla="*/ 243935 w 1400175"/>
                <a:gd name="connsiteY583" fmla="*/ 1138523 h 1266825"/>
                <a:gd name="connsiteX584" fmla="*/ 237744 w 1400175"/>
                <a:gd name="connsiteY584" fmla="*/ 1142238 h 1266825"/>
                <a:gd name="connsiteX585" fmla="*/ 233172 w 1400175"/>
                <a:gd name="connsiteY585" fmla="*/ 1141857 h 1266825"/>
                <a:gd name="connsiteX586" fmla="*/ 237172 w 1400175"/>
                <a:gd name="connsiteY586" fmla="*/ 1155954 h 1266825"/>
                <a:gd name="connsiteX587" fmla="*/ 236315 w 1400175"/>
                <a:gd name="connsiteY587" fmla="*/ 1170432 h 1266825"/>
                <a:gd name="connsiteX588" fmla="*/ 238601 w 1400175"/>
                <a:gd name="connsiteY588" fmla="*/ 1176719 h 1266825"/>
                <a:gd name="connsiteX589" fmla="*/ 226028 w 1400175"/>
                <a:gd name="connsiteY589" fmla="*/ 1180243 h 1266825"/>
                <a:gd name="connsiteX590" fmla="*/ 239077 w 1400175"/>
                <a:gd name="connsiteY590" fmla="*/ 1177957 h 1266825"/>
                <a:gd name="connsiteX591" fmla="*/ 237172 w 1400175"/>
                <a:gd name="connsiteY591" fmla="*/ 1186339 h 1266825"/>
                <a:gd name="connsiteX592" fmla="*/ 239839 w 1400175"/>
                <a:gd name="connsiteY592" fmla="*/ 1195959 h 1266825"/>
                <a:gd name="connsiteX593" fmla="*/ 237268 w 1400175"/>
                <a:gd name="connsiteY593" fmla="*/ 1201007 h 1266825"/>
                <a:gd name="connsiteX594" fmla="*/ 234886 w 1400175"/>
                <a:gd name="connsiteY594" fmla="*/ 1196816 h 1266825"/>
                <a:gd name="connsiteX595" fmla="*/ 228981 w 1400175"/>
                <a:gd name="connsiteY595" fmla="*/ 1202055 h 1266825"/>
                <a:gd name="connsiteX596" fmla="*/ 205454 w 1400175"/>
                <a:gd name="connsiteY596" fmla="*/ 1208818 h 1266825"/>
                <a:gd name="connsiteX597" fmla="*/ 202406 w 1400175"/>
                <a:gd name="connsiteY597" fmla="*/ 1213866 h 1266825"/>
                <a:gd name="connsiteX598" fmla="*/ 204692 w 1400175"/>
                <a:gd name="connsiteY598" fmla="*/ 1224058 h 1266825"/>
                <a:gd name="connsiteX599" fmla="*/ 200977 w 1400175"/>
                <a:gd name="connsiteY599" fmla="*/ 1240060 h 1266825"/>
                <a:gd name="connsiteX600" fmla="*/ 198215 w 1400175"/>
                <a:gd name="connsiteY600" fmla="*/ 1249871 h 1266825"/>
                <a:gd name="connsiteX601" fmla="*/ 193643 w 1400175"/>
                <a:gd name="connsiteY601" fmla="*/ 1254347 h 1266825"/>
                <a:gd name="connsiteX602" fmla="*/ 181261 w 1400175"/>
                <a:gd name="connsiteY602" fmla="*/ 1257586 h 1266825"/>
                <a:gd name="connsiteX603" fmla="*/ 178975 w 1400175"/>
                <a:gd name="connsiteY603" fmla="*/ 1255776 h 1266825"/>
                <a:gd name="connsiteX604" fmla="*/ 178403 w 1400175"/>
                <a:gd name="connsiteY604" fmla="*/ 1251109 h 1266825"/>
                <a:gd name="connsiteX605" fmla="*/ 172879 w 1400175"/>
                <a:gd name="connsiteY605" fmla="*/ 1245965 h 1266825"/>
                <a:gd name="connsiteX606" fmla="*/ 169545 w 1400175"/>
                <a:gd name="connsiteY606" fmla="*/ 1229678 h 1266825"/>
                <a:gd name="connsiteX607" fmla="*/ 161544 w 1400175"/>
                <a:gd name="connsiteY607" fmla="*/ 1236440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1400175" h="1266825">
                  <a:moveTo>
                    <a:pt x="36004" y="1046131"/>
                  </a:moveTo>
                  <a:lnTo>
                    <a:pt x="20574" y="1046321"/>
                  </a:lnTo>
                  <a:lnTo>
                    <a:pt x="17335" y="1043940"/>
                  </a:lnTo>
                  <a:lnTo>
                    <a:pt x="16764" y="1034129"/>
                  </a:lnTo>
                  <a:lnTo>
                    <a:pt x="33814" y="1026700"/>
                  </a:lnTo>
                  <a:lnTo>
                    <a:pt x="36004" y="1046131"/>
                  </a:lnTo>
                  <a:close/>
                  <a:moveTo>
                    <a:pt x="1118521" y="301752"/>
                  </a:moveTo>
                  <a:lnTo>
                    <a:pt x="1122140" y="304514"/>
                  </a:lnTo>
                  <a:lnTo>
                    <a:pt x="1120997" y="307372"/>
                  </a:lnTo>
                  <a:lnTo>
                    <a:pt x="1117378" y="305657"/>
                  </a:lnTo>
                  <a:lnTo>
                    <a:pt x="1118521" y="301752"/>
                  </a:lnTo>
                  <a:close/>
                  <a:moveTo>
                    <a:pt x="1212533" y="145637"/>
                  </a:moveTo>
                  <a:lnTo>
                    <a:pt x="1215580" y="146685"/>
                  </a:lnTo>
                  <a:lnTo>
                    <a:pt x="1214342" y="154972"/>
                  </a:lnTo>
                  <a:lnTo>
                    <a:pt x="1208342" y="152209"/>
                  </a:lnTo>
                  <a:lnTo>
                    <a:pt x="1208627" y="148209"/>
                  </a:lnTo>
                  <a:lnTo>
                    <a:pt x="1206341" y="147066"/>
                  </a:lnTo>
                  <a:lnTo>
                    <a:pt x="1210437" y="144399"/>
                  </a:lnTo>
                  <a:lnTo>
                    <a:pt x="1212533" y="145637"/>
                  </a:lnTo>
                  <a:close/>
                  <a:moveTo>
                    <a:pt x="161544" y="1236440"/>
                  </a:moveTo>
                  <a:lnTo>
                    <a:pt x="160020" y="1230725"/>
                  </a:lnTo>
                  <a:lnTo>
                    <a:pt x="151733" y="1228249"/>
                  </a:lnTo>
                  <a:lnTo>
                    <a:pt x="143542" y="1222248"/>
                  </a:lnTo>
                  <a:lnTo>
                    <a:pt x="120682" y="1196721"/>
                  </a:lnTo>
                  <a:lnTo>
                    <a:pt x="118777" y="1174909"/>
                  </a:lnTo>
                  <a:lnTo>
                    <a:pt x="105727" y="1140047"/>
                  </a:lnTo>
                  <a:lnTo>
                    <a:pt x="100870" y="1136142"/>
                  </a:lnTo>
                  <a:lnTo>
                    <a:pt x="91440" y="1143191"/>
                  </a:lnTo>
                  <a:lnTo>
                    <a:pt x="83058" y="1144810"/>
                  </a:lnTo>
                  <a:lnTo>
                    <a:pt x="79915" y="1141952"/>
                  </a:lnTo>
                  <a:lnTo>
                    <a:pt x="82391" y="1117092"/>
                  </a:lnTo>
                  <a:lnTo>
                    <a:pt x="88011" y="1110234"/>
                  </a:lnTo>
                  <a:lnTo>
                    <a:pt x="90297" y="1097661"/>
                  </a:lnTo>
                  <a:lnTo>
                    <a:pt x="90011" y="1095280"/>
                  </a:lnTo>
                  <a:lnTo>
                    <a:pt x="85820" y="1097280"/>
                  </a:lnTo>
                  <a:lnTo>
                    <a:pt x="80581" y="1082516"/>
                  </a:lnTo>
                  <a:lnTo>
                    <a:pt x="85820" y="1080897"/>
                  </a:lnTo>
                  <a:lnTo>
                    <a:pt x="85249" y="1078325"/>
                  </a:lnTo>
                  <a:lnTo>
                    <a:pt x="81153" y="1078611"/>
                  </a:lnTo>
                  <a:lnTo>
                    <a:pt x="79915" y="1070896"/>
                  </a:lnTo>
                  <a:lnTo>
                    <a:pt x="84868" y="1066800"/>
                  </a:lnTo>
                  <a:lnTo>
                    <a:pt x="83629" y="1057847"/>
                  </a:lnTo>
                  <a:lnTo>
                    <a:pt x="42100" y="1045464"/>
                  </a:lnTo>
                  <a:lnTo>
                    <a:pt x="42196" y="1035177"/>
                  </a:lnTo>
                  <a:lnTo>
                    <a:pt x="42386" y="1033463"/>
                  </a:lnTo>
                  <a:lnTo>
                    <a:pt x="57436" y="1036892"/>
                  </a:lnTo>
                  <a:lnTo>
                    <a:pt x="57340" y="1027748"/>
                  </a:lnTo>
                  <a:lnTo>
                    <a:pt x="60293" y="1028414"/>
                  </a:lnTo>
                  <a:lnTo>
                    <a:pt x="60007" y="1010888"/>
                  </a:lnTo>
                  <a:lnTo>
                    <a:pt x="69818" y="1017079"/>
                  </a:lnTo>
                  <a:lnTo>
                    <a:pt x="86201" y="1019746"/>
                  </a:lnTo>
                  <a:lnTo>
                    <a:pt x="105156" y="1029176"/>
                  </a:lnTo>
                  <a:lnTo>
                    <a:pt x="93535" y="1018413"/>
                  </a:lnTo>
                  <a:lnTo>
                    <a:pt x="89821" y="1006888"/>
                  </a:lnTo>
                  <a:lnTo>
                    <a:pt x="102870" y="1007745"/>
                  </a:lnTo>
                  <a:lnTo>
                    <a:pt x="101822" y="991934"/>
                  </a:lnTo>
                  <a:lnTo>
                    <a:pt x="97441" y="991648"/>
                  </a:lnTo>
                  <a:lnTo>
                    <a:pt x="97345" y="989457"/>
                  </a:lnTo>
                  <a:lnTo>
                    <a:pt x="82010" y="988981"/>
                  </a:lnTo>
                  <a:lnTo>
                    <a:pt x="74485" y="991171"/>
                  </a:lnTo>
                  <a:lnTo>
                    <a:pt x="73057" y="988028"/>
                  </a:lnTo>
                  <a:lnTo>
                    <a:pt x="63246" y="987076"/>
                  </a:lnTo>
                  <a:lnTo>
                    <a:pt x="65341" y="978027"/>
                  </a:lnTo>
                  <a:lnTo>
                    <a:pt x="75914" y="980313"/>
                  </a:lnTo>
                  <a:lnTo>
                    <a:pt x="81820" y="977075"/>
                  </a:lnTo>
                  <a:lnTo>
                    <a:pt x="97822" y="975169"/>
                  </a:lnTo>
                  <a:lnTo>
                    <a:pt x="104870" y="970883"/>
                  </a:lnTo>
                  <a:lnTo>
                    <a:pt x="114395" y="959263"/>
                  </a:lnTo>
                  <a:lnTo>
                    <a:pt x="142303" y="952405"/>
                  </a:lnTo>
                  <a:lnTo>
                    <a:pt x="148209" y="947166"/>
                  </a:lnTo>
                  <a:lnTo>
                    <a:pt x="147256" y="936212"/>
                  </a:lnTo>
                  <a:lnTo>
                    <a:pt x="136874" y="925449"/>
                  </a:lnTo>
                  <a:lnTo>
                    <a:pt x="121634" y="902684"/>
                  </a:lnTo>
                  <a:lnTo>
                    <a:pt x="124873" y="899350"/>
                  </a:lnTo>
                  <a:lnTo>
                    <a:pt x="118300" y="890778"/>
                  </a:lnTo>
                  <a:lnTo>
                    <a:pt x="121634" y="888492"/>
                  </a:lnTo>
                  <a:lnTo>
                    <a:pt x="116776" y="880396"/>
                  </a:lnTo>
                  <a:lnTo>
                    <a:pt x="102013" y="872966"/>
                  </a:lnTo>
                  <a:lnTo>
                    <a:pt x="97250" y="873823"/>
                  </a:lnTo>
                  <a:lnTo>
                    <a:pt x="92107" y="866775"/>
                  </a:lnTo>
                  <a:lnTo>
                    <a:pt x="91059" y="857250"/>
                  </a:lnTo>
                  <a:lnTo>
                    <a:pt x="97155" y="851059"/>
                  </a:lnTo>
                  <a:lnTo>
                    <a:pt x="116205" y="842772"/>
                  </a:lnTo>
                  <a:lnTo>
                    <a:pt x="115062" y="837152"/>
                  </a:lnTo>
                  <a:lnTo>
                    <a:pt x="109252" y="837343"/>
                  </a:lnTo>
                  <a:lnTo>
                    <a:pt x="107156" y="823627"/>
                  </a:lnTo>
                  <a:lnTo>
                    <a:pt x="110204" y="822388"/>
                  </a:lnTo>
                  <a:lnTo>
                    <a:pt x="105061" y="808958"/>
                  </a:lnTo>
                  <a:lnTo>
                    <a:pt x="111061" y="809244"/>
                  </a:lnTo>
                  <a:lnTo>
                    <a:pt x="111919" y="805244"/>
                  </a:lnTo>
                  <a:lnTo>
                    <a:pt x="115062" y="805148"/>
                  </a:lnTo>
                  <a:lnTo>
                    <a:pt x="111538" y="792004"/>
                  </a:lnTo>
                  <a:lnTo>
                    <a:pt x="107728" y="792004"/>
                  </a:lnTo>
                  <a:lnTo>
                    <a:pt x="111347" y="770287"/>
                  </a:lnTo>
                  <a:lnTo>
                    <a:pt x="113633" y="763143"/>
                  </a:lnTo>
                  <a:lnTo>
                    <a:pt x="128206" y="763238"/>
                  </a:lnTo>
                  <a:lnTo>
                    <a:pt x="130302" y="755713"/>
                  </a:lnTo>
                  <a:lnTo>
                    <a:pt x="138970" y="749427"/>
                  </a:lnTo>
                  <a:lnTo>
                    <a:pt x="141065" y="740473"/>
                  </a:lnTo>
                  <a:lnTo>
                    <a:pt x="137255" y="730091"/>
                  </a:lnTo>
                  <a:lnTo>
                    <a:pt x="151162" y="708088"/>
                  </a:lnTo>
                  <a:lnTo>
                    <a:pt x="141160" y="699992"/>
                  </a:lnTo>
                  <a:lnTo>
                    <a:pt x="127921" y="696944"/>
                  </a:lnTo>
                  <a:lnTo>
                    <a:pt x="123444" y="690277"/>
                  </a:lnTo>
                  <a:lnTo>
                    <a:pt x="135541" y="690086"/>
                  </a:lnTo>
                  <a:lnTo>
                    <a:pt x="139255" y="674370"/>
                  </a:lnTo>
                  <a:lnTo>
                    <a:pt x="138398" y="666369"/>
                  </a:lnTo>
                  <a:lnTo>
                    <a:pt x="147066" y="662559"/>
                  </a:lnTo>
                  <a:lnTo>
                    <a:pt x="148685" y="654272"/>
                  </a:lnTo>
                  <a:lnTo>
                    <a:pt x="160687" y="644366"/>
                  </a:lnTo>
                  <a:lnTo>
                    <a:pt x="156210" y="626269"/>
                  </a:lnTo>
                  <a:lnTo>
                    <a:pt x="160496" y="624078"/>
                  </a:lnTo>
                  <a:lnTo>
                    <a:pt x="159067" y="609124"/>
                  </a:lnTo>
                  <a:lnTo>
                    <a:pt x="161449" y="608933"/>
                  </a:lnTo>
                  <a:lnTo>
                    <a:pt x="161830" y="603599"/>
                  </a:lnTo>
                  <a:lnTo>
                    <a:pt x="163639" y="603599"/>
                  </a:lnTo>
                  <a:lnTo>
                    <a:pt x="164878" y="589217"/>
                  </a:lnTo>
                  <a:lnTo>
                    <a:pt x="194119" y="585502"/>
                  </a:lnTo>
                  <a:lnTo>
                    <a:pt x="194119" y="580168"/>
                  </a:lnTo>
                  <a:lnTo>
                    <a:pt x="182594" y="569881"/>
                  </a:lnTo>
                  <a:lnTo>
                    <a:pt x="168021" y="567500"/>
                  </a:lnTo>
                  <a:lnTo>
                    <a:pt x="141637" y="569786"/>
                  </a:lnTo>
                  <a:lnTo>
                    <a:pt x="140494" y="566356"/>
                  </a:lnTo>
                  <a:lnTo>
                    <a:pt x="131350" y="562356"/>
                  </a:lnTo>
                  <a:lnTo>
                    <a:pt x="119253" y="562547"/>
                  </a:lnTo>
                  <a:lnTo>
                    <a:pt x="113062" y="546259"/>
                  </a:lnTo>
                  <a:lnTo>
                    <a:pt x="117919" y="539877"/>
                  </a:lnTo>
                  <a:lnTo>
                    <a:pt x="114014" y="538448"/>
                  </a:lnTo>
                  <a:lnTo>
                    <a:pt x="113157" y="534067"/>
                  </a:lnTo>
                  <a:lnTo>
                    <a:pt x="122587" y="532352"/>
                  </a:lnTo>
                  <a:lnTo>
                    <a:pt x="122015" y="525685"/>
                  </a:lnTo>
                  <a:lnTo>
                    <a:pt x="130207" y="520827"/>
                  </a:lnTo>
                  <a:lnTo>
                    <a:pt x="130588" y="511778"/>
                  </a:lnTo>
                  <a:lnTo>
                    <a:pt x="124301" y="511683"/>
                  </a:lnTo>
                  <a:lnTo>
                    <a:pt x="125158" y="502920"/>
                  </a:lnTo>
                  <a:lnTo>
                    <a:pt x="116491" y="504825"/>
                  </a:lnTo>
                  <a:lnTo>
                    <a:pt x="106680" y="511302"/>
                  </a:lnTo>
                  <a:lnTo>
                    <a:pt x="110490" y="495300"/>
                  </a:lnTo>
                  <a:lnTo>
                    <a:pt x="73723" y="480727"/>
                  </a:lnTo>
                  <a:lnTo>
                    <a:pt x="61722" y="480060"/>
                  </a:lnTo>
                  <a:lnTo>
                    <a:pt x="56483" y="476631"/>
                  </a:lnTo>
                  <a:lnTo>
                    <a:pt x="43434" y="476822"/>
                  </a:lnTo>
                  <a:lnTo>
                    <a:pt x="22669" y="458248"/>
                  </a:lnTo>
                  <a:lnTo>
                    <a:pt x="9525" y="450342"/>
                  </a:lnTo>
                  <a:lnTo>
                    <a:pt x="18002" y="444341"/>
                  </a:lnTo>
                  <a:lnTo>
                    <a:pt x="26384" y="445865"/>
                  </a:lnTo>
                  <a:lnTo>
                    <a:pt x="37052" y="442150"/>
                  </a:lnTo>
                  <a:lnTo>
                    <a:pt x="37243" y="437198"/>
                  </a:lnTo>
                  <a:lnTo>
                    <a:pt x="43815" y="429958"/>
                  </a:lnTo>
                  <a:lnTo>
                    <a:pt x="48387" y="398907"/>
                  </a:lnTo>
                  <a:lnTo>
                    <a:pt x="58674" y="383000"/>
                  </a:lnTo>
                  <a:lnTo>
                    <a:pt x="61436" y="371951"/>
                  </a:lnTo>
                  <a:lnTo>
                    <a:pt x="53816" y="360902"/>
                  </a:lnTo>
                  <a:lnTo>
                    <a:pt x="47244" y="357569"/>
                  </a:lnTo>
                  <a:lnTo>
                    <a:pt x="48292" y="347091"/>
                  </a:lnTo>
                  <a:lnTo>
                    <a:pt x="70009" y="357473"/>
                  </a:lnTo>
                  <a:lnTo>
                    <a:pt x="85249" y="381762"/>
                  </a:lnTo>
                  <a:lnTo>
                    <a:pt x="92583" y="402336"/>
                  </a:lnTo>
                  <a:lnTo>
                    <a:pt x="99822" y="397478"/>
                  </a:lnTo>
                  <a:lnTo>
                    <a:pt x="103918" y="404717"/>
                  </a:lnTo>
                  <a:lnTo>
                    <a:pt x="109823" y="427673"/>
                  </a:lnTo>
                  <a:lnTo>
                    <a:pt x="135255" y="438817"/>
                  </a:lnTo>
                  <a:lnTo>
                    <a:pt x="144589" y="431578"/>
                  </a:lnTo>
                  <a:lnTo>
                    <a:pt x="150685" y="431578"/>
                  </a:lnTo>
                  <a:lnTo>
                    <a:pt x="166116" y="424910"/>
                  </a:lnTo>
                  <a:lnTo>
                    <a:pt x="174688" y="414337"/>
                  </a:lnTo>
                  <a:lnTo>
                    <a:pt x="205930" y="429387"/>
                  </a:lnTo>
                  <a:lnTo>
                    <a:pt x="243268" y="423196"/>
                  </a:lnTo>
                  <a:lnTo>
                    <a:pt x="260604" y="411194"/>
                  </a:lnTo>
                  <a:lnTo>
                    <a:pt x="272320" y="394145"/>
                  </a:lnTo>
                  <a:lnTo>
                    <a:pt x="289750" y="396335"/>
                  </a:lnTo>
                  <a:lnTo>
                    <a:pt x="291751" y="382524"/>
                  </a:lnTo>
                  <a:lnTo>
                    <a:pt x="309181" y="381381"/>
                  </a:lnTo>
                  <a:lnTo>
                    <a:pt x="314420" y="383953"/>
                  </a:lnTo>
                  <a:lnTo>
                    <a:pt x="314896" y="368617"/>
                  </a:lnTo>
                  <a:lnTo>
                    <a:pt x="321564" y="368903"/>
                  </a:lnTo>
                  <a:lnTo>
                    <a:pt x="322231" y="366141"/>
                  </a:lnTo>
                  <a:lnTo>
                    <a:pt x="326993" y="368808"/>
                  </a:lnTo>
                  <a:lnTo>
                    <a:pt x="331470" y="354616"/>
                  </a:lnTo>
                  <a:lnTo>
                    <a:pt x="332137" y="342519"/>
                  </a:lnTo>
                  <a:lnTo>
                    <a:pt x="341662" y="336995"/>
                  </a:lnTo>
                  <a:lnTo>
                    <a:pt x="354901" y="322516"/>
                  </a:lnTo>
                  <a:lnTo>
                    <a:pt x="362617" y="321278"/>
                  </a:lnTo>
                  <a:lnTo>
                    <a:pt x="384619" y="322516"/>
                  </a:lnTo>
                  <a:lnTo>
                    <a:pt x="410813" y="336518"/>
                  </a:lnTo>
                  <a:lnTo>
                    <a:pt x="408908" y="340042"/>
                  </a:lnTo>
                  <a:lnTo>
                    <a:pt x="421195" y="346329"/>
                  </a:lnTo>
                  <a:lnTo>
                    <a:pt x="427958" y="353473"/>
                  </a:lnTo>
                  <a:lnTo>
                    <a:pt x="421291" y="363950"/>
                  </a:lnTo>
                  <a:lnTo>
                    <a:pt x="423767" y="371380"/>
                  </a:lnTo>
                  <a:lnTo>
                    <a:pt x="431673" y="372332"/>
                  </a:lnTo>
                  <a:lnTo>
                    <a:pt x="441007" y="378047"/>
                  </a:lnTo>
                  <a:lnTo>
                    <a:pt x="445389" y="383286"/>
                  </a:lnTo>
                  <a:lnTo>
                    <a:pt x="445389" y="388810"/>
                  </a:lnTo>
                  <a:lnTo>
                    <a:pt x="452533" y="390049"/>
                  </a:lnTo>
                  <a:lnTo>
                    <a:pt x="451485" y="395002"/>
                  </a:lnTo>
                  <a:lnTo>
                    <a:pt x="459867" y="394811"/>
                  </a:lnTo>
                  <a:lnTo>
                    <a:pt x="460534" y="392621"/>
                  </a:lnTo>
                  <a:lnTo>
                    <a:pt x="469201" y="390334"/>
                  </a:lnTo>
                  <a:lnTo>
                    <a:pt x="476917" y="391477"/>
                  </a:lnTo>
                  <a:lnTo>
                    <a:pt x="474631" y="405575"/>
                  </a:lnTo>
                  <a:lnTo>
                    <a:pt x="478155" y="405955"/>
                  </a:lnTo>
                  <a:lnTo>
                    <a:pt x="477869" y="408623"/>
                  </a:lnTo>
                  <a:lnTo>
                    <a:pt x="492728" y="411766"/>
                  </a:lnTo>
                  <a:lnTo>
                    <a:pt x="495776" y="402241"/>
                  </a:lnTo>
                  <a:lnTo>
                    <a:pt x="500634" y="407860"/>
                  </a:lnTo>
                  <a:lnTo>
                    <a:pt x="507492" y="410623"/>
                  </a:lnTo>
                  <a:lnTo>
                    <a:pt x="512445" y="403098"/>
                  </a:lnTo>
                  <a:lnTo>
                    <a:pt x="512254" y="397669"/>
                  </a:lnTo>
                  <a:lnTo>
                    <a:pt x="516826" y="399859"/>
                  </a:lnTo>
                  <a:lnTo>
                    <a:pt x="517493" y="396621"/>
                  </a:lnTo>
                  <a:lnTo>
                    <a:pt x="514826" y="385572"/>
                  </a:lnTo>
                  <a:lnTo>
                    <a:pt x="512254" y="386429"/>
                  </a:lnTo>
                  <a:lnTo>
                    <a:pt x="510349" y="372904"/>
                  </a:lnTo>
                  <a:lnTo>
                    <a:pt x="521017" y="354806"/>
                  </a:lnTo>
                  <a:lnTo>
                    <a:pt x="521684" y="349663"/>
                  </a:lnTo>
                  <a:lnTo>
                    <a:pt x="529495" y="339757"/>
                  </a:lnTo>
                  <a:lnTo>
                    <a:pt x="530733" y="333089"/>
                  </a:lnTo>
                  <a:lnTo>
                    <a:pt x="528352" y="330136"/>
                  </a:lnTo>
                  <a:lnTo>
                    <a:pt x="530638" y="324898"/>
                  </a:lnTo>
                  <a:lnTo>
                    <a:pt x="524637" y="323088"/>
                  </a:lnTo>
                  <a:lnTo>
                    <a:pt x="525970" y="319469"/>
                  </a:lnTo>
                  <a:lnTo>
                    <a:pt x="521494" y="314515"/>
                  </a:lnTo>
                  <a:lnTo>
                    <a:pt x="487775" y="309372"/>
                  </a:lnTo>
                  <a:lnTo>
                    <a:pt x="480917" y="303943"/>
                  </a:lnTo>
                  <a:lnTo>
                    <a:pt x="470344" y="301466"/>
                  </a:lnTo>
                  <a:lnTo>
                    <a:pt x="469392" y="297847"/>
                  </a:lnTo>
                  <a:lnTo>
                    <a:pt x="462343" y="300609"/>
                  </a:lnTo>
                  <a:lnTo>
                    <a:pt x="454533" y="298990"/>
                  </a:lnTo>
                  <a:lnTo>
                    <a:pt x="454819" y="278416"/>
                  </a:lnTo>
                  <a:lnTo>
                    <a:pt x="448627" y="260699"/>
                  </a:lnTo>
                  <a:lnTo>
                    <a:pt x="443198" y="257461"/>
                  </a:lnTo>
                  <a:lnTo>
                    <a:pt x="439388" y="248793"/>
                  </a:lnTo>
                  <a:lnTo>
                    <a:pt x="441769" y="246983"/>
                  </a:lnTo>
                  <a:lnTo>
                    <a:pt x="438436" y="238792"/>
                  </a:lnTo>
                  <a:lnTo>
                    <a:pt x="441293" y="226219"/>
                  </a:lnTo>
                  <a:lnTo>
                    <a:pt x="434530" y="220408"/>
                  </a:lnTo>
                  <a:lnTo>
                    <a:pt x="435483" y="214789"/>
                  </a:lnTo>
                  <a:lnTo>
                    <a:pt x="444436" y="206978"/>
                  </a:lnTo>
                  <a:lnTo>
                    <a:pt x="443484" y="202787"/>
                  </a:lnTo>
                  <a:lnTo>
                    <a:pt x="438340" y="199358"/>
                  </a:lnTo>
                  <a:lnTo>
                    <a:pt x="439769" y="195643"/>
                  </a:lnTo>
                  <a:lnTo>
                    <a:pt x="458724" y="199453"/>
                  </a:lnTo>
                  <a:lnTo>
                    <a:pt x="470440" y="195739"/>
                  </a:lnTo>
                  <a:lnTo>
                    <a:pt x="481489" y="201835"/>
                  </a:lnTo>
                  <a:lnTo>
                    <a:pt x="478250" y="193167"/>
                  </a:lnTo>
                  <a:lnTo>
                    <a:pt x="465963" y="179832"/>
                  </a:lnTo>
                  <a:lnTo>
                    <a:pt x="464344" y="172879"/>
                  </a:lnTo>
                  <a:lnTo>
                    <a:pt x="455771" y="165449"/>
                  </a:lnTo>
                  <a:lnTo>
                    <a:pt x="453295" y="159734"/>
                  </a:lnTo>
                  <a:lnTo>
                    <a:pt x="455581" y="151924"/>
                  </a:lnTo>
                  <a:lnTo>
                    <a:pt x="451199" y="146971"/>
                  </a:lnTo>
                  <a:lnTo>
                    <a:pt x="456819" y="135541"/>
                  </a:lnTo>
                  <a:lnTo>
                    <a:pt x="461105" y="133064"/>
                  </a:lnTo>
                  <a:lnTo>
                    <a:pt x="472535" y="133540"/>
                  </a:lnTo>
                  <a:lnTo>
                    <a:pt x="500158" y="124587"/>
                  </a:lnTo>
                  <a:lnTo>
                    <a:pt x="506635" y="116776"/>
                  </a:lnTo>
                  <a:lnTo>
                    <a:pt x="543877" y="101251"/>
                  </a:lnTo>
                  <a:lnTo>
                    <a:pt x="561403" y="106108"/>
                  </a:lnTo>
                  <a:lnTo>
                    <a:pt x="570071" y="102965"/>
                  </a:lnTo>
                  <a:lnTo>
                    <a:pt x="566928" y="99155"/>
                  </a:lnTo>
                  <a:lnTo>
                    <a:pt x="557689" y="96107"/>
                  </a:lnTo>
                  <a:lnTo>
                    <a:pt x="553784" y="91154"/>
                  </a:lnTo>
                  <a:lnTo>
                    <a:pt x="549497" y="73057"/>
                  </a:lnTo>
                  <a:lnTo>
                    <a:pt x="553402" y="62008"/>
                  </a:lnTo>
                  <a:lnTo>
                    <a:pt x="570262" y="62770"/>
                  </a:lnTo>
                  <a:lnTo>
                    <a:pt x="584168" y="55816"/>
                  </a:lnTo>
                  <a:lnTo>
                    <a:pt x="593788" y="54197"/>
                  </a:lnTo>
                  <a:lnTo>
                    <a:pt x="611695" y="55626"/>
                  </a:lnTo>
                  <a:lnTo>
                    <a:pt x="620268" y="49530"/>
                  </a:lnTo>
                  <a:lnTo>
                    <a:pt x="643318" y="50768"/>
                  </a:lnTo>
                  <a:lnTo>
                    <a:pt x="686657" y="31242"/>
                  </a:lnTo>
                  <a:lnTo>
                    <a:pt x="702945" y="32575"/>
                  </a:lnTo>
                  <a:lnTo>
                    <a:pt x="715709" y="27337"/>
                  </a:lnTo>
                  <a:lnTo>
                    <a:pt x="720185" y="35719"/>
                  </a:lnTo>
                  <a:lnTo>
                    <a:pt x="749141" y="47339"/>
                  </a:lnTo>
                  <a:lnTo>
                    <a:pt x="760952" y="44863"/>
                  </a:lnTo>
                  <a:lnTo>
                    <a:pt x="767810" y="40672"/>
                  </a:lnTo>
                  <a:lnTo>
                    <a:pt x="764667" y="29718"/>
                  </a:lnTo>
                  <a:lnTo>
                    <a:pt x="778573" y="21526"/>
                  </a:lnTo>
                  <a:lnTo>
                    <a:pt x="784955" y="9525"/>
                  </a:lnTo>
                  <a:lnTo>
                    <a:pt x="802195" y="22288"/>
                  </a:lnTo>
                  <a:lnTo>
                    <a:pt x="801719" y="25432"/>
                  </a:lnTo>
                  <a:lnTo>
                    <a:pt x="804958" y="28384"/>
                  </a:lnTo>
                  <a:lnTo>
                    <a:pt x="835438" y="33909"/>
                  </a:lnTo>
                  <a:lnTo>
                    <a:pt x="846296" y="40957"/>
                  </a:lnTo>
                  <a:lnTo>
                    <a:pt x="901541" y="42958"/>
                  </a:lnTo>
                  <a:lnTo>
                    <a:pt x="917543" y="51054"/>
                  </a:lnTo>
                  <a:lnTo>
                    <a:pt x="925735" y="50101"/>
                  </a:lnTo>
                  <a:lnTo>
                    <a:pt x="924306" y="62960"/>
                  </a:lnTo>
                  <a:lnTo>
                    <a:pt x="933069" y="72866"/>
                  </a:lnTo>
                  <a:lnTo>
                    <a:pt x="936498" y="81629"/>
                  </a:lnTo>
                  <a:lnTo>
                    <a:pt x="933259" y="85439"/>
                  </a:lnTo>
                  <a:lnTo>
                    <a:pt x="936879" y="92773"/>
                  </a:lnTo>
                  <a:lnTo>
                    <a:pt x="933355" y="96583"/>
                  </a:lnTo>
                  <a:lnTo>
                    <a:pt x="937260" y="113252"/>
                  </a:lnTo>
                  <a:lnTo>
                    <a:pt x="952024" y="116110"/>
                  </a:lnTo>
                  <a:lnTo>
                    <a:pt x="959167" y="104584"/>
                  </a:lnTo>
                  <a:lnTo>
                    <a:pt x="964501" y="101536"/>
                  </a:lnTo>
                  <a:lnTo>
                    <a:pt x="971455" y="101346"/>
                  </a:lnTo>
                  <a:lnTo>
                    <a:pt x="972026" y="91440"/>
                  </a:lnTo>
                  <a:lnTo>
                    <a:pt x="976503" y="84106"/>
                  </a:lnTo>
                  <a:lnTo>
                    <a:pt x="989457" y="84487"/>
                  </a:lnTo>
                  <a:lnTo>
                    <a:pt x="997363" y="79915"/>
                  </a:lnTo>
                  <a:lnTo>
                    <a:pt x="1005364" y="83439"/>
                  </a:lnTo>
                  <a:lnTo>
                    <a:pt x="1012222" y="81724"/>
                  </a:lnTo>
                  <a:lnTo>
                    <a:pt x="1019842" y="84296"/>
                  </a:lnTo>
                  <a:lnTo>
                    <a:pt x="1026128" y="81915"/>
                  </a:lnTo>
                  <a:lnTo>
                    <a:pt x="1028986" y="77819"/>
                  </a:lnTo>
                  <a:lnTo>
                    <a:pt x="1046512" y="73533"/>
                  </a:lnTo>
                  <a:lnTo>
                    <a:pt x="1065181" y="86582"/>
                  </a:lnTo>
                  <a:lnTo>
                    <a:pt x="1072039" y="94964"/>
                  </a:lnTo>
                  <a:lnTo>
                    <a:pt x="1072229" y="100774"/>
                  </a:lnTo>
                  <a:lnTo>
                    <a:pt x="1089184" y="116776"/>
                  </a:lnTo>
                  <a:lnTo>
                    <a:pt x="1096423" y="120205"/>
                  </a:lnTo>
                  <a:lnTo>
                    <a:pt x="1095946" y="128302"/>
                  </a:lnTo>
                  <a:lnTo>
                    <a:pt x="1103567" y="137922"/>
                  </a:lnTo>
                  <a:lnTo>
                    <a:pt x="1106234" y="136684"/>
                  </a:lnTo>
                  <a:lnTo>
                    <a:pt x="1113282" y="139446"/>
                  </a:lnTo>
                  <a:lnTo>
                    <a:pt x="1109282" y="141732"/>
                  </a:lnTo>
                  <a:lnTo>
                    <a:pt x="1120902" y="152400"/>
                  </a:lnTo>
                  <a:lnTo>
                    <a:pt x="1122521" y="161639"/>
                  </a:lnTo>
                  <a:lnTo>
                    <a:pt x="1143857" y="168021"/>
                  </a:lnTo>
                  <a:lnTo>
                    <a:pt x="1149858" y="162115"/>
                  </a:lnTo>
                  <a:lnTo>
                    <a:pt x="1161478" y="163544"/>
                  </a:lnTo>
                  <a:lnTo>
                    <a:pt x="1194816" y="143351"/>
                  </a:lnTo>
                  <a:lnTo>
                    <a:pt x="1216819" y="136874"/>
                  </a:lnTo>
                  <a:lnTo>
                    <a:pt x="1217485" y="139827"/>
                  </a:lnTo>
                  <a:lnTo>
                    <a:pt x="1213866" y="141351"/>
                  </a:lnTo>
                  <a:lnTo>
                    <a:pt x="1202341" y="149828"/>
                  </a:lnTo>
                  <a:lnTo>
                    <a:pt x="1195292" y="162592"/>
                  </a:lnTo>
                  <a:lnTo>
                    <a:pt x="1195292" y="167164"/>
                  </a:lnTo>
                  <a:lnTo>
                    <a:pt x="1212056" y="173260"/>
                  </a:lnTo>
                  <a:lnTo>
                    <a:pt x="1224153" y="181070"/>
                  </a:lnTo>
                  <a:lnTo>
                    <a:pt x="1248537" y="184785"/>
                  </a:lnTo>
                  <a:lnTo>
                    <a:pt x="1256633" y="188976"/>
                  </a:lnTo>
                  <a:lnTo>
                    <a:pt x="1260919" y="194500"/>
                  </a:lnTo>
                  <a:lnTo>
                    <a:pt x="1262062" y="202025"/>
                  </a:lnTo>
                  <a:lnTo>
                    <a:pt x="1256824" y="214884"/>
                  </a:lnTo>
                  <a:lnTo>
                    <a:pt x="1258062" y="222599"/>
                  </a:lnTo>
                  <a:lnTo>
                    <a:pt x="1241488" y="240411"/>
                  </a:lnTo>
                  <a:lnTo>
                    <a:pt x="1243679" y="252127"/>
                  </a:lnTo>
                  <a:lnTo>
                    <a:pt x="1241679" y="248888"/>
                  </a:lnTo>
                  <a:lnTo>
                    <a:pt x="1227677" y="242221"/>
                  </a:lnTo>
                  <a:lnTo>
                    <a:pt x="1217676" y="241363"/>
                  </a:lnTo>
                  <a:lnTo>
                    <a:pt x="1200055" y="244602"/>
                  </a:lnTo>
                  <a:lnTo>
                    <a:pt x="1186625" y="240411"/>
                  </a:lnTo>
                  <a:lnTo>
                    <a:pt x="1179862" y="235077"/>
                  </a:lnTo>
                  <a:lnTo>
                    <a:pt x="1181195" y="238125"/>
                  </a:lnTo>
                  <a:lnTo>
                    <a:pt x="1176147" y="236220"/>
                  </a:lnTo>
                  <a:lnTo>
                    <a:pt x="1168622" y="240506"/>
                  </a:lnTo>
                  <a:lnTo>
                    <a:pt x="1151763" y="229648"/>
                  </a:lnTo>
                  <a:lnTo>
                    <a:pt x="1147667" y="216313"/>
                  </a:lnTo>
                  <a:lnTo>
                    <a:pt x="1147953" y="205359"/>
                  </a:lnTo>
                  <a:lnTo>
                    <a:pt x="1142428" y="211455"/>
                  </a:lnTo>
                  <a:lnTo>
                    <a:pt x="1142524" y="221932"/>
                  </a:lnTo>
                  <a:lnTo>
                    <a:pt x="1129475" y="229552"/>
                  </a:lnTo>
                  <a:lnTo>
                    <a:pt x="1132046" y="237172"/>
                  </a:lnTo>
                  <a:lnTo>
                    <a:pt x="1127188" y="258032"/>
                  </a:lnTo>
                  <a:lnTo>
                    <a:pt x="1128332" y="269462"/>
                  </a:lnTo>
                  <a:lnTo>
                    <a:pt x="1121474" y="280416"/>
                  </a:lnTo>
                  <a:lnTo>
                    <a:pt x="1122331" y="286226"/>
                  </a:lnTo>
                  <a:lnTo>
                    <a:pt x="1116901" y="305657"/>
                  </a:lnTo>
                  <a:lnTo>
                    <a:pt x="1119378" y="307372"/>
                  </a:lnTo>
                  <a:lnTo>
                    <a:pt x="1135380" y="310801"/>
                  </a:lnTo>
                  <a:lnTo>
                    <a:pt x="1139476" y="304609"/>
                  </a:lnTo>
                  <a:lnTo>
                    <a:pt x="1140428" y="309277"/>
                  </a:lnTo>
                  <a:lnTo>
                    <a:pt x="1146810" y="314230"/>
                  </a:lnTo>
                  <a:lnTo>
                    <a:pt x="1147667" y="324612"/>
                  </a:lnTo>
                  <a:lnTo>
                    <a:pt x="1143286" y="331184"/>
                  </a:lnTo>
                  <a:lnTo>
                    <a:pt x="1144810" y="339376"/>
                  </a:lnTo>
                  <a:lnTo>
                    <a:pt x="1151382" y="348425"/>
                  </a:lnTo>
                  <a:lnTo>
                    <a:pt x="1150620" y="354425"/>
                  </a:lnTo>
                  <a:lnTo>
                    <a:pt x="1165098" y="366141"/>
                  </a:lnTo>
                  <a:lnTo>
                    <a:pt x="1165003" y="381857"/>
                  </a:lnTo>
                  <a:lnTo>
                    <a:pt x="1157668" y="384715"/>
                  </a:lnTo>
                  <a:lnTo>
                    <a:pt x="1151668" y="398907"/>
                  </a:lnTo>
                  <a:lnTo>
                    <a:pt x="1155859" y="413671"/>
                  </a:lnTo>
                  <a:lnTo>
                    <a:pt x="1165098" y="425291"/>
                  </a:lnTo>
                  <a:lnTo>
                    <a:pt x="1179481" y="434340"/>
                  </a:lnTo>
                  <a:lnTo>
                    <a:pt x="1183195" y="421767"/>
                  </a:lnTo>
                  <a:lnTo>
                    <a:pt x="1193101" y="418148"/>
                  </a:lnTo>
                  <a:lnTo>
                    <a:pt x="1192054" y="410051"/>
                  </a:lnTo>
                  <a:lnTo>
                    <a:pt x="1193959" y="405955"/>
                  </a:lnTo>
                  <a:lnTo>
                    <a:pt x="1192911" y="411861"/>
                  </a:lnTo>
                  <a:lnTo>
                    <a:pt x="1200150" y="429292"/>
                  </a:lnTo>
                  <a:lnTo>
                    <a:pt x="1209199" y="437102"/>
                  </a:lnTo>
                  <a:lnTo>
                    <a:pt x="1207579" y="438912"/>
                  </a:lnTo>
                  <a:lnTo>
                    <a:pt x="1209770" y="440722"/>
                  </a:lnTo>
                  <a:lnTo>
                    <a:pt x="1215104" y="442912"/>
                  </a:lnTo>
                  <a:lnTo>
                    <a:pt x="1214057" y="440246"/>
                  </a:lnTo>
                  <a:lnTo>
                    <a:pt x="1231487" y="449199"/>
                  </a:lnTo>
                  <a:lnTo>
                    <a:pt x="1235011" y="447770"/>
                  </a:lnTo>
                  <a:lnTo>
                    <a:pt x="1242632" y="456057"/>
                  </a:lnTo>
                  <a:lnTo>
                    <a:pt x="1248061" y="457581"/>
                  </a:lnTo>
                  <a:lnTo>
                    <a:pt x="1254824" y="455485"/>
                  </a:lnTo>
                  <a:lnTo>
                    <a:pt x="1273969" y="461486"/>
                  </a:lnTo>
                  <a:lnTo>
                    <a:pt x="1285970" y="476250"/>
                  </a:lnTo>
                  <a:lnTo>
                    <a:pt x="1297115" y="481108"/>
                  </a:lnTo>
                  <a:lnTo>
                    <a:pt x="1297115" y="498253"/>
                  </a:lnTo>
                  <a:lnTo>
                    <a:pt x="1288923" y="496824"/>
                  </a:lnTo>
                  <a:lnTo>
                    <a:pt x="1287494" y="492157"/>
                  </a:lnTo>
                  <a:lnTo>
                    <a:pt x="1275207" y="490156"/>
                  </a:lnTo>
                  <a:lnTo>
                    <a:pt x="1259681" y="503301"/>
                  </a:lnTo>
                  <a:lnTo>
                    <a:pt x="1262348" y="504444"/>
                  </a:lnTo>
                  <a:lnTo>
                    <a:pt x="1260348" y="530924"/>
                  </a:lnTo>
                  <a:lnTo>
                    <a:pt x="1261967" y="531495"/>
                  </a:lnTo>
                  <a:lnTo>
                    <a:pt x="1258919" y="556165"/>
                  </a:lnTo>
                  <a:lnTo>
                    <a:pt x="1249204" y="552736"/>
                  </a:lnTo>
                  <a:lnTo>
                    <a:pt x="1246060" y="555022"/>
                  </a:lnTo>
                  <a:lnTo>
                    <a:pt x="1242727" y="552355"/>
                  </a:lnTo>
                  <a:lnTo>
                    <a:pt x="1241774" y="555498"/>
                  </a:lnTo>
                  <a:lnTo>
                    <a:pt x="1260919" y="562166"/>
                  </a:lnTo>
                  <a:lnTo>
                    <a:pt x="1254728" y="566738"/>
                  </a:lnTo>
                  <a:lnTo>
                    <a:pt x="1254824" y="570357"/>
                  </a:lnTo>
                  <a:lnTo>
                    <a:pt x="1258348" y="566928"/>
                  </a:lnTo>
                  <a:lnTo>
                    <a:pt x="1265587" y="566547"/>
                  </a:lnTo>
                  <a:lnTo>
                    <a:pt x="1264729" y="581597"/>
                  </a:lnTo>
                  <a:lnTo>
                    <a:pt x="1269206" y="585883"/>
                  </a:lnTo>
                  <a:lnTo>
                    <a:pt x="1267111" y="589883"/>
                  </a:lnTo>
                  <a:lnTo>
                    <a:pt x="1268635" y="592550"/>
                  </a:lnTo>
                  <a:lnTo>
                    <a:pt x="1285684" y="607409"/>
                  </a:lnTo>
                  <a:lnTo>
                    <a:pt x="1292352" y="616934"/>
                  </a:lnTo>
                  <a:lnTo>
                    <a:pt x="1293971" y="615791"/>
                  </a:lnTo>
                  <a:lnTo>
                    <a:pt x="1290161" y="619792"/>
                  </a:lnTo>
                  <a:lnTo>
                    <a:pt x="1294543" y="628364"/>
                  </a:lnTo>
                  <a:lnTo>
                    <a:pt x="1282732" y="633413"/>
                  </a:lnTo>
                  <a:lnTo>
                    <a:pt x="1279017" y="641985"/>
                  </a:lnTo>
                  <a:lnTo>
                    <a:pt x="1281112" y="640842"/>
                  </a:lnTo>
                  <a:lnTo>
                    <a:pt x="1285970" y="646938"/>
                  </a:lnTo>
                  <a:lnTo>
                    <a:pt x="1296829" y="649319"/>
                  </a:lnTo>
                  <a:lnTo>
                    <a:pt x="1301401" y="637985"/>
                  </a:lnTo>
                  <a:lnTo>
                    <a:pt x="1304449" y="638651"/>
                  </a:lnTo>
                  <a:lnTo>
                    <a:pt x="1307116" y="649700"/>
                  </a:lnTo>
                  <a:lnTo>
                    <a:pt x="1312259" y="648271"/>
                  </a:lnTo>
                  <a:lnTo>
                    <a:pt x="1318355" y="651605"/>
                  </a:lnTo>
                  <a:lnTo>
                    <a:pt x="1312926" y="657796"/>
                  </a:lnTo>
                  <a:lnTo>
                    <a:pt x="1312069" y="663988"/>
                  </a:lnTo>
                  <a:lnTo>
                    <a:pt x="1328833" y="672179"/>
                  </a:lnTo>
                  <a:lnTo>
                    <a:pt x="1352550" y="705993"/>
                  </a:lnTo>
                  <a:lnTo>
                    <a:pt x="1370362" y="719804"/>
                  </a:lnTo>
                  <a:lnTo>
                    <a:pt x="1366076" y="721804"/>
                  </a:lnTo>
                  <a:lnTo>
                    <a:pt x="1338929" y="767620"/>
                  </a:lnTo>
                  <a:lnTo>
                    <a:pt x="1347502" y="777716"/>
                  </a:lnTo>
                  <a:lnTo>
                    <a:pt x="1346740" y="788289"/>
                  </a:lnTo>
                  <a:lnTo>
                    <a:pt x="1341406" y="802481"/>
                  </a:lnTo>
                  <a:lnTo>
                    <a:pt x="1349407" y="802577"/>
                  </a:lnTo>
                  <a:lnTo>
                    <a:pt x="1346263" y="814292"/>
                  </a:lnTo>
                  <a:lnTo>
                    <a:pt x="1365409" y="823150"/>
                  </a:lnTo>
                  <a:lnTo>
                    <a:pt x="1362551" y="840677"/>
                  </a:lnTo>
                  <a:lnTo>
                    <a:pt x="1373315" y="844106"/>
                  </a:lnTo>
                  <a:lnTo>
                    <a:pt x="1373124" y="852773"/>
                  </a:lnTo>
                  <a:lnTo>
                    <a:pt x="1364456" y="864298"/>
                  </a:lnTo>
                  <a:lnTo>
                    <a:pt x="1358741" y="878872"/>
                  </a:lnTo>
                  <a:lnTo>
                    <a:pt x="1366171" y="881920"/>
                  </a:lnTo>
                  <a:lnTo>
                    <a:pt x="1365409" y="893254"/>
                  </a:lnTo>
                  <a:lnTo>
                    <a:pt x="1371314" y="892873"/>
                  </a:lnTo>
                  <a:lnTo>
                    <a:pt x="1360551" y="935831"/>
                  </a:lnTo>
                  <a:lnTo>
                    <a:pt x="1396555" y="936974"/>
                  </a:lnTo>
                  <a:lnTo>
                    <a:pt x="1393317" y="943546"/>
                  </a:lnTo>
                  <a:lnTo>
                    <a:pt x="1391793" y="958025"/>
                  </a:lnTo>
                  <a:lnTo>
                    <a:pt x="1390174" y="957739"/>
                  </a:lnTo>
                  <a:lnTo>
                    <a:pt x="1388935" y="969359"/>
                  </a:lnTo>
                  <a:lnTo>
                    <a:pt x="1360551" y="1003935"/>
                  </a:lnTo>
                  <a:lnTo>
                    <a:pt x="1322642" y="1035177"/>
                  </a:lnTo>
                  <a:lnTo>
                    <a:pt x="1310735" y="1032891"/>
                  </a:lnTo>
                  <a:lnTo>
                    <a:pt x="1311116" y="1044892"/>
                  </a:lnTo>
                  <a:lnTo>
                    <a:pt x="1281970" y="1056037"/>
                  </a:lnTo>
                  <a:lnTo>
                    <a:pt x="1263682" y="1068800"/>
                  </a:lnTo>
                  <a:lnTo>
                    <a:pt x="1247013" y="1066991"/>
                  </a:lnTo>
                  <a:lnTo>
                    <a:pt x="1240822" y="1072991"/>
                  </a:lnTo>
                  <a:lnTo>
                    <a:pt x="1236726" y="1066038"/>
                  </a:lnTo>
                  <a:lnTo>
                    <a:pt x="1230820" y="1072325"/>
                  </a:lnTo>
                  <a:lnTo>
                    <a:pt x="1226344" y="1063562"/>
                  </a:lnTo>
                  <a:lnTo>
                    <a:pt x="1218247" y="1059942"/>
                  </a:lnTo>
                  <a:lnTo>
                    <a:pt x="1215200" y="1077468"/>
                  </a:lnTo>
                  <a:lnTo>
                    <a:pt x="1197674" y="1074134"/>
                  </a:lnTo>
                  <a:lnTo>
                    <a:pt x="1190053" y="1077087"/>
                  </a:lnTo>
                  <a:lnTo>
                    <a:pt x="1172146" y="1073372"/>
                  </a:lnTo>
                  <a:lnTo>
                    <a:pt x="1140619" y="1072706"/>
                  </a:lnTo>
                  <a:lnTo>
                    <a:pt x="1135666" y="1054037"/>
                  </a:lnTo>
                  <a:lnTo>
                    <a:pt x="1131951" y="1052132"/>
                  </a:lnTo>
                  <a:lnTo>
                    <a:pt x="1121759" y="1054608"/>
                  </a:lnTo>
                  <a:lnTo>
                    <a:pt x="1102233" y="1048703"/>
                  </a:lnTo>
                  <a:lnTo>
                    <a:pt x="1098518" y="1050131"/>
                  </a:lnTo>
                  <a:lnTo>
                    <a:pt x="1084135" y="1039368"/>
                  </a:lnTo>
                  <a:lnTo>
                    <a:pt x="1073944" y="1041463"/>
                  </a:lnTo>
                  <a:lnTo>
                    <a:pt x="1053179" y="1040702"/>
                  </a:lnTo>
                  <a:lnTo>
                    <a:pt x="1028891" y="1011650"/>
                  </a:lnTo>
                  <a:lnTo>
                    <a:pt x="1021270" y="1009840"/>
                  </a:lnTo>
                  <a:lnTo>
                    <a:pt x="1011365" y="1000696"/>
                  </a:lnTo>
                  <a:lnTo>
                    <a:pt x="996982" y="999935"/>
                  </a:lnTo>
                  <a:lnTo>
                    <a:pt x="982504" y="992315"/>
                  </a:lnTo>
                  <a:lnTo>
                    <a:pt x="981456" y="998982"/>
                  </a:lnTo>
                  <a:lnTo>
                    <a:pt x="958882" y="1000220"/>
                  </a:lnTo>
                  <a:lnTo>
                    <a:pt x="958310" y="1007840"/>
                  </a:lnTo>
                  <a:lnTo>
                    <a:pt x="927354" y="1004697"/>
                  </a:lnTo>
                  <a:lnTo>
                    <a:pt x="924496" y="1016698"/>
                  </a:lnTo>
                  <a:lnTo>
                    <a:pt x="911161" y="1032891"/>
                  </a:lnTo>
                  <a:lnTo>
                    <a:pt x="880586" y="1054799"/>
                  </a:lnTo>
                  <a:lnTo>
                    <a:pt x="871728" y="1055370"/>
                  </a:lnTo>
                  <a:lnTo>
                    <a:pt x="867727" y="1059561"/>
                  </a:lnTo>
                  <a:lnTo>
                    <a:pt x="865537" y="1057466"/>
                  </a:lnTo>
                  <a:lnTo>
                    <a:pt x="863060" y="1059752"/>
                  </a:lnTo>
                  <a:lnTo>
                    <a:pt x="860965" y="1056608"/>
                  </a:lnTo>
                  <a:lnTo>
                    <a:pt x="855631" y="1059466"/>
                  </a:lnTo>
                  <a:lnTo>
                    <a:pt x="842010" y="1079564"/>
                  </a:lnTo>
                  <a:lnTo>
                    <a:pt x="840676" y="1085183"/>
                  </a:lnTo>
                  <a:lnTo>
                    <a:pt x="845820" y="1089470"/>
                  </a:lnTo>
                  <a:lnTo>
                    <a:pt x="831056" y="1115663"/>
                  </a:lnTo>
                  <a:lnTo>
                    <a:pt x="828580" y="1126522"/>
                  </a:lnTo>
                  <a:lnTo>
                    <a:pt x="813054" y="1129665"/>
                  </a:lnTo>
                  <a:lnTo>
                    <a:pt x="810482" y="1133856"/>
                  </a:lnTo>
                  <a:lnTo>
                    <a:pt x="801243" y="1138047"/>
                  </a:lnTo>
                  <a:lnTo>
                    <a:pt x="784765" y="1130046"/>
                  </a:lnTo>
                  <a:lnTo>
                    <a:pt x="785336" y="1126522"/>
                  </a:lnTo>
                  <a:lnTo>
                    <a:pt x="782479" y="1125284"/>
                  </a:lnTo>
                  <a:lnTo>
                    <a:pt x="783431" y="1118997"/>
                  </a:lnTo>
                  <a:lnTo>
                    <a:pt x="777430" y="1110329"/>
                  </a:lnTo>
                  <a:lnTo>
                    <a:pt x="775811" y="1097471"/>
                  </a:lnTo>
                  <a:lnTo>
                    <a:pt x="767620" y="1100804"/>
                  </a:lnTo>
                  <a:lnTo>
                    <a:pt x="764286" y="1107853"/>
                  </a:lnTo>
                  <a:lnTo>
                    <a:pt x="755237" y="1106424"/>
                  </a:lnTo>
                  <a:lnTo>
                    <a:pt x="748760" y="1115759"/>
                  </a:lnTo>
                  <a:lnTo>
                    <a:pt x="754475" y="1119759"/>
                  </a:lnTo>
                  <a:lnTo>
                    <a:pt x="737521" y="1122617"/>
                  </a:lnTo>
                  <a:lnTo>
                    <a:pt x="720661" y="1120997"/>
                  </a:lnTo>
                  <a:lnTo>
                    <a:pt x="712184" y="1112711"/>
                  </a:lnTo>
                  <a:lnTo>
                    <a:pt x="702945" y="1108615"/>
                  </a:lnTo>
                  <a:lnTo>
                    <a:pt x="694087" y="1113282"/>
                  </a:lnTo>
                  <a:lnTo>
                    <a:pt x="690753" y="1108805"/>
                  </a:lnTo>
                  <a:lnTo>
                    <a:pt x="694753" y="1099471"/>
                  </a:lnTo>
                  <a:lnTo>
                    <a:pt x="689515" y="1099661"/>
                  </a:lnTo>
                  <a:lnTo>
                    <a:pt x="688276" y="1093946"/>
                  </a:lnTo>
                  <a:lnTo>
                    <a:pt x="666464" y="1097566"/>
                  </a:lnTo>
                  <a:lnTo>
                    <a:pt x="652939" y="1103852"/>
                  </a:lnTo>
                  <a:lnTo>
                    <a:pt x="626078" y="1110329"/>
                  </a:lnTo>
                  <a:lnTo>
                    <a:pt x="608838" y="1120616"/>
                  </a:lnTo>
                  <a:lnTo>
                    <a:pt x="610648" y="1129951"/>
                  </a:lnTo>
                  <a:lnTo>
                    <a:pt x="600075" y="1122617"/>
                  </a:lnTo>
                  <a:lnTo>
                    <a:pt x="559594" y="1121283"/>
                  </a:lnTo>
                  <a:lnTo>
                    <a:pt x="540639" y="1123188"/>
                  </a:lnTo>
                  <a:lnTo>
                    <a:pt x="530638" y="1126903"/>
                  </a:lnTo>
                  <a:lnTo>
                    <a:pt x="520065" y="1126808"/>
                  </a:lnTo>
                  <a:lnTo>
                    <a:pt x="516636" y="1130713"/>
                  </a:lnTo>
                  <a:lnTo>
                    <a:pt x="489394" y="1140809"/>
                  </a:lnTo>
                  <a:lnTo>
                    <a:pt x="485394" y="1130522"/>
                  </a:lnTo>
                  <a:lnTo>
                    <a:pt x="461867" y="1134237"/>
                  </a:lnTo>
                  <a:lnTo>
                    <a:pt x="452437" y="1133951"/>
                  </a:lnTo>
                  <a:lnTo>
                    <a:pt x="445865" y="1129856"/>
                  </a:lnTo>
                  <a:lnTo>
                    <a:pt x="440245" y="1129570"/>
                  </a:lnTo>
                  <a:lnTo>
                    <a:pt x="425005" y="1141667"/>
                  </a:lnTo>
                  <a:lnTo>
                    <a:pt x="424720" y="1144238"/>
                  </a:lnTo>
                  <a:lnTo>
                    <a:pt x="431482" y="1154144"/>
                  </a:lnTo>
                  <a:lnTo>
                    <a:pt x="441674" y="1158240"/>
                  </a:lnTo>
                  <a:lnTo>
                    <a:pt x="442246" y="1166241"/>
                  </a:lnTo>
                  <a:lnTo>
                    <a:pt x="447961" y="1175671"/>
                  </a:lnTo>
                  <a:lnTo>
                    <a:pt x="443484" y="1172528"/>
                  </a:lnTo>
                  <a:lnTo>
                    <a:pt x="442817" y="1174623"/>
                  </a:lnTo>
                  <a:lnTo>
                    <a:pt x="431197" y="1173575"/>
                  </a:lnTo>
                  <a:lnTo>
                    <a:pt x="422148" y="1181576"/>
                  </a:lnTo>
                  <a:lnTo>
                    <a:pt x="418052" y="1188053"/>
                  </a:lnTo>
                  <a:lnTo>
                    <a:pt x="397383" y="1202627"/>
                  </a:lnTo>
                  <a:lnTo>
                    <a:pt x="379285" y="1204913"/>
                  </a:lnTo>
                  <a:lnTo>
                    <a:pt x="383095" y="1200626"/>
                  </a:lnTo>
                  <a:lnTo>
                    <a:pt x="397573" y="1199293"/>
                  </a:lnTo>
                  <a:lnTo>
                    <a:pt x="408622" y="1190625"/>
                  </a:lnTo>
                  <a:lnTo>
                    <a:pt x="411766" y="1186339"/>
                  </a:lnTo>
                  <a:lnTo>
                    <a:pt x="409289" y="1189292"/>
                  </a:lnTo>
                  <a:lnTo>
                    <a:pt x="402336" y="1180433"/>
                  </a:lnTo>
                  <a:lnTo>
                    <a:pt x="384429" y="1173956"/>
                  </a:lnTo>
                  <a:lnTo>
                    <a:pt x="370713" y="1173575"/>
                  </a:lnTo>
                  <a:lnTo>
                    <a:pt x="350425" y="1167860"/>
                  </a:lnTo>
                  <a:lnTo>
                    <a:pt x="344995" y="1153763"/>
                  </a:lnTo>
                  <a:lnTo>
                    <a:pt x="350710" y="1141762"/>
                  </a:lnTo>
                  <a:lnTo>
                    <a:pt x="345662" y="1135094"/>
                  </a:lnTo>
                  <a:lnTo>
                    <a:pt x="305371" y="1135094"/>
                  </a:lnTo>
                  <a:lnTo>
                    <a:pt x="293179" y="1128522"/>
                  </a:lnTo>
                  <a:lnTo>
                    <a:pt x="280892" y="1126808"/>
                  </a:lnTo>
                  <a:lnTo>
                    <a:pt x="274034" y="1120140"/>
                  </a:lnTo>
                  <a:lnTo>
                    <a:pt x="256032" y="1115949"/>
                  </a:lnTo>
                  <a:lnTo>
                    <a:pt x="248602" y="1110996"/>
                  </a:lnTo>
                  <a:lnTo>
                    <a:pt x="243459" y="1122236"/>
                  </a:lnTo>
                  <a:lnTo>
                    <a:pt x="243935" y="1138523"/>
                  </a:lnTo>
                  <a:lnTo>
                    <a:pt x="237744" y="1142238"/>
                  </a:lnTo>
                  <a:lnTo>
                    <a:pt x="233172" y="1141857"/>
                  </a:lnTo>
                  <a:lnTo>
                    <a:pt x="237172" y="1155954"/>
                  </a:lnTo>
                  <a:lnTo>
                    <a:pt x="236315" y="1170432"/>
                  </a:lnTo>
                  <a:lnTo>
                    <a:pt x="238601" y="1176719"/>
                  </a:lnTo>
                  <a:lnTo>
                    <a:pt x="226028" y="1180243"/>
                  </a:lnTo>
                  <a:lnTo>
                    <a:pt x="239077" y="1177957"/>
                  </a:lnTo>
                  <a:lnTo>
                    <a:pt x="237172" y="1186339"/>
                  </a:lnTo>
                  <a:lnTo>
                    <a:pt x="239839" y="1195959"/>
                  </a:lnTo>
                  <a:lnTo>
                    <a:pt x="237268" y="1201007"/>
                  </a:lnTo>
                  <a:lnTo>
                    <a:pt x="234886" y="1196816"/>
                  </a:lnTo>
                  <a:lnTo>
                    <a:pt x="228981" y="1202055"/>
                  </a:lnTo>
                  <a:lnTo>
                    <a:pt x="205454" y="1208818"/>
                  </a:lnTo>
                  <a:lnTo>
                    <a:pt x="202406" y="1213866"/>
                  </a:lnTo>
                  <a:lnTo>
                    <a:pt x="204692" y="1224058"/>
                  </a:lnTo>
                  <a:lnTo>
                    <a:pt x="200977" y="1240060"/>
                  </a:lnTo>
                  <a:lnTo>
                    <a:pt x="198215" y="1249871"/>
                  </a:lnTo>
                  <a:lnTo>
                    <a:pt x="193643" y="1254347"/>
                  </a:lnTo>
                  <a:lnTo>
                    <a:pt x="181261" y="1257586"/>
                  </a:lnTo>
                  <a:lnTo>
                    <a:pt x="178975" y="1255776"/>
                  </a:lnTo>
                  <a:lnTo>
                    <a:pt x="178403" y="1251109"/>
                  </a:lnTo>
                  <a:lnTo>
                    <a:pt x="172879" y="1245965"/>
                  </a:lnTo>
                  <a:lnTo>
                    <a:pt x="169545" y="1229678"/>
                  </a:lnTo>
                  <a:lnTo>
                    <a:pt x="161544" y="12364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5" name="Freihandform: Form 194">
              <a:extLst>
                <a:ext uri="{FF2B5EF4-FFF2-40B4-BE49-F238E27FC236}">
                  <a16:creationId xmlns:a16="http://schemas.microsoft.com/office/drawing/2014/main" id="{60C14E54-638B-4E62-AE7A-14741BEAE4AF}"/>
                </a:ext>
              </a:extLst>
            </p:cNvPr>
            <p:cNvSpPr/>
            <p:nvPr/>
          </p:nvSpPr>
          <p:spPr>
            <a:xfrm>
              <a:off x="1884392" y="2438090"/>
              <a:ext cx="836550" cy="757350"/>
            </a:xfrm>
            <a:custGeom>
              <a:avLst/>
              <a:gdLst>
                <a:gd name="connsiteX0" fmla="*/ 340138 w 1609725"/>
                <a:gd name="connsiteY0" fmla="*/ 1414177 h 1457325"/>
                <a:gd name="connsiteX1" fmla="*/ 316897 w 1609725"/>
                <a:gd name="connsiteY1" fmla="*/ 1413320 h 1457325"/>
                <a:gd name="connsiteX2" fmla="*/ 299180 w 1609725"/>
                <a:gd name="connsiteY2" fmla="*/ 1406938 h 1457325"/>
                <a:gd name="connsiteX3" fmla="*/ 299942 w 1609725"/>
                <a:gd name="connsiteY3" fmla="*/ 1394365 h 1457325"/>
                <a:gd name="connsiteX4" fmla="*/ 281369 w 1609725"/>
                <a:gd name="connsiteY4" fmla="*/ 1401318 h 1457325"/>
                <a:gd name="connsiteX5" fmla="*/ 281559 w 1609725"/>
                <a:gd name="connsiteY5" fmla="*/ 1391031 h 1457325"/>
                <a:gd name="connsiteX6" fmla="*/ 273844 w 1609725"/>
                <a:gd name="connsiteY6" fmla="*/ 1392841 h 1457325"/>
                <a:gd name="connsiteX7" fmla="*/ 268034 w 1609725"/>
                <a:gd name="connsiteY7" fmla="*/ 1383792 h 1457325"/>
                <a:gd name="connsiteX8" fmla="*/ 270320 w 1609725"/>
                <a:gd name="connsiteY8" fmla="*/ 1381792 h 1457325"/>
                <a:gd name="connsiteX9" fmla="*/ 266414 w 1609725"/>
                <a:gd name="connsiteY9" fmla="*/ 1374648 h 1457325"/>
                <a:gd name="connsiteX10" fmla="*/ 267843 w 1609725"/>
                <a:gd name="connsiteY10" fmla="*/ 1363980 h 1457325"/>
                <a:gd name="connsiteX11" fmla="*/ 258889 w 1609725"/>
                <a:gd name="connsiteY11" fmla="*/ 1364266 h 1457325"/>
                <a:gd name="connsiteX12" fmla="*/ 268129 w 1609725"/>
                <a:gd name="connsiteY12" fmla="*/ 1362742 h 1457325"/>
                <a:gd name="connsiteX13" fmla="*/ 269843 w 1609725"/>
                <a:gd name="connsiteY13" fmla="*/ 1358455 h 1457325"/>
                <a:gd name="connsiteX14" fmla="*/ 255270 w 1609725"/>
                <a:gd name="connsiteY14" fmla="*/ 1357027 h 1457325"/>
                <a:gd name="connsiteX15" fmla="*/ 255651 w 1609725"/>
                <a:gd name="connsiteY15" fmla="*/ 1352645 h 1457325"/>
                <a:gd name="connsiteX16" fmla="*/ 243078 w 1609725"/>
                <a:gd name="connsiteY16" fmla="*/ 1355979 h 1457325"/>
                <a:gd name="connsiteX17" fmla="*/ 228505 w 1609725"/>
                <a:gd name="connsiteY17" fmla="*/ 1352169 h 1457325"/>
                <a:gd name="connsiteX18" fmla="*/ 225552 w 1609725"/>
                <a:gd name="connsiteY18" fmla="*/ 1359598 h 1457325"/>
                <a:gd name="connsiteX19" fmla="*/ 226886 w 1609725"/>
                <a:gd name="connsiteY19" fmla="*/ 1368266 h 1457325"/>
                <a:gd name="connsiteX20" fmla="*/ 221266 w 1609725"/>
                <a:gd name="connsiteY20" fmla="*/ 1370838 h 1457325"/>
                <a:gd name="connsiteX21" fmla="*/ 221552 w 1609725"/>
                <a:gd name="connsiteY21" fmla="*/ 1355408 h 1457325"/>
                <a:gd name="connsiteX22" fmla="*/ 217361 w 1609725"/>
                <a:gd name="connsiteY22" fmla="*/ 1347311 h 1457325"/>
                <a:gd name="connsiteX23" fmla="*/ 204883 w 1609725"/>
                <a:gd name="connsiteY23" fmla="*/ 1345692 h 1457325"/>
                <a:gd name="connsiteX24" fmla="*/ 203930 w 1609725"/>
                <a:gd name="connsiteY24" fmla="*/ 1341406 h 1457325"/>
                <a:gd name="connsiteX25" fmla="*/ 198596 w 1609725"/>
                <a:gd name="connsiteY25" fmla="*/ 1342549 h 1457325"/>
                <a:gd name="connsiteX26" fmla="*/ 197548 w 1609725"/>
                <a:gd name="connsiteY26" fmla="*/ 1338644 h 1457325"/>
                <a:gd name="connsiteX27" fmla="*/ 184118 w 1609725"/>
                <a:gd name="connsiteY27" fmla="*/ 1339787 h 1457325"/>
                <a:gd name="connsiteX28" fmla="*/ 184213 w 1609725"/>
                <a:gd name="connsiteY28" fmla="*/ 1334548 h 1457325"/>
                <a:gd name="connsiteX29" fmla="*/ 191929 w 1609725"/>
                <a:gd name="connsiteY29" fmla="*/ 1333500 h 1457325"/>
                <a:gd name="connsiteX30" fmla="*/ 189452 w 1609725"/>
                <a:gd name="connsiteY30" fmla="*/ 1329023 h 1457325"/>
                <a:gd name="connsiteX31" fmla="*/ 184690 w 1609725"/>
                <a:gd name="connsiteY31" fmla="*/ 1328928 h 1457325"/>
                <a:gd name="connsiteX32" fmla="*/ 184404 w 1609725"/>
                <a:gd name="connsiteY32" fmla="*/ 1325213 h 1457325"/>
                <a:gd name="connsiteX33" fmla="*/ 186500 w 1609725"/>
                <a:gd name="connsiteY33" fmla="*/ 1325023 h 1457325"/>
                <a:gd name="connsiteX34" fmla="*/ 184499 w 1609725"/>
                <a:gd name="connsiteY34" fmla="*/ 1308449 h 1457325"/>
                <a:gd name="connsiteX35" fmla="*/ 157067 w 1609725"/>
                <a:gd name="connsiteY35" fmla="*/ 1310069 h 1457325"/>
                <a:gd name="connsiteX36" fmla="*/ 152019 w 1609725"/>
                <a:gd name="connsiteY36" fmla="*/ 1294829 h 1457325"/>
                <a:gd name="connsiteX37" fmla="*/ 153543 w 1609725"/>
                <a:gd name="connsiteY37" fmla="*/ 1291400 h 1457325"/>
                <a:gd name="connsiteX38" fmla="*/ 170783 w 1609725"/>
                <a:gd name="connsiteY38" fmla="*/ 1278350 h 1457325"/>
                <a:gd name="connsiteX39" fmla="*/ 166687 w 1609725"/>
                <a:gd name="connsiteY39" fmla="*/ 1274350 h 1457325"/>
                <a:gd name="connsiteX40" fmla="*/ 174879 w 1609725"/>
                <a:gd name="connsiteY40" fmla="*/ 1271111 h 1457325"/>
                <a:gd name="connsiteX41" fmla="*/ 161068 w 1609725"/>
                <a:gd name="connsiteY41" fmla="*/ 1265682 h 1457325"/>
                <a:gd name="connsiteX42" fmla="*/ 153829 w 1609725"/>
                <a:gd name="connsiteY42" fmla="*/ 1241489 h 1457325"/>
                <a:gd name="connsiteX43" fmla="*/ 188023 w 1609725"/>
                <a:gd name="connsiteY43" fmla="*/ 1222343 h 1457325"/>
                <a:gd name="connsiteX44" fmla="*/ 197548 w 1609725"/>
                <a:gd name="connsiteY44" fmla="*/ 1210056 h 1457325"/>
                <a:gd name="connsiteX45" fmla="*/ 212979 w 1609725"/>
                <a:gd name="connsiteY45" fmla="*/ 1205960 h 1457325"/>
                <a:gd name="connsiteX46" fmla="*/ 207836 w 1609725"/>
                <a:gd name="connsiteY46" fmla="*/ 1182434 h 1457325"/>
                <a:gd name="connsiteX47" fmla="*/ 183261 w 1609725"/>
                <a:gd name="connsiteY47" fmla="*/ 1187005 h 1457325"/>
                <a:gd name="connsiteX48" fmla="*/ 177546 w 1609725"/>
                <a:gd name="connsiteY48" fmla="*/ 1176242 h 1457325"/>
                <a:gd name="connsiteX49" fmla="*/ 174022 w 1609725"/>
                <a:gd name="connsiteY49" fmla="*/ 1160240 h 1457325"/>
                <a:gd name="connsiteX50" fmla="*/ 160115 w 1609725"/>
                <a:gd name="connsiteY50" fmla="*/ 1159478 h 1457325"/>
                <a:gd name="connsiteX51" fmla="*/ 164878 w 1609725"/>
                <a:gd name="connsiteY51" fmla="*/ 1137761 h 1457325"/>
                <a:gd name="connsiteX52" fmla="*/ 174308 w 1609725"/>
                <a:gd name="connsiteY52" fmla="*/ 1121950 h 1457325"/>
                <a:gd name="connsiteX53" fmla="*/ 144685 w 1609725"/>
                <a:gd name="connsiteY53" fmla="*/ 1116139 h 1457325"/>
                <a:gd name="connsiteX54" fmla="*/ 121348 w 1609725"/>
                <a:gd name="connsiteY54" fmla="*/ 1117664 h 1457325"/>
                <a:gd name="connsiteX55" fmla="*/ 92869 w 1609725"/>
                <a:gd name="connsiteY55" fmla="*/ 1110996 h 1457325"/>
                <a:gd name="connsiteX56" fmla="*/ 88773 w 1609725"/>
                <a:gd name="connsiteY56" fmla="*/ 1116139 h 1457325"/>
                <a:gd name="connsiteX57" fmla="*/ 83248 w 1609725"/>
                <a:gd name="connsiteY57" fmla="*/ 1114711 h 1457325"/>
                <a:gd name="connsiteX58" fmla="*/ 75247 w 1609725"/>
                <a:gd name="connsiteY58" fmla="*/ 1083755 h 1457325"/>
                <a:gd name="connsiteX59" fmla="*/ 62675 w 1609725"/>
                <a:gd name="connsiteY59" fmla="*/ 1058323 h 1457325"/>
                <a:gd name="connsiteX60" fmla="*/ 75438 w 1609725"/>
                <a:gd name="connsiteY60" fmla="*/ 1051941 h 1457325"/>
                <a:gd name="connsiteX61" fmla="*/ 73533 w 1609725"/>
                <a:gd name="connsiteY61" fmla="*/ 1046226 h 1457325"/>
                <a:gd name="connsiteX62" fmla="*/ 89154 w 1609725"/>
                <a:gd name="connsiteY62" fmla="*/ 1013841 h 1457325"/>
                <a:gd name="connsiteX63" fmla="*/ 75152 w 1609725"/>
                <a:gd name="connsiteY63" fmla="*/ 998411 h 1457325"/>
                <a:gd name="connsiteX64" fmla="*/ 71247 w 1609725"/>
                <a:gd name="connsiteY64" fmla="*/ 989933 h 1457325"/>
                <a:gd name="connsiteX65" fmla="*/ 58103 w 1609725"/>
                <a:gd name="connsiteY65" fmla="*/ 1003840 h 1457325"/>
                <a:gd name="connsiteX66" fmla="*/ 33052 w 1609725"/>
                <a:gd name="connsiteY66" fmla="*/ 1018604 h 1457325"/>
                <a:gd name="connsiteX67" fmla="*/ 35623 w 1609725"/>
                <a:gd name="connsiteY67" fmla="*/ 998887 h 1457325"/>
                <a:gd name="connsiteX68" fmla="*/ 19812 w 1609725"/>
                <a:gd name="connsiteY68" fmla="*/ 949452 h 1457325"/>
                <a:gd name="connsiteX69" fmla="*/ 13145 w 1609725"/>
                <a:gd name="connsiteY69" fmla="*/ 923639 h 1457325"/>
                <a:gd name="connsiteX70" fmla="*/ 9525 w 1609725"/>
                <a:gd name="connsiteY70" fmla="*/ 893445 h 1457325"/>
                <a:gd name="connsiteX71" fmla="*/ 10859 w 1609725"/>
                <a:gd name="connsiteY71" fmla="*/ 887825 h 1457325"/>
                <a:gd name="connsiteX72" fmla="*/ 21812 w 1609725"/>
                <a:gd name="connsiteY72" fmla="*/ 875919 h 1457325"/>
                <a:gd name="connsiteX73" fmla="*/ 35909 w 1609725"/>
                <a:gd name="connsiteY73" fmla="*/ 891921 h 1457325"/>
                <a:gd name="connsiteX74" fmla="*/ 43910 w 1609725"/>
                <a:gd name="connsiteY74" fmla="*/ 896017 h 1457325"/>
                <a:gd name="connsiteX75" fmla="*/ 45148 w 1609725"/>
                <a:gd name="connsiteY75" fmla="*/ 885920 h 1457325"/>
                <a:gd name="connsiteX76" fmla="*/ 56388 w 1609725"/>
                <a:gd name="connsiteY76" fmla="*/ 888587 h 1457325"/>
                <a:gd name="connsiteX77" fmla="*/ 65913 w 1609725"/>
                <a:gd name="connsiteY77" fmla="*/ 880681 h 1457325"/>
                <a:gd name="connsiteX78" fmla="*/ 72295 w 1609725"/>
                <a:gd name="connsiteY78" fmla="*/ 885254 h 1457325"/>
                <a:gd name="connsiteX79" fmla="*/ 78867 w 1609725"/>
                <a:gd name="connsiteY79" fmla="*/ 880872 h 1457325"/>
                <a:gd name="connsiteX80" fmla="*/ 94202 w 1609725"/>
                <a:gd name="connsiteY80" fmla="*/ 889063 h 1457325"/>
                <a:gd name="connsiteX81" fmla="*/ 96393 w 1609725"/>
                <a:gd name="connsiteY81" fmla="*/ 887444 h 1457325"/>
                <a:gd name="connsiteX82" fmla="*/ 90773 w 1609725"/>
                <a:gd name="connsiteY82" fmla="*/ 880872 h 1457325"/>
                <a:gd name="connsiteX83" fmla="*/ 96964 w 1609725"/>
                <a:gd name="connsiteY83" fmla="*/ 886778 h 1457325"/>
                <a:gd name="connsiteX84" fmla="*/ 114205 w 1609725"/>
                <a:gd name="connsiteY84" fmla="*/ 895350 h 1457325"/>
                <a:gd name="connsiteX85" fmla="*/ 115348 w 1609725"/>
                <a:gd name="connsiteY85" fmla="*/ 893636 h 1457325"/>
                <a:gd name="connsiteX86" fmla="*/ 128016 w 1609725"/>
                <a:gd name="connsiteY86" fmla="*/ 897446 h 1457325"/>
                <a:gd name="connsiteX87" fmla="*/ 135255 w 1609725"/>
                <a:gd name="connsiteY87" fmla="*/ 894207 h 1457325"/>
                <a:gd name="connsiteX88" fmla="*/ 134779 w 1609725"/>
                <a:gd name="connsiteY88" fmla="*/ 874490 h 1457325"/>
                <a:gd name="connsiteX89" fmla="*/ 130588 w 1609725"/>
                <a:gd name="connsiteY89" fmla="*/ 862108 h 1457325"/>
                <a:gd name="connsiteX90" fmla="*/ 123920 w 1609725"/>
                <a:gd name="connsiteY90" fmla="*/ 856107 h 1457325"/>
                <a:gd name="connsiteX91" fmla="*/ 122968 w 1609725"/>
                <a:gd name="connsiteY91" fmla="*/ 846106 h 1457325"/>
                <a:gd name="connsiteX92" fmla="*/ 117634 w 1609725"/>
                <a:gd name="connsiteY92" fmla="*/ 832485 h 1457325"/>
                <a:gd name="connsiteX93" fmla="*/ 107442 w 1609725"/>
                <a:gd name="connsiteY93" fmla="*/ 828961 h 1457325"/>
                <a:gd name="connsiteX94" fmla="*/ 100298 w 1609725"/>
                <a:gd name="connsiteY94" fmla="*/ 801529 h 1457325"/>
                <a:gd name="connsiteX95" fmla="*/ 97727 w 1609725"/>
                <a:gd name="connsiteY95" fmla="*/ 803434 h 1457325"/>
                <a:gd name="connsiteX96" fmla="*/ 92202 w 1609725"/>
                <a:gd name="connsiteY96" fmla="*/ 795814 h 1457325"/>
                <a:gd name="connsiteX97" fmla="*/ 86582 w 1609725"/>
                <a:gd name="connsiteY97" fmla="*/ 792861 h 1457325"/>
                <a:gd name="connsiteX98" fmla="*/ 82677 w 1609725"/>
                <a:gd name="connsiteY98" fmla="*/ 776192 h 1457325"/>
                <a:gd name="connsiteX99" fmla="*/ 80962 w 1609725"/>
                <a:gd name="connsiteY99" fmla="*/ 759904 h 1457325"/>
                <a:gd name="connsiteX100" fmla="*/ 83439 w 1609725"/>
                <a:gd name="connsiteY100" fmla="*/ 758952 h 1457325"/>
                <a:gd name="connsiteX101" fmla="*/ 79534 w 1609725"/>
                <a:gd name="connsiteY101" fmla="*/ 732092 h 1457325"/>
                <a:gd name="connsiteX102" fmla="*/ 86296 w 1609725"/>
                <a:gd name="connsiteY102" fmla="*/ 730472 h 1457325"/>
                <a:gd name="connsiteX103" fmla="*/ 86487 w 1609725"/>
                <a:gd name="connsiteY103" fmla="*/ 724281 h 1457325"/>
                <a:gd name="connsiteX104" fmla="*/ 80010 w 1609725"/>
                <a:gd name="connsiteY104" fmla="*/ 706279 h 1457325"/>
                <a:gd name="connsiteX105" fmla="*/ 83725 w 1609725"/>
                <a:gd name="connsiteY105" fmla="*/ 704183 h 1457325"/>
                <a:gd name="connsiteX106" fmla="*/ 81248 w 1609725"/>
                <a:gd name="connsiteY106" fmla="*/ 699516 h 1457325"/>
                <a:gd name="connsiteX107" fmla="*/ 84011 w 1609725"/>
                <a:gd name="connsiteY107" fmla="*/ 698087 h 1457325"/>
                <a:gd name="connsiteX108" fmla="*/ 76962 w 1609725"/>
                <a:gd name="connsiteY108" fmla="*/ 689420 h 1457325"/>
                <a:gd name="connsiteX109" fmla="*/ 103251 w 1609725"/>
                <a:gd name="connsiteY109" fmla="*/ 678085 h 1457325"/>
                <a:gd name="connsiteX110" fmla="*/ 104585 w 1609725"/>
                <a:gd name="connsiteY110" fmla="*/ 680847 h 1457325"/>
                <a:gd name="connsiteX111" fmla="*/ 117824 w 1609725"/>
                <a:gd name="connsiteY111" fmla="*/ 675799 h 1457325"/>
                <a:gd name="connsiteX112" fmla="*/ 125063 w 1609725"/>
                <a:gd name="connsiteY112" fmla="*/ 670179 h 1457325"/>
                <a:gd name="connsiteX113" fmla="*/ 137636 w 1609725"/>
                <a:gd name="connsiteY113" fmla="*/ 667988 h 1457325"/>
                <a:gd name="connsiteX114" fmla="*/ 133445 w 1609725"/>
                <a:gd name="connsiteY114" fmla="*/ 654272 h 1457325"/>
                <a:gd name="connsiteX115" fmla="*/ 141065 w 1609725"/>
                <a:gd name="connsiteY115" fmla="*/ 652081 h 1457325"/>
                <a:gd name="connsiteX116" fmla="*/ 146971 w 1609725"/>
                <a:gd name="connsiteY116" fmla="*/ 657701 h 1457325"/>
                <a:gd name="connsiteX117" fmla="*/ 161449 w 1609725"/>
                <a:gd name="connsiteY117" fmla="*/ 651701 h 1457325"/>
                <a:gd name="connsiteX118" fmla="*/ 160496 w 1609725"/>
                <a:gd name="connsiteY118" fmla="*/ 648081 h 1457325"/>
                <a:gd name="connsiteX119" fmla="*/ 169164 w 1609725"/>
                <a:gd name="connsiteY119" fmla="*/ 645700 h 1457325"/>
                <a:gd name="connsiteX120" fmla="*/ 166783 w 1609725"/>
                <a:gd name="connsiteY120" fmla="*/ 636175 h 1457325"/>
                <a:gd name="connsiteX121" fmla="*/ 176212 w 1609725"/>
                <a:gd name="connsiteY121" fmla="*/ 633889 h 1457325"/>
                <a:gd name="connsiteX122" fmla="*/ 173641 w 1609725"/>
                <a:gd name="connsiteY122" fmla="*/ 627697 h 1457325"/>
                <a:gd name="connsiteX123" fmla="*/ 180689 w 1609725"/>
                <a:gd name="connsiteY123" fmla="*/ 625983 h 1457325"/>
                <a:gd name="connsiteX124" fmla="*/ 178308 w 1609725"/>
                <a:gd name="connsiteY124" fmla="*/ 617125 h 1457325"/>
                <a:gd name="connsiteX125" fmla="*/ 188786 w 1609725"/>
                <a:gd name="connsiteY125" fmla="*/ 614553 h 1457325"/>
                <a:gd name="connsiteX126" fmla="*/ 163068 w 1609725"/>
                <a:gd name="connsiteY126" fmla="*/ 556165 h 1457325"/>
                <a:gd name="connsiteX127" fmla="*/ 158782 w 1609725"/>
                <a:gd name="connsiteY127" fmla="*/ 558451 h 1457325"/>
                <a:gd name="connsiteX128" fmla="*/ 154400 w 1609725"/>
                <a:gd name="connsiteY128" fmla="*/ 557403 h 1457325"/>
                <a:gd name="connsiteX129" fmla="*/ 154591 w 1609725"/>
                <a:gd name="connsiteY129" fmla="*/ 526923 h 1457325"/>
                <a:gd name="connsiteX130" fmla="*/ 175070 w 1609725"/>
                <a:gd name="connsiteY130" fmla="*/ 527590 h 1457325"/>
                <a:gd name="connsiteX131" fmla="*/ 180022 w 1609725"/>
                <a:gd name="connsiteY131" fmla="*/ 488442 h 1457325"/>
                <a:gd name="connsiteX132" fmla="*/ 171545 w 1609725"/>
                <a:gd name="connsiteY132" fmla="*/ 487394 h 1457325"/>
                <a:gd name="connsiteX133" fmla="*/ 182689 w 1609725"/>
                <a:gd name="connsiteY133" fmla="*/ 455867 h 1457325"/>
                <a:gd name="connsiteX134" fmla="*/ 200215 w 1609725"/>
                <a:gd name="connsiteY134" fmla="*/ 465582 h 1457325"/>
                <a:gd name="connsiteX135" fmla="*/ 241649 w 1609725"/>
                <a:gd name="connsiteY135" fmla="*/ 459677 h 1457325"/>
                <a:gd name="connsiteX136" fmla="*/ 242887 w 1609725"/>
                <a:gd name="connsiteY136" fmla="*/ 453580 h 1457325"/>
                <a:gd name="connsiteX137" fmla="*/ 253270 w 1609725"/>
                <a:gd name="connsiteY137" fmla="*/ 452628 h 1457325"/>
                <a:gd name="connsiteX138" fmla="*/ 252794 w 1609725"/>
                <a:gd name="connsiteY138" fmla="*/ 446818 h 1457325"/>
                <a:gd name="connsiteX139" fmla="*/ 255651 w 1609725"/>
                <a:gd name="connsiteY139" fmla="*/ 446246 h 1457325"/>
                <a:gd name="connsiteX140" fmla="*/ 252317 w 1609725"/>
                <a:gd name="connsiteY140" fmla="*/ 437007 h 1457325"/>
                <a:gd name="connsiteX141" fmla="*/ 262319 w 1609725"/>
                <a:gd name="connsiteY141" fmla="*/ 432721 h 1457325"/>
                <a:gd name="connsiteX142" fmla="*/ 262033 w 1609725"/>
                <a:gd name="connsiteY142" fmla="*/ 430816 h 1457325"/>
                <a:gd name="connsiteX143" fmla="*/ 263843 w 1609725"/>
                <a:gd name="connsiteY143" fmla="*/ 430244 h 1457325"/>
                <a:gd name="connsiteX144" fmla="*/ 265938 w 1609725"/>
                <a:gd name="connsiteY144" fmla="*/ 439769 h 1457325"/>
                <a:gd name="connsiteX145" fmla="*/ 271462 w 1609725"/>
                <a:gd name="connsiteY145" fmla="*/ 439198 h 1457325"/>
                <a:gd name="connsiteX146" fmla="*/ 273177 w 1609725"/>
                <a:gd name="connsiteY146" fmla="*/ 447008 h 1457325"/>
                <a:gd name="connsiteX147" fmla="*/ 299371 w 1609725"/>
                <a:gd name="connsiteY147" fmla="*/ 431197 h 1457325"/>
                <a:gd name="connsiteX148" fmla="*/ 298418 w 1609725"/>
                <a:gd name="connsiteY148" fmla="*/ 422720 h 1457325"/>
                <a:gd name="connsiteX149" fmla="*/ 264986 w 1609725"/>
                <a:gd name="connsiteY149" fmla="*/ 412909 h 1457325"/>
                <a:gd name="connsiteX150" fmla="*/ 265843 w 1609725"/>
                <a:gd name="connsiteY150" fmla="*/ 394621 h 1457325"/>
                <a:gd name="connsiteX151" fmla="*/ 273082 w 1609725"/>
                <a:gd name="connsiteY151" fmla="*/ 394335 h 1457325"/>
                <a:gd name="connsiteX152" fmla="*/ 271844 w 1609725"/>
                <a:gd name="connsiteY152" fmla="*/ 375476 h 1457325"/>
                <a:gd name="connsiteX153" fmla="*/ 269843 w 1609725"/>
                <a:gd name="connsiteY153" fmla="*/ 370618 h 1457325"/>
                <a:gd name="connsiteX154" fmla="*/ 267748 w 1609725"/>
                <a:gd name="connsiteY154" fmla="*/ 372999 h 1457325"/>
                <a:gd name="connsiteX155" fmla="*/ 260985 w 1609725"/>
                <a:gd name="connsiteY155" fmla="*/ 373475 h 1457325"/>
                <a:gd name="connsiteX156" fmla="*/ 257842 w 1609725"/>
                <a:gd name="connsiteY156" fmla="*/ 361283 h 1457325"/>
                <a:gd name="connsiteX157" fmla="*/ 246031 w 1609725"/>
                <a:gd name="connsiteY157" fmla="*/ 342805 h 1457325"/>
                <a:gd name="connsiteX158" fmla="*/ 242030 w 1609725"/>
                <a:gd name="connsiteY158" fmla="*/ 331375 h 1457325"/>
                <a:gd name="connsiteX159" fmla="*/ 244030 w 1609725"/>
                <a:gd name="connsiteY159" fmla="*/ 330803 h 1457325"/>
                <a:gd name="connsiteX160" fmla="*/ 244793 w 1609725"/>
                <a:gd name="connsiteY160" fmla="*/ 323374 h 1457325"/>
                <a:gd name="connsiteX161" fmla="*/ 240506 w 1609725"/>
                <a:gd name="connsiteY161" fmla="*/ 319373 h 1457325"/>
                <a:gd name="connsiteX162" fmla="*/ 248412 w 1609725"/>
                <a:gd name="connsiteY162" fmla="*/ 298037 h 1457325"/>
                <a:gd name="connsiteX163" fmla="*/ 250793 w 1609725"/>
                <a:gd name="connsiteY163" fmla="*/ 281273 h 1457325"/>
                <a:gd name="connsiteX164" fmla="*/ 236029 w 1609725"/>
                <a:gd name="connsiteY164" fmla="*/ 276035 h 1457325"/>
                <a:gd name="connsiteX165" fmla="*/ 234125 w 1609725"/>
                <a:gd name="connsiteY165" fmla="*/ 264128 h 1457325"/>
                <a:gd name="connsiteX166" fmla="*/ 231838 w 1609725"/>
                <a:gd name="connsiteY166" fmla="*/ 266319 h 1457325"/>
                <a:gd name="connsiteX167" fmla="*/ 231077 w 1609725"/>
                <a:gd name="connsiteY167" fmla="*/ 263843 h 1457325"/>
                <a:gd name="connsiteX168" fmla="*/ 224790 w 1609725"/>
                <a:gd name="connsiteY168" fmla="*/ 221933 h 1457325"/>
                <a:gd name="connsiteX169" fmla="*/ 222980 w 1609725"/>
                <a:gd name="connsiteY169" fmla="*/ 221647 h 1457325"/>
                <a:gd name="connsiteX170" fmla="*/ 223837 w 1609725"/>
                <a:gd name="connsiteY170" fmla="*/ 190405 h 1457325"/>
                <a:gd name="connsiteX171" fmla="*/ 228981 w 1609725"/>
                <a:gd name="connsiteY171" fmla="*/ 187547 h 1457325"/>
                <a:gd name="connsiteX172" fmla="*/ 223456 w 1609725"/>
                <a:gd name="connsiteY172" fmla="*/ 157639 h 1457325"/>
                <a:gd name="connsiteX173" fmla="*/ 232601 w 1609725"/>
                <a:gd name="connsiteY173" fmla="*/ 132112 h 1457325"/>
                <a:gd name="connsiteX174" fmla="*/ 230981 w 1609725"/>
                <a:gd name="connsiteY174" fmla="*/ 126492 h 1457325"/>
                <a:gd name="connsiteX175" fmla="*/ 234601 w 1609725"/>
                <a:gd name="connsiteY175" fmla="*/ 126111 h 1457325"/>
                <a:gd name="connsiteX176" fmla="*/ 232981 w 1609725"/>
                <a:gd name="connsiteY176" fmla="*/ 113252 h 1457325"/>
                <a:gd name="connsiteX177" fmla="*/ 260699 w 1609725"/>
                <a:gd name="connsiteY177" fmla="*/ 110490 h 1457325"/>
                <a:gd name="connsiteX178" fmla="*/ 303467 w 1609725"/>
                <a:gd name="connsiteY178" fmla="*/ 114681 h 1457325"/>
                <a:gd name="connsiteX179" fmla="*/ 351187 w 1609725"/>
                <a:gd name="connsiteY179" fmla="*/ 107633 h 1457325"/>
                <a:gd name="connsiteX180" fmla="*/ 383096 w 1609725"/>
                <a:gd name="connsiteY180" fmla="*/ 98679 h 1457325"/>
                <a:gd name="connsiteX181" fmla="*/ 387953 w 1609725"/>
                <a:gd name="connsiteY181" fmla="*/ 114871 h 1457325"/>
                <a:gd name="connsiteX182" fmla="*/ 401669 w 1609725"/>
                <a:gd name="connsiteY182" fmla="*/ 112681 h 1457325"/>
                <a:gd name="connsiteX183" fmla="*/ 403288 w 1609725"/>
                <a:gd name="connsiteY183" fmla="*/ 121634 h 1457325"/>
                <a:gd name="connsiteX184" fmla="*/ 442627 w 1609725"/>
                <a:gd name="connsiteY184" fmla="*/ 120301 h 1457325"/>
                <a:gd name="connsiteX185" fmla="*/ 449675 w 1609725"/>
                <a:gd name="connsiteY185" fmla="*/ 117824 h 1457325"/>
                <a:gd name="connsiteX186" fmla="*/ 451390 w 1609725"/>
                <a:gd name="connsiteY186" fmla="*/ 109728 h 1457325"/>
                <a:gd name="connsiteX187" fmla="*/ 465963 w 1609725"/>
                <a:gd name="connsiteY187" fmla="*/ 108775 h 1457325"/>
                <a:gd name="connsiteX188" fmla="*/ 468344 w 1609725"/>
                <a:gd name="connsiteY188" fmla="*/ 117920 h 1457325"/>
                <a:gd name="connsiteX189" fmla="*/ 474440 w 1609725"/>
                <a:gd name="connsiteY189" fmla="*/ 117824 h 1457325"/>
                <a:gd name="connsiteX190" fmla="*/ 478917 w 1609725"/>
                <a:gd name="connsiteY190" fmla="*/ 121063 h 1457325"/>
                <a:gd name="connsiteX191" fmla="*/ 493871 w 1609725"/>
                <a:gd name="connsiteY191" fmla="*/ 117443 h 1457325"/>
                <a:gd name="connsiteX192" fmla="*/ 494252 w 1609725"/>
                <a:gd name="connsiteY192" fmla="*/ 121158 h 1457325"/>
                <a:gd name="connsiteX193" fmla="*/ 513302 w 1609725"/>
                <a:gd name="connsiteY193" fmla="*/ 118491 h 1457325"/>
                <a:gd name="connsiteX194" fmla="*/ 514160 w 1609725"/>
                <a:gd name="connsiteY194" fmla="*/ 121253 h 1457325"/>
                <a:gd name="connsiteX195" fmla="*/ 521303 w 1609725"/>
                <a:gd name="connsiteY195" fmla="*/ 119062 h 1457325"/>
                <a:gd name="connsiteX196" fmla="*/ 529400 w 1609725"/>
                <a:gd name="connsiteY196" fmla="*/ 121729 h 1457325"/>
                <a:gd name="connsiteX197" fmla="*/ 546259 w 1609725"/>
                <a:gd name="connsiteY197" fmla="*/ 120967 h 1457325"/>
                <a:gd name="connsiteX198" fmla="*/ 545021 w 1609725"/>
                <a:gd name="connsiteY198" fmla="*/ 126397 h 1457325"/>
                <a:gd name="connsiteX199" fmla="*/ 551307 w 1609725"/>
                <a:gd name="connsiteY199" fmla="*/ 125444 h 1457325"/>
                <a:gd name="connsiteX200" fmla="*/ 551402 w 1609725"/>
                <a:gd name="connsiteY200" fmla="*/ 132779 h 1457325"/>
                <a:gd name="connsiteX201" fmla="*/ 566738 w 1609725"/>
                <a:gd name="connsiteY201" fmla="*/ 128302 h 1457325"/>
                <a:gd name="connsiteX202" fmla="*/ 572738 w 1609725"/>
                <a:gd name="connsiteY202" fmla="*/ 128492 h 1457325"/>
                <a:gd name="connsiteX203" fmla="*/ 572453 w 1609725"/>
                <a:gd name="connsiteY203" fmla="*/ 131921 h 1457325"/>
                <a:gd name="connsiteX204" fmla="*/ 591312 w 1609725"/>
                <a:gd name="connsiteY204" fmla="*/ 128587 h 1457325"/>
                <a:gd name="connsiteX205" fmla="*/ 591884 w 1609725"/>
                <a:gd name="connsiteY205" fmla="*/ 130588 h 1457325"/>
                <a:gd name="connsiteX206" fmla="*/ 611791 w 1609725"/>
                <a:gd name="connsiteY206" fmla="*/ 128873 h 1457325"/>
                <a:gd name="connsiteX207" fmla="*/ 641223 w 1609725"/>
                <a:gd name="connsiteY207" fmla="*/ 122777 h 1457325"/>
                <a:gd name="connsiteX208" fmla="*/ 651415 w 1609725"/>
                <a:gd name="connsiteY208" fmla="*/ 122491 h 1457325"/>
                <a:gd name="connsiteX209" fmla="*/ 651605 w 1609725"/>
                <a:gd name="connsiteY209" fmla="*/ 124206 h 1457325"/>
                <a:gd name="connsiteX210" fmla="*/ 666179 w 1609725"/>
                <a:gd name="connsiteY210" fmla="*/ 126016 h 1457325"/>
                <a:gd name="connsiteX211" fmla="*/ 665512 w 1609725"/>
                <a:gd name="connsiteY211" fmla="*/ 122873 h 1457325"/>
                <a:gd name="connsiteX212" fmla="*/ 711898 w 1609725"/>
                <a:gd name="connsiteY212" fmla="*/ 113062 h 1457325"/>
                <a:gd name="connsiteX213" fmla="*/ 712661 w 1609725"/>
                <a:gd name="connsiteY213" fmla="*/ 109823 h 1457325"/>
                <a:gd name="connsiteX214" fmla="*/ 727043 w 1609725"/>
                <a:gd name="connsiteY214" fmla="*/ 115633 h 1457325"/>
                <a:gd name="connsiteX215" fmla="*/ 732282 w 1609725"/>
                <a:gd name="connsiteY215" fmla="*/ 113824 h 1457325"/>
                <a:gd name="connsiteX216" fmla="*/ 738854 w 1609725"/>
                <a:gd name="connsiteY216" fmla="*/ 129064 h 1457325"/>
                <a:gd name="connsiteX217" fmla="*/ 764286 w 1609725"/>
                <a:gd name="connsiteY217" fmla="*/ 121634 h 1457325"/>
                <a:gd name="connsiteX218" fmla="*/ 768668 w 1609725"/>
                <a:gd name="connsiteY218" fmla="*/ 133731 h 1457325"/>
                <a:gd name="connsiteX219" fmla="*/ 787146 w 1609725"/>
                <a:gd name="connsiteY219" fmla="*/ 128492 h 1457325"/>
                <a:gd name="connsiteX220" fmla="*/ 786384 w 1609725"/>
                <a:gd name="connsiteY220" fmla="*/ 122682 h 1457325"/>
                <a:gd name="connsiteX221" fmla="*/ 801434 w 1609725"/>
                <a:gd name="connsiteY221" fmla="*/ 116967 h 1457325"/>
                <a:gd name="connsiteX222" fmla="*/ 800005 w 1609725"/>
                <a:gd name="connsiteY222" fmla="*/ 108109 h 1457325"/>
                <a:gd name="connsiteX223" fmla="*/ 803529 w 1609725"/>
                <a:gd name="connsiteY223" fmla="*/ 82106 h 1457325"/>
                <a:gd name="connsiteX224" fmla="*/ 809054 w 1609725"/>
                <a:gd name="connsiteY224" fmla="*/ 83058 h 1457325"/>
                <a:gd name="connsiteX225" fmla="*/ 810387 w 1609725"/>
                <a:gd name="connsiteY225" fmla="*/ 73724 h 1457325"/>
                <a:gd name="connsiteX226" fmla="*/ 822198 w 1609725"/>
                <a:gd name="connsiteY226" fmla="*/ 74200 h 1457325"/>
                <a:gd name="connsiteX227" fmla="*/ 822103 w 1609725"/>
                <a:gd name="connsiteY227" fmla="*/ 76676 h 1457325"/>
                <a:gd name="connsiteX228" fmla="*/ 826103 w 1609725"/>
                <a:gd name="connsiteY228" fmla="*/ 76200 h 1457325"/>
                <a:gd name="connsiteX229" fmla="*/ 832866 w 1609725"/>
                <a:gd name="connsiteY229" fmla="*/ 96203 h 1457325"/>
                <a:gd name="connsiteX230" fmla="*/ 836200 w 1609725"/>
                <a:gd name="connsiteY230" fmla="*/ 94488 h 1457325"/>
                <a:gd name="connsiteX231" fmla="*/ 840105 w 1609725"/>
                <a:gd name="connsiteY231" fmla="*/ 99155 h 1457325"/>
                <a:gd name="connsiteX232" fmla="*/ 867061 w 1609725"/>
                <a:gd name="connsiteY232" fmla="*/ 97727 h 1457325"/>
                <a:gd name="connsiteX233" fmla="*/ 868966 w 1609725"/>
                <a:gd name="connsiteY233" fmla="*/ 125825 h 1457325"/>
                <a:gd name="connsiteX234" fmla="*/ 866299 w 1609725"/>
                <a:gd name="connsiteY234" fmla="*/ 126016 h 1457325"/>
                <a:gd name="connsiteX235" fmla="*/ 864870 w 1609725"/>
                <a:gd name="connsiteY235" fmla="*/ 149257 h 1457325"/>
                <a:gd name="connsiteX236" fmla="*/ 871633 w 1609725"/>
                <a:gd name="connsiteY236" fmla="*/ 148209 h 1457325"/>
                <a:gd name="connsiteX237" fmla="*/ 878110 w 1609725"/>
                <a:gd name="connsiteY237" fmla="*/ 150686 h 1457325"/>
                <a:gd name="connsiteX238" fmla="*/ 882205 w 1609725"/>
                <a:gd name="connsiteY238" fmla="*/ 152591 h 1457325"/>
                <a:gd name="connsiteX239" fmla="*/ 883539 w 1609725"/>
                <a:gd name="connsiteY239" fmla="*/ 157162 h 1457325"/>
                <a:gd name="connsiteX240" fmla="*/ 914781 w 1609725"/>
                <a:gd name="connsiteY240" fmla="*/ 143542 h 1457325"/>
                <a:gd name="connsiteX241" fmla="*/ 942022 w 1609725"/>
                <a:gd name="connsiteY241" fmla="*/ 124206 h 1457325"/>
                <a:gd name="connsiteX242" fmla="*/ 1007650 w 1609725"/>
                <a:gd name="connsiteY242" fmla="*/ 108490 h 1457325"/>
                <a:gd name="connsiteX243" fmla="*/ 1004411 w 1609725"/>
                <a:gd name="connsiteY243" fmla="*/ 86106 h 1457325"/>
                <a:gd name="connsiteX244" fmla="*/ 1018222 w 1609725"/>
                <a:gd name="connsiteY244" fmla="*/ 82391 h 1457325"/>
                <a:gd name="connsiteX245" fmla="*/ 1020699 w 1609725"/>
                <a:gd name="connsiteY245" fmla="*/ 96298 h 1457325"/>
                <a:gd name="connsiteX246" fmla="*/ 1074515 w 1609725"/>
                <a:gd name="connsiteY246" fmla="*/ 94393 h 1457325"/>
                <a:gd name="connsiteX247" fmla="*/ 1074515 w 1609725"/>
                <a:gd name="connsiteY247" fmla="*/ 87249 h 1457325"/>
                <a:gd name="connsiteX248" fmla="*/ 1089755 w 1609725"/>
                <a:gd name="connsiteY248" fmla="*/ 91726 h 1457325"/>
                <a:gd name="connsiteX249" fmla="*/ 1092898 w 1609725"/>
                <a:gd name="connsiteY249" fmla="*/ 70104 h 1457325"/>
                <a:gd name="connsiteX250" fmla="*/ 1124331 w 1609725"/>
                <a:gd name="connsiteY250" fmla="*/ 82201 h 1457325"/>
                <a:gd name="connsiteX251" fmla="*/ 1184910 w 1609725"/>
                <a:gd name="connsiteY251" fmla="*/ 90869 h 1457325"/>
                <a:gd name="connsiteX252" fmla="*/ 1188625 w 1609725"/>
                <a:gd name="connsiteY252" fmla="*/ 67342 h 1457325"/>
                <a:gd name="connsiteX253" fmla="*/ 1192911 w 1609725"/>
                <a:gd name="connsiteY253" fmla="*/ 68294 h 1457325"/>
                <a:gd name="connsiteX254" fmla="*/ 1194340 w 1609725"/>
                <a:gd name="connsiteY254" fmla="*/ 62770 h 1457325"/>
                <a:gd name="connsiteX255" fmla="*/ 1189577 w 1609725"/>
                <a:gd name="connsiteY255" fmla="*/ 60674 h 1457325"/>
                <a:gd name="connsiteX256" fmla="*/ 1190435 w 1609725"/>
                <a:gd name="connsiteY256" fmla="*/ 50959 h 1457325"/>
                <a:gd name="connsiteX257" fmla="*/ 1196054 w 1609725"/>
                <a:gd name="connsiteY257" fmla="*/ 52102 h 1457325"/>
                <a:gd name="connsiteX258" fmla="*/ 1196435 w 1609725"/>
                <a:gd name="connsiteY258" fmla="*/ 48863 h 1457325"/>
                <a:gd name="connsiteX259" fmla="*/ 1211104 w 1609725"/>
                <a:gd name="connsiteY259" fmla="*/ 51435 h 1457325"/>
                <a:gd name="connsiteX260" fmla="*/ 1208151 w 1609725"/>
                <a:gd name="connsiteY260" fmla="*/ 59817 h 1457325"/>
                <a:gd name="connsiteX261" fmla="*/ 1218724 w 1609725"/>
                <a:gd name="connsiteY261" fmla="*/ 61817 h 1457325"/>
                <a:gd name="connsiteX262" fmla="*/ 1224344 w 1609725"/>
                <a:gd name="connsiteY262" fmla="*/ 46958 h 1457325"/>
                <a:gd name="connsiteX263" fmla="*/ 1229963 w 1609725"/>
                <a:gd name="connsiteY263" fmla="*/ 50197 h 1457325"/>
                <a:gd name="connsiteX264" fmla="*/ 1244918 w 1609725"/>
                <a:gd name="connsiteY264" fmla="*/ 19431 h 1457325"/>
                <a:gd name="connsiteX265" fmla="*/ 1255490 w 1609725"/>
                <a:gd name="connsiteY265" fmla="*/ 11430 h 1457325"/>
                <a:gd name="connsiteX266" fmla="*/ 1254347 w 1609725"/>
                <a:gd name="connsiteY266" fmla="*/ 9525 h 1457325"/>
                <a:gd name="connsiteX267" fmla="*/ 1278827 w 1609725"/>
                <a:gd name="connsiteY267" fmla="*/ 14478 h 1457325"/>
                <a:gd name="connsiteX268" fmla="*/ 1298258 w 1609725"/>
                <a:gd name="connsiteY268" fmla="*/ 25146 h 1457325"/>
                <a:gd name="connsiteX269" fmla="*/ 1317593 w 1609725"/>
                <a:gd name="connsiteY269" fmla="*/ 26670 h 1457325"/>
                <a:gd name="connsiteX270" fmla="*/ 1333976 w 1609725"/>
                <a:gd name="connsiteY270" fmla="*/ 32385 h 1457325"/>
                <a:gd name="connsiteX271" fmla="*/ 1353312 w 1609725"/>
                <a:gd name="connsiteY271" fmla="*/ 45053 h 1457325"/>
                <a:gd name="connsiteX272" fmla="*/ 1350169 w 1609725"/>
                <a:gd name="connsiteY272" fmla="*/ 49054 h 1457325"/>
                <a:gd name="connsiteX273" fmla="*/ 1371219 w 1609725"/>
                <a:gd name="connsiteY273" fmla="*/ 58007 h 1457325"/>
                <a:gd name="connsiteX274" fmla="*/ 1384649 w 1609725"/>
                <a:gd name="connsiteY274" fmla="*/ 71152 h 1457325"/>
                <a:gd name="connsiteX275" fmla="*/ 1389983 w 1609725"/>
                <a:gd name="connsiteY275" fmla="*/ 73247 h 1457325"/>
                <a:gd name="connsiteX276" fmla="*/ 1386078 w 1609725"/>
                <a:gd name="connsiteY276" fmla="*/ 85154 h 1457325"/>
                <a:gd name="connsiteX277" fmla="*/ 1383221 w 1609725"/>
                <a:gd name="connsiteY277" fmla="*/ 86011 h 1457325"/>
                <a:gd name="connsiteX278" fmla="*/ 1381697 w 1609725"/>
                <a:gd name="connsiteY278" fmla="*/ 99155 h 1457325"/>
                <a:gd name="connsiteX279" fmla="*/ 1376553 w 1609725"/>
                <a:gd name="connsiteY279" fmla="*/ 104394 h 1457325"/>
                <a:gd name="connsiteX280" fmla="*/ 1381982 w 1609725"/>
                <a:gd name="connsiteY280" fmla="*/ 107347 h 1457325"/>
                <a:gd name="connsiteX281" fmla="*/ 1393317 w 1609725"/>
                <a:gd name="connsiteY281" fmla="*/ 106394 h 1457325"/>
                <a:gd name="connsiteX282" fmla="*/ 1389602 w 1609725"/>
                <a:gd name="connsiteY282" fmla="*/ 99822 h 1457325"/>
                <a:gd name="connsiteX283" fmla="*/ 1394936 w 1609725"/>
                <a:gd name="connsiteY283" fmla="*/ 94583 h 1457325"/>
                <a:gd name="connsiteX284" fmla="*/ 1393031 w 1609725"/>
                <a:gd name="connsiteY284" fmla="*/ 90678 h 1457325"/>
                <a:gd name="connsiteX285" fmla="*/ 1398461 w 1609725"/>
                <a:gd name="connsiteY285" fmla="*/ 78486 h 1457325"/>
                <a:gd name="connsiteX286" fmla="*/ 1409795 w 1609725"/>
                <a:gd name="connsiteY286" fmla="*/ 70295 h 1457325"/>
                <a:gd name="connsiteX287" fmla="*/ 1417225 w 1609725"/>
                <a:gd name="connsiteY287" fmla="*/ 70104 h 1457325"/>
                <a:gd name="connsiteX288" fmla="*/ 1422940 w 1609725"/>
                <a:gd name="connsiteY288" fmla="*/ 64294 h 1457325"/>
                <a:gd name="connsiteX289" fmla="*/ 1433131 w 1609725"/>
                <a:gd name="connsiteY289" fmla="*/ 61246 h 1457325"/>
                <a:gd name="connsiteX290" fmla="*/ 1429988 w 1609725"/>
                <a:gd name="connsiteY290" fmla="*/ 55054 h 1457325"/>
                <a:gd name="connsiteX291" fmla="*/ 1436942 w 1609725"/>
                <a:gd name="connsiteY291" fmla="*/ 45815 h 1457325"/>
                <a:gd name="connsiteX292" fmla="*/ 1439132 w 1609725"/>
                <a:gd name="connsiteY292" fmla="*/ 45339 h 1457325"/>
                <a:gd name="connsiteX293" fmla="*/ 1444562 w 1609725"/>
                <a:gd name="connsiteY293" fmla="*/ 51816 h 1457325"/>
                <a:gd name="connsiteX294" fmla="*/ 1451896 w 1609725"/>
                <a:gd name="connsiteY294" fmla="*/ 49625 h 1457325"/>
                <a:gd name="connsiteX295" fmla="*/ 1454277 w 1609725"/>
                <a:gd name="connsiteY295" fmla="*/ 46196 h 1457325"/>
                <a:gd name="connsiteX296" fmla="*/ 1464373 w 1609725"/>
                <a:gd name="connsiteY296" fmla="*/ 52102 h 1457325"/>
                <a:gd name="connsiteX297" fmla="*/ 1461611 w 1609725"/>
                <a:gd name="connsiteY297" fmla="*/ 61532 h 1457325"/>
                <a:gd name="connsiteX298" fmla="*/ 1478375 w 1609725"/>
                <a:gd name="connsiteY298" fmla="*/ 48292 h 1457325"/>
                <a:gd name="connsiteX299" fmla="*/ 1479328 w 1609725"/>
                <a:gd name="connsiteY299" fmla="*/ 50387 h 1457325"/>
                <a:gd name="connsiteX300" fmla="*/ 1489139 w 1609725"/>
                <a:gd name="connsiteY300" fmla="*/ 49625 h 1457325"/>
                <a:gd name="connsiteX301" fmla="*/ 1490281 w 1609725"/>
                <a:gd name="connsiteY301" fmla="*/ 46958 h 1457325"/>
                <a:gd name="connsiteX302" fmla="*/ 1504093 w 1609725"/>
                <a:gd name="connsiteY302" fmla="*/ 42196 h 1457325"/>
                <a:gd name="connsiteX303" fmla="*/ 1501330 w 1609725"/>
                <a:gd name="connsiteY303" fmla="*/ 49435 h 1457325"/>
                <a:gd name="connsiteX304" fmla="*/ 1507331 w 1609725"/>
                <a:gd name="connsiteY304" fmla="*/ 50959 h 1457325"/>
                <a:gd name="connsiteX305" fmla="*/ 1518952 w 1609725"/>
                <a:gd name="connsiteY305" fmla="*/ 44291 h 1457325"/>
                <a:gd name="connsiteX306" fmla="*/ 1522191 w 1609725"/>
                <a:gd name="connsiteY306" fmla="*/ 47816 h 1457325"/>
                <a:gd name="connsiteX307" fmla="*/ 1512856 w 1609725"/>
                <a:gd name="connsiteY307" fmla="*/ 54483 h 1457325"/>
                <a:gd name="connsiteX308" fmla="*/ 1527525 w 1609725"/>
                <a:gd name="connsiteY308" fmla="*/ 78105 h 1457325"/>
                <a:gd name="connsiteX309" fmla="*/ 1539335 w 1609725"/>
                <a:gd name="connsiteY309" fmla="*/ 70485 h 1457325"/>
                <a:gd name="connsiteX310" fmla="*/ 1556766 w 1609725"/>
                <a:gd name="connsiteY310" fmla="*/ 82963 h 1457325"/>
                <a:gd name="connsiteX311" fmla="*/ 1578292 w 1609725"/>
                <a:gd name="connsiteY311" fmla="*/ 93154 h 1457325"/>
                <a:gd name="connsiteX312" fmla="*/ 1580102 w 1609725"/>
                <a:gd name="connsiteY312" fmla="*/ 93726 h 1457325"/>
                <a:gd name="connsiteX313" fmla="*/ 1577054 w 1609725"/>
                <a:gd name="connsiteY313" fmla="*/ 84773 h 1457325"/>
                <a:gd name="connsiteX314" fmla="*/ 1583055 w 1609725"/>
                <a:gd name="connsiteY314" fmla="*/ 88583 h 1457325"/>
                <a:gd name="connsiteX315" fmla="*/ 1587056 w 1609725"/>
                <a:gd name="connsiteY315" fmla="*/ 87820 h 1457325"/>
                <a:gd name="connsiteX316" fmla="*/ 1589913 w 1609725"/>
                <a:gd name="connsiteY316" fmla="*/ 97727 h 1457325"/>
                <a:gd name="connsiteX317" fmla="*/ 1584579 w 1609725"/>
                <a:gd name="connsiteY317" fmla="*/ 98108 h 1457325"/>
                <a:gd name="connsiteX318" fmla="*/ 1586008 w 1609725"/>
                <a:gd name="connsiteY318" fmla="*/ 104299 h 1457325"/>
                <a:gd name="connsiteX319" fmla="*/ 1588389 w 1609725"/>
                <a:gd name="connsiteY319" fmla="*/ 108680 h 1457325"/>
                <a:gd name="connsiteX320" fmla="*/ 1594104 w 1609725"/>
                <a:gd name="connsiteY320" fmla="*/ 111157 h 1457325"/>
                <a:gd name="connsiteX321" fmla="*/ 1591628 w 1609725"/>
                <a:gd name="connsiteY321" fmla="*/ 117634 h 1457325"/>
                <a:gd name="connsiteX322" fmla="*/ 1601057 w 1609725"/>
                <a:gd name="connsiteY322" fmla="*/ 124778 h 1457325"/>
                <a:gd name="connsiteX323" fmla="*/ 1595914 w 1609725"/>
                <a:gd name="connsiteY323" fmla="*/ 131731 h 1457325"/>
                <a:gd name="connsiteX324" fmla="*/ 1599534 w 1609725"/>
                <a:gd name="connsiteY324" fmla="*/ 140970 h 1457325"/>
                <a:gd name="connsiteX325" fmla="*/ 1573435 w 1609725"/>
                <a:gd name="connsiteY325" fmla="*/ 153162 h 1457325"/>
                <a:gd name="connsiteX326" fmla="*/ 1565910 w 1609725"/>
                <a:gd name="connsiteY326" fmla="*/ 160782 h 1457325"/>
                <a:gd name="connsiteX327" fmla="*/ 1559909 w 1609725"/>
                <a:gd name="connsiteY327" fmla="*/ 158210 h 1457325"/>
                <a:gd name="connsiteX328" fmla="*/ 1559909 w 1609725"/>
                <a:gd name="connsiteY328" fmla="*/ 168783 h 1457325"/>
                <a:gd name="connsiteX329" fmla="*/ 1571054 w 1609725"/>
                <a:gd name="connsiteY329" fmla="*/ 170021 h 1457325"/>
                <a:gd name="connsiteX330" fmla="*/ 1569244 w 1609725"/>
                <a:gd name="connsiteY330" fmla="*/ 173927 h 1457325"/>
                <a:gd name="connsiteX331" fmla="*/ 1573244 w 1609725"/>
                <a:gd name="connsiteY331" fmla="*/ 176879 h 1457325"/>
                <a:gd name="connsiteX332" fmla="*/ 1567339 w 1609725"/>
                <a:gd name="connsiteY332" fmla="*/ 187357 h 1457325"/>
                <a:gd name="connsiteX333" fmla="*/ 1567910 w 1609725"/>
                <a:gd name="connsiteY333" fmla="*/ 190405 h 1457325"/>
                <a:gd name="connsiteX334" fmla="*/ 1577435 w 1609725"/>
                <a:gd name="connsiteY334" fmla="*/ 186976 h 1457325"/>
                <a:gd name="connsiteX335" fmla="*/ 1578198 w 1609725"/>
                <a:gd name="connsiteY335" fmla="*/ 189738 h 1457325"/>
                <a:gd name="connsiteX336" fmla="*/ 1575150 w 1609725"/>
                <a:gd name="connsiteY336" fmla="*/ 189262 h 1457325"/>
                <a:gd name="connsiteX337" fmla="*/ 1573911 w 1609725"/>
                <a:gd name="connsiteY337" fmla="*/ 193929 h 1457325"/>
                <a:gd name="connsiteX338" fmla="*/ 1579721 w 1609725"/>
                <a:gd name="connsiteY338" fmla="*/ 195072 h 1457325"/>
                <a:gd name="connsiteX339" fmla="*/ 1582483 w 1609725"/>
                <a:gd name="connsiteY339" fmla="*/ 198882 h 1457325"/>
                <a:gd name="connsiteX340" fmla="*/ 1576197 w 1609725"/>
                <a:gd name="connsiteY340" fmla="*/ 204407 h 1457325"/>
                <a:gd name="connsiteX341" fmla="*/ 1580007 w 1609725"/>
                <a:gd name="connsiteY341" fmla="*/ 208598 h 1457325"/>
                <a:gd name="connsiteX342" fmla="*/ 1579341 w 1609725"/>
                <a:gd name="connsiteY342" fmla="*/ 213170 h 1457325"/>
                <a:gd name="connsiteX343" fmla="*/ 1572101 w 1609725"/>
                <a:gd name="connsiteY343" fmla="*/ 220885 h 1457325"/>
                <a:gd name="connsiteX344" fmla="*/ 1574673 w 1609725"/>
                <a:gd name="connsiteY344" fmla="*/ 226695 h 1457325"/>
                <a:gd name="connsiteX345" fmla="*/ 1573244 w 1609725"/>
                <a:gd name="connsiteY345" fmla="*/ 232220 h 1457325"/>
                <a:gd name="connsiteX346" fmla="*/ 1579721 w 1609725"/>
                <a:gd name="connsiteY346" fmla="*/ 230124 h 1457325"/>
                <a:gd name="connsiteX347" fmla="*/ 1577245 w 1609725"/>
                <a:gd name="connsiteY347" fmla="*/ 231267 h 1457325"/>
                <a:gd name="connsiteX348" fmla="*/ 1579341 w 1609725"/>
                <a:gd name="connsiteY348" fmla="*/ 233839 h 1457325"/>
                <a:gd name="connsiteX349" fmla="*/ 1575054 w 1609725"/>
                <a:gd name="connsiteY349" fmla="*/ 236601 h 1457325"/>
                <a:gd name="connsiteX350" fmla="*/ 1583341 w 1609725"/>
                <a:gd name="connsiteY350" fmla="*/ 245745 h 1457325"/>
                <a:gd name="connsiteX351" fmla="*/ 1580960 w 1609725"/>
                <a:gd name="connsiteY351" fmla="*/ 246888 h 1457325"/>
                <a:gd name="connsiteX352" fmla="*/ 1582293 w 1609725"/>
                <a:gd name="connsiteY352" fmla="*/ 253746 h 1457325"/>
                <a:gd name="connsiteX353" fmla="*/ 1567624 w 1609725"/>
                <a:gd name="connsiteY353" fmla="*/ 253365 h 1457325"/>
                <a:gd name="connsiteX354" fmla="*/ 1567339 w 1609725"/>
                <a:gd name="connsiteY354" fmla="*/ 256794 h 1457325"/>
                <a:gd name="connsiteX355" fmla="*/ 1557433 w 1609725"/>
                <a:gd name="connsiteY355" fmla="*/ 254127 h 1457325"/>
                <a:gd name="connsiteX356" fmla="*/ 1554385 w 1609725"/>
                <a:gd name="connsiteY356" fmla="*/ 259747 h 1457325"/>
                <a:gd name="connsiteX357" fmla="*/ 1571149 w 1609725"/>
                <a:gd name="connsiteY357" fmla="*/ 283464 h 1457325"/>
                <a:gd name="connsiteX358" fmla="*/ 1578483 w 1609725"/>
                <a:gd name="connsiteY358" fmla="*/ 281369 h 1457325"/>
                <a:gd name="connsiteX359" fmla="*/ 1576864 w 1609725"/>
                <a:gd name="connsiteY359" fmla="*/ 300323 h 1457325"/>
                <a:gd name="connsiteX360" fmla="*/ 1557433 w 1609725"/>
                <a:gd name="connsiteY360" fmla="*/ 305467 h 1457325"/>
                <a:gd name="connsiteX361" fmla="*/ 1558481 w 1609725"/>
                <a:gd name="connsiteY361" fmla="*/ 309848 h 1457325"/>
                <a:gd name="connsiteX362" fmla="*/ 1550480 w 1609725"/>
                <a:gd name="connsiteY362" fmla="*/ 315278 h 1457325"/>
                <a:gd name="connsiteX363" fmla="*/ 1544288 w 1609725"/>
                <a:gd name="connsiteY363" fmla="*/ 324136 h 1457325"/>
                <a:gd name="connsiteX364" fmla="*/ 1546193 w 1609725"/>
                <a:gd name="connsiteY364" fmla="*/ 325469 h 1457325"/>
                <a:gd name="connsiteX365" fmla="*/ 1544383 w 1609725"/>
                <a:gd name="connsiteY365" fmla="*/ 332232 h 1457325"/>
                <a:gd name="connsiteX366" fmla="*/ 1531620 w 1609725"/>
                <a:gd name="connsiteY366" fmla="*/ 335947 h 1457325"/>
                <a:gd name="connsiteX367" fmla="*/ 1530096 w 1609725"/>
                <a:gd name="connsiteY367" fmla="*/ 344424 h 1457325"/>
                <a:gd name="connsiteX368" fmla="*/ 1541145 w 1609725"/>
                <a:gd name="connsiteY368" fmla="*/ 346043 h 1457325"/>
                <a:gd name="connsiteX369" fmla="*/ 1549241 w 1609725"/>
                <a:gd name="connsiteY369" fmla="*/ 364236 h 1457325"/>
                <a:gd name="connsiteX370" fmla="*/ 1535335 w 1609725"/>
                <a:gd name="connsiteY370" fmla="*/ 369665 h 1457325"/>
                <a:gd name="connsiteX371" fmla="*/ 1523047 w 1609725"/>
                <a:gd name="connsiteY371" fmla="*/ 391859 h 1457325"/>
                <a:gd name="connsiteX372" fmla="*/ 1518285 w 1609725"/>
                <a:gd name="connsiteY372" fmla="*/ 396050 h 1457325"/>
                <a:gd name="connsiteX373" fmla="*/ 1502664 w 1609725"/>
                <a:gd name="connsiteY373" fmla="*/ 401764 h 1457325"/>
                <a:gd name="connsiteX374" fmla="*/ 1504760 w 1609725"/>
                <a:gd name="connsiteY374" fmla="*/ 407289 h 1457325"/>
                <a:gd name="connsiteX375" fmla="*/ 1492568 w 1609725"/>
                <a:gd name="connsiteY375" fmla="*/ 413290 h 1457325"/>
                <a:gd name="connsiteX376" fmla="*/ 1487043 w 1609725"/>
                <a:gd name="connsiteY376" fmla="*/ 421291 h 1457325"/>
                <a:gd name="connsiteX377" fmla="*/ 1475042 w 1609725"/>
                <a:gd name="connsiteY377" fmla="*/ 421767 h 1457325"/>
                <a:gd name="connsiteX378" fmla="*/ 1471898 w 1609725"/>
                <a:gd name="connsiteY378" fmla="*/ 412147 h 1457325"/>
                <a:gd name="connsiteX379" fmla="*/ 1461040 w 1609725"/>
                <a:gd name="connsiteY379" fmla="*/ 416528 h 1457325"/>
                <a:gd name="connsiteX380" fmla="*/ 1444085 w 1609725"/>
                <a:gd name="connsiteY380" fmla="*/ 418814 h 1457325"/>
                <a:gd name="connsiteX381" fmla="*/ 1438370 w 1609725"/>
                <a:gd name="connsiteY381" fmla="*/ 406622 h 1457325"/>
                <a:gd name="connsiteX382" fmla="*/ 1423892 w 1609725"/>
                <a:gd name="connsiteY382" fmla="*/ 412147 h 1457325"/>
                <a:gd name="connsiteX383" fmla="*/ 1426464 w 1609725"/>
                <a:gd name="connsiteY383" fmla="*/ 417862 h 1457325"/>
                <a:gd name="connsiteX384" fmla="*/ 1422845 w 1609725"/>
                <a:gd name="connsiteY384" fmla="*/ 418338 h 1457325"/>
                <a:gd name="connsiteX385" fmla="*/ 1421225 w 1609725"/>
                <a:gd name="connsiteY385" fmla="*/ 413480 h 1457325"/>
                <a:gd name="connsiteX386" fmla="*/ 1417701 w 1609725"/>
                <a:gd name="connsiteY386" fmla="*/ 415290 h 1457325"/>
                <a:gd name="connsiteX387" fmla="*/ 1412558 w 1609725"/>
                <a:gd name="connsiteY387" fmla="*/ 403003 h 1457325"/>
                <a:gd name="connsiteX388" fmla="*/ 1401223 w 1609725"/>
                <a:gd name="connsiteY388" fmla="*/ 407956 h 1457325"/>
                <a:gd name="connsiteX389" fmla="*/ 1409319 w 1609725"/>
                <a:gd name="connsiteY389" fmla="*/ 438531 h 1457325"/>
                <a:gd name="connsiteX390" fmla="*/ 1384554 w 1609725"/>
                <a:gd name="connsiteY390" fmla="*/ 444151 h 1457325"/>
                <a:gd name="connsiteX391" fmla="*/ 1387126 w 1609725"/>
                <a:gd name="connsiteY391" fmla="*/ 459200 h 1457325"/>
                <a:gd name="connsiteX392" fmla="*/ 1376363 w 1609725"/>
                <a:gd name="connsiteY392" fmla="*/ 460438 h 1457325"/>
                <a:gd name="connsiteX393" fmla="*/ 1377601 w 1609725"/>
                <a:gd name="connsiteY393" fmla="*/ 465296 h 1457325"/>
                <a:gd name="connsiteX394" fmla="*/ 1348264 w 1609725"/>
                <a:gd name="connsiteY394" fmla="*/ 467296 h 1457325"/>
                <a:gd name="connsiteX395" fmla="*/ 1353598 w 1609725"/>
                <a:gd name="connsiteY395" fmla="*/ 473297 h 1457325"/>
                <a:gd name="connsiteX396" fmla="*/ 1361504 w 1609725"/>
                <a:gd name="connsiteY396" fmla="*/ 505682 h 1457325"/>
                <a:gd name="connsiteX397" fmla="*/ 1339215 w 1609725"/>
                <a:gd name="connsiteY397" fmla="*/ 511683 h 1457325"/>
                <a:gd name="connsiteX398" fmla="*/ 1301972 w 1609725"/>
                <a:gd name="connsiteY398" fmla="*/ 516827 h 1457325"/>
                <a:gd name="connsiteX399" fmla="*/ 1281208 w 1609725"/>
                <a:gd name="connsiteY399" fmla="*/ 524446 h 1457325"/>
                <a:gd name="connsiteX400" fmla="*/ 1286065 w 1609725"/>
                <a:gd name="connsiteY400" fmla="*/ 533210 h 1457325"/>
                <a:gd name="connsiteX401" fmla="*/ 1278064 w 1609725"/>
                <a:gd name="connsiteY401" fmla="*/ 544163 h 1457325"/>
                <a:gd name="connsiteX402" fmla="*/ 1271302 w 1609725"/>
                <a:gd name="connsiteY402" fmla="*/ 544735 h 1457325"/>
                <a:gd name="connsiteX403" fmla="*/ 1271778 w 1609725"/>
                <a:gd name="connsiteY403" fmla="*/ 549497 h 1457325"/>
                <a:gd name="connsiteX404" fmla="*/ 1217486 w 1609725"/>
                <a:gd name="connsiteY404" fmla="*/ 563689 h 1457325"/>
                <a:gd name="connsiteX405" fmla="*/ 1220629 w 1609725"/>
                <a:gd name="connsiteY405" fmla="*/ 572834 h 1457325"/>
                <a:gd name="connsiteX406" fmla="*/ 1206246 w 1609725"/>
                <a:gd name="connsiteY406" fmla="*/ 578072 h 1457325"/>
                <a:gd name="connsiteX407" fmla="*/ 1207484 w 1609725"/>
                <a:gd name="connsiteY407" fmla="*/ 581501 h 1457325"/>
                <a:gd name="connsiteX408" fmla="*/ 1204627 w 1609725"/>
                <a:gd name="connsiteY408" fmla="*/ 582739 h 1457325"/>
                <a:gd name="connsiteX409" fmla="*/ 1207008 w 1609725"/>
                <a:gd name="connsiteY409" fmla="*/ 589693 h 1457325"/>
                <a:gd name="connsiteX410" fmla="*/ 1187672 w 1609725"/>
                <a:gd name="connsiteY410" fmla="*/ 596551 h 1457325"/>
                <a:gd name="connsiteX411" fmla="*/ 1189482 w 1609725"/>
                <a:gd name="connsiteY411" fmla="*/ 600551 h 1457325"/>
                <a:gd name="connsiteX412" fmla="*/ 1165574 w 1609725"/>
                <a:gd name="connsiteY412" fmla="*/ 610362 h 1457325"/>
                <a:gd name="connsiteX413" fmla="*/ 1164527 w 1609725"/>
                <a:gd name="connsiteY413" fmla="*/ 608076 h 1457325"/>
                <a:gd name="connsiteX414" fmla="*/ 1156526 w 1609725"/>
                <a:gd name="connsiteY414" fmla="*/ 612743 h 1457325"/>
                <a:gd name="connsiteX415" fmla="*/ 1156430 w 1609725"/>
                <a:gd name="connsiteY415" fmla="*/ 617601 h 1457325"/>
                <a:gd name="connsiteX416" fmla="*/ 1146334 w 1609725"/>
                <a:gd name="connsiteY416" fmla="*/ 621983 h 1457325"/>
                <a:gd name="connsiteX417" fmla="*/ 1151858 w 1609725"/>
                <a:gd name="connsiteY417" fmla="*/ 640937 h 1457325"/>
                <a:gd name="connsiteX418" fmla="*/ 1144524 w 1609725"/>
                <a:gd name="connsiteY418" fmla="*/ 644271 h 1457325"/>
                <a:gd name="connsiteX419" fmla="*/ 1145572 w 1609725"/>
                <a:gd name="connsiteY419" fmla="*/ 646176 h 1457325"/>
                <a:gd name="connsiteX420" fmla="*/ 1143286 w 1609725"/>
                <a:gd name="connsiteY420" fmla="*/ 647414 h 1457325"/>
                <a:gd name="connsiteX421" fmla="*/ 1146810 w 1609725"/>
                <a:gd name="connsiteY421" fmla="*/ 654463 h 1457325"/>
                <a:gd name="connsiteX422" fmla="*/ 1141476 w 1609725"/>
                <a:gd name="connsiteY422" fmla="*/ 657225 h 1457325"/>
                <a:gd name="connsiteX423" fmla="*/ 1143857 w 1609725"/>
                <a:gd name="connsiteY423" fmla="*/ 663416 h 1457325"/>
                <a:gd name="connsiteX424" fmla="*/ 1105090 w 1609725"/>
                <a:gd name="connsiteY424" fmla="*/ 679609 h 1457325"/>
                <a:gd name="connsiteX425" fmla="*/ 1089374 w 1609725"/>
                <a:gd name="connsiteY425" fmla="*/ 681704 h 1457325"/>
                <a:gd name="connsiteX426" fmla="*/ 1089755 w 1609725"/>
                <a:gd name="connsiteY426" fmla="*/ 690467 h 1457325"/>
                <a:gd name="connsiteX427" fmla="*/ 1093184 w 1609725"/>
                <a:gd name="connsiteY427" fmla="*/ 690277 h 1457325"/>
                <a:gd name="connsiteX428" fmla="*/ 1094994 w 1609725"/>
                <a:gd name="connsiteY428" fmla="*/ 702564 h 1457325"/>
                <a:gd name="connsiteX429" fmla="*/ 1088041 w 1609725"/>
                <a:gd name="connsiteY429" fmla="*/ 703421 h 1457325"/>
                <a:gd name="connsiteX430" fmla="*/ 1089279 w 1609725"/>
                <a:gd name="connsiteY430" fmla="*/ 711327 h 1457325"/>
                <a:gd name="connsiteX431" fmla="*/ 1085850 w 1609725"/>
                <a:gd name="connsiteY431" fmla="*/ 711613 h 1457325"/>
                <a:gd name="connsiteX432" fmla="*/ 1083278 w 1609725"/>
                <a:gd name="connsiteY432" fmla="*/ 723233 h 1457325"/>
                <a:gd name="connsiteX433" fmla="*/ 1085088 w 1609725"/>
                <a:gd name="connsiteY433" fmla="*/ 740759 h 1457325"/>
                <a:gd name="connsiteX434" fmla="*/ 1081469 w 1609725"/>
                <a:gd name="connsiteY434" fmla="*/ 740950 h 1457325"/>
                <a:gd name="connsiteX435" fmla="*/ 1079659 w 1609725"/>
                <a:gd name="connsiteY435" fmla="*/ 745141 h 1457325"/>
                <a:gd name="connsiteX436" fmla="*/ 1088517 w 1609725"/>
                <a:gd name="connsiteY436" fmla="*/ 778669 h 1457325"/>
                <a:gd name="connsiteX437" fmla="*/ 1103947 w 1609725"/>
                <a:gd name="connsiteY437" fmla="*/ 774763 h 1457325"/>
                <a:gd name="connsiteX438" fmla="*/ 1119664 w 1609725"/>
                <a:gd name="connsiteY438" fmla="*/ 765810 h 1457325"/>
                <a:gd name="connsiteX439" fmla="*/ 1120807 w 1609725"/>
                <a:gd name="connsiteY439" fmla="*/ 768477 h 1457325"/>
                <a:gd name="connsiteX440" fmla="*/ 1138523 w 1609725"/>
                <a:gd name="connsiteY440" fmla="*/ 763429 h 1457325"/>
                <a:gd name="connsiteX441" fmla="*/ 1142429 w 1609725"/>
                <a:gd name="connsiteY441" fmla="*/ 771430 h 1457325"/>
                <a:gd name="connsiteX442" fmla="*/ 1173671 w 1609725"/>
                <a:gd name="connsiteY442" fmla="*/ 770572 h 1457325"/>
                <a:gd name="connsiteX443" fmla="*/ 1176338 w 1609725"/>
                <a:gd name="connsiteY443" fmla="*/ 773430 h 1457325"/>
                <a:gd name="connsiteX444" fmla="*/ 1175480 w 1609725"/>
                <a:gd name="connsiteY444" fmla="*/ 780860 h 1457325"/>
                <a:gd name="connsiteX445" fmla="*/ 1177671 w 1609725"/>
                <a:gd name="connsiteY445" fmla="*/ 784479 h 1457325"/>
                <a:gd name="connsiteX446" fmla="*/ 1188244 w 1609725"/>
                <a:gd name="connsiteY446" fmla="*/ 786955 h 1457325"/>
                <a:gd name="connsiteX447" fmla="*/ 1186148 w 1609725"/>
                <a:gd name="connsiteY447" fmla="*/ 786575 h 1457325"/>
                <a:gd name="connsiteX448" fmla="*/ 1184815 w 1609725"/>
                <a:gd name="connsiteY448" fmla="*/ 790480 h 1457325"/>
                <a:gd name="connsiteX449" fmla="*/ 1185386 w 1609725"/>
                <a:gd name="connsiteY449" fmla="*/ 796957 h 1457325"/>
                <a:gd name="connsiteX450" fmla="*/ 1181957 w 1609725"/>
                <a:gd name="connsiteY450" fmla="*/ 797147 h 1457325"/>
                <a:gd name="connsiteX451" fmla="*/ 1180910 w 1609725"/>
                <a:gd name="connsiteY451" fmla="*/ 800481 h 1457325"/>
                <a:gd name="connsiteX452" fmla="*/ 1172147 w 1609725"/>
                <a:gd name="connsiteY452" fmla="*/ 802577 h 1457325"/>
                <a:gd name="connsiteX453" fmla="*/ 1149001 w 1609725"/>
                <a:gd name="connsiteY453" fmla="*/ 796480 h 1457325"/>
                <a:gd name="connsiteX454" fmla="*/ 1137380 w 1609725"/>
                <a:gd name="connsiteY454" fmla="*/ 801529 h 1457325"/>
                <a:gd name="connsiteX455" fmla="*/ 1128236 w 1609725"/>
                <a:gd name="connsiteY455" fmla="*/ 801529 h 1457325"/>
                <a:gd name="connsiteX456" fmla="*/ 1130713 w 1609725"/>
                <a:gd name="connsiteY456" fmla="*/ 811721 h 1457325"/>
                <a:gd name="connsiteX457" fmla="*/ 1105472 w 1609725"/>
                <a:gd name="connsiteY457" fmla="*/ 814769 h 1457325"/>
                <a:gd name="connsiteX458" fmla="*/ 1106614 w 1609725"/>
                <a:gd name="connsiteY458" fmla="*/ 827056 h 1457325"/>
                <a:gd name="connsiteX459" fmla="*/ 1096328 w 1609725"/>
                <a:gd name="connsiteY459" fmla="*/ 830771 h 1457325"/>
                <a:gd name="connsiteX460" fmla="*/ 1104710 w 1609725"/>
                <a:gd name="connsiteY460" fmla="*/ 854678 h 1457325"/>
                <a:gd name="connsiteX461" fmla="*/ 1106043 w 1609725"/>
                <a:gd name="connsiteY461" fmla="*/ 872680 h 1457325"/>
                <a:gd name="connsiteX462" fmla="*/ 1100423 w 1609725"/>
                <a:gd name="connsiteY462" fmla="*/ 873919 h 1457325"/>
                <a:gd name="connsiteX463" fmla="*/ 1101662 w 1609725"/>
                <a:gd name="connsiteY463" fmla="*/ 880110 h 1457325"/>
                <a:gd name="connsiteX464" fmla="*/ 1114520 w 1609725"/>
                <a:gd name="connsiteY464" fmla="*/ 897446 h 1457325"/>
                <a:gd name="connsiteX465" fmla="*/ 1114615 w 1609725"/>
                <a:gd name="connsiteY465" fmla="*/ 905637 h 1457325"/>
                <a:gd name="connsiteX466" fmla="*/ 1108710 w 1609725"/>
                <a:gd name="connsiteY466" fmla="*/ 911638 h 1457325"/>
                <a:gd name="connsiteX467" fmla="*/ 1108710 w 1609725"/>
                <a:gd name="connsiteY467" fmla="*/ 925449 h 1457325"/>
                <a:gd name="connsiteX468" fmla="*/ 1100900 w 1609725"/>
                <a:gd name="connsiteY468" fmla="*/ 940689 h 1457325"/>
                <a:gd name="connsiteX469" fmla="*/ 1101757 w 1609725"/>
                <a:gd name="connsiteY469" fmla="*/ 946976 h 1457325"/>
                <a:gd name="connsiteX470" fmla="*/ 1078325 w 1609725"/>
                <a:gd name="connsiteY470" fmla="*/ 957358 h 1457325"/>
                <a:gd name="connsiteX471" fmla="*/ 1075658 w 1609725"/>
                <a:gd name="connsiteY471" fmla="*/ 962025 h 1457325"/>
                <a:gd name="connsiteX472" fmla="*/ 1063752 w 1609725"/>
                <a:gd name="connsiteY472" fmla="*/ 968121 h 1457325"/>
                <a:gd name="connsiteX473" fmla="*/ 1064038 w 1609725"/>
                <a:gd name="connsiteY473" fmla="*/ 981265 h 1457325"/>
                <a:gd name="connsiteX474" fmla="*/ 1070039 w 1609725"/>
                <a:gd name="connsiteY474" fmla="*/ 994220 h 1457325"/>
                <a:gd name="connsiteX475" fmla="*/ 1080040 w 1609725"/>
                <a:gd name="connsiteY475" fmla="*/ 991457 h 1457325"/>
                <a:gd name="connsiteX476" fmla="*/ 1077659 w 1609725"/>
                <a:gd name="connsiteY476" fmla="*/ 1007650 h 1457325"/>
                <a:gd name="connsiteX477" fmla="*/ 1074896 w 1609725"/>
                <a:gd name="connsiteY477" fmla="*/ 1012031 h 1457325"/>
                <a:gd name="connsiteX478" fmla="*/ 1085374 w 1609725"/>
                <a:gd name="connsiteY478" fmla="*/ 1014508 h 1457325"/>
                <a:gd name="connsiteX479" fmla="*/ 1072325 w 1609725"/>
                <a:gd name="connsiteY479" fmla="*/ 1030414 h 1457325"/>
                <a:gd name="connsiteX480" fmla="*/ 1059942 w 1609725"/>
                <a:gd name="connsiteY480" fmla="*/ 1056704 h 1457325"/>
                <a:gd name="connsiteX481" fmla="*/ 1051179 w 1609725"/>
                <a:gd name="connsiteY481" fmla="*/ 1051941 h 1457325"/>
                <a:gd name="connsiteX482" fmla="*/ 1045559 w 1609725"/>
                <a:gd name="connsiteY482" fmla="*/ 1061942 h 1457325"/>
                <a:gd name="connsiteX483" fmla="*/ 1041654 w 1609725"/>
                <a:gd name="connsiteY483" fmla="*/ 1059942 h 1457325"/>
                <a:gd name="connsiteX484" fmla="*/ 1039463 w 1609725"/>
                <a:gd name="connsiteY484" fmla="*/ 1063276 h 1457325"/>
                <a:gd name="connsiteX485" fmla="*/ 1018699 w 1609725"/>
                <a:gd name="connsiteY485" fmla="*/ 1061466 h 1457325"/>
                <a:gd name="connsiteX486" fmla="*/ 1014984 w 1609725"/>
                <a:gd name="connsiteY486" fmla="*/ 1073372 h 1457325"/>
                <a:gd name="connsiteX487" fmla="*/ 1012793 w 1609725"/>
                <a:gd name="connsiteY487" fmla="*/ 1073468 h 1457325"/>
                <a:gd name="connsiteX488" fmla="*/ 1010793 w 1609725"/>
                <a:gd name="connsiteY488" fmla="*/ 1068610 h 1457325"/>
                <a:gd name="connsiteX489" fmla="*/ 988219 w 1609725"/>
                <a:gd name="connsiteY489" fmla="*/ 1072229 h 1457325"/>
                <a:gd name="connsiteX490" fmla="*/ 987933 w 1609725"/>
                <a:gd name="connsiteY490" fmla="*/ 1099756 h 1457325"/>
                <a:gd name="connsiteX491" fmla="*/ 992029 w 1609725"/>
                <a:gd name="connsiteY491" fmla="*/ 1123379 h 1457325"/>
                <a:gd name="connsiteX492" fmla="*/ 990410 w 1609725"/>
                <a:gd name="connsiteY492" fmla="*/ 1124236 h 1457325"/>
                <a:gd name="connsiteX493" fmla="*/ 987743 w 1609725"/>
                <a:gd name="connsiteY493" fmla="*/ 1115568 h 1457325"/>
                <a:gd name="connsiteX494" fmla="*/ 979646 w 1609725"/>
                <a:gd name="connsiteY494" fmla="*/ 1117473 h 1457325"/>
                <a:gd name="connsiteX495" fmla="*/ 975170 w 1609725"/>
                <a:gd name="connsiteY495" fmla="*/ 1111568 h 1457325"/>
                <a:gd name="connsiteX496" fmla="*/ 978979 w 1609725"/>
                <a:gd name="connsiteY496" fmla="*/ 1106996 h 1457325"/>
                <a:gd name="connsiteX497" fmla="*/ 975360 w 1609725"/>
                <a:gd name="connsiteY497" fmla="*/ 1104043 h 1457325"/>
                <a:gd name="connsiteX498" fmla="*/ 968407 w 1609725"/>
                <a:gd name="connsiteY498" fmla="*/ 1109663 h 1457325"/>
                <a:gd name="connsiteX499" fmla="*/ 977360 w 1609725"/>
                <a:gd name="connsiteY499" fmla="*/ 1120616 h 1457325"/>
                <a:gd name="connsiteX500" fmla="*/ 974884 w 1609725"/>
                <a:gd name="connsiteY500" fmla="*/ 1123188 h 1457325"/>
                <a:gd name="connsiteX501" fmla="*/ 964025 w 1609725"/>
                <a:gd name="connsiteY501" fmla="*/ 1122236 h 1457325"/>
                <a:gd name="connsiteX502" fmla="*/ 945737 w 1609725"/>
                <a:gd name="connsiteY502" fmla="*/ 1127760 h 1457325"/>
                <a:gd name="connsiteX503" fmla="*/ 938975 w 1609725"/>
                <a:gd name="connsiteY503" fmla="*/ 1125569 h 1457325"/>
                <a:gd name="connsiteX504" fmla="*/ 928688 w 1609725"/>
                <a:gd name="connsiteY504" fmla="*/ 1131856 h 1457325"/>
                <a:gd name="connsiteX505" fmla="*/ 934688 w 1609725"/>
                <a:gd name="connsiteY505" fmla="*/ 1140714 h 1457325"/>
                <a:gd name="connsiteX506" fmla="*/ 936212 w 1609725"/>
                <a:gd name="connsiteY506" fmla="*/ 1151382 h 1457325"/>
                <a:gd name="connsiteX507" fmla="*/ 931545 w 1609725"/>
                <a:gd name="connsiteY507" fmla="*/ 1154430 h 1457325"/>
                <a:gd name="connsiteX508" fmla="*/ 935831 w 1609725"/>
                <a:gd name="connsiteY508" fmla="*/ 1163193 h 1457325"/>
                <a:gd name="connsiteX509" fmla="*/ 943928 w 1609725"/>
                <a:gd name="connsiteY509" fmla="*/ 1162431 h 1457325"/>
                <a:gd name="connsiteX510" fmla="*/ 946595 w 1609725"/>
                <a:gd name="connsiteY510" fmla="*/ 1172337 h 1457325"/>
                <a:gd name="connsiteX511" fmla="*/ 953738 w 1609725"/>
                <a:gd name="connsiteY511" fmla="*/ 1169765 h 1457325"/>
                <a:gd name="connsiteX512" fmla="*/ 956120 w 1609725"/>
                <a:gd name="connsiteY512" fmla="*/ 1179195 h 1457325"/>
                <a:gd name="connsiteX513" fmla="*/ 958025 w 1609725"/>
                <a:gd name="connsiteY513" fmla="*/ 1178433 h 1457325"/>
                <a:gd name="connsiteX514" fmla="*/ 960596 w 1609725"/>
                <a:gd name="connsiteY514" fmla="*/ 1188148 h 1457325"/>
                <a:gd name="connsiteX515" fmla="*/ 962120 w 1609725"/>
                <a:gd name="connsiteY515" fmla="*/ 1187387 h 1457325"/>
                <a:gd name="connsiteX516" fmla="*/ 969740 w 1609725"/>
                <a:gd name="connsiteY516" fmla="*/ 1207675 h 1457325"/>
                <a:gd name="connsiteX517" fmla="*/ 960501 w 1609725"/>
                <a:gd name="connsiteY517" fmla="*/ 1210723 h 1457325"/>
                <a:gd name="connsiteX518" fmla="*/ 969931 w 1609725"/>
                <a:gd name="connsiteY518" fmla="*/ 1237679 h 1457325"/>
                <a:gd name="connsiteX519" fmla="*/ 983456 w 1609725"/>
                <a:gd name="connsiteY519" fmla="*/ 1233297 h 1457325"/>
                <a:gd name="connsiteX520" fmla="*/ 984980 w 1609725"/>
                <a:gd name="connsiteY520" fmla="*/ 1239107 h 1457325"/>
                <a:gd name="connsiteX521" fmla="*/ 990600 w 1609725"/>
                <a:gd name="connsiteY521" fmla="*/ 1237583 h 1457325"/>
                <a:gd name="connsiteX522" fmla="*/ 991362 w 1609725"/>
                <a:gd name="connsiteY522" fmla="*/ 1246632 h 1457325"/>
                <a:gd name="connsiteX523" fmla="*/ 986600 w 1609725"/>
                <a:gd name="connsiteY523" fmla="*/ 1265206 h 1457325"/>
                <a:gd name="connsiteX524" fmla="*/ 984218 w 1609725"/>
                <a:gd name="connsiteY524" fmla="*/ 1265111 h 1457325"/>
                <a:gd name="connsiteX525" fmla="*/ 983361 w 1609725"/>
                <a:gd name="connsiteY525" fmla="*/ 1272826 h 1457325"/>
                <a:gd name="connsiteX526" fmla="*/ 986600 w 1609725"/>
                <a:gd name="connsiteY526" fmla="*/ 1273873 h 1457325"/>
                <a:gd name="connsiteX527" fmla="*/ 985266 w 1609725"/>
                <a:gd name="connsiteY527" fmla="*/ 1279303 h 1457325"/>
                <a:gd name="connsiteX528" fmla="*/ 977646 w 1609725"/>
                <a:gd name="connsiteY528" fmla="*/ 1277684 h 1457325"/>
                <a:gd name="connsiteX529" fmla="*/ 981075 w 1609725"/>
                <a:gd name="connsiteY529" fmla="*/ 1281017 h 1457325"/>
                <a:gd name="connsiteX530" fmla="*/ 977075 w 1609725"/>
                <a:gd name="connsiteY530" fmla="*/ 1290923 h 1457325"/>
                <a:gd name="connsiteX531" fmla="*/ 966406 w 1609725"/>
                <a:gd name="connsiteY531" fmla="*/ 1289590 h 1457325"/>
                <a:gd name="connsiteX532" fmla="*/ 941261 w 1609725"/>
                <a:gd name="connsiteY532" fmla="*/ 1273016 h 1457325"/>
                <a:gd name="connsiteX533" fmla="*/ 933545 w 1609725"/>
                <a:gd name="connsiteY533" fmla="*/ 1273683 h 1457325"/>
                <a:gd name="connsiteX534" fmla="*/ 927354 w 1609725"/>
                <a:gd name="connsiteY534" fmla="*/ 1279112 h 1457325"/>
                <a:gd name="connsiteX535" fmla="*/ 924306 w 1609725"/>
                <a:gd name="connsiteY535" fmla="*/ 1274064 h 1457325"/>
                <a:gd name="connsiteX536" fmla="*/ 913447 w 1609725"/>
                <a:gd name="connsiteY536" fmla="*/ 1279208 h 1457325"/>
                <a:gd name="connsiteX537" fmla="*/ 914971 w 1609725"/>
                <a:gd name="connsiteY537" fmla="*/ 1282732 h 1457325"/>
                <a:gd name="connsiteX538" fmla="*/ 910876 w 1609725"/>
                <a:gd name="connsiteY538" fmla="*/ 1284351 h 1457325"/>
                <a:gd name="connsiteX539" fmla="*/ 924401 w 1609725"/>
                <a:gd name="connsiteY539" fmla="*/ 1312926 h 1457325"/>
                <a:gd name="connsiteX540" fmla="*/ 912495 w 1609725"/>
                <a:gd name="connsiteY540" fmla="*/ 1328261 h 1457325"/>
                <a:gd name="connsiteX541" fmla="*/ 911733 w 1609725"/>
                <a:gd name="connsiteY541" fmla="*/ 1333024 h 1457325"/>
                <a:gd name="connsiteX542" fmla="*/ 917543 w 1609725"/>
                <a:gd name="connsiteY542" fmla="*/ 1340548 h 1457325"/>
                <a:gd name="connsiteX543" fmla="*/ 925068 w 1609725"/>
                <a:gd name="connsiteY543" fmla="*/ 1344739 h 1457325"/>
                <a:gd name="connsiteX544" fmla="*/ 914781 w 1609725"/>
                <a:gd name="connsiteY544" fmla="*/ 1342739 h 1457325"/>
                <a:gd name="connsiteX545" fmla="*/ 901446 w 1609725"/>
                <a:gd name="connsiteY545" fmla="*/ 1334929 h 1457325"/>
                <a:gd name="connsiteX546" fmla="*/ 893921 w 1609725"/>
                <a:gd name="connsiteY546" fmla="*/ 1379792 h 1457325"/>
                <a:gd name="connsiteX547" fmla="*/ 881348 w 1609725"/>
                <a:gd name="connsiteY547" fmla="*/ 1375601 h 1457325"/>
                <a:gd name="connsiteX548" fmla="*/ 873538 w 1609725"/>
                <a:gd name="connsiteY548" fmla="*/ 1383221 h 1457325"/>
                <a:gd name="connsiteX549" fmla="*/ 872585 w 1609725"/>
                <a:gd name="connsiteY549" fmla="*/ 1394555 h 1457325"/>
                <a:gd name="connsiteX550" fmla="*/ 870680 w 1609725"/>
                <a:gd name="connsiteY550" fmla="*/ 1390650 h 1457325"/>
                <a:gd name="connsiteX551" fmla="*/ 860679 w 1609725"/>
                <a:gd name="connsiteY551" fmla="*/ 1388364 h 1457325"/>
                <a:gd name="connsiteX552" fmla="*/ 847344 w 1609725"/>
                <a:gd name="connsiteY552" fmla="*/ 1395508 h 1457325"/>
                <a:gd name="connsiteX553" fmla="*/ 839248 w 1609725"/>
                <a:gd name="connsiteY553" fmla="*/ 1389602 h 1457325"/>
                <a:gd name="connsiteX554" fmla="*/ 836962 w 1609725"/>
                <a:gd name="connsiteY554" fmla="*/ 1398270 h 1457325"/>
                <a:gd name="connsiteX555" fmla="*/ 829818 w 1609725"/>
                <a:gd name="connsiteY555" fmla="*/ 1398556 h 1457325"/>
                <a:gd name="connsiteX556" fmla="*/ 829628 w 1609725"/>
                <a:gd name="connsiteY556" fmla="*/ 1405223 h 1457325"/>
                <a:gd name="connsiteX557" fmla="*/ 821150 w 1609725"/>
                <a:gd name="connsiteY557" fmla="*/ 1402271 h 1457325"/>
                <a:gd name="connsiteX558" fmla="*/ 820960 w 1609725"/>
                <a:gd name="connsiteY558" fmla="*/ 1398556 h 1457325"/>
                <a:gd name="connsiteX559" fmla="*/ 818483 w 1609725"/>
                <a:gd name="connsiteY559" fmla="*/ 1398175 h 1457325"/>
                <a:gd name="connsiteX560" fmla="*/ 817340 w 1609725"/>
                <a:gd name="connsiteY560" fmla="*/ 1401794 h 1457325"/>
                <a:gd name="connsiteX561" fmla="*/ 810482 w 1609725"/>
                <a:gd name="connsiteY561" fmla="*/ 1398746 h 1457325"/>
                <a:gd name="connsiteX562" fmla="*/ 804291 w 1609725"/>
                <a:gd name="connsiteY562" fmla="*/ 1403985 h 1457325"/>
                <a:gd name="connsiteX563" fmla="*/ 795719 w 1609725"/>
                <a:gd name="connsiteY563" fmla="*/ 1403604 h 1457325"/>
                <a:gd name="connsiteX564" fmla="*/ 791146 w 1609725"/>
                <a:gd name="connsiteY564" fmla="*/ 1401889 h 1457325"/>
                <a:gd name="connsiteX565" fmla="*/ 793337 w 1609725"/>
                <a:gd name="connsiteY565" fmla="*/ 1392174 h 1457325"/>
                <a:gd name="connsiteX566" fmla="*/ 802291 w 1609725"/>
                <a:gd name="connsiteY566" fmla="*/ 1389412 h 1457325"/>
                <a:gd name="connsiteX567" fmla="*/ 817912 w 1609725"/>
                <a:gd name="connsiteY567" fmla="*/ 1378268 h 1457325"/>
                <a:gd name="connsiteX568" fmla="*/ 811816 w 1609725"/>
                <a:gd name="connsiteY568" fmla="*/ 1372172 h 1457325"/>
                <a:gd name="connsiteX569" fmla="*/ 799243 w 1609725"/>
                <a:gd name="connsiteY569" fmla="*/ 1380077 h 1457325"/>
                <a:gd name="connsiteX570" fmla="*/ 798290 w 1609725"/>
                <a:gd name="connsiteY570" fmla="*/ 1377696 h 1457325"/>
                <a:gd name="connsiteX571" fmla="*/ 803053 w 1609725"/>
                <a:gd name="connsiteY571" fmla="*/ 1375601 h 1457325"/>
                <a:gd name="connsiteX572" fmla="*/ 799624 w 1609725"/>
                <a:gd name="connsiteY572" fmla="*/ 1368171 h 1457325"/>
                <a:gd name="connsiteX573" fmla="*/ 800862 w 1609725"/>
                <a:gd name="connsiteY573" fmla="*/ 1355598 h 1457325"/>
                <a:gd name="connsiteX574" fmla="*/ 792575 w 1609725"/>
                <a:gd name="connsiteY574" fmla="*/ 1352455 h 1457325"/>
                <a:gd name="connsiteX575" fmla="*/ 805148 w 1609725"/>
                <a:gd name="connsiteY575" fmla="*/ 1336929 h 1457325"/>
                <a:gd name="connsiteX576" fmla="*/ 798671 w 1609725"/>
                <a:gd name="connsiteY576" fmla="*/ 1335119 h 1457325"/>
                <a:gd name="connsiteX577" fmla="*/ 791337 w 1609725"/>
                <a:gd name="connsiteY577" fmla="*/ 1338453 h 1457325"/>
                <a:gd name="connsiteX578" fmla="*/ 773525 w 1609725"/>
                <a:gd name="connsiteY578" fmla="*/ 1339215 h 1457325"/>
                <a:gd name="connsiteX579" fmla="*/ 747331 w 1609725"/>
                <a:gd name="connsiteY579" fmla="*/ 1349502 h 1457325"/>
                <a:gd name="connsiteX580" fmla="*/ 723900 w 1609725"/>
                <a:gd name="connsiteY580" fmla="*/ 1352074 h 1457325"/>
                <a:gd name="connsiteX581" fmla="*/ 729996 w 1609725"/>
                <a:gd name="connsiteY581" fmla="*/ 1393793 h 1457325"/>
                <a:gd name="connsiteX582" fmla="*/ 726377 w 1609725"/>
                <a:gd name="connsiteY582" fmla="*/ 1407128 h 1457325"/>
                <a:gd name="connsiteX583" fmla="*/ 727138 w 1609725"/>
                <a:gd name="connsiteY583" fmla="*/ 1418939 h 1457325"/>
                <a:gd name="connsiteX584" fmla="*/ 718661 w 1609725"/>
                <a:gd name="connsiteY584" fmla="*/ 1426464 h 1457325"/>
                <a:gd name="connsiteX585" fmla="*/ 715518 w 1609725"/>
                <a:gd name="connsiteY585" fmla="*/ 1425416 h 1457325"/>
                <a:gd name="connsiteX586" fmla="*/ 713994 w 1609725"/>
                <a:gd name="connsiteY586" fmla="*/ 1428655 h 1457325"/>
                <a:gd name="connsiteX587" fmla="*/ 668179 w 1609725"/>
                <a:gd name="connsiteY587" fmla="*/ 1448276 h 1457325"/>
                <a:gd name="connsiteX588" fmla="*/ 664083 w 1609725"/>
                <a:gd name="connsiteY588" fmla="*/ 1449038 h 1457325"/>
                <a:gd name="connsiteX589" fmla="*/ 659702 w 1609725"/>
                <a:gd name="connsiteY589" fmla="*/ 1444657 h 1457325"/>
                <a:gd name="connsiteX590" fmla="*/ 650938 w 1609725"/>
                <a:gd name="connsiteY590" fmla="*/ 1445228 h 1457325"/>
                <a:gd name="connsiteX591" fmla="*/ 650558 w 1609725"/>
                <a:gd name="connsiteY591" fmla="*/ 1440847 h 1457325"/>
                <a:gd name="connsiteX592" fmla="*/ 640175 w 1609725"/>
                <a:gd name="connsiteY592" fmla="*/ 1440561 h 1457325"/>
                <a:gd name="connsiteX593" fmla="*/ 634270 w 1609725"/>
                <a:gd name="connsiteY593" fmla="*/ 1441704 h 1457325"/>
                <a:gd name="connsiteX594" fmla="*/ 634746 w 1609725"/>
                <a:gd name="connsiteY594" fmla="*/ 1444466 h 1457325"/>
                <a:gd name="connsiteX595" fmla="*/ 630746 w 1609725"/>
                <a:gd name="connsiteY595" fmla="*/ 1448657 h 1457325"/>
                <a:gd name="connsiteX596" fmla="*/ 621221 w 1609725"/>
                <a:gd name="connsiteY596" fmla="*/ 1445705 h 1457325"/>
                <a:gd name="connsiteX597" fmla="*/ 615505 w 1609725"/>
                <a:gd name="connsiteY597" fmla="*/ 1449134 h 1457325"/>
                <a:gd name="connsiteX598" fmla="*/ 610553 w 1609725"/>
                <a:gd name="connsiteY598" fmla="*/ 1437227 h 1457325"/>
                <a:gd name="connsiteX599" fmla="*/ 613029 w 1609725"/>
                <a:gd name="connsiteY599" fmla="*/ 1431608 h 1457325"/>
                <a:gd name="connsiteX600" fmla="*/ 607219 w 1609725"/>
                <a:gd name="connsiteY600" fmla="*/ 1410557 h 1457325"/>
                <a:gd name="connsiteX601" fmla="*/ 584740 w 1609725"/>
                <a:gd name="connsiteY601" fmla="*/ 1413891 h 1457325"/>
                <a:gd name="connsiteX602" fmla="*/ 583025 w 1609725"/>
                <a:gd name="connsiteY602" fmla="*/ 1409414 h 1457325"/>
                <a:gd name="connsiteX603" fmla="*/ 578453 w 1609725"/>
                <a:gd name="connsiteY603" fmla="*/ 1412367 h 1457325"/>
                <a:gd name="connsiteX604" fmla="*/ 575120 w 1609725"/>
                <a:gd name="connsiteY604" fmla="*/ 1403795 h 1457325"/>
                <a:gd name="connsiteX605" fmla="*/ 564452 w 1609725"/>
                <a:gd name="connsiteY605" fmla="*/ 1405985 h 1457325"/>
                <a:gd name="connsiteX606" fmla="*/ 554641 w 1609725"/>
                <a:gd name="connsiteY606" fmla="*/ 1371981 h 1457325"/>
                <a:gd name="connsiteX607" fmla="*/ 546640 w 1609725"/>
                <a:gd name="connsiteY607" fmla="*/ 1377887 h 1457325"/>
                <a:gd name="connsiteX608" fmla="*/ 538067 w 1609725"/>
                <a:gd name="connsiteY608" fmla="*/ 1380268 h 1457325"/>
                <a:gd name="connsiteX609" fmla="*/ 551212 w 1609725"/>
                <a:gd name="connsiteY609" fmla="*/ 1372838 h 1457325"/>
                <a:gd name="connsiteX610" fmla="*/ 521113 w 1609725"/>
                <a:gd name="connsiteY610" fmla="*/ 1380172 h 1457325"/>
                <a:gd name="connsiteX611" fmla="*/ 520065 w 1609725"/>
                <a:gd name="connsiteY611" fmla="*/ 1377220 h 1457325"/>
                <a:gd name="connsiteX612" fmla="*/ 523970 w 1609725"/>
                <a:gd name="connsiteY612" fmla="*/ 1375601 h 1457325"/>
                <a:gd name="connsiteX613" fmla="*/ 522922 w 1609725"/>
                <a:gd name="connsiteY613" fmla="*/ 1372267 h 1457325"/>
                <a:gd name="connsiteX614" fmla="*/ 529209 w 1609725"/>
                <a:gd name="connsiteY614" fmla="*/ 1368457 h 1457325"/>
                <a:gd name="connsiteX615" fmla="*/ 533210 w 1609725"/>
                <a:gd name="connsiteY615" fmla="*/ 1367600 h 1457325"/>
                <a:gd name="connsiteX616" fmla="*/ 535305 w 1609725"/>
                <a:gd name="connsiteY616" fmla="*/ 1373600 h 1457325"/>
                <a:gd name="connsiteX617" fmla="*/ 554831 w 1609725"/>
                <a:gd name="connsiteY617" fmla="*/ 1368647 h 1457325"/>
                <a:gd name="connsiteX618" fmla="*/ 552831 w 1609725"/>
                <a:gd name="connsiteY618" fmla="*/ 1362932 h 1457325"/>
                <a:gd name="connsiteX619" fmla="*/ 526256 w 1609725"/>
                <a:gd name="connsiteY619" fmla="*/ 1363218 h 1457325"/>
                <a:gd name="connsiteX620" fmla="*/ 525304 w 1609725"/>
                <a:gd name="connsiteY620" fmla="*/ 1354550 h 1457325"/>
                <a:gd name="connsiteX621" fmla="*/ 515779 w 1609725"/>
                <a:gd name="connsiteY621" fmla="*/ 1354360 h 1457325"/>
                <a:gd name="connsiteX622" fmla="*/ 512636 w 1609725"/>
                <a:gd name="connsiteY622" fmla="*/ 1349597 h 1457325"/>
                <a:gd name="connsiteX623" fmla="*/ 515493 w 1609725"/>
                <a:gd name="connsiteY623" fmla="*/ 1347788 h 1457325"/>
                <a:gd name="connsiteX624" fmla="*/ 499872 w 1609725"/>
                <a:gd name="connsiteY624" fmla="*/ 1335596 h 1457325"/>
                <a:gd name="connsiteX625" fmla="*/ 494252 w 1609725"/>
                <a:gd name="connsiteY625" fmla="*/ 1341596 h 1457325"/>
                <a:gd name="connsiteX626" fmla="*/ 483965 w 1609725"/>
                <a:gd name="connsiteY626" fmla="*/ 1343120 h 1457325"/>
                <a:gd name="connsiteX627" fmla="*/ 482727 w 1609725"/>
                <a:gd name="connsiteY627" fmla="*/ 1333690 h 1457325"/>
                <a:gd name="connsiteX628" fmla="*/ 487013 w 1609725"/>
                <a:gd name="connsiteY628" fmla="*/ 1314736 h 1457325"/>
                <a:gd name="connsiteX629" fmla="*/ 487299 w 1609725"/>
                <a:gd name="connsiteY629" fmla="*/ 1295686 h 1457325"/>
                <a:gd name="connsiteX630" fmla="*/ 484918 w 1609725"/>
                <a:gd name="connsiteY630" fmla="*/ 1294638 h 1457325"/>
                <a:gd name="connsiteX631" fmla="*/ 474345 w 1609725"/>
                <a:gd name="connsiteY631" fmla="*/ 1311688 h 1457325"/>
                <a:gd name="connsiteX632" fmla="*/ 456533 w 1609725"/>
                <a:gd name="connsiteY632" fmla="*/ 1286065 h 1457325"/>
                <a:gd name="connsiteX633" fmla="*/ 449675 w 1609725"/>
                <a:gd name="connsiteY633" fmla="*/ 1283208 h 1457325"/>
                <a:gd name="connsiteX634" fmla="*/ 448818 w 1609725"/>
                <a:gd name="connsiteY634" fmla="*/ 1274636 h 1457325"/>
                <a:gd name="connsiteX635" fmla="*/ 415862 w 1609725"/>
                <a:gd name="connsiteY635" fmla="*/ 1279684 h 1457325"/>
                <a:gd name="connsiteX636" fmla="*/ 415385 w 1609725"/>
                <a:gd name="connsiteY636" fmla="*/ 1294067 h 1457325"/>
                <a:gd name="connsiteX637" fmla="*/ 421577 w 1609725"/>
                <a:gd name="connsiteY637" fmla="*/ 1316069 h 1457325"/>
                <a:gd name="connsiteX638" fmla="*/ 419957 w 1609725"/>
                <a:gd name="connsiteY638" fmla="*/ 1321689 h 1457325"/>
                <a:gd name="connsiteX639" fmla="*/ 427482 w 1609725"/>
                <a:gd name="connsiteY639" fmla="*/ 1327976 h 1457325"/>
                <a:gd name="connsiteX640" fmla="*/ 431292 w 1609725"/>
                <a:gd name="connsiteY640" fmla="*/ 1350836 h 1457325"/>
                <a:gd name="connsiteX641" fmla="*/ 434626 w 1609725"/>
                <a:gd name="connsiteY641" fmla="*/ 1351502 h 1457325"/>
                <a:gd name="connsiteX642" fmla="*/ 436531 w 1609725"/>
                <a:gd name="connsiteY642" fmla="*/ 1362170 h 1457325"/>
                <a:gd name="connsiteX643" fmla="*/ 433292 w 1609725"/>
                <a:gd name="connsiteY643" fmla="*/ 1362456 h 1457325"/>
                <a:gd name="connsiteX644" fmla="*/ 428720 w 1609725"/>
                <a:gd name="connsiteY644" fmla="*/ 1370743 h 1457325"/>
                <a:gd name="connsiteX645" fmla="*/ 424434 w 1609725"/>
                <a:gd name="connsiteY645" fmla="*/ 1369314 h 1457325"/>
                <a:gd name="connsiteX646" fmla="*/ 423672 w 1609725"/>
                <a:gd name="connsiteY646" fmla="*/ 1376172 h 1457325"/>
                <a:gd name="connsiteX647" fmla="*/ 381571 w 1609725"/>
                <a:gd name="connsiteY647" fmla="*/ 1383030 h 1457325"/>
                <a:gd name="connsiteX648" fmla="*/ 360331 w 1609725"/>
                <a:gd name="connsiteY648" fmla="*/ 1390840 h 1457325"/>
                <a:gd name="connsiteX649" fmla="*/ 347472 w 1609725"/>
                <a:gd name="connsiteY649" fmla="*/ 1399985 h 1457325"/>
                <a:gd name="connsiteX650" fmla="*/ 340138 w 1609725"/>
                <a:gd name="connsiteY650" fmla="*/ 1414177 h 1457325"/>
                <a:gd name="connsiteX651" fmla="*/ 352330 w 1609725"/>
                <a:gd name="connsiteY651" fmla="*/ 468059 h 1457325"/>
                <a:gd name="connsiteX652" fmla="*/ 347567 w 1609725"/>
                <a:gd name="connsiteY652" fmla="*/ 478917 h 1457325"/>
                <a:gd name="connsiteX653" fmla="*/ 363474 w 1609725"/>
                <a:gd name="connsiteY653" fmla="*/ 489109 h 1457325"/>
                <a:gd name="connsiteX654" fmla="*/ 370808 w 1609725"/>
                <a:gd name="connsiteY654" fmla="*/ 486346 h 1457325"/>
                <a:gd name="connsiteX655" fmla="*/ 373094 w 1609725"/>
                <a:gd name="connsiteY655" fmla="*/ 492443 h 1457325"/>
                <a:gd name="connsiteX656" fmla="*/ 383667 w 1609725"/>
                <a:gd name="connsiteY656" fmla="*/ 498634 h 1457325"/>
                <a:gd name="connsiteX657" fmla="*/ 377666 w 1609725"/>
                <a:gd name="connsiteY657" fmla="*/ 507968 h 1457325"/>
                <a:gd name="connsiteX658" fmla="*/ 384620 w 1609725"/>
                <a:gd name="connsiteY658" fmla="*/ 518922 h 1457325"/>
                <a:gd name="connsiteX659" fmla="*/ 380905 w 1609725"/>
                <a:gd name="connsiteY659" fmla="*/ 528923 h 1457325"/>
                <a:gd name="connsiteX660" fmla="*/ 417481 w 1609725"/>
                <a:gd name="connsiteY660" fmla="*/ 539305 h 1457325"/>
                <a:gd name="connsiteX661" fmla="*/ 422720 w 1609725"/>
                <a:gd name="connsiteY661" fmla="*/ 539687 h 1457325"/>
                <a:gd name="connsiteX662" fmla="*/ 424625 w 1609725"/>
                <a:gd name="connsiteY662" fmla="*/ 535019 h 1457325"/>
                <a:gd name="connsiteX663" fmla="*/ 425863 w 1609725"/>
                <a:gd name="connsiteY663" fmla="*/ 538163 h 1457325"/>
                <a:gd name="connsiteX664" fmla="*/ 438436 w 1609725"/>
                <a:gd name="connsiteY664" fmla="*/ 543115 h 1457325"/>
                <a:gd name="connsiteX665" fmla="*/ 439388 w 1609725"/>
                <a:gd name="connsiteY665" fmla="*/ 567214 h 1457325"/>
                <a:gd name="connsiteX666" fmla="*/ 435578 w 1609725"/>
                <a:gd name="connsiteY666" fmla="*/ 592836 h 1457325"/>
                <a:gd name="connsiteX667" fmla="*/ 432721 w 1609725"/>
                <a:gd name="connsiteY667" fmla="*/ 593027 h 1457325"/>
                <a:gd name="connsiteX668" fmla="*/ 432054 w 1609725"/>
                <a:gd name="connsiteY668" fmla="*/ 599122 h 1457325"/>
                <a:gd name="connsiteX669" fmla="*/ 425863 w 1609725"/>
                <a:gd name="connsiteY669" fmla="*/ 598837 h 1457325"/>
                <a:gd name="connsiteX670" fmla="*/ 424148 w 1609725"/>
                <a:gd name="connsiteY670" fmla="*/ 612077 h 1457325"/>
                <a:gd name="connsiteX671" fmla="*/ 424244 w 1609725"/>
                <a:gd name="connsiteY671" fmla="*/ 616077 h 1457325"/>
                <a:gd name="connsiteX672" fmla="*/ 433578 w 1609725"/>
                <a:gd name="connsiteY672" fmla="*/ 626078 h 1457325"/>
                <a:gd name="connsiteX673" fmla="*/ 439484 w 1609725"/>
                <a:gd name="connsiteY673" fmla="*/ 644080 h 1457325"/>
                <a:gd name="connsiteX674" fmla="*/ 440436 w 1609725"/>
                <a:gd name="connsiteY674" fmla="*/ 663988 h 1457325"/>
                <a:gd name="connsiteX675" fmla="*/ 437007 w 1609725"/>
                <a:gd name="connsiteY675" fmla="*/ 671036 h 1457325"/>
                <a:gd name="connsiteX676" fmla="*/ 438436 w 1609725"/>
                <a:gd name="connsiteY676" fmla="*/ 680752 h 1457325"/>
                <a:gd name="connsiteX677" fmla="*/ 443579 w 1609725"/>
                <a:gd name="connsiteY677" fmla="*/ 699040 h 1457325"/>
                <a:gd name="connsiteX678" fmla="*/ 446532 w 1609725"/>
                <a:gd name="connsiteY678" fmla="*/ 697897 h 1457325"/>
                <a:gd name="connsiteX679" fmla="*/ 460915 w 1609725"/>
                <a:gd name="connsiteY679" fmla="*/ 736283 h 1457325"/>
                <a:gd name="connsiteX680" fmla="*/ 469106 w 1609725"/>
                <a:gd name="connsiteY680" fmla="*/ 750856 h 1457325"/>
                <a:gd name="connsiteX681" fmla="*/ 476917 w 1609725"/>
                <a:gd name="connsiteY681" fmla="*/ 782384 h 1457325"/>
                <a:gd name="connsiteX682" fmla="*/ 497491 w 1609725"/>
                <a:gd name="connsiteY682" fmla="*/ 790194 h 1457325"/>
                <a:gd name="connsiteX683" fmla="*/ 492062 w 1609725"/>
                <a:gd name="connsiteY683" fmla="*/ 796671 h 1457325"/>
                <a:gd name="connsiteX684" fmla="*/ 491776 w 1609725"/>
                <a:gd name="connsiteY684" fmla="*/ 802386 h 1457325"/>
                <a:gd name="connsiteX685" fmla="*/ 480631 w 1609725"/>
                <a:gd name="connsiteY685" fmla="*/ 801053 h 1457325"/>
                <a:gd name="connsiteX686" fmla="*/ 466439 w 1609725"/>
                <a:gd name="connsiteY686" fmla="*/ 805625 h 1457325"/>
                <a:gd name="connsiteX687" fmla="*/ 465011 w 1609725"/>
                <a:gd name="connsiteY687" fmla="*/ 817531 h 1457325"/>
                <a:gd name="connsiteX688" fmla="*/ 430149 w 1609725"/>
                <a:gd name="connsiteY688" fmla="*/ 815816 h 1457325"/>
                <a:gd name="connsiteX689" fmla="*/ 422624 w 1609725"/>
                <a:gd name="connsiteY689" fmla="*/ 816769 h 1457325"/>
                <a:gd name="connsiteX690" fmla="*/ 422910 w 1609725"/>
                <a:gd name="connsiteY690" fmla="*/ 819340 h 1457325"/>
                <a:gd name="connsiteX691" fmla="*/ 427101 w 1609725"/>
                <a:gd name="connsiteY691" fmla="*/ 818864 h 1457325"/>
                <a:gd name="connsiteX692" fmla="*/ 431006 w 1609725"/>
                <a:gd name="connsiteY692" fmla="*/ 830294 h 1457325"/>
                <a:gd name="connsiteX693" fmla="*/ 449675 w 1609725"/>
                <a:gd name="connsiteY693" fmla="*/ 822293 h 1457325"/>
                <a:gd name="connsiteX694" fmla="*/ 448532 w 1609725"/>
                <a:gd name="connsiteY694" fmla="*/ 840200 h 1457325"/>
                <a:gd name="connsiteX695" fmla="*/ 463201 w 1609725"/>
                <a:gd name="connsiteY695" fmla="*/ 839248 h 1457325"/>
                <a:gd name="connsiteX696" fmla="*/ 476536 w 1609725"/>
                <a:gd name="connsiteY696" fmla="*/ 864203 h 1457325"/>
                <a:gd name="connsiteX697" fmla="*/ 479584 w 1609725"/>
                <a:gd name="connsiteY697" fmla="*/ 876871 h 1457325"/>
                <a:gd name="connsiteX698" fmla="*/ 489395 w 1609725"/>
                <a:gd name="connsiteY698" fmla="*/ 874109 h 1457325"/>
                <a:gd name="connsiteX699" fmla="*/ 494062 w 1609725"/>
                <a:gd name="connsiteY699" fmla="*/ 868585 h 1457325"/>
                <a:gd name="connsiteX700" fmla="*/ 508349 w 1609725"/>
                <a:gd name="connsiteY700" fmla="*/ 876300 h 1457325"/>
                <a:gd name="connsiteX701" fmla="*/ 506730 w 1609725"/>
                <a:gd name="connsiteY701" fmla="*/ 889635 h 1457325"/>
                <a:gd name="connsiteX702" fmla="*/ 502920 w 1609725"/>
                <a:gd name="connsiteY702" fmla="*/ 895350 h 1457325"/>
                <a:gd name="connsiteX703" fmla="*/ 510064 w 1609725"/>
                <a:gd name="connsiteY703" fmla="*/ 906780 h 1457325"/>
                <a:gd name="connsiteX704" fmla="*/ 517398 w 1609725"/>
                <a:gd name="connsiteY704" fmla="*/ 909256 h 1457325"/>
                <a:gd name="connsiteX705" fmla="*/ 516636 w 1609725"/>
                <a:gd name="connsiteY705" fmla="*/ 911352 h 1457325"/>
                <a:gd name="connsiteX706" fmla="*/ 520446 w 1609725"/>
                <a:gd name="connsiteY706" fmla="*/ 914971 h 1457325"/>
                <a:gd name="connsiteX707" fmla="*/ 530066 w 1609725"/>
                <a:gd name="connsiteY707" fmla="*/ 910685 h 1457325"/>
                <a:gd name="connsiteX708" fmla="*/ 537591 w 1609725"/>
                <a:gd name="connsiteY708" fmla="*/ 916019 h 1457325"/>
                <a:gd name="connsiteX709" fmla="*/ 543211 w 1609725"/>
                <a:gd name="connsiteY709" fmla="*/ 914686 h 1457325"/>
                <a:gd name="connsiteX710" fmla="*/ 536448 w 1609725"/>
                <a:gd name="connsiteY710" fmla="*/ 909161 h 1457325"/>
                <a:gd name="connsiteX711" fmla="*/ 533876 w 1609725"/>
                <a:gd name="connsiteY711" fmla="*/ 898779 h 1457325"/>
                <a:gd name="connsiteX712" fmla="*/ 525875 w 1609725"/>
                <a:gd name="connsiteY712" fmla="*/ 893064 h 1457325"/>
                <a:gd name="connsiteX713" fmla="*/ 541401 w 1609725"/>
                <a:gd name="connsiteY713" fmla="*/ 898779 h 1457325"/>
                <a:gd name="connsiteX714" fmla="*/ 543878 w 1609725"/>
                <a:gd name="connsiteY714" fmla="*/ 910304 h 1457325"/>
                <a:gd name="connsiteX715" fmla="*/ 549307 w 1609725"/>
                <a:gd name="connsiteY715" fmla="*/ 913447 h 1457325"/>
                <a:gd name="connsiteX716" fmla="*/ 555212 w 1609725"/>
                <a:gd name="connsiteY716" fmla="*/ 905256 h 1457325"/>
                <a:gd name="connsiteX717" fmla="*/ 560927 w 1609725"/>
                <a:gd name="connsiteY717" fmla="*/ 906113 h 1457325"/>
                <a:gd name="connsiteX718" fmla="*/ 566738 w 1609725"/>
                <a:gd name="connsiteY718" fmla="*/ 902494 h 1457325"/>
                <a:gd name="connsiteX719" fmla="*/ 575024 w 1609725"/>
                <a:gd name="connsiteY719" fmla="*/ 906113 h 1457325"/>
                <a:gd name="connsiteX720" fmla="*/ 594741 w 1609725"/>
                <a:gd name="connsiteY720" fmla="*/ 907637 h 1457325"/>
                <a:gd name="connsiteX721" fmla="*/ 590931 w 1609725"/>
                <a:gd name="connsiteY721" fmla="*/ 902303 h 1457325"/>
                <a:gd name="connsiteX722" fmla="*/ 598361 w 1609725"/>
                <a:gd name="connsiteY722" fmla="*/ 892397 h 1457325"/>
                <a:gd name="connsiteX723" fmla="*/ 596455 w 1609725"/>
                <a:gd name="connsiteY723" fmla="*/ 888778 h 1457325"/>
                <a:gd name="connsiteX724" fmla="*/ 627126 w 1609725"/>
                <a:gd name="connsiteY724" fmla="*/ 870680 h 1457325"/>
                <a:gd name="connsiteX725" fmla="*/ 624173 w 1609725"/>
                <a:gd name="connsiteY725" fmla="*/ 865061 h 1457325"/>
                <a:gd name="connsiteX726" fmla="*/ 617792 w 1609725"/>
                <a:gd name="connsiteY726" fmla="*/ 860774 h 1457325"/>
                <a:gd name="connsiteX727" fmla="*/ 611219 w 1609725"/>
                <a:gd name="connsiteY727" fmla="*/ 837819 h 1457325"/>
                <a:gd name="connsiteX728" fmla="*/ 609600 w 1609725"/>
                <a:gd name="connsiteY728" fmla="*/ 822388 h 1457325"/>
                <a:gd name="connsiteX729" fmla="*/ 617220 w 1609725"/>
                <a:gd name="connsiteY729" fmla="*/ 821341 h 1457325"/>
                <a:gd name="connsiteX730" fmla="*/ 616934 w 1609725"/>
                <a:gd name="connsiteY730" fmla="*/ 818293 h 1457325"/>
                <a:gd name="connsiteX731" fmla="*/ 621221 w 1609725"/>
                <a:gd name="connsiteY731" fmla="*/ 817721 h 1457325"/>
                <a:gd name="connsiteX732" fmla="*/ 620363 w 1609725"/>
                <a:gd name="connsiteY732" fmla="*/ 808292 h 1457325"/>
                <a:gd name="connsiteX733" fmla="*/ 646462 w 1609725"/>
                <a:gd name="connsiteY733" fmla="*/ 801243 h 1457325"/>
                <a:gd name="connsiteX734" fmla="*/ 654558 w 1609725"/>
                <a:gd name="connsiteY734" fmla="*/ 804863 h 1457325"/>
                <a:gd name="connsiteX735" fmla="*/ 685610 w 1609725"/>
                <a:gd name="connsiteY735" fmla="*/ 805720 h 1457325"/>
                <a:gd name="connsiteX736" fmla="*/ 684181 w 1609725"/>
                <a:gd name="connsiteY736" fmla="*/ 824960 h 1457325"/>
                <a:gd name="connsiteX737" fmla="*/ 691705 w 1609725"/>
                <a:gd name="connsiteY737" fmla="*/ 823531 h 1457325"/>
                <a:gd name="connsiteX738" fmla="*/ 691134 w 1609725"/>
                <a:gd name="connsiteY738" fmla="*/ 818864 h 1457325"/>
                <a:gd name="connsiteX739" fmla="*/ 699040 w 1609725"/>
                <a:gd name="connsiteY739" fmla="*/ 819245 h 1457325"/>
                <a:gd name="connsiteX740" fmla="*/ 701135 w 1609725"/>
                <a:gd name="connsiteY740" fmla="*/ 810863 h 1457325"/>
                <a:gd name="connsiteX741" fmla="*/ 721043 w 1609725"/>
                <a:gd name="connsiteY741" fmla="*/ 810959 h 1457325"/>
                <a:gd name="connsiteX742" fmla="*/ 724090 w 1609725"/>
                <a:gd name="connsiteY742" fmla="*/ 800290 h 1457325"/>
                <a:gd name="connsiteX743" fmla="*/ 739045 w 1609725"/>
                <a:gd name="connsiteY743" fmla="*/ 783146 h 1457325"/>
                <a:gd name="connsiteX744" fmla="*/ 743045 w 1609725"/>
                <a:gd name="connsiteY744" fmla="*/ 787718 h 1457325"/>
                <a:gd name="connsiteX745" fmla="*/ 749046 w 1609725"/>
                <a:gd name="connsiteY745" fmla="*/ 780860 h 1457325"/>
                <a:gd name="connsiteX746" fmla="*/ 750570 w 1609725"/>
                <a:gd name="connsiteY746" fmla="*/ 783336 h 1457325"/>
                <a:gd name="connsiteX747" fmla="*/ 758571 w 1609725"/>
                <a:gd name="connsiteY747" fmla="*/ 784193 h 1457325"/>
                <a:gd name="connsiteX748" fmla="*/ 760381 w 1609725"/>
                <a:gd name="connsiteY748" fmla="*/ 775716 h 1457325"/>
                <a:gd name="connsiteX749" fmla="*/ 765620 w 1609725"/>
                <a:gd name="connsiteY749" fmla="*/ 780002 h 1457325"/>
                <a:gd name="connsiteX750" fmla="*/ 787337 w 1609725"/>
                <a:gd name="connsiteY750" fmla="*/ 747236 h 1457325"/>
                <a:gd name="connsiteX751" fmla="*/ 792956 w 1609725"/>
                <a:gd name="connsiteY751" fmla="*/ 742188 h 1457325"/>
                <a:gd name="connsiteX752" fmla="*/ 803434 w 1609725"/>
                <a:gd name="connsiteY752" fmla="*/ 742188 h 1457325"/>
                <a:gd name="connsiteX753" fmla="*/ 813245 w 1609725"/>
                <a:gd name="connsiteY753" fmla="*/ 702088 h 1457325"/>
                <a:gd name="connsiteX754" fmla="*/ 801624 w 1609725"/>
                <a:gd name="connsiteY754" fmla="*/ 700469 h 1457325"/>
                <a:gd name="connsiteX755" fmla="*/ 800386 w 1609725"/>
                <a:gd name="connsiteY755" fmla="*/ 689896 h 1457325"/>
                <a:gd name="connsiteX756" fmla="*/ 790194 w 1609725"/>
                <a:gd name="connsiteY756" fmla="*/ 687896 h 1457325"/>
                <a:gd name="connsiteX757" fmla="*/ 789718 w 1609725"/>
                <a:gd name="connsiteY757" fmla="*/ 691039 h 1457325"/>
                <a:gd name="connsiteX758" fmla="*/ 775716 w 1609725"/>
                <a:gd name="connsiteY758" fmla="*/ 691991 h 1457325"/>
                <a:gd name="connsiteX759" fmla="*/ 773621 w 1609725"/>
                <a:gd name="connsiteY759" fmla="*/ 671513 h 1457325"/>
                <a:gd name="connsiteX760" fmla="*/ 783622 w 1609725"/>
                <a:gd name="connsiteY760" fmla="*/ 668560 h 1457325"/>
                <a:gd name="connsiteX761" fmla="*/ 784003 w 1609725"/>
                <a:gd name="connsiteY761" fmla="*/ 649605 h 1457325"/>
                <a:gd name="connsiteX762" fmla="*/ 786098 w 1609725"/>
                <a:gd name="connsiteY762" fmla="*/ 650081 h 1457325"/>
                <a:gd name="connsiteX763" fmla="*/ 788003 w 1609725"/>
                <a:gd name="connsiteY763" fmla="*/ 629698 h 1457325"/>
                <a:gd name="connsiteX764" fmla="*/ 794766 w 1609725"/>
                <a:gd name="connsiteY764" fmla="*/ 619220 h 1457325"/>
                <a:gd name="connsiteX765" fmla="*/ 784098 w 1609725"/>
                <a:gd name="connsiteY765" fmla="*/ 589788 h 1457325"/>
                <a:gd name="connsiteX766" fmla="*/ 777335 w 1609725"/>
                <a:gd name="connsiteY766" fmla="*/ 591503 h 1457325"/>
                <a:gd name="connsiteX767" fmla="*/ 774287 w 1609725"/>
                <a:gd name="connsiteY767" fmla="*/ 583216 h 1457325"/>
                <a:gd name="connsiteX768" fmla="*/ 784860 w 1609725"/>
                <a:gd name="connsiteY768" fmla="*/ 565880 h 1457325"/>
                <a:gd name="connsiteX769" fmla="*/ 758952 w 1609725"/>
                <a:gd name="connsiteY769" fmla="*/ 577596 h 1457325"/>
                <a:gd name="connsiteX770" fmla="*/ 747808 w 1609725"/>
                <a:gd name="connsiteY770" fmla="*/ 588454 h 1457325"/>
                <a:gd name="connsiteX771" fmla="*/ 731711 w 1609725"/>
                <a:gd name="connsiteY771" fmla="*/ 596075 h 1457325"/>
                <a:gd name="connsiteX772" fmla="*/ 732568 w 1609725"/>
                <a:gd name="connsiteY772" fmla="*/ 600456 h 1457325"/>
                <a:gd name="connsiteX773" fmla="*/ 729139 w 1609725"/>
                <a:gd name="connsiteY773" fmla="*/ 600456 h 1457325"/>
                <a:gd name="connsiteX774" fmla="*/ 732758 w 1609725"/>
                <a:gd name="connsiteY774" fmla="*/ 614077 h 1457325"/>
                <a:gd name="connsiteX775" fmla="*/ 723043 w 1609725"/>
                <a:gd name="connsiteY775" fmla="*/ 618744 h 1457325"/>
                <a:gd name="connsiteX776" fmla="*/ 715423 w 1609725"/>
                <a:gd name="connsiteY776" fmla="*/ 612267 h 1457325"/>
                <a:gd name="connsiteX777" fmla="*/ 706564 w 1609725"/>
                <a:gd name="connsiteY777" fmla="*/ 591312 h 1457325"/>
                <a:gd name="connsiteX778" fmla="*/ 717328 w 1609725"/>
                <a:gd name="connsiteY778" fmla="*/ 582168 h 1457325"/>
                <a:gd name="connsiteX779" fmla="*/ 715613 w 1609725"/>
                <a:gd name="connsiteY779" fmla="*/ 571976 h 1457325"/>
                <a:gd name="connsiteX780" fmla="*/ 704374 w 1609725"/>
                <a:gd name="connsiteY780" fmla="*/ 565595 h 1457325"/>
                <a:gd name="connsiteX781" fmla="*/ 703326 w 1609725"/>
                <a:gd name="connsiteY781" fmla="*/ 567500 h 1457325"/>
                <a:gd name="connsiteX782" fmla="*/ 692848 w 1609725"/>
                <a:gd name="connsiteY782" fmla="*/ 563404 h 1457325"/>
                <a:gd name="connsiteX783" fmla="*/ 689801 w 1609725"/>
                <a:gd name="connsiteY783" fmla="*/ 567500 h 1457325"/>
                <a:gd name="connsiteX784" fmla="*/ 684467 w 1609725"/>
                <a:gd name="connsiteY784" fmla="*/ 563785 h 1457325"/>
                <a:gd name="connsiteX785" fmla="*/ 682562 w 1609725"/>
                <a:gd name="connsiteY785" fmla="*/ 555688 h 1457325"/>
                <a:gd name="connsiteX786" fmla="*/ 685514 w 1609725"/>
                <a:gd name="connsiteY786" fmla="*/ 551402 h 1457325"/>
                <a:gd name="connsiteX787" fmla="*/ 675989 w 1609725"/>
                <a:gd name="connsiteY787" fmla="*/ 553403 h 1457325"/>
                <a:gd name="connsiteX788" fmla="*/ 657701 w 1609725"/>
                <a:gd name="connsiteY788" fmla="*/ 518351 h 1457325"/>
                <a:gd name="connsiteX789" fmla="*/ 670941 w 1609725"/>
                <a:gd name="connsiteY789" fmla="*/ 504158 h 1457325"/>
                <a:gd name="connsiteX790" fmla="*/ 674275 w 1609725"/>
                <a:gd name="connsiteY790" fmla="*/ 502158 h 1457325"/>
                <a:gd name="connsiteX791" fmla="*/ 675322 w 1609725"/>
                <a:gd name="connsiteY791" fmla="*/ 504825 h 1457325"/>
                <a:gd name="connsiteX792" fmla="*/ 681800 w 1609725"/>
                <a:gd name="connsiteY792" fmla="*/ 501015 h 1457325"/>
                <a:gd name="connsiteX793" fmla="*/ 682085 w 1609725"/>
                <a:gd name="connsiteY793" fmla="*/ 494729 h 1457325"/>
                <a:gd name="connsiteX794" fmla="*/ 699230 w 1609725"/>
                <a:gd name="connsiteY794" fmla="*/ 489585 h 1457325"/>
                <a:gd name="connsiteX795" fmla="*/ 720662 w 1609725"/>
                <a:gd name="connsiteY795" fmla="*/ 477964 h 1457325"/>
                <a:gd name="connsiteX796" fmla="*/ 725329 w 1609725"/>
                <a:gd name="connsiteY796" fmla="*/ 472250 h 1457325"/>
                <a:gd name="connsiteX797" fmla="*/ 727043 w 1609725"/>
                <a:gd name="connsiteY797" fmla="*/ 463105 h 1457325"/>
                <a:gd name="connsiteX798" fmla="*/ 691991 w 1609725"/>
                <a:gd name="connsiteY798" fmla="*/ 470535 h 1457325"/>
                <a:gd name="connsiteX799" fmla="*/ 691991 w 1609725"/>
                <a:gd name="connsiteY799" fmla="*/ 467678 h 1457325"/>
                <a:gd name="connsiteX800" fmla="*/ 666845 w 1609725"/>
                <a:gd name="connsiteY800" fmla="*/ 458724 h 1457325"/>
                <a:gd name="connsiteX801" fmla="*/ 648748 w 1609725"/>
                <a:gd name="connsiteY801" fmla="*/ 466249 h 1457325"/>
                <a:gd name="connsiteX802" fmla="*/ 636175 w 1609725"/>
                <a:gd name="connsiteY802" fmla="*/ 466725 h 1457325"/>
                <a:gd name="connsiteX803" fmla="*/ 630936 w 1609725"/>
                <a:gd name="connsiteY803" fmla="*/ 464439 h 1457325"/>
                <a:gd name="connsiteX804" fmla="*/ 615601 w 1609725"/>
                <a:gd name="connsiteY804" fmla="*/ 469868 h 1457325"/>
                <a:gd name="connsiteX805" fmla="*/ 607886 w 1609725"/>
                <a:gd name="connsiteY805" fmla="*/ 454057 h 1457325"/>
                <a:gd name="connsiteX806" fmla="*/ 600646 w 1609725"/>
                <a:gd name="connsiteY806" fmla="*/ 445389 h 1457325"/>
                <a:gd name="connsiteX807" fmla="*/ 595122 w 1609725"/>
                <a:gd name="connsiteY807" fmla="*/ 444437 h 1457325"/>
                <a:gd name="connsiteX808" fmla="*/ 581596 w 1609725"/>
                <a:gd name="connsiteY808" fmla="*/ 461296 h 1457325"/>
                <a:gd name="connsiteX809" fmla="*/ 576739 w 1609725"/>
                <a:gd name="connsiteY809" fmla="*/ 451676 h 1457325"/>
                <a:gd name="connsiteX810" fmla="*/ 566261 w 1609725"/>
                <a:gd name="connsiteY810" fmla="*/ 441388 h 1457325"/>
                <a:gd name="connsiteX811" fmla="*/ 540639 w 1609725"/>
                <a:gd name="connsiteY811" fmla="*/ 465011 h 1457325"/>
                <a:gd name="connsiteX812" fmla="*/ 534067 w 1609725"/>
                <a:gd name="connsiteY812" fmla="*/ 475012 h 1457325"/>
                <a:gd name="connsiteX813" fmla="*/ 532447 w 1609725"/>
                <a:gd name="connsiteY813" fmla="*/ 469202 h 1457325"/>
                <a:gd name="connsiteX814" fmla="*/ 535591 w 1609725"/>
                <a:gd name="connsiteY814" fmla="*/ 467011 h 1457325"/>
                <a:gd name="connsiteX815" fmla="*/ 538353 w 1609725"/>
                <a:gd name="connsiteY815" fmla="*/ 456724 h 1457325"/>
                <a:gd name="connsiteX816" fmla="*/ 534543 w 1609725"/>
                <a:gd name="connsiteY816" fmla="*/ 443103 h 1457325"/>
                <a:gd name="connsiteX817" fmla="*/ 527590 w 1609725"/>
                <a:gd name="connsiteY817" fmla="*/ 447104 h 1457325"/>
                <a:gd name="connsiteX818" fmla="*/ 530162 w 1609725"/>
                <a:gd name="connsiteY818" fmla="*/ 461201 h 1457325"/>
                <a:gd name="connsiteX819" fmla="*/ 526828 w 1609725"/>
                <a:gd name="connsiteY819" fmla="*/ 448723 h 1457325"/>
                <a:gd name="connsiteX820" fmla="*/ 515684 w 1609725"/>
                <a:gd name="connsiteY820" fmla="*/ 455009 h 1457325"/>
                <a:gd name="connsiteX821" fmla="*/ 513588 w 1609725"/>
                <a:gd name="connsiteY821" fmla="*/ 448628 h 1457325"/>
                <a:gd name="connsiteX822" fmla="*/ 524542 w 1609725"/>
                <a:gd name="connsiteY822" fmla="*/ 439484 h 1457325"/>
                <a:gd name="connsiteX823" fmla="*/ 510730 w 1609725"/>
                <a:gd name="connsiteY823" fmla="*/ 421196 h 1457325"/>
                <a:gd name="connsiteX824" fmla="*/ 488823 w 1609725"/>
                <a:gd name="connsiteY824" fmla="*/ 416052 h 1457325"/>
                <a:gd name="connsiteX825" fmla="*/ 457390 w 1609725"/>
                <a:gd name="connsiteY825" fmla="*/ 447294 h 1457325"/>
                <a:gd name="connsiteX826" fmla="*/ 452342 w 1609725"/>
                <a:gd name="connsiteY826" fmla="*/ 445294 h 1457325"/>
                <a:gd name="connsiteX827" fmla="*/ 447770 w 1609725"/>
                <a:gd name="connsiteY827" fmla="*/ 447104 h 1457325"/>
                <a:gd name="connsiteX828" fmla="*/ 424910 w 1609725"/>
                <a:gd name="connsiteY828" fmla="*/ 419767 h 1457325"/>
                <a:gd name="connsiteX829" fmla="*/ 409861 w 1609725"/>
                <a:gd name="connsiteY829" fmla="*/ 415004 h 1457325"/>
                <a:gd name="connsiteX830" fmla="*/ 406241 w 1609725"/>
                <a:gd name="connsiteY830" fmla="*/ 421291 h 1457325"/>
                <a:gd name="connsiteX831" fmla="*/ 394049 w 1609725"/>
                <a:gd name="connsiteY831" fmla="*/ 419862 h 1457325"/>
                <a:gd name="connsiteX832" fmla="*/ 399860 w 1609725"/>
                <a:gd name="connsiteY832" fmla="*/ 417290 h 1457325"/>
                <a:gd name="connsiteX833" fmla="*/ 396812 w 1609725"/>
                <a:gd name="connsiteY833" fmla="*/ 409575 h 1457325"/>
                <a:gd name="connsiteX834" fmla="*/ 392906 w 1609725"/>
                <a:gd name="connsiteY834" fmla="*/ 411385 h 1457325"/>
                <a:gd name="connsiteX835" fmla="*/ 388525 w 1609725"/>
                <a:gd name="connsiteY835" fmla="*/ 401098 h 1457325"/>
                <a:gd name="connsiteX836" fmla="*/ 384620 w 1609725"/>
                <a:gd name="connsiteY836" fmla="*/ 402717 h 1457325"/>
                <a:gd name="connsiteX837" fmla="*/ 381762 w 1609725"/>
                <a:gd name="connsiteY837" fmla="*/ 436340 h 1457325"/>
                <a:gd name="connsiteX838" fmla="*/ 379190 w 1609725"/>
                <a:gd name="connsiteY838" fmla="*/ 441103 h 1457325"/>
                <a:gd name="connsiteX839" fmla="*/ 370808 w 1609725"/>
                <a:gd name="connsiteY839" fmla="*/ 434054 h 1457325"/>
                <a:gd name="connsiteX840" fmla="*/ 363950 w 1609725"/>
                <a:gd name="connsiteY840" fmla="*/ 455200 h 1457325"/>
                <a:gd name="connsiteX841" fmla="*/ 359950 w 1609725"/>
                <a:gd name="connsiteY841" fmla="*/ 454438 h 1457325"/>
                <a:gd name="connsiteX842" fmla="*/ 360997 w 1609725"/>
                <a:gd name="connsiteY842" fmla="*/ 463296 h 1457325"/>
                <a:gd name="connsiteX843" fmla="*/ 352330 w 1609725"/>
                <a:gd name="connsiteY843" fmla="*/ 468059 h 14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</a:cxnLst>
              <a:rect l="l" t="t" r="r" b="b"/>
              <a:pathLst>
                <a:path w="1609725" h="1457325">
                  <a:moveTo>
                    <a:pt x="340138" y="1414177"/>
                  </a:moveTo>
                  <a:lnTo>
                    <a:pt x="316897" y="1413320"/>
                  </a:lnTo>
                  <a:lnTo>
                    <a:pt x="299180" y="1406938"/>
                  </a:lnTo>
                  <a:lnTo>
                    <a:pt x="299942" y="1394365"/>
                  </a:lnTo>
                  <a:lnTo>
                    <a:pt x="281369" y="1401318"/>
                  </a:lnTo>
                  <a:lnTo>
                    <a:pt x="281559" y="1391031"/>
                  </a:lnTo>
                  <a:lnTo>
                    <a:pt x="273844" y="1392841"/>
                  </a:lnTo>
                  <a:lnTo>
                    <a:pt x="268034" y="1383792"/>
                  </a:lnTo>
                  <a:lnTo>
                    <a:pt x="270320" y="1381792"/>
                  </a:lnTo>
                  <a:lnTo>
                    <a:pt x="266414" y="1374648"/>
                  </a:lnTo>
                  <a:lnTo>
                    <a:pt x="267843" y="1363980"/>
                  </a:lnTo>
                  <a:lnTo>
                    <a:pt x="258889" y="1364266"/>
                  </a:lnTo>
                  <a:lnTo>
                    <a:pt x="268129" y="1362742"/>
                  </a:lnTo>
                  <a:lnTo>
                    <a:pt x="269843" y="1358455"/>
                  </a:lnTo>
                  <a:lnTo>
                    <a:pt x="255270" y="1357027"/>
                  </a:lnTo>
                  <a:lnTo>
                    <a:pt x="255651" y="1352645"/>
                  </a:lnTo>
                  <a:lnTo>
                    <a:pt x="243078" y="1355979"/>
                  </a:lnTo>
                  <a:lnTo>
                    <a:pt x="228505" y="1352169"/>
                  </a:lnTo>
                  <a:lnTo>
                    <a:pt x="225552" y="1359598"/>
                  </a:lnTo>
                  <a:lnTo>
                    <a:pt x="226886" y="1368266"/>
                  </a:lnTo>
                  <a:lnTo>
                    <a:pt x="221266" y="1370838"/>
                  </a:lnTo>
                  <a:lnTo>
                    <a:pt x="221552" y="1355408"/>
                  </a:lnTo>
                  <a:lnTo>
                    <a:pt x="217361" y="1347311"/>
                  </a:lnTo>
                  <a:lnTo>
                    <a:pt x="204883" y="1345692"/>
                  </a:lnTo>
                  <a:lnTo>
                    <a:pt x="203930" y="1341406"/>
                  </a:lnTo>
                  <a:lnTo>
                    <a:pt x="198596" y="1342549"/>
                  </a:lnTo>
                  <a:lnTo>
                    <a:pt x="197548" y="1338644"/>
                  </a:lnTo>
                  <a:lnTo>
                    <a:pt x="184118" y="1339787"/>
                  </a:lnTo>
                  <a:lnTo>
                    <a:pt x="184213" y="1334548"/>
                  </a:lnTo>
                  <a:lnTo>
                    <a:pt x="191929" y="1333500"/>
                  </a:lnTo>
                  <a:lnTo>
                    <a:pt x="189452" y="1329023"/>
                  </a:lnTo>
                  <a:lnTo>
                    <a:pt x="184690" y="1328928"/>
                  </a:lnTo>
                  <a:lnTo>
                    <a:pt x="184404" y="1325213"/>
                  </a:lnTo>
                  <a:lnTo>
                    <a:pt x="186500" y="1325023"/>
                  </a:lnTo>
                  <a:lnTo>
                    <a:pt x="184499" y="1308449"/>
                  </a:lnTo>
                  <a:lnTo>
                    <a:pt x="157067" y="1310069"/>
                  </a:lnTo>
                  <a:lnTo>
                    <a:pt x="152019" y="1294829"/>
                  </a:lnTo>
                  <a:lnTo>
                    <a:pt x="153543" y="1291400"/>
                  </a:lnTo>
                  <a:lnTo>
                    <a:pt x="170783" y="1278350"/>
                  </a:lnTo>
                  <a:lnTo>
                    <a:pt x="166687" y="1274350"/>
                  </a:lnTo>
                  <a:lnTo>
                    <a:pt x="174879" y="1271111"/>
                  </a:lnTo>
                  <a:lnTo>
                    <a:pt x="161068" y="1265682"/>
                  </a:lnTo>
                  <a:lnTo>
                    <a:pt x="153829" y="1241489"/>
                  </a:lnTo>
                  <a:lnTo>
                    <a:pt x="188023" y="1222343"/>
                  </a:lnTo>
                  <a:lnTo>
                    <a:pt x="197548" y="1210056"/>
                  </a:lnTo>
                  <a:lnTo>
                    <a:pt x="212979" y="1205960"/>
                  </a:lnTo>
                  <a:lnTo>
                    <a:pt x="207836" y="1182434"/>
                  </a:lnTo>
                  <a:lnTo>
                    <a:pt x="183261" y="1187005"/>
                  </a:lnTo>
                  <a:lnTo>
                    <a:pt x="177546" y="1176242"/>
                  </a:lnTo>
                  <a:lnTo>
                    <a:pt x="174022" y="1160240"/>
                  </a:lnTo>
                  <a:lnTo>
                    <a:pt x="160115" y="1159478"/>
                  </a:lnTo>
                  <a:lnTo>
                    <a:pt x="164878" y="1137761"/>
                  </a:lnTo>
                  <a:lnTo>
                    <a:pt x="174308" y="1121950"/>
                  </a:lnTo>
                  <a:lnTo>
                    <a:pt x="144685" y="1116139"/>
                  </a:lnTo>
                  <a:lnTo>
                    <a:pt x="121348" y="1117664"/>
                  </a:lnTo>
                  <a:lnTo>
                    <a:pt x="92869" y="1110996"/>
                  </a:lnTo>
                  <a:lnTo>
                    <a:pt x="88773" y="1116139"/>
                  </a:lnTo>
                  <a:lnTo>
                    <a:pt x="83248" y="1114711"/>
                  </a:lnTo>
                  <a:lnTo>
                    <a:pt x="75247" y="1083755"/>
                  </a:lnTo>
                  <a:lnTo>
                    <a:pt x="62675" y="1058323"/>
                  </a:lnTo>
                  <a:lnTo>
                    <a:pt x="75438" y="1051941"/>
                  </a:lnTo>
                  <a:lnTo>
                    <a:pt x="73533" y="1046226"/>
                  </a:lnTo>
                  <a:lnTo>
                    <a:pt x="89154" y="1013841"/>
                  </a:lnTo>
                  <a:lnTo>
                    <a:pt x="75152" y="998411"/>
                  </a:lnTo>
                  <a:lnTo>
                    <a:pt x="71247" y="989933"/>
                  </a:lnTo>
                  <a:lnTo>
                    <a:pt x="58103" y="1003840"/>
                  </a:lnTo>
                  <a:lnTo>
                    <a:pt x="33052" y="1018604"/>
                  </a:lnTo>
                  <a:lnTo>
                    <a:pt x="35623" y="998887"/>
                  </a:lnTo>
                  <a:lnTo>
                    <a:pt x="19812" y="949452"/>
                  </a:lnTo>
                  <a:lnTo>
                    <a:pt x="13145" y="923639"/>
                  </a:lnTo>
                  <a:lnTo>
                    <a:pt x="9525" y="893445"/>
                  </a:lnTo>
                  <a:lnTo>
                    <a:pt x="10859" y="887825"/>
                  </a:lnTo>
                  <a:lnTo>
                    <a:pt x="21812" y="875919"/>
                  </a:lnTo>
                  <a:lnTo>
                    <a:pt x="35909" y="891921"/>
                  </a:lnTo>
                  <a:lnTo>
                    <a:pt x="43910" y="896017"/>
                  </a:lnTo>
                  <a:lnTo>
                    <a:pt x="45148" y="885920"/>
                  </a:lnTo>
                  <a:lnTo>
                    <a:pt x="56388" y="888587"/>
                  </a:lnTo>
                  <a:lnTo>
                    <a:pt x="65913" y="880681"/>
                  </a:lnTo>
                  <a:lnTo>
                    <a:pt x="72295" y="885254"/>
                  </a:lnTo>
                  <a:lnTo>
                    <a:pt x="78867" y="880872"/>
                  </a:lnTo>
                  <a:lnTo>
                    <a:pt x="94202" y="889063"/>
                  </a:lnTo>
                  <a:lnTo>
                    <a:pt x="96393" y="887444"/>
                  </a:lnTo>
                  <a:lnTo>
                    <a:pt x="90773" y="880872"/>
                  </a:lnTo>
                  <a:lnTo>
                    <a:pt x="96964" y="886778"/>
                  </a:lnTo>
                  <a:lnTo>
                    <a:pt x="114205" y="895350"/>
                  </a:lnTo>
                  <a:lnTo>
                    <a:pt x="115348" y="893636"/>
                  </a:lnTo>
                  <a:lnTo>
                    <a:pt x="128016" y="897446"/>
                  </a:lnTo>
                  <a:lnTo>
                    <a:pt x="135255" y="894207"/>
                  </a:lnTo>
                  <a:lnTo>
                    <a:pt x="134779" y="874490"/>
                  </a:lnTo>
                  <a:lnTo>
                    <a:pt x="130588" y="862108"/>
                  </a:lnTo>
                  <a:lnTo>
                    <a:pt x="123920" y="856107"/>
                  </a:lnTo>
                  <a:lnTo>
                    <a:pt x="122968" y="846106"/>
                  </a:lnTo>
                  <a:lnTo>
                    <a:pt x="117634" y="832485"/>
                  </a:lnTo>
                  <a:lnTo>
                    <a:pt x="107442" y="828961"/>
                  </a:lnTo>
                  <a:lnTo>
                    <a:pt x="100298" y="801529"/>
                  </a:lnTo>
                  <a:lnTo>
                    <a:pt x="97727" y="803434"/>
                  </a:lnTo>
                  <a:lnTo>
                    <a:pt x="92202" y="795814"/>
                  </a:lnTo>
                  <a:lnTo>
                    <a:pt x="86582" y="792861"/>
                  </a:lnTo>
                  <a:lnTo>
                    <a:pt x="82677" y="776192"/>
                  </a:lnTo>
                  <a:lnTo>
                    <a:pt x="80962" y="759904"/>
                  </a:lnTo>
                  <a:lnTo>
                    <a:pt x="83439" y="758952"/>
                  </a:lnTo>
                  <a:lnTo>
                    <a:pt x="79534" y="732092"/>
                  </a:lnTo>
                  <a:lnTo>
                    <a:pt x="86296" y="730472"/>
                  </a:lnTo>
                  <a:lnTo>
                    <a:pt x="86487" y="724281"/>
                  </a:lnTo>
                  <a:lnTo>
                    <a:pt x="80010" y="706279"/>
                  </a:lnTo>
                  <a:lnTo>
                    <a:pt x="83725" y="704183"/>
                  </a:lnTo>
                  <a:lnTo>
                    <a:pt x="81248" y="699516"/>
                  </a:lnTo>
                  <a:lnTo>
                    <a:pt x="84011" y="698087"/>
                  </a:lnTo>
                  <a:lnTo>
                    <a:pt x="76962" y="689420"/>
                  </a:lnTo>
                  <a:lnTo>
                    <a:pt x="103251" y="678085"/>
                  </a:lnTo>
                  <a:lnTo>
                    <a:pt x="104585" y="680847"/>
                  </a:lnTo>
                  <a:lnTo>
                    <a:pt x="117824" y="675799"/>
                  </a:lnTo>
                  <a:lnTo>
                    <a:pt x="125063" y="670179"/>
                  </a:lnTo>
                  <a:lnTo>
                    <a:pt x="137636" y="667988"/>
                  </a:lnTo>
                  <a:lnTo>
                    <a:pt x="133445" y="654272"/>
                  </a:lnTo>
                  <a:lnTo>
                    <a:pt x="141065" y="652081"/>
                  </a:lnTo>
                  <a:lnTo>
                    <a:pt x="146971" y="657701"/>
                  </a:lnTo>
                  <a:lnTo>
                    <a:pt x="161449" y="651701"/>
                  </a:lnTo>
                  <a:lnTo>
                    <a:pt x="160496" y="648081"/>
                  </a:lnTo>
                  <a:lnTo>
                    <a:pt x="169164" y="645700"/>
                  </a:lnTo>
                  <a:lnTo>
                    <a:pt x="166783" y="636175"/>
                  </a:lnTo>
                  <a:lnTo>
                    <a:pt x="176212" y="633889"/>
                  </a:lnTo>
                  <a:lnTo>
                    <a:pt x="173641" y="627697"/>
                  </a:lnTo>
                  <a:lnTo>
                    <a:pt x="180689" y="625983"/>
                  </a:lnTo>
                  <a:lnTo>
                    <a:pt x="178308" y="617125"/>
                  </a:lnTo>
                  <a:lnTo>
                    <a:pt x="188786" y="614553"/>
                  </a:lnTo>
                  <a:lnTo>
                    <a:pt x="163068" y="556165"/>
                  </a:lnTo>
                  <a:lnTo>
                    <a:pt x="158782" y="558451"/>
                  </a:lnTo>
                  <a:lnTo>
                    <a:pt x="154400" y="557403"/>
                  </a:lnTo>
                  <a:lnTo>
                    <a:pt x="154591" y="526923"/>
                  </a:lnTo>
                  <a:lnTo>
                    <a:pt x="175070" y="527590"/>
                  </a:lnTo>
                  <a:lnTo>
                    <a:pt x="180022" y="488442"/>
                  </a:lnTo>
                  <a:lnTo>
                    <a:pt x="171545" y="487394"/>
                  </a:lnTo>
                  <a:lnTo>
                    <a:pt x="182689" y="455867"/>
                  </a:lnTo>
                  <a:lnTo>
                    <a:pt x="200215" y="465582"/>
                  </a:lnTo>
                  <a:lnTo>
                    <a:pt x="241649" y="459677"/>
                  </a:lnTo>
                  <a:lnTo>
                    <a:pt x="242887" y="453580"/>
                  </a:lnTo>
                  <a:lnTo>
                    <a:pt x="253270" y="452628"/>
                  </a:lnTo>
                  <a:lnTo>
                    <a:pt x="252794" y="446818"/>
                  </a:lnTo>
                  <a:lnTo>
                    <a:pt x="255651" y="446246"/>
                  </a:lnTo>
                  <a:lnTo>
                    <a:pt x="252317" y="437007"/>
                  </a:lnTo>
                  <a:lnTo>
                    <a:pt x="262319" y="432721"/>
                  </a:lnTo>
                  <a:lnTo>
                    <a:pt x="262033" y="430816"/>
                  </a:lnTo>
                  <a:lnTo>
                    <a:pt x="263843" y="430244"/>
                  </a:lnTo>
                  <a:lnTo>
                    <a:pt x="265938" y="439769"/>
                  </a:lnTo>
                  <a:lnTo>
                    <a:pt x="271462" y="439198"/>
                  </a:lnTo>
                  <a:lnTo>
                    <a:pt x="273177" y="447008"/>
                  </a:lnTo>
                  <a:lnTo>
                    <a:pt x="299371" y="431197"/>
                  </a:lnTo>
                  <a:lnTo>
                    <a:pt x="298418" y="422720"/>
                  </a:lnTo>
                  <a:lnTo>
                    <a:pt x="264986" y="412909"/>
                  </a:lnTo>
                  <a:lnTo>
                    <a:pt x="265843" y="394621"/>
                  </a:lnTo>
                  <a:lnTo>
                    <a:pt x="273082" y="394335"/>
                  </a:lnTo>
                  <a:lnTo>
                    <a:pt x="271844" y="375476"/>
                  </a:lnTo>
                  <a:lnTo>
                    <a:pt x="269843" y="370618"/>
                  </a:lnTo>
                  <a:lnTo>
                    <a:pt x="267748" y="372999"/>
                  </a:lnTo>
                  <a:lnTo>
                    <a:pt x="260985" y="373475"/>
                  </a:lnTo>
                  <a:lnTo>
                    <a:pt x="257842" y="361283"/>
                  </a:lnTo>
                  <a:lnTo>
                    <a:pt x="246031" y="342805"/>
                  </a:lnTo>
                  <a:lnTo>
                    <a:pt x="242030" y="331375"/>
                  </a:lnTo>
                  <a:lnTo>
                    <a:pt x="244030" y="330803"/>
                  </a:lnTo>
                  <a:lnTo>
                    <a:pt x="244793" y="323374"/>
                  </a:lnTo>
                  <a:lnTo>
                    <a:pt x="240506" y="319373"/>
                  </a:lnTo>
                  <a:lnTo>
                    <a:pt x="248412" y="298037"/>
                  </a:lnTo>
                  <a:lnTo>
                    <a:pt x="250793" y="281273"/>
                  </a:lnTo>
                  <a:lnTo>
                    <a:pt x="236029" y="276035"/>
                  </a:lnTo>
                  <a:lnTo>
                    <a:pt x="234125" y="264128"/>
                  </a:lnTo>
                  <a:lnTo>
                    <a:pt x="231838" y="266319"/>
                  </a:lnTo>
                  <a:lnTo>
                    <a:pt x="231077" y="263843"/>
                  </a:lnTo>
                  <a:lnTo>
                    <a:pt x="224790" y="221933"/>
                  </a:lnTo>
                  <a:lnTo>
                    <a:pt x="222980" y="221647"/>
                  </a:lnTo>
                  <a:lnTo>
                    <a:pt x="223837" y="190405"/>
                  </a:lnTo>
                  <a:lnTo>
                    <a:pt x="228981" y="187547"/>
                  </a:lnTo>
                  <a:lnTo>
                    <a:pt x="223456" y="157639"/>
                  </a:lnTo>
                  <a:lnTo>
                    <a:pt x="232601" y="132112"/>
                  </a:lnTo>
                  <a:lnTo>
                    <a:pt x="230981" y="126492"/>
                  </a:lnTo>
                  <a:lnTo>
                    <a:pt x="234601" y="126111"/>
                  </a:lnTo>
                  <a:lnTo>
                    <a:pt x="232981" y="113252"/>
                  </a:lnTo>
                  <a:lnTo>
                    <a:pt x="260699" y="110490"/>
                  </a:lnTo>
                  <a:lnTo>
                    <a:pt x="303467" y="114681"/>
                  </a:lnTo>
                  <a:lnTo>
                    <a:pt x="351187" y="107633"/>
                  </a:lnTo>
                  <a:lnTo>
                    <a:pt x="383096" y="98679"/>
                  </a:lnTo>
                  <a:lnTo>
                    <a:pt x="387953" y="114871"/>
                  </a:lnTo>
                  <a:lnTo>
                    <a:pt x="401669" y="112681"/>
                  </a:lnTo>
                  <a:lnTo>
                    <a:pt x="403288" y="121634"/>
                  </a:lnTo>
                  <a:lnTo>
                    <a:pt x="442627" y="120301"/>
                  </a:lnTo>
                  <a:lnTo>
                    <a:pt x="449675" y="117824"/>
                  </a:lnTo>
                  <a:lnTo>
                    <a:pt x="451390" y="109728"/>
                  </a:lnTo>
                  <a:lnTo>
                    <a:pt x="465963" y="108775"/>
                  </a:lnTo>
                  <a:lnTo>
                    <a:pt x="468344" y="117920"/>
                  </a:lnTo>
                  <a:lnTo>
                    <a:pt x="474440" y="117824"/>
                  </a:lnTo>
                  <a:lnTo>
                    <a:pt x="478917" y="121063"/>
                  </a:lnTo>
                  <a:lnTo>
                    <a:pt x="493871" y="117443"/>
                  </a:lnTo>
                  <a:lnTo>
                    <a:pt x="494252" y="121158"/>
                  </a:lnTo>
                  <a:lnTo>
                    <a:pt x="513302" y="118491"/>
                  </a:lnTo>
                  <a:lnTo>
                    <a:pt x="514160" y="121253"/>
                  </a:lnTo>
                  <a:lnTo>
                    <a:pt x="521303" y="119062"/>
                  </a:lnTo>
                  <a:lnTo>
                    <a:pt x="529400" y="121729"/>
                  </a:lnTo>
                  <a:lnTo>
                    <a:pt x="546259" y="120967"/>
                  </a:lnTo>
                  <a:lnTo>
                    <a:pt x="545021" y="126397"/>
                  </a:lnTo>
                  <a:lnTo>
                    <a:pt x="551307" y="125444"/>
                  </a:lnTo>
                  <a:lnTo>
                    <a:pt x="551402" y="132779"/>
                  </a:lnTo>
                  <a:lnTo>
                    <a:pt x="566738" y="128302"/>
                  </a:lnTo>
                  <a:lnTo>
                    <a:pt x="572738" y="128492"/>
                  </a:lnTo>
                  <a:lnTo>
                    <a:pt x="572453" y="131921"/>
                  </a:lnTo>
                  <a:lnTo>
                    <a:pt x="591312" y="128587"/>
                  </a:lnTo>
                  <a:lnTo>
                    <a:pt x="591884" y="130588"/>
                  </a:lnTo>
                  <a:lnTo>
                    <a:pt x="611791" y="128873"/>
                  </a:lnTo>
                  <a:lnTo>
                    <a:pt x="641223" y="122777"/>
                  </a:lnTo>
                  <a:lnTo>
                    <a:pt x="651415" y="122491"/>
                  </a:lnTo>
                  <a:lnTo>
                    <a:pt x="651605" y="124206"/>
                  </a:lnTo>
                  <a:lnTo>
                    <a:pt x="666179" y="126016"/>
                  </a:lnTo>
                  <a:lnTo>
                    <a:pt x="665512" y="122873"/>
                  </a:lnTo>
                  <a:lnTo>
                    <a:pt x="711898" y="113062"/>
                  </a:lnTo>
                  <a:lnTo>
                    <a:pt x="712661" y="109823"/>
                  </a:lnTo>
                  <a:lnTo>
                    <a:pt x="727043" y="115633"/>
                  </a:lnTo>
                  <a:lnTo>
                    <a:pt x="732282" y="113824"/>
                  </a:lnTo>
                  <a:lnTo>
                    <a:pt x="738854" y="129064"/>
                  </a:lnTo>
                  <a:lnTo>
                    <a:pt x="764286" y="121634"/>
                  </a:lnTo>
                  <a:lnTo>
                    <a:pt x="768668" y="133731"/>
                  </a:lnTo>
                  <a:lnTo>
                    <a:pt x="787146" y="128492"/>
                  </a:lnTo>
                  <a:lnTo>
                    <a:pt x="786384" y="122682"/>
                  </a:lnTo>
                  <a:lnTo>
                    <a:pt x="801434" y="116967"/>
                  </a:lnTo>
                  <a:lnTo>
                    <a:pt x="800005" y="108109"/>
                  </a:lnTo>
                  <a:lnTo>
                    <a:pt x="803529" y="82106"/>
                  </a:lnTo>
                  <a:lnTo>
                    <a:pt x="809054" y="83058"/>
                  </a:lnTo>
                  <a:lnTo>
                    <a:pt x="810387" y="73724"/>
                  </a:lnTo>
                  <a:lnTo>
                    <a:pt x="822198" y="74200"/>
                  </a:lnTo>
                  <a:lnTo>
                    <a:pt x="822103" y="76676"/>
                  </a:lnTo>
                  <a:lnTo>
                    <a:pt x="826103" y="76200"/>
                  </a:lnTo>
                  <a:lnTo>
                    <a:pt x="832866" y="96203"/>
                  </a:lnTo>
                  <a:lnTo>
                    <a:pt x="836200" y="94488"/>
                  </a:lnTo>
                  <a:lnTo>
                    <a:pt x="840105" y="99155"/>
                  </a:lnTo>
                  <a:lnTo>
                    <a:pt x="867061" y="97727"/>
                  </a:lnTo>
                  <a:lnTo>
                    <a:pt x="868966" y="125825"/>
                  </a:lnTo>
                  <a:lnTo>
                    <a:pt x="866299" y="126016"/>
                  </a:lnTo>
                  <a:lnTo>
                    <a:pt x="864870" y="149257"/>
                  </a:lnTo>
                  <a:lnTo>
                    <a:pt x="871633" y="148209"/>
                  </a:lnTo>
                  <a:lnTo>
                    <a:pt x="878110" y="150686"/>
                  </a:lnTo>
                  <a:lnTo>
                    <a:pt x="882205" y="152591"/>
                  </a:lnTo>
                  <a:lnTo>
                    <a:pt x="883539" y="157162"/>
                  </a:lnTo>
                  <a:lnTo>
                    <a:pt x="914781" y="143542"/>
                  </a:lnTo>
                  <a:lnTo>
                    <a:pt x="942022" y="124206"/>
                  </a:lnTo>
                  <a:lnTo>
                    <a:pt x="1007650" y="108490"/>
                  </a:lnTo>
                  <a:lnTo>
                    <a:pt x="1004411" y="86106"/>
                  </a:lnTo>
                  <a:lnTo>
                    <a:pt x="1018222" y="82391"/>
                  </a:lnTo>
                  <a:lnTo>
                    <a:pt x="1020699" y="96298"/>
                  </a:lnTo>
                  <a:lnTo>
                    <a:pt x="1074515" y="94393"/>
                  </a:lnTo>
                  <a:lnTo>
                    <a:pt x="1074515" y="87249"/>
                  </a:lnTo>
                  <a:lnTo>
                    <a:pt x="1089755" y="91726"/>
                  </a:lnTo>
                  <a:lnTo>
                    <a:pt x="1092898" y="70104"/>
                  </a:lnTo>
                  <a:lnTo>
                    <a:pt x="1124331" y="82201"/>
                  </a:lnTo>
                  <a:lnTo>
                    <a:pt x="1184910" y="90869"/>
                  </a:lnTo>
                  <a:lnTo>
                    <a:pt x="1188625" y="67342"/>
                  </a:lnTo>
                  <a:lnTo>
                    <a:pt x="1192911" y="68294"/>
                  </a:lnTo>
                  <a:lnTo>
                    <a:pt x="1194340" y="62770"/>
                  </a:lnTo>
                  <a:lnTo>
                    <a:pt x="1189577" y="60674"/>
                  </a:lnTo>
                  <a:lnTo>
                    <a:pt x="1190435" y="50959"/>
                  </a:lnTo>
                  <a:lnTo>
                    <a:pt x="1196054" y="52102"/>
                  </a:lnTo>
                  <a:lnTo>
                    <a:pt x="1196435" y="48863"/>
                  </a:lnTo>
                  <a:lnTo>
                    <a:pt x="1211104" y="51435"/>
                  </a:lnTo>
                  <a:lnTo>
                    <a:pt x="1208151" y="59817"/>
                  </a:lnTo>
                  <a:lnTo>
                    <a:pt x="1218724" y="61817"/>
                  </a:lnTo>
                  <a:lnTo>
                    <a:pt x="1224344" y="46958"/>
                  </a:lnTo>
                  <a:lnTo>
                    <a:pt x="1229963" y="50197"/>
                  </a:lnTo>
                  <a:lnTo>
                    <a:pt x="1244918" y="19431"/>
                  </a:lnTo>
                  <a:lnTo>
                    <a:pt x="1255490" y="11430"/>
                  </a:lnTo>
                  <a:lnTo>
                    <a:pt x="1254347" y="9525"/>
                  </a:lnTo>
                  <a:lnTo>
                    <a:pt x="1278827" y="14478"/>
                  </a:lnTo>
                  <a:lnTo>
                    <a:pt x="1298258" y="25146"/>
                  </a:lnTo>
                  <a:lnTo>
                    <a:pt x="1317593" y="26670"/>
                  </a:lnTo>
                  <a:lnTo>
                    <a:pt x="1333976" y="32385"/>
                  </a:lnTo>
                  <a:lnTo>
                    <a:pt x="1353312" y="45053"/>
                  </a:lnTo>
                  <a:lnTo>
                    <a:pt x="1350169" y="49054"/>
                  </a:lnTo>
                  <a:lnTo>
                    <a:pt x="1371219" y="58007"/>
                  </a:lnTo>
                  <a:lnTo>
                    <a:pt x="1384649" y="71152"/>
                  </a:lnTo>
                  <a:lnTo>
                    <a:pt x="1389983" y="73247"/>
                  </a:lnTo>
                  <a:lnTo>
                    <a:pt x="1386078" y="85154"/>
                  </a:lnTo>
                  <a:lnTo>
                    <a:pt x="1383221" y="86011"/>
                  </a:lnTo>
                  <a:lnTo>
                    <a:pt x="1381697" y="99155"/>
                  </a:lnTo>
                  <a:lnTo>
                    <a:pt x="1376553" y="104394"/>
                  </a:lnTo>
                  <a:lnTo>
                    <a:pt x="1381982" y="107347"/>
                  </a:lnTo>
                  <a:lnTo>
                    <a:pt x="1393317" y="106394"/>
                  </a:lnTo>
                  <a:lnTo>
                    <a:pt x="1389602" y="99822"/>
                  </a:lnTo>
                  <a:lnTo>
                    <a:pt x="1394936" y="94583"/>
                  </a:lnTo>
                  <a:lnTo>
                    <a:pt x="1393031" y="90678"/>
                  </a:lnTo>
                  <a:lnTo>
                    <a:pt x="1398461" y="78486"/>
                  </a:lnTo>
                  <a:lnTo>
                    <a:pt x="1409795" y="70295"/>
                  </a:lnTo>
                  <a:lnTo>
                    <a:pt x="1417225" y="70104"/>
                  </a:lnTo>
                  <a:lnTo>
                    <a:pt x="1422940" y="64294"/>
                  </a:lnTo>
                  <a:lnTo>
                    <a:pt x="1433131" y="61246"/>
                  </a:lnTo>
                  <a:lnTo>
                    <a:pt x="1429988" y="55054"/>
                  </a:lnTo>
                  <a:lnTo>
                    <a:pt x="1436942" y="45815"/>
                  </a:lnTo>
                  <a:lnTo>
                    <a:pt x="1439132" y="45339"/>
                  </a:lnTo>
                  <a:lnTo>
                    <a:pt x="1444562" y="51816"/>
                  </a:lnTo>
                  <a:lnTo>
                    <a:pt x="1451896" y="49625"/>
                  </a:lnTo>
                  <a:lnTo>
                    <a:pt x="1454277" y="46196"/>
                  </a:lnTo>
                  <a:lnTo>
                    <a:pt x="1464373" y="52102"/>
                  </a:lnTo>
                  <a:lnTo>
                    <a:pt x="1461611" y="61532"/>
                  </a:lnTo>
                  <a:lnTo>
                    <a:pt x="1478375" y="48292"/>
                  </a:lnTo>
                  <a:lnTo>
                    <a:pt x="1479328" y="50387"/>
                  </a:lnTo>
                  <a:lnTo>
                    <a:pt x="1489139" y="49625"/>
                  </a:lnTo>
                  <a:lnTo>
                    <a:pt x="1490281" y="46958"/>
                  </a:lnTo>
                  <a:lnTo>
                    <a:pt x="1504093" y="42196"/>
                  </a:lnTo>
                  <a:lnTo>
                    <a:pt x="1501330" y="49435"/>
                  </a:lnTo>
                  <a:lnTo>
                    <a:pt x="1507331" y="50959"/>
                  </a:lnTo>
                  <a:lnTo>
                    <a:pt x="1518952" y="44291"/>
                  </a:lnTo>
                  <a:lnTo>
                    <a:pt x="1522191" y="47816"/>
                  </a:lnTo>
                  <a:lnTo>
                    <a:pt x="1512856" y="54483"/>
                  </a:lnTo>
                  <a:lnTo>
                    <a:pt x="1527525" y="78105"/>
                  </a:lnTo>
                  <a:lnTo>
                    <a:pt x="1539335" y="70485"/>
                  </a:lnTo>
                  <a:lnTo>
                    <a:pt x="1556766" y="82963"/>
                  </a:lnTo>
                  <a:lnTo>
                    <a:pt x="1578292" y="93154"/>
                  </a:lnTo>
                  <a:lnTo>
                    <a:pt x="1580102" y="93726"/>
                  </a:lnTo>
                  <a:lnTo>
                    <a:pt x="1577054" y="84773"/>
                  </a:lnTo>
                  <a:lnTo>
                    <a:pt x="1583055" y="88583"/>
                  </a:lnTo>
                  <a:lnTo>
                    <a:pt x="1587056" y="87820"/>
                  </a:lnTo>
                  <a:lnTo>
                    <a:pt x="1589913" y="97727"/>
                  </a:lnTo>
                  <a:lnTo>
                    <a:pt x="1584579" y="98108"/>
                  </a:lnTo>
                  <a:lnTo>
                    <a:pt x="1586008" y="104299"/>
                  </a:lnTo>
                  <a:lnTo>
                    <a:pt x="1588389" y="108680"/>
                  </a:lnTo>
                  <a:lnTo>
                    <a:pt x="1594104" y="111157"/>
                  </a:lnTo>
                  <a:lnTo>
                    <a:pt x="1591628" y="117634"/>
                  </a:lnTo>
                  <a:lnTo>
                    <a:pt x="1601057" y="124778"/>
                  </a:lnTo>
                  <a:lnTo>
                    <a:pt x="1595914" y="131731"/>
                  </a:lnTo>
                  <a:lnTo>
                    <a:pt x="1599534" y="140970"/>
                  </a:lnTo>
                  <a:lnTo>
                    <a:pt x="1573435" y="153162"/>
                  </a:lnTo>
                  <a:lnTo>
                    <a:pt x="1565910" y="160782"/>
                  </a:lnTo>
                  <a:lnTo>
                    <a:pt x="1559909" y="158210"/>
                  </a:lnTo>
                  <a:lnTo>
                    <a:pt x="1559909" y="168783"/>
                  </a:lnTo>
                  <a:lnTo>
                    <a:pt x="1571054" y="170021"/>
                  </a:lnTo>
                  <a:lnTo>
                    <a:pt x="1569244" y="173927"/>
                  </a:lnTo>
                  <a:lnTo>
                    <a:pt x="1573244" y="176879"/>
                  </a:lnTo>
                  <a:lnTo>
                    <a:pt x="1567339" y="187357"/>
                  </a:lnTo>
                  <a:lnTo>
                    <a:pt x="1567910" y="190405"/>
                  </a:lnTo>
                  <a:lnTo>
                    <a:pt x="1577435" y="186976"/>
                  </a:lnTo>
                  <a:lnTo>
                    <a:pt x="1578198" y="189738"/>
                  </a:lnTo>
                  <a:lnTo>
                    <a:pt x="1575150" y="189262"/>
                  </a:lnTo>
                  <a:lnTo>
                    <a:pt x="1573911" y="193929"/>
                  </a:lnTo>
                  <a:lnTo>
                    <a:pt x="1579721" y="195072"/>
                  </a:lnTo>
                  <a:lnTo>
                    <a:pt x="1582483" y="198882"/>
                  </a:lnTo>
                  <a:lnTo>
                    <a:pt x="1576197" y="204407"/>
                  </a:lnTo>
                  <a:lnTo>
                    <a:pt x="1580007" y="208598"/>
                  </a:lnTo>
                  <a:lnTo>
                    <a:pt x="1579341" y="213170"/>
                  </a:lnTo>
                  <a:lnTo>
                    <a:pt x="1572101" y="220885"/>
                  </a:lnTo>
                  <a:lnTo>
                    <a:pt x="1574673" y="226695"/>
                  </a:lnTo>
                  <a:lnTo>
                    <a:pt x="1573244" y="232220"/>
                  </a:lnTo>
                  <a:lnTo>
                    <a:pt x="1579721" y="230124"/>
                  </a:lnTo>
                  <a:lnTo>
                    <a:pt x="1577245" y="231267"/>
                  </a:lnTo>
                  <a:lnTo>
                    <a:pt x="1579341" y="233839"/>
                  </a:lnTo>
                  <a:lnTo>
                    <a:pt x="1575054" y="236601"/>
                  </a:lnTo>
                  <a:lnTo>
                    <a:pt x="1583341" y="245745"/>
                  </a:lnTo>
                  <a:lnTo>
                    <a:pt x="1580960" y="246888"/>
                  </a:lnTo>
                  <a:lnTo>
                    <a:pt x="1582293" y="253746"/>
                  </a:lnTo>
                  <a:lnTo>
                    <a:pt x="1567624" y="253365"/>
                  </a:lnTo>
                  <a:lnTo>
                    <a:pt x="1567339" y="256794"/>
                  </a:lnTo>
                  <a:lnTo>
                    <a:pt x="1557433" y="254127"/>
                  </a:lnTo>
                  <a:lnTo>
                    <a:pt x="1554385" y="259747"/>
                  </a:lnTo>
                  <a:lnTo>
                    <a:pt x="1571149" y="283464"/>
                  </a:lnTo>
                  <a:lnTo>
                    <a:pt x="1578483" y="281369"/>
                  </a:lnTo>
                  <a:lnTo>
                    <a:pt x="1576864" y="300323"/>
                  </a:lnTo>
                  <a:lnTo>
                    <a:pt x="1557433" y="305467"/>
                  </a:lnTo>
                  <a:lnTo>
                    <a:pt x="1558481" y="309848"/>
                  </a:lnTo>
                  <a:lnTo>
                    <a:pt x="1550480" y="315278"/>
                  </a:lnTo>
                  <a:lnTo>
                    <a:pt x="1544288" y="324136"/>
                  </a:lnTo>
                  <a:lnTo>
                    <a:pt x="1546193" y="325469"/>
                  </a:lnTo>
                  <a:lnTo>
                    <a:pt x="1544383" y="332232"/>
                  </a:lnTo>
                  <a:lnTo>
                    <a:pt x="1531620" y="335947"/>
                  </a:lnTo>
                  <a:lnTo>
                    <a:pt x="1530096" y="344424"/>
                  </a:lnTo>
                  <a:lnTo>
                    <a:pt x="1541145" y="346043"/>
                  </a:lnTo>
                  <a:lnTo>
                    <a:pt x="1549241" y="364236"/>
                  </a:lnTo>
                  <a:lnTo>
                    <a:pt x="1535335" y="369665"/>
                  </a:lnTo>
                  <a:lnTo>
                    <a:pt x="1523047" y="391859"/>
                  </a:lnTo>
                  <a:lnTo>
                    <a:pt x="1518285" y="396050"/>
                  </a:lnTo>
                  <a:lnTo>
                    <a:pt x="1502664" y="401764"/>
                  </a:lnTo>
                  <a:lnTo>
                    <a:pt x="1504760" y="407289"/>
                  </a:lnTo>
                  <a:lnTo>
                    <a:pt x="1492568" y="413290"/>
                  </a:lnTo>
                  <a:lnTo>
                    <a:pt x="1487043" y="421291"/>
                  </a:lnTo>
                  <a:lnTo>
                    <a:pt x="1475042" y="421767"/>
                  </a:lnTo>
                  <a:lnTo>
                    <a:pt x="1471898" y="412147"/>
                  </a:lnTo>
                  <a:lnTo>
                    <a:pt x="1461040" y="416528"/>
                  </a:lnTo>
                  <a:lnTo>
                    <a:pt x="1444085" y="418814"/>
                  </a:lnTo>
                  <a:lnTo>
                    <a:pt x="1438370" y="406622"/>
                  </a:lnTo>
                  <a:lnTo>
                    <a:pt x="1423892" y="412147"/>
                  </a:lnTo>
                  <a:lnTo>
                    <a:pt x="1426464" y="417862"/>
                  </a:lnTo>
                  <a:lnTo>
                    <a:pt x="1422845" y="418338"/>
                  </a:lnTo>
                  <a:lnTo>
                    <a:pt x="1421225" y="413480"/>
                  </a:lnTo>
                  <a:lnTo>
                    <a:pt x="1417701" y="415290"/>
                  </a:lnTo>
                  <a:lnTo>
                    <a:pt x="1412558" y="403003"/>
                  </a:lnTo>
                  <a:lnTo>
                    <a:pt x="1401223" y="407956"/>
                  </a:lnTo>
                  <a:lnTo>
                    <a:pt x="1409319" y="438531"/>
                  </a:lnTo>
                  <a:lnTo>
                    <a:pt x="1384554" y="444151"/>
                  </a:lnTo>
                  <a:lnTo>
                    <a:pt x="1387126" y="459200"/>
                  </a:lnTo>
                  <a:lnTo>
                    <a:pt x="1376363" y="460438"/>
                  </a:lnTo>
                  <a:lnTo>
                    <a:pt x="1377601" y="465296"/>
                  </a:lnTo>
                  <a:lnTo>
                    <a:pt x="1348264" y="467296"/>
                  </a:lnTo>
                  <a:lnTo>
                    <a:pt x="1353598" y="473297"/>
                  </a:lnTo>
                  <a:lnTo>
                    <a:pt x="1361504" y="505682"/>
                  </a:lnTo>
                  <a:lnTo>
                    <a:pt x="1339215" y="511683"/>
                  </a:lnTo>
                  <a:lnTo>
                    <a:pt x="1301972" y="516827"/>
                  </a:lnTo>
                  <a:lnTo>
                    <a:pt x="1281208" y="524446"/>
                  </a:lnTo>
                  <a:lnTo>
                    <a:pt x="1286065" y="533210"/>
                  </a:lnTo>
                  <a:lnTo>
                    <a:pt x="1278064" y="544163"/>
                  </a:lnTo>
                  <a:lnTo>
                    <a:pt x="1271302" y="544735"/>
                  </a:lnTo>
                  <a:lnTo>
                    <a:pt x="1271778" y="549497"/>
                  </a:lnTo>
                  <a:lnTo>
                    <a:pt x="1217486" y="563689"/>
                  </a:lnTo>
                  <a:lnTo>
                    <a:pt x="1220629" y="572834"/>
                  </a:lnTo>
                  <a:lnTo>
                    <a:pt x="1206246" y="578072"/>
                  </a:lnTo>
                  <a:lnTo>
                    <a:pt x="1207484" y="581501"/>
                  </a:lnTo>
                  <a:lnTo>
                    <a:pt x="1204627" y="582739"/>
                  </a:lnTo>
                  <a:lnTo>
                    <a:pt x="1207008" y="589693"/>
                  </a:lnTo>
                  <a:lnTo>
                    <a:pt x="1187672" y="596551"/>
                  </a:lnTo>
                  <a:lnTo>
                    <a:pt x="1189482" y="600551"/>
                  </a:lnTo>
                  <a:lnTo>
                    <a:pt x="1165574" y="610362"/>
                  </a:lnTo>
                  <a:lnTo>
                    <a:pt x="1164527" y="608076"/>
                  </a:lnTo>
                  <a:lnTo>
                    <a:pt x="1156526" y="612743"/>
                  </a:lnTo>
                  <a:lnTo>
                    <a:pt x="1156430" y="617601"/>
                  </a:lnTo>
                  <a:lnTo>
                    <a:pt x="1146334" y="621983"/>
                  </a:lnTo>
                  <a:lnTo>
                    <a:pt x="1151858" y="640937"/>
                  </a:lnTo>
                  <a:lnTo>
                    <a:pt x="1144524" y="644271"/>
                  </a:lnTo>
                  <a:lnTo>
                    <a:pt x="1145572" y="646176"/>
                  </a:lnTo>
                  <a:lnTo>
                    <a:pt x="1143286" y="647414"/>
                  </a:lnTo>
                  <a:lnTo>
                    <a:pt x="1146810" y="654463"/>
                  </a:lnTo>
                  <a:lnTo>
                    <a:pt x="1141476" y="657225"/>
                  </a:lnTo>
                  <a:lnTo>
                    <a:pt x="1143857" y="663416"/>
                  </a:lnTo>
                  <a:lnTo>
                    <a:pt x="1105090" y="679609"/>
                  </a:lnTo>
                  <a:lnTo>
                    <a:pt x="1089374" y="681704"/>
                  </a:lnTo>
                  <a:lnTo>
                    <a:pt x="1089755" y="690467"/>
                  </a:lnTo>
                  <a:lnTo>
                    <a:pt x="1093184" y="690277"/>
                  </a:lnTo>
                  <a:lnTo>
                    <a:pt x="1094994" y="702564"/>
                  </a:lnTo>
                  <a:lnTo>
                    <a:pt x="1088041" y="703421"/>
                  </a:lnTo>
                  <a:lnTo>
                    <a:pt x="1089279" y="711327"/>
                  </a:lnTo>
                  <a:lnTo>
                    <a:pt x="1085850" y="711613"/>
                  </a:lnTo>
                  <a:lnTo>
                    <a:pt x="1083278" y="723233"/>
                  </a:lnTo>
                  <a:lnTo>
                    <a:pt x="1085088" y="740759"/>
                  </a:lnTo>
                  <a:lnTo>
                    <a:pt x="1081469" y="740950"/>
                  </a:lnTo>
                  <a:lnTo>
                    <a:pt x="1079659" y="745141"/>
                  </a:lnTo>
                  <a:lnTo>
                    <a:pt x="1088517" y="778669"/>
                  </a:lnTo>
                  <a:lnTo>
                    <a:pt x="1103947" y="774763"/>
                  </a:lnTo>
                  <a:lnTo>
                    <a:pt x="1119664" y="765810"/>
                  </a:lnTo>
                  <a:lnTo>
                    <a:pt x="1120807" y="768477"/>
                  </a:lnTo>
                  <a:lnTo>
                    <a:pt x="1138523" y="763429"/>
                  </a:lnTo>
                  <a:lnTo>
                    <a:pt x="1142429" y="771430"/>
                  </a:lnTo>
                  <a:lnTo>
                    <a:pt x="1173671" y="770572"/>
                  </a:lnTo>
                  <a:lnTo>
                    <a:pt x="1176338" y="773430"/>
                  </a:lnTo>
                  <a:lnTo>
                    <a:pt x="1175480" y="780860"/>
                  </a:lnTo>
                  <a:lnTo>
                    <a:pt x="1177671" y="784479"/>
                  </a:lnTo>
                  <a:lnTo>
                    <a:pt x="1188244" y="786955"/>
                  </a:lnTo>
                  <a:lnTo>
                    <a:pt x="1186148" y="786575"/>
                  </a:lnTo>
                  <a:lnTo>
                    <a:pt x="1184815" y="790480"/>
                  </a:lnTo>
                  <a:lnTo>
                    <a:pt x="1185386" y="796957"/>
                  </a:lnTo>
                  <a:lnTo>
                    <a:pt x="1181957" y="797147"/>
                  </a:lnTo>
                  <a:lnTo>
                    <a:pt x="1180910" y="800481"/>
                  </a:lnTo>
                  <a:lnTo>
                    <a:pt x="1172147" y="802577"/>
                  </a:lnTo>
                  <a:lnTo>
                    <a:pt x="1149001" y="796480"/>
                  </a:lnTo>
                  <a:lnTo>
                    <a:pt x="1137380" y="801529"/>
                  </a:lnTo>
                  <a:lnTo>
                    <a:pt x="1128236" y="801529"/>
                  </a:lnTo>
                  <a:lnTo>
                    <a:pt x="1130713" y="811721"/>
                  </a:lnTo>
                  <a:lnTo>
                    <a:pt x="1105472" y="814769"/>
                  </a:lnTo>
                  <a:lnTo>
                    <a:pt x="1106614" y="827056"/>
                  </a:lnTo>
                  <a:lnTo>
                    <a:pt x="1096328" y="830771"/>
                  </a:lnTo>
                  <a:lnTo>
                    <a:pt x="1104710" y="854678"/>
                  </a:lnTo>
                  <a:lnTo>
                    <a:pt x="1106043" y="872680"/>
                  </a:lnTo>
                  <a:lnTo>
                    <a:pt x="1100423" y="873919"/>
                  </a:lnTo>
                  <a:lnTo>
                    <a:pt x="1101662" y="880110"/>
                  </a:lnTo>
                  <a:lnTo>
                    <a:pt x="1114520" y="897446"/>
                  </a:lnTo>
                  <a:lnTo>
                    <a:pt x="1114615" y="905637"/>
                  </a:lnTo>
                  <a:lnTo>
                    <a:pt x="1108710" y="911638"/>
                  </a:lnTo>
                  <a:lnTo>
                    <a:pt x="1108710" y="925449"/>
                  </a:lnTo>
                  <a:lnTo>
                    <a:pt x="1100900" y="940689"/>
                  </a:lnTo>
                  <a:lnTo>
                    <a:pt x="1101757" y="946976"/>
                  </a:lnTo>
                  <a:lnTo>
                    <a:pt x="1078325" y="957358"/>
                  </a:lnTo>
                  <a:lnTo>
                    <a:pt x="1075658" y="962025"/>
                  </a:lnTo>
                  <a:lnTo>
                    <a:pt x="1063752" y="968121"/>
                  </a:lnTo>
                  <a:lnTo>
                    <a:pt x="1064038" y="981265"/>
                  </a:lnTo>
                  <a:lnTo>
                    <a:pt x="1070039" y="994220"/>
                  </a:lnTo>
                  <a:lnTo>
                    <a:pt x="1080040" y="991457"/>
                  </a:lnTo>
                  <a:lnTo>
                    <a:pt x="1077659" y="1007650"/>
                  </a:lnTo>
                  <a:lnTo>
                    <a:pt x="1074896" y="1012031"/>
                  </a:lnTo>
                  <a:lnTo>
                    <a:pt x="1085374" y="1014508"/>
                  </a:lnTo>
                  <a:lnTo>
                    <a:pt x="1072325" y="1030414"/>
                  </a:lnTo>
                  <a:lnTo>
                    <a:pt x="1059942" y="1056704"/>
                  </a:lnTo>
                  <a:lnTo>
                    <a:pt x="1051179" y="1051941"/>
                  </a:lnTo>
                  <a:lnTo>
                    <a:pt x="1045559" y="1061942"/>
                  </a:lnTo>
                  <a:lnTo>
                    <a:pt x="1041654" y="1059942"/>
                  </a:lnTo>
                  <a:lnTo>
                    <a:pt x="1039463" y="1063276"/>
                  </a:lnTo>
                  <a:lnTo>
                    <a:pt x="1018699" y="1061466"/>
                  </a:lnTo>
                  <a:lnTo>
                    <a:pt x="1014984" y="1073372"/>
                  </a:lnTo>
                  <a:lnTo>
                    <a:pt x="1012793" y="1073468"/>
                  </a:lnTo>
                  <a:lnTo>
                    <a:pt x="1010793" y="1068610"/>
                  </a:lnTo>
                  <a:lnTo>
                    <a:pt x="988219" y="1072229"/>
                  </a:lnTo>
                  <a:lnTo>
                    <a:pt x="987933" y="1099756"/>
                  </a:lnTo>
                  <a:lnTo>
                    <a:pt x="992029" y="1123379"/>
                  </a:lnTo>
                  <a:lnTo>
                    <a:pt x="990410" y="1124236"/>
                  </a:lnTo>
                  <a:lnTo>
                    <a:pt x="987743" y="1115568"/>
                  </a:lnTo>
                  <a:lnTo>
                    <a:pt x="979646" y="1117473"/>
                  </a:lnTo>
                  <a:lnTo>
                    <a:pt x="975170" y="1111568"/>
                  </a:lnTo>
                  <a:lnTo>
                    <a:pt x="978979" y="1106996"/>
                  </a:lnTo>
                  <a:lnTo>
                    <a:pt x="975360" y="1104043"/>
                  </a:lnTo>
                  <a:lnTo>
                    <a:pt x="968407" y="1109663"/>
                  </a:lnTo>
                  <a:lnTo>
                    <a:pt x="977360" y="1120616"/>
                  </a:lnTo>
                  <a:lnTo>
                    <a:pt x="974884" y="1123188"/>
                  </a:lnTo>
                  <a:lnTo>
                    <a:pt x="964025" y="1122236"/>
                  </a:lnTo>
                  <a:lnTo>
                    <a:pt x="945737" y="1127760"/>
                  </a:lnTo>
                  <a:lnTo>
                    <a:pt x="938975" y="1125569"/>
                  </a:lnTo>
                  <a:lnTo>
                    <a:pt x="928688" y="1131856"/>
                  </a:lnTo>
                  <a:lnTo>
                    <a:pt x="934688" y="1140714"/>
                  </a:lnTo>
                  <a:lnTo>
                    <a:pt x="936212" y="1151382"/>
                  </a:lnTo>
                  <a:lnTo>
                    <a:pt x="931545" y="1154430"/>
                  </a:lnTo>
                  <a:lnTo>
                    <a:pt x="935831" y="1163193"/>
                  </a:lnTo>
                  <a:lnTo>
                    <a:pt x="943928" y="1162431"/>
                  </a:lnTo>
                  <a:lnTo>
                    <a:pt x="946595" y="1172337"/>
                  </a:lnTo>
                  <a:lnTo>
                    <a:pt x="953738" y="1169765"/>
                  </a:lnTo>
                  <a:lnTo>
                    <a:pt x="956120" y="1179195"/>
                  </a:lnTo>
                  <a:lnTo>
                    <a:pt x="958025" y="1178433"/>
                  </a:lnTo>
                  <a:lnTo>
                    <a:pt x="960596" y="1188148"/>
                  </a:lnTo>
                  <a:lnTo>
                    <a:pt x="962120" y="1187387"/>
                  </a:lnTo>
                  <a:lnTo>
                    <a:pt x="969740" y="1207675"/>
                  </a:lnTo>
                  <a:lnTo>
                    <a:pt x="960501" y="1210723"/>
                  </a:lnTo>
                  <a:lnTo>
                    <a:pt x="969931" y="1237679"/>
                  </a:lnTo>
                  <a:lnTo>
                    <a:pt x="983456" y="1233297"/>
                  </a:lnTo>
                  <a:lnTo>
                    <a:pt x="984980" y="1239107"/>
                  </a:lnTo>
                  <a:lnTo>
                    <a:pt x="990600" y="1237583"/>
                  </a:lnTo>
                  <a:lnTo>
                    <a:pt x="991362" y="1246632"/>
                  </a:lnTo>
                  <a:lnTo>
                    <a:pt x="986600" y="1265206"/>
                  </a:lnTo>
                  <a:lnTo>
                    <a:pt x="984218" y="1265111"/>
                  </a:lnTo>
                  <a:lnTo>
                    <a:pt x="983361" y="1272826"/>
                  </a:lnTo>
                  <a:lnTo>
                    <a:pt x="986600" y="1273873"/>
                  </a:lnTo>
                  <a:lnTo>
                    <a:pt x="985266" y="1279303"/>
                  </a:lnTo>
                  <a:lnTo>
                    <a:pt x="977646" y="1277684"/>
                  </a:lnTo>
                  <a:lnTo>
                    <a:pt x="981075" y="1281017"/>
                  </a:lnTo>
                  <a:lnTo>
                    <a:pt x="977075" y="1290923"/>
                  </a:lnTo>
                  <a:lnTo>
                    <a:pt x="966406" y="1289590"/>
                  </a:lnTo>
                  <a:lnTo>
                    <a:pt x="941261" y="1273016"/>
                  </a:lnTo>
                  <a:lnTo>
                    <a:pt x="933545" y="1273683"/>
                  </a:lnTo>
                  <a:lnTo>
                    <a:pt x="927354" y="1279112"/>
                  </a:lnTo>
                  <a:lnTo>
                    <a:pt x="924306" y="1274064"/>
                  </a:lnTo>
                  <a:lnTo>
                    <a:pt x="913447" y="1279208"/>
                  </a:lnTo>
                  <a:lnTo>
                    <a:pt x="914971" y="1282732"/>
                  </a:lnTo>
                  <a:lnTo>
                    <a:pt x="910876" y="1284351"/>
                  </a:lnTo>
                  <a:lnTo>
                    <a:pt x="924401" y="1312926"/>
                  </a:lnTo>
                  <a:lnTo>
                    <a:pt x="912495" y="1328261"/>
                  </a:lnTo>
                  <a:lnTo>
                    <a:pt x="911733" y="1333024"/>
                  </a:lnTo>
                  <a:lnTo>
                    <a:pt x="917543" y="1340548"/>
                  </a:lnTo>
                  <a:lnTo>
                    <a:pt x="925068" y="1344739"/>
                  </a:lnTo>
                  <a:lnTo>
                    <a:pt x="914781" y="1342739"/>
                  </a:lnTo>
                  <a:lnTo>
                    <a:pt x="901446" y="1334929"/>
                  </a:lnTo>
                  <a:lnTo>
                    <a:pt x="893921" y="1379792"/>
                  </a:lnTo>
                  <a:lnTo>
                    <a:pt x="881348" y="1375601"/>
                  </a:lnTo>
                  <a:lnTo>
                    <a:pt x="873538" y="1383221"/>
                  </a:lnTo>
                  <a:lnTo>
                    <a:pt x="872585" y="1394555"/>
                  </a:lnTo>
                  <a:lnTo>
                    <a:pt x="870680" y="1390650"/>
                  </a:lnTo>
                  <a:lnTo>
                    <a:pt x="860679" y="1388364"/>
                  </a:lnTo>
                  <a:lnTo>
                    <a:pt x="847344" y="1395508"/>
                  </a:lnTo>
                  <a:lnTo>
                    <a:pt x="839248" y="1389602"/>
                  </a:lnTo>
                  <a:lnTo>
                    <a:pt x="836962" y="1398270"/>
                  </a:lnTo>
                  <a:lnTo>
                    <a:pt x="829818" y="1398556"/>
                  </a:lnTo>
                  <a:lnTo>
                    <a:pt x="829628" y="1405223"/>
                  </a:lnTo>
                  <a:lnTo>
                    <a:pt x="821150" y="1402271"/>
                  </a:lnTo>
                  <a:lnTo>
                    <a:pt x="820960" y="1398556"/>
                  </a:lnTo>
                  <a:lnTo>
                    <a:pt x="818483" y="1398175"/>
                  </a:lnTo>
                  <a:lnTo>
                    <a:pt x="817340" y="1401794"/>
                  </a:lnTo>
                  <a:lnTo>
                    <a:pt x="810482" y="1398746"/>
                  </a:lnTo>
                  <a:lnTo>
                    <a:pt x="804291" y="1403985"/>
                  </a:lnTo>
                  <a:lnTo>
                    <a:pt x="795719" y="1403604"/>
                  </a:lnTo>
                  <a:lnTo>
                    <a:pt x="791146" y="1401889"/>
                  </a:lnTo>
                  <a:lnTo>
                    <a:pt x="793337" y="1392174"/>
                  </a:lnTo>
                  <a:lnTo>
                    <a:pt x="802291" y="1389412"/>
                  </a:lnTo>
                  <a:lnTo>
                    <a:pt x="817912" y="1378268"/>
                  </a:lnTo>
                  <a:lnTo>
                    <a:pt x="811816" y="1372172"/>
                  </a:lnTo>
                  <a:lnTo>
                    <a:pt x="799243" y="1380077"/>
                  </a:lnTo>
                  <a:lnTo>
                    <a:pt x="798290" y="1377696"/>
                  </a:lnTo>
                  <a:lnTo>
                    <a:pt x="803053" y="1375601"/>
                  </a:lnTo>
                  <a:lnTo>
                    <a:pt x="799624" y="1368171"/>
                  </a:lnTo>
                  <a:lnTo>
                    <a:pt x="800862" y="1355598"/>
                  </a:lnTo>
                  <a:lnTo>
                    <a:pt x="792575" y="1352455"/>
                  </a:lnTo>
                  <a:lnTo>
                    <a:pt x="805148" y="1336929"/>
                  </a:lnTo>
                  <a:lnTo>
                    <a:pt x="798671" y="1335119"/>
                  </a:lnTo>
                  <a:lnTo>
                    <a:pt x="791337" y="1338453"/>
                  </a:lnTo>
                  <a:lnTo>
                    <a:pt x="773525" y="1339215"/>
                  </a:lnTo>
                  <a:lnTo>
                    <a:pt x="747331" y="1349502"/>
                  </a:lnTo>
                  <a:lnTo>
                    <a:pt x="723900" y="1352074"/>
                  </a:lnTo>
                  <a:lnTo>
                    <a:pt x="729996" y="1393793"/>
                  </a:lnTo>
                  <a:lnTo>
                    <a:pt x="726377" y="1407128"/>
                  </a:lnTo>
                  <a:lnTo>
                    <a:pt x="727138" y="1418939"/>
                  </a:lnTo>
                  <a:lnTo>
                    <a:pt x="718661" y="1426464"/>
                  </a:lnTo>
                  <a:lnTo>
                    <a:pt x="715518" y="1425416"/>
                  </a:lnTo>
                  <a:lnTo>
                    <a:pt x="713994" y="1428655"/>
                  </a:lnTo>
                  <a:lnTo>
                    <a:pt x="668179" y="1448276"/>
                  </a:lnTo>
                  <a:lnTo>
                    <a:pt x="664083" y="1449038"/>
                  </a:lnTo>
                  <a:lnTo>
                    <a:pt x="659702" y="1444657"/>
                  </a:lnTo>
                  <a:lnTo>
                    <a:pt x="650938" y="1445228"/>
                  </a:lnTo>
                  <a:lnTo>
                    <a:pt x="650558" y="1440847"/>
                  </a:lnTo>
                  <a:lnTo>
                    <a:pt x="640175" y="1440561"/>
                  </a:lnTo>
                  <a:lnTo>
                    <a:pt x="634270" y="1441704"/>
                  </a:lnTo>
                  <a:lnTo>
                    <a:pt x="634746" y="1444466"/>
                  </a:lnTo>
                  <a:lnTo>
                    <a:pt x="630746" y="1448657"/>
                  </a:lnTo>
                  <a:lnTo>
                    <a:pt x="621221" y="1445705"/>
                  </a:lnTo>
                  <a:lnTo>
                    <a:pt x="615505" y="1449134"/>
                  </a:lnTo>
                  <a:lnTo>
                    <a:pt x="610553" y="1437227"/>
                  </a:lnTo>
                  <a:lnTo>
                    <a:pt x="613029" y="1431608"/>
                  </a:lnTo>
                  <a:lnTo>
                    <a:pt x="607219" y="1410557"/>
                  </a:lnTo>
                  <a:lnTo>
                    <a:pt x="584740" y="1413891"/>
                  </a:lnTo>
                  <a:lnTo>
                    <a:pt x="583025" y="1409414"/>
                  </a:lnTo>
                  <a:lnTo>
                    <a:pt x="578453" y="1412367"/>
                  </a:lnTo>
                  <a:lnTo>
                    <a:pt x="575120" y="1403795"/>
                  </a:lnTo>
                  <a:lnTo>
                    <a:pt x="564452" y="1405985"/>
                  </a:lnTo>
                  <a:lnTo>
                    <a:pt x="554641" y="1371981"/>
                  </a:lnTo>
                  <a:lnTo>
                    <a:pt x="546640" y="1377887"/>
                  </a:lnTo>
                  <a:lnTo>
                    <a:pt x="538067" y="1380268"/>
                  </a:lnTo>
                  <a:lnTo>
                    <a:pt x="551212" y="1372838"/>
                  </a:lnTo>
                  <a:lnTo>
                    <a:pt x="521113" y="1380172"/>
                  </a:lnTo>
                  <a:lnTo>
                    <a:pt x="520065" y="1377220"/>
                  </a:lnTo>
                  <a:lnTo>
                    <a:pt x="523970" y="1375601"/>
                  </a:lnTo>
                  <a:lnTo>
                    <a:pt x="522922" y="1372267"/>
                  </a:lnTo>
                  <a:lnTo>
                    <a:pt x="529209" y="1368457"/>
                  </a:lnTo>
                  <a:lnTo>
                    <a:pt x="533210" y="1367600"/>
                  </a:lnTo>
                  <a:lnTo>
                    <a:pt x="535305" y="1373600"/>
                  </a:lnTo>
                  <a:lnTo>
                    <a:pt x="554831" y="1368647"/>
                  </a:lnTo>
                  <a:lnTo>
                    <a:pt x="552831" y="1362932"/>
                  </a:lnTo>
                  <a:lnTo>
                    <a:pt x="526256" y="1363218"/>
                  </a:lnTo>
                  <a:lnTo>
                    <a:pt x="525304" y="1354550"/>
                  </a:lnTo>
                  <a:lnTo>
                    <a:pt x="515779" y="1354360"/>
                  </a:lnTo>
                  <a:lnTo>
                    <a:pt x="512636" y="1349597"/>
                  </a:lnTo>
                  <a:lnTo>
                    <a:pt x="515493" y="1347788"/>
                  </a:lnTo>
                  <a:lnTo>
                    <a:pt x="499872" y="1335596"/>
                  </a:lnTo>
                  <a:lnTo>
                    <a:pt x="494252" y="1341596"/>
                  </a:lnTo>
                  <a:lnTo>
                    <a:pt x="483965" y="1343120"/>
                  </a:lnTo>
                  <a:lnTo>
                    <a:pt x="482727" y="1333690"/>
                  </a:lnTo>
                  <a:lnTo>
                    <a:pt x="487013" y="1314736"/>
                  </a:lnTo>
                  <a:lnTo>
                    <a:pt x="487299" y="1295686"/>
                  </a:lnTo>
                  <a:lnTo>
                    <a:pt x="484918" y="1294638"/>
                  </a:lnTo>
                  <a:lnTo>
                    <a:pt x="474345" y="1311688"/>
                  </a:lnTo>
                  <a:lnTo>
                    <a:pt x="456533" y="1286065"/>
                  </a:lnTo>
                  <a:lnTo>
                    <a:pt x="449675" y="1283208"/>
                  </a:lnTo>
                  <a:lnTo>
                    <a:pt x="448818" y="1274636"/>
                  </a:lnTo>
                  <a:lnTo>
                    <a:pt x="415862" y="1279684"/>
                  </a:lnTo>
                  <a:lnTo>
                    <a:pt x="415385" y="1294067"/>
                  </a:lnTo>
                  <a:lnTo>
                    <a:pt x="421577" y="1316069"/>
                  </a:lnTo>
                  <a:lnTo>
                    <a:pt x="419957" y="1321689"/>
                  </a:lnTo>
                  <a:lnTo>
                    <a:pt x="427482" y="1327976"/>
                  </a:lnTo>
                  <a:lnTo>
                    <a:pt x="431292" y="1350836"/>
                  </a:lnTo>
                  <a:lnTo>
                    <a:pt x="434626" y="1351502"/>
                  </a:lnTo>
                  <a:lnTo>
                    <a:pt x="436531" y="1362170"/>
                  </a:lnTo>
                  <a:lnTo>
                    <a:pt x="433292" y="1362456"/>
                  </a:lnTo>
                  <a:lnTo>
                    <a:pt x="428720" y="1370743"/>
                  </a:lnTo>
                  <a:lnTo>
                    <a:pt x="424434" y="1369314"/>
                  </a:lnTo>
                  <a:lnTo>
                    <a:pt x="423672" y="1376172"/>
                  </a:lnTo>
                  <a:lnTo>
                    <a:pt x="381571" y="1383030"/>
                  </a:lnTo>
                  <a:lnTo>
                    <a:pt x="360331" y="1390840"/>
                  </a:lnTo>
                  <a:lnTo>
                    <a:pt x="347472" y="1399985"/>
                  </a:lnTo>
                  <a:lnTo>
                    <a:pt x="340138" y="1414177"/>
                  </a:lnTo>
                  <a:close/>
                  <a:moveTo>
                    <a:pt x="352330" y="468059"/>
                  </a:moveTo>
                  <a:lnTo>
                    <a:pt x="347567" y="478917"/>
                  </a:lnTo>
                  <a:lnTo>
                    <a:pt x="363474" y="489109"/>
                  </a:lnTo>
                  <a:lnTo>
                    <a:pt x="370808" y="486346"/>
                  </a:lnTo>
                  <a:lnTo>
                    <a:pt x="373094" y="492443"/>
                  </a:lnTo>
                  <a:lnTo>
                    <a:pt x="383667" y="498634"/>
                  </a:lnTo>
                  <a:lnTo>
                    <a:pt x="377666" y="507968"/>
                  </a:lnTo>
                  <a:lnTo>
                    <a:pt x="384620" y="518922"/>
                  </a:lnTo>
                  <a:lnTo>
                    <a:pt x="380905" y="528923"/>
                  </a:lnTo>
                  <a:lnTo>
                    <a:pt x="417481" y="539305"/>
                  </a:lnTo>
                  <a:lnTo>
                    <a:pt x="422720" y="539687"/>
                  </a:lnTo>
                  <a:lnTo>
                    <a:pt x="424625" y="535019"/>
                  </a:lnTo>
                  <a:lnTo>
                    <a:pt x="425863" y="538163"/>
                  </a:lnTo>
                  <a:lnTo>
                    <a:pt x="438436" y="543115"/>
                  </a:lnTo>
                  <a:lnTo>
                    <a:pt x="439388" y="567214"/>
                  </a:lnTo>
                  <a:lnTo>
                    <a:pt x="435578" y="592836"/>
                  </a:lnTo>
                  <a:lnTo>
                    <a:pt x="432721" y="593027"/>
                  </a:lnTo>
                  <a:lnTo>
                    <a:pt x="432054" y="599122"/>
                  </a:lnTo>
                  <a:lnTo>
                    <a:pt x="425863" y="598837"/>
                  </a:lnTo>
                  <a:lnTo>
                    <a:pt x="424148" y="612077"/>
                  </a:lnTo>
                  <a:lnTo>
                    <a:pt x="424244" y="616077"/>
                  </a:lnTo>
                  <a:lnTo>
                    <a:pt x="433578" y="626078"/>
                  </a:lnTo>
                  <a:lnTo>
                    <a:pt x="439484" y="644080"/>
                  </a:lnTo>
                  <a:lnTo>
                    <a:pt x="440436" y="663988"/>
                  </a:lnTo>
                  <a:lnTo>
                    <a:pt x="437007" y="671036"/>
                  </a:lnTo>
                  <a:lnTo>
                    <a:pt x="438436" y="680752"/>
                  </a:lnTo>
                  <a:lnTo>
                    <a:pt x="443579" y="699040"/>
                  </a:lnTo>
                  <a:lnTo>
                    <a:pt x="446532" y="697897"/>
                  </a:lnTo>
                  <a:lnTo>
                    <a:pt x="460915" y="736283"/>
                  </a:lnTo>
                  <a:lnTo>
                    <a:pt x="469106" y="750856"/>
                  </a:lnTo>
                  <a:lnTo>
                    <a:pt x="476917" y="782384"/>
                  </a:lnTo>
                  <a:lnTo>
                    <a:pt x="497491" y="790194"/>
                  </a:lnTo>
                  <a:lnTo>
                    <a:pt x="492062" y="796671"/>
                  </a:lnTo>
                  <a:lnTo>
                    <a:pt x="491776" y="802386"/>
                  </a:lnTo>
                  <a:lnTo>
                    <a:pt x="480631" y="801053"/>
                  </a:lnTo>
                  <a:lnTo>
                    <a:pt x="466439" y="805625"/>
                  </a:lnTo>
                  <a:lnTo>
                    <a:pt x="465011" y="817531"/>
                  </a:lnTo>
                  <a:lnTo>
                    <a:pt x="430149" y="815816"/>
                  </a:lnTo>
                  <a:lnTo>
                    <a:pt x="422624" y="816769"/>
                  </a:lnTo>
                  <a:lnTo>
                    <a:pt x="422910" y="819340"/>
                  </a:lnTo>
                  <a:lnTo>
                    <a:pt x="427101" y="818864"/>
                  </a:lnTo>
                  <a:lnTo>
                    <a:pt x="431006" y="830294"/>
                  </a:lnTo>
                  <a:lnTo>
                    <a:pt x="449675" y="822293"/>
                  </a:lnTo>
                  <a:lnTo>
                    <a:pt x="448532" y="840200"/>
                  </a:lnTo>
                  <a:lnTo>
                    <a:pt x="463201" y="839248"/>
                  </a:lnTo>
                  <a:lnTo>
                    <a:pt x="476536" y="864203"/>
                  </a:lnTo>
                  <a:lnTo>
                    <a:pt x="479584" y="876871"/>
                  </a:lnTo>
                  <a:lnTo>
                    <a:pt x="489395" y="874109"/>
                  </a:lnTo>
                  <a:lnTo>
                    <a:pt x="494062" y="868585"/>
                  </a:lnTo>
                  <a:lnTo>
                    <a:pt x="508349" y="876300"/>
                  </a:lnTo>
                  <a:lnTo>
                    <a:pt x="506730" y="889635"/>
                  </a:lnTo>
                  <a:lnTo>
                    <a:pt x="502920" y="895350"/>
                  </a:lnTo>
                  <a:lnTo>
                    <a:pt x="510064" y="906780"/>
                  </a:lnTo>
                  <a:lnTo>
                    <a:pt x="517398" y="909256"/>
                  </a:lnTo>
                  <a:lnTo>
                    <a:pt x="516636" y="911352"/>
                  </a:lnTo>
                  <a:lnTo>
                    <a:pt x="520446" y="914971"/>
                  </a:lnTo>
                  <a:lnTo>
                    <a:pt x="530066" y="910685"/>
                  </a:lnTo>
                  <a:lnTo>
                    <a:pt x="537591" y="916019"/>
                  </a:lnTo>
                  <a:lnTo>
                    <a:pt x="543211" y="914686"/>
                  </a:lnTo>
                  <a:lnTo>
                    <a:pt x="536448" y="909161"/>
                  </a:lnTo>
                  <a:lnTo>
                    <a:pt x="533876" y="898779"/>
                  </a:lnTo>
                  <a:lnTo>
                    <a:pt x="525875" y="893064"/>
                  </a:lnTo>
                  <a:lnTo>
                    <a:pt x="541401" y="898779"/>
                  </a:lnTo>
                  <a:lnTo>
                    <a:pt x="543878" y="910304"/>
                  </a:lnTo>
                  <a:lnTo>
                    <a:pt x="549307" y="913447"/>
                  </a:lnTo>
                  <a:lnTo>
                    <a:pt x="555212" y="905256"/>
                  </a:lnTo>
                  <a:lnTo>
                    <a:pt x="560927" y="906113"/>
                  </a:lnTo>
                  <a:lnTo>
                    <a:pt x="566738" y="902494"/>
                  </a:lnTo>
                  <a:lnTo>
                    <a:pt x="575024" y="906113"/>
                  </a:lnTo>
                  <a:lnTo>
                    <a:pt x="594741" y="907637"/>
                  </a:lnTo>
                  <a:lnTo>
                    <a:pt x="590931" y="902303"/>
                  </a:lnTo>
                  <a:lnTo>
                    <a:pt x="598361" y="892397"/>
                  </a:lnTo>
                  <a:lnTo>
                    <a:pt x="596455" y="888778"/>
                  </a:lnTo>
                  <a:lnTo>
                    <a:pt x="627126" y="870680"/>
                  </a:lnTo>
                  <a:lnTo>
                    <a:pt x="624173" y="865061"/>
                  </a:lnTo>
                  <a:lnTo>
                    <a:pt x="617792" y="860774"/>
                  </a:lnTo>
                  <a:lnTo>
                    <a:pt x="611219" y="837819"/>
                  </a:lnTo>
                  <a:lnTo>
                    <a:pt x="609600" y="822388"/>
                  </a:lnTo>
                  <a:lnTo>
                    <a:pt x="617220" y="821341"/>
                  </a:lnTo>
                  <a:lnTo>
                    <a:pt x="616934" y="818293"/>
                  </a:lnTo>
                  <a:lnTo>
                    <a:pt x="621221" y="817721"/>
                  </a:lnTo>
                  <a:lnTo>
                    <a:pt x="620363" y="808292"/>
                  </a:lnTo>
                  <a:lnTo>
                    <a:pt x="646462" y="801243"/>
                  </a:lnTo>
                  <a:lnTo>
                    <a:pt x="654558" y="804863"/>
                  </a:lnTo>
                  <a:lnTo>
                    <a:pt x="685610" y="805720"/>
                  </a:lnTo>
                  <a:lnTo>
                    <a:pt x="684181" y="824960"/>
                  </a:lnTo>
                  <a:lnTo>
                    <a:pt x="691705" y="823531"/>
                  </a:lnTo>
                  <a:lnTo>
                    <a:pt x="691134" y="818864"/>
                  </a:lnTo>
                  <a:lnTo>
                    <a:pt x="699040" y="819245"/>
                  </a:lnTo>
                  <a:lnTo>
                    <a:pt x="701135" y="810863"/>
                  </a:lnTo>
                  <a:lnTo>
                    <a:pt x="721043" y="810959"/>
                  </a:lnTo>
                  <a:lnTo>
                    <a:pt x="724090" y="800290"/>
                  </a:lnTo>
                  <a:lnTo>
                    <a:pt x="739045" y="783146"/>
                  </a:lnTo>
                  <a:lnTo>
                    <a:pt x="743045" y="787718"/>
                  </a:lnTo>
                  <a:lnTo>
                    <a:pt x="749046" y="780860"/>
                  </a:lnTo>
                  <a:lnTo>
                    <a:pt x="750570" y="783336"/>
                  </a:lnTo>
                  <a:lnTo>
                    <a:pt x="758571" y="784193"/>
                  </a:lnTo>
                  <a:lnTo>
                    <a:pt x="760381" y="775716"/>
                  </a:lnTo>
                  <a:lnTo>
                    <a:pt x="765620" y="780002"/>
                  </a:lnTo>
                  <a:lnTo>
                    <a:pt x="787337" y="747236"/>
                  </a:lnTo>
                  <a:lnTo>
                    <a:pt x="792956" y="742188"/>
                  </a:lnTo>
                  <a:lnTo>
                    <a:pt x="803434" y="742188"/>
                  </a:lnTo>
                  <a:lnTo>
                    <a:pt x="813245" y="702088"/>
                  </a:lnTo>
                  <a:lnTo>
                    <a:pt x="801624" y="700469"/>
                  </a:lnTo>
                  <a:lnTo>
                    <a:pt x="800386" y="689896"/>
                  </a:lnTo>
                  <a:lnTo>
                    <a:pt x="790194" y="687896"/>
                  </a:lnTo>
                  <a:lnTo>
                    <a:pt x="789718" y="691039"/>
                  </a:lnTo>
                  <a:lnTo>
                    <a:pt x="775716" y="691991"/>
                  </a:lnTo>
                  <a:lnTo>
                    <a:pt x="773621" y="671513"/>
                  </a:lnTo>
                  <a:lnTo>
                    <a:pt x="783622" y="668560"/>
                  </a:lnTo>
                  <a:lnTo>
                    <a:pt x="784003" y="649605"/>
                  </a:lnTo>
                  <a:lnTo>
                    <a:pt x="786098" y="650081"/>
                  </a:lnTo>
                  <a:lnTo>
                    <a:pt x="788003" y="629698"/>
                  </a:lnTo>
                  <a:lnTo>
                    <a:pt x="794766" y="619220"/>
                  </a:lnTo>
                  <a:lnTo>
                    <a:pt x="784098" y="589788"/>
                  </a:lnTo>
                  <a:lnTo>
                    <a:pt x="777335" y="591503"/>
                  </a:lnTo>
                  <a:lnTo>
                    <a:pt x="774287" y="583216"/>
                  </a:lnTo>
                  <a:lnTo>
                    <a:pt x="784860" y="565880"/>
                  </a:lnTo>
                  <a:lnTo>
                    <a:pt x="758952" y="577596"/>
                  </a:lnTo>
                  <a:lnTo>
                    <a:pt x="747808" y="588454"/>
                  </a:lnTo>
                  <a:lnTo>
                    <a:pt x="731711" y="596075"/>
                  </a:lnTo>
                  <a:lnTo>
                    <a:pt x="732568" y="600456"/>
                  </a:lnTo>
                  <a:lnTo>
                    <a:pt x="729139" y="600456"/>
                  </a:lnTo>
                  <a:lnTo>
                    <a:pt x="732758" y="614077"/>
                  </a:lnTo>
                  <a:lnTo>
                    <a:pt x="723043" y="618744"/>
                  </a:lnTo>
                  <a:lnTo>
                    <a:pt x="715423" y="612267"/>
                  </a:lnTo>
                  <a:lnTo>
                    <a:pt x="706564" y="591312"/>
                  </a:lnTo>
                  <a:lnTo>
                    <a:pt x="717328" y="582168"/>
                  </a:lnTo>
                  <a:lnTo>
                    <a:pt x="715613" y="571976"/>
                  </a:lnTo>
                  <a:lnTo>
                    <a:pt x="704374" y="565595"/>
                  </a:lnTo>
                  <a:lnTo>
                    <a:pt x="703326" y="567500"/>
                  </a:lnTo>
                  <a:lnTo>
                    <a:pt x="692848" y="563404"/>
                  </a:lnTo>
                  <a:lnTo>
                    <a:pt x="689801" y="567500"/>
                  </a:lnTo>
                  <a:lnTo>
                    <a:pt x="684467" y="563785"/>
                  </a:lnTo>
                  <a:lnTo>
                    <a:pt x="682562" y="555688"/>
                  </a:lnTo>
                  <a:lnTo>
                    <a:pt x="685514" y="551402"/>
                  </a:lnTo>
                  <a:lnTo>
                    <a:pt x="675989" y="553403"/>
                  </a:lnTo>
                  <a:lnTo>
                    <a:pt x="657701" y="518351"/>
                  </a:lnTo>
                  <a:lnTo>
                    <a:pt x="670941" y="504158"/>
                  </a:lnTo>
                  <a:lnTo>
                    <a:pt x="674275" y="502158"/>
                  </a:lnTo>
                  <a:lnTo>
                    <a:pt x="675322" y="504825"/>
                  </a:lnTo>
                  <a:lnTo>
                    <a:pt x="681800" y="501015"/>
                  </a:lnTo>
                  <a:lnTo>
                    <a:pt x="682085" y="494729"/>
                  </a:lnTo>
                  <a:lnTo>
                    <a:pt x="699230" y="489585"/>
                  </a:lnTo>
                  <a:lnTo>
                    <a:pt x="720662" y="477964"/>
                  </a:lnTo>
                  <a:lnTo>
                    <a:pt x="725329" y="472250"/>
                  </a:lnTo>
                  <a:lnTo>
                    <a:pt x="727043" y="463105"/>
                  </a:lnTo>
                  <a:lnTo>
                    <a:pt x="691991" y="470535"/>
                  </a:lnTo>
                  <a:lnTo>
                    <a:pt x="691991" y="467678"/>
                  </a:lnTo>
                  <a:lnTo>
                    <a:pt x="666845" y="458724"/>
                  </a:lnTo>
                  <a:lnTo>
                    <a:pt x="648748" y="466249"/>
                  </a:lnTo>
                  <a:lnTo>
                    <a:pt x="636175" y="466725"/>
                  </a:lnTo>
                  <a:lnTo>
                    <a:pt x="630936" y="464439"/>
                  </a:lnTo>
                  <a:lnTo>
                    <a:pt x="615601" y="469868"/>
                  </a:lnTo>
                  <a:lnTo>
                    <a:pt x="607886" y="454057"/>
                  </a:lnTo>
                  <a:lnTo>
                    <a:pt x="600646" y="445389"/>
                  </a:lnTo>
                  <a:lnTo>
                    <a:pt x="595122" y="444437"/>
                  </a:lnTo>
                  <a:lnTo>
                    <a:pt x="581596" y="461296"/>
                  </a:lnTo>
                  <a:lnTo>
                    <a:pt x="576739" y="451676"/>
                  </a:lnTo>
                  <a:lnTo>
                    <a:pt x="566261" y="441388"/>
                  </a:lnTo>
                  <a:lnTo>
                    <a:pt x="540639" y="465011"/>
                  </a:lnTo>
                  <a:lnTo>
                    <a:pt x="534067" y="475012"/>
                  </a:lnTo>
                  <a:lnTo>
                    <a:pt x="532447" y="469202"/>
                  </a:lnTo>
                  <a:lnTo>
                    <a:pt x="535591" y="467011"/>
                  </a:lnTo>
                  <a:lnTo>
                    <a:pt x="538353" y="456724"/>
                  </a:lnTo>
                  <a:lnTo>
                    <a:pt x="534543" y="443103"/>
                  </a:lnTo>
                  <a:lnTo>
                    <a:pt x="527590" y="447104"/>
                  </a:lnTo>
                  <a:lnTo>
                    <a:pt x="530162" y="461201"/>
                  </a:lnTo>
                  <a:lnTo>
                    <a:pt x="526828" y="448723"/>
                  </a:lnTo>
                  <a:lnTo>
                    <a:pt x="515684" y="455009"/>
                  </a:lnTo>
                  <a:lnTo>
                    <a:pt x="513588" y="448628"/>
                  </a:lnTo>
                  <a:lnTo>
                    <a:pt x="524542" y="439484"/>
                  </a:lnTo>
                  <a:lnTo>
                    <a:pt x="510730" y="421196"/>
                  </a:lnTo>
                  <a:lnTo>
                    <a:pt x="488823" y="416052"/>
                  </a:lnTo>
                  <a:lnTo>
                    <a:pt x="457390" y="447294"/>
                  </a:lnTo>
                  <a:lnTo>
                    <a:pt x="452342" y="445294"/>
                  </a:lnTo>
                  <a:lnTo>
                    <a:pt x="447770" y="447104"/>
                  </a:lnTo>
                  <a:lnTo>
                    <a:pt x="424910" y="419767"/>
                  </a:lnTo>
                  <a:lnTo>
                    <a:pt x="409861" y="415004"/>
                  </a:lnTo>
                  <a:lnTo>
                    <a:pt x="406241" y="421291"/>
                  </a:lnTo>
                  <a:lnTo>
                    <a:pt x="394049" y="419862"/>
                  </a:lnTo>
                  <a:lnTo>
                    <a:pt x="399860" y="417290"/>
                  </a:lnTo>
                  <a:lnTo>
                    <a:pt x="396812" y="409575"/>
                  </a:lnTo>
                  <a:lnTo>
                    <a:pt x="392906" y="411385"/>
                  </a:lnTo>
                  <a:lnTo>
                    <a:pt x="388525" y="401098"/>
                  </a:lnTo>
                  <a:lnTo>
                    <a:pt x="384620" y="402717"/>
                  </a:lnTo>
                  <a:lnTo>
                    <a:pt x="381762" y="436340"/>
                  </a:lnTo>
                  <a:lnTo>
                    <a:pt x="379190" y="441103"/>
                  </a:lnTo>
                  <a:lnTo>
                    <a:pt x="370808" y="434054"/>
                  </a:lnTo>
                  <a:lnTo>
                    <a:pt x="363950" y="455200"/>
                  </a:lnTo>
                  <a:lnTo>
                    <a:pt x="359950" y="454438"/>
                  </a:lnTo>
                  <a:lnTo>
                    <a:pt x="360997" y="463296"/>
                  </a:lnTo>
                  <a:lnTo>
                    <a:pt x="352330" y="46805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6" name="Freihandform: Form 195">
              <a:extLst>
                <a:ext uri="{FF2B5EF4-FFF2-40B4-BE49-F238E27FC236}">
                  <a16:creationId xmlns:a16="http://schemas.microsoft.com/office/drawing/2014/main" id="{E4EF36DE-AA77-4DF5-AF42-49788B23C984}"/>
                </a:ext>
              </a:extLst>
            </p:cNvPr>
            <p:cNvSpPr/>
            <p:nvPr/>
          </p:nvSpPr>
          <p:spPr>
            <a:xfrm>
              <a:off x="1379145" y="2926457"/>
              <a:ext cx="688050" cy="836550"/>
            </a:xfrm>
            <a:custGeom>
              <a:avLst/>
              <a:gdLst>
                <a:gd name="connsiteX0" fmla="*/ 644842 w 1323975"/>
                <a:gd name="connsiteY0" fmla="*/ 1582388 h 1609725"/>
                <a:gd name="connsiteX1" fmla="*/ 636270 w 1323975"/>
                <a:gd name="connsiteY1" fmla="*/ 1581245 h 1609725"/>
                <a:gd name="connsiteX2" fmla="*/ 617410 w 1323975"/>
                <a:gd name="connsiteY2" fmla="*/ 1584674 h 1609725"/>
                <a:gd name="connsiteX3" fmla="*/ 588169 w 1323975"/>
                <a:gd name="connsiteY3" fmla="*/ 1599724 h 1609725"/>
                <a:gd name="connsiteX4" fmla="*/ 570643 w 1323975"/>
                <a:gd name="connsiteY4" fmla="*/ 1604867 h 1609725"/>
                <a:gd name="connsiteX5" fmla="*/ 570262 w 1323975"/>
                <a:gd name="connsiteY5" fmla="*/ 1600581 h 1609725"/>
                <a:gd name="connsiteX6" fmla="*/ 562737 w 1323975"/>
                <a:gd name="connsiteY6" fmla="*/ 1591437 h 1609725"/>
                <a:gd name="connsiteX7" fmla="*/ 542449 w 1323975"/>
                <a:gd name="connsiteY7" fmla="*/ 1553623 h 1609725"/>
                <a:gd name="connsiteX8" fmla="*/ 541592 w 1323975"/>
                <a:gd name="connsiteY8" fmla="*/ 1531906 h 1609725"/>
                <a:gd name="connsiteX9" fmla="*/ 544163 w 1323975"/>
                <a:gd name="connsiteY9" fmla="*/ 1527429 h 1609725"/>
                <a:gd name="connsiteX10" fmla="*/ 544449 w 1323975"/>
                <a:gd name="connsiteY10" fmla="*/ 1522857 h 1609725"/>
                <a:gd name="connsiteX11" fmla="*/ 543401 w 1323975"/>
                <a:gd name="connsiteY11" fmla="*/ 1528001 h 1609725"/>
                <a:gd name="connsiteX12" fmla="*/ 537782 w 1323975"/>
                <a:gd name="connsiteY12" fmla="*/ 1525905 h 1609725"/>
                <a:gd name="connsiteX13" fmla="*/ 532924 w 1323975"/>
                <a:gd name="connsiteY13" fmla="*/ 1535049 h 1609725"/>
                <a:gd name="connsiteX14" fmla="*/ 519970 w 1323975"/>
                <a:gd name="connsiteY14" fmla="*/ 1530477 h 1609725"/>
                <a:gd name="connsiteX15" fmla="*/ 520922 w 1323975"/>
                <a:gd name="connsiteY15" fmla="*/ 1526667 h 1609725"/>
                <a:gd name="connsiteX16" fmla="*/ 518922 w 1323975"/>
                <a:gd name="connsiteY16" fmla="*/ 1525334 h 1609725"/>
                <a:gd name="connsiteX17" fmla="*/ 522065 w 1323975"/>
                <a:gd name="connsiteY17" fmla="*/ 1509331 h 1609725"/>
                <a:gd name="connsiteX18" fmla="*/ 529495 w 1323975"/>
                <a:gd name="connsiteY18" fmla="*/ 1508760 h 1609725"/>
                <a:gd name="connsiteX19" fmla="*/ 534162 w 1323975"/>
                <a:gd name="connsiteY19" fmla="*/ 1512189 h 1609725"/>
                <a:gd name="connsiteX20" fmla="*/ 543020 w 1323975"/>
                <a:gd name="connsiteY20" fmla="*/ 1508474 h 1609725"/>
                <a:gd name="connsiteX21" fmla="*/ 536258 w 1323975"/>
                <a:gd name="connsiteY21" fmla="*/ 1502283 h 1609725"/>
                <a:gd name="connsiteX22" fmla="*/ 538543 w 1323975"/>
                <a:gd name="connsiteY22" fmla="*/ 1496568 h 1609725"/>
                <a:gd name="connsiteX23" fmla="*/ 535115 w 1323975"/>
                <a:gd name="connsiteY23" fmla="*/ 1501140 h 1609725"/>
                <a:gd name="connsiteX24" fmla="*/ 528257 w 1323975"/>
                <a:gd name="connsiteY24" fmla="*/ 1499235 h 1609725"/>
                <a:gd name="connsiteX25" fmla="*/ 529685 w 1323975"/>
                <a:gd name="connsiteY25" fmla="*/ 1497711 h 1609725"/>
                <a:gd name="connsiteX26" fmla="*/ 523780 w 1323975"/>
                <a:gd name="connsiteY26" fmla="*/ 1491424 h 1609725"/>
                <a:gd name="connsiteX27" fmla="*/ 524732 w 1323975"/>
                <a:gd name="connsiteY27" fmla="*/ 1489329 h 1609725"/>
                <a:gd name="connsiteX28" fmla="*/ 521113 w 1323975"/>
                <a:gd name="connsiteY28" fmla="*/ 1487805 h 1609725"/>
                <a:gd name="connsiteX29" fmla="*/ 528447 w 1323975"/>
                <a:gd name="connsiteY29" fmla="*/ 1480756 h 1609725"/>
                <a:gd name="connsiteX30" fmla="*/ 525875 w 1323975"/>
                <a:gd name="connsiteY30" fmla="*/ 1476947 h 1609725"/>
                <a:gd name="connsiteX31" fmla="*/ 531304 w 1323975"/>
                <a:gd name="connsiteY31" fmla="*/ 1480566 h 1609725"/>
                <a:gd name="connsiteX32" fmla="*/ 526447 w 1323975"/>
                <a:gd name="connsiteY32" fmla="*/ 1487805 h 1609725"/>
                <a:gd name="connsiteX33" fmla="*/ 530066 w 1323975"/>
                <a:gd name="connsiteY33" fmla="*/ 1490091 h 1609725"/>
                <a:gd name="connsiteX34" fmla="*/ 539496 w 1323975"/>
                <a:gd name="connsiteY34" fmla="*/ 1483043 h 1609725"/>
                <a:gd name="connsiteX35" fmla="*/ 536829 w 1323975"/>
                <a:gd name="connsiteY35" fmla="*/ 1481519 h 1609725"/>
                <a:gd name="connsiteX36" fmla="*/ 537305 w 1323975"/>
                <a:gd name="connsiteY36" fmla="*/ 1478756 h 1609725"/>
                <a:gd name="connsiteX37" fmla="*/ 532257 w 1323975"/>
                <a:gd name="connsiteY37" fmla="*/ 1478947 h 1609725"/>
                <a:gd name="connsiteX38" fmla="*/ 535305 w 1323975"/>
                <a:gd name="connsiteY38" fmla="*/ 1473708 h 1609725"/>
                <a:gd name="connsiteX39" fmla="*/ 525399 w 1323975"/>
                <a:gd name="connsiteY39" fmla="*/ 1470851 h 1609725"/>
                <a:gd name="connsiteX40" fmla="*/ 522256 w 1323975"/>
                <a:gd name="connsiteY40" fmla="*/ 1465326 h 1609725"/>
                <a:gd name="connsiteX41" fmla="*/ 519017 w 1323975"/>
                <a:gd name="connsiteY41" fmla="*/ 1469422 h 1609725"/>
                <a:gd name="connsiteX42" fmla="*/ 513398 w 1323975"/>
                <a:gd name="connsiteY42" fmla="*/ 1468946 h 1609725"/>
                <a:gd name="connsiteX43" fmla="*/ 506444 w 1323975"/>
                <a:gd name="connsiteY43" fmla="*/ 1454468 h 1609725"/>
                <a:gd name="connsiteX44" fmla="*/ 506349 w 1323975"/>
                <a:gd name="connsiteY44" fmla="*/ 1457420 h 1609725"/>
                <a:gd name="connsiteX45" fmla="*/ 501110 w 1323975"/>
                <a:gd name="connsiteY45" fmla="*/ 1457897 h 1609725"/>
                <a:gd name="connsiteX46" fmla="*/ 502539 w 1323975"/>
                <a:gd name="connsiteY46" fmla="*/ 1441514 h 1609725"/>
                <a:gd name="connsiteX47" fmla="*/ 499967 w 1323975"/>
                <a:gd name="connsiteY47" fmla="*/ 1438656 h 1609725"/>
                <a:gd name="connsiteX48" fmla="*/ 489394 w 1323975"/>
                <a:gd name="connsiteY48" fmla="*/ 1459897 h 1609725"/>
                <a:gd name="connsiteX49" fmla="*/ 489585 w 1323975"/>
                <a:gd name="connsiteY49" fmla="*/ 1475422 h 1609725"/>
                <a:gd name="connsiteX50" fmla="*/ 480536 w 1323975"/>
                <a:gd name="connsiteY50" fmla="*/ 1490281 h 1609725"/>
                <a:gd name="connsiteX51" fmla="*/ 498253 w 1323975"/>
                <a:gd name="connsiteY51" fmla="*/ 1508379 h 1609725"/>
                <a:gd name="connsiteX52" fmla="*/ 503968 w 1323975"/>
                <a:gd name="connsiteY52" fmla="*/ 1504379 h 1609725"/>
                <a:gd name="connsiteX53" fmla="*/ 506349 w 1323975"/>
                <a:gd name="connsiteY53" fmla="*/ 1506093 h 1609725"/>
                <a:gd name="connsiteX54" fmla="*/ 501682 w 1323975"/>
                <a:gd name="connsiteY54" fmla="*/ 1511237 h 1609725"/>
                <a:gd name="connsiteX55" fmla="*/ 496252 w 1323975"/>
                <a:gd name="connsiteY55" fmla="*/ 1511903 h 1609725"/>
                <a:gd name="connsiteX56" fmla="*/ 495395 w 1323975"/>
                <a:gd name="connsiteY56" fmla="*/ 1508093 h 1609725"/>
                <a:gd name="connsiteX57" fmla="*/ 478345 w 1323975"/>
                <a:gd name="connsiteY57" fmla="*/ 1490758 h 1609725"/>
                <a:gd name="connsiteX58" fmla="*/ 482156 w 1323975"/>
                <a:gd name="connsiteY58" fmla="*/ 1479614 h 1609725"/>
                <a:gd name="connsiteX59" fmla="*/ 486442 w 1323975"/>
                <a:gd name="connsiteY59" fmla="*/ 1474565 h 1609725"/>
                <a:gd name="connsiteX60" fmla="*/ 487204 w 1323975"/>
                <a:gd name="connsiteY60" fmla="*/ 1459706 h 1609725"/>
                <a:gd name="connsiteX61" fmla="*/ 499967 w 1323975"/>
                <a:gd name="connsiteY61" fmla="*/ 1430655 h 1609725"/>
                <a:gd name="connsiteX62" fmla="*/ 505873 w 1323975"/>
                <a:gd name="connsiteY62" fmla="*/ 1428655 h 1609725"/>
                <a:gd name="connsiteX63" fmla="*/ 510731 w 1323975"/>
                <a:gd name="connsiteY63" fmla="*/ 1433417 h 1609725"/>
                <a:gd name="connsiteX64" fmla="*/ 515493 w 1323975"/>
                <a:gd name="connsiteY64" fmla="*/ 1428369 h 1609725"/>
                <a:gd name="connsiteX65" fmla="*/ 508159 w 1323975"/>
                <a:gd name="connsiteY65" fmla="*/ 1419511 h 1609725"/>
                <a:gd name="connsiteX66" fmla="*/ 503491 w 1323975"/>
                <a:gd name="connsiteY66" fmla="*/ 1417796 h 1609725"/>
                <a:gd name="connsiteX67" fmla="*/ 493490 w 1323975"/>
                <a:gd name="connsiteY67" fmla="*/ 1420082 h 1609725"/>
                <a:gd name="connsiteX68" fmla="*/ 475583 w 1323975"/>
                <a:gd name="connsiteY68" fmla="*/ 1416272 h 1609725"/>
                <a:gd name="connsiteX69" fmla="*/ 468916 w 1323975"/>
                <a:gd name="connsiteY69" fmla="*/ 1406843 h 1609725"/>
                <a:gd name="connsiteX70" fmla="*/ 470630 w 1323975"/>
                <a:gd name="connsiteY70" fmla="*/ 1388173 h 1609725"/>
                <a:gd name="connsiteX71" fmla="*/ 468249 w 1323975"/>
                <a:gd name="connsiteY71" fmla="*/ 1384078 h 1609725"/>
                <a:gd name="connsiteX72" fmla="*/ 458819 w 1323975"/>
                <a:gd name="connsiteY72" fmla="*/ 1384840 h 1609725"/>
                <a:gd name="connsiteX73" fmla="*/ 455009 w 1323975"/>
                <a:gd name="connsiteY73" fmla="*/ 1376553 h 1609725"/>
                <a:gd name="connsiteX74" fmla="*/ 449961 w 1323975"/>
                <a:gd name="connsiteY74" fmla="*/ 1373886 h 1609725"/>
                <a:gd name="connsiteX75" fmla="*/ 445770 w 1323975"/>
                <a:gd name="connsiteY75" fmla="*/ 1360265 h 1609725"/>
                <a:gd name="connsiteX76" fmla="*/ 446818 w 1323975"/>
                <a:gd name="connsiteY76" fmla="*/ 1356836 h 1609725"/>
                <a:gd name="connsiteX77" fmla="*/ 441960 w 1323975"/>
                <a:gd name="connsiteY77" fmla="*/ 1352550 h 1609725"/>
                <a:gd name="connsiteX78" fmla="*/ 440531 w 1323975"/>
                <a:gd name="connsiteY78" fmla="*/ 1341882 h 1609725"/>
                <a:gd name="connsiteX79" fmla="*/ 437578 w 1323975"/>
                <a:gd name="connsiteY79" fmla="*/ 1340739 h 1609725"/>
                <a:gd name="connsiteX80" fmla="*/ 431101 w 1323975"/>
                <a:gd name="connsiteY80" fmla="*/ 1341120 h 1609725"/>
                <a:gd name="connsiteX81" fmla="*/ 423767 w 1323975"/>
                <a:gd name="connsiteY81" fmla="*/ 1355027 h 1609725"/>
                <a:gd name="connsiteX82" fmla="*/ 406336 w 1323975"/>
                <a:gd name="connsiteY82" fmla="*/ 1372076 h 1609725"/>
                <a:gd name="connsiteX83" fmla="*/ 404336 w 1323975"/>
                <a:gd name="connsiteY83" fmla="*/ 1378744 h 1609725"/>
                <a:gd name="connsiteX84" fmla="*/ 390620 w 1323975"/>
                <a:gd name="connsiteY84" fmla="*/ 1397127 h 1609725"/>
                <a:gd name="connsiteX85" fmla="*/ 395478 w 1323975"/>
                <a:gd name="connsiteY85" fmla="*/ 1415320 h 1609725"/>
                <a:gd name="connsiteX86" fmla="*/ 393478 w 1323975"/>
                <a:gd name="connsiteY86" fmla="*/ 1418082 h 1609725"/>
                <a:gd name="connsiteX87" fmla="*/ 396050 w 1323975"/>
                <a:gd name="connsiteY87" fmla="*/ 1431607 h 1609725"/>
                <a:gd name="connsiteX88" fmla="*/ 399574 w 1323975"/>
                <a:gd name="connsiteY88" fmla="*/ 1438561 h 1609725"/>
                <a:gd name="connsiteX89" fmla="*/ 391382 w 1323975"/>
                <a:gd name="connsiteY89" fmla="*/ 1451420 h 1609725"/>
                <a:gd name="connsiteX90" fmla="*/ 389668 w 1323975"/>
                <a:gd name="connsiteY90" fmla="*/ 1472851 h 1609725"/>
                <a:gd name="connsiteX91" fmla="*/ 378904 w 1323975"/>
                <a:gd name="connsiteY91" fmla="*/ 1487519 h 1609725"/>
                <a:gd name="connsiteX92" fmla="*/ 377095 w 1323975"/>
                <a:gd name="connsiteY92" fmla="*/ 1487138 h 1609725"/>
                <a:gd name="connsiteX93" fmla="*/ 379190 w 1323975"/>
                <a:gd name="connsiteY93" fmla="*/ 1489424 h 1609725"/>
                <a:gd name="connsiteX94" fmla="*/ 372046 w 1323975"/>
                <a:gd name="connsiteY94" fmla="*/ 1486757 h 1609725"/>
                <a:gd name="connsiteX95" fmla="*/ 367856 w 1323975"/>
                <a:gd name="connsiteY95" fmla="*/ 1494663 h 1609725"/>
                <a:gd name="connsiteX96" fmla="*/ 363379 w 1323975"/>
                <a:gd name="connsiteY96" fmla="*/ 1493615 h 1609725"/>
                <a:gd name="connsiteX97" fmla="*/ 352139 w 1323975"/>
                <a:gd name="connsiteY97" fmla="*/ 1498568 h 1609725"/>
                <a:gd name="connsiteX98" fmla="*/ 350996 w 1323975"/>
                <a:gd name="connsiteY98" fmla="*/ 1505045 h 1609725"/>
                <a:gd name="connsiteX99" fmla="*/ 360902 w 1323975"/>
                <a:gd name="connsiteY99" fmla="*/ 1508284 h 1609725"/>
                <a:gd name="connsiteX100" fmla="*/ 359474 w 1323975"/>
                <a:gd name="connsiteY100" fmla="*/ 1506093 h 1609725"/>
                <a:gd name="connsiteX101" fmla="*/ 362045 w 1323975"/>
                <a:gd name="connsiteY101" fmla="*/ 1503331 h 1609725"/>
                <a:gd name="connsiteX102" fmla="*/ 367570 w 1323975"/>
                <a:gd name="connsiteY102" fmla="*/ 1509522 h 1609725"/>
                <a:gd name="connsiteX103" fmla="*/ 357854 w 1323975"/>
                <a:gd name="connsiteY103" fmla="*/ 1531715 h 1609725"/>
                <a:gd name="connsiteX104" fmla="*/ 350329 w 1323975"/>
                <a:gd name="connsiteY104" fmla="*/ 1529429 h 1609725"/>
                <a:gd name="connsiteX105" fmla="*/ 347853 w 1323975"/>
                <a:gd name="connsiteY105" fmla="*/ 1544288 h 1609725"/>
                <a:gd name="connsiteX106" fmla="*/ 322612 w 1323975"/>
                <a:gd name="connsiteY106" fmla="*/ 1533715 h 1609725"/>
                <a:gd name="connsiteX107" fmla="*/ 323945 w 1323975"/>
                <a:gd name="connsiteY107" fmla="*/ 1529715 h 1609725"/>
                <a:gd name="connsiteX108" fmla="*/ 332518 w 1323975"/>
                <a:gd name="connsiteY108" fmla="*/ 1531620 h 1609725"/>
                <a:gd name="connsiteX109" fmla="*/ 331660 w 1323975"/>
                <a:gd name="connsiteY109" fmla="*/ 1528858 h 1609725"/>
                <a:gd name="connsiteX110" fmla="*/ 337566 w 1323975"/>
                <a:gd name="connsiteY110" fmla="*/ 1527620 h 1609725"/>
                <a:gd name="connsiteX111" fmla="*/ 340614 w 1323975"/>
                <a:gd name="connsiteY111" fmla="*/ 1523905 h 1609725"/>
                <a:gd name="connsiteX112" fmla="*/ 337280 w 1323975"/>
                <a:gd name="connsiteY112" fmla="*/ 1513904 h 1609725"/>
                <a:gd name="connsiteX113" fmla="*/ 339852 w 1323975"/>
                <a:gd name="connsiteY113" fmla="*/ 1508093 h 1609725"/>
                <a:gd name="connsiteX114" fmla="*/ 337280 w 1323975"/>
                <a:gd name="connsiteY114" fmla="*/ 1504474 h 1609725"/>
                <a:gd name="connsiteX115" fmla="*/ 334232 w 1323975"/>
                <a:gd name="connsiteY115" fmla="*/ 1505045 h 1609725"/>
                <a:gd name="connsiteX116" fmla="*/ 332994 w 1323975"/>
                <a:gd name="connsiteY116" fmla="*/ 1496473 h 1609725"/>
                <a:gd name="connsiteX117" fmla="*/ 313944 w 1323975"/>
                <a:gd name="connsiteY117" fmla="*/ 1504283 h 1609725"/>
                <a:gd name="connsiteX118" fmla="*/ 313468 w 1323975"/>
                <a:gd name="connsiteY118" fmla="*/ 1495711 h 1609725"/>
                <a:gd name="connsiteX119" fmla="*/ 305752 w 1323975"/>
                <a:gd name="connsiteY119" fmla="*/ 1492472 h 1609725"/>
                <a:gd name="connsiteX120" fmla="*/ 306133 w 1323975"/>
                <a:gd name="connsiteY120" fmla="*/ 1477994 h 1609725"/>
                <a:gd name="connsiteX121" fmla="*/ 299752 w 1323975"/>
                <a:gd name="connsiteY121" fmla="*/ 1476661 h 1609725"/>
                <a:gd name="connsiteX122" fmla="*/ 287560 w 1323975"/>
                <a:gd name="connsiteY122" fmla="*/ 1498664 h 1609725"/>
                <a:gd name="connsiteX123" fmla="*/ 285845 w 1323975"/>
                <a:gd name="connsiteY123" fmla="*/ 1512665 h 1609725"/>
                <a:gd name="connsiteX124" fmla="*/ 289274 w 1323975"/>
                <a:gd name="connsiteY124" fmla="*/ 1524857 h 1609725"/>
                <a:gd name="connsiteX125" fmla="*/ 278225 w 1323975"/>
                <a:gd name="connsiteY125" fmla="*/ 1547431 h 1609725"/>
                <a:gd name="connsiteX126" fmla="*/ 274796 w 1323975"/>
                <a:gd name="connsiteY126" fmla="*/ 1548574 h 1609725"/>
                <a:gd name="connsiteX127" fmla="*/ 271748 w 1323975"/>
                <a:gd name="connsiteY127" fmla="*/ 1530572 h 1609725"/>
                <a:gd name="connsiteX128" fmla="*/ 255175 w 1323975"/>
                <a:gd name="connsiteY128" fmla="*/ 1516094 h 1609725"/>
                <a:gd name="connsiteX129" fmla="*/ 248031 w 1323975"/>
                <a:gd name="connsiteY129" fmla="*/ 1506474 h 1609725"/>
                <a:gd name="connsiteX130" fmla="*/ 246698 w 1323975"/>
                <a:gd name="connsiteY130" fmla="*/ 1498854 h 1609725"/>
                <a:gd name="connsiteX131" fmla="*/ 251269 w 1323975"/>
                <a:gd name="connsiteY131" fmla="*/ 1488377 h 1609725"/>
                <a:gd name="connsiteX132" fmla="*/ 253841 w 1323975"/>
                <a:gd name="connsiteY132" fmla="*/ 1468660 h 1609725"/>
                <a:gd name="connsiteX133" fmla="*/ 253936 w 1323975"/>
                <a:gd name="connsiteY133" fmla="*/ 1454277 h 1609725"/>
                <a:gd name="connsiteX134" fmla="*/ 247078 w 1323975"/>
                <a:gd name="connsiteY134" fmla="*/ 1436561 h 1609725"/>
                <a:gd name="connsiteX135" fmla="*/ 248602 w 1323975"/>
                <a:gd name="connsiteY135" fmla="*/ 1428464 h 1609725"/>
                <a:gd name="connsiteX136" fmla="*/ 252698 w 1323975"/>
                <a:gd name="connsiteY136" fmla="*/ 1418368 h 1609725"/>
                <a:gd name="connsiteX137" fmla="*/ 254699 w 1323975"/>
                <a:gd name="connsiteY137" fmla="*/ 1419035 h 1609725"/>
                <a:gd name="connsiteX138" fmla="*/ 254032 w 1323975"/>
                <a:gd name="connsiteY138" fmla="*/ 1414844 h 1609725"/>
                <a:gd name="connsiteX139" fmla="*/ 258794 w 1323975"/>
                <a:gd name="connsiteY139" fmla="*/ 1402271 h 1609725"/>
                <a:gd name="connsiteX140" fmla="*/ 270034 w 1323975"/>
                <a:gd name="connsiteY140" fmla="*/ 1401318 h 1609725"/>
                <a:gd name="connsiteX141" fmla="*/ 276130 w 1323975"/>
                <a:gd name="connsiteY141" fmla="*/ 1395889 h 1609725"/>
                <a:gd name="connsiteX142" fmla="*/ 281464 w 1323975"/>
                <a:gd name="connsiteY142" fmla="*/ 1395603 h 1609725"/>
                <a:gd name="connsiteX143" fmla="*/ 281464 w 1323975"/>
                <a:gd name="connsiteY143" fmla="*/ 1390079 h 1609725"/>
                <a:gd name="connsiteX144" fmla="*/ 278987 w 1323975"/>
                <a:gd name="connsiteY144" fmla="*/ 1388364 h 1609725"/>
                <a:gd name="connsiteX145" fmla="*/ 283940 w 1323975"/>
                <a:gd name="connsiteY145" fmla="*/ 1382554 h 1609725"/>
                <a:gd name="connsiteX146" fmla="*/ 279844 w 1323975"/>
                <a:gd name="connsiteY146" fmla="*/ 1380363 h 1609725"/>
                <a:gd name="connsiteX147" fmla="*/ 278035 w 1323975"/>
                <a:gd name="connsiteY147" fmla="*/ 1372172 h 1609725"/>
                <a:gd name="connsiteX148" fmla="*/ 289274 w 1323975"/>
                <a:gd name="connsiteY148" fmla="*/ 1367980 h 1609725"/>
                <a:gd name="connsiteX149" fmla="*/ 294132 w 1323975"/>
                <a:gd name="connsiteY149" fmla="*/ 1363123 h 1609725"/>
                <a:gd name="connsiteX150" fmla="*/ 290132 w 1323975"/>
                <a:gd name="connsiteY150" fmla="*/ 1354550 h 1609725"/>
                <a:gd name="connsiteX151" fmla="*/ 290798 w 1323975"/>
                <a:gd name="connsiteY151" fmla="*/ 1342072 h 1609725"/>
                <a:gd name="connsiteX152" fmla="*/ 288131 w 1323975"/>
                <a:gd name="connsiteY152" fmla="*/ 1334834 h 1609725"/>
                <a:gd name="connsiteX153" fmla="*/ 265557 w 1323975"/>
                <a:gd name="connsiteY153" fmla="*/ 1316831 h 1609725"/>
                <a:gd name="connsiteX154" fmla="*/ 254603 w 1323975"/>
                <a:gd name="connsiteY154" fmla="*/ 1304830 h 1609725"/>
                <a:gd name="connsiteX155" fmla="*/ 248126 w 1323975"/>
                <a:gd name="connsiteY155" fmla="*/ 1279589 h 1609725"/>
                <a:gd name="connsiteX156" fmla="*/ 240316 w 1323975"/>
                <a:gd name="connsiteY156" fmla="*/ 1274540 h 1609725"/>
                <a:gd name="connsiteX157" fmla="*/ 249650 w 1323975"/>
                <a:gd name="connsiteY157" fmla="*/ 1240441 h 1609725"/>
                <a:gd name="connsiteX158" fmla="*/ 257842 w 1323975"/>
                <a:gd name="connsiteY158" fmla="*/ 1233202 h 1609725"/>
                <a:gd name="connsiteX159" fmla="*/ 260033 w 1323975"/>
                <a:gd name="connsiteY159" fmla="*/ 1235964 h 1609725"/>
                <a:gd name="connsiteX160" fmla="*/ 262604 w 1323975"/>
                <a:gd name="connsiteY160" fmla="*/ 1233488 h 1609725"/>
                <a:gd name="connsiteX161" fmla="*/ 261842 w 1323975"/>
                <a:gd name="connsiteY161" fmla="*/ 1226058 h 1609725"/>
                <a:gd name="connsiteX162" fmla="*/ 254603 w 1323975"/>
                <a:gd name="connsiteY162" fmla="*/ 1226153 h 1609725"/>
                <a:gd name="connsiteX163" fmla="*/ 267176 w 1323975"/>
                <a:gd name="connsiteY163" fmla="*/ 1223963 h 1609725"/>
                <a:gd name="connsiteX164" fmla="*/ 268224 w 1323975"/>
                <a:gd name="connsiteY164" fmla="*/ 1217486 h 1609725"/>
                <a:gd name="connsiteX165" fmla="*/ 265366 w 1323975"/>
                <a:gd name="connsiteY165" fmla="*/ 1207008 h 1609725"/>
                <a:gd name="connsiteX166" fmla="*/ 272320 w 1323975"/>
                <a:gd name="connsiteY166" fmla="*/ 1201388 h 1609725"/>
                <a:gd name="connsiteX167" fmla="*/ 269462 w 1323975"/>
                <a:gd name="connsiteY167" fmla="*/ 1198721 h 1609725"/>
                <a:gd name="connsiteX168" fmla="*/ 267176 w 1323975"/>
                <a:gd name="connsiteY168" fmla="*/ 1202150 h 1609725"/>
                <a:gd name="connsiteX169" fmla="*/ 265557 w 1323975"/>
                <a:gd name="connsiteY169" fmla="*/ 1198721 h 1609725"/>
                <a:gd name="connsiteX170" fmla="*/ 270319 w 1323975"/>
                <a:gd name="connsiteY170" fmla="*/ 1196149 h 1609725"/>
                <a:gd name="connsiteX171" fmla="*/ 277463 w 1323975"/>
                <a:gd name="connsiteY171" fmla="*/ 1186434 h 1609725"/>
                <a:gd name="connsiteX172" fmla="*/ 261461 w 1323975"/>
                <a:gd name="connsiteY172" fmla="*/ 1186529 h 1609725"/>
                <a:gd name="connsiteX173" fmla="*/ 246602 w 1323975"/>
                <a:gd name="connsiteY173" fmla="*/ 1172909 h 1609725"/>
                <a:gd name="connsiteX174" fmla="*/ 248412 w 1323975"/>
                <a:gd name="connsiteY174" fmla="*/ 1168337 h 1609725"/>
                <a:gd name="connsiteX175" fmla="*/ 244316 w 1323975"/>
                <a:gd name="connsiteY175" fmla="*/ 1162812 h 1609725"/>
                <a:gd name="connsiteX176" fmla="*/ 247078 w 1323975"/>
                <a:gd name="connsiteY176" fmla="*/ 1155859 h 1609725"/>
                <a:gd name="connsiteX177" fmla="*/ 234410 w 1323975"/>
                <a:gd name="connsiteY177" fmla="*/ 1131284 h 1609725"/>
                <a:gd name="connsiteX178" fmla="*/ 226600 w 1323975"/>
                <a:gd name="connsiteY178" fmla="*/ 1126807 h 1609725"/>
                <a:gd name="connsiteX179" fmla="*/ 224885 w 1323975"/>
                <a:gd name="connsiteY179" fmla="*/ 1128236 h 1609725"/>
                <a:gd name="connsiteX180" fmla="*/ 217741 w 1323975"/>
                <a:gd name="connsiteY180" fmla="*/ 1125474 h 1609725"/>
                <a:gd name="connsiteX181" fmla="*/ 214789 w 1323975"/>
                <a:gd name="connsiteY181" fmla="*/ 1122331 h 1609725"/>
                <a:gd name="connsiteX182" fmla="*/ 218027 w 1323975"/>
                <a:gd name="connsiteY182" fmla="*/ 1117568 h 1609725"/>
                <a:gd name="connsiteX183" fmla="*/ 216313 w 1323975"/>
                <a:gd name="connsiteY183" fmla="*/ 1113472 h 1609725"/>
                <a:gd name="connsiteX184" fmla="*/ 207169 w 1323975"/>
                <a:gd name="connsiteY184" fmla="*/ 1111568 h 1609725"/>
                <a:gd name="connsiteX185" fmla="*/ 194310 w 1323975"/>
                <a:gd name="connsiteY185" fmla="*/ 1101947 h 1609725"/>
                <a:gd name="connsiteX186" fmla="*/ 209645 w 1323975"/>
                <a:gd name="connsiteY186" fmla="*/ 1088422 h 1609725"/>
                <a:gd name="connsiteX187" fmla="*/ 210502 w 1323975"/>
                <a:gd name="connsiteY187" fmla="*/ 1080135 h 1609725"/>
                <a:gd name="connsiteX188" fmla="*/ 195834 w 1323975"/>
                <a:gd name="connsiteY188" fmla="*/ 1060895 h 1609725"/>
                <a:gd name="connsiteX189" fmla="*/ 183070 w 1323975"/>
                <a:gd name="connsiteY189" fmla="*/ 1055465 h 1609725"/>
                <a:gd name="connsiteX190" fmla="*/ 175927 w 1323975"/>
                <a:gd name="connsiteY190" fmla="*/ 1044321 h 1609725"/>
                <a:gd name="connsiteX191" fmla="*/ 170974 w 1323975"/>
                <a:gd name="connsiteY191" fmla="*/ 1040892 h 1609725"/>
                <a:gd name="connsiteX192" fmla="*/ 166497 w 1323975"/>
                <a:gd name="connsiteY192" fmla="*/ 1032986 h 1609725"/>
                <a:gd name="connsiteX193" fmla="*/ 163830 w 1323975"/>
                <a:gd name="connsiteY193" fmla="*/ 1020318 h 1609725"/>
                <a:gd name="connsiteX194" fmla="*/ 161544 w 1323975"/>
                <a:gd name="connsiteY194" fmla="*/ 1020413 h 1609725"/>
                <a:gd name="connsiteX195" fmla="*/ 161353 w 1323975"/>
                <a:gd name="connsiteY195" fmla="*/ 1025557 h 1609725"/>
                <a:gd name="connsiteX196" fmla="*/ 151924 w 1323975"/>
                <a:gd name="connsiteY196" fmla="*/ 1038320 h 1609725"/>
                <a:gd name="connsiteX197" fmla="*/ 148590 w 1323975"/>
                <a:gd name="connsiteY197" fmla="*/ 1022985 h 1609725"/>
                <a:gd name="connsiteX198" fmla="*/ 146209 w 1323975"/>
                <a:gd name="connsiteY198" fmla="*/ 1020032 h 1609725"/>
                <a:gd name="connsiteX199" fmla="*/ 142494 w 1323975"/>
                <a:gd name="connsiteY199" fmla="*/ 1024604 h 1609725"/>
                <a:gd name="connsiteX200" fmla="*/ 138970 w 1323975"/>
                <a:gd name="connsiteY200" fmla="*/ 1021842 h 1609725"/>
                <a:gd name="connsiteX201" fmla="*/ 132874 w 1323975"/>
                <a:gd name="connsiteY201" fmla="*/ 1013746 h 1609725"/>
                <a:gd name="connsiteX202" fmla="*/ 133541 w 1323975"/>
                <a:gd name="connsiteY202" fmla="*/ 1008031 h 1609725"/>
                <a:gd name="connsiteX203" fmla="*/ 125444 w 1323975"/>
                <a:gd name="connsiteY203" fmla="*/ 1018699 h 1609725"/>
                <a:gd name="connsiteX204" fmla="*/ 108585 w 1323975"/>
                <a:gd name="connsiteY204" fmla="*/ 1027843 h 1609725"/>
                <a:gd name="connsiteX205" fmla="*/ 84963 w 1323975"/>
                <a:gd name="connsiteY205" fmla="*/ 1026223 h 1609725"/>
                <a:gd name="connsiteX206" fmla="*/ 67723 w 1323975"/>
                <a:gd name="connsiteY206" fmla="*/ 1028033 h 1609725"/>
                <a:gd name="connsiteX207" fmla="*/ 62293 w 1323975"/>
                <a:gd name="connsiteY207" fmla="*/ 1026223 h 1609725"/>
                <a:gd name="connsiteX208" fmla="*/ 51816 w 1323975"/>
                <a:gd name="connsiteY208" fmla="*/ 1014127 h 1609725"/>
                <a:gd name="connsiteX209" fmla="*/ 43053 w 1323975"/>
                <a:gd name="connsiteY209" fmla="*/ 1012603 h 1609725"/>
                <a:gd name="connsiteX210" fmla="*/ 34671 w 1323975"/>
                <a:gd name="connsiteY210" fmla="*/ 1015746 h 1609725"/>
                <a:gd name="connsiteX211" fmla="*/ 19145 w 1323975"/>
                <a:gd name="connsiteY211" fmla="*/ 1011555 h 1609725"/>
                <a:gd name="connsiteX212" fmla="*/ 10001 w 1323975"/>
                <a:gd name="connsiteY212" fmla="*/ 1003078 h 1609725"/>
                <a:gd name="connsiteX213" fmla="*/ 11430 w 1323975"/>
                <a:gd name="connsiteY213" fmla="*/ 972407 h 1609725"/>
                <a:gd name="connsiteX214" fmla="*/ 9525 w 1323975"/>
                <a:gd name="connsiteY214" fmla="*/ 970407 h 1609725"/>
                <a:gd name="connsiteX215" fmla="*/ 13716 w 1323975"/>
                <a:gd name="connsiteY215" fmla="*/ 957834 h 1609725"/>
                <a:gd name="connsiteX216" fmla="*/ 10954 w 1323975"/>
                <a:gd name="connsiteY216" fmla="*/ 954405 h 1609725"/>
                <a:gd name="connsiteX217" fmla="*/ 15621 w 1323975"/>
                <a:gd name="connsiteY217" fmla="*/ 950309 h 1609725"/>
                <a:gd name="connsiteX218" fmla="*/ 10858 w 1323975"/>
                <a:gd name="connsiteY218" fmla="*/ 942118 h 1609725"/>
                <a:gd name="connsiteX219" fmla="*/ 16192 w 1323975"/>
                <a:gd name="connsiteY219" fmla="*/ 936212 h 1609725"/>
                <a:gd name="connsiteX220" fmla="*/ 34195 w 1323975"/>
                <a:gd name="connsiteY220" fmla="*/ 926878 h 1609725"/>
                <a:gd name="connsiteX221" fmla="*/ 36576 w 1323975"/>
                <a:gd name="connsiteY221" fmla="*/ 892207 h 1609725"/>
                <a:gd name="connsiteX222" fmla="*/ 30385 w 1323975"/>
                <a:gd name="connsiteY222" fmla="*/ 878396 h 1609725"/>
                <a:gd name="connsiteX223" fmla="*/ 26384 w 1323975"/>
                <a:gd name="connsiteY223" fmla="*/ 855154 h 1609725"/>
                <a:gd name="connsiteX224" fmla="*/ 42005 w 1323975"/>
                <a:gd name="connsiteY224" fmla="*/ 813054 h 1609725"/>
                <a:gd name="connsiteX225" fmla="*/ 33528 w 1323975"/>
                <a:gd name="connsiteY225" fmla="*/ 814959 h 1609725"/>
                <a:gd name="connsiteX226" fmla="*/ 31242 w 1323975"/>
                <a:gd name="connsiteY226" fmla="*/ 812578 h 1609725"/>
                <a:gd name="connsiteX227" fmla="*/ 46387 w 1323975"/>
                <a:gd name="connsiteY227" fmla="*/ 802100 h 1609725"/>
                <a:gd name="connsiteX228" fmla="*/ 47911 w 1323975"/>
                <a:gd name="connsiteY228" fmla="*/ 796385 h 1609725"/>
                <a:gd name="connsiteX229" fmla="*/ 45720 w 1323975"/>
                <a:gd name="connsiteY229" fmla="*/ 782764 h 1609725"/>
                <a:gd name="connsiteX230" fmla="*/ 38290 w 1323975"/>
                <a:gd name="connsiteY230" fmla="*/ 768287 h 1609725"/>
                <a:gd name="connsiteX231" fmla="*/ 44482 w 1323975"/>
                <a:gd name="connsiteY231" fmla="*/ 758476 h 1609725"/>
                <a:gd name="connsiteX232" fmla="*/ 50101 w 1323975"/>
                <a:gd name="connsiteY232" fmla="*/ 723519 h 1609725"/>
                <a:gd name="connsiteX233" fmla="*/ 58579 w 1323975"/>
                <a:gd name="connsiteY233" fmla="*/ 722090 h 1609725"/>
                <a:gd name="connsiteX234" fmla="*/ 56102 w 1323975"/>
                <a:gd name="connsiteY234" fmla="*/ 709898 h 1609725"/>
                <a:gd name="connsiteX235" fmla="*/ 70675 w 1323975"/>
                <a:gd name="connsiteY235" fmla="*/ 669227 h 1609725"/>
                <a:gd name="connsiteX236" fmla="*/ 73533 w 1323975"/>
                <a:gd name="connsiteY236" fmla="*/ 665321 h 1609725"/>
                <a:gd name="connsiteX237" fmla="*/ 76771 w 1323975"/>
                <a:gd name="connsiteY237" fmla="*/ 667036 h 1609725"/>
                <a:gd name="connsiteX238" fmla="*/ 76486 w 1323975"/>
                <a:gd name="connsiteY238" fmla="*/ 664178 h 1609725"/>
                <a:gd name="connsiteX239" fmla="*/ 80582 w 1323975"/>
                <a:gd name="connsiteY239" fmla="*/ 664845 h 1609725"/>
                <a:gd name="connsiteX240" fmla="*/ 83344 w 1323975"/>
                <a:gd name="connsiteY240" fmla="*/ 669131 h 1609725"/>
                <a:gd name="connsiteX241" fmla="*/ 85534 w 1323975"/>
                <a:gd name="connsiteY241" fmla="*/ 667703 h 1609725"/>
                <a:gd name="connsiteX242" fmla="*/ 81153 w 1323975"/>
                <a:gd name="connsiteY242" fmla="*/ 662083 h 1609725"/>
                <a:gd name="connsiteX243" fmla="*/ 88392 w 1323975"/>
                <a:gd name="connsiteY243" fmla="*/ 656654 h 1609725"/>
                <a:gd name="connsiteX244" fmla="*/ 91726 w 1323975"/>
                <a:gd name="connsiteY244" fmla="*/ 658749 h 1609725"/>
                <a:gd name="connsiteX245" fmla="*/ 92678 w 1323975"/>
                <a:gd name="connsiteY245" fmla="*/ 654368 h 1609725"/>
                <a:gd name="connsiteX246" fmla="*/ 95631 w 1323975"/>
                <a:gd name="connsiteY246" fmla="*/ 654177 h 1609725"/>
                <a:gd name="connsiteX247" fmla="*/ 102870 w 1323975"/>
                <a:gd name="connsiteY247" fmla="*/ 656368 h 1609725"/>
                <a:gd name="connsiteX248" fmla="*/ 107537 w 1323975"/>
                <a:gd name="connsiteY248" fmla="*/ 654177 h 1609725"/>
                <a:gd name="connsiteX249" fmla="*/ 126778 w 1323975"/>
                <a:gd name="connsiteY249" fmla="*/ 659606 h 1609725"/>
                <a:gd name="connsiteX250" fmla="*/ 126968 w 1323975"/>
                <a:gd name="connsiteY250" fmla="*/ 661797 h 1609725"/>
                <a:gd name="connsiteX251" fmla="*/ 135922 w 1323975"/>
                <a:gd name="connsiteY251" fmla="*/ 657796 h 1609725"/>
                <a:gd name="connsiteX252" fmla="*/ 139636 w 1323975"/>
                <a:gd name="connsiteY252" fmla="*/ 661702 h 1609725"/>
                <a:gd name="connsiteX253" fmla="*/ 147923 w 1323975"/>
                <a:gd name="connsiteY253" fmla="*/ 660845 h 1609725"/>
                <a:gd name="connsiteX254" fmla="*/ 150304 w 1323975"/>
                <a:gd name="connsiteY254" fmla="*/ 662940 h 1609725"/>
                <a:gd name="connsiteX255" fmla="*/ 152495 w 1323975"/>
                <a:gd name="connsiteY255" fmla="*/ 659702 h 1609725"/>
                <a:gd name="connsiteX256" fmla="*/ 155734 w 1323975"/>
                <a:gd name="connsiteY256" fmla="*/ 666179 h 1609725"/>
                <a:gd name="connsiteX257" fmla="*/ 163830 w 1323975"/>
                <a:gd name="connsiteY257" fmla="*/ 667417 h 1609725"/>
                <a:gd name="connsiteX258" fmla="*/ 165163 w 1323975"/>
                <a:gd name="connsiteY258" fmla="*/ 661321 h 1609725"/>
                <a:gd name="connsiteX259" fmla="*/ 168307 w 1323975"/>
                <a:gd name="connsiteY259" fmla="*/ 661892 h 1609725"/>
                <a:gd name="connsiteX260" fmla="*/ 169450 w 1323975"/>
                <a:gd name="connsiteY260" fmla="*/ 659321 h 1609725"/>
                <a:gd name="connsiteX261" fmla="*/ 173355 w 1323975"/>
                <a:gd name="connsiteY261" fmla="*/ 664083 h 1609725"/>
                <a:gd name="connsiteX262" fmla="*/ 175927 w 1323975"/>
                <a:gd name="connsiteY262" fmla="*/ 653224 h 1609725"/>
                <a:gd name="connsiteX263" fmla="*/ 190024 w 1323975"/>
                <a:gd name="connsiteY263" fmla="*/ 652939 h 1609725"/>
                <a:gd name="connsiteX264" fmla="*/ 193072 w 1323975"/>
                <a:gd name="connsiteY264" fmla="*/ 649510 h 1609725"/>
                <a:gd name="connsiteX265" fmla="*/ 186785 w 1323975"/>
                <a:gd name="connsiteY265" fmla="*/ 646747 h 1609725"/>
                <a:gd name="connsiteX266" fmla="*/ 197739 w 1323975"/>
                <a:gd name="connsiteY266" fmla="*/ 640842 h 1609725"/>
                <a:gd name="connsiteX267" fmla="*/ 196310 w 1323975"/>
                <a:gd name="connsiteY267" fmla="*/ 638842 h 1609725"/>
                <a:gd name="connsiteX268" fmla="*/ 203549 w 1323975"/>
                <a:gd name="connsiteY268" fmla="*/ 631412 h 1609725"/>
                <a:gd name="connsiteX269" fmla="*/ 200025 w 1323975"/>
                <a:gd name="connsiteY269" fmla="*/ 626936 h 1609725"/>
                <a:gd name="connsiteX270" fmla="*/ 224504 w 1323975"/>
                <a:gd name="connsiteY270" fmla="*/ 605409 h 1609725"/>
                <a:gd name="connsiteX271" fmla="*/ 214408 w 1323975"/>
                <a:gd name="connsiteY271" fmla="*/ 591598 h 1609725"/>
                <a:gd name="connsiteX272" fmla="*/ 223361 w 1323975"/>
                <a:gd name="connsiteY272" fmla="*/ 584645 h 1609725"/>
                <a:gd name="connsiteX273" fmla="*/ 227648 w 1323975"/>
                <a:gd name="connsiteY273" fmla="*/ 591407 h 1609725"/>
                <a:gd name="connsiteX274" fmla="*/ 231172 w 1323975"/>
                <a:gd name="connsiteY274" fmla="*/ 589597 h 1609725"/>
                <a:gd name="connsiteX275" fmla="*/ 226124 w 1323975"/>
                <a:gd name="connsiteY275" fmla="*/ 582454 h 1609725"/>
                <a:gd name="connsiteX276" fmla="*/ 232029 w 1323975"/>
                <a:gd name="connsiteY276" fmla="*/ 577596 h 1609725"/>
                <a:gd name="connsiteX277" fmla="*/ 218980 w 1323975"/>
                <a:gd name="connsiteY277" fmla="*/ 565213 h 1609725"/>
                <a:gd name="connsiteX278" fmla="*/ 220885 w 1323975"/>
                <a:gd name="connsiteY278" fmla="*/ 562165 h 1609725"/>
                <a:gd name="connsiteX279" fmla="*/ 225171 w 1323975"/>
                <a:gd name="connsiteY279" fmla="*/ 561594 h 1609725"/>
                <a:gd name="connsiteX280" fmla="*/ 219456 w 1323975"/>
                <a:gd name="connsiteY280" fmla="*/ 553021 h 1609725"/>
                <a:gd name="connsiteX281" fmla="*/ 225457 w 1323975"/>
                <a:gd name="connsiteY281" fmla="*/ 549402 h 1609725"/>
                <a:gd name="connsiteX282" fmla="*/ 220885 w 1323975"/>
                <a:gd name="connsiteY282" fmla="*/ 542354 h 1609725"/>
                <a:gd name="connsiteX283" fmla="*/ 223075 w 1323975"/>
                <a:gd name="connsiteY283" fmla="*/ 543496 h 1609725"/>
                <a:gd name="connsiteX284" fmla="*/ 231743 w 1323975"/>
                <a:gd name="connsiteY284" fmla="*/ 534543 h 1609725"/>
                <a:gd name="connsiteX285" fmla="*/ 225742 w 1323975"/>
                <a:gd name="connsiteY285" fmla="*/ 528638 h 1609725"/>
                <a:gd name="connsiteX286" fmla="*/ 232219 w 1323975"/>
                <a:gd name="connsiteY286" fmla="*/ 521970 h 1609725"/>
                <a:gd name="connsiteX287" fmla="*/ 236791 w 1323975"/>
                <a:gd name="connsiteY287" fmla="*/ 523113 h 1609725"/>
                <a:gd name="connsiteX288" fmla="*/ 237839 w 1323975"/>
                <a:gd name="connsiteY288" fmla="*/ 514540 h 1609725"/>
                <a:gd name="connsiteX289" fmla="*/ 243840 w 1323975"/>
                <a:gd name="connsiteY289" fmla="*/ 515874 h 1609725"/>
                <a:gd name="connsiteX290" fmla="*/ 244126 w 1323975"/>
                <a:gd name="connsiteY290" fmla="*/ 510159 h 1609725"/>
                <a:gd name="connsiteX291" fmla="*/ 251650 w 1323975"/>
                <a:gd name="connsiteY291" fmla="*/ 509206 h 1609725"/>
                <a:gd name="connsiteX292" fmla="*/ 249650 w 1323975"/>
                <a:gd name="connsiteY292" fmla="*/ 497872 h 1609725"/>
                <a:gd name="connsiteX293" fmla="*/ 254413 w 1323975"/>
                <a:gd name="connsiteY293" fmla="*/ 497014 h 1609725"/>
                <a:gd name="connsiteX294" fmla="*/ 256984 w 1323975"/>
                <a:gd name="connsiteY294" fmla="*/ 491014 h 1609725"/>
                <a:gd name="connsiteX295" fmla="*/ 256984 w 1323975"/>
                <a:gd name="connsiteY295" fmla="*/ 476917 h 1609725"/>
                <a:gd name="connsiteX296" fmla="*/ 251365 w 1323975"/>
                <a:gd name="connsiteY296" fmla="*/ 467868 h 1609725"/>
                <a:gd name="connsiteX297" fmla="*/ 246983 w 1323975"/>
                <a:gd name="connsiteY297" fmla="*/ 470154 h 1609725"/>
                <a:gd name="connsiteX298" fmla="*/ 245364 w 1323975"/>
                <a:gd name="connsiteY298" fmla="*/ 460820 h 1609725"/>
                <a:gd name="connsiteX299" fmla="*/ 241840 w 1323975"/>
                <a:gd name="connsiteY299" fmla="*/ 460724 h 1609725"/>
                <a:gd name="connsiteX300" fmla="*/ 234696 w 1323975"/>
                <a:gd name="connsiteY300" fmla="*/ 453199 h 1609725"/>
                <a:gd name="connsiteX301" fmla="*/ 239268 w 1323975"/>
                <a:gd name="connsiteY301" fmla="*/ 462439 h 1609725"/>
                <a:gd name="connsiteX302" fmla="*/ 209741 w 1323975"/>
                <a:gd name="connsiteY302" fmla="*/ 461201 h 1609725"/>
                <a:gd name="connsiteX303" fmla="*/ 208502 w 1323975"/>
                <a:gd name="connsiteY303" fmla="*/ 441388 h 1609725"/>
                <a:gd name="connsiteX304" fmla="*/ 202787 w 1323975"/>
                <a:gd name="connsiteY304" fmla="*/ 434721 h 1609725"/>
                <a:gd name="connsiteX305" fmla="*/ 203073 w 1323975"/>
                <a:gd name="connsiteY305" fmla="*/ 423577 h 1609725"/>
                <a:gd name="connsiteX306" fmla="*/ 200692 w 1323975"/>
                <a:gd name="connsiteY306" fmla="*/ 421100 h 1609725"/>
                <a:gd name="connsiteX307" fmla="*/ 214789 w 1323975"/>
                <a:gd name="connsiteY307" fmla="*/ 421100 h 1609725"/>
                <a:gd name="connsiteX308" fmla="*/ 252889 w 1323975"/>
                <a:gd name="connsiteY308" fmla="*/ 428244 h 1609725"/>
                <a:gd name="connsiteX309" fmla="*/ 266891 w 1323975"/>
                <a:gd name="connsiteY309" fmla="*/ 425291 h 1609725"/>
                <a:gd name="connsiteX310" fmla="*/ 275749 w 1323975"/>
                <a:gd name="connsiteY310" fmla="*/ 419957 h 1609725"/>
                <a:gd name="connsiteX311" fmla="*/ 293370 w 1323975"/>
                <a:gd name="connsiteY311" fmla="*/ 417957 h 1609725"/>
                <a:gd name="connsiteX312" fmla="*/ 299561 w 1323975"/>
                <a:gd name="connsiteY312" fmla="*/ 404908 h 1609725"/>
                <a:gd name="connsiteX313" fmla="*/ 301942 w 1323975"/>
                <a:gd name="connsiteY313" fmla="*/ 384143 h 1609725"/>
                <a:gd name="connsiteX314" fmla="*/ 312229 w 1323975"/>
                <a:gd name="connsiteY314" fmla="*/ 371761 h 1609725"/>
                <a:gd name="connsiteX315" fmla="*/ 312610 w 1323975"/>
                <a:gd name="connsiteY315" fmla="*/ 362903 h 1609725"/>
                <a:gd name="connsiteX316" fmla="*/ 303943 w 1323975"/>
                <a:gd name="connsiteY316" fmla="*/ 360712 h 1609725"/>
                <a:gd name="connsiteX317" fmla="*/ 309848 w 1323975"/>
                <a:gd name="connsiteY317" fmla="*/ 356235 h 1609725"/>
                <a:gd name="connsiteX318" fmla="*/ 307181 w 1323975"/>
                <a:gd name="connsiteY318" fmla="*/ 352520 h 1609725"/>
                <a:gd name="connsiteX319" fmla="*/ 278606 w 1323975"/>
                <a:gd name="connsiteY319" fmla="*/ 354997 h 1609725"/>
                <a:gd name="connsiteX320" fmla="*/ 279083 w 1323975"/>
                <a:gd name="connsiteY320" fmla="*/ 352615 h 1609725"/>
                <a:gd name="connsiteX321" fmla="*/ 257937 w 1323975"/>
                <a:gd name="connsiteY321" fmla="*/ 346901 h 1609725"/>
                <a:gd name="connsiteX322" fmla="*/ 204502 w 1323975"/>
                <a:gd name="connsiteY322" fmla="*/ 342329 h 1609725"/>
                <a:gd name="connsiteX323" fmla="*/ 205550 w 1323975"/>
                <a:gd name="connsiteY323" fmla="*/ 329184 h 1609725"/>
                <a:gd name="connsiteX324" fmla="*/ 231267 w 1323975"/>
                <a:gd name="connsiteY324" fmla="*/ 329946 h 1609725"/>
                <a:gd name="connsiteX325" fmla="*/ 235839 w 1323975"/>
                <a:gd name="connsiteY325" fmla="*/ 314706 h 1609725"/>
                <a:gd name="connsiteX326" fmla="*/ 251269 w 1323975"/>
                <a:gd name="connsiteY326" fmla="*/ 318516 h 1609725"/>
                <a:gd name="connsiteX327" fmla="*/ 252032 w 1323975"/>
                <a:gd name="connsiteY327" fmla="*/ 314896 h 1609725"/>
                <a:gd name="connsiteX328" fmla="*/ 254794 w 1323975"/>
                <a:gd name="connsiteY328" fmla="*/ 314801 h 1609725"/>
                <a:gd name="connsiteX329" fmla="*/ 256413 w 1323975"/>
                <a:gd name="connsiteY329" fmla="*/ 306229 h 1609725"/>
                <a:gd name="connsiteX330" fmla="*/ 252889 w 1323975"/>
                <a:gd name="connsiteY330" fmla="*/ 306229 h 1609725"/>
                <a:gd name="connsiteX331" fmla="*/ 253079 w 1323975"/>
                <a:gd name="connsiteY331" fmla="*/ 302800 h 1609725"/>
                <a:gd name="connsiteX332" fmla="*/ 259270 w 1323975"/>
                <a:gd name="connsiteY332" fmla="*/ 288036 h 1609725"/>
                <a:gd name="connsiteX333" fmla="*/ 274987 w 1323975"/>
                <a:gd name="connsiteY333" fmla="*/ 275654 h 1609725"/>
                <a:gd name="connsiteX334" fmla="*/ 278797 w 1323975"/>
                <a:gd name="connsiteY334" fmla="*/ 266033 h 1609725"/>
                <a:gd name="connsiteX335" fmla="*/ 291275 w 1323975"/>
                <a:gd name="connsiteY335" fmla="*/ 270796 h 1609725"/>
                <a:gd name="connsiteX336" fmla="*/ 296513 w 1323975"/>
                <a:gd name="connsiteY336" fmla="*/ 260032 h 1609725"/>
                <a:gd name="connsiteX337" fmla="*/ 327946 w 1323975"/>
                <a:gd name="connsiteY337" fmla="*/ 273272 h 1609725"/>
                <a:gd name="connsiteX338" fmla="*/ 322802 w 1323975"/>
                <a:gd name="connsiteY338" fmla="*/ 262699 h 1609725"/>
                <a:gd name="connsiteX339" fmla="*/ 326993 w 1323975"/>
                <a:gd name="connsiteY339" fmla="*/ 243173 h 1609725"/>
                <a:gd name="connsiteX340" fmla="*/ 324707 w 1323975"/>
                <a:gd name="connsiteY340" fmla="*/ 237172 h 1609725"/>
                <a:gd name="connsiteX341" fmla="*/ 331375 w 1323975"/>
                <a:gd name="connsiteY341" fmla="*/ 237649 h 1609725"/>
                <a:gd name="connsiteX342" fmla="*/ 334042 w 1323975"/>
                <a:gd name="connsiteY342" fmla="*/ 219361 h 1609725"/>
                <a:gd name="connsiteX343" fmla="*/ 339566 w 1323975"/>
                <a:gd name="connsiteY343" fmla="*/ 204692 h 1609725"/>
                <a:gd name="connsiteX344" fmla="*/ 336137 w 1323975"/>
                <a:gd name="connsiteY344" fmla="*/ 200692 h 1609725"/>
                <a:gd name="connsiteX345" fmla="*/ 338137 w 1323975"/>
                <a:gd name="connsiteY345" fmla="*/ 195644 h 1609725"/>
                <a:gd name="connsiteX346" fmla="*/ 347758 w 1323975"/>
                <a:gd name="connsiteY346" fmla="*/ 180404 h 1609725"/>
                <a:gd name="connsiteX347" fmla="*/ 352330 w 1323975"/>
                <a:gd name="connsiteY347" fmla="*/ 178594 h 1609725"/>
                <a:gd name="connsiteX348" fmla="*/ 358235 w 1323975"/>
                <a:gd name="connsiteY348" fmla="*/ 162973 h 1609725"/>
                <a:gd name="connsiteX349" fmla="*/ 381191 w 1323975"/>
                <a:gd name="connsiteY349" fmla="*/ 147447 h 1609725"/>
                <a:gd name="connsiteX350" fmla="*/ 383000 w 1323975"/>
                <a:gd name="connsiteY350" fmla="*/ 144399 h 1609725"/>
                <a:gd name="connsiteX351" fmla="*/ 380143 w 1323975"/>
                <a:gd name="connsiteY351" fmla="*/ 143923 h 1609725"/>
                <a:gd name="connsiteX352" fmla="*/ 382048 w 1323975"/>
                <a:gd name="connsiteY352" fmla="*/ 119062 h 1609725"/>
                <a:gd name="connsiteX353" fmla="*/ 392144 w 1323975"/>
                <a:gd name="connsiteY353" fmla="*/ 119729 h 1609725"/>
                <a:gd name="connsiteX354" fmla="*/ 398431 w 1323975"/>
                <a:gd name="connsiteY354" fmla="*/ 127921 h 1609725"/>
                <a:gd name="connsiteX355" fmla="*/ 402717 w 1323975"/>
                <a:gd name="connsiteY355" fmla="*/ 124682 h 1609725"/>
                <a:gd name="connsiteX356" fmla="*/ 413385 w 1323975"/>
                <a:gd name="connsiteY356" fmla="*/ 111347 h 1609725"/>
                <a:gd name="connsiteX357" fmla="*/ 410242 w 1323975"/>
                <a:gd name="connsiteY357" fmla="*/ 103156 h 1609725"/>
                <a:gd name="connsiteX358" fmla="*/ 422815 w 1323975"/>
                <a:gd name="connsiteY358" fmla="*/ 87344 h 1609725"/>
                <a:gd name="connsiteX359" fmla="*/ 426910 w 1323975"/>
                <a:gd name="connsiteY359" fmla="*/ 77534 h 1609725"/>
                <a:gd name="connsiteX360" fmla="*/ 433102 w 1323975"/>
                <a:gd name="connsiteY360" fmla="*/ 87630 h 1609725"/>
                <a:gd name="connsiteX361" fmla="*/ 441198 w 1323975"/>
                <a:gd name="connsiteY361" fmla="*/ 84582 h 1609725"/>
                <a:gd name="connsiteX362" fmla="*/ 445294 w 1323975"/>
                <a:gd name="connsiteY362" fmla="*/ 94583 h 1609725"/>
                <a:gd name="connsiteX363" fmla="*/ 453676 w 1323975"/>
                <a:gd name="connsiteY363" fmla="*/ 91440 h 1609725"/>
                <a:gd name="connsiteX364" fmla="*/ 457676 w 1323975"/>
                <a:gd name="connsiteY364" fmla="*/ 102013 h 1609725"/>
                <a:gd name="connsiteX365" fmla="*/ 476250 w 1323975"/>
                <a:gd name="connsiteY365" fmla="*/ 102489 h 1609725"/>
                <a:gd name="connsiteX366" fmla="*/ 477298 w 1323975"/>
                <a:gd name="connsiteY366" fmla="*/ 99917 h 1609725"/>
                <a:gd name="connsiteX367" fmla="*/ 485299 w 1323975"/>
                <a:gd name="connsiteY367" fmla="*/ 98107 h 1609725"/>
                <a:gd name="connsiteX368" fmla="*/ 483870 w 1323975"/>
                <a:gd name="connsiteY368" fmla="*/ 109633 h 1609725"/>
                <a:gd name="connsiteX369" fmla="*/ 506444 w 1323975"/>
                <a:gd name="connsiteY369" fmla="*/ 111728 h 1609725"/>
                <a:gd name="connsiteX370" fmla="*/ 515398 w 1323975"/>
                <a:gd name="connsiteY370" fmla="*/ 110299 h 1609725"/>
                <a:gd name="connsiteX371" fmla="*/ 513588 w 1323975"/>
                <a:gd name="connsiteY371" fmla="*/ 102298 h 1609725"/>
                <a:gd name="connsiteX372" fmla="*/ 516541 w 1323975"/>
                <a:gd name="connsiteY372" fmla="*/ 101822 h 1609725"/>
                <a:gd name="connsiteX373" fmla="*/ 536353 w 1323975"/>
                <a:gd name="connsiteY373" fmla="*/ 107918 h 1609725"/>
                <a:gd name="connsiteX374" fmla="*/ 546544 w 1323975"/>
                <a:gd name="connsiteY374" fmla="*/ 107728 h 1609725"/>
                <a:gd name="connsiteX375" fmla="*/ 548164 w 1323975"/>
                <a:gd name="connsiteY375" fmla="*/ 114490 h 1609725"/>
                <a:gd name="connsiteX376" fmla="*/ 584930 w 1323975"/>
                <a:gd name="connsiteY376" fmla="*/ 101060 h 1609725"/>
                <a:gd name="connsiteX377" fmla="*/ 587692 w 1323975"/>
                <a:gd name="connsiteY377" fmla="*/ 116967 h 1609725"/>
                <a:gd name="connsiteX378" fmla="*/ 592455 w 1323975"/>
                <a:gd name="connsiteY378" fmla="*/ 116777 h 1609725"/>
                <a:gd name="connsiteX379" fmla="*/ 591884 w 1323975"/>
                <a:gd name="connsiteY379" fmla="*/ 108966 h 1609725"/>
                <a:gd name="connsiteX380" fmla="*/ 606552 w 1323975"/>
                <a:gd name="connsiteY380" fmla="*/ 107442 h 1609725"/>
                <a:gd name="connsiteX381" fmla="*/ 607219 w 1323975"/>
                <a:gd name="connsiteY381" fmla="*/ 110680 h 1609725"/>
                <a:gd name="connsiteX382" fmla="*/ 623316 w 1323975"/>
                <a:gd name="connsiteY382" fmla="*/ 115729 h 1609725"/>
                <a:gd name="connsiteX383" fmla="*/ 623792 w 1323975"/>
                <a:gd name="connsiteY383" fmla="*/ 112395 h 1609725"/>
                <a:gd name="connsiteX384" fmla="*/ 610648 w 1323975"/>
                <a:gd name="connsiteY384" fmla="*/ 96584 h 1609725"/>
                <a:gd name="connsiteX385" fmla="*/ 615029 w 1323975"/>
                <a:gd name="connsiteY385" fmla="*/ 90106 h 1609725"/>
                <a:gd name="connsiteX386" fmla="*/ 630745 w 1323975"/>
                <a:gd name="connsiteY386" fmla="*/ 83439 h 1609725"/>
                <a:gd name="connsiteX387" fmla="*/ 629507 w 1323975"/>
                <a:gd name="connsiteY387" fmla="*/ 80962 h 1609725"/>
                <a:gd name="connsiteX388" fmla="*/ 634936 w 1323975"/>
                <a:gd name="connsiteY388" fmla="*/ 78962 h 1609725"/>
                <a:gd name="connsiteX389" fmla="*/ 632841 w 1323975"/>
                <a:gd name="connsiteY389" fmla="*/ 71914 h 1609725"/>
                <a:gd name="connsiteX390" fmla="*/ 637413 w 1323975"/>
                <a:gd name="connsiteY390" fmla="*/ 69437 h 1609725"/>
                <a:gd name="connsiteX391" fmla="*/ 636270 w 1323975"/>
                <a:gd name="connsiteY391" fmla="*/ 57340 h 1609725"/>
                <a:gd name="connsiteX392" fmla="*/ 651605 w 1323975"/>
                <a:gd name="connsiteY392" fmla="*/ 52102 h 1609725"/>
                <a:gd name="connsiteX393" fmla="*/ 662654 w 1323975"/>
                <a:gd name="connsiteY393" fmla="*/ 52102 h 1609725"/>
                <a:gd name="connsiteX394" fmla="*/ 682085 w 1323975"/>
                <a:gd name="connsiteY394" fmla="*/ 43529 h 1609725"/>
                <a:gd name="connsiteX395" fmla="*/ 681323 w 1323975"/>
                <a:gd name="connsiteY395" fmla="*/ 40862 h 1609725"/>
                <a:gd name="connsiteX396" fmla="*/ 696659 w 1323975"/>
                <a:gd name="connsiteY396" fmla="*/ 39243 h 1609725"/>
                <a:gd name="connsiteX397" fmla="*/ 697420 w 1323975"/>
                <a:gd name="connsiteY397" fmla="*/ 42672 h 1609725"/>
                <a:gd name="connsiteX398" fmla="*/ 701516 w 1323975"/>
                <a:gd name="connsiteY398" fmla="*/ 42577 h 1609725"/>
                <a:gd name="connsiteX399" fmla="*/ 706184 w 1323975"/>
                <a:gd name="connsiteY399" fmla="*/ 58484 h 1609725"/>
                <a:gd name="connsiteX400" fmla="*/ 716566 w 1323975"/>
                <a:gd name="connsiteY400" fmla="*/ 51530 h 1609725"/>
                <a:gd name="connsiteX401" fmla="*/ 715994 w 1323975"/>
                <a:gd name="connsiteY401" fmla="*/ 47720 h 1609725"/>
                <a:gd name="connsiteX402" fmla="*/ 744188 w 1323975"/>
                <a:gd name="connsiteY402" fmla="*/ 45720 h 1609725"/>
                <a:gd name="connsiteX403" fmla="*/ 788384 w 1323975"/>
                <a:gd name="connsiteY403" fmla="*/ 35433 h 1609725"/>
                <a:gd name="connsiteX404" fmla="*/ 842867 w 1323975"/>
                <a:gd name="connsiteY404" fmla="*/ 29242 h 1609725"/>
                <a:gd name="connsiteX405" fmla="*/ 903923 w 1323975"/>
                <a:gd name="connsiteY405" fmla="*/ 17240 h 1609725"/>
                <a:gd name="connsiteX406" fmla="*/ 936593 w 1323975"/>
                <a:gd name="connsiteY406" fmla="*/ 15716 h 1609725"/>
                <a:gd name="connsiteX407" fmla="*/ 959644 w 1323975"/>
                <a:gd name="connsiteY407" fmla="*/ 9525 h 1609725"/>
                <a:gd name="connsiteX408" fmla="*/ 992029 w 1323975"/>
                <a:gd name="connsiteY408" fmla="*/ 9715 h 1609725"/>
                <a:gd name="connsiteX409" fmla="*/ 1007840 w 1323975"/>
                <a:gd name="connsiteY409" fmla="*/ 59150 h 1609725"/>
                <a:gd name="connsiteX410" fmla="*/ 1005268 w 1323975"/>
                <a:gd name="connsiteY410" fmla="*/ 78867 h 1609725"/>
                <a:gd name="connsiteX411" fmla="*/ 1030319 w 1323975"/>
                <a:gd name="connsiteY411" fmla="*/ 64103 h 1609725"/>
                <a:gd name="connsiteX412" fmla="*/ 1043464 w 1323975"/>
                <a:gd name="connsiteY412" fmla="*/ 50197 h 1609725"/>
                <a:gd name="connsiteX413" fmla="*/ 1047369 w 1323975"/>
                <a:gd name="connsiteY413" fmla="*/ 58674 h 1609725"/>
                <a:gd name="connsiteX414" fmla="*/ 1061371 w 1323975"/>
                <a:gd name="connsiteY414" fmla="*/ 74104 h 1609725"/>
                <a:gd name="connsiteX415" fmla="*/ 1045750 w 1323975"/>
                <a:gd name="connsiteY415" fmla="*/ 106489 h 1609725"/>
                <a:gd name="connsiteX416" fmla="*/ 1047655 w 1323975"/>
                <a:gd name="connsiteY416" fmla="*/ 112204 h 1609725"/>
                <a:gd name="connsiteX417" fmla="*/ 1034891 w 1323975"/>
                <a:gd name="connsiteY417" fmla="*/ 118586 h 1609725"/>
                <a:gd name="connsiteX418" fmla="*/ 1047464 w 1323975"/>
                <a:gd name="connsiteY418" fmla="*/ 144018 h 1609725"/>
                <a:gd name="connsiteX419" fmla="*/ 1055465 w 1323975"/>
                <a:gd name="connsiteY419" fmla="*/ 174974 h 1609725"/>
                <a:gd name="connsiteX420" fmla="*/ 1060990 w 1323975"/>
                <a:gd name="connsiteY420" fmla="*/ 176403 h 1609725"/>
                <a:gd name="connsiteX421" fmla="*/ 1065085 w 1323975"/>
                <a:gd name="connsiteY421" fmla="*/ 171260 h 1609725"/>
                <a:gd name="connsiteX422" fmla="*/ 1093565 w 1323975"/>
                <a:gd name="connsiteY422" fmla="*/ 177927 h 1609725"/>
                <a:gd name="connsiteX423" fmla="*/ 1116901 w 1323975"/>
                <a:gd name="connsiteY423" fmla="*/ 176403 h 1609725"/>
                <a:gd name="connsiteX424" fmla="*/ 1146524 w 1323975"/>
                <a:gd name="connsiteY424" fmla="*/ 182213 h 1609725"/>
                <a:gd name="connsiteX425" fmla="*/ 1137094 w 1323975"/>
                <a:gd name="connsiteY425" fmla="*/ 198025 h 1609725"/>
                <a:gd name="connsiteX426" fmla="*/ 1132332 w 1323975"/>
                <a:gd name="connsiteY426" fmla="*/ 219742 h 1609725"/>
                <a:gd name="connsiteX427" fmla="*/ 1146238 w 1323975"/>
                <a:gd name="connsiteY427" fmla="*/ 220504 h 1609725"/>
                <a:gd name="connsiteX428" fmla="*/ 1149763 w 1323975"/>
                <a:gd name="connsiteY428" fmla="*/ 236506 h 1609725"/>
                <a:gd name="connsiteX429" fmla="*/ 1155478 w 1323975"/>
                <a:gd name="connsiteY429" fmla="*/ 247269 h 1609725"/>
                <a:gd name="connsiteX430" fmla="*/ 1180052 w 1323975"/>
                <a:gd name="connsiteY430" fmla="*/ 242697 h 1609725"/>
                <a:gd name="connsiteX431" fmla="*/ 1185196 w 1323975"/>
                <a:gd name="connsiteY431" fmla="*/ 266224 h 1609725"/>
                <a:gd name="connsiteX432" fmla="*/ 1169765 w 1323975"/>
                <a:gd name="connsiteY432" fmla="*/ 270320 h 1609725"/>
                <a:gd name="connsiteX433" fmla="*/ 1160240 w 1323975"/>
                <a:gd name="connsiteY433" fmla="*/ 282607 h 1609725"/>
                <a:gd name="connsiteX434" fmla="*/ 1126045 w 1323975"/>
                <a:gd name="connsiteY434" fmla="*/ 301752 h 1609725"/>
                <a:gd name="connsiteX435" fmla="*/ 1133284 w 1323975"/>
                <a:gd name="connsiteY435" fmla="*/ 325946 h 1609725"/>
                <a:gd name="connsiteX436" fmla="*/ 1147096 w 1323975"/>
                <a:gd name="connsiteY436" fmla="*/ 331375 h 1609725"/>
                <a:gd name="connsiteX437" fmla="*/ 1138904 w 1323975"/>
                <a:gd name="connsiteY437" fmla="*/ 334613 h 1609725"/>
                <a:gd name="connsiteX438" fmla="*/ 1143000 w 1323975"/>
                <a:gd name="connsiteY438" fmla="*/ 338614 h 1609725"/>
                <a:gd name="connsiteX439" fmla="*/ 1125760 w 1323975"/>
                <a:gd name="connsiteY439" fmla="*/ 351663 h 1609725"/>
                <a:gd name="connsiteX440" fmla="*/ 1124236 w 1323975"/>
                <a:gd name="connsiteY440" fmla="*/ 355092 h 1609725"/>
                <a:gd name="connsiteX441" fmla="*/ 1129284 w 1323975"/>
                <a:gd name="connsiteY441" fmla="*/ 370332 h 1609725"/>
                <a:gd name="connsiteX442" fmla="*/ 1156716 w 1323975"/>
                <a:gd name="connsiteY442" fmla="*/ 368713 h 1609725"/>
                <a:gd name="connsiteX443" fmla="*/ 1158716 w 1323975"/>
                <a:gd name="connsiteY443" fmla="*/ 385286 h 1609725"/>
                <a:gd name="connsiteX444" fmla="*/ 1156621 w 1323975"/>
                <a:gd name="connsiteY444" fmla="*/ 385477 h 1609725"/>
                <a:gd name="connsiteX445" fmla="*/ 1156907 w 1323975"/>
                <a:gd name="connsiteY445" fmla="*/ 389191 h 1609725"/>
                <a:gd name="connsiteX446" fmla="*/ 1161669 w 1323975"/>
                <a:gd name="connsiteY446" fmla="*/ 389287 h 1609725"/>
                <a:gd name="connsiteX447" fmla="*/ 1164145 w 1323975"/>
                <a:gd name="connsiteY447" fmla="*/ 393763 h 1609725"/>
                <a:gd name="connsiteX448" fmla="*/ 1156430 w 1323975"/>
                <a:gd name="connsiteY448" fmla="*/ 394811 h 1609725"/>
                <a:gd name="connsiteX449" fmla="*/ 1156335 w 1323975"/>
                <a:gd name="connsiteY449" fmla="*/ 400050 h 1609725"/>
                <a:gd name="connsiteX450" fmla="*/ 1169765 w 1323975"/>
                <a:gd name="connsiteY450" fmla="*/ 398907 h 1609725"/>
                <a:gd name="connsiteX451" fmla="*/ 1170813 w 1323975"/>
                <a:gd name="connsiteY451" fmla="*/ 402812 h 1609725"/>
                <a:gd name="connsiteX452" fmla="*/ 1176147 w 1323975"/>
                <a:gd name="connsiteY452" fmla="*/ 401669 h 1609725"/>
                <a:gd name="connsiteX453" fmla="*/ 1177100 w 1323975"/>
                <a:gd name="connsiteY453" fmla="*/ 405955 h 1609725"/>
                <a:gd name="connsiteX454" fmla="*/ 1189577 w 1323975"/>
                <a:gd name="connsiteY454" fmla="*/ 407575 h 1609725"/>
                <a:gd name="connsiteX455" fmla="*/ 1193768 w 1323975"/>
                <a:gd name="connsiteY455" fmla="*/ 415671 h 1609725"/>
                <a:gd name="connsiteX456" fmla="*/ 1193483 w 1323975"/>
                <a:gd name="connsiteY456" fmla="*/ 431102 h 1609725"/>
                <a:gd name="connsiteX457" fmla="*/ 1199102 w 1323975"/>
                <a:gd name="connsiteY457" fmla="*/ 428530 h 1609725"/>
                <a:gd name="connsiteX458" fmla="*/ 1197769 w 1323975"/>
                <a:gd name="connsiteY458" fmla="*/ 419862 h 1609725"/>
                <a:gd name="connsiteX459" fmla="*/ 1200721 w 1323975"/>
                <a:gd name="connsiteY459" fmla="*/ 412432 h 1609725"/>
                <a:gd name="connsiteX460" fmla="*/ 1215295 w 1323975"/>
                <a:gd name="connsiteY460" fmla="*/ 416243 h 1609725"/>
                <a:gd name="connsiteX461" fmla="*/ 1227868 w 1323975"/>
                <a:gd name="connsiteY461" fmla="*/ 412909 h 1609725"/>
                <a:gd name="connsiteX462" fmla="*/ 1227487 w 1323975"/>
                <a:gd name="connsiteY462" fmla="*/ 417290 h 1609725"/>
                <a:gd name="connsiteX463" fmla="*/ 1242060 w 1323975"/>
                <a:gd name="connsiteY463" fmla="*/ 418719 h 1609725"/>
                <a:gd name="connsiteX464" fmla="*/ 1240345 w 1323975"/>
                <a:gd name="connsiteY464" fmla="*/ 423005 h 1609725"/>
                <a:gd name="connsiteX465" fmla="*/ 1231106 w 1323975"/>
                <a:gd name="connsiteY465" fmla="*/ 424529 h 1609725"/>
                <a:gd name="connsiteX466" fmla="*/ 1240060 w 1323975"/>
                <a:gd name="connsiteY466" fmla="*/ 424244 h 1609725"/>
                <a:gd name="connsiteX467" fmla="*/ 1238631 w 1323975"/>
                <a:gd name="connsiteY467" fmla="*/ 434912 h 1609725"/>
                <a:gd name="connsiteX468" fmla="*/ 1242536 w 1323975"/>
                <a:gd name="connsiteY468" fmla="*/ 442055 h 1609725"/>
                <a:gd name="connsiteX469" fmla="*/ 1240250 w 1323975"/>
                <a:gd name="connsiteY469" fmla="*/ 444055 h 1609725"/>
                <a:gd name="connsiteX470" fmla="*/ 1246060 w 1323975"/>
                <a:gd name="connsiteY470" fmla="*/ 453104 h 1609725"/>
                <a:gd name="connsiteX471" fmla="*/ 1253776 w 1323975"/>
                <a:gd name="connsiteY471" fmla="*/ 451295 h 1609725"/>
                <a:gd name="connsiteX472" fmla="*/ 1253585 w 1323975"/>
                <a:gd name="connsiteY472" fmla="*/ 461581 h 1609725"/>
                <a:gd name="connsiteX473" fmla="*/ 1272159 w 1323975"/>
                <a:gd name="connsiteY473" fmla="*/ 454628 h 1609725"/>
                <a:gd name="connsiteX474" fmla="*/ 1271397 w 1323975"/>
                <a:gd name="connsiteY474" fmla="*/ 467201 h 1609725"/>
                <a:gd name="connsiteX475" fmla="*/ 1289113 w 1323975"/>
                <a:gd name="connsiteY475" fmla="*/ 473583 h 1609725"/>
                <a:gd name="connsiteX476" fmla="*/ 1312354 w 1323975"/>
                <a:gd name="connsiteY476" fmla="*/ 474440 h 1609725"/>
                <a:gd name="connsiteX477" fmla="*/ 1316260 w 1323975"/>
                <a:gd name="connsiteY477" fmla="*/ 472821 h 1609725"/>
                <a:gd name="connsiteX478" fmla="*/ 1319022 w 1323975"/>
                <a:gd name="connsiteY478" fmla="*/ 491299 h 1609725"/>
                <a:gd name="connsiteX479" fmla="*/ 1316069 w 1323975"/>
                <a:gd name="connsiteY479" fmla="*/ 491776 h 1609725"/>
                <a:gd name="connsiteX480" fmla="*/ 1314831 w 1323975"/>
                <a:gd name="connsiteY480" fmla="*/ 487966 h 1609725"/>
                <a:gd name="connsiteX481" fmla="*/ 1306354 w 1323975"/>
                <a:gd name="connsiteY481" fmla="*/ 487966 h 1609725"/>
                <a:gd name="connsiteX482" fmla="*/ 1292161 w 1323975"/>
                <a:gd name="connsiteY482" fmla="*/ 492919 h 1609725"/>
                <a:gd name="connsiteX483" fmla="*/ 1278826 w 1323975"/>
                <a:gd name="connsiteY483" fmla="*/ 492157 h 1609725"/>
                <a:gd name="connsiteX484" fmla="*/ 1260634 w 1323975"/>
                <a:gd name="connsiteY484" fmla="*/ 488156 h 1609725"/>
                <a:gd name="connsiteX485" fmla="*/ 1258824 w 1323975"/>
                <a:gd name="connsiteY485" fmla="*/ 485013 h 1609725"/>
                <a:gd name="connsiteX486" fmla="*/ 1236535 w 1323975"/>
                <a:gd name="connsiteY486" fmla="*/ 484918 h 1609725"/>
                <a:gd name="connsiteX487" fmla="*/ 1232630 w 1323975"/>
                <a:gd name="connsiteY487" fmla="*/ 485489 h 1609725"/>
                <a:gd name="connsiteX488" fmla="*/ 1223391 w 1323975"/>
                <a:gd name="connsiteY488" fmla="*/ 495871 h 1609725"/>
                <a:gd name="connsiteX489" fmla="*/ 1228916 w 1323975"/>
                <a:gd name="connsiteY489" fmla="*/ 499301 h 1609725"/>
                <a:gd name="connsiteX490" fmla="*/ 1233202 w 1323975"/>
                <a:gd name="connsiteY490" fmla="*/ 507587 h 1609725"/>
                <a:gd name="connsiteX491" fmla="*/ 1251299 w 1323975"/>
                <a:gd name="connsiteY491" fmla="*/ 501205 h 1609725"/>
                <a:gd name="connsiteX492" fmla="*/ 1270254 w 1323975"/>
                <a:gd name="connsiteY492" fmla="*/ 509969 h 1609725"/>
                <a:gd name="connsiteX493" fmla="*/ 1282732 w 1323975"/>
                <a:gd name="connsiteY493" fmla="*/ 511778 h 1609725"/>
                <a:gd name="connsiteX494" fmla="*/ 1277017 w 1323975"/>
                <a:gd name="connsiteY494" fmla="*/ 512254 h 1609725"/>
                <a:gd name="connsiteX495" fmla="*/ 1276159 w 1323975"/>
                <a:gd name="connsiteY495" fmla="*/ 525399 h 1609725"/>
                <a:gd name="connsiteX496" fmla="*/ 1261777 w 1323975"/>
                <a:gd name="connsiteY496" fmla="*/ 523304 h 1609725"/>
                <a:gd name="connsiteX497" fmla="*/ 1248918 w 1323975"/>
                <a:gd name="connsiteY497" fmla="*/ 516541 h 1609725"/>
                <a:gd name="connsiteX498" fmla="*/ 1228630 w 1323975"/>
                <a:gd name="connsiteY498" fmla="*/ 531209 h 1609725"/>
                <a:gd name="connsiteX499" fmla="*/ 1233868 w 1323975"/>
                <a:gd name="connsiteY499" fmla="*/ 535019 h 1609725"/>
                <a:gd name="connsiteX500" fmla="*/ 1213485 w 1323975"/>
                <a:gd name="connsiteY500" fmla="*/ 557403 h 1609725"/>
                <a:gd name="connsiteX501" fmla="*/ 1222819 w 1323975"/>
                <a:gd name="connsiteY501" fmla="*/ 565118 h 1609725"/>
                <a:gd name="connsiteX502" fmla="*/ 1217009 w 1323975"/>
                <a:gd name="connsiteY502" fmla="*/ 569023 h 1609725"/>
                <a:gd name="connsiteX503" fmla="*/ 1214152 w 1323975"/>
                <a:gd name="connsiteY503" fmla="*/ 575120 h 1609725"/>
                <a:gd name="connsiteX504" fmla="*/ 1210532 w 1323975"/>
                <a:gd name="connsiteY504" fmla="*/ 594265 h 1609725"/>
                <a:gd name="connsiteX505" fmla="*/ 1205293 w 1323975"/>
                <a:gd name="connsiteY505" fmla="*/ 593407 h 1609725"/>
                <a:gd name="connsiteX506" fmla="*/ 1204341 w 1323975"/>
                <a:gd name="connsiteY506" fmla="*/ 602266 h 1609725"/>
                <a:gd name="connsiteX507" fmla="*/ 1198435 w 1323975"/>
                <a:gd name="connsiteY507" fmla="*/ 603409 h 1609725"/>
                <a:gd name="connsiteX508" fmla="*/ 1199483 w 1323975"/>
                <a:gd name="connsiteY508" fmla="*/ 615791 h 1609725"/>
                <a:gd name="connsiteX509" fmla="*/ 1187386 w 1323975"/>
                <a:gd name="connsiteY509" fmla="*/ 615887 h 1609725"/>
                <a:gd name="connsiteX510" fmla="*/ 1197674 w 1323975"/>
                <a:gd name="connsiteY510" fmla="*/ 651034 h 1609725"/>
                <a:gd name="connsiteX511" fmla="*/ 1204912 w 1323975"/>
                <a:gd name="connsiteY511" fmla="*/ 650367 h 1609725"/>
                <a:gd name="connsiteX512" fmla="*/ 1205770 w 1323975"/>
                <a:gd name="connsiteY512" fmla="*/ 653510 h 1609725"/>
                <a:gd name="connsiteX513" fmla="*/ 1211009 w 1323975"/>
                <a:gd name="connsiteY513" fmla="*/ 653129 h 1609725"/>
                <a:gd name="connsiteX514" fmla="*/ 1225677 w 1323975"/>
                <a:gd name="connsiteY514" fmla="*/ 689324 h 1609725"/>
                <a:gd name="connsiteX515" fmla="*/ 1233107 w 1323975"/>
                <a:gd name="connsiteY515" fmla="*/ 687324 h 1609725"/>
                <a:gd name="connsiteX516" fmla="*/ 1233583 w 1323975"/>
                <a:gd name="connsiteY516" fmla="*/ 692372 h 1609725"/>
                <a:gd name="connsiteX517" fmla="*/ 1225391 w 1323975"/>
                <a:gd name="connsiteY517" fmla="*/ 693039 h 1609725"/>
                <a:gd name="connsiteX518" fmla="*/ 1224058 w 1323975"/>
                <a:gd name="connsiteY518" fmla="*/ 709327 h 1609725"/>
                <a:gd name="connsiteX519" fmla="*/ 1228058 w 1323975"/>
                <a:gd name="connsiteY519" fmla="*/ 716566 h 1609725"/>
                <a:gd name="connsiteX520" fmla="*/ 1224248 w 1323975"/>
                <a:gd name="connsiteY520" fmla="*/ 718661 h 1609725"/>
                <a:gd name="connsiteX521" fmla="*/ 1227487 w 1323975"/>
                <a:gd name="connsiteY521" fmla="*/ 734473 h 1609725"/>
                <a:gd name="connsiteX522" fmla="*/ 1231963 w 1323975"/>
                <a:gd name="connsiteY522" fmla="*/ 740950 h 1609725"/>
                <a:gd name="connsiteX523" fmla="*/ 1233773 w 1323975"/>
                <a:gd name="connsiteY523" fmla="*/ 772478 h 1609725"/>
                <a:gd name="connsiteX524" fmla="*/ 1194816 w 1323975"/>
                <a:gd name="connsiteY524" fmla="*/ 786289 h 1609725"/>
                <a:gd name="connsiteX525" fmla="*/ 1196531 w 1323975"/>
                <a:gd name="connsiteY525" fmla="*/ 798671 h 1609725"/>
                <a:gd name="connsiteX526" fmla="*/ 1181291 w 1323975"/>
                <a:gd name="connsiteY526" fmla="*/ 804005 h 1609725"/>
                <a:gd name="connsiteX527" fmla="*/ 1172909 w 1323975"/>
                <a:gd name="connsiteY527" fmla="*/ 804577 h 1609725"/>
                <a:gd name="connsiteX528" fmla="*/ 1173194 w 1323975"/>
                <a:gd name="connsiteY528" fmla="*/ 797147 h 1609725"/>
                <a:gd name="connsiteX529" fmla="*/ 1162526 w 1323975"/>
                <a:gd name="connsiteY529" fmla="*/ 800481 h 1609725"/>
                <a:gd name="connsiteX530" fmla="*/ 1138904 w 1323975"/>
                <a:gd name="connsiteY530" fmla="*/ 799719 h 1609725"/>
                <a:gd name="connsiteX531" fmla="*/ 1137571 w 1323975"/>
                <a:gd name="connsiteY531" fmla="*/ 801910 h 1609725"/>
                <a:gd name="connsiteX532" fmla="*/ 1126141 w 1323975"/>
                <a:gd name="connsiteY532" fmla="*/ 785813 h 1609725"/>
                <a:gd name="connsiteX533" fmla="*/ 1124617 w 1323975"/>
                <a:gd name="connsiteY533" fmla="*/ 796385 h 1609725"/>
                <a:gd name="connsiteX534" fmla="*/ 1107281 w 1323975"/>
                <a:gd name="connsiteY534" fmla="*/ 804958 h 1609725"/>
                <a:gd name="connsiteX535" fmla="*/ 1094994 w 1323975"/>
                <a:gd name="connsiteY535" fmla="*/ 820960 h 1609725"/>
                <a:gd name="connsiteX536" fmla="*/ 1087184 w 1323975"/>
                <a:gd name="connsiteY536" fmla="*/ 841057 h 1609725"/>
                <a:gd name="connsiteX537" fmla="*/ 1097185 w 1323975"/>
                <a:gd name="connsiteY537" fmla="*/ 841629 h 1609725"/>
                <a:gd name="connsiteX538" fmla="*/ 1089088 w 1323975"/>
                <a:gd name="connsiteY538" fmla="*/ 849535 h 1609725"/>
                <a:gd name="connsiteX539" fmla="*/ 1079659 w 1323975"/>
                <a:gd name="connsiteY539" fmla="*/ 845248 h 1609725"/>
                <a:gd name="connsiteX540" fmla="*/ 1083088 w 1323975"/>
                <a:gd name="connsiteY540" fmla="*/ 835628 h 1609725"/>
                <a:gd name="connsiteX541" fmla="*/ 1090517 w 1323975"/>
                <a:gd name="connsiteY541" fmla="*/ 828389 h 1609725"/>
                <a:gd name="connsiteX542" fmla="*/ 1086231 w 1323975"/>
                <a:gd name="connsiteY542" fmla="*/ 825627 h 1609725"/>
                <a:gd name="connsiteX543" fmla="*/ 1089755 w 1323975"/>
                <a:gd name="connsiteY543" fmla="*/ 820103 h 1609725"/>
                <a:gd name="connsiteX544" fmla="*/ 1075753 w 1323975"/>
                <a:gd name="connsiteY544" fmla="*/ 816769 h 1609725"/>
                <a:gd name="connsiteX545" fmla="*/ 1043750 w 1323975"/>
                <a:gd name="connsiteY545" fmla="*/ 802577 h 1609725"/>
                <a:gd name="connsiteX546" fmla="*/ 1035177 w 1323975"/>
                <a:gd name="connsiteY546" fmla="*/ 794576 h 1609725"/>
                <a:gd name="connsiteX547" fmla="*/ 1028700 w 1323975"/>
                <a:gd name="connsiteY547" fmla="*/ 792671 h 1609725"/>
                <a:gd name="connsiteX548" fmla="*/ 1017175 w 1323975"/>
                <a:gd name="connsiteY548" fmla="*/ 794671 h 1609725"/>
                <a:gd name="connsiteX549" fmla="*/ 1014412 w 1323975"/>
                <a:gd name="connsiteY549" fmla="*/ 790575 h 1609725"/>
                <a:gd name="connsiteX550" fmla="*/ 1004030 w 1323975"/>
                <a:gd name="connsiteY550" fmla="*/ 796766 h 1609725"/>
                <a:gd name="connsiteX551" fmla="*/ 1000411 w 1323975"/>
                <a:gd name="connsiteY551" fmla="*/ 796004 h 1609725"/>
                <a:gd name="connsiteX552" fmla="*/ 984599 w 1323975"/>
                <a:gd name="connsiteY552" fmla="*/ 805148 h 1609725"/>
                <a:gd name="connsiteX553" fmla="*/ 979075 w 1323975"/>
                <a:gd name="connsiteY553" fmla="*/ 812482 h 1609725"/>
                <a:gd name="connsiteX554" fmla="*/ 980789 w 1323975"/>
                <a:gd name="connsiteY554" fmla="*/ 825246 h 1609725"/>
                <a:gd name="connsiteX555" fmla="*/ 986218 w 1323975"/>
                <a:gd name="connsiteY555" fmla="*/ 832485 h 1609725"/>
                <a:gd name="connsiteX556" fmla="*/ 984313 w 1323975"/>
                <a:gd name="connsiteY556" fmla="*/ 836200 h 1609725"/>
                <a:gd name="connsiteX557" fmla="*/ 986790 w 1323975"/>
                <a:gd name="connsiteY557" fmla="*/ 841820 h 1609725"/>
                <a:gd name="connsiteX558" fmla="*/ 984980 w 1323975"/>
                <a:gd name="connsiteY558" fmla="*/ 842581 h 1609725"/>
                <a:gd name="connsiteX559" fmla="*/ 988695 w 1323975"/>
                <a:gd name="connsiteY559" fmla="*/ 852869 h 1609725"/>
                <a:gd name="connsiteX560" fmla="*/ 983266 w 1323975"/>
                <a:gd name="connsiteY560" fmla="*/ 846201 h 1609725"/>
                <a:gd name="connsiteX561" fmla="*/ 977170 w 1323975"/>
                <a:gd name="connsiteY561" fmla="*/ 850487 h 1609725"/>
                <a:gd name="connsiteX562" fmla="*/ 978599 w 1323975"/>
                <a:gd name="connsiteY562" fmla="*/ 868775 h 1609725"/>
                <a:gd name="connsiteX563" fmla="*/ 969359 w 1323975"/>
                <a:gd name="connsiteY563" fmla="*/ 876586 h 1609725"/>
                <a:gd name="connsiteX564" fmla="*/ 966597 w 1323975"/>
                <a:gd name="connsiteY564" fmla="*/ 883158 h 1609725"/>
                <a:gd name="connsiteX565" fmla="*/ 966407 w 1323975"/>
                <a:gd name="connsiteY565" fmla="*/ 889540 h 1609725"/>
                <a:gd name="connsiteX566" fmla="*/ 971645 w 1323975"/>
                <a:gd name="connsiteY566" fmla="*/ 904685 h 1609725"/>
                <a:gd name="connsiteX567" fmla="*/ 968121 w 1323975"/>
                <a:gd name="connsiteY567" fmla="*/ 906494 h 1609725"/>
                <a:gd name="connsiteX568" fmla="*/ 969835 w 1323975"/>
                <a:gd name="connsiteY568" fmla="*/ 914114 h 1609725"/>
                <a:gd name="connsiteX569" fmla="*/ 967740 w 1323975"/>
                <a:gd name="connsiteY569" fmla="*/ 922687 h 1609725"/>
                <a:gd name="connsiteX570" fmla="*/ 977170 w 1323975"/>
                <a:gd name="connsiteY570" fmla="*/ 942880 h 1609725"/>
                <a:gd name="connsiteX571" fmla="*/ 975836 w 1323975"/>
                <a:gd name="connsiteY571" fmla="*/ 944309 h 1609725"/>
                <a:gd name="connsiteX572" fmla="*/ 959834 w 1323975"/>
                <a:gd name="connsiteY572" fmla="*/ 948214 h 1609725"/>
                <a:gd name="connsiteX573" fmla="*/ 949547 w 1323975"/>
                <a:gd name="connsiteY573" fmla="*/ 948119 h 1609725"/>
                <a:gd name="connsiteX574" fmla="*/ 930021 w 1323975"/>
                <a:gd name="connsiteY574" fmla="*/ 961072 h 1609725"/>
                <a:gd name="connsiteX575" fmla="*/ 913352 w 1323975"/>
                <a:gd name="connsiteY575" fmla="*/ 959739 h 1609725"/>
                <a:gd name="connsiteX576" fmla="*/ 916972 w 1323975"/>
                <a:gd name="connsiteY576" fmla="*/ 946880 h 1609725"/>
                <a:gd name="connsiteX577" fmla="*/ 910304 w 1323975"/>
                <a:gd name="connsiteY577" fmla="*/ 939737 h 1609725"/>
                <a:gd name="connsiteX578" fmla="*/ 910876 w 1323975"/>
                <a:gd name="connsiteY578" fmla="*/ 919734 h 1609725"/>
                <a:gd name="connsiteX579" fmla="*/ 916305 w 1323975"/>
                <a:gd name="connsiteY579" fmla="*/ 903065 h 1609725"/>
                <a:gd name="connsiteX580" fmla="*/ 913828 w 1323975"/>
                <a:gd name="connsiteY580" fmla="*/ 892969 h 1609725"/>
                <a:gd name="connsiteX581" fmla="*/ 914495 w 1323975"/>
                <a:gd name="connsiteY581" fmla="*/ 878967 h 1609725"/>
                <a:gd name="connsiteX582" fmla="*/ 918591 w 1323975"/>
                <a:gd name="connsiteY582" fmla="*/ 862013 h 1609725"/>
                <a:gd name="connsiteX583" fmla="*/ 906780 w 1323975"/>
                <a:gd name="connsiteY583" fmla="*/ 850487 h 1609725"/>
                <a:gd name="connsiteX584" fmla="*/ 880682 w 1323975"/>
                <a:gd name="connsiteY584" fmla="*/ 872585 h 1609725"/>
                <a:gd name="connsiteX585" fmla="*/ 881158 w 1323975"/>
                <a:gd name="connsiteY585" fmla="*/ 888778 h 1609725"/>
                <a:gd name="connsiteX586" fmla="*/ 889444 w 1323975"/>
                <a:gd name="connsiteY586" fmla="*/ 894112 h 1609725"/>
                <a:gd name="connsiteX587" fmla="*/ 896588 w 1323975"/>
                <a:gd name="connsiteY587" fmla="*/ 890683 h 1609725"/>
                <a:gd name="connsiteX588" fmla="*/ 898779 w 1323975"/>
                <a:gd name="connsiteY588" fmla="*/ 895160 h 1609725"/>
                <a:gd name="connsiteX589" fmla="*/ 889635 w 1323975"/>
                <a:gd name="connsiteY589" fmla="*/ 897827 h 1609725"/>
                <a:gd name="connsiteX590" fmla="*/ 886492 w 1323975"/>
                <a:gd name="connsiteY590" fmla="*/ 895826 h 1609725"/>
                <a:gd name="connsiteX591" fmla="*/ 882491 w 1323975"/>
                <a:gd name="connsiteY591" fmla="*/ 900970 h 1609725"/>
                <a:gd name="connsiteX592" fmla="*/ 875062 w 1323975"/>
                <a:gd name="connsiteY592" fmla="*/ 903827 h 1609725"/>
                <a:gd name="connsiteX593" fmla="*/ 859250 w 1323975"/>
                <a:gd name="connsiteY593" fmla="*/ 902113 h 1609725"/>
                <a:gd name="connsiteX594" fmla="*/ 857155 w 1323975"/>
                <a:gd name="connsiteY594" fmla="*/ 927259 h 1609725"/>
                <a:gd name="connsiteX595" fmla="*/ 865346 w 1323975"/>
                <a:gd name="connsiteY595" fmla="*/ 944975 h 1609725"/>
                <a:gd name="connsiteX596" fmla="*/ 874490 w 1323975"/>
                <a:gd name="connsiteY596" fmla="*/ 956405 h 1609725"/>
                <a:gd name="connsiteX597" fmla="*/ 871537 w 1323975"/>
                <a:gd name="connsiteY597" fmla="*/ 976313 h 1609725"/>
                <a:gd name="connsiteX598" fmla="*/ 873157 w 1323975"/>
                <a:gd name="connsiteY598" fmla="*/ 993934 h 1609725"/>
                <a:gd name="connsiteX599" fmla="*/ 857441 w 1323975"/>
                <a:gd name="connsiteY599" fmla="*/ 996887 h 1609725"/>
                <a:gd name="connsiteX600" fmla="*/ 838962 w 1323975"/>
                <a:gd name="connsiteY600" fmla="*/ 987076 h 1609725"/>
                <a:gd name="connsiteX601" fmla="*/ 816388 w 1323975"/>
                <a:gd name="connsiteY601" fmla="*/ 978503 h 1609725"/>
                <a:gd name="connsiteX602" fmla="*/ 808863 w 1323975"/>
                <a:gd name="connsiteY602" fmla="*/ 977932 h 1609725"/>
                <a:gd name="connsiteX603" fmla="*/ 807149 w 1323975"/>
                <a:gd name="connsiteY603" fmla="*/ 998601 h 1609725"/>
                <a:gd name="connsiteX604" fmla="*/ 794957 w 1323975"/>
                <a:gd name="connsiteY604" fmla="*/ 1003840 h 1609725"/>
                <a:gd name="connsiteX605" fmla="*/ 792670 w 1323975"/>
                <a:gd name="connsiteY605" fmla="*/ 996887 h 1609725"/>
                <a:gd name="connsiteX606" fmla="*/ 778288 w 1323975"/>
                <a:gd name="connsiteY606" fmla="*/ 998125 h 1609725"/>
                <a:gd name="connsiteX607" fmla="*/ 775335 w 1323975"/>
                <a:gd name="connsiteY607" fmla="*/ 988695 h 1609725"/>
                <a:gd name="connsiteX608" fmla="*/ 761333 w 1323975"/>
                <a:gd name="connsiteY608" fmla="*/ 987457 h 1609725"/>
                <a:gd name="connsiteX609" fmla="*/ 749427 w 1323975"/>
                <a:gd name="connsiteY609" fmla="*/ 980408 h 1609725"/>
                <a:gd name="connsiteX610" fmla="*/ 740759 w 1323975"/>
                <a:gd name="connsiteY610" fmla="*/ 994601 h 1609725"/>
                <a:gd name="connsiteX611" fmla="*/ 763715 w 1323975"/>
                <a:gd name="connsiteY611" fmla="*/ 1002697 h 1609725"/>
                <a:gd name="connsiteX612" fmla="*/ 762000 w 1323975"/>
                <a:gd name="connsiteY612" fmla="*/ 1007364 h 1609725"/>
                <a:gd name="connsiteX613" fmla="*/ 766858 w 1323975"/>
                <a:gd name="connsiteY613" fmla="*/ 1007173 h 1609725"/>
                <a:gd name="connsiteX614" fmla="*/ 768001 w 1323975"/>
                <a:gd name="connsiteY614" fmla="*/ 1011746 h 1609725"/>
                <a:gd name="connsiteX615" fmla="*/ 773811 w 1323975"/>
                <a:gd name="connsiteY615" fmla="*/ 1014889 h 1609725"/>
                <a:gd name="connsiteX616" fmla="*/ 772096 w 1323975"/>
                <a:gd name="connsiteY616" fmla="*/ 1017461 h 1609725"/>
                <a:gd name="connsiteX617" fmla="*/ 758761 w 1323975"/>
                <a:gd name="connsiteY617" fmla="*/ 1007364 h 1609725"/>
                <a:gd name="connsiteX618" fmla="*/ 756857 w 1323975"/>
                <a:gd name="connsiteY618" fmla="*/ 1013174 h 1609725"/>
                <a:gd name="connsiteX619" fmla="*/ 768572 w 1323975"/>
                <a:gd name="connsiteY619" fmla="*/ 1020889 h 1609725"/>
                <a:gd name="connsiteX620" fmla="*/ 783431 w 1323975"/>
                <a:gd name="connsiteY620" fmla="*/ 1042035 h 1609725"/>
                <a:gd name="connsiteX621" fmla="*/ 787241 w 1323975"/>
                <a:gd name="connsiteY621" fmla="*/ 1055370 h 1609725"/>
                <a:gd name="connsiteX622" fmla="*/ 784288 w 1323975"/>
                <a:gd name="connsiteY622" fmla="*/ 1074991 h 1609725"/>
                <a:gd name="connsiteX623" fmla="*/ 798004 w 1323975"/>
                <a:gd name="connsiteY623" fmla="*/ 1074991 h 1609725"/>
                <a:gd name="connsiteX624" fmla="*/ 798862 w 1323975"/>
                <a:gd name="connsiteY624" fmla="*/ 1064323 h 1609725"/>
                <a:gd name="connsiteX625" fmla="*/ 802195 w 1323975"/>
                <a:gd name="connsiteY625" fmla="*/ 1063085 h 1609725"/>
                <a:gd name="connsiteX626" fmla="*/ 810959 w 1323975"/>
                <a:gd name="connsiteY626" fmla="*/ 1049560 h 1609725"/>
                <a:gd name="connsiteX627" fmla="*/ 820674 w 1323975"/>
                <a:gd name="connsiteY627" fmla="*/ 1044893 h 1609725"/>
                <a:gd name="connsiteX628" fmla="*/ 828961 w 1323975"/>
                <a:gd name="connsiteY628" fmla="*/ 1030986 h 1609725"/>
                <a:gd name="connsiteX629" fmla="*/ 835342 w 1323975"/>
                <a:gd name="connsiteY629" fmla="*/ 1027081 h 1609725"/>
                <a:gd name="connsiteX630" fmla="*/ 853631 w 1323975"/>
                <a:gd name="connsiteY630" fmla="*/ 1034034 h 1609725"/>
                <a:gd name="connsiteX631" fmla="*/ 865156 w 1323975"/>
                <a:gd name="connsiteY631" fmla="*/ 1043559 h 1609725"/>
                <a:gd name="connsiteX632" fmla="*/ 878681 w 1323975"/>
                <a:gd name="connsiteY632" fmla="*/ 1040225 h 1609725"/>
                <a:gd name="connsiteX633" fmla="*/ 891731 w 1323975"/>
                <a:gd name="connsiteY633" fmla="*/ 1044702 h 1609725"/>
                <a:gd name="connsiteX634" fmla="*/ 878015 w 1323975"/>
                <a:gd name="connsiteY634" fmla="*/ 1053846 h 1609725"/>
                <a:gd name="connsiteX635" fmla="*/ 871633 w 1323975"/>
                <a:gd name="connsiteY635" fmla="*/ 1067943 h 1609725"/>
                <a:gd name="connsiteX636" fmla="*/ 872204 w 1323975"/>
                <a:gd name="connsiteY636" fmla="*/ 1086803 h 1609725"/>
                <a:gd name="connsiteX637" fmla="*/ 879062 w 1323975"/>
                <a:gd name="connsiteY637" fmla="*/ 1084993 h 1609725"/>
                <a:gd name="connsiteX638" fmla="*/ 881729 w 1323975"/>
                <a:gd name="connsiteY638" fmla="*/ 1090517 h 1609725"/>
                <a:gd name="connsiteX639" fmla="*/ 889444 w 1323975"/>
                <a:gd name="connsiteY639" fmla="*/ 1080706 h 1609725"/>
                <a:gd name="connsiteX640" fmla="*/ 900112 w 1323975"/>
                <a:gd name="connsiteY640" fmla="*/ 1086993 h 1609725"/>
                <a:gd name="connsiteX641" fmla="*/ 898017 w 1323975"/>
                <a:gd name="connsiteY641" fmla="*/ 1091184 h 1609725"/>
                <a:gd name="connsiteX642" fmla="*/ 900970 w 1323975"/>
                <a:gd name="connsiteY642" fmla="*/ 1098423 h 1609725"/>
                <a:gd name="connsiteX643" fmla="*/ 891921 w 1323975"/>
                <a:gd name="connsiteY643" fmla="*/ 1109281 h 1609725"/>
                <a:gd name="connsiteX644" fmla="*/ 898112 w 1323975"/>
                <a:gd name="connsiteY644" fmla="*/ 1109853 h 1609725"/>
                <a:gd name="connsiteX645" fmla="*/ 902779 w 1323975"/>
                <a:gd name="connsiteY645" fmla="*/ 1120807 h 1609725"/>
                <a:gd name="connsiteX646" fmla="*/ 887254 w 1323975"/>
                <a:gd name="connsiteY646" fmla="*/ 1136714 h 1609725"/>
                <a:gd name="connsiteX647" fmla="*/ 886587 w 1323975"/>
                <a:gd name="connsiteY647" fmla="*/ 1149096 h 1609725"/>
                <a:gd name="connsiteX648" fmla="*/ 878681 w 1323975"/>
                <a:gd name="connsiteY648" fmla="*/ 1155478 h 1609725"/>
                <a:gd name="connsiteX649" fmla="*/ 889921 w 1323975"/>
                <a:gd name="connsiteY649" fmla="*/ 1162526 h 1609725"/>
                <a:gd name="connsiteX650" fmla="*/ 881634 w 1323975"/>
                <a:gd name="connsiteY650" fmla="*/ 1176433 h 1609725"/>
                <a:gd name="connsiteX651" fmla="*/ 888397 w 1323975"/>
                <a:gd name="connsiteY651" fmla="*/ 1179481 h 1609725"/>
                <a:gd name="connsiteX652" fmla="*/ 886777 w 1323975"/>
                <a:gd name="connsiteY652" fmla="*/ 1185958 h 1609725"/>
                <a:gd name="connsiteX653" fmla="*/ 892588 w 1323975"/>
                <a:gd name="connsiteY653" fmla="*/ 1191578 h 1609725"/>
                <a:gd name="connsiteX654" fmla="*/ 887825 w 1323975"/>
                <a:gd name="connsiteY654" fmla="*/ 1197102 h 1609725"/>
                <a:gd name="connsiteX655" fmla="*/ 901256 w 1323975"/>
                <a:gd name="connsiteY655" fmla="*/ 1208818 h 1609725"/>
                <a:gd name="connsiteX656" fmla="*/ 897065 w 1323975"/>
                <a:gd name="connsiteY656" fmla="*/ 1212152 h 1609725"/>
                <a:gd name="connsiteX657" fmla="*/ 896779 w 1323975"/>
                <a:gd name="connsiteY657" fmla="*/ 1225487 h 1609725"/>
                <a:gd name="connsiteX658" fmla="*/ 892874 w 1323975"/>
                <a:gd name="connsiteY658" fmla="*/ 1236440 h 1609725"/>
                <a:gd name="connsiteX659" fmla="*/ 895064 w 1323975"/>
                <a:gd name="connsiteY659" fmla="*/ 1242060 h 1609725"/>
                <a:gd name="connsiteX660" fmla="*/ 882872 w 1323975"/>
                <a:gd name="connsiteY660" fmla="*/ 1248728 h 1609725"/>
                <a:gd name="connsiteX661" fmla="*/ 883825 w 1323975"/>
                <a:gd name="connsiteY661" fmla="*/ 1252823 h 1609725"/>
                <a:gd name="connsiteX662" fmla="*/ 894302 w 1323975"/>
                <a:gd name="connsiteY662" fmla="*/ 1254919 h 1609725"/>
                <a:gd name="connsiteX663" fmla="*/ 892874 w 1323975"/>
                <a:gd name="connsiteY663" fmla="*/ 1260348 h 1609725"/>
                <a:gd name="connsiteX664" fmla="*/ 895541 w 1323975"/>
                <a:gd name="connsiteY664" fmla="*/ 1263110 h 1609725"/>
                <a:gd name="connsiteX665" fmla="*/ 899922 w 1323975"/>
                <a:gd name="connsiteY665" fmla="*/ 1262729 h 1609725"/>
                <a:gd name="connsiteX666" fmla="*/ 898684 w 1323975"/>
                <a:gd name="connsiteY666" fmla="*/ 1266254 h 1609725"/>
                <a:gd name="connsiteX667" fmla="*/ 904399 w 1323975"/>
                <a:gd name="connsiteY667" fmla="*/ 1270635 h 1609725"/>
                <a:gd name="connsiteX668" fmla="*/ 904589 w 1323975"/>
                <a:gd name="connsiteY668" fmla="*/ 1275969 h 1609725"/>
                <a:gd name="connsiteX669" fmla="*/ 913352 w 1323975"/>
                <a:gd name="connsiteY669" fmla="*/ 1277969 h 1609725"/>
                <a:gd name="connsiteX670" fmla="*/ 918210 w 1323975"/>
                <a:gd name="connsiteY670" fmla="*/ 1283875 h 1609725"/>
                <a:gd name="connsiteX671" fmla="*/ 935831 w 1323975"/>
                <a:gd name="connsiteY671" fmla="*/ 1287018 h 1609725"/>
                <a:gd name="connsiteX672" fmla="*/ 942499 w 1323975"/>
                <a:gd name="connsiteY672" fmla="*/ 1304925 h 1609725"/>
                <a:gd name="connsiteX673" fmla="*/ 967073 w 1323975"/>
                <a:gd name="connsiteY673" fmla="*/ 1319498 h 1609725"/>
                <a:gd name="connsiteX674" fmla="*/ 975741 w 1323975"/>
                <a:gd name="connsiteY674" fmla="*/ 1338453 h 1609725"/>
                <a:gd name="connsiteX675" fmla="*/ 969264 w 1323975"/>
                <a:gd name="connsiteY675" fmla="*/ 1338548 h 1609725"/>
                <a:gd name="connsiteX676" fmla="*/ 968121 w 1323975"/>
                <a:gd name="connsiteY676" fmla="*/ 1353026 h 1609725"/>
                <a:gd name="connsiteX677" fmla="*/ 956596 w 1323975"/>
                <a:gd name="connsiteY677" fmla="*/ 1364171 h 1609725"/>
                <a:gd name="connsiteX678" fmla="*/ 953071 w 1323975"/>
                <a:gd name="connsiteY678" fmla="*/ 1363123 h 1609725"/>
                <a:gd name="connsiteX679" fmla="*/ 950881 w 1323975"/>
                <a:gd name="connsiteY679" fmla="*/ 1365790 h 1609725"/>
                <a:gd name="connsiteX680" fmla="*/ 948023 w 1323975"/>
                <a:gd name="connsiteY680" fmla="*/ 1377696 h 1609725"/>
                <a:gd name="connsiteX681" fmla="*/ 954976 w 1323975"/>
                <a:gd name="connsiteY681" fmla="*/ 1395794 h 1609725"/>
                <a:gd name="connsiteX682" fmla="*/ 953738 w 1323975"/>
                <a:gd name="connsiteY682" fmla="*/ 1403318 h 1609725"/>
                <a:gd name="connsiteX683" fmla="*/ 945166 w 1323975"/>
                <a:gd name="connsiteY683" fmla="*/ 1410653 h 1609725"/>
                <a:gd name="connsiteX684" fmla="*/ 933736 w 1323975"/>
                <a:gd name="connsiteY684" fmla="*/ 1403509 h 1609725"/>
                <a:gd name="connsiteX685" fmla="*/ 944785 w 1323975"/>
                <a:gd name="connsiteY685" fmla="*/ 1410843 h 1609725"/>
                <a:gd name="connsiteX686" fmla="*/ 935831 w 1323975"/>
                <a:gd name="connsiteY686" fmla="*/ 1420178 h 1609725"/>
                <a:gd name="connsiteX687" fmla="*/ 934974 w 1323975"/>
                <a:gd name="connsiteY687" fmla="*/ 1425321 h 1609725"/>
                <a:gd name="connsiteX688" fmla="*/ 942023 w 1323975"/>
                <a:gd name="connsiteY688" fmla="*/ 1435989 h 1609725"/>
                <a:gd name="connsiteX689" fmla="*/ 939832 w 1323975"/>
                <a:gd name="connsiteY689" fmla="*/ 1433989 h 1609725"/>
                <a:gd name="connsiteX690" fmla="*/ 943261 w 1323975"/>
                <a:gd name="connsiteY690" fmla="*/ 1444847 h 1609725"/>
                <a:gd name="connsiteX691" fmla="*/ 945166 w 1323975"/>
                <a:gd name="connsiteY691" fmla="*/ 1443990 h 1609725"/>
                <a:gd name="connsiteX692" fmla="*/ 939641 w 1323975"/>
                <a:gd name="connsiteY692" fmla="*/ 1447800 h 1609725"/>
                <a:gd name="connsiteX693" fmla="*/ 929164 w 1323975"/>
                <a:gd name="connsiteY693" fmla="*/ 1450467 h 1609725"/>
                <a:gd name="connsiteX694" fmla="*/ 927735 w 1323975"/>
                <a:gd name="connsiteY694" fmla="*/ 1453039 h 1609725"/>
                <a:gd name="connsiteX695" fmla="*/ 936688 w 1323975"/>
                <a:gd name="connsiteY695" fmla="*/ 1463230 h 1609725"/>
                <a:gd name="connsiteX696" fmla="*/ 939641 w 1323975"/>
                <a:gd name="connsiteY696" fmla="*/ 1458754 h 1609725"/>
                <a:gd name="connsiteX697" fmla="*/ 926306 w 1323975"/>
                <a:gd name="connsiteY697" fmla="*/ 1481804 h 1609725"/>
                <a:gd name="connsiteX698" fmla="*/ 921353 w 1323975"/>
                <a:gd name="connsiteY698" fmla="*/ 1504093 h 1609725"/>
                <a:gd name="connsiteX699" fmla="*/ 922687 w 1323975"/>
                <a:gd name="connsiteY699" fmla="*/ 1523238 h 1609725"/>
                <a:gd name="connsiteX700" fmla="*/ 915734 w 1323975"/>
                <a:gd name="connsiteY700" fmla="*/ 1530287 h 1609725"/>
                <a:gd name="connsiteX701" fmla="*/ 895255 w 1323975"/>
                <a:gd name="connsiteY701" fmla="*/ 1536859 h 1609725"/>
                <a:gd name="connsiteX702" fmla="*/ 885634 w 1323975"/>
                <a:gd name="connsiteY702" fmla="*/ 1548289 h 1609725"/>
                <a:gd name="connsiteX703" fmla="*/ 871347 w 1323975"/>
                <a:gd name="connsiteY703" fmla="*/ 1555242 h 1609725"/>
                <a:gd name="connsiteX704" fmla="*/ 872871 w 1323975"/>
                <a:gd name="connsiteY704" fmla="*/ 1556671 h 1609725"/>
                <a:gd name="connsiteX705" fmla="*/ 865918 w 1323975"/>
                <a:gd name="connsiteY705" fmla="*/ 1571625 h 1609725"/>
                <a:gd name="connsiteX706" fmla="*/ 867251 w 1323975"/>
                <a:gd name="connsiteY706" fmla="*/ 1573911 h 1609725"/>
                <a:gd name="connsiteX707" fmla="*/ 858298 w 1323975"/>
                <a:gd name="connsiteY707" fmla="*/ 1572387 h 1609725"/>
                <a:gd name="connsiteX708" fmla="*/ 857536 w 1323975"/>
                <a:gd name="connsiteY708" fmla="*/ 1574102 h 1609725"/>
                <a:gd name="connsiteX709" fmla="*/ 864965 w 1323975"/>
                <a:gd name="connsiteY709" fmla="*/ 1577721 h 1609725"/>
                <a:gd name="connsiteX710" fmla="*/ 869347 w 1323975"/>
                <a:gd name="connsiteY710" fmla="*/ 1590675 h 1609725"/>
                <a:gd name="connsiteX711" fmla="*/ 846201 w 1323975"/>
                <a:gd name="connsiteY711" fmla="*/ 1592104 h 1609725"/>
                <a:gd name="connsiteX712" fmla="*/ 845820 w 1323975"/>
                <a:gd name="connsiteY712" fmla="*/ 1589056 h 1609725"/>
                <a:gd name="connsiteX713" fmla="*/ 845534 w 1323975"/>
                <a:gd name="connsiteY713" fmla="*/ 1592485 h 1609725"/>
                <a:gd name="connsiteX714" fmla="*/ 834009 w 1323975"/>
                <a:gd name="connsiteY714" fmla="*/ 1578483 h 1609725"/>
                <a:gd name="connsiteX715" fmla="*/ 826484 w 1323975"/>
                <a:gd name="connsiteY715" fmla="*/ 1576578 h 1609725"/>
                <a:gd name="connsiteX716" fmla="*/ 825246 w 1323975"/>
                <a:gd name="connsiteY716" fmla="*/ 1579816 h 1609725"/>
                <a:gd name="connsiteX717" fmla="*/ 814959 w 1323975"/>
                <a:gd name="connsiteY717" fmla="*/ 1580102 h 1609725"/>
                <a:gd name="connsiteX718" fmla="*/ 818483 w 1323975"/>
                <a:gd name="connsiteY718" fmla="*/ 1578769 h 1609725"/>
                <a:gd name="connsiteX719" fmla="*/ 812959 w 1323975"/>
                <a:gd name="connsiteY719" fmla="*/ 1577340 h 1609725"/>
                <a:gd name="connsiteX720" fmla="*/ 793337 w 1323975"/>
                <a:gd name="connsiteY720" fmla="*/ 1588484 h 1609725"/>
                <a:gd name="connsiteX721" fmla="*/ 790766 w 1323975"/>
                <a:gd name="connsiteY721" fmla="*/ 1582579 h 1609725"/>
                <a:gd name="connsiteX722" fmla="*/ 781621 w 1323975"/>
                <a:gd name="connsiteY722" fmla="*/ 1577149 h 1609725"/>
                <a:gd name="connsiteX723" fmla="*/ 768953 w 1323975"/>
                <a:gd name="connsiteY723" fmla="*/ 1576388 h 1609725"/>
                <a:gd name="connsiteX724" fmla="*/ 765905 w 1323975"/>
                <a:gd name="connsiteY724" fmla="*/ 1566101 h 1609725"/>
                <a:gd name="connsiteX725" fmla="*/ 756857 w 1323975"/>
                <a:gd name="connsiteY725" fmla="*/ 1556956 h 1609725"/>
                <a:gd name="connsiteX726" fmla="*/ 759238 w 1323975"/>
                <a:gd name="connsiteY726" fmla="*/ 1567910 h 1609725"/>
                <a:gd name="connsiteX727" fmla="*/ 749999 w 1323975"/>
                <a:gd name="connsiteY727" fmla="*/ 1566672 h 1609725"/>
                <a:gd name="connsiteX728" fmla="*/ 743998 w 1323975"/>
                <a:gd name="connsiteY728" fmla="*/ 1573149 h 1609725"/>
                <a:gd name="connsiteX729" fmla="*/ 734949 w 1323975"/>
                <a:gd name="connsiteY729" fmla="*/ 1575245 h 1609725"/>
                <a:gd name="connsiteX730" fmla="*/ 727043 w 1323975"/>
                <a:gd name="connsiteY730" fmla="*/ 1586960 h 1609725"/>
                <a:gd name="connsiteX731" fmla="*/ 714280 w 1323975"/>
                <a:gd name="connsiteY731" fmla="*/ 1592961 h 1609725"/>
                <a:gd name="connsiteX732" fmla="*/ 706660 w 1323975"/>
                <a:gd name="connsiteY732" fmla="*/ 1602772 h 1609725"/>
                <a:gd name="connsiteX733" fmla="*/ 693325 w 1323975"/>
                <a:gd name="connsiteY733" fmla="*/ 1607534 h 1609725"/>
                <a:gd name="connsiteX734" fmla="*/ 685991 w 1323975"/>
                <a:gd name="connsiteY734" fmla="*/ 1606487 h 1609725"/>
                <a:gd name="connsiteX735" fmla="*/ 680085 w 1323975"/>
                <a:gd name="connsiteY735" fmla="*/ 1598295 h 1609725"/>
                <a:gd name="connsiteX736" fmla="*/ 644842 w 1323975"/>
                <a:gd name="connsiteY736" fmla="*/ 1582388 h 1609725"/>
                <a:gd name="connsiteX737" fmla="*/ 520922 w 1323975"/>
                <a:gd name="connsiteY737" fmla="*/ 1526667 h 1609725"/>
                <a:gd name="connsiteX738" fmla="*/ 523780 w 1323975"/>
                <a:gd name="connsiteY738" fmla="*/ 1529334 h 1609725"/>
                <a:gd name="connsiteX739" fmla="*/ 526733 w 1323975"/>
                <a:gd name="connsiteY739" fmla="*/ 1529048 h 1609725"/>
                <a:gd name="connsiteX740" fmla="*/ 527113 w 1323975"/>
                <a:gd name="connsiteY740" fmla="*/ 1526096 h 1609725"/>
                <a:gd name="connsiteX741" fmla="*/ 534162 w 1323975"/>
                <a:gd name="connsiteY741" fmla="*/ 1530287 h 1609725"/>
                <a:gd name="connsiteX742" fmla="*/ 535686 w 1323975"/>
                <a:gd name="connsiteY742" fmla="*/ 1517142 h 1609725"/>
                <a:gd name="connsiteX743" fmla="*/ 527209 w 1323975"/>
                <a:gd name="connsiteY743" fmla="*/ 1516189 h 1609725"/>
                <a:gd name="connsiteX744" fmla="*/ 520922 w 1323975"/>
                <a:gd name="connsiteY744" fmla="*/ 1526667 h 1609725"/>
                <a:gd name="connsiteX745" fmla="*/ 838486 w 1323975"/>
                <a:gd name="connsiteY745" fmla="*/ 1582484 h 1609725"/>
                <a:gd name="connsiteX746" fmla="*/ 843439 w 1323975"/>
                <a:gd name="connsiteY746" fmla="*/ 1584960 h 1609725"/>
                <a:gd name="connsiteX747" fmla="*/ 841248 w 1323975"/>
                <a:gd name="connsiteY747" fmla="*/ 1581055 h 1609725"/>
                <a:gd name="connsiteX748" fmla="*/ 838486 w 1323975"/>
                <a:gd name="connsiteY748" fmla="*/ 1582484 h 1609725"/>
                <a:gd name="connsiteX749" fmla="*/ 346519 w 1323975"/>
                <a:gd name="connsiteY749" fmla="*/ 1546479 h 1609725"/>
                <a:gd name="connsiteX750" fmla="*/ 352234 w 1323975"/>
                <a:gd name="connsiteY750" fmla="*/ 1545050 h 1609725"/>
                <a:gd name="connsiteX751" fmla="*/ 362045 w 1323975"/>
                <a:gd name="connsiteY751" fmla="*/ 1552480 h 1609725"/>
                <a:gd name="connsiteX752" fmla="*/ 365665 w 1323975"/>
                <a:gd name="connsiteY752" fmla="*/ 1558385 h 1609725"/>
                <a:gd name="connsiteX753" fmla="*/ 361664 w 1323975"/>
                <a:gd name="connsiteY753" fmla="*/ 1554575 h 1609725"/>
                <a:gd name="connsiteX754" fmla="*/ 360521 w 1323975"/>
                <a:gd name="connsiteY754" fmla="*/ 1556290 h 1609725"/>
                <a:gd name="connsiteX755" fmla="*/ 357283 w 1323975"/>
                <a:gd name="connsiteY755" fmla="*/ 1550289 h 1609725"/>
                <a:gd name="connsiteX756" fmla="*/ 350329 w 1323975"/>
                <a:gd name="connsiteY756" fmla="*/ 1552575 h 1609725"/>
                <a:gd name="connsiteX757" fmla="*/ 346519 w 1323975"/>
                <a:gd name="connsiteY757" fmla="*/ 1546479 h 160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</a:cxnLst>
              <a:rect l="l" t="t" r="r" b="b"/>
              <a:pathLst>
                <a:path w="1323975" h="1609725">
                  <a:moveTo>
                    <a:pt x="644842" y="1582388"/>
                  </a:moveTo>
                  <a:lnTo>
                    <a:pt x="636270" y="1581245"/>
                  </a:lnTo>
                  <a:lnTo>
                    <a:pt x="617410" y="1584674"/>
                  </a:lnTo>
                  <a:lnTo>
                    <a:pt x="588169" y="1599724"/>
                  </a:lnTo>
                  <a:lnTo>
                    <a:pt x="570643" y="1604867"/>
                  </a:lnTo>
                  <a:lnTo>
                    <a:pt x="570262" y="1600581"/>
                  </a:lnTo>
                  <a:lnTo>
                    <a:pt x="562737" y="1591437"/>
                  </a:lnTo>
                  <a:lnTo>
                    <a:pt x="542449" y="1553623"/>
                  </a:lnTo>
                  <a:lnTo>
                    <a:pt x="541592" y="1531906"/>
                  </a:lnTo>
                  <a:lnTo>
                    <a:pt x="544163" y="1527429"/>
                  </a:lnTo>
                  <a:lnTo>
                    <a:pt x="544449" y="1522857"/>
                  </a:lnTo>
                  <a:lnTo>
                    <a:pt x="543401" y="1528001"/>
                  </a:lnTo>
                  <a:lnTo>
                    <a:pt x="537782" y="1525905"/>
                  </a:lnTo>
                  <a:lnTo>
                    <a:pt x="532924" y="1535049"/>
                  </a:lnTo>
                  <a:lnTo>
                    <a:pt x="519970" y="1530477"/>
                  </a:lnTo>
                  <a:lnTo>
                    <a:pt x="520922" y="1526667"/>
                  </a:lnTo>
                  <a:lnTo>
                    <a:pt x="518922" y="1525334"/>
                  </a:lnTo>
                  <a:lnTo>
                    <a:pt x="522065" y="1509331"/>
                  </a:lnTo>
                  <a:lnTo>
                    <a:pt x="529495" y="1508760"/>
                  </a:lnTo>
                  <a:lnTo>
                    <a:pt x="534162" y="1512189"/>
                  </a:lnTo>
                  <a:lnTo>
                    <a:pt x="543020" y="1508474"/>
                  </a:lnTo>
                  <a:lnTo>
                    <a:pt x="536258" y="1502283"/>
                  </a:lnTo>
                  <a:lnTo>
                    <a:pt x="538543" y="1496568"/>
                  </a:lnTo>
                  <a:lnTo>
                    <a:pt x="535115" y="1501140"/>
                  </a:lnTo>
                  <a:lnTo>
                    <a:pt x="528257" y="1499235"/>
                  </a:lnTo>
                  <a:lnTo>
                    <a:pt x="529685" y="1497711"/>
                  </a:lnTo>
                  <a:lnTo>
                    <a:pt x="523780" y="1491424"/>
                  </a:lnTo>
                  <a:lnTo>
                    <a:pt x="524732" y="1489329"/>
                  </a:lnTo>
                  <a:lnTo>
                    <a:pt x="521113" y="1487805"/>
                  </a:lnTo>
                  <a:lnTo>
                    <a:pt x="528447" y="1480756"/>
                  </a:lnTo>
                  <a:lnTo>
                    <a:pt x="525875" y="1476947"/>
                  </a:lnTo>
                  <a:lnTo>
                    <a:pt x="531304" y="1480566"/>
                  </a:lnTo>
                  <a:lnTo>
                    <a:pt x="526447" y="1487805"/>
                  </a:lnTo>
                  <a:lnTo>
                    <a:pt x="530066" y="1490091"/>
                  </a:lnTo>
                  <a:lnTo>
                    <a:pt x="539496" y="1483043"/>
                  </a:lnTo>
                  <a:lnTo>
                    <a:pt x="536829" y="1481519"/>
                  </a:lnTo>
                  <a:lnTo>
                    <a:pt x="537305" y="1478756"/>
                  </a:lnTo>
                  <a:lnTo>
                    <a:pt x="532257" y="1478947"/>
                  </a:lnTo>
                  <a:lnTo>
                    <a:pt x="535305" y="1473708"/>
                  </a:lnTo>
                  <a:lnTo>
                    <a:pt x="525399" y="1470851"/>
                  </a:lnTo>
                  <a:lnTo>
                    <a:pt x="522256" y="1465326"/>
                  </a:lnTo>
                  <a:lnTo>
                    <a:pt x="519017" y="1469422"/>
                  </a:lnTo>
                  <a:lnTo>
                    <a:pt x="513398" y="1468946"/>
                  </a:lnTo>
                  <a:lnTo>
                    <a:pt x="506444" y="1454468"/>
                  </a:lnTo>
                  <a:lnTo>
                    <a:pt x="506349" y="1457420"/>
                  </a:lnTo>
                  <a:lnTo>
                    <a:pt x="501110" y="1457897"/>
                  </a:lnTo>
                  <a:lnTo>
                    <a:pt x="502539" y="1441514"/>
                  </a:lnTo>
                  <a:lnTo>
                    <a:pt x="499967" y="1438656"/>
                  </a:lnTo>
                  <a:lnTo>
                    <a:pt x="489394" y="1459897"/>
                  </a:lnTo>
                  <a:lnTo>
                    <a:pt x="489585" y="1475422"/>
                  </a:lnTo>
                  <a:lnTo>
                    <a:pt x="480536" y="1490281"/>
                  </a:lnTo>
                  <a:lnTo>
                    <a:pt x="498253" y="1508379"/>
                  </a:lnTo>
                  <a:lnTo>
                    <a:pt x="503968" y="1504379"/>
                  </a:lnTo>
                  <a:lnTo>
                    <a:pt x="506349" y="1506093"/>
                  </a:lnTo>
                  <a:lnTo>
                    <a:pt x="501682" y="1511237"/>
                  </a:lnTo>
                  <a:lnTo>
                    <a:pt x="496252" y="1511903"/>
                  </a:lnTo>
                  <a:lnTo>
                    <a:pt x="495395" y="1508093"/>
                  </a:lnTo>
                  <a:lnTo>
                    <a:pt x="478345" y="1490758"/>
                  </a:lnTo>
                  <a:lnTo>
                    <a:pt x="482156" y="1479614"/>
                  </a:lnTo>
                  <a:lnTo>
                    <a:pt x="486442" y="1474565"/>
                  </a:lnTo>
                  <a:lnTo>
                    <a:pt x="487204" y="1459706"/>
                  </a:lnTo>
                  <a:lnTo>
                    <a:pt x="499967" y="1430655"/>
                  </a:lnTo>
                  <a:lnTo>
                    <a:pt x="505873" y="1428655"/>
                  </a:lnTo>
                  <a:lnTo>
                    <a:pt x="510731" y="1433417"/>
                  </a:lnTo>
                  <a:lnTo>
                    <a:pt x="515493" y="1428369"/>
                  </a:lnTo>
                  <a:lnTo>
                    <a:pt x="508159" y="1419511"/>
                  </a:lnTo>
                  <a:lnTo>
                    <a:pt x="503491" y="1417796"/>
                  </a:lnTo>
                  <a:lnTo>
                    <a:pt x="493490" y="1420082"/>
                  </a:lnTo>
                  <a:lnTo>
                    <a:pt x="475583" y="1416272"/>
                  </a:lnTo>
                  <a:lnTo>
                    <a:pt x="468916" y="1406843"/>
                  </a:lnTo>
                  <a:lnTo>
                    <a:pt x="470630" y="1388173"/>
                  </a:lnTo>
                  <a:lnTo>
                    <a:pt x="468249" y="1384078"/>
                  </a:lnTo>
                  <a:lnTo>
                    <a:pt x="458819" y="1384840"/>
                  </a:lnTo>
                  <a:lnTo>
                    <a:pt x="455009" y="1376553"/>
                  </a:lnTo>
                  <a:lnTo>
                    <a:pt x="449961" y="1373886"/>
                  </a:lnTo>
                  <a:lnTo>
                    <a:pt x="445770" y="1360265"/>
                  </a:lnTo>
                  <a:lnTo>
                    <a:pt x="446818" y="1356836"/>
                  </a:lnTo>
                  <a:lnTo>
                    <a:pt x="441960" y="1352550"/>
                  </a:lnTo>
                  <a:lnTo>
                    <a:pt x="440531" y="1341882"/>
                  </a:lnTo>
                  <a:lnTo>
                    <a:pt x="437578" y="1340739"/>
                  </a:lnTo>
                  <a:lnTo>
                    <a:pt x="431101" y="1341120"/>
                  </a:lnTo>
                  <a:lnTo>
                    <a:pt x="423767" y="1355027"/>
                  </a:lnTo>
                  <a:lnTo>
                    <a:pt x="406336" y="1372076"/>
                  </a:lnTo>
                  <a:lnTo>
                    <a:pt x="404336" y="1378744"/>
                  </a:lnTo>
                  <a:lnTo>
                    <a:pt x="390620" y="1397127"/>
                  </a:lnTo>
                  <a:lnTo>
                    <a:pt x="395478" y="1415320"/>
                  </a:lnTo>
                  <a:lnTo>
                    <a:pt x="393478" y="1418082"/>
                  </a:lnTo>
                  <a:lnTo>
                    <a:pt x="396050" y="1431607"/>
                  </a:lnTo>
                  <a:lnTo>
                    <a:pt x="399574" y="1438561"/>
                  </a:lnTo>
                  <a:lnTo>
                    <a:pt x="391382" y="1451420"/>
                  </a:lnTo>
                  <a:lnTo>
                    <a:pt x="389668" y="1472851"/>
                  </a:lnTo>
                  <a:lnTo>
                    <a:pt x="378904" y="1487519"/>
                  </a:lnTo>
                  <a:lnTo>
                    <a:pt x="377095" y="1487138"/>
                  </a:lnTo>
                  <a:lnTo>
                    <a:pt x="379190" y="1489424"/>
                  </a:lnTo>
                  <a:lnTo>
                    <a:pt x="372046" y="1486757"/>
                  </a:lnTo>
                  <a:lnTo>
                    <a:pt x="367856" y="1494663"/>
                  </a:lnTo>
                  <a:lnTo>
                    <a:pt x="363379" y="1493615"/>
                  </a:lnTo>
                  <a:lnTo>
                    <a:pt x="352139" y="1498568"/>
                  </a:lnTo>
                  <a:lnTo>
                    <a:pt x="350996" y="1505045"/>
                  </a:lnTo>
                  <a:lnTo>
                    <a:pt x="360902" y="1508284"/>
                  </a:lnTo>
                  <a:lnTo>
                    <a:pt x="359474" y="1506093"/>
                  </a:lnTo>
                  <a:lnTo>
                    <a:pt x="362045" y="1503331"/>
                  </a:lnTo>
                  <a:lnTo>
                    <a:pt x="367570" y="1509522"/>
                  </a:lnTo>
                  <a:lnTo>
                    <a:pt x="357854" y="1531715"/>
                  </a:lnTo>
                  <a:lnTo>
                    <a:pt x="350329" y="1529429"/>
                  </a:lnTo>
                  <a:lnTo>
                    <a:pt x="347853" y="1544288"/>
                  </a:lnTo>
                  <a:lnTo>
                    <a:pt x="322612" y="1533715"/>
                  </a:lnTo>
                  <a:lnTo>
                    <a:pt x="323945" y="1529715"/>
                  </a:lnTo>
                  <a:lnTo>
                    <a:pt x="332518" y="1531620"/>
                  </a:lnTo>
                  <a:lnTo>
                    <a:pt x="331660" y="1528858"/>
                  </a:lnTo>
                  <a:lnTo>
                    <a:pt x="337566" y="1527620"/>
                  </a:lnTo>
                  <a:lnTo>
                    <a:pt x="340614" y="1523905"/>
                  </a:lnTo>
                  <a:lnTo>
                    <a:pt x="337280" y="1513904"/>
                  </a:lnTo>
                  <a:lnTo>
                    <a:pt x="339852" y="1508093"/>
                  </a:lnTo>
                  <a:lnTo>
                    <a:pt x="337280" y="1504474"/>
                  </a:lnTo>
                  <a:lnTo>
                    <a:pt x="334232" y="1505045"/>
                  </a:lnTo>
                  <a:lnTo>
                    <a:pt x="332994" y="1496473"/>
                  </a:lnTo>
                  <a:lnTo>
                    <a:pt x="313944" y="1504283"/>
                  </a:lnTo>
                  <a:lnTo>
                    <a:pt x="313468" y="1495711"/>
                  </a:lnTo>
                  <a:lnTo>
                    <a:pt x="305752" y="1492472"/>
                  </a:lnTo>
                  <a:lnTo>
                    <a:pt x="306133" y="1477994"/>
                  </a:lnTo>
                  <a:lnTo>
                    <a:pt x="299752" y="1476661"/>
                  </a:lnTo>
                  <a:lnTo>
                    <a:pt x="287560" y="1498664"/>
                  </a:lnTo>
                  <a:lnTo>
                    <a:pt x="285845" y="1512665"/>
                  </a:lnTo>
                  <a:lnTo>
                    <a:pt x="289274" y="1524857"/>
                  </a:lnTo>
                  <a:lnTo>
                    <a:pt x="278225" y="1547431"/>
                  </a:lnTo>
                  <a:lnTo>
                    <a:pt x="274796" y="1548574"/>
                  </a:lnTo>
                  <a:lnTo>
                    <a:pt x="271748" y="1530572"/>
                  </a:lnTo>
                  <a:lnTo>
                    <a:pt x="255175" y="1516094"/>
                  </a:lnTo>
                  <a:lnTo>
                    <a:pt x="248031" y="1506474"/>
                  </a:lnTo>
                  <a:lnTo>
                    <a:pt x="246698" y="1498854"/>
                  </a:lnTo>
                  <a:lnTo>
                    <a:pt x="251269" y="1488377"/>
                  </a:lnTo>
                  <a:lnTo>
                    <a:pt x="253841" y="1468660"/>
                  </a:lnTo>
                  <a:lnTo>
                    <a:pt x="253936" y="1454277"/>
                  </a:lnTo>
                  <a:lnTo>
                    <a:pt x="247078" y="1436561"/>
                  </a:lnTo>
                  <a:lnTo>
                    <a:pt x="248602" y="1428464"/>
                  </a:lnTo>
                  <a:lnTo>
                    <a:pt x="252698" y="1418368"/>
                  </a:lnTo>
                  <a:lnTo>
                    <a:pt x="254699" y="1419035"/>
                  </a:lnTo>
                  <a:lnTo>
                    <a:pt x="254032" y="1414844"/>
                  </a:lnTo>
                  <a:lnTo>
                    <a:pt x="258794" y="1402271"/>
                  </a:lnTo>
                  <a:lnTo>
                    <a:pt x="270034" y="1401318"/>
                  </a:lnTo>
                  <a:lnTo>
                    <a:pt x="276130" y="1395889"/>
                  </a:lnTo>
                  <a:lnTo>
                    <a:pt x="281464" y="1395603"/>
                  </a:lnTo>
                  <a:lnTo>
                    <a:pt x="281464" y="1390079"/>
                  </a:lnTo>
                  <a:lnTo>
                    <a:pt x="278987" y="1388364"/>
                  </a:lnTo>
                  <a:lnTo>
                    <a:pt x="283940" y="1382554"/>
                  </a:lnTo>
                  <a:lnTo>
                    <a:pt x="279844" y="1380363"/>
                  </a:lnTo>
                  <a:lnTo>
                    <a:pt x="278035" y="1372172"/>
                  </a:lnTo>
                  <a:lnTo>
                    <a:pt x="289274" y="1367980"/>
                  </a:lnTo>
                  <a:lnTo>
                    <a:pt x="294132" y="1363123"/>
                  </a:lnTo>
                  <a:lnTo>
                    <a:pt x="290132" y="1354550"/>
                  </a:lnTo>
                  <a:lnTo>
                    <a:pt x="290798" y="1342072"/>
                  </a:lnTo>
                  <a:lnTo>
                    <a:pt x="288131" y="1334834"/>
                  </a:lnTo>
                  <a:lnTo>
                    <a:pt x="265557" y="1316831"/>
                  </a:lnTo>
                  <a:lnTo>
                    <a:pt x="254603" y="1304830"/>
                  </a:lnTo>
                  <a:lnTo>
                    <a:pt x="248126" y="1279589"/>
                  </a:lnTo>
                  <a:lnTo>
                    <a:pt x="240316" y="1274540"/>
                  </a:lnTo>
                  <a:lnTo>
                    <a:pt x="249650" y="1240441"/>
                  </a:lnTo>
                  <a:lnTo>
                    <a:pt x="257842" y="1233202"/>
                  </a:lnTo>
                  <a:lnTo>
                    <a:pt x="260033" y="1235964"/>
                  </a:lnTo>
                  <a:lnTo>
                    <a:pt x="262604" y="1233488"/>
                  </a:lnTo>
                  <a:lnTo>
                    <a:pt x="261842" y="1226058"/>
                  </a:lnTo>
                  <a:lnTo>
                    <a:pt x="254603" y="1226153"/>
                  </a:lnTo>
                  <a:lnTo>
                    <a:pt x="267176" y="1223963"/>
                  </a:lnTo>
                  <a:lnTo>
                    <a:pt x="268224" y="1217486"/>
                  </a:lnTo>
                  <a:lnTo>
                    <a:pt x="265366" y="1207008"/>
                  </a:lnTo>
                  <a:lnTo>
                    <a:pt x="272320" y="1201388"/>
                  </a:lnTo>
                  <a:lnTo>
                    <a:pt x="269462" y="1198721"/>
                  </a:lnTo>
                  <a:lnTo>
                    <a:pt x="267176" y="1202150"/>
                  </a:lnTo>
                  <a:lnTo>
                    <a:pt x="265557" y="1198721"/>
                  </a:lnTo>
                  <a:lnTo>
                    <a:pt x="270319" y="1196149"/>
                  </a:lnTo>
                  <a:lnTo>
                    <a:pt x="277463" y="1186434"/>
                  </a:lnTo>
                  <a:lnTo>
                    <a:pt x="261461" y="1186529"/>
                  </a:lnTo>
                  <a:lnTo>
                    <a:pt x="246602" y="1172909"/>
                  </a:lnTo>
                  <a:lnTo>
                    <a:pt x="248412" y="1168337"/>
                  </a:lnTo>
                  <a:lnTo>
                    <a:pt x="244316" y="1162812"/>
                  </a:lnTo>
                  <a:lnTo>
                    <a:pt x="247078" y="1155859"/>
                  </a:lnTo>
                  <a:lnTo>
                    <a:pt x="234410" y="1131284"/>
                  </a:lnTo>
                  <a:lnTo>
                    <a:pt x="226600" y="1126807"/>
                  </a:lnTo>
                  <a:lnTo>
                    <a:pt x="224885" y="1128236"/>
                  </a:lnTo>
                  <a:lnTo>
                    <a:pt x="217741" y="1125474"/>
                  </a:lnTo>
                  <a:lnTo>
                    <a:pt x="214789" y="1122331"/>
                  </a:lnTo>
                  <a:lnTo>
                    <a:pt x="218027" y="1117568"/>
                  </a:lnTo>
                  <a:lnTo>
                    <a:pt x="216313" y="1113472"/>
                  </a:lnTo>
                  <a:lnTo>
                    <a:pt x="207169" y="1111568"/>
                  </a:lnTo>
                  <a:lnTo>
                    <a:pt x="194310" y="1101947"/>
                  </a:lnTo>
                  <a:lnTo>
                    <a:pt x="209645" y="1088422"/>
                  </a:lnTo>
                  <a:lnTo>
                    <a:pt x="210502" y="1080135"/>
                  </a:lnTo>
                  <a:lnTo>
                    <a:pt x="195834" y="1060895"/>
                  </a:lnTo>
                  <a:lnTo>
                    <a:pt x="183070" y="1055465"/>
                  </a:lnTo>
                  <a:lnTo>
                    <a:pt x="175927" y="1044321"/>
                  </a:lnTo>
                  <a:lnTo>
                    <a:pt x="170974" y="1040892"/>
                  </a:lnTo>
                  <a:lnTo>
                    <a:pt x="166497" y="1032986"/>
                  </a:lnTo>
                  <a:lnTo>
                    <a:pt x="163830" y="1020318"/>
                  </a:lnTo>
                  <a:lnTo>
                    <a:pt x="161544" y="1020413"/>
                  </a:lnTo>
                  <a:lnTo>
                    <a:pt x="161353" y="1025557"/>
                  </a:lnTo>
                  <a:lnTo>
                    <a:pt x="151924" y="1038320"/>
                  </a:lnTo>
                  <a:lnTo>
                    <a:pt x="148590" y="1022985"/>
                  </a:lnTo>
                  <a:lnTo>
                    <a:pt x="146209" y="1020032"/>
                  </a:lnTo>
                  <a:lnTo>
                    <a:pt x="142494" y="1024604"/>
                  </a:lnTo>
                  <a:lnTo>
                    <a:pt x="138970" y="1021842"/>
                  </a:lnTo>
                  <a:lnTo>
                    <a:pt x="132874" y="1013746"/>
                  </a:lnTo>
                  <a:lnTo>
                    <a:pt x="133541" y="1008031"/>
                  </a:lnTo>
                  <a:lnTo>
                    <a:pt x="125444" y="1018699"/>
                  </a:lnTo>
                  <a:lnTo>
                    <a:pt x="108585" y="1027843"/>
                  </a:lnTo>
                  <a:lnTo>
                    <a:pt x="84963" y="1026223"/>
                  </a:lnTo>
                  <a:lnTo>
                    <a:pt x="67723" y="1028033"/>
                  </a:lnTo>
                  <a:lnTo>
                    <a:pt x="62293" y="1026223"/>
                  </a:lnTo>
                  <a:lnTo>
                    <a:pt x="51816" y="1014127"/>
                  </a:lnTo>
                  <a:lnTo>
                    <a:pt x="43053" y="1012603"/>
                  </a:lnTo>
                  <a:lnTo>
                    <a:pt x="34671" y="1015746"/>
                  </a:lnTo>
                  <a:lnTo>
                    <a:pt x="19145" y="1011555"/>
                  </a:lnTo>
                  <a:lnTo>
                    <a:pt x="10001" y="1003078"/>
                  </a:lnTo>
                  <a:lnTo>
                    <a:pt x="11430" y="972407"/>
                  </a:lnTo>
                  <a:lnTo>
                    <a:pt x="9525" y="970407"/>
                  </a:lnTo>
                  <a:lnTo>
                    <a:pt x="13716" y="957834"/>
                  </a:lnTo>
                  <a:lnTo>
                    <a:pt x="10954" y="954405"/>
                  </a:lnTo>
                  <a:lnTo>
                    <a:pt x="15621" y="950309"/>
                  </a:lnTo>
                  <a:lnTo>
                    <a:pt x="10858" y="942118"/>
                  </a:lnTo>
                  <a:lnTo>
                    <a:pt x="16192" y="936212"/>
                  </a:lnTo>
                  <a:lnTo>
                    <a:pt x="34195" y="926878"/>
                  </a:lnTo>
                  <a:lnTo>
                    <a:pt x="36576" y="892207"/>
                  </a:lnTo>
                  <a:lnTo>
                    <a:pt x="30385" y="878396"/>
                  </a:lnTo>
                  <a:lnTo>
                    <a:pt x="26384" y="855154"/>
                  </a:lnTo>
                  <a:lnTo>
                    <a:pt x="42005" y="813054"/>
                  </a:lnTo>
                  <a:lnTo>
                    <a:pt x="33528" y="814959"/>
                  </a:lnTo>
                  <a:lnTo>
                    <a:pt x="31242" y="812578"/>
                  </a:lnTo>
                  <a:lnTo>
                    <a:pt x="46387" y="802100"/>
                  </a:lnTo>
                  <a:lnTo>
                    <a:pt x="47911" y="796385"/>
                  </a:lnTo>
                  <a:lnTo>
                    <a:pt x="45720" y="782764"/>
                  </a:lnTo>
                  <a:lnTo>
                    <a:pt x="38290" y="768287"/>
                  </a:lnTo>
                  <a:lnTo>
                    <a:pt x="44482" y="758476"/>
                  </a:lnTo>
                  <a:lnTo>
                    <a:pt x="50101" y="723519"/>
                  </a:lnTo>
                  <a:lnTo>
                    <a:pt x="58579" y="722090"/>
                  </a:lnTo>
                  <a:lnTo>
                    <a:pt x="56102" y="709898"/>
                  </a:lnTo>
                  <a:lnTo>
                    <a:pt x="70675" y="669227"/>
                  </a:lnTo>
                  <a:lnTo>
                    <a:pt x="73533" y="665321"/>
                  </a:lnTo>
                  <a:lnTo>
                    <a:pt x="76771" y="667036"/>
                  </a:lnTo>
                  <a:lnTo>
                    <a:pt x="76486" y="664178"/>
                  </a:lnTo>
                  <a:lnTo>
                    <a:pt x="80582" y="664845"/>
                  </a:lnTo>
                  <a:lnTo>
                    <a:pt x="83344" y="669131"/>
                  </a:lnTo>
                  <a:lnTo>
                    <a:pt x="85534" y="667703"/>
                  </a:lnTo>
                  <a:lnTo>
                    <a:pt x="81153" y="662083"/>
                  </a:lnTo>
                  <a:lnTo>
                    <a:pt x="88392" y="656654"/>
                  </a:lnTo>
                  <a:lnTo>
                    <a:pt x="91726" y="658749"/>
                  </a:lnTo>
                  <a:lnTo>
                    <a:pt x="92678" y="654368"/>
                  </a:lnTo>
                  <a:lnTo>
                    <a:pt x="95631" y="654177"/>
                  </a:lnTo>
                  <a:lnTo>
                    <a:pt x="102870" y="656368"/>
                  </a:lnTo>
                  <a:lnTo>
                    <a:pt x="107537" y="654177"/>
                  </a:lnTo>
                  <a:lnTo>
                    <a:pt x="126778" y="659606"/>
                  </a:lnTo>
                  <a:lnTo>
                    <a:pt x="126968" y="661797"/>
                  </a:lnTo>
                  <a:lnTo>
                    <a:pt x="135922" y="657796"/>
                  </a:lnTo>
                  <a:lnTo>
                    <a:pt x="139636" y="661702"/>
                  </a:lnTo>
                  <a:lnTo>
                    <a:pt x="147923" y="660845"/>
                  </a:lnTo>
                  <a:lnTo>
                    <a:pt x="150304" y="662940"/>
                  </a:lnTo>
                  <a:lnTo>
                    <a:pt x="152495" y="659702"/>
                  </a:lnTo>
                  <a:lnTo>
                    <a:pt x="155734" y="666179"/>
                  </a:lnTo>
                  <a:lnTo>
                    <a:pt x="163830" y="667417"/>
                  </a:lnTo>
                  <a:lnTo>
                    <a:pt x="165163" y="661321"/>
                  </a:lnTo>
                  <a:lnTo>
                    <a:pt x="168307" y="661892"/>
                  </a:lnTo>
                  <a:lnTo>
                    <a:pt x="169450" y="659321"/>
                  </a:lnTo>
                  <a:lnTo>
                    <a:pt x="173355" y="664083"/>
                  </a:lnTo>
                  <a:lnTo>
                    <a:pt x="175927" y="653224"/>
                  </a:lnTo>
                  <a:lnTo>
                    <a:pt x="190024" y="652939"/>
                  </a:lnTo>
                  <a:lnTo>
                    <a:pt x="193072" y="649510"/>
                  </a:lnTo>
                  <a:lnTo>
                    <a:pt x="186785" y="646747"/>
                  </a:lnTo>
                  <a:lnTo>
                    <a:pt x="197739" y="640842"/>
                  </a:lnTo>
                  <a:lnTo>
                    <a:pt x="196310" y="638842"/>
                  </a:lnTo>
                  <a:lnTo>
                    <a:pt x="203549" y="631412"/>
                  </a:lnTo>
                  <a:lnTo>
                    <a:pt x="200025" y="626936"/>
                  </a:lnTo>
                  <a:lnTo>
                    <a:pt x="224504" y="605409"/>
                  </a:lnTo>
                  <a:lnTo>
                    <a:pt x="214408" y="591598"/>
                  </a:lnTo>
                  <a:lnTo>
                    <a:pt x="223361" y="584645"/>
                  </a:lnTo>
                  <a:lnTo>
                    <a:pt x="227648" y="591407"/>
                  </a:lnTo>
                  <a:lnTo>
                    <a:pt x="231172" y="589597"/>
                  </a:lnTo>
                  <a:lnTo>
                    <a:pt x="226124" y="582454"/>
                  </a:lnTo>
                  <a:lnTo>
                    <a:pt x="232029" y="577596"/>
                  </a:lnTo>
                  <a:lnTo>
                    <a:pt x="218980" y="565213"/>
                  </a:lnTo>
                  <a:lnTo>
                    <a:pt x="220885" y="562165"/>
                  </a:lnTo>
                  <a:lnTo>
                    <a:pt x="225171" y="561594"/>
                  </a:lnTo>
                  <a:lnTo>
                    <a:pt x="219456" y="553021"/>
                  </a:lnTo>
                  <a:lnTo>
                    <a:pt x="225457" y="549402"/>
                  </a:lnTo>
                  <a:lnTo>
                    <a:pt x="220885" y="542354"/>
                  </a:lnTo>
                  <a:lnTo>
                    <a:pt x="223075" y="543496"/>
                  </a:lnTo>
                  <a:lnTo>
                    <a:pt x="231743" y="534543"/>
                  </a:lnTo>
                  <a:lnTo>
                    <a:pt x="225742" y="528638"/>
                  </a:lnTo>
                  <a:lnTo>
                    <a:pt x="232219" y="521970"/>
                  </a:lnTo>
                  <a:lnTo>
                    <a:pt x="236791" y="523113"/>
                  </a:lnTo>
                  <a:lnTo>
                    <a:pt x="237839" y="514540"/>
                  </a:lnTo>
                  <a:lnTo>
                    <a:pt x="243840" y="515874"/>
                  </a:lnTo>
                  <a:lnTo>
                    <a:pt x="244126" y="510159"/>
                  </a:lnTo>
                  <a:lnTo>
                    <a:pt x="251650" y="509206"/>
                  </a:lnTo>
                  <a:lnTo>
                    <a:pt x="249650" y="497872"/>
                  </a:lnTo>
                  <a:lnTo>
                    <a:pt x="254413" y="497014"/>
                  </a:lnTo>
                  <a:lnTo>
                    <a:pt x="256984" y="491014"/>
                  </a:lnTo>
                  <a:lnTo>
                    <a:pt x="256984" y="476917"/>
                  </a:lnTo>
                  <a:lnTo>
                    <a:pt x="251365" y="467868"/>
                  </a:lnTo>
                  <a:lnTo>
                    <a:pt x="246983" y="470154"/>
                  </a:lnTo>
                  <a:lnTo>
                    <a:pt x="245364" y="460820"/>
                  </a:lnTo>
                  <a:lnTo>
                    <a:pt x="241840" y="460724"/>
                  </a:lnTo>
                  <a:lnTo>
                    <a:pt x="234696" y="453199"/>
                  </a:lnTo>
                  <a:lnTo>
                    <a:pt x="239268" y="462439"/>
                  </a:lnTo>
                  <a:lnTo>
                    <a:pt x="209741" y="461201"/>
                  </a:lnTo>
                  <a:lnTo>
                    <a:pt x="208502" y="441388"/>
                  </a:lnTo>
                  <a:lnTo>
                    <a:pt x="202787" y="434721"/>
                  </a:lnTo>
                  <a:lnTo>
                    <a:pt x="203073" y="423577"/>
                  </a:lnTo>
                  <a:lnTo>
                    <a:pt x="200692" y="421100"/>
                  </a:lnTo>
                  <a:lnTo>
                    <a:pt x="214789" y="421100"/>
                  </a:lnTo>
                  <a:lnTo>
                    <a:pt x="252889" y="428244"/>
                  </a:lnTo>
                  <a:lnTo>
                    <a:pt x="266891" y="425291"/>
                  </a:lnTo>
                  <a:lnTo>
                    <a:pt x="275749" y="419957"/>
                  </a:lnTo>
                  <a:lnTo>
                    <a:pt x="293370" y="417957"/>
                  </a:lnTo>
                  <a:lnTo>
                    <a:pt x="299561" y="404908"/>
                  </a:lnTo>
                  <a:lnTo>
                    <a:pt x="301942" y="384143"/>
                  </a:lnTo>
                  <a:lnTo>
                    <a:pt x="312229" y="371761"/>
                  </a:lnTo>
                  <a:lnTo>
                    <a:pt x="312610" y="362903"/>
                  </a:lnTo>
                  <a:lnTo>
                    <a:pt x="303943" y="360712"/>
                  </a:lnTo>
                  <a:lnTo>
                    <a:pt x="309848" y="356235"/>
                  </a:lnTo>
                  <a:lnTo>
                    <a:pt x="307181" y="352520"/>
                  </a:lnTo>
                  <a:lnTo>
                    <a:pt x="278606" y="354997"/>
                  </a:lnTo>
                  <a:lnTo>
                    <a:pt x="279083" y="352615"/>
                  </a:lnTo>
                  <a:lnTo>
                    <a:pt x="257937" y="346901"/>
                  </a:lnTo>
                  <a:lnTo>
                    <a:pt x="204502" y="342329"/>
                  </a:lnTo>
                  <a:lnTo>
                    <a:pt x="205550" y="329184"/>
                  </a:lnTo>
                  <a:lnTo>
                    <a:pt x="231267" y="329946"/>
                  </a:lnTo>
                  <a:lnTo>
                    <a:pt x="235839" y="314706"/>
                  </a:lnTo>
                  <a:lnTo>
                    <a:pt x="251269" y="318516"/>
                  </a:lnTo>
                  <a:lnTo>
                    <a:pt x="252032" y="314896"/>
                  </a:lnTo>
                  <a:lnTo>
                    <a:pt x="254794" y="314801"/>
                  </a:lnTo>
                  <a:lnTo>
                    <a:pt x="256413" y="306229"/>
                  </a:lnTo>
                  <a:lnTo>
                    <a:pt x="252889" y="306229"/>
                  </a:lnTo>
                  <a:lnTo>
                    <a:pt x="253079" y="302800"/>
                  </a:lnTo>
                  <a:lnTo>
                    <a:pt x="259270" y="288036"/>
                  </a:lnTo>
                  <a:lnTo>
                    <a:pt x="274987" y="275654"/>
                  </a:lnTo>
                  <a:lnTo>
                    <a:pt x="278797" y="266033"/>
                  </a:lnTo>
                  <a:lnTo>
                    <a:pt x="291275" y="270796"/>
                  </a:lnTo>
                  <a:lnTo>
                    <a:pt x="296513" y="260032"/>
                  </a:lnTo>
                  <a:lnTo>
                    <a:pt x="327946" y="273272"/>
                  </a:lnTo>
                  <a:lnTo>
                    <a:pt x="322802" y="262699"/>
                  </a:lnTo>
                  <a:lnTo>
                    <a:pt x="326993" y="243173"/>
                  </a:lnTo>
                  <a:lnTo>
                    <a:pt x="324707" y="237172"/>
                  </a:lnTo>
                  <a:lnTo>
                    <a:pt x="331375" y="237649"/>
                  </a:lnTo>
                  <a:lnTo>
                    <a:pt x="334042" y="219361"/>
                  </a:lnTo>
                  <a:lnTo>
                    <a:pt x="339566" y="204692"/>
                  </a:lnTo>
                  <a:lnTo>
                    <a:pt x="336137" y="200692"/>
                  </a:lnTo>
                  <a:lnTo>
                    <a:pt x="338137" y="195644"/>
                  </a:lnTo>
                  <a:lnTo>
                    <a:pt x="347758" y="180404"/>
                  </a:lnTo>
                  <a:lnTo>
                    <a:pt x="352330" y="178594"/>
                  </a:lnTo>
                  <a:lnTo>
                    <a:pt x="358235" y="162973"/>
                  </a:lnTo>
                  <a:lnTo>
                    <a:pt x="381191" y="147447"/>
                  </a:lnTo>
                  <a:lnTo>
                    <a:pt x="383000" y="144399"/>
                  </a:lnTo>
                  <a:lnTo>
                    <a:pt x="380143" y="143923"/>
                  </a:lnTo>
                  <a:lnTo>
                    <a:pt x="382048" y="119062"/>
                  </a:lnTo>
                  <a:lnTo>
                    <a:pt x="392144" y="119729"/>
                  </a:lnTo>
                  <a:lnTo>
                    <a:pt x="398431" y="127921"/>
                  </a:lnTo>
                  <a:lnTo>
                    <a:pt x="402717" y="124682"/>
                  </a:lnTo>
                  <a:lnTo>
                    <a:pt x="413385" y="111347"/>
                  </a:lnTo>
                  <a:lnTo>
                    <a:pt x="410242" y="103156"/>
                  </a:lnTo>
                  <a:lnTo>
                    <a:pt x="422815" y="87344"/>
                  </a:lnTo>
                  <a:lnTo>
                    <a:pt x="426910" y="77534"/>
                  </a:lnTo>
                  <a:lnTo>
                    <a:pt x="433102" y="87630"/>
                  </a:lnTo>
                  <a:lnTo>
                    <a:pt x="441198" y="84582"/>
                  </a:lnTo>
                  <a:lnTo>
                    <a:pt x="445294" y="94583"/>
                  </a:lnTo>
                  <a:lnTo>
                    <a:pt x="453676" y="91440"/>
                  </a:lnTo>
                  <a:lnTo>
                    <a:pt x="457676" y="102013"/>
                  </a:lnTo>
                  <a:lnTo>
                    <a:pt x="476250" y="102489"/>
                  </a:lnTo>
                  <a:lnTo>
                    <a:pt x="477298" y="99917"/>
                  </a:lnTo>
                  <a:lnTo>
                    <a:pt x="485299" y="98107"/>
                  </a:lnTo>
                  <a:lnTo>
                    <a:pt x="483870" y="109633"/>
                  </a:lnTo>
                  <a:lnTo>
                    <a:pt x="506444" y="111728"/>
                  </a:lnTo>
                  <a:lnTo>
                    <a:pt x="515398" y="110299"/>
                  </a:lnTo>
                  <a:lnTo>
                    <a:pt x="513588" y="102298"/>
                  </a:lnTo>
                  <a:lnTo>
                    <a:pt x="516541" y="101822"/>
                  </a:lnTo>
                  <a:lnTo>
                    <a:pt x="536353" y="107918"/>
                  </a:lnTo>
                  <a:lnTo>
                    <a:pt x="546544" y="107728"/>
                  </a:lnTo>
                  <a:lnTo>
                    <a:pt x="548164" y="114490"/>
                  </a:lnTo>
                  <a:lnTo>
                    <a:pt x="584930" y="101060"/>
                  </a:lnTo>
                  <a:lnTo>
                    <a:pt x="587692" y="116967"/>
                  </a:lnTo>
                  <a:lnTo>
                    <a:pt x="592455" y="116777"/>
                  </a:lnTo>
                  <a:lnTo>
                    <a:pt x="591884" y="108966"/>
                  </a:lnTo>
                  <a:lnTo>
                    <a:pt x="606552" y="107442"/>
                  </a:lnTo>
                  <a:lnTo>
                    <a:pt x="607219" y="110680"/>
                  </a:lnTo>
                  <a:lnTo>
                    <a:pt x="623316" y="115729"/>
                  </a:lnTo>
                  <a:lnTo>
                    <a:pt x="623792" y="112395"/>
                  </a:lnTo>
                  <a:lnTo>
                    <a:pt x="610648" y="96584"/>
                  </a:lnTo>
                  <a:lnTo>
                    <a:pt x="615029" y="90106"/>
                  </a:lnTo>
                  <a:lnTo>
                    <a:pt x="630745" y="83439"/>
                  </a:lnTo>
                  <a:lnTo>
                    <a:pt x="629507" y="80962"/>
                  </a:lnTo>
                  <a:lnTo>
                    <a:pt x="634936" y="78962"/>
                  </a:lnTo>
                  <a:lnTo>
                    <a:pt x="632841" y="71914"/>
                  </a:lnTo>
                  <a:lnTo>
                    <a:pt x="637413" y="69437"/>
                  </a:lnTo>
                  <a:lnTo>
                    <a:pt x="636270" y="57340"/>
                  </a:lnTo>
                  <a:lnTo>
                    <a:pt x="651605" y="52102"/>
                  </a:lnTo>
                  <a:lnTo>
                    <a:pt x="662654" y="52102"/>
                  </a:lnTo>
                  <a:lnTo>
                    <a:pt x="682085" y="43529"/>
                  </a:lnTo>
                  <a:lnTo>
                    <a:pt x="681323" y="40862"/>
                  </a:lnTo>
                  <a:lnTo>
                    <a:pt x="696659" y="39243"/>
                  </a:lnTo>
                  <a:lnTo>
                    <a:pt x="697420" y="42672"/>
                  </a:lnTo>
                  <a:lnTo>
                    <a:pt x="701516" y="42577"/>
                  </a:lnTo>
                  <a:lnTo>
                    <a:pt x="706184" y="58484"/>
                  </a:lnTo>
                  <a:lnTo>
                    <a:pt x="716566" y="51530"/>
                  </a:lnTo>
                  <a:lnTo>
                    <a:pt x="715994" y="47720"/>
                  </a:lnTo>
                  <a:lnTo>
                    <a:pt x="744188" y="45720"/>
                  </a:lnTo>
                  <a:lnTo>
                    <a:pt x="788384" y="35433"/>
                  </a:lnTo>
                  <a:lnTo>
                    <a:pt x="842867" y="29242"/>
                  </a:lnTo>
                  <a:lnTo>
                    <a:pt x="903923" y="17240"/>
                  </a:lnTo>
                  <a:lnTo>
                    <a:pt x="936593" y="15716"/>
                  </a:lnTo>
                  <a:lnTo>
                    <a:pt x="959644" y="9525"/>
                  </a:lnTo>
                  <a:lnTo>
                    <a:pt x="992029" y="9715"/>
                  </a:lnTo>
                  <a:lnTo>
                    <a:pt x="1007840" y="59150"/>
                  </a:lnTo>
                  <a:lnTo>
                    <a:pt x="1005268" y="78867"/>
                  </a:lnTo>
                  <a:lnTo>
                    <a:pt x="1030319" y="64103"/>
                  </a:lnTo>
                  <a:lnTo>
                    <a:pt x="1043464" y="50197"/>
                  </a:lnTo>
                  <a:lnTo>
                    <a:pt x="1047369" y="58674"/>
                  </a:lnTo>
                  <a:lnTo>
                    <a:pt x="1061371" y="74104"/>
                  </a:lnTo>
                  <a:lnTo>
                    <a:pt x="1045750" y="106489"/>
                  </a:lnTo>
                  <a:lnTo>
                    <a:pt x="1047655" y="112204"/>
                  </a:lnTo>
                  <a:lnTo>
                    <a:pt x="1034891" y="118586"/>
                  </a:lnTo>
                  <a:lnTo>
                    <a:pt x="1047464" y="144018"/>
                  </a:lnTo>
                  <a:lnTo>
                    <a:pt x="1055465" y="174974"/>
                  </a:lnTo>
                  <a:lnTo>
                    <a:pt x="1060990" y="176403"/>
                  </a:lnTo>
                  <a:lnTo>
                    <a:pt x="1065085" y="171260"/>
                  </a:lnTo>
                  <a:lnTo>
                    <a:pt x="1093565" y="177927"/>
                  </a:lnTo>
                  <a:lnTo>
                    <a:pt x="1116901" y="176403"/>
                  </a:lnTo>
                  <a:lnTo>
                    <a:pt x="1146524" y="182213"/>
                  </a:lnTo>
                  <a:lnTo>
                    <a:pt x="1137094" y="198025"/>
                  </a:lnTo>
                  <a:lnTo>
                    <a:pt x="1132332" y="219742"/>
                  </a:lnTo>
                  <a:lnTo>
                    <a:pt x="1146238" y="220504"/>
                  </a:lnTo>
                  <a:lnTo>
                    <a:pt x="1149763" y="236506"/>
                  </a:lnTo>
                  <a:lnTo>
                    <a:pt x="1155478" y="247269"/>
                  </a:lnTo>
                  <a:lnTo>
                    <a:pt x="1180052" y="242697"/>
                  </a:lnTo>
                  <a:lnTo>
                    <a:pt x="1185196" y="266224"/>
                  </a:lnTo>
                  <a:lnTo>
                    <a:pt x="1169765" y="270320"/>
                  </a:lnTo>
                  <a:lnTo>
                    <a:pt x="1160240" y="282607"/>
                  </a:lnTo>
                  <a:lnTo>
                    <a:pt x="1126045" y="301752"/>
                  </a:lnTo>
                  <a:lnTo>
                    <a:pt x="1133284" y="325946"/>
                  </a:lnTo>
                  <a:lnTo>
                    <a:pt x="1147096" y="331375"/>
                  </a:lnTo>
                  <a:lnTo>
                    <a:pt x="1138904" y="334613"/>
                  </a:lnTo>
                  <a:lnTo>
                    <a:pt x="1143000" y="338614"/>
                  </a:lnTo>
                  <a:lnTo>
                    <a:pt x="1125760" y="351663"/>
                  </a:lnTo>
                  <a:lnTo>
                    <a:pt x="1124236" y="355092"/>
                  </a:lnTo>
                  <a:lnTo>
                    <a:pt x="1129284" y="370332"/>
                  </a:lnTo>
                  <a:lnTo>
                    <a:pt x="1156716" y="368713"/>
                  </a:lnTo>
                  <a:lnTo>
                    <a:pt x="1158716" y="385286"/>
                  </a:lnTo>
                  <a:lnTo>
                    <a:pt x="1156621" y="385477"/>
                  </a:lnTo>
                  <a:lnTo>
                    <a:pt x="1156907" y="389191"/>
                  </a:lnTo>
                  <a:lnTo>
                    <a:pt x="1161669" y="389287"/>
                  </a:lnTo>
                  <a:lnTo>
                    <a:pt x="1164145" y="393763"/>
                  </a:lnTo>
                  <a:lnTo>
                    <a:pt x="1156430" y="394811"/>
                  </a:lnTo>
                  <a:lnTo>
                    <a:pt x="1156335" y="400050"/>
                  </a:lnTo>
                  <a:lnTo>
                    <a:pt x="1169765" y="398907"/>
                  </a:lnTo>
                  <a:lnTo>
                    <a:pt x="1170813" y="402812"/>
                  </a:lnTo>
                  <a:lnTo>
                    <a:pt x="1176147" y="401669"/>
                  </a:lnTo>
                  <a:lnTo>
                    <a:pt x="1177100" y="405955"/>
                  </a:lnTo>
                  <a:lnTo>
                    <a:pt x="1189577" y="407575"/>
                  </a:lnTo>
                  <a:lnTo>
                    <a:pt x="1193768" y="415671"/>
                  </a:lnTo>
                  <a:lnTo>
                    <a:pt x="1193483" y="431102"/>
                  </a:lnTo>
                  <a:lnTo>
                    <a:pt x="1199102" y="428530"/>
                  </a:lnTo>
                  <a:lnTo>
                    <a:pt x="1197769" y="419862"/>
                  </a:lnTo>
                  <a:lnTo>
                    <a:pt x="1200721" y="412432"/>
                  </a:lnTo>
                  <a:lnTo>
                    <a:pt x="1215295" y="416243"/>
                  </a:lnTo>
                  <a:lnTo>
                    <a:pt x="1227868" y="412909"/>
                  </a:lnTo>
                  <a:lnTo>
                    <a:pt x="1227487" y="417290"/>
                  </a:lnTo>
                  <a:lnTo>
                    <a:pt x="1242060" y="418719"/>
                  </a:lnTo>
                  <a:lnTo>
                    <a:pt x="1240345" y="423005"/>
                  </a:lnTo>
                  <a:lnTo>
                    <a:pt x="1231106" y="424529"/>
                  </a:lnTo>
                  <a:lnTo>
                    <a:pt x="1240060" y="424244"/>
                  </a:lnTo>
                  <a:lnTo>
                    <a:pt x="1238631" y="434912"/>
                  </a:lnTo>
                  <a:lnTo>
                    <a:pt x="1242536" y="442055"/>
                  </a:lnTo>
                  <a:lnTo>
                    <a:pt x="1240250" y="444055"/>
                  </a:lnTo>
                  <a:lnTo>
                    <a:pt x="1246060" y="453104"/>
                  </a:lnTo>
                  <a:lnTo>
                    <a:pt x="1253776" y="451295"/>
                  </a:lnTo>
                  <a:lnTo>
                    <a:pt x="1253585" y="461581"/>
                  </a:lnTo>
                  <a:lnTo>
                    <a:pt x="1272159" y="454628"/>
                  </a:lnTo>
                  <a:lnTo>
                    <a:pt x="1271397" y="467201"/>
                  </a:lnTo>
                  <a:lnTo>
                    <a:pt x="1289113" y="473583"/>
                  </a:lnTo>
                  <a:lnTo>
                    <a:pt x="1312354" y="474440"/>
                  </a:lnTo>
                  <a:lnTo>
                    <a:pt x="1316260" y="472821"/>
                  </a:lnTo>
                  <a:lnTo>
                    <a:pt x="1319022" y="491299"/>
                  </a:lnTo>
                  <a:lnTo>
                    <a:pt x="1316069" y="491776"/>
                  </a:lnTo>
                  <a:lnTo>
                    <a:pt x="1314831" y="487966"/>
                  </a:lnTo>
                  <a:lnTo>
                    <a:pt x="1306354" y="487966"/>
                  </a:lnTo>
                  <a:lnTo>
                    <a:pt x="1292161" y="492919"/>
                  </a:lnTo>
                  <a:lnTo>
                    <a:pt x="1278826" y="492157"/>
                  </a:lnTo>
                  <a:lnTo>
                    <a:pt x="1260634" y="488156"/>
                  </a:lnTo>
                  <a:lnTo>
                    <a:pt x="1258824" y="485013"/>
                  </a:lnTo>
                  <a:lnTo>
                    <a:pt x="1236535" y="484918"/>
                  </a:lnTo>
                  <a:lnTo>
                    <a:pt x="1232630" y="485489"/>
                  </a:lnTo>
                  <a:lnTo>
                    <a:pt x="1223391" y="495871"/>
                  </a:lnTo>
                  <a:lnTo>
                    <a:pt x="1228916" y="499301"/>
                  </a:lnTo>
                  <a:lnTo>
                    <a:pt x="1233202" y="507587"/>
                  </a:lnTo>
                  <a:lnTo>
                    <a:pt x="1251299" y="501205"/>
                  </a:lnTo>
                  <a:lnTo>
                    <a:pt x="1270254" y="509969"/>
                  </a:lnTo>
                  <a:lnTo>
                    <a:pt x="1282732" y="511778"/>
                  </a:lnTo>
                  <a:lnTo>
                    <a:pt x="1277017" y="512254"/>
                  </a:lnTo>
                  <a:lnTo>
                    <a:pt x="1276159" y="525399"/>
                  </a:lnTo>
                  <a:lnTo>
                    <a:pt x="1261777" y="523304"/>
                  </a:lnTo>
                  <a:lnTo>
                    <a:pt x="1248918" y="516541"/>
                  </a:lnTo>
                  <a:lnTo>
                    <a:pt x="1228630" y="531209"/>
                  </a:lnTo>
                  <a:lnTo>
                    <a:pt x="1233868" y="535019"/>
                  </a:lnTo>
                  <a:lnTo>
                    <a:pt x="1213485" y="557403"/>
                  </a:lnTo>
                  <a:lnTo>
                    <a:pt x="1222819" y="565118"/>
                  </a:lnTo>
                  <a:lnTo>
                    <a:pt x="1217009" y="569023"/>
                  </a:lnTo>
                  <a:lnTo>
                    <a:pt x="1214152" y="575120"/>
                  </a:lnTo>
                  <a:lnTo>
                    <a:pt x="1210532" y="594265"/>
                  </a:lnTo>
                  <a:lnTo>
                    <a:pt x="1205293" y="593407"/>
                  </a:lnTo>
                  <a:lnTo>
                    <a:pt x="1204341" y="602266"/>
                  </a:lnTo>
                  <a:lnTo>
                    <a:pt x="1198435" y="603409"/>
                  </a:lnTo>
                  <a:lnTo>
                    <a:pt x="1199483" y="615791"/>
                  </a:lnTo>
                  <a:lnTo>
                    <a:pt x="1187386" y="615887"/>
                  </a:lnTo>
                  <a:lnTo>
                    <a:pt x="1197674" y="651034"/>
                  </a:lnTo>
                  <a:lnTo>
                    <a:pt x="1204912" y="650367"/>
                  </a:lnTo>
                  <a:lnTo>
                    <a:pt x="1205770" y="653510"/>
                  </a:lnTo>
                  <a:lnTo>
                    <a:pt x="1211009" y="653129"/>
                  </a:lnTo>
                  <a:lnTo>
                    <a:pt x="1225677" y="689324"/>
                  </a:lnTo>
                  <a:lnTo>
                    <a:pt x="1233107" y="687324"/>
                  </a:lnTo>
                  <a:lnTo>
                    <a:pt x="1233583" y="692372"/>
                  </a:lnTo>
                  <a:lnTo>
                    <a:pt x="1225391" y="693039"/>
                  </a:lnTo>
                  <a:lnTo>
                    <a:pt x="1224058" y="709327"/>
                  </a:lnTo>
                  <a:lnTo>
                    <a:pt x="1228058" y="716566"/>
                  </a:lnTo>
                  <a:lnTo>
                    <a:pt x="1224248" y="718661"/>
                  </a:lnTo>
                  <a:lnTo>
                    <a:pt x="1227487" y="734473"/>
                  </a:lnTo>
                  <a:lnTo>
                    <a:pt x="1231963" y="740950"/>
                  </a:lnTo>
                  <a:lnTo>
                    <a:pt x="1233773" y="772478"/>
                  </a:lnTo>
                  <a:lnTo>
                    <a:pt x="1194816" y="786289"/>
                  </a:lnTo>
                  <a:lnTo>
                    <a:pt x="1196531" y="798671"/>
                  </a:lnTo>
                  <a:lnTo>
                    <a:pt x="1181291" y="804005"/>
                  </a:lnTo>
                  <a:lnTo>
                    <a:pt x="1172909" y="804577"/>
                  </a:lnTo>
                  <a:lnTo>
                    <a:pt x="1173194" y="797147"/>
                  </a:lnTo>
                  <a:lnTo>
                    <a:pt x="1162526" y="800481"/>
                  </a:lnTo>
                  <a:lnTo>
                    <a:pt x="1138904" y="799719"/>
                  </a:lnTo>
                  <a:lnTo>
                    <a:pt x="1137571" y="801910"/>
                  </a:lnTo>
                  <a:lnTo>
                    <a:pt x="1126141" y="785813"/>
                  </a:lnTo>
                  <a:lnTo>
                    <a:pt x="1124617" y="796385"/>
                  </a:lnTo>
                  <a:lnTo>
                    <a:pt x="1107281" y="804958"/>
                  </a:lnTo>
                  <a:lnTo>
                    <a:pt x="1094994" y="820960"/>
                  </a:lnTo>
                  <a:lnTo>
                    <a:pt x="1087184" y="841057"/>
                  </a:lnTo>
                  <a:lnTo>
                    <a:pt x="1097185" y="841629"/>
                  </a:lnTo>
                  <a:lnTo>
                    <a:pt x="1089088" y="849535"/>
                  </a:lnTo>
                  <a:lnTo>
                    <a:pt x="1079659" y="845248"/>
                  </a:lnTo>
                  <a:lnTo>
                    <a:pt x="1083088" y="835628"/>
                  </a:lnTo>
                  <a:lnTo>
                    <a:pt x="1090517" y="828389"/>
                  </a:lnTo>
                  <a:lnTo>
                    <a:pt x="1086231" y="825627"/>
                  </a:lnTo>
                  <a:lnTo>
                    <a:pt x="1089755" y="820103"/>
                  </a:lnTo>
                  <a:lnTo>
                    <a:pt x="1075753" y="816769"/>
                  </a:lnTo>
                  <a:lnTo>
                    <a:pt x="1043750" y="802577"/>
                  </a:lnTo>
                  <a:lnTo>
                    <a:pt x="1035177" y="794576"/>
                  </a:lnTo>
                  <a:lnTo>
                    <a:pt x="1028700" y="792671"/>
                  </a:lnTo>
                  <a:lnTo>
                    <a:pt x="1017175" y="794671"/>
                  </a:lnTo>
                  <a:lnTo>
                    <a:pt x="1014412" y="790575"/>
                  </a:lnTo>
                  <a:lnTo>
                    <a:pt x="1004030" y="796766"/>
                  </a:lnTo>
                  <a:lnTo>
                    <a:pt x="1000411" y="796004"/>
                  </a:lnTo>
                  <a:lnTo>
                    <a:pt x="984599" y="805148"/>
                  </a:lnTo>
                  <a:lnTo>
                    <a:pt x="979075" y="812482"/>
                  </a:lnTo>
                  <a:lnTo>
                    <a:pt x="980789" y="825246"/>
                  </a:lnTo>
                  <a:lnTo>
                    <a:pt x="986218" y="832485"/>
                  </a:lnTo>
                  <a:lnTo>
                    <a:pt x="984313" y="836200"/>
                  </a:lnTo>
                  <a:lnTo>
                    <a:pt x="986790" y="841820"/>
                  </a:lnTo>
                  <a:lnTo>
                    <a:pt x="984980" y="842581"/>
                  </a:lnTo>
                  <a:lnTo>
                    <a:pt x="988695" y="852869"/>
                  </a:lnTo>
                  <a:lnTo>
                    <a:pt x="983266" y="846201"/>
                  </a:lnTo>
                  <a:lnTo>
                    <a:pt x="977170" y="850487"/>
                  </a:lnTo>
                  <a:lnTo>
                    <a:pt x="978599" y="868775"/>
                  </a:lnTo>
                  <a:lnTo>
                    <a:pt x="969359" y="876586"/>
                  </a:lnTo>
                  <a:lnTo>
                    <a:pt x="966597" y="883158"/>
                  </a:lnTo>
                  <a:lnTo>
                    <a:pt x="966407" y="889540"/>
                  </a:lnTo>
                  <a:lnTo>
                    <a:pt x="971645" y="904685"/>
                  </a:lnTo>
                  <a:lnTo>
                    <a:pt x="968121" y="906494"/>
                  </a:lnTo>
                  <a:lnTo>
                    <a:pt x="969835" y="914114"/>
                  </a:lnTo>
                  <a:lnTo>
                    <a:pt x="967740" y="922687"/>
                  </a:lnTo>
                  <a:lnTo>
                    <a:pt x="977170" y="942880"/>
                  </a:lnTo>
                  <a:lnTo>
                    <a:pt x="975836" y="944309"/>
                  </a:lnTo>
                  <a:lnTo>
                    <a:pt x="959834" y="948214"/>
                  </a:lnTo>
                  <a:lnTo>
                    <a:pt x="949547" y="948119"/>
                  </a:lnTo>
                  <a:lnTo>
                    <a:pt x="930021" y="961072"/>
                  </a:lnTo>
                  <a:lnTo>
                    <a:pt x="913352" y="959739"/>
                  </a:lnTo>
                  <a:lnTo>
                    <a:pt x="916972" y="946880"/>
                  </a:lnTo>
                  <a:lnTo>
                    <a:pt x="910304" y="939737"/>
                  </a:lnTo>
                  <a:lnTo>
                    <a:pt x="910876" y="919734"/>
                  </a:lnTo>
                  <a:lnTo>
                    <a:pt x="916305" y="903065"/>
                  </a:lnTo>
                  <a:lnTo>
                    <a:pt x="913828" y="892969"/>
                  </a:lnTo>
                  <a:lnTo>
                    <a:pt x="914495" y="878967"/>
                  </a:lnTo>
                  <a:lnTo>
                    <a:pt x="918591" y="862013"/>
                  </a:lnTo>
                  <a:lnTo>
                    <a:pt x="906780" y="850487"/>
                  </a:lnTo>
                  <a:lnTo>
                    <a:pt x="880682" y="872585"/>
                  </a:lnTo>
                  <a:lnTo>
                    <a:pt x="881158" y="888778"/>
                  </a:lnTo>
                  <a:lnTo>
                    <a:pt x="889444" y="894112"/>
                  </a:lnTo>
                  <a:lnTo>
                    <a:pt x="896588" y="890683"/>
                  </a:lnTo>
                  <a:lnTo>
                    <a:pt x="898779" y="895160"/>
                  </a:lnTo>
                  <a:lnTo>
                    <a:pt x="889635" y="897827"/>
                  </a:lnTo>
                  <a:lnTo>
                    <a:pt x="886492" y="895826"/>
                  </a:lnTo>
                  <a:lnTo>
                    <a:pt x="882491" y="900970"/>
                  </a:lnTo>
                  <a:lnTo>
                    <a:pt x="875062" y="903827"/>
                  </a:lnTo>
                  <a:lnTo>
                    <a:pt x="859250" y="902113"/>
                  </a:lnTo>
                  <a:lnTo>
                    <a:pt x="857155" y="927259"/>
                  </a:lnTo>
                  <a:lnTo>
                    <a:pt x="865346" y="944975"/>
                  </a:lnTo>
                  <a:lnTo>
                    <a:pt x="874490" y="956405"/>
                  </a:lnTo>
                  <a:lnTo>
                    <a:pt x="871537" y="976313"/>
                  </a:lnTo>
                  <a:lnTo>
                    <a:pt x="873157" y="993934"/>
                  </a:lnTo>
                  <a:lnTo>
                    <a:pt x="857441" y="996887"/>
                  </a:lnTo>
                  <a:lnTo>
                    <a:pt x="838962" y="987076"/>
                  </a:lnTo>
                  <a:lnTo>
                    <a:pt x="816388" y="978503"/>
                  </a:lnTo>
                  <a:lnTo>
                    <a:pt x="808863" y="977932"/>
                  </a:lnTo>
                  <a:lnTo>
                    <a:pt x="807149" y="998601"/>
                  </a:lnTo>
                  <a:lnTo>
                    <a:pt x="794957" y="1003840"/>
                  </a:lnTo>
                  <a:lnTo>
                    <a:pt x="792670" y="996887"/>
                  </a:lnTo>
                  <a:lnTo>
                    <a:pt x="778288" y="998125"/>
                  </a:lnTo>
                  <a:lnTo>
                    <a:pt x="775335" y="988695"/>
                  </a:lnTo>
                  <a:lnTo>
                    <a:pt x="761333" y="987457"/>
                  </a:lnTo>
                  <a:lnTo>
                    <a:pt x="749427" y="980408"/>
                  </a:lnTo>
                  <a:lnTo>
                    <a:pt x="740759" y="994601"/>
                  </a:lnTo>
                  <a:lnTo>
                    <a:pt x="763715" y="1002697"/>
                  </a:lnTo>
                  <a:lnTo>
                    <a:pt x="762000" y="1007364"/>
                  </a:lnTo>
                  <a:lnTo>
                    <a:pt x="766858" y="1007173"/>
                  </a:lnTo>
                  <a:lnTo>
                    <a:pt x="768001" y="1011746"/>
                  </a:lnTo>
                  <a:lnTo>
                    <a:pt x="773811" y="1014889"/>
                  </a:lnTo>
                  <a:lnTo>
                    <a:pt x="772096" y="1017461"/>
                  </a:lnTo>
                  <a:lnTo>
                    <a:pt x="758761" y="1007364"/>
                  </a:lnTo>
                  <a:lnTo>
                    <a:pt x="756857" y="1013174"/>
                  </a:lnTo>
                  <a:lnTo>
                    <a:pt x="768572" y="1020889"/>
                  </a:lnTo>
                  <a:lnTo>
                    <a:pt x="783431" y="1042035"/>
                  </a:lnTo>
                  <a:lnTo>
                    <a:pt x="787241" y="1055370"/>
                  </a:lnTo>
                  <a:lnTo>
                    <a:pt x="784288" y="1074991"/>
                  </a:lnTo>
                  <a:lnTo>
                    <a:pt x="798004" y="1074991"/>
                  </a:lnTo>
                  <a:lnTo>
                    <a:pt x="798862" y="1064323"/>
                  </a:lnTo>
                  <a:lnTo>
                    <a:pt x="802195" y="1063085"/>
                  </a:lnTo>
                  <a:lnTo>
                    <a:pt x="810959" y="1049560"/>
                  </a:lnTo>
                  <a:lnTo>
                    <a:pt x="820674" y="1044893"/>
                  </a:lnTo>
                  <a:lnTo>
                    <a:pt x="828961" y="1030986"/>
                  </a:lnTo>
                  <a:lnTo>
                    <a:pt x="835342" y="1027081"/>
                  </a:lnTo>
                  <a:lnTo>
                    <a:pt x="853631" y="1034034"/>
                  </a:lnTo>
                  <a:lnTo>
                    <a:pt x="865156" y="1043559"/>
                  </a:lnTo>
                  <a:lnTo>
                    <a:pt x="878681" y="1040225"/>
                  </a:lnTo>
                  <a:lnTo>
                    <a:pt x="891731" y="1044702"/>
                  </a:lnTo>
                  <a:lnTo>
                    <a:pt x="878015" y="1053846"/>
                  </a:lnTo>
                  <a:lnTo>
                    <a:pt x="871633" y="1067943"/>
                  </a:lnTo>
                  <a:lnTo>
                    <a:pt x="872204" y="1086803"/>
                  </a:lnTo>
                  <a:lnTo>
                    <a:pt x="879062" y="1084993"/>
                  </a:lnTo>
                  <a:lnTo>
                    <a:pt x="881729" y="1090517"/>
                  </a:lnTo>
                  <a:lnTo>
                    <a:pt x="889444" y="1080706"/>
                  </a:lnTo>
                  <a:lnTo>
                    <a:pt x="900112" y="1086993"/>
                  </a:lnTo>
                  <a:lnTo>
                    <a:pt x="898017" y="1091184"/>
                  </a:lnTo>
                  <a:lnTo>
                    <a:pt x="900970" y="1098423"/>
                  </a:lnTo>
                  <a:lnTo>
                    <a:pt x="891921" y="1109281"/>
                  </a:lnTo>
                  <a:lnTo>
                    <a:pt x="898112" y="1109853"/>
                  </a:lnTo>
                  <a:lnTo>
                    <a:pt x="902779" y="1120807"/>
                  </a:lnTo>
                  <a:lnTo>
                    <a:pt x="887254" y="1136714"/>
                  </a:lnTo>
                  <a:lnTo>
                    <a:pt x="886587" y="1149096"/>
                  </a:lnTo>
                  <a:lnTo>
                    <a:pt x="878681" y="1155478"/>
                  </a:lnTo>
                  <a:lnTo>
                    <a:pt x="889921" y="1162526"/>
                  </a:lnTo>
                  <a:lnTo>
                    <a:pt x="881634" y="1176433"/>
                  </a:lnTo>
                  <a:lnTo>
                    <a:pt x="888397" y="1179481"/>
                  </a:lnTo>
                  <a:lnTo>
                    <a:pt x="886777" y="1185958"/>
                  </a:lnTo>
                  <a:lnTo>
                    <a:pt x="892588" y="1191578"/>
                  </a:lnTo>
                  <a:lnTo>
                    <a:pt x="887825" y="1197102"/>
                  </a:lnTo>
                  <a:lnTo>
                    <a:pt x="901256" y="1208818"/>
                  </a:lnTo>
                  <a:lnTo>
                    <a:pt x="897065" y="1212152"/>
                  </a:lnTo>
                  <a:lnTo>
                    <a:pt x="896779" y="1225487"/>
                  </a:lnTo>
                  <a:lnTo>
                    <a:pt x="892874" y="1236440"/>
                  </a:lnTo>
                  <a:lnTo>
                    <a:pt x="895064" y="1242060"/>
                  </a:lnTo>
                  <a:lnTo>
                    <a:pt x="882872" y="1248728"/>
                  </a:lnTo>
                  <a:lnTo>
                    <a:pt x="883825" y="1252823"/>
                  </a:lnTo>
                  <a:lnTo>
                    <a:pt x="894302" y="1254919"/>
                  </a:lnTo>
                  <a:lnTo>
                    <a:pt x="892874" y="1260348"/>
                  </a:lnTo>
                  <a:lnTo>
                    <a:pt x="895541" y="1263110"/>
                  </a:lnTo>
                  <a:lnTo>
                    <a:pt x="899922" y="1262729"/>
                  </a:lnTo>
                  <a:lnTo>
                    <a:pt x="898684" y="1266254"/>
                  </a:lnTo>
                  <a:lnTo>
                    <a:pt x="904399" y="1270635"/>
                  </a:lnTo>
                  <a:lnTo>
                    <a:pt x="904589" y="1275969"/>
                  </a:lnTo>
                  <a:lnTo>
                    <a:pt x="913352" y="1277969"/>
                  </a:lnTo>
                  <a:lnTo>
                    <a:pt x="918210" y="1283875"/>
                  </a:lnTo>
                  <a:lnTo>
                    <a:pt x="935831" y="1287018"/>
                  </a:lnTo>
                  <a:lnTo>
                    <a:pt x="942499" y="1304925"/>
                  </a:lnTo>
                  <a:lnTo>
                    <a:pt x="967073" y="1319498"/>
                  </a:lnTo>
                  <a:lnTo>
                    <a:pt x="975741" y="1338453"/>
                  </a:lnTo>
                  <a:lnTo>
                    <a:pt x="969264" y="1338548"/>
                  </a:lnTo>
                  <a:lnTo>
                    <a:pt x="968121" y="1353026"/>
                  </a:lnTo>
                  <a:lnTo>
                    <a:pt x="956596" y="1364171"/>
                  </a:lnTo>
                  <a:lnTo>
                    <a:pt x="953071" y="1363123"/>
                  </a:lnTo>
                  <a:lnTo>
                    <a:pt x="950881" y="1365790"/>
                  </a:lnTo>
                  <a:lnTo>
                    <a:pt x="948023" y="1377696"/>
                  </a:lnTo>
                  <a:lnTo>
                    <a:pt x="954976" y="1395794"/>
                  </a:lnTo>
                  <a:lnTo>
                    <a:pt x="953738" y="1403318"/>
                  </a:lnTo>
                  <a:lnTo>
                    <a:pt x="945166" y="1410653"/>
                  </a:lnTo>
                  <a:lnTo>
                    <a:pt x="933736" y="1403509"/>
                  </a:lnTo>
                  <a:lnTo>
                    <a:pt x="944785" y="1410843"/>
                  </a:lnTo>
                  <a:lnTo>
                    <a:pt x="935831" y="1420178"/>
                  </a:lnTo>
                  <a:lnTo>
                    <a:pt x="934974" y="1425321"/>
                  </a:lnTo>
                  <a:lnTo>
                    <a:pt x="942023" y="1435989"/>
                  </a:lnTo>
                  <a:lnTo>
                    <a:pt x="939832" y="1433989"/>
                  </a:lnTo>
                  <a:lnTo>
                    <a:pt x="943261" y="1444847"/>
                  </a:lnTo>
                  <a:lnTo>
                    <a:pt x="945166" y="1443990"/>
                  </a:lnTo>
                  <a:lnTo>
                    <a:pt x="939641" y="1447800"/>
                  </a:lnTo>
                  <a:lnTo>
                    <a:pt x="929164" y="1450467"/>
                  </a:lnTo>
                  <a:lnTo>
                    <a:pt x="927735" y="1453039"/>
                  </a:lnTo>
                  <a:lnTo>
                    <a:pt x="936688" y="1463230"/>
                  </a:lnTo>
                  <a:lnTo>
                    <a:pt x="939641" y="1458754"/>
                  </a:lnTo>
                  <a:lnTo>
                    <a:pt x="926306" y="1481804"/>
                  </a:lnTo>
                  <a:lnTo>
                    <a:pt x="921353" y="1504093"/>
                  </a:lnTo>
                  <a:lnTo>
                    <a:pt x="922687" y="1523238"/>
                  </a:lnTo>
                  <a:lnTo>
                    <a:pt x="915734" y="1530287"/>
                  </a:lnTo>
                  <a:lnTo>
                    <a:pt x="895255" y="1536859"/>
                  </a:lnTo>
                  <a:lnTo>
                    <a:pt x="885634" y="1548289"/>
                  </a:lnTo>
                  <a:lnTo>
                    <a:pt x="871347" y="1555242"/>
                  </a:lnTo>
                  <a:lnTo>
                    <a:pt x="872871" y="1556671"/>
                  </a:lnTo>
                  <a:lnTo>
                    <a:pt x="865918" y="1571625"/>
                  </a:lnTo>
                  <a:lnTo>
                    <a:pt x="867251" y="1573911"/>
                  </a:lnTo>
                  <a:lnTo>
                    <a:pt x="858298" y="1572387"/>
                  </a:lnTo>
                  <a:lnTo>
                    <a:pt x="857536" y="1574102"/>
                  </a:lnTo>
                  <a:lnTo>
                    <a:pt x="864965" y="1577721"/>
                  </a:lnTo>
                  <a:lnTo>
                    <a:pt x="869347" y="1590675"/>
                  </a:lnTo>
                  <a:lnTo>
                    <a:pt x="846201" y="1592104"/>
                  </a:lnTo>
                  <a:lnTo>
                    <a:pt x="845820" y="1589056"/>
                  </a:lnTo>
                  <a:lnTo>
                    <a:pt x="845534" y="1592485"/>
                  </a:lnTo>
                  <a:lnTo>
                    <a:pt x="834009" y="1578483"/>
                  </a:lnTo>
                  <a:lnTo>
                    <a:pt x="826484" y="1576578"/>
                  </a:lnTo>
                  <a:lnTo>
                    <a:pt x="825246" y="1579816"/>
                  </a:lnTo>
                  <a:lnTo>
                    <a:pt x="814959" y="1580102"/>
                  </a:lnTo>
                  <a:lnTo>
                    <a:pt x="818483" y="1578769"/>
                  </a:lnTo>
                  <a:lnTo>
                    <a:pt x="812959" y="1577340"/>
                  </a:lnTo>
                  <a:lnTo>
                    <a:pt x="793337" y="1588484"/>
                  </a:lnTo>
                  <a:lnTo>
                    <a:pt x="790766" y="1582579"/>
                  </a:lnTo>
                  <a:lnTo>
                    <a:pt x="781621" y="1577149"/>
                  </a:lnTo>
                  <a:lnTo>
                    <a:pt x="768953" y="1576388"/>
                  </a:lnTo>
                  <a:lnTo>
                    <a:pt x="765905" y="1566101"/>
                  </a:lnTo>
                  <a:lnTo>
                    <a:pt x="756857" y="1556956"/>
                  </a:lnTo>
                  <a:lnTo>
                    <a:pt x="759238" y="1567910"/>
                  </a:lnTo>
                  <a:lnTo>
                    <a:pt x="749999" y="1566672"/>
                  </a:lnTo>
                  <a:lnTo>
                    <a:pt x="743998" y="1573149"/>
                  </a:lnTo>
                  <a:lnTo>
                    <a:pt x="734949" y="1575245"/>
                  </a:lnTo>
                  <a:lnTo>
                    <a:pt x="727043" y="1586960"/>
                  </a:lnTo>
                  <a:lnTo>
                    <a:pt x="714280" y="1592961"/>
                  </a:lnTo>
                  <a:lnTo>
                    <a:pt x="706660" y="1602772"/>
                  </a:lnTo>
                  <a:lnTo>
                    <a:pt x="693325" y="1607534"/>
                  </a:lnTo>
                  <a:lnTo>
                    <a:pt x="685991" y="1606487"/>
                  </a:lnTo>
                  <a:lnTo>
                    <a:pt x="680085" y="1598295"/>
                  </a:lnTo>
                  <a:lnTo>
                    <a:pt x="644842" y="1582388"/>
                  </a:lnTo>
                  <a:close/>
                  <a:moveTo>
                    <a:pt x="520922" y="1526667"/>
                  </a:moveTo>
                  <a:lnTo>
                    <a:pt x="523780" y="1529334"/>
                  </a:lnTo>
                  <a:lnTo>
                    <a:pt x="526733" y="1529048"/>
                  </a:lnTo>
                  <a:lnTo>
                    <a:pt x="527113" y="1526096"/>
                  </a:lnTo>
                  <a:lnTo>
                    <a:pt x="534162" y="1530287"/>
                  </a:lnTo>
                  <a:lnTo>
                    <a:pt x="535686" y="1517142"/>
                  </a:lnTo>
                  <a:lnTo>
                    <a:pt x="527209" y="1516189"/>
                  </a:lnTo>
                  <a:lnTo>
                    <a:pt x="520922" y="1526667"/>
                  </a:lnTo>
                  <a:close/>
                  <a:moveTo>
                    <a:pt x="838486" y="1582484"/>
                  </a:moveTo>
                  <a:lnTo>
                    <a:pt x="843439" y="1584960"/>
                  </a:lnTo>
                  <a:lnTo>
                    <a:pt x="841248" y="1581055"/>
                  </a:lnTo>
                  <a:lnTo>
                    <a:pt x="838486" y="1582484"/>
                  </a:lnTo>
                  <a:close/>
                  <a:moveTo>
                    <a:pt x="346519" y="1546479"/>
                  </a:moveTo>
                  <a:lnTo>
                    <a:pt x="352234" y="1545050"/>
                  </a:lnTo>
                  <a:lnTo>
                    <a:pt x="362045" y="1552480"/>
                  </a:lnTo>
                  <a:lnTo>
                    <a:pt x="365665" y="1558385"/>
                  </a:lnTo>
                  <a:lnTo>
                    <a:pt x="361664" y="1554575"/>
                  </a:lnTo>
                  <a:lnTo>
                    <a:pt x="360521" y="1556290"/>
                  </a:lnTo>
                  <a:lnTo>
                    <a:pt x="357283" y="1550289"/>
                  </a:lnTo>
                  <a:lnTo>
                    <a:pt x="350329" y="1552575"/>
                  </a:lnTo>
                  <a:lnTo>
                    <a:pt x="346519" y="15464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7" name="Freihandform: Form 196">
              <a:extLst>
                <a:ext uri="{FF2B5EF4-FFF2-40B4-BE49-F238E27FC236}">
                  <a16:creationId xmlns:a16="http://schemas.microsoft.com/office/drawing/2014/main" id="{0AEFF9D8-5057-49E8-9098-BA8C8697434B}"/>
                </a:ext>
              </a:extLst>
            </p:cNvPr>
            <p:cNvSpPr/>
            <p:nvPr/>
          </p:nvSpPr>
          <p:spPr>
            <a:xfrm>
              <a:off x="1706192" y="3095549"/>
              <a:ext cx="960300" cy="935550"/>
            </a:xfrm>
            <a:custGeom>
              <a:avLst/>
              <a:gdLst>
                <a:gd name="connsiteX0" fmla="*/ 844963 w 1847850"/>
                <a:gd name="connsiteY0" fmla="*/ 1549146 h 1800225"/>
                <a:gd name="connsiteX1" fmla="*/ 854583 w 1847850"/>
                <a:gd name="connsiteY1" fmla="*/ 1541050 h 1800225"/>
                <a:gd name="connsiteX2" fmla="*/ 859536 w 1847850"/>
                <a:gd name="connsiteY2" fmla="*/ 1529429 h 1800225"/>
                <a:gd name="connsiteX3" fmla="*/ 876395 w 1847850"/>
                <a:gd name="connsiteY3" fmla="*/ 1530191 h 1800225"/>
                <a:gd name="connsiteX4" fmla="*/ 885158 w 1847850"/>
                <a:gd name="connsiteY4" fmla="*/ 1525048 h 1800225"/>
                <a:gd name="connsiteX5" fmla="*/ 886206 w 1847850"/>
                <a:gd name="connsiteY5" fmla="*/ 1517714 h 1800225"/>
                <a:gd name="connsiteX6" fmla="*/ 888492 w 1847850"/>
                <a:gd name="connsiteY6" fmla="*/ 1517904 h 1800225"/>
                <a:gd name="connsiteX7" fmla="*/ 892969 w 1847850"/>
                <a:gd name="connsiteY7" fmla="*/ 1508951 h 1800225"/>
                <a:gd name="connsiteX8" fmla="*/ 888492 w 1847850"/>
                <a:gd name="connsiteY8" fmla="*/ 1505140 h 1800225"/>
                <a:gd name="connsiteX9" fmla="*/ 889826 w 1847850"/>
                <a:gd name="connsiteY9" fmla="*/ 1499235 h 1800225"/>
                <a:gd name="connsiteX10" fmla="*/ 897827 w 1847850"/>
                <a:gd name="connsiteY10" fmla="*/ 1492949 h 1800225"/>
                <a:gd name="connsiteX11" fmla="*/ 896874 w 1847850"/>
                <a:gd name="connsiteY11" fmla="*/ 1487900 h 1800225"/>
                <a:gd name="connsiteX12" fmla="*/ 892873 w 1847850"/>
                <a:gd name="connsiteY12" fmla="*/ 1484185 h 1800225"/>
                <a:gd name="connsiteX13" fmla="*/ 904875 w 1847850"/>
                <a:gd name="connsiteY13" fmla="*/ 1478185 h 1800225"/>
                <a:gd name="connsiteX14" fmla="*/ 898398 w 1847850"/>
                <a:gd name="connsiteY14" fmla="*/ 1479900 h 1800225"/>
                <a:gd name="connsiteX15" fmla="*/ 897541 w 1847850"/>
                <a:gd name="connsiteY15" fmla="*/ 1476565 h 1800225"/>
                <a:gd name="connsiteX16" fmla="*/ 885920 w 1847850"/>
                <a:gd name="connsiteY16" fmla="*/ 1480185 h 1800225"/>
                <a:gd name="connsiteX17" fmla="*/ 857821 w 1847850"/>
                <a:gd name="connsiteY17" fmla="*/ 1498854 h 1800225"/>
                <a:gd name="connsiteX18" fmla="*/ 847820 w 1847850"/>
                <a:gd name="connsiteY18" fmla="*/ 1501807 h 1800225"/>
                <a:gd name="connsiteX19" fmla="*/ 850297 w 1847850"/>
                <a:gd name="connsiteY19" fmla="*/ 1488662 h 1800225"/>
                <a:gd name="connsiteX20" fmla="*/ 864013 w 1847850"/>
                <a:gd name="connsiteY20" fmla="*/ 1476851 h 1800225"/>
                <a:gd name="connsiteX21" fmla="*/ 867442 w 1847850"/>
                <a:gd name="connsiteY21" fmla="*/ 1466564 h 1800225"/>
                <a:gd name="connsiteX22" fmla="*/ 863251 w 1847850"/>
                <a:gd name="connsiteY22" fmla="*/ 1461230 h 1800225"/>
                <a:gd name="connsiteX23" fmla="*/ 852106 w 1847850"/>
                <a:gd name="connsiteY23" fmla="*/ 1463707 h 1800225"/>
                <a:gd name="connsiteX24" fmla="*/ 844391 w 1847850"/>
                <a:gd name="connsiteY24" fmla="*/ 1462087 h 1800225"/>
                <a:gd name="connsiteX25" fmla="*/ 840296 w 1847850"/>
                <a:gd name="connsiteY25" fmla="*/ 1457801 h 1800225"/>
                <a:gd name="connsiteX26" fmla="*/ 842010 w 1847850"/>
                <a:gd name="connsiteY26" fmla="*/ 1455610 h 1800225"/>
                <a:gd name="connsiteX27" fmla="*/ 838581 w 1847850"/>
                <a:gd name="connsiteY27" fmla="*/ 1452658 h 1800225"/>
                <a:gd name="connsiteX28" fmla="*/ 840010 w 1847850"/>
                <a:gd name="connsiteY28" fmla="*/ 1450276 h 1800225"/>
                <a:gd name="connsiteX29" fmla="*/ 833152 w 1847850"/>
                <a:gd name="connsiteY29" fmla="*/ 1450658 h 1800225"/>
                <a:gd name="connsiteX30" fmla="*/ 828485 w 1847850"/>
                <a:gd name="connsiteY30" fmla="*/ 1453896 h 1800225"/>
                <a:gd name="connsiteX31" fmla="*/ 812959 w 1847850"/>
                <a:gd name="connsiteY31" fmla="*/ 1445990 h 1800225"/>
                <a:gd name="connsiteX32" fmla="*/ 804101 w 1847850"/>
                <a:gd name="connsiteY32" fmla="*/ 1447800 h 1800225"/>
                <a:gd name="connsiteX33" fmla="*/ 797147 w 1847850"/>
                <a:gd name="connsiteY33" fmla="*/ 1439894 h 1800225"/>
                <a:gd name="connsiteX34" fmla="*/ 791146 w 1847850"/>
                <a:gd name="connsiteY34" fmla="*/ 1442085 h 1800225"/>
                <a:gd name="connsiteX35" fmla="*/ 790289 w 1847850"/>
                <a:gd name="connsiteY35" fmla="*/ 1430846 h 1800225"/>
                <a:gd name="connsiteX36" fmla="*/ 781621 w 1847850"/>
                <a:gd name="connsiteY36" fmla="*/ 1432465 h 1800225"/>
                <a:gd name="connsiteX37" fmla="*/ 775240 w 1847850"/>
                <a:gd name="connsiteY37" fmla="*/ 1442752 h 1800225"/>
                <a:gd name="connsiteX38" fmla="*/ 760857 w 1847850"/>
                <a:gd name="connsiteY38" fmla="*/ 1433227 h 1800225"/>
                <a:gd name="connsiteX39" fmla="*/ 753618 w 1847850"/>
                <a:gd name="connsiteY39" fmla="*/ 1433036 h 1800225"/>
                <a:gd name="connsiteX40" fmla="*/ 749427 w 1847850"/>
                <a:gd name="connsiteY40" fmla="*/ 1419987 h 1800225"/>
                <a:gd name="connsiteX41" fmla="*/ 740283 w 1847850"/>
                <a:gd name="connsiteY41" fmla="*/ 1414748 h 1800225"/>
                <a:gd name="connsiteX42" fmla="*/ 722757 w 1847850"/>
                <a:gd name="connsiteY42" fmla="*/ 1398175 h 1800225"/>
                <a:gd name="connsiteX43" fmla="*/ 728091 w 1847850"/>
                <a:gd name="connsiteY43" fmla="*/ 1384173 h 1800225"/>
                <a:gd name="connsiteX44" fmla="*/ 725900 w 1847850"/>
                <a:gd name="connsiteY44" fmla="*/ 1384459 h 1800225"/>
                <a:gd name="connsiteX45" fmla="*/ 725234 w 1847850"/>
                <a:gd name="connsiteY45" fmla="*/ 1373124 h 1800225"/>
                <a:gd name="connsiteX46" fmla="*/ 729044 w 1847850"/>
                <a:gd name="connsiteY46" fmla="*/ 1372648 h 1800225"/>
                <a:gd name="connsiteX47" fmla="*/ 731425 w 1847850"/>
                <a:gd name="connsiteY47" fmla="*/ 1359694 h 1800225"/>
                <a:gd name="connsiteX48" fmla="*/ 736092 w 1847850"/>
                <a:gd name="connsiteY48" fmla="*/ 1353598 h 1800225"/>
                <a:gd name="connsiteX49" fmla="*/ 730282 w 1847850"/>
                <a:gd name="connsiteY49" fmla="*/ 1351026 h 1800225"/>
                <a:gd name="connsiteX50" fmla="*/ 729329 w 1847850"/>
                <a:gd name="connsiteY50" fmla="*/ 1344835 h 1800225"/>
                <a:gd name="connsiteX51" fmla="*/ 725138 w 1847850"/>
                <a:gd name="connsiteY51" fmla="*/ 1345692 h 1800225"/>
                <a:gd name="connsiteX52" fmla="*/ 723424 w 1847850"/>
                <a:gd name="connsiteY52" fmla="*/ 1351121 h 1800225"/>
                <a:gd name="connsiteX53" fmla="*/ 716185 w 1847850"/>
                <a:gd name="connsiteY53" fmla="*/ 1345978 h 1800225"/>
                <a:gd name="connsiteX54" fmla="*/ 717995 w 1847850"/>
                <a:gd name="connsiteY54" fmla="*/ 1340739 h 1800225"/>
                <a:gd name="connsiteX55" fmla="*/ 714565 w 1847850"/>
                <a:gd name="connsiteY55" fmla="*/ 1337786 h 1800225"/>
                <a:gd name="connsiteX56" fmla="*/ 712756 w 1847850"/>
                <a:gd name="connsiteY56" fmla="*/ 1340358 h 1800225"/>
                <a:gd name="connsiteX57" fmla="*/ 706088 w 1847850"/>
                <a:gd name="connsiteY57" fmla="*/ 1340263 h 1800225"/>
                <a:gd name="connsiteX58" fmla="*/ 705898 w 1847850"/>
                <a:gd name="connsiteY58" fmla="*/ 1337405 h 1800225"/>
                <a:gd name="connsiteX59" fmla="*/ 700564 w 1847850"/>
                <a:gd name="connsiteY59" fmla="*/ 1343501 h 1800225"/>
                <a:gd name="connsiteX60" fmla="*/ 695420 w 1847850"/>
                <a:gd name="connsiteY60" fmla="*/ 1345406 h 1800225"/>
                <a:gd name="connsiteX61" fmla="*/ 693706 w 1847850"/>
                <a:gd name="connsiteY61" fmla="*/ 1350836 h 1800225"/>
                <a:gd name="connsiteX62" fmla="*/ 685705 w 1847850"/>
                <a:gd name="connsiteY62" fmla="*/ 1355693 h 1800225"/>
                <a:gd name="connsiteX63" fmla="*/ 670941 w 1847850"/>
                <a:gd name="connsiteY63" fmla="*/ 1349502 h 1800225"/>
                <a:gd name="connsiteX64" fmla="*/ 672179 w 1847850"/>
                <a:gd name="connsiteY64" fmla="*/ 1347121 h 1800225"/>
                <a:gd name="connsiteX65" fmla="*/ 679609 w 1847850"/>
                <a:gd name="connsiteY65" fmla="*/ 1347502 h 1800225"/>
                <a:gd name="connsiteX66" fmla="*/ 688943 w 1847850"/>
                <a:gd name="connsiteY66" fmla="*/ 1344168 h 1800225"/>
                <a:gd name="connsiteX67" fmla="*/ 687896 w 1847850"/>
                <a:gd name="connsiteY67" fmla="*/ 1341691 h 1800225"/>
                <a:gd name="connsiteX68" fmla="*/ 691039 w 1847850"/>
                <a:gd name="connsiteY68" fmla="*/ 1339882 h 1800225"/>
                <a:gd name="connsiteX69" fmla="*/ 688943 w 1847850"/>
                <a:gd name="connsiteY69" fmla="*/ 1337691 h 1800225"/>
                <a:gd name="connsiteX70" fmla="*/ 683133 w 1847850"/>
                <a:gd name="connsiteY70" fmla="*/ 1340263 h 1800225"/>
                <a:gd name="connsiteX71" fmla="*/ 674465 w 1847850"/>
                <a:gd name="connsiteY71" fmla="*/ 1330833 h 1800225"/>
                <a:gd name="connsiteX72" fmla="*/ 668941 w 1847850"/>
                <a:gd name="connsiteY72" fmla="*/ 1335119 h 1800225"/>
                <a:gd name="connsiteX73" fmla="*/ 665702 w 1847850"/>
                <a:gd name="connsiteY73" fmla="*/ 1327595 h 1800225"/>
                <a:gd name="connsiteX74" fmla="*/ 668750 w 1847850"/>
                <a:gd name="connsiteY74" fmla="*/ 1318736 h 1800225"/>
                <a:gd name="connsiteX75" fmla="*/ 675322 w 1847850"/>
                <a:gd name="connsiteY75" fmla="*/ 1313402 h 1800225"/>
                <a:gd name="connsiteX76" fmla="*/ 669131 w 1847850"/>
                <a:gd name="connsiteY76" fmla="*/ 1317403 h 1800225"/>
                <a:gd name="connsiteX77" fmla="*/ 664750 w 1847850"/>
                <a:gd name="connsiteY77" fmla="*/ 1317212 h 1800225"/>
                <a:gd name="connsiteX78" fmla="*/ 672465 w 1847850"/>
                <a:gd name="connsiteY78" fmla="*/ 1298639 h 1800225"/>
                <a:gd name="connsiteX79" fmla="*/ 671227 w 1847850"/>
                <a:gd name="connsiteY79" fmla="*/ 1296257 h 1800225"/>
                <a:gd name="connsiteX80" fmla="*/ 652177 w 1847850"/>
                <a:gd name="connsiteY80" fmla="*/ 1289685 h 1800225"/>
                <a:gd name="connsiteX81" fmla="*/ 650938 w 1847850"/>
                <a:gd name="connsiteY81" fmla="*/ 1268825 h 1800225"/>
                <a:gd name="connsiteX82" fmla="*/ 654653 w 1847850"/>
                <a:gd name="connsiteY82" fmla="*/ 1266349 h 1800225"/>
                <a:gd name="connsiteX83" fmla="*/ 653701 w 1847850"/>
                <a:gd name="connsiteY83" fmla="*/ 1262634 h 1800225"/>
                <a:gd name="connsiteX84" fmla="*/ 665321 w 1847850"/>
                <a:gd name="connsiteY84" fmla="*/ 1262158 h 1800225"/>
                <a:gd name="connsiteX85" fmla="*/ 670179 w 1847850"/>
                <a:gd name="connsiteY85" fmla="*/ 1257110 h 1800225"/>
                <a:gd name="connsiteX86" fmla="*/ 687419 w 1847850"/>
                <a:gd name="connsiteY86" fmla="*/ 1249489 h 1800225"/>
                <a:gd name="connsiteX87" fmla="*/ 674275 w 1847850"/>
                <a:gd name="connsiteY87" fmla="*/ 1238345 h 1800225"/>
                <a:gd name="connsiteX88" fmla="*/ 663512 w 1847850"/>
                <a:gd name="connsiteY88" fmla="*/ 1233678 h 1800225"/>
                <a:gd name="connsiteX89" fmla="*/ 663321 w 1847850"/>
                <a:gd name="connsiteY89" fmla="*/ 1223391 h 1800225"/>
                <a:gd name="connsiteX90" fmla="*/ 661035 w 1847850"/>
                <a:gd name="connsiteY90" fmla="*/ 1220343 h 1800225"/>
                <a:gd name="connsiteX91" fmla="*/ 645033 w 1847850"/>
                <a:gd name="connsiteY91" fmla="*/ 1217771 h 1800225"/>
                <a:gd name="connsiteX92" fmla="*/ 640461 w 1847850"/>
                <a:gd name="connsiteY92" fmla="*/ 1219772 h 1800225"/>
                <a:gd name="connsiteX93" fmla="*/ 637794 w 1847850"/>
                <a:gd name="connsiteY93" fmla="*/ 1205389 h 1800225"/>
                <a:gd name="connsiteX94" fmla="*/ 633413 w 1847850"/>
                <a:gd name="connsiteY94" fmla="*/ 1198721 h 1800225"/>
                <a:gd name="connsiteX95" fmla="*/ 625602 w 1847850"/>
                <a:gd name="connsiteY95" fmla="*/ 1200626 h 1800225"/>
                <a:gd name="connsiteX96" fmla="*/ 619315 w 1847850"/>
                <a:gd name="connsiteY96" fmla="*/ 1198055 h 1800225"/>
                <a:gd name="connsiteX97" fmla="*/ 608933 w 1847850"/>
                <a:gd name="connsiteY97" fmla="*/ 1201293 h 1800225"/>
                <a:gd name="connsiteX98" fmla="*/ 593408 w 1847850"/>
                <a:gd name="connsiteY98" fmla="*/ 1196435 h 1800225"/>
                <a:gd name="connsiteX99" fmla="*/ 590645 w 1847850"/>
                <a:gd name="connsiteY99" fmla="*/ 1192530 h 1800225"/>
                <a:gd name="connsiteX100" fmla="*/ 593884 w 1847850"/>
                <a:gd name="connsiteY100" fmla="*/ 1185196 h 1800225"/>
                <a:gd name="connsiteX101" fmla="*/ 591503 w 1847850"/>
                <a:gd name="connsiteY101" fmla="*/ 1181957 h 1800225"/>
                <a:gd name="connsiteX102" fmla="*/ 580644 w 1847850"/>
                <a:gd name="connsiteY102" fmla="*/ 1185863 h 1800225"/>
                <a:gd name="connsiteX103" fmla="*/ 567214 w 1847850"/>
                <a:gd name="connsiteY103" fmla="*/ 1181957 h 1800225"/>
                <a:gd name="connsiteX104" fmla="*/ 554927 w 1847850"/>
                <a:gd name="connsiteY104" fmla="*/ 1210532 h 1800225"/>
                <a:gd name="connsiteX105" fmla="*/ 555308 w 1847850"/>
                <a:gd name="connsiteY105" fmla="*/ 1226248 h 1800225"/>
                <a:gd name="connsiteX106" fmla="*/ 548545 w 1847850"/>
                <a:gd name="connsiteY106" fmla="*/ 1252728 h 1800225"/>
                <a:gd name="connsiteX107" fmla="*/ 546735 w 1847850"/>
                <a:gd name="connsiteY107" fmla="*/ 1252252 h 1800225"/>
                <a:gd name="connsiteX108" fmla="*/ 544925 w 1847850"/>
                <a:gd name="connsiteY108" fmla="*/ 1257872 h 1800225"/>
                <a:gd name="connsiteX109" fmla="*/ 542544 w 1847850"/>
                <a:gd name="connsiteY109" fmla="*/ 1271111 h 1800225"/>
                <a:gd name="connsiteX110" fmla="*/ 536448 w 1847850"/>
                <a:gd name="connsiteY110" fmla="*/ 1278541 h 1800225"/>
                <a:gd name="connsiteX111" fmla="*/ 519684 w 1847850"/>
                <a:gd name="connsiteY111" fmla="*/ 1280446 h 1800225"/>
                <a:gd name="connsiteX112" fmla="*/ 500825 w 1847850"/>
                <a:gd name="connsiteY112" fmla="*/ 1292542 h 1800225"/>
                <a:gd name="connsiteX113" fmla="*/ 482155 w 1847850"/>
                <a:gd name="connsiteY113" fmla="*/ 1296733 h 1800225"/>
                <a:gd name="connsiteX114" fmla="*/ 475869 w 1847850"/>
                <a:gd name="connsiteY114" fmla="*/ 1295686 h 1800225"/>
                <a:gd name="connsiteX115" fmla="*/ 469963 w 1847850"/>
                <a:gd name="connsiteY115" fmla="*/ 1299210 h 1800225"/>
                <a:gd name="connsiteX116" fmla="*/ 468725 w 1847850"/>
                <a:gd name="connsiteY116" fmla="*/ 1315403 h 1800225"/>
                <a:gd name="connsiteX117" fmla="*/ 476917 w 1847850"/>
                <a:gd name="connsiteY117" fmla="*/ 1341215 h 1800225"/>
                <a:gd name="connsiteX118" fmla="*/ 469011 w 1847850"/>
                <a:gd name="connsiteY118" fmla="*/ 1336357 h 1800225"/>
                <a:gd name="connsiteX119" fmla="*/ 458629 w 1847850"/>
                <a:gd name="connsiteY119" fmla="*/ 1335596 h 1800225"/>
                <a:gd name="connsiteX120" fmla="*/ 449580 w 1847850"/>
                <a:gd name="connsiteY120" fmla="*/ 1338167 h 1800225"/>
                <a:gd name="connsiteX121" fmla="*/ 435578 w 1847850"/>
                <a:gd name="connsiteY121" fmla="*/ 1330166 h 1800225"/>
                <a:gd name="connsiteX122" fmla="*/ 426148 w 1847850"/>
                <a:gd name="connsiteY122" fmla="*/ 1321403 h 1800225"/>
                <a:gd name="connsiteX123" fmla="*/ 407479 w 1847850"/>
                <a:gd name="connsiteY123" fmla="*/ 1312831 h 1800225"/>
                <a:gd name="connsiteX124" fmla="*/ 403479 w 1847850"/>
                <a:gd name="connsiteY124" fmla="*/ 1313974 h 1800225"/>
                <a:gd name="connsiteX125" fmla="*/ 394430 w 1847850"/>
                <a:gd name="connsiteY125" fmla="*/ 1325689 h 1800225"/>
                <a:gd name="connsiteX126" fmla="*/ 378619 w 1847850"/>
                <a:gd name="connsiteY126" fmla="*/ 1337215 h 1800225"/>
                <a:gd name="connsiteX127" fmla="*/ 365474 w 1847850"/>
                <a:gd name="connsiteY127" fmla="*/ 1340834 h 1800225"/>
                <a:gd name="connsiteX128" fmla="*/ 360997 w 1847850"/>
                <a:gd name="connsiteY128" fmla="*/ 1339215 h 1800225"/>
                <a:gd name="connsiteX129" fmla="*/ 359569 w 1847850"/>
                <a:gd name="connsiteY129" fmla="*/ 1346073 h 1800225"/>
                <a:gd name="connsiteX130" fmla="*/ 361760 w 1847850"/>
                <a:gd name="connsiteY130" fmla="*/ 1355217 h 1800225"/>
                <a:gd name="connsiteX131" fmla="*/ 356330 w 1847850"/>
                <a:gd name="connsiteY131" fmla="*/ 1388840 h 1800225"/>
                <a:gd name="connsiteX132" fmla="*/ 364903 w 1847850"/>
                <a:gd name="connsiteY132" fmla="*/ 1403509 h 1800225"/>
                <a:gd name="connsiteX133" fmla="*/ 365570 w 1847850"/>
                <a:gd name="connsiteY133" fmla="*/ 1411129 h 1800225"/>
                <a:gd name="connsiteX134" fmla="*/ 361379 w 1847850"/>
                <a:gd name="connsiteY134" fmla="*/ 1418177 h 1800225"/>
                <a:gd name="connsiteX135" fmla="*/ 339376 w 1847850"/>
                <a:gd name="connsiteY135" fmla="*/ 1433512 h 1800225"/>
                <a:gd name="connsiteX136" fmla="*/ 317754 w 1847850"/>
                <a:gd name="connsiteY136" fmla="*/ 1429798 h 1800225"/>
                <a:gd name="connsiteX137" fmla="*/ 299847 w 1847850"/>
                <a:gd name="connsiteY137" fmla="*/ 1423226 h 1800225"/>
                <a:gd name="connsiteX138" fmla="*/ 290036 w 1847850"/>
                <a:gd name="connsiteY138" fmla="*/ 1413701 h 1800225"/>
                <a:gd name="connsiteX139" fmla="*/ 292798 w 1847850"/>
                <a:gd name="connsiteY139" fmla="*/ 1404461 h 1800225"/>
                <a:gd name="connsiteX140" fmla="*/ 292037 w 1847850"/>
                <a:gd name="connsiteY140" fmla="*/ 1396174 h 1800225"/>
                <a:gd name="connsiteX141" fmla="*/ 296894 w 1847850"/>
                <a:gd name="connsiteY141" fmla="*/ 1383221 h 1800225"/>
                <a:gd name="connsiteX142" fmla="*/ 293465 w 1847850"/>
                <a:gd name="connsiteY142" fmla="*/ 1371790 h 1800225"/>
                <a:gd name="connsiteX143" fmla="*/ 278606 w 1847850"/>
                <a:gd name="connsiteY143" fmla="*/ 1374077 h 1800225"/>
                <a:gd name="connsiteX144" fmla="*/ 268605 w 1847850"/>
                <a:gd name="connsiteY144" fmla="*/ 1372838 h 1800225"/>
                <a:gd name="connsiteX145" fmla="*/ 258699 w 1847850"/>
                <a:gd name="connsiteY145" fmla="*/ 1383030 h 1800225"/>
                <a:gd name="connsiteX146" fmla="*/ 254984 w 1847850"/>
                <a:gd name="connsiteY146" fmla="*/ 1383697 h 1800225"/>
                <a:gd name="connsiteX147" fmla="*/ 252317 w 1847850"/>
                <a:gd name="connsiteY147" fmla="*/ 1389507 h 1800225"/>
                <a:gd name="connsiteX148" fmla="*/ 244697 w 1847850"/>
                <a:gd name="connsiteY148" fmla="*/ 1383221 h 1800225"/>
                <a:gd name="connsiteX149" fmla="*/ 241268 w 1847850"/>
                <a:gd name="connsiteY149" fmla="*/ 1375791 h 1800225"/>
                <a:gd name="connsiteX150" fmla="*/ 226790 w 1847850"/>
                <a:gd name="connsiteY150" fmla="*/ 1375696 h 1800225"/>
                <a:gd name="connsiteX151" fmla="*/ 226314 w 1847850"/>
                <a:gd name="connsiteY151" fmla="*/ 1366933 h 1800225"/>
                <a:gd name="connsiteX152" fmla="*/ 209836 w 1847850"/>
                <a:gd name="connsiteY152" fmla="*/ 1364552 h 1800225"/>
                <a:gd name="connsiteX153" fmla="*/ 210312 w 1847850"/>
                <a:gd name="connsiteY153" fmla="*/ 1379982 h 1800225"/>
                <a:gd name="connsiteX154" fmla="*/ 203073 w 1847850"/>
                <a:gd name="connsiteY154" fmla="*/ 1374172 h 1800225"/>
                <a:gd name="connsiteX155" fmla="*/ 185356 w 1847850"/>
                <a:gd name="connsiteY155" fmla="*/ 1372648 h 1800225"/>
                <a:gd name="connsiteX156" fmla="*/ 183642 w 1847850"/>
                <a:gd name="connsiteY156" fmla="*/ 1368933 h 1800225"/>
                <a:gd name="connsiteX157" fmla="*/ 168307 w 1847850"/>
                <a:gd name="connsiteY157" fmla="*/ 1362170 h 1800225"/>
                <a:gd name="connsiteX158" fmla="*/ 147161 w 1847850"/>
                <a:gd name="connsiteY158" fmla="*/ 1362265 h 1800225"/>
                <a:gd name="connsiteX159" fmla="*/ 144018 w 1847850"/>
                <a:gd name="connsiteY159" fmla="*/ 1353407 h 1800225"/>
                <a:gd name="connsiteX160" fmla="*/ 140494 w 1847850"/>
                <a:gd name="connsiteY160" fmla="*/ 1352360 h 1800225"/>
                <a:gd name="connsiteX161" fmla="*/ 141256 w 1847850"/>
                <a:gd name="connsiteY161" fmla="*/ 1368171 h 1800225"/>
                <a:gd name="connsiteX162" fmla="*/ 126683 w 1847850"/>
                <a:gd name="connsiteY162" fmla="*/ 1378458 h 1800225"/>
                <a:gd name="connsiteX163" fmla="*/ 119348 w 1847850"/>
                <a:gd name="connsiteY163" fmla="*/ 1370076 h 1800225"/>
                <a:gd name="connsiteX164" fmla="*/ 119158 w 1847850"/>
                <a:gd name="connsiteY164" fmla="*/ 1363980 h 1800225"/>
                <a:gd name="connsiteX165" fmla="*/ 115253 w 1847850"/>
                <a:gd name="connsiteY165" fmla="*/ 1358932 h 1800225"/>
                <a:gd name="connsiteX166" fmla="*/ 111919 w 1847850"/>
                <a:gd name="connsiteY166" fmla="*/ 1355598 h 1800225"/>
                <a:gd name="connsiteX167" fmla="*/ 108490 w 1847850"/>
                <a:gd name="connsiteY167" fmla="*/ 1357979 h 1800225"/>
                <a:gd name="connsiteX168" fmla="*/ 106489 w 1847850"/>
                <a:gd name="connsiteY168" fmla="*/ 1356265 h 1800225"/>
                <a:gd name="connsiteX169" fmla="*/ 106680 w 1847850"/>
                <a:gd name="connsiteY169" fmla="*/ 1349121 h 1800225"/>
                <a:gd name="connsiteX170" fmla="*/ 84487 w 1847850"/>
                <a:gd name="connsiteY170" fmla="*/ 1360170 h 1800225"/>
                <a:gd name="connsiteX171" fmla="*/ 78105 w 1847850"/>
                <a:gd name="connsiteY171" fmla="*/ 1363599 h 1800225"/>
                <a:gd name="connsiteX172" fmla="*/ 73057 w 1847850"/>
                <a:gd name="connsiteY172" fmla="*/ 1356646 h 1800225"/>
                <a:gd name="connsiteX173" fmla="*/ 67532 w 1847850"/>
                <a:gd name="connsiteY173" fmla="*/ 1360837 h 1800225"/>
                <a:gd name="connsiteX174" fmla="*/ 71819 w 1847850"/>
                <a:gd name="connsiteY174" fmla="*/ 1350073 h 1800225"/>
                <a:gd name="connsiteX175" fmla="*/ 69628 w 1847850"/>
                <a:gd name="connsiteY175" fmla="*/ 1342168 h 1800225"/>
                <a:gd name="connsiteX176" fmla="*/ 74104 w 1847850"/>
                <a:gd name="connsiteY176" fmla="*/ 1328547 h 1800225"/>
                <a:gd name="connsiteX177" fmla="*/ 59531 w 1847850"/>
                <a:gd name="connsiteY177" fmla="*/ 1323213 h 1800225"/>
                <a:gd name="connsiteX178" fmla="*/ 48578 w 1847850"/>
                <a:gd name="connsiteY178" fmla="*/ 1329595 h 1800225"/>
                <a:gd name="connsiteX179" fmla="*/ 34480 w 1847850"/>
                <a:gd name="connsiteY179" fmla="*/ 1333119 h 1800225"/>
                <a:gd name="connsiteX180" fmla="*/ 23431 w 1847850"/>
                <a:gd name="connsiteY180" fmla="*/ 1328833 h 1800225"/>
                <a:gd name="connsiteX181" fmla="*/ 15430 w 1847850"/>
                <a:gd name="connsiteY181" fmla="*/ 1318355 h 1800225"/>
                <a:gd name="connsiteX182" fmla="*/ 16764 w 1847850"/>
                <a:gd name="connsiteY182" fmla="*/ 1321308 h 1800225"/>
                <a:gd name="connsiteX183" fmla="*/ 10001 w 1847850"/>
                <a:gd name="connsiteY183" fmla="*/ 1318450 h 1800225"/>
                <a:gd name="connsiteX184" fmla="*/ 14573 w 1847850"/>
                <a:gd name="connsiteY184" fmla="*/ 1315974 h 1800225"/>
                <a:gd name="connsiteX185" fmla="*/ 15050 w 1847850"/>
                <a:gd name="connsiteY185" fmla="*/ 1294543 h 1800225"/>
                <a:gd name="connsiteX186" fmla="*/ 10763 w 1847850"/>
                <a:gd name="connsiteY186" fmla="*/ 1295686 h 1800225"/>
                <a:gd name="connsiteX187" fmla="*/ 14669 w 1847850"/>
                <a:gd name="connsiteY187" fmla="*/ 1291304 h 1800225"/>
                <a:gd name="connsiteX188" fmla="*/ 14669 w 1847850"/>
                <a:gd name="connsiteY188" fmla="*/ 1283303 h 1800225"/>
                <a:gd name="connsiteX189" fmla="*/ 13621 w 1847850"/>
                <a:gd name="connsiteY189" fmla="*/ 1272445 h 1800225"/>
                <a:gd name="connsiteX190" fmla="*/ 11144 w 1847850"/>
                <a:gd name="connsiteY190" fmla="*/ 1272730 h 1800225"/>
                <a:gd name="connsiteX191" fmla="*/ 9525 w 1847850"/>
                <a:gd name="connsiteY191" fmla="*/ 1269397 h 1800225"/>
                <a:gd name="connsiteX192" fmla="*/ 14954 w 1847850"/>
                <a:gd name="connsiteY192" fmla="*/ 1264634 h 1800225"/>
                <a:gd name="connsiteX193" fmla="*/ 15526 w 1847850"/>
                <a:gd name="connsiteY193" fmla="*/ 1257014 h 1800225"/>
                <a:gd name="connsiteX194" fmla="*/ 50768 w 1847850"/>
                <a:gd name="connsiteY194" fmla="*/ 1272921 h 1800225"/>
                <a:gd name="connsiteX195" fmla="*/ 56674 w 1847850"/>
                <a:gd name="connsiteY195" fmla="*/ 1281113 h 1800225"/>
                <a:gd name="connsiteX196" fmla="*/ 64008 w 1847850"/>
                <a:gd name="connsiteY196" fmla="*/ 1282160 h 1800225"/>
                <a:gd name="connsiteX197" fmla="*/ 77343 w 1847850"/>
                <a:gd name="connsiteY197" fmla="*/ 1277398 h 1800225"/>
                <a:gd name="connsiteX198" fmla="*/ 84963 w 1847850"/>
                <a:gd name="connsiteY198" fmla="*/ 1267587 h 1800225"/>
                <a:gd name="connsiteX199" fmla="*/ 97727 w 1847850"/>
                <a:gd name="connsiteY199" fmla="*/ 1261586 h 1800225"/>
                <a:gd name="connsiteX200" fmla="*/ 105632 w 1847850"/>
                <a:gd name="connsiteY200" fmla="*/ 1249871 h 1800225"/>
                <a:gd name="connsiteX201" fmla="*/ 114681 w 1847850"/>
                <a:gd name="connsiteY201" fmla="*/ 1247775 h 1800225"/>
                <a:gd name="connsiteX202" fmla="*/ 120682 w 1847850"/>
                <a:gd name="connsiteY202" fmla="*/ 1241298 h 1800225"/>
                <a:gd name="connsiteX203" fmla="*/ 129921 w 1847850"/>
                <a:gd name="connsiteY203" fmla="*/ 1242536 h 1800225"/>
                <a:gd name="connsiteX204" fmla="*/ 127540 w 1847850"/>
                <a:gd name="connsiteY204" fmla="*/ 1231582 h 1800225"/>
                <a:gd name="connsiteX205" fmla="*/ 136588 w 1847850"/>
                <a:gd name="connsiteY205" fmla="*/ 1240727 h 1800225"/>
                <a:gd name="connsiteX206" fmla="*/ 139637 w 1847850"/>
                <a:gd name="connsiteY206" fmla="*/ 1251014 h 1800225"/>
                <a:gd name="connsiteX207" fmla="*/ 152305 w 1847850"/>
                <a:gd name="connsiteY207" fmla="*/ 1251775 h 1800225"/>
                <a:gd name="connsiteX208" fmla="*/ 161449 w 1847850"/>
                <a:gd name="connsiteY208" fmla="*/ 1257205 h 1800225"/>
                <a:gd name="connsiteX209" fmla="*/ 164020 w 1847850"/>
                <a:gd name="connsiteY209" fmla="*/ 1263110 h 1800225"/>
                <a:gd name="connsiteX210" fmla="*/ 183642 w 1847850"/>
                <a:gd name="connsiteY210" fmla="*/ 1251966 h 1800225"/>
                <a:gd name="connsiteX211" fmla="*/ 189167 w 1847850"/>
                <a:gd name="connsiteY211" fmla="*/ 1253395 h 1800225"/>
                <a:gd name="connsiteX212" fmla="*/ 185642 w 1847850"/>
                <a:gd name="connsiteY212" fmla="*/ 1254728 h 1800225"/>
                <a:gd name="connsiteX213" fmla="*/ 195929 w 1847850"/>
                <a:gd name="connsiteY213" fmla="*/ 1254442 h 1800225"/>
                <a:gd name="connsiteX214" fmla="*/ 197168 w 1847850"/>
                <a:gd name="connsiteY214" fmla="*/ 1251204 h 1800225"/>
                <a:gd name="connsiteX215" fmla="*/ 204692 w 1847850"/>
                <a:gd name="connsiteY215" fmla="*/ 1253109 h 1800225"/>
                <a:gd name="connsiteX216" fmla="*/ 216218 w 1847850"/>
                <a:gd name="connsiteY216" fmla="*/ 1267111 h 1800225"/>
                <a:gd name="connsiteX217" fmla="*/ 216503 w 1847850"/>
                <a:gd name="connsiteY217" fmla="*/ 1263682 h 1800225"/>
                <a:gd name="connsiteX218" fmla="*/ 216884 w 1847850"/>
                <a:gd name="connsiteY218" fmla="*/ 1266730 h 1800225"/>
                <a:gd name="connsiteX219" fmla="*/ 240030 w 1847850"/>
                <a:gd name="connsiteY219" fmla="*/ 1265301 h 1800225"/>
                <a:gd name="connsiteX220" fmla="*/ 235648 w 1847850"/>
                <a:gd name="connsiteY220" fmla="*/ 1252347 h 1800225"/>
                <a:gd name="connsiteX221" fmla="*/ 228219 w 1847850"/>
                <a:gd name="connsiteY221" fmla="*/ 1248728 h 1800225"/>
                <a:gd name="connsiteX222" fmla="*/ 228981 w 1847850"/>
                <a:gd name="connsiteY222" fmla="*/ 1247013 h 1800225"/>
                <a:gd name="connsiteX223" fmla="*/ 237935 w 1847850"/>
                <a:gd name="connsiteY223" fmla="*/ 1248537 h 1800225"/>
                <a:gd name="connsiteX224" fmla="*/ 236601 w 1847850"/>
                <a:gd name="connsiteY224" fmla="*/ 1246251 h 1800225"/>
                <a:gd name="connsiteX225" fmla="*/ 243554 w 1847850"/>
                <a:gd name="connsiteY225" fmla="*/ 1231297 h 1800225"/>
                <a:gd name="connsiteX226" fmla="*/ 242030 w 1847850"/>
                <a:gd name="connsiteY226" fmla="*/ 1229868 h 1800225"/>
                <a:gd name="connsiteX227" fmla="*/ 256318 w 1847850"/>
                <a:gd name="connsiteY227" fmla="*/ 1222915 h 1800225"/>
                <a:gd name="connsiteX228" fmla="*/ 265938 w 1847850"/>
                <a:gd name="connsiteY228" fmla="*/ 1211485 h 1800225"/>
                <a:gd name="connsiteX229" fmla="*/ 286417 w 1847850"/>
                <a:gd name="connsiteY229" fmla="*/ 1204913 h 1800225"/>
                <a:gd name="connsiteX230" fmla="*/ 293370 w 1847850"/>
                <a:gd name="connsiteY230" fmla="*/ 1197864 h 1800225"/>
                <a:gd name="connsiteX231" fmla="*/ 292037 w 1847850"/>
                <a:gd name="connsiteY231" fmla="*/ 1178719 h 1800225"/>
                <a:gd name="connsiteX232" fmla="*/ 296989 w 1847850"/>
                <a:gd name="connsiteY232" fmla="*/ 1156430 h 1800225"/>
                <a:gd name="connsiteX233" fmla="*/ 310325 w 1847850"/>
                <a:gd name="connsiteY233" fmla="*/ 1133380 h 1800225"/>
                <a:gd name="connsiteX234" fmla="*/ 307372 w 1847850"/>
                <a:gd name="connsiteY234" fmla="*/ 1137856 h 1800225"/>
                <a:gd name="connsiteX235" fmla="*/ 298418 w 1847850"/>
                <a:gd name="connsiteY235" fmla="*/ 1127665 h 1800225"/>
                <a:gd name="connsiteX236" fmla="*/ 299847 w 1847850"/>
                <a:gd name="connsiteY236" fmla="*/ 1125093 h 1800225"/>
                <a:gd name="connsiteX237" fmla="*/ 310325 w 1847850"/>
                <a:gd name="connsiteY237" fmla="*/ 1122426 h 1800225"/>
                <a:gd name="connsiteX238" fmla="*/ 315849 w 1847850"/>
                <a:gd name="connsiteY238" fmla="*/ 1118616 h 1800225"/>
                <a:gd name="connsiteX239" fmla="*/ 313944 w 1847850"/>
                <a:gd name="connsiteY239" fmla="*/ 1119473 h 1800225"/>
                <a:gd name="connsiteX240" fmla="*/ 310515 w 1847850"/>
                <a:gd name="connsiteY240" fmla="*/ 1108615 h 1800225"/>
                <a:gd name="connsiteX241" fmla="*/ 312706 w 1847850"/>
                <a:gd name="connsiteY241" fmla="*/ 1110615 h 1800225"/>
                <a:gd name="connsiteX242" fmla="*/ 305657 w 1847850"/>
                <a:gd name="connsiteY242" fmla="*/ 1099947 h 1800225"/>
                <a:gd name="connsiteX243" fmla="*/ 306514 w 1847850"/>
                <a:gd name="connsiteY243" fmla="*/ 1094804 h 1800225"/>
                <a:gd name="connsiteX244" fmla="*/ 315468 w 1847850"/>
                <a:gd name="connsiteY244" fmla="*/ 1085469 h 1800225"/>
                <a:gd name="connsiteX245" fmla="*/ 304419 w 1847850"/>
                <a:gd name="connsiteY245" fmla="*/ 1078135 h 1800225"/>
                <a:gd name="connsiteX246" fmla="*/ 315849 w 1847850"/>
                <a:gd name="connsiteY246" fmla="*/ 1085279 h 1800225"/>
                <a:gd name="connsiteX247" fmla="*/ 324421 w 1847850"/>
                <a:gd name="connsiteY247" fmla="*/ 1077944 h 1800225"/>
                <a:gd name="connsiteX248" fmla="*/ 325660 w 1847850"/>
                <a:gd name="connsiteY248" fmla="*/ 1070420 h 1800225"/>
                <a:gd name="connsiteX249" fmla="*/ 318706 w 1847850"/>
                <a:gd name="connsiteY249" fmla="*/ 1052322 h 1800225"/>
                <a:gd name="connsiteX250" fmla="*/ 321564 w 1847850"/>
                <a:gd name="connsiteY250" fmla="*/ 1040416 h 1800225"/>
                <a:gd name="connsiteX251" fmla="*/ 323755 w 1847850"/>
                <a:gd name="connsiteY251" fmla="*/ 1037749 h 1800225"/>
                <a:gd name="connsiteX252" fmla="*/ 327279 w 1847850"/>
                <a:gd name="connsiteY252" fmla="*/ 1038796 h 1800225"/>
                <a:gd name="connsiteX253" fmla="*/ 338804 w 1847850"/>
                <a:gd name="connsiteY253" fmla="*/ 1027652 h 1800225"/>
                <a:gd name="connsiteX254" fmla="*/ 339947 w 1847850"/>
                <a:gd name="connsiteY254" fmla="*/ 1013174 h 1800225"/>
                <a:gd name="connsiteX255" fmla="*/ 346424 w 1847850"/>
                <a:gd name="connsiteY255" fmla="*/ 1013079 h 1800225"/>
                <a:gd name="connsiteX256" fmla="*/ 337756 w 1847850"/>
                <a:gd name="connsiteY256" fmla="*/ 994124 h 1800225"/>
                <a:gd name="connsiteX257" fmla="*/ 313182 w 1847850"/>
                <a:gd name="connsiteY257" fmla="*/ 979551 h 1800225"/>
                <a:gd name="connsiteX258" fmla="*/ 306514 w 1847850"/>
                <a:gd name="connsiteY258" fmla="*/ 961644 h 1800225"/>
                <a:gd name="connsiteX259" fmla="*/ 288893 w 1847850"/>
                <a:gd name="connsiteY259" fmla="*/ 958501 h 1800225"/>
                <a:gd name="connsiteX260" fmla="*/ 284036 w 1847850"/>
                <a:gd name="connsiteY260" fmla="*/ 952595 h 1800225"/>
                <a:gd name="connsiteX261" fmla="*/ 275272 w 1847850"/>
                <a:gd name="connsiteY261" fmla="*/ 950595 h 1800225"/>
                <a:gd name="connsiteX262" fmla="*/ 275082 w 1847850"/>
                <a:gd name="connsiteY262" fmla="*/ 945261 h 1800225"/>
                <a:gd name="connsiteX263" fmla="*/ 269367 w 1847850"/>
                <a:gd name="connsiteY263" fmla="*/ 940879 h 1800225"/>
                <a:gd name="connsiteX264" fmla="*/ 270605 w 1847850"/>
                <a:gd name="connsiteY264" fmla="*/ 937355 h 1800225"/>
                <a:gd name="connsiteX265" fmla="*/ 266224 w 1847850"/>
                <a:gd name="connsiteY265" fmla="*/ 937736 h 1800225"/>
                <a:gd name="connsiteX266" fmla="*/ 263557 w 1847850"/>
                <a:gd name="connsiteY266" fmla="*/ 934974 h 1800225"/>
                <a:gd name="connsiteX267" fmla="*/ 264986 w 1847850"/>
                <a:gd name="connsiteY267" fmla="*/ 929545 h 1800225"/>
                <a:gd name="connsiteX268" fmla="*/ 254508 w 1847850"/>
                <a:gd name="connsiteY268" fmla="*/ 927449 h 1800225"/>
                <a:gd name="connsiteX269" fmla="*/ 253555 w 1847850"/>
                <a:gd name="connsiteY269" fmla="*/ 923354 h 1800225"/>
                <a:gd name="connsiteX270" fmla="*/ 265747 w 1847850"/>
                <a:gd name="connsiteY270" fmla="*/ 916686 h 1800225"/>
                <a:gd name="connsiteX271" fmla="*/ 263557 w 1847850"/>
                <a:gd name="connsiteY271" fmla="*/ 911066 h 1800225"/>
                <a:gd name="connsiteX272" fmla="*/ 267462 w 1847850"/>
                <a:gd name="connsiteY272" fmla="*/ 900113 h 1800225"/>
                <a:gd name="connsiteX273" fmla="*/ 267748 w 1847850"/>
                <a:gd name="connsiteY273" fmla="*/ 886778 h 1800225"/>
                <a:gd name="connsiteX274" fmla="*/ 271939 w 1847850"/>
                <a:gd name="connsiteY274" fmla="*/ 883444 h 1800225"/>
                <a:gd name="connsiteX275" fmla="*/ 258509 w 1847850"/>
                <a:gd name="connsiteY275" fmla="*/ 871728 h 1800225"/>
                <a:gd name="connsiteX276" fmla="*/ 263271 w 1847850"/>
                <a:gd name="connsiteY276" fmla="*/ 866204 h 1800225"/>
                <a:gd name="connsiteX277" fmla="*/ 257461 w 1847850"/>
                <a:gd name="connsiteY277" fmla="*/ 860584 h 1800225"/>
                <a:gd name="connsiteX278" fmla="*/ 259080 w 1847850"/>
                <a:gd name="connsiteY278" fmla="*/ 854107 h 1800225"/>
                <a:gd name="connsiteX279" fmla="*/ 252317 w 1847850"/>
                <a:gd name="connsiteY279" fmla="*/ 851059 h 1800225"/>
                <a:gd name="connsiteX280" fmla="*/ 260604 w 1847850"/>
                <a:gd name="connsiteY280" fmla="*/ 837152 h 1800225"/>
                <a:gd name="connsiteX281" fmla="*/ 249364 w 1847850"/>
                <a:gd name="connsiteY281" fmla="*/ 830104 h 1800225"/>
                <a:gd name="connsiteX282" fmla="*/ 257270 w 1847850"/>
                <a:gd name="connsiteY282" fmla="*/ 823722 h 1800225"/>
                <a:gd name="connsiteX283" fmla="*/ 257937 w 1847850"/>
                <a:gd name="connsiteY283" fmla="*/ 811339 h 1800225"/>
                <a:gd name="connsiteX284" fmla="*/ 273463 w 1847850"/>
                <a:gd name="connsiteY284" fmla="*/ 795433 h 1800225"/>
                <a:gd name="connsiteX285" fmla="*/ 268796 w 1847850"/>
                <a:gd name="connsiteY285" fmla="*/ 784479 h 1800225"/>
                <a:gd name="connsiteX286" fmla="*/ 262604 w 1847850"/>
                <a:gd name="connsiteY286" fmla="*/ 783907 h 1800225"/>
                <a:gd name="connsiteX287" fmla="*/ 271653 w 1847850"/>
                <a:gd name="connsiteY287" fmla="*/ 773049 h 1800225"/>
                <a:gd name="connsiteX288" fmla="*/ 268700 w 1847850"/>
                <a:gd name="connsiteY288" fmla="*/ 765810 h 1800225"/>
                <a:gd name="connsiteX289" fmla="*/ 270796 w 1847850"/>
                <a:gd name="connsiteY289" fmla="*/ 761619 h 1800225"/>
                <a:gd name="connsiteX290" fmla="*/ 260128 w 1847850"/>
                <a:gd name="connsiteY290" fmla="*/ 755332 h 1800225"/>
                <a:gd name="connsiteX291" fmla="*/ 252412 w 1847850"/>
                <a:gd name="connsiteY291" fmla="*/ 765143 h 1800225"/>
                <a:gd name="connsiteX292" fmla="*/ 249745 w 1847850"/>
                <a:gd name="connsiteY292" fmla="*/ 759619 h 1800225"/>
                <a:gd name="connsiteX293" fmla="*/ 242887 w 1847850"/>
                <a:gd name="connsiteY293" fmla="*/ 761429 h 1800225"/>
                <a:gd name="connsiteX294" fmla="*/ 242316 w 1847850"/>
                <a:gd name="connsiteY294" fmla="*/ 742569 h 1800225"/>
                <a:gd name="connsiteX295" fmla="*/ 248698 w 1847850"/>
                <a:gd name="connsiteY295" fmla="*/ 728472 h 1800225"/>
                <a:gd name="connsiteX296" fmla="*/ 262414 w 1847850"/>
                <a:gd name="connsiteY296" fmla="*/ 719328 h 1800225"/>
                <a:gd name="connsiteX297" fmla="*/ 249364 w 1847850"/>
                <a:gd name="connsiteY297" fmla="*/ 714851 h 1800225"/>
                <a:gd name="connsiteX298" fmla="*/ 235839 w 1847850"/>
                <a:gd name="connsiteY298" fmla="*/ 718185 h 1800225"/>
                <a:gd name="connsiteX299" fmla="*/ 224314 w 1847850"/>
                <a:gd name="connsiteY299" fmla="*/ 708660 h 1800225"/>
                <a:gd name="connsiteX300" fmla="*/ 206026 w 1847850"/>
                <a:gd name="connsiteY300" fmla="*/ 701707 h 1800225"/>
                <a:gd name="connsiteX301" fmla="*/ 199644 w 1847850"/>
                <a:gd name="connsiteY301" fmla="*/ 705612 h 1800225"/>
                <a:gd name="connsiteX302" fmla="*/ 191357 w 1847850"/>
                <a:gd name="connsiteY302" fmla="*/ 719519 h 1800225"/>
                <a:gd name="connsiteX303" fmla="*/ 181642 w 1847850"/>
                <a:gd name="connsiteY303" fmla="*/ 724186 h 1800225"/>
                <a:gd name="connsiteX304" fmla="*/ 172879 w 1847850"/>
                <a:gd name="connsiteY304" fmla="*/ 737711 h 1800225"/>
                <a:gd name="connsiteX305" fmla="*/ 169545 w 1847850"/>
                <a:gd name="connsiteY305" fmla="*/ 738949 h 1800225"/>
                <a:gd name="connsiteX306" fmla="*/ 168688 w 1847850"/>
                <a:gd name="connsiteY306" fmla="*/ 749617 h 1800225"/>
                <a:gd name="connsiteX307" fmla="*/ 154972 w 1847850"/>
                <a:gd name="connsiteY307" fmla="*/ 749617 h 1800225"/>
                <a:gd name="connsiteX308" fmla="*/ 157925 w 1847850"/>
                <a:gd name="connsiteY308" fmla="*/ 729996 h 1800225"/>
                <a:gd name="connsiteX309" fmla="*/ 154114 w 1847850"/>
                <a:gd name="connsiteY309" fmla="*/ 716661 h 1800225"/>
                <a:gd name="connsiteX310" fmla="*/ 139255 w 1847850"/>
                <a:gd name="connsiteY310" fmla="*/ 695515 h 1800225"/>
                <a:gd name="connsiteX311" fmla="*/ 127540 w 1847850"/>
                <a:gd name="connsiteY311" fmla="*/ 687800 h 1800225"/>
                <a:gd name="connsiteX312" fmla="*/ 129445 w 1847850"/>
                <a:gd name="connsiteY312" fmla="*/ 681990 h 1800225"/>
                <a:gd name="connsiteX313" fmla="*/ 142780 w 1847850"/>
                <a:gd name="connsiteY313" fmla="*/ 692087 h 1800225"/>
                <a:gd name="connsiteX314" fmla="*/ 144494 w 1847850"/>
                <a:gd name="connsiteY314" fmla="*/ 689515 h 1800225"/>
                <a:gd name="connsiteX315" fmla="*/ 138684 w 1847850"/>
                <a:gd name="connsiteY315" fmla="*/ 686371 h 1800225"/>
                <a:gd name="connsiteX316" fmla="*/ 137541 w 1847850"/>
                <a:gd name="connsiteY316" fmla="*/ 681799 h 1800225"/>
                <a:gd name="connsiteX317" fmla="*/ 132683 w 1847850"/>
                <a:gd name="connsiteY317" fmla="*/ 681990 h 1800225"/>
                <a:gd name="connsiteX318" fmla="*/ 134398 w 1847850"/>
                <a:gd name="connsiteY318" fmla="*/ 677323 h 1800225"/>
                <a:gd name="connsiteX319" fmla="*/ 111443 w 1847850"/>
                <a:gd name="connsiteY319" fmla="*/ 669227 h 1800225"/>
                <a:gd name="connsiteX320" fmla="*/ 120110 w 1847850"/>
                <a:gd name="connsiteY320" fmla="*/ 655034 h 1800225"/>
                <a:gd name="connsiteX321" fmla="*/ 132017 w 1847850"/>
                <a:gd name="connsiteY321" fmla="*/ 662083 h 1800225"/>
                <a:gd name="connsiteX322" fmla="*/ 146018 w 1847850"/>
                <a:gd name="connsiteY322" fmla="*/ 663321 h 1800225"/>
                <a:gd name="connsiteX323" fmla="*/ 148971 w 1847850"/>
                <a:gd name="connsiteY323" fmla="*/ 672751 h 1800225"/>
                <a:gd name="connsiteX324" fmla="*/ 163354 w 1847850"/>
                <a:gd name="connsiteY324" fmla="*/ 671513 h 1800225"/>
                <a:gd name="connsiteX325" fmla="*/ 165640 w 1847850"/>
                <a:gd name="connsiteY325" fmla="*/ 678466 h 1800225"/>
                <a:gd name="connsiteX326" fmla="*/ 177832 w 1847850"/>
                <a:gd name="connsiteY326" fmla="*/ 673227 h 1800225"/>
                <a:gd name="connsiteX327" fmla="*/ 179546 w 1847850"/>
                <a:gd name="connsiteY327" fmla="*/ 652558 h 1800225"/>
                <a:gd name="connsiteX328" fmla="*/ 187071 w 1847850"/>
                <a:gd name="connsiteY328" fmla="*/ 653129 h 1800225"/>
                <a:gd name="connsiteX329" fmla="*/ 209645 w 1847850"/>
                <a:gd name="connsiteY329" fmla="*/ 661702 h 1800225"/>
                <a:gd name="connsiteX330" fmla="*/ 228124 w 1847850"/>
                <a:gd name="connsiteY330" fmla="*/ 671513 h 1800225"/>
                <a:gd name="connsiteX331" fmla="*/ 243840 w 1847850"/>
                <a:gd name="connsiteY331" fmla="*/ 668560 h 1800225"/>
                <a:gd name="connsiteX332" fmla="*/ 242221 w 1847850"/>
                <a:gd name="connsiteY332" fmla="*/ 650938 h 1800225"/>
                <a:gd name="connsiteX333" fmla="*/ 245173 w 1847850"/>
                <a:gd name="connsiteY333" fmla="*/ 631031 h 1800225"/>
                <a:gd name="connsiteX334" fmla="*/ 236029 w 1847850"/>
                <a:gd name="connsiteY334" fmla="*/ 619601 h 1800225"/>
                <a:gd name="connsiteX335" fmla="*/ 227838 w 1847850"/>
                <a:gd name="connsiteY335" fmla="*/ 601885 h 1800225"/>
                <a:gd name="connsiteX336" fmla="*/ 229934 w 1847850"/>
                <a:gd name="connsiteY336" fmla="*/ 576739 h 1800225"/>
                <a:gd name="connsiteX337" fmla="*/ 245745 w 1847850"/>
                <a:gd name="connsiteY337" fmla="*/ 578453 h 1800225"/>
                <a:gd name="connsiteX338" fmla="*/ 253175 w 1847850"/>
                <a:gd name="connsiteY338" fmla="*/ 575596 h 1800225"/>
                <a:gd name="connsiteX339" fmla="*/ 257175 w 1847850"/>
                <a:gd name="connsiteY339" fmla="*/ 570452 h 1800225"/>
                <a:gd name="connsiteX340" fmla="*/ 260318 w 1847850"/>
                <a:gd name="connsiteY340" fmla="*/ 572453 h 1800225"/>
                <a:gd name="connsiteX341" fmla="*/ 269462 w 1847850"/>
                <a:gd name="connsiteY341" fmla="*/ 569786 h 1800225"/>
                <a:gd name="connsiteX342" fmla="*/ 267271 w 1847850"/>
                <a:gd name="connsiteY342" fmla="*/ 565309 h 1800225"/>
                <a:gd name="connsiteX343" fmla="*/ 260128 w 1847850"/>
                <a:gd name="connsiteY343" fmla="*/ 568738 h 1800225"/>
                <a:gd name="connsiteX344" fmla="*/ 251841 w 1847850"/>
                <a:gd name="connsiteY344" fmla="*/ 563404 h 1800225"/>
                <a:gd name="connsiteX345" fmla="*/ 251365 w 1847850"/>
                <a:gd name="connsiteY345" fmla="*/ 547211 h 1800225"/>
                <a:gd name="connsiteX346" fmla="*/ 277463 w 1847850"/>
                <a:gd name="connsiteY346" fmla="*/ 525113 h 1800225"/>
                <a:gd name="connsiteX347" fmla="*/ 289274 w 1847850"/>
                <a:gd name="connsiteY347" fmla="*/ 536638 h 1800225"/>
                <a:gd name="connsiteX348" fmla="*/ 285179 w 1847850"/>
                <a:gd name="connsiteY348" fmla="*/ 553593 h 1800225"/>
                <a:gd name="connsiteX349" fmla="*/ 284512 w 1847850"/>
                <a:gd name="connsiteY349" fmla="*/ 567595 h 1800225"/>
                <a:gd name="connsiteX350" fmla="*/ 286988 w 1847850"/>
                <a:gd name="connsiteY350" fmla="*/ 577691 h 1800225"/>
                <a:gd name="connsiteX351" fmla="*/ 281559 w 1847850"/>
                <a:gd name="connsiteY351" fmla="*/ 594360 h 1800225"/>
                <a:gd name="connsiteX352" fmla="*/ 280987 w 1847850"/>
                <a:gd name="connsiteY352" fmla="*/ 614363 h 1800225"/>
                <a:gd name="connsiteX353" fmla="*/ 287655 w 1847850"/>
                <a:gd name="connsiteY353" fmla="*/ 621506 h 1800225"/>
                <a:gd name="connsiteX354" fmla="*/ 284036 w 1847850"/>
                <a:gd name="connsiteY354" fmla="*/ 634365 h 1800225"/>
                <a:gd name="connsiteX355" fmla="*/ 300704 w 1847850"/>
                <a:gd name="connsiteY355" fmla="*/ 635698 h 1800225"/>
                <a:gd name="connsiteX356" fmla="*/ 320230 w 1847850"/>
                <a:gd name="connsiteY356" fmla="*/ 622745 h 1800225"/>
                <a:gd name="connsiteX357" fmla="*/ 330518 w 1847850"/>
                <a:gd name="connsiteY357" fmla="*/ 622840 h 1800225"/>
                <a:gd name="connsiteX358" fmla="*/ 346520 w 1847850"/>
                <a:gd name="connsiteY358" fmla="*/ 618935 h 1800225"/>
                <a:gd name="connsiteX359" fmla="*/ 347853 w 1847850"/>
                <a:gd name="connsiteY359" fmla="*/ 617506 h 1800225"/>
                <a:gd name="connsiteX360" fmla="*/ 338423 w 1847850"/>
                <a:gd name="connsiteY360" fmla="*/ 597313 h 1800225"/>
                <a:gd name="connsiteX361" fmla="*/ 340519 w 1847850"/>
                <a:gd name="connsiteY361" fmla="*/ 588740 h 1800225"/>
                <a:gd name="connsiteX362" fmla="*/ 338804 w 1847850"/>
                <a:gd name="connsiteY362" fmla="*/ 581120 h 1800225"/>
                <a:gd name="connsiteX363" fmla="*/ 342329 w 1847850"/>
                <a:gd name="connsiteY363" fmla="*/ 579311 h 1800225"/>
                <a:gd name="connsiteX364" fmla="*/ 337090 w 1847850"/>
                <a:gd name="connsiteY364" fmla="*/ 564166 h 1800225"/>
                <a:gd name="connsiteX365" fmla="*/ 337280 w 1847850"/>
                <a:gd name="connsiteY365" fmla="*/ 557784 h 1800225"/>
                <a:gd name="connsiteX366" fmla="*/ 340043 w 1847850"/>
                <a:gd name="connsiteY366" fmla="*/ 551212 h 1800225"/>
                <a:gd name="connsiteX367" fmla="*/ 349282 w 1847850"/>
                <a:gd name="connsiteY367" fmla="*/ 543401 h 1800225"/>
                <a:gd name="connsiteX368" fmla="*/ 347853 w 1847850"/>
                <a:gd name="connsiteY368" fmla="*/ 525113 h 1800225"/>
                <a:gd name="connsiteX369" fmla="*/ 353949 w 1847850"/>
                <a:gd name="connsiteY369" fmla="*/ 520827 h 1800225"/>
                <a:gd name="connsiteX370" fmla="*/ 359378 w 1847850"/>
                <a:gd name="connsiteY370" fmla="*/ 527495 h 1800225"/>
                <a:gd name="connsiteX371" fmla="*/ 355663 w 1847850"/>
                <a:gd name="connsiteY371" fmla="*/ 517207 h 1800225"/>
                <a:gd name="connsiteX372" fmla="*/ 357473 w 1847850"/>
                <a:gd name="connsiteY372" fmla="*/ 516446 h 1800225"/>
                <a:gd name="connsiteX373" fmla="*/ 354997 w 1847850"/>
                <a:gd name="connsiteY373" fmla="*/ 510826 h 1800225"/>
                <a:gd name="connsiteX374" fmla="*/ 356902 w 1847850"/>
                <a:gd name="connsiteY374" fmla="*/ 507111 h 1800225"/>
                <a:gd name="connsiteX375" fmla="*/ 351472 w 1847850"/>
                <a:gd name="connsiteY375" fmla="*/ 499872 h 1800225"/>
                <a:gd name="connsiteX376" fmla="*/ 349758 w 1847850"/>
                <a:gd name="connsiteY376" fmla="*/ 487108 h 1800225"/>
                <a:gd name="connsiteX377" fmla="*/ 355283 w 1847850"/>
                <a:gd name="connsiteY377" fmla="*/ 479774 h 1800225"/>
                <a:gd name="connsiteX378" fmla="*/ 371094 w 1847850"/>
                <a:gd name="connsiteY378" fmla="*/ 470630 h 1800225"/>
                <a:gd name="connsiteX379" fmla="*/ 374713 w 1847850"/>
                <a:gd name="connsiteY379" fmla="*/ 471392 h 1800225"/>
                <a:gd name="connsiteX380" fmla="*/ 385096 w 1847850"/>
                <a:gd name="connsiteY380" fmla="*/ 465201 h 1800225"/>
                <a:gd name="connsiteX381" fmla="*/ 387858 w 1847850"/>
                <a:gd name="connsiteY381" fmla="*/ 469297 h 1800225"/>
                <a:gd name="connsiteX382" fmla="*/ 399383 w 1847850"/>
                <a:gd name="connsiteY382" fmla="*/ 467296 h 1800225"/>
                <a:gd name="connsiteX383" fmla="*/ 405860 w 1847850"/>
                <a:gd name="connsiteY383" fmla="*/ 469202 h 1800225"/>
                <a:gd name="connsiteX384" fmla="*/ 414433 w 1847850"/>
                <a:gd name="connsiteY384" fmla="*/ 477203 h 1800225"/>
                <a:gd name="connsiteX385" fmla="*/ 446437 w 1847850"/>
                <a:gd name="connsiteY385" fmla="*/ 491395 h 1800225"/>
                <a:gd name="connsiteX386" fmla="*/ 460438 w 1847850"/>
                <a:gd name="connsiteY386" fmla="*/ 494729 h 1800225"/>
                <a:gd name="connsiteX387" fmla="*/ 456914 w 1847850"/>
                <a:gd name="connsiteY387" fmla="*/ 500253 h 1800225"/>
                <a:gd name="connsiteX388" fmla="*/ 461201 w 1847850"/>
                <a:gd name="connsiteY388" fmla="*/ 503015 h 1800225"/>
                <a:gd name="connsiteX389" fmla="*/ 453771 w 1847850"/>
                <a:gd name="connsiteY389" fmla="*/ 510254 h 1800225"/>
                <a:gd name="connsiteX390" fmla="*/ 450342 w 1847850"/>
                <a:gd name="connsiteY390" fmla="*/ 519874 h 1800225"/>
                <a:gd name="connsiteX391" fmla="*/ 459772 w 1847850"/>
                <a:gd name="connsiteY391" fmla="*/ 524161 h 1800225"/>
                <a:gd name="connsiteX392" fmla="*/ 467868 w 1847850"/>
                <a:gd name="connsiteY392" fmla="*/ 516255 h 1800225"/>
                <a:gd name="connsiteX393" fmla="*/ 457867 w 1847850"/>
                <a:gd name="connsiteY393" fmla="*/ 515683 h 1800225"/>
                <a:gd name="connsiteX394" fmla="*/ 465677 w 1847850"/>
                <a:gd name="connsiteY394" fmla="*/ 495586 h 1800225"/>
                <a:gd name="connsiteX395" fmla="*/ 477964 w 1847850"/>
                <a:gd name="connsiteY395" fmla="*/ 479584 h 1800225"/>
                <a:gd name="connsiteX396" fmla="*/ 495300 w 1847850"/>
                <a:gd name="connsiteY396" fmla="*/ 471011 h 1800225"/>
                <a:gd name="connsiteX397" fmla="*/ 496824 w 1847850"/>
                <a:gd name="connsiteY397" fmla="*/ 460438 h 1800225"/>
                <a:gd name="connsiteX398" fmla="*/ 508254 w 1847850"/>
                <a:gd name="connsiteY398" fmla="*/ 476536 h 1800225"/>
                <a:gd name="connsiteX399" fmla="*/ 509587 w 1847850"/>
                <a:gd name="connsiteY399" fmla="*/ 474345 h 1800225"/>
                <a:gd name="connsiteX400" fmla="*/ 533210 w 1847850"/>
                <a:gd name="connsiteY400" fmla="*/ 475107 h 1800225"/>
                <a:gd name="connsiteX401" fmla="*/ 543878 w 1847850"/>
                <a:gd name="connsiteY401" fmla="*/ 471773 h 1800225"/>
                <a:gd name="connsiteX402" fmla="*/ 543592 w 1847850"/>
                <a:gd name="connsiteY402" fmla="*/ 479203 h 1800225"/>
                <a:gd name="connsiteX403" fmla="*/ 551974 w 1847850"/>
                <a:gd name="connsiteY403" fmla="*/ 478631 h 1800225"/>
                <a:gd name="connsiteX404" fmla="*/ 567214 w 1847850"/>
                <a:gd name="connsiteY404" fmla="*/ 473297 h 1800225"/>
                <a:gd name="connsiteX405" fmla="*/ 565499 w 1847850"/>
                <a:gd name="connsiteY405" fmla="*/ 460915 h 1800225"/>
                <a:gd name="connsiteX406" fmla="*/ 604456 w 1847850"/>
                <a:gd name="connsiteY406" fmla="*/ 447104 h 1800225"/>
                <a:gd name="connsiteX407" fmla="*/ 602647 w 1847850"/>
                <a:gd name="connsiteY407" fmla="*/ 415576 h 1800225"/>
                <a:gd name="connsiteX408" fmla="*/ 598170 w 1847850"/>
                <a:gd name="connsiteY408" fmla="*/ 409099 h 1800225"/>
                <a:gd name="connsiteX409" fmla="*/ 594931 w 1847850"/>
                <a:gd name="connsiteY409" fmla="*/ 393287 h 1800225"/>
                <a:gd name="connsiteX410" fmla="*/ 598742 w 1847850"/>
                <a:gd name="connsiteY410" fmla="*/ 391192 h 1800225"/>
                <a:gd name="connsiteX411" fmla="*/ 594741 w 1847850"/>
                <a:gd name="connsiteY411" fmla="*/ 383953 h 1800225"/>
                <a:gd name="connsiteX412" fmla="*/ 596075 w 1847850"/>
                <a:gd name="connsiteY412" fmla="*/ 367665 h 1800225"/>
                <a:gd name="connsiteX413" fmla="*/ 604266 w 1847850"/>
                <a:gd name="connsiteY413" fmla="*/ 366998 h 1800225"/>
                <a:gd name="connsiteX414" fmla="*/ 603790 w 1847850"/>
                <a:gd name="connsiteY414" fmla="*/ 361950 h 1800225"/>
                <a:gd name="connsiteX415" fmla="*/ 596360 w 1847850"/>
                <a:gd name="connsiteY415" fmla="*/ 363950 h 1800225"/>
                <a:gd name="connsiteX416" fmla="*/ 581692 w 1847850"/>
                <a:gd name="connsiteY416" fmla="*/ 327755 h 1800225"/>
                <a:gd name="connsiteX417" fmla="*/ 576453 w 1847850"/>
                <a:gd name="connsiteY417" fmla="*/ 328136 h 1800225"/>
                <a:gd name="connsiteX418" fmla="*/ 575596 w 1847850"/>
                <a:gd name="connsiteY418" fmla="*/ 324993 h 1800225"/>
                <a:gd name="connsiteX419" fmla="*/ 568357 w 1847850"/>
                <a:gd name="connsiteY419" fmla="*/ 325660 h 1800225"/>
                <a:gd name="connsiteX420" fmla="*/ 558070 w 1847850"/>
                <a:gd name="connsiteY420" fmla="*/ 290512 h 1800225"/>
                <a:gd name="connsiteX421" fmla="*/ 570167 w 1847850"/>
                <a:gd name="connsiteY421" fmla="*/ 290417 h 1800225"/>
                <a:gd name="connsiteX422" fmla="*/ 569119 w 1847850"/>
                <a:gd name="connsiteY422" fmla="*/ 278035 h 1800225"/>
                <a:gd name="connsiteX423" fmla="*/ 575024 w 1847850"/>
                <a:gd name="connsiteY423" fmla="*/ 276892 h 1800225"/>
                <a:gd name="connsiteX424" fmla="*/ 575977 w 1847850"/>
                <a:gd name="connsiteY424" fmla="*/ 268033 h 1800225"/>
                <a:gd name="connsiteX425" fmla="*/ 581215 w 1847850"/>
                <a:gd name="connsiteY425" fmla="*/ 268891 h 1800225"/>
                <a:gd name="connsiteX426" fmla="*/ 584835 w 1847850"/>
                <a:gd name="connsiteY426" fmla="*/ 249745 h 1800225"/>
                <a:gd name="connsiteX427" fmla="*/ 587693 w 1847850"/>
                <a:gd name="connsiteY427" fmla="*/ 243649 h 1800225"/>
                <a:gd name="connsiteX428" fmla="*/ 593503 w 1847850"/>
                <a:gd name="connsiteY428" fmla="*/ 239744 h 1800225"/>
                <a:gd name="connsiteX429" fmla="*/ 584168 w 1847850"/>
                <a:gd name="connsiteY429" fmla="*/ 232029 h 1800225"/>
                <a:gd name="connsiteX430" fmla="*/ 604552 w 1847850"/>
                <a:gd name="connsiteY430" fmla="*/ 209645 h 1800225"/>
                <a:gd name="connsiteX431" fmla="*/ 599313 w 1847850"/>
                <a:gd name="connsiteY431" fmla="*/ 205835 h 1800225"/>
                <a:gd name="connsiteX432" fmla="*/ 619601 w 1847850"/>
                <a:gd name="connsiteY432" fmla="*/ 191167 h 1800225"/>
                <a:gd name="connsiteX433" fmla="*/ 632460 w 1847850"/>
                <a:gd name="connsiteY433" fmla="*/ 197929 h 1800225"/>
                <a:gd name="connsiteX434" fmla="*/ 646843 w 1847850"/>
                <a:gd name="connsiteY434" fmla="*/ 200025 h 1800225"/>
                <a:gd name="connsiteX435" fmla="*/ 647700 w 1847850"/>
                <a:gd name="connsiteY435" fmla="*/ 186880 h 1800225"/>
                <a:gd name="connsiteX436" fmla="*/ 653415 w 1847850"/>
                <a:gd name="connsiteY436" fmla="*/ 186404 h 1800225"/>
                <a:gd name="connsiteX437" fmla="*/ 640937 w 1847850"/>
                <a:gd name="connsiteY437" fmla="*/ 184595 h 1800225"/>
                <a:gd name="connsiteX438" fmla="*/ 621983 w 1847850"/>
                <a:gd name="connsiteY438" fmla="*/ 175831 h 1800225"/>
                <a:gd name="connsiteX439" fmla="*/ 603885 w 1847850"/>
                <a:gd name="connsiteY439" fmla="*/ 182213 h 1800225"/>
                <a:gd name="connsiteX440" fmla="*/ 599599 w 1847850"/>
                <a:gd name="connsiteY440" fmla="*/ 173927 h 1800225"/>
                <a:gd name="connsiteX441" fmla="*/ 594074 w 1847850"/>
                <a:gd name="connsiteY441" fmla="*/ 170497 h 1800225"/>
                <a:gd name="connsiteX442" fmla="*/ 603313 w 1847850"/>
                <a:gd name="connsiteY442" fmla="*/ 160115 h 1800225"/>
                <a:gd name="connsiteX443" fmla="*/ 607219 w 1847850"/>
                <a:gd name="connsiteY443" fmla="*/ 159544 h 1800225"/>
                <a:gd name="connsiteX444" fmla="*/ 629507 w 1847850"/>
                <a:gd name="connsiteY444" fmla="*/ 159639 h 1800225"/>
                <a:gd name="connsiteX445" fmla="*/ 631317 w 1847850"/>
                <a:gd name="connsiteY445" fmla="*/ 162782 h 1800225"/>
                <a:gd name="connsiteX446" fmla="*/ 649510 w 1847850"/>
                <a:gd name="connsiteY446" fmla="*/ 166783 h 1800225"/>
                <a:gd name="connsiteX447" fmla="*/ 662845 w 1847850"/>
                <a:gd name="connsiteY447" fmla="*/ 167545 h 1800225"/>
                <a:gd name="connsiteX448" fmla="*/ 677037 w 1847850"/>
                <a:gd name="connsiteY448" fmla="*/ 162592 h 1800225"/>
                <a:gd name="connsiteX449" fmla="*/ 685514 w 1847850"/>
                <a:gd name="connsiteY449" fmla="*/ 162592 h 1800225"/>
                <a:gd name="connsiteX450" fmla="*/ 686753 w 1847850"/>
                <a:gd name="connsiteY450" fmla="*/ 166402 h 1800225"/>
                <a:gd name="connsiteX451" fmla="*/ 689705 w 1847850"/>
                <a:gd name="connsiteY451" fmla="*/ 165925 h 1800225"/>
                <a:gd name="connsiteX452" fmla="*/ 686943 w 1847850"/>
                <a:gd name="connsiteY452" fmla="*/ 147447 h 1800225"/>
                <a:gd name="connsiteX453" fmla="*/ 683038 w 1847850"/>
                <a:gd name="connsiteY453" fmla="*/ 149066 h 1800225"/>
                <a:gd name="connsiteX454" fmla="*/ 690372 w 1847850"/>
                <a:gd name="connsiteY454" fmla="*/ 134874 h 1800225"/>
                <a:gd name="connsiteX455" fmla="*/ 703231 w 1847850"/>
                <a:gd name="connsiteY455" fmla="*/ 125730 h 1800225"/>
                <a:gd name="connsiteX456" fmla="*/ 724471 w 1847850"/>
                <a:gd name="connsiteY456" fmla="*/ 117920 h 1800225"/>
                <a:gd name="connsiteX457" fmla="*/ 766572 w 1847850"/>
                <a:gd name="connsiteY457" fmla="*/ 111062 h 1800225"/>
                <a:gd name="connsiteX458" fmla="*/ 767334 w 1847850"/>
                <a:gd name="connsiteY458" fmla="*/ 104204 h 1800225"/>
                <a:gd name="connsiteX459" fmla="*/ 771620 w 1847850"/>
                <a:gd name="connsiteY459" fmla="*/ 105632 h 1800225"/>
                <a:gd name="connsiteX460" fmla="*/ 776192 w 1847850"/>
                <a:gd name="connsiteY460" fmla="*/ 97345 h 1800225"/>
                <a:gd name="connsiteX461" fmla="*/ 779431 w 1847850"/>
                <a:gd name="connsiteY461" fmla="*/ 97060 h 1800225"/>
                <a:gd name="connsiteX462" fmla="*/ 777526 w 1847850"/>
                <a:gd name="connsiteY462" fmla="*/ 86392 h 1800225"/>
                <a:gd name="connsiteX463" fmla="*/ 774192 w 1847850"/>
                <a:gd name="connsiteY463" fmla="*/ 85725 h 1800225"/>
                <a:gd name="connsiteX464" fmla="*/ 770382 w 1847850"/>
                <a:gd name="connsiteY464" fmla="*/ 62865 h 1800225"/>
                <a:gd name="connsiteX465" fmla="*/ 762857 w 1847850"/>
                <a:gd name="connsiteY465" fmla="*/ 56579 h 1800225"/>
                <a:gd name="connsiteX466" fmla="*/ 764477 w 1847850"/>
                <a:gd name="connsiteY466" fmla="*/ 50959 h 1800225"/>
                <a:gd name="connsiteX467" fmla="*/ 758285 w 1847850"/>
                <a:gd name="connsiteY467" fmla="*/ 28956 h 1800225"/>
                <a:gd name="connsiteX468" fmla="*/ 758762 w 1847850"/>
                <a:gd name="connsiteY468" fmla="*/ 14573 h 1800225"/>
                <a:gd name="connsiteX469" fmla="*/ 791718 w 1847850"/>
                <a:gd name="connsiteY469" fmla="*/ 9525 h 1800225"/>
                <a:gd name="connsiteX470" fmla="*/ 792575 w 1847850"/>
                <a:gd name="connsiteY470" fmla="*/ 18097 h 1800225"/>
                <a:gd name="connsiteX471" fmla="*/ 799433 w 1847850"/>
                <a:gd name="connsiteY471" fmla="*/ 20955 h 1800225"/>
                <a:gd name="connsiteX472" fmla="*/ 817245 w 1847850"/>
                <a:gd name="connsiteY472" fmla="*/ 46577 h 1800225"/>
                <a:gd name="connsiteX473" fmla="*/ 827818 w 1847850"/>
                <a:gd name="connsiteY473" fmla="*/ 29528 h 1800225"/>
                <a:gd name="connsiteX474" fmla="*/ 830199 w 1847850"/>
                <a:gd name="connsiteY474" fmla="*/ 30575 h 1800225"/>
                <a:gd name="connsiteX475" fmla="*/ 829913 w 1847850"/>
                <a:gd name="connsiteY475" fmla="*/ 49625 h 1800225"/>
                <a:gd name="connsiteX476" fmla="*/ 825627 w 1847850"/>
                <a:gd name="connsiteY476" fmla="*/ 68580 h 1800225"/>
                <a:gd name="connsiteX477" fmla="*/ 826865 w 1847850"/>
                <a:gd name="connsiteY477" fmla="*/ 78010 h 1800225"/>
                <a:gd name="connsiteX478" fmla="*/ 837152 w 1847850"/>
                <a:gd name="connsiteY478" fmla="*/ 76486 h 1800225"/>
                <a:gd name="connsiteX479" fmla="*/ 842772 w 1847850"/>
                <a:gd name="connsiteY479" fmla="*/ 70485 h 1800225"/>
                <a:gd name="connsiteX480" fmla="*/ 858393 w 1847850"/>
                <a:gd name="connsiteY480" fmla="*/ 82677 h 1800225"/>
                <a:gd name="connsiteX481" fmla="*/ 855536 w 1847850"/>
                <a:gd name="connsiteY481" fmla="*/ 84487 h 1800225"/>
                <a:gd name="connsiteX482" fmla="*/ 858679 w 1847850"/>
                <a:gd name="connsiteY482" fmla="*/ 89249 h 1800225"/>
                <a:gd name="connsiteX483" fmla="*/ 868204 w 1847850"/>
                <a:gd name="connsiteY483" fmla="*/ 89440 h 1800225"/>
                <a:gd name="connsiteX484" fmla="*/ 869156 w 1847850"/>
                <a:gd name="connsiteY484" fmla="*/ 98107 h 1800225"/>
                <a:gd name="connsiteX485" fmla="*/ 895731 w 1847850"/>
                <a:gd name="connsiteY485" fmla="*/ 97822 h 1800225"/>
                <a:gd name="connsiteX486" fmla="*/ 897731 w 1847850"/>
                <a:gd name="connsiteY486" fmla="*/ 103537 h 1800225"/>
                <a:gd name="connsiteX487" fmla="*/ 878205 w 1847850"/>
                <a:gd name="connsiteY487" fmla="*/ 108490 h 1800225"/>
                <a:gd name="connsiteX488" fmla="*/ 876110 w 1847850"/>
                <a:gd name="connsiteY488" fmla="*/ 102489 h 1800225"/>
                <a:gd name="connsiteX489" fmla="*/ 872109 w 1847850"/>
                <a:gd name="connsiteY489" fmla="*/ 103346 h 1800225"/>
                <a:gd name="connsiteX490" fmla="*/ 865822 w 1847850"/>
                <a:gd name="connsiteY490" fmla="*/ 107156 h 1800225"/>
                <a:gd name="connsiteX491" fmla="*/ 866870 w 1847850"/>
                <a:gd name="connsiteY491" fmla="*/ 110490 h 1800225"/>
                <a:gd name="connsiteX492" fmla="*/ 862965 w 1847850"/>
                <a:gd name="connsiteY492" fmla="*/ 112109 h 1800225"/>
                <a:gd name="connsiteX493" fmla="*/ 864013 w 1847850"/>
                <a:gd name="connsiteY493" fmla="*/ 115062 h 1800225"/>
                <a:gd name="connsiteX494" fmla="*/ 894112 w 1847850"/>
                <a:gd name="connsiteY494" fmla="*/ 107728 h 1800225"/>
                <a:gd name="connsiteX495" fmla="*/ 880967 w 1847850"/>
                <a:gd name="connsiteY495" fmla="*/ 115157 h 1800225"/>
                <a:gd name="connsiteX496" fmla="*/ 889540 w 1847850"/>
                <a:gd name="connsiteY496" fmla="*/ 112776 h 1800225"/>
                <a:gd name="connsiteX497" fmla="*/ 897541 w 1847850"/>
                <a:gd name="connsiteY497" fmla="*/ 106870 h 1800225"/>
                <a:gd name="connsiteX498" fmla="*/ 907352 w 1847850"/>
                <a:gd name="connsiteY498" fmla="*/ 140875 h 1800225"/>
                <a:gd name="connsiteX499" fmla="*/ 918020 w 1847850"/>
                <a:gd name="connsiteY499" fmla="*/ 138684 h 1800225"/>
                <a:gd name="connsiteX500" fmla="*/ 921353 w 1847850"/>
                <a:gd name="connsiteY500" fmla="*/ 147256 h 1800225"/>
                <a:gd name="connsiteX501" fmla="*/ 925925 w 1847850"/>
                <a:gd name="connsiteY501" fmla="*/ 144304 h 1800225"/>
                <a:gd name="connsiteX502" fmla="*/ 927640 w 1847850"/>
                <a:gd name="connsiteY502" fmla="*/ 148780 h 1800225"/>
                <a:gd name="connsiteX503" fmla="*/ 950119 w 1847850"/>
                <a:gd name="connsiteY503" fmla="*/ 145447 h 1800225"/>
                <a:gd name="connsiteX504" fmla="*/ 955929 w 1847850"/>
                <a:gd name="connsiteY504" fmla="*/ 166497 h 1800225"/>
                <a:gd name="connsiteX505" fmla="*/ 953453 w 1847850"/>
                <a:gd name="connsiteY505" fmla="*/ 172117 h 1800225"/>
                <a:gd name="connsiteX506" fmla="*/ 958405 w 1847850"/>
                <a:gd name="connsiteY506" fmla="*/ 184023 h 1800225"/>
                <a:gd name="connsiteX507" fmla="*/ 964121 w 1847850"/>
                <a:gd name="connsiteY507" fmla="*/ 180594 h 1800225"/>
                <a:gd name="connsiteX508" fmla="*/ 973646 w 1847850"/>
                <a:gd name="connsiteY508" fmla="*/ 183547 h 1800225"/>
                <a:gd name="connsiteX509" fmla="*/ 977646 w 1847850"/>
                <a:gd name="connsiteY509" fmla="*/ 179356 h 1800225"/>
                <a:gd name="connsiteX510" fmla="*/ 977170 w 1847850"/>
                <a:gd name="connsiteY510" fmla="*/ 176594 h 1800225"/>
                <a:gd name="connsiteX511" fmla="*/ 983075 w 1847850"/>
                <a:gd name="connsiteY511" fmla="*/ 175450 h 1800225"/>
                <a:gd name="connsiteX512" fmla="*/ 993458 w 1847850"/>
                <a:gd name="connsiteY512" fmla="*/ 175736 h 1800225"/>
                <a:gd name="connsiteX513" fmla="*/ 993838 w 1847850"/>
                <a:gd name="connsiteY513" fmla="*/ 180118 h 1800225"/>
                <a:gd name="connsiteX514" fmla="*/ 1002602 w 1847850"/>
                <a:gd name="connsiteY514" fmla="*/ 179546 h 1800225"/>
                <a:gd name="connsiteX515" fmla="*/ 1006983 w 1847850"/>
                <a:gd name="connsiteY515" fmla="*/ 183928 h 1800225"/>
                <a:gd name="connsiteX516" fmla="*/ 1011079 w 1847850"/>
                <a:gd name="connsiteY516" fmla="*/ 183166 h 1800225"/>
                <a:gd name="connsiteX517" fmla="*/ 1056894 w 1847850"/>
                <a:gd name="connsiteY517" fmla="*/ 163544 h 1800225"/>
                <a:gd name="connsiteX518" fmla="*/ 1058418 w 1847850"/>
                <a:gd name="connsiteY518" fmla="*/ 160306 h 1800225"/>
                <a:gd name="connsiteX519" fmla="*/ 1061561 w 1847850"/>
                <a:gd name="connsiteY519" fmla="*/ 161354 h 1800225"/>
                <a:gd name="connsiteX520" fmla="*/ 1070039 w 1847850"/>
                <a:gd name="connsiteY520" fmla="*/ 153829 h 1800225"/>
                <a:gd name="connsiteX521" fmla="*/ 1069277 w 1847850"/>
                <a:gd name="connsiteY521" fmla="*/ 142018 h 1800225"/>
                <a:gd name="connsiteX522" fmla="*/ 1072896 w 1847850"/>
                <a:gd name="connsiteY522" fmla="*/ 128683 h 1800225"/>
                <a:gd name="connsiteX523" fmla="*/ 1066800 w 1847850"/>
                <a:gd name="connsiteY523" fmla="*/ 86963 h 1800225"/>
                <a:gd name="connsiteX524" fmla="*/ 1090231 w 1847850"/>
                <a:gd name="connsiteY524" fmla="*/ 84391 h 1800225"/>
                <a:gd name="connsiteX525" fmla="*/ 1116425 w 1847850"/>
                <a:gd name="connsiteY525" fmla="*/ 74104 h 1800225"/>
                <a:gd name="connsiteX526" fmla="*/ 1134237 w 1847850"/>
                <a:gd name="connsiteY526" fmla="*/ 73342 h 1800225"/>
                <a:gd name="connsiteX527" fmla="*/ 1141571 w 1847850"/>
                <a:gd name="connsiteY527" fmla="*/ 70009 h 1800225"/>
                <a:gd name="connsiteX528" fmla="*/ 1148048 w 1847850"/>
                <a:gd name="connsiteY528" fmla="*/ 71819 h 1800225"/>
                <a:gd name="connsiteX529" fmla="*/ 1135475 w 1847850"/>
                <a:gd name="connsiteY529" fmla="*/ 87344 h 1800225"/>
                <a:gd name="connsiteX530" fmla="*/ 1143762 w 1847850"/>
                <a:gd name="connsiteY530" fmla="*/ 90487 h 1800225"/>
                <a:gd name="connsiteX531" fmla="*/ 1142524 w 1847850"/>
                <a:gd name="connsiteY531" fmla="*/ 103061 h 1800225"/>
                <a:gd name="connsiteX532" fmla="*/ 1145953 w 1847850"/>
                <a:gd name="connsiteY532" fmla="*/ 110490 h 1800225"/>
                <a:gd name="connsiteX533" fmla="*/ 1141190 w 1847850"/>
                <a:gd name="connsiteY533" fmla="*/ 112586 h 1800225"/>
                <a:gd name="connsiteX534" fmla="*/ 1142143 w 1847850"/>
                <a:gd name="connsiteY534" fmla="*/ 114967 h 1800225"/>
                <a:gd name="connsiteX535" fmla="*/ 1154716 w 1847850"/>
                <a:gd name="connsiteY535" fmla="*/ 107061 h 1800225"/>
                <a:gd name="connsiteX536" fmla="*/ 1160812 w 1847850"/>
                <a:gd name="connsiteY536" fmla="*/ 113157 h 1800225"/>
                <a:gd name="connsiteX537" fmla="*/ 1145191 w 1847850"/>
                <a:gd name="connsiteY537" fmla="*/ 124301 h 1800225"/>
                <a:gd name="connsiteX538" fmla="*/ 1136237 w 1847850"/>
                <a:gd name="connsiteY538" fmla="*/ 127063 h 1800225"/>
                <a:gd name="connsiteX539" fmla="*/ 1134047 w 1847850"/>
                <a:gd name="connsiteY539" fmla="*/ 136779 h 1800225"/>
                <a:gd name="connsiteX540" fmla="*/ 1138619 w 1847850"/>
                <a:gd name="connsiteY540" fmla="*/ 138494 h 1800225"/>
                <a:gd name="connsiteX541" fmla="*/ 1147191 w 1847850"/>
                <a:gd name="connsiteY541" fmla="*/ 138874 h 1800225"/>
                <a:gd name="connsiteX542" fmla="*/ 1153382 w 1847850"/>
                <a:gd name="connsiteY542" fmla="*/ 133636 h 1800225"/>
                <a:gd name="connsiteX543" fmla="*/ 1160240 w 1847850"/>
                <a:gd name="connsiteY543" fmla="*/ 136684 h 1800225"/>
                <a:gd name="connsiteX544" fmla="*/ 1161383 w 1847850"/>
                <a:gd name="connsiteY544" fmla="*/ 133064 h 1800225"/>
                <a:gd name="connsiteX545" fmla="*/ 1163860 w 1847850"/>
                <a:gd name="connsiteY545" fmla="*/ 133445 h 1800225"/>
                <a:gd name="connsiteX546" fmla="*/ 1164050 w 1847850"/>
                <a:gd name="connsiteY546" fmla="*/ 137160 h 1800225"/>
                <a:gd name="connsiteX547" fmla="*/ 1172528 w 1847850"/>
                <a:gd name="connsiteY547" fmla="*/ 140113 h 1800225"/>
                <a:gd name="connsiteX548" fmla="*/ 1172718 w 1847850"/>
                <a:gd name="connsiteY548" fmla="*/ 133445 h 1800225"/>
                <a:gd name="connsiteX549" fmla="*/ 1179862 w 1847850"/>
                <a:gd name="connsiteY549" fmla="*/ 133160 h 1800225"/>
                <a:gd name="connsiteX550" fmla="*/ 1182148 w 1847850"/>
                <a:gd name="connsiteY550" fmla="*/ 124492 h 1800225"/>
                <a:gd name="connsiteX551" fmla="*/ 1190244 w 1847850"/>
                <a:gd name="connsiteY551" fmla="*/ 130397 h 1800225"/>
                <a:gd name="connsiteX552" fmla="*/ 1203579 w 1847850"/>
                <a:gd name="connsiteY552" fmla="*/ 123254 h 1800225"/>
                <a:gd name="connsiteX553" fmla="*/ 1213580 w 1847850"/>
                <a:gd name="connsiteY553" fmla="*/ 125539 h 1800225"/>
                <a:gd name="connsiteX554" fmla="*/ 1215485 w 1847850"/>
                <a:gd name="connsiteY554" fmla="*/ 129445 h 1800225"/>
                <a:gd name="connsiteX555" fmla="*/ 1216438 w 1847850"/>
                <a:gd name="connsiteY555" fmla="*/ 118110 h 1800225"/>
                <a:gd name="connsiteX556" fmla="*/ 1224248 w 1847850"/>
                <a:gd name="connsiteY556" fmla="*/ 110490 h 1800225"/>
                <a:gd name="connsiteX557" fmla="*/ 1236821 w 1847850"/>
                <a:gd name="connsiteY557" fmla="*/ 114681 h 1800225"/>
                <a:gd name="connsiteX558" fmla="*/ 1235297 w 1847850"/>
                <a:gd name="connsiteY558" fmla="*/ 128778 h 1800225"/>
                <a:gd name="connsiteX559" fmla="*/ 1227772 w 1847850"/>
                <a:gd name="connsiteY559" fmla="*/ 134303 h 1800225"/>
                <a:gd name="connsiteX560" fmla="*/ 1238060 w 1847850"/>
                <a:gd name="connsiteY560" fmla="*/ 142494 h 1800225"/>
                <a:gd name="connsiteX561" fmla="*/ 1248347 w 1847850"/>
                <a:gd name="connsiteY561" fmla="*/ 144399 h 1800225"/>
                <a:gd name="connsiteX562" fmla="*/ 1247965 w 1847850"/>
                <a:gd name="connsiteY562" fmla="*/ 157639 h 1800225"/>
                <a:gd name="connsiteX563" fmla="*/ 1258253 w 1847850"/>
                <a:gd name="connsiteY563" fmla="*/ 160401 h 1800225"/>
                <a:gd name="connsiteX564" fmla="*/ 1270635 w 1847850"/>
                <a:gd name="connsiteY564" fmla="*/ 170116 h 1800225"/>
                <a:gd name="connsiteX565" fmla="*/ 1271588 w 1847850"/>
                <a:gd name="connsiteY565" fmla="*/ 164497 h 1800225"/>
                <a:gd name="connsiteX566" fmla="*/ 1281970 w 1847850"/>
                <a:gd name="connsiteY566" fmla="*/ 164973 h 1800225"/>
                <a:gd name="connsiteX567" fmla="*/ 1286161 w 1847850"/>
                <a:gd name="connsiteY567" fmla="*/ 151447 h 1800225"/>
                <a:gd name="connsiteX568" fmla="*/ 1297305 w 1847850"/>
                <a:gd name="connsiteY568" fmla="*/ 142875 h 1800225"/>
                <a:gd name="connsiteX569" fmla="*/ 1300163 w 1847850"/>
                <a:gd name="connsiteY569" fmla="*/ 151257 h 1800225"/>
                <a:gd name="connsiteX570" fmla="*/ 1304449 w 1847850"/>
                <a:gd name="connsiteY570" fmla="*/ 148780 h 1800225"/>
                <a:gd name="connsiteX571" fmla="*/ 1306925 w 1847850"/>
                <a:gd name="connsiteY571" fmla="*/ 156400 h 1800225"/>
                <a:gd name="connsiteX572" fmla="*/ 1308735 w 1847850"/>
                <a:gd name="connsiteY572" fmla="*/ 151162 h 1800225"/>
                <a:gd name="connsiteX573" fmla="*/ 1314069 w 1847850"/>
                <a:gd name="connsiteY573" fmla="*/ 148685 h 1800225"/>
                <a:gd name="connsiteX574" fmla="*/ 1318355 w 1847850"/>
                <a:gd name="connsiteY574" fmla="*/ 152686 h 1800225"/>
                <a:gd name="connsiteX575" fmla="*/ 1319403 w 1847850"/>
                <a:gd name="connsiteY575" fmla="*/ 159734 h 1800225"/>
                <a:gd name="connsiteX576" fmla="*/ 1325689 w 1847850"/>
                <a:gd name="connsiteY576" fmla="*/ 164687 h 1800225"/>
                <a:gd name="connsiteX577" fmla="*/ 1326261 w 1847850"/>
                <a:gd name="connsiteY577" fmla="*/ 176689 h 1800225"/>
                <a:gd name="connsiteX578" fmla="*/ 1337786 w 1847850"/>
                <a:gd name="connsiteY578" fmla="*/ 177927 h 1800225"/>
                <a:gd name="connsiteX579" fmla="*/ 1336262 w 1847850"/>
                <a:gd name="connsiteY579" fmla="*/ 187642 h 1800225"/>
                <a:gd name="connsiteX580" fmla="*/ 1338358 w 1847850"/>
                <a:gd name="connsiteY580" fmla="*/ 192214 h 1800225"/>
                <a:gd name="connsiteX581" fmla="*/ 1345121 w 1847850"/>
                <a:gd name="connsiteY581" fmla="*/ 191929 h 1800225"/>
                <a:gd name="connsiteX582" fmla="*/ 1346930 w 1847850"/>
                <a:gd name="connsiteY582" fmla="*/ 194024 h 1800225"/>
                <a:gd name="connsiteX583" fmla="*/ 1341501 w 1847850"/>
                <a:gd name="connsiteY583" fmla="*/ 212217 h 1800225"/>
                <a:gd name="connsiteX584" fmla="*/ 1348454 w 1847850"/>
                <a:gd name="connsiteY584" fmla="*/ 207645 h 1800225"/>
                <a:gd name="connsiteX585" fmla="*/ 1349216 w 1847850"/>
                <a:gd name="connsiteY585" fmla="*/ 215455 h 1800225"/>
                <a:gd name="connsiteX586" fmla="*/ 1368266 w 1847850"/>
                <a:gd name="connsiteY586" fmla="*/ 218313 h 1800225"/>
                <a:gd name="connsiteX587" fmla="*/ 1376744 w 1847850"/>
                <a:gd name="connsiteY587" fmla="*/ 222218 h 1800225"/>
                <a:gd name="connsiteX588" fmla="*/ 1376363 w 1847850"/>
                <a:gd name="connsiteY588" fmla="*/ 226886 h 1800225"/>
                <a:gd name="connsiteX589" fmla="*/ 1393508 w 1847850"/>
                <a:gd name="connsiteY589" fmla="*/ 221266 h 1800225"/>
                <a:gd name="connsiteX590" fmla="*/ 1407605 w 1847850"/>
                <a:gd name="connsiteY590" fmla="*/ 227552 h 1800225"/>
                <a:gd name="connsiteX591" fmla="*/ 1415415 w 1847850"/>
                <a:gd name="connsiteY591" fmla="*/ 241268 h 1800225"/>
                <a:gd name="connsiteX592" fmla="*/ 1415510 w 1847850"/>
                <a:gd name="connsiteY592" fmla="*/ 271653 h 1800225"/>
                <a:gd name="connsiteX593" fmla="*/ 1417511 w 1847850"/>
                <a:gd name="connsiteY593" fmla="*/ 270796 h 1800225"/>
                <a:gd name="connsiteX594" fmla="*/ 1418939 w 1847850"/>
                <a:gd name="connsiteY594" fmla="*/ 279940 h 1800225"/>
                <a:gd name="connsiteX595" fmla="*/ 1420463 w 1847850"/>
                <a:gd name="connsiteY595" fmla="*/ 281940 h 1800225"/>
                <a:gd name="connsiteX596" fmla="*/ 1431227 w 1847850"/>
                <a:gd name="connsiteY596" fmla="*/ 280130 h 1800225"/>
                <a:gd name="connsiteX597" fmla="*/ 1431322 w 1847850"/>
                <a:gd name="connsiteY597" fmla="*/ 285083 h 1800225"/>
                <a:gd name="connsiteX598" fmla="*/ 1434560 w 1847850"/>
                <a:gd name="connsiteY598" fmla="*/ 284893 h 1800225"/>
                <a:gd name="connsiteX599" fmla="*/ 1434751 w 1847850"/>
                <a:gd name="connsiteY599" fmla="*/ 288798 h 1800225"/>
                <a:gd name="connsiteX600" fmla="*/ 1441514 w 1847850"/>
                <a:gd name="connsiteY600" fmla="*/ 289941 h 1800225"/>
                <a:gd name="connsiteX601" fmla="*/ 1440847 w 1847850"/>
                <a:gd name="connsiteY601" fmla="*/ 296894 h 1800225"/>
                <a:gd name="connsiteX602" fmla="*/ 1468946 w 1847850"/>
                <a:gd name="connsiteY602" fmla="*/ 296037 h 1800225"/>
                <a:gd name="connsiteX603" fmla="*/ 1478661 w 1847850"/>
                <a:gd name="connsiteY603" fmla="*/ 296989 h 1800225"/>
                <a:gd name="connsiteX604" fmla="*/ 1485329 w 1847850"/>
                <a:gd name="connsiteY604" fmla="*/ 301276 h 1800225"/>
                <a:gd name="connsiteX605" fmla="*/ 1489901 w 1847850"/>
                <a:gd name="connsiteY605" fmla="*/ 295085 h 1800225"/>
                <a:gd name="connsiteX606" fmla="*/ 1498664 w 1847850"/>
                <a:gd name="connsiteY606" fmla="*/ 297847 h 1800225"/>
                <a:gd name="connsiteX607" fmla="*/ 1505140 w 1847850"/>
                <a:gd name="connsiteY607" fmla="*/ 295275 h 1800225"/>
                <a:gd name="connsiteX608" fmla="*/ 1509141 w 1847850"/>
                <a:gd name="connsiteY608" fmla="*/ 289560 h 1800225"/>
                <a:gd name="connsiteX609" fmla="*/ 1509427 w 1847850"/>
                <a:gd name="connsiteY609" fmla="*/ 277654 h 1800225"/>
                <a:gd name="connsiteX610" fmla="*/ 1521143 w 1847850"/>
                <a:gd name="connsiteY610" fmla="*/ 282988 h 1800225"/>
                <a:gd name="connsiteX611" fmla="*/ 1533049 w 1847850"/>
                <a:gd name="connsiteY611" fmla="*/ 279940 h 1800225"/>
                <a:gd name="connsiteX612" fmla="*/ 1532763 w 1847850"/>
                <a:gd name="connsiteY612" fmla="*/ 286417 h 1800225"/>
                <a:gd name="connsiteX613" fmla="*/ 1540955 w 1847850"/>
                <a:gd name="connsiteY613" fmla="*/ 290322 h 1800225"/>
                <a:gd name="connsiteX614" fmla="*/ 1548479 w 1847850"/>
                <a:gd name="connsiteY614" fmla="*/ 299085 h 1800225"/>
                <a:gd name="connsiteX615" fmla="*/ 1546765 w 1847850"/>
                <a:gd name="connsiteY615" fmla="*/ 303276 h 1800225"/>
                <a:gd name="connsiteX616" fmla="*/ 1554766 w 1847850"/>
                <a:gd name="connsiteY616" fmla="*/ 299275 h 1800225"/>
                <a:gd name="connsiteX617" fmla="*/ 1563434 w 1847850"/>
                <a:gd name="connsiteY617" fmla="*/ 311467 h 1800225"/>
                <a:gd name="connsiteX618" fmla="*/ 1569244 w 1847850"/>
                <a:gd name="connsiteY618" fmla="*/ 327946 h 1800225"/>
                <a:gd name="connsiteX619" fmla="*/ 1567529 w 1847850"/>
                <a:gd name="connsiteY619" fmla="*/ 341281 h 1800225"/>
                <a:gd name="connsiteX620" fmla="*/ 1570577 w 1847850"/>
                <a:gd name="connsiteY620" fmla="*/ 346900 h 1800225"/>
                <a:gd name="connsiteX621" fmla="*/ 1574673 w 1847850"/>
                <a:gd name="connsiteY621" fmla="*/ 345091 h 1800225"/>
                <a:gd name="connsiteX622" fmla="*/ 1579245 w 1847850"/>
                <a:gd name="connsiteY622" fmla="*/ 350425 h 1800225"/>
                <a:gd name="connsiteX623" fmla="*/ 1574673 w 1847850"/>
                <a:gd name="connsiteY623" fmla="*/ 353949 h 1800225"/>
                <a:gd name="connsiteX624" fmla="*/ 1585151 w 1847850"/>
                <a:gd name="connsiteY624" fmla="*/ 364998 h 1800225"/>
                <a:gd name="connsiteX625" fmla="*/ 1592389 w 1847850"/>
                <a:gd name="connsiteY625" fmla="*/ 383572 h 1800225"/>
                <a:gd name="connsiteX626" fmla="*/ 1583912 w 1847850"/>
                <a:gd name="connsiteY626" fmla="*/ 387382 h 1800225"/>
                <a:gd name="connsiteX627" fmla="*/ 1564862 w 1847850"/>
                <a:gd name="connsiteY627" fmla="*/ 387667 h 1800225"/>
                <a:gd name="connsiteX628" fmla="*/ 1550003 w 1847850"/>
                <a:gd name="connsiteY628" fmla="*/ 392716 h 1800225"/>
                <a:gd name="connsiteX629" fmla="*/ 1540573 w 1847850"/>
                <a:gd name="connsiteY629" fmla="*/ 431197 h 1800225"/>
                <a:gd name="connsiteX630" fmla="*/ 1523047 w 1847850"/>
                <a:gd name="connsiteY630" fmla="*/ 445008 h 1800225"/>
                <a:gd name="connsiteX631" fmla="*/ 1521047 w 1847850"/>
                <a:gd name="connsiteY631" fmla="*/ 449485 h 1800225"/>
                <a:gd name="connsiteX632" fmla="*/ 1488853 w 1847850"/>
                <a:gd name="connsiteY632" fmla="*/ 430625 h 1800225"/>
                <a:gd name="connsiteX633" fmla="*/ 1472755 w 1847850"/>
                <a:gd name="connsiteY633" fmla="*/ 436150 h 1800225"/>
                <a:gd name="connsiteX634" fmla="*/ 1460659 w 1847850"/>
                <a:gd name="connsiteY634" fmla="*/ 445008 h 1800225"/>
                <a:gd name="connsiteX635" fmla="*/ 1450277 w 1847850"/>
                <a:gd name="connsiteY635" fmla="*/ 446532 h 1800225"/>
                <a:gd name="connsiteX636" fmla="*/ 1439418 w 1847850"/>
                <a:gd name="connsiteY636" fmla="*/ 452723 h 1800225"/>
                <a:gd name="connsiteX637" fmla="*/ 1419892 w 1847850"/>
                <a:gd name="connsiteY637" fmla="*/ 470345 h 1800225"/>
                <a:gd name="connsiteX638" fmla="*/ 1396270 w 1847850"/>
                <a:gd name="connsiteY638" fmla="*/ 499110 h 1800225"/>
                <a:gd name="connsiteX639" fmla="*/ 1391603 w 1847850"/>
                <a:gd name="connsiteY639" fmla="*/ 508540 h 1800225"/>
                <a:gd name="connsiteX640" fmla="*/ 1387412 w 1847850"/>
                <a:gd name="connsiteY640" fmla="*/ 504444 h 1800225"/>
                <a:gd name="connsiteX641" fmla="*/ 1386173 w 1847850"/>
                <a:gd name="connsiteY641" fmla="*/ 545878 h 1800225"/>
                <a:gd name="connsiteX642" fmla="*/ 1372743 w 1847850"/>
                <a:gd name="connsiteY642" fmla="*/ 569309 h 1800225"/>
                <a:gd name="connsiteX643" fmla="*/ 1355217 w 1847850"/>
                <a:gd name="connsiteY643" fmla="*/ 584073 h 1800225"/>
                <a:gd name="connsiteX644" fmla="*/ 1354836 w 1847850"/>
                <a:gd name="connsiteY644" fmla="*/ 590360 h 1800225"/>
                <a:gd name="connsiteX645" fmla="*/ 1360742 w 1847850"/>
                <a:gd name="connsiteY645" fmla="*/ 597884 h 1800225"/>
                <a:gd name="connsiteX646" fmla="*/ 1410557 w 1847850"/>
                <a:gd name="connsiteY646" fmla="*/ 585502 h 1800225"/>
                <a:gd name="connsiteX647" fmla="*/ 1423702 w 1847850"/>
                <a:gd name="connsiteY647" fmla="*/ 576548 h 1800225"/>
                <a:gd name="connsiteX648" fmla="*/ 1424464 w 1847850"/>
                <a:gd name="connsiteY648" fmla="*/ 584549 h 1800225"/>
                <a:gd name="connsiteX649" fmla="*/ 1418939 w 1847850"/>
                <a:gd name="connsiteY649" fmla="*/ 593312 h 1800225"/>
                <a:gd name="connsiteX650" fmla="*/ 1420749 w 1847850"/>
                <a:gd name="connsiteY650" fmla="*/ 601885 h 1800225"/>
                <a:gd name="connsiteX651" fmla="*/ 1419225 w 1847850"/>
                <a:gd name="connsiteY651" fmla="*/ 609314 h 1800225"/>
                <a:gd name="connsiteX652" fmla="*/ 1423702 w 1847850"/>
                <a:gd name="connsiteY652" fmla="*/ 625412 h 1800225"/>
                <a:gd name="connsiteX653" fmla="*/ 1444085 w 1847850"/>
                <a:gd name="connsiteY653" fmla="*/ 621030 h 1800225"/>
                <a:gd name="connsiteX654" fmla="*/ 1444657 w 1847850"/>
                <a:gd name="connsiteY654" fmla="*/ 631031 h 1800225"/>
                <a:gd name="connsiteX655" fmla="*/ 1449229 w 1847850"/>
                <a:gd name="connsiteY655" fmla="*/ 642842 h 1800225"/>
                <a:gd name="connsiteX656" fmla="*/ 1458278 w 1847850"/>
                <a:gd name="connsiteY656" fmla="*/ 647033 h 1800225"/>
                <a:gd name="connsiteX657" fmla="*/ 1461802 w 1847850"/>
                <a:gd name="connsiteY657" fmla="*/ 661892 h 1800225"/>
                <a:gd name="connsiteX658" fmla="*/ 1487519 w 1847850"/>
                <a:gd name="connsiteY658" fmla="*/ 708184 h 1800225"/>
                <a:gd name="connsiteX659" fmla="*/ 1466945 w 1847850"/>
                <a:gd name="connsiteY659" fmla="*/ 719804 h 1800225"/>
                <a:gd name="connsiteX660" fmla="*/ 1471231 w 1847850"/>
                <a:gd name="connsiteY660" fmla="*/ 726567 h 1800225"/>
                <a:gd name="connsiteX661" fmla="*/ 1459325 w 1847850"/>
                <a:gd name="connsiteY661" fmla="*/ 737330 h 1800225"/>
                <a:gd name="connsiteX662" fmla="*/ 1469041 w 1847850"/>
                <a:gd name="connsiteY662" fmla="*/ 752189 h 1800225"/>
                <a:gd name="connsiteX663" fmla="*/ 1472946 w 1847850"/>
                <a:gd name="connsiteY663" fmla="*/ 786098 h 1800225"/>
                <a:gd name="connsiteX664" fmla="*/ 1484567 w 1847850"/>
                <a:gd name="connsiteY664" fmla="*/ 783622 h 1800225"/>
                <a:gd name="connsiteX665" fmla="*/ 1493330 w 1847850"/>
                <a:gd name="connsiteY665" fmla="*/ 802386 h 1800225"/>
                <a:gd name="connsiteX666" fmla="*/ 1506474 w 1847850"/>
                <a:gd name="connsiteY666" fmla="*/ 799147 h 1800225"/>
                <a:gd name="connsiteX667" fmla="*/ 1506855 w 1847850"/>
                <a:gd name="connsiteY667" fmla="*/ 813340 h 1800225"/>
                <a:gd name="connsiteX668" fmla="*/ 1515332 w 1847850"/>
                <a:gd name="connsiteY668" fmla="*/ 811530 h 1800225"/>
                <a:gd name="connsiteX669" fmla="*/ 1519142 w 1847850"/>
                <a:gd name="connsiteY669" fmla="*/ 813911 h 1800225"/>
                <a:gd name="connsiteX670" fmla="*/ 1521047 w 1847850"/>
                <a:gd name="connsiteY670" fmla="*/ 830199 h 1800225"/>
                <a:gd name="connsiteX671" fmla="*/ 1508379 w 1847850"/>
                <a:gd name="connsiteY671" fmla="*/ 853630 h 1800225"/>
                <a:gd name="connsiteX672" fmla="*/ 1506760 w 1847850"/>
                <a:gd name="connsiteY672" fmla="*/ 871252 h 1800225"/>
                <a:gd name="connsiteX673" fmla="*/ 1524857 w 1847850"/>
                <a:gd name="connsiteY673" fmla="*/ 907352 h 1800225"/>
                <a:gd name="connsiteX674" fmla="*/ 1526191 w 1847850"/>
                <a:gd name="connsiteY674" fmla="*/ 922211 h 1800225"/>
                <a:gd name="connsiteX675" fmla="*/ 1533620 w 1847850"/>
                <a:gd name="connsiteY675" fmla="*/ 927925 h 1800225"/>
                <a:gd name="connsiteX676" fmla="*/ 1546098 w 1847850"/>
                <a:gd name="connsiteY676" fmla="*/ 923639 h 1800225"/>
                <a:gd name="connsiteX677" fmla="*/ 1567720 w 1847850"/>
                <a:gd name="connsiteY677" fmla="*/ 910209 h 1800225"/>
                <a:gd name="connsiteX678" fmla="*/ 1578769 w 1847850"/>
                <a:gd name="connsiteY678" fmla="*/ 910209 h 1800225"/>
                <a:gd name="connsiteX679" fmla="*/ 1583246 w 1847850"/>
                <a:gd name="connsiteY679" fmla="*/ 914400 h 1800225"/>
                <a:gd name="connsiteX680" fmla="*/ 1576864 w 1847850"/>
                <a:gd name="connsiteY680" fmla="*/ 927449 h 1800225"/>
                <a:gd name="connsiteX681" fmla="*/ 1554956 w 1847850"/>
                <a:gd name="connsiteY681" fmla="*/ 944785 h 1800225"/>
                <a:gd name="connsiteX682" fmla="*/ 1554671 w 1847850"/>
                <a:gd name="connsiteY682" fmla="*/ 960215 h 1800225"/>
                <a:gd name="connsiteX683" fmla="*/ 1560386 w 1847850"/>
                <a:gd name="connsiteY683" fmla="*/ 973264 h 1800225"/>
                <a:gd name="connsiteX684" fmla="*/ 1574197 w 1847850"/>
                <a:gd name="connsiteY684" fmla="*/ 978789 h 1800225"/>
                <a:gd name="connsiteX685" fmla="*/ 1596962 w 1847850"/>
                <a:gd name="connsiteY685" fmla="*/ 976598 h 1800225"/>
                <a:gd name="connsiteX686" fmla="*/ 1599724 w 1847850"/>
                <a:gd name="connsiteY686" fmla="*/ 972026 h 1800225"/>
                <a:gd name="connsiteX687" fmla="*/ 1599724 w 1847850"/>
                <a:gd name="connsiteY687" fmla="*/ 955072 h 1800225"/>
                <a:gd name="connsiteX688" fmla="*/ 1606772 w 1847850"/>
                <a:gd name="connsiteY688" fmla="*/ 949071 h 1800225"/>
                <a:gd name="connsiteX689" fmla="*/ 1610773 w 1847850"/>
                <a:gd name="connsiteY689" fmla="*/ 954310 h 1800225"/>
                <a:gd name="connsiteX690" fmla="*/ 1613345 w 1847850"/>
                <a:gd name="connsiteY690" fmla="*/ 969931 h 1800225"/>
                <a:gd name="connsiteX691" fmla="*/ 1616773 w 1847850"/>
                <a:gd name="connsiteY691" fmla="*/ 971836 h 1800225"/>
                <a:gd name="connsiteX692" fmla="*/ 1647063 w 1847850"/>
                <a:gd name="connsiteY692" fmla="*/ 958977 h 1800225"/>
                <a:gd name="connsiteX693" fmla="*/ 1656683 w 1847850"/>
                <a:gd name="connsiteY693" fmla="*/ 961168 h 1800225"/>
                <a:gd name="connsiteX694" fmla="*/ 1693736 w 1847850"/>
                <a:gd name="connsiteY694" fmla="*/ 1005173 h 1800225"/>
                <a:gd name="connsiteX695" fmla="*/ 1710785 w 1847850"/>
                <a:gd name="connsiteY695" fmla="*/ 1014603 h 1800225"/>
                <a:gd name="connsiteX696" fmla="*/ 1716500 w 1847850"/>
                <a:gd name="connsiteY696" fmla="*/ 1012412 h 1800225"/>
                <a:gd name="connsiteX697" fmla="*/ 1716786 w 1847850"/>
                <a:gd name="connsiteY697" fmla="*/ 1008126 h 1800225"/>
                <a:gd name="connsiteX698" fmla="*/ 1708214 w 1847850"/>
                <a:gd name="connsiteY698" fmla="*/ 1004983 h 1800225"/>
                <a:gd name="connsiteX699" fmla="*/ 1695450 w 1847850"/>
                <a:gd name="connsiteY699" fmla="*/ 988314 h 1800225"/>
                <a:gd name="connsiteX700" fmla="*/ 1696688 w 1847850"/>
                <a:gd name="connsiteY700" fmla="*/ 983361 h 1800225"/>
                <a:gd name="connsiteX701" fmla="*/ 1706975 w 1847850"/>
                <a:gd name="connsiteY701" fmla="*/ 975360 h 1800225"/>
                <a:gd name="connsiteX702" fmla="*/ 1714690 w 1847850"/>
                <a:gd name="connsiteY702" fmla="*/ 982123 h 1800225"/>
                <a:gd name="connsiteX703" fmla="*/ 1726978 w 1847850"/>
                <a:gd name="connsiteY703" fmla="*/ 1003935 h 1800225"/>
                <a:gd name="connsiteX704" fmla="*/ 1742599 w 1847850"/>
                <a:gd name="connsiteY704" fmla="*/ 1012317 h 1800225"/>
                <a:gd name="connsiteX705" fmla="*/ 1748409 w 1847850"/>
                <a:gd name="connsiteY705" fmla="*/ 1006697 h 1800225"/>
                <a:gd name="connsiteX706" fmla="*/ 1754314 w 1847850"/>
                <a:gd name="connsiteY706" fmla="*/ 981361 h 1800225"/>
                <a:gd name="connsiteX707" fmla="*/ 1758029 w 1847850"/>
                <a:gd name="connsiteY707" fmla="*/ 976503 h 1800225"/>
                <a:gd name="connsiteX708" fmla="*/ 1769840 w 1847850"/>
                <a:gd name="connsiteY708" fmla="*/ 973836 h 1800225"/>
                <a:gd name="connsiteX709" fmla="*/ 1781080 w 1847850"/>
                <a:gd name="connsiteY709" fmla="*/ 976408 h 1800225"/>
                <a:gd name="connsiteX710" fmla="*/ 1788605 w 1847850"/>
                <a:gd name="connsiteY710" fmla="*/ 981456 h 1800225"/>
                <a:gd name="connsiteX711" fmla="*/ 1798320 w 1847850"/>
                <a:gd name="connsiteY711" fmla="*/ 979741 h 1800225"/>
                <a:gd name="connsiteX712" fmla="*/ 1822037 w 1847850"/>
                <a:gd name="connsiteY712" fmla="*/ 947547 h 1800225"/>
                <a:gd name="connsiteX713" fmla="*/ 1837944 w 1847850"/>
                <a:gd name="connsiteY713" fmla="*/ 941070 h 1800225"/>
                <a:gd name="connsiteX714" fmla="*/ 1844230 w 1847850"/>
                <a:gd name="connsiteY714" fmla="*/ 943070 h 1800225"/>
                <a:gd name="connsiteX715" fmla="*/ 1845659 w 1847850"/>
                <a:gd name="connsiteY715" fmla="*/ 948404 h 1800225"/>
                <a:gd name="connsiteX716" fmla="*/ 1833467 w 1847850"/>
                <a:gd name="connsiteY716" fmla="*/ 965263 h 1800225"/>
                <a:gd name="connsiteX717" fmla="*/ 1830991 w 1847850"/>
                <a:gd name="connsiteY717" fmla="*/ 978503 h 1800225"/>
                <a:gd name="connsiteX718" fmla="*/ 1833658 w 1847850"/>
                <a:gd name="connsiteY718" fmla="*/ 988314 h 1800225"/>
                <a:gd name="connsiteX719" fmla="*/ 1845850 w 1847850"/>
                <a:gd name="connsiteY719" fmla="*/ 1001173 h 1800225"/>
                <a:gd name="connsiteX720" fmla="*/ 1847374 w 1847850"/>
                <a:gd name="connsiteY720" fmla="*/ 1009555 h 1800225"/>
                <a:gd name="connsiteX721" fmla="*/ 1845564 w 1847850"/>
                <a:gd name="connsiteY721" fmla="*/ 1029843 h 1800225"/>
                <a:gd name="connsiteX722" fmla="*/ 1840611 w 1847850"/>
                <a:gd name="connsiteY722" fmla="*/ 1036320 h 1800225"/>
                <a:gd name="connsiteX723" fmla="*/ 1829943 w 1847850"/>
                <a:gd name="connsiteY723" fmla="*/ 1043178 h 1800225"/>
                <a:gd name="connsiteX724" fmla="*/ 1826323 w 1847850"/>
                <a:gd name="connsiteY724" fmla="*/ 1050131 h 1800225"/>
                <a:gd name="connsiteX725" fmla="*/ 1825752 w 1847850"/>
                <a:gd name="connsiteY725" fmla="*/ 1062514 h 1800225"/>
                <a:gd name="connsiteX726" fmla="*/ 1819085 w 1847850"/>
                <a:gd name="connsiteY726" fmla="*/ 1068514 h 1800225"/>
                <a:gd name="connsiteX727" fmla="*/ 1797463 w 1847850"/>
                <a:gd name="connsiteY727" fmla="*/ 1066610 h 1800225"/>
                <a:gd name="connsiteX728" fmla="*/ 1793558 w 1847850"/>
                <a:gd name="connsiteY728" fmla="*/ 1076801 h 1800225"/>
                <a:gd name="connsiteX729" fmla="*/ 1783747 w 1847850"/>
                <a:gd name="connsiteY729" fmla="*/ 1076897 h 1800225"/>
                <a:gd name="connsiteX730" fmla="*/ 1779270 w 1847850"/>
                <a:gd name="connsiteY730" fmla="*/ 1093756 h 1800225"/>
                <a:gd name="connsiteX731" fmla="*/ 1780604 w 1847850"/>
                <a:gd name="connsiteY731" fmla="*/ 1095947 h 1800225"/>
                <a:gd name="connsiteX732" fmla="*/ 1776508 w 1847850"/>
                <a:gd name="connsiteY732" fmla="*/ 1101852 h 1800225"/>
                <a:gd name="connsiteX733" fmla="*/ 1773650 w 1847850"/>
                <a:gd name="connsiteY733" fmla="*/ 1123474 h 1800225"/>
                <a:gd name="connsiteX734" fmla="*/ 1752886 w 1847850"/>
                <a:gd name="connsiteY734" fmla="*/ 1140809 h 1800225"/>
                <a:gd name="connsiteX735" fmla="*/ 1745456 w 1847850"/>
                <a:gd name="connsiteY735" fmla="*/ 1156049 h 1800225"/>
                <a:gd name="connsiteX736" fmla="*/ 1742980 w 1847850"/>
                <a:gd name="connsiteY736" fmla="*/ 1153858 h 1800225"/>
                <a:gd name="connsiteX737" fmla="*/ 1712214 w 1847850"/>
                <a:gd name="connsiteY737" fmla="*/ 1175861 h 1800225"/>
                <a:gd name="connsiteX738" fmla="*/ 1700975 w 1847850"/>
                <a:gd name="connsiteY738" fmla="*/ 1180910 h 1800225"/>
                <a:gd name="connsiteX739" fmla="*/ 1685735 w 1847850"/>
                <a:gd name="connsiteY739" fmla="*/ 1194911 h 1800225"/>
                <a:gd name="connsiteX740" fmla="*/ 1688687 w 1847850"/>
                <a:gd name="connsiteY740" fmla="*/ 1205198 h 1800225"/>
                <a:gd name="connsiteX741" fmla="*/ 1683163 w 1847850"/>
                <a:gd name="connsiteY741" fmla="*/ 1208437 h 1800225"/>
                <a:gd name="connsiteX742" fmla="*/ 1691545 w 1847850"/>
                <a:gd name="connsiteY742" fmla="*/ 1216533 h 1800225"/>
                <a:gd name="connsiteX743" fmla="*/ 1690021 w 1847850"/>
                <a:gd name="connsiteY743" fmla="*/ 1220343 h 1800225"/>
                <a:gd name="connsiteX744" fmla="*/ 1678686 w 1847850"/>
                <a:gd name="connsiteY744" fmla="*/ 1225582 h 1800225"/>
                <a:gd name="connsiteX745" fmla="*/ 1677543 w 1847850"/>
                <a:gd name="connsiteY745" fmla="*/ 1223772 h 1800225"/>
                <a:gd name="connsiteX746" fmla="*/ 1661827 w 1847850"/>
                <a:gd name="connsiteY746" fmla="*/ 1229201 h 1800225"/>
                <a:gd name="connsiteX747" fmla="*/ 1655731 w 1847850"/>
                <a:gd name="connsiteY747" fmla="*/ 1220629 h 1800225"/>
                <a:gd name="connsiteX748" fmla="*/ 1653350 w 1847850"/>
                <a:gd name="connsiteY748" fmla="*/ 1211771 h 1800225"/>
                <a:gd name="connsiteX749" fmla="*/ 1661827 w 1847850"/>
                <a:gd name="connsiteY749" fmla="*/ 1207961 h 1800225"/>
                <a:gd name="connsiteX750" fmla="*/ 1664875 w 1847850"/>
                <a:gd name="connsiteY750" fmla="*/ 1205674 h 1800225"/>
                <a:gd name="connsiteX751" fmla="*/ 1663637 w 1847850"/>
                <a:gd name="connsiteY751" fmla="*/ 1204341 h 1800225"/>
                <a:gd name="connsiteX752" fmla="*/ 1651254 w 1847850"/>
                <a:gd name="connsiteY752" fmla="*/ 1206151 h 1800225"/>
                <a:gd name="connsiteX753" fmla="*/ 1644205 w 1847850"/>
                <a:gd name="connsiteY753" fmla="*/ 1193197 h 1800225"/>
                <a:gd name="connsiteX754" fmla="*/ 1637729 w 1847850"/>
                <a:gd name="connsiteY754" fmla="*/ 1187005 h 1800225"/>
                <a:gd name="connsiteX755" fmla="*/ 1636300 w 1847850"/>
                <a:gd name="connsiteY755" fmla="*/ 1189768 h 1800225"/>
                <a:gd name="connsiteX756" fmla="*/ 1618964 w 1847850"/>
                <a:gd name="connsiteY756" fmla="*/ 1191292 h 1800225"/>
                <a:gd name="connsiteX757" fmla="*/ 1612678 w 1847850"/>
                <a:gd name="connsiteY757" fmla="*/ 1190054 h 1800225"/>
                <a:gd name="connsiteX758" fmla="*/ 1611249 w 1847850"/>
                <a:gd name="connsiteY758" fmla="*/ 1186148 h 1800225"/>
                <a:gd name="connsiteX759" fmla="*/ 1564196 w 1847850"/>
                <a:gd name="connsiteY759" fmla="*/ 1197102 h 1800225"/>
                <a:gd name="connsiteX760" fmla="*/ 1549146 w 1847850"/>
                <a:gd name="connsiteY760" fmla="*/ 1209294 h 1800225"/>
                <a:gd name="connsiteX761" fmla="*/ 1552670 w 1847850"/>
                <a:gd name="connsiteY761" fmla="*/ 1224153 h 1800225"/>
                <a:gd name="connsiteX762" fmla="*/ 1565815 w 1847850"/>
                <a:gd name="connsiteY762" fmla="*/ 1228915 h 1800225"/>
                <a:gd name="connsiteX763" fmla="*/ 1566101 w 1847850"/>
                <a:gd name="connsiteY763" fmla="*/ 1231392 h 1800225"/>
                <a:gd name="connsiteX764" fmla="*/ 1562767 w 1847850"/>
                <a:gd name="connsiteY764" fmla="*/ 1243489 h 1800225"/>
                <a:gd name="connsiteX765" fmla="*/ 1544288 w 1847850"/>
                <a:gd name="connsiteY765" fmla="*/ 1255300 h 1800225"/>
                <a:gd name="connsiteX766" fmla="*/ 1526762 w 1847850"/>
                <a:gd name="connsiteY766" fmla="*/ 1262824 h 1800225"/>
                <a:gd name="connsiteX767" fmla="*/ 1523047 w 1847850"/>
                <a:gd name="connsiteY767" fmla="*/ 1258253 h 1800225"/>
                <a:gd name="connsiteX768" fmla="*/ 1511713 w 1847850"/>
                <a:gd name="connsiteY768" fmla="*/ 1261491 h 1800225"/>
                <a:gd name="connsiteX769" fmla="*/ 1507617 w 1847850"/>
                <a:gd name="connsiteY769" fmla="*/ 1257395 h 1800225"/>
                <a:gd name="connsiteX770" fmla="*/ 1499616 w 1847850"/>
                <a:gd name="connsiteY770" fmla="*/ 1258348 h 1800225"/>
                <a:gd name="connsiteX771" fmla="*/ 1489615 w 1847850"/>
                <a:gd name="connsiteY771" fmla="*/ 1253204 h 1800225"/>
                <a:gd name="connsiteX772" fmla="*/ 1469517 w 1847850"/>
                <a:gd name="connsiteY772" fmla="*/ 1254919 h 1800225"/>
                <a:gd name="connsiteX773" fmla="*/ 1460945 w 1847850"/>
                <a:gd name="connsiteY773" fmla="*/ 1248251 h 1800225"/>
                <a:gd name="connsiteX774" fmla="*/ 1450658 w 1847850"/>
                <a:gd name="connsiteY774" fmla="*/ 1257490 h 1800225"/>
                <a:gd name="connsiteX775" fmla="*/ 1453325 w 1847850"/>
                <a:gd name="connsiteY775" fmla="*/ 1261205 h 1800225"/>
                <a:gd name="connsiteX776" fmla="*/ 1448372 w 1847850"/>
                <a:gd name="connsiteY776" fmla="*/ 1263015 h 1800225"/>
                <a:gd name="connsiteX777" fmla="*/ 1449229 w 1847850"/>
                <a:gd name="connsiteY777" fmla="*/ 1275016 h 1800225"/>
                <a:gd name="connsiteX778" fmla="*/ 1463135 w 1847850"/>
                <a:gd name="connsiteY778" fmla="*/ 1281208 h 1800225"/>
                <a:gd name="connsiteX779" fmla="*/ 1466660 w 1847850"/>
                <a:gd name="connsiteY779" fmla="*/ 1285208 h 1800225"/>
                <a:gd name="connsiteX780" fmla="*/ 1462278 w 1847850"/>
                <a:gd name="connsiteY780" fmla="*/ 1290828 h 1800225"/>
                <a:gd name="connsiteX781" fmla="*/ 1467422 w 1847850"/>
                <a:gd name="connsiteY781" fmla="*/ 1292542 h 1800225"/>
                <a:gd name="connsiteX782" fmla="*/ 1462088 w 1847850"/>
                <a:gd name="connsiteY782" fmla="*/ 1300829 h 1800225"/>
                <a:gd name="connsiteX783" fmla="*/ 1457325 w 1847850"/>
                <a:gd name="connsiteY783" fmla="*/ 1319308 h 1800225"/>
                <a:gd name="connsiteX784" fmla="*/ 1437227 w 1847850"/>
                <a:gd name="connsiteY784" fmla="*/ 1331690 h 1800225"/>
                <a:gd name="connsiteX785" fmla="*/ 1442561 w 1847850"/>
                <a:gd name="connsiteY785" fmla="*/ 1338739 h 1800225"/>
                <a:gd name="connsiteX786" fmla="*/ 1440371 w 1847850"/>
                <a:gd name="connsiteY786" fmla="*/ 1338072 h 1800225"/>
                <a:gd name="connsiteX787" fmla="*/ 1437132 w 1847850"/>
                <a:gd name="connsiteY787" fmla="*/ 1349502 h 1800225"/>
                <a:gd name="connsiteX788" fmla="*/ 1442085 w 1847850"/>
                <a:gd name="connsiteY788" fmla="*/ 1361599 h 1800225"/>
                <a:gd name="connsiteX789" fmla="*/ 1440275 w 1847850"/>
                <a:gd name="connsiteY789" fmla="*/ 1382649 h 1800225"/>
                <a:gd name="connsiteX790" fmla="*/ 1442942 w 1847850"/>
                <a:gd name="connsiteY790" fmla="*/ 1392936 h 1800225"/>
                <a:gd name="connsiteX791" fmla="*/ 1452467 w 1847850"/>
                <a:gd name="connsiteY791" fmla="*/ 1401318 h 1800225"/>
                <a:gd name="connsiteX792" fmla="*/ 1451324 w 1847850"/>
                <a:gd name="connsiteY792" fmla="*/ 1409795 h 1800225"/>
                <a:gd name="connsiteX793" fmla="*/ 1456754 w 1847850"/>
                <a:gd name="connsiteY793" fmla="*/ 1428274 h 1800225"/>
                <a:gd name="connsiteX794" fmla="*/ 1470660 w 1847850"/>
                <a:gd name="connsiteY794" fmla="*/ 1448753 h 1800225"/>
                <a:gd name="connsiteX795" fmla="*/ 1472089 w 1847850"/>
                <a:gd name="connsiteY795" fmla="*/ 1455230 h 1800225"/>
                <a:gd name="connsiteX796" fmla="*/ 1477613 w 1847850"/>
                <a:gd name="connsiteY796" fmla="*/ 1459230 h 1800225"/>
                <a:gd name="connsiteX797" fmla="*/ 1476756 w 1847850"/>
                <a:gd name="connsiteY797" fmla="*/ 1465040 h 1800225"/>
                <a:gd name="connsiteX798" fmla="*/ 1480566 w 1847850"/>
                <a:gd name="connsiteY798" fmla="*/ 1469612 h 1800225"/>
                <a:gd name="connsiteX799" fmla="*/ 1484567 w 1847850"/>
                <a:gd name="connsiteY799" fmla="*/ 1488567 h 1800225"/>
                <a:gd name="connsiteX800" fmla="*/ 1492568 w 1847850"/>
                <a:gd name="connsiteY800" fmla="*/ 1501712 h 1800225"/>
                <a:gd name="connsiteX801" fmla="*/ 1488758 w 1847850"/>
                <a:gd name="connsiteY801" fmla="*/ 1510951 h 1800225"/>
                <a:gd name="connsiteX802" fmla="*/ 1486853 w 1847850"/>
                <a:gd name="connsiteY802" fmla="*/ 1511713 h 1800225"/>
                <a:gd name="connsiteX803" fmla="*/ 1489424 w 1847850"/>
                <a:gd name="connsiteY803" fmla="*/ 1505998 h 1800225"/>
                <a:gd name="connsiteX804" fmla="*/ 1487519 w 1847850"/>
                <a:gd name="connsiteY804" fmla="*/ 1503235 h 1800225"/>
                <a:gd name="connsiteX805" fmla="*/ 1479042 w 1847850"/>
                <a:gd name="connsiteY805" fmla="*/ 1510474 h 1800225"/>
                <a:gd name="connsiteX806" fmla="*/ 1470946 w 1847850"/>
                <a:gd name="connsiteY806" fmla="*/ 1523143 h 1800225"/>
                <a:gd name="connsiteX807" fmla="*/ 1466660 w 1847850"/>
                <a:gd name="connsiteY807" fmla="*/ 1523714 h 1800225"/>
                <a:gd name="connsiteX808" fmla="*/ 1466088 w 1847850"/>
                <a:gd name="connsiteY808" fmla="*/ 1528381 h 1800225"/>
                <a:gd name="connsiteX809" fmla="*/ 1445419 w 1847850"/>
                <a:gd name="connsiteY809" fmla="*/ 1544669 h 1800225"/>
                <a:gd name="connsiteX810" fmla="*/ 1449134 w 1847850"/>
                <a:gd name="connsiteY810" fmla="*/ 1547336 h 1800225"/>
                <a:gd name="connsiteX811" fmla="*/ 1447038 w 1847850"/>
                <a:gd name="connsiteY811" fmla="*/ 1550099 h 1800225"/>
                <a:gd name="connsiteX812" fmla="*/ 1451801 w 1847850"/>
                <a:gd name="connsiteY812" fmla="*/ 1554671 h 1800225"/>
                <a:gd name="connsiteX813" fmla="*/ 1444085 w 1847850"/>
                <a:gd name="connsiteY813" fmla="*/ 1564196 h 1800225"/>
                <a:gd name="connsiteX814" fmla="*/ 1458849 w 1847850"/>
                <a:gd name="connsiteY814" fmla="*/ 1556766 h 1800225"/>
                <a:gd name="connsiteX815" fmla="*/ 1465231 w 1847850"/>
                <a:gd name="connsiteY815" fmla="*/ 1559624 h 1800225"/>
                <a:gd name="connsiteX816" fmla="*/ 1468184 w 1847850"/>
                <a:gd name="connsiteY816" fmla="*/ 1557719 h 1800225"/>
                <a:gd name="connsiteX817" fmla="*/ 1471422 w 1847850"/>
                <a:gd name="connsiteY817" fmla="*/ 1562290 h 1800225"/>
                <a:gd name="connsiteX818" fmla="*/ 1468469 w 1847850"/>
                <a:gd name="connsiteY818" fmla="*/ 1565910 h 1800225"/>
                <a:gd name="connsiteX819" fmla="*/ 1474470 w 1847850"/>
                <a:gd name="connsiteY819" fmla="*/ 1566672 h 1800225"/>
                <a:gd name="connsiteX820" fmla="*/ 1475613 w 1847850"/>
                <a:gd name="connsiteY820" fmla="*/ 1569339 h 1800225"/>
                <a:gd name="connsiteX821" fmla="*/ 1468564 w 1847850"/>
                <a:gd name="connsiteY821" fmla="*/ 1586484 h 1800225"/>
                <a:gd name="connsiteX822" fmla="*/ 1463802 w 1847850"/>
                <a:gd name="connsiteY822" fmla="*/ 1585246 h 1800225"/>
                <a:gd name="connsiteX823" fmla="*/ 1461611 w 1847850"/>
                <a:gd name="connsiteY823" fmla="*/ 1589627 h 1800225"/>
                <a:gd name="connsiteX824" fmla="*/ 1466755 w 1847850"/>
                <a:gd name="connsiteY824" fmla="*/ 1594200 h 1800225"/>
                <a:gd name="connsiteX825" fmla="*/ 1469612 w 1847850"/>
                <a:gd name="connsiteY825" fmla="*/ 1594200 h 1800225"/>
                <a:gd name="connsiteX826" fmla="*/ 1471231 w 1847850"/>
                <a:gd name="connsiteY826" fmla="*/ 1590389 h 1800225"/>
                <a:gd name="connsiteX827" fmla="*/ 1480280 w 1847850"/>
                <a:gd name="connsiteY827" fmla="*/ 1593247 h 1800225"/>
                <a:gd name="connsiteX828" fmla="*/ 1475708 w 1847850"/>
                <a:gd name="connsiteY828" fmla="*/ 1609153 h 1800225"/>
                <a:gd name="connsiteX829" fmla="*/ 1470184 w 1847850"/>
                <a:gd name="connsiteY829" fmla="*/ 1609153 h 1800225"/>
                <a:gd name="connsiteX830" fmla="*/ 1448086 w 1847850"/>
                <a:gd name="connsiteY830" fmla="*/ 1621822 h 1800225"/>
                <a:gd name="connsiteX831" fmla="*/ 1446371 w 1847850"/>
                <a:gd name="connsiteY831" fmla="*/ 1620488 h 1800225"/>
                <a:gd name="connsiteX832" fmla="*/ 1443228 w 1847850"/>
                <a:gd name="connsiteY832" fmla="*/ 1627346 h 1800225"/>
                <a:gd name="connsiteX833" fmla="*/ 1446752 w 1847850"/>
                <a:gd name="connsiteY833" fmla="*/ 1625917 h 1800225"/>
                <a:gd name="connsiteX834" fmla="*/ 1451039 w 1847850"/>
                <a:gd name="connsiteY834" fmla="*/ 1634681 h 1800225"/>
                <a:gd name="connsiteX835" fmla="*/ 1449514 w 1847850"/>
                <a:gd name="connsiteY835" fmla="*/ 1641539 h 1800225"/>
                <a:gd name="connsiteX836" fmla="*/ 1441037 w 1847850"/>
                <a:gd name="connsiteY836" fmla="*/ 1643729 h 1800225"/>
                <a:gd name="connsiteX837" fmla="*/ 1441514 w 1847850"/>
                <a:gd name="connsiteY837" fmla="*/ 1656684 h 1800225"/>
                <a:gd name="connsiteX838" fmla="*/ 1453705 w 1847850"/>
                <a:gd name="connsiteY838" fmla="*/ 1668971 h 1800225"/>
                <a:gd name="connsiteX839" fmla="*/ 1457611 w 1847850"/>
                <a:gd name="connsiteY839" fmla="*/ 1683163 h 1800225"/>
                <a:gd name="connsiteX840" fmla="*/ 1461992 w 1847850"/>
                <a:gd name="connsiteY840" fmla="*/ 1685735 h 1800225"/>
                <a:gd name="connsiteX841" fmla="*/ 1474565 w 1847850"/>
                <a:gd name="connsiteY841" fmla="*/ 1686020 h 1800225"/>
                <a:gd name="connsiteX842" fmla="*/ 1469803 w 1847850"/>
                <a:gd name="connsiteY842" fmla="*/ 1691259 h 1800225"/>
                <a:gd name="connsiteX843" fmla="*/ 1469422 w 1847850"/>
                <a:gd name="connsiteY843" fmla="*/ 1695926 h 1800225"/>
                <a:gd name="connsiteX844" fmla="*/ 1456849 w 1847850"/>
                <a:gd name="connsiteY844" fmla="*/ 1709261 h 1800225"/>
                <a:gd name="connsiteX845" fmla="*/ 1460754 w 1847850"/>
                <a:gd name="connsiteY845" fmla="*/ 1730121 h 1800225"/>
                <a:gd name="connsiteX846" fmla="*/ 1452181 w 1847850"/>
                <a:gd name="connsiteY846" fmla="*/ 1739551 h 1800225"/>
                <a:gd name="connsiteX847" fmla="*/ 1433894 w 1847850"/>
                <a:gd name="connsiteY847" fmla="*/ 1731835 h 1800225"/>
                <a:gd name="connsiteX848" fmla="*/ 1433798 w 1847850"/>
                <a:gd name="connsiteY848" fmla="*/ 1740217 h 1800225"/>
                <a:gd name="connsiteX849" fmla="*/ 1420463 w 1847850"/>
                <a:gd name="connsiteY849" fmla="*/ 1741456 h 1800225"/>
                <a:gd name="connsiteX850" fmla="*/ 1407700 w 1847850"/>
                <a:gd name="connsiteY850" fmla="*/ 1736884 h 1800225"/>
                <a:gd name="connsiteX851" fmla="*/ 1401223 w 1847850"/>
                <a:gd name="connsiteY851" fmla="*/ 1738789 h 1800225"/>
                <a:gd name="connsiteX852" fmla="*/ 1397889 w 1847850"/>
                <a:gd name="connsiteY852" fmla="*/ 1740980 h 1800225"/>
                <a:gd name="connsiteX853" fmla="*/ 1394651 w 1847850"/>
                <a:gd name="connsiteY853" fmla="*/ 1754124 h 1800225"/>
                <a:gd name="connsiteX854" fmla="*/ 1387316 w 1847850"/>
                <a:gd name="connsiteY854" fmla="*/ 1759172 h 1800225"/>
                <a:gd name="connsiteX855" fmla="*/ 1363504 w 1847850"/>
                <a:gd name="connsiteY855" fmla="*/ 1766983 h 1800225"/>
                <a:gd name="connsiteX856" fmla="*/ 1350550 w 1847850"/>
                <a:gd name="connsiteY856" fmla="*/ 1777270 h 1800225"/>
                <a:gd name="connsiteX857" fmla="*/ 1347597 w 1847850"/>
                <a:gd name="connsiteY857" fmla="*/ 1791081 h 1800225"/>
                <a:gd name="connsiteX858" fmla="*/ 1345121 w 1847850"/>
                <a:gd name="connsiteY858" fmla="*/ 1785271 h 1800225"/>
                <a:gd name="connsiteX859" fmla="*/ 1349788 w 1847850"/>
                <a:gd name="connsiteY859" fmla="*/ 1773365 h 1800225"/>
                <a:gd name="connsiteX860" fmla="*/ 1364742 w 1847850"/>
                <a:gd name="connsiteY860" fmla="*/ 1756886 h 1800225"/>
                <a:gd name="connsiteX861" fmla="*/ 1367885 w 1847850"/>
                <a:gd name="connsiteY861" fmla="*/ 1744123 h 1800225"/>
                <a:gd name="connsiteX862" fmla="*/ 1352550 w 1847850"/>
                <a:gd name="connsiteY862" fmla="*/ 1732502 h 1800225"/>
                <a:gd name="connsiteX863" fmla="*/ 1337786 w 1847850"/>
                <a:gd name="connsiteY863" fmla="*/ 1713071 h 1800225"/>
                <a:gd name="connsiteX864" fmla="*/ 1314260 w 1847850"/>
                <a:gd name="connsiteY864" fmla="*/ 1706785 h 1800225"/>
                <a:gd name="connsiteX865" fmla="*/ 1303306 w 1847850"/>
                <a:gd name="connsiteY865" fmla="*/ 1706594 h 1800225"/>
                <a:gd name="connsiteX866" fmla="*/ 1280731 w 1847850"/>
                <a:gd name="connsiteY866" fmla="*/ 1694212 h 1800225"/>
                <a:gd name="connsiteX867" fmla="*/ 1275302 w 1847850"/>
                <a:gd name="connsiteY867" fmla="*/ 1675734 h 1800225"/>
                <a:gd name="connsiteX868" fmla="*/ 1275874 w 1847850"/>
                <a:gd name="connsiteY868" fmla="*/ 1645825 h 1800225"/>
                <a:gd name="connsiteX869" fmla="*/ 1285780 w 1847850"/>
                <a:gd name="connsiteY869" fmla="*/ 1621536 h 1800225"/>
                <a:gd name="connsiteX870" fmla="*/ 1286542 w 1847850"/>
                <a:gd name="connsiteY870" fmla="*/ 1611058 h 1800225"/>
                <a:gd name="connsiteX871" fmla="*/ 1281017 w 1847850"/>
                <a:gd name="connsiteY871" fmla="*/ 1603725 h 1800225"/>
                <a:gd name="connsiteX872" fmla="*/ 1269968 w 1847850"/>
                <a:gd name="connsiteY872" fmla="*/ 1599724 h 1800225"/>
                <a:gd name="connsiteX873" fmla="*/ 1263015 w 1847850"/>
                <a:gd name="connsiteY873" fmla="*/ 1587246 h 1800225"/>
                <a:gd name="connsiteX874" fmla="*/ 1267301 w 1847850"/>
                <a:gd name="connsiteY874" fmla="*/ 1578959 h 1800225"/>
                <a:gd name="connsiteX875" fmla="*/ 1272350 w 1847850"/>
                <a:gd name="connsiteY875" fmla="*/ 1575626 h 1800225"/>
                <a:gd name="connsiteX876" fmla="*/ 1276445 w 1847850"/>
                <a:gd name="connsiteY876" fmla="*/ 1564005 h 1800225"/>
                <a:gd name="connsiteX877" fmla="*/ 1275112 w 1847850"/>
                <a:gd name="connsiteY877" fmla="*/ 1538954 h 1800225"/>
                <a:gd name="connsiteX878" fmla="*/ 1267397 w 1847850"/>
                <a:gd name="connsiteY878" fmla="*/ 1528191 h 1800225"/>
                <a:gd name="connsiteX879" fmla="*/ 1281875 w 1847850"/>
                <a:gd name="connsiteY879" fmla="*/ 1522095 h 1800225"/>
                <a:gd name="connsiteX880" fmla="*/ 1289971 w 1847850"/>
                <a:gd name="connsiteY880" fmla="*/ 1515332 h 1800225"/>
                <a:gd name="connsiteX881" fmla="*/ 1282446 w 1847850"/>
                <a:gd name="connsiteY881" fmla="*/ 1514475 h 1800225"/>
                <a:gd name="connsiteX882" fmla="*/ 1276922 w 1847850"/>
                <a:gd name="connsiteY882" fmla="*/ 1509522 h 1800225"/>
                <a:gd name="connsiteX883" fmla="*/ 1279493 w 1847850"/>
                <a:gd name="connsiteY883" fmla="*/ 1496092 h 1800225"/>
                <a:gd name="connsiteX884" fmla="*/ 1273683 w 1847850"/>
                <a:gd name="connsiteY884" fmla="*/ 1494187 h 1800225"/>
                <a:gd name="connsiteX885" fmla="*/ 1271778 w 1847850"/>
                <a:gd name="connsiteY885" fmla="*/ 1478661 h 1800225"/>
                <a:gd name="connsiteX886" fmla="*/ 1268921 w 1847850"/>
                <a:gd name="connsiteY886" fmla="*/ 1477518 h 1800225"/>
                <a:gd name="connsiteX887" fmla="*/ 1270921 w 1847850"/>
                <a:gd name="connsiteY887" fmla="*/ 1471803 h 1800225"/>
                <a:gd name="connsiteX888" fmla="*/ 1289590 w 1847850"/>
                <a:gd name="connsiteY888" fmla="*/ 1479994 h 1800225"/>
                <a:gd name="connsiteX889" fmla="*/ 1315117 w 1847850"/>
                <a:gd name="connsiteY889" fmla="*/ 1481423 h 1800225"/>
                <a:gd name="connsiteX890" fmla="*/ 1327690 w 1847850"/>
                <a:gd name="connsiteY890" fmla="*/ 1457515 h 1800225"/>
                <a:gd name="connsiteX891" fmla="*/ 1329214 w 1847850"/>
                <a:gd name="connsiteY891" fmla="*/ 1445895 h 1800225"/>
                <a:gd name="connsiteX892" fmla="*/ 1318641 w 1847850"/>
                <a:gd name="connsiteY892" fmla="*/ 1433608 h 1800225"/>
                <a:gd name="connsiteX893" fmla="*/ 1310735 w 1847850"/>
                <a:gd name="connsiteY893" fmla="*/ 1430369 h 1800225"/>
                <a:gd name="connsiteX894" fmla="*/ 1307497 w 1847850"/>
                <a:gd name="connsiteY894" fmla="*/ 1413129 h 1800225"/>
                <a:gd name="connsiteX895" fmla="*/ 1299496 w 1847850"/>
                <a:gd name="connsiteY895" fmla="*/ 1405890 h 1800225"/>
                <a:gd name="connsiteX896" fmla="*/ 1297972 w 1847850"/>
                <a:gd name="connsiteY896" fmla="*/ 1397889 h 1800225"/>
                <a:gd name="connsiteX897" fmla="*/ 1288923 w 1847850"/>
                <a:gd name="connsiteY897" fmla="*/ 1386173 h 1800225"/>
                <a:gd name="connsiteX898" fmla="*/ 1277779 w 1847850"/>
                <a:gd name="connsiteY898" fmla="*/ 1378363 h 1800225"/>
                <a:gd name="connsiteX899" fmla="*/ 1250061 w 1847850"/>
                <a:gd name="connsiteY899" fmla="*/ 1381887 h 1800225"/>
                <a:gd name="connsiteX900" fmla="*/ 1238440 w 1847850"/>
                <a:gd name="connsiteY900" fmla="*/ 1386078 h 1800225"/>
                <a:gd name="connsiteX901" fmla="*/ 1205389 w 1847850"/>
                <a:gd name="connsiteY901" fmla="*/ 1379506 h 1800225"/>
                <a:gd name="connsiteX902" fmla="*/ 1199674 w 1847850"/>
                <a:gd name="connsiteY902" fmla="*/ 1373124 h 1800225"/>
                <a:gd name="connsiteX903" fmla="*/ 1202246 w 1847850"/>
                <a:gd name="connsiteY903" fmla="*/ 1365980 h 1800225"/>
                <a:gd name="connsiteX904" fmla="*/ 1196530 w 1847850"/>
                <a:gd name="connsiteY904" fmla="*/ 1367790 h 1800225"/>
                <a:gd name="connsiteX905" fmla="*/ 1184339 w 1847850"/>
                <a:gd name="connsiteY905" fmla="*/ 1379030 h 1800225"/>
                <a:gd name="connsiteX906" fmla="*/ 1183577 w 1847850"/>
                <a:gd name="connsiteY906" fmla="*/ 1382935 h 1800225"/>
                <a:gd name="connsiteX907" fmla="*/ 1179957 w 1847850"/>
                <a:gd name="connsiteY907" fmla="*/ 1384173 h 1800225"/>
                <a:gd name="connsiteX908" fmla="*/ 1169194 w 1847850"/>
                <a:gd name="connsiteY908" fmla="*/ 1378458 h 1800225"/>
                <a:gd name="connsiteX909" fmla="*/ 1154144 w 1847850"/>
                <a:gd name="connsiteY909" fmla="*/ 1361599 h 1800225"/>
                <a:gd name="connsiteX910" fmla="*/ 1146810 w 1847850"/>
                <a:gd name="connsiteY910" fmla="*/ 1359217 h 1800225"/>
                <a:gd name="connsiteX911" fmla="*/ 1142619 w 1847850"/>
                <a:gd name="connsiteY911" fmla="*/ 1354550 h 1800225"/>
                <a:gd name="connsiteX912" fmla="*/ 1140143 w 1847850"/>
                <a:gd name="connsiteY912" fmla="*/ 1355884 h 1800225"/>
                <a:gd name="connsiteX913" fmla="*/ 1129665 w 1847850"/>
                <a:gd name="connsiteY913" fmla="*/ 1352645 h 1800225"/>
                <a:gd name="connsiteX914" fmla="*/ 1116521 w 1847850"/>
                <a:gd name="connsiteY914" fmla="*/ 1362361 h 1800225"/>
                <a:gd name="connsiteX915" fmla="*/ 1107281 w 1847850"/>
                <a:gd name="connsiteY915" fmla="*/ 1364456 h 1800225"/>
                <a:gd name="connsiteX916" fmla="*/ 1101947 w 1847850"/>
                <a:gd name="connsiteY916" fmla="*/ 1362647 h 1800225"/>
                <a:gd name="connsiteX917" fmla="*/ 1096328 w 1847850"/>
                <a:gd name="connsiteY917" fmla="*/ 1367980 h 1800225"/>
                <a:gd name="connsiteX918" fmla="*/ 1073563 w 1847850"/>
                <a:gd name="connsiteY918" fmla="*/ 1365409 h 1800225"/>
                <a:gd name="connsiteX919" fmla="*/ 1069467 w 1847850"/>
                <a:gd name="connsiteY919" fmla="*/ 1368171 h 1800225"/>
                <a:gd name="connsiteX920" fmla="*/ 1065371 w 1847850"/>
                <a:gd name="connsiteY920" fmla="*/ 1362361 h 1800225"/>
                <a:gd name="connsiteX921" fmla="*/ 1056989 w 1847850"/>
                <a:gd name="connsiteY921" fmla="*/ 1367219 h 1800225"/>
                <a:gd name="connsiteX922" fmla="*/ 1055942 w 1847850"/>
                <a:gd name="connsiteY922" fmla="*/ 1374077 h 1800225"/>
                <a:gd name="connsiteX923" fmla="*/ 1065086 w 1847850"/>
                <a:gd name="connsiteY923" fmla="*/ 1387697 h 1800225"/>
                <a:gd name="connsiteX924" fmla="*/ 1067467 w 1847850"/>
                <a:gd name="connsiteY924" fmla="*/ 1405128 h 1800225"/>
                <a:gd name="connsiteX925" fmla="*/ 1060323 w 1847850"/>
                <a:gd name="connsiteY925" fmla="*/ 1407509 h 1800225"/>
                <a:gd name="connsiteX926" fmla="*/ 1057370 w 1847850"/>
                <a:gd name="connsiteY926" fmla="*/ 1411796 h 1800225"/>
                <a:gd name="connsiteX927" fmla="*/ 1050131 w 1847850"/>
                <a:gd name="connsiteY927" fmla="*/ 1409224 h 1800225"/>
                <a:gd name="connsiteX928" fmla="*/ 1035748 w 1847850"/>
                <a:gd name="connsiteY928" fmla="*/ 1414748 h 1800225"/>
                <a:gd name="connsiteX929" fmla="*/ 1007650 w 1847850"/>
                <a:gd name="connsiteY929" fmla="*/ 1412748 h 1800225"/>
                <a:gd name="connsiteX930" fmla="*/ 996696 w 1847850"/>
                <a:gd name="connsiteY930" fmla="*/ 1420368 h 1800225"/>
                <a:gd name="connsiteX931" fmla="*/ 996601 w 1847850"/>
                <a:gd name="connsiteY931" fmla="*/ 1433417 h 1800225"/>
                <a:gd name="connsiteX932" fmla="*/ 1002697 w 1847850"/>
                <a:gd name="connsiteY932" fmla="*/ 1445895 h 1800225"/>
                <a:gd name="connsiteX933" fmla="*/ 1001649 w 1847850"/>
                <a:gd name="connsiteY933" fmla="*/ 1457896 h 1800225"/>
                <a:gd name="connsiteX934" fmla="*/ 1008602 w 1847850"/>
                <a:gd name="connsiteY934" fmla="*/ 1464088 h 1800225"/>
                <a:gd name="connsiteX935" fmla="*/ 1008983 w 1847850"/>
                <a:gd name="connsiteY935" fmla="*/ 1468565 h 1800225"/>
                <a:gd name="connsiteX936" fmla="*/ 1008507 w 1847850"/>
                <a:gd name="connsiteY936" fmla="*/ 1482090 h 1800225"/>
                <a:gd name="connsiteX937" fmla="*/ 1003459 w 1847850"/>
                <a:gd name="connsiteY937" fmla="*/ 1487805 h 1800225"/>
                <a:gd name="connsiteX938" fmla="*/ 1005078 w 1847850"/>
                <a:gd name="connsiteY938" fmla="*/ 1496378 h 1800225"/>
                <a:gd name="connsiteX939" fmla="*/ 997744 w 1847850"/>
                <a:gd name="connsiteY939" fmla="*/ 1506093 h 1800225"/>
                <a:gd name="connsiteX940" fmla="*/ 975455 w 1847850"/>
                <a:gd name="connsiteY940" fmla="*/ 1504855 h 1800225"/>
                <a:gd name="connsiteX941" fmla="*/ 962120 w 1847850"/>
                <a:gd name="connsiteY941" fmla="*/ 1507998 h 1800225"/>
                <a:gd name="connsiteX942" fmla="*/ 953071 w 1847850"/>
                <a:gd name="connsiteY942" fmla="*/ 1506379 h 1800225"/>
                <a:gd name="connsiteX943" fmla="*/ 942404 w 1847850"/>
                <a:gd name="connsiteY943" fmla="*/ 1509998 h 1800225"/>
                <a:gd name="connsiteX944" fmla="*/ 939355 w 1847850"/>
                <a:gd name="connsiteY944" fmla="*/ 1514094 h 1800225"/>
                <a:gd name="connsiteX945" fmla="*/ 949452 w 1847850"/>
                <a:gd name="connsiteY945" fmla="*/ 1517333 h 1800225"/>
                <a:gd name="connsiteX946" fmla="*/ 944785 w 1847850"/>
                <a:gd name="connsiteY946" fmla="*/ 1528096 h 1800225"/>
                <a:gd name="connsiteX947" fmla="*/ 936022 w 1847850"/>
                <a:gd name="connsiteY947" fmla="*/ 1535240 h 1800225"/>
                <a:gd name="connsiteX948" fmla="*/ 938022 w 1847850"/>
                <a:gd name="connsiteY948" fmla="*/ 1537430 h 1800225"/>
                <a:gd name="connsiteX949" fmla="*/ 935260 w 1847850"/>
                <a:gd name="connsiteY949" fmla="*/ 1544193 h 1800225"/>
                <a:gd name="connsiteX950" fmla="*/ 930497 w 1847850"/>
                <a:gd name="connsiteY950" fmla="*/ 1539907 h 1800225"/>
                <a:gd name="connsiteX951" fmla="*/ 923830 w 1847850"/>
                <a:gd name="connsiteY951" fmla="*/ 1550575 h 1800225"/>
                <a:gd name="connsiteX952" fmla="*/ 919448 w 1847850"/>
                <a:gd name="connsiteY952" fmla="*/ 1568006 h 1800225"/>
                <a:gd name="connsiteX953" fmla="*/ 914781 w 1847850"/>
                <a:gd name="connsiteY953" fmla="*/ 1562195 h 1800225"/>
                <a:gd name="connsiteX954" fmla="*/ 919544 w 1847850"/>
                <a:gd name="connsiteY954" fmla="*/ 1551909 h 1800225"/>
                <a:gd name="connsiteX955" fmla="*/ 915067 w 1847850"/>
                <a:gd name="connsiteY955" fmla="*/ 1538287 h 1800225"/>
                <a:gd name="connsiteX956" fmla="*/ 915543 w 1847850"/>
                <a:gd name="connsiteY956" fmla="*/ 1531525 h 1800225"/>
                <a:gd name="connsiteX957" fmla="*/ 911066 w 1847850"/>
                <a:gd name="connsiteY957" fmla="*/ 1523143 h 1800225"/>
                <a:gd name="connsiteX958" fmla="*/ 894683 w 1847850"/>
                <a:gd name="connsiteY958" fmla="*/ 1527143 h 1800225"/>
                <a:gd name="connsiteX959" fmla="*/ 893350 w 1847850"/>
                <a:gd name="connsiteY959" fmla="*/ 1531620 h 1800225"/>
                <a:gd name="connsiteX960" fmla="*/ 892969 w 1847850"/>
                <a:gd name="connsiteY960" fmla="*/ 1528762 h 1800225"/>
                <a:gd name="connsiteX961" fmla="*/ 880491 w 1847850"/>
                <a:gd name="connsiteY961" fmla="*/ 1533906 h 1800225"/>
                <a:gd name="connsiteX962" fmla="*/ 883920 w 1847850"/>
                <a:gd name="connsiteY962" fmla="*/ 1541717 h 1800225"/>
                <a:gd name="connsiteX963" fmla="*/ 873538 w 1847850"/>
                <a:gd name="connsiteY963" fmla="*/ 1539621 h 1800225"/>
                <a:gd name="connsiteX964" fmla="*/ 870109 w 1847850"/>
                <a:gd name="connsiteY964" fmla="*/ 1535430 h 1800225"/>
                <a:gd name="connsiteX965" fmla="*/ 863346 w 1847850"/>
                <a:gd name="connsiteY965" fmla="*/ 1538383 h 1800225"/>
                <a:gd name="connsiteX966" fmla="*/ 848392 w 1847850"/>
                <a:gd name="connsiteY966" fmla="*/ 1553813 h 1800225"/>
                <a:gd name="connsiteX967" fmla="*/ 844963 w 1847850"/>
                <a:gd name="connsiteY967" fmla="*/ 1549146 h 1800225"/>
                <a:gd name="connsiteX968" fmla="*/ 209169 w 1847850"/>
                <a:gd name="connsiteY968" fmla="*/ 1257110 h 1800225"/>
                <a:gd name="connsiteX969" fmla="*/ 211931 w 1847850"/>
                <a:gd name="connsiteY969" fmla="*/ 1255681 h 1800225"/>
                <a:gd name="connsiteX970" fmla="*/ 214122 w 1847850"/>
                <a:gd name="connsiteY970" fmla="*/ 1259586 h 1800225"/>
                <a:gd name="connsiteX971" fmla="*/ 209169 w 1847850"/>
                <a:gd name="connsiteY971" fmla="*/ 1257110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</a:cxnLst>
              <a:rect l="l" t="t" r="r" b="b"/>
              <a:pathLst>
                <a:path w="1847850" h="1800225">
                  <a:moveTo>
                    <a:pt x="844963" y="1549146"/>
                  </a:moveTo>
                  <a:lnTo>
                    <a:pt x="854583" y="1541050"/>
                  </a:lnTo>
                  <a:lnTo>
                    <a:pt x="859536" y="1529429"/>
                  </a:lnTo>
                  <a:lnTo>
                    <a:pt x="876395" y="1530191"/>
                  </a:lnTo>
                  <a:lnTo>
                    <a:pt x="885158" y="1525048"/>
                  </a:lnTo>
                  <a:lnTo>
                    <a:pt x="886206" y="1517714"/>
                  </a:lnTo>
                  <a:lnTo>
                    <a:pt x="888492" y="1517904"/>
                  </a:lnTo>
                  <a:lnTo>
                    <a:pt x="892969" y="1508951"/>
                  </a:lnTo>
                  <a:lnTo>
                    <a:pt x="888492" y="1505140"/>
                  </a:lnTo>
                  <a:lnTo>
                    <a:pt x="889826" y="1499235"/>
                  </a:lnTo>
                  <a:lnTo>
                    <a:pt x="897827" y="1492949"/>
                  </a:lnTo>
                  <a:lnTo>
                    <a:pt x="896874" y="1487900"/>
                  </a:lnTo>
                  <a:lnTo>
                    <a:pt x="892873" y="1484185"/>
                  </a:lnTo>
                  <a:lnTo>
                    <a:pt x="904875" y="1478185"/>
                  </a:lnTo>
                  <a:lnTo>
                    <a:pt x="898398" y="1479900"/>
                  </a:lnTo>
                  <a:lnTo>
                    <a:pt x="897541" y="1476565"/>
                  </a:lnTo>
                  <a:lnTo>
                    <a:pt x="885920" y="1480185"/>
                  </a:lnTo>
                  <a:lnTo>
                    <a:pt x="857821" y="1498854"/>
                  </a:lnTo>
                  <a:lnTo>
                    <a:pt x="847820" y="1501807"/>
                  </a:lnTo>
                  <a:lnTo>
                    <a:pt x="850297" y="1488662"/>
                  </a:lnTo>
                  <a:lnTo>
                    <a:pt x="864013" y="1476851"/>
                  </a:lnTo>
                  <a:lnTo>
                    <a:pt x="867442" y="1466564"/>
                  </a:lnTo>
                  <a:lnTo>
                    <a:pt x="863251" y="1461230"/>
                  </a:lnTo>
                  <a:lnTo>
                    <a:pt x="852106" y="1463707"/>
                  </a:lnTo>
                  <a:lnTo>
                    <a:pt x="844391" y="1462087"/>
                  </a:lnTo>
                  <a:lnTo>
                    <a:pt x="840296" y="1457801"/>
                  </a:lnTo>
                  <a:lnTo>
                    <a:pt x="842010" y="1455610"/>
                  </a:lnTo>
                  <a:lnTo>
                    <a:pt x="838581" y="1452658"/>
                  </a:lnTo>
                  <a:lnTo>
                    <a:pt x="840010" y="1450276"/>
                  </a:lnTo>
                  <a:lnTo>
                    <a:pt x="833152" y="1450658"/>
                  </a:lnTo>
                  <a:lnTo>
                    <a:pt x="828485" y="1453896"/>
                  </a:lnTo>
                  <a:lnTo>
                    <a:pt x="812959" y="1445990"/>
                  </a:lnTo>
                  <a:lnTo>
                    <a:pt x="804101" y="1447800"/>
                  </a:lnTo>
                  <a:lnTo>
                    <a:pt x="797147" y="1439894"/>
                  </a:lnTo>
                  <a:lnTo>
                    <a:pt x="791146" y="1442085"/>
                  </a:lnTo>
                  <a:lnTo>
                    <a:pt x="790289" y="1430846"/>
                  </a:lnTo>
                  <a:lnTo>
                    <a:pt x="781621" y="1432465"/>
                  </a:lnTo>
                  <a:lnTo>
                    <a:pt x="775240" y="1442752"/>
                  </a:lnTo>
                  <a:lnTo>
                    <a:pt x="760857" y="1433227"/>
                  </a:lnTo>
                  <a:lnTo>
                    <a:pt x="753618" y="1433036"/>
                  </a:lnTo>
                  <a:lnTo>
                    <a:pt x="749427" y="1419987"/>
                  </a:lnTo>
                  <a:lnTo>
                    <a:pt x="740283" y="1414748"/>
                  </a:lnTo>
                  <a:lnTo>
                    <a:pt x="722757" y="1398175"/>
                  </a:lnTo>
                  <a:lnTo>
                    <a:pt x="728091" y="1384173"/>
                  </a:lnTo>
                  <a:lnTo>
                    <a:pt x="725900" y="1384459"/>
                  </a:lnTo>
                  <a:lnTo>
                    <a:pt x="725234" y="1373124"/>
                  </a:lnTo>
                  <a:lnTo>
                    <a:pt x="729044" y="1372648"/>
                  </a:lnTo>
                  <a:lnTo>
                    <a:pt x="731425" y="1359694"/>
                  </a:lnTo>
                  <a:lnTo>
                    <a:pt x="736092" y="1353598"/>
                  </a:lnTo>
                  <a:lnTo>
                    <a:pt x="730282" y="1351026"/>
                  </a:lnTo>
                  <a:lnTo>
                    <a:pt x="729329" y="1344835"/>
                  </a:lnTo>
                  <a:lnTo>
                    <a:pt x="725138" y="1345692"/>
                  </a:lnTo>
                  <a:lnTo>
                    <a:pt x="723424" y="1351121"/>
                  </a:lnTo>
                  <a:lnTo>
                    <a:pt x="716185" y="1345978"/>
                  </a:lnTo>
                  <a:lnTo>
                    <a:pt x="717995" y="1340739"/>
                  </a:lnTo>
                  <a:lnTo>
                    <a:pt x="714565" y="1337786"/>
                  </a:lnTo>
                  <a:lnTo>
                    <a:pt x="712756" y="1340358"/>
                  </a:lnTo>
                  <a:lnTo>
                    <a:pt x="706088" y="1340263"/>
                  </a:lnTo>
                  <a:lnTo>
                    <a:pt x="705898" y="1337405"/>
                  </a:lnTo>
                  <a:lnTo>
                    <a:pt x="700564" y="1343501"/>
                  </a:lnTo>
                  <a:lnTo>
                    <a:pt x="695420" y="1345406"/>
                  </a:lnTo>
                  <a:lnTo>
                    <a:pt x="693706" y="1350836"/>
                  </a:lnTo>
                  <a:lnTo>
                    <a:pt x="685705" y="1355693"/>
                  </a:lnTo>
                  <a:lnTo>
                    <a:pt x="670941" y="1349502"/>
                  </a:lnTo>
                  <a:lnTo>
                    <a:pt x="672179" y="1347121"/>
                  </a:lnTo>
                  <a:lnTo>
                    <a:pt x="679609" y="1347502"/>
                  </a:lnTo>
                  <a:lnTo>
                    <a:pt x="688943" y="1344168"/>
                  </a:lnTo>
                  <a:lnTo>
                    <a:pt x="687896" y="1341691"/>
                  </a:lnTo>
                  <a:lnTo>
                    <a:pt x="691039" y="1339882"/>
                  </a:lnTo>
                  <a:lnTo>
                    <a:pt x="688943" y="1337691"/>
                  </a:lnTo>
                  <a:lnTo>
                    <a:pt x="683133" y="1340263"/>
                  </a:lnTo>
                  <a:lnTo>
                    <a:pt x="674465" y="1330833"/>
                  </a:lnTo>
                  <a:lnTo>
                    <a:pt x="668941" y="1335119"/>
                  </a:lnTo>
                  <a:lnTo>
                    <a:pt x="665702" y="1327595"/>
                  </a:lnTo>
                  <a:lnTo>
                    <a:pt x="668750" y="1318736"/>
                  </a:lnTo>
                  <a:lnTo>
                    <a:pt x="675322" y="1313402"/>
                  </a:lnTo>
                  <a:lnTo>
                    <a:pt x="669131" y="1317403"/>
                  </a:lnTo>
                  <a:lnTo>
                    <a:pt x="664750" y="1317212"/>
                  </a:lnTo>
                  <a:lnTo>
                    <a:pt x="672465" y="1298639"/>
                  </a:lnTo>
                  <a:lnTo>
                    <a:pt x="671227" y="1296257"/>
                  </a:lnTo>
                  <a:lnTo>
                    <a:pt x="652177" y="1289685"/>
                  </a:lnTo>
                  <a:lnTo>
                    <a:pt x="650938" y="1268825"/>
                  </a:lnTo>
                  <a:lnTo>
                    <a:pt x="654653" y="1266349"/>
                  </a:lnTo>
                  <a:lnTo>
                    <a:pt x="653701" y="1262634"/>
                  </a:lnTo>
                  <a:lnTo>
                    <a:pt x="665321" y="1262158"/>
                  </a:lnTo>
                  <a:lnTo>
                    <a:pt x="670179" y="1257110"/>
                  </a:lnTo>
                  <a:lnTo>
                    <a:pt x="687419" y="1249489"/>
                  </a:lnTo>
                  <a:lnTo>
                    <a:pt x="674275" y="1238345"/>
                  </a:lnTo>
                  <a:lnTo>
                    <a:pt x="663512" y="1233678"/>
                  </a:lnTo>
                  <a:lnTo>
                    <a:pt x="663321" y="1223391"/>
                  </a:lnTo>
                  <a:lnTo>
                    <a:pt x="661035" y="1220343"/>
                  </a:lnTo>
                  <a:lnTo>
                    <a:pt x="645033" y="1217771"/>
                  </a:lnTo>
                  <a:lnTo>
                    <a:pt x="640461" y="1219772"/>
                  </a:lnTo>
                  <a:lnTo>
                    <a:pt x="637794" y="1205389"/>
                  </a:lnTo>
                  <a:lnTo>
                    <a:pt x="633413" y="1198721"/>
                  </a:lnTo>
                  <a:lnTo>
                    <a:pt x="625602" y="1200626"/>
                  </a:lnTo>
                  <a:lnTo>
                    <a:pt x="619315" y="1198055"/>
                  </a:lnTo>
                  <a:lnTo>
                    <a:pt x="608933" y="1201293"/>
                  </a:lnTo>
                  <a:lnTo>
                    <a:pt x="593408" y="1196435"/>
                  </a:lnTo>
                  <a:lnTo>
                    <a:pt x="590645" y="1192530"/>
                  </a:lnTo>
                  <a:lnTo>
                    <a:pt x="593884" y="1185196"/>
                  </a:lnTo>
                  <a:lnTo>
                    <a:pt x="591503" y="1181957"/>
                  </a:lnTo>
                  <a:lnTo>
                    <a:pt x="580644" y="1185863"/>
                  </a:lnTo>
                  <a:lnTo>
                    <a:pt x="567214" y="1181957"/>
                  </a:lnTo>
                  <a:lnTo>
                    <a:pt x="554927" y="1210532"/>
                  </a:lnTo>
                  <a:lnTo>
                    <a:pt x="555308" y="1226248"/>
                  </a:lnTo>
                  <a:lnTo>
                    <a:pt x="548545" y="1252728"/>
                  </a:lnTo>
                  <a:lnTo>
                    <a:pt x="546735" y="1252252"/>
                  </a:lnTo>
                  <a:lnTo>
                    <a:pt x="544925" y="1257872"/>
                  </a:lnTo>
                  <a:lnTo>
                    <a:pt x="542544" y="1271111"/>
                  </a:lnTo>
                  <a:lnTo>
                    <a:pt x="536448" y="1278541"/>
                  </a:lnTo>
                  <a:lnTo>
                    <a:pt x="519684" y="1280446"/>
                  </a:lnTo>
                  <a:lnTo>
                    <a:pt x="500825" y="1292542"/>
                  </a:lnTo>
                  <a:lnTo>
                    <a:pt x="482155" y="1296733"/>
                  </a:lnTo>
                  <a:lnTo>
                    <a:pt x="475869" y="1295686"/>
                  </a:lnTo>
                  <a:lnTo>
                    <a:pt x="469963" y="1299210"/>
                  </a:lnTo>
                  <a:lnTo>
                    <a:pt x="468725" y="1315403"/>
                  </a:lnTo>
                  <a:lnTo>
                    <a:pt x="476917" y="1341215"/>
                  </a:lnTo>
                  <a:lnTo>
                    <a:pt x="469011" y="1336357"/>
                  </a:lnTo>
                  <a:lnTo>
                    <a:pt x="458629" y="1335596"/>
                  </a:lnTo>
                  <a:lnTo>
                    <a:pt x="449580" y="1338167"/>
                  </a:lnTo>
                  <a:lnTo>
                    <a:pt x="435578" y="1330166"/>
                  </a:lnTo>
                  <a:lnTo>
                    <a:pt x="426148" y="1321403"/>
                  </a:lnTo>
                  <a:lnTo>
                    <a:pt x="407479" y="1312831"/>
                  </a:lnTo>
                  <a:lnTo>
                    <a:pt x="403479" y="1313974"/>
                  </a:lnTo>
                  <a:lnTo>
                    <a:pt x="394430" y="1325689"/>
                  </a:lnTo>
                  <a:lnTo>
                    <a:pt x="378619" y="1337215"/>
                  </a:lnTo>
                  <a:lnTo>
                    <a:pt x="365474" y="1340834"/>
                  </a:lnTo>
                  <a:lnTo>
                    <a:pt x="360997" y="1339215"/>
                  </a:lnTo>
                  <a:lnTo>
                    <a:pt x="359569" y="1346073"/>
                  </a:lnTo>
                  <a:lnTo>
                    <a:pt x="361760" y="1355217"/>
                  </a:lnTo>
                  <a:lnTo>
                    <a:pt x="356330" y="1388840"/>
                  </a:lnTo>
                  <a:lnTo>
                    <a:pt x="364903" y="1403509"/>
                  </a:lnTo>
                  <a:lnTo>
                    <a:pt x="365570" y="1411129"/>
                  </a:lnTo>
                  <a:lnTo>
                    <a:pt x="361379" y="1418177"/>
                  </a:lnTo>
                  <a:lnTo>
                    <a:pt x="339376" y="1433512"/>
                  </a:lnTo>
                  <a:lnTo>
                    <a:pt x="317754" y="1429798"/>
                  </a:lnTo>
                  <a:lnTo>
                    <a:pt x="299847" y="1423226"/>
                  </a:lnTo>
                  <a:lnTo>
                    <a:pt x="290036" y="1413701"/>
                  </a:lnTo>
                  <a:lnTo>
                    <a:pt x="292798" y="1404461"/>
                  </a:lnTo>
                  <a:lnTo>
                    <a:pt x="292037" y="1396174"/>
                  </a:lnTo>
                  <a:lnTo>
                    <a:pt x="296894" y="1383221"/>
                  </a:lnTo>
                  <a:lnTo>
                    <a:pt x="293465" y="1371790"/>
                  </a:lnTo>
                  <a:lnTo>
                    <a:pt x="278606" y="1374077"/>
                  </a:lnTo>
                  <a:lnTo>
                    <a:pt x="268605" y="1372838"/>
                  </a:lnTo>
                  <a:lnTo>
                    <a:pt x="258699" y="1383030"/>
                  </a:lnTo>
                  <a:lnTo>
                    <a:pt x="254984" y="1383697"/>
                  </a:lnTo>
                  <a:lnTo>
                    <a:pt x="252317" y="1389507"/>
                  </a:lnTo>
                  <a:lnTo>
                    <a:pt x="244697" y="1383221"/>
                  </a:lnTo>
                  <a:lnTo>
                    <a:pt x="241268" y="1375791"/>
                  </a:lnTo>
                  <a:lnTo>
                    <a:pt x="226790" y="1375696"/>
                  </a:lnTo>
                  <a:lnTo>
                    <a:pt x="226314" y="1366933"/>
                  </a:lnTo>
                  <a:lnTo>
                    <a:pt x="209836" y="1364552"/>
                  </a:lnTo>
                  <a:lnTo>
                    <a:pt x="210312" y="1379982"/>
                  </a:lnTo>
                  <a:lnTo>
                    <a:pt x="203073" y="1374172"/>
                  </a:lnTo>
                  <a:lnTo>
                    <a:pt x="185356" y="1372648"/>
                  </a:lnTo>
                  <a:lnTo>
                    <a:pt x="183642" y="1368933"/>
                  </a:lnTo>
                  <a:lnTo>
                    <a:pt x="168307" y="1362170"/>
                  </a:lnTo>
                  <a:lnTo>
                    <a:pt x="147161" y="1362265"/>
                  </a:lnTo>
                  <a:lnTo>
                    <a:pt x="144018" y="1353407"/>
                  </a:lnTo>
                  <a:lnTo>
                    <a:pt x="140494" y="1352360"/>
                  </a:lnTo>
                  <a:lnTo>
                    <a:pt x="141256" y="1368171"/>
                  </a:lnTo>
                  <a:lnTo>
                    <a:pt x="126683" y="1378458"/>
                  </a:lnTo>
                  <a:lnTo>
                    <a:pt x="119348" y="1370076"/>
                  </a:lnTo>
                  <a:lnTo>
                    <a:pt x="119158" y="1363980"/>
                  </a:lnTo>
                  <a:lnTo>
                    <a:pt x="115253" y="1358932"/>
                  </a:lnTo>
                  <a:lnTo>
                    <a:pt x="111919" y="1355598"/>
                  </a:lnTo>
                  <a:lnTo>
                    <a:pt x="108490" y="1357979"/>
                  </a:lnTo>
                  <a:lnTo>
                    <a:pt x="106489" y="1356265"/>
                  </a:lnTo>
                  <a:lnTo>
                    <a:pt x="106680" y="1349121"/>
                  </a:lnTo>
                  <a:lnTo>
                    <a:pt x="84487" y="1360170"/>
                  </a:lnTo>
                  <a:lnTo>
                    <a:pt x="78105" y="1363599"/>
                  </a:lnTo>
                  <a:lnTo>
                    <a:pt x="73057" y="1356646"/>
                  </a:lnTo>
                  <a:lnTo>
                    <a:pt x="67532" y="1360837"/>
                  </a:lnTo>
                  <a:lnTo>
                    <a:pt x="71819" y="1350073"/>
                  </a:lnTo>
                  <a:lnTo>
                    <a:pt x="69628" y="1342168"/>
                  </a:lnTo>
                  <a:lnTo>
                    <a:pt x="74104" y="1328547"/>
                  </a:lnTo>
                  <a:lnTo>
                    <a:pt x="59531" y="1323213"/>
                  </a:lnTo>
                  <a:lnTo>
                    <a:pt x="48578" y="1329595"/>
                  </a:lnTo>
                  <a:lnTo>
                    <a:pt x="34480" y="1333119"/>
                  </a:lnTo>
                  <a:lnTo>
                    <a:pt x="23431" y="1328833"/>
                  </a:lnTo>
                  <a:lnTo>
                    <a:pt x="15430" y="1318355"/>
                  </a:lnTo>
                  <a:lnTo>
                    <a:pt x="16764" y="1321308"/>
                  </a:lnTo>
                  <a:lnTo>
                    <a:pt x="10001" y="1318450"/>
                  </a:lnTo>
                  <a:lnTo>
                    <a:pt x="14573" y="1315974"/>
                  </a:lnTo>
                  <a:lnTo>
                    <a:pt x="15050" y="1294543"/>
                  </a:lnTo>
                  <a:lnTo>
                    <a:pt x="10763" y="1295686"/>
                  </a:lnTo>
                  <a:lnTo>
                    <a:pt x="14669" y="1291304"/>
                  </a:lnTo>
                  <a:lnTo>
                    <a:pt x="14669" y="1283303"/>
                  </a:lnTo>
                  <a:lnTo>
                    <a:pt x="13621" y="1272445"/>
                  </a:lnTo>
                  <a:lnTo>
                    <a:pt x="11144" y="1272730"/>
                  </a:lnTo>
                  <a:lnTo>
                    <a:pt x="9525" y="1269397"/>
                  </a:lnTo>
                  <a:lnTo>
                    <a:pt x="14954" y="1264634"/>
                  </a:lnTo>
                  <a:lnTo>
                    <a:pt x="15526" y="1257014"/>
                  </a:lnTo>
                  <a:lnTo>
                    <a:pt x="50768" y="1272921"/>
                  </a:lnTo>
                  <a:lnTo>
                    <a:pt x="56674" y="1281113"/>
                  </a:lnTo>
                  <a:lnTo>
                    <a:pt x="64008" y="1282160"/>
                  </a:lnTo>
                  <a:lnTo>
                    <a:pt x="77343" y="1277398"/>
                  </a:lnTo>
                  <a:lnTo>
                    <a:pt x="84963" y="1267587"/>
                  </a:lnTo>
                  <a:lnTo>
                    <a:pt x="97727" y="1261586"/>
                  </a:lnTo>
                  <a:lnTo>
                    <a:pt x="105632" y="1249871"/>
                  </a:lnTo>
                  <a:lnTo>
                    <a:pt x="114681" y="1247775"/>
                  </a:lnTo>
                  <a:lnTo>
                    <a:pt x="120682" y="1241298"/>
                  </a:lnTo>
                  <a:lnTo>
                    <a:pt x="129921" y="1242536"/>
                  </a:lnTo>
                  <a:lnTo>
                    <a:pt x="127540" y="1231582"/>
                  </a:lnTo>
                  <a:lnTo>
                    <a:pt x="136588" y="1240727"/>
                  </a:lnTo>
                  <a:lnTo>
                    <a:pt x="139637" y="1251014"/>
                  </a:lnTo>
                  <a:lnTo>
                    <a:pt x="152305" y="1251775"/>
                  </a:lnTo>
                  <a:lnTo>
                    <a:pt x="161449" y="1257205"/>
                  </a:lnTo>
                  <a:lnTo>
                    <a:pt x="164020" y="1263110"/>
                  </a:lnTo>
                  <a:lnTo>
                    <a:pt x="183642" y="1251966"/>
                  </a:lnTo>
                  <a:lnTo>
                    <a:pt x="189167" y="1253395"/>
                  </a:lnTo>
                  <a:lnTo>
                    <a:pt x="185642" y="1254728"/>
                  </a:lnTo>
                  <a:lnTo>
                    <a:pt x="195929" y="1254442"/>
                  </a:lnTo>
                  <a:lnTo>
                    <a:pt x="197168" y="1251204"/>
                  </a:lnTo>
                  <a:lnTo>
                    <a:pt x="204692" y="1253109"/>
                  </a:lnTo>
                  <a:lnTo>
                    <a:pt x="216218" y="1267111"/>
                  </a:lnTo>
                  <a:lnTo>
                    <a:pt x="216503" y="1263682"/>
                  </a:lnTo>
                  <a:lnTo>
                    <a:pt x="216884" y="1266730"/>
                  </a:lnTo>
                  <a:lnTo>
                    <a:pt x="240030" y="1265301"/>
                  </a:lnTo>
                  <a:lnTo>
                    <a:pt x="235648" y="1252347"/>
                  </a:lnTo>
                  <a:lnTo>
                    <a:pt x="228219" y="1248728"/>
                  </a:lnTo>
                  <a:lnTo>
                    <a:pt x="228981" y="1247013"/>
                  </a:lnTo>
                  <a:lnTo>
                    <a:pt x="237935" y="1248537"/>
                  </a:lnTo>
                  <a:lnTo>
                    <a:pt x="236601" y="1246251"/>
                  </a:lnTo>
                  <a:lnTo>
                    <a:pt x="243554" y="1231297"/>
                  </a:lnTo>
                  <a:lnTo>
                    <a:pt x="242030" y="1229868"/>
                  </a:lnTo>
                  <a:lnTo>
                    <a:pt x="256318" y="1222915"/>
                  </a:lnTo>
                  <a:lnTo>
                    <a:pt x="265938" y="1211485"/>
                  </a:lnTo>
                  <a:lnTo>
                    <a:pt x="286417" y="1204913"/>
                  </a:lnTo>
                  <a:lnTo>
                    <a:pt x="293370" y="1197864"/>
                  </a:lnTo>
                  <a:lnTo>
                    <a:pt x="292037" y="1178719"/>
                  </a:lnTo>
                  <a:lnTo>
                    <a:pt x="296989" y="1156430"/>
                  </a:lnTo>
                  <a:lnTo>
                    <a:pt x="310325" y="1133380"/>
                  </a:lnTo>
                  <a:lnTo>
                    <a:pt x="307372" y="1137856"/>
                  </a:lnTo>
                  <a:lnTo>
                    <a:pt x="298418" y="1127665"/>
                  </a:lnTo>
                  <a:lnTo>
                    <a:pt x="299847" y="1125093"/>
                  </a:lnTo>
                  <a:lnTo>
                    <a:pt x="310325" y="1122426"/>
                  </a:lnTo>
                  <a:lnTo>
                    <a:pt x="315849" y="1118616"/>
                  </a:lnTo>
                  <a:lnTo>
                    <a:pt x="313944" y="1119473"/>
                  </a:lnTo>
                  <a:lnTo>
                    <a:pt x="310515" y="1108615"/>
                  </a:lnTo>
                  <a:lnTo>
                    <a:pt x="312706" y="1110615"/>
                  </a:lnTo>
                  <a:lnTo>
                    <a:pt x="305657" y="1099947"/>
                  </a:lnTo>
                  <a:lnTo>
                    <a:pt x="306514" y="1094804"/>
                  </a:lnTo>
                  <a:lnTo>
                    <a:pt x="315468" y="1085469"/>
                  </a:lnTo>
                  <a:lnTo>
                    <a:pt x="304419" y="1078135"/>
                  </a:lnTo>
                  <a:lnTo>
                    <a:pt x="315849" y="1085279"/>
                  </a:lnTo>
                  <a:lnTo>
                    <a:pt x="324421" y="1077944"/>
                  </a:lnTo>
                  <a:lnTo>
                    <a:pt x="325660" y="1070420"/>
                  </a:lnTo>
                  <a:lnTo>
                    <a:pt x="318706" y="1052322"/>
                  </a:lnTo>
                  <a:lnTo>
                    <a:pt x="321564" y="1040416"/>
                  </a:lnTo>
                  <a:lnTo>
                    <a:pt x="323755" y="1037749"/>
                  </a:lnTo>
                  <a:lnTo>
                    <a:pt x="327279" y="1038796"/>
                  </a:lnTo>
                  <a:lnTo>
                    <a:pt x="338804" y="1027652"/>
                  </a:lnTo>
                  <a:lnTo>
                    <a:pt x="339947" y="1013174"/>
                  </a:lnTo>
                  <a:lnTo>
                    <a:pt x="346424" y="1013079"/>
                  </a:lnTo>
                  <a:lnTo>
                    <a:pt x="337756" y="994124"/>
                  </a:lnTo>
                  <a:lnTo>
                    <a:pt x="313182" y="979551"/>
                  </a:lnTo>
                  <a:lnTo>
                    <a:pt x="306514" y="961644"/>
                  </a:lnTo>
                  <a:lnTo>
                    <a:pt x="288893" y="958501"/>
                  </a:lnTo>
                  <a:lnTo>
                    <a:pt x="284036" y="952595"/>
                  </a:lnTo>
                  <a:lnTo>
                    <a:pt x="275272" y="950595"/>
                  </a:lnTo>
                  <a:lnTo>
                    <a:pt x="275082" y="945261"/>
                  </a:lnTo>
                  <a:lnTo>
                    <a:pt x="269367" y="940879"/>
                  </a:lnTo>
                  <a:lnTo>
                    <a:pt x="270605" y="937355"/>
                  </a:lnTo>
                  <a:lnTo>
                    <a:pt x="266224" y="937736"/>
                  </a:lnTo>
                  <a:lnTo>
                    <a:pt x="263557" y="934974"/>
                  </a:lnTo>
                  <a:lnTo>
                    <a:pt x="264986" y="929545"/>
                  </a:lnTo>
                  <a:lnTo>
                    <a:pt x="254508" y="927449"/>
                  </a:lnTo>
                  <a:lnTo>
                    <a:pt x="253555" y="923354"/>
                  </a:lnTo>
                  <a:lnTo>
                    <a:pt x="265747" y="916686"/>
                  </a:lnTo>
                  <a:lnTo>
                    <a:pt x="263557" y="911066"/>
                  </a:lnTo>
                  <a:lnTo>
                    <a:pt x="267462" y="900113"/>
                  </a:lnTo>
                  <a:lnTo>
                    <a:pt x="267748" y="886778"/>
                  </a:lnTo>
                  <a:lnTo>
                    <a:pt x="271939" y="883444"/>
                  </a:lnTo>
                  <a:lnTo>
                    <a:pt x="258509" y="871728"/>
                  </a:lnTo>
                  <a:lnTo>
                    <a:pt x="263271" y="866204"/>
                  </a:lnTo>
                  <a:lnTo>
                    <a:pt x="257461" y="860584"/>
                  </a:lnTo>
                  <a:lnTo>
                    <a:pt x="259080" y="854107"/>
                  </a:lnTo>
                  <a:lnTo>
                    <a:pt x="252317" y="851059"/>
                  </a:lnTo>
                  <a:lnTo>
                    <a:pt x="260604" y="837152"/>
                  </a:lnTo>
                  <a:lnTo>
                    <a:pt x="249364" y="830104"/>
                  </a:lnTo>
                  <a:lnTo>
                    <a:pt x="257270" y="823722"/>
                  </a:lnTo>
                  <a:lnTo>
                    <a:pt x="257937" y="811339"/>
                  </a:lnTo>
                  <a:lnTo>
                    <a:pt x="273463" y="795433"/>
                  </a:lnTo>
                  <a:lnTo>
                    <a:pt x="268796" y="784479"/>
                  </a:lnTo>
                  <a:lnTo>
                    <a:pt x="262604" y="783907"/>
                  </a:lnTo>
                  <a:lnTo>
                    <a:pt x="271653" y="773049"/>
                  </a:lnTo>
                  <a:lnTo>
                    <a:pt x="268700" y="765810"/>
                  </a:lnTo>
                  <a:lnTo>
                    <a:pt x="270796" y="761619"/>
                  </a:lnTo>
                  <a:lnTo>
                    <a:pt x="260128" y="755332"/>
                  </a:lnTo>
                  <a:lnTo>
                    <a:pt x="252412" y="765143"/>
                  </a:lnTo>
                  <a:lnTo>
                    <a:pt x="249745" y="759619"/>
                  </a:lnTo>
                  <a:lnTo>
                    <a:pt x="242887" y="761429"/>
                  </a:lnTo>
                  <a:lnTo>
                    <a:pt x="242316" y="742569"/>
                  </a:lnTo>
                  <a:lnTo>
                    <a:pt x="248698" y="728472"/>
                  </a:lnTo>
                  <a:lnTo>
                    <a:pt x="262414" y="719328"/>
                  </a:lnTo>
                  <a:lnTo>
                    <a:pt x="249364" y="714851"/>
                  </a:lnTo>
                  <a:lnTo>
                    <a:pt x="235839" y="718185"/>
                  </a:lnTo>
                  <a:lnTo>
                    <a:pt x="224314" y="708660"/>
                  </a:lnTo>
                  <a:lnTo>
                    <a:pt x="206026" y="701707"/>
                  </a:lnTo>
                  <a:lnTo>
                    <a:pt x="199644" y="705612"/>
                  </a:lnTo>
                  <a:lnTo>
                    <a:pt x="191357" y="719519"/>
                  </a:lnTo>
                  <a:lnTo>
                    <a:pt x="181642" y="724186"/>
                  </a:lnTo>
                  <a:lnTo>
                    <a:pt x="172879" y="737711"/>
                  </a:lnTo>
                  <a:lnTo>
                    <a:pt x="169545" y="738949"/>
                  </a:lnTo>
                  <a:lnTo>
                    <a:pt x="168688" y="749617"/>
                  </a:lnTo>
                  <a:lnTo>
                    <a:pt x="154972" y="749617"/>
                  </a:lnTo>
                  <a:lnTo>
                    <a:pt x="157925" y="729996"/>
                  </a:lnTo>
                  <a:lnTo>
                    <a:pt x="154114" y="716661"/>
                  </a:lnTo>
                  <a:lnTo>
                    <a:pt x="139255" y="695515"/>
                  </a:lnTo>
                  <a:lnTo>
                    <a:pt x="127540" y="687800"/>
                  </a:lnTo>
                  <a:lnTo>
                    <a:pt x="129445" y="681990"/>
                  </a:lnTo>
                  <a:lnTo>
                    <a:pt x="142780" y="692087"/>
                  </a:lnTo>
                  <a:lnTo>
                    <a:pt x="144494" y="689515"/>
                  </a:lnTo>
                  <a:lnTo>
                    <a:pt x="138684" y="686371"/>
                  </a:lnTo>
                  <a:lnTo>
                    <a:pt x="137541" y="681799"/>
                  </a:lnTo>
                  <a:lnTo>
                    <a:pt x="132683" y="681990"/>
                  </a:lnTo>
                  <a:lnTo>
                    <a:pt x="134398" y="677323"/>
                  </a:lnTo>
                  <a:lnTo>
                    <a:pt x="111443" y="669227"/>
                  </a:lnTo>
                  <a:lnTo>
                    <a:pt x="120110" y="655034"/>
                  </a:lnTo>
                  <a:lnTo>
                    <a:pt x="132017" y="662083"/>
                  </a:lnTo>
                  <a:lnTo>
                    <a:pt x="146018" y="663321"/>
                  </a:lnTo>
                  <a:lnTo>
                    <a:pt x="148971" y="672751"/>
                  </a:lnTo>
                  <a:lnTo>
                    <a:pt x="163354" y="671513"/>
                  </a:lnTo>
                  <a:lnTo>
                    <a:pt x="165640" y="678466"/>
                  </a:lnTo>
                  <a:lnTo>
                    <a:pt x="177832" y="673227"/>
                  </a:lnTo>
                  <a:lnTo>
                    <a:pt x="179546" y="652558"/>
                  </a:lnTo>
                  <a:lnTo>
                    <a:pt x="187071" y="653129"/>
                  </a:lnTo>
                  <a:lnTo>
                    <a:pt x="209645" y="661702"/>
                  </a:lnTo>
                  <a:lnTo>
                    <a:pt x="228124" y="671513"/>
                  </a:lnTo>
                  <a:lnTo>
                    <a:pt x="243840" y="668560"/>
                  </a:lnTo>
                  <a:lnTo>
                    <a:pt x="242221" y="650938"/>
                  </a:lnTo>
                  <a:lnTo>
                    <a:pt x="245173" y="631031"/>
                  </a:lnTo>
                  <a:lnTo>
                    <a:pt x="236029" y="619601"/>
                  </a:lnTo>
                  <a:lnTo>
                    <a:pt x="227838" y="601885"/>
                  </a:lnTo>
                  <a:lnTo>
                    <a:pt x="229934" y="576739"/>
                  </a:lnTo>
                  <a:lnTo>
                    <a:pt x="245745" y="578453"/>
                  </a:lnTo>
                  <a:lnTo>
                    <a:pt x="253175" y="575596"/>
                  </a:lnTo>
                  <a:lnTo>
                    <a:pt x="257175" y="570452"/>
                  </a:lnTo>
                  <a:lnTo>
                    <a:pt x="260318" y="572453"/>
                  </a:lnTo>
                  <a:lnTo>
                    <a:pt x="269462" y="569786"/>
                  </a:lnTo>
                  <a:lnTo>
                    <a:pt x="267271" y="565309"/>
                  </a:lnTo>
                  <a:lnTo>
                    <a:pt x="260128" y="568738"/>
                  </a:lnTo>
                  <a:lnTo>
                    <a:pt x="251841" y="563404"/>
                  </a:lnTo>
                  <a:lnTo>
                    <a:pt x="251365" y="547211"/>
                  </a:lnTo>
                  <a:lnTo>
                    <a:pt x="277463" y="525113"/>
                  </a:lnTo>
                  <a:lnTo>
                    <a:pt x="289274" y="536638"/>
                  </a:lnTo>
                  <a:lnTo>
                    <a:pt x="285179" y="553593"/>
                  </a:lnTo>
                  <a:lnTo>
                    <a:pt x="284512" y="567595"/>
                  </a:lnTo>
                  <a:lnTo>
                    <a:pt x="286988" y="577691"/>
                  </a:lnTo>
                  <a:lnTo>
                    <a:pt x="281559" y="594360"/>
                  </a:lnTo>
                  <a:lnTo>
                    <a:pt x="280987" y="614363"/>
                  </a:lnTo>
                  <a:lnTo>
                    <a:pt x="287655" y="621506"/>
                  </a:lnTo>
                  <a:lnTo>
                    <a:pt x="284036" y="634365"/>
                  </a:lnTo>
                  <a:lnTo>
                    <a:pt x="300704" y="635698"/>
                  </a:lnTo>
                  <a:lnTo>
                    <a:pt x="320230" y="622745"/>
                  </a:lnTo>
                  <a:lnTo>
                    <a:pt x="330518" y="622840"/>
                  </a:lnTo>
                  <a:lnTo>
                    <a:pt x="346520" y="618935"/>
                  </a:lnTo>
                  <a:lnTo>
                    <a:pt x="347853" y="617506"/>
                  </a:lnTo>
                  <a:lnTo>
                    <a:pt x="338423" y="597313"/>
                  </a:lnTo>
                  <a:lnTo>
                    <a:pt x="340519" y="588740"/>
                  </a:lnTo>
                  <a:lnTo>
                    <a:pt x="338804" y="581120"/>
                  </a:lnTo>
                  <a:lnTo>
                    <a:pt x="342329" y="579311"/>
                  </a:lnTo>
                  <a:lnTo>
                    <a:pt x="337090" y="564166"/>
                  </a:lnTo>
                  <a:lnTo>
                    <a:pt x="337280" y="557784"/>
                  </a:lnTo>
                  <a:lnTo>
                    <a:pt x="340043" y="551212"/>
                  </a:lnTo>
                  <a:lnTo>
                    <a:pt x="349282" y="543401"/>
                  </a:lnTo>
                  <a:lnTo>
                    <a:pt x="347853" y="525113"/>
                  </a:lnTo>
                  <a:lnTo>
                    <a:pt x="353949" y="520827"/>
                  </a:lnTo>
                  <a:lnTo>
                    <a:pt x="359378" y="527495"/>
                  </a:lnTo>
                  <a:lnTo>
                    <a:pt x="355663" y="517207"/>
                  </a:lnTo>
                  <a:lnTo>
                    <a:pt x="357473" y="516446"/>
                  </a:lnTo>
                  <a:lnTo>
                    <a:pt x="354997" y="510826"/>
                  </a:lnTo>
                  <a:lnTo>
                    <a:pt x="356902" y="507111"/>
                  </a:lnTo>
                  <a:lnTo>
                    <a:pt x="351472" y="499872"/>
                  </a:lnTo>
                  <a:lnTo>
                    <a:pt x="349758" y="487108"/>
                  </a:lnTo>
                  <a:lnTo>
                    <a:pt x="355283" y="479774"/>
                  </a:lnTo>
                  <a:lnTo>
                    <a:pt x="371094" y="470630"/>
                  </a:lnTo>
                  <a:lnTo>
                    <a:pt x="374713" y="471392"/>
                  </a:lnTo>
                  <a:lnTo>
                    <a:pt x="385096" y="465201"/>
                  </a:lnTo>
                  <a:lnTo>
                    <a:pt x="387858" y="469297"/>
                  </a:lnTo>
                  <a:lnTo>
                    <a:pt x="399383" y="467296"/>
                  </a:lnTo>
                  <a:lnTo>
                    <a:pt x="405860" y="469202"/>
                  </a:lnTo>
                  <a:lnTo>
                    <a:pt x="414433" y="477203"/>
                  </a:lnTo>
                  <a:lnTo>
                    <a:pt x="446437" y="491395"/>
                  </a:lnTo>
                  <a:lnTo>
                    <a:pt x="460438" y="494729"/>
                  </a:lnTo>
                  <a:lnTo>
                    <a:pt x="456914" y="500253"/>
                  </a:lnTo>
                  <a:lnTo>
                    <a:pt x="461201" y="503015"/>
                  </a:lnTo>
                  <a:lnTo>
                    <a:pt x="453771" y="510254"/>
                  </a:lnTo>
                  <a:lnTo>
                    <a:pt x="450342" y="519874"/>
                  </a:lnTo>
                  <a:lnTo>
                    <a:pt x="459772" y="524161"/>
                  </a:lnTo>
                  <a:lnTo>
                    <a:pt x="467868" y="516255"/>
                  </a:lnTo>
                  <a:lnTo>
                    <a:pt x="457867" y="515683"/>
                  </a:lnTo>
                  <a:lnTo>
                    <a:pt x="465677" y="495586"/>
                  </a:lnTo>
                  <a:lnTo>
                    <a:pt x="477964" y="479584"/>
                  </a:lnTo>
                  <a:lnTo>
                    <a:pt x="495300" y="471011"/>
                  </a:lnTo>
                  <a:lnTo>
                    <a:pt x="496824" y="460438"/>
                  </a:lnTo>
                  <a:lnTo>
                    <a:pt x="508254" y="476536"/>
                  </a:lnTo>
                  <a:lnTo>
                    <a:pt x="509587" y="474345"/>
                  </a:lnTo>
                  <a:lnTo>
                    <a:pt x="533210" y="475107"/>
                  </a:lnTo>
                  <a:lnTo>
                    <a:pt x="543878" y="471773"/>
                  </a:lnTo>
                  <a:lnTo>
                    <a:pt x="543592" y="479203"/>
                  </a:lnTo>
                  <a:lnTo>
                    <a:pt x="551974" y="478631"/>
                  </a:lnTo>
                  <a:lnTo>
                    <a:pt x="567214" y="473297"/>
                  </a:lnTo>
                  <a:lnTo>
                    <a:pt x="565499" y="460915"/>
                  </a:lnTo>
                  <a:lnTo>
                    <a:pt x="604456" y="447104"/>
                  </a:lnTo>
                  <a:lnTo>
                    <a:pt x="602647" y="415576"/>
                  </a:lnTo>
                  <a:lnTo>
                    <a:pt x="598170" y="409099"/>
                  </a:lnTo>
                  <a:lnTo>
                    <a:pt x="594931" y="393287"/>
                  </a:lnTo>
                  <a:lnTo>
                    <a:pt x="598742" y="391192"/>
                  </a:lnTo>
                  <a:lnTo>
                    <a:pt x="594741" y="383953"/>
                  </a:lnTo>
                  <a:lnTo>
                    <a:pt x="596075" y="367665"/>
                  </a:lnTo>
                  <a:lnTo>
                    <a:pt x="604266" y="366998"/>
                  </a:lnTo>
                  <a:lnTo>
                    <a:pt x="603790" y="361950"/>
                  </a:lnTo>
                  <a:lnTo>
                    <a:pt x="596360" y="363950"/>
                  </a:lnTo>
                  <a:lnTo>
                    <a:pt x="581692" y="327755"/>
                  </a:lnTo>
                  <a:lnTo>
                    <a:pt x="576453" y="328136"/>
                  </a:lnTo>
                  <a:lnTo>
                    <a:pt x="575596" y="324993"/>
                  </a:lnTo>
                  <a:lnTo>
                    <a:pt x="568357" y="325660"/>
                  </a:lnTo>
                  <a:lnTo>
                    <a:pt x="558070" y="290512"/>
                  </a:lnTo>
                  <a:lnTo>
                    <a:pt x="570167" y="290417"/>
                  </a:lnTo>
                  <a:lnTo>
                    <a:pt x="569119" y="278035"/>
                  </a:lnTo>
                  <a:lnTo>
                    <a:pt x="575024" y="276892"/>
                  </a:lnTo>
                  <a:lnTo>
                    <a:pt x="575977" y="268033"/>
                  </a:lnTo>
                  <a:lnTo>
                    <a:pt x="581215" y="268891"/>
                  </a:lnTo>
                  <a:lnTo>
                    <a:pt x="584835" y="249745"/>
                  </a:lnTo>
                  <a:lnTo>
                    <a:pt x="587693" y="243649"/>
                  </a:lnTo>
                  <a:lnTo>
                    <a:pt x="593503" y="239744"/>
                  </a:lnTo>
                  <a:lnTo>
                    <a:pt x="584168" y="232029"/>
                  </a:lnTo>
                  <a:lnTo>
                    <a:pt x="604552" y="209645"/>
                  </a:lnTo>
                  <a:lnTo>
                    <a:pt x="599313" y="205835"/>
                  </a:lnTo>
                  <a:lnTo>
                    <a:pt x="619601" y="191167"/>
                  </a:lnTo>
                  <a:lnTo>
                    <a:pt x="632460" y="197929"/>
                  </a:lnTo>
                  <a:lnTo>
                    <a:pt x="646843" y="200025"/>
                  </a:lnTo>
                  <a:lnTo>
                    <a:pt x="647700" y="186880"/>
                  </a:lnTo>
                  <a:lnTo>
                    <a:pt x="653415" y="186404"/>
                  </a:lnTo>
                  <a:lnTo>
                    <a:pt x="640937" y="184595"/>
                  </a:lnTo>
                  <a:lnTo>
                    <a:pt x="621983" y="175831"/>
                  </a:lnTo>
                  <a:lnTo>
                    <a:pt x="603885" y="182213"/>
                  </a:lnTo>
                  <a:lnTo>
                    <a:pt x="599599" y="173927"/>
                  </a:lnTo>
                  <a:lnTo>
                    <a:pt x="594074" y="170497"/>
                  </a:lnTo>
                  <a:lnTo>
                    <a:pt x="603313" y="160115"/>
                  </a:lnTo>
                  <a:lnTo>
                    <a:pt x="607219" y="159544"/>
                  </a:lnTo>
                  <a:lnTo>
                    <a:pt x="629507" y="159639"/>
                  </a:lnTo>
                  <a:lnTo>
                    <a:pt x="631317" y="162782"/>
                  </a:lnTo>
                  <a:lnTo>
                    <a:pt x="649510" y="166783"/>
                  </a:lnTo>
                  <a:lnTo>
                    <a:pt x="662845" y="167545"/>
                  </a:lnTo>
                  <a:lnTo>
                    <a:pt x="677037" y="162592"/>
                  </a:lnTo>
                  <a:lnTo>
                    <a:pt x="685514" y="162592"/>
                  </a:lnTo>
                  <a:lnTo>
                    <a:pt x="686753" y="166402"/>
                  </a:lnTo>
                  <a:lnTo>
                    <a:pt x="689705" y="165925"/>
                  </a:lnTo>
                  <a:lnTo>
                    <a:pt x="686943" y="147447"/>
                  </a:lnTo>
                  <a:lnTo>
                    <a:pt x="683038" y="149066"/>
                  </a:lnTo>
                  <a:lnTo>
                    <a:pt x="690372" y="134874"/>
                  </a:lnTo>
                  <a:lnTo>
                    <a:pt x="703231" y="125730"/>
                  </a:lnTo>
                  <a:lnTo>
                    <a:pt x="724471" y="117920"/>
                  </a:lnTo>
                  <a:lnTo>
                    <a:pt x="766572" y="111062"/>
                  </a:lnTo>
                  <a:lnTo>
                    <a:pt x="767334" y="104204"/>
                  </a:lnTo>
                  <a:lnTo>
                    <a:pt x="771620" y="105632"/>
                  </a:lnTo>
                  <a:lnTo>
                    <a:pt x="776192" y="97345"/>
                  </a:lnTo>
                  <a:lnTo>
                    <a:pt x="779431" y="97060"/>
                  </a:lnTo>
                  <a:lnTo>
                    <a:pt x="777526" y="86392"/>
                  </a:lnTo>
                  <a:lnTo>
                    <a:pt x="774192" y="85725"/>
                  </a:lnTo>
                  <a:lnTo>
                    <a:pt x="770382" y="62865"/>
                  </a:lnTo>
                  <a:lnTo>
                    <a:pt x="762857" y="56579"/>
                  </a:lnTo>
                  <a:lnTo>
                    <a:pt x="764477" y="50959"/>
                  </a:lnTo>
                  <a:lnTo>
                    <a:pt x="758285" y="28956"/>
                  </a:lnTo>
                  <a:lnTo>
                    <a:pt x="758762" y="14573"/>
                  </a:lnTo>
                  <a:lnTo>
                    <a:pt x="791718" y="9525"/>
                  </a:lnTo>
                  <a:lnTo>
                    <a:pt x="792575" y="18097"/>
                  </a:lnTo>
                  <a:lnTo>
                    <a:pt x="799433" y="20955"/>
                  </a:lnTo>
                  <a:lnTo>
                    <a:pt x="817245" y="46577"/>
                  </a:lnTo>
                  <a:lnTo>
                    <a:pt x="827818" y="29528"/>
                  </a:lnTo>
                  <a:lnTo>
                    <a:pt x="830199" y="30575"/>
                  </a:lnTo>
                  <a:lnTo>
                    <a:pt x="829913" y="49625"/>
                  </a:lnTo>
                  <a:lnTo>
                    <a:pt x="825627" y="68580"/>
                  </a:lnTo>
                  <a:lnTo>
                    <a:pt x="826865" y="78010"/>
                  </a:lnTo>
                  <a:lnTo>
                    <a:pt x="837152" y="76486"/>
                  </a:lnTo>
                  <a:lnTo>
                    <a:pt x="842772" y="70485"/>
                  </a:lnTo>
                  <a:lnTo>
                    <a:pt x="858393" y="82677"/>
                  </a:lnTo>
                  <a:lnTo>
                    <a:pt x="855536" y="84487"/>
                  </a:lnTo>
                  <a:lnTo>
                    <a:pt x="858679" y="89249"/>
                  </a:lnTo>
                  <a:lnTo>
                    <a:pt x="868204" y="89440"/>
                  </a:lnTo>
                  <a:lnTo>
                    <a:pt x="869156" y="98107"/>
                  </a:lnTo>
                  <a:lnTo>
                    <a:pt x="895731" y="97822"/>
                  </a:lnTo>
                  <a:lnTo>
                    <a:pt x="897731" y="103537"/>
                  </a:lnTo>
                  <a:lnTo>
                    <a:pt x="878205" y="108490"/>
                  </a:lnTo>
                  <a:lnTo>
                    <a:pt x="876110" y="102489"/>
                  </a:lnTo>
                  <a:lnTo>
                    <a:pt x="872109" y="103346"/>
                  </a:lnTo>
                  <a:lnTo>
                    <a:pt x="865822" y="107156"/>
                  </a:lnTo>
                  <a:lnTo>
                    <a:pt x="866870" y="110490"/>
                  </a:lnTo>
                  <a:lnTo>
                    <a:pt x="862965" y="112109"/>
                  </a:lnTo>
                  <a:lnTo>
                    <a:pt x="864013" y="115062"/>
                  </a:lnTo>
                  <a:lnTo>
                    <a:pt x="894112" y="107728"/>
                  </a:lnTo>
                  <a:lnTo>
                    <a:pt x="880967" y="115157"/>
                  </a:lnTo>
                  <a:lnTo>
                    <a:pt x="889540" y="112776"/>
                  </a:lnTo>
                  <a:lnTo>
                    <a:pt x="897541" y="106870"/>
                  </a:lnTo>
                  <a:lnTo>
                    <a:pt x="907352" y="140875"/>
                  </a:lnTo>
                  <a:lnTo>
                    <a:pt x="918020" y="138684"/>
                  </a:lnTo>
                  <a:lnTo>
                    <a:pt x="921353" y="147256"/>
                  </a:lnTo>
                  <a:lnTo>
                    <a:pt x="925925" y="144304"/>
                  </a:lnTo>
                  <a:lnTo>
                    <a:pt x="927640" y="148780"/>
                  </a:lnTo>
                  <a:lnTo>
                    <a:pt x="950119" y="145447"/>
                  </a:lnTo>
                  <a:lnTo>
                    <a:pt x="955929" y="166497"/>
                  </a:lnTo>
                  <a:lnTo>
                    <a:pt x="953453" y="172117"/>
                  </a:lnTo>
                  <a:lnTo>
                    <a:pt x="958405" y="184023"/>
                  </a:lnTo>
                  <a:lnTo>
                    <a:pt x="964121" y="180594"/>
                  </a:lnTo>
                  <a:lnTo>
                    <a:pt x="973646" y="183547"/>
                  </a:lnTo>
                  <a:lnTo>
                    <a:pt x="977646" y="179356"/>
                  </a:lnTo>
                  <a:lnTo>
                    <a:pt x="977170" y="176594"/>
                  </a:lnTo>
                  <a:lnTo>
                    <a:pt x="983075" y="175450"/>
                  </a:lnTo>
                  <a:lnTo>
                    <a:pt x="993458" y="175736"/>
                  </a:lnTo>
                  <a:lnTo>
                    <a:pt x="993838" y="180118"/>
                  </a:lnTo>
                  <a:lnTo>
                    <a:pt x="1002602" y="179546"/>
                  </a:lnTo>
                  <a:lnTo>
                    <a:pt x="1006983" y="183928"/>
                  </a:lnTo>
                  <a:lnTo>
                    <a:pt x="1011079" y="183166"/>
                  </a:lnTo>
                  <a:lnTo>
                    <a:pt x="1056894" y="163544"/>
                  </a:lnTo>
                  <a:lnTo>
                    <a:pt x="1058418" y="160306"/>
                  </a:lnTo>
                  <a:lnTo>
                    <a:pt x="1061561" y="161354"/>
                  </a:lnTo>
                  <a:lnTo>
                    <a:pt x="1070039" y="153829"/>
                  </a:lnTo>
                  <a:lnTo>
                    <a:pt x="1069277" y="142018"/>
                  </a:lnTo>
                  <a:lnTo>
                    <a:pt x="1072896" y="128683"/>
                  </a:lnTo>
                  <a:lnTo>
                    <a:pt x="1066800" y="86963"/>
                  </a:lnTo>
                  <a:lnTo>
                    <a:pt x="1090231" y="84391"/>
                  </a:lnTo>
                  <a:lnTo>
                    <a:pt x="1116425" y="74104"/>
                  </a:lnTo>
                  <a:lnTo>
                    <a:pt x="1134237" y="73342"/>
                  </a:lnTo>
                  <a:lnTo>
                    <a:pt x="1141571" y="70009"/>
                  </a:lnTo>
                  <a:lnTo>
                    <a:pt x="1148048" y="71819"/>
                  </a:lnTo>
                  <a:lnTo>
                    <a:pt x="1135475" y="87344"/>
                  </a:lnTo>
                  <a:lnTo>
                    <a:pt x="1143762" y="90487"/>
                  </a:lnTo>
                  <a:lnTo>
                    <a:pt x="1142524" y="103061"/>
                  </a:lnTo>
                  <a:lnTo>
                    <a:pt x="1145953" y="110490"/>
                  </a:lnTo>
                  <a:lnTo>
                    <a:pt x="1141190" y="112586"/>
                  </a:lnTo>
                  <a:lnTo>
                    <a:pt x="1142143" y="114967"/>
                  </a:lnTo>
                  <a:lnTo>
                    <a:pt x="1154716" y="107061"/>
                  </a:lnTo>
                  <a:lnTo>
                    <a:pt x="1160812" y="113157"/>
                  </a:lnTo>
                  <a:lnTo>
                    <a:pt x="1145191" y="124301"/>
                  </a:lnTo>
                  <a:lnTo>
                    <a:pt x="1136237" y="127063"/>
                  </a:lnTo>
                  <a:lnTo>
                    <a:pt x="1134047" y="136779"/>
                  </a:lnTo>
                  <a:lnTo>
                    <a:pt x="1138619" y="138494"/>
                  </a:lnTo>
                  <a:lnTo>
                    <a:pt x="1147191" y="138874"/>
                  </a:lnTo>
                  <a:lnTo>
                    <a:pt x="1153382" y="133636"/>
                  </a:lnTo>
                  <a:lnTo>
                    <a:pt x="1160240" y="136684"/>
                  </a:lnTo>
                  <a:lnTo>
                    <a:pt x="1161383" y="133064"/>
                  </a:lnTo>
                  <a:lnTo>
                    <a:pt x="1163860" y="133445"/>
                  </a:lnTo>
                  <a:lnTo>
                    <a:pt x="1164050" y="137160"/>
                  </a:lnTo>
                  <a:lnTo>
                    <a:pt x="1172528" y="140113"/>
                  </a:lnTo>
                  <a:lnTo>
                    <a:pt x="1172718" y="133445"/>
                  </a:lnTo>
                  <a:lnTo>
                    <a:pt x="1179862" y="133160"/>
                  </a:lnTo>
                  <a:lnTo>
                    <a:pt x="1182148" y="124492"/>
                  </a:lnTo>
                  <a:lnTo>
                    <a:pt x="1190244" y="130397"/>
                  </a:lnTo>
                  <a:lnTo>
                    <a:pt x="1203579" y="123254"/>
                  </a:lnTo>
                  <a:lnTo>
                    <a:pt x="1213580" y="125539"/>
                  </a:lnTo>
                  <a:lnTo>
                    <a:pt x="1215485" y="129445"/>
                  </a:lnTo>
                  <a:lnTo>
                    <a:pt x="1216438" y="118110"/>
                  </a:lnTo>
                  <a:lnTo>
                    <a:pt x="1224248" y="110490"/>
                  </a:lnTo>
                  <a:lnTo>
                    <a:pt x="1236821" y="114681"/>
                  </a:lnTo>
                  <a:lnTo>
                    <a:pt x="1235297" y="128778"/>
                  </a:lnTo>
                  <a:lnTo>
                    <a:pt x="1227772" y="134303"/>
                  </a:lnTo>
                  <a:lnTo>
                    <a:pt x="1238060" y="142494"/>
                  </a:lnTo>
                  <a:lnTo>
                    <a:pt x="1248347" y="144399"/>
                  </a:lnTo>
                  <a:lnTo>
                    <a:pt x="1247965" y="157639"/>
                  </a:lnTo>
                  <a:lnTo>
                    <a:pt x="1258253" y="160401"/>
                  </a:lnTo>
                  <a:lnTo>
                    <a:pt x="1270635" y="170116"/>
                  </a:lnTo>
                  <a:lnTo>
                    <a:pt x="1271588" y="164497"/>
                  </a:lnTo>
                  <a:lnTo>
                    <a:pt x="1281970" y="164973"/>
                  </a:lnTo>
                  <a:lnTo>
                    <a:pt x="1286161" y="151447"/>
                  </a:lnTo>
                  <a:lnTo>
                    <a:pt x="1297305" y="142875"/>
                  </a:lnTo>
                  <a:lnTo>
                    <a:pt x="1300163" y="151257"/>
                  </a:lnTo>
                  <a:lnTo>
                    <a:pt x="1304449" y="148780"/>
                  </a:lnTo>
                  <a:lnTo>
                    <a:pt x="1306925" y="156400"/>
                  </a:lnTo>
                  <a:lnTo>
                    <a:pt x="1308735" y="151162"/>
                  </a:lnTo>
                  <a:lnTo>
                    <a:pt x="1314069" y="148685"/>
                  </a:lnTo>
                  <a:lnTo>
                    <a:pt x="1318355" y="152686"/>
                  </a:lnTo>
                  <a:lnTo>
                    <a:pt x="1319403" y="159734"/>
                  </a:lnTo>
                  <a:lnTo>
                    <a:pt x="1325689" y="164687"/>
                  </a:lnTo>
                  <a:lnTo>
                    <a:pt x="1326261" y="176689"/>
                  </a:lnTo>
                  <a:lnTo>
                    <a:pt x="1337786" y="177927"/>
                  </a:lnTo>
                  <a:lnTo>
                    <a:pt x="1336262" y="187642"/>
                  </a:lnTo>
                  <a:lnTo>
                    <a:pt x="1338358" y="192214"/>
                  </a:lnTo>
                  <a:lnTo>
                    <a:pt x="1345121" y="191929"/>
                  </a:lnTo>
                  <a:lnTo>
                    <a:pt x="1346930" y="194024"/>
                  </a:lnTo>
                  <a:lnTo>
                    <a:pt x="1341501" y="212217"/>
                  </a:lnTo>
                  <a:lnTo>
                    <a:pt x="1348454" y="207645"/>
                  </a:lnTo>
                  <a:lnTo>
                    <a:pt x="1349216" y="215455"/>
                  </a:lnTo>
                  <a:lnTo>
                    <a:pt x="1368266" y="218313"/>
                  </a:lnTo>
                  <a:lnTo>
                    <a:pt x="1376744" y="222218"/>
                  </a:lnTo>
                  <a:lnTo>
                    <a:pt x="1376363" y="226886"/>
                  </a:lnTo>
                  <a:lnTo>
                    <a:pt x="1393508" y="221266"/>
                  </a:lnTo>
                  <a:lnTo>
                    <a:pt x="1407605" y="227552"/>
                  </a:lnTo>
                  <a:lnTo>
                    <a:pt x="1415415" y="241268"/>
                  </a:lnTo>
                  <a:lnTo>
                    <a:pt x="1415510" y="271653"/>
                  </a:lnTo>
                  <a:lnTo>
                    <a:pt x="1417511" y="270796"/>
                  </a:lnTo>
                  <a:lnTo>
                    <a:pt x="1418939" y="279940"/>
                  </a:lnTo>
                  <a:lnTo>
                    <a:pt x="1420463" y="281940"/>
                  </a:lnTo>
                  <a:lnTo>
                    <a:pt x="1431227" y="280130"/>
                  </a:lnTo>
                  <a:lnTo>
                    <a:pt x="1431322" y="285083"/>
                  </a:lnTo>
                  <a:lnTo>
                    <a:pt x="1434560" y="284893"/>
                  </a:lnTo>
                  <a:lnTo>
                    <a:pt x="1434751" y="288798"/>
                  </a:lnTo>
                  <a:lnTo>
                    <a:pt x="1441514" y="289941"/>
                  </a:lnTo>
                  <a:lnTo>
                    <a:pt x="1440847" y="296894"/>
                  </a:lnTo>
                  <a:lnTo>
                    <a:pt x="1468946" y="296037"/>
                  </a:lnTo>
                  <a:lnTo>
                    <a:pt x="1478661" y="296989"/>
                  </a:lnTo>
                  <a:lnTo>
                    <a:pt x="1485329" y="301276"/>
                  </a:lnTo>
                  <a:lnTo>
                    <a:pt x="1489901" y="295085"/>
                  </a:lnTo>
                  <a:lnTo>
                    <a:pt x="1498664" y="297847"/>
                  </a:lnTo>
                  <a:lnTo>
                    <a:pt x="1505140" y="295275"/>
                  </a:lnTo>
                  <a:lnTo>
                    <a:pt x="1509141" y="289560"/>
                  </a:lnTo>
                  <a:lnTo>
                    <a:pt x="1509427" y="277654"/>
                  </a:lnTo>
                  <a:lnTo>
                    <a:pt x="1521143" y="282988"/>
                  </a:lnTo>
                  <a:lnTo>
                    <a:pt x="1533049" y="279940"/>
                  </a:lnTo>
                  <a:lnTo>
                    <a:pt x="1532763" y="286417"/>
                  </a:lnTo>
                  <a:lnTo>
                    <a:pt x="1540955" y="290322"/>
                  </a:lnTo>
                  <a:lnTo>
                    <a:pt x="1548479" y="299085"/>
                  </a:lnTo>
                  <a:lnTo>
                    <a:pt x="1546765" y="303276"/>
                  </a:lnTo>
                  <a:lnTo>
                    <a:pt x="1554766" y="299275"/>
                  </a:lnTo>
                  <a:lnTo>
                    <a:pt x="1563434" y="311467"/>
                  </a:lnTo>
                  <a:lnTo>
                    <a:pt x="1569244" y="327946"/>
                  </a:lnTo>
                  <a:lnTo>
                    <a:pt x="1567529" y="341281"/>
                  </a:lnTo>
                  <a:lnTo>
                    <a:pt x="1570577" y="346900"/>
                  </a:lnTo>
                  <a:lnTo>
                    <a:pt x="1574673" y="345091"/>
                  </a:lnTo>
                  <a:lnTo>
                    <a:pt x="1579245" y="350425"/>
                  </a:lnTo>
                  <a:lnTo>
                    <a:pt x="1574673" y="353949"/>
                  </a:lnTo>
                  <a:lnTo>
                    <a:pt x="1585151" y="364998"/>
                  </a:lnTo>
                  <a:lnTo>
                    <a:pt x="1592389" y="383572"/>
                  </a:lnTo>
                  <a:lnTo>
                    <a:pt x="1583912" y="387382"/>
                  </a:lnTo>
                  <a:lnTo>
                    <a:pt x="1564862" y="387667"/>
                  </a:lnTo>
                  <a:lnTo>
                    <a:pt x="1550003" y="392716"/>
                  </a:lnTo>
                  <a:lnTo>
                    <a:pt x="1540573" y="431197"/>
                  </a:lnTo>
                  <a:lnTo>
                    <a:pt x="1523047" y="445008"/>
                  </a:lnTo>
                  <a:lnTo>
                    <a:pt x="1521047" y="449485"/>
                  </a:lnTo>
                  <a:lnTo>
                    <a:pt x="1488853" y="430625"/>
                  </a:lnTo>
                  <a:lnTo>
                    <a:pt x="1472755" y="436150"/>
                  </a:lnTo>
                  <a:lnTo>
                    <a:pt x="1460659" y="445008"/>
                  </a:lnTo>
                  <a:lnTo>
                    <a:pt x="1450277" y="446532"/>
                  </a:lnTo>
                  <a:lnTo>
                    <a:pt x="1439418" y="452723"/>
                  </a:lnTo>
                  <a:lnTo>
                    <a:pt x="1419892" y="470345"/>
                  </a:lnTo>
                  <a:lnTo>
                    <a:pt x="1396270" y="499110"/>
                  </a:lnTo>
                  <a:lnTo>
                    <a:pt x="1391603" y="508540"/>
                  </a:lnTo>
                  <a:lnTo>
                    <a:pt x="1387412" y="504444"/>
                  </a:lnTo>
                  <a:lnTo>
                    <a:pt x="1386173" y="545878"/>
                  </a:lnTo>
                  <a:lnTo>
                    <a:pt x="1372743" y="569309"/>
                  </a:lnTo>
                  <a:lnTo>
                    <a:pt x="1355217" y="584073"/>
                  </a:lnTo>
                  <a:lnTo>
                    <a:pt x="1354836" y="590360"/>
                  </a:lnTo>
                  <a:lnTo>
                    <a:pt x="1360742" y="597884"/>
                  </a:lnTo>
                  <a:lnTo>
                    <a:pt x="1410557" y="585502"/>
                  </a:lnTo>
                  <a:lnTo>
                    <a:pt x="1423702" y="576548"/>
                  </a:lnTo>
                  <a:lnTo>
                    <a:pt x="1424464" y="584549"/>
                  </a:lnTo>
                  <a:lnTo>
                    <a:pt x="1418939" y="593312"/>
                  </a:lnTo>
                  <a:lnTo>
                    <a:pt x="1420749" y="601885"/>
                  </a:lnTo>
                  <a:lnTo>
                    <a:pt x="1419225" y="609314"/>
                  </a:lnTo>
                  <a:lnTo>
                    <a:pt x="1423702" y="625412"/>
                  </a:lnTo>
                  <a:lnTo>
                    <a:pt x="1444085" y="621030"/>
                  </a:lnTo>
                  <a:lnTo>
                    <a:pt x="1444657" y="631031"/>
                  </a:lnTo>
                  <a:lnTo>
                    <a:pt x="1449229" y="642842"/>
                  </a:lnTo>
                  <a:lnTo>
                    <a:pt x="1458278" y="647033"/>
                  </a:lnTo>
                  <a:lnTo>
                    <a:pt x="1461802" y="661892"/>
                  </a:lnTo>
                  <a:lnTo>
                    <a:pt x="1487519" y="708184"/>
                  </a:lnTo>
                  <a:lnTo>
                    <a:pt x="1466945" y="719804"/>
                  </a:lnTo>
                  <a:lnTo>
                    <a:pt x="1471231" y="726567"/>
                  </a:lnTo>
                  <a:lnTo>
                    <a:pt x="1459325" y="737330"/>
                  </a:lnTo>
                  <a:lnTo>
                    <a:pt x="1469041" y="752189"/>
                  </a:lnTo>
                  <a:lnTo>
                    <a:pt x="1472946" y="786098"/>
                  </a:lnTo>
                  <a:lnTo>
                    <a:pt x="1484567" y="783622"/>
                  </a:lnTo>
                  <a:lnTo>
                    <a:pt x="1493330" y="802386"/>
                  </a:lnTo>
                  <a:lnTo>
                    <a:pt x="1506474" y="799147"/>
                  </a:lnTo>
                  <a:lnTo>
                    <a:pt x="1506855" y="813340"/>
                  </a:lnTo>
                  <a:lnTo>
                    <a:pt x="1515332" y="811530"/>
                  </a:lnTo>
                  <a:lnTo>
                    <a:pt x="1519142" y="813911"/>
                  </a:lnTo>
                  <a:lnTo>
                    <a:pt x="1521047" y="830199"/>
                  </a:lnTo>
                  <a:lnTo>
                    <a:pt x="1508379" y="853630"/>
                  </a:lnTo>
                  <a:lnTo>
                    <a:pt x="1506760" y="871252"/>
                  </a:lnTo>
                  <a:lnTo>
                    <a:pt x="1524857" y="907352"/>
                  </a:lnTo>
                  <a:lnTo>
                    <a:pt x="1526191" y="922211"/>
                  </a:lnTo>
                  <a:lnTo>
                    <a:pt x="1533620" y="927925"/>
                  </a:lnTo>
                  <a:lnTo>
                    <a:pt x="1546098" y="923639"/>
                  </a:lnTo>
                  <a:lnTo>
                    <a:pt x="1567720" y="910209"/>
                  </a:lnTo>
                  <a:lnTo>
                    <a:pt x="1578769" y="910209"/>
                  </a:lnTo>
                  <a:lnTo>
                    <a:pt x="1583246" y="914400"/>
                  </a:lnTo>
                  <a:lnTo>
                    <a:pt x="1576864" y="927449"/>
                  </a:lnTo>
                  <a:lnTo>
                    <a:pt x="1554956" y="944785"/>
                  </a:lnTo>
                  <a:lnTo>
                    <a:pt x="1554671" y="960215"/>
                  </a:lnTo>
                  <a:lnTo>
                    <a:pt x="1560386" y="973264"/>
                  </a:lnTo>
                  <a:lnTo>
                    <a:pt x="1574197" y="978789"/>
                  </a:lnTo>
                  <a:lnTo>
                    <a:pt x="1596962" y="976598"/>
                  </a:lnTo>
                  <a:lnTo>
                    <a:pt x="1599724" y="972026"/>
                  </a:lnTo>
                  <a:lnTo>
                    <a:pt x="1599724" y="955072"/>
                  </a:lnTo>
                  <a:lnTo>
                    <a:pt x="1606772" y="949071"/>
                  </a:lnTo>
                  <a:lnTo>
                    <a:pt x="1610773" y="954310"/>
                  </a:lnTo>
                  <a:lnTo>
                    <a:pt x="1613345" y="969931"/>
                  </a:lnTo>
                  <a:lnTo>
                    <a:pt x="1616773" y="971836"/>
                  </a:lnTo>
                  <a:lnTo>
                    <a:pt x="1647063" y="958977"/>
                  </a:lnTo>
                  <a:lnTo>
                    <a:pt x="1656683" y="961168"/>
                  </a:lnTo>
                  <a:lnTo>
                    <a:pt x="1693736" y="1005173"/>
                  </a:lnTo>
                  <a:lnTo>
                    <a:pt x="1710785" y="1014603"/>
                  </a:lnTo>
                  <a:lnTo>
                    <a:pt x="1716500" y="1012412"/>
                  </a:lnTo>
                  <a:lnTo>
                    <a:pt x="1716786" y="1008126"/>
                  </a:lnTo>
                  <a:lnTo>
                    <a:pt x="1708214" y="1004983"/>
                  </a:lnTo>
                  <a:lnTo>
                    <a:pt x="1695450" y="988314"/>
                  </a:lnTo>
                  <a:lnTo>
                    <a:pt x="1696688" y="983361"/>
                  </a:lnTo>
                  <a:lnTo>
                    <a:pt x="1706975" y="975360"/>
                  </a:lnTo>
                  <a:lnTo>
                    <a:pt x="1714690" y="982123"/>
                  </a:lnTo>
                  <a:lnTo>
                    <a:pt x="1726978" y="1003935"/>
                  </a:lnTo>
                  <a:lnTo>
                    <a:pt x="1742599" y="1012317"/>
                  </a:lnTo>
                  <a:lnTo>
                    <a:pt x="1748409" y="1006697"/>
                  </a:lnTo>
                  <a:lnTo>
                    <a:pt x="1754314" y="981361"/>
                  </a:lnTo>
                  <a:lnTo>
                    <a:pt x="1758029" y="976503"/>
                  </a:lnTo>
                  <a:lnTo>
                    <a:pt x="1769840" y="973836"/>
                  </a:lnTo>
                  <a:lnTo>
                    <a:pt x="1781080" y="976408"/>
                  </a:lnTo>
                  <a:lnTo>
                    <a:pt x="1788605" y="981456"/>
                  </a:lnTo>
                  <a:lnTo>
                    <a:pt x="1798320" y="979741"/>
                  </a:lnTo>
                  <a:lnTo>
                    <a:pt x="1822037" y="947547"/>
                  </a:lnTo>
                  <a:lnTo>
                    <a:pt x="1837944" y="941070"/>
                  </a:lnTo>
                  <a:lnTo>
                    <a:pt x="1844230" y="943070"/>
                  </a:lnTo>
                  <a:lnTo>
                    <a:pt x="1845659" y="948404"/>
                  </a:lnTo>
                  <a:lnTo>
                    <a:pt x="1833467" y="965263"/>
                  </a:lnTo>
                  <a:lnTo>
                    <a:pt x="1830991" y="978503"/>
                  </a:lnTo>
                  <a:lnTo>
                    <a:pt x="1833658" y="988314"/>
                  </a:lnTo>
                  <a:lnTo>
                    <a:pt x="1845850" y="1001173"/>
                  </a:lnTo>
                  <a:lnTo>
                    <a:pt x="1847374" y="1009555"/>
                  </a:lnTo>
                  <a:lnTo>
                    <a:pt x="1845564" y="1029843"/>
                  </a:lnTo>
                  <a:lnTo>
                    <a:pt x="1840611" y="1036320"/>
                  </a:lnTo>
                  <a:lnTo>
                    <a:pt x="1829943" y="1043178"/>
                  </a:lnTo>
                  <a:lnTo>
                    <a:pt x="1826323" y="1050131"/>
                  </a:lnTo>
                  <a:lnTo>
                    <a:pt x="1825752" y="1062514"/>
                  </a:lnTo>
                  <a:lnTo>
                    <a:pt x="1819085" y="1068514"/>
                  </a:lnTo>
                  <a:lnTo>
                    <a:pt x="1797463" y="1066610"/>
                  </a:lnTo>
                  <a:lnTo>
                    <a:pt x="1793558" y="1076801"/>
                  </a:lnTo>
                  <a:lnTo>
                    <a:pt x="1783747" y="1076897"/>
                  </a:lnTo>
                  <a:lnTo>
                    <a:pt x="1779270" y="1093756"/>
                  </a:lnTo>
                  <a:lnTo>
                    <a:pt x="1780604" y="1095947"/>
                  </a:lnTo>
                  <a:lnTo>
                    <a:pt x="1776508" y="1101852"/>
                  </a:lnTo>
                  <a:lnTo>
                    <a:pt x="1773650" y="1123474"/>
                  </a:lnTo>
                  <a:lnTo>
                    <a:pt x="1752886" y="1140809"/>
                  </a:lnTo>
                  <a:lnTo>
                    <a:pt x="1745456" y="1156049"/>
                  </a:lnTo>
                  <a:lnTo>
                    <a:pt x="1742980" y="1153858"/>
                  </a:lnTo>
                  <a:lnTo>
                    <a:pt x="1712214" y="1175861"/>
                  </a:lnTo>
                  <a:lnTo>
                    <a:pt x="1700975" y="1180910"/>
                  </a:lnTo>
                  <a:lnTo>
                    <a:pt x="1685735" y="1194911"/>
                  </a:lnTo>
                  <a:lnTo>
                    <a:pt x="1688687" y="1205198"/>
                  </a:lnTo>
                  <a:lnTo>
                    <a:pt x="1683163" y="1208437"/>
                  </a:lnTo>
                  <a:lnTo>
                    <a:pt x="1691545" y="1216533"/>
                  </a:lnTo>
                  <a:lnTo>
                    <a:pt x="1690021" y="1220343"/>
                  </a:lnTo>
                  <a:lnTo>
                    <a:pt x="1678686" y="1225582"/>
                  </a:lnTo>
                  <a:lnTo>
                    <a:pt x="1677543" y="1223772"/>
                  </a:lnTo>
                  <a:lnTo>
                    <a:pt x="1661827" y="1229201"/>
                  </a:lnTo>
                  <a:lnTo>
                    <a:pt x="1655731" y="1220629"/>
                  </a:lnTo>
                  <a:lnTo>
                    <a:pt x="1653350" y="1211771"/>
                  </a:lnTo>
                  <a:lnTo>
                    <a:pt x="1661827" y="1207961"/>
                  </a:lnTo>
                  <a:lnTo>
                    <a:pt x="1664875" y="1205674"/>
                  </a:lnTo>
                  <a:lnTo>
                    <a:pt x="1663637" y="1204341"/>
                  </a:lnTo>
                  <a:lnTo>
                    <a:pt x="1651254" y="1206151"/>
                  </a:lnTo>
                  <a:lnTo>
                    <a:pt x="1644205" y="1193197"/>
                  </a:lnTo>
                  <a:lnTo>
                    <a:pt x="1637729" y="1187005"/>
                  </a:lnTo>
                  <a:lnTo>
                    <a:pt x="1636300" y="1189768"/>
                  </a:lnTo>
                  <a:lnTo>
                    <a:pt x="1618964" y="1191292"/>
                  </a:lnTo>
                  <a:lnTo>
                    <a:pt x="1612678" y="1190054"/>
                  </a:lnTo>
                  <a:lnTo>
                    <a:pt x="1611249" y="1186148"/>
                  </a:lnTo>
                  <a:lnTo>
                    <a:pt x="1564196" y="1197102"/>
                  </a:lnTo>
                  <a:lnTo>
                    <a:pt x="1549146" y="1209294"/>
                  </a:lnTo>
                  <a:lnTo>
                    <a:pt x="1552670" y="1224153"/>
                  </a:lnTo>
                  <a:lnTo>
                    <a:pt x="1565815" y="1228915"/>
                  </a:lnTo>
                  <a:lnTo>
                    <a:pt x="1566101" y="1231392"/>
                  </a:lnTo>
                  <a:lnTo>
                    <a:pt x="1562767" y="1243489"/>
                  </a:lnTo>
                  <a:lnTo>
                    <a:pt x="1544288" y="1255300"/>
                  </a:lnTo>
                  <a:lnTo>
                    <a:pt x="1526762" y="1262824"/>
                  </a:lnTo>
                  <a:lnTo>
                    <a:pt x="1523047" y="1258253"/>
                  </a:lnTo>
                  <a:lnTo>
                    <a:pt x="1511713" y="1261491"/>
                  </a:lnTo>
                  <a:lnTo>
                    <a:pt x="1507617" y="1257395"/>
                  </a:lnTo>
                  <a:lnTo>
                    <a:pt x="1499616" y="1258348"/>
                  </a:lnTo>
                  <a:lnTo>
                    <a:pt x="1489615" y="1253204"/>
                  </a:lnTo>
                  <a:lnTo>
                    <a:pt x="1469517" y="1254919"/>
                  </a:lnTo>
                  <a:lnTo>
                    <a:pt x="1460945" y="1248251"/>
                  </a:lnTo>
                  <a:lnTo>
                    <a:pt x="1450658" y="1257490"/>
                  </a:lnTo>
                  <a:lnTo>
                    <a:pt x="1453325" y="1261205"/>
                  </a:lnTo>
                  <a:lnTo>
                    <a:pt x="1448372" y="1263015"/>
                  </a:lnTo>
                  <a:lnTo>
                    <a:pt x="1449229" y="1275016"/>
                  </a:lnTo>
                  <a:lnTo>
                    <a:pt x="1463135" y="1281208"/>
                  </a:lnTo>
                  <a:lnTo>
                    <a:pt x="1466660" y="1285208"/>
                  </a:lnTo>
                  <a:lnTo>
                    <a:pt x="1462278" y="1290828"/>
                  </a:lnTo>
                  <a:lnTo>
                    <a:pt x="1467422" y="1292542"/>
                  </a:lnTo>
                  <a:lnTo>
                    <a:pt x="1462088" y="1300829"/>
                  </a:lnTo>
                  <a:lnTo>
                    <a:pt x="1457325" y="1319308"/>
                  </a:lnTo>
                  <a:lnTo>
                    <a:pt x="1437227" y="1331690"/>
                  </a:lnTo>
                  <a:lnTo>
                    <a:pt x="1442561" y="1338739"/>
                  </a:lnTo>
                  <a:lnTo>
                    <a:pt x="1440371" y="1338072"/>
                  </a:lnTo>
                  <a:lnTo>
                    <a:pt x="1437132" y="1349502"/>
                  </a:lnTo>
                  <a:lnTo>
                    <a:pt x="1442085" y="1361599"/>
                  </a:lnTo>
                  <a:lnTo>
                    <a:pt x="1440275" y="1382649"/>
                  </a:lnTo>
                  <a:lnTo>
                    <a:pt x="1442942" y="1392936"/>
                  </a:lnTo>
                  <a:lnTo>
                    <a:pt x="1452467" y="1401318"/>
                  </a:lnTo>
                  <a:lnTo>
                    <a:pt x="1451324" y="1409795"/>
                  </a:lnTo>
                  <a:lnTo>
                    <a:pt x="1456754" y="1428274"/>
                  </a:lnTo>
                  <a:lnTo>
                    <a:pt x="1470660" y="1448753"/>
                  </a:lnTo>
                  <a:lnTo>
                    <a:pt x="1472089" y="1455230"/>
                  </a:lnTo>
                  <a:lnTo>
                    <a:pt x="1477613" y="1459230"/>
                  </a:lnTo>
                  <a:lnTo>
                    <a:pt x="1476756" y="1465040"/>
                  </a:lnTo>
                  <a:lnTo>
                    <a:pt x="1480566" y="1469612"/>
                  </a:lnTo>
                  <a:lnTo>
                    <a:pt x="1484567" y="1488567"/>
                  </a:lnTo>
                  <a:lnTo>
                    <a:pt x="1492568" y="1501712"/>
                  </a:lnTo>
                  <a:lnTo>
                    <a:pt x="1488758" y="1510951"/>
                  </a:lnTo>
                  <a:lnTo>
                    <a:pt x="1486853" y="1511713"/>
                  </a:lnTo>
                  <a:lnTo>
                    <a:pt x="1489424" y="1505998"/>
                  </a:lnTo>
                  <a:lnTo>
                    <a:pt x="1487519" y="1503235"/>
                  </a:lnTo>
                  <a:lnTo>
                    <a:pt x="1479042" y="1510474"/>
                  </a:lnTo>
                  <a:lnTo>
                    <a:pt x="1470946" y="1523143"/>
                  </a:lnTo>
                  <a:lnTo>
                    <a:pt x="1466660" y="1523714"/>
                  </a:lnTo>
                  <a:lnTo>
                    <a:pt x="1466088" y="1528381"/>
                  </a:lnTo>
                  <a:lnTo>
                    <a:pt x="1445419" y="1544669"/>
                  </a:lnTo>
                  <a:lnTo>
                    <a:pt x="1449134" y="1547336"/>
                  </a:lnTo>
                  <a:lnTo>
                    <a:pt x="1447038" y="1550099"/>
                  </a:lnTo>
                  <a:lnTo>
                    <a:pt x="1451801" y="1554671"/>
                  </a:lnTo>
                  <a:lnTo>
                    <a:pt x="1444085" y="1564196"/>
                  </a:lnTo>
                  <a:lnTo>
                    <a:pt x="1458849" y="1556766"/>
                  </a:lnTo>
                  <a:lnTo>
                    <a:pt x="1465231" y="1559624"/>
                  </a:lnTo>
                  <a:lnTo>
                    <a:pt x="1468184" y="1557719"/>
                  </a:lnTo>
                  <a:lnTo>
                    <a:pt x="1471422" y="1562290"/>
                  </a:lnTo>
                  <a:lnTo>
                    <a:pt x="1468469" y="1565910"/>
                  </a:lnTo>
                  <a:lnTo>
                    <a:pt x="1474470" y="1566672"/>
                  </a:lnTo>
                  <a:lnTo>
                    <a:pt x="1475613" y="1569339"/>
                  </a:lnTo>
                  <a:lnTo>
                    <a:pt x="1468564" y="1586484"/>
                  </a:lnTo>
                  <a:lnTo>
                    <a:pt x="1463802" y="1585246"/>
                  </a:lnTo>
                  <a:lnTo>
                    <a:pt x="1461611" y="1589627"/>
                  </a:lnTo>
                  <a:lnTo>
                    <a:pt x="1466755" y="1594200"/>
                  </a:lnTo>
                  <a:lnTo>
                    <a:pt x="1469612" y="1594200"/>
                  </a:lnTo>
                  <a:lnTo>
                    <a:pt x="1471231" y="1590389"/>
                  </a:lnTo>
                  <a:lnTo>
                    <a:pt x="1480280" y="1593247"/>
                  </a:lnTo>
                  <a:lnTo>
                    <a:pt x="1475708" y="1609153"/>
                  </a:lnTo>
                  <a:lnTo>
                    <a:pt x="1470184" y="1609153"/>
                  </a:lnTo>
                  <a:lnTo>
                    <a:pt x="1448086" y="1621822"/>
                  </a:lnTo>
                  <a:lnTo>
                    <a:pt x="1446371" y="1620488"/>
                  </a:lnTo>
                  <a:lnTo>
                    <a:pt x="1443228" y="1627346"/>
                  </a:lnTo>
                  <a:lnTo>
                    <a:pt x="1446752" y="1625917"/>
                  </a:lnTo>
                  <a:lnTo>
                    <a:pt x="1451039" y="1634681"/>
                  </a:lnTo>
                  <a:lnTo>
                    <a:pt x="1449514" y="1641539"/>
                  </a:lnTo>
                  <a:lnTo>
                    <a:pt x="1441037" y="1643729"/>
                  </a:lnTo>
                  <a:lnTo>
                    <a:pt x="1441514" y="1656684"/>
                  </a:lnTo>
                  <a:lnTo>
                    <a:pt x="1453705" y="1668971"/>
                  </a:lnTo>
                  <a:lnTo>
                    <a:pt x="1457611" y="1683163"/>
                  </a:lnTo>
                  <a:lnTo>
                    <a:pt x="1461992" y="1685735"/>
                  </a:lnTo>
                  <a:lnTo>
                    <a:pt x="1474565" y="1686020"/>
                  </a:lnTo>
                  <a:lnTo>
                    <a:pt x="1469803" y="1691259"/>
                  </a:lnTo>
                  <a:lnTo>
                    <a:pt x="1469422" y="1695926"/>
                  </a:lnTo>
                  <a:lnTo>
                    <a:pt x="1456849" y="1709261"/>
                  </a:lnTo>
                  <a:lnTo>
                    <a:pt x="1460754" y="1730121"/>
                  </a:lnTo>
                  <a:lnTo>
                    <a:pt x="1452181" y="1739551"/>
                  </a:lnTo>
                  <a:lnTo>
                    <a:pt x="1433894" y="1731835"/>
                  </a:lnTo>
                  <a:lnTo>
                    <a:pt x="1433798" y="1740217"/>
                  </a:lnTo>
                  <a:lnTo>
                    <a:pt x="1420463" y="1741456"/>
                  </a:lnTo>
                  <a:lnTo>
                    <a:pt x="1407700" y="1736884"/>
                  </a:lnTo>
                  <a:lnTo>
                    <a:pt x="1401223" y="1738789"/>
                  </a:lnTo>
                  <a:lnTo>
                    <a:pt x="1397889" y="1740980"/>
                  </a:lnTo>
                  <a:lnTo>
                    <a:pt x="1394651" y="1754124"/>
                  </a:lnTo>
                  <a:lnTo>
                    <a:pt x="1387316" y="1759172"/>
                  </a:lnTo>
                  <a:lnTo>
                    <a:pt x="1363504" y="1766983"/>
                  </a:lnTo>
                  <a:lnTo>
                    <a:pt x="1350550" y="1777270"/>
                  </a:lnTo>
                  <a:lnTo>
                    <a:pt x="1347597" y="1791081"/>
                  </a:lnTo>
                  <a:lnTo>
                    <a:pt x="1345121" y="1785271"/>
                  </a:lnTo>
                  <a:lnTo>
                    <a:pt x="1349788" y="1773365"/>
                  </a:lnTo>
                  <a:lnTo>
                    <a:pt x="1364742" y="1756886"/>
                  </a:lnTo>
                  <a:lnTo>
                    <a:pt x="1367885" y="1744123"/>
                  </a:lnTo>
                  <a:lnTo>
                    <a:pt x="1352550" y="1732502"/>
                  </a:lnTo>
                  <a:lnTo>
                    <a:pt x="1337786" y="1713071"/>
                  </a:lnTo>
                  <a:lnTo>
                    <a:pt x="1314260" y="1706785"/>
                  </a:lnTo>
                  <a:lnTo>
                    <a:pt x="1303306" y="1706594"/>
                  </a:lnTo>
                  <a:lnTo>
                    <a:pt x="1280731" y="1694212"/>
                  </a:lnTo>
                  <a:lnTo>
                    <a:pt x="1275302" y="1675734"/>
                  </a:lnTo>
                  <a:lnTo>
                    <a:pt x="1275874" y="1645825"/>
                  </a:lnTo>
                  <a:lnTo>
                    <a:pt x="1285780" y="1621536"/>
                  </a:lnTo>
                  <a:lnTo>
                    <a:pt x="1286542" y="1611058"/>
                  </a:lnTo>
                  <a:lnTo>
                    <a:pt x="1281017" y="1603725"/>
                  </a:lnTo>
                  <a:lnTo>
                    <a:pt x="1269968" y="1599724"/>
                  </a:lnTo>
                  <a:lnTo>
                    <a:pt x="1263015" y="1587246"/>
                  </a:lnTo>
                  <a:lnTo>
                    <a:pt x="1267301" y="1578959"/>
                  </a:lnTo>
                  <a:lnTo>
                    <a:pt x="1272350" y="1575626"/>
                  </a:lnTo>
                  <a:lnTo>
                    <a:pt x="1276445" y="1564005"/>
                  </a:lnTo>
                  <a:lnTo>
                    <a:pt x="1275112" y="1538954"/>
                  </a:lnTo>
                  <a:lnTo>
                    <a:pt x="1267397" y="1528191"/>
                  </a:lnTo>
                  <a:lnTo>
                    <a:pt x="1281875" y="1522095"/>
                  </a:lnTo>
                  <a:lnTo>
                    <a:pt x="1289971" y="1515332"/>
                  </a:lnTo>
                  <a:lnTo>
                    <a:pt x="1282446" y="1514475"/>
                  </a:lnTo>
                  <a:lnTo>
                    <a:pt x="1276922" y="1509522"/>
                  </a:lnTo>
                  <a:lnTo>
                    <a:pt x="1279493" y="1496092"/>
                  </a:lnTo>
                  <a:lnTo>
                    <a:pt x="1273683" y="1494187"/>
                  </a:lnTo>
                  <a:lnTo>
                    <a:pt x="1271778" y="1478661"/>
                  </a:lnTo>
                  <a:lnTo>
                    <a:pt x="1268921" y="1477518"/>
                  </a:lnTo>
                  <a:lnTo>
                    <a:pt x="1270921" y="1471803"/>
                  </a:lnTo>
                  <a:lnTo>
                    <a:pt x="1289590" y="1479994"/>
                  </a:lnTo>
                  <a:lnTo>
                    <a:pt x="1315117" y="1481423"/>
                  </a:lnTo>
                  <a:lnTo>
                    <a:pt x="1327690" y="1457515"/>
                  </a:lnTo>
                  <a:lnTo>
                    <a:pt x="1329214" y="1445895"/>
                  </a:lnTo>
                  <a:lnTo>
                    <a:pt x="1318641" y="1433608"/>
                  </a:lnTo>
                  <a:lnTo>
                    <a:pt x="1310735" y="1430369"/>
                  </a:lnTo>
                  <a:lnTo>
                    <a:pt x="1307497" y="1413129"/>
                  </a:lnTo>
                  <a:lnTo>
                    <a:pt x="1299496" y="1405890"/>
                  </a:lnTo>
                  <a:lnTo>
                    <a:pt x="1297972" y="1397889"/>
                  </a:lnTo>
                  <a:lnTo>
                    <a:pt x="1288923" y="1386173"/>
                  </a:lnTo>
                  <a:lnTo>
                    <a:pt x="1277779" y="1378363"/>
                  </a:lnTo>
                  <a:lnTo>
                    <a:pt x="1250061" y="1381887"/>
                  </a:lnTo>
                  <a:lnTo>
                    <a:pt x="1238440" y="1386078"/>
                  </a:lnTo>
                  <a:lnTo>
                    <a:pt x="1205389" y="1379506"/>
                  </a:lnTo>
                  <a:lnTo>
                    <a:pt x="1199674" y="1373124"/>
                  </a:lnTo>
                  <a:lnTo>
                    <a:pt x="1202246" y="1365980"/>
                  </a:lnTo>
                  <a:lnTo>
                    <a:pt x="1196530" y="1367790"/>
                  </a:lnTo>
                  <a:lnTo>
                    <a:pt x="1184339" y="1379030"/>
                  </a:lnTo>
                  <a:lnTo>
                    <a:pt x="1183577" y="1382935"/>
                  </a:lnTo>
                  <a:lnTo>
                    <a:pt x="1179957" y="1384173"/>
                  </a:lnTo>
                  <a:lnTo>
                    <a:pt x="1169194" y="1378458"/>
                  </a:lnTo>
                  <a:lnTo>
                    <a:pt x="1154144" y="1361599"/>
                  </a:lnTo>
                  <a:lnTo>
                    <a:pt x="1146810" y="1359217"/>
                  </a:lnTo>
                  <a:lnTo>
                    <a:pt x="1142619" y="1354550"/>
                  </a:lnTo>
                  <a:lnTo>
                    <a:pt x="1140143" y="1355884"/>
                  </a:lnTo>
                  <a:lnTo>
                    <a:pt x="1129665" y="1352645"/>
                  </a:lnTo>
                  <a:lnTo>
                    <a:pt x="1116521" y="1362361"/>
                  </a:lnTo>
                  <a:lnTo>
                    <a:pt x="1107281" y="1364456"/>
                  </a:lnTo>
                  <a:lnTo>
                    <a:pt x="1101947" y="1362647"/>
                  </a:lnTo>
                  <a:lnTo>
                    <a:pt x="1096328" y="1367980"/>
                  </a:lnTo>
                  <a:lnTo>
                    <a:pt x="1073563" y="1365409"/>
                  </a:lnTo>
                  <a:lnTo>
                    <a:pt x="1069467" y="1368171"/>
                  </a:lnTo>
                  <a:lnTo>
                    <a:pt x="1065371" y="1362361"/>
                  </a:lnTo>
                  <a:lnTo>
                    <a:pt x="1056989" y="1367219"/>
                  </a:lnTo>
                  <a:lnTo>
                    <a:pt x="1055942" y="1374077"/>
                  </a:lnTo>
                  <a:lnTo>
                    <a:pt x="1065086" y="1387697"/>
                  </a:lnTo>
                  <a:lnTo>
                    <a:pt x="1067467" y="1405128"/>
                  </a:lnTo>
                  <a:lnTo>
                    <a:pt x="1060323" y="1407509"/>
                  </a:lnTo>
                  <a:lnTo>
                    <a:pt x="1057370" y="1411796"/>
                  </a:lnTo>
                  <a:lnTo>
                    <a:pt x="1050131" y="1409224"/>
                  </a:lnTo>
                  <a:lnTo>
                    <a:pt x="1035748" y="1414748"/>
                  </a:lnTo>
                  <a:lnTo>
                    <a:pt x="1007650" y="1412748"/>
                  </a:lnTo>
                  <a:lnTo>
                    <a:pt x="996696" y="1420368"/>
                  </a:lnTo>
                  <a:lnTo>
                    <a:pt x="996601" y="1433417"/>
                  </a:lnTo>
                  <a:lnTo>
                    <a:pt x="1002697" y="1445895"/>
                  </a:lnTo>
                  <a:lnTo>
                    <a:pt x="1001649" y="1457896"/>
                  </a:lnTo>
                  <a:lnTo>
                    <a:pt x="1008602" y="1464088"/>
                  </a:lnTo>
                  <a:lnTo>
                    <a:pt x="1008983" y="1468565"/>
                  </a:lnTo>
                  <a:lnTo>
                    <a:pt x="1008507" y="1482090"/>
                  </a:lnTo>
                  <a:lnTo>
                    <a:pt x="1003459" y="1487805"/>
                  </a:lnTo>
                  <a:lnTo>
                    <a:pt x="1005078" y="1496378"/>
                  </a:lnTo>
                  <a:lnTo>
                    <a:pt x="997744" y="1506093"/>
                  </a:lnTo>
                  <a:lnTo>
                    <a:pt x="975455" y="1504855"/>
                  </a:lnTo>
                  <a:lnTo>
                    <a:pt x="962120" y="1507998"/>
                  </a:lnTo>
                  <a:lnTo>
                    <a:pt x="953071" y="1506379"/>
                  </a:lnTo>
                  <a:lnTo>
                    <a:pt x="942404" y="1509998"/>
                  </a:lnTo>
                  <a:lnTo>
                    <a:pt x="939355" y="1514094"/>
                  </a:lnTo>
                  <a:lnTo>
                    <a:pt x="949452" y="1517333"/>
                  </a:lnTo>
                  <a:lnTo>
                    <a:pt x="944785" y="1528096"/>
                  </a:lnTo>
                  <a:lnTo>
                    <a:pt x="936022" y="1535240"/>
                  </a:lnTo>
                  <a:lnTo>
                    <a:pt x="938022" y="1537430"/>
                  </a:lnTo>
                  <a:lnTo>
                    <a:pt x="935260" y="1544193"/>
                  </a:lnTo>
                  <a:lnTo>
                    <a:pt x="930497" y="1539907"/>
                  </a:lnTo>
                  <a:lnTo>
                    <a:pt x="923830" y="1550575"/>
                  </a:lnTo>
                  <a:lnTo>
                    <a:pt x="919448" y="1568006"/>
                  </a:lnTo>
                  <a:lnTo>
                    <a:pt x="914781" y="1562195"/>
                  </a:lnTo>
                  <a:lnTo>
                    <a:pt x="919544" y="1551909"/>
                  </a:lnTo>
                  <a:lnTo>
                    <a:pt x="915067" y="1538287"/>
                  </a:lnTo>
                  <a:lnTo>
                    <a:pt x="915543" y="1531525"/>
                  </a:lnTo>
                  <a:lnTo>
                    <a:pt x="911066" y="1523143"/>
                  </a:lnTo>
                  <a:lnTo>
                    <a:pt x="894683" y="1527143"/>
                  </a:lnTo>
                  <a:lnTo>
                    <a:pt x="893350" y="1531620"/>
                  </a:lnTo>
                  <a:lnTo>
                    <a:pt x="892969" y="1528762"/>
                  </a:lnTo>
                  <a:lnTo>
                    <a:pt x="880491" y="1533906"/>
                  </a:lnTo>
                  <a:lnTo>
                    <a:pt x="883920" y="1541717"/>
                  </a:lnTo>
                  <a:lnTo>
                    <a:pt x="873538" y="1539621"/>
                  </a:lnTo>
                  <a:lnTo>
                    <a:pt x="870109" y="1535430"/>
                  </a:lnTo>
                  <a:lnTo>
                    <a:pt x="863346" y="1538383"/>
                  </a:lnTo>
                  <a:lnTo>
                    <a:pt x="848392" y="1553813"/>
                  </a:lnTo>
                  <a:lnTo>
                    <a:pt x="844963" y="1549146"/>
                  </a:lnTo>
                  <a:close/>
                  <a:moveTo>
                    <a:pt x="209169" y="1257110"/>
                  </a:moveTo>
                  <a:lnTo>
                    <a:pt x="211931" y="1255681"/>
                  </a:lnTo>
                  <a:lnTo>
                    <a:pt x="214122" y="1259586"/>
                  </a:lnTo>
                  <a:lnTo>
                    <a:pt x="209169" y="12571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8" name="Freihandform: Form 197">
              <a:extLst>
                <a:ext uri="{FF2B5EF4-FFF2-40B4-BE49-F238E27FC236}">
                  <a16:creationId xmlns:a16="http://schemas.microsoft.com/office/drawing/2014/main" id="{701CAE26-EABF-4A36-8C14-6EAF40304795}"/>
                </a:ext>
              </a:extLst>
            </p:cNvPr>
            <p:cNvSpPr/>
            <p:nvPr/>
          </p:nvSpPr>
          <p:spPr>
            <a:xfrm>
              <a:off x="1675600" y="3704845"/>
              <a:ext cx="509850" cy="678150"/>
            </a:xfrm>
            <a:custGeom>
              <a:avLst/>
              <a:gdLst>
                <a:gd name="connsiteX0" fmla="*/ 33242 w 981075"/>
                <a:gd name="connsiteY0" fmla="*/ 808101 h 1304925"/>
                <a:gd name="connsiteX1" fmla="*/ 32671 w 981075"/>
                <a:gd name="connsiteY1" fmla="*/ 804767 h 1304925"/>
                <a:gd name="connsiteX2" fmla="*/ 37624 w 981075"/>
                <a:gd name="connsiteY2" fmla="*/ 798862 h 1304925"/>
                <a:gd name="connsiteX3" fmla="*/ 64770 w 981075"/>
                <a:gd name="connsiteY3" fmla="*/ 784193 h 1304925"/>
                <a:gd name="connsiteX4" fmla="*/ 59341 w 981075"/>
                <a:gd name="connsiteY4" fmla="*/ 780669 h 1304925"/>
                <a:gd name="connsiteX5" fmla="*/ 61912 w 981075"/>
                <a:gd name="connsiteY5" fmla="*/ 762095 h 1304925"/>
                <a:gd name="connsiteX6" fmla="*/ 65818 w 981075"/>
                <a:gd name="connsiteY6" fmla="*/ 762095 h 1304925"/>
                <a:gd name="connsiteX7" fmla="*/ 66865 w 981075"/>
                <a:gd name="connsiteY7" fmla="*/ 745045 h 1304925"/>
                <a:gd name="connsiteX8" fmla="*/ 60293 w 981075"/>
                <a:gd name="connsiteY8" fmla="*/ 746474 h 1304925"/>
                <a:gd name="connsiteX9" fmla="*/ 50387 w 981075"/>
                <a:gd name="connsiteY9" fmla="*/ 739711 h 1304925"/>
                <a:gd name="connsiteX10" fmla="*/ 55340 w 981075"/>
                <a:gd name="connsiteY10" fmla="*/ 728186 h 1304925"/>
                <a:gd name="connsiteX11" fmla="*/ 54864 w 981075"/>
                <a:gd name="connsiteY11" fmla="*/ 725900 h 1304925"/>
                <a:gd name="connsiteX12" fmla="*/ 49625 w 981075"/>
                <a:gd name="connsiteY12" fmla="*/ 727424 h 1304925"/>
                <a:gd name="connsiteX13" fmla="*/ 47435 w 981075"/>
                <a:gd name="connsiteY13" fmla="*/ 720185 h 1304925"/>
                <a:gd name="connsiteX14" fmla="*/ 41053 w 981075"/>
                <a:gd name="connsiteY14" fmla="*/ 721328 h 1304925"/>
                <a:gd name="connsiteX15" fmla="*/ 40005 w 981075"/>
                <a:gd name="connsiteY15" fmla="*/ 718280 h 1304925"/>
                <a:gd name="connsiteX16" fmla="*/ 33337 w 981075"/>
                <a:gd name="connsiteY16" fmla="*/ 723043 h 1304925"/>
                <a:gd name="connsiteX17" fmla="*/ 22288 w 981075"/>
                <a:gd name="connsiteY17" fmla="*/ 707612 h 1304925"/>
                <a:gd name="connsiteX18" fmla="*/ 15812 w 981075"/>
                <a:gd name="connsiteY18" fmla="*/ 707612 h 1304925"/>
                <a:gd name="connsiteX19" fmla="*/ 17145 w 981075"/>
                <a:gd name="connsiteY19" fmla="*/ 698373 h 1304925"/>
                <a:gd name="connsiteX20" fmla="*/ 9525 w 981075"/>
                <a:gd name="connsiteY20" fmla="*/ 685038 h 1304925"/>
                <a:gd name="connsiteX21" fmla="*/ 11716 w 981075"/>
                <a:gd name="connsiteY21" fmla="*/ 681514 h 1304925"/>
                <a:gd name="connsiteX22" fmla="*/ 15716 w 981075"/>
                <a:gd name="connsiteY22" fmla="*/ 681895 h 1304925"/>
                <a:gd name="connsiteX23" fmla="*/ 18764 w 981075"/>
                <a:gd name="connsiteY23" fmla="*/ 678847 h 1304925"/>
                <a:gd name="connsiteX24" fmla="*/ 29146 w 981075"/>
                <a:gd name="connsiteY24" fmla="*/ 685705 h 1304925"/>
                <a:gd name="connsiteX25" fmla="*/ 33623 w 981075"/>
                <a:gd name="connsiteY25" fmla="*/ 675989 h 1304925"/>
                <a:gd name="connsiteX26" fmla="*/ 42672 w 981075"/>
                <a:gd name="connsiteY26" fmla="*/ 671799 h 1304925"/>
                <a:gd name="connsiteX27" fmla="*/ 44196 w 981075"/>
                <a:gd name="connsiteY27" fmla="*/ 674656 h 1304925"/>
                <a:gd name="connsiteX28" fmla="*/ 47149 w 981075"/>
                <a:gd name="connsiteY28" fmla="*/ 673036 h 1304925"/>
                <a:gd name="connsiteX29" fmla="*/ 54483 w 981075"/>
                <a:gd name="connsiteY29" fmla="*/ 677894 h 1304925"/>
                <a:gd name="connsiteX30" fmla="*/ 61436 w 981075"/>
                <a:gd name="connsiteY30" fmla="*/ 674846 h 1304925"/>
                <a:gd name="connsiteX31" fmla="*/ 65532 w 981075"/>
                <a:gd name="connsiteY31" fmla="*/ 676466 h 1304925"/>
                <a:gd name="connsiteX32" fmla="*/ 69152 w 981075"/>
                <a:gd name="connsiteY32" fmla="*/ 661607 h 1304925"/>
                <a:gd name="connsiteX33" fmla="*/ 71152 w 981075"/>
                <a:gd name="connsiteY33" fmla="*/ 660845 h 1304925"/>
                <a:gd name="connsiteX34" fmla="*/ 70771 w 981075"/>
                <a:gd name="connsiteY34" fmla="*/ 654844 h 1304925"/>
                <a:gd name="connsiteX35" fmla="*/ 76676 w 981075"/>
                <a:gd name="connsiteY35" fmla="*/ 648938 h 1304925"/>
                <a:gd name="connsiteX36" fmla="*/ 87058 w 981075"/>
                <a:gd name="connsiteY36" fmla="*/ 649034 h 1304925"/>
                <a:gd name="connsiteX37" fmla="*/ 87439 w 981075"/>
                <a:gd name="connsiteY37" fmla="*/ 645319 h 1304925"/>
                <a:gd name="connsiteX38" fmla="*/ 91154 w 981075"/>
                <a:gd name="connsiteY38" fmla="*/ 650272 h 1304925"/>
                <a:gd name="connsiteX39" fmla="*/ 92297 w 981075"/>
                <a:gd name="connsiteY39" fmla="*/ 644176 h 1304925"/>
                <a:gd name="connsiteX40" fmla="*/ 89821 w 981075"/>
                <a:gd name="connsiteY40" fmla="*/ 643795 h 1304925"/>
                <a:gd name="connsiteX41" fmla="*/ 90011 w 981075"/>
                <a:gd name="connsiteY41" fmla="*/ 641223 h 1304925"/>
                <a:gd name="connsiteX42" fmla="*/ 102203 w 981075"/>
                <a:gd name="connsiteY42" fmla="*/ 624745 h 1304925"/>
                <a:gd name="connsiteX43" fmla="*/ 114014 w 981075"/>
                <a:gd name="connsiteY43" fmla="*/ 614649 h 1304925"/>
                <a:gd name="connsiteX44" fmla="*/ 118110 w 981075"/>
                <a:gd name="connsiteY44" fmla="*/ 617315 h 1304925"/>
                <a:gd name="connsiteX45" fmla="*/ 133445 w 981075"/>
                <a:gd name="connsiteY45" fmla="*/ 601694 h 1304925"/>
                <a:gd name="connsiteX46" fmla="*/ 141827 w 981075"/>
                <a:gd name="connsiteY46" fmla="*/ 601694 h 1304925"/>
                <a:gd name="connsiteX47" fmla="*/ 149828 w 981075"/>
                <a:gd name="connsiteY47" fmla="*/ 592169 h 1304925"/>
                <a:gd name="connsiteX48" fmla="*/ 154019 w 981075"/>
                <a:gd name="connsiteY48" fmla="*/ 591502 h 1304925"/>
                <a:gd name="connsiteX49" fmla="*/ 161354 w 981075"/>
                <a:gd name="connsiteY49" fmla="*/ 574643 h 1304925"/>
                <a:gd name="connsiteX50" fmla="*/ 170402 w 981075"/>
                <a:gd name="connsiteY50" fmla="*/ 567690 h 1304925"/>
                <a:gd name="connsiteX51" fmla="*/ 186023 w 981075"/>
                <a:gd name="connsiteY51" fmla="*/ 546735 h 1304925"/>
                <a:gd name="connsiteX52" fmla="*/ 182499 w 981075"/>
                <a:gd name="connsiteY52" fmla="*/ 540163 h 1304925"/>
                <a:gd name="connsiteX53" fmla="*/ 201930 w 981075"/>
                <a:gd name="connsiteY53" fmla="*/ 533876 h 1304925"/>
                <a:gd name="connsiteX54" fmla="*/ 214122 w 981075"/>
                <a:gd name="connsiteY54" fmla="*/ 523494 h 1304925"/>
                <a:gd name="connsiteX55" fmla="*/ 219742 w 981075"/>
                <a:gd name="connsiteY55" fmla="*/ 511302 h 1304925"/>
                <a:gd name="connsiteX56" fmla="*/ 229933 w 981075"/>
                <a:gd name="connsiteY56" fmla="*/ 506730 h 1304925"/>
                <a:gd name="connsiteX57" fmla="*/ 236315 w 981075"/>
                <a:gd name="connsiteY57" fmla="*/ 498920 h 1304925"/>
                <a:gd name="connsiteX58" fmla="*/ 248793 w 981075"/>
                <a:gd name="connsiteY58" fmla="*/ 490918 h 1304925"/>
                <a:gd name="connsiteX59" fmla="*/ 264128 w 981075"/>
                <a:gd name="connsiteY59" fmla="*/ 469868 h 1304925"/>
                <a:gd name="connsiteX60" fmla="*/ 274320 w 981075"/>
                <a:gd name="connsiteY60" fmla="*/ 468916 h 1304925"/>
                <a:gd name="connsiteX61" fmla="*/ 281845 w 981075"/>
                <a:gd name="connsiteY61" fmla="*/ 447770 h 1304925"/>
                <a:gd name="connsiteX62" fmla="*/ 281178 w 981075"/>
                <a:gd name="connsiteY62" fmla="*/ 435578 h 1304925"/>
                <a:gd name="connsiteX63" fmla="*/ 277844 w 981075"/>
                <a:gd name="connsiteY63" fmla="*/ 427291 h 1304925"/>
                <a:gd name="connsiteX64" fmla="*/ 280321 w 981075"/>
                <a:gd name="connsiteY64" fmla="*/ 420148 h 1304925"/>
                <a:gd name="connsiteX65" fmla="*/ 273748 w 981075"/>
                <a:gd name="connsiteY65" fmla="*/ 421195 h 1304925"/>
                <a:gd name="connsiteX66" fmla="*/ 253460 w 981075"/>
                <a:gd name="connsiteY66" fmla="*/ 414147 h 1304925"/>
                <a:gd name="connsiteX67" fmla="*/ 236506 w 981075"/>
                <a:gd name="connsiteY67" fmla="*/ 412432 h 1304925"/>
                <a:gd name="connsiteX68" fmla="*/ 217551 w 981075"/>
                <a:gd name="connsiteY68" fmla="*/ 397478 h 1304925"/>
                <a:gd name="connsiteX69" fmla="*/ 210312 w 981075"/>
                <a:gd name="connsiteY69" fmla="*/ 395954 h 1304925"/>
                <a:gd name="connsiteX70" fmla="*/ 190690 w 981075"/>
                <a:gd name="connsiteY70" fmla="*/ 409670 h 1304925"/>
                <a:gd name="connsiteX71" fmla="*/ 172783 w 981075"/>
                <a:gd name="connsiteY71" fmla="*/ 404336 h 1304925"/>
                <a:gd name="connsiteX72" fmla="*/ 158591 w 981075"/>
                <a:gd name="connsiteY72" fmla="*/ 410527 h 1304925"/>
                <a:gd name="connsiteX73" fmla="*/ 148209 w 981075"/>
                <a:gd name="connsiteY73" fmla="*/ 408623 h 1304925"/>
                <a:gd name="connsiteX74" fmla="*/ 136398 w 981075"/>
                <a:gd name="connsiteY74" fmla="*/ 399479 h 1304925"/>
                <a:gd name="connsiteX75" fmla="*/ 136779 w 981075"/>
                <a:gd name="connsiteY75" fmla="*/ 385286 h 1304925"/>
                <a:gd name="connsiteX76" fmla="*/ 131826 w 981075"/>
                <a:gd name="connsiteY76" fmla="*/ 375380 h 1304925"/>
                <a:gd name="connsiteX77" fmla="*/ 135922 w 981075"/>
                <a:gd name="connsiteY77" fmla="*/ 370523 h 1304925"/>
                <a:gd name="connsiteX78" fmla="*/ 136303 w 981075"/>
                <a:gd name="connsiteY78" fmla="*/ 363379 h 1304925"/>
                <a:gd name="connsiteX79" fmla="*/ 130112 w 981075"/>
                <a:gd name="connsiteY79" fmla="*/ 353092 h 1304925"/>
                <a:gd name="connsiteX80" fmla="*/ 134969 w 981075"/>
                <a:gd name="connsiteY80" fmla="*/ 344710 h 1304925"/>
                <a:gd name="connsiteX81" fmla="*/ 133064 w 981075"/>
                <a:gd name="connsiteY81" fmla="*/ 340519 h 1304925"/>
                <a:gd name="connsiteX82" fmla="*/ 134493 w 981075"/>
                <a:gd name="connsiteY82" fmla="*/ 330708 h 1304925"/>
                <a:gd name="connsiteX83" fmla="*/ 126206 w 981075"/>
                <a:gd name="connsiteY83" fmla="*/ 326041 h 1304925"/>
                <a:gd name="connsiteX84" fmla="*/ 118491 w 981075"/>
                <a:gd name="connsiteY84" fmla="*/ 329470 h 1304925"/>
                <a:gd name="connsiteX85" fmla="*/ 103632 w 981075"/>
                <a:gd name="connsiteY85" fmla="*/ 325469 h 1304925"/>
                <a:gd name="connsiteX86" fmla="*/ 99250 w 981075"/>
                <a:gd name="connsiteY86" fmla="*/ 311277 h 1304925"/>
                <a:gd name="connsiteX87" fmla="*/ 104013 w 981075"/>
                <a:gd name="connsiteY87" fmla="*/ 299085 h 1304925"/>
                <a:gd name="connsiteX88" fmla="*/ 123063 w 981075"/>
                <a:gd name="connsiteY88" fmla="*/ 288417 h 1304925"/>
                <a:gd name="connsiteX89" fmla="*/ 133921 w 981075"/>
                <a:gd name="connsiteY89" fmla="*/ 277939 h 1304925"/>
                <a:gd name="connsiteX90" fmla="*/ 147066 w 981075"/>
                <a:gd name="connsiteY90" fmla="*/ 270320 h 1304925"/>
                <a:gd name="connsiteX91" fmla="*/ 166116 w 981075"/>
                <a:gd name="connsiteY91" fmla="*/ 247269 h 1304925"/>
                <a:gd name="connsiteX92" fmla="*/ 166687 w 981075"/>
                <a:gd name="connsiteY92" fmla="*/ 245269 h 1304925"/>
                <a:gd name="connsiteX93" fmla="*/ 164020 w 981075"/>
                <a:gd name="connsiteY93" fmla="*/ 244602 h 1304925"/>
                <a:gd name="connsiteX94" fmla="*/ 170021 w 981075"/>
                <a:gd name="connsiteY94" fmla="*/ 230886 h 1304925"/>
                <a:gd name="connsiteX95" fmla="*/ 152876 w 981075"/>
                <a:gd name="connsiteY95" fmla="*/ 225647 h 1304925"/>
                <a:gd name="connsiteX96" fmla="*/ 143828 w 981075"/>
                <a:gd name="connsiteY96" fmla="*/ 194691 h 1304925"/>
                <a:gd name="connsiteX97" fmla="*/ 147637 w 981075"/>
                <a:gd name="connsiteY97" fmla="*/ 191834 h 1304925"/>
                <a:gd name="connsiteX98" fmla="*/ 143351 w 981075"/>
                <a:gd name="connsiteY98" fmla="*/ 187738 h 1304925"/>
                <a:gd name="connsiteX99" fmla="*/ 165545 w 981075"/>
                <a:gd name="connsiteY99" fmla="*/ 176689 h 1304925"/>
                <a:gd name="connsiteX100" fmla="*/ 165354 w 981075"/>
                <a:gd name="connsiteY100" fmla="*/ 183832 h 1304925"/>
                <a:gd name="connsiteX101" fmla="*/ 167354 w 981075"/>
                <a:gd name="connsiteY101" fmla="*/ 185547 h 1304925"/>
                <a:gd name="connsiteX102" fmla="*/ 170783 w 981075"/>
                <a:gd name="connsiteY102" fmla="*/ 183166 h 1304925"/>
                <a:gd name="connsiteX103" fmla="*/ 174117 w 981075"/>
                <a:gd name="connsiteY103" fmla="*/ 186499 h 1304925"/>
                <a:gd name="connsiteX104" fmla="*/ 178022 w 981075"/>
                <a:gd name="connsiteY104" fmla="*/ 191548 h 1304925"/>
                <a:gd name="connsiteX105" fmla="*/ 178213 w 981075"/>
                <a:gd name="connsiteY105" fmla="*/ 197644 h 1304925"/>
                <a:gd name="connsiteX106" fmla="*/ 185547 w 981075"/>
                <a:gd name="connsiteY106" fmla="*/ 206026 h 1304925"/>
                <a:gd name="connsiteX107" fmla="*/ 200120 w 981075"/>
                <a:gd name="connsiteY107" fmla="*/ 195739 h 1304925"/>
                <a:gd name="connsiteX108" fmla="*/ 199358 w 981075"/>
                <a:gd name="connsiteY108" fmla="*/ 179927 h 1304925"/>
                <a:gd name="connsiteX109" fmla="*/ 202882 w 981075"/>
                <a:gd name="connsiteY109" fmla="*/ 180975 h 1304925"/>
                <a:gd name="connsiteX110" fmla="*/ 206026 w 981075"/>
                <a:gd name="connsiteY110" fmla="*/ 189833 h 1304925"/>
                <a:gd name="connsiteX111" fmla="*/ 227171 w 981075"/>
                <a:gd name="connsiteY111" fmla="*/ 189738 h 1304925"/>
                <a:gd name="connsiteX112" fmla="*/ 242506 w 981075"/>
                <a:gd name="connsiteY112" fmla="*/ 196501 h 1304925"/>
                <a:gd name="connsiteX113" fmla="*/ 244221 w 981075"/>
                <a:gd name="connsiteY113" fmla="*/ 200215 h 1304925"/>
                <a:gd name="connsiteX114" fmla="*/ 261937 w 981075"/>
                <a:gd name="connsiteY114" fmla="*/ 201739 h 1304925"/>
                <a:gd name="connsiteX115" fmla="*/ 269177 w 981075"/>
                <a:gd name="connsiteY115" fmla="*/ 207550 h 1304925"/>
                <a:gd name="connsiteX116" fmla="*/ 268700 w 981075"/>
                <a:gd name="connsiteY116" fmla="*/ 192119 h 1304925"/>
                <a:gd name="connsiteX117" fmla="*/ 285179 w 981075"/>
                <a:gd name="connsiteY117" fmla="*/ 194501 h 1304925"/>
                <a:gd name="connsiteX118" fmla="*/ 285655 w 981075"/>
                <a:gd name="connsiteY118" fmla="*/ 203263 h 1304925"/>
                <a:gd name="connsiteX119" fmla="*/ 300133 w 981075"/>
                <a:gd name="connsiteY119" fmla="*/ 203359 h 1304925"/>
                <a:gd name="connsiteX120" fmla="*/ 303562 w 981075"/>
                <a:gd name="connsiteY120" fmla="*/ 210788 h 1304925"/>
                <a:gd name="connsiteX121" fmla="*/ 311182 w 981075"/>
                <a:gd name="connsiteY121" fmla="*/ 217075 h 1304925"/>
                <a:gd name="connsiteX122" fmla="*/ 313849 w 981075"/>
                <a:gd name="connsiteY122" fmla="*/ 211264 h 1304925"/>
                <a:gd name="connsiteX123" fmla="*/ 317563 w 981075"/>
                <a:gd name="connsiteY123" fmla="*/ 210598 h 1304925"/>
                <a:gd name="connsiteX124" fmla="*/ 327470 w 981075"/>
                <a:gd name="connsiteY124" fmla="*/ 200406 h 1304925"/>
                <a:gd name="connsiteX125" fmla="*/ 337471 w 981075"/>
                <a:gd name="connsiteY125" fmla="*/ 201644 h 1304925"/>
                <a:gd name="connsiteX126" fmla="*/ 352330 w 981075"/>
                <a:gd name="connsiteY126" fmla="*/ 199358 h 1304925"/>
                <a:gd name="connsiteX127" fmla="*/ 355759 w 981075"/>
                <a:gd name="connsiteY127" fmla="*/ 210788 h 1304925"/>
                <a:gd name="connsiteX128" fmla="*/ 350901 w 981075"/>
                <a:gd name="connsiteY128" fmla="*/ 223742 h 1304925"/>
                <a:gd name="connsiteX129" fmla="*/ 351663 w 981075"/>
                <a:gd name="connsiteY129" fmla="*/ 232029 h 1304925"/>
                <a:gd name="connsiteX130" fmla="*/ 348901 w 981075"/>
                <a:gd name="connsiteY130" fmla="*/ 241268 h 1304925"/>
                <a:gd name="connsiteX131" fmla="*/ 358712 w 981075"/>
                <a:gd name="connsiteY131" fmla="*/ 250793 h 1304925"/>
                <a:gd name="connsiteX132" fmla="*/ 376619 w 981075"/>
                <a:gd name="connsiteY132" fmla="*/ 257366 h 1304925"/>
                <a:gd name="connsiteX133" fmla="*/ 398240 w 981075"/>
                <a:gd name="connsiteY133" fmla="*/ 261080 h 1304925"/>
                <a:gd name="connsiteX134" fmla="*/ 420243 w 981075"/>
                <a:gd name="connsiteY134" fmla="*/ 245745 h 1304925"/>
                <a:gd name="connsiteX135" fmla="*/ 424434 w 981075"/>
                <a:gd name="connsiteY135" fmla="*/ 238696 h 1304925"/>
                <a:gd name="connsiteX136" fmla="*/ 423767 w 981075"/>
                <a:gd name="connsiteY136" fmla="*/ 231077 h 1304925"/>
                <a:gd name="connsiteX137" fmla="*/ 415195 w 981075"/>
                <a:gd name="connsiteY137" fmla="*/ 216408 h 1304925"/>
                <a:gd name="connsiteX138" fmla="*/ 420624 w 981075"/>
                <a:gd name="connsiteY138" fmla="*/ 182785 h 1304925"/>
                <a:gd name="connsiteX139" fmla="*/ 418433 w 981075"/>
                <a:gd name="connsiteY139" fmla="*/ 173641 h 1304925"/>
                <a:gd name="connsiteX140" fmla="*/ 419862 w 981075"/>
                <a:gd name="connsiteY140" fmla="*/ 166783 h 1304925"/>
                <a:gd name="connsiteX141" fmla="*/ 424339 w 981075"/>
                <a:gd name="connsiteY141" fmla="*/ 168402 h 1304925"/>
                <a:gd name="connsiteX142" fmla="*/ 437483 w 981075"/>
                <a:gd name="connsiteY142" fmla="*/ 164782 h 1304925"/>
                <a:gd name="connsiteX143" fmla="*/ 453295 w 981075"/>
                <a:gd name="connsiteY143" fmla="*/ 153257 h 1304925"/>
                <a:gd name="connsiteX144" fmla="*/ 462344 w 981075"/>
                <a:gd name="connsiteY144" fmla="*/ 141541 h 1304925"/>
                <a:gd name="connsiteX145" fmla="*/ 466344 w 981075"/>
                <a:gd name="connsiteY145" fmla="*/ 140398 h 1304925"/>
                <a:gd name="connsiteX146" fmla="*/ 485013 w 981075"/>
                <a:gd name="connsiteY146" fmla="*/ 148971 h 1304925"/>
                <a:gd name="connsiteX147" fmla="*/ 494443 w 981075"/>
                <a:gd name="connsiteY147" fmla="*/ 157734 h 1304925"/>
                <a:gd name="connsiteX148" fmla="*/ 508445 w 981075"/>
                <a:gd name="connsiteY148" fmla="*/ 165735 h 1304925"/>
                <a:gd name="connsiteX149" fmla="*/ 517493 w 981075"/>
                <a:gd name="connsiteY149" fmla="*/ 163163 h 1304925"/>
                <a:gd name="connsiteX150" fmla="*/ 527875 w 981075"/>
                <a:gd name="connsiteY150" fmla="*/ 163925 h 1304925"/>
                <a:gd name="connsiteX151" fmla="*/ 535781 w 981075"/>
                <a:gd name="connsiteY151" fmla="*/ 168783 h 1304925"/>
                <a:gd name="connsiteX152" fmla="*/ 527590 w 981075"/>
                <a:gd name="connsiteY152" fmla="*/ 142970 h 1304925"/>
                <a:gd name="connsiteX153" fmla="*/ 528828 w 981075"/>
                <a:gd name="connsiteY153" fmla="*/ 126778 h 1304925"/>
                <a:gd name="connsiteX154" fmla="*/ 534733 w 981075"/>
                <a:gd name="connsiteY154" fmla="*/ 123254 h 1304925"/>
                <a:gd name="connsiteX155" fmla="*/ 541020 w 981075"/>
                <a:gd name="connsiteY155" fmla="*/ 124301 h 1304925"/>
                <a:gd name="connsiteX156" fmla="*/ 559689 w 981075"/>
                <a:gd name="connsiteY156" fmla="*/ 120110 h 1304925"/>
                <a:gd name="connsiteX157" fmla="*/ 578548 w 981075"/>
                <a:gd name="connsiteY157" fmla="*/ 108013 h 1304925"/>
                <a:gd name="connsiteX158" fmla="*/ 595313 w 981075"/>
                <a:gd name="connsiteY158" fmla="*/ 106109 h 1304925"/>
                <a:gd name="connsiteX159" fmla="*/ 601408 w 981075"/>
                <a:gd name="connsiteY159" fmla="*/ 98679 h 1304925"/>
                <a:gd name="connsiteX160" fmla="*/ 603790 w 981075"/>
                <a:gd name="connsiteY160" fmla="*/ 85439 h 1304925"/>
                <a:gd name="connsiteX161" fmla="*/ 605599 w 981075"/>
                <a:gd name="connsiteY161" fmla="*/ 79820 h 1304925"/>
                <a:gd name="connsiteX162" fmla="*/ 607409 w 981075"/>
                <a:gd name="connsiteY162" fmla="*/ 80296 h 1304925"/>
                <a:gd name="connsiteX163" fmla="*/ 614172 w 981075"/>
                <a:gd name="connsiteY163" fmla="*/ 53816 h 1304925"/>
                <a:gd name="connsiteX164" fmla="*/ 613791 w 981075"/>
                <a:gd name="connsiteY164" fmla="*/ 38100 h 1304925"/>
                <a:gd name="connsiteX165" fmla="*/ 626078 w 981075"/>
                <a:gd name="connsiteY165" fmla="*/ 9525 h 1304925"/>
                <a:gd name="connsiteX166" fmla="*/ 639508 w 981075"/>
                <a:gd name="connsiteY166" fmla="*/ 13430 h 1304925"/>
                <a:gd name="connsiteX167" fmla="*/ 650367 w 981075"/>
                <a:gd name="connsiteY167" fmla="*/ 9525 h 1304925"/>
                <a:gd name="connsiteX168" fmla="*/ 652748 w 981075"/>
                <a:gd name="connsiteY168" fmla="*/ 12763 h 1304925"/>
                <a:gd name="connsiteX169" fmla="*/ 649510 w 981075"/>
                <a:gd name="connsiteY169" fmla="*/ 20098 h 1304925"/>
                <a:gd name="connsiteX170" fmla="*/ 652272 w 981075"/>
                <a:gd name="connsiteY170" fmla="*/ 24003 h 1304925"/>
                <a:gd name="connsiteX171" fmla="*/ 667798 w 981075"/>
                <a:gd name="connsiteY171" fmla="*/ 28861 h 1304925"/>
                <a:gd name="connsiteX172" fmla="*/ 678180 w 981075"/>
                <a:gd name="connsiteY172" fmla="*/ 25622 h 1304925"/>
                <a:gd name="connsiteX173" fmla="*/ 684466 w 981075"/>
                <a:gd name="connsiteY173" fmla="*/ 28194 h 1304925"/>
                <a:gd name="connsiteX174" fmla="*/ 692277 w 981075"/>
                <a:gd name="connsiteY174" fmla="*/ 26289 h 1304925"/>
                <a:gd name="connsiteX175" fmla="*/ 696658 w 981075"/>
                <a:gd name="connsiteY175" fmla="*/ 32956 h 1304925"/>
                <a:gd name="connsiteX176" fmla="*/ 699325 w 981075"/>
                <a:gd name="connsiteY176" fmla="*/ 47339 h 1304925"/>
                <a:gd name="connsiteX177" fmla="*/ 703897 w 981075"/>
                <a:gd name="connsiteY177" fmla="*/ 45339 h 1304925"/>
                <a:gd name="connsiteX178" fmla="*/ 719899 w 981075"/>
                <a:gd name="connsiteY178" fmla="*/ 47911 h 1304925"/>
                <a:gd name="connsiteX179" fmla="*/ 722186 w 981075"/>
                <a:gd name="connsiteY179" fmla="*/ 50959 h 1304925"/>
                <a:gd name="connsiteX180" fmla="*/ 722376 w 981075"/>
                <a:gd name="connsiteY180" fmla="*/ 61246 h 1304925"/>
                <a:gd name="connsiteX181" fmla="*/ 733139 w 981075"/>
                <a:gd name="connsiteY181" fmla="*/ 65913 h 1304925"/>
                <a:gd name="connsiteX182" fmla="*/ 746284 w 981075"/>
                <a:gd name="connsiteY182" fmla="*/ 77057 h 1304925"/>
                <a:gd name="connsiteX183" fmla="*/ 729044 w 981075"/>
                <a:gd name="connsiteY183" fmla="*/ 84677 h 1304925"/>
                <a:gd name="connsiteX184" fmla="*/ 724186 w 981075"/>
                <a:gd name="connsiteY184" fmla="*/ 89726 h 1304925"/>
                <a:gd name="connsiteX185" fmla="*/ 712565 w 981075"/>
                <a:gd name="connsiteY185" fmla="*/ 90202 h 1304925"/>
                <a:gd name="connsiteX186" fmla="*/ 713518 w 981075"/>
                <a:gd name="connsiteY186" fmla="*/ 93916 h 1304925"/>
                <a:gd name="connsiteX187" fmla="*/ 709803 w 981075"/>
                <a:gd name="connsiteY187" fmla="*/ 96393 h 1304925"/>
                <a:gd name="connsiteX188" fmla="*/ 711041 w 981075"/>
                <a:gd name="connsiteY188" fmla="*/ 117253 h 1304925"/>
                <a:gd name="connsiteX189" fmla="*/ 730091 w 981075"/>
                <a:gd name="connsiteY189" fmla="*/ 123825 h 1304925"/>
                <a:gd name="connsiteX190" fmla="*/ 731329 w 981075"/>
                <a:gd name="connsiteY190" fmla="*/ 126206 h 1304925"/>
                <a:gd name="connsiteX191" fmla="*/ 723614 w 981075"/>
                <a:gd name="connsiteY191" fmla="*/ 144780 h 1304925"/>
                <a:gd name="connsiteX192" fmla="*/ 727996 w 981075"/>
                <a:gd name="connsiteY192" fmla="*/ 144970 h 1304925"/>
                <a:gd name="connsiteX193" fmla="*/ 734187 w 981075"/>
                <a:gd name="connsiteY193" fmla="*/ 140970 h 1304925"/>
                <a:gd name="connsiteX194" fmla="*/ 727615 w 981075"/>
                <a:gd name="connsiteY194" fmla="*/ 146304 h 1304925"/>
                <a:gd name="connsiteX195" fmla="*/ 724567 w 981075"/>
                <a:gd name="connsiteY195" fmla="*/ 155162 h 1304925"/>
                <a:gd name="connsiteX196" fmla="*/ 727805 w 981075"/>
                <a:gd name="connsiteY196" fmla="*/ 162687 h 1304925"/>
                <a:gd name="connsiteX197" fmla="*/ 733330 w 981075"/>
                <a:gd name="connsiteY197" fmla="*/ 158401 h 1304925"/>
                <a:gd name="connsiteX198" fmla="*/ 741997 w 981075"/>
                <a:gd name="connsiteY198" fmla="*/ 167830 h 1304925"/>
                <a:gd name="connsiteX199" fmla="*/ 747808 w 981075"/>
                <a:gd name="connsiteY199" fmla="*/ 165259 h 1304925"/>
                <a:gd name="connsiteX200" fmla="*/ 749903 w 981075"/>
                <a:gd name="connsiteY200" fmla="*/ 167449 h 1304925"/>
                <a:gd name="connsiteX201" fmla="*/ 746760 w 981075"/>
                <a:gd name="connsiteY201" fmla="*/ 169259 h 1304925"/>
                <a:gd name="connsiteX202" fmla="*/ 747808 w 981075"/>
                <a:gd name="connsiteY202" fmla="*/ 171736 h 1304925"/>
                <a:gd name="connsiteX203" fmla="*/ 738473 w 981075"/>
                <a:gd name="connsiteY203" fmla="*/ 175070 h 1304925"/>
                <a:gd name="connsiteX204" fmla="*/ 731044 w 981075"/>
                <a:gd name="connsiteY204" fmla="*/ 174688 h 1304925"/>
                <a:gd name="connsiteX205" fmla="*/ 729805 w 981075"/>
                <a:gd name="connsiteY205" fmla="*/ 177070 h 1304925"/>
                <a:gd name="connsiteX206" fmla="*/ 744569 w 981075"/>
                <a:gd name="connsiteY206" fmla="*/ 183261 h 1304925"/>
                <a:gd name="connsiteX207" fmla="*/ 752570 w 981075"/>
                <a:gd name="connsiteY207" fmla="*/ 178403 h 1304925"/>
                <a:gd name="connsiteX208" fmla="*/ 754285 w 981075"/>
                <a:gd name="connsiteY208" fmla="*/ 172974 h 1304925"/>
                <a:gd name="connsiteX209" fmla="*/ 759428 w 981075"/>
                <a:gd name="connsiteY209" fmla="*/ 171069 h 1304925"/>
                <a:gd name="connsiteX210" fmla="*/ 764762 w 981075"/>
                <a:gd name="connsiteY210" fmla="*/ 164973 h 1304925"/>
                <a:gd name="connsiteX211" fmla="*/ 764953 w 981075"/>
                <a:gd name="connsiteY211" fmla="*/ 167830 h 1304925"/>
                <a:gd name="connsiteX212" fmla="*/ 771620 w 981075"/>
                <a:gd name="connsiteY212" fmla="*/ 167926 h 1304925"/>
                <a:gd name="connsiteX213" fmla="*/ 773430 w 981075"/>
                <a:gd name="connsiteY213" fmla="*/ 165354 h 1304925"/>
                <a:gd name="connsiteX214" fmla="*/ 776859 w 981075"/>
                <a:gd name="connsiteY214" fmla="*/ 168307 h 1304925"/>
                <a:gd name="connsiteX215" fmla="*/ 775049 w 981075"/>
                <a:gd name="connsiteY215" fmla="*/ 173545 h 1304925"/>
                <a:gd name="connsiteX216" fmla="*/ 782288 w 981075"/>
                <a:gd name="connsiteY216" fmla="*/ 178689 h 1304925"/>
                <a:gd name="connsiteX217" fmla="*/ 784003 w 981075"/>
                <a:gd name="connsiteY217" fmla="*/ 173260 h 1304925"/>
                <a:gd name="connsiteX218" fmla="*/ 788194 w 981075"/>
                <a:gd name="connsiteY218" fmla="*/ 172403 h 1304925"/>
                <a:gd name="connsiteX219" fmla="*/ 789146 w 981075"/>
                <a:gd name="connsiteY219" fmla="*/ 178594 h 1304925"/>
                <a:gd name="connsiteX220" fmla="*/ 794956 w 981075"/>
                <a:gd name="connsiteY220" fmla="*/ 181165 h 1304925"/>
                <a:gd name="connsiteX221" fmla="*/ 790289 w 981075"/>
                <a:gd name="connsiteY221" fmla="*/ 187262 h 1304925"/>
                <a:gd name="connsiteX222" fmla="*/ 787908 w 981075"/>
                <a:gd name="connsiteY222" fmla="*/ 200215 h 1304925"/>
                <a:gd name="connsiteX223" fmla="*/ 784098 w 981075"/>
                <a:gd name="connsiteY223" fmla="*/ 200692 h 1304925"/>
                <a:gd name="connsiteX224" fmla="*/ 784765 w 981075"/>
                <a:gd name="connsiteY224" fmla="*/ 212027 h 1304925"/>
                <a:gd name="connsiteX225" fmla="*/ 786955 w 981075"/>
                <a:gd name="connsiteY225" fmla="*/ 211741 h 1304925"/>
                <a:gd name="connsiteX226" fmla="*/ 781621 w 981075"/>
                <a:gd name="connsiteY226" fmla="*/ 225743 h 1304925"/>
                <a:gd name="connsiteX227" fmla="*/ 799147 w 981075"/>
                <a:gd name="connsiteY227" fmla="*/ 242316 h 1304925"/>
                <a:gd name="connsiteX228" fmla="*/ 808291 w 981075"/>
                <a:gd name="connsiteY228" fmla="*/ 247555 h 1304925"/>
                <a:gd name="connsiteX229" fmla="*/ 812482 w 981075"/>
                <a:gd name="connsiteY229" fmla="*/ 260604 h 1304925"/>
                <a:gd name="connsiteX230" fmla="*/ 819721 w 981075"/>
                <a:gd name="connsiteY230" fmla="*/ 260795 h 1304925"/>
                <a:gd name="connsiteX231" fmla="*/ 834104 w 981075"/>
                <a:gd name="connsiteY231" fmla="*/ 270320 h 1304925"/>
                <a:gd name="connsiteX232" fmla="*/ 840486 w 981075"/>
                <a:gd name="connsiteY232" fmla="*/ 260032 h 1304925"/>
                <a:gd name="connsiteX233" fmla="*/ 849154 w 981075"/>
                <a:gd name="connsiteY233" fmla="*/ 258413 h 1304925"/>
                <a:gd name="connsiteX234" fmla="*/ 850011 w 981075"/>
                <a:gd name="connsiteY234" fmla="*/ 269653 h 1304925"/>
                <a:gd name="connsiteX235" fmla="*/ 856012 w 981075"/>
                <a:gd name="connsiteY235" fmla="*/ 267462 h 1304925"/>
                <a:gd name="connsiteX236" fmla="*/ 862965 w 981075"/>
                <a:gd name="connsiteY236" fmla="*/ 275367 h 1304925"/>
                <a:gd name="connsiteX237" fmla="*/ 871823 w 981075"/>
                <a:gd name="connsiteY237" fmla="*/ 273558 h 1304925"/>
                <a:gd name="connsiteX238" fmla="*/ 887349 w 981075"/>
                <a:gd name="connsiteY238" fmla="*/ 281464 h 1304925"/>
                <a:gd name="connsiteX239" fmla="*/ 892016 w 981075"/>
                <a:gd name="connsiteY239" fmla="*/ 278225 h 1304925"/>
                <a:gd name="connsiteX240" fmla="*/ 898874 w 981075"/>
                <a:gd name="connsiteY240" fmla="*/ 277844 h 1304925"/>
                <a:gd name="connsiteX241" fmla="*/ 897446 w 981075"/>
                <a:gd name="connsiteY241" fmla="*/ 280225 h 1304925"/>
                <a:gd name="connsiteX242" fmla="*/ 900874 w 981075"/>
                <a:gd name="connsiteY242" fmla="*/ 283178 h 1304925"/>
                <a:gd name="connsiteX243" fmla="*/ 899160 w 981075"/>
                <a:gd name="connsiteY243" fmla="*/ 285369 h 1304925"/>
                <a:gd name="connsiteX244" fmla="*/ 903256 w 981075"/>
                <a:gd name="connsiteY244" fmla="*/ 289655 h 1304925"/>
                <a:gd name="connsiteX245" fmla="*/ 910971 w 981075"/>
                <a:gd name="connsiteY245" fmla="*/ 291275 h 1304925"/>
                <a:gd name="connsiteX246" fmla="*/ 922115 w 981075"/>
                <a:gd name="connsiteY246" fmla="*/ 288798 h 1304925"/>
                <a:gd name="connsiteX247" fmla="*/ 926306 w 981075"/>
                <a:gd name="connsiteY247" fmla="*/ 294132 h 1304925"/>
                <a:gd name="connsiteX248" fmla="*/ 922877 w 981075"/>
                <a:gd name="connsiteY248" fmla="*/ 304419 h 1304925"/>
                <a:gd name="connsiteX249" fmla="*/ 909161 w 981075"/>
                <a:gd name="connsiteY249" fmla="*/ 316230 h 1304925"/>
                <a:gd name="connsiteX250" fmla="*/ 906685 w 981075"/>
                <a:gd name="connsiteY250" fmla="*/ 329375 h 1304925"/>
                <a:gd name="connsiteX251" fmla="*/ 916686 w 981075"/>
                <a:gd name="connsiteY251" fmla="*/ 326422 h 1304925"/>
                <a:gd name="connsiteX252" fmla="*/ 944785 w 981075"/>
                <a:gd name="connsiteY252" fmla="*/ 307753 h 1304925"/>
                <a:gd name="connsiteX253" fmla="*/ 956405 w 981075"/>
                <a:gd name="connsiteY253" fmla="*/ 304133 h 1304925"/>
                <a:gd name="connsiteX254" fmla="*/ 957263 w 981075"/>
                <a:gd name="connsiteY254" fmla="*/ 307467 h 1304925"/>
                <a:gd name="connsiteX255" fmla="*/ 963739 w 981075"/>
                <a:gd name="connsiteY255" fmla="*/ 305752 h 1304925"/>
                <a:gd name="connsiteX256" fmla="*/ 951738 w 981075"/>
                <a:gd name="connsiteY256" fmla="*/ 311753 h 1304925"/>
                <a:gd name="connsiteX257" fmla="*/ 955738 w 981075"/>
                <a:gd name="connsiteY257" fmla="*/ 315468 h 1304925"/>
                <a:gd name="connsiteX258" fmla="*/ 956691 w 981075"/>
                <a:gd name="connsiteY258" fmla="*/ 320516 h 1304925"/>
                <a:gd name="connsiteX259" fmla="*/ 948690 w 981075"/>
                <a:gd name="connsiteY259" fmla="*/ 326803 h 1304925"/>
                <a:gd name="connsiteX260" fmla="*/ 947356 w 981075"/>
                <a:gd name="connsiteY260" fmla="*/ 332708 h 1304925"/>
                <a:gd name="connsiteX261" fmla="*/ 951833 w 981075"/>
                <a:gd name="connsiteY261" fmla="*/ 336518 h 1304925"/>
                <a:gd name="connsiteX262" fmla="*/ 947356 w 981075"/>
                <a:gd name="connsiteY262" fmla="*/ 345472 h 1304925"/>
                <a:gd name="connsiteX263" fmla="*/ 945071 w 981075"/>
                <a:gd name="connsiteY263" fmla="*/ 345281 h 1304925"/>
                <a:gd name="connsiteX264" fmla="*/ 944023 w 981075"/>
                <a:gd name="connsiteY264" fmla="*/ 352616 h 1304925"/>
                <a:gd name="connsiteX265" fmla="*/ 935260 w 981075"/>
                <a:gd name="connsiteY265" fmla="*/ 357759 h 1304925"/>
                <a:gd name="connsiteX266" fmla="*/ 918400 w 981075"/>
                <a:gd name="connsiteY266" fmla="*/ 356997 h 1304925"/>
                <a:gd name="connsiteX267" fmla="*/ 913447 w 981075"/>
                <a:gd name="connsiteY267" fmla="*/ 368618 h 1304925"/>
                <a:gd name="connsiteX268" fmla="*/ 903827 w 981075"/>
                <a:gd name="connsiteY268" fmla="*/ 376714 h 1304925"/>
                <a:gd name="connsiteX269" fmla="*/ 902208 w 981075"/>
                <a:gd name="connsiteY269" fmla="*/ 373856 h 1304925"/>
                <a:gd name="connsiteX270" fmla="*/ 881539 w 981075"/>
                <a:gd name="connsiteY270" fmla="*/ 369284 h 1304925"/>
                <a:gd name="connsiteX271" fmla="*/ 865251 w 981075"/>
                <a:gd name="connsiteY271" fmla="*/ 374809 h 1304925"/>
                <a:gd name="connsiteX272" fmla="*/ 855250 w 981075"/>
                <a:gd name="connsiteY272" fmla="*/ 386905 h 1304925"/>
                <a:gd name="connsiteX273" fmla="*/ 855631 w 981075"/>
                <a:gd name="connsiteY273" fmla="*/ 397002 h 1304925"/>
                <a:gd name="connsiteX274" fmla="*/ 849630 w 981075"/>
                <a:gd name="connsiteY274" fmla="*/ 418814 h 1304925"/>
                <a:gd name="connsiteX275" fmla="*/ 856107 w 981075"/>
                <a:gd name="connsiteY275" fmla="*/ 431673 h 1304925"/>
                <a:gd name="connsiteX276" fmla="*/ 870680 w 981075"/>
                <a:gd name="connsiteY276" fmla="*/ 449866 h 1304925"/>
                <a:gd name="connsiteX277" fmla="*/ 871633 w 981075"/>
                <a:gd name="connsiteY277" fmla="*/ 461391 h 1304925"/>
                <a:gd name="connsiteX278" fmla="*/ 879348 w 981075"/>
                <a:gd name="connsiteY278" fmla="*/ 478155 h 1304925"/>
                <a:gd name="connsiteX279" fmla="*/ 877824 w 981075"/>
                <a:gd name="connsiteY279" fmla="*/ 482536 h 1304925"/>
                <a:gd name="connsiteX280" fmla="*/ 855154 w 981075"/>
                <a:gd name="connsiteY280" fmla="*/ 507302 h 1304925"/>
                <a:gd name="connsiteX281" fmla="*/ 855536 w 981075"/>
                <a:gd name="connsiteY281" fmla="*/ 511873 h 1304925"/>
                <a:gd name="connsiteX282" fmla="*/ 878396 w 981075"/>
                <a:gd name="connsiteY282" fmla="*/ 523208 h 1304925"/>
                <a:gd name="connsiteX283" fmla="*/ 886206 w 981075"/>
                <a:gd name="connsiteY283" fmla="*/ 532162 h 1304925"/>
                <a:gd name="connsiteX284" fmla="*/ 904875 w 981075"/>
                <a:gd name="connsiteY284" fmla="*/ 538163 h 1304925"/>
                <a:gd name="connsiteX285" fmla="*/ 905732 w 981075"/>
                <a:gd name="connsiteY285" fmla="*/ 545782 h 1304925"/>
                <a:gd name="connsiteX286" fmla="*/ 910590 w 981075"/>
                <a:gd name="connsiteY286" fmla="*/ 554927 h 1304925"/>
                <a:gd name="connsiteX287" fmla="*/ 908780 w 981075"/>
                <a:gd name="connsiteY287" fmla="*/ 559498 h 1304925"/>
                <a:gd name="connsiteX288" fmla="*/ 913543 w 981075"/>
                <a:gd name="connsiteY288" fmla="*/ 565404 h 1304925"/>
                <a:gd name="connsiteX289" fmla="*/ 912495 w 981075"/>
                <a:gd name="connsiteY289" fmla="*/ 568261 h 1304925"/>
                <a:gd name="connsiteX290" fmla="*/ 918115 w 981075"/>
                <a:gd name="connsiteY290" fmla="*/ 573214 h 1304925"/>
                <a:gd name="connsiteX291" fmla="*/ 918210 w 981075"/>
                <a:gd name="connsiteY291" fmla="*/ 577405 h 1304925"/>
                <a:gd name="connsiteX292" fmla="*/ 915543 w 981075"/>
                <a:gd name="connsiteY292" fmla="*/ 578930 h 1304925"/>
                <a:gd name="connsiteX293" fmla="*/ 919639 w 981075"/>
                <a:gd name="connsiteY293" fmla="*/ 590645 h 1304925"/>
                <a:gd name="connsiteX294" fmla="*/ 914686 w 981075"/>
                <a:gd name="connsiteY294" fmla="*/ 603218 h 1304925"/>
                <a:gd name="connsiteX295" fmla="*/ 917543 w 981075"/>
                <a:gd name="connsiteY295" fmla="*/ 613886 h 1304925"/>
                <a:gd name="connsiteX296" fmla="*/ 916114 w 981075"/>
                <a:gd name="connsiteY296" fmla="*/ 625221 h 1304925"/>
                <a:gd name="connsiteX297" fmla="*/ 922115 w 981075"/>
                <a:gd name="connsiteY297" fmla="*/ 631889 h 1304925"/>
                <a:gd name="connsiteX298" fmla="*/ 923639 w 981075"/>
                <a:gd name="connsiteY298" fmla="*/ 639223 h 1304925"/>
                <a:gd name="connsiteX299" fmla="*/ 916877 w 981075"/>
                <a:gd name="connsiteY299" fmla="*/ 650748 h 1304925"/>
                <a:gd name="connsiteX300" fmla="*/ 916400 w 981075"/>
                <a:gd name="connsiteY300" fmla="*/ 660559 h 1304925"/>
                <a:gd name="connsiteX301" fmla="*/ 911447 w 981075"/>
                <a:gd name="connsiteY301" fmla="*/ 669131 h 1304925"/>
                <a:gd name="connsiteX302" fmla="*/ 908304 w 981075"/>
                <a:gd name="connsiteY302" fmla="*/ 694468 h 1304925"/>
                <a:gd name="connsiteX303" fmla="*/ 901827 w 981075"/>
                <a:gd name="connsiteY303" fmla="*/ 704183 h 1304925"/>
                <a:gd name="connsiteX304" fmla="*/ 903161 w 981075"/>
                <a:gd name="connsiteY304" fmla="*/ 715899 h 1304925"/>
                <a:gd name="connsiteX305" fmla="*/ 895826 w 981075"/>
                <a:gd name="connsiteY305" fmla="*/ 724758 h 1304925"/>
                <a:gd name="connsiteX306" fmla="*/ 906875 w 981075"/>
                <a:gd name="connsiteY306" fmla="*/ 734283 h 1304925"/>
                <a:gd name="connsiteX307" fmla="*/ 915448 w 981075"/>
                <a:gd name="connsiteY307" fmla="*/ 735616 h 1304925"/>
                <a:gd name="connsiteX308" fmla="*/ 930878 w 981075"/>
                <a:gd name="connsiteY308" fmla="*/ 749046 h 1304925"/>
                <a:gd name="connsiteX309" fmla="*/ 919353 w 981075"/>
                <a:gd name="connsiteY309" fmla="*/ 753333 h 1304925"/>
                <a:gd name="connsiteX310" fmla="*/ 914400 w 981075"/>
                <a:gd name="connsiteY310" fmla="*/ 760190 h 1304925"/>
                <a:gd name="connsiteX311" fmla="*/ 913638 w 981075"/>
                <a:gd name="connsiteY311" fmla="*/ 779907 h 1304925"/>
                <a:gd name="connsiteX312" fmla="*/ 922020 w 981075"/>
                <a:gd name="connsiteY312" fmla="*/ 778097 h 1304925"/>
                <a:gd name="connsiteX313" fmla="*/ 936212 w 981075"/>
                <a:gd name="connsiteY313" fmla="*/ 785813 h 1304925"/>
                <a:gd name="connsiteX314" fmla="*/ 948785 w 981075"/>
                <a:gd name="connsiteY314" fmla="*/ 806863 h 1304925"/>
                <a:gd name="connsiteX315" fmla="*/ 951071 w 981075"/>
                <a:gd name="connsiteY315" fmla="*/ 829151 h 1304925"/>
                <a:gd name="connsiteX316" fmla="*/ 954596 w 981075"/>
                <a:gd name="connsiteY316" fmla="*/ 839534 h 1304925"/>
                <a:gd name="connsiteX317" fmla="*/ 961835 w 981075"/>
                <a:gd name="connsiteY317" fmla="*/ 846296 h 1304925"/>
                <a:gd name="connsiteX318" fmla="*/ 958024 w 981075"/>
                <a:gd name="connsiteY318" fmla="*/ 865251 h 1304925"/>
                <a:gd name="connsiteX319" fmla="*/ 972598 w 981075"/>
                <a:gd name="connsiteY319" fmla="*/ 892302 h 1304925"/>
                <a:gd name="connsiteX320" fmla="*/ 958882 w 981075"/>
                <a:gd name="connsiteY320" fmla="*/ 913543 h 1304925"/>
                <a:gd name="connsiteX321" fmla="*/ 937450 w 981075"/>
                <a:gd name="connsiteY321" fmla="*/ 918020 h 1304925"/>
                <a:gd name="connsiteX322" fmla="*/ 912971 w 981075"/>
                <a:gd name="connsiteY322" fmla="*/ 930307 h 1304925"/>
                <a:gd name="connsiteX323" fmla="*/ 914210 w 981075"/>
                <a:gd name="connsiteY323" fmla="*/ 934974 h 1304925"/>
                <a:gd name="connsiteX324" fmla="*/ 924401 w 981075"/>
                <a:gd name="connsiteY324" fmla="*/ 932021 h 1304925"/>
                <a:gd name="connsiteX325" fmla="*/ 956120 w 981075"/>
                <a:gd name="connsiteY325" fmla="*/ 999839 h 1304925"/>
                <a:gd name="connsiteX326" fmla="*/ 935831 w 981075"/>
                <a:gd name="connsiteY326" fmla="*/ 995743 h 1304925"/>
                <a:gd name="connsiteX327" fmla="*/ 931450 w 981075"/>
                <a:gd name="connsiteY327" fmla="*/ 997172 h 1304925"/>
                <a:gd name="connsiteX328" fmla="*/ 925354 w 981075"/>
                <a:gd name="connsiteY328" fmla="*/ 991076 h 1304925"/>
                <a:gd name="connsiteX329" fmla="*/ 912209 w 981075"/>
                <a:gd name="connsiteY329" fmla="*/ 992981 h 1304925"/>
                <a:gd name="connsiteX330" fmla="*/ 914971 w 981075"/>
                <a:gd name="connsiteY330" fmla="*/ 1002316 h 1304925"/>
                <a:gd name="connsiteX331" fmla="*/ 911733 w 981075"/>
                <a:gd name="connsiteY331" fmla="*/ 1027176 h 1304925"/>
                <a:gd name="connsiteX332" fmla="*/ 917353 w 981075"/>
                <a:gd name="connsiteY332" fmla="*/ 1048036 h 1304925"/>
                <a:gd name="connsiteX333" fmla="*/ 911066 w 981075"/>
                <a:gd name="connsiteY333" fmla="*/ 1053942 h 1304925"/>
                <a:gd name="connsiteX334" fmla="*/ 900970 w 981075"/>
                <a:gd name="connsiteY334" fmla="*/ 1057751 h 1304925"/>
                <a:gd name="connsiteX335" fmla="*/ 900684 w 981075"/>
                <a:gd name="connsiteY335" fmla="*/ 1061275 h 1304925"/>
                <a:gd name="connsiteX336" fmla="*/ 917353 w 981075"/>
                <a:gd name="connsiteY336" fmla="*/ 1079278 h 1304925"/>
                <a:gd name="connsiteX337" fmla="*/ 922115 w 981075"/>
                <a:gd name="connsiteY337" fmla="*/ 1098804 h 1304925"/>
                <a:gd name="connsiteX338" fmla="*/ 923925 w 981075"/>
                <a:gd name="connsiteY338" fmla="*/ 1102138 h 1304925"/>
                <a:gd name="connsiteX339" fmla="*/ 930402 w 981075"/>
                <a:gd name="connsiteY339" fmla="*/ 1104138 h 1304925"/>
                <a:gd name="connsiteX340" fmla="*/ 930402 w 981075"/>
                <a:gd name="connsiteY340" fmla="*/ 1114901 h 1304925"/>
                <a:gd name="connsiteX341" fmla="*/ 941546 w 981075"/>
                <a:gd name="connsiteY341" fmla="*/ 1126141 h 1304925"/>
                <a:gd name="connsiteX342" fmla="*/ 929449 w 981075"/>
                <a:gd name="connsiteY342" fmla="*/ 1145381 h 1304925"/>
                <a:gd name="connsiteX343" fmla="*/ 921067 w 981075"/>
                <a:gd name="connsiteY343" fmla="*/ 1146905 h 1304925"/>
                <a:gd name="connsiteX344" fmla="*/ 914495 w 981075"/>
                <a:gd name="connsiteY344" fmla="*/ 1157288 h 1304925"/>
                <a:gd name="connsiteX345" fmla="*/ 889635 w 981075"/>
                <a:gd name="connsiteY345" fmla="*/ 1162812 h 1304925"/>
                <a:gd name="connsiteX346" fmla="*/ 897541 w 981075"/>
                <a:gd name="connsiteY346" fmla="*/ 1172433 h 1304925"/>
                <a:gd name="connsiteX347" fmla="*/ 897160 w 981075"/>
                <a:gd name="connsiteY347" fmla="*/ 1180433 h 1304925"/>
                <a:gd name="connsiteX348" fmla="*/ 891826 w 981075"/>
                <a:gd name="connsiteY348" fmla="*/ 1186815 h 1304925"/>
                <a:gd name="connsiteX349" fmla="*/ 913829 w 981075"/>
                <a:gd name="connsiteY349" fmla="*/ 1201388 h 1304925"/>
                <a:gd name="connsiteX350" fmla="*/ 911733 w 981075"/>
                <a:gd name="connsiteY350" fmla="*/ 1205389 h 1304925"/>
                <a:gd name="connsiteX351" fmla="*/ 907828 w 981075"/>
                <a:gd name="connsiteY351" fmla="*/ 1203770 h 1304925"/>
                <a:gd name="connsiteX352" fmla="*/ 907352 w 981075"/>
                <a:gd name="connsiteY352" fmla="*/ 1208056 h 1304925"/>
                <a:gd name="connsiteX353" fmla="*/ 916877 w 981075"/>
                <a:gd name="connsiteY353" fmla="*/ 1213009 h 1304925"/>
                <a:gd name="connsiteX354" fmla="*/ 914210 w 981075"/>
                <a:gd name="connsiteY354" fmla="*/ 1220534 h 1304925"/>
                <a:gd name="connsiteX355" fmla="*/ 915924 w 981075"/>
                <a:gd name="connsiteY355" fmla="*/ 1250061 h 1304925"/>
                <a:gd name="connsiteX356" fmla="*/ 923354 w 981075"/>
                <a:gd name="connsiteY356" fmla="*/ 1267397 h 1304925"/>
                <a:gd name="connsiteX357" fmla="*/ 912781 w 981075"/>
                <a:gd name="connsiteY357" fmla="*/ 1271683 h 1304925"/>
                <a:gd name="connsiteX358" fmla="*/ 909447 w 981075"/>
                <a:gd name="connsiteY358" fmla="*/ 1278731 h 1304925"/>
                <a:gd name="connsiteX359" fmla="*/ 904970 w 981075"/>
                <a:gd name="connsiteY359" fmla="*/ 1281208 h 1304925"/>
                <a:gd name="connsiteX360" fmla="*/ 902494 w 981075"/>
                <a:gd name="connsiteY360" fmla="*/ 1292923 h 1304925"/>
                <a:gd name="connsiteX361" fmla="*/ 897160 w 981075"/>
                <a:gd name="connsiteY361" fmla="*/ 1297972 h 1304925"/>
                <a:gd name="connsiteX362" fmla="*/ 884872 w 981075"/>
                <a:gd name="connsiteY362" fmla="*/ 1302258 h 1304925"/>
                <a:gd name="connsiteX363" fmla="*/ 882396 w 981075"/>
                <a:gd name="connsiteY363" fmla="*/ 1294543 h 1304925"/>
                <a:gd name="connsiteX364" fmla="*/ 871919 w 981075"/>
                <a:gd name="connsiteY364" fmla="*/ 1289495 h 1304925"/>
                <a:gd name="connsiteX365" fmla="*/ 865156 w 981075"/>
                <a:gd name="connsiteY365" fmla="*/ 1282351 h 1304925"/>
                <a:gd name="connsiteX366" fmla="*/ 856202 w 981075"/>
                <a:gd name="connsiteY366" fmla="*/ 1279303 h 1304925"/>
                <a:gd name="connsiteX367" fmla="*/ 855250 w 981075"/>
                <a:gd name="connsiteY367" fmla="*/ 1273302 h 1304925"/>
                <a:gd name="connsiteX368" fmla="*/ 849154 w 981075"/>
                <a:gd name="connsiteY368" fmla="*/ 1266063 h 1304925"/>
                <a:gd name="connsiteX369" fmla="*/ 820579 w 981075"/>
                <a:gd name="connsiteY369" fmla="*/ 1260443 h 1304925"/>
                <a:gd name="connsiteX370" fmla="*/ 809244 w 981075"/>
                <a:gd name="connsiteY370" fmla="*/ 1246537 h 1304925"/>
                <a:gd name="connsiteX371" fmla="*/ 802481 w 981075"/>
                <a:gd name="connsiteY371" fmla="*/ 1241870 h 1304925"/>
                <a:gd name="connsiteX372" fmla="*/ 794195 w 981075"/>
                <a:gd name="connsiteY372" fmla="*/ 1239679 h 1304925"/>
                <a:gd name="connsiteX373" fmla="*/ 790480 w 981075"/>
                <a:gd name="connsiteY373" fmla="*/ 1244632 h 1304925"/>
                <a:gd name="connsiteX374" fmla="*/ 794480 w 981075"/>
                <a:gd name="connsiteY374" fmla="*/ 1230154 h 1304925"/>
                <a:gd name="connsiteX375" fmla="*/ 780288 w 981075"/>
                <a:gd name="connsiteY375" fmla="*/ 1227773 h 1304925"/>
                <a:gd name="connsiteX376" fmla="*/ 742093 w 981075"/>
                <a:gd name="connsiteY376" fmla="*/ 1198245 h 1304925"/>
                <a:gd name="connsiteX377" fmla="*/ 738188 w 981075"/>
                <a:gd name="connsiteY377" fmla="*/ 1204055 h 1304925"/>
                <a:gd name="connsiteX378" fmla="*/ 739521 w 981075"/>
                <a:gd name="connsiteY378" fmla="*/ 1208627 h 1304925"/>
                <a:gd name="connsiteX379" fmla="*/ 733996 w 981075"/>
                <a:gd name="connsiteY379" fmla="*/ 1214152 h 1304925"/>
                <a:gd name="connsiteX380" fmla="*/ 731615 w 981075"/>
                <a:gd name="connsiteY380" fmla="*/ 1229392 h 1304925"/>
                <a:gd name="connsiteX381" fmla="*/ 725519 w 981075"/>
                <a:gd name="connsiteY381" fmla="*/ 1235488 h 1304925"/>
                <a:gd name="connsiteX382" fmla="*/ 722376 w 981075"/>
                <a:gd name="connsiteY382" fmla="*/ 1243108 h 1304925"/>
                <a:gd name="connsiteX383" fmla="*/ 722376 w 981075"/>
                <a:gd name="connsiteY383" fmla="*/ 1258062 h 1304925"/>
                <a:gd name="connsiteX384" fmla="*/ 726377 w 981075"/>
                <a:gd name="connsiteY384" fmla="*/ 1260824 h 1304925"/>
                <a:gd name="connsiteX385" fmla="*/ 720566 w 981075"/>
                <a:gd name="connsiteY385" fmla="*/ 1272254 h 1304925"/>
                <a:gd name="connsiteX386" fmla="*/ 726186 w 981075"/>
                <a:gd name="connsiteY386" fmla="*/ 1275683 h 1304925"/>
                <a:gd name="connsiteX387" fmla="*/ 722566 w 981075"/>
                <a:gd name="connsiteY387" fmla="*/ 1289304 h 1304925"/>
                <a:gd name="connsiteX388" fmla="*/ 717518 w 981075"/>
                <a:gd name="connsiteY388" fmla="*/ 1296734 h 1304925"/>
                <a:gd name="connsiteX389" fmla="*/ 700849 w 981075"/>
                <a:gd name="connsiteY389" fmla="*/ 1291876 h 1304925"/>
                <a:gd name="connsiteX390" fmla="*/ 682942 w 981075"/>
                <a:gd name="connsiteY390" fmla="*/ 1298257 h 1304925"/>
                <a:gd name="connsiteX391" fmla="*/ 677132 w 981075"/>
                <a:gd name="connsiteY391" fmla="*/ 1291114 h 1304925"/>
                <a:gd name="connsiteX392" fmla="*/ 681323 w 981075"/>
                <a:gd name="connsiteY392" fmla="*/ 1284256 h 1304925"/>
                <a:gd name="connsiteX393" fmla="*/ 684086 w 981075"/>
                <a:gd name="connsiteY393" fmla="*/ 1270064 h 1304925"/>
                <a:gd name="connsiteX394" fmla="*/ 691420 w 981075"/>
                <a:gd name="connsiteY394" fmla="*/ 1274540 h 1304925"/>
                <a:gd name="connsiteX395" fmla="*/ 704564 w 981075"/>
                <a:gd name="connsiteY395" fmla="*/ 1245870 h 1304925"/>
                <a:gd name="connsiteX396" fmla="*/ 686181 w 981075"/>
                <a:gd name="connsiteY396" fmla="*/ 1245680 h 1304925"/>
                <a:gd name="connsiteX397" fmla="*/ 671989 w 981075"/>
                <a:gd name="connsiteY397" fmla="*/ 1236821 h 1304925"/>
                <a:gd name="connsiteX398" fmla="*/ 662178 w 981075"/>
                <a:gd name="connsiteY398" fmla="*/ 1236631 h 1304925"/>
                <a:gd name="connsiteX399" fmla="*/ 656558 w 981075"/>
                <a:gd name="connsiteY399" fmla="*/ 1240536 h 1304925"/>
                <a:gd name="connsiteX400" fmla="*/ 650462 w 981075"/>
                <a:gd name="connsiteY400" fmla="*/ 1239298 h 1304925"/>
                <a:gd name="connsiteX401" fmla="*/ 635127 w 981075"/>
                <a:gd name="connsiteY401" fmla="*/ 1225392 h 1304925"/>
                <a:gd name="connsiteX402" fmla="*/ 632460 w 981075"/>
                <a:gd name="connsiteY402" fmla="*/ 1213104 h 1304925"/>
                <a:gd name="connsiteX403" fmla="*/ 623411 w 981075"/>
                <a:gd name="connsiteY403" fmla="*/ 1226534 h 1304925"/>
                <a:gd name="connsiteX404" fmla="*/ 622078 w 981075"/>
                <a:gd name="connsiteY404" fmla="*/ 1237679 h 1304925"/>
                <a:gd name="connsiteX405" fmla="*/ 614172 w 981075"/>
                <a:gd name="connsiteY405" fmla="*/ 1226725 h 1304925"/>
                <a:gd name="connsiteX406" fmla="*/ 598741 w 981075"/>
                <a:gd name="connsiteY406" fmla="*/ 1232154 h 1304925"/>
                <a:gd name="connsiteX407" fmla="*/ 596455 w 981075"/>
                <a:gd name="connsiteY407" fmla="*/ 1230535 h 1304925"/>
                <a:gd name="connsiteX408" fmla="*/ 594836 w 981075"/>
                <a:gd name="connsiteY408" fmla="*/ 1225486 h 1304925"/>
                <a:gd name="connsiteX409" fmla="*/ 584073 w 981075"/>
                <a:gd name="connsiteY409" fmla="*/ 1213675 h 1304925"/>
                <a:gd name="connsiteX410" fmla="*/ 588931 w 981075"/>
                <a:gd name="connsiteY410" fmla="*/ 1208341 h 1304925"/>
                <a:gd name="connsiteX411" fmla="*/ 589216 w 981075"/>
                <a:gd name="connsiteY411" fmla="*/ 1196245 h 1304925"/>
                <a:gd name="connsiteX412" fmla="*/ 580358 w 981075"/>
                <a:gd name="connsiteY412" fmla="*/ 1197388 h 1304925"/>
                <a:gd name="connsiteX413" fmla="*/ 581215 w 981075"/>
                <a:gd name="connsiteY413" fmla="*/ 1187386 h 1304925"/>
                <a:gd name="connsiteX414" fmla="*/ 575024 w 981075"/>
                <a:gd name="connsiteY414" fmla="*/ 1170718 h 1304925"/>
                <a:gd name="connsiteX415" fmla="*/ 573214 w 981075"/>
                <a:gd name="connsiteY415" fmla="*/ 1168146 h 1304925"/>
                <a:gd name="connsiteX416" fmla="*/ 558451 w 981075"/>
                <a:gd name="connsiteY416" fmla="*/ 1166622 h 1304925"/>
                <a:gd name="connsiteX417" fmla="*/ 552831 w 981075"/>
                <a:gd name="connsiteY417" fmla="*/ 1141381 h 1304925"/>
                <a:gd name="connsiteX418" fmla="*/ 554260 w 981075"/>
                <a:gd name="connsiteY418" fmla="*/ 1128332 h 1304925"/>
                <a:gd name="connsiteX419" fmla="*/ 556736 w 981075"/>
                <a:gd name="connsiteY419" fmla="*/ 1116711 h 1304925"/>
                <a:gd name="connsiteX420" fmla="*/ 561499 w 981075"/>
                <a:gd name="connsiteY420" fmla="*/ 1111758 h 1304925"/>
                <a:gd name="connsiteX421" fmla="*/ 566356 w 981075"/>
                <a:gd name="connsiteY421" fmla="*/ 1112044 h 1304925"/>
                <a:gd name="connsiteX422" fmla="*/ 563023 w 981075"/>
                <a:gd name="connsiteY422" fmla="*/ 1108615 h 1304925"/>
                <a:gd name="connsiteX423" fmla="*/ 587978 w 981075"/>
                <a:gd name="connsiteY423" fmla="*/ 1083469 h 1304925"/>
                <a:gd name="connsiteX424" fmla="*/ 606838 w 981075"/>
                <a:gd name="connsiteY424" fmla="*/ 1074801 h 1304925"/>
                <a:gd name="connsiteX425" fmla="*/ 611410 w 981075"/>
                <a:gd name="connsiteY425" fmla="*/ 1065848 h 1304925"/>
                <a:gd name="connsiteX426" fmla="*/ 616744 w 981075"/>
                <a:gd name="connsiteY426" fmla="*/ 1067752 h 1304925"/>
                <a:gd name="connsiteX427" fmla="*/ 620268 w 981075"/>
                <a:gd name="connsiteY427" fmla="*/ 1062324 h 1304925"/>
                <a:gd name="connsiteX428" fmla="*/ 627412 w 981075"/>
                <a:gd name="connsiteY428" fmla="*/ 1062418 h 1304925"/>
                <a:gd name="connsiteX429" fmla="*/ 629888 w 981075"/>
                <a:gd name="connsiteY429" fmla="*/ 1055180 h 1304925"/>
                <a:gd name="connsiteX430" fmla="*/ 624935 w 981075"/>
                <a:gd name="connsiteY430" fmla="*/ 1050703 h 1304925"/>
                <a:gd name="connsiteX431" fmla="*/ 630555 w 981075"/>
                <a:gd name="connsiteY431" fmla="*/ 1034415 h 1304925"/>
                <a:gd name="connsiteX432" fmla="*/ 611886 w 981075"/>
                <a:gd name="connsiteY432" fmla="*/ 1015079 h 1304925"/>
                <a:gd name="connsiteX433" fmla="*/ 594074 w 981075"/>
                <a:gd name="connsiteY433" fmla="*/ 988505 h 1304925"/>
                <a:gd name="connsiteX434" fmla="*/ 588359 w 981075"/>
                <a:gd name="connsiteY434" fmla="*/ 987171 h 1304925"/>
                <a:gd name="connsiteX435" fmla="*/ 578072 w 981075"/>
                <a:gd name="connsiteY435" fmla="*/ 969645 h 1304925"/>
                <a:gd name="connsiteX436" fmla="*/ 563689 w 981075"/>
                <a:gd name="connsiteY436" fmla="*/ 953071 h 1304925"/>
                <a:gd name="connsiteX437" fmla="*/ 568071 w 981075"/>
                <a:gd name="connsiteY437" fmla="*/ 947166 h 1304925"/>
                <a:gd name="connsiteX438" fmla="*/ 566547 w 981075"/>
                <a:gd name="connsiteY438" fmla="*/ 939355 h 1304925"/>
                <a:gd name="connsiteX439" fmla="*/ 571214 w 981075"/>
                <a:gd name="connsiteY439" fmla="*/ 934688 h 1304925"/>
                <a:gd name="connsiteX440" fmla="*/ 561594 w 981075"/>
                <a:gd name="connsiteY440" fmla="*/ 936689 h 1304925"/>
                <a:gd name="connsiteX441" fmla="*/ 550640 w 981075"/>
                <a:gd name="connsiteY441" fmla="*/ 928974 h 1304925"/>
                <a:gd name="connsiteX442" fmla="*/ 536448 w 981075"/>
                <a:gd name="connsiteY442" fmla="*/ 924496 h 1304925"/>
                <a:gd name="connsiteX443" fmla="*/ 536257 w 981075"/>
                <a:gd name="connsiteY443" fmla="*/ 927545 h 1304925"/>
                <a:gd name="connsiteX444" fmla="*/ 532162 w 981075"/>
                <a:gd name="connsiteY444" fmla="*/ 927925 h 1304925"/>
                <a:gd name="connsiteX445" fmla="*/ 527685 w 981075"/>
                <a:gd name="connsiteY445" fmla="*/ 941927 h 1304925"/>
                <a:gd name="connsiteX446" fmla="*/ 528066 w 981075"/>
                <a:gd name="connsiteY446" fmla="*/ 949166 h 1304925"/>
                <a:gd name="connsiteX447" fmla="*/ 524161 w 981075"/>
                <a:gd name="connsiteY447" fmla="*/ 955262 h 1304925"/>
                <a:gd name="connsiteX448" fmla="*/ 516350 w 981075"/>
                <a:gd name="connsiteY448" fmla="*/ 958310 h 1304925"/>
                <a:gd name="connsiteX449" fmla="*/ 507682 w 981075"/>
                <a:gd name="connsiteY449" fmla="*/ 952976 h 1304925"/>
                <a:gd name="connsiteX450" fmla="*/ 502063 w 981075"/>
                <a:gd name="connsiteY450" fmla="*/ 940689 h 1304925"/>
                <a:gd name="connsiteX451" fmla="*/ 508540 w 981075"/>
                <a:gd name="connsiteY451" fmla="*/ 935927 h 1304925"/>
                <a:gd name="connsiteX452" fmla="*/ 515779 w 981075"/>
                <a:gd name="connsiteY452" fmla="*/ 913162 h 1304925"/>
                <a:gd name="connsiteX453" fmla="*/ 508159 w 981075"/>
                <a:gd name="connsiteY453" fmla="*/ 889730 h 1304925"/>
                <a:gd name="connsiteX454" fmla="*/ 503206 w 981075"/>
                <a:gd name="connsiteY454" fmla="*/ 886111 h 1304925"/>
                <a:gd name="connsiteX455" fmla="*/ 503587 w 981075"/>
                <a:gd name="connsiteY455" fmla="*/ 878777 h 1304925"/>
                <a:gd name="connsiteX456" fmla="*/ 498443 w 981075"/>
                <a:gd name="connsiteY456" fmla="*/ 877348 h 1304925"/>
                <a:gd name="connsiteX457" fmla="*/ 487108 w 981075"/>
                <a:gd name="connsiteY457" fmla="*/ 880682 h 1304925"/>
                <a:gd name="connsiteX458" fmla="*/ 481679 w 981075"/>
                <a:gd name="connsiteY458" fmla="*/ 878014 h 1304925"/>
                <a:gd name="connsiteX459" fmla="*/ 461010 w 981075"/>
                <a:gd name="connsiteY459" fmla="*/ 877634 h 1304925"/>
                <a:gd name="connsiteX460" fmla="*/ 452152 w 981075"/>
                <a:gd name="connsiteY460" fmla="*/ 882968 h 1304925"/>
                <a:gd name="connsiteX461" fmla="*/ 453009 w 981075"/>
                <a:gd name="connsiteY461" fmla="*/ 886206 h 1304925"/>
                <a:gd name="connsiteX462" fmla="*/ 432149 w 981075"/>
                <a:gd name="connsiteY462" fmla="*/ 885349 h 1304925"/>
                <a:gd name="connsiteX463" fmla="*/ 426529 w 981075"/>
                <a:gd name="connsiteY463" fmla="*/ 890301 h 1304925"/>
                <a:gd name="connsiteX464" fmla="*/ 427768 w 981075"/>
                <a:gd name="connsiteY464" fmla="*/ 898779 h 1304925"/>
                <a:gd name="connsiteX465" fmla="*/ 421577 w 981075"/>
                <a:gd name="connsiteY465" fmla="*/ 902303 h 1304925"/>
                <a:gd name="connsiteX466" fmla="*/ 420910 w 981075"/>
                <a:gd name="connsiteY466" fmla="*/ 908590 h 1304925"/>
                <a:gd name="connsiteX467" fmla="*/ 424434 w 981075"/>
                <a:gd name="connsiteY467" fmla="*/ 914781 h 1304925"/>
                <a:gd name="connsiteX468" fmla="*/ 415766 w 981075"/>
                <a:gd name="connsiteY468" fmla="*/ 925354 h 1304925"/>
                <a:gd name="connsiteX469" fmla="*/ 412147 w 981075"/>
                <a:gd name="connsiteY469" fmla="*/ 938784 h 1304925"/>
                <a:gd name="connsiteX470" fmla="*/ 423862 w 981075"/>
                <a:gd name="connsiteY470" fmla="*/ 944880 h 1304925"/>
                <a:gd name="connsiteX471" fmla="*/ 409861 w 981075"/>
                <a:gd name="connsiteY471" fmla="*/ 947833 h 1304925"/>
                <a:gd name="connsiteX472" fmla="*/ 388334 w 981075"/>
                <a:gd name="connsiteY472" fmla="*/ 939451 h 1304925"/>
                <a:gd name="connsiteX473" fmla="*/ 384715 w 981075"/>
                <a:gd name="connsiteY473" fmla="*/ 948118 h 1304925"/>
                <a:gd name="connsiteX474" fmla="*/ 371285 w 981075"/>
                <a:gd name="connsiteY474" fmla="*/ 952405 h 1304925"/>
                <a:gd name="connsiteX475" fmla="*/ 364046 w 981075"/>
                <a:gd name="connsiteY475" fmla="*/ 960120 h 1304925"/>
                <a:gd name="connsiteX476" fmla="*/ 349282 w 981075"/>
                <a:gd name="connsiteY476" fmla="*/ 959548 h 1304925"/>
                <a:gd name="connsiteX477" fmla="*/ 334423 w 981075"/>
                <a:gd name="connsiteY477" fmla="*/ 967359 h 1304925"/>
                <a:gd name="connsiteX478" fmla="*/ 312706 w 981075"/>
                <a:gd name="connsiteY478" fmla="*/ 974312 h 1304925"/>
                <a:gd name="connsiteX479" fmla="*/ 305276 w 981075"/>
                <a:gd name="connsiteY479" fmla="*/ 980694 h 1304925"/>
                <a:gd name="connsiteX480" fmla="*/ 300037 w 981075"/>
                <a:gd name="connsiteY480" fmla="*/ 972502 h 1304925"/>
                <a:gd name="connsiteX481" fmla="*/ 288131 w 981075"/>
                <a:gd name="connsiteY481" fmla="*/ 979170 h 1304925"/>
                <a:gd name="connsiteX482" fmla="*/ 282892 w 981075"/>
                <a:gd name="connsiteY482" fmla="*/ 964597 h 1304925"/>
                <a:gd name="connsiteX483" fmla="*/ 275082 w 981075"/>
                <a:gd name="connsiteY483" fmla="*/ 955643 h 1304925"/>
                <a:gd name="connsiteX484" fmla="*/ 268510 w 981075"/>
                <a:gd name="connsiteY484" fmla="*/ 953071 h 1304925"/>
                <a:gd name="connsiteX485" fmla="*/ 268319 w 981075"/>
                <a:gd name="connsiteY485" fmla="*/ 951262 h 1304925"/>
                <a:gd name="connsiteX486" fmla="*/ 275082 w 981075"/>
                <a:gd name="connsiteY486" fmla="*/ 952405 h 1304925"/>
                <a:gd name="connsiteX487" fmla="*/ 287274 w 981075"/>
                <a:gd name="connsiteY487" fmla="*/ 946404 h 1304925"/>
                <a:gd name="connsiteX488" fmla="*/ 305467 w 981075"/>
                <a:gd name="connsiteY488" fmla="*/ 947547 h 1304925"/>
                <a:gd name="connsiteX489" fmla="*/ 304990 w 981075"/>
                <a:gd name="connsiteY489" fmla="*/ 943261 h 1304925"/>
                <a:gd name="connsiteX490" fmla="*/ 281940 w 981075"/>
                <a:gd name="connsiteY490" fmla="*/ 940213 h 1304925"/>
                <a:gd name="connsiteX491" fmla="*/ 273939 w 981075"/>
                <a:gd name="connsiteY491" fmla="*/ 936784 h 1304925"/>
                <a:gd name="connsiteX492" fmla="*/ 272224 w 981075"/>
                <a:gd name="connsiteY492" fmla="*/ 941546 h 1304925"/>
                <a:gd name="connsiteX493" fmla="*/ 271558 w 981075"/>
                <a:gd name="connsiteY493" fmla="*/ 938213 h 1304925"/>
                <a:gd name="connsiteX494" fmla="*/ 276225 w 981075"/>
                <a:gd name="connsiteY494" fmla="*/ 933164 h 1304925"/>
                <a:gd name="connsiteX495" fmla="*/ 276320 w 981075"/>
                <a:gd name="connsiteY495" fmla="*/ 926878 h 1304925"/>
                <a:gd name="connsiteX496" fmla="*/ 285179 w 981075"/>
                <a:gd name="connsiteY496" fmla="*/ 921258 h 1304925"/>
                <a:gd name="connsiteX497" fmla="*/ 282988 w 981075"/>
                <a:gd name="connsiteY497" fmla="*/ 919639 h 1304925"/>
                <a:gd name="connsiteX498" fmla="*/ 283940 w 981075"/>
                <a:gd name="connsiteY498" fmla="*/ 915067 h 1304925"/>
                <a:gd name="connsiteX499" fmla="*/ 276606 w 981075"/>
                <a:gd name="connsiteY499" fmla="*/ 909351 h 1304925"/>
                <a:gd name="connsiteX500" fmla="*/ 274511 w 981075"/>
                <a:gd name="connsiteY500" fmla="*/ 914114 h 1304925"/>
                <a:gd name="connsiteX501" fmla="*/ 267748 w 981075"/>
                <a:gd name="connsiteY501" fmla="*/ 911543 h 1304925"/>
                <a:gd name="connsiteX502" fmla="*/ 262128 w 981075"/>
                <a:gd name="connsiteY502" fmla="*/ 913448 h 1304925"/>
                <a:gd name="connsiteX503" fmla="*/ 259556 w 981075"/>
                <a:gd name="connsiteY503" fmla="*/ 909733 h 1304925"/>
                <a:gd name="connsiteX504" fmla="*/ 251365 w 981075"/>
                <a:gd name="connsiteY504" fmla="*/ 913829 h 1304925"/>
                <a:gd name="connsiteX505" fmla="*/ 249745 w 981075"/>
                <a:gd name="connsiteY505" fmla="*/ 910114 h 1304925"/>
                <a:gd name="connsiteX506" fmla="*/ 245269 w 981075"/>
                <a:gd name="connsiteY506" fmla="*/ 910876 h 1304925"/>
                <a:gd name="connsiteX507" fmla="*/ 243459 w 981075"/>
                <a:gd name="connsiteY507" fmla="*/ 907066 h 1304925"/>
                <a:gd name="connsiteX508" fmla="*/ 239173 w 981075"/>
                <a:gd name="connsiteY508" fmla="*/ 906399 h 1304925"/>
                <a:gd name="connsiteX509" fmla="*/ 238030 w 981075"/>
                <a:gd name="connsiteY509" fmla="*/ 912686 h 1304925"/>
                <a:gd name="connsiteX510" fmla="*/ 226123 w 981075"/>
                <a:gd name="connsiteY510" fmla="*/ 903446 h 1304925"/>
                <a:gd name="connsiteX511" fmla="*/ 224219 w 981075"/>
                <a:gd name="connsiteY511" fmla="*/ 907542 h 1304925"/>
                <a:gd name="connsiteX512" fmla="*/ 206026 w 981075"/>
                <a:gd name="connsiteY512" fmla="*/ 894874 h 1304925"/>
                <a:gd name="connsiteX513" fmla="*/ 188500 w 981075"/>
                <a:gd name="connsiteY513" fmla="*/ 899160 h 1304925"/>
                <a:gd name="connsiteX514" fmla="*/ 178498 w 981075"/>
                <a:gd name="connsiteY514" fmla="*/ 893255 h 1304925"/>
                <a:gd name="connsiteX515" fmla="*/ 165163 w 981075"/>
                <a:gd name="connsiteY515" fmla="*/ 895064 h 1304925"/>
                <a:gd name="connsiteX516" fmla="*/ 164116 w 981075"/>
                <a:gd name="connsiteY516" fmla="*/ 897731 h 1304925"/>
                <a:gd name="connsiteX517" fmla="*/ 166973 w 981075"/>
                <a:gd name="connsiteY517" fmla="*/ 900399 h 1304925"/>
                <a:gd name="connsiteX518" fmla="*/ 164306 w 981075"/>
                <a:gd name="connsiteY518" fmla="*/ 903351 h 1304925"/>
                <a:gd name="connsiteX519" fmla="*/ 162687 w 981075"/>
                <a:gd name="connsiteY519" fmla="*/ 916495 h 1304925"/>
                <a:gd name="connsiteX520" fmla="*/ 165068 w 981075"/>
                <a:gd name="connsiteY520" fmla="*/ 918020 h 1304925"/>
                <a:gd name="connsiteX521" fmla="*/ 167640 w 981075"/>
                <a:gd name="connsiteY521" fmla="*/ 928783 h 1304925"/>
                <a:gd name="connsiteX522" fmla="*/ 165830 w 981075"/>
                <a:gd name="connsiteY522" fmla="*/ 938879 h 1304925"/>
                <a:gd name="connsiteX523" fmla="*/ 169069 w 981075"/>
                <a:gd name="connsiteY523" fmla="*/ 946214 h 1304925"/>
                <a:gd name="connsiteX524" fmla="*/ 178784 w 981075"/>
                <a:gd name="connsiteY524" fmla="*/ 944594 h 1304925"/>
                <a:gd name="connsiteX525" fmla="*/ 180213 w 981075"/>
                <a:gd name="connsiteY525" fmla="*/ 952214 h 1304925"/>
                <a:gd name="connsiteX526" fmla="*/ 183452 w 981075"/>
                <a:gd name="connsiteY526" fmla="*/ 952691 h 1304925"/>
                <a:gd name="connsiteX527" fmla="*/ 182785 w 981075"/>
                <a:gd name="connsiteY527" fmla="*/ 957739 h 1304925"/>
                <a:gd name="connsiteX528" fmla="*/ 174974 w 981075"/>
                <a:gd name="connsiteY528" fmla="*/ 975836 h 1304925"/>
                <a:gd name="connsiteX529" fmla="*/ 165163 w 981075"/>
                <a:gd name="connsiteY529" fmla="*/ 965454 h 1304925"/>
                <a:gd name="connsiteX530" fmla="*/ 158115 w 981075"/>
                <a:gd name="connsiteY530" fmla="*/ 971074 h 1304925"/>
                <a:gd name="connsiteX531" fmla="*/ 146495 w 981075"/>
                <a:gd name="connsiteY531" fmla="*/ 973836 h 1304925"/>
                <a:gd name="connsiteX532" fmla="*/ 137541 w 981075"/>
                <a:gd name="connsiteY532" fmla="*/ 960311 h 1304925"/>
                <a:gd name="connsiteX533" fmla="*/ 136684 w 981075"/>
                <a:gd name="connsiteY533" fmla="*/ 954024 h 1304925"/>
                <a:gd name="connsiteX534" fmla="*/ 110966 w 981075"/>
                <a:gd name="connsiteY534" fmla="*/ 929450 h 1304925"/>
                <a:gd name="connsiteX535" fmla="*/ 96298 w 981075"/>
                <a:gd name="connsiteY535" fmla="*/ 908971 h 1304925"/>
                <a:gd name="connsiteX536" fmla="*/ 80200 w 981075"/>
                <a:gd name="connsiteY536" fmla="*/ 895064 h 1304925"/>
                <a:gd name="connsiteX537" fmla="*/ 77153 w 981075"/>
                <a:gd name="connsiteY537" fmla="*/ 886968 h 1304925"/>
                <a:gd name="connsiteX538" fmla="*/ 71914 w 981075"/>
                <a:gd name="connsiteY538" fmla="*/ 889159 h 1304925"/>
                <a:gd name="connsiteX539" fmla="*/ 62389 w 981075"/>
                <a:gd name="connsiteY539" fmla="*/ 883920 h 1304925"/>
                <a:gd name="connsiteX540" fmla="*/ 79534 w 981075"/>
                <a:gd name="connsiteY540" fmla="*/ 869347 h 1304925"/>
                <a:gd name="connsiteX541" fmla="*/ 80772 w 981075"/>
                <a:gd name="connsiteY541" fmla="*/ 853345 h 1304925"/>
                <a:gd name="connsiteX542" fmla="*/ 78105 w 981075"/>
                <a:gd name="connsiteY542" fmla="*/ 846677 h 1304925"/>
                <a:gd name="connsiteX543" fmla="*/ 73723 w 981075"/>
                <a:gd name="connsiteY543" fmla="*/ 844201 h 1304925"/>
                <a:gd name="connsiteX544" fmla="*/ 70580 w 981075"/>
                <a:gd name="connsiteY544" fmla="*/ 854678 h 1304925"/>
                <a:gd name="connsiteX545" fmla="*/ 60960 w 981075"/>
                <a:gd name="connsiteY545" fmla="*/ 844296 h 1304925"/>
                <a:gd name="connsiteX546" fmla="*/ 39243 w 981075"/>
                <a:gd name="connsiteY546" fmla="*/ 828580 h 1304925"/>
                <a:gd name="connsiteX547" fmla="*/ 41720 w 981075"/>
                <a:gd name="connsiteY547" fmla="*/ 818864 h 1304925"/>
                <a:gd name="connsiteX548" fmla="*/ 33242 w 981075"/>
                <a:gd name="connsiteY548" fmla="*/ 808101 h 13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</a:cxnLst>
              <a:rect l="l" t="t" r="r" b="b"/>
              <a:pathLst>
                <a:path w="981075" h="1304925">
                  <a:moveTo>
                    <a:pt x="33242" y="808101"/>
                  </a:moveTo>
                  <a:lnTo>
                    <a:pt x="32671" y="804767"/>
                  </a:lnTo>
                  <a:lnTo>
                    <a:pt x="37624" y="798862"/>
                  </a:lnTo>
                  <a:lnTo>
                    <a:pt x="64770" y="784193"/>
                  </a:lnTo>
                  <a:lnTo>
                    <a:pt x="59341" y="780669"/>
                  </a:lnTo>
                  <a:lnTo>
                    <a:pt x="61912" y="762095"/>
                  </a:lnTo>
                  <a:lnTo>
                    <a:pt x="65818" y="762095"/>
                  </a:lnTo>
                  <a:lnTo>
                    <a:pt x="66865" y="745045"/>
                  </a:lnTo>
                  <a:lnTo>
                    <a:pt x="60293" y="746474"/>
                  </a:lnTo>
                  <a:lnTo>
                    <a:pt x="50387" y="739711"/>
                  </a:lnTo>
                  <a:lnTo>
                    <a:pt x="55340" y="728186"/>
                  </a:lnTo>
                  <a:lnTo>
                    <a:pt x="54864" y="725900"/>
                  </a:lnTo>
                  <a:lnTo>
                    <a:pt x="49625" y="727424"/>
                  </a:lnTo>
                  <a:lnTo>
                    <a:pt x="47435" y="720185"/>
                  </a:lnTo>
                  <a:lnTo>
                    <a:pt x="41053" y="721328"/>
                  </a:lnTo>
                  <a:lnTo>
                    <a:pt x="40005" y="718280"/>
                  </a:lnTo>
                  <a:lnTo>
                    <a:pt x="33337" y="723043"/>
                  </a:lnTo>
                  <a:lnTo>
                    <a:pt x="22288" y="707612"/>
                  </a:lnTo>
                  <a:lnTo>
                    <a:pt x="15812" y="707612"/>
                  </a:lnTo>
                  <a:lnTo>
                    <a:pt x="17145" y="698373"/>
                  </a:lnTo>
                  <a:lnTo>
                    <a:pt x="9525" y="685038"/>
                  </a:lnTo>
                  <a:lnTo>
                    <a:pt x="11716" y="681514"/>
                  </a:lnTo>
                  <a:lnTo>
                    <a:pt x="15716" y="681895"/>
                  </a:lnTo>
                  <a:lnTo>
                    <a:pt x="18764" y="678847"/>
                  </a:lnTo>
                  <a:lnTo>
                    <a:pt x="29146" y="685705"/>
                  </a:lnTo>
                  <a:lnTo>
                    <a:pt x="33623" y="675989"/>
                  </a:lnTo>
                  <a:lnTo>
                    <a:pt x="42672" y="671799"/>
                  </a:lnTo>
                  <a:lnTo>
                    <a:pt x="44196" y="674656"/>
                  </a:lnTo>
                  <a:lnTo>
                    <a:pt x="47149" y="673036"/>
                  </a:lnTo>
                  <a:lnTo>
                    <a:pt x="54483" y="677894"/>
                  </a:lnTo>
                  <a:lnTo>
                    <a:pt x="61436" y="674846"/>
                  </a:lnTo>
                  <a:lnTo>
                    <a:pt x="65532" y="676466"/>
                  </a:lnTo>
                  <a:lnTo>
                    <a:pt x="69152" y="661607"/>
                  </a:lnTo>
                  <a:lnTo>
                    <a:pt x="71152" y="660845"/>
                  </a:lnTo>
                  <a:lnTo>
                    <a:pt x="70771" y="654844"/>
                  </a:lnTo>
                  <a:lnTo>
                    <a:pt x="76676" y="648938"/>
                  </a:lnTo>
                  <a:lnTo>
                    <a:pt x="87058" y="649034"/>
                  </a:lnTo>
                  <a:lnTo>
                    <a:pt x="87439" y="645319"/>
                  </a:lnTo>
                  <a:lnTo>
                    <a:pt x="91154" y="650272"/>
                  </a:lnTo>
                  <a:lnTo>
                    <a:pt x="92297" y="644176"/>
                  </a:lnTo>
                  <a:lnTo>
                    <a:pt x="89821" y="643795"/>
                  </a:lnTo>
                  <a:lnTo>
                    <a:pt x="90011" y="641223"/>
                  </a:lnTo>
                  <a:lnTo>
                    <a:pt x="102203" y="624745"/>
                  </a:lnTo>
                  <a:lnTo>
                    <a:pt x="114014" y="614649"/>
                  </a:lnTo>
                  <a:lnTo>
                    <a:pt x="118110" y="617315"/>
                  </a:lnTo>
                  <a:lnTo>
                    <a:pt x="133445" y="601694"/>
                  </a:lnTo>
                  <a:lnTo>
                    <a:pt x="141827" y="601694"/>
                  </a:lnTo>
                  <a:lnTo>
                    <a:pt x="149828" y="592169"/>
                  </a:lnTo>
                  <a:lnTo>
                    <a:pt x="154019" y="591502"/>
                  </a:lnTo>
                  <a:lnTo>
                    <a:pt x="161354" y="574643"/>
                  </a:lnTo>
                  <a:lnTo>
                    <a:pt x="170402" y="567690"/>
                  </a:lnTo>
                  <a:lnTo>
                    <a:pt x="186023" y="546735"/>
                  </a:lnTo>
                  <a:lnTo>
                    <a:pt x="182499" y="540163"/>
                  </a:lnTo>
                  <a:lnTo>
                    <a:pt x="201930" y="533876"/>
                  </a:lnTo>
                  <a:lnTo>
                    <a:pt x="214122" y="523494"/>
                  </a:lnTo>
                  <a:lnTo>
                    <a:pt x="219742" y="511302"/>
                  </a:lnTo>
                  <a:lnTo>
                    <a:pt x="229933" y="506730"/>
                  </a:lnTo>
                  <a:lnTo>
                    <a:pt x="236315" y="498920"/>
                  </a:lnTo>
                  <a:lnTo>
                    <a:pt x="248793" y="490918"/>
                  </a:lnTo>
                  <a:lnTo>
                    <a:pt x="264128" y="469868"/>
                  </a:lnTo>
                  <a:lnTo>
                    <a:pt x="274320" y="468916"/>
                  </a:lnTo>
                  <a:lnTo>
                    <a:pt x="281845" y="447770"/>
                  </a:lnTo>
                  <a:lnTo>
                    <a:pt x="281178" y="435578"/>
                  </a:lnTo>
                  <a:lnTo>
                    <a:pt x="277844" y="427291"/>
                  </a:lnTo>
                  <a:lnTo>
                    <a:pt x="280321" y="420148"/>
                  </a:lnTo>
                  <a:lnTo>
                    <a:pt x="273748" y="421195"/>
                  </a:lnTo>
                  <a:lnTo>
                    <a:pt x="253460" y="414147"/>
                  </a:lnTo>
                  <a:lnTo>
                    <a:pt x="236506" y="412432"/>
                  </a:lnTo>
                  <a:lnTo>
                    <a:pt x="217551" y="397478"/>
                  </a:lnTo>
                  <a:lnTo>
                    <a:pt x="210312" y="395954"/>
                  </a:lnTo>
                  <a:lnTo>
                    <a:pt x="190690" y="409670"/>
                  </a:lnTo>
                  <a:lnTo>
                    <a:pt x="172783" y="404336"/>
                  </a:lnTo>
                  <a:lnTo>
                    <a:pt x="158591" y="410527"/>
                  </a:lnTo>
                  <a:lnTo>
                    <a:pt x="148209" y="408623"/>
                  </a:lnTo>
                  <a:lnTo>
                    <a:pt x="136398" y="399479"/>
                  </a:lnTo>
                  <a:lnTo>
                    <a:pt x="136779" y="385286"/>
                  </a:lnTo>
                  <a:lnTo>
                    <a:pt x="131826" y="375380"/>
                  </a:lnTo>
                  <a:lnTo>
                    <a:pt x="135922" y="370523"/>
                  </a:lnTo>
                  <a:lnTo>
                    <a:pt x="136303" y="363379"/>
                  </a:lnTo>
                  <a:lnTo>
                    <a:pt x="130112" y="353092"/>
                  </a:lnTo>
                  <a:lnTo>
                    <a:pt x="134969" y="344710"/>
                  </a:lnTo>
                  <a:lnTo>
                    <a:pt x="133064" y="340519"/>
                  </a:lnTo>
                  <a:lnTo>
                    <a:pt x="134493" y="330708"/>
                  </a:lnTo>
                  <a:lnTo>
                    <a:pt x="126206" y="326041"/>
                  </a:lnTo>
                  <a:lnTo>
                    <a:pt x="118491" y="329470"/>
                  </a:lnTo>
                  <a:lnTo>
                    <a:pt x="103632" y="325469"/>
                  </a:lnTo>
                  <a:lnTo>
                    <a:pt x="99250" y="311277"/>
                  </a:lnTo>
                  <a:lnTo>
                    <a:pt x="104013" y="299085"/>
                  </a:lnTo>
                  <a:lnTo>
                    <a:pt x="123063" y="288417"/>
                  </a:lnTo>
                  <a:lnTo>
                    <a:pt x="133921" y="277939"/>
                  </a:lnTo>
                  <a:lnTo>
                    <a:pt x="147066" y="270320"/>
                  </a:lnTo>
                  <a:lnTo>
                    <a:pt x="166116" y="247269"/>
                  </a:lnTo>
                  <a:lnTo>
                    <a:pt x="166687" y="245269"/>
                  </a:lnTo>
                  <a:lnTo>
                    <a:pt x="164020" y="244602"/>
                  </a:lnTo>
                  <a:lnTo>
                    <a:pt x="170021" y="230886"/>
                  </a:lnTo>
                  <a:lnTo>
                    <a:pt x="152876" y="225647"/>
                  </a:lnTo>
                  <a:lnTo>
                    <a:pt x="143828" y="194691"/>
                  </a:lnTo>
                  <a:lnTo>
                    <a:pt x="147637" y="191834"/>
                  </a:lnTo>
                  <a:lnTo>
                    <a:pt x="143351" y="187738"/>
                  </a:lnTo>
                  <a:lnTo>
                    <a:pt x="165545" y="176689"/>
                  </a:lnTo>
                  <a:lnTo>
                    <a:pt x="165354" y="183832"/>
                  </a:lnTo>
                  <a:lnTo>
                    <a:pt x="167354" y="185547"/>
                  </a:lnTo>
                  <a:lnTo>
                    <a:pt x="170783" y="183166"/>
                  </a:lnTo>
                  <a:lnTo>
                    <a:pt x="174117" y="186499"/>
                  </a:lnTo>
                  <a:lnTo>
                    <a:pt x="178022" y="191548"/>
                  </a:lnTo>
                  <a:lnTo>
                    <a:pt x="178213" y="197644"/>
                  </a:lnTo>
                  <a:lnTo>
                    <a:pt x="185547" y="206026"/>
                  </a:lnTo>
                  <a:lnTo>
                    <a:pt x="200120" y="195739"/>
                  </a:lnTo>
                  <a:lnTo>
                    <a:pt x="199358" y="179927"/>
                  </a:lnTo>
                  <a:lnTo>
                    <a:pt x="202882" y="180975"/>
                  </a:lnTo>
                  <a:lnTo>
                    <a:pt x="206026" y="189833"/>
                  </a:lnTo>
                  <a:lnTo>
                    <a:pt x="227171" y="189738"/>
                  </a:lnTo>
                  <a:lnTo>
                    <a:pt x="242506" y="196501"/>
                  </a:lnTo>
                  <a:lnTo>
                    <a:pt x="244221" y="200215"/>
                  </a:lnTo>
                  <a:lnTo>
                    <a:pt x="261937" y="201739"/>
                  </a:lnTo>
                  <a:lnTo>
                    <a:pt x="269177" y="207550"/>
                  </a:lnTo>
                  <a:lnTo>
                    <a:pt x="268700" y="192119"/>
                  </a:lnTo>
                  <a:lnTo>
                    <a:pt x="285179" y="194501"/>
                  </a:lnTo>
                  <a:lnTo>
                    <a:pt x="285655" y="203263"/>
                  </a:lnTo>
                  <a:lnTo>
                    <a:pt x="300133" y="203359"/>
                  </a:lnTo>
                  <a:lnTo>
                    <a:pt x="303562" y="210788"/>
                  </a:lnTo>
                  <a:lnTo>
                    <a:pt x="311182" y="217075"/>
                  </a:lnTo>
                  <a:lnTo>
                    <a:pt x="313849" y="211264"/>
                  </a:lnTo>
                  <a:lnTo>
                    <a:pt x="317563" y="210598"/>
                  </a:lnTo>
                  <a:lnTo>
                    <a:pt x="327470" y="200406"/>
                  </a:lnTo>
                  <a:lnTo>
                    <a:pt x="337471" y="201644"/>
                  </a:lnTo>
                  <a:lnTo>
                    <a:pt x="352330" y="199358"/>
                  </a:lnTo>
                  <a:lnTo>
                    <a:pt x="355759" y="210788"/>
                  </a:lnTo>
                  <a:lnTo>
                    <a:pt x="350901" y="223742"/>
                  </a:lnTo>
                  <a:lnTo>
                    <a:pt x="351663" y="232029"/>
                  </a:lnTo>
                  <a:lnTo>
                    <a:pt x="348901" y="241268"/>
                  </a:lnTo>
                  <a:lnTo>
                    <a:pt x="358712" y="250793"/>
                  </a:lnTo>
                  <a:lnTo>
                    <a:pt x="376619" y="257366"/>
                  </a:lnTo>
                  <a:lnTo>
                    <a:pt x="398240" y="261080"/>
                  </a:lnTo>
                  <a:lnTo>
                    <a:pt x="420243" y="245745"/>
                  </a:lnTo>
                  <a:lnTo>
                    <a:pt x="424434" y="238696"/>
                  </a:lnTo>
                  <a:lnTo>
                    <a:pt x="423767" y="231077"/>
                  </a:lnTo>
                  <a:lnTo>
                    <a:pt x="415195" y="216408"/>
                  </a:lnTo>
                  <a:lnTo>
                    <a:pt x="420624" y="182785"/>
                  </a:lnTo>
                  <a:lnTo>
                    <a:pt x="418433" y="173641"/>
                  </a:lnTo>
                  <a:lnTo>
                    <a:pt x="419862" y="166783"/>
                  </a:lnTo>
                  <a:lnTo>
                    <a:pt x="424339" y="168402"/>
                  </a:lnTo>
                  <a:lnTo>
                    <a:pt x="437483" y="164782"/>
                  </a:lnTo>
                  <a:lnTo>
                    <a:pt x="453295" y="153257"/>
                  </a:lnTo>
                  <a:lnTo>
                    <a:pt x="462344" y="141541"/>
                  </a:lnTo>
                  <a:lnTo>
                    <a:pt x="466344" y="140398"/>
                  </a:lnTo>
                  <a:lnTo>
                    <a:pt x="485013" y="148971"/>
                  </a:lnTo>
                  <a:lnTo>
                    <a:pt x="494443" y="157734"/>
                  </a:lnTo>
                  <a:lnTo>
                    <a:pt x="508445" y="165735"/>
                  </a:lnTo>
                  <a:lnTo>
                    <a:pt x="517493" y="163163"/>
                  </a:lnTo>
                  <a:lnTo>
                    <a:pt x="527875" y="163925"/>
                  </a:lnTo>
                  <a:lnTo>
                    <a:pt x="535781" y="168783"/>
                  </a:lnTo>
                  <a:lnTo>
                    <a:pt x="527590" y="142970"/>
                  </a:lnTo>
                  <a:lnTo>
                    <a:pt x="528828" y="126778"/>
                  </a:lnTo>
                  <a:lnTo>
                    <a:pt x="534733" y="123254"/>
                  </a:lnTo>
                  <a:lnTo>
                    <a:pt x="541020" y="124301"/>
                  </a:lnTo>
                  <a:lnTo>
                    <a:pt x="559689" y="120110"/>
                  </a:lnTo>
                  <a:lnTo>
                    <a:pt x="578548" y="108013"/>
                  </a:lnTo>
                  <a:lnTo>
                    <a:pt x="595313" y="106109"/>
                  </a:lnTo>
                  <a:lnTo>
                    <a:pt x="601408" y="98679"/>
                  </a:lnTo>
                  <a:lnTo>
                    <a:pt x="603790" y="85439"/>
                  </a:lnTo>
                  <a:lnTo>
                    <a:pt x="605599" y="79820"/>
                  </a:lnTo>
                  <a:lnTo>
                    <a:pt x="607409" y="80296"/>
                  </a:lnTo>
                  <a:lnTo>
                    <a:pt x="614172" y="53816"/>
                  </a:lnTo>
                  <a:lnTo>
                    <a:pt x="613791" y="38100"/>
                  </a:lnTo>
                  <a:lnTo>
                    <a:pt x="626078" y="9525"/>
                  </a:lnTo>
                  <a:lnTo>
                    <a:pt x="639508" y="13430"/>
                  </a:lnTo>
                  <a:lnTo>
                    <a:pt x="650367" y="9525"/>
                  </a:lnTo>
                  <a:lnTo>
                    <a:pt x="652748" y="12763"/>
                  </a:lnTo>
                  <a:lnTo>
                    <a:pt x="649510" y="20098"/>
                  </a:lnTo>
                  <a:lnTo>
                    <a:pt x="652272" y="24003"/>
                  </a:lnTo>
                  <a:lnTo>
                    <a:pt x="667798" y="28861"/>
                  </a:lnTo>
                  <a:lnTo>
                    <a:pt x="678180" y="25622"/>
                  </a:lnTo>
                  <a:lnTo>
                    <a:pt x="684466" y="28194"/>
                  </a:lnTo>
                  <a:lnTo>
                    <a:pt x="692277" y="26289"/>
                  </a:lnTo>
                  <a:lnTo>
                    <a:pt x="696658" y="32956"/>
                  </a:lnTo>
                  <a:lnTo>
                    <a:pt x="699325" y="47339"/>
                  </a:lnTo>
                  <a:lnTo>
                    <a:pt x="703897" y="45339"/>
                  </a:lnTo>
                  <a:lnTo>
                    <a:pt x="719899" y="47911"/>
                  </a:lnTo>
                  <a:lnTo>
                    <a:pt x="722186" y="50959"/>
                  </a:lnTo>
                  <a:lnTo>
                    <a:pt x="722376" y="61246"/>
                  </a:lnTo>
                  <a:lnTo>
                    <a:pt x="733139" y="65913"/>
                  </a:lnTo>
                  <a:lnTo>
                    <a:pt x="746284" y="77057"/>
                  </a:lnTo>
                  <a:lnTo>
                    <a:pt x="729044" y="84677"/>
                  </a:lnTo>
                  <a:lnTo>
                    <a:pt x="724186" y="89726"/>
                  </a:lnTo>
                  <a:lnTo>
                    <a:pt x="712565" y="90202"/>
                  </a:lnTo>
                  <a:lnTo>
                    <a:pt x="713518" y="93916"/>
                  </a:lnTo>
                  <a:lnTo>
                    <a:pt x="709803" y="96393"/>
                  </a:lnTo>
                  <a:lnTo>
                    <a:pt x="711041" y="117253"/>
                  </a:lnTo>
                  <a:lnTo>
                    <a:pt x="730091" y="123825"/>
                  </a:lnTo>
                  <a:lnTo>
                    <a:pt x="731329" y="126206"/>
                  </a:lnTo>
                  <a:lnTo>
                    <a:pt x="723614" y="144780"/>
                  </a:lnTo>
                  <a:lnTo>
                    <a:pt x="727996" y="144970"/>
                  </a:lnTo>
                  <a:lnTo>
                    <a:pt x="734187" y="140970"/>
                  </a:lnTo>
                  <a:lnTo>
                    <a:pt x="727615" y="146304"/>
                  </a:lnTo>
                  <a:lnTo>
                    <a:pt x="724567" y="155162"/>
                  </a:lnTo>
                  <a:lnTo>
                    <a:pt x="727805" y="162687"/>
                  </a:lnTo>
                  <a:lnTo>
                    <a:pt x="733330" y="158401"/>
                  </a:lnTo>
                  <a:lnTo>
                    <a:pt x="741997" y="167830"/>
                  </a:lnTo>
                  <a:lnTo>
                    <a:pt x="747808" y="165259"/>
                  </a:lnTo>
                  <a:lnTo>
                    <a:pt x="749903" y="167449"/>
                  </a:lnTo>
                  <a:lnTo>
                    <a:pt x="746760" y="169259"/>
                  </a:lnTo>
                  <a:lnTo>
                    <a:pt x="747808" y="171736"/>
                  </a:lnTo>
                  <a:lnTo>
                    <a:pt x="738473" y="175070"/>
                  </a:lnTo>
                  <a:lnTo>
                    <a:pt x="731044" y="174688"/>
                  </a:lnTo>
                  <a:lnTo>
                    <a:pt x="729805" y="177070"/>
                  </a:lnTo>
                  <a:lnTo>
                    <a:pt x="744569" y="183261"/>
                  </a:lnTo>
                  <a:lnTo>
                    <a:pt x="752570" y="178403"/>
                  </a:lnTo>
                  <a:lnTo>
                    <a:pt x="754285" y="172974"/>
                  </a:lnTo>
                  <a:lnTo>
                    <a:pt x="759428" y="171069"/>
                  </a:lnTo>
                  <a:lnTo>
                    <a:pt x="764762" y="164973"/>
                  </a:lnTo>
                  <a:lnTo>
                    <a:pt x="764953" y="167830"/>
                  </a:lnTo>
                  <a:lnTo>
                    <a:pt x="771620" y="167926"/>
                  </a:lnTo>
                  <a:lnTo>
                    <a:pt x="773430" y="165354"/>
                  </a:lnTo>
                  <a:lnTo>
                    <a:pt x="776859" y="168307"/>
                  </a:lnTo>
                  <a:lnTo>
                    <a:pt x="775049" y="173545"/>
                  </a:lnTo>
                  <a:lnTo>
                    <a:pt x="782288" y="178689"/>
                  </a:lnTo>
                  <a:lnTo>
                    <a:pt x="784003" y="173260"/>
                  </a:lnTo>
                  <a:lnTo>
                    <a:pt x="788194" y="172403"/>
                  </a:lnTo>
                  <a:lnTo>
                    <a:pt x="789146" y="178594"/>
                  </a:lnTo>
                  <a:lnTo>
                    <a:pt x="794956" y="181165"/>
                  </a:lnTo>
                  <a:lnTo>
                    <a:pt x="790289" y="187262"/>
                  </a:lnTo>
                  <a:lnTo>
                    <a:pt x="787908" y="200215"/>
                  </a:lnTo>
                  <a:lnTo>
                    <a:pt x="784098" y="200692"/>
                  </a:lnTo>
                  <a:lnTo>
                    <a:pt x="784765" y="212027"/>
                  </a:lnTo>
                  <a:lnTo>
                    <a:pt x="786955" y="211741"/>
                  </a:lnTo>
                  <a:lnTo>
                    <a:pt x="781621" y="225743"/>
                  </a:lnTo>
                  <a:lnTo>
                    <a:pt x="799147" y="242316"/>
                  </a:lnTo>
                  <a:lnTo>
                    <a:pt x="808291" y="247555"/>
                  </a:lnTo>
                  <a:lnTo>
                    <a:pt x="812482" y="260604"/>
                  </a:lnTo>
                  <a:lnTo>
                    <a:pt x="819721" y="260795"/>
                  </a:lnTo>
                  <a:lnTo>
                    <a:pt x="834104" y="270320"/>
                  </a:lnTo>
                  <a:lnTo>
                    <a:pt x="840486" y="260032"/>
                  </a:lnTo>
                  <a:lnTo>
                    <a:pt x="849154" y="258413"/>
                  </a:lnTo>
                  <a:lnTo>
                    <a:pt x="850011" y="269653"/>
                  </a:lnTo>
                  <a:lnTo>
                    <a:pt x="856012" y="267462"/>
                  </a:lnTo>
                  <a:lnTo>
                    <a:pt x="862965" y="275367"/>
                  </a:lnTo>
                  <a:lnTo>
                    <a:pt x="871823" y="273558"/>
                  </a:lnTo>
                  <a:lnTo>
                    <a:pt x="887349" y="281464"/>
                  </a:lnTo>
                  <a:lnTo>
                    <a:pt x="892016" y="278225"/>
                  </a:lnTo>
                  <a:lnTo>
                    <a:pt x="898874" y="277844"/>
                  </a:lnTo>
                  <a:lnTo>
                    <a:pt x="897446" y="280225"/>
                  </a:lnTo>
                  <a:lnTo>
                    <a:pt x="900874" y="283178"/>
                  </a:lnTo>
                  <a:lnTo>
                    <a:pt x="899160" y="285369"/>
                  </a:lnTo>
                  <a:lnTo>
                    <a:pt x="903256" y="289655"/>
                  </a:lnTo>
                  <a:lnTo>
                    <a:pt x="910971" y="291275"/>
                  </a:lnTo>
                  <a:lnTo>
                    <a:pt x="922115" y="288798"/>
                  </a:lnTo>
                  <a:lnTo>
                    <a:pt x="926306" y="294132"/>
                  </a:lnTo>
                  <a:lnTo>
                    <a:pt x="922877" y="304419"/>
                  </a:lnTo>
                  <a:lnTo>
                    <a:pt x="909161" y="316230"/>
                  </a:lnTo>
                  <a:lnTo>
                    <a:pt x="906685" y="329375"/>
                  </a:lnTo>
                  <a:lnTo>
                    <a:pt x="916686" y="326422"/>
                  </a:lnTo>
                  <a:lnTo>
                    <a:pt x="944785" y="307753"/>
                  </a:lnTo>
                  <a:lnTo>
                    <a:pt x="956405" y="304133"/>
                  </a:lnTo>
                  <a:lnTo>
                    <a:pt x="957263" y="307467"/>
                  </a:lnTo>
                  <a:lnTo>
                    <a:pt x="963739" y="305752"/>
                  </a:lnTo>
                  <a:lnTo>
                    <a:pt x="951738" y="311753"/>
                  </a:lnTo>
                  <a:lnTo>
                    <a:pt x="955738" y="315468"/>
                  </a:lnTo>
                  <a:lnTo>
                    <a:pt x="956691" y="320516"/>
                  </a:lnTo>
                  <a:lnTo>
                    <a:pt x="948690" y="326803"/>
                  </a:lnTo>
                  <a:lnTo>
                    <a:pt x="947356" y="332708"/>
                  </a:lnTo>
                  <a:lnTo>
                    <a:pt x="951833" y="336518"/>
                  </a:lnTo>
                  <a:lnTo>
                    <a:pt x="947356" y="345472"/>
                  </a:lnTo>
                  <a:lnTo>
                    <a:pt x="945071" y="345281"/>
                  </a:lnTo>
                  <a:lnTo>
                    <a:pt x="944023" y="352616"/>
                  </a:lnTo>
                  <a:lnTo>
                    <a:pt x="935260" y="357759"/>
                  </a:lnTo>
                  <a:lnTo>
                    <a:pt x="918400" y="356997"/>
                  </a:lnTo>
                  <a:lnTo>
                    <a:pt x="913447" y="368618"/>
                  </a:lnTo>
                  <a:lnTo>
                    <a:pt x="903827" y="376714"/>
                  </a:lnTo>
                  <a:lnTo>
                    <a:pt x="902208" y="373856"/>
                  </a:lnTo>
                  <a:lnTo>
                    <a:pt x="881539" y="369284"/>
                  </a:lnTo>
                  <a:lnTo>
                    <a:pt x="865251" y="374809"/>
                  </a:lnTo>
                  <a:lnTo>
                    <a:pt x="855250" y="386905"/>
                  </a:lnTo>
                  <a:lnTo>
                    <a:pt x="855631" y="397002"/>
                  </a:lnTo>
                  <a:lnTo>
                    <a:pt x="849630" y="418814"/>
                  </a:lnTo>
                  <a:lnTo>
                    <a:pt x="856107" y="431673"/>
                  </a:lnTo>
                  <a:lnTo>
                    <a:pt x="870680" y="449866"/>
                  </a:lnTo>
                  <a:lnTo>
                    <a:pt x="871633" y="461391"/>
                  </a:lnTo>
                  <a:lnTo>
                    <a:pt x="879348" y="478155"/>
                  </a:lnTo>
                  <a:lnTo>
                    <a:pt x="877824" y="482536"/>
                  </a:lnTo>
                  <a:lnTo>
                    <a:pt x="855154" y="507302"/>
                  </a:lnTo>
                  <a:lnTo>
                    <a:pt x="855536" y="511873"/>
                  </a:lnTo>
                  <a:lnTo>
                    <a:pt x="878396" y="523208"/>
                  </a:lnTo>
                  <a:lnTo>
                    <a:pt x="886206" y="532162"/>
                  </a:lnTo>
                  <a:lnTo>
                    <a:pt x="904875" y="538163"/>
                  </a:lnTo>
                  <a:lnTo>
                    <a:pt x="905732" y="545782"/>
                  </a:lnTo>
                  <a:lnTo>
                    <a:pt x="910590" y="554927"/>
                  </a:lnTo>
                  <a:lnTo>
                    <a:pt x="908780" y="559498"/>
                  </a:lnTo>
                  <a:lnTo>
                    <a:pt x="913543" y="565404"/>
                  </a:lnTo>
                  <a:lnTo>
                    <a:pt x="912495" y="568261"/>
                  </a:lnTo>
                  <a:lnTo>
                    <a:pt x="918115" y="573214"/>
                  </a:lnTo>
                  <a:lnTo>
                    <a:pt x="918210" y="577405"/>
                  </a:lnTo>
                  <a:lnTo>
                    <a:pt x="915543" y="578930"/>
                  </a:lnTo>
                  <a:lnTo>
                    <a:pt x="919639" y="590645"/>
                  </a:lnTo>
                  <a:lnTo>
                    <a:pt x="914686" y="603218"/>
                  </a:lnTo>
                  <a:lnTo>
                    <a:pt x="917543" y="613886"/>
                  </a:lnTo>
                  <a:lnTo>
                    <a:pt x="916114" y="625221"/>
                  </a:lnTo>
                  <a:lnTo>
                    <a:pt x="922115" y="631889"/>
                  </a:lnTo>
                  <a:lnTo>
                    <a:pt x="923639" y="639223"/>
                  </a:lnTo>
                  <a:lnTo>
                    <a:pt x="916877" y="650748"/>
                  </a:lnTo>
                  <a:lnTo>
                    <a:pt x="916400" y="660559"/>
                  </a:lnTo>
                  <a:lnTo>
                    <a:pt x="911447" y="669131"/>
                  </a:lnTo>
                  <a:lnTo>
                    <a:pt x="908304" y="694468"/>
                  </a:lnTo>
                  <a:lnTo>
                    <a:pt x="901827" y="704183"/>
                  </a:lnTo>
                  <a:lnTo>
                    <a:pt x="903161" y="715899"/>
                  </a:lnTo>
                  <a:lnTo>
                    <a:pt x="895826" y="724758"/>
                  </a:lnTo>
                  <a:lnTo>
                    <a:pt x="906875" y="734283"/>
                  </a:lnTo>
                  <a:lnTo>
                    <a:pt x="915448" y="735616"/>
                  </a:lnTo>
                  <a:lnTo>
                    <a:pt x="930878" y="749046"/>
                  </a:lnTo>
                  <a:lnTo>
                    <a:pt x="919353" y="753333"/>
                  </a:lnTo>
                  <a:lnTo>
                    <a:pt x="914400" y="760190"/>
                  </a:lnTo>
                  <a:lnTo>
                    <a:pt x="913638" y="779907"/>
                  </a:lnTo>
                  <a:lnTo>
                    <a:pt x="922020" y="778097"/>
                  </a:lnTo>
                  <a:lnTo>
                    <a:pt x="936212" y="785813"/>
                  </a:lnTo>
                  <a:lnTo>
                    <a:pt x="948785" y="806863"/>
                  </a:lnTo>
                  <a:lnTo>
                    <a:pt x="951071" y="829151"/>
                  </a:lnTo>
                  <a:lnTo>
                    <a:pt x="954596" y="839534"/>
                  </a:lnTo>
                  <a:lnTo>
                    <a:pt x="961835" y="846296"/>
                  </a:lnTo>
                  <a:lnTo>
                    <a:pt x="958024" y="865251"/>
                  </a:lnTo>
                  <a:lnTo>
                    <a:pt x="972598" y="892302"/>
                  </a:lnTo>
                  <a:lnTo>
                    <a:pt x="958882" y="913543"/>
                  </a:lnTo>
                  <a:lnTo>
                    <a:pt x="937450" y="918020"/>
                  </a:lnTo>
                  <a:lnTo>
                    <a:pt x="912971" y="930307"/>
                  </a:lnTo>
                  <a:lnTo>
                    <a:pt x="914210" y="934974"/>
                  </a:lnTo>
                  <a:lnTo>
                    <a:pt x="924401" y="932021"/>
                  </a:lnTo>
                  <a:lnTo>
                    <a:pt x="956120" y="999839"/>
                  </a:lnTo>
                  <a:lnTo>
                    <a:pt x="935831" y="995743"/>
                  </a:lnTo>
                  <a:lnTo>
                    <a:pt x="931450" y="997172"/>
                  </a:lnTo>
                  <a:lnTo>
                    <a:pt x="925354" y="991076"/>
                  </a:lnTo>
                  <a:lnTo>
                    <a:pt x="912209" y="992981"/>
                  </a:lnTo>
                  <a:lnTo>
                    <a:pt x="914971" y="1002316"/>
                  </a:lnTo>
                  <a:lnTo>
                    <a:pt x="911733" y="1027176"/>
                  </a:lnTo>
                  <a:lnTo>
                    <a:pt x="917353" y="1048036"/>
                  </a:lnTo>
                  <a:lnTo>
                    <a:pt x="911066" y="1053942"/>
                  </a:lnTo>
                  <a:lnTo>
                    <a:pt x="900970" y="1057751"/>
                  </a:lnTo>
                  <a:lnTo>
                    <a:pt x="900684" y="1061275"/>
                  </a:lnTo>
                  <a:lnTo>
                    <a:pt x="917353" y="1079278"/>
                  </a:lnTo>
                  <a:lnTo>
                    <a:pt x="922115" y="1098804"/>
                  </a:lnTo>
                  <a:lnTo>
                    <a:pt x="923925" y="1102138"/>
                  </a:lnTo>
                  <a:lnTo>
                    <a:pt x="930402" y="1104138"/>
                  </a:lnTo>
                  <a:lnTo>
                    <a:pt x="930402" y="1114901"/>
                  </a:lnTo>
                  <a:lnTo>
                    <a:pt x="941546" y="1126141"/>
                  </a:lnTo>
                  <a:lnTo>
                    <a:pt x="929449" y="1145381"/>
                  </a:lnTo>
                  <a:lnTo>
                    <a:pt x="921067" y="1146905"/>
                  </a:lnTo>
                  <a:lnTo>
                    <a:pt x="914495" y="1157288"/>
                  </a:lnTo>
                  <a:lnTo>
                    <a:pt x="889635" y="1162812"/>
                  </a:lnTo>
                  <a:lnTo>
                    <a:pt x="897541" y="1172433"/>
                  </a:lnTo>
                  <a:lnTo>
                    <a:pt x="897160" y="1180433"/>
                  </a:lnTo>
                  <a:lnTo>
                    <a:pt x="891826" y="1186815"/>
                  </a:lnTo>
                  <a:lnTo>
                    <a:pt x="913829" y="1201388"/>
                  </a:lnTo>
                  <a:lnTo>
                    <a:pt x="911733" y="1205389"/>
                  </a:lnTo>
                  <a:lnTo>
                    <a:pt x="907828" y="1203770"/>
                  </a:lnTo>
                  <a:lnTo>
                    <a:pt x="907352" y="1208056"/>
                  </a:lnTo>
                  <a:lnTo>
                    <a:pt x="916877" y="1213009"/>
                  </a:lnTo>
                  <a:lnTo>
                    <a:pt x="914210" y="1220534"/>
                  </a:lnTo>
                  <a:lnTo>
                    <a:pt x="915924" y="1250061"/>
                  </a:lnTo>
                  <a:lnTo>
                    <a:pt x="923354" y="1267397"/>
                  </a:lnTo>
                  <a:lnTo>
                    <a:pt x="912781" y="1271683"/>
                  </a:lnTo>
                  <a:lnTo>
                    <a:pt x="909447" y="1278731"/>
                  </a:lnTo>
                  <a:lnTo>
                    <a:pt x="904970" y="1281208"/>
                  </a:lnTo>
                  <a:lnTo>
                    <a:pt x="902494" y="1292923"/>
                  </a:lnTo>
                  <a:lnTo>
                    <a:pt x="897160" y="1297972"/>
                  </a:lnTo>
                  <a:lnTo>
                    <a:pt x="884872" y="1302258"/>
                  </a:lnTo>
                  <a:lnTo>
                    <a:pt x="882396" y="1294543"/>
                  </a:lnTo>
                  <a:lnTo>
                    <a:pt x="871919" y="1289495"/>
                  </a:lnTo>
                  <a:lnTo>
                    <a:pt x="865156" y="1282351"/>
                  </a:lnTo>
                  <a:lnTo>
                    <a:pt x="856202" y="1279303"/>
                  </a:lnTo>
                  <a:lnTo>
                    <a:pt x="855250" y="1273302"/>
                  </a:lnTo>
                  <a:lnTo>
                    <a:pt x="849154" y="1266063"/>
                  </a:lnTo>
                  <a:lnTo>
                    <a:pt x="820579" y="1260443"/>
                  </a:lnTo>
                  <a:lnTo>
                    <a:pt x="809244" y="1246537"/>
                  </a:lnTo>
                  <a:lnTo>
                    <a:pt x="802481" y="1241870"/>
                  </a:lnTo>
                  <a:lnTo>
                    <a:pt x="794195" y="1239679"/>
                  </a:lnTo>
                  <a:lnTo>
                    <a:pt x="790480" y="1244632"/>
                  </a:lnTo>
                  <a:lnTo>
                    <a:pt x="794480" y="1230154"/>
                  </a:lnTo>
                  <a:lnTo>
                    <a:pt x="780288" y="1227773"/>
                  </a:lnTo>
                  <a:lnTo>
                    <a:pt x="742093" y="1198245"/>
                  </a:lnTo>
                  <a:lnTo>
                    <a:pt x="738188" y="1204055"/>
                  </a:lnTo>
                  <a:lnTo>
                    <a:pt x="739521" y="1208627"/>
                  </a:lnTo>
                  <a:lnTo>
                    <a:pt x="733996" y="1214152"/>
                  </a:lnTo>
                  <a:lnTo>
                    <a:pt x="731615" y="1229392"/>
                  </a:lnTo>
                  <a:lnTo>
                    <a:pt x="725519" y="1235488"/>
                  </a:lnTo>
                  <a:lnTo>
                    <a:pt x="722376" y="1243108"/>
                  </a:lnTo>
                  <a:lnTo>
                    <a:pt x="722376" y="1258062"/>
                  </a:lnTo>
                  <a:lnTo>
                    <a:pt x="726377" y="1260824"/>
                  </a:lnTo>
                  <a:lnTo>
                    <a:pt x="720566" y="1272254"/>
                  </a:lnTo>
                  <a:lnTo>
                    <a:pt x="726186" y="1275683"/>
                  </a:lnTo>
                  <a:lnTo>
                    <a:pt x="722566" y="1289304"/>
                  </a:lnTo>
                  <a:lnTo>
                    <a:pt x="717518" y="1296734"/>
                  </a:lnTo>
                  <a:lnTo>
                    <a:pt x="700849" y="1291876"/>
                  </a:lnTo>
                  <a:lnTo>
                    <a:pt x="682942" y="1298257"/>
                  </a:lnTo>
                  <a:lnTo>
                    <a:pt x="677132" y="1291114"/>
                  </a:lnTo>
                  <a:lnTo>
                    <a:pt x="681323" y="1284256"/>
                  </a:lnTo>
                  <a:lnTo>
                    <a:pt x="684086" y="1270064"/>
                  </a:lnTo>
                  <a:lnTo>
                    <a:pt x="691420" y="1274540"/>
                  </a:lnTo>
                  <a:lnTo>
                    <a:pt x="704564" y="1245870"/>
                  </a:lnTo>
                  <a:lnTo>
                    <a:pt x="686181" y="1245680"/>
                  </a:lnTo>
                  <a:lnTo>
                    <a:pt x="671989" y="1236821"/>
                  </a:lnTo>
                  <a:lnTo>
                    <a:pt x="662178" y="1236631"/>
                  </a:lnTo>
                  <a:lnTo>
                    <a:pt x="656558" y="1240536"/>
                  </a:lnTo>
                  <a:lnTo>
                    <a:pt x="650462" y="1239298"/>
                  </a:lnTo>
                  <a:lnTo>
                    <a:pt x="635127" y="1225392"/>
                  </a:lnTo>
                  <a:lnTo>
                    <a:pt x="632460" y="1213104"/>
                  </a:lnTo>
                  <a:lnTo>
                    <a:pt x="623411" y="1226534"/>
                  </a:lnTo>
                  <a:lnTo>
                    <a:pt x="622078" y="1237679"/>
                  </a:lnTo>
                  <a:lnTo>
                    <a:pt x="614172" y="1226725"/>
                  </a:lnTo>
                  <a:lnTo>
                    <a:pt x="598741" y="1232154"/>
                  </a:lnTo>
                  <a:lnTo>
                    <a:pt x="596455" y="1230535"/>
                  </a:lnTo>
                  <a:lnTo>
                    <a:pt x="594836" y="1225486"/>
                  </a:lnTo>
                  <a:lnTo>
                    <a:pt x="584073" y="1213675"/>
                  </a:lnTo>
                  <a:lnTo>
                    <a:pt x="588931" y="1208341"/>
                  </a:lnTo>
                  <a:lnTo>
                    <a:pt x="589216" y="1196245"/>
                  </a:lnTo>
                  <a:lnTo>
                    <a:pt x="580358" y="1197388"/>
                  </a:lnTo>
                  <a:lnTo>
                    <a:pt x="581215" y="1187386"/>
                  </a:lnTo>
                  <a:lnTo>
                    <a:pt x="575024" y="1170718"/>
                  </a:lnTo>
                  <a:lnTo>
                    <a:pt x="573214" y="1168146"/>
                  </a:lnTo>
                  <a:lnTo>
                    <a:pt x="558451" y="1166622"/>
                  </a:lnTo>
                  <a:lnTo>
                    <a:pt x="552831" y="1141381"/>
                  </a:lnTo>
                  <a:lnTo>
                    <a:pt x="554260" y="1128332"/>
                  </a:lnTo>
                  <a:lnTo>
                    <a:pt x="556736" y="1116711"/>
                  </a:lnTo>
                  <a:lnTo>
                    <a:pt x="561499" y="1111758"/>
                  </a:lnTo>
                  <a:lnTo>
                    <a:pt x="566356" y="1112044"/>
                  </a:lnTo>
                  <a:lnTo>
                    <a:pt x="563023" y="1108615"/>
                  </a:lnTo>
                  <a:lnTo>
                    <a:pt x="587978" y="1083469"/>
                  </a:lnTo>
                  <a:lnTo>
                    <a:pt x="606838" y="1074801"/>
                  </a:lnTo>
                  <a:lnTo>
                    <a:pt x="611410" y="1065848"/>
                  </a:lnTo>
                  <a:lnTo>
                    <a:pt x="616744" y="1067752"/>
                  </a:lnTo>
                  <a:lnTo>
                    <a:pt x="620268" y="1062324"/>
                  </a:lnTo>
                  <a:lnTo>
                    <a:pt x="627412" y="1062418"/>
                  </a:lnTo>
                  <a:lnTo>
                    <a:pt x="629888" y="1055180"/>
                  </a:lnTo>
                  <a:lnTo>
                    <a:pt x="624935" y="1050703"/>
                  </a:lnTo>
                  <a:lnTo>
                    <a:pt x="630555" y="1034415"/>
                  </a:lnTo>
                  <a:lnTo>
                    <a:pt x="611886" y="1015079"/>
                  </a:lnTo>
                  <a:lnTo>
                    <a:pt x="594074" y="988505"/>
                  </a:lnTo>
                  <a:lnTo>
                    <a:pt x="588359" y="987171"/>
                  </a:lnTo>
                  <a:lnTo>
                    <a:pt x="578072" y="969645"/>
                  </a:lnTo>
                  <a:lnTo>
                    <a:pt x="563689" y="953071"/>
                  </a:lnTo>
                  <a:lnTo>
                    <a:pt x="568071" y="947166"/>
                  </a:lnTo>
                  <a:lnTo>
                    <a:pt x="566547" y="939355"/>
                  </a:lnTo>
                  <a:lnTo>
                    <a:pt x="571214" y="934688"/>
                  </a:lnTo>
                  <a:lnTo>
                    <a:pt x="561594" y="936689"/>
                  </a:lnTo>
                  <a:lnTo>
                    <a:pt x="550640" y="928974"/>
                  </a:lnTo>
                  <a:lnTo>
                    <a:pt x="536448" y="924496"/>
                  </a:lnTo>
                  <a:lnTo>
                    <a:pt x="536257" y="927545"/>
                  </a:lnTo>
                  <a:lnTo>
                    <a:pt x="532162" y="927925"/>
                  </a:lnTo>
                  <a:lnTo>
                    <a:pt x="527685" y="941927"/>
                  </a:lnTo>
                  <a:lnTo>
                    <a:pt x="528066" y="949166"/>
                  </a:lnTo>
                  <a:lnTo>
                    <a:pt x="524161" y="955262"/>
                  </a:lnTo>
                  <a:lnTo>
                    <a:pt x="516350" y="958310"/>
                  </a:lnTo>
                  <a:lnTo>
                    <a:pt x="507682" y="952976"/>
                  </a:lnTo>
                  <a:lnTo>
                    <a:pt x="502063" y="940689"/>
                  </a:lnTo>
                  <a:lnTo>
                    <a:pt x="508540" y="935927"/>
                  </a:lnTo>
                  <a:lnTo>
                    <a:pt x="515779" y="913162"/>
                  </a:lnTo>
                  <a:lnTo>
                    <a:pt x="508159" y="889730"/>
                  </a:lnTo>
                  <a:lnTo>
                    <a:pt x="503206" y="886111"/>
                  </a:lnTo>
                  <a:lnTo>
                    <a:pt x="503587" y="878777"/>
                  </a:lnTo>
                  <a:lnTo>
                    <a:pt x="498443" y="877348"/>
                  </a:lnTo>
                  <a:lnTo>
                    <a:pt x="487108" y="880682"/>
                  </a:lnTo>
                  <a:lnTo>
                    <a:pt x="481679" y="878014"/>
                  </a:lnTo>
                  <a:lnTo>
                    <a:pt x="461010" y="877634"/>
                  </a:lnTo>
                  <a:lnTo>
                    <a:pt x="452152" y="882968"/>
                  </a:lnTo>
                  <a:lnTo>
                    <a:pt x="453009" y="886206"/>
                  </a:lnTo>
                  <a:lnTo>
                    <a:pt x="432149" y="885349"/>
                  </a:lnTo>
                  <a:lnTo>
                    <a:pt x="426529" y="890301"/>
                  </a:lnTo>
                  <a:lnTo>
                    <a:pt x="427768" y="898779"/>
                  </a:lnTo>
                  <a:lnTo>
                    <a:pt x="421577" y="902303"/>
                  </a:lnTo>
                  <a:lnTo>
                    <a:pt x="420910" y="908590"/>
                  </a:lnTo>
                  <a:lnTo>
                    <a:pt x="424434" y="914781"/>
                  </a:lnTo>
                  <a:lnTo>
                    <a:pt x="415766" y="925354"/>
                  </a:lnTo>
                  <a:lnTo>
                    <a:pt x="412147" y="938784"/>
                  </a:lnTo>
                  <a:lnTo>
                    <a:pt x="423862" y="944880"/>
                  </a:lnTo>
                  <a:lnTo>
                    <a:pt x="409861" y="947833"/>
                  </a:lnTo>
                  <a:lnTo>
                    <a:pt x="388334" y="939451"/>
                  </a:lnTo>
                  <a:lnTo>
                    <a:pt x="384715" y="948118"/>
                  </a:lnTo>
                  <a:lnTo>
                    <a:pt x="371285" y="952405"/>
                  </a:lnTo>
                  <a:lnTo>
                    <a:pt x="364046" y="960120"/>
                  </a:lnTo>
                  <a:lnTo>
                    <a:pt x="349282" y="959548"/>
                  </a:lnTo>
                  <a:lnTo>
                    <a:pt x="334423" y="967359"/>
                  </a:lnTo>
                  <a:lnTo>
                    <a:pt x="312706" y="974312"/>
                  </a:lnTo>
                  <a:lnTo>
                    <a:pt x="305276" y="980694"/>
                  </a:lnTo>
                  <a:lnTo>
                    <a:pt x="300037" y="972502"/>
                  </a:lnTo>
                  <a:lnTo>
                    <a:pt x="288131" y="979170"/>
                  </a:lnTo>
                  <a:lnTo>
                    <a:pt x="282892" y="964597"/>
                  </a:lnTo>
                  <a:lnTo>
                    <a:pt x="275082" y="955643"/>
                  </a:lnTo>
                  <a:lnTo>
                    <a:pt x="268510" y="953071"/>
                  </a:lnTo>
                  <a:lnTo>
                    <a:pt x="268319" y="951262"/>
                  </a:lnTo>
                  <a:lnTo>
                    <a:pt x="275082" y="952405"/>
                  </a:lnTo>
                  <a:lnTo>
                    <a:pt x="287274" y="946404"/>
                  </a:lnTo>
                  <a:lnTo>
                    <a:pt x="305467" y="947547"/>
                  </a:lnTo>
                  <a:lnTo>
                    <a:pt x="304990" y="943261"/>
                  </a:lnTo>
                  <a:lnTo>
                    <a:pt x="281940" y="940213"/>
                  </a:lnTo>
                  <a:lnTo>
                    <a:pt x="273939" y="936784"/>
                  </a:lnTo>
                  <a:lnTo>
                    <a:pt x="272224" y="941546"/>
                  </a:lnTo>
                  <a:lnTo>
                    <a:pt x="271558" y="938213"/>
                  </a:lnTo>
                  <a:lnTo>
                    <a:pt x="276225" y="933164"/>
                  </a:lnTo>
                  <a:lnTo>
                    <a:pt x="276320" y="926878"/>
                  </a:lnTo>
                  <a:lnTo>
                    <a:pt x="285179" y="921258"/>
                  </a:lnTo>
                  <a:lnTo>
                    <a:pt x="282988" y="919639"/>
                  </a:lnTo>
                  <a:lnTo>
                    <a:pt x="283940" y="915067"/>
                  </a:lnTo>
                  <a:lnTo>
                    <a:pt x="276606" y="909351"/>
                  </a:lnTo>
                  <a:lnTo>
                    <a:pt x="274511" y="914114"/>
                  </a:lnTo>
                  <a:lnTo>
                    <a:pt x="267748" y="911543"/>
                  </a:lnTo>
                  <a:lnTo>
                    <a:pt x="262128" y="913448"/>
                  </a:lnTo>
                  <a:lnTo>
                    <a:pt x="259556" y="909733"/>
                  </a:lnTo>
                  <a:lnTo>
                    <a:pt x="251365" y="913829"/>
                  </a:lnTo>
                  <a:lnTo>
                    <a:pt x="249745" y="910114"/>
                  </a:lnTo>
                  <a:lnTo>
                    <a:pt x="245269" y="910876"/>
                  </a:lnTo>
                  <a:lnTo>
                    <a:pt x="243459" y="907066"/>
                  </a:lnTo>
                  <a:lnTo>
                    <a:pt x="239173" y="906399"/>
                  </a:lnTo>
                  <a:lnTo>
                    <a:pt x="238030" y="912686"/>
                  </a:lnTo>
                  <a:lnTo>
                    <a:pt x="226123" y="903446"/>
                  </a:lnTo>
                  <a:lnTo>
                    <a:pt x="224219" y="907542"/>
                  </a:lnTo>
                  <a:lnTo>
                    <a:pt x="206026" y="894874"/>
                  </a:lnTo>
                  <a:lnTo>
                    <a:pt x="188500" y="899160"/>
                  </a:lnTo>
                  <a:lnTo>
                    <a:pt x="178498" y="893255"/>
                  </a:lnTo>
                  <a:lnTo>
                    <a:pt x="165163" y="895064"/>
                  </a:lnTo>
                  <a:lnTo>
                    <a:pt x="164116" y="897731"/>
                  </a:lnTo>
                  <a:lnTo>
                    <a:pt x="166973" y="900399"/>
                  </a:lnTo>
                  <a:lnTo>
                    <a:pt x="164306" y="903351"/>
                  </a:lnTo>
                  <a:lnTo>
                    <a:pt x="162687" y="916495"/>
                  </a:lnTo>
                  <a:lnTo>
                    <a:pt x="165068" y="918020"/>
                  </a:lnTo>
                  <a:lnTo>
                    <a:pt x="167640" y="928783"/>
                  </a:lnTo>
                  <a:lnTo>
                    <a:pt x="165830" y="938879"/>
                  </a:lnTo>
                  <a:lnTo>
                    <a:pt x="169069" y="946214"/>
                  </a:lnTo>
                  <a:lnTo>
                    <a:pt x="178784" y="944594"/>
                  </a:lnTo>
                  <a:lnTo>
                    <a:pt x="180213" y="952214"/>
                  </a:lnTo>
                  <a:lnTo>
                    <a:pt x="183452" y="952691"/>
                  </a:lnTo>
                  <a:lnTo>
                    <a:pt x="182785" y="957739"/>
                  </a:lnTo>
                  <a:lnTo>
                    <a:pt x="174974" y="975836"/>
                  </a:lnTo>
                  <a:lnTo>
                    <a:pt x="165163" y="965454"/>
                  </a:lnTo>
                  <a:lnTo>
                    <a:pt x="158115" y="971074"/>
                  </a:lnTo>
                  <a:lnTo>
                    <a:pt x="146495" y="973836"/>
                  </a:lnTo>
                  <a:lnTo>
                    <a:pt x="137541" y="960311"/>
                  </a:lnTo>
                  <a:lnTo>
                    <a:pt x="136684" y="954024"/>
                  </a:lnTo>
                  <a:lnTo>
                    <a:pt x="110966" y="929450"/>
                  </a:lnTo>
                  <a:lnTo>
                    <a:pt x="96298" y="908971"/>
                  </a:lnTo>
                  <a:lnTo>
                    <a:pt x="80200" y="895064"/>
                  </a:lnTo>
                  <a:lnTo>
                    <a:pt x="77153" y="886968"/>
                  </a:lnTo>
                  <a:lnTo>
                    <a:pt x="71914" y="889159"/>
                  </a:lnTo>
                  <a:lnTo>
                    <a:pt x="62389" y="883920"/>
                  </a:lnTo>
                  <a:lnTo>
                    <a:pt x="79534" y="869347"/>
                  </a:lnTo>
                  <a:lnTo>
                    <a:pt x="80772" y="853345"/>
                  </a:lnTo>
                  <a:lnTo>
                    <a:pt x="78105" y="846677"/>
                  </a:lnTo>
                  <a:lnTo>
                    <a:pt x="73723" y="844201"/>
                  </a:lnTo>
                  <a:lnTo>
                    <a:pt x="70580" y="854678"/>
                  </a:lnTo>
                  <a:lnTo>
                    <a:pt x="60960" y="844296"/>
                  </a:lnTo>
                  <a:lnTo>
                    <a:pt x="39243" y="828580"/>
                  </a:lnTo>
                  <a:lnTo>
                    <a:pt x="41720" y="818864"/>
                  </a:lnTo>
                  <a:lnTo>
                    <a:pt x="33242" y="8081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9" name="Freihandform: Form 198">
              <a:extLst>
                <a:ext uri="{FF2B5EF4-FFF2-40B4-BE49-F238E27FC236}">
                  <a16:creationId xmlns:a16="http://schemas.microsoft.com/office/drawing/2014/main" id="{134D7D28-B90C-4FB7-9E40-F27F964454A2}"/>
                </a:ext>
              </a:extLst>
            </p:cNvPr>
            <p:cNvSpPr/>
            <p:nvPr/>
          </p:nvSpPr>
          <p:spPr>
            <a:xfrm>
              <a:off x="2339296" y="2505955"/>
              <a:ext cx="851400" cy="782100"/>
            </a:xfrm>
            <a:custGeom>
              <a:avLst/>
              <a:gdLst>
                <a:gd name="connsiteX0" fmla="*/ 332137 w 1638300"/>
                <a:gd name="connsiteY0" fmla="*/ 450914 h 1504950"/>
                <a:gd name="connsiteX1" fmla="*/ 330899 w 1638300"/>
                <a:gd name="connsiteY1" fmla="*/ 447484 h 1504950"/>
                <a:gd name="connsiteX2" fmla="*/ 345281 w 1638300"/>
                <a:gd name="connsiteY2" fmla="*/ 442246 h 1504950"/>
                <a:gd name="connsiteX3" fmla="*/ 342138 w 1638300"/>
                <a:gd name="connsiteY3" fmla="*/ 433102 h 1504950"/>
                <a:gd name="connsiteX4" fmla="*/ 396430 w 1638300"/>
                <a:gd name="connsiteY4" fmla="*/ 418909 h 1504950"/>
                <a:gd name="connsiteX5" fmla="*/ 395954 w 1638300"/>
                <a:gd name="connsiteY5" fmla="*/ 414147 h 1504950"/>
                <a:gd name="connsiteX6" fmla="*/ 402717 w 1638300"/>
                <a:gd name="connsiteY6" fmla="*/ 413575 h 1504950"/>
                <a:gd name="connsiteX7" fmla="*/ 410718 w 1638300"/>
                <a:gd name="connsiteY7" fmla="*/ 402622 h 1504950"/>
                <a:gd name="connsiteX8" fmla="*/ 405860 w 1638300"/>
                <a:gd name="connsiteY8" fmla="*/ 393859 h 1504950"/>
                <a:gd name="connsiteX9" fmla="*/ 426625 w 1638300"/>
                <a:gd name="connsiteY9" fmla="*/ 386239 h 1504950"/>
                <a:gd name="connsiteX10" fmla="*/ 463868 w 1638300"/>
                <a:gd name="connsiteY10" fmla="*/ 381095 h 1504950"/>
                <a:gd name="connsiteX11" fmla="*/ 486156 w 1638300"/>
                <a:gd name="connsiteY11" fmla="*/ 375094 h 1504950"/>
                <a:gd name="connsiteX12" fmla="*/ 478250 w 1638300"/>
                <a:gd name="connsiteY12" fmla="*/ 342709 h 1504950"/>
                <a:gd name="connsiteX13" fmla="*/ 472916 w 1638300"/>
                <a:gd name="connsiteY13" fmla="*/ 336709 h 1504950"/>
                <a:gd name="connsiteX14" fmla="*/ 502253 w 1638300"/>
                <a:gd name="connsiteY14" fmla="*/ 334708 h 1504950"/>
                <a:gd name="connsiteX15" fmla="*/ 501015 w 1638300"/>
                <a:gd name="connsiteY15" fmla="*/ 329851 h 1504950"/>
                <a:gd name="connsiteX16" fmla="*/ 511778 w 1638300"/>
                <a:gd name="connsiteY16" fmla="*/ 328612 h 1504950"/>
                <a:gd name="connsiteX17" fmla="*/ 509207 w 1638300"/>
                <a:gd name="connsiteY17" fmla="*/ 313563 h 1504950"/>
                <a:gd name="connsiteX18" fmla="*/ 533971 w 1638300"/>
                <a:gd name="connsiteY18" fmla="*/ 307943 h 1504950"/>
                <a:gd name="connsiteX19" fmla="*/ 525875 w 1638300"/>
                <a:gd name="connsiteY19" fmla="*/ 277368 h 1504950"/>
                <a:gd name="connsiteX20" fmla="*/ 537210 w 1638300"/>
                <a:gd name="connsiteY20" fmla="*/ 272415 h 1504950"/>
                <a:gd name="connsiteX21" fmla="*/ 542354 w 1638300"/>
                <a:gd name="connsiteY21" fmla="*/ 284702 h 1504950"/>
                <a:gd name="connsiteX22" fmla="*/ 545878 w 1638300"/>
                <a:gd name="connsiteY22" fmla="*/ 282892 h 1504950"/>
                <a:gd name="connsiteX23" fmla="*/ 547497 w 1638300"/>
                <a:gd name="connsiteY23" fmla="*/ 287750 h 1504950"/>
                <a:gd name="connsiteX24" fmla="*/ 551117 w 1638300"/>
                <a:gd name="connsiteY24" fmla="*/ 287274 h 1504950"/>
                <a:gd name="connsiteX25" fmla="*/ 548545 w 1638300"/>
                <a:gd name="connsiteY25" fmla="*/ 281559 h 1504950"/>
                <a:gd name="connsiteX26" fmla="*/ 563023 w 1638300"/>
                <a:gd name="connsiteY26" fmla="*/ 276034 h 1504950"/>
                <a:gd name="connsiteX27" fmla="*/ 568738 w 1638300"/>
                <a:gd name="connsiteY27" fmla="*/ 288226 h 1504950"/>
                <a:gd name="connsiteX28" fmla="*/ 585692 w 1638300"/>
                <a:gd name="connsiteY28" fmla="*/ 285941 h 1504950"/>
                <a:gd name="connsiteX29" fmla="*/ 596551 w 1638300"/>
                <a:gd name="connsiteY29" fmla="*/ 281559 h 1504950"/>
                <a:gd name="connsiteX30" fmla="*/ 599694 w 1638300"/>
                <a:gd name="connsiteY30" fmla="*/ 291179 h 1504950"/>
                <a:gd name="connsiteX31" fmla="*/ 611696 w 1638300"/>
                <a:gd name="connsiteY31" fmla="*/ 290703 h 1504950"/>
                <a:gd name="connsiteX32" fmla="*/ 617220 w 1638300"/>
                <a:gd name="connsiteY32" fmla="*/ 282702 h 1504950"/>
                <a:gd name="connsiteX33" fmla="*/ 629412 w 1638300"/>
                <a:gd name="connsiteY33" fmla="*/ 276701 h 1504950"/>
                <a:gd name="connsiteX34" fmla="*/ 627317 w 1638300"/>
                <a:gd name="connsiteY34" fmla="*/ 271177 h 1504950"/>
                <a:gd name="connsiteX35" fmla="*/ 642938 w 1638300"/>
                <a:gd name="connsiteY35" fmla="*/ 265462 h 1504950"/>
                <a:gd name="connsiteX36" fmla="*/ 647700 w 1638300"/>
                <a:gd name="connsiteY36" fmla="*/ 261271 h 1504950"/>
                <a:gd name="connsiteX37" fmla="*/ 659988 w 1638300"/>
                <a:gd name="connsiteY37" fmla="*/ 239077 h 1504950"/>
                <a:gd name="connsiteX38" fmla="*/ 673894 w 1638300"/>
                <a:gd name="connsiteY38" fmla="*/ 233648 h 1504950"/>
                <a:gd name="connsiteX39" fmla="*/ 665798 w 1638300"/>
                <a:gd name="connsiteY39" fmla="*/ 215456 h 1504950"/>
                <a:gd name="connsiteX40" fmla="*/ 654748 w 1638300"/>
                <a:gd name="connsiteY40" fmla="*/ 213836 h 1504950"/>
                <a:gd name="connsiteX41" fmla="*/ 656273 w 1638300"/>
                <a:gd name="connsiteY41" fmla="*/ 205359 h 1504950"/>
                <a:gd name="connsiteX42" fmla="*/ 669036 w 1638300"/>
                <a:gd name="connsiteY42" fmla="*/ 201644 h 1504950"/>
                <a:gd name="connsiteX43" fmla="*/ 670846 w 1638300"/>
                <a:gd name="connsiteY43" fmla="*/ 194882 h 1504950"/>
                <a:gd name="connsiteX44" fmla="*/ 668941 w 1638300"/>
                <a:gd name="connsiteY44" fmla="*/ 193548 h 1504950"/>
                <a:gd name="connsiteX45" fmla="*/ 675132 w 1638300"/>
                <a:gd name="connsiteY45" fmla="*/ 184690 h 1504950"/>
                <a:gd name="connsiteX46" fmla="*/ 683133 w 1638300"/>
                <a:gd name="connsiteY46" fmla="*/ 179260 h 1504950"/>
                <a:gd name="connsiteX47" fmla="*/ 682085 w 1638300"/>
                <a:gd name="connsiteY47" fmla="*/ 174879 h 1504950"/>
                <a:gd name="connsiteX48" fmla="*/ 701516 w 1638300"/>
                <a:gd name="connsiteY48" fmla="*/ 169735 h 1504950"/>
                <a:gd name="connsiteX49" fmla="*/ 703136 w 1638300"/>
                <a:gd name="connsiteY49" fmla="*/ 150781 h 1504950"/>
                <a:gd name="connsiteX50" fmla="*/ 695801 w 1638300"/>
                <a:gd name="connsiteY50" fmla="*/ 152876 h 1504950"/>
                <a:gd name="connsiteX51" fmla="*/ 679038 w 1638300"/>
                <a:gd name="connsiteY51" fmla="*/ 129159 h 1504950"/>
                <a:gd name="connsiteX52" fmla="*/ 682085 w 1638300"/>
                <a:gd name="connsiteY52" fmla="*/ 123539 h 1504950"/>
                <a:gd name="connsiteX53" fmla="*/ 691991 w 1638300"/>
                <a:gd name="connsiteY53" fmla="*/ 126206 h 1504950"/>
                <a:gd name="connsiteX54" fmla="*/ 692277 w 1638300"/>
                <a:gd name="connsiteY54" fmla="*/ 122777 h 1504950"/>
                <a:gd name="connsiteX55" fmla="*/ 706946 w 1638300"/>
                <a:gd name="connsiteY55" fmla="*/ 123158 h 1504950"/>
                <a:gd name="connsiteX56" fmla="*/ 705612 w 1638300"/>
                <a:gd name="connsiteY56" fmla="*/ 116300 h 1504950"/>
                <a:gd name="connsiteX57" fmla="*/ 707993 w 1638300"/>
                <a:gd name="connsiteY57" fmla="*/ 115157 h 1504950"/>
                <a:gd name="connsiteX58" fmla="*/ 699707 w 1638300"/>
                <a:gd name="connsiteY58" fmla="*/ 106013 h 1504950"/>
                <a:gd name="connsiteX59" fmla="*/ 703993 w 1638300"/>
                <a:gd name="connsiteY59" fmla="*/ 103251 h 1504950"/>
                <a:gd name="connsiteX60" fmla="*/ 701897 w 1638300"/>
                <a:gd name="connsiteY60" fmla="*/ 100679 h 1504950"/>
                <a:gd name="connsiteX61" fmla="*/ 704374 w 1638300"/>
                <a:gd name="connsiteY61" fmla="*/ 99536 h 1504950"/>
                <a:gd name="connsiteX62" fmla="*/ 697897 w 1638300"/>
                <a:gd name="connsiteY62" fmla="*/ 101632 h 1504950"/>
                <a:gd name="connsiteX63" fmla="*/ 699325 w 1638300"/>
                <a:gd name="connsiteY63" fmla="*/ 96107 h 1504950"/>
                <a:gd name="connsiteX64" fmla="*/ 696754 w 1638300"/>
                <a:gd name="connsiteY64" fmla="*/ 90297 h 1504950"/>
                <a:gd name="connsiteX65" fmla="*/ 703993 w 1638300"/>
                <a:gd name="connsiteY65" fmla="*/ 82582 h 1504950"/>
                <a:gd name="connsiteX66" fmla="*/ 704659 w 1638300"/>
                <a:gd name="connsiteY66" fmla="*/ 78010 h 1504950"/>
                <a:gd name="connsiteX67" fmla="*/ 700850 w 1638300"/>
                <a:gd name="connsiteY67" fmla="*/ 73819 h 1504950"/>
                <a:gd name="connsiteX68" fmla="*/ 707136 w 1638300"/>
                <a:gd name="connsiteY68" fmla="*/ 68294 h 1504950"/>
                <a:gd name="connsiteX69" fmla="*/ 704374 w 1638300"/>
                <a:gd name="connsiteY69" fmla="*/ 64484 h 1504950"/>
                <a:gd name="connsiteX70" fmla="*/ 698564 w 1638300"/>
                <a:gd name="connsiteY70" fmla="*/ 63341 h 1504950"/>
                <a:gd name="connsiteX71" fmla="*/ 699802 w 1638300"/>
                <a:gd name="connsiteY71" fmla="*/ 58674 h 1504950"/>
                <a:gd name="connsiteX72" fmla="*/ 702850 w 1638300"/>
                <a:gd name="connsiteY72" fmla="*/ 59150 h 1504950"/>
                <a:gd name="connsiteX73" fmla="*/ 702088 w 1638300"/>
                <a:gd name="connsiteY73" fmla="*/ 56388 h 1504950"/>
                <a:gd name="connsiteX74" fmla="*/ 692563 w 1638300"/>
                <a:gd name="connsiteY74" fmla="*/ 59817 h 1504950"/>
                <a:gd name="connsiteX75" fmla="*/ 691991 w 1638300"/>
                <a:gd name="connsiteY75" fmla="*/ 56769 h 1504950"/>
                <a:gd name="connsiteX76" fmla="*/ 697897 w 1638300"/>
                <a:gd name="connsiteY76" fmla="*/ 46291 h 1504950"/>
                <a:gd name="connsiteX77" fmla="*/ 693897 w 1638300"/>
                <a:gd name="connsiteY77" fmla="*/ 43339 h 1504950"/>
                <a:gd name="connsiteX78" fmla="*/ 695706 w 1638300"/>
                <a:gd name="connsiteY78" fmla="*/ 39433 h 1504950"/>
                <a:gd name="connsiteX79" fmla="*/ 684562 w 1638300"/>
                <a:gd name="connsiteY79" fmla="*/ 38195 h 1504950"/>
                <a:gd name="connsiteX80" fmla="*/ 684562 w 1638300"/>
                <a:gd name="connsiteY80" fmla="*/ 27622 h 1504950"/>
                <a:gd name="connsiteX81" fmla="*/ 690563 w 1638300"/>
                <a:gd name="connsiteY81" fmla="*/ 30194 h 1504950"/>
                <a:gd name="connsiteX82" fmla="*/ 698088 w 1638300"/>
                <a:gd name="connsiteY82" fmla="*/ 22574 h 1504950"/>
                <a:gd name="connsiteX83" fmla="*/ 724186 w 1638300"/>
                <a:gd name="connsiteY83" fmla="*/ 10382 h 1504950"/>
                <a:gd name="connsiteX84" fmla="*/ 730377 w 1638300"/>
                <a:gd name="connsiteY84" fmla="*/ 9525 h 1504950"/>
                <a:gd name="connsiteX85" fmla="*/ 732377 w 1638300"/>
                <a:gd name="connsiteY85" fmla="*/ 17812 h 1504950"/>
                <a:gd name="connsiteX86" fmla="*/ 738474 w 1638300"/>
                <a:gd name="connsiteY86" fmla="*/ 18288 h 1504950"/>
                <a:gd name="connsiteX87" fmla="*/ 735521 w 1638300"/>
                <a:gd name="connsiteY87" fmla="*/ 22098 h 1504950"/>
                <a:gd name="connsiteX88" fmla="*/ 731234 w 1638300"/>
                <a:gd name="connsiteY88" fmla="*/ 19241 h 1504950"/>
                <a:gd name="connsiteX89" fmla="*/ 727234 w 1638300"/>
                <a:gd name="connsiteY89" fmla="*/ 24384 h 1504950"/>
                <a:gd name="connsiteX90" fmla="*/ 732949 w 1638300"/>
                <a:gd name="connsiteY90" fmla="*/ 32766 h 1504950"/>
                <a:gd name="connsiteX91" fmla="*/ 736282 w 1638300"/>
                <a:gd name="connsiteY91" fmla="*/ 46291 h 1504950"/>
                <a:gd name="connsiteX92" fmla="*/ 739521 w 1638300"/>
                <a:gd name="connsiteY92" fmla="*/ 48863 h 1504950"/>
                <a:gd name="connsiteX93" fmla="*/ 734568 w 1638300"/>
                <a:gd name="connsiteY93" fmla="*/ 57626 h 1504950"/>
                <a:gd name="connsiteX94" fmla="*/ 738092 w 1638300"/>
                <a:gd name="connsiteY94" fmla="*/ 62293 h 1504950"/>
                <a:gd name="connsiteX95" fmla="*/ 735616 w 1638300"/>
                <a:gd name="connsiteY95" fmla="*/ 64960 h 1504950"/>
                <a:gd name="connsiteX96" fmla="*/ 741712 w 1638300"/>
                <a:gd name="connsiteY96" fmla="*/ 69533 h 1504950"/>
                <a:gd name="connsiteX97" fmla="*/ 737711 w 1638300"/>
                <a:gd name="connsiteY97" fmla="*/ 75914 h 1504950"/>
                <a:gd name="connsiteX98" fmla="*/ 740473 w 1638300"/>
                <a:gd name="connsiteY98" fmla="*/ 88773 h 1504950"/>
                <a:gd name="connsiteX99" fmla="*/ 761619 w 1638300"/>
                <a:gd name="connsiteY99" fmla="*/ 93440 h 1504950"/>
                <a:gd name="connsiteX100" fmla="*/ 767049 w 1638300"/>
                <a:gd name="connsiteY100" fmla="*/ 92202 h 1504950"/>
                <a:gd name="connsiteX101" fmla="*/ 772001 w 1638300"/>
                <a:gd name="connsiteY101" fmla="*/ 83725 h 1504950"/>
                <a:gd name="connsiteX102" fmla="*/ 792766 w 1638300"/>
                <a:gd name="connsiteY102" fmla="*/ 79724 h 1504950"/>
                <a:gd name="connsiteX103" fmla="*/ 794671 w 1638300"/>
                <a:gd name="connsiteY103" fmla="*/ 79819 h 1504950"/>
                <a:gd name="connsiteX104" fmla="*/ 797243 w 1638300"/>
                <a:gd name="connsiteY104" fmla="*/ 88964 h 1504950"/>
                <a:gd name="connsiteX105" fmla="*/ 802481 w 1638300"/>
                <a:gd name="connsiteY105" fmla="*/ 92011 h 1504950"/>
                <a:gd name="connsiteX106" fmla="*/ 812578 w 1638300"/>
                <a:gd name="connsiteY106" fmla="*/ 90583 h 1504950"/>
                <a:gd name="connsiteX107" fmla="*/ 817912 w 1638300"/>
                <a:gd name="connsiteY107" fmla="*/ 86487 h 1504950"/>
                <a:gd name="connsiteX108" fmla="*/ 821627 w 1638300"/>
                <a:gd name="connsiteY108" fmla="*/ 91726 h 1504950"/>
                <a:gd name="connsiteX109" fmla="*/ 825532 w 1638300"/>
                <a:gd name="connsiteY109" fmla="*/ 89154 h 1504950"/>
                <a:gd name="connsiteX110" fmla="*/ 838771 w 1638300"/>
                <a:gd name="connsiteY110" fmla="*/ 107823 h 1504950"/>
                <a:gd name="connsiteX111" fmla="*/ 840963 w 1638300"/>
                <a:gd name="connsiteY111" fmla="*/ 114871 h 1504950"/>
                <a:gd name="connsiteX112" fmla="*/ 846868 w 1638300"/>
                <a:gd name="connsiteY112" fmla="*/ 113062 h 1504950"/>
                <a:gd name="connsiteX113" fmla="*/ 850297 w 1638300"/>
                <a:gd name="connsiteY113" fmla="*/ 117634 h 1504950"/>
                <a:gd name="connsiteX114" fmla="*/ 864394 w 1638300"/>
                <a:gd name="connsiteY114" fmla="*/ 119348 h 1504950"/>
                <a:gd name="connsiteX115" fmla="*/ 883920 w 1638300"/>
                <a:gd name="connsiteY115" fmla="*/ 132493 h 1504950"/>
                <a:gd name="connsiteX116" fmla="*/ 885349 w 1638300"/>
                <a:gd name="connsiteY116" fmla="*/ 136208 h 1504950"/>
                <a:gd name="connsiteX117" fmla="*/ 872109 w 1638300"/>
                <a:gd name="connsiteY117" fmla="*/ 150400 h 1504950"/>
                <a:gd name="connsiteX118" fmla="*/ 864584 w 1638300"/>
                <a:gd name="connsiteY118" fmla="*/ 150590 h 1504950"/>
                <a:gd name="connsiteX119" fmla="*/ 866870 w 1638300"/>
                <a:gd name="connsiteY119" fmla="*/ 160306 h 1504950"/>
                <a:gd name="connsiteX120" fmla="*/ 879634 w 1638300"/>
                <a:gd name="connsiteY120" fmla="*/ 158210 h 1504950"/>
                <a:gd name="connsiteX121" fmla="*/ 883063 w 1638300"/>
                <a:gd name="connsiteY121" fmla="*/ 173450 h 1504950"/>
                <a:gd name="connsiteX122" fmla="*/ 890683 w 1638300"/>
                <a:gd name="connsiteY122" fmla="*/ 172688 h 1504950"/>
                <a:gd name="connsiteX123" fmla="*/ 904875 w 1638300"/>
                <a:gd name="connsiteY123" fmla="*/ 176117 h 1504950"/>
                <a:gd name="connsiteX124" fmla="*/ 904875 w 1638300"/>
                <a:gd name="connsiteY124" fmla="*/ 197072 h 1504950"/>
                <a:gd name="connsiteX125" fmla="*/ 920782 w 1638300"/>
                <a:gd name="connsiteY125" fmla="*/ 192881 h 1504950"/>
                <a:gd name="connsiteX126" fmla="*/ 922306 w 1638300"/>
                <a:gd name="connsiteY126" fmla="*/ 195643 h 1504950"/>
                <a:gd name="connsiteX127" fmla="*/ 932022 w 1638300"/>
                <a:gd name="connsiteY127" fmla="*/ 187928 h 1504950"/>
                <a:gd name="connsiteX128" fmla="*/ 938499 w 1638300"/>
                <a:gd name="connsiteY128" fmla="*/ 186023 h 1504950"/>
                <a:gd name="connsiteX129" fmla="*/ 934308 w 1638300"/>
                <a:gd name="connsiteY129" fmla="*/ 182118 h 1504950"/>
                <a:gd name="connsiteX130" fmla="*/ 933355 w 1638300"/>
                <a:gd name="connsiteY130" fmla="*/ 167926 h 1504950"/>
                <a:gd name="connsiteX131" fmla="*/ 937260 w 1638300"/>
                <a:gd name="connsiteY131" fmla="*/ 165449 h 1504950"/>
                <a:gd name="connsiteX132" fmla="*/ 937546 w 1638300"/>
                <a:gd name="connsiteY132" fmla="*/ 161734 h 1504950"/>
                <a:gd name="connsiteX133" fmla="*/ 939927 w 1638300"/>
                <a:gd name="connsiteY133" fmla="*/ 161734 h 1504950"/>
                <a:gd name="connsiteX134" fmla="*/ 942880 w 1638300"/>
                <a:gd name="connsiteY134" fmla="*/ 151638 h 1504950"/>
                <a:gd name="connsiteX135" fmla="*/ 977265 w 1638300"/>
                <a:gd name="connsiteY135" fmla="*/ 151924 h 1504950"/>
                <a:gd name="connsiteX136" fmla="*/ 977837 w 1638300"/>
                <a:gd name="connsiteY136" fmla="*/ 162306 h 1504950"/>
                <a:gd name="connsiteX137" fmla="*/ 985552 w 1638300"/>
                <a:gd name="connsiteY137" fmla="*/ 158210 h 1504950"/>
                <a:gd name="connsiteX138" fmla="*/ 992410 w 1638300"/>
                <a:gd name="connsiteY138" fmla="*/ 162020 h 1504950"/>
                <a:gd name="connsiteX139" fmla="*/ 1007078 w 1638300"/>
                <a:gd name="connsiteY139" fmla="*/ 160877 h 1504950"/>
                <a:gd name="connsiteX140" fmla="*/ 1009936 w 1638300"/>
                <a:gd name="connsiteY140" fmla="*/ 169735 h 1504950"/>
                <a:gd name="connsiteX141" fmla="*/ 1021556 w 1638300"/>
                <a:gd name="connsiteY141" fmla="*/ 167735 h 1504950"/>
                <a:gd name="connsiteX142" fmla="*/ 1025271 w 1638300"/>
                <a:gd name="connsiteY142" fmla="*/ 180213 h 1504950"/>
                <a:gd name="connsiteX143" fmla="*/ 1051846 w 1638300"/>
                <a:gd name="connsiteY143" fmla="*/ 173926 h 1504950"/>
                <a:gd name="connsiteX144" fmla="*/ 1070896 w 1638300"/>
                <a:gd name="connsiteY144" fmla="*/ 164973 h 1504950"/>
                <a:gd name="connsiteX145" fmla="*/ 1078897 w 1638300"/>
                <a:gd name="connsiteY145" fmla="*/ 158210 h 1504950"/>
                <a:gd name="connsiteX146" fmla="*/ 1108329 w 1638300"/>
                <a:gd name="connsiteY146" fmla="*/ 148590 h 1504950"/>
                <a:gd name="connsiteX147" fmla="*/ 1122236 w 1638300"/>
                <a:gd name="connsiteY147" fmla="*/ 147352 h 1504950"/>
                <a:gd name="connsiteX148" fmla="*/ 1131665 w 1638300"/>
                <a:gd name="connsiteY148" fmla="*/ 149257 h 1504950"/>
                <a:gd name="connsiteX149" fmla="*/ 1142238 w 1638300"/>
                <a:gd name="connsiteY149" fmla="*/ 144590 h 1504950"/>
                <a:gd name="connsiteX150" fmla="*/ 1156145 w 1638300"/>
                <a:gd name="connsiteY150" fmla="*/ 148685 h 1504950"/>
                <a:gd name="connsiteX151" fmla="*/ 1166146 w 1638300"/>
                <a:gd name="connsiteY151" fmla="*/ 144685 h 1504950"/>
                <a:gd name="connsiteX152" fmla="*/ 1177195 w 1638300"/>
                <a:gd name="connsiteY152" fmla="*/ 136112 h 1504950"/>
                <a:gd name="connsiteX153" fmla="*/ 1181672 w 1638300"/>
                <a:gd name="connsiteY153" fmla="*/ 147447 h 1504950"/>
                <a:gd name="connsiteX154" fmla="*/ 1185958 w 1638300"/>
                <a:gd name="connsiteY154" fmla="*/ 150495 h 1504950"/>
                <a:gd name="connsiteX155" fmla="*/ 1189863 w 1638300"/>
                <a:gd name="connsiteY155" fmla="*/ 148685 h 1504950"/>
                <a:gd name="connsiteX156" fmla="*/ 1190149 w 1638300"/>
                <a:gd name="connsiteY156" fmla="*/ 144970 h 1504950"/>
                <a:gd name="connsiteX157" fmla="*/ 1202150 w 1638300"/>
                <a:gd name="connsiteY157" fmla="*/ 144113 h 1504950"/>
                <a:gd name="connsiteX158" fmla="*/ 1198436 w 1638300"/>
                <a:gd name="connsiteY158" fmla="*/ 136493 h 1504950"/>
                <a:gd name="connsiteX159" fmla="*/ 1207103 w 1638300"/>
                <a:gd name="connsiteY159" fmla="*/ 129731 h 1504950"/>
                <a:gd name="connsiteX160" fmla="*/ 1208913 w 1638300"/>
                <a:gd name="connsiteY160" fmla="*/ 131064 h 1504950"/>
                <a:gd name="connsiteX161" fmla="*/ 1207580 w 1638300"/>
                <a:gd name="connsiteY161" fmla="*/ 127444 h 1504950"/>
                <a:gd name="connsiteX162" fmla="*/ 1219009 w 1638300"/>
                <a:gd name="connsiteY162" fmla="*/ 122396 h 1504950"/>
                <a:gd name="connsiteX163" fmla="*/ 1223486 w 1638300"/>
                <a:gd name="connsiteY163" fmla="*/ 123158 h 1504950"/>
                <a:gd name="connsiteX164" fmla="*/ 1225201 w 1638300"/>
                <a:gd name="connsiteY164" fmla="*/ 120301 h 1504950"/>
                <a:gd name="connsiteX165" fmla="*/ 1226439 w 1638300"/>
                <a:gd name="connsiteY165" fmla="*/ 125540 h 1504950"/>
                <a:gd name="connsiteX166" fmla="*/ 1233869 w 1638300"/>
                <a:gd name="connsiteY166" fmla="*/ 125063 h 1504950"/>
                <a:gd name="connsiteX167" fmla="*/ 1237583 w 1638300"/>
                <a:gd name="connsiteY167" fmla="*/ 128111 h 1504950"/>
                <a:gd name="connsiteX168" fmla="*/ 1241679 w 1638300"/>
                <a:gd name="connsiteY168" fmla="*/ 125825 h 1504950"/>
                <a:gd name="connsiteX169" fmla="*/ 1244727 w 1638300"/>
                <a:gd name="connsiteY169" fmla="*/ 128873 h 1504950"/>
                <a:gd name="connsiteX170" fmla="*/ 1244822 w 1638300"/>
                <a:gd name="connsiteY170" fmla="*/ 126301 h 1504950"/>
                <a:gd name="connsiteX171" fmla="*/ 1253680 w 1638300"/>
                <a:gd name="connsiteY171" fmla="*/ 126683 h 1504950"/>
                <a:gd name="connsiteX172" fmla="*/ 1258634 w 1638300"/>
                <a:gd name="connsiteY172" fmla="*/ 129349 h 1504950"/>
                <a:gd name="connsiteX173" fmla="*/ 1260824 w 1638300"/>
                <a:gd name="connsiteY173" fmla="*/ 138017 h 1504950"/>
                <a:gd name="connsiteX174" fmla="*/ 1277684 w 1638300"/>
                <a:gd name="connsiteY174" fmla="*/ 149161 h 1504950"/>
                <a:gd name="connsiteX175" fmla="*/ 1272064 w 1638300"/>
                <a:gd name="connsiteY175" fmla="*/ 158020 h 1504950"/>
                <a:gd name="connsiteX176" fmla="*/ 1278541 w 1638300"/>
                <a:gd name="connsiteY176" fmla="*/ 172021 h 1504950"/>
                <a:gd name="connsiteX177" fmla="*/ 1280636 w 1638300"/>
                <a:gd name="connsiteY177" fmla="*/ 173450 h 1504950"/>
                <a:gd name="connsiteX178" fmla="*/ 1285304 w 1638300"/>
                <a:gd name="connsiteY178" fmla="*/ 169545 h 1504950"/>
                <a:gd name="connsiteX179" fmla="*/ 1287113 w 1638300"/>
                <a:gd name="connsiteY179" fmla="*/ 173260 h 1504950"/>
                <a:gd name="connsiteX180" fmla="*/ 1298067 w 1638300"/>
                <a:gd name="connsiteY180" fmla="*/ 176593 h 1504950"/>
                <a:gd name="connsiteX181" fmla="*/ 1301496 w 1638300"/>
                <a:gd name="connsiteY181" fmla="*/ 174022 h 1504950"/>
                <a:gd name="connsiteX182" fmla="*/ 1297019 w 1638300"/>
                <a:gd name="connsiteY182" fmla="*/ 166878 h 1504950"/>
                <a:gd name="connsiteX183" fmla="*/ 1302639 w 1638300"/>
                <a:gd name="connsiteY183" fmla="*/ 175355 h 1504950"/>
                <a:gd name="connsiteX184" fmla="*/ 1310830 w 1638300"/>
                <a:gd name="connsiteY184" fmla="*/ 169545 h 1504950"/>
                <a:gd name="connsiteX185" fmla="*/ 1317974 w 1638300"/>
                <a:gd name="connsiteY185" fmla="*/ 173260 h 1504950"/>
                <a:gd name="connsiteX186" fmla="*/ 1315117 w 1638300"/>
                <a:gd name="connsiteY186" fmla="*/ 183833 h 1504950"/>
                <a:gd name="connsiteX187" fmla="*/ 1316736 w 1638300"/>
                <a:gd name="connsiteY187" fmla="*/ 189643 h 1504950"/>
                <a:gd name="connsiteX188" fmla="*/ 1320832 w 1638300"/>
                <a:gd name="connsiteY188" fmla="*/ 191833 h 1504950"/>
                <a:gd name="connsiteX189" fmla="*/ 1320927 w 1638300"/>
                <a:gd name="connsiteY189" fmla="*/ 195548 h 1504950"/>
                <a:gd name="connsiteX190" fmla="*/ 1324166 w 1638300"/>
                <a:gd name="connsiteY190" fmla="*/ 194691 h 1504950"/>
                <a:gd name="connsiteX191" fmla="*/ 1327881 w 1638300"/>
                <a:gd name="connsiteY191" fmla="*/ 197358 h 1504950"/>
                <a:gd name="connsiteX192" fmla="*/ 1331690 w 1638300"/>
                <a:gd name="connsiteY192" fmla="*/ 204121 h 1504950"/>
                <a:gd name="connsiteX193" fmla="*/ 1325118 w 1638300"/>
                <a:gd name="connsiteY193" fmla="*/ 210788 h 1504950"/>
                <a:gd name="connsiteX194" fmla="*/ 1330452 w 1638300"/>
                <a:gd name="connsiteY194" fmla="*/ 219456 h 1504950"/>
                <a:gd name="connsiteX195" fmla="*/ 1324451 w 1638300"/>
                <a:gd name="connsiteY195" fmla="*/ 221170 h 1504950"/>
                <a:gd name="connsiteX196" fmla="*/ 1329785 w 1638300"/>
                <a:gd name="connsiteY196" fmla="*/ 230410 h 1504950"/>
                <a:gd name="connsiteX197" fmla="*/ 1321403 w 1638300"/>
                <a:gd name="connsiteY197" fmla="*/ 238696 h 1504950"/>
                <a:gd name="connsiteX198" fmla="*/ 1322927 w 1638300"/>
                <a:gd name="connsiteY198" fmla="*/ 244602 h 1504950"/>
                <a:gd name="connsiteX199" fmla="*/ 1332548 w 1638300"/>
                <a:gd name="connsiteY199" fmla="*/ 249745 h 1504950"/>
                <a:gd name="connsiteX200" fmla="*/ 1350073 w 1638300"/>
                <a:gd name="connsiteY200" fmla="*/ 251841 h 1504950"/>
                <a:gd name="connsiteX201" fmla="*/ 1366361 w 1638300"/>
                <a:gd name="connsiteY201" fmla="*/ 246221 h 1504950"/>
                <a:gd name="connsiteX202" fmla="*/ 1380173 w 1638300"/>
                <a:gd name="connsiteY202" fmla="*/ 236887 h 1504950"/>
                <a:gd name="connsiteX203" fmla="*/ 1382268 w 1638300"/>
                <a:gd name="connsiteY203" fmla="*/ 231743 h 1504950"/>
                <a:gd name="connsiteX204" fmla="*/ 1389602 w 1638300"/>
                <a:gd name="connsiteY204" fmla="*/ 237268 h 1504950"/>
                <a:gd name="connsiteX205" fmla="*/ 1408176 w 1638300"/>
                <a:gd name="connsiteY205" fmla="*/ 222123 h 1504950"/>
                <a:gd name="connsiteX206" fmla="*/ 1421225 w 1638300"/>
                <a:gd name="connsiteY206" fmla="*/ 238887 h 1504950"/>
                <a:gd name="connsiteX207" fmla="*/ 1439513 w 1638300"/>
                <a:gd name="connsiteY207" fmla="*/ 250984 h 1504950"/>
                <a:gd name="connsiteX208" fmla="*/ 1441799 w 1638300"/>
                <a:gd name="connsiteY208" fmla="*/ 261271 h 1504950"/>
                <a:gd name="connsiteX209" fmla="*/ 1453515 w 1638300"/>
                <a:gd name="connsiteY209" fmla="*/ 272701 h 1504950"/>
                <a:gd name="connsiteX210" fmla="*/ 1458183 w 1638300"/>
                <a:gd name="connsiteY210" fmla="*/ 275082 h 1504950"/>
                <a:gd name="connsiteX211" fmla="*/ 1458944 w 1638300"/>
                <a:gd name="connsiteY211" fmla="*/ 269843 h 1504950"/>
                <a:gd name="connsiteX212" fmla="*/ 1463421 w 1638300"/>
                <a:gd name="connsiteY212" fmla="*/ 271653 h 1504950"/>
                <a:gd name="connsiteX213" fmla="*/ 1463517 w 1638300"/>
                <a:gd name="connsiteY213" fmla="*/ 266033 h 1504950"/>
                <a:gd name="connsiteX214" fmla="*/ 1470660 w 1638300"/>
                <a:gd name="connsiteY214" fmla="*/ 272510 h 1504950"/>
                <a:gd name="connsiteX215" fmla="*/ 1469707 w 1638300"/>
                <a:gd name="connsiteY215" fmla="*/ 278130 h 1504950"/>
                <a:gd name="connsiteX216" fmla="*/ 1478375 w 1638300"/>
                <a:gd name="connsiteY216" fmla="*/ 278892 h 1504950"/>
                <a:gd name="connsiteX217" fmla="*/ 1479042 w 1638300"/>
                <a:gd name="connsiteY217" fmla="*/ 274987 h 1504950"/>
                <a:gd name="connsiteX218" fmla="*/ 1479328 w 1638300"/>
                <a:gd name="connsiteY218" fmla="*/ 281273 h 1504950"/>
                <a:gd name="connsiteX219" fmla="*/ 1484662 w 1638300"/>
                <a:gd name="connsiteY219" fmla="*/ 286321 h 1504950"/>
                <a:gd name="connsiteX220" fmla="*/ 1488377 w 1638300"/>
                <a:gd name="connsiteY220" fmla="*/ 284416 h 1504950"/>
                <a:gd name="connsiteX221" fmla="*/ 1488757 w 1638300"/>
                <a:gd name="connsiteY221" fmla="*/ 280797 h 1504950"/>
                <a:gd name="connsiteX222" fmla="*/ 1503998 w 1638300"/>
                <a:gd name="connsiteY222" fmla="*/ 288608 h 1504950"/>
                <a:gd name="connsiteX223" fmla="*/ 1503902 w 1638300"/>
                <a:gd name="connsiteY223" fmla="*/ 292703 h 1504950"/>
                <a:gd name="connsiteX224" fmla="*/ 1512856 w 1638300"/>
                <a:gd name="connsiteY224" fmla="*/ 299942 h 1504950"/>
                <a:gd name="connsiteX225" fmla="*/ 1513618 w 1638300"/>
                <a:gd name="connsiteY225" fmla="*/ 305086 h 1504950"/>
                <a:gd name="connsiteX226" fmla="*/ 1504283 w 1638300"/>
                <a:gd name="connsiteY226" fmla="*/ 306705 h 1504950"/>
                <a:gd name="connsiteX227" fmla="*/ 1499616 w 1638300"/>
                <a:gd name="connsiteY227" fmla="*/ 316801 h 1504950"/>
                <a:gd name="connsiteX228" fmla="*/ 1500092 w 1638300"/>
                <a:gd name="connsiteY228" fmla="*/ 322707 h 1504950"/>
                <a:gd name="connsiteX229" fmla="*/ 1501617 w 1638300"/>
                <a:gd name="connsiteY229" fmla="*/ 330994 h 1504950"/>
                <a:gd name="connsiteX230" fmla="*/ 1510855 w 1638300"/>
                <a:gd name="connsiteY230" fmla="*/ 342995 h 1504950"/>
                <a:gd name="connsiteX231" fmla="*/ 1504855 w 1638300"/>
                <a:gd name="connsiteY231" fmla="*/ 358997 h 1504950"/>
                <a:gd name="connsiteX232" fmla="*/ 1498188 w 1638300"/>
                <a:gd name="connsiteY232" fmla="*/ 357854 h 1504950"/>
                <a:gd name="connsiteX233" fmla="*/ 1483805 w 1638300"/>
                <a:gd name="connsiteY233" fmla="*/ 364808 h 1504950"/>
                <a:gd name="connsiteX234" fmla="*/ 1483043 w 1638300"/>
                <a:gd name="connsiteY234" fmla="*/ 370808 h 1504950"/>
                <a:gd name="connsiteX235" fmla="*/ 1488663 w 1638300"/>
                <a:gd name="connsiteY235" fmla="*/ 384715 h 1504950"/>
                <a:gd name="connsiteX236" fmla="*/ 1495997 w 1638300"/>
                <a:gd name="connsiteY236" fmla="*/ 384143 h 1504950"/>
                <a:gd name="connsiteX237" fmla="*/ 1501521 w 1638300"/>
                <a:gd name="connsiteY237" fmla="*/ 402622 h 1504950"/>
                <a:gd name="connsiteX238" fmla="*/ 1515618 w 1638300"/>
                <a:gd name="connsiteY238" fmla="*/ 395954 h 1504950"/>
                <a:gd name="connsiteX239" fmla="*/ 1518285 w 1638300"/>
                <a:gd name="connsiteY239" fmla="*/ 399574 h 1504950"/>
                <a:gd name="connsiteX240" fmla="*/ 1542383 w 1638300"/>
                <a:gd name="connsiteY240" fmla="*/ 394335 h 1504950"/>
                <a:gd name="connsiteX241" fmla="*/ 1558385 w 1638300"/>
                <a:gd name="connsiteY241" fmla="*/ 386525 h 1504950"/>
                <a:gd name="connsiteX242" fmla="*/ 1564577 w 1638300"/>
                <a:gd name="connsiteY242" fmla="*/ 388049 h 1504950"/>
                <a:gd name="connsiteX243" fmla="*/ 1568672 w 1638300"/>
                <a:gd name="connsiteY243" fmla="*/ 407384 h 1504950"/>
                <a:gd name="connsiteX244" fmla="*/ 1588961 w 1638300"/>
                <a:gd name="connsiteY244" fmla="*/ 395478 h 1504950"/>
                <a:gd name="connsiteX245" fmla="*/ 1592580 w 1638300"/>
                <a:gd name="connsiteY245" fmla="*/ 400907 h 1504950"/>
                <a:gd name="connsiteX246" fmla="*/ 1590390 w 1638300"/>
                <a:gd name="connsiteY246" fmla="*/ 409480 h 1504950"/>
                <a:gd name="connsiteX247" fmla="*/ 1592104 w 1638300"/>
                <a:gd name="connsiteY247" fmla="*/ 416433 h 1504950"/>
                <a:gd name="connsiteX248" fmla="*/ 1589818 w 1638300"/>
                <a:gd name="connsiteY248" fmla="*/ 417195 h 1504950"/>
                <a:gd name="connsiteX249" fmla="*/ 1595342 w 1638300"/>
                <a:gd name="connsiteY249" fmla="*/ 426244 h 1504950"/>
                <a:gd name="connsiteX250" fmla="*/ 1614011 w 1638300"/>
                <a:gd name="connsiteY250" fmla="*/ 426149 h 1504950"/>
                <a:gd name="connsiteX251" fmla="*/ 1613249 w 1638300"/>
                <a:gd name="connsiteY251" fmla="*/ 433007 h 1504950"/>
                <a:gd name="connsiteX252" fmla="*/ 1620679 w 1638300"/>
                <a:gd name="connsiteY252" fmla="*/ 445865 h 1504950"/>
                <a:gd name="connsiteX253" fmla="*/ 1620774 w 1638300"/>
                <a:gd name="connsiteY253" fmla="*/ 457200 h 1504950"/>
                <a:gd name="connsiteX254" fmla="*/ 1613916 w 1638300"/>
                <a:gd name="connsiteY254" fmla="*/ 458248 h 1504950"/>
                <a:gd name="connsiteX255" fmla="*/ 1613631 w 1638300"/>
                <a:gd name="connsiteY255" fmla="*/ 460629 h 1504950"/>
                <a:gd name="connsiteX256" fmla="*/ 1602772 w 1638300"/>
                <a:gd name="connsiteY256" fmla="*/ 467963 h 1504950"/>
                <a:gd name="connsiteX257" fmla="*/ 1604106 w 1638300"/>
                <a:gd name="connsiteY257" fmla="*/ 485394 h 1504950"/>
                <a:gd name="connsiteX258" fmla="*/ 1613059 w 1638300"/>
                <a:gd name="connsiteY258" fmla="*/ 486156 h 1504950"/>
                <a:gd name="connsiteX259" fmla="*/ 1613916 w 1638300"/>
                <a:gd name="connsiteY259" fmla="*/ 492252 h 1504950"/>
                <a:gd name="connsiteX260" fmla="*/ 1626203 w 1638300"/>
                <a:gd name="connsiteY260" fmla="*/ 485870 h 1504950"/>
                <a:gd name="connsiteX261" fmla="*/ 1631823 w 1638300"/>
                <a:gd name="connsiteY261" fmla="*/ 489490 h 1504950"/>
                <a:gd name="connsiteX262" fmla="*/ 1621727 w 1638300"/>
                <a:gd name="connsiteY262" fmla="*/ 494824 h 1504950"/>
                <a:gd name="connsiteX263" fmla="*/ 1628490 w 1638300"/>
                <a:gd name="connsiteY263" fmla="*/ 518636 h 1504950"/>
                <a:gd name="connsiteX264" fmla="*/ 1623822 w 1638300"/>
                <a:gd name="connsiteY264" fmla="*/ 525113 h 1504950"/>
                <a:gd name="connsiteX265" fmla="*/ 1629918 w 1638300"/>
                <a:gd name="connsiteY265" fmla="*/ 549402 h 1504950"/>
                <a:gd name="connsiteX266" fmla="*/ 1625251 w 1638300"/>
                <a:gd name="connsiteY266" fmla="*/ 562451 h 1504950"/>
                <a:gd name="connsiteX267" fmla="*/ 1632109 w 1638300"/>
                <a:gd name="connsiteY267" fmla="*/ 564261 h 1504950"/>
                <a:gd name="connsiteX268" fmla="*/ 1636681 w 1638300"/>
                <a:gd name="connsiteY268" fmla="*/ 580739 h 1504950"/>
                <a:gd name="connsiteX269" fmla="*/ 1610392 w 1638300"/>
                <a:gd name="connsiteY269" fmla="*/ 578453 h 1504950"/>
                <a:gd name="connsiteX270" fmla="*/ 1606582 w 1638300"/>
                <a:gd name="connsiteY270" fmla="*/ 585121 h 1504950"/>
                <a:gd name="connsiteX271" fmla="*/ 1598200 w 1638300"/>
                <a:gd name="connsiteY271" fmla="*/ 579882 h 1504950"/>
                <a:gd name="connsiteX272" fmla="*/ 1590675 w 1638300"/>
                <a:gd name="connsiteY272" fmla="*/ 580930 h 1504950"/>
                <a:gd name="connsiteX273" fmla="*/ 1590294 w 1638300"/>
                <a:gd name="connsiteY273" fmla="*/ 578072 h 1504950"/>
                <a:gd name="connsiteX274" fmla="*/ 1570863 w 1638300"/>
                <a:gd name="connsiteY274" fmla="*/ 573786 h 1504950"/>
                <a:gd name="connsiteX275" fmla="*/ 1555528 w 1638300"/>
                <a:gd name="connsiteY275" fmla="*/ 564547 h 1504950"/>
                <a:gd name="connsiteX276" fmla="*/ 1551337 w 1638300"/>
                <a:gd name="connsiteY276" fmla="*/ 550354 h 1504950"/>
                <a:gd name="connsiteX277" fmla="*/ 1545907 w 1638300"/>
                <a:gd name="connsiteY277" fmla="*/ 548735 h 1504950"/>
                <a:gd name="connsiteX278" fmla="*/ 1547717 w 1638300"/>
                <a:gd name="connsiteY278" fmla="*/ 555498 h 1504950"/>
                <a:gd name="connsiteX279" fmla="*/ 1545336 w 1638300"/>
                <a:gd name="connsiteY279" fmla="*/ 556165 h 1504950"/>
                <a:gd name="connsiteX280" fmla="*/ 1542479 w 1638300"/>
                <a:gd name="connsiteY280" fmla="*/ 545497 h 1504950"/>
                <a:gd name="connsiteX281" fmla="*/ 1535621 w 1638300"/>
                <a:gd name="connsiteY281" fmla="*/ 548068 h 1504950"/>
                <a:gd name="connsiteX282" fmla="*/ 1534287 w 1638300"/>
                <a:gd name="connsiteY282" fmla="*/ 540734 h 1504950"/>
                <a:gd name="connsiteX283" fmla="*/ 1537621 w 1638300"/>
                <a:gd name="connsiteY283" fmla="*/ 559689 h 1504950"/>
                <a:gd name="connsiteX284" fmla="*/ 1521714 w 1638300"/>
                <a:gd name="connsiteY284" fmla="*/ 564928 h 1504950"/>
                <a:gd name="connsiteX285" fmla="*/ 1518761 w 1638300"/>
                <a:gd name="connsiteY285" fmla="*/ 570357 h 1504950"/>
                <a:gd name="connsiteX286" fmla="*/ 1488853 w 1638300"/>
                <a:gd name="connsiteY286" fmla="*/ 590836 h 1504950"/>
                <a:gd name="connsiteX287" fmla="*/ 1479995 w 1638300"/>
                <a:gd name="connsiteY287" fmla="*/ 589121 h 1504950"/>
                <a:gd name="connsiteX288" fmla="*/ 1481042 w 1638300"/>
                <a:gd name="connsiteY288" fmla="*/ 592169 h 1504950"/>
                <a:gd name="connsiteX289" fmla="*/ 1477709 w 1638300"/>
                <a:gd name="connsiteY289" fmla="*/ 591407 h 1504950"/>
                <a:gd name="connsiteX290" fmla="*/ 1465993 w 1638300"/>
                <a:gd name="connsiteY290" fmla="*/ 598360 h 1504950"/>
                <a:gd name="connsiteX291" fmla="*/ 1468850 w 1638300"/>
                <a:gd name="connsiteY291" fmla="*/ 605409 h 1504950"/>
                <a:gd name="connsiteX292" fmla="*/ 1465707 w 1638300"/>
                <a:gd name="connsiteY292" fmla="*/ 606742 h 1504950"/>
                <a:gd name="connsiteX293" fmla="*/ 1461897 w 1638300"/>
                <a:gd name="connsiteY293" fmla="*/ 602742 h 1504950"/>
                <a:gd name="connsiteX294" fmla="*/ 1470565 w 1638300"/>
                <a:gd name="connsiteY294" fmla="*/ 630650 h 1504950"/>
                <a:gd name="connsiteX295" fmla="*/ 1475613 w 1638300"/>
                <a:gd name="connsiteY295" fmla="*/ 629126 h 1504950"/>
                <a:gd name="connsiteX296" fmla="*/ 1479232 w 1638300"/>
                <a:gd name="connsiteY296" fmla="*/ 634460 h 1504950"/>
                <a:gd name="connsiteX297" fmla="*/ 1483995 w 1638300"/>
                <a:gd name="connsiteY297" fmla="*/ 630841 h 1504950"/>
                <a:gd name="connsiteX298" fmla="*/ 1491520 w 1638300"/>
                <a:gd name="connsiteY298" fmla="*/ 645795 h 1504950"/>
                <a:gd name="connsiteX299" fmla="*/ 1484186 w 1638300"/>
                <a:gd name="connsiteY299" fmla="*/ 648176 h 1504950"/>
                <a:gd name="connsiteX300" fmla="*/ 1488757 w 1638300"/>
                <a:gd name="connsiteY300" fmla="*/ 657416 h 1504950"/>
                <a:gd name="connsiteX301" fmla="*/ 1481995 w 1638300"/>
                <a:gd name="connsiteY301" fmla="*/ 660559 h 1504950"/>
                <a:gd name="connsiteX302" fmla="*/ 1471041 w 1638300"/>
                <a:gd name="connsiteY302" fmla="*/ 661225 h 1504950"/>
                <a:gd name="connsiteX303" fmla="*/ 1480661 w 1638300"/>
                <a:gd name="connsiteY303" fmla="*/ 681800 h 1504950"/>
                <a:gd name="connsiteX304" fmla="*/ 1456563 w 1638300"/>
                <a:gd name="connsiteY304" fmla="*/ 682181 h 1504950"/>
                <a:gd name="connsiteX305" fmla="*/ 1441514 w 1638300"/>
                <a:gd name="connsiteY305" fmla="*/ 689039 h 1504950"/>
                <a:gd name="connsiteX306" fmla="*/ 1446276 w 1638300"/>
                <a:gd name="connsiteY306" fmla="*/ 707898 h 1504950"/>
                <a:gd name="connsiteX307" fmla="*/ 1454753 w 1638300"/>
                <a:gd name="connsiteY307" fmla="*/ 727329 h 1504950"/>
                <a:gd name="connsiteX308" fmla="*/ 1447324 w 1638300"/>
                <a:gd name="connsiteY308" fmla="*/ 725710 h 1504950"/>
                <a:gd name="connsiteX309" fmla="*/ 1439609 w 1638300"/>
                <a:gd name="connsiteY309" fmla="*/ 729520 h 1504950"/>
                <a:gd name="connsiteX310" fmla="*/ 1373505 w 1638300"/>
                <a:gd name="connsiteY310" fmla="*/ 737997 h 1504950"/>
                <a:gd name="connsiteX311" fmla="*/ 1375791 w 1638300"/>
                <a:gd name="connsiteY311" fmla="*/ 745617 h 1504950"/>
                <a:gd name="connsiteX312" fmla="*/ 1371315 w 1638300"/>
                <a:gd name="connsiteY312" fmla="*/ 747808 h 1504950"/>
                <a:gd name="connsiteX313" fmla="*/ 1376839 w 1638300"/>
                <a:gd name="connsiteY313" fmla="*/ 746569 h 1504950"/>
                <a:gd name="connsiteX314" fmla="*/ 1380458 w 1638300"/>
                <a:gd name="connsiteY314" fmla="*/ 756666 h 1504950"/>
                <a:gd name="connsiteX315" fmla="*/ 1377887 w 1638300"/>
                <a:gd name="connsiteY315" fmla="*/ 763905 h 1504950"/>
                <a:gd name="connsiteX316" fmla="*/ 1359980 w 1638300"/>
                <a:gd name="connsiteY316" fmla="*/ 772096 h 1504950"/>
                <a:gd name="connsiteX317" fmla="*/ 1351598 w 1638300"/>
                <a:gd name="connsiteY317" fmla="*/ 780574 h 1504950"/>
                <a:gd name="connsiteX318" fmla="*/ 1361694 w 1638300"/>
                <a:gd name="connsiteY318" fmla="*/ 815435 h 1504950"/>
                <a:gd name="connsiteX319" fmla="*/ 1361504 w 1638300"/>
                <a:gd name="connsiteY319" fmla="*/ 833152 h 1504950"/>
                <a:gd name="connsiteX320" fmla="*/ 1364075 w 1638300"/>
                <a:gd name="connsiteY320" fmla="*/ 833914 h 1504950"/>
                <a:gd name="connsiteX321" fmla="*/ 1360647 w 1638300"/>
                <a:gd name="connsiteY321" fmla="*/ 833723 h 1504950"/>
                <a:gd name="connsiteX322" fmla="*/ 1346645 w 1638300"/>
                <a:gd name="connsiteY322" fmla="*/ 825627 h 1504950"/>
                <a:gd name="connsiteX323" fmla="*/ 1331309 w 1638300"/>
                <a:gd name="connsiteY323" fmla="*/ 826579 h 1504950"/>
                <a:gd name="connsiteX324" fmla="*/ 1329880 w 1638300"/>
                <a:gd name="connsiteY324" fmla="*/ 820007 h 1504950"/>
                <a:gd name="connsiteX325" fmla="*/ 1319213 w 1638300"/>
                <a:gd name="connsiteY325" fmla="*/ 822389 h 1504950"/>
                <a:gd name="connsiteX326" fmla="*/ 1303877 w 1638300"/>
                <a:gd name="connsiteY326" fmla="*/ 807529 h 1504950"/>
                <a:gd name="connsiteX327" fmla="*/ 1309307 w 1638300"/>
                <a:gd name="connsiteY327" fmla="*/ 821722 h 1504950"/>
                <a:gd name="connsiteX328" fmla="*/ 1264158 w 1638300"/>
                <a:gd name="connsiteY328" fmla="*/ 834961 h 1504950"/>
                <a:gd name="connsiteX329" fmla="*/ 1270254 w 1638300"/>
                <a:gd name="connsiteY329" fmla="*/ 838867 h 1504950"/>
                <a:gd name="connsiteX330" fmla="*/ 1265397 w 1638300"/>
                <a:gd name="connsiteY330" fmla="*/ 848677 h 1504950"/>
                <a:gd name="connsiteX331" fmla="*/ 1255681 w 1638300"/>
                <a:gd name="connsiteY331" fmla="*/ 859536 h 1504950"/>
                <a:gd name="connsiteX332" fmla="*/ 1241489 w 1638300"/>
                <a:gd name="connsiteY332" fmla="*/ 890778 h 1504950"/>
                <a:gd name="connsiteX333" fmla="*/ 1249966 w 1638300"/>
                <a:gd name="connsiteY333" fmla="*/ 895731 h 1504950"/>
                <a:gd name="connsiteX334" fmla="*/ 1277588 w 1638300"/>
                <a:gd name="connsiteY334" fmla="*/ 893350 h 1504950"/>
                <a:gd name="connsiteX335" fmla="*/ 1294733 w 1638300"/>
                <a:gd name="connsiteY335" fmla="*/ 898208 h 1504950"/>
                <a:gd name="connsiteX336" fmla="*/ 1290638 w 1638300"/>
                <a:gd name="connsiteY336" fmla="*/ 913257 h 1504950"/>
                <a:gd name="connsiteX337" fmla="*/ 1304449 w 1638300"/>
                <a:gd name="connsiteY337" fmla="*/ 936784 h 1504950"/>
                <a:gd name="connsiteX338" fmla="*/ 1317593 w 1638300"/>
                <a:gd name="connsiteY338" fmla="*/ 950500 h 1504950"/>
                <a:gd name="connsiteX339" fmla="*/ 1313402 w 1638300"/>
                <a:gd name="connsiteY339" fmla="*/ 962977 h 1504950"/>
                <a:gd name="connsiteX340" fmla="*/ 1333976 w 1638300"/>
                <a:gd name="connsiteY340" fmla="*/ 964597 h 1504950"/>
                <a:gd name="connsiteX341" fmla="*/ 1334738 w 1638300"/>
                <a:gd name="connsiteY341" fmla="*/ 967359 h 1504950"/>
                <a:gd name="connsiteX342" fmla="*/ 1367124 w 1638300"/>
                <a:gd name="connsiteY342" fmla="*/ 963930 h 1504950"/>
                <a:gd name="connsiteX343" fmla="*/ 1367219 w 1638300"/>
                <a:gd name="connsiteY343" fmla="*/ 966692 h 1504950"/>
                <a:gd name="connsiteX344" fmla="*/ 1376363 w 1638300"/>
                <a:gd name="connsiteY344" fmla="*/ 966978 h 1504950"/>
                <a:gd name="connsiteX345" fmla="*/ 1376458 w 1638300"/>
                <a:gd name="connsiteY345" fmla="*/ 971169 h 1504950"/>
                <a:gd name="connsiteX346" fmla="*/ 1373410 w 1638300"/>
                <a:gd name="connsiteY346" fmla="*/ 973455 h 1504950"/>
                <a:gd name="connsiteX347" fmla="*/ 1377601 w 1638300"/>
                <a:gd name="connsiteY347" fmla="*/ 977170 h 1504950"/>
                <a:gd name="connsiteX348" fmla="*/ 1356265 w 1638300"/>
                <a:gd name="connsiteY348" fmla="*/ 984314 h 1504950"/>
                <a:gd name="connsiteX349" fmla="*/ 1359313 w 1638300"/>
                <a:gd name="connsiteY349" fmla="*/ 992886 h 1504950"/>
                <a:gd name="connsiteX350" fmla="*/ 1354264 w 1638300"/>
                <a:gd name="connsiteY350" fmla="*/ 992791 h 1504950"/>
                <a:gd name="connsiteX351" fmla="*/ 1358551 w 1638300"/>
                <a:gd name="connsiteY351" fmla="*/ 1001649 h 1504950"/>
                <a:gd name="connsiteX352" fmla="*/ 1359027 w 1638300"/>
                <a:gd name="connsiteY352" fmla="*/ 1008983 h 1504950"/>
                <a:gd name="connsiteX353" fmla="*/ 1337977 w 1638300"/>
                <a:gd name="connsiteY353" fmla="*/ 1007650 h 1504950"/>
                <a:gd name="connsiteX354" fmla="*/ 1333500 w 1638300"/>
                <a:gd name="connsiteY354" fmla="*/ 1009459 h 1504950"/>
                <a:gd name="connsiteX355" fmla="*/ 1332262 w 1638300"/>
                <a:gd name="connsiteY355" fmla="*/ 1012793 h 1504950"/>
                <a:gd name="connsiteX356" fmla="*/ 1326071 w 1638300"/>
                <a:gd name="connsiteY356" fmla="*/ 1014222 h 1504950"/>
                <a:gd name="connsiteX357" fmla="*/ 1323213 w 1638300"/>
                <a:gd name="connsiteY357" fmla="*/ 1013936 h 1504950"/>
                <a:gd name="connsiteX358" fmla="*/ 1318832 w 1638300"/>
                <a:gd name="connsiteY358" fmla="*/ 1007650 h 1504950"/>
                <a:gd name="connsiteX359" fmla="*/ 1305497 w 1638300"/>
                <a:gd name="connsiteY359" fmla="*/ 1006126 h 1504950"/>
                <a:gd name="connsiteX360" fmla="*/ 1300353 w 1638300"/>
                <a:gd name="connsiteY360" fmla="*/ 1047750 h 1504950"/>
                <a:gd name="connsiteX361" fmla="*/ 1295019 w 1638300"/>
                <a:gd name="connsiteY361" fmla="*/ 1047559 h 1504950"/>
                <a:gd name="connsiteX362" fmla="*/ 1296543 w 1638300"/>
                <a:gd name="connsiteY362" fmla="*/ 1053560 h 1504950"/>
                <a:gd name="connsiteX363" fmla="*/ 1299020 w 1638300"/>
                <a:gd name="connsiteY363" fmla="*/ 1052322 h 1504950"/>
                <a:gd name="connsiteX364" fmla="*/ 1299306 w 1638300"/>
                <a:gd name="connsiteY364" fmla="*/ 1055084 h 1504950"/>
                <a:gd name="connsiteX365" fmla="*/ 1301687 w 1638300"/>
                <a:gd name="connsiteY365" fmla="*/ 1054418 h 1504950"/>
                <a:gd name="connsiteX366" fmla="*/ 1302925 w 1638300"/>
                <a:gd name="connsiteY366" fmla="*/ 1056989 h 1504950"/>
                <a:gd name="connsiteX367" fmla="*/ 1299400 w 1638300"/>
                <a:gd name="connsiteY367" fmla="*/ 1084707 h 1504950"/>
                <a:gd name="connsiteX368" fmla="*/ 1317498 w 1638300"/>
                <a:gd name="connsiteY368" fmla="*/ 1083278 h 1504950"/>
                <a:gd name="connsiteX369" fmla="*/ 1314926 w 1638300"/>
                <a:gd name="connsiteY369" fmla="*/ 1090708 h 1504950"/>
                <a:gd name="connsiteX370" fmla="*/ 1327690 w 1638300"/>
                <a:gd name="connsiteY370" fmla="*/ 1096327 h 1504950"/>
                <a:gd name="connsiteX371" fmla="*/ 1336167 w 1638300"/>
                <a:gd name="connsiteY371" fmla="*/ 1102709 h 1504950"/>
                <a:gd name="connsiteX372" fmla="*/ 1348169 w 1638300"/>
                <a:gd name="connsiteY372" fmla="*/ 1119092 h 1504950"/>
                <a:gd name="connsiteX373" fmla="*/ 1352074 w 1638300"/>
                <a:gd name="connsiteY373" fmla="*/ 1118235 h 1504950"/>
                <a:gd name="connsiteX374" fmla="*/ 1349121 w 1638300"/>
                <a:gd name="connsiteY374" fmla="*/ 1147096 h 1504950"/>
                <a:gd name="connsiteX375" fmla="*/ 1339692 w 1638300"/>
                <a:gd name="connsiteY375" fmla="*/ 1175576 h 1504950"/>
                <a:gd name="connsiteX376" fmla="*/ 1331786 w 1638300"/>
                <a:gd name="connsiteY376" fmla="*/ 1185672 h 1504950"/>
                <a:gd name="connsiteX377" fmla="*/ 1328166 w 1638300"/>
                <a:gd name="connsiteY377" fmla="*/ 1200531 h 1504950"/>
                <a:gd name="connsiteX378" fmla="*/ 1319308 w 1638300"/>
                <a:gd name="connsiteY378" fmla="*/ 1205675 h 1504950"/>
                <a:gd name="connsiteX379" fmla="*/ 1310545 w 1638300"/>
                <a:gd name="connsiteY379" fmla="*/ 1216438 h 1504950"/>
                <a:gd name="connsiteX380" fmla="*/ 1310450 w 1638300"/>
                <a:gd name="connsiteY380" fmla="*/ 1228344 h 1504950"/>
                <a:gd name="connsiteX381" fmla="*/ 1293209 w 1638300"/>
                <a:gd name="connsiteY381" fmla="*/ 1227963 h 1504950"/>
                <a:gd name="connsiteX382" fmla="*/ 1245965 w 1638300"/>
                <a:gd name="connsiteY382" fmla="*/ 1216438 h 1504950"/>
                <a:gd name="connsiteX383" fmla="*/ 1218438 w 1638300"/>
                <a:gd name="connsiteY383" fmla="*/ 1227868 h 1504950"/>
                <a:gd name="connsiteX384" fmla="*/ 1216914 w 1638300"/>
                <a:gd name="connsiteY384" fmla="*/ 1237488 h 1504950"/>
                <a:gd name="connsiteX385" fmla="*/ 1223867 w 1638300"/>
                <a:gd name="connsiteY385" fmla="*/ 1244536 h 1504950"/>
                <a:gd name="connsiteX386" fmla="*/ 1227582 w 1638300"/>
                <a:gd name="connsiteY386" fmla="*/ 1269968 h 1504950"/>
                <a:gd name="connsiteX387" fmla="*/ 1233011 w 1638300"/>
                <a:gd name="connsiteY387" fmla="*/ 1282732 h 1504950"/>
                <a:gd name="connsiteX388" fmla="*/ 1240536 w 1638300"/>
                <a:gd name="connsiteY388" fmla="*/ 1291114 h 1504950"/>
                <a:gd name="connsiteX389" fmla="*/ 1220914 w 1638300"/>
                <a:gd name="connsiteY389" fmla="*/ 1299782 h 1504950"/>
                <a:gd name="connsiteX390" fmla="*/ 1216247 w 1638300"/>
                <a:gd name="connsiteY390" fmla="*/ 1297115 h 1504950"/>
                <a:gd name="connsiteX391" fmla="*/ 1203103 w 1638300"/>
                <a:gd name="connsiteY391" fmla="*/ 1308735 h 1504950"/>
                <a:gd name="connsiteX392" fmla="*/ 1167384 w 1638300"/>
                <a:gd name="connsiteY392" fmla="*/ 1306925 h 1504950"/>
                <a:gd name="connsiteX393" fmla="*/ 1145667 w 1638300"/>
                <a:gd name="connsiteY393" fmla="*/ 1308544 h 1504950"/>
                <a:gd name="connsiteX394" fmla="*/ 1139667 w 1638300"/>
                <a:gd name="connsiteY394" fmla="*/ 1305211 h 1504950"/>
                <a:gd name="connsiteX395" fmla="*/ 1139571 w 1638300"/>
                <a:gd name="connsiteY395" fmla="*/ 1286542 h 1504950"/>
                <a:gd name="connsiteX396" fmla="*/ 1136714 w 1638300"/>
                <a:gd name="connsiteY396" fmla="*/ 1287209 h 1504950"/>
                <a:gd name="connsiteX397" fmla="*/ 1139190 w 1638300"/>
                <a:gd name="connsiteY397" fmla="*/ 1277684 h 1504950"/>
                <a:gd name="connsiteX398" fmla="*/ 1129760 w 1638300"/>
                <a:gd name="connsiteY398" fmla="*/ 1265968 h 1504950"/>
                <a:gd name="connsiteX399" fmla="*/ 1128617 w 1638300"/>
                <a:gd name="connsiteY399" fmla="*/ 1257776 h 1504950"/>
                <a:gd name="connsiteX400" fmla="*/ 1122616 w 1638300"/>
                <a:gd name="connsiteY400" fmla="*/ 1246251 h 1504950"/>
                <a:gd name="connsiteX401" fmla="*/ 1116711 w 1638300"/>
                <a:gd name="connsiteY401" fmla="*/ 1251014 h 1504950"/>
                <a:gd name="connsiteX402" fmla="*/ 1125093 w 1638300"/>
                <a:gd name="connsiteY402" fmla="*/ 1258634 h 1504950"/>
                <a:gd name="connsiteX403" fmla="*/ 1125664 w 1638300"/>
                <a:gd name="connsiteY403" fmla="*/ 1267111 h 1504950"/>
                <a:gd name="connsiteX404" fmla="*/ 1103662 w 1638300"/>
                <a:gd name="connsiteY404" fmla="*/ 1278065 h 1504950"/>
                <a:gd name="connsiteX405" fmla="*/ 1082707 w 1638300"/>
                <a:gd name="connsiteY405" fmla="*/ 1295305 h 1504950"/>
                <a:gd name="connsiteX406" fmla="*/ 1062419 w 1638300"/>
                <a:gd name="connsiteY406" fmla="*/ 1301401 h 1504950"/>
                <a:gd name="connsiteX407" fmla="*/ 1056418 w 1638300"/>
                <a:gd name="connsiteY407" fmla="*/ 1305973 h 1504950"/>
                <a:gd name="connsiteX408" fmla="*/ 1049274 w 1638300"/>
                <a:gd name="connsiteY408" fmla="*/ 1296257 h 1504950"/>
                <a:gd name="connsiteX409" fmla="*/ 1014508 w 1638300"/>
                <a:gd name="connsiteY409" fmla="*/ 1305306 h 1504950"/>
                <a:gd name="connsiteX410" fmla="*/ 1000983 w 1638300"/>
                <a:gd name="connsiteY410" fmla="*/ 1315021 h 1504950"/>
                <a:gd name="connsiteX411" fmla="*/ 981456 w 1638300"/>
                <a:gd name="connsiteY411" fmla="*/ 1315974 h 1504950"/>
                <a:gd name="connsiteX412" fmla="*/ 961358 w 1638300"/>
                <a:gd name="connsiteY412" fmla="*/ 1329500 h 1504950"/>
                <a:gd name="connsiteX413" fmla="*/ 931164 w 1638300"/>
                <a:gd name="connsiteY413" fmla="*/ 1328737 h 1504950"/>
                <a:gd name="connsiteX414" fmla="*/ 918496 w 1638300"/>
                <a:gd name="connsiteY414" fmla="*/ 1320736 h 1504950"/>
                <a:gd name="connsiteX415" fmla="*/ 913638 w 1638300"/>
                <a:gd name="connsiteY415" fmla="*/ 1309402 h 1504950"/>
                <a:gd name="connsiteX416" fmla="*/ 898113 w 1638300"/>
                <a:gd name="connsiteY416" fmla="*/ 1289114 h 1504950"/>
                <a:gd name="connsiteX417" fmla="*/ 900875 w 1638300"/>
                <a:gd name="connsiteY417" fmla="*/ 1273302 h 1504950"/>
                <a:gd name="connsiteX418" fmla="*/ 895255 w 1638300"/>
                <a:gd name="connsiteY418" fmla="*/ 1260443 h 1504950"/>
                <a:gd name="connsiteX419" fmla="*/ 877634 w 1638300"/>
                <a:gd name="connsiteY419" fmla="*/ 1257300 h 1504950"/>
                <a:gd name="connsiteX420" fmla="*/ 866299 w 1638300"/>
                <a:gd name="connsiteY420" fmla="*/ 1259015 h 1504950"/>
                <a:gd name="connsiteX421" fmla="*/ 849154 w 1638300"/>
                <a:gd name="connsiteY421" fmla="*/ 1263872 h 1504950"/>
                <a:gd name="connsiteX422" fmla="*/ 838295 w 1638300"/>
                <a:gd name="connsiteY422" fmla="*/ 1271111 h 1504950"/>
                <a:gd name="connsiteX423" fmla="*/ 825722 w 1638300"/>
                <a:gd name="connsiteY423" fmla="*/ 1281779 h 1504950"/>
                <a:gd name="connsiteX424" fmla="*/ 815816 w 1638300"/>
                <a:gd name="connsiteY424" fmla="*/ 1295686 h 1504950"/>
                <a:gd name="connsiteX425" fmla="*/ 817912 w 1638300"/>
                <a:gd name="connsiteY425" fmla="*/ 1312354 h 1504950"/>
                <a:gd name="connsiteX426" fmla="*/ 828199 w 1638300"/>
                <a:gd name="connsiteY426" fmla="*/ 1319593 h 1504950"/>
                <a:gd name="connsiteX427" fmla="*/ 837343 w 1638300"/>
                <a:gd name="connsiteY427" fmla="*/ 1320736 h 1504950"/>
                <a:gd name="connsiteX428" fmla="*/ 838200 w 1638300"/>
                <a:gd name="connsiteY428" fmla="*/ 1328261 h 1504950"/>
                <a:gd name="connsiteX429" fmla="*/ 848201 w 1638300"/>
                <a:gd name="connsiteY429" fmla="*/ 1334834 h 1504950"/>
                <a:gd name="connsiteX430" fmla="*/ 844296 w 1638300"/>
                <a:gd name="connsiteY430" fmla="*/ 1335500 h 1504950"/>
                <a:gd name="connsiteX431" fmla="*/ 840010 w 1638300"/>
                <a:gd name="connsiteY431" fmla="*/ 1342834 h 1504950"/>
                <a:gd name="connsiteX432" fmla="*/ 846677 w 1638300"/>
                <a:gd name="connsiteY432" fmla="*/ 1352550 h 1504950"/>
                <a:gd name="connsiteX433" fmla="*/ 840963 w 1638300"/>
                <a:gd name="connsiteY433" fmla="*/ 1362170 h 1504950"/>
                <a:gd name="connsiteX434" fmla="*/ 836295 w 1638300"/>
                <a:gd name="connsiteY434" fmla="*/ 1382554 h 1504950"/>
                <a:gd name="connsiteX435" fmla="*/ 834295 w 1638300"/>
                <a:gd name="connsiteY435" fmla="*/ 1385030 h 1504950"/>
                <a:gd name="connsiteX436" fmla="*/ 823341 w 1638300"/>
                <a:gd name="connsiteY436" fmla="*/ 1383316 h 1504950"/>
                <a:gd name="connsiteX437" fmla="*/ 817531 w 1638300"/>
                <a:gd name="connsiteY437" fmla="*/ 1396175 h 1504950"/>
                <a:gd name="connsiteX438" fmla="*/ 809149 w 1638300"/>
                <a:gd name="connsiteY438" fmla="*/ 1405700 h 1504950"/>
                <a:gd name="connsiteX439" fmla="*/ 807339 w 1638300"/>
                <a:gd name="connsiteY439" fmla="*/ 1413891 h 1504950"/>
                <a:gd name="connsiteX440" fmla="*/ 794957 w 1638300"/>
                <a:gd name="connsiteY440" fmla="*/ 1415891 h 1504950"/>
                <a:gd name="connsiteX441" fmla="*/ 776859 w 1638300"/>
                <a:gd name="connsiteY441" fmla="*/ 1413986 h 1504950"/>
                <a:gd name="connsiteX442" fmla="*/ 749903 w 1638300"/>
                <a:gd name="connsiteY442" fmla="*/ 1423607 h 1504950"/>
                <a:gd name="connsiteX443" fmla="*/ 750284 w 1638300"/>
                <a:gd name="connsiteY443" fmla="*/ 1427893 h 1504950"/>
                <a:gd name="connsiteX444" fmla="*/ 724186 w 1638300"/>
                <a:gd name="connsiteY444" fmla="*/ 1422273 h 1504950"/>
                <a:gd name="connsiteX445" fmla="*/ 687610 w 1638300"/>
                <a:gd name="connsiteY445" fmla="*/ 1422654 h 1504950"/>
                <a:gd name="connsiteX446" fmla="*/ 671227 w 1638300"/>
                <a:gd name="connsiteY446" fmla="*/ 1427702 h 1504950"/>
                <a:gd name="connsiteX447" fmla="*/ 642176 w 1638300"/>
                <a:gd name="connsiteY447" fmla="*/ 1427512 h 1504950"/>
                <a:gd name="connsiteX448" fmla="*/ 655034 w 1638300"/>
                <a:gd name="connsiteY448" fmla="*/ 1443990 h 1504950"/>
                <a:gd name="connsiteX449" fmla="*/ 648271 w 1638300"/>
                <a:gd name="connsiteY449" fmla="*/ 1449229 h 1504950"/>
                <a:gd name="connsiteX450" fmla="*/ 644271 w 1638300"/>
                <a:gd name="connsiteY450" fmla="*/ 1457611 h 1504950"/>
                <a:gd name="connsiteX451" fmla="*/ 638842 w 1638300"/>
                <a:gd name="connsiteY451" fmla="*/ 1462468 h 1504950"/>
                <a:gd name="connsiteX452" fmla="*/ 621792 w 1638300"/>
                <a:gd name="connsiteY452" fmla="*/ 1449800 h 1504950"/>
                <a:gd name="connsiteX453" fmla="*/ 614267 w 1638300"/>
                <a:gd name="connsiteY453" fmla="*/ 1438656 h 1504950"/>
                <a:gd name="connsiteX454" fmla="*/ 601028 w 1638300"/>
                <a:gd name="connsiteY454" fmla="*/ 1448657 h 1504950"/>
                <a:gd name="connsiteX455" fmla="*/ 586740 w 1638300"/>
                <a:gd name="connsiteY455" fmla="*/ 1452467 h 1504950"/>
                <a:gd name="connsiteX456" fmla="*/ 571500 w 1638300"/>
                <a:gd name="connsiteY456" fmla="*/ 1451324 h 1504950"/>
                <a:gd name="connsiteX457" fmla="*/ 562356 w 1638300"/>
                <a:gd name="connsiteY457" fmla="*/ 1446943 h 1504950"/>
                <a:gd name="connsiteX458" fmla="*/ 540163 w 1638300"/>
                <a:gd name="connsiteY458" fmla="*/ 1462754 h 1504950"/>
                <a:gd name="connsiteX459" fmla="*/ 536353 w 1638300"/>
                <a:gd name="connsiteY459" fmla="*/ 1479614 h 1504950"/>
                <a:gd name="connsiteX460" fmla="*/ 523589 w 1638300"/>
                <a:gd name="connsiteY460" fmla="*/ 1495996 h 1504950"/>
                <a:gd name="connsiteX461" fmla="*/ 505016 w 1638300"/>
                <a:gd name="connsiteY461" fmla="*/ 1486376 h 1504950"/>
                <a:gd name="connsiteX462" fmla="*/ 503968 w 1638300"/>
                <a:gd name="connsiteY462" fmla="*/ 1480947 h 1504950"/>
                <a:gd name="connsiteX463" fmla="*/ 500253 w 1638300"/>
                <a:gd name="connsiteY463" fmla="*/ 1477613 h 1504950"/>
                <a:gd name="connsiteX464" fmla="*/ 484823 w 1638300"/>
                <a:gd name="connsiteY464" fmla="*/ 1475803 h 1504950"/>
                <a:gd name="connsiteX465" fmla="*/ 471487 w 1638300"/>
                <a:gd name="connsiteY465" fmla="*/ 1480947 h 1504950"/>
                <a:gd name="connsiteX466" fmla="*/ 461010 w 1638300"/>
                <a:gd name="connsiteY466" fmla="*/ 1464469 h 1504950"/>
                <a:gd name="connsiteX467" fmla="*/ 455200 w 1638300"/>
                <a:gd name="connsiteY467" fmla="*/ 1466659 h 1504950"/>
                <a:gd name="connsiteX468" fmla="*/ 441388 w 1638300"/>
                <a:gd name="connsiteY468" fmla="*/ 1464850 h 1504950"/>
                <a:gd name="connsiteX469" fmla="*/ 419291 w 1638300"/>
                <a:gd name="connsiteY469" fmla="*/ 1468279 h 1504950"/>
                <a:gd name="connsiteX470" fmla="*/ 387763 w 1638300"/>
                <a:gd name="connsiteY470" fmla="*/ 1477804 h 1504950"/>
                <a:gd name="connsiteX471" fmla="*/ 385572 w 1638300"/>
                <a:gd name="connsiteY471" fmla="*/ 1474089 h 1504950"/>
                <a:gd name="connsiteX472" fmla="*/ 360998 w 1638300"/>
                <a:gd name="connsiteY472" fmla="*/ 1484948 h 1504950"/>
                <a:gd name="connsiteX473" fmla="*/ 356426 w 1638300"/>
                <a:gd name="connsiteY473" fmla="*/ 1479614 h 1504950"/>
                <a:gd name="connsiteX474" fmla="*/ 352330 w 1638300"/>
                <a:gd name="connsiteY474" fmla="*/ 1481423 h 1504950"/>
                <a:gd name="connsiteX475" fmla="*/ 349282 w 1638300"/>
                <a:gd name="connsiteY475" fmla="*/ 1475803 h 1504950"/>
                <a:gd name="connsiteX476" fmla="*/ 350996 w 1638300"/>
                <a:gd name="connsiteY476" fmla="*/ 1462468 h 1504950"/>
                <a:gd name="connsiteX477" fmla="*/ 345186 w 1638300"/>
                <a:gd name="connsiteY477" fmla="*/ 1445990 h 1504950"/>
                <a:gd name="connsiteX478" fmla="*/ 336518 w 1638300"/>
                <a:gd name="connsiteY478" fmla="*/ 1433798 h 1504950"/>
                <a:gd name="connsiteX479" fmla="*/ 328517 w 1638300"/>
                <a:gd name="connsiteY479" fmla="*/ 1437799 h 1504950"/>
                <a:gd name="connsiteX480" fmla="*/ 330232 w 1638300"/>
                <a:gd name="connsiteY480" fmla="*/ 1433608 h 1504950"/>
                <a:gd name="connsiteX481" fmla="*/ 322707 w 1638300"/>
                <a:gd name="connsiteY481" fmla="*/ 1424845 h 1504950"/>
                <a:gd name="connsiteX482" fmla="*/ 314516 w 1638300"/>
                <a:gd name="connsiteY482" fmla="*/ 1420940 h 1504950"/>
                <a:gd name="connsiteX483" fmla="*/ 314801 w 1638300"/>
                <a:gd name="connsiteY483" fmla="*/ 1414462 h 1504950"/>
                <a:gd name="connsiteX484" fmla="*/ 302895 w 1638300"/>
                <a:gd name="connsiteY484" fmla="*/ 1417510 h 1504950"/>
                <a:gd name="connsiteX485" fmla="*/ 291179 w 1638300"/>
                <a:gd name="connsiteY485" fmla="*/ 1412176 h 1504950"/>
                <a:gd name="connsiteX486" fmla="*/ 290894 w 1638300"/>
                <a:gd name="connsiteY486" fmla="*/ 1424083 h 1504950"/>
                <a:gd name="connsiteX487" fmla="*/ 286893 w 1638300"/>
                <a:gd name="connsiteY487" fmla="*/ 1429798 h 1504950"/>
                <a:gd name="connsiteX488" fmla="*/ 280416 w 1638300"/>
                <a:gd name="connsiteY488" fmla="*/ 1432369 h 1504950"/>
                <a:gd name="connsiteX489" fmla="*/ 271653 w 1638300"/>
                <a:gd name="connsiteY489" fmla="*/ 1429607 h 1504950"/>
                <a:gd name="connsiteX490" fmla="*/ 267081 w 1638300"/>
                <a:gd name="connsiteY490" fmla="*/ 1435799 h 1504950"/>
                <a:gd name="connsiteX491" fmla="*/ 260413 w 1638300"/>
                <a:gd name="connsiteY491" fmla="*/ 1431512 h 1504950"/>
                <a:gd name="connsiteX492" fmla="*/ 250698 w 1638300"/>
                <a:gd name="connsiteY492" fmla="*/ 1430560 h 1504950"/>
                <a:gd name="connsiteX493" fmla="*/ 222599 w 1638300"/>
                <a:gd name="connsiteY493" fmla="*/ 1431417 h 1504950"/>
                <a:gd name="connsiteX494" fmla="*/ 223266 w 1638300"/>
                <a:gd name="connsiteY494" fmla="*/ 1424464 h 1504950"/>
                <a:gd name="connsiteX495" fmla="*/ 216503 w 1638300"/>
                <a:gd name="connsiteY495" fmla="*/ 1423321 h 1504950"/>
                <a:gd name="connsiteX496" fmla="*/ 216313 w 1638300"/>
                <a:gd name="connsiteY496" fmla="*/ 1419416 h 1504950"/>
                <a:gd name="connsiteX497" fmla="*/ 213074 w 1638300"/>
                <a:gd name="connsiteY497" fmla="*/ 1419606 h 1504950"/>
                <a:gd name="connsiteX498" fmla="*/ 212979 w 1638300"/>
                <a:gd name="connsiteY498" fmla="*/ 1414653 h 1504950"/>
                <a:gd name="connsiteX499" fmla="*/ 202216 w 1638300"/>
                <a:gd name="connsiteY499" fmla="*/ 1416463 h 1504950"/>
                <a:gd name="connsiteX500" fmla="*/ 200692 w 1638300"/>
                <a:gd name="connsiteY500" fmla="*/ 1414462 h 1504950"/>
                <a:gd name="connsiteX501" fmla="*/ 199263 w 1638300"/>
                <a:gd name="connsiteY501" fmla="*/ 1405318 h 1504950"/>
                <a:gd name="connsiteX502" fmla="*/ 197263 w 1638300"/>
                <a:gd name="connsiteY502" fmla="*/ 1406176 h 1504950"/>
                <a:gd name="connsiteX503" fmla="*/ 197168 w 1638300"/>
                <a:gd name="connsiteY503" fmla="*/ 1375791 h 1504950"/>
                <a:gd name="connsiteX504" fmla="*/ 189357 w 1638300"/>
                <a:gd name="connsiteY504" fmla="*/ 1362075 h 1504950"/>
                <a:gd name="connsiteX505" fmla="*/ 175260 w 1638300"/>
                <a:gd name="connsiteY505" fmla="*/ 1355789 h 1504950"/>
                <a:gd name="connsiteX506" fmla="*/ 158115 w 1638300"/>
                <a:gd name="connsiteY506" fmla="*/ 1361408 h 1504950"/>
                <a:gd name="connsiteX507" fmla="*/ 158496 w 1638300"/>
                <a:gd name="connsiteY507" fmla="*/ 1356741 h 1504950"/>
                <a:gd name="connsiteX508" fmla="*/ 150019 w 1638300"/>
                <a:gd name="connsiteY508" fmla="*/ 1352836 h 1504950"/>
                <a:gd name="connsiteX509" fmla="*/ 130969 w 1638300"/>
                <a:gd name="connsiteY509" fmla="*/ 1349978 h 1504950"/>
                <a:gd name="connsiteX510" fmla="*/ 130207 w 1638300"/>
                <a:gd name="connsiteY510" fmla="*/ 1342168 h 1504950"/>
                <a:gd name="connsiteX511" fmla="*/ 123254 w 1638300"/>
                <a:gd name="connsiteY511" fmla="*/ 1346740 h 1504950"/>
                <a:gd name="connsiteX512" fmla="*/ 128683 w 1638300"/>
                <a:gd name="connsiteY512" fmla="*/ 1328547 h 1504950"/>
                <a:gd name="connsiteX513" fmla="*/ 126873 w 1638300"/>
                <a:gd name="connsiteY513" fmla="*/ 1326451 h 1504950"/>
                <a:gd name="connsiteX514" fmla="*/ 120110 w 1638300"/>
                <a:gd name="connsiteY514" fmla="*/ 1326737 h 1504950"/>
                <a:gd name="connsiteX515" fmla="*/ 118015 w 1638300"/>
                <a:gd name="connsiteY515" fmla="*/ 1322165 h 1504950"/>
                <a:gd name="connsiteX516" fmla="*/ 119539 w 1638300"/>
                <a:gd name="connsiteY516" fmla="*/ 1312450 h 1504950"/>
                <a:gd name="connsiteX517" fmla="*/ 108013 w 1638300"/>
                <a:gd name="connsiteY517" fmla="*/ 1311211 h 1504950"/>
                <a:gd name="connsiteX518" fmla="*/ 107442 w 1638300"/>
                <a:gd name="connsiteY518" fmla="*/ 1299210 h 1504950"/>
                <a:gd name="connsiteX519" fmla="*/ 101155 w 1638300"/>
                <a:gd name="connsiteY519" fmla="*/ 1294257 h 1504950"/>
                <a:gd name="connsiteX520" fmla="*/ 100108 w 1638300"/>
                <a:gd name="connsiteY520" fmla="*/ 1287209 h 1504950"/>
                <a:gd name="connsiteX521" fmla="*/ 95821 w 1638300"/>
                <a:gd name="connsiteY521" fmla="*/ 1283208 h 1504950"/>
                <a:gd name="connsiteX522" fmla="*/ 90487 w 1638300"/>
                <a:gd name="connsiteY522" fmla="*/ 1285684 h 1504950"/>
                <a:gd name="connsiteX523" fmla="*/ 88678 w 1638300"/>
                <a:gd name="connsiteY523" fmla="*/ 1290923 h 1504950"/>
                <a:gd name="connsiteX524" fmla="*/ 86201 w 1638300"/>
                <a:gd name="connsiteY524" fmla="*/ 1283303 h 1504950"/>
                <a:gd name="connsiteX525" fmla="*/ 81915 w 1638300"/>
                <a:gd name="connsiteY525" fmla="*/ 1285780 h 1504950"/>
                <a:gd name="connsiteX526" fmla="*/ 79058 w 1638300"/>
                <a:gd name="connsiteY526" fmla="*/ 1277398 h 1504950"/>
                <a:gd name="connsiteX527" fmla="*/ 67913 w 1638300"/>
                <a:gd name="connsiteY527" fmla="*/ 1285970 h 1504950"/>
                <a:gd name="connsiteX528" fmla="*/ 63722 w 1638300"/>
                <a:gd name="connsiteY528" fmla="*/ 1299496 h 1504950"/>
                <a:gd name="connsiteX529" fmla="*/ 53340 w 1638300"/>
                <a:gd name="connsiteY529" fmla="*/ 1299019 h 1504950"/>
                <a:gd name="connsiteX530" fmla="*/ 52387 w 1638300"/>
                <a:gd name="connsiteY530" fmla="*/ 1304639 h 1504950"/>
                <a:gd name="connsiteX531" fmla="*/ 40005 w 1638300"/>
                <a:gd name="connsiteY531" fmla="*/ 1294924 h 1504950"/>
                <a:gd name="connsiteX532" fmla="*/ 29718 w 1638300"/>
                <a:gd name="connsiteY532" fmla="*/ 1292161 h 1504950"/>
                <a:gd name="connsiteX533" fmla="*/ 30099 w 1638300"/>
                <a:gd name="connsiteY533" fmla="*/ 1278922 h 1504950"/>
                <a:gd name="connsiteX534" fmla="*/ 19812 w 1638300"/>
                <a:gd name="connsiteY534" fmla="*/ 1277017 h 1504950"/>
                <a:gd name="connsiteX535" fmla="*/ 9525 w 1638300"/>
                <a:gd name="connsiteY535" fmla="*/ 1268825 h 1504950"/>
                <a:gd name="connsiteX536" fmla="*/ 17050 w 1638300"/>
                <a:gd name="connsiteY536" fmla="*/ 1263301 h 1504950"/>
                <a:gd name="connsiteX537" fmla="*/ 18574 w 1638300"/>
                <a:gd name="connsiteY537" fmla="*/ 1249204 h 1504950"/>
                <a:gd name="connsiteX538" fmla="*/ 26099 w 1638300"/>
                <a:gd name="connsiteY538" fmla="*/ 1204341 h 1504950"/>
                <a:gd name="connsiteX539" fmla="*/ 39434 w 1638300"/>
                <a:gd name="connsiteY539" fmla="*/ 1212151 h 1504950"/>
                <a:gd name="connsiteX540" fmla="*/ 49720 w 1638300"/>
                <a:gd name="connsiteY540" fmla="*/ 1214152 h 1504950"/>
                <a:gd name="connsiteX541" fmla="*/ 42196 w 1638300"/>
                <a:gd name="connsiteY541" fmla="*/ 1209961 h 1504950"/>
                <a:gd name="connsiteX542" fmla="*/ 36386 w 1638300"/>
                <a:gd name="connsiteY542" fmla="*/ 1202436 h 1504950"/>
                <a:gd name="connsiteX543" fmla="*/ 37148 w 1638300"/>
                <a:gd name="connsiteY543" fmla="*/ 1197674 h 1504950"/>
                <a:gd name="connsiteX544" fmla="*/ 49054 w 1638300"/>
                <a:gd name="connsiteY544" fmla="*/ 1182338 h 1504950"/>
                <a:gd name="connsiteX545" fmla="*/ 35528 w 1638300"/>
                <a:gd name="connsiteY545" fmla="*/ 1153763 h 1504950"/>
                <a:gd name="connsiteX546" fmla="*/ 39624 w 1638300"/>
                <a:gd name="connsiteY546" fmla="*/ 1152144 h 1504950"/>
                <a:gd name="connsiteX547" fmla="*/ 38100 w 1638300"/>
                <a:gd name="connsiteY547" fmla="*/ 1148620 h 1504950"/>
                <a:gd name="connsiteX548" fmla="*/ 48959 w 1638300"/>
                <a:gd name="connsiteY548" fmla="*/ 1143476 h 1504950"/>
                <a:gd name="connsiteX549" fmla="*/ 52007 w 1638300"/>
                <a:gd name="connsiteY549" fmla="*/ 1148525 h 1504950"/>
                <a:gd name="connsiteX550" fmla="*/ 58198 w 1638300"/>
                <a:gd name="connsiteY550" fmla="*/ 1143095 h 1504950"/>
                <a:gd name="connsiteX551" fmla="*/ 65913 w 1638300"/>
                <a:gd name="connsiteY551" fmla="*/ 1142428 h 1504950"/>
                <a:gd name="connsiteX552" fmla="*/ 91059 w 1638300"/>
                <a:gd name="connsiteY552" fmla="*/ 1159002 h 1504950"/>
                <a:gd name="connsiteX553" fmla="*/ 101727 w 1638300"/>
                <a:gd name="connsiteY553" fmla="*/ 1160335 h 1504950"/>
                <a:gd name="connsiteX554" fmla="*/ 105728 w 1638300"/>
                <a:gd name="connsiteY554" fmla="*/ 1150429 h 1504950"/>
                <a:gd name="connsiteX555" fmla="*/ 102299 w 1638300"/>
                <a:gd name="connsiteY555" fmla="*/ 1147096 h 1504950"/>
                <a:gd name="connsiteX556" fmla="*/ 109919 w 1638300"/>
                <a:gd name="connsiteY556" fmla="*/ 1148715 h 1504950"/>
                <a:gd name="connsiteX557" fmla="*/ 111252 w 1638300"/>
                <a:gd name="connsiteY557" fmla="*/ 1143286 h 1504950"/>
                <a:gd name="connsiteX558" fmla="*/ 108013 w 1638300"/>
                <a:gd name="connsiteY558" fmla="*/ 1142238 h 1504950"/>
                <a:gd name="connsiteX559" fmla="*/ 108871 w 1638300"/>
                <a:gd name="connsiteY559" fmla="*/ 1134523 h 1504950"/>
                <a:gd name="connsiteX560" fmla="*/ 111252 w 1638300"/>
                <a:gd name="connsiteY560" fmla="*/ 1134618 h 1504950"/>
                <a:gd name="connsiteX561" fmla="*/ 116015 w 1638300"/>
                <a:gd name="connsiteY561" fmla="*/ 1116044 h 1504950"/>
                <a:gd name="connsiteX562" fmla="*/ 115253 w 1638300"/>
                <a:gd name="connsiteY562" fmla="*/ 1106995 h 1504950"/>
                <a:gd name="connsiteX563" fmla="*/ 109633 w 1638300"/>
                <a:gd name="connsiteY563" fmla="*/ 1108519 h 1504950"/>
                <a:gd name="connsiteX564" fmla="*/ 108109 w 1638300"/>
                <a:gd name="connsiteY564" fmla="*/ 1102709 h 1504950"/>
                <a:gd name="connsiteX565" fmla="*/ 94583 w 1638300"/>
                <a:gd name="connsiteY565" fmla="*/ 1107091 h 1504950"/>
                <a:gd name="connsiteX566" fmla="*/ 85154 w 1638300"/>
                <a:gd name="connsiteY566" fmla="*/ 1080135 h 1504950"/>
                <a:gd name="connsiteX567" fmla="*/ 94393 w 1638300"/>
                <a:gd name="connsiteY567" fmla="*/ 1077087 h 1504950"/>
                <a:gd name="connsiteX568" fmla="*/ 86773 w 1638300"/>
                <a:gd name="connsiteY568" fmla="*/ 1056799 h 1504950"/>
                <a:gd name="connsiteX569" fmla="*/ 85249 w 1638300"/>
                <a:gd name="connsiteY569" fmla="*/ 1057561 h 1504950"/>
                <a:gd name="connsiteX570" fmla="*/ 82677 w 1638300"/>
                <a:gd name="connsiteY570" fmla="*/ 1047845 h 1504950"/>
                <a:gd name="connsiteX571" fmla="*/ 80772 w 1638300"/>
                <a:gd name="connsiteY571" fmla="*/ 1048607 h 1504950"/>
                <a:gd name="connsiteX572" fmla="*/ 78391 w 1638300"/>
                <a:gd name="connsiteY572" fmla="*/ 1039177 h 1504950"/>
                <a:gd name="connsiteX573" fmla="*/ 71247 w 1638300"/>
                <a:gd name="connsiteY573" fmla="*/ 1041749 h 1504950"/>
                <a:gd name="connsiteX574" fmla="*/ 68580 w 1638300"/>
                <a:gd name="connsiteY574" fmla="*/ 1031843 h 1504950"/>
                <a:gd name="connsiteX575" fmla="*/ 60484 w 1638300"/>
                <a:gd name="connsiteY575" fmla="*/ 1032605 h 1504950"/>
                <a:gd name="connsiteX576" fmla="*/ 56198 w 1638300"/>
                <a:gd name="connsiteY576" fmla="*/ 1023842 h 1504950"/>
                <a:gd name="connsiteX577" fmla="*/ 60865 w 1638300"/>
                <a:gd name="connsiteY577" fmla="*/ 1020794 h 1504950"/>
                <a:gd name="connsiteX578" fmla="*/ 59341 w 1638300"/>
                <a:gd name="connsiteY578" fmla="*/ 1010126 h 1504950"/>
                <a:gd name="connsiteX579" fmla="*/ 53340 w 1638300"/>
                <a:gd name="connsiteY579" fmla="*/ 1001268 h 1504950"/>
                <a:gd name="connsiteX580" fmla="*/ 63627 w 1638300"/>
                <a:gd name="connsiteY580" fmla="*/ 994982 h 1504950"/>
                <a:gd name="connsiteX581" fmla="*/ 70390 w 1638300"/>
                <a:gd name="connsiteY581" fmla="*/ 997172 h 1504950"/>
                <a:gd name="connsiteX582" fmla="*/ 88678 w 1638300"/>
                <a:gd name="connsiteY582" fmla="*/ 991648 h 1504950"/>
                <a:gd name="connsiteX583" fmla="*/ 99536 w 1638300"/>
                <a:gd name="connsiteY583" fmla="*/ 992600 h 1504950"/>
                <a:gd name="connsiteX584" fmla="*/ 102013 w 1638300"/>
                <a:gd name="connsiteY584" fmla="*/ 990028 h 1504950"/>
                <a:gd name="connsiteX585" fmla="*/ 93059 w 1638300"/>
                <a:gd name="connsiteY585" fmla="*/ 979075 h 1504950"/>
                <a:gd name="connsiteX586" fmla="*/ 100012 w 1638300"/>
                <a:gd name="connsiteY586" fmla="*/ 973455 h 1504950"/>
                <a:gd name="connsiteX587" fmla="*/ 103632 w 1638300"/>
                <a:gd name="connsiteY587" fmla="*/ 976408 h 1504950"/>
                <a:gd name="connsiteX588" fmla="*/ 99822 w 1638300"/>
                <a:gd name="connsiteY588" fmla="*/ 980980 h 1504950"/>
                <a:gd name="connsiteX589" fmla="*/ 104299 w 1638300"/>
                <a:gd name="connsiteY589" fmla="*/ 986885 h 1504950"/>
                <a:gd name="connsiteX590" fmla="*/ 112395 w 1638300"/>
                <a:gd name="connsiteY590" fmla="*/ 984980 h 1504950"/>
                <a:gd name="connsiteX591" fmla="*/ 115062 w 1638300"/>
                <a:gd name="connsiteY591" fmla="*/ 993648 h 1504950"/>
                <a:gd name="connsiteX592" fmla="*/ 116681 w 1638300"/>
                <a:gd name="connsiteY592" fmla="*/ 992791 h 1504950"/>
                <a:gd name="connsiteX593" fmla="*/ 112586 w 1638300"/>
                <a:gd name="connsiteY593" fmla="*/ 969169 h 1504950"/>
                <a:gd name="connsiteX594" fmla="*/ 112871 w 1638300"/>
                <a:gd name="connsiteY594" fmla="*/ 941642 h 1504950"/>
                <a:gd name="connsiteX595" fmla="*/ 135445 w 1638300"/>
                <a:gd name="connsiteY595" fmla="*/ 938022 h 1504950"/>
                <a:gd name="connsiteX596" fmla="*/ 137446 w 1638300"/>
                <a:gd name="connsiteY596" fmla="*/ 942880 h 1504950"/>
                <a:gd name="connsiteX597" fmla="*/ 139637 w 1638300"/>
                <a:gd name="connsiteY597" fmla="*/ 942784 h 1504950"/>
                <a:gd name="connsiteX598" fmla="*/ 143351 w 1638300"/>
                <a:gd name="connsiteY598" fmla="*/ 930878 h 1504950"/>
                <a:gd name="connsiteX599" fmla="*/ 164116 w 1638300"/>
                <a:gd name="connsiteY599" fmla="*/ 932688 h 1504950"/>
                <a:gd name="connsiteX600" fmla="*/ 166307 w 1638300"/>
                <a:gd name="connsiteY600" fmla="*/ 929354 h 1504950"/>
                <a:gd name="connsiteX601" fmla="*/ 170212 w 1638300"/>
                <a:gd name="connsiteY601" fmla="*/ 931354 h 1504950"/>
                <a:gd name="connsiteX602" fmla="*/ 175832 w 1638300"/>
                <a:gd name="connsiteY602" fmla="*/ 921353 h 1504950"/>
                <a:gd name="connsiteX603" fmla="*/ 184595 w 1638300"/>
                <a:gd name="connsiteY603" fmla="*/ 926116 h 1504950"/>
                <a:gd name="connsiteX604" fmla="*/ 196977 w 1638300"/>
                <a:gd name="connsiteY604" fmla="*/ 899827 h 1504950"/>
                <a:gd name="connsiteX605" fmla="*/ 210026 w 1638300"/>
                <a:gd name="connsiteY605" fmla="*/ 883920 h 1504950"/>
                <a:gd name="connsiteX606" fmla="*/ 199549 w 1638300"/>
                <a:gd name="connsiteY606" fmla="*/ 881443 h 1504950"/>
                <a:gd name="connsiteX607" fmla="*/ 202311 w 1638300"/>
                <a:gd name="connsiteY607" fmla="*/ 877062 h 1504950"/>
                <a:gd name="connsiteX608" fmla="*/ 204692 w 1638300"/>
                <a:gd name="connsiteY608" fmla="*/ 860869 h 1504950"/>
                <a:gd name="connsiteX609" fmla="*/ 194691 w 1638300"/>
                <a:gd name="connsiteY609" fmla="*/ 863632 h 1504950"/>
                <a:gd name="connsiteX610" fmla="*/ 188690 w 1638300"/>
                <a:gd name="connsiteY610" fmla="*/ 850678 h 1504950"/>
                <a:gd name="connsiteX611" fmla="*/ 188404 w 1638300"/>
                <a:gd name="connsiteY611" fmla="*/ 837533 h 1504950"/>
                <a:gd name="connsiteX612" fmla="*/ 200311 w 1638300"/>
                <a:gd name="connsiteY612" fmla="*/ 831437 h 1504950"/>
                <a:gd name="connsiteX613" fmla="*/ 202978 w 1638300"/>
                <a:gd name="connsiteY613" fmla="*/ 826770 h 1504950"/>
                <a:gd name="connsiteX614" fmla="*/ 226409 w 1638300"/>
                <a:gd name="connsiteY614" fmla="*/ 816388 h 1504950"/>
                <a:gd name="connsiteX615" fmla="*/ 232791 w 1638300"/>
                <a:gd name="connsiteY615" fmla="*/ 811244 h 1504950"/>
                <a:gd name="connsiteX616" fmla="*/ 243554 w 1638300"/>
                <a:gd name="connsiteY616" fmla="*/ 812578 h 1504950"/>
                <a:gd name="connsiteX617" fmla="*/ 246602 w 1638300"/>
                <a:gd name="connsiteY617" fmla="*/ 813721 h 1504950"/>
                <a:gd name="connsiteX618" fmla="*/ 246031 w 1638300"/>
                <a:gd name="connsiteY618" fmla="*/ 816864 h 1504950"/>
                <a:gd name="connsiteX619" fmla="*/ 252127 w 1638300"/>
                <a:gd name="connsiteY619" fmla="*/ 824293 h 1504950"/>
                <a:gd name="connsiteX620" fmla="*/ 272605 w 1638300"/>
                <a:gd name="connsiteY620" fmla="*/ 814959 h 1504950"/>
                <a:gd name="connsiteX621" fmla="*/ 276606 w 1638300"/>
                <a:gd name="connsiteY621" fmla="*/ 820674 h 1504950"/>
                <a:gd name="connsiteX622" fmla="*/ 278797 w 1638300"/>
                <a:gd name="connsiteY622" fmla="*/ 820293 h 1504950"/>
                <a:gd name="connsiteX623" fmla="*/ 277749 w 1638300"/>
                <a:gd name="connsiteY623" fmla="*/ 822960 h 1504950"/>
                <a:gd name="connsiteX624" fmla="*/ 286893 w 1638300"/>
                <a:gd name="connsiteY624" fmla="*/ 829437 h 1504950"/>
                <a:gd name="connsiteX625" fmla="*/ 311849 w 1638300"/>
                <a:gd name="connsiteY625" fmla="*/ 833057 h 1504950"/>
                <a:gd name="connsiteX626" fmla="*/ 326517 w 1638300"/>
                <a:gd name="connsiteY626" fmla="*/ 830866 h 1504950"/>
                <a:gd name="connsiteX627" fmla="*/ 327279 w 1638300"/>
                <a:gd name="connsiteY627" fmla="*/ 845915 h 1504950"/>
                <a:gd name="connsiteX628" fmla="*/ 331089 w 1638300"/>
                <a:gd name="connsiteY628" fmla="*/ 847439 h 1504950"/>
                <a:gd name="connsiteX629" fmla="*/ 326898 w 1638300"/>
                <a:gd name="connsiteY629" fmla="*/ 855631 h 1504950"/>
                <a:gd name="connsiteX630" fmla="*/ 339471 w 1638300"/>
                <a:gd name="connsiteY630" fmla="*/ 857821 h 1504950"/>
                <a:gd name="connsiteX631" fmla="*/ 347758 w 1638300"/>
                <a:gd name="connsiteY631" fmla="*/ 853059 h 1504950"/>
                <a:gd name="connsiteX632" fmla="*/ 354997 w 1638300"/>
                <a:gd name="connsiteY632" fmla="*/ 855250 h 1504950"/>
                <a:gd name="connsiteX633" fmla="*/ 365093 w 1638300"/>
                <a:gd name="connsiteY633" fmla="*/ 849725 h 1504950"/>
                <a:gd name="connsiteX634" fmla="*/ 367379 w 1638300"/>
                <a:gd name="connsiteY634" fmla="*/ 856012 h 1504950"/>
                <a:gd name="connsiteX635" fmla="*/ 359378 w 1638300"/>
                <a:gd name="connsiteY635" fmla="*/ 867156 h 1504950"/>
                <a:gd name="connsiteX636" fmla="*/ 366998 w 1638300"/>
                <a:gd name="connsiteY636" fmla="*/ 872490 h 1504950"/>
                <a:gd name="connsiteX637" fmla="*/ 365570 w 1638300"/>
                <a:gd name="connsiteY637" fmla="*/ 874014 h 1504950"/>
                <a:gd name="connsiteX638" fmla="*/ 377857 w 1638300"/>
                <a:gd name="connsiteY638" fmla="*/ 878110 h 1504950"/>
                <a:gd name="connsiteX639" fmla="*/ 378714 w 1638300"/>
                <a:gd name="connsiteY639" fmla="*/ 884777 h 1504950"/>
                <a:gd name="connsiteX640" fmla="*/ 385096 w 1638300"/>
                <a:gd name="connsiteY640" fmla="*/ 885063 h 1504950"/>
                <a:gd name="connsiteX641" fmla="*/ 382715 w 1638300"/>
                <a:gd name="connsiteY641" fmla="*/ 888397 h 1504950"/>
                <a:gd name="connsiteX642" fmla="*/ 386144 w 1638300"/>
                <a:gd name="connsiteY642" fmla="*/ 895350 h 1504950"/>
                <a:gd name="connsiteX643" fmla="*/ 380048 w 1638300"/>
                <a:gd name="connsiteY643" fmla="*/ 904875 h 1504950"/>
                <a:gd name="connsiteX644" fmla="*/ 379857 w 1638300"/>
                <a:gd name="connsiteY644" fmla="*/ 912590 h 1504950"/>
                <a:gd name="connsiteX645" fmla="*/ 388334 w 1638300"/>
                <a:gd name="connsiteY645" fmla="*/ 922592 h 1504950"/>
                <a:gd name="connsiteX646" fmla="*/ 395002 w 1638300"/>
                <a:gd name="connsiteY646" fmla="*/ 947166 h 1504950"/>
                <a:gd name="connsiteX647" fmla="*/ 387763 w 1638300"/>
                <a:gd name="connsiteY647" fmla="*/ 946214 h 1504950"/>
                <a:gd name="connsiteX648" fmla="*/ 385382 w 1638300"/>
                <a:gd name="connsiteY648" fmla="*/ 949166 h 1504950"/>
                <a:gd name="connsiteX649" fmla="*/ 385286 w 1638300"/>
                <a:gd name="connsiteY649" fmla="*/ 958120 h 1504950"/>
                <a:gd name="connsiteX650" fmla="*/ 376809 w 1638300"/>
                <a:gd name="connsiteY650" fmla="*/ 959358 h 1504950"/>
                <a:gd name="connsiteX651" fmla="*/ 368903 w 1638300"/>
                <a:gd name="connsiteY651" fmla="*/ 966121 h 1504950"/>
                <a:gd name="connsiteX652" fmla="*/ 363379 w 1638300"/>
                <a:gd name="connsiteY652" fmla="*/ 965549 h 1504950"/>
                <a:gd name="connsiteX653" fmla="*/ 355759 w 1638300"/>
                <a:gd name="connsiteY653" fmla="*/ 973074 h 1504950"/>
                <a:gd name="connsiteX654" fmla="*/ 321945 w 1638300"/>
                <a:gd name="connsiteY654" fmla="*/ 973931 h 1504950"/>
                <a:gd name="connsiteX655" fmla="*/ 315182 w 1638300"/>
                <a:gd name="connsiteY655" fmla="*/ 966787 h 1504950"/>
                <a:gd name="connsiteX656" fmla="*/ 301085 w 1638300"/>
                <a:gd name="connsiteY656" fmla="*/ 970598 h 1504950"/>
                <a:gd name="connsiteX657" fmla="*/ 304991 w 1638300"/>
                <a:gd name="connsiteY657" fmla="*/ 986600 h 1504950"/>
                <a:gd name="connsiteX658" fmla="*/ 293465 w 1638300"/>
                <a:gd name="connsiteY658" fmla="*/ 998410 h 1504950"/>
                <a:gd name="connsiteX659" fmla="*/ 298037 w 1638300"/>
                <a:gd name="connsiteY659" fmla="*/ 1003744 h 1504950"/>
                <a:gd name="connsiteX660" fmla="*/ 298990 w 1638300"/>
                <a:gd name="connsiteY660" fmla="*/ 1001173 h 1504950"/>
                <a:gd name="connsiteX661" fmla="*/ 303848 w 1638300"/>
                <a:gd name="connsiteY661" fmla="*/ 1000506 h 1504950"/>
                <a:gd name="connsiteX662" fmla="*/ 318707 w 1638300"/>
                <a:gd name="connsiteY662" fmla="*/ 1000887 h 1504950"/>
                <a:gd name="connsiteX663" fmla="*/ 318326 w 1638300"/>
                <a:gd name="connsiteY663" fmla="*/ 1002697 h 1504950"/>
                <a:gd name="connsiteX664" fmla="*/ 330041 w 1638300"/>
                <a:gd name="connsiteY664" fmla="*/ 1004983 h 1504950"/>
                <a:gd name="connsiteX665" fmla="*/ 330232 w 1638300"/>
                <a:gd name="connsiteY665" fmla="*/ 1002983 h 1504950"/>
                <a:gd name="connsiteX666" fmla="*/ 338519 w 1638300"/>
                <a:gd name="connsiteY666" fmla="*/ 1001744 h 1504950"/>
                <a:gd name="connsiteX667" fmla="*/ 337090 w 1638300"/>
                <a:gd name="connsiteY667" fmla="*/ 1006126 h 1504950"/>
                <a:gd name="connsiteX668" fmla="*/ 351568 w 1638300"/>
                <a:gd name="connsiteY668" fmla="*/ 1010507 h 1504950"/>
                <a:gd name="connsiteX669" fmla="*/ 351854 w 1638300"/>
                <a:gd name="connsiteY669" fmla="*/ 1013936 h 1504950"/>
                <a:gd name="connsiteX670" fmla="*/ 358140 w 1638300"/>
                <a:gd name="connsiteY670" fmla="*/ 1013174 h 1504950"/>
                <a:gd name="connsiteX671" fmla="*/ 359759 w 1638300"/>
                <a:gd name="connsiteY671" fmla="*/ 1016317 h 1504950"/>
                <a:gd name="connsiteX672" fmla="*/ 365855 w 1638300"/>
                <a:gd name="connsiteY672" fmla="*/ 1014889 h 1504950"/>
                <a:gd name="connsiteX673" fmla="*/ 366617 w 1638300"/>
                <a:gd name="connsiteY673" fmla="*/ 1017746 h 1504950"/>
                <a:gd name="connsiteX674" fmla="*/ 383953 w 1638300"/>
                <a:gd name="connsiteY674" fmla="*/ 1012793 h 1504950"/>
                <a:gd name="connsiteX675" fmla="*/ 385858 w 1638300"/>
                <a:gd name="connsiteY675" fmla="*/ 1020699 h 1504950"/>
                <a:gd name="connsiteX676" fmla="*/ 393763 w 1638300"/>
                <a:gd name="connsiteY676" fmla="*/ 1026414 h 1504950"/>
                <a:gd name="connsiteX677" fmla="*/ 501301 w 1638300"/>
                <a:gd name="connsiteY677" fmla="*/ 1002411 h 1504950"/>
                <a:gd name="connsiteX678" fmla="*/ 528542 w 1638300"/>
                <a:gd name="connsiteY678" fmla="*/ 989076 h 1504950"/>
                <a:gd name="connsiteX679" fmla="*/ 530733 w 1638300"/>
                <a:gd name="connsiteY679" fmla="*/ 987076 h 1504950"/>
                <a:gd name="connsiteX680" fmla="*/ 513779 w 1638300"/>
                <a:gd name="connsiteY680" fmla="*/ 963168 h 1504950"/>
                <a:gd name="connsiteX681" fmla="*/ 515398 w 1638300"/>
                <a:gd name="connsiteY681" fmla="*/ 949166 h 1504950"/>
                <a:gd name="connsiteX682" fmla="*/ 524351 w 1638300"/>
                <a:gd name="connsiteY682" fmla="*/ 952024 h 1504950"/>
                <a:gd name="connsiteX683" fmla="*/ 524542 w 1638300"/>
                <a:gd name="connsiteY683" fmla="*/ 948500 h 1504950"/>
                <a:gd name="connsiteX684" fmla="*/ 516065 w 1638300"/>
                <a:gd name="connsiteY684" fmla="*/ 944404 h 1504950"/>
                <a:gd name="connsiteX685" fmla="*/ 517588 w 1638300"/>
                <a:gd name="connsiteY685" fmla="*/ 938879 h 1504950"/>
                <a:gd name="connsiteX686" fmla="*/ 537972 w 1638300"/>
                <a:gd name="connsiteY686" fmla="*/ 939356 h 1504950"/>
                <a:gd name="connsiteX687" fmla="*/ 552736 w 1638300"/>
                <a:gd name="connsiteY687" fmla="*/ 933545 h 1504950"/>
                <a:gd name="connsiteX688" fmla="*/ 556546 w 1638300"/>
                <a:gd name="connsiteY688" fmla="*/ 926211 h 1504950"/>
                <a:gd name="connsiteX689" fmla="*/ 577120 w 1638300"/>
                <a:gd name="connsiteY689" fmla="*/ 929640 h 1504950"/>
                <a:gd name="connsiteX690" fmla="*/ 597122 w 1638300"/>
                <a:gd name="connsiteY690" fmla="*/ 936212 h 1504950"/>
                <a:gd name="connsiteX691" fmla="*/ 595408 w 1638300"/>
                <a:gd name="connsiteY691" fmla="*/ 921829 h 1504950"/>
                <a:gd name="connsiteX692" fmla="*/ 607409 w 1638300"/>
                <a:gd name="connsiteY692" fmla="*/ 918972 h 1504950"/>
                <a:gd name="connsiteX693" fmla="*/ 611791 w 1638300"/>
                <a:gd name="connsiteY693" fmla="*/ 913448 h 1504950"/>
                <a:gd name="connsiteX694" fmla="*/ 613124 w 1638300"/>
                <a:gd name="connsiteY694" fmla="*/ 916972 h 1504950"/>
                <a:gd name="connsiteX695" fmla="*/ 617506 w 1638300"/>
                <a:gd name="connsiteY695" fmla="*/ 905827 h 1504950"/>
                <a:gd name="connsiteX696" fmla="*/ 622459 w 1638300"/>
                <a:gd name="connsiteY696" fmla="*/ 901636 h 1504950"/>
                <a:gd name="connsiteX697" fmla="*/ 621316 w 1638300"/>
                <a:gd name="connsiteY697" fmla="*/ 905923 h 1504950"/>
                <a:gd name="connsiteX698" fmla="*/ 626174 w 1638300"/>
                <a:gd name="connsiteY698" fmla="*/ 910400 h 1504950"/>
                <a:gd name="connsiteX699" fmla="*/ 630269 w 1638300"/>
                <a:gd name="connsiteY699" fmla="*/ 906590 h 1504950"/>
                <a:gd name="connsiteX700" fmla="*/ 634555 w 1638300"/>
                <a:gd name="connsiteY700" fmla="*/ 909447 h 1504950"/>
                <a:gd name="connsiteX701" fmla="*/ 629984 w 1638300"/>
                <a:gd name="connsiteY701" fmla="*/ 916400 h 1504950"/>
                <a:gd name="connsiteX702" fmla="*/ 634651 w 1638300"/>
                <a:gd name="connsiteY702" fmla="*/ 915829 h 1504950"/>
                <a:gd name="connsiteX703" fmla="*/ 636079 w 1638300"/>
                <a:gd name="connsiteY703" fmla="*/ 919067 h 1504950"/>
                <a:gd name="connsiteX704" fmla="*/ 640842 w 1638300"/>
                <a:gd name="connsiteY704" fmla="*/ 912876 h 1504950"/>
                <a:gd name="connsiteX705" fmla="*/ 643319 w 1638300"/>
                <a:gd name="connsiteY705" fmla="*/ 912685 h 1504950"/>
                <a:gd name="connsiteX706" fmla="*/ 645890 w 1638300"/>
                <a:gd name="connsiteY706" fmla="*/ 918019 h 1504950"/>
                <a:gd name="connsiteX707" fmla="*/ 653510 w 1638300"/>
                <a:gd name="connsiteY707" fmla="*/ 912400 h 1504950"/>
                <a:gd name="connsiteX708" fmla="*/ 667608 w 1638300"/>
                <a:gd name="connsiteY708" fmla="*/ 907447 h 1504950"/>
                <a:gd name="connsiteX709" fmla="*/ 663893 w 1638300"/>
                <a:gd name="connsiteY709" fmla="*/ 899827 h 1504950"/>
                <a:gd name="connsiteX710" fmla="*/ 656082 w 1638300"/>
                <a:gd name="connsiteY710" fmla="*/ 863251 h 1504950"/>
                <a:gd name="connsiteX711" fmla="*/ 638556 w 1638300"/>
                <a:gd name="connsiteY711" fmla="*/ 862775 h 1504950"/>
                <a:gd name="connsiteX712" fmla="*/ 625602 w 1638300"/>
                <a:gd name="connsiteY712" fmla="*/ 865537 h 1504950"/>
                <a:gd name="connsiteX713" fmla="*/ 615315 w 1638300"/>
                <a:gd name="connsiteY713" fmla="*/ 836485 h 1504950"/>
                <a:gd name="connsiteX714" fmla="*/ 617315 w 1638300"/>
                <a:gd name="connsiteY714" fmla="*/ 822579 h 1504950"/>
                <a:gd name="connsiteX715" fmla="*/ 629984 w 1638300"/>
                <a:gd name="connsiteY715" fmla="*/ 817626 h 1504950"/>
                <a:gd name="connsiteX716" fmla="*/ 640271 w 1638300"/>
                <a:gd name="connsiteY716" fmla="*/ 800481 h 1504950"/>
                <a:gd name="connsiteX717" fmla="*/ 646272 w 1638300"/>
                <a:gd name="connsiteY717" fmla="*/ 794957 h 1504950"/>
                <a:gd name="connsiteX718" fmla="*/ 643319 w 1638300"/>
                <a:gd name="connsiteY718" fmla="*/ 783526 h 1504950"/>
                <a:gd name="connsiteX719" fmla="*/ 646557 w 1638300"/>
                <a:gd name="connsiteY719" fmla="*/ 777716 h 1504950"/>
                <a:gd name="connsiteX720" fmla="*/ 671799 w 1638300"/>
                <a:gd name="connsiteY720" fmla="*/ 775144 h 1504950"/>
                <a:gd name="connsiteX721" fmla="*/ 660749 w 1638300"/>
                <a:gd name="connsiteY721" fmla="*/ 763810 h 1504950"/>
                <a:gd name="connsiteX722" fmla="*/ 672465 w 1638300"/>
                <a:gd name="connsiteY722" fmla="*/ 755904 h 1504950"/>
                <a:gd name="connsiteX723" fmla="*/ 673132 w 1638300"/>
                <a:gd name="connsiteY723" fmla="*/ 750284 h 1504950"/>
                <a:gd name="connsiteX724" fmla="*/ 666083 w 1638300"/>
                <a:gd name="connsiteY724" fmla="*/ 751427 h 1504950"/>
                <a:gd name="connsiteX725" fmla="*/ 665036 w 1638300"/>
                <a:gd name="connsiteY725" fmla="*/ 748284 h 1504950"/>
                <a:gd name="connsiteX726" fmla="*/ 659511 w 1638300"/>
                <a:gd name="connsiteY726" fmla="*/ 749522 h 1504950"/>
                <a:gd name="connsiteX727" fmla="*/ 657892 w 1638300"/>
                <a:gd name="connsiteY727" fmla="*/ 746569 h 1504950"/>
                <a:gd name="connsiteX728" fmla="*/ 668941 w 1638300"/>
                <a:gd name="connsiteY728" fmla="*/ 738950 h 1504950"/>
                <a:gd name="connsiteX729" fmla="*/ 679609 w 1638300"/>
                <a:gd name="connsiteY729" fmla="*/ 735997 h 1504950"/>
                <a:gd name="connsiteX730" fmla="*/ 678656 w 1638300"/>
                <a:gd name="connsiteY730" fmla="*/ 720281 h 1504950"/>
                <a:gd name="connsiteX731" fmla="*/ 668846 w 1638300"/>
                <a:gd name="connsiteY731" fmla="*/ 676370 h 1504950"/>
                <a:gd name="connsiteX732" fmla="*/ 669131 w 1638300"/>
                <a:gd name="connsiteY732" fmla="*/ 660844 h 1504950"/>
                <a:gd name="connsiteX733" fmla="*/ 662750 w 1638300"/>
                <a:gd name="connsiteY733" fmla="*/ 658940 h 1504950"/>
                <a:gd name="connsiteX734" fmla="*/ 664464 w 1638300"/>
                <a:gd name="connsiteY734" fmla="*/ 652367 h 1504950"/>
                <a:gd name="connsiteX735" fmla="*/ 670084 w 1638300"/>
                <a:gd name="connsiteY735" fmla="*/ 646081 h 1504950"/>
                <a:gd name="connsiteX736" fmla="*/ 673227 w 1638300"/>
                <a:gd name="connsiteY736" fmla="*/ 624173 h 1504950"/>
                <a:gd name="connsiteX737" fmla="*/ 682466 w 1638300"/>
                <a:gd name="connsiteY737" fmla="*/ 605409 h 1504950"/>
                <a:gd name="connsiteX738" fmla="*/ 674561 w 1638300"/>
                <a:gd name="connsiteY738" fmla="*/ 597408 h 1504950"/>
                <a:gd name="connsiteX739" fmla="*/ 673608 w 1638300"/>
                <a:gd name="connsiteY739" fmla="*/ 593122 h 1504950"/>
                <a:gd name="connsiteX740" fmla="*/ 665322 w 1638300"/>
                <a:gd name="connsiteY740" fmla="*/ 593122 h 1504950"/>
                <a:gd name="connsiteX741" fmla="*/ 667893 w 1638300"/>
                <a:gd name="connsiteY741" fmla="*/ 586931 h 1504950"/>
                <a:gd name="connsiteX742" fmla="*/ 663512 w 1638300"/>
                <a:gd name="connsiteY742" fmla="*/ 586550 h 1504950"/>
                <a:gd name="connsiteX743" fmla="*/ 666179 w 1638300"/>
                <a:gd name="connsiteY743" fmla="*/ 582930 h 1504950"/>
                <a:gd name="connsiteX744" fmla="*/ 665226 w 1638300"/>
                <a:gd name="connsiteY744" fmla="*/ 578834 h 1504950"/>
                <a:gd name="connsiteX745" fmla="*/ 659892 w 1638300"/>
                <a:gd name="connsiteY745" fmla="*/ 574262 h 1504950"/>
                <a:gd name="connsiteX746" fmla="*/ 653987 w 1638300"/>
                <a:gd name="connsiteY746" fmla="*/ 576167 h 1504950"/>
                <a:gd name="connsiteX747" fmla="*/ 647795 w 1638300"/>
                <a:gd name="connsiteY747" fmla="*/ 565309 h 1504950"/>
                <a:gd name="connsiteX748" fmla="*/ 638842 w 1638300"/>
                <a:gd name="connsiteY748" fmla="*/ 561023 h 1504950"/>
                <a:gd name="connsiteX749" fmla="*/ 633032 w 1638300"/>
                <a:gd name="connsiteY749" fmla="*/ 561880 h 1504950"/>
                <a:gd name="connsiteX750" fmla="*/ 627888 w 1638300"/>
                <a:gd name="connsiteY750" fmla="*/ 557212 h 1504950"/>
                <a:gd name="connsiteX751" fmla="*/ 623221 w 1638300"/>
                <a:gd name="connsiteY751" fmla="*/ 556927 h 1504950"/>
                <a:gd name="connsiteX752" fmla="*/ 616649 w 1638300"/>
                <a:gd name="connsiteY752" fmla="*/ 559879 h 1504950"/>
                <a:gd name="connsiteX753" fmla="*/ 614934 w 1638300"/>
                <a:gd name="connsiteY753" fmla="*/ 563499 h 1504950"/>
                <a:gd name="connsiteX754" fmla="*/ 608648 w 1638300"/>
                <a:gd name="connsiteY754" fmla="*/ 564642 h 1504950"/>
                <a:gd name="connsiteX755" fmla="*/ 608648 w 1638300"/>
                <a:gd name="connsiteY755" fmla="*/ 560927 h 1504950"/>
                <a:gd name="connsiteX756" fmla="*/ 618363 w 1638300"/>
                <a:gd name="connsiteY756" fmla="*/ 557212 h 1504950"/>
                <a:gd name="connsiteX757" fmla="*/ 624173 w 1638300"/>
                <a:gd name="connsiteY757" fmla="*/ 549688 h 1504950"/>
                <a:gd name="connsiteX758" fmla="*/ 615887 w 1638300"/>
                <a:gd name="connsiteY758" fmla="*/ 533114 h 1504950"/>
                <a:gd name="connsiteX759" fmla="*/ 610838 w 1638300"/>
                <a:gd name="connsiteY759" fmla="*/ 528637 h 1504950"/>
                <a:gd name="connsiteX760" fmla="*/ 608076 w 1638300"/>
                <a:gd name="connsiteY760" fmla="*/ 527114 h 1504950"/>
                <a:gd name="connsiteX761" fmla="*/ 604933 w 1638300"/>
                <a:gd name="connsiteY761" fmla="*/ 542639 h 1504950"/>
                <a:gd name="connsiteX762" fmla="*/ 599123 w 1638300"/>
                <a:gd name="connsiteY762" fmla="*/ 548068 h 1504950"/>
                <a:gd name="connsiteX763" fmla="*/ 581406 w 1638300"/>
                <a:gd name="connsiteY763" fmla="*/ 533876 h 1504950"/>
                <a:gd name="connsiteX764" fmla="*/ 578168 w 1638300"/>
                <a:gd name="connsiteY764" fmla="*/ 534638 h 1504950"/>
                <a:gd name="connsiteX765" fmla="*/ 571595 w 1638300"/>
                <a:gd name="connsiteY765" fmla="*/ 542734 h 1504950"/>
                <a:gd name="connsiteX766" fmla="*/ 576072 w 1638300"/>
                <a:gd name="connsiteY766" fmla="*/ 531304 h 1504950"/>
                <a:gd name="connsiteX767" fmla="*/ 525209 w 1638300"/>
                <a:gd name="connsiteY767" fmla="*/ 497586 h 1504950"/>
                <a:gd name="connsiteX768" fmla="*/ 520637 w 1638300"/>
                <a:gd name="connsiteY768" fmla="*/ 503491 h 1504950"/>
                <a:gd name="connsiteX769" fmla="*/ 521684 w 1638300"/>
                <a:gd name="connsiteY769" fmla="*/ 505301 h 1504950"/>
                <a:gd name="connsiteX770" fmla="*/ 500253 w 1638300"/>
                <a:gd name="connsiteY770" fmla="*/ 515493 h 1504950"/>
                <a:gd name="connsiteX771" fmla="*/ 491014 w 1638300"/>
                <a:gd name="connsiteY771" fmla="*/ 523018 h 1504950"/>
                <a:gd name="connsiteX772" fmla="*/ 489871 w 1638300"/>
                <a:gd name="connsiteY772" fmla="*/ 521208 h 1504950"/>
                <a:gd name="connsiteX773" fmla="*/ 475012 w 1638300"/>
                <a:gd name="connsiteY773" fmla="*/ 527399 h 1504950"/>
                <a:gd name="connsiteX774" fmla="*/ 466058 w 1638300"/>
                <a:gd name="connsiteY774" fmla="*/ 526637 h 1504950"/>
                <a:gd name="connsiteX775" fmla="*/ 459010 w 1638300"/>
                <a:gd name="connsiteY775" fmla="*/ 507492 h 1504950"/>
                <a:gd name="connsiteX776" fmla="*/ 446723 w 1638300"/>
                <a:gd name="connsiteY776" fmla="*/ 517493 h 1504950"/>
                <a:gd name="connsiteX777" fmla="*/ 438912 w 1638300"/>
                <a:gd name="connsiteY777" fmla="*/ 519875 h 1504950"/>
                <a:gd name="connsiteX778" fmla="*/ 436721 w 1638300"/>
                <a:gd name="connsiteY778" fmla="*/ 516826 h 1504950"/>
                <a:gd name="connsiteX779" fmla="*/ 425482 w 1638300"/>
                <a:gd name="connsiteY779" fmla="*/ 517208 h 1504950"/>
                <a:gd name="connsiteX780" fmla="*/ 428911 w 1638300"/>
                <a:gd name="connsiteY780" fmla="*/ 527114 h 1504950"/>
                <a:gd name="connsiteX781" fmla="*/ 399383 w 1638300"/>
                <a:gd name="connsiteY781" fmla="*/ 540925 h 1504950"/>
                <a:gd name="connsiteX782" fmla="*/ 388715 w 1638300"/>
                <a:gd name="connsiteY782" fmla="*/ 549402 h 1504950"/>
                <a:gd name="connsiteX783" fmla="*/ 379381 w 1638300"/>
                <a:gd name="connsiteY783" fmla="*/ 532733 h 1504950"/>
                <a:gd name="connsiteX784" fmla="*/ 374809 w 1638300"/>
                <a:gd name="connsiteY784" fmla="*/ 534638 h 1504950"/>
                <a:gd name="connsiteX785" fmla="*/ 369665 w 1638300"/>
                <a:gd name="connsiteY785" fmla="*/ 526256 h 1504950"/>
                <a:gd name="connsiteX786" fmla="*/ 366712 w 1638300"/>
                <a:gd name="connsiteY786" fmla="*/ 526351 h 1504950"/>
                <a:gd name="connsiteX787" fmla="*/ 332137 w 1638300"/>
                <a:gd name="connsiteY787" fmla="*/ 450914 h 1504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</a:cxnLst>
              <a:rect l="l" t="t" r="r" b="b"/>
              <a:pathLst>
                <a:path w="1638300" h="1504950">
                  <a:moveTo>
                    <a:pt x="332137" y="450914"/>
                  </a:moveTo>
                  <a:lnTo>
                    <a:pt x="330899" y="447484"/>
                  </a:lnTo>
                  <a:lnTo>
                    <a:pt x="345281" y="442246"/>
                  </a:lnTo>
                  <a:lnTo>
                    <a:pt x="342138" y="433102"/>
                  </a:lnTo>
                  <a:lnTo>
                    <a:pt x="396430" y="418909"/>
                  </a:lnTo>
                  <a:lnTo>
                    <a:pt x="395954" y="414147"/>
                  </a:lnTo>
                  <a:lnTo>
                    <a:pt x="402717" y="413575"/>
                  </a:lnTo>
                  <a:lnTo>
                    <a:pt x="410718" y="402622"/>
                  </a:lnTo>
                  <a:lnTo>
                    <a:pt x="405860" y="393859"/>
                  </a:lnTo>
                  <a:lnTo>
                    <a:pt x="426625" y="386239"/>
                  </a:lnTo>
                  <a:lnTo>
                    <a:pt x="463868" y="381095"/>
                  </a:lnTo>
                  <a:lnTo>
                    <a:pt x="486156" y="375094"/>
                  </a:lnTo>
                  <a:lnTo>
                    <a:pt x="478250" y="342709"/>
                  </a:lnTo>
                  <a:lnTo>
                    <a:pt x="472916" y="336709"/>
                  </a:lnTo>
                  <a:lnTo>
                    <a:pt x="502253" y="334708"/>
                  </a:lnTo>
                  <a:lnTo>
                    <a:pt x="501015" y="329851"/>
                  </a:lnTo>
                  <a:lnTo>
                    <a:pt x="511778" y="328612"/>
                  </a:lnTo>
                  <a:lnTo>
                    <a:pt x="509207" y="313563"/>
                  </a:lnTo>
                  <a:lnTo>
                    <a:pt x="533971" y="307943"/>
                  </a:lnTo>
                  <a:lnTo>
                    <a:pt x="525875" y="277368"/>
                  </a:lnTo>
                  <a:lnTo>
                    <a:pt x="537210" y="272415"/>
                  </a:lnTo>
                  <a:lnTo>
                    <a:pt x="542354" y="284702"/>
                  </a:lnTo>
                  <a:lnTo>
                    <a:pt x="545878" y="282892"/>
                  </a:lnTo>
                  <a:lnTo>
                    <a:pt x="547497" y="287750"/>
                  </a:lnTo>
                  <a:lnTo>
                    <a:pt x="551117" y="287274"/>
                  </a:lnTo>
                  <a:lnTo>
                    <a:pt x="548545" y="281559"/>
                  </a:lnTo>
                  <a:lnTo>
                    <a:pt x="563023" y="276034"/>
                  </a:lnTo>
                  <a:lnTo>
                    <a:pt x="568738" y="288226"/>
                  </a:lnTo>
                  <a:lnTo>
                    <a:pt x="585692" y="285941"/>
                  </a:lnTo>
                  <a:lnTo>
                    <a:pt x="596551" y="281559"/>
                  </a:lnTo>
                  <a:lnTo>
                    <a:pt x="599694" y="291179"/>
                  </a:lnTo>
                  <a:lnTo>
                    <a:pt x="611696" y="290703"/>
                  </a:lnTo>
                  <a:lnTo>
                    <a:pt x="617220" y="282702"/>
                  </a:lnTo>
                  <a:lnTo>
                    <a:pt x="629412" y="276701"/>
                  </a:lnTo>
                  <a:lnTo>
                    <a:pt x="627317" y="271177"/>
                  </a:lnTo>
                  <a:lnTo>
                    <a:pt x="642938" y="265462"/>
                  </a:lnTo>
                  <a:lnTo>
                    <a:pt x="647700" y="261271"/>
                  </a:lnTo>
                  <a:lnTo>
                    <a:pt x="659988" y="239077"/>
                  </a:lnTo>
                  <a:lnTo>
                    <a:pt x="673894" y="233648"/>
                  </a:lnTo>
                  <a:lnTo>
                    <a:pt x="665798" y="215456"/>
                  </a:lnTo>
                  <a:lnTo>
                    <a:pt x="654748" y="213836"/>
                  </a:lnTo>
                  <a:lnTo>
                    <a:pt x="656273" y="205359"/>
                  </a:lnTo>
                  <a:lnTo>
                    <a:pt x="669036" y="201644"/>
                  </a:lnTo>
                  <a:lnTo>
                    <a:pt x="670846" y="194882"/>
                  </a:lnTo>
                  <a:lnTo>
                    <a:pt x="668941" y="193548"/>
                  </a:lnTo>
                  <a:lnTo>
                    <a:pt x="675132" y="184690"/>
                  </a:lnTo>
                  <a:lnTo>
                    <a:pt x="683133" y="179260"/>
                  </a:lnTo>
                  <a:lnTo>
                    <a:pt x="682085" y="174879"/>
                  </a:lnTo>
                  <a:lnTo>
                    <a:pt x="701516" y="169735"/>
                  </a:lnTo>
                  <a:lnTo>
                    <a:pt x="703136" y="150781"/>
                  </a:lnTo>
                  <a:lnTo>
                    <a:pt x="695801" y="152876"/>
                  </a:lnTo>
                  <a:lnTo>
                    <a:pt x="679038" y="129159"/>
                  </a:lnTo>
                  <a:lnTo>
                    <a:pt x="682085" y="123539"/>
                  </a:lnTo>
                  <a:lnTo>
                    <a:pt x="691991" y="126206"/>
                  </a:lnTo>
                  <a:lnTo>
                    <a:pt x="692277" y="122777"/>
                  </a:lnTo>
                  <a:lnTo>
                    <a:pt x="706946" y="123158"/>
                  </a:lnTo>
                  <a:lnTo>
                    <a:pt x="705612" y="116300"/>
                  </a:lnTo>
                  <a:lnTo>
                    <a:pt x="707993" y="115157"/>
                  </a:lnTo>
                  <a:lnTo>
                    <a:pt x="699707" y="106013"/>
                  </a:lnTo>
                  <a:lnTo>
                    <a:pt x="703993" y="103251"/>
                  </a:lnTo>
                  <a:lnTo>
                    <a:pt x="701897" y="100679"/>
                  </a:lnTo>
                  <a:lnTo>
                    <a:pt x="704374" y="99536"/>
                  </a:lnTo>
                  <a:lnTo>
                    <a:pt x="697897" y="101632"/>
                  </a:lnTo>
                  <a:lnTo>
                    <a:pt x="699325" y="96107"/>
                  </a:lnTo>
                  <a:lnTo>
                    <a:pt x="696754" y="90297"/>
                  </a:lnTo>
                  <a:lnTo>
                    <a:pt x="703993" y="82582"/>
                  </a:lnTo>
                  <a:lnTo>
                    <a:pt x="704659" y="78010"/>
                  </a:lnTo>
                  <a:lnTo>
                    <a:pt x="700850" y="73819"/>
                  </a:lnTo>
                  <a:lnTo>
                    <a:pt x="707136" y="68294"/>
                  </a:lnTo>
                  <a:lnTo>
                    <a:pt x="704374" y="64484"/>
                  </a:lnTo>
                  <a:lnTo>
                    <a:pt x="698564" y="63341"/>
                  </a:lnTo>
                  <a:lnTo>
                    <a:pt x="699802" y="58674"/>
                  </a:lnTo>
                  <a:lnTo>
                    <a:pt x="702850" y="59150"/>
                  </a:lnTo>
                  <a:lnTo>
                    <a:pt x="702088" y="56388"/>
                  </a:lnTo>
                  <a:lnTo>
                    <a:pt x="692563" y="59817"/>
                  </a:lnTo>
                  <a:lnTo>
                    <a:pt x="691991" y="56769"/>
                  </a:lnTo>
                  <a:lnTo>
                    <a:pt x="697897" y="46291"/>
                  </a:lnTo>
                  <a:lnTo>
                    <a:pt x="693897" y="43339"/>
                  </a:lnTo>
                  <a:lnTo>
                    <a:pt x="695706" y="39433"/>
                  </a:lnTo>
                  <a:lnTo>
                    <a:pt x="684562" y="38195"/>
                  </a:lnTo>
                  <a:lnTo>
                    <a:pt x="684562" y="27622"/>
                  </a:lnTo>
                  <a:lnTo>
                    <a:pt x="690563" y="30194"/>
                  </a:lnTo>
                  <a:lnTo>
                    <a:pt x="698088" y="22574"/>
                  </a:lnTo>
                  <a:lnTo>
                    <a:pt x="724186" y="10382"/>
                  </a:lnTo>
                  <a:lnTo>
                    <a:pt x="730377" y="9525"/>
                  </a:lnTo>
                  <a:lnTo>
                    <a:pt x="732377" y="17812"/>
                  </a:lnTo>
                  <a:lnTo>
                    <a:pt x="738474" y="18288"/>
                  </a:lnTo>
                  <a:lnTo>
                    <a:pt x="735521" y="22098"/>
                  </a:lnTo>
                  <a:lnTo>
                    <a:pt x="731234" y="19241"/>
                  </a:lnTo>
                  <a:lnTo>
                    <a:pt x="727234" y="24384"/>
                  </a:lnTo>
                  <a:lnTo>
                    <a:pt x="732949" y="32766"/>
                  </a:lnTo>
                  <a:lnTo>
                    <a:pt x="736282" y="46291"/>
                  </a:lnTo>
                  <a:lnTo>
                    <a:pt x="739521" y="48863"/>
                  </a:lnTo>
                  <a:lnTo>
                    <a:pt x="734568" y="57626"/>
                  </a:lnTo>
                  <a:lnTo>
                    <a:pt x="738092" y="62293"/>
                  </a:lnTo>
                  <a:lnTo>
                    <a:pt x="735616" y="64960"/>
                  </a:lnTo>
                  <a:lnTo>
                    <a:pt x="741712" y="69533"/>
                  </a:lnTo>
                  <a:lnTo>
                    <a:pt x="737711" y="75914"/>
                  </a:lnTo>
                  <a:lnTo>
                    <a:pt x="740473" y="88773"/>
                  </a:lnTo>
                  <a:lnTo>
                    <a:pt x="761619" y="93440"/>
                  </a:lnTo>
                  <a:lnTo>
                    <a:pt x="767049" y="92202"/>
                  </a:lnTo>
                  <a:lnTo>
                    <a:pt x="772001" y="83725"/>
                  </a:lnTo>
                  <a:lnTo>
                    <a:pt x="792766" y="79724"/>
                  </a:lnTo>
                  <a:lnTo>
                    <a:pt x="794671" y="79819"/>
                  </a:lnTo>
                  <a:lnTo>
                    <a:pt x="797243" y="88964"/>
                  </a:lnTo>
                  <a:lnTo>
                    <a:pt x="802481" y="92011"/>
                  </a:lnTo>
                  <a:lnTo>
                    <a:pt x="812578" y="90583"/>
                  </a:lnTo>
                  <a:lnTo>
                    <a:pt x="817912" y="86487"/>
                  </a:lnTo>
                  <a:lnTo>
                    <a:pt x="821627" y="91726"/>
                  </a:lnTo>
                  <a:lnTo>
                    <a:pt x="825532" y="89154"/>
                  </a:lnTo>
                  <a:lnTo>
                    <a:pt x="838771" y="107823"/>
                  </a:lnTo>
                  <a:lnTo>
                    <a:pt x="840963" y="114871"/>
                  </a:lnTo>
                  <a:lnTo>
                    <a:pt x="846868" y="113062"/>
                  </a:lnTo>
                  <a:lnTo>
                    <a:pt x="850297" y="117634"/>
                  </a:lnTo>
                  <a:lnTo>
                    <a:pt x="864394" y="119348"/>
                  </a:lnTo>
                  <a:lnTo>
                    <a:pt x="883920" y="132493"/>
                  </a:lnTo>
                  <a:lnTo>
                    <a:pt x="885349" y="136208"/>
                  </a:lnTo>
                  <a:lnTo>
                    <a:pt x="872109" y="150400"/>
                  </a:lnTo>
                  <a:lnTo>
                    <a:pt x="864584" y="150590"/>
                  </a:lnTo>
                  <a:lnTo>
                    <a:pt x="866870" y="160306"/>
                  </a:lnTo>
                  <a:lnTo>
                    <a:pt x="879634" y="158210"/>
                  </a:lnTo>
                  <a:lnTo>
                    <a:pt x="883063" y="173450"/>
                  </a:lnTo>
                  <a:lnTo>
                    <a:pt x="890683" y="172688"/>
                  </a:lnTo>
                  <a:lnTo>
                    <a:pt x="904875" y="176117"/>
                  </a:lnTo>
                  <a:lnTo>
                    <a:pt x="904875" y="197072"/>
                  </a:lnTo>
                  <a:lnTo>
                    <a:pt x="920782" y="192881"/>
                  </a:lnTo>
                  <a:lnTo>
                    <a:pt x="922306" y="195643"/>
                  </a:lnTo>
                  <a:lnTo>
                    <a:pt x="932022" y="187928"/>
                  </a:lnTo>
                  <a:lnTo>
                    <a:pt x="938499" y="186023"/>
                  </a:lnTo>
                  <a:lnTo>
                    <a:pt x="934308" y="182118"/>
                  </a:lnTo>
                  <a:lnTo>
                    <a:pt x="933355" y="167926"/>
                  </a:lnTo>
                  <a:lnTo>
                    <a:pt x="937260" y="165449"/>
                  </a:lnTo>
                  <a:lnTo>
                    <a:pt x="937546" y="161734"/>
                  </a:lnTo>
                  <a:lnTo>
                    <a:pt x="939927" y="161734"/>
                  </a:lnTo>
                  <a:lnTo>
                    <a:pt x="942880" y="151638"/>
                  </a:lnTo>
                  <a:lnTo>
                    <a:pt x="977265" y="151924"/>
                  </a:lnTo>
                  <a:lnTo>
                    <a:pt x="977837" y="162306"/>
                  </a:lnTo>
                  <a:lnTo>
                    <a:pt x="985552" y="158210"/>
                  </a:lnTo>
                  <a:lnTo>
                    <a:pt x="992410" y="162020"/>
                  </a:lnTo>
                  <a:lnTo>
                    <a:pt x="1007078" y="160877"/>
                  </a:lnTo>
                  <a:lnTo>
                    <a:pt x="1009936" y="169735"/>
                  </a:lnTo>
                  <a:lnTo>
                    <a:pt x="1021556" y="167735"/>
                  </a:lnTo>
                  <a:lnTo>
                    <a:pt x="1025271" y="180213"/>
                  </a:lnTo>
                  <a:lnTo>
                    <a:pt x="1051846" y="173926"/>
                  </a:lnTo>
                  <a:lnTo>
                    <a:pt x="1070896" y="164973"/>
                  </a:lnTo>
                  <a:lnTo>
                    <a:pt x="1078897" y="158210"/>
                  </a:lnTo>
                  <a:lnTo>
                    <a:pt x="1108329" y="148590"/>
                  </a:lnTo>
                  <a:lnTo>
                    <a:pt x="1122236" y="147352"/>
                  </a:lnTo>
                  <a:lnTo>
                    <a:pt x="1131665" y="149257"/>
                  </a:lnTo>
                  <a:lnTo>
                    <a:pt x="1142238" y="144590"/>
                  </a:lnTo>
                  <a:lnTo>
                    <a:pt x="1156145" y="148685"/>
                  </a:lnTo>
                  <a:lnTo>
                    <a:pt x="1166146" y="144685"/>
                  </a:lnTo>
                  <a:lnTo>
                    <a:pt x="1177195" y="136112"/>
                  </a:lnTo>
                  <a:lnTo>
                    <a:pt x="1181672" y="147447"/>
                  </a:lnTo>
                  <a:lnTo>
                    <a:pt x="1185958" y="150495"/>
                  </a:lnTo>
                  <a:lnTo>
                    <a:pt x="1189863" y="148685"/>
                  </a:lnTo>
                  <a:lnTo>
                    <a:pt x="1190149" y="144970"/>
                  </a:lnTo>
                  <a:lnTo>
                    <a:pt x="1202150" y="144113"/>
                  </a:lnTo>
                  <a:lnTo>
                    <a:pt x="1198436" y="136493"/>
                  </a:lnTo>
                  <a:lnTo>
                    <a:pt x="1207103" y="129731"/>
                  </a:lnTo>
                  <a:lnTo>
                    <a:pt x="1208913" y="131064"/>
                  </a:lnTo>
                  <a:lnTo>
                    <a:pt x="1207580" y="127444"/>
                  </a:lnTo>
                  <a:lnTo>
                    <a:pt x="1219009" y="122396"/>
                  </a:lnTo>
                  <a:lnTo>
                    <a:pt x="1223486" y="123158"/>
                  </a:lnTo>
                  <a:lnTo>
                    <a:pt x="1225201" y="120301"/>
                  </a:lnTo>
                  <a:lnTo>
                    <a:pt x="1226439" y="125540"/>
                  </a:lnTo>
                  <a:lnTo>
                    <a:pt x="1233869" y="125063"/>
                  </a:lnTo>
                  <a:lnTo>
                    <a:pt x="1237583" y="128111"/>
                  </a:lnTo>
                  <a:lnTo>
                    <a:pt x="1241679" y="125825"/>
                  </a:lnTo>
                  <a:lnTo>
                    <a:pt x="1244727" y="128873"/>
                  </a:lnTo>
                  <a:lnTo>
                    <a:pt x="1244822" y="126301"/>
                  </a:lnTo>
                  <a:lnTo>
                    <a:pt x="1253680" y="126683"/>
                  </a:lnTo>
                  <a:lnTo>
                    <a:pt x="1258634" y="129349"/>
                  </a:lnTo>
                  <a:lnTo>
                    <a:pt x="1260824" y="138017"/>
                  </a:lnTo>
                  <a:lnTo>
                    <a:pt x="1277684" y="149161"/>
                  </a:lnTo>
                  <a:lnTo>
                    <a:pt x="1272064" y="158020"/>
                  </a:lnTo>
                  <a:lnTo>
                    <a:pt x="1278541" y="172021"/>
                  </a:lnTo>
                  <a:lnTo>
                    <a:pt x="1280636" y="173450"/>
                  </a:lnTo>
                  <a:lnTo>
                    <a:pt x="1285304" y="169545"/>
                  </a:lnTo>
                  <a:lnTo>
                    <a:pt x="1287113" y="173260"/>
                  </a:lnTo>
                  <a:lnTo>
                    <a:pt x="1298067" y="176593"/>
                  </a:lnTo>
                  <a:lnTo>
                    <a:pt x="1301496" y="174022"/>
                  </a:lnTo>
                  <a:lnTo>
                    <a:pt x="1297019" y="166878"/>
                  </a:lnTo>
                  <a:lnTo>
                    <a:pt x="1302639" y="175355"/>
                  </a:lnTo>
                  <a:lnTo>
                    <a:pt x="1310830" y="169545"/>
                  </a:lnTo>
                  <a:lnTo>
                    <a:pt x="1317974" y="173260"/>
                  </a:lnTo>
                  <a:lnTo>
                    <a:pt x="1315117" y="183833"/>
                  </a:lnTo>
                  <a:lnTo>
                    <a:pt x="1316736" y="189643"/>
                  </a:lnTo>
                  <a:lnTo>
                    <a:pt x="1320832" y="191833"/>
                  </a:lnTo>
                  <a:lnTo>
                    <a:pt x="1320927" y="195548"/>
                  </a:lnTo>
                  <a:lnTo>
                    <a:pt x="1324166" y="194691"/>
                  </a:lnTo>
                  <a:lnTo>
                    <a:pt x="1327881" y="197358"/>
                  </a:lnTo>
                  <a:lnTo>
                    <a:pt x="1331690" y="204121"/>
                  </a:lnTo>
                  <a:lnTo>
                    <a:pt x="1325118" y="210788"/>
                  </a:lnTo>
                  <a:lnTo>
                    <a:pt x="1330452" y="219456"/>
                  </a:lnTo>
                  <a:lnTo>
                    <a:pt x="1324451" y="221170"/>
                  </a:lnTo>
                  <a:lnTo>
                    <a:pt x="1329785" y="230410"/>
                  </a:lnTo>
                  <a:lnTo>
                    <a:pt x="1321403" y="238696"/>
                  </a:lnTo>
                  <a:lnTo>
                    <a:pt x="1322927" y="244602"/>
                  </a:lnTo>
                  <a:lnTo>
                    <a:pt x="1332548" y="249745"/>
                  </a:lnTo>
                  <a:lnTo>
                    <a:pt x="1350073" y="251841"/>
                  </a:lnTo>
                  <a:lnTo>
                    <a:pt x="1366361" y="246221"/>
                  </a:lnTo>
                  <a:lnTo>
                    <a:pt x="1380173" y="236887"/>
                  </a:lnTo>
                  <a:lnTo>
                    <a:pt x="1382268" y="231743"/>
                  </a:lnTo>
                  <a:lnTo>
                    <a:pt x="1389602" y="237268"/>
                  </a:lnTo>
                  <a:lnTo>
                    <a:pt x="1408176" y="222123"/>
                  </a:lnTo>
                  <a:lnTo>
                    <a:pt x="1421225" y="238887"/>
                  </a:lnTo>
                  <a:lnTo>
                    <a:pt x="1439513" y="250984"/>
                  </a:lnTo>
                  <a:lnTo>
                    <a:pt x="1441799" y="261271"/>
                  </a:lnTo>
                  <a:lnTo>
                    <a:pt x="1453515" y="272701"/>
                  </a:lnTo>
                  <a:lnTo>
                    <a:pt x="1458183" y="275082"/>
                  </a:lnTo>
                  <a:lnTo>
                    <a:pt x="1458944" y="269843"/>
                  </a:lnTo>
                  <a:lnTo>
                    <a:pt x="1463421" y="271653"/>
                  </a:lnTo>
                  <a:lnTo>
                    <a:pt x="1463517" y="266033"/>
                  </a:lnTo>
                  <a:lnTo>
                    <a:pt x="1470660" y="272510"/>
                  </a:lnTo>
                  <a:lnTo>
                    <a:pt x="1469707" y="278130"/>
                  </a:lnTo>
                  <a:lnTo>
                    <a:pt x="1478375" y="278892"/>
                  </a:lnTo>
                  <a:lnTo>
                    <a:pt x="1479042" y="274987"/>
                  </a:lnTo>
                  <a:lnTo>
                    <a:pt x="1479328" y="281273"/>
                  </a:lnTo>
                  <a:lnTo>
                    <a:pt x="1484662" y="286321"/>
                  </a:lnTo>
                  <a:lnTo>
                    <a:pt x="1488377" y="284416"/>
                  </a:lnTo>
                  <a:lnTo>
                    <a:pt x="1488757" y="280797"/>
                  </a:lnTo>
                  <a:lnTo>
                    <a:pt x="1503998" y="288608"/>
                  </a:lnTo>
                  <a:lnTo>
                    <a:pt x="1503902" y="292703"/>
                  </a:lnTo>
                  <a:lnTo>
                    <a:pt x="1512856" y="299942"/>
                  </a:lnTo>
                  <a:lnTo>
                    <a:pt x="1513618" y="305086"/>
                  </a:lnTo>
                  <a:lnTo>
                    <a:pt x="1504283" y="306705"/>
                  </a:lnTo>
                  <a:lnTo>
                    <a:pt x="1499616" y="316801"/>
                  </a:lnTo>
                  <a:lnTo>
                    <a:pt x="1500092" y="322707"/>
                  </a:lnTo>
                  <a:lnTo>
                    <a:pt x="1501617" y="330994"/>
                  </a:lnTo>
                  <a:lnTo>
                    <a:pt x="1510855" y="342995"/>
                  </a:lnTo>
                  <a:lnTo>
                    <a:pt x="1504855" y="358997"/>
                  </a:lnTo>
                  <a:lnTo>
                    <a:pt x="1498188" y="357854"/>
                  </a:lnTo>
                  <a:lnTo>
                    <a:pt x="1483805" y="364808"/>
                  </a:lnTo>
                  <a:lnTo>
                    <a:pt x="1483043" y="370808"/>
                  </a:lnTo>
                  <a:lnTo>
                    <a:pt x="1488663" y="384715"/>
                  </a:lnTo>
                  <a:lnTo>
                    <a:pt x="1495997" y="384143"/>
                  </a:lnTo>
                  <a:lnTo>
                    <a:pt x="1501521" y="402622"/>
                  </a:lnTo>
                  <a:lnTo>
                    <a:pt x="1515618" y="395954"/>
                  </a:lnTo>
                  <a:lnTo>
                    <a:pt x="1518285" y="399574"/>
                  </a:lnTo>
                  <a:lnTo>
                    <a:pt x="1542383" y="394335"/>
                  </a:lnTo>
                  <a:lnTo>
                    <a:pt x="1558385" y="386525"/>
                  </a:lnTo>
                  <a:lnTo>
                    <a:pt x="1564577" y="388049"/>
                  </a:lnTo>
                  <a:lnTo>
                    <a:pt x="1568672" y="407384"/>
                  </a:lnTo>
                  <a:lnTo>
                    <a:pt x="1588961" y="395478"/>
                  </a:lnTo>
                  <a:lnTo>
                    <a:pt x="1592580" y="400907"/>
                  </a:lnTo>
                  <a:lnTo>
                    <a:pt x="1590390" y="409480"/>
                  </a:lnTo>
                  <a:lnTo>
                    <a:pt x="1592104" y="416433"/>
                  </a:lnTo>
                  <a:lnTo>
                    <a:pt x="1589818" y="417195"/>
                  </a:lnTo>
                  <a:lnTo>
                    <a:pt x="1595342" y="426244"/>
                  </a:lnTo>
                  <a:lnTo>
                    <a:pt x="1614011" y="426149"/>
                  </a:lnTo>
                  <a:lnTo>
                    <a:pt x="1613249" y="433007"/>
                  </a:lnTo>
                  <a:lnTo>
                    <a:pt x="1620679" y="445865"/>
                  </a:lnTo>
                  <a:lnTo>
                    <a:pt x="1620774" y="457200"/>
                  </a:lnTo>
                  <a:lnTo>
                    <a:pt x="1613916" y="458248"/>
                  </a:lnTo>
                  <a:lnTo>
                    <a:pt x="1613631" y="460629"/>
                  </a:lnTo>
                  <a:lnTo>
                    <a:pt x="1602772" y="467963"/>
                  </a:lnTo>
                  <a:lnTo>
                    <a:pt x="1604106" y="485394"/>
                  </a:lnTo>
                  <a:lnTo>
                    <a:pt x="1613059" y="486156"/>
                  </a:lnTo>
                  <a:lnTo>
                    <a:pt x="1613916" y="492252"/>
                  </a:lnTo>
                  <a:lnTo>
                    <a:pt x="1626203" y="485870"/>
                  </a:lnTo>
                  <a:lnTo>
                    <a:pt x="1631823" y="489490"/>
                  </a:lnTo>
                  <a:lnTo>
                    <a:pt x="1621727" y="494824"/>
                  </a:lnTo>
                  <a:lnTo>
                    <a:pt x="1628490" y="518636"/>
                  </a:lnTo>
                  <a:lnTo>
                    <a:pt x="1623822" y="525113"/>
                  </a:lnTo>
                  <a:lnTo>
                    <a:pt x="1629918" y="549402"/>
                  </a:lnTo>
                  <a:lnTo>
                    <a:pt x="1625251" y="562451"/>
                  </a:lnTo>
                  <a:lnTo>
                    <a:pt x="1632109" y="564261"/>
                  </a:lnTo>
                  <a:lnTo>
                    <a:pt x="1636681" y="580739"/>
                  </a:lnTo>
                  <a:lnTo>
                    <a:pt x="1610392" y="578453"/>
                  </a:lnTo>
                  <a:lnTo>
                    <a:pt x="1606582" y="585121"/>
                  </a:lnTo>
                  <a:lnTo>
                    <a:pt x="1598200" y="579882"/>
                  </a:lnTo>
                  <a:lnTo>
                    <a:pt x="1590675" y="580930"/>
                  </a:lnTo>
                  <a:lnTo>
                    <a:pt x="1590294" y="578072"/>
                  </a:lnTo>
                  <a:lnTo>
                    <a:pt x="1570863" y="573786"/>
                  </a:lnTo>
                  <a:lnTo>
                    <a:pt x="1555528" y="564547"/>
                  </a:lnTo>
                  <a:lnTo>
                    <a:pt x="1551337" y="550354"/>
                  </a:lnTo>
                  <a:lnTo>
                    <a:pt x="1545907" y="548735"/>
                  </a:lnTo>
                  <a:lnTo>
                    <a:pt x="1547717" y="555498"/>
                  </a:lnTo>
                  <a:lnTo>
                    <a:pt x="1545336" y="556165"/>
                  </a:lnTo>
                  <a:lnTo>
                    <a:pt x="1542479" y="545497"/>
                  </a:lnTo>
                  <a:lnTo>
                    <a:pt x="1535621" y="548068"/>
                  </a:lnTo>
                  <a:lnTo>
                    <a:pt x="1534287" y="540734"/>
                  </a:lnTo>
                  <a:lnTo>
                    <a:pt x="1537621" y="559689"/>
                  </a:lnTo>
                  <a:lnTo>
                    <a:pt x="1521714" y="564928"/>
                  </a:lnTo>
                  <a:lnTo>
                    <a:pt x="1518761" y="570357"/>
                  </a:lnTo>
                  <a:lnTo>
                    <a:pt x="1488853" y="590836"/>
                  </a:lnTo>
                  <a:lnTo>
                    <a:pt x="1479995" y="589121"/>
                  </a:lnTo>
                  <a:lnTo>
                    <a:pt x="1481042" y="592169"/>
                  </a:lnTo>
                  <a:lnTo>
                    <a:pt x="1477709" y="591407"/>
                  </a:lnTo>
                  <a:lnTo>
                    <a:pt x="1465993" y="598360"/>
                  </a:lnTo>
                  <a:lnTo>
                    <a:pt x="1468850" y="605409"/>
                  </a:lnTo>
                  <a:lnTo>
                    <a:pt x="1465707" y="606742"/>
                  </a:lnTo>
                  <a:lnTo>
                    <a:pt x="1461897" y="602742"/>
                  </a:lnTo>
                  <a:lnTo>
                    <a:pt x="1470565" y="630650"/>
                  </a:lnTo>
                  <a:lnTo>
                    <a:pt x="1475613" y="629126"/>
                  </a:lnTo>
                  <a:lnTo>
                    <a:pt x="1479232" y="634460"/>
                  </a:lnTo>
                  <a:lnTo>
                    <a:pt x="1483995" y="630841"/>
                  </a:lnTo>
                  <a:lnTo>
                    <a:pt x="1491520" y="645795"/>
                  </a:lnTo>
                  <a:lnTo>
                    <a:pt x="1484186" y="648176"/>
                  </a:lnTo>
                  <a:lnTo>
                    <a:pt x="1488757" y="657416"/>
                  </a:lnTo>
                  <a:lnTo>
                    <a:pt x="1481995" y="660559"/>
                  </a:lnTo>
                  <a:lnTo>
                    <a:pt x="1471041" y="661225"/>
                  </a:lnTo>
                  <a:lnTo>
                    <a:pt x="1480661" y="681800"/>
                  </a:lnTo>
                  <a:lnTo>
                    <a:pt x="1456563" y="682181"/>
                  </a:lnTo>
                  <a:lnTo>
                    <a:pt x="1441514" y="689039"/>
                  </a:lnTo>
                  <a:lnTo>
                    <a:pt x="1446276" y="707898"/>
                  </a:lnTo>
                  <a:lnTo>
                    <a:pt x="1454753" y="727329"/>
                  </a:lnTo>
                  <a:lnTo>
                    <a:pt x="1447324" y="725710"/>
                  </a:lnTo>
                  <a:lnTo>
                    <a:pt x="1439609" y="729520"/>
                  </a:lnTo>
                  <a:lnTo>
                    <a:pt x="1373505" y="737997"/>
                  </a:lnTo>
                  <a:lnTo>
                    <a:pt x="1375791" y="745617"/>
                  </a:lnTo>
                  <a:lnTo>
                    <a:pt x="1371315" y="747808"/>
                  </a:lnTo>
                  <a:lnTo>
                    <a:pt x="1376839" y="746569"/>
                  </a:lnTo>
                  <a:lnTo>
                    <a:pt x="1380458" y="756666"/>
                  </a:lnTo>
                  <a:lnTo>
                    <a:pt x="1377887" y="763905"/>
                  </a:lnTo>
                  <a:lnTo>
                    <a:pt x="1359980" y="772096"/>
                  </a:lnTo>
                  <a:lnTo>
                    <a:pt x="1351598" y="780574"/>
                  </a:lnTo>
                  <a:lnTo>
                    <a:pt x="1361694" y="815435"/>
                  </a:lnTo>
                  <a:lnTo>
                    <a:pt x="1361504" y="833152"/>
                  </a:lnTo>
                  <a:lnTo>
                    <a:pt x="1364075" y="833914"/>
                  </a:lnTo>
                  <a:lnTo>
                    <a:pt x="1360647" y="833723"/>
                  </a:lnTo>
                  <a:lnTo>
                    <a:pt x="1346645" y="825627"/>
                  </a:lnTo>
                  <a:lnTo>
                    <a:pt x="1331309" y="826579"/>
                  </a:lnTo>
                  <a:lnTo>
                    <a:pt x="1329880" y="820007"/>
                  </a:lnTo>
                  <a:lnTo>
                    <a:pt x="1319213" y="822389"/>
                  </a:lnTo>
                  <a:lnTo>
                    <a:pt x="1303877" y="807529"/>
                  </a:lnTo>
                  <a:lnTo>
                    <a:pt x="1309307" y="821722"/>
                  </a:lnTo>
                  <a:lnTo>
                    <a:pt x="1264158" y="834961"/>
                  </a:lnTo>
                  <a:lnTo>
                    <a:pt x="1270254" y="838867"/>
                  </a:lnTo>
                  <a:lnTo>
                    <a:pt x="1265397" y="848677"/>
                  </a:lnTo>
                  <a:lnTo>
                    <a:pt x="1255681" y="859536"/>
                  </a:lnTo>
                  <a:lnTo>
                    <a:pt x="1241489" y="890778"/>
                  </a:lnTo>
                  <a:lnTo>
                    <a:pt x="1249966" y="895731"/>
                  </a:lnTo>
                  <a:lnTo>
                    <a:pt x="1277588" y="893350"/>
                  </a:lnTo>
                  <a:lnTo>
                    <a:pt x="1294733" y="898208"/>
                  </a:lnTo>
                  <a:lnTo>
                    <a:pt x="1290638" y="913257"/>
                  </a:lnTo>
                  <a:lnTo>
                    <a:pt x="1304449" y="936784"/>
                  </a:lnTo>
                  <a:lnTo>
                    <a:pt x="1317593" y="950500"/>
                  </a:lnTo>
                  <a:lnTo>
                    <a:pt x="1313402" y="962977"/>
                  </a:lnTo>
                  <a:lnTo>
                    <a:pt x="1333976" y="964597"/>
                  </a:lnTo>
                  <a:lnTo>
                    <a:pt x="1334738" y="967359"/>
                  </a:lnTo>
                  <a:lnTo>
                    <a:pt x="1367124" y="963930"/>
                  </a:lnTo>
                  <a:lnTo>
                    <a:pt x="1367219" y="966692"/>
                  </a:lnTo>
                  <a:lnTo>
                    <a:pt x="1376363" y="966978"/>
                  </a:lnTo>
                  <a:lnTo>
                    <a:pt x="1376458" y="971169"/>
                  </a:lnTo>
                  <a:lnTo>
                    <a:pt x="1373410" y="973455"/>
                  </a:lnTo>
                  <a:lnTo>
                    <a:pt x="1377601" y="977170"/>
                  </a:lnTo>
                  <a:lnTo>
                    <a:pt x="1356265" y="984314"/>
                  </a:lnTo>
                  <a:lnTo>
                    <a:pt x="1359313" y="992886"/>
                  </a:lnTo>
                  <a:lnTo>
                    <a:pt x="1354264" y="992791"/>
                  </a:lnTo>
                  <a:lnTo>
                    <a:pt x="1358551" y="1001649"/>
                  </a:lnTo>
                  <a:lnTo>
                    <a:pt x="1359027" y="1008983"/>
                  </a:lnTo>
                  <a:lnTo>
                    <a:pt x="1337977" y="1007650"/>
                  </a:lnTo>
                  <a:lnTo>
                    <a:pt x="1333500" y="1009459"/>
                  </a:lnTo>
                  <a:lnTo>
                    <a:pt x="1332262" y="1012793"/>
                  </a:lnTo>
                  <a:lnTo>
                    <a:pt x="1326071" y="1014222"/>
                  </a:lnTo>
                  <a:lnTo>
                    <a:pt x="1323213" y="1013936"/>
                  </a:lnTo>
                  <a:lnTo>
                    <a:pt x="1318832" y="1007650"/>
                  </a:lnTo>
                  <a:lnTo>
                    <a:pt x="1305497" y="1006126"/>
                  </a:lnTo>
                  <a:lnTo>
                    <a:pt x="1300353" y="1047750"/>
                  </a:lnTo>
                  <a:lnTo>
                    <a:pt x="1295019" y="1047559"/>
                  </a:lnTo>
                  <a:lnTo>
                    <a:pt x="1296543" y="1053560"/>
                  </a:lnTo>
                  <a:lnTo>
                    <a:pt x="1299020" y="1052322"/>
                  </a:lnTo>
                  <a:lnTo>
                    <a:pt x="1299306" y="1055084"/>
                  </a:lnTo>
                  <a:lnTo>
                    <a:pt x="1301687" y="1054418"/>
                  </a:lnTo>
                  <a:lnTo>
                    <a:pt x="1302925" y="1056989"/>
                  </a:lnTo>
                  <a:lnTo>
                    <a:pt x="1299400" y="1084707"/>
                  </a:lnTo>
                  <a:lnTo>
                    <a:pt x="1317498" y="1083278"/>
                  </a:lnTo>
                  <a:lnTo>
                    <a:pt x="1314926" y="1090708"/>
                  </a:lnTo>
                  <a:lnTo>
                    <a:pt x="1327690" y="1096327"/>
                  </a:lnTo>
                  <a:lnTo>
                    <a:pt x="1336167" y="1102709"/>
                  </a:lnTo>
                  <a:lnTo>
                    <a:pt x="1348169" y="1119092"/>
                  </a:lnTo>
                  <a:lnTo>
                    <a:pt x="1352074" y="1118235"/>
                  </a:lnTo>
                  <a:lnTo>
                    <a:pt x="1349121" y="1147096"/>
                  </a:lnTo>
                  <a:lnTo>
                    <a:pt x="1339692" y="1175576"/>
                  </a:lnTo>
                  <a:lnTo>
                    <a:pt x="1331786" y="1185672"/>
                  </a:lnTo>
                  <a:lnTo>
                    <a:pt x="1328166" y="1200531"/>
                  </a:lnTo>
                  <a:lnTo>
                    <a:pt x="1319308" y="1205675"/>
                  </a:lnTo>
                  <a:lnTo>
                    <a:pt x="1310545" y="1216438"/>
                  </a:lnTo>
                  <a:lnTo>
                    <a:pt x="1310450" y="1228344"/>
                  </a:lnTo>
                  <a:lnTo>
                    <a:pt x="1293209" y="1227963"/>
                  </a:lnTo>
                  <a:lnTo>
                    <a:pt x="1245965" y="1216438"/>
                  </a:lnTo>
                  <a:lnTo>
                    <a:pt x="1218438" y="1227868"/>
                  </a:lnTo>
                  <a:lnTo>
                    <a:pt x="1216914" y="1237488"/>
                  </a:lnTo>
                  <a:lnTo>
                    <a:pt x="1223867" y="1244536"/>
                  </a:lnTo>
                  <a:lnTo>
                    <a:pt x="1227582" y="1269968"/>
                  </a:lnTo>
                  <a:lnTo>
                    <a:pt x="1233011" y="1282732"/>
                  </a:lnTo>
                  <a:lnTo>
                    <a:pt x="1240536" y="1291114"/>
                  </a:lnTo>
                  <a:lnTo>
                    <a:pt x="1220914" y="1299782"/>
                  </a:lnTo>
                  <a:lnTo>
                    <a:pt x="1216247" y="1297115"/>
                  </a:lnTo>
                  <a:lnTo>
                    <a:pt x="1203103" y="1308735"/>
                  </a:lnTo>
                  <a:lnTo>
                    <a:pt x="1167384" y="1306925"/>
                  </a:lnTo>
                  <a:lnTo>
                    <a:pt x="1145667" y="1308544"/>
                  </a:lnTo>
                  <a:lnTo>
                    <a:pt x="1139667" y="1305211"/>
                  </a:lnTo>
                  <a:lnTo>
                    <a:pt x="1139571" y="1286542"/>
                  </a:lnTo>
                  <a:lnTo>
                    <a:pt x="1136714" y="1287209"/>
                  </a:lnTo>
                  <a:lnTo>
                    <a:pt x="1139190" y="1277684"/>
                  </a:lnTo>
                  <a:lnTo>
                    <a:pt x="1129760" y="1265968"/>
                  </a:lnTo>
                  <a:lnTo>
                    <a:pt x="1128617" y="1257776"/>
                  </a:lnTo>
                  <a:lnTo>
                    <a:pt x="1122616" y="1246251"/>
                  </a:lnTo>
                  <a:lnTo>
                    <a:pt x="1116711" y="1251014"/>
                  </a:lnTo>
                  <a:lnTo>
                    <a:pt x="1125093" y="1258634"/>
                  </a:lnTo>
                  <a:lnTo>
                    <a:pt x="1125664" y="1267111"/>
                  </a:lnTo>
                  <a:lnTo>
                    <a:pt x="1103662" y="1278065"/>
                  </a:lnTo>
                  <a:lnTo>
                    <a:pt x="1082707" y="1295305"/>
                  </a:lnTo>
                  <a:lnTo>
                    <a:pt x="1062419" y="1301401"/>
                  </a:lnTo>
                  <a:lnTo>
                    <a:pt x="1056418" y="1305973"/>
                  </a:lnTo>
                  <a:lnTo>
                    <a:pt x="1049274" y="1296257"/>
                  </a:lnTo>
                  <a:lnTo>
                    <a:pt x="1014508" y="1305306"/>
                  </a:lnTo>
                  <a:lnTo>
                    <a:pt x="1000983" y="1315021"/>
                  </a:lnTo>
                  <a:lnTo>
                    <a:pt x="981456" y="1315974"/>
                  </a:lnTo>
                  <a:lnTo>
                    <a:pt x="961358" y="1329500"/>
                  </a:lnTo>
                  <a:lnTo>
                    <a:pt x="931164" y="1328737"/>
                  </a:lnTo>
                  <a:lnTo>
                    <a:pt x="918496" y="1320736"/>
                  </a:lnTo>
                  <a:lnTo>
                    <a:pt x="913638" y="1309402"/>
                  </a:lnTo>
                  <a:lnTo>
                    <a:pt x="898113" y="1289114"/>
                  </a:lnTo>
                  <a:lnTo>
                    <a:pt x="900875" y="1273302"/>
                  </a:lnTo>
                  <a:lnTo>
                    <a:pt x="895255" y="1260443"/>
                  </a:lnTo>
                  <a:lnTo>
                    <a:pt x="877634" y="1257300"/>
                  </a:lnTo>
                  <a:lnTo>
                    <a:pt x="866299" y="1259015"/>
                  </a:lnTo>
                  <a:lnTo>
                    <a:pt x="849154" y="1263872"/>
                  </a:lnTo>
                  <a:lnTo>
                    <a:pt x="838295" y="1271111"/>
                  </a:lnTo>
                  <a:lnTo>
                    <a:pt x="825722" y="1281779"/>
                  </a:lnTo>
                  <a:lnTo>
                    <a:pt x="815816" y="1295686"/>
                  </a:lnTo>
                  <a:lnTo>
                    <a:pt x="817912" y="1312354"/>
                  </a:lnTo>
                  <a:lnTo>
                    <a:pt x="828199" y="1319593"/>
                  </a:lnTo>
                  <a:lnTo>
                    <a:pt x="837343" y="1320736"/>
                  </a:lnTo>
                  <a:lnTo>
                    <a:pt x="838200" y="1328261"/>
                  </a:lnTo>
                  <a:lnTo>
                    <a:pt x="848201" y="1334834"/>
                  </a:lnTo>
                  <a:lnTo>
                    <a:pt x="844296" y="1335500"/>
                  </a:lnTo>
                  <a:lnTo>
                    <a:pt x="840010" y="1342834"/>
                  </a:lnTo>
                  <a:lnTo>
                    <a:pt x="846677" y="1352550"/>
                  </a:lnTo>
                  <a:lnTo>
                    <a:pt x="840963" y="1362170"/>
                  </a:lnTo>
                  <a:lnTo>
                    <a:pt x="836295" y="1382554"/>
                  </a:lnTo>
                  <a:lnTo>
                    <a:pt x="834295" y="1385030"/>
                  </a:lnTo>
                  <a:lnTo>
                    <a:pt x="823341" y="1383316"/>
                  </a:lnTo>
                  <a:lnTo>
                    <a:pt x="817531" y="1396175"/>
                  </a:lnTo>
                  <a:lnTo>
                    <a:pt x="809149" y="1405700"/>
                  </a:lnTo>
                  <a:lnTo>
                    <a:pt x="807339" y="1413891"/>
                  </a:lnTo>
                  <a:lnTo>
                    <a:pt x="794957" y="1415891"/>
                  </a:lnTo>
                  <a:lnTo>
                    <a:pt x="776859" y="1413986"/>
                  </a:lnTo>
                  <a:lnTo>
                    <a:pt x="749903" y="1423607"/>
                  </a:lnTo>
                  <a:lnTo>
                    <a:pt x="750284" y="1427893"/>
                  </a:lnTo>
                  <a:lnTo>
                    <a:pt x="724186" y="1422273"/>
                  </a:lnTo>
                  <a:lnTo>
                    <a:pt x="687610" y="1422654"/>
                  </a:lnTo>
                  <a:lnTo>
                    <a:pt x="671227" y="1427702"/>
                  </a:lnTo>
                  <a:lnTo>
                    <a:pt x="642176" y="1427512"/>
                  </a:lnTo>
                  <a:lnTo>
                    <a:pt x="655034" y="1443990"/>
                  </a:lnTo>
                  <a:lnTo>
                    <a:pt x="648271" y="1449229"/>
                  </a:lnTo>
                  <a:lnTo>
                    <a:pt x="644271" y="1457611"/>
                  </a:lnTo>
                  <a:lnTo>
                    <a:pt x="638842" y="1462468"/>
                  </a:lnTo>
                  <a:lnTo>
                    <a:pt x="621792" y="1449800"/>
                  </a:lnTo>
                  <a:lnTo>
                    <a:pt x="614267" y="1438656"/>
                  </a:lnTo>
                  <a:lnTo>
                    <a:pt x="601028" y="1448657"/>
                  </a:lnTo>
                  <a:lnTo>
                    <a:pt x="586740" y="1452467"/>
                  </a:lnTo>
                  <a:lnTo>
                    <a:pt x="571500" y="1451324"/>
                  </a:lnTo>
                  <a:lnTo>
                    <a:pt x="562356" y="1446943"/>
                  </a:lnTo>
                  <a:lnTo>
                    <a:pt x="540163" y="1462754"/>
                  </a:lnTo>
                  <a:lnTo>
                    <a:pt x="536353" y="1479614"/>
                  </a:lnTo>
                  <a:lnTo>
                    <a:pt x="523589" y="1495996"/>
                  </a:lnTo>
                  <a:lnTo>
                    <a:pt x="505016" y="1486376"/>
                  </a:lnTo>
                  <a:lnTo>
                    <a:pt x="503968" y="1480947"/>
                  </a:lnTo>
                  <a:lnTo>
                    <a:pt x="500253" y="1477613"/>
                  </a:lnTo>
                  <a:lnTo>
                    <a:pt x="484823" y="1475803"/>
                  </a:lnTo>
                  <a:lnTo>
                    <a:pt x="471487" y="1480947"/>
                  </a:lnTo>
                  <a:lnTo>
                    <a:pt x="461010" y="1464469"/>
                  </a:lnTo>
                  <a:lnTo>
                    <a:pt x="455200" y="1466659"/>
                  </a:lnTo>
                  <a:lnTo>
                    <a:pt x="441388" y="1464850"/>
                  </a:lnTo>
                  <a:lnTo>
                    <a:pt x="419291" y="1468279"/>
                  </a:lnTo>
                  <a:lnTo>
                    <a:pt x="387763" y="1477804"/>
                  </a:lnTo>
                  <a:lnTo>
                    <a:pt x="385572" y="1474089"/>
                  </a:lnTo>
                  <a:lnTo>
                    <a:pt x="360998" y="1484948"/>
                  </a:lnTo>
                  <a:lnTo>
                    <a:pt x="356426" y="1479614"/>
                  </a:lnTo>
                  <a:lnTo>
                    <a:pt x="352330" y="1481423"/>
                  </a:lnTo>
                  <a:lnTo>
                    <a:pt x="349282" y="1475803"/>
                  </a:lnTo>
                  <a:lnTo>
                    <a:pt x="350996" y="1462468"/>
                  </a:lnTo>
                  <a:lnTo>
                    <a:pt x="345186" y="1445990"/>
                  </a:lnTo>
                  <a:lnTo>
                    <a:pt x="336518" y="1433798"/>
                  </a:lnTo>
                  <a:lnTo>
                    <a:pt x="328517" y="1437799"/>
                  </a:lnTo>
                  <a:lnTo>
                    <a:pt x="330232" y="1433608"/>
                  </a:lnTo>
                  <a:lnTo>
                    <a:pt x="322707" y="1424845"/>
                  </a:lnTo>
                  <a:lnTo>
                    <a:pt x="314516" y="1420940"/>
                  </a:lnTo>
                  <a:lnTo>
                    <a:pt x="314801" y="1414462"/>
                  </a:lnTo>
                  <a:lnTo>
                    <a:pt x="302895" y="1417510"/>
                  </a:lnTo>
                  <a:lnTo>
                    <a:pt x="291179" y="1412176"/>
                  </a:lnTo>
                  <a:lnTo>
                    <a:pt x="290894" y="1424083"/>
                  </a:lnTo>
                  <a:lnTo>
                    <a:pt x="286893" y="1429798"/>
                  </a:lnTo>
                  <a:lnTo>
                    <a:pt x="280416" y="1432369"/>
                  </a:lnTo>
                  <a:lnTo>
                    <a:pt x="271653" y="1429607"/>
                  </a:lnTo>
                  <a:lnTo>
                    <a:pt x="267081" y="1435799"/>
                  </a:lnTo>
                  <a:lnTo>
                    <a:pt x="260413" y="1431512"/>
                  </a:lnTo>
                  <a:lnTo>
                    <a:pt x="250698" y="1430560"/>
                  </a:lnTo>
                  <a:lnTo>
                    <a:pt x="222599" y="1431417"/>
                  </a:lnTo>
                  <a:lnTo>
                    <a:pt x="223266" y="1424464"/>
                  </a:lnTo>
                  <a:lnTo>
                    <a:pt x="216503" y="1423321"/>
                  </a:lnTo>
                  <a:lnTo>
                    <a:pt x="216313" y="1419416"/>
                  </a:lnTo>
                  <a:lnTo>
                    <a:pt x="213074" y="1419606"/>
                  </a:lnTo>
                  <a:lnTo>
                    <a:pt x="212979" y="1414653"/>
                  </a:lnTo>
                  <a:lnTo>
                    <a:pt x="202216" y="1416463"/>
                  </a:lnTo>
                  <a:lnTo>
                    <a:pt x="200692" y="1414462"/>
                  </a:lnTo>
                  <a:lnTo>
                    <a:pt x="199263" y="1405318"/>
                  </a:lnTo>
                  <a:lnTo>
                    <a:pt x="197263" y="1406176"/>
                  </a:lnTo>
                  <a:lnTo>
                    <a:pt x="197168" y="1375791"/>
                  </a:lnTo>
                  <a:lnTo>
                    <a:pt x="189357" y="1362075"/>
                  </a:lnTo>
                  <a:lnTo>
                    <a:pt x="175260" y="1355789"/>
                  </a:lnTo>
                  <a:lnTo>
                    <a:pt x="158115" y="1361408"/>
                  </a:lnTo>
                  <a:lnTo>
                    <a:pt x="158496" y="1356741"/>
                  </a:lnTo>
                  <a:lnTo>
                    <a:pt x="150019" y="1352836"/>
                  </a:lnTo>
                  <a:lnTo>
                    <a:pt x="130969" y="1349978"/>
                  </a:lnTo>
                  <a:lnTo>
                    <a:pt x="130207" y="1342168"/>
                  </a:lnTo>
                  <a:lnTo>
                    <a:pt x="123254" y="1346740"/>
                  </a:lnTo>
                  <a:lnTo>
                    <a:pt x="128683" y="1328547"/>
                  </a:lnTo>
                  <a:lnTo>
                    <a:pt x="126873" y="1326451"/>
                  </a:lnTo>
                  <a:lnTo>
                    <a:pt x="120110" y="1326737"/>
                  </a:lnTo>
                  <a:lnTo>
                    <a:pt x="118015" y="1322165"/>
                  </a:lnTo>
                  <a:lnTo>
                    <a:pt x="119539" y="1312450"/>
                  </a:lnTo>
                  <a:lnTo>
                    <a:pt x="108013" y="1311211"/>
                  </a:lnTo>
                  <a:lnTo>
                    <a:pt x="107442" y="1299210"/>
                  </a:lnTo>
                  <a:lnTo>
                    <a:pt x="101155" y="1294257"/>
                  </a:lnTo>
                  <a:lnTo>
                    <a:pt x="100108" y="1287209"/>
                  </a:lnTo>
                  <a:lnTo>
                    <a:pt x="95821" y="1283208"/>
                  </a:lnTo>
                  <a:lnTo>
                    <a:pt x="90487" y="1285684"/>
                  </a:lnTo>
                  <a:lnTo>
                    <a:pt x="88678" y="1290923"/>
                  </a:lnTo>
                  <a:lnTo>
                    <a:pt x="86201" y="1283303"/>
                  </a:lnTo>
                  <a:lnTo>
                    <a:pt x="81915" y="1285780"/>
                  </a:lnTo>
                  <a:lnTo>
                    <a:pt x="79058" y="1277398"/>
                  </a:lnTo>
                  <a:lnTo>
                    <a:pt x="67913" y="1285970"/>
                  </a:lnTo>
                  <a:lnTo>
                    <a:pt x="63722" y="1299496"/>
                  </a:lnTo>
                  <a:lnTo>
                    <a:pt x="53340" y="1299019"/>
                  </a:lnTo>
                  <a:lnTo>
                    <a:pt x="52387" y="1304639"/>
                  </a:lnTo>
                  <a:lnTo>
                    <a:pt x="40005" y="1294924"/>
                  </a:lnTo>
                  <a:lnTo>
                    <a:pt x="29718" y="1292161"/>
                  </a:lnTo>
                  <a:lnTo>
                    <a:pt x="30099" y="1278922"/>
                  </a:lnTo>
                  <a:lnTo>
                    <a:pt x="19812" y="1277017"/>
                  </a:lnTo>
                  <a:lnTo>
                    <a:pt x="9525" y="1268825"/>
                  </a:lnTo>
                  <a:lnTo>
                    <a:pt x="17050" y="1263301"/>
                  </a:lnTo>
                  <a:lnTo>
                    <a:pt x="18574" y="1249204"/>
                  </a:lnTo>
                  <a:lnTo>
                    <a:pt x="26099" y="1204341"/>
                  </a:lnTo>
                  <a:lnTo>
                    <a:pt x="39434" y="1212151"/>
                  </a:lnTo>
                  <a:lnTo>
                    <a:pt x="49720" y="1214152"/>
                  </a:lnTo>
                  <a:lnTo>
                    <a:pt x="42196" y="1209961"/>
                  </a:lnTo>
                  <a:lnTo>
                    <a:pt x="36386" y="1202436"/>
                  </a:lnTo>
                  <a:lnTo>
                    <a:pt x="37148" y="1197674"/>
                  </a:lnTo>
                  <a:lnTo>
                    <a:pt x="49054" y="1182338"/>
                  </a:lnTo>
                  <a:lnTo>
                    <a:pt x="35528" y="1153763"/>
                  </a:lnTo>
                  <a:lnTo>
                    <a:pt x="39624" y="1152144"/>
                  </a:lnTo>
                  <a:lnTo>
                    <a:pt x="38100" y="1148620"/>
                  </a:lnTo>
                  <a:lnTo>
                    <a:pt x="48959" y="1143476"/>
                  </a:lnTo>
                  <a:lnTo>
                    <a:pt x="52007" y="1148525"/>
                  </a:lnTo>
                  <a:lnTo>
                    <a:pt x="58198" y="1143095"/>
                  </a:lnTo>
                  <a:lnTo>
                    <a:pt x="65913" y="1142428"/>
                  </a:lnTo>
                  <a:lnTo>
                    <a:pt x="91059" y="1159002"/>
                  </a:lnTo>
                  <a:lnTo>
                    <a:pt x="101727" y="1160335"/>
                  </a:lnTo>
                  <a:lnTo>
                    <a:pt x="105728" y="1150429"/>
                  </a:lnTo>
                  <a:lnTo>
                    <a:pt x="102299" y="1147096"/>
                  </a:lnTo>
                  <a:lnTo>
                    <a:pt x="109919" y="1148715"/>
                  </a:lnTo>
                  <a:lnTo>
                    <a:pt x="111252" y="1143286"/>
                  </a:lnTo>
                  <a:lnTo>
                    <a:pt x="108013" y="1142238"/>
                  </a:lnTo>
                  <a:lnTo>
                    <a:pt x="108871" y="1134523"/>
                  </a:lnTo>
                  <a:lnTo>
                    <a:pt x="111252" y="1134618"/>
                  </a:lnTo>
                  <a:lnTo>
                    <a:pt x="116015" y="1116044"/>
                  </a:lnTo>
                  <a:lnTo>
                    <a:pt x="115253" y="1106995"/>
                  </a:lnTo>
                  <a:lnTo>
                    <a:pt x="109633" y="1108519"/>
                  </a:lnTo>
                  <a:lnTo>
                    <a:pt x="108109" y="1102709"/>
                  </a:lnTo>
                  <a:lnTo>
                    <a:pt x="94583" y="1107091"/>
                  </a:lnTo>
                  <a:lnTo>
                    <a:pt x="85154" y="1080135"/>
                  </a:lnTo>
                  <a:lnTo>
                    <a:pt x="94393" y="1077087"/>
                  </a:lnTo>
                  <a:lnTo>
                    <a:pt x="86773" y="1056799"/>
                  </a:lnTo>
                  <a:lnTo>
                    <a:pt x="85249" y="1057561"/>
                  </a:lnTo>
                  <a:lnTo>
                    <a:pt x="82677" y="1047845"/>
                  </a:lnTo>
                  <a:lnTo>
                    <a:pt x="80772" y="1048607"/>
                  </a:lnTo>
                  <a:lnTo>
                    <a:pt x="78391" y="1039177"/>
                  </a:lnTo>
                  <a:lnTo>
                    <a:pt x="71247" y="1041749"/>
                  </a:lnTo>
                  <a:lnTo>
                    <a:pt x="68580" y="1031843"/>
                  </a:lnTo>
                  <a:lnTo>
                    <a:pt x="60484" y="1032605"/>
                  </a:lnTo>
                  <a:lnTo>
                    <a:pt x="56198" y="1023842"/>
                  </a:lnTo>
                  <a:lnTo>
                    <a:pt x="60865" y="1020794"/>
                  </a:lnTo>
                  <a:lnTo>
                    <a:pt x="59341" y="1010126"/>
                  </a:lnTo>
                  <a:lnTo>
                    <a:pt x="53340" y="1001268"/>
                  </a:lnTo>
                  <a:lnTo>
                    <a:pt x="63627" y="994982"/>
                  </a:lnTo>
                  <a:lnTo>
                    <a:pt x="70390" y="997172"/>
                  </a:lnTo>
                  <a:lnTo>
                    <a:pt x="88678" y="991648"/>
                  </a:lnTo>
                  <a:lnTo>
                    <a:pt x="99536" y="992600"/>
                  </a:lnTo>
                  <a:lnTo>
                    <a:pt x="102013" y="990028"/>
                  </a:lnTo>
                  <a:lnTo>
                    <a:pt x="93059" y="979075"/>
                  </a:lnTo>
                  <a:lnTo>
                    <a:pt x="100012" y="973455"/>
                  </a:lnTo>
                  <a:lnTo>
                    <a:pt x="103632" y="976408"/>
                  </a:lnTo>
                  <a:lnTo>
                    <a:pt x="99822" y="980980"/>
                  </a:lnTo>
                  <a:lnTo>
                    <a:pt x="104299" y="986885"/>
                  </a:lnTo>
                  <a:lnTo>
                    <a:pt x="112395" y="984980"/>
                  </a:lnTo>
                  <a:lnTo>
                    <a:pt x="115062" y="993648"/>
                  </a:lnTo>
                  <a:lnTo>
                    <a:pt x="116681" y="992791"/>
                  </a:lnTo>
                  <a:lnTo>
                    <a:pt x="112586" y="969169"/>
                  </a:lnTo>
                  <a:lnTo>
                    <a:pt x="112871" y="941642"/>
                  </a:lnTo>
                  <a:lnTo>
                    <a:pt x="135445" y="938022"/>
                  </a:lnTo>
                  <a:lnTo>
                    <a:pt x="137446" y="942880"/>
                  </a:lnTo>
                  <a:lnTo>
                    <a:pt x="139637" y="942784"/>
                  </a:lnTo>
                  <a:lnTo>
                    <a:pt x="143351" y="930878"/>
                  </a:lnTo>
                  <a:lnTo>
                    <a:pt x="164116" y="932688"/>
                  </a:lnTo>
                  <a:lnTo>
                    <a:pt x="166307" y="929354"/>
                  </a:lnTo>
                  <a:lnTo>
                    <a:pt x="170212" y="931354"/>
                  </a:lnTo>
                  <a:lnTo>
                    <a:pt x="175832" y="921353"/>
                  </a:lnTo>
                  <a:lnTo>
                    <a:pt x="184595" y="926116"/>
                  </a:lnTo>
                  <a:lnTo>
                    <a:pt x="196977" y="899827"/>
                  </a:lnTo>
                  <a:lnTo>
                    <a:pt x="210026" y="883920"/>
                  </a:lnTo>
                  <a:lnTo>
                    <a:pt x="199549" y="881443"/>
                  </a:lnTo>
                  <a:lnTo>
                    <a:pt x="202311" y="877062"/>
                  </a:lnTo>
                  <a:lnTo>
                    <a:pt x="204692" y="860869"/>
                  </a:lnTo>
                  <a:lnTo>
                    <a:pt x="194691" y="863632"/>
                  </a:lnTo>
                  <a:lnTo>
                    <a:pt x="188690" y="850678"/>
                  </a:lnTo>
                  <a:lnTo>
                    <a:pt x="188404" y="837533"/>
                  </a:lnTo>
                  <a:lnTo>
                    <a:pt x="200311" y="831437"/>
                  </a:lnTo>
                  <a:lnTo>
                    <a:pt x="202978" y="826770"/>
                  </a:lnTo>
                  <a:lnTo>
                    <a:pt x="226409" y="816388"/>
                  </a:lnTo>
                  <a:lnTo>
                    <a:pt x="232791" y="811244"/>
                  </a:lnTo>
                  <a:lnTo>
                    <a:pt x="243554" y="812578"/>
                  </a:lnTo>
                  <a:lnTo>
                    <a:pt x="246602" y="813721"/>
                  </a:lnTo>
                  <a:lnTo>
                    <a:pt x="246031" y="816864"/>
                  </a:lnTo>
                  <a:lnTo>
                    <a:pt x="252127" y="824293"/>
                  </a:lnTo>
                  <a:lnTo>
                    <a:pt x="272605" y="814959"/>
                  </a:lnTo>
                  <a:lnTo>
                    <a:pt x="276606" y="820674"/>
                  </a:lnTo>
                  <a:lnTo>
                    <a:pt x="278797" y="820293"/>
                  </a:lnTo>
                  <a:lnTo>
                    <a:pt x="277749" y="822960"/>
                  </a:lnTo>
                  <a:lnTo>
                    <a:pt x="286893" y="829437"/>
                  </a:lnTo>
                  <a:lnTo>
                    <a:pt x="311849" y="833057"/>
                  </a:lnTo>
                  <a:lnTo>
                    <a:pt x="326517" y="830866"/>
                  </a:lnTo>
                  <a:lnTo>
                    <a:pt x="327279" y="845915"/>
                  </a:lnTo>
                  <a:lnTo>
                    <a:pt x="331089" y="847439"/>
                  </a:lnTo>
                  <a:lnTo>
                    <a:pt x="326898" y="855631"/>
                  </a:lnTo>
                  <a:lnTo>
                    <a:pt x="339471" y="857821"/>
                  </a:lnTo>
                  <a:lnTo>
                    <a:pt x="347758" y="853059"/>
                  </a:lnTo>
                  <a:lnTo>
                    <a:pt x="354997" y="855250"/>
                  </a:lnTo>
                  <a:lnTo>
                    <a:pt x="365093" y="849725"/>
                  </a:lnTo>
                  <a:lnTo>
                    <a:pt x="367379" y="856012"/>
                  </a:lnTo>
                  <a:lnTo>
                    <a:pt x="359378" y="867156"/>
                  </a:lnTo>
                  <a:lnTo>
                    <a:pt x="366998" y="872490"/>
                  </a:lnTo>
                  <a:lnTo>
                    <a:pt x="365570" y="874014"/>
                  </a:lnTo>
                  <a:lnTo>
                    <a:pt x="377857" y="878110"/>
                  </a:lnTo>
                  <a:lnTo>
                    <a:pt x="378714" y="884777"/>
                  </a:lnTo>
                  <a:lnTo>
                    <a:pt x="385096" y="885063"/>
                  </a:lnTo>
                  <a:lnTo>
                    <a:pt x="382715" y="888397"/>
                  </a:lnTo>
                  <a:lnTo>
                    <a:pt x="386144" y="895350"/>
                  </a:lnTo>
                  <a:lnTo>
                    <a:pt x="380048" y="904875"/>
                  </a:lnTo>
                  <a:lnTo>
                    <a:pt x="379857" y="912590"/>
                  </a:lnTo>
                  <a:lnTo>
                    <a:pt x="388334" y="922592"/>
                  </a:lnTo>
                  <a:lnTo>
                    <a:pt x="395002" y="947166"/>
                  </a:lnTo>
                  <a:lnTo>
                    <a:pt x="387763" y="946214"/>
                  </a:lnTo>
                  <a:lnTo>
                    <a:pt x="385382" y="949166"/>
                  </a:lnTo>
                  <a:lnTo>
                    <a:pt x="385286" y="958120"/>
                  </a:lnTo>
                  <a:lnTo>
                    <a:pt x="376809" y="959358"/>
                  </a:lnTo>
                  <a:lnTo>
                    <a:pt x="368903" y="966121"/>
                  </a:lnTo>
                  <a:lnTo>
                    <a:pt x="363379" y="965549"/>
                  </a:lnTo>
                  <a:lnTo>
                    <a:pt x="355759" y="973074"/>
                  </a:lnTo>
                  <a:lnTo>
                    <a:pt x="321945" y="973931"/>
                  </a:lnTo>
                  <a:lnTo>
                    <a:pt x="315182" y="966787"/>
                  </a:lnTo>
                  <a:lnTo>
                    <a:pt x="301085" y="970598"/>
                  </a:lnTo>
                  <a:lnTo>
                    <a:pt x="304991" y="986600"/>
                  </a:lnTo>
                  <a:lnTo>
                    <a:pt x="293465" y="998410"/>
                  </a:lnTo>
                  <a:lnTo>
                    <a:pt x="298037" y="1003744"/>
                  </a:lnTo>
                  <a:lnTo>
                    <a:pt x="298990" y="1001173"/>
                  </a:lnTo>
                  <a:lnTo>
                    <a:pt x="303848" y="1000506"/>
                  </a:lnTo>
                  <a:lnTo>
                    <a:pt x="318707" y="1000887"/>
                  </a:lnTo>
                  <a:lnTo>
                    <a:pt x="318326" y="1002697"/>
                  </a:lnTo>
                  <a:lnTo>
                    <a:pt x="330041" y="1004983"/>
                  </a:lnTo>
                  <a:lnTo>
                    <a:pt x="330232" y="1002983"/>
                  </a:lnTo>
                  <a:lnTo>
                    <a:pt x="338519" y="1001744"/>
                  </a:lnTo>
                  <a:lnTo>
                    <a:pt x="337090" y="1006126"/>
                  </a:lnTo>
                  <a:lnTo>
                    <a:pt x="351568" y="1010507"/>
                  </a:lnTo>
                  <a:lnTo>
                    <a:pt x="351854" y="1013936"/>
                  </a:lnTo>
                  <a:lnTo>
                    <a:pt x="358140" y="1013174"/>
                  </a:lnTo>
                  <a:lnTo>
                    <a:pt x="359759" y="1016317"/>
                  </a:lnTo>
                  <a:lnTo>
                    <a:pt x="365855" y="1014889"/>
                  </a:lnTo>
                  <a:lnTo>
                    <a:pt x="366617" y="1017746"/>
                  </a:lnTo>
                  <a:lnTo>
                    <a:pt x="383953" y="1012793"/>
                  </a:lnTo>
                  <a:lnTo>
                    <a:pt x="385858" y="1020699"/>
                  </a:lnTo>
                  <a:lnTo>
                    <a:pt x="393763" y="1026414"/>
                  </a:lnTo>
                  <a:lnTo>
                    <a:pt x="501301" y="1002411"/>
                  </a:lnTo>
                  <a:lnTo>
                    <a:pt x="528542" y="989076"/>
                  </a:lnTo>
                  <a:lnTo>
                    <a:pt x="530733" y="987076"/>
                  </a:lnTo>
                  <a:lnTo>
                    <a:pt x="513779" y="963168"/>
                  </a:lnTo>
                  <a:lnTo>
                    <a:pt x="515398" y="949166"/>
                  </a:lnTo>
                  <a:lnTo>
                    <a:pt x="524351" y="952024"/>
                  </a:lnTo>
                  <a:lnTo>
                    <a:pt x="524542" y="948500"/>
                  </a:lnTo>
                  <a:lnTo>
                    <a:pt x="516065" y="944404"/>
                  </a:lnTo>
                  <a:lnTo>
                    <a:pt x="517588" y="938879"/>
                  </a:lnTo>
                  <a:lnTo>
                    <a:pt x="537972" y="939356"/>
                  </a:lnTo>
                  <a:lnTo>
                    <a:pt x="552736" y="933545"/>
                  </a:lnTo>
                  <a:lnTo>
                    <a:pt x="556546" y="926211"/>
                  </a:lnTo>
                  <a:lnTo>
                    <a:pt x="577120" y="929640"/>
                  </a:lnTo>
                  <a:lnTo>
                    <a:pt x="597122" y="936212"/>
                  </a:lnTo>
                  <a:lnTo>
                    <a:pt x="595408" y="921829"/>
                  </a:lnTo>
                  <a:lnTo>
                    <a:pt x="607409" y="918972"/>
                  </a:lnTo>
                  <a:lnTo>
                    <a:pt x="611791" y="913448"/>
                  </a:lnTo>
                  <a:lnTo>
                    <a:pt x="613124" y="916972"/>
                  </a:lnTo>
                  <a:lnTo>
                    <a:pt x="617506" y="905827"/>
                  </a:lnTo>
                  <a:lnTo>
                    <a:pt x="622459" y="901636"/>
                  </a:lnTo>
                  <a:lnTo>
                    <a:pt x="621316" y="905923"/>
                  </a:lnTo>
                  <a:lnTo>
                    <a:pt x="626174" y="910400"/>
                  </a:lnTo>
                  <a:lnTo>
                    <a:pt x="630269" y="906590"/>
                  </a:lnTo>
                  <a:lnTo>
                    <a:pt x="634555" y="909447"/>
                  </a:lnTo>
                  <a:lnTo>
                    <a:pt x="629984" y="916400"/>
                  </a:lnTo>
                  <a:lnTo>
                    <a:pt x="634651" y="915829"/>
                  </a:lnTo>
                  <a:lnTo>
                    <a:pt x="636079" y="919067"/>
                  </a:lnTo>
                  <a:lnTo>
                    <a:pt x="640842" y="912876"/>
                  </a:lnTo>
                  <a:lnTo>
                    <a:pt x="643319" y="912685"/>
                  </a:lnTo>
                  <a:lnTo>
                    <a:pt x="645890" y="918019"/>
                  </a:lnTo>
                  <a:lnTo>
                    <a:pt x="653510" y="912400"/>
                  </a:lnTo>
                  <a:lnTo>
                    <a:pt x="667608" y="907447"/>
                  </a:lnTo>
                  <a:lnTo>
                    <a:pt x="663893" y="899827"/>
                  </a:lnTo>
                  <a:lnTo>
                    <a:pt x="656082" y="863251"/>
                  </a:lnTo>
                  <a:lnTo>
                    <a:pt x="638556" y="862775"/>
                  </a:lnTo>
                  <a:lnTo>
                    <a:pt x="625602" y="865537"/>
                  </a:lnTo>
                  <a:lnTo>
                    <a:pt x="615315" y="836485"/>
                  </a:lnTo>
                  <a:lnTo>
                    <a:pt x="617315" y="822579"/>
                  </a:lnTo>
                  <a:lnTo>
                    <a:pt x="629984" y="817626"/>
                  </a:lnTo>
                  <a:lnTo>
                    <a:pt x="640271" y="800481"/>
                  </a:lnTo>
                  <a:lnTo>
                    <a:pt x="646272" y="794957"/>
                  </a:lnTo>
                  <a:lnTo>
                    <a:pt x="643319" y="783526"/>
                  </a:lnTo>
                  <a:lnTo>
                    <a:pt x="646557" y="777716"/>
                  </a:lnTo>
                  <a:lnTo>
                    <a:pt x="671799" y="775144"/>
                  </a:lnTo>
                  <a:lnTo>
                    <a:pt x="660749" y="763810"/>
                  </a:lnTo>
                  <a:lnTo>
                    <a:pt x="672465" y="755904"/>
                  </a:lnTo>
                  <a:lnTo>
                    <a:pt x="673132" y="750284"/>
                  </a:lnTo>
                  <a:lnTo>
                    <a:pt x="666083" y="751427"/>
                  </a:lnTo>
                  <a:lnTo>
                    <a:pt x="665036" y="748284"/>
                  </a:lnTo>
                  <a:lnTo>
                    <a:pt x="659511" y="749522"/>
                  </a:lnTo>
                  <a:lnTo>
                    <a:pt x="657892" y="746569"/>
                  </a:lnTo>
                  <a:lnTo>
                    <a:pt x="668941" y="738950"/>
                  </a:lnTo>
                  <a:lnTo>
                    <a:pt x="679609" y="735997"/>
                  </a:lnTo>
                  <a:lnTo>
                    <a:pt x="678656" y="720281"/>
                  </a:lnTo>
                  <a:lnTo>
                    <a:pt x="668846" y="676370"/>
                  </a:lnTo>
                  <a:lnTo>
                    <a:pt x="669131" y="660844"/>
                  </a:lnTo>
                  <a:lnTo>
                    <a:pt x="662750" y="658940"/>
                  </a:lnTo>
                  <a:lnTo>
                    <a:pt x="664464" y="652367"/>
                  </a:lnTo>
                  <a:lnTo>
                    <a:pt x="670084" y="646081"/>
                  </a:lnTo>
                  <a:lnTo>
                    <a:pt x="673227" y="624173"/>
                  </a:lnTo>
                  <a:lnTo>
                    <a:pt x="682466" y="605409"/>
                  </a:lnTo>
                  <a:lnTo>
                    <a:pt x="674561" y="597408"/>
                  </a:lnTo>
                  <a:lnTo>
                    <a:pt x="673608" y="593122"/>
                  </a:lnTo>
                  <a:lnTo>
                    <a:pt x="665322" y="593122"/>
                  </a:lnTo>
                  <a:lnTo>
                    <a:pt x="667893" y="586931"/>
                  </a:lnTo>
                  <a:lnTo>
                    <a:pt x="663512" y="586550"/>
                  </a:lnTo>
                  <a:lnTo>
                    <a:pt x="666179" y="582930"/>
                  </a:lnTo>
                  <a:lnTo>
                    <a:pt x="665226" y="578834"/>
                  </a:lnTo>
                  <a:lnTo>
                    <a:pt x="659892" y="574262"/>
                  </a:lnTo>
                  <a:lnTo>
                    <a:pt x="653987" y="576167"/>
                  </a:lnTo>
                  <a:lnTo>
                    <a:pt x="647795" y="565309"/>
                  </a:lnTo>
                  <a:lnTo>
                    <a:pt x="638842" y="561023"/>
                  </a:lnTo>
                  <a:lnTo>
                    <a:pt x="633032" y="561880"/>
                  </a:lnTo>
                  <a:lnTo>
                    <a:pt x="627888" y="557212"/>
                  </a:lnTo>
                  <a:lnTo>
                    <a:pt x="623221" y="556927"/>
                  </a:lnTo>
                  <a:lnTo>
                    <a:pt x="616649" y="559879"/>
                  </a:lnTo>
                  <a:lnTo>
                    <a:pt x="614934" y="563499"/>
                  </a:lnTo>
                  <a:lnTo>
                    <a:pt x="608648" y="564642"/>
                  </a:lnTo>
                  <a:lnTo>
                    <a:pt x="608648" y="560927"/>
                  </a:lnTo>
                  <a:lnTo>
                    <a:pt x="618363" y="557212"/>
                  </a:lnTo>
                  <a:lnTo>
                    <a:pt x="624173" y="549688"/>
                  </a:lnTo>
                  <a:lnTo>
                    <a:pt x="615887" y="533114"/>
                  </a:lnTo>
                  <a:lnTo>
                    <a:pt x="610838" y="528637"/>
                  </a:lnTo>
                  <a:lnTo>
                    <a:pt x="608076" y="527114"/>
                  </a:lnTo>
                  <a:lnTo>
                    <a:pt x="604933" y="542639"/>
                  </a:lnTo>
                  <a:lnTo>
                    <a:pt x="599123" y="548068"/>
                  </a:lnTo>
                  <a:lnTo>
                    <a:pt x="581406" y="533876"/>
                  </a:lnTo>
                  <a:lnTo>
                    <a:pt x="578168" y="534638"/>
                  </a:lnTo>
                  <a:lnTo>
                    <a:pt x="571595" y="542734"/>
                  </a:lnTo>
                  <a:lnTo>
                    <a:pt x="576072" y="531304"/>
                  </a:lnTo>
                  <a:lnTo>
                    <a:pt x="525209" y="497586"/>
                  </a:lnTo>
                  <a:lnTo>
                    <a:pt x="520637" y="503491"/>
                  </a:lnTo>
                  <a:lnTo>
                    <a:pt x="521684" y="505301"/>
                  </a:lnTo>
                  <a:lnTo>
                    <a:pt x="500253" y="515493"/>
                  </a:lnTo>
                  <a:lnTo>
                    <a:pt x="491014" y="523018"/>
                  </a:lnTo>
                  <a:lnTo>
                    <a:pt x="489871" y="521208"/>
                  </a:lnTo>
                  <a:lnTo>
                    <a:pt x="475012" y="527399"/>
                  </a:lnTo>
                  <a:lnTo>
                    <a:pt x="466058" y="526637"/>
                  </a:lnTo>
                  <a:lnTo>
                    <a:pt x="459010" y="507492"/>
                  </a:lnTo>
                  <a:lnTo>
                    <a:pt x="446723" y="517493"/>
                  </a:lnTo>
                  <a:lnTo>
                    <a:pt x="438912" y="519875"/>
                  </a:lnTo>
                  <a:lnTo>
                    <a:pt x="436721" y="516826"/>
                  </a:lnTo>
                  <a:lnTo>
                    <a:pt x="425482" y="517208"/>
                  </a:lnTo>
                  <a:lnTo>
                    <a:pt x="428911" y="527114"/>
                  </a:lnTo>
                  <a:lnTo>
                    <a:pt x="399383" y="540925"/>
                  </a:lnTo>
                  <a:lnTo>
                    <a:pt x="388715" y="549402"/>
                  </a:lnTo>
                  <a:lnTo>
                    <a:pt x="379381" y="532733"/>
                  </a:lnTo>
                  <a:lnTo>
                    <a:pt x="374809" y="534638"/>
                  </a:lnTo>
                  <a:lnTo>
                    <a:pt x="369665" y="526256"/>
                  </a:lnTo>
                  <a:lnTo>
                    <a:pt x="366712" y="526351"/>
                  </a:lnTo>
                  <a:lnTo>
                    <a:pt x="332137" y="45091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0" name="Freihandform: Form 199">
              <a:extLst>
                <a:ext uri="{FF2B5EF4-FFF2-40B4-BE49-F238E27FC236}">
                  <a16:creationId xmlns:a16="http://schemas.microsoft.com/office/drawing/2014/main" id="{9446AE82-E75A-4D42-A66A-899934C57523}"/>
                </a:ext>
              </a:extLst>
            </p:cNvPr>
            <p:cNvSpPr/>
            <p:nvPr/>
          </p:nvSpPr>
          <p:spPr>
            <a:xfrm>
              <a:off x="2405330" y="3148663"/>
              <a:ext cx="747450" cy="980100"/>
            </a:xfrm>
            <a:custGeom>
              <a:avLst/>
              <a:gdLst>
                <a:gd name="connsiteX0" fmla="*/ 106870 w 1438275"/>
                <a:gd name="connsiteY0" fmla="*/ 1637347 h 1885950"/>
                <a:gd name="connsiteX1" fmla="*/ 115443 w 1438275"/>
                <a:gd name="connsiteY1" fmla="*/ 1627918 h 1885950"/>
                <a:gd name="connsiteX2" fmla="*/ 111538 w 1438275"/>
                <a:gd name="connsiteY2" fmla="*/ 1607058 h 1885950"/>
                <a:gd name="connsiteX3" fmla="*/ 124111 w 1438275"/>
                <a:gd name="connsiteY3" fmla="*/ 1593723 h 1885950"/>
                <a:gd name="connsiteX4" fmla="*/ 124492 w 1438275"/>
                <a:gd name="connsiteY4" fmla="*/ 1589055 h 1885950"/>
                <a:gd name="connsiteX5" fmla="*/ 129254 w 1438275"/>
                <a:gd name="connsiteY5" fmla="*/ 1583817 h 1885950"/>
                <a:gd name="connsiteX6" fmla="*/ 116681 w 1438275"/>
                <a:gd name="connsiteY6" fmla="*/ 1583531 h 1885950"/>
                <a:gd name="connsiteX7" fmla="*/ 112300 w 1438275"/>
                <a:gd name="connsiteY7" fmla="*/ 1580959 h 1885950"/>
                <a:gd name="connsiteX8" fmla="*/ 108395 w 1438275"/>
                <a:gd name="connsiteY8" fmla="*/ 1566767 h 1885950"/>
                <a:gd name="connsiteX9" fmla="*/ 96203 w 1438275"/>
                <a:gd name="connsiteY9" fmla="*/ 1554480 h 1885950"/>
                <a:gd name="connsiteX10" fmla="*/ 95726 w 1438275"/>
                <a:gd name="connsiteY10" fmla="*/ 1541526 h 1885950"/>
                <a:gd name="connsiteX11" fmla="*/ 104204 w 1438275"/>
                <a:gd name="connsiteY11" fmla="*/ 1539335 h 1885950"/>
                <a:gd name="connsiteX12" fmla="*/ 105728 w 1438275"/>
                <a:gd name="connsiteY12" fmla="*/ 1532477 h 1885950"/>
                <a:gd name="connsiteX13" fmla="*/ 101441 w 1438275"/>
                <a:gd name="connsiteY13" fmla="*/ 1523714 h 1885950"/>
                <a:gd name="connsiteX14" fmla="*/ 97917 w 1438275"/>
                <a:gd name="connsiteY14" fmla="*/ 1525143 h 1885950"/>
                <a:gd name="connsiteX15" fmla="*/ 101060 w 1438275"/>
                <a:gd name="connsiteY15" fmla="*/ 1518285 h 1885950"/>
                <a:gd name="connsiteX16" fmla="*/ 102775 w 1438275"/>
                <a:gd name="connsiteY16" fmla="*/ 1519618 h 1885950"/>
                <a:gd name="connsiteX17" fmla="*/ 124873 w 1438275"/>
                <a:gd name="connsiteY17" fmla="*/ 1506950 h 1885950"/>
                <a:gd name="connsiteX18" fmla="*/ 130397 w 1438275"/>
                <a:gd name="connsiteY18" fmla="*/ 1506950 h 1885950"/>
                <a:gd name="connsiteX19" fmla="*/ 134969 w 1438275"/>
                <a:gd name="connsiteY19" fmla="*/ 1491043 h 1885950"/>
                <a:gd name="connsiteX20" fmla="*/ 125920 w 1438275"/>
                <a:gd name="connsiteY20" fmla="*/ 1488186 h 1885950"/>
                <a:gd name="connsiteX21" fmla="*/ 124301 w 1438275"/>
                <a:gd name="connsiteY21" fmla="*/ 1491996 h 1885950"/>
                <a:gd name="connsiteX22" fmla="*/ 121444 w 1438275"/>
                <a:gd name="connsiteY22" fmla="*/ 1491996 h 1885950"/>
                <a:gd name="connsiteX23" fmla="*/ 116300 w 1438275"/>
                <a:gd name="connsiteY23" fmla="*/ 1487424 h 1885950"/>
                <a:gd name="connsiteX24" fmla="*/ 118491 w 1438275"/>
                <a:gd name="connsiteY24" fmla="*/ 1483043 h 1885950"/>
                <a:gd name="connsiteX25" fmla="*/ 123254 w 1438275"/>
                <a:gd name="connsiteY25" fmla="*/ 1484280 h 1885950"/>
                <a:gd name="connsiteX26" fmla="*/ 130302 w 1438275"/>
                <a:gd name="connsiteY26" fmla="*/ 1467135 h 1885950"/>
                <a:gd name="connsiteX27" fmla="*/ 129159 w 1438275"/>
                <a:gd name="connsiteY27" fmla="*/ 1464469 h 1885950"/>
                <a:gd name="connsiteX28" fmla="*/ 123158 w 1438275"/>
                <a:gd name="connsiteY28" fmla="*/ 1463707 h 1885950"/>
                <a:gd name="connsiteX29" fmla="*/ 126111 w 1438275"/>
                <a:gd name="connsiteY29" fmla="*/ 1460087 h 1885950"/>
                <a:gd name="connsiteX30" fmla="*/ 122873 w 1438275"/>
                <a:gd name="connsiteY30" fmla="*/ 1455515 h 1885950"/>
                <a:gd name="connsiteX31" fmla="*/ 119920 w 1438275"/>
                <a:gd name="connsiteY31" fmla="*/ 1457420 h 1885950"/>
                <a:gd name="connsiteX32" fmla="*/ 113538 w 1438275"/>
                <a:gd name="connsiteY32" fmla="*/ 1454562 h 1885950"/>
                <a:gd name="connsiteX33" fmla="*/ 98774 w 1438275"/>
                <a:gd name="connsiteY33" fmla="*/ 1461992 h 1885950"/>
                <a:gd name="connsiteX34" fmla="*/ 106490 w 1438275"/>
                <a:gd name="connsiteY34" fmla="*/ 1452467 h 1885950"/>
                <a:gd name="connsiteX35" fmla="*/ 101727 w 1438275"/>
                <a:gd name="connsiteY35" fmla="*/ 1447895 h 1885950"/>
                <a:gd name="connsiteX36" fmla="*/ 103823 w 1438275"/>
                <a:gd name="connsiteY36" fmla="*/ 1445133 h 1885950"/>
                <a:gd name="connsiteX37" fmla="*/ 100108 w 1438275"/>
                <a:gd name="connsiteY37" fmla="*/ 1442466 h 1885950"/>
                <a:gd name="connsiteX38" fmla="*/ 120777 w 1438275"/>
                <a:gd name="connsiteY38" fmla="*/ 1426178 h 1885950"/>
                <a:gd name="connsiteX39" fmla="*/ 121349 w 1438275"/>
                <a:gd name="connsiteY39" fmla="*/ 1421511 h 1885950"/>
                <a:gd name="connsiteX40" fmla="*/ 125635 w 1438275"/>
                <a:gd name="connsiteY40" fmla="*/ 1420939 h 1885950"/>
                <a:gd name="connsiteX41" fmla="*/ 133731 w 1438275"/>
                <a:gd name="connsiteY41" fmla="*/ 1408271 h 1885950"/>
                <a:gd name="connsiteX42" fmla="*/ 142208 w 1438275"/>
                <a:gd name="connsiteY42" fmla="*/ 1401032 h 1885950"/>
                <a:gd name="connsiteX43" fmla="*/ 144113 w 1438275"/>
                <a:gd name="connsiteY43" fmla="*/ 1403795 h 1885950"/>
                <a:gd name="connsiteX44" fmla="*/ 141542 w 1438275"/>
                <a:gd name="connsiteY44" fmla="*/ 1409509 h 1885950"/>
                <a:gd name="connsiteX45" fmla="*/ 143447 w 1438275"/>
                <a:gd name="connsiteY45" fmla="*/ 1408747 h 1885950"/>
                <a:gd name="connsiteX46" fmla="*/ 147257 w 1438275"/>
                <a:gd name="connsiteY46" fmla="*/ 1399508 h 1885950"/>
                <a:gd name="connsiteX47" fmla="*/ 139256 w 1438275"/>
                <a:gd name="connsiteY47" fmla="*/ 1386364 h 1885950"/>
                <a:gd name="connsiteX48" fmla="*/ 135255 w 1438275"/>
                <a:gd name="connsiteY48" fmla="*/ 1367409 h 1885950"/>
                <a:gd name="connsiteX49" fmla="*/ 131445 w 1438275"/>
                <a:gd name="connsiteY49" fmla="*/ 1362837 h 1885950"/>
                <a:gd name="connsiteX50" fmla="*/ 132302 w 1438275"/>
                <a:gd name="connsiteY50" fmla="*/ 1357027 h 1885950"/>
                <a:gd name="connsiteX51" fmla="*/ 126778 w 1438275"/>
                <a:gd name="connsiteY51" fmla="*/ 1353026 h 1885950"/>
                <a:gd name="connsiteX52" fmla="*/ 125349 w 1438275"/>
                <a:gd name="connsiteY52" fmla="*/ 1346549 h 1885950"/>
                <a:gd name="connsiteX53" fmla="*/ 111443 w 1438275"/>
                <a:gd name="connsiteY53" fmla="*/ 1326070 h 1885950"/>
                <a:gd name="connsiteX54" fmla="*/ 106013 w 1438275"/>
                <a:gd name="connsiteY54" fmla="*/ 1307592 h 1885950"/>
                <a:gd name="connsiteX55" fmla="*/ 107156 w 1438275"/>
                <a:gd name="connsiteY55" fmla="*/ 1299115 h 1885950"/>
                <a:gd name="connsiteX56" fmla="*/ 97631 w 1438275"/>
                <a:gd name="connsiteY56" fmla="*/ 1290733 h 1885950"/>
                <a:gd name="connsiteX57" fmla="*/ 94964 w 1438275"/>
                <a:gd name="connsiteY57" fmla="*/ 1280446 h 1885950"/>
                <a:gd name="connsiteX58" fmla="*/ 96774 w 1438275"/>
                <a:gd name="connsiteY58" fmla="*/ 1259395 h 1885950"/>
                <a:gd name="connsiteX59" fmla="*/ 91821 w 1438275"/>
                <a:gd name="connsiteY59" fmla="*/ 1247299 h 1885950"/>
                <a:gd name="connsiteX60" fmla="*/ 95060 w 1438275"/>
                <a:gd name="connsiteY60" fmla="*/ 1235869 h 1885950"/>
                <a:gd name="connsiteX61" fmla="*/ 97250 w 1438275"/>
                <a:gd name="connsiteY61" fmla="*/ 1236535 h 1885950"/>
                <a:gd name="connsiteX62" fmla="*/ 91916 w 1438275"/>
                <a:gd name="connsiteY62" fmla="*/ 1229487 h 1885950"/>
                <a:gd name="connsiteX63" fmla="*/ 112014 w 1438275"/>
                <a:gd name="connsiteY63" fmla="*/ 1217105 h 1885950"/>
                <a:gd name="connsiteX64" fmla="*/ 116777 w 1438275"/>
                <a:gd name="connsiteY64" fmla="*/ 1198626 h 1885950"/>
                <a:gd name="connsiteX65" fmla="*/ 122111 w 1438275"/>
                <a:gd name="connsiteY65" fmla="*/ 1190339 h 1885950"/>
                <a:gd name="connsiteX66" fmla="*/ 116967 w 1438275"/>
                <a:gd name="connsiteY66" fmla="*/ 1188625 h 1885950"/>
                <a:gd name="connsiteX67" fmla="*/ 121349 w 1438275"/>
                <a:gd name="connsiteY67" fmla="*/ 1183005 h 1885950"/>
                <a:gd name="connsiteX68" fmla="*/ 117824 w 1438275"/>
                <a:gd name="connsiteY68" fmla="*/ 1179005 h 1885950"/>
                <a:gd name="connsiteX69" fmla="*/ 103918 w 1438275"/>
                <a:gd name="connsiteY69" fmla="*/ 1172813 h 1885950"/>
                <a:gd name="connsiteX70" fmla="*/ 103061 w 1438275"/>
                <a:gd name="connsiteY70" fmla="*/ 1160812 h 1885950"/>
                <a:gd name="connsiteX71" fmla="*/ 108014 w 1438275"/>
                <a:gd name="connsiteY71" fmla="*/ 1159002 h 1885950"/>
                <a:gd name="connsiteX72" fmla="*/ 105347 w 1438275"/>
                <a:gd name="connsiteY72" fmla="*/ 1155287 h 1885950"/>
                <a:gd name="connsiteX73" fmla="*/ 115634 w 1438275"/>
                <a:gd name="connsiteY73" fmla="*/ 1146048 h 1885950"/>
                <a:gd name="connsiteX74" fmla="*/ 124206 w 1438275"/>
                <a:gd name="connsiteY74" fmla="*/ 1152715 h 1885950"/>
                <a:gd name="connsiteX75" fmla="*/ 144304 w 1438275"/>
                <a:gd name="connsiteY75" fmla="*/ 1151001 h 1885950"/>
                <a:gd name="connsiteX76" fmla="*/ 154305 w 1438275"/>
                <a:gd name="connsiteY76" fmla="*/ 1156144 h 1885950"/>
                <a:gd name="connsiteX77" fmla="*/ 162306 w 1438275"/>
                <a:gd name="connsiteY77" fmla="*/ 1155192 h 1885950"/>
                <a:gd name="connsiteX78" fmla="*/ 166402 w 1438275"/>
                <a:gd name="connsiteY78" fmla="*/ 1159288 h 1885950"/>
                <a:gd name="connsiteX79" fmla="*/ 177737 w 1438275"/>
                <a:gd name="connsiteY79" fmla="*/ 1156049 h 1885950"/>
                <a:gd name="connsiteX80" fmla="*/ 181451 w 1438275"/>
                <a:gd name="connsiteY80" fmla="*/ 1160621 h 1885950"/>
                <a:gd name="connsiteX81" fmla="*/ 198977 w 1438275"/>
                <a:gd name="connsiteY81" fmla="*/ 1153097 h 1885950"/>
                <a:gd name="connsiteX82" fmla="*/ 217456 w 1438275"/>
                <a:gd name="connsiteY82" fmla="*/ 1141285 h 1885950"/>
                <a:gd name="connsiteX83" fmla="*/ 220790 w 1438275"/>
                <a:gd name="connsiteY83" fmla="*/ 1129189 h 1885950"/>
                <a:gd name="connsiteX84" fmla="*/ 220504 w 1438275"/>
                <a:gd name="connsiteY84" fmla="*/ 1126712 h 1885950"/>
                <a:gd name="connsiteX85" fmla="*/ 207359 w 1438275"/>
                <a:gd name="connsiteY85" fmla="*/ 1121950 h 1885950"/>
                <a:gd name="connsiteX86" fmla="*/ 203835 w 1438275"/>
                <a:gd name="connsiteY86" fmla="*/ 1107091 h 1885950"/>
                <a:gd name="connsiteX87" fmla="*/ 218885 w 1438275"/>
                <a:gd name="connsiteY87" fmla="*/ 1094899 h 1885950"/>
                <a:gd name="connsiteX88" fmla="*/ 265938 w 1438275"/>
                <a:gd name="connsiteY88" fmla="*/ 1083945 h 1885950"/>
                <a:gd name="connsiteX89" fmla="*/ 267367 w 1438275"/>
                <a:gd name="connsiteY89" fmla="*/ 1087850 h 1885950"/>
                <a:gd name="connsiteX90" fmla="*/ 273653 w 1438275"/>
                <a:gd name="connsiteY90" fmla="*/ 1089089 h 1885950"/>
                <a:gd name="connsiteX91" fmla="*/ 290989 w 1438275"/>
                <a:gd name="connsiteY91" fmla="*/ 1087564 h 1885950"/>
                <a:gd name="connsiteX92" fmla="*/ 292418 w 1438275"/>
                <a:gd name="connsiteY92" fmla="*/ 1084802 h 1885950"/>
                <a:gd name="connsiteX93" fmla="*/ 298895 w 1438275"/>
                <a:gd name="connsiteY93" fmla="*/ 1090993 h 1885950"/>
                <a:gd name="connsiteX94" fmla="*/ 305943 w 1438275"/>
                <a:gd name="connsiteY94" fmla="*/ 1103947 h 1885950"/>
                <a:gd name="connsiteX95" fmla="*/ 318326 w 1438275"/>
                <a:gd name="connsiteY95" fmla="*/ 1102138 h 1885950"/>
                <a:gd name="connsiteX96" fmla="*/ 319564 w 1438275"/>
                <a:gd name="connsiteY96" fmla="*/ 1103471 h 1885950"/>
                <a:gd name="connsiteX97" fmla="*/ 316516 w 1438275"/>
                <a:gd name="connsiteY97" fmla="*/ 1105757 h 1885950"/>
                <a:gd name="connsiteX98" fmla="*/ 308039 w 1438275"/>
                <a:gd name="connsiteY98" fmla="*/ 1109567 h 1885950"/>
                <a:gd name="connsiteX99" fmla="*/ 310420 w 1438275"/>
                <a:gd name="connsiteY99" fmla="*/ 1118425 h 1885950"/>
                <a:gd name="connsiteX100" fmla="*/ 316516 w 1438275"/>
                <a:gd name="connsiteY100" fmla="*/ 1126998 h 1885950"/>
                <a:gd name="connsiteX101" fmla="*/ 332232 w 1438275"/>
                <a:gd name="connsiteY101" fmla="*/ 1121569 h 1885950"/>
                <a:gd name="connsiteX102" fmla="*/ 333375 w 1438275"/>
                <a:gd name="connsiteY102" fmla="*/ 1123378 h 1885950"/>
                <a:gd name="connsiteX103" fmla="*/ 344710 w 1438275"/>
                <a:gd name="connsiteY103" fmla="*/ 1118140 h 1885950"/>
                <a:gd name="connsiteX104" fmla="*/ 346234 w 1438275"/>
                <a:gd name="connsiteY104" fmla="*/ 1114330 h 1885950"/>
                <a:gd name="connsiteX105" fmla="*/ 337852 w 1438275"/>
                <a:gd name="connsiteY105" fmla="*/ 1106233 h 1885950"/>
                <a:gd name="connsiteX106" fmla="*/ 343376 w 1438275"/>
                <a:gd name="connsiteY106" fmla="*/ 1102995 h 1885950"/>
                <a:gd name="connsiteX107" fmla="*/ 340424 w 1438275"/>
                <a:gd name="connsiteY107" fmla="*/ 1092708 h 1885950"/>
                <a:gd name="connsiteX108" fmla="*/ 355664 w 1438275"/>
                <a:gd name="connsiteY108" fmla="*/ 1078706 h 1885950"/>
                <a:gd name="connsiteX109" fmla="*/ 366903 w 1438275"/>
                <a:gd name="connsiteY109" fmla="*/ 1073658 h 1885950"/>
                <a:gd name="connsiteX110" fmla="*/ 397669 w 1438275"/>
                <a:gd name="connsiteY110" fmla="*/ 1051655 h 1885950"/>
                <a:gd name="connsiteX111" fmla="*/ 400145 w 1438275"/>
                <a:gd name="connsiteY111" fmla="*/ 1053846 h 1885950"/>
                <a:gd name="connsiteX112" fmla="*/ 407575 w 1438275"/>
                <a:gd name="connsiteY112" fmla="*/ 1038606 h 1885950"/>
                <a:gd name="connsiteX113" fmla="*/ 428339 w 1438275"/>
                <a:gd name="connsiteY113" fmla="*/ 1021270 h 1885950"/>
                <a:gd name="connsiteX114" fmla="*/ 431197 w 1438275"/>
                <a:gd name="connsiteY114" fmla="*/ 999649 h 1885950"/>
                <a:gd name="connsiteX115" fmla="*/ 435293 w 1438275"/>
                <a:gd name="connsiteY115" fmla="*/ 993743 h 1885950"/>
                <a:gd name="connsiteX116" fmla="*/ 433959 w 1438275"/>
                <a:gd name="connsiteY116" fmla="*/ 991552 h 1885950"/>
                <a:gd name="connsiteX117" fmla="*/ 438436 w 1438275"/>
                <a:gd name="connsiteY117" fmla="*/ 974693 h 1885950"/>
                <a:gd name="connsiteX118" fmla="*/ 448247 w 1438275"/>
                <a:gd name="connsiteY118" fmla="*/ 974598 h 1885950"/>
                <a:gd name="connsiteX119" fmla="*/ 452152 w 1438275"/>
                <a:gd name="connsiteY119" fmla="*/ 964406 h 1885950"/>
                <a:gd name="connsiteX120" fmla="*/ 473774 w 1438275"/>
                <a:gd name="connsiteY120" fmla="*/ 966311 h 1885950"/>
                <a:gd name="connsiteX121" fmla="*/ 480441 w 1438275"/>
                <a:gd name="connsiteY121" fmla="*/ 960310 h 1885950"/>
                <a:gd name="connsiteX122" fmla="*/ 481012 w 1438275"/>
                <a:gd name="connsiteY122" fmla="*/ 947928 h 1885950"/>
                <a:gd name="connsiteX123" fmla="*/ 484632 w 1438275"/>
                <a:gd name="connsiteY123" fmla="*/ 940975 h 1885950"/>
                <a:gd name="connsiteX124" fmla="*/ 495300 w 1438275"/>
                <a:gd name="connsiteY124" fmla="*/ 934117 h 1885950"/>
                <a:gd name="connsiteX125" fmla="*/ 500253 w 1438275"/>
                <a:gd name="connsiteY125" fmla="*/ 927640 h 1885950"/>
                <a:gd name="connsiteX126" fmla="*/ 502063 w 1438275"/>
                <a:gd name="connsiteY126" fmla="*/ 907351 h 1885950"/>
                <a:gd name="connsiteX127" fmla="*/ 500539 w 1438275"/>
                <a:gd name="connsiteY127" fmla="*/ 898969 h 1885950"/>
                <a:gd name="connsiteX128" fmla="*/ 488347 w 1438275"/>
                <a:gd name="connsiteY128" fmla="*/ 886111 h 1885950"/>
                <a:gd name="connsiteX129" fmla="*/ 485680 w 1438275"/>
                <a:gd name="connsiteY129" fmla="*/ 876300 h 1885950"/>
                <a:gd name="connsiteX130" fmla="*/ 488156 w 1438275"/>
                <a:gd name="connsiteY130" fmla="*/ 863060 h 1885950"/>
                <a:gd name="connsiteX131" fmla="*/ 500348 w 1438275"/>
                <a:gd name="connsiteY131" fmla="*/ 846201 h 1885950"/>
                <a:gd name="connsiteX132" fmla="*/ 498920 w 1438275"/>
                <a:gd name="connsiteY132" fmla="*/ 840867 h 1885950"/>
                <a:gd name="connsiteX133" fmla="*/ 492633 w 1438275"/>
                <a:gd name="connsiteY133" fmla="*/ 838867 h 1885950"/>
                <a:gd name="connsiteX134" fmla="*/ 476726 w 1438275"/>
                <a:gd name="connsiteY134" fmla="*/ 845344 h 1885950"/>
                <a:gd name="connsiteX135" fmla="*/ 453009 w 1438275"/>
                <a:gd name="connsiteY135" fmla="*/ 877538 h 1885950"/>
                <a:gd name="connsiteX136" fmla="*/ 443294 w 1438275"/>
                <a:gd name="connsiteY136" fmla="*/ 879253 h 1885950"/>
                <a:gd name="connsiteX137" fmla="*/ 435769 w 1438275"/>
                <a:gd name="connsiteY137" fmla="*/ 874204 h 1885950"/>
                <a:gd name="connsiteX138" fmla="*/ 424529 w 1438275"/>
                <a:gd name="connsiteY138" fmla="*/ 871633 h 1885950"/>
                <a:gd name="connsiteX139" fmla="*/ 412718 w 1438275"/>
                <a:gd name="connsiteY139" fmla="*/ 874300 h 1885950"/>
                <a:gd name="connsiteX140" fmla="*/ 409004 w 1438275"/>
                <a:gd name="connsiteY140" fmla="*/ 879157 h 1885950"/>
                <a:gd name="connsiteX141" fmla="*/ 403098 w 1438275"/>
                <a:gd name="connsiteY141" fmla="*/ 904494 h 1885950"/>
                <a:gd name="connsiteX142" fmla="*/ 397288 w 1438275"/>
                <a:gd name="connsiteY142" fmla="*/ 910114 h 1885950"/>
                <a:gd name="connsiteX143" fmla="*/ 381667 w 1438275"/>
                <a:gd name="connsiteY143" fmla="*/ 901732 h 1885950"/>
                <a:gd name="connsiteX144" fmla="*/ 369379 w 1438275"/>
                <a:gd name="connsiteY144" fmla="*/ 879919 h 1885950"/>
                <a:gd name="connsiteX145" fmla="*/ 361664 w 1438275"/>
                <a:gd name="connsiteY145" fmla="*/ 873157 h 1885950"/>
                <a:gd name="connsiteX146" fmla="*/ 351377 w 1438275"/>
                <a:gd name="connsiteY146" fmla="*/ 881158 h 1885950"/>
                <a:gd name="connsiteX147" fmla="*/ 350139 w 1438275"/>
                <a:gd name="connsiteY147" fmla="*/ 886111 h 1885950"/>
                <a:gd name="connsiteX148" fmla="*/ 362903 w 1438275"/>
                <a:gd name="connsiteY148" fmla="*/ 902779 h 1885950"/>
                <a:gd name="connsiteX149" fmla="*/ 371475 w 1438275"/>
                <a:gd name="connsiteY149" fmla="*/ 905923 h 1885950"/>
                <a:gd name="connsiteX150" fmla="*/ 371189 w 1438275"/>
                <a:gd name="connsiteY150" fmla="*/ 910209 h 1885950"/>
                <a:gd name="connsiteX151" fmla="*/ 365474 w 1438275"/>
                <a:gd name="connsiteY151" fmla="*/ 912400 h 1885950"/>
                <a:gd name="connsiteX152" fmla="*/ 348425 w 1438275"/>
                <a:gd name="connsiteY152" fmla="*/ 902970 h 1885950"/>
                <a:gd name="connsiteX153" fmla="*/ 311372 w 1438275"/>
                <a:gd name="connsiteY153" fmla="*/ 858964 h 1885950"/>
                <a:gd name="connsiteX154" fmla="*/ 301752 w 1438275"/>
                <a:gd name="connsiteY154" fmla="*/ 856774 h 1885950"/>
                <a:gd name="connsiteX155" fmla="*/ 271462 w 1438275"/>
                <a:gd name="connsiteY155" fmla="*/ 869632 h 1885950"/>
                <a:gd name="connsiteX156" fmla="*/ 268034 w 1438275"/>
                <a:gd name="connsiteY156" fmla="*/ 867727 h 1885950"/>
                <a:gd name="connsiteX157" fmla="*/ 265462 w 1438275"/>
                <a:gd name="connsiteY157" fmla="*/ 852106 h 1885950"/>
                <a:gd name="connsiteX158" fmla="*/ 261461 w 1438275"/>
                <a:gd name="connsiteY158" fmla="*/ 846868 h 1885950"/>
                <a:gd name="connsiteX159" fmla="*/ 254413 w 1438275"/>
                <a:gd name="connsiteY159" fmla="*/ 852868 h 1885950"/>
                <a:gd name="connsiteX160" fmla="*/ 254413 w 1438275"/>
                <a:gd name="connsiteY160" fmla="*/ 869823 h 1885950"/>
                <a:gd name="connsiteX161" fmla="*/ 251651 w 1438275"/>
                <a:gd name="connsiteY161" fmla="*/ 874395 h 1885950"/>
                <a:gd name="connsiteX162" fmla="*/ 228886 w 1438275"/>
                <a:gd name="connsiteY162" fmla="*/ 876586 h 1885950"/>
                <a:gd name="connsiteX163" fmla="*/ 215075 w 1438275"/>
                <a:gd name="connsiteY163" fmla="*/ 871061 h 1885950"/>
                <a:gd name="connsiteX164" fmla="*/ 209360 w 1438275"/>
                <a:gd name="connsiteY164" fmla="*/ 858012 h 1885950"/>
                <a:gd name="connsiteX165" fmla="*/ 209645 w 1438275"/>
                <a:gd name="connsiteY165" fmla="*/ 842581 h 1885950"/>
                <a:gd name="connsiteX166" fmla="*/ 231553 w 1438275"/>
                <a:gd name="connsiteY166" fmla="*/ 825246 h 1885950"/>
                <a:gd name="connsiteX167" fmla="*/ 237935 w 1438275"/>
                <a:gd name="connsiteY167" fmla="*/ 812197 h 1885950"/>
                <a:gd name="connsiteX168" fmla="*/ 233458 w 1438275"/>
                <a:gd name="connsiteY168" fmla="*/ 808006 h 1885950"/>
                <a:gd name="connsiteX169" fmla="*/ 222409 w 1438275"/>
                <a:gd name="connsiteY169" fmla="*/ 808006 h 1885950"/>
                <a:gd name="connsiteX170" fmla="*/ 200787 w 1438275"/>
                <a:gd name="connsiteY170" fmla="*/ 821436 h 1885950"/>
                <a:gd name="connsiteX171" fmla="*/ 188309 w 1438275"/>
                <a:gd name="connsiteY171" fmla="*/ 825722 h 1885950"/>
                <a:gd name="connsiteX172" fmla="*/ 180880 w 1438275"/>
                <a:gd name="connsiteY172" fmla="*/ 820007 h 1885950"/>
                <a:gd name="connsiteX173" fmla="*/ 179546 w 1438275"/>
                <a:gd name="connsiteY173" fmla="*/ 805148 h 1885950"/>
                <a:gd name="connsiteX174" fmla="*/ 161449 w 1438275"/>
                <a:gd name="connsiteY174" fmla="*/ 769048 h 1885950"/>
                <a:gd name="connsiteX175" fmla="*/ 163068 w 1438275"/>
                <a:gd name="connsiteY175" fmla="*/ 751427 h 1885950"/>
                <a:gd name="connsiteX176" fmla="*/ 175736 w 1438275"/>
                <a:gd name="connsiteY176" fmla="*/ 727996 h 1885950"/>
                <a:gd name="connsiteX177" fmla="*/ 173831 w 1438275"/>
                <a:gd name="connsiteY177" fmla="*/ 711708 h 1885950"/>
                <a:gd name="connsiteX178" fmla="*/ 170021 w 1438275"/>
                <a:gd name="connsiteY178" fmla="*/ 709326 h 1885950"/>
                <a:gd name="connsiteX179" fmla="*/ 161544 w 1438275"/>
                <a:gd name="connsiteY179" fmla="*/ 711136 h 1885950"/>
                <a:gd name="connsiteX180" fmla="*/ 161163 w 1438275"/>
                <a:gd name="connsiteY180" fmla="*/ 696944 h 1885950"/>
                <a:gd name="connsiteX181" fmla="*/ 148019 w 1438275"/>
                <a:gd name="connsiteY181" fmla="*/ 700183 h 1885950"/>
                <a:gd name="connsiteX182" fmla="*/ 139256 w 1438275"/>
                <a:gd name="connsiteY182" fmla="*/ 681418 h 1885950"/>
                <a:gd name="connsiteX183" fmla="*/ 127635 w 1438275"/>
                <a:gd name="connsiteY183" fmla="*/ 683895 h 1885950"/>
                <a:gd name="connsiteX184" fmla="*/ 123730 w 1438275"/>
                <a:gd name="connsiteY184" fmla="*/ 649986 h 1885950"/>
                <a:gd name="connsiteX185" fmla="*/ 114014 w 1438275"/>
                <a:gd name="connsiteY185" fmla="*/ 635127 h 1885950"/>
                <a:gd name="connsiteX186" fmla="*/ 125920 w 1438275"/>
                <a:gd name="connsiteY186" fmla="*/ 624364 h 1885950"/>
                <a:gd name="connsiteX187" fmla="*/ 121634 w 1438275"/>
                <a:gd name="connsiteY187" fmla="*/ 617601 h 1885950"/>
                <a:gd name="connsiteX188" fmla="*/ 142208 w 1438275"/>
                <a:gd name="connsiteY188" fmla="*/ 605980 h 1885950"/>
                <a:gd name="connsiteX189" fmla="*/ 116491 w 1438275"/>
                <a:gd name="connsiteY189" fmla="*/ 559689 h 1885950"/>
                <a:gd name="connsiteX190" fmla="*/ 112967 w 1438275"/>
                <a:gd name="connsiteY190" fmla="*/ 544830 h 1885950"/>
                <a:gd name="connsiteX191" fmla="*/ 103918 w 1438275"/>
                <a:gd name="connsiteY191" fmla="*/ 540639 h 1885950"/>
                <a:gd name="connsiteX192" fmla="*/ 99346 w 1438275"/>
                <a:gd name="connsiteY192" fmla="*/ 528828 h 1885950"/>
                <a:gd name="connsiteX193" fmla="*/ 98774 w 1438275"/>
                <a:gd name="connsiteY193" fmla="*/ 518826 h 1885950"/>
                <a:gd name="connsiteX194" fmla="*/ 78391 w 1438275"/>
                <a:gd name="connsiteY194" fmla="*/ 523208 h 1885950"/>
                <a:gd name="connsiteX195" fmla="*/ 73914 w 1438275"/>
                <a:gd name="connsiteY195" fmla="*/ 507111 h 1885950"/>
                <a:gd name="connsiteX196" fmla="*/ 75438 w 1438275"/>
                <a:gd name="connsiteY196" fmla="*/ 499681 h 1885950"/>
                <a:gd name="connsiteX197" fmla="*/ 73628 w 1438275"/>
                <a:gd name="connsiteY197" fmla="*/ 491109 h 1885950"/>
                <a:gd name="connsiteX198" fmla="*/ 79153 w 1438275"/>
                <a:gd name="connsiteY198" fmla="*/ 482346 h 1885950"/>
                <a:gd name="connsiteX199" fmla="*/ 78391 w 1438275"/>
                <a:gd name="connsiteY199" fmla="*/ 474345 h 1885950"/>
                <a:gd name="connsiteX200" fmla="*/ 65246 w 1438275"/>
                <a:gd name="connsiteY200" fmla="*/ 483298 h 1885950"/>
                <a:gd name="connsiteX201" fmla="*/ 15431 w 1438275"/>
                <a:gd name="connsiteY201" fmla="*/ 495681 h 1885950"/>
                <a:gd name="connsiteX202" fmla="*/ 9525 w 1438275"/>
                <a:gd name="connsiteY202" fmla="*/ 488156 h 1885950"/>
                <a:gd name="connsiteX203" fmla="*/ 9906 w 1438275"/>
                <a:gd name="connsiteY203" fmla="*/ 481870 h 1885950"/>
                <a:gd name="connsiteX204" fmla="*/ 27432 w 1438275"/>
                <a:gd name="connsiteY204" fmla="*/ 467106 h 1885950"/>
                <a:gd name="connsiteX205" fmla="*/ 40862 w 1438275"/>
                <a:gd name="connsiteY205" fmla="*/ 443674 h 1885950"/>
                <a:gd name="connsiteX206" fmla="*/ 42101 w 1438275"/>
                <a:gd name="connsiteY206" fmla="*/ 402241 h 1885950"/>
                <a:gd name="connsiteX207" fmla="*/ 46292 w 1438275"/>
                <a:gd name="connsiteY207" fmla="*/ 406336 h 1885950"/>
                <a:gd name="connsiteX208" fmla="*/ 50959 w 1438275"/>
                <a:gd name="connsiteY208" fmla="*/ 396907 h 1885950"/>
                <a:gd name="connsiteX209" fmla="*/ 74581 w 1438275"/>
                <a:gd name="connsiteY209" fmla="*/ 368141 h 1885950"/>
                <a:gd name="connsiteX210" fmla="*/ 94107 w 1438275"/>
                <a:gd name="connsiteY210" fmla="*/ 350520 h 1885950"/>
                <a:gd name="connsiteX211" fmla="*/ 104966 w 1438275"/>
                <a:gd name="connsiteY211" fmla="*/ 344329 h 1885950"/>
                <a:gd name="connsiteX212" fmla="*/ 115348 w 1438275"/>
                <a:gd name="connsiteY212" fmla="*/ 342805 h 1885950"/>
                <a:gd name="connsiteX213" fmla="*/ 127445 w 1438275"/>
                <a:gd name="connsiteY213" fmla="*/ 333946 h 1885950"/>
                <a:gd name="connsiteX214" fmla="*/ 143542 w 1438275"/>
                <a:gd name="connsiteY214" fmla="*/ 328422 h 1885950"/>
                <a:gd name="connsiteX215" fmla="*/ 175736 w 1438275"/>
                <a:gd name="connsiteY215" fmla="*/ 347281 h 1885950"/>
                <a:gd name="connsiteX216" fmla="*/ 177737 w 1438275"/>
                <a:gd name="connsiteY216" fmla="*/ 342805 h 1885950"/>
                <a:gd name="connsiteX217" fmla="*/ 195262 w 1438275"/>
                <a:gd name="connsiteY217" fmla="*/ 328993 h 1885950"/>
                <a:gd name="connsiteX218" fmla="*/ 204692 w 1438275"/>
                <a:gd name="connsiteY218" fmla="*/ 290512 h 1885950"/>
                <a:gd name="connsiteX219" fmla="*/ 219551 w 1438275"/>
                <a:gd name="connsiteY219" fmla="*/ 285464 h 1885950"/>
                <a:gd name="connsiteX220" fmla="*/ 238601 w 1438275"/>
                <a:gd name="connsiteY220" fmla="*/ 285178 h 1885950"/>
                <a:gd name="connsiteX221" fmla="*/ 247079 w 1438275"/>
                <a:gd name="connsiteY221" fmla="*/ 281368 h 1885950"/>
                <a:gd name="connsiteX222" fmla="*/ 239840 w 1438275"/>
                <a:gd name="connsiteY222" fmla="*/ 262795 h 1885950"/>
                <a:gd name="connsiteX223" fmla="*/ 229362 w 1438275"/>
                <a:gd name="connsiteY223" fmla="*/ 251746 h 1885950"/>
                <a:gd name="connsiteX224" fmla="*/ 233934 w 1438275"/>
                <a:gd name="connsiteY224" fmla="*/ 248221 h 1885950"/>
                <a:gd name="connsiteX225" fmla="*/ 258509 w 1438275"/>
                <a:gd name="connsiteY225" fmla="*/ 237363 h 1885950"/>
                <a:gd name="connsiteX226" fmla="*/ 260699 w 1438275"/>
                <a:gd name="connsiteY226" fmla="*/ 241078 h 1885950"/>
                <a:gd name="connsiteX227" fmla="*/ 292227 w 1438275"/>
                <a:gd name="connsiteY227" fmla="*/ 231553 h 1885950"/>
                <a:gd name="connsiteX228" fmla="*/ 314325 w 1438275"/>
                <a:gd name="connsiteY228" fmla="*/ 228124 h 1885950"/>
                <a:gd name="connsiteX229" fmla="*/ 328136 w 1438275"/>
                <a:gd name="connsiteY229" fmla="*/ 229933 h 1885950"/>
                <a:gd name="connsiteX230" fmla="*/ 333947 w 1438275"/>
                <a:gd name="connsiteY230" fmla="*/ 227742 h 1885950"/>
                <a:gd name="connsiteX231" fmla="*/ 344424 w 1438275"/>
                <a:gd name="connsiteY231" fmla="*/ 244221 h 1885950"/>
                <a:gd name="connsiteX232" fmla="*/ 357759 w 1438275"/>
                <a:gd name="connsiteY232" fmla="*/ 239077 h 1885950"/>
                <a:gd name="connsiteX233" fmla="*/ 373190 w 1438275"/>
                <a:gd name="connsiteY233" fmla="*/ 240887 h 1885950"/>
                <a:gd name="connsiteX234" fmla="*/ 376904 w 1438275"/>
                <a:gd name="connsiteY234" fmla="*/ 244221 h 1885950"/>
                <a:gd name="connsiteX235" fmla="*/ 377952 w 1438275"/>
                <a:gd name="connsiteY235" fmla="*/ 249650 h 1885950"/>
                <a:gd name="connsiteX236" fmla="*/ 396526 w 1438275"/>
                <a:gd name="connsiteY236" fmla="*/ 259270 h 1885950"/>
                <a:gd name="connsiteX237" fmla="*/ 409289 w 1438275"/>
                <a:gd name="connsiteY237" fmla="*/ 242887 h 1885950"/>
                <a:gd name="connsiteX238" fmla="*/ 413099 w 1438275"/>
                <a:gd name="connsiteY238" fmla="*/ 226028 h 1885950"/>
                <a:gd name="connsiteX239" fmla="*/ 435293 w 1438275"/>
                <a:gd name="connsiteY239" fmla="*/ 210217 h 1885950"/>
                <a:gd name="connsiteX240" fmla="*/ 444437 w 1438275"/>
                <a:gd name="connsiteY240" fmla="*/ 214598 h 1885950"/>
                <a:gd name="connsiteX241" fmla="*/ 459677 w 1438275"/>
                <a:gd name="connsiteY241" fmla="*/ 215741 h 1885950"/>
                <a:gd name="connsiteX242" fmla="*/ 473964 w 1438275"/>
                <a:gd name="connsiteY242" fmla="*/ 211931 h 1885950"/>
                <a:gd name="connsiteX243" fmla="*/ 487204 w 1438275"/>
                <a:gd name="connsiteY243" fmla="*/ 201930 h 1885950"/>
                <a:gd name="connsiteX244" fmla="*/ 494729 w 1438275"/>
                <a:gd name="connsiteY244" fmla="*/ 213074 h 1885950"/>
                <a:gd name="connsiteX245" fmla="*/ 511778 w 1438275"/>
                <a:gd name="connsiteY245" fmla="*/ 225742 h 1885950"/>
                <a:gd name="connsiteX246" fmla="*/ 517208 w 1438275"/>
                <a:gd name="connsiteY246" fmla="*/ 220884 h 1885950"/>
                <a:gd name="connsiteX247" fmla="*/ 521208 w 1438275"/>
                <a:gd name="connsiteY247" fmla="*/ 212503 h 1885950"/>
                <a:gd name="connsiteX248" fmla="*/ 527971 w 1438275"/>
                <a:gd name="connsiteY248" fmla="*/ 207264 h 1885950"/>
                <a:gd name="connsiteX249" fmla="*/ 515112 w 1438275"/>
                <a:gd name="connsiteY249" fmla="*/ 190786 h 1885950"/>
                <a:gd name="connsiteX250" fmla="*/ 544164 w 1438275"/>
                <a:gd name="connsiteY250" fmla="*/ 190976 h 1885950"/>
                <a:gd name="connsiteX251" fmla="*/ 560546 w 1438275"/>
                <a:gd name="connsiteY251" fmla="*/ 185928 h 1885950"/>
                <a:gd name="connsiteX252" fmla="*/ 597123 w 1438275"/>
                <a:gd name="connsiteY252" fmla="*/ 185547 h 1885950"/>
                <a:gd name="connsiteX253" fmla="*/ 623221 w 1438275"/>
                <a:gd name="connsiteY253" fmla="*/ 191167 h 1885950"/>
                <a:gd name="connsiteX254" fmla="*/ 622840 w 1438275"/>
                <a:gd name="connsiteY254" fmla="*/ 186880 h 1885950"/>
                <a:gd name="connsiteX255" fmla="*/ 649796 w 1438275"/>
                <a:gd name="connsiteY255" fmla="*/ 177260 h 1885950"/>
                <a:gd name="connsiteX256" fmla="*/ 667893 w 1438275"/>
                <a:gd name="connsiteY256" fmla="*/ 179165 h 1885950"/>
                <a:gd name="connsiteX257" fmla="*/ 680276 w 1438275"/>
                <a:gd name="connsiteY257" fmla="*/ 177165 h 1885950"/>
                <a:gd name="connsiteX258" fmla="*/ 682085 w 1438275"/>
                <a:gd name="connsiteY258" fmla="*/ 168973 h 1885950"/>
                <a:gd name="connsiteX259" fmla="*/ 690467 w 1438275"/>
                <a:gd name="connsiteY259" fmla="*/ 159448 h 1885950"/>
                <a:gd name="connsiteX260" fmla="*/ 696278 w 1438275"/>
                <a:gd name="connsiteY260" fmla="*/ 146590 h 1885950"/>
                <a:gd name="connsiteX261" fmla="*/ 707232 w 1438275"/>
                <a:gd name="connsiteY261" fmla="*/ 148304 h 1885950"/>
                <a:gd name="connsiteX262" fmla="*/ 709231 w 1438275"/>
                <a:gd name="connsiteY262" fmla="*/ 145828 h 1885950"/>
                <a:gd name="connsiteX263" fmla="*/ 713899 w 1438275"/>
                <a:gd name="connsiteY263" fmla="*/ 125444 h 1885950"/>
                <a:gd name="connsiteX264" fmla="*/ 719614 w 1438275"/>
                <a:gd name="connsiteY264" fmla="*/ 115824 h 1885950"/>
                <a:gd name="connsiteX265" fmla="*/ 712946 w 1438275"/>
                <a:gd name="connsiteY265" fmla="*/ 106108 h 1885950"/>
                <a:gd name="connsiteX266" fmla="*/ 717233 w 1438275"/>
                <a:gd name="connsiteY266" fmla="*/ 98774 h 1885950"/>
                <a:gd name="connsiteX267" fmla="*/ 721138 w 1438275"/>
                <a:gd name="connsiteY267" fmla="*/ 98107 h 1885950"/>
                <a:gd name="connsiteX268" fmla="*/ 711137 w 1438275"/>
                <a:gd name="connsiteY268" fmla="*/ 91535 h 1885950"/>
                <a:gd name="connsiteX269" fmla="*/ 710280 w 1438275"/>
                <a:gd name="connsiteY269" fmla="*/ 84010 h 1885950"/>
                <a:gd name="connsiteX270" fmla="*/ 701135 w 1438275"/>
                <a:gd name="connsiteY270" fmla="*/ 82867 h 1885950"/>
                <a:gd name="connsiteX271" fmla="*/ 690848 w 1438275"/>
                <a:gd name="connsiteY271" fmla="*/ 75628 h 1885950"/>
                <a:gd name="connsiteX272" fmla="*/ 688753 w 1438275"/>
                <a:gd name="connsiteY272" fmla="*/ 58959 h 1885950"/>
                <a:gd name="connsiteX273" fmla="*/ 698659 w 1438275"/>
                <a:gd name="connsiteY273" fmla="*/ 45053 h 1885950"/>
                <a:gd name="connsiteX274" fmla="*/ 711232 w 1438275"/>
                <a:gd name="connsiteY274" fmla="*/ 34385 h 1885950"/>
                <a:gd name="connsiteX275" fmla="*/ 722091 w 1438275"/>
                <a:gd name="connsiteY275" fmla="*/ 27146 h 1885950"/>
                <a:gd name="connsiteX276" fmla="*/ 739235 w 1438275"/>
                <a:gd name="connsiteY276" fmla="*/ 22288 h 1885950"/>
                <a:gd name="connsiteX277" fmla="*/ 750570 w 1438275"/>
                <a:gd name="connsiteY277" fmla="*/ 20574 h 1885950"/>
                <a:gd name="connsiteX278" fmla="*/ 768191 w 1438275"/>
                <a:gd name="connsiteY278" fmla="*/ 23717 h 1885950"/>
                <a:gd name="connsiteX279" fmla="*/ 773811 w 1438275"/>
                <a:gd name="connsiteY279" fmla="*/ 36576 h 1885950"/>
                <a:gd name="connsiteX280" fmla="*/ 771049 w 1438275"/>
                <a:gd name="connsiteY280" fmla="*/ 52387 h 1885950"/>
                <a:gd name="connsiteX281" fmla="*/ 786574 w 1438275"/>
                <a:gd name="connsiteY281" fmla="*/ 72675 h 1885950"/>
                <a:gd name="connsiteX282" fmla="*/ 791432 w 1438275"/>
                <a:gd name="connsiteY282" fmla="*/ 84010 h 1885950"/>
                <a:gd name="connsiteX283" fmla="*/ 804101 w 1438275"/>
                <a:gd name="connsiteY283" fmla="*/ 92011 h 1885950"/>
                <a:gd name="connsiteX284" fmla="*/ 834295 w 1438275"/>
                <a:gd name="connsiteY284" fmla="*/ 92773 h 1885950"/>
                <a:gd name="connsiteX285" fmla="*/ 854393 w 1438275"/>
                <a:gd name="connsiteY285" fmla="*/ 79248 h 1885950"/>
                <a:gd name="connsiteX286" fmla="*/ 873919 w 1438275"/>
                <a:gd name="connsiteY286" fmla="*/ 78295 h 1885950"/>
                <a:gd name="connsiteX287" fmla="*/ 887444 w 1438275"/>
                <a:gd name="connsiteY287" fmla="*/ 68580 h 1885950"/>
                <a:gd name="connsiteX288" fmla="*/ 922211 w 1438275"/>
                <a:gd name="connsiteY288" fmla="*/ 59531 h 1885950"/>
                <a:gd name="connsiteX289" fmla="*/ 929355 w 1438275"/>
                <a:gd name="connsiteY289" fmla="*/ 69247 h 1885950"/>
                <a:gd name="connsiteX290" fmla="*/ 935355 w 1438275"/>
                <a:gd name="connsiteY290" fmla="*/ 64675 h 1885950"/>
                <a:gd name="connsiteX291" fmla="*/ 955643 w 1438275"/>
                <a:gd name="connsiteY291" fmla="*/ 58579 h 1885950"/>
                <a:gd name="connsiteX292" fmla="*/ 976598 w 1438275"/>
                <a:gd name="connsiteY292" fmla="*/ 41338 h 1885950"/>
                <a:gd name="connsiteX293" fmla="*/ 998601 w 1438275"/>
                <a:gd name="connsiteY293" fmla="*/ 30384 h 1885950"/>
                <a:gd name="connsiteX294" fmla="*/ 998029 w 1438275"/>
                <a:gd name="connsiteY294" fmla="*/ 21907 h 1885950"/>
                <a:gd name="connsiteX295" fmla="*/ 989647 w 1438275"/>
                <a:gd name="connsiteY295" fmla="*/ 14287 h 1885950"/>
                <a:gd name="connsiteX296" fmla="*/ 995553 w 1438275"/>
                <a:gd name="connsiteY296" fmla="*/ 9525 h 1885950"/>
                <a:gd name="connsiteX297" fmla="*/ 1001554 w 1438275"/>
                <a:gd name="connsiteY297" fmla="*/ 21050 h 1885950"/>
                <a:gd name="connsiteX298" fmla="*/ 1002697 w 1438275"/>
                <a:gd name="connsiteY298" fmla="*/ 29242 h 1885950"/>
                <a:gd name="connsiteX299" fmla="*/ 1012127 w 1438275"/>
                <a:gd name="connsiteY299" fmla="*/ 40957 h 1885950"/>
                <a:gd name="connsiteX300" fmla="*/ 1009650 w 1438275"/>
                <a:gd name="connsiteY300" fmla="*/ 50482 h 1885950"/>
                <a:gd name="connsiteX301" fmla="*/ 1012508 w 1438275"/>
                <a:gd name="connsiteY301" fmla="*/ 49816 h 1885950"/>
                <a:gd name="connsiteX302" fmla="*/ 1012603 w 1438275"/>
                <a:gd name="connsiteY302" fmla="*/ 68484 h 1885950"/>
                <a:gd name="connsiteX303" fmla="*/ 1018604 w 1438275"/>
                <a:gd name="connsiteY303" fmla="*/ 71818 h 1885950"/>
                <a:gd name="connsiteX304" fmla="*/ 1040321 w 1438275"/>
                <a:gd name="connsiteY304" fmla="*/ 70199 h 1885950"/>
                <a:gd name="connsiteX305" fmla="*/ 1076039 w 1438275"/>
                <a:gd name="connsiteY305" fmla="*/ 72009 h 1885950"/>
                <a:gd name="connsiteX306" fmla="*/ 1089184 w 1438275"/>
                <a:gd name="connsiteY306" fmla="*/ 60388 h 1885950"/>
                <a:gd name="connsiteX307" fmla="*/ 1093851 w 1438275"/>
                <a:gd name="connsiteY307" fmla="*/ 63055 h 1885950"/>
                <a:gd name="connsiteX308" fmla="*/ 1113472 w 1438275"/>
                <a:gd name="connsiteY308" fmla="*/ 54388 h 1885950"/>
                <a:gd name="connsiteX309" fmla="*/ 1128141 w 1438275"/>
                <a:gd name="connsiteY309" fmla="*/ 63532 h 1885950"/>
                <a:gd name="connsiteX310" fmla="*/ 1114997 w 1438275"/>
                <a:gd name="connsiteY310" fmla="*/ 79057 h 1885950"/>
                <a:gd name="connsiteX311" fmla="*/ 1134523 w 1438275"/>
                <a:gd name="connsiteY311" fmla="*/ 88392 h 1885950"/>
                <a:gd name="connsiteX312" fmla="*/ 1138333 w 1438275"/>
                <a:gd name="connsiteY312" fmla="*/ 88011 h 1885950"/>
                <a:gd name="connsiteX313" fmla="*/ 1140905 w 1438275"/>
                <a:gd name="connsiteY313" fmla="*/ 82582 h 1885950"/>
                <a:gd name="connsiteX314" fmla="*/ 1137000 w 1438275"/>
                <a:gd name="connsiteY314" fmla="*/ 70866 h 1885950"/>
                <a:gd name="connsiteX315" fmla="*/ 1130808 w 1438275"/>
                <a:gd name="connsiteY315" fmla="*/ 64294 h 1885950"/>
                <a:gd name="connsiteX316" fmla="*/ 1137190 w 1438275"/>
                <a:gd name="connsiteY316" fmla="*/ 54578 h 1885950"/>
                <a:gd name="connsiteX317" fmla="*/ 1140905 w 1438275"/>
                <a:gd name="connsiteY317" fmla="*/ 59150 h 1885950"/>
                <a:gd name="connsiteX318" fmla="*/ 1139381 w 1438275"/>
                <a:gd name="connsiteY318" fmla="*/ 64103 h 1885950"/>
                <a:gd name="connsiteX319" fmla="*/ 1142429 w 1438275"/>
                <a:gd name="connsiteY319" fmla="*/ 63817 h 1885950"/>
                <a:gd name="connsiteX320" fmla="*/ 1143667 w 1438275"/>
                <a:gd name="connsiteY320" fmla="*/ 66484 h 1885950"/>
                <a:gd name="connsiteX321" fmla="*/ 1153192 w 1438275"/>
                <a:gd name="connsiteY321" fmla="*/ 68484 h 1885950"/>
                <a:gd name="connsiteX322" fmla="*/ 1156906 w 1438275"/>
                <a:gd name="connsiteY322" fmla="*/ 65437 h 1885950"/>
                <a:gd name="connsiteX323" fmla="*/ 1169289 w 1438275"/>
                <a:gd name="connsiteY323" fmla="*/ 71628 h 1885950"/>
                <a:gd name="connsiteX324" fmla="*/ 1177957 w 1438275"/>
                <a:gd name="connsiteY324" fmla="*/ 66199 h 1885950"/>
                <a:gd name="connsiteX325" fmla="*/ 1185863 w 1438275"/>
                <a:gd name="connsiteY325" fmla="*/ 67437 h 1885950"/>
                <a:gd name="connsiteX326" fmla="*/ 1190911 w 1438275"/>
                <a:gd name="connsiteY326" fmla="*/ 60960 h 1885950"/>
                <a:gd name="connsiteX327" fmla="*/ 1192816 w 1438275"/>
                <a:gd name="connsiteY327" fmla="*/ 52578 h 1885950"/>
                <a:gd name="connsiteX328" fmla="*/ 1197769 w 1438275"/>
                <a:gd name="connsiteY328" fmla="*/ 50578 h 1885950"/>
                <a:gd name="connsiteX329" fmla="*/ 1203579 w 1438275"/>
                <a:gd name="connsiteY329" fmla="*/ 67246 h 1885950"/>
                <a:gd name="connsiteX330" fmla="*/ 1209771 w 1438275"/>
                <a:gd name="connsiteY330" fmla="*/ 76295 h 1885950"/>
                <a:gd name="connsiteX331" fmla="*/ 1215676 w 1438275"/>
                <a:gd name="connsiteY331" fmla="*/ 76486 h 1885950"/>
                <a:gd name="connsiteX332" fmla="*/ 1223677 w 1438275"/>
                <a:gd name="connsiteY332" fmla="*/ 101536 h 1885950"/>
                <a:gd name="connsiteX333" fmla="*/ 1228154 w 1438275"/>
                <a:gd name="connsiteY333" fmla="*/ 99060 h 1885950"/>
                <a:gd name="connsiteX334" fmla="*/ 1233678 w 1438275"/>
                <a:gd name="connsiteY334" fmla="*/ 101441 h 1885950"/>
                <a:gd name="connsiteX335" fmla="*/ 1241775 w 1438275"/>
                <a:gd name="connsiteY335" fmla="*/ 99155 h 1885950"/>
                <a:gd name="connsiteX336" fmla="*/ 1243870 w 1438275"/>
                <a:gd name="connsiteY336" fmla="*/ 118396 h 1885950"/>
                <a:gd name="connsiteX337" fmla="*/ 1259300 w 1438275"/>
                <a:gd name="connsiteY337" fmla="*/ 114205 h 1885950"/>
                <a:gd name="connsiteX338" fmla="*/ 1270350 w 1438275"/>
                <a:gd name="connsiteY338" fmla="*/ 122301 h 1885950"/>
                <a:gd name="connsiteX339" fmla="*/ 1280351 w 1438275"/>
                <a:gd name="connsiteY339" fmla="*/ 123920 h 1885950"/>
                <a:gd name="connsiteX340" fmla="*/ 1278922 w 1438275"/>
                <a:gd name="connsiteY340" fmla="*/ 115633 h 1885950"/>
                <a:gd name="connsiteX341" fmla="*/ 1296067 w 1438275"/>
                <a:gd name="connsiteY341" fmla="*/ 108871 h 1885950"/>
                <a:gd name="connsiteX342" fmla="*/ 1303592 w 1438275"/>
                <a:gd name="connsiteY342" fmla="*/ 121539 h 1885950"/>
                <a:gd name="connsiteX343" fmla="*/ 1304735 w 1438275"/>
                <a:gd name="connsiteY343" fmla="*/ 130111 h 1885950"/>
                <a:gd name="connsiteX344" fmla="*/ 1315498 w 1438275"/>
                <a:gd name="connsiteY344" fmla="*/ 126301 h 1885950"/>
                <a:gd name="connsiteX345" fmla="*/ 1324261 w 1438275"/>
                <a:gd name="connsiteY345" fmla="*/ 137541 h 1885950"/>
                <a:gd name="connsiteX346" fmla="*/ 1329881 w 1438275"/>
                <a:gd name="connsiteY346" fmla="*/ 139350 h 1885950"/>
                <a:gd name="connsiteX347" fmla="*/ 1324547 w 1438275"/>
                <a:gd name="connsiteY347" fmla="*/ 145447 h 1885950"/>
                <a:gd name="connsiteX348" fmla="*/ 1328547 w 1438275"/>
                <a:gd name="connsiteY348" fmla="*/ 156400 h 1885950"/>
                <a:gd name="connsiteX349" fmla="*/ 1320641 w 1438275"/>
                <a:gd name="connsiteY349" fmla="*/ 158877 h 1885950"/>
                <a:gd name="connsiteX350" fmla="*/ 1323309 w 1438275"/>
                <a:gd name="connsiteY350" fmla="*/ 169735 h 1885950"/>
                <a:gd name="connsiteX351" fmla="*/ 1321594 w 1438275"/>
                <a:gd name="connsiteY351" fmla="*/ 174022 h 1885950"/>
                <a:gd name="connsiteX352" fmla="*/ 1288447 w 1438275"/>
                <a:gd name="connsiteY352" fmla="*/ 176403 h 1885950"/>
                <a:gd name="connsiteX353" fmla="*/ 1266444 w 1438275"/>
                <a:gd name="connsiteY353" fmla="*/ 186023 h 1885950"/>
                <a:gd name="connsiteX354" fmla="*/ 1271683 w 1438275"/>
                <a:gd name="connsiteY354" fmla="*/ 199644 h 1885950"/>
                <a:gd name="connsiteX355" fmla="*/ 1268921 w 1438275"/>
                <a:gd name="connsiteY355" fmla="*/ 202597 h 1885950"/>
                <a:gd name="connsiteX356" fmla="*/ 1272921 w 1438275"/>
                <a:gd name="connsiteY356" fmla="*/ 205073 h 1885950"/>
                <a:gd name="connsiteX357" fmla="*/ 1260729 w 1438275"/>
                <a:gd name="connsiteY357" fmla="*/ 216884 h 1885950"/>
                <a:gd name="connsiteX358" fmla="*/ 1268730 w 1438275"/>
                <a:gd name="connsiteY358" fmla="*/ 224409 h 1885950"/>
                <a:gd name="connsiteX359" fmla="*/ 1249775 w 1438275"/>
                <a:gd name="connsiteY359" fmla="*/ 232315 h 1885950"/>
                <a:gd name="connsiteX360" fmla="*/ 1224153 w 1438275"/>
                <a:gd name="connsiteY360" fmla="*/ 232886 h 1885950"/>
                <a:gd name="connsiteX361" fmla="*/ 1201769 w 1438275"/>
                <a:gd name="connsiteY361" fmla="*/ 253365 h 1885950"/>
                <a:gd name="connsiteX362" fmla="*/ 1200722 w 1438275"/>
                <a:gd name="connsiteY362" fmla="*/ 258127 h 1885950"/>
                <a:gd name="connsiteX363" fmla="*/ 1205198 w 1438275"/>
                <a:gd name="connsiteY363" fmla="*/ 256794 h 1885950"/>
                <a:gd name="connsiteX364" fmla="*/ 1208532 w 1438275"/>
                <a:gd name="connsiteY364" fmla="*/ 264033 h 1885950"/>
                <a:gd name="connsiteX365" fmla="*/ 1211008 w 1438275"/>
                <a:gd name="connsiteY365" fmla="*/ 277273 h 1885950"/>
                <a:gd name="connsiteX366" fmla="*/ 1210437 w 1438275"/>
                <a:gd name="connsiteY366" fmla="*/ 293084 h 1885950"/>
                <a:gd name="connsiteX367" fmla="*/ 1225963 w 1438275"/>
                <a:gd name="connsiteY367" fmla="*/ 297084 h 1885950"/>
                <a:gd name="connsiteX368" fmla="*/ 1223581 w 1438275"/>
                <a:gd name="connsiteY368" fmla="*/ 311182 h 1885950"/>
                <a:gd name="connsiteX369" fmla="*/ 1216533 w 1438275"/>
                <a:gd name="connsiteY369" fmla="*/ 316420 h 1885950"/>
                <a:gd name="connsiteX370" fmla="*/ 1210342 w 1438275"/>
                <a:gd name="connsiteY370" fmla="*/ 316706 h 1885950"/>
                <a:gd name="connsiteX371" fmla="*/ 1207484 w 1438275"/>
                <a:gd name="connsiteY371" fmla="*/ 308419 h 1885950"/>
                <a:gd name="connsiteX372" fmla="*/ 1197864 w 1438275"/>
                <a:gd name="connsiteY372" fmla="*/ 306324 h 1885950"/>
                <a:gd name="connsiteX373" fmla="*/ 1195006 w 1438275"/>
                <a:gd name="connsiteY373" fmla="*/ 297656 h 1885950"/>
                <a:gd name="connsiteX374" fmla="*/ 1189101 w 1438275"/>
                <a:gd name="connsiteY374" fmla="*/ 297751 h 1885950"/>
                <a:gd name="connsiteX375" fmla="*/ 1185958 w 1438275"/>
                <a:gd name="connsiteY375" fmla="*/ 312039 h 1885950"/>
                <a:gd name="connsiteX376" fmla="*/ 1176528 w 1438275"/>
                <a:gd name="connsiteY376" fmla="*/ 309562 h 1885950"/>
                <a:gd name="connsiteX377" fmla="*/ 1176242 w 1438275"/>
                <a:gd name="connsiteY377" fmla="*/ 311944 h 1885950"/>
                <a:gd name="connsiteX378" fmla="*/ 1169384 w 1438275"/>
                <a:gd name="connsiteY378" fmla="*/ 313182 h 1885950"/>
                <a:gd name="connsiteX379" fmla="*/ 1170337 w 1438275"/>
                <a:gd name="connsiteY379" fmla="*/ 327850 h 1885950"/>
                <a:gd name="connsiteX380" fmla="*/ 1161860 w 1438275"/>
                <a:gd name="connsiteY380" fmla="*/ 327184 h 1885950"/>
                <a:gd name="connsiteX381" fmla="*/ 1164432 w 1438275"/>
                <a:gd name="connsiteY381" fmla="*/ 314801 h 1885950"/>
                <a:gd name="connsiteX382" fmla="*/ 1157192 w 1438275"/>
                <a:gd name="connsiteY382" fmla="*/ 314992 h 1885950"/>
                <a:gd name="connsiteX383" fmla="*/ 1154430 w 1438275"/>
                <a:gd name="connsiteY383" fmla="*/ 323374 h 1885950"/>
                <a:gd name="connsiteX384" fmla="*/ 1156621 w 1438275"/>
                <a:gd name="connsiteY384" fmla="*/ 324612 h 1885950"/>
                <a:gd name="connsiteX385" fmla="*/ 1156240 w 1438275"/>
                <a:gd name="connsiteY385" fmla="*/ 350615 h 1885950"/>
                <a:gd name="connsiteX386" fmla="*/ 1143857 w 1438275"/>
                <a:gd name="connsiteY386" fmla="*/ 355854 h 1885950"/>
                <a:gd name="connsiteX387" fmla="*/ 1141857 w 1438275"/>
                <a:gd name="connsiteY387" fmla="*/ 365760 h 1885950"/>
                <a:gd name="connsiteX388" fmla="*/ 1136618 w 1438275"/>
                <a:gd name="connsiteY388" fmla="*/ 364617 h 1885950"/>
                <a:gd name="connsiteX389" fmla="*/ 1136142 w 1438275"/>
                <a:gd name="connsiteY389" fmla="*/ 357473 h 1885950"/>
                <a:gd name="connsiteX390" fmla="*/ 1133571 w 1438275"/>
                <a:gd name="connsiteY390" fmla="*/ 373761 h 1885950"/>
                <a:gd name="connsiteX391" fmla="*/ 1136618 w 1438275"/>
                <a:gd name="connsiteY391" fmla="*/ 375380 h 1885950"/>
                <a:gd name="connsiteX392" fmla="*/ 1136333 w 1438275"/>
                <a:gd name="connsiteY392" fmla="*/ 380047 h 1885950"/>
                <a:gd name="connsiteX393" fmla="*/ 1131856 w 1438275"/>
                <a:gd name="connsiteY393" fmla="*/ 380333 h 1885950"/>
                <a:gd name="connsiteX394" fmla="*/ 1131856 w 1438275"/>
                <a:gd name="connsiteY394" fmla="*/ 386048 h 1885950"/>
                <a:gd name="connsiteX395" fmla="*/ 1127284 w 1438275"/>
                <a:gd name="connsiteY395" fmla="*/ 386524 h 1885950"/>
                <a:gd name="connsiteX396" fmla="*/ 1126808 w 1438275"/>
                <a:gd name="connsiteY396" fmla="*/ 391954 h 1885950"/>
                <a:gd name="connsiteX397" fmla="*/ 1132237 w 1438275"/>
                <a:gd name="connsiteY397" fmla="*/ 393763 h 1885950"/>
                <a:gd name="connsiteX398" fmla="*/ 1129760 w 1438275"/>
                <a:gd name="connsiteY398" fmla="*/ 399383 h 1885950"/>
                <a:gd name="connsiteX399" fmla="*/ 1135952 w 1438275"/>
                <a:gd name="connsiteY399" fmla="*/ 401098 h 1885950"/>
                <a:gd name="connsiteX400" fmla="*/ 1132999 w 1438275"/>
                <a:gd name="connsiteY400" fmla="*/ 424529 h 1885950"/>
                <a:gd name="connsiteX401" fmla="*/ 1141381 w 1438275"/>
                <a:gd name="connsiteY401" fmla="*/ 445198 h 1885950"/>
                <a:gd name="connsiteX402" fmla="*/ 1145191 w 1438275"/>
                <a:gd name="connsiteY402" fmla="*/ 447103 h 1885950"/>
                <a:gd name="connsiteX403" fmla="*/ 1141952 w 1438275"/>
                <a:gd name="connsiteY403" fmla="*/ 449294 h 1885950"/>
                <a:gd name="connsiteX404" fmla="*/ 1148810 w 1438275"/>
                <a:gd name="connsiteY404" fmla="*/ 456438 h 1885950"/>
                <a:gd name="connsiteX405" fmla="*/ 1145667 w 1438275"/>
                <a:gd name="connsiteY405" fmla="*/ 462534 h 1885950"/>
                <a:gd name="connsiteX406" fmla="*/ 1147572 w 1438275"/>
                <a:gd name="connsiteY406" fmla="*/ 463963 h 1885950"/>
                <a:gd name="connsiteX407" fmla="*/ 1133380 w 1438275"/>
                <a:gd name="connsiteY407" fmla="*/ 472154 h 1885950"/>
                <a:gd name="connsiteX408" fmla="*/ 1133380 w 1438275"/>
                <a:gd name="connsiteY408" fmla="*/ 477202 h 1885950"/>
                <a:gd name="connsiteX409" fmla="*/ 1137666 w 1438275"/>
                <a:gd name="connsiteY409" fmla="*/ 476821 h 1885950"/>
                <a:gd name="connsiteX410" fmla="*/ 1133571 w 1438275"/>
                <a:gd name="connsiteY410" fmla="*/ 478917 h 1885950"/>
                <a:gd name="connsiteX411" fmla="*/ 1133665 w 1438275"/>
                <a:gd name="connsiteY411" fmla="*/ 487013 h 1885950"/>
                <a:gd name="connsiteX412" fmla="*/ 1140048 w 1438275"/>
                <a:gd name="connsiteY412" fmla="*/ 501491 h 1885950"/>
                <a:gd name="connsiteX413" fmla="*/ 1157478 w 1438275"/>
                <a:gd name="connsiteY413" fmla="*/ 522541 h 1885950"/>
                <a:gd name="connsiteX414" fmla="*/ 1145953 w 1438275"/>
                <a:gd name="connsiteY414" fmla="*/ 532447 h 1885950"/>
                <a:gd name="connsiteX415" fmla="*/ 1144333 w 1438275"/>
                <a:gd name="connsiteY415" fmla="*/ 538734 h 1885950"/>
                <a:gd name="connsiteX416" fmla="*/ 1146239 w 1438275"/>
                <a:gd name="connsiteY416" fmla="*/ 548830 h 1885950"/>
                <a:gd name="connsiteX417" fmla="*/ 1141191 w 1438275"/>
                <a:gd name="connsiteY417" fmla="*/ 555498 h 1885950"/>
                <a:gd name="connsiteX418" fmla="*/ 1136523 w 1438275"/>
                <a:gd name="connsiteY418" fmla="*/ 557308 h 1885950"/>
                <a:gd name="connsiteX419" fmla="*/ 1132618 w 1438275"/>
                <a:gd name="connsiteY419" fmla="*/ 584168 h 1885950"/>
                <a:gd name="connsiteX420" fmla="*/ 1138047 w 1438275"/>
                <a:gd name="connsiteY420" fmla="*/ 601408 h 1885950"/>
                <a:gd name="connsiteX421" fmla="*/ 1155192 w 1438275"/>
                <a:gd name="connsiteY421" fmla="*/ 595217 h 1885950"/>
                <a:gd name="connsiteX422" fmla="*/ 1156621 w 1438275"/>
                <a:gd name="connsiteY422" fmla="*/ 598265 h 1885950"/>
                <a:gd name="connsiteX423" fmla="*/ 1164717 w 1438275"/>
                <a:gd name="connsiteY423" fmla="*/ 594455 h 1885950"/>
                <a:gd name="connsiteX424" fmla="*/ 1191292 w 1438275"/>
                <a:gd name="connsiteY424" fmla="*/ 590645 h 1885950"/>
                <a:gd name="connsiteX425" fmla="*/ 1202246 w 1438275"/>
                <a:gd name="connsiteY425" fmla="*/ 634174 h 1885950"/>
                <a:gd name="connsiteX426" fmla="*/ 1199388 w 1438275"/>
                <a:gd name="connsiteY426" fmla="*/ 640461 h 1885950"/>
                <a:gd name="connsiteX427" fmla="*/ 1202627 w 1438275"/>
                <a:gd name="connsiteY427" fmla="*/ 654558 h 1885950"/>
                <a:gd name="connsiteX428" fmla="*/ 1193578 w 1438275"/>
                <a:gd name="connsiteY428" fmla="*/ 661416 h 1885950"/>
                <a:gd name="connsiteX429" fmla="*/ 1196055 w 1438275"/>
                <a:gd name="connsiteY429" fmla="*/ 665702 h 1885950"/>
                <a:gd name="connsiteX430" fmla="*/ 1184720 w 1438275"/>
                <a:gd name="connsiteY430" fmla="*/ 664083 h 1885950"/>
                <a:gd name="connsiteX431" fmla="*/ 1187482 w 1438275"/>
                <a:gd name="connsiteY431" fmla="*/ 671322 h 1885950"/>
                <a:gd name="connsiteX432" fmla="*/ 1179195 w 1438275"/>
                <a:gd name="connsiteY432" fmla="*/ 676275 h 1885950"/>
                <a:gd name="connsiteX433" fmla="*/ 1183958 w 1438275"/>
                <a:gd name="connsiteY433" fmla="*/ 681038 h 1885950"/>
                <a:gd name="connsiteX434" fmla="*/ 1178814 w 1438275"/>
                <a:gd name="connsiteY434" fmla="*/ 687514 h 1885950"/>
                <a:gd name="connsiteX435" fmla="*/ 1182433 w 1438275"/>
                <a:gd name="connsiteY435" fmla="*/ 692753 h 1885950"/>
                <a:gd name="connsiteX436" fmla="*/ 1184529 w 1438275"/>
                <a:gd name="connsiteY436" fmla="*/ 691229 h 1885950"/>
                <a:gd name="connsiteX437" fmla="*/ 1198341 w 1438275"/>
                <a:gd name="connsiteY437" fmla="*/ 718090 h 1885950"/>
                <a:gd name="connsiteX438" fmla="*/ 1194530 w 1438275"/>
                <a:gd name="connsiteY438" fmla="*/ 719614 h 1885950"/>
                <a:gd name="connsiteX439" fmla="*/ 1192816 w 1438275"/>
                <a:gd name="connsiteY439" fmla="*/ 715042 h 1885950"/>
                <a:gd name="connsiteX440" fmla="*/ 1189577 w 1438275"/>
                <a:gd name="connsiteY440" fmla="*/ 717137 h 1885950"/>
                <a:gd name="connsiteX441" fmla="*/ 1188339 w 1438275"/>
                <a:gd name="connsiteY441" fmla="*/ 714946 h 1885950"/>
                <a:gd name="connsiteX442" fmla="*/ 1178528 w 1438275"/>
                <a:gd name="connsiteY442" fmla="*/ 724186 h 1885950"/>
                <a:gd name="connsiteX443" fmla="*/ 1177005 w 1438275"/>
                <a:gd name="connsiteY443" fmla="*/ 733615 h 1885950"/>
                <a:gd name="connsiteX444" fmla="*/ 1184910 w 1438275"/>
                <a:gd name="connsiteY444" fmla="*/ 729710 h 1885950"/>
                <a:gd name="connsiteX445" fmla="*/ 1185958 w 1438275"/>
                <a:gd name="connsiteY445" fmla="*/ 739616 h 1885950"/>
                <a:gd name="connsiteX446" fmla="*/ 1194626 w 1438275"/>
                <a:gd name="connsiteY446" fmla="*/ 738568 h 1885950"/>
                <a:gd name="connsiteX447" fmla="*/ 1195769 w 1438275"/>
                <a:gd name="connsiteY447" fmla="*/ 742950 h 1885950"/>
                <a:gd name="connsiteX448" fmla="*/ 1190244 w 1438275"/>
                <a:gd name="connsiteY448" fmla="*/ 745903 h 1885950"/>
                <a:gd name="connsiteX449" fmla="*/ 1190815 w 1438275"/>
                <a:gd name="connsiteY449" fmla="*/ 750760 h 1885950"/>
                <a:gd name="connsiteX450" fmla="*/ 1204437 w 1438275"/>
                <a:gd name="connsiteY450" fmla="*/ 749713 h 1885950"/>
                <a:gd name="connsiteX451" fmla="*/ 1203484 w 1438275"/>
                <a:gd name="connsiteY451" fmla="*/ 756666 h 1885950"/>
                <a:gd name="connsiteX452" fmla="*/ 1197388 w 1438275"/>
                <a:gd name="connsiteY452" fmla="*/ 763524 h 1885950"/>
                <a:gd name="connsiteX453" fmla="*/ 1212533 w 1438275"/>
                <a:gd name="connsiteY453" fmla="*/ 784860 h 1885950"/>
                <a:gd name="connsiteX454" fmla="*/ 1215866 w 1438275"/>
                <a:gd name="connsiteY454" fmla="*/ 794004 h 1885950"/>
                <a:gd name="connsiteX455" fmla="*/ 1223105 w 1438275"/>
                <a:gd name="connsiteY455" fmla="*/ 792194 h 1885950"/>
                <a:gd name="connsiteX456" fmla="*/ 1225106 w 1438275"/>
                <a:gd name="connsiteY456" fmla="*/ 795909 h 1885950"/>
                <a:gd name="connsiteX457" fmla="*/ 1229201 w 1438275"/>
                <a:gd name="connsiteY457" fmla="*/ 794099 h 1885950"/>
                <a:gd name="connsiteX458" fmla="*/ 1239203 w 1438275"/>
                <a:gd name="connsiteY458" fmla="*/ 785431 h 1885950"/>
                <a:gd name="connsiteX459" fmla="*/ 1240727 w 1438275"/>
                <a:gd name="connsiteY459" fmla="*/ 780955 h 1885950"/>
                <a:gd name="connsiteX460" fmla="*/ 1242537 w 1438275"/>
                <a:gd name="connsiteY460" fmla="*/ 786384 h 1885950"/>
                <a:gd name="connsiteX461" fmla="*/ 1226630 w 1438275"/>
                <a:gd name="connsiteY461" fmla="*/ 801624 h 1885950"/>
                <a:gd name="connsiteX462" fmla="*/ 1226725 w 1438275"/>
                <a:gd name="connsiteY462" fmla="*/ 805053 h 1885950"/>
                <a:gd name="connsiteX463" fmla="*/ 1230725 w 1438275"/>
                <a:gd name="connsiteY463" fmla="*/ 807053 h 1885950"/>
                <a:gd name="connsiteX464" fmla="*/ 1228725 w 1438275"/>
                <a:gd name="connsiteY464" fmla="*/ 813149 h 1885950"/>
                <a:gd name="connsiteX465" fmla="*/ 1232345 w 1438275"/>
                <a:gd name="connsiteY465" fmla="*/ 817340 h 1885950"/>
                <a:gd name="connsiteX466" fmla="*/ 1243108 w 1438275"/>
                <a:gd name="connsiteY466" fmla="*/ 809434 h 1885950"/>
                <a:gd name="connsiteX467" fmla="*/ 1244441 w 1438275"/>
                <a:gd name="connsiteY467" fmla="*/ 811149 h 1885950"/>
                <a:gd name="connsiteX468" fmla="*/ 1234631 w 1438275"/>
                <a:gd name="connsiteY468" fmla="*/ 820864 h 1885950"/>
                <a:gd name="connsiteX469" fmla="*/ 1241108 w 1438275"/>
                <a:gd name="connsiteY469" fmla="*/ 830389 h 1885950"/>
                <a:gd name="connsiteX470" fmla="*/ 1248537 w 1438275"/>
                <a:gd name="connsiteY470" fmla="*/ 836009 h 1885950"/>
                <a:gd name="connsiteX471" fmla="*/ 1258919 w 1438275"/>
                <a:gd name="connsiteY471" fmla="*/ 819817 h 1885950"/>
                <a:gd name="connsiteX472" fmla="*/ 1261967 w 1438275"/>
                <a:gd name="connsiteY472" fmla="*/ 822769 h 1885950"/>
                <a:gd name="connsiteX473" fmla="*/ 1261205 w 1438275"/>
                <a:gd name="connsiteY473" fmla="*/ 825627 h 1885950"/>
                <a:gd name="connsiteX474" fmla="*/ 1253490 w 1438275"/>
                <a:gd name="connsiteY474" fmla="*/ 838486 h 1885950"/>
                <a:gd name="connsiteX475" fmla="*/ 1256919 w 1438275"/>
                <a:gd name="connsiteY475" fmla="*/ 841724 h 1885950"/>
                <a:gd name="connsiteX476" fmla="*/ 1259015 w 1438275"/>
                <a:gd name="connsiteY476" fmla="*/ 839248 h 1885950"/>
                <a:gd name="connsiteX477" fmla="*/ 1264825 w 1438275"/>
                <a:gd name="connsiteY477" fmla="*/ 838867 h 1885950"/>
                <a:gd name="connsiteX478" fmla="*/ 1270730 w 1438275"/>
                <a:gd name="connsiteY478" fmla="*/ 851154 h 1885950"/>
                <a:gd name="connsiteX479" fmla="*/ 1275017 w 1438275"/>
                <a:gd name="connsiteY479" fmla="*/ 850201 h 1885950"/>
                <a:gd name="connsiteX480" fmla="*/ 1284256 w 1438275"/>
                <a:gd name="connsiteY480" fmla="*/ 856869 h 1885950"/>
                <a:gd name="connsiteX481" fmla="*/ 1288828 w 1438275"/>
                <a:gd name="connsiteY481" fmla="*/ 855059 h 1885950"/>
                <a:gd name="connsiteX482" fmla="*/ 1305115 w 1438275"/>
                <a:gd name="connsiteY482" fmla="*/ 835342 h 1885950"/>
                <a:gd name="connsiteX483" fmla="*/ 1312641 w 1438275"/>
                <a:gd name="connsiteY483" fmla="*/ 837057 h 1885950"/>
                <a:gd name="connsiteX484" fmla="*/ 1316641 w 1438275"/>
                <a:gd name="connsiteY484" fmla="*/ 840867 h 1885950"/>
                <a:gd name="connsiteX485" fmla="*/ 1323022 w 1438275"/>
                <a:gd name="connsiteY485" fmla="*/ 840105 h 1885950"/>
                <a:gd name="connsiteX486" fmla="*/ 1330548 w 1438275"/>
                <a:gd name="connsiteY486" fmla="*/ 843058 h 1885950"/>
                <a:gd name="connsiteX487" fmla="*/ 1335215 w 1438275"/>
                <a:gd name="connsiteY487" fmla="*/ 846487 h 1885950"/>
                <a:gd name="connsiteX488" fmla="*/ 1342072 w 1438275"/>
                <a:gd name="connsiteY488" fmla="*/ 859631 h 1885950"/>
                <a:gd name="connsiteX489" fmla="*/ 1340644 w 1438275"/>
                <a:gd name="connsiteY489" fmla="*/ 863536 h 1885950"/>
                <a:gd name="connsiteX490" fmla="*/ 1347312 w 1438275"/>
                <a:gd name="connsiteY490" fmla="*/ 881824 h 1885950"/>
                <a:gd name="connsiteX491" fmla="*/ 1358456 w 1438275"/>
                <a:gd name="connsiteY491" fmla="*/ 887539 h 1885950"/>
                <a:gd name="connsiteX492" fmla="*/ 1360266 w 1438275"/>
                <a:gd name="connsiteY492" fmla="*/ 898874 h 1885950"/>
                <a:gd name="connsiteX493" fmla="*/ 1358741 w 1438275"/>
                <a:gd name="connsiteY493" fmla="*/ 901255 h 1885950"/>
                <a:gd name="connsiteX494" fmla="*/ 1349121 w 1438275"/>
                <a:gd name="connsiteY494" fmla="*/ 902017 h 1885950"/>
                <a:gd name="connsiteX495" fmla="*/ 1336929 w 1438275"/>
                <a:gd name="connsiteY495" fmla="*/ 917162 h 1885950"/>
                <a:gd name="connsiteX496" fmla="*/ 1320070 w 1438275"/>
                <a:gd name="connsiteY496" fmla="*/ 917448 h 1885950"/>
                <a:gd name="connsiteX497" fmla="*/ 1305115 w 1438275"/>
                <a:gd name="connsiteY497" fmla="*/ 925068 h 1885950"/>
                <a:gd name="connsiteX498" fmla="*/ 1310355 w 1438275"/>
                <a:gd name="connsiteY498" fmla="*/ 940022 h 1885950"/>
                <a:gd name="connsiteX499" fmla="*/ 1323594 w 1438275"/>
                <a:gd name="connsiteY499" fmla="*/ 956691 h 1885950"/>
                <a:gd name="connsiteX500" fmla="*/ 1325594 w 1438275"/>
                <a:gd name="connsiteY500" fmla="*/ 968502 h 1885950"/>
                <a:gd name="connsiteX501" fmla="*/ 1319403 w 1438275"/>
                <a:gd name="connsiteY501" fmla="*/ 969645 h 1885950"/>
                <a:gd name="connsiteX502" fmla="*/ 1323499 w 1438275"/>
                <a:gd name="connsiteY502" fmla="*/ 980503 h 1885950"/>
                <a:gd name="connsiteX503" fmla="*/ 1335596 w 1438275"/>
                <a:gd name="connsiteY503" fmla="*/ 998220 h 1885950"/>
                <a:gd name="connsiteX504" fmla="*/ 1316832 w 1438275"/>
                <a:gd name="connsiteY504" fmla="*/ 1012126 h 1885950"/>
                <a:gd name="connsiteX505" fmla="*/ 1319784 w 1438275"/>
                <a:gd name="connsiteY505" fmla="*/ 1018984 h 1885950"/>
                <a:gd name="connsiteX506" fmla="*/ 1311974 w 1438275"/>
                <a:gd name="connsiteY506" fmla="*/ 1021937 h 1885950"/>
                <a:gd name="connsiteX507" fmla="*/ 1306830 w 1438275"/>
                <a:gd name="connsiteY507" fmla="*/ 1032796 h 1885950"/>
                <a:gd name="connsiteX508" fmla="*/ 1308830 w 1438275"/>
                <a:gd name="connsiteY508" fmla="*/ 1036891 h 1885950"/>
                <a:gd name="connsiteX509" fmla="*/ 1305021 w 1438275"/>
                <a:gd name="connsiteY509" fmla="*/ 1041463 h 1885950"/>
                <a:gd name="connsiteX510" fmla="*/ 1305401 w 1438275"/>
                <a:gd name="connsiteY510" fmla="*/ 1047940 h 1885950"/>
                <a:gd name="connsiteX511" fmla="*/ 1310640 w 1438275"/>
                <a:gd name="connsiteY511" fmla="*/ 1048988 h 1885950"/>
                <a:gd name="connsiteX512" fmla="*/ 1309306 w 1438275"/>
                <a:gd name="connsiteY512" fmla="*/ 1044607 h 1885950"/>
                <a:gd name="connsiteX513" fmla="*/ 1313117 w 1438275"/>
                <a:gd name="connsiteY513" fmla="*/ 1046035 h 1885950"/>
                <a:gd name="connsiteX514" fmla="*/ 1317117 w 1438275"/>
                <a:gd name="connsiteY514" fmla="*/ 1043940 h 1885950"/>
                <a:gd name="connsiteX515" fmla="*/ 1318355 w 1438275"/>
                <a:gd name="connsiteY515" fmla="*/ 1045940 h 1885950"/>
                <a:gd name="connsiteX516" fmla="*/ 1316069 w 1438275"/>
                <a:gd name="connsiteY516" fmla="*/ 1048702 h 1885950"/>
                <a:gd name="connsiteX517" fmla="*/ 1302353 w 1438275"/>
                <a:gd name="connsiteY517" fmla="*/ 1055275 h 1885950"/>
                <a:gd name="connsiteX518" fmla="*/ 1295305 w 1438275"/>
                <a:gd name="connsiteY518" fmla="*/ 1045464 h 1885950"/>
                <a:gd name="connsiteX519" fmla="*/ 1295686 w 1438275"/>
                <a:gd name="connsiteY519" fmla="*/ 1041844 h 1885950"/>
                <a:gd name="connsiteX520" fmla="*/ 1298162 w 1438275"/>
                <a:gd name="connsiteY520" fmla="*/ 1044511 h 1885950"/>
                <a:gd name="connsiteX521" fmla="*/ 1298734 w 1438275"/>
                <a:gd name="connsiteY521" fmla="*/ 1035272 h 1885950"/>
                <a:gd name="connsiteX522" fmla="*/ 1293019 w 1438275"/>
                <a:gd name="connsiteY522" fmla="*/ 1034320 h 1885950"/>
                <a:gd name="connsiteX523" fmla="*/ 1292448 w 1438275"/>
                <a:gd name="connsiteY523" fmla="*/ 1041559 h 1885950"/>
                <a:gd name="connsiteX524" fmla="*/ 1284351 w 1438275"/>
                <a:gd name="connsiteY524" fmla="*/ 1048417 h 1885950"/>
                <a:gd name="connsiteX525" fmla="*/ 1284066 w 1438275"/>
                <a:gd name="connsiteY525" fmla="*/ 1058989 h 1885950"/>
                <a:gd name="connsiteX526" fmla="*/ 1281494 w 1438275"/>
                <a:gd name="connsiteY526" fmla="*/ 1056322 h 1885950"/>
                <a:gd name="connsiteX527" fmla="*/ 1272826 w 1438275"/>
                <a:gd name="connsiteY527" fmla="*/ 1061942 h 1885950"/>
                <a:gd name="connsiteX528" fmla="*/ 1268158 w 1438275"/>
                <a:gd name="connsiteY528" fmla="*/ 1061942 h 1885950"/>
                <a:gd name="connsiteX529" fmla="*/ 1262824 w 1438275"/>
                <a:gd name="connsiteY529" fmla="*/ 1054608 h 1885950"/>
                <a:gd name="connsiteX530" fmla="*/ 1247109 w 1438275"/>
                <a:gd name="connsiteY530" fmla="*/ 1066990 h 1885950"/>
                <a:gd name="connsiteX531" fmla="*/ 1244823 w 1438275"/>
                <a:gd name="connsiteY531" fmla="*/ 1065466 h 1885950"/>
                <a:gd name="connsiteX532" fmla="*/ 1239393 w 1438275"/>
                <a:gd name="connsiteY532" fmla="*/ 1069657 h 1885950"/>
                <a:gd name="connsiteX533" fmla="*/ 1219676 w 1438275"/>
                <a:gd name="connsiteY533" fmla="*/ 1073563 h 1885950"/>
                <a:gd name="connsiteX534" fmla="*/ 1214914 w 1438275"/>
                <a:gd name="connsiteY534" fmla="*/ 1071467 h 1885950"/>
                <a:gd name="connsiteX535" fmla="*/ 1212628 w 1438275"/>
                <a:gd name="connsiteY535" fmla="*/ 1073848 h 1885950"/>
                <a:gd name="connsiteX536" fmla="*/ 1203960 w 1438275"/>
                <a:gd name="connsiteY536" fmla="*/ 1074801 h 1885950"/>
                <a:gd name="connsiteX537" fmla="*/ 1195006 w 1438275"/>
                <a:gd name="connsiteY537" fmla="*/ 1085278 h 1885950"/>
                <a:gd name="connsiteX538" fmla="*/ 1191864 w 1438275"/>
                <a:gd name="connsiteY538" fmla="*/ 1103471 h 1885950"/>
                <a:gd name="connsiteX539" fmla="*/ 1180147 w 1438275"/>
                <a:gd name="connsiteY539" fmla="*/ 1110901 h 1885950"/>
                <a:gd name="connsiteX540" fmla="*/ 1177290 w 1438275"/>
                <a:gd name="connsiteY540" fmla="*/ 1119568 h 1885950"/>
                <a:gd name="connsiteX541" fmla="*/ 1168051 w 1438275"/>
                <a:gd name="connsiteY541" fmla="*/ 1129189 h 1885950"/>
                <a:gd name="connsiteX542" fmla="*/ 1191673 w 1438275"/>
                <a:gd name="connsiteY542" fmla="*/ 1177385 h 1885950"/>
                <a:gd name="connsiteX543" fmla="*/ 1199293 w 1438275"/>
                <a:gd name="connsiteY543" fmla="*/ 1207103 h 1885950"/>
                <a:gd name="connsiteX544" fmla="*/ 1208627 w 1438275"/>
                <a:gd name="connsiteY544" fmla="*/ 1225391 h 1885950"/>
                <a:gd name="connsiteX545" fmla="*/ 1214056 w 1438275"/>
                <a:gd name="connsiteY545" fmla="*/ 1230725 h 1885950"/>
                <a:gd name="connsiteX546" fmla="*/ 1229106 w 1438275"/>
                <a:gd name="connsiteY546" fmla="*/ 1221200 h 1885950"/>
                <a:gd name="connsiteX547" fmla="*/ 1233773 w 1438275"/>
                <a:gd name="connsiteY547" fmla="*/ 1221105 h 1885950"/>
                <a:gd name="connsiteX548" fmla="*/ 1241393 w 1438275"/>
                <a:gd name="connsiteY548" fmla="*/ 1228249 h 1885950"/>
                <a:gd name="connsiteX549" fmla="*/ 1248918 w 1438275"/>
                <a:gd name="connsiteY549" fmla="*/ 1231106 h 1885950"/>
                <a:gd name="connsiteX550" fmla="*/ 1277303 w 1438275"/>
                <a:gd name="connsiteY550" fmla="*/ 1225582 h 1885950"/>
                <a:gd name="connsiteX551" fmla="*/ 1282065 w 1438275"/>
                <a:gd name="connsiteY551" fmla="*/ 1226915 h 1885950"/>
                <a:gd name="connsiteX552" fmla="*/ 1292257 w 1438275"/>
                <a:gd name="connsiteY552" fmla="*/ 1221486 h 1885950"/>
                <a:gd name="connsiteX553" fmla="*/ 1293971 w 1438275"/>
                <a:gd name="connsiteY553" fmla="*/ 1223963 h 1885950"/>
                <a:gd name="connsiteX554" fmla="*/ 1301687 w 1438275"/>
                <a:gd name="connsiteY554" fmla="*/ 1224820 h 1885950"/>
                <a:gd name="connsiteX555" fmla="*/ 1303877 w 1438275"/>
                <a:gd name="connsiteY555" fmla="*/ 1215961 h 1885950"/>
                <a:gd name="connsiteX556" fmla="*/ 1299687 w 1438275"/>
                <a:gd name="connsiteY556" fmla="*/ 1209294 h 1885950"/>
                <a:gd name="connsiteX557" fmla="*/ 1296639 w 1438275"/>
                <a:gd name="connsiteY557" fmla="*/ 1209389 h 1885950"/>
                <a:gd name="connsiteX558" fmla="*/ 1295972 w 1438275"/>
                <a:gd name="connsiteY558" fmla="*/ 1202626 h 1885950"/>
                <a:gd name="connsiteX559" fmla="*/ 1291876 w 1438275"/>
                <a:gd name="connsiteY559" fmla="*/ 1200817 h 1885950"/>
                <a:gd name="connsiteX560" fmla="*/ 1293495 w 1438275"/>
                <a:gd name="connsiteY560" fmla="*/ 1189863 h 1885950"/>
                <a:gd name="connsiteX561" fmla="*/ 1297496 w 1438275"/>
                <a:gd name="connsiteY561" fmla="*/ 1185386 h 1885950"/>
                <a:gd name="connsiteX562" fmla="*/ 1301687 w 1438275"/>
                <a:gd name="connsiteY562" fmla="*/ 1200626 h 1885950"/>
                <a:gd name="connsiteX563" fmla="*/ 1308830 w 1438275"/>
                <a:gd name="connsiteY563" fmla="*/ 1197578 h 1885950"/>
                <a:gd name="connsiteX564" fmla="*/ 1319594 w 1438275"/>
                <a:gd name="connsiteY564" fmla="*/ 1182624 h 1885950"/>
                <a:gd name="connsiteX565" fmla="*/ 1329309 w 1438275"/>
                <a:gd name="connsiteY565" fmla="*/ 1196626 h 1885950"/>
                <a:gd name="connsiteX566" fmla="*/ 1336167 w 1438275"/>
                <a:gd name="connsiteY566" fmla="*/ 1195197 h 1885950"/>
                <a:gd name="connsiteX567" fmla="*/ 1341406 w 1438275"/>
                <a:gd name="connsiteY567" fmla="*/ 1203103 h 1885950"/>
                <a:gd name="connsiteX568" fmla="*/ 1337787 w 1438275"/>
                <a:gd name="connsiteY568" fmla="*/ 1210342 h 1885950"/>
                <a:gd name="connsiteX569" fmla="*/ 1340358 w 1438275"/>
                <a:gd name="connsiteY569" fmla="*/ 1213675 h 1885950"/>
                <a:gd name="connsiteX570" fmla="*/ 1336262 w 1438275"/>
                <a:gd name="connsiteY570" fmla="*/ 1216533 h 1885950"/>
                <a:gd name="connsiteX571" fmla="*/ 1340930 w 1438275"/>
                <a:gd name="connsiteY571" fmla="*/ 1218057 h 1885950"/>
                <a:gd name="connsiteX572" fmla="*/ 1340453 w 1438275"/>
                <a:gd name="connsiteY572" fmla="*/ 1225105 h 1885950"/>
                <a:gd name="connsiteX573" fmla="*/ 1337787 w 1438275"/>
                <a:gd name="connsiteY573" fmla="*/ 1237869 h 1885950"/>
                <a:gd name="connsiteX574" fmla="*/ 1334453 w 1438275"/>
                <a:gd name="connsiteY574" fmla="*/ 1239869 h 1885950"/>
                <a:gd name="connsiteX575" fmla="*/ 1340168 w 1438275"/>
                <a:gd name="connsiteY575" fmla="*/ 1257300 h 1885950"/>
                <a:gd name="connsiteX576" fmla="*/ 1349502 w 1438275"/>
                <a:gd name="connsiteY576" fmla="*/ 1271588 h 1885950"/>
                <a:gd name="connsiteX577" fmla="*/ 1362742 w 1438275"/>
                <a:gd name="connsiteY577" fmla="*/ 1283018 h 1885950"/>
                <a:gd name="connsiteX578" fmla="*/ 1370267 w 1438275"/>
                <a:gd name="connsiteY578" fmla="*/ 1274255 h 1885950"/>
                <a:gd name="connsiteX579" fmla="*/ 1376458 w 1438275"/>
                <a:gd name="connsiteY579" fmla="*/ 1279684 h 1885950"/>
                <a:gd name="connsiteX580" fmla="*/ 1387698 w 1438275"/>
                <a:gd name="connsiteY580" fmla="*/ 1300924 h 1885950"/>
                <a:gd name="connsiteX581" fmla="*/ 1426274 w 1438275"/>
                <a:gd name="connsiteY581" fmla="*/ 1336262 h 1885950"/>
                <a:gd name="connsiteX582" fmla="*/ 1434274 w 1438275"/>
                <a:gd name="connsiteY582" fmla="*/ 1350454 h 1885950"/>
                <a:gd name="connsiteX583" fmla="*/ 1433798 w 1438275"/>
                <a:gd name="connsiteY583" fmla="*/ 1355121 h 1885950"/>
                <a:gd name="connsiteX584" fmla="*/ 1431512 w 1438275"/>
                <a:gd name="connsiteY584" fmla="*/ 1355121 h 1885950"/>
                <a:gd name="connsiteX585" fmla="*/ 1434560 w 1438275"/>
                <a:gd name="connsiteY585" fmla="*/ 1363980 h 1885950"/>
                <a:gd name="connsiteX586" fmla="*/ 1427512 w 1438275"/>
                <a:gd name="connsiteY586" fmla="*/ 1366171 h 1885950"/>
                <a:gd name="connsiteX587" fmla="*/ 1429036 w 1438275"/>
                <a:gd name="connsiteY587" fmla="*/ 1371505 h 1885950"/>
                <a:gd name="connsiteX588" fmla="*/ 1419321 w 1438275"/>
                <a:gd name="connsiteY588" fmla="*/ 1386554 h 1885950"/>
                <a:gd name="connsiteX589" fmla="*/ 1408462 w 1438275"/>
                <a:gd name="connsiteY589" fmla="*/ 1382935 h 1885950"/>
                <a:gd name="connsiteX590" fmla="*/ 1407414 w 1438275"/>
                <a:gd name="connsiteY590" fmla="*/ 1385030 h 1885950"/>
                <a:gd name="connsiteX591" fmla="*/ 1399699 w 1438275"/>
                <a:gd name="connsiteY591" fmla="*/ 1382077 h 1885950"/>
                <a:gd name="connsiteX592" fmla="*/ 1391412 w 1438275"/>
                <a:gd name="connsiteY592" fmla="*/ 1384459 h 1885950"/>
                <a:gd name="connsiteX593" fmla="*/ 1385126 w 1438275"/>
                <a:gd name="connsiteY593" fmla="*/ 1383125 h 1885950"/>
                <a:gd name="connsiteX594" fmla="*/ 1383316 w 1438275"/>
                <a:gd name="connsiteY594" fmla="*/ 1387602 h 1885950"/>
                <a:gd name="connsiteX595" fmla="*/ 1380268 w 1438275"/>
                <a:gd name="connsiteY595" fmla="*/ 1388269 h 1885950"/>
                <a:gd name="connsiteX596" fmla="*/ 1379506 w 1438275"/>
                <a:gd name="connsiteY596" fmla="*/ 1395603 h 1885950"/>
                <a:gd name="connsiteX597" fmla="*/ 1376934 w 1438275"/>
                <a:gd name="connsiteY597" fmla="*/ 1395984 h 1885950"/>
                <a:gd name="connsiteX598" fmla="*/ 1378173 w 1438275"/>
                <a:gd name="connsiteY598" fmla="*/ 1406461 h 1885950"/>
                <a:gd name="connsiteX599" fmla="*/ 1362171 w 1438275"/>
                <a:gd name="connsiteY599" fmla="*/ 1418558 h 1885950"/>
                <a:gd name="connsiteX600" fmla="*/ 1368076 w 1438275"/>
                <a:gd name="connsiteY600" fmla="*/ 1424749 h 1885950"/>
                <a:gd name="connsiteX601" fmla="*/ 1372839 w 1438275"/>
                <a:gd name="connsiteY601" fmla="*/ 1422845 h 1885950"/>
                <a:gd name="connsiteX602" fmla="*/ 1372743 w 1438275"/>
                <a:gd name="connsiteY602" fmla="*/ 1418844 h 1885950"/>
                <a:gd name="connsiteX603" fmla="*/ 1376553 w 1438275"/>
                <a:gd name="connsiteY603" fmla="*/ 1416748 h 1885950"/>
                <a:gd name="connsiteX604" fmla="*/ 1381982 w 1438275"/>
                <a:gd name="connsiteY604" fmla="*/ 1420368 h 1885950"/>
                <a:gd name="connsiteX605" fmla="*/ 1382173 w 1438275"/>
                <a:gd name="connsiteY605" fmla="*/ 1425321 h 1885950"/>
                <a:gd name="connsiteX606" fmla="*/ 1372553 w 1438275"/>
                <a:gd name="connsiteY606" fmla="*/ 1432465 h 1885950"/>
                <a:gd name="connsiteX607" fmla="*/ 1373124 w 1438275"/>
                <a:gd name="connsiteY607" fmla="*/ 1437608 h 1885950"/>
                <a:gd name="connsiteX608" fmla="*/ 1375505 w 1438275"/>
                <a:gd name="connsiteY608" fmla="*/ 1436561 h 1885950"/>
                <a:gd name="connsiteX609" fmla="*/ 1379506 w 1438275"/>
                <a:gd name="connsiteY609" fmla="*/ 1441895 h 1885950"/>
                <a:gd name="connsiteX610" fmla="*/ 1378934 w 1438275"/>
                <a:gd name="connsiteY610" fmla="*/ 1449134 h 1885950"/>
                <a:gd name="connsiteX611" fmla="*/ 1390269 w 1438275"/>
                <a:gd name="connsiteY611" fmla="*/ 1449895 h 1885950"/>
                <a:gd name="connsiteX612" fmla="*/ 1388745 w 1438275"/>
                <a:gd name="connsiteY612" fmla="*/ 1446943 h 1885950"/>
                <a:gd name="connsiteX613" fmla="*/ 1393603 w 1438275"/>
                <a:gd name="connsiteY613" fmla="*/ 1444847 h 1885950"/>
                <a:gd name="connsiteX614" fmla="*/ 1394460 w 1438275"/>
                <a:gd name="connsiteY614" fmla="*/ 1450943 h 1885950"/>
                <a:gd name="connsiteX615" fmla="*/ 1389602 w 1438275"/>
                <a:gd name="connsiteY615" fmla="*/ 1457039 h 1885950"/>
                <a:gd name="connsiteX616" fmla="*/ 1390746 w 1438275"/>
                <a:gd name="connsiteY616" fmla="*/ 1458753 h 1885950"/>
                <a:gd name="connsiteX617" fmla="*/ 1387126 w 1438275"/>
                <a:gd name="connsiteY617" fmla="*/ 1459135 h 1885950"/>
                <a:gd name="connsiteX618" fmla="*/ 1382554 w 1438275"/>
                <a:gd name="connsiteY618" fmla="*/ 1465993 h 1885950"/>
                <a:gd name="connsiteX619" fmla="*/ 1378744 w 1438275"/>
                <a:gd name="connsiteY619" fmla="*/ 1467135 h 1885950"/>
                <a:gd name="connsiteX620" fmla="*/ 1379030 w 1438275"/>
                <a:gd name="connsiteY620" fmla="*/ 1469517 h 1885950"/>
                <a:gd name="connsiteX621" fmla="*/ 1385316 w 1438275"/>
                <a:gd name="connsiteY621" fmla="*/ 1471803 h 1885950"/>
                <a:gd name="connsiteX622" fmla="*/ 1394270 w 1438275"/>
                <a:gd name="connsiteY622" fmla="*/ 1482090 h 1885950"/>
                <a:gd name="connsiteX623" fmla="*/ 1396080 w 1438275"/>
                <a:gd name="connsiteY623" fmla="*/ 1480280 h 1885950"/>
                <a:gd name="connsiteX624" fmla="*/ 1404842 w 1438275"/>
                <a:gd name="connsiteY624" fmla="*/ 1486090 h 1885950"/>
                <a:gd name="connsiteX625" fmla="*/ 1400747 w 1438275"/>
                <a:gd name="connsiteY625" fmla="*/ 1492948 h 1885950"/>
                <a:gd name="connsiteX626" fmla="*/ 1393032 w 1438275"/>
                <a:gd name="connsiteY626" fmla="*/ 1489615 h 1885950"/>
                <a:gd name="connsiteX627" fmla="*/ 1392555 w 1438275"/>
                <a:gd name="connsiteY627" fmla="*/ 1493615 h 1885950"/>
                <a:gd name="connsiteX628" fmla="*/ 1378744 w 1438275"/>
                <a:gd name="connsiteY628" fmla="*/ 1484757 h 1885950"/>
                <a:gd name="connsiteX629" fmla="*/ 1367981 w 1438275"/>
                <a:gd name="connsiteY629" fmla="*/ 1470660 h 1885950"/>
                <a:gd name="connsiteX630" fmla="*/ 1364933 w 1438275"/>
                <a:gd name="connsiteY630" fmla="*/ 1473422 h 1885950"/>
                <a:gd name="connsiteX631" fmla="*/ 1360551 w 1438275"/>
                <a:gd name="connsiteY631" fmla="*/ 1472946 h 1885950"/>
                <a:gd name="connsiteX632" fmla="*/ 1358456 w 1438275"/>
                <a:gd name="connsiteY632" fmla="*/ 1470946 h 1885950"/>
                <a:gd name="connsiteX633" fmla="*/ 1360646 w 1438275"/>
                <a:gd name="connsiteY633" fmla="*/ 1468184 h 1885950"/>
                <a:gd name="connsiteX634" fmla="*/ 1348740 w 1438275"/>
                <a:gd name="connsiteY634" fmla="*/ 1451515 h 1885950"/>
                <a:gd name="connsiteX635" fmla="*/ 1345121 w 1438275"/>
                <a:gd name="connsiteY635" fmla="*/ 1452658 h 1885950"/>
                <a:gd name="connsiteX636" fmla="*/ 1341787 w 1438275"/>
                <a:gd name="connsiteY636" fmla="*/ 1469231 h 1885950"/>
                <a:gd name="connsiteX637" fmla="*/ 1338930 w 1438275"/>
                <a:gd name="connsiteY637" fmla="*/ 1472565 h 1885950"/>
                <a:gd name="connsiteX638" fmla="*/ 1333596 w 1438275"/>
                <a:gd name="connsiteY638" fmla="*/ 1470184 h 1885950"/>
                <a:gd name="connsiteX639" fmla="*/ 1325404 w 1438275"/>
                <a:gd name="connsiteY639" fmla="*/ 1473994 h 1885950"/>
                <a:gd name="connsiteX640" fmla="*/ 1317022 w 1438275"/>
                <a:gd name="connsiteY640" fmla="*/ 1469803 h 1885950"/>
                <a:gd name="connsiteX641" fmla="*/ 1319594 w 1438275"/>
                <a:gd name="connsiteY641" fmla="*/ 1479328 h 1885950"/>
                <a:gd name="connsiteX642" fmla="*/ 1313402 w 1438275"/>
                <a:gd name="connsiteY642" fmla="*/ 1496092 h 1885950"/>
                <a:gd name="connsiteX643" fmla="*/ 1288257 w 1438275"/>
                <a:gd name="connsiteY643" fmla="*/ 1502854 h 1885950"/>
                <a:gd name="connsiteX644" fmla="*/ 1278446 w 1438275"/>
                <a:gd name="connsiteY644" fmla="*/ 1498282 h 1885950"/>
                <a:gd name="connsiteX645" fmla="*/ 1276731 w 1438275"/>
                <a:gd name="connsiteY645" fmla="*/ 1494758 h 1885950"/>
                <a:gd name="connsiteX646" fmla="*/ 1273016 w 1438275"/>
                <a:gd name="connsiteY646" fmla="*/ 1498378 h 1885950"/>
                <a:gd name="connsiteX647" fmla="*/ 1271016 w 1438275"/>
                <a:gd name="connsiteY647" fmla="*/ 1508570 h 1885950"/>
                <a:gd name="connsiteX648" fmla="*/ 1266635 w 1438275"/>
                <a:gd name="connsiteY648" fmla="*/ 1507427 h 1885950"/>
                <a:gd name="connsiteX649" fmla="*/ 1266159 w 1438275"/>
                <a:gd name="connsiteY649" fmla="*/ 1511046 h 1885950"/>
                <a:gd name="connsiteX650" fmla="*/ 1262920 w 1438275"/>
                <a:gd name="connsiteY650" fmla="*/ 1508760 h 1885950"/>
                <a:gd name="connsiteX651" fmla="*/ 1248156 w 1438275"/>
                <a:gd name="connsiteY651" fmla="*/ 1518571 h 1885950"/>
                <a:gd name="connsiteX652" fmla="*/ 1247680 w 1438275"/>
                <a:gd name="connsiteY652" fmla="*/ 1543717 h 1885950"/>
                <a:gd name="connsiteX653" fmla="*/ 1243489 w 1438275"/>
                <a:gd name="connsiteY653" fmla="*/ 1548479 h 1885950"/>
                <a:gd name="connsiteX654" fmla="*/ 1236821 w 1438275"/>
                <a:gd name="connsiteY654" fmla="*/ 1542955 h 1885950"/>
                <a:gd name="connsiteX655" fmla="*/ 1228154 w 1438275"/>
                <a:gd name="connsiteY655" fmla="*/ 1548955 h 1885950"/>
                <a:gd name="connsiteX656" fmla="*/ 1232154 w 1438275"/>
                <a:gd name="connsiteY656" fmla="*/ 1550575 h 1885950"/>
                <a:gd name="connsiteX657" fmla="*/ 1234821 w 1438275"/>
                <a:gd name="connsiteY657" fmla="*/ 1558099 h 1885950"/>
                <a:gd name="connsiteX658" fmla="*/ 1241965 w 1438275"/>
                <a:gd name="connsiteY658" fmla="*/ 1561433 h 1885950"/>
                <a:gd name="connsiteX659" fmla="*/ 1244727 w 1438275"/>
                <a:gd name="connsiteY659" fmla="*/ 1559337 h 1885950"/>
                <a:gd name="connsiteX660" fmla="*/ 1257396 w 1438275"/>
                <a:gd name="connsiteY660" fmla="*/ 1572959 h 1885950"/>
                <a:gd name="connsiteX661" fmla="*/ 1257205 w 1438275"/>
                <a:gd name="connsiteY661" fmla="*/ 1577340 h 1885950"/>
                <a:gd name="connsiteX662" fmla="*/ 1263682 w 1438275"/>
                <a:gd name="connsiteY662" fmla="*/ 1581055 h 1885950"/>
                <a:gd name="connsiteX663" fmla="*/ 1275207 w 1438275"/>
                <a:gd name="connsiteY663" fmla="*/ 1573053 h 1885950"/>
                <a:gd name="connsiteX664" fmla="*/ 1279398 w 1438275"/>
                <a:gd name="connsiteY664" fmla="*/ 1578673 h 1885950"/>
                <a:gd name="connsiteX665" fmla="*/ 1276540 w 1438275"/>
                <a:gd name="connsiteY665" fmla="*/ 1581435 h 1885950"/>
                <a:gd name="connsiteX666" fmla="*/ 1276540 w 1438275"/>
                <a:gd name="connsiteY666" fmla="*/ 1587151 h 1885950"/>
                <a:gd name="connsiteX667" fmla="*/ 1279589 w 1438275"/>
                <a:gd name="connsiteY667" fmla="*/ 1579245 h 1885950"/>
                <a:gd name="connsiteX668" fmla="*/ 1283113 w 1438275"/>
                <a:gd name="connsiteY668" fmla="*/ 1581245 h 1885950"/>
                <a:gd name="connsiteX669" fmla="*/ 1287208 w 1438275"/>
                <a:gd name="connsiteY669" fmla="*/ 1573816 h 1885950"/>
                <a:gd name="connsiteX670" fmla="*/ 1289114 w 1438275"/>
                <a:gd name="connsiteY670" fmla="*/ 1581340 h 1885950"/>
                <a:gd name="connsiteX671" fmla="*/ 1296543 w 1438275"/>
                <a:gd name="connsiteY671" fmla="*/ 1576768 h 1885950"/>
                <a:gd name="connsiteX672" fmla="*/ 1299781 w 1438275"/>
                <a:gd name="connsiteY672" fmla="*/ 1582674 h 1885950"/>
                <a:gd name="connsiteX673" fmla="*/ 1307592 w 1438275"/>
                <a:gd name="connsiteY673" fmla="*/ 1583721 h 1885950"/>
                <a:gd name="connsiteX674" fmla="*/ 1309116 w 1438275"/>
                <a:gd name="connsiteY674" fmla="*/ 1587341 h 1885950"/>
                <a:gd name="connsiteX675" fmla="*/ 1327976 w 1438275"/>
                <a:gd name="connsiteY675" fmla="*/ 1589913 h 1885950"/>
                <a:gd name="connsiteX676" fmla="*/ 1340930 w 1438275"/>
                <a:gd name="connsiteY676" fmla="*/ 1586389 h 1885950"/>
                <a:gd name="connsiteX677" fmla="*/ 1343025 w 1438275"/>
                <a:gd name="connsiteY677" fmla="*/ 1592580 h 1885950"/>
                <a:gd name="connsiteX678" fmla="*/ 1339691 w 1438275"/>
                <a:gd name="connsiteY678" fmla="*/ 1606201 h 1885950"/>
                <a:gd name="connsiteX679" fmla="*/ 1333405 w 1438275"/>
                <a:gd name="connsiteY679" fmla="*/ 1615630 h 1885950"/>
                <a:gd name="connsiteX680" fmla="*/ 1330928 w 1438275"/>
                <a:gd name="connsiteY680" fmla="*/ 1614678 h 1885950"/>
                <a:gd name="connsiteX681" fmla="*/ 1328833 w 1438275"/>
                <a:gd name="connsiteY681" fmla="*/ 1620488 h 1885950"/>
                <a:gd name="connsiteX682" fmla="*/ 1321784 w 1438275"/>
                <a:gd name="connsiteY682" fmla="*/ 1624774 h 1885950"/>
                <a:gd name="connsiteX683" fmla="*/ 1318641 w 1438275"/>
                <a:gd name="connsiteY683" fmla="*/ 1623536 h 1885950"/>
                <a:gd name="connsiteX684" fmla="*/ 1305592 w 1438275"/>
                <a:gd name="connsiteY684" fmla="*/ 1628489 h 1885950"/>
                <a:gd name="connsiteX685" fmla="*/ 1283589 w 1438275"/>
                <a:gd name="connsiteY685" fmla="*/ 1646111 h 1885950"/>
                <a:gd name="connsiteX686" fmla="*/ 1284256 w 1438275"/>
                <a:gd name="connsiteY686" fmla="*/ 1658112 h 1885950"/>
                <a:gd name="connsiteX687" fmla="*/ 1280446 w 1438275"/>
                <a:gd name="connsiteY687" fmla="*/ 1655826 h 1885950"/>
                <a:gd name="connsiteX688" fmla="*/ 1276922 w 1438275"/>
                <a:gd name="connsiteY688" fmla="*/ 1658112 h 1885950"/>
                <a:gd name="connsiteX689" fmla="*/ 1274541 w 1438275"/>
                <a:gd name="connsiteY689" fmla="*/ 1656779 h 1885950"/>
                <a:gd name="connsiteX690" fmla="*/ 1271397 w 1438275"/>
                <a:gd name="connsiteY690" fmla="*/ 1658112 h 1885950"/>
                <a:gd name="connsiteX691" fmla="*/ 1271969 w 1438275"/>
                <a:gd name="connsiteY691" fmla="*/ 1661065 h 1885950"/>
                <a:gd name="connsiteX692" fmla="*/ 1240727 w 1438275"/>
                <a:gd name="connsiteY692" fmla="*/ 1666399 h 1885950"/>
                <a:gd name="connsiteX693" fmla="*/ 1229487 w 1438275"/>
                <a:gd name="connsiteY693" fmla="*/ 1664208 h 1885950"/>
                <a:gd name="connsiteX694" fmla="*/ 1215390 w 1438275"/>
                <a:gd name="connsiteY694" fmla="*/ 1672018 h 1885950"/>
                <a:gd name="connsiteX695" fmla="*/ 1212818 w 1438275"/>
                <a:gd name="connsiteY695" fmla="*/ 1675352 h 1885950"/>
                <a:gd name="connsiteX696" fmla="*/ 1214533 w 1438275"/>
                <a:gd name="connsiteY696" fmla="*/ 1678781 h 1885950"/>
                <a:gd name="connsiteX697" fmla="*/ 1210056 w 1438275"/>
                <a:gd name="connsiteY697" fmla="*/ 1680591 h 1885950"/>
                <a:gd name="connsiteX698" fmla="*/ 1207199 w 1438275"/>
                <a:gd name="connsiteY698" fmla="*/ 1692402 h 1885950"/>
                <a:gd name="connsiteX699" fmla="*/ 1200817 w 1438275"/>
                <a:gd name="connsiteY699" fmla="*/ 1700879 h 1885950"/>
                <a:gd name="connsiteX700" fmla="*/ 1193578 w 1438275"/>
                <a:gd name="connsiteY700" fmla="*/ 1707832 h 1885950"/>
                <a:gd name="connsiteX701" fmla="*/ 1180910 w 1438275"/>
                <a:gd name="connsiteY701" fmla="*/ 1713357 h 1885950"/>
                <a:gd name="connsiteX702" fmla="*/ 1177481 w 1438275"/>
                <a:gd name="connsiteY702" fmla="*/ 1732693 h 1885950"/>
                <a:gd name="connsiteX703" fmla="*/ 1170242 w 1438275"/>
                <a:gd name="connsiteY703" fmla="*/ 1734312 h 1885950"/>
                <a:gd name="connsiteX704" fmla="*/ 1169289 w 1438275"/>
                <a:gd name="connsiteY704" fmla="*/ 1732597 h 1885950"/>
                <a:gd name="connsiteX705" fmla="*/ 1165193 w 1438275"/>
                <a:gd name="connsiteY705" fmla="*/ 1736979 h 1885950"/>
                <a:gd name="connsiteX706" fmla="*/ 1153192 w 1438275"/>
                <a:gd name="connsiteY706" fmla="*/ 1740312 h 1885950"/>
                <a:gd name="connsiteX707" fmla="*/ 1147477 w 1438275"/>
                <a:gd name="connsiteY707" fmla="*/ 1738408 h 1885950"/>
                <a:gd name="connsiteX708" fmla="*/ 1147572 w 1438275"/>
                <a:gd name="connsiteY708" fmla="*/ 1734312 h 1885950"/>
                <a:gd name="connsiteX709" fmla="*/ 1144905 w 1438275"/>
                <a:gd name="connsiteY709" fmla="*/ 1734026 h 1885950"/>
                <a:gd name="connsiteX710" fmla="*/ 1141857 w 1438275"/>
                <a:gd name="connsiteY710" fmla="*/ 1728978 h 1885950"/>
                <a:gd name="connsiteX711" fmla="*/ 1138714 w 1438275"/>
                <a:gd name="connsiteY711" fmla="*/ 1729264 h 1885950"/>
                <a:gd name="connsiteX712" fmla="*/ 1124236 w 1438275"/>
                <a:gd name="connsiteY712" fmla="*/ 1737741 h 1885950"/>
                <a:gd name="connsiteX713" fmla="*/ 1116330 w 1438275"/>
                <a:gd name="connsiteY713" fmla="*/ 1746218 h 1885950"/>
                <a:gd name="connsiteX714" fmla="*/ 1104614 w 1438275"/>
                <a:gd name="connsiteY714" fmla="*/ 1751076 h 1885950"/>
                <a:gd name="connsiteX715" fmla="*/ 1100709 w 1438275"/>
                <a:gd name="connsiteY715" fmla="*/ 1757267 h 1885950"/>
                <a:gd name="connsiteX716" fmla="*/ 1093756 w 1438275"/>
                <a:gd name="connsiteY716" fmla="*/ 1758315 h 1885950"/>
                <a:gd name="connsiteX717" fmla="*/ 1091470 w 1438275"/>
                <a:gd name="connsiteY717" fmla="*/ 1767364 h 1885950"/>
                <a:gd name="connsiteX718" fmla="*/ 1087089 w 1438275"/>
                <a:gd name="connsiteY718" fmla="*/ 1760505 h 1885950"/>
                <a:gd name="connsiteX719" fmla="*/ 1083564 w 1438275"/>
                <a:gd name="connsiteY719" fmla="*/ 1760505 h 1885950"/>
                <a:gd name="connsiteX720" fmla="*/ 1068133 w 1438275"/>
                <a:gd name="connsiteY720" fmla="*/ 1775079 h 1885950"/>
                <a:gd name="connsiteX721" fmla="*/ 1064133 w 1438275"/>
                <a:gd name="connsiteY721" fmla="*/ 1784413 h 1885950"/>
                <a:gd name="connsiteX722" fmla="*/ 1059180 w 1438275"/>
                <a:gd name="connsiteY722" fmla="*/ 1784985 h 1885950"/>
                <a:gd name="connsiteX723" fmla="*/ 1048131 w 1438275"/>
                <a:gd name="connsiteY723" fmla="*/ 1779651 h 1885950"/>
                <a:gd name="connsiteX724" fmla="*/ 1045369 w 1438275"/>
                <a:gd name="connsiteY724" fmla="*/ 1766697 h 1885950"/>
                <a:gd name="connsiteX725" fmla="*/ 1047083 w 1438275"/>
                <a:gd name="connsiteY725" fmla="*/ 1760505 h 1885950"/>
                <a:gd name="connsiteX726" fmla="*/ 1055751 w 1438275"/>
                <a:gd name="connsiteY726" fmla="*/ 1750409 h 1885950"/>
                <a:gd name="connsiteX727" fmla="*/ 1070229 w 1438275"/>
                <a:gd name="connsiteY727" fmla="*/ 1741075 h 1885950"/>
                <a:gd name="connsiteX728" fmla="*/ 1070896 w 1438275"/>
                <a:gd name="connsiteY728" fmla="*/ 1737931 h 1885950"/>
                <a:gd name="connsiteX729" fmla="*/ 1063466 w 1438275"/>
                <a:gd name="connsiteY729" fmla="*/ 1722691 h 1885950"/>
                <a:gd name="connsiteX730" fmla="*/ 1059942 w 1438275"/>
                <a:gd name="connsiteY730" fmla="*/ 1721929 h 1885950"/>
                <a:gd name="connsiteX731" fmla="*/ 1058037 w 1438275"/>
                <a:gd name="connsiteY731" fmla="*/ 1726787 h 1885950"/>
                <a:gd name="connsiteX732" fmla="*/ 1041083 w 1438275"/>
                <a:gd name="connsiteY732" fmla="*/ 1738979 h 1885950"/>
                <a:gd name="connsiteX733" fmla="*/ 1029462 w 1438275"/>
                <a:gd name="connsiteY733" fmla="*/ 1728311 h 1885950"/>
                <a:gd name="connsiteX734" fmla="*/ 1016508 w 1438275"/>
                <a:gd name="connsiteY734" fmla="*/ 1709166 h 1885950"/>
                <a:gd name="connsiteX735" fmla="*/ 1008793 w 1438275"/>
                <a:gd name="connsiteY735" fmla="*/ 1703261 h 1885950"/>
                <a:gd name="connsiteX736" fmla="*/ 999554 w 1438275"/>
                <a:gd name="connsiteY736" fmla="*/ 1687163 h 1885950"/>
                <a:gd name="connsiteX737" fmla="*/ 988124 w 1438275"/>
                <a:gd name="connsiteY737" fmla="*/ 1679924 h 1885950"/>
                <a:gd name="connsiteX738" fmla="*/ 985076 w 1438275"/>
                <a:gd name="connsiteY738" fmla="*/ 1669352 h 1885950"/>
                <a:gd name="connsiteX739" fmla="*/ 971169 w 1438275"/>
                <a:gd name="connsiteY739" fmla="*/ 1664018 h 1885950"/>
                <a:gd name="connsiteX740" fmla="*/ 962597 w 1438275"/>
                <a:gd name="connsiteY740" fmla="*/ 1669828 h 1885950"/>
                <a:gd name="connsiteX741" fmla="*/ 963358 w 1438275"/>
                <a:gd name="connsiteY741" fmla="*/ 1674400 h 1885950"/>
                <a:gd name="connsiteX742" fmla="*/ 960882 w 1438275"/>
                <a:gd name="connsiteY742" fmla="*/ 1677734 h 1885950"/>
                <a:gd name="connsiteX743" fmla="*/ 953548 w 1438275"/>
                <a:gd name="connsiteY743" fmla="*/ 1678781 h 1885950"/>
                <a:gd name="connsiteX744" fmla="*/ 945928 w 1438275"/>
                <a:gd name="connsiteY744" fmla="*/ 1676019 h 1885950"/>
                <a:gd name="connsiteX745" fmla="*/ 935927 w 1438275"/>
                <a:gd name="connsiteY745" fmla="*/ 1663636 h 1885950"/>
                <a:gd name="connsiteX746" fmla="*/ 920496 w 1438275"/>
                <a:gd name="connsiteY746" fmla="*/ 1677734 h 1885950"/>
                <a:gd name="connsiteX747" fmla="*/ 918972 w 1438275"/>
                <a:gd name="connsiteY747" fmla="*/ 1693164 h 1885950"/>
                <a:gd name="connsiteX748" fmla="*/ 913924 w 1438275"/>
                <a:gd name="connsiteY748" fmla="*/ 1697450 h 1885950"/>
                <a:gd name="connsiteX749" fmla="*/ 895350 w 1438275"/>
                <a:gd name="connsiteY749" fmla="*/ 1687259 h 1885950"/>
                <a:gd name="connsiteX750" fmla="*/ 865632 w 1438275"/>
                <a:gd name="connsiteY750" fmla="*/ 1678400 h 1885950"/>
                <a:gd name="connsiteX751" fmla="*/ 858869 w 1438275"/>
                <a:gd name="connsiteY751" fmla="*/ 1679924 h 1885950"/>
                <a:gd name="connsiteX752" fmla="*/ 854583 w 1438275"/>
                <a:gd name="connsiteY752" fmla="*/ 1686592 h 1885950"/>
                <a:gd name="connsiteX753" fmla="*/ 855059 w 1438275"/>
                <a:gd name="connsiteY753" fmla="*/ 1690306 h 1885950"/>
                <a:gd name="connsiteX754" fmla="*/ 890016 w 1438275"/>
                <a:gd name="connsiteY754" fmla="*/ 1717834 h 1885950"/>
                <a:gd name="connsiteX755" fmla="*/ 890397 w 1438275"/>
                <a:gd name="connsiteY755" fmla="*/ 1720691 h 1885950"/>
                <a:gd name="connsiteX756" fmla="*/ 885063 w 1438275"/>
                <a:gd name="connsiteY756" fmla="*/ 1725073 h 1885950"/>
                <a:gd name="connsiteX757" fmla="*/ 870490 w 1438275"/>
                <a:gd name="connsiteY757" fmla="*/ 1724120 h 1885950"/>
                <a:gd name="connsiteX758" fmla="*/ 842010 w 1438275"/>
                <a:gd name="connsiteY758" fmla="*/ 1712309 h 1885950"/>
                <a:gd name="connsiteX759" fmla="*/ 841248 w 1438275"/>
                <a:gd name="connsiteY759" fmla="*/ 1704784 h 1885950"/>
                <a:gd name="connsiteX760" fmla="*/ 838010 w 1438275"/>
                <a:gd name="connsiteY760" fmla="*/ 1703451 h 1885950"/>
                <a:gd name="connsiteX761" fmla="*/ 822103 w 1438275"/>
                <a:gd name="connsiteY761" fmla="*/ 1711071 h 1885950"/>
                <a:gd name="connsiteX762" fmla="*/ 791814 w 1438275"/>
                <a:gd name="connsiteY762" fmla="*/ 1748885 h 1885950"/>
                <a:gd name="connsiteX763" fmla="*/ 784098 w 1438275"/>
                <a:gd name="connsiteY763" fmla="*/ 1752790 h 1885950"/>
                <a:gd name="connsiteX764" fmla="*/ 769334 w 1438275"/>
                <a:gd name="connsiteY764" fmla="*/ 1752314 h 1885950"/>
                <a:gd name="connsiteX765" fmla="*/ 763429 w 1438275"/>
                <a:gd name="connsiteY765" fmla="*/ 1754600 h 1885950"/>
                <a:gd name="connsiteX766" fmla="*/ 755237 w 1438275"/>
                <a:gd name="connsiteY766" fmla="*/ 1766983 h 1885950"/>
                <a:gd name="connsiteX767" fmla="*/ 752475 w 1438275"/>
                <a:gd name="connsiteY767" fmla="*/ 1764411 h 1885950"/>
                <a:gd name="connsiteX768" fmla="*/ 747427 w 1438275"/>
                <a:gd name="connsiteY768" fmla="*/ 1744027 h 1885950"/>
                <a:gd name="connsiteX769" fmla="*/ 740569 w 1438275"/>
                <a:gd name="connsiteY769" fmla="*/ 1736598 h 1885950"/>
                <a:gd name="connsiteX770" fmla="*/ 736092 w 1438275"/>
                <a:gd name="connsiteY770" fmla="*/ 1736121 h 1885950"/>
                <a:gd name="connsiteX771" fmla="*/ 709994 w 1438275"/>
                <a:gd name="connsiteY771" fmla="*/ 1753743 h 1885950"/>
                <a:gd name="connsiteX772" fmla="*/ 703612 w 1438275"/>
                <a:gd name="connsiteY772" fmla="*/ 1770983 h 1885950"/>
                <a:gd name="connsiteX773" fmla="*/ 696564 w 1438275"/>
                <a:gd name="connsiteY773" fmla="*/ 1773174 h 1885950"/>
                <a:gd name="connsiteX774" fmla="*/ 692182 w 1438275"/>
                <a:gd name="connsiteY774" fmla="*/ 1777936 h 1885950"/>
                <a:gd name="connsiteX775" fmla="*/ 682562 w 1438275"/>
                <a:gd name="connsiteY775" fmla="*/ 1777079 h 1885950"/>
                <a:gd name="connsiteX776" fmla="*/ 673132 w 1438275"/>
                <a:gd name="connsiteY776" fmla="*/ 1786033 h 1885950"/>
                <a:gd name="connsiteX777" fmla="*/ 668465 w 1438275"/>
                <a:gd name="connsiteY777" fmla="*/ 1786414 h 1885950"/>
                <a:gd name="connsiteX778" fmla="*/ 661512 w 1438275"/>
                <a:gd name="connsiteY778" fmla="*/ 1780413 h 1885950"/>
                <a:gd name="connsiteX779" fmla="*/ 642366 w 1438275"/>
                <a:gd name="connsiteY779" fmla="*/ 1780318 h 1885950"/>
                <a:gd name="connsiteX780" fmla="*/ 631127 w 1438275"/>
                <a:gd name="connsiteY780" fmla="*/ 1784128 h 1885950"/>
                <a:gd name="connsiteX781" fmla="*/ 621697 w 1438275"/>
                <a:gd name="connsiteY781" fmla="*/ 1782985 h 1885950"/>
                <a:gd name="connsiteX782" fmla="*/ 606076 w 1438275"/>
                <a:gd name="connsiteY782" fmla="*/ 1791367 h 1885950"/>
                <a:gd name="connsiteX783" fmla="*/ 595503 w 1438275"/>
                <a:gd name="connsiteY783" fmla="*/ 1789462 h 1885950"/>
                <a:gd name="connsiteX784" fmla="*/ 575881 w 1438275"/>
                <a:gd name="connsiteY784" fmla="*/ 1791748 h 1885950"/>
                <a:gd name="connsiteX785" fmla="*/ 559499 w 1438275"/>
                <a:gd name="connsiteY785" fmla="*/ 1800606 h 1885950"/>
                <a:gd name="connsiteX786" fmla="*/ 551212 w 1438275"/>
                <a:gd name="connsiteY786" fmla="*/ 1800510 h 1885950"/>
                <a:gd name="connsiteX787" fmla="*/ 545402 w 1438275"/>
                <a:gd name="connsiteY787" fmla="*/ 1804702 h 1885950"/>
                <a:gd name="connsiteX788" fmla="*/ 540449 w 1438275"/>
                <a:gd name="connsiteY788" fmla="*/ 1804511 h 1885950"/>
                <a:gd name="connsiteX789" fmla="*/ 530543 w 1438275"/>
                <a:gd name="connsiteY789" fmla="*/ 1812607 h 1885950"/>
                <a:gd name="connsiteX790" fmla="*/ 517874 w 1438275"/>
                <a:gd name="connsiteY790" fmla="*/ 1809083 h 1885950"/>
                <a:gd name="connsiteX791" fmla="*/ 512445 w 1438275"/>
                <a:gd name="connsiteY791" fmla="*/ 1817751 h 1885950"/>
                <a:gd name="connsiteX792" fmla="*/ 503968 w 1438275"/>
                <a:gd name="connsiteY792" fmla="*/ 1818322 h 1885950"/>
                <a:gd name="connsiteX793" fmla="*/ 490919 w 1438275"/>
                <a:gd name="connsiteY793" fmla="*/ 1811178 h 1885950"/>
                <a:gd name="connsiteX794" fmla="*/ 484346 w 1438275"/>
                <a:gd name="connsiteY794" fmla="*/ 1799844 h 1885950"/>
                <a:gd name="connsiteX795" fmla="*/ 480441 w 1438275"/>
                <a:gd name="connsiteY795" fmla="*/ 1798891 h 1885950"/>
                <a:gd name="connsiteX796" fmla="*/ 476917 w 1438275"/>
                <a:gd name="connsiteY796" fmla="*/ 1793271 h 1885950"/>
                <a:gd name="connsiteX797" fmla="*/ 466820 w 1438275"/>
                <a:gd name="connsiteY797" fmla="*/ 1789080 h 1885950"/>
                <a:gd name="connsiteX798" fmla="*/ 454628 w 1438275"/>
                <a:gd name="connsiteY798" fmla="*/ 1768887 h 1885950"/>
                <a:gd name="connsiteX799" fmla="*/ 445008 w 1438275"/>
                <a:gd name="connsiteY799" fmla="*/ 1768887 h 1885950"/>
                <a:gd name="connsiteX800" fmla="*/ 441770 w 1438275"/>
                <a:gd name="connsiteY800" fmla="*/ 1762887 h 1885950"/>
                <a:gd name="connsiteX801" fmla="*/ 422815 w 1438275"/>
                <a:gd name="connsiteY801" fmla="*/ 1752695 h 1885950"/>
                <a:gd name="connsiteX802" fmla="*/ 409194 w 1438275"/>
                <a:gd name="connsiteY802" fmla="*/ 1755648 h 1885950"/>
                <a:gd name="connsiteX803" fmla="*/ 397193 w 1438275"/>
                <a:gd name="connsiteY803" fmla="*/ 1765745 h 1885950"/>
                <a:gd name="connsiteX804" fmla="*/ 388525 w 1438275"/>
                <a:gd name="connsiteY804" fmla="*/ 1769078 h 1885950"/>
                <a:gd name="connsiteX805" fmla="*/ 364808 w 1438275"/>
                <a:gd name="connsiteY805" fmla="*/ 1764887 h 1885950"/>
                <a:gd name="connsiteX806" fmla="*/ 357664 w 1438275"/>
                <a:gd name="connsiteY806" fmla="*/ 1769459 h 1885950"/>
                <a:gd name="connsiteX807" fmla="*/ 349091 w 1438275"/>
                <a:gd name="connsiteY807" fmla="*/ 1783461 h 1885950"/>
                <a:gd name="connsiteX808" fmla="*/ 347758 w 1438275"/>
                <a:gd name="connsiteY808" fmla="*/ 1809464 h 1885950"/>
                <a:gd name="connsiteX809" fmla="*/ 342900 w 1438275"/>
                <a:gd name="connsiteY809" fmla="*/ 1816894 h 1885950"/>
                <a:gd name="connsiteX810" fmla="*/ 344329 w 1438275"/>
                <a:gd name="connsiteY810" fmla="*/ 1822037 h 1885950"/>
                <a:gd name="connsiteX811" fmla="*/ 329375 w 1438275"/>
                <a:gd name="connsiteY811" fmla="*/ 1837277 h 1885950"/>
                <a:gd name="connsiteX812" fmla="*/ 324041 w 1438275"/>
                <a:gd name="connsiteY812" fmla="*/ 1839944 h 1885950"/>
                <a:gd name="connsiteX813" fmla="*/ 317373 w 1438275"/>
                <a:gd name="connsiteY813" fmla="*/ 1839087 h 1885950"/>
                <a:gd name="connsiteX814" fmla="*/ 310515 w 1438275"/>
                <a:gd name="connsiteY814" fmla="*/ 1843278 h 1885950"/>
                <a:gd name="connsiteX815" fmla="*/ 301943 w 1438275"/>
                <a:gd name="connsiteY815" fmla="*/ 1837849 h 1885950"/>
                <a:gd name="connsiteX816" fmla="*/ 292132 w 1438275"/>
                <a:gd name="connsiteY816" fmla="*/ 1836515 h 1885950"/>
                <a:gd name="connsiteX817" fmla="*/ 282035 w 1438275"/>
                <a:gd name="connsiteY817" fmla="*/ 1844135 h 1885950"/>
                <a:gd name="connsiteX818" fmla="*/ 259461 w 1438275"/>
                <a:gd name="connsiteY818" fmla="*/ 1851755 h 1885950"/>
                <a:gd name="connsiteX819" fmla="*/ 259270 w 1438275"/>
                <a:gd name="connsiteY819" fmla="*/ 1858899 h 1885950"/>
                <a:gd name="connsiteX820" fmla="*/ 250984 w 1438275"/>
                <a:gd name="connsiteY820" fmla="*/ 1860518 h 1885950"/>
                <a:gd name="connsiteX821" fmla="*/ 241649 w 1438275"/>
                <a:gd name="connsiteY821" fmla="*/ 1874329 h 1885950"/>
                <a:gd name="connsiteX822" fmla="*/ 221170 w 1438275"/>
                <a:gd name="connsiteY822" fmla="*/ 1883759 h 1885950"/>
                <a:gd name="connsiteX823" fmla="*/ 217361 w 1438275"/>
                <a:gd name="connsiteY823" fmla="*/ 1870424 h 1885950"/>
                <a:gd name="connsiteX824" fmla="*/ 221361 w 1438275"/>
                <a:gd name="connsiteY824" fmla="*/ 1852993 h 1885950"/>
                <a:gd name="connsiteX825" fmla="*/ 219647 w 1438275"/>
                <a:gd name="connsiteY825" fmla="*/ 1834324 h 1885950"/>
                <a:gd name="connsiteX826" fmla="*/ 213646 w 1438275"/>
                <a:gd name="connsiteY826" fmla="*/ 1815560 h 1885950"/>
                <a:gd name="connsiteX827" fmla="*/ 213455 w 1438275"/>
                <a:gd name="connsiteY827" fmla="*/ 1788700 h 1885950"/>
                <a:gd name="connsiteX828" fmla="*/ 210788 w 1438275"/>
                <a:gd name="connsiteY828" fmla="*/ 1786890 h 1885950"/>
                <a:gd name="connsiteX829" fmla="*/ 210693 w 1438275"/>
                <a:gd name="connsiteY829" fmla="*/ 1790509 h 1885950"/>
                <a:gd name="connsiteX830" fmla="*/ 178784 w 1438275"/>
                <a:gd name="connsiteY830" fmla="*/ 1787652 h 1885950"/>
                <a:gd name="connsiteX831" fmla="*/ 171260 w 1438275"/>
                <a:gd name="connsiteY831" fmla="*/ 1775174 h 1885950"/>
                <a:gd name="connsiteX832" fmla="*/ 156210 w 1438275"/>
                <a:gd name="connsiteY832" fmla="*/ 1774698 h 1885950"/>
                <a:gd name="connsiteX833" fmla="*/ 146685 w 1438275"/>
                <a:gd name="connsiteY833" fmla="*/ 1777651 h 1885950"/>
                <a:gd name="connsiteX834" fmla="*/ 132588 w 1438275"/>
                <a:gd name="connsiteY834" fmla="*/ 1791367 h 1885950"/>
                <a:gd name="connsiteX835" fmla="*/ 120587 w 1438275"/>
                <a:gd name="connsiteY835" fmla="*/ 1785461 h 1885950"/>
                <a:gd name="connsiteX836" fmla="*/ 101156 w 1438275"/>
                <a:gd name="connsiteY836" fmla="*/ 1770507 h 1885950"/>
                <a:gd name="connsiteX837" fmla="*/ 104489 w 1438275"/>
                <a:gd name="connsiteY837" fmla="*/ 1756124 h 1885950"/>
                <a:gd name="connsiteX838" fmla="*/ 103727 w 1438275"/>
                <a:gd name="connsiteY838" fmla="*/ 1743170 h 1885950"/>
                <a:gd name="connsiteX839" fmla="*/ 120491 w 1438275"/>
                <a:gd name="connsiteY839" fmla="*/ 1727359 h 1885950"/>
                <a:gd name="connsiteX840" fmla="*/ 127445 w 1438275"/>
                <a:gd name="connsiteY840" fmla="*/ 1703737 h 1885950"/>
                <a:gd name="connsiteX841" fmla="*/ 125444 w 1438275"/>
                <a:gd name="connsiteY841" fmla="*/ 1696593 h 1885950"/>
                <a:gd name="connsiteX842" fmla="*/ 117348 w 1438275"/>
                <a:gd name="connsiteY842" fmla="*/ 1689449 h 1885950"/>
                <a:gd name="connsiteX843" fmla="*/ 105061 w 1438275"/>
                <a:gd name="connsiteY843" fmla="*/ 1665255 h 1885950"/>
                <a:gd name="connsiteX844" fmla="*/ 104108 w 1438275"/>
                <a:gd name="connsiteY844" fmla="*/ 1660493 h 1885950"/>
                <a:gd name="connsiteX845" fmla="*/ 110395 w 1438275"/>
                <a:gd name="connsiteY845" fmla="*/ 1645253 h 1885950"/>
                <a:gd name="connsiteX846" fmla="*/ 106870 w 1438275"/>
                <a:gd name="connsiteY846" fmla="*/ 1637347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</a:cxnLst>
              <a:rect l="l" t="t" r="r" b="b"/>
              <a:pathLst>
                <a:path w="1438275" h="1885950">
                  <a:moveTo>
                    <a:pt x="106870" y="1637347"/>
                  </a:moveTo>
                  <a:lnTo>
                    <a:pt x="115443" y="1627918"/>
                  </a:lnTo>
                  <a:lnTo>
                    <a:pt x="111538" y="1607058"/>
                  </a:lnTo>
                  <a:lnTo>
                    <a:pt x="124111" y="1593723"/>
                  </a:lnTo>
                  <a:lnTo>
                    <a:pt x="124492" y="1589055"/>
                  </a:lnTo>
                  <a:lnTo>
                    <a:pt x="129254" y="1583817"/>
                  </a:lnTo>
                  <a:lnTo>
                    <a:pt x="116681" y="1583531"/>
                  </a:lnTo>
                  <a:lnTo>
                    <a:pt x="112300" y="1580959"/>
                  </a:lnTo>
                  <a:lnTo>
                    <a:pt x="108395" y="1566767"/>
                  </a:lnTo>
                  <a:lnTo>
                    <a:pt x="96203" y="1554480"/>
                  </a:lnTo>
                  <a:lnTo>
                    <a:pt x="95726" y="1541526"/>
                  </a:lnTo>
                  <a:lnTo>
                    <a:pt x="104204" y="1539335"/>
                  </a:lnTo>
                  <a:lnTo>
                    <a:pt x="105728" y="1532477"/>
                  </a:lnTo>
                  <a:lnTo>
                    <a:pt x="101441" y="1523714"/>
                  </a:lnTo>
                  <a:lnTo>
                    <a:pt x="97917" y="1525143"/>
                  </a:lnTo>
                  <a:lnTo>
                    <a:pt x="101060" y="1518285"/>
                  </a:lnTo>
                  <a:lnTo>
                    <a:pt x="102775" y="1519618"/>
                  </a:lnTo>
                  <a:lnTo>
                    <a:pt x="124873" y="1506950"/>
                  </a:lnTo>
                  <a:lnTo>
                    <a:pt x="130397" y="1506950"/>
                  </a:lnTo>
                  <a:lnTo>
                    <a:pt x="134969" y="1491043"/>
                  </a:lnTo>
                  <a:lnTo>
                    <a:pt x="125920" y="1488186"/>
                  </a:lnTo>
                  <a:lnTo>
                    <a:pt x="124301" y="1491996"/>
                  </a:lnTo>
                  <a:lnTo>
                    <a:pt x="121444" y="1491996"/>
                  </a:lnTo>
                  <a:lnTo>
                    <a:pt x="116300" y="1487424"/>
                  </a:lnTo>
                  <a:lnTo>
                    <a:pt x="118491" y="1483043"/>
                  </a:lnTo>
                  <a:lnTo>
                    <a:pt x="123254" y="1484280"/>
                  </a:lnTo>
                  <a:lnTo>
                    <a:pt x="130302" y="1467135"/>
                  </a:lnTo>
                  <a:lnTo>
                    <a:pt x="129159" y="1464469"/>
                  </a:lnTo>
                  <a:lnTo>
                    <a:pt x="123158" y="1463707"/>
                  </a:lnTo>
                  <a:lnTo>
                    <a:pt x="126111" y="1460087"/>
                  </a:lnTo>
                  <a:lnTo>
                    <a:pt x="122873" y="1455515"/>
                  </a:lnTo>
                  <a:lnTo>
                    <a:pt x="119920" y="1457420"/>
                  </a:lnTo>
                  <a:lnTo>
                    <a:pt x="113538" y="1454562"/>
                  </a:lnTo>
                  <a:lnTo>
                    <a:pt x="98774" y="1461992"/>
                  </a:lnTo>
                  <a:lnTo>
                    <a:pt x="106490" y="1452467"/>
                  </a:lnTo>
                  <a:lnTo>
                    <a:pt x="101727" y="1447895"/>
                  </a:lnTo>
                  <a:lnTo>
                    <a:pt x="103823" y="1445133"/>
                  </a:lnTo>
                  <a:lnTo>
                    <a:pt x="100108" y="1442466"/>
                  </a:lnTo>
                  <a:lnTo>
                    <a:pt x="120777" y="1426178"/>
                  </a:lnTo>
                  <a:lnTo>
                    <a:pt x="121349" y="1421511"/>
                  </a:lnTo>
                  <a:lnTo>
                    <a:pt x="125635" y="1420939"/>
                  </a:lnTo>
                  <a:lnTo>
                    <a:pt x="133731" y="1408271"/>
                  </a:lnTo>
                  <a:lnTo>
                    <a:pt x="142208" y="1401032"/>
                  </a:lnTo>
                  <a:lnTo>
                    <a:pt x="144113" y="1403795"/>
                  </a:lnTo>
                  <a:lnTo>
                    <a:pt x="141542" y="1409509"/>
                  </a:lnTo>
                  <a:lnTo>
                    <a:pt x="143447" y="1408747"/>
                  </a:lnTo>
                  <a:lnTo>
                    <a:pt x="147257" y="1399508"/>
                  </a:lnTo>
                  <a:lnTo>
                    <a:pt x="139256" y="1386364"/>
                  </a:lnTo>
                  <a:lnTo>
                    <a:pt x="135255" y="1367409"/>
                  </a:lnTo>
                  <a:lnTo>
                    <a:pt x="131445" y="1362837"/>
                  </a:lnTo>
                  <a:lnTo>
                    <a:pt x="132302" y="1357027"/>
                  </a:lnTo>
                  <a:lnTo>
                    <a:pt x="126778" y="1353026"/>
                  </a:lnTo>
                  <a:lnTo>
                    <a:pt x="125349" y="1346549"/>
                  </a:lnTo>
                  <a:lnTo>
                    <a:pt x="111443" y="1326070"/>
                  </a:lnTo>
                  <a:lnTo>
                    <a:pt x="106013" y="1307592"/>
                  </a:lnTo>
                  <a:lnTo>
                    <a:pt x="107156" y="1299115"/>
                  </a:lnTo>
                  <a:lnTo>
                    <a:pt x="97631" y="1290733"/>
                  </a:lnTo>
                  <a:lnTo>
                    <a:pt x="94964" y="1280446"/>
                  </a:lnTo>
                  <a:lnTo>
                    <a:pt x="96774" y="1259395"/>
                  </a:lnTo>
                  <a:lnTo>
                    <a:pt x="91821" y="1247299"/>
                  </a:lnTo>
                  <a:lnTo>
                    <a:pt x="95060" y="1235869"/>
                  </a:lnTo>
                  <a:lnTo>
                    <a:pt x="97250" y="1236535"/>
                  </a:lnTo>
                  <a:lnTo>
                    <a:pt x="91916" y="1229487"/>
                  </a:lnTo>
                  <a:lnTo>
                    <a:pt x="112014" y="1217105"/>
                  </a:lnTo>
                  <a:lnTo>
                    <a:pt x="116777" y="1198626"/>
                  </a:lnTo>
                  <a:lnTo>
                    <a:pt x="122111" y="1190339"/>
                  </a:lnTo>
                  <a:lnTo>
                    <a:pt x="116967" y="1188625"/>
                  </a:lnTo>
                  <a:lnTo>
                    <a:pt x="121349" y="1183005"/>
                  </a:lnTo>
                  <a:lnTo>
                    <a:pt x="117824" y="1179005"/>
                  </a:lnTo>
                  <a:lnTo>
                    <a:pt x="103918" y="1172813"/>
                  </a:lnTo>
                  <a:lnTo>
                    <a:pt x="103061" y="1160812"/>
                  </a:lnTo>
                  <a:lnTo>
                    <a:pt x="108014" y="1159002"/>
                  </a:lnTo>
                  <a:lnTo>
                    <a:pt x="105347" y="1155287"/>
                  </a:lnTo>
                  <a:lnTo>
                    <a:pt x="115634" y="1146048"/>
                  </a:lnTo>
                  <a:lnTo>
                    <a:pt x="124206" y="1152715"/>
                  </a:lnTo>
                  <a:lnTo>
                    <a:pt x="144304" y="1151001"/>
                  </a:lnTo>
                  <a:lnTo>
                    <a:pt x="154305" y="1156144"/>
                  </a:lnTo>
                  <a:lnTo>
                    <a:pt x="162306" y="1155192"/>
                  </a:lnTo>
                  <a:lnTo>
                    <a:pt x="166402" y="1159288"/>
                  </a:lnTo>
                  <a:lnTo>
                    <a:pt x="177737" y="1156049"/>
                  </a:lnTo>
                  <a:lnTo>
                    <a:pt x="181451" y="1160621"/>
                  </a:lnTo>
                  <a:lnTo>
                    <a:pt x="198977" y="1153097"/>
                  </a:lnTo>
                  <a:lnTo>
                    <a:pt x="217456" y="1141285"/>
                  </a:lnTo>
                  <a:lnTo>
                    <a:pt x="220790" y="1129189"/>
                  </a:lnTo>
                  <a:lnTo>
                    <a:pt x="220504" y="1126712"/>
                  </a:lnTo>
                  <a:lnTo>
                    <a:pt x="207359" y="1121950"/>
                  </a:lnTo>
                  <a:lnTo>
                    <a:pt x="203835" y="1107091"/>
                  </a:lnTo>
                  <a:lnTo>
                    <a:pt x="218885" y="1094899"/>
                  </a:lnTo>
                  <a:lnTo>
                    <a:pt x="265938" y="1083945"/>
                  </a:lnTo>
                  <a:lnTo>
                    <a:pt x="267367" y="1087850"/>
                  </a:lnTo>
                  <a:lnTo>
                    <a:pt x="273653" y="1089089"/>
                  </a:lnTo>
                  <a:lnTo>
                    <a:pt x="290989" y="1087564"/>
                  </a:lnTo>
                  <a:lnTo>
                    <a:pt x="292418" y="1084802"/>
                  </a:lnTo>
                  <a:lnTo>
                    <a:pt x="298895" y="1090993"/>
                  </a:lnTo>
                  <a:lnTo>
                    <a:pt x="305943" y="1103947"/>
                  </a:lnTo>
                  <a:lnTo>
                    <a:pt x="318326" y="1102138"/>
                  </a:lnTo>
                  <a:lnTo>
                    <a:pt x="319564" y="1103471"/>
                  </a:lnTo>
                  <a:lnTo>
                    <a:pt x="316516" y="1105757"/>
                  </a:lnTo>
                  <a:lnTo>
                    <a:pt x="308039" y="1109567"/>
                  </a:lnTo>
                  <a:lnTo>
                    <a:pt x="310420" y="1118425"/>
                  </a:lnTo>
                  <a:lnTo>
                    <a:pt x="316516" y="1126998"/>
                  </a:lnTo>
                  <a:lnTo>
                    <a:pt x="332232" y="1121569"/>
                  </a:lnTo>
                  <a:lnTo>
                    <a:pt x="333375" y="1123378"/>
                  </a:lnTo>
                  <a:lnTo>
                    <a:pt x="344710" y="1118140"/>
                  </a:lnTo>
                  <a:lnTo>
                    <a:pt x="346234" y="1114330"/>
                  </a:lnTo>
                  <a:lnTo>
                    <a:pt x="337852" y="1106233"/>
                  </a:lnTo>
                  <a:lnTo>
                    <a:pt x="343376" y="1102995"/>
                  </a:lnTo>
                  <a:lnTo>
                    <a:pt x="340424" y="1092708"/>
                  </a:lnTo>
                  <a:lnTo>
                    <a:pt x="355664" y="1078706"/>
                  </a:lnTo>
                  <a:lnTo>
                    <a:pt x="366903" y="1073658"/>
                  </a:lnTo>
                  <a:lnTo>
                    <a:pt x="397669" y="1051655"/>
                  </a:lnTo>
                  <a:lnTo>
                    <a:pt x="400145" y="1053846"/>
                  </a:lnTo>
                  <a:lnTo>
                    <a:pt x="407575" y="1038606"/>
                  </a:lnTo>
                  <a:lnTo>
                    <a:pt x="428339" y="1021270"/>
                  </a:lnTo>
                  <a:lnTo>
                    <a:pt x="431197" y="999649"/>
                  </a:lnTo>
                  <a:lnTo>
                    <a:pt x="435293" y="993743"/>
                  </a:lnTo>
                  <a:lnTo>
                    <a:pt x="433959" y="991552"/>
                  </a:lnTo>
                  <a:lnTo>
                    <a:pt x="438436" y="974693"/>
                  </a:lnTo>
                  <a:lnTo>
                    <a:pt x="448247" y="974598"/>
                  </a:lnTo>
                  <a:lnTo>
                    <a:pt x="452152" y="964406"/>
                  </a:lnTo>
                  <a:lnTo>
                    <a:pt x="473774" y="966311"/>
                  </a:lnTo>
                  <a:lnTo>
                    <a:pt x="480441" y="960310"/>
                  </a:lnTo>
                  <a:lnTo>
                    <a:pt x="481012" y="947928"/>
                  </a:lnTo>
                  <a:lnTo>
                    <a:pt x="484632" y="940975"/>
                  </a:lnTo>
                  <a:lnTo>
                    <a:pt x="495300" y="934117"/>
                  </a:lnTo>
                  <a:lnTo>
                    <a:pt x="500253" y="927640"/>
                  </a:lnTo>
                  <a:lnTo>
                    <a:pt x="502063" y="907351"/>
                  </a:lnTo>
                  <a:lnTo>
                    <a:pt x="500539" y="898969"/>
                  </a:lnTo>
                  <a:lnTo>
                    <a:pt x="488347" y="886111"/>
                  </a:lnTo>
                  <a:lnTo>
                    <a:pt x="485680" y="876300"/>
                  </a:lnTo>
                  <a:lnTo>
                    <a:pt x="488156" y="863060"/>
                  </a:lnTo>
                  <a:lnTo>
                    <a:pt x="500348" y="846201"/>
                  </a:lnTo>
                  <a:lnTo>
                    <a:pt x="498920" y="840867"/>
                  </a:lnTo>
                  <a:lnTo>
                    <a:pt x="492633" y="838867"/>
                  </a:lnTo>
                  <a:lnTo>
                    <a:pt x="476726" y="845344"/>
                  </a:lnTo>
                  <a:lnTo>
                    <a:pt x="453009" y="877538"/>
                  </a:lnTo>
                  <a:lnTo>
                    <a:pt x="443294" y="879253"/>
                  </a:lnTo>
                  <a:lnTo>
                    <a:pt x="435769" y="874204"/>
                  </a:lnTo>
                  <a:lnTo>
                    <a:pt x="424529" y="871633"/>
                  </a:lnTo>
                  <a:lnTo>
                    <a:pt x="412718" y="874300"/>
                  </a:lnTo>
                  <a:lnTo>
                    <a:pt x="409004" y="879157"/>
                  </a:lnTo>
                  <a:lnTo>
                    <a:pt x="403098" y="904494"/>
                  </a:lnTo>
                  <a:lnTo>
                    <a:pt x="397288" y="910114"/>
                  </a:lnTo>
                  <a:lnTo>
                    <a:pt x="381667" y="901732"/>
                  </a:lnTo>
                  <a:lnTo>
                    <a:pt x="369379" y="879919"/>
                  </a:lnTo>
                  <a:lnTo>
                    <a:pt x="361664" y="873157"/>
                  </a:lnTo>
                  <a:lnTo>
                    <a:pt x="351377" y="881158"/>
                  </a:lnTo>
                  <a:lnTo>
                    <a:pt x="350139" y="886111"/>
                  </a:lnTo>
                  <a:lnTo>
                    <a:pt x="362903" y="902779"/>
                  </a:lnTo>
                  <a:lnTo>
                    <a:pt x="371475" y="905923"/>
                  </a:lnTo>
                  <a:lnTo>
                    <a:pt x="371189" y="910209"/>
                  </a:lnTo>
                  <a:lnTo>
                    <a:pt x="365474" y="912400"/>
                  </a:lnTo>
                  <a:lnTo>
                    <a:pt x="348425" y="902970"/>
                  </a:lnTo>
                  <a:lnTo>
                    <a:pt x="311372" y="858964"/>
                  </a:lnTo>
                  <a:lnTo>
                    <a:pt x="301752" y="856774"/>
                  </a:lnTo>
                  <a:lnTo>
                    <a:pt x="271462" y="869632"/>
                  </a:lnTo>
                  <a:lnTo>
                    <a:pt x="268034" y="867727"/>
                  </a:lnTo>
                  <a:lnTo>
                    <a:pt x="265462" y="852106"/>
                  </a:lnTo>
                  <a:lnTo>
                    <a:pt x="261461" y="846868"/>
                  </a:lnTo>
                  <a:lnTo>
                    <a:pt x="254413" y="852868"/>
                  </a:lnTo>
                  <a:lnTo>
                    <a:pt x="254413" y="869823"/>
                  </a:lnTo>
                  <a:lnTo>
                    <a:pt x="251651" y="874395"/>
                  </a:lnTo>
                  <a:lnTo>
                    <a:pt x="228886" y="876586"/>
                  </a:lnTo>
                  <a:lnTo>
                    <a:pt x="215075" y="871061"/>
                  </a:lnTo>
                  <a:lnTo>
                    <a:pt x="209360" y="858012"/>
                  </a:lnTo>
                  <a:lnTo>
                    <a:pt x="209645" y="842581"/>
                  </a:lnTo>
                  <a:lnTo>
                    <a:pt x="231553" y="825246"/>
                  </a:lnTo>
                  <a:lnTo>
                    <a:pt x="237935" y="812197"/>
                  </a:lnTo>
                  <a:lnTo>
                    <a:pt x="233458" y="808006"/>
                  </a:lnTo>
                  <a:lnTo>
                    <a:pt x="222409" y="808006"/>
                  </a:lnTo>
                  <a:lnTo>
                    <a:pt x="200787" y="821436"/>
                  </a:lnTo>
                  <a:lnTo>
                    <a:pt x="188309" y="825722"/>
                  </a:lnTo>
                  <a:lnTo>
                    <a:pt x="180880" y="820007"/>
                  </a:lnTo>
                  <a:lnTo>
                    <a:pt x="179546" y="805148"/>
                  </a:lnTo>
                  <a:lnTo>
                    <a:pt x="161449" y="769048"/>
                  </a:lnTo>
                  <a:lnTo>
                    <a:pt x="163068" y="751427"/>
                  </a:lnTo>
                  <a:lnTo>
                    <a:pt x="175736" y="727996"/>
                  </a:lnTo>
                  <a:lnTo>
                    <a:pt x="173831" y="711708"/>
                  </a:lnTo>
                  <a:lnTo>
                    <a:pt x="170021" y="709326"/>
                  </a:lnTo>
                  <a:lnTo>
                    <a:pt x="161544" y="711136"/>
                  </a:lnTo>
                  <a:lnTo>
                    <a:pt x="161163" y="696944"/>
                  </a:lnTo>
                  <a:lnTo>
                    <a:pt x="148019" y="700183"/>
                  </a:lnTo>
                  <a:lnTo>
                    <a:pt x="139256" y="681418"/>
                  </a:lnTo>
                  <a:lnTo>
                    <a:pt x="127635" y="683895"/>
                  </a:lnTo>
                  <a:lnTo>
                    <a:pt x="123730" y="649986"/>
                  </a:lnTo>
                  <a:lnTo>
                    <a:pt x="114014" y="635127"/>
                  </a:lnTo>
                  <a:lnTo>
                    <a:pt x="125920" y="624364"/>
                  </a:lnTo>
                  <a:lnTo>
                    <a:pt x="121634" y="617601"/>
                  </a:lnTo>
                  <a:lnTo>
                    <a:pt x="142208" y="605980"/>
                  </a:lnTo>
                  <a:lnTo>
                    <a:pt x="116491" y="559689"/>
                  </a:lnTo>
                  <a:lnTo>
                    <a:pt x="112967" y="544830"/>
                  </a:lnTo>
                  <a:lnTo>
                    <a:pt x="103918" y="540639"/>
                  </a:lnTo>
                  <a:lnTo>
                    <a:pt x="99346" y="528828"/>
                  </a:lnTo>
                  <a:lnTo>
                    <a:pt x="98774" y="518826"/>
                  </a:lnTo>
                  <a:lnTo>
                    <a:pt x="78391" y="523208"/>
                  </a:lnTo>
                  <a:lnTo>
                    <a:pt x="73914" y="507111"/>
                  </a:lnTo>
                  <a:lnTo>
                    <a:pt x="75438" y="499681"/>
                  </a:lnTo>
                  <a:lnTo>
                    <a:pt x="73628" y="491109"/>
                  </a:lnTo>
                  <a:lnTo>
                    <a:pt x="79153" y="482346"/>
                  </a:lnTo>
                  <a:lnTo>
                    <a:pt x="78391" y="474345"/>
                  </a:lnTo>
                  <a:lnTo>
                    <a:pt x="65246" y="483298"/>
                  </a:lnTo>
                  <a:lnTo>
                    <a:pt x="15431" y="495681"/>
                  </a:lnTo>
                  <a:lnTo>
                    <a:pt x="9525" y="488156"/>
                  </a:lnTo>
                  <a:lnTo>
                    <a:pt x="9906" y="481870"/>
                  </a:lnTo>
                  <a:lnTo>
                    <a:pt x="27432" y="467106"/>
                  </a:lnTo>
                  <a:lnTo>
                    <a:pt x="40862" y="443674"/>
                  </a:lnTo>
                  <a:lnTo>
                    <a:pt x="42101" y="402241"/>
                  </a:lnTo>
                  <a:lnTo>
                    <a:pt x="46292" y="406336"/>
                  </a:lnTo>
                  <a:lnTo>
                    <a:pt x="50959" y="396907"/>
                  </a:lnTo>
                  <a:lnTo>
                    <a:pt x="74581" y="368141"/>
                  </a:lnTo>
                  <a:lnTo>
                    <a:pt x="94107" y="350520"/>
                  </a:lnTo>
                  <a:lnTo>
                    <a:pt x="104966" y="344329"/>
                  </a:lnTo>
                  <a:lnTo>
                    <a:pt x="115348" y="342805"/>
                  </a:lnTo>
                  <a:lnTo>
                    <a:pt x="127445" y="333946"/>
                  </a:lnTo>
                  <a:lnTo>
                    <a:pt x="143542" y="328422"/>
                  </a:lnTo>
                  <a:lnTo>
                    <a:pt x="175736" y="347281"/>
                  </a:lnTo>
                  <a:lnTo>
                    <a:pt x="177737" y="342805"/>
                  </a:lnTo>
                  <a:lnTo>
                    <a:pt x="195262" y="328993"/>
                  </a:lnTo>
                  <a:lnTo>
                    <a:pt x="204692" y="290512"/>
                  </a:lnTo>
                  <a:lnTo>
                    <a:pt x="219551" y="285464"/>
                  </a:lnTo>
                  <a:lnTo>
                    <a:pt x="238601" y="285178"/>
                  </a:lnTo>
                  <a:lnTo>
                    <a:pt x="247079" y="281368"/>
                  </a:lnTo>
                  <a:lnTo>
                    <a:pt x="239840" y="262795"/>
                  </a:lnTo>
                  <a:lnTo>
                    <a:pt x="229362" y="251746"/>
                  </a:lnTo>
                  <a:lnTo>
                    <a:pt x="233934" y="248221"/>
                  </a:lnTo>
                  <a:lnTo>
                    <a:pt x="258509" y="237363"/>
                  </a:lnTo>
                  <a:lnTo>
                    <a:pt x="260699" y="241078"/>
                  </a:lnTo>
                  <a:lnTo>
                    <a:pt x="292227" y="231553"/>
                  </a:lnTo>
                  <a:lnTo>
                    <a:pt x="314325" y="228124"/>
                  </a:lnTo>
                  <a:lnTo>
                    <a:pt x="328136" y="229933"/>
                  </a:lnTo>
                  <a:lnTo>
                    <a:pt x="333947" y="227742"/>
                  </a:lnTo>
                  <a:lnTo>
                    <a:pt x="344424" y="244221"/>
                  </a:lnTo>
                  <a:lnTo>
                    <a:pt x="357759" y="239077"/>
                  </a:lnTo>
                  <a:lnTo>
                    <a:pt x="373190" y="240887"/>
                  </a:lnTo>
                  <a:lnTo>
                    <a:pt x="376904" y="244221"/>
                  </a:lnTo>
                  <a:lnTo>
                    <a:pt x="377952" y="249650"/>
                  </a:lnTo>
                  <a:lnTo>
                    <a:pt x="396526" y="259270"/>
                  </a:lnTo>
                  <a:lnTo>
                    <a:pt x="409289" y="242887"/>
                  </a:lnTo>
                  <a:lnTo>
                    <a:pt x="413099" y="226028"/>
                  </a:lnTo>
                  <a:lnTo>
                    <a:pt x="435293" y="210217"/>
                  </a:lnTo>
                  <a:lnTo>
                    <a:pt x="444437" y="214598"/>
                  </a:lnTo>
                  <a:lnTo>
                    <a:pt x="459677" y="215741"/>
                  </a:lnTo>
                  <a:lnTo>
                    <a:pt x="473964" y="211931"/>
                  </a:lnTo>
                  <a:lnTo>
                    <a:pt x="487204" y="201930"/>
                  </a:lnTo>
                  <a:lnTo>
                    <a:pt x="494729" y="213074"/>
                  </a:lnTo>
                  <a:lnTo>
                    <a:pt x="511778" y="225742"/>
                  </a:lnTo>
                  <a:lnTo>
                    <a:pt x="517208" y="220884"/>
                  </a:lnTo>
                  <a:lnTo>
                    <a:pt x="521208" y="212503"/>
                  </a:lnTo>
                  <a:lnTo>
                    <a:pt x="527971" y="207264"/>
                  </a:lnTo>
                  <a:lnTo>
                    <a:pt x="515112" y="190786"/>
                  </a:lnTo>
                  <a:lnTo>
                    <a:pt x="544164" y="190976"/>
                  </a:lnTo>
                  <a:lnTo>
                    <a:pt x="560546" y="185928"/>
                  </a:lnTo>
                  <a:lnTo>
                    <a:pt x="597123" y="185547"/>
                  </a:lnTo>
                  <a:lnTo>
                    <a:pt x="623221" y="191167"/>
                  </a:lnTo>
                  <a:lnTo>
                    <a:pt x="622840" y="186880"/>
                  </a:lnTo>
                  <a:lnTo>
                    <a:pt x="649796" y="177260"/>
                  </a:lnTo>
                  <a:lnTo>
                    <a:pt x="667893" y="179165"/>
                  </a:lnTo>
                  <a:lnTo>
                    <a:pt x="680276" y="177165"/>
                  </a:lnTo>
                  <a:lnTo>
                    <a:pt x="682085" y="168973"/>
                  </a:lnTo>
                  <a:lnTo>
                    <a:pt x="690467" y="159448"/>
                  </a:lnTo>
                  <a:lnTo>
                    <a:pt x="696278" y="146590"/>
                  </a:lnTo>
                  <a:lnTo>
                    <a:pt x="707232" y="148304"/>
                  </a:lnTo>
                  <a:lnTo>
                    <a:pt x="709231" y="145828"/>
                  </a:lnTo>
                  <a:lnTo>
                    <a:pt x="713899" y="125444"/>
                  </a:lnTo>
                  <a:lnTo>
                    <a:pt x="719614" y="115824"/>
                  </a:lnTo>
                  <a:lnTo>
                    <a:pt x="712946" y="106108"/>
                  </a:lnTo>
                  <a:lnTo>
                    <a:pt x="717233" y="98774"/>
                  </a:lnTo>
                  <a:lnTo>
                    <a:pt x="721138" y="98107"/>
                  </a:lnTo>
                  <a:lnTo>
                    <a:pt x="711137" y="91535"/>
                  </a:lnTo>
                  <a:lnTo>
                    <a:pt x="710280" y="84010"/>
                  </a:lnTo>
                  <a:lnTo>
                    <a:pt x="701135" y="82867"/>
                  </a:lnTo>
                  <a:lnTo>
                    <a:pt x="690848" y="75628"/>
                  </a:lnTo>
                  <a:lnTo>
                    <a:pt x="688753" y="58959"/>
                  </a:lnTo>
                  <a:lnTo>
                    <a:pt x="698659" y="45053"/>
                  </a:lnTo>
                  <a:lnTo>
                    <a:pt x="711232" y="34385"/>
                  </a:lnTo>
                  <a:lnTo>
                    <a:pt x="722091" y="27146"/>
                  </a:lnTo>
                  <a:lnTo>
                    <a:pt x="739235" y="22288"/>
                  </a:lnTo>
                  <a:lnTo>
                    <a:pt x="750570" y="20574"/>
                  </a:lnTo>
                  <a:lnTo>
                    <a:pt x="768191" y="23717"/>
                  </a:lnTo>
                  <a:lnTo>
                    <a:pt x="773811" y="36576"/>
                  </a:lnTo>
                  <a:lnTo>
                    <a:pt x="771049" y="52387"/>
                  </a:lnTo>
                  <a:lnTo>
                    <a:pt x="786574" y="72675"/>
                  </a:lnTo>
                  <a:lnTo>
                    <a:pt x="791432" y="84010"/>
                  </a:lnTo>
                  <a:lnTo>
                    <a:pt x="804101" y="92011"/>
                  </a:lnTo>
                  <a:lnTo>
                    <a:pt x="834295" y="92773"/>
                  </a:lnTo>
                  <a:lnTo>
                    <a:pt x="854393" y="79248"/>
                  </a:lnTo>
                  <a:lnTo>
                    <a:pt x="873919" y="78295"/>
                  </a:lnTo>
                  <a:lnTo>
                    <a:pt x="887444" y="68580"/>
                  </a:lnTo>
                  <a:lnTo>
                    <a:pt x="922211" y="59531"/>
                  </a:lnTo>
                  <a:lnTo>
                    <a:pt x="929355" y="69247"/>
                  </a:lnTo>
                  <a:lnTo>
                    <a:pt x="935355" y="64675"/>
                  </a:lnTo>
                  <a:lnTo>
                    <a:pt x="955643" y="58579"/>
                  </a:lnTo>
                  <a:lnTo>
                    <a:pt x="976598" y="41338"/>
                  </a:lnTo>
                  <a:lnTo>
                    <a:pt x="998601" y="30384"/>
                  </a:lnTo>
                  <a:lnTo>
                    <a:pt x="998029" y="21907"/>
                  </a:lnTo>
                  <a:lnTo>
                    <a:pt x="989647" y="14287"/>
                  </a:lnTo>
                  <a:lnTo>
                    <a:pt x="995553" y="9525"/>
                  </a:lnTo>
                  <a:lnTo>
                    <a:pt x="1001554" y="21050"/>
                  </a:lnTo>
                  <a:lnTo>
                    <a:pt x="1002697" y="29242"/>
                  </a:lnTo>
                  <a:lnTo>
                    <a:pt x="1012127" y="40957"/>
                  </a:lnTo>
                  <a:lnTo>
                    <a:pt x="1009650" y="50482"/>
                  </a:lnTo>
                  <a:lnTo>
                    <a:pt x="1012508" y="49816"/>
                  </a:lnTo>
                  <a:lnTo>
                    <a:pt x="1012603" y="68484"/>
                  </a:lnTo>
                  <a:lnTo>
                    <a:pt x="1018604" y="71818"/>
                  </a:lnTo>
                  <a:lnTo>
                    <a:pt x="1040321" y="70199"/>
                  </a:lnTo>
                  <a:lnTo>
                    <a:pt x="1076039" y="72009"/>
                  </a:lnTo>
                  <a:lnTo>
                    <a:pt x="1089184" y="60388"/>
                  </a:lnTo>
                  <a:lnTo>
                    <a:pt x="1093851" y="63055"/>
                  </a:lnTo>
                  <a:lnTo>
                    <a:pt x="1113472" y="54388"/>
                  </a:lnTo>
                  <a:lnTo>
                    <a:pt x="1128141" y="63532"/>
                  </a:lnTo>
                  <a:lnTo>
                    <a:pt x="1114997" y="79057"/>
                  </a:lnTo>
                  <a:lnTo>
                    <a:pt x="1134523" y="88392"/>
                  </a:lnTo>
                  <a:lnTo>
                    <a:pt x="1138333" y="88011"/>
                  </a:lnTo>
                  <a:lnTo>
                    <a:pt x="1140905" y="82582"/>
                  </a:lnTo>
                  <a:lnTo>
                    <a:pt x="1137000" y="70866"/>
                  </a:lnTo>
                  <a:lnTo>
                    <a:pt x="1130808" y="64294"/>
                  </a:lnTo>
                  <a:lnTo>
                    <a:pt x="1137190" y="54578"/>
                  </a:lnTo>
                  <a:lnTo>
                    <a:pt x="1140905" y="59150"/>
                  </a:lnTo>
                  <a:lnTo>
                    <a:pt x="1139381" y="64103"/>
                  </a:lnTo>
                  <a:lnTo>
                    <a:pt x="1142429" y="63817"/>
                  </a:lnTo>
                  <a:lnTo>
                    <a:pt x="1143667" y="66484"/>
                  </a:lnTo>
                  <a:lnTo>
                    <a:pt x="1153192" y="68484"/>
                  </a:lnTo>
                  <a:lnTo>
                    <a:pt x="1156906" y="65437"/>
                  </a:lnTo>
                  <a:lnTo>
                    <a:pt x="1169289" y="71628"/>
                  </a:lnTo>
                  <a:lnTo>
                    <a:pt x="1177957" y="66199"/>
                  </a:lnTo>
                  <a:lnTo>
                    <a:pt x="1185863" y="67437"/>
                  </a:lnTo>
                  <a:lnTo>
                    <a:pt x="1190911" y="60960"/>
                  </a:lnTo>
                  <a:lnTo>
                    <a:pt x="1192816" y="52578"/>
                  </a:lnTo>
                  <a:lnTo>
                    <a:pt x="1197769" y="50578"/>
                  </a:lnTo>
                  <a:lnTo>
                    <a:pt x="1203579" y="67246"/>
                  </a:lnTo>
                  <a:lnTo>
                    <a:pt x="1209771" y="76295"/>
                  </a:lnTo>
                  <a:lnTo>
                    <a:pt x="1215676" y="76486"/>
                  </a:lnTo>
                  <a:lnTo>
                    <a:pt x="1223677" y="101536"/>
                  </a:lnTo>
                  <a:lnTo>
                    <a:pt x="1228154" y="99060"/>
                  </a:lnTo>
                  <a:lnTo>
                    <a:pt x="1233678" y="101441"/>
                  </a:lnTo>
                  <a:lnTo>
                    <a:pt x="1241775" y="99155"/>
                  </a:lnTo>
                  <a:lnTo>
                    <a:pt x="1243870" y="118396"/>
                  </a:lnTo>
                  <a:lnTo>
                    <a:pt x="1259300" y="114205"/>
                  </a:lnTo>
                  <a:lnTo>
                    <a:pt x="1270350" y="122301"/>
                  </a:lnTo>
                  <a:lnTo>
                    <a:pt x="1280351" y="123920"/>
                  </a:lnTo>
                  <a:lnTo>
                    <a:pt x="1278922" y="115633"/>
                  </a:lnTo>
                  <a:lnTo>
                    <a:pt x="1296067" y="108871"/>
                  </a:lnTo>
                  <a:lnTo>
                    <a:pt x="1303592" y="121539"/>
                  </a:lnTo>
                  <a:lnTo>
                    <a:pt x="1304735" y="130111"/>
                  </a:lnTo>
                  <a:lnTo>
                    <a:pt x="1315498" y="126301"/>
                  </a:lnTo>
                  <a:lnTo>
                    <a:pt x="1324261" y="137541"/>
                  </a:lnTo>
                  <a:lnTo>
                    <a:pt x="1329881" y="139350"/>
                  </a:lnTo>
                  <a:lnTo>
                    <a:pt x="1324547" y="145447"/>
                  </a:lnTo>
                  <a:lnTo>
                    <a:pt x="1328547" y="156400"/>
                  </a:lnTo>
                  <a:lnTo>
                    <a:pt x="1320641" y="158877"/>
                  </a:lnTo>
                  <a:lnTo>
                    <a:pt x="1323309" y="169735"/>
                  </a:lnTo>
                  <a:lnTo>
                    <a:pt x="1321594" y="174022"/>
                  </a:lnTo>
                  <a:lnTo>
                    <a:pt x="1288447" y="176403"/>
                  </a:lnTo>
                  <a:lnTo>
                    <a:pt x="1266444" y="186023"/>
                  </a:lnTo>
                  <a:lnTo>
                    <a:pt x="1271683" y="199644"/>
                  </a:lnTo>
                  <a:lnTo>
                    <a:pt x="1268921" y="202597"/>
                  </a:lnTo>
                  <a:lnTo>
                    <a:pt x="1272921" y="205073"/>
                  </a:lnTo>
                  <a:lnTo>
                    <a:pt x="1260729" y="216884"/>
                  </a:lnTo>
                  <a:lnTo>
                    <a:pt x="1268730" y="224409"/>
                  </a:lnTo>
                  <a:lnTo>
                    <a:pt x="1249775" y="232315"/>
                  </a:lnTo>
                  <a:lnTo>
                    <a:pt x="1224153" y="232886"/>
                  </a:lnTo>
                  <a:lnTo>
                    <a:pt x="1201769" y="253365"/>
                  </a:lnTo>
                  <a:lnTo>
                    <a:pt x="1200722" y="258127"/>
                  </a:lnTo>
                  <a:lnTo>
                    <a:pt x="1205198" y="256794"/>
                  </a:lnTo>
                  <a:lnTo>
                    <a:pt x="1208532" y="264033"/>
                  </a:lnTo>
                  <a:lnTo>
                    <a:pt x="1211008" y="277273"/>
                  </a:lnTo>
                  <a:lnTo>
                    <a:pt x="1210437" y="293084"/>
                  </a:lnTo>
                  <a:lnTo>
                    <a:pt x="1225963" y="297084"/>
                  </a:lnTo>
                  <a:lnTo>
                    <a:pt x="1223581" y="311182"/>
                  </a:lnTo>
                  <a:lnTo>
                    <a:pt x="1216533" y="316420"/>
                  </a:lnTo>
                  <a:lnTo>
                    <a:pt x="1210342" y="316706"/>
                  </a:lnTo>
                  <a:lnTo>
                    <a:pt x="1207484" y="308419"/>
                  </a:lnTo>
                  <a:lnTo>
                    <a:pt x="1197864" y="306324"/>
                  </a:lnTo>
                  <a:lnTo>
                    <a:pt x="1195006" y="297656"/>
                  </a:lnTo>
                  <a:lnTo>
                    <a:pt x="1189101" y="297751"/>
                  </a:lnTo>
                  <a:lnTo>
                    <a:pt x="1185958" y="312039"/>
                  </a:lnTo>
                  <a:lnTo>
                    <a:pt x="1176528" y="309562"/>
                  </a:lnTo>
                  <a:lnTo>
                    <a:pt x="1176242" y="311944"/>
                  </a:lnTo>
                  <a:lnTo>
                    <a:pt x="1169384" y="313182"/>
                  </a:lnTo>
                  <a:lnTo>
                    <a:pt x="1170337" y="327850"/>
                  </a:lnTo>
                  <a:lnTo>
                    <a:pt x="1161860" y="327184"/>
                  </a:lnTo>
                  <a:lnTo>
                    <a:pt x="1164432" y="314801"/>
                  </a:lnTo>
                  <a:lnTo>
                    <a:pt x="1157192" y="314992"/>
                  </a:lnTo>
                  <a:lnTo>
                    <a:pt x="1154430" y="323374"/>
                  </a:lnTo>
                  <a:lnTo>
                    <a:pt x="1156621" y="324612"/>
                  </a:lnTo>
                  <a:lnTo>
                    <a:pt x="1156240" y="350615"/>
                  </a:lnTo>
                  <a:lnTo>
                    <a:pt x="1143857" y="355854"/>
                  </a:lnTo>
                  <a:lnTo>
                    <a:pt x="1141857" y="365760"/>
                  </a:lnTo>
                  <a:lnTo>
                    <a:pt x="1136618" y="364617"/>
                  </a:lnTo>
                  <a:lnTo>
                    <a:pt x="1136142" y="357473"/>
                  </a:lnTo>
                  <a:lnTo>
                    <a:pt x="1133571" y="373761"/>
                  </a:lnTo>
                  <a:lnTo>
                    <a:pt x="1136618" y="375380"/>
                  </a:lnTo>
                  <a:lnTo>
                    <a:pt x="1136333" y="380047"/>
                  </a:lnTo>
                  <a:lnTo>
                    <a:pt x="1131856" y="380333"/>
                  </a:lnTo>
                  <a:lnTo>
                    <a:pt x="1131856" y="386048"/>
                  </a:lnTo>
                  <a:lnTo>
                    <a:pt x="1127284" y="386524"/>
                  </a:lnTo>
                  <a:lnTo>
                    <a:pt x="1126808" y="391954"/>
                  </a:lnTo>
                  <a:lnTo>
                    <a:pt x="1132237" y="393763"/>
                  </a:lnTo>
                  <a:lnTo>
                    <a:pt x="1129760" y="399383"/>
                  </a:lnTo>
                  <a:lnTo>
                    <a:pt x="1135952" y="401098"/>
                  </a:lnTo>
                  <a:lnTo>
                    <a:pt x="1132999" y="424529"/>
                  </a:lnTo>
                  <a:lnTo>
                    <a:pt x="1141381" y="445198"/>
                  </a:lnTo>
                  <a:lnTo>
                    <a:pt x="1145191" y="447103"/>
                  </a:lnTo>
                  <a:lnTo>
                    <a:pt x="1141952" y="449294"/>
                  </a:lnTo>
                  <a:lnTo>
                    <a:pt x="1148810" y="456438"/>
                  </a:lnTo>
                  <a:lnTo>
                    <a:pt x="1145667" y="462534"/>
                  </a:lnTo>
                  <a:lnTo>
                    <a:pt x="1147572" y="463963"/>
                  </a:lnTo>
                  <a:lnTo>
                    <a:pt x="1133380" y="472154"/>
                  </a:lnTo>
                  <a:lnTo>
                    <a:pt x="1133380" y="477202"/>
                  </a:lnTo>
                  <a:lnTo>
                    <a:pt x="1137666" y="476821"/>
                  </a:lnTo>
                  <a:lnTo>
                    <a:pt x="1133571" y="478917"/>
                  </a:lnTo>
                  <a:lnTo>
                    <a:pt x="1133665" y="487013"/>
                  </a:lnTo>
                  <a:lnTo>
                    <a:pt x="1140048" y="501491"/>
                  </a:lnTo>
                  <a:lnTo>
                    <a:pt x="1157478" y="522541"/>
                  </a:lnTo>
                  <a:lnTo>
                    <a:pt x="1145953" y="532447"/>
                  </a:lnTo>
                  <a:lnTo>
                    <a:pt x="1144333" y="538734"/>
                  </a:lnTo>
                  <a:lnTo>
                    <a:pt x="1146239" y="548830"/>
                  </a:lnTo>
                  <a:lnTo>
                    <a:pt x="1141191" y="555498"/>
                  </a:lnTo>
                  <a:lnTo>
                    <a:pt x="1136523" y="557308"/>
                  </a:lnTo>
                  <a:lnTo>
                    <a:pt x="1132618" y="584168"/>
                  </a:lnTo>
                  <a:lnTo>
                    <a:pt x="1138047" y="601408"/>
                  </a:lnTo>
                  <a:lnTo>
                    <a:pt x="1155192" y="595217"/>
                  </a:lnTo>
                  <a:lnTo>
                    <a:pt x="1156621" y="598265"/>
                  </a:lnTo>
                  <a:lnTo>
                    <a:pt x="1164717" y="594455"/>
                  </a:lnTo>
                  <a:lnTo>
                    <a:pt x="1191292" y="590645"/>
                  </a:lnTo>
                  <a:lnTo>
                    <a:pt x="1202246" y="634174"/>
                  </a:lnTo>
                  <a:lnTo>
                    <a:pt x="1199388" y="640461"/>
                  </a:lnTo>
                  <a:lnTo>
                    <a:pt x="1202627" y="654558"/>
                  </a:lnTo>
                  <a:lnTo>
                    <a:pt x="1193578" y="661416"/>
                  </a:lnTo>
                  <a:lnTo>
                    <a:pt x="1196055" y="665702"/>
                  </a:lnTo>
                  <a:lnTo>
                    <a:pt x="1184720" y="664083"/>
                  </a:lnTo>
                  <a:lnTo>
                    <a:pt x="1187482" y="671322"/>
                  </a:lnTo>
                  <a:lnTo>
                    <a:pt x="1179195" y="676275"/>
                  </a:lnTo>
                  <a:lnTo>
                    <a:pt x="1183958" y="681038"/>
                  </a:lnTo>
                  <a:lnTo>
                    <a:pt x="1178814" y="687514"/>
                  </a:lnTo>
                  <a:lnTo>
                    <a:pt x="1182433" y="692753"/>
                  </a:lnTo>
                  <a:lnTo>
                    <a:pt x="1184529" y="691229"/>
                  </a:lnTo>
                  <a:lnTo>
                    <a:pt x="1198341" y="718090"/>
                  </a:lnTo>
                  <a:lnTo>
                    <a:pt x="1194530" y="719614"/>
                  </a:lnTo>
                  <a:lnTo>
                    <a:pt x="1192816" y="715042"/>
                  </a:lnTo>
                  <a:lnTo>
                    <a:pt x="1189577" y="717137"/>
                  </a:lnTo>
                  <a:lnTo>
                    <a:pt x="1188339" y="714946"/>
                  </a:lnTo>
                  <a:lnTo>
                    <a:pt x="1178528" y="724186"/>
                  </a:lnTo>
                  <a:lnTo>
                    <a:pt x="1177005" y="733615"/>
                  </a:lnTo>
                  <a:lnTo>
                    <a:pt x="1184910" y="729710"/>
                  </a:lnTo>
                  <a:lnTo>
                    <a:pt x="1185958" y="739616"/>
                  </a:lnTo>
                  <a:lnTo>
                    <a:pt x="1194626" y="738568"/>
                  </a:lnTo>
                  <a:lnTo>
                    <a:pt x="1195769" y="742950"/>
                  </a:lnTo>
                  <a:lnTo>
                    <a:pt x="1190244" y="745903"/>
                  </a:lnTo>
                  <a:lnTo>
                    <a:pt x="1190815" y="750760"/>
                  </a:lnTo>
                  <a:lnTo>
                    <a:pt x="1204437" y="749713"/>
                  </a:lnTo>
                  <a:lnTo>
                    <a:pt x="1203484" y="756666"/>
                  </a:lnTo>
                  <a:lnTo>
                    <a:pt x="1197388" y="763524"/>
                  </a:lnTo>
                  <a:lnTo>
                    <a:pt x="1212533" y="784860"/>
                  </a:lnTo>
                  <a:lnTo>
                    <a:pt x="1215866" y="794004"/>
                  </a:lnTo>
                  <a:lnTo>
                    <a:pt x="1223105" y="792194"/>
                  </a:lnTo>
                  <a:lnTo>
                    <a:pt x="1225106" y="795909"/>
                  </a:lnTo>
                  <a:lnTo>
                    <a:pt x="1229201" y="794099"/>
                  </a:lnTo>
                  <a:lnTo>
                    <a:pt x="1239203" y="785431"/>
                  </a:lnTo>
                  <a:lnTo>
                    <a:pt x="1240727" y="780955"/>
                  </a:lnTo>
                  <a:lnTo>
                    <a:pt x="1242537" y="786384"/>
                  </a:lnTo>
                  <a:lnTo>
                    <a:pt x="1226630" y="801624"/>
                  </a:lnTo>
                  <a:lnTo>
                    <a:pt x="1226725" y="805053"/>
                  </a:lnTo>
                  <a:lnTo>
                    <a:pt x="1230725" y="807053"/>
                  </a:lnTo>
                  <a:lnTo>
                    <a:pt x="1228725" y="813149"/>
                  </a:lnTo>
                  <a:lnTo>
                    <a:pt x="1232345" y="817340"/>
                  </a:lnTo>
                  <a:lnTo>
                    <a:pt x="1243108" y="809434"/>
                  </a:lnTo>
                  <a:lnTo>
                    <a:pt x="1244441" y="811149"/>
                  </a:lnTo>
                  <a:lnTo>
                    <a:pt x="1234631" y="820864"/>
                  </a:lnTo>
                  <a:lnTo>
                    <a:pt x="1241108" y="830389"/>
                  </a:lnTo>
                  <a:lnTo>
                    <a:pt x="1248537" y="836009"/>
                  </a:lnTo>
                  <a:lnTo>
                    <a:pt x="1258919" y="819817"/>
                  </a:lnTo>
                  <a:lnTo>
                    <a:pt x="1261967" y="822769"/>
                  </a:lnTo>
                  <a:lnTo>
                    <a:pt x="1261205" y="825627"/>
                  </a:lnTo>
                  <a:lnTo>
                    <a:pt x="1253490" y="838486"/>
                  </a:lnTo>
                  <a:lnTo>
                    <a:pt x="1256919" y="841724"/>
                  </a:lnTo>
                  <a:lnTo>
                    <a:pt x="1259015" y="839248"/>
                  </a:lnTo>
                  <a:lnTo>
                    <a:pt x="1264825" y="838867"/>
                  </a:lnTo>
                  <a:lnTo>
                    <a:pt x="1270730" y="851154"/>
                  </a:lnTo>
                  <a:lnTo>
                    <a:pt x="1275017" y="850201"/>
                  </a:lnTo>
                  <a:lnTo>
                    <a:pt x="1284256" y="856869"/>
                  </a:lnTo>
                  <a:lnTo>
                    <a:pt x="1288828" y="855059"/>
                  </a:lnTo>
                  <a:lnTo>
                    <a:pt x="1305115" y="835342"/>
                  </a:lnTo>
                  <a:lnTo>
                    <a:pt x="1312641" y="837057"/>
                  </a:lnTo>
                  <a:lnTo>
                    <a:pt x="1316641" y="840867"/>
                  </a:lnTo>
                  <a:lnTo>
                    <a:pt x="1323022" y="840105"/>
                  </a:lnTo>
                  <a:lnTo>
                    <a:pt x="1330548" y="843058"/>
                  </a:lnTo>
                  <a:lnTo>
                    <a:pt x="1335215" y="846487"/>
                  </a:lnTo>
                  <a:lnTo>
                    <a:pt x="1342072" y="859631"/>
                  </a:lnTo>
                  <a:lnTo>
                    <a:pt x="1340644" y="863536"/>
                  </a:lnTo>
                  <a:lnTo>
                    <a:pt x="1347312" y="881824"/>
                  </a:lnTo>
                  <a:lnTo>
                    <a:pt x="1358456" y="887539"/>
                  </a:lnTo>
                  <a:lnTo>
                    <a:pt x="1360266" y="898874"/>
                  </a:lnTo>
                  <a:lnTo>
                    <a:pt x="1358741" y="901255"/>
                  </a:lnTo>
                  <a:lnTo>
                    <a:pt x="1349121" y="902017"/>
                  </a:lnTo>
                  <a:lnTo>
                    <a:pt x="1336929" y="917162"/>
                  </a:lnTo>
                  <a:lnTo>
                    <a:pt x="1320070" y="917448"/>
                  </a:lnTo>
                  <a:lnTo>
                    <a:pt x="1305115" y="925068"/>
                  </a:lnTo>
                  <a:lnTo>
                    <a:pt x="1310355" y="940022"/>
                  </a:lnTo>
                  <a:lnTo>
                    <a:pt x="1323594" y="956691"/>
                  </a:lnTo>
                  <a:lnTo>
                    <a:pt x="1325594" y="968502"/>
                  </a:lnTo>
                  <a:lnTo>
                    <a:pt x="1319403" y="969645"/>
                  </a:lnTo>
                  <a:lnTo>
                    <a:pt x="1323499" y="980503"/>
                  </a:lnTo>
                  <a:lnTo>
                    <a:pt x="1335596" y="998220"/>
                  </a:lnTo>
                  <a:lnTo>
                    <a:pt x="1316832" y="1012126"/>
                  </a:lnTo>
                  <a:lnTo>
                    <a:pt x="1319784" y="1018984"/>
                  </a:lnTo>
                  <a:lnTo>
                    <a:pt x="1311974" y="1021937"/>
                  </a:lnTo>
                  <a:lnTo>
                    <a:pt x="1306830" y="1032796"/>
                  </a:lnTo>
                  <a:lnTo>
                    <a:pt x="1308830" y="1036891"/>
                  </a:lnTo>
                  <a:lnTo>
                    <a:pt x="1305021" y="1041463"/>
                  </a:lnTo>
                  <a:lnTo>
                    <a:pt x="1305401" y="1047940"/>
                  </a:lnTo>
                  <a:lnTo>
                    <a:pt x="1310640" y="1048988"/>
                  </a:lnTo>
                  <a:lnTo>
                    <a:pt x="1309306" y="1044607"/>
                  </a:lnTo>
                  <a:lnTo>
                    <a:pt x="1313117" y="1046035"/>
                  </a:lnTo>
                  <a:lnTo>
                    <a:pt x="1317117" y="1043940"/>
                  </a:lnTo>
                  <a:lnTo>
                    <a:pt x="1318355" y="1045940"/>
                  </a:lnTo>
                  <a:lnTo>
                    <a:pt x="1316069" y="1048702"/>
                  </a:lnTo>
                  <a:lnTo>
                    <a:pt x="1302353" y="1055275"/>
                  </a:lnTo>
                  <a:lnTo>
                    <a:pt x="1295305" y="1045464"/>
                  </a:lnTo>
                  <a:lnTo>
                    <a:pt x="1295686" y="1041844"/>
                  </a:lnTo>
                  <a:lnTo>
                    <a:pt x="1298162" y="1044511"/>
                  </a:lnTo>
                  <a:lnTo>
                    <a:pt x="1298734" y="1035272"/>
                  </a:lnTo>
                  <a:lnTo>
                    <a:pt x="1293019" y="1034320"/>
                  </a:lnTo>
                  <a:lnTo>
                    <a:pt x="1292448" y="1041559"/>
                  </a:lnTo>
                  <a:lnTo>
                    <a:pt x="1284351" y="1048417"/>
                  </a:lnTo>
                  <a:lnTo>
                    <a:pt x="1284066" y="1058989"/>
                  </a:lnTo>
                  <a:lnTo>
                    <a:pt x="1281494" y="1056322"/>
                  </a:lnTo>
                  <a:lnTo>
                    <a:pt x="1272826" y="1061942"/>
                  </a:lnTo>
                  <a:lnTo>
                    <a:pt x="1268158" y="1061942"/>
                  </a:lnTo>
                  <a:lnTo>
                    <a:pt x="1262824" y="1054608"/>
                  </a:lnTo>
                  <a:lnTo>
                    <a:pt x="1247109" y="1066990"/>
                  </a:lnTo>
                  <a:lnTo>
                    <a:pt x="1244823" y="1065466"/>
                  </a:lnTo>
                  <a:lnTo>
                    <a:pt x="1239393" y="1069657"/>
                  </a:lnTo>
                  <a:lnTo>
                    <a:pt x="1219676" y="1073563"/>
                  </a:lnTo>
                  <a:lnTo>
                    <a:pt x="1214914" y="1071467"/>
                  </a:lnTo>
                  <a:lnTo>
                    <a:pt x="1212628" y="1073848"/>
                  </a:lnTo>
                  <a:lnTo>
                    <a:pt x="1203960" y="1074801"/>
                  </a:lnTo>
                  <a:lnTo>
                    <a:pt x="1195006" y="1085278"/>
                  </a:lnTo>
                  <a:lnTo>
                    <a:pt x="1191864" y="1103471"/>
                  </a:lnTo>
                  <a:lnTo>
                    <a:pt x="1180147" y="1110901"/>
                  </a:lnTo>
                  <a:lnTo>
                    <a:pt x="1177290" y="1119568"/>
                  </a:lnTo>
                  <a:lnTo>
                    <a:pt x="1168051" y="1129189"/>
                  </a:lnTo>
                  <a:lnTo>
                    <a:pt x="1191673" y="1177385"/>
                  </a:lnTo>
                  <a:lnTo>
                    <a:pt x="1199293" y="1207103"/>
                  </a:lnTo>
                  <a:lnTo>
                    <a:pt x="1208627" y="1225391"/>
                  </a:lnTo>
                  <a:lnTo>
                    <a:pt x="1214056" y="1230725"/>
                  </a:lnTo>
                  <a:lnTo>
                    <a:pt x="1229106" y="1221200"/>
                  </a:lnTo>
                  <a:lnTo>
                    <a:pt x="1233773" y="1221105"/>
                  </a:lnTo>
                  <a:lnTo>
                    <a:pt x="1241393" y="1228249"/>
                  </a:lnTo>
                  <a:lnTo>
                    <a:pt x="1248918" y="1231106"/>
                  </a:lnTo>
                  <a:lnTo>
                    <a:pt x="1277303" y="1225582"/>
                  </a:lnTo>
                  <a:lnTo>
                    <a:pt x="1282065" y="1226915"/>
                  </a:lnTo>
                  <a:lnTo>
                    <a:pt x="1292257" y="1221486"/>
                  </a:lnTo>
                  <a:lnTo>
                    <a:pt x="1293971" y="1223963"/>
                  </a:lnTo>
                  <a:lnTo>
                    <a:pt x="1301687" y="1224820"/>
                  </a:lnTo>
                  <a:lnTo>
                    <a:pt x="1303877" y="1215961"/>
                  </a:lnTo>
                  <a:lnTo>
                    <a:pt x="1299687" y="1209294"/>
                  </a:lnTo>
                  <a:lnTo>
                    <a:pt x="1296639" y="1209389"/>
                  </a:lnTo>
                  <a:lnTo>
                    <a:pt x="1295972" y="1202626"/>
                  </a:lnTo>
                  <a:lnTo>
                    <a:pt x="1291876" y="1200817"/>
                  </a:lnTo>
                  <a:lnTo>
                    <a:pt x="1293495" y="1189863"/>
                  </a:lnTo>
                  <a:lnTo>
                    <a:pt x="1297496" y="1185386"/>
                  </a:lnTo>
                  <a:lnTo>
                    <a:pt x="1301687" y="1200626"/>
                  </a:lnTo>
                  <a:lnTo>
                    <a:pt x="1308830" y="1197578"/>
                  </a:lnTo>
                  <a:lnTo>
                    <a:pt x="1319594" y="1182624"/>
                  </a:lnTo>
                  <a:lnTo>
                    <a:pt x="1329309" y="1196626"/>
                  </a:lnTo>
                  <a:lnTo>
                    <a:pt x="1336167" y="1195197"/>
                  </a:lnTo>
                  <a:lnTo>
                    <a:pt x="1341406" y="1203103"/>
                  </a:lnTo>
                  <a:lnTo>
                    <a:pt x="1337787" y="1210342"/>
                  </a:lnTo>
                  <a:lnTo>
                    <a:pt x="1340358" y="1213675"/>
                  </a:lnTo>
                  <a:lnTo>
                    <a:pt x="1336262" y="1216533"/>
                  </a:lnTo>
                  <a:lnTo>
                    <a:pt x="1340930" y="1218057"/>
                  </a:lnTo>
                  <a:lnTo>
                    <a:pt x="1340453" y="1225105"/>
                  </a:lnTo>
                  <a:lnTo>
                    <a:pt x="1337787" y="1237869"/>
                  </a:lnTo>
                  <a:lnTo>
                    <a:pt x="1334453" y="1239869"/>
                  </a:lnTo>
                  <a:lnTo>
                    <a:pt x="1340168" y="1257300"/>
                  </a:lnTo>
                  <a:lnTo>
                    <a:pt x="1349502" y="1271588"/>
                  </a:lnTo>
                  <a:lnTo>
                    <a:pt x="1362742" y="1283018"/>
                  </a:lnTo>
                  <a:lnTo>
                    <a:pt x="1370267" y="1274255"/>
                  </a:lnTo>
                  <a:lnTo>
                    <a:pt x="1376458" y="1279684"/>
                  </a:lnTo>
                  <a:lnTo>
                    <a:pt x="1387698" y="1300924"/>
                  </a:lnTo>
                  <a:lnTo>
                    <a:pt x="1426274" y="1336262"/>
                  </a:lnTo>
                  <a:lnTo>
                    <a:pt x="1434274" y="1350454"/>
                  </a:lnTo>
                  <a:lnTo>
                    <a:pt x="1433798" y="1355121"/>
                  </a:lnTo>
                  <a:lnTo>
                    <a:pt x="1431512" y="1355121"/>
                  </a:lnTo>
                  <a:lnTo>
                    <a:pt x="1434560" y="1363980"/>
                  </a:lnTo>
                  <a:lnTo>
                    <a:pt x="1427512" y="1366171"/>
                  </a:lnTo>
                  <a:lnTo>
                    <a:pt x="1429036" y="1371505"/>
                  </a:lnTo>
                  <a:lnTo>
                    <a:pt x="1419321" y="1386554"/>
                  </a:lnTo>
                  <a:lnTo>
                    <a:pt x="1408462" y="1382935"/>
                  </a:lnTo>
                  <a:lnTo>
                    <a:pt x="1407414" y="1385030"/>
                  </a:lnTo>
                  <a:lnTo>
                    <a:pt x="1399699" y="1382077"/>
                  </a:lnTo>
                  <a:lnTo>
                    <a:pt x="1391412" y="1384459"/>
                  </a:lnTo>
                  <a:lnTo>
                    <a:pt x="1385126" y="1383125"/>
                  </a:lnTo>
                  <a:lnTo>
                    <a:pt x="1383316" y="1387602"/>
                  </a:lnTo>
                  <a:lnTo>
                    <a:pt x="1380268" y="1388269"/>
                  </a:lnTo>
                  <a:lnTo>
                    <a:pt x="1379506" y="1395603"/>
                  </a:lnTo>
                  <a:lnTo>
                    <a:pt x="1376934" y="1395984"/>
                  </a:lnTo>
                  <a:lnTo>
                    <a:pt x="1378173" y="1406461"/>
                  </a:lnTo>
                  <a:lnTo>
                    <a:pt x="1362171" y="1418558"/>
                  </a:lnTo>
                  <a:lnTo>
                    <a:pt x="1368076" y="1424749"/>
                  </a:lnTo>
                  <a:lnTo>
                    <a:pt x="1372839" y="1422845"/>
                  </a:lnTo>
                  <a:lnTo>
                    <a:pt x="1372743" y="1418844"/>
                  </a:lnTo>
                  <a:lnTo>
                    <a:pt x="1376553" y="1416748"/>
                  </a:lnTo>
                  <a:lnTo>
                    <a:pt x="1381982" y="1420368"/>
                  </a:lnTo>
                  <a:lnTo>
                    <a:pt x="1382173" y="1425321"/>
                  </a:lnTo>
                  <a:lnTo>
                    <a:pt x="1372553" y="1432465"/>
                  </a:lnTo>
                  <a:lnTo>
                    <a:pt x="1373124" y="1437608"/>
                  </a:lnTo>
                  <a:lnTo>
                    <a:pt x="1375505" y="1436561"/>
                  </a:lnTo>
                  <a:lnTo>
                    <a:pt x="1379506" y="1441895"/>
                  </a:lnTo>
                  <a:lnTo>
                    <a:pt x="1378934" y="1449134"/>
                  </a:lnTo>
                  <a:lnTo>
                    <a:pt x="1390269" y="1449895"/>
                  </a:lnTo>
                  <a:lnTo>
                    <a:pt x="1388745" y="1446943"/>
                  </a:lnTo>
                  <a:lnTo>
                    <a:pt x="1393603" y="1444847"/>
                  </a:lnTo>
                  <a:lnTo>
                    <a:pt x="1394460" y="1450943"/>
                  </a:lnTo>
                  <a:lnTo>
                    <a:pt x="1389602" y="1457039"/>
                  </a:lnTo>
                  <a:lnTo>
                    <a:pt x="1390746" y="1458753"/>
                  </a:lnTo>
                  <a:lnTo>
                    <a:pt x="1387126" y="1459135"/>
                  </a:lnTo>
                  <a:lnTo>
                    <a:pt x="1382554" y="1465993"/>
                  </a:lnTo>
                  <a:lnTo>
                    <a:pt x="1378744" y="1467135"/>
                  </a:lnTo>
                  <a:lnTo>
                    <a:pt x="1379030" y="1469517"/>
                  </a:lnTo>
                  <a:lnTo>
                    <a:pt x="1385316" y="1471803"/>
                  </a:lnTo>
                  <a:lnTo>
                    <a:pt x="1394270" y="1482090"/>
                  </a:lnTo>
                  <a:lnTo>
                    <a:pt x="1396080" y="1480280"/>
                  </a:lnTo>
                  <a:lnTo>
                    <a:pt x="1404842" y="1486090"/>
                  </a:lnTo>
                  <a:lnTo>
                    <a:pt x="1400747" y="1492948"/>
                  </a:lnTo>
                  <a:lnTo>
                    <a:pt x="1393032" y="1489615"/>
                  </a:lnTo>
                  <a:lnTo>
                    <a:pt x="1392555" y="1493615"/>
                  </a:lnTo>
                  <a:lnTo>
                    <a:pt x="1378744" y="1484757"/>
                  </a:lnTo>
                  <a:lnTo>
                    <a:pt x="1367981" y="1470660"/>
                  </a:lnTo>
                  <a:lnTo>
                    <a:pt x="1364933" y="1473422"/>
                  </a:lnTo>
                  <a:lnTo>
                    <a:pt x="1360551" y="1472946"/>
                  </a:lnTo>
                  <a:lnTo>
                    <a:pt x="1358456" y="1470946"/>
                  </a:lnTo>
                  <a:lnTo>
                    <a:pt x="1360646" y="1468184"/>
                  </a:lnTo>
                  <a:lnTo>
                    <a:pt x="1348740" y="1451515"/>
                  </a:lnTo>
                  <a:lnTo>
                    <a:pt x="1345121" y="1452658"/>
                  </a:lnTo>
                  <a:lnTo>
                    <a:pt x="1341787" y="1469231"/>
                  </a:lnTo>
                  <a:lnTo>
                    <a:pt x="1338930" y="1472565"/>
                  </a:lnTo>
                  <a:lnTo>
                    <a:pt x="1333596" y="1470184"/>
                  </a:lnTo>
                  <a:lnTo>
                    <a:pt x="1325404" y="1473994"/>
                  </a:lnTo>
                  <a:lnTo>
                    <a:pt x="1317022" y="1469803"/>
                  </a:lnTo>
                  <a:lnTo>
                    <a:pt x="1319594" y="1479328"/>
                  </a:lnTo>
                  <a:lnTo>
                    <a:pt x="1313402" y="1496092"/>
                  </a:lnTo>
                  <a:lnTo>
                    <a:pt x="1288257" y="1502854"/>
                  </a:lnTo>
                  <a:lnTo>
                    <a:pt x="1278446" y="1498282"/>
                  </a:lnTo>
                  <a:lnTo>
                    <a:pt x="1276731" y="1494758"/>
                  </a:lnTo>
                  <a:lnTo>
                    <a:pt x="1273016" y="1498378"/>
                  </a:lnTo>
                  <a:lnTo>
                    <a:pt x="1271016" y="1508570"/>
                  </a:lnTo>
                  <a:lnTo>
                    <a:pt x="1266635" y="1507427"/>
                  </a:lnTo>
                  <a:lnTo>
                    <a:pt x="1266159" y="1511046"/>
                  </a:lnTo>
                  <a:lnTo>
                    <a:pt x="1262920" y="1508760"/>
                  </a:lnTo>
                  <a:lnTo>
                    <a:pt x="1248156" y="1518571"/>
                  </a:lnTo>
                  <a:lnTo>
                    <a:pt x="1247680" y="1543717"/>
                  </a:lnTo>
                  <a:lnTo>
                    <a:pt x="1243489" y="1548479"/>
                  </a:lnTo>
                  <a:lnTo>
                    <a:pt x="1236821" y="1542955"/>
                  </a:lnTo>
                  <a:lnTo>
                    <a:pt x="1228154" y="1548955"/>
                  </a:lnTo>
                  <a:lnTo>
                    <a:pt x="1232154" y="1550575"/>
                  </a:lnTo>
                  <a:lnTo>
                    <a:pt x="1234821" y="1558099"/>
                  </a:lnTo>
                  <a:lnTo>
                    <a:pt x="1241965" y="1561433"/>
                  </a:lnTo>
                  <a:lnTo>
                    <a:pt x="1244727" y="1559337"/>
                  </a:lnTo>
                  <a:lnTo>
                    <a:pt x="1257396" y="1572959"/>
                  </a:lnTo>
                  <a:lnTo>
                    <a:pt x="1257205" y="1577340"/>
                  </a:lnTo>
                  <a:lnTo>
                    <a:pt x="1263682" y="1581055"/>
                  </a:lnTo>
                  <a:lnTo>
                    <a:pt x="1275207" y="1573053"/>
                  </a:lnTo>
                  <a:lnTo>
                    <a:pt x="1279398" y="1578673"/>
                  </a:lnTo>
                  <a:lnTo>
                    <a:pt x="1276540" y="1581435"/>
                  </a:lnTo>
                  <a:lnTo>
                    <a:pt x="1276540" y="1587151"/>
                  </a:lnTo>
                  <a:lnTo>
                    <a:pt x="1279589" y="1579245"/>
                  </a:lnTo>
                  <a:lnTo>
                    <a:pt x="1283113" y="1581245"/>
                  </a:lnTo>
                  <a:lnTo>
                    <a:pt x="1287208" y="1573816"/>
                  </a:lnTo>
                  <a:lnTo>
                    <a:pt x="1289114" y="1581340"/>
                  </a:lnTo>
                  <a:lnTo>
                    <a:pt x="1296543" y="1576768"/>
                  </a:lnTo>
                  <a:lnTo>
                    <a:pt x="1299781" y="1582674"/>
                  </a:lnTo>
                  <a:lnTo>
                    <a:pt x="1307592" y="1583721"/>
                  </a:lnTo>
                  <a:lnTo>
                    <a:pt x="1309116" y="1587341"/>
                  </a:lnTo>
                  <a:lnTo>
                    <a:pt x="1327976" y="1589913"/>
                  </a:lnTo>
                  <a:lnTo>
                    <a:pt x="1340930" y="1586389"/>
                  </a:lnTo>
                  <a:lnTo>
                    <a:pt x="1343025" y="1592580"/>
                  </a:lnTo>
                  <a:lnTo>
                    <a:pt x="1339691" y="1606201"/>
                  </a:lnTo>
                  <a:lnTo>
                    <a:pt x="1333405" y="1615630"/>
                  </a:lnTo>
                  <a:lnTo>
                    <a:pt x="1330928" y="1614678"/>
                  </a:lnTo>
                  <a:lnTo>
                    <a:pt x="1328833" y="1620488"/>
                  </a:lnTo>
                  <a:lnTo>
                    <a:pt x="1321784" y="1624774"/>
                  </a:lnTo>
                  <a:lnTo>
                    <a:pt x="1318641" y="1623536"/>
                  </a:lnTo>
                  <a:lnTo>
                    <a:pt x="1305592" y="1628489"/>
                  </a:lnTo>
                  <a:lnTo>
                    <a:pt x="1283589" y="1646111"/>
                  </a:lnTo>
                  <a:lnTo>
                    <a:pt x="1284256" y="1658112"/>
                  </a:lnTo>
                  <a:lnTo>
                    <a:pt x="1280446" y="1655826"/>
                  </a:lnTo>
                  <a:lnTo>
                    <a:pt x="1276922" y="1658112"/>
                  </a:lnTo>
                  <a:lnTo>
                    <a:pt x="1274541" y="1656779"/>
                  </a:lnTo>
                  <a:lnTo>
                    <a:pt x="1271397" y="1658112"/>
                  </a:lnTo>
                  <a:lnTo>
                    <a:pt x="1271969" y="1661065"/>
                  </a:lnTo>
                  <a:lnTo>
                    <a:pt x="1240727" y="1666399"/>
                  </a:lnTo>
                  <a:lnTo>
                    <a:pt x="1229487" y="1664208"/>
                  </a:lnTo>
                  <a:lnTo>
                    <a:pt x="1215390" y="1672018"/>
                  </a:lnTo>
                  <a:lnTo>
                    <a:pt x="1212818" y="1675352"/>
                  </a:lnTo>
                  <a:lnTo>
                    <a:pt x="1214533" y="1678781"/>
                  </a:lnTo>
                  <a:lnTo>
                    <a:pt x="1210056" y="1680591"/>
                  </a:lnTo>
                  <a:lnTo>
                    <a:pt x="1207199" y="1692402"/>
                  </a:lnTo>
                  <a:lnTo>
                    <a:pt x="1200817" y="1700879"/>
                  </a:lnTo>
                  <a:lnTo>
                    <a:pt x="1193578" y="1707832"/>
                  </a:lnTo>
                  <a:lnTo>
                    <a:pt x="1180910" y="1713357"/>
                  </a:lnTo>
                  <a:lnTo>
                    <a:pt x="1177481" y="1732693"/>
                  </a:lnTo>
                  <a:lnTo>
                    <a:pt x="1170242" y="1734312"/>
                  </a:lnTo>
                  <a:lnTo>
                    <a:pt x="1169289" y="1732597"/>
                  </a:lnTo>
                  <a:lnTo>
                    <a:pt x="1165193" y="1736979"/>
                  </a:lnTo>
                  <a:lnTo>
                    <a:pt x="1153192" y="1740312"/>
                  </a:lnTo>
                  <a:lnTo>
                    <a:pt x="1147477" y="1738408"/>
                  </a:lnTo>
                  <a:lnTo>
                    <a:pt x="1147572" y="1734312"/>
                  </a:lnTo>
                  <a:lnTo>
                    <a:pt x="1144905" y="1734026"/>
                  </a:lnTo>
                  <a:lnTo>
                    <a:pt x="1141857" y="1728978"/>
                  </a:lnTo>
                  <a:lnTo>
                    <a:pt x="1138714" y="1729264"/>
                  </a:lnTo>
                  <a:lnTo>
                    <a:pt x="1124236" y="1737741"/>
                  </a:lnTo>
                  <a:lnTo>
                    <a:pt x="1116330" y="1746218"/>
                  </a:lnTo>
                  <a:lnTo>
                    <a:pt x="1104614" y="1751076"/>
                  </a:lnTo>
                  <a:lnTo>
                    <a:pt x="1100709" y="1757267"/>
                  </a:lnTo>
                  <a:lnTo>
                    <a:pt x="1093756" y="1758315"/>
                  </a:lnTo>
                  <a:lnTo>
                    <a:pt x="1091470" y="1767364"/>
                  </a:lnTo>
                  <a:lnTo>
                    <a:pt x="1087089" y="1760505"/>
                  </a:lnTo>
                  <a:lnTo>
                    <a:pt x="1083564" y="1760505"/>
                  </a:lnTo>
                  <a:lnTo>
                    <a:pt x="1068133" y="1775079"/>
                  </a:lnTo>
                  <a:lnTo>
                    <a:pt x="1064133" y="1784413"/>
                  </a:lnTo>
                  <a:lnTo>
                    <a:pt x="1059180" y="1784985"/>
                  </a:lnTo>
                  <a:lnTo>
                    <a:pt x="1048131" y="1779651"/>
                  </a:lnTo>
                  <a:lnTo>
                    <a:pt x="1045369" y="1766697"/>
                  </a:lnTo>
                  <a:lnTo>
                    <a:pt x="1047083" y="1760505"/>
                  </a:lnTo>
                  <a:lnTo>
                    <a:pt x="1055751" y="1750409"/>
                  </a:lnTo>
                  <a:lnTo>
                    <a:pt x="1070229" y="1741075"/>
                  </a:lnTo>
                  <a:lnTo>
                    <a:pt x="1070896" y="1737931"/>
                  </a:lnTo>
                  <a:lnTo>
                    <a:pt x="1063466" y="1722691"/>
                  </a:lnTo>
                  <a:lnTo>
                    <a:pt x="1059942" y="1721929"/>
                  </a:lnTo>
                  <a:lnTo>
                    <a:pt x="1058037" y="1726787"/>
                  </a:lnTo>
                  <a:lnTo>
                    <a:pt x="1041083" y="1738979"/>
                  </a:lnTo>
                  <a:lnTo>
                    <a:pt x="1029462" y="1728311"/>
                  </a:lnTo>
                  <a:lnTo>
                    <a:pt x="1016508" y="1709166"/>
                  </a:lnTo>
                  <a:lnTo>
                    <a:pt x="1008793" y="1703261"/>
                  </a:lnTo>
                  <a:lnTo>
                    <a:pt x="999554" y="1687163"/>
                  </a:lnTo>
                  <a:lnTo>
                    <a:pt x="988124" y="1679924"/>
                  </a:lnTo>
                  <a:lnTo>
                    <a:pt x="985076" y="1669352"/>
                  </a:lnTo>
                  <a:lnTo>
                    <a:pt x="971169" y="1664018"/>
                  </a:lnTo>
                  <a:lnTo>
                    <a:pt x="962597" y="1669828"/>
                  </a:lnTo>
                  <a:lnTo>
                    <a:pt x="963358" y="1674400"/>
                  </a:lnTo>
                  <a:lnTo>
                    <a:pt x="960882" y="1677734"/>
                  </a:lnTo>
                  <a:lnTo>
                    <a:pt x="953548" y="1678781"/>
                  </a:lnTo>
                  <a:lnTo>
                    <a:pt x="945928" y="1676019"/>
                  </a:lnTo>
                  <a:lnTo>
                    <a:pt x="935927" y="1663636"/>
                  </a:lnTo>
                  <a:lnTo>
                    <a:pt x="920496" y="1677734"/>
                  </a:lnTo>
                  <a:lnTo>
                    <a:pt x="918972" y="1693164"/>
                  </a:lnTo>
                  <a:lnTo>
                    <a:pt x="913924" y="1697450"/>
                  </a:lnTo>
                  <a:lnTo>
                    <a:pt x="895350" y="1687259"/>
                  </a:lnTo>
                  <a:lnTo>
                    <a:pt x="865632" y="1678400"/>
                  </a:lnTo>
                  <a:lnTo>
                    <a:pt x="858869" y="1679924"/>
                  </a:lnTo>
                  <a:lnTo>
                    <a:pt x="854583" y="1686592"/>
                  </a:lnTo>
                  <a:lnTo>
                    <a:pt x="855059" y="1690306"/>
                  </a:lnTo>
                  <a:lnTo>
                    <a:pt x="890016" y="1717834"/>
                  </a:lnTo>
                  <a:lnTo>
                    <a:pt x="890397" y="1720691"/>
                  </a:lnTo>
                  <a:lnTo>
                    <a:pt x="885063" y="1725073"/>
                  </a:lnTo>
                  <a:lnTo>
                    <a:pt x="870490" y="1724120"/>
                  </a:lnTo>
                  <a:lnTo>
                    <a:pt x="842010" y="1712309"/>
                  </a:lnTo>
                  <a:lnTo>
                    <a:pt x="841248" y="1704784"/>
                  </a:lnTo>
                  <a:lnTo>
                    <a:pt x="838010" y="1703451"/>
                  </a:lnTo>
                  <a:lnTo>
                    <a:pt x="822103" y="1711071"/>
                  </a:lnTo>
                  <a:lnTo>
                    <a:pt x="791814" y="1748885"/>
                  </a:lnTo>
                  <a:lnTo>
                    <a:pt x="784098" y="1752790"/>
                  </a:lnTo>
                  <a:lnTo>
                    <a:pt x="769334" y="1752314"/>
                  </a:lnTo>
                  <a:lnTo>
                    <a:pt x="763429" y="1754600"/>
                  </a:lnTo>
                  <a:lnTo>
                    <a:pt x="755237" y="1766983"/>
                  </a:lnTo>
                  <a:lnTo>
                    <a:pt x="752475" y="1764411"/>
                  </a:lnTo>
                  <a:lnTo>
                    <a:pt x="747427" y="1744027"/>
                  </a:lnTo>
                  <a:lnTo>
                    <a:pt x="740569" y="1736598"/>
                  </a:lnTo>
                  <a:lnTo>
                    <a:pt x="736092" y="1736121"/>
                  </a:lnTo>
                  <a:lnTo>
                    <a:pt x="709994" y="1753743"/>
                  </a:lnTo>
                  <a:lnTo>
                    <a:pt x="703612" y="1770983"/>
                  </a:lnTo>
                  <a:lnTo>
                    <a:pt x="696564" y="1773174"/>
                  </a:lnTo>
                  <a:lnTo>
                    <a:pt x="692182" y="1777936"/>
                  </a:lnTo>
                  <a:lnTo>
                    <a:pt x="682562" y="1777079"/>
                  </a:lnTo>
                  <a:lnTo>
                    <a:pt x="673132" y="1786033"/>
                  </a:lnTo>
                  <a:lnTo>
                    <a:pt x="668465" y="1786414"/>
                  </a:lnTo>
                  <a:lnTo>
                    <a:pt x="661512" y="1780413"/>
                  </a:lnTo>
                  <a:lnTo>
                    <a:pt x="642366" y="1780318"/>
                  </a:lnTo>
                  <a:lnTo>
                    <a:pt x="631127" y="1784128"/>
                  </a:lnTo>
                  <a:lnTo>
                    <a:pt x="621697" y="1782985"/>
                  </a:lnTo>
                  <a:lnTo>
                    <a:pt x="606076" y="1791367"/>
                  </a:lnTo>
                  <a:lnTo>
                    <a:pt x="595503" y="1789462"/>
                  </a:lnTo>
                  <a:lnTo>
                    <a:pt x="575881" y="1791748"/>
                  </a:lnTo>
                  <a:lnTo>
                    <a:pt x="559499" y="1800606"/>
                  </a:lnTo>
                  <a:lnTo>
                    <a:pt x="551212" y="1800510"/>
                  </a:lnTo>
                  <a:lnTo>
                    <a:pt x="545402" y="1804702"/>
                  </a:lnTo>
                  <a:lnTo>
                    <a:pt x="540449" y="1804511"/>
                  </a:lnTo>
                  <a:lnTo>
                    <a:pt x="530543" y="1812607"/>
                  </a:lnTo>
                  <a:lnTo>
                    <a:pt x="517874" y="1809083"/>
                  </a:lnTo>
                  <a:lnTo>
                    <a:pt x="512445" y="1817751"/>
                  </a:lnTo>
                  <a:lnTo>
                    <a:pt x="503968" y="1818322"/>
                  </a:lnTo>
                  <a:lnTo>
                    <a:pt x="490919" y="1811178"/>
                  </a:lnTo>
                  <a:lnTo>
                    <a:pt x="484346" y="1799844"/>
                  </a:lnTo>
                  <a:lnTo>
                    <a:pt x="480441" y="1798891"/>
                  </a:lnTo>
                  <a:lnTo>
                    <a:pt x="476917" y="1793271"/>
                  </a:lnTo>
                  <a:lnTo>
                    <a:pt x="466820" y="1789080"/>
                  </a:lnTo>
                  <a:lnTo>
                    <a:pt x="454628" y="1768887"/>
                  </a:lnTo>
                  <a:lnTo>
                    <a:pt x="445008" y="1768887"/>
                  </a:lnTo>
                  <a:lnTo>
                    <a:pt x="441770" y="1762887"/>
                  </a:lnTo>
                  <a:lnTo>
                    <a:pt x="422815" y="1752695"/>
                  </a:lnTo>
                  <a:lnTo>
                    <a:pt x="409194" y="1755648"/>
                  </a:lnTo>
                  <a:lnTo>
                    <a:pt x="397193" y="1765745"/>
                  </a:lnTo>
                  <a:lnTo>
                    <a:pt x="388525" y="1769078"/>
                  </a:lnTo>
                  <a:lnTo>
                    <a:pt x="364808" y="1764887"/>
                  </a:lnTo>
                  <a:lnTo>
                    <a:pt x="357664" y="1769459"/>
                  </a:lnTo>
                  <a:lnTo>
                    <a:pt x="349091" y="1783461"/>
                  </a:lnTo>
                  <a:lnTo>
                    <a:pt x="347758" y="1809464"/>
                  </a:lnTo>
                  <a:lnTo>
                    <a:pt x="342900" y="1816894"/>
                  </a:lnTo>
                  <a:lnTo>
                    <a:pt x="344329" y="1822037"/>
                  </a:lnTo>
                  <a:lnTo>
                    <a:pt x="329375" y="1837277"/>
                  </a:lnTo>
                  <a:lnTo>
                    <a:pt x="324041" y="1839944"/>
                  </a:lnTo>
                  <a:lnTo>
                    <a:pt x="317373" y="1839087"/>
                  </a:lnTo>
                  <a:lnTo>
                    <a:pt x="310515" y="1843278"/>
                  </a:lnTo>
                  <a:lnTo>
                    <a:pt x="301943" y="1837849"/>
                  </a:lnTo>
                  <a:lnTo>
                    <a:pt x="292132" y="1836515"/>
                  </a:lnTo>
                  <a:lnTo>
                    <a:pt x="282035" y="1844135"/>
                  </a:lnTo>
                  <a:lnTo>
                    <a:pt x="259461" y="1851755"/>
                  </a:lnTo>
                  <a:lnTo>
                    <a:pt x="259270" y="1858899"/>
                  </a:lnTo>
                  <a:lnTo>
                    <a:pt x="250984" y="1860518"/>
                  </a:lnTo>
                  <a:lnTo>
                    <a:pt x="241649" y="1874329"/>
                  </a:lnTo>
                  <a:lnTo>
                    <a:pt x="221170" y="1883759"/>
                  </a:lnTo>
                  <a:lnTo>
                    <a:pt x="217361" y="1870424"/>
                  </a:lnTo>
                  <a:lnTo>
                    <a:pt x="221361" y="1852993"/>
                  </a:lnTo>
                  <a:lnTo>
                    <a:pt x="219647" y="1834324"/>
                  </a:lnTo>
                  <a:lnTo>
                    <a:pt x="213646" y="1815560"/>
                  </a:lnTo>
                  <a:lnTo>
                    <a:pt x="213455" y="1788700"/>
                  </a:lnTo>
                  <a:lnTo>
                    <a:pt x="210788" y="1786890"/>
                  </a:lnTo>
                  <a:lnTo>
                    <a:pt x="210693" y="1790509"/>
                  </a:lnTo>
                  <a:lnTo>
                    <a:pt x="178784" y="1787652"/>
                  </a:lnTo>
                  <a:lnTo>
                    <a:pt x="171260" y="1775174"/>
                  </a:lnTo>
                  <a:lnTo>
                    <a:pt x="156210" y="1774698"/>
                  </a:lnTo>
                  <a:lnTo>
                    <a:pt x="146685" y="1777651"/>
                  </a:lnTo>
                  <a:lnTo>
                    <a:pt x="132588" y="1791367"/>
                  </a:lnTo>
                  <a:lnTo>
                    <a:pt x="120587" y="1785461"/>
                  </a:lnTo>
                  <a:lnTo>
                    <a:pt x="101156" y="1770507"/>
                  </a:lnTo>
                  <a:lnTo>
                    <a:pt x="104489" y="1756124"/>
                  </a:lnTo>
                  <a:lnTo>
                    <a:pt x="103727" y="1743170"/>
                  </a:lnTo>
                  <a:lnTo>
                    <a:pt x="120491" y="1727359"/>
                  </a:lnTo>
                  <a:lnTo>
                    <a:pt x="127445" y="1703737"/>
                  </a:lnTo>
                  <a:lnTo>
                    <a:pt x="125444" y="1696593"/>
                  </a:lnTo>
                  <a:lnTo>
                    <a:pt x="117348" y="1689449"/>
                  </a:lnTo>
                  <a:lnTo>
                    <a:pt x="105061" y="1665255"/>
                  </a:lnTo>
                  <a:lnTo>
                    <a:pt x="104108" y="1660493"/>
                  </a:lnTo>
                  <a:lnTo>
                    <a:pt x="110395" y="1645253"/>
                  </a:lnTo>
                  <a:lnTo>
                    <a:pt x="106870" y="1637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1" name="Freihandform: Form 200">
              <a:extLst>
                <a:ext uri="{FF2B5EF4-FFF2-40B4-BE49-F238E27FC236}">
                  <a16:creationId xmlns:a16="http://schemas.microsoft.com/office/drawing/2014/main" id="{5ADD447B-24A0-4DBF-A36A-36648BADFF6F}"/>
                </a:ext>
              </a:extLst>
            </p:cNvPr>
            <p:cNvSpPr/>
            <p:nvPr/>
          </p:nvSpPr>
          <p:spPr>
            <a:xfrm>
              <a:off x="3457254" y="2433487"/>
              <a:ext cx="638550" cy="673200"/>
            </a:xfrm>
            <a:custGeom>
              <a:avLst/>
              <a:gdLst>
                <a:gd name="connsiteX0" fmla="*/ 139065 w 1228725"/>
                <a:gd name="connsiteY0" fmla="*/ 1254347 h 1295400"/>
                <a:gd name="connsiteX1" fmla="*/ 138779 w 1228725"/>
                <a:gd name="connsiteY1" fmla="*/ 1239869 h 1295400"/>
                <a:gd name="connsiteX2" fmla="*/ 143160 w 1228725"/>
                <a:gd name="connsiteY2" fmla="*/ 1234916 h 1295400"/>
                <a:gd name="connsiteX3" fmla="*/ 137826 w 1228725"/>
                <a:gd name="connsiteY3" fmla="*/ 1226439 h 1295400"/>
                <a:gd name="connsiteX4" fmla="*/ 141637 w 1228725"/>
                <a:gd name="connsiteY4" fmla="*/ 1222248 h 1295400"/>
                <a:gd name="connsiteX5" fmla="*/ 140970 w 1228725"/>
                <a:gd name="connsiteY5" fmla="*/ 1215104 h 1295400"/>
                <a:gd name="connsiteX6" fmla="*/ 138112 w 1228725"/>
                <a:gd name="connsiteY6" fmla="*/ 1207198 h 1295400"/>
                <a:gd name="connsiteX7" fmla="*/ 130397 w 1228725"/>
                <a:gd name="connsiteY7" fmla="*/ 1202912 h 1295400"/>
                <a:gd name="connsiteX8" fmla="*/ 132112 w 1228725"/>
                <a:gd name="connsiteY8" fmla="*/ 1199483 h 1295400"/>
                <a:gd name="connsiteX9" fmla="*/ 129444 w 1228725"/>
                <a:gd name="connsiteY9" fmla="*/ 1195292 h 1295400"/>
                <a:gd name="connsiteX10" fmla="*/ 133540 w 1228725"/>
                <a:gd name="connsiteY10" fmla="*/ 1192054 h 1295400"/>
                <a:gd name="connsiteX11" fmla="*/ 133635 w 1228725"/>
                <a:gd name="connsiteY11" fmla="*/ 1186910 h 1295400"/>
                <a:gd name="connsiteX12" fmla="*/ 139636 w 1228725"/>
                <a:gd name="connsiteY12" fmla="*/ 1177576 h 1295400"/>
                <a:gd name="connsiteX13" fmla="*/ 129159 w 1228725"/>
                <a:gd name="connsiteY13" fmla="*/ 1160050 h 1295400"/>
                <a:gd name="connsiteX14" fmla="*/ 125825 w 1228725"/>
                <a:gd name="connsiteY14" fmla="*/ 1151191 h 1295400"/>
                <a:gd name="connsiteX15" fmla="*/ 127635 w 1228725"/>
                <a:gd name="connsiteY15" fmla="*/ 1150144 h 1295400"/>
                <a:gd name="connsiteX16" fmla="*/ 123158 w 1228725"/>
                <a:gd name="connsiteY16" fmla="*/ 1142047 h 1295400"/>
                <a:gd name="connsiteX17" fmla="*/ 133350 w 1228725"/>
                <a:gd name="connsiteY17" fmla="*/ 1119664 h 1295400"/>
                <a:gd name="connsiteX18" fmla="*/ 149542 w 1228725"/>
                <a:gd name="connsiteY18" fmla="*/ 1113949 h 1295400"/>
                <a:gd name="connsiteX19" fmla="*/ 147066 w 1228725"/>
                <a:gd name="connsiteY19" fmla="*/ 1109853 h 1295400"/>
                <a:gd name="connsiteX20" fmla="*/ 149923 w 1228725"/>
                <a:gd name="connsiteY20" fmla="*/ 1100709 h 1295400"/>
                <a:gd name="connsiteX21" fmla="*/ 107537 w 1228725"/>
                <a:gd name="connsiteY21" fmla="*/ 1064323 h 1295400"/>
                <a:gd name="connsiteX22" fmla="*/ 106966 w 1228725"/>
                <a:gd name="connsiteY22" fmla="*/ 1066705 h 1295400"/>
                <a:gd name="connsiteX23" fmla="*/ 116300 w 1228725"/>
                <a:gd name="connsiteY23" fmla="*/ 1073944 h 1295400"/>
                <a:gd name="connsiteX24" fmla="*/ 111633 w 1228725"/>
                <a:gd name="connsiteY24" fmla="*/ 1079659 h 1295400"/>
                <a:gd name="connsiteX25" fmla="*/ 102488 w 1228725"/>
                <a:gd name="connsiteY25" fmla="*/ 1072229 h 1295400"/>
                <a:gd name="connsiteX26" fmla="*/ 100393 w 1228725"/>
                <a:gd name="connsiteY26" fmla="*/ 1074896 h 1295400"/>
                <a:gd name="connsiteX27" fmla="*/ 86106 w 1228725"/>
                <a:gd name="connsiteY27" fmla="*/ 1065562 h 1295400"/>
                <a:gd name="connsiteX28" fmla="*/ 82582 w 1228725"/>
                <a:gd name="connsiteY28" fmla="*/ 1078230 h 1295400"/>
                <a:gd name="connsiteX29" fmla="*/ 74104 w 1228725"/>
                <a:gd name="connsiteY29" fmla="*/ 1082421 h 1295400"/>
                <a:gd name="connsiteX30" fmla="*/ 40195 w 1228725"/>
                <a:gd name="connsiteY30" fmla="*/ 1082612 h 1295400"/>
                <a:gd name="connsiteX31" fmla="*/ 50196 w 1228725"/>
                <a:gd name="connsiteY31" fmla="*/ 1056513 h 1295400"/>
                <a:gd name="connsiteX32" fmla="*/ 37147 w 1228725"/>
                <a:gd name="connsiteY32" fmla="*/ 1028700 h 1295400"/>
                <a:gd name="connsiteX33" fmla="*/ 34671 w 1228725"/>
                <a:gd name="connsiteY33" fmla="*/ 1015555 h 1295400"/>
                <a:gd name="connsiteX34" fmla="*/ 36956 w 1228725"/>
                <a:gd name="connsiteY34" fmla="*/ 1013746 h 1295400"/>
                <a:gd name="connsiteX35" fmla="*/ 9525 w 1228725"/>
                <a:gd name="connsiteY35" fmla="*/ 990029 h 1295400"/>
                <a:gd name="connsiteX36" fmla="*/ 50292 w 1228725"/>
                <a:gd name="connsiteY36" fmla="*/ 952881 h 1295400"/>
                <a:gd name="connsiteX37" fmla="*/ 56292 w 1228725"/>
                <a:gd name="connsiteY37" fmla="*/ 943546 h 1295400"/>
                <a:gd name="connsiteX38" fmla="*/ 58674 w 1228725"/>
                <a:gd name="connsiteY38" fmla="*/ 945356 h 1295400"/>
                <a:gd name="connsiteX39" fmla="*/ 60769 w 1228725"/>
                <a:gd name="connsiteY39" fmla="*/ 940022 h 1295400"/>
                <a:gd name="connsiteX40" fmla="*/ 53911 w 1228725"/>
                <a:gd name="connsiteY40" fmla="*/ 933450 h 1295400"/>
                <a:gd name="connsiteX41" fmla="*/ 60769 w 1228725"/>
                <a:gd name="connsiteY41" fmla="*/ 915638 h 1295400"/>
                <a:gd name="connsiteX42" fmla="*/ 50482 w 1228725"/>
                <a:gd name="connsiteY42" fmla="*/ 899827 h 1295400"/>
                <a:gd name="connsiteX43" fmla="*/ 59531 w 1228725"/>
                <a:gd name="connsiteY43" fmla="*/ 892492 h 1295400"/>
                <a:gd name="connsiteX44" fmla="*/ 56006 w 1228725"/>
                <a:gd name="connsiteY44" fmla="*/ 885349 h 1295400"/>
                <a:gd name="connsiteX45" fmla="*/ 62007 w 1228725"/>
                <a:gd name="connsiteY45" fmla="*/ 878586 h 1295400"/>
                <a:gd name="connsiteX46" fmla="*/ 54863 w 1228725"/>
                <a:gd name="connsiteY46" fmla="*/ 869347 h 1295400"/>
                <a:gd name="connsiteX47" fmla="*/ 60197 w 1228725"/>
                <a:gd name="connsiteY47" fmla="*/ 868108 h 1295400"/>
                <a:gd name="connsiteX48" fmla="*/ 55435 w 1228725"/>
                <a:gd name="connsiteY48" fmla="*/ 864203 h 1295400"/>
                <a:gd name="connsiteX49" fmla="*/ 57721 w 1228725"/>
                <a:gd name="connsiteY49" fmla="*/ 861917 h 1295400"/>
                <a:gd name="connsiteX50" fmla="*/ 52864 w 1228725"/>
                <a:gd name="connsiteY50" fmla="*/ 857821 h 1295400"/>
                <a:gd name="connsiteX51" fmla="*/ 64103 w 1228725"/>
                <a:gd name="connsiteY51" fmla="*/ 847439 h 1295400"/>
                <a:gd name="connsiteX52" fmla="*/ 77343 w 1228725"/>
                <a:gd name="connsiteY52" fmla="*/ 840677 h 1295400"/>
                <a:gd name="connsiteX53" fmla="*/ 82772 w 1228725"/>
                <a:gd name="connsiteY53" fmla="*/ 842867 h 1295400"/>
                <a:gd name="connsiteX54" fmla="*/ 89439 w 1228725"/>
                <a:gd name="connsiteY54" fmla="*/ 834771 h 1295400"/>
                <a:gd name="connsiteX55" fmla="*/ 96488 w 1228725"/>
                <a:gd name="connsiteY55" fmla="*/ 831247 h 1295400"/>
                <a:gd name="connsiteX56" fmla="*/ 99441 w 1228725"/>
                <a:gd name="connsiteY56" fmla="*/ 819721 h 1295400"/>
                <a:gd name="connsiteX57" fmla="*/ 109537 w 1228725"/>
                <a:gd name="connsiteY57" fmla="*/ 813625 h 1295400"/>
                <a:gd name="connsiteX58" fmla="*/ 100012 w 1228725"/>
                <a:gd name="connsiteY58" fmla="*/ 797623 h 1295400"/>
                <a:gd name="connsiteX59" fmla="*/ 114871 w 1228725"/>
                <a:gd name="connsiteY59" fmla="*/ 779812 h 1295400"/>
                <a:gd name="connsiteX60" fmla="*/ 111347 w 1228725"/>
                <a:gd name="connsiteY60" fmla="*/ 773239 h 1295400"/>
                <a:gd name="connsiteX61" fmla="*/ 105441 w 1228725"/>
                <a:gd name="connsiteY61" fmla="*/ 780383 h 1295400"/>
                <a:gd name="connsiteX62" fmla="*/ 100489 w 1228725"/>
                <a:gd name="connsiteY62" fmla="*/ 771430 h 1295400"/>
                <a:gd name="connsiteX63" fmla="*/ 85344 w 1228725"/>
                <a:gd name="connsiteY63" fmla="*/ 776954 h 1295400"/>
                <a:gd name="connsiteX64" fmla="*/ 86296 w 1228725"/>
                <a:gd name="connsiteY64" fmla="*/ 779907 h 1295400"/>
                <a:gd name="connsiteX65" fmla="*/ 84296 w 1228725"/>
                <a:gd name="connsiteY65" fmla="*/ 781145 h 1295400"/>
                <a:gd name="connsiteX66" fmla="*/ 78200 w 1228725"/>
                <a:gd name="connsiteY66" fmla="*/ 778764 h 1295400"/>
                <a:gd name="connsiteX67" fmla="*/ 68675 w 1228725"/>
                <a:gd name="connsiteY67" fmla="*/ 756475 h 1295400"/>
                <a:gd name="connsiteX68" fmla="*/ 40671 w 1228725"/>
                <a:gd name="connsiteY68" fmla="*/ 731044 h 1295400"/>
                <a:gd name="connsiteX69" fmla="*/ 40862 w 1228725"/>
                <a:gd name="connsiteY69" fmla="*/ 724948 h 1295400"/>
                <a:gd name="connsiteX70" fmla="*/ 48958 w 1228725"/>
                <a:gd name="connsiteY70" fmla="*/ 717423 h 1295400"/>
                <a:gd name="connsiteX71" fmla="*/ 51054 w 1228725"/>
                <a:gd name="connsiteY71" fmla="*/ 708660 h 1295400"/>
                <a:gd name="connsiteX72" fmla="*/ 56864 w 1228725"/>
                <a:gd name="connsiteY72" fmla="*/ 699706 h 1295400"/>
                <a:gd name="connsiteX73" fmla="*/ 79914 w 1228725"/>
                <a:gd name="connsiteY73" fmla="*/ 679418 h 1295400"/>
                <a:gd name="connsiteX74" fmla="*/ 89154 w 1228725"/>
                <a:gd name="connsiteY74" fmla="*/ 657415 h 1295400"/>
                <a:gd name="connsiteX75" fmla="*/ 85439 w 1228725"/>
                <a:gd name="connsiteY75" fmla="*/ 643509 h 1295400"/>
                <a:gd name="connsiteX76" fmla="*/ 87535 w 1228725"/>
                <a:gd name="connsiteY76" fmla="*/ 636937 h 1295400"/>
                <a:gd name="connsiteX77" fmla="*/ 80676 w 1228725"/>
                <a:gd name="connsiteY77" fmla="*/ 630841 h 1295400"/>
                <a:gd name="connsiteX78" fmla="*/ 67437 w 1228725"/>
                <a:gd name="connsiteY78" fmla="*/ 639032 h 1295400"/>
                <a:gd name="connsiteX79" fmla="*/ 61817 w 1228725"/>
                <a:gd name="connsiteY79" fmla="*/ 637413 h 1295400"/>
                <a:gd name="connsiteX80" fmla="*/ 71723 w 1228725"/>
                <a:gd name="connsiteY80" fmla="*/ 622268 h 1295400"/>
                <a:gd name="connsiteX81" fmla="*/ 79247 w 1228725"/>
                <a:gd name="connsiteY81" fmla="*/ 576739 h 1295400"/>
                <a:gd name="connsiteX82" fmla="*/ 102775 w 1228725"/>
                <a:gd name="connsiteY82" fmla="*/ 546354 h 1295400"/>
                <a:gd name="connsiteX83" fmla="*/ 119443 w 1228725"/>
                <a:gd name="connsiteY83" fmla="*/ 533876 h 1295400"/>
                <a:gd name="connsiteX84" fmla="*/ 145828 w 1228725"/>
                <a:gd name="connsiteY84" fmla="*/ 502063 h 1295400"/>
                <a:gd name="connsiteX85" fmla="*/ 152114 w 1228725"/>
                <a:gd name="connsiteY85" fmla="*/ 483013 h 1295400"/>
                <a:gd name="connsiteX86" fmla="*/ 172688 w 1228725"/>
                <a:gd name="connsiteY86" fmla="*/ 444627 h 1295400"/>
                <a:gd name="connsiteX87" fmla="*/ 185261 w 1228725"/>
                <a:gd name="connsiteY87" fmla="*/ 430244 h 1295400"/>
                <a:gd name="connsiteX88" fmla="*/ 197167 w 1228725"/>
                <a:gd name="connsiteY88" fmla="*/ 431673 h 1295400"/>
                <a:gd name="connsiteX89" fmla="*/ 188404 w 1228725"/>
                <a:gd name="connsiteY89" fmla="*/ 416909 h 1295400"/>
                <a:gd name="connsiteX90" fmla="*/ 204597 w 1228725"/>
                <a:gd name="connsiteY90" fmla="*/ 399574 h 1295400"/>
                <a:gd name="connsiteX91" fmla="*/ 202406 w 1228725"/>
                <a:gd name="connsiteY91" fmla="*/ 391096 h 1295400"/>
                <a:gd name="connsiteX92" fmla="*/ 207550 w 1228725"/>
                <a:gd name="connsiteY92" fmla="*/ 388334 h 1295400"/>
                <a:gd name="connsiteX93" fmla="*/ 209359 w 1228725"/>
                <a:gd name="connsiteY93" fmla="*/ 383191 h 1295400"/>
                <a:gd name="connsiteX94" fmla="*/ 213455 w 1228725"/>
                <a:gd name="connsiteY94" fmla="*/ 382048 h 1295400"/>
                <a:gd name="connsiteX95" fmla="*/ 212597 w 1228725"/>
                <a:gd name="connsiteY95" fmla="*/ 376714 h 1295400"/>
                <a:gd name="connsiteX96" fmla="*/ 217075 w 1228725"/>
                <a:gd name="connsiteY96" fmla="*/ 366712 h 1295400"/>
                <a:gd name="connsiteX97" fmla="*/ 212407 w 1228725"/>
                <a:gd name="connsiteY97" fmla="*/ 358330 h 1295400"/>
                <a:gd name="connsiteX98" fmla="*/ 220027 w 1228725"/>
                <a:gd name="connsiteY98" fmla="*/ 352996 h 1295400"/>
                <a:gd name="connsiteX99" fmla="*/ 217455 w 1228725"/>
                <a:gd name="connsiteY99" fmla="*/ 325946 h 1295400"/>
                <a:gd name="connsiteX100" fmla="*/ 207454 w 1228725"/>
                <a:gd name="connsiteY100" fmla="*/ 330613 h 1295400"/>
                <a:gd name="connsiteX101" fmla="*/ 203644 w 1228725"/>
                <a:gd name="connsiteY101" fmla="*/ 329755 h 1295400"/>
                <a:gd name="connsiteX102" fmla="*/ 201168 w 1228725"/>
                <a:gd name="connsiteY102" fmla="*/ 321659 h 1295400"/>
                <a:gd name="connsiteX103" fmla="*/ 202787 w 1228725"/>
                <a:gd name="connsiteY103" fmla="*/ 317373 h 1295400"/>
                <a:gd name="connsiteX104" fmla="*/ 195548 w 1228725"/>
                <a:gd name="connsiteY104" fmla="*/ 297752 h 1295400"/>
                <a:gd name="connsiteX105" fmla="*/ 184404 w 1228725"/>
                <a:gd name="connsiteY105" fmla="*/ 300609 h 1295400"/>
                <a:gd name="connsiteX106" fmla="*/ 180213 w 1228725"/>
                <a:gd name="connsiteY106" fmla="*/ 288227 h 1295400"/>
                <a:gd name="connsiteX107" fmla="*/ 158591 w 1228725"/>
                <a:gd name="connsiteY107" fmla="*/ 288893 h 1295400"/>
                <a:gd name="connsiteX108" fmla="*/ 148780 w 1228725"/>
                <a:gd name="connsiteY108" fmla="*/ 297275 h 1295400"/>
                <a:gd name="connsiteX109" fmla="*/ 141827 w 1228725"/>
                <a:gd name="connsiteY109" fmla="*/ 296608 h 1295400"/>
                <a:gd name="connsiteX110" fmla="*/ 142780 w 1228725"/>
                <a:gd name="connsiteY110" fmla="*/ 299180 h 1295400"/>
                <a:gd name="connsiteX111" fmla="*/ 134874 w 1228725"/>
                <a:gd name="connsiteY111" fmla="*/ 302704 h 1295400"/>
                <a:gd name="connsiteX112" fmla="*/ 128682 w 1228725"/>
                <a:gd name="connsiteY112" fmla="*/ 301180 h 1295400"/>
                <a:gd name="connsiteX113" fmla="*/ 126968 w 1228725"/>
                <a:gd name="connsiteY113" fmla="*/ 304038 h 1295400"/>
                <a:gd name="connsiteX114" fmla="*/ 123063 w 1228725"/>
                <a:gd name="connsiteY114" fmla="*/ 301466 h 1295400"/>
                <a:gd name="connsiteX115" fmla="*/ 110966 w 1228725"/>
                <a:gd name="connsiteY115" fmla="*/ 303562 h 1295400"/>
                <a:gd name="connsiteX116" fmla="*/ 110204 w 1228725"/>
                <a:gd name="connsiteY116" fmla="*/ 297942 h 1295400"/>
                <a:gd name="connsiteX117" fmla="*/ 108204 w 1228725"/>
                <a:gd name="connsiteY117" fmla="*/ 299847 h 1295400"/>
                <a:gd name="connsiteX118" fmla="*/ 103822 w 1228725"/>
                <a:gd name="connsiteY118" fmla="*/ 298513 h 1295400"/>
                <a:gd name="connsiteX119" fmla="*/ 102394 w 1228725"/>
                <a:gd name="connsiteY119" fmla="*/ 301180 h 1295400"/>
                <a:gd name="connsiteX120" fmla="*/ 105060 w 1228725"/>
                <a:gd name="connsiteY120" fmla="*/ 303181 h 1295400"/>
                <a:gd name="connsiteX121" fmla="*/ 103155 w 1228725"/>
                <a:gd name="connsiteY121" fmla="*/ 304610 h 1295400"/>
                <a:gd name="connsiteX122" fmla="*/ 97726 w 1228725"/>
                <a:gd name="connsiteY122" fmla="*/ 302704 h 1295400"/>
                <a:gd name="connsiteX123" fmla="*/ 100298 w 1228725"/>
                <a:gd name="connsiteY123" fmla="*/ 300419 h 1295400"/>
                <a:gd name="connsiteX124" fmla="*/ 96298 w 1228725"/>
                <a:gd name="connsiteY124" fmla="*/ 274129 h 1295400"/>
                <a:gd name="connsiteX125" fmla="*/ 112300 w 1228725"/>
                <a:gd name="connsiteY125" fmla="*/ 270224 h 1295400"/>
                <a:gd name="connsiteX126" fmla="*/ 109918 w 1228725"/>
                <a:gd name="connsiteY126" fmla="*/ 253174 h 1295400"/>
                <a:gd name="connsiteX127" fmla="*/ 126778 w 1228725"/>
                <a:gd name="connsiteY127" fmla="*/ 251174 h 1295400"/>
                <a:gd name="connsiteX128" fmla="*/ 120967 w 1228725"/>
                <a:gd name="connsiteY128" fmla="*/ 234315 h 1295400"/>
                <a:gd name="connsiteX129" fmla="*/ 127730 w 1228725"/>
                <a:gd name="connsiteY129" fmla="*/ 232600 h 1295400"/>
                <a:gd name="connsiteX130" fmla="*/ 124206 w 1228725"/>
                <a:gd name="connsiteY130" fmla="*/ 222218 h 1295400"/>
                <a:gd name="connsiteX131" fmla="*/ 120967 w 1228725"/>
                <a:gd name="connsiteY131" fmla="*/ 223837 h 1295400"/>
                <a:gd name="connsiteX132" fmla="*/ 117824 w 1228725"/>
                <a:gd name="connsiteY132" fmla="*/ 217741 h 1295400"/>
                <a:gd name="connsiteX133" fmla="*/ 120015 w 1228725"/>
                <a:gd name="connsiteY133" fmla="*/ 198882 h 1295400"/>
                <a:gd name="connsiteX134" fmla="*/ 112966 w 1228725"/>
                <a:gd name="connsiteY134" fmla="*/ 179927 h 1295400"/>
                <a:gd name="connsiteX135" fmla="*/ 126016 w 1228725"/>
                <a:gd name="connsiteY135" fmla="*/ 167164 h 1295400"/>
                <a:gd name="connsiteX136" fmla="*/ 135541 w 1228725"/>
                <a:gd name="connsiteY136" fmla="*/ 165354 h 1295400"/>
                <a:gd name="connsiteX137" fmla="*/ 135350 w 1228725"/>
                <a:gd name="connsiteY137" fmla="*/ 155448 h 1295400"/>
                <a:gd name="connsiteX138" fmla="*/ 142017 w 1228725"/>
                <a:gd name="connsiteY138" fmla="*/ 154876 h 1295400"/>
                <a:gd name="connsiteX139" fmla="*/ 140779 w 1228725"/>
                <a:gd name="connsiteY139" fmla="*/ 146590 h 1295400"/>
                <a:gd name="connsiteX140" fmla="*/ 132016 w 1228725"/>
                <a:gd name="connsiteY140" fmla="*/ 133921 h 1295400"/>
                <a:gd name="connsiteX141" fmla="*/ 131540 w 1228725"/>
                <a:gd name="connsiteY141" fmla="*/ 127921 h 1295400"/>
                <a:gd name="connsiteX142" fmla="*/ 137064 w 1228725"/>
                <a:gd name="connsiteY142" fmla="*/ 128683 h 1295400"/>
                <a:gd name="connsiteX143" fmla="*/ 144875 w 1228725"/>
                <a:gd name="connsiteY143" fmla="*/ 134969 h 1295400"/>
                <a:gd name="connsiteX144" fmla="*/ 144208 w 1228725"/>
                <a:gd name="connsiteY144" fmla="*/ 136874 h 1295400"/>
                <a:gd name="connsiteX145" fmla="*/ 151829 w 1228725"/>
                <a:gd name="connsiteY145" fmla="*/ 139922 h 1295400"/>
                <a:gd name="connsiteX146" fmla="*/ 153257 w 1228725"/>
                <a:gd name="connsiteY146" fmla="*/ 128587 h 1295400"/>
                <a:gd name="connsiteX147" fmla="*/ 163544 w 1228725"/>
                <a:gd name="connsiteY147" fmla="*/ 110109 h 1295400"/>
                <a:gd name="connsiteX148" fmla="*/ 190119 w 1228725"/>
                <a:gd name="connsiteY148" fmla="*/ 80677 h 1295400"/>
                <a:gd name="connsiteX149" fmla="*/ 181546 w 1228725"/>
                <a:gd name="connsiteY149" fmla="*/ 79248 h 1295400"/>
                <a:gd name="connsiteX150" fmla="*/ 179927 w 1228725"/>
                <a:gd name="connsiteY150" fmla="*/ 71342 h 1295400"/>
                <a:gd name="connsiteX151" fmla="*/ 174784 w 1228725"/>
                <a:gd name="connsiteY151" fmla="*/ 72580 h 1295400"/>
                <a:gd name="connsiteX152" fmla="*/ 173355 w 1228725"/>
                <a:gd name="connsiteY152" fmla="*/ 64198 h 1295400"/>
                <a:gd name="connsiteX153" fmla="*/ 174974 w 1228725"/>
                <a:gd name="connsiteY153" fmla="*/ 62960 h 1295400"/>
                <a:gd name="connsiteX154" fmla="*/ 180498 w 1228725"/>
                <a:gd name="connsiteY154" fmla="*/ 61531 h 1295400"/>
                <a:gd name="connsiteX155" fmla="*/ 188023 w 1228725"/>
                <a:gd name="connsiteY155" fmla="*/ 69818 h 1295400"/>
                <a:gd name="connsiteX156" fmla="*/ 193738 w 1228725"/>
                <a:gd name="connsiteY156" fmla="*/ 68866 h 1295400"/>
                <a:gd name="connsiteX157" fmla="*/ 198787 w 1228725"/>
                <a:gd name="connsiteY157" fmla="*/ 71437 h 1295400"/>
                <a:gd name="connsiteX158" fmla="*/ 198691 w 1228725"/>
                <a:gd name="connsiteY158" fmla="*/ 66104 h 1295400"/>
                <a:gd name="connsiteX159" fmla="*/ 204692 w 1228725"/>
                <a:gd name="connsiteY159" fmla="*/ 58674 h 1295400"/>
                <a:gd name="connsiteX160" fmla="*/ 212407 w 1228725"/>
                <a:gd name="connsiteY160" fmla="*/ 56959 h 1295400"/>
                <a:gd name="connsiteX161" fmla="*/ 233076 w 1228725"/>
                <a:gd name="connsiteY161" fmla="*/ 38576 h 1295400"/>
                <a:gd name="connsiteX162" fmla="*/ 241363 w 1228725"/>
                <a:gd name="connsiteY162" fmla="*/ 52768 h 1295400"/>
                <a:gd name="connsiteX163" fmla="*/ 243649 w 1228725"/>
                <a:gd name="connsiteY163" fmla="*/ 51149 h 1295400"/>
                <a:gd name="connsiteX164" fmla="*/ 246126 w 1228725"/>
                <a:gd name="connsiteY164" fmla="*/ 53912 h 1295400"/>
                <a:gd name="connsiteX165" fmla="*/ 264985 w 1228725"/>
                <a:gd name="connsiteY165" fmla="*/ 54388 h 1295400"/>
                <a:gd name="connsiteX166" fmla="*/ 278416 w 1228725"/>
                <a:gd name="connsiteY166" fmla="*/ 50101 h 1295400"/>
                <a:gd name="connsiteX167" fmla="*/ 279939 w 1228725"/>
                <a:gd name="connsiteY167" fmla="*/ 46006 h 1295400"/>
                <a:gd name="connsiteX168" fmla="*/ 285273 w 1228725"/>
                <a:gd name="connsiteY168" fmla="*/ 43720 h 1295400"/>
                <a:gd name="connsiteX169" fmla="*/ 281464 w 1228725"/>
                <a:gd name="connsiteY169" fmla="*/ 40386 h 1295400"/>
                <a:gd name="connsiteX170" fmla="*/ 293084 w 1228725"/>
                <a:gd name="connsiteY170" fmla="*/ 31813 h 1295400"/>
                <a:gd name="connsiteX171" fmla="*/ 294608 w 1228725"/>
                <a:gd name="connsiteY171" fmla="*/ 29813 h 1295400"/>
                <a:gd name="connsiteX172" fmla="*/ 292322 w 1228725"/>
                <a:gd name="connsiteY172" fmla="*/ 28861 h 1295400"/>
                <a:gd name="connsiteX173" fmla="*/ 303847 w 1228725"/>
                <a:gd name="connsiteY173" fmla="*/ 18479 h 1295400"/>
                <a:gd name="connsiteX174" fmla="*/ 306038 w 1228725"/>
                <a:gd name="connsiteY174" fmla="*/ 9525 h 1295400"/>
                <a:gd name="connsiteX175" fmla="*/ 314325 w 1228725"/>
                <a:gd name="connsiteY175" fmla="*/ 9525 h 1295400"/>
                <a:gd name="connsiteX176" fmla="*/ 327088 w 1228725"/>
                <a:gd name="connsiteY176" fmla="*/ 20002 h 1295400"/>
                <a:gd name="connsiteX177" fmla="*/ 332327 w 1228725"/>
                <a:gd name="connsiteY177" fmla="*/ 19907 h 1295400"/>
                <a:gd name="connsiteX178" fmla="*/ 335661 w 1228725"/>
                <a:gd name="connsiteY178" fmla="*/ 27527 h 1295400"/>
                <a:gd name="connsiteX179" fmla="*/ 346424 w 1228725"/>
                <a:gd name="connsiteY179" fmla="*/ 32575 h 1295400"/>
                <a:gd name="connsiteX180" fmla="*/ 344710 w 1228725"/>
                <a:gd name="connsiteY180" fmla="*/ 34576 h 1295400"/>
                <a:gd name="connsiteX181" fmla="*/ 350139 w 1228725"/>
                <a:gd name="connsiteY181" fmla="*/ 32861 h 1295400"/>
                <a:gd name="connsiteX182" fmla="*/ 356139 w 1228725"/>
                <a:gd name="connsiteY182" fmla="*/ 38386 h 1295400"/>
                <a:gd name="connsiteX183" fmla="*/ 363855 w 1228725"/>
                <a:gd name="connsiteY183" fmla="*/ 37719 h 1295400"/>
                <a:gd name="connsiteX184" fmla="*/ 366998 w 1228725"/>
                <a:gd name="connsiteY184" fmla="*/ 39529 h 1295400"/>
                <a:gd name="connsiteX185" fmla="*/ 366617 w 1228725"/>
                <a:gd name="connsiteY185" fmla="*/ 42386 h 1295400"/>
                <a:gd name="connsiteX186" fmla="*/ 369189 w 1228725"/>
                <a:gd name="connsiteY186" fmla="*/ 42005 h 1295400"/>
                <a:gd name="connsiteX187" fmla="*/ 368808 w 1228725"/>
                <a:gd name="connsiteY187" fmla="*/ 45148 h 1295400"/>
                <a:gd name="connsiteX188" fmla="*/ 372046 w 1228725"/>
                <a:gd name="connsiteY188" fmla="*/ 43339 h 1295400"/>
                <a:gd name="connsiteX189" fmla="*/ 375761 w 1228725"/>
                <a:gd name="connsiteY189" fmla="*/ 45910 h 1295400"/>
                <a:gd name="connsiteX190" fmla="*/ 372237 w 1228725"/>
                <a:gd name="connsiteY190" fmla="*/ 63532 h 1295400"/>
                <a:gd name="connsiteX191" fmla="*/ 373951 w 1228725"/>
                <a:gd name="connsiteY191" fmla="*/ 70009 h 1295400"/>
                <a:gd name="connsiteX192" fmla="*/ 372523 w 1228725"/>
                <a:gd name="connsiteY192" fmla="*/ 83058 h 1295400"/>
                <a:gd name="connsiteX193" fmla="*/ 366426 w 1228725"/>
                <a:gd name="connsiteY193" fmla="*/ 83439 h 1295400"/>
                <a:gd name="connsiteX194" fmla="*/ 377761 w 1228725"/>
                <a:gd name="connsiteY194" fmla="*/ 98298 h 1295400"/>
                <a:gd name="connsiteX195" fmla="*/ 391763 w 1228725"/>
                <a:gd name="connsiteY195" fmla="*/ 108490 h 1295400"/>
                <a:gd name="connsiteX196" fmla="*/ 404241 w 1228725"/>
                <a:gd name="connsiteY196" fmla="*/ 108680 h 1295400"/>
                <a:gd name="connsiteX197" fmla="*/ 430530 w 1228725"/>
                <a:gd name="connsiteY197" fmla="*/ 118491 h 1295400"/>
                <a:gd name="connsiteX198" fmla="*/ 447389 w 1228725"/>
                <a:gd name="connsiteY198" fmla="*/ 105918 h 1295400"/>
                <a:gd name="connsiteX199" fmla="*/ 456533 w 1228725"/>
                <a:gd name="connsiteY199" fmla="*/ 102584 h 1295400"/>
                <a:gd name="connsiteX200" fmla="*/ 457771 w 1228725"/>
                <a:gd name="connsiteY200" fmla="*/ 99536 h 1295400"/>
                <a:gd name="connsiteX201" fmla="*/ 461296 w 1228725"/>
                <a:gd name="connsiteY201" fmla="*/ 102203 h 1295400"/>
                <a:gd name="connsiteX202" fmla="*/ 458057 w 1228725"/>
                <a:gd name="connsiteY202" fmla="*/ 94202 h 1295400"/>
                <a:gd name="connsiteX203" fmla="*/ 456152 w 1228725"/>
                <a:gd name="connsiteY203" fmla="*/ 94393 h 1295400"/>
                <a:gd name="connsiteX204" fmla="*/ 459391 w 1228725"/>
                <a:gd name="connsiteY204" fmla="*/ 92869 h 1295400"/>
                <a:gd name="connsiteX205" fmla="*/ 457009 w 1228725"/>
                <a:gd name="connsiteY205" fmla="*/ 89725 h 1295400"/>
                <a:gd name="connsiteX206" fmla="*/ 458819 w 1228725"/>
                <a:gd name="connsiteY206" fmla="*/ 90297 h 1295400"/>
                <a:gd name="connsiteX207" fmla="*/ 457295 w 1228725"/>
                <a:gd name="connsiteY207" fmla="*/ 88963 h 1295400"/>
                <a:gd name="connsiteX208" fmla="*/ 459295 w 1228725"/>
                <a:gd name="connsiteY208" fmla="*/ 86868 h 1295400"/>
                <a:gd name="connsiteX209" fmla="*/ 461391 w 1228725"/>
                <a:gd name="connsiteY209" fmla="*/ 89821 h 1295400"/>
                <a:gd name="connsiteX210" fmla="*/ 476916 w 1228725"/>
                <a:gd name="connsiteY210" fmla="*/ 85820 h 1295400"/>
                <a:gd name="connsiteX211" fmla="*/ 480441 w 1228725"/>
                <a:gd name="connsiteY211" fmla="*/ 86582 h 1295400"/>
                <a:gd name="connsiteX212" fmla="*/ 492823 w 1228725"/>
                <a:gd name="connsiteY212" fmla="*/ 109823 h 1295400"/>
                <a:gd name="connsiteX213" fmla="*/ 527304 w 1228725"/>
                <a:gd name="connsiteY213" fmla="*/ 132207 h 1295400"/>
                <a:gd name="connsiteX214" fmla="*/ 532829 w 1228725"/>
                <a:gd name="connsiteY214" fmla="*/ 119158 h 1295400"/>
                <a:gd name="connsiteX215" fmla="*/ 549116 w 1228725"/>
                <a:gd name="connsiteY215" fmla="*/ 114395 h 1295400"/>
                <a:gd name="connsiteX216" fmla="*/ 553878 w 1228725"/>
                <a:gd name="connsiteY216" fmla="*/ 109156 h 1295400"/>
                <a:gd name="connsiteX217" fmla="*/ 563785 w 1228725"/>
                <a:gd name="connsiteY217" fmla="*/ 106299 h 1295400"/>
                <a:gd name="connsiteX218" fmla="*/ 585406 w 1228725"/>
                <a:gd name="connsiteY218" fmla="*/ 111633 h 1295400"/>
                <a:gd name="connsiteX219" fmla="*/ 600551 w 1228725"/>
                <a:gd name="connsiteY219" fmla="*/ 106870 h 1295400"/>
                <a:gd name="connsiteX220" fmla="*/ 607600 w 1228725"/>
                <a:gd name="connsiteY220" fmla="*/ 109442 h 1295400"/>
                <a:gd name="connsiteX221" fmla="*/ 612362 w 1228725"/>
                <a:gd name="connsiteY221" fmla="*/ 104965 h 1295400"/>
                <a:gd name="connsiteX222" fmla="*/ 619030 w 1228725"/>
                <a:gd name="connsiteY222" fmla="*/ 109633 h 1295400"/>
                <a:gd name="connsiteX223" fmla="*/ 635984 w 1228725"/>
                <a:gd name="connsiteY223" fmla="*/ 108204 h 1295400"/>
                <a:gd name="connsiteX224" fmla="*/ 636175 w 1228725"/>
                <a:gd name="connsiteY224" fmla="*/ 104584 h 1295400"/>
                <a:gd name="connsiteX225" fmla="*/ 631888 w 1228725"/>
                <a:gd name="connsiteY225" fmla="*/ 102679 h 1295400"/>
                <a:gd name="connsiteX226" fmla="*/ 640651 w 1228725"/>
                <a:gd name="connsiteY226" fmla="*/ 90487 h 1295400"/>
                <a:gd name="connsiteX227" fmla="*/ 641032 w 1228725"/>
                <a:gd name="connsiteY227" fmla="*/ 81058 h 1295400"/>
                <a:gd name="connsiteX228" fmla="*/ 657891 w 1228725"/>
                <a:gd name="connsiteY228" fmla="*/ 75057 h 1295400"/>
                <a:gd name="connsiteX229" fmla="*/ 665512 w 1228725"/>
                <a:gd name="connsiteY229" fmla="*/ 125825 h 1295400"/>
                <a:gd name="connsiteX230" fmla="*/ 663321 w 1228725"/>
                <a:gd name="connsiteY230" fmla="*/ 128492 h 1295400"/>
                <a:gd name="connsiteX231" fmla="*/ 665606 w 1228725"/>
                <a:gd name="connsiteY231" fmla="*/ 137636 h 1295400"/>
                <a:gd name="connsiteX232" fmla="*/ 671893 w 1228725"/>
                <a:gd name="connsiteY232" fmla="*/ 144113 h 1295400"/>
                <a:gd name="connsiteX233" fmla="*/ 671607 w 1228725"/>
                <a:gd name="connsiteY233" fmla="*/ 151447 h 1295400"/>
                <a:gd name="connsiteX234" fmla="*/ 685323 w 1228725"/>
                <a:gd name="connsiteY234" fmla="*/ 146590 h 1295400"/>
                <a:gd name="connsiteX235" fmla="*/ 689514 w 1228725"/>
                <a:gd name="connsiteY235" fmla="*/ 161925 h 1295400"/>
                <a:gd name="connsiteX236" fmla="*/ 710946 w 1228725"/>
                <a:gd name="connsiteY236" fmla="*/ 158687 h 1295400"/>
                <a:gd name="connsiteX237" fmla="*/ 728948 w 1228725"/>
                <a:gd name="connsiteY237" fmla="*/ 152781 h 1295400"/>
                <a:gd name="connsiteX238" fmla="*/ 736568 w 1228725"/>
                <a:gd name="connsiteY238" fmla="*/ 156305 h 1295400"/>
                <a:gd name="connsiteX239" fmla="*/ 745617 w 1228725"/>
                <a:gd name="connsiteY239" fmla="*/ 155162 h 1295400"/>
                <a:gd name="connsiteX240" fmla="*/ 762762 w 1228725"/>
                <a:gd name="connsiteY240" fmla="*/ 149542 h 1295400"/>
                <a:gd name="connsiteX241" fmla="*/ 770096 w 1228725"/>
                <a:gd name="connsiteY241" fmla="*/ 160401 h 1295400"/>
                <a:gd name="connsiteX242" fmla="*/ 777335 w 1228725"/>
                <a:gd name="connsiteY242" fmla="*/ 157829 h 1295400"/>
                <a:gd name="connsiteX243" fmla="*/ 789337 w 1228725"/>
                <a:gd name="connsiteY243" fmla="*/ 178213 h 1295400"/>
                <a:gd name="connsiteX244" fmla="*/ 795432 w 1228725"/>
                <a:gd name="connsiteY244" fmla="*/ 201739 h 1295400"/>
                <a:gd name="connsiteX245" fmla="*/ 800195 w 1228725"/>
                <a:gd name="connsiteY245" fmla="*/ 205168 h 1295400"/>
                <a:gd name="connsiteX246" fmla="*/ 781145 w 1228725"/>
                <a:gd name="connsiteY246" fmla="*/ 212503 h 1295400"/>
                <a:gd name="connsiteX247" fmla="*/ 790860 w 1228725"/>
                <a:gd name="connsiteY247" fmla="*/ 237363 h 1295400"/>
                <a:gd name="connsiteX248" fmla="*/ 788194 w 1228725"/>
                <a:gd name="connsiteY248" fmla="*/ 253174 h 1295400"/>
                <a:gd name="connsiteX249" fmla="*/ 793432 w 1228725"/>
                <a:gd name="connsiteY249" fmla="*/ 264509 h 1295400"/>
                <a:gd name="connsiteX250" fmla="*/ 789908 w 1228725"/>
                <a:gd name="connsiteY250" fmla="*/ 275272 h 1295400"/>
                <a:gd name="connsiteX251" fmla="*/ 791337 w 1228725"/>
                <a:gd name="connsiteY251" fmla="*/ 278416 h 1295400"/>
                <a:gd name="connsiteX252" fmla="*/ 787432 w 1228725"/>
                <a:gd name="connsiteY252" fmla="*/ 285940 h 1295400"/>
                <a:gd name="connsiteX253" fmla="*/ 789051 w 1228725"/>
                <a:gd name="connsiteY253" fmla="*/ 285179 h 1295400"/>
                <a:gd name="connsiteX254" fmla="*/ 797909 w 1228725"/>
                <a:gd name="connsiteY254" fmla="*/ 304800 h 1295400"/>
                <a:gd name="connsiteX255" fmla="*/ 815625 w 1228725"/>
                <a:gd name="connsiteY255" fmla="*/ 320040 h 1295400"/>
                <a:gd name="connsiteX256" fmla="*/ 806196 w 1228725"/>
                <a:gd name="connsiteY256" fmla="*/ 324136 h 1295400"/>
                <a:gd name="connsiteX257" fmla="*/ 808196 w 1228725"/>
                <a:gd name="connsiteY257" fmla="*/ 332422 h 1295400"/>
                <a:gd name="connsiteX258" fmla="*/ 804863 w 1228725"/>
                <a:gd name="connsiteY258" fmla="*/ 333565 h 1295400"/>
                <a:gd name="connsiteX259" fmla="*/ 806386 w 1228725"/>
                <a:gd name="connsiteY259" fmla="*/ 339947 h 1295400"/>
                <a:gd name="connsiteX260" fmla="*/ 802767 w 1228725"/>
                <a:gd name="connsiteY260" fmla="*/ 348996 h 1295400"/>
                <a:gd name="connsiteX261" fmla="*/ 803053 w 1228725"/>
                <a:gd name="connsiteY261" fmla="*/ 360045 h 1295400"/>
                <a:gd name="connsiteX262" fmla="*/ 818006 w 1228725"/>
                <a:gd name="connsiteY262" fmla="*/ 363474 h 1295400"/>
                <a:gd name="connsiteX263" fmla="*/ 827627 w 1228725"/>
                <a:gd name="connsiteY263" fmla="*/ 357187 h 1295400"/>
                <a:gd name="connsiteX264" fmla="*/ 821055 w 1228725"/>
                <a:gd name="connsiteY264" fmla="*/ 317945 h 1295400"/>
                <a:gd name="connsiteX265" fmla="*/ 831151 w 1228725"/>
                <a:gd name="connsiteY265" fmla="*/ 316135 h 1295400"/>
                <a:gd name="connsiteX266" fmla="*/ 834485 w 1228725"/>
                <a:gd name="connsiteY266" fmla="*/ 334994 h 1295400"/>
                <a:gd name="connsiteX267" fmla="*/ 866870 w 1228725"/>
                <a:gd name="connsiteY267" fmla="*/ 322421 h 1295400"/>
                <a:gd name="connsiteX268" fmla="*/ 888492 w 1228725"/>
                <a:gd name="connsiteY268" fmla="*/ 326707 h 1295400"/>
                <a:gd name="connsiteX269" fmla="*/ 886015 w 1228725"/>
                <a:gd name="connsiteY269" fmla="*/ 336995 h 1295400"/>
                <a:gd name="connsiteX270" fmla="*/ 890588 w 1228725"/>
                <a:gd name="connsiteY270" fmla="*/ 338423 h 1295400"/>
                <a:gd name="connsiteX271" fmla="*/ 889921 w 1228725"/>
                <a:gd name="connsiteY271" fmla="*/ 342043 h 1295400"/>
                <a:gd name="connsiteX272" fmla="*/ 885920 w 1228725"/>
                <a:gd name="connsiteY272" fmla="*/ 341662 h 1295400"/>
                <a:gd name="connsiteX273" fmla="*/ 885825 w 1228725"/>
                <a:gd name="connsiteY273" fmla="*/ 344614 h 1295400"/>
                <a:gd name="connsiteX274" fmla="*/ 882586 w 1228725"/>
                <a:gd name="connsiteY274" fmla="*/ 345091 h 1295400"/>
                <a:gd name="connsiteX275" fmla="*/ 880586 w 1228725"/>
                <a:gd name="connsiteY275" fmla="*/ 350139 h 1295400"/>
                <a:gd name="connsiteX276" fmla="*/ 881729 w 1228725"/>
                <a:gd name="connsiteY276" fmla="*/ 362712 h 1295400"/>
                <a:gd name="connsiteX277" fmla="*/ 879062 w 1228725"/>
                <a:gd name="connsiteY277" fmla="*/ 364331 h 1295400"/>
                <a:gd name="connsiteX278" fmla="*/ 880681 w 1228725"/>
                <a:gd name="connsiteY278" fmla="*/ 370904 h 1295400"/>
                <a:gd name="connsiteX279" fmla="*/ 890397 w 1228725"/>
                <a:gd name="connsiteY279" fmla="*/ 385191 h 1295400"/>
                <a:gd name="connsiteX280" fmla="*/ 895445 w 1228725"/>
                <a:gd name="connsiteY280" fmla="*/ 406622 h 1295400"/>
                <a:gd name="connsiteX281" fmla="*/ 876966 w 1228725"/>
                <a:gd name="connsiteY281" fmla="*/ 412147 h 1295400"/>
                <a:gd name="connsiteX282" fmla="*/ 857535 w 1228725"/>
                <a:gd name="connsiteY282" fmla="*/ 426720 h 1295400"/>
                <a:gd name="connsiteX283" fmla="*/ 863060 w 1228725"/>
                <a:gd name="connsiteY283" fmla="*/ 439674 h 1295400"/>
                <a:gd name="connsiteX284" fmla="*/ 893159 w 1228725"/>
                <a:gd name="connsiteY284" fmla="*/ 447675 h 1295400"/>
                <a:gd name="connsiteX285" fmla="*/ 907351 w 1228725"/>
                <a:gd name="connsiteY285" fmla="*/ 440912 h 1295400"/>
                <a:gd name="connsiteX286" fmla="*/ 917162 w 1228725"/>
                <a:gd name="connsiteY286" fmla="*/ 441960 h 1295400"/>
                <a:gd name="connsiteX287" fmla="*/ 926496 w 1228725"/>
                <a:gd name="connsiteY287" fmla="*/ 438055 h 1295400"/>
                <a:gd name="connsiteX288" fmla="*/ 939450 w 1228725"/>
                <a:gd name="connsiteY288" fmla="*/ 439388 h 1295400"/>
                <a:gd name="connsiteX289" fmla="*/ 941546 w 1228725"/>
                <a:gd name="connsiteY289" fmla="*/ 446722 h 1295400"/>
                <a:gd name="connsiteX290" fmla="*/ 963168 w 1228725"/>
                <a:gd name="connsiteY290" fmla="*/ 449771 h 1295400"/>
                <a:gd name="connsiteX291" fmla="*/ 969835 w 1228725"/>
                <a:gd name="connsiteY291" fmla="*/ 453390 h 1295400"/>
                <a:gd name="connsiteX292" fmla="*/ 969835 w 1228725"/>
                <a:gd name="connsiteY292" fmla="*/ 458248 h 1295400"/>
                <a:gd name="connsiteX293" fmla="*/ 965454 w 1228725"/>
                <a:gd name="connsiteY293" fmla="*/ 463105 h 1295400"/>
                <a:gd name="connsiteX294" fmla="*/ 966788 w 1228725"/>
                <a:gd name="connsiteY294" fmla="*/ 464820 h 1295400"/>
                <a:gd name="connsiteX295" fmla="*/ 972598 w 1228725"/>
                <a:gd name="connsiteY295" fmla="*/ 460820 h 1295400"/>
                <a:gd name="connsiteX296" fmla="*/ 987361 w 1228725"/>
                <a:gd name="connsiteY296" fmla="*/ 469678 h 1295400"/>
                <a:gd name="connsiteX297" fmla="*/ 995457 w 1228725"/>
                <a:gd name="connsiteY297" fmla="*/ 478917 h 1295400"/>
                <a:gd name="connsiteX298" fmla="*/ 994029 w 1228725"/>
                <a:gd name="connsiteY298" fmla="*/ 483203 h 1295400"/>
                <a:gd name="connsiteX299" fmla="*/ 997744 w 1228725"/>
                <a:gd name="connsiteY299" fmla="*/ 486537 h 1295400"/>
                <a:gd name="connsiteX300" fmla="*/ 998315 w 1228725"/>
                <a:gd name="connsiteY300" fmla="*/ 491299 h 1295400"/>
                <a:gd name="connsiteX301" fmla="*/ 1002125 w 1228725"/>
                <a:gd name="connsiteY301" fmla="*/ 494538 h 1295400"/>
                <a:gd name="connsiteX302" fmla="*/ 1003839 w 1228725"/>
                <a:gd name="connsiteY302" fmla="*/ 493109 h 1295400"/>
                <a:gd name="connsiteX303" fmla="*/ 1005935 w 1228725"/>
                <a:gd name="connsiteY303" fmla="*/ 499872 h 1295400"/>
                <a:gd name="connsiteX304" fmla="*/ 1013364 w 1228725"/>
                <a:gd name="connsiteY304" fmla="*/ 504158 h 1295400"/>
                <a:gd name="connsiteX305" fmla="*/ 1015841 w 1228725"/>
                <a:gd name="connsiteY305" fmla="*/ 501967 h 1295400"/>
                <a:gd name="connsiteX306" fmla="*/ 1018318 w 1228725"/>
                <a:gd name="connsiteY306" fmla="*/ 506254 h 1295400"/>
                <a:gd name="connsiteX307" fmla="*/ 1021746 w 1228725"/>
                <a:gd name="connsiteY307" fmla="*/ 504063 h 1295400"/>
                <a:gd name="connsiteX308" fmla="*/ 1020889 w 1228725"/>
                <a:gd name="connsiteY308" fmla="*/ 500444 h 1295400"/>
                <a:gd name="connsiteX309" fmla="*/ 1013555 w 1228725"/>
                <a:gd name="connsiteY309" fmla="*/ 495014 h 1295400"/>
                <a:gd name="connsiteX310" fmla="*/ 1009269 w 1228725"/>
                <a:gd name="connsiteY310" fmla="*/ 495014 h 1295400"/>
                <a:gd name="connsiteX311" fmla="*/ 1009079 w 1228725"/>
                <a:gd name="connsiteY311" fmla="*/ 491014 h 1295400"/>
                <a:gd name="connsiteX312" fmla="*/ 1006411 w 1228725"/>
                <a:gd name="connsiteY312" fmla="*/ 489680 h 1295400"/>
                <a:gd name="connsiteX313" fmla="*/ 1011364 w 1228725"/>
                <a:gd name="connsiteY313" fmla="*/ 472249 h 1295400"/>
                <a:gd name="connsiteX314" fmla="*/ 1039558 w 1228725"/>
                <a:gd name="connsiteY314" fmla="*/ 461105 h 1295400"/>
                <a:gd name="connsiteX315" fmla="*/ 1038606 w 1228725"/>
                <a:gd name="connsiteY315" fmla="*/ 454533 h 1295400"/>
                <a:gd name="connsiteX316" fmla="*/ 1044035 w 1228725"/>
                <a:gd name="connsiteY316" fmla="*/ 456152 h 1295400"/>
                <a:gd name="connsiteX317" fmla="*/ 1041463 w 1228725"/>
                <a:gd name="connsiteY317" fmla="*/ 457581 h 1295400"/>
                <a:gd name="connsiteX318" fmla="*/ 1041463 w 1228725"/>
                <a:gd name="connsiteY318" fmla="*/ 461105 h 1295400"/>
                <a:gd name="connsiteX319" fmla="*/ 1047845 w 1228725"/>
                <a:gd name="connsiteY319" fmla="*/ 458724 h 1295400"/>
                <a:gd name="connsiteX320" fmla="*/ 1051655 w 1228725"/>
                <a:gd name="connsiteY320" fmla="*/ 453580 h 1295400"/>
                <a:gd name="connsiteX321" fmla="*/ 1057084 w 1228725"/>
                <a:gd name="connsiteY321" fmla="*/ 455676 h 1295400"/>
                <a:gd name="connsiteX322" fmla="*/ 1065371 w 1228725"/>
                <a:gd name="connsiteY322" fmla="*/ 454247 h 1295400"/>
                <a:gd name="connsiteX323" fmla="*/ 1065085 w 1228725"/>
                <a:gd name="connsiteY323" fmla="*/ 443960 h 1295400"/>
                <a:gd name="connsiteX324" fmla="*/ 1081468 w 1228725"/>
                <a:gd name="connsiteY324" fmla="*/ 435388 h 1295400"/>
                <a:gd name="connsiteX325" fmla="*/ 1083945 w 1228725"/>
                <a:gd name="connsiteY325" fmla="*/ 454533 h 1295400"/>
                <a:gd name="connsiteX326" fmla="*/ 1082040 w 1228725"/>
                <a:gd name="connsiteY326" fmla="*/ 466058 h 1295400"/>
                <a:gd name="connsiteX327" fmla="*/ 1085373 w 1228725"/>
                <a:gd name="connsiteY327" fmla="*/ 465868 h 1295400"/>
                <a:gd name="connsiteX328" fmla="*/ 1087374 w 1228725"/>
                <a:gd name="connsiteY328" fmla="*/ 477298 h 1295400"/>
                <a:gd name="connsiteX329" fmla="*/ 1095470 w 1228725"/>
                <a:gd name="connsiteY329" fmla="*/ 475679 h 1295400"/>
                <a:gd name="connsiteX330" fmla="*/ 1107471 w 1228725"/>
                <a:gd name="connsiteY330" fmla="*/ 483394 h 1295400"/>
                <a:gd name="connsiteX331" fmla="*/ 1112996 w 1228725"/>
                <a:gd name="connsiteY331" fmla="*/ 491871 h 1295400"/>
                <a:gd name="connsiteX332" fmla="*/ 1111282 w 1228725"/>
                <a:gd name="connsiteY332" fmla="*/ 501967 h 1295400"/>
                <a:gd name="connsiteX333" fmla="*/ 1113377 w 1228725"/>
                <a:gd name="connsiteY333" fmla="*/ 513397 h 1295400"/>
                <a:gd name="connsiteX334" fmla="*/ 1123664 w 1228725"/>
                <a:gd name="connsiteY334" fmla="*/ 520351 h 1295400"/>
                <a:gd name="connsiteX335" fmla="*/ 1126903 w 1228725"/>
                <a:gd name="connsiteY335" fmla="*/ 567214 h 1295400"/>
                <a:gd name="connsiteX336" fmla="*/ 1136046 w 1228725"/>
                <a:gd name="connsiteY336" fmla="*/ 594931 h 1295400"/>
                <a:gd name="connsiteX337" fmla="*/ 1134903 w 1228725"/>
                <a:gd name="connsiteY337" fmla="*/ 605980 h 1295400"/>
                <a:gd name="connsiteX338" fmla="*/ 1137285 w 1228725"/>
                <a:gd name="connsiteY338" fmla="*/ 605885 h 1295400"/>
                <a:gd name="connsiteX339" fmla="*/ 1143381 w 1228725"/>
                <a:gd name="connsiteY339" fmla="*/ 633031 h 1295400"/>
                <a:gd name="connsiteX340" fmla="*/ 1145857 w 1228725"/>
                <a:gd name="connsiteY340" fmla="*/ 633413 h 1295400"/>
                <a:gd name="connsiteX341" fmla="*/ 1153001 w 1228725"/>
                <a:gd name="connsiteY341" fmla="*/ 651320 h 1295400"/>
                <a:gd name="connsiteX342" fmla="*/ 1154239 w 1228725"/>
                <a:gd name="connsiteY342" fmla="*/ 668369 h 1295400"/>
                <a:gd name="connsiteX343" fmla="*/ 1143190 w 1228725"/>
                <a:gd name="connsiteY343" fmla="*/ 669607 h 1295400"/>
                <a:gd name="connsiteX344" fmla="*/ 1139285 w 1228725"/>
                <a:gd name="connsiteY344" fmla="*/ 680466 h 1295400"/>
                <a:gd name="connsiteX345" fmla="*/ 1145476 w 1228725"/>
                <a:gd name="connsiteY345" fmla="*/ 682942 h 1295400"/>
                <a:gd name="connsiteX346" fmla="*/ 1160145 w 1228725"/>
                <a:gd name="connsiteY346" fmla="*/ 678466 h 1295400"/>
                <a:gd name="connsiteX347" fmla="*/ 1173194 w 1228725"/>
                <a:gd name="connsiteY347" fmla="*/ 696182 h 1295400"/>
                <a:gd name="connsiteX348" fmla="*/ 1178147 w 1228725"/>
                <a:gd name="connsiteY348" fmla="*/ 708088 h 1295400"/>
                <a:gd name="connsiteX349" fmla="*/ 1191673 w 1228725"/>
                <a:gd name="connsiteY349" fmla="*/ 706946 h 1295400"/>
                <a:gd name="connsiteX350" fmla="*/ 1189196 w 1228725"/>
                <a:gd name="connsiteY350" fmla="*/ 710755 h 1295400"/>
                <a:gd name="connsiteX351" fmla="*/ 1190720 w 1228725"/>
                <a:gd name="connsiteY351" fmla="*/ 726757 h 1295400"/>
                <a:gd name="connsiteX352" fmla="*/ 1199579 w 1228725"/>
                <a:gd name="connsiteY352" fmla="*/ 737330 h 1295400"/>
                <a:gd name="connsiteX353" fmla="*/ 1221105 w 1228725"/>
                <a:gd name="connsiteY353" fmla="*/ 744760 h 1295400"/>
                <a:gd name="connsiteX354" fmla="*/ 1224819 w 1228725"/>
                <a:gd name="connsiteY354" fmla="*/ 762571 h 1295400"/>
                <a:gd name="connsiteX355" fmla="*/ 1225486 w 1228725"/>
                <a:gd name="connsiteY355" fmla="*/ 767144 h 1295400"/>
                <a:gd name="connsiteX356" fmla="*/ 1205674 w 1228725"/>
                <a:gd name="connsiteY356" fmla="*/ 780574 h 1295400"/>
                <a:gd name="connsiteX357" fmla="*/ 1191768 w 1228725"/>
                <a:gd name="connsiteY357" fmla="*/ 800481 h 1295400"/>
                <a:gd name="connsiteX358" fmla="*/ 1189768 w 1228725"/>
                <a:gd name="connsiteY358" fmla="*/ 811054 h 1295400"/>
                <a:gd name="connsiteX359" fmla="*/ 1192435 w 1228725"/>
                <a:gd name="connsiteY359" fmla="*/ 818102 h 1295400"/>
                <a:gd name="connsiteX360" fmla="*/ 1189577 w 1228725"/>
                <a:gd name="connsiteY360" fmla="*/ 827627 h 1295400"/>
                <a:gd name="connsiteX361" fmla="*/ 1193959 w 1228725"/>
                <a:gd name="connsiteY361" fmla="*/ 837247 h 1295400"/>
                <a:gd name="connsiteX362" fmla="*/ 1192339 w 1228725"/>
                <a:gd name="connsiteY362" fmla="*/ 840581 h 1295400"/>
                <a:gd name="connsiteX363" fmla="*/ 1187672 w 1228725"/>
                <a:gd name="connsiteY363" fmla="*/ 836200 h 1295400"/>
                <a:gd name="connsiteX364" fmla="*/ 1152239 w 1228725"/>
                <a:gd name="connsiteY364" fmla="*/ 831342 h 1295400"/>
                <a:gd name="connsiteX365" fmla="*/ 1145953 w 1228725"/>
                <a:gd name="connsiteY365" fmla="*/ 823150 h 1295400"/>
                <a:gd name="connsiteX366" fmla="*/ 1144428 w 1228725"/>
                <a:gd name="connsiteY366" fmla="*/ 815340 h 1295400"/>
                <a:gd name="connsiteX367" fmla="*/ 1134999 w 1228725"/>
                <a:gd name="connsiteY367" fmla="*/ 813435 h 1295400"/>
                <a:gd name="connsiteX368" fmla="*/ 1121950 w 1228725"/>
                <a:gd name="connsiteY368" fmla="*/ 833819 h 1295400"/>
                <a:gd name="connsiteX369" fmla="*/ 1107948 w 1228725"/>
                <a:gd name="connsiteY369" fmla="*/ 828389 h 1295400"/>
                <a:gd name="connsiteX370" fmla="*/ 1081278 w 1228725"/>
                <a:gd name="connsiteY370" fmla="*/ 836581 h 1295400"/>
                <a:gd name="connsiteX371" fmla="*/ 1079563 w 1228725"/>
                <a:gd name="connsiteY371" fmla="*/ 840010 h 1295400"/>
                <a:gd name="connsiteX372" fmla="*/ 1072610 w 1228725"/>
                <a:gd name="connsiteY372" fmla="*/ 837724 h 1295400"/>
                <a:gd name="connsiteX373" fmla="*/ 1069848 w 1228725"/>
                <a:gd name="connsiteY373" fmla="*/ 843820 h 1295400"/>
                <a:gd name="connsiteX374" fmla="*/ 1060894 w 1228725"/>
                <a:gd name="connsiteY374" fmla="*/ 842963 h 1295400"/>
                <a:gd name="connsiteX375" fmla="*/ 1057180 w 1228725"/>
                <a:gd name="connsiteY375" fmla="*/ 846868 h 1295400"/>
                <a:gd name="connsiteX376" fmla="*/ 1043749 w 1228725"/>
                <a:gd name="connsiteY376" fmla="*/ 844772 h 1295400"/>
                <a:gd name="connsiteX377" fmla="*/ 1038796 w 1228725"/>
                <a:gd name="connsiteY377" fmla="*/ 841153 h 1295400"/>
                <a:gd name="connsiteX378" fmla="*/ 1028129 w 1228725"/>
                <a:gd name="connsiteY378" fmla="*/ 851345 h 1295400"/>
                <a:gd name="connsiteX379" fmla="*/ 1016984 w 1228725"/>
                <a:gd name="connsiteY379" fmla="*/ 851345 h 1295400"/>
                <a:gd name="connsiteX380" fmla="*/ 1012507 w 1228725"/>
                <a:gd name="connsiteY380" fmla="*/ 854202 h 1295400"/>
                <a:gd name="connsiteX381" fmla="*/ 997839 w 1228725"/>
                <a:gd name="connsiteY381" fmla="*/ 841153 h 1295400"/>
                <a:gd name="connsiteX382" fmla="*/ 995553 w 1228725"/>
                <a:gd name="connsiteY382" fmla="*/ 844963 h 1295400"/>
                <a:gd name="connsiteX383" fmla="*/ 990029 w 1228725"/>
                <a:gd name="connsiteY383" fmla="*/ 846487 h 1295400"/>
                <a:gd name="connsiteX384" fmla="*/ 987837 w 1228725"/>
                <a:gd name="connsiteY384" fmla="*/ 851535 h 1295400"/>
                <a:gd name="connsiteX385" fmla="*/ 971550 w 1228725"/>
                <a:gd name="connsiteY385" fmla="*/ 835152 h 1295400"/>
                <a:gd name="connsiteX386" fmla="*/ 950976 w 1228725"/>
                <a:gd name="connsiteY386" fmla="*/ 839248 h 1295400"/>
                <a:gd name="connsiteX387" fmla="*/ 938974 w 1228725"/>
                <a:gd name="connsiteY387" fmla="*/ 847725 h 1295400"/>
                <a:gd name="connsiteX388" fmla="*/ 903731 w 1228725"/>
                <a:gd name="connsiteY388" fmla="*/ 865441 h 1295400"/>
                <a:gd name="connsiteX389" fmla="*/ 892778 w 1228725"/>
                <a:gd name="connsiteY389" fmla="*/ 857440 h 1295400"/>
                <a:gd name="connsiteX390" fmla="*/ 875729 w 1228725"/>
                <a:gd name="connsiteY390" fmla="*/ 854678 h 1295400"/>
                <a:gd name="connsiteX391" fmla="*/ 872585 w 1228725"/>
                <a:gd name="connsiteY391" fmla="*/ 831342 h 1295400"/>
                <a:gd name="connsiteX392" fmla="*/ 869822 w 1228725"/>
                <a:gd name="connsiteY392" fmla="*/ 828770 h 1295400"/>
                <a:gd name="connsiteX393" fmla="*/ 826198 w 1228725"/>
                <a:gd name="connsiteY393" fmla="*/ 848678 h 1295400"/>
                <a:gd name="connsiteX394" fmla="*/ 843439 w 1228725"/>
                <a:gd name="connsiteY394" fmla="*/ 885635 h 1295400"/>
                <a:gd name="connsiteX395" fmla="*/ 837438 w 1228725"/>
                <a:gd name="connsiteY395" fmla="*/ 895445 h 1295400"/>
                <a:gd name="connsiteX396" fmla="*/ 783717 w 1228725"/>
                <a:gd name="connsiteY396" fmla="*/ 899350 h 1295400"/>
                <a:gd name="connsiteX397" fmla="*/ 768858 w 1228725"/>
                <a:gd name="connsiteY397" fmla="*/ 902779 h 1295400"/>
                <a:gd name="connsiteX398" fmla="*/ 759142 w 1228725"/>
                <a:gd name="connsiteY398" fmla="*/ 910590 h 1295400"/>
                <a:gd name="connsiteX399" fmla="*/ 762095 w 1228725"/>
                <a:gd name="connsiteY399" fmla="*/ 917257 h 1295400"/>
                <a:gd name="connsiteX400" fmla="*/ 757618 w 1228725"/>
                <a:gd name="connsiteY400" fmla="*/ 921829 h 1295400"/>
                <a:gd name="connsiteX401" fmla="*/ 726376 w 1228725"/>
                <a:gd name="connsiteY401" fmla="*/ 943261 h 1295400"/>
                <a:gd name="connsiteX402" fmla="*/ 705040 w 1228725"/>
                <a:gd name="connsiteY402" fmla="*/ 954405 h 1295400"/>
                <a:gd name="connsiteX403" fmla="*/ 699421 w 1228725"/>
                <a:gd name="connsiteY403" fmla="*/ 960501 h 1295400"/>
                <a:gd name="connsiteX404" fmla="*/ 715708 w 1228725"/>
                <a:gd name="connsiteY404" fmla="*/ 989933 h 1295400"/>
                <a:gd name="connsiteX405" fmla="*/ 713804 w 1228725"/>
                <a:gd name="connsiteY405" fmla="*/ 990695 h 1295400"/>
                <a:gd name="connsiteX406" fmla="*/ 714946 w 1228725"/>
                <a:gd name="connsiteY406" fmla="*/ 993838 h 1295400"/>
                <a:gd name="connsiteX407" fmla="*/ 709422 w 1228725"/>
                <a:gd name="connsiteY407" fmla="*/ 994410 h 1295400"/>
                <a:gd name="connsiteX408" fmla="*/ 707231 w 1228725"/>
                <a:gd name="connsiteY408" fmla="*/ 998506 h 1295400"/>
                <a:gd name="connsiteX409" fmla="*/ 712851 w 1228725"/>
                <a:gd name="connsiteY409" fmla="*/ 999458 h 1295400"/>
                <a:gd name="connsiteX410" fmla="*/ 715041 w 1228725"/>
                <a:gd name="connsiteY410" fmla="*/ 1003840 h 1295400"/>
                <a:gd name="connsiteX411" fmla="*/ 695420 w 1228725"/>
                <a:gd name="connsiteY411" fmla="*/ 1013270 h 1295400"/>
                <a:gd name="connsiteX412" fmla="*/ 692372 w 1228725"/>
                <a:gd name="connsiteY412" fmla="*/ 1009840 h 1295400"/>
                <a:gd name="connsiteX413" fmla="*/ 676084 w 1228725"/>
                <a:gd name="connsiteY413" fmla="*/ 1015651 h 1295400"/>
                <a:gd name="connsiteX414" fmla="*/ 678561 w 1228725"/>
                <a:gd name="connsiteY414" fmla="*/ 1022890 h 1295400"/>
                <a:gd name="connsiteX415" fmla="*/ 667512 w 1228725"/>
                <a:gd name="connsiteY415" fmla="*/ 1029843 h 1295400"/>
                <a:gd name="connsiteX416" fmla="*/ 662749 w 1228725"/>
                <a:gd name="connsiteY416" fmla="*/ 1038035 h 1295400"/>
                <a:gd name="connsiteX417" fmla="*/ 662082 w 1228725"/>
                <a:gd name="connsiteY417" fmla="*/ 1044416 h 1295400"/>
                <a:gd name="connsiteX418" fmla="*/ 668560 w 1228725"/>
                <a:gd name="connsiteY418" fmla="*/ 1049179 h 1295400"/>
                <a:gd name="connsiteX419" fmla="*/ 675037 w 1228725"/>
                <a:gd name="connsiteY419" fmla="*/ 1071944 h 1295400"/>
                <a:gd name="connsiteX420" fmla="*/ 656463 w 1228725"/>
                <a:gd name="connsiteY420" fmla="*/ 1109377 h 1295400"/>
                <a:gd name="connsiteX421" fmla="*/ 656939 w 1228725"/>
                <a:gd name="connsiteY421" fmla="*/ 1115187 h 1295400"/>
                <a:gd name="connsiteX422" fmla="*/ 663416 w 1228725"/>
                <a:gd name="connsiteY422" fmla="*/ 1122997 h 1295400"/>
                <a:gd name="connsiteX423" fmla="*/ 654558 w 1228725"/>
                <a:gd name="connsiteY423" fmla="*/ 1127855 h 1295400"/>
                <a:gd name="connsiteX424" fmla="*/ 638556 w 1228725"/>
                <a:gd name="connsiteY424" fmla="*/ 1127284 h 1295400"/>
                <a:gd name="connsiteX425" fmla="*/ 625221 w 1228725"/>
                <a:gd name="connsiteY425" fmla="*/ 1121569 h 1295400"/>
                <a:gd name="connsiteX426" fmla="*/ 601503 w 1228725"/>
                <a:gd name="connsiteY426" fmla="*/ 1142333 h 1295400"/>
                <a:gd name="connsiteX427" fmla="*/ 596932 w 1228725"/>
                <a:gd name="connsiteY427" fmla="*/ 1138904 h 1295400"/>
                <a:gd name="connsiteX428" fmla="*/ 574071 w 1228725"/>
                <a:gd name="connsiteY428" fmla="*/ 1110805 h 1295400"/>
                <a:gd name="connsiteX429" fmla="*/ 575881 w 1228725"/>
                <a:gd name="connsiteY429" fmla="*/ 1103090 h 1295400"/>
                <a:gd name="connsiteX430" fmla="*/ 574071 w 1228725"/>
                <a:gd name="connsiteY430" fmla="*/ 1100995 h 1295400"/>
                <a:gd name="connsiteX431" fmla="*/ 582168 w 1228725"/>
                <a:gd name="connsiteY431" fmla="*/ 1096137 h 1295400"/>
                <a:gd name="connsiteX432" fmla="*/ 580930 w 1228725"/>
                <a:gd name="connsiteY432" fmla="*/ 1087946 h 1295400"/>
                <a:gd name="connsiteX433" fmla="*/ 590169 w 1228725"/>
                <a:gd name="connsiteY433" fmla="*/ 1073944 h 1295400"/>
                <a:gd name="connsiteX434" fmla="*/ 583120 w 1228725"/>
                <a:gd name="connsiteY434" fmla="*/ 1066229 h 1295400"/>
                <a:gd name="connsiteX435" fmla="*/ 572357 w 1228725"/>
                <a:gd name="connsiteY435" fmla="*/ 1066419 h 1295400"/>
                <a:gd name="connsiteX436" fmla="*/ 568833 w 1228725"/>
                <a:gd name="connsiteY436" fmla="*/ 1068514 h 1295400"/>
                <a:gd name="connsiteX437" fmla="*/ 569690 w 1228725"/>
                <a:gd name="connsiteY437" fmla="*/ 1071944 h 1295400"/>
                <a:gd name="connsiteX438" fmla="*/ 563308 w 1228725"/>
                <a:gd name="connsiteY438" fmla="*/ 1072610 h 1295400"/>
                <a:gd name="connsiteX439" fmla="*/ 561498 w 1228725"/>
                <a:gd name="connsiteY439" fmla="*/ 1095565 h 1295400"/>
                <a:gd name="connsiteX440" fmla="*/ 553783 w 1228725"/>
                <a:gd name="connsiteY440" fmla="*/ 1098328 h 1295400"/>
                <a:gd name="connsiteX441" fmla="*/ 555307 w 1228725"/>
                <a:gd name="connsiteY441" fmla="*/ 1100899 h 1295400"/>
                <a:gd name="connsiteX442" fmla="*/ 522351 w 1228725"/>
                <a:gd name="connsiteY442" fmla="*/ 1106138 h 1295400"/>
                <a:gd name="connsiteX443" fmla="*/ 522446 w 1228725"/>
                <a:gd name="connsiteY443" fmla="*/ 1101280 h 1295400"/>
                <a:gd name="connsiteX444" fmla="*/ 514064 w 1228725"/>
                <a:gd name="connsiteY444" fmla="*/ 1103186 h 1295400"/>
                <a:gd name="connsiteX445" fmla="*/ 513588 w 1228725"/>
                <a:gd name="connsiteY445" fmla="*/ 1100423 h 1295400"/>
                <a:gd name="connsiteX446" fmla="*/ 505968 w 1228725"/>
                <a:gd name="connsiteY446" fmla="*/ 1098709 h 1295400"/>
                <a:gd name="connsiteX447" fmla="*/ 492252 w 1228725"/>
                <a:gd name="connsiteY447" fmla="*/ 1101090 h 1295400"/>
                <a:gd name="connsiteX448" fmla="*/ 478726 w 1228725"/>
                <a:gd name="connsiteY448" fmla="*/ 1107186 h 1295400"/>
                <a:gd name="connsiteX449" fmla="*/ 478060 w 1228725"/>
                <a:gd name="connsiteY449" fmla="*/ 1101947 h 1295400"/>
                <a:gd name="connsiteX450" fmla="*/ 483489 w 1228725"/>
                <a:gd name="connsiteY450" fmla="*/ 1090994 h 1295400"/>
                <a:gd name="connsiteX451" fmla="*/ 482822 w 1228725"/>
                <a:gd name="connsiteY451" fmla="*/ 1085755 h 1295400"/>
                <a:gd name="connsiteX452" fmla="*/ 473964 w 1228725"/>
                <a:gd name="connsiteY452" fmla="*/ 1087374 h 1295400"/>
                <a:gd name="connsiteX453" fmla="*/ 471392 w 1228725"/>
                <a:gd name="connsiteY453" fmla="*/ 1089184 h 1295400"/>
                <a:gd name="connsiteX454" fmla="*/ 475106 w 1228725"/>
                <a:gd name="connsiteY454" fmla="*/ 1108234 h 1295400"/>
                <a:gd name="connsiteX455" fmla="*/ 454723 w 1228725"/>
                <a:gd name="connsiteY455" fmla="*/ 1114520 h 1295400"/>
                <a:gd name="connsiteX456" fmla="*/ 446913 w 1228725"/>
                <a:gd name="connsiteY456" fmla="*/ 1120330 h 1295400"/>
                <a:gd name="connsiteX457" fmla="*/ 449199 w 1228725"/>
                <a:gd name="connsiteY457" fmla="*/ 1127760 h 1295400"/>
                <a:gd name="connsiteX458" fmla="*/ 444341 w 1228725"/>
                <a:gd name="connsiteY458" fmla="*/ 1129094 h 1295400"/>
                <a:gd name="connsiteX459" fmla="*/ 445579 w 1228725"/>
                <a:gd name="connsiteY459" fmla="*/ 1131570 h 1295400"/>
                <a:gd name="connsiteX460" fmla="*/ 441864 w 1228725"/>
                <a:gd name="connsiteY460" fmla="*/ 1131094 h 1295400"/>
                <a:gd name="connsiteX461" fmla="*/ 441864 w 1228725"/>
                <a:gd name="connsiteY461" fmla="*/ 1136904 h 1295400"/>
                <a:gd name="connsiteX462" fmla="*/ 423576 w 1228725"/>
                <a:gd name="connsiteY462" fmla="*/ 1145667 h 1295400"/>
                <a:gd name="connsiteX463" fmla="*/ 404146 w 1228725"/>
                <a:gd name="connsiteY463" fmla="*/ 1159192 h 1295400"/>
                <a:gd name="connsiteX464" fmla="*/ 403384 w 1228725"/>
                <a:gd name="connsiteY464" fmla="*/ 1181957 h 1295400"/>
                <a:gd name="connsiteX465" fmla="*/ 400335 w 1228725"/>
                <a:gd name="connsiteY465" fmla="*/ 1182719 h 1295400"/>
                <a:gd name="connsiteX466" fmla="*/ 404146 w 1228725"/>
                <a:gd name="connsiteY466" fmla="*/ 1199483 h 1295400"/>
                <a:gd name="connsiteX467" fmla="*/ 401574 w 1228725"/>
                <a:gd name="connsiteY467" fmla="*/ 1207865 h 1295400"/>
                <a:gd name="connsiteX468" fmla="*/ 403669 w 1228725"/>
                <a:gd name="connsiteY468" fmla="*/ 1220629 h 1295400"/>
                <a:gd name="connsiteX469" fmla="*/ 384334 w 1228725"/>
                <a:gd name="connsiteY469" fmla="*/ 1225867 h 1295400"/>
                <a:gd name="connsiteX470" fmla="*/ 366903 w 1228725"/>
                <a:gd name="connsiteY470" fmla="*/ 1225391 h 1295400"/>
                <a:gd name="connsiteX471" fmla="*/ 364997 w 1228725"/>
                <a:gd name="connsiteY471" fmla="*/ 1227677 h 1295400"/>
                <a:gd name="connsiteX472" fmla="*/ 366712 w 1228725"/>
                <a:gd name="connsiteY472" fmla="*/ 1235964 h 1295400"/>
                <a:gd name="connsiteX473" fmla="*/ 334137 w 1228725"/>
                <a:gd name="connsiteY473" fmla="*/ 1230725 h 1295400"/>
                <a:gd name="connsiteX474" fmla="*/ 313563 w 1228725"/>
                <a:gd name="connsiteY474" fmla="*/ 1243489 h 1295400"/>
                <a:gd name="connsiteX475" fmla="*/ 294131 w 1228725"/>
                <a:gd name="connsiteY475" fmla="*/ 1246727 h 1295400"/>
                <a:gd name="connsiteX476" fmla="*/ 285940 w 1228725"/>
                <a:gd name="connsiteY476" fmla="*/ 1236916 h 1295400"/>
                <a:gd name="connsiteX477" fmla="*/ 268414 w 1228725"/>
                <a:gd name="connsiteY477" fmla="*/ 1198150 h 1295400"/>
                <a:gd name="connsiteX478" fmla="*/ 260985 w 1228725"/>
                <a:gd name="connsiteY478" fmla="*/ 1205579 h 1295400"/>
                <a:gd name="connsiteX479" fmla="*/ 269938 w 1228725"/>
                <a:gd name="connsiteY479" fmla="*/ 1237774 h 1295400"/>
                <a:gd name="connsiteX480" fmla="*/ 281844 w 1228725"/>
                <a:gd name="connsiteY480" fmla="*/ 1253204 h 1295400"/>
                <a:gd name="connsiteX481" fmla="*/ 273844 w 1228725"/>
                <a:gd name="connsiteY481" fmla="*/ 1261110 h 1295400"/>
                <a:gd name="connsiteX482" fmla="*/ 262985 w 1228725"/>
                <a:gd name="connsiteY482" fmla="*/ 1255776 h 1295400"/>
                <a:gd name="connsiteX483" fmla="*/ 254984 w 1228725"/>
                <a:gd name="connsiteY483" fmla="*/ 1240250 h 1295400"/>
                <a:gd name="connsiteX484" fmla="*/ 249841 w 1228725"/>
                <a:gd name="connsiteY484" fmla="*/ 1218247 h 1295400"/>
                <a:gd name="connsiteX485" fmla="*/ 249745 w 1228725"/>
                <a:gd name="connsiteY485" fmla="*/ 1233202 h 1295400"/>
                <a:gd name="connsiteX486" fmla="*/ 234505 w 1228725"/>
                <a:gd name="connsiteY486" fmla="*/ 1240917 h 1295400"/>
                <a:gd name="connsiteX487" fmla="*/ 237077 w 1228725"/>
                <a:gd name="connsiteY487" fmla="*/ 1279970 h 1295400"/>
                <a:gd name="connsiteX488" fmla="*/ 232600 w 1228725"/>
                <a:gd name="connsiteY488" fmla="*/ 1285970 h 1295400"/>
                <a:gd name="connsiteX489" fmla="*/ 215836 w 1228725"/>
                <a:gd name="connsiteY489" fmla="*/ 1289590 h 1295400"/>
                <a:gd name="connsiteX490" fmla="*/ 214884 w 1228725"/>
                <a:gd name="connsiteY490" fmla="*/ 1269016 h 1295400"/>
                <a:gd name="connsiteX491" fmla="*/ 211169 w 1228725"/>
                <a:gd name="connsiteY491" fmla="*/ 1253776 h 1295400"/>
                <a:gd name="connsiteX492" fmla="*/ 199263 w 1228725"/>
                <a:gd name="connsiteY492" fmla="*/ 1260920 h 1295400"/>
                <a:gd name="connsiteX493" fmla="*/ 207169 w 1228725"/>
                <a:gd name="connsiteY493" fmla="*/ 1272159 h 1295400"/>
                <a:gd name="connsiteX494" fmla="*/ 200406 w 1228725"/>
                <a:gd name="connsiteY494" fmla="*/ 1270730 h 1295400"/>
                <a:gd name="connsiteX495" fmla="*/ 190119 w 1228725"/>
                <a:gd name="connsiteY495" fmla="*/ 1279398 h 1295400"/>
                <a:gd name="connsiteX496" fmla="*/ 185642 w 1228725"/>
                <a:gd name="connsiteY496" fmla="*/ 1270159 h 1295400"/>
                <a:gd name="connsiteX497" fmla="*/ 165354 w 1228725"/>
                <a:gd name="connsiteY497" fmla="*/ 1282922 h 1295400"/>
                <a:gd name="connsiteX498" fmla="*/ 144970 w 1228725"/>
                <a:gd name="connsiteY498" fmla="*/ 1255490 h 1295400"/>
                <a:gd name="connsiteX499" fmla="*/ 139065 w 1228725"/>
                <a:gd name="connsiteY499" fmla="*/ 1254347 h 1295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</a:cxnLst>
              <a:rect l="l" t="t" r="r" b="b"/>
              <a:pathLst>
                <a:path w="1228725" h="1295400">
                  <a:moveTo>
                    <a:pt x="139065" y="1254347"/>
                  </a:moveTo>
                  <a:lnTo>
                    <a:pt x="138779" y="1239869"/>
                  </a:lnTo>
                  <a:lnTo>
                    <a:pt x="143160" y="1234916"/>
                  </a:lnTo>
                  <a:lnTo>
                    <a:pt x="137826" y="1226439"/>
                  </a:lnTo>
                  <a:lnTo>
                    <a:pt x="141637" y="1222248"/>
                  </a:lnTo>
                  <a:lnTo>
                    <a:pt x="140970" y="1215104"/>
                  </a:lnTo>
                  <a:lnTo>
                    <a:pt x="138112" y="1207198"/>
                  </a:lnTo>
                  <a:lnTo>
                    <a:pt x="130397" y="1202912"/>
                  </a:lnTo>
                  <a:lnTo>
                    <a:pt x="132112" y="1199483"/>
                  </a:lnTo>
                  <a:lnTo>
                    <a:pt x="129444" y="1195292"/>
                  </a:lnTo>
                  <a:lnTo>
                    <a:pt x="133540" y="1192054"/>
                  </a:lnTo>
                  <a:lnTo>
                    <a:pt x="133635" y="1186910"/>
                  </a:lnTo>
                  <a:lnTo>
                    <a:pt x="139636" y="1177576"/>
                  </a:lnTo>
                  <a:lnTo>
                    <a:pt x="129159" y="1160050"/>
                  </a:lnTo>
                  <a:lnTo>
                    <a:pt x="125825" y="1151191"/>
                  </a:lnTo>
                  <a:lnTo>
                    <a:pt x="127635" y="1150144"/>
                  </a:lnTo>
                  <a:lnTo>
                    <a:pt x="123158" y="1142047"/>
                  </a:lnTo>
                  <a:lnTo>
                    <a:pt x="133350" y="1119664"/>
                  </a:lnTo>
                  <a:lnTo>
                    <a:pt x="149542" y="1113949"/>
                  </a:lnTo>
                  <a:lnTo>
                    <a:pt x="147066" y="1109853"/>
                  </a:lnTo>
                  <a:lnTo>
                    <a:pt x="149923" y="1100709"/>
                  </a:lnTo>
                  <a:lnTo>
                    <a:pt x="107537" y="1064323"/>
                  </a:lnTo>
                  <a:lnTo>
                    <a:pt x="106966" y="1066705"/>
                  </a:lnTo>
                  <a:lnTo>
                    <a:pt x="116300" y="1073944"/>
                  </a:lnTo>
                  <a:lnTo>
                    <a:pt x="111633" y="1079659"/>
                  </a:lnTo>
                  <a:lnTo>
                    <a:pt x="102488" y="1072229"/>
                  </a:lnTo>
                  <a:lnTo>
                    <a:pt x="100393" y="1074896"/>
                  </a:lnTo>
                  <a:lnTo>
                    <a:pt x="86106" y="1065562"/>
                  </a:lnTo>
                  <a:lnTo>
                    <a:pt x="82582" y="1078230"/>
                  </a:lnTo>
                  <a:lnTo>
                    <a:pt x="74104" y="1082421"/>
                  </a:lnTo>
                  <a:lnTo>
                    <a:pt x="40195" y="1082612"/>
                  </a:lnTo>
                  <a:lnTo>
                    <a:pt x="50196" y="1056513"/>
                  </a:lnTo>
                  <a:lnTo>
                    <a:pt x="37147" y="1028700"/>
                  </a:lnTo>
                  <a:lnTo>
                    <a:pt x="34671" y="1015555"/>
                  </a:lnTo>
                  <a:lnTo>
                    <a:pt x="36956" y="1013746"/>
                  </a:lnTo>
                  <a:lnTo>
                    <a:pt x="9525" y="990029"/>
                  </a:lnTo>
                  <a:lnTo>
                    <a:pt x="50292" y="952881"/>
                  </a:lnTo>
                  <a:lnTo>
                    <a:pt x="56292" y="943546"/>
                  </a:lnTo>
                  <a:lnTo>
                    <a:pt x="58674" y="945356"/>
                  </a:lnTo>
                  <a:lnTo>
                    <a:pt x="60769" y="940022"/>
                  </a:lnTo>
                  <a:lnTo>
                    <a:pt x="53911" y="933450"/>
                  </a:lnTo>
                  <a:lnTo>
                    <a:pt x="60769" y="915638"/>
                  </a:lnTo>
                  <a:lnTo>
                    <a:pt x="50482" y="899827"/>
                  </a:lnTo>
                  <a:lnTo>
                    <a:pt x="59531" y="892492"/>
                  </a:lnTo>
                  <a:lnTo>
                    <a:pt x="56006" y="885349"/>
                  </a:lnTo>
                  <a:lnTo>
                    <a:pt x="62007" y="878586"/>
                  </a:lnTo>
                  <a:lnTo>
                    <a:pt x="54863" y="869347"/>
                  </a:lnTo>
                  <a:lnTo>
                    <a:pt x="60197" y="868108"/>
                  </a:lnTo>
                  <a:lnTo>
                    <a:pt x="55435" y="864203"/>
                  </a:lnTo>
                  <a:lnTo>
                    <a:pt x="57721" y="861917"/>
                  </a:lnTo>
                  <a:lnTo>
                    <a:pt x="52864" y="857821"/>
                  </a:lnTo>
                  <a:lnTo>
                    <a:pt x="64103" y="847439"/>
                  </a:lnTo>
                  <a:lnTo>
                    <a:pt x="77343" y="840677"/>
                  </a:lnTo>
                  <a:lnTo>
                    <a:pt x="82772" y="842867"/>
                  </a:lnTo>
                  <a:lnTo>
                    <a:pt x="89439" y="834771"/>
                  </a:lnTo>
                  <a:lnTo>
                    <a:pt x="96488" y="831247"/>
                  </a:lnTo>
                  <a:lnTo>
                    <a:pt x="99441" y="819721"/>
                  </a:lnTo>
                  <a:lnTo>
                    <a:pt x="109537" y="813625"/>
                  </a:lnTo>
                  <a:lnTo>
                    <a:pt x="100012" y="797623"/>
                  </a:lnTo>
                  <a:lnTo>
                    <a:pt x="114871" y="779812"/>
                  </a:lnTo>
                  <a:lnTo>
                    <a:pt x="111347" y="773239"/>
                  </a:lnTo>
                  <a:lnTo>
                    <a:pt x="105441" y="780383"/>
                  </a:lnTo>
                  <a:lnTo>
                    <a:pt x="100489" y="771430"/>
                  </a:lnTo>
                  <a:lnTo>
                    <a:pt x="85344" y="776954"/>
                  </a:lnTo>
                  <a:lnTo>
                    <a:pt x="86296" y="779907"/>
                  </a:lnTo>
                  <a:lnTo>
                    <a:pt x="84296" y="781145"/>
                  </a:lnTo>
                  <a:lnTo>
                    <a:pt x="78200" y="778764"/>
                  </a:lnTo>
                  <a:lnTo>
                    <a:pt x="68675" y="756475"/>
                  </a:lnTo>
                  <a:lnTo>
                    <a:pt x="40671" y="731044"/>
                  </a:lnTo>
                  <a:lnTo>
                    <a:pt x="40862" y="724948"/>
                  </a:lnTo>
                  <a:lnTo>
                    <a:pt x="48958" y="717423"/>
                  </a:lnTo>
                  <a:lnTo>
                    <a:pt x="51054" y="708660"/>
                  </a:lnTo>
                  <a:lnTo>
                    <a:pt x="56864" y="699706"/>
                  </a:lnTo>
                  <a:lnTo>
                    <a:pt x="79914" y="679418"/>
                  </a:lnTo>
                  <a:lnTo>
                    <a:pt x="89154" y="657415"/>
                  </a:lnTo>
                  <a:lnTo>
                    <a:pt x="85439" y="643509"/>
                  </a:lnTo>
                  <a:lnTo>
                    <a:pt x="87535" y="636937"/>
                  </a:lnTo>
                  <a:lnTo>
                    <a:pt x="80676" y="630841"/>
                  </a:lnTo>
                  <a:lnTo>
                    <a:pt x="67437" y="639032"/>
                  </a:lnTo>
                  <a:lnTo>
                    <a:pt x="61817" y="637413"/>
                  </a:lnTo>
                  <a:lnTo>
                    <a:pt x="71723" y="622268"/>
                  </a:lnTo>
                  <a:lnTo>
                    <a:pt x="79247" y="576739"/>
                  </a:lnTo>
                  <a:lnTo>
                    <a:pt x="102775" y="546354"/>
                  </a:lnTo>
                  <a:lnTo>
                    <a:pt x="119443" y="533876"/>
                  </a:lnTo>
                  <a:lnTo>
                    <a:pt x="145828" y="502063"/>
                  </a:lnTo>
                  <a:lnTo>
                    <a:pt x="152114" y="483013"/>
                  </a:lnTo>
                  <a:lnTo>
                    <a:pt x="172688" y="444627"/>
                  </a:lnTo>
                  <a:lnTo>
                    <a:pt x="185261" y="430244"/>
                  </a:lnTo>
                  <a:lnTo>
                    <a:pt x="197167" y="431673"/>
                  </a:lnTo>
                  <a:lnTo>
                    <a:pt x="188404" y="416909"/>
                  </a:lnTo>
                  <a:lnTo>
                    <a:pt x="204597" y="399574"/>
                  </a:lnTo>
                  <a:lnTo>
                    <a:pt x="202406" y="391096"/>
                  </a:lnTo>
                  <a:lnTo>
                    <a:pt x="207550" y="388334"/>
                  </a:lnTo>
                  <a:lnTo>
                    <a:pt x="209359" y="383191"/>
                  </a:lnTo>
                  <a:lnTo>
                    <a:pt x="213455" y="382048"/>
                  </a:lnTo>
                  <a:lnTo>
                    <a:pt x="212597" y="376714"/>
                  </a:lnTo>
                  <a:lnTo>
                    <a:pt x="217075" y="366712"/>
                  </a:lnTo>
                  <a:lnTo>
                    <a:pt x="212407" y="358330"/>
                  </a:lnTo>
                  <a:lnTo>
                    <a:pt x="220027" y="352996"/>
                  </a:lnTo>
                  <a:lnTo>
                    <a:pt x="217455" y="325946"/>
                  </a:lnTo>
                  <a:lnTo>
                    <a:pt x="207454" y="330613"/>
                  </a:lnTo>
                  <a:lnTo>
                    <a:pt x="203644" y="329755"/>
                  </a:lnTo>
                  <a:lnTo>
                    <a:pt x="201168" y="321659"/>
                  </a:lnTo>
                  <a:lnTo>
                    <a:pt x="202787" y="317373"/>
                  </a:lnTo>
                  <a:lnTo>
                    <a:pt x="195548" y="297752"/>
                  </a:lnTo>
                  <a:lnTo>
                    <a:pt x="184404" y="300609"/>
                  </a:lnTo>
                  <a:lnTo>
                    <a:pt x="180213" y="288227"/>
                  </a:lnTo>
                  <a:lnTo>
                    <a:pt x="158591" y="288893"/>
                  </a:lnTo>
                  <a:lnTo>
                    <a:pt x="148780" y="297275"/>
                  </a:lnTo>
                  <a:lnTo>
                    <a:pt x="141827" y="296608"/>
                  </a:lnTo>
                  <a:lnTo>
                    <a:pt x="142780" y="299180"/>
                  </a:lnTo>
                  <a:lnTo>
                    <a:pt x="134874" y="302704"/>
                  </a:lnTo>
                  <a:lnTo>
                    <a:pt x="128682" y="301180"/>
                  </a:lnTo>
                  <a:lnTo>
                    <a:pt x="126968" y="304038"/>
                  </a:lnTo>
                  <a:lnTo>
                    <a:pt x="123063" y="301466"/>
                  </a:lnTo>
                  <a:lnTo>
                    <a:pt x="110966" y="303562"/>
                  </a:lnTo>
                  <a:lnTo>
                    <a:pt x="110204" y="297942"/>
                  </a:lnTo>
                  <a:lnTo>
                    <a:pt x="108204" y="299847"/>
                  </a:lnTo>
                  <a:lnTo>
                    <a:pt x="103822" y="298513"/>
                  </a:lnTo>
                  <a:lnTo>
                    <a:pt x="102394" y="301180"/>
                  </a:lnTo>
                  <a:lnTo>
                    <a:pt x="105060" y="303181"/>
                  </a:lnTo>
                  <a:lnTo>
                    <a:pt x="103155" y="304610"/>
                  </a:lnTo>
                  <a:lnTo>
                    <a:pt x="97726" y="302704"/>
                  </a:lnTo>
                  <a:lnTo>
                    <a:pt x="100298" y="300419"/>
                  </a:lnTo>
                  <a:lnTo>
                    <a:pt x="96298" y="274129"/>
                  </a:lnTo>
                  <a:lnTo>
                    <a:pt x="112300" y="270224"/>
                  </a:lnTo>
                  <a:lnTo>
                    <a:pt x="109918" y="253174"/>
                  </a:lnTo>
                  <a:lnTo>
                    <a:pt x="126778" y="251174"/>
                  </a:lnTo>
                  <a:lnTo>
                    <a:pt x="120967" y="234315"/>
                  </a:lnTo>
                  <a:lnTo>
                    <a:pt x="127730" y="232600"/>
                  </a:lnTo>
                  <a:lnTo>
                    <a:pt x="124206" y="222218"/>
                  </a:lnTo>
                  <a:lnTo>
                    <a:pt x="120967" y="223837"/>
                  </a:lnTo>
                  <a:lnTo>
                    <a:pt x="117824" y="217741"/>
                  </a:lnTo>
                  <a:lnTo>
                    <a:pt x="120015" y="198882"/>
                  </a:lnTo>
                  <a:lnTo>
                    <a:pt x="112966" y="179927"/>
                  </a:lnTo>
                  <a:lnTo>
                    <a:pt x="126016" y="167164"/>
                  </a:lnTo>
                  <a:lnTo>
                    <a:pt x="135541" y="165354"/>
                  </a:lnTo>
                  <a:lnTo>
                    <a:pt x="135350" y="155448"/>
                  </a:lnTo>
                  <a:lnTo>
                    <a:pt x="142017" y="154876"/>
                  </a:lnTo>
                  <a:lnTo>
                    <a:pt x="140779" y="146590"/>
                  </a:lnTo>
                  <a:lnTo>
                    <a:pt x="132016" y="133921"/>
                  </a:lnTo>
                  <a:lnTo>
                    <a:pt x="131540" y="127921"/>
                  </a:lnTo>
                  <a:lnTo>
                    <a:pt x="137064" y="128683"/>
                  </a:lnTo>
                  <a:lnTo>
                    <a:pt x="144875" y="134969"/>
                  </a:lnTo>
                  <a:lnTo>
                    <a:pt x="144208" y="136874"/>
                  </a:lnTo>
                  <a:lnTo>
                    <a:pt x="151829" y="139922"/>
                  </a:lnTo>
                  <a:lnTo>
                    <a:pt x="153257" y="128587"/>
                  </a:lnTo>
                  <a:lnTo>
                    <a:pt x="163544" y="110109"/>
                  </a:lnTo>
                  <a:lnTo>
                    <a:pt x="190119" y="80677"/>
                  </a:lnTo>
                  <a:lnTo>
                    <a:pt x="181546" y="79248"/>
                  </a:lnTo>
                  <a:lnTo>
                    <a:pt x="179927" y="71342"/>
                  </a:lnTo>
                  <a:lnTo>
                    <a:pt x="174784" y="72580"/>
                  </a:lnTo>
                  <a:lnTo>
                    <a:pt x="173355" y="64198"/>
                  </a:lnTo>
                  <a:lnTo>
                    <a:pt x="174974" y="62960"/>
                  </a:lnTo>
                  <a:lnTo>
                    <a:pt x="180498" y="61531"/>
                  </a:lnTo>
                  <a:lnTo>
                    <a:pt x="188023" y="69818"/>
                  </a:lnTo>
                  <a:lnTo>
                    <a:pt x="193738" y="68866"/>
                  </a:lnTo>
                  <a:lnTo>
                    <a:pt x="198787" y="71437"/>
                  </a:lnTo>
                  <a:lnTo>
                    <a:pt x="198691" y="66104"/>
                  </a:lnTo>
                  <a:lnTo>
                    <a:pt x="204692" y="58674"/>
                  </a:lnTo>
                  <a:lnTo>
                    <a:pt x="212407" y="56959"/>
                  </a:lnTo>
                  <a:lnTo>
                    <a:pt x="233076" y="38576"/>
                  </a:lnTo>
                  <a:lnTo>
                    <a:pt x="241363" y="52768"/>
                  </a:lnTo>
                  <a:lnTo>
                    <a:pt x="243649" y="51149"/>
                  </a:lnTo>
                  <a:lnTo>
                    <a:pt x="246126" y="53912"/>
                  </a:lnTo>
                  <a:lnTo>
                    <a:pt x="264985" y="54388"/>
                  </a:lnTo>
                  <a:lnTo>
                    <a:pt x="278416" y="50101"/>
                  </a:lnTo>
                  <a:lnTo>
                    <a:pt x="279939" y="46006"/>
                  </a:lnTo>
                  <a:lnTo>
                    <a:pt x="285273" y="43720"/>
                  </a:lnTo>
                  <a:lnTo>
                    <a:pt x="281464" y="40386"/>
                  </a:lnTo>
                  <a:lnTo>
                    <a:pt x="293084" y="31813"/>
                  </a:lnTo>
                  <a:lnTo>
                    <a:pt x="294608" y="29813"/>
                  </a:lnTo>
                  <a:lnTo>
                    <a:pt x="292322" y="28861"/>
                  </a:lnTo>
                  <a:lnTo>
                    <a:pt x="303847" y="18479"/>
                  </a:lnTo>
                  <a:lnTo>
                    <a:pt x="306038" y="9525"/>
                  </a:lnTo>
                  <a:lnTo>
                    <a:pt x="314325" y="9525"/>
                  </a:lnTo>
                  <a:lnTo>
                    <a:pt x="327088" y="20002"/>
                  </a:lnTo>
                  <a:lnTo>
                    <a:pt x="332327" y="19907"/>
                  </a:lnTo>
                  <a:lnTo>
                    <a:pt x="335661" y="27527"/>
                  </a:lnTo>
                  <a:lnTo>
                    <a:pt x="346424" y="32575"/>
                  </a:lnTo>
                  <a:lnTo>
                    <a:pt x="344710" y="34576"/>
                  </a:lnTo>
                  <a:lnTo>
                    <a:pt x="350139" y="32861"/>
                  </a:lnTo>
                  <a:lnTo>
                    <a:pt x="356139" y="38386"/>
                  </a:lnTo>
                  <a:lnTo>
                    <a:pt x="363855" y="37719"/>
                  </a:lnTo>
                  <a:lnTo>
                    <a:pt x="366998" y="39529"/>
                  </a:lnTo>
                  <a:lnTo>
                    <a:pt x="366617" y="42386"/>
                  </a:lnTo>
                  <a:lnTo>
                    <a:pt x="369189" y="42005"/>
                  </a:lnTo>
                  <a:lnTo>
                    <a:pt x="368808" y="45148"/>
                  </a:lnTo>
                  <a:lnTo>
                    <a:pt x="372046" y="43339"/>
                  </a:lnTo>
                  <a:lnTo>
                    <a:pt x="375761" y="45910"/>
                  </a:lnTo>
                  <a:lnTo>
                    <a:pt x="372237" y="63532"/>
                  </a:lnTo>
                  <a:lnTo>
                    <a:pt x="373951" y="70009"/>
                  </a:lnTo>
                  <a:lnTo>
                    <a:pt x="372523" y="83058"/>
                  </a:lnTo>
                  <a:lnTo>
                    <a:pt x="366426" y="83439"/>
                  </a:lnTo>
                  <a:lnTo>
                    <a:pt x="377761" y="98298"/>
                  </a:lnTo>
                  <a:lnTo>
                    <a:pt x="391763" y="108490"/>
                  </a:lnTo>
                  <a:lnTo>
                    <a:pt x="404241" y="108680"/>
                  </a:lnTo>
                  <a:lnTo>
                    <a:pt x="430530" y="118491"/>
                  </a:lnTo>
                  <a:lnTo>
                    <a:pt x="447389" y="105918"/>
                  </a:lnTo>
                  <a:lnTo>
                    <a:pt x="456533" y="102584"/>
                  </a:lnTo>
                  <a:lnTo>
                    <a:pt x="457771" y="99536"/>
                  </a:lnTo>
                  <a:lnTo>
                    <a:pt x="461296" y="102203"/>
                  </a:lnTo>
                  <a:lnTo>
                    <a:pt x="458057" y="94202"/>
                  </a:lnTo>
                  <a:lnTo>
                    <a:pt x="456152" y="94393"/>
                  </a:lnTo>
                  <a:lnTo>
                    <a:pt x="459391" y="92869"/>
                  </a:lnTo>
                  <a:lnTo>
                    <a:pt x="457009" y="89725"/>
                  </a:lnTo>
                  <a:lnTo>
                    <a:pt x="458819" y="90297"/>
                  </a:lnTo>
                  <a:lnTo>
                    <a:pt x="457295" y="88963"/>
                  </a:lnTo>
                  <a:lnTo>
                    <a:pt x="459295" y="86868"/>
                  </a:lnTo>
                  <a:lnTo>
                    <a:pt x="461391" y="89821"/>
                  </a:lnTo>
                  <a:lnTo>
                    <a:pt x="476916" y="85820"/>
                  </a:lnTo>
                  <a:lnTo>
                    <a:pt x="480441" y="86582"/>
                  </a:lnTo>
                  <a:lnTo>
                    <a:pt x="492823" y="109823"/>
                  </a:lnTo>
                  <a:lnTo>
                    <a:pt x="527304" y="132207"/>
                  </a:lnTo>
                  <a:lnTo>
                    <a:pt x="532829" y="119158"/>
                  </a:lnTo>
                  <a:lnTo>
                    <a:pt x="549116" y="114395"/>
                  </a:lnTo>
                  <a:lnTo>
                    <a:pt x="553878" y="109156"/>
                  </a:lnTo>
                  <a:lnTo>
                    <a:pt x="563785" y="106299"/>
                  </a:lnTo>
                  <a:lnTo>
                    <a:pt x="585406" y="111633"/>
                  </a:lnTo>
                  <a:lnTo>
                    <a:pt x="600551" y="106870"/>
                  </a:lnTo>
                  <a:lnTo>
                    <a:pt x="607600" y="109442"/>
                  </a:lnTo>
                  <a:lnTo>
                    <a:pt x="612362" y="104965"/>
                  </a:lnTo>
                  <a:lnTo>
                    <a:pt x="619030" y="109633"/>
                  </a:lnTo>
                  <a:lnTo>
                    <a:pt x="635984" y="108204"/>
                  </a:lnTo>
                  <a:lnTo>
                    <a:pt x="636175" y="104584"/>
                  </a:lnTo>
                  <a:lnTo>
                    <a:pt x="631888" y="102679"/>
                  </a:lnTo>
                  <a:lnTo>
                    <a:pt x="640651" y="90487"/>
                  </a:lnTo>
                  <a:lnTo>
                    <a:pt x="641032" y="81058"/>
                  </a:lnTo>
                  <a:lnTo>
                    <a:pt x="657891" y="75057"/>
                  </a:lnTo>
                  <a:lnTo>
                    <a:pt x="665512" y="125825"/>
                  </a:lnTo>
                  <a:lnTo>
                    <a:pt x="663321" y="128492"/>
                  </a:lnTo>
                  <a:lnTo>
                    <a:pt x="665606" y="137636"/>
                  </a:lnTo>
                  <a:lnTo>
                    <a:pt x="671893" y="144113"/>
                  </a:lnTo>
                  <a:lnTo>
                    <a:pt x="671607" y="151447"/>
                  </a:lnTo>
                  <a:lnTo>
                    <a:pt x="685323" y="146590"/>
                  </a:lnTo>
                  <a:lnTo>
                    <a:pt x="689514" y="161925"/>
                  </a:lnTo>
                  <a:lnTo>
                    <a:pt x="710946" y="158687"/>
                  </a:lnTo>
                  <a:lnTo>
                    <a:pt x="728948" y="152781"/>
                  </a:lnTo>
                  <a:lnTo>
                    <a:pt x="736568" y="156305"/>
                  </a:lnTo>
                  <a:lnTo>
                    <a:pt x="745617" y="155162"/>
                  </a:lnTo>
                  <a:lnTo>
                    <a:pt x="762762" y="149542"/>
                  </a:lnTo>
                  <a:lnTo>
                    <a:pt x="770096" y="160401"/>
                  </a:lnTo>
                  <a:lnTo>
                    <a:pt x="777335" y="157829"/>
                  </a:lnTo>
                  <a:lnTo>
                    <a:pt x="789337" y="178213"/>
                  </a:lnTo>
                  <a:lnTo>
                    <a:pt x="795432" y="201739"/>
                  </a:lnTo>
                  <a:lnTo>
                    <a:pt x="800195" y="205168"/>
                  </a:lnTo>
                  <a:lnTo>
                    <a:pt x="781145" y="212503"/>
                  </a:lnTo>
                  <a:lnTo>
                    <a:pt x="790860" y="237363"/>
                  </a:lnTo>
                  <a:lnTo>
                    <a:pt x="788194" y="253174"/>
                  </a:lnTo>
                  <a:lnTo>
                    <a:pt x="793432" y="264509"/>
                  </a:lnTo>
                  <a:lnTo>
                    <a:pt x="789908" y="275272"/>
                  </a:lnTo>
                  <a:lnTo>
                    <a:pt x="791337" y="278416"/>
                  </a:lnTo>
                  <a:lnTo>
                    <a:pt x="787432" y="285940"/>
                  </a:lnTo>
                  <a:lnTo>
                    <a:pt x="789051" y="285179"/>
                  </a:lnTo>
                  <a:lnTo>
                    <a:pt x="797909" y="304800"/>
                  </a:lnTo>
                  <a:lnTo>
                    <a:pt x="815625" y="320040"/>
                  </a:lnTo>
                  <a:lnTo>
                    <a:pt x="806196" y="324136"/>
                  </a:lnTo>
                  <a:lnTo>
                    <a:pt x="808196" y="332422"/>
                  </a:lnTo>
                  <a:lnTo>
                    <a:pt x="804863" y="333565"/>
                  </a:lnTo>
                  <a:lnTo>
                    <a:pt x="806386" y="339947"/>
                  </a:lnTo>
                  <a:lnTo>
                    <a:pt x="802767" y="348996"/>
                  </a:lnTo>
                  <a:lnTo>
                    <a:pt x="803053" y="360045"/>
                  </a:lnTo>
                  <a:lnTo>
                    <a:pt x="818006" y="363474"/>
                  </a:lnTo>
                  <a:lnTo>
                    <a:pt x="827627" y="357187"/>
                  </a:lnTo>
                  <a:lnTo>
                    <a:pt x="821055" y="317945"/>
                  </a:lnTo>
                  <a:lnTo>
                    <a:pt x="831151" y="316135"/>
                  </a:lnTo>
                  <a:lnTo>
                    <a:pt x="834485" y="334994"/>
                  </a:lnTo>
                  <a:lnTo>
                    <a:pt x="866870" y="322421"/>
                  </a:lnTo>
                  <a:lnTo>
                    <a:pt x="888492" y="326707"/>
                  </a:lnTo>
                  <a:lnTo>
                    <a:pt x="886015" y="336995"/>
                  </a:lnTo>
                  <a:lnTo>
                    <a:pt x="890588" y="338423"/>
                  </a:lnTo>
                  <a:lnTo>
                    <a:pt x="889921" y="342043"/>
                  </a:lnTo>
                  <a:lnTo>
                    <a:pt x="885920" y="341662"/>
                  </a:lnTo>
                  <a:lnTo>
                    <a:pt x="885825" y="344614"/>
                  </a:lnTo>
                  <a:lnTo>
                    <a:pt x="882586" y="345091"/>
                  </a:lnTo>
                  <a:lnTo>
                    <a:pt x="880586" y="350139"/>
                  </a:lnTo>
                  <a:lnTo>
                    <a:pt x="881729" y="362712"/>
                  </a:lnTo>
                  <a:lnTo>
                    <a:pt x="879062" y="364331"/>
                  </a:lnTo>
                  <a:lnTo>
                    <a:pt x="880681" y="370904"/>
                  </a:lnTo>
                  <a:lnTo>
                    <a:pt x="890397" y="385191"/>
                  </a:lnTo>
                  <a:lnTo>
                    <a:pt x="895445" y="406622"/>
                  </a:lnTo>
                  <a:lnTo>
                    <a:pt x="876966" y="412147"/>
                  </a:lnTo>
                  <a:lnTo>
                    <a:pt x="857535" y="426720"/>
                  </a:lnTo>
                  <a:lnTo>
                    <a:pt x="863060" y="439674"/>
                  </a:lnTo>
                  <a:lnTo>
                    <a:pt x="893159" y="447675"/>
                  </a:lnTo>
                  <a:lnTo>
                    <a:pt x="907351" y="440912"/>
                  </a:lnTo>
                  <a:lnTo>
                    <a:pt x="917162" y="441960"/>
                  </a:lnTo>
                  <a:lnTo>
                    <a:pt x="926496" y="438055"/>
                  </a:lnTo>
                  <a:lnTo>
                    <a:pt x="939450" y="439388"/>
                  </a:lnTo>
                  <a:lnTo>
                    <a:pt x="941546" y="446722"/>
                  </a:lnTo>
                  <a:lnTo>
                    <a:pt x="963168" y="449771"/>
                  </a:lnTo>
                  <a:lnTo>
                    <a:pt x="969835" y="453390"/>
                  </a:lnTo>
                  <a:lnTo>
                    <a:pt x="969835" y="458248"/>
                  </a:lnTo>
                  <a:lnTo>
                    <a:pt x="965454" y="463105"/>
                  </a:lnTo>
                  <a:lnTo>
                    <a:pt x="966788" y="464820"/>
                  </a:lnTo>
                  <a:lnTo>
                    <a:pt x="972598" y="460820"/>
                  </a:lnTo>
                  <a:lnTo>
                    <a:pt x="987361" y="469678"/>
                  </a:lnTo>
                  <a:lnTo>
                    <a:pt x="995457" y="478917"/>
                  </a:lnTo>
                  <a:lnTo>
                    <a:pt x="994029" y="483203"/>
                  </a:lnTo>
                  <a:lnTo>
                    <a:pt x="997744" y="486537"/>
                  </a:lnTo>
                  <a:lnTo>
                    <a:pt x="998315" y="491299"/>
                  </a:lnTo>
                  <a:lnTo>
                    <a:pt x="1002125" y="494538"/>
                  </a:lnTo>
                  <a:lnTo>
                    <a:pt x="1003839" y="493109"/>
                  </a:lnTo>
                  <a:lnTo>
                    <a:pt x="1005935" y="499872"/>
                  </a:lnTo>
                  <a:lnTo>
                    <a:pt x="1013364" y="504158"/>
                  </a:lnTo>
                  <a:lnTo>
                    <a:pt x="1015841" y="501967"/>
                  </a:lnTo>
                  <a:lnTo>
                    <a:pt x="1018318" y="506254"/>
                  </a:lnTo>
                  <a:lnTo>
                    <a:pt x="1021746" y="504063"/>
                  </a:lnTo>
                  <a:lnTo>
                    <a:pt x="1020889" y="500444"/>
                  </a:lnTo>
                  <a:lnTo>
                    <a:pt x="1013555" y="495014"/>
                  </a:lnTo>
                  <a:lnTo>
                    <a:pt x="1009269" y="495014"/>
                  </a:lnTo>
                  <a:lnTo>
                    <a:pt x="1009079" y="491014"/>
                  </a:lnTo>
                  <a:lnTo>
                    <a:pt x="1006411" y="489680"/>
                  </a:lnTo>
                  <a:lnTo>
                    <a:pt x="1011364" y="472249"/>
                  </a:lnTo>
                  <a:lnTo>
                    <a:pt x="1039558" y="461105"/>
                  </a:lnTo>
                  <a:lnTo>
                    <a:pt x="1038606" y="454533"/>
                  </a:lnTo>
                  <a:lnTo>
                    <a:pt x="1044035" y="456152"/>
                  </a:lnTo>
                  <a:lnTo>
                    <a:pt x="1041463" y="457581"/>
                  </a:lnTo>
                  <a:lnTo>
                    <a:pt x="1041463" y="461105"/>
                  </a:lnTo>
                  <a:lnTo>
                    <a:pt x="1047845" y="458724"/>
                  </a:lnTo>
                  <a:lnTo>
                    <a:pt x="1051655" y="453580"/>
                  </a:lnTo>
                  <a:lnTo>
                    <a:pt x="1057084" y="455676"/>
                  </a:lnTo>
                  <a:lnTo>
                    <a:pt x="1065371" y="454247"/>
                  </a:lnTo>
                  <a:lnTo>
                    <a:pt x="1065085" y="443960"/>
                  </a:lnTo>
                  <a:lnTo>
                    <a:pt x="1081468" y="435388"/>
                  </a:lnTo>
                  <a:lnTo>
                    <a:pt x="1083945" y="454533"/>
                  </a:lnTo>
                  <a:lnTo>
                    <a:pt x="1082040" y="466058"/>
                  </a:lnTo>
                  <a:lnTo>
                    <a:pt x="1085373" y="465868"/>
                  </a:lnTo>
                  <a:lnTo>
                    <a:pt x="1087374" y="477298"/>
                  </a:lnTo>
                  <a:lnTo>
                    <a:pt x="1095470" y="475679"/>
                  </a:lnTo>
                  <a:lnTo>
                    <a:pt x="1107471" y="483394"/>
                  </a:lnTo>
                  <a:lnTo>
                    <a:pt x="1112996" y="491871"/>
                  </a:lnTo>
                  <a:lnTo>
                    <a:pt x="1111282" y="501967"/>
                  </a:lnTo>
                  <a:lnTo>
                    <a:pt x="1113377" y="513397"/>
                  </a:lnTo>
                  <a:lnTo>
                    <a:pt x="1123664" y="520351"/>
                  </a:lnTo>
                  <a:lnTo>
                    <a:pt x="1126903" y="567214"/>
                  </a:lnTo>
                  <a:lnTo>
                    <a:pt x="1136046" y="594931"/>
                  </a:lnTo>
                  <a:lnTo>
                    <a:pt x="1134903" y="605980"/>
                  </a:lnTo>
                  <a:lnTo>
                    <a:pt x="1137285" y="605885"/>
                  </a:lnTo>
                  <a:lnTo>
                    <a:pt x="1143381" y="633031"/>
                  </a:lnTo>
                  <a:lnTo>
                    <a:pt x="1145857" y="633413"/>
                  </a:lnTo>
                  <a:lnTo>
                    <a:pt x="1153001" y="651320"/>
                  </a:lnTo>
                  <a:lnTo>
                    <a:pt x="1154239" y="668369"/>
                  </a:lnTo>
                  <a:lnTo>
                    <a:pt x="1143190" y="669607"/>
                  </a:lnTo>
                  <a:lnTo>
                    <a:pt x="1139285" y="680466"/>
                  </a:lnTo>
                  <a:lnTo>
                    <a:pt x="1145476" y="682942"/>
                  </a:lnTo>
                  <a:lnTo>
                    <a:pt x="1160145" y="678466"/>
                  </a:lnTo>
                  <a:lnTo>
                    <a:pt x="1173194" y="696182"/>
                  </a:lnTo>
                  <a:lnTo>
                    <a:pt x="1178147" y="708088"/>
                  </a:lnTo>
                  <a:lnTo>
                    <a:pt x="1191673" y="706946"/>
                  </a:lnTo>
                  <a:lnTo>
                    <a:pt x="1189196" y="710755"/>
                  </a:lnTo>
                  <a:lnTo>
                    <a:pt x="1190720" y="726757"/>
                  </a:lnTo>
                  <a:lnTo>
                    <a:pt x="1199579" y="737330"/>
                  </a:lnTo>
                  <a:lnTo>
                    <a:pt x="1221105" y="744760"/>
                  </a:lnTo>
                  <a:lnTo>
                    <a:pt x="1224819" y="762571"/>
                  </a:lnTo>
                  <a:lnTo>
                    <a:pt x="1225486" y="767144"/>
                  </a:lnTo>
                  <a:lnTo>
                    <a:pt x="1205674" y="780574"/>
                  </a:lnTo>
                  <a:lnTo>
                    <a:pt x="1191768" y="800481"/>
                  </a:lnTo>
                  <a:lnTo>
                    <a:pt x="1189768" y="811054"/>
                  </a:lnTo>
                  <a:lnTo>
                    <a:pt x="1192435" y="818102"/>
                  </a:lnTo>
                  <a:lnTo>
                    <a:pt x="1189577" y="827627"/>
                  </a:lnTo>
                  <a:lnTo>
                    <a:pt x="1193959" y="837247"/>
                  </a:lnTo>
                  <a:lnTo>
                    <a:pt x="1192339" y="840581"/>
                  </a:lnTo>
                  <a:lnTo>
                    <a:pt x="1187672" y="836200"/>
                  </a:lnTo>
                  <a:lnTo>
                    <a:pt x="1152239" y="831342"/>
                  </a:lnTo>
                  <a:lnTo>
                    <a:pt x="1145953" y="823150"/>
                  </a:lnTo>
                  <a:lnTo>
                    <a:pt x="1144428" y="815340"/>
                  </a:lnTo>
                  <a:lnTo>
                    <a:pt x="1134999" y="813435"/>
                  </a:lnTo>
                  <a:lnTo>
                    <a:pt x="1121950" y="833819"/>
                  </a:lnTo>
                  <a:lnTo>
                    <a:pt x="1107948" y="828389"/>
                  </a:lnTo>
                  <a:lnTo>
                    <a:pt x="1081278" y="836581"/>
                  </a:lnTo>
                  <a:lnTo>
                    <a:pt x="1079563" y="840010"/>
                  </a:lnTo>
                  <a:lnTo>
                    <a:pt x="1072610" y="837724"/>
                  </a:lnTo>
                  <a:lnTo>
                    <a:pt x="1069848" y="843820"/>
                  </a:lnTo>
                  <a:lnTo>
                    <a:pt x="1060894" y="842963"/>
                  </a:lnTo>
                  <a:lnTo>
                    <a:pt x="1057180" y="846868"/>
                  </a:lnTo>
                  <a:lnTo>
                    <a:pt x="1043749" y="844772"/>
                  </a:lnTo>
                  <a:lnTo>
                    <a:pt x="1038796" y="841153"/>
                  </a:lnTo>
                  <a:lnTo>
                    <a:pt x="1028129" y="851345"/>
                  </a:lnTo>
                  <a:lnTo>
                    <a:pt x="1016984" y="851345"/>
                  </a:lnTo>
                  <a:lnTo>
                    <a:pt x="1012507" y="854202"/>
                  </a:lnTo>
                  <a:lnTo>
                    <a:pt x="997839" y="841153"/>
                  </a:lnTo>
                  <a:lnTo>
                    <a:pt x="995553" y="844963"/>
                  </a:lnTo>
                  <a:lnTo>
                    <a:pt x="990029" y="846487"/>
                  </a:lnTo>
                  <a:lnTo>
                    <a:pt x="987837" y="851535"/>
                  </a:lnTo>
                  <a:lnTo>
                    <a:pt x="971550" y="835152"/>
                  </a:lnTo>
                  <a:lnTo>
                    <a:pt x="950976" y="839248"/>
                  </a:lnTo>
                  <a:lnTo>
                    <a:pt x="938974" y="847725"/>
                  </a:lnTo>
                  <a:lnTo>
                    <a:pt x="903731" y="865441"/>
                  </a:lnTo>
                  <a:lnTo>
                    <a:pt x="892778" y="857440"/>
                  </a:lnTo>
                  <a:lnTo>
                    <a:pt x="875729" y="854678"/>
                  </a:lnTo>
                  <a:lnTo>
                    <a:pt x="872585" y="831342"/>
                  </a:lnTo>
                  <a:lnTo>
                    <a:pt x="869822" y="828770"/>
                  </a:lnTo>
                  <a:lnTo>
                    <a:pt x="826198" y="848678"/>
                  </a:lnTo>
                  <a:lnTo>
                    <a:pt x="843439" y="885635"/>
                  </a:lnTo>
                  <a:lnTo>
                    <a:pt x="837438" y="895445"/>
                  </a:lnTo>
                  <a:lnTo>
                    <a:pt x="783717" y="899350"/>
                  </a:lnTo>
                  <a:lnTo>
                    <a:pt x="768858" y="902779"/>
                  </a:lnTo>
                  <a:lnTo>
                    <a:pt x="759142" y="910590"/>
                  </a:lnTo>
                  <a:lnTo>
                    <a:pt x="762095" y="917257"/>
                  </a:lnTo>
                  <a:lnTo>
                    <a:pt x="757618" y="921829"/>
                  </a:lnTo>
                  <a:lnTo>
                    <a:pt x="726376" y="943261"/>
                  </a:lnTo>
                  <a:lnTo>
                    <a:pt x="705040" y="954405"/>
                  </a:lnTo>
                  <a:lnTo>
                    <a:pt x="699421" y="960501"/>
                  </a:lnTo>
                  <a:lnTo>
                    <a:pt x="715708" y="989933"/>
                  </a:lnTo>
                  <a:lnTo>
                    <a:pt x="713804" y="990695"/>
                  </a:lnTo>
                  <a:lnTo>
                    <a:pt x="714946" y="993838"/>
                  </a:lnTo>
                  <a:lnTo>
                    <a:pt x="709422" y="994410"/>
                  </a:lnTo>
                  <a:lnTo>
                    <a:pt x="707231" y="998506"/>
                  </a:lnTo>
                  <a:lnTo>
                    <a:pt x="712851" y="999458"/>
                  </a:lnTo>
                  <a:lnTo>
                    <a:pt x="715041" y="1003840"/>
                  </a:lnTo>
                  <a:lnTo>
                    <a:pt x="695420" y="1013270"/>
                  </a:lnTo>
                  <a:lnTo>
                    <a:pt x="692372" y="1009840"/>
                  </a:lnTo>
                  <a:lnTo>
                    <a:pt x="676084" y="1015651"/>
                  </a:lnTo>
                  <a:lnTo>
                    <a:pt x="678561" y="1022890"/>
                  </a:lnTo>
                  <a:lnTo>
                    <a:pt x="667512" y="1029843"/>
                  </a:lnTo>
                  <a:lnTo>
                    <a:pt x="662749" y="1038035"/>
                  </a:lnTo>
                  <a:lnTo>
                    <a:pt x="662082" y="1044416"/>
                  </a:lnTo>
                  <a:lnTo>
                    <a:pt x="668560" y="1049179"/>
                  </a:lnTo>
                  <a:lnTo>
                    <a:pt x="675037" y="1071944"/>
                  </a:lnTo>
                  <a:lnTo>
                    <a:pt x="656463" y="1109377"/>
                  </a:lnTo>
                  <a:lnTo>
                    <a:pt x="656939" y="1115187"/>
                  </a:lnTo>
                  <a:lnTo>
                    <a:pt x="663416" y="1122997"/>
                  </a:lnTo>
                  <a:lnTo>
                    <a:pt x="654558" y="1127855"/>
                  </a:lnTo>
                  <a:lnTo>
                    <a:pt x="638556" y="1127284"/>
                  </a:lnTo>
                  <a:lnTo>
                    <a:pt x="625221" y="1121569"/>
                  </a:lnTo>
                  <a:lnTo>
                    <a:pt x="601503" y="1142333"/>
                  </a:lnTo>
                  <a:lnTo>
                    <a:pt x="596932" y="1138904"/>
                  </a:lnTo>
                  <a:lnTo>
                    <a:pt x="574071" y="1110805"/>
                  </a:lnTo>
                  <a:lnTo>
                    <a:pt x="575881" y="1103090"/>
                  </a:lnTo>
                  <a:lnTo>
                    <a:pt x="574071" y="1100995"/>
                  </a:lnTo>
                  <a:lnTo>
                    <a:pt x="582168" y="1096137"/>
                  </a:lnTo>
                  <a:lnTo>
                    <a:pt x="580930" y="1087946"/>
                  </a:lnTo>
                  <a:lnTo>
                    <a:pt x="590169" y="1073944"/>
                  </a:lnTo>
                  <a:lnTo>
                    <a:pt x="583120" y="1066229"/>
                  </a:lnTo>
                  <a:lnTo>
                    <a:pt x="572357" y="1066419"/>
                  </a:lnTo>
                  <a:lnTo>
                    <a:pt x="568833" y="1068514"/>
                  </a:lnTo>
                  <a:lnTo>
                    <a:pt x="569690" y="1071944"/>
                  </a:lnTo>
                  <a:lnTo>
                    <a:pt x="563308" y="1072610"/>
                  </a:lnTo>
                  <a:lnTo>
                    <a:pt x="561498" y="1095565"/>
                  </a:lnTo>
                  <a:lnTo>
                    <a:pt x="553783" y="1098328"/>
                  </a:lnTo>
                  <a:lnTo>
                    <a:pt x="555307" y="1100899"/>
                  </a:lnTo>
                  <a:lnTo>
                    <a:pt x="522351" y="1106138"/>
                  </a:lnTo>
                  <a:lnTo>
                    <a:pt x="522446" y="1101280"/>
                  </a:lnTo>
                  <a:lnTo>
                    <a:pt x="514064" y="1103186"/>
                  </a:lnTo>
                  <a:lnTo>
                    <a:pt x="513588" y="1100423"/>
                  </a:lnTo>
                  <a:lnTo>
                    <a:pt x="505968" y="1098709"/>
                  </a:lnTo>
                  <a:lnTo>
                    <a:pt x="492252" y="1101090"/>
                  </a:lnTo>
                  <a:lnTo>
                    <a:pt x="478726" y="1107186"/>
                  </a:lnTo>
                  <a:lnTo>
                    <a:pt x="478060" y="1101947"/>
                  </a:lnTo>
                  <a:lnTo>
                    <a:pt x="483489" y="1090994"/>
                  </a:lnTo>
                  <a:lnTo>
                    <a:pt x="482822" y="1085755"/>
                  </a:lnTo>
                  <a:lnTo>
                    <a:pt x="473964" y="1087374"/>
                  </a:lnTo>
                  <a:lnTo>
                    <a:pt x="471392" y="1089184"/>
                  </a:lnTo>
                  <a:lnTo>
                    <a:pt x="475106" y="1108234"/>
                  </a:lnTo>
                  <a:lnTo>
                    <a:pt x="454723" y="1114520"/>
                  </a:lnTo>
                  <a:lnTo>
                    <a:pt x="446913" y="1120330"/>
                  </a:lnTo>
                  <a:lnTo>
                    <a:pt x="449199" y="1127760"/>
                  </a:lnTo>
                  <a:lnTo>
                    <a:pt x="444341" y="1129094"/>
                  </a:lnTo>
                  <a:lnTo>
                    <a:pt x="445579" y="1131570"/>
                  </a:lnTo>
                  <a:lnTo>
                    <a:pt x="441864" y="1131094"/>
                  </a:lnTo>
                  <a:lnTo>
                    <a:pt x="441864" y="1136904"/>
                  </a:lnTo>
                  <a:lnTo>
                    <a:pt x="423576" y="1145667"/>
                  </a:lnTo>
                  <a:lnTo>
                    <a:pt x="404146" y="1159192"/>
                  </a:lnTo>
                  <a:lnTo>
                    <a:pt x="403384" y="1181957"/>
                  </a:lnTo>
                  <a:lnTo>
                    <a:pt x="400335" y="1182719"/>
                  </a:lnTo>
                  <a:lnTo>
                    <a:pt x="404146" y="1199483"/>
                  </a:lnTo>
                  <a:lnTo>
                    <a:pt x="401574" y="1207865"/>
                  </a:lnTo>
                  <a:lnTo>
                    <a:pt x="403669" y="1220629"/>
                  </a:lnTo>
                  <a:lnTo>
                    <a:pt x="384334" y="1225867"/>
                  </a:lnTo>
                  <a:lnTo>
                    <a:pt x="366903" y="1225391"/>
                  </a:lnTo>
                  <a:lnTo>
                    <a:pt x="364997" y="1227677"/>
                  </a:lnTo>
                  <a:lnTo>
                    <a:pt x="366712" y="1235964"/>
                  </a:lnTo>
                  <a:lnTo>
                    <a:pt x="334137" y="1230725"/>
                  </a:lnTo>
                  <a:lnTo>
                    <a:pt x="313563" y="1243489"/>
                  </a:lnTo>
                  <a:lnTo>
                    <a:pt x="294131" y="1246727"/>
                  </a:lnTo>
                  <a:lnTo>
                    <a:pt x="285940" y="1236916"/>
                  </a:lnTo>
                  <a:lnTo>
                    <a:pt x="268414" y="1198150"/>
                  </a:lnTo>
                  <a:lnTo>
                    <a:pt x="260985" y="1205579"/>
                  </a:lnTo>
                  <a:lnTo>
                    <a:pt x="269938" y="1237774"/>
                  </a:lnTo>
                  <a:lnTo>
                    <a:pt x="281844" y="1253204"/>
                  </a:lnTo>
                  <a:lnTo>
                    <a:pt x="273844" y="1261110"/>
                  </a:lnTo>
                  <a:lnTo>
                    <a:pt x="262985" y="1255776"/>
                  </a:lnTo>
                  <a:lnTo>
                    <a:pt x="254984" y="1240250"/>
                  </a:lnTo>
                  <a:lnTo>
                    <a:pt x="249841" y="1218247"/>
                  </a:lnTo>
                  <a:lnTo>
                    <a:pt x="249745" y="1233202"/>
                  </a:lnTo>
                  <a:lnTo>
                    <a:pt x="234505" y="1240917"/>
                  </a:lnTo>
                  <a:lnTo>
                    <a:pt x="237077" y="1279970"/>
                  </a:lnTo>
                  <a:lnTo>
                    <a:pt x="232600" y="1285970"/>
                  </a:lnTo>
                  <a:lnTo>
                    <a:pt x="215836" y="1289590"/>
                  </a:lnTo>
                  <a:lnTo>
                    <a:pt x="214884" y="1269016"/>
                  </a:lnTo>
                  <a:lnTo>
                    <a:pt x="211169" y="1253776"/>
                  </a:lnTo>
                  <a:lnTo>
                    <a:pt x="199263" y="1260920"/>
                  </a:lnTo>
                  <a:lnTo>
                    <a:pt x="207169" y="1272159"/>
                  </a:lnTo>
                  <a:lnTo>
                    <a:pt x="200406" y="1270730"/>
                  </a:lnTo>
                  <a:lnTo>
                    <a:pt x="190119" y="1279398"/>
                  </a:lnTo>
                  <a:lnTo>
                    <a:pt x="185642" y="1270159"/>
                  </a:lnTo>
                  <a:lnTo>
                    <a:pt x="165354" y="1282922"/>
                  </a:lnTo>
                  <a:lnTo>
                    <a:pt x="144970" y="1255490"/>
                  </a:lnTo>
                  <a:lnTo>
                    <a:pt x="139065" y="1254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2" name="Freihandform: Form 201">
              <a:extLst>
                <a:ext uri="{FF2B5EF4-FFF2-40B4-BE49-F238E27FC236}">
                  <a16:creationId xmlns:a16="http://schemas.microsoft.com/office/drawing/2014/main" id="{8D9DA338-6789-4098-9A00-B3237B50AAFB}"/>
                </a:ext>
              </a:extLst>
            </p:cNvPr>
            <p:cNvSpPr/>
            <p:nvPr/>
          </p:nvSpPr>
          <p:spPr>
            <a:xfrm>
              <a:off x="2440524" y="2735337"/>
              <a:ext cx="257400" cy="306900"/>
            </a:xfrm>
            <a:custGeom>
              <a:avLst/>
              <a:gdLst>
                <a:gd name="connsiteX0" fmla="*/ 31623 w 495300"/>
                <a:gd name="connsiteY0" fmla="*/ 374999 h 590550"/>
                <a:gd name="connsiteX1" fmla="*/ 30766 w 495300"/>
                <a:gd name="connsiteY1" fmla="*/ 368713 h 590550"/>
                <a:gd name="connsiteX2" fmla="*/ 38576 w 495300"/>
                <a:gd name="connsiteY2" fmla="*/ 353473 h 590550"/>
                <a:gd name="connsiteX3" fmla="*/ 38576 w 495300"/>
                <a:gd name="connsiteY3" fmla="*/ 339661 h 590550"/>
                <a:gd name="connsiteX4" fmla="*/ 44482 w 495300"/>
                <a:gd name="connsiteY4" fmla="*/ 333661 h 590550"/>
                <a:gd name="connsiteX5" fmla="*/ 44387 w 495300"/>
                <a:gd name="connsiteY5" fmla="*/ 325469 h 590550"/>
                <a:gd name="connsiteX6" fmla="*/ 31528 w 495300"/>
                <a:gd name="connsiteY6" fmla="*/ 308134 h 590550"/>
                <a:gd name="connsiteX7" fmla="*/ 30289 w 495300"/>
                <a:gd name="connsiteY7" fmla="*/ 301942 h 590550"/>
                <a:gd name="connsiteX8" fmla="*/ 35909 w 495300"/>
                <a:gd name="connsiteY8" fmla="*/ 300704 h 590550"/>
                <a:gd name="connsiteX9" fmla="*/ 34576 w 495300"/>
                <a:gd name="connsiteY9" fmla="*/ 282702 h 590550"/>
                <a:gd name="connsiteX10" fmla="*/ 26194 w 495300"/>
                <a:gd name="connsiteY10" fmla="*/ 258794 h 590550"/>
                <a:gd name="connsiteX11" fmla="*/ 36481 w 495300"/>
                <a:gd name="connsiteY11" fmla="*/ 255079 h 590550"/>
                <a:gd name="connsiteX12" fmla="*/ 35338 w 495300"/>
                <a:gd name="connsiteY12" fmla="*/ 242792 h 590550"/>
                <a:gd name="connsiteX13" fmla="*/ 60579 w 495300"/>
                <a:gd name="connsiteY13" fmla="*/ 239744 h 590550"/>
                <a:gd name="connsiteX14" fmla="*/ 58103 w 495300"/>
                <a:gd name="connsiteY14" fmla="*/ 229552 h 590550"/>
                <a:gd name="connsiteX15" fmla="*/ 67246 w 495300"/>
                <a:gd name="connsiteY15" fmla="*/ 229552 h 590550"/>
                <a:gd name="connsiteX16" fmla="*/ 78867 w 495300"/>
                <a:gd name="connsiteY16" fmla="*/ 224504 h 590550"/>
                <a:gd name="connsiteX17" fmla="*/ 102013 w 495300"/>
                <a:gd name="connsiteY17" fmla="*/ 230600 h 590550"/>
                <a:gd name="connsiteX18" fmla="*/ 110776 w 495300"/>
                <a:gd name="connsiteY18" fmla="*/ 228505 h 590550"/>
                <a:gd name="connsiteX19" fmla="*/ 111823 w 495300"/>
                <a:gd name="connsiteY19" fmla="*/ 225171 h 590550"/>
                <a:gd name="connsiteX20" fmla="*/ 115253 w 495300"/>
                <a:gd name="connsiteY20" fmla="*/ 224980 h 590550"/>
                <a:gd name="connsiteX21" fmla="*/ 114681 w 495300"/>
                <a:gd name="connsiteY21" fmla="*/ 218503 h 590550"/>
                <a:gd name="connsiteX22" fmla="*/ 116014 w 495300"/>
                <a:gd name="connsiteY22" fmla="*/ 214598 h 590550"/>
                <a:gd name="connsiteX23" fmla="*/ 118110 w 495300"/>
                <a:gd name="connsiteY23" fmla="*/ 214979 h 590550"/>
                <a:gd name="connsiteX24" fmla="*/ 107537 w 495300"/>
                <a:gd name="connsiteY24" fmla="*/ 212503 h 590550"/>
                <a:gd name="connsiteX25" fmla="*/ 105346 w 495300"/>
                <a:gd name="connsiteY25" fmla="*/ 208883 h 590550"/>
                <a:gd name="connsiteX26" fmla="*/ 106204 w 495300"/>
                <a:gd name="connsiteY26" fmla="*/ 201454 h 590550"/>
                <a:gd name="connsiteX27" fmla="*/ 103537 w 495300"/>
                <a:gd name="connsiteY27" fmla="*/ 198596 h 590550"/>
                <a:gd name="connsiteX28" fmla="*/ 72295 w 495300"/>
                <a:gd name="connsiteY28" fmla="*/ 199453 h 590550"/>
                <a:gd name="connsiteX29" fmla="*/ 68389 w 495300"/>
                <a:gd name="connsiteY29" fmla="*/ 191452 h 590550"/>
                <a:gd name="connsiteX30" fmla="*/ 50673 w 495300"/>
                <a:gd name="connsiteY30" fmla="*/ 196500 h 590550"/>
                <a:gd name="connsiteX31" fmla="*/ 49530 w 495300"/>
                <a:gd name="connsiteY31" fmla="*/ 193834 h 590550"/>
                <a:gd name="connsiteX32" fmla="*/ 33814 w 495300"/>
                <a:gd name="connsiteY32" fmla="*/ 202787 h 590550"/>
                <a:gd name="connsiteX33" fmla="*/ 18383 w 495300"/>
                <a:gd name="connsiteY33" fmla="*/ 206692 h 590550"/>
                <a:gd name="connsiteX34" fmla="*/ 9525 w 495300"/>
                <a:gd name="connsiteY34" fmla="*/ 173164 h 590550"/>
                <a:gd name="connsiteX35" fmla="*/ 11335 w 495300"/>
                <a:gd name="connsiteY35" fmla="*/ 168973 h 590550"/>
                <a:gd name="connsiteX36" fmla="*/ 14954 w 495300"/>
                <a:gd name="connsiteY36" fmla="*/ 168783 h 590550"/>
                <a:gd name="connsiteX37" fmla="*/ 13145 w 495300"/>
                <a:gd name="connsiteY37" fmla="*/ 151257 h 590550"/>
                <a:gd name="connsiteX38" fmla="*/ 15716 w 495300"/>
                <a:gd name="connsiteY38" fmla="*/ 139636 h 590550"/>
                <a:gd name="connsiteX39" fmla="*/ 19145 w 495300"/>
                <a:gd name="connsiteY39" fmla="*/ 139350 h 590550"/>
                <a:gd name="connsiteX40" fmla="*/ 17907 w 495300"/>
                <a:gd name="connsiteY40" fmla="*/ 131445 h 590550"/>
                <a:gd name="connsiteX41" fmla="*/ 24860 w 495300"/>
                <a:gd name="connsiteY41" fmla="*/ 130588 h 590550"/>
                <a:gd name="connsiteX42" fmla="*/ 23050 w 495300"/>
                <a:gd name="connsiteY42" fmla="*/ 118300 h 590550"/>
                <a:gd name="connsiteX43" fmla="*/ 19621 w 495300"/>
                <a:gd name="connsiteY43" fmla="*/ 118491 h 590550"/>
                <a:gd name="connsiteX44" fmla="*/ 19240 w 495300"/>
                <a:gd name="connsiteY44" fmla="*/ 109728 h 590550"/>
                <a:gd name="connsiteX45" fmla="*/ 34957 w 495300"/>
                <a:gd name="connsiteY45" fmla="*/ 107632 h 590550"/>
                <a:gd name="connsiteX46" fmla="*/ 73723 w 495300"/>
                <a:gd name="connsiteY46" fmla="*/ 91440 h 590550"/>
                <a:gd name="connsiteX47" fmla="*/ 71342 w 495300"/>
                <a:gd name="connsiteY47" fmla="*/ 85249 h 590550"/>
                <a:gd name="connsiteX48" fmla="*/ 76676 w 495300"/>
                <a:gd name="connsiteY48" fmla="*/ 82486 h 590550"/>
                <a:gd name="connsiteX49" fmla="*/ 73152 w 495300"/>
                <a:gd name="connsiteY49" fmla="*/ 75438 h 590550"/>
                <a:gd name="connsiteX50" fmla="*/ 75438 w 495300"/>
                <a:gd name="connsiteY50" fmla="*/ 74200 h 590550"/>
                <a:gd name="connsiteX51" fmla="*/ 74390 w 495300"/>
                <a:gd name="connsiteY51" fmla="*/ 72295 h 590550"/>
                <a:gd name="connsiteX52" fmla="*/ 81724 w 495300"/>
                <a:gd name="connsiteY52" fmla="*/ 68961 h 590550"/>
                <a:gd name="connsiteX53" fmla="*/ 76200 w 495300"/>
                <a:gd name="connsiteY53" fmla="*/ 50006 h 590550"/>
                <a:gd name="connsiteX54" fmla="*/ 86296 w 495300"/>
                <a:gd name="connsiteY54" fmla="*/ 45625 h 590550"/>
                <a:gd name="connsiteX55" fmla="*/ 86392 w 495300"/>
                <a:gd name="connsiteY55" fmla="*/ 40767 h 590550"/>
                <a:gd name="connsiteX56" fmla="*/ 94393 w 495300"/>
                <a:gd name="connsiteY56" fmla="*/ 36100 h 590550"/>
                <a:gd name="connsiteX57" fmla="*/ 95440 w 495300"/>
                <a:gd name="connsiteY57" fmla="*/ 38386 h 590550"/>
                <a:gd name="connsiteX58" fmla="*/ 119348 w 495300"/>
                <a:gd name="connsiteY58" fmla="*/ 28575 h 590550"/>
                <a:gd name="connsiteX59" fmla="*/ 117538 w 495300"/>
                <a:gd name="connsiteY59" fmla="*/ 24574 h 590550"/>
                <a:gd name="connsiteX60" fmla="*/ 136874 w 495300"/>
                <a:gd name="connsiteY60" fmla="*/ 17716 h 590550"/>
                <a:gd name="connsiteX61" fmla="*/ 134493 w 495300"/>
                <a:gd name="connsiteY61" fmla="*/ 10763 h 590550"/>
                <a:gd name="connsiteX62" fmla="*/ 137350 w 495300"/>
                <a:gd name="connsiteY62" fmla="*/ 9525 h 590550"/>
                <a:gd name="connsiteX63" fmla="*/ 171926 w 495300"/>
                <a:gd name="connsiteY63" fmla="*/ 84963 h 590550"/>
                <a:gd name="connsiteX64" fmla="*/ 174879 w 495300"/>
                <a:gd name="connsiteY64" fmla="*/ 84867 h 590550"/>
                <a:gd name="connsiteX65" fmla="*/ 180022 w 495300"/>
                <a:gd name="connsiteY65" fmla="*/ 93250 h 590550"/>
                <a:gd name="connsiteX66" fmla="*/ 184595 w 495300"/>
                <a:gd name="connsiteY66" fmla="*/ 91345 h 590550"/>
                <a:gd name="connsiteX67" fmla="*/ 193929 w 495300"/>
                <a:gd name="connsiteY67" fmla="*/ 108013 h 590550"/>
                <a:gd name="connsiteX68" fmla="*/ 204597 w 495300"/>
                <a:gd name="connsiteY68" fmla="*/ 99536 h 590550"/>
                <a:gd name="connsiteX69" fmla="*/ 234124 w 495300"/>
                <a:gd name="connsiteY69" fmla="*/ 85725 h 590550"/>
                <a:gd name="connsiteX70" fmla="*/ 230695 w 495300"/>
                <a:gd name="connsiteY70" fmla="*/ 75819 h 590550"/>
                <a:gd name="connsiteX71" fmla="*/ 241935 w 495300"/>
                <a:gd name="connsiteY71" fmla="*/ 75438 h 590550"/>
                <a:gd name="connsiteX72" fmla="*/ 244126 w 495300"/>
                <a:gd name="connsiteY72" fmla="*/ 78486 h 590550"/>
                <a:gd name="connsiteX73" fmla="*/ 251936 w 495300"/>
                <a:gd name="connsiteY73" fmla="*/ 76105 h 590550"/>
                <a:gd name="connsiteX74" fmla="*/ 264223 w 495300"/>
                <a:gd name="connsiteY74" fmla="*/ 66103 h 590550"/>
                <a:gd name="connsiteX75" fmla="*/ 271272 w 495300"/>
                <a:gd name="connsiteY75" fmla="*/ 85249 h 590550"/>
                <a:gd name="connsiteX76" fmla="*/ 280225 w 495300"/>
                <a:gd name="connsiteY76" fmla="*/ 86011 h 590550"/>
                <a:gd name="connsiteX77" fmla="*/ 295085 w 495300"/>
                <a:gd name="connsiteY77" fmla="*/ 79819 h 590550"/>
                <a:gd name="connsiteX78" fmla="*/ 296228 w 495300"/>
                <a:gd name="connsiteY78" fmla="*/ 81629 h 590550"/>
                <a:gd name="connsiteX79" fmla="*/ 305467 w 495300"/>
                <a:gd name="connsiteY79" fmla="*/ 74104 h 590550"/>
                <a:gd name="connsiteX80" fmla="*/ 326898 w 495300"/>
                <a:gd name="connsiteY80" fmla="*/ 63913 h 590550"/>
                <a:gd name="connsiteX81" fmla="*/ 325850 w 495300"/>
                <a:gd name="connsiteY81" fmla="*/ 62103 h 590550"/>
                <a:gd name="connsiteX82" fmla="*/ 330422 w 495300"/>
                <a:gd name="connsiteY82" fmla="*/ 56197 h 590550"/>
                <a:gd name="connsiteX83" fmla="*/ 381286 w 495300"/>
                <a:gd name="connsiteY83" fmla="*/ 89916 h 590550"/>
                <a:gd name="connsiteX84" fmla="*/ 376809 w 495300"/>
                <a:gd name="connsiteY84" fmla="*/ 101346 h 590550"/>
                <a:gd name="connsiteX85" fmla="*/ 383381 w 495300"/>
                <a:gd name="connsiteY85" fmla="*/ 93250 h 590550"/>
                <a:gd name="connsiteX86" fmla="*/ 386620 w 495300"/>
                <a:gd name="connsiteY86" fmla="*/ 92488 h 590550"/>
                <a:gd name="connsiteX87" fmla="*/ 404336 w 495300"/>
                <a:gd name="connsiteY87" fmla="*/ 106680 h 590550"/>
                <a:gd name="connsiteX88" fmla="*/ 410146 w 495300"/>
                <a:gd name="connsiteY88" fmla="*/ 101250 h 590550"/>
                <a:gd name="connsiteX89" fmla="*/ 413290 w 495300"/>
                <a:gd name="connsiteY89" fmla="*/ 85725 h 590550"/>
                <a:gd name="connsiteX90" fmla="*/ 416052 w 495300"/>
                <a:gd name="connsiteY90" fmla="*/ 87249 h 590550"/>
                <a:gd name="connsiteX91" fmla="*/ 421100 w 495300"/>
                <a:gd name="connsiteY91" fmla="*/ 91725 h 590550"/>
                <a:gd name="connsiteX92" fmla="*/ 429387 w 495300"/>
                <a:gd name="connsiteY92" fmla="*/ 108299 h 590550"/>
                <a:gd name="connsiteX93" fmla="*/ 423577 w 495300"/>
                <a:gd name="connsiteY93" fmla="*/ 115824 h 590550"/>
                <a:gd name="connsiteX94" fmla="*/ 413861 w 495300"/>
                <a:gd name="connsiteY94" fmla="*/ 119539 h 590550"/>
                <a:gd name="connsiteX95" fmla="*/ 413861 w 495300"/>
                <a:gd name="connsiteY95" fmla="*/ 123253 h 590550"/>
                <a:gd name="connsiteX96" fmla="*/ 420148 w 495300"/>
                <a:gd name="connsiteY96" fmla="*/ 122110 h 590550"/>
                <a:gd name="connsiteX97" fmla="*/ 421862 w 495300"/>
                <a:gd name="connsiteY97" fmla="*/ 118491 h 590550"/>
                <a:gd name="connsiteX98" fmla="*/ 428435 w 495300"/>
                <a:gd name="connsiteY98" fmla="*/ 115538 h 590550"/>
                <a:gd name="connsiteX99" fmla="*/ 433102 w 495300"/>
                <a:gd name="connsiteY99" fmla="*/ 115824 h 590550"/>
                <a:gd name="connsiteX100" fmla="*/ 438245 w 495300"/>
                <a:gd name="connsiteY100" fmla="*/ 120491 h 590550"/>
                <a:gd name="connsiteX101" fmla="*/ 444055 w 495300"/>
                <a:gd name="connsiteY101" fmla="*/ 119634 h 590550"/>
                <a:gd name="connsiteX102" fmla="*/ 453009 w 495300"/>
                <a:gd name="connsiteY102" fmla="*/ 123920 h 590550"/>
                <a:gd name="connsiteX103" fmla="*/ 459200 w 495300"/>
                <a:gd name="connsiteY103" fmla="*/ 134779 h 590550"/>
                <a:gd name="connsiteX104" fmla="*/ 465106 w 495300"/>
                <a:gd name="connsiteY104" fmla="*/ 132874 h 590550"/>
                <a:gd name="connsiteX105" fmla="*/ 470440 w 495300"/>
                <a:gd name="connsiteY105" fmla="*/ 137446 h 590550"/>
                <a:gd name="connsiteX106" fmla="*/ 471392 w 495300"/>
                <a:gd name="connsiteY106" fmla="*/ 141541 h 590550"/>
                <a:gd name="connsiteX107" fmla="*/ 468725 w 495300"/>
                <a:gd name="connsiteY107" fmla="*/ 145161 h 590550"/>
                <a:gd name="connsiteX108" fmla="*/ 473107 w 495300"/>
                <a:gd name="connsiteY108" fmla="*/ 145542 h 590550"/>
                <a:gd name="connsiteX109" fmla="*/ 470535 w 495300"/>
                <a:gd name="connsiteY109" fmla="*/ 151733 h 590550"/>
                <a:gd name="connsiteX110" fmla="*/ 478822 w 495300"/>
                <a:gd name="connsiteY110" fmla="*/ 151733 h 590550"/>
                <a:gd name="connsiteX111" fmla="*/ 479774 w 495300"/>
                <a:gd name="connsiteY111" fmla="*/ 156019 h 590550"/>
                <a:gd name="connsiteX112" fmla="*/ 487680 w 495300"/>
                <a:gd name="connsiteY112" fmla="*/ 164020 h 590550"/>
                <a:gd name="connsiteX113" fmla="*/ 478441 w 495300"/>
                <a:gd name="connsiteY113" fmla="*/ 182784 h 590550"/>
                <a:gd name="connsiteX114" fmla="*/ 475298 w 495300"/>
                <a:gd name="connsiteY114" fmla="*/ 204692 h 590550"/>
                <a:gd name="connsiteX115" fmla="*/ 469678 w 495300"/>
                <a:gd name="connsiteY115" fmla="*/ 210979 h 590550"/>
                <a:gd name="connsiteX116" fmla="*/ 467963 w 495300"/>
                <a:gd name="connsiteY116" fmla="*/ 217551 h 590550"/>
                <a:gd name="connsiteX117" fmla="*/ 474345 w 495300"/>
                <a:gd name="connsiteY117" fmla="*/ 219456 h 590550"/>
                <a:gd name="connsiteX118" fmla="*/ 474059 w 495300"/>
                <a:gd name="connsiteY118" fmla="*/ 234982 h 590550"/>
                <a:gd name="connsiteX119" fmla="*/ 483870 w 495300"/>
                <a:gd name="connsiteY119" fmla="*/ 278892 h 590550"/>
                <a:gd name="connsiteX120" fmla="*/ 484823 w 495300"/>
                <a:gd name="connsiteY120" fmla="*/ 294608 h 590550"/>
                <a:gd name="connsiteX121" fmla="*/ 474154 w 495300"/>
                <a:gd name="connsiteY121" fmla="*/ 297561 h 590550"/>
                <a:gd name="connsiteX122" fmla="*/ 463105 w 495300"/>
                <a:gd name="connsiteY122" fmla="*/ 305181 h 590550"/>
                <a:gd name="connsiteX123" fmla="*/ 464725 w 495300"/>
                <a:gd name="connsiteY123" fmla="*/ 308134 h 590550"/>
                <a:gd name="connsiteX124" fmla="*/ 470249 w 495300"/>
                <a:gd name="connsiteY124" fmla="*/ 306895 h 590550"/>
                <a:gd name="connsiteX125" fmla="*/ 471297 w 495300"/>
                <a:gd name="connsiteY125" fmla="*/ 310039 h 590550"/>
                <a:gd name="connsiteX126" fmla="*/ 478345 w 495300"/>
                <a:gd name="connsiteY126" fmla="*/ 308896 h 590550"/>
                <a:gd name="connsiteX127" fmla="*/ 477679 w 495300"/>
                <a:gd name="connsiteY127" fmla="*/ 314515 h 590550"/>
                <a:gd name="connsiteX128" fmla="*/ 465963 w 495300"/>
                <a:gd name="connsiteY128" fmla="*/ 322421 h 590550"/>
                <a:gd name="connsiteX129" fmla="*/ 477012 w 495300"/>
                <a:gd name="connsiteY129" fmla="*/ 333756 h 590550"/>
                <a:gd name="connsiteX130" fmla="*/ 451771 w 495300"/>
                <a:gd name="connsiteY130" fmla="*/ 336328 h 590550"/>
                <a:gd name="connsiteX131" fmla="*/ 448532 w 495300"/>
                <a:gd name="connsiteY131" fmla="*/ 342138 h 590550"/>
                <a:gd name="connsiteX132" fmla="*/ 451485 w 495300"/>
                <a:gd name="connsiteY132" fmla="*/ 353568 h 590550"/>
                <a:gd name="connsiteX133" fmla="*/ 445484 w 495300"/>
                <a:gd name="connsiteY133" fmla="*/ 359092 h 590550"/>
                <a:gd name="connsiteX134" fmla="*/ 435197 w 495300"/>
                <a:gd name="connsiteY134" fmla="*/ 376237 h 590550"/>
                <a:gd name="connsiteX135" fmla="*/ 422529 w 495300"/>
                <a:gd name="connsiteY135" fmla="*/ 381190 h 590550"/>
                <a:gd name="connsiteX136" fmla="*/ 420529 w 495300"/>
                <a:gd name="connsiteY136" fmla="*/ 395097 h 590550"/>
                <a:gd name="connsiteX137" fmla="*/ 430816 w 495300"/>
                <a:gd name="connsiteY137" fmla="*/ 424148 h 590550"/>
                <a:gd name="connsiteX138" fmla="*/ 443770 w 495300"/>
                <a:gd name="connsiteY138" fmla="*/ 421386 h 590550"/>
                <a:gd name="connsiteX139" fmla="*/ 461296 w 495300"/>
                <a:gd name="connsiteY139" fmla="*/ 421862 h 590550"/>
                <a:gd name="connsiteX140" fmla="*/ 469106 w 495300"/>
                <a:gd name="connsiteY140" fmla="*/ 458438 h 590550"/>
                <a:gd name="connsiteX141" fmla="*/ 472821 w 495300"/>
                <a:gd name="connsiteY141" fmla="*/ 466058 h 590550"/>
                <a:gd name="connsiteX142" fmla="*/ 458724 w 495300"/>
                <a:gd name="connsiteY142" fmla="*/ 471011 h 590550"/>
                <a:gd name="connsiteX143" fmla="*/ 451104 w 495300"/>
                <a:gd name="connsiteY143" fmla="*/ 476631 h 590550"/>
                <a:gd name="connsiteX144" fmla="*/ 448532 w 495300"/>
                <a:gd name="connsiteY144" fmla="*/ 471297 h 590550"/>
                <a:gd name="connsiteX145" fmla="*/ 446056 w 495300"/>
                <a:gd name="connsiteY145" fmla="*/ 471487 h 590550"/>
                <a:gd name="connsiteX146" fmla="*/ 441293 w 495300"/>
                <a:gd name="connsiteY146" fmla="*/ 477679 h 590550"/>
                <a:gd name="connsiteX147" fmla="*/ 439864 w 495300"/>
                <a:gd name="connsiteY147" fmla="*/ 474440 h 590550"/>
                <a:gd name="connsiteX148" fmla="*/ 435197 w 495300"/>
                <a:gd name="connsiteY148" fmla="*/ 475012 h 590550"/>
                <a:gd name="connsiteX149" fmla="*/ 439769 w 495300"/>
                <a:gd name="connsiteY149" fmla="*/ 468058 h 590550"/>
                <a:gd name="connsiteX150" fmla="*/ 435483 w 495300"/>
                <a:gd name="connsiteY150" fmla="*/ 465201 h 590550"/>
                <a:gd name="connsiteX151" fmla="*/ 431387 w 495300"/>
                <a:gd name="connsiteY151" fmla="*/ 469011 h 590550"/>
                <a:gd name="connsiteX152" fmla="*/ 426529 w 495300"/>
                <a:gd name="connsiteY152" fmla="*/ 464534 h 590550"/>
                <a:gd name="connsiteX153" fmla="*/ 427672 w 495300"/>
                <a:gd name="connsiteY153" fmla="*/ 460248 h 590550"/>
                <a:gd name="connsiteX154" fmla="*/ 422720 w 495300"/>
                <a:gd name="connsiteY154" fmla="*/ 464439 h 590550"/>
                <a:gd name="connsiteX155" fmla="*/ 418338 w 495300"/>
                <a:gd name="connsiteY155" fmla="*/ 475583 h 590550"/>
                <a:gd name="connsiteX156" fmla="*/ 417004 w 495300"/>
                <a:gd name="connsiteY156" fmla="*/ 472059 h 590550"/>
                <a:gd name="connsiteX157" fmla="*/ 412623 w 495300"/>
                <a:gd name="connsiteY157" fmla="*/ 477583 h 590550"/>
                <a:gd name="connsiteX158" fmla="*/ 400621 w 495300"/>
                <a:gd name="connsiteY158" fmla="*/ 480441 h 590550"/>
                <a:gd name="connsiteX159" fmla="*/ 402336 w 495300"/>
                <a:gd name="connsiteY159" fmla="*/ 494824 h 590550"/>
                <a:gd name="connsiteX160" fmla="*/ 382333 w 495300"/>
                <a:gd name="connsiteY160" fmla="*/ 488251 h 590550"/>
                <a:gd name="connsiteX161" fmla="*/ 361760 w 495300"/>
                <a:gd name="connsiteY161" fmla="*/ 484822 h 590550"/>
                <a:gd name="connsiteX162" fmla="*/ 357949 w 495300"/>
                <a:gd name="connsiteY162" fmla="*/ 492157 h 590550"/>
                <a:gd name="connsiteX163" fmla="*/ 343186 w 495300"/>
                <a:gd name="connsiteY163" fmla="*/ 497967 h 590550"/>
                <a:gd name="connsiteX164" fmla="*/ 322802 w 495300"/>
                <a:gd name="connsiteY164" fmla="*/ 497491 h 590550"/>
                <a:gd name="connsiteX165" fmla="*/ 321278 w 495300"/>
                <a:gd name="connsiteY165" fmla="*/ 503015 h 590550"/>
                <a:gd name="connsiteX166" fmla="*/ 329755 w 495300"/>
                <a:gd name="connsiteY166" fmla="*/ 507111 h 590550"/>
                <a:gd name="connsiteX167" fmla="*/ 329565 w 495300"/>
                <a:gd name="connsiteY167" fmla="*/ 510635 h 590550"/>
                <a:gd name="connsiteX168" fmla="*/ 320612 w 495300"/>
                <a:gd name="connsiteY168" fmla="*/ 507778 h 590550"/>
                <a:gd name="connsiteX169" fmla="*/ 318992 w 495300"/>
                <a:gd name="connsiteY169" fmla="*/ 521779 h 590550"/>
                <a:gd name="connsiteX170" fmla="*/ 335947 w 495300"/>
                <a:gd name="connsiteY170" fmla="*/ 545687 h 590550"/>
                <a:gd name="connsiteX171" fmla="*/ 333756 w 495300"/>
                <a:gd name="connsiteY171" fmla="*/ 547688 h 590550"/>
                <a:gd name="connsiteX172" fmla="*/ 306514 w 495300"/>
                <a:gd name="connsiteY172" fmla="*/ 561022 h 590550"/>
                <a:gd name="connsiteX173" fmla="*/ 198977 w 495300"/>
                <a:gd name="connsiteY173" fmla="*/ 585025 h 590550"/>
                <a:gd name="connsiteX174" fmla="*/ 191071 w 495300"/>
                <a:gd name="connsiteY174" fmla="*/ 579310 h 590550"/>
                <a:gd name="connsiteX175" fmla="*/ 189166 w 495300"/>
                <a:gd name="connsiteY175" fmla="*/ 571405 h 590550"/>
                <a:gd name="connsiteX176" fmla="*/ 171831 w 495300"/>
                <a:gd name="connsiteY176" fmla="*/ 576358 h 590550"/>
                <a:gd name="connsiteX177" fmla="*/ 171069 w 495300"/>
                <a:gd name="connsiteY177" fmla="*/ 573500 h 590550"/>
                <a:gd name="connsiteX178" fmla="*/ 164973 w 495300"/>
                <a:gd name="connsiteY178" fmla="*/ 574929 h 590550"/>
                <a:gd name="connsiteX179" fmla="*/ 163354 w 495300"/>
                <a:gd name="connsiteY179" fmla="*/ 571786 h 590550"/>
                <a:gd name="connsiteX180" fmla="*/ 157067 w 495300"/>
                <a:gd name="connsiteY180" fmla="*/ 572548 h 590550"/>
                <a:gd name="connsiteX181" fmla="*/ 156781 w 495300"/>
                <a:gd name="connsiteY181" fmla="*/ 569119 h 590550"/>
                <a:gd name="connsiteX182" fmla="*/ 142304 w 495300"/>
                <a:gd name="connsiteY182" fmla="*/ 564737 h 590550"/>
                <a:gd name="connsiteX183" fmla="*/ 143732 w 495300"/>
                <a:gd name="connsiteY183" fmla="*/ 560356 h 590550"/>
                <a:gd name="connsiteX184" fmla="*/ 135445 w 495300"/>
                <a:gd name="connsiteY184" fmla="*/ 561594 h 590550"/>
                <a:gd name="connsiteX185" fmla="*/ 135255 w 495300"/>
                <a:gd name="connsiteY185" fmla="*/ 563594 h 590550"/>
                <a:gd name="connsiteX186" fmla="*/ 123539 w 495300"/>
                <a:gd name="connsiteY186" fmla="*/ 561308 h 590550"/>
                <a:gd name="connsiteX187" fmla="*/ 123920 w 495300"/>
                <a:gd name="connsiteY187" fmla="*/ 559498 h 590550"/>
                <a:gd name="connsiteX188" fmla="*/ 109061 w 495300"/>
                <a:gd name="connsiteY188" fmla="*/ 559117 h 590550"/>
                <a:gd name="connsiteX189" fmla="*/ 104204 w 495300"/>
                <a:gd name="connsiteY189" fmla="*/ 559784 h 590550"/>
                <a:gd name="connsiteX190" fmla="*/ 103251 w 495300"/>
                <a:gd name="connsiteY190" fmla="*/ 562356 h 590550"/>
                <a:gd name="connsiteX191" fmla="*/ 98679 w 495300"/>
                <a:gd name="connsiteY191" fmla="*/ 557022 h 590550"/>
                <a:gd name="connsiteX192" fmla="*/ 110204 w 495300"/>
                <a:gd name="connsiteY192" fmla="*/ 545211 h 590550"/>
                <a:gd name="connsiteX193" fmla="*/ 106299 w 495300"/>
                <a:gd name="connsiteY193" fmla="*/ 529209 h 590550"/>
                <a:gd name="connsiteX194" fmla="*/ 120396 w 495300"/>
                <a:gd name="connsiteY194" fmla="*/ 525399 h 590550"/>
                <a:gd name="connsiteX195" fmla="*/ 127159 w 495300"/>
                <a:gd name="connsiteY195" fmla="*/ 532543 h 590550"/>
                <a:gd name="connsiteX196" fmla="*/ 160972 w 495300"/>
                <a:gd name="connsiteY196" fmla="*/ 531685 h 590550"/>
                <a:gd name="connsiteX197" fmla="*/ 168593 w 495300"/>
                <a:gd name="connsiteY197" fmla="*/ 524161 h 590550"/>
                <a:gd name="connsiteX198" fmla="*/ 174117 w 495300"/>
                <a:gd name="connsiteY198" fmla="*/ 524732 h 590550"/>
                <a:gd name="connsiteX199" fmla="*/ 182023 w 495300"/>
                <a:gd name="connsiteY199" fmla="*/ 517969 h 590550"/>
                <a:gd name="connsiteX200" fmla="*/ 190500 w 495300"/>
                <a:gd name="connsiteY200" fmla="*/ 516731 h 590550"/>
                <a:gd name="connsiteX201" fmla="*/ 190595 w 495300"/>
                <a:gd name="connsiteY201" fmla="*/ 507778 h 590550"/>
                <a:gd name="connsiteX202" fmla="*/ 192977 w 495300"/>
                <a:gd name="connsiteY202" fmla="*/ 504825 h 590550"/>
                <a:gd name="connsiteX203" fmla="*/ 200215 w 495300"/>
                <a:gd name="connsiteY203" fmla="*/ 505777 h 590550"/>
                <a:gd name="connsiteX204" fmla="*/ 193548 w 495300"/>
                <a:gd name="connsiteY204" fmla="*/ 481203 h 590550"/>
                <a:gd name="connsiteX205" fmla="*/ 185071 w 495300"/>
                <a:gd name="connsiteY205" fmla="*/ 471201 h 590550"/>
                <a:gd name="connsiteX206" fmla="*/ 185261 w 495300"/>
                <a:gd name="connsiteY206" fmla="*/ 463486 h 590550"/>
                <a:gd name="connsiteX207" fmla="*/ 191357 w 495300"/>
                <a:gd name="connsiteY207" fmla="*/ 453961 h 590550"/>
                <a:gd name="connsiteX208" fmla="*/ 187928 w 495300"/>
                <a:gd name="connsiteY208" fmla="*/ 447008 h 590550"/>
                <a:gd name="connsiteX209" fmla="*/ 190310 w 495300"/>
                <a:gd name="connsiteY209" fmla="*/ 443674 h 590550"/>
                <a:gd name="connsiteX210" fmla="*/ 183928 w 495300"/>
                <a:gd name="connsiteY210" fmla="*/ 443389 h 590550"/>
                <a:gd name="connsiteX211" fmla="*/ 183070 w 495300"/>
                <a:gd name="connsiteY211" fmla="*/ 436721 h 590550"/>
                <a:gd name="connsiteX212" fmla="*/ 170783 w 495300"/>
                <a:gd name="connsiteY212" fmla="*/ 432625 h 590550"/>
                <a:gd name="connsiteX213" fmla="*/ 172212 w 495300"/>
                <a:gd name="connsiteY213" fmla="*/ 431101 h 590550"/>
                <a:gd name="connsiteX214" fmla="*/ 164592 w 495300"/>
                <a:gd name="connsiteY214" fmla="*/ 425767 h 590550"/>
                <a:gd name="connsiteX215" fmla="*/ 172593 w 495300"/>
                <a:gd name="connsiteY215" fmla="*/ 414623 h 590550"/>
                <a:gd name="connsiteX216" fmla="*/ 170307 w 495300"/>
                <a:gd name="connsiteY216" fmla="*/ 408337 h 590550"/>
                <a:gd name="connsiteX217" fmla="*/ 160211 w 495300"/>
                <a:gd name="connsiteY217" fmla="*/ 413861 h 590550"/>
                <a:gd name="connsiteX218" fmla="*/ 152971 w 495300"/>
                <a:gd name="connsiteY218" fmla="*/ 411670 h 590550"/>
                <a:gd name="connsiteX219" fmla="*/ 144685 w 495300"/>
                <a:gd name="connsiteY219" fmla="*/ 416433 h 590550"/>
                <a:gd name="connsiteX220" fmla="*/ 132112 w 495300"/>
                <a:gd name="connsiteY220" fmla="*/ 414242 h 590550"/>
                <a:gd name="connsiteX221" fmla="*/ 136303 w 495300"/>
                <a:gd name="connsiteY221" fmla="*/ 406050 h 590550"/>
                <a:gd name="connsiteX222" fmla="*/ 132493 w 495300"/>
                <a:gd name="connsiteY222" fmla="*/ 404526 h 590550"/>
                <a:gd name="connsiteX223" fmla="*/ 131731 w 495300"/>
                <a:gd name="connsiteY223" fmla="*/ 389477 h 590550"/>
                <a:gd name="connsiteX224" fmla="*/ 117062 w 495300"/>
                <a:gd name="connsiteY224" fmla="*/ 391668 h 590550"/>
                <a:gd name="connsiteX225" fmla="*/ 92107 w 495300"/>
                <a:gd name="connsiteY225" fmla="*/ 388048 h 590550"/>
                <a:gd name="connsiteX226" fmla="*/ 82963 w 495300"/>
                <a:gd name="connsiteY226" fmla="*/ 381571 h 590550"/>
                <a:gd name="connsiteX227" fmla="*/ 84011 w 495300"/>
                <a:gd name="connsiteY227" fmla="*/ 378904 h 590550"/>
                <a:gd name="connsiteX228" fmla="*/ 81820 w 495300"/>
                <a:gd name="connsiteY228" fmla="*/ 379285 h 590550"/>
                <a:gd name="connsiteX229" fmla="*/ 77819 w 495300"/>
                <a:gd name="connsiteY229" fmla="*/ 373570 h 590550"/>
                <a:gd name="connsiteX230" fmla="*/ 57340 w 495300"/>
                <a:gd name="connsiteY230" fmla="*/ 382905 h 590550"/>
                <a:gd name="connsiteX231" fmla="*/ 51245 w 495300"/>
                <a:gd name="connsiteY231" fmla="*/ 375475 h 590550"/>
                <a:gd name="connsiteX232" fmla="*/ 51816 w 495300"/>
                <a:gd name="connsiteY232" fmla="*/ 372332 h 590550"/>
                <a:gd name="connsiteX233" fmla="*/ 48768 w 495300"/>
                <a:gd name="connsiteY233" fmla="*/ 371189 h 590550"/>
                <a:gd name="connsiteX234" fmla="*/ 38005 w 495300"/>
                <a:gd name="connsiteY234" fmla="*/ 369856 h 590550"/>
                <a:gd name="connsiteX235" fmla="*/ 31623 w 495300"/>
                <a:gd name="connsiteY235" fmla="*/ 374999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</a:cxnLst>
              <a:rect l="l" t="t" r="r" b="b"/>
              <a:pathLst>
                <a:path w="495300" h="590550">
                  <a:moveTo>
                    <a:pt x="31623" y="374999"/>
                  </a:moveTo>
                  <a:lnTo>
                    <a:pt x="30766" y="368713"/>
                  </a:lnTo>
                  <a:lnTo>
                    <a:pt x="38576" y="353473"/>
                  </a:lnTo>
                  <a:lnTo>
                    <a:pt x="38576" y="339661"/>
                  </a:lnTo>
                  <a:lnTo>
                    <a:pt x="44482" y="333661"/>
                  </a:lnTo>
                  <a:lnTo>
                    <a:pt x="44387" y="325469"/>
                  </a:lnTo>
                  <a:lnTo>
                    <a:pt x="31528" y="308134"/>
                  </a:lnTo>
                  <a:lnTo>
                    <a:pt x="30289" y="301942"/>
                  </a:lnTo>
                  <a:lnTo>
                    <a:pt x="35909" y="300704"/>
                  </a:lnTo>
                  <a:lnTo>
                    <a:pt x="34576" y="282702"/>
                  </a:lnTo>
                  <a:lnTo>
                    <a:pt x="26194" y="258794"/>
                  </a:lnTo>
                  <a:lnTo>
                    <a:pt x="36481" y="255079"/>
                  </a:lnTo>
                  <a:lnTo>
                    <a:pt x="35338" y="242792"/>
                  </a:lnTo>
                  <a:lnTo>
                    <a:pt x="60579" y="239744"/>
                  </a:lnTo>
                  <a:lnTo>
                    <a:pt x="58103" y="229552"/>
                  </a:lnTo>
                  <a:lnTo>
                    <a:pt x="67246" y="229552"/>
                  </a:lnTo>
                  <a:lnTo>
                    <a:pt x="78867" y="224504"/>
                  </a:lnTo>
                  <a:lnTo>
                    <a:pt x="102013" y="230600"/>
                  </a:lnTo>
                  <a:lnTo>
                    <a:pt x="110776" y="228505"/>
                  </a:lnTo>
                  <a:lnTo>
                    <a:pt x="111823" y="225171"/>
                  </a:lnTo>
                  <a:lnTo>
                    <a:pt x="115253" y="224980"/>
                  </a:lnTo>
                  <a:lnTo>
                    <a:pt x="114681" y="218503"/>
                  </a:lnTo>
                  <a:lnTo>
                    <a:pt x="116014" y="214598"/>
                  </a:lnTo>
                  <a:lnTo>
                    <a:pt x="118110" y="214979"/>
                  </a:lnTo>
                  <a:lnTo>
                    <a:pt x="107537" y="212503"/>
                  </a:lnTo>
                  <a:lnTo>
                    <a:pt x="105346" y="208883"/>
                  </a:lnTo>
                  <a:lnTo>
                    <a:pt x="106204" y="201454"/>
                  </a:lnTo>
                  <a:lnTo>
                    <a:pt x="103537" y="198596"/>
                  </a:lnTo>
                  <a:lnTo>
                    <a:pt x="72295" y="199453"/>
                  </a:lnTo>
                  <a:lnTo>
                    <a:pt x="68389" y="191452"/>
                  </a:lnTo>
                  <a:lnTo>
                    <a:pt x="50673" y="196500"/>
                  </a:lnTo>
                  <a:lnTo>
                    <a:pt x="49530" y="193834"/>
                  </a:lnTo>
                  <a:lnTo>
                    <a:pt x="33814" y="202787"/>
                  </a:lnTo>
                  <a:lnTo>
                    <a:pt x="18383" y="206692"/>
                  </a:lnTo>
                  <a:lnTo>
                    <a:pt x="9525" y="173164"/>
                  </a:lnTo>
                  <a:lnTo>
                    <a:pt x="11335" y="168973"/>
                  </a:lnTo>
                  <a:lnTo>
                    <a:pt x="14954" y="168783"/>
                  </a:lnTo>
                  <a:lnTo>
                    <a:pt x="13145" y="151257"/>
                  </a:lnTo>
                  <a:lnTo>
                    <a:pt x="15716" y="139636"/>
                  </a:lnTo>
                  <a:lnTo>
                    <a:pt x="19145" y="139350"/>
                  </a:lnTo>
                  <a:lnTo>
                    <a:pt x="17907" y="131445"/>
                  </a:lnTo>
                  <a:lnTo>
                    <a:pt x="24860" y="130588"/>
                  </a:lnTo>
                  <a:lnTo>
                    <a:pt x="23050" y="118300"/>
                  </a:lnTo>
                  <a:lnTo>
                    <a:pt x="19621" y="118491"/>
                  </a:lnTo>
                  <a:lnTo>
                    <a:pt x="19240" y="109728"/>
                  </a:lnTo>
                  <a:lnTo>
                    <a:pt x="34957" y="107632"/>
                  </a:lnTo>
                  <a:lnTo>
                    <a:pt x="73723" y="91440"/>
                  </a:lnTo>
                  <a:lnTo>
                    <a:pt x="71342" y="85249"/>
                  </a:lnTo>
                  <a:lnTo>
                    <a:pt x="76676" y="82486"/>
                  </a:lnTo>
                  <a:lnTo>
                    <a:pt x="73152" y="75438"/>
                  </a:lnTo>
                  <a:lnTo>
                    <a:pt x="75438" y="74200"/>
                  </a:lnTo>
                  <a:lnTo>
                    <a:pt x="74390" y="72295"/>
                  </a:lnTo>
                  <a:lnTo>
                    <a:pt x="81724" y="68961"/>
                  </a:lnTo>
                  <a:lnTo>
                    <a:pt x="76200" y="50006"/>
                  </a:lnTo>
                  <a:lnTo>
                    <a:pt x="86296" y="45625"/>
                  </a:lnTo>
                  <a:lnTo>
                    <a:pt x="86392" y="40767"/>
                  </a:lnTo>
                  <a:lnTo>
                    <a:pt x="94393" y="36100"/>
                  </a:lnTo>
                  <a:lnTo>
                    <a:pt x="95440" y="38386"/>
                  </a:lnTo>
                  <a:lnTo>
                    <a:pt x="119348" y="28575"/>
                  </a:lnTo>
                  <a:lnTo>
                    <a:pt x="117538" y="24574"/>
                  </a:lnTo>
                  <a:lnTo>
                    <a:pt x="136874" y="17716"/>
                  </a:lnTo>
                  <a:lnTo>
                    <a:pt x="134493" y="10763"/>
                  </a:lnTo>
                  <a:lnTo>
                    <a:pt x="137350" y="9525"/>
                  </a:lnTo>
                  <a:lnTo>
                    <a:pt x="171926" y="84963"/>
                  </a:lnTo>
                  <a:lnTo>
                    <a:pt x="174879" y="84867"/>
                  </a:lnTo>
                  <a:lnTo>
                    <a:pt x="180022" y="93250"/>
                  </a:lnTo>
                  <a:lnTo>
                    <a:pt x="184595" y="91345"/>
                  </a:lnTo>
                  <a:lnTo>
                    <a:pt x="193929" y="108013"/>
                  </a:lnTo>
                  <a:lnTo>
                    <a:pt x="204597" y="99536"/>
                  </a:lnTo>
                  <a:lnTo>
                    <a:pt x="234124" y="85725"/>
                  </a:lnTo>
                  <a:lnTo>
                    <a:pt x="230695" y="75819"/>
                  </a:lnTo>
                  <a:lnTo>
                    <a:pt x="241935" y="75438"/>
                  </a:lnTo>
                  <a:lnTo>
                    <a:pt x="244126" y="78486"/>
                  </a:lnTo>
                  <a:lnTo>
                    <a:pt x="251936" y="76105"/>
                  </a:lnTo>
                  <a:lnTo>
                    <a:pt x="264223" y="66103"/>
                  </a:lnTo>
                  <a:lnTo>
                    <a:pt x="271272" y="85249"/>
                  </a:lnTo>
                  <a:lnTo>
                    <a:pt x="280225" y="86011"/>
                  </a:lnTo>
                  <a:lnTo>
                    <a:pt x="295085" y="79819"/>
                  </a:lnTo>
                  <a:lnTo>
                    <a:pt x="296228" y="81629"/>
                  </a:lnTo>
                  <a:lnTo>
                    <a:pt x="305467" y="74104"/>
                  </a:lnTo>
                  <a:lnTo>
                    <a:pt x="326898" y="63913"/>
                  </a:lnTo>
                  <a:lnTo>
                    <a:pt x="325850" y="62103"/>
                  </a:lnTo>
                  <a:lnTo>
                    <a:pt x="330422" y="56197"/>
                  </a:lnTo>
                  <a:lnTo>
                    <a:pt x="381286" y="89916"/>
                  </a:lnTo>
                  <a:lnTo>
                    <a:pt x="376809" y="101346"/>
                  </a:lnTo>
                  <a:lnTo>
                    <a:pt x="383381" y="93250"/>
                  </a:lnTo>
                  <a:lnTo>
                    <a:pt x="386620" y="92488"/>
                  </a:lnTo>
                  <a:lnTo>
                    <a:pt x="404336" y="106680"/>
                  </a:lnTo>
                  <a:lnTo>
                    <a:pt x="410146" y="101250"/>
                  </a:lnTo>
                  <a:lnTo>
                    <a:pt x="413290" y="85725"/>
                  </a:lnTo>
                  <a:lnTo>
                    <a:pt x="416052" y="87249"/>
                  </a:lnTo>
                  <a:lnTo>
                    <a:pt x="421100" y="91725"/>
                  </a:lnTo>
                  <a:lnTo>
                    <a:pt x="429387" y="108299"/>
                  </a:lnTo>
                  <a:lnTo>
                    <a:pt x="423577" y="115824"/>
                  </a:lnTo>
                  <a:lnTo>
                    <a:pt x="413861" y="119539"/>
                  </a:lnTo>
                  <a:lnTo>
                    <a:pt x="413861" y="123253"/>
                  </a:lnTo>
                  <a:lnTo>
                    <a:pt x="420148" y="122110"/>
                  </a:lnTo>
                  <a:lnTo>
                    <a:pt x="421862" y="118491"/>
                  </a:lnTo>
                  <a:lnTo>
                    <a:pt x="428435" y="115538"/>
                  </a:lnTo>
                  <a:lnTo>
                    <a:pt x="433102" y="115824"/>
                  </a:lnTo>
                  <a:lnTo>
                    <a:pt x="438245" y="120491"/>
                  </a:lnTo>
                  <a:lnTo>
                    <a:pt x="444055" y="119634"/>
                  </a:lnTo>
                  <a:lnTo>
                    <a:pt x="453009" y="123920"/>
                  </a:lnTo>
                  <a:lnTo>
                    <a:pt x="459200" y="134779"/>
                  </a:lnTo>
                  <a:lnTo>
                    <a:pt x="465106" y="132874"/>
                  </a:lnTo>
                  <a:lnTo>
                    <a:pt x="470440" y="137446"/>
                  </a:lnTo>
                  <a:lnTo>
                    <a:pt x="471392" y="141541"/>
                  </a:lnTo>
                  <a:lnTo>
                    <a:pt x="468725" y="145161"/>
                  </a:lnTo>
                  <a:lnTo>
                    <a:pt x="473107" y="145542"/>
                  </a:lnTo>
                  <a:lnTo>
                    <a:pt x="470535" y="151733"/>
                  </a:lnTo>
                  <a:lnTo>
                    <a:pt x="478822" y="151733"/>
                  </a:lnTo>
                  <a:lnTo>
                    <a:pt x="479774" y="156019"/>
                  </a:lnTo>
                  <a:lnTo>
                    <a:pt x="487680" y="164020"/>
                  </a:lnTo>
                  <a:lnTo>
                    <a:pt x="478441" y="182784"/>
                  </a:lnTo>
                  <a:lnTo>
                    <a:pt x="475298" y="204692"/>
                  </a:lnTo>
                  <a:lnTo>
                    <a:pt x="469678" y="210979"/>
                  </a:lnTo>
                  <a:lnTo>
                    <a:pt x="467963" y="217551"/>
                  </a:lnTo>
                  <a:lnTo>
                    <a:pt x="474345" y="219456"/>
                  </a:lnTo>
                  <a:lnTo>
                    <a:pt x="474059" y="234982"/>
                  </a:lnTo>
                  <a:lnTo>
                    <a:pt x="483870" y="278892"/>
                  </a:lnTo>
                  <a:lnTo>
                    <a:pt x="484823" y="294608"/>
                  </a:lnTo>
                  <a:lnTo>
                    <a:pt x="474154" y="297561"/>
                  </a:lnTo>
                  <a:lnTo>
                    <a:pt x="463105" y="305181"/>
                  </a:lnTo>
                  <a:lnTo>
                    <a:pt x="464725" y="308134"/>
                  </a:lnTo>
                  <a:lnTo>
                    <a:pt x="470249" y="306895"/>
                  </a:lnTo>
                  <a:lnTo>
                    <a:pt x="471297" y="310039"/>
                  </a:lnTo>
                  <a:lnTo>
                    <a:pt x="478345" y="308896"/>
                  </a:lnTo>
                  <a:lnTo>
                    <a:pt x="477679" y="314515"/>
                  </a:lnTo>
                  <a:lnTo>
                    <a:pt x="465963" y="322421"/>
                  </a:lnTo>
                  <a:lnTo>
                    <a:pt x="477012" y="333756"/>
                  </a:lnTo>
                  <a:lnTo>
                    <a:pt x="451771" y="336328"/>
                  </a:lnTo>
                  <a:lnTo>
                    <a:pt x="448532" y="342138"/>
                  </a:lnTo>
                  <a:lnTo>
                    <a:pt x="451485" y="353568"/>
                  </a:lnTo>
                  <a:lnTo>
                    <a:pt x="445484" y="359092"/>
                  </a:lnTo>
                  <a:lnTo>
                    <a:pt x="435197" y="376237"/>
                  </a:lnTo>
                  <a:lnTo>
                    <a:pt x="422529" y="381190"/>
                  </a:lnTo>
                  <a:lnTo>
                    <a:pt x="420529" y="395097"/>
                  </a:lnTo>
                  <a:lnTo>
                    <a:pt x="430816" y="424148"/>
                  </a:lnTo>
                  <a:lnTo>
                    <a:pt x="443770" y="421386"/>
                  </a:lnTo>
                  <a:lnTo>
                    <a:pt x="461296" y="421862"/>
                  </a:lnTo>
                  <a:lnTo>
                    <a:pt x="469106" y="458438"/>
                  </a:lnTo>
                  <a:lnTo>
                    <a:pt x="472821" y="466058"/>
                  </a:lnTo>
                  <a:lnTo>
                    <a:pt x="458724" y="471011"/>
                  </a:lnTo>
                  <a:lnTo>
                    <a:pt x="451104" y="476631"/>
                  </a:lnTo>
                  <a:lnTo>
                    <a:pt x="448532" y="471297"/>
                  </a:lnTo>
                  <a:lnTo>
                    <a:pt x="446056" y="471487"/>
                  </a:lnTo>
                  <a:lnTo>
                    <a:pt x="441293" y="477679"/>
                  </a:lnTo>
                  <a:lnTo>
                    <a:pt x="439864" y="474440"/>
                  </a:lnTo>
                  <a:lnTo>
                    <a:pt x="435197" y="475012"/>
                  </a:lnTo>
                  <a:lnTo>
                    <a:pt x="439769" y="468058"/>
                  </a:lnTo>
                  <a:lnTo>
                    <a:pt x="435483" y="465201"/>
                  </a:lnTo>
                  <a:lnTo>
                    <a:pt x="431387" y="469011"/>
                  </a:lnTo>
                  <a:lnTo>
                    <a:pt x="426529" y="464534"/>
                  </a:lnTo>
                  <a:lnTo>
                    <a:pt x="427672" y="460248"/>
                  </a:lnTo>
                  <a:lnTo>
                    <a:pt x="422720" y="464439"/>
                  </a:lnTo>
                  <a:lnTo>
                    <a:pt x="418338" y="475583"/>
                  </a:lnTo>
                  <a:lnTo>
                    <a:pt x="417004" y="472059"/>
                  </a:lnTo>
                  <a:lnTo>
                    <a:pt x="412623" y="477583"/>
                  </a:lnTo>
                  <a:lnTo>
                    <a:pt x="400621" y="480441"/>
                  </a:lnTo>
                  <a:lnTo>
                    <a:pt x="402336" y="494824"/>
                  </a:lnTo>
                  <a:lnTo>
                    <a:pt x="382333" y="488251"/>
                  </a:lnTo>
                  <a:lnTo>
                    <a:pt x="361760" y="484822"/>
                  </a:lnTo>
                  <a:lnTo>
                    <a:pt x="357949" y="492157"/>
                  </a:lnTo>
                  <a:lnTo>
                    <a:pt x="343186" y="497967"/>
                  </a:lnTo>
                  <a:lnTo>
                    <a:pt x="322802" y="497491"/>
                  </a:lnTo>
                  <a:lnTo>
                    <a:pt x="321278" y="503015"/>
                  </a:lnTo>
                  <a:lnTo>
                    <a:pt x="329755" y="507111"/>
                  </a:lnTo>
                  <a:lnTo>
                    <a:pt x="329565" y="510635"/>
                  </a:lnTo>
                  <a:lnTo>
                    <a:pt x="320612" y="507778"/>
                  </a:lnTo>
                  <a:lnTo>
                    <a:pt x="318992" y="521779"/>
                  </a:lnTo>
                  <a:lnTo>
                    <a:pt x="335947" y="545687"/>
                  </a:lnTo>
                  <a:lnTo>
                    <a:pt x="333756" y="547688"/>
                  </a:lnTo>
                  <a:lnTo>
                    <a:pt x="306514" y="561022"/>
                  </a:lnTo>
                  <a:lnTo>
                    <a:pt x="198977" y="585025"/>
                  </a:lnTo>
                  <a:lnTo>
                    <a:pt x="191071" y="579310"/>
                  </a:lnTo>
                  <a:lnTo>
                    <a:pt x="189166" y="571405"/>
                  </a:lnTo>
                  <a:lnTo>
                    <a:pt x="171831" y="576358"/>
                  </a:lnTo>
                  <a:lnTo>
                    <a:pt x="171069" y="573500"/>
                  </a:lnTo>
                  <a:lnTo>
                    <a:pt x="164973" y="574929"/>
                  </a:lnTo>
                  <a:lnTo>
                    <a:pt x="163354" y="571786"/>
                  </a:lnTo>
                  <a:lnTo>
                    <a:pt x="157067" y="572548"/>
                  </a:lnTo>
                  <a:lnTo>
                    <a:pt x="156781" y="569119"/>
                  </a:lnTo>
                  <a:lnTo>
                    <a:pt x="142304" y="564737"/>
                  </a:lnTo>
                  <a:lnTo>
                    <a:pt x="143732" y="560356"/>
                  </a:lnTo>
                  <a:lnTo>
                    <a:pt x="135445" y="561594"/>
                  </a:lnTo>
                  <a:lnTo>
                    <a:pt x="135255" y="563594"/>
                  </a:lnTo>
                  <a:lnTo>
                    <a:pt x="123539" y="561308"/>
                  </a:lnTo>
                  <a:lnTo>
                    <a:pt x="123920" y="559498"/>
                  </a:lnTo>
                  <a:lnTo>
                    <a:pt x="109061" y="559117"/>
                  </a:lnTo>
                  <a:lnTo>
                    <a:pt x="104204" y="559784"/>
                  </a:lnTo>
                  <a:lnTo>
                    <a:pt x="103251" y="562356"/>
                  </a:lnTo>
                  <a:lnTo>
                    <a:pt x="98679" y="557022"/>
                  </a:lnTo>
                  <a:lnTo>
                    <a:pt x="110204" y="545211"/>
                  </a:lnTo>
                  <a:lnTo>
                    <a:pt x="106299" y="529209"/>
                  </a:lnTo>
                  <a:lnTo>
                    <a:pt x="120396" y="525399"/>
                  </a:lnTo>
                  <a:lnTo>
                    <a:pt x="127159" y="532543"/>
                  </a:lnTo>
                  <a:lnTo>
                    <a:pt x="160972" y="531685"/>
                  </a:lnTo>
                  <a:lnTo>
                    <a:pt x="168593" y="524161"/>
                  </a:lnTo>
                  <a:lnTo>
                    <a:pt x="174117" y="524732"/>
                  </a:lnTo>
                  <a:lnTo>
                    <a:pt x="182023" y="517969"/>
                  </a:lnTo>
                  <a:lnTo>
                    <a:pt x="190500" y="516731"/>
                  </a:lnTo>
                  <a:lnTo>
                    <a:pt x="190595" y="507778"/>
                  </a:lnTo>
                  <a:lnTo>
                    <a:pt x="192977" y="504825"/>
                  </a:lnTo>
                  <a:lnTo>
                    <a:pt x="200215" y="505777"/>
                  </a:lnTo>
                  <a:lnTo>
                    <a:pt x="193548" y="481203"/>
                  </a:lnTo>
                  <a:lnTo>
                    <a:pt x="185071" y="471201"/>
                  </a:lnTo>
                  <a:lnTo>
                    <a:pt x="185261" y="463486"/>
                  </a:lnTo>
                  <a:lnTo>
                    <a:pt x="191357" y="453961"/>
                  </a:lnTo>
                  <a:lnTo>
                    <a:pt x="187928" y="447008"/>
                  </a:lnTo>
                  <a:lnTo>
                    <a:pt x="190310" y="443674"/>
                  </a:lnTo>
                  <a:lnTo>
                    <a:pt x="183928" y="443389"/>
                  </a:lnTo>
                  <a:lnTo>
                    <a:pt x="183070" y="436721"/>
                  </a:lnTo>
                  <a:lnTo>
                    <a:pt x="170783" y="432625"/>
                  </a:lnTo>
                  <a:lnTo>
                    <a:pt x="172212" y="431101"/>
                  </a:lnTo>
                  <a:lnTo>
                    <a:pt x="164592" y="425767"/>
                  </a:lnTo>
                  <a:lnTo>
                    <a:pt x="172593" y="414623"/>
                  </a:lnTo>
                  <a:lnTo>
                    <a:pt x="170307" y="408337"/>
                  </a:lnTo>
                  <a:lnTo>
                    <a:pt x="160211" y="413861"/>
                  </a:lnTo>
                  <a:lnTo>
                    <a:pt x="152971" y="411670"/>
                  </a:lnTo>
                  <a:lnTo>
                    <a:pt x="144685" y="416433"/>
                  </a:lnTo>
                  <a:lnTo>
                    <a:pt x="132112" y="414242"/>
                  </a:lnTo>
                  <a:lnTo>
                    <a:pt x="136303" y="406050"/>
                  </a:lnTo>
                  <a:lnTo>
                    <a:pt x="132493" y="404526"/>
                  </a:lnTo>
                  <a:lnTo>
                    <a:pt x="131731" y="389477"/>
                  </a:lnTo>
                  <a:lnTo>
                    <a:pt x="117062" y="391668"/>
                  </a:lnTo>
                  <a:lnTo>
                    <a:pt x="92107" y="388048"/>
                  </a:lnTo>
                  <a:lnTo>
                    <a:pt x="82963" y="381571"/>
                  </a:lnTo>
                  <a:lnTo>
                    <a:pt x="84011" y="378904"/>
                  </a:lnTo>
                  <a:lnTo>
                    <a:pt x="81820" y="379285"/>
                  </a:lnTo>
                  <a:lnTo>
                    <a:pt x="77819" y="373570"/>
                  </a:lnTo>
                  <a:lnTo>
                    <a:pt x="57340" y="382905"/>
                  </a:lnTo>
                  <a:lnTo>
                    <a:pt x="51245" y="375475"/>
                  </a:lnTo>
                  <a:lnTo>
                    <a:pt x="51816" y="372332"/>
                  </a:lnTo>
                  <a:lnTo>
                    <a:pt x="48768" y="371189"/>
                  </a:lnTo>
                  <a:lnTo>
                    <a:pt x="38005" y="369856"/>
                  </a:lnTo>
                  <a:lnTo>
                    <a:pt x="31623" y="37499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3" name="Freihandform: Form 202">
              <a:extLst>
                <a:ext uri="{FF2B5EF4-FFF2-40B4-BE49-F238E27FC236}">
                  <a16:creationId xmlns:a16="http://schemas.microsoft.com/office/drawing/2014/main" id="{372C4A94-0921-47C2-AEC8-DB9C9F655D18}"/>
                </a:ext>
              </a:extLst>
            </p:cNvPr>
            <p:cNvSpPr/>
            <p:nvPr/>
          </p:nvSpPr>
          <p:spPr>
            <a:xfrm>
              <a:off x="2966758" y="2729942"/>
              <a:ext cx="683100" cy="975150"/>
            </a:xfrm>
            <a:custGeom>
              <a:avLst/>
              <a:gdLst>
                <a:gd name="connsiteX0" fmla="*/ 1028319 w 1314450"/>
                <a:gd name="connsiteY0" fmla="*/ 1498568 h 1876425"/>
                <a:gd name="connsiteX1" fmla="*/ 1030986 w 1314450"/>
                <a:gd name="connsiteY1" fmla="*/ 1498473 h 1876425"/>
                <a:gd name="connsiteX2" fmla="*/ 1028224 w 1314450"/>
                <a:gd name="connsiteY2" fmla="*/ 1500664 h 1876425"/>
                <a:gd name="connsiteX3" fmla="*/ 1025271 w 1314450"/>
                <a:gd name="connsiteY3" fmla="*/ 1499521 h 1876425"/>
                <a:gd name="connsiteX4" fmla="*/ 1028319 w 1314450"/>
                <a:gd name="connsiteY4" fmla="*/ 1498568 h 1876425"/>
                <a:gd name="connsiteX5" fmla="*/ 279940 w 1314450"/>
                <a:gd name="connsiteY5" fmla="*/ 1704594 h 1876425"/>
                <a:gd name="connsiteX6" fmla="*/ 278130 w 1314450"/>
                <a:gd name="connsiteY6" fmla="*/ 1693259 h 1876425"/>
                <a:gd name="connsiteX7" fmla="*/ 266986 w 1314450"/>
                <a:gd name="connsiteY7" fmla="*/ 1687544 h 1876425"/>
                <a:gd name="connsiteX8" fmla="*/ 260318 w 1314450"/>
                <a:gd name="connsiteY8" fmla="*/ 1669256 h 1876425"/>
                <a:gd name="connsiteX9" fmla="*/ 261747 w 1314450"/>
                <a:gd name="connsiteY9" fmla="*/ 1665351 h 1876425"/>
                <a:gd name="connsiteX10" fmla="*/ 254889 w 1314450"/>
                <a:gd name="connsiteY10" fmla="*/ 1652207 h 1876425"/>
                <a:gd name="connsiteX11" fmla="*/ 250222 w 1314450"/>
                <a:gd name="connsiteY11" fmla="*/ 1648778 h 1876425"/>
                <a:gd name="connsiteX12" fmla="*/ 242697 w 1314450"/>
                <a:gd name="connsiteY12" fmla="*/ 1645825 h 1876425"/>
                <a:gd name="connsiteX13" fmla="*/ 236315 w 1314450"/>
                <a:gd name="connsiteY13" fmla="*/ 1646587 h 1876425"/>
                <a:gd name="connsiteX14" fmla="*/ 232315 w 1314450"/>
                <a:gd name="connsiteY14" fmla="*/ 1642777 h 1876425"/>
                <a:gd name="connsiteX15" fmla="*/ 224790 w 1314450"/>
                <a:gd name="connsiteY15" fmla="*/ 1641062 h 1876425"/>
                <a:gd name="connsiteX16" fmla="*/ 208502 w 1314450"/>
                <a:gd name="connsiteY16" fmla="*/ 1660779 h 1876425"/>
                <a:gd name="connsiteX17" fmla="*/ 203930 w 1314450"/>
                <a:gd name="connsiteY17" fmla="*/ 1662589 h 1876425"/>
                <a:gd name="connsiteX18" fmla="*/ 194691 w 1314450"/>
                <a:gd name="connsiteY18" fmla="*/ 1655921 h 1876425"/>
                <a:gd name="connsiteX19" fmla="*/ 190405 w 1314450"/>
                <a:gd name="connsiteY19" fmla="*/ 1656874 h 1876425"/>
                <a:gd name="connsiteX20" fmla="*/ 184499 w 1314450"/>
                <a:gd name="connsiteY20" fmla="*/ 1644587 h 1876425"/>
                <a:gd name="connsiteX21" fmla="*/ 178689 w 1314450"/>
                <a:gd name="connsiteY21" fmla="*/ 1644968 h 1876425"/>
                <a:gd name="connsiteX22" fmla="*/ 176593 w 1314450"/>
                <a:gd name="connsiteY22" fmla="*/ 1647444 h 1876425"/>
                <a:gd name="connsiteX23" fmla="*/ 173164 w 1314450"/>
                <a:gd name="connsiteY23" fmla="*/ 1644206 h 1876425"/>
                <a:gd name="connsiteX24" fmla="*/ 180880 w 1314450"/>
                <a:gd name="connsiteY24" fmla="*/ 1631347 h 1876425"/>
                <a:gd name="connsiteX25" fmla="*/ 181642 w 1314450"/>
                <a:gd name="connsiteY25" fmla="*/ 1628489 h 1876425"/>
                <a:gd name="connsiteX26" fmla="*/ 178594 w 1314450"/>
                <a:gd name="connsiteY26" fmla="*/ 1625537 h 1876425"/>
                <a:gd name="connsiteX27" fmla="*/ 168211 w 1314450"/>
                <a:gd name="connsiteY27" fmla="*/ 1641729 h 1876425"/>
                <a:gd name="connsiteX28" fmla="*/ 160782 w 1314450"/>
                <a:gd name="connsiteY28" fmla="*/ 1636109 h 1876425"/>
                <a:gd name="connsiteX29" fmla="*/ 154305 w 1314450"/>
                <a:gd name="connsiteY29" fmla="*/ 1626584 h 1876425"/>
                <a:gd name="connsiteX30" fmla="*/ 164116 w 1314450"/>
                <a:gd name="connsiteY30" fmla="*/ 1616869 h 1876425"/>
                <a:gd name="connsiteX31" fmla="*/ 162782 w 1314450"/>
                <a:gd name="connsiteY31" fmla="*/ 1615154 h 1876425"/>
                <a:gd name="connsiteX32" fmla="*/ 152019 w 1314450"/>
                <a:gd name="connsiteY32" fmla="*/ 1623060 h 1876425"/>
                <a:gd name="connsiteX33" fmla="*/ 148400 w 1314450"/>
                <a:gd name="connsiteY33" fmla="*/ 1618869 h 1876425"/>
                <a:gd name="connsiteX34" fmla="*/ 150400 w 1314450"/>
                <a:gd name="connsiteY34" fmla="*/ 1612773 h 1876425"/>
                <a:gd name="connsiteX35" fmla="*/ 146399 w 1314450"/>
                <a:gd name="connsiteY35" fmla="*/ 1610773 h 1876425"/>
                <a:gd name="connsiteX36" fmla="*/ 146304 w 1314450"/>
                <a:gd name="connsiteY36" fmla="*/ 1607344 h 1876425"/>
                <a:gd name="connsiteX37" fmla="*/ 162211 w 1314450"/>
                <a:gd name="connsiteY37" fmla="*/ 1592104 h 1876425"/>
                <a:gd name="connsiteX38" fmla="*/ 160401 w 1314450"/>
                <a:gd name="connsiteY38" fmla="*/ 1586675 h 1876425"/>
                <a:gd name="connsiteX39" fmla="*/ 158877 w 1314450"/>
                <a:gd name="connsiteY39" fmla="*/ 1591151 h 1876425"/>
                <a:gd name="connsiteX40" fmla="*/ 148876 w 1314450"/>
                <a:gd name="connsiteY40" fmla="*/ 1599819 h 1876425"/>
                <a:gd name="connsiteX41" fmla="*/ 144780 w 1314450"/>
                <a:gd name="connsiteY41" fmla="*/ 1601629 h 1876425"/>
                <a:gd name="connsiteX42" fmla="*/ 142780 w 1314450"/>
                <a:gd name="connsiteY42" fmla="*/ 1597914 h 1876425"/>
                <a:gd name="connsiteX43" fmla="*/ 135541 w 1314450"/>
                <a:gd name="connsiteY43" fmla="*/ 1599724 h 1876425"/>
                <a:gd name="connsiteX44" fmla="*/ 132207 w 1314450"/>
                <a:gd name="connsiteY44" fmla="*/ 1590580 h 1876425"/>
                <a:gd name="connsiteX45" fmla="*/ 117062 w 1314450"/>
                <a:gd name="connsiteY45" fmla="*/ 1569244 h 1876425"/>
                <a:gd name="connsiteX46" fmla="*/ 123158 w 1314450"/>
                <a:gd name="connsiteY46" fmla="*/ 1562386 h 1876425"/>
                <a:gd name="connsiteX47" fmla="*/ 124111 w 1314450"/>
                <a:gd name="connsiteY47" fmla="*/ 1555433 h 1876425"/>
                <a:gd name="connsiteX48" fmla="*/ 110490 w 1314450"/>
                <a:gd name="connsiteY48" fmla="*/ 1556480 h 1876425"/>
                <a:gd name="connsiteX49" fmla="*/ 109918 w 1314450"/>
                <a:gd name="connsiteY49" fmla="*/ 1551623 h 1876425"/>
                <a:gd name="connsiteX50" fmla="*/ 115443 w 1314450"/>
                <a:gd name="connsiteY50" fmla="*/ 1548670 h 1876425"/>
                <a:gd name="connsiteX51" fmla="*/ 114300 w 1314450"/>
                <a:gd name="connsiteY51" fmla="*/ 1544288 h 1876425"/>
                <a:gd name="connsiteX52" fmla="*/ 105632 w 1314450"/>
                <a:gd name="connsiteY52" fmla="*/ 1545336 h 1876425"/>
                <a:gd name="connsiteX53" fmla="*/ 104584 w 1314450"/>
                <a:gd name="connsiteY53" fmla="*/ 1535430 h 1876425"/>
                <a:gd name="connsiteX54" fmla="*/ 96679 w 1314450"/>
                <a:gd name="connsiteY54" fmla="*/ 1539335 h 1876425"/>
                <a:gd name="connsiteX55" fmla="*/ 98203 w 1314450"/>
                <a:gd name="connsiteY55" fmla="*/ 1529906 h 1876425"/>
                <a:gd name="connsiteX56" fmla="*/ 108014 w 1314450"/>
                <a:gd name="connsiteY56" fmla="*/ 1520667 h 1876425"/>
                <a:gd name="connsiteX57" fmla="*/ 109251 w 1314450"/>
                <a:gd name="connsiteY57" fmla="*/ 1522857 h 1876425"/>
                <a:gd name="connsiteX58" fmla="*/ 112490 w 1314450"/>
                <a:gd name="connsiteY58" fmla="*/ 1520762 h 1876425"/>
                <a:gd name="connsiteX59" fmla="*/ 114205 w 1314450"/>
                <a:gd name="connsiteY59" fmla="*/ 1525334 h 1876425"/>
                <a:gd name="connsiteX60" fmla="*/ 118015 w 1314450"/>
                <a:gd name="connsiteY60" fmla="*/ 1523810 h 1876425"/>
                <a:gd name="connsiteX61" fmla="*/ 104204 w 1314450"/>
                <a:gd name="connsiteY61" fmla="*/ 1496949 h 1876425"/>
                <a:gd name="connsiteX62" fmla="*/ 102108 w 1314450"/>
                <a:gd name="connsiteY62" fmla="*/ 1498473 h 1876425"/>
                <a:gd name="connsiteX63" fmla="*/ 98489 w 1314450"/>
                <a:gd name="connsiteY63" fmla="*/ 1493234 h 1876425"/>
                <a:gd name="connsiteX64" fmla="*/ 103632 w 1314450"/>
                <a:gd name="connsiteY64" fmla="*/ 1486758 h 1876425"/>
                <a:gd name="connsiteX65" fmla="*/ 98870 w 1314450"/>
                <a:gd name="connsiteY65" fmla="*/ 1481995 h 1876425"/>
                <a:gd name="connsiteX66" fmla="*/ 107156 w 1314450"/>
                <a:gd name="connsiteY66" fmla="*/ 1477042 h 1876425"/>
                <a:gd name="connsiteX67" fmla="*/ 104394 w 1314450"/>
                <a:gd name="connsiteY67" fmla="*/ 1469803 h 1876425"/>
                <a:gd name="connsiteX68" fmla="*/ 115729 w 1314450"/>
                <a:gd name="connsiteY68" fmla="*/ 1471422 h 1876425"/>
                <a:gd name="connsiteX69" fmla="*/ 113252 w 1314450"/>
                <a:gd name="connsiteY69" fmla="*/ 1467136 h 1876425"/>
                <a:gd name="connsiteX70" fmla="*/ 122301 w 1314450"/>
                <a:gd name="connsiteY70" fmla="*/ 1460278 h 1876425"/>
                <a:gd name="connsiteX71" fmla="*/ 119062 w 1314450"/>
                <a:gd name="connsiteY71" fmla="*/ 1446181 h 1876425"/>
                <a:gd name="connsiteX72" fmla="*/ 121920 w 1314450"/>
                <a:gd name="connsiteY72" fmla="*/ 1439894 h 1876425"/>
                <a:gd name="connsiteX73" fmla="*/ 110966 w 1314450"/>
                <a:gd name="connsiteY73" fmla="*/ 1396365 h 1876425"/>
                <a:gd name="connsiteX74" fmla="*/ 84391 w 1314450"/>
                <a:gd name="connsiteY74" fmla="*/ 1400175 h 1876425"/>
                <a:gd name="connsiteX75" fmla="*/ 76295 w 1314450"/>
                <a:gd name="connsiteY75" fmla="*/ 1403985 h 1876425"/>
                <a:gd name="connsiteX76" fmla="*/ 74866 w 1314450"/>
                <a:gd name="connsiteY76" fmla="*/ 1400937 h 1876425"/>
                <a:gd name="connsiteX77" fmla="*/ 57721 w 1314450"/>
                <a:gd name="connsiteY77" fmla="*/ 1407128 h 1876425"/>
                <a:gd name="connsiteX78" fmla="*/ 52292 w 1314450"/>
                <a:gd name="connsiteY78" fmla="*/ 1389888 h 1876425"/>
                <a:gd name="connsiteX79" fmla="*/ 56198 w 1314450"/>
                <a:gd name="connsiteY79" fmla="*/ 1363028 h 1876425"/>
                <a:gd name="connsiteX80" fmla="*/ 60865 w 1314450"/>
                <a:gd name="connsiteY80" fmla="*/ 1361218 h 1876425"/>
                <a:gd name="connsiteX81" fmla="*/ 65913 w 1314450"/>
                <a:gd name="connsiteY81" fmla="*/ 1354550 h 1876425"/>
                <a:gd name="connsiteX82" fmla="*/ 64008 w 1314450"/>
                <a:gd name="connsiteY82" fmla="*/ 1344454 h 1876425"/>
                <a:gd name="connsiteX83" fmla="*/ 65627 w 1314450"/>
                <a:gd name="connsiteY83" fmla="*/ 1338167 h 1876425"/>
                <a:gd name="connsiteX84" fmla="*/ 77152 w 1314450"/>
                <a:gd name="connsiteY84" fmla="*/ 1328261 h 1876425"/>
                <a:gd name="connsiteX85" fmla="*/ 59722 w 1314450"/>
                <a:gd name="connsiteY85" fmla="*/ 1307211 h 1876425"/>
                <a:gd name="connsiteX86" fmla="*/ 53340 w 1314450"/>
                <a:gd name="connsiteY86" fmla="*/ 1292733 h 1876425"/>
                <a:gd name="connsiteX87" fmla="*/ 53245 w 1314450"/>
                <a:gd name="connsiteY87" fmla="*/ 1284637 h 1876425"/>
                <a:gd name="connsiteX88" fmla="*/ 57341 w 1314450"/>
                <a:gd name="connsiteY88" fmla="*/ 1282542 h 1876425"/>
                <a:gd name="connsiteX89" fmla="*/ 53054 w 1314450"/>
                <a:gd name="connsiteY89" fmla="*/ 1282922 h 1876425"/>
                <a:gd name="connsiteX90" fmla="*/ 53054 w 1314450"/>
                <a:gd name="connsiteY90" fmla="*/ 1277874 h 1876425"/>
                <a:gd name="connsiteX91" fmla="*/ 67246 w 1314450"/>
                <a:gd name="connsiteY91" fmla="*/ 1269683 h 1876425"/>
                <a:gd name="connsiteX92" fmla="*/ 65341 w 1314450"/>
                <a:gd name="connsiteY92" fmla="*/ 1268254 h 1876425"/>
                <a:gd name="connsiteX93" fmla="*/ 68485 w 1314450"/>
                <a:gd name="connsiteY93" fmla="*/ 1262158 h 1876425"/>
                <a:gd name="connsiteX94" fmla="*/ 61626 w 1314450"/>
                <a:gd name="connsiteY94" fmla="*/ 1255014 h 1876425"/>
                <a:gd name="connsiteX95" fmla="*/ 64865 w 1314450"/>
                <a:gd name="connsiteY95" fmla="*/ 1252823 h 1876425"/>
                <a:gd name="connsiteX96" fmla="*/ 61055 w 1314450"/>
                <a:gd name="connsiteY96" fmla="*/ 1250918 h 1876425"/>
                <a:gd name="connsiteX97" fmla="*/ 52674 w 1314450"/>
                <a:gd name="connsiteY97" fmla="*/ 1230249 h 1876425"/>
                <a:gd name="connsiteX98" fmla="*/ 55626 w 1314450"/>
                <a:gd name="connsiteY98" fmla="*/ 1206818 h 1876425"/>
                <a:gd name="connsiteX99" fmla="*/ 49435 w 1314450"/>
                <a:gd name="connsiteY99" fmla="*/ 1205103 h 1876425"/>
                <a:gd name="connsiteX100" fmla="*/ 51911 w 1314450"/>
                <a:gd name="connsiteY100" fmla="*/ 1199484 h 1876425"/>
                <a:gd name="connsiteX101" fmla="*/ 46482 w 1314450"/>
                <a:gd name="connsiteY101" fmla="*/ 1197674 h 1876425"/>
                <a:gd name="connsiteX102" fmla="*/ 46958 w 1314450"/>
                <a:gd name="connsiteY102" fmla="*/ 1192244 h 1876425"/>
                <a:gd name="connsiteX103" fmla="*/ 51530 w 1314450"/>
                <a:gd name="connsiteY103" fmla="*/ 1191768 h 1876425"/>
                <a:gd name="connsiteX104" fmla="*/ 51530 w 1314450"/>
                <a:gd name="connsiteY104" fmla="*/ 1186053 h 1876425"/>
                <a:gd name="connsiteX105" fmla="*/ 56007 w 1314450"/>
                <a:gd name="connsiteY105" fmla="*/ 1185767 h 1876425"/>
                <a:gd name="connsiteX106" fmla="*/ 56292 w 1314450"/>
                <a:gd name="connsiteY106" fmla="*/ 1181100 h 1876425"/>
                <a:gd name="connsiteX107" fmla="*/ 53245 w 1314450"/>
                <a:gd name="connsiteY107" fmla="*/ 1179481 h 1876425"/>
                <a:gd name="connsiteX108" fmla="*/ 55816 w 1314450"/>
                <a:gd name="connsiteY108" fmla="*/ 1163193 h 1876425"/>
                <a:gd name="connsiteX109" fmla="*/ 56292 w 1314450"/>
                <a:gd name="connsiteY109" fmla="*/ 1170337 h 1876425"/>
                <a:gd name="connsiteX110" fmla="*/ 61532 w 1314450"/>
                <a:gd name="connsiteY110" fmla="*/ 1171480 h 1876425"/>
                <a:gd name="connsiteX111" fmla="*/ 63532 w 1314450"/>
                <a:gd name="connsiteY111" fmla="*/ 1161574 h 1876425"/>
                <a:gd name="connsiteX112" fmla="*/ 75914 w 1314450"/>
                <a:gd name="connsiteY112" fmla="*/ 1156335 h 1876425"/>
                <a:gd name="connsiteX113" fmla="*/ 76295 w 1314450"/>
                <a:gd name="connsiteY113" fmla="*/ 1130332 h 1876425"/>
                <a:gd name="connsiteX114" fmla="*/ 74105 w 1314450"/>
                <a:gd name="connsiteY114" fmla="*/ 1129094 h 1876425"/>
                <a:gd name="connsiteX115" fmla="*/ 76867 w 1314450"/>
                <a:gd name="connsiteY115" fmla="*/ 1120712 h 1876425"/>
                <a:gd name="connsiteX116" fmla="*/ 84106 w 1314450"/>
                <a:gd name="connsiteY116" fmla="*/ 1120521 h 1876425"/>
                <a:gd name="connsiteX117" fmla="*/ 81534 w 1314450"/>
                <a:gd name="connsiteY117" fmla="*/ 1132904 h 1876425"/>
                <a:gd name="connsiteX118" fmla="*/ 90011 w 1314450"/>
                <a:gd name="connsiteY118" fmla="*/ 1133570 h 1876425"/>
                <a:gd name="connsiteX119" fmla="*/ 89058 w 1314450"/>
                <a:gd name="connsiteY119" fmla="*/ 1118902 h 1876425"/>
                <a:gd name="connsiteX120" fmla="*/ 95917 w 1314450"/>
                <a:gd name="connsiteY120" fmla="*/ 1117664 h 1876425"/>
                <a:gd name="connsiteX121" fmla="*/ 96202 w 1314450"/>
                <a:gd name="connsiteY121" fmla="*/ 1115283 h 1876425"/>
                <a:gd name="connsiteX122" fmla="*/ 105632 w 1314450"/>
                <a:gd name="connsiteY122" fmla="*/ 1117759 h 1876425"/>
                <a:gd name="connsiteX123" fmla="*/ 108775 w 1314450"/>
                <a:gd name="connsiteY123" fmla="*/ 1103471 h 1876425"/>
                <a:gd name="connsiteX124" fmla="*/ 114681 w 1314450"/>
                <a:gd name="connsiteY124" fmla="*/ 1103376 h 1876425"/>
                <a:gd name="connsiteX125" fmla="*/ 117539 w 1314450"/>
                <a:gd name="connsiteY125" fmla="*/ 1112044 h 1876425"/>
                <a:gd name="connsiteX126" fmla="*/ 127158 w 1314450"/>
                <a:gd name="connsiteY126" fmla="*/ 1114139 h 1876425"/>
                <a:gd name="connsiteX127" fmla="*/ 130016 w 1314450"/>
                <a:gd name="connsiteY127" fmla="*/ 1122426 h 1876425"/>
                <a:gd name="connsiteX128" fmla="*/ 136207 w 1314450"/>
                <a:gd name="connsiteY128" fmla="*/ 1122140 h 1876425"/>
                <a:gd name="connsiteX129" fmla="*/ 143256 w 1314450"/>
                <a:gd name="connsiteY129" fmla="*/ 1116902 h 1876425"/>
                <a:gd name="connsiteX130" fmla="*/ 145637 w 1314450"/>
                <a:gd name="connsiteY130" fmla="*/ 1102805 h 1876425"/>
                <a:gd name="connsiteX131" fmla="*/ 130111 w 1314450"/>
                <a:gd name="connsiteY131" fmla="*/ 1098804 h 1876425"/>
                <a:gd name="connsiteX132" fmla="*/ 130683 w 1314450"/>
                <a:gd name="connsiteY132" fmla="*/ 1082993 h 1876425"/>
                <a:gd name="connsiteX133" fmla="*/ 128207 w 1314450"/>
                <a:gd name="connsiteY133" fmla="*/ 1069753 h 1876425"/>
                <a:gd name="connsiteX134" fmla="*/ 124873 w 1314450"/>
                <a:gd name="connsiteY134" fmla="*/ 1062514 h 1876425"/>
                <a:gd name="connsiteX135" fmla="*/ 120396 w 1314450"/>
                <a:gd name="connsiteY135" fmla="*/ 1063847 h 1876425"/>
                <a:gd name="connsiteX136" fmla="*/ 121444 w 1314450"/>
                <a:gd name="connsiteY136" fmla="*/ 1059085 h 1876425"/>
                <a:gd name="connsiteX137" fmla="*/ 143827 w 1314450"/>
                <a:gd name="connsiteY137" fmla="*/ 1038606 h 1876425"/>
                <a:gd name="connsiteX138" fmla="*/ 169450 w 1314450"/>
                <a:gd name="connsiteY138" fmla="*/ 1038035 h 1876425"/>
                <a:gd name="connsiteX139" fmla="*/ 188405 w 1314450"/>
                <a:gd name="connsiteY139" fmla="*/ 1030129 h 1876425"/>
                <a:gd name="connsiteX140" fmla="*/ 180404 w 1314450"/>
                <a:gd name="connsiteY140" fmla="*/ 1022604 h 1876425"/>
                <a:gd name="connsiteX141" fmla="*/ 192595 w 1314450"/>
                <a:gd name="connsiteY141" fmla="*/ 1010793 h 1876425"/>
                <a:gd name="connsiteX142" fmla="*/ 188595 w 1314450"/>
                <a:gd name="connsiteY142" fmla="*/ 1008317 h 1876425"/>
                <a:gd name="connsiteX143" fmla="*/ 191357 w 1314450"/>
                <a:gd name="connsiteY143" fmla="*/ 1005364 h 1876425"/>
                <a:gd name="connsiteX144" fmla="*/ 186118 w 1314450"/>
                <a:gd name="connsiteY144" fmla="*/ 991743 h 1876425"/>
                <a:gd name="connsiteX145" fmla="*/ 208121 w 1314450"/>
                <a:gd name="connsiteY145" fmla="*/ 982123 h 1876425"/>
                <a:gd name="connsiteX146" fmla="*/ 241268 w 1314450"/>
                <a:gd name="connsiteY146" fmla="*/ 979742 h 1876425"/>
                <a:gd name="connsiteX147" fmla="*/ 242983 w 1314450"/>
                <a:gd name="connsiteY147" fmla="*/ 975455 h 1876425"/>
                <a:gd name="connsiteX148" fmla="*/ 240316 w 1314450"/>
                <a:gd name="connsiteY148" fmla="*/ 964597 h 1876425"/>
                <a:gd name="connsiteX149" fmla="*/ 248221 w 1314450"/>
                <a:gd name="connsiteY149" fmla="*/ 962120 h 1876425"/>
                <a:gd name="connsiteX150" fmla="*/ 244221 w 1314450"/>
                <a:gd name="connsiteY150" fmla="*/ 951167 h 1876425"/>
                <a:gd name="connsiteX151" fmla="*/ 249555 w 1314450"/>
                <a:gd name="connsiteY151" fmla="*/ 945071 h 1876425"/>
                <a:gd name="connsiteX152" fmla="*/ 243935 w 1314450"/>
                <a:gd name="connsiteY152" fmla="*/ 943261 h 1876425"/>
                <a:gd name="connsiteX153" fmla="*/ 235172 w 1314450"/>
                <a:gd name="connsiteY153" fmla="*/ 932021 h 1876425"/>
                <a:gd name="connsiteX154" fmla="*/ 224409 w 1314450"/>
                <a:gd name="connsiteY154" fmla="*/ 935831 h 1876425"/>
                <a:gd name="connsiteX155" fmla="*/ 223266 w 1314450"/>
                <a:gd name="connsiteY155" fmla="*/ 927259 h 1876425"/>
                <a:gd name="connsiteX156" fmla="*/ 215741 w 1314450"/>
                <a:gd name="connsiteY156" fmla="*/ 914591 h 1876425"/>
                <a:gd name="connsiteX157" fmla="*/ 198596 w 1314450"/>
                <a:gd name="connsiteY157" fmla="*/ 921353 h 1876425"/>
                <a:gd name="connsiteX158" fmla="*/ 200025 w 1314450"/>
                <a:gd name="connsiteY158" fmla="*/ 929640 h 1876425"/>
                <a:gd name="connsiteX159" fmla="*/ 190024 w 1314450"/>
                <a:gd name="connsiteY159" fmla="*/ 928021 h 1876425"/>
                <a:gd name="connsiteX160" fmla="*/ 178975 w 1314450"/>
                <a:gd name="connsiteY160" fmla="*/ 919925 h 1876425"/>
                <a:gd name="connsiteX161" fmla="*/ 163544 w 1314450"/>
                <a:gd name="connsiteY161" fmla="*/ 924116 h 1876425"/>
                <a:gd name="connsiteX162" fmla="*/ 161449 w 1314450"/>
                <a:gd name="connsiteY162" fmla="*/ 904875 h 1876425"/>
                <a:gd name="connsiteX163" fmla="*/ 153352 w 1314450"/>
                <a:gd name="connsiteY163" fmla="*/ 907161 h 1876425"/>
                <a:gd name="connsiteX164" fmla="*/ 147828 w 1314450"/>
                <a:gd name="connsiteY164" fmla="*/ 904780 h 1876425"/>
                <a:gd name="connsiteX165" fmla="*/ 143351 w 1314450"/>
                <a:gd name="connsiteY165" fmla="*/ 907256 h 1876425"/>
                <a:gd name="connsiteX166" fmla="*/ 135350 w 1314450"/>
                <a:gd name="connsiteY166" fmla="*/ 882206 h 1876425"/>
                <a:gd name="connsiteX167" fmla="*/ 129445 w 1314450"/>
                <a:gd name="connsiteY167" fmla="*/ 882015 h 1876425"/>
                <a:gd name="connsiteX168" fmla="*/ 123254 w 1314450"/>
                <a:gd name="connsiteY168" fmla="*/ 872966 h 1876425"/>
                <a:gd name="connsiteX169" fmla="*/ 117443 w 1314450"/>
                <a:gd name="connsiteY169" fmla="*/ 856298 h 1876425"/>
                <a:gd name="connsiteX170" fmla="*/ 112490 w 1314450"/>
                <a:gd name="connsiteY170" fmla="*/ 858298 h 1876425"/>
                <a:gd name="connsiteX171" fmla="*/ 110585 w 1314450"/>
                <a:gd name="connsiteY171" fmla="*/ 866680 h 1876425"/>
                <a:gd name="connsiteX172" fmla="*/ 105537 w 1314450"/>
                <a:gd name="connsiteY172" fmla="*/ 873157 h 1876425"/>
                <a:gd name="connsiteX173" fmla="*/ 97631 w 1314450"/>
                <a:gd name="connsiteY173" fmla="*/ 871919 h 1876425"/>
                <a:gd name="connsiteX174" fmla="*/ 88964 w 1314450"/>
                <a:gd name="connsiteY174" fmla="*/ 877348 h 1876425"/>
                <a:gd name="connsiteX175" fmla="*/ 76581 w 1314450"/>
                <a:gd name="connsiteY175" fmla="*/ 871157 h 1876425"/>
                <a:gd name="connsiteX176" fmla="*/ 72866 w 1314450"/>
                <a:gd name="connsiteY176" fmla="*/ 874204 h 1876425"/>
                <a:gd name="connsiteX177" fmla="*/ 63341 w 1314450"/>
                <a:gd name="connsiteY177" fmla="*/ 872204 h 1876425"/>
                <a:gd name="connsiteX178" fmla="*/ 62103 w 1314450"/>
                <a:gd name="connsiteY178" fmla="*/ 869537 h 1876425"/>
                <a:gd name="connsiteX179" fmla="*/ 59055 w 1314450"/>
                <a:gd name="connsiteY179" fmla="*/ 869823 h 1876425"/>
                <a:gd name="connsiteX180" fmla="*/ 60579 w 1314450"/>
                <a:gd name="connsiteY180" fmla="*/ 864870 h 1876425"/>
                <a:gd name="connsiteX181" fmla="*/ 56864 w 1314450"/>
                <a:gd name="connsiteY181" fmla="*/ 860298 h 1876425"/>
                <a:gd name="connsiteX182" fmla="*/ 50482 w 1314450"/>
                <a:gd name="connsiteY182" fmla="*/ 870014 h 1876425"/>
                <a:gd name="connsiteX183" fmla="*/ 56674 w 1314450"/>
                <a:gd name="connsiteY183" fmla="*/ 876586 h 1876425"/>
                <a:gd name="connsiteX184" fmla="*/ 60579 w 1314450"/>
                <a:gd name="connsiteY184" fmla="*/ 888302 h 1876425"/>
                <a:gd name="connsiteX185" fmla="*/ 58007 w 1314450"/>
                <a:gd name="connsiteY185" fmla="*/ 893731 h 1876425"/>
                <a:gd name="connsiteX186" fmla="*/ 54197 w 1314450"/>
                <a:gd name="connsiteY186" fmla="*/ 894112 h 1876425"/>
                <a:gd name="connsiteX187" fmla="*/ 34671 w 1314450"/>
                <a:gd name="connsiteY187" fmla="*/ 884777 h 1876425"/>
                <a:gd name="connsiteX188" fmla="*/ 47816 w 1314450"/>
                <a:gd name="connsiteY188" fmla="*/ 869252 h 1876425"/>
                <a:gd name="connsiteX189" fmla="*/ 33147 w 1314450"/>
                <a:gd name="connsiteY189" fmla="*/ 860108 h 1876425"/>
                <a:gd name="connsiteX190" fmla="*/ 25622 w 1314450"/>
                <a:gd name="connsiteY190" fmla="*/ 851726 h 1876425"/>
                <a:gd name="connsiteX191" fmla="*/ 20193 w 1314450"/>
                <a:gd name="connsiteY191" fmla="*/ 838962 h 1876425"/>
                <a:gd name="connsiteX192" fmla="*/ 16478 w 1314450"/>
                <a:gd name="connsiteY192" fmla="*/ 813530 h 1876425"/>
                <a:gd name="connsiteX193" fmla="*/ 9525 w 1314450"/>
                <a:gd name="connsiteY193" fmla="*/ 806482 h 1876425"/>
                <a:gd name="connsiteX194" fmla="*/ 11049 w 1314450"/>
                <a:gd name="connsiteY194" fmla="*/ 796862 h 1876425"/>
                <a:gd name="connsiteX195" fmla="*/ 38576 w 1314450"/>
                <a:gd name="connsiteY195" fmla="*/ 785432 h 1876425"/>
                <a:gd name="connsiteX196" fmla="*/ 85820 w 1314450"/>
                <a:gd name="connsiteY196" fmla="*/ 796957 h 1876425"/>
                <a:gd name="connsiteX197" fmla="*/ 103061 w 1314450"/>
                <a:gd name="connsiteY197" fmla="*/ 797338 h 1876425"/>
                <a:gd name="connsiteX198" fmla="*/ 103156 w 1314450"/>
                <a:gd name="connsiteY198" fmla="*/ 785432 h 1876425"/>
                <a:gd name="connsiteX199" fmla="*/ 111919 w 1314450"/>
                <a:gd name="connsiteY199" fmla="*/ 774668 h 1876425"/>
                <a:gd name="connsiteX200" fmla="*/ 120777 w 1314450"/>
                <a:gd name="connsiteY200" fmla="*/ 769525 h 1876425"/>
                <a:gd name="connsiteX201" fmla="*/ 124396 w 1314450"/>
                <a:gd name="connsiteY201" fmla="*/ 754666 h 1876425"/>
                <a:gd name="connsiteX202" fmla="*/ 132302 w 1314450"/>
                <a:gd name="connsiteY202" fmla="*/ 744569 h 1876425"/>
                <a:gd name="connsiteX203" fmla="*/ 141732 w 1314450"/>
                <a:gd name="connsiteY203" fmla="*/ 716090 h 1876425"/>
                <a:gd name="connsiteX204" fmla="*/ 144685 w 1314450"/>
                <a:gd name="connsiteY204" fmla="*/ 687229 h 1876425"/>
                <a:gd name="connsiteX205" fmla="*/ 140780 w 1314450"/>
                <a:gd name="connsiteY205" fmla="*/ 688086 h 1876425"/>
                <a:gd name="connsiteX206" fmla="*/ 128778 w 1314450"/>
                <a:gd name="connsiteY206" fmla="*/ 671703 h 1876425"/>
                <a:gd name="connsiteX207" fmla="*/ 120301 w 1314450"/>
                <a:gd name="connsiteY207" fmla="*/ 665321 h 1876425"/>
                <a:gd name="connsiteX208" fmla="*/ 107537 w 1314450"/>
                <a:gd name="connsiteY208" fmla="*/ 659702 h 1876425"/>
                <a:gd name="connsiteX209" fmla="*/ 110109 w 1314450"/>
                <a:gd name="connsiteY209" fmla="*/ 652272 h 1876425"/>
                <a:gd name="connsiteX210" fmla="*/ 92011 w 1314450"/>
                <a:gd name="connsiteY210" fmla="*/ 653701 h 1876425"/>
                <a:gd name="connsiteX211" fmla="*/ 95536 w 1314450"/>
                <a:gd name="connsiteY211" fmla="*/ 625983 h 1876425"/>
                <a:gd name="connsiteX212" fmla="*/ 94298 w 1314450"/>
                <a:gd name="connsiteY212" fmla="*/ 623411 h 1876425"/>
                <a:gd name="connsiteX213" fmla="*/ 91916 w 1314450"/>
                <a:gd name="connsiteY213" fmla="*/ 624078 h 1876425"/>
                <a:gd name="connsiteX214" fmla="*/ 91630 w 1314450"/>
                <a:gd name="connsiteY214" fmla="*/ 621316 h 1876425"/>
                <a:gd name="connsiteX215" fmla="*/ 89154 w 1314450"/>
                <a:gd name="connsiteY215" fmla="*/ 622554 h 1876425"/>
                <a:gd name="connsiteX216" fmla="*/ 87630 w 1314450"/>
                <a:gd name="connsiteY216" fmla="*/ 616553 h 1876425"/>
                <a:gd name="connsiteX217" fmla="*/ 92964 w 1314450"/>
                <a:gd name="connsiteY217" fmla="*/ 616744 h 1876425"/>
                <a:gd name="connsiteX218" fmla="*/ 98107 w 1314450"/>
                <a:gd name="connsiteY218" fmla="*/ 575120 h 1876425"/>
                <a:gd name="connsiteX219" fmla="*/ 111443 w 1314450"/>
                <a:gd name="connsiteY219" fmla="*/ 576644 h 1876425"/>
                <a:gd name="connsiteX220" fmla="*/ 115824 w 1314450"/>
                <a:gd name="connsiteY220" fmla="*/ 582930 h 1876425"/>
                <a:gd name="connsiteX221" fmla="*/ 118682 w 1314450"/>
                <a:gd name="connsiteY221" fmla="*/ 583216 h 1876425"/>
                <a:gd name="connsiteX222" fmla="*/ 124873 w 1314450"/>
                <a:gd name="connsiteY222" fmla="*/ 581787 h 1876425"/>
                <a:gd name="connsiteX223" fmla="*/ 126111 w 1314450"/>
                <a:gd name="connsiteY223" fmla="*/ 578453 h 1876425"/>
                <a:gd name="connsiteX224" fmla="*/ 130588 w 1314450"/>
                <a:gd name="connsiteY224" fmla="*/ 576644 h 1876425"/>
                <a:gd name="connsiteX225" fmla="*/ 151638 w 1314450"/>
                <a:gd name="connsiteY225" fmla="*/ 577977 h 1876425"/>
                <a:gd name="connsiteX226" fmla="*/ 151162 w 1314450"/>
                <a:gd name="connsiteY226" fmla="*/ 570643 h 1876425"/>
                <a:gd name="connsiteX227" fmla="*/ 146875 w 1314450"/>
                <a:gd name="connsiteY227" fmla="*/ 561785 h 1876425"/>
                <a:gd name="connsiteX228" fmla="*/ 151924 w 1314450"/>
                <a:gd name="connsiteY228" fmla="*/ 561880 h 1876425"/>
                <a:gd name="connsiteX229" fmla="*/ 148876 w 1314450"/>
                <a:gd name="connsiteY229" fmla="*/ 553308 h 1876425"/>
                <a:gd name="connsiteX230" fmla="*/ 170212 w 1314450"/>
                <a:gd name="connsiteY230" fmla="*/ 546164 h 1876425"/>
                <a:gd name="connsiteX231" fmla="*/ 166021 w 1314450"/>
                <a:gd name="connsiteY231" fmla="*/ 542449 h 1876425"/>
                <a:gd name="connsiteX232" fmla="*/ 169069 w 1314450"/>
                <a:gd name="connsiteY232" fmla="*/ 540163 h 1876425"/>
                <a:gd name="connsiteX233" fmla="*/ 168973 w 1314450"/>
                <a:gd name="connsiteY233" fmla="*/ 535972 h 1876425"/>
                <a:gd name="connsiteX234" fmla="*/ 159830 w 1314450"/>
                <a:gd name="connsiteY234" fmla="*/ 535686 h 1876425"/>
                <a:gd name="connsiteX235" fmla="*/ 159734 w 1314450"/>
                <a:gd name="connsiteY235" fmla="*/ 532924 h 1876425"/>
                <a:gd name="connsiteX236" fmla="*/ 127349 w 1314450"/>
                <a:gd name="connsiteY236" fmla="*/ 536353 h 1876425"/>
                <a:gd name="connsiteX237" fmla="*/ 126587 w 1314450"/>
                <a:gd name="connsiteY237" fmla="*/ 533591 h 1876425"/>
                <a:gd name="connsiteX238" fmla="*/ 106013 w 1314450"/>
                <a:gd name="connsiteY238" fmla="*/ 531971 h 1876425"/>
                <a:gd name="connsiteX239" fmla="*/ 110204 w 1314450"/>
                <a:gd name="connsiteY239" fmla="*/ 519494 h 1876425"/>
                <a:gd name="connsiteX240" fmla="*/ 97060 w 1314450"/>
                <a:gd name="connsiteY240" fmla="*/ 505778 h 1876425"/>
                <a:gd name="connsiteX241" fmla="*/ 83248 w 1314450"/>
                <a:gd name="connsiteY241" fmla="*/ 482251 h 1876425"/>
                <a:gd name="connsiteX242" fmla="*/ 87344 w 1314450"/>
                <a:gd name="connsiteY242" fmla="*/ 467201 h 1876425"/>
                <a:gd name="connsiteX243" fmla="*/ 70199 w 1314450"/>
                <a:gd name="connsiteY243" fmla="*/ 462344 h 1876425"/>
                <a:gd name="connsiteX244" fmla="*/ 42576 w 1314450"/>
                <a:gd name="connsiteY244" fmla="*/ 464725 h 1876425"/>
                <a:gd name="connsiteX245" fmla="*/ 34100 w 1314450"/>
                <a:gd name="connsiteY245" fmla="*/ 459772 h 1876425"/>
                <a:gd name="connsiteX246" fmla="*/ 48292 w 1314450"/>
                <a:gd name="connsiteY246" fmla="*/ 428530 h 1876425"/>
                <a:gd name="connsiteX247" fmla="*/ 58007 w 1314450"/>
                <a:gd name="connsiteY247" fmla="*/ 417671 h 1876425"/>
                <a:gd name="connsiteX248" fmla="*/ 62865 w 1314450"/>
                <a:gd name="connsiteY248" fmla="*/ 407861 h 1876425"/>
                <a:gd name="connsiteX249" fmla="*/ 56769 w 1314450"/>
                <a:gd name="connsiteY249" fmla="*/ 403955 h 1876425"/>
                <a:gd name="connsiteX250" fmla="*/ 101918 w 1314450"/>
                <a:gd name="connsiteY250" fmla="*/ 390716 h 1876425"/>
                <a:gd name="connsiteX251" fmla="*/ 96488 w 1314450"/>
                <a:gd name="connsiteY251" fmla="*/ 376523 h 1876425"/>
                <a:gd name="connsiteX252" fmla="*/ 111823 w 1314450"/>
                <a:gd name="connsiteY252" fmla="*/ 391382 h 1876425"/>
                <a:gd name="connsiteX253" fmla="*/ 122491 w 1314450"/>
                <a:gd name="connsiteY253" fmla="*/ 389001 h 1876425"/>
                <a:gd name="connsiteX254" fmla="*/ 123920 w 1314450"/>
                <a:gd name="connsiteY254" fmla="*/ 395573 h 1876425"/>
                <a:gd name="connsiteX255" fmla="*/ 139255 w 1314450"/>
                <a:gd name="connsiteY255" fmla="*/ 394621 h 1876425"/>
                <a:gd name="connsiteX256" fmla="*/ 153257 w 1314450"/>
                <a:gd name="connsiteY256" fmla="*/ 402717 h 1876425"/>
                <a:gd name="connsiteX257" fmla="*/ 156686 w 1314450"/>
                <a:gd name="connsiteY257" fmla="*/ 402908 h 1876425"/>
                <a:gd name="connsiteX258" fmla="*/ 154114 w 1314450"/>
                <a:gd name="connsiteY258" fmla="*/ 402146 h 1876425"/>
                <a:gd name="connsiteX259" fmla="*/ 154305 w 1314450"/>
                <a:gd name="connsiteY259" fmla="*/ 384429 h 1876425"/>
                <a:gd name="connsiteX260" fmla="*/ 144209 w 1314450"/>
                <a:gd name="connsiteY260" fmla="*/ 349568 h 1876425"/>
                <a:gd name="connsiteX261" fmla="*/ 152591 w 1314450"/>
                <a:gd name="connsiteY261" fmla="*/ 341090 h 1876425"/>
                <a:gd name="connsiteX262" fmla="*/ 170498 w 1314450"/>
                <a:gd name="connsiteY262" fmla="*/ 332899 h 1876425"/>
                <a:gd name="connsiteX263" fmla="*/ 173069 w 1314450"/>
                <a:gd name="connsiteY263" fmla="*/ 325660 h 1876425"/>
                <a:gd name="connsiteX264" fmla="*/ 169450 w 1314450"/>
                <a:gd name="connsiteY264" fmla="*/ 315563 h 1876425"/>
                <a:gd name="connsiteX265" fmla="*/ 163925 w 1314450"/>
                <a:gd name="connsiteY265" fmla="*/ 316802 h 1876425"/>
                <a:gd name="connsiteX266" fmla="*/ 168402 w 1314450"/>
                <a:gd name="connsiteY266" fmla="*/ 314611 h 1876425"/>
                <a:gd name="connsiteX267" fmla="*/ 166116 w 1314450"/>
                <a:gd name="connsiteY267" fmla="*/ 306991 h 1876425"/>
                <a:gd name="connsiteX268" fmla="*/ 232220 w 1314450"/>
                <a:gd name="connsiteY268" fmla="*/ 298514 h 1876425"/>
                <a:gd name="connsiteX269" fmla="*/ 239935 w 1314450"/>
                <a:gd name="connsiteY269" fmla="*/ 294704 h 1876425"/>
                <a:gd name="connsiteX270" fmla="*/ 247364 w 1314450"/>
                <a:gd name="connsiteY270" fmla="*/ 296323 h 1876425"/>
                <a:gd name="connsiteX271" fmla="*/ 238887 w 1314450"/>
                <a:gd name="connsiteY271" fmla="*/ 276892 h 1876425"/>
                <a:gd name="connsiteX272" fmla="*/ 234125 w 1314450"/>
                <a:gd name="connsiteY272" fmla="*/ 258032 h 1876425"/>
                <a:gd name="connsiteX273" fmla="*/ 249174 w 1314450"/>
                <a:gd name="connsiteY273" fmla="*/ 251174 h 1876425"/>
                <a:gd name="connsiteX274" fmla="*/ 273272 w 1314450"/>
                <a:gd name="connsiteY274" fmla="*/ 250793 h 1876425"/>
                <a:gd name="connsiteX275" fmla="*/ 263652 w 1314450"/>
                <a:gd name="connsiteY275" fmla="*/ 230219 h 1876425"/>
                <a:gd name="connsiteX276" fmla="*/ 274606 w 1314450"/>
                <a:gd name="connsiteY276" fmla="*/ 229553 h 1876425"/>
                <a:gd name="connsiteX277" fmla="*/ 281368 w 1314450"/>
                <a:gd name="connsiteY277" fmla="*/ 226409 h 1876425"/>
                <a:gd name="connsiteX278" fmla="*/ 276796 w 1314450"/>
                <a:gd name="connsiteY278" fmla="*/ 217170 h 1876425"/>
                <a:gd name="connsiteX279" fmla="*/ 284131 w 1314450"/>
                <a:gd name="connsiteY279" fmla="*/ 214789 h 1876425"/>
                <a:gd name="connsiteX280" fmla="*/ 276606 w 1314450"/>
                <a:gd name="connsiteY280" fmla="*/ 199835 h 1876425"/>
                <a:gd name="connsiteX281" fmla="*/ 271843 w 1314450"/>
                <a:gd name="connsiteY281" fmla="*/ 203454 h 1876425"/>
                <a:gd name="connsiteX282" fmla="*/ 268224 w 1314450"/>
                <a:gd name="connsiteY282" fmla="*/ 198120 h 1876425"/>
                <a:gd name="connsiteX283" fmla="*/ 263176 w 1314450"/>
                <a:gd name="connsiteY283" fmla="*/ 199644 h 1876425"/>
                <a:gd name="connsiteX284" fmla="*/ 254508 w 1314450"/>
                <a:gd name="connsiteY284" fmla="*/ 171736 h 1876425"/>
                <a:gd name="connsiteX285" fmla="*/ 258318 w 1314450"/>
                <a:gd name="connsiteY285" fmla="*/ 175736 h 1876425"/>
                <a:gd name="connsiteX286" fmla="*/ 261461 w 1314450"/>
                <a:gd name="connsiteY286" fmla="*/ 174403 h 1876425"/>
                <a:gd name="connsiteX287" fmla="*/ 258604 w 1314450"/>
                <a:gd name="connsiteY287" fmla="*/ 167354 h 1876425"/>
                <a:gd name="connsiteX288" fmla="*/ 270320 w 1314450"/>
                <a:gd name="connsiteY288" fmla="*/ 160401 h 1876425"/>
                <a:gd name="connsiteX289" fmla="*/ 273653 w 1314450"/>
                <a:gd name="connsiteY289" fmla="*/ 161163 h 1876425"/>
                <a:gd name="connsiteX290" fmla="*/ 272605 w 1314450"/>
                <a:gd name="connsiteY290" fmla="*/ 158115 h 1876425"/>
                <a:gd name="connsiteX291" fmla="*/ 281464 w 1314450"/>
                <a:gd name="connsiteY291" fmla="*/ 159829 h 1876425"/>
                <a:gd name="connsiteX292" fmla="*/ 311372 w 1314450"/>
                <a:gd name="connsiteY292" fmla="*/ 139351 h 1876425"/>
                <a:gd name="connsiteX293" fmla="*/ 314325 w 1314450"/>
                <a:gd name="connsiteY293" fmla="*/ 133921 h 1876425"/>
                <a:gd name="connsiteX294" fmla="*/ 330232 w 1314450"/>
                <a:gd name="connsiteY294" fmla="*/ 128683 h 1876425"/>
                <a:gd name="connsiteX295" fmla="*/ 326898 w 1314450"/>
                <a:gd name="connsiteY295" fmla="*/ 109728 h 1876425"/>
                <a:gd name="connsiteX296" fmla="*/ 328232 w 1314450"/>
                <a:gd name="connsiteY296" fmla="*/ 117062 h 1876425"/>
                <a:gd name="connsiteX297" fmla="*/ 335089 w 1314450"/>
                <a:gd name="connsiteY297" fmla="*/ 114491 h 1876425"/>
                <a:gd name="connsiteX298" fmla="*/ 337947 w 1314450"/>
                <a:gd name="connsiteY298" fmla="*/ 125159 h 1876425"/>
                <a:gd name="connsiteX299" fmla="*/ 340328 w 1314450"/>
                <a:gd name="connsiteY299" fmla="*/ 124492 h 1876425"/>
                <a:gd name="connsiteX300" fmla="*/ 338518 w 1314450"/>
                <a:gd name="connsiteY300" fmla="*/ 117729 h 1876425"/>
                <a:gd name="connsiteX301" fmla="*/ 343948 w 1314450"/>
                <a:gd name="connsiteY301" fmla="*/ 119348 h 1876425"/>
                <a:gd name="connsiteX302" fmla="*/ 348139 w 1314450"/>
                <a:gd name="connsiteY302" fmla="*/ 133541 h 1876425"/>
                <a:gd name="connsiteX303" fmla="*/ 363474 w 1314450"/>
                <a:gd name="connsiteY303" fmla="*/ 142780 h 1876425"/>
                <a:gd name="connsiteX304" fmla="*/ 382905 w 1314450"/>
                <a:gd name="connsiteY304" fmla="*/ 147066 h 1876425"/>
                <a:gd name="connsiteX305" fmla="*/ 383286 w 1314450"/>
                <a:gd name="connsiteY305" fmla="*/ 149924 h 1876425"/>
                <a:gd name="connsiteX306" fmla="*/ 390811 w 1314450"/>
                <a:gd name="connsiteY306" fmla="*/ 148876 h 1876425"/>
                <a:gd name="connsiteX307" fmla="*/ 399192 w 1314450"/>
                <a:gd name="connsiteY307" fmla="*/ 154115 h 1876425"/>
                <a:gd name="connsiteX308" fmla="*/ 403003 w 1314450"/>
                <a:gd name="connsiteY308" fmla="*/ 147447 h 1876425"/>
                <a:gd name="connsiteX309" fmla="*/ 429292 w 1314450"/>
                <a:gd name="connsiteY309" fmla="*/ 149733 h 1876425"/>
                <a:gd name="connsiteX310" fmla="*/ 439102 w 1314450"/>
                <a:gd name="connsiteY310" fmla="*/ 158020 h 1876425"/>
                <a:gd name="connsiteX311" fmla="*/ 440245 w 1314450"/>
                <a:gd name="connsiteY311" fmla="*/ 150781 h 1876425"/>
                <a:gd name="connsiteX312" fmla="*/ 451009 w 1314450"/>
                <a:gd name="connsiteY312" fmla="*/ 159449 h 1876425"/>
                <a:gd name="connsiteX313" fmla="*/ 453390 w 1314450"/>
                <a:gd name="connsiteY313" fmla="*/ 158210 h 1876425"/>
                <a:gd name="connsiteX314" fmla="*/ 464058 w 1314450"/>
                <a:gd name="connsiteY314" fmla="*/ 171164 h 1876425"/>
                <a:gd name="connsiteX315" fmla="*/ 465677 w 1314450"/>
                <a:gd name="connsiteY315" fmla="*/ 169640 h 1876425"/>
                <a:gd name="connsiteX316" fmla="*/ 468630 w 1314450"/>
                <a:gd name="connsiteY316" fmla="*/ 172688 h 1876425"/>
                <a:gd name="connsiteX317" fmla="*/ 466344 w 1314450"/>
                <a:gd name="connsiteY317" fmla="*/ 179546 h 1876425"/>
                <a:gd name="connsiteX318" fmla="*/ 468820 w 1314450"/>
                <a:gd name="connsiteY318" fmla="*/ 188976 h 1876425"/>
                <a:gd name="connsiteX319" fmla="*/ 483870 w 1314450"/>
                <a:gd name="connsiteY319" fmla="*/ 181642 h 1876425"/>
                <a:gd name="connsiteX320" fmla="*/ 485680 w 1314450"/>
                <a:gd name="connsiteY320" fmla="*/ 188786 h 1876425"/>
                <a:gd name="connsiteX321" fmla="*/ 488823 w 1314450"/>
                <a:gd name="connsiteY321" fmla="*/ 187547 h 1876425"/>
                <a:gd name="connsiteX322" fmla="*/ 499205 w 1314450"/>
                <a:gd name="connsiteY322" fmla="*/ 203168 h 1876425"/>
                <a:gd name="connsiteX323" fmla="*/ 493776 w 1314450"/>
                <a:gd name="connsiteY323" fmla="*/ 207454 h 1876425"/>
                <a:gd name="connsiteX324" fmla="*/ 498539 w 1314450"/>
                <a:gd name="connsiteY324" fmla="*/ 213265 h 1876425"/>
                <a:gd name="connsiteX325" fmla="*/ 507302 w 1314450"/>
                <a:gd name="connsiteY325" fmla="*/ 210788 h 1876425"/>
                <a:gd name="connsiteX326" fmla="*/ 501586 w 1314450"/>
                <a:gd name="connsiteY326" fmla="*/ 214027 h 1876425"/>
                <a:gd name="connsiteX327" fmla="*/ 501872 w 1314450"/>
                <a:gd name="connsiteY327" fmla="*/ 217932 h 1876425"/>
                <a:gd name="connsiteX328" fmla="*/ 496634 w 1314450"/>
                <a:gd name="connsiteY328" fmla="*/ 221837 h 1876425"/>
                <a:gd name="connsiteX329" fmla="*/ 485870 w 1314450"/>
                <a:gd name="connsiteY329" fmla="*/ 225552 h 1876425"/>
                <a:gd name="connsiteX330" fmla="*/ 469392 w 1314450"/>
                <a:gd name="connsiteY330" fmla="*/ 246412 h 1876425"/>
                <a:gd name="connsiteX331" fmla="*/ 464630 w 1314450"/>
                <a:gd name="connsiteY331" fmla="*/ 243935 h 1876425"/>
                <a:gd name="connsiteX332" fmla="*/ 460534 w 1314450"/>
                <a:gd name="connsiteY332" fmla="*/ 249650 h 1876425"/>
                <a:gd name="connsiteX333" fmla="*/ 464534 w 1314450"/>
                <a:gd name="connsiteY333" fmla="*/ 254508 h 1876425"/>
                <a:gd name="connsiteX334" fmla="*/ 457486 w 1314450"/>
                <a:gd name="connsiteY334" fmla="*/ 265557 h 1876425"/>
                <a:gd name="connsiteX335" fmla="*/ 466154 w 1314450"/>
                <a:gd name="connsiteY335" fmla="*/ 277940 h 1876425"/>
                <a:gd name="connsiteX336" fmla="*/ 455105 w 1314450"/>
                <a:gd name="connsiteY336" fmla="*/ 271462 h 1876425"/>
                <a:gd name="connsiteX337" fmla="*/ 450437 w 1314450"/>
                <a:gd name="connsiteY337" fmla="*/ 272225 h 1876425"/>
                <a:gd name="connsiteX338" fmla="*/ 425863 w 1314450"/>
                <a:gd name="connsiteY338" fmla="*/ 297085 h 1876425"/>
                <a:gd name="connsiteX339" fmla="*/ 450247 w 1314450"/>
                <a:gd name="connsiteY339" fmla="*/ 323469 h 1876425"/>
                <a:gd name="connsiteX340" fmla="*/ 456533 w 1314450"/>
                <a:gd name="connsiteY340" fmla="*/ 334042 h 1876425"/>
                <a:gd name="connsiteX341" fmla="*/ 456629 w 1314450"/>
                <a:gd name="connsiteY341" fmla="*/ 338900 h 1876425"/>
                <a:gd name="connsiteX342" fmla="*/ 446723 w 1314450"/>
                <a:gd name="connsiteY342" fmla="*/ 343471 h 1876425"/>
                <a:gd name="connsiteX343" fmla="*/ 454819 w 1314450"/>
                <a:gd name="connsiteY343" fmla="*/ 351568 h 1876425"/>
                <a:gd name="connsiteX344" fmla="*/ 451961 w 1314450"/>
                <a:gd name="connsiteY344" fmla="*/ 355854 h 1876425"/>
                <a:gd name="connsiteX345" fmla="*/ 437864 w 1314450"/>
                <a:gd name="connsiteY345" fmla="*/ 364903 h 1876425"/>
                <a:gd name="connsiteX346" fmla="*/ 437483 w 1314450"/>
                <a:gd name="connsiteY346" fmla="*/ 367856 h 1876425"/>
                <a:gd name="connsiteX347" fmla="*/ 430530 w 1314450"/>
                <a:gd name="connsiteY347" fmla="*/ 370808 h 1876425"/>
                <a:gd name="connsiteX348" fmla="*/ 432625 w 1314450"/>
                <a:gd name="connsiteY348" fmla="*/ 372332 h 1876425"/>
                <a:gd name="connsiteX349" fmla="*/ 419005 w 1314450"/>
                <a:gd name="connsiteY349" fmla="*/ 386715 h 1876425"/>
                <a:gd name="connsiteX350" fmla="*/ 422243 w 1314450"/>
                <a:gd name="connsiteY350" fmla="*/ 384048 h 1876425"/>
                <a:gd name="connsiteX351" fmla="*/ 425958 w 1314450"/>
                <a:gd name="connsiteY351" fmla="*/ 388334 h 1876425"/>
                <a:gd name="connsiteX352" fmla="*/ 410623 w 1314450"/>
                <a:gd name="connsiteY352" fmla="*/ 408051 h 1876425"/>
                <a:gd name="connsiteX353" fmla="*/ 415766 w 1314450"/>
                <a:gd name="connsiteY353" fmla="*/ 414147 h 1876425"/>
                <a:gd name="connsiteX354" fmla="*/ 402145 w 1314450"/>
                <a:gd name="connsiteY354" fmla="*/ 430816 h 1876425"/>
                <a:gd name="connsiteX355" fmla="*/ 395383 w 1314450"/>
                <a:gd name="connsiteY355" fmla="*/ 429292 h 1876425"/>
                <a:gd name="connsiteX356" fmla="*/ 390525 w 1314450"/>
                <a:gd name="connsiteY356" fmla="*/ 436054 h 1876425"/>
                <a:gd name="connsiteX357" fmla="*/ 395478 w 1314450"/>
                <a:gd name="connsiteY357" fmla="*/ 440531 h 1876425"/>
                <a:gd name="connsiteX358" fmla="*/ 381667 w 1314450"/>
                <a:gd name="connsiteY358" fmla="*/ 460724 h 1876425"/>
                <a:gd name="connsiteX359" fmla="*/ 382048 w 1314450"/>
                <a:gd name="connsiteY359" fmla="*/ 468154 h 1876425"/>
                <a:gd name="connsiteX360" fmla="*/ 379095 w 1314450"/>
                <a:gd name="connsiteY360" fmla="*/ 474821 h 1876425"/>
                <a:gd name="connsiteX361" fmla="*/ 379952 w 1314450"/>
                <a:gd name="connsiteY361" fmla="*/ 480536 h 1876425"/>
                <a:gd name="connsiteX362" fmla="*/ 393478 w 1314450"/>
                <a:gd name="connsiteY362" fmla="*/ 478155 h 1876425"/>
                <a:gd name="connsiteX363" fmla="*/ 408146 w 1314450"/>
                <a:gd name="connsiteY363" fmla="*/ 482632 h 1876425"/>
                <a:gd name="connsiteX364" fmla="*/ 412718 w 1314450"/>
                <a:gd name="connsiteY364" fmla="*/ 491395 h 1876425"/>
                <a:gd name="connsiteX365" fmla="*/ 413671 w 1314450"/>
                <a:gd name="connsiteY365" fmla="*/ 504254 h 1876425"/>
                <a:gd name="connsiteX366" fmla="*/ 430244 w 1314450"/>
                <a:gd name="connsiteY366" fmla="*/ 523685 h 1876425"/>
                <a:gd name="connsiteX367" fmla="*/ 428339 w 1314450"/>
                <a:gd name="connsiteY367" fmla="*/ 530638 h 1876425"/>
                <a:gd name="connsiteX368" fmla="*/ 421386 w 1314450"/>
                <a:gd name="connsiteY368" fmla="*/ 535305 h 1876425"/>
                <a:gd name="connsiteX369" fmla="*/ 417671 w 1314450"/>
                <a:gd name="connsiteY369" fmla="*/ 534258 h 1876425"/>
                <a:gd name="connsiteX370" fmla="*/ 410718 w 1314450"/>
                <a:gd name="connsiteY370" fmla="*/ 539496 h 1876425"/>
                <a:gd name="connsiteX371" fmla="*/ 388620 w 1314450"/>
                <a:gd name="connsiteY371" fmla="*/ 546830 h 1876425"/>
                <a:gd name="connsiteX372" fmla="*/ 388239 w 1314450"/>
                <a:gd name="connsiteY372" fmla="*/ 571595 h 1876425"/>
                <a:gd name="connsiteX373" fmla="*/ 384239 w 1314450"/>
                <a:gd name="connsiteY373" fmla="*/ 577691 h 1876425"/>
                <a:gd name="connsiteX374" fmla="*/ 403289 w 1314450"/>
                <a:gd name="connsiteY374" fmla="*/ 598265 h 1876425"/>
                <a:gd name="connsiteX375" fmla="*/ 422815 w 1314450"/>
                <a:gd name="connsiteY375" fmla="*/ 611505 h 1876425"/>
                <a:gd name="connsiteX376" fmla="*/ 416909 w 1314450"/>
                <a:gd name="connsiteY376" fmla="*/ 619316 h 1876425"/>
                <a:gd name="connsiteX377" fmla="*/ 421291 w 1314450"/>
                <a:gd name="connsiteY377" fmla="*/ 632746 h 1876425"/>
                <a:gd name="connsiteX378" fmla="*/ 441960 w 1314450"/>
                <a:gd name="connsiteY378" fmla="*/ 654749 h 1876425"/>
                <a:gd name="connsiteX379" fmla="*/ 435197 w 1314450"/>
                <a:gd name="connsiteY379" fmla="*/ 665036 h 1876425"/>
                <a:gd name="connsiteX380" fmla="*/ 445103 w 1314450"/>
                <a:gd name="connsiteY380" fmla="*/ 677990 h 1876425"/>
                <a:gd name="connsiteX381" fmla="*/ 456152 w 1314450"/>
                <a:gd name="connsiteY381" fmla="*/ 677704 h 1876425"/>
                <a:gd name="connsiteX382" fmla="*/ 456724 w 1314450"/>
                <a:gd name="connsiteY382" fmla="*/ 681323 h 1876425"/>
                <a:gd name="connsiteX383" fmla="*/ 465106 w 1314450"/>
                <a:gd name="connsiteY383" fmla="*/ 680466 h 1876425"/>
                <a:gd name="connsiteX384" fmla="*/ 469487 w 1314450"/>
                <a:gd name="connsiteY384" fmla="*/ 691039 h 1876425"/>
                <a:gd name="connsiteX385" fmla="*/ 478155 w 1314450"/>
                <a:gd name="connsiteY385" fmla="*/ 690944 h 1876425"/>
                <a:gd name="connsiteX386" fmla="*/ 495967 w 1314450"/>
                <a:gd name="connsiteY386" fmla="*/ 697135 h 1876425"/>
                <a:gd name="connsiteX387" fmla="*/ 497014 w 1314450"/>
                <a:gd name="connsiteY387" fmla="*/ 691991 h 1876425"/>
                <a:gd name="connsiteX388" fmla="*/ 501396 w 1314450"/>
                <a:gd name="connsiteY388" fmla="*/ 694658 h 1876425"/>
                <a:gd name="connsiteX389" fmla="*/ 500443 w 1314450"/>
                <a:gd name="connsiteY389" fmla="*/ 698659 h 1876425"/>
                <a:gd name="connsiteX390" fmla="*/ 517207 w 1314450"/>
                <a:gd name="connsiteY390" fmla="*/ 706184 h 1876425"/>
                <a:gd name="connsiteX391" fmla="*/ 532829 w 1314450"/>
                <a:gd name="connsiteY391" fmla="*/ 702659 h 1876425"/>
                <a:gd name="connsiteX392" fmla="*/ 538449 w 1314450"/>
                <a:gd name="connsiteY392" fmla="*/ 697897 h 1876425"/>
                <a:gd name="connsiteX393" fmla="*/ 554736 w 1314450"/>
                <a:gd name="connsiteY393" fmla="*/ 693420 h 1876425"/>
                <a:gd name="connsiteX394" fmla="*/ 571024 w 1314450"/>
                <a:gd name="connsiteY394" fmla="*/ 695516 h 1876425"/>
                <a:gd name="connsiteX395" fmla="*/ 606933 w 1314450"/>
                <a:gd name="connsiteY395" fmla="*/ 687515 h 1876425"/>
                <a:gd name="connsiteX396" fmla="*/ 610648 w 1314450"/>
                <a:gd name="connsiteY396" fmla="*/ 685324 h 1876425"/>
                <a:gd name="connsiteX397" fmla="*/ 609505 w 1314450"/>
                <a:gd name="connsiteY397" fmla="*/ 675799 h 1876425"/>
                <a:gd name="connsiteX398" fmla="*/ 613982 w 1314450"/>
                <a:gd name="connsiteY398" fmla="*/ 678085 h 1876425"/>
                <a:gd name="connsiteX399" fmla="*/ 619030 w 1314450"/>
                <a:gd name="connsiteY399" fmla="*/ 675894 h 1876425"/>
                <a:gd name="connsiteX400" fmla="*/ 622554 w 1314450"/>
                <a:gd name="connsiteY400" fmla="*/ 681895 h 1876425"/>
                <a:gd name="connsiteX401" fmla="*/ 625030 w 1314450"/>
                <a:gd name="connsiteY401" fmla="*/ 668846 h 1876425"/>
                <a:gd name="connsiteX402" fmla="*/ 627126 w 1314450"/>
                <a:gd name="connsiteY402" fmla="*/ 668941 h 1876425"/>
                <a:gd name="connsiteX403" fmla="*/ 626650 w 1314450"/>
                <a:gd name="connsiteY403" fmla="*/ 673037 h 1876425"/>
                <a:gd name="connsiteX404" fmla="*/ 629412 w 1314450"/>
                <a:gd name="connsiteY404" fmla="*/ 673513 h 1876425"/>
                <a:gd name="connsiteX405" fmla="*/ 629221 w 1314450"/>
                <a:gd name="connsiteY405" fmla="*/ 675799 h 1876425"/>
                <a:gd name="connsiteX406" fmla="*/ 636841 w 1314450"/>
                <a:gd name="connsiteY406" fmla="*/ 679609 h 1876425"/>
                <a:gd name="connsiteX407" fmla="*/ 641890 w 1314450"/>
                <a:gd name="connsiteY407" fmla="*/ 678561 h 1876425"/>
                <a:gd name="connsiteX408" fmla="*/ 646938 w 1314450"/>
                <a:gd name="connsiteY408" fmla="*/ 682085 h 1876425"/>
                <a:gd name="connsiteX409" fmla="*/ 655701 w 1314450"/>
                <a:gd name="connsiteY409" fmla="*/ 675704 h 1876425"/>
                <a:gd name="connsiteX410" fmla="*/ 665607 w 1314450"/>
                <a:gd name="connsiteY410" fmla="*/ 689229 h 1876425"/>
                <a:gd name="connsiteX411" fmla="*/ 668274 w 1314450"/>
                <a:gd name="connsiteY411" fmla="*/ 685514 h 1876425"/>
                <a:gd name="connsiteX412" fmla="*/ 676084 w 1314450"/>
                <a:gd name="connsiteY412" fmla="*/ 686943 h 1876425"/>
                <a:gd name="connsiteX413" fmla="*/ 675989 w 1314450"/>
                <a:gd name="connsiteY413" fmla="*/ 689134 h 1876425"/>
                <a:gd name="connsiteX414" fmla="*/ 680085 w 1314450"/>
                <a:gd name="connsiteY414" fmla="*/ 688467 h 1876425"/>
                <a:gd name="connsiteX415" fmla="*/ 677133 w 1314450"/>
                <a:gd name="connsiteY415" fmla="*/ 695230 h 1876425"/>
                <a:gd name="connsiteX416" fmla="*/ 681133 w 1314450"/>
                <a:gd name="connsiteY416" fmla="*/ 695801 h 1876425"/>
                <a:gd name="connsiteX417" fmla="*/ 681514 w 1314450"/>
                <a:gd name="connsiteY417" fmla="*/ 699611 h 1876425"/>
                <a:gd name="connsiteX418" fmla="*/ 690563 w 1314450"/>
                <a:gd name="connsiteY418" fmla="*/ 697040 h 1876425"/>
                <a:gd name="connsiteX419" fmla="*/ 689039 w 1314450"/>
                <a:gd name="connsiteY419" fmla="*/ 703136 h 1876425"/>
                <a:gd name="connsiteX420" fmla="*/ 699516 w 1314450"/>
                <a:gd name="connsiteY420" fmla="*/ 702088 h 1876425"/>
                <a:gd name="connsiteX421" fmla="*/ 699040 w 1314450"/>
                <a:gd name="connsiteY421" fmla="*/ 705421 h 1876425"/>
                <a:gd name="connsiteX422" fmla="*/ 695801 w 1314450"/>
                <a:gd name="connsiteY422" fmla="*/ 706374 h 1876425"/>
                <a:gd name="connsiteX423" fmla="*/ 707231 w 1314450"/>
                <a:gd name="connsiteY423" fmla="*/ 716661 h 1876425"/>
                <a:gd name="connsiteX424" fmla="*/ 719900 w 1314450"/>
                <a:gd name="connsiteY424" fmla="*/ 738378 h 1876425"/>
                <a:gd name="connsiteX425" fmla="*/ 723900 w 1314450"/>
                <a:gd name="connsiteY425" fmla="*/ 735521 h 1876425"/>
                <a:gd name="connsiteX426" fmla="*/ 725329 w 1314450"/>
                <a:gd name="connsiteY426" fmla="*/ 739140 h 1876425"/>
                <a:gd name="connsiteX427" fmla="*/ 721233 w 1314450"/>
                <a:gd name="connsiteY427" fmla="*/ 741712 h 1876425"/>
                <a:gd name="connsiteX428" fmla="*/ 719614 w 1314450"/>
                <a:gd name="connsiteY428" fmla="*/ 753618 h 1876425"/>
                <a:gd name="connsiteX429" fmla="*/ 722281 w 1314450"/>
                <a:gd name="connsiteY429" fmla="*/ 766096 h 1876425"/>
                <a:gd name="connsiteX430" fmla="*/ 726377 w 1314450"/>
                <a:gd name="connsiteY430" fmla="*/ 766096 h 1876425"/>
                <a:gd name="connsiteX431" fmla="*/ 745807 w 1314450"/>
                <a:gd name="connsiteY431" fmla="*/ 785051 h 1876425"/>
                <a:gd name="connsiteX432" fmla="*/ 750475 w 1314450"/>
                <a:gd name="connsiteY432" fmla="*/ 785051 h 1876425"/>
                <a:gd name="connsiteX433" fmla="*/ 778288 w 1314450"/>
                <a:gd name="connsiteY433" fmla="*/ 779336 h 1876425"/>
                <a:gd name="connsiteX434" fmla="*/ 797147 w 1314450"/>
                <a:gd name="connsiteY434" fmla="*/ 770858 h 1876425"/>
                <a:gd name="connsiteX435" fmla="*/ 801814 w 1314450"/>
                <a:gd name="connsiteY435" fmla="*/ 762000 h 1876425"/>
                <a:gd name="connsiteX436" fmla="*/ 797909 w 1314450"/>
                <a:gd name="connsiteY436" fmla="*/ 754761 h 1876425"/>
                <a:gd name="connsiteX437" fmla="*/ 805720 w 1314450"/>
                <a:gd name="connsiteY437" fmla="*/ 746189 h 1876425"/>
                <a:gd name="connsiteX438" fmla="*/ 811816 w 1314450"/>
                <a:gd name="connsiteY438" fmla="*/ 752189 h 1876425"/>
                <a:gd name="connsiteX439" fmla="*/ 817626 w 1314450"/>
                <a:gd name="connsiteY439" fmla="*/ 752666 h 1876425"/>
                <a:gd name="connsiteX440" fmla="*/ 822389 w 1314450"/>
                <a:gd name="connsiteY440" fmla="*/ 749046 h 1876425"/>
                <a:gd name="connsiteX441" fmla="*/ 819436 w 1314450"/>
                <a:gd name="connsiteY441" fmla="*/ 733425 h 1876425"/>
                <a:gd name="connsiteX442" fmla="*/ 811244 w 1314450"/>
                <a:gd name="connsiteY442" fmla="*/ 730758 h 1876425"/>
                <a:gd name="connsiteX443" fmla="*/ 810673 w 1314450"/>
                <a:gd name="connsiteY443" fmla="*/ 726758 h 1876425"/>
                <a:gd name="connsiteX444" fmla="*/ 805149 w 1314450"/>
                <a:gd name="connsiteY444" fmla="*/ 725805 h 1876425"/>
                <a:gd name="connsiteX445" fmla="*/ 806768 w 1314450"/>
                <a:gd name="connsiteY445" fmla="*/ 722281 h 1876425"/>
                <a:gd name="connsiteX446" fmla="*/ 789051 w 1314450"/>
                <a:gd name="connsiteY446" fmla="*/ 710756 h 1876425"/>
                <a:gd name="connsiteX447" fmla="*/ 775335 w 1314450"/>
                <a:gd name="connsiteY447" fmla="*/ 705517 h 1876425"/>
                <a:gd name="connsiteX448" fmla="*/ 773335 w 1314450"/>
                <a:gd name="connsiteY448" fmla="*/ 695801 h 1876425"/>
                <a:gd name="connsiteX449" fmla="*/ 764953 w 1314450"/>
                <a:gd name="connsiteY449" fmla="*/ 693611 h 1876425"/>
                <a:gd name="connsiteX450" fmla="*/ 759809 w 1314450"/>
                <a:gd name="connsiteY450" fmla="*/ 678752 h 1876425"/>
                <a:gd name="connsiteX451" fmla="*/ 756190 w 1314450"/>
                <a:gd name="connsiteY451" fmla="*/ 675418 h 1876425"/>
                <a:gd name="connsiteX452" fmla="*/ 751141 w 1314450"/>
                <a:gd name="connsiteY452" fmla="*/ 675227 h 1876425"/>
                <a:gd name="connsiteX453" fmla="*/ 754285 w 1314450"/>
                <a:gd name="connsiteY453" fmla="*/ 666369 h 1876425"/>
                <a:gd name="connsiteX454" fmla="*/ 757618 w 1314450"/>
                <a:gd name="connsiteY454" fmla="*/ 663893 h 1876425"/>
                <a:gd name="connsiteX455" fmla="*/ 761619 w 1314450"/>
                <a:gd name="connsiteY455" fmla="*/ 666655 h 1876425"/>
                <a:gd name="connsiteX456" fmla="*/ 765143 w 1314450"/>
                <a:gd name="connsiteY456" fmla="*/ 665798 h 1876425"/>
                <a:gd name="connsiteX457" fmla="*/ 766191 w 1314450"/>
                <a:gd name="connsiteY457" fmla="*/ 662845 h 1876425"/>
                <a:gd name="connsiteX458" fmla="*/ 761619 w 1314450"/>
                <a:gd name="connsiteY458" fmla="*/ 660273 h 1876425"/>
                <a:gd name="connsiteX459" fmla="*/ 762095 w 1314450"/>
                <a:gd name="connsiteY459" fmla="*/ 656273 h 1876425"/>
                <a:gd name="connsiteX460" fmla="*/ 765048 w 1314450"/>
                <a:gd name="connsiteY460" fmla="*/ 655415 h 1876425"/>
                <a:gd name="connsiteX461" fmla="*/ 765429 w 1314450"/>
                <a:gd name="connsiteY461" fmla="*/ 651510 h 1876425"/>
                <a:gd name="connsiteX462" fmla="*/ 762286 w 1314450"/>
                <a:gd name="connsiteY462" fmla="*/ 648176 h 1876425"/>
                <a:gd name="connsiteX463" fmla="*/ 768572 w 1314450"/>
                <a:gd name="connsiteY463" fmla="*/ 615125 h 1876425"/>
                <a:gd name="connsiteX464" fmla="*/ 767049 w 1314450"/>
                <a:gd name="connsiteY464" fmla="*/ 610934 h 1876425"/>
                <a:gd name="connsiteX465" fmla="*/ 760857 w 1314450"/>
                <a:gd name="connsiteY465" fmla="*/ 647510 h 1876425"/>
                <a:gd name="connsiteX466" fmla="*/ 759714 w 1314450"/>
                <a:gd name="connsiteY466" fmla="*/ 640080 h 1876425"/>
                <a:gd name="connsiteX467" fmla="*/ 765810 w 1314450"/>
                <a:gd name="connsiteY467" fmla="*/ 610743 h 1876425"/>
                <a:gd name="connsiteX468" fmla="*/ 748570 w 1314450"/>
                <a:gd name="connsiteY468" fmla="*/ 607600 h 1876425"/>
                <a:gd name="connsiteX469" fmla="*/ 746093 w 1314450"/>
                <a:gd name="connsiteY469" fmla="*/ 586931 h 1876425"/>
                <a:gd name="connsiteX470" fmla="*/ 733996 w 1314450"/>
                <a:gd name="connsiteY470" fmla="*/ 566833 h 1876425"/>
                <a:gd name="connsiteX471" fmla="*/ 741521 w 1314450"/>
                <a:gd name="connsiteY471" fmla="*/ 563404 h 1876425"/>
                <a:gd name="connsiteX472" fmla="*/ 739426 w 1314450"/>
                <a:gd name="connsiteY472" fmla="*/ 552641 h 1876425"/>
                <a:gd name="connsiteX473" fmla="*/ 743902 w 1314450"/>
                <a:gd name="connsiteY473" fmla="*/ 547497 h 1876425"/>
                <a:gd name="connsiteX474" fmla="*/ 748093 w 1314450"/>
                <a:gd name="connsiteY474" fmla="*/ 533305 h 1876425"/>
                <a:gd name="connsiteX475" fmla="*/ 753618 w 1314450"/>
                <a:gd name="connsiteY475" fmla="*/ 529876 h 1876425"/>
                <a:gd name="connsiteX476" fmla="*/ 753999 w 1314450"/>
                <a:gd name="connsiteY476" fmla="*/ 523113 h 1876425"/>
                <a:gd name="connsiteX477" fmla="*/ 760000 w 1314450"/>
                <a:gd name="connsiteY477" fmla="*/ 520446 h 1876425"/>
                <a:gd name="connsiteX478" fmla="*/ 764095 w 1314450"/>
                <a:gd name="connsiteY478" fmla="*/ 525590 h 1876425"/>
                <a:gd name="connsiteX479" fmla="*/ 759714 w 1314450"/>
                <a:gd name="connsiteY479" fmla="*/ 515969 h 1876425"/>
                <a:gd name="connsiteX480" fmla="*/ 768477 w 1314450"/>
                <a:gd name="connsiteY480" fmla="*/ 508826 h 1876425"/>
                <a:gd name="connsiteX481" fmla="*/ 771716 w 1314450"/>
                <a:gd name="connsiteY481" fmla="*/ 500729 h 1876425"/>
                <a:gd name="connsiteX482" fmla="*/ 775335 w 1314450"/>
                <a:gd name="connsiteY482" fmla="*/ 497205 h 1876425"/>
                <a:gd name="connsiteX483" fmla="*/ 782669 w 1314450"/>
                <a:gd name="connsiteY483" fmla="*/ 495586 h 1876425"/>
                <a:gd name="connsiteX484" fmla="*/ 782860 w 1314450"/>
                <a:gd name="connsiteY484" fmla="*/ 492347 h 1876425"/>
                <a:gd name="connsiteX485" fmla="*/ 796480 w 1314450"/>
                <a:gd name="connsiteY485" fmla="*/ 482441 h 1876425"/>
                <a:gd name="connsiteX486" fmla="*/ 806482 w 1314450"/>
                <a:gd name="connsiteY486" fmla="*/ 479679 h 1876425"/>
                <a:gd name="connsiteX487" fmla="*/ 803434 w 1314450"/>
                <a:gd name="connsiteY487" fmla="*/ 478155 h 1876425"/>
                <a:gd name="connsiteX488" fmla="*/ 803910 w 1314450"/>
                <a:gd name="connsiteY488" fmla="*/ 470535 h 1876425"/>
                <a:gd name="connsiteX489" fmla="*/ 812387 w 1314450"/>
                <a:gd name="connsiteY489" fmla="*/ 458438 h 1876425"/>
                <a:gd name="connsiteX490" fmla="*/ 802862 w 1314450"/>
                <a:gd name="connsiteY490" fmla="*/ 440055 h 1876425"/>
                <a:gd name="connsiteX491" fmla="*/ 786003 w 1314450"/>
                <a:gd name="connsiteY491" fmla="*/ 419100 h 1876425"/>
                <a:gd name="connsiteX492" fmla="*/ 789432 w 1314450"/>
                <a:gd name="connsiteY492" fmla="*/ 422243 h 1876425"/>
                <a:gd name="connsiteX493" fmla="*/ 798862 w 1314450"/>
                <a:gd name="connsiteY493" fmla="*/ 411766 h 1876425"/>
                <a:gd name="connsiteX494" fmla="*/ 793242 w 1314450"/>
                <a:gd name="connsiteY494" fmla="*/ 403860 h 1876425"/>
                <a:gd name="connsiteX495" fmla="*/ 798862 w 1314450"/>
                <a:gd name="connsiteY495" fmla="*/ 400050 h 1876425"/>
                <a:gd name="connsiteX496" fmla="*/ 792670 w 1314450"/>
                <a:gd name="connsiteY496" fmla="*/ 388049 h 1876425"/>
                <a:gd name="connsiteX497" fmla="*/ 790575 w 1314450"/>
                <a:gd name="connsiteY497" fmla="*/ 389001 h 1876425"/>
                <a:gd name="connsiteX498" fmla="*/ 775240 w 1314450"/>
                <a:gd name="connsiteY498" fmla="*/ 369284 h 1876425"/>
                <a:gd name="connsiteX499" fmla="*/ 767334 w 1314450"/>
                <a:gd name="connsiteY499" fmla="*/ 372713 h 1876425"/>
                <a:gd name="connsiteX500" fmla="*/ 761619 w 1314450"/>
                <a:gd name="connsiteY500" fmla="*/ 355854 h 1876425"/>
                <a:gd name="connsiteX501" fmla="*/ 761619 w 1314450"/>
                <a:gd name="connsiteY501" fmla="*/ 341090 h 1876425"/>
                <a:gd name="connsiteX502" fmla="*/ 754475 w 1314450"/>
                <a:gd name="connsiteY502" fmla="*/ 342043 h 1876425"/>
                <a:gd name="connsiteX503" fmla="*/ 752666 w 1314450"/>
                <a:gd name="connsiteY503" fmla="*/ 337566 h 1876425"/>
                <a:gd name="connsiteX504" fmla="*/ 748379 w 1314450"/>
                <a:gd name="connsiteY504" fmla="*/ 341186 h 1876425"/>
                <a:gd name="connsiteX505" fmla="*/ 743331 w 1314450"/>
                <a:gd name="connsiteY505" fmla="*/ 313658 h 1876425"/>
                <a:gd name="connsiteX506" fmla="*/ 745522 w 1314450"/>
                <a:gd name="connsiteY506" fmla="*/ 312706 h 1876425"/>
                <a:gd name="connsiteX507" fmla="*/ 741045 w 1314450"/>
                <a:gd name="connsiteY507" fmla="*/ 301752 h 1876425"/>
                <a:gd name="connsiteX508" fmla="*/ 751427 w 1314450"/>
                <a:gd name="connsiteY508" fmla="*/ 293846 h 1876425"/>
                <a:gd name="connsiteX509" fmla="*/ 747332 w 1314450"/>
                <a:gd name="connsiteY509" fmla="*/ 284226 h 1876425"/>
                <a:gd name="connsiteX510" fmla="*/ 751237 w 1314450"/>
                <a:gd name="connsiteY510" fmla="*/ 282321 h 1876425"/>
                <a:gd name="connsiteX511" fmla="*/ 748093 w 1314450"/>
                <a:gd name="connsiteY511" fmla="*/ 273177 h 1876425"/>
                <a:gd name="connsiteX512" fmla="*/ 753618 w 1314450"/>
                <a:gd name="connsiteY512" fmla="*/ 254603 h 1876425"/>
                <a:gd name="connsiteX513" fmla="*/ 751141 w 1314450"/>
                <a:gd name="connsiteY513" fmla="*/ 244221 h 1876425"/>
                <a:gd name="connsiteX514" fmla="*/ 748379 w 1314450"/>
                <a:gd name="connsiteY514" fmla="*/ 245174 h 1876425"/>
                <a:gd name="connsiteX515" fmla="*/ 746950 w 1314450"/>
                <a:gd name="connsiteY515" fmla="*/ 234982 h 1876425"/>
                <a:gd name="connsiteX516" fmla="*/ 744188 w 1314450"/>
                <a:gd name="connsiteY516" fmla="*/ 233934 h 1876425"/>
                <a:gd name="connsiteX517" fmla="*/ 743712 w 1314450"/>
                <a:gd name="connsiteY517" fmla="*/ 226695 h 1876425"/>
                <a:gd name="connsiteX518" fmla="*/ 747808 w 1314450"/>
                <a:gd name="connsiteY518" fmla="*/ 223933 h 1876425"/>
                <a:gd name="connsiteX519" fmla="*/ 736568 w 1314450"/>
                <a:gd name="connsiteY519" fmla="*/ 206502 h 1876425"/>
                <a:gd name="connsiteX520" fmla="*/ 739521 w 1314450"/>
                <a:gd name="connsiteY520" fmla="*/ 206978 h 1876425"/>
                <a:gd name="connsiteX521" fmla="*/ 737807 w 1314450"/>
                <a:gd name="connsiteY521" fmla="*/ 202692 h 1876425"/>
                <a:gd name="connsiteX522" fmla="*/ 749046 w 1314450"/>
                <a:gd name="connsiteY522" fmla="*/ 200501 h 1876425"/>
                <a:gd name="connsiteX523" fmla="*/ 764286 w 1314450"/>
                <a:gd name="connsiteY523" fmla="*/ 203740 h 1876425"/>
                <a:gd name="connsiteX524" fmla="*/ 767525 w 1314450"/>
                <a:gd name="connsiteY524" fmla="*/ 223076 h 1876425"/>
                <a:gd name="connsiteX525" fmla="*/ 777716 w 1314450"/>
                <a:gd name="connsiteY525" fmla="*/ 221266 h 1876425"/>
                <a:gd name="connsiteX526" fmla="*/ 784384 w 1314450"/>
                <a:gd name="connsiteY526" fmla="*/ 219456 h 1876425"/>
                <a:gd name="connsiteX527" fmla="*/ 782384 w 1314450"/>
                <a:gd name="connsiteY527" fmla="*/ 202025 h 1876425"/>
                <a:gd name="connsiteX528" fmla="*/ 800958 w 1314450"/>
                <a:gd name="connsiteY528" fmla="*/ 199835 h 1876425"/>
                <a:gd name="connsiteX529" fmla="*/ 804005 w 1314450"/>
                <a:gd name="connsiteY529" fmla="*/ 201930 h 1876425"/>
                <a:gd name="connsiteX530" fmla="*/ 803339 w 1314450"/>
                <a:gd name="connsiteY530" fmla="*/ 204502 h 1876425"/>
                <a:gd name="connsiteX531" fmla="*/ 838105 w 1314450"/>
                <a:gd name="connsiteY531" fmla="*/ 188119 h 1876425"/>
                <a:gd name="connsiteX532" fmla="*/ 834580 w 1314450"/>
                <a:gd name="connsiteY532" fmla="*/ 155448 h 1876425"/>
                <a:gd name="connsiteX533" fmla="*/ 827341 w 1314450"/>
                <a:gd name="connsiteY533" fmla="*/ 156115 h 1876425"/>
                <a:gd name="connsiteX534" fmla="*/ 824579 w 1314450"/>
                <a:gd name="connsiteY534" fmla="*/ 149162 h 1876425"/>
                <a:gd name="connsiteX535" fmla="*/ 836105 w 1314450"/>
                <a:gd name="connsiteY535" fmla="*/ 151448 h 1876425"/>
                <a:gd name="connsiteX536" fmla="*/ 823817 w 1314450"/>
                <a:gd name="connsiteY536" fmla="*/ 116967 h 1876425"/>
                <a:gd name="connsiteX537" fmla="*/ 825341 w 1314450"/>
                <a:gd name="connsiteY537" fmla="*/ 114300 h 1876425"/>
                <a:gd name="connsiteX538" fmla="*/ 820960 w 1314450"/>
                <a:gd name="connsiteY538" fmla="*/ 113252 h 1876425"/>
                <a:gd name="connsiteX539" fmla="*/ 818674 w 1314450"/>
                <a:gd name="connsiteY539" fmla="*/ 99917 h 1876425"/>
                <a:gd name="connsiteX540" fmla="*/ 813245 w 1314450"/>
                <a:gd name="connsiteY540" fmla="*/ 88392 h 1876425"/>
                <a:gd name="connsiteX541" fmla="*/ 817055 w 1314450"/>
                <a:gd name="connsiteY541" fmla="*/ 86773 h 1876425"/>
                <a:gd name="connsiteX542" fmla="*/ 823913 w 1314450"/>
                <a:gd name="connsiteY542" fmla="*/ 84392 h 1876425"/>
                <a:gd name="connsiteX543" fmla="*/ 812482 w 1314450"/>
                <a:gd name="connsiteY543" fmla="*/ 55626 h 1876425"/>
                <a:gd name="connsiteX544" fmla="*/ 846011 w 1314450"/>
                <a:gd name="connsiteY544" fmla="*/ 22955 h 1876425"/>
                <a:gd name="connsiteX545" fmla="*/ 856774 w 1314450"/>
                <a:gd name="connsiteY545" fmla="*/ 18098 h 1876425"/>
                <a:gd name="connsiteX546" fmla="*/ 865823 w 1314450"/>
                <a:gd name="connsiteY546" fmla="*/ 9525 h 1876425"/>
                <a:gd name="connsiteX547" fmla="*/ 873633 w 1314450"/>
                <a:gd name="connsiteY547" fmla="*/ 24956 h 1876425"/>
                <a:gd name="connsiteX548" fmla="*/ 887730 w 1314450"/>
                <a:gd name="connsiteY548" fmla="*/ 42672 h 1876425"/>
                <a:gd name="connsiteX549" fmla="*/ 889730 w 1314450"/>
                <a:gd name="connsiteY549" fmla="*/ 47625 h 1876425"/>
                <a:gd name="connsiteX550" fmla="*/ 887349 w 1314450"/>
                <a:gd name="connsiteY550" fmla="*/ 48768 h 1876425"/>
                <a:gd name="connsiteX551" fmla="*/ 892016 w 1314450"/>
                <a:gd name="connsiteY551" fmla="*/ 60579 h 1876425"/>
                <a:gd name="connsiteX552" fmla="*/ 902018 w 1314450"/>
                <a:gd name="connsiteY552" fmla="*/ 77057 h 1876425"/>
                <a:gd name="connsiteX553" fmla="*/ 905542 w 1314450"/>
                <a:gd name="connsiteY553" fmla="*/ 75057 h 1876425"/>
                <a:gd name="connsiteX554" fmla="*/ 913543 w 1314450"/>
                <a:gd name="connsiteY554" fmla="*/ 91345 h 1876425"/>
                <a:gd name="connsiteX555" fmla="*/ 922591 w 1314450"/>
                <a:gd name="connsiteY555" fmla="*/ 93154 h 1876425"/>
                <a:gd name="connsiteX556" fmla="*/ 933736 w 1314450"/>
                <a:gd name="connsiteY556" fmla="*/ 84487 h 1876425"/>
                <a:gd name="connsiteX557" fmla="*/ 937832 w 1314450"/>
                <a:gd name="connsiteY557" fmla="*/ 85154 h 1876425"/>
                <a:gd name="connsiteX558" fmla="*/ 953452 w 1314450"/>
                <a:gd name="connsiteY558" fmla="*/ 76771 h 1876425"/>
                <a:gd name="connsiteX559" fmla="*/ 953738 w 1314450"/>
                <a:gd name="connsiteY559" fmla="*/ 80772 h 1876425"/>
                <a:gd name="connsiteX560" fmla="*/ 951833 w 1314450"/>
                <a:gd name="connsiteY560" fmla="*/ 81058 h 1876425"/>
                <a:gd name="connsiteX561" fmla="*/ 953548 w 1314450"/>
                <a:gd name="connsiteY561" fmla="*/ 89916 h 1876425"/>
                <a:gd name="connsiteX562" fmla="*/ 957072 w 1314450"/>
                <a:gd name="connsiteY562" fmla="*/ 90487 h 1876425"/>
                <a:gd name="connsiteX563" fmla="*/ 960501 w 1314450"/>
                <a:gd name="connsiteY563" fmla="*/ 102013 h 1876425"/>
                <a:gd name="connsiteX564" fmla="*/ 947833 w 1314450"/>
                <a:gd name="connsiteY564" fmla="*/ 120015 h 1876425"/>
                <a:gd name="connsiteX565" fmla="*/ 952976 w 1314450"/>
                <a:gd name="connsiteY565" fmla="*/ 128587 h 1876425"/>
                <a:gd name="connsiteX566" fmla="*/ 949261 w 1314450"/>
                <a:gd name="connsiteY566" fmla="*/ 132017 h 1876425"/>
                <a:gd name="connsiteX567" fmla="*/ 952119 w 1314450"/>
                <a:gd name="connsiteY567" fmla="*/ 138208 h 1876425"/>
                <a:gd name="connsiteX568" fmla="*/ 948690 w 1314450"/>
                <a:gd name="connsiteY568" fmla="*/ 144780 h 1876425"/>
                <a:gd name="connsiteX569" fmla="*/ 958405 w 1314450"/>
                <a:gd name="connsiteY569" fmla="*/ 145447 h 1876425"/>
                <a:gd name="connsiteX570" fmla="*/ 960311 w 1314450"/>
                <a:gd name="connsiteY570" fmla="*/ 171069 h 1876425"/>
                <a:gd name="connsiteX571" fmla="*/ 972408 w 1314450"/>
                <a:gd name="connsiteY571" fmla="*/ 159925 h 1876425"/>
                <a:gd name="connsiteX572" fmla="*/ 984695 w 1314450"/>
                <a:gd name="connsiteY572" fmla="*/ 154495 h 1876425"/>
                <a:gd name="connsiteX573" fmla="*/ 984504 w 1314450"/>
                <a:gd name="connsiteY573" fmla="*/ 160592 h 1876425"/>
                <a:gd name="connsiteX574" fmla="*/ 1012507 w 1314450"/>
                <a:gd name="connsiteY574" fmla="*/ 186023 h 1876425"/>
                <a:gd name="connsiteX575" fmla="*/ 1022032 w 1314450"/>
                <a:gd name="connsiteY575" fmla="*/ 208312 h 1876425"/>
                <a:gd name="connsiteX576" fmla="*/ 1028129 w 1314450"/>
                <a:gd name="connsiteY576" fmla="*/ 210693 h 1876425"/>
                <a:gd name="connsiteX577" fmla="*/ 1030129 w 1314450"/>
                <a:gd name="connsiteY577" fmla="*/ 209455 h 1876425"/>
                <a:gd name="connsiteX578" fmla="*/ 1029176 w 1314450"/>
                <a:gd name="connsiteY578" fmla="*/ 206502 h 1876425"/>
                <a:gd name="connsiteX579" fmla="*/ 1044321 w 1314450"/>
                <a:gd name="connsiteY579" fmla="*/ 200978 h 1876425"/>
                <a:gd name="connsiteX580" fmla="*/ 1049274 w 1314450"/>
                <a:gd name="connsiteY580" fmla="*/ 209931 h 1876425"/>
                <a:gd name="connsiteX581" fmla="*/ 1055180 w 1314450"/>
                <a:gd name="connsiteY581" fmla="*/ 202787 h 1876425"/>
                <a:gd name="connsiteX582" fmla="*/ 1058704 w 1314450"/>
                <a:gd name="connsiteY582" fmla="*/ 209360 h 1876425"/>
                <a:gd name="connsiteX583" fmla="*/ 1043845 w 1314450"/>
                <a:gd name="connsiteY583" fmla="*/ 227171 h 1876425"/>
                <a:gd name="connsiteX584" fmla="*/ 1053370 w 1314450"/>
                <a:gd name="connsiteY584" fmla="*/ 243173 h 1876425"/>
                <a:gd name="connsiteX585" fmla="*/ 1043274 w 1314450"/>
                <a:gd name="connsiteY585" fmla="*/ 249269 h 1876425"/>
                <a:gd name="connsiteX586" fmla="*/ 1040320 w 1314450"/>
                <a:gd name="connsiteY586" fmla="*/ 260795 h 1876425"/>
                <a:gd name="connsiteX587" fmla="*/ 1033272 w 1314450"/>
                <a:gd name="connsiteY587" fmla="*/ 264319 h 1876425"/>
                <a:gd name="connsiteX588" fmla="*/ 1026605 w 1314450"/>
                <a:gd name="connsiteY588" fmla="*/ 272415 h 1876425"/>
                <a:gd name="connsiteX589" fmla="*/ 1021175 w 1314450"/>
                <a:gd name="connsiteY589" fmla="*/ 270224 h 1876425"/>
                <a:gd name="connsiteX590" fmla="*/ 1007936 w 1314450"/>
                <a:gd name="connsiteY590" fmla="*/ 276987 h 1876425"/>
                <a:gd name="connsiteX591" fmla="*/ 996696 w 1314450"/>
                <a:gd name="connsiteY591" fmla="*/ 287369 h 1876425"/>
                <a:gd name="connsiteX592" fmla="*/ 1001554 w 1314450"/>
                <a:gd name="connsiteY592" fmla="*/ 291465 h 1876425"/>
                <a:gd name="connsiteX593" fmla="*/ 999268 w 1314450"/>
                <a:gd name="connsiteY593" fmla="*/ 293751 h 1876425"/>
                <a:gd name="connsiteX594" fmla="*/ 1004030 w 1314450"/>
                <a:gd name="connsiteY594" fmla="*/ 297656 h 1876425"/>
                <a:gd name="connsiteX595" fmla="*/ 998696 w 1314450"/>
                <a:gd name="connsiteY595" fmla="*/ 298895 h 1876425"/>
                <a:gd name="connsiteX596" fmla="*/ 1005840 w 1314450"/>
                <a:gd name="connsiteY596" fmla="*/ 308134 h 1876425"/>
                <a:gd name="connsiteX597" fmla="*/ 999839 w 1314450"/>
                <a:gd name="connsiteY597" fmla="*/ 314896 h 1876425"/>
                <a:gd name="connsiteX598" fmla="*/ 1003364 w 1314450"/>
                <a:gd name="connsiteY598" fmla="*/ 322040 h 1876425"/>
                <a:gd name="connsiteX599" fmla="*/ 994315 w 1314450"/>
                <a:gd name="connsiteY599" fmla="*/ 329375 h 1876425"/>
                <a:gd name="connsiteX600" fmla="*/ 1004601 w 1314450"/>
                <a:gd name="connsiteY600" fmla="*/ 345186 h 1876425"/>
                <a:gd name="connsiteX601" fmla="*/ 997744 w 1314450"/>
                <a:gd name="connsiteY601" fmla="*/ 362998 h 1876425"/>
                <a:gd name="connsiteX602" fmla="*/ 1004601 w 1314450"/>
                <a:gd name="connsiteY602" fmla="*/ 369570 h 1876425"/>
                <a:gd name="connsiteX603" fmla="*/ 1002506 w 1314450"/>
                <a:gd name="connsiteY603" fmla="*/ 374904 h 1876425"/>
                <a:gd name="connsiteX604" fmla="*/ 1000125 w 1314450"/>
                <a:gd name="connsiteY604" fmla="*/ 373094 h 1876425"/>
                <a:gd name="connsiteX605" fmla="*/ 994124 w 1314450"/>
                <a:gd name="connsiteY605" fmla="*/ 382429 h 1876425"/>
                <a:gd name="connsiteX606" fmla="*/ 953358 w 1314450"/>
                <a:gd name="connsiteY606" fmla="*/ 419576 h 1876425"/>
                <a:gd name="connsiteX607" fmla="*/ 980789 w 1314450"/>
                <a:gd name="connsiteY607" fmla="*/ 443294 h 1876425"/>
                <a:gd name="connsiteX608" fmla="*/ 978503 w 1314450"/>
                <a:gd name="connsiteY608" fmla="*/ 445103 h 1876425"/>
                <a:gd name="connsiteX609" fmla="*/ 980980 w 1314450"/>
                <a:gd name="connsiteY609" fmla="*/ 458248 h 1876425"/>
                <a:gd name="connsiteX610" fmla="*/ 994029 w 1314450"/>
                <a:gd name="connsiteY610" fmla="*/ 486061 h 1876425"/>
                <a:gd name="connsiteX611" fmla="*/ 984028 w 1314450"/>
                <a:gd name="connsiteY611" fmla="*/ 512159 h 1876425"/>
                <a:gd name="connsiteX612" fmla="*/ 1017937 w 1314450"/>
                <a:gd name="connsiteY612" fmla="*/ 511969 h 1876425"/>
                <a:gd name="connsiteX613" fmla="*/ 1026414 w 1314450"/>
                <a:gd name="connsiteY613" fmla="*/ 507778 h 1876425"/>
                <a:gd name="connsiteX614" fmla="*/ 1029938 w 1314450"/>
                <a:gd name="connsiteY614" fmla="*/ 495110 h 1876425"/>
                <a:gd name="connsiteX615" fmla="*/ 1044226 w 1314450"/>
                <a:gd name="connsiteY615" fmla="*/ 504444 h 1876425"/>
                <a:gd name="connsiteX616" fmla="*/ 1046321 w 1314450"/>
                <a:gd name="connsiteY616" fmla="*/ 501777 h 1876425"/>
                <a:gd name="connsiteX617" fmla="*/ 1055465 w 1314450"/>
                <a:gd name="connsiteY617" fmla="*/ 509207 h 1876425"/>
                <a:gd name="connsiteX618" fmla="*/ 1060132 w 1314450"/>
                <a:gd name="connsiteY618" fmla="*/ 503492 h 1876425"/>
                <a:gd name="connsiteX619" fmla="*/ 1050798 w 1314450"/>
                <a:gd name="connsiteY619" fmla="*/ 496253 h 1876425"/>
                <a:gd name="connsiteX620" fmla="*/ 1051370 w 1314450"/>
                <a:gd name="connsiteY620" fmla="*/ 493871 h 1876425"/>
                <a:gd name="connsiteX621" fmla="*/ 1093756 w 1314450"/>
                <a:gd name="connsiteY621" fmla="*/ 530257 h 1876425"/>
                <a:gd name="connsiteX622" fmla="*/ 1090899 w 1314450"/>
                <a:gd name="connsiteY622" fmla="*/ 539401 h 1876425"/>
                <a:gd name="connsiteX623" fmla="*/ 1093375 w 1314450"/>
                <a:gd name="connsiteY623" fmla="*/ 543496 h 1876425"/>
                <a:gd name="connsiteX624" fmla="*/ 1077183 w 1314450"/>
                <a:gd name="connsiteY624" fmla="*/ 549212 h 1876425"/>
                <a:gd name="connsiteX625" fmla="*/ 1066991 w 1314450"/>
                <a:gd name="connsiteY625" fmla="*/ 571595 h 1876425"/>
                <a:gd name="connsiteX626" fmla="*/ 1071467 w 1314450"/>
                <a:gd name="connsiteY626" fmla="*/ 579692 h 1876425"/>
                <a:gd name="connsiteX627" fmla="*/ 1069657 w 1314450"/>
                <a:gd name="connsiteY627" fmla="*/ 580739 h 1876425"/>
                <a:gd name="connsiteX628" fmla="*/ 1072992 w 1314450"/>
                <a:gd name="connsiteY628" fmla="*/ 589598 h 1876425"/>
                <a:gd name="connsiteX629" fmla="*/ 1083469 w 1314450"/>
                <a:gd name="connsiteY629" fmla="*/ 607124 h 1876425"/>
                <a:gd name="connsiteX630" fmla="*/ 1077468 w 1314450"/>
                <a:gd name="connsiteY630" fmla="*/ 616458 h 1876425"/>
                <a:gd name="connsiteX631" fmla="*/ 1077373 w 1314450"/>
                <a:gd name="connsiteY631" fmla="*/ 621602 h 1876425"/>
                <a:gd name="connsiteX632" fmla="*/ 1073277 w 1314450"/>
                <a:gd name="connsiteY632" fmla="*/ 624840 h 1876425"/>
                <a:gd name="connsiteX633" fmla="*/ 1075944 w 1314450"/>
                <a:gd name="connsiteY633" fmla="*/ 629031 h 1876425"/>
                <a:gd name="connsiteX634" fmla="*/ 1074230 w 1314450"/>
                <a:gd name="connsiteY634" fmla="*/ 632460 h 1876425"/>
                <a:gd name="connsiteX635" fmla="*/ 1081945 w 1314450"/>
                <a:gd name="connsiteY635" fmla="*/ 636746 h 1876425"/>
                <a:gd name="connsiteX636" fmla="*/ 1084802 w 1314450"/>
                <a:gd name="connsiteY636" fmla="*/ 644652 h 1876425"/>
                <a:gd name="connsiteX637" fmla="*/ 1085469 w 1314450"/>
                <a:gd name="connsiteY637" fmla="*/ 651796 h 1876425"/>
                <a:gd name="connsiteX638" fmla="*/ 1081659 w 1314450"/>
                <a:gd name="connsiteY638" fmla="*/ 655987 h 1876425"/>
                <a:gd name="connsiteX639" fmla="*/ 1086993 w 1314450"/>
                <a:gd name="connsiteY639" fmla="*/ 664464 h 1876425"/>
                <a:gd name="connsiteX640" fmla="*/ 1082611 w 1314450"/>
                <a:gd name="connsiteY640" fmla="*/ 669417 h 1876425"/>
                <a:gd name="connsiteX641" fmla="*/ 1082897 w 1314450"/>
                <a:gd name="connsiteY641" fmla="*/ 683895 h 1876425"/>
                <a:gd name="connsiteX642" fmla="*/ 1082897 w 1314450"/>
                <a:gd name="connsiteY642" fmla="*/ 699897 h 1876425"/>
                <a:gd name="connsiteX643" fmla="*/ 1069753 w 1314450"/>
                <a:gd name="connsiteY643" fmla="*/ 715328 h 1876425"/>
                <a:gd name="connsiteX644" fmla="*/ 1064038 w 1314450"/>
                <a:gd name="connsiteY644" fmla="*/ 725996 h 1876425"/>
                <a:gd name="connsiteX645" fmla="*/ 1080611 w 1314450"/>
                <a:gd name="connsiteY645" fmla="*/ 750856 h 1876425"/>
                <a:gd name="connsiteX646" fmla="*/ 1095280 w 1314450"/>
                <a:gd name="connsiteY646" fmla="*/ 767715 h 1876425"/>
                <a:gd name="connsiteX647" fmla="*/ 1088136 w 1314450"/>
                <a:gd name="connsiteY647" fmla="*/ 771716 h 1876425"/>
                <a:gd name="connsiteX648" fmla="*/ 1098709 w 1314450"/>
                <a:gd name="connsiteY648" fmla="*/ 786479 h 1876425"/>
                <a:gd name="connsiteX649" fmla="*/ 1095566 w 1314450"/>
                <a:gd name="connsiteY649" fmla="*/ 789623 h 1876425"/>
                <a:gd name="connsiteX650" fmla="*/ 1093280 w 1314450"/>
                <a:gd name="connsiteY650" fmla="*/ 800195 h 1876425"/>
                <a:gd name="connsiteX651" fmla="*/ 1094041 w 1314450"/>
                <a:gd name="connsiteY651" fmla="*/ 812387 h 1876425"/>
                <a:gd name="connsiteX652" fmla="*/ 1106329 w 1314450"/>
                <a:gd name="connsiteY652" fmla="*/ 814864 h 1876425"/>
                <a:gd name="connsiteX653" fmla="*/ 1122902 w 1314450"/>
                <a:gd name="connsiteY653" fmla="*/ 811435 h 1876425"/>
                <a:gd name="connsiteX654" fmla="*/ 1126617 w 1314450"/>
                <a:gd name="connsiteY654" fmla="*/ 816483 h 1876425"/>
                <a:gd name="connsiteX655" fmla="*/ 1133951 w 1314450"/>
                <a:gd name="connsiteY655" fmla="*/ 818102 h 1876425"/>
                <a:gd name="connsiteX656" fmla="*/ 1189291 w 1314450"/>
                <a:gd name="connsiteY656" fmla="*/ 804386 h 1876425"/>
                <a:gd name="connsiteX657" fmla="*/ 1192244 w 1314450"/>
                <a:gd name="connsiteY657" fmla="*/ 830485 h 1876425"/>
                <a:gd name="connsiteX658" fmla="*/ 1197388 w 1314450"/>
                <a:gd name="connsiteY658" fmla="*/ 831723 h 1876425"/>
                <a:gd name="connsiteX659" fmla="*/ 1192625 w 1314450"/>
                <a:gd name="connsiteY659" fmla="*/ 854488 h 1876425"/>
                <a:gd name="connsiteX660" fmla="*/ 1180433 w 1314450"/>
                <a:gd name="connsiteY660" fmla="*/ 877062 h 1876425"/>
                <a:gd name="connsiteX661" fmla="*/ 1161574 w 1314450"/>
                <a:gd name="connsiteY661" fmla="*/ 894588 h 1876425"/>
                <a:gd name="connsiteX662" fmla="*/ 1148429 w 1314450"/>
                <a:gd name="connsiteY662" fmla="*/ 912781 h 1876425"/>
                <a:gd name="connsiteX663" fmla="*/ 1144143 w 1314450"/>
                <a:gd name="connsiteY663" fmla="*/ 924116 h 1876425"/>
                <a:gd name="connsiteX664" fmla="*/ 1131951 w 1314450"/>
                <a:gd name="connsiteY664" fmla="*/ 933831 h 1876425"/>
                <a:gd name="connsiteX665" fmla="*/ 1078706 w 1314450"/>
                <a:gd name="connsiteY665" fmla="*/ 918496 h 1876425"/>
                <a:gd name="connsiteX666" fmla="*/ 1075658 w 1314450"/>
                <a:gd name="connsiteY666" fmla="*/ 917067 h 1876425"/>
                <a:gd name="connsiteX667" fmla="*/ 1068800 w 1314450"/>
                <a:gd name="connsiteY667" fmla="*/ 903446 h 1876425"/>
                <a:gd name="connsiteX668" fmla="*/ 1066609 w 1314450"/>
                <a:gd name="connsiteY668" fmla="*/ 905161 h 1876425"/>
                <a:gd name="connsiteX669" fmla="*/ 1063276 w 1314450"/>
                <a:gd name="connsiteY669" fmla="*/ 914019 h 1876425"/>
                <a:gd name="connsiteX670" fmla="*/ 1053751 w 1314450"/>
                <a:gd name="connsiteY670" fmla="*/ 926211 h 1876425"/>
                <a:gd name="connsiteX671" fmla="*/ 1048417 w 1314450"/>
                <a:gd name="connsiteY671" fmla="*/ 939737 h 1876425"/>
                <a:gd name="connsiteX672" fmla="*/ 1042130 w 1314450"/>
                <a:gd name="connsiteY672" fmla="*/ 941165 h 1876425"/>
                <a:gd name="connsiteX673" fmla="*/ 1039939 w 1314450"/>
                <a:gd name="connsiteY673" fmla="*/ 947071 h 1876425"/>
                <a:gd name="connsiteX674" fmla="*/ 1037844 w 1314450"/>
                <a:gd name="connsiteY674" fmla="*/ 944975 h 1876425"/>
                <a:gd name="connsiteX675" fmla="*/ 1034605 w 1314450"/>
                <a:gd name="connsiteY675" fmla="*/ 950119 h 1876425"/>
                <a:gd name="connsiteX676" fmla="*/ 1033749 w 1314450"/>
                <a:gd name="connsiteY676" fmla="*/ 967359 h 1876425"/>
                <a:gd name="connsiteX677" fmla="*/ 1038034 w 1314450"/>
                <a:gd name="connsiteY677" fmla="*/ 981837 h 1876425"/>
                <a:gd name="connsiteX678" fmla="*/ 1029748 w 1314450"/>
                <a:gd name="connsiteY678" fmla="*/ 1000696 h 1876425"/>
                <a:gd name="connsiteX679" fmla="*/ 1032129 w 1314450"/>
                <a:gd name="connsiteY679" fmla="*/ 1022414 h 1876425"/>
                <a:gd name="connsiteX680" fmla="*/ 1035653 w 1314450"/>
                <a:gd name="connsiteY680" fmla="*/ 1017556 h 1876425"/>
                <a:gd name="connsiteX681" fmla="*/ 1035748 w 1314450"/>
                <a:gd name="connsiteY681" fmla="*/ 1011174 h 1876425"/>
                <a:gd name="connsiteX682" fmla="*/ 1039559 w 1314450"/>
                <a:gd name="connsiteY682" fmla="*/ 1012603 h 1876425"/>
                <a:gd name="connsiteX683" fmla="*/ 1039177 w 1314450"/>
                <a:gd name="connsiteY683" fmla="*/ 1017556 h 1876425"/>
                <a:gd name="connsiteX684" fmla="*/ 1033843 w 1314450"/>
                <a:gd name="connsiteY684" fmla="*/ 1024795 h 1876425"/>
                <a:gd name="connsiteX685" fmla="*/ 1036034 w 1314450"/>
                <a:gd name="connsiteY685" fmla="*/ 1029938 h 1876425"/>
                <a:gd name="connsiteX686" fmla="*/ 1032986 w 1314450"/>
                <a:gd name="connsiteY686" fmla="*/ 1034415 h 1876425"/>
                <a:gd name="connsiteX687" fmla="*/ 1046321 w 1314450"/>
                <a:gd name="connsiteY687" fmla="*/ 1035463 h 1876425"/>
                <a:gd name="connsiteX688" fmla="*/ 1053370 w 1314450"/>
                <a:gd name="connsiteY688" fmla="*/ 1043464 h 1876425"/>
                <a:gd name="connsiteX689" fmla="*/ 1055656 w 1314450"/>
                <a:gd name="connsiteY689" fmla="*/ 1054799 h 1876425"/>
                <a:gd name="connsiteX690" fmla="*/ 1064133 w 1314450"/>
                <a:gd name="connsiteY690" fmla="*/ 1055656 h 1876425"/>
                <a:gd name="connsiteX691" fmla="*/ 1130808 w 1314450"/>
                <a:gd name="connsiteY691" fmla="*/ 1037177 h 1876425"/>
                <a:gd name="connsiteX692" fmla="*/ 1147953 w 1314450"/>
                <a:gd name="connsiteY692" fmla="*/ 1066514 h 1876425"/>
                <a:gd name="connsiteX693" fmla="*/ 1156621 w 1314450"/>
                <a:gd name="connsiteY693" fmla="*/ 1072801 h 1876425"/>
                <a:gd name="connsiteX694" fmla="*/ 1151287 w 1314450"/>
                <a:gd name="connsiteY694" fmla="*/ 1080992 h 1876425"/>
                <a:gd name="connsiteX695" fmla="*/ 1139190 w 1314450"/>
                <a:gd name="connsiteY695" fmla="*/ 1084898 h 1876425"/>
                <a:gd name="connsiteX696" fmla="*/ 1136523 w 1314450"/>
                <a:gd name="connsiteY696" fmla="*/ 1107567 h 1876425"/>
                <a:gd name="connsiteX697" fmla="*/ 1128236 w 1314450"/>
                <a:gd name="connsiteY697" fmla="*/ 1114330 h 1876425"/>
                <a:gd name="connsiteX698" fmla="*/ 1125569 w 1314450"/>
                <a:gd name="connsiteY698" fmla="*/ 1115378 h 1876425"/>
                <a:gd name="connsiteX699" fmla="*/ 1124045 w 1314450"/>
                <a:gd name="connsiteY699" fmla="*/ 1113377 h 1876425"/>
                <a:gd name="connsiteX700" fmla="*/ 1108520 w 1314450"/>
                <a:gd name="connsiteY700" fmla="*/ 1130237 h 1876425"/>
                <a:gd name="connsiteX701" fmla="*/ 1116806 w 1314450"/>
                <a:gd name="connsiteY701" fmla="*/ 1143572 h 1876425"/>
                <a:gd name="connsiteX702" fmla="*/ 1118711 w 1314450"/>
                <a:gd name="connsiteY702" fmla="*/ 1154811 h 1876425"/>
                <a:gd name="connsiteX703" fmla="*/ 1126617 w 1314450"/>
                <a:gd name="connsiteY703" fmla="*/ 1172147 h 1876425"/>
                <a:gd name="connsiteX704" fmla="*/ 1142048 w 1314450"/>
                <a:gd name="connsiteY704" fmla="*/ 1186720 h 1876425"/>
                <a:gd name="connsiteX705" fmla="*/ 1144810 w 1314450"/>
                <a:gd name="connsiteY705" fmla="*/ 1205294 h 1876425"/>
                <a:gd name="connsiteX706" fmla="*/ 1141190 w 1314450"/>
                <a:gd name="connsiteY706" fmla="*/ 1212628 h 1876425"/>
                <a:gd name="connsiteX707" fmla="*/ 1142333 w 1314450"/>
                <a:gd name="connsiteY707" fmla="*/ 1216819 h 1876425"/>
                <a:gd name="connsiteX708" fmla="*/ 1152144 w 1314450"/>
                <a:gd name="connsiteY708" fmla="*/ 1223391 h 1876425"/>
                <a:gd name="connsiteX709" fmla="*/ 1161859 w 1314450"/>
                <a:gd name="connsiteY709" fmla="*/ 1238631 h 1876425"/>
                <a:gd name="connsiteX710" fmla="*/ 1177767 w 1314450"/>
                <a:gd name="connsiteY710" fmla="*/ 1252919 h 1876425"/>
                <a:gd name="connsiteX711" fmla="*/ 1182338 w 1314450"/>
                <a:gd name="connsiteY711" fmla="*/ 1247394 h 1876425"/>
                <a:gd name="connsiteX712" fmla="*/ 1187577 w 1314450"/>
                <a:gd name="connsiteY712" fmla="*/ 1247775 h 1876425"/>
                <a:gd name="connsiteX713" fmla="*/ 1193197 w 1314450"/>
                <a:gd name="connsiteY713" fmla="*/ 1257681 h 1876425"/>
                <a:gd name="connsiteX714" fmla="*/ 1207294 w 1314450"/>
                <a:gd name="connsiteY714" fmla="*/ 1258919 h 1876425"/>
                <a:gd name="connsiteX715" fmla="*/ 1215771 w 1314450"/>
                <a:gd name="connsiteY715" fmla="*/ 1253776 h 1876425"/>
                <a:gd name="connsiteX716" fmla="*/ 1221486 w 1314450"/>
                <a:gd name="connsiteY716" fmla="*/ 1257205 h 1876425"/>
                <a:gd name="connsiteX717" fmla="*/ 1226439 w 1314450"/>
                <a:gd name="connsiteY717" fmla="*/ 1256919 h 1876425"/>
                <a:gd name="connsiteX718" fmla="*/ 1235107 w 1314450"/>
                <a:gd name="connsiteY718" fmla="*/ 1250156 h 1876425"/>
                <a:gd name="connsiteX719" fmla="*/ 1242632 w 1314450"/>
                <a:gd name="connsiteY719" fmla="*/ 1261872 h 1876425"/>
                <a:gd name="connsiteX720" fmla="*/ 1260062 w 1314450"/>
                <a:gd name="connsiteY720" fmla="*/ 1260825 h 1876425"/>
                <a:gd name="connsiteX721" fmla="*/ 1269682 w 1314450"/>
                <a:gd name="connsiteY721" fmla="*/ 1266254 h 1876425"/>
                <a:gd name="connsiteX722" fmla="*/ 1280827 w 1314450"/>
                <a:gd name="connsiteY722" fmla="*/ 1263015 h 1876425"/>
                <a:gd name="connsiteX723" fmla="*/ 1290352 w 1314450"/>
                <a:gd name="connsiteY723" fmla="*/ 1255681 h 1876425"/>
                <a:gd name="connsiteX724" fmla="*/ 1296448 w 1314450"/>
                <a:gd name="connsiteY724" fmla="*/ 1258634 h 1876425"/>
                <a:gd name="connsiteX725" fmla="*/ 1305877 w 1314450"/>
                <a:gd name="connsiteY725" fmla="*/ 1269683 h 1876425"/>
                <a:gd name="connsiteX726" fmla="*/ 1285399 w 1314450"/>
                <a:gd name="connsiteY726" fmla="*/ 1315308 h 1876425"/>
                <a:gd name="connsiteX727" fmla="*/ 1290257 w 1314450"/>
                <a:gd name="connsiteY727" fmla="*/ 1334453 h 1876425"/>
                <a:gd name="connsiteX728" fmla="*/ 1297400 w 1314450"/>
                <a:gd name="connsiteY728" fmla="*/ 1344168 h 1876425"/>
                <a:gd name="connsiteX729" fmla="*/ 1297305 w 1314450"/>
                <a:gd name="connsiteY729" fmla="*/ 1348359 h 1876425"/>
                <a:gd name="connsiteX730" fmla="*/ 1278064 w 1314450"/>
                <a:gd name="connsiteY730" fmla="*/ 1349121 h 1876425"/>
                <a:gd name="connsiteX731" fmla="*/ 1258919 w 1314450"/>
                <a:gd name="connsiteY731" fmla="*/ 1355312 h 1876425"/>
                <a:gd name="connsiteX732" fmla="*/ 1257491 w 1314450"/>
                <a:gd name="connsiteY732" fmla="*/ 1377315 h 1876425"/>
                <a:gd name="connsiteX733" fmla="*/ 1251585 w 1314450"/>
                <a:gd name="connsiteY733" fmla="*/ 1396365 h 1876425"/>
                <a:gd name="connsiteX734" fmla="*/ 1248537 w 1314450"/>
                <a:gd name="connsiteY734" fmla="*/ 1396746 h 1876425"/>
                <a:gd name="connsiteX735" fmla="*/ 1247775 w 1314450"/>
                <a:gd name="connsiteY735" fmla="*/ 1401509 h 1876425"/>
                <a:gd name="connsiteX736" fmla="*/ 1223391 w 1314450"/>
                <a:gd name="connsiteY736" fmla="*/ 1419035 h 1876425"/>
                <a:gd name="connsiteX737" fmla="*/ 1215009 w 1314450"/>
                <a:gd name="connsiteY737" fmla="*/ 1416272 h 1876425"/>
                <a:gd name="connsiteX738" fmla="*/ 1212628 w 1314450"/>
                <a:gd name="connsiteY738" fmla="*/ 1418368 h 1876425"/>
                <a:gd name="connsiteX739" fmla="*/ 1208818 w 1314450"/>
                <a:gd name="connsiteY739" fmla="*/ 1417320 h 1876425"/>
                <a:gd name="connsiteX740" fmla="*/ 1208246 w 1314450"/>
                <a:gd name="connsiteY740" fmla="*/ 1423607 h 1876425"/>
                <a:gd name="connsiteX741" fmla="*/ 1201864 w 1314450"/>
                <a:gd name="connsiteY741" fmla="*/ 1425607 h 1876425"/>
                <a:gd name="connsiteX742" fmla="*/ 1196435 w 1314450"/>
                <a:gd name="connsiteY742" fmla="*/ 1419701 h 1876425"/>
                <a:gd name="connsiteX743" fmla="*/ 1197007 w 1314450"/>
                <a:gd name="connsiteY743" fmla="*/ 1432751 h 1876425"/>
                <a:gd name="connsiteX744" fmla="*/ 1199007 w 1314450"/>
                <a:gd name="connsiteY744" fmla="*/ 1434179 h 1876425"/>
                <a:gd name="connsiteX745" fmla="*/ 1196245 w 1314450"/>
                <a:gd name="connsiteY745" fmla="*/ 1435608 h 1876425"/>
                <a:gd name="connsiteX746" fmla="*/ 1177100 w 1314450"/>
                <a:gd name="connsiteY746" fmla="*/ 1437323 h 1876425"/>
                <a:gd name="connsiteX747" fmla="*/ 1164145 w 1314450"/>
                <a:gd name="connsiteY747" fmla="*/ 1435132 h 1876425"/>
                <a:gd name="connsiteX748" fmla="*/ 1154716 w 1314450"/>
                <a:gd name="connsiteY748" fmla="*/ 1440180 h 1876425"/>
                <a:gd name="connsiteX749" fmla="*/ 1153954 w 1314450"/>
                <a:gd name="connsiteY749" fmla="*/ 1451801 h 1876425"/>
                <a:gd name="connsiteX750" fmla="*/ 1158240 w 1314450"/>
                <a:gd name="connsiteY750" fmla="*/ 1458087 h 1876425"/>
                <a:gd name="connsiteX751" fmla="*/ 1157954 w 1314450"/>
                <a:gd name="connsiteY751" fmla="*/ 1469327 h 1876425"/>
                <a:gd name="connsiteX752" fmla="*/ 1162431 w 1314450"/>
                <a:gd name="connsiteY752" fmla="*/ 1479233 h 1876425"/>
                <a:gd name="connsiteX753" fmla="*/ 1159859 w 1314450"/>
                <a:gd name="connsiteY753" fmla="*/ 1497425 h 1876425"/>
                <a:gd name="connsiteX754" fmla="*/ 1149858 w 1314450"/>
                <a:gd name="connsiteY754" fmla="*/ 1492853 h 1876425"/>
                <a:gd name="connsiteX755" fmla="*/ 1134618 w 1314450"/>
                <a:gd name="connsiteY755" fmla="*/ 1495997 h 1876425"/>
                <a:gd name="connsiteX756" fmla="*/ 1129951 w 1314450"/>
                <a:gd name="connsiteY756" fmla="*/ 1491044 h 1876425"/>
                <a:gd name="connsiteX757" fmla="*/ 1117473 w 1314450"/>
                <a:gd name="connsiteY757" fmla="*/ 1487519 h 1876425"/>
                <a:gd name="connsiteX758" fmla="*/ 1100424 w 1314450"/>
                <a:gd name="connsiteY758" fmla="*/ 1487900 h 1876425"/>
                <a:gd name="connsiteX759" fmla="*/ 1094994 w 1314450"/>
                <a:gd name="connsiteY759" fmla="*/ 1490567 h 1876425"/>
                <a:gd name="connsiteX760" fmla="*/ 1095756 w 1314450"/>
                <a:gd name="connsiteY760" fmla="*/ 1498378 h 1876425"/>
                <a:gd name="connsiteX761" fmla="*/ 1093184 w 1314450"/>
                <a:gd name="connsiteY761" fmla="*/ 1498283 h 1876425"/>
                <a:gd name="connsiteX762" fmla="*/ 1091375 w 1314450"/>
                <a:gd name="connsiteY762" fmla="*/ 1505903 h 1876425"/>
                <a:gd name="connsiteX763" fmla="*/ 1085564 w 1314450"/>
                <a:gd name="connsiteY763" fmla="*/ 1506474 h 1876425"/>
                <a:gd name="connsiteX764" fmla="*/ 1082230 w 1314450"/>
                <a:gd name="connsiteY764" fmla="*/ 1514570 h 1876425"/>
                <a:gd name="connsiteX765" fmla="*/ 1078325 w 1314450"/>
                <a:gd name="connsiteY765" fmla="*/ 1513713 h 1876425"/>
                <a:gd name="connsiteX766" fmla="*/ 1073277 w 1314450"/>
                <a:gd name="connsiteY766" fmla="*/ 1516856 h 1876425"/>
                <a:gd name="connsiteX767" fmla="*/ 1066895 w 1314450"/>
                <a:gd name="connsiteY767" fmla="*/ 1514475 h 1876425"/>
                <a:gd name="connsiteX768" fmla="*/ 1064133 w 1314450"/>
                <a:gd name="connsiteY768" fmla="*/ 1509046 h 1876425"/>
                <a:gd name="connsiteX769" fmla="*/ 1067181 w 1314450"/>
                <a:gd name="connsiteY769" fmla="*/ 1497330 h 1876425"/>
                <a:gd name="connsiteX770" fmla="*/ 1064133 w 1314450"/>
                <a:gd name="connsiteY770" fmla="*/ 1491044 h 1876425"/>
                <a:gd name="connsiteX771" fmla="*/ 1061180 w 1314450"/>
                <a:gd name="connsiteY771" fmla="*/ 1492092 h 1876425"/>
                <a:gd name="connsiteX772" fmla="*/ 1052799 w 1314450"/>
                <a:gd name="connsiteY772" fmla="*/ 1505426 h 1876425"/>
                <a:gd name="connsiteX773" fmla="*/ 1040987 w 1314450"/>
                <a:gd name="connsiteY773" fmla="*/ 1498092 h 1876425"/>
                <a:gd name="connsiteX774" fmla="*/ 1035272 w 1314450"/>
                <a:gd name="connsiteY774" fmla="*/ 1497425 h 1876425"/>
                <a:gd name="connsiteX775" fmla="*/ 1028605 w 1314450"/>
                <a:gd name="connsiteY775" fmla="*/ 1497902 h 1876425"/>
                <a:gd name="connsiteX776" fmla="*/ 1025366 w 1314450"/>
                <a:gd name="connsiteY776" fmla="*/ 1499235 h 1876425"/>
                <a:gd name="connsiteX777" fmla="*/ 1027176 w 1314450"/>
                <a:gd name="connsiteY777" fmla="*/ 1489329 h 1876425"/>
                <a:gd name="connsiteX778" fmla="*/ 1012412 w 1314450"/>
                <a:gd name="connsiteY778" fmla="*/ 1487519 h 1876425"/>
                <a:gd name="connsiteX779" fmla="*/ 999839 w 1314450"/>
                <a:gd name="connsiteY779" fmla="*/ 1478852 h 1876425"/>
                <a:gd name="connsiteX780" fmla="*/ 997648 w 1314450"/>
                <a:gd name="connsiteY780" fmla="*/ 1461707 h 1876425"/>
                <a:gd name="connsiteX781" fmla="*/ 989552 w 1314450"/>
                <a:gd name="connsiteY781" fmla="*/ 1461421 h 1876425"/>
                <a:gd name="connsiteX782" fmla="*/ 978027 w 1314450"/>
                <a:gd name="connsiteY782" fmla="*/ 1455230 h 1876425"/>
                <a:gd name="connsiteX783" fmla="*/ 973645 w 1314450"/>
                <a:gd name="connsiteY783" fmla="*/ 1456754 h 1876425"/>
                <a:gd name="connsiteX784" fmla="*/ 980123 w 1314450"/>
                <a:gd name="connsiteY784" fmla="*/ 1485424 h 1876425"/>
                <a:gd name="connsiteX785" fmla="*/ 977646 w 1314450"/>
                <a:gd name="connsiteY785" fmla="*/ 1495139 h 1876425"/>
                <a:gd name="connsiteX786" fmla="*/ 973455 w 1314450"/>
                <a:gd name="connsiteY786" fmla="*/ 1501140 h 1876425"/>
                <a:gd name="connsiteX787" fmla="*/ 972979 w 1314450"/>
                <a:gd name="connsiteY787" fmla="*/ 1507712 h 1876425"/>
                <a:gd name="connsiteX788" fmla="*/ 965454 w 1314450"/>
                <a:gd name="connsiteY788" fmla="*/ 1515618 h 1876425"/>
                <a:gd name="connsiteX789" fmla="*/ 960025 w 1314450"/>
                <a:gd name="connsiteY789" fmla="*/ 1517523 h 1876425"/>
                <a:gd name="connsiteX790" fmla="*/ 947261 w 1314450"/>
                <a:gd name="connsiteY790" fmla="*/ 1538954 h 1876425"/>
                <a:gd name="connsiteX791" fmla="*/ 954024 w 1314450"/>
                <a:gd name="connsiteY791" fmla="*/ 1544669 h 1876425"/>
                <a:gd name="connsiteX792" fmla="*/ 950405 w 1314450"/>
                <a:gd name="connsiteY792" fmla="*/ 1547717 h 1876425"/>
                <a:gd name="connsiteX793" fmla="*/ 958405 w 1314450"/>
                <a:gd name="connsiteY793" fmla="*/ 1552861 h 1876425"/>
                <a:gd name="connsiteX794" fmla="*/ 955262 w 1314450"/>
                <a:gd name="connsiteY794" fmla="*/ 1561434 h 1876425"/>
                <a:gd name="connsiteX795" fmla="*/ 957453 w 1314450"/>
                <a:gd name="connsiteY795" fmla="*/ 1564005 h 1876425"/>
                <a:gd name="connsiteX796" fmla="*/ 952119 w 1314450"/>
                <a:gd name="connsiteY796" fmla="*/ 1570959 h 1876425"/>
                <a:gd name="connsiteX797" fmla="*/ 956882 w 1314450"/>
                <a:gd name="connsiteY797" fmla="*/ 1575626 h 1876425"/>
                <a:gd name="connsiteX798" fmla="*/ 940784 w 1314450"/>
                <a:gd name="connsiteY798" fmla="*/ 1582579 h 1876425"/>
                <a:gd name="connsiteX799" fmla="*/ 935641 w 1314450"/>
                <a:gd name="connsiteY799" fmla="*/ 1589246 h 1876425"/>
                <a:gd name="connsiteX800" fmla="*/ 925639 w 1314450"/>
                <a:gd name="connsiteY800" fmla="*/ 1580484 h 1876425"/>
                <a:gd name="connsiteX801" fmla="*/ 921448 w 1314450"/>
                <a:gd name="connsiteY801" fmla="*/ 1582293 h 1876425"/>
                <a:gd name="connsiteX802" fmla="*/ 914495 w 1314450"/>
                <a:gd name="connsiteY802" fmla="*/ 1580388 h 1876425"/>
                <a:gd name="connsiteX803" fmla="*/ 912114 w 1314450"/>
                <a:gd name="connsiteY803" fmla="*/ 1577912 h 1876425"/>
                <a:gd name="connsiteX804" fmla="*/ 911733 w 1314450"/>
                <a:gd name="connsiteY804" fmla="*/ 1569053 h 1876425"/>
                <a:gd name="connsiteX805" fmla="*/ 910495 w 1314450"/>
                <a:gd name="connsiteY805" fmla="*/ 1571435 h 1876425"/>
                <a:gd name="connsiteX806" fmla="*/ 904875 w 1314450"/>
                <a:gd name="connsiteY806" fmla="*/ 1570101 h 1876425"/>
                <a:gd name="connsiteX807" fmla="*/ 910876 w 1314450"/>
                <a:gd name="connsiteY807" fmla="*/ 1557338 h 1876425"/>
                <a:gd name="connsiteX808" fmla="*/ 908114 w 1314450"/>
                <a:gd name="connsiteY808" fmla="*/ 1550575 h 1876425"/>
                <a:gd name="connsiteX809" fmla="*/ 914019 w 1314450"/>
                <a:gd name="connsiteY809" fmla="*/ 1535621 h 1876425"/>
                <a:gd name="connsiteX810" fmla="*/ 905733 w 1314450"/>
                <a:gd name="connsiteY810" fmla="*/ 1525238 h 1876425"/>
                <a:gd name="connsiteX811" fmla="*/ 896874 w 1314450"/>
                <a:gd name="connsiteY811" fmla="*/ 1521524 h 1876425"/>
                <a:gd name="connsiteX812" fmla="*/ 897922 w 1314450"/>
                <a:gd name="connsiteY812" fmla="*/ 1513999 h 1876425"/>
                <a:gd name="connsiteX813" fmla="*/ 894302 w 1314450"/>
                <a:gd name="connsiteY813" fmla="*/ 1511808 h 1876425"/>
                <a:gd name="connsiteX814" fmla="*/ 885254 w 1314450"/>
                <a:gd name="connsiteY814" fmla="*/ 1521047 h 1876425"/>
                <a:gd name="connsiteX815" fmla="*/ 877062 w 1314450"/>
                <a:gd name="connsiteY815" fmla="*/ 1513237 h 1876425"/>
                <a:gd name="connsiteX816" fmla="*/ 860107 w 1314450"/>
                <a:gd name="connsiteY816" fmla="*/ 1514856 h 1876425"/>
                <a:gd name="connsiteX817" fmla="*/ 851630 w 1314450"/>
                <a:gd name="connsiteY817" fmla="*/ 1510856 h 1876425"/>
                <a:gd name="connsiteX818" fmla="*/ 851725 w 1314450"/>
                <a:gd name="connsiteY818" fmla="*/ 1514761 h 1876425"/>
                <a:gd name="connsiteX819" fmla="*/ 846391 w 1314450"/>
                <a:gd name="connsiteY819" fmla="*/ 1514666 h 1876425"/>
                <a:gd name="connsiteX820" fmla="*/ 846487 w 1314450"/>
                <a:gd name="connsiteY820" fmla="*/ 1517904 h 1876425"/>
                <a:gd name="connsiteX821" fmla="*/ 841057 w 1314450"/>
                <a:gd name="connsiteY821" fmla="*/ 1518000 h 1876425"/>
                <a:gd name="connsiteX822" fmla="*/ 843153 w 1314450"/>
                <a:gd name="connsiteY822" fmla="*/ 1527429 h 1876425"/>
                <a:gd name="connsiteX823" fmla="*/ 840295 w 1314450"/>
                <a:gd name="connsiteY823" fmla="*/ 1526000 h 1876425"/>
                <a:gd name="connsiteX824" fmla="*/ 828770 w 1314450"/>
                <a:gd name="connsiteY824" fmla="*/ 1532859 h 1876425"/>
                <a:gd name="connsiteX825" fmla="*/ 833057 w 1314450"/>
                <a:gd name="connsiteY825" fmla="*/ 1541050 h 1876425"/>
                <a:gd name="connsiteX826" fmla="*/ 834580 w 1314450"/>
                <a:gd name="connsiteY826" fmla="*/ 1540383 h 1876425"/>
                <a:gd name="connsiteX827" fmla="*/ 832295 w 1314450"/>
                <a:gd name="connsiteY827" fmla="*/ 1545431 h 1876425"/>
                <a:gd name="connsiteX828" fmla="*/ 834676 w 1314450"/>
                <a:gd name="connsiteY828" fmla="*/ 1546670 h 1876425"/>
                <a:gd name="connsiteX829" fmla="*/ 830580 w 1314450"/>
                <a:gd name="connsiteY829" fmla="*/ 1551718 h 1876425"/>
                <a:gd name="connsiteX830" fmla="*/ 846011 w 1314450"/>
                <a:gd name="connsiteY830" fmla="*/ 1576197 h 1876425"/>
                <a:gd name="connsiteX831" fmla="*/ 840962 w 1314450"/>
                <a:gd name="connsiteY831" fmla="*/ 1578102 h 1876425"/>
                <a:gd name="connsiteX832" fmla="*/ 843534 w 1314450"/>
                <a:gd name="connsiteY832" fmla="*/ 1585055 h 1876425"/>
                <a:gd name="connsiteX833" fmla="*/ 835819 w 1314450"/>
                <a:gd name="connsiteY833" fmla="*/ 1592009 h 1876425"/>
                <a:gd name="connsiteX834" fmla="*/ 836676 w 1314450"/>
                <a:gd name="connsiteY834" fmla="*/ 1599057 h 1876425"/>
                <a:gd name="connsiteX835" fmla="*/ 832390 w 1314450"/>
                <a:gd name="connsiteY835" fmla="*/ 1602200 h 1876425"/>
                <a:gd name="connsiteX836" fmla="*/ 837724 w 1314450"/>
                <a:gd name="connsiteY836" fmla="*/ 1608868 h 1876425"/>
                <a:gd name="connsiteX837" fmla="*/ 837724 w 1314450"/>
                <a:gd name="connsiteY837" fmla="*/ 1615154 h 1876425"/>
                <a:gd name="connsiteX838" fmla="*/ 842105 w 1314450"/>
                <a:gd name="connsiteY838" fmla="*/ 1618202 h 1876425"/>
                <a:gd name="connsiteX839" fmla="*/ 835819 w 1314450"/>
                <a:gd name="connsiteY839" fmla="*/ 1619441 h 1876425"/>
                <a:gd name="connsiteX840" fmla="*/ 835057 w 1314450"/>
                <a:gd name="connsiteY840" fmla="*/ 1628204 h 1876425"/>
                <a:gd name="connsiteX841" fmla="*/ 832675 w 1314450"/>
                <a:gd name="connsiteY841" fmla="*/ 1624965 h 1876425"/>
                <a:gd name="connsiteX842" fmla="*/ 826294 w 1314450"/>
                <a:gd name="connsiteY842" fmla="*/ 1630299 h 1876425"/>
                <a:gd name="connsiteX843" fmla="*/ 810292 w 1314450"/>
                <a:gd name="connsiteY843" fmla="*/ 1635157 h 1876425"/>
                <a:gd name="connsiteX844" fmla="*/ 799243 w 1314450"/>
                <a:gd name="connsiteY844" fmla="*/ 1643158 h 1876425"/>
                <a:gd name="connsiteX845" fmla="*/ 793528 w 1314450"/>
                <a:gd name="connsiteY845" fmla="*/ 1644492 h 1876425"/>
                <a:gd name="connsiteX846" fmla="*/ 787527 w 1314450"/>
                <a:gd name="connsiteY846" fmla="*/ 1639824 h 1876425"/>
                <a:gd name="connsiteX847" fmla="*/ 776668 w 1314450"/>
                <a:gd name="connsiteY847" fmla="*/ 1647159 h 1876425"/>
                <a:gd name="connsiteX848" fmla="*/ 776764 w 1314450"/>
                <a:gd name="connsiteY848" fmla="*/ 1650492 h 1876425"/>
                <a:gd name="connsiteX849" fmla="*/ 773239 w 1314450"/>
                <a:gd name="connsiteY849" fmla="*/ 1650016 h 1876425"/>
                <a:gd name="connsiteX850" fmla="*/ 771049 w 1314450"/>
                <a:gd name="connsiteY850" fmla="*/ 1652492 h 1876425"/>
                <a:gd name="connsiteX851" fmla="*/ 766476 w 1314450"/>
                <a:gd name="connsiteY851" fmla="*/ 1650397 h 1876425"/>
                <a:gd name="connsiteX852" fmla="*/ 766858 w 1314450"/>
                <a:gd name="connsiteY852" fmla="*/ 1652302 h 1876425"/>
                <a:gd name="connsiteX853" fmla="*/ 761048 w 1314450"/>
                <a:gd name="connsiteY853" fmla="*/ 1655445 h 1876425"/>
                <a:gd name="connsiteX854" fmla="*/ 754189 w 1314450"/>
                <a:gd name="connsiteY854" fmla="*/ 1654683 h 1876425"/>
                <a:gd name="connsiteX855" fmla="*/ 749332 w 1314450"/>
                <a:gd name="connsiteY855" fmla="*/ 1659827 h 1876425"/>
                <a:gd name="connsiteX856" fmla="*/ 746665 w 1314450"/>
                <a:gd name="connsiteY856" fmla="*/ 1675829 h 1876425"/>
                <a:gd name="connsiteX857" fmla="*/ 743902 w 1314450"/>
                <a:gd name="connsiteY857" fmla="*/ 1676781 h 1876425"/>
                <a:gd name="connsiteX858" fmla="*/ 745903 w 1314450"/>
                <a:gd name="connsiteY858" fmla="*/ 1684401 h 1876425"/>
                <a:gd name="connsiteX859" fmla="*/ 743998 w 1314450"/>
                <a:gd name="connsiteY859" fmla="*/ 1691164 h 1876425"/>
                <a:gd name="connsiteX860" fmla="*/ 736664 w 1314450"/>
                <a:gd name="connsiteY860" fmla="*/ 1695831 h 1876425"/>
                <a:gd name="connsiteX861" fmla="*/ 778955 w 1314450"/>
                <a:gd name="connsiteY861" fmla="*/ 1713834 h 1876425"/>
                <a:gd name="connsiteX862" fmla="*/ 783145 w 1314450"/>
                <a:gd name="connsiteY862" fmla="*/ 1708500 h 1876425"/>
                <a:gd name="connsiteX863" fmla="*/ 799624 w 1314450"/>
                <a:gd name="connsiteY863" fmla="*/ 1698117 h 1876425"/>
                <a:gd name="connsiteX864" fmla="*/ 799338 w 1314450"/>
                <a:gd name="connsiteY864" fmla="*/ 1702784 h 1876425"/>
                <a:gd name="connsiteX865" fmla="*/ 783622 w 1314450"/>
                <a:gd name="connsiteY865" fmla="*/ 1715834 h 1876425"/>
                <a:gd name="connsiteX866" fmla="*/ 787241 w 1314450"/>
                <a:gd name="connsiteY866" fmla="*/ 1717262 h 1876425"/>
                <a:gd name="connsiteX867" fmla="*/ 792766 w 1314450"/>
                <a:gd name="connsiteY867" fmla="*/ 1711738 h 1876425"/>
                <a:gd name="connsiteX868" fmla="*/ 795147 w 1314450"/>
                <a:gd name="connsiteY868" fmla="*/ 1715072 h 1876425"/>
                <a:gd name="connsiteX869" fmla="*/ 793052 w 1314450"/>
                <a:gd name="connsiteY869" fmla="*/ 1719072 h 1876425"/>
                <a:gd name="connsiteX870" fmla="*/ 811816 w 1314450"/>
                <a:gd name="connsiteY870" fmla="*/ 1722406 h 1876425"/>
                <a:gd name="connsiteX871" fmla="*/ 819150 w 1314450"/>
                <a:gd name="connsiteY871" fmla="*/ 1718882 h 1876425"/>
                <a:gd name="connsiteX872" fmla="*/ 821055 w 1314450"/>
                <a:gd name="connsiteY872" fmla="*/ 1720406 h 1876425"/>
                <a:gd name="connsiteX873" fmla="*/ 826008 w 1314450"/>
                <a:gd name="connsiteY873" fmla="*/ 1714500 h 1876425"/>
                <a:gd name="connsiteX874" fmla="*/ 828199 w 1314450"/>
                <a:gd name="connsiteY874" fmla="*/ 1715453 h 1876425"/>
                <a:gd name="connsiteX875" fmla="*/ 835247 w 1314450"/>
                <a:gd name="connsiteY875" fmla="*/ 1705356 h 1876425"/>
                <a:gd name="connsiteX876" fmla="*/ 840391 w 1314450"/>
                <a:gd name="connsiteY876" fmla="*/ 1709357 h 1876425"/>
                <a:gd name="connsiteX877" fmla="*/ 850964 w 1314450"/>
                <a:gd name="connsiteY877" fmla="*/ 1710595 h 1876425"/>
                <a:gd name="connsiteX878" fmla="*/ 853440 w 1314450"/>
                <a:gd name="connsiteY878" fmla="*/ 1714881 h 1876425"/>
                <a:gd name="connsiteX879" fmla="*/ 856679 w 1314450"/>
                <a:gd name="connsiteY879" fmla="*/ 1715072 h 1876425"/>
                <a:gd name="connsiteX880" fmla="*/ 863251 w 1314450"/>
                <a:gd name="connsiteY880" fmla="*/ 1712214 h 1876425"/>
                <a:gd name="connsiteX881" fmla="*/ 860012 w 1314450"/>
                <a:gd name="connsiteY881" fmla="*/ 1708118 h 1876425"/>
                <a:gd name="connsiteX882" fmla="*/ 866204 w 1314450"/>
                <a:gd name="connsiteY882" fmla="*/ 1704880 h 1876425"/>
                <a:gd name="connsiteX883" fmla="*/ 871633 w 1314450"/>
                <a:gd name="connsiteY883" fmla="*/ 1712119 h 1876425"/>
                <a:gd name="connsiteX884" fmla="*/ 871251 w 1314450"/>
                <a:gd name="connsiteY884" fmla="*/ 1715929 h 1876425"/>
                <a:gd name="connsiteX885" fmla="*/ 878205 w 1314450"/>
                <a:gd name="connsiteY885" fmla="*/ 1722596 h 1876425"/>
                <a:gd name="connsiteX886" fmla="*/ 879824 w 1314450"/>
                <a:gd name="connsiteY886" fmla="*/ 1729264 h 1876425"/>
                <a:gd name="connsiteX887" fmla="*/ 870871 w 1314450"/>
                <a:gd name="connsiteY887" fmla="*/ 1738884 h 1876425"/>
                <a:gd name="connsiteX888" fmla="*/ 874109 w 1314450"/>
                <a:gd name="connsiteY888" fmla="*/ 1748981 h 1876425"/>
                <a:gd name="connsiteX889" fmla="*/ 860679 w 1314450"/>
                <a:gd name="connsiteY889" fmla="*/ 1756696 h 1876425"/>
                <a:gd name="connsiteX890" fmla="*/ 838295 w 1314450"/>
                <a:gd name="connsiteY890" fmla="*/ 1755077 h 1876425"/>
                <a:gd name="connsiteX891" fmla="*/ 826580 w 1314450"/>
                <a:gd name="connsiteY891" fmla="*/ 1763173 h 1876425"/>
                <a:gd name="connsiteX892" fmla="*/ 814483 w 1314450"/>
                <a:gd name="connsiteY892" fmla="*/ 1760030 h 1876425"/>
                <a:gd name="connsiteX893" fmla="*/ 807625 w 1314450"/>
                <a:gd name="connsiteY893" fmla="*/ 1755267 h 1876425"/>
                <a:gd name="connsiteX894" fmla="*/ 791813 w 1314450"/>
                <a:gd name="connsiteY894" fmla="*/ 1754505 h 1876425"/>
                <a:gd name="connsiteX895" fmla="*/ 785241 w 1314450"/>
                <a:gd name="connsiteY895" fmla="*/ 1772793 h 1876425"/>
                <a:gd name="connsiteX896" fmla="*/ 786479 w 1314450"/>
                <a:gd name="connsiteY896" fmla="*/ 1774889 h 1876425"/>
                <a:gd name="connsiteX897" fmla="*/ 777907 w 1314450"/>
                <a:gd name="connsiteY897" fmla="*/ 1786700 h 1876425"/>
                <a:gd name="connsiteX898" fmla="*/ 758761 w 1314450"/>
                <a:gd name="connsiteY898" fmla="*/ 1790414 h 1876425"/>
                <a:gd name="connsiteX899" fmla="*/ 750856 w 1314450"/>
                <a:gd name="connsiteY899" fmla="*/ 1779651 h 1876425"/>
                <a:gd name="connsiteX900" fmla="*/ 728376 w 1314450"/>
                <a:gd name="connsiteY900" fmla="*/ 1762316 h 1876425"/>
                <a:gd name="connsiteX901" fmla="*/ 721900 w 1314450"/>
                <a:gd name="connsiteY901" fmla="*/ 1749933 h 1876425"/>
                <a:gd name="connsiteX902" fmla="*/ 715804 w 1314450"/>
                <a:gd name="connsiteY902" fmla="*/ 1745456 h 1876425"/>
                <a:gd name="connsiteX903" fmla="*/ 713232 w 1314450"/>
                <a:gd name="connsiteY903" fmla="*/ 1737741 h 1876425"/>
                <a:gd name="connsiteX904" fmla="*/ 709517 w 1314450"/>
                <a:gd name="connsiteY904" fmla="*/ 1741456 h 1876425"/>
                <a:gd name="connsiteX905" fmla="*/ 696277 w 1314450"/>
                <a:gd name="connsiteY905" fmla="*/ 1738027 h 1876425"/>
                <a:gd name="connsiteX906" fmla="*/ 668274 w 1314450"/>
                <a:gd name="connsiteY906" fmla="*/ 1739170 h 1876425"/>
                <a:gd name="connsiteX907" fmla="*/ 657796 w 1314450"/>
                <a:gd name="connsiteY907" fmla="*/ 1748123 h 1876425"/>
                <a:gd name="connsiteX908" fmla="*/ 651129 w 1314450"/>
                <a:gd name="connsiteY908" fmla="*/ 1749743 h 1876425"/>
                <a:gd name="connsiteX909" fmla="*/ 654939 w 1314450"/>
                <a:gd name="connsiteY909" fmla="*/ 1759077 h 1876425"/>
                <a:gd name="connsiteX910" fmla="*/ 656654 w 1314450"/>
                <a:gd name="connsiteY910" fmla="*/ 1783556 h 1876425"/>
                <a:gd name="connsiteX911" fmla="*/ 644366 w 1314450"/>
                <a:gd name="connsiteY911" fmla="*/ 1795463 h 1876425"/>
                <a:gd name="connsiteX912" fmla="*/ 651986 w 1314450"/>
                <a:gd name="connsiteY912" fmla="*/ 1811369 h 1876425"/>
                <a:gd name="connsiteX913" fmla="*/ 651986 w 1314450"/>
                <a:gd name="connsiteY913" fmla="*/ 1832801 h 1876425"/>
                <a:gd name="connsiteX914" fmla="*/ 641414 w 1314450"/>
                <a:gd name="connsiteY914" fmla="*/ 1847184 h 1876425"/>
                <a:gd name="connsiteX915" fmla="*/ 636841 w 1314450"/>
                <a:gd name="connsiteY915" fmla="*/ 1847374 h 1876425"/>
                <a:gd name="connsiteX916" fmla="*/ 635794 w 1314450"/>
                <a:gd name="connsiteY916" fmla="*/ 1850231 h 1876425"/>
                <a:gd name="connsiteX917" fmla="*/ 633793 w 1314450"/>
                <a:gd name="connsiteY917" fmla="*/ 1843850 h 1876425"/>
                <a:gd name="connsiteX918" fmla="*/ 629508 w 1314450"/>
                <a:gd name="connsiteY918" fmla="*/ 1844707 h 1876425"/>
                <a:gd name="connsiteX919" fmla="*/ 629508 w 1314450"/>
                <a:gd name="connsiteY919" fmla="*/ 1841087 h 1876425"/>
                <a:gd name="connsiteX920" fmla="*/ 626745 w 1314450"/>
                <a:gd name="connsiteY920" fmla="*/ 1841850 h 1876425"/>
                <a:gd name="connsiteX921" fmla="*/ 620077 w 1314450"/>
                <a:gd name="connsiteY921" fmla="*/ 1844802 h 1876425"/>
                <a:gd name="connsiteX922" fmla="*/ 618839 w 1314450"/>
                <a:gd name="connsiteY922" fmla="*/ 1848898 h 1876425"/>
                <a:gd name="connsiteX923" fmla="*/ 606933 w 1314450"/>
                <a:gd name="connsiteY923" fmla="*/ 1860709 h 1876425"/>
                <a:gd name="connsiteX924" fmla="*/ 598170 w 1314450"/>
                <a:gd name="connsiteY924" fmla="*/ 1855375 h 1876425"/>
                <a:gd name="connsiteX925" fmla="*/ 582930 w 1314450"/>
                <a:gd name="connsiteY925" fmla="*/ 1863281 h 1876425"/>
                <a:gd name="connsiteX926" fmla="*/ 576453 w 1314450"/>
                <a:gd name="connsiteY926" fmla="*/ 1855851 h 1876425"/>
                <a:gd name="connsiteX927" fmla="*/ 563689 w 1314450"/>
                <a:gd name="connsiteY927" fmla="*/ 1858233 h 1876425"/>
                <a:gd name="connsiteX928" fmla="*/ 549307 w 1314450"/>
                <a:gd name="connsiteY928" fmla="*/ 1857280 h 1876425"/>
                <a:gd name="connsiteX929" fmla="*/ 545306 w 1314450"/>
                <a:gd name="connsiteY929" fmla="*/ 1858137 h 1876425"/>
                <a:gd name="connsiteX930" fmla="*/ 535781 w 1314450"/>
                <a:gd name="connsiteY930" fmla="*/ 1867281 h 1876425"/>
                <a:gd name="connsiteX931" fmla="*/ 535210 w 1314450"/>
                <a:gd name="connsiteY931" fmla="*/ 1873758 h 1876425"/>
                <a:gd name="connsiteX932" fmla="*/ 525209 w 1314450"/>
                <a:gd name="connsiteY932" fmla="*/ 1876139 h 1876425"/>
                <a:gd name="connsiteX933" fmla="*/ 524446 w 1314450"/>
                <a:gd name="connsiteY933" fmla="*/ 1870805 h 1876425"/>
                <a:gd name="connsiteX934" fmla="*/ 533971 w 1314450"/>
                <a:gd name="connsiteY934" fmla="*/ 1855946 h 1876425"/>
                <a:gd name="connsiteX935" fmla="*/ 518922 w 1314450"/>
                <a:gd name="connsiteY935" fmla="*/ 1856804 h 1876425"/>
                <a:gd name="connsiteX936" fmla="*/ 521208 w 1314450"/>
                <a:gd name="connsiteY936" fmla="*/ 1852803 h 1876425"/>
                <a:gd name="connsiteX937" fmla="*/ 531686 w 1314450"/>
                <a:gd name="connsiteY937" fmla="*/ 1852994 h 1876425"/>
                <a:gd name="connsiteX938" fmla="*/ 526447 w 1314450"/>
                <a:gd name="connsiteY938" fmla="*/ 1840802 h 1876425"/>
                <a:gd name="connsiteX939" fmla="*/ 520732 w 1314450"/>
                <a:gd name="connsiteY939" fmla="*/ 1839183 h 1876425"/>
                <a:gd name="connsiteX940" fmla="*/ 511588 w 1314450"/>
                <a:gd name="connsiteY940" fmla="*/ 1831658 h 1876425"/>
                <a:gd name="connsiteX941" fmla="*/ 502348 w 1314450"/>
                <a:gd name="connsiteY941" fmla="*/ 1818037 h 1876425"/>
                <a:gd name="connsiteX942" fmla="*/ 496252 w 1314450"/>
                <a:gd name="connsiteY942" fmla="*/ 1814417 h 1876425"/>
                <a:gd name="connsiteX943" fmla="*/ 493300 w 1314450"/>
                <a:gd name="connsiteY943" fmla="*/ 1804130 h 1876425"/>
                <a:gd name="connsiteX944" fmla="*/ 487489 w 1314450"/>
                <a:gd name="connsiteY944" fmla="*/ 1798701 h 1876425"/>
                <a:gd name="connsiteX945" fmla="*/ 487775 w 1314450"/>
                <a:gd name="connsiteY945" fmla="*/ 1790129 h 1876425"/>
                <a:gd name="connsiteX946" fmla="*/ 504158 w 1314450"/>
                <a:gd name="connsiteY946" fmla="*/ 1778603 h 1876425"/>
                <a:gd name="connsiteX947" fmla="*/ 511873 w 1314450"/>
                <a:gd name="connsiteY947" fmla="*/ 1768317 h 1876425"/>
                <a:gd name="connsiteX948" fmla="*/ 518255 w 1314450"/>
                <a:gd name="connsiteY948" fmla="*/ 1751648 h 1876425"/>
                <a:gd name="connsiteX949" fmla="*/ 532257 w 1314450"/>
                <a:gd name="connsiteY949" fmla="*/ 1738694 h 1876425"/>
                <a:gd name="connsiteX950" fmla="*/ 527018 w 1314450"/>
                <a:gd name="connsiteY950" fmla="*/ 1732121 h 1876425"/>
                <a:gd name="connsiteX951" fmla="*/ 520827 w 1314450"/>
                <a:gd name="connsiteY951" fmla="*/ 1731645 h 1876425"/>
                <a:gd name="connsiteX952" fmla="*/ 520636 w 1314450"/>
                <a:gd name="connsiteY952" fmla="*/ 1728026 h 1876425"/>
                <a:gd name="connsiteX953" fmla="*/ 527304 w 1314450"/>
                <a:gd name="connsiteY953" fmla="*/ 1709547 h 1876425"/>
                <a:gd name="connsiteX954" fmla="*/ 528733 w 1314450"/>
                <a:gd name="connsiteY954" fmla="*/ 1691640 h 1876425"/>
                <a:gd name="connsiteX955" fmla="*/ 533686 w 1314450"/>
                <a:gd name="connsiteY955" fmla="*/ 1682306 h 1876425"/>
                <a:gd name="connsiteX956" fmla="*/ 522923 w 1314450"/>
                <a:gd name="connsiteY956" fmla="*/ 1671352 h 1876425"/>
                <a:gd name="connsiteX957" fmla="*/ 520922 w 1314450"/>
                <a:gd name="connsiteY957" fmla="*/ 1664589 h 1876425"/>
                <a:gd name="connsiteX958" fmla="*/ 523017 w 1314450"/>
                <a:gd name="connsiteY958" fmla="*/ 1661732 h 1876425"/>
                <a:gd name="connsiteX959" fmla="*/ 512064 w 1314450"/>
                <a:gd name="connsiteY959" fmla="*/ 1670018 h 1876425"/>
                <a:gd name="connsiteX960" fmla="*/ 493300 w 1314450"/>
                <a:gd name="connsiteY960" fmla="*/ 1665923 h 1876425"/>
                <a:gd name="connsiteX961" fmla="*/ 486918 w 1314450"/>
                <a:gd name="connsiteY961" fmla="*/ 1655350 h 1876425"/>
                <a:gd name="connsiteX962" fmla="*/ 463963 w 1314450"/>
                <a:gd name="connsiteY962" fmla="*/ 1632680 h 1876425"/>
                <a:gd name="connsiteX963" fmla="*/ 442436 w 1314450"/>
                <a:gd name="connsiteY963" fmla="*/ 1600391 h 1876425"/>
                <a:gd name="connsiteX964" fmla="*/ 455486 w 1314450"/>
                <a:gd name="connsiteY964" fmla="*/ 1587246 h 1876425"/>
                <a:gd name="connsiteX965" fmla="*/ 465106 w 1314450"/>
                <a:gd name="connsiteY965" fmla="*/ 1567148 h 1876425"/>
                <a:gd name="connsiteX966" fmla="*/ 483584 w 1314450"/>
                <a:gd name="connsiteY966" fmla="*/ 1555147 h 1876425"/>
                <a:gd name="connsiteX967" fmla="*/ 488823 w 1314450"/>
                <a:gd name="connsiteY967" fmla="*/ 1544384 h 1876425"/>
                <a:gd name="connsiteX968" fmla="*/ 484823 w 1314450"/>
                <a:gd name="connsiteY968" fmla="*/ 1538288 h 1876425"/>
                <a:gd name="connsiteX969" fmla="*/ 473583 w 1314450"/>
                <a:gd name="connsiteY969" fmla="*/ 1530477 h 1876425"/>
                <a:gd name="connsiteX970" fmla="*/ 472726 w 1314450"/>
                <a:gd name="connsiteY970" fmla="*/ 1525524 h 1876425"/>
                <a:gd name="connsiteX971" fmla="*/ 466344 w 1314450"/>
                <a:gd name="connsiteY971" fmla="*/ 1521238 h 1876425"/>
                <a:gd name="connsiteX972" fmla="*/ 466154 w 1314450"/>
                <a:gd name="connsiteY972" fmla="*/ 1517237 h 1876425"/>
                <a:gd name="connsiteX973" fmla="*/ 460724 w 1314450"/>
                <a:gd name="connsiteY973" fmla="*/ 1512665 h 1876425"/>
                <a:gd name="connsiteX974" fmla="*/ 461962 w 1314450"/>
                <a:gd name="connsiteY974" fmla="*/ 1511237 h 1876425"/>
                <a:gd name="connsiteX975" fmla="*/ 454819 w 1314450"/>
                <a:gd name="connsiteY975" fmla="*/ 1505808 h 1876425"/>
                <a:gd name="connsiteX976" fmla="*/ 446056 w 1314450"/>
                <a:gd name="connsiteY976" fmla="*/ 1509998 h 1876425"/>
                <a:gd name="connsiteX977" fmla="*/ 436436 w 1314450"/>
                <a:gd name="connsiteY977" fmla="*/ 1510189 h 1876425"/>
                <a:gd name="connsiteX978" fmla="*/ 430149 w 1314450"/>
                <a:gd name="connsiteY978" fmla="*/ 1515809 h 1876425"/>
                <a:gd name="connsiteX979" fmla="*/ 430244 w 1314450"/>
                <a:gd name="connsiteY979" fmla="*/ 1523429 h 1876425"/>
                <a:gd name="connsiteX980" fmla="*/ 436626 w 1314450"/>
                <a:gd name="connsiteY980" fmla="*/ 1528858 h 1876425"/>
                <a:gd name="connsiteX981" fmla="*/ 425863 w 1314450"/>
                <a:gd name="connsiteY981" fmla="*/ 1541526 h 1876425"/>
                <a:gd name="connsiteX982" fmla="*/ 407670 w 1314450"/>
                <a:gd name="connsiteY982" fmla="*/ 1553242 h 1876425"/>
                <a:gd name="connsiteX983" fmla="*/ 397288 w 1314450"/>
                <a:gd name="connsiteY983" fmla="*/ 1554099 h 1876425"/>
                <a:gd name="connsiteX984" fmla="*/ 387858 w 1314450"/>
                <a:gd name="connsiteY984" fmla="*/ 1558576 h 1876425"/>
                <a:gd name="connsiteX985" fmla="*/ 370713 w 1314450"/>
                <a:gd name="connsiteY985" fmla="*/ 1570959 h 1876425"/>
                <a:gd name="connsiteX986" fmla="*/ 378714 w 1314450"/>
                <a:gd name="connsiteY986" fmla="*/ 1576007 h 1876425"/>
                <a:gd name="connsiteX987" fmla="*/ 384048 w 1314450"/>
                <a:gd name="connsiteY987" fmla="*/ 1586484 h 1876425"/>
                <a:gd name="connsiteX988" fmla="*/ 381571 w 1314450"/>
                <a:gd name="connsiteY988" fmla="*/ 1587627 h 1876425"/>
                <a:gd name="connsiteX989" fmla="*/ 383572 w 1314450"/>
                <a:gd name="connsiteY989" fmla="*/ 1596390 h 1876425"/>
                <a:gd name="connsiteX990" fmla="*/ 398621 w 1314450"/>
                <a:gd name="connsiteY990" fmla="*/ 1613250 h 1876425"/>
                <a:gd name="connsiteX991" fmla="*/ 397955 w 1314450"/>
                <a:gd name="connsiteY991" fmla="*/ 1617917 h 1876425"/>
                <a:gd name="connsiteX992" fmla="*/ 379286 w 1314450"/>
                <a:gd name="connsiteY992" fmla="*/ 1631442 h 1876425"/>
                <a:gd name="connsiteX993" fmla="*/ 373380 w 1314450"/>
                <a:gd name="connsiteY993" fmla="*/ 1639062 h 1876425"/>
                <a:gd name="connsiteX994" fmla="*/ 366426 w 1314450"/>
                <a:gd name="connsiteY994" fmla="*/ 1641729 h 1876425"/>
                <a:gd name="connsiteX995" fmla="*/ 341852 w 1314450"/>
                <a:gd name="connsiteY995" fmla="*/ 1664303 h 1876425"/>
                <a:gd name="connsiteX996" fmla="*/ 330994 w 1314450"/>
                <a:gd name="connsiteY996" fmla="*/ 1661922 h 1876425"/>
                <a:gd name="connsiteX997" fmla="*/ 321659 w 1314450"/>
                <a:gd name="connsiteY997" fmla="*/ 1646873 h 1876425"/>
                <a:gd name="connsiteX998" fmla="*/ 315373 w 1314450"/>
                <a:gd name="connsiteY998" fmla="*/ 1652492 h 1876425"/>
                <a:gd name="connsiteX999" fmla="*/ 312039 w 1314450"/>
                <a:gd name="connsiteY999" fmla="*/ 1660303 h 1876425"/>
                <a:gd name="connsiteX1000" fmla="*/ 314611 w 1314450"/>
                <a:gd name="connsiteY1000" fmla="*/ 1669923 h 1876425"/>
                <a:gd name="connsiteX1001" fmla="*/ 311944 w 1314450"/>
                <a:gd name="connsiteY1001" fmla="*/ 1674686 h 1876425"/>
                <a:gd name="connsiteX1002" fmla="*/ 279940 w 1314450"/>
                <a:gd name="connsiteY1002" fmla="*/ 1704594 h 1876425"/>
                <a:gd name="connsiteX1003" fmla="*/ 810768 w 1314450"/>
                <a:gd name="connsiteY1003" fmla="*/ 480251 h 1876425"/>
                <a:gd name="connsiteX1004" fmla="*/ 824293 w 1314450"/>
                <a:gd name="connsiteY1004" fmla="*/ 483775 h 1876425"/>
                <a:gd name="connsiteX1005" fmla="*/ 825246 w 1314450"/>
                <a:gd name="connsiteY1005" fmla="*/ 477584 h 1876425"/>
                <a:gd name="connsiteX1006" fmla="*/ 820008 w 1314450"/>
                <a:gd name="connsiteY1006" fmla="*/ 481870 h 1876425"/>
                <a:gd name="connsiteX1007" fmla="*/ 810768 w 1314450"/>
                <a:gd name="connsiteY1007" fmla="*/ 480251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</a:cxnLst>
              <a:rect l="l" t="t" r="r" b="b"/>
              <a:pathLst>
                <a:path w="1314450" h="1876425">
                  <a:moveTo>
                    <a:pt x="1028319" y="1498568"/>
                  </a:moveTo>
                  <a:lnTo>
                    <a:pt x="1030986" y="1498473"/>
                  </a:lnTo>
                  <a:lnTo>
                    <a:pt x="1028224" y="1500664"/>
                  </a:lnTo>
                  <a:lnTo>
                    <a:pt x="1025271" y="1499521"/>
                  </a:lnTo>
                  <a:lnTo>
                    <a:pt x="1028319" y="1498568"/>
                  </a:lnTo>
                  <a:close/>
                  <a:moveTo>
                    <a:pt x="279940" y="1704594"/>
                  </a:moveTo>
                  <a:lnTo>
                    <a:pt x="278130" y="1693259"/>
                  </a:lnTo>
                  <a:lnTo>
                    <a:pt x="266986" y="1687544"/>
                  </a:lnTo>
                  <a:lnTo>
                    <a:pt x="260318" y="1669256"/>
                  </a:lnTo>
                  <a:lnTo>
                    <a:pt x="261747" y="1665351"/>
                  </a:lnTo>
                  <a:lnTo>
                    <a:pt x="254889" y="1652207"/>
                  </a:lnTo>
                  <a:lnTo>
                    <a:pt x="250222" y="1648778"/>
                  </a:lnTo>
                  <a:lnTo>
                    <a:pt x="242697" y="1645825"/>
                  </a:lnTo>
                  <a:lnTo>
                    <a:pt x="236315" y="1646587"/>
                  </a:lnTo>
                  <a:lnTo>
                    <a:pt x="232315" y="1642777"/>
                  </a:lnTo>
                  <a:lnTo>
                    <a:pt x="224790" y="1641062"/>
                  </a:lnTo>
                  <a:lnTo>
                    <a:pt x="208502" y="1660779"/>
                  </a:lnTo>
                  <a:lnTo>
                    <a:pt x="203930" y="1662589"/>
                  </a:lnTo>
                  <a:lnTo>
                    <a:pt x="194691" y="1655921"/>
                  </a:lnTo>
                  <a:lnTo>
                    <a:pt x="190405" y="1656874"/>
                  </a:lnTo>
                  <a:lnTo>
                    <a:pt x="184499" y="1644587"/>
                  </a:lnTo>
                  <a:lnTo>
                    <a:pt x="178689" y="1644968"/>
                  </a:lnTo>
                  <a:lnTo>
                    <a:pt x="176593" y="1647444"/>
                  </a:lnTo>
                  <a:lnTo>
                    <a:pt x="173164" y="1644206"/>
                  </a:lnTo>
                  <a:lnTo>
                    <a:pt x="180880" y="1631347"/>
                  </a:lnTo>
                  <a:lnTo>
                    <a:pt x="181642" y="1628489"/>
                  </a:lnTo>
                  <a:lnTo>
                    <a:pt x="178594" y="1625537"/>
                  </a:lnTo>
                  <a:lnTo>
                    <a:pt x="168211" y="1641729"/>
                  </a:lnTo>
                  <a:lnTo>
                    <a:pt x="160782" y="1636109"/>
                  </a:lnTo>
                  <a:lnTo>
                    <a:pt x="154305" y="1626584"/>
                  </a:lnTo>
                  <a:lnTo>
                    <a:pt x="164116" y="1616869"/>
                  </a:lnTo>
                  <a:lnTo>
                    <a:pt x="162782" y="1615154"/>
                  </a:lnTo>
                  <a:lnTo>
                    <a:pt x="152019" y="1623060"/>
                  </a:lnTo>
                  <a:lnTo>
                    <a:pt x="148400" y="1618869"/>
                  </a:lnTo>
                  <a:lnTo>
                    <a:pt x="150400" y="1612773"/>
                  </a:lnTo>
                  <a:lnTo>
                    <a:pt x="146399" y="1610773"/>
                  </a:lnTo>
                  <a:lnTo>
                    <a:pt x="146304" y="1607344"/>
                  </a:lnTo>
                  <a:lnTo>
                    <a:pt x="162211" y="1592104"/>
                  </a:lnTo>
                  <a:lnTo>
                    <a:pt x="160401" y="1586675"/>
                  </a:lnTo>
                  <a:lnTo>
                    <a:pt x="158877" y="1591151"/>
                  </a:lnTo>
                  <a:lnTo>
                    <a:pt x="148876" y="1599819"/>
                  </a:lnTo>
                  <a:lnTo>
                    <a:pt x="144780" y="1601629"/>
                  </a:lnTo>
                  <a:lnTo>
                    <a:pt x="142780" y="1597914"/>
                  </a:lnTo>
                  <a:lnTo>
                    <a:pt x="135541" y="1599724"/>
                  </a:lnTo>
                  <a:lnTo>
                    <a:pt x="132207" y="1590580"/>
                  </a:lnTo>
                  <a:lnTo>
                    <a:pt x="117062" y="1569244"/>
                  </a:lnTo>
                  <a:lnTo>
                    <a:pt x="123158" y="1562386"/>
                  </a:lnTo>
                  <a:lnTo>
                    <a:pt x="124111" y="1555433"/>
                  </a:lnTo>
                  <a:lnTo>
                    <a:pt x="110490" y="1556480"/>
                  </a:lnTo>
                  <a:lnTo>
                    <a:pt x="109918" y="1551623"/>
                  </a:lnTo>
                  <a:lnTo>
                    <a:pt x="115443" y="1548670"/>
                  </a:lnTo>
                  <a:lnTo>
                    <a:pt x="114300" y="1544288"/>
                  </a:lnTo>
                  <a:lnTo>
                    <a:pt x="105632" y="1545336"/>
                  </a:lnTo>
                  <a:lnTo>
                    <a:pt x="104584" y="1535430"/>
                  </a:lnTo>
                  <a:lnTo>
                    <a:pt x="96679" y="1539335"/>
                  </a:lnTo>
                  <a:lnTo>
                    <a:pt x="98203" y="1529906"/>
                  </a:lnTo>
                  <a:lnTo>
                    <a:pt x="108014" y="1520667"/>
                  </a:lnTo>
                  <a:lnTo>
                    <a:pt x="109251" y="1522857"/>
                  </a:lnTo>
                  <a:lnTo>
                    <a:pt x="112490" y="1520762"/>
                  </a:lnTo>
                  <a:lnTo>
                    <a:pt x="114205" y="1525334"/>
                  </a:lnTo>
                  <a:lnTo>
                    <a:pt x="118015" y="1523810"/>
                  </a:lnTo>
                  <a:lnTo>
                    <a:pt x="104204" y="1496949"/>
                  </a:lnTo>
                  <a:lnTo>
                    <a:pt x="102108" y="1498473"/>
                  </a:lnTo>
                  <a:lnTo>
                    <a:pt x="98489" y="1493234"/>
                  </a:lnTo>
                  <a:lnTo>
                    <a:pt x="103632" y="1486758"/>
                  </a:lnTo>
                  <a:lnTo>
                    <a:pt x="98870" y="1481995"/>
                  </a:lnTo>
                  <a:lnTo>
                    <a:pt x="107156" y="1477042"/>
                  </a:lnTo>
                  <a:lnTo>
                    <a:pt x="104394" y="1469803"/>
                  </a:lnTo>
                  <a:lnTo>
                    <a:pt x="115729" y="1471422"/>
                  </a:lnTo>
                  <a:lnTo>
                    <a:pt x="113252" y="1467136"/>
                  </a:lnTo>
                  <a:lnTo>
                    <a:pt x="122301" y="1460278"/>
                  </a:lnTo>
                  <a:lnTo>
                    <a:pt x="119062" y="1446181"/>
                  </a:lnTo>
                  <a:lnTo>
                    <a:pt x="121920" y="1439894"/>
                  </a:lnTo>
                  <a:lnTo>
                    <a:pt x="110966" y="1396365"/>
                  </a:lnTo>
                  <a:lnTo>
                    <a:pt x="84391" y="1400175"/>
                  </a:lnTo>
                  <a:lnTo>
                    <a:pt x="76295" y="1403985"/>
                  </a:lnTo>
                  <a:lnTo>
                    <a:pt x="74866" y="1400937"/>
                  </a:lnTo>
                  <a:lnTo>
                    <a:pt x="57721" y="1407128"/>
                  </a:lnTo>
                  <a:lnTo>
                    <a:pt x="52292" y="1389888"/>
                  </a:lnTo>
                  <a:lnTo>
                    <a:pt x="56198" y="1363028"/>
                  </a:lnTo>
                  <a:lnTo>
                    <a:pt x="60865" y="1361218"/>
                  </a:lnTo>
                  <a:lnTo>
                    <a:pt x="65913" y="1354550"/>
                  </a:lnTo>
                  <a:lnTo>
                    <a:pt x="64008" y="1344454"/>
                  </a:lnTo>
                  <a:lnTo>
                    <a:pt x="65627" y="1338167"/>
                  </a:lnTo>
                  <a:lnTo>
                    <a:pt x="77152" y="1328261"/>
                  </a:lnTo>
                  <a:lnTo>
                    <a:pt x="59722" y="1307211"/>
                  </a:lnTo>
                  <a:lnTo>
                    <a:pt x="53340" y="1292733"/>
                  </a:lnTo>
                  <a:lnTo>
                    <a:pt x="53245" y="1284637"/>
                  </a:lnTo>
                  <a:lnTo>
                    <a:pt x="57341" y="1282542"/>
                  </a:lnTo>
                  <a:lnTo>
                    <a:pt x="53054" y="1282922"/>
                  </a:lnTo>
                  <a:lnTo>
                    <a:pt x="53054" y="1277874"/>
                  </a:lnTo>
                  <a:lnTo>
                    <a:pt x="67246" y="1269683"/>
                  </a:lnTo>
                  <a:lnTo>
                    <a:pt x="65341" y="1268254"/>
                  </a:lnTo>
                  <a:lnTo>
                    <a:pt x="68485" y="1262158"/>
                  </a:lnTo>
                  <a:lnTo>
                    <a:pt x="61626" y="1255014"/>
                  </a:lnTo>
                  <a:lnTo>
                    <a:pt x="64865" y="1252823"/>
                  </a:lnTo>
                  <a:lnTo>
                    <a:pt x="61055" y="1250918"/>
                  </a:lnTo>
                  <a:lnTo>
                    <a:pt x="52674" y="1230249"/>
                  </a:lnTo>
                  <a:lnTo>
                    <a:pt x="55626" y="1206818"/>
                  </a:lnTo>
                  <a:lnTo>
                    <a:pt x="49435" y="1205103"/>
                  </a:lnTo>
                  <a:lnTo>
                    <a:pt x="51911" y="1199484"/>
                  </a:lnTo>
                  <a:lnTo>
                    <a:pt x="46482" y="1197674"/>
                  </a:lnTo>
                  <a:lnTo>
                    <a:pt x="46958" y="1192244"/>
                  </a:lnTo>
                  <a:lnTo>
                    <a:pt x="51530" y="1191768"/>
                  </a:lnTo>
                  <a:lnTo>
                    <a:pt x="51530" y="1186053"/>
                  </a:lnTo>
                  <a:lnTo>
                    <a:pt x="56007" y="1185767"/>
                  </a:lnTo>
                  <a:lnTo>
                    <a:pt x="56292" y="1181100"/>
                  </a:lnTo>
                  <a:lnTo>
                    <a:pt x="53245" y="1179481"/>
                  </a:lnTo>
                  <a:lnTo>
                    <a:pt x="55816" y="1163193"/>
                  </a:lnTo>
                  <a:lnTo>
                    <a:pt x="56292" y="1170337"/>
                  </a:lnTo>
                  <a:lnTo>
                    <a:pt x="61532" y="1171480"/>
                  </a:lnTo>
                  <a:lnTo>
                    <a:pt x="63532" y="1161574"/>
                  </a:lnTo>
                  <a:lnTo>
                    <a:pt x="75914" y="1156335"/>
                  </a:lnTo>
                  <a:lnTo>
                    <a:pt x="76295" y="1130332"/>
                  </a:lnTo>
                  <a:lnTo>
                    <a:pt x="74105" y="1129094"/>
                  </a:lnTo>
                  <a:lnTo>
                    <a:pt x="76867" y="1120712"/>
                  </a:lnTo>
                  <a:lnTo>
                    <a:pt x="84106" y="1120521"/>
                  </a:lnTo>
                  <a:lnTo>
                    <a:pt x="81534" y="1132904"/>
                  </a:lnTo>
                  <a:lnTo>
                    <a:pt x="90011" y="1133570"/>
                  </a:lnTo>
                  <a:lnTo>
                    <a:pt x="89058" y="1118902"/>
                  </a:lnTo>
                  <a:lnTo>
                    <a:pt x="95917" y="1117664"/>
                  </a:lnTo>
                  <a:lnTo>
                    <a:pt x="96202" y="1115283"/>
                  </a:lnTo>
                  <a:lnTo>
                    <a:pt x="105632" y="1117759"/>
                  </a:lnTo>
                  <a:lnTo>
                    <a:pt x="108775" y="1103471"/>
                  </a:lnTo>
                  <a:lnTo>
                    <a:pt x="114681" y="1103376"/>
                  </a:lnTo>
                  <a:lnTo>
                    <a:pt x="117539" y="1112044"/>
                  </a:lnTo>
                  <a:lnTo>
                    <a:pt x="127158" y="1114139"/>
                  </a:lnTo>
                  <a:lnTo>
                    <a:pt x="130016" y="1122426"/>
                  </a:lnTo>
                  <a:lnTo>
                    <a:pt x="136207" y="1122140"/>
                  </a:lnTo>
                  <a:lnTo>
                    <a:pt x="143256" y="1116902"/>
                  </a:lnTo>
                  <a:lnTo>
                    <a:pt x="145637" y="1102805"/>
                  </a:lnTo>
                  <a:lnTo>
                    <a:pt x="130111" y="1098804"/>
                  </a:lnTo>
                  <a:lnTo>
                    <a:pt x="130683" y="1082993"/>
                  </a:lnTo>
                  <a:lnTo>
                    <a:pt x="128207" y="1069753"/>
                  </a:lnTo>
                  <a:lnTo>
                    <a:pt x="124873" y="1062514"/>
                  </a:lnTo>
                  <a:lnTo>
                    <a:pt x="120396" y="1063847"/>
                  </a:lnTo>
                  <a:lnTo>
                    <a:pt x="121444" y="1059085"/>
                  </a:lnTo>
                  <a:lnTo>
                    <a:pt x="143827" y="1038606"/>
                  </a:lnTo>
                  <a:lnTo>
                    <a:pt x="169450" y="1038035"/>
                  </a:lnTo>
                  <a:lnTo>
                    <a:pt x="188405" y="1030129"/>
                  </a:lnTo>
                  <a:lnTo>
                    <a:pt x="180404" y="1022604"/>
                  </a:lnTo>
                  <a:lnTo>
                    <a:pt x="192595" y="1010793"/>
                  </a:lnTo>
                  <a:lnTo>
                    <a:pt x="188595" y="1008317"/>
                  </a:lnTo>
                  <a:lnTo>
                    <a:pt x="191357" y="1005364"/>
                  </a:lnTo>
                  <a:lnTo>
                    <a:pt x="186118" y="991743"/>
                  </a:lnTo>
                  <a:lnTo>
                    <a:pt x="208121" y="982123"/>
                  </a:lnTo>
                  <a:lnTo>
                    <a:pt x="241268" y="979742"/>
                  </a:lnTo>
                  <a:lnTo>
                    <a:pt x="242983" y="975455"/>
                  </a:lnTo>
                  <a:lnTo>
                    <a:pt x="240316" y="964597"/>
                  </a:lnTo>
                  <a:lnTo>
                    <a:pt x="248221" y="962120"/>
                  </a:lnTo>
                  <a:lnTo>
                    <a:pt x="244221" y="951167"/>
                  </a:lnTo>
                  <a:lnTo>
                    <a:pt x="249555" y="945071"/>
                  </a:lnTo>
                  <a:lnTo>
                    <a:pt x="243935" y="943261"/>
                  </a:lnTo>
                  <a:lnTo>
                    <a:pt x="235172" y="932021"/>
                  </a:lnTo>
                  <a:lnTo>
                    <a:pt x="224409" y="935831"/>
                  </a:lnTo>
                  <a:lnTo>
                    <a:pt x="223266" y="927259"/>
                  </a:lnTo>
                  <a:lnTo>
                    <a:pt x="215741" y="914591"/>
                  </a:lnTo>
                  <a:lnTo>
                    <a:pt x="198596" y="921353"/>
                  </a:lnTo>
                  <a:lnTo>
                    <a:pt x="200025" y="929640"/>
                  </a:lnTo>
                  <a:lnTo>
                    <a:pt x="190024" y="928021"/>
                  </a:lnTo>
                  <a:lnTo>
                    <a:pt x="178975" y="919925"/>
                  </a:lnTo>
                  <a:lnTo>
                    <a:pt x="163544" y="924116"/>
                  </a:lnTo>
                  <a:lnTo>
                    <a:pt x="161449" y="904875"/>
                  </a:lnTo>
                  <a:lnTo>
                    <a:pt x="153352" y="907161"/>
                  </a:lnTo>
                  <a:lnTo>
                    <a:pt x="147828" y="904780"/>
                  </a:lnTo>
                  <a:lnTo>
                    <a:pt x="143351" y="907256"/>
                  </a:lnTo>
                  <a:lnTo>
                    <a:pt x="135350" y="882206"/>
                  </a:lnTo>
                  <a:lnTo>
                    <a:pt x="129445" y="882015"/>
                  </a:lnTo>
                  <a:lnTo>
                    <a:pt x="123254" y="872966"/>
                  </a:lnTo>
                  <a:lnTo>
                    <a:pt x="117443" y="856298"/>
                  </a:lnTo>
                  <a:lnTo>
                    <a:pt x="112490" y="858298"/>
                  </a:lnTo>
                  <a:lnTo>
                    <a:pt x="110585" y="866680"/>
                  </a:lnTo>
                  <a:lnTo>
                    <a:pt x="105537" y="873157"/>
                  </a:lnTo>
                  <a:lnTo>
                    <a:pt x="97631" y="871919"/>
                  </a:lnTo>
                  <a:lnTo>
                    <a:pt x="88964" y="877348"/>
                  </a:lnTo>
                  <a:lnTo>
                    <a:pt x="76581" y="871157"/>
                  </a:lnTo>
                  <a:lnTo>
                    <a:pt x="72866" y="874204"/>
                  </a:lnTo>
                  <a:lnTo>
                    <a:pt x="63341" y="872204"/>
                  </a:lnTo>
                  <a:lnTo>
                    <a:pt x="62103" y="869537"/>
                  </a:lnTo>
                  <a:lnTo>
                    <a:pt x="59055" y="869823"/>
                  </a:lnTo>
                  <a:lnTo>
                    <a:pt x="60579" y="864870"/>
                  </a:lnTo>
                  <a:lnTo>
                    <a:pt x="56864" y="860298"/>
                  </a:lnTo>
                  <a:lnTo>
                    <a:pt x="50482" y="870014"/>
                  </a:lnTo>
                  <a:lnTo>
                    <a:pt x="56674" y="876586"/>
                  </a:lnTo>
                  <a:lnTo>
                    <a:pt x="60579" y="888302"/>
                  </a:lnTo>
                  <a:lnTo>
                    <a:pt x="58007" y="893731"/>
                  </a:lnTo>
                  <a:lnTo>
                    <a:pt x="54197" y="894112"/>
                  </a:lnTo>
                  <a:lnTo>
                    <a:pt x="34671" y="884777"/>
                  </a:lnTo>
                  <a:lnTo>
                    <a:pt x="47816" y="869252"/>
                  </a:lnTo>
                  <a:lnTo>
                    <a:pt x="33147" y="860108"/>
                  </a:lnTo>
                  <a:lnTo>
                    <a:pt x="25622" y="851726"/>
                  </a:lnTo>
                  <a:lnTo>
                    <a:pt x="20193" y="838962"/>
                  </a:lnTo>
                  <a:lnTo>
                    <a:pt x="16478" y="813530"/>
                  </a:lnTo>
                  <a:lnTo>
                    <a:pt x="9525" y="806482"/>
                  </a:lnTo>
                  <a:lnTo>
                    <a:pt x="11049" y="796862"/>
                  </a:lnTo>
                  <a:lnTo>
                    <a:pt x="38576" y="785432"/>
                  </a:lnTo>
                  <a:lnTo>
                    <a:pt x="85820" y="796957"/>
                  </a:lnTo>
                  <a:lnTo>
                    <a:pt x="103061" y="797338"/>
                  </a:lnTo>
                  <a:lnTo>
                    <a:pt x="103156" y="785432"/>
                  </a:lnTo>
                  <a:lnTo>
                    <a:pt x="111919" y="774668"/>
                  </a:lnTo>
                  <a:lnTo>
                    <a:pt x="120777" y="769525"/>
                  </a:lnTo>
                  <a:lnTo>
                    <a:pt x="124396" y="754666"/>
                  </a:lnTo>
                  <a:lnTo>
                    <a:pt x="132302" y="744569"/>
                  </a:lnTo>
                  <a:lnTo>
                    <a:pt x="141732" y="716090"/>
                  </a:lnTo>
                  <a:lnTo>
                    <a:pt x="144685" y="687229"/>
                  </a:lnTo>
                  <a:lnTo>
                    <a:pt x="140780" y="688086"/>
                  </a:lnTo>
                  <a:lnTo>
                    <a:pt x="128778" y="671703"/>
                  </a:lnTo>
                  <a:lnTo>
                    <a:pt x="120301" y="665321"/>
                  </a:lnTo>
                  <a:lnTo>
                    <a:pt x="107537" y="659702"/>
                  </a:lnTo>
                  <a:lnTo>
                    <a:pt x="110109" y="652272"/>
                  </a:lnTo>
                  <a:lnTo>
                    <a:pt x="92011" y="653701"/>
                  </a:lnTo>
                  <a:lnTo>
                    <a:pt x="95536" y="625983"/>
                  </a:lnTo>
                  <a:lnTo>
                    <a:pt x="94298" y="623411"/>
                  </a:lnTo>
                  <a:lnTo>
                    <a:pt x="91916" y="624078"/>
                  </a:lnTo>
                  <a:lnTo>
                    <a:pt x="91630" y="621316"/>
                  </a:lnTo>
                  <a:lnTo>
                    <a:pt x="89154" y="622554"/>
                  </a:lnTo>
                  <a:lnTo>
                    <a:pt x="87630" y="616553"/>
                  </a:lnTo>
                  <a:lnTo>
                    <a:pt x="92964" y="616744"/>
                  </a:lnTo>
                  <a:lnTo>
                    <a:pt x="98107" y="575120"/>
                  </a:lnTo>
                  <a:lnTo>
                    <a:pt x="111443" y="576644"/>
                  </a:lnTo>
                  <a:lnTo>
                    <a:pt x="115824" y="582930"/>
                  </a:lnTo>
                  <a:lnTo>
                    <a:pt x="118682" y="583216"/>
                  </a:lnTo>
                  <a:lnTo>
                    <a:pt x="124873" y="581787"/>
                  </a:lnTo>
                  <a:lnTo>
                    <a:pt x="126111" y="578453"/>
                  </a:lnTo>
                  <a:lnTo>
                    <a:pt x="130588" y="576644"/>
                  </a:lnTo>
                  <a:lnTo>
                    <a:pt x="151638" y="577977"/>
                  </a:lnTo>
                  <a:lnTo>
                    <a:pt x="151162" y="570643"/>
                  </a:lnTo>
                  <a:lnTo>
                    <a:pt x="146875" y="561785"/>
                  </a:lnTo>
                  <a:lnTo>
                    <a:pt x="151924" y="561880"/>
                  </a:lnTo>
                  <a:lnTo>
                    <a:pt x="148876" y="553308"/>
                  </a:lnTo>
                  <a:lnTo>
                    <a:pt x="170212" y="546164"/>
                  </a:lnTo>
                  <a:lnTo>
                    <a:pt x="166021" y="542449"/>
                  </a:lnTo>
                  <a:lnTo>
                    <a:pt x="169069" y="540163"/>
                  </a:lnTo>
                  <a:lnTo>
                    <a:pt x="168973" y="535972"/>
                  </a:lnTo>
                  <a:lnTo>
                    <a:pt x="159830" y="535686"/>
                  </a:lnTo>
                  <a:lnTo>
                    <a:pt x="159734" y="532924"/>
                  </a:lnTo>
                  <a:lnTo>
                    <a:pt x="127349" y="536353"/>
                  </a:lnTo>
                  <a:lnTo>
                    <a:pt x="126587" y="533591"/>
                  </a:lnTo>
                  <a:lnTo>
                    <a:pt x="106013" y="531971"/>
                  </a:lnTo>
                  <a:lnTo>
                    <a:pt x="110204" y="519494"/>
                  </a:lnTo>
                  <a:lnTo>
                    <a:pt x="97060" y="505778"/>
                  </a:lnTo>
                  <a:lnTo>
                    <a:pt x="83248" y="482251"/>
                  </a:lnTo>
                  <a:lnTo>
                    <a:pt x="87344" y="467201"/>
                  </a:lnTo>
                  <a:lnTo>
                    <a:pt x="70199" y="462344"/>
                  </a:lnTo>
                  <a:lnTo>
                    <a:pt x="42576" y="464725"/>
                  </a:lnTo>
                  <a:lnTo>
                    <a:pt x="34100" y="459772"/>
                  </a:lnTo>
                  <a:lnTo>
                    <a:pt x="48292" y="428530"/>
                  </a:lnTo>
                  <a:lnTo>
                    <a:pt x="58007" y="417671"/>
                  </a:lnTo>
                  <a:lnTo>
                    <a:pt x="62865" y="407861"/>
                  </a:lnTo>
                  <a:lnTo>
                    <a:pt x="56769" y="403955"/>
                  </a:lnTo>
                  <a:lnTo>
                    <a:pt x="101918" y="390716"/>
                  </a:lnTo>
                  <a:lnTo>
                    <a:pt x="96488" y="376523"/>
                  </a:lnTo>
                  <a:lnTo>
                    <a:pt x="111823" y="391382"/>
                  </a:lnTo>
                  <a:lnTo>
                    <a:pt x="122491" y="389001"/>
                  </a:lnTo>
                  <a:lnTo>
                    <a:pt x="123920" y="395573"/>
                  </a:lnTo>
                  <a:lnTo>
                    <a:pt x="139255" y="394621"/>
                  </a:lnTo>
                  <a:lnTo>
                    <a:pt x="153257" y="402717"/>
                  </a:lnTo>
                  <a:lnTo>
                    <a:pt x="156686" y="402908"/>
                  </a:lnTo>
                  <a:lnTo>
                    <a:pt x="154114" y="402146"/>
                  </a:lnTo>
                  <a:lnTo>
                    <a:pt x="154305" y="384429"/>
                  </a:lnTo>
                  <a:lnTo>
                    <a:pt x="144209" y="349568"/>
                  </a:lnTo>
                  <a:lnTo>
                    <a:pt x="152591" y="341090"/>
                  </a:lnTo>
                  <a:lnTo>
                    <a:pt x="170498" y="332899"/>
                  </a:lnTo>
                  <a:lnTo>
                    <a:pt x="173069" y="325660"/>
                  </a:lnTo>
                  <a:lnTo>
                    <a:pt x="169450" y="315563"/>
                  </a:lnTo>
                  <a:lnTo>
                    <a:pt x="163925" y="316802"/>
                  </a:lnTo>
                  <a:lnTo>
                    <a:pt x="168402" y="314611"/>
                  </a:lnTo>
                  <a:lnTo>
                    <a:pt x="166116" y="306991"/>
                  </a:lnTo>
                  <a:lnTo>
                    <a:pt x="232220" y="298514"/>
                  </a:lnTo>
                  <a:lnTo>
                    <a:pt x="239935" y="294704"/>
                  </a:lnTo>
                  <a:lnTo>
                    <a:pt x="247364" y="296323"/>
                  </a:lnTo>
                  <a:lnTo>
                    <a:pt x="238887" y="276892"/>
                  </a:lnTo>
                  <a:lnTo>
                    <a:pt x="234125" y="258032"/>
                  </a:lnTo>
                  <a:lnTo>
                    <a:pt x="249174" y="251174"/>
                  </a:lnTo>
                  <a:lnTo>
                    <a:pt x="273272" y="250793"/>
                  </a:lnTo>
                  <a:lnTo>
                    <a:pt x="263652" y="230219"/>
                  </a:lnTo>
                  <a:lnTo>
                    <a:pt x="274606" y="229553"/>
                  </a:lnTo>
                  <a:lnTo>
                    <a:pt x="281368" y="226409"/>
                  </a:lnTo>
                  <a:lnTo>
                    <a:pt x="276796" y="217170"/>
                  </a:lnTo>
                  <a:lnTo>
                    <a:pt x="284131" y="214789"/>
                  </a:lnTo>
                  <a:lnTo>
                    <a:pt x="276606" y="199835"/>
                  </a:lnTo>
                  <a:lnTo>
                    <a:pt x="271843" y="203454"/>
                  </a:lnTo>
                  <a:lnTo>
                    <a:pt x="268224" y="198120"/>
                  </a:lnTo>
                  <a:lnTo>
                    <a:pt x="263176" y="199644"/>
                  </a:lnTo>
                  <a:lnTo>
                    <a:pt x="254508" y="171736"/>
                  </a:lnTo>
                  <a:lnTo>
                    <a:pt x="258318" y="175736"/>
                  </a:lnTo>
                  <a:lnTo>
                    <a:pt x="261461" y="174403"/>
                  </a:lnTo>
                  <a:lnTo>
                    <a:pt x="258604" y="167354"/>
                  </a:lnTo>
                  <a:lnTo>
                    <a:pt x="270320" y="160401"/>
                  </a:lnTo>
                  <a:lnTo>
                    <a:pt x="273653" y="161163"/>
                  </a:lnTo>
                  <a:lnTo>
                    <a:pt x="272605" y="158115"/>
                  </a:lnTo>
                  <a:lnTo>
                    <a:pt x="281464" y="159829"/>
                  </a:lnTo>
                  <a:lnTo>
                    <a:pt x="311372" y="139351"/>
                  </a:lnTo>
                  <a:lnTo>
                    <a:pt x="314325" y="133921"/>
                  </a:lnTo>
                  <a:lnTo>
                    <a:pt x="330232" y="128683"/>
                  </a:lnTo>
                  <a:lnTo>
                    <a:pt x="326898" y="109728"/>
                  </a:lnTo>
                  <a:lnTo>
                    <a:pt x="328232" y="117062"/>
                  </a:lnTo>
                  <a:lnTo>
                    <a:pt x="335089" y="114491"/>
                  </a:lnTo>
                  <a:lnTo>
                    <a:pt x="337947" y="125159"/>
                  </a:lnTo>
                  <a:lnTo>
                    <a:pt x="340328" y="124492"/>
                  </a:lnTo>
                  <a:lnTo>
                    <a:pt x="338518" y="117729"/>
                  </a:lnTo>
                  <a:lnTo>
                    <a:pt x="343948" y="119348"/>
                  </a:lnTo>
                  <a:lnTo>
                    <a:pt x="348139" y="133541"/>
                  </a:lnTo>
                  <a:lnTo>
                    <a:pt x="363474" y="142780"/>
                  </a:lnTo>
                  <a:lnTo>
                    <a:pt x="382905" y="147066"/>
                  </a:lnTo>
                  <a:lnTo>
                    <a:pt x="383286" y="149924"/>
                  </a:lnTo>
                  <a:lnTo>
                    <a:pt x="390811" y="148876"/>
                  </a:lnTo>
                  <a:lnTo>
                    <a:pt x="399192" y="154115"/>
                  </a:lnTo>
                  <a:lnTo>
                    <a:pt x="403003" y="147447"/>
                  </a:lnTo>
                  <a:lnTo>
                    <a:pt x="429292" y="149733"/>
                  </a:lnTo>
                  <a:lnTo>
                    <a:pt x="439102" y="158020"/>
                  </a:lnTo>
                  <a:lnTo>
                    <a:pt x="440245" y="150781"/>
                  </a:lnTo>
                  <a:lnTo>
                    <a:pt x="451009" y="159449"/>
                  </a:lnTo>
                  <a:lnTo>
                    <a:pt x="453390" y="158210"/>
                  </a:lnTo>
                  <a:lnTo>
                    <a:pt x="464058" y="171164"/>
                  </a:lnTo>
                  <a:lnTo>
                    <a:pt x="465677" y="169640"/>
                  </a:lnTo>
                  <a:lnTo>
                    <a:pt x="468630" y="172688"/>
                  </a:lnTo>
                  <a:lnTo>
                    <a:pt x="466344" y="179546"/>
                  </a:lnTo>
                  <a:lnTo>
                    <a:pt x="468820" y="188976"/>
                  </a:lnTo>
                  <a:lnTo>
                    <a:pt x="483870" y="181642"/>
                  </a:lnTo>
                  <a:lnTo>
                    <a:pt x="485680" y="188786"/>
                  </a:lnTo>
                  <a:lnTo>
                    <a:pt x="488823" y="187547"/>
                  </a:lnTo>
                  <a:lnTo>
                    <a:pt x="499205" y="203168"/>
                  </a:lnTo>
                  <a:lnTo>
                    <a:pt x="493776" y="207454"/>
                  </a:lnTo>
                  <a:lnTo>
                    <a:pt x="498539" y="213265"/>
                  </a:lnTo>
                  <a:lnTo>
                    <a:pt x="507302" y="210788"/>
                  </a:lnTo>
                  <a:lnTo>
                    <a:pt x="501586" y="214027"/>
                  </a:lnTo>
                  <a:lnTo>
                    <a:pt x="501872" y="217932"/>
                  </a:lnTo>
                  <a:lnTo>
                    <a:pt x="496634" y="221837"/>
                  </a:lnTo>
                  <a:lnTo>
                    <a:pt x="485870" y="225552"/>
                  </a:lnTo>
                  <a:lnTo>
                    <a:pt x="469392" y="246412"/>
                  </a:lnTo>
                  <a:lnTo>
                    <a:pt x="464630" y="243935"/>
                  </a:lnTo>
                  <a:lnTo>
                    <a:pt x="460534" y="249650"/>
                  </a:lnTo>
                  <a:lnTo>
                    <a:pt x="464534" y="254508"/>
                  </a:lnTo>
                  <a:lnTo>
                    <a:pt x="457486" y="265557"/>
                  </a:lnTo>
                  <a:lnTo>
                    <a:pt x="466154" y="277940"/>
                  </a:lnTo>
                  <a:lnTo>
                    <a:pt x="455105" y="271462"/>
                  </a:lnTo>
                  <a:lnTo>
                    <a:pt x="450437" y="272225"/>
                  </a:lnTo>
                  <a:lnTo>
                    <a:pt x="425863" y="297085"/>
                  </a:lnTo>
                  <a:lnTo>
                    <a:pt x="450247" y="323469"/>
                  </a:lnTo>
                  <a:lnTo>
                    <a:pt x="456533" y="334042"/>
                  </a:lnTo>
                  <a:lnTo>
                    <a:pt x="456629" y="338900"/>
                  </a:lnTo>
                  <a:lnTo>
                    <a:pt x="446723" y="343471"/>
                  </a:lnTo>
                  <a:lnTo>
                    <a:pt x="454819" y="351568"/>
                  </a:lnTo>
                  <a:lnTo>
                    <a:pt x="451961" y="355854"/>
                  </a:lnTo>
                  <a:lnTo>
                    <a:pt x="437864" y="364903"/>
                  </a:lnTo>
                  <a:lnTo>
                    <a:pt x="437483" y="367856"/>
                  </a:lnTo>
                  <a:lnTo>
                    <a:pt x="430530" y="370808"/>
                  </a:lnTo>
                  <a:lnTo>
                    <a:pt x="432625" y="372332"/>
                  </a:lnTo>
                  <a:lnTo>
                    <a:pt x="419005" y="386715"/>
                  </a:lnTo>
                  <a:lnTo>
                    <a:pt x="422243" y="384048"/>
                  </a:lnTo>
                  <a:lnTo>
                    <a:pt x="425958" y="388334"/>
                  </a:lnTo>
                  <a:lnTo>
                    <a:pt x="410623" y="408051"/>
                  </a:lnTo>
                  <a:lnTo>
                    <a:pt x="415766" y="414147"/>
                  </a:lnTo>
                  <a:lnTo>
                    <a:pt x="402145" y="430816"/>
                  </a:lnTo>
                  <a:lnTo>
                    <a:pt x="395383" y="429292"/>
                  </a:lnTo>
                  <a:lnTo>
                    <a:pt x="390525" y="436054"/>
                  </a:lnTo>
                  <a:lnTo>
                    <a:pt x="395478" y="440531"/>
                  </a:lnTo>
                  <a:lnTo>
                    <a:pt x="381667" y="460724"/>
                  </a:lnTo>
                  <a:lnTo>
                    <a:pt x="382048" y="468154"/>
                  </a:lnTo>
                  <a:lnTo>
                    <a:pt x="379095" y="474821"/>
                  </a:lnTo>
                  <a:lnTo>
                    <a:pt x="379952" y="480536"/>
                  </a:lnTo>
                  <a:lnTo>
                    <a:pt x="393478" y="478155"/>
                  </a:lnTo>
                  <a:lnTo>
                    <a:pt x="408146" y="482632"/>
                  </a:lnTo>
                  <a:lnTo>
                    <a:pt x="412718" y="491395"/>
                  </a:lnTo>
                  <a:lnTo>
                    <a:pt x="413671" y="504254"/>
                  </a:lnTo>
                  <a:lnTo>
                    <a:pt x="430244" y="523685"/>
                  </a:lnTo>
                  <a:lnTo>
                    <a:pt x="428339" y="530638"/>
                  </a:lnTo>
                  <a:lnTo>
                    <a:pt x="421386" y="535305"/>
                  </a:lnTo>
                  <a:lnTo>
                    <a:pt x="417671" y="534258"/>
                  </a:lnTo>
                  <a:lnTo>
                    <a:pt x="410718" y="539496"/>
                  </a:lnTo>
                  <a:lnTo>
                    <a:pt x="388620" y="546830"/>
                  </a:lnTo>
                  <a:lnTo>
                    <a:pt x="388239" y="571595"/>
                  </a:lnTo>
                  <a:lnTo>
                    <a:pt x="384239" y="577691"/>
                  </a:lnTo>
                  <a:lnTo>
                    <a:pt x="403289" y="598265"/>
                  </a:lnTo>
                  <a:lnTo>
                    <a:pt x="422815" y="611505"/>
                  </a:lnTo>
                  <a:lnTo>
                    <a:pt x="416909" y="619316"/>
                  </a:lnTo>
                  <a:lnTo>
                    <a:pt x="421291" y="632746"/>
                  </a:lnTo>
                  <a:lnTo>
                    <a:pt x="441960" y="654749"/>
                  </a:lnTo>
                  <a:lnTo>
                    <a:pt x="435197" y="665036"/>
                  </a:lnTo>
                  <a:lnTo>
                    <a:pt x="445103" y="677990"/>
                  </a:lnTo>
                  <a:lnTo>
                    <a:pt x="456152" y="677704"/>
                  </a:lnTo>
                  <a:lnTo>
                    <a:pt x="456724" y="681323"/>
                  </a:lnTo>
                  <a:lnTo>
                    <a:pt x="465106" y="680466"/>
                  </a:lnTo>
                  <a:lnTo>
                    <a:pt x="469487" y="691039"/>
                  </a:lnTo>
                  <a:lnTo>
                    <a:pt x="478155" y="690944"/>
                  </a:lnTo>
                  <a:lnTo>
                    <a:pt x="495967" y="697135"/>
                  </a:lnTo>
                  <a:lnTo>
                    <a:pt x="497014" y="691991"/>
                  </a:lnTo>
                  <a:lnTo>
                    <a:pt x="501396" y="694658"/>
                  </a:lnTo>
                  <a:lnTo>
                    <a:pt x="500443" y="698659"/>
                  </a:lnTo>
                  <a:lnTo>
                    <a:pt x="517207" y="706184"/>
                  </a:lnTo>
                  <a:lnTo>
                    <a:pt x="532829" y="702659"/>
                  </a:lnTo>
                  <a:lnTo>
                    <a:pt x="538449" y="697897"/>
                  </a:lnTo>
                  <a:lnTo>
                    <a:pt x="554736" y="693420"/>
                  </a:lnTo>
                  <a:lnTo>
                    <a:pt x="571024" y="695516"/>
                  </a:lnTo>
                  <a:lnTo>
                    <a:pt x="606933" y="687515"/>
                  </a:lnTo>
                  <a:lnTo>
                    <a:pt x="610648" y="685324"/>
                  </a:lnTo>
                  <a:lnTo>
                    <a:pt x="609505" y="675799"/>
                  </a:lnTo>
                  <a:lnTo>
                    <a:pt x="613982" y="678085"/>
                  </a:lnTo>
                  <a:lnTo>
                    <a:pt x="619030" y="675894"/>
                  </a:lnTo>
                  <a:lnTo>
                    <a:pt x="622554" y="681895"/>
                  </a:lnTo>
                  <a:lnTo>
                    <a:pt x="625030" y="668846"/>
                  </a:lnTo>
                  <a:lnTo>
                    <a:pt x="627126" y="668941"/>
                  </a:lnTo>
                  <a:lnTo>
                    <a:pt x="626650" y="673037"/>
                  </a:lnTo>
                  <a:lnTo>
                    <a:pt x="629412" y="673513"/>
                  </a:lnTo>
                  <a:lnTo>
                    <a:pt x="629221" y="675799"/>
                  </a:lnTo>
                  <a:lnTo>
                    <a:pt x="636841" y="679609"/>
                  </a:lnTo>
                  <a:lnTo>
                    <a:pt x="641890" y="678561"/>
                  </a:lnTo>
                  <a:lnTo>
                    <a:pt x="646938" y="682085"/>
                  </a:lnTo>
                  <a:lnTo>
                    <a:pt x="655701" y="675704"/>
                  </a:lnTo>
                  <a:lnTo>
                    <a:pt x="665607" y="689229"/>
                  </a:lnTo>
                  <a:lnTo>
                    <a:pt x="668274" y="685514"/>
                  </a:lnTo>
                  <a:lnTo>
                    <a:pt x="676084" y="686943"/>
                  </a:lnTo>
                  <a:lnTo>
                    <a:pt x="675989" y="689134"/>
                  </a:lnTo>
                  <a:lnTo>
                    <a:pt x="680085" y="688467"/>
                  </a:lnTo>
                  <a:lnTo>
                    <a:pt x="677133" y="695230"/>
                  </a:lnTo>
                  <a:lnTo>
                    <a:pt x="681133" y="695801"/>
                  </a:lnTo>
                  <a:lnTo>
                    <a:pt x="681514" y="699611"/>
                  </a:lnTo>
                  <a:lnTo>
                    <a:pt x="690563" y="697040"/>
                  </a:lnTo>
                  <a:lnTo>
                    <a:pt x="689039" y="703136"/>
                  </a:lnTo>
                  <a:lnTo>
                    <a:pt x="699516" y="702088"/>
                  </a:lnTo>
                  <a:lnTo>
                    <a:pt x="699040" y="705421"/>
                  </a:lnTo>
                  <a:lnTo>
                    <a:pt x="695801" y="706374"/>
                  </a:lnTo>
                  <a:lnTo>
                    <a:pt x="707231" y="716661"/>
                  </a:lnTo>
                  <a:lnTo>
                    <a:pt x="719900" y="738378"/>
                  </a:lnTo>
                  <a:lnTo>
                    <a:pt x="723900" y="735521"/>
                  </a:lnTo>
                  <a:lnTo>
                    <a:pt x="725329" y="739140"/>
                  </a:lnTo>
                  <a:lnTo>
                    <a:pt x="721233" y="741712"/>
                  </a:lnTo>
                  <a:lnTo>
                    <a:pt x="719614" y="753618"/>
                  </a:lnTo>
                  <a:lnTo>
                    <a:pt x="722281" y="766096"/>
                  </a:lnTo>
                  <a:lnTo>
                    <a:pt x="726377" y="766096"/>
                  </a:lnTo>
                  <a:lnTo>
                    <a:pt x="745807" y="785051"/>
                  </a:lnTo>
                  <a:lnTo>
                    <a:pt x="750475" y="785051"/>
                  </a:lnTo>
                  <a:lnTo>
                    <a:pt x="778288" y="779336"/>
                  </a:lnTo>
                  <a:lnTo>
                    <a:pt x="797147" y="770858"/>
                  </a:lnTo>
                  <a:lnTo>
                    <a:pt x="801814" y="762000"/>
                  </a:lnTo>
                  <a:lnTo>
                    <a:pt x="797909" y="754761"/>
                  </a:lnTo>
                  <a:lnTo>
                    <a:pt x="805720" y="746189"/>
                  </a:lnTo>
                  <a:lnTo>
                    <a:pt x="811816" y="752189"/>
                  </a:lnTo>
                  <a:lnTo>
                    <a:pt x="817626" y="752666"/>
                  </a:lnTo>
                  <a:lnTo>
                    <a:pt x="822389" y="749046"/>
                  </a:lnTo>
                  <a:lnTo>
                    <a:pt x="819436" y="733425"/>
                  </a:lnTo>
                  <a:lnTo>
                    <a:pt x="811244" y="730758"/>
                  </a:lnTo>
                  <a:lnTo>
                    <a:pt x="810673" y="726758"/>
                  </a:lnTo>
                  <a:lnTo>
                    <a:pt x="805149" y="725805"/>
                  </a:lnTo>
                  <a:lnTo>
                    <a:pt x="806768" y="722281"/>
                  </a:lnTo>
                  <a:lnTo>
                    <a:pt x="789051" y="710756"/>
                  </a:lnTo>
                  <a:lnTo>
                    <a:pt x="775335" y="705517"/>
                  </a:lnTo>
                  <a:lnTo>
                    <a:pt x="773335" y="695801"/>
                  </a:lnTo>
                  <a:lnTo>
                    <a:pt x="764953" y="693611"/>
                  </a:lnTo>
                  <a:lnTo>
                    <a:pt x="759809" y="678752"/>
                  </a:lnTo>
                  <a:lnTo>
                    <a:pt x="756190" y="675418"/>
                  </a:lnTo>
                  <a:lnTo>
                    <a:pt x="751141" y="675227"/>
                  </a:lnTo>
                  <a:lnTo>
                    <a:pt x="754285" y="666369"/>
                  </a:lnTo>
                  <a:lnTo>
                    <a:pt x="757618" y="663893"/>
                  </a:lnTo>
                  <a:lnTo>
                    <a:pt x="761619" y="666655"/>
                  </a:lnTo>
                  <a:lnTo>
                    <a:pt x="765143" y="665798"/>
                  </a:lnTo>
                  <a:lnTo>
                    <a:pt x="766191" y="662845"/>
                  </a:lnTo>
                  <a:lnTo>
                    <a:pt x="761619" y="660273"/>
                  </a:lnTo>
                  <a:lnTo>
                    <a:pt x="762095" y="656273"/>
                  </a:lnTo>
                  <a:lnTo>
                    <a:pt x="765048" y="655415"/>
                  </a:lnTo>
                  <a:lnTo>
                    <a:pt x="765429" y="651510"/>
                  </a:lnTo>
                  <a:lnTo>
                    <a:pt x="762286" y="648176"/>
                  </a:lnTo>
                  <a:lnTo>
                    <a:pt x="768572" y="615125"/>
                  </a:lnTo>
                  <a:lnTo>
                    <a:pt x="767049" y="610934"/>
                  </a:lnTo>
                  <a:lnTo>
                    <a:pt x="760857" y="647510"/>
                  </a:lnTo>
                  <a:lnTo>
                    <a:pt x="759714" y="640080"/>
                  </a:lnTo>
                  <a:lnTo>
                    <a:pt x="765810" y="610743"/>
                  </a:lnTo>
                  <a:lnTo>
                    <a:pt x="748570" y="607600"/>
                  </a:lnTo>
                  <a:lnTo>
                    <a:pt x="746093" y="586931"/>
                  </a:lnTo>
                  <a:lnTo>
                    <a:pt x="733996" y="566833"/>
                  </a:lnTo>
                  <a:lnTo>
                    <a:pt x="741521" y="563404"/>
                  </a:lnTo>
                  <a:lnTo>
                    <a:pt x="739426" y="552641"/>
                  </a:lnTo>
                  <a:lnTo>
                    <a:pt x="743902" y="547497"/>
                  </a:lnTo>
                  <a:lnTo>
                    <a:pt x="748093" y="533305"/>
                  </a:lnTo>
                  <a:lnTo>
                    <a:pt x="753618" y="529876"/>
                  </a:lnTo>
                  <a:lnTo>
                    <a:pt x="753999" y="523113"/>
                  </a:lnTo>
                  <a:lnTo>
                    <a:pt x="760000" y="520446"/>
                  </a:lnTo>
                  <a:lnTo>
                    <a:pt x="764095" y="525590"/>
                  </a:lnTo>
                  <a:lnTo>
                    <a:pt x="759714" y="515969"/>
                  </a:lnTo>
                  <a:lnTo>
                    <a:pt x="768477" y="508826"/>
                  </a:lnTo>
                  <a:lnTo>
                    <a:pt x="771716" y="500729"/>
                  </a:lnTo>
                  <a:lnTo>
                    <a:pt x="775335" y="497205"/>
                  </a:lnTo>
                  <a:lnTo>
                    <a:pt x="782669" y="495586"/>
                  </a:lnTo>
                  <a:lnTo>
                    <a:pt x="782860" y="492347"/>
                  </a:lnTo>
                  <a:lnTo>
                    <a:pt x="796480" y="482441"/>
                  </a:lnTo>
                  <a:lnTo>
                    <a:pt x="806482" y="479679"/>
                  </a:lnTo>
                  <a:lnTo>
                    <a:pt x="803434" y="478155"/>
                  </a:lnTo>
                  <a:lnTo>
                    <a:pt x="803910" y="470535"/>
                  </a:lnTo>
                  <a:lnTo>
                    <a:pt x="812387" y="458438"/>
                  </a:lnTo>
                  <a:lnTo>
                    <a:pt x="802862" y="440055"/>
                  </a:lnTo>
                  <a:lnTo>
                    <a:pt x="786003" y="419100"/>
                  </a:lnTo>
                  <a:lnTo>
                    <a:pt x="789432" y="422243"/>
                  </a:lnTo>
                  <a:lnTo>
                    <a:pt x="798862" y="411766"/>
                  </a:lnTo>
                  <a:lnTo>
                    <a:pt x="793242" y="403860"/>
                  </a:lnTo>
                  <a:lnTo>
                    <a:pt x="798862" y="400050"/>
                  </a:lnTo>
                  <a:lnTo>
                    <a:pt x="792670" y="388049"/>
                  </a:lnTo>
                  <a:lnTo>
                    <a:pt x="790575" y="389001"/>
                  </a:lnTo>
                  <a:lnTo>
                    <a:pt x="775240" y="369284"/>
                  </a:lnTo>
                  <a:lnTo>
                    <a:pt x="767334" y="372713"/>
                  </a:lnTo>
                  <a:lnTo>
                    <a:pt x="761619" y="355854"/>
                  </a:lnTo>
                  <a:lnTo>
                    <a:pt x="761619" y="341090"/>
                  </a:lnTo>
                  <a:lnTo>
                    <a:pt x="754475" y="342043"/>
                  </a:lnTo>
                  <a:lnTo>
                    <a:pt x="752666" y="337566"/>
                  </a:lnTo>
                  <a:lnTo>
                    <a:pt x="748379" y="341186"/>
                  </a:lnTo>
                  <a:lnTo>
                    <a:pt x="743331" y="313658"/>
                  </a:lnTo>
                  <a:lnTo>
                    <a:pt x="745522" y="312706"/>
                  </a:lnTo>
                  <a:lnTo>
                    <a:pt x="741045" y="301752"/>
                  </a:lnTo>
                  <a:lnTo>
                    <a:pt x="751427" y="293846"/>
                  </a:lnTo>
                  <a:lnTo>
                    <a:pt x="747332" y="284226"/>
                  </a:lnTo>
                  <a:lnTo>
                    <a:pt x="751237" y="282321"/>
                  </a:lnTo>
                  <a:lnTo>
                    <a:pt x="748093" y="273177"/>
                  </a:lnTo>
                  <a:lnTo>
                    <a:pt x="753618" y="254603"/>
                  </a:lnTo>
                  <a:lnTo>
                    <a:pt x="751141" y="244221"/>
                  </a:lnTo>
                  <a:lnTo>
                    <a:pt x="748379" y="245174"/>
                  </a:lnTo>
                  <a:lnTo>
                    <a:pt x="746950" y="234982"/>
                  </a:lnTo>
                  <a:lnTo>
                    <a:pt x="744188" y="233934"/>
                  </a:lnTo>
                  <a:lnTo>
                    <a:pt x="743712" y="226695"/>
                  </a:lnTo>
                  <a:lnTo>
                    <a:pt x="747808" y="223933"/>
                  </a:lnTo>
                  <a:lnTo>
                    <a:pt x="736568" y="206502"/>
                  </a:lnTo>
                  <a:lnTo>
                    <a:pt x="739521" y="206978"/>
                  </a:lnTo>
                  <a:lnTo>
                    <a:pt x="737807" y="202692"/>
                  </a:lnTo>
                  <a:lnTo>
                    <a:pt x="749046" y="200501"/>
                  </a:lnTo>
                  <a:lnTo>
                    <a:pt x="764286" y="203740"/>
                  </a:lnTo>
                  <a:lnTo>
                    <a:pt x="767525" y="223076"/>
                  </a:lnTo>
                  <a:lnTo>
                    <a:pt x="777716" y="221266"/>
                  </a:lnTo>
                  <a:lnTo>
                    <a:pt x="784384" y="219456"/>
                  </a:lnTo>
                  <a:lnTo>
                    <a:pt x="782384" y="202025"/>
                  </a:lnTo>
                  <a:lnTo>
                    <a:pt x="800958" y="199835"/>
                  </a:lnTo>
                  <a:lnTo>
                    <a:pt x="804005" y="201930"/>
                  </a:lnTo>
                  <a:lnTo>
                    <a:pt x="803339" y="204502"/>
                  </a:lnTo>
                  <a:lnTo>
                    <a:pt x="838105" y="188119"/>
                  </a:lnTo>
                  <a:lnTo>
                    <a:pt x="834580" y="155448"/>
                  </a:lnTo>
                  <a:lnTo>
                    <a:pt x="827341" y="156115"/>
                  </a:lnTo>
                  <a:lnTo>
                    <a:pt x="824579" y="149162"/>
                  </a:lnTo>
                  <a:lnTo>
                    <a:pt x="836105" y="151448"/>
                  </a:lnTo>
                  <a:lnTo>
                    <a:pt x="823817" y="116967"/>
                  </a:lnTo>
                  <a:lnTo>
                    <a:pt x="825341" y="114300"/>
                  </a:lnTo>
                  <a:lnTo>
                    <a:pt x="820960" y="113252"/>
                  </a:lnTo>
                  <a:lnTo>
                    <a:pt x="818674" y="99917"/>
                  </a:lnTo>
                  <a:lnTo>
                    <a:pt x="813245" y="88392"/>
                  </a:lnTo>
                  <a:lnTo>
                    <a:pt x="817055" y="86773"/>
                  </a:lnTo>
                  <a:lnTo>
                    <a:pt x="823913" y="84392"/>
                  </a:lnTo>
                  <a:lnTo>
                    <a:pt x="812482" y="55626"/>
                  </a:lnTo>
                  <a:lnTo>
                    <a:pt x="846011" y="22955"/>
                  </a:lnTo>
                  <a:lnTo>
                    <a:pt x="856774" y="18098"/>
                  </a:lnTo>
                  <a:lnTo>
                    <a:pt x="865823" y="9525"/>
                  </a:lnTo>
                  <a:lnTo>
                    <a:pt x="873633" y="24956"/>
                  </a:lnTo>
                  <a:lnTo>
                    <a:pt x="887730" y="42672"/>
                  </a:lnTo>
                  <a:lnTo>
                    <a:pt x="889730" y="47625"/>
                  </a:lnTo>
                  <a:lnTo>
                    <a:pt x="887349" y="48768"/>
                  </a:lnTo>
                  <a:lnTo>
                    <a:pt x="892016" y="60579"/>
                  </a:lnTo>
                  <a:lnTo>
                    <a:pt x="902018" y="77057"/>
                  </a:lnTo>
                  <a:lnTo>
                    <a:pt x="905542" y="75057"/>
                  </a:lnTo>
                  <a:lnTo>
                    <a:pt x="913543" y="91345"/>
                  </a:lnTo>
                  <a:lnTo>
                    <a:pt x="922591" y="93154"/>
                  </a:lnTo>
                  <a:lnTo>
                    <a:pt x="933736" y="84487"/>
                  </a:lnTo>
                  <a:lnTo>
                    <a:pt x="937832" y="85154"/>
                  </a:lnTo>
                  <a:lnTo>
                    <a:pt x="953452" y="76771"/>
                  </a:lnTo>
                  <a:lnTo>
                    <a:pt x="953738" y="80772"/>
                  </a:lnTo>
                  <a:lnTo>
                    <a:pt x="951833" y="81058"/>
                  </a:lnTo>
                  <a:lnTo>
                    <a:pt x="953548" y="89916"/>
                  </a:lnTo>
                  <a:lnTo>
                    <a:pt x="957072" y="90487"/>
                  </a:lnTo>
                  <a:lnTo>
                    <a:pt x="960501" y="102013"/>
                  </a:lnTo>
                  <a:lnTo>
                    <a:pt x="947833" y="120015"/>
                  </a:lnTo>
                  <a:lnTo>
                    <a:pt x="952976" y="128587"/>
                  </a:lnTo>
                  <a:lnTo>
                    <a:pt x="949261" y="132017"/>
                  </a:lnTo>
                  <a:lnTo>
                    <a:pt x="952119" y="138208"/>
                  </a:lnTo>
                  <a:lnTo>
                    <a:pt x="948690" y="144780"/>
                  </a:lnTo>
                  <a:lnTo>
                    <a:pt x="958405" y="145447"/>
                  </a:lnTo>
                  <a:lnTo>
                    <a:pt x="960311" y="171069"/>
                  </a:lnTo>
                  <a:lnTo>
                    <a:pt x="972408" y="159925"/>
                  </a:lnTo>
                  <a:lnTo>
                    <a:pt x="984695" y="154495"/>
                  </a:lnTo>
                  <a:lnTo>
                    <a:pt x="984504" y="160592"/>
                  </a:lnTo>
                  <a:lnTo>
                    <a:pt x="1012507" y="186023"/>
                  </a:lnTo>
                  <a:lnTo>
                    <a:pt x="1022032" y="208312"/>
                  </a:lnTo>
                  <a:lnTo>
                    <a:pt x="1028129" y="210693"/>
                  </a:lnTo>
                  <a:lnTo>
                    <a:pt x="1030129" y="209455"/>
                  </a:lnTo>
                  <a:lnTo>
                    <a:pt x="1029176" y="206502"/>
                  </a:lnTo>
                  <a:lnTo>
                    <a:pt x="1044321" y="200978"/>
                  </a:lnTo>
                  <a:lnTo>
                    <a:pt x="1049274" y="209931"/>
                  </a:lnTo>
                  <a:lnTo>
                    <a:pt x="1055180" y="202787"/>
                  </a:lnTo>
                  <a:lnTo>
                    <a:pt x="1058704" y="209360"/>
                  </a:lnTo>
                  <a:lnTo>
                    <a:pt x="1043845" y="227171"/>
                  </a:lnTo>
                  <a:lnTo>
                    <a:pt x="1053370" y="243173"/>
                  </a:lnTo>
                  <a:lnTo>
                    <a:pt x="1043274" y="249269"/>
                  </a:lnTo>
                  <a:lnTo>
                    <a:pt x="1040320" y="260795"/>
                  </a:lnTo>
                  <a:lnTo>
                    <a:pt x="1033272" y="264319"/>
                  </a:lnTo>
                  <a:lnTo>
                    <a:pt x="1026605" y="272415"/>
                  </a:lnTo>
                  <a:lnTo>
                    <a:pt x="1021175" y="270224"/>
                  </a:lnTo>
                  <a:lnTo>
                    <a:pt x="1007936" y="276987"/>
                  </a:lnTo>
                  <a:lnTo>
                    <a:pt x="996696" y="287369"/>
                  </a:lnTo>
                  <a:lnTo>
                    <a:pt x="1001554" y="291465"/>
                  </a:lnTo>
                  <a:lnTo>
                    <a:pt x="999268" y="293751"/>
                  </a:lnTo>
                  <a:lnTo>
                    <a:pt x="1004030" y="297656"/>
                  </a:lnTo>
                  <a:lnTo>
                    <a:pt x="998696" y="298895"/>
                  </a:lnTo>
                  <a:lnTo>
                    <a:pt x="1005840" y="308134"/>
                  </a:lnTo>
                  <a:lnTo>
                    <a:pt x="999839" y="314896"/>
                  </a:lnTo>
                  <a:lnTo>
                    <a:pt x="1003364" y="322040"/>
                  </a:lnTo>
                  <a:lnTo>
                    <a:pt x="994315" y="329375"/>
                  </a:lnTo>
                  <a:lnTo>
                    <a:pt x="1004601" y="345186"/>
                  </a:lnTo>
                  <a:lnTo>
                    <a:pt x="997744" y="362998"/>
                  </a:lnTo>
                  <a:lnTo>
                    <a:pt x="1004601" y="369570"/>
                  </a:lnTo>
                  <a:lnTo>
                    <a:pt x="1002506" y="374904"/>
                  </a:lnTo>
                  <a:lnTo>
                    <a:pt x="1000125" y="373094"/>
                  </a:lnTo>
                  <a:lnTo>
                    <a:pt x="994124" y="382429"/>
                  </a:lnTo>
                  <a:lnTo>
                    <a:pt x="953358" y="419576"/>
                  </a:lnTo>
                  <a:lnTo>
                    <a:pt x="980789" y="443294"/>
                  </a:lnTo>
                  <a:lnTo>
                    <a:pt x="978503" y="445103"/>
                  </a:lnTo>
                  <a:lnTo>
                    <a:pt x="980980" y="458248"/>
                  </a:lnTo>
                  <a:lnTo>
                    <a:pt x="994029" y="486061"/>
                  </a:lnTo>
                  <a:lnTo>
                    <a:pt x="984028" y="512159"/>
                  </a:lnTo>
                  <a:lnTo>
                    <a:pt x="1017937" y="511969"/>
                  </a:lnTo>
                  <a:lnTo>
                    <a:pt x="1026414" y="507778"/>
                  </a:lnTo>
                  <a:lnTo>
                    <a:pt x="1029938" y="495110"/>
                  </a:lnTo>
                  <a:lnTo>
                    <a:pt x="1044226" y="504444"/>
                  </a:lnTo>
                  <a:lnTo>
                    <a:pt x="1046321" y="501777"/>
                  </a:lnTo>
                  <a:lnTo>
                    <a:pt x="1055465" y="509207"/>
                  </a:lnTo>
                  <a:lnTo>
                    <a:pt x="1060132" y="503492"/>
                  </a:lnTo>
                  <a:lnTo>
                    <a:pt x="1050798" y="496253"/>
                  </a:lnTo>
                  <a:lnTo>
                    <a:pt x="1051370" y="493871"/>
                  </a:lnTo>
                  <a:lnTo>
                    <a:pt x="1093756" y="530257"/>
                  </a:lnTo>
                  <a:lnTo>
                    <a:pt x="1090899" y="539401"/>
                  </a:lnTo>
                  <a:lnTo>
                    <a:pt x="1093375" y="543496"/>
                  </a:lnTo>
                  <a:lnTo>
                    <a:pt x="1077183" y="549212"/>
                  </a:lnTo>
                  <a:lnTo>
                    <a:pt x="1066991" y="571595"/>
                  </a:lnTo>
                  <a:lnTo>
                    <a:pt x="1071467" y="579692"/>
                  </a:lnTo>
                  <a:lnTo>
                    <a:pt x="1069657" y="580739"/>
                  </a:lnTo>
                  <a:lnTo>
                    <a:pt x="1072992" y="589598"/>
                  </a:lnTo>
                  <a:lnTo>
                    <a:pt x="1083469" y="607124"/>
                  </a:lnTo>
                  <a:lnTo>
                    <a:pt x="1077468" y="616458"/>
                  </a:lnTo>
                  <a:lnTo>
                    <a:pt x="1077373" y="621602"/>
                  </a:lnTo>
                  <a:lnTo>
                    <a:pt x="1073277" y="624840"/>
                  </a:lnTo>
                  <a:lnTo>
                    <a:pt x="1075944" y="629031"/>
                  </a:lnTo>
                  <a:lnTo>
                    <a:pt x="1074230" y="632460"/>
                  </a:lnTo>
                  <a:lnTo>
                    <a:pt x="1081945" y="636746"/>
                  </a:lnTo>
                  <a:lnTo>
                    <a:pt x="1084802" y="644652"/>
                  </a:lnTo>
                  <a:lnTo>
                    <a:pt x="1085469" y="651796"/>
                  </a:lnTo>
                  <a:lnTo>
                    <a:pt x="1081659" y="655987"/>
                  </a:lnTo>
                  <a:lnTo>
                    <a:pt x="1086993" y="664464"/>
                  </a:lnTo>
                  <a:lnTo>
                    <a:pt x="1082611" y="669417"/>
                  </a:lnTo>
                  <a:lnTo>
                    <a:pt x="1082897" y="683895"/>
                  </a:lnTo>
                  <a:lnTo>
                    <a:pt x="1082897" y="699897"/>
                  </a:lnTo>
                  <a:lnTo>
                    <a:pt x="1069753" y="715328"/>
                  </a:lnTo>
                  <a:lnTo>
                    <a:pt x="1064038" y="725996"/>
                  </a:lnTo>
                  <a:lnTo>
                    <a:pt x="1080611" y="750856"/>
                  </a:lnTo>
                  <a:lnTo>
                    <a:pt x="1095280" y="767715"/>
                  </a:lnTo>
                  <a:lnTo>
                    <a:pt x="1088136" y="771716"/>
                  </a:lnTo>
                  <a:lnTo>
                    <a:pt x="1098709" y="786479"/>
                  </a:lnTo>
                  <a:lnTo>
                    <a:pt x="1095566" y="789623"/>
                  </a:lnTo>
                  <a:lnTo>
                    <a:pt x="1093280" y="800195"/>
                  </a:lnTo>
                  <a:lnTo>
                    <a:pt x="1094041" y="812387"/>
                  </a:lnTo>
                  <a:lnTo>
                    <a:pt x="1106329" y="814864"/>
                  </a:lnTo>
                  <a:lnTo>
                    <a:pt x="1122902" y="811435"/>
                  </a:lnTo>
                  <a:lnTo>
                    <a:pt x="1126617" y="816483"/>
                  </a:lnTo>
                  <a:lnTo>
                    <a:pt x="1133951" y="818102"/>
                  </a:lnTo>
                  <a:lnTo>
                    <a:pt x="1189291" y="804386"/>
                  </a:lnTo>
                  <a:lnTo>
                    <a:pt x="1192244" y="830485"/>
                  </a:lnTo>
                  <a:lnTo>
                    <a:pt x="1197388" y="831723"/>
                  </a:lnTo>
                  <a:lnTo>
                    <a:pt x="1192625" y="854488"/>
                  </a:lnTo>
                  <a:lnTo>
                    <a:pt x="1180433" y="877062"/>
                  </a:lnTo>
                  <a:lnTo>
                    <a:pt x="1161574" y="894588"/>
                  </a:lnTo>
                  <a:lnTo>
                    <a:pt x="1148429" y="912781"/>
                  </a:lnTo>
                  <a:lnTo>
                    <a:pt x="1144143" y="924116"/>
                  </a:lnTo>
                  <a:lnTo>
                    <a:pt x="1131951" y="933831"/>
                  </a:lnTo>
                  <a:lnTo>
                    <a:pt x="1078706" y="918496"/>
                  </a:lnTo>
                  <a:lnTo>
                    <a:pt x="1075658" y="917067"/>
                  </a:lnTo>
                  <a:lnTo>
                    <a:pt x="1068800" y="903446"/>
                  </a:lnTo>
                  <a:lnTo>
                    <a:pt x="1066609" y="905161"/>
                  </a:lnTo>
                  <a:lnTo>
                    <a:pt x="1063276" y="914019"/>
                  </a:lnTo>
                  <a:lnTo>
                    <a:pt x="1053751" y="926211"/>
                  </a:lnTo>
                  <a:lnTo>
                    <a:pt x="1048417" y="939737"/>
                  </a:lnTo>
                  <a:lnTo>
                    <a:pt x="1042130" y="941165"/>
                  </a:lnTo>
                  <a:lnTo>
                    <a:pt x="1039939" y="947071"/>
                  </a:lnTo>
                  <a:lnTo>
                    <a:pt x="1037844" y="944975"/>
                  </a:lnTo>
                  <a:lnTo>
                    <a:pt x="1034605" y="950119"/>
                  </a:lnTo>
                  <a:lnTo>
                    <a:pt x="1033749" y="967359"/>
                  </a:lnTo>
                  <a:lnTo>
                    <a:pt x="1038034" y="981837"/>
                  </a:lnTo>
                  <a:lnTo>
                    <a:pt x="1029748" y="1000696"/>
                  </a:lnTo>
                  <a:lnTo>
                    <a:pt x="1032129" y="1022414"/>
                  </a:lnTo>
                  <a:lnTo>
                    <a:pt x="1035653" y="1017556"/>
                  </a:lnTo>
                  <a:lnTo>
                    <a:pt x="1035748" y="1011174"/>
                  </a:lnTo>
                  <a:lnTo>
                    <a:pt x="1039559" y="1012603"/>
                  </a:lnTo>
                  <a:lnTo>
                    <a:pt x="1039177" y="1017556"/>
                  </a:lnTo>
                  <a:lnTo>
                    <a:pt x="1033843" y="1024795"/>
                  </a:lnTo>
                  <a:lnTo>
                    <a:pt x="1036034" y="1029938"/>
                  </a:lnTo>
                  <a:lnTo>
                    <a:pt x="1032986" y="1034415"/>
                  </a:lnTo>
                  <a:lnTo>
                    <a:pt x="1046321" y="1035463"/>
                  </a:lnTo>
                  <a:lnTo>
                    <a:pt x="1053370" y="1043464"/>
                  </a:lnTo>
                  <a:lnTo>
                    <a:pt x="1055656" y="1054799"/>
                  </a:lnTo>
                  <a:lnTo>
                    <a:pt x="1064133" y="1055656"/>
                  </a:lnTo>
                  <a:lnTo>
                    <a:pt x="1130808" y="1037177"/>
                  </a:lnTo>
                  <a:lnTo>
                    <a:pt x="1147953" y="1066514"/>
                  </a:lnTo>
                  <a:lnTo>
                    <a:pt x="1156621" y="1072801"/>
                  </a:lnTo>
                  <a:lnTo>
                    <a:pt x="1151287" y="1080992"/>
                  </a:lnTo>
                  <a:lnTo>
                    <a:pt x="1139190" y="1084898"/>
                  </a:lnTo>
                  <a:lnTo>
                    <a:pt x="1136523" y="1107567"/>
                  </a:lnTo>
                  <a:lnTo>
                    <a:pt x="1128236" y="1114330"/>
                  </a:lnTo>
                  <a:lnTo>
                    <a:pt x="1125569" y="1115378"/>
                  </a:lnTo>
                  <a:lnTo>
                    <a:pt x="1124045" y="1113377"/>
                  </a:lnTo>
                  <a:lnTo>
                    <a:pt x="1108520" y="1130237"/>
                  </a:lnTo>
                  <a:lnTo>
                    <a:pt x="1116806" y="1143572"/>
                  </a:lnTo>
                  <a:lnTo>
                    <a:pt x="1118711" y="1154811"/>
                  </a:lnTo>
                  <a:lnTo>
                    <a:pt x="1126617" y="1172147"/>
                  </a:lnTo>
                  <a:lnTo>
                    <a:pt x="1142048" y="1186720"/>
                  </a:lnTo>
                  <a:lnTo>
                    <a:pt x="1144810" y="1205294"/>
                  </a:lnTo>
                  <a:lnTo>
                    <a:pt x="1141190" y="1212628"/>
                  </a:lnTo>
                  <a:lnTo>
                    <a:pt x="1142333" y="1216819"/>
                  </a:lnTo>
                  <a:lnTo>
                    <a:pt x="1152144" y="1223391"/>
                  </a:lnTo>
                  <a:lnTo>
                    <a:pt x="1161859" y="1238631"/>
                  </a:lnTo>
                  <a:lnTo>
                    <a:pt x="1177767" y="1252919"/>
                  </a:lnTo>
                  <a:lnTo>
                    <a:pt x="1182338" y="1247394"/>
                  </a:lnTo>
                  <a:lnTo>
                    <a:pt x="1187577" y="1247775"/>
                  </a:lnTo>
                  <a:lnTo>
                    <a:pt x="1193197" y="1257681"/>
                  </a:lnTo>
                  <a:lnTo>
                    <a:pt x="1207294" y="1258919"/>
                  </a:lnTo>
                  <a:lnTo>
                    <a:pt x="1215771" y="1253776"/>
                  </a:lnTo>
                  <a:lnTo>
                    <a:pt x="1221486" y="1257205"/>
                  </a:lnTo>
                  <a:lnTo>
                    <a:pt x="1226439" y="1256919"/>
                  </a:lnTo>
                  <a:lnTo>
                    <a:pt x="1235107" y="1250156"/>
                  </a:lnTo>
                  <a:lnTo>
                    <a:pt x="1242632" y="1261872"/>
                  </a:lnTo>
                  <a:lnTo>
                    <a:pt x="1260062" y="1260825"/>
                  </a:lnTo>
                  <a:lnTo>
                    <a:pt x="1269682" y="1266254"/>
                  </a:lnTo>
                  <a:lnTo>
                    <a:pt x="1280827" y="1263015"/>
                  </a:lnTo>
                  <a:lnTo>
                    <a:pt x="1290352" y="1255681"/>
                  </a:lnTo>
                  <a:lnTo>
                    <a:pt x="1296448" y="1258634"/>
                  </a:lnTo>
                  <a:lnTo>
                    <a:pt x="1305877" y="1269683"/>
                  </a:lnTo>
                  <a:lnTo>
                    <a:pt x="1285399" y="1315308"/>
                  </a:lnTo>
                  <a:lnTo>
                    <a:pt x="1290257" y="1334453"/>
                  </a:lnTo>
                  <a:lnTo>
                    <a:pt x="1297400" y="1344168"/>
                  </a:lnTo>
                  <a:lnTo>
                    <a:pt x="1297305" y="1348359"/>
                  </a:lnTo>
                  <a:lnTo>
                    <a:pt x="1278064" y="1349121"/>
                  </a:lnTo>
                  <a:lnTo>
                    <a:pt x="1258919" y="1355312"/>
                  </a:lnTo>
                  <a:lnTo>
                    <a:pt x="1257491" y="1377315"/>
                  </a:lnTo>
                  <a:lnTo>
                    <a:pt x="1251585" y="1396365"/>
                  </a:lnTo>
                  <a:lnTo>
                    <a:pt x="1248537" y="1396746"/>
                  </a:lnTo>
                  <a:lnTo>
                    <a:pt x="1247775" y="1401509"/>
                  </a:lnTo>
                  <a:lnTo>
                    <a:pt x="1223391" y="1419035"/>
                  </a:lnTo>
                  <a:lnTo>
                    <a:pt x="1215009" y="1416272"/>
                  </a:lnTo>
                  <a:lnTo>
                    <a:pt x="1212628" y="1418368"/>
                  </a:lnTo>
                  <a:lnTo>
                    <a:pt x="1208818" y="1417320"/>
                  </a:lnTo>
                  <a:lnTo>
                    <a:pt x="1208246" y="1423607"/>
                  </a:lnTo>
                  <a:lnTo>
                    <a:pt x="1201864" y="1425607"/>
                  </a:lnTo>
                  <a:lnTo>
                    <a:pt x="1196435" y="1419701"/>
                  </a:lnTo>
                  <a:lnTo>
                    <a:pt x="1197007" y="1432751"/>
                  </a:lnTo>
                  <a:lnTo>
                    <a:pt x="1199007" y="1434179"/>
                  </a:lnTo>
                  <a:lnTo>
                    <a:pt x="1196245" y="1435608"/>
                  </a:lnTo>
                  <a:lnTo>
                    <a:pt x="1177100" y="1437323"/>
                  </a:lnTo>
                  <a:lnTo>
                    <a:pt x="1164145" y="1435132"/>
                  </a:lnTo>
                  <a:lnTo>
                    <a:pt x="1154716" y="1440180"/>
                  </a:lnTo>
                  <a:lnTo>
                    <a:pt x="1153954" y="1451801"/>
                  </a:lnTo>
                  <a:lnTo>
                    <a:pt x="1158240" y="1458087"/>
                  </a:lnTo>
                  <a:lnTo>
                    <a:pt x="1157954" y="1469327"/>
                  </a:lnTo>
                  <a:lnTo>
                    <a:pt x="1162431" y="1479233"/>
                  </a:lnTo>
                  <a:lnTo>
                    <a:pt x="1159859" y="1497425"/>
                  </a:lnTo>
                  <a:lnTo>
                    <a:pt x="1149858" y="1492853"/>
                  </a:lnTo>
                  <a:lnTo>
                    <a:pt x="1134618" y="1495997"/>
                  </a:lnTo>
                  <a:lnTo>
                    <a:pt x="1129951" y="1491044"/>
                  </a:lnTo>
                  <a:lnTo>
                    <a:pt x="1117473" y="1487519"/>
                  </a:lnTo>
                  <a:lnTo>
                    <a:pt x="1100424" y="1487900"/>
                  </a:lnTo>
                  <a:lnTo>
                    <a:pt x="1094994" y="1490567"/>
                  </a:lnTo>
                  <a:lnTo>
                    <a:pt x="1095756" y="1498378"/>
                  </a:lnTo>
                  <a:lnTo>
                    <a:pt x="1093184" y="1498283"/>
                  </a:lnTo>
                  <a:lnTo>
                    <a:pt x="1091375" y="1505903"/>
                  </a:lnTo>
                  <a:lnTo>
                    <a:pt x="1085564" y="1506474"/>
                  </a:lnTo>
                  <a:lnTo>
                    <a:pt x="1082230" y="1514570"/>
                  </a:lnTo>
                  <a:lnTo>
                    <a:pt x="1078325" y="1513713"/>
                  </a:lnTo>
                  <a:lnTo>
                    <a:pt x="1073277" y="1516856"/>
                  </a:lnTo>
                  <a:lnTo>
                    <a:pt x="1066895" y="1514475"/>
                  </a:lnTo>
                  <a:lnTo>
                    <a:pt x="1064133" y="1509046"/>
                  </a:lnTo>
                  <a:lnTo>
                    <a:pt x="1067181" y="1497330"/>
                  </a:lnTo>
                  <a:lnTo>
                    <a:pt x="1064133" y="1491044"/>
                  </a:lnTo>
                  <a:lnTo>
                    <a:pt x="1061180" y="1492092"/>
                  </a:lnTo>
                  <a:lnTo>
                    <a:pt x="1052799" y="1505426"/>
                  </a:lnTo>
                  <a:lnTo>
                    <a:pt x="1040987" y="1498092"/>
                  </a:lnTo>
                  <a:lnTo>
                    <a:pt x="1035272" y="1497425"/>
                  </a:lnTo>
                  <a:lnTo>
                    <a:pt x="1028605" y="1497902"/>
                  </a:lnTo>
                  <a:lnTo>
                    <a:pt x="1025366" y="1499235"/>
                  </a:lnTo>
                  <a:lnTo>
                    <a:pt x="1027176" y="1489329"/>
                  </a:lnTo>
                  <a:lnTo>
                    <a:pt x="1012412" y="1487519"/>
                  </a:lnTo>
                  <a:lnTo>
                    <a:pt x="999839" y="1478852"/>
                  </a:lnTo>
                  <a:lnTo>
                    <a:pt x="997648" y="1461707"/>
                  </a:lnTo>
                  <a:lnTo>
                    <a:pt x="989552" y="1461421"/>
                  </a:lnTo>
                  <a:lnTo>
                    <a:pt x="978027" y="1455230"/>
                  </a:lnTo>
                  <a:lnTo>
                    <a:pt x="973645" y="1456754"/>
                  </a:lnTo>
                  <a:lnTo>
                    <a:pt x="980123" y="1485424"/>
                  </a:lnTo>
                  <a:lnTo>
                    <a:pt x="977646" y="1495139"/>
                  </a:lnTo>
                  <a:lnTo>
                    <a:pt x="973455" y="1501140"/>
                  </a:lnTo>
                  <a:lnTo>
                    <a:pt x="972979" y="1507712"/>
                  </a:lnTo>
                  <a:lnTo>
                    <a:pt x="965454" y="1515618"/>
                  </a:lnTo>
                  <a:lnTo>
                    <a:pt x="960025" y="1517523"/>
                  </a:lnTo>
                  <a:lnTo>
                    <a:pt x="947261" y="1538954"/>
                  </a:lnTo>
                  <a:lnTo>
                    <a:pt x="954024" y="1544669"/>
                  </a:lnTo>
                  <a:lnTo>
                    <a:pt x="950405" y="1547717"/>
                  </a:lnTo>
                  <a:lnTo>
                    <a:pt x="958405" y="1552861"/>
                  </a:lnTo>
                  <a:lnTo>
                    <a:pt x="955262" y="1561434"/>
                  </a:lnTo>
                  <a:lnTo>
                    <a:pt x="957453" y="1564005"/>
                  </a:lnTo>
                  <a:lnTo>
                    <a:pt x="952119" y="1570959"/>
                  </a:lnTo>
                  <a:lnTo>
                    <a:pt x="956882" y="1575626"/>
                  </a:lnTo>
                  <a:lnTo>
                    <a:pt x="940784" y="1582579"/>
                  </a:lnTo>
                  <a:lnTo>
                    <a:pt x="935641" y="1589246"/>
                  </a:lnTo>
                  <a:lnTo>
                    <a:pt x="925639" y="1580484"/>
                  </a:lnTo>
                  <a:lnTo>
                    <a:pt x="921448" y="1582293"/>
                  </a:lnTo>
                  <a:lnTo>
                    <a:pt x="914495" y="1580388"/>
                  </a:lnTo>
                  <a:lnTo>
                    <a:pt x="912114" y="1577912"/>
                  </a:lnTo>
                  <a:lnTo>
                    <a:pt x="911733" y="1569053"/>
                  </a:lnTo>
                  <a:lnTo>
                    <a:pt x="910495" y="1571435"/>
                  </a:lnTo>
                  <a:lnTo>
                    <a:pt x="904875" y="1570101"/>
                  </a:lnTo>
                  <a:lnTo>
                    <a:pt x="910876" y="1557338"/>
                  </a:lnTo>
                  <a:lnTo>
                    <a:pt x="908114" y="1550575"/>
                  </a:lnTo>
                  <a:lnTo>
                    <a:pt x="914019" y="1535621"/>
                  </a:lnTo>
                  <a:lnTo>
                    <a:pt x="905733" y="1525238"/>
                  </a:lnTo>
                  <a:lnTo>
                    <a:pt x="896874" y="1521524"/>
                  </a:lnTo>
                  <a:lnTo>
                    <a:pt x="897922" y="1513999"/>
                  </a:lnTo>
                  <a:lnTo>
                    <a:pt x="894302" y="1511808"/>
                  </a:lnTo>
                  <a:lnTo>
                    <a:pt x="885254" y="1521047"/>
                  </a:lnTo>
                  <a:lnTo>
                    <a:pt x="877062" y="1513237"/>
                  </a:lnTo>
                  <a:lnTo>
                    <a:pt x="860107" y="1514856"/>
                  </a:lnTo>
                  <a:lnTo>
                    <a:pt x="851630" y="1510856"/>
                  </a:lnTo>
                  <a:lnTo>
                    <a:pt x="851725" y="1514761"/>
                  </a:lnTo>
                  <a:lnTo>
                    <a:pt x="846391" y="1514666"/>
                  </a:lnTo>
                  <a:lnTo>
                    <a:pt x="846487" y="1517904"/>
                  </a:lnTo>
                  <a:lnTo>
                    <a:pt x="841057" y="1518000"/>
                  </a:lnTo>
                  <a:lnTo>
                    <a:pt x="843153" y="1527429"/>
                  </a:lnTo>
                  <a:lnTo>
                    <a:pt x="840295" y="1526000"/>
                  </a:lnTo>
                  <a:lnTo>
                    <a:pt x="828770" y="1532859"/>
                  </a:lnTo>
                  <a:lnTo>
                    <a:pt x="833057" y="1541050"/>
                  </a:lnTo>
                  <a:lnTo>
                    <a:pt x="834580" y="1540383"/>
                  </a:lnTo>
                  <a:lnTo>
                    <a:pt x="832295" y="1545431"/>
                  </a:lnTo>
                  <a:lnTo>
                    <a:pt x="834676" y="1546670"/>
                  </a:lnTo>
                  <a:lnTo>
                    <a:pt x="830580" y="1551718"/>
                  </a:lnTo>
                  <a:lnTo>
                    <a:pt x="846011" y="1576197"/>
                  </a:lnTo>
                  <a:lnTo>
                    <a:pt x="840962" y="1578102"/>
                  </a:lnTo>
                  <a:lnTo>
                    <a:pt x="843534" y="1585055"/>
                  </a:lnTo>
                  <a:lnTo>
                    <a:pt x="835819" y="1592009"/>
                  </a:lnTo>
                  <a:lnTo>
                    <a:pt x="836676" y="1599057"/>
                  </a:lnTo>
                  <a:lnTo>
                    <a:pt x="832390" y="1602200"/>
                  </a:lnTo>
                  <a:lnTo>
                    <a:pt x="837724" y="1608868"/>
                  </a:lnTo>
                  <a:lnTo>
                    <a:pt x="837724" y="1615154"/>
                  </a:lnTo>
                  <a:lnTo>
                    <a:pt x="842105" y="1618202"/>
                  </a:lnTo>
                  <a:lnTo>
                    <a:pt x="835819" y="1619441"/>
                  </a:lnTo>
                  <a:lnTo>
                    <a:pt x="835057" y="1628204"/>
                  </a:lnTo>
                  <a:lnTo>
                    <a:pt x="832675" y="1624965"/>
                  </a:lnTo>
                  <a:lnTo>
                    <a:pt x="826294" y="1630299"/>
                  </a:lnTo>
                  <a:lnTo>
                    <a:pt x="810292" y="1635157"/>
                  </a:lnTo>
                  <a:lnTo>
                    <a:pt x="799243" y="1643158"/>
                  </a:lnTo>
                  <a:lnTo>
                    <a:pt x="793528" y="1644492"/>
                  </a:lnTo>
                  <a:lnTo>
                    <a:pt x="787527" y="1639824"/>
                  </a:lnTo>
                  <a:lnTo>
                    <a:pt x="776668" y="1647159"/>
                  </a:lnTo>
                  <a:lnTo>
                    <a:pt x="776764" y="1650492"/>
                  </a:lnTo>
                  <a:lnTo>
                    <a:pt x="773239" y="1650016"/>
                  </a:lnTo>
                  <a:lnTo>
                    <a:pt x="771049" y="1652492"/>
                  </a:lnTo>
                  <a:lnTo>
                    <a:pt x="766476" y="1650397"/>
                  </a:lnTo>
                  <a:lnTo>
                    <a:pt x="766858" y="1652302"/>
                  </a:lnTo>
                  <a:lnTo>
                    <a:pt x="761048" y="1655445"/>
                  </a:lnTo>
                  <a:lnTo>
                    <a:pt x="754189" y="1654683"/>
                  </a:lnTo>
                  <a:lnTo>
                    <a:pt x="749332" y="1659827"/>
                  </a:lnTo>
                  <a:lnTo>
                    <a:pt x="746665" y="1675829"/>
                  </a:lnTo>
                  <a:lnTo>
                    <a:pt x="743902" y="1676781"/>
                  </a:lnTo>
                  <a:lnTo>
                    <a:pt x="745903" y="1684401"/>
                  </a:lnTo>
                  <a:lnTo>
                    <a:pt x="743998" y="1691164"/>
                  </a:lnTo>
                  <a:lnTo>
                    <a:pt x="736664" y="1695831"/>
                  </a:lnTo>
                  <a:lnTo>
                    <a:pt x="778955" y="1713834"/>
                  </a:lnTo>
                  <a:lnTo>
                    <a:pt x="783145" y="1708500"/>
                  </a:lnTo>
                  <a:lnTo>
                    <a:pt x="799624" y="1698117"/>
                  </a:lnTo>
                  <a:lnTo>
                    <a:pt x="799338" y="1702784"/>
                  </a:lnTo>
                  <a:lnTo>
                    <a:pt x="783622" y="1715834"/>
                  </a:lnTo>
                  <a:lnTo>
                    <a:pt x="787241" y="1717262"/>
                  </a:lnTo>
                  <a:lnTo>
                    <a:pt x="792766" y="1711738"/>
                  </a:lnTo>
                  <a:lnTo>
                    <a:pt x="795147" y="1715072"/>
                  </a:lnTo>
                  <a:lnTo>
                    <a:pt x="793052" y="1719072"/>
                  </a:lnTo>
                  <a:lnTo>
                    <a:pt x="811816" y="1722406"/>
                  </a:lnTo>
                  <a:lnTo>
                    <a:pt x="819150" y="1718882"/>
                  </a:lnTo>
                  <a:lnTo>
                    <a:pt x="821055" y="1720406"/>
                  </a:lnTo>
                  <a:lnTo>
                    <a:pt x="826008" y="1714500"/>
                  </a:lnTo>
                  <a:lnTo>
                    <a:pt x="828199" y="1715453"/>
                  </a:lnTo>
                  <a:lnTo>
                    <a:pt x="835247" y="1705356"/>
                  </a:lnTo>
                  <a:lnTo>
                    <a:pt x="840391" y="1709357"/>
                  </a:lnTo>
                  <a:lnTo>
                    <a:pt x="850964" y="1710595"/>
                  </a:lnTo>
                  <a:lnTo>
                    <a:pt x="853440" y="1714881"/>
                  </a:lnTo>
                  <a:lnTo>
                    <a:pt x="856679" y="1715072"/>
                  </a:lnTo>
                  <a:lnTo>
                    <a:pt x="863251" y="1712214"/>
                  </a:lnTo>
                  <a:lnTo>
                    <a:pt x="860012" y="1708118"/>
                  </a:lnTo>
                  <a:lnTo>
                    <a:pt x="866204" y="1704880"/>
                  </a:lnTo>
                  <a:lnTo>
                    <a:pt x="871633" y="1712119"/>
                  </a:lnTo>
                  <a:lnTo>
                    <a:pt x="871251" y="1715929"/>
                  </a:lnTo>
                  <a:lnTo>
                    <a:pt x="878205" y="1722596"/>
                  </a:lnTo>
                  <a:lnTo>
                    <a:pt x="879824" y="1729264"/>
                  </a:lnTo>
                  <a:lnTo>
                    <a:pt x="870871" y="1738884"/>
                  </a:lnTo>
                  <a:lnTo>
                    <a:pt x="874109" y="1748981"/>
                  </a:lnTo>
                  <a:lnTo>
                    <a:pt x="860679" y="1756696"/>
                  </a:lnTo>
                  <a:lnTo>
                    <a:pt x="838295" y="1755077"/>
                  </a:lnTo>
                  <a:lnTo>
                    <a:pt x="826580" y="1763173"/>
                  </a:lnTo>
                  <a:lnTo>
                    <a:pt x="814483" y="1760030"/>
                  </a:lnTo>
                  <a:lnTo>
                    <a:pt x="807625" y="1755267"/>
                  </a:lnTo>
                  <a:lnTo>
                    <a:pt x="791813" y="1754505"/>
                  </a:lnTo>
                  <a:lnTo>
                    <a:pt x="785241" y="1772793"/>
                  </a:lnTo>
                  <a:lnTo>
                    <a:pt x="786479" y="1774889"/>
                  </a:lnTo>
                  <a:lnTo>
                    <a:pt x="777907" y="1786700"/>
                  </a:lnTo>
                  <a:lnTo>
                    <a:pt x="758761" y="1790414"/>
                  </a:lnTo>
                  <a:lnTo>
                    <a:pt x="750856" y="1779651"/>
                  </a:lnTo>
                  <a:lnTo>
                    <a:pt x="728376" y="1762316"/>
                  </a:lnTo>
                  <a:lnTo>
                    <a:pt x="721900" y="1749933"/>
                  </a:lnTo>
                  <a:lnTo>
                    <a:pt x="715804" y="1745456"/>
                  </a:lnTo>
                  <a:lnTo>
                    <a:pt x="713232" y="1737741"/>
                  </a:lnTo>
                  <a:lnTo>
                    <a:pt x="709517" y="1741456"/>
                  </a:lnTo>
                  <a:lnTo>
                    <a:pt x="696277" y="1738027"/>
                  </a:lnTo>
                  <a:lnTo>
                    <a:pt x="668274" y="1739170"/>
                  </a:lnTo>
                  <a:lnTo>
                    <a:pt x="657796" y="1748123"/>
                  </a:lnTo>
                  <a:lnTo>
                    <a:pt x="651129" y="1749743"/>
                  </a:lnTo>
                  <a:lnTo>
                    <a:pt x="654939" y="1759077"/>
                  </a:lnTo>
                  <a:lnTo>
                    <a:pt x="656654" y="1783556"/>
                  </a:lnTo>
                  <a:lnTo>
                    <a:pt x="644366" y="1795463"/>
                  </a:lnTo>
                  <a:lnTo>
                    <a:pt x="651986" y="1811369"/>
                  </a:lnTo>
                  <a:lnTo>
                    <a:pt x="651986" y="1832801"/>
                  </a:lnTo>
                  <a:lnTo>
                    <a:pt x="641414" y="1847184"/>
                  </a:lnTo>
                  <a:lnTo>
                    <a:pt x="636841" y="1847374"/>
                  </a:lnTo>
                  <a:lnTo>
                    <a:pt x="635794" y="1850231"/>
                  </a:lnTo>
                  <a:lnTo>
                    <a:pt x="633793" y="1843850"/>
                  </a:lnTo>
                  <a:lnTo>
                    <a:pt x="629508" y="1844707"/>
                  </a:lnTo>
                  <a:lnTo>
                    <a:pt x="629508" y="1841087"/>
                  </a:lnTo>
                  <a:lnTo>
                    <a:pt x="626745" y="1841850"/>
                  </a:lnTo>
                  <a:lnTo>
                    <a:pt x="620077" y="1844802"/>
                  </a:lnTo>
                  <a:lnTo>
                    <a:pt x="618839" y="1848898"/>
                  </a:lnTo>
                  <a:lnTo>
                    <a:pt x="606933" y="1860709"/>
                  </a:lnTo>
                  <a:lnTo>
                    <a:pt x="598170" y="1855375"/>
                  </a:lnTo>
                  <a:lnTo>
                    <a:pt x="582930" y="1863281"/>
                  </a:lnTo>
                  <a:lnTo>
                    <a:pt x="576453" y="1855851"/>
                  </a:lnTo>
                  <a:lnTo>
                    <a:pt x="563689" y="1858233"/>
                  </a:lnTo>
                  <a:lnTo>
                    <a:pt x="549307" y="1857280"/>
                  </a:lnTo>
                  <a:lnTo>
                    <a:pt x="545306" y="1858137"/>
                  </a:lnTo>
                  <a:lnTo>
                    <a:pt x="535781" y="1867281"/>
                  </a:lnTo>
                  <a:lnTo>
                    <a:pt x="535210" y="1873758"/>
                  </a:lnTo>
                  <a:lnTo>
                    <a:pt x="525209" y="1876139"/>
                  </a:lnTo>
                  <a:lnTo>
                    <a:pt x="524446" y="1870805"/>
                  </a:lnTo>
                  <a:lnTo>
                    <a:pt x="533971" y="1855946"/>
                  </a:lnTo>
                  <a:lnTo>
                    <a:pt x="518922" y="1856804"/>
                  </a:lnTo>
                  <a:lnTo>
                    <a:pt x="521208" y="1852803"/>
                  </a:lnTo>
                  <a:lnTo>
                    <a:pt x="531686" y="1852994"/>
                  </a:lnTo>
                  <a:lnTo>
                    <a:pt x="526447" y="1840802"/>
                  </a:lnTo>
                  <a:lnTo>
                    <a:pt x="520732" y="1839183"/>
                  </a:lnTo>
                  <a:lnTo>
                    <a:pt x="511588" y="1831658"/>
                  </a:lnTo>
                  <a:lnTo>
                    <a:pt x="502348" y="1818037"/>
                  </a:lnTo>
                  <a:lnTo>
                    <a:pt x="496252" y="1814417"/>
                  </a:lnTo>
                  <a:lnTo>
                    <a:pt x="493300" y="1804130"/>
                  </a:lnTo>
                  <a:lnTo>
                    <a:pt x="487489" y="1798701"/>
                  </a:lnTo>
                  <a:lnTo>
                    <a:pt x="487775" y="1790129"/>
                  </a:lnTo>
                  <a:lnTo>
                    <a:pt x="504158" y="1778603"/>
                  </a:lnTo>
                  <a:lnTo>
                    <a:pt x="511873" y="1768317"/>
                  </a:lnTo>
                  <a:lnTo>
                    <a:pt x="518255" y="1751648"/>
                  </a:lnTo>
                  <a:lnTo>
                    <a:pt x="532257" y="1738694"/>
                  </a:lnTo>
                  <a:lnTo>
                    <a:pt x="527018" y="1732121"/>
                  </a:lnTo>
                  <a:lnTo>
                    <a:pt x="520827" y="1731645"/>
                  </a:lnTo>
                  <a:lnTo>
                    <a:pt x="520636" y="1728026"/>
                  </a:lnTo>
                  <a:lnTo>
                    <a:pt x="527304" y="1709547"/>
                  </a:lnTo>
                  <a:lnTo>
                    <a:pt x="528733" y="1691640"/>
                  </a:lnTo>
                  <a:lnTo>
                    <a:pt x="533686" y="1682306"/>
                  </a:lnTo>
                  <a:lnTo>
                    <a:pt x="522923" y="1671352"/>
                  </a:lnTo>
                  <a:lnTo>
                    <a:pt x="520922" y="1664589"/>
                  </a:lnTo>
                  <a:lnTo>
                    <a:pt x="523017" y="1661732"/>
                  </a:lnTo>
                  <a:lnTo>
                    <a:pt x="512064" y="1670018"/>
                  </a:lnTo>
                  <a:lnTo>
                    <a:pt x="493300" y="1665923"/>
                  </a:lnTo>
                  <a:lnTo>
                    <a:pt x="486918" y="1655350"/>
                  </a:lnTo>
                  <a:lnTo>
                    <a:pt x="463963" y="1632680"/>
                  </a:lnTo>
                  <a:lnTo>
                    <a:pt x="442436" y="1600391"/>
                  </a:lnTo>
                  <a:lnTo>
                    <a:pt x="455486" y="1587246"/>
                  </a:lnTo>
                  <a:lnTo>
                    <a:pt x="465106" y="1567148"/>
                  </a:lnTo>
                  <a:lnTo>
                    <a:pt x="483584" y="1555147"/>
                  </a:lnTo>
                  <a:lnTo>
                    <a:pt x="488823" y="1544384"/>
                  </a:lnTo>
                  <a:lnTo>
                    <a:pt x="484823" y="1538288"/>
                  </a:lnTo>
                  <a:lnTo>
                    <a:pt x="473583" y="1530477"/>
                  </a:lnTo>
                  <a:lnTo>
                    <a:pt x="472726" y="1525524"/>
                  </a:lnTo>
                  <a:lnTo>
                    <a:pt x="466344" y="1521238"/>
                  </a:lnTo>
                  <a:lnTo>
                    <a:pt x="466154" y="1517237"/>
                  </a:lnTo>
                  <a:lnTo>
                    <a:pt x="460724" y="1512665"/>
                  </a:lnTo>
                  <a:lnTo>
                    <a:pt x="461962" y="1511237"/>
                  </a:lnTo>
                  <a:lnTo>
                    <a:pt x="454819" y="1505808"/>
                  </a:lnTo>
                  <a:lnTo>
                    <a:pt x="446056" y="1509998"/>
                  </a:lnTo>
                  <a:lnTo>
                    <a:pt x="436436" y="1510189"/>
                  </a:lnTo>
                  <a:lnTo>
                    <a:pt x="430149" y="1515809"/>
                  </a:lnTo>
                  <a:lnTo>
                    <a:pt x="430244" y="1523429"/>
                  </a:lnTo>
                  <a:lnTo>
                    <a:pt x="436626" y="1528858"/>
                  </a:lnTo>
                  <a:lnTo>
                    <a:pt x="425863" y="1541526"/>
                  </a:lnTo>
                  <a:lnTo>
                    <a:pt x="407670" y="1553242"/>
                  </a:lnTo>
                  <a:lnTo>
                    <a:pt x="397288" y="1554099"/>
                  </a:lnTo>
                  <a:lnTo>
                    <a:pt x="387858" y="1558576"/>
                  </a:lnTo>
                  <a:lnTo>
                    <a:pt x="370713" y="1570959"/>
                  </a:lnTo>
                  <a:lnTo>
                    <a:pt x="378714" y="1576007"/>
                  </a:lnTo>
                  <a:lnTo>
                    <a:pt x="384048" y="1586484"/>
                  </a:lnTo>
                  <a:lnTo>
                    <a:pt x="381571" y="1587627"/>
                  </a:lnTo>
                  <a:lnTo>
                    <a:pt x="383572" y="1596390"/>
                  </a:lnTo>
                  <a:lnTo>
                    <a:pt x="398621" y="1613250"/>
                  </a:lnTo>
                  <a:lnTo>
                    <a:pt x="397955" y="1617917"/>
                  </a:lnTo>
                  <a:lnTo>
                    <a:pt x="379286" y="1631442"/>
                  </a:lnTo>
                  <a:lnTo>
                    <a:pt x="373380" y="1639062"/>
                  </a:lnTo>
                  <a:lnTo>
                    <a:pt x="366426" y="1641729"/>
                  </a:lnTo>
                  <a:lnTo>
                    <a:pt x="341852" y="1664303"/>
                  </a:lnTo>
                  <a:lnTo>
                    <a:pt x="330994" y="1661922"/>
                  </a:lnTo>
                  <a:lnTo>
                    <a:pt x="321659" y="1646873"/>
                  </a:lnTo>
                  <a:lnTo>
                    <a:pt x="315373" y="1652492"/>
                  </a:lnTo>
                  <a:lnTo>
                    <a:pt x="312039" y="1660303"/>
                  </a:lnTo>
                  <a:lnTo>
                    <a:pt x="314611" y="1669923"/>
                  </a:lnTo>
                  <a:lnTo>
                    <a:pt x="311944" y="1674686"/>
                  </a:lnTo>
                  <a:lnTo>
                    <a:pt x="279940" y="1704594"/>
                  </a:lnTo>
                  <a:close/>
                  <a:moveTo>
                    <a:pt x="810768" y="480251"/>
                  </a:moveTo>
                  <a:lnTo>
                    <a:pt x="824293" y="483775"/>
                  </a:lnTo>
                  <a:lnTo>
                    <a:pt x="825246" y="477584"/>
                  </a:lnTo>
                  <a:lnTo>
                    <a:pt x="820008" y="481870"/>
                  </a:lnTo>
                  <a:lnTo>
                    <a:pt x="810768" y="480251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4" name="Freihandform: Form 203">
              <a:extLst>
                <a:ext uri="{FF2B5EF4-FFF2-40B4-BE49-F238E27FC236}">
                  <a16:creationId xmlns:a16="http://schemas.microsoft.com/office/drawing/2014/main" id="{2F5698D8-E147-4335-A892-46B7FE530F5B}"/>
                </a:ext>
              </a:extLst>
            </p:cNvPr>
            <p:cNvSpPr/>
            <p:nvPr/>
          </p:nvSpPr>
          <p:spPr>
            <a:xfrm>
              <a:off x="3158818" y="2734100"/>
              <a:ext cx="247500" cy="405900"/>
            </a:xfrm>
            <a:custGeom>
              <a:avLst/>
              <a:gdLst>
                <a:gd name="connsiteX0" fmla="*/ 441198 w 476250"/>
                <a:gd name="connsiteY0" fmla="*/ 472249 h 781050"/>
                <a:gd name="connsiteX1" fmla="*/ 450438 w 476250"/>
                <a:gd name="connsiteY1" fmla="*/ 473869 h 781050"/>
                <a:gd name="connsiteX2" fmla="*/ 455676 w 476250"/>
                <a:gd name="connsiteY2" fmla="*/ 469582 h 781050"/>
                <a:gd name="connsiteX3" fmla="*/ 454723 w 476250"/>
                <a:gd name="connsiteY3" fmla="*/ 475774 h 781050"/>
                <a:gd name="connsiteX4" fmla="*/ 441198 w 476250"/>
                <a:gd name="connsiteY4" fmla="*/ 472249 h 781050"/>
                <a:gd name="connsiteX5" fmla="*/ 59722 w 476250"/>
                <a:gd name="connsiteY5" fmla="*/ 141732 h 781050"/>
                <a:gd name="connsiteX6" fmla="*/ 55150 w 476250"/>
                <a:gd name="connsiteY6" fmla="*/ 125254 h 781050"/>
                <a:gd name="connsiteX7" fmla="*/ 48292 w 476250"/>
                <a:gd name="connsiteY7" fmla="*/ 123444 h 781050"/>
                <a:gd name="connsiteX8" fmla="*/ 52959 w 476250"/>
                <a:gd name="connsiteY8" fmla="*/ 110395 h 781050"/>
                <a:gd name="connsiteX9" fmla="*/ 46863 w 476250"/>
                <a:gd name="connsiteY9" fmla="*/ 86106 h 781050"/>
                <a:gd name="connsiteX10" fmla="*/ 51531 w 476250"/>
                <a:gd name="connsiteY10" fmla="*/ 79629 h 781050"/>
                <a:gd name="connsiteX11" fmla="*/ 44768 w 476250"/>
                <a:gd name="connsiteY11" fmla="*/ 55816 h 781050"/>
                <a:gd name="connsiteX12" fmla="*/ 54864 w 476250"/>
                <a:gd name="connsiteY12" fmla="*/ 50482 h 781050"/>
                <a:gd name="connsiteX13" fmla="*/ 61056 w 476250"/>
                <a:gd name="connsiteY13" fmla="*/ 50101 h 781050"/>
                <a:gd name="connsiteX14" fmla="*/ 70866 w 476250"/>
                <a:gd name="connsiteY14" fmla="*/ 42862 h 781050"/>
                <a:gd name="connsiteX15" fmla="*/ 79439 w 476250"/>
                <a:gd name="connsiteY15" fmla="*/ 41053 h 781050"/>
                <a:gd name="connsiteX16" fmla="*/ 82963 w 476250"/>
                <a:gd name="connsiteY16" fmla="*/ 37052 h 781050"/>
                <a:gd name="connsiteX17" fmla="*/ 101060 w 476250"/>
                <a:gd name="connsiteY17" fmla="*/ 31432 h 781050"/>
                <a:gd name="connsiteX18" fmla="*/ 109061 w 476250"/>
                <a:gd name="connsiteY18" fmla="*/ 33433 h 781050"/>
                <a:gd name="connsiteX19" fmla="*/ 123158 w 476250"/>
                <a:gd name="connsiteY19" fmla="*/ 44005 h 781050"/>
                <a:gd name="connsiteX20" fmla="*/ 150305 w 476250"/>
                <a:gd name="connsiteY20" fmla="*/ 48673 h 781050"/>
                <a:gd name="connsiteX21" fmla="*/ 150305 w 476250"/>
                <a:gd name="connsiteY21" fmla="*/ 45720 h 781050"/>
                <a:gd name="connsiteX22" fmla="*/ 182404 w 476250"/>
                <a:gd name="connsiteY22" fmla="*/ 33433 h 781050"/>
                <a:gd name="connsiteX23" fmla="*/ 197930 w 476250"/>
                <a:gd name="connsiteY23" fmla="*/ 22288 h 781050"/>
                <a:gd name="connsiteX24" fmla="*/ 207073 w 476250"/>
                <a:gd name="connsiteY24" fmla="*/ 20002 h 781050"/>
                <a:gd name="connsiteX25" fmla="*/ 209265 w 476250"/>
                <a:gd name="connsiteY25" fmla="*/ 22098 h 781050"/>
                <a:gd name="connsiteX26" fmla="*/ 235458 w 476250"/>
                <a:gd name="connsiteY26" fmla="*/ 11334 h 781050"/>
                <a:gd name="connsiteX27" fmla="*/ 246698 w 476250"/>
                <a:gd name="connsiteY27" fmla="*/ 9525 h 781050"/>
                <a:gd name="connsiteX28" fmla="*/ 249936 w 476250"/>
                <a:gd name="connsiteY28" fmla="*/ 9906 h 781050"/>
                <a:gd name="connsiteX29" fmla="*/ 255365 w 476250"/>
                <a:gd name="connsiteY29" fmla="*/ 17526 h 781050"/>
                <a:gd name="connsiteX30" fmla="*/ 287084 w 476250"/>
                <a:gd name="connsiteY30" fmla="*/ 22193 h 781050"/>
                <a:gd name="connsiteX31" fmla="*/ 315373 w 476250"/>
                <a:gd name="connsiteY31" fmla="*/ 40672 h 781050"/>
                <a:gd name="connsiteX32" fmla="*/ 341948 w 476250"/>
                <a:gd name="connsiteY32" fmla="*/ 47053 h 781050"/>
                <a:gd name="connsiteX33" fmla="*/ 347949 w 476250"/>
                <a:gd name="connsiteY33" fmla="*/ 52578 h 781050"/>
                <a:gd name="connsiteX34" fmla="*/ 362141 w 476250"/>
                <a:gd name="connsiteY34" fmla="*/ 51816 h 781050"/>
                <a:gd name="connsiteX35" fmla="*/ 361569 w 476250"/>
                <a:gd name="connsiteY35" fmla="*/ 58293 h 781050"/>
                <a:gd name="connsiteX36" fmla="*/ 358902 w 476250"/>
                <a:gd name="connsiteY36" fmla="*/ 60960 h 781050"/>
                <a:gd name="connsiteX37" fmla="*/ 360616 w 476250"/>
                <a:gd name="connsiteY37" fmla="*/ 74581 h 781050"/>
                <a:gd name="connsiteX38" fmla="*/ 369665 w 476250"/>
                <a:gd name="connsiteY38" fmla="*/ 75057 h 781050"/>
                <a:gd name="connsiteX39" fmla="*/ 398716 w 476250"/>
                <a:gd name="connsiteY39" fmla="*/ 60007 h 781050"/>
                <a:gd name="connsiteX40" fmla="*/ 414147 w 476250"/>
                <a:gd name="connsiteY40" fmla="*/ 55816 h 781050"/>
                <a:gd name="connsiteX41" fmla="*/ 415100 w 476250"/>
                <a:gd name="connsiteY41" fmla="*/ 59341 h 781050"/>
                <a:gd name="connsiteX42" fmla="*/ 428720 w 476250"/>
                <a:gd name="connsiteY42" fmla="*/ 62008 h 781050"/>
                <a:gd name="connsiteX43" fmla="*/ 432340 w 476250"/>
                <a:gd name="connsiteY43" fmla="*/ 60007 h 781050"/>
                <a:gd name="connsiteX44" fmla="*/ 447485 w 476250"/>
                <a:gd name="connsiteY44" fmla="*/ 78772 h 781050"/>
                <a:gd name="connsiteX45" fmla="*/ 443675 w 476250"/>
                <a:gd name="connsiteY45" fmla="*/ 80391 h 781050"/>
                <a:gd name="connsiteX46" fmla="*/ 449104 w 476250"/>
                <a:gd name="connsiteY46" fmla="*/ 91916 h 781050"/>
                <a:gd name="connsiteX47" fmla="*/ 451390 w 476250"/>
                <a:gd name="connsiteY47" fmla="*/ 105251 h 781050"/>
                <a:gd name="connsiteX48" fmla="*/ 455772 w 476250"/>
                <a:gd name="connsiteY48" fmla="*/ 106299 h 781050"/>
                <a:gd name="connsiteX49" fmla="*/ 454247 w 476250"/>
                <a:gd name="connsiteY49" fmla="*/ 108966 h 781050"/>
                <a:gd name="connsiteX50" fmla="*/ 466535 w 476250"/>
                <a:gd name="connsiteY50" fmla="*/ 143446 h 781050"/>
                <a:gd name="connsiteX51" fmla="*/ 455009 w 476250"/>
                <a:gd name="connsiteY51" fmla="*/ 141160 h 781050"/>
                <a:gd name="connsiteX52" fmla="*/ 457771 w 476250"/>
                <a:gd name="connsiteY52" fmla="*/ 148114 h 781050"/>
                <a:gd name="connsiteX53" fmla="*/ 465011 w 476250"/>
                <a:gd name="connsiteY53" fmla="*/ 147447 h 781050"/>
                <a:gd name="connsiteX54" fmla="*/ 468535 w 476250"/>
                <a:gd name="connsiteY54" fmla="*/ 180117 h 781050"/>
                <a:gd name="connsiteX55" fmla="*/ 433769 w 476250"/>
                <a:gd name="connsiteY55" fmla="*/ 196500 h 781050"/>
                <a:gd name="connsiteX56" fmla="*/ 434435 w 476250"/>
                <a:gd name="connsiteY56" fmla="*/ 193929 h 781050"/>
                <a:gd name="connsiteX57" fmla="*/ 431388 w 476250"/>
                <a:gd name="connsiteY57" fmla="*/ 191833 h 781050"/>
                <a:gd name="connsiteX58" fmla="*/ 412814 w 476250"/>
                <a:gd name="connsiteY58" fmla="*/ 194024 h 781050"/>
                <a:gd name="connsiteX59" fmla="*/ 414814 w 476250"/>
                <a:gd name="connsiteY59" fmla="*/ 211455 h 781050"/>
                <a:gd name="connsiteX60" fmla="*/ 408147 w 476250"/>
                <a:gd name="connsiteY60" fmla="*/ 213265 h 781050"/>
                <a:gd name="connsiteX61" fmla="*/ 397955 w 476250"/>
                <a:gd name="connsiteY61" fmla="*/ 215074 h 781050"/>
                <a:gd name="connsiteX62" fmla="*/ 394716 w 476250"/>
                <a:gd name="connsiteY62" fmla="*/ 195739 h 781050"/>
                <a:gd name="connsiteX63" fmla="*/ 379476 w 476250"/>
                <a:gd name="connsiteY63" fmla="*/ 192500 h 781050"/>
                <a:gd name="connsiteX64" fmla="*/ 368237 w 476250"/>
                <a:gd name="connsiteY64" fmla="*/ 194691 h 781050"/>
                <a:gd name="connsiteX65" fmla="*/ 369951 w 476250"/>
                <a:gd name="connsiteY65" fmla="*/ 198977 h 781050"/>
                <a:gd name="connsiteX66" fmla="*/ 366999 w 476250"/>
                <a:gd name="connsiteY66" fmla="*/ 198501 h 781050"/>
                <a:gd name="connsiteX67" fmla="*/ 378238 w 476250"/>
                <a:gd name="connsiteY67" fmla="*/ 215932 h 781050"/>
                <a:gd name="connsiteX68" fmla="*/ 374142 w 476250"/>
                <a:gd name="connsiteY68" fmla="*/ 218694 h 781050"/>
                <a:gd name="connsiteX69" fmla="*/ 374618 w 476250"/>
                <a:gd name="connsiteY69" fmla="*/ 225933 h 781050"/>
                <a:gd name="connsiteX70" fmla="*/ 377380 w 476250"/>
                <a:gd name="connsiteY70" fmla="*/ 226981 h 781050"/>
                <a:gd name="connsiteX71" fmla="*/ 378809 w 476250"/>
                <a:gd name="connsiteY71" fmla="*/ 237172 h 781050"/>
                <a:gd name="connsiteX72" fmla="*/ 381571 w 476250"/>
                <a:gd name="connsiteY72" fmla="*/ 236220 h 781050"/>
                <a:gd name="connsiteX73" fmla="*/ 384048 w 476250"/>
                <a:gd name="connsiteY73" fmla="*/ 246602 h 781050"/>
                <a:gd name="connsiteX74" fmla="*/ 378523 w 476250"/>
                <a:gd name="connsiteY74" fmla="*/ 265176 h 781050"/>
                <a:gd name="connsiteX75" fmla="*/ 381667 w 476250"/>
                <a:gd name="connsiteY75" fmla="*/ 274320 h 781050"/>
                <a:gd name="connsiteX76" fmla="*/ 377762 w 476250"/>
                <a:gd name="connsiteY76" fmla="*/ 276225 h 781050"/>
                <a:gd name="connsiteX77" fmla="*/ 381857 w 476250"/>
                <a:gd name="connsiteY77" fmla="*/ 285845 h 781050"/>
                <a:gd name="connsiteX78" fmla="*/ 371475 w 476250"/>
                <a:gd name="connsiteY78" fmla="*/ 293751 h 781050"/>
                <a:gd name="connsiteX79" fmla="*/ 375952 w 476250"/>
                <a:gd name="connsiteY79" fmla="*/ 304705 h 781050"/>
                <a:gd name="connsiteX80" fmla="*/ 373761 w 476250"/>
                <a:gd name="connsiteY80" fmla="*/ 305657 h 781050"/>
                <a:gd name="connsiteX81" fmla="*/ 378809 w 476250"/>
                <a:gd name="connsiteY81" fmla="*/ 333184 h 781050"/>
                <a:gd name="connsiteX82" fmla="*/ 383096 w 476250"/>
                <a:gd name="connsiteY82" fmla="*/ 329565 h 781050"/>
                <a:gd name="connsiteX83" fmla="*/ 384906 w 476250"/>
                <a:gd name="connsiteY83" fmla="*/ 334042 h 781050"/>
                <a:gd name="connsiteX84" fmla="*/ 392049 w 476250"/>
                <a:gd name="connsiteY84" fmla="*/ 333089 h 781050"/>
                <a:gd name="connsiteX85" fmla="*/ 392049 w 476250"/>
                <a:gd name="connsiteY85" fmla="*/ 347853 h 781050"/>
                <a:gd name="connsiteX86" fmla="*/ 397764 w 476250"/>
                <a:gd name="connsiteY86" fmla="*/ 364712 h 781050"/>
                <a:gd name="connsiteX87" fmla="*/ 405670 w 476250"/>
                <a:gd name="connsiteY87" fmla="*/ 361283 h 781050"/>
                <a:gd name="connsiteX88" fmla="*/ 421005 w 476250"/>
                <a:gd name="connsiteY88" fmla="*/ 381000 h 781050"/>
                <a:gd name="connsiteX89" fmla="*/ 423100 w 476250"/>
                <a:gd name="connsiteY89" fmla="*/ 380047 h 781050"/>
                <a:gd name="connsiteX90" fmla="*/ 429292 w 476250"/>
                <a:gd name="connsiteY90" fmla="*/ 392049 h 781050"/>
                <a:gd name="connsiteX91" fmla="*/ 423672 w 476250"/>
                <a:gd name="connsiteY91" fmla="*/ 395859 h 781050"/>
                <a:gd name="connsiteX92" fmla="*/ 429292 w 476250"/>
                <a:gd name="connsiteY92" fmla="*/ 403765 h 781050"/>
                <a:gd name="connsiteX93" fmla="*/ 419862 w 476250"/>
                <a:gd name="connsiteY93" fmla="*/ 414242 h 781050"/>
                <a:gd name="connsiteX94" fmla="*/ 416433 w 476250"/>
                <a:gd name="connsiteY94" fmla="*/ 411099 h 781050"/>
                <a:gd name="connsiteX95" fmla="*/ 433292 w 476250"/>
                <a:gd name="connsiteY95" fmla="*/ 432054 h 781050"/>
                <a:gd name="connsiteX96" fmla="*/ 442817 w 476250"/>
                <a:gd name="connsiteY96" fmla="*/ 450437 h 781050"/>
                <a:gd name="connsiteX97" fmla="*/ 434340 w 476250"/>
                <a:gd name="connsiteY97" fmla="*/ 462534 h 781050"/>
                <a:gd name="connsiteX98" fmla="*/ 433864 w 476250"/>
                <a:gd name="connsiteY98" fmla="*/ 470154 h 781050"/>
                <a:gd name="connsiteX99" fmla="*/ 436912 w 476250"/>
                <a:gd name="connsiteY99" fmla="*/ 471678 h 781050"/>
                <a:gd name="connsiteX100" fmla="*/ 426911 w 476250"/>
                <a:gd name="connsiteY100" fmla="*/ 474440 h 781050"/>
                <a:gd name="connsiteX101" fmla="*/ 413290 w 476250"/>
                <a:gd name="connsiteY101" fmla="*/ 484346 h 781050"/>
                <a:gd name="connsiteX102" fmla="*/ 413099 w 476250"/>
                <a:gd name="connsiteY102" fmla="*/ 487584 h 781050"/>
                <a:gd name="connsiteX103" fmla="*/ 405765 w 476250"/>
                <a:gd name="connsiteY103" fmla="*/ 489204 h 781050"/>
                <a:gd name="connsiteX104" fmla="*/ 402146 w 476250"/>
                <a:gd name="connsiteY104" fmla="*/ 492728 h 781050"/>
                <a:gd name="connsiteX105" fmla="*/ 398907 w 476250"/>
                <a:gd name="connsiteY105" fmla="*/ 500824 h 781050"/>
                <a:gd name="connsiteX106" fmla="*/ 390144 w 476250"/>
                <a:gd name="connsiteY106" fmla="*/ 507968 h 781050"/>
                <a:gd name="connsiteX107" fmla="*/ 394525 w 476250"/>
                <a:gd name="connsiteY107" fmla="*/ 517588 h 781050"/>
                <a:gd name="connsiteX108" fmla="*/ 390430 w 476250"/>
                <a:gd name="connsiteY108" fmla="*/ 512445 h 781050"/>
                <a:gd name="connsiteX109" fmla="*/ 384429 w 476250"/>
                <a:gd name="connsiteY109" fmla="*/ 515112 h 781050"/>
                <a:gd name="connsiteX110" fmla="*/ 384048 w 476250"/>
                <a:gd name="connsiteY110" fmla="*/ 521875 h 781050"/>
                <a:gd name="connsiteX111" fmla="*/ 378523 w 476250"/>
                <a:gd name="connsiteY111" fmla="*/ 525304 h 781050"/>
                <a:gd name="connsiteX112" fmla="*/ 374332 w 476250"/>
                <a:gd name="connsiteY112" fmla="*/ 539496 h 781050"/>
                <a:gd name="connsiteX113" fmla="*/ 369856 w 476250"/>
                <a:gd name="connsiteY113" fmla="*/ 544639 h 781050"/>
                <a:gd name="connsiteX114" fmla="*/ 371951 w 476250"/>
                <a:gd name="connsiteY114" fmla="*/ 555403 h 781050"/>
                <a:gd name="connsiteX115" fmla="*/ 364427 w 476250"/>
                <a:gd name="connsiteY115" fmla="*/ 558832 h 781050"/>
                <a:gd name="connsiteX116" fmla="*/ 376524 w 476250"/>
                <a:gd name="connsiteY116" fmla="*/ 578929 h 781050"/>
                <a:gd name="connsiteX117" fmla="*/ 379000 w 476250"/>
                <a:gd name="connsiteY117" fmla="*/ 599599 h 781050"/>
                <a:gd name="connsiteX118" fmla="*/ 396240 w 476250"/>
                <a:gd name="connsiteY118" fmla="*/ 602742 h 781050"/>
                <a:gd name="connsiteX119" fmla="*/ 390144 w 476250"/>
                <a:gd name="connsiteY119" fmla="*/ 632079 h 781050"/>
                <a:gd name="connsiteX120" fmla="*/ 391287 w 476250"/>
                <a:gd name="connsiteY120" fmla="*/ 639508 h 781050"/>
                <a:gd name="connsiteX121" fmla="*/ 397479 w 476250"/>
                <a:gd name="connsiteY121" fmla="*/ 602932 h 781050"/>
                <a:gd name="connsiteX122" fmla="*/ 399002 w 476250"/>
                <a:gd name="connsiteY122" fmla="*/ 607123 h 781050"/>
                <a:gd name="connsiteX123" fmla="*/ 392716 w 476250"/>
                <a:gd name="connsiteY123" fmla="*/ 640175 h 781050"/>
                <a:gd name="connsiteX124" fmla="*/ 395859 w 476250"/>
                <a:gd name="connsiteY124" fmla="*/ 643509 h 781050"/>
                <a:gd name="connsiteX125" fmla="*/ 395478 w 476250"/>
                <a:gd name="connsiteY125" fmla="*/ 647414 h 781050"/>
                <a:gd name="connsiteX126" fmla="*/ 392525 w 476250"/>
                <a:gd name="connsiteY126" fmla="*/ 648271 h 781050"/>
                <a:gd name="connsiteX127" fmla="*/ 392049 w 476250"/>
                <a:gd name="connsiteY127" fmla="*/ 652272 h 781050"/>
                <a:gd name="connsiteX128" fmla="*/ 396621 w 476250"/>
                <a:gd name="connsiteY128" fmla="*/ 654844 h 781050"/>
                <a:gd name="connsiteX129" fmla="*/ 395574 w 476250"/>
                <a:gd name="connsiteY129" fmla="*/ 657796 h 781050"/>
                <a:gd name="connsiteX130" fmla="*/ 392049 w 476250"/>
                <a:gd name="connsiteY130" fmla="*/ 658654 h 781050"/>
                <a:gd name="connsiteX131" fmla="*/ 388048 w 476250"/>
                <a:gd name="connsiteY131" fmla="*/ 655891 h 781050"/>
                <a:gd name="connsiteX132" fmla="*/ 384715 w 476250"/>
                <a:gd name="connsiteY132" fmla="*/ 658368 h 781050"/>
                <a:gd name="connsiteX133" fmla="*/ 381571 w 476250"/>
                <a:gd name="connsiteY133" fmla="*/ 667226 h 781050"/>
                <a:gd name="connsiteX134" fmla="*/ 386620 w 476250"/>
                <a:gd name="connsiteY134" fmla="*/ 667417 h 781050"/>
                <a:gd name="connsiteX135" fmla="*/ 390240 w 476250"/>
                <a:gd name="connsiteY135" fmla="*/ 670750 h 781050"/>
                <a:gd name="connsiteX136" fmla="*/ 395383 w 476250"/>
                <a:gd name="connsiteY136" fmla="*/ 685609 h 781050"/>
                <a:gd name="connsiteX137" fmla="*/ 403765 w 476250"/>
                <a:gd name="connsiteY137" fmla="*/ 687800 h 781050"/>
                <a:gd name="connsiteX138" fmla="*/ 405765 w 476250"/>
                <a:gd name="connsiteY138" fmla="*/ 697516 h 781050"/>
                <a:gd name="connsiteX139" fmla="*/ 419481 w 476250"/>
                <a:gd name="connsiteY139" fmla="*/ 702754 h 781050"/>
                <a:gd name="connsiteX140" fmla="*/ 437198 w 476250"/>
                <a:gd name="connsiteY140" fmla="*/ 714280 h 781050"/>
                <a:gd name="connsiteX141" fmla="*/ 435579 w 476250"/>
                <a:gd name="connsiteY141" fmla="*/ 717804 h 781050"/>
                <a:gd name="connsiteX142" fmla="*/ 441103 w 476250"/>
                <a:gd name="connsiteY142" fmla="*/ 718756 h 781050"/>
                <a:gd name="connsiteX143" fmla="*/ 441674 w 476250"/>
                <a:gd name="connsiteY143" fmla="*/ 722757 h 781050"/>
                <a:gd name="connsiteX144" fmla="*/ 449866 w 476250"/>
                <a:gd name="connsiteY144" fmla="*/ 725424 h 781050"/>
                <a:gd name="connsiteX145" fmla="*/ 452819 w 476250"/>
                <a:gd name="connsiteY145" fmla="*/ 741045 h 781050"/>
                <a:gd name="connsiteX146" fmla="*/ 448056 w 476250"/>
                <a:gd name="connsiteY146" fmla="*/ 744664 h 781050"/>
                <a:gd name="connsiteX147" fmla="*/ 442246 w 476250"/>
                <a:gd name="connsiteY147" fmla="*/ 744188 h 781050"/>
                <a:gd name="connsiteX148" fmla="*/ 436150 w 476250"/>
                <a:gd name="connsiteY148" fmla="*/ 738188 h 781050"/>
                <a:gd name="connsiteX149" fmla="*/ 428340 w 476250"/>
                <a:gd name="connsiteY149" fmla="*/ 746760 h 781050"/>
                <a:gd name="connsiteX150" fmla="*/ 432245 w 476250"/>
                <a:gd name="connsiteY150" fmla="*/ 753999 h 781050"/>
                <a:gd name="connsiteX151" fmla="*/ 427577 w 476250"/>
                <a:gd name="connsiteY151" fmla="*/ 762857 h 781050"/>
                <a:gd name="connsiteX152" fmla="*/ 408718 w 476250"/>
                <a:gd name="connsiteY152" fmla="*/ 771334 h 781050"/>
                <a:gd name="connsiteX153" fmla="*/ 380905 w 476250"/>
                <a:gd name="connsiteY153" fmla="*/ 777049 h 781050"/>
                <a:gd name="connsiteX154" fmla="*/ 376237 w 476250"/>
                <a:gd name="connsiteY154" fmla="*/ 777049 h 781050"/>
                <a:gd name="connsiteX155" fmla="*/ 356807 w 476250"/>
                <a:gd name="connsiteY155" fmla="*/ 758095 h 781050"/>
                <a:gd name="connsiteX156" fmla="*/ 352711 w 476250"/>
                <a:gd name="connsiteY156" fmla="*/ 758095 h 781050"/>
                <a:gd name="connsiteX157" fmla="*/ 350044 w 476250"/>
                <a:gd name="connsiteY157" fmla="*/ 745617 h 781050"/>
                <a:gd name="connsiteX158" fmla="*/ 351663 w 476250"/>
                <a:gd name="connsiteY158" fmla="*/ 733711 h 781050"/>
                <a:gd name="connsiteX159" fmla="*/ 355759 w 476250"/>
                <a:gd name="connsiteY159" fmla="*/ 731139 h 781050"/>
                <a:gd name="connsiteX160" fmla="*/ 354330 w 476250"/>
                <a:gd name="connsiteY160" fmla="*/ 727519 h 781050"/>
                <a:gd name="connsiteX161" fmla="*/ 350330 w 476250"/>
                <a:gd name="connsiteY161" fmla="*/ 730377 h 781050"/>
                <a:gd name="connsiteX162" fmla="*/ 337661 w 476250"/>
                <a:gd name="connsiteY162" fmla="*/ 708660 h 781050"/>
                <a:gd name="connsiteX163" fmla="*/ 326231 w 476250"/>
                <a:gd name="connsiteY163" fmla="*/ 698373 h 781050"/>
                <a:gd name="connsiteX164" fmla="*/ 329470 w 476250"/>
                <a:gd name="connsiteY164" fmla="*/ 697420 h 781050"/>
                <a:gd name="connsiteX165" fmla="*/ 329946 w 476250"/>
                <a:gd name="connsiteY165" fmla="*/ 694087 h 781050"/>
                <a:gd name="connsiteX166" fmla="*/ 319469 w 476250"/>
                <a:gd name="connsiteY166" fmla="*/ 695134 h 781050"/>
                <a:gd name="connsiteX167" fmla="*/ 320993 w 476250"/>
                <a:gd name="connsiteY167" fmla="*/ 689038 h 781050"/>
                <a:gd name="connsiteX168" fmla="*/ 311944 w 476250"/>
                <a:gd name="connsiteY168" fmla="*/ 691610 h 781050"/>
                <a:gd name="connsiteX169" fmla="*/ 311563 w 476250"/>
                <a:gd name="connsiteY169" fmla="*/ 687800 h 781050"/>
                <a:gd name="connsiteX170" fmla="*/ 307563 w 476250"/>
                <a:gd name="connsiteY170" fmla="*/ 687229 h 781050"/>
                <a:gd name="connsiteX171" fmla="*/ 310515 w 476250"/>
                <a:gd name="connsiteY171" fmla="*/ 680466 h 781050"/>
                <a:gd name="connsiteX172" fmla="*/ 306419 w 476250"/>
                <a:gd name="connsiteY172" fmla="*/ 681133 h 781050"/>
                <a:gd name="connsiteX173" fmla="*/ 306514 w 476250"/>
                <a:gd name="connsiteY173" fmla="*/ 678942 h 781050"/>
                <a:gd name="connsiteX174" fmla="*/ 298704 w 476250"/>
                <a:gd name="connsiteY174" fmla="*/ 677513 h 781050"/>
                <a:gd name="connsiteX175" fmla="*/ 296037 w 476250"/>
                <a:gd name="connsiteY175" fmla="*/ 681228 h 781050"/>
                <a:gd name="connsiteX176" fmla="*/ 286131 w 476250"/>
                <a:gd name="connsiteY176" fmla="*/ 667702 h 781050"/>
                <a:gd name="connsiteX177" fmla="*/ 277368 w 476250"/>
                <a:gd name="connsiteY177" fmla="*/ 674084 h 781050"/>
                <a:gd name="connsiteX178" fmla="*/ 272320 w 476250"/>
                <a:gd name="connsiteY178" fmla="*/ 670560 h 781050"/>
                <a:gd name="connsiteX179" fmla="*/ 267271 w 476250"/>
                <a:gd name="connsiteY179" fmla="*/ 671608 h 781050"/>
                <a:gd name="connsiteX180" fmla="*/ 259652 w 476250"/>
                <a:gd name="connsiteY180" fmla="*/ 667798 h 781050"/>
                <a:gd name="connsiteX181" fmla="*/ 259842 w 476250"/>
                <a:gd name="connsiteY181" fmla="*/ 665512 h 781050"/>
                <a:gd name="connsiteX182" fmla="*/ 257080 w 476250"/>
                <a:gd name="connsiteY182" fmla="*/ 665035 h 781050"/>
                <a:gd name="connsiteX183" fmla="*/ 257556 w 476250"/>
                <a:gd name="connsiteY183" fmla="*/ 660940 h 781050"/>
                <a:gd name="connsiteX184" fmla="*/ 255461 w 476250"/>
                <a:gd name="connsiteY184" fmla="*/ 660844 h 781050"/>
                <a:gd name="connsiteX185" fmla="*/ 252984 w 476250"/>
                <a:gd name="connsiteY185" fmla="*/ 673894 h 781050"/>
                <a:gd name="connsiteX186" fmla="*/ 249460 w 476250"/>
                <a:gd name="connsiteY186" fmla="*/ 667893 h 781050"/>
                <a:gd name="connsiteX187" fmla="*/ 244412 w 476250"/>
                <a:gd name="connsiteY187" fmla="*/ 670084 h 781050"/>
                <a:gd name="connsiteX188" fmla="*/ 239935 w 476250"/>
                <a:gd name="connsiteY188" fmla="*/ 667798 h 781050"/>
                <a:gd name="connsiteX189" fmla="*/ 241078 w 476250"/>
                <a:gd name="connsiteY189" fmla="*/ 677323 h 781050"/>
                <a:gd name="connsiteX190" fmla="*/ 237363 w 476250"/>
                <a:gd name="connsiteY190" fmla="*/ 679513 h 781050"/>
                <a:gd name="connsiteX191" fmla="*/ 201454 w 476250"/>
                <a:gd name="connsiteY191" fmla="*/ 687514 h 781050"/>
                <a:gd name="connsiteX192" fmla="*/ 185166 w 476250"/>
                <a:gd name="connsiteY192" fmla="*/ 685419 h 781050"/>
                <a:gd name="connsiteX193" fmla="*/ 168879 w 476250"/>
                <a:gd name="connsiteY193" fmla="*/ 689896 h 781050"/>
                <a:gd name="connsiteX194" fmla="*/ 163259 w 476250"/>
                <a:gd name="connsiteY194" fmla="*/ 694658 h 781050"/>
                <a:gd name="connsiteX195" fmla="*/ 147637 w 476250"/>
                <a:gd name="connsiteY195" fmla="*/ 698182 h 781050"/>
                <a:gd name="connsiteX196" fmla="*/ 130873 w 476250"/>
                <a:gd name="connsiteY196" fmla="*/ 690658 h 781050"/>
                <a:gd name="connsiteX197" fmla="*/ 131826 w 476250"/>
                <a:gd name="connsiteY197" fmla="*/ 686657 h 781050"/>
                <a:gd name="connsiteX198" fmla="*/ 127445 w 476250"/>
                <a:gd name="connsiteY198" fmla="*/ 683990 h 781050"/>
                <a:gd name="connsiteX199" fmla="*/ 126397 w 476250"/>
                <a:gd name="connsiteY199" fmla="*/ 689134 h 781050"/>
                <a:gd name="connsiteX200" fmla="*/ 108585 w 476250"/>
                <a:gd name="connsiteY200" fmla="*/ 682942 h 781050"/>
                <a:gd name="connsiteX201" fmla="*/ 99917 w 476250"/>
                <a:gd name="connsiteY201" fmla="*/ 683038 h 781050"/>
                <a:gd name="connsiteX202" fmla="*/ 95536 w 476250"/>
                <a:gd name="connsiteY202" fmla="*/ 672465 h 781050"/>
                <a:gd name="connsiteX203" fmla="*/ 87154 w 476250"/>
                <a:gd name="connsiteY203" fmla="*/ 673322 h 781050"/>
                <a:gd name="connsiteX204" fmla="*/ 86582 w 476250"/>
                <a:gd name="connsiteY204" fmla="*/ 669703 h 781050"/>
                <a:gd name="connsiteX205" fmla="*/ 75533 w 476250"/>
                <a:gd name="connsiteY205" fmla="*/ 669988 h 781050"/>
                <a:gd name="connsiteX206" fmla="*/ 65627 w 476250"/>
                <a:gd name="connsiteY206" fmla="*/ 657034 h 781050"/>
                <a:gd name="connsiteX207" fmla="*/ 72390 w 476250"/>
                <a:gd name="connsiteY207" fmla="*/ 646747 h 781050"/>
                <a:gd name="connsiteX208" fmla="*/ 51721 w 476250"/>
                <a:gd name="connsiteY208" fmla="*/ 624745 h 781050"/>
                <a:gd name="connsiteX209" fmla="*/ 47340 w 476250"/>
                <a:gd name="connsiteY209" fmla="*/ 611314 h 781050"/>
                <a:gd name="connsiteX210" fmla="*/ 53245 w 476250"/>
                <a:gd name="connsiteY210" fmla="*/ 603504 h 781050"/>
                <a:gd name="connsiteX211" fmla="*/ 33719 w 476250"/>
                <a:gd name="connsiteY211" fmla="*/ 590264 h 781050"/>
                <a:gd name="connsiteX212" fmla="*/ 14669 w 476250"/>
                <a:gd name="connsiteY212" fmla="*/ 569690 h 781050"/>
                <a:gd name="connsiteX213" fmla="*/ 18669 w 476250"/>
                <a:gd name="connsiteY213" fmla="*/ 563594 h 781050"/>
                <a:gd name="connsiteX214" fmla="*/ 19050 w 476250"/>
                <a:gd name="connsiteY214" fmla="*/ 538829 h 781050"/>
                <a:gd name="connsiteX215" fmla="*/ 41148 w 476250"/>
                <a:gd name="connsiteY215" fmla="*/ 531495 h 781050"/>
                <a:gd name="connsiteX216" fmla="*/ 48101 w 476250"/>
                <a:gd name="connsiteY216" fmla="*/ 526256 h 781050"/>
                <a:gd name="connsiteX217" fmla="*/ 51816 w 476250"/>
                <a:gd name="connsiteY217" fmla="*/ 527304 h 781050"/>
                <a:gd name="connsiteX218" fmla="*/ 58769 w 476250"/>
                <a:gd name="connsiteY218" fmla="*/ 522637 h 781050"/>
                <a:gd name="connsiteX219" fmla="*/ 60674 w 476250"/>
                <a:gd name="connsiteY219" fmla="*/ 515683 h 781050"/>
                <a:gd name="connsiteX220" fmla="*/ 44101 w 476250"/>
                <a:gd name="connsiteY220" fmla="*/ 496252 h 781050"/>
                <a:gd name="connsiteX221" fmla="*/ 43149 w 476250"/>
                <a:gd name="connsiteY221" fmla="*/ 483394 h 781050"/>
                <a:gd name="connsiteX222" fmla="*/ 38576 w 476250"/>
                <a:gd name="connsiteY222" fmla="*/ 474631 h 781050"/>
                <a:gd name="connsiteX223" fmla="*/ 23908 w 476250"/>
                <a:gd name="connsiteY223" fmla="*/ 470154 h 781050"/>
                <a:gd name="connsiteX224" fmla="*/ 10382 w 476250"/>
                <a:gd name="connsiteY224" fmla="*/ 472535 h 781050"/>
                <a:gd name="connsiteX225" fmla="*/ 9525 w 476250"/>
                <a:gd name="connsiteY225" fmla="*/ 466820 h 781050"/>
                <a:gd name="connsiteX226" fmla="*/ 12478 w 476250"/>
                <a:gd name="connsiteY226" fmla="*/ 460153 h 781050"/>
                <a:gd name="connsiteX227" fmla="*/ 12097 w 476250"/>
                <a:gd name="connsiteY227" fmla="*/ 452723 h 781050"/>
                <a:gd name="connsiteX228" fmla="*/ 25908 w 476250"/>
                <a:gd name="connsiteY228" fmla="*/ 432530 h 781050"/>
                <a:gd name="connsiteX229" fmla="*/ 20955 w 476250"/>
                <a:gd name="connsiteY229" fmla="*/ 428053 h 781050"/>
                <a:gd name="connsiteX230" fmla="*/ 25813 w 476250"/>
                <a:gd name="connsiteY230" fmla="*/ 421291 h 781050"/>
                <a:gd name="connsiteX231" fmla="*/ 32575 w 476250"/>
                <a:gd name="connsiteY231" fmla="*/ 422815 h 781050"/>
                <a:gd name="connsiteX232" fmla="*/ 46197 w 476250"/>
                <a:gd name="connsiteY232" fmla="*/ 406146 h 781050"/>
                <a:gd name="connsiteX233" fmla="*/ 41053 w 476250"/>
                <a:gd name="connsiteY233" fmla="*/ 400050 h 781050"/>
                <a:gd name="connsiteX234" fmla="*/ 56388 w 476250"/>
                <a:gd name="connsiteY234" fmla="*/ 380333 h 781050"/>
                <a:gd name="connsiteX235" fmla="*/ 52674 w 476250"/>
                <a:gd name="connsiteY235" fmla="*/ 376047 h 781050"/>
                <a:gd name="connsiteX236" fmla="*/ 49435 w 476250"/>
                <a:gd name="connsiteY236" fmla="*/ 378714 h 781050"/>
                <a:gd name="connsiteX237" fmla="*/ 63055 w 476250"/>
                <a:gd name="connsiteY237" fmla="*/ 364331 h 781050"/>
                <a:gd name="connsiteX238" fmla="*/ 60960 w 476250"/>
                <a:gd name="connsiteY238" fmla="*/ 362807 h 781050"/>
                <a:gd name="connsiteX239" fmla="*/ 67913 w 476250"/>
                <a:gd name="connsiteY239" fmla="*/ 359854 h 781050"/>
                <a:gd name="connsiteX240" fmla="*/ 68294 w 476250"/>
                <a:gd name="connsiteY240" fmla="*/ 356901 h 781050"/>
                <a:gd name="connsiteX241" fmla="*/ 82391 w 476250"/>
                <a:gd name="connsiteY241" fmla="*/ 347853 h 781050"/>
                <a:gd name="connsiteX242" fmla="*/ 85249 w 476250"/>
                <a:gd name="connsiteY242" fmla="*/ 343567 h 781050"/>
                <a:gd name="connsiteX243" fmla="*/ 77153 w 476250"/>
                <a:gd name="connsiteY243" fmla="*/ 335470 h 781050"/>
                <a:gd name="connsiteX244" fmla="*/ 87059 w 476250"/>
                <a:gd name="connsiteY244" fmla="*/ 330898 h 781050"/>
                <a:gd name="connsiteX245" fmla="*/ 86963 w 476250"/>
                <a:gd name="connsiteY245" fmla="*/ 326041 h 781050"/>
                <a:gd name="connsiteX246" fmla="*/ 80677 w 476250"/>
                <a:gd name="connsiteY246" fmla="*/ 315468 h 781050"/>
                <a:gd name="connsiteX247" fmla="*/ 56293 w 476250"/>
                <a:gd name="connsiteY247" fmla="*/ 289084 h 781050"/>
                <a:gd name="connsiteX248" fmla="*/ 80867 w 476250"/>
                <a:gd name="connsiteY248" fmla="*/ 264223 h 781050"/>
                <a:gd name="connsiteX249" fmla="*/ 85535 w 476250"/>
                <a:gd name="connsiteY249" fmla="*/ 263461 h 781050"/>
                <a:gd name="connsiteX250" fmla="*/ 96584 w 476250"/>
                <a:gd name="connsiteY250" fmla="*/ 269938 h 781050"/>
                <a:gd name="connsiteX251" fmla="*/ 87916 w 476250"/>
                <a:gd name="connsiteY251" fmla="*/ 257556 h 781050"/>
                <a:gd name="connsiteX252" fmla="*/ 94965 w 476250"/>
                <a:gd name="connsiteY252" fmla="*/ 246507 h 781050"/>
                <a:gd name="connsiteX253" fmla="*/ 90964 w 476250"/>
                <a:gd name="connsiteY253" fmla="*/ 241649 h 781050"/>
                <a:gd name="connsiteX254" fmla="*/ 95060 w 476250"/>
                <a:gd name="connsiteY254" fmla="*/ 235934 h 781050"/>
                <a:gd name="connsiteX255" fmla="*/ 99822 w 476250"/>
                <a:gd name="connsiteY255" fmla="*/ 238411 h 781050"/>
                <a:gd name="connsiteX256" fmla="*/ 116300 w 476250"/>
                <a:gd name="connsiteY256" fmla="*/ 217551 h 781050"/>
                <a:gd name="connsiteX257" fmla="*/ 127064 w 476250"/>
                <a:gd name="connsiteY257" fmla="*/ 213836 h 781050"/>
                <a:gd name="connsiteX258" fmla="*/ 132302 w 476250"/>
                <a:gd name="connsiteY258" fmla="*/ 209931 h 781050"/>
                <a:gd name="connsiteX259" fmla="*/ 132016 w 476250"/>
                <a:gd name="connsiteY259" fmla="*/ 206025 h 781050"/>
                <a:gd name="connsiteX260" fmla="*/ 137732 w 476250"/>
                <a:gd name="connsiteY260" fmla="*/ 202787 h 781050"/>
                <a:gd name="connsiteX261" fmla="*/ 128969 w 476250"/>
                <a:gd name="connsiteY261" fmla="*/ 205264 h 781050"/>
                <a:gd name="connsiteX262" fmla="*/ 124206 w 476250"/>
                <a:gd name="connsiteY262" fmla="*/ 199453 h 781050"/>
                <a:gd name="connsiteX263" fmla="*/ 129635 w 476250"/>
                <a:gd name="connsiteY263" fmla="*/ 195167 h 781050"/>
                <a:gd name="connsiteX264" fmla="*/ 119253 w 476250"/>
                <a:gd name="connsiteY264" fmla="*/ 179546 h 781050"/>
                <a:gd name="connsiteX265" fmla="*/ 116110 w 476250"/>
                <a:gd name="connsiteY265" fmla="*/ 180784 h 781050"/>
                <a:gd name="connsiteX266" fmla="*/ 114300 w 476250"/>
                <a:gd name="connsiteY266" fmla="*/ 173641 h 781050"/>
                <a:gd name="connsiteX267" fmla="*/ 99250 w 476250"/>
                <a:gd name="connsiteY267" fmla="*/ 180975 h 781050"/>
                <a:gd name="connsiteX268" fmla="*/ 96774 w 476250"/>
                <a:gd name="connsiteY268" fmla="*/ 171545 h 781050"/>
                <a:gd name="connsiteX269" fmla="*/ 99060 w 476250"/>
                <a:gd name="connsiteY269" fmla="*/ 164687 h 781050"/>
                <a:gd name="connsiteX270" fmla="*/ 96107 w 476250"/>
                <a:gd name="connsiteY270" fmla="*/ 161639 h 781050"/>
                <a:gd name="connsiteX271" fmla="*/ 94488 w 476250"/>
                <a:gd name="connsiteY271" fmla="*/ 163163 h 781050"/>
                <a:gd name="connsiteX272" fmla="*/ 83820 w 476250"/>
                <a:gd name="connsiteY272" fmla="*/ 150209 h 781050"/>
                <a:gd name="connsiteX273" fmla="*/ 81439 w 476250"/>
                <a:gd name="connsiteY273" fmla="*/ 151447 h 781050"/>
                <a:gd name="connsiteX274" fmla="*/ 70675 w 476250"/>
                <a:gd name="connsiteY274" fmla="*/ 142780 h 781050"/>
                <a:gd name="connsiteX275" fmla="*/ 69532 w 476250"/>
                <a:gd name="connsiteY275" fmla="*/ 150019 h 781050"/>
                <a:gd name="connsiteX276" fmla="*/ 59722 w 476250"/>
                <a:gd name="connsiteY276" fmla="*/ 141732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476250" h="781050">
                  <a:moveTo>
                    <a:pt x="441198" y="472249"/>
                  </a:moveTo>
                  <a:lnTo>
                    <a:pt x="450438" y="473869"/>
                  </a:lnTo>
                  <a:lnTo>
                    <a:pt x="455676" y="469582"/>
                  </a:lnTo>
                  <a:lnTo>
                    <a:pt x="454723" y="475774"/>
                  </a:lnTo>
                  <a:lnTo>
                    <a:pt x="441198" y="472249"/>
                  </a:lnTo>
                  <a:close/>
                  <a:moveTo>
                    <a:pt x="59722" y="141732"/>
                  </a:moveTo>
                  <a:lnTo>
                    <a:pt x="55150" y="125254"/>
                  </a:lnTo>
                  <a:lnTo>
                    <a:pt x="48292" y="123444"/>
                  </a:lnTo>
                  <a:lnTo>
                    <a:pt x="52959" y="110395"/>
                  </a:lnTo>
                  <a:lnTo>
                    <a:pt x="46863" y="86106"/>
                  </a:lnTo>
                  <a:lnTo>
                    <a:pt x="51531" y="79629"/>
                  </a:lnTo>
                  <a:lnTo>
                    <a:pt x="44768" y="55816"/>
                  </a:lnTo>
                  <a:lnTo>
                    <a:pt x="54864" y="50482"/>
                  </a:lnTo>
                  <a:lnTo>
                    <a:pt x="61056" y="50101"/>
                  </a:lnTo>
                  <a:lnTo>
                    <a:pt x="70866" y="42862"/>
                  </a:lnTo>
                  <a:lnTo>
                    <a:pt x="79439" y="41053"/>
                  </a:lnTo>
                  <a:lnTo>
                    <a:pt x="82963" y="37052"/>
                  </a:lnTo>
                  <a:lnTo>
                    <a:pt x="101060" y="31432"/>
                  </a:lnTo>
                  <a:lnTo>
                    <a:pt x="109061" y="33433"/>
                  </a:lnTo>
                  <a:lnTo>
                    <a:pt x="123158" y="44005"/>
                  </a:lnTo>
                  <a:lnTo>
                    <a:pt x="150305" y="48673"/>
                  </a:lnTo>
                  <a:lnTo>
                    <a:pt x="150305" y="45720"/>
                  </a:lnTo>
                  <a:lnTo>
                    <a:pt x="182404" y="33433"/>
                  </a:lnTo>
                  <a:lnTo>
                    <a:pt x="197930" y="22288"/>
                  </a:lnTo>
                  <a:lnTo>
                    <a:pt x="207073" y="20002"/>
                  </a:lnTo>
                  <a:lnTo>
                    <a:pt x="209265" y="22098"/>
                  </a:lnTo>
                  <a:lnTo>
                    <a:pt x="235458" y="11334"/>
                  </a:lnTo>
                  <a:lnTo>
                    <a:pt x="246698" y="9525"/>
                  </a:lnTo>
                  <a:lnTo>
                    <a:pt x="249936" y="9906"/>
                  </a:lnTo>
                  <a:lnTo>
                    <a:pt x="255365" y="17526"/>
                  </a:lnTo>
                  <a:lnTo>
                    <a:pt x="287084" y="22193"/>
                  </a:lnTo>
                  <a:lnTo>
                    <a:pt x="315373" y="40672"/>
                  </a:lnTo>
                  <a:lnTo>
                    <a:pt x="341948" y="47053"/>
                  </a:lnTo>
                  <a:lnTo>
                    <a:pt x="347949" y="52578"/>
                  </a:lnTo>
                  <a:lnTo>
                    <a:pt x="362141" y="51816"/>
                  </a:lnTo>
                  <a:lnTo>
                    <a:pt x="361569" y="58293"/>
                  </a:lnTo>
                  <a:lnTo>
                    <a:pt x="358902" y="60960"/>
                  </a:lnTo>
                  <a:lnTo>
                    <a:pt x="360616" y="74581"/>
                  </a:lnTo>
                  <a:lnTo>
                    <a:pt x="369665" y="75057"/>
                  </a:lnTo>
                  <a:lnTo>
                    <a:pt x="398716" y="60007"/>
                  </a:lnTo>
                  <a:lnTo>
                    <a:pt x="414147" y="55816"/>
                  </a:lnTo>
                  <a:lnTo>
                    <a:pt x="415100" y="59341"/>
                  </a:lnTo>
                  <a:lnTo>
                    <a:pt x="428720" y="62008"/>
                  </a:lnTo>
                  <a:lnTo>
                    <a:pt x="432340" y="60007"/>
                  </a:lnTo>
                  <a:lnTo>
                    <a:pt x="447485" y="78772"/>
                  </a:lnTo>
                  <a:lnTo>
                    <a:pt x="443675" y="80391"/>
                  </a:lnTo>
                  <a:lnTo>
                    <a:pt x="449104" y="91916"/>
                  </a:lnTo>
                  <a:lnTo>
                    <a:pt x="451390" y="105251"/>
                  </a:lnTo>
                  <a:lnTo>
                    <a:pt x="455772" y="106299"/>
                  </a:lnTo>
                  <a:lnTo>
                    <a:pt x="454247" y="108966"/>
                  </a:lnTo>
                  <a:lnTo>
                    <a:pt x="466535" y="143446"/>
                  </a:lnTo>
                  <a:lnTo>
                    <a:pt x="455009" y="141160"/>
                  </a:lnTo>
                  <a:lnTo>
                    <a:pt x="457771" y="148114"/>
                  </a:lnTo>
                  <a:lnTo>
                    <a:pt x="465011" y="147447"/>
                  </a:lnTo>
                  <a:lnTo>
                    <a:pt x="468535" y="180117"/>
                  </a:lnTo>
                  <a:lnTo>
                    <a:pt x="433769" y="196500"/>
                  </a:lnTo>
                  <a:lnTo>
                    <a:pt x="434435" y="193929"/>
                  </a:lnTo>
                  <a:lnTo>
                    <a:pt x="431388" y="191833"/>
                  </a:lnTo>
                  <a:lnTo>
                    <a:pt x="412814" y="194024"/>
                  </a:lnTo>
                  <a:lnTo>
                    <a:pt x="414814" y="211455"/>
                  </a:lnTo>
                  <a:lnTo>
                    <a:pt x="408147" y="213265"/>
                  </a:lnTo>
                  <a:lnTo>
                    <a:pt x="397955" y="215074"/>
                  </a:lnTo>
                  <a:lnTo>
                    <a:pt x="394716" y="195739"/>
                  </a:lnTo>
                  <a:lnTo>
                    <a:pt x="379476" y="192500"/>
                  </a:lnTo>
                  <a:lnTo>
                    <a:pt x="368237" y="194691"/>
                  </a:lnTo>
                  <a:lnTo>
                    <a:pt x="369951" y="198977"/>
                  </a:lnTo>
                  <a:lnTo>
                    <a:pt x="366999" y="198501"/>
                  </a:lnTo>
                  <a:lnTo>
                    <a:pt x="378238" y="215932"/>
                  </a:lnTo>
                  <a:lnTo>
                    <a:pt x="374142" y="218694"/>
                  </a:lnTo>
                  <a:lnTo>
                    <a:pt x="374618" y="225933"/>
                  </a:lnTo>
                  <a:lnTo>
                    <a:pt x="377380" y="226981"/>
                  </a:lnTo>
                  <a:lnTo>
                    <a:pt x="378809" y="237172"/>
                  </a:lnTo>
                  <a:lnTo>
                    <a:pt x="381571" y="236220"/>
                  </a:lnTo>
                  <a:lnTo>
                    <a:pt x="384048" y="246602"/>
                  </a:lnTo>
                  <a:lnTo>
                    <a:pt x="378523" y="265176"/>
                  </a:lnTo>
                  <a:lnTo>
                    <a:pt x="381667" y="274320"/>
                  </a:lnTo>
                  <a:lnTo>
                    <a:pt x="377762" y="276225"/>
                  </a:lnTo>
                  <a:lnTo>
                    <a:pt x="381857" y="285845"/>
                  </a:lnTo>
                  <a:lnTo>
                    <a:pt x="371475" y="293751"/>
                  </a:lnTo>
                  <a:lnTo>
                    <a:pt x="375952" y="304705"/>
                  </a:lnTo>
                  <a:lnTo>
                    <a:pt x="373761" y="305657"/>
                  </a:lnTo>
                  <a:lnTo>
                    <a:pt x="378809" y="333184"/>
                  </a:lnTo>
                  <a:lnTo>
                    <a:pt x="383096" y="329565"/>
                  </a:lnTo>
                  <a:lnTo>
                    <a:pt x="384906" y="334042"/>
                  </a:lnTo>
                  <a:lnTo>
                    <a:pt x="392049" y="333089"/>
                  </a:lnTo>
                  <a:lnTo>
                    <a:pt x="392049" y="347853"/>
                  </a:lnTo>
                  <a:lnTo>
                    <a:pt x="397764" y="364712"/>
                  </a:lnTo>
                  <a:lnTo>
                    <a:pt x="405670" y="361283"/>
                  </a:lnTo>
                  <a:lnTo>
                    <a:pt x="421005" y="381000"/>
                  </a:lnTo>
                  <a:lnTo>
                    <a:pt x="423100" y="380047"/>
                  </a:lnTo>
                  <a:lnTo>
                    <a:pt x="429292" y="392049"/>
                  </a:lnTo>
                  <a:lnTo>
                    <a:pt x="423672" y="395859"/>
                  </a:lnTo>
                  <a:lnTo>
                    <a:pt x="429292" y="403765"/>
                  </a:lnTo>
                  <a:lnTo>
                    <a:pt x="419862" y="414242"/>
                  </a:lnTo>
                  <a:lnTo>
                    <a:pt x="416433" y="411099"/>
                  </a:lnTo>
                  <a:lnTo>
                    <a:pt x="433292" y="432054"/>
                  </a:lnTo>
                  <a:lnTo>
                    <a:pt x="442817" y="450437"/>
                  </a:lnTo>
                  <a:lnTo>
                    <a:pt x="434340" y="462534"/>
                  </a:lnTo>
                  <a:lnTo>
                    <a:pt x="433864" y="470154"/>
                  </a:lnTo>
                  <a:lnTo>
                    <a:pt x="436912" y="471678"/>
                  </a:lnTo>
                  <a:lnTo>
                    <a:pt x="426911" y="474440"/>
                  </a:lnTo>
                  <a:lnTo>
                    <a:pt x="413290" y="484346"/>
                  </a:lnTo>
                  <a:lnTo>
                    <a:pt x="413099" y="487584"/>
                  </a:lnTo>
                  <a:lnTo>
                    <a:pt x="405765" y="489204"/>
                  </a:lnTo>
                  <a:lnTo>
                    <a:pt x="402146" y="492728"/>
                  </a:lnTo>
                  <a:lnTo>
                    <a:pt x="398907" y="500824"/>
                  </a:lnTo>
                  <a:lnTo>
                    <a:pt x="390144" y="507968"/>
                  </a:lnTo>
                  <a:lnTo>
                    <a:pt x="394525" y="517588"/>
                  </a:lnTo>
                  <a:lnTo>
                    <a:pt x="390430" y="512445"/>
                  </a:lnTo>
                  <a:lnTo>
                    <a:pt x="384429" y="515112"/>
                  </a:lnTo>
                  <a:lnTo>
                    <a:pt x="384048" y="521875"/>
                  </a:lnTo>
                  <a:lnTo>
                    <a:pt x="378523" y="525304"/>
                  </a:lnTo>
                  <a:lnTo>
                    <a:pt x="374332" y="539496"/>
                  </a:lnTo>
                  <a:lnTo>
                    <a:pt x="369856" y="544639"/>
                  </a:lnTo>
                  <a:lnTo>
                    <a:pt x="371951" y="555403"/>
                  </a:lnTo>
                  <a:lnTo>
                    <a:pt x="364427" y="558832"/>
                  </a:lnTo>
                  <a:lnTo>
                    <a:pt x="376524" y="578929"/>
                  </a:lnTo>
                  <a:lnTo>
                    <a:pt x="379000" y="599599"/>
                  </a:lnTo>
                  <a:lnTo>
                    <a:pt x="396240" y="602742"/>
                  </a:lnTo>
                  <a:lnTo>
                    <a:pt x="390144" y="632079"/>
                  </a:lnTo>
                  <a:lnTo>
                    <a:pt x="391287" y="639508"/>
                  </a:lnTo>
                  <a:lnTo>
                    <a:pt x="397479" y="602932"/>
                  </a:lnTo>
                  <a:lnTo>
                    <a:pt x="399002" y="607123"/>
                  </a:lnTo>
                  <a:lnTo>
                    <a:pt x="392716" y="640175"/>
                  </a:lnTo>
                  <a:lnTo>
                    <a:pt x="395859" y="643509"/>
                  </a:lnTo>
                  <a:lnTo>
                    <a:pt x="395478" y="647414"/>
                  </a:lnTo>
                  <a:lnTo>
                    <a:pt x="392525" y="648271"/>
                  </a:lnTo>
                  <a:lnTo>
                    <a:pt x="392049" y="652272"/>
                  </a:lnTo>
                  <a:lnTo>
                    <a:pt x="396621" y="654844"/>
                  </a:lnTo>
                  <a:lnTo>
                    <a:pt x="395574" y="657796"/>
                  </a:lnTo>
                  <a:lnTo>
                    <a:pt x="392049" y="658654"/>
                  </a:lnTo>
                  <a:lnTo>
                    <a:pt x="388048" y="655891"/>
                  </a:lnTo>
                  <a:lnTo>
                    <a:pt x="384715" y="658368"/>
                  </a:lnTo>
                  <a:lnTo>
                    <a:pt x="381571" y="667226"/>
                  </a:lnTo>
                  <a:lnTo>
                    <a:pt x="386620" y="667417"/>
                  </a:lnTo>
                  <a:lnTo>
                    <a:pt x="390240" y="670750"/>
                  </a:lnTo>
                  <a:lnTo>
                    <a:pt x="395383" y="685609"/>
                  </a:lnTo>
                  <a:lnTo>
                    <a:pt x="403765" y="687800"/>
                  </a:lnTo>
                  <a:lnTo>
                    <a:pt x="405765" y="697516"/>
                  </a:lnTo>
                  <a:lnTo>
                    <a:pt x="419481" y="702754"/>
                  </a:lnTo>
                  <a:lnTo>
                    <a:pt x="437198" y="714280"/>
                  </a:lnTo>
                  <a:lnTo>
                    <a:pt x="435579" y="717804"/>
                  </a:lnTo>
                  <a:lnTo>
                    <a:pt x="441103" y="718756"/>
                  </a:lnTo>
                  <a:lnTo>
                    <a:pt x="441674" y="722757"/>
                  </a:lnTo>
                  <a:lnTo>
                    <a:pt x="449866" y="725424"/>
                  </a:lnTo>
                  <a:lnTo>
                    <a:pt x="452819" y="741045"/>
                  </a:lnTo>
                  <a:lnTo>
                    <a:pt x="448056" y="744664"/>
                  </a:lnTo>
                  <a:lnTo>
                    <a:pt x="442246" y="744188"/>
                  </a:lnTo>
                  <a:lnTo>
                    <a:pt x="436150" y="738188"/>
                  </a:lnTo>
                  <a:lnTo>
                    <a:pt x="428340" y="746760"/>
                  </a:lnTo>
                  <a:lnTo>
                    <a:pt x="432245" y="753999"/>
                  </a:lnTo>
                  <a:lnTo>
                    <a:pt x="427577" y="762857"/>
                  </a:lnTo>
                  <a:lnTo>
                    <a:pt x="408718" y="771334"/>
                  </a:lnTo>
                  <a:lnTo>
                    <a:pt x="380905" y="777049"/>
                  </a:lnTo>
                  <a:lnTo>
                    <a:pt x="376237" y="777049"/>
                  </a:lnTo>
                  <a:lnTo>
                    <a:pt x="356807" y="758095"/>
                  </a:lnTo>
                  <a:lnTo>
                    <a:pt x="352711" y="758095"/>
                  </a:lnTo>
                  <a:lnTo>
                    <a:pt x="350044" y="745617"/>
                  </a:lnTo>
                  <a:lnTo>
                    <a:pt x="351663" y="733711"/>
                  </a:lnTo>
                  <a:lnTo>
                    <a:pt x="355759" y="731139"/>
                  </a:lnTo>
                  <a:lnTo>
                    <a:pt x="354330" y="727519"/>
                  </a:lnTo>
                  <a:lnTo>
                    <a:pt x="350330" y="730377"/>
                  </a:lnTo>
                  <a:lnTo>
                    <a:pt x="337661" y="708660"/>
                  </a:lnTo>
                  <a:lnTo>
                    <a:pt x="326231" y="698373"/>
                  </a:lnTo>
                  <a:lnTo>
                    <a:pt x="329470" y="697420"/>
                  </a:lnTo>
                  <a:lnTo>
                    <a:pt x="329946" y="694087"/>
                  </a:lnTo>
                  <a:lnTo>
                    <a:pt x="319469" y="695134"/>
                  </a:lnTo>
                  <a:lnTo>
                    <a:pt x="320993" y="689038"/>
                  </a:lnTo>
                  <a:lnTo>
                    <a:pt x="311944" y="691610"/>
                  </a:lnTo>
                  <a:lnTo>
                    <a:pt x="311563" y="687800"/>
                  </a:lnTo>
                  <a:lnTo>
                    <a:pt x="307563" y="687229"/>
                  </a:lnTo>
                  <a:lnTo>
                    <a:pt x="310515" y="680466"/>
                  </a:lnTo>
                  <a:lnTo>
                    <a:pt x="306419" y="681133"/>
                  </a:lnTo>
                  <a:lnTo>
                    <a:pt x="306514" y="678942"/>
                  </a:lnTo>
                  <a:lnTo>
                    <a:pt x="298704" y="677513"/>
                  </a:lnTo>
                  <a:lnTo>
                    <a:pt x="296037" y="681228"/>
                  </a:lnTo>
                  <a:lnTo>
                    <a:pt x="286131" y="667702"/>
                  </a:lnTo>
                  <a:lnTo>
                    <a:pt x="277368" y="674084"/>
                  </a:lnTo>
                  <a:lnTo>
                    <a:pt x="272320" y="670560"/>
                  </a:lnTo>
                  <a:lnTo>
                    <a:pt x="267271" y="671608"/>
                  </a:lnTo>
                  <a:lnTo>
                    <a:pt x="259652" y="667798"/>
                  </a:lnTo>
                  <a:lnTo>
                    <a:pt x="259842" y="665512"/>
                  </a:lnTo>
                  <a:lnTo>
                    <a:pt x="257080" y="665035"/>
                  </a:lnTo>
                  <a:lnTo>
                    <a:pt x="257556" y="660940"/>
                  </a:lnTo>
                  <a:lnTo>
                    <a:pt x="255461" y="660844"/>
                  </a:lnTo>
                  <a:lnTo>
                    <a:pt x="252984" y="673894"/>
                  </a:lnTo>
                  <a:lnTo>
                    <a:pt x="249460" y="667893"/>
                  </a:lnTo>
                  <a:lnTo>
                    <a:pt x="244412" y="670084"/>
                  </a:lnTo>
                  <a:lnTo>
                    <a:pt x="239935" y="667798"/>
                  </a:lnTo>
                  <a:lnTo>
                    <a:pt x="241078" y="677323"/>
                  </a:lnTo>
                  <a:lnTo>
                    <a:pt x="237363" y="679513"/>
                  </a:lnTo>
                  <a:lnTo>
                    <a:pt x="201454" y="687514"/>
                  </a:lnTo>
                  <a:lnTo>
                    <a:pt x="185166" y="685419"/>
                  </a:lnTo>
                  <a:lnTo>
                    <a:pt x="168879" y="689896"/>
                  </a:lnTo>
                  <a:lnTo>
                    <a:pt x="163259" y="694658"/>
                  </a:lnTo>
                  <a:lnTo>
                    <a:pt x="147637" y="698182"/>
                  </a:lnTo>
                  <a:lnTo>
                    <a:pt x="130873" y="690658"/>
                  </a:lnTo>
                  <a:lnTo>
                    <a:pt x="131826" y="686657"/>
                  </a:lnTo>
                  <a:lnTo>
                    <a:pt x="127445" y="683990"/>
                  </a:lnTo>
                  <a:lnTo>
                    <a:pt x="126397" y="689134"/>
                  </a:lnTo>
                  <a:lnTo>
                    <a:pt x="108585" y="682942"/>
                  </a:lnTo>
                  <a:lnTo>
                    <a:pt x="99917" y="683038"/>
                  </a:lnTo>
                  <a:lnTo>
                    <a:pt x="95536" y="672465"/>
                  </a:lnTo>
                  <a:lnTo>
                    <a:pt x="87154" y="673322"/>
                  </a:lnTo>
                  <a:lnTo>
                    <a:pt x="86582" y="669703"/>
                  </a:lnTo>
                  <a:lnTo>
                    <a:pt x="75533" y="669988"/>
                  </a:lnTo>
                  <a:lnTo>
                    <a:pt x="65627" y="657034"/>
                  </a:lnTo>
                  <a:lnTo>
                    <a:pt x="72390" y="646747"/>
                  </a:lnTo>
                  <a:lnTo>
                    <a:pt x="51721" y="624745"/>
                  </a:lnTo>
                  <a:lnTo>
                    <a:pt x="47340" y="611314"/>
                  </a:lnTo>
                  <a:lnTo>
                    <a:pt x="53245" y="603504"/>
                  </a:lnTo>
                  <a:lnTo>
                    <a:pt x="33719" y="590264"/>
                  </a:lnTo>
                  <a:lnTo>
                    <a:pt x="14669" y="569690"/>
                  </a:lnTo>
                  <a:lnTo>
                    <a:pt x="18669" y="563594"/>
                  </a:lnTo>
                  <a:lnTo>
                    <a:pt x="19050" y="538829"/>
                  </a:lnTo>
                  <a:lnTo>
                    <a:pt x="41148" y="531495"/>
                  </a:lnTo>
                  <a:lnTo>
                    <a:pt x="48101" y="526256"/>
                  </a:lnTo>
                  <a:lnTo>
                    <a:pt x="51816" y="527304"/>
                  </a:lnTo>
                  <a:lnTo>
                    <a:pt x="58769" y="522637"/>
                  </a:lnTo>
                  <a:lnTo>
                    <a:pt x="60674" y="515683"/>
                  </a:lnTo>
                  <a:lnTo>
                    <a:pt x="44101" y="496252"/>
                  </a:lnTo>
                  <a:lnTo>
                    <a:pt x="43149" y="483394"/>
                  </a:lnTo>
                  <a:lnTo>
                    <a:pt x="38576" y="474631"/>
                  </a:lnTo>
                  <a:lnTo>
                    <a:pt x="23908" y="470154"/>
                  </a:lnTo>
                  <a:lnTo>
                    <a:pt x="10382" y="472535"/>
                  </a:lnTo>
                  <a:lnTo>
                    <a:pt x="9525" y="466820"/>
                  </a:lnTo>
                  <a:lnTo>
                    <a:pt x="12478" y="460153"/>
                  </a:lnTo>
                  <a:lnTo>
                    <a:pt x="12097" y="452723"/>
                  </a:lnTo>
                  <a:lnTo>
                    <a:pt x="25908" y="432530"/>
                  </a:lnTo>
                  <a:lnTo>
                    <a:pt x="20955" y="428053"/>
                  </a:lnTo>
                  <a:lnTo>
                    <a:pt x="25813" y="421291"/>
                  </a:lnTo>
                  <a:lnTo>
                    <a:pt x="32575" y="422815"/>
                  </a:lnTo>
                  <a:lnTo>
                    <a:pt x="46197" y="406146"/>
                  </a:lnTo>
                  <a:lnTo>
                    <a:pt x="41053" y="400050"/>
                  </a:lnTo>
                  <a:lnTo>
                    <a:pt x="56388" y="380333"/>
                  </a:lnTo>
                  <a:lnTo>
                    <a:pt x="52674" y="376047"/>
                  </a:lnTo>
                  <a:lnTo>
                    <a:pt x="49435" y="378714"/>
                  </a:lnTo>
                  <a:lnTo>
                    <a:pt x="63055" y="364331"/>
                  </a:lnTo>
                  <a:lnTo>
                    <a:pt x="60960" y="362807"/>
                  </a:lnTo>
                  <a:lnTo>
                    <a:pt x="67913" y="359854"/>
                  </a:lnTo>
                  <a:lnTo>
                    <a:pt x="68294" y="356901"/>
                  </a:lnTo>
                  <a:lnTo>
                    <a:pt x="82391" y="347853"/>
                  </a:lnTo>
                  <a:lnTo>
                    <a:pt x="85249" y="343567"/>
                  </a:lnTo>
                  <a:lnTo>
                    <a:pt x="77153" y="335470"/>
                  </a:lnTo>
                  <a:lnTo>
                    <a:pt x="87059" y="330898"/>
                  </a:lnTo>
                  <a:lnTo>
                    <a:pt x="86963" y="326041"/>
                  </a:lnTo>
                  <a:lnTo>
                    <a:pt x="80677" y="315468"/>
                  </a:lnTo>
                  <a:lnTo>
                    <a:pt x="56293" y="289084"/>
                  </a:lnTo>
                  <a:lnTo>
                    <a:pt x="80867" y="264223"/>
                  </a:lnTo>
                  <a:lnTo>
                    <a:pt x="85535" y="263461"/>
                  </a:lnTo>
                  <a:lnTo>
                    <a:pt x="96584" y="269938"/>
                  </a:lnTo>
                  <a:lnTo>
                    <a:pt x="87916" y="257556"/>
                  </a:lnTo>
                  <a:lnTo>
                    <a:pt x="94965" y="246507"/>
                  </a:lnTo>
                  <a:lnTo>
                    <a:pt x="90964" y="241649"/>
                  </a:lnTo>
                  <a:lnTo>
                    <a:pt x="95060" y="235934"/>
                  </a:lnTo>
                  <a:lnTo>
                    <a:pt x="99822" y="238411"/>
                  </a:lnTo>
                  <a:lnTo>
                    <a:pt x="116300" y="217551"/>
                  </a:lnTo>
                  <a:lnTo>
                    <a:pt x="127064" y="213836"/>
                  </a:lnTo>
                  <a:lnTo>
                    <a:pt x="132302" y="209931"/>
                  </a:lnTo>
                  <a:lnTo>
                    <a:pt x="132016" y="206025"/>
                  </a:lnTo>
                  <a:lnTo>
                    <a:pt x="137732" y="202787"/>
                  </a:lnTo>
                  <a:lnTo>
                    <a:pt x="128969" y="205264"/>
                  </a:lnTo>
                  <a:lnTo>
                    <a:pt x="124206" y="199453"/>
                  </a:lnTo>
                  <a:lnTo>
                    <a:pt x="129635" y="195167"/>
                  </a:lnTo>
                  <a:lnTo>
                    <a:pt x="119253" y="179546"/>
                  </a:lnTo>
                  <a:lnTo>
                    <a:pt x="116110" y="180784"/>
                  </a:lnTo>
                  <a:lnTo>
                    <a:pt x="114300" y="173641"/>
                  </a:lnTo>
                  <a:lnTo>
                    <a:pt x="99250" y="180975"/>
                  </a:lnTo>
                  <a:lnTo>
                    <a:pt x="96774" y="171545"/>
                  </a:lnTo>
                  <a:lnTo>
                    <a:pt x="99060" y="164687"/>
                  </a:lnTo>
                  <a:lnTo>
                    <a:pt x="96107" y="161639"/>
                  </a:lnTo>
                  <a:lnTo>
                    <a:pt x="94488" y="163163"/>
                  </a:lnTo>
                  <a:lnTo>
                    <a:pt x="83820" y="150209"/>
                  </a:lnTo>
                  <a:lnTo>
                    <a:pt x="81439" y="151447"/>
                  </a:lnTo>
                  <a:lnTo>
                    <a:pt x="70675" y="142780"/>
                  </a:lnTo>
                  <a:lnTo>
                    <a:pt x="69532" y="150019"/>
                  </a:lnTo>
                  <a:lnTo>
                    <a:pt x="59722" y="141732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5" name="Freihandform: Form 204">
              <a:extLst>
                <a:ext uri="{FF2B5EF4-FFF2-40B4-BE49-F238E27FC236}">
                  <a16:creationId xmlns:a16="http://schemas.microsoft.com/office/drawing/2014/main" id="{F9A0F687-4B33-4D5C-9B5D-6A88B1452F3C}"/>
                </a:ext>
              </a:extLst>
            </p:cNvPr>
            <p:cNvSpPr/>
            <p:nvPr/>
          </p:nvSpPr>
          <p:spPr>
            <a:xfrm>
              <a:off x="1108132" y="3445365"/>
              <a:ext cx="425700" cy="297000"/>
            </a:xfrm>
            <a:custGeom>
              <a:avLst/>
              <a:gdLst>
                <a:gd name="connsiteX0" fmla="*/ 97250 w 819150"/>
                <a:gd name="connsiteY0" fmla="*/ 468725 h 571500"/>
                <a:gd name="connsiteX1" fmla="*/ 84772 w 819150"/>
                <a:gd name="connsiteY1" fmla="*/ 468440 h 571500"/>
                <a:gd name="connsiteX2" fmla="*/ 77152 w 819150"/>
                <a:gd name="connsiteY2" fmla="*/ 459010 h 571500"/>
                <a:gd name="connsiteX3" fmla="*/ 69818 w 819150"/>
                <a:gd name="connsiteY3" fmla="*/ 458819 h 571500"/>
                <a:gd name="connsiteX4" fmla="*/ 66484 w 819150"/>
                <a:gd name="connsiteY4" fmla="*/ 455295 h 571500"/>
                <a:gd name="connsiteX5" fmla="*/ 67437 w 819150"/>
                <a:gd name="connsiteY5" fmla="*/ 452723 h 571500"/>
                <a:gd name="connsiteX6" fmla="*/ 58007 w 819150"/>
                <a:gd name="connsiteY6" fmla="*/ 448247 h 571500"/>
                <a:gd name="connsiteX7" fmla="*/ 53435 w 819150"/>
                <a:gd name="connsiteY7" fmla="*/ 447675 h 571500"/>
                <a:gd name="connsiteX8" fmla="*/ 52292 w 819150"/>
                <a:gd name="connsiteY8" fmla="*/ 455867 h 571500"/>
                <a:gd name="connsiteX9" fmla="*/ 47339 w 819150"/>
                <a:gd name="connsiteY9" fmla="*/ 455676 h 571500"/>
                <a:gd name="connsiteX10" fmla="*/ 47434 w 819150"/>
                <a:gd name="connsiteY10" fmla="*/ 453390 h 571500"/>
                <a:gd name="connsiteX11" fmla="*/ 42767 w 819150"/>
                <a:gd name="connsiteY11" fmla="*/ 450723 h 571500"/>
                <a:gd name="connsiteX12" fmla="*/ 31147 w 819150"/>
                <a:gd name="connsiteY12" fmla="*/ 454247 h 571500"/>
                <a:gd name="connsiteX13" fmla="*/ 28194 w 819150"/>
                <a:gd name="connsiteY13" fmla="*/ 452533 h 571500"/>
                <a:gd name="connsiteX14" fmla="*/ 26194 w 819150"/>
                <a:gd name="connsiteY14" fmla="*/ 445294 h 571500"/>
                <a:gd name="connsiteX15" fmla="*/ 31909 w 819150"/>
                <a:gd name="connsiteY15" fmla="*/ 441770 h 571500"/>
                <a:gd name="connsiteX16" fmla="*/ 33814 w 819150"/>
                <a:gd name="connsiteY16" fmla="*/ 442912 h 571500"/>
                <a:gd name="connsiteX17" fmla="*/ 36385 w 819150"/>
                <a:gd name="connsiteY17" fmla="*/ 439484 h 571500"/>
                <a:gd name="connsiteX18" fmla="*/ 34957 w 819150"/>
                <a:gd name="connsiteY18" fmla="*/ 436817 h 571500"/>
                <a:gd name="connsiteX19" fmla="*/ 37052 w 819150"/>
                <a:gd name="connsiteY19" fmla="*/ 435578 h 571500"/>
                <a:gd name="connsiteX20" fmla="*/ 33623 w 819150"/>
                <a:gd name="connsiteY20" fmla="*/ 433197 h 571500"/>
                <a:gd name="connsiteX21" fmla="*/ 49244 w 819150"/>
                <a:gd name="connsiteY21" fmla="*/ 421577 h 571500"/>
                <a:gd name="connsiteX22" fmla="*/ 62008 w 819150"/>
                <a:gd name="connsiteY22" fmla="*/ 415862 h 571500"/>
                <a:gd name="connsiteX23" fmla="*/ 58960 w 819150"/>
                <a:gd name="connsiteY23" fmla="*/ 417004 h 571500"/>
                <a:gd name="connsiteX24" fmla="*/ 57817 w 819150"/>
                <a:gd name="connsiteY24" fmla="*/ 413766 h 571500"/>
                <a:gd name="connsiteX25" fmla="*/ 47720 w 819150"/>
                <a:gd name="connsiteY25" fmla="*/ 417291 h 571500"/>
                <a:gd name="connsiteX26" fmla="*/ 36481 w 819150"/>
                <a:gd name="connsiteY26" fmla="*/ 408432 h 571500"/>
                <a:gd name="connsiteX27" fmla="*/ 28099 w 819150"/>
                <a:gd name="connsiteY27" fmla="*/ 412814 h 571500"/>
                <a:gd name="connsiteX28" fmla="*/ 25051 w 819150"/>
                <a:gd name="connsiteY28" fmla="*/ 417957 h 571500"/>
                <a:gd name="connsiteX29" fmla="*/ 16192 w 819150"/>
                <a:gd name="connsiteY29" fmla="*/ 412718 h 571500"/>
                <a:gd name="connsiteX30" fmla="*/ 11716 w 819150"/>
                <a:gd name="connsiteY30" fmla="*/ 404622 h 571500"/>
                <a:gd name="connsiteX31" fmla="*/ 14383 w 819150"/>
                <a:gd name="connsiteY31" fmla="*/ 386810 h 571500"/>
                <a:gd name="connsiteX32" fmla="*/ 11335 w 819150"/>
                <a:gd name="connsiteY32" fmla="*/ 378619 h 571500"/>
                <a:gd name="connsiteX33" fmla="*/ 14764 w 819150"/>
                <a:gd name="connsiteY33" fmla="*/ 366522 h 571500"/>
                <a:gd name="connsiteX34" fmla="*/ 9525 w 819150"/>
                <a:gd name="connsiteY34" fmla="*/ 365474 h 571500"/>
                <a:gd name="connsiteX35" fmla="*/ 12287 w 819150"/>
                <a:gd name="connsiteY35" fmla="*/ 362331 h 571500"/>
                <a:gd name="connsiteX36" fmla="*/ 21145 w 819150"/>
                <a:gd name="connsiteY36" fmla="*/ 358045 h 571500"/>
                <a:gd name="connsiteX37" fmla="*/ 39910 w 819150"/>
                <a:gd name="connsiteY37" fmla="*/ 356997 h 571500"/>
                <a:gd name="connsiteX38" fmla="*/ 40958 w 819150"/>
                <a:gd name="connsiteY38" fmla="*/ 346805 h 571500"/>
                <a:gd name="connsiteX39" fmla="*/ 43624 w 819150"/>
                <a:gd name="connsiteY39" fmla="*/ 343853 h 571500"/>
                <a:gd name="connsiteX40" fmla="*/ 52387 w 819150"/>
                <a:gd name="connsiteY40" fmla="*/ 340900 h 571500"/>
                <a:gd name="connsiteX41" fmla="*/ 63151 w 819150"/>
                <a:gd name="connsiteY41" fmla="*/ 348044 h 571500"/>
                <a:gd name="connsiteX42" fmla="*/ 71628 w 819150"/>
                <a:gd name="connsiteY42" fmla="*/ 338804 h 571500"/>
                <a:gd name="connsiteX43" fmla="*/ 88773 w 819150"/>
                <a:gd name="connsiteY43" fmla="*/ 334994 h 571500"/>
                <a:gd name="connsiteX44" fmla="*/ 96774 w 819150"/>
                <a:gd name="connsiteY44" fmla="*/ 341186 h 571500"/>
                <a:gd name="connsiteX45" fmla="*/ 104584 w 819150"/>
                <a:gd name="connsiteY45" fmla="*/ 357092 h 571500"/>
                <a:gd name="connsiteX46" fmla="*/ 111442 w 819150"/>
                <a:gd name="connsiteY46" fmla="*/ 358616 h 571500"/>
                <a:gd name="connsiteX47" fmla="*/ 114776 w 819150"/>
                <a:gd name="connsiteY47" fmla="*/ 356521 h 571500"/>
                <a:gd name="connsiteX48" fmla="*/ 114205 w 819150"/>
                <a:gd name="connsiteY48" fmla="*/ 341948 h 571500"/>
                <a:gd name="connsiteX49" fmla="*/ 119158 w 819150"/>
                <a:gd name="connsiteY49" fmla="*/ 340424 h 571500"/>
                <a:gd name="connsiteX50" fmla="*/ 115919 w 819150"/>
                <a:gd name="connsiteY50" fmla="*/ 344615 h 571500"/>
                <a:gd name="connsiteX51" fmla="*/ 116681 w 819150"/>
                <a:gd name="connsiteY51" fmla="*/ 352139 h 571500"/>
                <a:gd name="connsiteX52" fmla="*/ 124396 w 819150"/>
                <a:gd name="connsiteY52" fmla="*/ 355473 h 571500"/>
                <a:gd name="connsiteX53" fmla="*/ 126397 w 819150"/>
                <a:gd name="connsiteY53" fmla="*/ 352520 h 571500"/>
                <a:gd name="connsiteX54" fmla="*/ 123920 w 819150"/>
                <a:gd name="connsiteY54" fmla="*/ 346805 h 571500"/>
                <a:gd name="connsiteX55" fmla="*/ 128302 w 819150"/>
                <a:gd name="connsiteY55" fmla="*/ 344615 h 571500"/>
                <a:gd name="connsiteX56" fmla="*/ 129826 w 819150"/>
                <a:gd name="connsiteY56" fmla="*/ 336995 h 571500"/>
                <a:gd name="connsiteX57" fmla="*/ 123825 w 819150"/>
                <a:gd name="connsiteY57" fmla="*/ 324136 h 571500"/>
                <a:gd name="connsiteX58" fmla="*/ 132397 w 819150"/>
                <a:gd name="connsiteY58" fmla="*/ 317278 h 571500"/>
                <a:gd name="connsiteX59" fmla="*/ 132207 w 819150"/>
                <a:gd name="connsiteY59" fmla="*/ 314706 h 571500"/>
                <a:gd name="connsiteX60" fmla="*/ 135922 w 819150"/>
                <a:gd name="connsiteY60" fmla="*/ 316897 h 571500"/>
                <a:gd name="connsiteX61" fmla="*/ 143161 w 819150"/>
                <a:gd name="connsiteY61" fmla="*/ 315278 h 571500"/>
                <a:gd name="connsiteX62" fmla="*/ 154305 w 819150"/>
                <a:gd name="connsiteY62" fmla="*/ 317183 h 571500"/>
                <a:gd name="connsiteX63" fmla="*/ 140113 w 819150"/>
                <a:gd name="connsiteY63" fmla="*/ 301657 h 571500"/>
                <a:gd name="connsiteX64" fmla="*/ 141065 w 819150"/>
                <a:gd name="connsiteY64" fmla="*/ 287179 h 571500"/>
                <a:gd name="connsiteX65" fmla="*/ 149352 w 819150"/>
                <a:gd name="connsiteY65" fmla="*/ 296132 h 571500"/>
                <a:gd name="connsiteX66" fmla="*/ 153829 w 819150"/>
                <a:gd name="connsiteY66" fmla="*/ 297180 h 571500"/>
                <a:gd name="connsiteX67" fmla="*/ 164116 w 819150"/>
                <a:gd name="connsiteY67" fmla="*/ 291560 h 571500"/>
                <a:gd name="connsiteX68" fmla="*/ 178784 w 819150"/>
                <a:gd name="connsiteY68" fmla="*/ 276797 h 571500"/>
                <a:gd name="connsiteX69" fmla="*/ 181832 w 819150"/>
                <a:gd name="connsiteY69" fmla="*/ 277654 h 571500"/>
                <a:gd name="connsiteX70" fmla="*/ 182213 w 819150"/>
                <a:gd name="connsiteY70" fmla="*/ 282131 h 571500"/>
                <a:gd name="connsiteX71" fmla="*/ 185356 w 819150"/>
                <a:gd name="connsiteY71" fmla="*/ 284798 h 571500"/>
                <a:gd name="connsiteX72" fmla="*/ 203359 w 819150"/>
                <a:gd name="connsiteY72" fmla="*/ 284226 h 571500"/>
                <a:gd name="connsiteX73" fmla="*/ 216979 w 819150"/>
                <a:gd name="connsiteY73" fmla="*/ 266795 h 571500"/>
                <a:gd name="connsiteX74" fmla="*/ 209074 w 819150"/>
                <a:gd name="connsiteY74" fmla="*/ 254794 h 571500"/>
                <a:gd name="connsiteX75" fmla="*/ 210598 w 819150"/>
                <a:gd name="connsiteY75" fmla="*/ 247174 h 571500"/>
                <a:gd name="connsiteX76" fmla="*/ 208502 w 819150"/>
                <a:gd name="connsiteY76" fmla="*/ 241745 h 571500"/>
                <a:gd name="connsiteX77" fmla="*/ 214027 w 819150"/>
                <a:gd name="connsiteY77" fmla="*/ 228219 h 571500"/>
                <a:gd name="connsiteX78" fmla="*/ 223552 w 819150"/>
                <a:gd name="connsiteY78" fmla="*/ 220504 h 571500"/>
                <a:gd name="connsiteX79" fmla="*/ 231553 w 819150"/>
                <a:gd name="connsiteY79" fmla="*/ 208407 h 571500"/>
                <a:gd name="connsiteX80" fmla="*/ 241554 w 819150"/>
                <a:gd name="connsiteY80" fmla="*/ 212408 h 571500"/>
                <a:gd name="connsiteX81" fmla="*/ 264128 w 819150"/>
                <a:gd name="connsiteY81" fmla="*/ 196691 h 571500"/>
                <a:gd name="connsiteX82" fmla="*/ 275082 w 819150"/>
                <a:gd name="connsiteY82" fmla="*/ 200311 h 571500"/>
                <a:gd name="connsiteX83" fmla="*/ 277844 w 819150"/>
                <a:gd name="connsiteY83" fmla="*/ 204692 h 571500"/>
                <a:gd name="connsiteX84" fmla="*/ 277368 w 819150"/>
                <a:gd name="connsiteY84" fmla="*/ 213265 h 571500"/>
                <a:gd name="connsiteX85" fmla="*/ 282797 w 819150"/>
                <a:gd name="connsiteY85" fmla="*/ 215741 h 571500"/>
                <a:gd name="connsiteX86" fmla="*/ 288322 w 819150"/>
                <a:gd name="connsiteY86" fmla="*/ 224981 h 571500"/>
                <a:gd name="connsiteX87" fmla="*/ 311182 w 819150"/>
                <a:gd name="connsiteY87" fmla="*/ 235553 h 571500"/>
                <a:gd name="connsiteX88" fmla="*/ 315849 w 819150"/>
                <a:gd name="connsiteY88" fmla="*/ 243459 h 571500"/>
                <a:gd name="connsiteX89" fmla="*/ 320992 w 819150"/>
                <a:gd name="connsiteY89" fmla="*/ 245269 h 571500"/>
                <a:gd name="connsiteX90" fmla="*/ 332518 w 819150"/>
                <a:gd name="connsiteY90" fmla="*/ 260795 h 571500"/>
                <a:gd name="connsiteX91" fmla="*/ 333470 w 819150"/>
                <a:gd name="connsiteY91" fmla="*/ 271653 h 571500"/>
                <a:gd name="connsiteX92" fmla="*/ 334518 w 819150"/>
                <a:gd name="connsiteY92" fmla="*/ 264986 h 571500"/>
                <a:gd name="connsiteX93" fmla="*/ 340042 w 819150"/>
                <a:gd name="connsiteY93" fmla="*/ 266129 h 571500"/>
                <a:gd name="connsiteX94" fmla="*/ 340995 w 819150"/>
                <a:gd name="connsiteY94" fmla="*/ 263462 h 571500"/>
                <a:gd name="connsiteX95" fmla="*/ 348234 w 819150"/>
                <a:gd name="connsiteY95" fmla="*/ 262795 h 571500"/>
                <a:gd name="connsiteX96" fmla="*/ 353473 w 819150"/>
                <a:gd name="connsiteY96" fmla="*/ 256889 h 571500"/>
                <a:gd name="connsiteX97" fmla="*/ 356235 w 819150"/>
                <a:gd name="connsiteY97" fmla="*/ 257651 h 571500"/>
                <a:gd name="connsiteX98" fmla="*/ 358902 w 819150"/>
                <a:gd name="connsiteY98" fmla="*/ 253651 h 571500"/>
                <a:gd name="connsiteX99" fmla="*/ 367284 w 819150"/>
                <a:gd name="connsiteY99" fmla="*/ 252032 h 571500"/>
                <a:gd name="connsiteX100" fmla="*/ 390239 w 819150"/>
                <a:gd name="connsiteY100" fmla="*/ 258413 h 571500"/>
                <a:gd name="connsiteX101" fmla="*/ 375475 w 819150"/>
                <a:gd name="connsiteY101" fmla="*/ 257556 h 571500"/>
                <a:gd name="connsiteX102" fmla="*/ 367951 w 819150"/>
                <a:gd name="connsiteY102" fmla="*/ 263271 h 571500"/>
                <a:gd name="connsiteX103" fmla="*/ 358426 w 819150"/>
                <a:gd name="connsiteY103" fmla="*/ 258032 h 571500"/>
                <a:gd name="connsiteX104" fmla="*/ 348710 w 819150"/>
                <a:gd name="connsiteY104" fmla="*/ 266033 h 571500"/>
                <a:gd name="connsiteX105" fmla="*/ 342900 w 819150"/>
                <a:gd name="connsiteY105" fmla="*/ 266795 h 571500"/>
                <a:gd name="connsiteX106" fmla="*/ 341376 w 819150"/>
                <a:gd name="connsiteY106" fmla="*/ 272320 h 571500"/>
                <a:gd name="connsiteX107" fmla="*/ 352425 w 819150"/>
                <a:gd name="connsiteY107" fmla="*/ 274606 h 571500"/>
                <a:gd name="connsiteX108" fmla="*/ 364522 w 819150"/>
                <a:gd name="connsiteY108" fmla="*/ 281654 h 571500"/>
                <a:gd name="connsiteX109" fmla="*/ 367284 w 819150"/>
                <a:gd name="connsiteY109" fmla="*/ 286036 h 571500"/>
                <a:gd name="connsiteX110" fmla="*/ 374809 w 819150"/>
                <a:gd name="connsiteY110" fmla="*/ 285464 h 571500"/>
                <a:gd name="connsiteX111" fmla="*/ 374523 w 819150"/>
                <a:gd name="connsiteY111" fmla="*/ 289846 h 571500"/>
                <a:gd name="connsiteX112" fmla="*/ 377190 w 819150"/>
                <a:gd name="connsiteY112" fmla="*/ 291465 h 571500"/>
                <a:gd name="connsiteX113" fmla="*/ 380047 w 819150"/>
                <a:gd name="connsiteY113" fmla="*/ 278416 h 571500"/>
                <a:gd name="connsiteX114" fmla="*/ 382619 w 819150"/>
                <a:gd name="connsiteY114" fmla="*/ 281559 h 571500"/>
                <a:gd name="connsiteX115" fmla="*/ 388715 w 819150"/>
                <a:gd name="connsiteY115" fmla="*/ 278797 h 571500"/>
                <a:gd name="connsiteX116" fmla="*/ 399955 w 819150"/>
                <a:gd name="connsiteY116" fmla="*/ 284417 h 571500"/>
                <a:gd name="connsiteX117" fmla="*/ 402908 w 819150"/>
                <a:gd name="connsiteY117" fmla="*/ 283369 h 571500"/>
                <a:gd name="connsiteX118" fmla="*/ 400240 w 819150"/>
                <a:gd name="connsiteY118" fmla="*/ 275558 h 571500"/>
                <a:gd name="connsiteX119" fmla="*/ 394621 w 819150"/>
                <a:gd name="connsiteY119" fmla="*/ 274225 h 571500"/>
                <a:gd name="connsiteX120" fmla="*/ 392430 w 819150"/>
                <a:gd name="connsiteY120" fmla="*/ 278225 h 571500"/>
                <a:gd name="connsiteX121" fmla="*/ 389096 w 819150"/>
                <a:gd name="connsiteY121" fmla="*/ 276987 h 571500"/>
                <a:gd name="connsiteX122" fmla="*/ 394335 w 819150"/>
                <a:gd name="connsiteY122" fmla="*/ 272129 h 571500"/>
                <a:gd name="connsiteX123" fmla="*/ 394335 w 819150"/>
                <a:gd name="connsiteY123" fmla="*/ 267176 h 571500"/>
                <a:gd name="connsiteX124" fmla="*/ 399193 w 819150"/>
                <a:gd name="connsiteY124" fmla="*/ 268510 h 571500"/>
                <a:gd name="connsiteX125" fmla="*/ 404336 w 819150"/>
                <a:gd name="connsiteY125" fmla="*/ 275939 h 571500"/>
                <a:gd name="connsiteX126" fmla="*/ 405670 w 819150"/>
                <a:gd name="connsiteY126" fmla="*/ 268319 h 571500"/>
                <a:gd name="connsiteX127" fmla="*/ 404717 w 819150"/>
                <a:gd name="connsiteY127" fmla="*/ 261366 h 571500"/>
                <a:gd name="connsiteX128" fmla="*/ 399288 w 819150"/>
                <a:gd name="connsiteY128" fmla="*/ 261080 h 571500"/>
                <a:gd name="connsiteX129" fmla="*/ 395287 w 819150"/>
                <a:gd name="connsiteY129" fmla="*/ 252317 h 571500"/>
                <a:gd name="connsiteX130" fmla="*/ 389572 w 819150"/>
                <a:gd name="connsiteY130" fmla="*/ 251651 h 571500"/>
                <a:gd name="connsiteX131" fmla="*/ 389191 w 819150"/>
                <a:gd name="connsiteY131" fmla="*/ 249745 h 571500"/>
                <a:gd name="connsiteX132" fmla="*/ 389858 w 819150"/>
                <a:gd name="connsiteY132" fmla="*/ 244316 h 571500"/>
                <a:gd name="connsiteX133" fmla="*/ 394049 w 819150"/>
                <a:gd name="connsiteY133" fmla="*/ 240983 h 571500"/>
                <a:gd name="connsiteX134" fmla="*/ 401383 w 819150"/>
                <a:gd name="connsiteY134" fmla="*/ 246983 h 571500"/>
                <a:gd name="connsiteX135" fmla="*/ 404336 w 819150"/>
                <a:gd name="connsiteY135" fmla="*/ 244697 h 571500"/>
                <a:gd name="connsiteX136" fmla="*/ 402622 w 819150"/>
                <a:gd name="connsiteY136" fmla="*/ 240411 h 571500"/>
                <a:gd name="connsiteX137" fmla="*/ 406717 w 819150"/>
                <a:gd name="connsiteY137" fmla="*/ 214789 h 571500"/>
                <a:gd name="connsiteX138" fmla="*/ 401955 w 819150"/>
                <a:gd name="connsiteY138" fmla="*/ 206312 h 571500"/>
                <a:gd name="connsiteX139" fmla="*/ 404717 w 819150"/>
                <a:gd name="connsiteY139" fmla="*/ 195834 h 571500"/>
                <a:gd name="connsiteX140" fmla="*/ 397383 w 819150"/>
                <a:gd name="connsiteY140" fmla="*/ 166211 h 571500"/>
                <a:gd name="connsiteX141" fmla="*/ 398431 w 819150"/>
                <a:gd name="connsiteY141" fmla="*/ 158877 h 571500"/>
                <a:gd name="connsiteX142" fmla="*/ 410146 w 819150"/>
                <a:gd name="connsiteY142" fmla="*/ 151448 h 571500"/>
                <a:gd name="connsiteX143" fmla="*/ 410623 w 819150"/>
                <a:gd name="connsiteY143" fmla="*/ 135255 h 571500"/>
                <a:gd name="connsiteX144" fmla="*/ 426529 w 819150"/>
                <a:gd name="connsiteY144" fmla="*/ 115729 h 571500"/>
                <a:gd name="connsiteX145" fmla="*/ 447484 w 819150"/>
                <a:gd name="connsiteY145" fmla="*/ 108014 h 571500"/>
                <a:gd name="connsiteX146" fmla="*/ 490252 w 819150"/>
                <a:gd name="connsiteY146" fmla="*/ 122206 h 571500"/>
                <a:gd name="connsiteX147" fmla="*/ 506158 w 819150"/>
                <a:gd name="connsiteY147" fmla="*/ 120872 h 571500"/>
                <a:gd name="connsiteX148" fmla="*/ 507206 w 819150"/>
                <a:gd name="connsiteY148" fmla="*/ 111824 h 571500"/>
                <a:gd name="connsiteX149" fmla="*/ 516350 w 819150"/>
                <a:gd name="connsiteY149" fmla="*/ 107156 h 571500"/>
                <a:gd name="connsiteX150" fmla="*/ 527209 w 819150"/>
                <a:gd name="connsiteY150" fmla="*/ 113633 h 571500"/>
                <a:gd name="connsiteX151" fmla="*/ 538639 w 819150"/>
                <a:gd name="connsiteY151" fmla="*/ 99822 h 571500"/>
                <a:gd name="connsiteX152" fmla="*/ 537019 w 819150"/>
                <a:gd name="connsiteY152" fmla="*/ 84296 h 571500"/>
                <a:gd name="connsiteX153" fmla="*/ 546259 w 819150"/>
                <a:gd name="connsiteY153" fmla="*/ 67723 h 571500"/>
                <a:gd name="connsiteX154" fmla="*/ 548545 w 819150"/>
                <a:gd name="connsiteY154" fmla="*/ 52292 h 571500"/>
                <a:gd name="connsiteX155" fmla="*/ 545021 w 819150"/>
                <a:gd name="connsiteY155" fmla="*/ 35719 h 571500"/>
                <a:gd name="connsiteX156" fmla="*/ 545878 w 819150"/>
                <a:gd name="connsiteY156" fmla="*/ 27813 h 571500"/>
                <a:gd name="connsiteX157" fmla="*/ 556165 w 819150"/>
                <a:gd name="connsiteY157" fmla="*/ 17240 h 571500"/>
                <a:gd name="connsiteX158" fmla="*/ 564547 w 819150"/>
                <a:gd name="connsiteY158" fmla="*/ 14097 h 571500"/>
                <a:gd name="connsiteX159" fmla="*/ 573310 w 819150"/>
                <a:gd name="connsiteY159" fmla="*/ 15621 h 571500"/>
                <a:gd name="connsiteX160" fmla="*/ 583787 w 819150"/>
                <a:gd name="connsiteY160" fmla="*/ 27718 h 571500"/>
                <a:gd name="connsiteX161" fmla="*/ 589217 w 819150"/>
                <a:gd name="connsiteY161" fmla="*/ 29528 h 571500"/>
                <a:gd name="connsiteX162" fmla="*/ 606457 w 819150"/>
                <a:gd name="connsiteY162" fmla="*/ 27718 h 571500"/>
                <a:gd name="connsiteX163" fmla="*/ 630079 w 819150"/>
                <a:gd name="connsiteY163" fmla="*/ 29337 h 571500"/>
                <a:gd name="connsiteX164" fmla="*/ 646938 w 819150"/>
                <a:gd name="connsiteY164" fmla="*/ 20193 h 571500"/>
                <a:gd name="connsiteX165" fmla="*/ 655034 w 819150"/>
                <a:gd name="connsiteY165" fmla="*/ 9525 h 571500"/>
                <a:gd name="connsiteX166" fmla="*/ 654367 w 819150"/>
                <a:gd name="connsiteY166" fmla="*/ 15240 h 571500"/>
                <a:gd name="connsiteX167" fmla="*/ 660463 w 819150"/>
                <a:gd name="connsiteY167" fmla="*/ 23336 h 571500"/>
                <a:gd name="connsiteX168" fmla="*/ 663988 w 819150"/>
                <a:gd name="connsiteY168" fmla="*/ 26099 h 571500"/>
                <a:gd name="connsiteX169" fmla="*/ 667702 w 819150"/>
                <a:gd name="connsiteY169" fmla="*/ 21527 h 571500"/>
                <a:gd name="connsiteX170" fmla="*/ 670084 w 819150"/>
                <a:gd name="connsiteY170" fmla="*/ 24479 h 571500"/>
                <a:gd name="connsiteX171" fmla="*/ 673417 w 819150"/>
                <a:gd name="connsiteY171" fmla="*/ 39815 h 571500"/>
                <a:gd name="connsiteX172" fmla="*/ 682847 w 819150"/>
                <a:gd name="connsiteY172" fmla="*/ 27051 h 571500"/>
                <a:gd name="connsiteX173" fmla="*/ 683038 w 819150"/>
                <a:gd name="connsiteY173" fmla="*/ 21908 h 571500"/>
                <a:gd name="connsiteX174" fmla="*/ 685324 w 819150"/>
                <a:gd name="connsiteY174" fmla="*/ 21812 h 571500"/>
                <a:gd name="connsiteX175" fmla="*/ 687991 w 819150"/>
                <a:gd name="connsiteY175" fmla="*/ 34481 h 571500"/>
                <a:gd name="connsiteX176" fmla="*/ 692467 w 819150"/>
                <a:gd name="connsiteY176" fmla="*/ 42386 h 571500"/>
                <a:gd name="connsiteX177" fmla="*/ 697420 w 819150"/>
                <a:gd name="connsiteY177" fmla="*/ 45815 h 571500"/>
                <a:gd name="connsiteX178" fmla="*/ 704564 w 819150"/>
                <a:gd name="connsiteY178" fmla="*/ 56960 h 571500"/>
                <a:gd name="connsiteX179" fmla="*/ 717328 w 819150"/>
                <a:gd name="connsiteY179" fmla="*/ 62389 h 571500"/>
                <a:gd name="connsiteX180" fmla="*/ 731996 w 819150"/>
                <a:gd name="connsiteY180" fmla="*/ 81629 h 571500"/>
                <a:gd name="connsiteX181" fmla="*/ 731139 w 819150"/>
                <a:gd name="connsiteY181" fmla="*/ 89916 h 571500"/>
                <a:gd name="connsiteX182" fmla="*/ 715804 w 819150"/>
                <a:gd name="connsiteY182" fmla="*/ 103442 h 571500"/>
                <a:gd name="connsiteX183" fmla="*/ 728662 w 819150"/>
                <a:gd name="connsiteY183" fmla="*/ 113062 h 571500"/>
                <a:gd name="connsiteX184" fmla="*/ 737807 w 819150"/>
                <a:gd name="connsiteY184" fmla="*/ 114967 h 571500"/>
                <a:gd name="connsiteX185" fmla="*/ 739521 w 819150"/>
                <a:gd name="connsiteY185" fmla="*/ 119062 h 571500"/>
                <a:gd name="connsiteX186" fmla="*/ 736283 w 819150"/>
                <a:gd name="connsiteY186" fmla="*/ 123825 h 571500"/>
                <a:gd name="connsiteX187" fmla="*/ 739235 w 819150"/>
                <a:gd name="connsiteY187" fmla="*/ 126968 h 571500"/>
                <a:gd name="connsiteX188" fmla="*/ 746379 w 819150"/>
                <a:gd name="connsiteY188" fmla="*/ 129731 h 571500"/>
                <a:gd name="connsiteX189" fmla="*/ 748093 w 819150"/>
                <a:gd name="connsiteY189" fmla="*/ 128302 h 571500"/>
                <a:gd name="connsiteX190" fmla="*/ 755904 w 819150"/>
                <a:gd name="connsiteY190" fmla="*/ 132779 h 571500"/>
                <a:gd name="connsiteX191" fmla="*/ 768572 w 819150"/>
                <a:gd name="connsiteY191" fmla="*/ 157353 h 571500"/>
                <a:gd name="connsiteX192" fmla="*/ 765810 w 819150"/>
                <a:gd name="connsiteY192" fmla="*/ 164306 h 571500"/>
                <a:gd name="connsiteX193" fmla="*/ 769906 w 819150"/>
                <a:gd name="connsiteY193" fmla="*/ 169831 h 571500"/>
                <a:gd name="connsiteX194" fmla="*/ 768096 w 819150"/>
                <a:gd name="connsiteY194" fmla="*/ 174403 h 571500"/>
                <a:gd name="connsiteX195" fmla="*/ 782955 w 819150"/>
                <a:gd name="connsiteY195" fmla="*/ 188024 h 571500"/>
                <a:gd name="connsiteX196" fmla="*/ 798957 w 819150"/>
                <a:gd name="connsiteY196" fmla="*/ 187928 h 571500"/>
                <a:gd name="connsiteX197" fmla="*/ 791813 w 819150"/>
                <a:gd name="connsiteY197" fmla="*/ 197644 h 571500"/>
                <a:gd name="connsiteX198" fmla="*/ 787051 w 819150"/>
                <a:gd name="connsiteY198" fmla="*/ 200216 h 571500"/>
                <a:gd name="connsiteX199" fmla="*/ 788670 w 819150"/>
                <a:gd name="connsiteY199" fmla="*/ 203645 h 571500"/>
                <a:gd name="connsiteX200" fmla="*/ 790956 w 819150"/>
                <a:gd name="connsiteY200" fmla="*/ 200216 h 571500"/>
                <a:gd name="connsiteX201" fmla="*/ 793813 w 819150"/>
                <a:gd name="connsiteY201" fmla="*/ 202883 h 571500"/>
                <a:gd name="connsiteX202" fmla="*/ 786860 w 819150"/>
                <a:gd name="connsiteY202" fmla="*/ 208502 h 571500"/>
                <a:gd name="connsiteX203" fmla="*/ 789718 w 819150"/>
                <a:gd name="connsiteY203" fmla="*/ 218980 h 571500"/>
                <a:gd name="connsiteX204" fmla="*/ 788670 w 819150"/>
                <a:gd name="connsiteY204" fmla="*/ 225457 h 571500"/>
                <a:gd name="connsiteX205" fmla="*/ 776097 w 819150"/>
                <a:gd name="connsiteY205" fmla="*/ 227648 h 571500"/>
                <a:gd name="connsiteX206" fmla="*/ 783336 w 819150"/>
                <a:gd name="connsiteY206" fmla="*/ 227552 h 571500"/>
                <a:gd name="connsiteX207" fmla="*/ 784098 w 819150"/>
                <a:gd name="connsiteY207" fmla="*/ 234982 h 571500"/>
                <a:gd name="connsiteX208" fmla="*/ 781526 w 819150"/>
                <a:gd name="connsiteY208" fmla="*/ 237458 h 571500"/>
                <a:gd name="connsiteX209" fmla="*/ 779335 w 819150"/>
                <a:gd name="connsiteY209" fmla="*/ 234696 h 571500"/>
                <a:gd name="connsiteX210" fmla="*/ 771144 w 819150"/>
                <a:gd name="connsiteY210" fmla="*/ 241935 h 571500"/>
                <a:gd name="connsiteX211" fmla="*/ 761809 w 819150"/>
                <a:gd name="connsiteY211" fmla="*/ 276035 h 571500"/>
                <a:gd name="connsiteX212" fmla="*/ 769620 w 819150"/>
                <a:gd name="connsiteY212" fmla="*/ 281083 h 571500"/>
                <a:gd name="connsiteX213" fmla="*/ 776097 w 819150"/>
                <a:gd name="connsiteY213" fmla="*/ 306324 h 571500"/>
                <a:gd name="connsiteX214" fmla="*/ 787051 w 819150"/>
                <a:gd name="connsiteY214" fmla="*/ 318326 h 571500"/>
                <a:gd name="connsiteX215" fmla="*/ 809625 w 819150"/>
                <a:gd name="connsiteY215" fmla="*/ 336328 h 571500"/>
                <a:gd name="connsiteX216" fmla="*/ 812292 w 819150"/>
                <a:gd name="connsiteY216" fmla="*/ 343567 h 571500"/>
                <a:gd name="connsiteX217" fmla="*/ 811625 w 819150"/>
                <a:gd name="connsiteY217" fmla="*/ 356045 h 571500"/>
                <a:gd name="connsiteX218" fmla="*/ 815626 w 819150"/>
                <a:gd name="connsiteY218" fmla="*/ 364617 h 571500"/>
                <a:gd name="connsiteX219" fmla="*/ 810768 w 819150"/>
                <a:gd name="connsiteY219" fmla="*/ 369475 h 571500"/>
                <a:gd name="connsiteX220" fmla="*/ 799528 w 819150"/>
                <a:gd name="connsiteY220" fmla="*/ 373666 h 571500"/>
                <a:gd name="connsiteX221" fmla="*/ 801338 w 819150"/>
                <a:gd name="connsiteY221" fmla="*/ 381857 h 571500"/>
                <a:gd name="connsiteX222" fmla="*/ 805434 w 819150"/>
                <a:gd name="connsiteY222" fmla="*/ 384048 h 571500"/>
                <a:gd name="connsiteX223" fmla="*/ 800481 w 819150"/>
                <a:gd name="connsiteY223" fmla="*/ 389858 h 571500"/>
                <a:gd name="connsiteX224" fmla="*/ 802958 w 819150"/>
                <a:gd name="connsiteY224" fmla="*/ 391573 h 571500"/>
                <a:gd name="connsiteX225" fmla="*/ 802958 w 819150"/>
                <a:gd name="connsiteY225" fmla="*/ 397097 h 571500"/>
                <a:gd name="connsiteX226" fmla="*/ 797624 w 819150"/>
                <a:gd name="connsiteY226" fmla="*/ 397383 h 571500"/>
                <a:gd name="connsiteX227" fmla="*/ 791527 w 819150"/>
                <a:gd name="connsiteY227" fmla="*/ 402812 h 571500"/>
                <a:gd name="connsiteX228" fmla="*/ 780288 w 819150"/>
                <a:gd name="connsiteY228" fmla="*/ 403765 h 571500"/>
                <a:gd name="connsiteX229" fmla="*/ 775525 w 819150"/>
                <a:gd name="connsiteY229" fmla="*/ 416338 h 571500"/>
                <a:gd name="connsiteX230" fmla="*/ 776192 w 819150"/>
                <a:gd name="connsiteY230" fmla="*/ 420529 h 571500"/>
                <a:gd name="connsiteX231" fmla="*/ 774192 w 819150"/>
                <a:gd name="connsiteY231" fmla="*/ 419862 h 571500"/>
                <a:gd name="connsiteX232" fmla="*/ 770096 w 819150"/>
                <a:gd name="connsiteY232" fmla="*/ 429959 h 571500"/>
                <a:gd name="connsiteX233" fmla="*/ 768572 w 819150"/>
                <a:gd name="connsiteY233" fmla="*/ 438055 h 571500"/>
                <a:gd name="connsiteX234" fmla="*/ 775430 w 819150"/>
                <a:gd name="connsiteY234" fmla="*/ 455771 h 571500"/>
                <a:gd name="connsiteX235" fmla="*/ 775335 w 819150"/>
                <a:gd name="connsiteY235" fmla="*/ 470154 h 571500"/>
                <a:gd name="connsiteX236" fmla="*/ 771620 w 819150"/>
                <a:gd name="connsiteY236" fmla="*/ 475583 h 571500"/>
                <a:gd name="connsiteX237" fmla="*/ 757618 w 819150"/>
                <a:gd name="connsiteY237" fmla="*/ 469202 h 571500"/>
                <a:gd name="connsiteX238" fmla="*/ 745522 w 819150"/>
                <a:gd name="connsiteY238" fmla="*/ 471964 h 571500"/>
                <a:gd name="connsiteX239" fmla="*/ 744569 w 819150"/>
                <a:gd name="connsiteY239" fmla="*/ 470440 h 571500"/>
                <a:gd name="connsiteX240" fmla="*/ 727329 w 819150"/>
                <a:gd name="connsiteY240" fmla="*/ 484918 h 571500"/>
                <a:gd name="connsiteX241" fmla="*/ 727805 w 819150"/>
                <a:gd name="connsiteY241" fmla="*/ 489776 h 571500"/>
                <a:gd name="connsiteX242" fmla="*/ 729901 w 819150"/>
                <a:gd name="connsiteY242" fmla="*/ 489395 h 571500"/>
                <a:gd name="connsiteX243" fmla="*/ 728853 w 819150"/>
                <a:gd name="connsiteY243" fmla="*/ 492538 h 571500"/>
                <a:gd name="connsiteX244" fmla="*/ 718852 w 819150"/>
                <a:gd name="connsiteY244" fmla="*/ 497777 h 571500"/>
                <a:gd name="connsiteX245" fmla="*/ 715613 w 819150"/>
                <a:gd name="connsiteY245" fmla="*/ 485299 h 571500"/>
                <a:gd name="connsiteX246" fmla="*/ 708850 w 819150"/>
                <a:gd name="connsiteY246" fmla="*/ 479012 h 571500"/>
                <a:gd name="connsiteX247" fmla="*/ 702659 w 819150"/>
                <a:gd name="connsiteY247" fmla="*/ 476155 h 571500"/>
                <a:gd name="connsiteX248" fmla="*/ 693706 w 819150"/>
                <a:gd name="connsiteY248" fmla="*/ 477298 h 571500"/>
                <a:gd name="connsiteX249" fmla="*/ 670084 w 819150"/>
                <a:gd name="connsiteY249" fmla="*/ 463963 h 571500"/>
                <a:gd name="connsiteX250" fmla="*/ 665417 w 819150"/>
                <a:gd name="connsiteY250" fmla="*/ 458343 h 571500"/>
                <a:gd name="connsiteX251" fmla="*/ 666274 w 819150"/>
                <a:gd name="connsiteY251" fmla="*/ 454152 h 571500"/>
                <a:gd name="connsiteX252" fmla="*/ 656177 w 819150"/>
                <a:gd name="connsiteY252" fmla="*/ 448056 h 571500"/>
                <a:gd name="connsiteX253" fmla="*/ 656368 w 819150"/>
                <a:gd name="connsiteY253" fmla="*/ 436817 h 571500"/>
                <a:gd name="connsiteX254" fmla="*/ 639794 w 819150"/>
                <a:gd name="connsiteY254" fmla="*/ 437579 h 571500"/>
                <a:gd name="connsiteX255" fmla="*/ 638270 w 819150"/>
                <a:gd name="connsiteY255" fmla="*/ 429673 h 571500"/>
                <a:gd name="connsiteX256" fmla="*/ 629507 w 819150"/>
                <a:gd name="connsiteY256" fmla="*/ 423196 h 571500"/>
                <a:gd name="connsiteX257" fmla="*/ 618173 w 819150"/>
                <a:gd name="connsiteY257" fmla="*/ 409289 h 571500"/>
                <a:gd name="connsiteX258" fmla="*/ 615506 w 819150"/>
                <a:gd name="connsiteY258" fmla="*/ 403860 h 571500"/>
                <a:gd name="connsiteX259" fmla="*/ 621601 w 819150"/>
                <a:gd name="connsiteY259" fmla="*/ 388239 h 571500"/>
                <a:gd name="connsiteX260" fmla="*/ 621030 w 819150"/>
                <a:gd name="connsiteY260" fmla="*/ 380905 h 571500"/>
                <a:gd name="connsiteX261" fmla="*/ 608933 w 819150"/>
                <a:gd name="connsiteY261" fmla="*/ 374047 h 571500"/>
                <a:gd name="connsiteX262" fmla="*/ 602837 w 819150"/>
                <a:gd name="connsiteY262" fmla="*/ 365284 h 571500"/>
                <a:gd name="connsiteX263" fmla="*/ 600456 w 819150"/>
                <a:gd name="connsiteY263" fmla="*/ 334137 h 571500"/>
                <a:gd name="connsiteX264" fmla="*/ 597408 w 819150"/>
                <a:gd name="connsiteY264" fmla="*/ 330232 h 571500"/>
                <a:gd name="connsiteX265" fmla="*/ 576643 w 819150"/>
                <a:gd name="connsiteY265" fmla="*/ 330518 h 571500"/>
                <a:gd name="connsiteX266" fmla="*/ 564166 w 819150"/>
                <a:gd name="connsiteY266" fmla="*/ 335471 h 571500"/>
                <a:gd name="connsiteX267" fmla="*/ 549878 w 819150"/>
                <a:gd name="connsiteY267" fmla="*/ 334613 h 571500"/>
                <a:gd name="connsiteX268" fmla="*/ 544735 w 819150"/>
                <a:gd name="connsiteY268" fmla="*/ 332137 h 571500"/>
                <a:gd name="connsiteX269" fmla="*/ 541115 w 819150"/>
                <a:gd name="connsiteY269" fmla="*/ 325374 h 571500"/>
                <a:gd name="connsiteX270" fmla="*/ 535210 w 819150"/>
                <a:gd name="connsiteY270" fmla="*/ 324136 h 571500"/>
                <a:gd name="connsiteX271" fmla="*/ 527018 w 819150"/>
                <a:gd name="connsiteY271" fmla="*/ 326993 h 571500"/>
                <a:gd name="connsiteX272" fmla="*/ 532067 w 819150"/>
                <a:gd name="connsiteY272" fmla="*/ 336804 h 571500"/>
                <a:gd name="connsiteX273" fmla="*/ 526256 w 819150"/>
                <a:gd name="connsiteY273" fmla="*/ 345758 h 571500"/>
                <a:gd name="connsiteX274" fmla="*/ 527780 w 819150"/>
                <a:gd name="connsiteY274" fmla="*/ 351568 h 571500"/>
                <a:gd name="connsiteX275" fmla="*/ 517017 w 819150"/>
                <a:gd name="connsiteY275" fmla="*/ 376523 h 571500"/>
                <a:gd name="connsiteX276" fmla="*/ 503777 w 819150"/>
                <a:gd name="connsiteY276" fmla="*/ 385572 h 571500"/>
                <a:gd name="connsiteX277" fmla="*/ 499872 w 819150"/>
                <a:gd name="connsiteY277" fmla="*/ 393287 h 571500"/>
                <a:gd name="connsiteX278" fmla="*/ 501491 w 819150"/>
                <a:gd name="connsiteY278" fmla="*/ 403574 h 571500"/>
                <a:gd name="connsiteX279" fmla="*/ 499491 w 819150"/>
                <a:gd name="connsiteY279" fmla="*/ 411480 h 571500"/>
                <a:gd name="connsiteX280" fmla="*/ 491204 w 819150"/>
                <a:gd name="connsiteY280" fmla="*/ 422243 h 571500"/>
                <a:gd name="connsiteX281" fmla="*/ 490918 w 819150"/>
                <a:gd name="connsiteY281" fmla="*/ 426529 h 571500"/>
                <a:gd name="connsiteX282" fmla="*/ 472916 w 819150"/>
                <a:gd name="connsiteY282" fmla="*/ 436912 h 571500"/>
                <a:gd name="connsiteX283" fmla="*/ 465582 w 819150"/>
                <a:gd name="connsiteY283" fmla="*/ 447770 h 571500"/>
                <a:gd name="connsiteX284" fmla="*/ 465868 w 819150"/>
                <a:gd name="connsiteY284" fmla="*/ 460724 h 571500"/>
                <a:gd name="connsiteX285" fmla="*/ 473869 w 819150"/>
                <a:gd name="connsiteY285" fmla="*/ 471392 h 571500"/>
                <a:gd name="connsiteX286" fmla="*/ 471392 w 819150"/>
                <a:gd name="connsiteY286" fmla="*/ 480060 h 571500"/>
                <a:gd name="connsiteX287" fmla="*/ 461486 w 819150"/>
                <a:gd name="connsiteY287" fmla="*/ 482251 h 571500"/>
                <a:gd name="connsiteX288" fmla="*/ 452247 w 819150"/>
                <a:gd name="connsiteY288" fmla="*/ 478060 h 571500"/>
                <a:gd name="connsiteX289" fmla="*/ 446056 w 819150"/>
                <a:gd name="connsiteY289" fmla="*/ 484442 h 571500"/>
                <a:gd name="connsiteX290" fmla="*/ 445198 w 819150"/>
                <a:gd name="connsiteY290" fmla="*/ 501206 h 571500"/>
                <a:gd name="connsiteX291" fmla="*/ 438721 w 819150"/>
                <a:gd name="connsiteY291" fmla="*/ 500062 h 571500"/>
                <a:gd name="connsiteX292" fmla="*/ 424148 w 819150"/>
                <a:gd name="connsiteY292" fmla="*/ 503682 h 571500"/>
                <a:gd name="connsiteX293" fmla="*/ 418147 w 819150"/>
                <a:gd name="connsiteY293" fmla="*/ 502158 h 571500"/>
                <a:gd name="connsiteX294" fmla="*/ 415861 w 819150"/>
                <a:gd name="connsiteY294" fmla="*/ 511874 h 571500"/>
                <a:gd name="connsiteX295" fmla="*/ 410337 w 819150"/>
                <a:gd name="connsiteY295" fmla="*/ 510350 h 571500"/>
                <a:gd name="connsiteX296" fmla="*/ 412051 w 819150"/>
                <a:gd name="connsiteY296" fmla="*/ 495872 h 571500"/>
                <a:gd name="connsiteX297" fmla="*/ 417385 w 819150"/>
                <a:gd name="connsiteY297" fmla="*/ 482441 h 571500"/>
                <a:gd name="connsiteX298" fmla="*/ 412528 w 819150"/>
                <a:gd name="connsiteY298" fmla="*/ 481012 h 571500"/>
                <a:gd name="connsiteX299" fmla="*/ 407098 w 819150"/>
                <a:gd name="connsiteY299" fmla="*/ 471583 h 571500"/>
                <a:gd name="connsiteX300" fmla="*/ 403193 w 819150"/>
                <a:gd name="connsiteY300" fmla="*/ 472821 h 571500"/>
                <a:gd name="connsiteX301" fmla="*/ 393192 w 819150"/>
                <a:gd name="connsiteY301" fmla="*/ 489014 h 571500"/>
                <a:gd name="connsiteX302" fmla="*/ 391287 w 819150"/>
                <a:gd name="connsiteY302" fmla="*/ 507778 h 571500"/>
                <a:gd name="connsiteX303" fmla="*/ 399193 w 819150"/>
                <a:gd name="connsiteY303" fmla="*/ 524351 h 571500"/>
                <a:gd name="connsiteX304" fmla="*/ 410908 w 819150"/>
                <a:gd name="connsiteY304" fmla="*/ 523113 h 571500"/>
                <a:gd name="connsiteX305" fmla="*/ 397288 w 819150"/>
                <a:gd name="connsiteY305" fmla="*/ 532257 h 571500"/>
                <a:gd name="connsiteX306" fmla="*/ 378333 w 819150"/>
                <a:gd name="connsiteY306" fmla="*/ 538163 h 571500"/>
                <a:gd name="connsiteX307" fmla="*/ 362807 w 819150"/>
                <a:gd name="connsiteY307" fmla="*/ 537115 h 571500"/>
                <a:gd name="connsiteX308" fmla="*/ 352615 w 819150"/>
                <a:gd name="connsiteY308" fmla="*/ 546164 h 571500"/>
                <a:gd name="connsiteX309" fmla="*/ 344519 w 819150"/>
                <a:gd name="connsiteY309" fmla="*/ 559879 h 571500"/>
                <a:gd name="connsiteX310" fmla="*/ 326803 w 819150"/>
                <a:gd name="connsiteY310" fmla="*/ 554355 h 571500"/>
                <a:gd name="connsiteX311" fmla="*/ 314134 w 819150"/>
                <a:gd name="connsiteY311" fmla="*/ 561880 h 571500"/>
                <a:gd name="connsiteX312" fmla="*/ 308324 w 819150"/>
                <a:gd name="connsiteY312" fmla="*/ 570071 h 571500"/>
                <a:gd name="connsiteX313" fmla="*/ 304705 w 819150"/>
                <a:gd name="connsiteY313" fmla="*/ 562070 h 571500"/>
                <a:gd name="connsiteX314" fmla="*/ 289560 w 819150"/>
                <a:gd name="connsiteY314" fmla="*/ 557879 h 571500"/>
                <a:gd name="connsiteX315" fmla="*/ 290417 w 819150"/>
                <a:gd name="connsiteY315" fmla="*/ 540734 h 571500"/>
                <a:gd name="connsiteX316" fmla="*/ 298133 w 819150"/>
                <a:gd name="connsiteY316" fmla="*/ 528161 h 571500"/>
                <a:gd name="connsiteX317" fmla="*/ 297371 w 819150"/>
                <a:gd name="connsiteY317" fmla="*/ 525494 h 571500"/>
                <a:gd name="connsiteX318" fmla="*/ 275272 w 819150"/>
                <a:gd name="connsiteY318" fmla="*/ 519779 h 571500"/>
                <a:gd name="connsiteX319" fmla="*/ 265366 w 819150"/>
                <a:gd name="connsiteY319" fmla="*/ 505682 h 571500"/>
                <a:gd name="connsiteX320" fmla="*/ 227171 w 819150"/>
                <a:gd name="connsiteY320" fmla="*/ 488252 h 571500"/>
                <a:gd name="connsiteX321" fmla="*/ 202787 w 819150"/>
                <a:gd name="connsiteY321" fmla="*/ 484251 h 571500"/>
                <a:gd name="connsiteX322" fmla="*/ 186976 w 819150"/>
                <a:gd name="connsiteY322" fmla="*/ 487871 h 571500"/>
                <a:gd name="connsiteX323" fmla="*/ 184975 w 819150"/>
                <a:gd name="connsiteY323" fmla="*/ 480632 h 571500"/>
                <a:gd name="connsiteX324" fmla="*/ 171640 w 819150"/>
                <a:gd name="connsiteY324" fmla="*/ 485870 h 571500"/>
                <a:gd name="connsiteX325" fmla="*/ 173450 w 819150"/>
                <a:gd name="connsiteY325" fmla="*/ 473202 h 571500"/>
                <a:gd name="connsiteX326" fmla="*/ 168783 w 819150"/>
                <a:gd name="connsiteY326" fmla="*/ 463296 h 571500"/>
                <a:gd name="connsiteX327" fmla="*/ 163068 w 819150"/>
                <a:gd name="connsiteY327" fmla="*/ 458534 h 571500"/>
                <a:gd name="connsiteX328" fmla="*/ 147447 w 819150"/>
                <a:gd name="connsiteY328" fmla="*/ 458153 h 571500"/>
                <a:gd name="connsiteX329" fmla="*/ 137255 w 819150"/>
                <a:gd name="connsiteY329" fmla="*/ 466154 h 571500"/>
                <a:gd name="connsiteX330" fmla="*/ 106204 w 819150"/>
                <a:gd name="connsiteY330" fmla="*/ 469773 h 571500"/>
                <a:gd name="connsiteX331" fmla="*/ 107251 w 819150"/>
                <a:gd name="connsiteY331" fmla="*/ 467868 h 571500"/>
                <a:gd name="connsiteX332" fmla="*/ 97250 w 819150"/>
                <a:gd name="connsiteY332" fmla="*/ 468725 h 571500"/>
                <a:gd name="connsiteX333" fmla="*/ 26765 w 819150"/>
                <a:gd name="connsiteY333" fmla="*/ 447389 h 571500"/>
                <a:gd name="connsiteX334" fmla="*/ 28670 w 819150"/>
                <a:gd name="connsiteY334" fmla="*/ 450818 h 571500"/>
                <a:gd name="connsiteX335" fmla="*/ 31909 w 819150"/>
                <a:gd name="connsiteY335" fmla="*/ 449485 h 571500"/>
                <a:gd name="connsiteX336" fmla="*/ 29718 w 819150"/>
                <a:gd name="connsiteY336" fmla="*/ 446532 h 571500"/>
                <a:gd name="connsiteX337" fmla="*/ 26765 w 819150"/>
                <a:gd name="connsiteY337" fmla="*/ 447389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819150" h="571500">
                  <a:moveTo>
                    <a:pt x="97250" y="468725"/>
                  </a:moveTo>
                  <a:lnTo>
                    <a:pt x="84772" y="468440"/>
                  </a:lnTo>
                  <a:lnTo>
                    <a:pt x="77152" y="459010"/>
                  </a:lnTo>
                  <a:lnTo>
                    <a:pt x="69818" y="458819"/>
                  </a:lnTo>
                  <a:lnTo>
                    <a:pt x="66484" y="455295"/>
                  </a:lnTo>
                  <a:lnTo>
                    <a:pt x="67437" y="452723"/>
                  </a:lnTo>
                  <a:lnTo>
                    <a:pt x="58007" y="448247"/>
                  </a:lnTo>
                  <a:lnTo>
                    <a:pt x="53435" y="447675"/>
                  </a:lnTo>
                  <a:lnTo>
                    <a:pt x="52292" y="455867"/>
                  </a:lnTo>
                  <a:lnTo>
                    <a:pt x="47339" y="455676"/>
                  </a:lnTo>
                  <a:lnTo>
                    <a:pt x="47434" y="453390"/>
                  </a:lnTo>
                  <a:lnTo>
                    <a:pt x="42767" y="450723"/>
                  </a:lnTo>
                  <a:lnTo>
                    <a:pt x="31147" y="454247"/>
                  </a:lnTo>
                  <a:lnTo>
                    <a:pt x="28194" y="452533"/>
                  </a:lnTo>
                  <a:lnTo>
                    <a:pt x="26194" y="445294"/>
                  </a:lnTo>
                  <a:lnTo>
                    <a:pt x="31909" y="441770"/>
                  </a:lnTo>
                  <a:lnTo>
                    <a:pt x="33814" y="442912"/>
                  </a:lnTo>
                  <a:lnTo>
                    <a:pt x="36385" y="439484"/>
                  </a:lnTo>
                  <a:lnTo>
                    <a:pt x="34957" y="436817"/>
                  </a:lnTo>
                  <a:lnTo>
                    <a:pt x="37052" y="435578"/>
                  </a:lnTo>
                  <a:lnTo>
                    <a:pt x="33623" y="433197"/>
                  </a:lnTo>
                  <a:lnTo>
                    <a:pt x="49244" y="421577"/>
                  </a:lnTo>
                  <a:lnTo>
                    <a:pt x="62008" y="415862"/>
                  </a:lnTo>
                  <a:lnTo>
                    <a:pt x="58960" y="417004"/>
                  </a:lnTo>
                  <a:lnTo>
                    <a:pt x="57817" y="413766"/>
                  </a:lnTo>
                  <a:lnTo>
                    <a:pt x="47720" y="417291"/>
                  </a:lnTo>
                  <a:lnTo>
                    <a:pt x="36481" y="408432"/>
                  </a:lnTo>
                  <a:lnTo>
                    <a:pt x="28099" y="412814"/>
                  </a:lnTo>
                  <a:lnTo>
                    <a:pt x="25051" y="417957"/>
                  </a:lnTo>
                  <a:lnTo>
                    <a:pt x="16192" y="412718"/>
                  </a:lnTo>
                  <a:lnTo>
                    <a:pt x="11716" y="404622"/>
                  </a:lnTo>
                  <a:lnTo>
                    <a:pt x="14383" y="386810"/>
                  </a:lnTo>
                  <a:lnTo>
                    <a:pt x="11335" y="378619"/>
                  </a:lnTo>
                  <a:lnTo>
                    <a:pt x="14764" y="366522"/>
                  </a:lnTo>
                  <a:lnTo>
                    <a:pt x="9525" y="365474"/>
                  </a:lnTo>
                  <a:lnTo>
                    <a:pt x="12287" y="362331"/>
                  </a:lnTo>
                  <a:lnTo>
                    <a:pt x="21145" y="358045"/>
                  </a:lnTo>
                  <a:lnTo>
                    <a:pt x="39910" y="356997"/>
                  </a:lnTo>
                  <a:lnTo>
                    <a:pt x="40958" y="346805"/>
                  </a:lnTo>
                  <a:lnTo>
                    <a:pt x="43624" y="343853"/>
                  </a:lnTo>
                  <a:lnTo>
                    <a:pt x="52387" y="340900"/>
                  </a:lnTo>
                  <a:lnTo>
                    <a:pt x="63151" y="348044"/>
                  </a:lnTo>
                  <a:lnTo>
                    <a:pt x="71628" y="338804"/>
                  </a:lnTo>
                  <a:lnTo>
                    <a:pt x="88773" y="334994"/>
                  </a:lnTo>
                  <a:lnTo>
                    <a:pt x="96774" y="341186"/>
                  </a:lnTo>
                  <a:lnTo>
                    <a:pt x="104584" y="357092"/>
                  </a:lnTo>
                  <a:lnTo>
                    <a:pt x="111442" y="358616"/>
                  </a:lnTo>
                  <a:lnTo>
                    <a:pt x="114776" y="356521"/>
                  </a:lnTo>
                  <a:lnTo>
                    <a:pt x="114205" y="341948"/>
                  </a:lnTo>
                  <a:lnTo>
                    <a:pt x="119158" y="340424"/>
                  </a:lnTo>
                  <a:lnTo>
                    <a:pt x="115919" y="344615"/>
                  </a:lnTo>
                  <a:lnTo>
                    <a:pt x="116681" y="352139"/>
                  </a:lnTo>
                  <a:lnTo>
                    <a:pt x="124396" y="355473"/>
                  </a:lnTo>
                  <a:lnTo>
                    <a:pt x="126397" y="352520"/>
                  </a:lnTo>
                  <a:lnTo>
                    <a:pt x="123920" y="346805"/>
                  </a:lnTo>
                  <a:lnTo>
                    <a:pt x="128302" y="344615"/>
                  </a:lnTo>
                  <a:lnTo>
                    <a:pt x="129826" y="336995"/>
                  </a:lnTo>
                  <a:lnTo>
                    <a:pt x="123825" y="324136"/>
                  </a:lnTo>
                  <a:lnTo>
                    <a:pt x="132397" y="317278"/>
                  </a:lnTo>
                  <a:lnTo>
                    <a:pt x="132207" y="314706"/>
                  </a:lnTo>
                  <a:lnTo>
                    <a:pt x="135922" y="316897"/>
                  </a:lnTo>
                  <a:lnTo>
                    <a:pt x="143161" y="315278"/>
                  </a:lnTo>
                  <a:lnTo>
                    <a:pt x="154305" y="317183"/>
                  </a:lnTo>
                  <a:lnTo>
                    <a:pt x="140113" y="301657"/>
                  </a:lnTo>
                  <a:lnTo>
                    <a:pt x="141065" y="287179"/>
                  </a:lnTo>
                  <a:lnTo>
                    <a:pt x="149352" y="296132"/>
                  </a:lnTo>
                  <a:lnTo>
                    <a:pt x="153829" y="297180"/>
                  </a:lnTo>
                  <a:lnTo>
                    <a:pt x="164116" y="291560"/>
                  </a:lnTo>
                  <a:lnTo>
                    <a:pt x="178784" y="276797"/>
                  </a:lnTo>
                  <a:lnTo>
                    <a:pt x="181832" y="277654"/>
                  </a:lnTo>
                  <a:lnTo>
                    <a:pt x="182213" y="282131"/>
                  </a:lnTo>
                  <a:lnTo>
                    <a:pt x="185356" y="284798"/>
                  </a:lnTo>
                  <a:lnTo>
                    <a:pt x="203359" y="284226"/>
                  </a:lnTo>
                  <a:lnTo>
                    <a:pt x="216979" y="266795"/>
                  </a:lnTo>
                  <a:lnTo>
                    <a:pt x="209074" y="254794"/>
                  </a:lnTo>
                  <a:lnTo>
                    <a:pt x="210598" y="247174"/>
                  </a:lnTo>
                  <a:lnTo>
                    <a:pt x="208502" y="241745"/>
                  </a:lnTo>
                  <a:lnTo>
                    <a:pt x="214027" y="228219"/>
                  </a:lnTo>
                  <a:lnTo>
                    <a:pt x="223552" y="220504"/>
                  </a:lnTo>
                  <a:lnTo>
                    <a:pt x="231553" y="208407"/>
                  </a:lnTo>
                  <a:lnTo>
                    <a:pt x="241554" y="212408"/>
                  </a:lnTo>
                  <a:lnTo>
                    <a:pt x="264128" y="196691"/>
                  </a:lnTo>
                  <a:lnTo>
                    <a:pt x="275082" y="200311"/>
                  </a:lnTo>
                  <a:lnTo>
                    <a:pt x="277844" y="204692"/>
                  </a:lnTo>
                  <a:lnTo>
                    <a:pt x="277368" y="213265"/>
                  </a:lnTo>
                  <a:lnTo>
                    <a:pt x="282797" y="215741"/>
                  </a:lnTo>
                  <a:lnTo>
                    <a:pt x="288322" y="224981"/>
                  </a:lnTo>
                  <a:lnTo>
                    <a:pt x="311182" y="235553"/>
                  </a:lnTo>
                  <a:lnTo>
                    <a:pt x="315849" y="243459"/>
                  </a:lnTo>
                  <a:lnTo>
                    <a:pt x="320992" y="245269"/>
                  </a:lnTo>
                  <a:lnTo>
                    <a:pt x="332518" y="260795"/>
                  </a:lnTo>
                  <a:lnTo>
                    <a:pt x="333470" y="271653"/>
                  </a:lnTo>
                  <a:lnTo>
                    <a:pt x="334518" y="264986"/>
                  </a:lnTo>
                  <a:lnTo>
                    <a:pt x="340042" y="266129"/>
                  </a:lnTo>
                  <a:lnTo>
                    <a:pt x="340995" y="263462"/>
                  </a:lnTo>
                  <a:lnTo>
                    <a:pt x="348234" y="262795"/>
                  </a:lnTo>
                  <a:lnTo>
                    <a:pt x="353473" y="256889"/>
                  </a:lnTo>
                  <a:lnTo>
                    <a:pt x="356235" y="257651"/>
                  </a:lnTo>
                  <a:lnTo>
                    <a:pt x="358902" y="253651"/>
                  </a:lnTo>
                  <a:lnTo>
                    <a:pt x="367284" y="252032"/>
                  </a:lnTo>
                  <a:lnTo>
                    <a:pt x="390239" y="258413"/>
                  </a:lnTo>
                  <a:lnTo>
                    <a:pt x="375475" y="257556"/>
                  </a:lnTo>
                  <a:lnTo>
                    <a:pt x="367951" y="263271"/>
                  </a:lnTo>
                  <a:lnTo>
                    <a:pt x="358426" y="258032"/>
                  </a:lnTo>
                  <a:lnTo>
                    <a:pt x="348710" y="266033"/>
                  </a:lnTo>
                  <a:lnTo>
                    <a:pt x="342900" y="266795"/>
                  </a:lnTo>
                  <a:lnTo>
                    <a:pt x="341376" y="272320"/>
                  </a:lnTo>
                  <a:lnTo>
                    <a:pt x="352425" y="274606"/>
                  </a:lnTo>
                  <a:lnTo>
                    <a:pt x="364522" y="281654"/>
                  </a:lnTo>
                  <a:lnTo>
                    <a:pt x="367284" y="286036"/>
                  </a:lnTo>
                  <a:lnTo>
                    <a:pt x="374809" y="285464"/>
                  </a:lnTo>
                  <a:lnTo>
                    <a:pt x="374523" y="289846"/>
                  </a:lnTo>
                  <a:lnTo>
                    <a:pt x="377190" y="291465"/>
                  </a:lnTo>
                  <a:lnTo>
                    <a:pt x="380047" y="278416"/>
                  </a:lnTo>
                  <a:lnTo>
                    <a:pt x="382619" y="281559"/>
                  </a:lnTo>
                  <a:lnTo>
                    <a:pt x="388715" y="278797"/>
                  </a:lnTo>
                  <a:lnTo>
                    <a:pt x="399955" y="284417"/>
                  </a:lnTo>
                  <a:lnTo>
                    <a:pt x="402908" y="283369"/>
                  </a:lnTo>
                  <a:lnTo>
                    <a:pt x="400240" y="275558"/>
                  </a:lnTo>
                  <a:lnTo>
                    <a:pt x="394621" y="274225"/>
                  </a:lnTo>
                  <a:lnTo>
                    <a:pt x="392430" y="278225"/>
                  </a:lnTo>
                  <a:lnTo>
                    <a:pt x="389096" y="276987"/>
                  </a:lnTo>
                  <a:lnTo>
                    <a:pt x="394335" y="272129"/>
                  </a:lnTo>
                  <a:lnTo>
                    <a:pt x="394335" y="267176"/>
                  </a:lnTo>
                  <a:lnTo>
                    <a:pt x="399193" y="268510"/>
                  </a:lnTo>
                  <a:lnTo>
                    <a:pt x="404336" y="275939"/>
                  </a:lnTo>
                  <a:lnTo>
                    <a:pt x="405670" y="268319"/>
                  </a:lnTo>
                  <a:lnTo>
                    <a:pt x="404717" y="261366"/>
                  </a:lnTo>
                  <a:lnTo>
                    <a:pt x="399288" y="261080"/>
                  </a:lnTo>
                  <a:lnTo>
                    <a:pt x="395287" y="252317"/>
                  </a:lnTo>
                  <a:lnTo>
                    <a:pt x="389572" y="251651"/>
                  </a:lnTo>
                  <a:lnTo>
                    <a:pt x="389191" y="249745"/>
                  </a:lnTo>
                  <a:lnTo>
                    <a:pt x="389858" y="244316"/>
                  </a:lnTo>
                  <a:lnTo>
                    <a:pt x="394049" y="240983"/>
                  </a:lnTo>
                  <a:lnTo>
                    <a:pt x="401383" y="246983"/>
                  </a:lnTo>
                  <a:lnTo>
                    <a:pt x="404336" y="244697"/>
                  </a:lnTo>
                  <a:lnTo>
                    <a:pt x="402622" y="240411"/>
                  </a:lnTo>
                  <a:lnTo>
                    <a:pt x="406717" y="214789"/>
                  </a:lnTo>
                  <a:lnTo>
                    <a:pt x="401955" y="206312"/>
                  </a:lnTo>
                  <a:lnTo>
                    <a:pt x="404717" y="195834"/>
                  </a:lnTo>
                  <a:lnTo>
                    <a:pt x="397383" y="166211"/>
                  </a:lnTo>
                  <a:lnTo>
                    <a:pt x="398431" y="158877"/>
                  </a:lnTo>
                  <a:lnTo>
                    <a:pt x="410146" y="151448"/>
                  </a:lnTo>
                  <a:lnTo>
                    <a:pt x="410623" y="135255"/>
                  </a:lnTo>
                  <a:lnTo>
                    <a:pt x="426529" y="115729"/>
                  </a:lnTo>
                  <a:lnTo>
                    <a:pt x="447484" y="108014"/>
                  </a:lnTo>
                  <a:lnTo>
                    <a:pt x="490252" y="122206"/>
                  </a:lnTo>
                  <a:lnTo>
                    <a:pt x="506158" y="120872"/>
                  </a:lnTo>
                  <a:lnTo>
                    <a:pt x="507206" y="111824"/>
                  </a:lnTo>
                  <a:lnTo>
                    <a:pt x="516350" y="107156"/>
                  </a:lnTo>
                  <a:lnTo>
                    <a:pt x="527209" y="113633"/>
                  </a:lnTo>
                  <a:lnTo>
                    <a:pt x="538639" y="99822"/>
                  </a:lnTo>
                  <a:lnTo>
                    <a:pt x="537019" y="84296"/>
                  </a:lnTo>
                  <a:lnTo>
                    <a:pt x="546259" y="67723"/>
                  </a:lnTo>
                  <a:lnTo>
                    <a:pt x="548545" y="52292"/>
                  </a:lnTo>
                  <a:lnTo>
                    <a:pt x="545021" y="35719"/>
                  </a:lnTo>
                  <a:lnTo>
                    <a:pt x="545878" y="27813"/>
                  </a:lnTo>
                  <a:lnTo>
                    <a:pt x="556165" y="17240"/>
                  </a:lnTo>
                  <a:lnTo>
                    <a:pt x="564547" y="14097"/>
                  </a:lnTo>
                  <a:lnTo>
                    <a:pt x="573310" y="15621"/>
                  </a:lnTo>
                  <a:lnTo>
                    <a:pt x="583787" y="27718"/>
                  </a:lnTo>
                  <a:lnTo>
                    <a:pt x="589217" y="29528"/>
                  </a:lnTo>
                  <a:lnTo>
                    <a:pt x="606457" y="27718"/>
                  </a:lnTo>
                  <a:lnTo>
                    <a:pt x="630079" y="29337"/>
                  </a:lnTo>
                  <a:lnTo>
                    <a:pt x="646938" y="20193"/>
                  </a:lnTo>
                  <a:lnTo>
                    <a:pt x="655034" y="9525"/>
                  </a:lnTo>
                  <a:lnTo>
                    <a:pt x="654367" y="15240"/>
                  </a:lnTo>
                  <a:lnTo>
                    <a:pt x="660463" y="23336"/>
                  </a:lnTo>
                  <a:lnTo>
                    <a:pt x="663988" y="26099"/>
                  </a:lnTo>
                  <a:lnTo>
                    <a:pt x="667702" y="21527"/>
                  </a:lnTo>
                  <a:lnTo>
                    <a:pt x="670084" y="24479"/>
                  </a:lnTo>
                  <a:lnTo>
                    <a:pt x="673417" y="39815"/>
                  </a:lnTo>
                  <a:lnTo>
                    <a:pt x="682847" y="27051"/>
                  </a:lnTo>
                  <a:lnTo>
                    <a:pt x="683038" y="21908"/>
                  </a:lnTo>
                  <a:lnTo>
                    <a:pt x="685324" y="21812"/>
                  </a:lnTo>
                  <a:lnTo>
                    <a:pt x="687991" y="34481"/>
                  </a:lnTo>
                  <a:lnTo>
                    <a:pt x="692467" y="42386"/>
                  </a:lnTo>
                  <a:lnTo>
                    <a:pt x="697420" y="45815"/>
                  </a:lnTo>
                  <a:lnTo>
                    <a:pt x="704564" y="56960"/>
                  </a:lnTo>
                  <a:lnTo>
                    <a:pt x="717328" y="62389"/>
                  </a:lnTo>
                  <a:lnTo>
                    <a:pt x="731996" y="81629"/>
                  </a:lnTo>
                  <a:lnTo>
                    <a:pt x="731139" y="89916"/>
                  </a:lnTo>
                  <a:lnTo>
                    <a:pt x="715804" y="103442"/>
                  </a:lnTo>
                  <a:lnTo>
                    <a:pt x="728662" y="113062"/>
                  </a:lnTo>
                  <a:lnTo>
                    <a:pt x="737807" y="114967"/>
                  </a:lnTo>
                  <a:lnTo>
                    <a:pt x="739521" y="119062"/>
                  </a:lnTo>
                  <a:lnTo>
                    <a:pt x="736283" y="123825"/>
                  </a:lnTo>
                  <a:lnTo>
                    <a:pt x="739235" y="126968"/>
                  </a:lnTo>
                  <a:lnTo>
                    <a:pt x="746379" y="129731"/>
                  </a:lnTo>
                  <a:lnTo>
                    <a:pt x="748093" y="128302"/>
                  </a:lnTo>
                  <a:lnTo>
                    <a:pt x="755904" y="132779"/>
                  </a:lnTo>
                  <a:lnTo>
                    <a:pt x="768572" y="157353"/>
                  </a:lnTo>
                  <a:lnTo>
                    <a:pt x="765810" y="164306"/>
                  </a:lnTo>
                  <a:lnTo>
                    <a:pt x="769906" y="169831"/>
                  </a:lnTo>
                  <a:lnTo>
                    <a:pt x="768096" y="174403"/>
                  </a:lnTo>
                  <a:lnTo>
                    <a:pt x="782955" y="188024"/>
                  </a:lnTo>
                  <a:lnTo>
                    <a:pt x="798957" y="187928"/>
                  </a:lnTo>
                  <a:lnTo>
                    <a:pt x="791813" y="197644"/>
                  </a:lnTo>
                  <a:lnTo>
                    <a:pt x="787051" y="200216"/>
                  </a:lnTo>
                  <a:lnTo>
                    <a:pt x="788670" y="203645"/>
                  </a:lnTo>
                  <a:lnTo>
                    <a:pt x="790956" y="200216"/>
                  </a:lnTo>
                  <a:lnTo>
                    <a:pt x="793813" y="202883"/>
                  </a:lnTo>
                  <a:lnTo>
                    <a:pt x="786860" y="208502"/>
                  </a:lnTo>
                  <a:lnTo>
                    <a:pt x="789718" y="218980"/>
                  </a:lnTo>
                  <a:lnTo>
                    <a:pt x="788670" y="225457"/>
                  </a:lnTo>
                  <a:lnTo>
                    <a:pt x="776097" y="227648"/>
                  </a:lnTo>
                  <a:lnTo>
                    <a:pt x="783336" y="227552"/>
                  </a:lnTo>
                  <a:lnTo>
                    <a:pt x="784098" y="234982"/>
                  </a:lnTo>
                  <a:lnTo>
                    <a:pt x="781526" y="237458"/>
                  </a:lnTo>
                  <a:lnTo>
                    <a:pt x="779335" y="234696"/>
                  </a:lnTo>
                  <a:lnTo>
                    <a:pt x="771144" y="241935"/>
                  </a:lnTo>
                  <a:lnTo>
                    <a:pt x="761809" y="276035"/>
                  </a:lnTo>
                  <a:lnTo>
                    <a:pt x="769620" y="281083"/>
                  </a:lnTo>
                  <a:lnTo>
                    <a:pt x="776097" y="306324"/>
                  </a:lnTo>
                  <a:lnTo>
                    <a:pt x="787051" y="318326"/>
                  </a:lnTo>
                  <a:lnTo>
                    <a:pt x="809625" y="336328"/>
                  </a:lnTo>
                  <a:lnTo>
                    <a:pt x="812292" y="343567"/>
                  </a:lnTo>
                  <a:lnTo>
                    <a:pt x="811625" y="356045"/>
                  </a:lnTo>
                  <a:lnTo>
                    <a:pt x="815626" y="364617"/>
                  </a:lnTo>
                  <a:lnTo>
                    <a:pt x="810768" y="369475"/>
                  </a:lnTo>
                  <a:lnTo>
                    <a:pt x="799528" y="373666"/>
                  </a:lnTo>
                  <a:lnTo>
                    <a:pt x="801338" y="381857"/>
                  </a:lnTo>
                  <a:lnTo>
                    <a:pt x="805434" y="384048"/>
                  </a:lnTo>
                  <a:lnTo>
                    <a:pt x="800481" y="389858"/>
                  </a:lnTo>
                  <a:lnTo>
                    <a:pt x="802958" y="391573"/>
                  </a:lnTo>
                  <a:lnTo>
                    <a:pt x="802958" y="397097"/>
                  </a:lnTo>
                  <a:lnTo>
                    <a:pt x="797624" y="397383"/>
                  </a:lnTo>
                  <a:lnTo>
                    <a:pt x="791527" y="402812"/>
                  </a:lnTo>
                  <a:lnTo>
                    <a:pt x="780288" y="403765"/>
                  </a:lnTo>
                  <a:lnTo>
                    <a:pt x="775525" y="416338"/>
                  </a:lnTo>
                  <a:lnTo>
                    <a:pt x="776192" y="420529"/>
                  </a:lnTo>
                  <a:lnTo>
                    <a:pt x="774192" y="419862"/>
                  </a:lnTo>
                  <a:lnTo>
                    <a:pt x="770096" y="429959"/>
                  </a:lnTo>
                  <a:lnTo>
                    <a:pt x="768572" y="438055"/>
                  </a:lnTo>
                  <a:lnTo>
                    <a:pt x="775430" y="455771"/>
                  </a:lnTo>
                  <a:lnTo>
                    <a:pt x="775335" y="470154"/>
                  </a:lnTo>
                  <a:lnTo>
                    <a:pt x="771620" y="475583"/>
                  </a:lnTo>
                  <a:lnTo>
                    <a:pt x="757618" y="469202"/>
                  </a:lnTo>
                  <a:lnTo>
                    <a:pt x="745522" y="471964"/>
                  </a:lnTo>
                  <a:lnTo>
                    <a:pt x="744569" y="470440"/>
                  </a:lnTo>
                  <a:lnTo>
                    <a:pt x="727329" y="484918"/>
                  </a:lnTo>
                  <a:lnTo>
                    <a:pt x="727805" y="489776"/>
                  </a:lnTo>
                  <a:lnTo>
                    <a:pt x="729901" y="489395"/>
                  </a:lnTo>
                  <a:lnTo>
                    <a:pt x="728853" y="492538"/>
                  </a:lnTo>
                  <a:lnTo>
                    <a:pt x="718852" y="497777"/>
                  </a:lnTo>
                  <a:lnTo>
                    <a:pt x="715613" y="485299"/>
                  </a:lnTo>
                  <a:lnTo>
                    <a:pt x="708850" y="479012"/>
                  </a:lnTo>
                  <a:lnTo>
                    <a:pt x="702659" y="476155"/>
                  </a:lnTo>
                  <a:lnTo>
                    <a:pt x="693706" y="477298"/>
                  </a:lnTo>
                  <a:lnTo>
                    <a:pt x="670084" y="463963"/>
                  </a:lnTo>
                  <a:lnTo>
                    <a:pt x="665417" y="458343"/>
                  </a:lnTo>
                  <a:lnTo>
                    <a:pt x="666274" y="454152"/>
                  </a:lnTo>
                  <a:lnTo>
                    <a:pt x="656177" y="448056"/>
                  </a:lnTo>
                  <a:lnTo>
                    <a:pt x="656368" y="436817"/>
                  </a:lnTo>
                  <a:lnTo>
                    <a:pt x="639794" y="437579"/>
                  </a:lnTo>
                  <a:lnTo>
                    <a:pt x="638270" y="429673"/>
                  </a:lnTo>
                  <a:lnTo>
                    <a:pt x="629507" y="423196"/>
                  </a:lnTo>
                  <a:lnTo>
                    <a:pt x="618173" y="409289"/>
                  </a:lnTo>
                  <a:lnTo>
                    <a:pt x="615506" y="403860"/>
                  </a:lnTo>
                  <a:lnTo>
                    <a:pt x="621601" y="388239"/>
                  </a:lnTo>
                  <a:lnTo>
                    <a:pt x="621030" y="380905"/>
                  </a:lnTo>
                  <a:lnTo>
                    <a:pt x="608933" y="374047"/>
                  </a:lnTo>
                  <a:lnTo>
                    <a:pt x="602837" y="365284"/>
                  </a:lnTo>
                  <a:lnTo>
                    <a:pt x="600456" y="334137"/>
                  </a:lnTo>
                  <a:lnTo>
                    <a:pt x="597408" y="330232"/>
                  </a:lnTo>
                  <a:lnTo>
                    <a:pt x="576643" y="330518"/>
                  </a:lnTo>
                  <a:lnTo>
                    <a:pt x="564166" y="335471"/>
                  </a:lnTo>
                  <a:lnTo>
                    <a:pt x="549878" y="334613"/>
                  </a:lnTo>
                  <a:lnTo>
                    <a:pt x="544735" y="332137"/>
                  </a:lnTo>
                  <a:lnTo>
                    <a:pt x="541115" y="325374"/>
                  </a:lnTo>
                  <a:lnTo>
                    <a:pt x="535210" y="324136"/>
                  </a:lnTo>
                  <a:lnTo>
                    <a:pt x="527018" y="326993"/>
                  </a:lnTo>
                  <a:lnTo>
                    <a:pt x="532067" y="336804"/>
                  </a:lnTo>
                  <a:lnTo>
                    <a:pt x="526256" y="345758"/>
                  </a:lnTo>
                  <a:lnTo>
                    <a:pt x="527780" y="351568"/>
                  </a:lnTo>
                  <a:lnTo>
                    <a:pt x="517017" y="376523"/>
                  </a:lnTo>
                  <a:lnTo>
                    <a:pt x="503777" y="385572"/>
                  </a:lnTo>
                  <a:lnTo>
                    <a:pt x="499872" y="393287"/>
                  </a:lnTo>
                  <a:lnTo>
                    <a:pt x="501491" y="403574"/>
                  </a:lnTo>
                  <a:lnTo>
                    <a:pt x="499491" y="411480"/>
                  </a:lnTo>
                  <a:lnTo>
                    <a:pt x="491204" y="422243"/>
                  </a:lnTo>
                  <a:lnTo>
                    <a:pt x="490918" y="426529"/>
                  </a:lnTo>
                  <a:lnTo>
                    <a:pt x="472916" y="436912"/>
                  </a:lnTo>
                  <a:lnTo>
                    <a:pt x="465582" y="447770"/>
                  </a:lnTo>
                  <a:lnTo>
                    <a:pt x="465868" y="460724"/>
                  </a:lnTo>
                  <a:lnTo>
                    <a:pt x="473869" y="471392"/>
                  </a:lnTo>
                  <a:lnTo>
                    <a:pt x="471392" y="480060"/>
                  </a:lnTo>
                  <a:lnTo>
                    <a:pt x="461486" y="482251"/>
                  </a:lnTo>
                  <a:lnTo>
                    <a:pt x="452247" y="478060"/>
                  </a:lnTo>
                  <a:lnTo>
                    <a:pt x="446056" y="484442"/>
                  </a:lnTo>
                  <a:lnTo>
                    <a:pt x="445198" y="501206"/>
                  </a:lnTo>
                  <a:lnTo>
                    <a:pt x="438721" y="500062"/>
                  </a:lnTo>
                  <a:lnTo>
                    <a:pt x="424148" y="503682"/>
                  </a:lnTo>
                  <a:lnTo>
                    <a:pt x="418147" y="502158"/>
                  </a:lnTo>
                  <a:lnTo>
                    <a:pt x="415861" y="511874"/>
                  </a:lnTo>
                  <a:lnTo>
                    <a:pt x="410337" y="510350"/>
                  </a:lnTo>
                  <a:lnTo>
                    <a:pt x="412051" y="495872"/>
                  </a:lnTo>
                  <a:lnTo>
                    <a:pt x="417385" y="482441"/>
                  </a:lnTo>
                  <a:lnTo>
                    <a:pt x="412528" y="481012"/>
                  </a:lnTo>
                  <a:lnTo>
                    <a:pt x="407098" y="471583"/>
                  </a:lnTo>
                  <a:lnTo>
                    <a:pt x="403193" y="472821"/>
                  </a:lnTo>
                  <a:lnTo>
                    <a:pt x="393192" y="489014"/>
                  </a:lnTo>
                  <a:lnTo>
                    <a:pt x="391287" y="507778"/>
                  </a:lnTo>
                  <a:lnTo>
                    <a:pt x="399193" y="524351"/>
                  </a:lnTo>
                  <a:lnTo>
                    <a:pt x="410908" y="523113"/>
                  </a:lnTo>
                  <a:lnTo>
                    <a:pt x="397288" y="532257"/>
                  </a:lnTo>
                  <a:lnTo>
                    <a:pt x="378333" y="538163"/>
                  </a:lnTo>
                  <a:lnTo>
                    <a:pt x="362807" y="537115"/>
                  </a:lnTo>
                  <a:lnTo>
                    <a:pt x="352615" y="546164"/>
                  </a:lnTo>
                  <a:lnTo>
                    <a:pt x="344519" y="559879"/>
                  </a:lnTo>
                  <a:lnTo>
                    <a:pt x="326803" y="554355"/>
                  </a:lnTo>
                  <a:lnTo>
                    <a:pt x="314134" y="561880"/>
                  </a:lnTo>
                  <a:lnTo>
                    <a:pt x="308324" y="570071"/>
                  </a:lnTo>
                  <a:lnTo>
                    <a:pt x="304705" y="562070"/>
                  </a:lnTo>
                  <a:lnTo>
                    <a:pt x="289560" y="557879"/>
                  </a:lnTo>
                  <a:lnTo>
                    <a:pt x="290417" y="540734"/>
                  </a:lnTo>
                  <a:lnTo>
                    <a:pt x="298133" y="528161"/>
                  </a:lnTo>
                  <a:lnTo>
                    <a:pt x="297371" y="525494"/>
                  </a:lnTo>
                  <a:lnTo>
                    <a:pt x="275272" y="519779"/>
                  </a:lnTo>
                  <a:lnTo>
                    <a:pt x="265366" y="505682"/>
                  </a:lnTo>
                  <a:lnTo>
                    <a:pt x="227171" y="488252"/>
                  </a:lnTo>
                  <a:lnTo>
                    <a:pt x="202787" y="484251"/>
                  </a:lnTo>
                  <a:lnTo>
                    <a:pt x="186976" y="487871"/>
                  </a:lnTo>
                  <a:lnTo>
                    <a:pt x="184975" y="480632"/>
                  </a:lnTo>
                  <a:lnTo>
                    <a:pt x="171640" y="485870"/>
                  </a:lnTo>
                  <a:lnTo>
                    <a:pt x="173450" y="473202"/>
                  </a:lnTo>
                  <a:lnTo>
                    <a:pt x="168783" y="463296"/>
                  </a:lnTo>
                  <a:lnTo>
                    <a:pt x="163068" y="458534"/>
                  </a:lnTo>
                  <a:lnTo>
                    <a:pt x="147447" y="458153"/>
                  </a:lnTo>
                  <a:lnTo>
                    <a:pt x="137255" y="466154"/>
                  </a:lnTo>
                  <a:lnTo>
                    <a:pt x="106204" y="469773"/>
                  </a:lnTo>
                  <a:lnTo>
                    <a:pt x="107251" y="467868"/>
                  </a:lnTo>
                  <a:lnTo>
                    <a:pt x="97250" y="468725"/>
                  </a:lnTo>
                  <a:close/>
                  <a:moveTo>
                    <a:pt x="26765" y="447389"/>
                  </a:moveTo>
                  <a:lnTo>
                    <a:pt x="28670" y="450818"/>
                  </a:lnTo>
                  <a:lnTo>
                    <a:pt x="31909" y="449485"/>
                  </a:lnTo>
                  <a:lnTo>
                    <a:pt x="29718" y="446532"/>
                  </a:lnTo>
                  <a:lnTo>
                    <a:pt x="26765" y="44738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6" name="Freihandform: Form 205">
              <a:extLst>
                <a:ext uri="{FF2B5EF4-FFF2-40B4-BE49-F238E27FC236}">
                  <a16:creationId xmlns:a16="http://schemas.microsoft.com/office/drawing/2014/main" id="{895526E2-6421-46D5-ABD8-1F0F980C2188}"/>
                </a:ext>
              </a:extLst>
            </p:cNvPr>
            <p:cNvSpPr/>
            <p:nvPr/>
          </p:nvSpPr>
          <p:spPr>
            <a:xfrm>
              <a:off x="2060067" y="2641585"/>
              <a:ext cx="247500" cy="277200"/>
            </a:xfrm>
            <a:custGeom>
              <a:avLst/>
              <a:gdLst>
                <a:gd name="connsiteX0" fmla="*/ 14287 w 476250"/>
                <a:gd name="connsiteY0" fmla="*/ 76486 h 533400"/>
                <a:gd name="connsiteX1" fmla="*/ 22955 w 476250"/>
                <a:gd name="connsiteY1" fmla="*/ 71723 h 533400"/>
                <a:gd name="connsiteX2" fmla="*/ 21908 w 476250"/>
                <a:gd name="connsiteY2" fmla="*/ 62865 h 533400"/>
                <a:gd name="connsiteX3" fmla="*/ 25908 w 476250"/>
                <a:gd name="connsiteY3" fmla="*/ 63627 h 533400"/>
                <a:gd name="connsiteX4" fmla="*/ 32766 w 476250"/>
                <a:gd name="connsiteY4" fmla="*/ 42481 h 533400"/>
                <a:gd name="connsiteX5" fmla="*/ 41148 w 476250"/>
                <a:gd name="connsiteY5" fmla="*/ 49530 h 533400"/>
                <a:gd name="connsiteX6" fmla="*/ 43720 w 476250"/>
                <a:gd name="connsiteY6" fmla="*/ 44767 h 533400"/>
                <a:gd name="connsiteX7" fmla="*/ 46577 w 476250"/>
                <a:gd name="connsiteY7" fmla="*/ 11144 h 533400"/>
                <a:gd name="connsiteX8" fmla="*/ 50483 w 476250"/>
                <a:gd name="connsiteY8" fmla="*/ 9525 h 533400"/>
                <a:gd name="connsiteX9" fmla="*/ 54864 w 476250"/>
                <a:gd name="connsiteY9" fmla="*/ 19812 h 533400"/>
                <a:gd name="connsiteX10" fmla="*/ 58769 w 476250"/>
                <a:gd name="connsiteY10" fmla="*/ 18002 h 533400"/>
                <a:gd name="connsiteX11" fmla="*/ 61817 w 476250"/>
                <a:gd name="connsiteY11" fmla="*/ 25717 h 533400"/>
                <a:gd name="connsiteX12" fmla="*/ 56007 w 476250"/>
                <a:gd name="connsiteY12" fmla="*/ 28289 h 533400"/>
                <a:gd name="connsiteX13" fmla="*/ 68199 w 476250"/>
                <a:gd name="connsiteY13" fmla="*/ 29718 h 533400"/>
                <a:gd name="connsiteX14" fmla="*/ 71819 w 476250"/>
                <a:gd name="connsiteY14" fmla="*/ 23431 h 533400"/>
                <a:gd name="connsiteX15" fmla="*/ 86868 w 476250"/>
                <a:gd name="connsiteY15" fmla="*/ 28194 h 533400"/>
                <a:gd name="connsiteX16" fmla="*/ 109728 w 476250"/>
                <a:gd name="connsiteY16" fmla="*/ 55531 h 533400"/>
                <a:gd name="connsiteX17" fmla="*/ 114300 w 476250"/>
                <a:gd name="connsiteY17" fmla="*/ 53721 h 533400"/>
                <a:gd name="connsiteX18" fmla="*/ 119348 w 476250"/>
                <a:gd name="connsiteY18" fmla="*/ 55721 h 533400"/>
                <a:gd name="connsiteX19" fmla="*/ 150781 w 476250"/>
                <a:gd name="connsiteY19" fmla="*/ 24479 h 533400"/>
                <a:gd name="connsiteX20" fmla="*/ 172688 w 476250"/>
                <a:gd name="connsiteY20" fmla="*/ 29623 h 533400"/>
                <a:gd name="connsiteX21" fmla="*/ 186500 w 476250"/>
                <a:gd name="connsiteY21" fmla="*/ 47911 h 533400"/>
                <a:gd name="connsiteX22" fmla="*/ 175546 w 476250"/>
                <a:gd name="connsiteY22" fmla="*/ 57055 h 533400"/>
                <a:gd name="connsiteX23" fmla="*/ 177641 w 476250"/>
                <a:gd name="connsiteY23" fmla="*/ 63436 h 533400"/>
                <a:gd name="connsiteX24" fmla="*/ 188786 w 476250"/>
                <a:gd name="connsiteY24" fmla="*/ 57150 h 533400"/>
                <a:gd name="connsiteX25" fmla="*/ 192119 w 476250"/>
                <a:gd name="connsiteY25" fmla="*/ 69628 h 533400"/>
                <a:gd name="connsiteX26" fmla="*/ 189548 w 476250"/>
                <a:gd name="connsiteY26" fmla="*/ 55531 h 533400"/>
                <a:gd name="connsiteX27" fmla="*/ 196501 w 476250"/>
                <a:gd name="connsiteY27" fmla="*/ 51530 h 533400"/>
                <a:gd name="connsiteX28" fmla="*/ 200311 w 476250"/>
                <a:gd name="connsiteY28" fmla="*/ 65151 h 533400"/>
                <a:gd name="connsiteX29" fmla="*/ 197549 w 476250"/>
                <a:gd name="connsiteY29" fmla="*/ 75438 h 533400"/>
                <a:gd name="connsiteX30" fmla="*/ 194405 w 476250"/>
                <a:gd name="connsiteY30" fmla="*/ 77629 h 533400"/>
                <a:gd name="connsiteX31" fmla="*/ 196025 w 476250"/>
                <a:gd name="connsiteY31" fmla="*/ 83439 h 533400"/>
                <a:gd name="connsiteX32" fmla="*/ 202597 w 476250"/>
                <a:gd name="connsiteY32" fmla="*/ 73438 h 533400"/>
                <a:gd name="connsiteX33" fmla="*/ 228219 w 476250"/>
                <a:gd name="connsiteY33" fmla="*/ 49816 h 533400"/>
                <a:gd name="connsiteX34" fmla="*/ 238697 w 476250"/>
                <a:gd name="connsiteY34" fmla="*/ 60103 h 533400"/>
                <a:gd name="connsiteX35" fmla="*/ 243554 w 476250"/>
                <a:gd name="connsiteY35" fmla="*/ 69723 h 533400"/>
                <a:gd name="connsiteX36" fmla="*/ 257080 w 476250"/>
                <a:gd name="connsiteY36" fmla="*/ 52864 h 533400"/>
                <a:gd name="connsiteX37" fmla="*/ 262604 w 476250"/>
                <a:gd name="connsiteY37" fmla="*/ 53816 h 533400"/>
                <a:gd name="connsiteX38" fmla="*/ 269843 w 476250"/>
                <a:gd name="connsiteY38" fmla="*/ 62484 h 533400"/>
                <a:gd name="connsiteX39" fmla="*/ 277559 w 476250"/>
                <a:gd name="connsiteY39" fmla="*/ 78295 h 533400"/>
                <a:gd name="connsiteX40" fmla="*/ 292894 w 476250"/>
                <a:gd name="connsiteY40" fmla="*/ 72866 h 533400"/>
                <a:gd name="connsiteX41" fmla="*/ 298133 w 476250"/>
                <a:gd name="connsiteY41" fmla="*/ 75152 h 533400"/>
                <a:gd name="connsiteX42" fmla="*/ 310706 w 476250"/>
                <a:gd name="connsiteY42" fmla="*/ 74676 h 533400"/>
                <a:gd name="connsiteX43" fmla="*/ 328803 w 476250"/>
                <a:gd name="connsiteY43" fmla="*/ 67151 h 533400"/>
                <a:gd name="connsiteX44" fmla="*/ 353949 w 476250"/>
                <a:gd name="connsiteY44" fmla="*/ 76105 h 533400"/>
                <a:gd name="connsiteX45" fmla="*/ 353949 w 476250"/>
                <a:gd name="connsiteY45" fmla="*/ 78962 h 533400"/>
                <a:gd name="connsiteX46" fmla="*/ 389001 w 476250"/>
                <a:gd name="connsiteY46" fmla="*/ 71533 h 533400"/>
                <a:gd name="connsiteX47" fmla="*/ 387287 w 476250"/>
                <a:gd name="connsiteY47" fmla="*/ 80677 h 533400"/>
                <a:gd name="connsiteX48" fmla="*/ 382619 w 476250"/>
                <a:gd name="connsiteY48" fmla="*/ 86392 h 533400"/>
                <a:gd name="connsiteX49" fmla="*/ 361188 w 476250"/>
                <a:gd name="connsiteY49" fmla="*/ 98012 h 533400"/>
                <a:gd name="connsiteX50" fmla="*/ 344043 w 476250"/>
                <a:gd name="connsiteY50" fmla="*/ 103156 h 533400"/>
                <a:gd name="connsiteX51" fmla="*/ 343757 w 476250"/>
                <a:gd name="connsiteY51" fmla="*/ 109442 h 533400"/>
                <a:gd name="connsiteX52" fmla="*/ 337280 w 476250"/>
                <a:gd name="connsiteY52" fmla="*/ 113252 h 533400"/>
                <a:gd name="connsiteX53" fmla="*/ 336233 w 476250"/>
                <a:gd name="connsiteY53" fmla="*/ 110585 h 533400"/>
                <a:gd name="connsiteX54" fmla="*/ 332899 w 476250"/>
                <a:gd name="connsiteY54" fmla="*/ 112585 h 533400"/>
                <a:gd name="connsiteX55" fmla="*/ 319659 w 476250"/>
                <a:gd name="connsiteY55" fmla="*/ 126778 h 533400"/>
                <a:gd name="connsiteX56" fmla="*/ 337947 w 476250"/>
                <a:gd name="connsiteY56" fmla="*/ 161830 h 533400"/>
                <a:gd name="connsiteX57" fmla="*/ 347472 w 476250"/>
                <a:gd name="connsiteY57" fmla="*/ 159829 h 533400"/>
                <a:gd name="connsiteX58" fmla="*/ 344519 w 476250"/>
                <a:gd name="connsiteY58" fmla="*/ 164116 h 533400"/>
                <a:gd name="connsiteX59" fmla="*/ 346424 w 476250"/>
                <a:gd name="connsiteY59" fmla="*/ 172212 h 533400"/>
                <a:gd name="connsiteX60" fmla="*/ 351758 w 476250"/>
                <a:gd name="connsiteY60" fmla="*/ 175927 h 533400"/>
                <a:gd name="connsiteX61" fmla="*/ 354806 w 476250"/>
                <a:gd name="connsiteY61" fmla="*/ 171831 h 533400"/>
                <a:gd name="connsiteX62" fmla="*/ 365284 w 476250"/>
                <a:gd name="connsiteY62" fmla="*/ 175927 h 533400"/>
                <a:gd name="connsiteX63" fmla="*/ 366332 w 476250"/>
                <a:gd name="connsiteY63" fmla="*/ 174022 h 533400"/>
                <a:gd name="connsiteX64" fmla="*/ 377571 w 476250"/>
                <a:gd name="connsiteY64" fmla="*/ 180404 h 533400"/>
                <a:gd name="connsiteX65" fmla="*/ 379286 w 476250"/>
                <a:gd name="connsiteY65" fmla="*/ 190595 h 533400"/>
                <a:gd name="connsiteX66" fmla="*/ 368522 w 476250"/>
                <a:gd name="connsiteY66" fmla="*/ 199739 h 533400"/>
                <a:gd name="connsiteX67" fmla="*/ 377381 w 476250"/>
                <a:gd name="connsiteY67" fmla="*/ 220694 h 533400"/>
                <a:gd name="connsiteX68" fmla="*/ 385001 w 476250"/>
                <a:gd name="connsiteY68" fmla="*/ 227171 h 533400"/>
                <a:gd name="connsiteX69" fmla="*/ 394716 w 476250"/>
                <a:gd name="connsiteY69" fmla="*/ 222504 h 533400"/>
                <a:gd name="connsiteX70" fmla="*/ 391097 w 476250"/>
                <a:gd name="connsiteY70" fmla="*/ 208883 h 533400"/>
                <a:gd name="connsiteX71" fmla="*/ 394526 w 476250"/>
                <a:gd name="connsiteY71" fmla="*/ 208883 h 533400"/>
                <a:gd name="connsiteX72" fmla="*/ 393668 w 476250"/>
                <a:gd name="connsiteY72" fmla="*/ 204502 h 533400"/>
                <a:gd name="connsiteX73" fmla="*/ 409766 w 476250"/>
                <a:gd name="connsiteY73" fmla="*/ 196882 h 533400"/>
                <a:gd name="connsiteX74" fmla="*/ 420910 w 476250"/>
                <a:gd name="connsiteY74" fmla="*/ 186023 h 533400"/>
                <a:gd name="connsiteX75" fmla="*/ 446818 w 476250"/>
                <a:gd name="connsiteY75" fmla="*/ 174307 h 533400"/>
                <a:gd name="connsiteX76" fmla="*/ 436245 w 476250"/>
                <a:gd name="connsiteY76" fmla="*/ 191643 h 533400"/>
                <a:gd name="connsiteX77" fmla="*/ 439293 w 476250"/>
                <a:gd name="connsiteY77" fmla="*/ 199930 h 533400"/>
                <a:gd name="connsiteX78" fmla="*/ 446056 w 476250"/>
                <a:gd name="connsiteY78" fmla="*/ 198215 h 533400"/>
                <a:gd name="connsiteX79" fmla="*/ 456724 w 476250"/>
                <a:gd name="connsiteY79" fmla="*/ 227647 h 533400"/>
                <a:gd name="connsiteX80" fmla="*/ 449961 w 476250"/>
                <a:gd name="connsiteY80" fmla="*/ 238125 h 533400"/>
                <a:gd name="connsiteX81" fmla="*/ 448056 w 476250"/>
                <a:gd name="connsiteY81" fmla="*/ 258508 h 533400"/>
                <a:gd name="connsiteX82" fmla="*/ 445961 w 476250"/>
                <a:gd name="connsiteY82" fmla="*/ 258032 h 533400"/>
                <a:gd name="connsiteX83" fmla="*/ 445579 w 476250"/>
                <a:gd name="connsiteY83" fmla="*/ 276987 h 533400"/>
                <a:gd name="connsiteX84" fmla="*/ 435578 w 476250"/>
                <a:gd name="connsiteY84" fmla="*/ 279940 h 533400"/>
                <a:gd name="connsiteX85" fmla="*/ 437674 w 476250"/>
                <a:gd name="connsiteY85" fmla="*/ 300418 h 533400"/>
                <a:gd name="connsiteX86" fmla="*/ 451676 w 476250"/>
                <a:gd name="connsiteY86" fmla="*/ 299466 h 533400"/>
                <a:gd name="connsiteX87" fmla="*/ 452152 w 476250"/>
                <a:gd name="connsiteY87" fmla="*/ 296323 h 533400"/>
                <a:gd name="connsiteX88" fmla="*/ 462344 w 476250"/>
                <a:gd name="connsiteY88" fmla="*/ 298323 h 533400"/>
                <a:gd name="connsiteX89" fmla="*/ 463582 w 476250"/>
                <a:gd name="connsiteY89" fmla="*/ 308896 h 533400"/>
                <a:gd name="connsiteX90" fmla="*/ 475202 w 476250"/>
                <a:gd name="connsiteY90" fmla="*/ 310515 h 533400"/>
                <a:gd name="connsiteX91" fmla="*/ 465392 w 476250"/>
                <a:gd name="connsiteY91" fmla="*/ 350615 h 533400"/>
                <a:gd name="connsiteX92" fmla="*/ 454914 w 476250"/>
                <a:gd name="connsiteY92" fmla="*/ 350615 h 533400"/>
                <a:gd name="connsiteX93" fmla="*/ 449294 w 476250"/>
                <a:gd name="connsiteY93" fmla="*/ 355663 h 533400"/>
                <a:gd name="connsiteX94" fmla="*/ 427577 w 476250"/>
                <a:gd name="connsiteY94" fmla="*/ 388429 h 533400"/>
                <a:gd name="connsiteX95" fmla="*/ 422339 w 476250"/>
                <a:gd name="connsiteY95" fmla="*/ 384143 h 533400"/>
                <a:gd name="connsiteX96" fmla="*/ 420529 w 476250"/>
                <a:gd name="connsiteY96" fmla="*/ 392621 h 533400"/>
                <a:gd name="connsiteX97" fmla="*/ 412528 w 476250"/>
                <a:gd name="connsiteY97" fmla="*/ 391763 h 533400"/>
                <a:gd name="connsiteX98" fmla="*/ 411004 w 476250"/>
                <a:gd name="connsiteY98" fmla="*/ 389287 h 533400"/>
                <a:gd name="connsiteX99" fmla="*/ 405003 w 476250"/>
                <a:gd name="connsiteY99" fmla="*/ 396145 h 533400"/>
                <a:gd name="connsiteX100" fmla="*/ 401003 w 476250"/>
                <a:gd name="connsiteY100" fmla="*/ 391573 h 533400"/>
                <a:gd name="connsiteX101" fmla="*/ 386048 w 476250"/>
                <a:gd name="connsiteY101" fmla="*/ 408717 h 533400"/>
                <a:gd name="connsiteX102" fmla="*/ 383000 w 476250"/>
                <a:gd name="connsiteY102" fmla="*/ 419386 h 533400"/>
                <a:gd name="connsiteX103" fmla="*/ 363093 w 476250"/>
                <a:gd name="connsiteY103" fmla="*/ 419290 h 533400"/>
                <a:gd name="connsiteX104" fmla="*/ 360998 w 476250"/>
                <a:gd name="connsiteY104" fmla="*/ 427672 h 533400"/>
                <a:gd name="connsiteX105" fmla="*/ 353092 w 476250"/>
                <a:gd name="connsiteY105" fmla="*/ 427291 h 533400"/>
                <a:gd name="connsiteX106" fmla="*/ 353663 w 476250"/>
                <a:gd name="connsiteY106" fmla="*/ 431959 h 533400"/>
                <a:gd name="connsiteX107" fmla="*/ 346139 w 476250"/>
                <a:gd name="connsiteY107" fmla="*/ 433387 h 533400"/>
                <a:gd name="connsiteX108" fmla="*/ 347567 w 476250"/>
                <a:gd name="connsiteY108" fmla="*/ 414147 h 533400"/>
                <a:gd name="connsiteX109" fmla="*/ 316516 w 476250"/>
                <a:gd name="connsiteY109" fmla="*/ 413290 h 533400"/>
                <a:gd name="connsiteX110" fmla="*/ 308420 w 476250"/>
                <a:gd name="connsiteY110" fmla="*/ 409670 h 533400"/>
                <a:gd name="connsiteX111" fmla="*/ 282321 w 476250"/>
                <a:gd name="connsiteY111" fmla="*/ 416719 h 533400"/>
                <a:gd name="connsiteX112" fmla="*/ 283178 w 476250"/>
                <a:gd name="connsiteY112" fmla="*/ 426148 h 533400"/>
                <a:gd name="connsiteX113" fmla="*/ 278892 w 476250"/>
                <a:gd name="connsiteY113" fmla="*/ 426720 h 533400"/>
                <a:gd name="connsiteX114" fmla="*/ 279178 w 476250"/>
                <a:gd name="connsiteY114" fmla="*/ 429768 h 533400"/>
                <a:gd name="connsiteX115" fmla="*/ 271558 w 476250"/>
                <a:gd name="connsiteY115" fmla="*/ 430816 h 533400"/>
                <a:gd name="connsiteX116" fmla="*/ 273177 w 476250"/>
                <a:gd name="connsiteY116" fmla="*/ 446246 h 533400"/>
                <a:gd name="connsiteX117" fmla="*/ 279749 w 476250"/>
                <a:gd name="connsiteY117" fmla="*/ 469201 h 533400"/>
                <a:gd name="connsiteX118" fmla="*/ 286131 w 476250"/>
                <a:gd name="connsiteY118" fmla="*/ 473488 h 533400"/>
                <a:gd name="connsiteX119" fmla="*/ 289084 w 476250"/>
                <a:gd name="connsiteY119" fmla="*/ 479107 h 533400"/>
                <a:gd name="connsiteX120" fmla="*/ 258413 w 476250"/>
                <a:gd name="connsiteY120" fmla="*/ 497205 h 533400"/>
                <a:gd name="connsiteX121" fmla="*/ 260318 w 476250"/>
                <a:gd name="connsiteY121" fmla="*/ 500824 h 533400"/>
                <a:gd name="connsiteX122" fmla="*/ 252889 w 476250"/>
                <a:gd name="connsiteY122" fmla="*/ 510730 h 533400"/>
                <a:gd name="connsiteX123" fmla="*/ 256699 w 476250"/>
                <a:gd name="connsiteY123" fmla="*/ 516064 h 533400"/>
                <a:gd name="connsiteX124" fmla="*/ 236982 w 476250"/>
                <a:gd name="connsiteY124" fmla="*/ 514540 h 533400"/>
                <a:gd name="connsiteX125" fmla="*/ 228695 w 476250"/>
                <a:gd name="connsiteY125" fmla="*/ 510921 h 533400"/>
                <a:gd name="connsiteX126" fmla="*/ 222885 w 476250"/>
                <a:gd name="connsiteY126" fmla="*/ 514540 h 533400"/>
                <a:gd name="connsiteX127" fmla="*/ 217170 w 476250"/>
                <a:gd name="connsiteY127" fmla="*/ 513683 h 533400"/>
                <a:gd name="connsiteX128" fmla="*/ 211265 w 476250"/>
                <a:gd name="connsiteY128" fmla="*/ 521875 h 533400"/>
                <a:gd name="connsiteX129" fmla="*/ 205835 w 476250"/>
                <a:gd name="connsiteY129" fmla="*/ 518731 h 533400"/>
                <a:gd name="connsiteX130" fmla="*/ 203359 w 476250"/>
                <a:gd name="connsiteY130" fmla="*/ 507206 h 533400"/>
                <a:gd name="connsiteX131" fmla="*/ 187833 w 476250"/>
                <a:gd name="connsiteY131" fmla="*/ 501491 h 533400"/>
                <a:gd name="connsiteX132" fmla="*/ 195834 w 476250"/>
                <a:gd name="connsiteY132" fmla="*/ 507206 h 533400"/>
                <a:gd name="connsiteX133" fmla="*/ 198406 w 476250"/>
                <a:gd name="connsiteY133" fmla="*/ 517588 h 533400"/>
                <a:gd name="connsiteX134" fmla="*/ 205169 w 476250"/>
                <a:gd name="connsiteY134" fmla="*/ 523113 h 533400"/>
                <a:gd name="connsiteX135" fmla="*/ 199549 w 476250"/>
                <a:gd name="connsiteY135" fmla="*/ 524446 h 533400"/>
                <a:gd name="connsiteX136" fmla="*/ 192024 w 476250"/>
                <a:gd name="connsiteY136" fmla="*/ 519112 h 533400"/>
                <a:gd name="connsiteX137" fmla="*/ 182404 w 476250"/>
                <a:gd name="connsiteY137" fmla="*/ 523399 h 533400"/>
                <a:gd name="connsiteX138" fmla="*/ 178594 w 476250"/>
                <a:gd name="connsiteY138" fmla="*/ 519779 h 533400"/>
                <a:gd name="connsiteX139" fmla="*/ 179356 w 476250"/>
                <a:gd name="connsiteY139" fmla="*/ 517684 h 533400"/>
                <a:gd name="connsiteX140" fmla="*/ 172022 w 476250"/>
                <a:gd name="connsiteY140" fmla="*/ 515207 h 533400"/>
                <a:gd name="connsiteX141" fmla="*/ 164878 w 476250"/>
                <a:gd name="connsiteY141" fmla="*/ 503777 h 533400"/>
                <a:gd name="connsiteX142" fmla="*/ 168688 w 476250"/>
                <a:gd name="connsiteY142" fmla="*/ 498062 h 533400"/>
                <a:gd name="connsiteX143" fmla="*/ 170307 w 476250"/>
                <a:gd name="connsiteY143" fmla="*/ 484727 h 533400"/>
                <a:gd name="connsiteX144" fmla="*/ 156020 w 476250"/>
                <a:gd name="connsiteY144" fmla="*/ 477012 h 533400"/>
                <a:gd name="connsiteX145" fmla="*/ 151352 w 476250"/>
                <a:gd name="connsiteY145" fmla="*/ 482536 h 533400"/>
                <a:gd name="connsiteX146" fmla="*/ 141542 w 476250"/>
                <a:gd name="connsiteY146" fmla="*/ 485299 h 533400"/>
                <a:gd name="connsiteX147" fmla="*/ 138494 w 476250"/>
                <a:gd name="connsiteY147" fmla="*/ 472630 h 533400"/>
                <a:gd name="connsiteX148" fmla="*/ 125159 w 476250"/>
                <a:gd name="connsiteY148" fmla="*/ 447675 h 533400"/>
                <a:gd name="connsiteX149" fmla="*/ 110490 w 476250"/>
                <a:gd name="connsiteY149" fmla="*/ 448627 h 533400"/>
                <a:gd name="connsiteX150" fmla="*/ 111633 w 476250"/>
                <a:gd name="connsiteY150" fmla="*/ 430721 h 533400"/>
                <a:gd name="connsiteX151" fmla="*/ 92964 w 476250"/>
                <a:gd name="connsiteY151" fmla="*/ 438721 h 533400"/>
                <a:gd name="connsiteX152" fmla="*/ 89059 w 476250"/>
                <a:gd name="connsiteY152" fmla="*/ 427291 h 533400"/>
                <a:gd name="connsiteX153" fmla="*/ 84868 w 476250"/>
                <a:gd name="connsiteY153" fmla="*/ 427767 h 533400"/>
                <a:gd name="connsiteX154" fmla="*/ 84582 w 476250"/>
                <a:gd name="connsiteY154" fmla="*/ 425196 h 533400"/>
                <a:gd name="connsiteX155" fmla="*/ 92107 w 476250"/>
                <a:gd name="connsiteY155" fmla="*/ 424243 h 533400"/>
                <a:gd name="connsiteX156" fmla="*/ 126968 w 476250"/>
                <a:gd name="connsiteY156" fmla="*/ 425958 h 533400"/>
                <a:gd name="connsiteX157" fmla="*/ 128397 w 476250"/>
                <a:gd name="connsiteY157" fmla="*/ 414052 h 533400"/>
                <a:gd name="connsiteX158" fmla="*/ 142589 w 476250"/>
                <a:gd name="connsiteY158" fmla="*/ 409480 h 533400"/>
                <a:gd name="connsiteX159" fmla="*/ 153734 w 476250"/>
                <a:gd name="connsiteY159" fmla="*/ 410813 h 533400"/>
                <a:gd name="connsiteX160" fmla="*/ 154019 w 476250"/>
                <a:gd name="connsiteY160" fmla="*/ 405098 h 533400"/>
                <a:gd name="connsiteX161" fmla="*/ 159449 w 476250"/>
                <a:gd name="connsiteY161" fmla="*/ 398621 h 533400"/>
                <a:gd name="connsiteX162" fmla="*/ 138875 w 476250"/>
                <a:gd name="connsiteY162" fmla="*/ 390811 h 533400"/>
                <a:gd name="connsiteX163" fmla="*/ 131064 w 476250"/>
                <a:gd name="connsiteY163" fmla="*/ 359283 h 533400"/>
                <a:gd name="connsiteX164" fmla="*/ 122873 w 476250"/>
                <a:gd name="connsiteY164" fmla="*/ 344710 h 533400"/>
                <a:gd name="connsiteX165" fmla="*/ 108490 w 476250"/>
                <a:gd name="connsiteY165" fmla="*/ 306324 h 533400"/>
                <a:gd name="connsiteX166" fmla="*/ 105537 w 476250"/>
                <a:gd name="connsiteY166" fmla="*/ 307467 h 533400"/>
                <a:gd name="connsiteX167" fmla="*/ 100394 w 476250"/>
                <a:gd name="connsiteY167" fmla="*/ 289179 h 533400"/>
                <a:gd name="connsiteX168" fmla="*/ 98965 w 476250"/>
                <a:gd name="connsiteY168" fmla="*/ 279463 h 533400"/>
                <a:gd name="connsiteX169" fmla="*/ 102394 w 476250"/>
                <a:gd name="connsiteY169" fmla="*/ 272415 h 533400"/>
                <a:gd name="connsiteX170" fmla="*/ 101441 w 476250"/>
                <a:gd name="connsiteY170" fmla="*/ 252508 h 533400"/>
                <a:gd name="connsiteX171" fmla="*/ 95536 w 476250"/>
                <a:gd name="connsiteY171" fmla="*/ 234505 h 533400"/>
                <a:gd name="connsiteX172" fmla="*/ 86201 w 476250"/>
                <a:gd name="connsiteY172" fmla="*/ 224504 h 533400"/>
                <a:gd name="connsiteX173" fmla="*/ 86106 w 476250"/>
                <a:gd name="connsiteY173" fmla="*/ 220504 h 533400"/>
                <a:gd name="connsiteX174" fmla="*/ 87820 w 476250"/>
                <a:gd name="connsiteY174" fmla="*/ 207264 h 533400"/>
                <a:gd name="connsiteX175" fmla="*/ 94012 w 476250"/>
                <a:gd name="connsiteY175" fmla="*/ 207550 h 533400"/>
                <a:gd name="connsiteX176" fmla="*/ 94679 w 476250"/>
                <a:gd name="connsiteY176" fmla="*/ 201454 h 533400"/>
                <a:gd name="connsiteX177" fmla="*/ 97536 w 476250"/>
                <a:gd name="connsiteY177" fmla="*/ 201263 h 533400"/>
                <a:gd name="connsiteX178" fmla="*/ 101346 w 476250"/>
                <a:gd name="connsiteY178" fmla="*/ 175641 h 533400"/>
                <a:gd name="connsiteX179" fmla="*/ 100394 w 476250"/>
                <a:gd name="connsiteY179" fmla="*/ 151542 h 533400"/>
                <a:gd name="connsiteX180" fmla="*/ 87820 w 476250"/>
                <a:gd name="connsiteY180" fmla="*/ 146590 h 533400"/>
                <a:gd name="connsiteX181" fmla="*/ 86582 w 476250"/>
                <a:gd name="connsiteY181" fmla="*/ 143446 h 533400"/>
                <a:gd name="connsiteX182" fmla="*/ 84677 w 476250"/>
                <a:gd name="connsiteY182" fmla="*/ 148114 h 533400"/>
                <a:gd name="connsiteX183" fmla="*/ 79439 w 476250"/>
                <a:gd name="connsiteY183" fmla="*/ 147733 h 533400"/>
                <a:gd name="connsiteX184" fmla="*/ 42862 w 476250"/>
                <a:gd name="connsiteY184" fmla="*/ 137350 h 533400"/>
                <a:gd name="connsiteX185" fmla="*/ 46577 w 476250"/>
                <a:gd name="connsiteY185" fmla="*/ 127349 h 533400"/>
                <a:gd name="connsiteX186" fmla="*/ 39624 w 476250"/>
                <a:gd name="connsiteY186" fmla="*/ 116395 h 533400"/>
                <a:gd name="connsiteX187" fmla="*/ 45625 w 476250"/>
                <a:gd name="connsiteY187" fmla="*/ 107061 h 533400"/>
                <a:gd name="connsiteX188" fmla="*/ 35052 w 476250"/>
                <a:gd name="connsiteY188" fmla="*/ 100870 h 533400"/>
                <a:gd name="connsiteX189" fmla="*/ 32766 w 476250"/>
                <a:gd name="connsiteY189" fmla="*/ 94774 h 533400"/>
                <a:gd name="connsiteX190" fmla="*/ 25432 w 476250"/>
                <a:gd name="connsiteY190" fmla="*/ 97536 h 533400"/>
                <a:gd name="connsiteX191" fmla="*/ 9525 w 476250"/>
                <a:gd name="connsiteY191" fmla="*/ 87344 h 533400"/>
                <a:gd name="connsiteX192" fmla="*/ 14287 w 476250"/>
                <a:gd name="connsiteY192" fmla="*/ 76486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</a:cxnLst>
              <a:rect l="l" t="t" r="r" b="b"/>
              <a:pathLst>
                <a:path w="476250" h="533400">
                  <a:moveTo>
                    <a:pt x="14287" y="76486"/>
                  </a:moveTo>
                  <a:lnTo>
                    <a:pt x="22955" y="71723"/>
                  </a:lnTo>
                  <a:lnTo>
                    <a:pt x="21908" y="62865"/>
                  </a:lnTo>
                  <a:lnTo>
                    <a:pt x="25908" y="63627"/>
                  </a:lnTo>
                  <a:lnTo>
                    <a:pt x="32766" y="42481"/>
                  </a:lnTo>
                  <a:lnTo>
                    <a:pt x="41148" y="49530"/>
                  </a:lnTo>
                  <a:lnTo>
                    <a:pt x="43720" y="44767"/>
                  </a:lnTo>
                  <a:lnTo>
                    <a:pt x="46577" y="11144"/>
                  </a:lnTo>
                  <a:lnTo>
                    <a:pt x="50483" y="9525"/>
                  </a:lnTo>
                  <a:lnTo>
                    <a:pt x="54864" y="19812"/>
                  </a:lnTo>
                  <a:lnTo>
                    <a:pt x="58769" y="18002"/>
                  </a:lnTo>
                  <a:lnTo>
                    <a:pt x="61817" y="25717"/>
                  </a:lnTo>
                  <a:lnTo>
                    <a:pt x="56007" y="28289"/>
                  </a:lnTo>
                  <a:lnTo>
                    <a:pt x="68199" y="29718"/>
                  </a:lnTo>
                  <a:lnTo>
                    <a:pt x="71819" y="23431"/>
                  </a:lnTo>
                  <a:lnTo>
                    <a:pt x="86868" y="28194"/>
                  </a:lnTo>
                  <a:lnTo>
                    <a:pt x="109728" y="55531"/>
                  </a:lnTo>
                  <a:lnTo>
                    <a:pt x="114300" y="53721"/>
                  </a:lnTo>
                  <a:lnTo>
                    <a:pt x="119348" y="55721"/>
                  </a:lnTo>
                  <a:lnTo>
                    <a:pt x="150781" y="24479"/>
                  </a:lnTo>
                  <a:lnTo>
                    <a:pt x="172688" y="29623"/>
                  </a:lnTo>
                  <a:lnTo>
                    <a:pt x="186500" y="47911"/>
                  </a:lnTo>
                  <a:lnTo>
                    <a:pt x="175546" y="57055"/>
                  </a:lnTo>
                  <a:lnTo>
                    <a:pt x="177641" y="63436"/>
                  </a:lnTo>
                  <a:lnTo>
                    <a:pt x="188786" y="57150"/>
                  </a:lnTo>
                  <a:lnTo>
                    <a:pt x="192119" y="69628"/>
                  </a:lnTo>
                  <a:lnTo>
                    <a:pt x="189548" y="55531"/>
                  </a:lnTo>
                  <a:lnTo>
                    <a:pt x="196501" y="51530"/>
                  </a:lnTo>
                  <a:lnTo>
                    <a:pt x="200311" y="65151"/>
                  </a:lnTo>
                  <a:lnTo>
                    <a:pt x="197549" y="75438"/>
                  </a:lnTo>
                  <a:lnTo>
                    <a:pt x="194405" y="77629"/>
                  </a:lnTo>
                  <a:lnTo>
                    <a:pt x="196025" y="83439"/>
                  </a:lnTo>
                  <a:lnTo>
                    <a:pt x="202597" y="73438"/>
                  </a:lnTo>
                  <a:lnTo>
                    <a:pt x="228219" y="49816"/>
                  </a:lnTo>
                  <a:lnTo>
                    <a:pt x="238697" y="60103"/>
                  </a:lnTo>
                  <a:lnTo>
                    <a:pt x="243554" y="69723"/>
                  </a:lnTo>
                  <a:lnTo>
                    <a:pt x="257080" y="52864"/>
                  </a:lnTo>
                  <a:lnTo>
                    <a:pt x="262604" y="53816"/>
                  </a:lnTo>
                  <a:lnTo>
                    <a:pt x="269843" y="62484"/>
                  </a:lnTo>
                  <a:lnTo>
                    <a:pt x="277559" y="78295"/>
                  </a:lnTo>
                  <a:lnTo>
                    <a:pt x="292894" y="72866"/>
                  </a:lnTo>
                  <a:lnTo>
                    <a:pt x="298133" y="75152"/>
                  </a:lnTo>
                  <a:lnTo>
                    <a:pt x="310706" y="74676"/>
                  </a:lnTo>
                  <a:lnTo>
                    <a:pt x="328803" y="67151"/>
                  </a:lnTo>
                  <a:lnTo>
                    <a:pt x="353949" y="76105"/>
                  </a:lnTo>
                  <a:lnTo>
                    <a:pt x="353949" y="78962"/>
                  </a:lnTo>
                  <a:lnTo>
                    <a:pt x="389001" y="71533"/>
                  </a:lnTo>
                  <a:lnTo>
                    <a:pt x="387287" y="80677"/>
                  </a:lnTo>
                  <a:lnTo>
                    <a:pt x="382619" y="86392"/>
                  </a:lnTo>
                  <a:lnTo>
                    <a:pt x="361188" y="98012"/>
                  </a:lnTo>
                  <a:lnTo>
                    <a:pt x="344043" y="103156"/>
                  </a:lnTo>
                  <a:lnTo>
                    <a:pt x="343757" y="109442"/>
                  </a:lnTo>
                  <a:lnTo>
                    <a:pt x="337280" y="113252"/>
                  </a:lnTo>
                  <a:lnTo>
                    <a:pt x="336233" y="110585"/>
                  </a:lnTo>
                  <a:lnTo>
                    <a:pt x="332899" y="112585"/>
                  </a:lnTo>
                  <a:lnTo>
                    <a:pt x="319659" y="126778"/>
                  </a:lnTo>
                  <a:lnTo>
                    <a:pt x="337947" y="161830"/>
                  </a:lnTo>
                  <a:lnTo>
                    <a:pt x="347472" y="159829"/>
                  </a:lnTo>
                  <a:lnTo>
                    <a:pt x="344519" y="164116"/>
                  </a:lnTo>
                  <a:lnTo>
                    <a:pt x="346424" y="172212"/>
                  </a:lnTo>
                  <a:lnTo>
                    <a:pt x="351758" y="175927"/>
                  </a:lnTo>
                  <a:lnTo>
                    <a:pt x="354806" y="171831"/>
                  </a:lnTo>
                  <a:lnTo>
                    <a:pt x="365284" y="175927"/>
                  </a:lnTo>
                  <a:lnTo>
                    <a:pt x="366332" y="174022"/>
                  </a:lnTo>
                  <a:lnTo>
                    <a:pt x="377571" y="180404"/>
                  </a:lnTo>
                  <a:lnTo>
                    <a:pt x="379286" y="190595"/>
                  </a:lnTo>
                  <a:lnTo>
                    <a:pt x="368522" y="199739"/>
                  </a:lnTo>
                  <a:lnTo>
                    <a:pt x="377381" y="220694"/>
                  </a:lnTo>
                  <a:lnTo>
                    <a:pt x="385001" y="227171"/>
                  </a:lnTo>
                  <a:lnTo>
                    <a:pt x="394716" y="222504"/>
                  </a:lnTo>
                  <a:lnTo>
                    <a:pt x="391097" y="208883"/>
                  </a:lnTo>
                  <a:lnTo>
                    <a:pt x="394526" y="208883"/>
                  </a:lnTo>
                  <a:lnTo>
                    <a:pt x="393668" y="204502"/>
                  </a:lnTo>
                  <a:lnTo>
                    <a:pt x="409766" y="196882"/>
                  </a:lnTo>
                  <a:lnTo>
                    <a:pt x="420910" y="186023"/>
                  </a:lnTo>
                  <a:lnTo>
                    <a:pt x="446818" y="174307"/>
                  </a:lnTo>
                  <a:lnTo>
                    <a:pt x="436245" y="191643"/>
                  </a:lnTo>
                  <a:lnTo>
                    <a:pt x="439293" y="199930"/>
                  </a:lnTo>
                  <a:lnTo>
                    <a:pt x="446056" y="198215"/>
                  </a:lnTo>
                  <a:lnTo>
                    <a:pt x="456724" y="227647"/>
                  </a:lnTo>
                  <a:lnTo>
                    <a:pt x="449961" y="238125"/>
                  </a:lnTo>
                  <a:lnTo>
                    <a:pt x="448056" y="258508"/>
                  </a:lnTo>
                  <a:lnTo>
                    <a:pt x="445961" y="258032"/>
                  </a:lnTo>
                  <a:lnTo>
                    <a:pt x="445579" y="276987"/>
                  </a:lnTo>
                  <a:lnTo>
                    <a:pt x="435578" y="279940"/>
                  </a:lnTo>
                  <a:lnTo>
                    <a:pt x="437674" y="300418"/>
                  </a:lnTo>
                  <a:lnTo>
                    <a:pt x="451676" y="299466"/>
                  </a:lnTo>
                  <a:lnTo>
                    <a:pt x="452152" y="296323"/>
                  </a:lnTo>
                  <a:lnTo>
                    <a:pt x="462344" y="298323"/>
                  </a:lnTo>
                  <a:lnTo>
                    <a:pt x="463582" y="308896"/>
                  </a:lnTo>
                  <a:lnTo>
                    <a:pt x="475202" y="310515"/>
                  </a:lnTo>
                  <a:lnTo>
                    <a:pt x="465392" y="350615"/>
                  </a:lnTo>
                  <a:lnTo>
                    <a:pt x="454914" y="350615"/>
                  </a:lnTo>
                  <a:lnTo>
                    <a:pt x="449294" y="355663"/>
                  </a:lnTo>
                  <a:lnTo>
                    <a:pt x="427577" y="388429"/>
                  </a:lnTo>
                  <a:lnTo>
                    <a:pt x="422339" y="384143"/>
                  </a:lnTo>
                  <a:lnTo>
                    <a:pt x="420529" y="392621"/>
                  </a:lnTo>
                  <a:lnTo>
                    <a:pt x="412528" y="391763"/>
                  </a:lnTo>
                  <a:lnTo>
                    <a:pt x="411004" y="389287"/>
                  </a:lnTo>
                  <a:lnTo>
                    <a:pt x="405003" y="396145"/>
                  </a:lnTo>
                  <a:lnTo>
                    <a:pt x="401003" y="391573"/>
                  </a:lnTo>
                  <a:lnTo>
                    <a:pt x="386048" y="408717"/>
                  </a:lnTo>
                  <a:lnTo>
                    <a:pt x="383000" y="419386"/>
                  </a:lnTo>
                  <a:lnTo>
                    <a:pt x="363093" y="419290"/>
                  </a:lnTo>
                  <a:lnTo>
                    <a:pt x="360998" y="427672"/>
                  </a:lnTo>
                  <a:lnTo>
                    <a:pt x="353092" y="427291"/>
                  </a:lnTo>
                  <a:lnTo>
                    <a:pt x="353663" y="431959"/>
                  </a:lnTo>
                  <a:lnTo>
                    <a:pt x="346139" y="433387"/>
                  </a:lnTo>
                  <a:lnTo>
                    <a:pt x="347567" y="414147"/>
                  </a:lnTo>
                  <a:lnTo>
                    <a:pt x="316516" y="413290"/>
                  </a:lnTo>
                  <a:lnTo>
                    <a:pt x="308420" y="409670"/>
                  </a:lnTo>
                  <a:lnTo>
                    <a:pt x="282321" y="416719"/>
                  </a:lnTo>
                  <a:lnTo>
                    <a:pt x="283178" y="426148"/>
                  </a:lnTo>
                  <a:lnTo>
                    <a:pt x="278892" y="426720"/>
                  </a:lnTo>
                  <a:lnTo>
                    <a:pt x="279178" y="429768"/>
                  </a:lnTo>
                  <a:lnTo>
                    <a:pt x="271558" y="430816"/>
                  </a:lnTo>
                  <a:lnTo>
                    <a:pt x="273177" y="446246"/>
                  </a:lnTo>
                  <a:lnTo>
                    <a:pt x="279749" y="469201"/>
                  </a:lnTo>
                  <a:lnTo>
                    <a:pt x="286131" y="473488"/>
                  </a:lnTo>
                  <a:lnTo>
                    <a:pt x="289084" y="479107"/>
                  </a:lnTo>
                  <a:lnTo>
                    <a:pt x="258413" y="497205"/>
                  </a:lnTo>
                  <a:lnTo>
                    <a:pt x="260318" y="500824"/>
                  </a:lnTo>
                  <a:lnTo>
                    <a:pt x="252889" y="510730"/>
                  </a:lnTo>
                  <a:lnTo>
                    <a:pt x="256699" y="516064"/>
                  </a:lnTo>
                  <a:lnTo>
                    <a:pt x="236982" y="514540"/>
                  </a:lnTo>
                  <a:lnTo>
                    <a:pt x="228695" y="510921"/>
                  </a:lnTo>
                  <a:lnTo>
                    <a:pt x="222885" y="514540"/>
                  </a:lnTo>
                  <a:lnTo>
                    <a:pt x="217170" y="513683"/>
                  </a:lnTo>
                  <a:lnTo>
                    <a:pt x="211265" y="521875"/>
                  </a:lnTo>
                  <a:lnTo>
                    <a:pt x="205835" y="518731"/>
                  </a:lnTo>
                  <a:lnTo>
                    <a:pt x="203359" y="507206"/>
                  </a:lnTo>
                  <a:lnTo>
                    <a:pt x="187833" y="501491"/>
                  </a:lnTo>
                  <a:lnTo>
                    <a:pt x="195834" y="507206"/>
                  </a:lnTo>
                  <a:lnTo>
                    <a:pt x="198406" y="517588"/>
                  </a:lnTo>
                  <a:lnTo>
                    <a:pt x="205169" y="523113"/>
                  </a:lnTo>
                  <a:lnTo>
                    <a:pt x="199549" y="524446"/>
                  </a:lnTo>
                  <a:lnTo>
                    <a:pt x="192024" y="519112"/>
                  </a:lnTo>
                  <a:lnTo>
                    <a:pt x="182404" y="523399"/>
                  </a:lnTo>
                  <a:lnTo>
                    <a:pt x="178594" y="519779"/>
                  </a:lnTo>
                  <a:lnTo>
                    <a:pt x="179356" y="517684"/>
                  </a:lnTo>
                  <a:lnTo>
                    <a:pt x="172022" y="515207"/>
                  </a:lnTo>
                  <a:lnTo>
                    <a:pt x="164878" y="503777"/>
                  </a:lnTo>
                  <a:lnTo>
                    <a:pt x="168688" y="498062"/>
                  </a:lnTo>
                  <a:lnTo>
                    <a:pt x="170307" y="484727"/>
                  </a:lnTo>
                  <a:lnTo>
                    <a:pt x="156020" y="477012"/>
                  </a:lnTo>
                  <a:lnTo>
                    <a:pt x="151352" y="482536"/>
                  </a:lnTo>
                  <a:lnTo>
                    <a:pt x="141542" y="485299"/>
                  </a:lnTo>
                  <a:lnTo>
                    <a:pt x="138494" y="472630"/>
                  </a:lnTo>
                  <a:lnTo>
                    <a:pt x="125159" y="447675"/>
                  </a:lnTo>
                  <a:lnTo>
                    <a:pt x="110490" y="448627"/>
                  </a:lnTo>
                  <a:lnTo>
                    <a:pt x="111633" y="430721"/>
                  </a:lnTo>
                  <a:lnTo>
                    <a:pt x="92964" y="438721"/>
                  </a:lnTo>
                  <a:lnTo>
                    <a:pt x="89059" y="427291"/>
                  </a:lnTo>
                  <a:lnTo>
                    <a:pt x="84868" y="427767"/>
                  </a:lnTo>
                  <a:lnTo>
                    <a:pt x="84582" y="425196"/>
                  </a:lnTo>
                  <a:lnTo>
                    <a:pt x="92107" y="424243"/>
                  </a:lnTo>
                  <a:lnTo>
                    <a:pt x="126968" y="425958"/>
                  </a:lnTo>
                  <a:lnTo>
                    <a:pt x="128397" y="414052"/>
                  </a:lnTo>
                  <a:lnTo>
                    <a:pt x="142589" y="409480"/>
                  </a:lnTo>
                  <a:lnTo>
                    <a:pt x="153734" y="410813"/>
                  </a:lnTo>
                  <a:lnTo>
                    <a:pt x="154019" y="405098"/>
                  </a:lnTo>
                  <a:lnTo>
                    <a:pt x="159449" y="398621"/>
                  </a:lnTo>
                  <a:lnTo>
                    <a:pt x="138875" y="390811"/>
                  </a:lnTo>
                  <a:lnTo>
                    <a:pt x="131064" y="359283"/>
                  </a:lnTo>
                  <a:lnTo>
                    <a:pt x="122873" y="344710"/>
                  </a:lnTo>
                  <a:lnTo>
                    <a:pt x="108490" y="306324"/>
                  </a:lnTo>
                  <a:lnTo>
                    <a:pt x="105537" y="307467"/>
                  </a:lnTo>
                  <a:lnTo>
                    <a:pt x="100394" y="289179"/>
                  </a:lnTo>
                  <a:lnTo>
                    <a:pt x="98965" y="279463"/>
                  </a:lnTo>
                  <a:lnTo>
                    <a:pt x="102394" y="272415"/>
                  </a:lnTo>
                  <a:lnTo>
                    <a:pt x="101441" y="252508"/>
                  </a:lnTo>
                  <a:lnTo>
                    <a:pt x="95536" y="234505"/>
                  </a:lnTo>
                  <a:lnTo>
                    <a:pt x="86201" y="224504"/>
                  </a:lnTo>
                  <a:lnTo>
                    <a:pt x="86106" y="220504"/>
                  </a:lnTo>
                  <a:lnTo>
                    <a:pt x="87820" y="207264"/>
                  </a:lnTo>
                  <a:lnTo>
                    <a:pt x="94012" y="207550"/>
                  </a:lnTo>
                  <a:lnTo>
                    <a:pt x="94679" y="201454"/>
                  </a:lnTo>
                  <a:lnTo>
                    <a:pt x="97536" y="201263"/>
                  </a:lnTo>
                  <a:lnTo>
                    <a:pt x="101346" y="175641"/>
                  </a:lnTo>
                  <a:lnTo>
                    <a:pt x="100394" y="151542"/>
                  </a:lnTo>
                  <a:lnTo>
                    <a:pt x="87820" y="146590"/>
                  </a:lnTo>
                  <a:lnTo>
                    <a:pt x="86582" y="143446"/>
                  </a:lnTo>
                  <a:lnTo>
                    <a:pt x="84677" y="148114"/>
                  </a:lnTo>
                  <a:lnTo>
                    <a:pt x="79439" y="147733"/>
                  </a:lnTo>
                  <a:lnTo>
                    <a:pt x="42862" y="137350"/>
                  </a:lnTo>
                  <a:lnTo>
                    <a:pt x="46577" y="127349"/>
                  </a:lnTo>
                  <a:lnTo>
                    <a:pt x="39624" y="116395"/>
                  </a:lnTo>
                  <a:lnTo>
                    <a:pt x="45625" y="107061"/>
                  </a:lnTo>
                  <a:lnTo>
                    <a:pt x="35052" y="100870"/>
                  </a:lnTo>
                  <a:lnTo>
                    <a:pt x="32766" y="94774"/>
                  </a:lnTo>
                  <a:lnTo>
                    <a:pt x="25432" y="97536"/>
                  </a:lnTo>
                  <a:lnTo>
                    <a:pt x="9525" y="87344"/>
                  </a:lnTo>
                  <a:lnTo>
                    <a:pt x="14287" y="764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7" name="Freihandform: Form 206">
              <a:extLst>
                <a:ext uri="{FF2B5EF4-FFF2-40B4-BE49-F238E27FC236}">
                  <a16:creationId xmlns:a16="http://schemas.microsoft.com/office/drawing/2014/main" id="{8B313E3B-41B2-4743-B335-BF23823C3299}"/>
                </a:ext>
              </a:extLst>
            </p:cNvPr>
            <p:cNvSpPr/>
            <p:nvPr/>
          </p:nvSpPr>
          <p:spPr>
            <a:xfrm>
              <a:off x="1520022" y="2552979"/>
              <a:ext cx="465300" cy="435600"/>
            </a:xfrm>
            <a:custGeom>
              <a:avLst/>
              <a:gdLst>
                <a:gd name="connsiteX0" fmla="*/ 245459 w 895350"/>
                <a:gd name="connsiteY0" fmla="*/ 820484 h 838200"/>
                <a:gd name="connsiteX1" fmla="*/ 241078 w 895350"/>
                <a:gd name="connsiteY1" fmla="*/ 789337 h 838200"/>
                <a:gd name="connsiteX2" fmla="*/ 237744 w 895350"/>
                <a:gd name="connsiteY2" fmla="*/ 789051 h 838200"/>
                <a:gd name="connsiteX3" fmla="*/ 236696 w 895350"/>
                <a:gd name="connsiteY3" fmla="*/ 780383 h 838200"/>
                <a:gd name="connsiteX4" fmla="*/ 234600 w 895350"/>
                <a:gd name="connsiteY4" fmla="*/ 780860 h 838200"/>
                <a:gd name="connsiteX5" fmla="*/ 231934 w 895350"/>
                <a:gd name="connsiteY5" fmla="*/ 756571 h 838200"/>
                <a:gd name="connsiteX6" fmla="*/ 258889 w 895350"/>
                <a:gd name="connsiteY6" fmla="*/ 747046 h 838200"/>
                <a:gd name="connsiteX7" fmla="*/ 258223 w 895350"/>
                <a:gd name="connsiteY7" fmla="*/ 743808 h 838200"/>
                <a:gd name="connsiteX8" fmla="*/ 261842 w 895350"/>
                <a:gd name="connsiteY8" fmla="*/ 741617 h 838200"/>
                <a:gd name="connsiteX9" fmla="*/ 274129 w 895350"/>
                <a:gd name="connsiteY9" fmla="*/ 737902 h 838200"/>
                <a:gd name="connsiteX10" fmla="*/ 295370 w 895350"/>
                <a:gd name="connsiteY10" fmla="*/ 721995 h 838200"/>
                <a:gd name="connsiteX11" fmla="*/ 294322 w 895350"/>
                <a:gd name="connsiteY11" fmla="*/ 719804 h 838200"/>
                <a:gd name="connsiteX12" fmla="*/ 308705 w 895350"/>
                <a:gd name="connsiteY12" fmla="*/ 713042 h 838200"/>
                <a:gd name="connsiteX13" fmla="*/ 319945 w 895350"/>
                <a:gd name="connsiteY13" fmla="*/ 702659 h 838200"/>
                <a:gd name="connsiteX14" fmla="*/ 318135 w 895350"/>
                <a:gd name="connsiteY14" fmla="*/ 695516 h 838200"/>
                <a:gd name="connsiteX15" fmla="*/ 313944 w 895350"/>
                <a:gd name="connsiteY15" fmla="*/ 695706 h 838200"/>
                <a:gd name="connsiteX16" fmla="*/ 315182 w 895350"/>
                <a:gd name="connsiteY16" fmla="*/ 686943 h 838200"/>
                <a:gd name="connsiteX17" fmla="*/ 311563 w 895350"/>
                <a:gd name="connsiteY17" fmla="*/ 669608 h 838200"/>
                <a:gd name="connsiteX18" fmla="*/ 308800 w 895350"/>
                <a:gd name="connsiteY18" fmla="*/ 670084 h 838200"/>
                <a:gd name="connsiteX19" fmla="*/ 302990 w 895350"/>
                <a:gd name="connsiteY19" fmla="*/ 647605 h 838200"/>
                <a:gd name="connsiteX20" fmla="*/ 295561 w 895350"/>
                <a:gd name="connsiteY20" fmla="*/ 650081 h 838200"/>
                <a:gd name="connsiteX21" fmla="*/ 294608 w 895350"/>
                <a:gd name="connsiteY21" fmla="*/ 647319 h 838200"/>
                <a:gd name="connsiteX22" fmla="*/ 298894 w 895350"/>
                <a:gd name="connsiteY22" fmla="*/ 643414 h 838200"/>
                <a:gd name="connsiteX23" fmla="*/ 296608 w 895350"/>
                <a:gd name="connsiteY23" fmla="*/ 637318 h 838200"/>
                <a:gd name="connsiteX24" fmla="*/ 292798 w 895350"/>
                <a:gd name="connsiteY24" fmla="*/ 638270 h 838200"/>
                <a:gd name="connsiteX25" fmla="*/ 290989 w 895350"/>
                <a:gd name="connsiteY25" fmla="*/ 632270 h 838200"/>
                <a:gd name="connsiteX26" fmla="*/ 285655 w 895350"/>
                <a:gd name="connsiteY26" fmla="*/ 633889 h 838200"/>
                <a:gd name="connsiteX27" fmla="*/ 279463 w 895350"/>
                <a:gd name="connsiteY27" fmla="*/ 615125 h 838200"/>
                <a:gd name="connsiteX28" fmla="*/ 270510 w 895350"/>
                <a:gd name="connsiteY28" fmla="*/ 615887 h 838200"/>
                <a:gd name="connsiteX29" fmla="*/ 270605 w 895350"/>
                <a:gd name="connsiteY29" fmla="*/ 613886 h 838200"/>
                <a:gd name="connsiteX30" fmla="*/ 267081 w 895350"/>
                <a:gd name="connsiteY30" fmla="*/ 613791 h 838200"/>
                <a:gd name="connsiteX31" fmla="*/ 266795 w 895350"/>
                <a:gd name="connsiteY31" fmla="*/ 609886 h 838200"/>
                <a:gd name="connsiteX32" fmla="*/ 255556 w 895350"/>
                <a:gd name="connsiteY32" fmla="*/ 609029 h 838200"/>
                <a:gd name="connsiteX33" fmla="*/ 254413 w 895350"/>
                <a:gd name="connsiteY33" fmla="*/ 602837 h 838200"/>
                <a:gd name="connsiteX34" fmla="*/ 245554 w 895350"/>
                <a:gd name="connsiteY34" fmla="*/ 594170 h 838200"/>
                <a:gd name="connsiteX35" fmla="*/ 219837 w 895350"/>
                <a:gd name="connsiteY35" fmla="*/ 599408 h 838200"/>
                <a:gd name="connsiteX36" fmla="*/ 220504 w 895350"/>
                <a:gd name="connsiteY36" fmla="*/ 602742 h 838200"/>
                <a:gd name="connsiteX37" fmla="*/ 216694 w 895350"/>
                <a:gd name="connsiteY37" fmla="*/ 603790 h 838200"/>
                <a:gd name="connsiteX38" fmla="*/ 218694 w 895350"/>
                <a:gd name="connsiteY38" fmla="*/ 612172 h 838200"/>
                <a:gd name="connsiteX39" fmla="*/ 189357 w 895350"/>
                <a:gd name="connsiteY39" fmla="*/ 622840 h 838200"/>
                <a:gd name="connsiteX40" fmla="*/ 187833 w 895350"/>
                <a:gd name="connsiteY40" fmla="*/ 615982 h 838200"/>
                <a:gd name="connsiteX41" fmla="*/ 174307 w 895350"/>
                <a:gd name="connsiteY41" fmla="*/ 620840 h 838200"/>
                <a:gd name="connsiteX42" fmla="*/ 142304 w 895350"/>
                <a:gd name="connsiteY42" fmla="*/ 621792 h 838200"/>
                <a:gd name="connsiteX43" fmla="*/ 138779 w 895350"/>
                <a:gd name="connsiteY43" fmla="*/ 606552 h 838200"/>
                <a:gd name="connsiteX44" fmla="*/ 132588 w 895350"/>
                <a:gd name="connsiteY44" fmla="*/ 607504 h 838200"/>
                <a:gd name="connsiteX45" fmla="*/ 129445 w 895350"/>
                <a:gd name="connsiteY45" fmla="*/ 574834 h 838200"/>
                <a:gd name="connsiteX46" fmla="*/ 121920 w 895350"/>
                <a:gd name="connsiteY46" fmla="*/ 538544 h 838200"/>
                <a:gd name="connsiteX47" fmla="*/ 93440 w 895350"/>
                <a:gd name="connsiteY47" fmla="*/ 536829 h 838200"/>
                <a:gd name="connsiteX48" fmla="*/ 77914 w 895350"/>
                <a:gd name="connsiteY48" fmla="*/ 528828 h 838200"/>
                <a:gd name="connsiteX49" fmla="*/ 74485 w 895350"/>
                <a:gd name="connsiteY49" fmla="*/ 545497 h 838200"/>
                <a:gd name="connsiteX50" fmla="*/ 65246 w 895350"/>
                <a:gd name="connsiteY50" fmla="*/ 543496 h 838200"/>
                <a:gd name="connsiteX51" fmla="*/ 63913 w 895350"/>
                <a:gd name="connsiteY51" fmla="*/ 520256 h 838200"/>
                <a:gd name="connsiteX52" fmla="*/ 42672 w 895350"/>
                <a:gd name="connsiteY52" fmla="*/ 522732 h 838200"/>
                <a:gd name="connsiteX53" fmla="*/ 43529 w 895350"/>
                <a:gd name="connsiteY53" fmla="*/ 507016 h 838200"/>
                <a:gd name="connsiteX54" fmla="*/ 47625 w 895350"/>
                <a:gd name="connsiteY54" fmla="*/ 506444 h 838200"/>
                <a:gd name="connsiteX55" fmla="*/ 37433 w 895350"/>
                <a:gd name="connsiteY55" fmla="*/ 467582 h 838200"/>
                <a:gd name="connsiteX56" fmla="*/ 63913 w 895350"/>
                <a:gd name="connsiteY56" fmla="*/ 456724 h 838200"/>
                <a:gd name="connsiteX57" fmla="*/ 80867 w 895350"/>
                <a:gd name="connsiteY57" fmla="*/ 445008 h 838200"/>
                <a:gd name="connsiteX58" fmla="*/ 97345 w 895350"/>
                <a:gd name="connsiteY58" fmla="*/ 421862 h 838200"/>
                <a:gd name="connsiteX59" fmla="*/ 114300 w 895350"/>
                <a:gd name="connsiteY59" fmla="*/ 410337 h 838200"/>
                <a:gd name="connsiteX60" fmla="*/ 96107 w 895350"/>
                <a:gd name="connsiteY60" fmla="*/ 369665 h 838200"/>
                <a:gd name="connsiteX61" fmla="*/ 92773 w 895350"/>
                <a:gd name="connsiteY61" fmla="*/ 370427 h 838200"/>
                <a:gd name="connsiteX62" fmla="*/ 89916 w 895350"/>
                <a:gd name="connsiteY62" fmla="*/ 365379 h 838200"/>
                <a:gd name="connsiteX63" fmla="*/ 80486 w 895350"/>
                <a:gd name="connsiteY63" fmla="*/ 366903 h 838200"/>
                <a:gd name="connsiteX64" fmla="*/ 79248 w 895350"/>
                <a:gd name="connsiteY64" fmla="*/ 363379 h 838200"/>
                <a:gd name="connsiteX65" fmla="*/ 57340 w 895350"/>
                <a:gd name="connsiteY65" fmla="*/ 368522 h 838200"/>
                <a:gd name="connsiteX66" fmla="*/ 55531 w 895350"/>
                <a:gd name="connsiteY66" fmla="*/ 364712 h 838200"/>
                <a:gd name="connsiteX67" fmla="*/ 42672 w 895350"/>
                <a:gd name="connsiteY67" fmla="*/ 368332 h 838200"/>
                <a:gd name="connsiteX68" fmla="*/ 40481 w 895350"/>
                <a:gd name="connsiteY68" fmla="*/ 364427 h 838200"/>
                <a:gd name="connsiteX69" fmla="*/ 36385 w 895350"/>
                <a:gd name="connsiteY69" fmla="*/ 366617 h 838200"/>
                <a:gd name="connsiteX70" fmla="*/ 33147 w 895350"/>
                <a:gd name="connsiteY70" fmla="*/ 362998 h 838200"/>
                <a:gd name="connsiteX71" fmla="*/ 17335 w 895350"/>
                <a:gd name="connsiteY71" fmla="*/ 312039 h 838200"/>
                <a:gd name="connsiteX72" fmla="*/ 9525 w 895350"/>
                <a:gd name="connsiteY72" fmla="*/ 258032 h 838200"/>
                <a:gd name="connsiteX73" fmla="*/ 30480 w 895350"/>
                <a:gd name="connsiteY73" fmla="*/ 253556 h 838200"/>
                <a:gd name="connsiteX74" fmla="*/ 46387 w 895350"/>
                <a:gd name="connsiteY74" fmla="*/ 247745 h 838200"/>
                <a:gd name="connsiteX75" fmla="*/ 67532 w 895350"/>
                <a:gd name="connsiteY75" fmla="*/ 246221 h 838200"/>
                <a:gd name="connsiteX76" fmla="*/ 81153 w 895350"/>
                <a:gd name="connsiteY76" fmla="*/ 249745 h 838200"/>
                <a:gd name="connsiteX77" fmla="*/ 83725 w 895350"/>
                <a:gd name="connsiteY77" fmla="*/ 258699 h 838200"/>
                <a:gd name="connsiteX78" fmla="*/ 109537 w 895350"/>
                <a:gd name="connsiteY78" fmla="*/ 262509 h 838200"/>
                <a:gd name="connsiteX79" fmla="*/ 120872 w 895350"/>
                <a:gd name="connsiteY79" fmla="*/ 261461 h 838200"/>
                <a:gd name="connsiteX80" fmla="*/ 128016 w 895350"/>
                <a:gd name="connsiteY80" fmla="*/ 257746 h 838200"/>
                <a:gd name="connsiteX81" fmla="*/ 145447 w 895350"/>
                <a:gd name="connsiteY81" fmla="*/ 275654 h 838200"/>
                <a:gd name="connsiteX82" fmla="*/ 162020 w 895350"/>
                <a:gd name="connsiteY82" fmla="*/ 274701 h 838200"/>
                <a:gd name="connsiteX83" fmla="*/ 162973 w 895350"/>
                <a:gd name="connsiteY83" fmla="*/ 280987 h 838200"/>
                <a:gd name="connsiteX84" fmla="*/ 160210 w 895350"/>
                <a:gd name="connsiteY84" fmla="*/ 286988 h 838200"/>
                <a:gd name="connsiteX85" fmla="*/ 167830 w 895350"/>
                <a:gd name="connsiteY85" fmla="*/ 300323 h 838200"/>
                <a:gd name="connsiteX86" fmla="*/ 189833 w 895350"/>
                <a:gd name="connsiteY86" fmla="*/ 297942 h 838200"/>
                <a:gd name="connsiteX87" fmla="*/ 191929 w 895350"/>
                <a:gd name="connsiteY87" fmla="*/ 302419 h 838200"/>
                <a:gd name="connsiteX88" fmla="*/ 198882 w 895350"/>
                <a:gd name="connsiteY88" fmla="*/ 299371 h 838200"/>
                <a:gd name="connsiteX89" fmla="*/ 198977 w 895350"/>
                <a:gd name="connsiteY89" fmla="*/ 303086 h 838200"/>
                <a:gd name="connsiteX90" fmla="*/ 207454 w 895350"/>
                <a:gd name="connsiteY90" fmla="*/ 290798 h 838200"/>
                <a:gd name="connsiteX91" fmla="*/ 214789 w 895350"/>
                <a:gd name="connsiteY91" fmla="*/ 287465 h 838200"/>
                <a:gd name="connsiteX92" fmla="*/ 206788 w 895350"/>
                <a:gd name="connsiteY92" fmla="*/ 261271 h 838200"/>
                <a:gd name="connsiteX93" fmla="*/ 211931 w 895350"/>
                <a:gd name="connsiteY93" fmla="*/ 259747 h 838200"/>
                <a:gd name="connsiteX94" fmla="*/ 210026 w 895350"/>
                <a:gd name="connsiteY94" fmla="*/ 254984 h 838200"/>
                <a:gd name="connsiteX95" fmla="*/ 214693 w 895350"/>
                <a:gd name="connsiteY95" fmla="*/ 252794 h 838200"/>
                <a:gd name="connsiteX96" fmla="*/ 212026 w 895350"/>
                <a:gd name="connsiteY96" fmla="*/ 245364 h 838200"/>
                <a:gd name="connsiteX97" fmla="*/ 218504 w 895350"/>
                <a:gd name="connsiteY97" fmla="*/ 243269 h 838200"/>
                <a:gd name="connsiteX98" fmla="*/ 219742 w 895350"/>
                <a:gd name="connsiteY98" fmla="*/ 231362 h 838200"/>
                <a:gd name="connsiteX99" fmla="*/ 226028 w 895350"/>
                <a:gd name="connsiteY99" fmla="*/ 228791 h 838200"/>
                <a:gd name="connsiteX100" fmla="*/ 245459 w 895350"/>
                <a:gd name="connsiteY100" fmla="*/ 228029 h 838200"/>
                <a:gd name="connsiteX101" fmla="*/ 256222 w 895350"/>
                <a:gd name="connsiteY101" fmla="*/ 219646 h 838200"/>
                <a:gd name="connsiteX102" fmla="*/ 256127 w 895350"/>
                <a:gd name="connsiteY102" fmla="*/ 214694 h 838200"/>
                <a:gd name="connsiteX103" fmla="*/ 262890 w 895350"/>
                <a:gd name="connsiteY103" fmla="*/ 214979 h 838200"/>
                <a:gd name="connsiteX104" fmla="*/ 263366 w 895350"/>
                <a:gd name="connsiteY104" fmla="*/ 210598 h 838200"/>
                <a:gd name="connsiteX105" fmla="*/ 284416 w 895350"/>
                <a:gd name="connsiteY105" fmla="*/ 208788 h 838200"/>
                <a:gd name="connsiteX106" fmla="*/ 283654 w 895350"/>
                <a:gd name="connsiteY106" fmla="*/ 205359 h 838200"/>
                <a:gd name="connsiteX107" fmla="*/ 300228 w 895350"/>
                <a:gd name="connsiteY107" fmla="*/ 198596 h 838200"/>
                <a:gd name="connsiteX108" fmla="*/ 298990 w 895350"/>
                <a:gd name="connsiteY108" fmla="*/ 196025 h 838200"/>
                <a:gd name="connsiteX109" fmla="*/ 302895 w 895350"/>
                <a:gd name="connsiteY109" fmla="*/ 194596 h 838200"/>
                <a:gd name="connsiteX110" fmla="*/ 306991 w 895350"/>
                <a:gd name="connsiteY110" fmla="*/ 197263 h 838200"/>
                <a:gd name="connsiteX111" fmla="*/ 310610 w 895350"/>
                <a:gd name="connsiteY111" fmla="*/ 193739 h 838200"/>
                <a:gd name="connsiteX112" fmla="*/ 309277 w 895350"/>
                <a:gd name="connsiteY112" fmla="*/ 188119 h 838200"/>
                <a:gd name="connsiteX113" fmla="*/ 313087 w 895350"/>
                <a:gd name="connsiteY113" fmla="*/ 189548 h 838200"/>
                <a:gd name="connsiteX114" fmla="*/ 317754 w 895350"/>
                <a:gd name="connsiteY114" fmla="*/ 188214 h 838200"/>
                <a:gd name="connsiteX115" fmla="*/ 317278 w 895350"/>
                <a:gd name="connsiteY115" fmla="*/ 186500 h 838200"/>
                <a:gd name="connsiteX116" fmla="*/ 325279 w 895350"/>
                <a:gd name="connsiteY116" fmla="*/ 186881 h 838200"/>
                <a:gd name="connsiteX117" fmla="*/ 326231 w 895350"/>
                <a:gd name="connsiteY117" fmla="*/ 184023 h 838200"/>
                <a:gd name="connsiteX118" fmla="*/ 349948 w 895350"/>
                <a:gd name="connsiteY118" fmla="*/ 182118 h 838200"/>
                <a:gd name="connsiteX119" fmla="*/ 349187 w 895350"/>
                <a:gd name="connsiteY119" fmla="*/ 177832 h 838200"/>
                <a:gd name="connsiteX120" fmla="*/ 351949 w 895350"/>
                <a:gd name="connsiteY120" fmla="*/ 176117 h 838200"/>
                <a:gd name="connsiteX121" fmla="*/ 365474 w 895350"/>
                <a:gd name="connsiteY121" fmla="*/ 173450 h 838200"/>
                <a:gd name="connsiteX122" fmla="*/ 359473 w 895350"/>
                <a:gd name="connsiteY122" fmla="*/ 134684 h 838200"/>
                <a:gd name="connsiteX123" fmla="*/ 349663 w 895350"/>
                <a:gd name="connsiteY123" fmla="*/ 136493 h 838200"/>
                <a:gd name="connsiteX124" fmla="*/ 346234 w 895350"/>
                <a:gd name="connsiteY124" fmla="*/ 117824 h 838200"/>
                <a:gd name="connsiteX125" fmla="*/ 341376 w 895350"/>
                <a:gd name="connsiteY125" fmla="*/ 118586 h 838200"/>
                <a:gd name="connsiteX126" fmla="*/ 339566 w 895350"/>
                <a:gd name="connsiteY126" fmla="*/ 101251 h 838200"/>
                <a:gd name="connsiteX127" fmla="*/ 335280 w 895350"/>
                <a:gd name="connsiteY127" fmla="*/ 102394 h 838200"/>
                <a:gd name="connsiteX128" fmla="*/ 332422 w 895350"/>
                <a:gd name="connsiteY128" fmla="*/ 91726 h 838200"/>
                <a:gd name="connsiteX129" fmla="*/ 337090 w 895350"/>
                <a:gd name="connsiteY129" fmla="*/ 90107 h 838200"/>
                <a:gd name="connsiteX130" fmla="*/ 334708 w 895350"/>
                <a:gd name="connsiteY130" fmla="*/ 80772 h 838200"/>
                <a:gd name="connsiteX131" fmla="*/ 374428 w 895350"/>
                <a:gd name="connsiteY131" fmla="*/ 64579 h 838200"/>
                <a:gd name="connsiteX132" fmla="*/ 379952 w 895350"/>
                <a:gd name="connsiteY132" fmla="*/ 104299 h 838200"/>
                <a:gd name="connsiteX133" fmla="*/ 388239 w 895350"/>
                <a:gd name="connsiteY133" fmla="*/ 103156 h 838200"/>
                <a:gd name="connsiteX134" fmla="*/ 396621 w 895350"/>
                <a:gd name="connsiteY134" fmla="*/ 98012 h 838200"/>
                <a:gd name="connsiteX135" fmla="*/ 423767 w 895350"/>
                <a:gd name="connsiteY135" fmla="*/ 98108 h 838200"/>
                <a:gd name="connsiteX136" fmla="*/ 429673 w 895350"/>
                <a:gd name="connsiteY136" fmla="*/ 95155 h 838200"/>
                <a:gd name="connsiteX137" fmla="*/ 432054 w 895350"/>
                <a:gd name="connsiteY137" fmla="*/ 99536 h 838200"/>
                <a:gd name="connsiteX138" fmla="*/ 444722 w 895350"/>
                <a:gd name="connsiteY138" fmla="*/ 101727 h 838200"/>
                <a:gd name="connsiteX139" fmla="*/ 454723 w 895350"/>
                <a:gd name="connsiteY139" fmla="*/ 97345 h 838200"/>
                <a:gd name="connsiteX140" fmla="*/ 459867 w 895350"/>
                <a:gd name="connsiteY140" fmla="*/ 90583 h 838200"/>
                <a:gd name="connsiteX141" fmla="*/ 463010 w 895350"/>
                <a:gd name="connsiteY141" fmla="*/ 84392 h 838200"/>
                <a:gd name="connsiteX142" fmla="*/ 462629 w 895350"/>
                <a:gd name="connsiteY142" fmla="*/ 70580 h 838200"/>
                <a:gd name="connsiteX143" fmla="*/ 465582 w 895350"/>
                <a:gd name="connsiteY143" fmla="*/ 69437 h 838200"/>
                <a:gd name="connsiteX144" fmla="*/ 465582 w 895350"/>
                <a:gd name="connsiteY144" fmla="*/ 66199 h 838200"/>
                <a:gd name="connsiteX145" fmla="*/ 472630 w 895350"/>
                <a:gd name="connsiteY145" fmla="*/ 65913 h 838200"/>
                <a:gd name="connsiteX146" fmla="*/ 478155 w 895350"/>
                <a:gd name="connsiteY146" fmla="*/ 70390 h 838200"/>
                <a:gd name="connsiteX147" fmla="*/ 487394 w 895350"/>
                <a:gd name="connsiteY147" fmla="*/ 72676 h 838200"/>
                <a:gd name="connsiteX148" fmla="*/ 492823 w 895350"/>
                <a:gd name="connsiteY148" fmla="*/ 77629 h 838200"/>
                <a:gd name="connsiteX149" fmla="*/ 492633 w 895350"/>
                <a:gd name="connsiteY149" fmla="*/ 84296 h 838200"/>
                <a:gd name="connsiteX150" fmla="*/ 499300 w 895350"/>
                <a:gd name="connsiteY150" fmla="*/ 84582 h 838200"/>
                <a:gd name="connsiteX151" fmla="*/ 499681 w 895350"/>
                <a:gd name="connsiteY151" fmla="*/ 81629 h 838200"/>
                <a:gd name="connsiteX152" fmla="*/ 502348 w 895350"/>
                <a:gd name="connsiteY152" fmla="*/ 80962 h 838200"/>
                <a:gd name="connsiteX153" fmla="*/ 502920 w 895350"/>
                <a:gd name="connsiteY153" fmla="*/ 71342 h 838200"/>
                <a:gd name="connsiteX154" fmla="*/ 512064 w 895350"/>
                <a:gd name="connsiteY154" fmla="*/ 74390 h 838200"/>
                <a:gd name="connsiteX155" fmla="*/ 518255 w 895350"/>
                <a:gd name="connsiteY155" fmla="*/ 10192 h 838200"/>
                <a:gd name="connsiteX156" fmla="*/ 525780 w 895350"/>
                <a:gd name="connsiteY156" fmla="*/ 10192 h 838200"/>
                <a:gd name="connsiteX157" fmla="*/ 526637 w 895350"/>
                <a:gd name="connsiteY157" fmla="*/ 20384 h 838200"/>
                <a:gd name="connsiteX158" fmla="*/ 581215 w 895350"/>
                <a:gd name="connsiteY158" fmla="*/ 9525 h 838200"/>
                <a:gd name="connsiteX159" fmla="*/ 580549 w 895350"/>
                <a:gd name="connsiteY159" fmla="*/ 17907 h 838200"/>
                <a:gd name="connsiteX160" fmla="*/ 593788 w 895350"/>
                <a:gd name="connsiteY160" fmla="*/ 18193 h 838200"/>
                <a:gd name="connsiteX161" fmla="*/ 594169 w 895350"/>
                <a:gd name="connsiteY161" fmla="*/ 25622 h 838200"/>
                <a:gd name="connsiteX162" fmla="*/ 599408 w 895350"/>
                <a:gd name="connsiteY162" fmla="*/ 25908 h 838200"/>
                <a:gd name="connsiteX163" fmla="*/ 598837 w 895350"/>
                <a:gd name="connsiteY163" fmla="*/ 30194 h 838200"/>
                <a:gd name="connsiteX164" fmla="*/ 622935 w 895350"/>
                <a:gd name="connsiteY164" fmla="*/ 33909 h 838200"/>
                <a:gd name="connsiteX165" fmla="*/ 616839 w 895350"/>
                <a:gd name="connsiteY165" fmla="*/ 43720 h 838200"/>
                <a:gd name="connsiteX166" fmla="*/ 614743 w 895350"/>
                <a:gd name="connsiteY166" fmla="*/ 54674 h 838200"/>
                <a:gd name="connsiteX167" fmla="*/ 623506 w 895350"/>
                <a:gd name="connsiteY167" fmla="*/ 69818 h 838200"/>
                <a:gd name="connsiteX168" fmla="*/ 633127 w 895350"/>
                <a:gd name="connsiteY168" fmla="*/ 72200 h 838200"/>
                <a:gd name="connsiteX169" fmla="*/ 651319 w 895350"/>
                <a:gd name="connsiteY169" fmla="*/ 69437 h 838200"/>
                <a:gd name="connsiteX170" fmla="*/ 645795 w 895350"/>
                <a:gd name="connsiteY170" fmla="*/ 78105 h 838200"/>
                <a:gd name="connsiteX171" fmla="*/ 644842 w 895350"/>
                <a:gd name="connsiteY171" fmla="*/ 89630 h 838200"/>
                <a:gd name="connsiteX172" fmla="*/ 656749 w 895350"/>
                <a:gd name="connsiteY172" fmla="*/ 92488 h 838200"/>
                <a:gd name="connsiteX173" fmla="*/ 642747 w 895350"/>
                <a:gd name="connsiteY173" fmla="*/ 130493 h 838200"/>
                <a:gd name="connsiteX174" fmla="*/ 656939 w 895350"/>
                <a:gd name="connsiteY174" fmla="*/ 129254 h 838200"/>
                <a:gd name="connsiteX175" fmla="*/ 656749 w 895350"/>
                <a:gd name="connsiteY175" fmla="*/ 127064 h 838200"/>
                <a:gd name="connsiteX176" fmla="*/ 669607 w 895350"/>
                <a:gd name="connsiteY176" fmla="*/ 124682 h 838200"/>
                <a:gd name="connsiteX177" fmla="*/ 669322 w 895350"/>
                <a:gd name="connsiteY177" fmla="*/ 135731 h 838200"/>
                <a:gd name="connsiteX178" fmla="*/ 676656 w 895350"/>
                <a:gd name="connsiteY178" fmla="*/ 166783 h 838200"/>
                <a:gd name="connsiteX179" fmla="*/ 681514 w 895350"/>
                <a:gd name="connsiteY179" fmla="*/ 205645 h 838200"/>
                <a:gd name="connsiteX180" fmla="*/ 696944 w 895350"/>
                <a:gd name="connsiteY180" fmla="*/ 202978 h 838200"/>
                <a:gd name="connsiteX181" fmla="*/ 705993 w 895350"/>
                <a:gd name="connsiteY181" fmla="*/ 216789 h 838200"/>
                <a:gd name="connsiteX182" fmla="*/ 707612 w 895350"/>
                <a:gd name="connsiteY182" fmla="*/ 218313 h 838200"/>
                <a:gd name="connsiteX183" fmla="*/ 709708 w 895350"/>
                <a:gd name="connsiteY183" fmla="*/ 216408 h 838200"/>
                <a:gd name="connsiteX184" fmla="*/ 712851 w 895350"/>
                <a:gd name="connsiteY184" fmla="*/ 219361 h 838200"/>
                <a:gd name="connsiteX185" fmla="*/ 734854 w 895350"/>
                <a:gd name="connsiteY185" fmla="*/ 251079 h 838200"/>
                <a:gd name="connsiteX186" fmla="*/ 746474 w 895350"/>
                <a:gd name="connsiteY186" fmla="*/ 253175 h 838200"/>
                <a:gd name="connsiteX187" fmla="*/ 753427 w 895350"/>
                <a:gd name="connsiteY187" fmla="*/ 288036 h 838200"/>
                <a:gd name="connsiteX188" fmla="*/ 746093 w 895350"/>
                <a:gd name="connsiteY188" fmla="*/ 290227 h 838200"/>
                <a:gd name="connsiteX189" fmla="*/ 747331 w 895350"/>
                <a:gd name="connsiteY189" fmla="*/ 294132 h 838200"/>
                <a:gd name="connsiteX190" fmla="*/ 739712 w 895350"/>
                <a:gd name="connsiteY190" fmla="*/ 296132 h 838200"/>
                <a:gd name="connsiteX191" fmla="*/ 745236 w 895350"/>
                <a:gd name="connsiteY191" fmla="*/ 311658 h 838200"/>
                <a:gd name="connsiteX192" fmla="*/ 789908 w 895350"/>
                <a:gd name="connsiteY192" fmla="*/ 302609 h 838200"/>
                <a:gd name="connsiteX193" fmla="*/ 788194 w 895350"/>
                <a:gd name="connsiteY193" fmla="*/ 288322 h 838200"/>
                <a:gd name="connsiteX194" fmla="*/ 815626 w 895350"/>
                <a:gd name="connsiteY194" fmla="*/ 282702 h 838200"/>
                <a:gd name="connsiteX195" fmla="*/ 811435 w 895350"/>
                <a:gd name="connsiteY195" fmla="*/ 275463 h 838200"/>
                <a:gd name="connsiteX196" fmla="*/ 802100 w 895350"/>
                <a:gd name="connsiteY196" fmla="*/ 270986 h 838200"/>
                <a:gd name="connsiteX197" fmla="*/ 826579 w 895350"/>
                <a:gd name="connsiteY197" fmla="*/ 273844 h 838200"/>
                <a:gd name="connsiteX198" fmla="*/ 870966 w 895350"/>
                <a:gd name="connsiteY198" fmla="*/ 271462 h 838200"/>
                <a:gd name="connsiteX199" fmla="*/ 872680 w 895350"/>
                <a:gd name="connsiteY199" fmla="*/ 266319 h 838200"/>
                <a:gd name="connsiteX200" fmla="*/ 881158 w 895350"/>
                <a:gd name="connsiteY200" fmla="*/ 267367 h 838200"/>
                <a:gd name="connsiteX201" fmla="*/ 876205 w 895350"/>
                <a:gd name="connsiteY201" fmla="*/ 306515 h 838200"/>
                <a:gd name="connsiteX202" fmla="*/ 855726 w 895350"/>
                <a:gd name="connsiteY202" fmla="*/ 305848 h 838200"/>
                <a:gd name="connsiteX203" fmla="*/ 855535 w 895350"/>
                <a:gd name="connsiteY203" fmla="*/ 336328 h 838200"/>
                <a:gd name="connsiteX204" fmla="*/ 859917 w 895350"/>
                <a:gd name="connsiteY204" fmla="*/ 337376 h 838200"/>
                <a:gd name="connsiteX205" fmla="*/ 864203 w 895350"/>
                <a:gd name="connsiteY205" fmla="*/ 335090 h 838200"/>
                <a:gd name="connsiteX206" fmla="*/ 889921 w 895350"/>
                <a:gd name="connsiteY206" fmla="*/ 393478 h 838200"/>
                <a:gd name="connsiteX207" fmla="*/ 879443 w 895350"/>
                <a:gd name="connsiteY207" fmla="*/ 396050 h 838200"/>
                <a:gd name="connsiteX208" fmla="*/ 881824 w 895350"/>
                <a:gd name="connsiteY208" fmla="*/ 404908 h 838200"/>
                <a:gd name="connsiteX209" fmla="*/ 874776 w 895350"/>
                <a:gd name="connsiteY209" fmla="*/ 406622 h 838200"/>
                <a:gd name="connsiteX210" fmla="*/ 877348 w 895350"/>
                <a:gd name="connsiteY210" fmla="*/ 412814 h 838200"/>
                <a:gd name="connsiteX211" fmla="*/ 867918 w 895350"/>
                <a:gd name="connsiteY211" fmla="*/ 415100 h 838200"/>
                <a:gd name="connsiteX212" fmla="*/ 870299 w 895350"/>
                <a:gd name="connsiteY212" fmla="*/ 424625 h 838200"/>
                <a:gd name="connsiteX213" fmla="*/ 861631 w 895350"/>
                <a:gd name="connsiteY213" fmla="*/ 427006 h 838200"/>
                <a:gd name="connsiteX214" fmla="*/ 862584 w 895350"/>
                <a:gd name="connsiteY214" fmla="*/ 430625 h 838200"/>
                <a:gd name="connsiteX215" fmla="*/ 848106 w 895350"/>
                <a:gd name="connsiteY215" fmla="*/ 436626 h 838200"/>
                <a:gd name="connsiteX216" fmla="*/ 842200 w 895350"/>
                <a:gd name="connsiteY216" fmla="*/ 431006 h 838200"/>
                <a:gd name="connsiteX217" fmla="*/ 834580 w 895350"/>
                <a:gd name="connsiteY217" fmla="*/ 433197 h 838200"/>
                <a:gd name="connsiteX218" fmla="*/ 838771 w 895350"/>
                <a:gd name="connsiteY218" fmla="*/ 446913 h 838200"/>
                <a:gd name="connsiteX219" fmla="*/ 826198 w 895350"/>
                <a:gd name="connsiteY219" fmla="*/ 449104 h 838200"/>
                <a:gd name="connsiteX220" fmla="*/ 818959 w 895350"/>
                <a:gd name="connsiteY220" fmla="*/ 454724 h 838200"/>
                <a:gd name="connsiteX221" fmla="*/ 805720 w 895350"/>
                <a:gd name="connsiteY221" fmla="*/ 459772 h 838200"/>
                <a:gd name="connsiteX222" fmla="*/ 804386 w 895350"/>
                <a:gd name="connsiteY222" fmla="*/ 457010 h 838200"/>
                <a:gd name="connsiteX223" fmla="*/ 778097 w 895350"/>
                <a:gd name="connsiteY223" fmla="*/ 468344 h 838200"/>
                <a:gd name="connsiteX224" fmla="*/ 785146 w 895350"/>
                <a:gd name="connsiteY224" fmla="*/ 477012 h 838200"/>
                <a:gd name="connsiteX225" fmla="*/ 782383 w 895350"/>
                <a:gd name="connsiteY225" fmla="*/ 478441 h 838200"/>
                <a:gd name="connsiteX226" fmla="*/ 784860 w 895350"/>
                <a:gd name="connsiteY226" fmla="*/ 483108 h 838200"/>
                <a:gd name="connsiteX227" fmla="*/ 781145 w 895350"/>
                <a:gd name="connsiteY227" fmla="*/ 485204 h 838200"/>
                <a:gd name="connsiteX228" fmla="*/ 787622 w 895350"/>
                <a:gd name="connsiteY228" fmla="*/ 503206 h 838200"/>
                <a:gd name="connsiteX229" fmla="*/ 787432 w 895350"/>
                <a:gd name="connsiteY229" fmla="*/ 509397 h 838200"/>
                <a:gd name="connsiteX230" fmla="*/ 780669 w 895350"/>
                <a:gd name="connsiteY230" fmla="*/ 511016 h 838200"/>
                <a:gd name="connsiteX231" fmla="*/ 784574 w 895350"/>
                <a:gd name="connsiteY231" fmla="*/ 537877 h 838200"/>
                <a:gd name="connsiteX232" fmla="*/ 782098 w 895350"/>
                <a:gd name="connsiteY232" fmla="*/ 538829 h 838200"/>
                <a:gd name="connsiteX233" fmla="*/ 783812 w 895350"/>
                <a:gd name="connsiteY233" fmla="*/ 555117 h 838200"/>
                <a:gd name="connsiteX234" fmla="*/ 787717 w 895350"/>
                <a:gd name="connsiteY234" fmla="*/ 571786 h 838200"/>
                <a:gd name="connsiteX235" fmla="*/ 793337 w 895350"/>
                <a:gd name="connsiteY235" fmla="*/ 574739 h 838200"/>
                <a:gd name="connsiteX236" fmla="*/ 798862 w 895350"/>
                <a:gd name="connsiteY236" fmla="*/ 582359 h 838200"/>
                <a:gd name="connsiteX237" fmla="*/ 801433 w 895350"/>
                <a:gd name="connsiteY237" fmla="*/ 580454 h 838200"/>
                <a:gd name="connsiteX238" fmla="*/ 808577 w 895350"/>
                <a:gd name="connsiteY238" fmla="*/ 607886 h 838200"/>
                <a:gd name="connsiteX239" fmla="*/ 818769 w 895350"/>
                <a:gd name="connsiteY239" fmla="*/ 611410 h 838200"/>
                <a:gd name="connsiteX240" fmla="*/ 824103 w 895350"/>
                <a:gd name="connsiteY240" fmla="*/ 625031 h 838200"/>
                <a:gd name="connsiteX241" fmla="*/ 825055 w 895350"/>
                <a:gd name="connsiteY241" fmla="*/ 635032 h 838200"/>
                <a:gd name="connsiteX242" fmla="*/ 831723 w 895350"/>
                <a:gd name="connsiteY242" fmla="*/ 641033 h 838200"/>
                <a:gd name="connsiteX243" fmla="*/ 835914 w 895350"/>
                <a:gd name="connsiteY243" fmla="*/ 653415 h 838200"/>
                <a:gd name="connsiteX244" fmla="*/ 836390 w 895350"/>
                <a:gd name="connsiteY244" fmla="*/ 673132 h 838200"/>
                <a:gd name="connsiteX245" fmla="*/ 829151 w 895350"/>
                <a:gd name="connsiteY245" fmla="*/ 676370 h 838200"/>
                <a:gd name="connsiteX246" fmla="*/ 816483 w 895350"/>
                <a:gd name="connsiteY246" fmla="*/ 672560 h 838200"/>
                <a:gd name="connsiteX247" fmla="*/ 815340 w 895350"/>
                <a:gd name="connsiteY247" fmla="*/ 674275 h 838200"/>
                <a:gd name="connsiteX248" fmla="*/ 798100 w 895350"/>
                <a:gd name="connsiteY248" fmla="*/ 665702 h 838200"/>
                <a:gd name="connsiteX249" fmla="*/ 791908 w 895350"/>
                <a:gd name="connsiteY249" fmla="*/ 659797 h 838200"/>
                <a:gd name="connsiteX250" fmla="*/ 797528 w 895350"/>
                <a:gd name="connsiteY250" fmla="*/ 666369 h 838200"/>
                <a:gd name="connsiteX251" fmla="*/ 795338 w 895350"/>
                <a:gd name="connsiteY251" fmla="*/ 667988 h 838200"/>
                <a:gd name="connsiteX252" fmla="*/ 780002 w 895350"/>
                <a:gd name="connsiteY252" fmla="*/ 659797 h 838200"/>
                <a:gd name="connsiteX253" fmla="*/ 773430 w 895350"/>
                <a:gd name="connsiteY253" fmla="*/ 664178 h 838200"/>
                <a:gd name="connsiteX254" fmla="*/ 767048 w 895350"/>
                <a:gd name="connsiteY254" fmla="*/ 659606 h 838200"/>
                <a:gd name="connsiteX255" fmla="*/ 757523 w 895350"/>
                <a:gd name="connsiteY255" fmla="*/ 667512 h 838200"/>
                <a:gd name="connsiteX256" fmla="*/ 746284 w 895350"/>
                <a:gd name="connsiteY256" fmla="*/ 664845 h 838200"/>
                <a:gd name="connsiteX257" fmla="*/ 745046 w 895350"/>
                <a:gd name="connsiteY257" fmla="*/ 674942 h 838200"/>
                <a:gd name="connsiteX258" fmla="*/ 737044 w 895350"/>
                <a:gd name="connsiteY258" fmla="*/ 670846 h 838200"/>
                <a:gd name="connsiteX259" fmla="*/ 722947 w 895350"/>
                <a:gd name="connsiteY259" fmla="*/ 654844 h 838200"/>
                <a:gd name="connsiteX260" fmla="*/ 711994 w 895350"/>
                <a:gd name="connsiteY260" fmla="*/ 666750 h 838200"/>
                <a:gd name="connsiteX261" fmla="*/ 710660 w 895350"/>
                <a:gd name="connsiteY261" fmla="*/ 672370 h 838200"/>
                <a:gd name="connsiteX262" fmla="*/ 714280 w 895350"/>
                <a:gd name="connsiteY262" fmla="*/ 702564 h 838200"/>
                <a:gd name="connsiteX263" fmla="*/ 720947 w 895350"/>
                <a:gd name="connsiteY263" fmla="*/ 728377 h 838200"/>
                <a:gd name="connsiteX264" fmla="*/ 688562 w 895350"/>
                <a:gd name="connsiteY264" fmla="*/ 728186 h 838200"/>
                <a:gd name="connsiteX265" fmla="*/ 665512 w 895350"/>
                <a:gd name="connsiteY265" fmla="*/ 734378 h 838200"/>
                <a:gd name="connsiteX266" fmla="*/ 632841 w 895350"/>
                <a:gd name="connsiteY266" fmla="*/ 735902 h 838200"/>
                <a:gd name="connsiteX267" fmla="*/ 571786 w 895350"/>
                <a:gd name="connsiteY267" fmla="*/ 747903 h 838200"/>
                <a:gd name="connsiteX268" fmla="*/ 517303 w 895350"/>
                <a:gd name="connsiteY268" fmla="*/ 754094 h 838200"/>
                <a:gd name="connsiteX269" fmla="*/ 473107 w 895350"/>
                <a:gd name="connsiteY269" fmla="*/ 764381 h 838200"/>
                <a:gd name="connsiteX270" fmla="*/ 444913 w 895350"/>
                <a:gd name="connsiteY270" fmla="*/ 766382 h 838200"/>
                <a:gd name="connsiteX271" fmla="*/ 445484 w 895350"/>
                <a:gd name="connsiteY271" fmla="*/ 770192 h 838200"/>
                <a:gd name="connsiteX272" fmla="*/ 435102 w 895350"/>
                <a:gd name="connsiteY272" fmla="*/ 777145 h 838200"/>
                <a:gd name="connsiteX273" fmla="*/ 430435 w 895350"/>
                <a:gd name="connsiteY273" fmla="*/ 761238 h 838200"/>
                <a:gd name="connsiteX274" fmla="*/ 426339 w 895350"/>
                <a:gd name="connsiteY274" fmla="*/ 761333 h 838200"/>
                <a:gd name="connsiteX275" fmla="*/ 425577 w 895350"/>
                <a:gd name="connsiteY275" fmla="*/ 757904 h 838200"/>
                <a:gd name="connsiteX276" fmla="*/ 410242 w 895350"/>
                <a:gd name="connsiteY276" fmla="*/ 759524 h 838200"/>
                <a:gd name="connsiteX277" fmla="*/ 411004 w 895350"/>
                <a:gd name="connsiteY277" fmla="*/ 762191 h 838200"/>
                <a:gd name="connsiteX278" fmla="*/ 391573 w 895350"/>
                <a:gd name="connsiteY278" fmla="*/ 770763 h 838200"/>
                <a:gd name="connsiteX279" fmla="*/ 380524 w 895350"/>
                <a:gd name="connsiteY279" fmla="*/ 770763 h 838200"/>
                <a:gd name="connsiteX280" fmla="*/ 365188 w 895350"/>
                <a:gd name="connsiteY280" fmla="*/ 776002 h 838200"/>
                <a:gd name="connsiteX281" fmla="*/ 366331 w 895350"/>
                <a:gd name="connsiteY281" fmla="*/ 788099 h 838200"/>
                <a:gd name="connsiteX282" fmla="*/ 361759 w 895350"/>
                <a:gd name="connsiteY282" fmla="*/ 790575 h 838200"/>
                <a:gd name="connsiteX283" fmla="*/ 363855 w 895350"/>
                <a:gd name="connsiteY283" fmla="*/ 797624 h 838200"/>
                <a:gd name="connsiteX284" fmla="*/ 358425 w 895350"/>
                <a:gd name="connsiteY284" fmla="*/ 799624 h 838200"/>
                <a:gd name="connsiteX285" fmla="*/ 359664 w 895350"/>
                <a:gd name="connsiteY285" fmla="*/ 802100 h 838200"/>
                <a:gd name="connsiteX286" fmla="*/ 343948 w 895350"/>
                <a:gd name="connsiteY286" fmla="*/ 808768 h 838200"/>
                <a:gd name="connsiteX287" fmla="*/ 339566 w 895350"/>
                <a:gd name="connsiteY287" fmla="*/ 815245 h 838200"/>
                <a:gd name="connsiteX288" fmla="*/ 352711 w 895350"/>
                <a:gd name="connsiteY288" fmla="*/ 831056 h 838200"/>
                <a:gd name="connsiteX289" fmla="*/ 352234 w 895350"/>
                <a:gd name="connsiteY289" fmla="*/ 834390 h 838200"/>
                <a:gd name="connsiteX290" fmla="*/ 336137 w 895350"/>
                <a:gd name="connsiteY290" fmla="*/ 829342 h 838200"/>
                <a:gd name="connsiteX291" fmla="*/ 335471 w 895350"/>
                <a:gd name="connsiteY291" fmla="*/ 826103 h 838200"/>
                <a:gd name="connsiteX292" fmla="*/ 320802 w 895350"/>
                <a:gd name="connsiteY292" fmla="*/ 827627 h 838200"/>
                <a:gd name="connsiteX293" fmla="*/ 321373 w 895350"/>
                <a:gd name="connsiteY293" fmla="*/ 835438 h 838200"/>
                <a:gd name="connsiteX294" fmla="*/ 316611 w 895350"/>
                <a:gd name="connsiteY294" fmla="*/ 835628 h 838200"/>
                <a:gd name="connsiteX295" fmla="*/ 313849 w 895350"/>
                <a:gd name="connsiteY295" fmla="*/ 819721 h 838200"/>
                <a:gd name="connsiteX296" fmla="*/ 277082 w 895350"/>
                <a:gd name="connsiteY296" fmla="*/ 833152 h 838200"/>
                <a:gd name="connsiteX297" fmla="*/ 275463 w 895350"/>
                <a:gd name="connsiteY297" fmla="*/ 826389 h 838200"/>
                <a:gd name="connsiteX298" fmla="*/ 265271 w 895350"/>
                <a:gd name="connsiteY298" fmla="*/ 826579 h 838200"/>
                <a:gd name="connsiteX299" fmla="*/ 245459 w 895350"/>
                <a:gd name="connsiteY299" fmla="*/ 82048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895350" h="838200">
                  <a:moveTo>
                    <a:pt x="245459" y="820484"/>
                  </a:moveTo>
                  <a:lnTo>
                    <a:pt x="241078" y="789337"/>
                  </a:lnTo>
                  <a:lnTo>
                    <a:pt x="237744" y="789051"/>
                  </a:lnTo>
                  <a:lnTo>
                    <a:pt x="236696" y="780383"/>
                  </a:lnTo>
                  <a:lnTo>
                    <a:pt x="234600" y="780860"/>
                  </a:lnTo>
                  <a:lnTo>
                    <a:pt x="231934" y="756571"/>
                  </a:lnTo>
                  <a:lnTo>
                    <a:pt x="258889" y="747046"/>
                  </a:lnTo>
                  <a:lnTo>
                    <a:pt x="258223" y="743808"/>
                  </a:lnTo>
                  <a:lnTo>
                    <a:pt x="261842" y="741617"/>
                  </a:lnTo>
                  <a:lnTo>
                    <a:pt x="274129" y="737902"/>
                  </a:lnTo>
                  <a:lnTo>
                    <a:pt x="295370" y="721995"/>
                  </a:lnTo>
                  <a:lnTo>
                    <a:pt x="294322" y="719804"/>
                  </a:lnTo>
                  <a:lnTo>
                    <a:pt x="308705" y="713042"/>
                  </a:lnTo>
                  <a:lnTo>
                    <a:pt x="319945" y="702659"/>
                  </a:lnTo>
                  <a:lnTo>
                    <a:pt x="318135" y="695516"/>
                  </a:lnTo>
                  <a:lnTo>
                    <a:pt x="313944" y="695706"/>
                  </a:lnTo>
                  <a:lnTo>
                    <a:pt x="315182" y="686943"/>
                  </a:lnTo>
                  <a:lnTo>
                    <a:pt x="311563" y="669608"/>
                  </a:lnTo>
                  <a:lnTo>
                    <a:pt x="308800" y="670084"/>
                  </a:lnTo>
                  <a:lnTo>
                    <a:pt x="302990" y="647605"/>
                  </a:lnTo>
                  <a:lnTo>
                    <a:pt x="295561" y="650081"/>
                  </a:lnTo>
                  <a:lnTo>
                    <a:pt x="294608" y="647319"/>
                  </a:lnTo>
                  <a:lnTo>
                    <a:pt x="298894" y="643414"/>
                  </a:lnTo>
                  <a:lnTo>
                    <a:pt x="296608" y="637318"/>
                  </a:lnTo>
                  <a:lnTo>
                    <a:pt x="292798" y="638270"/>
                  </a:lnTo>
                  <a:lnTo>
                    <a:pt x="290989" y="632270"/>
                  </a:lnTo>
                  <a:lnTo>
                    <a:pt x="285655" y="633889"/>
                  </a:lnTo>
                  <a:lnTo>
                    <a:pt x="279463" y="615125"/>
                  </a:lnTo>
                  <a:lnTo>
                    <a:pt x="270510" y="615887"/>
                  </a:lnTo>
                  <a:lnTo>
                    <a:pt x="270605" y="613886"/>
                  </a:lnTo>
                  <a:lnTo>
                    <a:pt x="267081" y="613791"/>
                  </a:lnTo>
                  <a:lnTo>
                    <a:pt x="266795" y="609886"/>
                  </a:lnTo>
                  <a:lnTo>
                    <a:pt x="255556" y="609029"/>
                  </a:lnTo>
                  <a:lnTo>
                    <a:pt x="254413" y="602837"/>
                  </a:lnTo>
                  <a:lnTo>
                    <a:pt x="245554" y="594170"/>
                  </a:lnTo>
                  <a:lnTo>
                    <a:pt x="219837" y="599408"/>
                  </a:lnTo>
                  <a:lnTo>
                    <a:pt x="220504" y="602742"/>
                  </a:lnTo>
                  <a:lnTo>
                    <a:pt x="216694" y="603790"/>
                  </a:lnTo>
                  <a:lnTo>
                    <a:pt x="218694" y="612172"/>
                  </a:lnTo>
                  <a:lnTo>
                    <a:pt x="189357" y="622840"/>
                  </a:lnTo>
                  <a:lnTo>
                    <a:pt x="187833" y="615982"/>
                  </a:lnTo>
                  <a:lnTo>
                    <a:pt x="174307" y="620840"/>
                  </a:lnTo>
                  <a:lnTo>
                    <a:pt x="142304" y="621792"/>
                  </a:lnTo>
                  <a:lnTo>
                    <a:pt x="138779" y="606552"/>
                  </a:lnTo>
                  <a:lnTo>
                    <a:pt x="132588" y="607504"/>
                  </a:lnTo>
                  <a:lnTo>
                    <a:pt x="129445" y="574834"/>
                  </a:lnTo>
                  <a:lnTo>
                    <a:pt x="121920" y="538544"/>
                  </a:lnTo>
                  <a:lnTo>
                    <a:pt x="93440" y="536829"/>
                  </a:lnTo>
                  <a:lnTo>
                    <a:pt x="77914" y="528828"/>
                  </a:lnTo>
                  <a:lnTo>
                    <a:pt x="74485" y="545497"/>
                  </a:lnTo>
                  <a:lnTo>
                    <a:pt x="65246" y="543496"/>
                  </a:lnTo>
                  <a:lnTo>
                    <a:pt x="63913" y="520256"/>
                  </a:lnTo>
                  <a:lnTo>
                    <a:pt x="42672" y="522732"/>
                  </a:lnTo>
                  <a:lnTo>
                    <a:pt x="43529" y="507016"/>
                  </a:lnTo>
                  <a:lnTo>
                    <a:pt x="47625" y="506444"/>
                  </a:lnTo>
                  <a:lnTo>
                    <a:pt x="37433" y="467582"/>
                  </a:lnTo>
                  <a:lnTo>
                    <a:pt x="63913" y="456724"/>
                  </a:lnTo>
                  <a:lnTo>
                    <a:pt x="80867" y="445008"/>
                  </a:lnTo>
                  <a:lnTo>
                    <a:pt x="97345" y="421862"/>
                  </a:lnTo>
                  <a:lnTo>
                    <a:pt x="114300" y="410337"/>
                  </a:lnTo>
                  <a:lnTo>
                    <a:pt x="96107" y="369665"/>
                  </a:lnTo>
                  <a:lnTo>
                    <a:pt x="92773" y="370427"/>
                  </a:lnTo>
                  <a:lnTo>
                    <a:pt x="89916" y="365379"/>
                  </a:lnTo>
                  <a:lnTo>
                    <a:pt x="80486" y="366903"/>
                  </a:lnTo>
                  <a:lnTo>
                    <a:pt x="79248" y="363379"/>
                  </a:lnTo>
                  <a:lnTo>
                    <a:pt x="57340" y="368522"/>
                  </a:lnTo>
                  <a:lnTo>
                    <a:pt x="55531" y="364712"/>
                  </a:lnTo>
                  <a:lnTo>
                    <a:pt x="42672" y="368332"/>
                  </a:lnTo>
                  <a:lnTo>
                    <a:pt x="40481" y="364427"/>
                  </a:lnTo>
                  <a:lnTo>
                    <a:pt x="36385" y="366617"/>
                  </a:lnTo>
                  <a:lnTo>
                    <a:pt x="33147" y="362998"/>
                  </a:lnTo>
                  <a:lnTo>
                    <a:pt x="17335" y="312039"/>
                  </a:lnTo>
                  <a:lnTo>
                    <a:pt x="9525" y="258032"/>
                  </a:lnTo>
                  <a:lnTo>
                    <a:pt x="30480" y="253556"/>
                  </a:lnTo>
                  <a:lnTo>
                    <a:pt x="46387" y="247745"/>
                  </a:lnTo>
                  <a:lnTo>
                    <a:pt x="67532" y="246221"/>
                  </a:lnTo>
                  <a:lnTo>
                    <a:pt x="81153" y="249745"/>
                  </a:lnTo>
                  <a:lnTo>
                    <a:pt x="83725" y="258699"/>
                  </a:lnTo>
                  <a:lnTo>
                    <a:pt x="109537" y="262509"/>
                  </a:lnTo>
                  <a:lnTo>
                    <a:pt x="120872" y="261461"/>
                  </a:lnTo>
                  <a:lnTo>
                    <a:pt x="128016" y="257746"/>
                  </a:lnTo>
                  <a:lnTo>
                    <a:pt x="145447" y="275654"/>
                  </a:lnTo>
                  <a:lnTo>
                    <a:pt x="162020" y="274701"/>
                  </a:lnTo>
                  <a:lnTo>
                    <a:pt x="162973" y="280987"/>
                  </a:lnTo>
                  <a:lnTo>
                    <a:pt x="160210" y="286988"/>
                  </a:lnTo>
                  <a:lnTo>
                    <a:pt x="167830" y="300323"/>
                  </a:lnTo>
                  <a:lnTo>
                    <a:pt x="189833" y="297942"/>
                  </a:lnTo>
                  <a:lnTo>
                    <a:pt x="191929" y="302419"/>
                  </a:lnTo>
                  <a:lnTo>
                    <a:pt x="198882" y="299371"/>
                  </a:lnTo>
                  <a:lnTo>
                    <a:pt x="198977" y="303086"/>
                  </a:lnTo>
                  <a:lnTo>
                    <a:pt x="207454" y="290798"/>
                  </a:lnTo>
                  <a:lnTo>
                    <a:pt x="214789" y="287465"/>
                  </a:lnTo>
                  <a:lnTo>
                    <a:pt x="206788" y="261271"/>
                  </a:lnTo>
                  <a:lnTo>
                    <a:pt x="211931" y="259747"/>
                  </a:lnTo>
                  <a:lnTo>
                    <a:pt x="210026" y="254984"/>
                  </a:lnTo>
                  <a:lnTo>
                    <a:pt x="214693" y="252794"/>
                  </a:lnTo>
                  <a:lnTo>
                    <a:pt x="212026" y="245364"/>
                  </a:lnTo>
                  <a:lnTo>
                    <a:pt x="218504" y="243269"/>
                  </a:lnTo>
                  <a:lnTo>
                    <a:pt x="219742" y="231362"/>
                  </a:lnTo>
                  <a:lnTo>
                    <a:pt x="226028" y="228791"/>
                  </a:lnTo>
                  <a:lnTo>
                    <a:pt x="245459" y="228029"/>
                  </a:lnTo>
                  <a:lnTo>
                    <a:pt x="256222" y="219646"/>
                  </a:lnTo>
                  <a:lnTo>
                    <a:pt x="256127" y="214694"/>
                  </a:lnTo>
                  <a:lnTo>
                    <a:pt x="262890" y="214979"/>
                  </a:lnTo>
                  <a:lnTo>
                    <a:pt x="263366" y="210598"/>
                  </a:lnTo>
                  <a:lnTo>
                    <a:pt x="284416" y="208788"/>
                  </a:lnTo>
                  <a:lnTo>
                    <a:pt x="283654" y="205359"/>
                  </a:lnTo>
                  <a:lnTo>
                    <a:pt x="300228" y="198596"/>
                  </a:lnTo>
                  <a:lnTo>
                    <a:pt x="298990" y="196025"/>
                  </a:lnTo>
                  <a:lnTo>
                    <a:pt x="302895" y="194596"/>
                  </a:lnTo>
                  <a:lnTo>
                    <a:pt x="306991" y="197263"/>
                  </a:lnTo>
                  <a:lnTo>
                    <a:pt x="310610" y="193739"/>
                  </a:lnTo>
                  <a:lnTo>
                    <a:pt x="309277" y="188119"/>
                  </a:lnTo>
                  <a:lnTo>
                    <a:pt x="313087" y="189548"/>
                  </a:lnTo>
                  <a:lnTo>
                    <a:pt x="317754" y="188214"/>
                  </a:lnTo>
                  <a:lnTo>
                    <a:pt x="317278" y="186500"/>
                  </a:lnTo>
                  <a:lnTo>
                    <a:pt x="325279" y="186881"/>
                  </a:lnTo>
                  <a:lnTo>
                    <a:pt x="326231" y="184023"/>
                  </a:lnTo>
                  <a:lnTo>
                    <a:pt x="349948" y="182118"/>
                  </a:lnTo>
                  <a:lnTo>
                    <a:pt x="349187" y="177832"/>
                  </a:lnTo>
                  <a:lnTo>
                    <a:pt x="351949" y="176117"/>
                  </a:lnTo>
                  <a:lnTo>
                    <a:pt x="365474" y="173450"/>
                  </a:lnTo>
                  <a:lnTo>
                    <a:pt x="359473" y="134684"/>
                  </a:lnTo>
                  <a:lnTo>
                    <a:pt x="349663" y="136493"/>
                  </a:lnTo>
                  <a:lnTo>
                    <a:pt x="346234" y="117824"/>
                  </a:lnTo>
                  <a:lnTo>
                    <a:pt x="341376" y="118586"/>
                  </a:lnTo>
                  <a:lnTo>
                    <a:pt x="339566" y="101251"/>
                  </a:lnTo>
                  <a:lnTo>
                    <a:pt x="335280" y="102394"/>
                  </a:lnTo>
                  <a:lnTo>
                    <a:pt x="332422" y="91726"/>
                  </a:lnTo>
                  <a:lnTo>
                    <a:pt x="337090" y="90107"/>
                  </a:lnTo>
                  <a:lnTo>
                    <a:pt x="334708" y="80772"/>
                  </a:lnTo>
                  <a:lnTo>
                    <a:pt x="374428" y="64579"/>
                  </a:lnTo>
                  <a:lnTo>
                    <a:pt x="379952" y="104299"/>
                  </a:lnTo>
                  <a:lnTo>
                    <a:pt x="388239" y="103156"/>
                  </a:lnTo>
                  <a:lnTo>
                    <a:pt x="396621" y="98012"/>
                  </a:lnTo>
                  <a:lnTo>
                    <a:pt x="423767" y="98108"/>
                  </a:lnTo>
                  <a:lnTo>
                    <a:pt x="429673" y="95155"/>
                  </a:lnTo>
                  <a:lnTo>
                    <a:pt x="432054" y="99536"/>
                  </a:lnTo>
                  <a:lnTo>
                    <a:pt x="444722" y="101727"/>
                  </a:lnTo>
                  <a:lnTo>
                    <a:pt x="454723" y="97345"/>
                  </a:lnTo>
                  <a:lnTo>
                    <a:pt x="459867" y="90583"/>
                  </a:lnTo>
                  <a:lnTo>
                    <a:pt x="463010" y="84392"/>
                  </a:lnTo>
                  <a:lnTo>
                    <a:pt x="462629" y="70580"/>
                  </a:lnTo>
                  <a:lnTo>
                    <a:pt x="465582" y="69437"/>
                  </a:lnTo>
                  <a:lnTo>
                    <a:pt x="465582" y="66199"/>
                  </a:lnTo>
                  <a:lnTo>
                    <a:pt x="472630" y="65913"/>
                  </a:lnTo>
                  <a:lnTo>
                    <a:pt x="478155" y="70390"/>
                  </a:lnTo>
                  <a:lnTo>
                    <a:pt x="487394" y="72676"/>
                  </a:lnTo>
                  <a:lnTo>
                    <a:pt x="492823" y="77629"/>
                  </a:lnTo>
                  <a:lnTo>
                    <a:pt x="492633" y="84296"/>
                  </a:lnTo>
                  <a:lnTo>
                    <a:pt x="499300" y="84582"/>
                  </a:lnTo>
                  <a:lnTo>
                    <a:pt x="499681" y="81629"/>
                  </a:lnTo>
                  <a:lnTo>
                    <a:pt x="502348" y="80962"/>
                  </a:lnTo>
                  <a:lnTo>
                    <a:pt x="502920" y="71342"/>
                  </a:lnTo>
                  <a:lnTo>
                    <a:pt x="512064" y="74390"/>
                  </a:lnTo>
                  <a:lnTo>
                    <a:pt x="518255" y="10192"/>
                  </a:lnTo>
                  <a:lnTo>
                    <a:pt x="525780" y="10192"/>
                  </a:lnTo>
                  <a:lnTo>
                    <a:pt x="526637" y="20384"/>
                  </a:lnTo>
                  <a:lnTo>
                    <a:pt x="581215" y="9525"/>
                  </a:lnTo>
                  <a:lnTo>
                    <a:pt x="580549" y="17907"/>
                  </a:lnTo>
                  <a:lnTo>
                    <a:pt x="593788" y="18193"/>
                  </a:lnTo>
                  <a:lnTo>
                    <a:pt x="594169" y="25622"/>
                  </a:lnTo>
                  <a:lnTo>
                    <a:pt x="599408" y="25908"/>
                  </a:lnTo>
                  <a:lnTo>
                    <a:pt x="598837" y="30194"/>
                  </a:lnTo>
                  <a:lnTo>
                    <a:pt x="622935" y="33909"/>
                  </a:lnTo>
                  <a:lnTo>
                    <a:pt x="616839" y="43720"/>
                  </a:lnTo>
                  <a:lnTo>
                    <a:pt x="614743" y="54674"/>
                  </a:lnTo>
                  <a:lnTo>
                    <a:pt x="623506" y="69818"/>
                  </a:lnTo>
                  <a:lnTo>
                    <a:pt x="633127" y="72200"/>
                  </a:lnTo>
                  <a:lnTo>
                    <a:pt x="651319" y="69437"/>
                  </a:lnTo>
                  <a:lnTo>
                    <a:pt x="645795" y="78105"/>
                  </a:lnTo>
                  <a:lnTo>
                    <a:pt x="644842" y="89630"/>
                  </a:lnTo>
                  <a:lnTo>
                    <a:pt x="656749" y="92488"/>
                  </a:lnTo>
                  <a:lnTo>
                    <a:pt x="642747" y="130493"/>
                  </a:lnTo>
                  <a:lnTo>
                    <a:pt x="656939" y="129254"/>
                  </a:lnTo>
                  <a:lnTo>
                    <a:pt x="656749" y="127064"/>
                  </a:lnTo>
                  <a:lnTo>
                    <a:pt x="669607" y="124682"/>
                  </a:lnTo>
                  <a:lnTo>
                    <a:pt x="669322" y="135731"/>
                  </a:lnTo>
                  <a:lnTo>
                    <a:pt x="676656" y="166783"/>
                  </a:lnTo>
                  <a:lnTo>
                    <a:pt x="681514" y="205645"/>
                  </a:lnTo>
                  <a:lnTo>
                    <a:pt x="696944" y="202978"/>
                  </a:lnTo>
                  <a:lnTo>
                    <a:pt x="705993" y="216789"/>
                  </a:lnTo>
                  <a:lnTo>
                    <a:pt x="707612" y="218313"/>
                  </a:lnTo>
                  <a:lnTo>
                    <a:pt x="709708" y="216408"/>
                  </a:lnTo>
                  <a:lnTo>
                    <a:pt x="712851" y="219361"/>
                  </a:lnTo>
                  <a:lnTo>
                    <a:pt x="734854" y="251079"/>
                  </a:lnTo>
                  <a:lnTo>
                    <a:pt x="746474" y="253175"/>
                  </a:lnTo>
                  <a:lnTo>
                    <a:pt x="753427" y="288036"/>
                  </a:lnTo>
                  <a:lnTo>
                    <a:pt x="746093" y="290227"/>
                  </a:lnTo>
                  <a:lnTo>
                    <a:pt x="747331" y="294132"/>
                  </a:lnTo>
                  <a:lnTo>
                    <a:pt x="739712" y="296132"/>
                  </a:lnTo>
                  <a:lnTo>
                    <a:pt x="745236" y="311658"/>
                  </a:lnTo>
                  <a:lnTo>
                    <a:pt x="789908" y="302609"/>
                  </a:lnTo>
                  <a:lnTo>
                    <a:pt x="788194" y="288322"/>
                  </a:lnTo>
                  <a:lnTo>
                    <a:pt x="815626" y="282702"/>
                  </a:lnTo>
                  <a:lnTo>
                    <a:pt x="811435" y="275463"/>
                  </a:lnTo>
                  <a:lnTo>
                    <a:pt x="802100" y="270986"/>
                  </a:lnTo>
                  <a:lnTo>
                    <a:pt x="826579" y="273844"/>
                  </a:lnTo>
                  <a:lnTo>
                    <a:pt x="870966" y="271462"/>
                  </a:lnTo>
                  <a:lnTo>
                    <a:pt x="872680" y="266319"/>
                  </a:lnTo>
                  <a:lnTo>
                    <a:pt x="881158" y="267367"/>
                  </a:lnTo>
                  <a:lnTo>
                    <a:pt x="876205" y="306515"/>
                  </a:lnTo>
                  <a:lnTo>
                    <a:pt x="855726" y="305848"/>
                  </a:lnTo>
                  <a:lnTo>
                    <a:pt x="855535" y="336328"/>
                  </a:lnTo>
                  <a:lnTo>
                    <a:pt x="859917" y="337376"/>
                  </a:lnTo>
                  <a:lnTo>
                    <a:pt x="864203" y="335090"/>
                  </a:lnTo>
                  <a:lnTo>
                    <a:pt x="889921" y="393478"/>
                  </a:lnTo>
                  <a:lnTo>
                    <a:pt x="879443" y="396050"/>
                  </a:lnTo>
                  <a:lnTo>
                    <a:pt x="881824" y="404908"/>
                  </a:lnTo>
                  <a:lnTo>
                    <a:pt x="874776" y="406622"/>
                  </a:lnTo>
                  <a:lnTo>
                    <a:pt x="877348" y="412814"/>
                  </a:lnTo>
                  <a:lnTo>
                    <a:pt x="867918" y="415100"/>
                  </a:lnTo>
                  <a:lnTo>
                    <a:pt x="870299" y="424625"/>
                  </a:lnTo>
                  <a:lnTo>
                    <a:pt x="861631" y="427006"/>
                  </a:lnTo>
                  <a:lnTo>
                    <a:pt x="862584" y="430625"/>
                  </a:lnTo>
                  <a:lnTo>
                    <a:pt x="848106" y="436626"/>
                  </a:lnTo>
                  <a:lnTo>
                    <a:pt x="842200" y="431006"/>
                  </a:lnTo>
                  <a:lnTo>
                    <a:pt x="834580" y="433197"/>
                  </a:lnTo>
                  <a:lnTo>
                    <a:pt x="838771" y="446913"/>
                  </a:lnTo>
                  <a:lnTo>
                    <a:pt x="826198" y="449104"/>
                  </a:lnTo>
                  <a:lnTo>
                    <a:pt x="818959" y="454724"/>
                  </a:lnTo>
                  <a:lnTo>
                    <a:pt x="805720" y="459772"/>
                  </a:lnTo>
                  <a:lnTo>
                    <a:pt x="804386" y="457010"/>
                  </a:lnTo>
                  <a:lnTo>
                    <a:pt x="778097" y="468344"/>
                  </a:lnTo>
                  <a:lnTo>
                    <a:pt x="785146" y="477012"/>
                  </a:lnTo>
                  <a:lnTo>
                    <a:pt x="782383" y="478441"/>
                  </a:lnTo>
                  <a:lnTo>
                    <a:pt x="784860" y="483108"/>
                  </a:lnTo>
                  <a:lnTo>
                    <a:pt x="781145" y="485204"/>
                  </a:lnTo>
                  <a:lnTo>
                    <a:pt x="787622" y="503206"/>
                  </a:lnTo>
                  <a:lnTo>
                    <a:pt x="787432" y="509397"/>
                  </a:lnTo>
                  <a:lnTo>
                    <a:pt x="780669" y="511016"/>
                  </a:lnTo>
                  <a:lnTo>
                    <a:pt x="784574" y="537877"/>
                  </a:lnTo>
                  <a:lnTo>
                    <a:pt x="782098" y="538829"/>
                  </a:lnTo>
                  <a:lnTo>
                    <a:pt x="783812" y="555117"/>
                  </a:lnTo>
                  <a:lnTo>
                    <a:pt x="787717" y="571786"/>
                  </a:lnTo>
                  <a:lnTo>
                    <a:pt x="793337" y="574739"/>
                  </a:lnTo>
                  <a:lnTo>
                    <a:pt x="798862" y="582359"/>
                  </a:lnTo>
                  <a:lnTo>
                    <a:pt x="801433" y="580454"/>
                  </a:lnTo>
                  <a:lnTo>
                    <a:pt x="808577" y="607886"/>
                  </a:lnTo>
                  <a:lnTo>
                    <a:pt x="818769" y="611410"/>
                  </a:lnTo>
                  <a:lnTo>
                    <a:pt x="824103" y="625031"/>
                  </a:lnTo>
                  <a:lnTo>
                    <a:pt x="825055" y="635032"/>
                  </a:lnTo>
                  <a:lnTo>
                    <a:pt x="831723" y="641033"/>
                  </a:lnTo>
                  <a:lnTo>
                    <a:pt x="835914" y="653415"/>
                  </a:lnTo>
                  <a:lnTo>
                    <a:pt x="836390" y="673132"/>
                  </a:lnTo>
                  <a:lnTo>
                    <a:pt x="829151" y="676370"/>
                  </a:lnTo>
                  <a:lnTo>
                    <a:pt x="816483" y="672560"/>
                  </a:lnTo>
                  <a:lnTo>
                    <a:pt x="815340" y="674275"/>
                  </a:lnTo>
                  <a:lnTo>
                    <a:pt x="798100" y="665702"/>
                  </a:lnTo>
                  <a:lnTo>
                    <a:pt x="791908" y="659797"/>
                  </a:lnTo>
                  <a:lnTo>
                    <a:pt x="797528" y="666369"/>
                  </a:lnTo>
                  <a:lnTo>
                    <a:pt x="795338" y="667988"/>
                  </a:lnTo>
                  <a:lnTo>
                    <a:pt x="780002" y="659797"/>
                  </a:lnTo>
                  <a:lnTo>
                    <a:pt x="773430" y="664178"/>
                  </a:lnTo>
                  <a:lnTo>
                    <a:pt x="767048" y="659606"/>
                  </a:lnTo>
                  <a:lnTo>
                    <a:pt x="757523" y="667512"/>
                  </a:lnTo>
                  <a:lnTo>
                    <a:pt x="746284" y="664845"/>
                  </a:lnTo>
                  <a:lnTo>
                    <a:pt x="745046" y="674942"/>
                  </a:lnTo>
                  <a:lnTo>
                    <a:pt x="737044" y="670846"/>
                  </a:lnTo>
                  <a:lnTo>
                    <a:pt x="722947" y="654844"/>
                  </a:lnTo>
                  <a:lnTo>
                    <a:pt x="711994" y="666750"/>
                  </a:lnTo>
                  <a:lnTo>
                    <a:pt x="710660" y="672370"/>
                  </a:lnTo>
                  <a:lnTo>
                    <a:pt x="714280" y="702564"/>
                  </a:lnTo>
                  <a:lnTo>
                    <a:pt x="720947" y="728377"/>
                  </a:lnTo>
                  <a:lnTo>
                    <a:pt x="688562" y="728186"/>
                  </a:lnTo>
                  <a:lnTo>
                    <a:pt x="665512" y="734378"/>
                  </a:lnTo>
                  <a:lnTo>
                    <a:pt x="632841" y="735902"/>
                  </a:lnTo>
                  <a:lnTo>
                    <a:pt x="571786" y="747903"/>
                  </a:lnTo>
                  <a:lnTo>
                    <a:pt x="517303" y="754094"/>
                  </a:lnTo>
                  <a:lnTo>
                    <a:pt x="473107" y="764381"/>
                  </a:lnTo>
                  <a:lnTo>
                    <a:pt x="444913" y="766382"/>
                  </a:lnTo>
                  <a:lnTo>
                    <a:pt x="445484" y="770192"/>
                  </a:lnTo>
                  <a:lnTo>
                    <a:pt x="435102" y="777145"/>
                  </a:lnTo>
                  <a:lnTo>
                    <a:pt x="430435" y="761238"/>
                  </a:lnTo>
                  <a:lnTo>
                    <a:pt x="426339" y="761333"/>
                  </a:lnTo>
                  <a:lnTo>
                    <a:pt x="425577" y="757904"/>
                  </a:lnTo>
                  <a:lnTo>
                    <a:pt x="410242" y="759524"/>
                  </a:lnTo>
                  <a:lnTo>
                    <a:pt x="411004" y="762191"/>
                  </a:lnTo>
                  <a:lnTo>
                    <a:pt x="391573" y="770763"/>
                  </a:lnTo>
                  <a:lnTo>
                    <a:pt x="380524" y="770763"/>
                  </a:lnTo>
                  <a:lnTo>
                    <a:pt x="365188" y="776002"/>
                  </a:lnTo>
                  <a:lnTo>
                    <a:pt x="366331" y="788099"/>
                  </a:lnTo>
                  <a:lnTo>
                    <a:pt x="361759" y="790575"/>
                  </a:lnTo>
                  <a:lnTo>
                    <a:pt x="363855" y="797624"/>
                  </a:lnTo>
                  <a:lnTo>
                    <a:pt x="358425" y="799624"/>
                  </a:lnTo>
                  <a:lnTo>
                    <a:pt x="359664" y="802100"/>
                  </a:lnTo>
                  <a:lnTo>
                    <a:pt x="343948" y="808768"/>
                  </a:lnTo>
                  <a:lnTo>
                    <a:pt x="339566" y="815245"/>
                  </a:lnTo>
                  <a:lnTo>
                    <a:pt x="352711" y="831056"/>
                  </a:lnTo>
                  <a:lnTo>
                    <a:pt x="352234" y="834390"/>
                  </a:lnTo>
                  <a:lnTo>
                    <a:pt x="336137" y="829342"/>
                  </a:lnTo>
                  <a:lnTo>
                    <a:pt x="335471" y="826103"/>
                  </a:lnTo>
                  <a:lnTo>
                    <a:pt x="320802" y="827627"/>
                  </a:lnTo>
                  <a:lnTo>
                    <a:pt x="321373" y="835438"/>
                  </a:lnTo>
                  <a:lnTo>
                    <a:pt x="316611" y="835628"/>
                  </a:lnTo>
                  <a:lnTo>
                    <a:pt x="313849" y="819721"/>
                  </a:lnTo>
                  <a:lnTo>
                    <a:pt x="277082" y="833152"/>
                  </a:lnTo>
                  <a:lnTo>
                    <a:pt x="275463" y="826389"/>
                  </a:lnTo>
                  <a:lnTo>
                    <a:pt x="265271" y="826579"/>
                  </a:lnTo>
                  <a:lnTo>
                    <a:pt x="245459" y="82048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8" name="Freihandform: Form 207">
              <a:extLst>
                <a:ext uri="{FF2B5EF4-FFF2-40B4-BE49-F238E27FC236}">
                  <a16:creationId xmlns:a16="http://schemas.microsoft.com/office/drawing/2014/main" id="{E5ECEC26-DF2E-47E3-B897-4DE3006F7B38}"/>
                </a:ext>
              </a:extLst>
            </p:cNvPr>
            <p:cNvSpPr/>
            <p:nvPr/>
          </p:nvSpPr>
          <p:spPr>
            <a:xfrm>
              <a:off x="184958" y="1418291"/>
              <a:ext cx="871200" cy="920700"/>
            </a:xfrm>
            <a:custGeom>
              <a:avLst/>
              <a:gdLst>
                <a:gd name="connsiteX0" fmla="*/ 791337 w 1676400"/>
                <a:gd name="connsiteY0" fmla="*/ 1763363 h 1771650"/>
                <a:gd name="connsiteX1" fmla="*/ 764381 w 1676400"/>
                <a:gd name="connsiteY1" fmla="*/ 1757267 h 1771650"/>
                <a:gd name="connsiteX2" fmla="*/ 761143 w 1676400"/>
                <a:gd name="connsiteY2" fmla="*/ 1747933 h 1771650"/>
                <a:gd name="connsiteX3" fmla="*/ 765810 w 1676400"/>
                <a:gd name="connsiteY3" fmla="*/ 1744504 h 1771650"/>
                <a:gd name="connsiteX4" fmla="*/ 764381 w 1676400"/>
                <a:gd name="connsiteY4" fmla="*/ 1736979 h 1771650"/>
                <a:gd name="connsiteX5" fmla="*/ 749808 w 1676400"/>
                <a:gd name="connsiteY5" fmla="*/ 1722025 h 1771650"/>
                <a:gd name="connsiteX6" fmla="*/ 739902 w 1676400"/>
                <a:gd name="connsiteY6" fmla="*/ 1705832 h 1771650"/>
                <a:gd name="connsiteX7" fmla="*/ 724472 w 1676400"/>
                <a:gd name="connsiteY7" fmla="*/ 1693640 h 1771650"/>
                <a:gd name="connsiteX8" fmla="*/ 715423 w 1676400"/>
                <a:gd name="connsiteY8" fmla="*/ 1690402 h 1771650"/>
                <a:gd name="connsiteX9" fmla="*/ 711613 w 1676400"/>
                <a:gd name="connsiteY9" fmla="*/ 1684020 h 1771650"/>
                <a:gd name="connsiteX10" fmla="*/ 688181 w 1676400"/>
                <a:gd name="connsiteY10" fmla="*/ 1673352 h 1771650"/>
                <a:gd name="connsiteX11" fmla="*/ 675608 w 1676400"/>
                <a:gd name="connsiteY11" fmla="*/ 1671161 h 1771650"/>
                <a:gd name="connsiteX12" fmla="*/ 666941 w 1676400"/>
                <a:gd name="connsiteY12" fmla="*/ 1689354 h 1771650"/>
                <a:gd name="connsiteX13" fmla="*/ 634937 w 1676400"/>
                <a:gd name="connsiteY13" fmla="*/ 1698689 h 1771650"/>
                <a:gd name="connsiteX14" fmla="*/ 634460 w 1676400"/>
                <a:gd name="connsiteY14" fmla="*/ 1693926 h 1771650"/>
                <a:gd name="connsiteX15" fmla="*/ 630841 w 1676400"/>
                <a:gd name="connsiteY15" fmla="*/ 1691545 h 1771650"/>
                <a:gd name="connsiteX16" fmla="*/ 618935 w 1676400"/>
                <a:gd name="connsiteY16" fmla="*/ 1671542 h 1771650"/>
                <a:gd name="connsiteX17" fmla="*/ 618839 w 1676400"/>
                <a:gd name="connsiteY17" fmla="*/ 1658779 h 1771650"/>
                <a:gd name="connsiteX18" fmla="*/ 615505 w 1676400"/>
                <a:gd name="connsiteY18" fmla="*/ 1653635 h 1771650"/>
                <a:gd name="connsiteX19" fmla="*/ 623030 w 1676400"/>
                <a:gd name="connsiteY19" fmla="*/ 1648111 h 1771650"/>
                <a:gd name="connsiteX20" fmla="*/ 607409 w 1676400"/>
                <a:gd name="connsiteY20" fmla="*/ 1640586 h 1771650"/>
                <a:gd name="connsiteX21" fmla="*/ 605504 w 1676400"/>
                <a:gd name="connsiteY21" fmla="*/ 1643253 h 1771650"/>
                <a:gd name="connsiteX22" fmla="*/ 601028 w 1676400"/>
                <a:gd name="connsiteY22" fmla="*/ 1641920 h 1771650"/>
                <a:gd name="connsiteX23" fmla="*/ 599408 w 1676400"/>
                <a:gd name="connsiteY23" fmla="*/ 1648016 h 1771650"/>
                <a:gd name="connsiteX24" fmla="*/ 578739 w 1676400"/>
                <a:gd name="connsiteY24" fmla="*/ 1643729 h 1771650"/>
                <a:gd name="connsiteX25" fmla="*/ 571310 w 1676400"/>
                <a:gd name="connsiteY25" fmla="*/ 1645539 h 1771650"/>
                <a:gd name="connsiteX26" fmla="*/ 564833 w 1676400"/>
                <a:gd name="connsiteY26" fmla="*/ 1647920 h 1771650"/>
                <a:gd name="connsiteX27" fmla="*/ 558355 w 1676400"/>
                <a:gd name="connsiteY27" fmla="*/ 1654302 h 1771650"/>
                <a:gd name="connsiteX28" fmla="*/ 535114 w 1676400"/>
                <a:gd name="connsiteY28" fmla="*/ 1661255 h 1771650"/>
                <a:gd name="connsiteX29" fmla="*/ 530924 w 1676400"/>
                <a:gd name="connsiteY29" fmla="*/ 1654588 h 1771650"/>
                <a:gd name="connsiteX30" fmla="*/ 530162 w 1676400"/>
                <a:gd name="connsiteY30" fmla="*/ 1642872 h 1771650"/>
                <a:gd name="connsiteX31" fmla="*/ 519494 w 1676400"/>
                <a:gd name="connsiteY31" fmla="*/ 1638395 h 1771650"/>
                <a:gd name="connsiteX32" fmla="*/ 515302 w 1676400"/>
                <a:gd name="connsiteY32" fmla="*/ 1633347 h 1771650"/>
                <a:gd name="connsiteX33" fmla="*/ 496538 w 1676400"/>
                <a:gd name="connsiteY33" fmla="*/ 1635252 h 1771650"/>
                <a:gd name="connsiteX34" fmla="*/ 491014 w 1676400"/>
                <a:gd name="connsiteY34" fmla="*/ 1639919 h 1771650"/>
                <a:gd name="connsiteX35" fmla="*/ 480727 w 1676400"/>
                <a:gd name="connsiteY35" fmla="*/ 1634585 h 1771650"/>
                <a:gd name="connsiteX36" fmla="*/ 476631 w 1676400"/>
                <a:gd name="connsiteY36" fmla="*/ 1629823 h 1771650"/>
                <a:gd name="connsiteX37" fmla="*/ 475012 w 1676400"/>
                <a:gd name="connsiteY37" fmla="*/ 1614297 h 1771650"/>
                <a:gd name="connsiteX38" fmla="*/ 472059 w 1676400"/>
                <a:gd name="connsiteY38" fmla="*/ 1612678 h 1771650"/>
                <a:gd name="connsiteX39" fmla="*/ 466915 w 1676400"/>
                <a:gd name="connsiteY39" fmla="*/ 1611820 h 1771650"/>
                <a:gd name="connsiteX40" fmla="*/ 459581 w 1676400"/>
                <a:gd name="connsiteY40" fmla="*/ 1620679 h 1771650"/>
                <a:gd name="connsiteX41" fmla="*/ 447008 w 1676400"/>
                <a:gd name="connsiteY41" fmla="*/ 1626013 h 1771650"/>
                <a:gd name="connsiteX42" fmla="*/ 442627 w 1676400"/>
                <a:gd name="connsiteY42" fmla="*/ 1623441 h 1771650"/>
                <a:gd name="connsiteX43" fmla="*/ 435007 w 1676400"/>
                <a:gd name="connsiteY43" fmla="*/ 1626489 h 1771650"/>
                <a:gd name="connsiteX44" fmla="*/ 425005 w 1676400"/>
                <a:gd name="connsiteY44" fmla="*/ 1623060 h 1771650"/>
                <a:gd name="connsiteX45" fmla="*/ 411956 w 1676400"/>
                <a:gd name="connsiteY45" fmla="*/ 1612392 h 1771650"/>
                <a:gd name="connsiteX46" fmla="*/ 409384 w 1676400"/>
                <a:gd name="connsiteY46" fmla="*/ 1607058 h 1771650"/>
                <a:gd name="connsiteX47" fmla="*/ 410242 w 1676400"/>
                <a:gd name="connsiteY47" fmla="*/ 1597724 h 1771650"/>
                <a:gd name="connsiteX48" fmla="*/ 417004 w 1676400"/>
                <a:gd name="connsiteY48" fmla="*/ 1581912 h 1771650"/>
                <a:gd name="connsiteX49" fmla="*/ 418719 w 1676400"/>
                <a:gd name="connsiteY49" fmla="*/ 1564100 h 1771650"/>
                <a:gd name="connsiteX50" fmla="*/ 421672 w 1676400"/>
                <a:gd name="connsiteY50" fmla="*/ 1557242 h 1771650"/>
                <a:gd name="connsiteX51" fmla="*/ 425958 w 1676400"/>
                <a:gd name="connsiteY51" fmla="*/ 1551813 h 1771650"/>
                <a:gd name="connsiteX52" fmla="*/ 440246 w 1676400"/>
                <a:gd name="connsiteY52" fmla="*/ 1543241 h 1771650"/>
                <a:gd name="connsiteX53" fmla="*/ 428149 w 1676400"/>
                <a:gd name="connsiteY53" fmla="*/ 1538478 h 1771650"/>
                <a:gd name="connsiteX54" fmla="*/ 413671 w 1676400"/>
                <a:gd name="connsiteY54" fmla="*/ 1539526 h 1771650"/>
                <a:gd name="connsiteX55" fmla="*/ 406051 w 1676400"/>
                <a:gd name="connsiteY55" fmla="*/ 1531525 h 1771650"/>
                <a:gd name="connsiteX56" fmla="*/ 413385 w 1676400"/>
                <a:gd name="connsiteY56" fmla="*/ 1526857 h 1771650"/>
                <a:gd name="connsiteX57" fmla="*/ 409384 w 1676400"/>
                <a:gd name="connsiteY57" fmla="*/ 1517809 h 1771650"/>
                <a:gd name="connsiteX58" fmla="*/ 398621 w 1676400"/>
                <a:gd name="connsiteY58" fmla="*/ 1509522 h 1771650"/>
                <a:gd name="connsiteX59" fmla="*/ 397288 w 1676400"/>
                <a:gd name="connsiteY59" fmla="*/ 1503807 h 1771650"/>
                <a:gd name="connsiteX60" fmla="*/ 393859 w 1676400"/>
                <a:gd name="connsiteY60" fmla="*/ 1501426 h 1771650"/>
                <a:gd name="connsiteX61" fmla="*/ 376142 w 1676400"/>
                <a:gd name="connsiteY61" fmla="*/ 1497997 h 1771650"/>
                <a:gd name="connsiteX62" fmla="*/ 373094 w 1676400"/>
                <a:gd name="connsiteY62" fmla="*/ 1493139 h 1771650"/>
                <a:gd name="connsiteX63" fmla="*/ 363093 w 1676400"/>
                <a:gd name="connsiteY63" fmla="*/ 1492663 h 1771650"/>
                <a:gd name="connsiteX64" fmla="*/ 355092 w 1676400"/>
                <a:gd name="connsiteY64" fmla="*/ 1504378 h 1771650"/>
                <a:gd name="connsiteX65" fmla="*/ 352711 w 1676400"/>
                <a:gd name="connsiteY65" fmla="*/ 1497520 h 1771650"/>
                <a:gd name="connsiteX66" fmla="*/ 359092 w 1676400"/>
                <a:gd name="connsiteY66" fmla="*/ 1490472 h 1771650"/>
                <a:gd name="connsiteX67" fmla="*/ 360997 w 1676400"/>
                <a:gd name="connsiteY67" fmla="*/ 1476185 h 1771650"/>
                <a:gd name="connsiteX68" fmla="*/ 358616 w 1676400"/>
                <a:gd name="connsiteY68" fmla="*/ 1472374 h 1771650"/>
                <a:gd name="connsiteX69" fmla="*/ 352806 w 1676400"/>
                <a:gd name="connsiteY69" fmla="*/ 1473327 h 1771650"/>
                <a:gd name="connsiteX70" fmla="*/ 354235 w 1676400"/>
                <a:gd name="connsiteY70" fmla="*/ 1464755 h 1771650"/>
                <a:gd name="connsiteX71" fmla="*/ 350329 w 1676400"/>
                <a:gd name="connsiteY71" fmla="*/ 1456658 h 1771650"/>
                <a:gd name="connsiteX72" fmla="*/ 351091 w 1676400"/>
                <a:gd name="connsiteY72" fmla="*/ 1450753 h 1771650"/>
                <a:gd name="connsiteX73" fmla="*/ 360521 w 1676400"/>
                <a:gd name="connsiteY73" fmla="*/ 1447705 h 1771650"/>
                <a:gd name="connsiteX74" fmla="*/ 367094 w 1676400"/>
                <a:gd name="connsiteY74" fmla="*/ 1437132 h 1771650"/>
                <a:gd name="connsiteX75" fmla="*/ 372237 w 1676400"/>
                <a:gd name="connsiteY75" fmla="*/ 1441323 h 1771650"/>
                <a:gd name="connsiteX76" fmla="*/ 380333 w 1676400"/>
                <a:gd name="connsiteY76" fmla="*/ 1435703 h 1771650"/>
                <a:gd name="connsiteX77" fmla="*/ 387763 w 1676400"/>
                <a:gd name="connsiteY77" fmla="*/ 1410748 h 1771650"/>
                <a:gd name="connsiteX78" fmla="*/ 386810 w 1676400"/>
                <a:gd name="connsiteY78" fmla="*/ 1400175 h 1771650"/>
                <a:gd name="connsiteX79" fmla="*/ 369475 w 1676400"/>
                <a:gd name="connsiteY79" fmla="*/ 1386649 h 1771650"/>
                <a:gd name="connsiteX80" fmla="*/ 363569 w 1676400"/>
                <a:gd name="connsiteY80" fmla="*/ 1393031 h 1771650"/>
                <a:gd name="connsiteX81" fmla="*/ 357664 w 1676400"/>
                <a:gd name="connsiteY81" fmla="*/ 1393127 h 1771650"/>
                <a:gd name="connsiteX82" fmla="*/ 334804 w 1676400"/>
                <a:gd name="connsiteY82" fmla="*/ 1381411 h 1771650"/>
                <a:gd name="connsiteX83" fmla="*/ 304705 w 1676400"/>
                <a:gd name="connsiteY83" fmla="*/ 1393412 h 1771650"/>
                <a:gd name="connsiteX84" fmla="*/ 303276 w 1676400"/>
                <a:gd name="connsiteY84" fmla="*/ 1389316 h 1771650"/>
                <a:gd name="connsiteX85" fmla="*/ 294227 w 1676400"/>
                <a:gd name="connsiteY85" fmla="*/ 1385507 h 1771650"/>
                <a:gd name="connsiteX86" fmla="*/ 294418 w 1676400"/>
                <a:gd name="connsiteY86" fmla="*/ 1381411 h 1771650"/>
                <a:gd name="connsiteX87" fmla="*/ 285845 w 1676400"/>
                <a:gd name="connsiteY87" fmla="*/ 1378839 h 1771650"/>
                <a:gd name="connsiteX88" fmla="*/ 279749 w 1676400"/>
                <a:gd name="connsiteY88" fmla="*/ 1381030 h 1771650"/>
                <a:gd name="connsiteX89" fmla="*/ 277654 w 1676400"/>
                <a:gd name="connsiteY89" fmla="*/ 1371886 h 1771650"/>
                <a:gd name="connsiteX90" fmla="*/ 256603 w 1676400"/>
                <a:gd name="connsiteY90" fmla="*/ 1370076 h 1771650"/>
                <a:gd name="connsiteX91" fmla="*/ 234601 w 1676400"/>
                <a:gd name="connsiteY91" fmla="*/ 1354645 h 1771650"/>
                <a:gd name="connsiteX92" fmla="*/ 210598 w 1676400"/>
                <a:gd name="connsiteY92" fmla="*/ 1367504 h 1771650"/>
                <a:gd name="connsiteX93" fmla="*/ 199834 w 1676400"/>
                <a:gd name="connsiteY93" fmla="*/ 1361123 h 1771650"/>
                <a:gd name="connsiteX94" fmla="*/ 176403 w 1676400"/>
                <a:gd name="connsiteY94" fmla="*/ 1371505 h 1771650"/>
                <a:gd name="connsiteX95" fmla="*/ 163258 w 1676400"/>
                <a:gd name="connsiteY95" fmla="*/ 1364552 h 1771650"/>
                <a:gd name="connsiteX96" fmla="*/ 148495 w 1676400"/>
                <a:gd name="connsiteY96" fmla="*/ 1366647 h 1771650"/>
                <a:gd name="connsiteX97" fmla="*/ 160306 w 1676400"/>
                <a:gd name="connsiteY97" fmla="*/ 1333310 h 1771650"/>
                <a:gd name="connsiteX98" fmla="*/ 157353 w 1676400"/>
                <a:gd name="connsiteY98" fmla="*/ 1327976 h 1771650"/>
                <a:gd name="connsiteX99" fmla="*/ 142875 w 1676400"/>
                <a:gd name="connsiteY99" fmla="*/ 1321022 h 1771650"/>
                <a:gd name="connsiteX100" fmla="*/ 140017 w 1676400"/>
                <a:gd name="connsiteY100" fmla="*/ 1299686 h 1771650"/>
                <a:gd name="connsiteX101" fmla="*/ 111728 w 1676400"/>
                <a:gd name="connsiteY101" fmla="*/ 1278541 h 1771650"/>
                <a:gd name="connsiteX102" fmla="*/ 98965 w 1676400"/>
                <a:gd name="connsiteY102" fmla="*/ 1280922 h 1771650"/>
                <a:gd name="connsiteX103" fmla="*/ 76676 w 1676400"/>
                <a:gd name="connsiteY103" fmla="*/ 1290447 h 1771650"/>
                <a:gd name="connsiteX104" fmla="*/ 59626 w 1676400"/>
                <a:gd name="connsiteY104" fmla="*/ 1278255 h 1771650"/>
                <a:gd name="connsiteX105" fmla="*/ 53149 w 1676400"/>
                <a:gd name="connsiteY105" fmla="*/ 1266253 h 1771650"/>
                <a:gd name="connsiteX106" fmla="*/ 82391 w 1676400"/>
                <a:gd name="connsiteY106" fmla="*/ 1223677 h 1771650"/>
                <a:gd name="connsiteX107" fmla="*/ 82296 w 1676400"/>
                <a:gd name="connsiteY107" fmla="*/ 1218914 h 1771650"/>
                <a:gd name="connsiteX108" fmla="*/ 76295 w 1676400"/>
                <a:gd name="connsiteY108" fmla="*/ 1209961 h 1771650"/>
                <a:gd name="connsiteX109" fmla="*/ 79343 w 1676400"/>
                <a:gd name="connsiteY109" fmla="*/ 1196721 h 1771650"/>
                <a:gd name="connsiteX110" fmla="*/ 75724 w 1676400"/>
                <a:gd name="connsiteY110" fmla="*/ 1187958 h 1771650"/>
                <a:gd name="connsiteX111" fmla="*/ 77819 w 1676400"/>
                <a:gd name="connsiteY111" fmla="*/ 1185101 h 1771650"/>
                <a:gd name="connsiteX112" fmla="*/ 68199 w 1676400"/>
                <a:gd name="connsiteY112" fmla="*/ 1175671 h 1771650"/>
                <a:gd name="connsiteX113" fmla="*/ 69818 w 1676400"/>
                <a:gd name="connsiteY113" fmla="*/ 1162431 h 1771650"/>
                <a:gd name="connsiteX114" fmla="*/ 66580 w 1676400"/>
                <a:gd name="connsiteY114" fmla="*/ 1150334 h 1771650"/>
                <a:gd name="connsiteX115" fmla="*/ 61722 w 1676400"/>
                <a:gd name="connsiteY115" fmla="*/ 1145857 h 1771650"/>
                <a:gd name="connsiteX116" fmla="*/ 54864 w 1676400"/>
                <a:gd name="connsiteY116" fmla="*/ 1147001 h 1771650"/>
                <a:gd name="connsiteX117" fmla="*/ 53626 w 1676400"/>
                <a:gd name="connsiteY117" fmla="*/ 1143000 h 1771650"/>
                <a:gd name="connsiteX118" fmla="*/ 37528 w 1676400"/>
                <a:gd name="connsiteY118" fmla="*/ 1137380 h 1771650"/>
                <a:gd name="connsiteX119" fmla="*/ 28194 w 1676400"/>
                <a:gd name="connsiteY119" fmla="*/ 1127474 h 1771650"/>
                <a:gd name="connsiteX120" fmla="*/ 31909 w 1676400"/>
                <a:gd name="connsiteY120" fmla="*/ 1122998 h 1771650"/>
                <a:gd name="connsiteX121" fmla="*/ 31337 w 1676400"/>
                <a:gd name="connsiteY121" fmla="*/ 1116235 h 1771650"/>
                <a:gd name="connsiteX122" fmla="*/ 36481 w 1676400"/>
                <a:gd name="connsiteY122" fmla="*/ 1102043 h 1771650"/>
                <a:gd name="connsiteX123" fmla="*/ 28765 w 1676400"/>
                <a:gd name="connsiteY123" fmla="*/ 1093375 h 1771650"/>
                <a:gd name="connsiteX124" fmla="*/ 30289 w 1676400"/>
                <a:gd name="connsiteY124" fmla="*/ 1079945 h 1771650"/>
                <a:gd name="connsiteX125" fmla="*/ 22669 w 1676400"/>
                <a:gd name="connsiteY125" fmla="*/ 1071182 h 1771650"/>
                <a:gd name="connsiteX126" fmla="*/ 16097 w 1676400"/>
                <a:gd name="connsiteY126" fmla="*/ 1069467 h 1771650"/>
                <a:gd name="connsiteX127" fmla="*/ 16954 w 1676400"/>
                <a:gd name="connsiteY127" fmla="*/ 1044226 h 1771650"/>
                <a:gd name="connsiteX128" fmla="*/ 9525 w 1676400"/>
                <a:gd name="connsiteY128" fmla="*/ 1010031 h 1771650"/>
                <a:gd name="connsiteX129" fmla="*/ 15716 w 1676400"/>
                <a:gd name="connsiteY129" fmla="*/ 988219 h 1771650"/>
                <a:gd name="connsiteX130" fmla="*/ 23241 w 1676400"/>
                <a:gd name="connsiteY130" fmla="*/ 986409 h 1771650"/>
                <a:gd name="connsiteX131" fmla="*/ 23146 w 1676400"/>
                <a:gd name="connsiteY131" fmla="*/ 974217 h 1771650"/>
                <a:gd name="connsiteX132" fmla="*/ 61341 w 1676400"/>
                <a:gd name="connsiteY132" fmla="*/ 959072 h 1771650"/>
                <a:gd name="connsiteX133" fmla="*/ 74485 w 1676400"/>
                <a:gd name="connsiteY133" fmla="*/ 944785 h 1771650"/>
                <a:gd name="connsiteX134" fmla="*/ 90964 w 1676400"/>
                <a:gd name="connsiteY134" fmla="*/ 912971 h 1771650"/>
                <a:gd name="connsiteX135" fmla="*/ 97917 w 1676400"/>
                <a:gd name="connsiteY135" fmla="*/ 905065 h 1771650"/>
                <a:gd name="connsiteX136" fmla="*/ 112490 w 1676400"/>
                <a:gd name="connsiteY136" fmla="*/ 899255 h 1771650"/>
                <a:gd name="connsiteX137" fmla="*/ 124396 w 1676400"/>
                <a:gd name="connsiteY137" fmla="*/ 886396 h 1771650"/>
                <a:gd name="connsiteX138" fmla="*/ 122968 w 1676400"/>
                <a:gd name="connsiteY138" fmla="*/ 884873 h 1771650"/>
                <a:gd name="connsiteX139" fmla="*/ 164497 w 1676400"/>
                <a:gd name="connsiteY139" fmla="*/ 872109 h 1771650"/>
                <a:gd name="connsiteX140" fmla="*/ 182785 w 1676400"/>
                <a:gd name="connsiteY140" fmla="*/ 872395 h 1771650"/>
                <a:gd name="connsiteX141" fmla="*/ 188214 w 1676400"/>
                <a:gd name="connsiteY141" fmla="*/ 856393 h 1771650"/>
                <a:gd name="connsiteX142" fmla="*/ 199358 w 1676400"/>
                <a:gd name="connsiteY142" fmla="*/ 847820 h 1771650"/>
                <a:gd name="connsiteX143" fmla="*/ 216789 w 1676400"/>
                <a:gd name="connsiteY143" fmla="*/ 848582 h 1771650"/>
                <a:gd name="connsiteX144" fmla="*/ 219456 w 1676400"/>
                <a:gd name="connsiteY144" fmla="*/ 841343 h 1771650"/>
                <a:gd name="connsiteX145" fmla="*/ 217741 w 1676400"/>
                <a:gd name="connsiteY145" fmla="*/ 830866 h 1771650"/>
                <a:gd name="connsiteX146" fmla="*/ 231267 w 1676400"/>
                <a:gd name="connsiteY146" fmla="*/ 827627 h 1771650"/>
                <a:gd name="connsiteX147" fmla="*/ 236410 w 1676400"/>
                <a:gd name="connsiteY147" fmla="*/ 815721 h 1771650"/>
                <a:gd name="connsiteX148" fmla="*/ 235553 w 1676400"/>
                <a:gd name="connsiteY148" fmla="*/ 807720 h 1771650"/>
                <a:gd name="connsiteX149" fmla="*/ 240506 w 1676400"/>
                <a:gd name="connsiteY149" fmla="*/ 788003 h 1771650"/>
                <a:gd name="connsiteX150" fmla="*/ 238411 w 1676400"/>
                <a:gd name="connsiteY150" fmla="*/ 777526 h 1771650"/>
                <a:gd name="connsiteX151" fmla="*/ 240506 w 1676400"/>
                <a:gd name="connsiteY151" fmla="*/ 773906 h 1771650"/>
                <a:gd name="connsiteX152" fmla="*/ 262033 w 1676400"/>
                <a:gd name="connsiteY152" fmla="*/ 777240 h 1771650"/>
                <a:gd name="connsiteX153" fmla="*/ 261842 w 1676400"/>
                <a:gd name="connsiteY153" fmla="*/ 780860 h 1771650"/>
                <a:gd name="connsiteX154" fmla="*/ 280130 w 1676400"/>
                <a:gd name="connsiteY154" fmla="*/ 781621 h 1771650"/>
                <a:gd name="connsiteX155" fmla="*/ 307276 w 1676400"/>
                <a:gd name="connsiteY155" fmla="*/ 773335 h 1771650"/>
                <a:gd name="connsiteX156" fmla="*/ 317468 w 1676400"/>
                <a:gd name="connsiteY156" fmla="*/ 776764 h 1771650"/>
                <a:gd name="connsiteX157" fmla="*/ 330136 w 1676400"/>
                <a:gd name="connsiteY157" fmla="*/ 761905 h 1771650"/>
                <a:gd name="connsiteX158" fmla="*/ 326803 w 1676400"/>
                <a:gd name="connsiteY158" fmla="*/ 752665 h 1771650"/>
                <a:gd name="connsiteX159" fmla="*/ 332327 w 1676400"/>
                <a:gd name="connsiteY159" fmla="*/ 741140 h 1771650"/>
                <a:gd name="connsiteX160" fmla="*/ 350901 w 1676400"/>
                <a:gd name="connsiteY160" fmla="*/ 735330 h 1771650"/>
                <a:gd name="connsiteX161" fmla="*/ 355092 w 1676400"/>
                <a:gd name="connsiteY161" fmla="*/ 725615 h 1771650"/>
                <a:gd name="connsiteX162" fmla="*/ 351187 w 1676400"/>
                <a:gd name="connsiteY162" fmla="*/ 719423 h 1771650"/>
                <a:gd name="connsiteX163" fmla="*/ 346138 w 1676400"/>
                <a:gd name="connsiteY163" fmla="*/ 720757 h 1771650"/>
                <a:gd name="connsiteX164" fmla="*/ 344233 w 1676400"/>
                <a:gd name="connsiteY164" fmla="*/ 714280 h 1771650"/>
                <a:gd name="connsiteX165" fmla="*/ 348424 w 1676400"/>
                <a:gd name="connsiteY165" fmla="*/ 710279 h 1771650"/>
                <a:gd name="connsiteX166" fmla="*/ 338899 w 1676400"/>
                <a:gd name="connsiteY166" fmla="*/ 705517 h 1771650"/>
                <a:gd name="connsiteX167" fmla="*/ 340042 w 1676400"/>
                <a:gd name="connsiteY167" fmla="*/ 703802 h 1771650"/>
                <a:gd name="connsiteX168" fmla="*/ 352139 w 1676400"/>
                <a:gd name="connsiteY168" fmla="*/ 709327 h 1771650"/>
                <a:gd name="connsiteX169" fmla="*/ 366141 w 1676400"/>
                <a:gd name="connsiteY169" fmla="*/ 707898 h 1771650"/>
                <a:gd name="connsiteX170" fmla="*/ 374047 w 1676400"/>
                <a:gd name="connsiteY170" fmla="*/ 709994 h 1771650"/>
                <a:gd name="connsiteX171" fmla="*/ 380428 w 1676400"/>
                <a:gd name="connsiteY171" fmla="*/ 721519 h 1771650"/>
                <a:gd name="connsiteX172" fmla="*/ 375952 w 1676400"/>
                <a:gd name="connsiteY172" fmla="*/ 739902 h 1771650"/>
                <a:gd name="connsiteX173" fmla="*/ 379000 w 1676400"/>
                <a:gd name="connsiteY173" fmla="*/ 745331 h 1771650"/>
                <a:gd name="connsiteX174" fmla="*/ 389668 w 1676400"/>
                <a:gd name="connsiteY174" fmla="*/ 748379 h 1771650"/>
                <a:gd name="connsiteX175" fmla="*/ 392239 w 1676400"/>
                <a:gd name="connsiteY175" fmla="*/ 752380 h 1771650"/>
                <a:gd name="connsiteX176" fmla="*/ 389953 w 1676400"/>
                <a:gd name="connsiteY176" fmla="*/ 776192 h 1771650"/>
                <a:gd name="connsiteX177" fmla="*/ 404622 w 1676400"/>
                <a:gd name="connsiteY177" fmla="*/ 781812 h 1771650"/>
                <a:gd name="connsiteX178" fmla="*/ 411956 w 1676400"/>
                <a:gd name="connsiteY178" fmla="*/ 782098 h 1771650"/>
                <a:gd name="connsiteX179" fmla="*/ 418624 w 1676400"/>
                <a:gd name="connsiteY179" fmla="*/ 776954 h 1771650"/>
                <a:gd name="connsiteX180" fmla="*/ 429673 w 1676400"/>
                <a:gd name="connsiteY180" fmla="*/ 754856 h 1771650"/>
                <a:gd name="connsiteX181" fmla="*/ 428530 w 1676400"/>
                <a:gd name="connsiteY181" fmla="*/ 716185 h 1771650"/>
                <a:gd name="connsiteX182" fmla="*/ 431387 w 1676400"/>
                <a:gd name="connsiteY182" fmla="*/ 710946 h 1771650"/>
                <a:gd name="connsiteX183" fmla="*/ 460534 w 1676400"/>
                <a:gd name="connsiteY183" fmla="*/ 706279 h 1771650"/>
                <a:gd name="connsiteX184" fmla="*/ 480727 w 1676400"/>
                <a:gd name="connsiteY184" fmla="*/ 714756 h 1771650"/>
                <a:gd name="connsiteX185" fmla="*/ 498348 w 1676400"/>
                <a:gd name="connsiteY185" fmla="*/ 713423 h 1771650"/>
                <a:gd name="connsiteX186" fmla="*/ 497681 w 1676400"/>
                <a:gd name="connsiteY186" fmla="*/ 715327 h 1771650"/>
                <a:gd name="connsiteX187" fmla="*/ 509778 w 1676400"/>
                <a:gd name="connsiteY187" fmla="*/ 720185 h 1771650"/>
                <a:gd name="connsiteX188" fmla="*/ 513683 w 1676400"/>
                <a:gd name="connsiteY188" fmla="*/ 727139 h 1771650"/>
                <a:gd name="connsiteX189" fmla="*/ 525018 w 1676400"/>
                <a:gd name="connsiteY189" fmla="*/ 724948 h 1771650"/>
                <a:gd name="connsiteX190" fmla="*/ 525304 w 1676400"/>
                <a:gd name="connsiteY190" fmla="*/ 727139 h 1771650"/>
                <a:gd name="connsiteX191" fmla="*/ 531590 w 1676400"/>
                <a:gd name="connsiteY191" fmla="*/ 728663 h 1771650"/>
                <a:gd name="connsiteX192" fmla="*/ 542735 w 1676400"/>
                <a:gd name="connsiteY192" fmla="*/ 710565 h 1771650"/>
                <a:gd name="connsiteX193" fmla="*/ 552545 w 1676400"/>
                <a:gd name="connsiteY193" fmla="*/ 711613 h 1771650"/>
                <a:gd name="connsiteX194" fmla="*/ 559403 w 1676400"/>
                <a:gd name="connsiteY194" fmla="*/ 707517 h 1771650"/>
                <a:gd name="connsiteX195" fmla="*/ 567595 w 1676400"/>
                <a:gd name="connsiteY195" fmla="*/ 712756 h 1771650"/>
                <a:gd name="connsiteX196" fmla="*/ 572072 w 1676400"/>
                <a:gd name="connsiteY196" fmla="*/ 704850 h 1771650"/>
                <a:gd name="connsiteX197" fmla="*/ 574929 w 1676400"/>
                <a:gd name="connsiteY197" fmla="*/ 706279 h 1771650"/>
                <a:gd name="connsiteX198" fmla="*/ 572834 w 1676400"/>
                <a:gd name="connsiteY198" fmla="*/ 710660 h 1771650"/>
                <a:gd name="connsiteX199" fmla="*/ 578168 w 1676400"/>
                <a:gd name="connsiteY199" fmla="*/ 712089 h 1771650"/>
                <a:gd name="connsiteX200" fmla="*/ 584359 w 1676400"/>
                <a:gd name="connsiteY200" fmla="*/ 719519 h 1771650"/>
                <a:gd name="connsiteX201" fmla="*/ 583120 w 1676400"/>
                <a:gd name="connsiteY201" fmla="*/ 721138 h 1771650"/>
                <a:gd name="connsiteX202" fmla="*/ 597599 w 1676400"/>
                <a:gd name="connsiteY202" fmla="*/ 730758 h 1771650"/>
                <a:gd name="connsiteX203" fmla="*/ 605504 w 1676400"/>
                <a:gd name="connsiteY203" fmla="*/ 732663 h 1771650"/>
                <a:gd name="connsiteX204" fmla="*/ 627412 w 1676400"/>
                <a:gd name="connsiteY204" fmla="*/ 728186 h 1771650"/>
                <a:gd name="connsiteX205" fmla="*/ 633412 w 1676400"/>
                <a:gd name="connsiteY205" fmla="*/ 722281 h 1771650"/>
                <a:gd name="connsiteX206" fmla="*/ 596837 w 1676400"/>
                <a:gd name="connsiteY206" fmla="*/ 698468 h 1771650"/>
                <a:gd name="connsiteX207" fmla="*/ 592836 w 1676400"/>
                <a:gd name="connsiteY207" fmla="*/ 687324 h 1771650"/>
                <a:gd name="connsiteX208" fmla="*/ 600170 w 1676400"/>
                <a:gd name="connsiteY208" fmla="*/ 685705 h 1771650"/>
                <a:gd name="connsiteX209" fmla="*/ 593122 w 1676400"/>
                <a:gd name="connsiteY209" fmla="*/ 673989 h 1771650"/>
                <a:gd name="connsiteX210" fmla="*/ 599408 w 1676400"/>
                <a:gd name="connsiteY210" fmla="*/ 665321 h 1771650"/>
                <a:gd name="connsiteX211" fmla="*/ 614743 w 1676400"/>
                <a:gd name="connsiteY211" fmla="*/ 658559 h 1771650"/>
                <a:gd name="connsiteX212" fmla="*/ 621983 w 1676400"/>
                <a:gd name="connsiteY212" fmla="*/ 658844 h 1771650"/>
                <a:gd name="connsiteX213" fmla="*/ 625316 w 1676400"/>
                <a:gd name="connsiteY213" fmla="*/ 653129 h 1771650"/>
                <a:gd name="connsiteX214" fmla="*/ 636080 w 1676400"/>
                <a:gd name="connsiteY214" fmla="*/ 668465 h 1771650"/>
                <a:gd name="connsiteX215" fmla="*/ 640366 w 1676400"/>
                <a:gd name="connsiteY215" fmla="*/ 661225 h 1771650"/>
                <a:gd name="connsiteX216" fmla="*/ 639509 w 1676400"/>
                <a:gd name="connsiteY216" fmla="*/ 657035 h 1771650"/>
                <a:gd name="connsiteX217" fmla="*/ 643414 w 1676400"/>
                <a:gd name="connsiteY217" fmla="*/ 655034 h 1771650"/>
                <a:gd name="connsiteX218" fmla="*/ 668845 w 1676400"/>
                <a:gd name="connsiteY218" fmla="*/ 665321 h 1771650"/>
                <a:gd name="connsiteX219" fmla="*/ 685800 w 1676400"/>
                <a:gd name="connsiteY219" fmla="*/ 656368 h 1771650"/>
                <a:gd name="connsiteX220" fmla="*/ 687038 w 1676400"/>
                <a:gd name="connsiteY220" fmla="*/ 645795 h 1771650"/>
                <a:gd name="connsiteX221" fmla="*/ 699230 w 1676400"/>
                <a:gd name="connsiteY221" fmla="*/ 616934 h 1771650"/>
                <a:gd name="connsiteX222" fmla="*/ 693896 w 1676400"/>
                <a:gd name="connsiteY222" fmla="*/ 613791 h 1771650"/>
                <a:gd name="connsiteX223" fmla="*/ 693039 w 1676400"/>
                <a:gd name="connsiteY223" fmla="*/ 606362 h 1771650"/>
                <a:gd name="connsiteX224" fmla="*/ 699421 w 1676400"/>
                <a:gd name="connsiteY224" fmla="*/ 603599 h 1771650"/>
                <a:gd name="connsiteX225" fmla="*/ 706945 w 1676400"/>
                <a:gd name="connsiteY225" fmla="*/ 591217 h 1771650"/>
                <a:gd name="connsiteX226" fmla="*/ 716470 w 1676400"/>
                <a:gd name="connsiteY226" fmla="*/ 587312 h 1771650"/>
                <a:gd name="connsiteX227" fmla="*/ 715899 w 1676400"/>
                <a:gd name="connsiteY227" fmla="*/ 574167 h 1771650"/>
                <a:gd name="connsiteX228" fmla="*/ 705612 w 1676400"/>
                <a:gd name="connsiteY228" fmla="*/ 571976 h 1771650"/>
                <a:gd name="connsiteX229" fmla="*/ 696944 w 1676400"/>
                <a:gd name="connsiteY229" fmla="*/ 565214 h 1771650"/>
                <a:gd name="connsiteX230" fmla="*/ 694563 w 1676400"/>
                <a:gd name="connsiteY230" fmla="*/ 553307 h 1771650"/>
                <a:gd name="connsiteX231" fmla="*/ 710089 w 1676400"/>
                <a:gd name="connsiteY231" fmla="*/ 542735 h 1771650"/>
                <a:gd name="connsiteX232" fmla="*/ 717042 w 1676400"/>
                <a:gd name="connsiteY232" fmla="*/ 522351 h 1771650"/>
                <a:gd name="connsiteX233" fmla="*/ 726948 w 1676400"/>
                <a:gd name="connsiteY233" fmla="*/ 515017 h 1771650"/>
                <a:gd name="connsiteX234" fmla="*/ 725710 w 1676400"/>
                <a:gd name="connsiteY234" fmla="*/ 506825 h 1771650"/>
                <a:gd name="connsiteX235" fmla="*/ 737235 w 1676400"/>
                <a:gd name="connsiteY235" fmla="*/ 502920 h 1771650"/>
                <a:gd name="connsiteX236" fmla="*/ 757047 w 1676400"/>
                <a:gd name="connsiteY236" fmla="*/ 481679 h 1771650"/>
                <a:gd name="connsiteX237" fmla="*/ 767905 w 1676400"/>
                <a:gd name="connsiteY237" fmla="*/ 477774 h 1771650"/>
                <a:gd name="connsiteX238" fmla="*/ 785146 w 1676400"/>
                <a:gd name="connsiteY238" fmla="*/ 500825 h 1771650"/>
                <a:gd name="connsiteX239" fmla="*/ 783431 w 1676400"/>
                <a:gd name="connsiteY239" fmla="*/ 501872 h 1771650"/>
                <a:gd name="connsiteX240" fmla="*/ 792766 w 1676400"/>
                <a:gd name="connsiteY240" fmla="*/ 508444 h 1771650"/>
                <a:gd name="connsiteX241" fmla="*/ 788289 w 1676400"/>
                <a:gd name="connsiteY241" fmla="*/ 514160 h 1771650"/>
                <a:gd name="connsiteX242" fmla="*/ 793433 w 1676400"/>
                <a:gd name="connsiteY242" fmla="*/ 516350 h 1771650"/>
                <a:gd name="connsiteX243" fmla="*/ 796957 w 1676400"/>
                <a:gd name="connsiteY243" fmla="*/ 512921 h 1771650"/>
                <a:gd name="connsiteX244" fmla="*/ 799052 w 1676400"/>
                <a:gd name="connsiteY244" fmla="*/ 514731 h 1771650"/>
                <a:gd name="connsiteX245" fmla="*/ 792956 w 1676400"/>
                <a:gd name="connsiteY245" fmla="*/ 520256 h 1771650"/>
                <a:gd name="connsiteX246" fmla="*/ 798576 w 1676400"/>
                <a:gd name="connsiteY246" fmla="*/ 521494 h 1771650"/>
                <a:gd name="connsiteX247" fmla="*/ 795242 w 1676400"/>
                <a:gd name="connsiteY247" fmla="*/ 539782 h 1771650"/>
                <a:gd name="connsiteX248" fmla="*/ 799624 w 1676400"/>
                <a:gd name="connsiteY248" fmla="*/ 552355 h 1771650"/>
                <a:gd name="connsiteX249" fmla="*/ 810959 w 1676400"/>
                <a:gd name="connsiteY249" fmla="*/ 543687 h 1771650"/>
                <a:gd name="connsiteX250" fmla="*/ 819626 w 1676400"/>
                <a:gd name="connsiteY250" fmla="*/ 547973 h 1771650"/>
                <a:gd name="connsiteX251" fmla="*/ 822484 w 1676400"/>
                <a:gd name="connsiteY251" fmla="*/ 536162 h 1771650"/>
                <a:gd name="connsiteX252" fmla="*/ 825722 w 1676400"/>
                <a:gd name="connsiteY252" fmla="*/ 535210 h 1771650"/>
                <a:gd name="connsiteX253" fmla="*/ 828008 w 1676400"/>
                <a:gd name="connsiteY253" fmla="*/ 539306 h 1771650"/>
                <a:gd name="connsiteX254" fmla="*/ 832485 w 1676400"/>
                <a:gd name="connsiteY254" fmla="*/ 537305 h 1771650"/>
                <a:gd name="connsiteX255" fmla="*/ 834962 w 1676400"/>
                <a:gd name="connsiteY255" fmla="*/ 545021 h 1771650"/>
                <a:gd name="connsiteX256" fmla="*/ 838486 w 1676400"/>
                <a:gd name="connsiteY256" fmla="*/ 543877 h 1771650"/>
                <a:gd name="connsiteX257" fmla="*/ 843343 w 1676400"/>
                <a:gd name="connsiteY257" fmla="*/ 548164 h 1771650"/>
                <a:gd name="connsiteX258" fmla="*/ 849059 w 1676400"/>
                <a:gd name="connsiteY258" fmla="*/ 545687 h 1771650"/>
                <a:gd name="connsiteX259" fmla="*/ 846201 w 1676400"/>
                <a:gd name="connsiteY259" fmla="*/ 537591 h 1771650"/>
                <a:gd name="connsiteX260" fmla="*/ 854107 w 1676400"/>
                <a:gd name="connsiteY260" fmla="*/ 528352 h 1771650"/>
                <a:gd name="connsiteX261" fmla="*/ 855535 w 1676400"/>
                <a:gd name="connsiteY261" fmla="*/ 518731 h 1771650"/>
                <a:gd name="connsiteX262" fmla="*/ 871442 w 1676400"/>
                <a:gd name="connsiteY262" fmla="*/ 513112 h 1771650"/>
                <a:gd name="connsiteX263" fmla="*/ 873824 w 1676400"/>
                <a:gd name="connsiteY263" fmla="*/ 491014 h 1771650"/>
                <a:gd name="connsiteX264" fmla="*/ 894016 w 1676400"/>
                <a:gd name="connsiteY264" fmla="*/ 490442 h 1771650"/>
                <a:gd name="connsiteX265" fmla="*/ 894302 w 1676400"/>
                <a:gd name="connsiteY265" fmla="*/ 487108 h 1771650"/>
                <a:gd name="connsiteX266" fmla="*/ 923353 w 1676400"/>
                <a:gd name="connsiteY266" fmla="*/ 481012 h 1771650"/>
                <a:gd name="connsiteX267" fmla="*/ 928973 w 1676400"/>
                <a:gd name="connsiteY267" fmla="*/ 474535 h 1771650"/>
                <a:gd name="connsiteX268" fmla="*/ 949357 w 1676400"/>
                <a:gd name="connsiteY268" fmla="*/ 470440 h 1771650"/>
                <a:gd name="connsiteX269" fmla="*/ 952405 w 1676400"/>
                <a:gd name="connsiteY269" fmla="*/ 467963 h 1771650"/>
                <a:gd name="connsiteX270" fmla="*/ 947166 w 1676400"/>
                <a:gd name="connsiteY270" fmla="*/ 460248 h 1771650"/>
                <a:gd name="connsiteX271" fmla="*/ 950690 w 1676400"/>
                <a:gd name="connsiteY271" fmla="*/ 456724 h 1771650"/>
                <a:gd name="connsiteX272" fmla="*/ 961739 w 1676400"/>
                <a:gd name="connsiteY272" fmla="*/ 456248 h 1771650"/>
                <a:gd name="connsiteX273" fmla="*/ 962882 w 1676400"/>
                <a:gd name="connsiteY273" fmla="*/ 452247 h 1771650"/>
                <a:gd name="connsiteX274" fmla="*/ 972979 w 1676400"/>
                <a:gd name="connsiteY274" fmla="*/ 448818 h 1771650"/>
                <a:gd name="connsiteX275" fmla="*/ 980503 w 1676400"/>
                <a:gd name="connsiteY275" fmla="*/ 442627 h 1771650"/>
                <a:gd name="connsiteX276" fmla="*/ 990314 w 1676400"/>
                <a:gd name="connsiteY276" fmla="*/ 443484 h 1771650"/>
                <a:gd name="connsiteX277" fmla="*/ 999268 w 1676400"/>
                <a:gd name="connsiteY277" fmla="*/ 449866 h 1771650"/>
                <a:gd name="connsiteX278" fmla="*/ 1010984 w 1676400"/>
                <a:gd name="connsiteY278" fmla="*/ 447675 h 1771650"/>
                <a:gd name="connsiteX279" fmla="*/ 1013841 w 1676400"/>
                <a:gd name="connsiteY279" fmla="*/ 444627 h 1771650"/>
                <a:gd name="connsiteX280" fmla="*/ 1022604 w 1676400"/>
                <a:gd name="connsiteY280" fmla="*/ 444437 h 1771650"/>
                <a:gd name="connsiteX281" fmla="*/ 1026414 w 1676400"/>
                <a:gd name="connsiteY281" fmla="*/ 435959 h 1771650"/>
                <a:gd name="connsiteX282" fmla="*/ 1020128 w 1676400"/>
                <a:gd name="connsiteY282" fmla="*/ 424529 h 1771650"/>
                <a:gd name="connsiteX283" fmla="*/ 1021270 w 1676400"/>
                <a:gd name="connsiteY283" fmla="*/ 397192 h 1771650"/>
                <a:gd name="connsiteX284" fmla="*/ 1027271 w 1676400"/>
                <a:gd name="connsiteY284" fmla="*/ 381381 h 1771650"/>
                <a:gd name="connsiteX285" fmla="*/ 1036701 w 1676400"/>
                <a:gd name="connsiteY285" fmla="*/ 372904 h 1771650"/>
                <a:gd name="connsiteX286" fmla="*/ 1043654 w 1676400"/>
                <a:gd name="connsiteY286" fmla="*/ 351758 h 1771650"/>
                <a:gd name="connsiteX287" fmla="*/ 1059561 w 1676400"/>
                <a:gd name="connsiteY287" fmla="*/ 349472 h 1771650"/>
                <a:gd name="connsiteX288" fmla="*/ 1070705 w 1676400"/>
                <a:gd name="connsiteY288" fmla="*/ 356235 h 1771650"/>
                <a:gd name="connsiteX289" fmla="*/ 1103185 w 1676400"/>
                <a:gd name="connsiteY289" fmla="*/ 340519 h 1771650"/>
                <a:gd name="connsiteX290" fmla="*/ 1135380 w 1676400"/>
                <a:gd name="connsiteY290" fmla="*/ 331660 h 1771650"/>
                <a:gd name="connsiteX291" fmla="*/ 1140523 w 1676400"/>
                <a:gd name="connsiteY291" fmla="*/ 312325 h 1771650"/>
                <a:gd name="connsiteX292" fmla="*/ 1137666 w 1676400"/>
                <a:gd name="connsiteY292" fmla="*/ 300895 h 1771650"/>
                <a:gd name="connsiteX293" fmla="*/ 1149668 w 1676400"/>
                <a:gd name="connsiteY293" fmla="*/ 290227 h 1771650"/>
                <a:gd name="connsiteX294" fmla="*/ 1149286 w 1676400"/>
                <a:gd name="connsiteY294" fmla="*/ 276892 h 1771650"/>
                <a:gd name="connsiteX295" fmla="*/ 1162717 w 1676400"/>
                <a:gd name="connsiteY295" fmla="*/ 262128 h 1771650"/>
                <a:gd name="connsiteX296" fmla="*/ 1184243 w 1676400"/>
                <a:gd name="connsiteY296" fmla="*/ 250317 h 1771650"/>
                <a:gd name="connsiteX297" fmla="*/ 1186148 w 1676400"/>
                <a:gd name="connsiteY297" fmla="*/ 240125 h 1771650"/>
                <a:gd name="connsiteX298" fmla="*/ 1199293 w 1676400"/>
                <a:gd name="connsiteY298" fmla="*/ 232696 h 1771650"/>
                <a:gd name="connsiteX299" fmla="*/ 1203293 w 1676400"/>
                <a:gd name="connsiteY299" fmla="*/ 226885 h 1771650"/>
                <a:gd name="connsiteX300" fmla="*/ 1204246 w 1676400"/>
                <a:gd name="connsiteY300" fmla="*/ 214884 h 1771650"/>
                <a:gd name="connsiteX301" fmla="*/ 1198531 w 1676400"/>
                <a:gd name="connsiteY301" fmla="*/ 212788 h 1771650"/>
                <a:gd name="connsiteX302" fmla="*/ 1204627 w 1676400"/>
                <a:gd name="connsiteY302" fmla="*/ 197072 h 1771650"/>
                <a:gd name="connsiteX303" fmla="*/ 1212914 w 1676400"/>
                <a:gd name="connsiteY303" fmla="*/ 186309 h 1771650"/>
                <a:gd name="connsiteX304" fmla="*/ 1213390 w 1676400"/>
                <a:gd name="connsiteY304" fmla="*/ 180213 h 1771650"/>
                <a:gd name="connsiteX305" fmla="*/ 1201960 w 1676400"/>
                <a:gd name="connsiteY305" fmla="*/ 177451 h 1771650"/>
                <a:gd name="connsiteX306" fmla="*/ 1191292 w 1676400"/>
                <a:gd name="connsiteY306" fmla="*/ 170497 h 1771650"/>
                <a:gd name="connsiteX307" fmla="*/ 1197007 w 1676400"/>
                <a:gd name="connsiteY307" fmla="*/ 166497 h 1771650"/>
                <a:gd name="connsiteX308" fmla="*/ 1201388 w 1676400"/>
                <a:gd name="connsiteY308" fmla="*/ 166973 h 1771650"/>
                <a:gd name="connsiteX309" fmla="*/ 1218248 w 1676400"/>
                <a:gd name="connsiteY309" fmla="*/ 160210 h 1771650"/>
                <a:gd name="connsiteX310" fmla="*/ 1224344 w 1676400"/>
                <a:gd name="connsiteY310" fmla="*/ 145828 h 1771650"/>
                <a:gd name="connsiteX311" fmla="*/ 1228915 w 1676400"/>
                <a:gd name="connsiteY311" fmla="*/ 144113 h 1771650"/>
                <a:gd name="connsiteX312" fmla="*/ 1230630 w 1676400"/>
                <a:gd name="connsiteY312" fmla="*/ 136017 h 1771650"/>
                <a:gd name="connsiteX313" fmla="*/ 1231011 w 1676400"/>
                <a:gd name="connsiteY313" fmla="*/ 114871 h 1771650"/>
                <a:gd name="connsiteX314" fmla="*/ 1225582 w 1676400"/>
                <a:gd name="connsiteY314" fmla="*/ 104775 h 1771650"/>
                <a:gd name="connsiteX315" fmla="*/ 1228344 w 1676400"/>
                <a:gd name="connsiteY315" fmla="*/ 104394 h 1771650"/>
                <a:gd name="connsiteX316" fmla="*/ 1229582 w 1676400"/>
                <a:gd name="connsiteY316" fmla="*/ 97250 h 1771650"/>
                <a:gd name="connsiteX317" fmla="*/ 1230154 w 1676400"/>
                <a:gd name="connsiteY317" fmla="*/ 91440 h 1771650"/>
                <a:gd name="connsiteX318" fmla="*/ 1225868 w 1676400"/>
                <a:gd name="connsiteY318" fmla="*/ 79057 h 1771650"/>
                <a:gd name="connsiteX319" fmla="*/ 1229011 w 1676400"/>
                <a:gd name="connsiteY319" fmla="*/ 69913 h 1771650"/>
                <a:gd name="connsiteX320" fmla="*/ 1223772 w 1676400"/>
                <a:gd name="connsiteY320" fmla="*/ 64103 h 1771650"/>
                <a:gd name="connsiteX321" fmla="*/ 1223581 w 1676400"/>
                <a:gd name="connsiteY321" fmla="*/ 54197 h 1771650"/>
                <a:gd name="connsiteX322" fmla="*/ 1214342 w 1676400"/>
                <a:gd name="connsiteY322" fmla="*/ 50006 h 1771650"/>
                <a:gd name="connsiteX323" fmla="*/ 1203579 w 1676400"/>
                <a:gd name="connsiteY323" fmla="*/ 38290 h 1771650"/>
                <a:gd name="connsiteX324" fmla="*/ 1209008 w 1676400"/>
                <a:gd name="connsiteY324" fmla="*/ 32766 h 1771650"/>
                <a:gd name="connsiteX325" fmla="*/ 1223391 w 1676400"/>
                <a:gd name="connsiteY325" fmla="*/ 28575 h 1771650"/>
                <a:gd name="connsiteX326" fmla="*/ 1257205 w 1676400"/>
                <a:gd name="connsiteY326" fmla="*/ 39243 h 1771650"/>
                <a:gd name="connsiteX327" fmla="*/ 1278160 w 1676400"/>
                <a:gd name="connsiteY327" fmla="*/ 32671 h 1771650"/>
                <a:gd name="connsiteX328" fmla="*/ 1302353 w 1676400"/>
                <a:gd name="connsiteY328" fmla="*/ 36766 h 1771650"/>
                <a:gd name="connsiteX329" fmla="*/ 1337691 w 1676400"/>
                <a:gd name="connsiteY329" fmla="*/ 23336 h 1771650"/>
                <a:gd name="connsiteX330" fmla="*/ 1356741 w 1676400"/>
                <a:gd name="connsiteY330" fmla="*/ 11620 h 1771650"/>
                <a:gd name="connsiteX331" fmla="*/ 1366552 w 1676400"/>
                <a:gd name="connsiteY331" fmla="*/ 9525 h 1771650"/>
                <a:gd name="connsiteX332" fmla="*/ 1395222 w 1676400"/>
                <a:gd name="connsiteY332" fmla="*/ 20193 h 1771650"/>
                <a:gd name="connsiteX333" fmla="*/ 1399889 w 1676400"/>
                <a:gd name="connsiteY333" fmla="*/ 19240 h 1771650"/>
                <a:gd name="connsiteX334" fmla="*/ 1407414 w 1676400"/>
                <a:gd name="connsiteY334" fmla="*/ 22288 h 1771650"/>
                <a:gd name="connsiteX335" fmla="*/ 1413224 w 1676400"/>
                <a:gd name="connsiteY335" fmla="*/ 26289 h 1771650"/>
                <a:gd name="connsiteX336" fmla="*/ 1413224 w 1676400"/>
                <a:gd name="connsiteY336" fmla="*/ 34385 h 1771650"/>
                <a:gd name="connsiteX337" fmla="*/ 1419035 w 1676400"/>
                <a:gd name="connsiteY337" fmla="*/ 36671 h 1771650"/>
                <a:gd name="connsiteX338" fmla="*/ 1422178 w 1676400"/>
                <a:gd name="connsiteY338" fmla="*/ 43148 h 1771650"/>
                <a:gd name="connsiteX339" fmla="*/ 1427988 w 1676400"/>
                <a:gd name="connsiteY339" fmla="*/ 47244 h 1771650"/>
                <a:gd name="connsiteX340" fmla="*/ 1436180 w 1676400"/>
                <a:gd name="connsiteY340" fmla="*/ 48006 h 1771650"/>
                <a:gd name="connsiteX341" fmla="*/ 1441704 w 1676400"/>
                <a:gd name="connsiteY341" fmla="*/ 44386 h 1771650"/>
                <a:gd name="connsiteX342" fmla="*/ 1458087 w 1676400"/>
                <a:gd name="connsiteY342" fmla="*/ 53721 h 1771650"/>
                <a:gd name="connsiteX343" fmla="*/ 1467802 w 1676400"/>
                <a:gd name="connsiteY343" fmla="*/ 48006 h 1771650"/>
                <a:gd name="connsiteX344" fmla="*/ 1470755 w 1676400"/>
                <a:gd name="connsiteY344" fmla="*/ 53530 h 1771650"/>
                <a:gd name="connsiteX345" fmla="*/ 1482471 w 1676400"/>
                <a:gd name="connsiteY345" fmla="*/ 54197 h 1771650"/>
                <a:gd name="connsiteX346" fmla="*/ 1490567 w 1676400"/>
                <a:gd name="connsiteY346" fmla="*/ 58198 h 1771650"/>
                <a:gd name="connsiteX347" fmla="*/ 1496663 w 1676400"/>
                <a:gd name="connsiteY347" fmla="*/ 64198 h 1771650"/>
                <a:gd name="connsiteX348" fmla="*/ 1518761 w 1676400"/>
                <a:gd name="connsiteY348" fmla="*/ 75343 h 1771650"/>
                <a:gd name="connsiteX349" fmla="*/ 1524095 w 1676400"/>
                <a:gd name="connsiteY349" fmla="*/ 82105 h 1771650"/>
                <a:gd name="connsiteX350" fmla="*/ 1523048 w 1676400"/>
                <a:gd name="connsiteY350" fmla="*/ 92583 h 1771650"/>
                <a:gd name="connsiteX351" fmla="*/ 1529620 w 1676400"/>
                <a:gd name="connsiteY351" fmla="*/ 95917 h 1771650"/>
                <a:gd name="connsiteX352" fmla="*/ 1537240 w 1676400"/>
                <a:gd name="connsiteY352" fmla="*/ 106966 h 1771650"/>
                <a:gd name="connsiteX353" fmla="*/ 1534477 w 1676400"/>
                <a:gd name="connsiteY353" fmla="*/ 118015 h 1771650"/>
                <a:gd name="connsiteX354" fmla="*/ 1524190 w 1676400"/>
                <a:gd name="connsiteY354" fmla="*/ 133921 h 1771650"/>
                <a:gd name="connsiteX355" fmla="*/ 1519619 w 1676400"/>
                <a:gd name="connsiteY355" fmla="*/ 164973 h 1771650"/>
                <a:gd name="connsiteX356" fmla="*/ 1513046 w 1676400"/>
                <a:gd name="connsiteY356" fmla="*/ 172212 h 1771650"/>
                <a:gd name="connsiteX357" fmla="*/ 1512856 w 1676400"/>
                <a:gd name="connsiteY357" fmla="*/ 177165 h 1771650"/>
                <a:gd name="connsiteX358" fmla="*/ 1502188 w 1676400"/>
                <a:gd name="connsiteY358" fmla="*/ 180880 h 1771650"/>
                <a:gd name="connsiteX359" fmla="*/ 1493806 w 1676400"/>
                <a:gd name="connsiteY359" fmla="*/ 179356 h 1771650"/>
                <a:gd name="connsiteX360" fmla="*/ 1485329 w 1676400"/>
                <a:gd name="connsiteY360" fmla="*/ 185356 h 1771650"/>
                <a:gd name="connsiteX361" fmla="*/ 1498473 w 1676400"/>
                <a:gd name="connsiteY361" fmla="*/ 193262 h 1771650"/>
                <a:gd name="connsiteX362" fmla="*/ 1519238 w 1676400"/>
                <a:gd name="connsiteY362" fmla="*/ 211836 h 1771650"/>
                <a:gd name="connsiteX363" fmla="*/ 1532287 w 1676400"/>
                <a:gd name="connsiteY363" fmla="*/ 211645 h 1771650"/>
                <a:gd name="connsiteX364" fmla="*/ 1537526 w 1676400"/>
                <a:gd name="connsiteY364" fmla="*/ 215075 h 1771650"/>
                <a:gd name="connsiteX365" fmla="*/ 1549527 w 1676400"/>
                <a:gd name="connsiteY365" fmla="*/ 215741 h 1771650"/>
                <a:gd name="connsiteX366" fmla="*/ 1586294 w 1676400"/>
                <a:gd name="connsiteY366" fmla="*/ 230314 h 1771650"/>
                <a:gd name="connsiteX367" fmla="*/ 1582484 w 1676400"/>
                <a:gd name="connsiteY367" fmla="*/ 246316 h 1771650"/>
                <a:gd name="connsiteX368" fmla="*/ 1592294 w 1676400"/>
                <a:gd name="connsiteY368" fmla="*/ 239839 h 1771650"/>
                <a:gd name="connsiteX369" fmla="*/ 1600962 w 1676400"/>
                <a:gd name="connsiteY369" fmla="*/ 237934 h 1771650"/>
                <a:gd name="connsiteX370" fmla="*/ 1600105 w 1676400"/>
                <a:gd name="connsiteY370" fmla="*/ 246697 h 1771650"/>
                <a:gd name="connsiteX371" fmla="*/ 1606391 w 1676400"/>
                <a:gd name="connsiteY371" fmla="*/ 246793 h 1771650"/>
                <a:gd name="connsiteX372" fmla="*/ 1606010 w 1676400"/>
                <a:gd name="connsiteY372" fmla="*/ 255841 h 1771650"/>
                <a:gd name="connsiteX373" fmla="*/ 1597819 w 1676400"/>
                <a:gd name="connsiteY373" fmla="*/ 260699 h 1771650"/>
                <a:gd name="connsiteX374" fmla="*/ 1598390 w 1676400"/>
                <a:gd name="connsiteY374" fmla="*/ 267367 h 1771650"/>
                <a:gd name="connsiteX375" fmla="*/ 1588960 w 1676400"/>
                <a:gd name="connsiteY375" fmla="*/ 269081 h 1771650"/>
                <a:gd name="connsiteX376" fmla="*/ 1589818 w 1676400"/>
                <a:gd name="connsiteY376" fmla="*/ 273463 h 1771650"/>
                <a:gd name="connsiteX377" fmla="*/ 1593723 w 1676400"/>
                <a:gd name="connsiteY377" fmla="*/ 274891 h 1771650"/>
                <a:gd name="connsiteX378" fmla="*/ 1588865 w 1676400"/>
                <a:gd name="connsiteY378" fmla="*/ 281273 h 1771650"/>
                <a:gd name="connsiteX379" fmla="*/ 1595056 w 1676400"/>
                <a:gd name="connsiteY379" fmla="*/ 297561 h 1771650"/>
                <a:gd name="connsiteX380" fmla="*/ 1607153 w 1676400"/>
                <a:gd name="connsiteY380" fmla="*/ 297371 h 1771650"/>
                <a:gd name="connsiteX381" fmla="*/ 1616297 w 1676400"/>
                <a:gd name="connsiteY381" fmla="*/ 301371 h 1771650"/>
                <a:gd name="connsiteX382" fmla="*/ 1617440 w 1676400"/>
                <a:gd name="connsiteY382" fmla="*/ 304800 h 1771650"/>
                <a:gd name="connsiteX383" fmla="*/ 1643825 w 1676400"/>
                <a:gd name="connsiteY383" fmla="*/ 302514 h 1771650"/>
                <a:gd name="connsiteX384" fmla="*/ 1658398 w 1676400"/>
                <a:gd name="connsiteY384" fmla="*/ 304895 h 1771650"/>
                <a:gd name="connsiteX385" fmla="*/ 1669923 w 1676400"/>
                <a:gd name="connsiteY385" fmla="*/ 315182 h 1771650"/>
                <a:gd name="connsiteX386" fmla="*/ 1669923 w 1676400"/>
                <a:gd name="connsiteY386" fmla="*/ 320516 h 1771650"/>
                <a:gd name="connsiteX387" fmla="*/ 1640681 w 1676400"/>
                <a:gd name="connsiteY387" fmla="*/ 324231 h 1771650"/>
                <a:gd name="connsiteX388" fmla="*/ 1639443 w 1676400"/>
                <a:gd name="connsiteY388" fmla="*/ 338614 h 1771650"/>
                <a:gd name="connsiteX389" fmla="*/ 1637633 w 1676400"/>
                <a:gd name="connsiteY389" fmla="*/ 338614 h 1771650"/>
                <a:gd name="connsiteX390" fmla="*/ 1637252 w 1676400"/>
                <a:gd name="connsiteY390" fmla="*/ 343948 h 1771650"/>
                <a:gd name="connsiteX391" fmla="*/ 1634871 w 1676400"/>
                <a:gd name="connsiteY391" fmla="*/ 344138 h 1771650"/>
                <a:gd name="connsiteX392" fmla="*/ 1636300 w 1676400"/>
                <a:gd name="connsiteY392" fmla="*/ 359092 h 1771650"/>
                <a:gd name="connsiteX393" fmla="*/ 1632014 w 1676400"/>
                <a:gd name="connsiteY393" fmla="*/ 361283 h 1771650"/>
                <a:gd name="connsiteX394" fmla="*/ 1636490 w 1676400"/>
                <a:gd name="connsiteY394" fmla="*/ 379381 h 1771650"/>
                <a:gd name="connsiteX395" fmla="*/ 1624489 w 1676400"/>
                <a:gd name="connsiteY395" fmla="*/ 389287 h 1771650"/>
                <a:gd name="connsiteX396" fmla="*/ 1622869 w 1676400"/>
                <a:gd name="connsiteY396" fmla="*/ 397573 h 1771650"/>
                <a:gd name="connsiteX397" fmla="*/ 1614202 w 1676400"/>
                <a:gd name="connsiteY397" fmla="*/ 401383 h 1771650"/>
                <a:gd name="connsiteX398" fmla="*/ 1615059 w 1676400"/>
                <a:gd name="connsiteY398" fmla="*/ 409385 h 1771650"/>
                <a:gd name="connsiteX399" fmla="*/ 1611344 w 1676400"/>
                <a:gd name="connsiteY399" fmla="*/ 425101 h 1771650"/>
                <a:gd name="connsiteX400" fmla="*/ 1599248 w 1676400"/>
                <a:gd name="connsiteY400" fmla="*/ 425291 h 1771650"/>
                <a:gd name="connsiteX401" fmla="*/ 1603724 w 1676400"/>
                <a:gd name="connsiteY401" fmla="*/ 431959 h 1771650"/>
                <a:gd name="connsiteX402" fmla="*/ 1616964 w 1676400"/>
                <a:gd name="connsiteY402" fmla="*/ 435007 h 1771650"/>
                <a:gd name="connsiteX403" fmla="*/ 1626965 w 1676400"/>
                <a:gd name="connsiteY403" fmla="*/ 443103 h 1771650"/>
                <a:gd name="connsiteX404" fmla="*/ 1613059 w 1676400"/>
                <a:gd name="connsiteY404" fmla="*/ 465106 h 1771650"/>
                <a:gd name="connsiteX405" fmla="*/ 1616869 w 1676400"/>
                <a:gd name="connsiteY405" fmla="*/ 475488 h 1771650"/>
                <a:gd name="connsiteX406" fmla="*/ 1614773 w 1676400"/>
                <a:gd name="connsiteY406" fmla="*/ 484441 h 1771650"/>
                <a:gd name="connsiteX407" fmla="*/ 1606106 w 1676400"/>
                <a:gd name="connsiteY407" fmla="*/ 490728 h 1771650"/>
                <a:gd name="connsiteX408" fmla="*/ 1604010 w 1676400"/>
                <a:gd name="connsiteY408" fmla="*/ 498253 h 1771650"/>
                <a:gd name="connsiteX409" fmla="*/ 1589437 w 1676400"/>
                <a:gd name="connsiteY409" fmla="*/ 498158 h 1771650"/>
                <a:gd name="connsiteX410" fmla="*/ 1587151 w 1676400"/>
                <a:gd name="connsiteY410" fmla="*/ 505301 h 1771650"/>
                <a:gd name="connsiteX411" fmla="*/ 1583531 w 1676400"/>
                <a:gd name="connsiteY411" fmla="*/ 527018 h 1771650"/>
                <a:gd name="connsiteX412" fmla="*/ 1587341 w 1676400"/>
                <a:gd name="connsiteY412" fmla="*/ 527018 h 1771650"/>
                <a:gd name="connsiteX413" fmla="*/ 1590865 w 1676400"/>
                <a:gd name="connsiteY413" fmla="*/ 540163 h 1771650"/>
                <a:gd name="connsiteX414" fmla="*/ 1587722 w 1676400"/>
                <a:gd name="connsiteY414" fmla="*/ 540258 h 1771650"/>
                <a:gd name="connsiteX415" fmla="*/ 1586865 w 1676400"/>
                <a:gd name="connsiteY415" fmla="*/ 544259 h 1771650"/>
                <a:gd name="connsiteX416" fmla="*/ 1580864 w 1676400"/>
                <a:gd name="connsiteY416" fmla="*/ 543973 h 1771650"/>
                <a:gd name="connsiteX417" fmla="*/ 1586008 w 1676400"/>
                <a:gd name="connsiteY417" fmla="*/ 557403 h 1771650"/>
                <a:gd name="connsiteX418" fmla="*/ 1582960 w 1676400"/>
                <a:gd name="connsiteY418" fmla="*/ 558641 h 1771650"/>
                <a:gd name="connsiteX419" fmla="*/ 1585055 w 1676400"/>
                <a:gd name="connsiteY419" fmla="*/ 572357 h 1771650"/>
                <a:gd name="connsiteX420" fmla="*/ 1590865 w 1676400"/>
                <a:gd name="connsiteY420" fmla="*/ 572167 h 1771650"/>
                <a:gd name="connsiteX421" fmla="*/ 1592009 w 1676400"/>
                <a:gd name="connsiteY421" fmla="*/ 577787 h 1771650"/>
                <a:gd name="connsiteX422" fmla="*/ 1572959 w 1676400"/>
                <a:gd name="connsiteY422" fmla="*/ 586073 h 1771650"/>
                <a:gd name="connsiteX423" fmla="*/ 1566863 w 1676400"/>
                <a:gd name="connsiteY423" fmla="*/ 592265 h 1771650"/>
                <a:gd name="connsiteX424" fmla="*/ 1567910 w 1676400"/>
                <a:gd name="connsiteY424" fmla="*/ 601790 h 1771650"/>
                <a:gd name="connsiteX425" fmla="*/ 1573054 w 1676400"/>
                <a:gd name="connsiteY425" fmla="*/ 608838 h 1771650"/>
                <a:gd name="connsiteX426" fmla="*/ 1577816 w 1676400"/>
                <a:gd name="connsiteY426" fmla="*/ 607981 h 1771650"/>
                <a:gd name="connsiteX427" fmla="*/ 1592580 w 1676400"/>
                <a:gd name="connsiteY427" fmla="*/ 615410 h 1771650"/>
                <a:gd name="connsiteX428" fmla="*/ 1597438 w 1676400"/>
                <a:gd name="connsiteY428" fmla="*/ 623506 h 1771650"/>
                <a:gd name="connsiteX429" fmla="*/ 1594104 w 1676400"/>
                <a:gd name="connsiteY429" fmla="*/ 625792 h 1771650"/>
                <a:gd name="connsiteX430" fmla="*/ 1600676 w 1676400"/>
                <a:gd name="connsiteY430" fmla="*/ 634365 h 1771650"/>
                <a:gd name="connsiteX431" fmla="*/ 1597438 w 1676400"/>
                <a:gd name="connsiteY431" fmla="*/ 637699 h 1771650"/>
                <a:gd name="connsiteX432" fmla="*/ 1612678 w 1676400"/>
                <a:gd name="connsiteY432" fmla="*/ 660464 h 1771650"/>
                <a:gd name="connsiteX433" fmla="*/ 1623060 w 1676400"/>
                <a:gd name="connsiteY433" fmla="*/ 671227 h 1771650"/>
                <a:gd name="connsiteX434" fmla="*/ 1624013 w 1676400"/>
                <a:gd name="connsiteY434" fmla="*/ 682181 h 1771650"/>
                <a:gd name="connsiteX435" fmla="*/ 1618107 w 1676400"/>
                <a:gd name="connsiteY435" fmla="*/ 687419 h 1771650"/>
                <a:gd name="connsiteX436" fmla="*/ 1590199 w 1676400"/>
                <a:gd name="connsiteY436" fmla="*/ 694277 h 1771650"/>
                <a:gd name="connsiteX437" fmla="*/ 1580674 w 1676400"/>
                <a:gd name="connsiteY437" fmla="*/ 705898 h 1771650"/>
                <a:gd name="connsiteX438" fmla="*/ 1573625 w 1676400"/>
                <a:gd name="connsiteY438" fmla="*/ 710184 h 1771650"/>
                <a:gd name="connsiteX439" fmla="*/ 1557623 w 1676400"/>
                <a:gd name="connsiteY439" fmla="*/ 712089 h 1771650"/>
                <a:gd name="connsiteX440" fmla="*/ 1551718 w 1676400"/>
                <a:gd name="connsiteY440" fmla="*/ 715327 h 1771650"/>
                <a:gd name="connsiteX441" fmla="*/ 1541145 w 1676400"/>
                <a:gd name="connsiteY441" fmla="*/ 713042 h 1771650"/>
                <a:gd name="connsiteX442" fmla="*/ 1539050 w 1676400"/>
                <a:gd name="connsiteY442" fmla="*/ 722090 h 1771650"/>
                <a:gd name="connsiteX443" fmla="*/ 1548860 w 1676400"/>
                <a:gd name="connsiteY443" fmla="*/ 723043 h 1771650"/>
                <a:gd name="connsiteX444" fmla="*/ 1550289 w 1676400"/>
                <a:gd name="connsiteY444" fmla="*/ 726186 h 1771650"/>
                <a:gd name="connsiteX445" fmla="*/ 1557814 w 1676400"/>
                <a:gd name="connsiteY445" fmla="*/ 723995 h 1771650"/>
                <a:gd name="connsiteX446" fmla="*/ 1573149 w 1676400"/>
                <a:gd name="connsiteY446" fmla="*/ 724471 h 1771650"/>
                <a:gd name="connsiteX447" fmla="*/ 1573244 w 1676400"/>
                <a:gd name="connsiteY447" fmla="*/ 726662 h 1771650"/>
                <a:gd name="connsiteX448" fmla="*/ 1577626 w 1676400"/>
                <a:gd name="connsiteY448" fmla="*/ 726948 h 1771650"/>
                <a:gd name="connsiteX449" fmla="*/ 1578673 w 1676400"/>
                <a:gd name="connsiteY449" fmla="*/ 742760 h 1771650"/>
                <a:gd name="connsiteX450" fmla="*/ 1565624 w 1676400"/>
                <a:gd name="connsiteY450" fmla="*/ 741902 h 1771650"/>
                <a:gd name="connsiteX451" fmla="*/ 1569339 w 1676400"/>
                <a:gd name="connsiteY451" fmla="*/ 753427 h 1771650"/>
                <a:gd name="connsiteX452" fmla="*/ 1580960 w 1676400"/>
                <a:gd name="connsiteY452" fmla="*/ 764191 h 1771650"/>
                <a:gd name="connsiteX453" fmla="*/ 1562005 w 1676400"/>
                <a:gd name="connsiteY453" fmla="*/ 754761 h 1771650"/>
                <a:gd name="connsiteX454" fmla="*/ 1545622 w 1676400"/>
                <a:gd name="connsiteY454" fmla="*/ 752094 h 1771650"/>
                <a:gd name="connsiteX455" fmla="*/ 1535811 w 1676400"/>
                <a:gd name="connsiteY455" fmla="*/ 745903 h 1771650"/>
                <a:gd name="connsiteX456" fmla="*/ 1536097 w 1676400"/>
                <a:gd name="connsiteY456" fmla="*/ 763429 h 1771650"/>
                <a:gd name="connsiteX457" fmla="*/ 1533144 w 1676400"/>
                <a:gd name="connsiteY457" fmla="*/ 762762 h 1771650"/>
                <a:gd name="connsiteX458" fmla="*/ 1533239 w 1676400"/>
                <a:gd name="connsiteY458" fmla="*/ 771906 h 1771650"/>
                <a:gd name="connsiteX459" fmla="*/ 1518190 w 1676400"/>
                <a:gd name="connsiteY459" fmla="*/ 768477 h 1771650"/>
                <a:gd name="connsiteX460" fmla="*/ 1517999 w 1676400"/>
                <a:gd name="connsiteY460" fmla="*/ 770192 h 1771650"/>
                <a:gd name="connsiteX461" fmla="*/ 1517904 w 1676400"/>
                <a:gd name="connsiteY461" fmla="*/ 780479 h 1771650"/>
                <a:gd name="connsiteX462" fmla="*/ 1559433 w 1676400"/>
                <a:gd name="connsiteY462" fmla="*/ 792861 h 1771650"/>
                <a:gd name="connsiteX463" fmla="*/ 1560671 w 1676400"/>
                <a:gd name="connsiteY463" fmla="*/ 801815 h 1771650"/>
                <a:gd name="connsiteX464" fmla="*/ 1555718 w 1676400"/>
                <a:gd name="connsiteY464" fmla="*/ 805910 h 1771650"/>
                <a:gd name="connsiteX465" fmla="*/ 1556956 w 1676400"/>
                <a:gd name="connsiteY465" fmla="*/ 813625 h 1771650"/>
                <a:gd name="connsiteX466" fmla="*/ 1561052 w 1676400"/>
                <a:gd name="connsiteY466" fmla="*/ 813340 h 1771650"/>
                <a:gd name="connsiteX467" fmla="*/ 1561624 w 1676400"/>
                <a:gd name="connsiteY467" fmla="*/ 815912 h 1771650"/>
                <a:gd name="connsiteX468" fmla="*/ 1556385 w 1676400"/>
                <a:gd name="connsiteY468" fmla="*/ 817531 h 1771650"/>
                <a:gd name="connsiteX469" fmla="*/ 1561624 w 1676400"/>
                <a:gd name="connsiteY469" fmla="*/ 832294 h 1771650"/>
                <a:gd name="connsiteX470" fmla="*/ 1565815 w 1676400"/>
                <a:gd name="connsiteY470" fmla="*/ 830294 h 1771650"/>
                <a:gd name="connsiteX471" fmla="*/ 1566101 w 1676400"/>
                <a:gd name="connsiteY471" fmla="*/ 832675 h 1771650"/>
                <a:gd name="connsiteX472" fmla="*/ 1563815 w 1676400"/>
                <a:gd name="connsiteY472" fmla="*/ 845248 h 1771650"/>
                <a:gd name="connsiteX473" fmla="*/ 1558195 w 1676400"/>
                <a:gd name="connsiteY473" fmla="*/ 852106 h 1771650"/>
                <a:gd name="connsiteX474" fmla="*/ 1555718 w 1676400"/>
                <a:gd name="connsiteY474" fmla="*/ 876967 h 1771650"/>
                <a:gd name="connsiteX475" fmla="*/ 1558861 w 1676400"/>
                <a:gd name="connsiteY475" fmla="*/ 879824 h 1771650"/>
                <a:gd name="connsiteX476" fmla="*/ 1567244 w 1676400"/>
                <a:gd name="connsiteY476" fmla="*/ 878205 h 1771650"/>
                <a:gd name="connsiteX477" fmla="*/ 1576673 w 1676400"/>
                <a:gd name="connsiteY477" fmla="*/ 871156 h 1771650"/>
                <a:gd name="connsiteX478" fmla="*/ 1581531 w 1676400"/>
                <a:gd name="connsiteY478" fmla="*/ 875062 h 1771650"/>
                <a:gd name="connsiteX479" fmla="*/ 1594580 w 1676400"/>
                <a:gd name="connsiteY479" fmla="*/ 909923 h 1771650"/>
                <a:gd name="connsiteX480" fmla="*/ 1596485 w 1676400"/>
                <a:gd name="connsiteY480" fmla="*/ 931736 h 1771650"/>
                <a:gd name="connsiteX481" fmla="*/ 1619345 w 1676400"/>
                <a:gd name="connsiteY481" fmla="*/ 957263 h 1771650"/>
                <a:gd name="connsiteX482" fmla="*/ 1627537 w 1676400"/>
                <a:gd name="connsiteY482" fmla="*/ 963263 h 1771650"/>
                <a:gd name="connsiteX483" fmla="*/ 1635823 w 1676400"/>
                <a:gd name="connsiteY483" fmla="*/ 965740 h 1771650"/>
                <a:gd name="connsiteX484" fmla="*/ 1637348 w 1676400"/>
                <a:gd name="connsiteY484" fmla="*/ 971455 h 1771650"/>
                <a:gd name="connsiteX485" fmla="*/ 1639252 w 1676400"/>
                <a:gd name="connsiteY485" fmla="*/ 979456 h 1771650"/>
                <a:gd name="connsiteX486" fmla="*/ 1633442 w 1676400"/>
                <a:gd name="connsiteY486" fmla="*/ 998791 h 1771650"/>
                <a:gd name="connsiteX487" fmla="*/ 1612773 w 1676400"/>
                <a:gd name="connsiteY487" fmla="*/ 1026128 h 1771650"/>
                <a:gd name="connsiteX488" fmla="*/ 1577054 w 1676400"/>
                <a:gd name="connsiteY488" fmla="*/ 1051274 h 1771650"/>
                <a:gd name="connsiteX489" fmla="*/ 1566386 w 1676400"/>
                <a:gd name="connsiteY489" fmla="*/ 1054703 h 1771650"/>
                <a:gd name="connsiteX490" fmla="*/ 1555814 w 1676400"/>
                <a:gd name="connsiteY490" fmla="*/ 1064133 h 1771650"/>
                <a:gd name="connsiteX491" fmla="*/ 1535621 w 1676400"/>
                <a:gd name="connsiteY491" fmla="*/ 1072515 h 1771650"/>
                <a:gd name="connsiteX492" fmla="*/ 1533811 w 1676400"/>
                <a:gd name="connsiteY492" fmla="*/ 1087184 h 1771650"/>
                <a:gd name="connsiteX493" fmla="*/ 1534954 w 1676400"/>
                <a:gd name="connsiteY493" fmla="*/ 1097852 h 1771650"/>
                <a:gd name="connsiteX494" fmla="*/ 1502378 w 1676400"/>
                <a:gd name="connsiteY494" fmla="*/ 1100423 h 1771650"/>
                <a:gd name="connsiteX495" fmla="*/ 1475804 w 1676400"/>
                <a:gd name="connsiteY495" fmla="*/ 1098137 h 1771650"/>
                <a:gd name="connsiteX496" fmla="*/ 1471136 w 1676400"/>
                <a:gd name="connsiteY496" fmla="*/ 1100899 h 1771650"/>
                <a:gd name="connsiteX497" fmla="*/ 1468755 w 1676400"/>
                <a:gd name="connsiteY497" fmla="*/ 1113949 h 1771650"/>
                <a:gd name="connsiteX498" fmla="*/ 1470946 w 1676400"/>
                <a:gd name="connsiteY498" fmla="*/ 1117759 h 1771650"/>
                <a:gd name="connsiteX499" fmla="*/ 1470089 w 1676400"/>
                <a:gd name="connsiteY499" fmla="*/ 1127474 h 1771650"/>
                <a:gd name="connsiteX500" fmla="*/ 1476947 w 1676400"/>
                <a:gd name="connsiteY500" fmla="*/ 1128427 h 1771650"/>
                <a:gd name="connsiteX501" fmla="*/ 1477709 w 1676400"/>
                <a:gd name="connsiteY501" fmla="*/ 1142810 h 1771650"/>
                <a:gd name="connsiteX502" fmla="*/ 1479614 w 1676400"/>
                <a:gd name="connsiteY502" fmla="*/ 1144715 h 1771650"/>
                <a:gd name="connsiteX503" fmla="*/ 1482852 w 1676400"/>
                <a:gd name="connsiteY503" fmla="*/ 1143381 h 1771650"/>
                <a:gd name="connsiteX504" fmla="*/ 1485805 w 1676400"/>
                <a:gd name="connsiteY504" fmla="*/ 1148048 h 1771650"/>
                <a:gd name="connsiteX505" fmla="*/ 1485900 w 1676400"/>
                <a:gd name="connsiteY505" fmla="*/ 1154620 h 1771650"/>
                <a:gd name="connsiteX506" fmla="*/ 1502664 w 1676400"/>
                <a:gd name="connsiteY506" fmla="*/ 1143381 h 1771650"/>
                <a:gd name="connsiteX507" fmla="*/ 1499997 w 1676400"/>
                <a:gd name="connsiteY507" fmla="*/ 1154240 h 1771650"/>
                <a:gd name="connsiteX508" fmla="*/ 1507046 w 1676400"/>
                <a:gd name="connsiteY508" fmla="*/ 1165098 h 1771650"/>
                <a:gd name="connsiteX509" fmla="*/ 1515713 w 1676400"/>
                <a:gd name="connsiteY509" fmla="*/ 1168241 h 1771650"/>
                <a:gd name="connsiteX510" fmla="*/ 1511236 w 1676400"/>
                <a:gd name="connsiteY510" fmla="*/ 1171575 h 1771650"/>
                <a:gd name="connsiteX511" fmla="*/ 1512094 w 1676400"/>
                <a:gd name="connsiteY511" fmla="*/ 1174052 h 1771650"/>
                <a:gd name="connsiteX512" fmla="*/ 1528572 w 1676400"/>
                <a:gd name="connsiteY512" fmla="*/ 1169765 h 1771650"/>
                <a:gd name="connsiteX513" fmla="*/ 1524762 w 1676400"/>
                <a:gd name="connsiteY513" fmla="*/ 1198626 h 1771650"/>
                <a:gd name="connsiteX514" fmla="*/ 1519809 w 1676400"/>
                <a:gd name="connsiteY514" fmla="*/ 1200150 h 1771650"/>
                <a:gd name="connsiteX515" fmla="*/ 1509808 w 1676400"/>
                <a:gd name="connsiteY515" fmla="*/ 1212152 h 1771650"/>
                <a:gd name="connsiteX516" fmla="*/ 1497902 w 1676400"/>
                <a:gd name="connsiteY516" fmla="*/ 1211485 h 1771650"/>
                <a:gd name="connsiteX517" fmla="*/ 1465802 w 1676400"/>
                <a:gd name="connsiteY517" fmla="*/ 1220629 h 1771650"/>
                <a:gd name="connsiteX518" fmla="*/ 1419225 w 1676400"/>
                <a:gd name="connsiteY518" fmla="*/ 1223677 h 1771650"/>
                <a:gd name="connsiteX519" fmla="*/ 1400651 w 1676400"/>
                <a:gd name="connsiteY519" fmla="*/ 1240822 h 1771650"/>
                <a:gd name="connsiteX520" fmla="*/ 1308926 w 1676400"/>
                <a:gd name="connsiteY520" fmla="*/ 1300544 h 1771650"/>
                <a:gd name="connsiteX521" fmla="*/ 1296543 w 1676400"/>
                <a:gd name="connsiteY521" fmla="*/ 1323785 h 1771650"/>
                <a:gd name="connsiteX522" fmla="*/ 1302258 w 1676400"/>
                <a:gd name="connsiteY522" fmla="*/ 1337977 h 1771650"/>
                <a:gd name="connsiteX523" fmla="*/ 1289304 w 1676400"/>
                <a:gd name="connsiteY523" fmla="*/ 1339024 h 1771650"/>
                <a:gd name="connsiteX524" fmla="*/ 1274635 w 1676400"/>
                <a:gd name="connsiteY524" fmla="*/ 1335405 h 1771650"/>
                <a:gd name="connsiteX525" fmla="*/ 1252347 w 1676400"/>
                <a:gd name="connsiteY525" fmla="*/ 1343692 h 1771650"/>
                <a:gd name="connsiteX526" fmla="*/ 1240631 w 1676400"/>
                <a:gd name="connsiteY526" fmla="*/ 1361027 h 1771650"/>
                <a:gd name="connsiteX527" fmla="*/ 1237774 w 1676400"/>
                <a:gd name="connsiteY527" fmla="*/ 1369790 h 1771650"/>
                <a:gd name="connsiteX528" fmla="*/ 1206056 w 1676400"/>
                <a:gd name="connsiteY528" fmla="*/ 1364552 h 1771650"/>
                <a:gd name="connsiteX529" fmla="*/ 1192625 w 1676400"/>
                <a:gd name="connsiteY529" fmla="*/ 1387602 h 1771650"/>
                <a:gd name="connsiteX530" fmla="*/ 1189196 w 1676400"/>
                <a:gd name="connsiteY530" fmla="*/ 1416558 h 1771650"/>
                <a:gd name="connsiteX531" fmla="*/ 1213676 w 1676400"/>
                <a:gd name="connsiteY531" fmla="*/ 1432274 h 1771650"/>
                <a:gd name="connsiteX532" fmla="*/ 1215676 w 1676400"/>
                <a:gd name="connsiteY532" fmla="*/ 1423892 h 1771650"/>
                <a:gd name="connsiteX533" fmla="*/ 1219581 w 1676400"/>
                <a:gd name="connsiteY533" fmla="*/ 1425131 h 1771650"/>
                <a:gd name="connsiteX534" fmla="*/ 1238726 w 1676400"/>
                <a:gd name="connsiteY534" fmla="*/ 1443038 h 1771650"/>
                <a:gd name="connsiteX535" fmla="*/ 1237393 w 1676400"/>
                <a:gd name="connsiteY535" fmla="*/ 1454849 h 1771650"/>
                <a:gd name="connsiteX536" fmla="*/ 1241108 w 1676400"/>
                <a:gd name="connsiteY536" fmla="*/ 1479709 h 1771650"/>
                <a:gd name="connsiteX537" fmla="*/ 1233678 w 1676400"/>
                <a:gd name="connsiteY537" fmla="*/ 1480185 h 1771650"/>
                <a:gd name="connsiteX538" fmla="*/ 1235011 w 1676400"/>
                <a:gd name="connsiteY538" fmla="*/ 1487519 h 1771650"/>
                <a:gd name="connsiteX539" fmla="*/ 1240631 w 1676400"/>
                <a:gd name="connsiteY539" fmla="*/ 1486662 h 1771650"/>
                <a:gd name="connsiteX540" fmla="*/ 1244156 w 1676400"/>
                <a:gd name="connsiteY540" fmla="*/ 1506855 h 1771650"/>
                <a:gd name="connsiteX541" fmla="*/ 1215771 w 1676400"/>
                <a:gd name="connsiteY541" fmla="*/ 1504474 h 1771650"/>
                <a:gd name="connsiteX542" fmla="*/ 1213294 w 1676400"/>
                <a:gd name="connsiteY542" fmla="*/ 1490663 h 1771650"/>
                <a:gd name="connsiteX543" fmla="*/ 1187291 w 1676400"/>
                <a:gd name="connsiteY543" fmla="*/ 1499330 h 1771650"/>
                <a:gd name="connsiteX544" fmla="*/ 1163193 w 1676400"/>
                <a:gd name="connsiteY544" fmla="*/ 1513523 h 1771650"/>
                <a:gd name="connsiteX545" fmla="*/ 1146905 w 1676400"/>
                <a:gd name="connsiteY545" fmla="*/ 1532001 h 1771650"/>
                <a:gd name="connsiteX546" fmla="*/ 1133189 w 1676400"/>
                <a:gd name="connsiteY546" fmla="*/ 1543145 h 1771650"/>
                <a:gd name="connsiteX547" fmla="*/ 1133570 w 1676400"/>
                <a:gd name="connsiteY547" fmla="*/ 1552099 h 1771650"/>
                <a:gd name="connsiteX548" fmla="*/ 1119569 w 1676400"/>
                <a:gd name="connsiteY548" fmla="*/ 1557147 h 1771650"/>
                <a:gd name="connsiteX549" fmla="*/ 1120235 w 1676400"/>
                <a:gd name="connsiteY549" fmla="*/ 1561719 h 1771650"/>
                <a:gd name="connsiteX550" fmla="*/ 1089184 w 1676400"/>
                <a:gd name="connsiteY550" fmla="*/ 1584007 h 1771650"/>
                <a:gd name="connsiteX551" fmla="*/ 1090613 w 1676400"/>
                <a:gd name="connsiteY551" fmla="*/ 1591628 h 1771650"/>
                <a:gd name="connsiteX552" fmla="*/ 1085183 w 1676400"/>
                <a:gd name="connsiteY552" fmla="*/ 1594390 h 1771650"/>
                <a:gd name="connsiteX553" fmla="*/ 1084707 w 1676400"/>
                <a:gd name="connsiteY553" fmla="*/ 1598676 h 1771650"/>
                <a:gd name="connsiteX554" fmla="*/ 1091375 w 1676400"/>
                <a:gd name="connsiteY554" fmla="*/ 1600486 h 1771650"/>
                <a:gd name="connsiteX555" fmla="*/ 1091756 w 1676400"/>
                <a:gd name="connsiteY555" fmla="*/ 1607534 h 1771650"/>
                <a:gd name="connsiteX556" fmla="*/ 1089660 w 1676400"/>
                <a:gd name="connsiteY556" fmla="*/ 1607820 h 1771650"/>
                <a:gd name="connsiteX557" fmla="*/ 1094042 w 1676400"/>
                <a:gd name="connsiteY557" fmla="*/ 1620012 h 1771650"/>
                <a:gd name="connsiteX558" fmla="*/ 1089851 w 1676400"/>
                <a:gd name="connsiteY558" fmla="*/ 1621917 h 1771650"/>
                <a:gd name="connsiteX559" fmla="*/ 1094042 w 1676400"/>
                <a:gd name="connsiteY559" fmla="*/ 1644872 h 1771650"/>
                <a:gd name="connsiteX560" fmla="*/ 1079849 w 1676400"/>
                <a:gd name="connsiteY560" fmla="*/ 1650778 h 1771650"/>
                <a:gd name="connsiteX561" fmla="*/ 1083088 w 1676400"/>
                <a:gd name="connsiteY561" fmla="*/ 1660017 h 1771650"/>
                <a:gd name="connsiteX562" fmla="*/ 1078897 w 1676400"/>
                <a:gd name="connsiteY562" fmla="*/ 1694688 h 1771650"/>
                <a:gd name="connsiteX563" fmla="*/ 1083183 w 1676400"/>
                <a:gd name="connsiteY563" fmla="*/ 1711262 h 1771650"/>
                <a:gd name="connsiteX564" fmla="*/ 1049179 w 1676400"/>
                <a:gd name="connsiteY564" fmla="*/ 1723453 h 1771650"/>
                <a:gd name="connsiteX565" fmla="*/ 1038797 w 1676400"/>
                <a:gd name="connsiteY565" fmla="*/ 1720977 h 1771650"/>
                <a:gd name="connsiteX566" fmla="*/ 1040511 w 1676400"/>
                <a:gd name="connsiteY566" fmla="*/ 1703451 h 1771650"/>
                <a:gd name="connsiteX567" fmla="*/ 1030129 w 1676400"/>
                <a:gd name="connsiteY567" fmla="*/ 1699832 h 1771650"/>
                <a:gd name="connsiteX568" fmla="*/ 1030224 w 1676400"/>
                <a:gd name="connsiteY568" fmla="*/ 1697355 h 1771650"/>
                <a:gd name="connsiteX569" fmla="*/ 1019842 w 1676400"/>
                <a:gd name="connsiteY569" fmla="*/ 1698689 h 1771650"/>
                <a:gd name="connsiteX570" fmla="*/ 1019747 w 1676400"/>
                <a:gd name="connsiteY570" fmla="*/ 1682687 h 1771650"/>
                <a:gd name="connsiteX571" fmla="*/ 1004602 w 1676400"/>
                <a:gd name="connsiteY571" fmla="*/ 1684687 h 1771650"/>
                <a:gd name="connsiteX572" fmla="*/ 1004316 w 1676400"/>
                <a:gd name="connsiteY572" fmla="*/ 1676019 h 1771650"/>
                <a:gd name="connsiteX573" fmla="*/ 994601 w 1676400"/>
                <a:gd name="connsiteY573" fmla="*/ 1679353 h 1771650"/>
                <a:gd name="connsiteX574" fmla="*/ 993267 w 1676400"/>
                <a:gd name="connsiteY574" fmla="*/ 1674209 h 1771650"/>
                <a:gd name="connsiteX575" fmla="*/ 990028 w 1676400"/>
                <a:gd name="connsiteY575" fmla="*/ 1675924 h 1771650"/>
                <a:gd name="connsiteX576" fmla="*/ 988505 w 1676400"/>
                <a:gd name="connsiteY576" fmla="*/ 1672590 h 1771650"/>
                <a:gd name="connsiteX577" fmla="*/ 986123 w 1676400"/>
                <a:gd name="connsiteY577" fmla="*/ 1672876 h 1771650"/>
                <a:gd name="connsiteX578" fmla="*/ 985837 w 1676400"/>
                <a:gd name="connsiteY578" fmla="*/ 1669542 h 1771650"/>
                <a:gd name="connsiteX579" fmla="*/ 994982 w 1676400"/>
                <a:gd name="connsiteY579" fmla="*/ 1668304 h 1771650"/>
                <a:gd name="connsiteX580" fmla="*/ 1005935 w 1676400"/>
                <a:gd name="connsiteY580" fmla="*/ 1660207 h 1771650"/>
                <a:gd name="connsiteX581" fmla="*/ 1005268 w 1676400"/>
                <a:gd name="connsiteY581" fmla="*/ 1656398 h 1771650"/>
                <a:gd name="connsiteX582" fmla="*/ 1009269 w 1676400"/>
                <a:gd name="connsiteY582" fmla="*/ 1653921 h 1771650"/>
                <a:gd name="connsiteX583" fmla="*/ 1008031 w 1676400"/>
                <a:gd name="connsiteY583" fmla="*/ 1651540 h 1771650"/>
                <a:gd name="connsiteX584" fmla="*/ 997744 w 1676400"/>
                <a:gd name="connsiteY584" fmla="*/ 1649159 h 1771650"/>
                <a:gd name="connsiteX585" fmla="*/ 978980 w 1676400"/>
                <a:gd name="connsiteY585" fmla="*/ 1652778 h 1771650"/>
                <a:gd name="connsiteX586" fmla="*/ 974884 w 1676400"/>
                <a:gd name="connsiteY586" fmla="*/ 1656016 h 1771650"/>
                <a:gd name="connsiteX587" fmla="*/ 969931 w 1676400"/>
                <a:gd name="connsiteY587" fmla="*/ 1652397 h 1771650"/>
                <a:gd name="connsiteX588" fmla="*/ 960025 w 1676400"/>
                <a:gd name="connsiteY588" fmla="*/ 1634299 h 1771650"/>
                <a:gd name="connsiteX589" fmla="*/ 955453 w 1676400"/>
                <a:gd name="connsiteY589" fmla="*/ 1632871 h 1771650"/>
                <a:gd name="connsiteX590" fmla="*/ 959168 w 1676400"/>
                <a:gd name="connsiteY590" fmla="*/ 1625537 h 1771650"/>
                <a:gd name="connsiteX591" fmla="*/ 957739 w 1676400"/>
                <a:gd name="connsiteY591" fmla="*/ 1614011 h 1771650"/>
                <a:gd name="connsiteX592" fmla="*/ 934974 w 1676400"/>
                <a:gd name="connsiteY592" fmla="*/ 1625822 h 1771650"/>
                <a:gd name="connsiteX593" fmla="*/ 921925 w 1676400"/>
                <a:gd name="connsiteY593" fmla="*/ 1627251 h 1771650"/>
                <a:gd name="connsiteX594" fmla="*/ 903827 w 1676400"/>
                <a:gd name="connsiteY594" fmla="*/ 1622203 h 1771650"/>
                <a:gd name="connsiteX595" fmla="*/ 909637 w 1676400"/>
                <a:gd name="connsiteY595" fmla="*/ 1604963 h 1771650"/>
                <a:gd name="connsiteX596" fmla="*/ 915257 w 1676400"/>
                <a:gd name="connsiteY596" fmla="*/ 1598200 h 1771650"/>
                <a:gd name="connsiteX597" fmla="*/ 911352 w 1676400"/>
                <a:gd name="connsiteY597" fmla="*/ 1589532 h 1771650"/>
                <a:gd name="connsiteX598" fmla="*/ 902589 w 1676400"/>
                <a:gd name="connsiteY598" fmla="*/ 1598105 h 1771650"/>
                <a:gd name="connsiteX599" fmla="*/ 882587 w 1676400"/>
                <a:gd name="connsiteY599" fmla="*/ 1597628 h 1771650"/>
                <a:gd name="connsiteX600" fmla="*/ 873157 w 1676400"/>
                <a:gd name="connsiteY600" fmla="*/ 1600105 h 1771650"/>
                <a:gd name="connsiteX601" fmla="*/ 868394 w 1676400"/>
                <a:gd name="connsiteY601" fmla="*/ 1604201 h 1771650"/>
                <a:gd name="connsiteX602" fmla="*/ 851630 w 1676400"/>
                <a:gd name="connsiteY602" fmla="*/ 1595247 h 1771650"/>
                <a:gd name="connsiteX603" fmla="*/ 848582 w 1676400"/>
                <a:gd name="connsiteY603" fmla="*/ 1587437 h 1771650"/>
                <a:gd name="connsiteX604" fmla="*/ 853440 w 1676400"/>
                <a:gd name="connsiteY604" fmla="*/ 1584674 h 1771650"/>
                <a:gd name="connsiteX605" fmla="*/ 843343 w 1676400"/>
                <a:gd name="connsiteY605" fmla="*/ 1583245 h 1771650"/>
                <a:gd name="connsiteX606" fmla="*/ 843915 w 1676400"/>
                <a:gd name="connsiteY606" fmla="*/ 1585055 h 1771650"/>
                <a:gd name="connsiteX607" fmla="*/ 836390 w 1676400"/>
                <a:gd name="connsiteY607" fmla="*/ 1589246 h 1771650"/>
                <a:gd name="connsiteX608" fmla="*/ 822389 w 1676400"/>
                <a:gd name="connsiteY608" fmla="*/ 1584770 h 1771650"/>
                <a:gd name="connsiteX609" fmla="*/ 804196 w 1676400"/>
                <a:gd name="connsiteY609" fmla="*/ 1598200 h 1771650"/>
                <a:gd name="connsiteX610" fmla="*/ 799719 w 1676400"/>
                <a:gd name="connsiteY610" fmla="*/ 1606582 h 1771650"/>
                <a:gd name="connsiteX611" fmla="*/ 786765 w 1676400"/>
                <a:gd name="connsiteY611" fmla="*/ 1602486 h 1771650"/>
                <a:gd name="connsiteX612" fmla="*/ 789908 w 1676400"/>
                <a:gd name="connsiteY612" fmla="*/ 1604963 h 1771650"/>
                <a:gd name="connsiteX613" fmla="*/ 788099 w 1676400"/>
                <a:gd name="connsiteY613" fmla="*/ 1609916 h 1771650"/>
                <a:gd name="connsiteX614" fmla="*/ 780478 w 1676400"/>
                <a:gd name="connsiteY614" fmla="*/ 1606582 h 1771650"/>
                <a:gd name="connsiteX615" fmla="*/ 780764 w 1676400"/>
                <a:gd name="connsiteY615" fmla="*/ 1605344 h 1771650"/>
                <a:gd name="connsiteX616" fmla="*/ 780193 w 1676400"/>
                <a:gd name="connsiteY616" fmla="*/ 1604963 h 1771650"/>
                <a:gd name="connsiteX617" fmla="*/ 774954 w 1676400"/>
                <a:gd name="connsiteY617" fmla="*/ 1605534 h 1771650"/>
                <a:gd name="connsiteX618" fmla="*/ 768001 w 1676400"/>
                <a:gd name="connsiteY618" fmla="*/ 1604486 h 1771650"/>
                <a:gd name="connsiteX619" fmla="*/ 769334 w 1676400"/>
                <a:gd name="connsiteY619" fmla="*/ 1603915 h 1771650"/>
                <a:gd name="connsiteX620" fmla="*/ 775049 w 1676400"/>
                <a:gd name="connsiteY620" fmla="*/ 1605344 h 1771650"/>
                <a:gd name="connsiteX621" fmla="*/ 777145 w 1676400"/>
                <a:gd name="connsiteY621" fmla="*/ 1604486 h 1771650"/>
                <a:gd name="connsiteX622" fmla="*/ 780288 w 1676400"/>
                <a:gd name="connsiteY622" fmla="*/ 1604677 h 1771650"/>
                <a:gd name="connsiteX623" fmla="*/ 780764 w 1676400"/>
                <a:gd name="connsiteY623" fmla="*/ 1605248 h 1771650"/>
                <a:gd name="connsiteX624" fmla="*/ 782193 w 1676400"/>
                <a:gd name="connsiteY624" fmla="*/ 1600105 h 1771650"/>
                <a:gd name="connsiteX625" fmla="*/ 778288 w 1676400"/>
                <a:gd name="connsiteY625" fmla="*/ 1597247 h 1771650"/>
                <a:gd name="connsiteX626" fmla="*/ 774573 w 1676400"/>
                <a:gd name="connsiteY626" fmla="*/ 1602010 h 1771650"/>
                <a:gd name="connsiteX627" fmla="*/ 761333 w 1676400"/>
                <a:gd name="connsiteY627" fmla="*/ 1605058 h 1771650"/>
                <a:gd name="connsiteX628" fmla="*/ 760381 w 1676400"/>
                <a:gd name="connsiteY628" fmla="*/ 1616012 h 1771650"/>
                <a:gd name="connsiteX629" fmla="*/ 756857 w 1676400"/>
                <a:gd name="connsiteY629" fmla="*/ 1617631 h 1771650"/>
                <a:gd name="connsiteX630" fmla="*/ 756190 w 1676400"/>
                <a:gd name="connsiteY630" fmla="*/ 1622774 h 1771650"/>
                <a:gd name="connsiteX631" fmla="*/ 759619 w 1676400"/>
                <a:gd name="connsiteY631" fmla="*/ 1634014 h 1771650"/>
                <a:gd name="connsiteX632" fmla="*/ 757714 w 1676400"/>
                <a:gd name="connsiteY632" fmla="*/ 1637633 h 1771650"/>
                <a:gd name="connsiteX633" fmla="*/ 760285 w 1676400"/>
                <a:gd name="connsiteY633" fmla="*/ 1638681 h 1771650"/>
                <a:gd name="connsiteX634" fmla="*/ 756666 w 1676400"/>
                <a:gd name="connsiteY634" fmla="*/ 1642205 h 1771650"/>
                <a:gd name="connsiteX635" fmla="*/ 749903 w 1676400"/>
                <a:gd name="connsiteY635" fmla="*/ 1642301 h 1771650"/>
                <a:gd name="connsiteX636" fmla="*/ 739807 w 1676400"/>
                <a:gd name="connsiteY636" fmla="*/ 1634204 h 1771650"/>
                <a:gd name="connsiteX637" fmla="*/ 732472 w 1676400"/>
                <a:gd name="connsiteY637" fmla="*/ 1641920 h 1771650"/>
                <a:gd name="connsiteX638" fmla="*/ 733044 w 1676400"/>
                <a:gd name="connsiteY638" fmla="*/ 1663160 h 1771650"/>
                <a:gd name="connsiteX639" fmla="*/ 737807 w 1676400"/>
                <a:gd name="connsiteY639" fmla="*/ 1661541 h 1771650"/>
                <a:gd name="connsiteX640" fmla="*/ 744474 w 1676400"/>
                <a:gd name="connsiteY640" fmla="*/ 1663256 h 1771650"/>
                <a:gd name="connsiteX641" fmla="*/ 748093 w 1676400"/>
                <a:gd name="connsiteY641" fmla="*/ 1678686 h 1771650"/>
                <a:gd name="connsiteX642" fmla="*/ 760666 w 1676400"/>
                <a:gd name="connsiteY642" fmla="*/ 1676781 h 1771650"/>
                <a:gd name="connsiteX643" fmla="*/ 763905 w 1676400"/>
                <a:gd name="connsiteY643" fmla="*/ 1681448 h 1771650"/>
                <a:gd name="connsiteX644" fmla="*/ 761619 w 1676400"/>
                <a:gd name="connsiteY644" fmla="*/ 1685544 h 1771650"/>
                <a:gd name="connsiteX645" fmla="*/ 754856 w 1676400"/>
                <a:gd name="connsiteY645" fmla="*/ 1683830 h 1771650"/>
                <a:gd name="connsiteX646" fmla="*/ 754570 w 1676400"/>
                <a:gd name="connsiteY646" fmla="*/ 1688782 h 1771650"/>
                <a:gd name="connsiteX647" fmla="*/ 765334 w 1676400"/>
                <a:gd name="connsiteY647" fmla="*/ 1693450 h 1771650"/>
                <a:gd name="connsiteX648" fmla="*/ 762572 w 1676400"/>
                <a:gd name="connsiteY648" fmla="*/ 1699927 h 1771650"/>
                <a:gd name="connsiteX649" fmla="*/ 770191 w 1676400"/>
                <a:gd name="connsiteY649" fmla="*/ 1700879 h 1771650"/>
                <a:gd name="connsiteX650" fmla="*/ 774764 w 1676400"/>
                <a:gd name="connsiteY650" fmla="*/ 1705737 h 1771650"/>
                <a:gd name="connsiteX651" fmla="*/ 773335 w 1676400"/>
                <a:gd name="connsiteY651" fmla="*/ 1707737 h 1771650"/>
                <a:gd name="connsiteX652" fmla="*/ 793242 w 1676400"/>
                <a:gd name="connsiteY652" fmla="*/ 1723835 h 1771650"/>
                <a:gd name="connsiteX653" fmla="*/ 777526 w 1676400"/>
                <a:gd name="connsiteY653" fmla="*/ 1723453 h 1771650"/>
                <a:gd name="connsiteX654" fmla="*/ 777335 w 1676400"/>
                <a:gd name="connsiteY654" fmla="*/ 1726882 h 1771650"/>
                <a:gd name="connsiteX655" fmla="*/ 779812 w 1676400"/>
                <a:gd name="connsiteY655" fmla="*/ 1730121 h 1771650"/>
                <a:gd name="connsiteX656" fmla="*/ 778574 w 1676400"/>
                <a:gd name="connsiteY656" fmla="*/ 1731740 h 1771650"/>
                <a:gd name="connsiteX657" fmla="*/ 796862 w 1676400"/>
                <a:gd name="connsiteY657" fmla="*/ 1737455 h 1771650"/>
                <a:gd name="connsiteX658" fmla="*/ 792670 w 1676400"/>
                <a:gd name="connsiteY658" fmla="*/ 1741646 h 1771650"/>
                <a:gd name="connsiteX659" fmla="*/ 787527 w 1676400"/>
                <a:gd name="connsiteY659" fmla="*/ 1742313 h 1771650"/>
                <a:gd name="connsiteX660" fmla="*/ 786193 w 1676400"/>
                <a:gd name="connsiteY660" fmla="*/ 1740027 h 1771650"/>
                <a:gd name="connsiteX661" fmla="*/ 791051 w 1676400"/>
                <a:gd name="connsiteY661" fmla="*/ 1740313 h 1771650"/>
                <a:gd name="connsiteX662" fmla="*/ 793718 w 1676400"/>
                <a:gd name="connsiteY662" fmla="*/ 1737265 h 1771650"/>
                <a:gd name="connsiteX663" fmla="*/ 785146 w 1676400"/>
                <a:gd name="connsiteY663" fmla="*/ 1735265 h 1771650"/>
                <a:gd name="connsiteX664" fmla="*/ 785051 w 1676400"/>
                <a:gd name="connsiteY664" fmla="*/ 1741170 h 1771650"/>
                <a:gd name="connsiteX665" fmla="*/ 780383 w 1676400"/>
                <a:gd name="connsiteY665" fmla="*/ 1741837 h 1771650"/>
                <a:gd name="connsiteX666" fmla="*/ 779240 w 1676400"/>
                <a:gd name="connsiteY666" fmla="*/ 1744694 h 1771650"/>
                <a:gd name="connsiteX667" fmla="*/ 794957 w 1676400"/>
                <a:gd name="connsiteY667" fmla="*/ 1759172 h 1771650"/>
                <a:gd name="connsiteX668" fmla="*/ 791337 w 1676400"/>
                <a:gd name="connsiteY668" fmla="*/ 1763363 h 1771650"/>
                <a:gd name="connsiteX669" fmla="*/ 1511808 w 1676400"/>
                <a:gd name="connsiteY669" fmla="*/ 781145 h 1771650"/>
                <a:gd name="connsiteX670" fmla="*/ 1509617 w 1676400"/>
                <a:gd name="connsiteY670" fmla="*/ 761714 h 1771650"/>
                <a:gd name="connsiteX671" fmla="*/ 1492568 w 1676400"/>
                <a:gd name="connsiteY671" fmla="*/ 769144 h 1771650"/>
                <a:gd name="connsiteX672" fmla="*/ 1493139 w 1676400"/>
                <a:gd name="connsiteY672" fmla="*/ 778954 h 1771650"/>
                <a:gd name="connsiteX673" fmla="*/ 1496377 w 1676400"/>
                <a:gd name="connsiteY673" fmla="*/ 781336 h 1771650"/>
                <a:gd name="connsiteX674" fmla="*/ 1511808 w 1676400"/>
                <a:gd name="connsiteY674" fmla="*/ 781145 h 177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</a:cxnLst>
              <a:rect l="l" t="t" r="r" b="b"/>
              <a:pathLst>
                <a:path w="1676400" h="1771650">
                  <a:moveTo>
                    <a:pt x="791337" y="1763363"/>
                  </a:moveTo>
                  <a:lnTo>
                    <a:pt x="764381" y="1757267"/>
                  </a:lnTo>
                  <a:lnTo>
                    <a:pt x="761143" y="1747933"/>
                  </a:lnTo>
                  <a:lnTo>
                    <a:pt x="765810" y="1744504"/>
                  </a:lnTo>
                  <a:lnTo>
                    <a:pt x="764381" y="1736979"/>
                  </a:lnTo>
                  <a:lnTo>
                    <a:pt x="749808" y="1722025"/>
                  </a:lnTo>
                  <a:lnTo>
                    <a:pt x="739902" y="1705832"/>
                  </a:lnTo>
                  <a:lnTo>
                    <a:pt x="724472" y="1693640"/>
                  </a:lnTo>
                  <a:lnTo>
                    <a:pt x="715423" y="1690402"/>
                  </a:lnTo>
                  <a:lnTo>
                    <a:pt x="711613" y="1684020"/>
                  </a:lnTo>
                  <a:lnTo>
                    <a:pt x="688181" y="1673352"/>
                  </a:lnTo>
                  <a:lnTo>
                    <a:pt x="675608" y="1671161"/>
                  </a:lnTo>
                  <a:lnTo>
                    <a:pt x="666941" y="1689354"/>
                  </a:lnTo>
                  <a:lnTo>
                    <a:pt x="634937" y="1698689"/>
                  </a:lnTo>
                  <a:lnTo>
                    <a:pt x="634460" y="1693926"/>
                  </a:lnTo>
                  <a:lnTo>
                    <a:pt x="630841" y="1691545"/>
                  </a:lnTo>
                  <a:lnTo>
                    <a:pt x="618935" y="1671542"/>
                  </a:lnTo>
                  <a:lnTo>
                    <a:pt x="618839" y="1658779"/>
                  </a:lnTo>
                  <a:lnTo>
                    <a:pt x="615505" y="1653635"/>
                  </a:lnTo>
                  <a:lnTo>
                    <a:pt x="623030" y="1648111"/>
                  </a:lnTo>
                  <a:lnTo>
                    <a:pt x="607409" y="1640586"/>
                  </a:lnTo>
                  <a:lnTo>
                    <a:pt x="605504" y="1643253"/>
                  </a:lnTo>
                  <a:lnTo>
                    <a:pt x="601028" y="1641920"/>
                  </a:lnTo>
                  <a:lnTo>
                    <a:pt x="599408" y="1648016"/>
                  </a:lnTo>
                  <a:lnTo>
                    <a:pt x="578739" y="1643729"/>
                  </a:lnTo>
                  <a:lnTo>
                    <a:pt x="571310" y="1645539"/>
                  </a:lnTo>
                  <a:lnTo>
                    <a:pt x="564833" y="1647920"/>
                  </a:lnTo>
                  <a:lnTo>
                    <a:pt x="558355" y="1654302"/>
                  </a:lnTo>
                  <a:lnTo>
                    <a:pt x="535114" y="1661255"/>
                  </a:lnTo>
                  <a:lnTo>
                    <a:pt x="530924" y="1654588"/>
                  </a:lnTo>
                  <a:lnTo>
                    <a:pt x="530162" y="1642872"/>
                  </a:lnTo>
                  <a:lnTo>
                    <a:pt x="519494" y="1638395"/>
                  </a:lnTo>
                  <a:lnTo>
                    <a:pt x="515302" y="1633347"/>
                  </a:lnTo>
                  <a:lnTo>
                    <a:pt x="496538" y="1635252"/>
                  </a:lnTo>
                  <a:lnTo>
                    <a:pt x="491014" y="1639919"/>
                  </a:lnTo>
                  <a:lnTo>
                    <a:pt x="480727" y="1634585"/>
                  </a:lnTo>
                  <a:lnTo>
                    <a:pt x="476631" y="1629823"/>
                  </a:lnTo>
                  <a:lnTo>
                    <a:pt x="475012" y="1614297"/>
                  </a:lnTo>
                  <a:lnTo>
                    <a:pt x="472059" y="1612678"/>
                  </a:lnTo>
                  <a:lnTo>
                    <a:pt x="466915" y="1611820"/>
                  </a:lnTo>
                  <a:lnTo>
                    <a:pt x="459581" y="1620679"/>
                  </a:lnTo>
                  <a:lnTo>
                    <a:pt x="447008" y="1626013"/>
                  </a:lnTo>
                  <a:lnTo>
                    <a:pt x="442627" y="1623441"/>
                  </a:lnTo>
                  <a:lnTo>
                    <a:pt x="435007" y="1626489"/>
                  </a:lnTo>
                  <a:lnTo>
                    <a:pt x="425005" y="1623060"/>
                  </a:lnTo>
                  <a:lnTo>
                    <a:pt x="411956" y="1612392"/>
                  </a:lnTo>
                  <a:lnTo>
                    <a:pt x="409384" y="1607058"/>
                  </a:lnTo>
                  <a:lnTo>
                    <a:pt x="410242" y="1597724"/>
                  </a:lnTo>
                  <a:lnTo>
                    <a:pt x="417004" y="1581912"/>
                  </a:lnTo>
                  <a:lnTo>
                    <a:pt x="418719" y="1564100"/>
                  </a:lnTo>
                  <a:lnTo>
                    <a:pt x="421672" y="1557242"/>
                  </a:lnTo>
                  <a:lnTo>
                    <a:pt x="425958" y="1551813"/>
                  </a:lnTo>
                  <a:lnTo>
                    <a:pt x="440246" y="1543241"/>
                  </a:lnTo>
                  <a:lnTo>
                    <a:pt x="428149" y="1538478"/>
                  </a:lnTo>
                  <a:lnTo>
                    <a:pt x="413671" y="1539526"/>
                  </a:lnTo>
                  <a:lnTo>
                    <a:pt x="406051" y="1531525"/>
                  </a:lnTo>
                  <a:lnTo>
                    <a:pt x="413385" y="1526857"/>
                  </a:lnTo>
                  <a:lnTo>
                    <a:pt x="409384" y="1517809"/>
                  </a:lnTo>
                  <a:lnTo>
                    <a:pt x="398621" y="1509522"/>
                  </a:lnTo>
                  <a:lnTo>
                    <a:pt x="397288" y="1503807"/>
                  </a:lnTo>
                  <a:lnTo>
                    <a:pt x="393859" y="1501426"/>
                  </a:lnTo>
                  <a:lnTo>
                    <a:pt x="376142" y="1497997"/>
                  </a:lnTo>
                  <a:lnTo>
                    <a:pt x="373094" y="1493139"/>
                  </a:lnTo>
                  <a:lnTo>
                    <a:pt x="363093" y="1492663"/>
                  </a:lnTo>
                  <a:lnTo>
                    <a:pt x="355092" y="1504378"/>
                  </a:lnTo>
                  <a:lnTo>
                    <a:pt x="352711" y="1497520"/>
                  </a:lnTo>
                  <a:lnTo>
                    <a:pt x="359092" y="1490472"/>
                  </a:lnTo>
                  <a:lnTo>
                    <a:pt x="360997" y="1476185"/>
                  </a:lnTo>
                  <a:lnTo>
                    <a:pt x="358616" y="1472374"/>
                  </a:lnTo>
                  <a:lnTo>
                    <a:pt x="352806" y="1473327"/>
                  </a:lnTo>
                  <a:lnTo>
                    <a:pt x="354235" y="1464755"/>
                  </a:lnTo>
                  <a:lnTo>
                    <a:pt x="350329" y="1456658"/>
                  </a:lnTo>
                  <a:lnTo>
                    <a:pt x="351091" y="1450753"/>
                  </a:lnTo>
                  <a:lnTo>
                    <a:pt x="360521" y="1447705"/>
                  </a:lnTo>
                  <a:lnTo>
                    <a:pt x="367094" y="1437132"/>
                  </a:lnTo>
                  <a:lnTo>
                    <a:pt x="372237" y="1441323"/>
                  </a:lnTo>
                  <a:lnTo>
                    <a:pt x="380333" y="1435703"/>
                  </a:lnTo>
                  <a:lnTo>
                    <a:pt x="387763" y="1410748"/>
                  </a:lnTo>
                  <a:lnTo>
                    <a:pt x="386810" y="1400175"/>
                  </a:lnTo>
                  <a:lnTo>
                    <a:pt x="369475" y="1386649"/>
                  </a:lnTo>
                  <a:lnTo>
                    <a:pt x="363569" y="1393031"/>
                  </a:lnTo>
                  <a:lnTo>
                    <a:pt x="357664" y="1393127"/>
                  </a:lnTo>
                  <a:lnTo>
                    <a:pt x="334804" y="1381411"/>
                  </a:lnTo>
                  <a:lnTo>
                    <a:pt x="304705" y="1393412"/>
                  </a:lnTo>
                  <a:lnTo>
                    <a:pt x="303276" y="1389316"/>
                  </a:lnTo>
                  <a:lnTo>
                    <a:pt x="294227" y="1385507"/>
                  </a:lnTo>
                  <a:lnTo>
                    <a:pt x="294418" y="1381411"/>
                  </a:lnTo>
                  <a:lnTo>
                    <a:pt x="285845" y="1378839"/>
                  </a:lnTo>
                  <a:lnTo>
                    <a:pt x="279749" y="1381030"/>
                  </a:lnTo>
                  <a:lnTo>
                    <a:pt x="277654" y="1371886"/>
                  </a:lnTo>
                  <a:lnTo>
                    <a:pt x="256603" y="1370076"/>
                  </a:lnTo>
                  <a:lnTo>
                    <a:pt x="234601" y="1354645"/>
                  </a:lnTo>
                  <a:lnTo>
                    <a:pt x="210598" y="1367504"/>
                  </a:lnTo>
                  <a:lnTo>
                    <a:pt x="199834" y="1361123"/>
                  </a:lnTo>
                  <a:lnTo>
                    <a:pt x="176403" y="1371505"/>
                  </a:lnTo>
                  <a:lnTo>
                    <a:pt x="163258" y="1364552"/>
                  </a:lnTo>
                  <a:lnTo>
                    <a:pt x="148495" y="1366647"/>
                  </a:lnTo>
                  <a:lnTo>
                    <a:pt x="160306" y="1333310"/>
                  </a:lnTo>
                  <a:lnTo>
                    <a:pt x="157353" y="1327976"/>
                  </a:lnTo>
                  <a:lnTo>
                    <a:pt x="142875" y="1321022"/>
                  </a:lnTo>
                  <a:lnTo>
                    <a:pt x="140017" y="1299686"/>
                  </a:lnTo>
                  <a:lnTo>
                    <a:pt x="111728" y="1278541"/>
                  </a:lnTo>
                  <a:lnTo>
                    <a:pt x="98965" y="1280922"/>
                  </a:lnTo>
                  <a:lnTo>
                    <a:pt x="76676" y="1290447"/>
                  </a:lnTo>
                  <a:lnTo>
                    <a:pt x="59626" y="1278255"/>
                  </a:lnTo>
                  <a:lnTo>
                    <a:pt x="53149" y="1266253"/>
                  </a:lnTo>
                  <a:lnTo>
                    <a:pt x="82391" y="1223677"/>
                  </a:lnTo>
                  <a:lnTo>
                    <a:pt x="82296" y="1218914"/>
                  </a:lnTo>
                  <a:lnTo>
                    <a:pt x="76295" y="1209961"/>
                  </a:lnTo>
                  <a:lnTo>
                    <a:pt x="79343" y="1196721"/>
                  </a:lnTo>
                  <a:lnTo>
                    <a:pt x="75724" y="1187958"/>
                  </a:lnTo>
                  <a:lnTo>
                    <a:pt x="77819" y="1185101"/>
                  </a:lnTo>
                  <a:lnTo>
                    <a:pt x="68199" y="1175671"/>
                  </a:lnTo>
                  <a:lnTo>
                    <a:pt x="69818" y="1162431"/>
                  </a:lnTo>
                  <a:lnTo>
                    <a:pt x="66580" y="1150334"/>
                  </a:lnTo>
                  <a:lnTo>
                    <a:pt x="61722" y="1145857"/>
                  </a:lnTo>
                  <a:lnTo>
                    <a:pt x="54864" y="1147001"/>
                  </a:lnTo>
                  <a:lnTo>
                    <a:pt x="53626" y="1143000"/>
                  </a:lnTo>
                  <a:lnTo>
                    <a:pt x="37528" y="1137380"/>
                  </a:lnTo>
                  <a:lnTo>
                    <a:pt x="28194" y="1127474"/>
                  </a:lnTo>
                  <a:lnTo>
                    <a:pt x="31909" y="1122998"/>
                  </a:lnTo>
                  <a:lnTo>
                    <a:pt x="31337" y="1116235"/>
                  </a:lnTo>
                  <a:lnTo>
                    <a:pt x="36481" y="1102043"/>
                  </a:lnTo>
                  <a:lnTo>
                    <a:pt x="28765" y="1093375"/>
                  </a:lnTo>
                  <a:lnTo>
                    <a:pt x="30289" y="1079945"/>
                  </a:lnTo>
                  <a:lnTo>
                    <a:pt x="22669" y="1071182"/>
                  </a:lnTo>
                  <a:lnTo>
                    <a:pt x="16097" y="1069467"/>
                  </a:lnTo>
                  <a:lnTo>
                    <a:pt x="16954" y="1044226"/>
                  </a:lnTo>
                  <a:lnTo>
                    <a:pt x="9525" y="1010031"/>
                  </a:lnTo>
                  <a:lnTo>
                    <a:pt x="15716" y="988219"/>
                  </a:lnTo>
                  <a:lnTo>
                    <a:pt x="23241" y="986409"/>
                  </a:lnTo>
                  <a:lnTo>
                    <a:pt x="23146" y="974217"/>
                  </a:lnTo>
                  <a:lnTo>
                    <a:pt x="61341" y="959072"/>
                  </a:lnTo>
                  <a:lnTo>
                    <a:pt x="74485" y="944785"/>
                  </a:lnTo>
                  <a:lnTo>
                    <a:pt x="90964" y="912971"/>
                  </a:lnTo>
                  <a:lnTo>
                    <a:pt x="97917" y="905065"/>
                  </a:lnTo>
                  <a:lnTo>
                    <a:pt x="112490" y="899255"/>
                  </a:lnTo>
                  <a:lnTo>
                    <a:pt x="124396" y="886396"/>
                  </a:lnTo>
                  <a:lnTo>
                    <a:pt x="122968" y="884873"/>
                  </a:lnTo>
                  <a:lnTo>
                    <a:pt x="164497" y="872109"/>
                  </a:lnTo>
                  <a:lnTo>
                    <a:pt x="182785" y="872395"/>
                  </a:lnTo>
                  <a:lnTo>
                    <a:pt x="188214" y="856393"/>
                  </a:lnTo>
                  <a:lnTo>
                    <a:pt x="199358" y="847820"/>
                  </a:lnTo>
                  <a:lnTo>
                    <a:pt x="216789" y="848582"/>
                  </a:lnTo>
                  <a:lnTo>
                    <a:pt x="219456" y="841343"/>
                  </a:lnTo>
                  <a:lnTo>
                    <a:pt x="217741" y="830866"/>
                  </a:lnTo>
                  <a:lnTo>
                    <a:pt x="231267" y="827627"/>
                  </a:lnTo>
                  <a:lnTo>
                    <a:pt x="236410" y="815721"/>
                  </a:lnTo>
                  <a:lnTo>
                    <a:pt x="235553" y="807720"/>
                  </a:lnTo>
                  <a:lnTo>
                    <a:pt x="240506" y="788003"/>
                  </a:lnTo>
                  <a:lnTo>
                    <a:pt x="238411" y="777526"/>
                  </a:lnTo>
                  <a:lnTo>
                    <a:pt x="240506" y="773906"/>
                  </a:lnTo>
                  <a:lnTo>
                    <a:pt x="262033" y="777240"/>
                  </a:lnTo>
                  <a:lnTo>
                    <a:pt x="261842" y="780860"/>
                  </a:lnTo>
                  <a:lnTo>
                    <a:pt x="280130" y="781621"/>
                  </a:lnTo>
                  <a:lnTo>
                    <a:pt x="307276" y="773335"/>
                  </a:lnTo>
                  <a:lnTo>
                    <a:pt x="317468" y="776764"/>
                  </a:lnTo>
                  <a:lnTo>
                    <a:pt x="330136" y="761905"/>
                  </a:lnTo>
                  <a:lnTo>
                    <a:pt x="326803" y="752665"/>
                  </a:lnTo>
                  <a:lnTo>
                    <a:pt x="332327" y="741140"/>
                  </a:lnTo>
                  <a:lnTo>
                    <a:pt x="350901" y="735330"/>
                  </a:lnTo>
                  <a:lnTo>
                    <a:pt x="355092" y="725615"/>
                  </a:lnTo>
                  <a:lnTo>
                    <a:pt x="351187" y="719423"/>
                  </a:lnTo>
                  <a:lnTo>
                    <a:pt x="346138" y="720757"/>
                  </a:lnTo>
                  <a:lnTo>
                    <a:pt x="344233" y="714280"/>
                  </a:lnTo>
                  <a:lnTo>
                    <a:pt x="348424" y="710279"/>
                  </a:lnTo>
                  <a:lnTo>
                    <a:pt x="338899" y="705517"/>
                  </a:lnTo>
                  <a:lnTo>
                    <a:pt x="340042" y="703802"/>
                  </a:lnTo>
                  <a:lnTo>
                    <a:pt x="352139" y="709327"/>
                  </a:lnTo>
                  <a:lnTo>
                    <a:pt x="366141" y="707898"/>
                  </a:lnTo>
                  <a:lnTo>
                    <a:pt x="374047" y="709994"/>
                  </a:lnTo>
                  <a:lnTo>
                    <a:pt x="380428" y="721519"/>
                  </a:lnTo>
                  <a:lnTo>
                    <a:pt x="375952" y="739902"/>
                  </a:lnTo>
                  <a:lnTo>
                    <a:pt x="379000" y="745331"/>
                  </a:lnTo>
                  <a:lnTo>
                    <a:pt x="389668" y="748379"/>
                  </a:lnTo>
                  <a:lnTo>
                    <a:pt x="392239" y="752380"/>
                  </a:lnTo>
                  <a:lnTo>
                    <a:pt x="389953" y="776192"/>
                  </a:lnTo>
                  <a:lnTo>
                    <a:pt x="404622" y="781812"/>
                  </a:lnTo>
                  <a:lnTo>
                    <a:pt x="411956" y="782098"/>
                  </a:lnTo>
                  <a:lnTo>
                    <a:pt x="418624" y="776954"/>
                  </a:lnTo>
                  <a:lnTo>
                    <a:pt x="429673" y="754856"/>
                  </a:lnTo>
                  <a:lnTo>
                    <a:pt x="428530" y="716185"/>
                  </a:lnTo>
                  <a:lnTo>
                    <a:pt x="431387" y="710946"/>
                  </a:lnTo>
                  <a:lnTo>
                    <a:pt x="460534" y="706279"/>
                  </a:lnTo>
                  <a:lnTo>
                    <a:pt x="480727" y="714756"/>
                  </a:lnTo>
                  <a:lnTo>
                    <a:pt x="498348" y="713423"/>
                  </a:lnTo>
                  <a:lnTo>
                    <a:pt x="497681" y="715327"/>
                  </a:lnTo>
                  <a:lnTo>
                    <a:pt x="509778" y="720185"/>
                  </a:lnTo>
                  <a:lnTo>
                    <a:pt x="513683" y="727139"/>
                  </a:lnTo>
                  <a:lnTo>
                    <a:pt x="525018" y="724948"/>
                  </a:lnTo>
                  <a:lnTo>
                    <a:pt x="525304" y="727139"/>
                  </a:lnTo>
                  <a:lnTo>
                    <a:pt x="531590" y="728663"/>
                  </a:lnTo>
                  <a:lnTo>
                    <a:pt x="542735" y="710565"/>
                  </a:lnTo>
                  <a:lnTo>
                    <a:pt x="552545" y="711613"/>
                  </a:lnTo>
                  <a:lnTo>
                    <a:pt x="559403" y="707517"/>
                  </a:lnTo>
                  <a:lnTo>
                    <a:pt x="567595" y="712756"/>
                  </a:lnTo>
                  <a:lnTo>
                    <a:pt x="572072" y="704850"/>
                  </a:lnTo>
                  <a:lnTo>
                    <a:pt x="574929" y="706279"/>
                  </a:lnTo>
                  <a:lnTo>
                    <a:pt x="572834" y="710660"/>
                  </a:lnTo>
                  <a:lnTo>
                    <a:pt x="578168" y="712089"/>
                  </a:lnTo>
                  <a:lnTo>
                    <a:pt x="584359" y="719519"/>
                  </a:lnTo>
                  <a:lnTo>
                    <a:pt x="583120" y="721138"/>
                  </a:lnTo>
                  <a:lnTo>
                    <a:pt x="597599" y="730758"/>
                  </a:lnTo>
                  <a:lnTo>
                    <a:pt x="605504" y="732663"/>
                  </a:lnTo>
                  <a:lnTo>
                    <a:pt x="627412" y="728186"/>
                  </a:lnTo>
                  <a:lnTo>
                    <a:pt x="633412" y="722281"/>
                  </a:lnTo>
                  <a:lnTo>
                    <a:pt x="596837" y="698468"/>
                  </a:lnTo>
                  <a:lnTo>
                    <a:pt x="592836" y="687324"/>
                  </a:lnTo>
                  <a:lnTo>
                    <a:pt x="600170" y="685705"/>
                  </a:lnTo>
                  <a:lnTo>
                    <a:pt x="593122" y="673989"/>
                  </a:lnTo>
                  <a:lnTo>
                    <a:pt x="599408" y="665321"/>
                  </a:lnTo>
                  <a:lnTo>
                    <a:pt x="614743" y="658559"/>
                  </a:lnTo>
                  <a:lnTo>
                    <a:pt x="621983" y="658844"/>
                  </a:lnTo>
                  <a:lnTo>
                    <a:pt x="625316" y="653129"/>
                  </a:lnTo>
                  <a:lnTo>
                    <a:pt x="636080" y="668465"/>
                  </a:lnTo>
                  <a:lnTo>
                    <a:pt x="640366" y="661225"/>
                  </a:lnTo>
                  <a:lnTo>
                    <a:pt x="639509" y="657035"/>
                  </a:lnTo>
                  <a:lnTo>
                    <a:pt x="643414" y="655034"/>
                  </a:lnTo>
                  <a:lnTo>
                    <a:pt x="668845" y="665321"/>
                  </a:lnTo>
                  <a:lnTo>
                    <a:pt x="685800" y="656368"/>
                  </a:lnTo>
                  <a:lnTo>
                    <a:pt x="687038" y="645795"/>
                  </a:lnTo>
                  <a:lnTo>
                    <a:pt x="699230" y="616934"/>
                  </a:lnTo>
                  <a:lnTo>
                    <a:pt x="693896" y="613791"/>
                  </a:lnTo>
                  <a:lnTo>
                    <a:pt x="693039" y="606362"/>
                  </a:lnTo>
                  <a:lnTo>
                    <a:pt x="699421" y="603599"/>
                  </a:lnTo>
                  <a:lnTo>
                    <a:pt x="706945" y="591217"/>
                  </a:lnTo>
                  <a:lnTo>
                    <a:pt x="716470" y="587312"/>
                  </a:lnTo>
                  <a:lnTo>
                    <a:pt x="715899" y="574167"/>
                  </a:lnTo>
                  <a:lnTo>
                    <a:pt x="705612" y="571976"/>
                  </a:lnTo>
                  <a:lnTo>
                    <a:pt x="696944" y="565214"/>
                  </a:lnTo>
                  <a:lnTo>
                    <a:pt x="694563" y="553307"/>
                  </a:lnTo>
                  <a:lnTo>
                    <a:pt x="710089" y="542735"/>
                  </a:lnTo>
                  <a:lnTo>
                    <a:pt x="717042" y="522351"/>
                  </a:lnTo>
                  <a:lnTo>
                    <a:pt x="726948" y="515017"/>
                  </a:lnTo>
                  <a:lnTo>
                    <a:pt x="725710" y="506825"/>
                  </a:lnTo>
                  <a:lnTo>
                    <a:pt x="737235" y="502920"/>
                  </a:lnTo>
                  <a:lnTo>
                    <a:pt x="757047" y="481679"/>
                  </a:lnTo>
                  <a:lnTo>
                    <a:pt x="767905" y="477774"/>
                  </a:lnTo>
                  <a:lnTo>
                    <a:pt x="785146" y="500825"/>
                  </a:lnTo>
                  <a:lnTo>
                    <a:pt x="783431" y="501872"/>
                  </a:lnTo>
                  <a:lnTo>
                    <a:pt x="792766" y="508444"/>
                  </a:lnTo>
                  <a:lnTo>
                    <a:pt x="788289" y="514160"/>
                  </a:lnTo>
                  <a:lnTo>
                    <a:pt x="793433" y="516350"/>
                  </a:lnTo>
                  <a:lnTo>
                    <a:pt x="796957" y="512921"/>
                  </a:lnTo>
                  <a:lnTo>
                    <a:pt x="799052" y="514731"/>
                  </a:lnTo>
                  <a:lnTo>
                    <a:pt x="792956" y="520256"/>
                  </a:lnTo>
                  <a:lnTo>
                    <a:pt x="798576" y="521494"/>
                  </a:lnTo>
                  <a:lnTo>
                    <a:pt x="795242" y="539782"/>
                  </a:lnTo>
                  <a:lnTo>
                    <a:pt x="799624" y="552355"/>
                  </a:lnTo>
                  <a:lnTo>
                    <a:pt x="810959" y="543687"/>
                  </a:lnTo>
                  <a:lnTo>
                    <a:pt x="819626" y="547973"/>
                  </a:lnTo>
                  <a:lnTo>
                    <a:pt x="822484" y="536162"/>
                  </a:lnTo>
                  <a:lnTo>
                    <a:pt x="825722" y="535210"/>
                  </a:lnTo>
                  <a:lnTo>
                    <a:pt x="828008" y="539306"/>
                  </a:lnTo>
                  <a:lnTo>
                    <a:pt x="832485" y="537305"/>
                  </a:lnTo>
                  <a:lnTo>
                    <a:pt x="834962" y="545021"/>
                  </a:lnTo>
                  <a:lnTo>
                    <a:pt x="838486" y="543877"/>
                  </a:lnTo>
                  <a:lnTo>
                    <a:pt x="843343" y="548164"/>
                  </a:lnTo>
                  <a:lnTo>
                    <a:pt x="849059" y="545687"/>
                  </a:lnTo>
                  <a:lnTo>
                    <a:pt x="846201" y="537591"/>
                  </a:lnTo>
                  <a:lnTo>
                    <a:pt x="854107" y="528352"/>
                  </a:lnTo>
                  <a:lnTo>
                    <a:pt x="855535" y="518731"/>
                  </a:lnTo>
                  <a:lnTo>
                    <a:pt x="871442" y="513112"/>
                  </a:lnTo>
                  <a:lnTo>
                    <a:pt x="873824" y="491014"/>
                  </a:lnTo>
                  <a:lnTo>
                    <a:pt x="894016" y="490442"/>
                  </a:lnTo>
                  <a:lnTo>
                    <a:pt x="894302" y="487108"/>
                  </a:lnTo>
                  <a:lnTo>
                    <a:pt x="923353" y="481012"/>
                  </a:lnTo>
                  <a:lnTo>
                    <a:pt x="928973" y="474535"/>
                  </a:lnTo>
                  <a:lnTo>
                    <a:pt x="949357" y="470440"/>
                  </a:lnTo>
                  <a:lnTo>
                    <a:pt x="952405" y="467963"/>
                  </a:lnTo>
                  <a:lnTo>
                    <a:pt x="947166" y="460248"/>
                  </a:lnTo>
                  <a:lnTo>
                    <a:pt x="950690" y="456724"/>
                  </a:lnTo>
                  <a:lnTo>
                    <a:pt x="961739" y="456248"/>
                  </a:lnTo>
                  <a:lnTo>
                    <a:pt x="962882" y="452247"/>
                  </a:lnTo>
                  <a:lnTo>
                    <a:pt x="972979" y="448818"/>
                  </a:lnTo>
                  <a:lnTo>
                    <a:pt x="980503" y="442627"/>
                  </a:lnTo>
                  <a:lnTo>
                    <a:pt x="990314" y="443484"/>
                  </a:lnTo>
                  <a:lnTo>
                    <a:pt x="999268" y="449866"/>
                  </a:lnTo>
                  <a:lnTo>
                    <a:pt x="1010984" y="447675"/>
                  </a:lnTo>
                  <a:lnTo>
                    <a:pt x="1013841" y="444627"/>
                  </a:lnTo>
                  <a:lnTo>
                    <a:pt x="1022604" y="444437"/>
                  </a:lnTo>
                  <a:lnTo>
                    <a:pt x="1026414" y="435959"/>
                  </a:lnTo>
                  <a:lnTo>
                    <a:pt x="1020128" y="424529"/>
                  </a:lnTo>
                  <a:lnTo>
                    <a:pt x="1021270" y="397192"/>
                  </a:lnTo>
                  <a:lnTo>
                    <a:pt x="1027271" y="381381"/>
                  </a:lnTo>
                  <a:lnTo>
                    <a:pt x="1036701" y="372904"/>
                  </a:lnTo>
                  <a:lnTo>
                    <a:pt x="1043654" y="351758"/>
                  </a:lnTo>
                  <a:lnTo>
                    <a:pt x="1059561" y="349472"/>
                  </a:lnTo>
                  <a:lnTo>
                    <a:pt x="1070705" y="356235"/>
                  </a:lnTo>
                  <a:lnTo>
                    <a:pt x="1103185" y="340519"/>
                  </a:lnTo>
                  <a:lnTo>
                    <a:pt x="1135380" y="331660"/>
                  </a:lnTo>
                  <a:lnTo>
                    <a:pt x="1140523" y="312325"/>
                  </a:lnTo>
                  <a:lnTo>
                    <a:pt x="1137666" y="300895"/>
                  </a:lnTo>
                  <a:lnTo>
                    <a:pt x="1149668" y="290227"/>
                  </a:lnTo>
                  <a:lnTo>
                    <a:pt x="1149286" y="276892"/>
                  </a:lnTo>
                  <a:lnTo>
                    <a:pt x="1162717" y="262128"/>
                  </a:lnTo>
                  <a:lnTo>
                    <a:pt x="1184243" y="250317"/>
                  </a:lnTo>
                  <a:lnTo>
                    <a:pt x="1186148" y="240125"/>
                  </a:lnTo>
                  <a:lnTo>
                    <a:pt x="1199293" y="232696"/>
                  </a:lnTo>
                  <a:lnTo>
                    <a:pt x="1203293" y="226885"/>
                  </a:lnTo>
                  <a:lnTo>
                    <a:pt x="1204246" y="214884"/>
                  </a:lnTo>
                  <a:lnTo>
                    <a:pt x="1198531" y="212788"/>
                  </a:lnTo>
                  <a:lnTo>
                    <a:pt x="1204627" y="197072"/>
                  </a:lnTo>
                  <a:lnTo>
                    <a:pt x="1212914" y="186309"/>
                  </a:lnTo>
                  <a:lnTo>
                    <a:pt x="1213390" y="180213"/>
                  </a:lnTo>
                  <a:lnTo>
                    <a:pt x="1201960" y="177451"/>
                  </a:lnTo>
                  <a:lnTo>
                    <a:pt x="1191292" y="170497"/>
                  </a:lnTo>
                  <a:lnTo>
                    <a:pt x="1197007" y="166497"/>
                  </a:lnTo>
                  <a:lnTo>
                    <a:pt x="1201388" y="166973"/>
                  </a:lnTo>
                  <a:lnTo>
                    <a:pt x="1218248" y="160210"/>
                  </a:lnTo>
                  <a:lnTo>
                    <a:pt x="1224344" y="145828"/>
                  </a:lnTo>
                  <a:lnTo>
                    <a:pt x="1228915" y="144113"/>
                  </a:lnTo>
                  <a:lnTo>
                    <a:pt x="1230630" y="136017"/>
                  </a:lnTo>
                  <a:lnTo>
                    <a:pt x="1231011" y="114871"/>
                  </a:lnTo>
                  <a:lnTo>
                    <a:pt x="1225582" y="104775"/>
                  </a:lnTo>
                  <a:lnTo>
                    <a:pt x="1228344" y="104394"/>
                  </a:lnTo>
                  <a:lnTo>
                    <a:pt x="1229582" y="97250"/>
                  </a:lnTo>
                  <a:lnTo>
                    <a:pt x="1230154" y="91440"/>
                  </a:lnTo>
                  <a:lnTo>
                    <a:pt x="1225868" y="79057"/>
                  </a:lnTo>
                  <a:lnTo>
                    <a:pt x="1229011" y="69913"/>
                  </a:lnTo>
                  <a:lnTo>
                    <a:pt x="1223772" y="64103"/>
                  </a:lnTo>
                  <a:lnTo>
                    <a:pt x="1223581" y="54197"/>
                  </a:lnTo>
                  <a:lnTo>
                    <a:pt x="1214342" y="50006"/>
                  </a:lnTo>
                  <a:lnTo>
                    <a:pt x="1203579" y="38290"/>
                  </a:lnTo>
                  <a:lnTo>
                    <a:pt x="1209008" y="32766"/>
                  </a:lnTo>
                  <a:lnTo>
                    <a:pt x="1223391" y="28575"/>
                  </a:lnTo>
                  <a:lnTo>
                    <a:pt x="1257205" y="39243"/>
                  </a:lnTo>
                  <a:lnTo>
                    <a:pt x="1278160" y="32671"/>
                  </a:lnTo>
                  <a:lnTo>
                    <a:pt x="1302353" y="36766"/>
                  </a:lnTo>
                  <a:lnTo>
                    <a:pt x="1337691" y="23336"/>
                  </a:lnTo>
                  <a:lnTo>
                    <a:pt x="1356741" y="11620"/>
                  </a:lnTo>
                  <a:lnTo>
                    <a:pt x="1366552" y="9525"/>
                  </a:lnTo>
                  <a:lnTo>
                    <a:pt x="1395222" y="20193"/>
                  </a:lnTo>
                  <a:lnTo>
                    <a:pt x="1399889" y="19240"/>
                  </a:lnTo>
                  <a:lnTo>
                    <a:pt x="1407414" y="22288"/>
                  </a:lnTo>
                  <a:lnTo>
                    <a:pt x="1413224" y="26289"/>
                  </a:lnTo>
                  <a:lnTo>
                    <a:pt x="1413224" y="34385"/>
                  </a:lnTo>
                  <a:lnTo>
                    <a:pt x="1419035" y="36671"/>
                  </a:lnTo>
                  <a:lnTo>
                    <a:pt x="1422178" y="43148"/>
                  </a:lnTo>
                  <a:lnTo>
                    <a:pt x="1427988" y="47244"/>
                  </a:lnTo>
                  <a:lnTo>
                    <a:pt x="1436180" y="48006"/>
                  </a:lnTo>
                  <a:lnTo>
                    <a:pt x="1441704" y="44386"/>
                  </a:lnTo>
                  <a:lnTo>
                    <a:pt x="1458087" y="53721"/>
                  </a:lnTo>
                  <a:lnTo>
                    <a:pt x="1467802" y="48006"/>
                  </a:lnTo>
                  <a:lnTo>
                    <a:pt x="1470755" y="53530"/>
                  </a:lnTo>
                  <a:lnTo>
                    <a:pt x="1482471" y="54197"/>
                  </a:lnTo>
                  <a:lnTo>
                    <a:pt x="1490567" y="58198"/>
                  </a:lnTo>
                  <a:lnTo>
                    <a:pt x="1496663" y="64198"/>
                  </a:lnTo>
                  <a:lnTo>
                    <a:pt x="1518761" y="75343"/>
                  </a:lnTo>
                  <a:lnTo>
                    <a:pt x="1524095" y="82105"/>
                  </a:lnTo>
                  <a:lnTo>
                    <a:pt x="1523048" y="92583"/>
                  </a:lnTo>
                  <a:lnTo>
                    <a:pt x="1529620" y="95917"/>
                  </a:lnTo>
                  <a:lnTo>
                    <a:pt x="1537240" y="106966"/>
                  </a:lnTo>
                  <a:lnTo>
                    <a:pt x="1534477" y="118015"/>
                  </a:lnTo>
                  <a:lnTo>
                    <a:pt x="1524190" y="133921"/>
                  </a:lnTo>
                  <a:lnTo>
                    <a:pt x="1519619" y="164973"/>
                  </a:lnTo>
                  <a:lnTo>
                    <a:pt x="1513046" y="172212"/>
                  </a:lnTo>
                  <a:lnTo>
                    <a:pt x="1512856" y="177165"/>
                  </a:lnTo>
                  <a:lnTo>
                    <a:pt x="1502188" y="180880"/>
                  </a:lnTo>
                  <a:lnTo>
                    <a:pt x="1493806" y="179356"/>
                  </a:lnTo>
                  <a:lnTo>
                    <a:pt x="1485329" y="185356"/>
                  </a:lnTo>
                  <a:lnTo>
                    <a:pt x="1498473" y="193262"/>
                  </a:lnTo>
                  <a:lnTo>
                    <a:pt x="1519238" y="211836"/>
                  </a:lnTo>
                  <a:lnTo>
                    <a:pt x="1532287" y="211645"/>
                  </a:lnTo>
                  <a:lnTo>
                    <a:pt x="1537526" y="215075"/>
                  </a:lnTo>
                  <a:lnTo>
                    <a:pt x="1549527" y="215741"/>
                  </a:lnTo>
                  <a:lnTo>
                    <a:pt x="1586294" y="230314"/>
                  </a:lnTo>
                  <a:lnTo>
                    <a:pt x="1582484" y="246316"/>
                  </a:lnTo>
                  <a:lnTo>
                    <a:pt x="1592294" y="239839"/>
                  </a:lnTo>
                  <a:lnTo>
                    <a:pt x="1600962" y="237934"/>
                  </a:lnTo>
                  <a:lnTo>
                    <a:pt x="1600105" y="246697"/>
                  </a:lnTo>
                  <a:lnTo>
                    <a:pt x="1606391" y="246793"/>
                  </a:lnTo>
                  <a:lnTo>
                    <a:pt x="1606010" y="255841"/>
                  </a:lnTo>
                  <a:lnTo>
                    <a:pt x="1597819" y="260699"/>
                  </a:lnTo>
                  <a:lnTo>
                    <a:pt x="1598390" y="267367"/>
                  </a:lnTo>
                  <a:lnTo>
                    <a:pt x="1588960" y="269081"/>
                  </a:lnTo>
                  <a:lnTo>
                    <a:pt x="1589818" y="273463"/>
                  </a:lnTo>
                  <a:lnTo>
                    <a:pt x="1593723" y="274891"/>
                  </a:lnTo>
                  <a:lnTo>
                    <a:pt x="1588865" y="281273"/>
                  </a:lnTo>
                  <a:lnTo>
                    <a:pt x="1595056" y="297561"/>
                  </a:lnTo>
                  <a:lnTo>
                    <a:pt x="1607153" y="297371"/>
                  </a:lnTo>
                  <a:lnTo>
                    <a:pt x="1616297" y="301371"/>
                  </a:lnTo>
                  <a:lnTo>
                    <a:pt x="1617440" y="304800"/>
                  </a:lnTo>
                  <a:lnTo>
                    <a:pt x="1643825" y="302514"/>
                  </a:lnTo>
                  <a:lnTo>
                    <a:pt x="1658398" y="304895"/>
                  </a:lnTo>
                  <a:lnTo>
                    <a:pt x="1669923" y="315182"/>
                  </a:lnTo>
                  <a:lnTo>
                    <a:pt x="1669923" y="320516"/>
                  </a:lnTo>
                  <a:lnTo>
                    <a:pt x="1640681" y="324231"/>
                  </a:lnTo>
                  <a:lnTo>
                    <a:pt x="1639443" y="338614"/>
                  </a:lnTo>
                  <a:lnTo>
                    <a:pt x="1637633" y="338614"/>
                  </a:lnTo>
                  <a:lnTo>
                    <a:pt x="1637252" y="343948"/>
                  </a:lnTo>
                  <a:lnTo>
                    <a:pt x="1634871" y="344138"/>
                  </a:lnTo>
                  <a:lnTo>
                    <a:pt x="1636300" y="359092"/>
                  </a:lnTo>
                  <a:lnTo>
                    <a:pt x="1632014" y="361283"/>
                  </a:lnTo>
                  <a:lnTo>
                    <a:pt x="1636490" y="379381"/>
                  </a:lnTo>
                  <a:lnTo>
                    <a:pt x="1624489" y="389287"/>
                  </a:lnTo>
                  <a:lnTo>
                    <a:pt x="1622869" y="397573"/>
                  </a:lnTo>
                  <a:lnTo>
                    <a:pt x="1614202" y="401383"/>
                  </a:lnTo>
                  <a:lnTo>
                    <a:pt x="1615059" y="409385"/>
                  </a:lnTo>
                  <a:lnTo>
                    <a:pt x="1611344" y="425101"/>
                  </a:lnTo>
                  <a:lnTo>
                    <a:pt x="1599248" y="425291"/>
                  </a:lnTo>
                  <a:lnTo>
                    <a:pt x="1603724" y="431959"/>
                  </a:lnTo>
                  <a:lnTo>
                    <a:pt x="1616964" y="435007"/>
                  </a:lnTo>
                  <a:lnTo>
                    <a:pt x="1626965" y="443103"/>
                  </a:lnTo>
                  <a:lnTo>
                    <a:pt x="1613059" y="465106"/>
                  </a:lnTo>
                  <a:lnTo>
                    <a:pt x="1616869" y="475488"/>
                  </a:lnTo>
                  <a:lnTo>
                    <a:pt x="1614773" y="484441"/>
                  </a:lnTo>
                  <a:lnTo>
                    <a:pt x="1606106" y="490728"/>
                  </a:lnTo>
                  <a:lnTo>
                    <a:pt x="1604010" y="498253"/>
                  </a:lnTo>
                  <a:lnTo>
                    <a:pt x="1589437" y="498158"/>
                  </a:lnTo>
                  <a:lnTo>
                    <a:pt x="1587151" y="505301"/>
                  </a:lnTo>
                  <a:lnTo>
                    <a:pt x="1583531" y="527018"/>
                  </a:lnTo>
                  <a:lnTo>
                    <a:pt x="1587341" y="527018"/>
                  </a:lnTo>
                  <a:lnTo>
                    <a:pt x="1590865" y="540163"/>
                  </a:lnTo>
                  <a:lnTo>
                    <a:pt x="1587722" y="540258"/>
                  </a:lnTo>
                  <a:lnTo>
                    <a:pt x="1586865" y="544259"/>
                  </a:lnTo>
                  <a:lnTo>
                    <a:pt x="1580864" y="543973"/>
                  </a:lnTo>
                  <a:lnTo>
                    <a:pt x="1586008" y="557403"/>
                  </a:lnTo>
                  <a:lnTo>
                    <a:pt x="1582960" y="558641"/>
                  </a:lnTo>
                  <a:lnTo>
                    <a:pt x="1585055" y="572357"/>
                  </a:lnTo>
                  <a:lnTo>
                    <a:pt x="1590865" y="572167"/>
                  </a:lnTo>
                  <a:lnTo>
                    <a:pt x="1592009" y="577787"/>
                  </a:lnTo>
                  <a:lnTo>
                    <a:pt x="1572959" y="586073"/>
                  </a:lnTo>
                  <a:lnTo>
                    <a:pt x="1566863" y="592265"/>
                  </a:lnTo>
                  <a:lnTo>
                    <a:pt x="1567910" y="601790"/>
                  </a:lnTo>
                  <a:lnTo>
                    <a:pt x="1573054" y="608838"/>
                  </a:lnTo>
                  <a:lnTo>
                    <a:pt x="1577816" y="607981"/>
                  </a:lnTo>
                  <a:lnTo>
                    <a:pt x="1592580" y="615410"/>
                  </a:lnTo>
                  <a:lnTo>
                    <a:pt x="1597438" y="623506"/>
                  </a:lnTo>
                  <a:lnTo>
                    <a:pt x="1594104" y="625792"/>
                  </a:lnTo>
                  <a:lnTo>
                    <a:pt x="1600676" y="634365"/>
                  </a:lnTo>
                  <a:lnTo>
                    <a:pt x="1597438" y="637699"/>
                  </a:lnTo>
                  <a:lnTo>
                    <a:pt x="1612678" y="660464"/>
                  </a:lnTo>
                  <a:lnTo>
                    <a:pt x="1623060" y="671227"/>
                  </a:lnTo>
                  <a:lnTo>
                    <a:pt x="1624013" y="682181"/>
                  </a:lnTo>
                  <a:lnTo>
                    <a:pt x="1618107" y="687419"/>
                  </a:lnTo>
                  <a:lnTo>
                    <a:pt x="1590199" y="694277"/>
                  </a:lnTo>
                  <a:lnTo>
                    <a:pt x="1580674" y="705898"/>
                  </a:lnTo>
                  <a:lnTo>
                    <a:pt x="1573625" y="710184"/>
                  </a:lnTo>
                  <a:lnTo>
                    <a:pt x="1557623" y="712089"/>
                  </a:lnTo>
                  <a:lnTo>
                    <a:pt x="1551718" y="715327"/>
                  </a:lnTo>
                  <a:lnTo>
                    <a:pt x="1541145" y="713042"/>
                  </a:lnTo>
                  <a:lnTo>
                    <a:pt x="1539050" y="722090"/>
                  </a:lnTo>
                  <a:lnTo>
                    <a:pt x="1548860" y="723043"/>
                  </a:lnTo>
                  <a:lnTo>
                    <a:pt x="1550289" y="726186"/>
                  </a:lnTo>
                  <a:lnTo>
                    <a:pt x="1557814" y="723995"/>
                  </a:lnTo>
                  <a:lnTo>
                    <a:pt x="1573149" y="724471"/>
                  </a:lnTo>
                  <a:lnTo>
                    <a:pt x="1573244" y="726662"/>
                  </a:lnTo>
                  <a:lnTo>
                    <a:pt x="1577626" y="726948"/>
                  </a:lnTo>
                  <a:lnTo>
                    <a:pt x="1578673" y="742760"/>
                  </a:lnTo>
                  <a:lnTo>
                    <a:pt x="1565624" y="741902"/>
                  </a:lnTo>
                  <a:lnTo>
                    <a:pt x="1569339" y="753427"/>
                  </a:lnTo>
                  <a:lnTo>
                    <a:pt x="1580960" y="764191"/>
                  </a:lnTo>
                  <a:lnTo>
                    <a:pt x="1562005" y="754761"/>
                  </a:lnTo>
                  <a:lnTo>
                    <a:pt x="1545622" y="752094"/>
                  </a:lnTo>
                  <a:lnTo>
                    <a:pt x="1535811" y="745903"/>
                  </a:lnTo>
                  <a:lnTo>
                    <a:pt x="1536097" y="763429"/>
                  </a:lnTo>
                  <a:lnTo>
                    <a:pt x="1533144" y="762762"/>
                  </a:lnTo>
                  <a:lnTo>
                    <a:pt x="1533239" y="771906"/>
                  </a:lnTo>
                  <a:lnTo>
                    <a:pt x="1518190" y="768477"/>
                  </a:lnTo>
                  <a:lnTo>
                    <a:pt x="1517999" y="770192"/>
                  </a:lnTo>
                  <a:lnTo>
                    <a:pt x="1517904" y="780479"/>
                  </a:lnTo>
                  <a:lnTo>
                    <a:pt x="1559433" y="792861"/>
                  </a:lnTo>
                  <a:lnTo>
                    <a:pt x="1560671" y="801815"/>
                  </a:lnTo>
                  <a:lnTo>
                    <a:pt x="1555718" y="805910"/>
                  </a:lnTo>
                  <a:lnTo>
                    <a:pt x="1556956" y="813625"/>
                  </a:lnTo>
                  <a:lnTo>
                    <a:pt x="1561052" y="813340"/>
                  </a:lnTo>
                  <a:lnTo>
                    <a:pt x="1561624" y="815912"/>
                  </a:lnTo>
                  <a:lnTo>
                    <a:pt x="1556385" y="817531"/>
                  </a:lnTo>
                  <a:lnTo>
                    <a:pt x="1561624" y="832294"/>
                  </a:lnTo>
                  <a:lnTo>
                    <a:pt x="1565815" y="830294"/>
                  </a:lnTo>
                  <a:lnTo>
                    <a:pt x="1566101" y="832675"/>
                  </a:lnTo>
                  <a:lnTo>
                    <a:pt x="1563815" y="845248"/>
                  </a:lnTo>
                  <a:lnTo>
                    <a:pt x="1558195" y="852106"/>
                  </a:lnTo>
                  <a:lnTo>
                    <a:pt x="1555718" y="876967"/>
                  </a:lnTo>
                  <a:lnTo>
                    <a:pt x="1558861" y="879824"/>
                  </a:lnTo>
                  <a:lnTo>
                    <a:pt x="1567244" y="878205"/>
                  </a:lnTo>
                  <a:lnTo>
                    <a:pt x="1576673" y="871156"/>
                  </a:lnTo>
                  <a:lnTo>
                    <a:pt x="1581531" y="875062"/>
                  </a:lnTo>
                  <a:lnTo>
                    <a:pt x="1594580" y="909923"/>
                  </a:lnTo>
                  <a:lnTo>
                    <a:pt x="1596485" y="931736"/>
                  </a:lnTo>
                  <a:lnTo>
                    <a:pt x="1619345" y="957263"/>
                  </a:lnTo>
                  <a:lnTo>
                    <a:pt x="1627537" y="963263"/>
                  </a:lnTo>
                  <a:lnTo>
                    <a:pt x="1635823" y="965740"/>
                  </a:lnTo>
                  <a:lnTo>
                    <a:pt x="1637348" y="971455"/>
                  </a:lnTo>
                  <a:lnTo>
                    <a:pt x="1639252" y="979456"/>
                  </a:lnTo>
                  <a:lnTo>
                    <a:pt x="1633442" y="998791"/>
                  </a:lnTo>
                  <a:lnTo>
                    <a:pt x="1612773" y="1026128"/>
                  </a:lnTo>
                  <a:lnTo>
                    <a:pt x="1577054" y="1051274"/>
                  </a:lnTo>
                  <a:lnTo>
                    <a:pt x="1566386" y="1054703"/>
                  </a:lnTo>
                  <a:lnTo>
                    <a:pt x="1555814" y="1064133"/>
                  </a:lnTo>
                  <a:lnTo>
                    <a:pt x="1535621" y="1072515"/>
                  </a:lnTo>
                  <a:lnTo>
                    <a:pt x="1533811" y="1087184"/>
                  </a:lnTo>
                  <a:lnTo>
                    <a:pt x="1534954" y="1097852"/>
                  </a:lnTo>
                  <a:lnTo>
                    <a:pt x="1502378" y="1100423"/>
                  </a:lnTo>
                  <a:lnTo>
                    <a:pt x="1475804" y="1098137"/>
                  </a:lnTo>
                  <a:lnTo>
                    <a:pt x="1471136" y="1100899"/>
                  </a:lnTo>
                  <a:lnTo>
                    <a:pt x="1468755" y="1113949"/>
                  </a:lnTo>
                  <a:lnTo>
                    <a:pt x="1470946" y="1117759"/>
                  </a:lnTo>
                  <a:lnTo>
                    <a:pt x="1470089" y="1127474"/>
                  </a:lnTo>
                  <a:lnTo>
                    <a:pt x="1476947" y="1128427"/>
                  </a:lnTo>
                  <a:lnTo>
                    <a:pt x="1477709" y="1142810"/>
                  </a:lnTo>
                  <a:lnTo>
                    <a:pt x="1479614" y="1144715"/>
                  </a:lnTo>
                  <a:lnTo>
                    <a:pt x="1482852" y="1143381"/>
                  </a:lnTo>
                  <a:lnTo>
                    <a:pt x="1485805" y="1148048"/>
                  </a:lnTo>
                  <a:lnTo>
                    <a:pt x="1485900" y="1154620"/>
                  </a:lnTo>
                  <a:lnTo>
                    <a:pt x="1502664" y="1143381"/>
                  </a:lnTo>
                  <a:lnTo>
                    <a:pt x="1499997" y="1154240"/>
                  </a:lnTo>
                  <a:lnTo>
                    <a:pt x="1507046" y="1165098"/>
                  </a:lnTo>
                  <a:lnTo>
                    <a:pt x="1515713" y="1168241"/>
                  </a:lnTo>
                  <a:lnTo>
                    <a:pt x="1511236" y="1171575"/>
                  </a:lnTo>
                  <a:lnTo>
                    <a:pt x="1512094" y="1174052"/>
                  </a:lnTo>
                  <a:lnTo>
                    <a:pt x="1528572" y="1169765"/>
                  </a:lnTo>
                  <a:lnTo>
                    <a:pt x="1524762" y="1198626"/>
                  </a:lnTo>
                  <a:lnTo>
                    <a:pt x="1519809" y="1200150"/>
                  </a:lnTo>
                  <a:lnTo>
                    <a:pt x="1509808" y="1212152"/>
                  </a:lnTo>
                  <a:lnTo>
                    <a:pt x="1497902" y="1211485"/>
                  </a:lnTo>
                  <a:lnTo>
                    <a:pt x="1465802" y="1220629"/>
                  </a:lnTo>
                  <a:lnTo>
                    <a:pt x="1419225" y="1223677"/>
                  </a:lnTo>
                  <a:lnTo>
                    <a:pt x="1400651" y="1240822"/>
                  </a:lnTo>
                  <a:lnTo>
                    <a:pt x="1308926" y="1300544"/>
                  </a:lnTo>
                  <a:lnTo>
                    <a:pt x="1296543" y="1323785"/>
                  </a:lnTo>
                  <a:lnTo>
                    <a:pt x="1302258" y="1337977"/>
                  </a:lnTo>
                  <a:lnTo>
                    <a:pt x="1289304" y="1339024"/>
                  </a:lnTo>
                  <a:lnTo>
                    <a:pt x="1274635" y="1335405"/>
                  </a:lnTo>
                  <a:lnTo>
                    <a:pt x="1252347" y="1343692"/>
                  </a:lnTo>
                  <a:lnTo>
                    <a:pt x="1240631" y="1361027"/>
                  </a:lnTo>
                  <a:lnTo>
                    <a:pt x="1237774" y="1369790"/>
                  </a:lnTo>
                  <a:lnTo>
                    <a:pt x="1206056" y="1364552"/>
                  </a:lnTo>
                  <a:lnTo>
                    <a:pt x="1192625" y="1387602"/>
                  </a:lnTo>
                  <a:lnTo>
                    <a:pt x="1189196" y="1416558"/>
                  </a:lnTo>
                  <a:lnTo>
                    <a:pt x="1213676" y="1432274"/>
                  </a:lnTo>
                  <a:lnTo>
                    <a:pt x="1215676" y="1423892"/>
                  </a:lnTo>
                  <a:lnTo>
                    <a:pt x="1219581" y="1425131"/>
                  </a:lnTo>
                  <a:lnTo>
                    <a:pt x="1238726" y="1443038"/>
                  </a:lnTo>
                  <a:lnTo>
                    <a:pt x="1237393" y="1454849"/>
                  </a:lnTo>
                  <a:lnTo>
                    <a:pt x="1241108" y="1479709"/>
                  </a:lnTo>
                  <a:lnTo>
                    <a:pt x="1233678" y="1480185"/>
                  </a:lnTo>
                  <a:lnTo>
                    <a:pt x="1235011" y="1487519"/>
                  </a:lnTo>
                  <a:lnTo>
                    <a:pt x="1240631" y="1486662"/>
                  </a:lnTo>
                  <a:lnTo>
                    <a:pt x="1244156" y="1506855"/>
                  </a:lnTo>
                  <a:lnTo>
                    <a:pt x="1215771" y="1504474"/>
                  </a:lnTo>
                  <a:lnTo>
                    <a:pt x="1213294" y="1490663"/>
                  </a:lnTo>
                  <a:lnTo>
                    <a:pt x="1187291" y="1499330"/>
                  </a:lnTo>
                  <a:lnTo>
                    <a:pt x="1163193" y="1513523"/>
                  </a:lnTo>
                  <a:lnTo>
                    <a:pt x="1146905" y="1532001"/>
                  </a:lnTo>
                  <a:lnTo>
                    <a:pt x="1133189" y="1543145"/>
                  </a:lnTo>
                  <a:lnTo>
                    <a:pt x="1133570" y="1552099"/>
                  </a:lnTo>
                  <a:lnTo>
                    <a:pt x="1119569" y="1557147"/>
                  </a:lnTo>
                  <a:lnTo>
                    <a:pt x="1120235" y="1561719"/>
                  </a:lnTo>
                  <a:lnTo>
                    <a:pt x="1089184" y="1584007"/>
                  </a:lnTo>
                  <a:lnTo>
                    <a:pt x="1090613" y="1591628"/>
                  </a:lnTo>
                  <a:lnTo>
                    <a:pt x="1085183" y="1594390"/>
                  </a:lnTo>
                  <a:lnTo>
                    <a:pt x="1084707" y="1598676"/>
                  </a:lnTo>
                  <a:lnTo>
                    <a:pt x="1091375" y="1600486"/>
                  </a:lnTo>
                  <a:lnTo>
                    <a:pt x="1091756" y="1607534"/>
                  </a:lnTo>
                  <a:lnTo>
                    <a:pt x="1089660" y="1607820"/>
                  </a:lnTo>
                  <a:lnTo>
                    <a:pt x="1094042" y="1620012"/>
                  </a:lnTo>
                  <a:lnTo>
                    <a:pt x="1089851" y="1621917"/>
                  </a:lnTo>
                  <a:lnTo>
                    <a:pt x="1094042" y="1644872"/>
                  </a:lnTo>
                  <a:lnTo>
                    <a:pt x="1079849" y="1650778"/>
                  </a:lnTo>
                  <a:lnTo>
                    <a:pt x="1083088" y="1660017"/>
                  </a:lnTo>
                  <a:lnTo>
                    <a:pt x="1078897" y="1694688"/>
                  </a:lnTo>
                  <a:lnTo>
                    <a:pt x="1083183" y="1711262"/>
                  </a:lnTo>
                  <a:lnTo>
                    <a:pt x="1049179" y="1723453"/>
                  </a:lnTo>
                  <a:lnTo>
                    <a:pt x="1038797" y="1720977"/>
                  </a:lnTo>
                  <a:lnTo>
                    <a:pt x="1040511" y="1703451"/>
                  </a:lnTo>
                  <a:lnTo>
                    <a:pt x="1030129" y="1699832"/>
                  </a:lnTo>
                  <a:lnTo>
                    <a:pt x="1030224" y="1697355"/>
                  </a:lnTo>
                  <a:lnTo>
                    <a:pt x="1019842" y="1698689"/>
                  </a:lnTo>
                  <a:lnTo>
                    <a:pt x="1019747" y="1682687"/>
                  </a:lnTo>
                  <a:lnTo>
                    <a:pt x="1004602" y="1684687"/>
                  </a:lnTo>
                  <a:lnTo>
                    <a:pt x="1004316" y="1676019"/>
                  </a:lnTo>
                  <a:lnTo>
                    <a:pt x="994601" y="1679353"/>
                  </a:lnTo>
                  <a:lnTo>
                    <a:pt x="993267" y="1674209"/>
                  </a:lnTo>
                  <a:lnTo>
                    <a:pt x="990028" y="1675924"/>
                  </a:lnTo>
                  <a:lnTo>
                    <a:pt x="988505" y="1672590"/>
                  </a:lnTo>
                  <a:lnTo>
                    <a:pt x="986123" y="1672876"/>
                  </a:lnTo>
                  <a:lnTo>
                    <a:pt x="985837" y="1669542"/>
                  </a:lnTo>
                  <a:lnTo>
                    <a:pt x="994982" y="1668304"/>
                  </a:lnTo>
                  <a:lnTo>
                    <a:pt x="1005935" y="1660207"/>
                  </a:lnTo>
                  <a:lnTo>
                    <a:pt x="1005268" y="1656398"/>
                  </a:lnTo>
                  <a:lnTo>
                    <a:pt x="1009269" y="1653921"/>
                  </a:lnTo>
                  <a:lnTo>
                    <a:pt x="1008031" y="1651540"/>
                  </a:lnTo>
                  <a:lnTo>
                    <a:pt x="997744" y="1649159"/>
                  </a:lnTo>
                  <a:lnTo>
                    <a:pt x="978980" y="1652778"/>
                  </a:lnTo>
                  <a:lnTo>
                    <a:pt x="974884" y="1656016"/>
                  </a:lnTo>
                  <a:lnTo>
                    <a:pt x="969931" y="1652397"/>
                  </a:lnTo>
                  <a:lnTo>
                    <a:pt x="960025" y="1634299"/>
                  </a:lnTo>
                  <a:lnTo>
                    <a:pt x="955453" y="1632871"/>
                  </a:lnTo>
                  <a:lnTo>
                    <a:pt x="959168" y="1625537"/>
                  </a:lnTo>
                  <a:lnTo>
                    <a:pt x="957739" y="1614011"/>
                  </a:lnTo>
                  <a:lnTo>
                    <a:pt x="934974" y="1625822"/>
                  </a:lnTo>
                  <a:lnTo>
                    <a:pt x="921925" y="1627251"/>
                  </a:lnTo>
                  <a:lnTo>
                    <a:pt x="903827" y="1622203"/>
                  </a:lnTo>
                  <a:lnTo>
                    <a:pt x="909637" y="1604963"/>
                  </a:lnTo>
                  <a:lnTo>
                    <a:pt x="915257" y="1598200"/>
                  </a:lnTo>
                  <a:lnTo>
                    <a:pt x="911352" y="1589532"/>
                  </a:lnTo>
                  <a:lnTo>
                    <a:pt x="902589" y="1598105"/>
                  </a:lnTo>
                  <a:lnTo>
                    <a:pt x="882587" y="1597628"/>
                  </a:lnTo>
                  <a:lnTo>
                    <a:pt x="873157" y="1600105"/>
                  </a:lnTo>
                  <a:lnTo>
                    <a:pt x="868394" y="1604201"/>
                  </a:lnTo>
                  <a:lnTo>
                    <a:pt x="851630" y="1595247"/>
                  </a:lnTo>
                  <a:lnTo>
                    <a:pt x="848582" y="1587437"/>
                  </a:lnTo>
                  <a:lnTo>
                    <a:pt x="853440" y="1584674"/>
                  </a:lnTo>
                  <a:lnTo>
                    <a:pt x="843343" y="1583245"/>
                  </a:lnTo>
                  <a:lnTo>
                    <a:pt x="843915" y="1585055"/>
                  </a:lnTo>
                  <a:lnTo>
                    <a:pt x="836390" y="1589246"/>
                  </a:lnTo>
                  <a:lnTo>
                    <a:pt x="822389" y="1584770"/>
                  </a:lnTo>
                  <a:lnTo>
                    <a:pt x="804196" y="1598200"/>
                  </a:lnTo>
                  <a:lnTo>
                    <a:pt x="799719" y="1606582"/>
                  </a:lnTo>
                  <a:lnTo>
                    <a:pt x="786765" y="1602486"/>
                  </a:lnTo>
                  <a:lnTo>
                    <a:pt x="789908" y="1604963"/>
                  </a:lnTo>
                  <a:lnTo>
                    <a:pt x="788099" y="1609916"/>
                  </a:lnTo>
                  <a:lnTo>
                    <a:pt x="780478" y="1606582"/>
                  </a:lnTo>
                  <a:lnTo>
                    <a:pt x="780764" y="1605344"/>
                  </a:lnTo>
                  <a:lnTo>
                    <a:pt x="780193" y="1604963"/>
                  </a:lnTo>
                  <a:lnTo>
                    <a:pt x="774954" y="1605534"/>
                  </a:lnTo>
                  <a:lnTo>
                    <a:pt x="768001" y="1604486"/>
                  </a:lnTo>
                  <a:lnTo>
                    <a:pt x="769334" y="1603915"/>
                  </a:lnTo>
                  <a:lnTo>
                    <a:pt x="775049" y="1605344"/>
                  </a:lnTo>
                  <a:lnTo>
                    <a:pt x="777145" y="1604486"/>
                  </a:lnTo>
                  <a:lnTo>
                    <a:pt x="780288" y="1604677"/>
                  </a:lnTo>
                  <a:lnTo>
                    <a:pt x="780764" y="1605248"/>
                  </a:lnTo>
                  <a:lnTo>
                    <a:pt x="782193" y="1600105"/>
                  </a:lnTo>
                  <a:lnTo>
                    <a:pt x="778288" y="1597247"/>
                  </a:lnTo>
                  <a:lnTo>
                    <a:pt x="774573" y="1602010"/>
                  </a:lnTo>
                  <a:lnTo>
                    <a:pt x="761333" y="1605058"/>
                  </a:lnTo>
                  <a:lnTo>
                    <a:pt x="760381" y="1616012"/>
                  </a:lnTo>
                  <a:lnTo>
                    <a:pt x="756857" y="1617631"/>
                  </a:lnTo>
                  <a:lnTo>
                    <a:pt x="756190" y="1622774"/>
                  </a:lnTo>
                  <a:lnTo>
                    <a:pt x="759619" y="1634014"/>
                  </a:lnTo>
                  <a:lnTo>
                    <a:pt x="757714" y="1637633"/>
                  </a:lnTo>
                  <a:lnTo>
                    <a:pt x="760285" y="1638681"/>
                  </a:lnTo>
                  <a:lnTo>
                    <a:pt x="756666" y="1642205"/>
                  </a:lnTo>
                  <a:lnTo>
                    <a:pt x="749903" y="1642301"/>
                  </a:lnTo>
                  <a:lnTo>
                    <a:pt x="739807" y="1634204"/>
                  </a:lnTo>
                  <a:lnTo>
                    <a:pt x="732472" y="1641920"/>
                  </a:lnTo>
                  <a:lnTo>
                    <a:pt x="733044" y="1663160"/>
                  </a:lnTo>
                  <a:lnTo>
                    <a:pt x="737807" y="1661541"/>
                  </a:lnTo>
                  <a:lnTo>
                    <a:pt x="744474" y="1663256"/>
                  </a:lnTo>
                  <a:lnTo>
                    <a:pt x="748093" y="1678686"/>
                  </a:lnTo>
                  <a:lnTo>
                    <a:pt x="760666" y="1676781"/>
                  </a:lnTo>
                  <a:lnTo>
                    <a:pt x="763905" y="1681448"/>
                  </a:lnTo>
                  <a:lnTo>
                    <a:pt x="761619" y="1685544"/>
                  </a:lnTo>
                  <a:lnTo>
                    <a:pt x="754856" y="1683830"/>
                  </a:lnTo>
                  <a:lnTo>
                    <a:pt x="754570" y="1688782"/>
                  </a:lnTo>
                  <a:lnTo>
                    <a:pt x="765334" y="1693450"/>
                  </a:lnTo>
                  <a:lnTo>
                    <a:pt x="762572" y="1699927"/>
                  </a:lnTo>
                  <a:lnTo>
                    <a:pt x="770191" y="1700879"/>
                  </a:lnTo>
                  <a:lnTo>
                    <a:pt x="774764" y="1705737"/>
                  </a:lnTo>
                  <a:lnTo>
                    <a:pt x="773335" y="1707737"/>
                  </a:lnTo>
                  <a:lnTo>
                    <a:pt x="793242" y="1723835"/>
                  </a:lnTo>
                  <a:lnTo>
                    <a:pt x="777526" y="1723453"/>
                  </a:lnTo>
                  <a:lnTo>
                    <a:pt x="777335" y="1726882"/>
                  </a:lnTo>
                  <a:lnTo>
                    <a:pt x="779812" y="1730121"/>
                  </a:lnTo>
                  <a:lnTo>
                    <a:pt x="778574" y="1731740"/>
                  </a:lnTo>
                  <a:lnTo>
                    <a:pt x="796862" y="1737455"/>
                  </a:lnTo>
                  <a:lnTo>
                    <a:pt x="792670" y="1741646"/>
                  </a:lnTo>
                  <a:lnTo>
                    <a:pt x="787527" y="1742313"/>
                  </a:lnTo>
                  <a:lnTo>
                    <a:pt x="786193" y="1740027"/>
                  </a:lnTo>
                  <a:lnTo>
                    <a:pt x="791051" y="1740313"/>
                  </a:lnTo>
                  <a:lnTo>
                    <a:pt x="793718" y="1737265"/>
                  </a:lnTo>
                  <a:lnTo>
                    <a:pt x="785146" y="1735265"/>
                  </a:lnTo>
                  <a:lnTo>
                    <a:pt x="785051" y="1741170"/>
                  </a:lnTo>
                  <a:lnTo>
                    <a:pt x="780383" y="1741837"/>
                  </a:lnTo>
                  <a:lnTo>
                    <a:pt x="779240" y="1744694"/>
                  </a:lnTo>
                  <a:lnTo>
                    <a:pt x="794957" y="1759172"/>
                  </a:lnTo>
                  <a:lnTo>
                    <a:pt x="791337" y="1763363"/>
                  </a:lnTo>
                  <a:close/>
                  <a:moveTo>
                    <a:pt x="1511808" y="781145"/>
                  </a:moveTo>
                  <a:lnTo>
                    <a:pt x="1509617" y="761714"/>
                  </a:lnTo>
                  <a:lnTo>
                    <a:pt x="1492568" y="769144"/>
                  </a:lnTo>
                  <a:lnTo>
                    <a:pt x="1493139" y="778954"/>
                  </a:lnTo>
                  <a:lnTo>
                    <a:pt x="1496377" y="781336"/>
                  </a:lnTo>
                  <a:lnTo>
                    <a:pt x="1511808" y="78114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9" name="Freihandform: Form 208">
              <a:extLst>
                <a:ext uri="{FF2B5EF4-FFF2-40B4-BE49-F238E27FC236}">
                  <a16:creationId xmlns:a16="http://schemas.microsoft.com/office/drawing/2014/main" id="{A4D09FE7-57D5-48DB-8595-8B0EF9AD4659}"/>
                </a:ext>
              </a:extLst>
            </p:cNvPr>
            <p:cNvSpPr/>
            <p:nvPr/>
          </p:nvSpPr>
          <p:spPr>
            <a:xfrm>
              <a:off x="1529922" y="2005064"/>
              <a:ext cx="886050" cy="712800"/>
            </a:xfrm>
            <a:custGeom>
              <a:avLst/>
              <a:gdLst>
                <a:gd name="connsiteX0" fmla="*/ 1561052 w 1704975"/>
                <a:gd name="connsiteY0" fmla="*/ 465201 h 1371600"/>
                <a:gd name="connsiteX1" fmla="*/ 1564005 w 1704975"/>
                <a:gd name="connsiteY1" fmla="*/ 467296 h 1371600"/>
                <a:gd name="connsiteX2" fmla="*/ 1559052 w 1704975"/>
                <a:gd name="connsiteY2" fmla="*/ 465487 h 1371600"/>
                <a:gd name="connsiteX3" fmla="*/ 1561052 w 1704975"/>
                <a:gd name="connsiteY3" fmla="*/ 465201 h 1371600"/>
                <a:gd name="connsiteX4" fmla="*/ 11430 w 1704975"/>
                <a:gd name="connsiteY4" fmla="*/ 1307878 h 1371600"/>
                <a:gd name="connsiteX5" fmla="*/ 9525 w 1704975"/>
                <a:gd name="connsiteY5" fmla="*/ 1301782 h 1371600"/>
                <a:gd name="connsiteX6" fmla="*/ 30004 w 1704975"/>
                <a:gd name="connsiteY6" fmla="*/ 1296543 h 1371600"/>
                <a:gd name="connsiteX7" fmla="*/ 28670 w 1704975"/>
                <a:gd name="connsiteY7" fmla="*/ 1276255 h 1371600"/>
                <a:gd name="connsiteX8" fmla="*/ 34290 w 1704975"/>
                <a:gd name="connsiteY8" fmla="*/ 1275778 h 1371600"/>
                <a:gd name="connsiteX9" fmla="*/ 31718 w 1704975"/>
                <a:gd name="connsiteY9" fmla="*/ 1255871 h 1371600"/>
                <a:gd name="connsiteX10" fmla="*/ 34290 w 1704975"/>
                <a:gd name="connsiteY10" fmla="*/ 1255014 h 1371600"/>
                <a:gd name="connsiteX11" fmla="*/ 27051 w 1704975"/>
                <a:gd name="connsiteY11" fmla="*/ 1227392 h 1371600"/>
                <a:gd name="connsiteX12" fmla="*/ 32766 w 1704975"/>
                <a:gd name="connsiteY12" fmla="*/ 1221105 h 1371600"/>
                <a:gd name="connsiteX13" fmla="*/ 27146 w 1704975"/>
                <a:gd name="connsiteY13" fmla="*/ 1210627 h 1371600"/>
                <a:gd name="connsiteX14" fmla="*/ 29813 w 1704975"/>
                <a:gd name="connsiteY14" fmla="*/ 1209389 h 1371600"/>
                <a:gd name="connsiteX15" fmla="*/ 30385 w 1704975"/>
                <a:gd name="connsiteY15" fmla="*/ 1197483 h 1371600"/>
                <a:gd name="connsiteX16" fmla="*/ 27241 w 1704975"/>
                <a:gd name="connsiteY16" fmla="*/ 1193197 h 1371600"/>
                <a:gd name="connsiteX17" fmla="*/ 35338 w 1704975"/>
                <a:gd name="connsiteY17" fmla="*/ 1187863 h 1371600"/>
                <a:gd name="connsiteX18" fmla="*/ 33242 w 1704975"/>
                <a:gd name="connsiteY18" fmla="*/ 1184910 h 1371600"/>
                <a:gd name="connsiteX19" fmla="*/ 34480 w 1704975"/>
                <a:gd name="connsiteY19" fmla="*/ 1175480 h 1371600"/>
                <a:gd name="connsiteX20" fmla="*/ 27527 w 1704975"/>
                <a:gd name="connsiteY20" fmla="*/ 1178909 h 1371600"/>
                <a:gd name="connsiteX21" fmla="*/ 21812 w 1704975"/>
                <a:gd name="connsiteY21" fmla="*/ 1168718 h 1371600"/>
                <a:gd name="connsiteX22" fmla="*/ 18383 w 1704975"/>
                <a:gd name="connsiteY22" fmla="*/ 1168527 h 1371600"/>
                <a:gd name="connsiteX23" fmla="*/ 14097 w 1704975"/>
                <a:gd name="connsiteY23" fmla="*/ 1158716 h 1371600"/>
                <a:gd name="connsiteX24" fmla="*/ 22383 w 1704975"/>
                <a:gd name="connsiteY24" fmla="*/ 1155287 h 1371600"/>
                <a:gd name="connsiteX25" fmla="*/ 21907 w 1704975"/>
                <a:gd name="connsiteY25" fmla="*/ 1150049 h 1371600"/>
                <a:gd name="connsiteX26" fmla="*/ 47530 w 1704975"/>
                <a:gd name="connsiteY26" fmla="*/ 1145286 h 1371600"/>
                <a:gd name="connsiteX27" fmla="*/ 76009 w 1704975"/>
                <a:gd name="connsiteY27" fmla="*/ 1133570 h 1371600"/>
                <a:gd name="connsiteX28" fmla="*/ 76962 w 1704975"/>
                <a:gd name="connsiteY28" fmla="*/ 1125569 h 1371600"/>
                <a:gd name="connsiteX29" fmla="*/ 79153 w 1704975"/>
                <a:gd name="connsiteY29" fmla="*/ 1125093 h 1371600"/>
                <a:gd name="connsiteX30" fmla="*/ 77533 w 1704975"/>
                <a:gd name="connsiteY30" fmla="*/ 1114806 h 1371600"/>
                <a:gd name="connsiteX31" fmla="*/ 83344 w 1704975"/>
                <a:gd name="connsiteY31" fmla="*/ 1110806 h 1371600"/>
                <a:gd name="connsiteX32" fmla="*/ 70675 w 1704975"/>
                <a:gd name="connsiteY32" fmla="*/ 1054418 h 1371600"/>
                <a:gd name="connsiteX33" fmla="*/ 61531 w 1704975"/>
                <a:gd name="connsiteY33" fmla="*/ 1058132 h 1371600"/>
                <a:gd name="connsiteX34" fmla="*/ 54292 w 1704975"/>
                <a:gd name="connsiteY34" fmla="*/ 1039749 h 1371600"/>
                <a:gd name="connsiteX35" fmla="*/ 60865 w 1704975"/>
                <a:gd name="connsiteY35" fmla="*/ 1033367 h 1371600"/>
                <a:gd name="connsiteX36" fmla="*/ 53245 w 1704975"/>
                <a:gd name="connsiteY36" fmla="*/ 1023461 h 1371600"/>
                <a:gd name="connsiteX37" fmla="*/ 55721 w 1704975"/>
                <a:gd name="connsiteY37" fmla="*/ 1022699 h 1371600"/>
                <a:gd name="connsiteX38" fmla="*/ 54102 w 1704975"/>
                <a:gd name="connsiteY38" fmla="*/ 1018127 h 1371600"/>
                <a:gd name="connsiteX39" fmla="*/ 51340 w 1704975"/>
                <a:gd name="connsiteY39" fmla="*/ 1018794 h 1371600"/>
                <a:gd name="connsiteX40" fmla="*/ 50292 w 1704975"/>
                <a:gd name="connsiteY40" fmla="*/ 996220 h 1371600"/>
                <a:gd name="connsiteX41" fmla="*/ 58007 w 1704975"/>
                <a:gd name="connsiteY41" fmla="*/ 994982 h 1371600"/>
                <a:gd name="connsiteX42" fmla="*/ 61531 w 1704975"/>
                <a:gd name="connsiteY42" fmla="*/ 987647 h 1371600"/>
                <a:gd name="connsiteX43" fmla="*/ 42577 w 1704975"/>
                <a:gd name="connsiteY43" fmla="*/ 903732 h 1371600"/>
                <a:gd name="connsiteX44" fmla="*/ 47149 w 1704975"/>
                <a:gd name="connsiteY44" fmla="*/ 902113 h 1371600"/>
                <a:gd name="connsiteX45" fmla="*/ 38671 w 1704975"/>
                <a:gd name="connsiteY45" fmla="*/ 876014 h 1371600"/>
                <a:gd name="connsiteX46" fmla="*/ 62579 w 1704975"/>
                <a:gd name="connsiteY46" fmla="*/ 865727 h 1371600"/>
                <a:gd name="connsiteX47" fmla="*/ 69723 w 1704975"/>
                <a:gd name="connsiteY47" fmla="*/ 874300 h 1371600"/>
                <a:gd name="connsiteX48" fmla="*/ 80772 w 1704975"/>
                <a:gd name="connsiteY48" fmla="*/ 872490 h 1371600"/>
                <a:gd name="connsiteX49" fmla="*/ 82677 w 1704975"/>
                <a:gd name="connsiteY49" fmla="*/ 869918 h 1371600"/>
                <a:gd name="connsiteX50" fmla="*/ 79057 w 1704975"/>
                <a:gd name="connsiteY50" fmla="*/ 871538 h 1371600"/>
                <a:gd name="connsiteX51" fmla="*/ 75914 w 1704975"/>
                <a:gd name="connsiteY51" fmla="*/ 865442 h 1371600"/>
                <a:gd name="connsiteX52" fmla="*/ 100965 w 1704975"/>
                <a:gd name="connsiteY52" fmla="*/ 850392 h 1371600"/>
                <a:gd name="connsiteX53" fmla="*/ 100489 w 1704975"/>
                <a:gd name="connsiteY53" fmla="*/ 837819 h 1371600"/>
                <a:gd name="connsiteX54" fmla="*/ 115443 w 1704975"/>
                <a:gd name="connsiteY54" fmla="*/ 843725 h 1371600"/>
                <a:gd name="connsiteX55" fmla="*/ 130778 w 1704975"/>
                <a:gd name="connsiteY55" fmla="*/ 840581 h 1371600"/>
                <a:gd name="connsiteX56" fmla="*/ 118967 w 1704975"/>
                <a:gd name="connsiteY56" fmla="*/ 810482 h 1371600"/>
                <a:gd name="connsiteX57" fmla="*/ 119062 w 1704975"/>
                <a:gd name="connsiteY57" fmla="*/ 802005 h 1371600"/>
                <a:gd name="connsiteX58" fmla="*/ 138970 w 1704975"/>
                <a:gd name="connsiteY58" fmla="*/ 804863 h 1371600"/>
                <a:gd name="connsiteX59" fmla="*/ 137922 w 1704975"/>
                <a:gd name="connsiteY59" fmla="*/ 791623 h 1371600"/>
                <a:gd name="connsiteX60" fmla="*/ 147256 w 1704975"/>
                <a:gd name="connsiteY60" fmla="*/ 792480 h 1371600"/>
                <a:gd name="connsiteX61" fmla="*/ 150114 w 1704975"/>
                <a:gd name="connsiteY61" fmla="*/ 785241 h 1371600"/>
                <a:gd name="connsiteX62" fmla="*/ 150781 w 1704975"/>
                <a:gd name="connsiteY62" fmla="*/ 777812 h 1371600"/>
                <a:gd name="connsiteX63" fmla="*/ 141065 w 1704975"/>
                <a:gd name="connsiteY63" fmla="*/ 777621 h 1371600"/>
                <a:gd name="connsiteX64" fmla="*/ 140303 w 1704975"/>
                <a:gd name="connsiteY64" fmla="*/ 766572 h 1371600"/>
                <a:gd name="connsiteX65" fmla="*/ 120300 w 1704975"/>
                <a:gd name="connsiteY65" fmla="*/ 763619 h 1371600"/>
                <a:gd name="connsiteX66" fmla="*/ 121444 w 1704975"/>
                <a:gd name="connsiteY66" fmla="*/ 713994 h 1371600"/>
                <a:gd name="connsiteX67" fmla="*/ 124587 w 1704975"/>
                <a:gd name="connsiteY67" fmla="*/ 713232 h 1371600"/>
                <a:gd name="connsiteX68" fmla="*/ 122206 w 1704975"/>
                <a:gd name="connsiteY68" fmla="*/ 704088 h 1371600"/>
                <a:gd name="connsiteX69" fmla="*/ 124587 w 1704975"/>
                <a:gd name="connsiteY69" fmla="*/ 700373 h 1371600"/>
                <a:gd name="connsiteX70" fmla="*/ 111633 w 1704975"/>
                <a:gd name="connsiteY70" fmla="*/ 661225 h 1371600"/>
                <a:gd name="connsiteX71" fmla="*/ 109252 w 1704975"/>
                <a:gd name="connsiteY71" fmla="*/ 645890 h 1371600"/>
                <a:gd name="connsiteX72" fmla="*/ 110204 w 1704975"/>
                <a:gd name="connsiteY72" fmla="*/ 643414 h 1371600"/>
                <a:gd name="connsiteX73" fmla="*/ 115729 w 1704975"/>
                <a:gd name="connsiteY73" fmla="*/ 642557 h 1371600"/>
                <a:gd name="connsiteX74" fmla="*/ 110014 w 1704975"/>
                <a:gd name="connsiteY74" fmla="*/ 642652 h 1371600"/>
                <a:gd name="connsiteX75" fmla="*/ 128016 w 1704975"/>
                <a:gd name="connsiteY75" fmla="*/ 639413 h 1371600"/>
                <a:gd name="connsiteX76" fmla="*/ 150495 w 1704975"/>
                <a:gd name="connsiteY76" fmla="*/ 629412 h 1371600"/>
                <a:gd name="connsiteX77" fmla="*/ 148875 w 1704975"/>
                <a:gd name="connsiteY77" fmla="*/ 619601 h 1371600"/>
                <a:gd name="connsiteX78" fmla="*/ 136303 w 1704975"/>
                <a:gd name="connsiteY78" fmla="*/ 614839 h 1371600"/>
                <a:gd name="connsiteX79" fmla="*/ 141351 w 1704975"/>
                <a:gd name="connsiteY79" fmla="*/ 582454 h 1371600"/>
                <a:gd name="connsiteX80" fmla="*/ 140494 w 1704975"/>
                <a:gd name="connsiteY80" fmla="*/ 565309 h 1371600"/>
                <a:gd name="connsiteX81" fmla="*/ 152686 w 1704975"/>
                <a:gd name="connsiteY81" fmla="*/ 566833 h 1371600"/>
                <a:gd name="connsiteX82" fmla="*/ 154686 w 1704975"/>
                <a:gd name="connsiteY82" fmla="*/ 529304 h 1371600"/>
                <a:gd name="connsiteX83" fmla="*/ 187071 w 1704975"/>
                <a:gd name="connsiteY83" fmla="*/ 527685 h 1371600"/>
                <a:gd name="connsiteX84" fmla="*/ 207454 w 1704975"/>
                <a:gd name="connsiteY84" fmla="*/ 534353 h 1371600"/>
                <a:gd name="connsiteX85" fmla="*/ 241078 w 1704975"/>
                <a:gd name="connsiteY85" fmla="*/ 529971 h 1371600"/>
                <a:gd name="connsiteX86" fmla="*/ 251460 w 1704975"/>
                <a:gd name="connsiteY86" fmla="*/ 525209 h 1371600"/>
                <a:gd name="connsiteX87" fmla="*/ 261556 w 1704975"/>
                <a:gd name="connsiteY87" fmla="*/ 524542 h 1371600"/>
                <a:gd name="connsiteX88" fmla="*/ 263271 w 1704975"/>
                <a:gd name="connsiteY88" fmla="*/ 534638 h 1371600"/>
                <a:gd name="connsiteX89" fmla="*/ 268796 w 1704975"/>
                <a:gd name="connsiteY89" fmla="*/ 536353 h 1371600"/>
                <a:gd name="connsiteX90" fmla="*/ 280606 w 1704975"/>
                <a:gd name="connsiteY90" fmla="*/ 549592 h 1371600"/>
                <a:gd name="connsiteX91" fmla="*/ 292703 w 1704975"/>
                <a:gd name="connsiteY91" fmla="*/ 550640 h 1371600"/>
                <a:gd name="connsiteX92" fmla="*/ 291846 w 1704975"/>
                <a:gd name="connsiteY92" fmla="*/ 513016 h 1371600"/>
                <a:gd name="connsiteX93" fmla="*/ 296132 w 1704975"/>
                <a:gd name="connsiteY93" fmla="*/ 478631 h 1371600"/>
                <a:gd name="connsiteX94" fmla="*/ 298609 w 1704975"/>
                <a:gd name="connsiteY94" fmla="*/ 479393 h 1371600"/>
                <a:gd name="connsiteX95" fmla="*/ 300228 w 1704975"/>
                <a:gd name="connsiteY95" fmla="*/ 470059 h 1371600"/>
                <a:gd name="connsiteX96" fmla="*/ 305467 w 1704975"/>
                <a:gd name="connsiteY96" fmla="*/ 470821 h 1371600"/>
                <a:gd name="connsiteX97" fmla="*/ 307657 w 1704975"/>
                <a:gd name="connsiteY97" fmla="*/ 463010 h 1371600"/>
                <a:gd name="connsiteX98" fmla="*/ 309562 w 1704975"/>
                <a:gd name="connsiteY98" fmla="*/ 463105 h 1371600"/>
                <a:gd name="connsiteX99" fmla="*/ 310324 w 1704975"/>
                <a:gd name="connsiteY99" fmla="*/ 454057 h 1371600"/>
                <a:gd name="connsiteX100" fmla="*/ 327469 w 1704975"/>
                <a:gd name="connsiteY100" fmla="*/ 455200 h 1371600"/>
                <a:gd name="connsiteX101" fmla="*/ 328136 w 1704975"/>
                <a:gd name="connsiteY101" fmla="*/ 449866 h 1371600"/>
                <a:gd name="connsiteX102" fmla="*/ 334423 w 1704975"/>
                <a:gd name="connsiteY102" fmla="*/ 450342 h 1371600"/>
                <a:gd name="connsiteX103" fmla="*/ 330613 w 1704975"/>
                <a:gd name="connsiteY103" fmla="*/ 473012 h 1371600"/>
                <a:gd name="connsiteX104" fmla="*/ 336613 w 1704975"/>
                <a:gd name="connsiteY104" fmla="*/ 474535 h 1371600"/>
                <a:gd name="connsiteX105" fmla="*/ 337566 w 1704975"/>
                <a:gd name="connsiteY105" fmla="*/ 450247 h 1371600"/>
                <a:gd name="connsiteX106" fmla="*/ 353092 w 1704975"/>
                <a:gd name="connsiteY106" fmla="*/ 450533 h 1371600"/>
                <a:gd name="connsiteX107" fmla="*/ 367189 w 1704975"/>
                <a:gd name="connsiteY107" fmla="*/ 455581 h 1371600"/>
                <a:gd name="connsiteX108" fmla="*/ 370046 w 1704975"/>
                <a:gd name="connsiteY108" fmla="*/ 439579 h 1371600"/>
                <a:gd name="connsiteX109" fmla="*/ 365569 w 1704975"/>
                <a:gd name="connsiteY109" fmla="*/ 433864 h 1371600"/>
                <a:gd name="connsiteX110" fmla="*/ 370713 w 1704975"/>
                <a:gd name="connsiteY110" fmla="*/ 434054 h 1371600"/>
                <a:gd name="connsiteX111" fmla="*/ 375190 w 1704975"/>
                <a:gd name="connsiteY111" fmla="*/ 401860 h 1371600"/>
                <a:gd name="connsiteX112" fmla="*/ 389382 w 1704975"/>
                <a:gd name="connsiteY112" fmla="*/ 405289 h 1371600"/>
                <a:gd name="connsiteX113" fmla="*/ 385477 w 1704975"/>
                <a:gd name="connsiteY113" fmla="*/ 387096 h 1371600"/>
                <a:gd name="connsiteX114" fmla="*/ 385096 w 1704975"/>
                <a:gd name="connsiteY114" fmla="*/ 368237 h 1371600"/>
                <a:gd name="connsiteX115" fmla="*/ 381476 w 1704975"/>
                <a:gd name="connsiteY115" fmla="*/ 348139 h 1371600"/>
                <a:gd name="connsiteX116" fmla="*/ 374428 w 1704975"/>
                <a:gd name="connsiteY116" fmla="*/ 349187 h 1371600"/>
                <a:gd name="connsiteX117" fmla="*/ 373189 w 1704975"/>
                <a:gd name="connsiteY117" fmla="*/ 340424 h 1371600"/>
                <a:gd name="connsiteX118" fmla="*/ 354997 w 1704975"/>
                <a:gd name="connsiteY118" fmla="*/ 345281 h 1371600"/>
                <a:gd name="connsiteX119" fmla="*/ 355854 w 1704975"/>
                <a:gd name="connsiteY119" fmla="*/ 336899 h 1371600"/>
                <a:gd name="connsiteX120" fmla="*/ 344614 w 1704975"/>
                <a:gd name="connsiteY120" fmla="*/ 338614 h 1371600"/>
                <a:gd name="connsiteX121" fmla="*/ 343662 w 1704975"/>
                <a:gd name="connsiteY121" fmla="*/ 328708 h 1371600"/>
                <a:gd name="connsiteX122" fmla="*/ 347091 w 1704975"/>
                <a:gd name="connsiteY122" fmla="*/ 322326 h 1371600"/>
                <a:gd name="connsiteX123" fmla="*/ 342043 w 1704975"/>
                <a:gd name="connsiteY123" fmla="*/ 322421 h 1371600"/>
                <a:gd name="connsiteX124" fmla="*/ 340709 w 1704975"/>
                <a:gd name="connsiteY124" fmla="*/ 314706 h 1371600"/>
                <a:gd name="connsiteX125" fmla="*/ 341471 w 1704975"/>
                <a:gd name="connsiteY125" fmla="*/ 309848 h 1371600"/>
                <a:gd name="connsiteX126" fmla="*/ 344996 w 1704975"/>
                <a:gd name="connsiteY126" fmla="*/ 309848 h 1371600"/>
                <a:gd name="connsiteX127" fmla="*/ 344710 w 1704975"/>
                <a:gd name="connsiteY127" fmla="*/ 305276 h 1371600"/>
                <a:gd name="connsiteX128" fmla="*/ 346424 w 1704975"/>
                <a:gd name="connsiteY128" fmla="*/ 305371 h 1371600"/>
                <a:gd name="connsiteX129" fmla="*/ 345853 w 1704975"/>
                <a:gd name="connsiteY129" fmla="*/ 286607 h 1371600"/>
                <a:gd name="connsiteX130" fmla="*/ 351091 w 1704975"/>
                <a:gd name="connsiteY130" fmla="*/ 282988 h 1371600"/>
                <a:gd name="connsiteX131" fmla="*/ 351758 w 1704975"/>
                <a:gd name="connsiteY131" fmla="*/ 276987 h 1371600"/>
                <a:gd name="connsiteX132" fmla="*/ 356235 w 1704975"/>
                <a:gd name="connsiteY132" fmla="*/ 276320 h 1371600"/>
                <a:gd name="connsiteX133" fmla="*/ 357664 w 1704975"/>
                <a:gd name="connsiteY133" fmla="*/ 269176 h 1371600"/>
                <a:gd name="connsiteX134" fmla="*/ 368808 w 1704975"/>
                <a:gd name="connsiteY134" fmla="*/ 258318 h 1371600"/>
                <a:gd name="connsiteX135" fmla="*/ 408146 w 1704975"/>
                <a:gd name="connsiteY135" fmla="*/ 249650 h 1371600"/>
                <a:gd name="connsiteX136" fmla="*/ 406432 w 1704975"/>
                <a:gd name="connsiteY136" fmla="*/ 234696 h 1371600"/>
                <a:gd name="connsiteX137" fmla="*/ 432625 w 1704975"/>
                <a:gd name="connsiteY137" fmla="*/ 238316 h 1371600"/>
                <a:gd name="connsiteX138" fmla="*/ 434816 w 1704975"/>
                <a:gd name="connsiteY138" fmla="*/ 227743 h 1371600"/>
                <a:gd name="connsiteX139" fmla="*/ 439198 w 1704975"/>
                <a:gd name="connsiteY139" fmla="*/ 227457 h 1371600"/>
                <a:gd name="connsiteX140" fmla="*/ 440150 w 1704975"/>
                <a:gd name="connsiteY140" fmla="*/ 207359 h 1371600"/>
                <a:gd name="connsiteX141" fmla="*/ 441960 w 1704975"/>
                <a:gd name="connsiteY141" fmla="*/ 207359 h 1371600"/>
                <a:gd name="connsiteX142" fmla="*/ 442436 w 1704975"/>
                <a:gd name="connsiteY142" fmla="*/ 203263 h 1371600"/>
                <a:gd name="connsiteX143" fmla="*/ 445484 w 1704975"/>
                <a:gd name="connsiteY143" fmla="*/ 203263 h 1371600"/>
                <a:gd name="connsiteX144" fmla="*/ 446246 w 1704975"/>
                <a:gd name="connsiteY144" fmla="*/ 194596 h 1371600"/>
                <a:gd name="connsiteX145" fmla="*/ 449294 w 1704975"/>
                <a:gd name="connsiteY145" fmla="*/ 194405 h 1371600"/>
                <a:gd name="connsiteX146" fmla="*/ 449008 w 1704975"/>
                <a:gd name="connsiteY146" fmla="*/ 187166 h 1371600"/>
                <a:gd name="connsiteX147" fmla="*/ 454628 w 1704975"/>
                <a:gd name="connsiteY147" fmla="*/ 186214 h 1371600"/>
                <a:gd name="connsiteX148" fmla="*/ 454438 w 1704975"/>
                <a:gd name="connsiteY148" fmla="*/ 178975 h 1371600"/>
                <a:gd name="connsiteX149" fmla="*/ 459581 w 1704975"/>
                <a:gd name="connsiteY149" fmla="*/ 177355 h 1371600"/>
                <a:gd name="connsiteX150" fmla="*/ 455390 w 1704975"/>
                <a:gd name="connsiteY150" fmla="*/ 167830 h 1371600"/>
                <a:gd name="connsiteX151" fmla="*/ 449771 w 1704975"/>
                <a:gd name="connsiteY151" fmla="*/ 169164 h 1371600"/>
                <a:gd name="connsiteX152" fmla="*/ 440150 w 1704975"/>
                <a:gd name="connsiteY152" fmla="*/ 153733 h 1371600"/>
                <a:gd name="connsiteX153" fmla="*/ 457771 w 1704975"/>
                <a:gd name="connsiteY153" fmla="*/ 145447 h 1371600"/>
                <a:gd name="connsiteX154" fmla="*/ 478155 w 1704975"/>
                <a:gd name="connsiteY154" fmla="*/ 142304 h 1371600"/>
                <a:gd name="connsiteX155" fmla="*/ 478536 w 1704975"/>
                <a:gd name="connsiteY155" fmla="*/ 146209 h 1371600"/>
                <a:gd name="connsiteX156" fmla="*/ 499872 w 1704975"/>
                <a:gd name="connsiteY156" fmla="*/ 144780 h 1371600"/>
                <a:gd name="connsiteX157" fmla="*/ 504539 w 1704975"/>
                <a:gd name="connsiteY157" fmla="*/ 142399 h 1371600"/>
                <a:gd name="connsiteX158" fmla="*/ 503587 w 1704975"/>
                <a:gd name="connsiteY158" fmla="*/ 133541 h 1371600"/>
                <a:gd name="connsiteX159" fmla="*/ 506635 w 1704975"/>
                <a:gd name="connsiteY159" fmla="*/ 133064 h 1371600"/>
                <a:gd name="connsiteX160" fmla="*/ 505301 w 1704975"/>
                <a:gd name="connsiteY160" fmla="*/ 127349 h 1371600"/>
                <a:gd name="connsiteX161" fmla="*/ 533400 w 1704975"/>
                <a:gd name="connsiteY161" fmla="*/ 117062 h 1371600"/>
                <a:gd name="connsiteX162" fmla="*/ 540544 w 1704975"/>
                <a:gd name="connsiteY162" fmla="*/ 119062 h 1371600"/>
                <a:gd name="connsiteX163" fmla="*/ 538353 w 1704975"/>
                <a:gd name="connsiteY163" fmla="*/ 116395 h 1371600"/>
                <a:gd name="connsiteX164" fmla="*/ 530828 w 1704975"/>
                <a:gd name="connsiteY164" fmla="*/ 116776 h 1371600"/>
                <a:gd name="connsiteX165" fmla="*/ 529685 w 1704975"/>
                <a:gd name="connsiteY165" fmla="*/ 111442 h 1371600"/>
                <a:gd name="connsiteX166" fmla="*/ 523208 w 1704975"/>
                <a:gd name="connsiteY166" fmla="*/ 109823 h 1371600"/>
                <a:gd name="connsiteX167" fmla="*/ 518922 w 1704975"/>
                <a:gd name="connsiteY167" fmla="*/ 81439 h 1371600"/>
                <a:gd name="connsiteX168" fmla="*/ 512540 w 1704975"/>
                <a:gd name="connsiteY168" fmla="*/ 76581 h 1371600"/>
                <a:gd name="connsiteX169" fmla="*/ 525208 w 1704975"/>
                <a:gd name="connsiteY169" fmla="*/ 65722 h 1371600"/>
                <a:gd name="connsiteX170" fmla="*/ 515112 w 1704975"/>
                <a:gd name="connsiteY170" fmla="*/ 63341 h 1371600"/>
                <a:gd name="connsiteX171" fmla="*/ 502539 w 1704975"/>
                <a:gd name="connsiteY171" fmla="*/ 52483 h 1371600"/>
                <a:gd name="connsiteX172" fmla="*/ 520160 w 1704975"/>
                <a:gd name="connsiteY172" fmla="*/ 47244 h 1371600"/>
                <a:gd name="connsiteX173" fmla="*/ 540448 w 1704975"/>
                <a:gd name="connsiteY173" fmla="*/ 34290 h 1371600"/>
                <a:gd name="connsiteX174" fmla="*/ 538829 w 1704975"/>
                <a:gd name="connsiteY174" fmla="*/ 9525 h 1371600"/>
                <a:gd name="connsiteX175" fmla="*/ 556546 w 1704975"/>
                <a:gd name="connsiteY175" fmla="*/ 12573 h 1371600"/>
                <a:gd name="connsiteX176" fmla="*/ 561594 w 1704975"/>
                <a:gd name="connsiteY176" fmla="*/ 16192 h 1371600"/>
                <a:gd name="connsiteX177" fmla="*/ 564166 w 1704975"/>
                <a:gd name="connsiteY177" fmla="*/ 22479 h 1371600"/>
                <a:gd name="connsiteX178" fmla="*/ 573405 w 1704975"/>
                <a:gd name="connsiteY178" fmla="*/ 22955 h 1371600"/>
                <a:gd name="connsiteX179" fmla="*/ 575119 w 1704975"/>
                <a:gd name="connsiteY179" fmla="*/ 26099 h 1371600"/>
                <a:gd name="connsiteX180" fmla="*/ 592836 w 1704975"/>
                <a:gd name="connsiteY180" fmla="*/ 30385 h 1371600"/>
                <a:gd name="connsiteX181" fmla="*/ 610171 w 1704975"/>
                <a:gd name="connsiteY181" fmla="*/ 39243 h 1371600"/>
                <a:gd name="connsiteX182" fmla="*/ 623602 w 1704975"/>
                <a:gd name="connsiteY182" fmla="*/ 50578 h 1371600"/>
                <a:gd name="connsiteX183" fmla="*/ 634460 w 1704975"/>
                <a:gd name="connsiteY183" fmla="*/ 47911 h 1371600"/>
                <a:gd name="connsiteX184" fmla="*/ 635698 w 1704975"/>
                <a:gd name="connsiteY184" fmla="*/ 53530 h 1371600"/>
                <a:gd name="connsiteX185" fmla="*/ 645033 w 1704975"/>
                <a:gd name="connsiteY185" fmla="*/ 56864 h 1371600"/>
                <a:gd name="connsiteX186" fmla="*/ 646271 w 1704975"/>
                <a:gd name="connsiteY186" fmla="*/ 65246 h 1371600"/>
                <a:gd name="connsiteX187" fmla="*/ 628745 w 1704975"/>
                <a:gd name="connsiteY187" fmla="*/ 63151 h 1371600"/>
                <a:gd name="connsiteX188" fmla="*/ 629602 w 1704975"/>
                <a:gd name="connsiteY188" fmla="*/ 78295 h 1371600"/>
                <a:gd name="connsiteX189" fmla="*/ 624935 w 1704975"/>
                <a:gd name="connsiteY189" fmla="*/ 100108 h 1371600"/>
                <a:gd name="connsiteX190" fmla="*/ 632841 w 1704975"/>
                <a:gd name="connsiteY190" fmla="*/ 102775 h 1371600"/>
                <a:gd name="connsiteX191" fmla="*/ 638175 w 1704975"/>
                <a:gd name="connsiteY191" fmla="*/ 101822 h 1371600"/>
                <a:gd name="connsiteX192" fmla="*/ 642747 w 1704975"/>
                <a:gd name="connsiteY192" fmla="*/ 100489 h 1371600"/>
                <a:gd name="connsiteX193" fmla="*/ 643699 w 1704975"/>
                <a:gd name="connsiteY193" fmla="*/ 96012 h 1371600"/>
                <a:gd name="connsiteX194" fmla="*/ 661892 w 1704975"/>
                <a:gd name="connsiteY194" fmla="*/ 100679 h 1371600"/>
                <a:gd name="connsiteX195" fmla="*/ 665512 w 1704975"/>
                <a:gd name="connsiteY195" fmla="*/ 125920 h 1371600"/>
                <a:gd name="connsiteX196" fmla="*/ 676370 w 1704975"/>
                <a:gd name="connsiteY196" fmla="*/ 123254 h 1371600"/>
                <a:gd name="connsiteX197" fmla="*/ 678847 w 1704975"/>
                <a:gd name="connsiteY197" fmla="*/ 129349 h 1371600"/>
                <a:gd name="connsiteX198" fmla="*/ 682371 w 1704975"/>
                <a:gd name="connsiteY198" fmla="*/ 157448 h 1371600"/>
                <a:gd name="connsiteX199" fmla="*/ 707803 w 1704975"/>
                <a:gd name="connsiteY199" fmla="*/ 154305 h 1371600"/>
                <a:gd name="connsiteX200" fmla="*/ 708279 w 1704975"/>
                <a:gd name="connsiteY200" fmla="*/ 161639 h 1371600"/>
                <a:gd name="connsiteX201" fmla="*/ 742379 w 1704975"/>
                <a:gd name="connsiteY201" fmla="*/ 159639 h 1371600"/>
                <a:gd name="connsiteX202" fmla="*/ 743236 w 1704975"/>
                <a:gd name="connsiteY202" fmla="*/ 173069 h 1371600"/>
                <a:gd name="connsiteX203" fmla="*/ 759714 w 1704975"/>
                <a:gd name="connsiteY203" fmla="*/ 168592 h 1371600"/>
                <a:gd name="connsiteX204" fmla="*/ 758380 w 1704975"/>
                <a:gd name="connsiteY204" fmla="*/ 170212 h 1371600"/>
                <a:gd name="connsiteX205" fmla="*/ 765619 w 1704975"/>
                <a:gd name="connsiteY205" fmla="*/ 176689 h 1371600"/>
                <a:gd name="connsiteX206" fmla="*/ 777716 w 1704975"/>
                <a:gd name="connsiteY206" fmla="*/ 163449 h 1371600"/>
                <a:gd name="connsiteX207" fmla="*/ 776573 w 1704975"/>
                <a:gd name="connsiteY207" fmla="*/ 166021 h 1371600"/>
                <a:gd name="connsiteX208" fmla="*/ 783812 w 1704975"/>
                <a:gd name="connsiteY208" fmla="*/ 168688 h 1371600"/>
                <a:gd name="connsiteX209" fmla="*/ 785527 w 1704975"/>
                <a:gd name="connsiteY209" fmla="*/ 180499 h 1371600"/>
                <a:gd name="connsiteX210" fmla="*/ 788098 w 1704975"/>
                <a:gd name="connsiteY210" fmla="*/ 183356 h 1371600"/>
                <a:gd name="connsiteX211" fmla="*/ 781240 w 1704975"/>
                <a:gd name="connsiteY211" fmla="*/ 178213 h 1371600"/>
                <a:gd name="connsiteX212" fmla="*/ 776764 w 1704975"/>
                <a:gd name="connsiteY212" fmla="*/ 182689 h 1371600"/>
                <a:gd name="connsiteX213" fmla="*/ 777049 w 1704975"/>
                <a:gd name="connsiteY213" fmla="*/ 186023 h 1371600"/>
                <a:gd name="connsiteX214" fmla="*/ 796957 w 1704975"/>
                <a:gd name="connsiteY214" fmla="*/ 211550 h 1371600"/>
                <a:gd name="connsiteX215" fmla="*/ 800100 w 1704975"/>
                <a:gd name="connsiteY215" fmla="*/ 210693 h 1371600"/>
                <a:gd name="connsiteX216" fmla="*/ 792956 w 1704975"/>
                <a:gd name="connsiteY216" fmla="*/ 240506 h 1371600"/>
                <a:gd name="connsiteX217" fmla="*/ 794861 w 1704975"/>
                <a:gd name="connsiteY217" fmla="*/ 244030 h 1371600"/>
                <a:gd name="connsiteX218" fmla="*/ 791337 w 1704975"/>
                <a:gd name="connsiteY218" fmla="*/ 246126 h 1371600"/>
                <a:gd name="connsiteX219" fmla="*/ 793432 w 1704975"/>
                <a:gd name="connsiteY219" fmla="*/ 247650 h 1371600"/>
                <a:gd name="connsiteX220" fmla="*/ 791337 w 1704975"/>
                <a:gd name="connsiteY220" fmla="*/ 249936 h 1371600"/>
                <a:gd name="connsiteX221" fmla="*/ 784669 w 1704975"/>
                <a:gd name="connsiteY221" fmla="*/ 251841 h 1371600"/>
                <a:gd name="connsiteX222" fmla="*/ 787908 w 1704975"/>
                <a:gd name="connsiteY222" fmla="*/ 256032 h 1371600"/>
                <a:gd name="connsiteX223" fmla="*/ 784765 w 1704975"/>
                <a:gd name="connsiteY223" fmla="*/ 265366 h 1371600"/>
                <a:gd name="connsiteX224" fmla="*/ 776288 w 1704975"/>
                <a:gd name="connsiteY224" fmla="*/ 263080 h 1371600"/>
                <a:gd name="connsiteX225" fmla="*/ 778764 w 1704975"/>
                <a:gd name="connsiteY225" fmla="*/ 271653 h 1371600"/>
                <a:gd name="connsiteX226" fmla="*/ 771620 w 1704975"/>
                <a:gd name="connsiteY226" fmla="*/ 275463 h 1371600"/>
                <a:gd name="connsiteX227" fmla="*/ 774382 w 1704975"/>
                <a:gd name="connsiteY227" fmla="*/ 278130 h 1371600"/>
                <a:gd name="connsiteX228" fmla="*/ 769048 w 1704975"/>
                <a:gd name="connsiteY228" fmla="*/ 290989 h 1371600"/>
                <a:gd name="connsiteX229" fmla="*/ 786955 w 1704975"/>
                <a:gd name="connsiteY229" fmla="*/ 297180 h 1371600"/>
                <a:gd name="connsiteX230" fmla="*/ 797147 w 1704975"/>
                <a:gd name="connsiteY230" fmla="*/ 303562 h 1371600"/>
                <a:gd name="connsiteX231" fmla="*/ 802386 w 1704975"/>
                <a:gd name="connsiteY231" fmla="*/ 291084 h 1371600"/>
                <a:gd name="connsiteX232" fmla="*/ 805339 w 1704975"/>
                <a:gd name="connsiteY232" fmla="*/ 292037 h 1371600"/>
                <a:gd name="connsiteX233" fmla="*/ 802672 w 1704975"/>
                <a:gd name="connsiteY233" fmla="*/ 298704 h 1371600"/>
                <a:gd name="connsiteX234" fmla="*/ 818007 w 1704975"/>
                <a:gd name="connsiteY234" fmla="*/ 305657 h 1371600"/>
                <a:gd name="connsiteX235" fmla="*/ 815816 w 1704975"/>
                <a:gd name="connsiteY235" fmla="*/ 309658 h 1371600"/>
                <a:gd name="connsiteX236" fmla="*/ 863346 w 1704975"/>
                <a:gd name="connsiteY236" fmla="*/ 323755 h 1371600"/>
                <a:gd name="connsiteX237" fmla="*/ 860393 w 1704975"/>
                <a:gd name="connsiteY237" fmla="*/ 334518 h 1371600"/>
                <a:gd name="connsiteX238" fmla="*/ 869061 w 1704975"/>
                <a:gd name="connsiteY238" fmla="*/ 336423 h 1371600"/>
                <a:gd name="connsiteX239" fmla="*/ 870109 w 1704975"/>
                <a:gd name="connsiteY239" fmla="*/ 331660 h 1371600"/>
                <a:gd name="connsiteX240" fmla="*/ 943642 w 1704975"/>
                <a:gd name="connsiteY240" fmla="*/ 354044 h 1371600"/>
                <a:gd name="connsiteX241" fmla="*/ 939355 w 1704975"/>
                <a:gd name="connsiteY241" fmla="*/ 375380 h 1371600"/>
                <a:gd name="connsiteX242" fmla="*/ 960501 w 1704975"/>
                <a:gd name="connsiteY242" fmla="*/ 380047 h 1371600"/>
                <a:gd name="connsiteX243" fmla="*/ 962787 w 1704975"/>
                <a:gd name="connsiteY243" fmla="*/ 357759 h 1371600"/>
                <a:gd name="connsiteX244" fmla="*/ 975455 w 1704975"/>
                <a:gd name="connsiteY244" fmla="*/ 359092 h 1371600"/>
                <a:gd name="connsiteX245" fmla="*/ 993838 w 1704975"/>
                <a:gd name="connsiteY245" fmla="*/ 327088 h 1371600"/>
                <a:gd name="connsiteX246" fmla="*/ 1011079 w 1704975"/>
                <a:gd name="connsiteY246" fmla="*/ 337566 h 1371600"/>
                <a:gd name="connsiteX247" fmla="*/ 1019461 w 1704975"/>
                <a:gd name="connsiteY247" fmla="*/ 337661 h 1371600"/>
                <a:gd name="connsiteX248" fmla="*/ 1024318 w 1704975"/>
                <a:gd name="connsiteY248" fmla="*/ 329755 h 1371600"/>
                <a:gd name="connsiteX249" fmla="*/ 1019461 w 1704975"/>
                <a:gd name="connsiteY249" fmla="*/ 322612 h 1371600"/>
                <a:gd name="connsiteX250" fmla="*/ 1044035 w 1704975"/>
                <a:gd name="connsiteY250" fmla="*/ 289370 h 1371600"/>
                <a:gd name="connsiteX251" fmla="*/ 1036320 w 1704975"/>
                <a:gd name="connsiteY251" fmla="*/ 284035 h 1371600"/>
                <a:gd name="connsiteX252" fmla="*/ 1041368 w 1704975"/>
                <a:gd name="connsiteY252" fmla="*/ 278987 h 1371600"/>
                <a:gd name="connsiteX253" fmla="*/ 1048226 w 1704975"/>
                <a:gd name="connsiteY253" fmla="*/ 281273 h 1371600"/>
                <a:gd name="connsiteX254" fmla="*/ 1054037 w 1704975"/>
                <a:gd name="connsiteY254" fmla="*/ 279273 h 1371600"/>
                <a:gd name="connsiteX255" fmla="*/ 1044512 w 1704975"/>
                <a:gd name="connsiteY255" fmla="*/ 264700 h 1371600"/>
                <a:gd name="connsiteX256" fmla="*/ 1054513 w 1704975"/>
                <a:gd name="connsiteY256" fmla="*/ 246316 h 1371600"/>
                <a:gd name="connsiteX257" fmla="*/ 1063752 w 1704975"/>
                <a:gd name="connsiteY257" fmla="*/ 250222 h 1371600"/>
                <a:gd name="connsiteX258" fmla="*/ 1065181 w 1704975"/>
                <a:gd name="connsiteY258" fmla="*/ 258223 h 1371600"/>
                <a:gd name="connsiteX259" fmla="*/ 1075277 w 1704975"/>
                <a:gd name="connsiteY259" fmla="*/ 259366 h 1371600"/>
                <a:gd name="connsiteX260" fmla="*/ 1076611 w 1704975"/>
                <a:gd name="connsiteY260" fmla="*/ 262985 h 1371600"/>
                <a:gd name="connsiteX261" fmla="*/ 1083183 w 1704975"/>
                <a:gd name="connsiteY261" fmla="*/ 264985 h 1371600"/>
                <a:gd name="connsiteX262" fmla="*/ 1088136 w 1704975"/>
                <a:gd name="connsiteY262" fmla="*/ 274987 h 1371600"/>
                <a:gd name="connsiteX263" fmla="*/ 1120521 w 1704975"/>
                <a:gd name="connsiteY263" fmla="*/ 294132 h 1371600"/>
                <a:gd name="connsiteX264" fmla="*/ 1115854 w 1704975"/>
                <a:gd name="connsiteY264" fmla="*/ 302038 h 1371600"/>
                <a:gd name="connsiteX265" fmla="*/ 1124998 w 1704975"/>
                <a:gd name="connsiteY265" fmla="*/ 306324 h 1371600"/>
                <a:gd name="connsiteX266" fmla="*/ 1131570 w 1704975"/>
                <a:gd name="connsiteY266" fmla="*/ 306324 h 1371600"/>
                <a:gd name="connsiteX267" fmla="*/ 1149096 w 1704975"/>
                <a:gd name="connsiteY267" fmla="*/ 324993 h 1371600"/>
                <a:gd name="connsiteX268" fmla="*/ 1165765 w 1704975"/>
                <a:gd name="connsiteY268" fmla="*/ 332422 h 1371600"/>
                <a:gd name="connsiteX269" fmla="*/ 1179005 w 1704975"/>
                <a:gd name="connsiteY269" fmla="*/ 332327 h 1371600"/>
                <a:gd name="connsiteX270" fmla="*/ 1185863 w 1704975"/>
                <a:gd name="connsiteY270" fmla="*/ 329184 h 1371600"/>
                <a:gd name="connsiteX271" fmla="*/ 1197007 w 1704975"/>
                <a:gd name="connsiteY271" fmla="*/ 310420 h 1371600"/>
                <a:gd name="connsiteX272" fmla="*/ 1217581 w 1704975"/>
                <a:gd name="connsiteY272" fmla="*/ 297847 h 1371600"/>
                <a:gd name="connsiteX273" fmla="*/ 1230535 w 1704975"/>
                <a:gd name="connsiteY273" fmla="*/ 271939 h 1371600"/>
                <a:gd name="connsiteX274" fmla="*/ 1241298 w 1704975"/>
                <a:gd name="connsiteY274" fmla="*/ 262033 h 1371600"/>
                <a:gd name="connsiteX275" fmla="*/ 1247775 w 1704975"/>
                <a:gd name="connsiteY275" fmla="*/ 244126 h 1371600"/>
                <a:gd name="connsiteX276" fmla="*/ 1242727 w 1704975"/>
                <a:gd name="connsiteY276" fmla="*/ 232505 h 1371600"/>
                <a:gd name="connsiteX277" fmla="*/ 1249966 w 1704975"/>
                <a:gd name="connsiteY277" fmla="*/ 211741 h 1371600"/>
                <a:gd name="connsiteX278" fmla="*/ 1238726 w 1704975"/>
                <a:gd name="connsiteY278" fmla="*/ 215741 h 1371600"/>
                <a:gd name="connsiteX279" fmla="*/ 1230249 w 1704975"/>
                <a:gd name="connsiteY279" fmla="*/ 215265 h 1371600"/>
                <a:gd name="connsiteX280" fmla="*/ 1234916 w 1704975"/>
                <a:gd name="connsiteY280" fmla="*/ 204025 h 1371600"/>
                <a:gd name="connsiteX281" fmla="*/ 1228915 w 1704975"/>
                <a:gd name="connsiteY281" fmla="*/ 202978 h 1371600"/>
                <a:gd name="connsiteX282" fmla="*/ 1221676 w 1704975"/>
                <a:gd name="connsiteY282" fmla="*/ 215741 h 1371600"/>
                <a:gd name="connsiteX283" fmla="*/ 1207103 w 1704975"/>
                <a:gd name="connsiteY283" fmla="*/ 219932 h 1371600"/>
                <a:gd name="connsiteX284" fmla="*/ 1205579 w 1704975"/>
                <a:gd name="connsiteY284" fmla="*/ 214884 h 1371600"/>
                <a:gd name="connsiteX285" fmla="*/ 1199102 w 1704975"/>
                <a:gd name="connsiteY285" fmla="*/ 217265 h 1371600"/>
                <a:gd name="connsiteX286" fmla="*/ 1188244 w 1704975"/>
                <a:gd name="connsiteY286" fmla="*/ 212026 h 1371600"/>
                <a:gd name="connsiteX287" fmla="*/ 1188053 w 1704975"/>
                <a:gd name="connsiteY287" fmla="*/ 206692 h 1371600"/>
                <a:gd name="connsiteX288" fmla="*/ 1195102 w 1704975"/>
                <a:gd name="connsiteY288" fmla="*/ 202597 h 1371600"/>
                <a:gd name="connsiteX289" fmla="*/ 1211104 w 1704975"/>
                <a:gd name="connsiteY289" fmla="*/ 201263 h 1371600"/>
                <a:gd name="connsiteX290" fmla="*/ 1210342 w 1704975"/>
                <a:gd name="connsiteY290" fmla="*/ 186309 h 1371600"/>
                <a:gd name="connsiteX291" fmla="*/ 1202626 w 1704975"/>
                <a:gd name="connsiteY291" fmla="*/ 177070 h 1371600"/>
                <a:gd name="connsiteX292" fmla="*/ 1201007 w 1704975"/>
                <a:gd name="connsiteY292" fmla="*/ 168402 h 1371600"/>
                <a:gd name="connsiteX293" fmla="*/ 1191577 w 1704975"/>
                <a:gd name="connsiteY293" fmla="*/ 158020 h 1371600"/>
                <a:gd name="connsiteX294" fmla="*/ 1192435 w 1704975"/>
                <a:gd name="connsiteY294" fmla="*/ 155638 h 1371600"/>
                <a:gd name="connsiteX295" fmla="*/ 1200055 w 1704975"/>
                <a:gd name="connsiteY295" fmla="*/ 149828 h 1371600"/>
                <a:gd name="connsiteX296" fmla="*/ 1207198 w 1704975"/>
                <a:gd name="connsiteY296" fmla="*/ 136398 h 1371600"/>
                <a:gd name="connsiteX297" fmla="*/ 1214247 w 1704975"/>
                <a:gd name="connsiteY297" fmla="*/ 133636 h 1371600"/>
                <a:gd name="connsiteX298" fmla="*/ 1228344 w 1704975"/>
                <a:gd name="connsiteY298" fmla="*/ 120777 h 1371600"/>
                <a:gd name="connsiteX299" fmla="*/ 1244060 w 1704975"/>
                <a:gd name="connsiteY299" fmla="*/ 137350 h 1371600"/>
                <a:gd name="connsiteX300" fmla="*/ 1260253 w 1704975"/>
                <a:gd name="connsiteY300" fmla="*/ 131350 h 1371600"/>
                <a:gd name="connsiteX301" fmla="*/ 1265206 w 1704975"/>
                <a:gd name="connsiteY301" fmla="*/ 138398 h 1371600"/>
                <a:gd name="connsiteX302" fmla="*/ 1272730 w 1704975"/>
                <a:gd name="connsiteY302" fmla="*/ 137636 h 1371600"/>
                <a:gd name="connsiteX303" fmla="*/ 1277017 w 1704975"/>
                <a:gd name="connsiteY303" fmla="*/ 146590 h 1371600"/>
                <a:gd name="connsiteX304" fmla="*/ 1273492 w 1704975"/>
                <a:gd name="connsiteY304" fmla="*/ 153543 h 1371600"/>
                <a:gd name="connsiteX305" fmla="*/ 1265491 w 1704975"/>
                <a:gd name="connsiteY305" fmla="*/ 159353 h 1371600"/>
                <a:gd name="connsiteX306" fmla="*/ 1244155 w 1704975"/>
                <a:gd name="connsiteY306" fmla="*/ 165925 h 1371600"/>
                <a:gd name="connsiteX307" fmla="*/ 1239298 w 1704975"/>
                <a:gd name="connsiteY307" fmla="*/ 174784 h 1371600"/>
                <a:gd name="connsiteX308" fmla="*/ 1257872 w 1704975"/>
                <a:gd name="connsiteY308" fmla="*/ 201739 h 1371600"/>
                <a:gd name="connsiteX309" fmla="*/ 1265206 w 1704975"/>
                <a:gd name="connsiteY309" fmla="*/ 197549 h 1371600"/>
                <a:gd name="connsiteX310" fmla="*/ 1273588 w 1704975"/>
                <a:gd name="connsiteY310" fmla="*/ 207645 h 1371600"/>
                <a:gd name="connsiteX311" fmla="*/ 1291304 w 1704975"/>
                <a:gd name="connsiteY311" fmla="*/ 198120 h 1371600"/>
                <a:gd name="connsiteX312" fmla="*/ 1302544 w 1704975"/>
                <a:gd name="connsiteY312" fmla="*/ 197739 h 1371600"/>
                <a:gd name="connsiteX313" fmla="*/ 1315974 w 1704975"/>
                <a:gd name="connsiteY313" fmla="*/ 202311 h 1371600"/>
                <a:gd name="connsiteX314" fmla="*/ 1314450 w 1704975"/>
                <a:gd name="connsiteY314" fmla="*/ 217741 h 1371600"/>
                <a:gd name="connsiteX315" fmla="*/ 1317498 w 1704975"/>
                <a:gd name="connsiteY315" fmla="*/ 219742 h 1371600"/>
                <a:gd name="connsiteX316" fmla="*/ 1316641 w 1704975"/>
                <a:gd name="connsiteY316" fmla="*/ 226314 h 1371600"/>
                <a:gd name="connsiteX317" fmla="*/ 1336453 w 1704975"/>
                <a:gd name="connsiteY317" fmla="*/ 226504 h 1371600"/>
                <a:gd name="connsiteX318" fmla="*/ 1338263 w 1704975"/>
                <a:gd name="connsiteY318" fmla="*/ 235267 h 1371600"/>
                <a:gd name="connsiteX319" fmla="*/ 1336643 w 1704975"/>
                <a:gd name="connsiteY319" fmla="*/ 250317 h 1371600"/>
                <a:gd name="connsiteX320" fmla="*/ 1329499 w 1704975"/>
                <a:gd name="connsiteY320" fmla="*/ 259175 h 1371600"/>
                <a:gd name="connsiteX321" fmla="*/ 1313879 w 1704975"/>
                <a:gd name="connsiteY321" fmla="*/ 266509 h 1371600"/>
                <a:gd name="connsiteX322" fmla="*/ 1316450 w 1704975"/>
                <a:gd name="connsiteY322" fmla="*/ 270129 h 1371600"/>
                <a:gd name="connsiteX323" fmla="*/ 1329499 w 1704975"/>
                <a:gd name="connsiteY323" fmla="*/ 279559 h 1371600"/>
                <a:gd name="connsiteX324" fmla="*/ 1333786 w 1704975"/>
                <a:gd name="connsiteY324" fmla="*/ 273939 h 1371600"/>
                <a:gd name="connsiteX325" fmla="*/ 1343501 w 1704975"/>
                <a:gd name="connsiteY325" fmla="*/ 271177 h 1371600"/>
                <a:gd name="connsiteX326" fmla="*/ 1343215 w 1704975"/>
                <a:gd name="connsiteY326" fmla="*/ 266795 h 1371600"/>
                <a:gd name="connsiteX327" fmla="*/ 1355503 w 1704975"/>
                <a:gd name="connsiteY327" fmla="*/ 276892 h 1371600"/>
                <a:gd name="connsiteX328" fmla="*/ 1364551 w 1704975"/>
                <a:gd name="connsiteY328" fmla="*/ 275654 h 1371600"/>
                <a:gd name="connsiteX329" fmla="*/ 1370552 w 1704975"/>
                <a:gd name="connsiteY329" fmla="*/ 279083 h 1371600"/>
                <a:gd name="connsiteX330" fmla="*/ 1375886 w 1704975"/>
                <a:gd name="connsiteY330" fmla="*/ 277654 h 1371600"/>
                <a:gd name="connsiteX331" fmla="*/ 1376648 w 1704975"/>
                <a:gd name="connsiteY331" fmla="*/ 280225 h 1371600"/>
                <a:gd name="connsiteX332" fmla="*/ 1384649 w 1704975"/>
                <a:gd name="connsiteY332" fmla="*/ 280035 h 1371600"/>
                <a:gd name="connsiteX333" fmla="*/ 1388555 w 1704975"/>
                <a:gd name="connsiteY333" fmla="*/ 275177 h 1371600"/>
                <a:gd name="connsiteX334" fmla="*/ 1390364 w 1704975"/>
                <a:gd name="connsiteY334" fmla="*/ 279083 h 1371600"/>
                <a:gd name="connsiteX335" fmla="*/ 1395222 w 1704975"/>
                <a:gd name="connsiteY335" fmla="*/ 273939 h 1371600"/>
                <a:gd name="connsiteX336" fmla="*/ 1400747 w 1704975"/>
                <a:gd name="connsiteY336" fmla="*/ 284035 h 1371600"/>
                <a:gd name="connsiteX337" fmla="*/ 1399604 w 1704975"/>
                <a:gd name="connsiteY337" fmla="*/ 289370 h 1371600"/>
                <a:gd name="connsiteX338" fmla="*/ 1405033 w 1704975"/>
                <a:gd name="connsiteY338" fmla="*/ 292703 h 1371600"/>
                <a:gd name="connsiteX339" fmla="*/ 1425892 w 1704975"/>
                <a:gd name="connsiteY339" fmla="*/ 287083 h 1371600"/>
                <a:gd name="connsiteX340" fmla="*/ 1423225 w 1704975"/>
                <a:gd name="connsiteY340" fmla="*/ 302704 h 1371600"/>
                <a:gd name="connsiteX341" fmla="*/ 1417510 w 1704975"/>
                <a:gd name="connsiteY341" fmla="*/ 313849 h 1371600"/>
                <a:gd name="connsiteX342" fmla="*/ 1413034 w 1704975"/>
                <a:gd name="connsiteY342" fmla="*/ 316611 h 1371600"/>
                <a:gd name="connsiteX343" fmla="*/ 1402080 w 1704975"/>
                <a:gd name="connsiteY343" fmla="*/ 321088 h 1371600"/>
                <a:gd name="connsiteX344" fmla="*/ 1394650 w 1704975"/>
                <a:gd name="connsiteY344" fmla="*/ 338709 h 1371600"/>
                <a:gd name="connsiteX345" fmla="*/ 1384744 w 1704975"/>
                <a:gd name="connsiteY345" fmla="*/ 346234 h 1371600"/>
                <a:gd name="connsiteX346" fmla="*/ 1391983 w 1704975"/>
                <a:gd name="connsiteY346" fmla="*/ 355283 h 1371600"/>
                <a:gd name="connsiteX347" fmla="*/ 1387792 w 1704975"/>
                <a:gd name="connsiteY347" fmla="*/ 359759 h 1371600"/>
                <a:gd name="connsiteX348" fmla="*/ 1385983 w 1704975"/>
                <a:gd name="connsiteY348" fmla="*/ 368903 h 1371600"/>
                <a:gd name="connsiteX349" fmla="*/ 1374839 w 1704975"/>
                <a:gd name="connsiteY349" fmla="*/ 384715 h 1371600"/>
                <a:gd name="connsiteX350" fmla="*/ 1368742 w 1704975"/>
                <a:gd name="connsiteY350" fmla="*/ 384715 h 1371600"/>
                <a:gd name="connsiteX351" fmla="*/ 1367695 w 1704975"/>
                <a:gd name="connsiteY351" fmla="*/ 391096 h 1371600"/>
                <a:gd name="connsiteX352" fmla="*/ 1363027 w 1704975"/>
                <a:gd name="connsiteY352" fmla="*/ 395002 h 1371600"/>
                <a:gd name="connsiteX353" fmla="*/ 1361980 w 1704975"/>
                <a:gd name="connsiteY353" fmla="*/ 412909 h 1371600"/>
                <a:gd name="connsiteX354" fmla="*/ 1357313 w 1704975"/>
                <a:gd name="connsiteY354" fmla="*/ 424910 h 1371600"/>
                <a:gd name="connsiteX355" fmla="*/ 1365409 w 1704975"/>
                <a:gd name="connsiteY355" fmla="*/ 426149 h 1371600"/>
                <a:gd name="connsiteX356" fmla="*/ 1376077 w 1704975"/>
                <a:gd name="connsiteY356" fmla="*/ 433007 h 1371600"/>
                <a:gd name="connsiteX357" fmla="*/ 1410557 w 1704975"/>
                <a:gd name="connsiteY357" fmla="*/ 433387 h 1371600"/>
                <a:gd name="connsiteX358" fmla="*/ 1427988 w 1704975"/>
                <a:gd name="connsiteY358" fmla="*/ 439769 h 1371600"/>
                <a:gd name="connsiteX359" fmla="*/ 1422654 w 1704975"/>
                <a:gd name="connsiteY359" fmla="*/ 447580 h 1371600"/>
                <a:gd name="connsiteX360" fmla="*/ 1430274 w 1704975"/>
                <a:gd name="connsiteY360" fmla="*/ 447675 h 1371600"/>
                <a:gd name="connsiteX361" fmla="*/ 1426559 w 1704975"/>
                <a:gd name="connsiteY361" fmla="*/ 452628 h 1371600"/>
                <a:gd name="connsiteX362" fmla="*/ 1425607 w 1704975"/>
                <a:gd name="connsiteY362" fmla="*/ 459391 h 1371600"/>
                <a:gd name="connsiteX363" fmla="*/ 1429702 w 1704975"/>
                <a:gd name="connsiteY363" fmla="*/ 469106 h 1371600"/>
                <a:gd name="connsiteX364" fmla="*/ 1421892 w 1704975"/>
                <a:gd name="connsiteY364" fmla="*/ 476631 h 1371600"/>
                <a:gd name="connsiteX365" fmla="*/ 1427512 w 1704975"/>
                <a:gd name="connsiteY365" fmla="*/ 483584 h 1371600"/>
                <a:gd name="connsiteX366" fmla="*/ 1431512 w 1704975"/>
                <a:gd name="connsiteY366" fmla="*/ 500825 h 1371600"/>
                <a:gd name="connsiteX367" fmla="*/ 1444180 w 1704975"/>
                <a:gd name="connsiteY367" fmla="*/ 498253 h 1371600"/>
                <a:gd name="connsiteX368" fmla="*/ 1450848 w 1704975"/>
                <a:gd name="connsiteY368" fmla="*/ 487680 h 1371600"/>
                <a:gd name="connsiteX369" fmla="*/ 1455896 w 1704975"/>
                <a:gd name="connsiteY369" fmla="*/ 487204 h 1371600"/>
                <a:gd name="connsiteX370" fmla="*/ 1460278 w 1704975"/>
                <a:gd name="connsiteY370" fmla="*/ 489109 h 1371600"/>
                <a:gd name="connsiteX371" fmla="*/ 1457801 w 1704975"/>
                <a:gd name="connsiteY371" fmla="*/ 498538 h 1371600"/>
                <a:gd name="connsiteX372" fmla="*/ 1472374 w 1704975"/>
                <a:gd name="connsiteY372" fmla="*/ 501967 h 1371600"/>
                <a:gd name="connsiteX373" fmla="*/ 1472660 w 1704975"/>
                <a:gd name="connsiteY373" fmla="*/ 498729 h 1371600"/>
                <a:gd name="connsiteX374" fmla="*/ 1477899 w 1704975"/>
                <a:gd name="connsiteY374" fmla="*/ 498062 h 1371600"/>
                <a:gd name="connsiteX375" fmla="*/ 1469898 w 1704975"/>
                <a:gd name="connsiteY375" fmla="*/ 481679 h 1371600"/>
                <a:gd name="connsiteX376" fmla="*/ 1494377 w 1704975"/>
                <a:gd name="connsiteY376" fmla="*/ 477964 h 1371600"/>
                <a:gd name="connsiteX377" fmla="*/ 1532287 w 1704975"/>
                <a:gd name="connsiteY377" fmla="*/ 457962 h 1371600"/>
                <a:gd name="connsiteX378" fmla="*/ 1539049 w 1704975"/>
                <a:gd name="connsiteY378" fmla="*/ 459010 h 1371600"/>
                <a:gd name="connsiteX379" fmla="*/ 1577149 w 1704975"/>
                <a:gd name="connsiteY379" fmla="*/ 473392 h 1371600"/>
                <a:gd name="connsiteX380" fmla="*/ 1580769 w 1704975"/>
                <a:gd name="connsiteY380" fmla="*/ 472630 h 1371600"/>
                <a:gd name="connsiteX381" fmla="*/ 1577912 w 1704975"/>
                <a:gd name="connsiteY381" fmla="*/ 491204 h 1371600"/>
                <a:gd name="connsiteX382" fmla="*/ 1581436 w 1704975"/>
                <a:gd name="connsiteY382" fmla="*/ 500443 h 1371600"/>
                <a:gd name="connsiteX383" fmla="*/ 1584007 w 1704975"/>
                <a:gd name="connsiteY383" fmla="*/ 500348 h 1371600"/>
                <a:gd name="connsiteX384" fmla="*/ 1586008 w 1704975"/>
                <a:gd name="connsiteY384" fmla="*/ 513588 h 1371600"/>
                <a:gd name="connsiteX385" fmla="*/ 1590580 w 1704975"/>
                <a:gd name="connsiteY385" fmla="*/ 513302 h 1371600"/>
                <a:gd name="connsiteX386" fmla="*/ 1592199 w 1704975"/>
                <a:gd name="connsiteY386" fmla="*/ 523494 h 1371600"/>
                <a:gd name="connsiteX387" fmla="*/ 1588960 w 1704975"/>
                <a:gd name="connsiteY387" fmla="*/ 525113 h 1371600"/>
                <a:gd name="connsiteX388" fmla="*/ 1592866 w 1704975"/>
                <a:gd name="connsiteY388" fmla="*/ 535591 h 1371600"/>
                <a:gd name="connsiteX389" fmla="*/ 1590675 w 1704975"/>
                <a:gd name="connsiteY389" fmla="*/ 538639 h 1371600"/>
                <a:gd name="connsiteX390" fmla="*/ 1594580 w 1704975"/>
                <a:gd name="connsiteY390" fmla="*/ 538353 h 1371600"/>
                <a:gd name="connsiteX391" fmla="*/ 1601819 w 1704975"/>
                <a:gd name="connsiteY391" fmla="*/ 544449 h 1371600"/>
                <a:gd name="connsiteX392" fmla="*/ 1607439 w 1704975"/>
                <a:gd name="connsiteY392" fmla="*/ 530066 h 1371600"/>
                <a:gd name="connsiteX393" fmla="*/ 1644587 w 1704975"/>
                <a:gd name="connsiteY393" fmla="*/ 540829 h 1371600"/>
                <a:gd name="connsiteX394" fmla="*/ 1648587 w 1704975"/>
                <a:gd name="connsiteY394" fmla="*/ 552164 h 1371600"/>
                <a:gd name="connsiteX395" fmla="*/ 1646968 w 1704975"/>
                <a:gd name="connsiteY395" fmla="*/ 562166 h 1371600"/>
                <a:gd name="connsiteX396" fmla="*/ 1649539 w 1704975"/>
                <a:gd name="connsiteY396" fmla="*/ 573024 h 1371600"/>
                <a:gd name="connsiteX397" fmla="*/ 1648777 w 1704975"/>
                <a:gd name="connsiteY397" fmla="*/ 580454 h 1371600"/>
                <a:gd name="connsiteX398" fmla="*/ 1640681 w 1704975"/>
                <a:gd name="connsiteY398" fmla="*/ 593693 h 1371600"/>
                <a:gd name="connsiteX399" fmla="*/ 1649539 w 1704975"/>
                <a:gd name="connsiteY399" fmla="*/ 593598 h 1371600"/>
                <a:gd name="connsiteX400" fmla="*/ 1654207 w 1704975"/>
                <a:gd name="connsiteY400" fmla="*/ 610171 h 1371600"/>
                <a:gd name="connsiteX401" fmla="*/ 1656016 w 1704975"/>
                <a:gd name="connsiteY401" fmla="*/ 619411 h 1371600"/>
                <a:gd name="connsiteX402" fmla="*/ 1652778 w 1704975"/>
                <a:gd name="connsiteY402" fmla="*/ 638366 h 1371600"/>
                <a:gd name="connsiteX403" fmla="*/ 1694116 w 1704975"/>
                <a:gd name="connsiteY403" fmla="*/ 644938 h 1371600"/>
                <a:gd name="connsiteX404" fmla="*/ 1692307 w 1704975"/>
                <a:gd name="connsiteY404" fmla="*/ 657606 h 1371600"/>
                <a:gd name="connsiteX405" fmla="*/ 1664780 w 1704975"/>
                <a:gd name="connsiteY405" fmla="*/ 657034 h 1371600"/>
                <a:gd name="connsiteX406" fmla="*/ 1665732 w 1704975"/>
                <a:gd name="connsiteY406" fmla="*/ 667988 h 1371600"/>
                <a:gd name="connsiteX407" fmla="*/ 1661827 w 1704975"/>
                <a:gd name="connsiteY407" fmla="*/ 672275 h 1371600"/>
                <a:gd name="connsiteX408" fmla="*/ 1662208 w 1704975"/>
                <a:gd name="connsiteY408" fmla="*/ 676751 h 1371600"/>
                <a:gd name="connsiteX409" fmla="*/ 1674209 w 1704975"/>
                <a:gd name="connsiteY409" fmla="*/ 680752 h 1371600"/>
                <a:gd name="connsiteX410" fmla="*/ 1678210 w 1704975"/>
                <a:gd name="connsiteY410" fmla="*/ 690086 h 1371600"/>
                <a:gd name="connsiteX411" fmla="*/ 1671447 w 1704975"/>
                <a:gd name="connsiteY411" fmla="*/ 709993 h 1371600"/>
                <a:gd name="connsiteX412" fmla="*/ 1667542 w 1704975"/>
                <a:gd name="connsiteY412" fmla="*/ 717899 h 1371600"/>
                <a:gd name="connsiteX413" fmla="*/ 1665446 w 1704975"/>
                <a:gd name="connsiteY413" fmla="*/ 717233 h 1371600"/>
                <a:gd name="connsiteX414" fmla="*/ 1659636 w 1704975"/>
                <a:gd name="connsiteY414" fmla="*/ 733044 h 1371600"/>
                <a:gd name="connsiteX415" fmla="*/ 1648587 w 1704975"/>
                <a:gd name="connsiteY415" fmla="*/ 730853 h 1371600"/>
                <a:gd name="connsiteX416" fmla="*/ 1647539 w 1704975"/>
                <a:gd name="connsiteY416" fmla="*/ 735425 h 1371600"/>
                <a:gd name="connsiteX417" fmla="*/ 1643729 w 1704975"/>
                <a:gd name="connsiteY417" fmla="*/ 733711 h 1371600"/>
                <a:gd name="connsiteX418" fmla="*/ 1643824 w 1704975"/>
                <a:gd name="connsiteY418" fmla="*/ 735425 h 1371600"/>
                <a:gd name="connsiteX419" fmla="*/ 1602676 w 1704975"/>
                <a:gd name="connsiteY419" fmla="*/ 740950 h 1371600"/>
                <a:gd name="connsiteX420" fmla="*/ 1605629 w 1704975"/>
                <a:gd name="connsiteY420" fmla="*/ 747713 h 1371600"/>
                <a:gd name="connsiteX421" fmla="*/ 1608582 w 1704975"/>
                <a:gd name="connsiteY421" fmla="*/ 746950 h 1371600"/>
                <a:gd name="connsiteX422" fmla="*/ 1610201 w 1704975"/>
                <a:gd name="connsiteY422" fmla="*/ 756761 h 1371600"/>
                <a:gd name="connsiteX423" fmla="*/ 1611916 w 1704975"/>
                <a:gd name="connsiteY423" fmla="*/ 756190 h 1371600"/>
                <a:gd name="connsiteX424" fmla="*/ 1619059 w 1704975"/>
                <a:gd name="connsiteY424" fmla="*/ 772287 h 1371600"/>
                <a:gd name="connsiteX425" fmla="*/ 1625441 w 1704975"/>
                <a:gd name="connsiteY425" fmla="*/ 779812 h 1371600"/>
                <a:gd name="connsiteX426" fmla="*/ 1629442 w 1704975"/>
                <a:gd name="connsiteY426" fmla="*/ 810959 h 1371600"/>
                <a:gd name="connsiteX427" fmla="*/ 1638872 w 1704975"/>
                <a:gd name="connsiteY427" fmla="*/ 810768 h 1371600"/>
                <a:gd name="connsiteX428" fmla="*/ 1638109 w 1704975"/>
                <a:gd name="connsiteY428" fmla="*/ 826579 h 1371600"/>
                <a:gd name="connsiteX429" fmla="*/ 1645253 w 1704975"/>
                <a:gd name="connsiteY429" fmla="*/ 823436 h 1371600"/>
                <a:gd name="connsiteX430" fmla="*/ 1645920 w 1704975"/>
                <a:gd name="connsiteY430" fmla="*/ 835438 h 1371600"/>
                <a:gd name="connsiteX431" fmla="*/ 1641824 w 1704975"/>
                <a:gd name="connsiteY431" fmla="*/ 862965 h 1371600"/>
                <a:gd name="connsiteX432" fmla="*/ 1646872 w 1704975"/>
                <a:gd name="connsiteY432" fmla="*/ 862393 h 1371600"/>
                <a:gd name="connsiteX433" fmla="*/ 1642015 w 1704975"/>
                <a:gd name="connsiteY433" fmla="*/ 887825 h 1371600"/>
                <a:gd name="connsiteX434" fmla="*/ 1659064 w 1704975"/>
                <a:gd name="connsiteY434" fmla="*/ 896588 h 1371600"/>
                <a:gd name="connsiteX435" fmla="*/ 1658779 w 1704975"/>
                <a:gd name="connsiteY435" fmla="*/ 899160 h 1371600"/>
                <a:gd name="connsiteX436" fmla="*/ 1663637 w 1704975"/>
                <a:gd name="connsiteY436" fmla="*/ 899636 h 1371600"/>
                <a:gd name="connsiteX437" fmla="*/ 1663446 w 1704975"/>
                <a:gd name="connsiteY437" fmla="*/ 901732 h 1371600"/>
                <a:gd name="connsiteX438" fmla="*/ 1681829 w 1704975"/>
                <a:gd name="connsiteY438" fmla="*/ 908304 h 1371600"/>
                <a:gd name="connsiteX439" fmla="*/ 1698784 w 1704975"/>
                <a:gd name="connsiteY439" fmla="*/ 906399 h 1371600"/>
                <a:gd name="connsiteX440" fmla="*/ 1700308 w 1704975"/>
                <a:gd name="connsiteY440" fmla="*/ 915638 h 1371600"/>
                <a:gd name="connsiteX441" fmla="*/ 1686497 w 1704975"/>
                <a:gd name="connsiteY441" fmla="*/ 919353 h 1371600"/>
                <a:gd name="connsiteX442" fmla="*/ 1689735 w 1704975"/>
                <a:gd name="connsiteY442" fmla="*/ 941737 h 1371600"/>
                <a:gd name="connsiteX443" fmla="*/ 1624108 w 1704975"/>
                <a:gd name="connsiteY443" fmla="*/ 957453 h 1371600"/>
                <a:gd name="connsiteX444" fmla="*/ 1596866 w 1704975"/>
                <a:gd name="connsiteY444" fmla="*/ 976789 h 1371600"/>
                <a:gd name="connsiteX445" fmla="*/ 1565624 w 1704975"/>
                <a:gd name="connsiteY445" fmla="*/ 990409 h 1371600"/>
                <a:gd name="connsiteX446" fmla="*/ 1564291 w 1704975"/>
                <a:gd name="connsiteY446" fmla="*/ 985838 h 1371600"/>
                <a:gd name="connsiteX447" fmla="*/ 1560195 w 1704975"/>
                <a:gd name="connsiteY447" fmla="*/ 983933 h 1371600"/>
                <a:gd name="connsiteX448" fmla="*/ 1553718 w 1704975"/>
                <a:gd name="connsiteY448" fmla="*/ 981456 h 1371600"/>
                <a:gd name="connsiteX449" fmla="*/ 1546955 w 1704975"/>
                <a:gd name="connsiteY449" fmla="*/ 982504 h 1371600"/>
                <a:gd name="connsiteX450" fmla="*/ 1548384 w 1704975"/>
                <a:gd name="connsiteY450" fmla="*/ 959263 h 1371600"/>
                <a:gd name="connsiteX451" fmla="*/ 1551051 w 1704975"/>
                <a:gd name="connsiteY451" fmla="*/ 959072 h 1371600"/>
                <a:gd name="connsiteX452" fmla="*/ 1549146 w 1704975"/>
                <a:gd name="connsiteY452" fmla="*/ 930974 h 1371600"/>
                <a:gd name="connsiteX453" fmla="*/ 1522190 w 1704975"/>
                <a:gd name="connsiteY453" fmla="*/ 932402 h 1371600"/>
                <a:gd name="connsiteX454" fmla="*/ 1518285 w 1704975"/>
                <a:gd name="connsiteY454" fmla="*/ 927735 h 1371600"/>
                <a:gd name="connsiteX455" fmla="*/ 1514951 w 1704975"/>
                <a:gd name="connsiteY455" fmla="*/ 929450 h 1371600"/>
                <a:gd name="connsiteX456" fmla="*/ 1508189 w 1704975"/>
                <a:gd name="connsiteY456" fmla="*/ 909447 h 1371600"/>
                <a:gd name="connsiteX457" fmla="*/ 1504188 w 1704975"/>
                <a:gd name="connsiteY457" fmla="*/ 909923 h 1371600"/>
                <a:gd name="connsiteX458" fmla="*/ 1504283 w 1704975"/>
                <a:gd name="connsiteY458" fmla="*/ 907447 h 1371600"/>
                <a:gd name="connsiteX459" fmla="*/ 1492472 w 1704975"/>
                <a:gd name="connsiteY459" fmla="*/ 906971 h 1371600"/>
                <a:gd name="connsiteX460" fmla="*/ 1491139 w 1704975"/>
                <a:gd name="connsiteY460" fmla="*/ 916305 h 1371600"/>
                <a:gd name="connsiteX461" fmla="*/ 1485614 w 1704975"/>
                <a:gd name="connsiteY461" fmla="*/ 915353 h 1371600"/>
                <a:gd name="connsiteX462" fmla="*/ 1482090 w 1704975"/>
                <a:gd name="connsiteY462" fmla="*/ 941356 h 1371600"/>
                <a:gd name="connsiteX463" fmla="*/ 1483519 w 1704975"/>
                <a:gd name="connsiteY463" fmla="*/ 950214 h 1371600"/>
                <a:gd name="connsiteX464" fmla="*/ 1468469 w 1704975"/>
                <a:gd name="connsiteY464" fmla="*/ 955929 h 1371600"/>
                <a:gd name="connsiteX465" fmla="*/ 1469231 w 1704975"/>
                <a:gd name="connsiteY465" fmla="*/ 961739 h 1371600"/>
                <a:gd name="connsiteX466" fmla="*/ 1450753 w 1704975"/>
                <a:gd name="connsiteY466" fmla="*/ 966978 h 1371600"/>
                <a:gd name="connsiteX467" fmla="*/ 1446371 w 1704975"/>
                <a:gd name="connsiteY467" fmla="*/ 954881 h 1371600"/>
                <a:gd name="connsiteX468" fmla="*/ 1420939 w 1704975"/>
                <a:gd name="connsiteY468" fmla="*/ 962311 h 1371600"/>
                <a:gd name="connsiteX469" fmla="*/ 1414367 w 1704975"/>
                <a:gd name="connsiteY469" fmla="*/ 947071 h 1371600"/>
                <a:gd name="connsiteX470" fmla="*/ 1409129 w 1704975"/>
                <a:gd name="connsiteY470" fmla="*/ 948880 h 1371600"/>
                <a:gd name="connsiteX471" fmla="*/ 1394746 w 1704975"/>
                <a:gd name="connsiteY471" fmla="*/ 943070 h 1371600"/>
                <a:gd name="connsiteX472" fmla="*/ 1393984 w 1704975"/>
                <a:gd name="connsiteY472" fmla="*/ 946309 h 1371600"/>
                <a:gd name="connsiteX473" fmla="*/ 1347597 w 1704975"/>
                <a:gd name="connsiteY473" fmla="*/ 956120 h 1371600"/>
                <a:gd name="connsiteX474" fmla="*/ 1348264 w 1704975"/>
                <a:gd name="connsiteY474" fmla="*/ 959263 h 1371600"/>
                <a:gd name="connsiteX475" fmla="*/ 1333690 w 1704975"/>
                <a:gd name="connsiteY475" fmla="*/ 957453 h 1371600"/>
                <a:gd name="connsiteX476" fmla="*/ 1333500 w 1704975"/>
                <a:gd name="connsiteY476" fmla="*/ 955738 h 1371600"/>
                <a:gd name="connsiteX477" fmla="*/ 1323308 w 1704975"/>
                <a:gd name="connsiteY477" fmla="*/ 956024 h 1371600"/>
                <a:gd name="connsiteX478" fmla="*/ 1293876 w 1704975"/>
                <a:gd name="connsiteY478" fmla="*/ 962120 h 1371600"/>
                <a:gd name="connsiteX479" fmla="*/ 1273969 w 1704975"/>
                <a:gd name="connsiteY479" fmla="*/ 963835 h 1371600"/>
                <a:gd name="connsiteX480" fmla="*/ 1273397 w 1704975"/>
                <a:gd name="connsiteY480" fmla="*/ 961834 h 1371600"/>
                <a:gd name="connsiteX481" fmla="*/ 1254538 w 1704975"/>
                <a:gd name="connsiteY481" fmla="*/ 965168 h 1371600"/>
                <a:gd name="connsiteX482" fmla="*/ 1254823 w 1704975"/>
                <a:gd name="connsiteY482" fmla="*/ 961739 h 1371600"/>
                <a:gd name="connsiteX483" fmla="*/ 1248823 w 1704975"/>
                <a:gd name="connsiteY483" fmla="*/ 961549 h 1371600"/>
                <a:gd name="connsiteX484" fmla="*/ 1233488 w 1704975"/>
                <a:gd name="connsiteY484" fmla="*/ 966025 h 1371600"/>
                <a:gd name="connsiteX485" fmla="*/ 1233392 w 1704975"/>
                <a:gd name="connsiteY485" fmla="*/ 958691 h 1371600"/>
                <a:gd name="connsiteX486" fmla="*/ 1227106 w 1704975"/>
                <a:gd name="connsiteY486" fmla="*/ 959644 h 1371600"/>
                <a:gd name="connsiteX487" fmla="*/ 1228344 w 1704975"/>
                <a:gd name="connsiteY487" fmla="*/ 954214 h 1371600"/>
                <a:gd name="connsiteX488" fmla="*/ 1211485 w 1704975"/>
                <a:gd name="connsiteY488" fmla="*/ 954976 h 1371600"/>
                <a:gd name="connsiteX489" fmla="*/ 1203389 w 1704975"/>
                <a:gd name="connsiteY489" fmla="*/ 952309 h 1371600"/>
                <a:gd name="connsiteX490" fmla="*/ 1196245 w 1704975"/>
                <a:gd name="connsiteY490" fmla="*/ 954500 h 1371600"/>
                <a:gd name="connsiteX491" fmla="*/ 1195388 w 1704975"/>
                <a:gd name="connsiteY491" fmla="*/ 951738 h 1371600"/>
                <a:gd name="connsiteX492" fmla="*/ 1176338 w 1704975"/>
                <a:gd name="connsiteY492" fmla="*/ 954405 h 1371600"/>
                <a:gd name="connsiteX493" fmla="*/ 1175956 w 1704975"/>
                <a:gd name="connsiteY493" fmla="*/ 950690 h 1371600"/>
                <a:gd name="connsiteX494" fmla="*/ 1161002 w 1704975"/>
                <a:gd name="connsiteY494" fmla="*/ 954310 h 1371600"/>
                <a:gd name="connsiteX495" fmla="*/ 1156525 w 1704975"/>
                <a:gd name="connsiteY495" fmla="*/ 951071 h 1371600"/>
                <a:gd name="connsiteX496" fmla="*/ 1150430 w 1704975"/>
                <a:gd name="connsiteY496" fmla="*/ 951167 h 1371600"/>
                <a:gd name="connsiteX497" fmla="*/ 1148048 w 1704975"/>
                <a:gd name="connsiteY497" fmla="*/ 942022 h 1371600"/>
                <a:gd name="connsiteX498" fmla="*/ 1133475 w 1704975"/>
                <a:gd name="connsiteY498" fmla="*/ 942975 h 1371600"/>
                <a:gd name="connsiteX499" fmla="*/ 1131760 w 1704975"/>
                <a:gd name="connsiteY499" fmla="*/ 951071 h 1371600"/>
                <a:gd name="connsiteX500" fmla="*/ 1124712 w 1704975"/>
                <a:gd name="connsiteY500" fmla="*/ 953548 h 1371600"/>
                <a:gd name="connsiteX501" fmla="*/ 1085374 w 1704975"/>
                <a:gd name="connsiteY501" fmla="*/ 954881 h 1371600"/>
                <a:gd name="connsiteX502" fmla="*/ 1083755 w 1704975"/>
                <a:gd name="connsiteY502" fmla="*/ 945928 h 1371600"/>
                <a:gd name="connsiteX503" fmla="*/ 1070039 w 1704975"/>
                <a:gd name="connsiteY503" fmla="*/ 948118 h 1371600"/>
                <a:gd name="connsiteX504" fmla="*/ 1065181 w 1704975"/>
                <a:gd name="connsiteY504" fmla="*/ 931926 h 1371600"/>
                <a:gd name="connsiteX505" fmla="*/ 1033272 w 1704975"/>
                <a:gd name="connsiteY505" fmla="*/ 940879 h 1371600"/>
                <a:gd name="connsiteX506" fmla="*/ 985552 w 1704975"/>
                <a:gd name="connsiteY506" fmla="*/ 947928 h 1371600"/>
                <a:gd name="connsiteX507" fmla="*/ 942784 w 1704975"/>
                <a:gd name="connsiteY507" fmla="*/ 943737 h 1371600"/>
                <a:gd name="connsiteX508" fmla="*/ 915067 w 1704975"/>
                <a:gd name="connsiteY508" fmla="*/ 946499 h 1371600"/>
                <a:gd name="connsiteX509" fmla="*/ 916686 w 1704975"/>
                <a:gd name="connsiteY509" fmla="*/ 959358 h 1371600"/>
                <a:gd name="connsiteX510" fmla="*/ 913066 w 1704975"/>
                <a:gd name="connsiteY510" fmla="*/ 959739 h 1371600"/>
                <a:gd name="connsiteX511" fmla="*/ 914686 w 1704975"/>
                <a:gd name="connsiteY511" fmla="*/ 965359 h 1371600"/>
                <a:gd name="connsiteX512" fmla="*/ 905542 w 1704975"/>
                <a:gd name="connsiteY512" fmla="*/ 990886 h 1371600"/>
                <a:gd name="connsiteX513" fmla="*/ 911066 w 1704975"/>
                <a:gd name="connsiteY513" fmla="*/ 1020794 h 1371600"/>
                <a:gd name="connsiteX514" fmla="*/ 905923 w 1704975"/>
                <a:gd name="connsiteY514" fmla="*/ 1023652 h 1371600"/>
                <a:gd name="connsiteX515" fmla="*/ 905065 w 1704975"/>
                <a:gd name="connsiteY515" fmla="*/ 1054894 h 1371600"/>
                <a:gd name="connsiteX516" fmla="*/ 906875 w 1704975"/>
                <a:gd name="connsiteY516" fmla="*/ 1055180 h 1371600"/>
                <a:gd name="connsiteX517" fmla="*/ 913162 w 1704975"/>
                <a:gd name="connsiteY517" fmla="*/ 1097090 h 1371600"/>
                <a:gd name="connsiteX518" fmla="*/ 913924 w 1704975"/>
                <a:gd name="connsiteY518" fmla="*/ 1099566 h 1371600"/>
                <a:gd name="connsiteX519" fmla="*/ 916210 w 1704975"/>
                <a:gd name="connsiteY519" fmla="*/ 1097375 h 1371600"/>
                <a:gd name="connsiteX520" fmla="*/ 918115 w 1704975"/>
                <a:gd name="connsiteY520" fmla="*/ 1109282 h 1371600"/>
                <a:gd name="connsiteX521" fmla="*/ 932879 w 1704975"/>
                <a:gd name="connsiteY521" fmla="*/ 1114520 h 1371600"/>
                <a:gd name="connsiteX522" fmla="*/ 930497 w 1704975"/>
                <a:gd name="connsiteY522" fmla="*/ 1131284 h 1371600"/>
                <a:gd name="connsiteX523" fmla="*/ 922591 w 1704975"/>
                <a:gd name="connsiteY523" fmla="*/ 1152620 h 1371600"/>
                <a:gd name="connsiteX524" fmla="*/ 926878 w 1704975"/>
                <a:gd name="connsiteY524" fmla="*/ 1156621 h 1371600"/>
                <a:gd name="connsiteX525" fmla="*/ 926116 w 1704975"/>
                <a:gd name="connsiteY525" fmla="*/ 1164050 h 1371600"/>
                <a:gd name="connsiteX526" fmla="*/ 924115 w 1704975"/>
                <a:gd name="connsiteY526" fmla="*/ 1164622 h 1371600"/>
                <a:gd name="connsiteX527" fmla="*/ 928116 w 1704975"/>
                <a:gd name="connsiteY527" fmla="*/ 1176052 h 1371600"/>
                <a:gd name="connsiteX528" fmla="*/ 939927 w 1704975"/>
                <a:gd name="connsiteY528" fmla="*/ 1194530 h 1371600"/>
                <a:gd name="connsiteX529" fmla="*/ 943070 w 1704975"/>
                <a:gd name="connsiteY529" fmla="*/ 1206722 h 1371600"/>
                <a:gd name="connsiteX530" fmla="*/ 949833 w 1704975"/>
                <a:gd name="connsiteY530" fmla="*/ 1206246 h 1371600"/>
                <a:gd name="connsiteX531" fmla="*/ 951929 w 1704975"/>
                <a:gd name="connsiteY531" fmla="*/ 1203865 h 1371600"/>
                <a:gd name="connsiteX532" fmla="*/ 953929 w 1704975"/>
                <a:gd name="connsiteY532" fmla="*/ 1208723 h 1371600"/>
                <a:gd name="connsiteX533" fmla="*/ 955167 w 1704975"/>
                <a:gd name="connsiteY533" fmla="*/ 1227582 h 1371600"/>
                <a:gd name="connsiteX534" fmla="*/ 947928 w 1704975"/>
                <a:gd name="connsiteY534" fmla="*/ 1227868 h 1371600"/>
                <a:gd name="connsiteX535" fmla="*/ 947071 w 1704975"/>
                <a:gd name="connsiteY535" fmla="*/ 1246156 h 1371600"/>
                <a:gd name="connsiteX536" fmla="*/ 980504 w 1704975"/>
                <a:gd name="connsiteY536" fmla="*/ 1255967 h 1371600"/>
                <a:gd name="connsiteX537" fmla="*/ 981456 w 1704975"/>
                <a:gd name="connsiteY537" fmla="*/ 1264444 h 1371600"/>
                <a:gd name="connsiteX538" fmla="*/ 955262 w 1704975"/>
                <a:gd name="connsiteY538" fmla="*/ 1280255 h 1371600"/>
                <a:gd name="connsiteX539" fmla="*/ 953548 w 1704975"/>
                <a:gd name="connsiteY539" fmla="*/ 1272445 h 1371600"/>
                <a:gd name="connsiteX540" fmla="*/ 948023 w 1704975"/>
                <a:gd name="connsiteY540" fmla="*/ 1273016 h 1371600"/>
                <a:gd name="connsiteX541" fmla="*/ 945928 w 1704975"/>
                <a:gd name="connsiteY541" fmla="*/ 1263491 h 1371600"/>
                <a:gd name="connsiteX542" fmla="*/ 944118 w 1704975"/>
                <a:gd name="connsiteY542" fmla="*/ 1264063 h 1371600"/>
                <a:gd name="connsiteX543" fmla="*/ 944404 w 1704975"/>
                <a:gd name="connsiteY543" fmla="*/ 1265968 h 1371600"/>
                <a:gd name="connsiteX544" fmla="*/ 934402 w 1704975"/>
                <a:gd name="connsiteY544" fmla="*/ 1270254 h 1371600"/>
                <a:gd name="connsiteX545" fmla="*/ 937736 w 1704975"/>
                <a:gd name="connsiteY545" fmla="*/ 1279493 h 1371600"/>
                <a:gd name="connsiteX546" fmla="*/ 934879 w 1704975"/>
                <a:gd name="connsiteY546" fmla="*/ 1280065 h 1371600"/>
                <a:gd name="connsiteX547" fmla="*/ 935355 w 1704975"/>
                <a:gd name="connsiteY547" fmla="*/ 1285875 h 1371600"/>
                <a:gd name="connsiteX548" fmla="*/ 924973 w 1704975"/>
                <a:gd name="connsiteY548" fmla="*/ 1286827 h 1371600"/>
                <a:gd name="connsiteX549" fmla="*/ 923734 w 1704975"/>
                <a:gd name="connsiteY549" fmla="*/ 1292924 h 1371600"/>
                <a:gd name="connsiteX550" fmla="*/ 882301 w 1704975"/>
                <a:gd name="connsiteY550" fmla="*/ 1298829 h 1371600"/>
                <a:gd name="connsiteX551" fmla="*/ 864775 w 1704975"/>
                <a:gd name="connsiteY551" fmla="*/ 1289114 h 1371600"/>
                <a:gd name="connsiteX552" fmla="*/ 853630 w 1704975"/>
                <a:gd name="connsiteY552" fmla="*/ 1320641 h 1371600"/>
                <a:gd name="connsiteX553" fmla="*/ 851916 w 1704975"/>
                <a:gd name="connsiteY553" fmla="*/ 1325785 h 1371600"/>
                <a:gd name="connsiteX554" fmla="*/ 807529 w 1704975"/>
                <a:gd name="connsiteY554" fmla="*/ 1328166 h 1371600"/>
                <a:gd name="connsiteX555" fmla="*/ 783050 w 1704975"/>
                <a:gd name="connsiteY555" fmla="*/ 1325309 h 1371600"/>
                <a:gd name="connsiteX556" fmla="*/ 792385 w 1704975"/>
                <a:gd name="connsiteY556" fmla="*/ 1329785 h 1371600"/>
                <a:gd name="connsiteX557" fmla="*/ 796576 w 1704975"/>
                <a:gd name="connsiteY557" fmla="*/ 1337024 h 1371600"/>
                <a:gd name="connsiteX558" fmla="*/ 769144 w 1704975"/>
                <a:gd name="connsiteY558" fmla="*/ 1342644 h 1371600"/>
                <a:gd name="connsiteX559" fmla="*/ 770858 w 1704975"/>
                <a:gd name="connsiteY559" fmla="*/ 1356932 h 1371600"/>
                <a:gd name="connsiteX560" fmla="*/ 726186 w 1704975"/>
                <a:gd name="connsiteY560" fmla="*/ 1365980 h 1371600"/>
                <a:gd name="connsiteX561" fmla="*/ 720662 w 1704975"/>
                <a:gd name="connsiteY561" fmla="*/ 1350455 h 1371600"/>
                <a:gd name="connsiteX562" fmla="*/ 728281 w 1704975"/>
                <a:gd name="connsiteY562" fmla="*/ 1348454 h 1371600"/>
                <a:gd name="connsiteX563" fmla="*/ 727043 w 1704975"/>
                <a:gd name="connsiteY563" fmla="*/ 1344549 h 1371600"/>
                <a:gd name="connsiteX564" fmla="*/ 734377 w 1704975"/>
                <a:gd name="connsiteY564" fmla="*/ 1342358 h 1371600"/>
                <a:gd name="connsiteX565" fmla="*/ 727424 w 1704975"/>
                <a:gd name="connsiteY565" fmla="*/ 1307497 h 1371600"/>
                <a:gd name="connsiteX566" fmla="*/ 715804 w 1704975"/>
                <a:gd name="connsiteY566" fmla="*/ 1305401 h 1371600"/>
                <a:gd name="connsiteX567" fmla="*/ 693801 w 1704975"/>
                <a:gd name="connsiteY567" fmla="*/ 1273683 h 1371600"/>
                <a:gd name="connsiteX568" fmla="*/ 690658 w 1704975"/>
                <a:gd name="connsiteY568" fmla="*/ 1270730 h 1371600"/>
                <a:gd name="connsiteX569" fmla="*/ 688562 w 1704975"/>
                <a:gd name="connsiteY569" fmla="*/ 1272635 h 1371600"/>
                <a:gd name="connsiteX570" fmla="*/ 686943 w 1704975"/>
                <a:gd name="connsiteY570" fmla="*/ 1271111 h 1371600"/>
                <a:gd name="connsiteX571" fmla="*/ 677894 w 1704975"/>
                <a:gd name="connsiteY571" fmla="*/ 1257300 h 1371600"/>
                <a:gd name="connsiteX572" fmla="*/ 662464 w 1704975"/>
                <a:gd name="connsiteY572" fmla="*/ 1259967 h 1371600"/>
                <a:gd name="connsiteX573" fmla="*/ 657606 w 1704975"/>
                <a:gd name="connsiteY573" fmla="*/ 1221105 h 1371600"/>
                <a:gd name="connsiteX574" fmla="*/ 650272 w 1704975"/>
                <a:gd name="connsiteY574" fmla="*/ 1190053 h 1371600"/>
                <a:gd name="connsiteX575" fmla="*/ 650557 w 1704975"/>
                <a:gd name="connsiteY575" fmla="*/ 1179005 h 1371600"/>
                <a:gd name="connsiteX576" fmla="*/ 637699 w 1704975"/>
                <a:gd name="connsiteY576" fmla="*/ 1181386 h 1371600"/>
                <a:gd name="connsiteX577" fmla="*/ 637889 w 1704975"/>
                <a:gd name="connsiteY577" fmla="*/ 1183576 h 1371600"/>
                <a:gd name="connsiteX578" fmla="*/ 623697 w 1704975"/>
                <a:gd name="connsiteY578" fmla="*/ 1184815 h 1371600"/>
                <a:gd name="connsiteX579" fmla="*/ 637699 w 1704975"/>
                <a:gd name="connsiteY579" fmla="*/ 1146810 h 1371600"/>
                <a:gd name="connsiteX580" fmla="*/ 625792 w 1704975"/>
                <a:gd name="connsiteY580" fmla="*/ 1143952 h 1371600"/>
                <a:gd name="connsiteX581" fmla="*/ 626745 w 1704975"/>
                <a:gd name="connsiteY581" fmla="*/ 1132427 h 1371600"/>
                <a:gd name="connsiteX582" fmla="*/ 632269 w 1704975"/>
                <a:gd name="connsiteY582" fmla="*/ 1123759 h 1371600"/>
                <a:gd name="connsiteX583" fmla="*/ 614077 w 1704975"/>
                <a:gd name="connsiteY583" fmla="*/ 1126522 h 1371600"/>
                <a:gd name="connsiteX584" fmla="*/ 604456 w 1704975"/>
                <a:gd name="connsiteY584" fmla="*/ 1124141 h 1371600"/>
                <a:gd name="connsiteX585" fmla="*/ 595693 w 1704975"/>
                <a:gd name="connsiteY585" fmla="*/ 1108996 h 1371600"/>
                <a:gd name="connsiteX586" fmla="*/ 597789 w 1704975"/>
                <a:gd name="connsiteY586" fmla="*/ 1098042 h 1371600"/>
                <a:gd name="connsiteX587" fmla="*/ 603885 w 1704975"/>
                <a:gd name="connsiteY587" fmla="*/ 1088231 h 1371600"/>
                <a:gd name="connsiteX588" fmla="*/ 579787 w 1704975"/>
                <a:gd name="connsiteY588" fmla="*/ 1084517 h 1371600"/>
                <a:gd name="connsiteX589" fmla="*/ 580358 w 1704975"/>
                <a:gd name="connsiteY589" fmla="*/ 1080230 h 1371600"/>
                <a:gd name="connsiteX590" fmla="*/ 575119 w 1704975"/>
                <a:gd name="connsiteY590" fmla="*/ 1079944 h 1371600"/>
                <a:gd name="connsiteX591" fmla="*/ 574738 w 1704975"/>
                <a:gd name="connsiteY591" fmla="*/ 1072515 h 1371600"/>
                <a:gd name="connsiteX592" fmla="*/ 561499 w 1704975"/>
                <a:gd name="connsiteY592" fmla="*/ 1072229 h 1371600"/>
                <a:gd name="connsiteX593" fmla="*/ 562165 w 1704975"/>
                <a:gd name="connsiteY593" fmla="*/ 1063847 h 1371600"/>
                <a:gd name="connsiteX594" fmla="*/ 507587 w 1704975"/>
                <a:gd name="connsiteY594" fmla="*/ 1074706 h 1371600"/>
                <a:gd name="connsiteX595" fmla="*/ 506730 w 1704975"/>
                <a:gd name="connsiteY595" fmla="*/ 1064514 h 1371600"/>
                <a:gd name="connsiteX596" fmla="*/ 499205 w 1704975"/>
                <a:gd name="connsiteY596" fmla="*/ 1064514 h 1371600"/>
                <a:gd name="connsiteX597" fmla="*/ 493014 w 1704975"/>
                <a:gd name="connsiteY597" fmla="*/ 1128712 h 1371600"/>
                <a:gd name="connsiteX598" fmla="*/ 483870 w 1704975"/>
                <a:gd name="connsiteY598" fmla="*/ 1125665 h 1371600"/>
                <a:gd name="connsiteX599" fmla="*/ 483298 w 1704975"/>
                <a:gd name="connsiteY599" fmla="*/ 1135285 h 1371600"/>
                <a:gd name="connsiteX600" fmla="*/ 480631 w 1704975"/>
                <a:gd name="connsiteY600" fmla="*/ 1135951 h 1371600"/>
                <a:gd name="connsiteX601" fmla="*/ 480250 w 1704975"/>
                <a:gd name="connsiteY601" fmla="*/ 1138904 h 1371600"/>
                <a:gd name="connsiteX602" fmla="*/ 473583 w 1704975"/>
                <a:gd name="connsiteY602" fmla="*/ 1138618 h 1371600"/>
                <a:gd name="connsiteX603" fmla="*/ 473773 w 1704975"/>
                <a:gd name="connsiteY603" fmla="*/ 1131951 h 1371600"/>
                <a:gd name="connsiteX604" fmla="*/ 468344 w 1704975"/>
                <a:gd name="connsiteY604" fmla="*/ 1126998 h 1371600"/>
                <a:gd name="connsiteX605" fmla="*/ 459105 w 1704975"/>
                <a:gd name="connsiteY605" fmla="*/ 1124712 h 1371600"/>
                <a:gd name="connsiteX606" fmla="*/ 453580 w 1704975"/>
                <a:gd name="connsiteY606" fmla="*/ 1120235 h 1371600"/>
                <a:gd name="connsiteX607" fmla="*/ 446532 w 1704975"/>
                <a:gd name="connsiteY607" fmla="*/ 1120521 h 1371600"/>
                <a:gd name="connsiteX608" fmla="*/ 446532 w 1704975"/>
                <a:gd name="connsiteY608" fmla="*/ 1123759 h 1371600"/>
                <a:gd name="connsiteX609" fmla="*/ 443579 w 1704975"/>
                <a:gd name="connsiteY609" fmla="*/ 1124902 h 1371600"/>
                <a:gd name="connsiteX610" fmla="*/ 443960 w 1704975"/>
                <a:gd name="connsiteY610" fmla="*/ 1138714 h 1371600"/>
                <a:gd name="connsiteX611" fmla="*/ 440817 w 1704975"/>
                <a:gd name="connsiteY611" fmla="*/ 1144905 h 1371600"/>
                <a:gd name="connsiteX612" fmla="*/ 435673 w 1704975"/>
                <a:gd name="connsiteY612" fmla="*/ 1151668 h 1371600"/>
                <a:gd name="connsiteX613" fmla="*/ 425672 w 1704975"/>
                <a:gd name="connsiteY613" fmla="*/ 1156049 h 1371600"/>
                <a:gd name="connsiteX614" fmla="*/ 413004 w 1704975"/>
                <a:gd name="connsiteY614" fmla="*/ 1153859 h 1371600"/>
                <a:gd name="connsiteX615" fmla="*/ 410623 w 1704975"/>
                <a:gd name="connsiteY615" fmla="*/ 1149477 h 1371600"/>
                <a:gd name="connsiteX616" fmla="*/ 404717 w 1704975"/>
                <a:gd name="connsiteY616" fmla="*/ 1152430 h 1371600"/>
                <a:gd name="connsiteX617" fmla="*/ 377571 w 1704975"/>
                <a:gd name="connsiteY617" fmla="*/ 1152334 h 1371600"/>
                <a:gd name="connsiteX618" fmla="*/ 369189 w 1704975"/>
                <a:gd name="connsiteY618" fmla="*/ 1157478 h 1371600"/>
                <a:gd name="connsiteX619" fmla="*/ 360902 w 1704975"/>
                <a:gd name="connsiteY619" fmla="*/ 1158621 h 1371600"/>
                <a:gd name="connsiteX620" fmla="*/ 355378 w 1704975"/>
                <a:gd name="connsiteY620" fmla="*/ 1118902 h 1371600"/>
                <a:gd name="connsiteX621" fmla="*/ 315658 w 1704975"/>
                <a:gd name="connsiteY621" fmla="*/ 1135094 h 1371600"/>
                <a:gd name="connsiteX622" fmla="*/ 318040 w 1704975"/>
                <a:gd name="connsiteY622" fmla="*/ 1144429 h 1371600"/>
                <a:gd name="connsiteX623" fmla="*/ 313372 w 1704975"/>
                <a:gd name="connsiteY623" fmla="*/ 1146048 h 1371600"/>
                <a:gd name="connsiteX624" fmla="*/ 316230 w 1704975"/>
                <a:gd name="connsiteY624" fmla="*/ 1156716 h 1371600"/>
                <a:gd name="connsiteX625" fmla="*/ 320516 w 1704975"/>
                <a:gd name="connsiteY625" fmla="*/ 1155573 h 1371600"/>
                <a:gd name="connsiteX626" fmla="*/ 322326 w 1704975"/>
                <a:gd name="connsiteY626" fmla="*/ 1172909 h 1371600"/>
                <a:gd name="connsiteX627" fmla="*/ 327184 w 1704975"/>
                <a:gd name="connsiteY627" fmla="*/ 1172147 h 1371600"/>
                <a:gd name="connsiteX628" fmla="*/ 330613 w 1704975"/>
                <a:gd name="connsiteY628" fmla="*/ 1190816 h 1371600"/>
                <a:gd name="connsiteX629" fmla="*/ 340423 w 1704975"/>
                <a:gd name="connsiteY629" fmla="*/ 1189006 h 1371600"/>
                <a:gd name="connsiteX630" fmla="*/ 346424 w 1704975"/>
                <a:gd name="connsiteY630" fmla="*/ 1227773 h 1371600"/>
                <a:gd name="connsiteX631" fmla="*/ 332899 w 1704975"/>
                <a:gd name="connsiteY631" fmla="*/ 1230440 h 1371600"/>
                <a:gd name="connsiteX632" fmla="*/ 330137 w 1704975"/>
                <a:gd name="connsiteY632" fmla="*/ 1232154 h 1371600"/>
                <a:gd name="connsiteX633" fmla="*/ 330898 w 1704975"/>
                <a:gd name="connsiteY633" fmla="*/ 1236440 h 1371600"/>
                <a:gd name="connsiteX634" fmla="*/ 307181 w 1704975"/>
                <a:gd name="connsiteY634" fmla="*/ 1238345 h 1371600"/>
                <a:gd name="connsiteX635" fmla="*/ 306229 w 1704975"/>
                <a:gd name="connsiteY635" fmla="*/ 1241203 h 1371600"/>
                <a:gd name="connsiteX636" fmla="*/ 298228 w 1704975"/>
                <a:gd name="connsiteY636" fmla="*/ 1240822 h 1371600"/>
                <a:gd name="connsiteX637" fmla="*/ 298704 w 1704975"/>
                <a:gd name="connsiteY637" fmla="*/ 1242536 h 1371600"/>
                <a:gd name="connsiteX638" fmla="*/ 294037 w 1704975"/>
                <a:gd name="connsiteY638" fmla="*/ 1243870 h 1371600"/>
                <a:gd name="connsiteX639" fmla="*/ 290227 w 1704975"/>
                <a:gd name="connsiteY639" fmla="*/ 1242441 h 1371600"/>
                <a:gd name="connsiteX640" fmla="*/ 291560 w 1704975"/>
                <a:gd name="connsiteY640" fmla="*/ 1248061 h 1371600"/>
                <a:gd name="connsiteX641" fmla="*/ 287941 w 1704975"/>
                <a:gd name="connsiteY641" fmla="*/ 1251585 h 1371600"/>
                <a:gd name="connsiteX642" fmla="*/ 283845 w 1704975"/>
                <a:gd name="connsiteY642" fmla="*/ 1248918 h 1371600"/>
                <a:gd name="connsiteX643" fmla="*/ 279940 w 1704975"/>
                <a:gd name="connsiteY643" fmla="*/ 1250347 h 1371600"/>
                <a:gd name="connsiteX644" fmla="*/ 281178 w 1704975"/>
                <a:gd name="connsiteY644" fmla="*/ 1252918 h 1371600"/>
                <a:gd name="connsiteX645" fmla="*/ 264604 w 1704975"/>
                <a:gd name="connsiteY645" fmla="*/ 1259681 h 1371600"/>
                <a:gd name="connsiteX646" fmla="*/ 265366 w 1704975"/>
                <a:gd name="connsiteY646" fmla="*/ 1263110 h 1371600"/>
                <a:gd name="connsiteX647" fmla="*/ 244316 w 1704975"/>
                <a:gd name="connsiteY647" fmla="*/ 1264920 h 1371600"/>
                <a:gd name="connsiteX648" fmla="*/ 243840 w 1704975"/>
                <a:gd name="connsiteY648" fmla="*/ 1269301 h 1371600"/>
                <a:gd name="connsiteX649" fmla="*/ 237077 w 1704975"/>
                <a:gd name="connsiteY649" fmla="*/ 1269016 h 1371600"/>
                <a:gd name="connsiteX650" fmla="*/ 237172 w 1704975"/>
                <a:gd name="connsiteY650" fmla="*/ 1273969 h 1371600"/>
                <a:gd name="connsiteX651" fmla="*/ 226409 w 1704975"/>
                <a:gd name="connsiteY651" fmla="*/ 1282351 h 1371600"/>
                <a:gd name="connsiteX652" fmla="*/ 206978 w 1704975"/>
                <a:gd name="connsiteY652" fmla="*/ 1283113 h 1371600"/>
                <a:gd name="connsiteX653" fmla="*/ 200692 w 1704975"/>
                <a:gd name="connsiteY653" fmla="*/ 1285684 h 1371600"/>
                <a:gd name="connsiteX654" fmla="*/ 199454 w 1704975"/>
                <a:gd name="connsiteY654" fmla="*/ 1297591 h 1371600"/>
                <a:gd name="connsiteX655" fmla="*/ 192976 w 1704975"/>
                <a:gd name="connsiteY655" fmla="*/ 1299686 h 1371600"/>
                <a:gd name="connsiteX656" fmla="*/ 195643 w 1704975"/>
                <a:gd name="connsiteY656" fmla="*/ 1307116 h 1371600"/>
                <a:gd name="connsiteX657" fmla="*/ 190976 w 1704975"/>
                <a:gd name="connsiteY657" fmla="*/ 1309307 h 1371600"/>
                <a:gd name="connsiteX658" fmla="*/ 192881 w 1704975"/>
                <a:gd name="connsiteY658" fmla="*/ 1314069 h 1371600"/>
                <a:gd name="connsiteX659" fmla="*/ 187738 w 1704975"/>
                <a:gd name="connsiteY659" fmla="*/ 1315593 h 1371600"/>
                <a:gd name="connsiteX660" fmla="*/ 195739 w 1704975"/>
                <a:gd name="connsiteY660" fmla="*/ 1341787 h 1371600"/>
                <a:gd name="connsiteX661" fmla="*/ 188404 w 1704975"/>
                <a:gd name="connsiteY661" fmla="*/ 1345120 h 1371600"/>
                <a:gd name="connsiteX662" fmla="*/ 179927 w 1704975"/>
                <a:gd name="connsiteY662" fmla="*/ 1357408 h 1371600"/>
                <a:gd name="connsiteX663" fmla="*/ 179832 w 1704975"/>
                <a:gd name="connsiteY663" fmla="*/ 1353693 h 1371600"/>
                <a:gd name="connsiteX664" fmla="*/ 172879 w 1704975"/>
                <a:gd name="connsiteY664" fmla="*/ 1356741 h 1371600"/>
                <a:gd name="connsiteX665" fmla="*/ 170783 w 1704975"/>
                <a:gd name="connsiteY665" fmla="*/ 1352264 h 1371600"/>
                <a:gd name="connsiteX666" fmla="*/ 148780 w 1704975"/>
                <a:gd name="connsiteY666" fmla="*/ 1354645 h 1371600"/>
                <a:gd name="connsiteX667" fmla="*/ 141160 w 1704975"/>
                <a:gd name="connsiteY667" fmla="*/ 1341310 h 1371600"/>
                <a:gd name="connsiteX668" fmla="*/ 143923 w 1704975"/>
                <a:gd name="connsiteY668" fmla="*/ 1335310 h 1371600"/>
                <a:gd name="connsiteX669" fmla="*/ 142970 w 1704975"/>
                <a:gd name="connsiteY669" fmla="*/ 1329023 h 1371600"/>
                <a:gd name="connsiteX670" fmla="*/ 126397 w 1704975"/>
                <a:gd name="connsiteY670" fmla="*/ 1329976 h 1371600"/>
                <a:gd name="connsiteX671" fmla="*/ 108966 w 1704975"/>
                <a:gd name="connsiteY671" fmla="*/ 1312069 h 1371600"/>
                <a:gd name="connsiteX672" fmla="*/ 101822 w 1704975"/>
                <a:gd name="connsiteY672" fmla="*/ 1315784 h 1371600"/>
                <a:gd name="connsiteX673" fmla="*/ 90487 w 1704975"/>
                <a:gd name="connsiteY673" fmla="*/ 1316831 h 1371600"/>
                <a:gd name="connsiteX674" fmla="*/ 64675 w 1704975"/>
                <a:gd name="connsiteY674" fmla="*/ 1313021 h 1371600"/>
                <a:gd name="connsiteX675" fmla="*/ 62103 w 1704975"/>
                <a:gd name="connsiteY675" fmla="*/ 1304068 h 1371600"/>
                <a:gd name="connsiteX676" fmla="*/ 48482 w 1704975"/>
                <a:gd name="connsiteY676" fmla="*/ 1300543 h 1371600"/>
                <a:gd name="connsiteX677" fmla="*/ 27337 w 1704975"/>
                <a:gd name="connsiteY677" fmla="*/ 1302068 h 1371600"/>
                <a:gd name="connsiteX678" fmla="*/ 11430 w 1704975"/>
                <a:gd name="connsiteY678" fmla="*/ 1307878 h 1371600"/>
                <a:gd name="connsiteX679" fmla="*/ 1570672 w 1704975"/>
                <a:gd name="connsiteY679" fmla="*/ 510540 h 1371600"/>
                <a:gd name="connsiteX680" fmla="*/ 1564957 w 1704975"/>
                <a:gd name="connsiteY680" fmla="*/ 511683 h 1371600"/>
                <a:gd name="connsiteX681" fmla="*/ 1565243 w 1704975"/>
                <a:gd name="connsiteY681" fmla="*/ 516446 h 1371600"/>
                <a:gd name="connsiteX682" fmla="*/ 1570196 w 1704975"/>
                <a:gd name="connsiteY682" fmla="*/ 516255 h 1371600"/>
                <a:gd name="connsiteX683" fmla="*/ 1570672 w 1704975"/>
                <a:gd name="connsiteY683" fmla="*/ 510540 h 1371600"/>
                <a:gd name="connsiteX684" fmla="*/ 1570291 w 1704975"/>
                <a:gd name="connsiteY684" fmla="*/ 516350 h 1371600"/>
                <a:gd name="connsiteX685" fmla="*/ 1573054 w 1704975"/>
                <a:gd name="connsiteY685" fmla="*/ 517588 h 1371600"/>
                <a:gd name="connsiteX686" fmla="*/ 1574768 w 1704975"/>
                <a:gd name="connsiteY686" fmla="*/ 516922 h 1371600"/>
                <a:gd name="connsiteX687" fmla="*/ 1575435 w 1704975"/>
                <a:gd name="connsiteY687" fmla="*/ 517588 h 1371600"/>
                <a:gd name="connsiteX688" fmla="*/ 1576388 w 1704975"/>
                <a:gd name="connsiteY688" fmla="*/ 516826 h 1371600"/>
                <a:gd name="connsiteX689" fmla="*/ 1577435 w 1704975"/>
                <a:gd name="connsiteY689" fmla="*/ 517112 h 1371600"/>
                <a:gd name="connsiteX690" fmla="*/ 1578769 w 1704975"/>
                <a:gd name="connsiteY690" fmla="*/ 516541 h 1371600"/>
                <a:gd name="connsiteX691" fmla="*/ 1576578 w 1704975"/>
                <a:gd name="connsiteY691" fmla="*/ 514445 h 1371600"/>
                <a:gd name="connsiteX692" fmla="*/ 1570291 w 1704975"/>
                <a:gd name="connsiteY692" fmla="*/ 516350 h 1371600"/>
                <a:gd name="connsiteX693" fmla="*/ 1582864 w 1704975"/>
                <a:gd name="connsiteY693" fmla="*/ 514159 h 1371600"/>
                <a:gd name="connsiteX694" fmla="*/ 1581626 w 1704975"/>
                <a:gd name="connsiteY694" fmla="*/ 514350 h 1371600"/>
                <a:gd name="connsiteX695" fmla="*/ 1581150 w 1704975"/>
                <a:gd name="connsiteY695" fmla="*/ 515683 h 1371600"/>
                <a:gd name="connsiteX696" fmla="*/ 1580007 w 1704975"/>
                <a:gd name="connsiteY696" fmla="*/ 515398 h 1371600"/>
                <a:gd name="connsiteX697" fmla="*/ 1579435 w 1704975"/>
                <a:gd name="connsiteY697" fmla="*/ 516160 h 1371600"/>
                <a:gd name="connsiteX698" fmla="*/ 1578388 w 1704975"/>
                <a:gd name="connsiteY698" fmla="*/ 516826 h 1371600"/>
                <a:gd name="connsiteX699" fmla="*/ 1577149 w 1704975"/>
                <a:gd name="connsiteY699" fmla="*/ 517112 h 1371600"/>
                <a:gd name="connsiteX700" fmla="*/ 1576292 w 1704975"/>
                <a:gd name="connsiteY700" fmla="*/ 516922 h 1371600"/>
                <a:gd name="connsiteX701" fmla="*/ 1575816 w 1704975"/>
                <a:gd name="connsiteY701" fmla="*/ 517398 h 1371600"/>
                <a:gd name="connsiteX702" fmla="*/ 1581340 w 1704975"/>
                <a:gd name="connsiteY702" fmla="*/ 535114 h 1371600"/>
                <a:gd name="connsiteX703" fmla="*/ 1587246 w 1704975"/>
                <a:gd name="connsiteY703" fmla="*/ 526256 h 1371600"/>
                <a:gd name="connsiteX704" fmla="*/ 1585436 w 1704975"/>
                <a:gd name="connsiteY704" fmla="*/ 514826 h 1371600"/>
                <a:gd name="connsiteX705" fmla="*/ 1582864 w 1704975"/>
                <a:gd name="connsiteY705" fmla="*/ 514159 h 1371600"/>
                <a:gd name="connsiteX706" fmla="*/ 622649 w 1704975"/>
                <a:gd name="connsiteY706" fmla="*/ 106013 h 1371600"/>
                <a:gd name="connsiteX707" fmla="*/ 618649 w 1704975"/>
                <a:gd name="connsiteY707" fmla="*/ 114395 h 1371600"/>
                <a:gd name="connsiteX708" fmla="*/ 618077 w 1704975"/>
                <a:gd name="connsiteY708" fmla="*/ 123825 h 1371600"/>
                <a:gd name="connsiteX709" fmla="*/ 630746 w 1704975"/>
                <a:gd name="connsiteY709" fmla="*/ 124111 h 1371600"/>
                <a:gd name="connsiteX710" fmla="*/ 627412 w 1704975"/>
                <a:gd name="connsiteY710" fmla="*/ 104966 h 1371600"/>
                <a:gd name="connsiteX711" fmla="*/ 622649 w 1704975"/>
                <a:gd name="connsiteY711" fmla="*/ 106013 h 1371600"/>
                <a:gd name="connsiteX712" fmla="*/ 622744 w 1704975"/>
                <a:gd name="connsiteY712" fmla="*/ 105823 h 1371600"/>
                <a:gd name="connsiteX713" fmla="*/ 627412 w 1704975"/>
                <a:gd name="connsiteY713" fmla="*/ 104775 h 1371600"/>
                <a:gd name="connsiteX714" fmla="*/ 626840 w 1704975"/>
                <a:gd name="connsiteY714" fmla="*/ 101251 h 1371600"/>
                <a:gd name="connsiteX715" fmla="*/ 624745 w 1704975"/>
                <a:gd name="connsiteY715" fmla="*/ 100584 h 1371600"/>
                <a:gd name="connsiteX716" fmla="*/ 622744 w 1704975"/>
                <a:gd name="connsiteY716" fmla="*/ 105823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</a:cxnLst>
              <a:rect l="l" t="t" r="r" b="b"/>
              <a:pathLst>
                <a:path w="1704975" h="1371600">
                  <a:moveTo>
                    <a:pt x="1561052" y="465201"/>
                  </a:moveTo>
                  <a:lnTo>
                    <a:pt x="1564005" y="467296"/>
                  </a:lnTo>
                  <a:lnTo>
                    <a:pt x="1559052" y="465487"/>
                  </a:lnTo>
                  <a:lnTo>
                    <a:pt x="1561052" y="465201"/>
                  </a:lnTo>
                  <a:close/>
                  <a:moveTo>
                    <a:pt x="11430" y="1307878"/>
                  </a:moveTo>
                  <a:lnTo>
                    <a:pt x="9525" y="1301782"/>
                  </a:lnTo>
                  <a:lnTo>
                    <a:pt x="30004" y="1296543"/>
                  </a:lnTo>
                  <a:lnTo>
                    <a:pt x="28670" y="1276255"/>
                  </a:lnTo>
                  <a:lnTo>
                    <a:pt x="34290" y="1275778"/>
                  </a:lnTo>
                  <a:lnTo>
                    <a:pt x="31718" y="1255871"/>
                  </a:lnTo>
                  <a:lnTo>
                    <a:pt x="34290" y="1255014"/>
                  </a:lnTo>
                  <a:lnTo>
                    <a:pt x="27051" y="1227392"/>
                  </a:lnTo>
                  <a:lnTo>
                    <a:pt x="32766" y="1221105"/>
                  </a:lnTo>
                  <a:lnTo>
                    <a:pt x="27146" y="1210627"/>
                  </a:lnTo>
                  <a:lnTo>
                    <a:pt x="29813" y="1209389"/>
                  </a:lnTo>
                  <a:lnTo>
                    <a:pt x="30385" y="1197483"/>
                  </a:lnTo>
                  <a:lnTo>
                    <a:pt x="27241" y="1193197"/>
                  </a:lnTo>
                  <a:lnTo>
                    <a:pt x="35338" y="1187863"/>
                  </a:lnTo>
                  <a:lnTo>
                    <a:pt x="33242" y="1184910"/>
                  </a:lnTo>
                  <a:lnTo>
                    <a:pt x="34480" y="1175480"/>
                  </a:lnTo>
                  <a:lnTo>
                    <a:pt x="27527" y="1178909"/>
                  </a:lnTo>
                  <a:lnTo>
                    <a:pt x="21812" y="1168718"/>
                  </a:lnTo>
                  <a:lnTo>
                    <a:pt x="18383" y="1168527"/>
                  </a:lnTo>
                  <a:lnTo>
                    <a:pt x="14097" y="1158716"/>
                  </a:lnTo>
                  <a:lnTo>
                    <a:pt x="22383" y="1155287"/>
                  </a:lnTo>
                  <a:lnTo>
                    <a:pt x="21907" y="1150049"/>
                  </a:lnTo>
                  <a:lnTo>
                    <a:pt x="47530" y="1145286"/>
                  </a:lnTo>
                  <a:lnTo>
                    <a:pt x="76009" y="1133570"/>
                  </a:lnTo>
                  <a:lnTo>
                    <a:pt x="76962" y="1125569"/>
                  </a:lnTo>
                  <a:lnTo>
                    <a:pt x="79153" y="1125093"/>
                  </a:lnTo>
                  <a:lnTo>
                    <a:pt x="77533" y="1114806"/>
                  </a:lnTo>
                  <a:lnTo>
                    <a:pt x="83344" y="1110806"/>
                  </a:lnTo>
                  <a:lnTo>
                    <a:pt x="70675" y="1054418"/>
                  </a:lnTo>
                  <a:lnTo>
                    <a:pt x="61531" y="1058132"/>
                  </a:lnTo>
                  <a:lnTo>
                    <a:pt x="54292" y="1039749"/>
                  </a:lnTo>
                  <a:lnTo>
                    <a:pt x="60865" y="1033367"/>
                  </a:lnTo>
                  <a:lnTo>
                    <a:pt x="53245" y="1023461"/>
                  </a:lnTo>
                  <a:lnTo>
                    <a:pt x="55721" y="1022699"/>
                  </a:lnTo>
                  <a:lnTo>
                    <a:pt x="54102" y="1018127"/>
                  </a:lnTo>
                  <a:lnTo>
                    <a:pt x="51340" y="1018794"/>
                  </a:lnTo>
                  <a:lnTo>
                    <a:pt x="50292" y="996220"/>
                  </a:lnTo>
                  <a:lnTo>
                    <a:pt x="58007" y="994982"/>
                  </a:lnTo>
                  <a:lnTo>
                    <a:pt x="61531" y="987647"/>
                  </a:lnTo>
                  <a:lnTo>
                    <a:pt x="42577" y="903732"/>
                  </a:lnTo>
                  <a:lnTo>
                    <a:pt x="47149" y="902113"/>
                  </a:lnTo>
                  <a:lnTo>
                    <a:pt x="38671" y="876014"/>
                  </a:lnTo>
                  <a:lnTo>
                    <a:pt x="62579" y="865727"/>
                  </a:lnTo>
                  <a:lnTo>
                    <a:pt x="69723" y="874300"/>
                  </a:lnTo>
                  <a:lnTo>
                    <a:pt x="80772" y="872490"/>
                  </a:lnTo>
                  <a:lnTo>
                    <a:pt x="82677" y="869918"/>
                  </a:lnTo>
                  <a:lnTo>
                    <a:pt x="79057" y="871538"/>
                  </a:lnTo>
                  <a:lnTo>
                    <a:pt x="75914" y="865442"/>
                  </a:lnTo>
                  <a:lnTo>
                    <a:pt x="100965" y="850392"/>
                  </a:lnTo>
                  <a:lnTo>
                    <a:pt x="100489" y="837819"/>
                  </a:lnTo>
                  <a:lnTo>
                    <a:pt x="115443" y="843725"/>
                  </a:lnTo>
                  <a:lnTo>
                    <a:pt x="130778" y="840581"/>
                  </a:lnTo>
                  <a:lnTo>
                    <a:pt x="118967" y="810482"/>
                  </a:lnTo>
                  <a:lnTo>
                    <a:pt x="119062" y="802005"/>
                  </a:lnTo>
                  <a:lnTo>
                    <a:pt x="138970" y="804863"/>
                  </a:lnTo>
                  <a:lnTo>
                    <a:pt x="137922" y="791623"/>
                  </a:lnTo>
                  <a:lnTo>
                    <a:pt x="147256" y="792480"/>
                  </a:lnTo>
                  <a:lnTo>
                    <a:pt x="150114" y="785241"/>
                  </a:lnTo>
                  <a:lnTo>
                    <a:pt x="150781" y="777812"/>
                  </a:lnTo>
                  <a:lnTo>
                    <a:pt x="141065" y="777621"/>
                  </a:lnTo>
                  <a:lnTo>
                    <a:pt x="140303" y="766572"/>
                  </a:lnTo>
                  <a:lnTo>
                    <a:pt x="120300" y="763619"/>
                  </a:lnTo>
                  <a:lnTo>
                    <a:pt x="121444" y="713994"/>
                  </a:lnTo>
                  <a:lnTo>
                    <a:pt x="124587" y="713232"/>
                  </a:lnTo>
                  <a:lnTo>
                    <a:pt x="122206" y="704088"/>
                  </a:lnTo>
                  <a:lnTo>
                    <a:pt x="124587" y="700373"/>
                  </a:lnTo>
                  <a:lnTo>
                    <a:pt x="111633" y="661225"/>
                  </a:lnTo>
                  <a:lnTo>
                    <a:pt x="109252" y="645890"/>
                  </a:lnTo>
                  <a:lnTo>
                    <a:pt x="110204" y="643414"/>
                  </a:lnTo>
                  <a:lnTo>
                    <a:pt x="115729" y="642557"/>
                  </a:lnTo>
                  <a:lnTo>
                    <a:pt x="110014" y="642652"/>
                  </a:lnTo>
                  <a:lnTo>
                    <a:pt x="128016" y="639413"/>
                  </a:lnTo>
                  <a:lnTo>
                    <a:pt x="150495" y="629412"/>
                  </a:lnTo>
                  <a:lnTo>
                    <a:pt x="148875" y="619601"/>
                  </a:lnTo>
                  <a:lnTo>
                    <a:pt x="136303" y="614839"/>
                  </a:lnTo>
                  <a:lnTo>
                    <a:pt x="141351" y="582454"/>
                  </a:lnTo>
                  <a:lnTo>
                    <a:pt x="140494" y="565309"/>
                  </a:lnTo>
                  <a:lnTo>
                    <a:pt x="152686" y="566833"/>
                  </a:lnTo>
                  <a:lnTo>
                    <a:pt x="154686" y="529304"/>
                  </a:lnTo>
                  <a:lnTo>
                    <a:pt x="187071" y="527685"/>
                  </a:lnTo>
                  <a:lnTo>
                    <a:pt x="207454" y="534353"/>
                  </a:lnTo>
                  <a:lnTo>
                    <a:pt x="241078" y="529971"/>
                  </a:lnTo>
                  <a:lnTo>
                    <a:pt x="251460" y="525209"/>
                  </a:lnTo>
                  <a:lnTo>
                    <a:pt x="261556" y="524542"/>
                  </a:lnTo>
                  <a:lnTo>
                    <a:pt x="263271" y="534638"/>
                  </a:lnTo>
                  <a:lnTo>
                    <a:pt x="268796" y="536353"/>
                  </a:lnTo>
                  <a:lnTo>
                    <a:pt x="280606" y="549592"/>
                  </a:lnTo>
                  <a:lnTo>
                    <a:pt x="292703" y="550640"/>
                  </a:lnTo>
                  <a:lnTo>
                    <a:pt x="291846" y="513016"/>
                  </a:lnTo>
                  <a:lnTo>
                    <a:pt x="296132" y="478631"/>
                  </a:lnTo>
                  <a:lnTo>
                    <a:pt x="298609" y="479393"/>
                  </a:lnTo>
                  <a:lnTo>
                    <a:pt x="300228" y="470059"/>
                  </a:lnTo>
                  <a:lnTo>
                    <a:pt x="305467" y="470821"/>
                  </a:lnTo>
                  <a:lnTo>
                    <a:pt x="307657" y="463010"/>
                  </a:lnTo>
                  <a:lnTo>
                    <a:pt x="309562" y="463105"/>
                  </a:lnTo>
                  <a:lnTo>
                    <a:pt x="310324" y="454057"/>
                  </a:lnTo>
                  <a:lnTo>
                    <a:pt x="327469" y="455200"/>
                  </a:lnTo>
                  <a:lnTo>
                    <a:pt x="328136" y="449866"/>
                  </a:lnTo>
                  <a:lnTo>
                    <a:pt x="334423" y="450342"/>
                  </a:lnTo>
                  <a:lnTo>
                    <a:pt x="330613" y="473012"/>
                  </a:lnTo>
                  <a:lnTo>
                    <a:pt x="336613" y="474535"/>
                  </a:lnTo>
                  <a:lnTo>
                    <a:pt x="337566" y="450247"/>
                  </a:lnTo>
                  <a:lnTo>
                    <a:pt x="353092" y="450533"/>
                  </a:lnTo>
                  <a:lnTo>
                    <a:pt x="367189" y="455581"/>
                  </a:lnTo>
                  <a:lnTo>
                    <a:pt x="370046" y="439579"/>
                  </a:lnTo>
                  <a:lnTo>
                    <a:pt x="365569" y="433864"/>
                  </a:lnTo>
                  <a:lnTo>
                    <a:pt x="370713" y="434054"/>
                  </a:lnTo>
                  <a:lnTo>
                    <a:pt x="375190" y="401860"/>
                  </a:lnTo>
                  <a:lnTo>
                    <a:pt x="389382" y="405289"/>
                  </a:lnTo>
                  <a:lnTo>
                    <a:pt x="385477" y="387096"/>
                  </a:lnTo>
                  <a:lnTo>
                    <a:pt x="385096" y="368237"/>
                  </a:lnTo>
                  <a:lnTo>
                    <a:pt x="381476" y="348139"/>
                  </a:lnTo>
                  <a:lnTo>
                    <a:pt x="374428" y="349187"/>
                  </a:lnTo>
                  <a:lnTo>
                    <a:pt x="373189" y="340424"/>
                  </a:lnTo>
                  <a:lnTo>
                    <a:pt x="354997" y="345281"/>
                  </a:lnTo>
                  <a:lnTo>
                    <a:pt x="355854" y="336899"/>
                  </a:lnTo>
                  <a:lnTo>
                    <a:pt x="344614" y="338614"/>
                  </a:lnTo>
                  <a:lnTo>
                    <a:pt x="343662" y="328708"/>
                  </a:lnTo>
                  <a:lnTo>
                    <a:pt x="347091" y="322326"/>
                  </a:lnTo>
                  <a:lnTo>
                    <a:pt x="342043" y="322421"/>
                  </a:lnTo>
                  <a:lnTo>
                    <a:pt x="340709" y="314706"/>
                  </a:lnTo>
                  <a:lnTo>
                    <a:pt x="341471" y="309848"/>
                  </a:lnTo>
                  <a:lnTo>
                    <a:pt x="344996" y="309848"/>
                  </a:lnTo>
                  <a:lnTo>
                    <a:pt x="344710" y="305276"/>
                  </a:lnTo>
                  <a:lnTo>
                    <a:pt x="346424" y="305371"/>
                  </a:lnTo>
                  <a:lnTo>
                    <a:pt x="345853" y="286607"/>
                  </a:lnTo>
                  <a:lnTo>
                    <a:pt x="351091" y="282988"/>
                  </a:lnTo>
                  <a:lnTo>
                    <a:pt x="351758" y="276987"/>
                  </a:lnTo>
                  <a:lnTo>
                    <a:pt x="356235" y="276320"/>
                  </a:lnTo>
                  <a:lnTo>
                    <a:pt x="357664" y="269176"/>
                  </a:lnTo>
                  <a:lnTo>
                    <a:pt x="368808" y="258318"/>
                  </a:lnTo>
                  <a:lnTo>
                    <a:pt x="408146" y="249650"/>
                  </a:lnTo>
                  <a:lnTo>
                    <a:pt x="406432" y="234696"/>
                  </a:lnTo>
                  <a:lnTo>
                    <a:pt x="432625" y="238316"/>
                  </a:lnTo>
                  <a:lnTo>
                    <a:pt x="434816" y="227743"/>
                  </a:lnTo>
                  <a:lnTo>
                    <a:pt x="439198" y="227457"/>
                  </a:lnTo>
                  <a:lnTo>
                    <a:pt x="440150" y="207359"/>
                  </a:lnTo>
                  <a:lnTo>
                    <a:pt x="441960" y="207359"/>
                  </a:lnTo>
                  <a:lnTo>
                    <a:pt x="442436" y="203263"/>
                  </a:lnTo>
                  <a:lnTo>
                    <a:pt x="445484" y="203263"/>
                  </a:lnTo>
                  <a:lnTo>
                    <a:pt x="446246" y="194596"/>
                  </a:lnTo>
                  <a:lnTo>
                    <a:pt x="449294" y="194405"/>
                  </a:lnTo>
                  <a:lnTo>
                    <a:pt x="449008" y="187166"/>
                  </a:lnTo>
                  <a:lnTo>
                    <a:pt x="454628" y="186214"/>
                  </a:lnTo>
                  <a:lnTo>
                    <a:pt x="454438" y="178975"/>
                  </a:lnTo>
                  <a:lnTo>
                    <a:pt x="459581" y="177355"/>
                  </a:lnTo>
                  <a:lnTo>
                    <a:pt x="455390" y="167830"/>
                  </a:lnTo>
                  <a:lnTo>
                    <a:pt x="449771" y="169164"/>
                  </a:lnTo>
                  <a:lnTo>
                    <a:pt x="440150" y="153733"/>
                  </a:lnTo>
                  <a:lnTo>
                    <a:pt x="457771" y="145447"/>
                  </a:lnTo>
                  <a:lnTo>
                    <a:pt x="478155" y="142304"/>
                  </a:lnTo>
                  <a:lnTo>
                    <a:pt x="478536" y="146209"/>
                  </a:lnTo>
                  <a:lnTo>
                    <a:pt x="499872" y="144780"/>
                  </a:lnTo>
                  <a:lnTo>
                    <a:pt x="504539" y="142399"/>
                  </a:lnTo>
                  <a:lnTo>
                    <a:pt x="503587" y="133541"/>
                  </a:lnTo>
                  <a:lnTo>
                    <a:pt x="506635" y="133064"/>
                  </a:lnTo>
                  <a:lnTo>
                    <a:pt x="505301" y="127349"/>
                  </a:lnTo>
                  <a:lnTo>
                    <a:pt x="533400" y="117062"/>
                  </a:lnTo>
                  <a:lnTo>
                    <a:pt x="540544" y="119062"/>
                  </a:lnTo>
                  <a:lnTo>
                    <a:pt x="538353" y="116395"/>
                  </a:lnTo>
                  <a:lnTo>
                    <a:pt x="530828" y="116776"/>
                  </a:lnTo>
                  <a:lnTo>
                    <a:pt x="529685" y="111442"/>
                  </a:lnTo>
                  <a:lnTo>
                    <a:pt x="523208" y="109823"/>
                  </a:lnTo>
                  <a:lnTo>
                    <a:pt x="518922" y="81439"/>
                  </a:lnTo>
                  <a:lnTo>
                    <a:pt x="512540" y="76581"/>
                  </a:lnTo>
                  <a:lnTo>
                    <a:pt x="525208" y="65722"/>
                  </a:lnTo>
                  <a:lnTo>
                    <a:pt x="515112" y="63341"/>
                  </a:lnTo>
                  <a:lnTo>
                    <a:pt x="502539" y="52483"/>
                  </a:lnTo>
                  <a:lnTo>
                    <a:pt x="520160" y="47244"/>
                  </a:lnTo>
                  <a:lnTo>
                    <a:pt x="540448" y="34290"/>
                  </a:lnTo>
                  <a:lnTo>
                    <a:pt x="538829" y="9525"/>
                  </a:lnTo>
                  <a:lnTo>
                    <a:pt x="556546" y="12573"/>
                  </a:lnTo>
                  <a:lnTo>
                    <a:pt x="561594" y="16192"/>
                  </a:lnTo>
                  <a:lnTo>
                    <a:pt x="564166" y="22479"/>
                  </a:lnTo>
                  <a:lnTo>
                    <a:pt x="573405" y="22955"/>
                  </a:lnTo>
                  <a:lnTo>
                    <a:pt x="575119" y="26099"/>
                  </a:lnTo>
                  <a:lnTo>
                    <a:pt x="592836" y="30385"/>
                  </a:lnTo>
                  <a:lnTo>
                    <a:pt x="610171" y="39243"/>
                  </a:lnTo>
                  <a:lnTo>
                    <a:pt x="623602" y="50578"/>
                  </a:lnTo>
                  <a:lnTo>
                    <a:pt x="634460" y="47911"/>
                  </a:lnTo>
                  <a:lnTo>
                    <a:pt x="635698" y="53530"/>
                  </a:lnTo>
                  <a:lnTo>
                    <a:pt x="645033" y="56864"/>
                  </a:lnTo>
                  <a:lnTo>
                    <a:pt x="646271" y="65246"/>
                  </a:lnTo>
                  <a:lnTo>
                    <a:pt x="628745" y="63151"/>
                  </a:lnTo>
                  <a:lnTo>
                    <a:pt x="629602" y="78295"/>
                  </a:lnTo>
                  <a:lnTo>
                    <a:pt x="624935" y="100108"/>
                  </a:lnTo>
                  <a:lnTo>
                    <a:pt x="632841" y="102775"/>
                  </a:lnTo>
                  <a:lnTo>
                    <a:pt x="638175" y="101822"/>
                  </a:lnTo>
                  <a:lnTo>
                    <a:pt x="642747" y="100489"/>
                  </a:lnTo>
                  <a:lnTo>
                    <a:pt x="643699" y="96012"/>
                  </a:lnTo>
                  <a:lnTo>
                    <a:pt x="661892" y="100679"/>
                  </a:lnTo>
                  <a:lnTo>
                    <a:pt x="665512" y="125920"/>
                  </a:lnTo>
                  <a:lnTo>
                    <a:pt x="676370" y="123254"/>
                  </a:lnTo>
                  <a:lnTo>
                    <a:pt x="678847" y="129349"/>
                  </a:lnTo>
                  <a:lnTo>
                    <a:pt x="682371" y="157448"/>
                  </a:lnTo>
                  <a:lnTo>
                    <a:pt x="707803" y="154305"/>
                  </a:lnTo>
                  <a:lnTo>
                    <a:pt x="708279" y="161639"/>
                  </a:lnTo>
                  <a:lnTo>
                    <a:pt x="742379" y="159639"/>
                  </a:lnTo>
                  <a:lnTo>
                    <a:pt x="743236" y="173069"/>
                  </a:lnTo>
                  <a:lnTo>
                    <a:pt x="759714" y="168592"/>
                  </a:lnTo>
                  <a:lnTo>
                    <a:pt x="758380" y="170212"/>
                  </a:lnTo>
                  <a:lnTo>
                    <a:pt x="765619" y="176689"/>
                  </a:lnTo>
                  <a:lnTo>
                    <a:pt x="777716" y="163449"/>
                  </a:lnTo>
                  <a:lnTo>
                    <a:pt x="776573" y="166021"/>
                  </a:lnTo>
                  <a:lnTo>
                    <a:pt x="783812" y="168688"/>
                  </a:lnTo>
                  <a:lnTo>
                    <a:pt x="785527" y="180499"/>
                  </a:lnTo>
                  <a:lnTo>
                    <a:pt x="788098" y="183356"/>
                  </a:lnTo>
                  <a:lnTo>
                    <a:pt x="781240" y="178213"/>
                  </a:lnTo>
                  <a:lnTo>
                    <a:pt x="776764" y="182689"/>
                  </a:lnTo>
                  <a:lnTo>
                    <a:pt x="777049" y="186023"/>
                  </a:lnTo>
                  <a:lnTo>
                    <a:pt x="796957" y="211550"/>
                  </a:lnTo>
                  <a:lnTo>
                    <a:pt x="800100" y="210693"/>
                  </a:lnTo>
                  <a:lnTo>
                    <a:pt x="792956" y="240506"/>
                  </a:lnTo>
                  <a:lnTo>
                    <a:pt x="794861" y="244030"/>
                  </a:lnTo>
                  <a:lnTo>
                    <a:pt x="791337" y="246126"/>
                  </a:lnTo>
                  <a:lnTo>
                    <a:pt x="793432" y="247650"/>
                  </a:lnTo>
                  <a:lnTo>
                    <a:pt x="791337" y="249936"/>
                  </a:lnTo>
                  <a:lnTo>
                    <a:pt x="784669" y="251841"/>
                  </a:lnTo>
                  <a:lnTo>
                    <a:pt x="787908" y="256032"/>
                  </a:lnTo>
                  <a:lnTo>
                    <a:pt x="784765" y="265366"/>
                  </a:lnTo>
                  <a:lnTo>
                    <a:pt x="776288" y="263080"/>
                  </a:lnTo>
                  <a:lnTo>
                    <a:pt x="778764" y="271653"/>
                  </a:lnTo>
                  <a:lnTo>
                    <a:pt x="771620" y="275463"/>
                  </a:lnTo>
                  <a:lnTo>
                    <a:pt x="774382" y="278130"/>
                  </a:lnTo>
                  <a:lnTo>
                    <a:pt x="769048" y="290989"/>
                  </a:lnTo>
                  <a:lnTo>
                    <a:pt x="786955" y="297180"/>
                  </a:lnTo>
                  <a:lnTo>
                    <a:pt x="797147" y="303562"/>
                  </a:lnTo>
                  <a:lnTo>
                    <a:pt x="802386" y="291084"/>
                  </a:lnTo>
                  <a:lnTo>
                    <a:pt x="805339" y="292037"/>
                  </a:lnTo>
                  <a:lnTo>
                    <a:pt x="802672" y="298704"/>
                  </a:lnTo>
                  <a:lnTo>
                    <a:pt x="818007" y="305657"/>
                  </a:lnTo>
                  <a:lnTo>
                    <a:pt x="815816" y="309658"/>
                  </a:lnTo>
                  <a:lnTo>
                    <a:pt x="863346" y="323755"/>
                  </a:lnTo>
                  <a:lnTo>
                    <a:pt x="860393" y="334518"/>
                  </a:lnTo>
                  <a:lnTo>
                    <a:pt x="869061" y="336423"/>
                  </a:lnTo>
                  <a:lnTo>
                    <a:pt x="870109" y="331660"/>
                  </a:lnTo>
                  <a:lnTo>
                    <a:pt x="943642" y="354044"/>
                  </a:lnTo>
                  <a:lnTo>
                    <a:pt x="939355" y="375380"/>
                  </a:lnTo>
                  <a:lnTo>
                    <a:pt x="960501" y="380047"/>
                  </a:lnTo>
                  <a:lnTo>
                    <a:pt x="962787" y="357759"/>
                  </a:lnTo>
                  <a:lnTo>
                    <a:pt x="975455" y="359092"/>
                  </a:lnTo>
                  <a:lnTo>
                    <a:pt x="993838" y="327088"/>
                  </a:lnTo>
                  <a:lnTo>
                    <a:pt x="1011079" y="337566"/>
                  </a:lnTo>
                  <a:lnTo>
                    <a:pt x="1019461" y="337661"/>
                  </a:lnTo>
                  <a:lnTo>
                    <a:pt x="1024318" y="329755"/>
                  </a:lnTo>
                  <a:lnTo>
                    <a:pt x="1019461" y="322612"/>
                  </a:lnTo>
                  <a:lnTo>
                    <a:pt x="1044035" y="289370"/>
                  </a:lnTo>
                  <a:lnTo>
                    <a:pt x="1036320" y="284035"/>
                  </a:lnTo>
                  <a:lnTo>
                    <a:pt x="1041368" y="278987"/>
                  </a:lnTo>
                  <a:lnTo>
                    <a:pt x="1048226" y="281273"/>
                  </a:lnTo>
                  <a:lnTo>
                    <a:pt x="1054037" y="279273"/>
                  </a:lnTo>
                  <a:lnTo>
                    <a:pt x="1044512" y="264700"/>
                  </a:lnTo>
                  <a:lnTo>
                    <a:pt x="1054513" y="246316"/>
                  </a:lnTo>
                  <a:lnTo>
                    <a:pt x="1063752" y="250222"/>
                  </a:lnTo>
                  <a:lnTo>
                    <a:pt x="1065181" y="258223"/>
                  </a:lnTo>
                  <a:lnTo>
                    <a:pt x="1075277" y="259366"/>
                  </a:lnTo>
                  <a:lnTo>
                    <a:pt x="1076611" y="262985"/>
                  </a:lnTo>
                  <a:lnTo>
                    <a:pt x="1083183" y="264985"/>
                  </a:lnTo>
                  <a:lnTo>
                    <a:pt x="1088136" y="274987"/>
                  </a:lnTo>
                  <a:lnTo>
                    <a:pt x="1120521" y="294132"/>
                  </a:lnTo>
                  <a:lnTo>
                    <a:pt x="1115854" y="302038"/>
                  </a:lnTo>
                  <a:lnTo>
                    <a:pt x="1124998" y="306324"/>
                  </a:lnTo>
                  <a:lnTo>
                    <a:pt x="1131570" y="306324"/>
                  </a:lnTo>
                  <a:lnTo>
                    <a:pt x="1149096" y="324993"/>
                  </a:lnTo>
                  <a:lnTo>
                    <a:pt x="1165765" y="332422"/>
                  </a:lnTo>
                  <a:lnTo>
                    <a:pt x="1179005" y="332327"/>
                  </a:lnTo>
                  <a:lnTo>
                    <a:pt x="1185863" y="329184"/>
                  </a:lnTo>
                  <a:lnTo>
                    <a:pt x="1197007" y="310420"/>
                  </a:lnTo>
                  <a:lnTo>
                    <a:pt x="1217581" y="297847"/>
                  </a:lnTo>
                  <a:lnTo>
                    <a:pt x="1230535" y="271939"/>
                  </a:lnTo>
                  <a:lnTo>
                    <a:pt x="1241298" y="262033"/>
                  </a:lnTo>
                  <a:lnTo>
                    <a:pt x="1247775" y="244126"/>
                  </a:lnTo>
                  <a:lnTo>
                    <a:pt x="1242727" y="232505"/>
                  </a:lnTo>
                  <a:lnTo>
                    <a:pt x="1249966" y="211741"/>
                  </a:lnTo>
                  <a:lnTo>
                    <a:pt x="1238726" y="215741"/>
                  </a:lnTo>
                  <a:lnTo>
                    <a:pt x="1230249" y="215265"/>
                  </a:lnTo>
                  <a:lnTo>
                    <a:pt x="1234916" y="204025"/>
                  </a:lnTo>
                  <a:lnTo>
                    <a:pt x="1228915" y="202978"/>
                  </a:lnTo>
                  <a:lnTo>
                    <a:pt x="1221676" y="215741"/>
                  </a:lnTo>
                  <a:lnTo>
                    <a:pt x="1207103" y="219932"/>
                  </a:lnTo>
                  <a:lnTo>
                    <a:pt x="1205579" y="214884"/>
                  </a:lnTo>
                  <a:lnTo>
                    <a:pt x="1199102" y="217265"/>
                  </a:lnTo>
                  <a:lnTo>
                    <a:pt x="1188244" y="212026"/>
                  </a:lnTo>
                  <a:lnTo>
                    <a:pt x="1188053" y="206692"/>
                  </a:lnTo>
                  <a:lnTo>
                    <a:pt x="1195102" y="202597"/>
                  </a:lnTo>
                  <a:lnTo>
                    <a:pt x="1211104" y="201263"/>
                  </a:lnTo>
                  <a:lnTo>
                    <a:pt x="1210342" y="186309"/>
                  </a:lnTo>
                  <a:lnTo>
                    <a:pt x="1202626" y="177070"/>
                  </a:lnTo>
                  <a:lnTo>
                    <a:pt x="1201007" y="168402"/>
                  </a:lnTo>
                  <a:lnTo>
                    <a:pt x="1191577" y="158020"/>
                  </a:lnTo>
                  <a:lnTo>
                    <a:pt x="1192435" y="155638"/>
                  </a:lnTo>
                  <a:lnTo>
                    <a:pt x="1200055" y="149828"/>
                  </a:lnTo>
                  <a:lnTo>
                    <a:pt x="1207198" y="136398"/>
                  </a:lnTo>
                  <a:lnTo>
                    <a:pt x="1214247" y="133636"/>
                  </a:lnTo>
                  <a:lnTo>
                    <a:pt x="1228344" y="120777"/>
                  </a:lnTo>
                  <a:lnTo>
                    <a:pt x="1244060" y="137350"/>
                  </a:lnTo>
                  <a:lnTo>
                    <a:pt x="1260253" y="131350"/>
                  </a:lnTo>
                  <a:lnTo>
                    <a:pt x="1265206" y="138398"/>
                  </a:lnTo>
                  <a:lnTo>
                    <a:pt x="1272730" y="137636"/>
                  </a:lnTo>
                  <a:lnTo>
                    <a:pt x="1277017" y="146590"/>
                  </a:lnTo>
                  <a:lnTo>
                    <a:pt x="1273492" y="153543"/>
                  </a:lnTo>
                  <a:lnTo>
                    <a:pt x="1265491" y="159353"/>
                  </a:lnTo>
                  <a:lnTo>
                    <a:pt x="1244155" y="165925"/>
                  </a:lnTo>
                  <a:lnTo>
                    <a:pt x="1239298" y="174784"/>
                  </a:lnTo>
                  <a:lnTo>
                    <a:pt x="1257872" y="201739"/>
                  </a:lnTo>
                  <a:lnTo>
                    <a:pt x="1265206" y="197549"/>
                  </a:lnTo>
                  <a:lnTo>
                    <a:pt x="1273588" y="207645"/>
                  </a:lnTo>
                  <a:lnTo>
                    <a:pt x="1291304" y="198120"/>
                  </a:lnTo>
                  <a:lnTo>
                    <a:pt x="1302544" y="197739"/>
                  </a:lnTo>
                  <a:lnTo>
                    <a:pt x="1315974" y="202311"/>
                  </a:lnTo>
                  <a:lnTo>
                    <a:pt x="1314450" y="217741"/>
                  </a:lnTo>
                  <a:lnTo>
                    <a:pt x="1317498" y="219742"/>
                  </a:lnTo>
                  <a:lnTo>
                    <a:pt x="1316641" y="226314"/>
                  </a:lnTo>
                  <a:lnTo>
                    <a:pt x="1336453" y="226504"/>
                  </a:lnTo>
                  <a:lnTo>
                    <a:pt x="1338263" y="235267"/>
                  </a:lnTo>
                  <a:lnTo>
                    <a:pt x="1336643" y="250317"/>
                  </a:lnTo>
                  <a:lnTo>
                    <a:pt x="1329499" y="259175"/>
                  </a:lnTo>
                  <a:lnTo>
                    <a:pt x="1313879" y="266509"/>
                  </a:lnTo>
                  <a:lnTo>
                    <a:pt x="1316450" y="270129"/>
                  </a:lnTo>
                  <a:lnTo>
                    <a:pt x="1329499" y="279559"/>
                  </a:lnTo>
                  <a:lnTo>
                    <a:pt x="1333786" y="273939"/>
                  </a:lnTo>
                  <a:lnTo>
                    <a:pt x="1343501" y="271177"/>
                  </a:lnTo>
                  <a:lnTo>
                    <a:pt x="1343215" y="266795"/>
                  </a:lnTo>
                  <a:lnTo>
                    <a:pt x="1355503" y="276892"/>
                  </a:lnTo>
                  <a:lnTo>
                    <a:pt x="1364551" y="275654"/>
                  </a:lnTo>
                  <a:lnTo>
                    <a:pt x="1370552" y="279083"/>
                  </a:lnTo>
                  <a:lnTo>
                    <a:pt x="1375886" y="277654"/>
                  </a:lnTo>
                  <a:lnTo>
                    <a:pt x="1376648" y="280225"/>
                  </a:lnTo>
                  <a:lnTo>
                    <a:pt x="1384649" y="280035"/>
                  </a:lnTo>
                  <a:lnTo>
                    <a:pt x="1388555" y="275177"/>
                  </a:lnTo>
                  <a:lnTo>
                    <a:pt x="1390364" y="279083"/>
                  </a:lnTo>
                  <a:lnTo>
                    <a:pt x="1395222" y="273939"/>
                  </a:lnTo>
                  <a:lnTo>
                    <a:pt x="1400747" y="284035"/>
                  </a:lnTo>
                  <a:lnTo>
                    <a:pt x="1399604" y="289370"/>
                  </a:lnTo>
                  <a:lnTo>
                    <a:pt x="1405033" y="292703"/>
                  </a:lnTo>
                  <a:lnTo>
                    <a:pt x="1425892" y="287083"/>
                  </a:lnTo>
                  <a:lnTo>
                    <a:pt x="1423225" y="302704"/>
                  </a:lnTo>
                  <a:lnTo>
                    <a:pt x="1417510" y="313849"/>
                  </a:lnTo>
                  <a:lnTo>
                    <a:pt x="1413034" y="316611"/>
                  </a:lnTo>
                  <a:lnTo>
                    <a:pt x="1402080" y="321088"/>
                  </a:lnTo>
                  <a:lnTo>
                    <a:pt x="1394650" y="338709"/>
                  </a:lnTo>
                  <a:lnTo>
                    <a:pt x="1384744" y="346234"/>
                  </a:lnTo>
                  <a:lnTo>
                    <a:pt x="1391983" y="355283"/>
                  </a:lnTo>
                  <a:lnTo>
                    <a:pt x="1387792" y="359759"/>
                  </a:lnTo>
                  <a:lnTo>
                    <a:pt x="1385983" y="368903"/>
                  </a:lnTo>
                  <a:lnTo>
                    <a:pt x="1374839" y="384715"/>
                  </a:lnTo>
                  <a:lnTo>
                    <a:pt x="1368742" y="384715"/>
                  </a:lnTo>
                  <a:lnTo>
                    <a:pt x="1367695" y="391096"/>
                  </a:lnTo>
                  <a:lnTo>
                    <a:pt x="1363027" y="395002"/>
                  </a:lnTo>
                  <a:lnTo>
                    <a:pt x="1361980" y="412909"/>
                  </a:lnTo>
                  <a:lnTo>
                    <a:pt x="1357313" y="424910"/>
                  </a:lnTo>
                  <a:lnTo>
                    <a:pt x="1365409" y="426149"/>
                  </a:lnTo>
                  <a:lnTo>
                    <a:pt x="1376077" y="433007"/>
                  </a:lnTo>
                  <a:lnTo>
                    <a:pt x="1410557" y="433387"/>
                  </a:lnTo>
                  <a:lnTo>
                    <a:pt x="1427988" y="439769"/>
                  </a:lnTo>
                  <a:lnTo>
                    <a:pt x="1422654" y="447580"/>
                  </a:lnTo>
                  <a:lnTo>
                    <a:pt x="1430274" y="447675"/>
                  </a:lnTo>
                  <a:lnTo>
                    <a:pt x="1426559" y="452628"/>
                  </a:lnTo>
                  <a:lnTo>
                    <a:pt x="1425607" y="459391"/>
                  </a:lnTo>
                  <a:lnTo>
                    <a:pt x="1429702" y="469106"/>
                  </a:lnTo>
                  <a:lnTo>
                    <a:pt x="1421892" y="476631"/>
                  </a:lnTo>
                  <a:lnTo>
                    <a:pt x="1427512" y="483584"/>
                  </a:lnTo>
                  <a:lnTo>
                    <a:pt x="1431512" y="500825"/>
                  </a:lnTo>
                  <a:lnTo>
                    <a:pt x="1444180" y="498253"/>
                  </a:lnTo>
                  <a:lnTo>
                    <a:pt x="1450848" y="487680"/>
                  </a:lnTo>
                  <a:lnTo>
                    <a:pt x="1455896" y="487204"/>
                  </a:lnTo>
                  <a:lnTo>
                    <a:pt x="1460278" y="489109"/>
                  </a:lnTo>
                  <a:lnTo>
                    <a:pt x="1457801" y="498538"/>
                  </a:lnTo>
                  <a:lnTo>
                    <a:pt x="1472374" y="501967"/>
                  </a:lnTo>
                  <a:lnTo>
                    <a:pt x="1472660" y="498729"/>
                  </a:lnTo>
                  <a:lnTo>
                    <a:pt x="1477899" y="498062"/>
                  </a:lnTo>
                  <a:lnTo>
                    <a:pt x="1469898" y="481679"/>
                  </a:lnTo>
                  <a:lnTo>
                    <a:pt x="1494377" y="477964"/>
                  </a:lnTo>
                  <a:lnTo>
                    <a:pt x="1532287" y="457962"/>
                  </a:lnTo>
                  <a:lnTo>
                    <a:pt x="1539049" y="459010"/>
                  </a:lnTo>
                  <a:lnTo>
                    <a:pt x="1577149" y="473392"/>
                  </a:lnTo>
                  <a:lnTo>
                    <a:pt x="1580769" y="472630"/>
                  </a:lnTo>
                  <a:lnTo>
                    <a:pt x="1577912" y="491204"/>
                  </a:lnTo>
                  <a:lnTo>
                    <a:pt x="1581436" y="500443"/>
                  </a:lnTo>
                  <a:lnTo>
                    <a:pt x="1584007" y="500348"/>
                  </a:lnTo>
                  <a:lnTo>
                    <a:pt x="1586008" y="513588"/>
                  </a:lnTo>
                  <a:lnTo>
                    <a:pt x="1590580" y="513302"/>
                  </a:lnTo>
                  <a:lnTo>
                    <a:pt x="1592199" y="523494"/>
                  </a:lnTo>
                  <a:lnTo>
                    <a:pt x="1588960" y="525113"/>
                  </a:lnTo>
                  <a:lnTo>
                    <a:pt x="1592866" y="535591"/>
                  </a:lnTo>
                  <a:lnTo>
                    <a:pt x="1590675" y="538639"/>
                  </a:lnTo>
                  <a:lnTo>
                    <a:pt x="1594580" y="538353"/>
                  </a:lnTo>
                  <a:lnTo>
                    <a:pt x="1601819" y="544449"/>
                  </a:lnTo>
                  <a:lnTo>
                    <a:pt x="1607439" y="530066"/>
                  </a:lnTo>
                  <a:lnTo>
                    <a:pt x="1644587" y="540829"/>
                  </a:lnTo>
                  <a:lnTo>
                    <a:pt x="1648587" y="552164"/>
                  </a:lnTo>
                  <a:lnTo>
                    <a:pt x="1646968" y="562166"/>
                  </a:lnTo>
                  <a:lnTo>
                    <a:pt x="1649539" y="573024"/>
                  </a:lnTo>
                  <a:lnTo>
                    <a:pt x="1648777" y="580454"/>
                  </a:lnTo>
                  <a:lnTo>
                    <a:pt x="1640681" y="593693"/>
                  </a:lnTo>
                  <a:lnTo>
                    <a:pt x="1649539" y="593598"/>
                  </a:lnTo>
                  <a:lnTo>
                    <a:pt x="1654207" y="610171"/>
                  </a:lnTo>
                  <a:lnTo>
                    <a:pt x="1656016" y="619411"/>
                  </a:lnTo>
                  <a:lnTo>
                    <a:pt x="1652778" y="638366"/>
                  </a:lnTo>
                  <a:lnTo>
                    <a:pt x="1694116" y="644938"/>
                  </a:lnTo>
                  <a:lnTo>
                    <a:pt x="1692307" y="657606"/>
                  </a:lnTo>
                  <a:lnTo>
                    <a:pt x="1664780" y="657034"/>
                  </a:lnTo>
                  <a:lnTo>
                    <a:pt x="1665732" y="667988"/>
                  </a:lnTo>
                  <a:lnTo>
                    <a:pt x="1661827" y="672275"/>
                  </a:lnTo>
                  <a:lnTo>
                    <a:pt x="1662208" y="676751"/>
                  </a:lnTo>
                  <a:lnTo>
                    <a:pt x="1674209" y="680752"/>
                  </a:lnTo>
                  <a:lnTo>
                    <a:pt x="1678210" y="690086"/>
                  </a:lnTo>
                  <a:lnTo>
                    <a:pt x="1671447" y="709993"/>
                  </a:lnTo>
                  <a:lnTo>
                    <a:pt x="1667542" y="717899"/>
                  </a:lnTo>
                  <a:lnTo>
                    <a:pt x="1665446" y="717233"/>
                  </a:lnTo>
                  <a:lnTo>
                    <a:pt x="1659636" y="733044"/>
                  </a:lnTo>
                  <a:lnTo>
                    <a:pt x="1648587" y="730853"/>
                  </a:lnTo>
                  <a:lnTo>
                    <a:pt x="1647539" y="735425"/>
                  </a:lnTo>
                  <a:lnTo>
                    <a:pt x="1643729" y="733711"/>
                  </a:lnTo>
                  <a:lnTo>
                    <a:pt x="1643824" y="735425"/>
                  </a:lnTo>
                  <a:lnTo>
                    <a:pt x="1602676" y="740950"/>
                  </a:lnTo>
                  <a:lnTo>
                    <a:pt x="1605629" y="747713"/>
                  </a:lnTo>
                  <a:lnTo>
                    <a:pt x="1608582" y="746950"/>
                  </a:lnTo>
                  <a:lnTo>
                    <a:pt x="1610201" y="756761"/>
                  </a:lnTo>
                  <a:lnTo>
                    <a:pt x="1611916" y="756190"/>
                  </a:lnTo>
                  <a:lnTo>
                    <a:pt x="1619059" y="772287"/>
                  </a:lnTo>
                  <a:lnTo>
                    <a:pt x="1625441" y="779812"/>
                  </a:lnTo>
                  <a:lnTo>
                    <a:pt x="1629442" y="810959"/>
                  </a:lnTo>
                  <a:lnTo>
                    <a:pt x="1638872" y="810768"/>
                  </a:lnTo>
                  <a:lnTo>
                    <a:pt x="1638109" y="826579"/>
                  </a:lnTo>
                  <a:lnTo>
                    <a:pt x="1645253" y="823436"/>
                  </a:lnTo>
                  <a:lnTo>
                    <a:pt x="1645920" y="835438"/>
                  </a:lnTo>
                  <a:lnTo>
                    <a:pt x="1641824" y="862965"/>
                  </a:lnTo>
                  <a:lnTo>
                    <a:pt x="1646872" y="862393"/>
                  </a:lnTo>
                  <a:lnTo>
                    <a:pt x="1642015" y="887825"/>
                  </a:lnTo>
                  <a:lnTo>
                    <a:pt x="1659064" y="896588"/>
                  </a:lnTo>
                  <a:lnTo>
                    <a:pt x="1658779" y="899160"/>
                  </a:lnTo>
                  <a:lnTo>
                    <a:pt x="1663637" y="899636"/>
                  </a:lnTo>
                  <a:lnTo>
                    <a:pt x="1663446" y="901732"/>
                  </a:lnTo>
                  <a:lnTo>
                    <a:pt x="1681829" y="908304"/>
                  </a:lnTo>
                  <a:lnTo>
                    <a:pt x="1698784" y="906399"/>
                  </a:lnTo>
                  <a:lnTo>
                    <a:pt x="1700308" y="915638"/>
                  </a:lnTo>
                  <a:lnTo>
                    <a:pt x="1686497" y="919353"/>
                  </a:lnTo>
                  <a:lnTo>
                    <a:pt x="1689735" y="941737"/>
                  </a:lnTo>
                  <a:lnTo>
                    <a:pt x="1624108" y="957453"/>
                  </a:lnTo>
                  <a:lnTo>
                    <a:pt x="1596866" y="976789"/>
                  </a:lnTo>
                  <a:lnTo>
                    <a:pt x="1565624" y="990409"/>
                  </a:lnTo>
                  <a:lnTo>
                    <a:pt x="1564291" y="985838"/>
                  </a:lnTo>
                  <a:lnTo>
                    <a:pt x="1560195" y="983933"/>
                  </a:lnTo>
                  <a:lnTo>
                    <a:pt x="1553718" y="981456"/>
                  </a:lnTo>
                  <a:lnTo>
                    <a:pt x="1546955" y="982504"/>
                  </a:lnTo>
                  <a:lnTo>
                    <a:pt x="1548384" y="959263"/>
                  </a:lnTo>
                  <a:lnTo>
                    <a:pt x="1551051" y="959072"/>
                  </a:lnTo>
                  <a:lnTo>
                    <a:pt x="1549146" y="930974"/>
                  </a:lnTo>
                  <a:lnTo>
                    <a:pt x="1522190" y="932402"/>
                  </a:lnTo>
                  <a:lnTo>
                    <a:pt x="1518285" y="927735"/>
                  </a:lnTo>
                  <a:lnTo>
                    <a:pt x="1514951" y="929450"/>
                  </a:lnTo>
                  <a:lnTo>
                    <a:pt x="1508189" y="909447"/>
                  </a:lnTo>
                  <a:lnTo>
                    <a:pt x="1504188" y="909923"/>
                  </a:lnTo>
                  <a:lnTo>
                    <a:pt x="1504283" y="907447"/>
                  </a:lnTo>
                  <a:lnTo>
                    <a:pt x="1492472" y="906971"/>
                  </a:lnTo>
                  <a:lnTo>
                    <a:pt x="1491139" y="916305"/>
                  </a:lnTo>
                  <a:lnTo>
                    <a:pt x="1485614" y="915353"/>
                  </a:lnTo>
                  <a:lnTo>
                    <a:pt x="1482090" y="941356"/>
                  </a:lnTo>
                  <a:lnTo>
                    <a:pt x="1483519" y="950214"/>
                  </a:lnTo>
                  <a:lnTo>
                    <a:pt x="1468469" y="955929"/>
                  </a:lnTo>
                  <a:lnTo>
                    <a:pt x="1469231" y="961739"/>
                  </a:lnTo>
                  <a:lnTo>
                    <a:pt x="1450753" y="966978"/>
                  </a:lnTo>
                  <a:lnTo>
                    <a:pt x="1446371" y="954881"/>
                  </a:lnTo>
                  <a:lnTo>
                    <a:pt x="1420939" y="962311"/>
                  </a:lnTo>
                  <a:lnTo>
                    <a:pt x="1414367" y="947071"/>
                  </a:lnTo>
                  <a:lnTo>
                    <a:pt x="1409129" y="948880"/>
                  </a:lnTo>
                  <a:lnTo>
                    <a:pt x="1394746" y="943070"/>
                  </a:lnTo>
                  <a:lnTo>
                    <a:pt x="1393984" y="946309"/>
                  </a:lnTo>
                  <a:lnTo>
                    <a:pt x="1347597" y="956120"/>
                  </a:lnTo>
                  <a:lnTo>
                    <a:pt x="1348264" y="959263"/>
                  </a:lnTo>
                  <a:lnTo>
                    <a:pt x="1333690" y="957453"/>
                  </a:lnTo>
                  <a:lnTo>
                    <a:pt x="1333500" y="955738"/>
                  </a:lnTo>
                  <a:lnTo>
                    <a:pt x="1323308" y="956024"/>
                  </a:lnTo>
                  <a:lnTo>
                    <a:pt x="1293876" y="962120"/>
                  </a:lnTo>
                  <a:lnTo>
                    <a:pt x="1273969" y="963835"/>
                  </a:lnTo>
                  <a:lnTo>
                    <a:pt x="1273397" y="961834"/>
                  </a:lnTo>
                  <a:lnTo>
                    <a:pt x="1254538" y="965168"/>
                  </a:lnTo>
                  <a:lnTo>
                    <a:pt x="1254823" y="961739"/>
                  </a:lnTo>
                  <a:lnTo>
                    <a:pt x="1248823" y="961549"/>
                  </a:lnTo>
                  <a:lnTo>
                    <a:pt x="1233488" y="966025"/>
                  </a:lnTo>
                  <a:lnTo>
                    <a:pt x="1233392" y="958691"/>
                  </a:lnTo>
                  <a:lnTo>
                    <a:pt x="1227106" y="959644"/>
                  </a:lnTo>
                  <a:lnTo>
                    <a:pt x="1228344" y="954214"/>
                  </a:lnTo>
                  <a:lnTo>
                    <a:pt x="1211485" y="954976"/>
                  </a:lnTo>
                  <a:lnTo>
                    <a:pt x="1203389" y="952309"/>
                  </a:lnTo>
                  <a:lnTo>
                    <a:pt x="1196245" y="954500"/>
                  </a:lnTo>
                  <a:lnTo>
                    <a:pt x="1195388" y="951738"/>
                  </a:lnTo>
                  <a:lnTo>
                    <a:pt x="1176338" y="954405"/>
                  </a:lnTo>
                  <a:lnTo>
                    <a:pt x="1175956" y="950690"/>
                  </a:lnTo>
                  <a:lnTo>
                    <a:pt x="1161002" y="954310"/>
                  </a:lnTo>
                  <a:lnTo>
                    <a:pt x="1156525" y="951071"/>
                  </a:lnTo>
                  <a:lnTo>
                    <a:pt x="1150430" y="951167"/>
                  </a:lnTo>
                  <a:lnTo>
                    <a:pt x="1148048" y="942022"/>
                  </a:lnTo>
                  <a:lnTo>
                    <a:pt x="1133475" y="942975"/>
                  </a:lnTo>
                  <a:lnTo>
                    <a:pt x="1131760" y="951071"/>
                  </a:lnTo>
                  <a:lnTo>
                    <a:pt x="1124712" y="953548"/>
                  </a:lnTo>
                  <a:lnTo>
                    <a:pt x="1085374" y="954881"/>
                  </a:lnTo>
                  <a:lnTo>
                    <a:pt x="1083755" y="945928"/>
                  </a:lnTo>
                  <a:lnTo>
                    <a:pt x="1070039" y="948118"/>
                  </a:lnTo>
                  <a:lnTo>
                    <a:pt x="1065181" y="931926"/>
                  </a:lnTo>
                  <a:lnTo>
                    <a:pt x="1033272" y="940879"/>
                  </a:lnTo>
                  <a:lnTo>
                    <a:pt x="985552" y="947928"/>
                  </a:lnTo>
                  <a:lnTo>
                    <a:pt x="942784" y="943737"/>
                  </a:lnTo>
                  <a:lnTo>
                    <a:pt x="915067" y="946499"/>
                  </a:lnTo>
                  <a:lnTo>
                    <a:pt x="916686" y="959358"/>
                  </a:lnTo>
                  <a:lnTo>
                    <a:pt x="913066" y="959739"/>
                  </a:lnTo>
                  <a:lnTo>
                    <a:pt x="914686" y="965359"/>
                  </a:lnTo>
                  <a:lnTo>
                    <a:pt x="905542" y="990886"/>
                  </a:lnTo>
                  <a:lnTo>
                    <a:pt x="911066" y="1020794"/>
                  </a:lnTo>
                  <a:lnTo>
                    <a:pt x="905923" y="1023652"/>
                  </a:lnTo>
                  <a:lnTo>
                    <a:pt x="905065" y="1054894"/>
                  </a:lnTo>
                  <a:lnTo>
                    <a:pt x="906875" y="1055180"/>
                  </a:lnTo>
                  <a:lnTo>
                    <a:pt x="913162" y="1097090"/>
                  </a:lnTo>
                  <a:lnTo>
                    <a:pt x="913924" y="1099566"/>
                  </a:lnTo>
                  <a:lnTo>
                    <a:pt x="916210" y="1097375"/>
                  </a:lnTo>
                  <a:lnTo>
                    <a:pt x="918115" y="1109282"/>
                  </a:lnTo>
                  <a:lnTo>
                    <a:pt x="932879" y="1114520"/>
                  </a:lnTo>
                  <a:lnTo>
                    <a:pt x="930497" y="1131284"/>
                  </a:lnTo>
                  <a:lnTo>
                    <a:pt x="922591" y="1152620"/>
                  </a:lnTo>
                  <a:lnTo>
                    <a:pt x="926878" y="1156621"/>
                  </a:lnTo>
                  <a:lnTo>
                    <a:pt x="926116" y="1164050"/>
                  </a:lnTo>
                  <a:lnTo>
                    <a:pt x="924115" y="1164622"/>
                  </a:lnTo>
                  <a:lnTo>
                    <a:pt x="928116" y="1176052"/>
                  </a:lnTo>
                  <a:lnTo>
                    <a:pt x="939927" y="1194530"/>
                  </a:lnTo>
                  <a:lnTo>
                    <a:pt x="943070" y="1206722"/>
                  </a:lnTo>
                  <a:lnTo>
                    <a:pt x="949833" y="1206246"/>
                  </a:lnTo>
                  <a:lnTo>
                    <a:pt x="951929" y="1203865"/>
                  </a:lnTo>
                  <a:lnTo>
                    <a:pt x="953929" y="1208723"/>
                  </a:lnTo>
                  <a:lnTo>
                    <a:pt x="955167" y="1227582"/>
                  </a:lnTo>
                  <a:lnTo>
                    <a:pt x="947928" y="1227868"/>
                  </a:lnTo>
                  <a:lnTo>
                    <a:pt x="947071" y="1246156"/>
                  </a:lnTo>
                  <a:lnTo>
                    <a:pt x="980504" y="1255967"/>
                  </a:lnTo>
                  <a:lnTo>
                    <a:pt x="981456" y="1264444"/>
                  </a:lnTo>
                  <a:lnTo>
                    <a:pt x="955262" y="1280255"/>
                  </a:lnTo>
                  <a:lnTo>
                    <a:pt x="953548" y="1272445"/>
                  </a:lnTo>
                  <a:lnTo>
                    <a:pt x="948023" y="1273016"/>
                  </a:lnTo>
                  <a:lnTo>
                    <a:pt x="945928" y="1263491"/>
                  </a:lnTo>
                  <a:lnTo>
                    <a:pt x="944118" y="1264063"/>
                  </a:lnTo>
                  <a:lnTo>
                    <a:pt x="944404" y="1265968"/>
                  </a:lnTo>
                  <a:lnTo>
                    <a:pt x="934402" y="1270254"/>
                  </a:lnTo>
                  <a:lnTo>
                    <a:pt x="937736" y="1279493"/>
                  </a:lnTo>
                  <a:lnTo>
                    <a:pt x="934879" y="1280065"/>
                  </a:lnTo>
                  <a:lnTo>
                    <a:pt x="935355" y="1285875"/>
                  </a:lnTo>
                  <a:lnTo>
                    <a:pt x="924973" y="1286827"/>
                  </a:lnTo>
                  <a:lnTo>
                    <a:pt x="923734" y="1292924"/>
                  </a:lnTo>
                  <a:lnTo>
                    <a:pt x="882301" y="1298829"/>
                  </a:lnTo>
                  <a:lnTo>
                    <a:pt x="864775" y="1289114"/>
                  </a:lnTo>
                  <a:lnTo>
                    <a:pt x="853630" y="1320641"/>
                  </a:lnTo>
                  <a:lnTo>
                    <a:pt x="851916" y="1325785"/>
                  </a:lnTo>
                  <a:lnTo>
                    <a:pt x="807529" y="1328166"/>
                  </a:lnTo>
                  <a:lnTo>
                    <a:pt x="783050" y="1325309"/>
                  </a:lnTo>
                  <a:lnTo>
                    <a:pt x="792385" y="1329785"/>
                  </a:lnTo>
                  <a:lnTo>
                    <a:pt x="796576" y="1337024"/>
                  </a:lnTo>
                  <a:lnTo>
                    <a:pt x="769144" y="1342644"/>
                  </a:lnTo>
                  <a:lnTo>
                    <a:pt x="770858" y="1356932"/>
                  </a:lnTo>
                  <a:lnTo>
                    <a:pt x="726186" y="1365980"/>
                  </a:lnTo>
                  <a:lnTo>
                    <a:pt x="720662" y="1350455"/>
                  </a:lnTo>
                  <a:lnTo>
                    <a:pt x="728281" y="1348454"/>
                  </a:lnTo>
                  <a:lnTo>
                    <a:pt x="727043" y="1344549"/>
                  </a:lnTo>
                  <a:lnTo>
                    <a:pt x="734377" y="1342358"/>
                  </a:lnTo>
                  <a:lnTo>
                    <a:pt x="727424" y="1307497"/>
                  </a:lnTo>
                  <a:lnTo>
                    <a:pt x="715804" y="1305401"/>
                  </a:lnTo>
                  <a:lnTo>
                    <a:pt x="693801" y="1273683"/>
                  </a:lnTo>
                  <a:lnTo>
                    <a:pt x="690658" y="1270730"/>
                  </a:lnTo>
                  <a:lnTo>
                    <a:pt x="688562" y="1272635"/>
                  </a:lnTo>
                  <a:lnTo>
                    <a:pt x="686943" y="1271111"/>
                  </a:lnTo>
                  <a:lnTo>
                    <a:pt x="677894" y="1257300"/>
                  </a:lnTo>
                  <a:lnTo>
                    <a:pt x="662464" y="1259967"/>
                  </a:lnTo>
                  <a:lnTo>
                    <a:pt x="657606" y="1221105"/>
                  </a:lnTo>
                  <a:lnTo>
                    <a:pt x="650272" y="1190053"/>
                  </a:lnTo>
                  <a:lnTo>
                    <a:pt x="650557" y="1179005"/>
                  </a:lnTo>
                  <a:lnTo>
                    <a:pt x="637699" y="1181386"/>
                  </a:lnTo>
                  <a:lnTo>
                    <a:pt x="637889" y="1183576"/>
                  </a:lnTo>
                  <a:lnTo>
                    <a:pt x="623697" y="1184815"/>
                  </a:lnTo>
                  <a:lnTo>
                    <a:pt x="637699" y="1146810"/>
                  </a:lnTo>
                  <a:lnTo>
                    <a:pt x="625792" y="1143952"/>
                  </a:lnTo>
                  <a:lnTo>
                    <a:pt x="626745" y="1132427"/>
                  </a:lnTo>
                  <a:lnTo>
                    <a:pt x="632269" y="1123759"/>
                  </a:lnTo>
                  <a:lnTo>
                    <a:pt x="614077" y="1126522"/>
                  </a:lnTo>
                  <a:lnTo>
                    <a:pt x="604456" y="1124141"/>
                  </a:lnTo>
                  <a:lnTo>
                    <a:pt x="595693" y="1108996"/>
                  </a:lnTo>
                  <a:lnTo>
                    <a:pt x="597789" y="1098042"/>
                  </a:lnTo>
                  <a:lnTo>
                    <a:pt x="603885" y="1088231"/>
                  </a:lnTo>
                  <a:lnTo>
                    <a:pt x="579787" y="1084517"/>
                  </a:lnTo>
                  <a:lnTo>
                    <a:pt x="580358" y="1080230"/>
                  </a:lnTo>
                  <a:lnTo>
                    <a:pt x="575119" y="1079944"/>
                  </a:lnTo>
                  <a:lnTo>
                    <a:pt x="574738" y="1072515"/>
                  </a:lnTo>
                  <a:lnTo>
                    <a:pt x="561499" y="1072229"/>
                  </a:lnTo>
                  <a:lnTo>
                    <a:pt x="562165" y="1063847"/>
                  </a:lnTo>
                  <a:lnTo>
                    <a:pt x="507587" y="1074706"/>
                  </a:lnTo>
                  <a:lnTo>
                    <a:pt x="506730" y="1064514"/>
                  </a:lnTo>
                  <a:lnTo>
                    <a:pt x="499205" y="1064514"/>
                  </a:lnTo>
                  <a:lnTo>
                    <a:pt x="493014" y="1128712"/>
                  </a:lnTo>
                  <a:lnTo>
                    <a:pt x="483870" y="1125665"/>
                  </a:lnTo>
                  <a:lnTo>
                    <a:pt x="483298" y="1135285"/>
                  </a:lnTo>
                  <a:lnTo>
                    <a:pt x="480631" y="1135951"/>
                  </a:lnTo>
                  <a:lnTo>
                    <a:pt x="480250" y="1138904"/>
                  </a:lnTo>
                  <a:lnTo>
                    <a:pt x="473583" y="1138618"/>
                  </a:lnTo>
                  <a:lnTo>
                    <a:pt x="473773" y="1131951"/>
                  </a:lnTo>
                  <a:lnTo>
                    <a:pt x="468344" y="1126998"/>
                  </a:lnTo>
                  <a:lnTo>
                    <a:pt x="459105" y="1124712"/>
                  </a:lnTo>
                  <a:lnTo>
                    <a:pt x="453580" y="1120235"/>
                  </a:lnTo>
                  <a:lnTo>
                    <a:pt x="446532" y="1120521"/>
                  </a:lnTo>
                  <a:lnTo>
                    <a:pt x="446532" y="1123759"/>
                  </a:lnTo>
                  <a:lnTo>
                    <a:pt x="443579" y="1124902"/>
                  </a:lnTo>
                  <a:lnTo>
                    <a:pt x="443960" y="1138714"/>
                  </a:lnTo>
                  <a:lnTo>
                    <a:pt x="440817" y="1144905"/>
                  </a:lnTo>
                  <a:lnTo>
                    <a:pt x="435673" y="1151668"/>
                  </a:lnTo>
                  <a:lnTo>
                    <a:pt x="425672" y="1156049"/>
                  </a:lnTo>
                  <a:lnTo>
                    <a:pt x="413004" y="1153859"/>
                  </a:lnTo>
                  <a:lnTo>
                    <a:pt x="410623" y="1149477"/>
                  </a:lnTo>
                  <a:lnTo>
                    <a:pt x="404717" y="1152430"/>
                  </a:lnTo>
                  <a:lnTo>
                    <a:pt x="377571" y="1152334"/>
                  </a:lnTo>
                  <a:lnTo>
                    <a:pt x="369189" y="1157478"/>
                  </a:lnTo>
                  <a:lnTo>
                    <a:pt x="360902" y="1158621"/>
                  </a:lnTo>
                  <a:lnTo>
                    <a:pt x="355378" y="1118902"/>
                  </a:lnTo>
                  <a:lnTo>
                    <a:pt x="315658" y="1135094"/>
                  </a:lnTo>
                  <a:lnTo>
                    <a:pt x="318040" y="1144429"/>
                  </a:lnTo>
                  <a:lnTo>
                    <a:pt x="313372" y="1146048"/>
                  </a:lnTo>
                  <a:lnTo>
                    <a:pt x="316230" y="1156716"/>
                  </a:lnTo>
                  <a:lnTo>
                    <a:pt x="320516" y="1155573"/>
                  </a:lnTo>
                  <a:lnTo>
                    <a:pt x="322326" y="1172909"/>
                  </a:lnTo>
                  <a:lnTo>
                    <a:pt x="327184" y="1172147"/>
                  </a:lnTo>
                  <a:lnTo>
                    <a:pt x="330613" y="1190816"/>
                  </a:lnTo>
                  <a:lnTo>
                    <a:pt x="340423" y="1189006"/>
                  </a:lnTo>
                  <a:lnTo>
                    <a:pt x="346424" y="1227773"/>
                  </a:lnTo>
                  <a:lnTo>
                    <a:pt x="332899" y="1230440"/>
                  </a:lnTo>
                  <a:lnTo>
                    <a:pt x="330137" y="1232154"/>
                  </a:lnTo>
                  <a:lnTo>
                    <a:pt x="330898" y="1236440"/>
                  </a:lnTo>
                  <a:lnTo>
                    <a:pt x="307181" y="1238345"/>
                  </a:lnTo>
                  <a:lnTo>
                    <a:pt x="306229" y="1241203"/>
                  </a:lnTo>
                  <a:lnTo>
                    <a:pt x="298228" y="1240822"/>
                  </a:lnTo>
                  <a:lnTo>
                    <a:pt x="298704" y="1242536"/>
                  </a:lnTo>
                  <a:lnTo>
                    <a:pt x="294037" y="1243870"/>
                  </a:lnTo>
                  <a:lnTo>
                    <a:pt x="290227" y="1242441"/>
                  </a:lnTo>
                  <a:lnTo>
                    <a:pt x="291560" y="1248061"/>
                  </a:lnTo>
                  <a:lnTo>
                    <a:pt x="287941" y="1251585"/>
                  </a:lnTo>
                  <a:lnTo>
                    <a:pt x="283845" y="1248918"/>
                  </a:lnTo>
                  <a:lnTo>
                    <a:pt x="279940" y="1250347"/>
                  </a:lnTo>
                  <a:lnTo>
                    <a:pt x="281178" y="1252918"/>
                  </a:lnTo>
                  <a:lnTo>
                    <a:pt x="264604" y="1259681"/>
                  </a:lnTo>
                  <a:lnTo>
                    <a:pt x="265366" y="1263110"/>
                  </a:lnTo>
                  <a:lnTo>
                    <a:pt x="244316" y="1264920"/>
                  </a:lnTo>
                  <a:lnTo>
                    <a:pt x="243840" y="1269301"/>
                  </a:lnTo>
                  <a:lnTo>
                    <a:pt x="237077" y="1269016"/>
                  </a:lnTo>
                  <a:lnTo>
                    <a:pt x="237172" y="1273969"/>
                  </a:lnTo>
                  <a:lnTo>
                    <a:pt x="226409" y="1282351"/>
                  </a:lnTo>
                  <a:lnTo>
                    <a:pt x="206978" y="1283113"/>
                  </a:lnTo>
                  <a:lnTo>
                    <a:pt x="200692" y="1285684"/>
                  </a:lnTo>
                  <a:lnTo>
                    <a:pt x="199454" y="1297591"/>
                  </a:lnTo>
                  <a:lnTo>
                    <a:pt x="192976" y="1299686"/>
                  </a:lnTo>
                  <a:lnTo>
                    <a:pt x="195643" y="1307116"/>
                  </a:lnTo>
                  <a:lnTo>
                    <a:pt x="190976" y="1309307"/>
                  </a:lnTo>
                  <a:lnTo>
                    <a:pt x="192881" y="1314069"/>
                  </a:lnTo>
                  <a:lnTo>
                    <a:pt x="187738" y="1315593"/>
                  </a:lnTo>
                  <a:lnTo>
                    <a:pt x="195739" y="1341787"/>
                  </a:lnTo>
                  <a:lnTo>
                    <a:pt x="188404" y="1345120"/>
                  </a:lnTo>
                  <a:lnTo>
                    <a:pt x="179927" y="1357408"/>
                  </a:lnTo>
                  <a:lnTo>
                    <a:pt x="179832" y="1353693"/>
                  </a:lnTo>
                  <a:lnTo>
                    <a:pt x="172879" y="1356741"/>
                  </a:lnTo>
                  <a:lnTo>
                    <a:pt x="170783" y="1352264"/>
                  </a:lnTo>
                  <a:lnTo>
                    <a:pt x="148780" y="1354645"/>
                  </a:lnTo>
                  <a:lnTo>
                    <a:pt x="141160" y="1341310"/>
                  </a:lnTo>
                  <a:lnTo>
                    <a:pt x="143923" y="1335310"/>
                  </a:lnTo>
                  <a:lnTo>
                    <a:pt x="142970" y="1329023"/>
                  </a:lnTo>
                  <a:lnTo>
                    <a:pt x="126397" y="1329976"/>
                  </a:lnTo>
                  <a:lnTo>
                    <a:pt x="108966" y="1312069"/>
                  </a:lnTo>
                  <a:lnTo>
                    <a:pt x="101822" y="1315784"/>
                  </a:lnTo>
                  <a:lnTo>
                    <a:pt x="90487" y="1316831"/>
                  </a:lnTo>
                  <a:lnTo>
                    <a:pt x="64675" y="1313021"/>
                  </a:lnTo>
                  <a:lnTo>
                    <a:pt x="62103" y="1304068"/>
                  </a:lnTo>
                  <a:lnTo>
                    <a:pt x="48482" y="1300543"/>
                  </a:lnTo>
                  <a:lnTo>
                    <a:pt x="27337" y="1302068"/>
                  </a:lnTo>
                  <a:lnTo>
                    <a:pt x="11430" y="1307878"/>
                  </a:lnTo>
                  <a:close/>
                  <a:moveTo>
                    <a:pt x="1570672" y="510540"/>
                  </a:moveTo>
                  <a:lnTo>
                    <a:pt x="1564957" y="511683"/>
                  </a:lnTo>
                  <a:lnTo>
                    <a:pt x="1565243" y="516446"/>
                  </a:lnTo>
                  <a:lnTo>
                    <a:pt x="1570196" y="516255"/>
                  </a:lnTo>
                  <a:lnTo>
                    <a:pt x="1570672" y="510540"/>
                  </a:lnTo>
                  <a:close/>
                  <a:moveTo>
                    <a:pt x="1570291" y="516350"/>
                  </a:moveTo>
                  <a:lnTo>
                    <a:pt x="1573054" y="517588"/>
                  </a:lnTo>
                  <a:lnTo>
                    <a:pt x="1574768" y="516922"/>
                  </a:lnTo>
                  <a:lnTo>
                    <a:pt x="1575435" y="517588"/>
                  </a:lnTo>
                  <a:lnTo>
                    <a:pt x="1576388" y="516826"/>
                  </a:lnTo>
                  <a:lnTo>
                    <a:pt x="1577435" y="517112"/>
                  </a:lnTo>
                  <a:lnTo>
                    <a:pt x="1578769" y="516541"/>
                  </a:lnTo>
                  <a:lnTo>
                    <a:pt x="1576578" y="514445"/>
                  </a:lnTo>
                  <a:lnTo>
                    <a:pt x="1570291" y="516350"/>
                  </a:lnTo>
                  <a:close/>
                  <a:moveTo>
                    <a:pt x="1582864" y="514159"/>
                  </a:moveTo>
                  <a:lnTo>
                    <a:pt x="1581626" y="514350"/>
                  </a:lnTo>
                  <a:lnTo>
                    <a:pt x="1581150" y="515683"/>
                  </a:lnTo>
                  <a:lnTo>
                    <a:pt x="1580007" y="515398"/>
                  </a:lnTo>
                  <a:lnTo>
                    <a:pt x="1579435" y="516160"/>
                  </a:lnTo>
                  <a:lnTo>
                    <a:pt x="1578388" y="516826"/>
                  </a:lnTo>
                  <a:lnTo>
                    <a:pt x="1577149" y="517112"/>
                  </a:lnTo>
                  <a:lnTo>
                    <a:pt x="1576292" y="516922"/>
                  </a:lnTo>
                  <a:lnTo>
                    <a:pt x="1575816" y="517398"/>
                  </a:lnTo>
                  <a:lnTo>
                    <a:pt x="1581340" y="535114"/>
                  </a:lnTo>
                  <a:lnTo>
                    <a:pt x="1587246" y="526256"/>
                  </a:lnTo>
                  <a:lnTo>
                    <a:pt x="1585436" y="514826"/>
                  </a:lnTo>
                  <a:lnTo>
                    <a:pt x="1582864" y="514159"/>
                  </a:lnTo>
                  <a:close/>
                  <a:moveTo>
                    <a:pt x="622649" y="106013"/>
                  </a:moveTo>
                  <a:lnTo>
                    <a:pt x="618649" y="114395"/>
                  </a:lnTo>
                  <a:lnTo>
                    <a:pt x="618077" y="123825"/>
                  </a:lnTo>
                  <a:lnTo>
                    <a:pt x="630746" y="124111"/>
                  </a:lnTo>
                  <a:lnTo>
                    <a:pt x="627412" y="104966"/>
                  </a:lnTo>
                  <a:lnTo>
                    <a:pt x="622649" y="106013"/>
                  </a:lnTo>
                  <a:close/>
                  <a:moveTo>
                    <a:pt x="622744" y="105823"/>
                  </a:moveTo>
                  <a:lnTo>
                    <a:pt x="627412" y="104775"/>
                  </a:lnTo>
                  <a:lnTo>
                    <a:pt x="626840" y="101251"/>
                  </a:lnTo>
                  <a:lnTo>
                    <a:pt x="624745" y="100584"/>
                  </a:lnTo>
                  <a:lnTo>
                    <a:pt x="622744" y="1058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10" name="Freihandform: Form 209">
              <a:extLst>
                <a:ext uri="{FF2B5EF4-FFF2-40B4-BE49-F238E27FC236}">
                  <a16:creationId xmlns:a16="http://schemas.microsoft.com/office/drawing/2014/main" id="{2E506FD0-11FA-4D72-8252-A6157F231B4E}"/>
                </a:ext>
              </a:extLst>
            </p:cNvPr>
            <p:cNvSpPr/>
            <p:nvPr/>
          </p:nvSpPr>
          <p:spPr>
            <a:xfrm>
              <a:off x="882165" y="2492589"/>
              <a:ext cx="806850" cy="900900"/>
            </a:xfrm>
            <a:custGeom>
              <a:avLst/>
              <a:gdLst>
                <a:gd name="connsiteX0" fmla="*/ 39815 w 1552575"/>
                <a:gd name="connsiteY0" fmla="*/ 1163764 h 1733550"/>
                <a:gd name="connsiteX1" fmla="*/ 21336 w 1552575"/>
                <a:gd name="connsiteY1" fmla="*/ 1144238 h 1733550"/>
                <a:gd name="connsiteX2" fmla="*/ 13335 w 1552575"/>
                <a:gd name="connsiteY2" fmla="*/ 1118902 h 1733550"/>
                <a:gd name="connsiteX3" fmla="*/ 13621 w 1552575"/>
                <a:gd name="connsiteY3" fmla="*/ 1112425 h 1733550"/>
                <a:gd name="connsiteX4" fmla="*/ 9525 w 1552575"/>
                <a:gd name="connsiteY4" fmla="*/ 1105757 h 1733550"/>
                <a:gd name="connsiteX5" fmla="*/ 22289 w 1552575"/>
                <a:gd name="connsiteY5" fmla="*/ 1093756 h 1733550"/>
                <a:gd name="connsiteX6" fmla="*/ 25051 w 1552575"/>
                <a:gd name="connsiteY6" fmla="*/ 1072610 h 1733550"/>
                <a:gd name="connsiteX7" fmla="*/ 39529 w 1552575"/>
                <a:gd name="connsiteY7" fmla="*/ 1051370 h 1733550"/>
                <a:gd name="connsiteX8" fmla="*/ 44863 w 1552575"/>
                <a:gd name="connsiteY8" fmla="*/ 1027747 h 1733550"/>
                <a:gd name="connsiteX9" fmla="*/ 57626 w 1552575"/>
                <a:gd name="connsiteY9" fmla="*/ 1001173 h 1733550"/>
                <a:gd name="connsiteX10" fmla="*/ 68675 w 1552575"/>
                <a:gd name="connsiteY10" fmla="*/ 991838 h 1733550"/>
                <a:gd name="connsiteX11" fmla="*/ 72199 w 1552575"/>
                <a:gd name="connsiteY11" fmla="*/ 985838 h 1733550"/>
                <a:gd name="connsiteX12" fmla="*/ 93821 w 1552575"/>
                <a:gd name="connsiteY12" fmla="*/ 979551 h 1733550"/>
                <a:gd name="connsiteX13" fmla="*/ 102394 w 1552575"/>
                <a:gd name="connsiteY13" fmla="*/ 973646 h 1733550"/>
                <a:gd name="connsiteX14" fmla="*/ 101156 w 1552575"/>
                <a:gd name="connsiteY14" fmla="*/ 964406 h 1733550"/>
                <a:gd name="connsiteX15" fmla="*/ 96012 w 1552575"/>
                <a:gd name="connsiteY15" fmla="*/ 956786 h 1733550"/>
                <a:gd name="connsiteX16" fmla="*/ 100584 w 1552575"/>
                <a:gd name="connsiteY16" fmla="*/ 943070 h 1733550"/>
                <a:gd name="connsiteX17" fmla="*/ 102775 w 1552575"/>
                <a:gd name="connsiteY17" fmla="*/ 942404 h 1733550"/>
                <a:gd name="connsiteX18" fmla="*/ 102013 w 1552575"/>
                <a:gd name="connsiteY18" fmla="*/ 932497 h 1733550"/>
                <a:gd name="connsiteX19" fmla="*/ 104394 w 1552575"/>
                <a:gd name="connsiteY19" fmla="*/ 928973 h 1733550"/>
                <a:gd name="connsiteX20" fmla="*/ 101727 w 1552575"/>
                <a:gd name="connsiteY20" fmla="*/ 922211 h 1733550"/>
                <a:gd name="connsiteX21" fmla="*/ 106585 w 1552575"/>
                <a:gd name="connsiteY21" fmla="*/ 915638 h 1733550"/>
                <a:gd name="connsiteX22" fmla="*/ 110109 w 1552575"/>
                <a:gd name="connsiteY22" fmla="*/ 917448 h 1733550"/>
                <a:gd name="connsiteX23" fmla="*/ 116205 w 1552575"/>
                <a:gd name="connsiteY23" fmla="*/ 911733 h 1733550"/>
                <a:gd name="connsiteX24" fmla="*/ 119158 w 1552575"/>
                <a:gd name="connsiteY24" fmla="*/ 903637 h 1733550"/>
                <a:gd name="connsiteX25" fmla="*/ 147733 w 1552575"/>
                <a:gd name="connsiteY25" fmla="*/ 901922 h 1733550"/>
                <a:gd name="connsiteX26" fmla="*/ 148400 w 1552575"/>
                <a:gd name="connsiteY26" fmla="*/ 896588 h 1733550"/>
                <a:gd name="connsiteX27" fmla="*/ 156591 w 1552575"/>
                <a:gd name="connsiteY27" fmla="*/ 896303 h 1733550"/>
                <a:gd name="connsiteX28" fmla="*/ 168688 w 1552575"/>
                <a:gd name="connsiteY28" fmla="*/ 890302 h 1733550"/>
                <a:gd name="connsiteX29" fmla="*/ 179546 w 1552575"/>
                <a:gd name="connsiteY29" fmla="*/ 894112 h 1733550"/>
                <a:gd name="connsiteX30" fmla="*/ 201263 w 1552575"/>
                <a:gd name="connsiteY30" fmla="*/ 892588 h 1733550"/>
                <a:gd name="connsiteX31" fmla="*/ 212122 w 1552575"/>
                <a:gd name="connsiteY31" fmla="*/ 887254 h 1733550"/>
                <a:gd name="connsiteX32" fmla="*/ 221933 w 1552575"/>
                <a:gd name="connsiteY32" fmla="*/ 865537 h 1733550"/>
                <a:gd name="connsiteX33" fmla="*/ 223171 w 1552575"/>
                <a:gd name="connsiteY33" fmla="*/ 893540 h 1733550"/>
                <a:gd name="connsiteX34" fmla="*/ 226124 w 1552575"/>
                <a:gd name="connsiteY34" fmla="*/ 896017 h 1733550"/>
                <a:gd name="connsiteX35" fmla="*/ 231458 w 1552575"/>
                <a:gd name="connsiteY35" fmla="*/ 895255 h 1733550"/>
                <a:gd name="connsiteX36" fmla="*/ 227266 w 1552575"/>
                <a:gd name="connsiteY36" fmla="*/ 903446 h 1733550"/>
                <a:gd name="connsiteX37" fmla="*/ 227552 w 1552575"/>
                <a:gd name="connsiteY37" fmla="*/ 918496 h 1733550"/>
                <a:gd name="connsiteX38" fmla="*/ 221170 w 1552575"/>
                <a:gd name="connsiteY38" fmla="*/ 941261 h 1733550"/>
                <a:gd name="connsiteX39" fmla="*/ 225266 w 1552575"/>
                <a:gd name="connsiteY39" fmla="*/ 951643 h 1733550"/>
                <a:gd name="connsiteX40" fmla="*/ 238506 w 1552575"/>
                <a:gd name="connsiteY40" fmla="*/ 960406 h 1733550"/>
                <a:gd name="connsiteX41" fmla="*/ 242792 w 1552575"/>
                <a:gd name="connsiteY41" fmla="*/ 966788 h 1733550"/>
                <a:gd name="connsiteX42" fmla="*/ 256985 w 1552575"/>
                <a:gd name="connsiteY42" fmla="*/ 953453 h 1733550"/>
                <a:gd name="connsiteX43" fmla="*/ 262414 w 1552575"/>
                <a:gd name="connsiteY43" fmla="*/ 961454 h 1733550"/>
                <a:gd name="connsiteX44" fmla="*/ 266795 w 1552575"/>
                <a:gd name="connsiteY44" fmla="*/ 957548 h 1733550"/>
                <a:gd name="connsiteX45" fmla="*/ 270605 w 1552575"/>
                <a:gd name="connsiteY45" fmla="*/ 947738 h 1733550"/>
                <a:gd name="connsiteX46" fmla="*/ 270510 w 1552575"/>
                <a:gd name="connsiteY46" fmla="*/ 938213 h 1733550"/>
                <a:gd name="connsiteX47" fmla="*/ 263652 w 1552575"/>
                <a:gd name="connsiteY47" fmla="*/ 924401 h 1733550"/>
                <a:gd name="connsiteX48" fmla="*/ 265557 w 1552575"/>
                <a:gd name="connsiteY48" fmla="*/ 911257 h 1733550"/>
                <a:gd name="connsiteX49" fmla="*/ 262604 w 1552575"/>
                <a:gd name="connsiteY49" fmla="*/ 904684 h 1733550"/>
                <a:gd name="connsiteX50" fmla="*/ 233172 w 1552575"/>
                <a:gd name="connsiteY50" fmla="*/ 893159 h 1733550"/>
                <a:gd name="connsiteX51" fmla="*/ 234887 w 1552575"/>
                <a:gd name="connsiteY51" fmla="*/ 880872 h 1733550"/>
                <a:gd name="connsiteX52" fmla="*/ 231267 w 1552575"/>
                <a:gd name="connsiteY52" fmla="*/ 855250 h 1733550"/>
                <a:gd name="connsiteX53" fmla="*/ 257651 w 1552575"/>
                <a:gd name="connsiteY53" fmla="*/ 842867 h 1733550"/>
                <a:gd name="connsiteX54" fmla="*/ 249555 w 1552575"/>
                <a:gd name="connsiteY54" fmla="*/ 834199 h 1733550"/>
                <a:gd name="connsiteX55" fmla="*/ 251841 w 1552575"/>
                <a:gd name="connsiteY55" fmla="*/ 815435 h 1733550"/>
                <a:gd name="connsiteX56" fmla="*/ 257366 w 1552575"/>
                <a:gd name="connsiteY56" fmla="*/ 804863 h 1733550"/>
                <a:gd name="connsiteX57" fmla="*/ 265938 w 1552575"/>
                <a:gd name="connsiteY57" fmla="*/ 797242 h 1733550"/>
                <a:gd name="connsiteX58" fmla="*/ 273653 w 1552575"/>
                <a:gd name="connsiteY58" fmla="*/ 799909 h 1733550"/>
                <a:gd name="connsiteX59" fmla="*/ 280130 w 1552575"/>
                <a:gd name="connsiteY59" fmla="*/ 789813 h 1733550"/>
                <a:gd name="connsiteX60" fmla="*/ 284131 w 1552575"/>
                <a:gd name="connsiteY60" fmla="*/ 777430 h 1733550"/>
                <a:gd name="connsiteX61" fmla="*/ 274796 w 1552575"/>
                <a:gd name="connsiteY61" fmla="*/ 776192 h 1733550"/>
                <a:gd name="connsiteX62" fmla="*/ 273558 w 1552575"/>
                <a:gd name="connsiteY62" fmla="*/ 755237 h 1733550"/>
                <a:gd name="connsiteX63" fmla="*/ 268796 w 1552575"/>
                <a:gd name="connsiteY63" fmla="*/ 744379 h 1733550"/>
                <a:gd name="connsiteX64" fmla="*/ 269367 w 1552575"/>
                <a:gd name="connsiteY64" fmla="*/ 728853 h 1733550"/>
                <a:gd name="connsiteX65" fmla="*/ 272891 w 1552575"/>
                <a:gd name="connsiteY65" fmla="*/ 729710 h 1733550"/>
                <a:gd name="connsiteX66" fmla="*/ 284512 w 1552575"/>
                <a:gd name="connsiteY66" fmla="*/ 702373 h 1733550"/>
                <a:gd name="connsiteX67" fmla="*/ 291656 w 1552575"/>
                <a:gd name="connsiteY67" fmla="*/ 705612 h 1733550"/>
                <a:gd name="connsiteX68" fmla="*/ 296323 w 1552575"/>
                <a:gd name="connsiteY68" fmla="*/ 694182 h 1733550"/>
                <a:gd name="connsiteX69" fmla="*/ 299180 w 1552575"/>
                <a:gd name="connsiteY69" fmla="*/ 695039 h 1733550"/>
                <a:gd name="connsiteX70" fmla="*/ 302704 w 1552575"/>
                <a:gd name="connsiteY70" fmla="*/ 684086 h 1733550"/>
                <a:gd name="connsiteX71" fmla="*/ 309658 w 1552575"/>
                <a:gd name="connsiteY71" fmla="*/ 680561 h 1733550"/>
                <a:gd name="connsiteX72" fmla="*/ 305848 w 1552575"/>
                <a:gd name="connsiteY72" fmla="*/ 674465 h 1733550"/>
                <a:gd name="connsiteX73" fmla="*/ 326803 w 1552575"/>
                <a:gd name="connsiteY73" fmla="*/ 653224 h 1733550"/>
                <a:gd name="connsiteX74" fmla="*/ 324612 w 1552575"/>
                <a:gd name="connsiteY74" fmla="*/ 648462 h 1733550"/>
                <a:gd name="connsiteX75" fmla="*/ 313277 w 1552575"/>
                <a:gd name="connsiteY75" fmla="*/ 653605 h 1733550"/>
                <a:gd name="connsiteX76" fmla="*/ 297847 w 1552575"/>
                <a:gd name="connsiteY76" fmla="*/ 656177 h 1733550"/>
                <a:gd name="connsiteX77" fmla="*/ 283274 w 1552575"/>
                <a:gd name="connsiteY77" fmla="*/ 656272 h 1733550"/>
                <a:gd name="connsiteX78" fmla="*/ 282702 w 1552575"/>
                <a:gd name="connsiteY78" fmla="*/ 652653 h 1733550"/>
                <a:gd name="connsiteX79" fmla="*/ 272796 w 1552575"/>
                <a:gd name="connsiteY79" fmla="*/ 652653 h 1733550"/>
                <a:gd name="connsiteX80" fmla="*/ 272606 w 1552575"/>
                <a:gd name="connsiteY80" fmla="*/ 649605 h 1733550"/>
                <a:gd name="connsiteX81" fmla="*/ 262509 w 1552575"/>
                <a:gd name="connsiteY81" fmla="*/ 650176 h 1733550"/>
                <a:gd name="connsiteX82" fmla="*/ 261747 w 1552575"/>
                <a:gd name="connsiteY82" fmla="*/ 653224 h 1733550"/>
                <a:gd name="connsiteX83" fmla="*/ 253556 w 1552575"/>
                <a:gd name="connsiteY83" fmla="*/ 647414 h 1733550"/>
                <a:gd name="connsiteX84" fmla="*/ 252317 w 1552575"/>
                <a:gd name="connsiteY84" fmla="*/ 648653 h 1733550"/>
                <a:gd name="connsiteX85" fmla="*/ 244221 w 1552575"/>
                <a:gd name="connsiteY85" fmla="*/ 639889 h 1733550"/>
                <a:gd name="connsiteX86" fmla="*/ 237744 w 1552575"/>
                <a:gd name="connsiteY86" fmla="*/ 640461 h 1733550"/>
                <a:gd name="connsiteX87" fmla="*/ 232696 w 1552575"/>
                <a:gd name="connsiteY87" fmla="*/ 631603 h 1733550"/>
                <a:gd name="connsiteX88" fmla="*/ 232600 w 1552575"/>
                <a:gd name="connsiteY88" fmla="*/ 626554 h 1733550"/>
                <a:gd name="connsiteX89" fmla="*/ 238030 w 1552575"/>
                <a:gd name="connsiteY89" fmla="*/ 623697 h 1733550"/>
                <a:gd name="connsiteX90" fmla="*/ 232886 w 1552575"/>
                <a:gd name="connsiteY90" fmla="*/ 610171 h 1733550"/>
                <a:gd name="connsiteX91" fmla="*/ 224885 w 1552575"/>
                <a:gd name="connsiteY91" fmla="*/ 614172 h 1733550"/>
                <a:gd name="connsiteX92" fmla="*/ 215360 w 1552575"/>
                <a:gd name="connsiteY92" fmla="*/ 601313 h 1733550"/>
                <a:gd name="connsiteX93" fmla="*/ 220028 w 1552575"/>
                <a:gd name="connsiteY93" fmla="*/ 598075 h 1733550"/>
                <a:gd name="connsiteX94" fmla="*/ 218504 w 1552575"/>
                <a:gd name="connsiteY94" fmla="*/ 580549 h 1733550"/>
                <a:gd name="connsiteX95" fmla="*/ 225743 w 1552575"/>
                <a:gd name="connsiteY95" fmla="*/ 576929 h 1733550"/>
                <a:gd name="connsiteX96" fmla="*/ 219170 w 1552575"/>
                <a:gd name="connsiteY96" fmla="*/ 564356 h 1733550"/>
                <a:gd name="connsiteX97" fmla="*/ 213836 w 1552575"/>
                <a:gd name="connsiteY97" fmla="*/ 562261 h 1733550"/>
                <a:gd name="connsiteX98" fmla="*/ 211836 w 1552575"/>
                <a:gd name="connsiteY98" fmla="*/ 553783 h 1733550"/>
                <a:gd name="connsiteX99" fmla="*/ 216599 w 1552575"/>
                <a:gd name="connsiteY99" fmla="*/ 534162 h 1733550"/>
                <a:gd name="connsiteX100" fmla="*/ 242316 w 1552575"/>
                <a:gd name="connsiteY100" fmla="*/ 534543 h 1733550"/>
                <a:gd name="connsiteX101" fmla="*/ 253175 w 1552575"/>
                <a:gd name="connsiteY101" fmla="*/ 532352 h 1733550"/>
                <a:gd name="connsiteX102" fmla="*/ 254222 w 1552575"/>
                <a:gd name="connsiteY102" fmla="*/ 537877 h 1733550"/>
                <a:gd name="connsiteX103" fmla="*/ 258890 w 1552575"/>
                <a:gd name="connsiteY103" fmla="*/ 540067 h 1733550"/>
                <a:gd name="connsiteX104" fmla="*/ 267843 w 1552575"/>
                <a:gd name="connsiteY104" fmla="*/ 533686 h 1733550"/>
                <a:gd name="connsiteX105" fmla="*/ 290322 w 1552575"/>
                <a:gd name="connsiteY105" fmla="*/ 524351 h 1733550"/>
                <a:gd name="connsiteX106" fmla="*/ 285655 w 1552575"/>
                <a:gd name="connsiteY106" fmla="*/ 511778 h 1733550"/>
                <a:gd name="connsiteX107" fmla="*/ 292608 w 1552575"/>
                <a:gd name="connsiteY107" fmla="*/ 509587 h 1733550"/>
                <a:gd name="connsiteX108" fmla="*/ 292132 w 1552575"/>
                <a:gd name="connsiteY108" fmla="*/ 507397 h 1733550"/>
                <a:gd name="connsiteX109" fmla="*/ 310039 w 1552575"/>
                <a:gd name="connsiteY109" fmla="*/ 494062 h 1733550"/>
                <a:gd name="connsiteX110" fmla="*/ 312515 w 1552575"/>
                <a:gd name="connsiteY110" fmla="*/ 493109 h 1733550"/>
                <a:gd name="connsiteX111" fmla="*/ 312991 w 1552575"/>
                <a:gd name="connsiteY111" fmla="*/ 499681 h 1733550"/>
                <a:gd name="connsiteX112" fmla="*/ 325088 w 1552575"/>
                <a:gd name="connsiteY112" fmla="*/ 499491 h 1733550"/>
                <a:gd name="connsiteX113" fmla="*/ 324136 w 1552575"/>
                <a:gd name="connsiteY113" fmla="*/ 488156 h 1733550"/>
                <a:gd name="connsiteX114" fmla="*/ 326327 w 1552575"/>
                <a:gd name="connsiteY114" fmla="*/ 486632 h 1733550"/>
                <a:gd name="connsiteX115" fmla="*/ 348329 w 1552575"/>
                <a:gd name="connsiteY115" fmla="*/ 483489 h 1733550"/>
                <a:gd name="connsiteX116" fmla="*/ 385667 w 1552575"/>
                <a:gd name="connsiteY116" fmla="*/ 466154 h 1733550"/>
                <a:gd name="connsiteX117" fmla="*/ 394525 w 1552575"/>
                <a:gd name="connsiteY117" fmla="*/ 457867 h 1733550"/>
                <a:gd name="connsiteX118" fmla="*/ 398431 w 1552575"/>
                <a:gd name="connsiteY118" fmla="*/ 462248 h 1733550"/>
                <a:gd name="connsiteX119" fmla="*/ 415957 w 1552575"/>
                <a:gd name="connsiteY119" fmla="*/ 448913 h 1733550"/>
                <a:gd name="connsiteX120" fmla="*/ 436150 w 1552575"/>
                <a:gd name="connsiteY120" fmla="*/ 441674 h 1733550"/>
                <a:gd name="connsiteX121" fmla="*/ 440817 w 1552575"/>
                <a:gd name="connsiteY121" fmla="*/ 424148 h 1733550"/>
                <a:gd name="connsiteX122" fmla="*/ 443579 w 1552575"/>
                <a:gd name="connsiteY122" fmla="*/ 423767 h 1733550"/>
                <a:gd name="connsiteX123" fmla="*/ 442627 w 1552575"/>
                <a:gd name="connsiteY123" fmla="*/ 413861 h 1733550"/>
                <a:gd name="connsiteX124" fmla="*/ 457200 w 1552575"/>
                <a:gd name="connsiteY124" fmla="*/ 406241 h 1733550"/>
                <a:gd name="connsiteX125" fmla="*/ 485585 w 1552575"/>
                <a:gd name="connsiteY125" fmla="*/ 402146 h 1733550"/>
                <a:gd name="connsiteX126" fmla="*/ 486728 w 1552575"/>
                <a:gd name="connsiteY126" fmla="*/ 411385 h 1733550"/>
                <a:gd name="connsiteX127" fmla="*/ 488061 w 1552575"/>
                <a:gd name="connsiteY127" fmla="*/ 403003 h 1733550"/>
                <a:gd name="connsiteX128" fmla="*/ 502158 w 1552575"/>
                <a:gd name="connsiteY128" fmla="*/ 407098 h 1733550"/>
                <a:gd name="connsiteX129" fmla="*/ 503491 w 1552575"/>
                <a:gd name="connsiteY129" fmla="*/ 403288 h 1733550"/>
                <a:gd name="connsiteX130" fmla="*/ 507587 w 1552575"/>
                <a:gd name="connsiteY130" fmla="*/ 402050 h 1733550"/>
                <a:gd name="connsiteX131" fmla="*/ 519398 w 1552575"/>
                <a:gd name="connsiteY131" fmla="*/ 402336 h 1733550"/>
                <a:gd name="connsiteX132" fmla="*/ 523589 w 1552575"/>
                <a:gd name="connsiteY132" fmla="*/ 394430 h 1733550"/>
                <a:gd name="connsiteX133" fmla="*/ 536924 w 1552575"/>
                <a:gd name="connsiteY133" fmla="*/ 394906 h 1733550"/>
                <a:gd name="connsiteX134" fmla="*/ 531495 w 1552575"/>
                <a:gd name="connsiteY134" fmla="*/ 392049 h 1733550"/>
                <a:gd name="connsiteX135" fmla="*/ 532257 w 1552575"/>
                <a:gd name="connsiteY135" fmla="*/ 387667 h 1733550"/>
                <a:gd name="connsiteX136" fmla="*/ 549402 w 1552575"/>
                <a:gd name="connsiteY136" fmla="*/ 373094 h 1733550"/>
                <a:gd name="connsiteX137" fmla="*/ 549497 w 1552575"/>
                <a:gd name="connsiteY137" fmla="*/ 363379 h 1733550"/>
                <a:gd name="connsiteX138" fmla="*/ 576929 w 1552575"/>
                <a:gd name="connsiteY138" fmla="*/ 331851 h 1733550"/>
                <a:gd name="connsiteX139" fmla="*/ 584168 w 1552575"/>
                <a:gd name="connsiteY139" fmla="*/ 335089 h 1733550"/>
                <a:gd name="connsiteX140" fmla="*/ 582644 w 1552575"/>
                <a:gd name="connsiteY140" fmla="*/ 329184 h 1733550"/>
                <a:gd name="connsiteX141" fmla="*/ 588264 w 1552575"/>
                <a:gd name="connsiteY141" fmla="*/ 328231 h 1733550"/>
                <a:gd name="connsiteX142" fmla="*/ 590836 w 1552575"/>
                <a:gd name="connsiteY142" fmla="*/ 335947 h 1733550"/>
                <a:gd name="connsiteX143" fmla="*/ 593122 w 1552575"/>
                <a:gd name="connsiteY143" fmla="*/ 335375 h 1733550"/>
                <a:gd name="connsiteX144" fmla="*/ 600456 w 1552575"/>
                <a:gd name="connsiteY144" fmla="*/ 343090 h 1733550"/>
                <a:gd name="connsiteX145" fmla="*/ 603980 w 1552575"/>
                <a:gd name="connsiteY145" fmla="*/ 341471 h 1733550"/>
                <a:gd name="connsiteX146" fmla="*/ 597884 w 1552575"/>
                <a:gd name="connsiteY146" fmla="*/ 356330 h 1733550"/>
                <a:gd name="connsiteX147" fmla="*/ 604075 w 1552575"/>
                <a:gd name="connsiteY147" fmla="*/ 361379 h 1733550"/>
                <a:gd name="connsiteX148" fmla="*/ 617601 w 1552575"/>
                <a:gd name="connsiteY148" fmla="*/ 360997 h 1733550"/>
                <a:gd name="connsiteX149" fmla="*/ 619125 w 1552575"/>
                <a:gd name="connsiteY149" fmla="*/ 358045 h 1733550"/>
                <a:gd name="connsiteX150" fmla="*/ 631603 w 1552575"/>
                <a:gd name="connsiteY150" fmla="*/ 353282 h 1733550"/>
                <a:gd name="connsiteX151" fmla="*/ 634651 w 1552575"/>
                <a:gd name="connsiteY151" fmla="*/ 359854 h 1733550"/>
                <a:gd name="connsiteX152" fmla="*/ 645604 w 1552575"/>
                <a:gd name="connsiteY152" fmla="*/ 359188 h 1733550"/>
                <a:gd name="connsiteX153" fmla="*/ 654272 w 1552575"/>
                <a:gd name="connsiteY153" fmla="*/ 356806 h 1733550"/>
                <a:gd name="connsiteX154" fmla="*/ 653320 w 1552575"/>
                <a:gd name="connsiteY154" fmla="*/ 354044 h 1733550"/>
                <a:gd name="connsiteX155" fmla="*/ 658178 w 1552575"/>
                <a:gd name="connsiteY155" fmla="*/ 352330 h 1733550"/>
                <a:gd name="connsiteX156" fmla="*/ 652272 w 1552575"/>
                <a:gd name="connsiteY156" fmla="*/ 338614 h 1733550"/>
                <a:gd name="connsiteX157" fmla="*/ 655606 w 1552575"/>
                <a:gd name="connsiteY157" fmla="*/ 334137 h 1733550"/>
                <a:gd name="connsiteX158" fmla="*/ 683324 w 1552575"/>
                <a:gd name="connsiteY158" fmla="*/ 328041 h 1733550"/>
                <a:gd name="connsiteX159" fmla="*/ 680275 w 1552575"/>
                <a:gd name="connsiteY159" fmla="*/ 318611 h 1733550"/>
                <a:gd name="connsiteX160" fmla="*/ 689134 w 1552575"/>
                <a:gd name="connsiteY160" fmla="*/ 314611 h 1733550"/>
                <a:gd name="connsiteX161" fmla="*/ 690848 w 1552575"/>
                <a:gd name="connsiteY161" fmla="*/ 319278 h 1733550"/>
                <a:gd name="connsiteX162" fmla="*/ 705421 w 1552575"/>
                <a:gd name="connsiteY162" fmla="*/ 314706 h 1733550"/>
                <a:gd name="connsiteX163" fmla="*/ 715518 w 1552575"/>
                <a:gd name="connsiteY163" fmla="*/ 330898 h 1733550"/>
                <a:gd name="connsiteX164" fmla="*/ 727424 w 1552575"/>
                <a:gd name="connsiteY164" fmla="*/ 332899 h 1733550"/>
                <a:gd name="connsiteX165" fmla="*/ 757047 w 1552575"/>
                <a:gd name="connsiteY165" fmla="*/ 328898 h 1733550"/>
                <a:gd name="connsiteX166" fmla="*/ 763334 w 1552575"/>
                <a:gd name="connsiteY166" fmla="*/ 320897 h 1733550"/>
                <a:gd name="connsiteX167" fmla="*/ 799624 w 1552575"/>
                <a:gd name="connsiteY167" fmla="*/ 296989 h 1733550"/>
                <a:gd name="connsiteX168" fmla="*/ 800576 w 1552575"/>
                <a:gd name="connsiteY168" fmla="*/ 292894 h 1733550"/>
                <a:gd name="connsiteX169" fmla="*/ 811625 w 1552575"/>
                <a:gd name="connsiteY169" fmla="*/ 288893 h 1733550"/>
                <a:gd name="connsiteX170" fmla="*/ 808577 w 1552575"/>
                <a:gd name="connsiteY170" fmla="*/ 280416 h 1733550"/>
                <a:gd name="connsiteX171" fmla="*/ 834676 w 1552575"/>
                <a:gd name="connsiteY171" fmla="*/ 268129 h 1733550"/>
                <a:gd name="connsiteX172" fmla="*/ 836104 w 1552575"/>
                <a:gd name="connsiteY172" fmla="*/ 271558 h 1733550"/>
                <a:gd name="connsiteX173" fmla="*/ 838771 w 1552575"/>
                <a:gd name="connsiteY173" fmla="*/ 269843 h 1733550"/>
                <a:gd name="connsiteX174" fmla="*/ 841820 w 1552575"/>
                <a:gd name="connsiteY174" fmla="*/ 266319 h 1733550"/>
                <a:gd name="connsiteX175" fmla="*/ 838200 w 1552575"/>
                <a:gd name="connsiteY175" fmla="*/ 262795 h 1733550"/>
                <a:gd name="connsiteX176" fmla="*/ 840105 w 1552575"/>
                <a:gd name="connsiteY176" fmla="*/ 260318 h 1733550"/>
                <a:gd name="connsiteX177" fmla="*/ 835247 w 1552575"/>
                <a:gd name="connsiteY177" fmla="*/ 246793 h 1733550"/>
                <a:gd name="connsiteX178" fmla="*/ 837343 w 1552575"/>
                <a:gd name="connsiteY178" fmla="*/ 245840 h 1733550"/>
                <a:gd name="connsiteX179" fmla="*/ 826961 w 1552575"/>
                <a:gd name="connsiteY179" fmla="*/ 216598 h 1733550"/>
                <a:gd name="connsiteX180" fmla="*/ 814102 w 1552575"/>
                <a:gd name="connsiteY180" fmla="*/ 193167 h 1733550"/>
                <a:gd name="connsiteX181" fmla="*/ 822389 w 1552575"/>
                <a:gd name="connsiteY181" fmla="*/ 186309 h 1733550"/>
                <a:gd name="connsiteX182" fmla="*/ 819817 w 1552575"/>
                <a:gd name="connsiteY182" fmla="*/ 179546 h 1733550"/>
                <a:gd name="connsiteX183" fmla="*/ 824103 w 1552575"/>
                <a:gd name="connsiteY183" fmla="*/ 175927 h 1733550"/>
                <a:gd name="connsiteX184" fmla="*/ 817436 w 1552575"/>
                <a:gd name="connsiteY184" fmla="*/ 166687 h 1733550"/>
                <a:gd name="connsiteX185" fmla="*/ 809149 w 1552575"/>
                <a:gd name="connsiteY185" fmla="*/ 170974 h 1733550"/>
                <a:gd name="connsiteX186" fmla="*/ 799433 w 1552575"/>
                <a:gd name="connsiteY186" fmla="*/ 152400 h 1733550"/>
                <a:gd name="connsiteX187" fmla="*/ 793909 w 1552575"/>
                <a:gd name="connsiteY187" fmla="*/ 155734 h 1733550"/>
                <a:gd name="connsiteX188" fmla="*/ 792099 w 1552575"/>
                <a:gd name="connsiteY188" fmla="*/ 149828 h 1733550"/>
                <a:gd name="connsiteX189" fmla="*/ 795242 w 1552575"/>
                <a:gd name="connsiteY189" fmla="*/ 148495 h 1733550"/>
                <a:gd name="connsiteX190" fmla="*/ 794385 w 1552575"/>
                <a:gd name="connsiteY190" fmla="*/ 143351 h 1733550"/>
                <a:gd name="connsiteX191" fmla="*/ 820579 w 1552575"/>
                <a:gd name="connsiteY191" fmla="*/ 118300 h 1733550"/>
                <a:gd name="connsiteX192" fmla="*/ 814007 w 1552575"/>
                <a:gd name="connsiteY192" fmla="*/ 84391 h 1733550"/>
                <a:gd name="connsiteX193" fmla="*/ 820198 w 1552575"/>
                <a:gd name="connsiteY193" fmla="*/ 82010 h 1733550"/>
                <a:gd name="connsiteX194" fmla="*/ 824675 w 1552575"/>
                <a:gd name="connsiteY194" fmla="*/ 75152 h 1733550"/>
                <a:gd name="connsiteX195" fmla="*/ 822579 w 1552575"/>
                <a:gd name="connsiteY195" fmla="*/ 69628 h 1733550"/>
                <a:gd name="connsiteX196" fmla="*/ 812483 w 1552575"/>
                <a:gd name="connsiteY196" fmla="*/ 70485 h 1733550"/>
                <a:gd name="connsiteX197" fmla="*/ 822674 w 1552575"/>
                <a:gd name="connsiteY197" fmla="*/ 55054 h 1733550"/>
                <a:gd name="connsiteX198" fmla="*/ 832009 w 1552575"/>
                <a:gd name="connsiteY198" fmla="*/ 48101 h 1733550"/>
                <a:gd name="connsiteX199" fmla="*/ 849535 w 1552575"/>
                <a:gd name="connsiteY199" fmla="*/ 44196 h 1733550"/>
                <a:gd name="connsiteX200" fmla="*/ 862870 w 1552575"/>
                <a:gd name="connsiteY200" fmla="*/ 34290 h 1733550"/>
                <a:gd name="connsiteX201" fmla="*/ 870680 w 1552575"/>
                <a:gd name="connsiteY201" fmla="*/ 32385 h 1733550"/>
                <a:gd name="connsiteX202" fmla="*/ 885444 w 1552575"/>
                <a:gd name="connsiteY202" fmla="*/ 14192 h 1733550"/>
                <a:gd name="connsiteX203" fmla="*/ 893540 w 1552575"/>
                <a:gd name="connsiteY203" fmla="*/ 9525 h 1733550"/>
                <a:gd name="connsiteX204" fmla="*/ 908590 w 1552575"/>
                <a:gd name="connsiteY204" fmla="*/ 11906 h 1733550"/>
                <a:gd name="connsiteX205" fmla="*/ 926402 w 1552575"/>
                <a:gd name="connsiteY205" fmla="*/ 10477 h 1733550"/>
                <a:gd name="connsiteX206" fmla="*/ 950404 w 1552575"/>
                <a:gd name="connsiteY206" fmla="*/ 19621 h 1733550"/>
                <a:gd name="connsiteX207" fmla="*/ 960215 w 1552575"/>
                <a:gd name="connsiteY207" fmla="*/ 28289 h 1733550"/>
                <a:gd name="connsiteX208" fmla="*/ 957358 w 1552575"/>
                <a:gd name="connsiteY208" fmla="*/ 34766 h 1733550"/>
                <a:gd name="connsiteX209" fmla="*/ 966502 w 1552575"/>
                <a:gd name="connsiteY209" fmla="*/ 37433 h 1733550"/>
                <a:gd name="connsiteX210" fmla="*/ 978122 w 1552575"/>
                <a:gd name="connsiteY210" fmla="*/ 35528 h 1733550"/>
                <a:gd name="connsiteX211" fmla="*/ 986885 w 1552575"/>
                <a:gd name="connsiteY211" fmla="*/ 56007 h 1733550"/>
                <a:gd name="connsiteX212" fmla="*/ 990029 w 1552575"/>
                <a:gd name="connsiteY212" fmla="*/ 54197 h 1733550"/>
                <a:gd name="connsiteX213" fmla="*/ 998887 w 1552575"/>
                <a:gd name="connsiteY213" fmla="*/ 89059 h 1733550"/>
                <a:gd name="connsiteX214" fmla="*/ 1013079 w 1552575"/>
                <a:gd name="connsiteY214" fmla="*/ 84201 h 1733550"/>
                <a:gd name="connsiteX215" fmla="*/ 1032701 w 1552575"/>
                <a:gd name="connsiteY215" fmla="*/ 82677 h 1733550"/>
                <a:gd name="connsiteX216" fmla="*/ 1054132 w 1552575"/>
                <a:gd name="connsiteY216" fmla="*/ 74581 h 1733550"/>
                <a:gd name="connsiteX217" fmla="*/ 1105948 w 1552575"/>
                <a:gd name="connsiteY217" fmla="*/ 64770 h 1733550"/>
                <a:gd name="connsiteX218" fmla="*/ 1182243 w 1552575"/>
                <a:gd name="connsiteY218" fmla="*/ 77914 h 1733550"/>
                <a:gd name="connsiteX219" fmla="*/ 1241679 w 1552575"/>
                <a:gd name="connsiteY219" fmla="*/ 66770 h 1733550"/>
                <a:gd name="connsiteX220" fmla="*/ 1266158 w 1552575"/>
                <a:gd name="connsiteY220" fmla="*/ 65341 h 1733550"/>
                <a:gd name="connsiteX221" fmla="*/ 1296734 w 1552575"/>
                <a:gd name="connsiteY221" fmla="*/ 58102 h 1733550"/>
                <a:gd name="connsiteX222" fmla="*/ 1297781 w 1552575"/>
                <a:gd name="connsiteY222" fmla="*/ 80677 h 1733550"/>
                <a:gd name="connsiteX223" fmla="*/ 1300544 w 1552575"/>
                <a:gd name="connsiteY223" fmla="*/ 80010 h 1733550"/>
                <a:gd name="connsiteX224" fmla="*/ 1302163 w 1552575"/>
                <a:gd name="connsiteY224" fmla="*/ 84582 h 1733550"/>
                <a:gd name="connsiteX225" fmla="*/ 1299686 w 1552575"/>
                <a:gd name="connsiteY225" fmla="*/ 85344 h 1733550"/>
                <a:gd name="connsiteX226" fmla="*/ 1307306 w 1552575"/>
                <a:gd name="connsiteY226" fmla="*/ 95250 h 1733550"/>
                <a:gd name="connsiteX227" fmla="*/ 1300734 w 1552575"/>
                <a:gd name="connsiteY227" fmla="*/ 101632 h 1733550"/>
                <a:gd name="connsiteX228" fmla="*/ 1307973 w 1552575"/>
                <a:gd name="connsiteY228" fmla="*/ 120015 h 1733550"/>
                <a:gd name="connsiteX229" fmla="*/ 1317117 w 1552575"/>
                <a:gd name="connsiteY229" fmla="*/ 116300 h 1733550"/>
                <a:gd name="connsiteX230" fmla="*/ 1329785 w 1552575"/>
                <a:gd name="connsiteY230" fmla="*/ 172688 h 1733550"/>
                <a:gd name="connsiteX231" fmla="*/ 1323975 w 1552575"/>
                <a:gd name="connsiteY231" fmla="*/ 176689 h 1733550"/>
                <a:gd name="connsiteX232" fmla="*/ 1325594 w 1552575"/>
                <a:gd name="connsiteY232" fmla="*/ 186976 h 1733550"/>
                <a:gd name="connsiteX233" fmla="*/ 1323404 w 1552575"/>
                <a:gd name="connsiteY233" fmla="*/ 187452 h 1733550"/>
                <a:gd name="connsiteX234" fmla="*/ 1322451 w 1552575"/>
                <a:gd name="connsiteY234" fmla="*/ 195453 h 1733550"/>
                <a:gd name="connsiteX235" fmla="*/ 1293971 w 1552575"/>
                <a:gd name="connsiteY235" fmla="*/ 207169 h 1733550"/>
                <a:gd name="connsiteX236" fmla="*/ 1268349 w 1552575"/>
                <a:gd name="connsiteY236" fmla="*/ 211931 h 1733550"/>
                <a:gd name="connsiteX237" fmla="*/ 1268825 w 1552575"/>
                <a:gd name="connsiteY237" fmla="*/ 217170 h 1733550"/>
                <a:gd name="connsiteX238" fmla="*/ 1260539 w 1552575"/>
                <a:gd name="connsiteY238" fmla="*/ 220599 h 1733550"/>
                <a:gd name="connsiteX239" fmla="*/ 1264825 w 1552575"/>
                <a:gd name="connsiteY239" fmla="*/ 230410 h 1733550"/>
                <a:gd name="connsiteX240" fmla="*/ 1268254 w 1552575"/>
                <a:gd name="connsiteY240" fmla="*/ 230600 h 1733550"/>
                <a:gd name="connsiteX241" fmla="*/ 1273969 w 1552575"/>
                <a:gd name="connsiteY241" fmla="*/ 240792 h 1733550"/>
                <a:gd name="connsiteX242" fmla="*/ 1280922 w 1552575"/>
                <a:gd name="connsiteY242" fmla="*/ 237363 h 1733550"/>
                <a:gd name="connsiteX243" fmla="*/ 1279684 w 1552575"/>
                <a:gd name="connsiteY243" fmla="*/ 246793 h 1733550"/>
                <a:gd name="connsiteX244" fmla="*/ 1281779 w 1552575"/>
                <a:gd name="connsiteY244" fmla="*/ 249745 h 1733550"/>
                <a:gd name="connsiteX245" fmla="*/ 1273683 w 1552575"/>
                <a:gd name="connsiteY245" fmla="*/ 255079 h 1733550"/>
                <a:gd name="connsiteX246" fmla="*/ 1276826 w 1552575"/>
                <a:gd name="connsiteY246" fmla="*/ 259366 h 1733550"/>
                <a:gd name="connsiteX247" fmla="*/ 1276255 w 1552575"/>
                <a:gd name="connsiteY247" fmla="*/ 271272 h 1733550"/>
                <a:gd name="connsiteX248" fmla="*/ 1273588 w 1552575"/>
                <a:gd name="connsiteY248" fmla="*/ 272510 h 1733550"/>
                <a:gd name="connsiteX249" fmla="*/ 1279208 w 1552575"/>
                <a:gd name="connsiteY249" fmla="*/ 282988 h 1733550"/>
                <a:gd name="connsiteX250" fmla="*/ 1273493 w 1552575"/>
                <a:gd name="connsiteY250" fmla="*/ 289274 h 1733550"/>
                <a:gd name="connsiteX251" fmla="*/ 1280731 w 1552575"/>
                <a:gd name="connsiteY251" fmla="*/ 316897 h 1733550"/>
                <a:gd name="connsiteX252" fmla="*/ 1278160 w 1552575"/>
                <a:gd name="connsiteY252" fmla="*/ 317754 h 1733550"/>
                <a:gd name="connsiteX253" fmla="*/ 1280731 w 1552575"/>
                <a:gd name="connsiteY253" fmla="*/ 337661 h 1733550"/>
                <a:gd name="connsiteX254" fmla="*/ 1275112 w 1552575"/>
                <a:gd name="connsiteY254" fmla="*/ 338137 h 1733550"/>
                <a:gd name="connsiteX255" fmla="*/ 1276445 w 1552575"/>
                <a:gd name="connsiteY255" fmla="*/ 358426 h 1733550"/>
                <a:gd name="connsiteX256" fmla="*/ 1255967 w 1552575"/>
                <a:gd name="connsiteY256" fmla="*/ 363664 h 1733550"/>
                <a:gd name="connsiteX257" fmla="*/ 1257872 w 1552575"/>
                <a:gd name="connsiteY257" fmla="*/ 369761 h 1733550"/>
                <a:gd name="connsiteX258" fmla="*/ 1236917 w 1552575"/>
                <a:gd name="connsiteY258" fmla="*/ 374237 h 1733550"/>
                <a:gd name="connsiteX259" fmla="*/ 1244727 w 1552575"/>
                <a:gd name="connsiteY259" fmla="*/ 428244 h 1733550"/>
                <a:gd name="connsiteX260" fmla="*/ 1260539 w 1552575"/>
                <a:gd name="connsiteY260" fmla="*/ 479203 h 1733550"/>
                <a:gd name="connsiteX261" fmla="*/ 1263777 w 1552575"/>
                <a:gd name="connsiteY261" fmla="*/ 482822 h 1733550"/>
                <a:gd name="connsiteX262" fmla="*/ 1267873 w 1552575"/>
                <a:gd name="connsiteY262" fmla="*/ 480631 h 1733550"/>
                <a:gd name="connsiteX263" fmla="*/ 1270064 w 1552575"/>
                <a:gd name="connsiteY263" fmla="*/ 484537 h 1733550"/>
                <a:gd name="connsiteX264" fmla="*/ 1282922 w 1552575"/>
                <a:gd name="connsiteY264" fmla="*/ 480917 h 1733550"/>
                <a:gd name="connsiteX265" fmla="*/ 1284732 w 1552575"/>
                <a:gd name="connsiteY265" fmla="*/ 484727 h 1733550"/>
                <a:gd name="connsiteX266" fmla="*/ 1306639 w 1552575"/>
                <a:gd name="connsiteY266" fmla="*/ 479584 h 1733550"/>
                <a:gd name="connsiteX267" fmla="*/ 1307878 w 1552575"/>
                <a:gd name="connsiteY267" fmla="*/ 483108 h 1733550"/>
                <a:gd name="connsiteX268" fmla="*/ 1317308 w 1552575"/>
                <a:gd name="connsiteY268" fmla="*/ 481584 h 1733550"/>
                <a:gd name="connsiteX269" fmla="*/ 1320165 w 1552575"/>
                <a:gd name="connsiteY269" fmla="*/ 486632 h 1733550"/>
                <a:gd name="connsiteX270" fmla="*/ 1323499 w 1552575"/>
                <a:gd name="connsiteY270" fmla="*/ 485870 h 1733550"/>
                <a:gd name="connsiteX271" fmla="*/ 1341692 w 1552575"/>
                <a:gd name="connsiteY271" fmla="*/ 526542 h 1733550"/>
                <a:gd name="connsiteX272" fmla="*/ 1324737 w 1552575"/>
                <a:gd name="connsiteY272" fmla="*/ 538067 h 1733550"/>
                <a:gd name="connsiteX273" fmla="*/ 1308259 w 1552575"/>
                <a:gd name="connsiteY273" fmla="*/ 561213 h 1733550"/>
                <a:gd name="connsiteX274" fmla="*/ 1291304 w 1552575"/>
                <a:gd name="connsiteY274" fmla="*/ 572929 h 1733550"/>
                <a:gd name="connsiteX275" fmla="*/ 1264825 w 1552575"/>
                <a:gd name="connsiteY275" fmla="*/ 583787 h 1733550"/>
                <a:gd name="connsiteX276" fmla="*/ 1275017 w 1552575"/>
                <a:gd name="connsiteY276" fmla="*/ 622649 h 1733550"/>
                <a:gd name="connsiteX277" fmla="*/ 1270921 w 1552575"/>
                <a:gd name="connsiteY277" fmla="*/ 623221 h 1733550"/>
                <a:gd name="connsiteX278" fmla="*/ 1270064 w 1552575"/>
                <a:gd name="connsiteY278" fmla="*/ 638937 h 1733550"/>
                <a:gd name="connsiteX279" fmla="*/ 1291304 w 1552575"/>
                <a:gd name="connsiteY279" fmla="*/ 636461 h 1733550"/>
                <a:gd name="connsiteX280" fmla="*/ 1292638 w 1552575"/>
                <a:gd name="connsiteY280" fmla="*/ 659701 h 1733550"/>
                <a:gd name="connsiteX281" fmla="*/ 1301877 w 1552575"/>
                <a:gd name="connsiteY281" fmla="*/ 661702 h 1733550"/>
                <a:gd name="connsiteX282" fmla="*/ 1305306 w 1552575"/>
                <a:gd name="connsiteY282" fmla="*/ 645033 h 1733550"/>
                <a:gd name="connsiteX283" fmla="*/ 1320832 w 1552575"/>
                <a:gd name="connsiteY283" fmla="*/ 653034 h 1733550"/>
                <a:gd name="connsiteX284" fmla="*/ 1349312 w 1552575"/>
                <a:gd name="connsiteY284" fmla="*/ 654748 h 1733550"/>
                <a:gd name="connsiteX285" fmla="*/ 1356836 w 1552575"/>
                <a:gd name="connsiteY285" fmla="*/ 691039 h 1733550"/>
                <a:gd name="connsiteX286" fmla="*/ 1359980 w 1552575"/>
                <a:gd name="connsiteY286" fmla="*/ 723709 h 1733550"/>
                <a:gd name="connsiteX287" fmla="*/ 1366171 w 1552575"/>
                <a:gd name="connsiteY287" fmla="*/ 722757 h 1733550"/>
                <a:gd name="connsiteX288" fmla="*/ 1369695 w 1552575"/>
                <a:gd name="connsiteY288" fmla="*/ 737997 h 1733550"/>
                <a:gd name="connsiteX289" fmla="*/ 1401699 w 1552575"/>
                <a:gd name="connsiteY289" fmla="*/ 737045 h 1733550"/>
                <a:gd name="connsiteX290" fmla="*/ 1415225 w 1552575"/>
                <a:gd name="connsiteY290" fmla="*/ 732187 h 1733550"/>
                <a:gd name="connsiteX291" fmla="*/ 1416748 w 1552575"/>
                <a:gd name="connsiteY291" fmla="*/ 739045 h 1733550"/>
                <a:gd name="connsiteX292" fmla="*/ 1446086 w 1552575"/>
                <a:gd name="connsiteY292" fmla="*/ 728377 h 1733550"/>
                <a:gd name="connsiteX293" fmla="*/ 1444085 w 1552575"/>
                <a:gd name="connsiteY293" fmla="*/ 719995 h 1733550"/>
                <a:gd name="connsiteX294" fmla="*/ 1447895 w 1552575"/>
                <a:gd name="connsiteY294" fmla="*/ 718947 h 1733550"/>
                <a:gd name="connsiteX295" fmla="*/ 1447229 w 1552575"/>
                <a:gd name="connsiteY295" fmla="*/ 715613 h 1733550"/>
                <a:gd name="connsiteX296" fmla="*/ 1472946 w 1552575"/>
                <a:gd name="connsiteY296" fmla="*/ 710374 h 1733550"/>
                <a:gd name="connsiteX297" fmla="*/ 1481804 w 1552575"/>
                <a:gd name="connsiteY297" fmla="*/ 719042 h 1733550"/>
                <a:gd name="connsiteX298" fmla="*/ 1482947 w 1552575"/>
                <a:gd name="connsiteY298" fmla="*/ 725233 h 1733550"/>
                <a:gd name="connsiteX299" fmla="*/ 1494187 w 1552575"/>
                <a:gd name="connsiteY299" fmla="*/ 726091 h 1733550"/>
                <a:gd name="connsiteX300" fmla="*/ 1494472 w 1552575"/>
                <a:gd name="connsiteY300" fmla="*/ 729996 h 1733550"/>
                <a:gd name="connsiteX301" fmla="*/ 1497997 w 1552575"/>
                <a:gd name="connsiteY301" fmla="*/ 730091 h 1733550"/>
                <a:gd name="connsiteX302" fmla="*/ 1497902 w 1552575"/>
                <a:gd name="connsiteY302" fmla="*/ 732091 h 1733550"/>
                <a:gd name="connsiteX303" fmla="*/ 1506855 w 1552575"/>
                <a:gd name="connsiteY303" fmla="*/ 731329 h 1733550"/>
                <a:gd name="connsiteX304" fmla="*/ 1513046 w 1552575"/>
                <a:gd name="connsiteY304" fmla="*/ 750094 h 1733550"/>
                <a:gd name="connsiteX305" fmla="*/ 1518380 w 1552575"/>
                <a:gd name="connsiteY305" fmla="*/ 748474 h 1733550"/>
                <a:gd name="connsiteX306" fmla="*/ 1520190 w 1552575"/>
                <a:gd name="connsiteY306" fmla="*/ 754475 h 1733550"/>
                <a:gd name="connsiteX307" fmla="*/ 1524000 w 1552575"/>
                <a:gd name="connsiteY307" fmla="*/ 753523 h 1733550"/>
                <a:gd name="connsiteX308" fmla="*/ 1526286 w 1552575"/>
                <a:gd name="connsiteY308" fmla="*/ 759619 h 1733550"/>
                <a:gd name="connsiteX309" fmla="*/ 1522000 w 1552575"/>
                <a:gd name="connsiteY309" fmla="*/ 763524 h 1733550"/>
                <a:gd name="connsiteX310" fmla="*/ 1522952 w 1552575"/>
                <a:gd name="connsiteY310" fmla="*/ 766286 h 1733550"/>
                <a:gd name="connsiteX311" fmla="*/ 1530382 w 1552575"/>
                <a:gd name="connsiteY311" fmla="*/ 763810 h 1733550"/>
                <a:gd name="connsiteX312" fmla="*/ 1536192 w 1552575"/>
                <a:gd name="connsiteY312" fmla="*/ 786289 h 1733550"/>
                <a:gd name="connsiteX313" fmla="*/ 1538954 w 1552575"/>
                <a:gd name="connsiteY313" fmla="*/ 785813 h 1733550"/>
                <a:gd name="connsiteX314" fmla="*/ 1542574 w 1552575"/>
                <a:gd name="connsiteY314" fmla="*/ 803148 h 1733550"/>
                <a:gd name="connsiteX315" fmla="*/ 1541336 w 1552575"/>
                <a:gd name="connsiteY315" fmla="*/ 811911 h 1733550"/>
                <a:gd name="connsiteX316" fmla="*/ 1545527 w 1552575"/>
                <a:gd name="connsiteY316" fmla="*/ 811721 h 1733550"/>
                <a:gd name="connsiteX317" fmla="*/ 1547336 w 1552575"/>
                <a:gd name="connsiteY317" fmla="*/ 818864 h 1733550"/>
                <a:gd name="connsiteX318" fmla="*/ 1536097 w 1552575"/>
                <a:gd name="connsiteY318" fmla="*/ 829246 h 1733550"/>
                <a:gd name="connsiteX319" fmla="*/ 1521714 w 1552575"/>
                <a:gd name="connsiteY319" fmla="*/ 836009 h 1733550"/>
                <a:gd name="connsiteX320" fmla="*/ 1522762 w 1552575"/>
                <a:gd name="connsiteY320" fmla="*/ 838200 h 1733550"/>
                <a:gd name="connsiteX321" fmla="*/ 1501521 w 1552575"/>
                <a:gd name="connsiteY321" fmla="*/ 854107 h 1733550"/>
                <a:gd name="connsiteX322" fmla="*/ 1489234 w 1552575"/>
                <a:gd name="connsiteY322" fmla="*/ 857821 h 1733550"/>
                <a:gd name="connsiteX323" fmla="*/ 1485614 w 1552575"/>
                <a:gd name="connsiteY323" fmla="*/ 860012 h 1733550"/>
                <a:gd name="connsiteX324" fmla="*/ 1486281 w 1552575"/>
                <a:gd name="connsiteY324" fmla="*/ 863251 h 1733550"/>
                <a:gd name="connsiteX325" fmla="*/ 1459325 w 1552575"/>
                <a:gd name="connsiteY325" fmla="*/ 872776 h 1733550"/>
                <a:gd name="connsiteX326" fmla="*/ 1461992 w 1552575"/>
                <a:gd name="connsiteY326" fmla="*/ 897064 h 1733550"/>
                <a:gd name="connsiteX327" fmla="*/ 1464088 w 1552575"/>
                <a:gd name="connsiteY327" fmla="*/ 896588 h 1733550"/>
                <a:gd name="connsiteX328" fmla="*/ 1465136 w 1552575"/>
                <a:gd name="connsiteY328" fmla="*/ 905256 h 1733550"/>
                <a:gd name="connsiteX329" fmla="*/ 1468469 w 1552575"/>
                <a:gd name="connsiteY329" fmla="*/ 905542 h 1733550"/>
                <a:gd name="connsiteX330" fmla="*/ 1472851 w 1552575"/>
                <a:gd name="connsiteY330" fmla="*/ 936688 h 1733550"/>
                <a:gd name="connsiteX331" fmla="*/ 1469898 w 1552575"/>
                <a:gd name="connsiteY331" fmla="*/ 937165 h 1733550"/>
                <a:gd name="connsiteX332" fmla="*/ 1471708 w 1552575"/>
                <a:gd name="connsiteY332" fmla="*/ 945166 h 1733550"/>
                <a:gd name="connsiteX333" fmla="*/ 1462754 w 1552575"/>
                <a:gd name="connsiteY333" fmla="*/ 946595 h 1733550"/>
                <a:gd name="connsiteX334" fmla="*/ 1440180 w 1552575"/>
                <a:gd name="connsiteY334" fmla="*/ 944499 h 1733550"/>
                <a:gd name="connsiteX335" fmla="*/ 1441609 w 1552575"/>
                <a:gd name="connsiteY335" fmla="*/ 932974 h 1733550"/>
                <a:gd name="connsiteX336" fmla="*/ 1433608 w 1552575"/>
                <a:gd name="connsiteY336" fmla="*/ 934783 h 1733550"/>
                <a:gd name="connsiteX337" fmla="*/ 1432560 w 1552575"/>
                <a:gd name="connsiteY337" fmla="*/ 937355 h 1733550"/>
                <a:gd name="connsiteX338" fmla="*/ 1413986 w 1552575"/>
                <a:gd name="connsiteY338" fmla="*/ 936879 h 1733550"/>
                <a:gd name="connsiteX339" fmla="*/ 1409986 w 1552575"/>
                <a:gd name="connsiteY339" fmla="*/ 926306 h 1733550"/>
                <a:gd name="connsiteX340" fmla="*/ 1401604 w 1552575"/>
                <a:gd name="connsiteY340" fmla="*/ 929449 h 1733550"/>
                <a:gd name="connsiteX341" fmla="*/ 1397508 w 1552575"/>
                <a:gd name="connsiteY341" fmla="*/ 919448 h 1733550"/>
                <a:gd name="connsiteX342" fmla="*/ 1389412 w 1552575"/>
                <a:gd name="connsiteY342" fmla="*/ 922496 h 1733550"/>
                <a:gd name="connsiteX343" fmla="*/ 1383221 w 1552575"/>
                <a:gd name="connsiteY343" fmla="*/ 912400 h 1733550"/>
                <a:gd name="connsiteX344" fmla="*/ 1379125 w 1552575"/>
                <a:gd name="connsiteY344" fmla="*/ 922211 h 1733550"/>
                <a:gd name="connsiteX345" fmla="*/ 1366552 w 1552575"/>
                <a:gd name="connsiteY345" fmla="*/ 938022 h 1733550"/>
                <a:gd name="connsiteX346" fmla="*/ 1369695 w 1552575"/>
                <a:gd name="connsiteY346" fmla="*/ 946213 h 1733550"/>
                <a:gd name="connsiteX347" fmla="*/ 1359027 w 1552575"/>
                <a:gd name="connsiteY347" fmla="*/ 959548 h 1733550"/>
                <a:gd name="connsiteX348" fmla="*/ 1354741 w 1552575"/>
                <a:gd name="connsiteY348" fmla="*/ 962787 h 1733550"/>
                <a:gd name="connsiteX349" fmla="*/ 1348454 w 1552575"/>
                <a:gd name="connsiteY349" fmla="*/ 954596 h 1733550"/>
                <a:gd name="connsiteX350" fmla="*/ 1338358 w 1552575"/>
                <a:gd name="connsiteY350" fmla="*/ 953929 h 1733550"/>
                <a:gd name="connsiteX351" fmla="*/ 1336453 w 1552575"/>
                <a:gd name="connsiteY351" fmla="*/ 978789 h 1733550"/>
                <a:gd name="connsiteX352" fmla="*/ 1339310 w 1552575"/>
                <a:gd name="connsiteY352" fmla="*/ 979265 h 1733550"/>
                <a:gd name="connsiteX353" fmla="*/ 1337501 w 1552575"/>
                <a:gd name="connsiteY353" fmla="*/ 982313 h 1733550"/>
                <a:gd name="connsiteX354" fmla="*/ 1314545 w 1552575"/>
                <a:gd name="connsiteY354" fmla="*/ 997839 h 1733550"/>
                <a:gd name="connsiteX355" fmla="*/ 1308640 w 1552575"/>
                <a:gd name="connsiteY355" fmla="*/ 1013460 h 1733550"/>
                <a:gd name="connsiteX356" fmla="*/ 1304068 w 1552575"/>
                <a:gd name="connsiteY356" fmla="*/ 1015270 h 1733550"/>
                <a:gd name="connsiteX357" fmla="*/ 1294447 w 1552575"/>
                <a:gd name="connsiteY357" fmla="*/ 1030510 h 1733550"/>
                <a:gd name="connsiteX358" fmla="*/ 1292447 w 1552575"/>
                <a:gd name="connsiteY358" fmla="*/ 1035558 h 1733550"/>
                <a:gd name="connsiteX359" fmla="*/ 1295876 w 1552575"/>
                <a:gd name="connsiteY359" fmla="*/ 1039558 h 1733550"/>
                <a:gd name="connsiteX360" fmla="*/ 1290352 w 1552575"/>
                <a:gd name="connsiteY360" fmla="*/ 1054227 h 1733550"/>
                <a:gd name="connsiteX361" fmla="*/ 1287685 w 1552575"/>
                <a:gd name="connsiteY361" fmla="*/ 1072515 h 1733550"/>
                <a:gd name="connsiteX362" fmla="*/ 1281017 w 1552575"/>
                <a:gd name="connsiteY362" fmla="*/ 1072039 h 1733550"/>
                <a:gd name="connsiteX363" fmla="*/ 1283303 w 1552575"/>
                <a:gd name="connsiteY363" fmla="*/ 1078039 h 1733550"/>
                <a:gd name="connsiteX364" fmla="*/ 1279112 w 1552575"/>
                <a:gd name="connsiteY364" fmla="*/ 1097566 h 1733550"/>
                <a:gd name="connsiteX365" fmla="*/ 1284256 w 1552575"/>
                <a:gd name="connsiteY365" fmla="*/ 1108139 h 1733550"/>
                <a:gd name="connsiteX366" fmla="*/ 1252823 w 1552575"/>
                <a:gd name="connsiteY366" fmla="*/ 1094899 h 1733550"/>
                <a:gd name="connsiteX367" fmla="*/ 1247585 w 1552575"/>
                <a:gd name="connsiteY367" fmla="*/ 1105662 h 1733550"/>
                <a:gd name="connsiteX368" fmla="*/ 1235107 w 1552575"/>
                <a:gd name="connsiteY368" fmla="*/ 1100899 h 1733550"/>
                <a:gd name="connsiteX369" fmla="*/ 1231297 w 1552575"/>
                <a:gd name="connsiteY369" fmla="*/ 1110520 h 1733550"/>
                <a:gd name="connsiteX370" fmla="*/ 1215580 w 1552575"/>
                <a:gd name="connsiteY370" fmla="*/ 1122902 h 1733550"/>
                <a:gd name="connsiteX371" fmla="*/ 1209389 w 1552575"/>
                <a:gd name="connsiteY371" fmla="*/ 1137666 h 1733550"/>
                <a:gd name="connsiteX372" fmla="*/ 1209199 w 1552575"/>
                <a:gd name="connsiteY372" fmla="*/ 1141095 h 1733550"/>
                <a:gd name="connsiteX373" fmla="*/ 1212723 w 1552575"/>
                <a:gd name="connsiteY373" fmla="*/ 1141095 h 1733550"/>
                <a:gd name="connsiteX374" fmla="*/ 1211104 w 1552575"/>
                <a:gd name="connsiteY374" fmla="*/ 1149667 h 1733550"/>
                <a:gd name="connsiteX375" fmla="*/ 1208342 w 1552575"/>
                <a:gd name="connsiteY375" fmla="*/ 1149763 h 1733550"/>
                <a:gd name="connsiteX376" fmla="*/ 1207580 w 1552575"/>
                <a:gd name="connsiteY376" fmla="*/ 1153382 h 1733550"/>
                <a:gd name="connsiteX377" fmla="*/ 1192149 w 1552575"/>
                <a:gd name="connsiteY377" fmla="*/ 1149572 h 1733550"/>
                <a:gd name="connsiteX378" fmla="*/ 1187577 w 1552575"/>
                <a:gd name="connsiteY378" fmla="*/ 1164812 h 1733550"/>
                <a:gd name="connsiteX379" fmla="*/ 1161860 w 1552575"/>
                <a:gd name="connsiteY379" fmla="*/ 1164050 h 1733550"/>
                <a:gd name="connsiteX380" fmla="*/ 1160812 w 1552575"/>
                <a:gd name="connsiteY380" fmla="*/ 1177195 h 1733550"/>
                <a:gd name="connsiteX381" fmla="*/ 1214247 w 1552575"/>
                <a:gd name="connsiteY381" fmla="*/ 1181767 h 1733550"/>
                <a:gd name="connsiteX382" fmla="*/ 1235393 w 1552575"/>
                <a:gd name="connsiteY382" fmla="*/ 1187482 h 1733550"/>
                <a:gd name="connsiteX383" fmla="*/ 1234916 w 1552575"/>
                <a:gd name="connsiteY383" fmla="*/ 1189863 h 1733550"/>
                <a:gd name="connsiteX384" fmla="*/ 1263491 w 1552575"/>
                <a:gd name="connsiteY384" fmla="*/ 1187387 h 1733550"/>
                <a:gd name="connsiteX385" fmla="*/ 1266158 w 1552575"/>
                <a:gd name="connsiteY385" fmla="*/ 1191101 h 1733550"/>
                <a:gd name="connsiteX386" fmla="*/ 1260253 w 1552575"/>
                <a:gd name="connsiteY386" fmla="*/ 1195578 h 1733550"/>
                <a:gd name="connsiteX387" fmla="*/ 1268921 w 1552575"/>
                <a:gd name="connsiteY387" fmla="*/ 1197769 h 1733550"/>
                <a:gd name="connsiteX388" fmla="*/ 1268539 w 1552575"/>
                <a:gd name="connsiteY388" fmla="*/ 1206627 h 1733550"/>
                <a:gd name="connsiteX389" fmla="*/ 1258253 w 1552575"/>
                <a:gd name="connsiteY389" fmla="*/ 1219009 h 1733550"/>
                <a:gd name="connsiteX390" fmla="*/ 1255871 w 1552575"/>
                <a:gd name="connsiteY390" fmla="*/ 1239774 h 1733550"/>
                <a:gd name="connsiteX391" fmla="*/ 1249680 w 1552575"/>
                <a:gd name="connsiteY391" fmla="*/ 1252823 h 1733550"/>
                <a:gd name="connsiteX392" fmla="*/ 1232059 w 1552575"/>
                <a:gd name="connsiteY392" fmla="*/ 1254823 h 1733550"/>
                <a:gd name="connsiteX393" fmla="*/ 1223201 w 1552575"/>
                <a:gd name="connsiteY393" fmla="*/ 1260157 h 1733550"/>
                <a:gd name="connsiteX394" fmla="*/ 1209199 w 1552575"/>
                <a:gd name="connsiteY394" fmla="*/ 1263110 h 1733550"/>
                <a:gd name="connsiteX395" fmla="*/ 1171099 w 1552575"/>
                <a:gd name="connsiteY395" fmla="*/ 1255966 h 1733550"/>
                <a:gd name="connsiteX396" fmla="*/ 1157002 w 1552575"/>
                <a:gd name="connsiteY396" fmla="*/ 1255966 h 1733550"/>
                <a:gd name="connsiteX397" fmla="*/ 1159383 w 1552575"/>
                <a:gd name="connsiteY397" fmla="*/ 1258443 h 1733550"/>
                <a:gd name="connsiteX398" fmla="*/ 1159097 w 1552575"/>
                <a:gd name="connsiteY398" fmla="*/ 1269587 h 1733550"/>
                <a:gd name="connsiteX399" fmla="*/ 1164812 w 1552575"/>
                <a:gd name="connsiteY399" fmla="*/ 1276255 h 1733550"/>
                <a:gd name="connsiteX400" fmla="*/ 1166051 w 1552575"/>
                <a:gd name="connsiteY400" fmla="*/ 1296067 h 1733550"/>
                <a:gd name="connsiteX401" fmla="*/ 1195578 w 1552575"/>
                <a:gd name="connsiteY401" fmla="*/ 1297305 h 1733550"/>
                <a:gd name="connsiteX402" fmla="*/ 1191006 w 1552575"/>
                <a:gd name="connsiteY402" fmla="*/ 1288066 h 1733550"/>
                <a:gd name="connsiteX403" fmla="*/ 1198150 w 1552575"/>
                <a:gd name="connsiteY403" fmla="*/ 1295590 h 1733550"/>
                <a:gd name="connsiteX404" fmla="*/ 1201674 w 1552575"/>
                <a:gd name="connsiteY404" fmla="*/ 1295686 h 1733550"/>
                <a:gd name="connsiteX405" fmla="*/ 1203293 w 1552575"/>
                <a:gd name="connsiteY405" fmla="*/ 1305020 h 1733550"/>
                <a:gd name="connsiteX406" fmla="*/ 1207675 w 1552575"/>
                <a:gd name="connsiteY406" fmla="*/ 1302734 h 1733550"/>
                <a:gd name="connsiteX407" fmla="*/ 1213295 w 1552575"/>
                <a:gd name="connsiteY407" fmla="*/ 1311783 h 1733550"/>
                <a:gd name="connsiteX408" fmla="*/ 1213295 w 1552575"/>
                <a:gd name="connsiteY408" fmla="*/ 1325880 h 1733550"/>
                <a:gd name="connsiteX409" fmla="*/ 1210723 w 1552575"/>
                <a:gd name="connsiteY409" fmla="*/ 1331881 h 1733550"/>
                <a:gd name="connsiteX410" fmla="*/ 1205960 w 1552575"/>
                <a:gd name="connsiteY410" fmla="*/ 1332738 h 1733550"/>
                <a:gd name="connsiteX411" fmla="*/ 1207961 w 1552575"/>
                <a:gd name="connsiteY411" fmla="*/ 1344073 h 1733550"/>
                <a:gd name="connsiteX412" fmla="*/ 1200436 w 1552575"/>
                <a:gd name="connsiteY412" fmla="*/ 1345025 h 1733550"/>
                <a:gd name="connsiteX413" fmla="*/ 1200150 w 1552575"/>
                <a:gd name="connsiteY413" fmla="*/ 1350740 h 1733550"/>
                <a:gd name="connsiteX414" fmla="*/ 1194149 w 1552575"/>
                <a:gd name="connsiteY414" fmla="*/ 1349407 h 1733550"/>
                <a:gd name="connsiteX415" fmla="*/ 1193102 w 1552575"/>
                <a:gd name="connsiteY415" fmla="*/ 1357979 h 1733550"/>
                <a:gd name="connsiteX416" fmla="*/ 1188530 w 1552575"/>
                <a:gd name="connsiteY416" fmla="*/ 1356836 h 1733550"/>
                <a:gd name="connsiteX417" fmla="*/ 1182053 w 1552575"/>
                <a:gd name="connsiteY417" fmla="*/ 1363504 h 1733550"/>
                <a:gd name="connsiteX418" fmla="*/ 1188053 w 1552575"/>
                <a:gd name="connsiteY418" fmla="*/ 1369409 h 1733550"/>
                <a:gd name="connsiteX419" fmla="*/ 1179386 w 1552575"/>
                <a:gd name="connsiteY419" fmla="*/ 1378363 h 1733550"/>
                <a:gd name="connsiteX420" fmla="*/ 1177195 w 1552575"/>
                <a:gd name="connsiteY420" fmla="*/ 1377220 h 1733550"/>
                <a:gd name="connsiteX421" fmla="*/ 1181767 w 1552575"/>
                <a:gd name="connsiteY421" fmla="*/ 1384268 h 1733550"/>
                <a:gd name="connsiteX422" fmla="*/ 1175766 w 1552575"/>
                <a:gd name="connsiteY422" fmla="*/ 1387888 h 1733550"/>
                <a:gd name="connsiteX423" fmla="*/ 1181481 w 1552575"/>
                <a:gd name="connsiteY423" fmla="*/ 1396460 h 1733550"/>
                <a:gd name="connsiteX424" fmla="*/ 1177195 w 1552575"/>
                <a:gd name="connsiteY424" fmla="*/ 1397032 h 1733550"/>
                <a:gd name="connsiteX425" fmla="*/ 1175290 w 1552575"/>
                <a:gd name="connsiteY425" fmla="*/ 1400080 h 1733550"/>
                <a:gd name="connsiteX426" fmla="*/ 1188339 w 1552575"/>
                <a:gd name="connsiteY426" fmla="*/ 1412462 h 1733550"/>
                <a:gd name="connsiteX427" fmla="*/ 1182434 w 1552575"/>
                <a:gd name="connsiteY427" fmla="*/ 1417320 h 1733550"/>
                <a:gd name="connsiteX428" fmla="*/ 1187482 w 1552575"/>
                <a:gd name="connsiteY428" fmla="*/ 1424464 h 1733550"/>
                <a:gd name="connsiteX429" fmla="*/ 1183958 w 1552575"/>
                <a:gd name="connsiteY429" fmla="*/ 1426273 h 1733550"/>
                <a:gd name="connsiteX430" fmla="*/ 1179671 w 1552575"/>
                <a:gd name="connsiteY430" fmla="*/ 1419511 h 1733550"/>
                <a:gd name="connsiteX431" fmla="*/ 1170718 w 1552575"/>
                <a:gd name="connsiteY431" fmla="*/ 1426464 h 1733550"/>
                <a:gd name="connsiteX432" fmla="*/ 1180814 w 1552575"/>
                <a:gd name="connsiteY432" fmla="*/ 1440275 h 1733550"/>
                <a:gd name="connsiteX433" fmla="*/ 1156335 w 1552575"/>
                <a:gd name="connsiteY433" fmla="*/ 1461802 h 1733550"/>
                <a:gd name="connsiteX434" fmla="*/ 1159859 w 1552575"/>
                <a:gd name="connsiteY434" fmla="*/ 1466279 h 1733550"/>
                <a:gd name="connsiteX435" fmla="*/ 1152620 w 1552575"/>
                <a:gd name="connsiteY435" fmla="*/ 1473708 h 1733550"/>
                <a:gd name="connsiteX436" fmla="*/ 1154049 w 1552575"/>
                <a:gd name="connsiteY436" fmla="*/ 1475708 h 1733550"/>
                <a:gd name="connsiteX437" fmla="*/ 1143095 w 1552575"/>
                <a:gd name="connsiteY437" fmla="*/ 1481614 h 1733550"/>
                <a:gd name="connsiteX438" fmla="*/ 1149382 w 1552575"/>
                <a:gd name="connsiteY438" fmla="*/ 1484376 h 1733550"/>
                <a:gd name="connsiteX439" fmla="*/ 1146334 w 1552575"/>
                <a:gd name="connsiteY439" fmla="*/ 1487805 h 1733550"/>
                <a:gd name="connsiteX440" fmla="*/ 1132237 w 1552575"/>
                <a:gd name="connsiteY440" fmla="*/ 1488091 h 1733550"/>
                <a:gd name="connsiteX441" fmla="*/ 1129665 w 1552575"/>
                <a:gd name="connsiteY441" fmla="*/ 1498949 h 1733550"/>
                <a:gd name="connsiteX442" fmla="*/ 1125760 w 1552575"/>
                <a:gd name="connsiteY442" fmla="*/ 1494187 h 1733550"/>
                <a:gd name="connsiteX443" fmla="*/ 1124617 w 1552575"/>
                <a:gd name="connsiteY443" fmla="*/ 1496758 h 1733550"/>
                <a:gd name="connsiteX444" fmla="*/ 1121473 w 1552575"/>
                <a:gd name="connsiteY444" fmla="*/ 1496187 h 1733550"/>
                <a:gd name="connsiteX445" fmla="*/ 1120140 w 1552575"/>
                <a:gd name="connsiteY445" fmla="*/ 1502283 h 1733550"/>
                <a:gd name="connsiteX446" fmla="*/ 1112044 w 1552575"/>
                <a:gd name="connsiteY446" fmla="*/ 1501045 h 1733550"/>
                <a:gd name="connsiteX447" fmla="*/ 1108805 w 1552575"/>
                <a:gd name="connsiteY447" fmla="*/ 1494568 h 1733550"/>
                <a:gd name="connsiteX448" fmla="*/ 1106614 w 1552575"/>
                <a:gd name="connsiteY448" fmla="*/ 1497806 h 1733550"/>
                <a:gd name="connsiteX449" fmla="*/ 1104233 w 1552575"/>
                <a:gd name="connsiteY449" fmla="*/ 1495711 h 1733550"/>
                <a:gd name="connsiteX450" fmla="*/ 1095947 w 1552575"/>
                <a:gd name="connsiteY450" fmla="*/ 1496568 h 1733550"/>
                <a:gd name="connsiteX451" fmla="*/ 1092232 w 1552575"/>
                <a:gd name="connsiteY451" fmla="*/ 1492663 h 1733550"/>
                <a:gd name="connsiteX452" fmla="*/ 1083278 w 1552575"/>
                <a:gd name="connsiteY452" fmla="*/ 1496663 h 1733550"/>
                <a:gd name="connsiteX453" fmla="*/ 1083088 w 1552575"/>
                <a:gd name="connsiteY453" fmla="*/ 1494472 h 1733550"/>
                <a:gd name="connsiteX454" fmla="*/ 1063847 w 1552575"/>
                <a:gd name="connsiteY454" fmla="*/ 1489043 h 1733550"/>
                <a:gd name="connsiteX455" fmla="*/ 1059180 w 1552575"/>
                <a:gd name="connsiteY455" fmla="*/ 1491234 h 1733550"/>
                <a:gd name="connsiteX456" fmla="*/ 1051941 w 1552575"/>
                <a:gd name="connsiteY456" fmla="*/ 1489043 h 1733550"/>
                <a:gd name="connsiteX457" fmla="*/ 1048988 w 1552575"/>
                <a:gd name="connsiteY457" fmla="*/ 1489234 h 1733550"/>
                <a:gd name="connsiteX458" fmla="*/ 1048036 w 1552575"/>
                <a:gd name="connsiteY458" fmla="*/ 1493615 h 1733550"/>
                <a:gd name="connsiteX459" fmla="*/ 1044702 w 1552575"/>
                <a:gd name="connsiteY459" fmla="*/ 1491520 h 1733550"/>
                <a:gd name="connsiteX460" fmla="*/ 1037463 w 1552575"/>
                <a:gd name="connsiteY460" fmla="*/ 1496949 h 1733550"/>
                <a:gd name="connsiteX461" fmla="*/ 1041845 w 1552575"/>
                <a:gd name="connsiteY461" fmla="*/ 1502569 h 1733550"/>
                <a:gd name="connsiteX462" fmla="*/ 1039654 w 1552575"/>
                <a:gd name="connsiteY462" fmla="*/ 1503997 h 1733550"/>
                <a:gd name="connsiteX463" fmla="*/ 1036892 w 1552575"/>
                <a:gd name="connsiteY463" fmla="*/ 1499711 h 1733550"/>
                <a:gd name="connsiteX464" fmla="*/ 1032796 w 1552575"/>
                <a:gd name="connsiteY464" fmla="*/ 1499045 h 1733550"/>
                <a:gd name="connsiteX465" fmla="*/ 1033081 w 1552575"/>
                <a:gd name="connsiteY465" fmla="*/ 1501902 h 1733550"/>
                <a:gd name="connsiteX466" fmla="*/ 1029843 w 1552575"/>
                <a:gd name="connsiteY466" fmla="*/ 1500188 h 1733550"/>
                <a:gd name="connsiteX467" fmla="*/ 1026986 w 1552575"/>
                <a:gd name="connsiteY467" fmla="*/ 1504093 h 1733550"/>
                <a:gd name="connsiteX468" fmla="*/ 1012412 w 1552575"/>
                <a:gd name="connsiteY468" fmla="*/ 1544764 h 1733550"/>
                <a:gd name="connsiteX469" fmla="*/ 1014889 w 1552575"/>
                <a:gd name="connsiteY469" fmla="*/ 1556956 h 1733550"/>
                <a:gd name="connsiteX470" fmla="*/ 1006412 w 1552575"/>
                <a:gd name="connsiteY470" fmla="*/ 1558385 h 1733550"/>
                <a:gd name="connsiteX471" fmla="*/ 1000792 w 1552575"/>
                <a:gd name="connsiteY471" fmla="*/ 1593342 h 1733550"/>
                <a:gd name="connsiteX472" fmla="*/ 994600 w 1552575"/>
                <a:gd name="connsiteY472" fmla="*/ 1603153 h 1733550"/>
                <a:gd name="connsiteX473" fmla="*/ 1002030 w 1552575"/>
                <a:gd name="connsiteY473" fmla="*/ 1617631 h 1733550"/>
                <a:gd name="connsiteX474" fmla="*/ 1004221 w 1552575"/>
                <a:gd name="connsiteY474" fmla="*/ 1631251 h 1733550"/>
                <a:gd name="connsiteX475" fmla="*/ 1002697 w 1552575"/>
                <a:gd name="connsiteY475" fmla="*/ 1636966 h 1733550"/>
                <a:gd name="connsiteX476" fmla="*/ 987552 w 1552575"/>
                <a:gd name="connsiteY476" fmla="*/ 1647444 h 1733550"/>
                <a:gd name="connsiteX477" fmla="*/ 989838 w 1552575"/>
                <a:gd name="connsiteY477" fmla="*/ 1649825 h 1733550"/>
                <a:gd name="connsiteX478" fmla="*/ 998315 w 1552575"/>
                <a:gd name="connsiteY478" fmla="*/ 1647920 h 1733550"/>
                <a:gd name="connsiteX479" fmla="*/ 982694 w 1552575"/>
                <a:gd name="connsiteY479" fmla="*/ 1690021 h 1733550"/>
                <a:gd name="connsiteX480" fmla="*/ 986695 w 1552575"/>
                <a:gd name="connsiteY480" fmla="*/ 1713262 h 1733550"/>
                <a:gd name="connsiteX481" fmla="*/ 982313 w 1552575"/>
                <a:gd name="connsiteY481" fmla="*/ 1716310 h 1733550"/>
                <a:gd name="connsiteX482" fmla="*/ 957548 w 1552575"/>
                <a:gd name="connsiteY482" fmla="*/ 1684687 h 1733550"/>
                <a:gd name="connsiteX483" fmla="*/ 945928 w 1552575"/>
                <a:gd name="connsiteY483" fmla="*/ 1679734 h 1733550"/>
                <a:gd name="connsiteX484" fmla="*/ 948785 w 1552575"/>
                <a:gd name="connsiteY484" fmla="*/ 1672685 h 1733550"/>
                <a:gd name="connsiteX485" fmla="*/ 946309 w 1552575"/>
                <a:gd name="connsiteY485" fmla="*/ 1667161 h 1733550"/>
                <a:gd name="connsiteX486" fmla="*/ 932212 w 1552575"/>
                <a:gd name="connsiteY486" fmla="*/ 1669828 h 1733550"/>
                <a:gd name="connsiteX487" fmla="*/ 921734 w 1552575"/>
                <a:gd name="connsiteY487" fmla="*/ 1665827 h 1733550"/>
                <a:gd name="connsiteX488" fmla="*/ 919067 w 1552575"/>
                <a:gd name="connsiteY488" fmla="*/ 1661827 h 1733550"/>
                <a:gd name="connsiteX489" fmla="*/ 921163 w 1552575"/>
                <a:gd name="connsiteY489" fmla="*/ 1656016 h 1733550"/>
                <a:gd name="connsiteX490" fmla="*/ 916972 w 1552575"/>
                <a:gd name="connsiteY490" fmla="*/ 1655350 h 1733550"/>
                <a:gd name="connsiteX491" fmla="*/ 913162 w 1552575"/>
                <a:gd name="connsiteY491" fmla="*/ 1646396 h 1733550"/>
                <a:gd name="connsiteX492" fmla="*/ 908114 w 1552575"/>
                <a:gd name="connsiteY492" fmla="*/ 1642015 h 1733550"/>
                <a:gd name="connsiteX493" fmla="*/ 905732 w 1552575"/>
                <a:gd name="connsiteY493" fmla="*/ 1632966 h 1733550"/>
                <a:gd name="connsiteX494" fmla="*/ 901732 w 1552575"/>
                <a:gd name="connsiteY494" fmla="*/ 1630871 h 1733550"/>
                <a:gd name="connsiteX495" fmla="*/ 891540 w 1552575"/>
                <a:gd name="connsiteY495" fmla="*/ 1641443 h 1733550"/>
                <a:gd name="connsiteX496" fmla="*/ 876491 w 1552575"/>
                <a:gd name="connsiteY496" fmla="*/ 1673352 h 1733550"/>
                <a:gd name="connsiteX497" fmla="*/ 879253 w 1552575"/>
                <a:gd name="connsiteY497" fmla="*/ 1672780 h 1733550"/>
                <a:gd name="connsiteX498" fmla="*/ 863156 w 1552575"/>
                <a:gd name="connsiteY498" fmla="*/ 1695164 h 1733550"/>
                <a:gd name="connsiteX499" fmla="*/ 865251 w 1552575"/>
                <a:gd name="connsiteY499" fmla="*/ 1708595 h 1733550"/>
                <a:gd name="connsiteX500" fmla="*/ 863346 w 1552575"/>
                <a:gd name="connsiteY500" fmla="*/ 1714976 h 1733550"/>
                <a:gd name="connsiteX501" fmla="*/ 852773 w 1552575"/>
                <a:gd name="connsiteY501" fmla="*/ 1726597 h 1733550"/>
                <a:gd name="connsiteX502" fmla="*/ 834390 w 1552575"/>
                <a:gd name="connsiteY502" fmla="*/ 1730883 h 1733550"/>
                <a:gd name="connsiteX503" fmla="*/ 799529 w 1552575"/>
                <a:gd name="connsiteY503" fmla="*/ 1728788 h 1733550"/>
                <a:gd name="connsiteX504" fmla="*/ 784479 w 1552575"/>
                <a:gd name="connsiteY504" fmla="*/ 1722691 h 1733550"/>
                <a:gd name="connsiteX505" fmla="*/ 775811 w 1552575"/>
                <a:gd name="connsiteY505" fmla="*/ 1713547 h 1733550"/>
                <a:gd name="connsiteX506" fmla="*/ 756380 w 1552575"/>
                <a:gd name="connsiteY506" fmla="*/ 1700498 h 1733550"/>
                <a:gd name="connsiteX507" fmla="*/ 718947 w 1552575"/>
                <a:gd name="connsiteY507" fmla="*/ 1699450 h 1733550"/>
                <a:gd name="connsiteX508" fmla="*/ 716090 w 1552575"/>
                <a:gd name="connsiteY508" fmla="*/ 1710690 h 1733550"/>
                <a:gd name="connsiteX509" fmla="*/ 705707 w 1552575"/>
                <a:gd name="connsiteY509" fmla="*/ 1723454 h 1733550"/>
                <a:gd name="connsiteX510" fmla="*/ 704945 w 1552575"/>
                <a:gd name="connsiteY510" fmla="*/ 1732312 h 1733550"/>
                <a:gd name="connsiteX511" fmla="*/ 692563 w 1552575"/>
                <a:gd name="connsiteY511" fmla="*/ 1714976 h 1733550"/>
                <a:gd name="connsiteX512" fmla="*/ 686848 w 1552575"/>
                <a:gd name="connsiteY512" fmla="*/ 1691545 h 1733550"/>
                <a:gd name="connsiteX513" fmla="*/ 680180 w 1552575"/>
                <a:gd name="connsiteY513" fmla="*/ 1681448 h 1733550"/>
                <a:gd name="connsiteX514" fmla="*/ 671894 w 1552575"/>
                <a:gd name="connsiteY514" fmla="*/ 1677257 h 1733550"/>
                <a:gd name="connsiteX515" fmla="*/ 648462 w 1552575"/>
                <a:gd name="connsiteY515" fmla="*/ 1674019 h 1733550"/>
                <a:gd name="connsiteX516" fmla="*/ 626269 w 1552575"/>
                <a:gd name="connsiteY516" fmla="*/ 1651635 h 1733550"/>
                <a:gd name="connsiteX517" fmla="*/ 611410 w 1552575"/>
                <a:gd name="connsiteY517" fmla="*/ 1642586 h 1733550"/>
                <a:gd name="connsiteX518" fmla="*/ 601694 w 1552575"/>
                <a:gd name="connsiteY518" fmla="*/ 1638586 h 1733550"/>
                <a:gd name="connsiteX519" fmla="*/ 592074 w 1552575"/>
                <a:gd name="connsiteY519" fmla="*/ 1638490 h 1733550"/>
                <a:gd name="connsiteX520" fmla="*/ 560451 w 1552575"/>
                <a:gd name="connsiteY520" fmla="*/ 1645920 h 1733550"/>
                <a:gd name="connsiteX521" fmla="*/ 524923 w 1552575"/>
                <a:gd name="connsiteY521" fmla="*/ 1647730 h 1733550"/>
                <a:gd name="connsiteX522" fmla="*/ 496824 w 1552575"/>
                <a:gd name="connsiteY522" fmla="*/ 1626775 h 1733550"/>
                <a:gd name="connsiteX523" fmla="*/ 491109 w 1552575"/>
                <a:gd name="connsiteY523" fmla="*/ 1605820 h 1733550"/>
                <a:gd name="connsiteX524" fmla="*/ 476345 w 1552575"/>
                <a:gd name="connsiteY524" fmla="*/ 1577435 h 1733550"/>
                <a:gd name="connsiteX525" fmla="*/ 474916 w 1552575"/>
                <a:gd name="connsiteY525" fmla="*/ 1568101 h 1733550"/>
                <a:gd name="connsiteX526" fmla="*/ 465582 w 1552575"/>
                <a:gd name="connsiteY526" fmla="*/ 1562100 h 1733550"/>
                <a:gd name="connsiteX527" fmla="*/ 462534 w 1552575"/>
                <a:gd name="connsiteY527" fmla="*/ 1542288 h 1733550"/>
                <a:gd name="connsiteX528" fmla="*/ 463391 w 1552575"/>
                <a:gd name="connsiteY528" fmla="*/ 1527715 h 1733550"/>
                <a:gd name="connsiteX529" fmla="*/ 460534 w 1552575"/>
                <a:gd name="connsiteY529" fmla="*/ 1518380 h 1733550"/>
                <a:gd name="connsiteX530" fmla="*/ 470630 w 1552575"/>
                <a:gd name="connsiteY530" fmla="*/ 1492567 h 1733550"/>
                <a:gd name="connsiteX531" fmla="*/ 464344 w 1552575"/>
                <a:gd name="connsiteY531" fmla="*/ 1481614 h 1733550"/>
                <a:gd name="connsiteX532" fmla="*/ 464153 w 1552575"/>
                <a:gd name="connsiteY532" fmla="*/ 1463802 h 1733550"/>
                <a:gd name="connsiteX533" fmla="*/ 457581 w 1552575"/>
                <a:gd name="connsiteY533" fmla="*/ 1451705 h 1733550"/>
                <a:gd name="connsiteX534" fmla="*/ 445961 w 1552575"/>
                <a:gd name="connsiteY534" fmla="*/ 1439513 h 1733550"/>
                <a:gd name="connsiteX535" fmla="*/ 418148 w 1552575"/>
                <a:gd name="connsiteY535" fmla="*/ 1442275 h 1733550"/>
                <a:gd name="connsiteX536" fmla="*/ 407289 w 1552575"/>
                <a:gd name="connsiteY536" fmla="*/ 1439799 h 1733550"/>
                <a:gd name="connsiteX537" fmla="*/ 399860 w 1552575"/>
                <a:gd name="connsiteY537" fmla="*/ 1447514 h 1733550"/>
                <a:gd name="connsiteX538" fmla="*/ 390620 w 1552575"/>
                <a:gd name="connsiteY538" fmla="*/ 1449514 h 1733550"/>
                <a:gd name="connsiteX539" fmla="*/ 388620 w 1552575"/>
                <a:gd name="connsiteY539" fmla="*/ 1431893 h 1733550"/>
                <a:gd name="connsiteX540" fmla="*/ 392811 w 1552575"/>
                <a:gd name="connsiteY540" fmla="*/ 1422845 h 1733550"/>
                <a:gd name="connsiteX541" fmla="*/ 391954 w 1552575"/>
                <a:gd name="connsiteY541" fmla="*/ 1416939 h 1733550"/>
                <a:gd name="connsiteX542" fmla="*/ 399383 w 1552575"/>
                <a:gd name="connsiteY542" fmla="*/ 1407033 h 1733550"/>
                <a:gd name="connsiteX543" fmla="*/ 394525 w 1552575"/>
                <a:gd name="connsiteY543" fmla="*/ 1392269 h 1733550"/>
                <a:gd name="connsiteX544" fmla="*/ 395859 w 1552575"/>
                <a:gd name="connsiteY544" fmla="*/ 1381601 h 1733550"/>
                <a:gd name="connsiteX545" fmla="*/ 405956 w 1552575"/>
                <a:gd name="connsiteY545" fmla="*/ 1370933 h 1733550"/>
                <a:gd name="connsiteX546" fmla="*/ 409480 w 1552575"/>
                <a:gd name="connsiteY546" fmla="*/ 1359503 h 1733550"/>
                <a:gd name="connsiteX547" fmla="*/ 406432 w 1552575"/>
                <a:gd name="connsiteY547" fmla="*/ 1343882 h 1733550"/>
                <a:gd name="connsiteX548" fmla="*/ 402812 w 1552575"/>
                <a:gd name="connsiteY548" fmla="*/ 1342072 h 1733550"/>
                <a:gd name="connsiteX549" fmla="*/ 397954 w 1552575"/>
                <a:gd name="connsiteY549" fmla="*/ 1327690 h 1733550"/>
                <a:gd name="connsiteX550" fmla="*/ 399860 w 1552575"/>
                <a:gd name="connsiteY550" fmla="*/ 1300448 h 1733550"/>
                <a:gd name="connsiteX551" fmla="*/ 394525 w 1552575"/>
                <a:gd name="connsiteY551" fmla="*/ 1290256 h 1733550"/>
                <a:gd name="connsiteX552" fmla="*/ 393859 w 1552575"/>
                <a:gd name="connsiteY552" fmla="*/ 1269682 h 1733550"/>
                <a:gd name="connsiteX553" fmla="*/ 385667 w 1552575"/>
                <a:gd name="connsiteY553" fmla="*/ 1255205 h 1733550"/>
                <a:gd name="connsiteX554" fmla="*/ 370808 w 1552575"/>
                <a:gd name="connsiteY554" fmla="*/ 1253680 h 1733550"/>
                <a:gd name="connsiteX555" fmla="*/ 351663 w 1552575"/>
                <a:gd name="connsiteY555" fmla="*/ 1229582 h 1733550"/>
                <a:gd name="connsiteX556" fmla="*/ 331756 w 1552575"/>
                <a:gd name="connsiteY556" fmla="*/ 1224820 h 1733550"/>
                <a:gd name="connsiteX557" fmla="*/ 324803 w 1552575"/>
                <a:gd name="connsiteY557" fmla="*/ 1215485 h 1733550"/>
                <a:gd name="connsiteX558" fmla="*/ 315563 w 1552575"/>
                <a:gd name="connsiteY558" fmla="*/ 1217581 h 1733550"/>
                <a:gd name="connsiteX559" fmla="*/ 312611 w 1552575"/>
                <a:gd name="connsiteY559" fmla="*/ 1223200 h 1733550"/>
                <a:gd name="connsiteX560" fmla="*/ 313468 w 1552575"/>
                <a:gd name="connsiteY560" fmla="*/ 1232345 h 1733550"/>
                <a:gd name="connsiteX561" fmla="*/ 282226 w 1552575"/>
                <a:gd name="connsiteY561" fmla="*/ 1231011 h 1733550"/>
                <a:gd name="connsiteX562" fmla="*/ 266700 w 1552575"/>
                <a:gd name="connsiteY562" fmla="*/ 1218057 h 1733550"/>
                <a:gd name="connsiteX563" fmla="*/ 252794 w 1552575"/>
                <a:gd name="connsiteY563" fmla="*/ 1198055 h 1733550"/>
                <a:gd name="connsiteX564" fmla="*/ 188119 w 1552575"/>
                <a:gd name="connsiteY564" fmla="*/ 1156716 h 1733550"/>
                <a:gd name="connsiteX565" fmla="*/ 169926 w 1552575"/>
                <a:gd name="connsiteY565" fmla="*/ 1161574 h 1733550"/>
                <a:gd name="connsiteX566" fmla="*/ 166402 w 1552575"/>
                <a:gd name="connsiteY566" fmla="*/ 1164336 h 1733550"/>
                <a:gd name="connsiteX567" fmla="*/ 161354 w 1552575"/>
                <a:gd name="connsiteY567" fmla="*/ 1176719 h 1733550"/>
                <a:gd name="connsiteX568" fmla="*/ 154972 w 1552575"/>
                <a:gd name="connsiteY568" fmla="*/ 1180529 h 1733550"/>
                <a:gd name="connsiteX569" fmla="*/ 130969 w 1552575"/>
                <a:gd name="connsiteY569" fmla="*/ 1181290 h 1733550"/>
                <a:gd name="connsiteX570" fmla="*/ 112490 w 1552575"/>
                <a:gd name="connsiteY570" fmla="*/ 1174718 h 1733550"/>
                <a:gd name="connsiteX571" fmla="*/ 110109 w 1552575"/>
                <a:gd name="connsiteY571" fmla="*/ 1185481 h 1733550"/>
                <a:gd name="connsiteX572" fmla="*/ 85916 w 1552575"/>
                <a:gd name="connsiteY572" fmla="*/ 1194530 h 1733550"/>
                <a:gd name="connsiteX573" fmla="*/ 78867 w 1552575"/>
                <a:gd name="connsiteY573" fmla="*/ 1194149 h 1733550"/>
                <a:gd name="connsiteX574" fmla="*/ 67151 w 1552575"/>
                <a:gd name="connsiteY574" fmla="*/ 1182338 h 1733550"/>
                <a:gd name="connsiteX575" fmla="*/ 60293 w 1552575"/>
                <a:gd name="connsiteY575" fmla="*/ 1181005 h 1733550"/>
                <a:gd name="connsiteX576" fmla="*/ 50387 w 1552575"/>
                <a:gd name="connsiteY576" fmla="*/ 1166146 h 1733550"/>
                <a:gd name="connsiteX577" fmla="*/ 39815 w 1552575"/>
                <a:gd name="connsiteY577" fmla="*/ 1163764 h 1733550"/>
                <a:gd name="connsiteX578" fmla="*/ 423196 w 1552575"/>
                <a:gd name="connsiteY578" fmla="*/ 1256538 h 1733550"/>
                <a:gd name="connsiteX579" fmla="*/ 427482 w 1552575"/>
                <a:gd name="connsiteY579" fmla="*/ 1255490 h 1733550"/>
                <a:gd name="connsiteX580" fmla="*/ 428339 w 1552575"/>
                <a:gd name="connsiteY580" fmla="*/ 1251871 h 1733550"/>
                <a:gd name="connsiteX581" fmla="*/ 423196 w 1552575"/>
                <a:gd name="connsiteY581" fmla="*/ 1256538 h 1733550"/>
                <a:gd name="connsiteX582" fmla="*/ 369284 w 1552575"/>
                <a:gd name="connsiteY582" fmla="*/ 1220724 h 1733550"/>
                <a:gd name="connsiteX583" fmla="*/ 362712 w 1552575"/>
                <a:gd name="connsiteY583" fmla="*/ 1215485 h 1733550"/>
                <a:gd name="connsiteX584" fmla="*/ 360426 w 1552575"/>
                <a:gd name="connsiteY584" fmla="*/ 1215199 h 1733550"/>
                <a:gd name="connsiteX585" fmla="*/ 364522 w 1552575"/>
                <a:gd name="connsiteY585" fmla="*/ 1217676 h 1733550"/>
                <a:gd name="connsiteX586" fmla="*/ 363569 w 1552575"/>
                <a:gd name="connsiteY586" fmla="*/ 1221962 h 1733550"/>
                <a:gd name="connsiteX587" fmla="*/ 368522 w 1552575"/>
                <a:gd name="connsiteY587" fmla="*/ 1225010 h 1733550"/>
                <a:gd name="connsiteX588" fmla="*/ 369284 w 1552575"/>
                <a:gd name="connsiteY588" fmla="*/ 1220724 h 1733550"/>
                <a:gd name="connsiteX589" fmla="*/ 330994 w 1552575"/>
                <a:gd name="connsiteY589" fmla="*/ 1220629 h 1733550"/>
                <a:gd name="connsiteX590" fmla="*/ 338804 w 1552575"/>
                <a:gd name="connsiteY590" fmla="*/ 1217866 h 1733550"/>
                <a:gd name="connsiteX591" fmla="*/ 338519 w 1552575"/>
                <a:gd name="connsiteY591" fmla="*/ 1215199 h 1733550"/>
                <a:gd name="connsiteX592" fmla="*/ 333375 w 1552575"/>
                <a:gd name="connsiteY592" fmla="*/ 1216914 h 1733550"/>
                <a:gd name="connsiteX593" fmla="*/ 330994 w 1552575"/>
                <a:gd name="connsiteY593" fmla="*/ 1220629 h 173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</a:cxnLst>
              <a:rect l="l" t="t" r="r" b="b"/>
              <a:pathLst>
                <a:path w="1552575" h="1733550">
                  <a:moveTo>
                    <a:pt x="39815" y="1163764"/>
                  </a:moveTo>
                  <a:lnTo>
                    <a:pt x="21336" y="1144238"/>
                  </a:lnTo>
                  <a:lnTo>
                    <a:pt x="13335" y="1118902"/>
                  </a:lnTo>
                  <a:lnTo>
                    <a:pt x="13621" y="1112425"/>
                  </a:lnTo>
                  <a:lnTo>
                    <a:pt x="9525" y="1105757"/>
                  </a:lnTo>
                  <a:lnTo>
                    <a:pt x="22289" y="1093756"/>
                  </a:lnTo>
                  <a:lnTo>
                    <a:pt x="25051" y="1072610"/>
                  </a:lnTo>
                  <a:lnTo>
                    <a:pt x="39529" y="1051370"/>
                  </a:lnTo>
                  <a:lnTo>
                    <a:pt x="44863" y="1027747"/>
                  </a:lnTo>
                  <a:lnTo>
                    <a:pt x="57626" y="1001173"/>
                  </a:lnTo>
                  <a:lnTo>
                    <a:pt x="68675" y="991838"/>
                  </a:lnTo>
                  <a:lnTo>
                    <a:pt x="72199" y="985838"/>
                  </a:lnTo>
                  <a:lnTo>
                    <a:pt x="93821" y="979551"/>
                  </a:lnTo>
                  <a:lnTo>
                    <a:pt x="102394" y="973646"/>
                  </a:lnTo>
                  <a:lnTo>
                    <a:pt x="101156" y="964406"/>
                  </a:lnTo>
                  <a:lnTo>
                    <a:pt x="96012" y="956786"/>
                  </a:lnTo>
                  <a:lnTo>
                    <a:pt x="100584" y="943070"/>
                  </a:lnTo>
                  <a:lnTo>
                    <a:pt x="102775" y="942404"/>
                  </a:lnTo>
                  <a:lnTo>
                    <a:pt x="102013" y="932497"/>
                  </a:lnTo>
                  <a:lnTo>
                    <a:pt x="104394" y="928973"/>
                  </a:lnTo>
                  <a:lnTo>
                    <a:pt x="101727" y="922211"/>
                  </a:lnTo>
                  <a:lnTo>
                    <a:pt x="106585" y="915638"/>
                  </a:lnTo>
                  <a:lnTo>
                    <a:pt x="110109" y="917448"/>
                  </a:lnTo>
                  <a:lnTo>
                    <a:pt x="116205" y="911733"/>
                  </a:lnTo>
                  <a:lnTo>
                    <a:pt x="119158" y="903637"/>
                  </a:lnTo>
                  <a:lnTo>
                    <a:pt x="147733" y="901922"/>
                  </a:lnTo>
                  <a:lnTo>
                    <a:pt x="148400" y="896588"/>
                  </a:lnTo>
                  <a:lnTo>
                    <a:pt x="156591" y="896303"/>
                  </a:lnTo>
                  <a:lnTo>
                    <a:pt x="168688" y="890302"/>
                  </a:lnTo>
                  <a:lnTo>
                    <a:pt x="179546" y="894112"/>
                  </a:lnTo>
                  <a:lnTo>
                    <a:pt x="201263" y="892588"/>
                  </a:lnTo>
                  <a:lnTo>
                    <a:pt x="212122" y="887254"/>
                  </a:lnTo>
                  <a:lnTo>
                    <a:pt x="221933" y="865537"/>
                  </a:lnTo>
                  <a:lnTo>
                    <a:pt x="223171" y="893540"/>
                  </a:lnTo>
                  <a:lnTo>
                    <a:pt x="226124" y="896017"/>
                  </a:lnTo>
                  <a:lnTo>
                    <a:pt x="231458" y="895255"/>
                  </a:lnTo>
                  <a:lnTo>
                    <a:pt x="227266" y="903446"/>
                  </a:lnTo>
                  <a:lnTo>
                    <a:pt x="227552" y="918496"/>
                  </a:lnTo>
                  <a:lnTo>
                    <a:pt x="221170" y="941261"/>
                  </a:lnTo>
                  <a:lnTo>
                    <a:pt x="225266" y="951643"/>
                  </a:lnTo>
                  <a:lnTo>
                    <a:pt x="238506" y="960406"/>
                  </a:lnTo>
                  <a:lnTo>
                    <a:pt x="242792" y="966788"/>
                  </a:lnTo>
                  <a:lnTo>
                    <a:pt x="256985" y="953453"/>
                  </a:lnTo>
                  <a:lnTo>
                    <a:pt x="262414" y="961454"/>
                  </a:lnTo>
                  <a:lnTo>
                    <a:pt x="266795" y="957548"/>
                  </a:lnTo>
                  <a:lnTo>
                    <a:pt x="270605" y="947738"/>
                  </a:lnTo>
                  <a:lnTo>
                    <a:pt x="270510" y="938213"/>
                  </a:lnTo>
                  <a:lnTo>
                    <a:pt x="263652" y="924401"/>
                  </a:lnTo>
                  <a:lnTo>
                    <a:pt x="265557" y="911257"/>
                  </a:lnTo>
                  <a:lnTo>
                    <a:pt x="262604" y="904684"/>
                  </a:lnTo>
                  <a:lnTo>
                    <a:pt x="233172" y="893159"/>
                  </a:lnTo>
                  <a:lnTo>
                    <a:pt x="234887" y="880872"/>
                  </a:lnTo>
                  <a:lnTo>
                    <a:pt x="231267" y="855250"/>
                  </a:lnTo>
                  <a:lnTo>
                    <a:pt x="257651" y="842867"/>
                  </a:lnTo>
                  <a:lnTo>
                    <a:pt x="249555" y="834199"/>
                  </a:lnTo>
                  <a:lnTo>
                    <a:pt x="251841" y="815435"/>
                  </a:lnTo>
                  <a:lnTo>
                    <a:pt x="257366" y="804863"/>
                  </a:lnTo>
                  <a:lnTo>
                    <a:pt x="265938" y="797242"/>
                  </a:lnTo>
                  <a:lnTo>
                    <a:pt x="273653" y="799909"/>
                  </a:lnTo>
                  <a:lnTo>
                    <a:pt x="280130" y="789813"/>
                  </a:lnTo>
                  <a:lnTo>
                    <a:pt x="284131" y="777430"/>
                  </a:lnTo>
                  <a:lnTo>
                    <a:pt x="274796" y="776192"/>
                  </a:lnTo>
                  <a:lnTo>
                    <a:pt x="273558" y="755237"/>
                  </a:lnTo>
                  <a:lnTo>
                    <a:pt x="268796" y="744379"/>
                  </a:lnTo>
                  <a:lnTo>
                    <a:pt x="269367" y="728853"/>
                  </a:lnTo>
                  <a:lnTo>
                    <a:pt x="272891" y="729710"/>
                  </a:lnTo>
                  <a:lnTo>
                    <a:pt x="284512" y="702373"/>
                  </a:lnTo>
                  <a:lnTo>
                    <a:pt x="291656" y="705612"/>
                  </a:lnTo>
                  <a:lnTo>
                    <a:pt x="296323" y="694182"/>
                  </a:lnTo>
                  <a:lnTo>
                    <a:pt x="299180" y="695039"/>
                  </a:lnTo>
                  <a:lnTo>
                    <a:pt x="302704" y="684086"/>
                  </a:lnTo>
                  <a:lnTo>
                    <a:pt x="309658" y="680561"/>
                  </a:lnTo>
                  <a:lnTo>
                    <a:pt x="305848" y="674465"/>
                  </a:lnTo>
                  <a:lnTo>
                    <a:pt x="326803" y="653224"/>
                  </a:lnTo>
                  <a:lnTo>
                    <a:pt x="324612" y="648462"/>
                  </a:lnTo>
                  <a:lnTo>
                    <a:pt x="313277" y="653605"/>
                  </a:lnTo>
                  <a:lnTo>
                    <a:pt x="297847" y="656177"/>
                  </a:lnTo>
                  <a:lnTo>
                    <a:pt x="283274" y="656272"/>
                  </a:lnTo>
                  <a:lnTo>
                    <a:pt x="282702" y="652653"/>
                  </a:lnTo>
                  <a:lnTo>
                    <a:pt x="272796" y="652653"/>
                  </a:lnTo>
                  <a:lnTo>
                    <a:pt x="272606" y="649605"/>
                  </a:lnTo>
                  <a:lnTo>
                    <a:pt x="262509" y="650176"/>
                  </a:lnTo>
                  <a:lnTo>
                    <a:pt x="261747" y="653224"/>
                  </a:lnTo>
                  <a:lnTo>
                    <a:pt x="253556" y="647414"/>
                  </a:lnTo>
                  <a:lnTo>
                    <a:pt x="252317" y="648653"/>
                  </a:lnTo>
                  <a:lnTo>
                    <a:pt x="244221" y="639889"/>
                  </a:lnTo>
                  <a:lnTo>
                    <a:pt x="237744" y="640461"/>
                  </a:lnTo>
                  <a:lnTo>
                    <a:pt x="232696" y="631603"/>
                  </a:lnTo>
                  <a:lnTo>
                    <a:pt x="232600" y="626554"/>
                  </a:lnTo>
                  <a:lnTo>
                    <a:pt x="238030" y="623697"/>
                  </a:lnTo>
                  <a:lnTo>
                    <a:pt x="232886" y="610171"/>
                  </a:lnTo>
                  <a:lnTo>
                    <a:pt x="224885" y="614172"/>
                  </a:lnTo>
                  <a:lnTo>
                    <a:pt x="215360" y="601313"/>
                  </a:lnTo>
                  <a:lnTo>
                    <a:pt x="220028" y="598075"/>
                  </a:lnTo>
                  <a:lnTo>
                    <a:pt x="218504" y="580549"/>
                  </a:lnTo>
                  <a:lnTo>
                    <a:pt x="225743" y="576929"/>
                  </a:lnTo>
                  <a:lnTo>
                    <a:pt x="219170" y="564356"/>
                  </a:lnTo>
                  <a:lnTo>
                    <a:pt x="213836" y="562261"/>
                  </a:lnTo>
                  <a:lnTo>
                    <a:pt x="211836" y="553783"/>
                  </a:lnTo>
                  <a:lnTo>
                    <a:pt x="216599" y="534162"/>
                  </a:lnTo>
                  <a:lnTo>
                    <a:pt x="242316" y="534543"/>
                  </a:lnTo>
                  <a:lnTo>
                    <a:pt x="253175" y="532352"/>
                  </a:lnTo>
                  <a:lnTo>
                    <a:pt x="254222" y="537877"/>
                  </a:lnTo>
                  <a:lnTo>
                    <a:pt x="258890" y="540067"/>
                  </a:lnTo>
                  <a:lnTo>
                    <a:pt x="267843" y="533686"/>
                  </a:lnTo>
                  <a:lnTo>
                    <a:pt x="290322" y="524351"/>
                  </a:lnTo>
                  <a:lnTo>
                    <a:pt x="285655" y="511778"/>
                  </a:lnTo>
                  <a:lnTo>
                    <a:pt x="292608" y="509587"/>
                  </a:lnTo>
                  <a:lnTo>
                    <a:pt x="292132" y="507397"/>
                  </a:lnTo>
                  <a:lnTo>
                    <a:pt x="310039" y="494062"/>
                  </a:lnTo>
                  <a:lnTo>
                    <a:pt x="312515" y="493109"/>
                  </a:lnTo>
                  <a:lnTo>
                    <a:pt x="312991" y="499681"/>
                  </a:lnTo>
                  <a:lnTo>
                    <a:pt x="325088" y="499491"/>
                  </a:lnTo>
                  <a:lnTo>
                    <a:pt x="324136" y="488156"/>
                  </a:lnTo>
                  <a:lnTo>
                    <a:pt x="326327" y="486632"/>
                  </a:lnTo>
                  <a:lnTo>
                    <a:pt x="348329" y="483489"/>
                  </a:lnTo>
                  <a:lnTo>
                    <a:pt x="385667" y="466154"/>
                  </a:lnTo>
                  <a:lnTo>
                    <a:pt x="394525" y="457867"/>
                  </a:lnTo>
                  <a:lnTo>
                    <a:pt x="398431" y="462248"/>
                  </a:lnTo>
                  <a:lnTo>
                    <a:pt x="415957" y="448913"/>
                  </a:lnTo>
                  <a:lnTo>
                    <a:pt x="436150" y="441674"/>
                  </a:lnTo>
                  <a:lnTo>
                    <a:pt x="440817" y="424148"/>
                  </a:lnTo>
                  <a:lnTo>
                    <a:pt x="443579" y="423767"/>
                  </a:lnTo>
                  <a:lnTo>
                    <a:pt x="442627" y="413861"/>
                  </a:lnTo>
                  <a:lnTo>
                    <a:pt x="457200" y="406241"/>
                  </a:lnTo>
                  <a:lnTo>
                    <a:pt x="485585" y="402146"/>
                  </a:lnTo>
                  <a:lnTo>
                    <a:pt x="486728" y="411385"/>
                  </a:lnTo>
                  <a:lnTo>
                    <a:pt x="488061" y="403003"/>
                  </a:lnTo>
                  <a:lnTo>
                    <a:pt x="502158" y="407098"/>
                  </a:lnTo>
                  <a:lnTo>
                    <a:pt x="503491" y="403288"/>
                  </a:lnTo>
                  <a:lnTo>
                    <a:pt x="507587" y="402050"/>
                  </a:lnTo>
                  <a:lnTo>
                    <a:pt x="519398" y="402336"/>
                  </a:lnTo>
                  <a:lnTo>
                    <a:pt x="523589" y="394430"/>
                  </a:lnTo>
                  <a:lnTo>
                    <a:pt x="536924" y="394906"/>
                  </a:lnTo>
                  <a:lnTo>
                    <a:pt x="531495" y="392049"/>
                  </a:lnTo>
                  <a:lnTo>
                    <a:pt x="532257" y="387667"/>
                  </a:lnTo>
                  <a:lnTo>
                    <a:pt x="549402" y="373094"/>
                  </a:lnTo>
                  <a:lnTo>
                    <a:pt x="549497" y="363379"/>
                  </a:lnTo>
                  <a:lnTo>
                    <a:pt x="576929" y="331851"/>
                  </a:lnTo>
                  <a:lnTo>
                    <a:pt x="584168" y="335089"/>
                  </a:lnTo>
                  <a:lnTo>
                    <a:pt x="582644" y="329184"/>
                  </a:lnTo>
                  <a:lnTo>
                    <a:pt x="588264" y="328231"/>
                  </a:lnTo>
                  <a:lnTo>
                    <a:pt x="590836" y="335947"/>
                  </a:lnTo>
                  <a:lnTo>
                    <a:pt x="593122" y="335375"/>
                  </a:lnTo>
                  <a:lnTo>
                    <a:pt x="600456" y="343090"/>
                  </a:lnTo>
                  <a:lnTo>
                    <a:pt x="603980" y="341471"/>
                  </a:lnTo>
                  <a:lnTo>
                    <a:pt x="597884" y="356330"/>
                  </a:lnTo>
                  <a:lnTo>
                    <a:pt x="604075" y="361379"/>
                  </a:lnTo>
                  <a:lnTo>
                    <a:pt x="617601" y="360997"/>
                  </a:lnTo>
                  <a:lnTo>
                    <a:pt x="619125" y="358045"/>
                  </a:lnTo>
                  <a:lnTo>
                    <a:pt x="631603" y="353282"/>
                  </a:lnTo>
                  <a:lnTo>
                    <a:pt x="634651" y="359854"/>
                  </a:lnTo>
                  <a:lnTo>
                    <a:pt x="645604" y="359188"/>
                  </a:lnTo>
                  <a:lnTo>
                    <a:pt x="654272" y="356806"/>
                  </a:lnTo>
                  <a:lnTo>
                    <a:pt x="653320" y="354044"/>
                  </a:lnTo>
                  <a:lnTo>
                    <a:pt x="658178" y="352330"/>
                  </a:lnTo>
                  <a:lnTo>
                    <a:pt x="652272" y="338614"/>
                  </a:lnTo>
                  <a:lnTo>
                    <a:pt x="655606" y="334137"/>
                  </a:lnTo>
                  <a:lnTo>
                    <a:pt x="683324" y="328041"/>
                  </a:lnTo>
                  <a:lnTo>
                    <a:pt x="680275" y="318611"/>
                  </a:lnTo>
                  <a:lnTo>
                    <a:pt x="689134" y="314611"/>
                  </a:lnTo>
                  <a:lnTo>
                    <a:pt x="690848" y="319278"/>
                  </a:lnTo>
                  <a:lnTo>
                    <a:pt x="705421" y="314706"/>
                  </a:lnTo>
                  <a:lnTo>
                    <a:pt x="715518" y="330898"/>
                  </a:lnTo>
                  <a:lnTo>
                    <a:pt x="727424" y="332899"/>
                  </a:lnTo>
                  <a:lnTo>
                    <a:pt x="757047" y="328898"/>
                  </a:lnTo>
                  <a:lnTo>
                    <a:pt x="763334" y="320897"/>
                  </a:lnTo>
                  <a:lnTo>
                    <a:pt x="799624" y="296989"/>
                  </a:lnTo>
                  <a:lnTo>
                    <a:pt x="800576" y="292894"/>
                  </a:lnTo>
                  <a:lnTo>
                    <a:pt x="811625" y="288893"/>
                  </a:lnTo>
                  <a:lnTo>
                    <a:pt x="808577" y="280416"/>
                  </a:lnTo>
                  <a:lnTo>
                    <a:pt x="834676" y="268129"/>
                  </a:lnTo>
                  <a:lnTo>
                    <a:pt x="836104" y="271558"/>
                  </a:lnTo>
                  <a:lnTo>
                    <a:pt x="838771" y="269843"/>
                  </a:lnTo>
                  <a:lnTo>
                    <a:pt x="841820" y="266319"/>
                  </a:lnTo>
                  <a:lnTo>
                    <a:pt x="838200" y="262795"/>
                  </a:lnTo>
                  <a:lnTo>
                    <a:pt x="840105" y="260318"/>
                  </a:lnTo>
                  <a:lnTo>
                    <a:pt x="835247" y="246793"/>
                  </a:lnTo>
                  <a:lnTo>
                    <a:pt x="837343" y="245840"/>
                  </a:lnTo>
                  <a:lnTo>
                    <a:pt x="826961" y="216598"/>
                  </a:lnTo>
                  <a:lnTo>
                    <a:pt x="814102" y="193167"/>
                  </a:lnTo>
                  <a:lnTo>
                    <a:pt x="822389" y="186309"/>
                  </a:lnTo>
                  <a:lnTo>
                    <a:pt x="819817" y="179546"/>
                  </a:lnTo>
                  <a:lnTo>
                    <a:pt x="824103" y="175927"/>
                  </a:lnTo>
                  <a:lnTo>
                    <a:pt x="817436" y="166687"/>
                  </a:lnTo>
                  <a:lnTo>
                    <a:pt x="809149" y="170974"/>
                  </a:lnTo>
                  <a:lnTo>
                    <a:pt x="799433" y="152400"/>
                  </a:lnTo>
                  <a:lnTo>
                    <a:pt x="793909" y="155734"/>
                  </a:lnTo>
                  <a:lnTo>
                    <a:pt x="792099" y="149828"/>
                  </a:lnTo>
                  <a:lnTo>
                    <a:pt x="795242" y="148495"/>
                  </a:lnTo>
                  <a:lnTo>
                    <a:pt x="794385" y="143351"/>
                  </a:lnTo>
                  <a:lnTo>
                    <a:pt x="820579" y="118300"/>
                  </a:lnTo>
                  <a:lnTo>
                    <a:pt x="814007" y="84391"/>
                  </a:lnTo>
                  <a:lnTo>
                    <a:pt x="820198" y="82010"/>
                  </a:lnTo>
                  <a:lnTo>
                    <a:pt x="824675" y="75152"/>
                  </a:lnTo>
                  <a:lnTo>
                    <a:pt x="822579" y="69628"/>
                  </a:lnTo>
                  <a:lnTo>
                    <a:pt x="812483" y="70485"/>
                  </a:lnTo>
                  <a:lnTo>
                    <a:pt x="822674" y="55054"/>
                  </a:lnTo>
                  <a:lnTo>
                    <a:pt x="832009" y="48101"/>
                  </a:lnTo>
                  <a:lnTo>
                    <a:pt x="849535" y="44196"/>
                  </a:lnTo>
                  <a:lnTo>
                    <a:pt x="862870" y="34290"/>
                  </a:lnTo>
                  <a:lnTo>
                    <a:pt x="870680" y="32385"/>
                  </a:lnTo>
                  <a:lnTo>
                    <a:pt x="885444" y="14192"/>
                  </a:lnTo>
                  <a:lnTo>
                    <a:pt x="893540" y="9525"/>
                  </a:lnTo>
                  <a:lnTo>
                    <a:pt x="908590" y="11906"/>
                  </a:lnTo>
                  <a:lnTo>
                    <a:pt x="926402" y="10477"/>
                  </a:lnTo>
                  <a:lnTo>
                    <a:pt x="950404" y="19621"/>
                  </a:lnTo>
                  <a:lnTo>
                    <a:pt x="960215" y="28289"/>
                  </a:lnTo>
                  <a:lnTo>
                    <a:pt x="957358" y="34766"/>
                  </a:lnTo>
                  <a:lnTo>
                    <a:pt x="966502" y="37433"/>
                  </a:lnTo>
                  <a:lnTo>
                    <a:pt x="978122" y="35528"/>
                  </a:lnTo>
                  <a:lnTo>
                    <a:pt x="986885" y="56007"/>
                  </a:lnTo>
                  <a:lnTo>
                    <a:pt x="990029" y="54197"/>
                  </a:lnTo>
                  <a:lnTo>
                    <a:pt x="998887" y="89059"/>
                  </a:lnTo>
                  <a:lnTo>
                    <a:pt x="1013079" y="84201"/>
                  </a:lnTo>
                  <a:lnTo>
                    <a:pt x="1032701" y="82677"/>
                  </a:lnTo>
                  <a:lnTo>
                    <a:pt x="1054132" y="74581"/>
                  </a:lnTo>
                  <a:lnTo>
                    <a:pt x="1105948" y="64770"/>
                  </a:lnTo>
                  <a:lnTo>
                    <a:pt x="1182243" y="77914"/>
                  </a:lnTo>
                  <a:lnTo>
                    <a:pt x="1241679" y="66770"/>
                  </a:lnTo>
                  <a:lnTo>
                    <a:pt x="1266158" y="65341"/>
                  </a:lnTo>
                  <a:lnTo>
                    <a:pt x="1296734" y="58102"/>
                  </a:lnTo>
                  <a:lnTo>
                    <a:pt x="1297781" y="80677"/>
                  </a:lnTo>
                  <a:lnTo>
                    <a:pt x="1300544" y="80010"/>
                  </a:lnTo>
                  <a:lnTo>
                    <a:pt x="1302163" y="84582"/>
                  </a:lnTo>
                  <a:lnTo>
                    <a:pt x="1299686" y="85344"/>
                  </a:lnTo>
                  <a:lnTo>
                    <a:pt x="1307306" y="95250"/>
                  </a:lnTo>
                  <a:lnTo>
                    <a:pt x="1300734" y="101632"/>
                  </a:lnTo>
                  <a:lnTo>
                    <a:pt x="1307973" y="120015"/>
                  </a:lnTo>
                  <a:lnTo>
                    <a:pt x="1317117" y="116300"/>
                  </a:lnTo>
                  <a:lnTo>
                    <a:pt x="1329785" y="172688"/>
                  </a:lnTo>
                  <a:lnTo>
                    <a:pt x="1323975" y="176689"/>
                  </a:lnTo>
                  <a:lnTo>
                    <a:pt x="1325594" y="186976"/>
                  </a:lnTo>
                  <a:lnTo>
                    <a:pt x="1323404" y="187452"/>
                  </a:lnTo>
                  <a:lnTo>
                    <a:pt x="1322451" y="195453"/>
                  </a:lnTo>
                  <a:lnTo>
                    <a:pt x="1293971" y="207169"/>
                  </a:lnTo>
                  <a:lnTo>
                    <a:pt x="1268349" y="211931"/>
                  </a:lnTo>
                  <a:lnTo>
                    <a:pt x="1268825" y="217170"/>
                  </a:lnTo>
                  <a:lnTo>
                    <a:pt x="1260539" y="220599"/>
                  </a:lnTo>
                  <a:lnTo>
                    <a:pt x="1264825" y="230410"/>
                  </a:lnTo>
                  <a:lnTo>
                    <a:pt x="1268254" y="230600"/>
                  </a:lnTo>
                  <a:lnTo>
                    <a:pt x="1273969" y="240792"/>
                  </a:lnTo>
                  <a:lnTo>
                    <a:pt x="1280922" y="237363"/>
                  </a:lnTo>
                  <a:lnTo>
                    <a:pt x="1279684" y="246793"/>
                  </a:lnTo>
                  <a:lnTo>
                    <a:pt x="1281779" y="249745"/>
                  </a:lnTo>
                  <a:lnTo>
                    <a:pt x="1273683" y="255079"/>
                  </a:lnTo>
                  <a:lnTo>
                    <a:pt x="1276826" y="259366"/>
                  </a:lnTo>
                  <a:lnTo>
                    <a:pt x="1276255" y="271272"/>
                  </a:lnTo>
                  <a:lnTo>
                    <a:pt x="1273588" y="272510"/>
                  </a:lnTo>
                  <a:lnTo>
                    <a:pt x="1279208" y="282988"/>
                  </a:lnTo>
                  <a:lnTo>
                    <a:pt x="1273493" y="289274"/>
                  </a:lnTo>
                  <a:lnTo>
                    <a:pt x="1280731" y="316897"/>
                  </a:lnTo>
                  <a:lnTo>
                    <a:pt x="1278160" y="317754"/>
                  </a:lnTo>
                  <a:lnTo>
                    <a:pt x="1280731" y="337661"/>
                  </a:lnTo>
                  <a:lnTo>
                    <a:pt x="1275112" y="338137"/>
                  </a:lnTo>
                  <a:lnTo>
                    <a:pt x="1276445" y="358426"/>
                  </a:lnTo>
                  <a:lnTo>
                    <a:pt x="1255967" y="363664"/>
                  </a:lnTo>
                  <a:lnTo>
                    <a:pt x="1257872" y="369761"/>
                  </a:lnTo>
                  <a:lnTo>
                    <a:pt x="1236917" y="374237"/>
                  </a:lnTo>
                  <a:lnTo>
                    <a:pt x="1244727" y="428244"/>
                  </a:lnTo>
                  <a:lnTo>
                    <a:pt x="1260539" y="479203"/>
                  </a:lnTo>
                  <a:lnTo>
                    <a:pt x="1263777" y="482822"/>
                  </a:lnTo>
                  <a:lnTo>
                    <a:pt x="1267873" y="480631"/>
                  </a:lnTo>
                  <a:lnTo>
                    <a:pt x="1270064" y="484537"/>
                  </a:lnTo>
                  <a:lnTo>
                    <a:pt x="1282922" y="480917"/>
                  </a:lnTo>
                  <a:lnTo>
                    <a:pt x="1284732" y="484727"/>
                  </a:lnTo>
                  <a:lnTo>
                    <a:pt x="1306639" y="479584"/>
                  </a:lnTo>
                  <a:lnTo>
                    <a:pt x="1307878" y="483108"/>
                  </a:lnTo>
                  <a:lnTo>
                    <a:pt x="1317308" y="481584"/>
                  </a:lnTo>
                  <a:lnTo>
                    <a:pt x="1320165" y="486632"/>
                  </a:lnTo>
                  <a:lnTo>
                    <a:pt x="1323499" y="485870"/>
                  </a:lnTo>
                  <a:lnTo>
                    <a:pt x="1341692" y="526542"/>
                  </a:lnTo>
                  <a:lnTo>
                    <a:pt x="1324737" y="538067"/>
                  </a:lnTo>
                  <a:lnTo>
                    <a:pt x="1308259" y="561213"/>
                  </a:lnTo>
                  <a:lnTo>
                    <a:pt x="1291304" y="572929"/>
                  </a:lnTo>
                  <a:lnTo>
                    <a:pt x="1264825" y="583787"/>
                  </a:lnTo>
                  <a:lnTo>
                    <a:pt x="1275017" y="622649"/>
                  </a:lnTo>
                  <a:lnTo>
                    <a:pt x="1270921" y="623221"/>
                  </a:lnTo>
                  <a:lnTo>
                    <a:pt x="1270064" y="638937"/>
                  </a:lnTo>
                  <a:lnTo>
                    <a:pt x="1291304" y="636461"/>
                  </a:lnTo>
                  <a:lnTo>
                    <a:pt x="1292638" y="659701"/>
                  </a:lnTo>
                  <a:lnTo>
                    <a:pt x="1301877" y="661702"/>
                  </a:lnTo>
                  <a:lnTo>
                    <a:pt x="1305306" y="645033"/>
                  </a:lnTo>
                  <a:lnTo>
                    <a:pt x="1320832" y="653034"/>
                  </a:lnTo>
                  <a:lnTo>
                    <a:pt x="1349312" y="654748"/>
                  </a:lnTo>
                  <a:lnTo>
                    <a:pt x="1356836" y="691039"/>
                  </a:lnTo>
                  <a:lnTo>
                    <a:pt x="1359980" y="723709"/>
                  </a:lnTo>
                  <a:lnTo>
                    <a:pt x="1366171" y="722757"/>
                  </a:lnTo>
                  <a:lnTo>
                    <a:pt x="1369695" y="737997"/>
                  </a:lnTo>
                  <a:lnTo>
                    <a:pt x="1401699" y="737045"/>
                  </a:lnTo>
                  <a:lnTo>
                    <a:pt x="1415225" y="732187"/>
                  </a:lnTo>
                  <a:lnTo>
                    <a:pt x="1416748" y="739045"/>
                  </a:lnTo>
                  <a:lnTo>
                    <a:pt x="1446086" y="728377"/>
                  </a:lnTo>
                  <a:lnTo>
                    <a:pt x="1444085" y="719995"/>
                  </a:lnTo>
                  <a:lnTo>
                    <a:pt x="1447895" y="718947"/>
                  </a:lnTo>
                  <a:lnTo>
                    <a:pt x="1447229" y="715613"/>
                  </a:lnTo>
                  <a:lnTo>
                    <a:pt x="1472946" y="710374"/>
                  </a:lnTo>
                  <a:lnTo>
                    <a:pt x="1481804" y="719042"/>
                  </a:lnTo>
                  <a:lnTo>
                    <a:pt x="1482947" y="725233"/>
                  </a:lnTo>
                  <a:lnTo>
                    <a:pt x="1494187" y="726091"/>
                  </a:lnTo>
                  <a:lnTo>
                    <a:pt x="1494472" y="729996"/>
                  </a:lnTo>
                  <a:lnTo>
                    <a:pt x="1497997" y="730091"/>
                  </a:lnTo>
                  <a:lnTo>
                    <a:pt x="1497902" y="732091"/>
                  </a:lnTo>
                  <a:lnTo>
                    <a:pt x="1506855" y="731329"/>
                  </a:lnTo>
                  <a:lnTo>
                    <a:pt x="1513046" y="750094"/>
                  </a:lnTo>
                  <a:lnTo>
                    <a:pt x="1518380" y="748474"/>
                  </a:lnTo>
                  <a:lnTo>
                    <a:pt x="1520190" y="754475"/>
                  </a:lnTo>
                  <a:lnTo>
                    <a:pt x="1524000" y="753523"/>
                  </a:lnTo>
                  <a:lnTo>
                    <a:pt x="1526286" y="759619"/>
                  </a:lnTo>
                  <a:lnTo>
                    <a:pt x="1522000" y="763524"/>
                  </a:lnTo>
                  <a:lnTo>
                    <a:pt x="1522952" y="766286"/>
                  </a:lnTo>
                  <a:lnTo>
                    <a:pt x="1530382" y="763810"/>
                  </a:lnTo>
                  <a:lnTo>
                    <a:pt x="1536192" y="786289"/>
                  </a:lnTo>
                  <a:lnTo>
                    <a:pt x="1538954" y="785813"/>
                  </a:lnTo>
                  <a:lnTo>
                    <a:pt x="1542574" y="803148"/>
                  </a:lnTo>
                  <a:lnTo>
                    <a:pt x="1541336" y="811911"/>
                  </a:lnTo>
                  <a:lnTo>
                    <a:pt x="1545527" y="811721"/>
                  </a:lnTo>
                  <a:lnTo>
                    <a:pt x="1547336" y="818864"/>
                  </a:lnTo>
                  <a:lnTo>
                    <a:pt x="1536097" y="829246"/>
                  </a:lnTo>
                  <a:lnTo>
                    <a:pt x="1521714" y="836009"/>
                  </a:lnTo>
                  <a:lnTo>
                    <a:pt x="1522762" y="838200"/>
                  </a:lnTo>
                  <a:lnTo>
                    <a:pt x="1501521" y="854107"/>
                  </a:lnTo>
                  <a:lnTo>
                    <a:pt x="1489234" y="857821"/>
                  </a:lnTo>
                  <a:lnTo>
                    <a:pt x="1485614" y="860012"/>
                  </a:lnTo>
                  <a:lnTo>
                    <a:pt x="1486281" y="863251"/>
                  </a:lnTo>
                  <a:lnTo>
                    <a:pt x="1459325" y="872776"/>
                  </a:lnTo>
                  <a:lnTo>
                    <a:pt x="1461992" y="897064"/>
                  </a:lnTo>
                  <a:lnTo>
                    <a:pt x="1464088" y="896588"/>
                  </a:lnTo>
                  <a:lnTo>
                    <a:pt x="1465136" y="905256"/>
                  </a:lnTo>
                  <a:lnTo>
                    <a:pt x="1468469" y="905542"/>
                  </a:lnTo>
                  <a:lnTo>
                    <a:pt x="1472851" y="936688"/>
                  </a:lnTo>
                  <a:lnTo>
                    <a:pt x="1469898" y="937165"/>
                  </a:lnTo>
                  <a:lnTo>
                    <a:pt x="1471708" y="945166"/>
                  </a:lnTo>
                  <a:lnTo>
                    <a:pt x="1462754" y="946595"/>
                  </a:lnTo>
                  <a:lnTo>
                    <a:pt x="1440180" y="944499"/>
                  </a:lnTo>
                  <a:lnTo>
                    <a:pt x="1441609" y="932974"/>
                  </a:lnTo>
                  <a:lnTo>
                    <a:pt x="1433608" y="934783"/>
                  </a:lnTo>
                  <a:lnTo>
                    <a:pt x="1432560" y="937355"/>
                  </a:lnTo>
                  <a:lnTo>
                    <a:pt x="1413986" y="936879"/>
                  </a:lnTo>
                  <a:lnTo>
                    <a:pt x="1409986" y="926306"/>
                  </a:lnTo>
                  <a:lnTo>
                    <a:pt x="1401604" y="929449"/>
                  </a:lnTo>
                  <a:lnTo>
                    <a:pt x="1397508" y="919448"/>
                  </a:lnTo>
                  <a:lnTo>
                    <a:pt x="1389412" y="922496"/>
                  </a:lnTo>
                  <a:lnTo>
                    <a:pt x="1383221" y="912400"/>
                  </a:lnTo>
                  <a:lnTo>
                    <a:pt x="1379125" y="922211"/>
                  </a:lnTo>
                  <a:lnTo>
                    <a:pt x="1366552" y="938022"/>
                  </a:lnTo>
                  <a:lnTo>
                    <a:pt x="1369695" y="946213"/>
                  </a:lnTo>
                  <a:lnTo>
                    <a:pt x="1359027" y="959548"/>
                  </a:lnTo>
                  <a:lnTo>
                    <a:pt x="1354741" y="962787"/>
                  </a:lnTo>
                  <a:lnTo>
                    <a:pt x="1348454" y="954596"/>
                  </a:lnTo>
                  <a:lnTo>
                    <a:pt x="1338358" y="953929"/>
                  </a:lnTo>
                  <a:lnTo>
                    <a:pt x="1336453" y="978789"/>
                  </a:lnTo>
                  <a:lnTo>
                    <a:pt x="1339310" y="979265"/>
                  </a:lnTo>
                  <a:lnTo>
                    <a:pt x="1337501" y="982313"/>
                  </a:lnTo>
                  <a:lnTo>
                    <a:pt x="1314545" y="997839"/>
                  </a:lnTo>
                  <a:lnTo>
                    <a:pt x="1308640" y="1013460"/>
                  </a:lnTo>
                  <a:lnTo>
                    <a:pt x="1304068" y="1015270"/>
                  </a:lnTo>
                  <a:lnTo>
                    <a:pt x="1294447" y="1030510"/>
                  </a:lnTo>
                  <a:lnTo>
                    <a:pt x="1292447" y="1035558"/>
                  </a:lnTo>
                  <a:lnTo>
                    <a:pt x="1295876" y="1039558"/>
                  </a:lnTo>
                  <a:lnTo>
                    <a:pt x="1290352" y="1054227"/>
                  </a:lnTo>
                  <a:lnTo>
                    <a:pt x="1287685" y="1072515"/>
                  </a:lnTo>
                  <a:lnTo>
                    <a:pt x="1281017" y="1072039"/>
                  </a:lnTo>
                  <a:lnTo>
                    <a:pt x="1283303" y="1078039"/>
                  </a:lnTo>
                  <a:lnTo>
                    <a:pt x="1279112" y="1097566"/>
                  </a:lnTo>
                  <a:lnTo>
                    <a:pt x="1284256" y="1108139"/>
                  </a:lnTo>
                  <a:lnTo>
                    <a:pt x="1252823" y="1094899"/>
                  </a:lnTo>
                  <a:lnTo>
                    <a:pt x="1247585" y="1105662"/>
                  </a:lnTo>
                  <a:lnTo>
                    <a:pt x="1235107" y="1100899"/>
                  </a:lnTo>
                  <a:lnTo>
                    <a:pt x="1231297" y="1110520"/>
                  </a:lnTo>
                  <a:lnTo>
                    <a:pt x="1215580" y="1122902"/>
                  </a:lnTo>
                  <a:lnTo>
                    <a:pt x="1209389" y="1137666"/>
                  </a:lnTo>
                  <a:lnTo>
                    <a:pt x="1209199" y="1141095"/>
                  </a:lnTo>
                  <a:lnTo>
                    <a:pt x="1212723" y="1141095"/>
                  </a:lnTo>
                  <a:lnTo>
                    <a:pt x="1211104" y="1149667"/>
                  </a:lnTo>
                  <a:lnTo>
                    <a:pt x="1208342" y="1149763"/>
                  </a:lnTo>
                  <a:lnTo>
                    <a:pt x="1207580" y="1153382"/>
                  </a:lnTo>
                  <a:lnTo>
                    <a:pt x="1192149" y="1149572"/>
                  </a:lnTo>
                  <a:lnTo>
                    <a:pt x="1187577" y="1164812"/>
                  </a:lnTo>
                  <a:lnTo>
                    <a:pt x="1161860" y="1164050"/>
                  </a:lnTo>
                  <a:lnTo>
                    <a:pt x="1160812" y="1177195"/>
                  </a:lnTo>
                  <a:lnTo>
                    <a:pt x="1214247" y="1181767"/>
                  </a:lnTo>
                  <a:lnTo>
                    <a:pt x="1235393" y="1187482"/>
                  </a:lnTo>
                  <a:lnTo>
                    <a:pt x="1234916" y="1189863"/>
                  </a:lnTo>
                  <a:lnTo>
                    <a:pt x="1263491" y="1187387"/>
                  </a:lnTo>
                  <a:lnTo>
                    <a:pt x="1266158" y="1191101"/>
                  </a:lnTo>
                  <a:lnTo>
                    <a:pt x="1260253" y="1195578"/>
                  </a:lnTo>
                  <a:lnTo>
                    <a:pt x="1268921" y="1197769"/>
                  </a:lnTo>
                  <a:lnTo>
                    <a:pt x="1268539" y="1206627"/>
                  </a:lnTo>
                  <a:lnTo>
                    <a:pt x="1258253" y="1219009"/>
                  </a:lnTo>
                  <a:lnTo>
                    <a:pt x="1255871" y="1239774"/>
                  </a:lnTo>
                  <a:lnTo>
                    <a:pt x="1249680" y="1252823"/>
                  </a:lnTo>
                  <a:lnTo>
                    <a:pt x="1232059" y="1254823"/>
                  </a:lnTo>
                  <a:lnTo>
                    <a:pt x="1223201" y="1260157"/>
                  </a:lnTo>
                  <a:lnTo>
                    <a:pt x="1209199" y="1263110"/>
                  </a:lnTo>
                  <a:lnTo>
                    <a:pt x="1171099" y="1255966"/>
                  </a:lnTo>
                  <a:lnTo>
                    <a:pt x="1157002" y="1255966"/>
                  </a:lnTo>
                  <a:lnTo>
                    <a:pt x="1159383" y="1258443"/>
                  </a:lnTo>
                  <a:lnTo>
                    <a:pt x="1159097" y="1269587"/>
                  </a:lnTo>
                  <a:lnTo>
                    <a:pt x="1164812" y="1276255"/>
                  </a:lnTo>
                  <a:lnTo>
                    <a:pt x="1166051" y="1296067"/>
                  </a:lnTo>
                  <a:lnTo>
                    <a:pt x="1195578" y="1297305"/>
                  </a:lnTo>
                  <a:lnTo>
                    <a:pt x="1191006" y="1288066"/>
                  </a:lnTo>
                  <a:lnTo>
                    <a:pt x="1198150" y="1295590"/>
                  </a:lnTo>
                  <a:lnTo>
                    <a:pt x="1201674" y="1295686"/>
                  </a:lnTo>
                  <a:lnTo>
                    <a:pt x="1203293" y="1305020"/>
                  </a:lnTo>
                  <a:lnTo>
                    <a:pt x="1207675" y="1302734"/>
                  </a:lnTo>
                  <a:lnTo>
                    <a:pt x="1213295" y="1311783"/>
                  </a:lnTo>
                  <a:lnTo>
                    <a:pt x="1213295" y="1325880"/>
                  </a:lnTo>
                  <a:lnTo>
                    <a:pt x="1210723" y="1331881"/>
                  </a:lnTo>
                  <a:lnTo>
                    <a:pt x="1205960" y="1332738"/>
                  </a:lnTo>
                  <a:lnTo>
                    <a:pt x="1207961" y="1344073"/>
                  </a:lnTo>
                  <a:lnTo>
                    <a:pt x="1200436" y="1345025"/>
                  </a:lnTo>
                  <a:lnTo>
                    <a:pt x="1200150" y="1350740"/>
                  </a:lnTo>
                  <a:lnTo>
                    <a:pt x="1194149" y="1349407"/>
                  </a:lnTo>
                  <a:lnTo>
                    <a:pt x="1193102" y="1357979"/>
                  </a:lnTo>
                  <a:lnTo>
                    <a:pt x="1188530" y="1356836"/>
                  </a:lnTo>
                  <a:lnTo>
                    <a:pt x="1182053" y="1363504"/>
                  </a:lnTo>
                  <a:lnTo>
                    <a:pt x="1188053" y="1369409"/>
                  </a:lnTo>
                  <a:lnTo>
                    <a:pt x="1179386" y="1378363"/>
                  </a:lnTo>
                  <a:lnTo>
                    <a:pt x="1177195" y="1377220"/>
                  </a:lnTo>
                  <a:lnTo>
                    <a:pt x="1181767" y="1384268"/>
                  </a:lnTo>
                  <a:lnTo>
                    <a:pt x="1175766" y="1387888"/>
                  </a:lnTo>
                  <a:lnTo>
                    <a:pt x="1181481" y="1396460"/>
                  </a:lnTo>
                  <a:lnTo>
                    <a:pt x="1177195" y="1397032"/>
                  </a:lnTo>
                  <a:lnTo>
                    <a:pt x="1175290" y="1400080"/>
                  </a:lnTo>
                  <a:lnTo>
                    <a:pt x="1188339" y="1412462"/>
                  </a:lnTo>
                  <a:lnTo>
                    <a:pt x="1182434" y="1417320"/>
                  </a:lnTo>
                  <a:lnTo>
                    <a:pt x="1187482" y="1424464"/>
                  </a:lnTo>
                  <a:lnTo>
                    <a:pt x="1183958" y="1426273"/>
                  </a:lnTo>
                  <a:lnTo>
                    <a:pt x="1179671" y="1419511"/>
                  </a:lnTo>
                  <a:lnTo>
                    <a:pt x="1170718" y="1426464"/>
                  </a:lnTo>
                  <a:lnTo>
                    <a:pt x="1180814" y="1440275"/>
                  </a:lnTo>
                  <a:lnTo>
                    <a:pt x="1156335" y="1461802"/>
                  </a:lnTo>
                  <a:lnTo>
                    <a:pt x="1159859" y="1466279"/>
                  </a:lnTo>
                  <a:lnTo>
                    <a:pt x="1152620" y="1473708"/>
                  </a:lnTo>
                  <a:lnTo>
                    <a:pt x="1154049" y="1475708"/>
                  </a:lnTo>
                  <a:lnTo>
                    <a:pt x="1143095" y="1481614"/>
                  </a:lnTo>
                  <a:lnTo>
                    <a:pt x="1149382" y="1484376"/>
                  </a:lnTo>
                  <a:lnTo>
                    <a:pt x="1146334" y="1487805"/>
                  </a:lnTo>
                  <a:lnTo>
                    <a:pt x="1132237" y="1488091"/>
                  </a:lnTo>
                  <a:lnTo>
                    <a:pt x="1129665" y="1498949"/>
                  </a:lnTo>
                  <a:lnTo>
                    <a:pt x="1125760" y="1494187"/>
                  </a:lnTo>
                  <a:lnTo>
                    <a:pt x="1124617" y="1496758"/>
                  </a:lnTo>
                  <a:lnTo>
                    <a:pt x="1121473" y="1496187"/>
                  </a:lnTo>
                  <a:lnTo>
                    <a:pt x="1120140" y="1502283"/>
                  </a:lnTo>
                  <a:lnTo>
                    <a:pt x="1112044" y="1501045"/>
                  </a:lnTo>
                  <a:lnTo>
                    <a:pt x="1108805" y="1494568"/>
                  </a:lnTo>
                  <a:lnTo>
                    <a:pt x="1106614" y="1497806"/>
                  </a:lnTo>
                  <a:lnTo>
                    <a:pt x="1104233" y="1495711"/>
                  </a:lnTo>
                  <a:lnTo>
                    <a:pt x="1095947" y="1496568"/>
                  </a:lnTo>
                  <a:lnTo>
                    <a:pt x="1092232" y="1492663"/>
                  </a:lnTo>
                  <a:lnTo>
                    <a:pt x="1083278" y="1496663"/>
                  </a:lnTo>
                  <a:lnTo>
                    <a:pt x="1083088" y="1494472"/>
                  </a:lnTo>
                  <a:lnTo>
                    <a:pt x="1063847" y="1489043"/>
                  </a:lnTo>
                  <a:lnTo>
                    <a:pt x="1059180" y="1491234"/>
                  </a:lnTo>
                  <a:lnTo>
                    <a:pt x="1051941" y="1489043"/>
                  </a:lnTo>
                  <a:lnTo>
                    <a:pt x="1048988" y="1489234"/>
                  </a:lnTo>
                  <a:lnTo>
                    <a:pt x="1048036" y="1493615"/>
                  </a:lnTo>
                  <a:lnTo>
                    <a:pt x="1044702" y="1491520"/>
                  </a:lnTo>
                  <a:lnTo>
                    <a:pt x="1037463" y="1496949"/>
                  </a:lnTo>
                  <a:lnTo>
                    <a:pt x="1041845" y="1502569"/>
                  </a:lnTo>
                  <a:lnTo>
                    <a:pt x="1039654" y="1503997"/>
                  </a:lnTo>
                  <a:lnTo>
                    <a:pt x="1036892" y="1499711"/>
                  </a:lnTo>
                  <a:lnTo>
                    <a:pt x="1032796" y="1499045"/>
                  </a:lnTo>
                  <a:lnTo>
                    <a:pt x="1033081" y="1501902"/>
                  </a:lnTo>
                  <a:lnTo>
                    <a:pt x="1029843" y="1500188"/>
                  </a:lnTo>
                  <a:lnTo>
                    <a:pt x="1026986" y="1504093"/>
                  </a:lnTo>
                  <a:lnTo>
                    <a:pt x="1012412" y="1544764"/>
                  </a:lnTo>
                  <a:lnTo>
                    <a:pt x="1014889" y="1556956"/>
                  </a:lnTo>
                  <a:lnTo>
                    <a:pt x="1006412" y="1558385"/>
                  </a:lnTo>
                  <a:lnTo>
                    <a:pt x="1000792" y="1593342"/>
                  </a:lnTo>
                  <a:lnTo>
                    <a:pt x="994600" y="1603153"/>
                  </a:lnTo>
                  <a:lnTo>
                    <a:pt x="1002030" y="1617631"/>
                  </a:lnTo>
                  <a:lnTo>
                    <a:pt x="1004221" y="1631251"/>
                  </a:lnTo>
                  <a:lnTo>
                    <a:pt x="1002697" y="1636966"/>
                  </a:lnTo>
                  <a:lnTo>
                    <a:pt x="987552" y="1647444"/>
                  </a:lnTo>
                  <a:lnTo>
                    <a:pt x="989838" y="1649825"/>
                  </a:lnTo>
                  <a:lnTo>
                    <a:pt x="998315" y="1647920"/>
                  </a:lnTo>
                  <a:lnTo>
                    <a:pt x="982694" y="1690021"/>
                  </a:lnTo>
                  <a:lnTo>
                    <a:pt x="986695" y="1713262"/>
                  </a:lnTo>
                  <a:lnTo>
                    <a:pt x="982313" y="1716310"/>
                  </a:lnTo>
                  <a:lnTo>
                    <a:pt x="957548" y="1684687"/>
                  </a:lnTo>
                  <a:lnTo>
                    <a:pt x="945928" y="1679734"/>
                  </a:lnTo>
                  <a:lnTo>
                    <a:pt x="948785" y="1672685"/>
                  </a:lnTo>
                  <a:lnTo>
                    <a:pt x="946309" y="1667161"/>
                  </a:lnTo>
                  <a:lnTo>
                    <a:pt x="932212" y="1669828"/>
                  </a:lnTo>
                  <a:lnTo>
                    <a:pt x="921734" y="1665827"/>
                  </a:lnTo>
                  <a:lnTo>
                    <a:pt x="919067" y="1661827"/>
                  </a:lnTo>
                  <a:lnTo>
                    <a:pt x="921163" y="1656016"/>
                  </a:lnTo>
                  <a:lnTo>
                    <a:pt x="916972" y="1655350"/>
                  </a:lnTo>
                  <a:lnTo>
                    <a:pt x="913162" y="1646396"/>
                  </a:lnTo>
                  <a:lnTo>
                    <a:pt x="908114" y="1642015"/>
                  </a:lnTo>
                  <a:lnTo>
                    <a:pt x="905732" y="1632966"/>
                  </a:lnTo>
                  <a:lnTo>
                    <a:pt x="901732" y="1630871"/>
                  </a:lnTo>
                  <a:lnTo>
                    <a:pt x="891540" y="1641443"/>
                  </a:lnTo>
                  <a:lnTo>
                    <a:pt x="876491" y="1673352"/>
                  </a:lnTo>
                  <a:lnTo>
                    <a:pt x="879253" y="1672780"/>
                  </a:lnTo>
                  <a:lnTo>
                    <a:pt x="863156" y="1695164"/>
                  </a:lnTo>
                  <a:lnTo>
                    <a:pt x="865251" y="1708595"/>
                  </a:lnTo>
                  <a:lnTo>
                    <a:pt x="863346" y="1714976"/>
                  </a:lnTo>
                  <a:lnTo>
                    <a:pt x="852773" y="1726597"/>
                  </a:lnTo>
                  <a:lnTo>
                    <a:pt x="834390" y="1730883"/>
                  </a:lnTo>
                  <a:lnTo>
                    <a:pt x="799529" y="1728788"/>
                  </a:lnTo>
                  <a:lnTo>
                    <a:pt x="784479" y="1722691"/>
                  </a:lnTo>
                  <a:lnTo>
                    <a:pt x="775811" y="1713547"/>
                  </a:lnTo>
                  <a:lnTo>
                    <a:pt x="756380" y="1700498"/>
                  </a:lnTo>
                  <a:lnTo>
                    <a:pt x="718947" y="1699450"/>
                  </a:lnTo>
                  <a:lnTo>
                    <a:pt x="716090" y="1710690"/>
                  </a:lnTo>
                  <a:lnTo>
                    <a:pt x="705707" y="1723454"/>
                  </a:lnTo>
                  <a:lnTo>
                    <a:pt x="704945" y="1732312"/>
                  </a:lnTo>
                  <a:lnTo>
                    <a:pt x="692563" y="1714976"/>
                  </a:lnTo>
                  <a:lnTo>
                    <a:pt x="686848" y="1691545"/>
                  </a:lnTo>
                  <a:lnTo>
                    <a:pt x="680180" y="1681448"/>
                  </a:lnTo>
                  <a:lnTo>
                    <a:pt x="671894" y="1677257"/>
                  </a:lnTo>
                  <a:lnTo>
                    <a:pt x="648462" y="1674019"/>
                  </a:lnTo>
                  <a:lnTo>
                    <a:pt x="626269" y="1651635"/>
                  </a:lnTo>
                  <a:lnTo>
                    <a:pt x="611410" y="1642586"/>
                  </a:lnTo>
                  <a:lnTo>
                    <a:pt x="601694" y="1638586"/>
                  </a:lnTo>
                  <a:lnTo>
                    <a:pt x="592074" y="1638490"/>
                  </a:lnTo>
                  <a:lnTo>
                    <a:pt x="560451" y="1645920"/>
                  </a:lnTo>
                  <a:lnTo>
                    <a:pt x="524923" y="1647730"/>
                  </a:lnTo>
                  <a:lnTo>
                    <a:pt x="496824" y="1626775"/>
                  </a:lnTo>
                  <a:lnTo>
                    <a:pt x="491109" y="1605820"/>
                  </a:lnTo>
                  <a:lnTo>
                    <a:pt x="476345" y="1577435"/>
                  </a:lnTo>
                  <a:lnTo>
                    <a:pt x="474916" y="1568101"/>
                  </a:lnTo>
                  <a:lnTo>
                    <a:pt x="465582" y="1562100"/>
                  </a:lnTo>
                  <a:lnTo>
                    <a:pt x="462534" y="1542288"/>
                  </a:lnTo>
                  <a:lnTo>
                    <a:pt x="463391" y="1527715"/>
                  </a:lnTo>
                  <a:lnTo>
                    <a:pt x="460534" y="1518380"/>
                  </a:lnTo>
                  <a:lnTo>
                    <a:pt x="470630" y="1492567"/>
                  </a:lnTo>
                  <a:lnTo>
                    <a:pt x="464344" y="1481614"/>
                  </a:lnTo>
                  <a:lnTo>
                    <a:pt x="464153" y="1463802"/>
                  </a:lnTo>
                  <a:lnTo>
                    <a:pt x="457581" y="1451705"/>
                  </a:lnTo>
                  <a:lnTo>
                    <a:pt x="445961" y="1439513"/>
                  </a:lnTo>
                  <a:lnTo>
                    <a:pt x="418148" y="1442275"/>
                  </a:lnTo>
                  <a:lnTo>
                    <a:pt x="407289" y="1439799"/>
                  </a:lnTo>
                  <a:lnTo>
                    <a:pt x="399860" y="1447514"/>
                  </a:lnTo>
                  <a:lnTo>
                    <a:pt x="390620" y="1449514"/>
                  </a:lnTo>
                  <a:lnTo>
                    <a:pt x="388620" y="1431893"/>
                  </a:lnTo>
                  <a:lnTo>
                    <a:pt x="392811" y="1422845"/>
                  </a:lnTo>
                  <a:lnTo>
                    <a:pt x="391954" y="1416939"/>
                  </a:lnTo>
                  <a:lnTo>
                    <a:pt x="399383" y="1407033"/>
                  </a:lnTo>
                  <a:lnTo>
                    <a:pt x="394525" y="1392269"/>
                  </a:lnTo>
                  <a:lnTo>
                    <a:pt x="395859" y="1381601"/>
                  </a:lnTo>
                  <a:lnTo>
                    <a:pt x="405956" y="1370933"/>
                  </a:lnTo>
                  <a:lnTo>
                    <a:pt x="409480" y="1359503"/>
                  </a:lnTo>
                  <a:lnTo>
                    <a:pt x="406432" y="1343882"/>
                  </a:lnTo>
                  <a:lnTo>
                    <a:pt x="402812" y="1342072"/>
                  </a:lnTo>
                  <a:lnTo>
                    <a:pt x="397954" y="1327690"/>
                  </a:lnTo>
                  <a:lnTo>
                    <a:pt x="399860" y="1300448"/>
                  </a:lnTo>
                  <a:lnTo>
                    <a:pt x="394525" y="1290256"/>
                  </a:lnTo>
                  <a:lnTo>
                    <a:pt x="393859" y="1269682"/>
                  </a:lnTo>
                  <a:lnTo>
                    <a:pt x="385667" y="1255205"/>
                  </a:lnTo>
                  <a:lnTo>
                    <a:pt x="370808" y="1253680"/>
                  </a:lnTo>
                  <a:lnTo>
                    <a:pt x="351663" y="1229582"/>
                  </a:lnTo>
                  <a:lnTo>
                    <a:pt x="331756" y="1224820"/>
                  </a:lnTo>
                  <a:lnTo>
                    <a:pt x="324803" y="1215485"/>
                  </a:lnTo>
                  <a:lnTo>
                    <a:pt x="315563" y="1217581"/>
                  </a:lnTo>
                  <a:lnTo>
                    <a:pt x="312611" y="1223200"/>
                  </a:lnTo>
                  <a:lnTo>
                    <a:pt x="313468" y="1232345"/>
                  </a:lnTo>
                  <a:lnTo>
                    <a:pt x="282226" y="1231011"/>
                  </a:lnTo>
                  <a:lnTo>
                    <a:pt x="266700" y="1218057"/>
                  </a:lnTo>
                  <a:lnTo>
                    <a:pt x="252794" y="1198055"/>
                  </a:lnTo>
                  <a:lnTo>
                    <a:pt x="188119" y="1156716"/>
                  </a:lnTo>
                  <a:lnTo>
                    <a:pt x="169926" y="1161574"/>
                  </a:lnTo>
                  <a:lnTo>
                    <a:pt x="166402" y="1164336"/>
                  </a:lnTo>
                  <a:lnTo>
                    <a:pt x="161354" y="1176719"/>
                  </a:lnTo>
                  <a:lnTo>
                    <a:pt x="154972" y="1180529"/>
                  </a:lnTo>
                  <a:lnTo>
                    <a:pt x="130969" y="1181290"/>
                  </a:lnTo>
                  <a:lnTo>
                    <a:pt x="112490" y="1174718"/>
                  </a:lnTo>
                  <a:lnTo>
                    <a:pt x="110109" y="1185481"/>
                  </a:lnTo>
                  <a:lnTo>
                    <a:pt x="85916" y="1194530"/>
                  </a:lnTo>
                  <a:lnTo>
                    <a:pt x="78867" y="1194149"/>
                  </a:lnTo>
                  <a:lnTo>
                    <a:pt x="67151" y="1182338"/>
                  </a:lnTo>
                  <a:lnTo>
                    <a:pt x="60293" y="1181005"/>
                  </a:lnTo>
                  <a:lnTo>
                    <a:pt x="50387" y="1166146"/>
                  </a:lnTo>
                  <a:lnTo>
                    <a:pt x="39815" y="1163764"/>
                  </a:lnTo>
                  <a:close/>
                  <a:moveTo>
                    <a:pt x="423196" y="1256538"/>
                  </a:moveTo>
                  <a:lnTo>
                    <a:pt x="427482" y="1255490"/>
                  </a:lnTo>
                  <a:lnTo>
                    <a:pt x="428339" y="1251871"/>
                  </a:lnTo>
                  <a:lnTo>
                    <a:pt x="423196" y="1256538"/>
                  </a:lnTo>
                  <a:close/>
                  <a:moveTo>
                    <a:pt x="369284" y="1220724"/>
                  </a:moveTo>
                  <a:lnTo>
                    <a:pt x="362712" y="1215485"/>
                  </a:lnTo>
                  <a:lnTo>
                    <a:pt x="360426" y="1215199"/>
                  </a:lnTo>
                  <a:lnTo>
                    <a:pt x="364522" y="1217676"/>
                  </a:lnTo>
                  <a:lnTo>
                    <a:pt x="363569" y="1221962"/>
                  </a:lnTo>
                  <a:lnTo>
                    <a:pt x="368522" y="1225010"/>
                  </a:lnTo>
                  <a:lnTo>
                    <a:pt x="369284" y="1220724"/>
                  </a:lnTo>
                  <a:close/>
                  <a:moveTo>
                    <a:pt x="330994" y="1220629"/>
                  </a:moveTo>
                  <a:lnTo>
                    <a:pt x="338804" y="1217866"/>
                  </a:lnTo>
                  <a:lnTo>
                    <a:pt x="338519" y="1215199"/>
                  </a:lnTo>
                  <a:lnTo>
                    <a:pt x="333375" y="1216914"/>
                  </a:lnTo>
                  <a:lnTo>
                    <a:pt x="330994" y="12206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11" name="Freihandform: Form 210">
              <a:extLst>
                <a:ext uri="{FF2B5EF4-FFF2-40B4-BE49-F238E27FC236}">
                  <a16:creationId xmlns:a16="http://schemas.microsoft.com/office/drawing/2014/main" id="{DB3F5DEF-8828-44E5-AAAD-EC568C686F83}"/>
                </a:ext>
              </a:extLst>
            </p:cNvPr>
            <p:cNvSpPr/>
            <p:nvPr/>
          </p:nvSpPr>
          <p:spPr>
            <a:xfrm>
              <a:off x="971859" y="3608864"/>
              <a:ext cx="851400" cy="935550"/>
            </a:xfrm>
            <a:custGeom>
              <a:avLst/>
              <a:gdLst>
                <a:gd name="connsiteX0" fmla="*/ 1304639 w 1638300"/>
                <a:gd name="connsiteY0" fmla="*/ 213551 h 1800225"/>
                <a:gd name="connsiteX1" fmla="*/ 1310926 w 1638300"/>
                <a:gd name="connsiteY1" fmla="*/ 203073 h 1800225"/>
                <a:gd name="connsiteX2" fmla="*/ 1319403 w 1638300"/>
                <a:gd name="connsiteY2" fmla="*/ 204026 h 1800225"/>
                <a:gd name="connsiteX3" fmla="*/ 1317879 w 1638300"/>
                <a:gd name="connsiteY3" fmla="*/ 217170 h 1800225"/>
                <a:gd name="connsiteX4" fmla="*/ 1310830 w 1638300"/>
                <a:gd name="connsiteY4" fmla="*/ 212979 h 1800225"/>
                <a:gd name="connsiteX5" fmla="*/ 1310450 w 1638300"/>
                <a:gd name="connsiteY5" fmla="*/ 215932 h 1800225"/>
                <a:gd name="connsiteX6" fmla="*/ 1307497 w 1638300"/>
                <a:gd name="connsiteY6" fmla="*/ 216218 h 1800225"/>
                <a:gd name="connsiteX7" fmla="*/ 1304639 w 1638300"/>
                <a:gd name="connsiteY7" fmla="*/ 213551 h 1800225"/>
                <a:gd name="connsiteX8" fmla="*/ 9525 w 1638300"/>
                <a:gd name="connsiteY8" fmla="*/ 955263 h 1800225"/>
                <a:gd name="connsiteX9" fmla="*/ 18859 w 1638300"/>
                <a:gd name="connsiteY9" fmla="*/ 949262 h 1800225"/>
                <a:gd name="connsiteX10" fmla="*/ 28861 w 1638300"/>
                <a:gd name="connsiteY10" fmla="*/ 958215 h 1800225"/>
                <a:gd name="connsiteX11" fmla="*/ 38290 w 1638300"/>
                <a:gd name="connsiteY11" fmla="*/ 962692 h 1800225"/>
                <a:gd name="connsiteX12" fmla="*/ 38195 w 1638300"/>
                <a:gd name="connsiteY12" fmla="*/ 937451 h 1800225"/>
                <a:gd name="connsiteX13" fmla="*/ 49530 w 1638300"/>
                <a:gd name="connsiteY13" fmla="*/ 928878 h 1800225"/>
                <a:gd name="connsiteX14" fmla="*/ 67818 w 1638300"/>
                <a:gd name="connsiteY14" fmla="*/ 926021 h 1800225"/>
                <a:gd name="connsiteX15" fmla="*/ 68580 w 1638300"/>
                <a:gd name="connsiteY15" fmla="*/ 903827 h 1800225"/>
                <a:gd name="connsiteX16" fmla="*/ 80867 w 1638300"/>
                <a:gd name="connsiteY16" fmla="*/ 898970 h 1800225"/>
                <a:gd name="connsiteX17" fmla="*/ 97536 w 1638300"/>
                <a:gd name="connsiteY17" fmla="*/ 884111 h 1800225"/>
                <a:gd name="connsiteX18" fmla="*/ 94107 w 1638300"/>
                <a:gd name="connsiteY18" fmla="*/ 882968 h 1800225"/>
                <a:gd name="connsiteX19" fmla="*/ 101346 w 1638300"/>
                <a:gd name="connsiteY19" fmla="*/ 871442 h 1800225"/>
                <a:gd name="connsiteX20" fmla="*/ 93345 w 1638300"/>
                <a:gd name="connsiteY20" fmla="*/ 863346 h 1800225"/>
                <a:gd name="connsiteX21" fmla="*/ 92488 w 1638300"/>
                <a:gd name="connsiteY21" fmla="*/ 856393 h 1800225"/>
                <a:gd name="connsiteX22" fmla="*/ 94583 w 1638300"/>
                <a:gd name="connsiteY22" fmla="*/ 851154 h 1800225"/>
                <a:gd name="connsiteX23" fmla="*/ 93059 w 1638300"/>
                <a:gd name="connsiteY23" fmla="*/ 846297 h 1800225"/>
                <a:gd name="connsiteX24" fmla="*/ 95726 w 1638300"/>
                <a:gd name="connsiteY24" fmla="*/ 845344 h 1800225"/>
                <a:gd name="connsiteX25" fmla="*/ 94869 w 1638300"/>
                <a:gd name="connsiteY25" fmla="*/ 842106 h 1800225"/>
                <a:gd name="connsiteX26" fmla="*/ 98203 w 1638300"/>
                <a:gd name="connsiteY26" fmla="*/ 840963 h 1800225"/>
                <a:gd name="connsiteX27" fmla="*/ 99060 w 1638300"/>
                <a:gd name="connsiteY27" fmla="*/ 836200 h 1800225"/>
                <a:gd name="connsiteX28" fmla="*/ 81058 w 1638300"/>
                <a:gd name="connsiteY28" fmla="*/ 840105 h 1800225"/>
                <a:gd name="connsiteX29" fmla="*/ 85439 w 1638300"/>
                <a:gd name="connsiteY29" fmla="*/ 826104 h 1800225"/>
                <a:gd name="connsiteX30" fmla="*/ 79629 w 1638300"/>
                <a:gd name="connsiteY30" fmla="*/ 823913 h 1800225"/>
                <a:gd name="connsiteX31" fmla="*/ 79629 w 1638300"/>
                <a:gd name="connsiteY31" fmla="*/ 815245 h 1800225"/>
                <a:gd name="connsiteX32" fmla="*/ 84487 w 1638300"/>
                <a:gd name="connsiteY32" fmla="*/ 814483 h 1800225"/>
                <a:gd name="connsiteX33" fmla="*/ 97250 w 1638300"/>
                <a:gd name="connsiteY33" fmla="*/ 797147 h 1800225"/>
                <a:gd name="connsiteX34" fmla="*/ 105251 w 1638300"/>
                <a:gd name="connsiteY34" fmla="*/ 762571 h 1800225"/>
                <a:gd name="connsiteX35" fmla="*/ 111157 w 1638300"/>
                <a:gd name="connsiteY35" fmla="*/ 753904 h 1800225"/>
                <a:gd name="connsiteX36" fmla="*/ 110966 w 1638300"/>
                <a:gd name="connsiteY36" fmla="*/ 748855 h 1800225"/>
                <a:gd name="connsiteX37" fmla="*/ 114205 w 1638300"/>
                <a:gd name="connsiteY37" fmla="*/ 749618 h 1800225"/>
                <a:gd name="connsiteX38" fmla="*/ 124015 w 1638300"/>
                <a:gd name="connsiteY38" fmla="*/ 742760 h 1800225"/>
                <a:gd name="connsiteX39" fmla="*/ 132112 w 1638300"/>
                <a:gd name="connsiteY39" fmla="*/ 749522 h 1800225"/>
                <a:gd name="connsiteX40" fmla="*/ 148018 w 1638300"/>
                <a:gd name="connsiteY40" fmla="*/ 749237 h 1800225"/>
                <a:gd name="connsiteX41" fmla="*/ 148971 w 1638300"/>
                <a:gd name="connsiteY41" fmla="*/ 740473 h 1800225"/>
                <a:gd name="connsiteX42" fmla="*/ 153638 w 1638300"/>
                <a:gd name="connsiteY42" fmla="*/ 732568 h 1800225"/>
                <a:gd name="connsiteX43" fmla="*/ 165830 w 1638300"/>
                <a:gd name="connsiteY43" fmla="*/ 725710 h 1800225"/>
                <a:gd name="connsiteX44" fmla="*/ 176498 w 1638300"/>
                <a:gd name="connsiteY44" fmla="*/ 734568 h 1800225"/>
                <a:gd name="connsiteX45" fmla="*/ 171640 w 1638300"/>
                <a:gd name="connsiteY45" fmla="*/ 745331 h 1800225"/>
                <a:gd name="connsiteX46" fmla="*/ 172593 w 1638300"/>
                <a:gd name="connsiteY46" fmla="*/ 754571 h 1800225"/>
                <a:gd name="connsiteX47" fmla="*/ 168021 w 1638300"/>
                <a:gd name="connsiteY47" fmla="*/ 765810 h 1800225"/>
                <a:gd name="connsiteX48" fmla="*/ 179927 w 1638300"/>
                <a:gd name="connsiteY48" fmla="*/ 778097 h 1800225"/>
                <a:gd name="connsiteX49" fmla="*/ 208883 w 1638300"/>
                <a:gd name="connsiteY49" fmla="*/ 788670 h 1800225"/>
                <a:gd name="connsiteX50" fmla="*/ 222218 w 1638300"/>
                <a:gd name="connsiteY50" fmla="*/ 802005 h 1800225"/>
                <a:gd name="connsiteX51" fmla="*/ 236410 w 1638300"/>
                <a:gd name="connsiteY51" fmla="*/ 806577 h 1800225"/>
                <a:gd name="connsiteX52" fmla="*/ 258318 w 1638300"/>
                <a:gd name="connsiteY52" fmla="*/ 802863 h 1800225"/>
                <a:gd name="connsiteX53" fmla="*/ 289084 w 1638300"/>
                <a:gd name="connsiteY53" fmla="*/ 801529 h 1800225"/>
                <a:gd name="connsiteX54" fmla="*/ 289369 w 1638300"/>
                <a:gd name="connsiteY54" fmla="*/ 803243 h 1800225"/>
                <a:gd name="connsiteX55" fmla="*/ 300418 w 1638300"/>
                <a:gd name="connsiteY55" fmla="*/ 796290 h 1800225"/>
                <a:gd name="connsiteX56" fmla="*/ 313087 w 1638300"/>
                <a:gd name="connsiteY56" fmla="*/ 795052 h 1800225"/>
                <a:gd name="connsiteX57" fmla="*/ 314134 w 1638300"/>
                <a:gd name="connsiteY57" fmla="*/ 790194 h 1800225"/>
                <a:gd name="connsiteX58" fmla="*/ 327946 w 1638300"/>
                <a:gd name="connsiteY58" fmla="*/ 785241 h 1800225"/>
                <a:gd name="connsiteX59" fmla="*/ 331279 w 1638300"/>
                <a:gd name="connsiteY59" fmla="*/ 792289 h 1800225"/>
                <a:gd name="connsiteX60" fmla="*/ 334327 w 1638300"/>
                <a:gd name="connsiteY60" fmla="*/ 791528 h 1800225"/>
                <a:gd name="connsiteX61" fmla="*/ 341662 w 1638300"/>
                <a:gd name="connsiteY61" fmla="*/ 795528 h 1800225"/>
                <a:gd name="connsiteX62" fmla="*/ 349472 w 1638300"/>
                <a:gd name="connsiteY62" fmla="*/ 803243 h 1800225"/>
                <a:gd name="connsiteX63" fmla="*/ 356235 w 1638300"/>
                <a:gd name="connsiteY63" fmla="*/ 795433 h 1800225"/>
                <a:gd name="connsiteX64" fmla="*/ 354521 w 1638300"/>
                <a:gd name="connsiteY64" fmla="*/ 793147 h 1800225"/>
                <a:gd name="connsiteX65" fmla="*/ 357378 w 1638300"/>
                <a:gd name="connsiteY65" fmla="*/ 790099 h 1800225"/>
                <a:gd name="connsiteX66" fmla="*/ 374142 w 1638300"/>
                <a:gd name="connsiteY66" fmla="*/ 781145 h 1800225"/>
                <a:gd name="connsiteX67" fmla="*/ 372523 w 1638300"/>
                <a:gd name="connsiteY67" fmla="*/ 776192 h 1800225"/>
                <a:gd name="connsiteX68" fmla="*/ 376523 w 1638300"/>
                <a:gd name="connsiteY68" fmla="*/ 774764 h 1800225"/>
                <a:gd name="connsiteX69" fmla="*/ 380238 w 1638300"/>
                <a:gd name="connsiteY69" fmla="*/ 764191 h 1800225"/>
                <a:gd name="connsiteX70" fmla="*/ 374904 w 1638300"/>
                <a:gd name="connsiteY70" fmla="*/ 762286 h 1800225"/>
                <a:gd name="connsiteX71" fmla="*/ 375761 w 1638300"/>
                <a:gd name="connsiteY71" fmla="*/ 756381 h 1800225"/>
                <a:gd name="connsiteX72" fmla="*/ 370427 w 1638300"/>
                <a:gd name="connsiteY72" fmla="*/ 756476 h 1800225"/>
                <a:gd name="connsiteX73" fmla="*/ 369951 w 1638300"/>
                <a:gd name="connsiteY73" fmla="*/ 759619 h 1800225"/>
                <a:gd name="connsiteX74" fmla="*/ 362426 w 1638300"/>
                <a:gd name="connsiteY74" fmla="*/ 752951 h 1800225"/>
                <a:gd name="connsiteX75" fmla="*/ 370332 w 1638300"/>
                <a:gd name="connsiteY75" fmla="*/ 736759 h 1800225"/>
                <a:gd name="connsiteX76" fmla="*/ 357283 w 1638300"/>
                <a:gd name="connsiteY76" fmla="*/ 732663 h 1800225"/>
                <a:gd name="connsiteX77" fmla="*/ 359473 w 1638300"/>
                <a:gd name="connsiteY77" fmla="*/ 727139 h 1800225"/>
                <a:gd name="connsiteX78" fmla="*/ 348710 w 1638300"/>
                <a:gd name="connsiteY78" fmla="*/ 720376 h 1800225"/>
                <a:gd name="connsiteX79" fmla="*/ 339090 w 1638300"/>
                <a:gd name="connsiteY79" fmla="*/ 709232 h 1800225"/>
                <a:gd name="connsiteX80" fmla="*/ 347567 w 1638300"/>
                <a:gd name="connsiteY80" fmla="*/ 706850 h 1800225"/>
                <a:gd name="connsiteX81" fmla="*/ 344138 w 1638300"/>
                <a:gd name="connsiteY81" fmla="*/ 699897 h 1800225"/>
                <a:gd name="connsiteX82" fmla="*/ 345472 w 1638300"/>
                <a:gd name="connsiteY82" fmla="*/ 698088 h 1800225"/>
                <a:gd name="connsiteX83" fmla="*/ 341185 w 1638300"/>
                <a:gd name="connsiteY83" fmla="*/ 697802 h 1800225"/>
                <a:gd name="connsiteX84" fmla="*/ 346996 w 1638300"/>
                <a:gd name="connsiteY84" fmla="*/ 690563 h 1800225"/>
                <a:gd name="connsiteX85" fmla="*/ 343948 w 1638300"/>
                <a:gd name="connsiteY85" fmla="*/ 691134 h 1800225"/>
                <a:gd name="connsiteX86" fmla="*/ 343471 w 1638300"/>
                <a:gd name="connsiteY86" fmla="*/ 685705 h 1800225"/>
                <a:gd name="connsiteX87" fmla="*/ 340614 w 1638300"/>
                <a:gd name="connsiteY87" fmla="*/ 685229 h 1800225"/>
                <a:gd name="connsiteX88" fmla="*/ 340423 w 1638300"/>
                <a:gd name="connsiteY88" fmla="*/ 680466 h 1800225"/>
                <a:gd name="connsiteX89" fmla="*/ 336804 w 1638300"/>
                <a:gd name="connsiteY89" fmla="*/ 679228 h 1800225"/>
                <a:gd name="connsiteX90" fmla="*/ 331470 w 1638300"/>
                <a:gd name="connsiteY90" fmla="*/ 666465 h 1800225"/>
                <a:gd name="connsiteX91" fmla="*/ 332613 w 1638300"/>
                <a:gd name="connsiteY91" fmla="*/ 659797 h 1800225"/>
                <a:gd name="connsiteX92" fmla="*/ 339185 w 1638300"/>
                <a:gd name="connsiteY92" fmla="*/ 653987 h 1800225"/>
                <a:gd name="connsiteX93" fmla="*/ 333470 w 1638300"/>
                <a:gd name="connsiteY93" fmla="*/ 651129 h 1800225"/>
                <a:gd name="connsiteX94" fmla="*/ 342138 w 1638300"/>
                <a:gd name="connsiteY94" fmla="*/ 640747 h 1800225"/>
                <a:gd name="connsiteX95" fmla="*/ 333661 w 1638300"/>
                <a:gd name="connsiteY95" fmla="*/ 633413 h 1800225"/>
                <a:gd name="connsiteX96" fmla="*/ 329660 w 1638300"/>
                <a:gd name="connsiteY96" fmla="*/ 635889 h 1800225"/>
                <a:gd name="connsiteX97" fmla="*/ 324231 w 1638300"/>
                <a:gd name="connsiteY97" fmla="*/ 624745 h 1800225"/>
                <a:gd name="connsiteX98" fmla="*/ 321754 w 1638300"/>
                <a:gd name="connsiteY98" fmla="*/ 625412 h 1800225"/>
                <a:gd name="connsiteX99" fmla="*/ 319468 w 1638300"/>
                <a:gd name="connsiteY99" fmla="*/ 619696 h 1800225"/>
                <a:gd name="connsiteX100" fmla="*/ 309562 w 1638300"/>
                <a:gd name="connsiteY100" fmla="*/ 610267 h 1800225"/>
                <a:gd name="connsiteX101" fmla="*/ 302514 w 1638300"/>
                <a:gd name="connsiteY101" fmla="*/ 589693 h 1800225"/>
                <a:gd name="connsiteX102" fmla="*/ 291751 w 1638300"/>
                <a:gd name="connsiteY102" fmla="*/ 572834 h 1800225"/>
                <a:gd name="connsiteX103" fmla="*/ 281559 w 1638300"/>
                <a:gd name="connsiteY103" fmla="*/ 538449 h 1800225"/>
                <a:gd name="connsiteX104" fmla="*/ 286607 w 1638300"/>
                <a:gd name="connsiteY104" fmla="*/ 536163 h 1800225"/>
                <a:gd name="connsiteX105" fmla="*/ 295942 w 1638300"/>
                <a:gd name="connsiteY105" fmla="*/ 538734 h 1800225"/>
                <a:gd name="connsiteX106" fmla="*/ 313182 w 1638300"/>
                <a:gd name="connsiteY106" fmla="*/ 527495 h 1800225"/>
                <a:gd name="connsiteX107" fmla="*/ 317373 w 1638300"/>
                <a:gd name="connsiteY107" fmla="*/ 522541 h 1800225"/>
                <a:gd name="connsiteX108" fmla="*/ 320040 w 1638300"/>
                <a:gd name="connsiteY108" fmla="*/ 510445 h 1800225"/>
                <a:gd name="connsiteX109" fmla="*/ 329565 w 1638300"/>
                <a:gd name="connsiteY109" fmla="*/ 505396 h 1800225"/>
                <a:gd name="connsiteX110" fmla="*/ 330803 w 1638300"/>
                <a:gd name="connsiteY110" fmla="*/ 493014 h 1800225"/>
                <a:gd name="connsiteX111" fmla="*/ 335756 w 1638300"/>
                <a:gd name="connsiteY111" fmla="*/ 488538 h 1800225"/>
                <a:gd name="connsiteX112" fmla="*/ 328898 w 1638300"/>
                <a:gd name="connsiteY112" fmla="*/ 476345 h 1800225"/>
                <a:gd name="connsiteX113" fmla="*/ 331089 w 1638300"/>
                <a:gd name="connsiteY113" fmla="*/ 471583 h 1800225"/>
                <a:gd name="connsiteX114" fmla="*/ 327946 w 1638300"/>
                <a:gd name="connsiteY114" fmla="*/ 464534 h 1800225"/>
                <a:gd name="connsiteX115" fmla="*/ 348329 w 1638300"/>
                <a:gd name="connsiteY115" fmla="*/ 466440 h 1800225"/>
                <a:gd name="connsiteX116" fmla="*/ 362998 w 1638300"/>
                <a:gd name="connsiteY116" fmla="*/ 459772 h 1800225"/>
                <a:gd name="connsiteX117" fmla="*/ 361474 w 1638300"/>
                <a:gd name="connsiteY117" fmla="*/ 454057 h 1800225"/>
                <a:gd name="connsiteX118" fmla="*/ 353758 w 1638300"/>
                <a:gd name="connsiteY118" fmla="*/ 451485 h 1800225"/>
                <a:gd name="connsiteX119" fmla="*/ 348425 w 1638300"/>
                <a:gd name="connsiteY119" fmla="*/ 433387 h 1800225"/>
                <a:gd name="connsiteX120" fmla="*/ 350139 w 1638300"/>
                <a:gd name="connsiteY120" fmla="*/ 423672 h 1800225"/>
                <a:gd name="connsiteX121" fmla="*/ 361283 w 1638300"/>
                <a:gd name="connsiteY121" fmla="*/ 417005 h 1800225"/>
                <a:gd name="connsiteX122" fmla="*/ 364807 w 1638300"/>
                <a:gd name="connsiteY122" fmla="*/ 407194 h 1800225"/>
                <a:gd name="connsiteX123" fmla="*/ 363855 w 1638300"/>
                <a:gd name="connsiteY123" fmla="*/ 398145 h 1800225"/>
                <a:gd name="connsiteX124" fmla="*/ 357854 w 1638300"/>
                <a:gd name="connsiteY124" fmla="*/ 392811 h 1800225"/>
                <a:gd name="connsiteX125" fmla="*/ 359283 w 1638300"/>
                <a:gd name="connsiteY125" fmla="*/ 386429 h 1800225"/>
                <a:gd name="connsiteX126" fmla="*/ 355092 w 1638300"/>
                <a:gd name="connsiteY126" fmla="*/ 385762 h 1800225"/>
                <a:gd name="connsiteX127" fmla="*/ 356902 w 1638300"/>
                <a:gd name="connsiteY127" fmla="*/ 364522 h 1800225"/>
                <a:gd name="connsiteX128" fmla="*/ 325279 w 1638300"/>
                <a:gd name="connsiteY128" fmla="*/ 359664 h 1800225"/>
                <a:gd name="connsiteX129" fmla="*/ 324326 w 1638300"/>
                <a:gd name="connsiteY129" fmla="*/ 367189 h 1800225"/>
                <a:gd name="connsiteX130" fmla="*/ 334423 w 1638300"/>
                <a:gd name="connsiteY130" fmla="*/ 368808 h 1800225"/>
                <a:gd name="connsiteX131" fmla="*/ 330708 w 1638300"/>
                <a:gd name="connsiteY131" fmla="*/ 373856 h 1800225"/>
                <a:gd name="connsiteX132" fmla="*/ 322231 w 1638300"/>
                <a:gd name="connsiteY132" fmla="*/ 378047 h 1800225"/>
                <a:gd name="connsiteX133" fmla="*/ 316611 w 1638300"/>
                <a:gd name="connsiteY133" fmla="*/ 374428 h 1800225"/>
                <a:gd name="connsiteX134" fmla="*/ 321088 w 1638300"/>
                <a:gd name="connsiteY134" fmla="*/ 349377 h 1800225"/>
                <a:gd name="connsiteX135" fmla="*/ 318135 w 1638300"/>
                <a:gd name="connsiteY135" fmla="*/ 347662 h 1800225"/>
                <a:gd name="connsiteX136" fmla="*/ 318802 w 1638300"/>
                <a:gd name="connsiteY136" fmla="*/ 342138 h 1800225"/>
                <a:gd name="connsiteX137" fmla="*/ 314801 w 1638300"/>
                <a:gd name="connsiteY137" fmla="*/ 336709 h 1800225"/>
                <a:gd name="connsiteX138" fmla="*/ 301466 w 1638300"/>
                <a:gd name="connsiteY138" fmla="*/ 329184 h 1800225"/>
                <a:gd name="connsiteX139" fmla="*/ 294227 w 1638300"/>
                <a:gd name="connsiteY139" fmla="*/ 336137 h 1800225"/>
                <a:gd name="connsiteX140" fmla="*/ 288512 w 1638300"/>
                <a:gd name="connsiteY140" fmla="*/ 332042 h 1800225"/>
                <a:gd name="connsiteX141" fmla="*/ 286988 w 1638300"/>
                <a:gd name="connsiteY141" fmla="*/ 334423 h 1800225"/>
                <a:gd name="connsiteX142" fmla="*/ 279463 w 1638300"/>
                <a:gd name="connsiteY142" fmla="*/ 331184 h 1800225"/>
                <a:gd name="connsiteX143" fmla="*/ 271653 w 1638300"/>
                <a:gd name="connsiteY143" fmla="*/ 339185 h 1800225"/>
                <a:gd name="connsiteX144" fmla="*/ 264033 w 1638300"/>
                <a:gd name="connsiteY144" fmla="*/ 332137 h 1800225"/>
                <a:gd name="connsiteX145" fmla="*/ 255365 w 1638300"/>
                <a:gd name="connsiteY145" fmla="*/ 335566 h 1800225"/>
                <a:gd name="connsiteX146" fmla="*/ 251269 w 1638300"/>
                <a:gd name="connsiteY146" fmla="*/ 328899 h 1800225"/>
                <a:gd name="connsiteX147" fmla="*/ 257937 w 1638300"/>
                <a:gd name="connsiteY147" fmla="*/ 319564 h 1800225"/>
                <a:gd name="connsiteX148" fmla="*/ 240411 w 1638300"/>
                <a:gd name="connsiteY148" fmla="*/ 312896 h 1800225"/>
                <a:gd name="connsiteX149" fmla="*/ 236696 w 1638300"/>
                <a:gd name="connsiteY149" fmla="*/ 308801 h 1800225"/>
                <a:gd name="connsiteX150" fmla="*/ 226123 w 1638300"/>
                <a:gd name="connsiteY150" fmla="*/ 312230 h 1800225"/>
                <a:gd name="connsiteX151" fmla="*/ 206692 w 1638300"/>
                <a:gd name="connsiteY151" fmla="*/ 311658 h 1800225"/>
                <a:gd name="connsiteX152" fmla="*/ 208597 w 1638300"/>
                <a:gd name="connsiteY152" fmla="*/ 294989 h 1800225"/>
                <a:gd name="connsiteX153" fmla="*/ 237839 w 1638300"/>
                <a:gd name="connsiteY153" fmla="*/ 268796 h 1800225"/>
                <a:gd name="connsiteX154" fmla="*/ 270129 w 1638300"/>
                <a:gd name="connsiteY154" fmla="*/ 245078 h 1800225"/>
                <a:gd name="connsiteX155" fmla="*/ 267938 w 1638300"/>
                <a:gd name="connsiteY155" fmla="*/ 239554 h 1800225"/>
                <a:gd name="connsiteX156" fmla="*/ 270605 w 1638300"/>
                <a:gd name="connsiteY156" fmla="*/ 233649 h 1800225"/>
                <a:gd name="connsiteX157" fmla="*/ 265938 w 1638300"/>
                <a:gd name="connsiteY157" fmla="*/ 230029 h 1800225"/>
                <a:gd name="connsiteX158" fmla="*/ 273939 w 1638300"/>
                <a:gd name="connsiteY158" fmla="*/ 224314 h 1800225"/>
                <a:gd name="connsiteX159" fmla="*/ 267462 w 1638300"/>
                <a:gd name="connsiteY159" fmla="*/ 215551 h 1800225"/>
                <a:gd name="connsiteX160" fmla="*/ 264985 w 1638300"/>
                <a:gd name="connsiteY160" fmla="*/ 202502 h 1800225"/>
                <a:gd name="connsiteX161" fmla="*/ 279082 w 1638300"/>
                <a:gd name="connsiteY161" fmla="*/ 193072 h 1800225"/>
                <a:gd name="connsiteX162" fmla="*/ 289179 w 1638300"/>
                <a:gd name="connsiteY162" fmla="*/ 195929 h 1800225"/>
                <a:gd name="connsiteX163" fmla="*/ 298609 w 1638300"/>
                <a:gd name="connsiteY163" fmla="*/ 206693 h 1800225"/>
                <a:gd name="connsiteX164" fmla="*/ 305276 w 1638300"/>
                <a:gd name="connsiteY164" fmla="*/ 206502 h 1800225"/>
                <a:gd name="connsiteX165" fmla="*/ 305276 w 1638300"/>
                <a:gd name="connsiteY165" fmla="*/ 209836 h 1800225"/>
                <a:gd name="connsiteX166" fmla="*/ 314611 w 1638300"/>
                <a:gd name="connsiteY166" fmla="*/ 210217 h 1800225"/>
                <a:gd name="connsiteX167" fmla="*/ 314611 w 1638300"/>
                <a:gd name="connsiteY167" fmla="*/ 237839 h 1800225"/>
                <a:gd name="connsiteX168" fmla="*/ 326612 w 1638300"/>
                <a:gd name="connsiteY168" fmla="*/ 237077 h 1800225"/>
                <a:gd name="connsiteX169" fmla="*/ 333470 w 1638300"/>
                <a:gd name="connsiteY169" fmla="*/ 198311 h 1800225"/>
                <a:gd name="connsiteX170" fmla="*/ 339090 w 1638300"/>
                <a:gd name="connsiteY170" fmla="*/ 195072 h 1800225"/>
                <a:gd name="connsiteX171" fmla="*/ 349186 w 1638300"/>
                <a:gd name="connsiteY171" fmla="*/ 180880 h 1800225"/>
                <a:gd name="connsiteX172" fmla="*/ 350139 w 1638300"/>
                <a:gd name="connsiteY172" fmla="*/ 168593 h 1800225"/>
                <a:gd name="connsiteX173" fmla="*/ 359473 w 1638300"/>
                <a:gd name="connsiteY173" fmla="*/ 154115 h 1800225"/>
                <a:gd name="connsiteX174" fmla="*/ 369475 w 1638300"/>
                <a:gd name="connsiteY174" fmla="*/ 153257 h 1800225"/>
                <a:gd name="connsiteX175" fmla="*/ 368427 w 1638300"/>
                <a:gd name="connsiteY175" fmla="*/ 155162 h 1800225"/>
                <a:gd name="connsiteX176" fmla="*/ 399478 w 1638300"/>
                <a:gd name="connsiteY176" fmla="*/ 151543 h 1800225"/>
                <a:gd name="connsiteX177" fmla="*/ 409670 w 1638300"/>
                <a:gd name="connsiteY177" fmla="*/ 143542 h 1800225"/>
                <a:gd name="connsiteX178" fmla="*/ 425291 w 1638300"/>
                <a:gd name="connsiteY178" fmla="*/ 143923 h 1800225"/>
                <a:gd name="connsiteX179" fmla="*/ 431006 w 1638300"/>
                <a:gd name="connsiteY179" fmla="*/ 148685 h 1800225"/>
                <a:gd name="connsiteX180" fmla="*/ 435673 w 1638300"/>
                <a:gd name="connsiteY180" fmla="*/ 158591 h 1800225"/>
                <a:gd name="connsiteX181" fmla="*/ 433864 w 1638300"/>
                <a:gd name="connsiteY181" fmla="*/ 171260 h 1800225"/>
                <a:gd name="connsiteX182" fmla="*/ 447199 w 1638300"/>
                <a:gd name="connsiteY182" fmla="*/ 166021 h 1800225"/>
                <a:gd name="connsiteX183" fmla="*/ 449199 w 1638300"/>
                <a:gd name="connsiteY183" fmla="*/ 173260 h 1800225"/>
                <a:gd name="connsiteX184" fmla="*/ 465010 w 1638300"/>
                <a:gd name="connsiteY184" fmla="*/ 169641 h 1800225"/>
                <a:gd name="connsiteX185" fmla="*/ 489394 w 1638300"/>
                <a:gd name="connsiteY185" fmla="*/ 173641 h 1800225"/>
                <a:gd name="connsiteX186" fmla="*/ 527590 w 1638300"/>
                <a:gd name="connsiteY186" fmla="*/ 191072 h 1800225"/>
                <a:gd name="connsiteX187" fmla="*/ 537496 w 1638300"/>
                <a:gd name="connsiteY187" fmla="*/ 205169 h 1800225"/>
                <a:gd name="connsiteX188" fmla="*/ 559594 w 1638300"/>
                <a:gd name="connsiteY188" fmla="*/ 210884 h 1800225"/>
                <a:gd name="connsiteX189" fmla="*/ 560356 w 1638300"/>
                <a:gd name="connsiteY189" fmla="*/ 213551 h 1800225"/>
                <a:gd name="connsiteX190" fmla="*/ 552640 w 1638300"/>
                <a:gd name="connsiteY190" fmla="*/ 226124 h 1800225"/>
                <a:gd name="connsiteX191" fmla="*/ 551783 w 1638300"/>
                <a:gd name="connsiteY191" fmla="*/ 243269 h 1800225"/>
                <a:gd name="connsiteX192" fmla="*/ 566928 w 1638300"/>
                <a:gd name="connsiteY192" fmla="*/ 247460 h 1800225"/>
                <a:gd name="connsiteX193" fmla="*/ 570547 w 1638300"/>
                <a:gd name="connsiteY193" fmla="*/ 255461 h 1800225"/>
                <a:gd name="connsiteX194" fmla="*/ 576358 w 1638300"/>
                <a:gd name="connsiteY194" fmla="*/ 247269 h 1800225"/>
                <a:gd name="connsiteX195" fmla="*/ 589026 w 1638300"/>
                <a:gd name="connsiteY195" fmla="*/ 239744 h 1800225"/>
                <a:gd name="connsiteX196" fmla="*/ 606742 w 1638300"/>
                <a:gd name="connsiteY196" fmla="*/ 245269 h 1800225"/>
                <a:gd name="connsiteX197" fmla="*/ 614839 w 1638300"/>
                <a:gd name="connsiteY197" fmla="*/ 231553 h 1800225"/>
                <a:gd name="connsiteX198" fmla="*/ 625030 w 1638300"/>
                <a:gd name="connsiteY198" fmla="*/ 222504 h 1800225"/>
                <a:gd name="connsiteX199" fmla="*/ 640556 w 1638300"/>
                <a:gd name="connsiteY199" fmla="*/ 223552 h 1800225"/>
                <a:gd name="connsiteX200" fmla="*/ 659511 w 1638300"/>
                <a:gd name="connsiteY200" fmla="*/ 217646 h 1800225"/>
                <a:gd name="connsiteX201" fmla="*/ 673132 w 1638300"/>
                <a:gd name="connsiteY201" fmla="*/ 208502 h 1800225"/>
                <a:gd name="connsiteX202" fmla="*/ 661416 w 1638300"/>
                <a:gd name="connsiteY202" fmla="*/ 209741 h 1800225"/>
                <a:gd name="connsiteX203" fmla="*/ 653510 w 1638300"/>
                <a:gd name="connsiteY203" fmla="*/ 193167 h 1800225"/>
                <a:gd name="connsiteX204" fmla="*/ 655415 w 1638300"/>
                <a:gd name="connsiteY204" fmla="*/ 174403 h 1800225"/>
                <a:gd name="connsiteX205" fmla="*/ 665417 w 1638300"/>
                <a:gd name="connsiteY205" fmla="*/ 158210 h 1800225"/>
                <a:gd name="connsiteX206" fmla="*/ 669322 w 1638300"/>
                <a:gd name="connsiteY206" fmla="*/ 156972 h 1800225"/>
                <a:gd name="connsiteX207" fmla="*/ 674751 w 1638300"/>
                <a:gd name="connsiteY207" fmla="*/ 166402 h 1800225"/>
                <a:gd name="connsiteX208" fmla="*/ 679609 w 1638300"/>
                <a:gd name="connsiteY208" fmla="*/ 167831 h 1800225"/>
                <a:gd name="connsiteX209" fmla="*/ 674275 w 1638300"/>
                <a:gd name="connsiteY209" fmla="*/ 181261 h 1800225"/>
                <a:gd name="connsiteX210" fmla="*/ 672560 w 1638300"/>
                <a:gd name="connsiteY210" fmla="*/ 195739 h 1800225"/>
                <a:gd name="connsiteX211" fmla="*/ 678085 w 1638300"/>
                <a:gd name="connsiteY211" fmla="*/ 197263 h 1800225"/>
                <a:gd name="connsiteX212" fmla="*/ 680371 w 1638300"/>
                <a:gd name="connsiteY212" fmla="*/ 187547 h 1800225"/>
                <a:gd name="connsiteX213" fmla="*/ 686371 w 1638300"/>
                <a:gd name="connsiteY213" fmla="*/ 189071 h 1800225"/>
                <a:gd name="connsiteX214" fmla="*/ 700945 w 1638300"/>
                <a:gd name="connsiteY214" fmla="*/ 185452 h 1800225"/>
                <a:gd name="connsiteX215" fmla="*/ 707422 w 1638300"/>
                <a:gd name="connsiteY215" fmla="*/ 186595 h 1800225"/>
                <a:gd name="connsiteX216" fmla="*/ 708279 w 1638300"/>
                <a:gd name="connsiteY216" fmla="*/ 169831 h 1800225"/>
                <a:gd name="connsiteX217" fmla="*/ 714470 w 1638300"/>
                <a:gd name="connsiteY217" fmla="*/ 163449 h 1800225"/>
                <a:gd name="connsiteX218" fmla="*/ 723709 w 1638300"/>
                <a:gd name="connsiteY218" fmla="*/ 167640 h 1800225"/>
                <a:gd name="connsiteX219" fmla="*/ 733615 w 1638300"/>
                <a:gd name="connsiteY219" fmla="*/ 165449 h 1800225"/>
                <a:gd name="connsiteX220" fmla="*/ 736092 w 1638300"/>
                <a:gd name="connsiteY220" fmla="*/ 156782 h 1800225"/>
                <a:gd name="connsiteX221" fmla="*/ 728091 w 1638300"/>
                <a:gd name="connsiteY221" fmla="*/ 146114 h 1800225"/>
                <a:gd name="connsiteX222" fmla="*/ 727805 w 1638300"/>
                <a:gd name="connsiteY222" fmla="*/ 133160 h 1800225"/>
                <a:gd name="connsiteX223" fmla="*/ 735139 w 1638300"/>
                <a:gd name="connsiteY223" fmla="*/ 122301 h 1800225"/>
                <a:gd name="connsiteX224" fmla="*/ 753142 w 1638300"/>
                <a:gd name="connsiteY224" fmla="*/ 111919 h 1800225"/>
                <a:gd name="connsiteX225" fmla="*/ 753427 w 1638300"/>
                <a:gd name="connsiteY225" fmla="*/ 107633 h 1800225"/>
                <a:gd name="connsiteX226" fmla="*/ 761714 w 1638300"/>
                <a:gd name="connsiteY226" fmla="*/ 96869 h 1800225"/>
                <a:gd name="connsiteX227" fmla="*/ 763714 w 1638300"/>
                <a:gd name="connsiteY227" fmla="*/ 88964 h 1800225"/>
                <a:gd name="connsiteX228" fmla="*/ 762095 w 1638300"/>
                <a:gd name="connsiteY228" fmla="*/ 78677 h 1800225"/>
                <a:gd name="connsiteX229" fmla="*/ 766000 w 1638300"/>
                <a:gd name="connsiteY229" fmla="*/ 70961 h 1800225"/>
                <a:gd name="connsiteX230" fmla="*/ 779240 w 1638300"/>
                <a:gd name="connsiteY230" fmla="*/ 61912 h 1800225"/>
                <a:gd name="connsiteX231" fmla="*/ 790003 w 1638300"/>
                <a:gd name="connsiteY231" fmla="*/ 36957 h 1800225"/>
                <a:gd name="connsiteX232" fmla="*/ 788479 w 1638300"/>
                <a:gd name="connsiteY232" fmla="*/ 31147 h 1800225"/>
                <a:gd name="connsiteX233" fmla="*/ 794290 w 1638300"/>
                <a:gd name="connsiteY233" fmla="*/ 22193 h 1800225"/>
                <a:gd name="connsiteX234" fmla="*/ 789242 w 1638300"/>
                <a:gd name="connsiteY234" fmla="*/ 12383 h 1800225"/>
                <a:gd name="connsiteX235" fmla="*/ 797433 w 1638300"/>
                <a:gd name="connsiteY235" fmla="*/ 9525 h 1800225"/>
                <a:gd name="connsiteX236" fmla="*/ 803338 w 1638300"/>
                <a:gd name="connsiteY236" fmla="*/ 10763 h 1800225"/>
                <a:gd name="connsiteX237" fmla="*/ 806958 w 1638300"/>
                <a:gd name="connsiteY237" fmla="*/ 17526 h 1800225"/>
                <a:gd name="connsiteX238" fmla="*/ 812101 w 1638300"/>
                <a:gd name="connsiteY238" fmla="*/ 20003 h 1800225"/>
                <a:gd name="connsiteX239" fmla="*/ 826389 w 1638300"/>
                <a:gd name="connsiteY239" fmla="*/ 20860 h 1800225"/>
                <a:gd name="connsiteX240" fmla="*/ 838867 w 1638300"/>
                <a:gd name="connsiteY240" fmla="*/ 15907 h 1800225"/>
                <a:gd name="connsiteX241" fmla="*/ 859631 w 1638300"/>
                <a:gd name="connsiteY241" fmla="*/ 15621 h 1800225"/>
                <a:gd name="connsiteX242" fmla="*/ 862679 w 1638300"/>
                <a:gd name="connsiteY242" fmla="*/ 19526 h 1800225"/>
                <a:gd name="connsiteX243" fmla="*/ 865060 w 1638300"/>
                <a:gd name="connsiteY243" fmla="*/ 50673 h 1800225"/>
                <a:gd name="connsiteX244" fmla="*/ 871157 w 1638300"/>
                <a:gd name="connsiteY244" fmla="*/ 59436 h 1800225"/>
                <a:gd name="connsiteX245" fmla="*/ 883253 w 1638300"/>
                <a:gd name="connsiteY245" fmla="*/ 66294 h 1800225"/>
                <a:gd name="connsiteX246" fmla="*/ 883825 w 1638300"/>
                <a:gd name="connsiteY246" fmla="*/ 73628 h 1800225"/>
                <a:gd name="connsiteX247" fmla="*/ 877729 w 1638300"/>
                <a:gd name="connsiteY247" fmla="*/ 89249 h 1800225"/>
                <a:gd name="connsiteX248" fmla="*/ 880396 w 1638300"/>
                <a:gd name="connsiteY248" fmla="*/ 94679 h 1800225"/>
                <a:gd name="connsiteX249" fmla="*/ 891730 w 1638300"/>
                <a:gd name="connsiteY249" fmla="*/ 108585 h 1800225"/>
                <a:gd name="connsiteX250" fmla="*/ 900493 w 1638300"/>
                <a:gd name="connsiteY250" fmla="*/ 115062 h 1800225"/>
                <a:gd name="connsiteX251" fmla="*/ 902017 w 1638300"/>
                <a:gd name="connsiteY251" fmla="*/ 122968 h 1800225"/>
                <a:gd name="connsiteX252" fmla="*/ 918591 w 1638300"/>
                <a:gd name="connsiteY252" fmla="*/ 122206 h 1800225"/>
                <a:gd name="connsiteX253" fmla="*/ 918400 w 1638300"/>
                <a:gd name="connsiteY253" fmla="*/ 133445 h 1800225"/>
                <a:gd name="connsiteX254" fmla="*/ 928497 w 1638300"/>
                <a:gd name="connsiteY254" fmla="*/ 139541 h 1800225"/>
                <a:gd name="connsiteX255" fmla="*/ 927640 w 1638300"/>
                <a:gd name="connsiteY255" fmla="*/ 143732 h 1800225"/>
                <a:gd name="connsiteX256" fmla="*/ 932307 w 1638300"/>
                <a:gd name="connsiteY256" fmla="*/ 149352 h 1800225"/>
                <a:gd name="connsiteX257" fmla="*/ 955929 w 1638300"/>
                <a:gd name="connsiteY257" fmla="*/ 162687 h 1800225"/>
                <a:gd name="connsiteX258" fmla="*/ 964883 w 1638300"/>
                <a:gd name="connsiteY258" fmla="*/ 161544 h 1800225"/>
                <a:gd name="connsiteX259" fmla="*/ 971074 w 1638300"/>
                <a:gd name="connsiteY259" fmla="*/ 164402 h 1800225"/>
                <a:gd name="connsiteX260" fmla="*/ 977836 w 1638300"/>
                <a:gd name="connsiteY260" fmla="*/ 170688 h 1800225"/>
                <a:gd name="connsiteX261" fmla="*/ 981075 w 1638300"/>
                <a:gd name="connsiteY261" fmla="*/ 183166 h 1800225"/>
                <a:gd name="connsiteX262" fmla="*/ 991076 w 1638300"/>
                <a:gd name="connsiteY262" fmla="*/ 177927 h 1800225"/>
                <a:gd name="connsiteX263" fmla="*/ 992124 w 1638300"/>
                <a:gd name="connsiteY263" fmla="*/ 174784 h 1800225"/>
                <a:gd name="connsiteX264" fmla="*/ 990028 w 1638300"/>
                <a:gd name="connsiteY264" fmla="*/ 175165 h 1800225"/>
                <a:gd name="connsiteX265" fmla="*/ 989552 w 1638300"/>
                <a:gd name="connsiteY265" fmla="*/ 170307 h 1800225"/>
                <a:gd name="connsiteX266" fmla="*/ 1006792 w 1638300"/>
                <a:gd name="connsiteY266" fmla="*/ 155829 h 1800225"/>
                <a:gd name="connsiteX267" fmla="*/ 1007745 w 1638300"/>
                <a:gd name="connsiteY267" fmla="*/ 157353 h 1800225"/>
                <a:gd name="connsiteX268" fmla="*/ 1019842 w 1638300"/>
                <a:gd name="connsiteY268" fmla="*/ 154591 h 1800225"/>
                <a:gd name="connsiteX269" fmla="*/ 1033843 w 1638300"/>
                <a:gd name="connsiteY269" fmla="*/ 160973 h 1800225"/>
                <a:gd name="connsiteX270" fmla="*/ 1037558 w 1638300"/>
                <a:gd name="connsiteY270" fmla="*/ 155543 h 1800225"/>
                <a:gd name="connsiteX271" fmla="*/ 1034986 w 1638300"/>
                <a:gd name="connsiteY271" fmla="*/ 175260 h 1800225"/>
                <a:gd name="connsiteX272" fmla="*/ 1030415 w 1638300"/>
                <a:gd name="connsiteY272" fmla="*/ 185737 h 1800225"/>
                <a:gd name="connsiteX273" fmla="*/ 1031748 w 1638300"/>
                <a:gd name="connsiteY273" fmla="*/ 193358 h 1800225"/>
                <a:gd name="connsiteX274" fmla="*/ 1038892 w 1638300"/>
                <a:gd name="connsiteY274" fmla="*/ 202978 h 1800225"/>
                <a:gd name="connsiteX275" fmla="*/ 1055465 w 1638300"/>
                <a:gd name="connsiteY275" fmla="*/ 217456 h 1800225"/>
                <a:gd name="connsiteX276" fmla="*/ 1058513 w 1638300"/>
                <a:gd name="connsiteY276" fmla="*/ 235458 h 1800225"/>
                <a:gd name="connsiteX277" fmla="*/ 1061942 w 1638300"/>
                <a:gd name="connsiteY277" fmla="*/ 234315 h 1800225"/>
                <a:gd name="connsiteX278" fmla="*/ 1072991 w 1638300"/>
                <a:gd name="connsiteY278" fmla="*/ 211741 h 1800225"/>
                <a:gd name="connsiteX279" fmla="*/ 1069562 w 1638300"/>
                <a:gd name="connsiteY279" fmla="*/ 199549 h 1800225"/>
                <a:gd name="connsiteX280" fmla="*/ 1071277 w 1638300"/>
                <a:gd name="connsiteY280" fmla="*/ 185547 h 1800225"/>
                <a:gd name="connsiteX281" fmla="*/ 1083469 w 1638300"/>
                <a:gd name="connsiteY281" fmla="*/ 163544 h 1800225"/>
                <a:gd name="connsiteX282" fmla="*/ 1089851 w 1638300"/>
                <a:gd name="connsiteY282" fmla="*/ 164878 h 1800225"/>
                <a:gd name="connsiteX283" fmla="*/ 1089469 w 1638300"/>
                <a:gd name="connsiteY283" fmla="*/ 179356 h 1800225"/>
                <a:gd name="connsiteX284" fmla="*/ 1097185 w 1638300"/>
                <a:gd name="connsiteY284" fmla="*/ 182594 h 1800225"/>
                <a:gd name="connsiteX285" fmla="*/ 1097661 w 1638300"/>
                <a:gd name="connsiteY285" fmla="*/ 191167 h 1800225"/>
                <a:gd name="connsiteX286" fmla="*/ 1116711 w 1638300"/>
                <a:gd name="connsiteY286" fmla="*/ 183356 h 1800225"/>
                <a:gd name="connsiteX287" fmla="*/ 1117949 w 1638300"/>
                <a:gd name="connsiteY287" fmla="*/ 191929 h 1800225"/>
                <a:gd name="connsiteX288" fmla="*/ 1120997 w 1638300"/>
                <a:gd name="connsiteY288" fmla="*/ 191357 h 1800225"/>
                <a:gd name="connsiteX289" fmla="*/ 1123569 w 1638300"/>
                <a:gd name="connsiteY289" fmla="*/ 194977 h 1800225"/>
                <a:gd name="connsiteX290" fmla="*/ 1120997 w 1638300"/>
                <a:gd name="connsiteY290" fmla="*/ 200787 h 1800225"/>
                <a:gd name="connsiteX291" fmla="*/ 1124331 w 1638300"/>
                <a:gd name="connsiteY291" fmla="*/ 210788 h 1800225"/>
                <a:gd name="connsiteX292" fmla="*/ 1121283 w 1638300"/>
                <a:gd name="connsiteY292" fmla="*/ 214503 h 1800225"/>
                <a:gd name="connsiteX293" fmla="*/ 1115377 w 1638300"/>
                <a:gd name="connsiteY293" fmla="*/ 215741 h 1800225"/>
                <a:gd name="connsiteX294" fmla="*/ 1116235 w 1638300"/>
                <a:gd name="connsiteY294" fmla="*/ 218504 h 1800225"/>
                <a:gd name="connsiteX295" fmla="*/ 1107662 w 1638300"/>
                <a:gd name="connsiteY295" fmla="*/ 216599 h 1800225"/>
                <a:gd name="connsiteX296" fmla="*/ 1106329 w 1638300"/>
                <a:gd name="connsiteY296" fmla="*/ 220599 h 1800225"/>
                <a:gd name="connsiteX297" fmla="*/ 1131570 w 1638300"/>
                <a:gd name="connsiteY297" fmla="*/ 231172 h 1800225"/>
                <a:gd name="connsiteX298" fmla="*/ 1134046 w 1638300"/>
                <a:gd name="connsiteY298" fmla="*/ 216313 h 1800225"/>
                <a:gd name="connsiteX299" fmla="*/ 1141571 w 1638300"/>
                <a:gd name="connsiteY299" fmla="*/ 218599 h 1800225"/>
                <a:gd name="connsiteX300" fmla="*/ 1151287 w 1638300"/>
                <a:gd name="connsiteY300" fmla="*/ 196406 h 1800225"/>
                <a:gd name="connsiteX301" fmla="*/ 1145762 w 1638300"/>
                <a:gd name="connsiteY301" fmla="*/ 190214 h 1800225"/>
                <a:gd name="connsiteX302" fmla="*/ 1143191 w 1638300"/>
                <a:gd name="connsiteY302" fmla="*/ 192977 h 1800225"/>
                <a:gd name="connsiteX303" fmla="*/ 1144619 w 1638300"/>
                <a:gd name="connsiteY303" fmla="*/ 195167 h 1800225"/>
                <a:gd name="connsiteX304" fmla="*/ 1134713 w 1638300"/>
                <a:gd name="connsiteY304" fmla="*/ 191929 h 1800225"/>
                <a:gd name="connsiteX305" fmla="*/ 1135856 w 1638300"/>
                <a:gd name="connsiteY305" fmla="*/ 185452 h 1800225"/>
                <a:gd name="connsiteX306" fmla="*/ 1147096 w 1638300"/>
                <a:gd name="connsiteY306" fmla="*/ 180499 h 1800225"/>
                <a:gd name="connsiteX307" fmla="*/ 1151573 w 1638300"/>
                <a:gd name="connsiteY307" fmla="*/ 181547 h 1800225"/>
                <a:gd name="connsiteX308" fmla="*/ 1155763 w 1638300"/>
                <a:gd name="connsiteY308" fmla="*/ 173641 h 1800225"/>
                <a:gd name="connsiteX309" fmla="*/ 1162907 w 1638300"/>
                <a:gd name="connsiteY309" fmla="*/ 176308 h 1800225"/>
                <a:gd name="connsiteX310" fmla="*/ 1160812 w 1638300"/>
                <a:gd name="connsiteY310" fmla="*/ 174022 h 1800225"/>
                <a:gd name="connsiteX311" fmla="*/ 1162621 w 1638300"/>
                <a:gd name="connsiteY311" fmla="*/ 174403 h 1800225"/>
                <a:gd name="connsiteX312" fmla="*/ 1173385 w 1638300"/>
                <a:gd name="connsiteY312" fmla="*/ 159734 h 1800225"/>
                <a:gd name="connsiteX313" fmla="*/ 1175099 w 1638300"/>
                <a:gd name="connsiteY313" fmla="*/ 138303 h 1800225"/>
                <a:gd name="connsiteX314" fmla="*/ 1183291 w 1638300"/>
                <a:gd name="connsiteY314" fmla="*/ 125444 h 1800225"/>
                <a:gd name="connsiteX315" fmla="*/ 1179767 w 1638300"/>
                <a:gd name="connsiteY315" fmla="*/ 118491 h 1800225"/>
                <a:gd name="connsiteX316" fmla="*/ 1177195 w 1638300"/>
                <a:gd name="connsiteY316" fmla="*/ 104966 h 1800225"/>
                <a:gd name="connsiteX317" fmla="*/ 1179195 w 1638300"/>
                <a:gd name="connsiteY317" fmla="*/ 102203 h 1800225"/>
                <a:gd name="connsiteX318" fmla="*/ 1174337 w 1638300"/>
                <a:gd name="connsiteY318" fmla="*/ 84011 h 1800225"/>
                <a:gd name="connsiteX319" fmla="*/ 1188053 w 1638300"/>
                <a:gd name="connsiteY319" fmla="*/ 65627 h 1800225"/>
                <a:gd name="connsiteX320" fmla="*/ 1190053 w 1638300"/>
                <a:gd name="connsiteY320" fmla="*/ 58960 h 1800225"/>
                <a:gd name="connsiteX321" fmla="*/ 1207484 w 1638300"/>
                <a:gd name="connsiteY321" fmla="*/ 41910 h 1800225"/>
                <a:gd name="connsiteX322" fmla="*/ 1214818 w 1638300"/>
                <a:gd name="connsiteY322" fmla="*/ 28004 h 1800225"/>
                <a:gd name="connsiteX323" fmla="*/ 1221295 w 1638300"/>
                <a:gd name="connsiteY323" fmla="*/ 27623 h 1800225"/>
                <a:gd name="connsiteX324" fmla="*/ 1224248 w 1638300"/>
                <a:gd name="connsiteY324" fmla="*/ 28766 h 1800225"/>
                <a:gd name="connsiteX325" fmla="*/ 1225677 w 1638300"/>
                <a:gd name="connsiteY325" fmla="*/ 39434 h 1800225"/>
                <a:gd name="connsiteX326" fmla="*/ 1230535 w 1638300"/>
                <a:gd name="connsiteY326" fmla="*/ 43720 h 1800225"/>
                <a:gd name="connsiteX327" fmla="*/ 1229487 w 1638300"/>
                <a:gd name="connsiteY327" fmla="*/ 47149 h 1800225"/>
                <a:gd name="connsiteX328" fmla="*/ 1233678 w 1638300"/>
                <a:gd name="connsiteY328" fmla="*/ 60770 h 1800225"/>
                <a:gd name="connsiteX329" fmla="*/ 1238726 w 1638300"/>
                <a:gd name="connsiteY329" fmla="*/ 63437 h 1800225"/>
                <a:gd name="connsiteX330" fmla="*/ 1242536 w 1638300"/>
                <a:gd name="connsiteY330" fmla="*/ 71724 h 1800225"/>
                <a:gd name="connsiteX331" fmla="*/ 1251966 w 1638300"/>
                <a:gd name="connsiteY331" fmla="*/ 70961 h 1800225"/>
                <a:gd name="connsiteX332" fmla="*/ 1254347 w 1638300"/>
                <a:gd name="connsiteY332" fmla="*/ 75057 h 1800225"/>
                <a:gd name="connsiteX333" fmla="*/ 1252633 w 1638300"/>
                <a:gd name="connsiteY333" fmla="*/ 93726 h 1800225"/>
                <a:gd name="connsiteX334" fmla="*/ 1259300 w 1638300"/>
                <a:gd name="connsiteY334" fmla="*/ 103156 h 1800225"/>
                <a:gd name="connsiteX335" fmla="*/ 1277207 w 1638300"/>
                <a:gd name="connsiteY335" fmla="*/ 106966 h 1800225"/>
                <a:gd name="connsiteX336" fmla="*/ 1287209 w 1638300"/>
                <a:gd name="connsiteY336" fmla="*/ 104680 h 1800225"/>
                <a:gd name="connsiteX337" fmla="*/ 1291876 w 1638300"/>
                <a:gd name="connsiteY337" fmla="*/ 106394 h 1800225"/>
                <a:gd name="connsiteX338" fmla="*/ 1299210 w 1638300"/>
                <a:gd name="connsiteY338" fmla="*/ 115253 h 1800225"/>
                <a:gd name="connsiteX339" fmla="*/ 1294448 w 1638300"/>
                <a:gd name="connsiteY339" fmla="*/ 120301 h 1800225"/>
                <a:gd name="connsiteX340" fmla="*/ 1289590 w 1638300"/>
                <a:gd name="connsiteY340" fmla="*/ 115538 h 1800225"/>
                <a:gd name="connsiteX341" fmla="*/ 1283684 w 1638300"/>
                <a:gd name="connsiteY341" fmla="*/ 117539 h 1800225"/>
                <a:gd name="connsiteX342" fmla="*/ 1270921 w 1638300"/>
                <a:gd name="connsiteY342" fmla="*/ 146590 h 1800225"/>
                <a:gd name="connsiteX343" fmla="*/ 1270159 w 1638300"/>
                <a:gd name="connsiteY343" fmla="*/ 161449 h 1800225"/>
                <a:gd name="connsiteX344" fmla="*/ 1265873 w 1638300"/>
                <a:gd name="connsiteY344" fmla="*/ 166497 h 1800225"/>
                <a:gd name="connsiteX345" fmla="*/ 1262062 w 1638300"/>
                <a:gd name="connsiteY345" fmla="*/ 177641 h 1800225"/>
                <a:gd name="connsiteX346" fmla="*/ 1279112 w 1638300"/>
                <a:gd name="connsiteY346" fmla="*/ 194977 h 1800225"/>
                <a:gd name="connsiteX347" fmla="*/ 1279969 w 1638300"/>
                <a:gd name="connsiteY347" fmla="*/ 198787 h 1800225"/>
                <a:gd name="connsiteX348" fmla="*/ 1285399 w 1638300"/>
                <a:gd name="connsiteY348" fmla="*/ 198120 h 1800225"/>
                <a:gd name="connsiteX349" fmla="*/ 1290066 w 1638300"/>
                <a:gd name="connsiteY349" fmla="*/ 192977 h 1800225"/>
                <a:gd name="connsiteX350" fmla="*/ 1287685 w 1638300"/>
                <a:gd name="connsiteY350" fmla="*/ 191262 h 1800225"/>
                <a:gd name="connsiteX351" fmla="*/ 1281970 w 1638300"/>
                <a:gd name="connsiteY351" fmla="*/ 195262 h 1800225"/>
                <a:gd name="connsiteX352" fmla="*/ 1264253 w 1638300"/>
                <a:gd name="connsiteY352" fmla="*/ 177165 h 1800225"/>
                <a:gd name="connsiteX353" fmla="*/ 1273302 w 1638300"/>
                <a:gd name="connsiteY353" fmla="*/ 162306 h 1800225"/>
                <a:gd name="connsiteX354" fmla="*/ 1273111 w 1638300"/>
                <a:gd name="connsiteY354" fmla="*/ 146780 h 1800225"/>
                <a:gd name="connsiteX355" fmla="*/ 1283684 w 1638300"/>
                <a:gd name="connsiteY355" fmla="*/ 125540 h 1800225"/>
                <a:gd name="connsiteX356" fmla="*/ 1286256 w 1638300"/>
                <a:gd name="connsiteY356" fmla="*/ 128397 h 1800225"/>
                <a:gd name="connsiteX357" fmla="*/ 1284827 w 1638300"/>
                <a:gd name="connsiteY357" fmla="*/ 144780 h 1800225"/>
                <a:gd name="connsiteX358" fmla="*/ 1290066 w 1638300"/>
                <a:gd name="connsiteY358" fmla="*/ 144304 h 1800225"/>
                <a:gd name="connsiteX359" fmla="*/ 1290161 w 1638300"/>
                <a:gd name="connsiteY359" fmla="*/ 141351 h 1800225"/>
                <a:gd name="connsiteX360" fmla="*/ 1297115 w 1638300"/>
                <a:gd name="connsiteY360" fmla="*/ 155829 h 1800225"/>
                <a:gd name="connsiteX361" fmla="*/ 1302734 w 1638300"/>
                <a:gd name="connsiteY361" fmla="*/ 156305 h 1800225"/>
                <a:gd name="connsiteX362" fmla="*/ 1305973 w 1638300"/>
                <a:gd name="connsiteY362" fmla="*/ 152210 h 1800225"/>
                <a:gd name="connsiteX363" fmla="*/ 1309116 w 1638300"/>
                <a:gd name="connsiteY363" fmla="*/ 157734 h 1800225"/>
                <a:gd name="connsiteX364" fmla="*/ 1319022 w 1638300"/>
                <a:gd name="connsiteY364" fmla="*/ 160592 h 1800225"/>
                <a:gd name="connsiteX365" fmla="*/ 1315974 w 1638300"/>
                <a:gd name="connsiteY365" fmla="*/ 165830 h 1800225"/>
                <a:gd name="connsiteX366" fmla="*/ 1321022 w 1638300"/>
                <a:gd name="connsiteY366" fmla="*/ 165640 h 1800225"/>
                <a:gd name="connsiteX367" fmla="*/ 1320546 w 1638300"/>
                <a:gd name="connsiteY367" fmla="*/ 168402 h 1800225"/>
                <a:gd name="connsiteX368" fmla="*/ 1323213 w 1638300"/>
                <a:gd name="connsiteY368" fmla="*/ 169926 h 1800225"/>
                <a:gd name="connsiteX369" fmla="*/ 1313783 w 1638300"/>
                <a:gd name="connsiteY369" fmla="*/ 176975 h 1800225"/>
                <a:gd name="connsiteX370" fmla="*/ 1310164 w 1638300"/>
                <a:gd name="connsiteY370" fmla="*/ 174689 h 1800225"/>
                <a:gd name="connsiteX371" fmla="*/ 1315021 w 1638300"/>
                <a:gd name="connsiteY371" fmla="*/ 167450 h 1800225"/>
                <a:gd name="connsiteX372" fmla="*/ 1309592 w 1638300"/>
                <a:gd name="connsiteY372" fmla="*/ 163830 h 1800225"/>
                <a:gd name="connsiteX373" fmla="*/ 1312164 w 1638300"/>
                <a:gd name="connsiteY373" fmla="*/ 167640 h 1800225"/>
                <a:gd name="connsiteX374" fmla="*/ 1304830 w 1638300"/>
                <a:gd name="connsiteY374" fmla="*/ 174689 h 1800225"/>
                <a:gd name="connsiteX375" fmla="*/ 1308449 w 1638300"/>
                <a:gd name="connsiteY375" fmla="*/ 176212 h 1800225"/>
                <a:gd name="connsiteX376" fmla="*/ 1307497 w 1638300"/>
                <a:gd name="connsiteY376" fmla="*/ 178308 h 1800225"/>
                <a:gd name="connsiteX377" fmla="*/ 1313402 w 1638300"/>
                <a:gd name="connsiteY377" fmla="*/ 184595 h 1800225"/>
                <a:gd name="connsiteX378" fmla="*/ 1311974 w 1638300"/>
                <a:gd name="connsiteY378" fmla="*/ 186119 h 1800225"/>
                <a:gd name="connsiteX379" fmla="*/ 1318832 w 1638300"/>
                <a:gd name="connsiteY379" fmla="*/ 188024 h 1800225"/>
                <a:gd name="connsiteX380" fmla="*/ 1322260 w 1638300"/>
                <a:gd name="connsiteY380" fmla="*/ 183452 h 1800225"/>
                <a:gd name="connsiteX381" fmla="*/ 1319975 w 1638300"/>
                <a:gd name="connsiteY381" fmla="*/ 189167 h 1800225"/>
                <a:gd name="connsiteX382" fmla="*/ 1326737 w 1638300"/>
                <a:gd name="connsiteY382" fmla="*/ 195358 h 1800225"/>
                <a:gd name="connsiteX383" fmla="*/ 1317879 w 1638300"/>
                <a:gd name="connsiteY383" fmla="*/ 199073 h 1800225"/>
                <a:gd name="connsiteX384" fmla="*/ 1313212 w 1638300"/>
                <a:gd name="connsiteY384" fmla="*/ 195644 h 1800225"/>
                <a:gd name="connsiteX385" fmla="*/ 1305782 w 1638300"/>
                <a:gd name="connsiteY385" fmla="*/ 196215 h 1800225"/>
                <a:gd name="connsiteX386" fmla="*/ 1302639 w 1638300"/>
                <a:gd name="connsiteY386" fmla="*/ 212217 h 1800225"/>
                <a:gd name="connsiteX387" fmla="*/ 1304639 w 1638300"/>
                <a:gd name="connsiteY387" fmla="*/ 213551 h 1800225"/>
                <a:gd name="connsiteX388" fmla="*/ 1303687 w 1638300"/>
                <a:gd name="connsiteY388" fmla="*/ 217361 h 1800225"/>
                <a:gd name="connsiteX389" fmla="*/ 1316641 w 1638300"/>
                <a:gd name="connsiteY389" fmla="*/ 221933 h 1800225"/>
                <a:gd name="connsiteX390" fmla="*/ 1321499 w 1638300"/>
                <a:gd name="connsiteY390" fmla="*/ 212789 h 1800225"/>
                <a:gd name="connsiteX391" fmla="*/ 1327118 w 1638300"/>
                <a:gd name="connsiteY391" fmla="*/ 214884 h 1800225"/>
                <a:gd name="connsiteX392" fmla="*/ 1328166 w 1638300"/>
                <a:gd name="connsiteY392" fmla="*/ 209741 h 1800225"/>
                <a:gd name="connsiteX393" fmla="*/ 1327880 w 1638300"/>
                <a:gd name="connsiteY393" fmla="*/ 214312 h 1800225"/>
                <a:gd name="connsiteX394" fmla="*/ 1325309 w 1638300"/>
                <a:gd name="connsiteY394" fmla="*/ 218789 h 1800225"/>
                <a:gd name="connsiteX395" fmla="*/ 1326166 w 1638300"/>
                <a:gd name="connsiteY395" fmla="*/ 240506 h 1800225"/>
                <a:gd name="connsiteX396" fmla="*/ 1346454 w 1638300"/>
                <a:gd name="connsiteY396" fmla="*/ 278321 h 1800225"/>
                <a:gd name="connsiteX397" fmla="*/ 1353979 w 1638300"/>
                <a:gd name="connsiteY397" fmla="*/ 287465 h 1800225"/>
                <a:gd name="connsiteX398" fmla="*/ 1354360 w 1638300"/>
                <a:gd name="connsiteY398" fmla="*/ 291751 h 1800225"/>
                <a:gd name="connsiteX399" fmla="*/ 1371886 w 1638300"/>
                <a:gd name="connsiteY399" fmla="*/ 286607 h 1800225"/>
                <a:gd name="connsiteX400" fmla="*/ 1401127 w 1638300"/>
                <a:gd name="connsiteY400" fmla="*/ 271558 h 1800225"/>
                <a:gd name="connsiteX401" fmla="*/ 1419987 w 1638300"/>
                <a:gd name="connsiteY401" fmla="*/ 268129 h 1800225"/>
                <a:gd name="connsiteX402" fmla="*/ 1428559 w 1638300"/>
                <a:gd name="connsiteY402" fmla="*/ 269272 h 1800225"/>
                <a:gd name="connsiteX403" fmla="*/ 1427988 w 1638300"/>
                <a:gd name="connsiteY403" fmla="*/ 276892 h 1800225"/>
                <a:gd name="connsiteX404" fmla="*/ 1422559 w 1638300"/>
                <a:gd name="connsiteY404" fmla="*/ 281654 h 1800225"/>
                <a:gd name="connsiteX405" fmla="*/ 1424178 w 1638300"/>
                <a:gd name="connsiteY405" fmla="*/ 284988 h 1800225"/>
                <a:gd name="connsiteX406" fmla="*/ 1426654 w 1638300"/>
                <a:gd name="connsiteY406" fmla="*/ 284702 h 1800225"/>
                <a:gd name="connsiteX407" fmla="*/ 1427702 w 1638300"/>
                <a:gd name="connsiteY407" fmla="*/ 295561 h 1800225"/>
                <a:gd name="connsiteX408" fmla="*/ 1427702 w 1638300"/>
                <a:gd name="connsiteY408" fmla="*/ 303562 h 1800225"/>
                <a:gd name="connsiteX409" fmla="*/ 1423797 w 1638300"/>
                <a:gd name="connsiteY409" fmla="*/ 307943 h 1800225"/>
                <a:gd name="connsiteX410" fmla="*/ 1428083 w 1638300"/>
                <a:gd name="connsiteY410" fmla="*/ 306800 h 1800225"/>
                <a:gd name="connsiteX411" fmla="*/ 1427607 w 1638300"/>
                <a:gd name="connsiteY411" fmla="*/ 328232 h 1800225"/>
                <a:gd name="connsiteX412" fmla="*/ 1423035 w 1638300"/>
                <a:gd name="connsiteY412" fmla="*/ 330708 h 1800225"/>
                <a:gd name="connsiteX413" fmla="*/ 1429798 w 1638300"/>
                <a:gd name="connsiteY413" fmla="*/ 333566 h 1800225"/>
                <a:gd name="connsiteX414" fmla="*/ 1428464 w 1638300"/>
                <a:gd name="connsiteY414" fmla="*/ 330613 h 1800225"/>
                <a:gd name="connsiteX415" fmla="*/ 1436465 w 1638300"/>
                <a:gd name="connsiteY415" fmla="*/ 341091 h 1800225"/>
                <a:gd name="connsiteX416" fmla="*/ 1447514 w 1638300"/>
                <a:gd name="connsiteY416" fmla="*/ 345377 h 1800225"/>
                <a:gd name="connsiteX417" fmla="*/ 1461611 w 1638300"/>
                <a:gd name="connsiteY417" fmla="*/ 341852 h 1800225"/>
                <a:gd name="connsiteX418" fmla="*/ 1472565 w 1638300"/>
                <a:gd name="connsiteY418" fmla="*/ 335471 h 1800225"/>
                <a:gd name="connsiteX419" fmla="*/ 1487138 w 1638300"/>
                <a:gd name="connsiteY419" fmla="*/ 340805 h 1800225"/>
                <a:gd name="connsiteX420" fmla="*/ 1482661 w 1638300"/>
                <a:gd name="connsiteY420" fmla="*/ 354425 h 1800225"/>
                <a:gd name="connsiteX421" fmla="*/ 1484852 w 1638300"/>
                <a:gd name="connsiteY421" fmla="*/ 362331 h 1800225"/>
                <a:gd name="connsiteX422" fmla="*/ 1480566 w 1638300"/>
                <a:gd name="connsiteY422" fmla="*/ 373094 h 1800225"/>
                <a:gd name="connsiteX423" fmla="*/ 1486091 w 1638300"/>
                <a:gd name="connsiteY423" fmla="*/ 368903 h 1800225"/>
                <a:gd name="connsiteX424" fmla="*/ 1491139 w 1638300"/>
                <a:gd name="connsiteY424" fmla="*/ 375857 h 1800225"/>
                <a:gd name="connsiteX425" fmla="*/ 1497520 w 1638300"/>
                <a:gd name="connsiteY425" fmla="*/ 372428 h 1800225"/>
                <a:gd name="connsiteX426" fmla="*/ 1501807 w 1638300"/>
                <a:gd name="connsiteY426" fmla="*/ 376524 h 1800225"/>
                <a:gd name="connsiteX427" fmla="*/ 1497997 w 1638300"/>
                <a:gd name="connsiteY427" fmla="*/ 379381 h 1800225"/>
                <a:gd name="connsiteX428" fmla="*/ 1507045 w 1638300"/>
                <a:gd name="connsiteY428" fmla="*/ 410337 h 1800225"/>
                <a:gd name="connsiteX429" fmla="*/ 1524191 w 1638300"/>
                <a:gd name="connsiteY429" fmla="*/ 415576 h 1800225"/>
                <a:gd name="connsiteX430" fmla="*/ 1518190 w 1638300"/>
                <a:gd name="connsiteY430" fmla="*/ 429292 h 1800225"/>
                <a:gd name="connsiteX431" fmla="*/ 1520857 w 1638300"/>
                <a:gd name="connsiteY431" fmla="*/ 429959 h 1800225"/>
                <a:gd name="connsiteX432" fmla="*/ 1520285 w 1638300"/>
                <a:gd name="connsiteY432" fmla="*/ 431959 h 1800225"/>
                <a:gd name="connsiteX433" fmla="*/ 1501235 w 1638300"/>
                <a:gd name="connsiteY433" fmla="*/ 455009 h 1800225"/>
                <a:gd name="connsiteX434" fmla="*/ 1488091 w 1638300"/>
                <a:gd name="connsiteY434" fmla="*/ 462629 h 1800225"/>
                <a:gd name="connsiteX435" fmla="*/ 1477232 w 1638300"/>
                <a:gd name="connsiteY435" fmla="*/ 473107 h 1800225"/>
                <a:gd name="connsiteX436" fmla="*/ 1458182 w 1638300"/>
                <a:gd name="connsiteY436" fmla="*/ 483775 h 1800225"/>
                <a:gd name="connsiteX437" fmla="*/ 1453420 w 1638300"/>
                <a:gd name="connsiteY437" fmla="*/ 495967 h 1800225"/>
                <a:gd name="connsiteX438" fmla="*/ 1457801 w 1638300"/>
                <a:gd name="connsiteY438" fmla="*/ 510159 h 1800225"/>
                <a:gd name="connsiteX439" fmla="*/ 1472660 w 1638300"/>
                <a:gd name="connsiteY439" fmla="*/ 514160 h 1800225"/>
                <a:gd name="connsiteX440" fmla="*/ 1480376 w 1638300"/>
                <a:gd name="connsiteY440" fmla="*/ 510730 h 1800225"/>
                <a:gd name="connsiteX441" fmla="*/ 1488662 w 1638300"/>
                <a:gd name="connsiteY441" fmla="*/ 515398 h 1800225"/>
                <a:gd name="connsiteX442" fmla="*/ 1487234 w 1638300"/>
                <a:gd name="connsiteY442" fmla="*/ 525209 h 1800225"/>
                <a:gd name="connsiteX443" fmla="*/ 1489138 w 1638300"/>
                <a:gd name="connsiteY443" fmla="*/ 529400 h 1800225"/>
                <a:gd name="connsiteX444" fmla="*/ 1484281 w 1638300"/>
                <a:gd name="connsiteY444" fmla="*/ 537782 h 1800225"/>
                <a:gd name="connsiteX445" fmla="*/ 1490472 w 1638300"/>
                <a:gd name="connsiteY445" fmla="*/ 548069 h 1800225"/>
                <a:gd name="connsiteX446" fmla="*/ 1490091 w 1638300"/>
                <a:gd name="connsiteY446" fmla="*/ 555213 h 1800225"/>
                <a:gd name="connsiteX447" fmla="*/ 1485995 w 1638300"/>
                <a:gd name="connsiteY447" fmla="*/ 560070 h 1800225"/>
                <a:gd name="connsiteX448" fmla="*/ 1490948 w 1638300"/>
                <a:gd name="connsiteY448" fmla="*/ 569976 h 1800225"/>
                <a:gd name="connsiteX449" fmla="*/ 1490567 w 1638300"/>
                <a:gd name="connsiteY449" fmla="*/ 584168 h 1800225"/>
                <a:gd name="connsiteX450" fmla="*/ 1502378 w 1638300"/>
                <a:gd name="connsiteY450" fmla="*/ 593313 h 1800225"/>
                <a:gd name="connsiteX451" fmla="*/ 1512760 w 1638300"/>
                <a:gd name="connsiteY451" fmla="*/ 595217 h 1800225"/>
                <a:gd name="connsiteX452" fmla="*/ 1526953 w 1638300"/>
                <a:gd name="connsiteY452" fmla="*/ 589026 h 1800225"/>
                <a:gd name="connsiteX453" fmla="*/ 1544860 w 1638300"/>
                <a:gd name="connsiteY453" fmla="*/ 594360 h 1800225"/>
                <a:gd name="connsiteX454" fmla="*/ 1564481 w 1638300"/>
                <a:gd name="connsiteY454" fmla="*/ 580644 h 1800225"/>
                <a:gd name="connsiteX455" fmla="*/ 1571720 w 1638300"/>
                <a:gd name="connsiteY455" fmla="*/ 582168 h 1800225"/>
                <a:gd name="connsiteX456" fmla="*/ 1590675 w 1638300"/>
                <a:gd name="connsiteY456" fmla="*/ 597122 h 1800225"/>
                <a:gd name="connsiteX457" fmla="*/ 1607629 w 1638300"/>
                <a:gd name="connsiteY457" fmla="*/ 598837 h 1800225"/>
                <a:gd name="connsiteX458" fmla="*/ 1627918 w 1638300"/>
                <a:gd name="connsiteY458" fmla="*/ 605885 h 1800225"/>
                <a:gd name="connsiteX459" fmla="*/ 1634490 w 1638300"/>
                <a:gd name="connsiteY459" fmla="*/ 604838 h 1800225"/>
                <a:gd name="connsiteX460" fmla="*/ 1632013 w 1638300"/>
                <a:gd name="connsiteY460" fmla="*/ 611981 h 1800225"/>
                <a:gd name="connsiteX461" fmla="*/ 1635347 w 1638300"/>
                <a:gd name="connsiteY461" fmla="*/ 620268 h 1800225"/>
                <a:gd name="connsiteX462" fmla="*/ 1636014 w 1638300"/>
                <a:gd name="connsiteY462" fmla="*/ 632460 h 1800225"/>
                <a:gd name="connsiteX463" fmla="*/ 1628489 w 1638300"/>
                <a:gd name="connsiteY463" fmla="*/ 653605 h 1800225"/>
                <a:gd name="connsiteX464" fmla="*/ 1618298 w 1638300"/>
                <a:gd name="connsiteY464" fmla="*/ 654558 h 1800225"/>
                <a:gd name="connsiteX465" fmla="*/ 1602962 w 1638300"/>
                <a:gd name="connsiteY465" fmla="*/ 675608 h 1800225"/>
                <a:gd name="connsiteX466" fmla="*/ 1590484 w 1638300"/>
                <a:gd name="connsiteY466" fmla="*/ 683609 h 1800225"/>
                <a:gd name="connsiteX467" fmla="*/ 1584103 w 1638300"/>
                <a:gd name="connsiteY467" fmla="*/ 691420 h 1800225"/>
                <a:gd name="connsiteX468" fmla="*/ 1573911 w 1638300"/>
                <a:gd name="connsiteY468" fmla="*/ 695992 h 1800225"/>
                <a:gd name="connsiteX469" fmla="*/ 1568291 w 1638300"/>
                <a:gd name="connsiteY469" fmla="*/ 708184 h 1800225"/>
                <a:gd name="connsiteX470" fmla="*/ 1556099 w 1638300"/>
                <a:gd name="connsiteY470" fmla="*/ 718566 h 1800225"/>
                <a:gd name="connsiteX471" fmla="*/ 1536668 w 1638300"/>
                <a:gd name="connsiteY471" fmla="*/ 724853 h 1800225"/>
                <a:gd name="connsiteX472" fmla="*/ 1540193 w 1638300"/>
                <a:gd name="connsiteY472" fmla="*/ 731425 h 1800225"/>
                <a:gd name="connsiteX473" fmla="*/ 1524571 w 1638300"/>
                <a:gd name="connsiteY473" fmla="*/ 752380 h 1800225"/>
                <a:gd name="connsiteX474" fmla="*/ 1515523 w 1638300"/>
                <a:gd name="connsiteY474" fmla="*/ 759333 h 1800225"/>
                <a:gd name="connsiteX475" fmla="*/ 1508188 w 1638300"/>
                <a:gd name="connsiteY475" fmla="*/ 776192 h 1800225"/>
                <a:gd name="connsiteX476" fmla="*/ 1503998 w 1638300"/>
                <a:gd name="connsiteY476" fmla="*/ 776859 h 1800225"/>
                <a:gd name="connsiteX477" fmla="*/ 1495996 w 1638300"/>
                <a:gd name="connsiteY477" fmla="*/ 786384 h 1800225"/>
                <a:gd name="connsiteX478" fmla="*/ 1487615 w 1638300"/>
                <a:gd name="connsiteY478" fmla="*/ 786384 h 1800225"/>
                <a:gd name="connsiteX479" fmla="*/ 1472279 w 1638300"/>
                <a:gd name="connsiteY479" fmla="*/ 802005 h 1800225"/>
                <a:gd name="connsiteX480" fmla="*/ 1468184 w 1638300"/>
                <a:gd name="connsiteY480" fmla="*/ 799338 h 1800225"/>
                <a:gd name="connsiteX481" fmla="*/ 1456373 w 1638300"/>
                <a:gd name="connsiteY481" fmla="*/ 809435 h 1800225"/>
                <a:gd name="connsiteX482" fmla="*/ 1444180 w 1638300"/>
                <a:gd name="connsiteY482" fmla="*/ 825913 h 1800225"/>
                <a:gd name="connsiteX483" fmla="*/ 1443990 w 1638300"/>
                <a:gd name="connsiteY483" fmla="*/ 828485 h 1800225"/>
                <a:gd name="connsiteX484" fmla="*/ 1446467 w 1638300"/>
                <a:gd name="connsiteY484" fmla="*/ 828866 h 1800225"/>
                <a:gd name="connsiteX485" fmla="*/ 1445324 w 1638300"/>
                <a:gd name="connsiteY485" fmla="*/ 834962 h 1800225"/>
                <a:gd name="connsiteX486" fmla="*/ 1441609 w 1638300"/>
                <a:gd name="connsiteY486" fmla="*/ 830009 h 1800225"/>
                <a:gd name="connsiteX487" fmla="*/ 1441228 w 1638300"/>
                <a:gd name="connsiteY487" fmla="*/ 833724 h 1800225"/>
                <a:gd name="connsiteX488" fmla="*/ 1430845 w 1638300"/>
                <a:gd name="connsiteY488" fmla="*/ 833628 h 1800225"/>
                <a:gd name="connsiteX489" fmla="*/ 1424940 w 1638300"/>
                <a:gd name="connsiteY489" fmla="*/ 839534 h 1800225"/>
                <a:gd name="connsiteX490" fmla="*/ 1425321 w 1638300"/>
                <a:gd name="connsiteY490" fmla="*/ 845534 h 1800225"/>
                <a:gd name="connsiteX491" fmla="*/ 1423321 w 1638300"/>
                <a:gd name="connsiteY491" fmla="*/ 846297 h 1800225"/>
                <a:gd name="connsiteX492" fmla="*/ 1419701 w 1638300"/>
                <a:gd name="connsiteY492" fmla="*/ 861156 h 1800225"/>
                <a:gd name="connsiteX493" fmla="*/ 1415605 w 1638300"/>
                <a:gd name="connsiteY493" fmla="*/ 859536 h 1800225"/>
                <a:gd name="connsiteX494" fmla="*/ 1408652 w 1638300"/>
                <a:gd name="connsiteY494" fmla="*/ 862584 h 1800225"/>
                <a:gd name="connsiteX495" fmla="*/ 1401318 w 1638300"/>
                <a:gd name="connsiteY495" fmla="*/ 857726 h 1800225"/>
                <a:gd name="connsiteX496" fmla="*/ 1398365 w 1638300"/>
                <a:gd name="connsiteY496" fmla="*/ 859346 h 1800225"/>
                <a:gd name="connsiteX497" fmla="*/ 1396841 w 1638300"/>
                <a:gd name="connsiteY497" fmla="*/ 856488 h 1800225"/>
                <a:gd name="connsiteX498" fmla="*/ 1387793 w 1638300"/>
                <a:gd name="connsiteY498" fmla="*/ 860679 h 1800225"/>
                <a:gd name="connsiteX499" fmla="*/ 1383316 w 1638300"/>
                <a:gd name="connsiteY499" fmla="*/ 870395 h 1800225"/>
                <a:gd name="connsiteX500" fmla="*/ 1372934 w 1638300"/>
                <a:gd name="connsiteY500" fmla="*/ 863537 h 1800225"/>
                <a:gd name="connsiteX501" fmla="*/ 1369885 w 1638300"/>
                <a:gd name="connsiteY501" fmla="*/ 866585 h 1800225"/>
                <a:gd name="connsiteX502" fmla="*/ 1365885 w 1638300"/>
                <a:gd name="connsiteY502" fmla="*/ 866204 h 1800225"/>
                <a:gd name="connsiteX503" fmla="*/ 1363694 w 1638300"/>
                <a:gd name="connsiteY503" fmla="*/ 869728 h 1800225"/>
                <a:gd name="connsiteX504" fmla="*/ 1371314 w 1638300"/>
                <a:gd name="connsiteY504" fmla="*/ 883063 h 1800225"/>
                <a:gd name="connsiteX505" fmla="*/ 1369981 w 1638300"/>
                <a:gd name="connsiteY505" fmla="*/ 892302 h 1800225"/>
                <a:gd name="connsiteX506" fmla="*/ 1376458 w 1638300"/>
                <a:gd name="connsiteY506" fmla="*/ 892302 h 1800225"/>
                <a:gd name="connsiteX507" fmla="*/ 1387507 w 1638300"/>
                <a:gd name="connsiteY507" fmla="*/ 907732 h 1800225"/>
                <a:gd name="connsiteX508" fmla="*/ 1394174 w 1638300"/>
                <a:gd name="connsiteY508" fmla="*/ 902970 h 1800225"/>
                <a:gd name="connsiteX509" fmla="*/ 1395222 w 1638300"/>
                <a:gd name="connsiteY509" fmla="*/ 906018 h 1800225"/>
                <a:gd name="connsiteX510" fmla="*/ 1401604 w 1638300"/>
                <a:gd name="connsiteY510" fmla="*/ 904875 h 1800225"/>
                <a:gd name="connsiteX511" fmla="*/ 1403794 w 1638300"/>
                <a:gd name="connsiteY511" fmla="*/ 912114 h 1800225"/>
                <a:gd name="connsiteX512" fmla="*/ 1409033 w 1638300"/>
                <a:gd name="connsiteY512" fmla="*/ 910590 h 1800225"/>
                <a:gd name="connsiteX513" fmla="*/ 1409509 w 1638300"/>
                <a:gd name="connsiteY513" fmla="*/ 912876 h 1800225"/>
                <a:gd name="connsiteX514" fmla="*/ 1404557 w 1638300"/>
                <a:gd name="connsiteY514" fmla="*/ 924401 h 1800225"/>
                <a:gd name="connsiteX515" fmla="*/ 1414462 w 1638300"/>
                <a:gd name="connsiteY515" fmla="*/ 931164 h 1800225"/>
                <a:gd name="connsiteX516" fmla="*/ 1421035 w 1638300"/>
                <a:gd name="connsiteY516" fmla="*/ 929735 h 1800225"/>
                <a:gd name="connsiteX517" fmla="*/ 1419987 w 1638300"/>
                <a:gd name="connsiteY517" fmla="*/ 946785 h 1800225"/>
                <a:gd name="connsiteX518" fmla="*/ 1416082 w 1638300"/>
                <a:gd name="connsiteY518" fmla="*/ 946785 h 1800225"/>
                <a:gd name="connsiteX519" fmla="*/ 1413510 w 1638300"/>
                <a:gd name="connsiteY519" fmla="*/ 965359 h 1800225"/>
                <a:gd name="connsiteX520" fmla="*/ 1418939 w 1638300"/>
                <a:gd name="connsiteY520" fmla="*/ 968883 h 1800225"/>
                <a:gd name="connsiteX521" fmla="*/ 1391793 w 1638300"/>
                <a:gd name="connsiteY521" fmla="*/ 983552 h 1800225"/>
                <a:gd name="connsiteX522" fmla="*/ 1386840 w 1638300"/>
                <a:gd name="connsiteY522" fmla="*/ 989457 h 1800225"/>
                <a:gd name="connsiteX523" fmla="*/ 1387411 w 1638300"/>
                <a:gd name="connsiteY523" fmla="*/ 992791 h 1800225"/>
                <a:gd name="connsiteX524" fmla="*/ 1377886 w 1638300"/>
                <a:gd name="connsiteY524" fmla="*/ 989076 h 1800225"/>
                <a:gd name="connsiteX525" fmla="*/ 1360265 w 1638300"/>
                <a:gd name="connsiteY525" fmla="*/ 967740 h 1800225"/>
                <a:gd name="connsiteX526" fmla="*/ 1348645 w 1638300"/>
                <a:gd name="connsiteY526" fmla="*/ 966121 h 1800225"/>
                <a:gd name="connsiteX527" fmla="*/ 1311974 w 1638300"/>
                <a:gd name="connsiteY527" fmla="*/ 982789 h 1800225"/>
                <a:gd name="connsiteX528" fmla="*/ 1290733 w 1638300"/>
                <a:gd name="connsiteY528" fmla="*/ 999744 h 1800225"/>
                <a:gd name="connsiteX529" fmla="*/ 1281779 w 1638300"/>
                <a:gd name="connsiteY529" fmla="*/ 990695 h 1800225"/>
                <a:gd name="connsiteX530" fmla="*/ 1272254 w 1638300"/>
                <a:gd name="connsiteY530" fmla="*/ 999077 h 1800225"/>
                <a:gd name="connsiteX531" fmla="*/ 1255681 w 1638300"/>
                <a:gd name="connsiteY531" fmla="*/ 1003268 h 1800225"/>
                <a:gd name="connsiteX532" fmla="*/ 1239584 w 1638300"/>
                <a:gd name="connsiteY532" fmla="*/ 1022699 h 1800225"/>
                <a:gd name="connsiteX533" fmla="*/ 1234250 w 1638300"/>
                <a:gd name="connsiteY533" fmla="*/ 1019080 h 1800225"/>
                <a:gd name="connsiteX534" fmla="*/ 1220629 w 1638300"/>
                <a:gd name="connsiteY534" fmla="*/ 988695 h 1800225"/>
                <a:gd name="connsiteX535" fmla="*/ 1215485 w 1638300"/>
                <a:gd name="connsiteY535" fmla="*/ 986409 h 1800225"/>
                <a:gd name="connsiteX536" fmla="*/ 1222724 w 1638300"/>
                <a:gd name="connsiteY536" fmla="*/ 974598 h 1800225"/>
                <a:gd name="connsiteX537" fmla="*/ 1221581 w 1638300"/>
                <a:gd name="connsiteY537" fmla="*/ 969264 h 1800225"/>
                <a:gd name="connsiteX538" fmla="*/ 1203960 w 1638300"/>
                <a:gd name="connsiteY538" fmla="*/ 966121 h 1800225"/>
                <a:gd name="connsiteX539" fmla="*/ 1197007 w 1638300"/>
                <a:gd name="connsiteY539" fmla="*/ 968121 h 1800225"/>
                <a:gd name="connsiteX540" fmla="*/ 1190339 w 1638300"/>
                <a:gd name="connsiteY540" fmla="*/ 952405 h 1800225"/>
                <a:gd name="connsiteX541" fmla="*/ 1182815 w 1638300"/>
                <a:gd name="connsiteY541" fmla="*/ 952405 h 1800225"/>
                <a:gd name="connsiteX542" fmla="*/ 1169479 w 1638300"/>
                <a:gd name="connsiteY542" fmla="*/ 961835 h 1800225"/>
                <a:gd name="connsiteX543" fmla="*/ 1164241 w 1638300"/>
                <a:gd name="connsiteY543" fmla="*/ 972598 h 1800225"/>
                <a:gd name="connsiteX544" fmla="*/ 1163574 w 1638300"/>
                <a:gd name="connsiteY544" fmla="*/ 985171 h 1800225"/>
                <a:gd name="connsiteX545" fmla="*/ 1148048 w 1638300"/>
                <a:gd name="connsiteY545" fmla="*/ 992981 h 1800225"/>
                <a:gd name="connsiteX546" fmla="*/ 1121283 w 1638300"/>
                <a:gd name="connsiteY546" fmla="*/ 990886 h 1800225"/>
                <a:gd name="connsiteX547" fmla="*/ 1118044 w 1638300"/>
                <a:gd name="connsiteY547" fmla="*/ 981646 h 1800225"/>
                <a:gd name="connsiteX548" fmla="*/ 1078897 w 1638300"/>
                <a:gd name="connsiteY548" fmla="*/ 979265 h 1800225"/>
                <a:gd name="connsiteX549" fmla="*/ 1064228 w 1638300"/>
                <a:gd name="connsiteY549" fmla="*/ 972979 h 1800225"/>
                <a:gd name="connsiteX550" fmla="*/ 1045559 w 1638300"/>
                <a:gd name="connsiteY550" fmla="*/ 993553 h 1800225"/>
                <a:gd name="connsiteX551" fmla="*/ 1036510 w 1638300"/>
                <a:gd name="connsiteY551" fmla="*/ 1007840 h 1800225"/>
                <a:gd name="connsiteX552" fmla="*/ 1026985 w 1638300"/>
                <a:gd name="connsiteY552" fmla="*/ 1002888 h 1800225"/>
                <a:gd name="connsiteX553" fmla="*/ 1015936 w 1638300"/>
                <a:gd name="connsiteY553" fmla="*/ 1012413 h 1800225"/>
                <a:gd name="connsiteX554" fmla="*/ 1010888 w 1638300"/>
                <a:gd name="connsiteY554" fmla="*/ 1011460 h 1800225"/>
                <a:gd name="connsiteX555" fmla="*/ 1010031 w 1638300"/>
                <a:gd name="connsiteY555" fmla="*/ 1019175 h 1800225"/>
                <a:gd name="connsiteX556" fmla="*/ 993553 w 1638300"/>
                <a:gd name="connsiteY556" fmla="*/ 1033463 h 1800225"/>
                <a:gd name="connsiteX557" fmla="*/ 985075 w 1638300"/>
                <a:gd name="connsiteY557" fmla="*/ 1034415 h 1800225"/>
                <a:gd name="connsiteX558" fmla="*/ 975550 w 1638300"/>
                <a:gd name="connsiteY558" fmla="*/ 1028700 h 1800225"/>
                <a:gd name="connsiteX559" fmla="*/ 975360 w 1638300"/>
                <a:gd name="connsiteY559" fmla="*/ 1025080 h 1800225"/>
                <a:gd name="connsiteX560" fmla="*/ 967168 w 1638300"/>
                <a:gd name="connsiteY560" fmla="*/ 1025843 h 1800225"/>
                <a:gd name="connsiteX561" fmla="*/ 954024 w 1638300"/>
                <a:gd name="connsiteY561" fmla="*/ 1021652 h 1800225"/>
                <a:gd name="connsiteX562" fmla="*/ 940403 w 1638300"/>
                <a:gd name="connsiteY562" fmla="*/ 1008698 h 1800225"/>
                <a:gd name="connsiteX563" fmla="*/ 926973 w 1638300"/>
                <a:gd name="connsiteY563" fmla="*/ 1028129 h 1800225"/>
                <a:gd name="connsiteX564" fmla="*/ 909637 w 1638300"/>
                <a:gd name="connsiteY564" fmla="*/ 1066895 h 1800225"/>
                <a:gd name="connsiteX565" fmla="*/ 890207 w 1638300"/>
                <a:gd name="connsiteY565" fmla="*/ 1073468 h 1800225"/>
                <a:gd name="connsiteX566" fmla="*/ 885634 w 1638300"/>
                <a:gd name="connsiteY566" fmla="*/ 1068705 h 1800225"/>
                <a:gd name="connsiteX567" fmla="*/ 880682 w 1638300"/>
                <a:gd name="connsiteY567" fmla="*/ 1075087 h 1800225"/>
                <a:gd name="connsiteX568" fmla="*/ 879729 w 1638300"/>
                <a:gd name="connsiteY568" fmla="*/ 1077754 h 1800225"/>
                <a:gd name="connsiteX569" fmla="*/ 884873 w 1638300"/>
                <a:gd name="connsiteY569" fmla="*/ 1079088 h 1800225"/>
                <a:gd name="connsiteX570" fmla="*/ 877634 w 1638300"/>
                <a:gd name="connsiteY570" fmla="*/ 1083469 h 1800225"/>
                <a:gd name="connsiteX571" fmla="*/ 873061 w 1638300"/>
                <a:gd name="connsiteY571" fmla="*/ 1108901 h 1800225"/>
                <a:gd name="connsiteX572" fmla="*/ 857631 w 1638300"/>
                <a:gd name="connsiteY572" fmla="*/ 1128046 h 1800225"/>
                <a:gd name="connsiteX573" fmla="*/ 842296 w 1638300"/>
                <a:gd name="connsiteY573" fmla="*/ 1129475 h 1800225"/>
                <a:gd name="connsiteX574" fmla="*/ 812578 w 1638300"/>
                <a:gd name="connsiteY574" fmla="*/ 1107948 h 1800225"/>
                <a:gd name="connsiteX575" fmla="*/ 805339 w 1638300"/>
                <a:gd name="connsiteY575" fmla="*/ 1110710 h 1800225"/>
                <a:gd name="connsiteX576" fmla="*/ 803910 w 1638300"/>
                <a:gd name="connsiteY576" fmla="*/ 1107948 h 1800225"/>
                <a:gd name="connsiteX577" fmla="*/ 795718 w 1638300"/>
                <a:gd name="connsiteY577" fmla="*/ 1107091 h 1800225"/>
                <a:gd name="connsiteX578" fmla="*/ 783241 w 1638300"/>
                <a:gd name="connsiteY578" fmla="*/ 1110901 h 1800225"/>
                <a:gd name="connsiteX579" fmla="*/ 747713 w 1638300"/>
                <a:gd name="connsiteY579" fmla="*/ 1106234 h 1800225"/>
                <a:gd name="connsiteX580" fmla="*/ 746950 w 1638300"/>
                <a:gd name="connsiteY580" fmla="*/ 1113949 h 1800225"/>
                <a:gd name="connsiteX581" fmla="*/ 753237 w 1638300"/>
                <a:gd name="connsiteY581" fmla="*/ 1121855 h 1800225"/>
                <a:gd name="connsiteX582" fmla="*/ 752094 w 1638300"/>
                <a:gd name="connsiteY582" fmla="*/ 1132904 h 1800225"/>
                <a:gd name="connsiteX583" fmla="*/ 755428 w 1638300"/>
                <a:gd name="connsiteY583" fmla="*/ 1141857 h 1800225"/>
                <a:gd name="connsiteX584" fmla="*/ 740188 w 1638300"/>
                <a:gd name="connsiteY584" fmla="*/ 1146239 h 1800225"/>
                <a:gd name="connsiteX585" fmla="*/ 742474 w 1638300"/>
                <a:gd name="connsiteY585" fmla="*/ 1170051 h 1800225"/>
                <a:gd name="connsiteX586" fmla="*/ 745426 w 1638300"/>
                <a:gd name="connsiteY586" fmla="*/ 1170241 h 1800225"/>
                <a:gd name="connsiteX587" fmla="*/ 746284 w 1638300"/>
                <a:gd name="connsiteY587" fmla="*/ 1181958 h 1800225"/>
                <a:gd name="connsiteX588" fmla="*/ 752856 w 1638300"/>
                <a:gd name="connsiteY588" fmla="*/ 1176242 h 1800225"/>
                <a:gd name="connsiteX589" fmla="*/ 758857 w 1638300"/>
                <a:gd name="connsiteY589" fmla="*/ 1174814 h 1800225"/>
                <a:gd name="connsiteX590" fmla="*/ 759047 w 1638300"/>
                <a:gd name="connsiteY590" fmla="*/ 1170147 h 1800225"/>
                <a:gd name="connsiteX591" fmla="*/ 762667 w 1638300"/>
                <a:gd name="connsiteY591" fmla="*/ 1166908 h 1800225"/>
                <a:gd name="connsiteX592" fmla="*/ 773525 w 1638300"/>
                <a:gd name="connsiteY592" fmla="*/ 1170241 h 1800225"/>
                <a:gd name="connsiteX593" fmla="*/ 786289 w 1638300"/>
                <a:gd name="connsiteY593" fmla="*/ 1169575 h 1800225"/>
                <a:gd name="connsiteX594" fmla="*/ 786765 w 1638300"/>
                <a:gd name="connsiteY594" fmla="*/ 1174052 h 1800225"/>
                <a:gd name="connsiteX595" fmla="*/ 780955 w 1638300"/>
                <a:gd name="connsiteY595" fmla="*/ 1178243 h 1800225"/>
                <a:gd name="connsiteX596" fmla="*/ 788860 w 1638300"/>
                <a:gd name="connsiteY596" fmla="*/ 1187672 h 1800225"/>
                <a:gd name="connsiteX597" fmla="*/ 784098 w 1638300"/>
                <a:gd name="connsiteY597" fmla="*/ 1189768 h 1800225"/>
                <a:gd name="connsiteX598" fmla="*/ 785622 w 1638300"/>
                <a:gd name="connsiteY598" fmla="*/ 1194531 h 1800225"/>
                <a:gd name="connsiteX599" fmla="*/ 783050 w 1638300"/>
                <a:gd name="connsiteY599" fmla="*/ 1193388 h 1800225"/>
                <a:gd name="connsiteX600" fmla="*/ 782955 w 1638300"/>
                <a:gd name="connsiteY600" fmla="*/ 1204532 h 1800225"/>
                <a:gd name="connsiteX601" fmla="*/ 786575 w 1638300"/>
                <a:gd name="connsiteY601" fmla="*/ 1216343 h 1800225"/>
                <a:gd name="connsiteX602" fmla="*/ 776383 w 1638300"/>
                <a:gd name="connsiteY602" fmla="*/ 1228249 h 1800225"/>
                <a:gd name="connsiteX603" fmla="*/ 772096 w 1638300"/>
                <a:gd name="connsiteY603" fmla="*/ 1227391 h 1800225"/>
                <a:gd name="connsiteX604" fmla="*/ 772573 w 1638300"/>
                <a:gd name="connsiteY604" fmla="*/ 1231392 h 1800225"/>
                <a:gd name="connsiteX605" fmla="*/ 764000 w 1638300"/>
                <a:gd name="connsiteY605" fmla="*/ 1237965 h 1800225"/>
                <a:gd name="connsiteX606" fmla="*/ 750094 w 1638300"/>
                <a:gd name="connsiteY606" fmla="*/ 1239393 h 1800225"/>
                <a:gd name="connsiteX607" fmla="*/ 754094 w 1638300"/>
                <a:gd name="connsiteY607" fmla="*/ 1261206 h 1800225"/>
                <a:gd name="connsiteX608" fmla="*/ 748475 w 1638300"/>
                <a:gd name="connsiteY608" fmla="*/ 1273588 h 1800225"/>
                <a:gd name="connsiteX609" fmla="*/ 753999 w 1638300"/>
                <a:gd name="connsiteY609" fmla="*/ 1292067 h 1800225"/>
                <a:gd name="connsiteX610" fmla="*/ 764000 w 1638300"/>
                <a:gd name="connsiteY610" fmla="*/ 1295876 h 1800225"/>
                <a:gd name="connsiteX611" fmla="*/ 765715 w 1638300"/>
                <a:gd name="connsiteY611" fmla="*/ 1301687 h 1800225"/>
                <a:gd name="connsiteX612" fmla="*/ 770668 w 1638300"/>
                <a:gd name="connsiteY612" fmla="*/ 1303782 h 1800225"/>
                <a:gd name="connsiteX613" fmla="*/ 785908 w 1638300"/>
                <a:gd name="connsiteY613" fmla="*/ 1301782 h 1800225"/>
                <a:gd name="connsiteX614" fmla="*/ 812292 w 1638300"/>
                <a:gd name="connsiteY614" fmla="*/ 1319499 h 1800225"/>
                <a:gd name="connsiteX615" fmla="*/ 816292 w 1638300"/>
                <a:gd name="connsiteY615" fmla="*/ 1314545 h 1800225"/>
                <a:gd name="connsiteX616" fmla="*/ 826103 w 1638300"/>
                <a:gd name="connsiteY616" fmla="*/ 1311593 h 1800225"/>
                <a:gd name="connsiteX617" fmla="*/ 833342 w 1638300"/>
                <a:gd name="connsiteY617" fmla="*/ 1323785 h 1800225"/>
                <a:gd name="connsiteX618" fmla="*/ 841248 w 1638300"/>
                <a:gd name="connsiteY618" fmla="*/ 1328833 h 1800225"/>
                <a:gd name="connsiteX619" fmla="*/ 844867 w 1638300"/>
                <a:gd name="connsiteY619" fmla="*/ 1334072 h 1800225"/>
                <a:gd name="connsiteX620" fmla="*/ 843248 w 1638300"/>
                <a:gd name="connsiteY620" fmla="*/ 1335881 h 1800225"/>
                <a:gd name="connsiteX621" fmla="*/ 851725 w 1638300"/>
                <a:gd name="connsiteY621" fmla="*/ 1338644 h 1800225"/>
                <a:gd name="connsiteX622" fmla="*/ 855821 w 1638300"/>
                <a:gd name="connsiteY622" fmla="*/ 1350740 h 1800225"/>
                <a:gd name="connsiteX623" fmla="*/ 864394 w 1638300"/>
                <a:gd name="connsiteY623" fmla="*/ 1358742 h 1800225"/>
                <a:gd name="connsiteX624" fmla="*/ 867156 w 1638300"/>
                <a:gd name="connsiteY624" fmla="*/ 1357789 h 1800225"/>
                <a:gd name="connsiteX625" fmla="*/ 877443 w 1638300"/>
                <a:gd name="connsiteY625" fmla="*/ 1364647 h 1800225"/>
                <a:gd name="connsiteX626" fmla="*/ 885539 w 1638300"/>
                <a:gd name="connsiteY626" fmla="*/ 1386554 h 1800225"/>
                <a:gd name="connsiteX627" fmla="*/ 902017 w 1638300"/>
                <a:gd name="connsiteY627" fmla="*/ 1400080 h 1800225"/>
                <a:gd name="connsiteX628" fmla="*/ 905446 w 1638300"/>
                <a:gd name="connsiteY628" fmla="*/ 1409033 h 1800225"/>
                <a:gd name="connsiteX629" fmla="*/ 911066 w 1638300"/>
                <a:gd name="connsiteY629" fmla="*/ 1410081 h 1800225"/>
                <a:gd name="connsiteX630" fmla="*/ 917638 w 1638300"/>
                <a:gd name="connsiteY630" fmla="*/ 1406843 h 1800225"/>
                <a:gd name="connsiteX631" fmla="*/ 920305 w 1638300"/>
                <a:gd name="connsiteY631" fmla="*/ 1402080 h 1800225"/>
                <a:gd name="connsiteX632" fmla="*/ 934784 w 1638300"/>
                <a:gd name="connsiteY632" fmla="*/ 1402556 h 1800225"/>
                <a:gd name="connsiteX633" fmla="*/ 944404 w 1638300"/>
                <a:gd name="connsiteY633" fmla="*/ 1400080 h 1800225"/>
                <a:gd name="connsiteX634" fmla="*/ 953834 w 1638300"/>
                <a:gd name="connsiteY634" fmla="*/ 1404557 h 1800225"/>
                <a:gd name="connsiteX635" fmla="*/ 970598 w 1638300"/>
                <a:gd name="connsiteY635" fmla="*/ 1399127 h 1800225"/>
                <a:gd name="connsiteX636" fmla="*/ 970598 w 1638300"/>
                <a:gd name="connsiteY636" fmla="*/ 1397222 h 1800225"/>
                <a:gd name="connsiteX637" fmla="*/ 974122 w 1638300"/>
                <a:gd name="connsiteY637" fmla="*/ 1397413 h 1800225"/>
                <a:gd name="connsiteX638" fmla="*/ 976408 w 1638300"/>
                <a:gd name="connsiteY638" fmla="*/ 1403985 h 1800225"/>
                <a:gd name="connsiteX639" fmla="*/ 981932 w 1638300"/>
                <a:gd name="connsiteY639" fmla="*/ 1408462 h 1800225"/>
                <a:gd name="connsiteX640" fmla="*/ 997363 w 1638300"/>
                <a:gd name="connsiteY640" fmla="*/ 1411605 h 1800225"/>
                <a:gd name="connsiteX641" fmla="*/ 1002030 w 1638300"/>
                <a:gd name="connsiteY641" fmla="*/ 1416844 h 1800225"/>
                <a:gd name="connsiteX642" fmla="*/ 1002697 w 1638300"/>
                <a:gd name="connsiteY642" fmla="*/ 1425321 h 1800225"/>
                <a:gd name="connsiteX643" fmla="*/ 995743 w 1638300"/>
                <a:gd name="connsiteY643" fmla="*/ 1441609 h 1800225"/>
                <a:gd name="connsiteX644" fmla="*/ 999839 w 1638300"/>
                <a:gd name="connsiteY644" fmla="*/ 1445133 h 1800225"/>
                <a:gd name="connsiteX645" fmla="*/ 996029 w 1638300"/>
                <a:gd name="connsiteY645" fmla="*/ 1449896 h 1800225"/>
                <a:gd name="connsiteX646" fmla="*/ 1003268 w 1638300"/>
                <a:gd name="connsiteY646" fmla="*/ 1464945 h 1800225"/>
                <a:gd name="connsiteX647" fmla="*/ 1011460 w 1638300"/>
                <a:gd name="connsiteY647" fmla="*/ 1467993 h 1800225"/>
                <a:gd name="connsiteX648" fmla="*/ 1022033 w 1638300"/>
                <a:gd name="connsiteY648" fmla="*/ 1464850 h 1800225"/>
                <a:gd name="connsiteX649" fmla="*/ 1023842 w 1638300"/>
                <a:gd name="connsiteY649" fmla="*/ 1473613 h 1800225"/>
                <a:gd name="connsiteX650" fmla="*/ 1032415 w 1638300"/>
                <a:gd name="connsiteY650" fmla="*/ 1467517 h 1800225"/>
                <a:gd name="connsiteX651" fmla="*/ 1038701 w 1638300"/>
                <a:gd name="connsiteY651" fmla="*/ 1473422 h 1800225"/>
                <a:gd name="connsiteX652" fmla="*/ 1047559 w 1638300"/>
                <a:gd name="connsiteY652" fmla="*/ 1474851 h 1800225"/>
                <a:gd name="connsiteX653" fmla="*/ 1065276 w 1638300"/>
                <a:gd name="connsiteY653" fmla="*/ 1470470 h 1800225"/>
                <a:gd name="connsiteX654" fmla="*/ 1074801 w 1638300"/>
                <a:gd name="connsiteY654" fmla="*/ 1476375 h 1800225"/>
                <a:gd name="connsiteX655" fmla="*/ 1082040 w 1638300"/>
                <a:gd name="connsiteY655" fmla="*/ 1489139 h 1800225"/>
                <a:gd name="connsiteX656" fmla="*/ 1089755 w 1638300"/>
                <a:gd name="connsiteY656" fmla="*/ 1490853 h 1800225"/>
                <a:gd name="connsiteX657" fmla="*/ 1095470 w 1638300"/>
                <a:gd name="connsiteY657" fmla="*/ 1489901 h 1800225"/>
                <a:gd name="connsiteX658" fmla="*/ 1116806 w 1638300"/>
                <a:gd name="connsiteY658" fmla="*/ 1477899 h 1800225"/>
                <a:gd name="connsiteX659" fmla="*/ 1118330 w 1638300"/>
                <a:gd name="connsiteY659" fmla="*/ 1474851 h 1800225"/>
                <a:gd name="connsiteX660" fmla="*/ 1122045 w 1638300"/>
                <a:gd name="connsiteY660" fmla="*/ 1476851 h 1800225"/>
                <a:gd name="connsiteX661" fmla="*/ 1118330 w 1638300"/>
                <a:gd name="connsiteY661" fmla="*/ 1503807 h 1800225"/>
                <a:gd name="connsiteX662" fmla="*/ 1123093 w 1638300"/>
                <a:gd name="connsiteY662" fmla="*/ 1514094 h 1800225"/>
                <a:gd name="connsiteX663" fmla="*/ 1135856 w 1638300"/>
                <a:gd name="connsiteY663" fmla="*/ 1526572 h 1800225"/>
                <a:gd name="connsiteX664" fmla="*/ 1136999 w 1638300"/>
                <a:gd name="connsiteY664" fmla="*/ 1534954 h 1800225"/>
                <a:gd name="connsiteX665" fmla="*/ 1134332 w 1638300"/>
                <a:gd name="connsiteY665" fmla="*/ 1548860 h 1800225"/>
                <a:gd name="connsiteX666" fmla="*/ 1136237 w 1638300"/>
                <a:gd name="connsiteY666" fmla="*/ 1568196 h 1800225"/>
                <a:gd name="connsiteX667" fmla="*/ 1139571 w 1638300"/>
                <a:gd name="connsiteY667" fmla="*/ 1575816 h 1800225"/>
                <a:gd name="connsiteX668" fmla="*/ 1138904 w 1638300"/>
                <a:gd name="connsiteY668" fmla="*/ 1584103 h 1800225"/>
                <a:gd name="connsiteX669" fmla="*/ 1134427 w 1638300"/>
                <a:gd name="connsiteY669" fmla="*/ 1587532 h 1800225"/>
                <a:gd name="connsiteX670" fmla="*/ 1128427 w 1638300"/>
                <a:gd name="connsiteY670" fmla="*/ 1602296 h 1800225"/>
                <a:gd name="connsiteX671" fmla="*/ 1128236 w 1638300"/>
                <a:gd name="connsiteY671" fmla="*/ 1611630 h 1800225"/>
                <a:gd name="connsiteX672" fmla="*/ 1122426 w 1638300"/>
                <a:gd name="connsiteY672" fmla="*/ 1617631 h 1800225"/>
                <a:gd name="connsiteX673" fmla="*/ 1095566 w 1638300"/>
                <a:gd name="connsiteY673" fmla="*/ 1625727 h 1800225"/>
                <a:gd name="connsiteX674" fmla="*/ 1095661 w 1638300"/>
                <a:gd name="connsiteY674" fmla="*/ 1637538 h 1800225"/>
                <a:gd name="connsiteX675" fmla="*/ 1087279 w 1638300"/>
                <a:gd name="connsiteY675" fmla="*/ 1640205 h 1800225"/>
                <a:gd name="connsiteX676" fmla="*/ 1082897 w 1638300"/>
                <a:gd name="connsiteY676" fmla="*/ 1639062 h 1800225"/>
                <a:gd name="connsiteX677" fmla="*/ 1073753 w 1638300"/>
                <a:gd name="connsiteY677" fmla="*/ 1644682 h 1800225"/>
                <a:gd name="connsiteX678" fmla="*/ 1063847 w 1638300"/>
                <a:gd name="connsiteY678" fmla="*/ 1646397 h 1800225"/>
                <a:gd name="connsiteX679" fmla="*/ 1054036 w 1638300"/>
                <a:gd name="connsiteY679" fmla="*/ 1644301 h 1800225"/>
                <a:gd name="connsiteX680" fmla="*/ 1042607 w 1638300"/>
                <a:gd name="connsiteY680" fmla="*/ 1637919 h 1800225"/>
                <a:gd name="connsiteX681" fmla="*/ 1016317 w 1638300"/>
                <a:gd name="connsiteY681" fmla="*/ 1635538 h 1800225"/>
                <a:gd name="connsiteX682" fmla="*/ 1017556 w 1638300"/>
                <a:gd name="connsiteY682" fmla="*/ 1629918 h 1800225"/>
                <a:gd name="connsiteX683" fmla="*/ 1014127 w 1638300"/>
                <a:gd name="connsiteY683" fmla="*/ 1629537 h 1800225"/>
                <a:gd name="connsiteX684" fmla="*/ 1011841 w 1638300"/>
                <a:gd name="connsiteY684" fmla="*/ 1620870 h 1800225"/>
                <a:gd name="connsiteX685" fmla="*/ 1014698 w 1638300"/>
                <a:gd name="connsiteY685" fmla="*/ 1617536 h 1800225"/>
                <a:gd name="connsiteX686" fmla="*/ 1010221 w 1638300"/>
                <a:gd name="connsiteY686" fmla="*/ 1614774 h 1800225"/>
                <a:gd name="connsiteX687" fmla="*/ 1007459 w 1638300"/>
                <a:gd name="connsiteY687" fmla="*/ 1605249 h 1800225"/>
                <a:gd name="connsiteX688" fmla="*/ 995743 w 1638300"/>
                <a:gd name="connsiteY688" fmla="*/ 1586770 h 1800225"/>
                <a:gd name="connsiteX689" fmla="*/ 975074 w 1638300"/>
                <a:gd name="connsiteY689" fmla="*/ 1593056 h 1800225"/>
                <a:gd name="connsiteX690" fmla="*/ 966311 w 1638300"/>
                <a:gd name="connsiteY690" fmla="*/ 1589532 h 1800225"/>
                <a:gd name="connsiteX691" fmla="*/ 944594 w 1638300"/>
                <a:gd name="connsiteY691" fmla="*/ 1589532 h 1800225"/>
                <a:gd name="connsiteX692" fmla="*/ 952691 w 1638300"/>
                <a:gd name="connsiteY692" fmla="*/ 1600962 h 1800225"/>
                <a:gd name="connsiteX693" fmla="*/ 941165 w 1638300"/>
                <a:gd name="connsiteY693" fmla="*/ 1607725 h 1800225"/>
                <a:gd name="connsiteX694" fmla="*/ 935260 w 1638300"/>
                <a:gd name="connsiteY694" fmla="*/ 1618679 h 1800225"/>
                <a:gd name="connsiteX695" fmla="*/ 928878 w 1638300"/>
                <a:gd name="connsiteY695" fmla="*/ 1623632 h 1800225"/>
                <a:gd name="connsiteX696" fmla="*/ 924973 w 1638300"/>
                <a:gd name="connsiteY696" fmla="*/ 1622489 h 1800225"/>
                <a:gd name="connsiteX697" fmla="*/ 922973 w 1638300"/>
                <a:gd name="connsiteY697" fmla="*/ 1628585 h 1800225"/>
                <a:gd name="connsiteX698" fmla="*/ 917543 w 1638300"/>
                <a:gd name="connsiteY698" fmla="*/ 1629537 h 1800225"/>
                <a:gd name="connsiteX699" fmla="*/ 910304 w 1638300"/>
                <a:gd name="connsiteY699" fmla="*/ 1635823 h 1800225"/>
                <a:gd name="connsiteX700" fmla="*/ 902113 w 1638300"/>
                <a:gd name="connsiteY700" fmla="*/ 1630585 h 1800225"/>
                <a:gd name="connsiteX701" fmla="*/ 895731 w 1638300"/>
                <a:gd name="connsiteY701" fmla="*/ 1634395 h 1800225"/>
                <a:gd name="connsiteX702" fmla="*/ 880777 w 1638300"/>
                <a:gd name="connsiteY702" fmla="*/ 1629156 h 1800225"/>
                <a:gd name="connsiteX703" fmla="*/ 873061 w 1638300"/>
                <a:gd name="connsiteY703" fmla="*/ 1632966 h 1800225"/>
                <a:gd name="connsiteX704" fmla="*/ 865537 w 1638300"/>
                <a:gd name="connsiteY704" fmla="*/ 1631918 h 1800225"/>
                <a:gd name="connsiteX705" fmla="*/ 863060 w 1638300"/>
                <a:gd name="connsiteY705" fmla="*/ 1629251 h 1800225"/>
                <a:gd name="connsiteX706" fmla="*/ 859917 w 1638300"/>
                <a:gd name="connsiteY706" fmla="*/ 1631632 h 1800225"/>
                <a:gd name="connsiteX707" fmla="*/ 855821 w 1638300"/>
                <a:gd name="connsiteY707" fmla="*/ 1630871 h 1800225"/>
                <a:gd name="connsiteX708" fmla="*/ 852297 w 1638300"/>
                <a:gd name="connsiteY708" fmla="*/ 1623346 h 1800225"/>
                <a:gd name="connsiteX709" fmla="*/ 845534 w 1638300"/>
                <a:gd name="connsiteY709" fmla="*/ 1624203 h 1800225"/>
                <a:gd name="connsiteX710" fmla="*/ 844867 w 1638300"/>
                <a:gd name="connsiteY710" fmla="*/ 1620012 h 1800225"/>
                <a:gd name="connsiteX711" fmla="*/ 847630 w 1638300"/>
                <a:gd name="connsiteY711" fmla="*/ 1619917 h 1800225"/>
                <a:gd name="connsiteX712" fmla="*/ 851821 w 1638300"/>
                <a:gd name="connsiteY712" fmla="*/ 1607534 h 1800225"/>
                <a:gd name="connsiteX713" fmla="*/ 831818 w 1638300"/>
                <a:gd name="connsiteY713" fmla="*/ 1596295 h 1800225"/>
                <a:gd name="connsiteX714" fmla="*/ 806291 w 1638300"/>
                <a:gd name="connsiteY714" fmla="*/ 1590580 h 1800225"/>
                <a:gd name="connsiteX715" fmla="*/ 791813 w 1638300"/>
                <a:gd name="connsiteY715" fmla="*/ 1605629 h 1800225"/>
                <a:gd name="connsiteX716" fmla="*/ 791242 w 1638300"/>
                <a:gd name="connsiteY716" fmla="*/ 1609916 h 1800225"/>
                <a:gd name="connsiteX717" fmla="*/ 801243 w 1638300"/>
                <a:gd name="connsiteY717" fmla="*/ 1621822 h 1800225"/>
                <a:gd name="connsiteX718" fmla="*/ 800005 w 1638300"/>
                <a:gd name="connsiteY718" fmla="*/ 1630585 h 1800225"/>
                <a:gd name="connsiteX719" fmla="*/ 795052 w 1638300"/>
                <a:gd name="connsiteY719" fmla="*/ 1631156 h 1800225"/>
                <a:gd name="connsiteX720" fmla="*/ 795909 w 1638300"/>
                <a:gd name="connsiteY720" fmla="*/ 1633538 h 1800225"/>
                <a:gd name="connsiteX721" fmla="*/ 792385 w 1638300"/>
                <a:gd name="connsiteY721" fmla="*/ 1633919 h 1800225"/>
                <a:gd name="connsiteX722" fmla="*/ 792671 w 1638300"/>
                <a:gd name="connsiteY722" fmla="*/ 1637443 h 1800225"/>
                <a:gd name="connsiteX723" fmla="*/ 789813 w 1638300"/>
                <a:gd name="connsiteY723" fmla="*/ 1637252 h 1800225"/>
                <a:gd name="connsiteX724" fmla="*/ 795814 w 1638300"/>
                <a:gd name="connsiteY724" fmla="*/ 1647730 h 1800225"/>
                <a:gd name="connsiteX725" fmla="*/ 793813 w 1638300"/>
                <a:gd name="connsiteY725" fmla="*/ 1682115 h 1800225"/>
                <a:gd name="connsiteX726" fmla="*/ 800671 w 1638300"/>
                <a:gd name="connsiteY726" fmla="*/ 1683734 h 1800225"/>
                <a:gd name="connsiteX727" fmla="*/ 799433 w 1638300"/>
                <a:gd name="connsiteY727" fmla="*/ 1717739 h 1800225"/>
                <a:gd name="connsiteX728" fmla="*/ 807244 w 1638300"/>
                <a:gd name="connsiteY728" fmla="*/ 1758982 h 1800225"/>
                <a:gd name="connsiteX729" fmla="*/ 803434 w 1638300"/>
                <a:gd name="connsiteY729" fmla="*/ 1767174 h 1800225"/>
                <a:gd name="connsiteX730" fmla="*/ 789432 w 1638300"/>
                <a:gd name="connsiteY730" fmla="*/ 1782413 h 1800225"/>
                <a:gd name="connsiteX731" fmla="*/ 787241 w 1638300"/>
                <a:gd name="connsiteY731" fmla="*/ 1792700 h 1800225"/>
                <a:gd name="connsiteX732" fmla="*/ 769715 w 1638300"/>
                <a:gd name="connsiteY732" fmla="*/ 1796796 h 1800225"/>
                <a:gd name="connsiteX733" fmla="*/ 759238 w 1638300"/>
                <a:gd name="connsiteY733" fmla="*/ 1779461 h 1800225"/>
                <a:gd name="connsiteX734" fmla="*/ 747427 w 1638300"/>
                <a:gd name="connsiteY734" fmla="*/ 1772412 h 1800225"/>
                <a:gd name="connsiteX735" fmla="*/ 734473 w 1638300"/>
                <a:gd name="connsiteY735" fmla="*/ 1769364 h 1800225"/>
                <a:gd name="connsiteX736" fmla="*/ 728663 w 1638300"/>
                <a:gd name="connsiteY736" fmla="*/ 1770983 h 1800225"/>
                <a:gd name="connsiteX737" fmla="*/ 724376 w 1638300"/>
                <a:gd name="connsiteY737" fmla="*/ 1763839 h 1800225"/>
                <a:gd name="connsiteX738" fmla="*/ 720757 w 1638300"/>
                <a:gd name="connsiteY738" fmla="*/ 1762887 h 1800225"/>
                <a:gd name="connsiteX739" fmla="*/ 708565 w 1638300"/>
                <a:gd name="connsiteY739" fmla="*/ 1766411 h 1800225"/>
                <a:gd name="connsiteX740" fmla="*/ 693801 w 1638300"/>
                <a:gd name="connsiteY740" fmla="*/ 1742885 h 1800225"/>
                <a:gd name="connsiteX741" fmla="*/ 684752 w 1638300"/>
                <a:gd name="connsiteY741" fmla="*/ 1735170 h 1800225"/>
                <a:gd name="connsiteX742" fmla="*/ 679323 w 1638300"/>
                <a:gd name="connsiteY742" fmla="*/ 1720596 h 1800225"/>
                <a:gd name="connsiteX743" fmla="*/ 682657 w 1638300"/>
                <a:gd name="connsiteY743" fmla="*/ 1705642 h 1800225"/>
                <a:gd name="connsiteX744" fmla="*/ 666083 w 1638300"/>
                <a:gd name="connsiteY744" fmla="*/ 1715453 h 1800225"/>
                <a:gd name="connsiteX745" fmla="*/ 647795 w 1638300"/>
                <a:gd name="connsiteY745" fmla="*/ 1718215 h 1800225"/>
                <a:gd name="connsiteX746" fmla="*/ 643700 w 1638300"/>
                <a:gd name="connsiteY746" fmla="*/ 1724883 h 1800225"/>
                <a:gd name="connsiteX747" fmla="*/ 635603 w 1638300"/>
                <a:gd name="connsiteY747" fmla="*/ 1727264 h 1800225"/>
                <a:gd name="connsiteX748" fmla="*/ 617029 w 1638300"/>
                <a:gd name="connsiteY748" fmla="*/ 1724692 h 1800225"/>
                <a:gd name="connsiteX749" fmla="*/ 609886 w 1638300"/>
                <a:gd name="connsiteY749" fmla="*/ 1718596 h 1800225"/>
                <a:gd name="connsiteX750" fmla="*/ 601694 w 1638300"/>
                <a:gd name="connsiteY750" fmla="*/ 1717072 h 1800225"/>
                <a:gd name="connsiteX751" fmla="*/ 613791 w 1638300"/>
                <a:gd name="connsiteY751" fmla="*/ 1702880 h 1800225"/>
                <a:gd name="connsiteX752" fmla="*/ 611981 w 1638300"/>
                <a:gd name="connsiteY752" fmla="*/ 1694022 h 1800225"/>
                <a:gd name="connsiteX753" fmla="*/ 606647 w 1638300"/>
                <a:gd name="connsiteY753" fmla="*/ 1688402 h 1800225"/>
                <a:gd name="connsiteX754" fmla="*/ 606552 w 1638300"/>
                <a:gd name="connsiteY754" fmla="*/ 1682782 h 1800225"/>
                <a:gd name="connsiteX755" fmla="*/ 570833 w 1638300"/>
                <a:gd name="connsiteY755" fmla="*/ 1703356 h 1800225"/>
                <a:gd name="connsiteX756" fmla="*/ 562451 w 1638300"/>
                <a:gd name="connsiteY756" fmla="*/ 1705737 h 1800225"/>
                <a:gd name="connsiteX757" fmla="*/ 545497 w 1638300"/>
                <a:gd name="connsiteY757" fmla="*/ 1719644 h 1800225"/>
                <a:gd name="connsiteX758" fmla="*/ 540353 w 1638300"/>
                <a:gd name="connsiteY758" fmla="*/ 1721072 h 1800225"/>
                <a:gd name="connsiteX759" fmla="*/ 474345 w 1638300"/>
                <a:gd name="connsiteY759" fmla="*/ 1717643 h 1800225"/>
                <a:gd name="connsiteX760" fmla="*/ 473297 w 1638300"/>
                <a:gd name="connsiteY760" fmla="*/ 1711071 h 1800225"/>
                <a:gd name="connsiteX761" fmla="*/ 462629 w 1638300"/>
                <a:gd name="connsiteY761" fmla="*/ 1690497 h 1800225"/>
                <a:gd name="connsiteX762" fmla="*/ 460819 w 1638300"/>
                <a:gd name="connsiteY762" fmla="*/ 1674400 h 1800225"/>
                <a:gd name="connsiteX763" fmla="*/ 449104 w 1638300"/>
                <a:gd name="connsiteY763" fmla="*/ 1644682 h 1800225"/>
                <a:gd name="connsiteX764" fmla="*/ 431006 w 1638300"/>
                <a:gd name="connsiteY764" fmla="*/ 1623156 h 1800225"/>
                <a:gd name="connsiteX765" fmla="*/ 448818 w 1638300"/>
                <a:gd name="connsiteY765" fmla="*/ 1624299 h 1800225"/>
                <a:gd name="connsiteX766" fmla="*/ 468916 w 1638300"/>
                <a:gd name="connsiteY766" fmla="*/ 1610963 h 1800225"/>
                <a:gd name="connsiteX767" fmla="*/ 470630 w 1638300"/>
                <a:gd name="connsiteY767" fmla="*/ 1606963 h 1800225"/>
                <a:gd name="connsiteX768" fmla="*/ 470440 w 1638300"/>
                <a:gd name="connsiteY768" fmla="*/ 1600200 h 1800225"/>
                <a:gd name="connsiteX769" fmla="*/ 461962 w 1638300"/>
                <a:gd name="connsiteY769" fmla="*/ 1600772 h 1800225"/>
                <a:gd name="connsiteX770" fmla="*/ 455581 w 1638300"/>
                <a:gd name="connsiteY770" fmla="*/ 1592104 h 1800225"/>
                <a:gd name="connsiteX771" fmla="*/ 454438 w 1638300"/>
                <a:gd name="connsiteY771" fmla="*/ 1573435 h 1800225"/>
                <a:gd name="connsiteX772" fmla="*/ 450818 w 1638300"/>
                <a:gd name="connsiteY772" fmla="*/ 1566291 h 1800225"/>
                <a:gd name="connsiteX773" fmla="*/ 442055 w 1638300"/>
                <a:gd name="connsiteY773" fmla="*/ 1557624 h 1800225"/>
                <a:gd name="connsiteX774" fmla="*/ 434150 w 1638300"/>
                <a:gd name="connsiteY774" fmla="*/ 1555909 h 1800225"/>
                <a:gd name="connsiteX775" fmla="*/ 431863 w 1638300"/>
                <a:gd name="connsiteY775" fmla="*/ 1551432 h 1800225"/>
                <a:gd name="connsiteX776" fmla="*/ 435007 w 1638300"/>
                <a:gd name="connsiteY776" fmla="*/ 1535811 h 1800225"/>
                <a:gd name="connsiteX777" fmla="*/ 443103 w 1638300"/>
                <a:gd name="connsiteY777" fmla="*/ 1529429 h 1800225"/>
                <a:gd name="connsiteX778" fmla="*/ 444151 w 1638300"/>
                <a:gd name="connsiteY778" fmla="*/ 1518095 h 1800225"/>
                <a:gd name="connsiteX779" fmla="*/ 456819 w 1638300"/>
                <a:gd name="connsiteY779" fmla="*/ 1509999 h 1800225"/>
                <a:gd name="connsiteX780" fmla="*/ 448246 w 1638300"/>
                <a:gd name="connsiteY780" fmla="*/ 1514856 h 1800225"/>
                <a:gd name="connsiteX781" fmla="*/ 425672 w 1638300"/>
                <a:gd name="connsiteY781" fmla="*/ 1519238 h 1800225"/>
                <a:gd name="connsiteX782" fmla="*/ 418528 w 1638300"/>
                <a:gd name="connsiteY782" fmla="*/ 1523619 h 1800225"/>
                <a:gd name="connsiteX783" fmla="*/ 411194 w 1638300"/>
                <a:gd name="connsiteY783" fmla="*/ 1512284 h 1800225"/>
                <a:gd name="connsiteX784" fmla="*/ 416433 w 1638300"/>
                <a:gd name="connsiteY784" fmla="*/ 1501997 h 1800225"/>
                <a:gd name="connsiteX785" fmla="*/ 417385 w 1638300"/>
                <a:gd name="connsiteY785" fmla="*/ 1485805 h 1800225"/>
                <a:gd name="connsiteX786" fmla="*/ 426529 w 1638300"/>
                <a:gd name="connsiteY786" fmla="*/ 1473613 h 1800225"/>
                <a:gd name="connsiteX787" fmla="*/ 439198 w 1638300"/>
                <a:gd name="connsiteY787" fmla="*/ 1464279 h 1800225"/>
                <a:gd name="connsiteX788" fmla="*/ 437578 w 1638300"/>
                <a:gd name="connsiteY788" fmla="*/ 1457040 h 1800225"/>
                <a:gd name="connsiteX789" fmla="*/ 429863 w 1638300"/>
                <a:gd name="connsiteY789" fmla="*/ 1458563 h 1800225"/>
                <a:gd name="connsiteX790" fmla="*/ 426529 w 1638300"/>
                <a:gd name="connsiteY790" fmla="*/ 1445229 h 1800225"/>
                <a:gd name="connsiteX791" fmla="*/ 428149 w 1638300"/>
                <a:gd name="connsiteY791" fmla="*/ 1436561 h 1800225"/>
                <a:gd name="connsiteX792" fmla="*/ 439960 w 1638300"/>
                <a:gd name="connsiteY792" fmla="*/ 1432179 h 1800225"/>
                <a:gd name="connsiteX793" fmla="*/ 439579 w 1638300"/>
                <a:gd name="connsiteY793" fmla="*/ 1428845 h 1800225"/>
                <a:gd name="connsiteX794" fmla="*/ 448246 w 1638300"/>
                <a:gd name="connsiteY794" fmla="*/ 1419225 h 1800225"/>
                <a:gd name="connsiteX795" fmla="*/ 423386 w 1638300"/>
                <a:gd name="connsiteY795" fmla="*/ 1360265 h 1800225"/>
                <a:gd name="connsiteX796" fmla="*/ 414433 w 1638300"/>
                <a:gd name="connsiteY796" fmla="*/ 1361790 h 1800225"/>
                <a:gd name="connsiteX797" fmla="*/ 411671 w 1638300"/>
                <a:gd name="connsiteY797" fmla="*/ 1354550 h 1800225"/>
                <a:gd name="connsiteX798" fmla="*/ 411099 w 1638300"/>
                <a:gd name="connsiteY798" fmla="*/ 1341215 h 1800225"/>
                <a:gd name="connsiteX799" fmla="*/ 417290 w 1638300"/>
                <a:gd name="connsiteY799" fmla="*/ 1330833 h 1800225"/>
                <a:gd name="connsiteX800" fmla="*/ 415195 w 1638300"/>
                <a:gd name="connsiteY800" fmla="*/ 1322070 h 1800225"/>
                <a:gd name="connsiteX801" fmla="*/ 410527 w 1638300"/>
                <a:gd name="connsiteY801" fmla="*/ 1317307 h 1800225"/>
                <a:gd name="connsiteX802" fmla="*/ 420052 w 1638300"/>
                <a:gd name="connsiteY802" fmla="*/ 1305306 h 1800225"/>
                <a:gd name="connsiteX803" fmla="*/ 419290 w 1638300"/>
                <a:gd name="connsiteY803" fmla="*/ 1291304 h 1800225"/>
                <a:gd name="connsiteX804" fmla="*/ 434340 w 1638300"/>
                <a:gd name="connsiteY804" fmla="*/ 1242536 h 1800225"/>
                <a:gd name="connsiteX805" fmla="*/ 419195 w 1638300"/>
                <a:gd name="connsiteY805" fmla="*/ 1247966 h 1800225"/>
                <a:gd name="connsiteX806" fmla="*/ 400240 w 1638300"/>
                <a:gd name="connsiteY806" fmla="*/ 1242632 h 1800225"/>
                <a:gd name="connsiteX807" fmla="*/ 384143 w 1638300"/>
                <a:gd name="connsiteY807" fmla="*/ 1250156 h 1800225"/>
                <a:gd name="connsiteX808" fmla="*/ 378904 w 1638300"/>
                <a:gd name="connsiteY808" fmla="*/ 1242251 h 1800225"/>
                <a:gd name="connsiteX809" fmla="*/ 372999 w 1638300"/>
                <a:gd name="connsiteY809" fmla="*/ 1243679 h 1800225"/>
                <a:gd name="connsiteX810" fmla="*/ 368998 w 1638300"/>
                <a:gd name="connsiteY810" fmla="*/ 1236440 h 1800225"/>
                <a:gd name="connsiteX811" fmla="*/ 363855 w 1638300"/>
                <a:gd name="connsiteY811" fmla="*/ 1237965 h 1800225"/>
                <a:gd name="connsiteX812" fmla="*/ 359569 w 1638300"/>
                <a:gd name="connsiteY812" fmla="*/ 1232345 h 1800225"/>
                <a:gd name="connsiteX813" fmla="*/ 355473 w 1638300"/>
                <a:gd name="connsiteY813" fmla="*/ 1232345 h 1800225"/>
                <a:gd name="connsiteX814" fmla="*/ 349853 w 1638300"/>
                <a:gd name="connsiteY814" fmla="*/ 1227963 h 1800225"/>
                <a:gd name="connsiteX815" fmla="*/ 333375 w 1638300"/>
                <a:gd name="connsiteY815" fmla="*/ 1227297 h 1800225"/>
                <a:gd name="connsiteX816" fmla="*/ 324231 w 1638300"/>
                <a:gd name="connsiteY816" fmla="*/ 1230439 h 1800225"/>
                <a:gd name="connsiteX817" fmla="*/ 313372 w 1638300"/>
                <a:gd name="connsiteY817" fmla="*/ 1222439 h 1800225"/>
                <a:gd name="connsiteX818" fmla="*/ 304609 w 1638300"/>
                <a:gd name="connsiteY818" fmla="*/ 1213771 h 1800225"/>
                <a:gd name="connsiteX819" fmla="*/ 292036 w 1638300"/>
                <a:gd name="connsiteY819" fmla="*/ 1193578 h 1800225"/>
                <a:gd name="connsiteX820" fmla="*/ 289750 w 1638300"/>
                <a:gd name="connsiteY820" fmla="*/ 1178052 h 1800225"/>
                <a:gd name="connsiteX821" fmla="*/ 293941 w 1638300"/>
                <a:gd name="connsiteY821" fmla="*/ 1175766 h 1800225"/>
                <a:gd name="connsiteX822" fmla="*/ 292513 w 1638300"/>
                <a:gd name="connsiteY822" fmla="*/ 1169384 h 1800225"/>
                <a:gd name="connsiteX823" fmla="*/ 303752 w 1638300"/>
                <a:gd name="connsiteY823" fmla="*/ 1154239 h 1800225"/>
                <a:gd name="connsiteX824" fmla="*/ 301466 w 1638300"/>
                <a:gd name="connsiteY824" fmla="*/ 1146906 h 1800225"/>
                <a:gd name="connsiteX825" fmla="*/ 294322 w 1638300"/>
                <a:gd name="connsiteY825" fmla="*/ 1135666 h 1800225"/>
                <a:gd name="connsiteX826" fmla="*/ 273939 w 1638300"/>
                <a:gd name="connsiteY826" fmla="*/ 1114140 h 1800225"/>
                <a:gd name="connsiteX827" fmla="*/ 270510 w 1638300"/>
                <a:gd name="connsiteY827" fmla="*/ 1118045 h 1800225"/>
                <a:gd name="connsiteX828" fmla="*/ 253555 w 1638300"/>
                <a:gd name="connsiteY828" fmla="*/ 1122712 h 1800225"/>
                <a:gd name="connsiteX829" fmla="*/ 246697 w 1638300"/>
                <a:gd name="connsiteY829" fmla="*/ 1109949 h 1800225"/>
                <a:gd name="connsiteX830" fmla="*/ 244030 w 1638300"/>
                <a:gd name="connsiteY830" fmla="*/ 1108615 h 1800225"/>
                <a:gd name="connsiteX831" fmla="*/ 238887 w 1638300"/>
                <a:gd name="connsiteY831" fmla="*/ 1111092 h 1800225"/>
                <a:gd name="connsiteX832" fmla="*/ 230791 w 1638300"/>
                <a:gd name="connsiteY832" fmla="*/ 1122998 h 1800225"/>
                <a:gd name="connsiteX833" fmla="*/ 234982 w 1638300"/>
                <a:gd name="connsiteY833" fmla="*/ 1130332 h 1800225"/>
                <a:gd name="connsiteX834" fmla="*/ 230505 w 1638300"/>
                <a:gd name="connsiteY834" fmla="*/ 1130713 h 1800225"/>
                <a:gd name="connsiteX835" fmla="*/ 224409 w 1638300"/>
                <a:gd name="connsiteY835" fmla="*/ 1126998 h 1800225"/>
                <a:gd name="connsiteX836" fmla="*/ 222313 w 1638300"/>
                <a:gd name="connsiteY836" fmla="*/ 1132618 h 1800225"/>
                <a:gd name="connsiteX837" fmla="*/ 224790 w 1638300"/>
                <a:gd name="connsiteY837" fmla="*/ 1139667 h 1800225"/>
                <a:gd name="connsiteX838" fmla="*/ 216694 w 1638300"/>
                <a:gd name="connsiteY838" fmla="*/ 1151573 h 1800225"/>
                <a:gd name="connsiteX839" fmla="*/ 217646 w 1638300"/>
                <a:gd name="connsiteY839" fmla="*/ 1156716 h 1800225"/>
                <a:gd name="connsiteX840" fmla="*/ 202120 w 1638300"/>
                <a:gd name="connsiteY840" fmla="*/ 1159383 h 1800225"/>
                <a:gd name="connsiteX841" fmla="*/ 202692 w 1638300"/>
                <a:gd name="connsiteY841" fmla="*/ 1164146 h 1800225"/>
                <a:gd name="connsiteX842" fmla="*/ 197929 w 1638300"/>
                <a:gd name="connsiteY842" fmla="*/ 1164431 h 1800225"/>
                <a:gd name="connsiteX843" fmla="*/ 195358 w 1638300"/>
                <a:gd name="connsiteY843" fmla="*/ 1177480 h 1800225"/>
                <a:gd name="connsiteX844" fmla="*/ 192405 w 1638300"/>
                <a:gd name="connsiteY844" fmla="*/ 1178243 h 1800225"/>
                <a:gd name="connsiteX845" fmla="*/ 190690 w 1638300"/>
                <a:gd name="connsiteY845" fmla="*/ 1173289 h 1800225"/>
                <a:gd name="connsiteX846" fmla="*/ 190976 w 1638300"/>
                <a:gd name="connsiteY846" fmla="*/ 1160812 h 1800225"/>
                <a:gd name="connsiteX847" fmla="*/ 186595 w 1638300"/>
                <a:gd name="connsiteY847" fmla="*/ 1160622 h 1800225"/>
                <a:gd name="connsiteX848" fmla="*/ 186023 w 1638300"/>
                <a:gd name="connsiteY848" fmla="*/ 1135380 h 1800225"/>
                <a:gd name="connsiteX849" fmla="*/ 170593 w 1638300"/>
                <a:gd name="connsiteY849" fmla="*/ 1146143 h 1800225"/>
                <a:gd name="connsiteX850" fmla="*/ 171736 w 1638300"/>
                <a:gd name="connsiteY850" fmla="*/ 1150620 h 1800225"/>
                <a:gd name="connsiteX851" fmla="*/ 166783 w 1638300"/>
                <a:gd name="connsiteY851" fmla="*/ 1155764 h 1800225"/>
                <a:gd name="connsiteX852" fmla="*/ 168116 w 1638300"/>
                <a:gd name="connsiteY852" fmla="*/ 1159383 h 1800225"/>
                <a:gd name="connsiteX853" fmla="*/ 161163 w 1638300"/>
                <a:gd name="connsiteY853" fmla="*/ 1164907 h 1800225"/>
                <a:gd name="connsiteX854" fmla="*/ 159258 w 1638300"/>
                <a:gd name="connsiteY854" fmla="*/ 1160716 h 1800225"/>
                <a:gd name="connsiteX855" fmla="*/ 155353 w 1638300"/>
                <a:gd name="connsiteY855" fmla="*/ 1162431 h 1800225"/>
                <a:gd name="connsiteX856" fmla="*/ 157067 w 1638300"/>
                <a:gd name="connsiteY856" fmla="*/ 1160526 h 1800225"/>
                <a:gd name="connsiteX857" fmla="*/ 154591 w 1638300"/>
                <a:gd name="connsiteY857" fmla="*/ 1153478 h 1800225"/>
                <a:gd name="connsiteX858" fmla="*/ 150114 w 1638300"/>
                <a:gd name="connsiteY858" fmla="*/ 1155859 h 1800225"/>
                <a:gd name="connsiteX859" fmla="*/ 148018 w 1638300"/>
                <a:gd name="connsiteY859" fmla="*/ 1145381 h 1800225"/>
                <a:gd name="connsiteX860" fmla="*/ 141827 w 1638300"/>
                <a:gd name="connsiteY860" fmla="*/ 1151287 h 1800225"/>
                <a:gd name="connsiteX861" fmla="*/ 132969 w 1638300"/>
                <a:gd name="connsiteY861" fmla="*/ 1153287 h 1800225"/>
                <a:gd name="connsiteX862" fmla="*/ 133255 w 1638300"/>
                <a:gd name="connsiteY862" fmla="*/ 1157764 h 1800225"/>
                <a:gd name="connsiteX863" fmla="*/ 128587 w 1638300"/>
                <a:gd name="connsiteY863" fmla="*/ 1160431 h 1800225"/>
                <a:gd name="connsiteX864" fmla="*/ 128111 w 1638300"/>
                <a:gd name="connsiteY864" fmla="*/ 1154145 h 1800225"/>
                <a:gd name="connsiteX865" fmla="*/ 125635 w 1638300"/>
                <a:gd name="connsiteY865" fmla="*/ 1154145 h 1800225"/>
                <a:gd name="connsiteX866" fmla="*/ 125825 w 1638300"/>
                <a:gd name="connsiteY866" fmla="*/ 1142619 h 1800225"/>
                <a:gd name="connsiteX867" fmla="*/ 119443 w 1638300"/>
                <a:gd name="connsiteY867" fmla="*/ 1132237 h 1800225"/>
                <a:gd name="connsiteX868" fmla="*/ 121348 w 1638300"/>
                <a:gd name="connsiteY868" fmla="*/ 1129094 h 1800225"/>
                <a:gd name="connsiteX869" fmla="*/ 112204 w 1638300"/>
                <a:gd name="connsiteY869" fmla="*/ 1122522 h 1800225"/>
                <a:gd name="connsiteX870" fmla="*/ 124968 w 1638300"/>
                <a:gd name="connsiteY870" fmla="*/ 1120997 h 1800225"/>
                <a:gd name="connsiteX871" fmla="*/ 126682 w 1638300"/>
                <a:gd name="connsiteY871" fmla="*/ 1125760 h 1800225"/>
                <a:gd name="connsiteX872" fmla="*/ 129730 w 1638300"/>
                <a:gd name="connsiteY872" fmla="*/ 1125950 h 1800225"/>
                <a:gd name="connsiteX873" fmla="*/ 122396 w 1638300"/>
                <a:gd name="connsiteY873" fmla="*/ 1130046 h 1800225"/>
                <a:gd name="connsiteX874" fmla="*/ 130302 w 1638300"/>
                <a:gd name="connsiteY874" fmla="*/ 1126331 h 1800225"/>
                <a:gd name="connsiteX875" fmla="*/ 129254 w 1638300"/>
                <a:gd name="connsiteY875" fmla="*/ 1117092 h 1800225"/>
                <a:gd name="connsiteX876" fmla="*/ 139732 w 1638300"/>
                <a:gd name="connsiteY876" fmla="*/ 1111568 h 1800225"/>
                <a:gd name="connsiteX877" fmla="*/ 136398 w 1638300"/>
                <a:gd name="connsiteY877" fmla="*/ 1112234 h 1800225"/>
                <a:gd name="connsiteX878" fmla="*/ 133731 w 1638300"/>
                <a:gd name="connsiteY878" fmla="*/ 1107186 h 1800225"/>
                <a:gd name="connsiteX879" fmla="*/ 138303 w 1638300"/>
                <a:gd name="connsiteY879" fmla="*/ 1103662 h 1800225"/>
                <a:gd name="connsiteX880" fmla="*/ 134302 w 1638300"/>
                <a:gd name="connsiteY880" fmla="*/ 1094994 h 1800225"/>
                <a:gd name="connsiteX881" fmla="*/ 123920 w 1638300"/>
                <a:gd name="connsiteY881" fmla="*/ 1097471 h 1800225"/>
                <a:gd name="connsiteX882" fmla="*/ 116110 w 1638300"/>
                <a:gd name="connsiteY882" fmla="*/ 1074801 h 1800225"/>
                <a:gd name="connsiteX883" fmla="*/ 125825 w 1638300"/>
                <a:gd name="connsiteY883" fmla="*/ 1071944 h 1800225"/>
                <a:gd name="connsiteX884" fmla="*/ 125063 w 1638300"/>
                <a:gd name="connsiteY884" fmla="*/ 1070420 h 1800225"/>
                <a:gd name="connsiteX885" fmla="*/ 115443 w 1638300"/>
                <a:gd name="connsiteY885" fmla="*/ 1073182 h 1800225"/>
                <a:gd name="connsiteX886" fmla="*/ 114205 w 1638300"/>
                <a:gd name="connsiteY886" fmla="*/ 1069943 h 1800225"/>
                <a:gd name="connsiteX887" fmla="*/ 101155 w 1638300"/>
                <a:gd name="connsiteY887" fmla="*/ 1074325 h 1800225"/>
                <a:gd name="connsiteX888" fmla="*/ 96488 w 1638300"/>
                <a:gd name="connsiteY888" fmla="*/ 1079849 h 1800225"/>
                <a:gd name="connsiteX889" fmla="*/ 85249 w 1638300"/>
                <a:gd name="connsiteY889" fmla="*/ 1078325 h 1800225"/>
                <a:gd name="connsiteX890" fmla="*/ 75628 w 1638300"/>
                <a:gd name="connsiteY890" fmla="*/ 1082421 h 1800225"/>
                <a:gd name="connsiteX891" fmla="*/ 74676 w 1638300"/>
                <a:gd name="connsiteY891" fmla="*/ 1078230 h 1800225"/>
                <a:gd name="connsiteX892" fmla="*/ 71247 w 1638300"/>
                <a:gd name="connsiteY892" fmla="*/ 1078611 h 1800225"/>
                <a:gd name="connsiteX893" fmla="*/ 64579 w 1638300"/>
                <a:gd name="connsiteY893" fmla="*/ 1066038 h 1800225"/>
                <a:gd name="connsiteX894" fmla="*/ 57626 w 1638300"/>
                <a:gd name="connsiteY894" fmla="*/ 1060704 h 1800225"/>
                <a:gd name="connsiteX895" fmla="*/ 56388 w 1638300"/>
                <a:gd name="connsiteY895" fmla="*/ 1065466 h 1800225"/>
                <a:gd name="connsiteX896" fmla="*/ 53626 w 1638300"/>
                <a:gd name="connsiteY896" fmla="*/ 1061752 h 1800225"/>
                <a:gd name="connsiteX897" fmla="*/ 48387 w 1638300"/>
                <a:gd name="connsiteY897" fmla="*/ 1067276 h 1800225"/>
                <a:gd name="connsiteX898" fmla="*/ 42958 w 1638300"/>
                <a:gd name="connsiteY898" fmla="*/ 1052799 h 1800225"/>
                <a:gd name="connsiteX899" fmla="*/ 36195 w 1638300"/>
                <a:gd name="connsiteY899" fmla="*/ 1048417 h 1800225"/>
                <a:gd name="connsiteX900" fmla="*/ 38481 w 1638300"/>
                <a:gd name="connsiteY900" fmla="*/ 1043654 h 1800225"/>
                <a:gd name="connsiteX901" fmla="*/ 32671 w 1638300"/>
                <a:gd name="connsiteY901" fmla="*/ 1038035 h 1800225"/>
                <a:gd name="connsiteX902" fmla="*/ 36576 w 1638300"/>
                <a:gd name="connsiteY902" fmla="*/ 1017080 h 1800225"/>
                <a:gd name="connsiteX903" fmla="*/ 29527 w 1638300"/>
                <a:gd name="connsiteY903" fmla="*/ 1017080 h 1800225"/>
                <a:gd name="connsiteX904" fmla="*/ 21622 w 1638300"/>
                <a:gd name="connsiteY904" fmla="*/ 998125 h 1800225"/>
                <a:gd name="connsiteX905" fmla="*/ 16288 w 1638300"/>
                <a:gd name="connsiteY905" fmla="*/ 995553 h 1800225"/>
                <a:gd name="connsiteX906" fmla="*/ 18383 w 1638300"/>
                <a:gd name="connsiteY906" fmla="*/ 987171 h 1800225"/>
                <a:gd name="connsiteX907" fmla="*/ 23717 w 1638300"/>
                <a:gd name="connsiteY907" fmla="*/ 980027 h 1800225"/>
                <a:gd name="connsiteX908" fmla="*/ 17716 w 1638300"/>
                <a:gd name="connsiteY908" fmla="*/ 956977 h 1800225"/>
                <a:gd name="connsiteX909" fmla="*/ 13811 w 1638300"/>
                <a:gd name="connsiteY909" fmla="*/ 958405 h 1800225"/>
                <a:gd name="connsiteX910" fmla="*/ 9525 w 1638300"/>
                <a:gd name="connsiteY910" fmla="*/ 955263 h 1800225"/>
                <a:gd name="connsiteX911" fmla="*/ 1130236 w 1638300"/>
                <a:gd name="connsiteY911" fmla="*/ 233362 h 1800225"/>
                <a:gd name="connsiteX912" fmla="*/ 1134046 w 1638300"/>
                <a:gd name="connsiteY912" fmla="*/ 239459 h 1800225"/>
                <a:gd name="connsiteX913" fmla="*/ 1141000 w 1638300"/>
                <a:gd name="connsiteY913" fmla="*/ 237173 h 1800225"/>
                <a:gd name="connsiteX914" fmla="*/ 1144238 w 1638300"/>
                <a:gd name="connsiteY914" fmla="*/ 243174 h 1800225"/>
                <a:gd name="connsiteX915" fmla="*/ 1145381 w 1638300"/>
                <a:gd name="connsiteY915" fmla="*/ 241459 h 1800225"/>
                <a:gd name="connsiteX916" fmla="*/ 1149382 w 1638300"/>
                <a:gd name="connsiteY916" fmla="*/ 245269 h 1800225"/>
                <a:gd name="connsiteX917" fmla="*/ 1145762 w 1638300"/>
                <a:gd name="connsiteY917" fmla="*/ 239363 h 1800225"/>
                <a:gd name="connsiteX918" fmla="*/ 1135951 w 1638300"/>
                <a:gd name="connsiteY918" fmla="*/ 231934 h 1800225"/>
                <a:gd name="connsiteX919" fmla="*/ 1130236 w 1638300"/>
                <a:gd name="connsiteY919" fmla="*/ 23336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</a:cxnLst>
              <a:rect l="l" t="t" r="r" b="b"/>
              <a:pathLst>
                <a:path w="1638300" h="1800225">
                  <a:moveTo>
                    <a:pt x="1304639" y="213551"/>
                  </a:moveTo>
                  <a:lnTo>
                    <a:pt x="1310926" y="203073"/>
                  </a:lnTo>
                  <a:lnTo>
                    <a:pt x="1319403" y="204026"/>
                  </a:lnTo>
                  <a:lnTo>
                    <a:pt x="1317879" y="217170"/>
                  </a:lnTo>
                  <a:lnTo>
                    <a:pt x="1310830" y="212979"/>
                  </a:lnTo>
                  <a:lnTo>
                    <a:pt x="1310450" y="215932"/>
                  </a:lnTo>
                  <a:lnTo>
                    <a:pt x="1307497" y="216218"/>
                  </a:lnTo>
                  <a:lnTo>
                    <a:pt x="1304639" y="213551"/>
                  </a:lnTo>
                  <a:close/>
                  <a:moveTo>
                    <a:pt x="9525" y="955263"/>
                  </a:moveTo>
                  <a:lnTo>
                    <a:pt x="18859" y="949262"/>
                  </a:lnTo>
                  <a:lnTo>
                    <a:pt x="28861" y="958215"/>
                  </a:lnTo>
                  <a:lnTo>
                    <a:pt x="38290" y="962692"/>
                  </a:lnTo>
                  <a:lnTo>
                    <a:pt x="38195" y="937451"/>
                  </a:lnTo>
                  <a:lnTo>
                    <a:pt x="49530" y="928878"/>
                  </a:lnTo>
                  <a:lnTo>
                    <a:pt x="67818" y="926021"/>
                  </a:lnTo>
                  <a:lnTo>
                    <a:pt x="68580" y="903827"/>
                  </a:lnTo>
                  <a:lnTo>
                    <a:pt x="80867" y="898970"/>
                  </a:lnTo>
                  <a:lnTo>
                    <a:pt x="97536" y="884111"/>
                  </a:lnTo>
                  <a:lnTo>
                    <a:pt x="94107" y="882968"/>
                  </a:lnTo>
                  <a:lnTo>
                    <a:pt x="101346" y="871442"/>
                  </a:lnTo>
                  <a:lnTo>
                    <a:pt x="93345" y="863346"/>
                  </a:lnTo>
                  <a:lnTo>
                    <a:pt x="92488" y="856393"/>
                  </a:lnTo>
                  <a:lnTo>
                    <a:pt x="94583" y="851154"/>
                  </a:lnTo>
                  <a:lnTo>
                    <a:pt x="93059" y="846297"/>
                  </a:lnTo>
                  <a:lnTo>
                    <a:pt x="95726" y="845344"/>
                  </a:lnTo>
                  <a:lnTo>
                    <a:pt x="94869" y="842106"/>
                  </a:lnTo>
                  <a:lnTo>
                    <a:pt x="98203" y="840963"/>
                  </a:lnTo>
                  <a:lnTo>
                    <a:pt x="99060" y="836200"/>
                  </a:lnTo>
                  <a:lnTo>
                    <a:pt x="81058" y="840105"/>
                  </a:lnTo>
                  <a:lnTo>
                    <a:pt x="85439" y="826104"/>
                  </a:lnTo>
                  <a:lnTo>
                    <a:pt x="79629" y="823913"/>
                  </a:lnTo>
                  <a:lnTo>
                    <a:pt x="79629" y="815245"/>
                  </a:lnTo>
                  <a:lnTo>
                    <a:pt x="84487" y="814483"/>
                  </a:lnTo>
                  <a:lnTo>
                    <a:pt x="97250" y="797147"/>
                  </a:lnTo>
                  <a:lnTo>
                    <a:pt x="105251" y="762571"/>
                  </a:lnTo>
                  <a:lnTo>
                    <a:pt x="111157" y="753904"/>
                  </a:lnTo>
                  <a:lnTo>
                    <a:pt x="110966" y="748855"/>
                  </a:lnTo>
                  <a:lnTo>
                    <a:pt x="114205" y="749618"/>
                  </a:lnTo>
                  <a:lnTo>
                    <a:pt x="124015" y="742760"/>
                  </a:lnTo>
                  <a:lnTo>
                    <a:pt x="132112" y="749522"/>
                  </a:lnTo>
                  <a:lnTo>
                    <a:pt x="148018" y="749237"/>
                  </a:lnTo>
                  <a:lnTo>
                    <a:pt x="148971" y="740473"/>
                  </a:lnTo>
                  <a:lnTo>
                    <a:pt x="153638" y="732568"/>
                  </a:lnTo>
                  <a:lnTo>
                    <a:pt x="165830" y="725710"/>
                  </a:lnTo>
                  <a:lnTo>
                    <a:pt x="176498" y="734568"/>
                  </a:lnTo>
                  <a:lnTo>
                    <a:pt x="171640" y="745331"/>
                  </a:lnTo>
                  <a:lnTo>
                    <a:pt x="172593" y="754571"/>
                  </a:lnTo>
                  <a:lnTo>
                    <a:pt x="168021" y="765810"/>
                  </a:lnTo>
                  <a:lnTo>
                    <a:pt x="179927" y="778097"/>
                  </a:lnTo>
                  <a:lnTo>
                    <a:pt x="208883" y="788670"/>
                  </a:lnTo>
                  <a:lnTo>
                    <a:pt x="222218" y="802005"/>
                  </a:lnTo>
                  <a:lnTo>
                    <a:pt x="236410" y="806577"/>
                  </a:lnTo>
                  <a:lnTo>
                    <a:pt x="258318" y="802863"/>
                  </a:lnTo>
                  <a:lnTo>
                    <a:pt x="289084" y="801529"/>
                  </a:lnTo>
                  <a:lnTo>
                    <a:pt x="289369" y="803243"/>
                  </a:lnTo>
                  <a:lnTo>
                    <a:pt x="300418" y="796290"/>
                  </a:lnTo>
                  <a:lnTo>
                    <a:pt x="313087" y="795052"/>
                  </a:lnTo>
                  <a:lnTo>
                    <a:pt x="314134" y="790194"/>
                  </a:lnTo>
                  <a:lnTo>
                    <a:pt x="327946" y="785241"/>
                  </a:lnTo>
                  <a:lnTo>
                    <a:pt x="331279" y="792289"/>
                  </a:lnTo>
                  <a:lnTo>
                    <a:pt x="334327" y="791528"/>
                  </a:lnTo>
                  <a:lnTo>
                    <a:pt x="341662" y="795528"/>
                  </a:lnTo>
                  <a:lnTo>
                    <a:pt x="349472" y="803243"/>
                  </a:lnTo>
                  <a:lnTo>
                    <a:pt x="356235" y="795433"/>
                  </a:lnTo>
                  <a:lnTo>
                    <a:pt x="354521" y="793147"/>
                  </a:lnTo>
                  <a:lnTo>
                    <a:pt x="357378" y="790099"/>
                  </a:lnTo>
                  <a:lnTo>
                    <a:pt x="374142" y="781145"/>
                  </a:lnTo>
                  <a:lnTo>
                    <a:pt x="372523" y="776192"/>
                  </a:lnTo>
                  <a:lnTo>
                    <a:pt x="376523" y="774764"/>
                  </a:lnTo>
                  <a:lnTo>
                    <a:pt x="380238" y="764191"/>
                  </a:lnTo>
                  <a:lnTo>
                    <a:pt x="374904" y="762286"/>
                  </a:lnTo>
                  <a:lnTo>
                    <a:pt x="375761" y="756381"/>
                  </a:lnTo>
                  <a:lnTo>
                    <a:pt x="370427" y="756476"/>
                  </a:lnTo>
                  <a:lnTo>
                    <a:pt x="369951" y="759619"/>
                  </a:lnTo>
                  <a:lnTo>
                    <a:pt x="362426" y="752951"/>
                  </a:lnTo>
                  <a:lnTo>
                    <a:pt x="370332" y="736759"/>
                  </a:lnTo>
                  <a:lnTo>
                    <a:pt x="357283" y="732663"/>
                  </a:lnTo>
                  <a:lnTo>
                    <a:pt x="359473" y="727139"/>
                  </a:lnTo>
                  <a:lnTo>
                    <a:pt x="348710" y="720376"/>
                  </a:lnTo>
                  <a:lnTo>
                    <a:pt x="339090" y="709232"/>
                  </a:lnTo>
                  <a:lnTo>
                    <a:pt x="347567" y="706850"/>
                  </a:lnTo>
                  <a:lnTo>
                    <a:pt x="344138" y="699897"/>
                  </a:lnTo>
                  <a:lnTo>
                    <a:pt x="345472" y="698088"/>
                  </a:lnTo>
                  <a:lnTo>
                    <a:pt x="341185" y="697802"/>
                  </a:lnTo>
                  <a:lnTo>
                    <a:pt x="346996" y="690563"/>
                  </a:lnTo>
                  <a:lnTo>
                    <a:pt x="343948" y="691134"/>
                  </a:lnTo>
                  <a:lnTo>
                    <a:pt x="343471" y="685705"/>
                  </a:lnTo>
                  <a:lnTo>
                    <a:pt x="340614" y="685229"/>
                  </a:lnTo>
                  <a:lnTo>
                    <a:pt x="340423" y="680466"/>
                  </a:lnTo>
                  <a:lnTo>
                    <a:pt x="336804" y="679228"/>
                  </a:lnTo>
                  <a:lnTo>
                    <a:pt x="331470" y="666465"/>
                  </a:lnTo>
                  <a:lnTo>
                    <a:pt x="332613" y="659797"/>
                  </a:lnTo>
                  <a:lnTo>
                    <a:pt x="339185" y="653987"/>
                  </a:lnTo>
                  <a:lnTo>
                    <a:pt x="333470" y="651129"/>
                  </a:lnTo>
                  <a:lnTo>
                    <a:pt x="342138" y="640747"/>
                  </a:lnTo>
                  <a:lnTo>
                    <a:pt x="333661" y="633413"/>
                  </a:lnTo>
                  <a:lnTo>
                    <a:pt x="329660" y="635889"/>
                  </a:lnTo>
                  <a:lnTo>
                    <a:pt x="324231" y="624745"/>
                  </a:lnTo>
                  <a:lnTo>
                    <a:pt x="321754" y="625412"/>
                  </a:lnTo>
                  <a:lnTo>
                    <a:pt x="319468" y="619696"/>
                  </a:lnTo>
                  <a:lnTo>
                    <a:pt x="309562" y="610267"/>
                  </a:lnTo>
                  <a:lnTo>
                    <a:pt x="302514" y="589693"/>
                  </a:lnTo>
                  <a:lnTo>
                    <a:pt x="291751" y="572834"/>
                  </a:lnTo>
                  <a:lnTo>
                    <a:pt x="281559" y="538449"/>
                  </a:lnTo>
                  <a:lnTo>
                    <a:pt x="286607" y="536163"/>
                  </a:lnTo>
                  <a:lnTo>
                    <a:pt x="295942" y="538734"/>
                  </a:lnTo>
                  <a:lnTo>
                    <a:pt x="313182" y="527495"/>
                  </a:lnTo>
                  <a:lnTo>
                    <a:pt x="317373" y="522541"/>
                  </a:lnTo>
                  <a:lnTo>
                    <a:pt x="320040" y="510445"/>
                  </a:lnTo>
                  <a:lnTo>
                    <a:pt x="329565" y="505396"/>
                  </a:lnTo>
                  <a:lnTo>
                    <a:pt x="330803" y="493014"/>
                  </a:lnTo>
                  <a:lnTo>
                    <a:pt x="335756" y="488538"/>
                  </a:lnTo>
                  <a:lnTo>
                    <a:pt x="328898" y="476345"/>
                  </a:lnTo>
                  <a:lnTo>
                    <a:pt x="331089" y="471583"/>
                  </a:lnTo>
                  <a:lnTo>
                    <a:pt x="327946" y="464534"/>
                  </a:lnTo>
                  <a:lnTo>
                    <a:pt x="348329" y="466440"/>
                  </a:lnTo>
                  <a:lnTo>
                    <a:pt x="362998" y="459772"/>
                  </a:lnTo>
                  <a:lnTo>
                    <a:pt x="361474" y="454057"/>
                  </a:lnTo>
                  <a:lnTo>
                    <a:pt x="353758" y="451485"/>
                  </a:lnTo>
                  <a:lnTo>
                    <a:pt x="348425" y="433387"/>
                  </a:lnTo>
                  <a:lnTo>
                    <a:pt x="350139" y="423672"/>
                  </a:lnTo>
                  <a:lnTo>
                    <a:pt x="361283" y="417005"/>
                  </a:lnTo>
                  <a:lnTo>
                    <a:pt x="364807" y="407194"/>
                  </a:lnTo>
                  <a:lnTo>
                    <a:pt x="363855" y="398145"/>
                  </a:lnTo>
                  <a:lnTo>
                    <a:pt x="357854" y="392811"/>
                  </a:lnTo>
                  <a:lnTo>
                    <a:pt x="359283" y="386429"/>
                  </a:lnTo>
                  <a:lnTo>
                    <a:pt x="355092" y="385762"/>
                  </a:lnTo>
                  <a:lnTo>
                    <a:pt x="356902" y="364522"/>
                  </a:lnTo>
                  <a:lnTo>
                    <a:pt x="325279" y="359664"/>
                  </a:lnTo>
                  <a:lnTo>
                    <a:pt x="324326" y="367189"/>
                  </a:lnTo>
                  <a:lnTo>
                    <a:pt x="334423" y="368808"/>
                  </a:lnTo>
                  <a:lnTo>
                    <a:pt x="330708" y="373856"/>
                  </a:lnTo>
                  <a:lnTo>
                    <a:pt x="322231" y="378047"/>
                  </a:lnTo>
                  <a:lnTo>
                    <a:pt x="316611" y="374428"/>
                  </a:lnTo>
                  <a:lnTo>
                    <a:pt x="321088" y="349377"/>
                  </a:lnTo>
                  <a:lnTo>
                    <a:pt x="318135" y="347662"/>
                  </a:lnTo>
                  <a:lnTo>
                    <a:pt x="318802" y="342138"/>
                  </a:lnTo>
                  <a:lnTo>
                    <a:pt x="314801" y="336709"/>
                  </a:lnTo>
                  <a:lnTo>
                    <a:pt x="301466" y="329184"/>
                  </a:lnTo>
                  <a:lnTo>
                    <a:pt x="294227" y="336137"/>
                  </a:lnTo>
                  <a:lnTo>
                    <a:pt x="288512" y="332042"/>
                  </a:lnTo>
                  <a:lnTo>
                    <a:pt x="286988" y="334423"/>
                  </a:lnTo>
                  <a:lnTo>
                    <a:pt x="279463" y="331184"/>
                  </a:lnTo>
                  <a:lnTo>
                    <a:pt x="271653" y="339185"/>
                  </a:lnTo>
                  <a:lnTo>
                    <a:pt x="264033" y="332137"/>
                  </a:lnTo>
                  <a:lnTo>
                    <a:pt x="255365" y="335566"/>
                  </a:lnTo>
                  <a:lnTo>
                    <a:pt x="251269" y="328899"/>
                  </a:lnTo>
                  <a:lnTo>
                    <a:pt x="257937" y="319564"/>
                  </a:lnTo>
                  <a:lnTo>
                    <a:pt x="240411" y="312896"/>
                  </a:lnTo>
                  <a:lnTo>
                    <a:pt x="236696" y="308801"/>
                  </a:lnTo>
                  <a:lnTo>
                    <a:pt x="226123" y="312230"/>
                  </a:lnTo>
                  <a:lnTo>
                    <a:pt x="206692" y="311658"/>
                  </a:lnTo>
                  <a:lnTo>
                    <a:pt x="208597" y="294989"/>
                  </a:lnTo>
                  <a:lnTo>
                    <a:pt x="237839" y="268796"/>
                  </a:lnTo>
                  <a:lnTo>
                    <a:pt x="270129" y="245078"/>
                  </a:lnTo>
                  <a:lnTo>
                    <a:pt x="267938" y="239554"/>
                  </a:lnTo>
                  <a:lnTo>
                    <a:pt x="270605" y="233649"/>
                  </a:lnTo>
                  <a:lnTo>
                    <a:pt x="265938" y="230029"/>
                  </a:lnTo>
                  <a:lnTo>
                    <a:pt x="273939" y="224314"/>
                  </a:lnTo>
                  <a:lnTo>
                    <a:pt x="267462" y="215551"/>
                  </a:lnTo>
                  <a:lnTo>
                    <a:pt x="264985" y="202502"/>
                  </a:lnTo>
                  <a:lnTo>
                    <a:pt x="279082" y="193072"/>
                  </a:lnTo>
                  <a:lnTo>
                    <a:pt x="289179" y="195929"/>
                  </a:lnTo>
                  <a:lnTo>
                    <a:pt x="298609" y="206693"/>
                  </a:lnTo>
                  <a:lnTo>
                    <a:pt x="305276" y="206502"/>
                  </a:lnTo>
                  <a:lnTo>
                    <a:pt x="305276" y="209836"/>
                  </a:lnTo>
                  <a:lnTo>
                    <a:pt x="314611" y="210217"/>
                  </a:lnTo>
                  <a:lnTo>
                    <a:pt x="314611" y="237839"/>
                  </a:lnTo>
                  <a:lnTo>
                    <a:pt x="326612" y="237077"/>
                  </a:lnTo>
                  <a:lnTo>
                    <a:pt x="333470" y="198311"/>
                  </a:lnTo>
                  <a:lnTo>
                    <a:pt x="339090" y="195072"/>
                  </a:lnTo>
                  <a:lnTo>
                    <a:pt x="349186" y="180880"/>
                  </a:lnTo>
                  <a:lnTo>
                    <a:pt x="350139" y="168593"/>
                  </a:lnTo>
                  <a:lnTo>
                    <a:pt x="359473" y="154115"/>
                  </a:lnTo>
                  <a:lnTo>
                    <a:pt x="369475" y="153257"/>
                  </a:lnTo>
                  <a:lnTo>
                    <a:pt x="368427" y="155162"/>
                  </a:lnTo>
                  <a:lnTo>
                    <a:pt x="399478" y="151543"/>
                  </a:lnTo>
                  <a:lnTo>
                    <a:pt x="409670" y="143542"/>
                  </a:lnTo>
                  <a:lnTo>
                    <a:pt x="425291" y="143923"/>
                  </a:lnTo>
                  <a:lnTo>
                    <a:pt x="431006" y="148685"/>
                  </a:lnTo>
                  <a:lnTo>
                    <a:pt x="435673" y="158591"/>
                  </a:lnTo>
                  <a:lnTo>
                    <a:pt x="433864" y="171260"/>
                  </a:lnTo>
                  <a:lnTo>
                    <a:pt x="447199" y="166021"/>
                  </a:lnTo>
                  <a:lnTo>
                    <a:pt x="449199" y="173260"/>
                  </a:lnTo>
                  <a:lnTo>
                    <a:pt x="465010" y="169641"/>
                  </a:lnTo>
                  <a:lnTo>
                    <a:pt x="489394" y="173641"/>
                  </a:lnTo>
                  <a:lnTo>
                    <a:pt x="527590" y="191072"/>
                  </a:lnTo>
                  <a:lnTo>
                    <a:pt x="537496" y="205169"/>
                  </a:lnTo>
                  <a:lnTo>
                    <a:pt x="559594" y="210884"/>
                  </a:lnTo>
                  <a:lnTo>
                    <a:pt x="560356" y="213551"/>
                  </a:lnTo>
                  <a:lnTo>
                    <a:pt x="552640" y="226124"/>
                  </a:lnTo>
                  <a:lnTo>
                    <a:pt x="551783" y="243269"/>
                  </a:lnTo>
                  <a:lnTo>
                    <a:pt x="566928" y="247460"/>
                  </a:lnTo>
                  <a:lnTo>
                    <a:pt x="570547" y="255461"/>
                  </a:lnTo>
                  <a:lnTo>
                    <a:pt x="576358" y="247269"/>
                  </a:lnTo>
                  <a:lnTo>
                    <a:pt x="589026" y="239744"/>
                  </a:lnTo>
                  <a:lnTo>
                    <a:pt x="606742" y="245269"/>
                  </a:lnTo>
                  <a:lnTo>
                    <a:pt x="614839" y="231553"/>
                  </a:lnTo>
                  <a:lnTo>
                    <a:pt x="625030" y="222504"/>
                  </a:lnTo>
                  <a:lnTo>
                    <a:pt x="640556" y="223552"/>
                  </a:lnTo>
                  <a:lnTo>
                    <a:pt x="659511" y="217646"/>
                  </a:lnTo>
                  <a:lnTo>
                    <a:pt x="673132" y="208502"/>
                  </a:lnTo>
                  <a:lnTo>
                    <a:pt x="661416" y="209741"/>
                  </a:lnTo>
                  <a:lnTo>
                    <a:pt x="653510" y="193167"/>
                  </a:lnTo>
                  <a:lnTo>
                    <a:pt x="655415" y="174403"/>
                  </a:lnTo>
                  <a:lnTo>
                    <a:pt x="665417" y="158210"/>
                  </a:lnTo>
                  <a:lnTo>
                    <a:pt x="669322" y="156972"/>
                  </a:lnTo>
                  <a:lnTo>
                    <a:pt x="674751" y="166402"/>
                  </a:lnTo>
                  <a:lnTo>
                    <a:pt x="679609" y="167831"/>
                  </a:lnTo>
                  <a:lnTo>
                    <a:pt x="674275" y="181261"/>
                  </a:lnTo>
                  <a:lnTo>
                    <a:pt x="672560" y="195739"/>
                  </a:lnTo>
                  <a:lnTo>
                    <a:pt x="678085" y="197263"/>
                  </a:lnTo>
                  <a:lnTo>
                    <a:pt x="680371" y="187547"/>
                  </a:lnTo>
                  <a:lnTo>
                    <a:pt x="686371" y="189071"/>
                  </a:lnTo>
                  <a:lnTo>
                    <a:pt x="700945" y="185452"/>
                  </a:lnTo>
                  <a:lnTo>
                    <a:pt x="707422" y="186595"/>
                  </a:lnTo>
                  <a:lnTo>
                    <a:pt x="708279" y="169831"/>
                  </a:lnTo>
                  <a:lnTo>
                    <a:pt x="714470" y="163449"/>
                  </a:lnTo>
                  <a:lnTo>
                    <a:pt x="723709" y="167640"/>
                  </a:lnTo>
                  <a:lnTo>
                    <a:pt x="733615" y="165449"/>
                  </a:lnTo>
                  <a:lnTo>
                    <a:pt x="736092" y="156782"/>
                  </a:lnTo>
                  <a:lnTo>
                    <a:pt x="728091" y="146114"/>
                  </a:lnTo>
                  <a:lnTo>
                    <a:pt x="727805" y="133160"/>
                  </a:lnTo>
                  <a:lnTo>
                    <a:pt x="735139" y="122301"/>
                  </a:lnTo>
                  <a:lnTo>
                    <a:pt x="753142" y="111919"/>
                  </a:lnTo>
                  <a:lnTo>
                    <a:pt x="753427" y="107633"/>
                  </a:lnTo>
                  <a:lnTo>
                    <a:pt x="761714" y="96869"/>
                  </a:lnTo>
                  <a:lnTo>
                    <a:pt x="763714" y="88964"/>
                  </a:lnTo>
                  <a:lnTo>
                    <a:pt x="762095" y="78677"/>
                  </a:lnTo>
                  <a:lnTo>
                    <a:pt x="766000" y="70961"/>
                  </a:lnTo>
                  <a:lnTo>
                    <a:pt x="779240" y="61912"/>
                  </a:lnTo>
                  <a:lnTo>
                    <a:pt x="790003" y="36957"/>
                  </a:lnTo>
                  <a:lnTo>
                    <a:pt x="788479" y="31147"/>
                  </a:lnTo>
                  <a:lnTo>
                    <a:pt x="794290" y="22193"/>
                  </a:lnTo>
                  <a:lnTo>
                    <a:pt x="789242" y="12383"/>
                  </a:lnTo>
                  <a:lnTo>
                    <a:pt x="797433" y="9525"/>
                  </a:lnTo>
                  <a:lnTo>
                    <a:pt x="803338" y="10763"/>
                  </a:lnTo>
                  <a:lnTo>
                    <a:pt x="806958" y="17526"/>
                  </a:lnTo>
                  <a:lnTo>
                    <a:pt x="812101" y="20003"/>
                  </a:lnTo>
                  <a:lnTo>
                    <a:pt x="826389" y="20860"/>
                  </a:lnTo>
                  <a:lnTo>
                    <a:pt x="838867" y="15907"/>
                  </a:lnTo>
                  <a:lnTo>
                    <a:pt x="859631" y="15621"/>
                  </a:lnTo>
                  <a:lnTo>
                    <a:pt x="862679" y="19526"/>
                  </a:lnTo>
                  <a:lnTo>
                    <a:pt x="865060" y="50673"/>
                  </a:lnTo>
                  <a:lnTo>
                    <a:pt x="871157" y="59436"/>
                  </a:lnTo>
                  <a:lnTo>
                    <a:pt x="883253" y="66294"/>
                  </a:lnTo>
                  <a:lnTo>
                    <a:pt x="883825" y="73628"/>
                  </a:lnTo>
                  <a:lnTo>
                    <a:pt x="877729" y="89249"/>
                  </a:lnTo>
                  <a:lnTo>
                    <a:pt x="880396" y="94679"/>
                  </a:lnTo>
                  <a:lnTo>
                    <a:pt x="891730" y="108585"/>
                  </a:lnTo>
                  <a:lnTo>
                    <a:pt x="900493" y="115062"/>
                  </a:lnTo>
                  <a:lnTo>
                    <a:pt x="902017" y="122968"/>
                  </a:lnTo>
                  <a:lnTo>
                    <a:pt x="918591" y="122206"/>
                  </a:lnTo>
                  <a:lnTo>
                    <a:pt x="918400" y="133445"/>
                  </a:lnTo>
                  <a:lnTo>
                    <a:pt x="928497" y="139541"/>
                  </a:lnTo>
                  <a:lnTo>
                    <a:pt x="927640" y="143732"/>
                  </a:lnTo>
                  <a:lnTo>
                    <a:pt x="932307" y="149352"/>
                  </a:lnTo>
                  <a:lnTo>
                    <a:pt x="955929" y="162687"/>
                  </a:lnTo>
                  <a:lnTo>
                    <a:pt x="964883" y="161544"/>
                  </a:lnTo>
                  <a:lnTo>
                    <a:pt x="971074" y="164402"/>
                  </a:lnTo>
                  <a:lnTo>
                    <a:pt x="977836" y="170688"/>
                  </a:lnTo>
                  <a:lnTo>
                    <a:pt x="981075" y="183166"/>
                  </a:lnTo>
                  <a:lnTo>
                    <a:pt x="991076" y="177927"/>
                  </a:lnTo>
                  <a:lnTo>
                    <a:pt x="992124" y="174784"/>
                  </a:lnTo>
                  <a:lnTo>
                    <a:pt x="990028" y="175165"/>
                  </a:lnTo>
                  <a:lnTo>
                    <a:pt x="989552" y="170307"/>
                  </a:lnTo>
                  <a:lnTo>
                    <a:pt x="1006792" y="155829"/>
                  </a:lnTo>
                  <a:lnTo>
                    <a:pt x="1007745" y="157353"/>
                  </a:lnTo>
                  <a:lnTo>
                    <a:pt x="1019842" y="154591"/>
                  </a:lnTo>
                  <a:lnTo>
                    <a:pt x="1033843" y="160973"/>
                  </a:lnTo>
                  <a:lnTo>
                    <a:pt x="1037558" y="155543"/>
                  </a:lnTo>
                  <a:lnTo>
                    <a:pt x="1034986" y="175260"/>
                  </a:lnTo>
                  <a:lnTo>
                    <a:pt x="1030415" y="185737"/>
                  </a:lnTo>
                  <a:lnTo>
                    <a:pt x="1031748" y="193358"/>
                  </a:lnTo>
                  <a:lnTo>
                    <a:pt x="1038892" y="202978"/>
                  </a:lnTo>
                  <a:lnTo>
                    <a:pt x="1055465" y="217456"/>
                  </a:lnTo>
                  <a:lnTo>
                    <a:pt x="1058513" y="235458"/>
                  </a:lnTo>
                  <a:lnTo>
                    <a:pt x="1061942" y="234315"/>
                  </a:lnTo>
                  <a:lnTo>
                    <a:pt x="1072991" y="211741"/>
                  </a:lnTo>
                  <a:lnTo>
                    <a:pt x="1069562" y="199549"/>
                  </a:lnTo>
                  <a:lnTo>
                    <a:pt x="1071277" y="185547"/>
                  </a:lnTo>
                  <a:lnTo>
                    <a:pt x="1083469" y="163544"/>
                  </a:lnTo>
                  <a:lnTo>
                    <a:pt x="1089851" y="164878"/>
                  </a:lnTo>
                  <a:lnTo>
                    <a:pt x="1089469" y="179356"/>
                  </a:lnTo>
                  <a:lnTo>
                    <a:pt x="1097185" y="182594"/>
                  </a:lnTo>
                  <a:lnTo>
                    <a:pt x="1097661" y="191167"/>
                  </a:lnTo>
                  <a:lnTo>
                    <a:pt x="1116711" y="183356"/>
                  </a:lnTo>
                  <a:lnTo>
                    <a:pt x="1117949" y="191929"/>
                  </a:lnTo>
                  <a:lnTo>
                    <a:pt x="1120997" y="191357"/>
                  </a:lnTo>
                  <a:lnTo>
                    <a:pt x="1123569" y="194977"/>
                  </a:lnTo>
                  <a:lnTo>
                    <a:pt x="1120997" y="200787"/>
                  </a:lnTo>
                  <a:lnTo>
                    <a:pt x="1124331" y="210788"/>
                  </a:lnTo>
                  <a:lnTo>
                    <a:pt x="1121283" y="214503"/>
                  </a:lnTo>
                  <a:lnTo>
                    <a:pt x="1115377" y="215741"/>
                  </a:lnTo>
                  <a:lnTo>
                    <a:pt x="1116235" y="218504"/>
                  </a:lnTo>
                  <a:lnTo>
                    <a:pt x="1107662" y="216599"/>
                  </a:lnTo>
                  <a:lnTo>
                    <a:pt x="1106329" y="220599"/>
                  </a:lnTo>
                  <a:lnTo>
                    <a:pt x="1131570" y="231172"/>
                  </a:lnTo>
                  <a:lnTo>
                    <a:pt x="1134046" y="216313"/>
                  </a:lnTo>
                  <a:lnTo>
                    <a:pt x="1141571" y="218599"/>
                  </a:lnTo>
                  <a:lnTo>
                    <a:pt x="1151287" y="196406"/>
                  </a:lnTo>
                  <a:lnTo>
                    <a:pt x="1145762" y="190214"/>
                  </a:lnTo>
                  <a:lnTo>
                    <a:pt x="1143191" y="192977"/>
                  </a:lnTo>
                  <a:lnTo>
                    <a:pt x="1144619" y="195167"/>
                  </a:lnTo>
                  <a:lnTo>
                    <a:pt x="1134713" y="191929"/>
                  </a:lnTo>
                  <a:lnTo>
                    <a:pt x="1135856" y="185452"/>
                  </a:lnTo>
                  <a:lnTo>
                    <a:pt x="1147096" y="180499"/>
                  </a:lnTo>
                  <a:lnTo>
                    <a:pt x="1151573" y="181547"/>
                  </a:lnTo>
                  <a:lnTo>
                    <a:pt x="1155763" y="173641"/>
                  </a:lnTo>
                  <a:lnTo>
                    <a:pt x="1162907" y="176308"/>
                  </a:lnTo>
                  <a:lnTo>
                    <a:pt x="1160812" y="174022"/>
                  </a:lnTo>
                  <a:lnTo>
                    <a:pt x="1162621" y="174403"/>
                  </a:lnTo>
                  <a:lnTo>
                    <a:pt x="1173385" y="159734"/>
                  </a:lnTo>
                  <a:lnTo>
                    <a:pt x="1175099" y="138303"/>
                  </a:lnTo>
                  <a:lnTo>
                    <a:pt x="1183291" y="125444"/>
                  </a:lnTo>
                  <a:lnTo>
                    <a:pt x="1179767" y="118491"/>
                  </a:lnTo>
                  <a:lnTo>
                    <a:pt x="1177195" y="104966"/>
                  </a:lnTo>
                  <a:lnTo>
                    <a:pt x="1179195" y="102203"/>
                  </a:lnTo>
                  <a:lnTo>
                    <a:pt x="1174337" y="84011"/>
                  </a:lnTo>
                  <a:lnTo>
                    <a:pt x="1188053" y="65627"/>
                  </a:lnTo>
                  <a:lnTo>
                    <a:pt x="1190053" y="58960"/>
                  </a:lnTo>
                  <a:lnTo>
                    <a:pt x="1207484" y="41910"/>
                  </a:lnTo>
                  <a:lnTo>
                    <a:pt x="1214818" y="28004"/>
                  </a:lnTo>
                  <a:lnTo>
                    <a:pt x="1221295" y="27623"/>
                  </a:lnTo>
                  <a:lnTo>
                    <a:pt x="1224248" y="28766"/>
                  </a:lnTo>
                  <a:lnTo>
                    <a:pt x="1225677" y="39434"/>
                  </a:lnTo>
                  <a:lnTo>
                    <a:pt x="1230535" y="43720"/>
                  </a:lnTo>
                  <a:lnTo>
                    <a:pt x="1229487" y="47149"/>
                  </a:lnTo>
                  <a:lnTo>
                    <a:pt x="1233678" y="60770"/>
                  </a:lnTo>
                  <a:lnTo>
                    <a:pt x="1238726" y="63437"/>
                  </a:lnTo>
                  <a:lnTo>
                    <a:pt x="1242536" y="71724"/>
                  </a:lnTo>
                  <a:lnTo>
                    <a:pt x="1251966" y="70961"/>
                  </a:lnTo>
                  <a:lnTo>
                    <a:pt x="1254347" y="75057"/>
                  </a:lnTo>
                  <a:lnTo>
                    <a:pt x="1252633" y="93726"/>
                  </a:lnTo>
                  <a:lnTo>
                    <a:pt x="1259300" y="103156"/>
                  </a:lnTo>
                  <a:lnTo>
                    <a:pt x="1277207" y="106966"/>
                  </a:lnTo>
                  <a:lnTo>
                    <a:pt x="1287209" y="104680"/>
                  </a:lnTo>
                  <a:lnTo>
                    <a:pt x="1291876" y="106394"/>
                  </a:lnTo>
                  <a:lnTo>
                    <a:pt x="1299210" y="115253"/>
                  </a:lnTo>
                  <a:lnTo>
                    <a:pt x="1294448" y="120301"/>
                  </a:lnTo>
                  <a:lnTo>
                    <a:pt x="1289590" y="115538"/>
                  </a:lnTo>
                  <a:lnTo>
                    <a:pt x="1283684" y="117539"/>
                  </a:lnTo>
                  <a:lnTo>
                    <a:pt x="1270921" y="146590"/>
                  </a:lnTo>
                  <a:lnTo>
                    <a:pt x="1270159" y="161449"/>
                  </a:lnTo>
                  <a:lnTo>
                    <a:pt x="1265873" y="166497"/>
                  </a:lnTo>
                  <a:lnTo>
                    <a:pt x="1262062" y="177641"/>
                  </a:lnTo>
                  <a:lnTo>
                    <a:pt x="1279112" y="194977"/>
                  </a:lnTo>
                  <a:lnTo>
                    <a:pt x="1279969" y="198787"/>
                  </a:lnTo>
                  <a:lnTo>
                    <a:pt x="1285399" y="198120"/>
                  </a:lnTo>
                  <a:lnTo>
                    <a:pt x="1290066" y="192977"/>
                  </a:lnTo>
                  <a:lnTo>
                    <a:pt x="1287685" y="191262"/>
                  </a:lnTo>
                  <a:lnTo>
                    <a:pt x="1281970" y="195262"/>
                  </a:lnTo>
                  <a:lnTo>
                    <a:pt x="1264253" y="177165"/>
                  </a:lnTo>
                  <a:lnTo>
                    <a:pt x="1273302" y="162306"/>
                  </a:lnTo>
                  <a:lnTo>
                    <a:pt x="1273111" y="146780"/>
                  </a:lnTo>
                  <a:lnTo>
                    <a:pt x="1283684" y="125540"/>
                  </a:lnTo>
                  <a:lnTo>
                    <a:pt x="1286256" y="128397"/>
                  </a:lnTo>
                  <a:lnTo>
                    <a:pt x="1284827" y="144780"/>
                  </a:lnTo>
                  <a:lnTo>
                    <a:pt x="1290066" y="144304"/>
                  </a:lnTo>
                  <a:lnTo>
                    <a:pt x="1290161" y="141351"/>
                  </a:lnTo>
                  <a:lnTo>
                    <a:pt x="1297115" y="155829"/>
                  </a:lnTo>
                  <a:lnTo>
                    <a:pt x="1302734" y="156305"/>
                  </a:lnTo>
                  <a:lnTo>
                    <a:pt x="1305973" y="152210"/>
                  </a:lnTo>
                  <a:lnTo>
                    <a:pt x="1309116" y="157734"/>
                  </a:lnTo>
                  <a:lnTo>
                    <a:pt x="1319022" y="160592"/>
                  </a:lnTo>
                  <a:lnTo>
                    <a:pt x="1315974" y="165830"/>
                  </a:lnTo>
                  <a:lnTo>
                    <a:pt x="1321022" y="165640"/>
                  </a:lnTo>
                  <a:lnTo>
                    <a:pt x="1320546" y="168402"/>
                  </a:lnTo>
                  <a:lnTo>
                    <a:pt x="1323213" y="169926"/>
                  </a:lnTo>
                  <a:lnTo>
                    <a:pt x="1313783" y="176975"/>
                  </a:lnTo>
                  <a:lnTo>
                    <a:pt x="1310164" y="174689"/>
                  </a:lnTo>
                  <a:lnTo>
                    <a:pt x="1315021" y="167450"/>
                  </a:lnTo>
                  <a:lnTo>
                    <a:pt x="1309592" y="163830"/>
                  </a:lnTo>
                  <a:lnTo>
                    <a:pt x="1312164" y="167640"/>
                  </a:lnTo>
                  <a:lnTo>
                    <a:pt x="1304830" y="174689"/>
                  </a:lnTo>
                  <a:lnTo>
                    <a:pt x="1308449" y="176212"/>
                  </a:lnTo>
                  <a:lnTo>
                    <a:pt x="1307497" y="178308"/>
                  </a:lnTo>
                  <a:lnTo>
                    <a:pt x="1313402" y="184595"/>
                  </a:lnTo>
                  <a:lnTo>
                    <a:pt x="1311974" y="186119"/>
                  </a:lnTo>
                  <a:lnTo>
                    <a:pt x="1318832" y="188024"/>
                  </a:lnTo>
                  <a:lnTo>
                    <a:pt x="1322260" y="183452"/>
                  </a:lnTo>
                  <a:lnTo>
                    <a:pt x="1319975" y="189167"/>
                  </a:lnTo>
                  <a:lnTo>
                    <a:pt x="1326737" y="195358"/>
                  </a:lnTo>
                  <a:lnTo>
                    <a:pt x="1317879" y="199073"/>
                  </a:lnTo>
                  <a:lnTo>
                    <a:pt x="1313212" y="195644"/>
                  </a:lnTo>
                  <a:lnTo>
                    <a:pt x="1305782" y="196215"/>
                  </a:lnTo>
                  <a:lnTo>
                    <a:pt x="1302639" y="212217"/>
                  </a:lnTo>
                  <a:lnTo>
                    <a:pt x="1304639" y="213551"/>
                  </a:lnTo>
                  <a:lnTo>
                    <a:pt x="1303687" y="217361"/>
                  </a:lnTo>
                  <a:lnTo>
                    <a:pt x="1316641" y="221933"/>
                  </a:lnTo>
                  <a:lnTo>
                    <a:pt x="1321499" y="212789"/>
                  </a:lnTo>
                  <a:lnTo>
                    <a:pt x="1327118" y="214884"/>
                  </a:lnTo>
                  <a:lnTo>
                    <a:pt x="1328166" y="209741"/>
                  </a:lnTo>
                  <a:lnTo>
                    <a:pt x="1327880" y="214312"/>
                  </a:lnTo>
                  <a:lnTo>
                    <a:pt x="1325309" y="218789"/>
                  </a:lnTo>
                  <a:lnTo>
                    <a:pt x="1326166" y="240506"/>
                  </a:lnTo>
                  <a:lnTo>
                    <a:pt x="1346454" y="278321"/>
                  </a:lnTo>
                  <a:lnTo>
                    <a:pt x="1353979" y="287465"/>
                  </a:lnTo>
                  <a:lnTo>
                    <a:pt x="1354360" y="291751"/>
                  </a:lnTo>
                  <a:lnTo>
                    <a:pt x="1371886" y="286607"/>
                  </a:lnTo>
                  <a:lnTo>
                    <a:pt x="1401127" y="271558"/>
                  </a:lnTo>
                  <a:lnTo>
                    <a:pt x="1419987" y="268129"/>
                  </a:lnTo>
                  <a:lnTo>
                    <a:pt x="1428559" y="269272"/>
                  </a:lnTo>
                  <a:lnTo>
                    <a:pt x="1427988" y="276892"/>
                  </a:lnTo>
                  <a:lnTo>
                    <a:pt x="1422559" y="281654"/>
                  </a:lnTo>
                  <a:lnTo>
                    <a:pt x="1424178" y="284988"/>
                  </a:lnTo>
                  <a:lnTo>
                    <a:pt x="1426654" y="284702"/>
                  </a:lnTo>
                  <a:lnTo>
                    <a:pt x="1427702" y="295561"/>
                  </a:lnTo>
                  <a:lnTo>
                    <a:pt x="1427702" y="303562"/>
                  </a:lnTo>
                  <a:lnTo>
                    <a:pt x="1423797" y="307943"/>
                  </a:lnTo>
                  <a:lnTo>
                    <a:pt x="1428083" y="306800"/>
                  </a:lnTo>
                  <a:lnTo>
                    <a:pt x="1427607" y="328232"/>
                  </a:lnTo>
                  <a:lnTo>
                    <a:pt x="1423035" y="330708"/>
                  </a:lnTo>
                  <a:lnTo>
                    <a:pt x="1429798" y="333566"/>
                  </a:lnTo>
                  <a:lnTo>
                    <a:pt x="1428464" y="330613"/>
                  </a:lnTo>
                  <a:lnTo>
                    <a:pt x="1436465" y="341091"/>
                  </a:lnTo>
                  <a:lnTo>
                    <a:pt x="1447514" y="345377"/>
                  </a:lnTo>
                  <a:lnTo>
                    <a:pt x="1461611" y="341852"/>
                  </a:lnTo>
                  <a:lnTo>
                    <a:pt x="1472565" y="335471"/>
                  </a:lnTo>
                  <a:lnTo>
                    <a:pt x="1487138" y="340805"/>
                  </a:lnTo>
                  <a:lnTo>
                    <a:pt x="1482661" y="354425"/>
                  </a:lnTo>
                  <a:lnTo>
                    <a:pt x="1484852" y="362331"/>
                  </a:lnTo>
                  <a:lnTo>
                    <a:pt x="1480566" y="373094"/>
                  </a:lnTo>
                  <a:lnTo>
                    <a:pt x="1486091" y="368903"/>
                  </a:lnTo>
                  <a:lnTo>
                    <a:pt x="1491139" y="375857"/>
                  </a:lnTo>
                  <a:lnTo>
                    <a:pt x="1497520" y="372428"/>
                  </a:lnTo>
                  <a:lnTo>
                    <a:pt x="1501807" y="376524"/>
                  </a:lnTo>
                  <a:lnTo>
                    <a:pt x="1497997" y="379381"/>
                  </a:lnTo>
                  <a:lnTo>
                    <a:pt x="1507045" y="410337"/>
                  </a:lnTo>
                  <a:lnTo>
                    <a:pt x="1524191" y="415576"/>
                  </a:lnTo>
                  <a:lnTo>
                    <a:pt x="1518190" y="429292"/>
                  </a:lnTo>
                  <a:lnTo>
                    <a:pt x="1520857" y="429959"/>
                  </a:lnTo>
                  <a:lnTo>
                    <a:pt x="1520285" y="431959"/>
                  </a:lnTo>
                  <a:lnTo>
                    <a:pt x="1501235" y="455009"/>
                  </a:lnTo>
                  <a:lnTo>
                    <a:pt x="1488091" y="462629"/>
                  </a:lnTo>
                  <a:lnTo>
                    <a:pt x="1477232" y="473107"/>
                  </a:lnTo>
                  <a:lnTo>
                    <a:pt x="1458182" y="483775"/>
                  </a:lnTo>
                  <a:lnTo>
                    <a:pt x="1453420" y="495967"/>
                  </a:lnTo>
                  <a:lnTo>
                    <a:pt x="1457801" y="510159"/>
                  </a:lnTo>
                  <a:lnTo>
                    <a:pt x="1472660" y="514160"/>
                  </a:lnTo>
                  <a:lnTo>
                    <a:pt x="1480376" y="510730"/>
                  </a:lnTo>
                  <a:lnTo>
                    <a:pt x="1488662" y="515398"/>
                  </a:lnTo>
                  <a:lnTo>
                    <a:pt x="1487234" y="525209"/>
                  </a:lnTo>
                  <a:lnTo>
                    <a:pt x="1489138" y="529400"/>
                  </a:lnTo>
                  <a:lnTo>
                    <a:pt x="1484281" y="537782"/>
                  </a:lnTo>
                  <a:lnTo>
                    <a:pt x="1490472" y="548069"/>
                  </a:lnTo>
                  <a:lnTo>
                    <a:pt x="1490091" y="555213"/>
                  </a:lnTo>
                  <a:lnTo>
                    <a:pt x="1485995" y="560070"/>
                  </a:lnTo>
                  <a:lnTo>
                    <a:pt x="1490948" y="569976"/>
                  </a:lnTo>
                  <a:lnTo>
                    <a:pt x="1490567" y="584168"/>
                  </a:lnTo>
                  <a:lnTo>
                    <a:pt x="1502378" y="593313"/>
                  </a:lnTo>
                  <a:lnTo>
                    <a:pt x="1512760" y="595217"/>
                  </a:lnTo>
                  <a:lnTo>
                    <a:pt x="1526953" y="589026"/>
                  </a:lnTo>
                  <a:lnTo>
                    <a:pt x="1544860" y="594360"/>
                  </a:lnTo>
                  <a:lnTo>
                    <a:pt x="1564481" y="580644"/>
                  </a:lnTo>
                  <a:lnTo>
                    <a:pt x="1571720" y="582168"/>
                  </a:lnTo>
                  <a:lnTo>
                    <a:pt x="1590675" y="597122"/>
                  </a:lnTo>
                  <a:lnTo>
                    <a:pt x="1607629" y="598837"/>
                  </a:lnTo>
                  <a:lnTo>
                    <a:pt x="1627918" y="605885"/>
                  </a:lnTo>
                  <a:lnTo>
                    <a:pt x="1634490" y="604838"/>
                  </a:lnTo>
                  <a:lnTo>
                    <a:pt x="1632013" y="611981"/>
                  </a:lnTo>
                  <a:lnTo>
                    <a:pt x="1635347" y="620268"/>
                  </a:lnTo>
                  <a:lnTo>
                    <a:pt x="1636014" y="632460"/>
                  </a:lnTo>
                  <a:lnTo>
                    <a:pt x="1628489" y="653605"/>
                  </a:lnTo>
                  <a:lnTo>
                    <a:pt x="1618298" y="654558"/>
                  </a:lnTo>
                  <a:lnTo>
                    <a:pt x="1602962" y="675608"/>
                  </a:lnTo>
                  <a:lnTo>
                    <a:pt x="1590484" y="683609"/>
                  </a:lnTo>
                  <a:lnTo>
                    <a:pt x="1584103" y="691420"/>
                  </a:lnTo>
                  <a:lnTo>
                    <a:pt x="1573911" y="695992"/>
                  </a:lnTo>
                  <a:lnTo>
                    <a:pt x="1568291" y="708184"/>
                  </a:lnTo>
                  <a:lnTo>
                    <a:pt x="1556099" y="718566"/>
                  </a:lnTo>
                  <a:lnTo>
                    <a:pt x="1536668" y="724853"/>
                  </a:lnTo>
                  <a:lnTo>
                    <a:pt x="1540193" y="731425"/>
                  </a:lnTo>
                  <a:lnTo>
                    <a:pt x="1524571" y="752380"/>
                  </a:lnTo>
                  <a:lnTo>
                    <a:pt x="1515523" y="759333"/>
                  </a:lnTo>
                  <a:lnTo>
                    <a:pt x="1508188" y="776192"/>
                  </a:lnTo>
                  <a:lnTo>
                    <a:pt x="1503998" y="776859"/>
                  </a:lnTo>
                  <a:lnTo>
                    <a:pt x="1495996" y="786384"/>
                  </a:lnTo>
                  <a:lnTo>
                    <a:pt x="1487615" y="786384"/>
                  </a:lnTo>
                  <a:lnTo>
                    <a:pt x="1472279" y="802005"/>
                  </a:lnTo>
                  <a:lnTo>
                    <a:pt x="1468184" y="799338"/>
                  </a:lnTo>
                  <a:lnTo>
                    <a:pt x="1456373" y="809435"/>
                  </a:lnTo>
                  <a:lnTo>
                    <a:pt x="1444180" y="825913"/>
                  </a:lnTo>
                  <a:lnTo>
                    <a:pt x="1443990" y="828485"/>
                  </a:lnTo>
                  <a:lnTo>
                    <a:pt x="1446467" y="828866"/>
                  </a:lnTo>
                  <a:lnTo>
                    <a:pt x="1445324" y="834962"/>
                  </a:lnTo>
                  <a:lnTo>
                    <a:pt x="1441609" y="830009"/>
                  </a:lnTo>
                  <a:lnTo>
                    <a:pt x="1441228" y="833724"/>
                  </a:lnTo>
                  <a:lnTo>
                    <a:pt x="1430845" y="833628"/>
                  </a:lnTo>
                  <a:lnTo>
                    <a:pt x="1424940" y="839534"/>
                  </a:lnTo>
                  <a:lnTo>
                    <a:pt x="1425321" y="845534"/>
                  </a:lnTo>
                  <a:lnTo>
                    <a:pt x="1423321" y="846297"/>
                  </a:lnTo>
                  <a:lnTo>
                    <a:pt x="1419701" y="861156"/>
                  </a:lnTo>
                  <a:lnTo>
                    <a:pt x="1415605" y="859536"/>
                  </a:lnTo>
                  <a:lnTo>
                    <a:pt x="1408652" y="862584"/>
                  </a:lnTo>
                  <a:lnTo>
                    <a:pt x="1401318" y="857726"/>
                  </a:lnTo>
                  <a:lnTo>
                    <a:pt x="1398365" y="859346"/>
                  </a:lnTo>
                  <a:lnTo>
                    <a:pt x="1396841" y="856488"/>
                  </a:lnTo>
                  <a:lnTo>
                    <a:pt x="1387793" y="860679"/>
                  </a:lnTo>
                  <a:lnTo>
                    <a:pt x="1383316" y="870395"/>
                  </a:lnTo>
                  <a:lnTo>
                    <a:pt x="1372934" y="863537"/>
                  </a:lnTo>
                  <a:lnTo>
                    <a:pt x="1369885" y="866585"/>
                  </a:lnTo>
                  <a:lnTo>
                    <a:pt x="1365885" y="866204"/>
                  </a:lnTo>
                  <a:lnTo>
                    <a:pt x="1363694" y="869728"/>
                  </a:lnTo>
                  <a:lnTo>
                    <a:pt x="1371314" y="883063"/>
                  </a:lnTo>
                  <a:lnTo>
                    <a:pt x="1369981" y="892302"/>
                  </a:lnTo>
                  <a:lnTo>
                    <a:pt x="1376458" y="892302"/>
                  </a:lnTo>
                  <a:lnTo>
                    <a:pt x="1387507" y="907732"/>
                  </a:lnTo>
                  <a:lnTo>
                    <a:pt x="1394174" y="902970"/>
                  </a:lnTo>
                  <a:lnTo>
                    <a:pt x="1395222" y="906018"/>
                  </a:lnTo>
                  <a:lnTo>
                    <a:pt x="1401604" y="904875"/>
                  </a:lnTo>
                  <a:lnTo>
                    <a:pt x="1403794" y="912114"/>
                  </a:lnTo>
                  <a:lnTo>
                    <a:pt x="1409033" y="910590"/>
                  </a:lnTo>
                  <a:lnTo>
                    <a:pt x="1409509" y="912876"/>
                  </a:lnTo>
                  <a:lnTo>
                    <a:pt x="1404557" y="924401"/>
                  </a:lnTo>
                  <a:lnTo>
                    <a:pt x="1414462" y="931164"/>
                  </a:lnTo>
                  <a:lnTo>
                    <a:pt x="1421035" y="929735"/>
                  </a:lnTo>
                  <a:lnTo>
                    <a:pt x="1419987" y="946785"/>
                  </a:lnTo>
                  <a:lnTo>
                    <a:pt x="1416082" y="946785"/>
                  </a:lnTo>
                  <a:lnTo>
                    <a:pt x="1413510" y="965359"/>
                  </a:lnTo>
                  <a:lnTo>
                    <a:pt x="1418939" y="968883"/>
                  </a:lnTo>
                  <a:lnTo>
                    <a:pt x="1391793" y="983552"/>
                  </a:lnTo>
                  <a:lnTo>
                    <a:pt x="1386840" y="989457"/>
                  </a:lnTo>
                  <a:lnTo>
                    <a:pt x="1387411" y="992791"/>
                  </a:lnTo>
                  <a:lnTo>
                    <a:pt x="1377886" y="989076"/>
                  </a:lnTo>
                  <a:lnTo>
                    <a:pt x="1360265" y="967740"/>
                  </a:lnTo>
                  <a:lnTo>
                    <a:pt x="1348645" y="966121"/>
                  </a:lnTo>
                  <a:lnTo>
                    <a:pt x="1311974" y="982789"/>
                  </a:lnTo>
                  <a:lnTo>
                    <a:pt x="1290733" y="999744"/>
                  </a:lnTo>
                  <a:lnTo>
                    <a:pt x="1281779" y="990695"/>
                  </a:lnTo>
                  <a:lnTo>
                    <a:pt x="1272254" y="999077"/>
                  </a:lnTo>
                  <a:lnTo>
                    <a:pt x="1255681" y="1003268"/>
                  </a:lnTo>
                  <a:lnTo>
                    <a:pt x="1239584" y="1022699"/>
                  </a:lnTo>
                  <a:lnTo>
                    <a:pt x="1234250" y="1019080"/>
                  </a:lnTo>
                  <a:lnTo>
                    <a:pt x="1220629" y="988695"/>
                  </a:lnTo>
                  <a:lnTo>
                    <a:pt x="1215485" y="986409"/>
                  </a:lnTo>
                  <a:lnTo>
                    <a:pt x="1222724" y="974598"/>
                  </a:lnTo>
                  <a:lnTo>
                    <a:pt x="1221581" y="969264"/>
                  </a:lnTo>
                  <a:lnTo>
                    <a:pt x="1203960" y="966121"/>
                  </a:lnTo>
                  <a:lnTo>
                    <a:pt x="1197007" y="968121"/>
                  </a:lnTo>
                  <a:lnTo>
                    <a:pt x="1190339" y="952405"/>
                  </a:lnTo>
                  <a:lnTo>
                    <a:pt x="1182815" y="952405"/>
                  </a:lnTo>
                  <a:lnTo>
                    <a:pt x="1169479" y="961835"/>
                  </a:lnTo>
                  <a:lnTo>
                    <a:pt x="1164241" y="972598"/>
                  </a:lnTo>
                  <a:lnTo>
                    <a:pt x="1163574" y="985171"/>
                  </a:lnTo>
                  <a:lnTo>
                    <a:pt x="1148048" y="992981"/>
                  </a:lnTo>
                  <a:lnTo>
                    <a:pt x="1121283" y="990886"/>
                  </a:lnTo>
                  <a:lnTo>
                    <a:pt x="1118044" y="981646"/>
                  </a:lnTo>
                  <a:lnTo>
                    <a:pt x="1078897" y="979265"/>
                  </a:lnTo>
                  <a:lnTo>
                    <a:pt x="1064228" y="972979"/>
                  </a:lnTo>
                  <a:lnTo>
                    <a:pt x="1045559" y="993553"/>
                  </a:lnTo>
                  <a:lnTo>
                    <a:pt x="1036510" y="1007840"/>
                  </a:lnTo>
                  <a:lnTo>
                    <a:pt x="1026985" y="1002888"/>
                  </a:lnTo>
                  <a:lnTo>
                    <a:pt x="1015936" y="1012413"/>
                  </a:lnTo>
                  <a:lnTo>
                    <a:pt x="1010888" y="1011460"/>
                  </a:lnTo>
                  <a:lnTo>
                    <a:pt x="1010031" y="1019175"/>
                  </a:lnTo>
                  <a:lnTo>
                    <a:pt x="993553" y="1033463"/>
                  </a:lnTo>
                  <a:lnTo>
                    <a:pt x="985075" y="1034415"/>
                  </a:lnTo>
                  <a:lnTo>
                    <a:pt x="975550" y="1028700"/>
                  </a:lnTo>
                  <a:lnTo>
                    <a:pt x="975360" y="1025080"/>
                  </a:lnTo>
                  <a:lnTo>
                    <a:pt x="967168" y="1025843"/>
                  </a:lnTo>
                  <a:lnTo>
                    <a:pt x="954024" y="1021652"/>
                  </a:lnTo>
                  <a:lnTo>
                    <a:pt x="940403" y="1008698"/>
                  </a:lnTo>
                  <a:lnTo>
                    <a:pt x="926973" y="1028129"/>
                  </a:lnTo>
                  <a:lnTo>
                    <a:pt x="909637" y="1066895"/>
                  </a:lnTo>
                  <a:lnTo>
                    <a:pt x="890207" y="1073468"/>
                  </a:lnTo>
                  <a:lnTo>
                    <a:pt x="885634" y="1068705"/>
                  </a:lnTo>
                  <a:lnTo>
                    <a:pt x="880682" y="1075087"/>
                  </a:lnTo>
                  <a:lnTo>
                    <a:pt x="879729" y="1077754"/>
                  </a:lnTo>
                  <a:lnTo>
                    <a:pt x="884873" y="1079088"/>
                  </a:lnTo>
                  <a:lnTo>
                    <a:pt x="877634" y="1083469"/>
                  </a:lnTo>
                  <a:lnTo>
                    <a:pt x="873061" y="1108901"/>
                  </a:lnTo>
                  <a:lnTo>
                    <a:pt x="857631" y="1128046"/>
                  </a:lnTo>
                  <a:lnTo>
                    <a:pt x="842296" y="1129475"/>
                  </a:lnTo>
                  <a:lnTo>
                    <a:pt x="812578" y="1107948"/>
                  </a:lnTo>
                  <a:lnTo>
                    <a:pt x="805339" y="1110710"/>
                  </a:lnTo>
                  <a:lnTo>
                    <a:pt x="803910" y="1107948"/>
                  </a:lnTo>
                  <a:lnTo>
                    <a:pt x="795718" y="1107091"/>
                  </a:lnTo>
                  <a:lnTo>
                    <a:pt x="783241" y="1110901"/>
                  </a:lnTo>
                  <a:lnTo>
                    <a:pt x="747713" y="1106234"/>
                  </a:lnTo>
                  <a:lnTo>
                    <a:pt x="746950" y="1113949"/>
                  </a:lnTo>
                  <a:lnTo>
                    <a:pt x="753237" y="1121855"/>
                  </a:lnTo>
                  <a:lnTo>
                    <a:pt x="752094" y="1132904"/>
                  </a:lnTo>
                  <a:lnTo>
                    <a:pt x="755428" y="1141857"/>
                  </a:lnTo>
                  <a:lnTo>
                    <a:pt x="740188" y="1146239"/>
                  </a:lnTo>
                  <a:lnTo>
                    <a:pt x="742474" y="1170051"/>
                  </a:lnTo>
                  <a:lnTo>
                    <a:pt x="745426" y="1170241"/>
                  </a:lnTo>
                  <a:lnTo>
                    <a:pt x="746284" y="1181958"/>
                  </a:lnTo>
                  <a:lnTo>
                    <a:pt x="752856" y="1176242"/>
                  </a:lnTo>
                  <a:lnTo>
                    <a:pt x="758857" y="1174814"/>
                  </a:lnTo>
                  <a:lnTo>
                    <a:pt x="759047" y="1170147"/>
                  </a:lnTo>
                  <a:lnTo>
                    <a:pt x="762667" y="1166908"/>
                  </a:lnTo>
                  <a:lnTo>
                    <a:pt x="773525" y="1170241"/>
                  </a:lnTo>
                  <a:lnTo>
                    <a:pt x="786289" y="1169575"/>
                  </a:lnTo>
                  <a:lnTo>
                    <a:pt x="786765" y="1174052"/>
                  </a:lnTo>
                  <a:lnTo>
                    <a:pt x="780955" y="1178243"/>
                  </a:lnTo>
                  <a:lnTo>
                    <a:pt x="788860" y="1187672"/>
                  </a:lnTo>
                  <a:lnTo>
                    <a:pt x="784098" y="1189768"/>
                  </a:lnTo>
                  <a:lnTo>
                    <a:pt x="785622" y="1194531"/>
                  </a:lnTo>
                  <a:lnTo>
                    <a:pt x="783050" y="1193388"/>
                  </a:lnTo>
                  <a:lnTo>
                    <a:pt x="782955" y="1204532"/>
                  </a:lnTo>
                  <a:lnTo>
                    <a:pt x="786575" y="1216343"/>
                  </a:lnTo>
                  <a:lnTo>
                    <a:pt x="776383" y="1228249"/>
                  </a:lnTo>
                  <a:lnTo>
                    <a:pt x="772096" y="1227391"/>
                  </a:lnTo>
                  <a:lnTo>
                    <a:pt x="772573" y="1231392"/>
                  </a:lnTo>
                  <a:lnTo>
                    <a:pt x="764000" y="1237965"/>
                  </a:lnTo>
                  <a:lnTo>
                    <a:pt x="750094" y="1239393"/>
                  </a:lnTo>
                  <a:lnTo>
                    <a:pt x="754094" y="1261206"/>
                  </a:lnTo>
                  <a:lnTo>
                    <a:pt x="748475" y="1273588"/>
                  </a:lnTo>
                  <a:lnTo>
                    <a:pt x="753999" y="1292067"/>
                  </a:lnTo>
                  <a:lnTo>
                    <a:pt x="764000" y="1295876"/>
                  </a:lnTo>
                  <a:lnTo>
                    <a:pt x="765715" y="1301687"/>
                  </a:lnTo>
                  <a:lnTo>
                    <a:pt x="770668" y="1303782"/>
                  </a:lnTo>
                  <a:lnTo>
                    <a:pt x="785908" y="1301782"/>
                  </a:lnTo>
                  <a:lnTo>
                    <a:pt x="812292" y="1319499"/>
                  </a:lnTo>
                  <a:lnTo>
                    <a:pt x="816292" y="1314545"/>
                  </a:lnTo>
                  <a:lnTo>
                    <a:pt x="826103" y="1311593"/>
                  </a:lnTo>
                  <a:lnTo>
                    <a:pt x="833342" y="1323785"/>
                  </a:lnTo>
                  <a:lnTo>
                    <a:pt x="841248" y="1328833"/>
                  </a:lnTo>
                  <a:lnTo>
                    <a:pt x="844867" y="1334072"/>
                  </a:lnTo>
                  <a:lnTo>
                    <a:pt x="843248" y="1335881"/>
                  </a:lnTo>
                  <a:lnTo>
                    <a:pt x="851725" y="1338644"/>
                  </a:lnTo>
                  <a:lnTo>
                    <a:pt x="855821" y="1350740"/>
                  </a:lnTo>
                  <a:lnTo>
                    <a:pt x="864394" y="1358742"/>
                  </a:lnTo>
                  <a:lnTo>
                    <a:pt x="867156" y="1357789"/>
                  </a:lnTo>
                  <a:lnTo>
                    <a:pt x="877443" y="1364647"/>
                  </a:lnTo>
                  <a:lnTo>
                    <a:pt x="885539" y="1386554"/>
                  </a:lnTo>
                  <a:lnTo>
                    <a:pt x="902017" y="1400080"/>
                  </a:lnTo>
                  <a:lnTo>
                    <a:pt x="905446" y="1409033"/>
                  </a:lnTo>
                  <a:lnTo>
                    <a:pt x="911066" y="1410081"/>
                  </a:lnTo>
                  <a:lnTo>
                    <a:pt x="917638" y="1406843"/>
                  </a:lnTo>
                  <a:lnTo>
                    <a:pt x="920305" y="1402080"/>
                  </a:lnTo>
                  <a:lnTo>
                    <a:pt x="934784" y="1402556"/>
                  </a:lnTo>
                  <a:lnTo>
                    <a:pt x="944404" y="1400080"/>
                  </a:lnTo>
                  <a:lnTo>
                    <a:pt x="953834" y="1404557"/>
                  </a:lnTo>
                  <a:lnTo>
                    <a:pt x="970598" y="1399127"/>
                  </a:lnTo>
                  <a:lnTo>
                    <a:pt x="970598" y="1397222"/>
                  </a:lnTo>
                  <a:lnTo>
                    <a:pt x="974122" y="1397413"/>
                  </a:lnTo>
                  <a:lnTo>
                    <a:pt x="976408" y="1403985"/>
                  </a:lnTo>
                  <a:lnTo>
                    <a:pt x="981932" y="1408462"/>
                  </a:lnTo>
                  <a:lnTo>
                    <a:pt x="997363" y="1411605"/>
                  </a:lnTo>
                  <a:lnTo>
                    <a:pt x="1002030" y="1416844"/>
                  </a:lnTo>
                  <a:lnTo>
                    <a:pt x="1002697" y="1425321"/>
                  </a:lnTo>
                  <a:lnTo>
                    <a:pt x="995743" y="1441609"/>
                  </a:lnTo>
                  <a:lnTo>
                    <a:pt x="999839" y="1445133"/>
                  </a:lnTo>
                  <a:lnTo>
                    <a:pt x="996029" y="1449896"/>
                  </a:lnTo>
                  <a:lnTo>
                    <a:pt x="1003268" y="1464945"/>
                  </a:lnTo>
                  <a:lnTo>
                    <a:pt x="1011460" y="1467993"/>
                  </a:lnTo>
                  <a:lnTo>
                    <a:pt x="1022033" y="1464850"/>
                  </a:lnTo>
                  <a:lnTo>
                    <a:pt x="1023842" y="1473613"/>
                  </a:lnTo>
                  <a:lnTo>
                    <a:pt x="1032415" y="1467517"/>
                  </a:lnTo>
                  <a:lnTo>
                    <a:pt x="1038701" y="1473422"/>
                  </a:lnTo>
                  <a:lnTo>
                    <a:pt x="1047559" y="1474851"/>
                  </a:lnTo>
                  <a:lnTo>
                    <a:pt x="1065276" y="1470470"/>
                  </a:lnTo>
                  <a:lnTo>
                    <a:pt x="1074801" y="1476375"/>
                  </a:lnTo>
                  <a:lnTo>
                    <a:pt x="1082040" y="1489139"/>
                  </a:lnTo>
                  <a:lnTo>
                    <a:pt x="1089755" y="1490853"/>
                  </a:lnTo>
                  <a:lnTo>
                    <a:pt x="1095470" y="1489901"/>
                  </a:lnTo>
                  <a:lnTo>
                    <a:pt x="1116806" y="1477899"/>
                  </a:lnTo>
                  <a:lnTo>
                    <a:pt x="1118330" y="1474851"/>
                  </a:lnTo>
                  <a:lnTo>
                    <a:pt x="1122045" y="1476851"/>
                  </a:lnTo>
                  <a:lnTo>
                    <a:pt x="1118330" y="1503807"/>
                  </a:lnTo>
                  <a:lnTo>
                    <a:pt x="1123093" y="1514094"/>
                  </a:lnTo>
                  <a:lnTo>
                    <a:pt x="1135856" y="1526572"/>
                  </a:lnTo>
                  <a:lnTo>
                    <a:pt x="1136999" y="1534954"/>
                  </a:lnTo>
                  <a:lnTo>
                    <a:pt x="1134332" y="1548860"/>
                  </a:lnTo>
                  <a:lnTo>
                    <a:pt x="1136237" y="1568196"/>
                  </a:lnTo>
                  <a:lnTo>
                    <a:pt x="1139571" y="1575816"/>
                  </a:lnTo>
                  <a:lnTo>
                    <a:pt x="1138904" y="1584103"/>
                  </a:lnTo>
                  <a:lnTo>
                    <a:pt x="1134427" y="1587532"/>
                  </a:lnTo>
                  <a:lnTo>
                    <a:pt x="1128427" y="1602296"/>
                  </a:lnTo>
                  <a:lnTo>
                    <a:pt x="1128236" y="1611630"/>
                  </a:lnTo>
                  <a:lnTo>
                    <a:pt x="1122426" y="1617631"/>
                  </a:lnTo>
                  <a:lnTo>
                    <a:pt x="1095566" y="1625727"/>
                  </a:lnTo>
                  <a:lnTo>
                    <a:pt x="1095661" y="1637538"/>
                  </a:lnTo>
                  <a:lnTo>
                    <a:pt x="1087279" y="1640205"/>
                  </a:lnTo>
                  <a:lnTo>
                    <a:pt x="1082897" y="1639062"/>
                  </a:lnTo>
                  <a:lnTo>
                    <a:pt x="1073753" y="1644682"/>
                  </a:lnTo>
                  <a:lnTo>
                    <a:pt x="1063847" y="1646397"/>
                  </a:lnTo>
                  <a:lnTo>
                    <a:pt x="1054036" y="1644301"/>
                  </a:lnTo>
                  <a:lnTo>
                    <a:pt x="1042607" y="1637919"/>
                  </a:lnTo>
                  <a:lnTo>
                    <a:pt x="1016317" y="1635538"/>
                  </a:lnTo>
                  <a:lnTo>
                    <a:pt x="1017556" y="1629918"/>
                  </a:lnTo>
                  <a:lnTo>
                    <a:pt x="1014127" y="1629537"/>
                  </a:lnTo>
                  <a:lnTo>
                    <a:pt x="1011841" y="1620870"/>
                  </a:lnTo>
                  <a:lnTo>
                    <a:pt x="1014698" y="1617536"/>
                  </a:lnTo>
                  <a:lnTo>
                    <a:pt x="1010221" y="1614774"/>
                  </a:lnTo>
                  <a:lnTo>
                    <a:pt x="1007459" y="1605249"/>
                  </a:lnTo>
                  <a:lnTo>
                    <a:pt x="995743" y="1586770"/>
                  </a:lnTo>
                  <a:lnTo>
                    <a:pt x="975074" y="1593056"/>
                  </a:lnTo>
                  <a:lnTo>
                    <a:pt x="966311" y="1589532"/>
                  </a:lnTo>
                  <a:lnTo>
                    <a:pt x="944594" y="1589532"/>
                  </a:lnTo>
                  <a:lnTo>
                    <a:pt x="952691" y="1600962"/>
                  </a:lnTo>
                  <a:lnTo>
                    <a:pt x="941165" y="1607725"/>
                  </a:lnTo>
                  <a:lnTo>
                    <a:pt x="935260" y="1618679"/>
                  </a:lnTo>
                  <a:lnTo>
                    <a:pt x="928878" y="1623632"/>
                  </a:lnTo>
                  <a:lnTo>
                    <a:pt x="924973" y="1622489"/>
                  </a:lnTo>
                  <a:lnTo>
                    <a:pt x="922973" y="1628585"/>
                  </a:lnTo>
                  <a:lnTo>
                    <a:pt x="917543" y="1629537"/>
                  </a:lnTo>
                  <a:lnTo>
                    <a:pt x="910304" y="1635823"/>
                  </a:lnTo>
                  <a:lnTo>
                    <a:pt x="902113" y="1630585"/>
                  </a:lnTo>
                  <a:lnTo>
                    <a:pt x="895731" y="1634395"/>
                  </a:lnTo>
                  <a:lnTo>
                    <a:pt x="880777" y="1629156"/>
                  </a:lnTo>
                  <a:lnTo>
                    <a:pt x="873061" y="1632966"/>
                  </a:lnTo>
                  <a:lnTo>
                    <a:pt x="865537" y="1631918"/>
                  </a:lnTo>
                  <a:lnTo>
                    <a:pt x="863060" y="1629251"/>
                  </a:lnTo>
                  <a:lnTo>
                    <a:pt x="859917" y="1631632"/>
                  </a:lnTo>
                  <a:lnTo>
                    <a:pt x="855821" y="1630871"/>
                  </a:lnTo>
                  <a:lnTo>
                    <a:pt x="852297" y="1623346"/>
                  </a:lnTo>
                  <a:lnTo>
                    <a:pt x="845534" y="1624203"/>
                  </a:lnTo>
                  <a:lnTo>
                    <a:pt x="844867" y="1620012"/>
                  </a:lnTo>
                  <a:lnTo>
                    <a:pt x="847630" y="1619917"/>
                  </a:lnTo>
                  <a:lnTo>
                    <a:pt x="851821" y="1607534"/>
                  </a:lnTo>
                  <a:lnTo>
                    <a:pt x="831818" y="1596295"/>
                  </a:lnTo>
                  <a:lnTo>
                    <a:pt x="806291" y="1590580"/>
                  </a:lnTo>
                  <a:lnTo>
                    <a:pt x="791813" y="1605629"/>
                  </a:lnTo>
                  <a:lnTo>
                    <a:pt x="791242" y="1609916"/>
                  </a:lnTo>
                  <a:lnTo>
                    <a:pt x="801243" y="1621822"/>
                  </a:lnTo>
                  <a:lnTo>
                    <a:pt x="800005" y="1630585"/>
                  </a:lnTo>
                  <a:lnTo>
                    <a:pt x="795052" y="1631156"/>
                  </a:lnTo>
                  <a:lnTo>
                    <a:pt x="795909" y="1633538"/>
                  </a:lnTo>
                  <a:lnTo>
                    <a:pt x="792385" y="1633919"/>
                  </a:lnTo>
                  <a:lnTo>
                    <a:pt x="792671" y="1637443"/>
                  </a:lnTo>
                  <a:lnTo>
                    <a:pt x="789813" y="1637252"/>
                  </a:lnTo>
                  <a:lnTo>
                    <a:pt x="795814" y="1647730"/>
                  </a:lnTo>
                  <a:lnTo>
                    <a:pt x="793813" y="1682115"/>
                  </a:lnTo>
                  <a:lnTo>
                    <a:pt x="800671" y="1683734"/>
                  </a:lnTo>
                  <a:lnTo>
                    <a:pt x="799433" y="1717739"/>
                  </a:lnTo>
                  <a:lnTo>
                    <a:pt x="807244" y="1758982"/>
                  </a:lnTo>
                  <a:lnTo>
                    <a:pt x="803434" y="1767174"/>
                  </a:lnTo>
                  <a:lnTo>
                    <a:pt x="789432" y="1782413"/>
                  </a:lnTo>
                  <a:lnTo>
                    <a:pt x="787241" y="1792700"/>
                  </a:lnTo>
                  <a:lnTo>
                    <a:pt x="769715" y="1796796"/>
                  </a:lnTo>
                  <a:lnTo>
                    <a:pt x="759238" y="1779461"/>
                  </a:lnTo>
                  <a:lnTo>
                    <a:pt x="747427" y="1772412"/>
                  </a:lnTo>
                  <a:lnTo>
                    <a:pt x="734473" y="1769364"/>
                  </a:lnTo>
                  <a:lnTo>
                    <a:pt x="728663" y="1770983"/>
                  </a:lnTo>
                  <a:lnTo>
                    <a:pt x="724376" y="1763839"/>
                  </a:lnTo>
                  <a:lnTo>
                    <a:pt x="720757" y="1762887"/>
                  </a:lnTo>
                  <a:lnTo>
                    <a:pt x="708565" y="1766411"/>
                  </a:lnTo>
                  <a:lnTo>
                    <a:pt x="693801" y="1742885"/>
                  </a:lnTo>
                  <a:lnTo>
                    <a:pt x="684752" y="1735170"/>
                  </a:lnTo>
                  <a:lnTo>
                    <a:pt x="679323" y="1720596"/>
                  </a:lnTo>
                  <a:lnTo>
                    <a:pt x="682657" y="1705642"/>
                  </a:lnTo>
                  <a:lnTo>
                    <a:pt x="666083" y="1715453"/>
                  </a:lnTo>
                  <a:lnTo>
                    <a:pt x="647795" y="1718215"/>
                  </a:lnTo>
                  <a:lnTo>
                    <a:pt x="643700" y="1724883"/>
                  </a:lnTo>
                  <a:lnTo>
                    <a:pt x="635603" y="1727264"/>
                  </a:lnTo>
                  <a:lnTo>
                    <a:pt x="617029" y="1724692"/>
                  </a:lnTo>
                  <a:lnTo>
                    <a:pt x="609886" y="1718596"/>
                  </a:lnTo>
                  <a:lnTo>
                    <a:pt x="601694" y="1717072"/>
                  </a:lnTo>
                  <a:lnTo>
                    <a:pt x="613791" y="1702880"/>
                  </a:lnTo>
                  <a:lnTo>
                    <a:pt x="611981" y="1694022"/>
                  </a:lnTo>
                  <a:lnTo>
                    <a:pt x="606647" y="1688402"/>
                  </a:lnTo>
                  <a:lnTo>
                    <a:pt x="606552" y="1682782"/>
                  </a:lnTo>
                  <a:lnTo>
                    <a:pt x="570833" y="1703356"/>
                  </a:lnTo>
                  <a:lnTo>
                    <a:pt x="562451" y="1705737"/>
                  </a:lnTo>
                  <a:lnTo>
                    <a:pt x="545497" y="1719644"/>
                  </a:lnTo>
                  <a:lnTo>
                    <a:pt x="540353" y="1721072"/>
                  </a:lnTo>
                  <a:lnTo>
                    <a:pt x="474345" y="1717643"/>
                  </a:lnTo>
                  <a:lnTo>
                    <a:pt x="473297" y="1711071"/>
                  </a:lnTo>
                  <a:lnTo>
                    <a:pt x="462629" y="1690497"/>
                  </a:lnTo>
                  <a:lnTo>
                    <a:pt x="460819" y="1674400"/>
                  </a:lnTo>
                  <a:lnTo>
                    <a:pt x="449104" y="1644682"/>
                  </a:lnTo>
                  <a:lnTo>
                    <a:pt x="431006" y="1623156"/>
                  </a:lnTo>
                  <a:lnTo>
                    <a:pt x="448818" y="1624299"/>
                  </a:lnTo>
                  <a:lnTo>
                    <a:pt x="468916" y="1610963"/>
                  </a:lnTo>
                  <a:lnTo>
                    <a:pt x="470630" y="1606963"/>
                  </a:lnTo>
                  <a:lnTo>
                    <a:pt x="470440" y="1600200"/>
                  </a:lnTo>
                  <a:lnTo>
                    <a:pt x="461962" y="1600772"/>
                  </a:lnTo>
                  <a:lnTo>
                    <a:pt x="455581" y="1592104"/>
                  </a:lnTo>
                  <a:lnTo>
                    <a:pt x="454438" y="1573435"/>
                  </a:lnTo>
                  <a:lnTo>
                    <a:pt x="450818" y="1566291"/>
                  </a:lnTo>
                  <a:lnTo>
                    <a:pt x="442055" y="1557624"/>
                  </a:lnTo>
                  <a:lnTo>
                    <a:pt x="434150" y="1555909"/>
                  </a:lnTo>
                  <a:lnTo>
                    <a:pt x="431863" y="1551432"/>
                  </a:lnTo>
                  <a:lnTo>
                    <a:pt x="435007" y="1535811"/>
                  </a:lnTo>
                  <a:lnTo>
                    <a:pt x="443103" y="1529429"/>
                  </a:lnTo>
                  <a:lnTo>
                    <a:pt x="444151" y="1518095"/>
                  </a:lnTo>
                  <a:lnTo>
                    <a:pt x="456819" y="1509999"/>
                  </a:lnTo>
                  <a:lnTo>
                    <a:pt x="448246" y="1514856"/>
                  </a:lnTo>
                  <a:lnTo>
                    <a:pt x="425672" y="1519238"/>
                  </a:lnTo>
                  <a:lnTo>
                    <a:pt x="418528" y="1523619"/>
                  </a:lnTo>
                  <a:lnTo>
                    <a:pt x="411194" y="1512284"/>
                  </a:lnTo>
                  <a:lnTo>
                    <a:pt x="416433" y="1501997"/>
                  </a:lnTo>
                  <a:lnTo>
                    <a:pt x="417385" y="1485805"/>
                  </a:lnTo>
                  <a:lnTo>
                    <a:pt x="426529" y="1473613"/>
                  </a:lnTo>
                  <a:lnTo>
                    <a:pt x="439198" y="1464279"/>
                  </a:lnTo>
                  <a:lnTo>
                    <a:pt x="437578" y="1457040"/>
                  </a:lnTo>
                  <a:lnTo>
                    <a:pt x="429863" y="1458563"/>
                  </a:lnTo>
                  <a:lnTo>
                    <a:pt x="426529" y="1445229"/>
                  </a:lnTo>
                  <a:lnTo>
                    <a:pt x="428149" y="1436561"/>
                  </a:lnTo>
                  <a:lnTo>
                    <a:pt x="439960" y="1432179"/>
                  </a:lnTo>
                  <a:lnTo>
                    <a:pt x="439579" y="1428845"/>
                  </a:lnTo>
                  <a:lnTo>
                    <a:pt x="448246" y="1419225"/>
                  </a:lnTo>
                  <a:lnTo>
                    <a:pt x="423386" y="1360265"/>
                  </a:lnTo>
                  <a:lnTo>
                    <a:pt x="414433" y="1361790"/>
                  </a:lnTo>
                  <a:lnTo>
                    <a:pt x="411671" y="1354550"/>
                  </a:lnTo>
                  <a:lnTo>
                    <a:pt x="411099" y="1341215"/>
                  </a:lnTo>
                  <a:lnTo>
                    <a:pt x="417290" y="1330833"/>
                  </a:lnTo>
                  <a:lnTo>
                    <a:pt x="415195" y="1322070"/>
                  </a:lnTo>
                  <a:lnTo>
                    <a:pt x="410527" y="1317307"/>
                  </a:lnTo>
                  <a:lnTo>
                    <a:pt x="420052" y="1305306"/>
                  </a:lnTo>
                  <a:lnTo>
                    <a:pt x="419290" y="1291304"/>
                  </a:lnTo>
                  <a:lnTo>
                    <a:pt x="434340" y="1242536"/>
                  </a:lnTo>
                  <a:lnTo>
                    <a:pt x="419195" y="1247966"/>
                  </a:lnTo>
                  <a:lnTo>
                    <a:pt x="400240" y="1242632"/>
                  </a:lnTo>
                  <a:lnTo>
                    <a:pt x="384143" y="1250156"/>
                  </a:lnTo>
                  <a:lnTo>
                    <a:pt x="378904" y="1242251"/>
                  </a:lnTo>
                  <a:lnTo>
                    <a:pt x="372999" y="1243679"/>
                  </a:lnTo>
                  <a:lnTo>
                    <a:pt x="368998" y="1236440"/>
                  </a:lnTo>
                  <a:lnTo>
                    <a:pt x="363855" y="1237965"/>
                  </a:lnTo>
                  <a:lnTo>
                    <a:pt x="359569" y="1232345"/>
                  </a:lnTo>
                  <a:lnTo>
                    <a:pt x="355473" y="1232345"/>
                  </a:lnTo>
                  <a:lnTo>
                    <a:pt x="349853" y="1227963"/>
                  </a:lnTo>
                  <a:lnTo>
                    <a:pt x="333375" y="1227297"/>
                  </a:lnTo>
                  <a:lnTo>
                    <a:pt x="324231" y="1230439"/>
                  </a:lnTo>
                  <a:lnTo>
                    <a:pt x="313372" y="1222439"/>
                  </a:lnTo>
                  <a:lnTo>
                    <a:pt x="304609" y="1213771"/>
                  </a:lnTo>
                  <a:lnTo>
                    <a:pt x="292036" y="1193578"/>
                  </a:lnTo>
                  <a:lnTo>
                    <a:pt x="289750" y="1178052"/>
                  </a:lnTo>
                  <a:lnTo>
                    <a:pt x="293941" y="1175766"/>
                  </a:lnTo>
                  <a:lnTo>
                    <a:pt x="292513" y="1169384"/>
                  </a:lnTo>
                  <a:lnTo>
                    <a:pt x="303752" y="1154239"/>
                  </a:lnTo>
                  <a:lnTo>
                    <a:pt x="301466" y="1146906"/>
                  </a:lnTo>
                  <a:lnTo>
                    <a:pt x="294322" y="1135666"/>
                  </a:lnTo>
                  <a:lnTo>
                    <a:pt x="273939" y="1114140"/>
                  </a:lnTo>
                  <a:lnTo>
                    <a:pt x="270510" y="1118045"/>
                  </a:lnTo>
                  <a:lnTo>
                    <a:pt x="253555" y="1122712"/>
                  </a:lnTo>
                  <a:lnTo>
                    <a:pt x="246697" y="1109949"/>
                  </a:lnTo>
                  <a:lnTo>
                    <a:pt x="244030" y="1108615"/>
                  </a:lnTo>
                  <a:lnTo>
                    <a:pt x="238887" y="1111092"/>
                  </a:lnTo>
                  <a:lnTo>
                    <a:pt x="230791" y="1122998"/>
                  </a:lnTo>
                  <a:lnTo>
                    <a:pt x="234982" y="1130332"/>
                  </a:lnTo>
                  <a:lnTo>
                    <a:pt x="230505" y="1130713"/>
                  </a:lnTo>
                  <a:lnTo>
                    <a:pt x="224409" y="1126998"/>
                  </a:lnTo>
                  <a:lnTo>
                    <a:pt x="222313" y="1132618"/>
                  </a:lnTo>
                  <a:lnTo>
                    <a:pt x="224790" y="1139667"/>
                  </a:lnTo>
                  <a:lnTo>
                    <a:pt x="216694" y="1151573"/>
                  </a:lnTo>
                  <a:lnTo>
                    <a:pt x="217646" y="1156716"/>
                  </a:lnTo>
                  <a:lnTo>
                    <a:pt x="202120" y="1159383"/>
                  </a:lnTo>
                  <a:lnTo>
                    <a:pt x="202692" y="1164146"/>
                  </a:lnTo>
                  <a:lnTo>
                    <a:pt x="197929" y="1164431"/>
                  </a:lnTo>
                  <a:lnTo>
                    <a:pt x="195358" y="1177480"/>
                  </a:lnTo>
                  <a:lnTo>
                    <a:pt x="192405" y="1178243"/>
                  </a:lnTo>
                  <a:lnTo>
                    <a:pt x="190690" y="1173289"/>
                  </a:lnTo>
                  <a:lnTo>
                    <a:pt x="190976" y="1160812"/>
                  </a:lnTo>
                  <a:lnTo>
                    <a:pt x="186595" y="1160622"/>
                  </a:lnTo>
                  <a:lnTo>
                    <a:pt x="186023" y="1135380"/>
                  </a:lnTo>
                  <a:lnTo>
                    <a:pt x="170593" y="1146143"/>
                  </a:lnTo>
                  <a:lnTo>
                    <a:pt x="171736" y="1150620"/>
                  </a:lnTo>
                  <a:lnTo>
                    <a:pt x="166783" y="1155764"/>
                  </a:lnTo>
                  <a:lnTo>
                    <a:pt x="168116" y="1159383"/>
                  </a:lnTo>
                  <a:lnTo>
                    <a:pt x="161163" y="1164907"/>
                  </a:lnTo>
                  <a:lnTo>
                    <a:pt x="159258" y="1160716"/>
                  </a:lnTo>
                  <a:lnTo>
                    <a:pt x="155353" y="1162431"/>
                  </a:lnTo>
                  <a:lnTo>
                    <a:pt x="157067" y="1160526"/>
                  </a:lnTo>
                  <a:lnTo>
                    <a:pt x="154591" y="1153478"/>
                  </a:lnTo>
                  <a:lnTo>
                    <a:pt x="150114" y="1155859"/>
                  </a:lnTo>
                  <a:lnTo>
                    <a:pt x="148018" y="1145381"/>
                  </a:lnTo>
                  <a:lnTo>
                    <a:pt x="141827" y="1151287"/>
                  </a:lnTo>
                  <a:lnTo>
                    <a:pt x="132969" y="1153287"/>
                  </a:lnTo>
                  <a:lnTo>
                    <a:pt x="133255" y="1157764"/>
                  </a:lnTo>
                  <a:lnTo>
                    <a:pt x="128587" y="1160431"/>
                  </a:lnTo>
                  <a:lnTo>
                    <a:pt x="128111" y="1154145"/>
                  </a:lnTo>
                  <a:lnTo>
                    <a:pt x="125635" y="1154145"/>
                  </a:lnTo>
                  <a:lnTo>
                    <a:pt x="125825" y="1142619"/>
                  </a:lnTo>
                  <a:lnTo>
                    <a:pt x="119443" y="1132237"/>
                  </a:lnTo>
                  <a:lnTo>
                    <a:pt x="121348" y="1129094"/>
                  </a:lnTo>
                  <a:lnTo>
                    <a:pt x="112204" y="1122522"/>
                  </a:lnTo>
                  <a:lnTo>
                    <a:pt x="124968" y="1120997"/>
                  </a:lnTo>
                  <a:lnTo>
                    <a:pt x="126682" y="1125760"/>
                  </a:lnTo>
                  <a:lnTo>
                    <a:pt x="129730" y="1125950"/>
                  </a:lnTo>
                  <a:lnTo>
                    <a:pt x="122396" y="1130046"/>
                  </a:lnTo>
                  <a:lnTo>
                    <a:pt x="130302" y="1126331"/>
                  </a:lnTo>
                  <a:lnTo>
                    <a:pt x="129254" y="1117092"/>
                  </a:lnTo>
                  <a:lnTo>
                    <a:pt x="139732" y="1111568"/>
                  </a:lnTo>
                  <a:lnTo>
                    <a:pt x="136398" y="1112234"/>
                  </a:lnTo>
                  <a:lnTo>
                    <a:pt x="133731" y="1107186"/>
                  </a:lnTo>
                  <a:lnTo>
                    <a:pt x="138303" y="1103662"/>
                  </a:lnTo>
                  <a:lnTo>
                    <a:pt x="134302" y="1094994"/>
                  </a:lnTo>
                  <a:lnTo>
                    <a:pt x="123920" y="1097471"/>
                  </a:lnTo>
                  <a:lnTo>
                    <a:pt x="116110" y="1074801"/>
                  </a:lnTo>
                  <a:lnTo>
                    <a:pt x="125825" y="1071944"/>
                  </a:lnTo>
                  <a:lnTo>
                    <a:pt x="125063" y="1070420"/>
                  </a:lnTo>
                  <a:lnTo>
                    <a:pt x="115443" y="1073182"/>
                  </a:lnTo>
                  <a:lnTo>
                    <a:pt x="114205" y="1069943"/>
                  </a:lnTo>
                  <a:lnTo>
                    <a:pt x="101155" y="1074325"/>
                  </a:lnTo>
                  <a:lnTo>
                    <a:pt x="96488" y="1079849"/>
                  </a:lnTo>
                  <a:lnTo>
                    <a:pt x="85249" y="1078325"/>
                  </a:lnTo>
                  <a:lnTo>
                    <a:pt x="75628" y="1082421"/>
                  </a:lnTo>
                  <a:lnTo>
                    <a:pt x="74676" y="1078230"/>
                  </a:lnTo>
                  <a:lnTo>
                    <a:pt x="71247" y="1078611"/>
                  </a:lnTo>
                  <a:lnTo>
                    <a:pt x="64579" y="1066038"/>
                  </a:lnTo>
                  <a:lnTo>
                    <a:pt x="57626" y="1060704"/>
                  </a:lnTo>
                  <a:lnTo>
                    <a:pt x="56388" y="1065466"/>
                  </a:lnTo>
                  <a:lnTo>
                    <a:pt x="53626" y="1061752"/>
                  </a:lnTo>
                  <a:lnTo>
                    <a:pt x="48387" y="1067276"/>
                  </a:lnTo>
                  <a:lnTo>
                    <a:pt x="42958" y="1052799"/>
                  </a:lnTo>
                  <a:lnTo>
                    <a:pt x="36195" y="1048417"/>
                  </a:lnTo>
                  <a:lnTo>
                    <a:pt x="38481" y="1043654"/>
                  </a:lnTo>
                  <a:lnTo>
                    <a:pt x="32671" y="1038035"/>
                  </a:lnTo>
                  <a:lnTo>
                    <a:pt x="36576" y="1017080"/>
                  </a:lnTo>
                  <a:lnTo>
                    <a:pt x="29527" y="1017080"/>
                  </a:lnTo>
                  <a:lnTo>
                    <a:pt x="21622" y="998125"/>
                  </a:lnTo>
                  <a:lnTo>
                    <a:pt x="16288" y="995553"/>
                  </a:lnTo>
                  <a:lnTo>
                    <a:pt x="18383" y="987171"/>
                  </a:lnTo>
                  <a:lnTo>
                    <a:pt x="23717" y="980027"/>
                  </a:lnTo>
                  <a:lnTo>
                    <a:pt x="17716" y="956977"/>
                  </a:lnTo>
                  <a:lnTo>
                    <a:pt x="13811" y="958405"/>
                  </a:lnTo>
                  <a:lnTo>
                    <a:pt x="9525" y="955263"/>
                  </a:lnTo>
                  <a:close/>
                  <a:moveTo>
                    <a:pt x="1130236" y="233362"/>
                  </a:moveTo>
                  <a:lnTo>
                    <a:pt x="1134046" y="239459"/>
                  </a:lnTo>
                  <a:lnTo>
                    <a:pt x="1141000" y="237173"/>
                  </a:lnTo>
                  <a:lnTo>
                    <a:pt x="1144238" y="243174"/>
                  </a:lnTo>
                  <a:lnTo>
                    <a:pt x="1145381" y="241459"/>
                  </a:lnTo>
                  <a:lnTo>
                    <a:pt x="1149382" y="245269"/>
                  </a:lnTo>
                  <a:lnTo>
                    <a:pt x="1145762" y="239363"/>
                  </a:lnTo>
                  <a:lnTo>
                    <a:pt x="1135951" y="231934"/>
                  </a:lnTo>
                  <a:lnTo>
                    <a:pt x="1130236" y="2333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grpSp>
          <p:nvGrpSpPr>
            <p:cNvPr id="212" name="Gruppieren 211">
              <a:extLst>
                <a:ext uri="{FF2B5EF4-FFF2-40B4-BE49-F238E27FC236}">
                  <a16:creationId xmlns:a16="http://schemas.microsoft.com/office/drawing/2014/main" id="{E216D5CF-4321-4CE6-8E74-8BDB04786BB2}"/>
                </a:ext>
              </a:extLst>
            </p:cNvPr>
            <p:cNvGrpSpPr/>
            <p:nvPr/>
          </p:nvGrpSpPr>
          <p:grpSpPr>
            <a:xfrm>
              <a:off x="2467216" y="4207963"/>
              <a:ext cx="1220066" cy="426802"/>
              <a:chOff x="667040" y="5742260"/>
              <a:chExt cx="1220066" cy="426802"/>
            </a:xfrm>
          </p:grpSpPr>
          <p:grpSp>
            <p:nvGrpSpPr>
              <p:cNvPr id="300" name="Gruppieren 299">
                <a:extLst>
                  <a:ext uri="{FF2B5EF4-FFF2-40B4-BE49-F238E27FC236}">
                    <a16:creationId xmlns:a16="http://schemas.microsoft.com/office/drawing/2014/main" id="{C6EF56FC-31E1-4003-8C67-E437DBAFF6A1}"/>
                  </a:ext>
                </a:extLst>
              </p:cNvPr>
              <p:cNvGrpSpPr/>
              <p:nvPr/>
            </p:nvGrpSpPr>
            <p:grpSpPr>
              <a:xfrm>
                <a:off x="667040" y="5742260"/>
                <a:ext cx="1220066" cy="426802"/>
                <a:chOff x="-2458693" y="5096274"/>
                <a:chExt cx="1220066" cy="426802"/>
              </a:xfrm>
            </p:grpSpPr>
            <p:sp>
              <p:nvSpPr>
                <p:cNvPr id="302" name="Freihandform 305">
                  <a:extLst>
                    <a:ext uri="{FF2B5EF4-FFF2-40B4-BE49-F238E27FC236}">
                      <a16:creationId xmlns:a16="http://schemas.microsoft.com/office/drawing/2014/main" id="{2BDFEB18-0960-4F80-92F8-D6014A86755A}"/>
                    </a:ext>
                  </a:extLst>
                </p:cNvPr>
                <p:cNvSpPr/>
                <p:nvPr/>
              </p:nvSpPr>
              <p:spPr>
                <a:xfrm>
                  <a:off x="-2121859" y="5310645"/>
                  <a:ext cx="883232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Kreisfreie Stadt</a:t>
                  </a:r>
                </a:p>
              </p:txBody>
            </p:sp>
            <p:sp>
              <p:nvSpPr>
                <p:cNvPr id="303" name="Freihandform 262">
                  <a:extLst>
                    <a:ext uri="{FF2B5EF4-FFF2-40B4-BE49-F238E27FC236}">
                      <a16:creationId xmlns:a16="http://schemas.microsoft.com/office/drawing/2014/main" id="{A67213A3-9FD2-4163-B651-E28F5B2DE23C}"/>
                    </a:ext>
                  </a:extLst>
                </p:cNvPr>
                <p:cNvSpPr/>
                <p:nvPr/>
              </p:nvSpPr>
              <p:spPr>
                <a:xfrm>
                  <a:off x="-2113123" y="5096274"/>
                  <a:ext cx="729215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Kreisgrenze</a:t>
                  </a:r>
                  <a:endParaRPr lang="de-DE" sz="700" b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Microsoft YaHei" pitchFamily="2"/>
                    <a:cs typeface="Mangal" pitchFamily="2"/>
                  </a:endParaRPr>
                </a:p>
              </p:txBody>
            </p:sp>
            <p:sp>
              <p:nvSpPr>
                <p:cNvPr id="304" name="Gerader Verbinder 304">
                  <a:extLst>
                    <a:ext uri="{FF2B5EF4-FFF2-40B4-BE49-F238E27FC236}">
                      <a16:creationId xmlns:a16="http://schemas.microsoft.com/office/drawing/2014/main" id="{50BF57B5-DAB6-4E05-96F1-37A1F72A12DD}"/>
                    </a:ext>
                  </a:extLst>
                </p:cNvPr>
                <p:cNvSpPr/>
                <p:nvPr/>
              </p:nvSpPr>
              <p:spPr>
                <a:xfrm>
                  <a:off x="-2458693" y="5192754"/>
                  <a:ext cx="304560" cy="36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0"/>
                    <a:gd name="f8" fmla="abs f3"/>
                    <a:gd name="f9" fmla="abs f4"/>
                    <a:gd name="f10" fmla="abs f5"/>
                    <a:gd name="f11" fmla="*/ f7 f0 1"/>
                    <a:gd name="f12" fmla="?: f8 f3 1"/>
                    <a:gd name="f13" fmla="?: f9 f4 1"/>
                    <a:gd name="f14" fmla="?: f10 f5 1"/>
                    <a:gd name="f15" fmla="*/ f11 1 f2"/>
                    <a:gd name="f16" fmla="*/ f12 1 21600"/>
                    <a:gd name="f17" fmla="*/ f13 1 21600"/>
                    <a:gd name="f18" fmla="*/ 21600 f12 1"/>
                    <a:gd name="f19" fmla="*/ 21600 f13 1"/>
                    <a:gd name="f20" fmla="+- f15 0 f1"/>
                    <a:gd name="f21" fmla="min f17 f16"/>
                    <a:gd name="f22" fmla="*/ f18 1 f14"/>
                    <a:gd name="f23" fmla="*/ f19 1 f14"/>
                    <a:gd name="f24" fmla="val f22"/>
                    <a:gd name="f25" fmla="val f23"/>
                    <a:gd name="f26" fmla="*/ f6 f21 1"/>
                    <a:gd name="f27" fmla="*/ f24 f21 1"/>
                    <a:gd name="f28" fmla="*/ f25 f2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0">
                      <a:pos x="f26" y="f26"/>
                    </a:cxn>
                    <a:cxn ang="f20">
                      <a:pos x="f27" y="f28"/>
                    </a:cxn>
                  </a:cxnLst>
                  <a:rect l="f26" t="f26" r="f27" b="f28"/>
                  <a:pathLst>
                    <a:path>
                      <a:moveTo>
                        <a:pt x="f26" y="f26"/>
                      </a:moveTo>
                      <a:lnTo>
                        <a:pt x="f27" y="f28"/>
                      </a:lnTo>
                    </a:path>
                  </a:pathLst>
                </a:custGeom>
                <a:noFill/>
                <a:ln w="9360" cap="sq">
                  <a:solidFill>
                    <a:schemeClr val="tx1"/>
                  </a:solidFill>
                  <a:prstDash val="solid"/>
                  <a:miter/>
                </a:ln>
              </p:spPr>
              <p:txBody>
                <a:bodyPr vert="horz" wrap="none" lIns="90000" tIns="46800" rIns="90000" bIns="46800" anchor="ctr" anchorCtr="0" compatLnSpc="0">
                  <a:noAutofit/>
                </a:bodyPr>
                <a:lstStyle/>
                <a:p>
                  <a:pPr marL="0" marR="0" lvl="0" indent="0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</a:pPr>
                  <a:endParaRPr lang="de-DE" sz="1800" b="0" i="0" u="none" strike="noStrike" kern="1200" cap="none" dirty="0">
                    <a:ln>
                      <a:noFill/>
                    </a:ln>
                    <a:latin typeface="Liberation Sans" pitchFamily="18"/>
                    <a:ea typeface="Microsoft YaHei" pitchFamily="2"/>
                    <a:cs typeface="Mangal" pitchFamily="2"/>
                  </a:endParaRPr>
                </a:p>
              </p:txBody>
            </p:sp>
          </p:grpSp>
          <p:sp>
            <p:nvSpPr>
              <p:cNvPr id="301" name="Freihandform: Form 300">
                <a:extLst>
                  <a:ext uri="{FF2B5EF4-FFF2-40B4-BE49-F238E27FC236}">
                    <a16:creationId xmlns:a16="http://schemas.microsoft.com/office/drawing/2014/main" id="{69046C39-9DA4-4F08-9A2E-31E0A6209E60}"/>
                  </a:ext>
                </a:extLst>
              </p:cNvPr>
              <p:cNvSpPr/>
              <p:nvPr/>
            </p:nvSpPr>
            <p:spPr>
              <a:xfrm>
                <a:off x="738939" y="5986838"/>
                <a:ext cx="160653" cy="152016"/>
              </a:xfrm>
              <a:custGeom>
                <a:avLst/>
                <a:gdLst>
                  <a:gd name="connsiteX0" fmla="*/ 174597 w 636190"/>
                  <a:gd name="connsiteY0" fmla="*/ 588011 h 601986"/>
                  <a:gd name="connsiteX1" fmla="*/ 174384 w 636190"/>
                  <a:gd name="connsiteY1" fmla="*/ 587006 h 601986"/>
                  <a:gd name="connsiteX2" fmla="*/ 173865 w 636190"/>
                  <a:gd name="connsiteY2" fmla="*/ 584734 h 601986"/>
                  <a:gd name="connsiteX3" fmla="*/ 173386 w 636190"/>
                  <a:gd name="connsiteY3" fmla="*/ 582634 h 601986"/>
                  <a:gd name="connsiteX4" fmla="*/ 172729 w 636190"/>
                  <a:gd name="connsiteY4" fmla="*/ 579747 h 601986"/>
                  <a:gd name="connsiteX5" fmla="*/ 172845 w 636190"/>
                  <a:gd name="connsiteY5" fmla="*/ 579707 h 601986"/>
                  <a:gd name="connsiteX6" fmla="*/ 173427 w 636190"/>
                  <a:gd name="connsiteY6" fmla="*/ 579173 h 601986"/>
                  <a:gd name="connsiteX7" fmla="*/ 172189 w 636190"/>
                  <a:gd name="connsiteY7" fmla="*/ 570369 h 601986"/>
                  <a:gd name="connsiteX8" fmla="*/ 172154 w 636190"/>
                  <a:gd name="connsiteY8" fmla="*/ 570143 h 601986"/>
                  <a:gd name="connsiteX9" fmla="*/ 171464 w 636190"/>
                  <a:gd name="connsiteY9" fmla="*/ 565573 h 601986"/>
                  <a:gd name="connsiteX10" fmla="*/ 171135 w 636190"/>
                  <a:gd name="connsiteY10" fmla="*/ 565553 h 601986"/>
                  <a:gd name="connsiteX11" fmla="*/ 169049 w 636190"/>
                  <a:gd name="connsiteY11" fmla="*/ 565389 h 601986"/>
                  <a:gd name="connsiteX12" fmla="*/ 169021 w 636190"/>
                  <a:gd name="connsiteY12" fmla="*/ 565149 h 601986"/>
                  <a:gd name="connsiteX13" fmla="*/ 168317 w 636190"/>
                  <a:gd name="connsiteY13" fmla="*/ 559136 h 601986"/>
                  <a:gd name="connsiteX14" fmla="*/ 166826 w 636190"/>
                  <a:gd name="connsiteY14" fmla="*/ 559533 h 601986"/>
                  <a:gd name="connsiteX15" fmla="*/ 166237 w 636190"/>
                  <a:gd name="connsiteY15" fmla="*/ 554717 h 601986"/>
                  <a:gd name="connsiteX16" fmla="*/ 166217 w 636190"/>
                  <a:gd name="connsiteY16" fmla="*/ 554204 h 601986"/>
                  <a:gd name="connsiteX17" fmla="*/ 165594 w 636190"/>
                  <a:gd name="connsiteY17" fmla="*/ 549265 h 601986"/>
                  <a:gd name="connsiteX18" fmla="*/ 165485 w 636190"/>
                  <a:gd name="connsiteY18" fmla="*/ 546796 h 601986"/>
                  <a:gd name="connsiteX19" fmla="*/ 165382 w 636190"/>
                  <a:gd name="connsiteY19" fmla="*/ 545715 h 601986"/>
                  <a:gd name="connsiteX20" fmla="*/ 165204 w 636190"/>
                  <a:gd name="connsiteY20" fmla="*/ 544141 h 601986"/>
                  <a:gd name="connsiteX21" fmla="*/ 164985 w 636190"/>
                  <a:gd name="connsiteY21" fmla="*/ 542506 h 601986"/>
                  <a:gd name="connsiteX22" fmla="*/ 164855 w 636190"/>
                  <a:gd name="connsiteY22" fmla="*/ 542069 h 601986"/>
                  <a:gd name="connsiteX23" fmla="*/ 164938 w 636190"/>
                  <a:gd name="connsiteY23" fmla="*/ 542048 h 601986"/>
                  <a:gd name="connsiteX24" fmla="*/ 170410 w 636190"/>
                  <a:gd name="connsiteY24" fmla="*/ 539743 h 601986"/>
                  <a:gd name="connsiteX25" fmla="*/ 170807 w 636190"/>
                  <a:gd name="connsiteY25" fmla="*/ 539538 h 601986"/>
                  <a:gd name="connsiteX26" fmla="*/ 173146 w 636190"/>
                  <a:gd name="connsiteY26" fmla="*/ 538313 h 601986"/>
                  <a:gd name="connsiteX27" fmla="*/ 173427 w 636190"/>
                  <a:gd name="connsiteY27" fmla="*/ 538176 h 601986"/>
                  <a:gd name="connsiteX28" fmla="*/ 175417 w 636190"/>
                  <a:gd name="connsiteY28" fmla="*/ 537280 h 601986"/>
                  <a:gd name="connsiteX29" fmla="*/ 177230 w 636190"/>
                  <a:gd name="connsiteY29" fmla="*/ 536623 h 601986"/>
                  <a:gd name="connsiteX30" fmla="*/ 177470 w 636190"/>
                  <a:gd name="connsiteY30" fmla="*/ 537000 h 601986"/>
                  <a:gd name="connsiteX31" fmla="*/ 184263 w 636190"/>
                  <a:gd name="connsiteY31" fmla="*/ 535180 h 601986"/>
                  <a:gd name="connsiteX32" fmla="*/ 183777 w 636190"/>
                  <a:gd name="connsiteY32" fmla="*/ 533374 h 601986"/>
                  <a:gd name="connsiteX33" fmla="*/ 183955 w 636190"/>
                  <a:gd name="connsiteY33" fmla="*/ 533333 h 601986"/>
                  <a:gd name="connsiteX34" fmla="*/ 183791 w 636190"/>
                  <a:gd name="connsiteY34" fmla="*/ 532895 h 601986"/>
                  <a:gd name="connsiteX35" fmla="*/ 186568 w 636190"/>
                  <a:gd name="connsiteY35" fmla="*/ 532054 h 601986"/>
                  <a:gd name="connsiteX36" fmla="*/ 186390 w 636190"/>
                  <a:gd name="connsiteY36" fmla="*/ 531301 h 601986"/>
                  <a:gd name="connsiteX37" fmla="*/ 195174 w 636190"/>
                  <a:gd name="connsiteY37" fmla="*/ 528654 h 601986"/>
                  <a:gd name="connsiteX38" fmla="*/ 194941 w 636190"/>
                  <a:gd name="connsiteY38" fmla="*/ 528066 h 601986"/>
                  <a:gd name="connsiteX39" fmla="*/ 195126 w 636190"/>
                  <a:gd name="connsiteY39" fmla="*/ 527970 h 601986"/>
                  <a:gd name="connsiteX40" fmla="*/ 197650 w 636190"/>
                  <a:gd name="connsiteY40" fmla="*/ 526670 h 601986"/>
                  <a:gd name="connsiteX41" fmla="*/ 199066 w 636190"/>
                  <a:gd name="connsiteY41" fmla="*/ 525781 h 601986"/>
                  <a:gd name="connsiteX42" fmla="*/ 200174 w 636190"/>
                  <a:gd name="connsiteY42" fmla="*/ 524666 h 601986"/>
                  <a:gd name="connsiteX43" fmla="*/ 201631 w 636190"/>
                  <a:gd name="connsiteY43" fmla="*/ 523373 h 601986"/>
                  <a:gd name="connsiteX44" fmla="*/ 203164 w 636190"/>
                  <a:gd name="connsiteY44" fmla="*/ 522230 h 601986"/>
                  <a:gd name="connsiteX45" fmla="*/ 204600 w 636190"/>
                  <a:gd name="connsiteY45" fmla="*/ 521026 h 601986"/>
                  <a:gd name="connsiteX46" fmla="*/ 206037 w 636190"/>
                  <a:gd name="connsiteY46" fmla="*/ 519836 h 601986"/>
                  <a:gd name="connsiteX47" fmla="*/ 208520 w 636190"/>
                  <a:gd name="connsiteY47" fmla="*/ 518393 h 601986"/>
                  <a:gd name="connsiteX48" fmla="*/ 210456 w 636190"/>
                  <a:gd name="connsiteY48" fmla="*/ 517202 h 601986"/>
                  <a:gd name="connsiteX49" fmla="*/ 209697 w 636190"/>
                  <a:gd name="connsiteY49" fmla="*/ 515602 h 601986"/>
                  <a:gd name="connsiteX50" fmla="*/ 211393 w 636190"/>
                  <a:gd name="connsiteY50" fmla="*/ 514788 h 601986"/>
                  <a:gd name="connsiteX51" fmla="*/ 213219 w 636190"/>
                  <a:gd name="connsiteY51" fmla="*/ 514138 h 601986"/>
                  <a:gd name="connsiteX52" fmla="*/ 215730 w 636190"/>
                  <a:gd name="connsiteY52" fmla="*/ 513433 h 601986"/>
                  <a:gd name="connsiteX53" fmla="*/ 215675 w 636190"/>
                  <a:gd name="connsiteY53" fmla="*/ 512564 h 601986"/>
                  <a:gd name="connsiteX54" fmla="*/ 215586 w 636190"/>
                  <a:gd name="connsiteY54" fmla="*/ 511798 h 601986"/>
                  <a:gd name="connsiteX55" fmla="*/ 215573 w 636190"/>
                  <a:gd name="connsiteY55" fmla="*/ 511655 h 601986"/>
                  <a:gd name="connsiteX56" fmla="*/ 216743 w 636190"/>
                  <a:gd name="connsiteY56" fmla="*/ 511791 h 601986"/>
                  <a:gd name="connsiteX57" fmla="*/ 217304 w 636190"/>
                  <a:gd name="connsiteY57" fmla="*/ 511791 h 601986"/>
                  <a:gd name="connsiteX58" fmla="*/ 217960 w 636190"/>
                  <a:gd name="connsiteY58" fmla="*/ 511661 h 601986"/>
                  <a:gd name="connsiteX59" fmla="*/ 218514 w 636190"/>
                  <a:gd name="connsiteY59" fmla="*/ 511463 h 601986"/>
                  <a:gd name="connsiteX60" fmla="*/ 219055 w 636190"/>
                  <a:gd name="connsiteY60" fmla="*/ 511251 h 601986"/>
                  <a:gd name="connsiteX61" fmla="*/ 220026 w 636190"/>
                  <a:gd name="connsiteY61" fmla="*/ 510779 h 601986"/>
                  <a:gd name="connsiteX62" fmla="*/ 221962 w 636190"/>
                  <a:gd name="connsiteY62" fmla="*/ 509076 h 601986"/>
                  <a:gd name="connsiteX63" fmla="*/ 226409 w 636190"/>
                  <a:gd name="connsiteY63" fmla="*/ 504752 h 601986"/>
                  <a:gd name="connsiteX64" fmla="*/ 226511 w 636190"/>
                  <a:gd name="connsiteY64" fmla="*/ 504650 h 601986"/>
                  <a:gd name="connsiteX65" fmla="*/ 228119 w 636190"/>
                  <a:gd name="connsiteY65" fmla="*/ 503288 h 601986"/>
                  <a:gd name="connsiteX66" fmla="*/ 228009 w 636190"/>
                  <a:gd name="connsiteY66" fmla="*/ 502960 h 601986"/>
                  <a:gd name="connsiteX67" fmla="*/ 227695 w 636190"/>
                  <a:gd name="connsiteY67" fmla="*/ 501982 h 601986"/>
                  <a:gd name="connsiteX68" fmla="*/ 227599 w 636190"/>
                  <a:gd name="connsiteY68" fmla="*/ 501640 h 601986"/>
                  <a:gd name="connsiteX69" fmla="*/ 227394 w 636190"/>
                  <a:gd name="connsiteY69" fmla="*/ 500983 h 601986"/>
                  <a:gd name="connsiteX70" fmla="*/ 226826 w 636190"/>
                  <a:gd name="connsiteY70" fmla="*/ 498151 h 601986"/>
                  <a:gd name="connsiteX71" fmla="*/ 223795 w 636190"/>
                  <a:gd name="connsiteY71" fmla="*/ 498288 h 601986"/>
                  <a:gd name="connsiteX72" fmla="*/ 224192 w 636190"/>
                  <a:gd name="connsiteY72" fmla="*/ 497015 h 601986"/>
                  <a:gd name="connsiteX73" fmla="*/ 224500 w 636190"/>
                  <a:gd name="connsiteY73" fmla="*/ 495989 h 601986"/>
                  <a:gd name="connsiteX74" fmla="*/ 224541 w 636190"/>
                  <a:gd name="connsiteY74" fmla="*/ 494252 h 601986"/>
                  <a:gd name="connsiteX75" fmla="*/ 224664 w 636190"/>
                  <a:gd name="connsiteY75" fmla="*/ 491981 h 601986"/>
                  <a:gd name="connsiteX76" fmla="*/ 224480 w 636190"/>
                  <a:gd name="connsiteY76" fmla="*/ 490113 h 601986"/>
                  <a:gd name="connsiteX77" fmla="*/ 224124 w 636190"/>
                  <a:gd name="connsiteY77" fmla="*/ 486788 h 601986"/>
                  <a:gd name="connsiteX78" fmla="*/ 222975 w 636190"/>
                  <a:gd name="connsiteY78" fmla="*/ 482677 h 601986"/>
                  <a:gd name="connsiteX79" fmla="*/ 222845 w 636190"/>
                  <a:gd name="connsiteY79" fmla="*/ 482226 h 601986"/>
                  <a:gd name="connsiteX80" fmla="*/ 222270 w 636190"/>
                  <a:gd name="connsiteY80" fmla="*/ 480146 h 601986"/>
                  <a:gd name="connsiteX81" fmla="*/ 222092 w 636190"/>
                  <a:gd name="connsiteY81" fmla="*/ 479537 h 601986"/>
                  <a:gd name="connsiteX82" fmla="*/ 220088 w 636190"/>
                  <a:gd name="connsiteY82" fmla="*/ 479913 h 601986"/>
                  <a:gd name="connsiteX83" fmla="*/ 219616 w 636190"/>
                  <a:gd name="connsiteY83" fmla="*/ 478203 h 601986"/>
                  <a:gd name="connsiteX84" fmla="*/ 219041 w 636190"/>
                  <a:gd name="connsiteY84" fmla="*/ 476151 h 601986"/>
                  <a:gd name="connsiteX85" fmla="*/ 218528 w 636190"/>
                  <a:gd name="connsiteY85" fmla="*/ 473982 h 601986"/>
                  <a:gd name="connsiteX86" fmla="*/ 215908 w 636190"/>
                  <a:gd name="connsiteY86" fmla="*/ 463708 h 601986"/>
                  <a:gd name="connsiteX87" fmla="*/ 210586 w 636190"/>
                  <a:gd name="connsiteY87" fmla="*/ 465486 h 601986"/>
                  <a:gd name="connsiteX88" fmla="*/ 210278 w 636190"/>
                  <a:gd name="connsiteY88" fmla="*/ 464563 h 601986"/>
                  <a:gd name="connsiteX89" fmla="*/ 209909 w 636190"/>
                  <a:gd name="connsiteY89" fmla="*/ 463516 h 601986"/>
                  <a:gd name="connsiteX90" fmla="*/ 211988 w 636190"/>
                  <a:gd name="connsiteY90" fmla="*/ 461615 h 601986"/>
                  <a:gd name="connsiteX91" fmla="*/ 212994 w 636190"/>
                  <a:gd name="connsiteY91" fmla="*/ 460739 h 601986"/>
                  <a:gd name="connsiteX92" fmla="*/ 211318 w 636190"/>
                  <a:gd name="connsiteY92" fmla="*/ 456340 h 601986"/>
                  <a:gd name="connsiteX93" fmla="*/ 209833 w 636190"/>
                  <a:gd name="connsiteY93" fmla="*/ 456710 h 601986"/>
                  <a:gd name="connsiteX94" fmla="*/ 208595 w 636190"/>
                  <a:gd name="connsiteY94" fmla="*/ 456997 h 601986"/>
                  <a:gd name="connsiteX95" fmla="*/ 208219 w 636190"/>
                  <a:gd name="connsiteY95" fmla="*/ 455629 h 601986"/>
                  <a:gd name="connsiteX96" fmla="*/ 207740 w 636190"/>
                  <a:gd name="connsiteY96" fmla="*/ 454069 h 601986"/>
                  <a:gd name="connsiteX97" fmla="*/ 207337 w 636190"/>
                  <a:gd name="connsiteY97" fmla="*/ 452721 h 601986"/>
                  <a:gd name="connsiteX98" fmla="*/ 203471 w 636190"/>
                  <a:gd name="connsiteY98" fmla="*/ 453891 h 601986"/>
                  <a:gd name="connsiteX99" fmla="*/ 202616 w 636190"/>
                  <a:gd name="connsiteY99" fmla="*/ 451237 h 601986"/>
                  <a:gd name="connsiteX100" fmla="*/ 201686 w 636190"/>
                  <a:gd name="connsiteY100" fmla="*/ 448405 h 601986"/>
                  <a:gd name="connsiteX101" fmla="*/ 200749 w 636190"/>
                  <a:gd name="connsiteY101" fmla="*/ 445546 h 601986"/>
                  <a:gd name="connsiteX102" fmla="*/ 199866 w 636190"/>
                  <a:gd name="connsiteY102" fmla="*/ 442960 h 601986"/>
                  <a:gd name="connsiteX103" fmla="*/ 199025 w 636190"/>
                  <a:gd name="connsiteY103" fmla="*/ 440367 h 601986"/>
                  <a:gd name="connsiteX104" fmla="*/ 198868 w 636190"/>
                  <a:gd name="connsiteY104" fmla="*/ 440388 h 601986"/>
                  <a:gd name="connsiteX105" fmla="*/ 195536 w 636190"/>
                  <a:gd name="connsiteY105" fmla="*/ 440750 h 601986"/>
                  <a:gd name="connsiteX106" fmla="*/ 192622 w 636190"/>
                  <a:gd name="connsiteY106" fmla="*/ 440914 h 601986"/>
                  <a:gd name="connsiteX107" fmla="*/ 192649 w 636190"/>
                  <a:gd name="connsiteY107" fmla="*/ 439505 h 601986"/>
                  <a:gd name="connsiteX108" fmla="*/ 190146 w 636190"/>
                  <a:gd name="connsiteY108" fmla="*/ 439437 h 601986"/>
                  <a:gd name="connsiteX109" fmla="*/ 190016 w 636190"/>
                  <a:gd name="connsiteY109" fmla="*/ 437685 h 601986"/>
                  <a:gd name="connsiteX110" fmla="*/ 189927 w 636190"/>
                  <a:gd name="connsiteY110" fmla="*/ 436591 h 601986"/>
                  <a:gd name="connsiteX111" fmla="*/ 185836 w 636190"/>
                  <a:gd name="connsiteY111" fmla="*/ 437084 h 601986"/>
                  <a:gd name="connsiteX112" fmla="*/ 185597 w 636190"/>
                  <a:gd name="connsiteY112" fmla="*/ 435490 h 601986"/>
                  <a:gd name="connsiteX113" fmla="*/ 181855 w 636190"/>
                  <a:gd name="connsiteY113" fmla="*/ 436003 h 601986"/>
                  <a:gd name="connsiteX114" fmla="*/ 181335 w 636190"/>
                  <a:gd name="connsiteY114" fmla="*/ 433396 h 601986"/>
                  <a:gd name="connsiteX115" fmla="*/ 181164 w 636190"/>
                  <a:gd name="connsiteY115" fmla="*/ 432274 h 601986"/>
                  <a:gd name="connsiteX116" fmla="*/ 181123 w 636190"/>
                  <a:gd name="connsiteY116" fmla="*/ 432042 h 601986"/>
                  <a:gd name="connsiteX117" fmla="*/ 181054 w 636190"/>
                  <a:gd name="connsiteY117" fmla="*/ 431549 h 601986"/>
                  <a:gd name="connsiteX118" fmla="*/ 178599 w 636190"/>
                  <a:gd name="connsiteY118" fmla="*/ 430660 h 601986"/>
                  <a:gd name="connsiteX119" fmla="*/ 177394 w 636190"/>
                  <a:gd name="connsiteY119" fmla="*/ 428868 h 601986"/>
                  <a:gd name="connsiteX120" fmla="*/ 177285 w 636190"/>
                  <a:gd name="connsiteY120" fmla="*/ 428717 h 601986"/>
                  <a:gd name="connsiteX121" fmla="*/ 176088 w 636190"/>
                  <a:gd name="connsiteY121" fmla="*/ 426932 h 601986"/>
                  <a:gd name="connsiteX122" fmla="*/ 175397 w 636190"/>
                  <a:gd name="connsiteY122" fmla="*/ 426166 h 601986"/>
                  <a:gd name="connsiteX123" fmla="*/ 174658 w 636190"/>
                  <a:gd name="connsiteY123" fmla="*/ 425331 h 601986"/>
                  <a:gd name="connsiteX124" fmla="*/ 173577 w 636190"/>
                  <a:gd name="connsiteY124" fmla="*/ 425659 h 601986"/>
                  <a:gd name="connsiteX125" fmla="*/ 172141 w 636190"/>
                  <a:gd name="connsiteY125" fmla="*/ 426056 h 601986"/>
                  <a:gd name="connsiteX126" fmla="*/ 170957 w 636190"/>
                  <a:gd name="connsiteY126" fmla="*/ 426323 h 601986"/>
                  <a:gd name="connsiteX127" fmla="*/ 168228 w 636190"/>
                  <a:gd name="connsiteY127" fmla="*/ 427021 h 601986"/>
                  <a:gd name="connsiteX128" fmla="*/ 166018 w 636190"/>
                  <a:gd name="connsiteY128" fmla="*/ 427465 h 601986"/>
                  <a:gd name="connsiteX129" fmla="*/ 163200 w 636190"/>
                  <a:gd name="connsiteY129" fmla="*/ 427972 h 601986"/>
                  <a:gd name="connsiteX130" fmla="*/ 156195 w 636190"/>
                  <a:gd name="connsiteY130" fmla="*/ 429073 h 601986"/>
                  <a:gd name="connsiteX131" fmla="*/ 156667 w 636190"/>
                  <a:gd name="connsiteY131" fmla="*/ 431467 h 601986"/>
                  <a:gd name="connsiteX132" fmla="*/ 155251 w 636190"/>
                  <a:gd name="connsiteY132" fmla="*/ 431857 h 601986"/>
                  <a:gd name="connsiteX133" fmla="*/ 153951 w 636190"/>
                  <a:gd name="connsiteY133" fmla="*/ 432226 h 601986"/>
                  <a:gd name="connsiteX134" fmla="*/ 155367 w 636190"/>
                  <a:gd name="connsiteY134" fmla="*/ 438246 h 601986"/>
                  <a:gd name="connsiteX135" fmla="*/ 151085 w 636190"/>
                  <a:gd name="connsiteY135" fmla="*/ 439744 h 601986"/>
                  <a:gd name="connsiteX136" fmla="*/ 151181 w 636190"/>
                  <a:gd name="connsiteY136" fmla="*/ 440039 h 601986"/>
                  <a:gd name="connsiteX137" fmla="*/ 144702 w 636190"/>
                  <a:gd name="connsiteY137" fmla="*/ 442139 h 601986"/>
                  <a:gd name="connsiteX138" fmla="*/ 144826 w 636190"/>
                  <a:gd name="connsiteY138" fmla="*/ 442754 h 601986"/>
                  <a:gd name="connsiteX139" fmla="*/ 142055 w 636190"/>
                  <a:gd name="connsiteY139" fmla="*/ 443658 h 601986"/>
                  <a:gd name="connsiteX140" fmla="*/ 138724 w 636190"/>
                  <a:gd name="connsiteY140" fmla="*/ 444670 h 601986"/>
                  <a:gd name="connsiteX141" fmla="*/ 134277 w 636190"/>
                  <a:gd name="connsiteY141" fmla="*/ 445915 h 601986"/>
                  <a:gd name="connsiteX142" fmla="*/ 133217 w 636190"/>
                  <a:gd name="connsiteY142" fmla="*/ 441003 h 601986"/>
                  <a:gd name="connsiteX143" fmla="*/ 126540 w 636190"/>
                  <a:gd name="connsiteY143" fmla="*/ 443883 h 601986"/>
                  <a:gd name="connsiteX144" fmla="*/ 123469 w 636190"/>
                  <a:gd name="connsiteY144" fmla="*/ 444485 h 601986"/>
                  <a:gd name="connsiteX145" fmla="*/ 122723 w 636190"/>
                  <a:gd name="connsiteY145" fmla="*/ 444335 h 601986"/>
                  <a:gd name="connsiteX146" fmla="*/ 118454 w 636190"/>
                  <a:gd name="connsiteY146" fmla="*/ 444492 h 601986"/>
                  <a:gd name="connsiteX147" fmla="*/ 116587 w 636190"/>
                  <a:gd name="connsiteY147" fmla="*/ 444725 h 601986"/>
                  <a:gd name="connsiteX148" fmla="*/ 116272 w 636190"/>
                  <a:gd name="connsiteY148" fmla="*/ 444697 h 601986"/>
                  <a:gd name="connsiteX149" fmla="*/ 115834 w 636190"/>
                  <a:gd name="connsiteY149" fmla="*/ 444684 h 601986"/>
                  <a:gd name="connsiteX150" fmla="*/ 114418 w 636190"/>
                  <a:gd name="connsiteY150" fmla="*/ 444451 h 601986"/>
                  <a:gd name="connsiteX151" fmla="*/ 113837 w 636190"/>
                  <a:gd name="connsiteY151" fmla="*/ 444410 h 601986"/>
                  <a:gd name="connsiteX152" fmla="*/ 112216 w 636190"/>
                  <a:gd name="connsiteY152" fmla="*/ 444437 h 601986"/>
                  <a:gd name="connsiteX153" fmla="*/ 111244 w 636190"/>
                  <a:gd name="connsiteY153" fmla="*/ 444506 h 601986"/>
                  <a:gd name="connsiteX154" fmla="*/ 109473 w 636190"/>
                  <a:gd name="connsiteY154" fmla="*/ 444684 h 601986"/>
                  <a:gd name="connsiteX155" fmla="*/ 108556 w 636190"/>
                  <a:gd name="connsiteY155" fmla="*/ 444786 h 601986"/>
                  <a:gd name="connsiteX156" fmla="*/ 108057 w 636190"/>
                  <a:gd name="connsiteY156" fmla="*/ 444855 h 601986"/>
                  <a:gd name="connsiteX157" fmla="*/ 104958 w 636190"/>
                  <a:gd name="connsiteY157" fmla="*/ 445416 h 601986"/>
                  <a:gd name="connsiteX158" fmla="*/ 103788 w 636190"/>
                  <a:gd name="connsiteY158" fmla="*/ 444355 h 601986"/>
                  <a:gd name="connsiteX159" fmla="*/ 100491 w 636190"/>
                  <a:gd name="connsiteY159" fmla="*/ 445156 h 601986"/>
                  <a:gd name="connsiteX160" fmla="*/ 98562 w 636190"/>
                  <a:gd name="connsiteY160" fmla="*/ 437015 h 601986"/>
                  <a:gd name="connsiteX161" fmla="*/ 98309 w 636190"/>
                  <a:gd name="connsiteY161" fmla="*/ 435797 h 601986"/>
                  <a:gd name="connsiteX162" fmla="*/ 98021 w 636190"/>
                  <a:gd name="connsiteY162" fmla="*/ 434251 h 601986"/>
                  <a:gd name="connsiteX163" fmla="*/ 95230 w 636190"/>
                  <a:gd name="connsiteY163" fmla="*/ 434621 h 601986"/>
                  <a:gd name="connsiteX164" fmla="*/ 93547 w 636190"/>
                  <a:gd name="connsiteY164" fmla="*/ 434929 h 601986"/>
                  <a:gd name="connsiteX165" fmla="*/ 93431 w 636190"/>
                  <a:gd name="connsiteY165" fmla="*/ 434334 h 601986"/>
                  <a:gd name="connsiteX166" fmla="*/ 93349 w 636190"/>
                  <a:gd name="connsiteY166" fmla="*/ 433773 h 601986"/>
                  <a:gd name="connsiteX167" fmla="*/ 93130 w 636190"/>
                  <a:gd name="connsiteY167" fmla="*/ 432452 h 601986"/>
                  <a:gd name="connsiteX168" fmla="*/ 92699 w 636190"/>
                  <a:gd name="connsiteY168" fmla="*/ 428013 h 601986"/>
                  <a:gd name="connsiteX169" fmla="*/ 92425 w 636190"/>
                  <a:gd name="connsiteY169" fmla="*/ 424209 h 601986"/>
                  <a:gd name="connsiteX170" fmla="*/ 92542 w 636190"/>
                  <a:gd name="connsiteY170" fmla="*/ 423546 h 601986"/>
                  <a:gd name="connsiteX171" fmla="*/ 91974 w 636190"/>
                  <a:gd name="connsiteY171" fmla="*/ 417998 h 601986"/>
                  <a:gd name="connsiteX172" fmla="*/ 91454 w 636190"/>
                  <a:gd name="connsiteY172" fmla="*/ 413141 h 601986"/>
                  <a:gd name="connsiteX173" fmla="*/ 91454 w 636190"/>
                  <a:gd name="connsiteY173" fmla="*/ 412901 h 601986"/>
                  <a:gd name="connsiteX174" fmla="*/ 91290 w 636190"/>
                  <a:gd name="connsiteY174" fmla="*/ 411424 h 601986"/>
                  <a:gd name="connsiteX175" fmla="*/ 89190 w 636190"/>
                  <a:gd name="connsiteY175" fmla="*/ 398673 h 601986"/>
                  <a:gd name="connsiteX176" fmla="*/ 89169 w 636190"/>
                  <a:gd name="connsiteY176" fmla="*/ 398508 h 601986"/>
                  <a:gd name="connsiteX177" fmla="*/ 88903 w 636190"/>
                  <a:gd name="connsiteY177" fmla="*/ 396880 h 601986"/>
                  <a:gd name="connsiteX178" fmla="*/ 88882 w 636190"/>
                  <a:gd name="connsiteY178" fmla="*/ 396586 h 601986"/>
                  <a:gd name="connsiteX179" fmla="*/ 88731 w 636190"/>
                  <a:gd name="connsiteY179" fmla="*/ 395902 h 601986"/>
                  <a:gd name="connsiteX180" fmla="*/ 88704 w 636190"/>
                  <a:gd name="connsiteY180" fmla="*/ 395786 h 601986"/>
                  <a:gd name="connsiteX181" fmla="*/ 88184 w 636190"/>
                  <a:gd name="connsiteY181" fmla="*/ 393522 h 601986"/>
                  <a:gd name="connsiteX182" fmla="*/ 87288 w 636190"/>
                  <a:gd name="connsiteY182" fmla="*/ 389595 h 601986"/>
                  <a:gd name="connsiteX183" fmla="*/ 86611 w 636190"/>
                  <a:gd name="connsiteY183" fmla="*/ 386462 h 601986"/>
                  <a:gd name="connsiteX184" fmla="*/ 85968 w 636190"/>
                  <a:gd name="connsiteY184" fmla="*/ 385463 h 601986"/>
                  <a:gd name="connsiteX185" fmla="*/ 85872 w 636190"/>
                  <a:gd name="connsiteY185" fmla="*/ 385333 h 601986"/>
                  <a:gd name="connsiteX186" fmla="*/ 85482 w 636190"/>
                  <a:gd name="connsiteY186" fmla="*/ 385313 h 601986"/>
                  <a:gd name="connsiteX187" fmla="*/ 76001 w 636190"/>
                  <a:gd name="connsiteY187" fmla="*/ 384786 h 601986"/>
                  <a:gd name="connsiteX188" fmla="*/ 71397 w 636190"/>
                  <a:gd name="connsiteY188" fmla="*/ 384505 h 601986"/>
                  <a:gd name="connsiteX189" fmla="*/ 66027 w 636190"/>
                  <a:gd name="connsiteY189" fmla="*/ 384204 h 601986"/>
                  <a:gd name="connsiteX190" fmla="*/ 65425 w 636190"/>
                  <a:gd name="connsiteY190" fmla="*/ 384115 h 601986"/>
                  <a:gd name="connsiteX191" fmla="*/ 64912 w 636190"/>
                  <a:gd name="connsiteY191" fmla="*/ 383931 h 601986"/>
                  <a:gd name="connsiteX192" fmla="*/ 64255 w 636190"/>
                  <a:gd name="connsiteY192" fmla="*/ 383643 h 601986"/>
                  <a:gd name="connsiteX193" fmla="*/ 54247 w 636190"/>
                  <a:gd name="connsiteY193" fmla="*/ 378349 h 601986"/>
                  <a:gd name="connsiteX194" fmla="*/ 54179 w 636190"/>
                  <a:gd name="connsiteY194" fmla="*/ 378465 h 601986"/>
                  <a:gd name="connsiteX195" fmla="*/ 53707 w 636190"/>
                  <a:gd name="connsiteY195" fmla="*/ 379655 h 601986"/>
                  <a:gd name="connsiteX196" fmla="*/ 53378 w 636190"/>
                  <a:gd name="connsiteY196" fmla="*/ 381003 h 601986"/>
                  <a:gd name="connsiteX197" fmla="*/ 52742 w 636190"/>
                  <a:gd name="connsiteY197" fmla="*/ 383985 h 601986"/>
                  <a:gd name="connsiteX198" fmla="*/ 51805 w 636190"/>
                  <a:gd name="connsiteY198" fmla="*/ 390361 h 601986"/>
                  <a:gd name="connsiteX199" fmla="*/ 49992 w 636190"/>
                  <a:gd name="connsiteY199" fmla="*/ 389958 h 601986"/>
                  <a:gd name="connsiteX200" fmla="*/ 48022 w 636190"/>
                  <a:gd name="connsiteY200" fmla="*/ 389520 h 601986"/>
                  <a:gd name="connsiteX201" fmla="*/ 45170 w 636190"/>
                  <a:gd name="connsiteY201" fmla="*/ 388883 h 601986"/>
                  <a:gd name="connsiteX202" fmla="*/ 45566 w 636190"/>
                  <a:gd name="connsiteY202" fmla="*/ 386708 h 601986"/>
                  <a:gd name="connsiteX203" fmla="*/ 45272 w 636190"/>
                  <a:gd name="connsiteY203" fmla="*/ 386729 h 601986"/>
                  <a:gd name="connsiteX204" fmla="*/ 45375 w 636190"/>
                  <a:gd name="connsiteY204" fmla="*/ 383404 h 601986"/>
                  <a:gd name="connsiteX205" fmla="*/ 45395 w 636190"/>
                  <a:gd name="connsiteY205" fmla="*/ 382912 h 601986"/>
                  <a:gd name="connsiteX206" fmla="*/ 45409 w 636190"/>
                  <a:gd name="connsiteY206" fmla="*/ 382836 h 601986"/>
                  <a:gd name="connsiteX207" fmla="*/ 45443 w 636190"/>
                  <a:gd name="connsiteY207" fmla="*/ 381277 h 601986"/>
                  <a:gd name="connsiteX208" fmla="*/ 45491 w 636190"/>
                  <a:gd name="connsiteY208" fmla="*/ 380175 h 601986"/>
                  <a:gd name="connsiteX209" fmla="*/ 45491 w 636190"/>
                  <a:gd name="connsiteY209" fmla="*/ 379731 h 601986"/>
                  <a:gd name="connsiteX210" fmla="*/ 45368 w 636190"/>
                  <a:gd name="connsiteY210" fmla="*/ 379491 h 601986"/>
                  <a:gd name="connsiteX211" fmla="*/ 45320 w 636190"/>
                  <a:gd name="connsiteY211" fmla="*/ 378116 h 601986"/>
                  <a:gd name="connsiteX212" fmla="*/ 45217 w 636190"/>
                  <a:gd name="connsiteY212" fmla="*/ 376933 h 601986"/>
                  <a:gd name="connsiteX213" fmla="*/ 44834 w 636190"/>
                  <a:gd name="connsiteY213" fmla="*/ 373341 h 601986"/>
                  <a:gd name="connsiteX214" fmla="*/ 44294 w 636190"/>
                  <a:gd name="connsiteY214" fmla="*/ 372370 h 601986"/>
                  <a:gd name="connsiteX215" fmla="*/ 44212 w 636190"/>
                  <a:gd name="connsiteY215" fmla="*/ 372240 h 601986"/>
                  <a:gd name="connsiteX216" fmla="*/ 28977 w 636190"/>
                  <a:gd name="connsiteY216" fmla="*/ 373991 h 601986"/>
                  <a:gd name="connsiteX217" fmla="*/ 28977 w 636190"/>
                  <a:gd name="connsiteY217" fmla="*/ 373889 h 601986"/>
                  <a:gd name="connsiteX218" fmla="*/ 29073 w 636190"/>
                  <a:gd name="connsiteY218" fmla="*/ 373683 h 601986"/>
                  <a:gd name="connsiteX219" fmla="*/ 29921 w 636190"/>
                  <a:gd name="connsiteY219" fmla="*/ 373588 h 601986"/>
                  <a:gd name="connsiteX220" fmla="*/ 29867 w 636190"/>
                  <a:gd name="connsiteY220" fmla="*/ 371638 h 601986"/>
                  <a:gd name="connsiteX221" fmla="*/ 29812 w 636190"/>
                  <a:gd name="connsiteY221" fmla="*/ 369565 h 601986"/>
                  <a:gd name="connsiteX222" fmla="*/ 29730 w 636190"/>
                  <a:gd name="connsiteY222" fmla="*/ 367233 h 601986"/>
                  <a:gd name="connsiteX223" fmla="*/ 29655 w 636190"/>
                  <a:gd name="connsiteY223" fmla="*/ 365030 h 601986"/>
                  <a:gd name="connsiteX224" fmla="*/ 29573 w 636190"/>
                  <a:gd name="connsiteY224" fmla="*/ 362711 h 601986"/>
                  <a:gd name="connsiteX225" fmla="*/ 32500 w 636190"/>
                  <a:gd name="connsiteY225" fmla="*/ 362314 h 601986"/>
                  <a:gd name="connsiteX226" fmla="*/ 32076 w 636190"/>
                  <a:gd name="connsiteY226" fmla="*/ 360098 h 601986"/>
                  <a:gd name="connsiteX227" fmla="*/ 31139 w 636190"/>
                  <a:gd name="connsiteY227" fmla="*/ 355371 h 601986"/>
                  <a:gd name="connsiteX228" fmla="*/ 30633 w 636190"/>
                  <a:gd name="connsiteY228" fmla="*/ 352901 h 601986"/>
                  <a:gd name="connsiteX229" fmla="*/ 28882 w 636190"/>
                  <a:gd name="connsiteY229" fmla="*/ 352853 h 601986"/>
                  <a:gd name="connsiteX230" fmla="*/ 28587 w 636190"/>
                  <a:gd name="connsiteY230" fmla="*/ 351382 h 601986"/>
                  <a:gd name="connsiteX231" fmla="*/ 28410 w 636190"/>
                  <a:gd name="connsiteY231" fmla="*/ 350500 h 601986"/>
                  <a:gd name="connsiteX232" fmla="*/ 28245 w 636190"/>
                  <a:gd name="connsiteY232" fmla="*/ 349693 h 601986"/>
                  <a:gd name="connsiteX233" fmla="*/ 27917 w 636190"/>
                  <a:gd name="connsiteY233" fmla="*/ 348085 h 601986"/>
                  <a:gd name="connsiteX234" fmla="*/ 27370 w 636190"/>
                  <a:gd name="connsiteY234" fmla="*/ 345301 h 601986"/>
                  <a:gd name="connsiteX235" fmla="*/ 26823 w 636190"/>
                  <a:gd name="connsiteY235" fmla="*/ 342572 h 601986"/>
                  <a:gd name="connsiteX236" fmla="*/ 26433 w 636190"/>
                  <a:gd name="connsiteY236" fmla="*/ 340581 h 601986"/>
                  <a:gd name="connsiteX237" fmla="*/ 26050 w 636190"/>
                  <a:gd name="connsiteY237" fmla="*/ 338672 h 601986"/>
                  <a:gd name="connsiteX238" fmla="*/ 25236 w 636190"/>
                  <a:gd name="connsiteY238" fmla="*/ 334588 h 601986"/>
                  <a:gd name="connsiteX239" fmla="*/ 25208 w 636190"/>
                  <a:gd name="connsiteY239" fmla="*/ 334479 h 601986"/>
                  <a:gd name="connsiteX240" fmla="*/ 25188 w 636190"/>
                  <a:gd name="connsiteY240" fmla="*/ 334342 h 601986"/>
                  <a:gd name="connsiteX241" fmla="*/ 29969 w 636190"/>
                  <a:gd name="connsiteY241" fmla="*/ 332735 h 601986"/>
                  <a:gd name="connsiteX242" fmla="*/ 34293 w 636190"/>
                  <a:gd name="connsiteY242" fmla="*/ 330874 h 601986"/>
                  <a:gd name="connsiteX243" fmla="*/ 39697 w 636190"/>
                  <a:gd name="connsiteY243" fmla="*/ 328534 h 601986"/>
                  <a:gd name="connsiteX244" fmla="*/ 44232 w 636190"/>
                  <a:gd name="connsiteY244" fmla="*/ 326571 h 601986"/>
                  <a:gd name="connsiteX245" fmla="*/ 44663 w 636190"/>
                  <a:gd name="connsiteY245" fmla="*/ 326332 h 601986"/>
                  <a:gd name="connsiteX246" fmla="*/ 45012 w 636190"/>
                  <a:gd name="connsiteY246" fmla="*/ 326065 h 601986"/>
                  <a:gd name="connsiteX247" fmla="*/ 50143 w 636190"/>
                  <a:gd name="connsiteY247" fmla="*/ 321625 h 601986"/>
                  <a:gd name="connsiteX248" fmla="*/ 50533 w 636190"/>
                  <a:gd name="connsiteY248" fmla="*/ 321310 h 601986"/>
                  <a:gd name="connsiteX249" fmla="*/ 50888 w 636190"/>
                  <a:gd name="connsiteY249" fmla="*/ 321091 h 601986"/>
                  <a:gd name="connsiteX250" fmla="*/ 56368 w 636190"/>
                  <a:gd name="connsiteY250" fmla="*/ 318143 h 601986"/>
                  <a:gd name="connsiteX251" fmla="*/ 56669 w 636190"/>
                  <a:gd name="connsiteY251" fmla="*/ 317870 h 601986"/>
                  <a:gd name="connsiteX252" fmla="*/ 61950 w 636190"/>
                  <a:gd name="connsiteY252" fmla="*/ 311077 h 601986"/>
                  <a:gd name="connsiteX253" fmla="*/ 62271 w 636190"/>
                  <a:gd name="connsiteY253" fmla="*/ 310632 h 601986"/>
                  <a:gd name="connsiteX254" fmla="*/ 67888 w 636190"/>
                  <a:gd name="connsiteY254" fmla="*/ 301958 h 601986"/>
                  <a:gd name="connsiteX255" fmla="*/ 68236 w 636190"/>
                  <a:gd name="connsiteY255" fmla="*/ 301479 h 601986"/>
                  <a:gd name="connsiteX256" fmla="*/ 68989 w 636190"/>
                  <a:gd name="connsiteY256" fmla="*/ 300836 h 601986"/>
                  <a:gd name="connsiteX257" fmla="*/ 73846 w 636190"/>
                  <a:gd name="connsiteY257" fmla="*/ 297621 h 601986"/>
                  <a:gd name="connsiteX258" fmla="*/ 80413 w 636190"/>
                  <a:gd name="connsiteY258" fmla="*/ 293195 h 601986"/>
                  <a:gd name="connsiteX259" fmla="*/ 80345 w 636190"/>
                  <a:gd name="connsiteY259" fmla="*/ 293065 h 601986"/>
                  <a:gd name="connsiteX260" fmla="*/ 79640 w 636190"/>
                  <a:gd name="connsiteY260" fmla="*/ 291663 h 601986"/>
                  <a:gd name="connsiteX261" fmla="*/ 78470 w 636190"/>
                  <a:gd name="connsiteY261" fmla="*/ 289392 h 601986"/>
                  <a:gd name="connsiteX262" fmla="*/ 77034 w 636190"/>
                  <a:gd name="connsiteY262" fmla="*/ 286689 h 601986"/>
                  <a:gd name="connsiteX263" fmla="*/ 76569 w 636190"/>
                  <a:gd name="connsiteY263" fmla="*/ 285855 h 601986"/>
                  <a:gd name="connsiteX264" fmla="*/ 76377 w 636190"/>
                  <a:gd name="connsiteY264" fmla="*/ 285581 h 601986"/>
                  <a:gd name="connsiteX265" fmla="*/ 75543 w 636190"/>
                  <a:gd name="connsiteY265" fmla="*/ 284384 h 601986"/>
                  <a:gd name="connsiteX266" fmla="*/ 75207 w 636190"/>
                  <a:gd name="connsiteY266" fmla="*/ 283563 h 601986"/>
                  <a:gd name="connsiteX267" fmla="*/ 74763 w 636190"/>
                  <a:gd name="connsiteY267" fmla="*/ 282489 h 601986"/>
                  <a:gd name="connsiteX268" fmla="*/ 74106 w 636190"/>
                  <a:gd name="connsiteY268" fmla="*/ 280964 h 601986"/>
                  <a:gd name="connsiteX269" fmla="*/ 73032 w 636190"/>
                  <a:gd name="connsiteY269" fmla="*/ 278405 h 601986"/>
                  <a:gd name="connsiteX270" fmla="*/ 73128 w 636190"/>
                  <a:gd name="connsiteY270" fmla="*/ 278378 h 601986"/>
                  <a:gd name="connsiteX271" fmla="*/ 73073 w 636190"/>
                  <a:gd name="connsiteY271" fmla="*/ 278262 h 601986"/>
                  <a:gd name="connsiteX272" fmla="*/ 73005 w 636190"/>
                  <a:gd name="connsiteY272" fmla="*/ 278282 h 601986"/>
                  <a:gd name="connsiteX273" fmla="*/ 69926 w 636190"/>
                  <a:gd name="connsiteY273" fmla="*/ 270990 h 601986"/>
                  <a:gd name="connsiteX274" fmla="*/ 68319 w 636190"/>
                  <a:gd name="connsiteY274" fmla="*/ 267180 h 601986"/>
                  <a:gd name="connsiteX275" fmla="*/ 67675 w 636190"/>
                  <a:gd name="connsiteY275" fmla="*/ 265421 h 601986"/>
                  <a:gd name="connsiteX276" fmla="*/ 67354 w 636190"/>
                  <a:gd name="connsiteY276" fmla="*/ 263951 h 601986"/>
                  <a:gd name="connsiteX277" fmla="*/ 67245 w 636190"/>
                  <a:gd name="connsiteY277" fmla="*/ 263971 h 601986"/>
                  <a:gd name="connsiteX278" fmla="*/ 64953 w 636190"/>
                  <a:gd name="connsiteY278" fmla="*/ 264498 h 601986"/>
                  <a:gd name="connsiteX279" fmla="*/ 64200 w 636190"/>
                  <a:gd name="connsiteY279" fmla="*/ 261967 h 601986"/>
                  <a:gd name="connsiteX280" fmla="*/ 63291 w 636190"/>
                  <a:gd name="connsiteY280" fmla="*/ 262186 h 601986"/>
                  <a:gd name="connsiteX281" fmla="*/ 62928 w 636190"/>
                  <a:gd name="connsiteY281" fmla="*/ 260913 h 601986"/>
                  <a:gd name="connsiteX282" fmla="*/ 60397 w 636190"/>
                  <a:gd name="connsiteY282" fmla="*/ 261167 h 601986"/>
                  <a:gd name="connsiteX283" fmla="*/ 58776 w 636190"/>
                  <a:gd name="connsiteY283" fmla="*/ 261420 h 601986"/>
                  <a:gd name="connsiteX284" fmla="*/ 56115 w 636190"/>
                  <a:gd name="connsiteY284" fmla="*/ 261987 h 601986"/>
                  <a:gd name="connsiteX285" fmla="*/ 55260 w 636190"/>
                  <a:gd name="connsiteY285" fmla="*/ 259477 h 601986"/>
                  <a:gd name="connsiteX286" fmla="*/ 55219 w 636190"/>
                  <a:gd name="connsiteY286" fmla="*/ 259491 h 601986"/>
                  <a:gd name="connsiteX287" fmla="*/ 55020 w 636190"/>
                  <a:gd name="connsiteY287" fmla="*/ 259525 h 601986"/>
                  <a:gd name="connsiteX288" fmla="*/ 48214 w 636190"/>
                  <a:gd name="connsiteY288" fmla="*/ 260790 h 601986"/>
                  <a:gd name="connsiteX289" fmla="*/ 46811 w 636190"/>
                  <a:gd name="connsiteY289" fmla="*/ 261037 h 601986"/>
                  <a:gd name="connsiteX290" fmla="*/ 42249 w 636190"/>
                  <a:gd name="connsiteY290" fmla="*/ 262336 h 601986"/>
                  <a:gd name="connsiteX291" fmla="*/ 39533 w 636190"/>
                  <a:gd name="connsiteY291" fmla="*/ 263178 h 601986"/>
                  <a:gd name="connsiteX292" fmla="*/ 38226 w 636190"/>
                  <a:gd name="connsiteY292" fmla="*/ 260428 h 601986"/>
                  <a:gd name="connsiteX293" fmla="*/ 35394 w 636190"/>
                  <a:gd name="connsiteY293" fmla="*/ 261481 h 601986"/>
                  <a:gd name="connsiteX294" fmla="*/ 33656 w 636190"/>
                  <a:gd name="connsiteY294" fmla="*/ 262213 h 601986"/>
                  <a:gd name="connsiteX295" fmla="*/ 33027 w 636190"/>
                  <a:gd name="connsiteY295" fmla="*/ 261023 h 601986"/>
                  <a:gd name="connsiteX296" fmla="*/ 28943 w 636190"/>
                  <a:gd name="connsiteY296" fmla="*/ 262993 h 601986"/>
                  <a:gd name="connsiteX297" fmla="*/ 27377 w 636190"/>
                  <a:gd name="connsiteY297" fmla="*/ 260216 h 601986"/>
                  <a:gd name="connsiteX298" fmla="*/ 24428 w 636190"/>
                  <a:gd name="connsiteY298" fmla="*/ 261775 h 601986"/>
                  <a:gd name="connsiteX299" fmla="*/ 22609 w 636190"/>
                  <a:gd name="connsiteY299" fmla="*/ 258902 h 601986"/>
                  <a:gd name="connsiteX300" fmla="*/ 22102 w 636190"/>
                  <a:gd name="connsiteY300" fmla="*/ 259169 h 601986"/>
                  <a:gd name="connsiteX301" fmla="*/ 20543 w 636190"/>
                  <a:gd name="connsiteY301" fmla="*/ 256200 h 601986"/>
                  <a:gd name="connsiteX302" fmla="*/ 19831 w 636190"/>
                  <a:gd name="connsiteY302" fmla="*/ 254305 h 601986"/>
                  <a:gd name="connsiteX303" fmla="*/ 18853 w 636190"/>
                  <a:gd name="connsiteY303" fmla="*/ 251316 h 601986"/>
                  <a:gd name="connsiteX304" fmla="*/ 17820 w 636190"/>
                  <a:gd name="connsiteY304" fmla="*/ 247608 h 601986"/>
                  <a:gd name="connsiteX305" fmla="*/ 17020 w 636190"/>
                  <a:gd name="connsiteY305" fmla="*/ 244290 h 601986"/>
                  <a:gd name="connsiteX306" fmla="*/ 16096 w 636190"/>
                  <a:gd name="connsiteY306" fmla="*/ 240070 h 601986"/>
                  <a:gd name="connsiteX307" fmla="*/ 15617 w 636190"/>
                  <a:gd name="connsiteY307" fmla="*/ 237887 h 601986"/>
                  <a:gd name="connsiteX308" fmla="*/ 15173 w 636190"/>
                  <a:gd name="connsiteY308" fmla="*/ 235917 h 601986"/>
                  <a:gd name="connsiteX309" fmla="*/ 14591 w 636190"/>
                  <a:gd name="connsiteY309" fmla="*/ 233564 h 601986"/>
                  <a:gd name="connsiteX310" fmla="*/ 13955 w 636190"/>
                  <a:gd name="connsiteY310" fmla="*/ 230575 h 601986"/>
                  <a:gd name="connsiteX311" fmla="*/ 12751 w 636190"/>
                  <a:gd name="connsiteY311" fmla="*/ 226805 h 601986"/>
                  <a:gd name="connsiteX312" fmla="*/ 12512 w 636190"/>
                  <a:gd name="connsiteY312" fmla="*/ 226190 h 601986"/>
                  <a:gd name="connsiteX313" fmla="*/ 12149 w 636190"/>
                  <a:gd name="connsiteY313" fmla="*/ 225424 h 601986"/>
                  <a:gd name="connsiteX314" fmla="*/ 10877 w 636190"/>
                  <a:gd name="connsiteY314" fmla="*/ 223077 h 601986"/>
                  <a:gd name="connsiteX315" fmla="*/ 10754 w 636190"/>
                  <a:gd name="connsiteY315" fmla="*/ 222591 h 601986"/>
                  <a:gd name="connsiteX316" fmla="*/ 10692 w 636190"/>
                  <a:gd name="connsiteY316" fmla="*/ 222304 h 601986"/>
                  <a:gd name="connsiteX317" fmla="*/ 9960 w 636190"/>
                  <a:gd name="connsiteY317" fmla="*/ 217516 h 601986"/>
                  <a:gd name="connsiteX318" fmla="*/ 9427 w 636190"/>
                  <a:gd name="connsiteY318" fmla="*/ 214410 h 601986"/>
                  <a:gd name="connsiteX319" fmla="*/ 8804 w 636190"/>
                  <a:gd name="connsiteY319" fmla="*/ 211181 h 601986"/>
                  <a:gd name="connsiteX320" fmla="*/ 8257 w 636190"/>
                  <a:gd name="connsiteY320" fmla="*/ 208417 h 601986"/>
                  <a:gd name="connsiteX321" fmla="*/ 8209 w 636190"/>
                  <a:gd name="connsiteY321" fmla="*/ 208103 h 601986"/>
                  <a:gd name="connsiteX322" fmla="*/ 7703 w 636190"/>
                  <a:gd name="connsiteY322" fmla="*/ 204415 h 601986"/>
                  <a:gd name="connsiteX323" fmla="*/ 7627 w 636190"/>
                  <a:gd name="connsiteY323" fmla="*/ 203383 h 601986"/>
                  <a:gd name="connsiteX324" fmla="*/ 7395 w 636190"/>
                  <a:gd name="connsiteY324" fmla="*/ 200256 h 601986"/>
                  <a:gd name="connsiteX325" fmla="*/ 6889 w 636190"/>
                  <a:gd name="connsiteY325" fmla="*/ 196145 h 601986"/>
                  <a:gd name="connsiteX326" fmla="*/ 6423 w 636190"/>
                  <a:gd name="connsiteY326" fmla="*/ 192923 h 601986"/>
                  <a:gd name="connsiteX327" fmla="*/ 5951 w 636190"/>
                  <a:gd name="connsiteY327" fmla="*/ 189667 h 601986"/>
                  <a:gd name="connsiteX328" fmla="*/ 5329 w 636190"/>
                  <a:gd name="connsiteY328" fmla="*/ 185282 h 601986"/>
                  <a:gd name="connsiteX329" fmla="*/ 5131 w 636190"/>
                  <a:gd name="connsiteY329" fmla="*/ 183756 h 601986"/>
                  <a:gd name="connsiteX330" fmla="*/ 10295 w 636190"/>
                  <a:gd name="connsiteY330" fmla="*/ 182498 h 601986"/>
                  <a:gd name="connsiteX331" fmla="*/ 13312 w 636190"/>
                  <a:gd name="connsiteY331" fmla="*/ 182101 h 601986"/>
                  <a:gd name="connsiteX332" fmla="*/ 15693 w 636190"/>
                  <a:gd name="connsiteY332" fmla="*/ 181574 h 601986"/>
                  <a:gd name="connsiteX333" fmla="*/ 20201 w 636190"/>
                  <a:gd name="connsiteY333" fmla="*/ 180500 h 601986"/>
                  <a:gd name="connsiteX334" fmla="*/ 23717 w 636190"/>
                  <a:gd name="connsiteY334" fmla="*/ 179160 h 601986"/>
                  <a:gd name="connsiteX335" fmla="*/ 25598 w 636190"/>
                  <a:gd name="connsiteY335" fmla="*/ 178421 h 601986"/>
                  <a:gd name="connsiteX336" fmla="*/ 28882 w 636190"/>
                  <a:gd name="connsiteY336" fmla="*/ 177463 h 601986"/>
                  <a:gd name="connsiteX337" fmla="*/ 31604 w 636190"/>
                  <a:gd name="connsiteY337" fmla="*/ 176348 h 601986"/>
                  <a:gd name="connsiteX338" fmla="*/ 33020 w 636190"/>
                  <a:gd name="connsiteY338" fmla="*/ 176122 h 601986"/>
                  <a:gd name="connsiteX339" fmla="*/ 38000 w 636190"/>
                  <a:gd name="connsiteY339" fmla="*/ 175910 h 601986"/>
                  <a:gd name="connsiteX340" fmla="*/ 39854 w 636190"/>
                  <a:gd name="connsiteY340" fmla="*/ 176184 h 601986"/>
                  <a:gd name="connsiteX341" fmla="*/ 42508 w 636190"/>
                  <a:gd name="connsiteY341" fmla="*/ 175609 h 601986"/>
                  <a:gd name="connsiteX342" fmla="*/ 45826 w 636190"/>
                  <a:gd name="connsiteY342" fmla="*/ 175260 h 601986"/>
                  <a:gd name="connsiteX343" fmla="*/ 46804 w 636190"/>
                  <a:gd name="connsiteY343" fmla="*/ 175226 h 601986"/>
                  <a:gd name="connsiteX344" fmla="*/ 48631 w 636190"/>
                  <a:gd name="connsiteY344" fmla="*/ 175746 h 601986"/>
                  <a:gd name="connsiteX345" fmla="*/ 51340 w 636190"/>
                  <a:gd name="connsiteY345" fmla="*/ 176553 h 601986"/>
                  <a:gd name="connsiteX346" fmla="*/ 52024 w 636190"/>
                  <a:gd name="connsiteY346" fmla="*/ 176820 h 601986"/>
                  <a:gd name="connsiteX347" fmla="*/ 54110 w 636190"/>
                  <a:gd name="connsiteY347" fmla="*/ 177326 h 601986"/>
                  <a:gd name="connsiteX348" fmla="*/ 55184 w 636190"/>
                  <a:gd name="connsiteY348" fmla="*/ 177429 h 601986"/>
                  <a:gd name="connsiteX349" fmla="*/ 56573 w 636190"/>
                  <a:gd name="connsiteY349" fmla="*/ 177771 h 601986"/>
                  <a:gd name="connsiteX350" fmla="*/ 56559 w 636190"/>
                  <a:gd name="connsiteY350" fmla="*/ 178879 h 601986"/>
                  <a:gd name="connsiteX351" fmla="*/ 56744 w 636190"/>
                  <a:gd name="connsiteY351" fmla="*/ 180165 h 601986"/>
                  <a:gd name="connsiteX352" fmla="*/ 57763 w 636190"/>
                  <a:gd name="connsiteY352" fmla="*/ 183182 h 601986"/>
                  <a:gd name="connsiteX353" fmla="*/ 58119 w 636190"/>
                  <a:gd name="connsiteY353" fmla="*/ 184023 h 601986"/>
                  <a:gd name="connsiteX354" fmla="*/ 58420 w 636190"/>
                  <a:gd name="connsiteY354" fmla="*/ 184215 h 601986"/>
                  <a:gd name="connsiteX355" fmla="*/ 59200 w 636190"/>
                  <a:gd name="connsiteY355" fmla="*/ 184078 h 601986"/>
                  <a:gd name="connsiteX356" fmla="*/ 60479 w 636190"/>
                  <a:gd name="connsiteY356" fmla="*/ 183900 h 601986"/>
                  <a:gd name="connsiteX357" fmla="*/ 61491 w 636190"/>
                  <a:gd name="connsiteY357" fmla="*/ 184591 h 601986"/>
                  <a:gd name="connsiteX358" fmla="*/ 62114 w 636190"/>
                  <a:gd name="connsiteY358" fmla="*/ 184653 h 601986"/>
                  <a:gd name="connsiteX359" fmla="*/ 64064 w 636190"/>
                  <a:gd name="connsiteY359" fmla="*/ 184338 h 601986"/>
                  <a:gd name="connsiteX360" fmla="*/ 65863 w 636190"/>
                  <a:gd name="connsiteY360" fmla="*/ 184331 h 601986"/>
                  <a:gd name="connsiteX361" fmla="*/ 66855 w 636190"/>
                  <a:gd name="connsiteY361" fmla="*/ 184591 h 601986"/>
                  <a:gd name="connsiteX362" fmla="*/ 69413 w 636190"/>
                  <a:gd name="connsiteY362" fmla="*/ 185049 h 601986"/>
                  <a:gd name="connsiteX363" fmla="*/ 70891 w 636190"/>
                  <a:gd name="connsiteY363" fmla="*/ 184919 h 601986"/>
                  <a:gd name="connsiteX364" fmla="*/ 71424 w 636190"/>
                  <a:gd name="connsiteY364" fmla="*/ 184974 h 601986"/>
                  <a:gd name="connsiteX365" fmla="*/ 72286 w 636190"/>
                  <a:gd name="connsiteY365" fmla="*/ 185309 h 601986"/>
                  <a:gd name="connsiteX366" fmla="*/ 73634 w 636190"/>
                  <a:gd name="connsiteY366" fmla="*/ 185980 h 601986"/>
                  <a:gd name="connsiteX367" fmla="*/ 75098 w 636190"/>
                  <a:gd name="connsiteY367" fmla="*/ 186541 h 601986"/>
                  <a:gd name="connsiteX368" fmla="*/ 76042 w 636190"/>
                  <a:gd name="connsiteY368" fmla="*/ 186835 h 601986"/>
                  <a:gd name="connsiteX369" fmla="*/ 76999 w 636190"/>
                  <a:gd name="connsiteY369" fmla="*/ 186931 h 601986"/>
                  <a:gd name="connsiteX370" fmla="*/ 78251 w 636190"/>
                  <a:gd name="connsiteY370" fmla="*/ 186883 h 601986"/>
                  <a:gd name="connsiteX371" fmla="*/ 78778 w 636190"/>
                  <a:gd name="connsiteY371" fmla="*/ 186794 h 601986"/>
                  <a:gd name="connsiteX372" fmla="*/ 80481 w 636190"/>
                  <a:gd name="connsiteY372" fmla="*/ 185857 h 601986"/>
                  <a:gd name="connsiteX373" fmla="*/ 81193 w 636190"/>
                  <a:gd name="connsiteY373" fmla="*/ 185781 h 601986"/>
                  <a:gd name="connsiteX374" fmla="*/ 81986 w 636190"/>
                  <a:gd name="connsiteY374" fmla="*/ 185781 h 601986"/>
                  <a:gd name="connsiteX375" fmla="*/ 82718 w 636190"/>
                  <a:gd name="connsiteY375" fmla="*/ 185918 h 601986"/>
                  <a:gd name="connsiteX376" fmla="*/ 83649 w 636190"/>
                  <a:gd name="connsiteY376" fmla="*/ 186247 h 601986"/>
                  <a:gd name="connsiteX377" fmla="*/ 84381 w 636190"/>
                  <a:gd name="connsiteY377" fmla="*/ 186315 h 601986"/>
                  <a:gd name="connsiteX378" fmla="*/ 85120 w 636190"/>
                  <a:gd name="connsiteY378" fmla="*/ 186212 h 601986"/>
                  <a:gd name="connsiteX379" fmla="*/ 86358 w 636190"/>
                  <a:gd name="connsiteY379" fmla="*/ 185761 h 601986"/>
                  <a:gd name="connsiteX380" fmla="*/ 87206 w 636190"/>
                  <a:gd name="connsiteY380" fmla="*/ 185248 h 601986"/>
                  <a:gd name="connsiteX381" fmla="*/ 88246 w 636190"/>
                  <a:gd name="connsiteY381" fmla="*/ 184530 h 601986"/>
                  <a:gd name="connsiteX382" fmla="*/ 88868 w 636190"/>
                  <a:gd name="connsiteY382" fmla="*/ 184153 h 601986"/>
                  <a:gd name="connsiteX383" fmla="*/ 89381 w 636190"/>
                  <a:gd name="connsiteY383" fmla="*/ 183927 h 601986"/>
                  <a:gd name="connsiteX384" fmla="*/ 89669 w 636190"/>
                  <a:gd name="connsiteY384" fmla="*/ 183839 h 601986"/>
                  <a:gd name="connsiteX385" fmla="*/ 90236 w 636190"/>
                  <a:gd name="connsiteY385" fmla="*/ 183558 h 601986"/>
                  <a:gd name="connsiteX386" fmla="*/ 90209 w 636190"/>
                  <a:gd name="connsiteY386" fmla="*/ 183633 h 601986"/>
                  <a:gd name="connsiteX387" fmla="*/ 92952 w 636190"/>
                  <a:gd name="connsiteY387" fmla="*/ 185275 h 601986"/>
                  <a:gd name="connsiteX388" fmla="*/ 93746 w 636190"/>
                  <a:gd name="connsiteY388" fmla="*/ 186171 h 601986"/>
                  <a:gd name="connsiteX389" fmla="*/ 94744 w 636190"/>
                  <a:gd name="connsiteY389" fmla="*/ 187881 h 601986"/>
                  <a:gd name="connsiteX390" fmla="*/ 95900 w 636190"/>
                  <a:gd name="connsiteY390" fmla="*/ 190844 h 601986"/>
                  <a:gd name="connsiteX391" fmla="*/ 102782 w 636190"/>
                  <a:gd name="connsiteY391" fmla="*/ 196385 h 601986"/>
                  <a:gd name="connsiteX392" fmla="*/ 103740 w 636190"/>
                  <a:gd name="connsiteY392" fmla="*/ 196583 h 601986"/>
                  <a:gd name="connsiteX393" fmla="*/ 105984 w 636190"/>
                  <a:gd name="connsiteY393" fmla="*/ 196898 h 601986"/>
                  <a:gd name="connsiteX394" fmla="*/ 109336 w 636190"/>
                  <a:gd name="connsiteY394" fmla="*/ 196651 h 601986"/>
                  <a:gd name="connsiteX395" fmla="*/ 113823 w 636190"/>
                  <a:gd name="connsiteY395" fmla="*/ 195598 h 601986"/>
                  <a:gd name="connsiteX396" fmla="*/ 114692 w 636190"/>
                  <a:gd name="connsiteY396" fmla="*/ 195748 h 601986"/>
                  <a:gd name="connsiteX397" fmla="*/ 115246 w 636190"/>
                  <a:gd name="connsiteY397" fmla="*/ 196822 h 601986"/>
                  <a:gd name="connsiteX398" fmla="*/ 115404 w 636190"/>
                  <a:gd name="connsiteY398" fmla="*/ 198355 h 601986"/>
                  <a:gd name="connsiteX399" fmla="*/ 115369 w 636190"/>
                  <a:gd name="connsiteY399" fmla="*/ 200277 h 601986"/>
                  <a:gd name="connsiteX400" fmla="*/ 115301 w 636190"/>
                  <a:gd name="connsiteY400" fmla="*/ 200687 h 601986"/>
                  <a:gd name="connsiteX401" fmla="*/ 114672 w 636190"/>
                  <a:gd name="connsiteY401" fmla="*/ 202062 h 601986"/>
                  <a:gd name="connsiteX402" fmla="*/ 114070 w 636190"/>
                  <a:gd name="connsiteY402" fmla="*/ 203027 h 601986"/>
                  <a:gd name="connsiteX403" fmla="*/ 113851 w 636190"/>
                  <a:gd name="connsiteY403" fmla="*/ 203882 h 601986"/>
                  <a:gd name="connsiteX404" fmla="*/ 113591 w 636190"/>
                  <a:gd name="connsiteY404" fmla="*/ 204245 h 601986"/>
                  <a:gd name="connsiteX405" fmla="*/ 113358 w 636190"/>
                  <a:gd name="connsiteY405" fmla="*/ 204573 h 601986"/>
                  <a:gd name="connsiteX406" fmla="*/ 114925 w 636190"/>
                  <a:gd name="connsiteY406" fmla="*/ 208869 h 601986"/>
                  <a:gd name="connsiteX407" fmla="*/ 115315 w 636190"/>
                  <a:gd name="connsiteY407" fmla="*/ 209580 h 601986"/>
                  <a:gd name="connsiteX408" fmla="*/ 116211 w 636190"/>
                  <a:gd name="connsiteY408" fmla="*/ 211065 h 601986"/>
                  <a:gd name="connsiteX409" fmla="*/ 118817 w 636190"/>
                  <a:gd name="connsiteY409" fmla="*/ 214150 h 601986"/>
                  <a:gd name="connsiteX410" fmla="*/ 119754 w 636190"/>
                  <a:gd name="connsiteY410" fmla="*/ 213616 h 601986"/>
                  <a:gd name="connsiteX411" fmla="*/ 119946 w 636190"/>
                  <a:gd name="connsiteY411" fmla="*/ 213507 h 601986"/>
                  <a:gd name="connsiteX412" fmla="*/ 120240 w 636190"/>
                  <a:gd name="connsiteY412" fmla="*/ 214129 h 601986"/>
                  <a:gd name="connsiteX413" fmla="*/ 120513 w 636190"/>
                  <a:gd name="connsiteY413" fmla="*/ 214820 h 601986"/>
                  <a:gd name="connsiteX414" fmla="*/ 123681 w 636190"/>
                  <a:gd name="connsiteY414" fmla="*/ 213267 h 601986"/>
                  <a:gd name="connsiteX415" fmla="*/ 125042 w 636190"/>
                  <a:gd name="connsiteY415" fmla="*/ 212789 h 601986"/>
                  <a:gd name="connsiteX416" fmla="*/ 125514 w 636190"/>
                  <a:gd name="connsiteY416" fmla="*/ 212652 h 601986"/>
                  <a:gd name="connsiteX417" fmla="*/ 125630 w 636190"/>
                  <a:gd name="connsiteY417" fmla="*/ 212926 h 601986"/>
                  <a:gd name="connsiteX418" fmla="*/ 126239 w 636190"/>
                  <a:gd name="connsiteY418" fmla="*/ 213924 h 601986"/>
                  <a:gd name="connsiteX419" fmla="*/ 126356 w 636190"/>
                  <a:gd name="connsiteY419" fmla="*/ 214389 h 601986"/>
                  <a:gd name="connsiteX420" fmla="*/ 129858 w 636190"/>
                  <a:gd name="connsiteY420" fmla="*/ 213692 h 601986"/>
                  <a:gd name="connsiteX421" fmla="*/ 134619 w 636190"/>
                  <a:gd name="connsiteY421" fmla="*/ 212399 h 601986"/>
                  <a:gd name="connsiteX422" fmla="*/ 135365 w 636190"/>
                  <a:gd name="connsiteY422" fmla="*/ 213575 h 601986"/>
                  <a:gd name="connsiteX423" fmla="*/ 136172 w 636190"/>
                  <a:gd name="connsiteY423" fmla="*/ 215676 h 601986"/>
                  <a:gd name="connsiteX424" fmla="*/ 138300 w 636190"/>
                  <a:gd name="connsiteY424" fmla="*/ 214567 h 601986"/>
                  <a:gd name="connsiteX425" fmla="*/ 138833 w 636190"/>
                  <a:gd name="connsiteY425" fmla="*/ 214943 h 601986"/>
                  <a:gd name="connsiteX426" fmla="*/ 140126 w 636190"/>
                  <a:gd name="connsiteY426" fmla="*/ 214061 h 601986"/>
                  <a:gd name="connsiteX427" fmla="*/ 141152 w 636190"/>
                  <a:gd name="connsiteY427" fmla="*/ 213452 h 601986"/>
                  <a:gd name="connsiteX428" fmla="*/ 141823 w 636190"/>
                  <a:gd name="connsiteY428" fmla="*/ 214424 h 601986"/>
                  <a:gd name="connsiteX429" fmla="*/ 141727 w 636190"/>
                  <a:gd name="connsiteY429" fmla="*/ 215032 h 601986"/>
                  <a:gd name="connsiteX430" fmla="*/ 140995 w 636190"/>
                  <a:gd name="connsiteY430" fmla="*/ 215676 h 601986"/>
                  <a:gd name="connsiteX431" fmla="*/ 141241 w 636190"/>
                  <a:gd name="connsiteY431" fmla="*/ 216100 h 601986"/>
                  <a:gd name="connsiteX432" fmla="*/ 142979 w 636190"/>
                  <a:gd name="connsiteY432" fmla="*/ 215094 h 601986"/>
                  <a:gd name="connsiteX433" fmla="*/ 143820 w 636190"/>
                  <a:gd name="connsiteY433" fmla="*/ 214287 h 601986"/>
                  <a:gd name="connsiteX434" fmla="*/ 143143 w 636190"/>
                  <a:gd name="connsiteY434" fmla="*/ 213425 h 601986"/>
                  <a:gd name="connsiteX435" fmla="*/ 142814 w 636190"/>
                  <a:gd name="connsiteY435" fmla="*/ 212953 h 601986"/>
                  <a:gd name="connsiteX436" fmla="*/ 145804 w 636190"/>
                  <a:gd name="connsiteY436" fmla="*/ 208814 h 601986"/>
                  <a:gd name="connsiteX437" fmla="*/ 146207 w 636190"/>
                  <a:gd name="connsiteY437" fmla="*/ 208369 h 601986"/>
                  <a:gd name="connsiteX438" fmla="*/ 146981 w 636190"/>
                  <a:gd name="connsiteY438" fmla="*/ 207768 h 601986"/>
                  <a:gd name="connsiteX439" fmla="*/ 147370 w 636190"/>
                  <a:gd name="connsiteY439" fmla="*/ 207514 h 601986"/>
                  <a:gd name="connsiteX440" fmla="*/ 147275 w 636190"/>
                  <a:gd name="connsiteY440" fmla="*/ 207275 h 601986"/>
                  <a:gd name="connsiteX441" fmla="*/ 148034 w 636190"/>
                  <a:gd name="connsiteY441" fmla="*/ 206830 h 601986"/>
                  <a:gd name="connsiteX442" fmla="*/ 149067 w 636190"/>
                  <a:gd name="connsiteY442" fmla="*/ 206317 h 601986"/>
                  <a:gd name="connsiteX443" fmla="*/ 149279 w 636190"/>
                  <a:gd name="connsiteY443" fmla="*/ 206960 h 601986"/>
                  <a:gd name="connsiteX444" fmla="*/ 152604 w 636190"/>
                  <a:gd name="connsiteY444" fmla="*/ 204901 h 601986"/>
                  <a:gd name="connsiteX445" fmla="*/ 152015 w 636190"/>
                  <a:gd name="connsiteY445" fmla="*/ 201454 h 601986"/>
                  <a:gd name="connsiteX446" fmla="*/ 151605 w 636190"/>
                  <a:gd name="connsiteY446" fmla="*/ 200462 h 601986"/>
                  <a:gd name="connsiteX447" fmla="*/ 150182 w 636190"/>
                  <a:gd name="connsiteY447" fmla="*/ 195782 h 601986"/>
                  <a:gd name="connsiteX448" fmla="*/ 150079 w 636190"/>
                  <a:gd name="connsiteY448" fmla="*/ 195810 h 601986"/>
                  <a:gd name="connsiteX449" fmla="*/ 149142 w 636190"/>
                  <a:gd name="connsiteY449" fmla="*/ 196111 h 601986"/>
                  <a:gd name="connsiteX450" fmla="*/ 147343 w 636190"/>
                  <a:gd name="connsiteY450" fmla="*/ 191658 h 601986"/>
                  <a:gd name="connsiteX451" fmla="*/ 149108 w 636190"/>
                  <a:gd name="connsiteY451" fmla="*/ 190871 h 601986"/>
                  <a:gd name="connsiteX452" fmla="*/ 148089 w 636190"/>
                  <a:gd name="connsiteY452" fmla="*/ 188750 h 601986"/>
                  <a:gd name="connsiteX453" fmla="*/ 146830 w 636190"/>
                  <a:gd name="connsiteY453" fmla="*/ 186096 h 601986"/>
                  <a:gd name="connsiteX454" fmla="*/ 150449 w 636190"/>
                  <a:gd name="connsiteY454" fmla="*/ 185002 h 601986"/>
                  <a:gd name="connsiteX455" fmla="*/ 150503 w 636190"/>
                  <a:gd name="connsiteY455" fmla="*/ 184988 h 601986"/>
                  <a:gd name="connsiteX456" fmla="*/ 149279 w 636190"/>
                  <a:gd name="connsiteY456" fmla="*/ 181725 h 601986"/>
                  <a:gd name="connsiteX457" fmla="*/ 149224 w 636190"/>
                  <a:gd name="connsiteY457" fmla="*/ 181752 h 601986"/>
                  <a:gd name="connsiteX458" fmla="*/ 149149 w 636190"/>
                  <a:gd name="connsiteY458" fmla="*/ 181567 h 601986"/>
                  <a:gd name="connsiteX459" fmla="*/ 149744 w 636190"/>
                  <a:gd name="connsiteY459" fmla="*/ 181301 h 601986"/>
                  <a:gd name="connsiteX460" fmla="*/ 152193 w 636190"/>
                  <a:gd name="connsiteY460" fmla="*/ 180151 h 601986"/>
                  <a:gd name="connsiteX461" fmla="*/ 152522 w 636190"/>
                  <a:gd name="connsiteY461" fmla="*/ 179960 h 601986"/>
                  <a:gd name="connsiteX462" fmla="*/ 150613 w 636190"/>
                  <a:gd name="connsiteY462" fmla="*/ 174638 h 601986"/>
                  <a:gd name="connsiteX463" fmla="*/ 153862 w 636190"/>
                  <a:gd name="connsiteY463" fmla="*/ 173276 h 601986"/>
                  <a:gd name="connsiteX464" fmla="*/ 155135 w 636190"/>
                  <a:gd name="connsiteY464" fmla="*/ 173140 h 601986"/>
                  <a:gd name="connsiteX465" fmla="*/ 155230 w 636190"/>
                  <a:gd name="connsiteY465" fmla="*/ 173140 h 601986"/>
                  <a:gd name="connsiteX466" fmla="*/ 155559 w 636190"/>
                  <a:gd name="connsiteY466" fmla="*/ 168673 h 601986"/>
                  <a:gd name="connsiteX467" fmla="*/ 155607 w 636190"/>
                  <a:gd name="connsiteY467" fmla="*/ 167756 h 601986"/>
                  <a:gd name="connsiteX468" fmla="*/ 155634 w 636190"/>
                  <a:gd name="connsiteY468" fmla="*/ 167277 h 601986"/>
                  <a:gd name="connsiteX469" fmla="*/ 155867 w 636190"/>
                  <a:gd name="connsiteY469" fmla="*/ 165717 h 601986"/>
                  <a:gd name="connsiteX470" fmla="*/ 156202 w 636190"/>
                  <a:gd name="connsiteY470" fmla="*/ 164650 h 601986"/>
                  <a:gd name="connsiteX471" fmla="*/ 156127 w 636190"/>
                  <a:gd name="connsiteY471" fmla="*/ 164589 h 601986"/>
                  <a:gd name="connsiteX472" fmla="*/ 156373 w 636190"/>
                  <a:gd name="connsiteY472" fmla="*/ 164431 h 601986"/>
                  <a:gd name="connsiteX473" fmla="*/ 158001 w 636190"/>
                  <a:gd name="connsiteY473" fmla="*/ 163905 h 601986"/>
                  <a:gd name="connsiteX474" fmla="*/ 160272 w 636190"/>
                  <a:gd name="connsiteY474" fmla="*/ 162838 h 601986"/>
                  <a:gd name="connsiteX475" fmla="*/ 160621 w 636190"/>
                  <a:gd name="connsiteY475" fmla="*/ 162714 h 601986"/>
                  <a:gd name="connsiteX476" fmla="*/ 170048 w 636190"/>
                  <a:gd name="connsiteY476" fmla="*/ 162345 h 601986"/>
                  <a:gd name="connsiteX477" fmla="*/ 174617 w 636190"/>
                  <a:gd name="connsiteY477" fmla="*/ 162181 h 601986"/>
                  <a:gd name="connsiteX478" fmla="*/ 178079 w 636190"/>
                  <a:gd name="connsiteY478" fmla="*/ 159465 h 601986"/>
                  <a:gd name="connsiteX479" fmla="*/ 182313 w 636190"/>
                  <a:gd name="connsiteY479" fmla="*/ 156140 h 601986"/>
                  <a:gd name="connsiteX480" fmla="*/ 182423 w 636190"/>
                  <a:gd name="connsiteY480" fmla="*/ 155928 h 601986"/>
                  <a:gd name="connsiteX481" fmla="*/ 182292 w 636190"/>
                  <a:gd name="connsiteY481" fmla="*/ 152631 h 601986"/>
                  <a:gd name="connsiteX482" fmla="*/ 182429 w 636190"/>
                  <a:gd name="connsiteY482" fmla="*/ 152624 h 601986"/>
                  <a:gd name="connsiteX483" fmla="*/ 184796 w 636190"/>
                  <a:gd name="connsiteY483" fmla="*/ 152740 h 601986"/>
                  <a:gd name="connsiteX484" fmla="*/ 187026 w 636190"/>
                  <a:gd name="connsiteY484" fmla="*/ 152829 h 601986"/>
                  <a:gd name="connsiteX485" fmla="*/ 187095 w 636190"/>
                  <a:gd name="connsiteY485" fmla="*/ 152829 h 601986"/>
                  <a:gd name="connsiteX486" fmla="*/ 187485 w 636190"/>
                  <a:gd name="connsiteY486" fmla="*/ 151160 h 601986"/>
                  <a:gd name="connsiteX487" fmla="*/ 187676 w 636190"/>
                  <a:gd name="connsiteY487" fmla="*/ 150374 h 601986"/>
                  <a:gd name="connsiteX488" fmla="*/ 187471 w 636190"/>
                  <a:gd name="connsiteY488" fmla="*/ 149669 h 601986"/>
                  <a:gd name="connsiteX489" fmla="*/ 189345 w 636190"/>
                  <a:gd name="connsiteY489" fmla="*/ 148971 h 601986"/>
                  <a:gd name="connsiteX490" fmla="*/ 189667 w 636190"/>
                  <a:gd name="connsiteY490" fmla="*/ 149819 h 601986"/>
                  <a:gd name="connsiteX491" fmla="*/ 191664 w 636190"/>
                  <a:gd name="connsiteY491" fmla="*/ 149272 h 601986"/>
                  <a:gd name="connsiteX492" fmla="*/ 191917 w 636190"/>
                  <a:gd name="connsiteY492" fmla="*/ 149908 h 601986"/>
                  <a:gd name="connsiteX493" fmla="*/ 195618 w 636190"/>
                  <a:gd name="connsiteY493" fmla="*/ 149984 h 601986"/>
                  <a:gd name="connsiteX494" fmla="*/ 195796 w 636190"/>
                  <a:gd name="connsiteY494" fmla="*/ 149984 h 601986"/>
                  <a:gd name="connsiteX495" fmla="*/ 198197 w 636190"/>
                  <a:gd name="connsiteY495" fmla="*/ 149423 h 601986"/>
                  <a:gd name="connsiteX496" fmla="*/ 201994 w 636190"/>
                  <a:gd name="connsiteY496" fmla="*/ 148513 h 601986"/>
                  <a:gd name="connsiteX497" fmla="*/ 202603 w 636190"/>
                  <a:gd name="connsiteY497" fmla="*/ 148369 h 601986"/>
                  <a:gd name="connsiteX498" fmla="*/ 202049 w 636190"/>
                  <a:gd name="connsiteY498" fmla="*/ 145913 h 601986"/>
                  <a:gd name="connsiteX499" fmla="*/ 205914 w 636190"/>
                  <a:gd name="connsiteY499" fmla="*/ 144538 h 601986"/>
                  <a:gd name="connsiteX500" fmla="*/ 205879 w 636190"/>
                  <a:gd name="connsiteY500" fmla="*/ 143724 h 601986"/>
                  <a:gd name="connsiteX501" fmla="*/ 208992 w 636190"/>
                  <a:gd name="connsiteY501" fmla="*/ 142746 h 601986"/>
                  <a:gd name="connsiteX502" fmla="*/ 209204 w 636190"/>
                  <a:gd name="connsiteY502" fmla="*/ 142637 h 601986"/>
                  <a:gd name="connsiteX503" fmla="*/ 212235 w 636190"/>
                  <a:gd name="connsiteY503" fmla="*/ 141672 h 601986"/>
                  <a:gd name="connsiteX504" fmla="*/ 213952 w 636190"/>
                  <a:gd name="connsiteY504" fmla="*/ 141022 h 601986"/>
                  <a:gd name="connsiteX505" fmla="*/ 213404 w 636190"/>
                  <a:gd name="connsiteY505" fmla="*/ 139928 h 601986"/>
                  <a:gd name="connsiteX506" fmla="*/ 213049 w 636190"/>
                  <a:gd name="connsiteY506" fmla="*/ 139203 h 601986"/>
                  <a:gd name="connsiteX507" fmla="*/ 214875 w 636190"/>
                  <a:gd name="connsiteY507" fmla="*/ 138491 h 601986"/>
                  <a:gd name="connsiteX508" fmla="*/ 215874 w 636190"/>
                  <a:gd name="connsiteY508" fmla="*/ 138177 h 601986"/>
                  <a:gd name="connsiteX509" fmla="*/ 216031 w 636190"/>
                  <a:gd name="connsiteY509" fmla="*/ 138252 h 601986"/>
                  <a:gd name="connsiteX510" fmla="*/ 216120 w 636190"/>
                  <a:gd name="connsiteY510" fmla="*/ 138389 h 601986"/>
                  <a:gd name="connsiteX511" fmla="*/ 216530 w 636190"/>
                  <a:gd name="connsiteY511" fmla="*/ 138929 h 601986"/>
                  <a:gd name="connsiteX512" fmla="*/ 217693 w 636190"/>
                  <a:gd name="connsiteY512" fmla="*/ 140537 h 601986"/>
                  <a:gd name="connsiteX513" fmla="*/ 217899 w 636190"/>
                  <a:gd name="connsiteY513" fmla="*/ 140584 h 601986"/>
                  <a:gd name="connsiteX514" fmla="*/ 218822 w 636190"/>
                  <a:gd name="connsiteY514" fmla="*/ 140065 h 601986"/>
                  <a:gd name="connsiteX515" fmla="*/ 219239 w 636190"/>
                  <a:gd name="connsiteY515" fmla="*/ 139750 h 601986"/>
                  <a:gd name="connsiteX516" fmla="*/ 219787 w 636190"/>
                  <a:gd name="connsiteY516" fmla="*/ 139257 h 601986"/>
                  <a:gd name="connsiteX517" fmla="*/ 221387 w 636190"/>
                  <a:gd name="connsiteY517" fmla="*/ 137527 h 601986"/>
                  <a:gd name="connsiteX518" fmla="*/ 221408 w 636190"/>
                  <a:gd name="connsiteY518" fmla="*/ 137308 h 601986"/>
                  <a:gd name="connsiteX519" fmla="*/ 221018 w 636190"/>
                  <a:gd name="connsiteY519" fmla="*/ 136583 h 601986"/>
                  <a:gd name="connsiteX520" fmla="*/ 220922 w 636190"/>
                  <a:gd name="connsiteY520" fmla="*/ 136309 h 601986"/>
                  <a:gd name="connsiteX521" fmla="*/ 220888 w 636190"/>
                  <a:gd name="connsiteY521" fmla="*/ 136076 h 601986"/>
                  <a:gd name="connsiteX522" fmla="*/ 220929 w 636190"/>
                  <a:gd name="connsiteY522" fmla="*/ 136049 h 601986"/>
                  <a:gd name="connsiteX523" fmla="*/ 220861 w 636190"/>
                  <a:gd name="connsiteY523" fmla="*/ 135379 h 601986"/>
                  <a:gd name="connsiteX524" fmla="*/ 220861 w 636190"/>
                  <a:gd name="connsiteY524" fmla="*/ 134736 h 601986"/>
                  <a:gd name="connsiteX525" fmla="*/ 220532 w 636190"/>
                  <a:gd name="connsiteY525" fmla="*/ 133709 h 601986"/>
                  <a:gd name="connsiteX526" fmla="*/ 220423 w 636190"/>
                  <a:gd name="connsiteY526" fmla="*/ 133703 h 601986"/>
                  <a:gd name="connsiteX527" fmla="*/ 220416 w 636190"/>
                  <a:gd name="connsiteY527" fmla="*/ 133491 h 601986"/>
                  <a:gd name="connsiteX528" fmla="*/ 220505 w 636190"/>
                  <a:gd name="connsiteY528" fmla="*/ 133491 h 601986"/>
                  <a:gd name="connsiteX529" fmla="*/ 220683 w 636190"/>
                  <a:gd name="connsiteY529" fmla="*/ 133498 h 601986"/>
                  <a:gd name="connsiteX530" fmla="*/ 220772 w 636190"/>
                  <a:gd name="connsiteY530" fmla="*/ 133614 h 601986"/>
                  <a:gd name="connsiteX531" fmla="*/ 220785 w 636190"/>
                  <a:gd name="connsiteY531" fmla="*/ 133696 h 601986"/>
                  <a:gd name="connsiteX532" fmla="*/ 220881 w 636190"/>
                  <a:gd name="connsiteY532" fmla="*/ 133792 h 601986"/>
                  <a:gd name="connsiteX533" fmla="*/ 221011 w 636190"/>
                  <a:gd name="connsiteY533" fmla="*/ 133833 h 601986"/>
                  <a:gd name="connsiteX534" fmla="*/ 221141 w 636190"/>
                  <a:gd name="connsiteY534" fmla="*/ 133675 h 601986"/>
                  <a:gd name="connsiteX535" fmla="*/ 221319 w 636190"/>
                  <a:gd name="connsiteY535" fmla="*/ 133675 h 601986"/>
                  <a:gd name="connsiteX536" fmla="*/ 221476 w 636190"/>
                  <a:gd name="connsiteY536" fmla="*/ 133867 h 601986"/>
                  <a:gd name="connsiteX537" fmla="*/ 221730 w 636190"/>
                  <a:gd name="connsiteY537" fmla="*/ 133874 h 601986"/>
                  <a:gd name="connsiteX538" fmla="*/ 222003 w 636190"/>
                  <a:gd name="connsiteY538" fmla="*/ 133757 h 601986"/>
                  <a:gd name="connsiteX539" fmla="*/ 222202 w 636190"/>
                  <a:gd name="connsiteY539" fmla="*/ 133785 h 601986"/>
                  <a:gd name="connsiteX540" fmla="*/ 222359 w 636190"/>
                  <a:gd name="connsiteY540" fmla="*/ 133997 h 601986"/>
                  <a:gd name="connsiteX541" fmla="*/ 222503 w 636190"/>
                  <a:gd name="connsiteY541" fmla="*/ 134052 h 601986"/>
                  <a:gd name="connsiteX542" fmla="*/ 222803 w 636190"/>
                  <a:gd name="connsiteY542" fmla="*/ 134024 h 601986"/>
                  <a:gd name="connsiteX543" fmla="*/ 223016 w 636190"/>
                  <a:gd name="connsiteY543" fmla="*/ 134284 h 601986"/>
                  <a:gd name="connsiteX544" fmla="*/ 223125 w 636190"/>
                  <a:gd name="connsiteY544" fmla="*/ 134455 h 601986"/>
                  <a:gd name="connsiteX545" fmla="*/ 223193 w 636190"/>
                  <a:gd name="connsiteY545" fmla="*/ 134517 h 601986"/>
                  <a:gd name="connsiteX546" fmla="*/ 223330 w 636190"/>
                  <a:gd name="connsiteY546" fmla="*/ 134462 h 601986"/>
                  <a:gd name="connsiteX547" fmla="*/ 224151 w 636190"/>
                  <a:gd name="connsiteY547" fmla="*/ 133860 h 601986"/>
                  <a:gd name="connsiteX548" fmla="*/ 224329 w 636190"/>
                  <a:gd name="connsiteY548" fmla="*/ 133860 h 601986"/>
                  <a:gd name="connsiteX549" fmla="*/ 224739 w 636190"/>
                  <a:gd name="connsiteY549" fmla="*/ 134017 h 601986"/>
                  <a:gd name="connsiteX550" fmla="*/ 224863 w 636190"/>
                  <a:gd name="connsiteY550" fmla="*/ 133798 h 601986"/>
                  <a:gd name="connsiteX551" fmla="*/ 224952 w 636190"/>
                  <a:gd name="connsiteY551" fmla="*/ 133723 h 601986"/>
                  <a:gd name="connsiteX552" fmla="*/ 225109 w 636190"/>
                  <a:gd name="connsiteY552" fmla="*/ 133703 h 601986"/>
                  <a:gd name="connsiteX553" fmla="*/ 225471 w 636190"/>
                  <a:gd name="connsiteY553" fmla="*/ 133737 h 601986"/>
                  <a:gd name="connsiteX554" fmla="*/ 226491 w 636190"/>
                  <a:gd name="connsiteY554" fmla="*/ 133573 h 601986"/>
                  <a:gd name="connsiteX555" fmla="*/ 226285 w 636190"/>
                  <a:gd name="connsiteY555" fmla="*/ 133436 h 601986"/>
                  <a:gd name="connsiteX556" fmla="*/ 226203 w 636190"/>
                  <a:gd name="connsiteY556" fmla="*/ 133251 h 601986"/>
                  <a:gd name="connsiteX557" fmla="*/ 226121 w 636190"/>
                  <a:gd name="connsiteY557" fmla="*/ 132984 h 601986"/>
                  <a:gd name="connsiteX558" fmla="*/ 226073 w 636190"/>
                  <a:gd name="connsiteY558" fmla="*/ 132861 h 601986"/>
                  <a:gd name="connsiteX559" fmla="*/ 225964 w 636190"/>
                  <a:gd name="connsiteY559" fmla="*/ 132649 h 601986"/>
                  <a:gd name="connsiteX560" fmla="*/ 226176 w 636190"/>
                  <a:gd name="connsiteY560" fmla="*/ 132314 h 601986"/>
                  <a:gd name="connsiteX561" fmla="*/ 226292 w 636190"/>
                  <a:gd name="connsiteY561" fmla="*/ 132328 h 601986"/>
                  <a:gd name="connsiteX562" fmla="*/ 229870 w 636190"/>
                  <a:gd name="connsiteY562" fmla="*/ 132519 h 601986"/>
                  <a:gd name="connsiteX563" fmla="*/ 231950 w 636190"/>
                  <a:gd name="connsiteY563" fmla="*/ 132594 h 601986"/>
                  <a:gd name="connsiteX564" fmla="*/ 232059 w 636190"/>
                  <a:gd name="connsiteY564" fmla="*/ 132246 h 601986"/>
                  <a:gd name="connsiteX565" fmla="*/ 232599 w 636190"/>
                  <a:gd name="connsiteY565" fmla="*/ 130583 h 601986"/>
                  <a:gd name="connsiteX566" fmla="*/ 232900 w 636190"/>
                  <a:gd name="connsiteY566" fmla="*/ 130570 h 601986"/>
                  <a:gd name="connsiteX567" fmla="*/ 235069 w 636190"/>
                  <a:gd name="connsiteY567" fmla="*/ 130460 h 601986"/>
                  <a:gd name="connsiteX568" fmla="*/ 239433 w 636190"/>
                  <a:gd name="connsiteY568" fmla="*/ 130248 h 601986"/>
                  <a:gd name="connsiteX569" fmla="*/ 239536 w 636190"/>
                  <a:gd name="connsiteY569" fmla="*/ 131000 h 601986"/>
                  <a:gd name="connsiteX570" fmla="*/ 240692 w 636190"/>
                  <a:gd name="connsiteY570" fmla="*/ 130802 h 601986"/>
                  <a:gd name="connsiteX571" fmla="*/ 243401 w 636190"/>
                  <a:gd name="connsiteY571" fmla="*/ 130399 h 601986"/>
                  <a:gd name="connsiteX572" fmla="*/ 244256 w 636190"/>
                  <a:gd name="connsiteY572" fmla="*/ 130227 h 601986"/>
                  <a:gd name="connsiteX573" fmla="*/ 245214 w 636190"/>
                  <a:gd name="connsiteY573" fmla="*/ 130036 h 601986"/>
                  <a:gd name="connsiteX574" fmla="*/ 249414 w 636190"/>
                  <a:gd name="connsiteY574" fmla="*/ 129229 h 601986"/>
                  <a:gd name="connsiteX575" fmla="*/ 249626 w 636190"/>
                  <a:gd name="connsiteY575" fmla="*/ 129188 h 601986"/>
                  <a:gd name="connsiteX576" fmla="*/ 249065 w 636190"/>
                  <a:gd name="connsiteY576" fmla="*/ 126089 h 601986"/>
                  <a:gd name="connsiteX577" fmla="*/ 251158 w 636190"/>
                  <a:gd name="connsiteY577" fmla="*/ 125453 h 601986"/>
                  <a:gd name="connsiteX578" fmla="*/ 251049 w 636190"/>
                  <a:gd name="connsiteY578" fmla="*/ 124844 h 601986"/>
                  <a:gd name="connsiteX579" fmla="*/ 254196 w 636190"/>
                  <a:gd name="connsiteY579" fmla="*/ 123961 h 601986"/>
                  <a:gd name="connsiteX580" fmla="*/ 256132 w 636190"/>
                  <a:gd name="connsiteY580" fmla="*/ 123414 h 601986"/>
                  <a:gd name="connsiteX581" fmla="*/ 256330 w 636190"/>
                  <a:gd name="connsiteY581" fmla="*/ 123366 h 601986"/>
                  <a:gd name="connsiteX582" fmla="*/ 258492 w 636190"/>
                  <a:gd name="connsiteY582" fmla="*/ 122744 h 601986"/>
                  <a:gd name="connsiteX583" fmla="*/ 258546 w 636190"/>
                  <a:gd name="connsiteY583" fmla="*/ 123038 h 601986"/>
                  <a:gd name="connsiteX584" fmla="*/ 260804 w 636190"/>
                  <a:gd name="connsiteY584" fmla="*/ 122949 h 601986"/>
                  <a:gd name="connsiteX585" fmla="*/ 260763 w 636190"/>
                  <a:gd name="connsiteY585" fmla="*/ 121957 h 601986"/>
                  <a:gd name="connsiteX586" fmla="*/ 260462 w 636190"/>
                  <a:gd name="connsiteY586" fmla="*/ 118749 h 601986"/>
                  <a:gd name="connsiteX587" fmla="*/ 260065 w 636190"/>
                  <a:gd name="connsiteY587" fmla="*/ 115513 h 601986"/>
                  <a:gd name="connsiteX588" fmla="*/ 259470 w 636190"/>
                  <a:gd name="connsiteY588" fmla="*/ 111155 h 601986"/>
                  <a:gd name="connsiteX589" fmla="*/ 258533 w 636190"/>
                  <a:gd name="connsiteY589" fmla="*/ 103685 h 601986"/>
                  <a:gd name="connsiteX590" fmla="*/ 258259 w 636190"/>
                  <a:gd name="connsiteY590" fmla="*/ 101729 h 601986"/>
                  <a:gd name="connsiteX591" fmla="*/ 257849 w 636190"/>
                  <a:gd name="connsiteY591" fmla="*/ 99985 h 601986"/>
                  <a:gd name="connsiteX592" fmla="*/ 256487 w 636190"/>
                  <a:gd name="connsiteY592" fmla="*/ 95080 h 601986"/>
                  <a:gd name="connsiteX593" fmla="*/ 252869 w 636190"/>
                  <a:gd name="connsiteY593" fmla="*/ 95791 h 601986"/>
                  <a:gd name="connsiteX594" fmla="*/ 249414 w 636190"/>
                  <a:gd name="connsiteY594" fmla="*/ 96407 h 601986"/>
                  <a:gd name="connsiteX595" fmla="*/ 249394 w 636190"/>
                  <a:gd name="connsiteY595" fmla="*/ 96304 h 601986"/>
                  <a:gd name="connsiteX596" fmla="*/ 248634 w 636190"/>
                  <a:gd name="connsiteY596" fmla="*/ 91967 h 601986"/>
                  <a:gd name="connsiteX597" fmla="*/ 248244 w 636190"/>
                  <a:gd name="connsiteY597" fmla="*/ 89799 h 601986"/>
                  <a:gd name="connsiteX598" fmla="*/ 247054 w 636190"/>
                  <a:gd name="connsiteY598" fmla="*/ 83211 h 601986"/>
                  <a:gd name="connsiteX599" fmla="*/ 247034 w 636190"/>
                  <a:gd name="connsiteY599" fmla="*/ 83081 h 601986"/>
                  <a:gd name="connsiteX600" fmla="*/ 247013 w 636190"/>
                  <a:gd name="connsiteY600" fmla="*/ 82999 h 601986"/>
                  <a:gd name="connsiteX601" fmla="*/ 243545 w 636190"/>
                  <a:gd name="connsiteY601" fmla="*/ 83533 h 601986"/>
                  <a:gd name="connsiteX602" fmla="*/ 243504 w 636190"/>
                  <a:gd name="connsiteY602" fmla="*/ 83533 h 601986"/>
                  <a:gd name="connsiteX603" fmla="*/ 243497 w 636190"/>
                  <a:gd name="connsiteY603" fmla="*/ 83423 h 601986"/>
                  <a:gd name="connsiteX604" fmla="*/ 243305 w 636190"/>
                  <a:gd name="connsiteY604" fmla="*/ 80488 h 601986"/>
                  <a:gd name="connsiteX605" fmla="*/ 243271 w 636190"/>
                  <a:gd name="connsiteY605" fmla="*/ 80235 h 601986"/>
                  <a:gd name="connsiteX606" fmla="*/ 243251 w 636190"/>
                  <a:gd name="connsiteY606" fmla="*/ 79798 h 601986"/>
                  <a:gd name="connsiteX607" fmla="*/ 243230 w 636190"/>
                  <a:gd name="connsiteY607" fmla="*/ 79346 h 601986"/>
                  <a:gd name="connsiteX608" fmla="*/ 243223 w 636190"/>
                  <a:gd name="connsiteY608" fmla="*/ 79141 h 601986"/>
                  <a:gd name="connsiteX609" fmla="*/ 243182 w 636190"/>
                  <a:gd name="connsiteY609" fmla="*/ 78771 h 601986"/>
                  <a:gd name="connsiteX610" fmla="*/ 243155 w 636190"/>
                  <a:gd name="connsiteY610" fmla="*/ 78450 h 601986"/>
                  <a:gd name="connsiteX611" fmla="*/ 243018 w 636190"/>
                  <a:gd name="connsiteY611" fmla="*/ 77232 h 601986"/>
                  <a:gd name="connsiteX612" fmla="*/ 243004 w 636190"/>
                  <a:gd name="connsiteY612" fmla="*/ 76979 h 601986"/>
                  <a:gd name="connsiteX613" fmla="*/ 242902 w 636190"/>
                  <a:gd name="connsiteY613" fmla="*/ 76493 h 601986"/>
                  <a:gd name="connsiteX614" fmla="*/ 242861 w 636190"/>
                  <a:gd name="connsiteY614" fmla="*/ 75980 h 601986"/>
                  <a:gd name="connsiteX615" fmla="*/ 242833 w 636190"/>
                  <a:gd name="connsiteY615" fmla="*/ 75556 h 601986"/>
                  <a:gd name="connsiteX616" fmla="*/ 242792 w 636190"/>
                  <a:gd name="connsiteY616" fmla="*/ 75201 h 601986"/>
                  <a:gd name="connsiteX617" fmla="*/ 242751 w 636190"/>
                  <a:gd name="connsiteY617" fmla="*/ 74927 h 601986"/>
                  <a:gd name="connsiteX618" fmla="*/ 242601 w 636190"/>
                  <a:gd name="connsiteY618" fmla="*/ 74092 h 601986"/>
                  <a:gd name="connsiteX619" fmla="*/ 242519 w 636190"/>
                  <a:gd name="connsiteY619" fmla="*/ 73736 h 601986"/>
                  <a:gd name="connsiteX620" fmla="*/ 242505 w 636190"/>
                  <a:gd name="connsiteY620" fmla="*/ 73374 h 601986"/>
                  <a:gd name="connsiteX621" fmla="*/ 242491 w 636190"/>
                  <a:gd name="connsiteY621" fmla="*/ 73100 h 601986"/>
                  <a:gd name="connsiteX622" fmla="*/ 242477 w 636190"/>
                  <a:gd name="connsiteY622" fmla="*/ 72957 h 601986"/>
                  <a:gd name="connsiteX623" fmla="*/ 242437 w 636190"/>
                  <a:gd name="connsiteY623" fmla="*/ 72676 h 601986"/>
                  <a:gd name="connsiteX624" fmla="*/ 242416 w 636190"/>
                  <a:gd name="connsiteY624" fmla="*/ 72423 h 601986"/>
                  <a:gd name="connsiteX625" fmla="*/ 242361 w 636190"/>
                  <a:gd name="connsiteY625" fmla="*/ 72067 h 601986"/>
                  <a:gd name="connsiteX626" fmla="*/ 242313 w 636190"/>
                  <a:gd name="connsiteY626" fmla="*/ 71794 h 601986"/>
                  <a:gd name="connsiteX627" fmla="*/ 242245 w 636190"/>
                  <a:gd name="connsiteY627" fmla="*/ 71383 h 601986"/>
                  <a:gd name="connsiteX628" fmla="*/ 242190 w 636190"/>
                  <a:gd name="connsiteY628" fmla="*/ 71151 h 601986"/>
                  <a:gd name="connsiteX629" fmla="*/ 242163 w 636190"/>
                  <a:gd name="connsiteY629" fmla="*/ 71069 h 601986"/>
                  <a:gd name="connsiteX630" fmla="*/ 242088 w 636190"/>
                  <a:gd name="connsiteY630" fmla="*/ 70925 h 601986"/>
                  <a:gd name="connsiteX631" fmla="*/ 242040 w 636190"/>
                  <a:gd name="connsiteY631" fmla="*/ 70911 h 601986"/>
                  <a:gd name="connsiteX632" fmla="*/ 241917 w 636190"/>
                  <a:gd name="connsiteY632" fmla="*/ 70959 h 601986"/>
                  <a:gd name="connsiteX633" fmla="*/ 241075 w 636190"/>
                  <a:gd name="connsiteY633" fmla="*/ 71329 h 601986"/>
                  <a:gd name="connsiteX634" fmla="*/ 240692 w 636190"/>
                  <a:gd name="connsiteY634" fmla="*/ 71452 h 601986"/>
                  <a:gd name="connsiteX635" fmla="*/ 240507 w 636190"/>
                  <a:gd name="connsiteY635" fmla="*/ 71513 h 601986"/>
                  <a:gd name="connsiteX636" fmla="*/ 240336 w 636190"/>
                  <a:gd name="connsiteY636" fmla="*/ 71602 h 601986"/>
                  <a:gd name="connsiteX637" fmla="*/ 240022 w 636190"/>
                  <a:gd name="connsiteY637" fmla="*/ 71705 h 601986"/>
                  <a:gd name="connsiteX638" fmla="*/ 239796 w 636190"/>
                  <a:gd name="connsiteY638" fmla="*/ 71794 h 601986"/>
                  <a:gd name="connsiteX639" fmla="*/ 239659 w 636190"/>
                  <a:gd name="connsiteY639" fmla="*/ 71814 h 601986"/>
                  <a:gd name="connsiteX640" fmla="*/ 239502 w 636190"/>
                  <a:gd name="connsiteY640" fmla="*/ 71903 h 601986"/>
                  <a:gd name="connsiteX641" fmla="*/ 239324 w 636190"/>
                  <a:gd name="connsiteY641" fmla="*/ 71937 h 601986"/>
                  <a:gd name="connsiteX642" fmla="*/ 239139 w 636190"/>
                  <a:gd name="connsiteY642" fmla="*/ 71910 h 601986"/>
                  <a:gd name="connsiteX643" fmla="*/ 239091 w 636190"/>
                  <a:gd name="connsiteY643" fmla="*/ 71650 h 601986"/>
                  <a:gd name="connsiteX644" fmla="*/ 239057 w 636190"/>
                  <a:gd name="connsiteY644" fmla="*/ 71151 h 601986"/>
                  <a:gd name="connsiteX645" fmla="*/ 239044 w 636190"/>
                  <a:gd name="connsiteY645" fmla="*/ 70932 h 601986"/>
                  <a:gd name="connsiteX646" fmla="*/ 238968 w 636190"/>
                  <a:gd name="connsiteY646" fmla="*/ 70706 h 601986"/>
                  <a:gd name="connsiteX647" fmla="*/ 238893 w 636190"/>
                  <a:gd name="connsiteY647" fmla="*/ 70474 h 601986"/>
                  <a:gd name="connsiteX648" fmla="*/ 238825 w 636190"/>
                  <a:gd name="connsiteY648" fmla="*/ 70002 h 601986"/>
                  <a:gd name="connsiteX649" fmla="*/ 238783 w 636190"/>
                  <a:gd name="connsiteY649" fmla="*/ 69660 h 601986"/>
                  <a:gd name="connsiteX650" fmla="*/ 238578 w 636190"/>
                  <a:gd name="connsiteY650" fmla="*/ 68927 h 601986"/>
                  <a:gd name="connsiteX651" fmla="*/ 238441 w 636190"/>
                  <a:gd name="connsiteY651" fmla="*/ 68305 h 601986"/>
                  <a:gd name="connsiteX652" fmla="*/ 238264 w 636190"/>
                  <a:gd name="connsiteY652" fmla="*/ 67552 h 601986"/>
                  <a:gd name="connsiteX653" fmla="*/ 238216 w 636190"/>
                  <a:gd name="connsiteY653" fmla="*/ 67251 h 601986"/>
                  <a:gd name="connsiteX654" fmla="*/ 238113 w 636190"/>
                  <a:gd name="connsiteY654" fmla="*/ 66855 h 601986"/>
                  <a:gd name="connsiteX655" fmla="*/ 238058 w 636190"/>
                  <a:gd name="connsiteY655" fmla="*/ 66574 h 601986"/>
                  <a:gd name="connsiteX656" fmla="*/ 237744 w 636190"/>
                  <a:gd name="connsiteY656" fmla="*/ 66082 h 601986"/>
                  <a:gd name="connsiteX657" fmla="*/ 237381 w 636190"/>
                  <a:gd name="connsiteY657" fmla="*/ 65220 h 601986"/>
                  <a:gd name="connsiteX658" fmla="*/ 237299 w 636190"/>
                  <a:gd name="connsiteY658" fmla="*/ 64973 h 601986"/>
                  <a:gd name="connsiteX659" fmla="*/ 237183 w 636190"/>
                  <a:gd name="connsiteY659" fmla="*/ 64549 h 601986"/>
                  <a:gd name="connsiteX660" fmla="*/ 237107 w 636190"/>
                  <a:gd name="connsiteY660" fmla="*/ 64337 h 601986"/>
                  <a:gd name="connsiteX661" fmla="*/ 237087 w 636190"/>
                  <a:gd name="connsiteY661" fmla="*/ 64242 h 601986"/>
                  <a:gd name="connsiteX662" fmla="*/ 239132 w 636190"/>
                  <a:gd name="connsiteY662" fmla="*/ 63619 h 601986"/>
                  <a:gd name="connsiteX663" fmla="*/ 239645 w 636190"/>
                  <a:gd name="connsiteY663" fmla="*/ 63434 h 601986"/>
                  <a:gd name="connsiteX664" fmla="*/ 239864 w 636190"/>
                  <a:gd name="connsiteY664" fmla="*/ 63359 h 601986"/>
                  <a:gd name="connsiteX665" fmla="*/ 240056 w 636190"/>
                  <a:gd name="connsiteY665" fmla="*/ 63284 h 601986"/>
                  <a:gd name="connsiteX666" fmla="*/ 240343 w 636190"/>
                  <a:gd name="connsiteY666" fmla="*/ 63140 h 601986"/>
                  <a:gd name="connsiteX667" fmla="*/ 240391 w 636190"/>
                  <a:gd name="connsiteY667" fmla="*/ 63058 h 601986"/>
                  <a:gd name="connsiteX668" fmla="*/ 240384 w 636190"/>
                  <a:gd name="connsiteY668" fmla="*/ 63024 h 601986"/>
                  <a:gd name="connsiteX669" fmla="*/ 240220 w 636190"/>
                  <a:gd name="connsiteY669" fmla="*/ 62737 h 601986"/>
                  <a:gd name="connsiteX670" fmla="*/ 240104 w 636190"/>
                  <a:gd name="connsiteY670" fmla="*/ 62518 h 601986"/>
                  <a:gd name="connsiteX671" fmla="*/ 240028 w 636190"/>
                  <a:gd name="connsiteY671" fmla="*/ 62326 h 601986"/>
                  <a:gd name="connsiteX672" fmla="*/ 239981 w 636190"/>
                  <a:gd name="connsiteY672" fmla="*/ 62176 h 601986"/>
                  <a:gd name="connsiteX673" fmla="*/ 239488 w 636190"/>
                  <a:gd name="connsiteY673" fmla="*/ 60301 h 601986"/>
                  <a:gd name="connsiteX674" fmla="*/ 239413 w 636190"/>
                  <a:gd name="connsiteY674" fmla="*/ 59952 h 601986"/>
                  <a:gd name="connsiteX675" fmla="*/ 239365 w 636190"/>
                  <a:gd name="connsiteY675" fmla="*/ 59740 h 601986"/>
                  <a:gd name="connsiteX676" fmla="*/ 239317 w 636190"/>
                  <a:gd name="connsiteY676" fmla="*/ 59556 h 601986"/>
                  <a:gd name="connsiteX677" fmla="*/ 239255 w 636190"/>
                  <a:gd name="connsiteY677" fmla="*/ 59350 h 601986"/>
                  <a:gd name="connsiteX678" fmla="*/ 239132 w 636190"/>
                  <a:gd name="connsiteY678" fmla="*/ 58995 h 601986"/>
                  <a:gd name="connsiteX679" fmla="*/ 239030 w 636190"/>
                  <a:gd name="connsiteY679" fmla="*/ 58646 h 601986"/>
                  <a:gd name="connsiteX680" fmla="*/ 238982 w 636190"/>
                  <a:gd name="connsiteY680" fmla="*/ 58427 h 601986"/>
                  <a:gd name="connsiteX681" fmla="*/ 238968 w 636190"/>
                  <a:gd name="connsiteY681" fmla="*/ 58222 h 601986"/>
                  <a:gd name="connsiteX682" fmla="*/ 238934 w 636190"/>
                  <a:gd name="connsiteY682" fmla="*/ 57907 h 601986"/>
                  <a:gd name="connsiteX683" fmla="*/ 238886 w 636190"/>
                  <a:gd name="connsiteY683" fmla="*/ 57613 h 601986"/>
                  <a:gd name="connsiteX684" fmla="*/ 238866 w 636190"/>
                  <a:gd name="connsiteY684" fmla="*/ 57387 h 601986"/>
                  <a:gd name="connsiteX685" fmla="*/ 238831 w 636190"/>
                  <a:gd name="connsiteY685" fmla="*/ 57059 h 601986"/>
                  <a:gd name="connsiteX686" fmla="*/ 238770 w 636190"/>
                  <a:gd name="connsiteY686" fmla="*/ 56812 h 601986"/>
                  <a:gd name="connsiteX687" fmla="*/ 238736 w 636190"/>
                  <a:gd name="connsiteY687" fmla="*/ 56580 h 601986"/>
                  <a:gd name="connsiteX688" fmla="*/ 238715 w 636190"/>
                  <a:gd name="connsiteY688" fmla="*/ 56471 h 601986"/>
                  <a:gd name="connsiteX689" fmla="*/ 238729 w 636190"/>
                  <a:gd name="connsiteY689" fmla="*/ 56361 h 601986"/>
                  <a:gd name="connsiteX690" fmla="*/ 238838 w 636190"/>
                  <a:gd name="connsiteY690" fmla="*/ 56300 h 601986"/>
                  <a:gd name="connsiteX691" fmla="*/ 239433 w 636190"/>
                  <a:gd name="connsiteY691" fmla="*/ 56169 h 601986"/>
                  <a:gd name="connsiteX692" fmla="*/ 239420 w 636190"/>
                  <a:gd name="connsiteY692" fmla="*/ 56122 h 601986"/>
                  <a:gd name="connsiteX693" fmla="*/ 239474 w 636190"/>
                  <a:gd name="connsiteY693" fmla="*/ 56108 h 601986"/>
                  <a:gd name="connsiteX694" fmla="*/ 239433 w 636190"/>
                  <a:gd name="connsiteY694" fmla="*/ 55889 h 601986"/>
                  <a:gd name="connsiteX695" fmla="*/ 239563 w 636190"/>
                  <a:gd name="connsiteY695" fmla="*/ 55971 h 601986"/>
                  <a:gd name="connsiteX696" fmla="*/ 242101 w 636190"/>
                  <a:gd name="connsiteY696" fmla="*/ 55342 h 601986"/>
                  <a:gd name="connsiteX697" fmla="*/ 243517 w 636190"/>
                  <a:gd name="connsiteY697" fmla="*/ 54966 h 601986"/>
                  <a:gd name="connsiteX698" fmla="*/ 244632 w 636190"/>
                  <a:gd name="connsiteY698" fmla="*/ 54664 h 601986"/>
                  <a:gd name="connsiteX699" fmla="*/ 246178 w 636190"/>
                  <a:gd name="connsiteY699" fmla="*/ 53987 h 601986"/>
                  <a:gd name="connsiteX700" fmla="*/ 248935 w 636190"/>
                  <a:gd name="connsiteY700" fmla="*/ 52749 h 601986"/>
                  <a:gd name="connsiteX701" fmla="*/ 249763 w 636190"/>
                  <a:gd name="connsiteY701" fmla="*/ 52380 h 601986"/>
                  <a:gd name="connsiteX702" fmla="*/ 250235 w 636190"/>
                  <a:gd name="connsiteY702" fmla="*/ 52168 h 601986"/>
                  <a:gd name="connsiteX703" fmla="*/ 251453 w 636190"/>
                  <a:gd name="connsiteY703" fmla="*/ 51607 h 601986"/>
                  <a:gd name="connsiteX704" fmla="*/ 252294 w 636190"/>
                  <a:gd name="connsiteY704" fmla="*/ 51224 h 601986"/>
                  <a:gd name="connsiteX705" fmla="*/ 253984 w 636190"/>
                  <a:gd name="connsiteY705" fmla="*/ 50464 h 601986"/>
                  <a:gd name="connsiteX706" fmla="*/ 254305 w 636190"/>
                  <a:gd name="connsiteY706" fmla="*/ 50321 h 601986"/>
                  <a:gd name="connsiteX707" fmla="*/ 254688 w 636190"/>
                  <a:gd name="connsiteY707" fmla="*/ 50150 h 601986"/>
                  <a:gd name="connsiteX708" fmla="*/ 255064 w 636190"/>
                  <a:gd name="connsiteY708" fmla="*/ 49979 h 601986"/>
                  <a:gd name="connsiteX709" fmla="*/ 257165 w 636190"/>
                  <a:gd name="connsiteY709" fmla="*/ 49035 h 601986"/>
                  <a:gd name="connsiteX710" fmla="*/ 258594 w 636190"/>
                  <a:gd name="connsiteY710" fmla="*/ 48323 h 601986"/>
                  <a:gd name="connsiteX711" fmla="*/ 259935 w 636190"/>
                  <a:gd name="connsiteY711" fmla="*/ 47728 h 601986"/>
                  <a:gd name="connsiteX712" fmla="*/ 261399 w 636190"/>
                  <a:gd name="connsiteY712" fmla="*/ 47194 h 601986"/>
                  <a:gd name="connsiteX713" fmla="*/ 262001 w 636190"/>
                  <a:gd name="connsiteY713" fmla="*/ 46921 h 601986"/>
                  <a:gd name="connsiteX714" fmla="*/ 262562 w 636190"/>
                  <a:gd name="connsiteY714" fmla="*/ 46668 h 601986"/>
                  <a:gd name="connsiteX715" fmla="*/ 263397 w 636190"/>
                  <a:gd name="connsiteY715" fmla="*/ 46291 h 601986"/>
                  <a:gd name="connsiteX716" fmla="*/ 264204 w 636190"/>
                  <a:gd name="connsiteY716" fmla="*/ 45963 h 601986"/>
                  <a:gd name="connsiteX717" fmla="*/ 265367 w 636190"/>
                  <a:gd name="connsiteY717" fmla="*/ 45471 h 601986"/>
                  <a:gd name="connsiteX718" fmla="*/ 266249 w 636190"/>
                  <a:gd name="connsiteY718" fmla="*/ 45101 h 601986"/>
                  <a:gd name="connsiteX719" fmla="*/ 266988 w 636190"/>
                  <a:gd name="connsiteY719" fmla="*/ 44793 h 601986"/>
                  <a:gd name="connsiteX720" fmla="*/ 267241 w 636190"/>
                  <a:gd name="connsiteY720" fmla="*/ 44691 h 601986"/>
                  <a:gd name="connsiteX721" fmla="*/ 267262 w 636190"/>
                  <a:gd name="connsiteY721" fmla="*/ 44786 h 601986"/>
                  <a:gd name="connsiteX722" fmla="*/ 267357 w 636190"/>
                  <a:gd name="connsiteY722" fmla="*/ 44752 h 601986"/>
                  <a:gd name="connsiteX723" fmla="*/ 268041 w 636190"/>
                  <a:gd name="connsiteY723" fmla="*/ 48460 h 601986"/>
                  <a:gd name="connsiteX724" fmla="*/ 268390 w 636190"/>
                  <a:gd name="connsiteY724" fmla="*/ 50382 h 601986"/>
                  <a:gd name="connsiteX725" fmla="*/ 268767 w 636190"/>
                  <a:gd name="connsiteY725" fmla="*/ 52359 h 601986"/>
                  <a:gd name="connsiteX726" fmla="*/ 269375 w 636190"/>
                  <a:gd name="connsiteY726" fmla="*/ 57421 h 601986"/>
                  <a:gd name="connsiteX727" fmla="*/ 269724 w 636190"/>
                  <a:gd name="connsiteY727" fmla="*/ 60171 h 601986"/>
                  <a:gd name="connsiteX728" fmla="*/ 270100 w 636190"/>
                  <a:gd name="connsiteY728" fmla="*/ 63133 h 601986"/>
                  <a:gd name="connsiteX729" fmla="*/ 270128 w 636190"/>
                  <a:gd name="connsiteY729" fmla="*/ 63325 h 601986"/>
                  <a:gd name="connsiteX730" fmla="*/ 270148 w 636190"/>
                  <a:gd name="connsiteY730" fmla="*/ 63475 h 601986"/>
                  <a:gd name="connsiteX731" fmla="*/ 270559 w 636190"/>
                  <a:gd name="connsiteY731" fmla="*/ 66732 h 601986"/>
                  <a:gd name="connsiteX732" fmla="*/ 270887 w 636190"/>
                  <a:gd name="connsiteY732" fmla="*/ 70248 h 601986"/>
                  <a:gd name="connsiteX733" fmla="*/ 271209 w 636190"/>
                  <a:gd name="connsiteY733" fmla="*/ 73230 h 601986"/>
                  <a:gd name="connsiteX734" fmla="*/ 272317 w 636190"/>
                  <a:gd name="connsiteY734" fmla="*/ 73531 h 601986"/>
                  <a:gd name="connsiteX735" fmla="*/ 272700 w 636190"/>
                  <a:gd name="connsiteY735" fmla="*/ 73593 h 601986"/>
                  <a:gd name="connsiteX736" fmla="*/ 273411 w 636190"/>
                  <a:gd name="connsiteY736" fmla="*/ 73388 h 601986"/>
                  <a:gd name="connsiteX737" fmla="*/ 274780 w 636190"/>
                  <a:gd name="connsiteY737" fmla="*/ 73066 h 601986"/>
                  <a:gd name="connsiteX738" fmla="*/ 275094 w 636190"/>
                  <a:gd name="connsiteY738" fmla="*/ 72792 h 601986"/>
                  <a:gd name="connsiteX739" fmla="*/ 276045 w 636190"/>
                  <a:gd name="connsiteY739" fmla="*/ 72635 h 601986"/>
                  <a:gd name="connsiteX740" fmla="*/ 277133 w 636190"/>
                  <a:gd name="connsiteY740" fmla="*/ 72430 h 601986"/>
                  <a:gd name="connsiteX741" fmla="*/ 277824 w 636190"/>
                  <a:gd name="connsiteY741" fmla="*/ 72020 h 601986"/>
                  <a:gd name="connsiteX742" fmla="*/ 278398 w 636190"/>
                  <a:gd name="connsiteY742" fmla="*/ 71329 h 601986"/>
                  <a:gd name="connsiteX743" fmla="*/ 279821 w 636190"/>
                  <a:gd name="connsiteY743" fmla="*/ 69831 h 601986"/>
                  <a:gd name="connsiteX744" fmla="*/ 281928 w 636190"/>
                  <a:gd name="connsiteY744" fmla="*/ 69037 h 601986"/>
                  <a:gd name="connsiteX745" fmla="*/ 283187 w 636190"/>
                  <a:gd name="connsiteY745" fmla="*/ 68709 h 601986"/>
                  <a:gd name="connsiteX746" fmla="*/ 284630 w 636190"/>
                  <a:gd name="connsiteY746" fmla="*/ 69105 h 601986"/>
                  <a:gd name="connsiteX747" fmla="*/ 286361 w 636190"/>
                  <a:gd name="connsiteY747" fmla="*/ 69133 h 601986"/>
                  <a:gd name="connsiteX748" fmla="*/ 289569 w 636190"/>
                  <a:gd name="connsiteY748" fmla="*/ 68059 h 601986"/>
                  <a:gd name="connsiteX749" fmla="*/ 292696 w 636190"/>
                  <a:gd name="connsiteY749" fmla="*/ 68072 h 601986"/>
                  <a:gd name="connsiteX750" fmla="*/ 292860 w 636190"/>
                  <a:gd name="connsiteY750" fmla="*/ 68627 h 601986"/>
                  <a:gd name="connsiteX751" fmla="*/ 294659 w 636190"/>
                  <a:gd name="connsiteY751" fmla="*/ 68585 h 601986"/>
                  <a:gd name="connsiteX752" fmla="*/ 296266 w 636190"/>
                  <a:gd name="connsiteY752" fmla="*/ 68592 h 601986"/>
                  <a:gd name="connsiteX753" fmla="*/ 299338 w 636190"/>
                  <a:gd name="connsiteY753" fmla="*/ 68709 h 601986"/>
                  <a:gd name="connsiteX754" fmla="*/ 302225 w 636190"/>
                  <a:gd name="connsiteY754" fmla="*/ 68838 h 601986"/>
                  <a:gd name="connsiteX755" fmla="*/ 302635 w 636190"/>
                  <a:gd name="connsiteY755" fmla="*/ 68832 h 601986"/>
                  <a:gd name="connsiteX756" fmla="*/ 303128 w 636190"/>
                  <a:gd name="connsiteY756" fmla="*/ 68175 h 601986"/>
                  <a:gd name="connsiteX757" fmla="*/ 303545 w 636190"/>
                  <a:gd name="connsiteY757" fmla="*/ 67313 h 601986"/>
                  <a:gd name="connsiteX758" fmla="*/ 303620 w 636190"/>
                  <a:gd name="connsiteY758" fmla="*/ 67176 h 601986"/>
                  <a:gd name="connsiteX759" fmla="*/ 303695 w 636190"/>
                  <a:gd name="connsiteY759" fmla="*/ 67183 h 601986"/>
                  <a:gd name="connsiteX760" fmla="*/ 303648 w 636190"/>
                  <a:gd name="connsiteY760" fmla="*/ 67204 h 601986"/>
                  <a:gd name="connsiteX761" fmla="*/ 303634 w 636190"/>
                  <a:gd name="connsiteY761" fmla="*/ 67224 h 601986"/>
                  <a:gd name="connsiteX762" fmla="*/ 303607 w 636190"/>
                  <a:gd name="connsiteY762" fmla="*/ 67258 h 601986"/>
                  <a:gd name="connsiteX763" fmla="*/ 303607 w 636190"/>
                  <a:gd name="connsiteY763" fmla="*/ 67340 h 601986"/>
                  <a:gd name="connsiteX764" fmla="*/ 303798 w 636190"/>
                  <a:gd name="connsiteY764" fmla="*/ 67313 h 601986"/>
                  <a:gd name="connsiteX765" fmla="*/ 304277 w 636190"/>
                  <a:gd name="connsiteY765" fmla="*/ 67053 h 601986"/>
                  <a:gd name="connsiteX766" fmla="*/ 305112 w 636190"/>
                  <a:gd name="connsiteY766" fmla="*/ 66896 h 601986"/>
                  <a:gd name="connsiteX767" fmla="*/ 306172 w 636190"/>
                  <a:gd name="connsiteY767" fmla="*/ 66773 h 601986"/>
                  <a:gd name="connsiteX768" fmla="*/ 306918 w 636190"/>
                  <a:gd name="connsiteY768" fmla="*/ 66656 h 601986"/>
                  <a:gd name="connsiteX769" fmla="*/ 306883 w 636190"/>
                  <a:gd name="connsiteY769" fmla="*/ 67108 h 601986"/>
                  <a:gd name="connsiteX770" fmla="*/ 307355 w 636190"/>
                  <a:gd name="connsiteY770" fmla="*/ 67669 h 601986"/>
                  <a:gd name="connsiteX771" fmla="*/ 307807 w 636190"/>
                  <a:gd name="connsiteY771" fmla="*/ 68565 h 601986"/>
                  <a:gd name="connsiteX772" fmla="*/ 308053 w 636190"/>
                  <a:gd name="connsiteY772" fmla="*/ 69393 h 601986"/>
                  <a:gd name="connsiteX773" fmla="*/ 308101 w 636190"/>
                  <a:gd name="connsiteY773" fmla="*/ 69516 h 601986"/>
                  <a:gd name="connsiteX774" fmla="*/ 308593 w 636190"/>
                  <a:gd name="connsiteY774" fmla="*/ 69824 h 601986"/>
                  <a:gd name="connsiteX775" fmla="*/ 308860 w 636190"/>
                  <a:gd name="connsiteY775" fmla="*/ 69933 h 601986"/>
                  <a:gd name="connsiteX776" fmla="*/ 309278 w 636190"/>
                  <a:gd name="connsiteY776" fmla="*/ 69954 h 601986"/>
                  <a:gd name="connsiteX777" fmla="*/ 310379 w 636190"/>
                  <a:gd name="connsiteY777" fmla="*/ 70159 h 601986"/>
                  <a:gd name="connsiteX778" fmla="*/ 312199 w 636190"/>
                  <a:gd name="connsiteY778" fmla="*/ 70487 h 601986"/>
                  <a:gd name="connsiteX779" fmla="*/ 313977 w 636190"/>
                  <a:gd name="connsiteY779" fmla="*/ 70761 h 601986"/>
                  <a:gd name="connsiteX780" fmla="*/ 314641 w 636190"/>
                  <a:gd name="connsiteY780" fmla="*/ 70870 h 601986"/>
                  <a:gd name="connsiteX781" fmla="*/ 315338 w 636190"/>
                  <a:gd name="connsiteY781" fmla="*/ 71014 h 601986"/>
                  <a:gd name="connsiteX782" fmla="*/ 315858 w 636190"/>
                  <a:gd name="connsiteY782" fmla="*/ 71069 h 601986"/>
                  <a:gd name="connsiteX783" fmla="*/ 316043 w 636190"/>
                  <a:gd name="connsiteY783" fmla="*/ 71192 h 601986"/>
                  <a:gd name="connsiteX784" fmla="*/ 316125 w 636190"/>
                  <a:gd name="connsiteY784" fmla="*/ 71383 h 601986"/>
                  <a:gd name="connsiteX785" fmla="*/ 316139 w 636190"/>
                  <a:gd name="connsiteY785" fmla="*/ 71465 h 601986"/>
                  <a:gd name="connsiteX786" fmla="*/ 316166 w 636190"/>
                  <a:gd name="connsiteY786" fmla="*/ 71520 h 601986"/>
                  <a:gd name="connsiteX787" fmla="*/ 316529 w 636190"/>
                  <a:gd name="connsiteY787" fmla="*/ 71336 h 601986"/>
                  <a:gd name="connsiteX788" fmla="*/ 316686 w 636190"/>
                  <a:gd name="connsiteY788" fmla="*/ 71294 h 601986"/>
                  <a:gd name="connsiteX789" fmla="*/ 316802 w 636190"/>
                  <a:gd name="connsiteY789" fmla="*/ 71281 h 601986"/>
                  <a:gd name="connsiteX790" fmla="*/ 316919 w 636190"/>
                  <a:gd name="connsiteY790" fmla="*/ 71294 h 601986"/>
                  <a:gd name="connsiteX791" fmla="*/ 317076 w 636190"/>
                  <a:gd name="connsiteY791" fmla="*/ 71301 h 601986"/>
                  <a:gd name="connsiteX792" fmla="*/ 317452 w 636190"/>
                  <a:gd name="connsiteY792" fmla="*/ 71397 h 601986"/>
                  <a:gd name="connsiteX793" fmla="*/ 317548 w 636190"/>
                  <a:gd name="connsiteY793" fmla="*/ 71418 h 601986"/>
                  <a:gd name="connsiteX794" fmla="*/ 317623 w 636190"/>
                  <a:gd name="connsiteY794" fmla="*/ 71424 h 601986"/>
                  <a:gd name="connsiteX795" fmla="*/ 317712 w 636190"/>
                  <a:gd name="connsiteY795" fmla="*/ 71424 h 601986"/>
                  <a:gd name="connsiteX796" fmla="*/ 317869 w 636190"/>
                  <a:gd name="connsiteY796" fmla="*/ 71376 h 601986"/>
                  <a:gd name="connsiteX797" fmla="*/ 317986 w 636190"/>
                  <a:gd name="connsiteY797" fmla="*/ 71281 h 601986"/>
                  <a:gd name="connsiteX798" fmla="*/ 318123 w 636190"/>
                  <a:gd name="connsiteY798" fmla="*/ 71034 h 601986"/>
                  <a:gd name="connsiteX799" fmla="*/ 318143 w 636190"/>
                  <a:gd name="connsiteY799" fmla="*/ 71014 h 601986"/>
                  <a:gd name="connsiteX800" fmla="*/ 318177 w 636190"/>
                  <a:gd name="connsiteY800" fmla="*/ 70946 h 601986"/>
                  <a:gd name="connsiteX801" fmla="*/ 318225 w 636190"/>
                  <a:gd name="connsiteY801" fmla="*/ 70877 h 601986"/>
                  <a:gd name="connsiteX802" fmla="*/ 318280 w 636190"/>
                  <a:gd name="connsiteY802" fmla="*/ 70809 h 601986"/>
                  <a:gd name="connsiteX803" fmla="*/ 318328 w 636190"/>
                  <a:gd name="connsiteY803" fmla="*/ 70754 h 601986"/>
                  <a:gd name="connsiteX804" fmla="*/ 318383 w 636190"/>
                  <a:gd name="connsiteY804" fmla="*/ 70706 h 601986"/>
                  <a:gd name="connsiteX805" fmla="*/ 318506 w 636190"/>
                  <a:gd name="connsiteY805" fmla="*/ 70617 h 601986"/>
                  <a:gd name="connsiteX806" fmla="*/ 318622 w 636190"/>
                  <a:gd name="connsiteY806" fmla="*/ 70556 h 601986"/>
                  <a:gd name="connsiteX807" fmla="*/ 318998 w 636190"/>
                  <a:gd name="connsiteY807" fmla="*/ 70426 h 601986"/>
                  <a:gd name="connsiteX808" fmla="*/ 319039 w 636190"/>
                  <a:gd name="connsiteY808" fmla="*/ 70426 h 601986"/>
                  <a:gd name="connsiteX809" fmla="*/ 319080 w 636190"/>
                  <a:gd name="connsiteY809" fmla="*/ 70419 h 601986"/>
                  <a:gd name="connsiteX810" fmla="*/ 319115 w 636190"/>
                  <a:gd name="connsiteY810" fmla="*/ 70405 h 601986"/>
                  <a:gd name="connsiteX811" fmla="*/ 319149 w 636190"/>
                  <a:gd name="connsiteY811" fmla="*/ 70385 h 601986"/>
                  <a:gd name="connsiteX812" fmla="*/ 319176 w 636190"/>
                  <a:gd name="connsiteY812" fmla="*/ 70364 h 601986"/>
                  <a:gd name="connsiteX813" fmla="*/ 319203 w 636190"/>
                  <a:gd name="connsiteY813" fmla="*/ 70343 h 601986"/>
                  <a:gd name="connsiteX814" fmla="*/ 319258 w 636190"/>
                  <a:gd name="connsiteY814" fmla="*/ 70289 h 601986"/>
                  <a:gd name="connsiteX815" fmla="*/ 319272 w 636190"/>
                  <a:gd name="connsiteY815" fmla="*/ 70268 h 601986"/>
                  <a:gd name="connsiteX816" fmla="*/ 319292 w 636190"/>
                  <a:gd name="connsiteY816" fmla="*/ 70234 h 601986"/>
                  <a:gd name="connsiteX817" fmla="*/ 319313 w 636190"/>
                  <a:gd name="connsiteY817" fmla="*/ 70193 h 601986"/>
                  <a:gd name="connsiteX818" fmla="*/ 319327 w 636190"/>
                  <a:gd name="connsiteY818" fmla="*/ 70152 h 601986"/>
                  <a:gd name="connsiteX819" fmla="*/ 319340 w 636190"/>
                  <a:gd name="connsiteY819" fmla="*/ 70111 h 601986"/>
                  <a:gd name="connsiteX820" fmla="*/ 319354 w 636190"/>
                  <a:gd name="connsiteY820" fmla="*/ 70070 h 601986"/>
                  <a:gd name="connsiteX821" fmla="*/ 319361 w 636190"/>
                  <a:gd name="connsiteY821" fmla="*/ 70008 h 601986"/>
                  <a:gd name="connsiteX822" fmla="*/ 319354 w 636190"/>
                  <a:gd name="connsiteY822" fmla="*/ 69735 h 601986"/>
                  <a:gd name="connsiteX823" fmla="*/ 319354 w 636190"/>
                  <a:gd name="connsiteY823" fmla="*/ 69714 h 601986"/>
                  <a:gd name="connsiteX824" fmla="*/ 319368 w 636190"/>
                  <a:gd name="connsiteY824" fmla="*/ 69694 h 601986"/>
                  <a:gd name="connsiteX825" fmla="*/ 319381 w 636190"/>
                  <a:gd name="connsiteY825" fmla="*/ 69687 h 601986"/>
                  <a:gd name="connsiteX826" fmla="*/ 319416 w 636190"/>
                  <a:gd name="connsiteY826" fmla="*/ 69673 h 601986"/>
                  <a:gd name="connsiteX827" fmla="*/ 319436 w 636190"/>
                  <a:gd name="connsiteY827" fmla="*/ 69666 h 601986"/>
                  <a:gd name="connsiteX828" fmla="*/ 319498 w 636190"/>
                  <a:gd name="connsiteY828" fmla="*/ 69660 h 601986"/>
                  <a:gd name="connsiteX829" fmla="*/ 319525 w 636190"/>
                  <a:gd name="connsiteY829" fmla="*/ 69666 h 601986"/>
                  <a:gd name="connsiteX830" fmla="*/ 319552 w 636190"/>
                  <a:gd name="connsiteY830" fmla="*/ 69680 h 601986"/>
                  <a:gd name="connsiteX831" fmla="*/ 319587 w 636190"/>
                  <a:gd name="connsiteY831" fmla="*/ 69694 h 601986"/>
                  <a:gd name="connsiteX832" fmla="*/ 319648 w 636190"/>
                  <a:gd name="connsiteY832" fmla="*/ 69728 h 601986"/>
                  <a:gd name="connsiteX833" fmla="*/ 319710 w 636190"/>
                  <a:gd name="connsiteY833" fmla="*/ 69769 h 601986"/>
                  <a:gd name="connsiteX834" fmla="*/ 319792 w 636190"/>
                  <a:gd name="connsiteY834" fmla="*/ 69810 h 601986"/>
                  <a:gd name="connsiteX835" fmla="*/ 319894 w 636190"/>
                  <a:gd name="connsiteY835" fmla="*/ 69851 h 601986"/>
                  <a:gd name="connsiteX836" fmla="*/ 319949 w 636190"/>
                  <a:gd name="connsiteY836" fmla="*/ 69858 h 601986"/>
                  <a:gd name="connsiteX837" fmla="*/ 320011 w 636190"/>
                  <a:gd name="connsiteY837" fmla="*/ 69858 h 601986"/>
                  <a:gd name="connsiteX838" fmla="*/ 320079 w 636190"/>
                  <a:gd name="connsiteY838" fmla="*/ 69851 h 601986"/>
                  <a:gd name="connsiteX839" fmla="*/ 320113 w 636190"/>
                  <a:gd name="connsiteY839" fmla="*/ 69824 h 601986"/>
                  <a:gd name="connsiteX840" fmla="*/ 320148 w 636190"/>
                  <a:gd name="connsiteY840" fmla="*/ 69783 h 601986"/>
                  <a:gd name="connsiteX841" fmla="*/ 320209 w 636190"/>
                  <a:gd name="connsiteY841" fmla="*/ 69687 h 601986"/>
                  <a:gd name="connsiteX842" fmla="*/ 320236 w 636190"/>
                  <a:gd name="connsiteY842" fmla="*/ 69639 h 601986"/>
                  <a:gd name="connsiteX843" fmla="*/ 320250 w 636190"/>
                  <a:gd name="connsiteY843" fmla="*/ 69591 h 601986"/>
                  <a:gd name="connsiteX844" fmla="*/ 320271 w 636190"/>
                  <a:gd name="connsiteY844" fmla="*/ 69529 h 601986"/>
                  <a:gd name="connsiteX845" fmla="*/ 320305 w 636190"/>
                  <a:gd name="connsiteY845" fmla="*/ 69454 h 601986"/>
                  <a:gd name="connsiteX846" fmla="*/ 320353 w 636190"/>
                  <a:gd name="connsiteY846" fmla="*/ 69365 h 601986"/>
                  <a:gd name="connsiteX847" fmla="*/ 320435 w 636190"/>
                  <a:gd name="connsiteY847" fmla="*/ 69256 h 601986"/>
                  <a:gd name="connsiteX848" fmla="*/ 320462 w 636190"/>
                  <a:gd name="connsiteY848" fmla="*/ 69222 h 601986"/>
                  <a:gd name="connsiteX849" fmla="*/ 320489 w 636190"/>
                  <a:gd name="connsiteY849" fmla="*/ 69188 h 601986"/>
                  <a:gd name="connsiteX850" fmla="*/ 320524 w 636190"/>
                  <a:gd name="connsiteY850" fmla="*/ 69160 h 601986"/>
                  <a:gd name="connsiteX851" fmla="*/ 320551 w 636190"/>
                  <a:gd name="connsiteY851" fmla="*/ 69146 h 601986"/>
                  <a:gd name="connsiteX852" fmla="*/ 320599 w 636190"/>
                  <a:gd name="connsiteY852" fmla="*/ 69126 h 601986"/>
                  <a:gd name="connsiteX853" fmla="*/ 320647 w 636190"/>
                  <a:gd name="connsiteY853" fmla="*/ 69112 h 601986"/>
                  <a:gd name="connsiteX854" fmla="*/ 320688 w 636190"/>
                  <a:gd name="connsiteY854" fmla="*/ 69112 h 601986"/>
                  <a:gd name="connsiteX855" fmla="*/ 320750 w 636190"/>
                  <a:gd name="connsiteY855" fmla="*/ 69105 h 601986"/>
                  <a:gd name="connsiteX856" fmla="*/ 320825 w 636190"/>
                  <a:gd name="connsiteY856" fmla="*/ 69105 h 601986"/>
                  <a:gd name="connsiteX857" fmla="*/ 320879 w 636190"/>
                  <a:gd name="connsiteY857" fmla="*/ 69112 h 601986"/>
                  <a:gd name="connsiteX858" fmla="*/ 320927 w 636190"/>
                  <a:gd name="connsiteY858" fmla="*/ 69119 h 601986"/>
                  <a:gd name="connsiteX859" fmla="*/ 320975 w 636190"/>
                  <a:gd name="connsiteY859" fmla="*/ 69126 h 601986"/>
                  <a:gd name="connsiteX860" fmla="*/ 321023 w 636190"/>
                  <a:gd name="connsiteY860" fmla="*/ 69140 h 601986"/>
                  <a:gd name="connsiteX861" fmla="*/ 321331 w 636190"/>
                  <a:gd name="connsiteY861" fmla="*/ 69235 h 601986"/>
                  <a:gd name="connsiteX862" fmla="*/ 321393 w 636190"/>
                  <a:gd name="connsiteY862" fmla="*/ 69249 h 601986"/>
                  <a:gd name="connsiteX863" fmla="*/ 321440 w 636190"/>
                  <a:gd name="connsiteY863" fmla="*/ 69256 h 601986"/>
                  <a:gd name="connsiteX864" fmla="*/ 321488 w 636190"/>
                  <a:gd name="connsiteY864" fmla="*/ 69256 h 601986"/>
                  <a:gd name="connsiteX865" fmla="*/ 321543 w 636190"/>
                  <a:gd name="connsiteY865" fmla="*/ 69256 h 601986"/>
                  <a:gd name="connsiteX866" fmla="*/ 321591 w 636190"/>
                  <a:gd name="connsiteY866" fmla="*/ 69249 h 601986"/>
                  <a:gd name="connsiteX867" fmla="*/ 321646 w 636190"/>
                  <a:gd name="connsiteY867" fmla="*/ 69242 h 601986"/>
                  <a:gd name="connsiteX868" fmla="*/ 321748 w 636190"/>
                  <a:gd name="connsiteY868" fmla="*/ 69181 h 601986"/>
                  <a:gd name="connsiteX869" fmla="*/ 321837 w 636190"/>
                  <a:gd name="connsiteY869" fmla="*/ 69078 h 601986"/>
                  <a:gd name="connsiteX870" fmla="*/ 322029 w 636190"/>
                  <a:gd name="connsiteY870" fmla="*/ 68825 h 601986"/>
                  <a:gd name="connsiteX871" fmla="*/ 322063 w 636190"/>
                  <a:gd name="connsiteY871" fmla="*/ 68791 h 601986"/>
                  <a:gd name="connsiteX872" fmla="*/ 322097 w 636190"/>
                  <a:gd name="connsiteY872" fmla="*/ 68763 h 601986"/>
                  <a:gd name="connsiteX873" fmla="*/ 322138 w 636190"/>
                  <a:gd name="connsiteY873" fmla="*/ 68750 h 601986"/>
                  <a:gd name="connsiteX874" fmla="*/ 322179 w 636190"/>
                  <a:gd name="connsiteY874" fmla="*/ 68743 h 601986"/>
                  <a:gd name="connsiteX875" fmla="*/ 322227 w 636190"/>
                  <a:gd name="connsiteY875" fmla="*/ 68736 h 601986"/>
                  <a:gd name="connsiteX876" fmla="*/ 322268 w 636190"/>
                  <a:gd name="connsiteY876" fmla="*/ 68743 h 601986"/>
                  <a:gd name="connsiteX877" fmla="*/ 322295 w 636190"/>
                  <a:gd name="connsiteY877" fmla="*/ 68750 h 601986"/>
                  <a:gd name="connsiteX878" fmla="*/ 322364 w 636190"/>
                  <a:gd name="connsiteY878" fmla="*/ 68777 h 601986"/>
                  <a:gd name="connsiteX879" fmla="*/ 322487 w 636190"/>
                  <a:gd name="connsiteY879" fmla="*/ 68811 h 601986"/>
                  <a:gd name="connsiteX880" fmla="*/ 322528 w 636190"/>
                  <a:gd name="connsiteY880" fmla="*/ 68818 h 601986"/>
                  <a:gd name="connsiteX881" fmla="*/ 322555 w 636190"/>
                  <a:gd name="connsiteY881" fmla="*/ 68818 h 601986"/>
                  <a:gd name="connsiteX882" fmla="*/ 322590 w 636190"/>
                  <a:gd name="connsiteY882" fmla="*/ 68818 h 601986"/>
                  <a:gd name="connsiteX883" fmla="*/ 322624 w 636190"/>
                  <a:gd name="connsiteY883" fmla="*/ 68811 h 601986"/>
                  <a:gd name="connsiteX884" fmla="*/ 322685 w 636190"/>
                  <a:gd name="connsiteY884" fmla="*/ 68784 h 601986"/>
                  <a:gd name="connsiteX885" fmla="*/ 322747 w 636190"/>
                  <a:gd name="connsiteY885" fmla="*/ 68750 h 601986"/>
                  <a:gd name="connsiteX886" fmla="*/ 322795 w 636190"/>
                  <a:gd name="connsiteY886" fmla="*/ 68709 h 601986"/>
                  <a:gd name="connsiteX887" fmla="*/ 322850 w 636190"/>
                  <a:gd name="connsiteY887" fmla="*/ 68661 h 601986"/>
                  <a:gd name="connsiteX888" fmla="*/ 323075 w 636190"/>
                  <a:gd name="connsiteY888" fmla="*/ 68428 h 601986"/>
                  <a:gd name="connsiteX889" fmla="*/ 323110 w 636190"/>
                  <a:gd name="connsiteY889" fmla="*/ 68387 h 601986"/>
                  <a:gd name="connsiteX890" fmla="*/ 323157 w 636190"/>
                  <a:gd name="connsiteY890" fmla="*/ 68353 h 601986"/>
                  <a:gd name="connsiteX891" fmla="*/ 323205 w 636190"/>
                  <a:gd name="connsiteY891" fmla="*/ 68312 h 601986"/>
                  <a:gd name="connsiteX892" fmla="*/ 323246 w 636190"/>
                  <a:gd name="connsiteY892" fmla="*/ 68284 h 601986"/>
                  <a:gd name="connsiteX893" fmla="*/ 323315 w 636190"/>
                  <a:gd name="connsiteY893" fmla="*/ 68257 h 601986"/>
                  <a:gd name="connsiteX894" fmla="*/ 323363 w 636190"/>
                  <a:gd name="connsiteY894" fmla="*/ 68237 h 601986"/>
                  <a:gd name="connsiteX895" fmla="*/ 323417 w 636190"/>
                  <a:gd name="connsiteY895" fmla="*/ 68230 h 601986"/>
                  <a:gd name="connsiteX896" fmla="*/ 323472 w 636190"/>
                  <a:gd name="connsiteY896" fmla="*/ 68230 h 601986"/>
                  <a:gd name="connsiteX897" fmla="*/ 323513 w 636190"/>
                  <a:gd name="connsiteY897" fmla="*/ 68223 h 601986"/>
                  <a:gd name="connsiteX898" fmla="*/ 323568 w 636190"/>
                  <a:gd name="connsiteY898" fmla="*/ 68230 h 601986"/>
                  <a:gd name="connsiteX899" fmla="*/ 323698 w 636190"/>
                  <a:gd name="connsiteY899" fmla="*/ 68230 h 601986"/>
                  <a:gd name="connsiteX900" fmla="*/ 323848 w 636190"/>
                  <a:gd name="connsiteY900" fmla="*/ 68250 h 601986"/>
                  <a:gd name="connsiteX901" fmla="*/ 323896 w 636190"/>
                  <a:gd name="connsiteY901" fmla="*/ 68264 h 601986"/>
                  <a:gd name="connsiteX902" fmla="*/ 323992 w 636190"/>
                  <a:gd name="connsiteY902" fmla="*/ 68284 h 601986"/>
                  <a:gd name="connsiteX903" fmla="*/ 324040 w 636190"/>
                  <a:gd name="connsiteY903" fmla="*/ 68298 h 601986"/>
                  <a:gd name="connsiteX904" fmla="*/ 324136 w 636190"/>
                  <a:gd name="connsiteY904" fmla="*/ 68319 h 601986"/>
                  <a:gd name="connsiteX905" fmla="*/ 324197 w 636190"/>
                  <a:gd name="connsiteY905" fmla="*/ 68326 h 601986"/>
                  <a:gd name="connsiteX906" fmla="*/ 324272 w 636190"/>
                  <a:gd name="connsiteY906" fmla="*/ 68339 h 601986"/>
                  <a:gd name="connsiteX907" fmla="*/ 324361 w 636190"/>
                  <a:gd name="connsiteY907" fmla="*/ 68353 h 601986"/>
                  <a:gd name="connsiteX908" fmla="*/ 324450 w 636190"/>
                  <a:gd name="connsiteY908" fmla="*/ 68353 h 601986"/>
                  <a:gd name="connsiteX909" fmla="*/ 324539 w 636190"/>
                  <a:gd name="connsiteY909" fmla="*/ 68353 h 601986"/>
                  <a:gd name="connsiteX910" fmla="*/ 324628 w 636190"/>
                  <a:gd name="connsiteY910" fmla="*/ 68360 h 601986"/>
                  <a:gd name="connsiteX911" fmla="*/ 324724 w 636190"/>
                  <a:gd name="connsiteY911" fmla="*/ 68346 h 601986"/>
                  <a:gd name="connsiteX912" fmla="*/ 324813 w 636190"/>
                  <a:gd name="connsiteY912" fmla="*/ 68319 h 601986"/>
                  <a:gd name="connsiteX913" fmla="*/ 324902 w 636190"/>
                  <a:gd name="connsiteY913" fmla="*/ 68278 h 601986"/>
                  <a:gd name="connsiteX914" fmla="*/ 324950 w 636190"/>
                  <a:gd name="connsiteY914" fmla="*/ 68223 h 601986"/>
                  <a:gd name="connsiteX915" fmla="*/ 324998 w 636190"/>
                  <a:gd name="connsiteY915" fmla="*/ 68175 h 601986"/>
                  <a:gd name="connsiteX916" fmla="*/ 325039 w 636190"/>
                  <a:gd name="connsiteY916" fmla="*/ 68120 h 601986"/>
                  <a:gd name="connsiteX917" fmla="*/ 325312 w 636190"/>
                  <a:gd name="connsiteY917" fmla="*/ 67744 h 601986"/>
                  <a:gd name="connsiteX918" fmla="*/ 325497 w 636190"/>
                  <a:gd name="connsiteY918" fmla="*/ 67470 h 601986"/>
                  <a:gd name="connsiteX919" fmla="*/ 325593 w 636190"/>
                  <a:gd name="connsiteY919" fmla="*/ 67368 h 601986"/>
                  <a:gd name="connsiteX920" fmla="*/ 325723 w 636190"/>
                  <a:gd name="connsiteY920" fmla="*/ 67416 h 601986"/>
                  <a:gd name="connsiteX921" fmla="*/ 325873 w 636190"/>
                  <a:gd name="connsiteY921" fmla="*/ 67416 h 601986"/>
                  <a:gd name="connsiteX922" fmla="*/ 325990 w 636190"/>
                  <a:gd name="connsiteY922" fmla="*/ 67279 h 601986"/>
                  <a:gd name="connsiteX923" fmla="*/ 325969 w 636190"/>
                  <a:gd name="connsiteY923" fmla="*/ 67101 h 601986"/>
                  <a:gd name="connsiteX924" fmla="*/ 325887 w 636190"/>
                  <a:gd name="connsiteY924" fmla="*/ 66704 h 601986"/>
                  <a:gd name="connsiteX925" fmla="*/ 325928 w 636190"/>
                  <a:gd name="connsiteY925" fmla="*/ 66478 h 601986"/>
                  <a:gd name="connsiteX926" fmla="*/ 326017 w 636190"/>
                  <a:gd name="connsiteY926" fmla="*/ 66307 h 601986"/>
                  <a:gd name="connsiteX927" fmla="*/ 326167 w 636190"/>
                  <a:gd name="connsiteY927" fmla="*/ 66225 h 601986"/>
                  <a:gd name="connsiteX928" fmla="*/ 326297 w 636190"/>
                  <a:gd name="connsiteY928" fmla="*/ 66239 h 601986"/>
                  <a:gd name="connsiteX929" fmla="*/ 326578 w 636190"/>
                  <a:gd name="connsiteY929" fmla="*/ 66280 h 601986"/>
                  <a:gd name="connsiteX930" fmla="*/ 326824 w 636190"/>
                  <a:gd name="connsiteY930" fmla="*/ 66191 h 601986"/>
                  <a:gd name="connsiteX931" fmla="*/ 326920 w 636190"/>
                  <a:gd name="connsiteY931" fmla="*/ 66082 h 601986"/>
                  <a:gd name="connsiteX932" fmla="*/ 326988 w 636190"/>
                  <a:gd name="connsiteY932" fmla="*/ 65822 h 601986"/>
                  <a:gd name="connsiteX933" fmla="*/ 327029 w 636190"/>
                  <a:gd name="connsiteY933" fmla="*/ 65480 h 601986"/>
                  <a:gd name="connsiteX934" fmla="*/ 327111 w 636190"/>
                  <a:gd name="connsiteY934" fmla="*/ 65138 h 601986"/>
                  <a:gd name="connsiteX935" fmla="*/ 327207 w 636190"/>
                  <a:gd name="connsiteY935" fmla="*/ 64898 h 601986"/>
                  <a:gd name="connsiteX936" fmla="*/ 327337 w 636190"/>
                  <a:gd name="connsiteY936" fmla="*/ 64741 h 601986"/>
                  <a:gd name="connsiteX937" fmla="*/ 327488 w 636190"/>
                  <a:gd name="connsiteY937" fmla="*/ 64604 h 601986"/>
                  <a:gd name="connsiteX938" fmla="*/ 327789 w 636190"/>
                  <a:gd name="connsiteY938" fmla="*/ 64481 h 601986"/>
                  <a:gd name="connsiteX939" fmla="*/ 328007 w 636190"/>
                  <a:gd name="connsiteY939" fmla="*/ 64324 h 601986"/>
                  <a:gd name="connsiteX940" fmla="*/ 328151 w 636190"/>
                  <a:gd name="connsiteY940" fmla="*/ 64077 h 601986"/>
                  <a:gd name="connsiteX941" fmla="*/ 328302 w 636190"/>
                  <a:gd name="connsiteY941" fmla="*/ 63776 h 601986"/>
                  <a:gd name="connsiteX942" fmla="*/ 328452 w 636190"/>
                  <a:gd name="connsiteY942" fmla="*/ 63551 h 601986"/>
                  <a:gd name="connsiteX943" fmla="*/ 328596 w 636190"/>
                  <a:gd name="connsiteY943" fmla="*/ 63366 h 601986"/>
                  <a:gd name="connsiteX944" fmla="*/ 328760 w 636190"/>
                  <a:gd name="connsiteY944" fmla="*/ 63024 h 601986"/>
                  <a:gd name="connsiteX945" fmla="*/ 328869 w 636190"/>
                  <a:gd name="connsiteY945" fmla="*/ 62689 h 601986"/>
                  <a:gd name="connsiteX946" fmla="*/ 329040 w 636190"/>
                  <a:gd name="connsiteY946" fmla="*/ 62360 h 601986"/>
                  <a:gd name="connsiteX947" fmla="*/ 329266 w 636190"/>
                  <a:gd name="connsiteY947" fmla="*/ 62032 h 601986"/>
                  <a:gd name="connsiteX948" fmla="*/ 329506 w 636190"/>
                  <a:gd name="connsiteY948" fmla="*/ 61779 h 601986"/>
                  <a:gd name="connsiteX949" fmla="*/ 329663 w 636190"/>
                  <a:gd name="connsiteY949" fmla="*/ 61546 h 601986"/>
                  <a:gd name="connsiteX950" fmla="*/ 329759 w 636190"/>
                  <a:gd name="connsiteY950" fmla="*/ 61273 h 601986"/>
                  <a:gd name="connsiteX951" fmla="*/ 329868 w 636190"/>
                  <a:gd name="connsiteY951" fmla="*/ 61026 h 601986"/>
                  <a:gd name="connsiteX952" fmla="*/ 330032 w 636190"/>
                  <a:gd name="connsiteY952" fmla="*/ 60760 h 601986"/>
                  <a:gd name="connsiteX953" fmla="*/ 330272 w 636190"/>
                  <a:gd name="connsiteY953" fmla="*/ 60472 h 601986"/>
                  <a:gd name="connsiteX954" fmla="*/ 330409 w 636190"/>
                  <a:gd name="connsiteY954" fmla="*/ 60233 h 601986"/>
                  <a:gd name="connsiteX955" fmla="*/ 330498 w 636190"/>
                  <a:gd name="connsiteY955" fmla="*/ 59952 h 601986"/>
                  <a:gd name="connsiteX956" fmla="*/ 330545 w 636190"/>
                  <a:gd name="connsiteY956" fmla="*/ 59665 h 601986"/>
                  <a:gd name="connsiteX957" fmla="*/ 330634 w 636190"/>
                  <a:gd name="connsiteY957" fmla="*/ 59385 h 601986"/>
                  <a:gd name="connsiteX958" fmla="*/ 330764 w 636190"/>
                  <a:gd name="connsiteY958" fmla="*/ 59132 h 601986"/>
                  <a:gd name="connsiteX959" fmla="*/ 330833 w 636190"/>
                  <a:gd name="connsiteY959" fmla="*/ 58920 h 601986"/>
                  <a:gd name="connsiteX960" fmla="*/ 330840 w 636190"/>
                  <a:gd name="connsiteY960" fmla="*/ 58714 h 601986"/>
                  <a:gd name="connsiteX961" fmla="*/ 330785 w 636190"/>
                  <a:gd name="connsiteY961" fmla="*/ 58509 h 601986"/>
                  <a:gd name="connsiteX962" fmla="*/ 330614 w 636190"/>
                  <a:gd name="connsiteY962" fmla="*/ 58235 h 601986"/>
                  <a:gd name="connsiteX963" fmla="*/ 330539 w 636190"/>
                  <a:gd name="connsiteY963" fmla="*/ 58071 h 601986"/>
                  <a:gd name="connsiteX964" fmla="*/ 330539 w 636190"/>
                  <a:gd name="connsiteY964" fmla="*/ 57845 h 601986"/>
                  <a:gd name="connsiteX965" fmla="*/ 330607 w 636190"/>
                  <a:gd name="connsiteY965" fmla="*/ 57695 h 601986"/>
                  <a:gd name="connsiteX966" fmla="*/ 330710 w 636190"/>
                  <a:gd name="connsiteY966" fmla="*/ 57387 h 601986"/>
                  <a:gd name="connsiteX967" fmla="*/ 330737 w 636190"/>
                  <a:gd name="connsiteY967" fmla="*/ 57161 h 601986"/>
                  <a:gd name="connsiteX968" fmla="*/ 330737 w 636190"/>
                  <a:gd name="connsiteY968" fmla="*/ 56915 h 601986"/>
                  <a:gd name="connsiteX969" fmla="*/ 330662 w 636190"/>
                  <a:gd name="connsiteY969" fmla="*/ 56614 h 601986"/>
                  <a:gd name="connsiteX970" fmla="*/ 330689 w 636190"/>
                  <a:gd name="connsiteY970" fmla="*/ 56395 h 601986"/>
                  <a:gd name="connsiteX971" fmla="*/ 330922 w 636190"/>
                  <a:gd name="connsiteY971" fmla="*/ 55328 h 601986"/>
                  <a:gd name="connsiteX972" fmla="*/ 330956 w 636190"/>
                  <a:gd name="connsiteY972" fmla="*/ 55068 h 601986"/>
                  <a:gd name="connsiteX973" fmla="*/ 330983 w 636190"/>
                  <a:gd name="connsiteY973" fmla="*/ 54548 h 601986"/>
                  <a:gd name="connsiteX974" fmla="*/ 330928 w 636190"/>
                  <a:gd name="connsiteY974" fmla="*/ 54117 h 601986"/>
                  <a:gd name="connsiteX975" fmla="*/ 330846 w 636190"/>
                  <a:gd name="connsiteY975" fmla="*/ 53755 h 601986"/>
                  <a:gd name="connsiteX976" fmla="*/ 330771 w 636190"/>
                  <a:gd name="connsiteY976" fmla="*/ 53351 h 601986"/>
                  <a:gd name="connsiteX977" fmla="*/ 330778 w 636190"/>
                  <a:gd name="connsiteY977" fmla="*/ 53043 h 601986"/>
                  <a:gd name="connsiteX978" fmla="*/ 330928 w 636190"/>
                  <a:gd name="connsiteY978" fmla="*/ 52359 h 601986"/>
                  <a:gd name="connsiteX979" fmla="*/ 330956 w 636190"/>
                  <a:gd name="connsiteY979" fmla="*/ 52038 h 601986"/>
                  <a:gd name="connsiteX980" fmla="*/ 330853 w 636190"/>
                  <a:gd name="connsiteY980" fmla="*/ 51696 h 601986"/>
                  <a:gd name="connsiteX981" fmla="*/ 330778 w 636190"/>
                  <a:gd name="connsiteY981" fmla="*/ 51306 h 601986"/>
                  <a:gd name="connsiteX982" fmla="*/ 330710 w 636190"/>
                  <a:gd name="connsiteY982" fmla="*/ 50943 h 601986"/>
                  <a:gd name="connsiteX983" fmla="*/ 330669 w 636190"/>
                  <a:gd name="connsiteY983" fmla="*/ 50546 h 601986"/>
                  <a:gd name="connsiteX984" fmla="*/ 330641 w 636190"/>
                  <a:gd name="connsiteY984" fmla="*/ 50163 h 601986"/>
                  <a:gd name="connsiteX985" fmla="*/ 330655 w 636190"/>
                  <a:gd name="connsiteY985" fmla="*/ 49883 h 601986"/>
                  <a:gd name="connsiteX986" fmla="*/ 330682 w 636190"/>
                  <a:gd name="connsiteY986" fmla="*/ 49534 h 601986"/>
                  <a:gd name="connsiteX987" fmla="*/ 330621 w 636190"/>
                  <a:gd name="connsiteY987" fmla="*/ 49233 h 601986"/>
                  <a:gd name="connsiteX988" fmla="*/ 330580 w 636190"/>
                  <a:gd name="connsiteY988" fmla="*/ 49028 h 601986"/>
                  <a:gd name="connsiteX989" fmla="*/ 330682 w 636190"/>
                  <a:gd name="connsiteY989" fmla="*/ 48993 h 601986"/>
                  <a:gd name="connsiteX990" fmla="*/ 331633 w 636190"/>
                  <a:gd name="connsiteY990" fmla="*/ 48754 h 601986"/>
                  <a:gd name="connsiteX991" fmla="*/ 332345 w 636190"/>
                  <a:gd name="connsiteY991" fmla="*/ 48419 h 601986"/>
                  <a:gd name="connsiteX992" fmla="*/ 332659 w 636190"/>
                  <a:gd name="connsiteY992" fmla="*/ 48207 h 601986"/>
                  <a:gd name="connsiteX993" fmla="*/ 332721 w 636190"/>
                  <a:gd name="connsiteY993" fmla="*/ 47584 h 601986"/>
                  <a:gd name="connsiteX994" fmla="*/ 332926 w 636190"/>
                  <a:gd name="connsiteY994" fmla="*/ 46907 h 601986"/>
                  <a:gd name="connsiteX995" fmla="*/ 332741 w 636190"/>
                  <a:gd name="connsiteY995" fmla="*/ 46326 h 601986"/>
                  <a:gd name="connsiteX996" fmla="*/ 332721 w 636190"/>
                  <a:gd name="connsiteY996" fmla="*/ 45895 h 601986"/>
                  <a:gd name="connsiteX997" fmla="*/ 333364 w 636190"/>
                  <a:gd name="connsiteY997" fmla="*/ 45840 h 601986"/>
                  <a:gd name="connsiteX998" fmla="*/ 333973 w 636190"/>
                  <a:gd name="connsiteY998" fmla="*/ 45956 h 601986"/>
                  <a:gd name="connsiteX999" fmla="*/ 337126 w 636190"/>
                  <a:gd name="connsiteY999" fmla="*/ 45772 h 601986"/>
                  <a:gd name="connsiteX1000" fmla="*/ 337721 w 636190"/>
                  <a:gd name="connsiteY1000" fmla="*/ 45635 h 601986"/>
                  <a:gd name="connsiteX1001" fmla="*/ 338672 w 636190"/>
                  <a:gd name="connsiteY1001" fmla="*/ 46127 h 601986"/>
                  <a:gd name="connsiteX1002" fmla="*/ 339213 w 636190"/>
                  <a:gd name="connsiteY1002" fmla="*/ 46497 h 601986"/>
                  <a:gd name="connsiteX1003" fmla="*/ 340526 w 636190"/>
                  <a:gd name="connsiteY1003" fmla="*/ 47646 h 601986"/>
                  <a:gd name="connsiteX1004" fmla="*/ 341470 w 636190"/>
                  <a:gd name="connsiteY1004" fmla="*/ 48645 h 601986"/>
                  <a:gd name="connsiteX1005" fmla="*/ 341696 w 636190"/>
                  <a:gd name="connsiteY1005" fmla="*/ 48904 h 601986"/>
                  <a:gd name="connsiteX1006" fmla="*/ 341997 w 636190"/>
                  <a:gd name="connsiteY1006" fmla="*/ 48980 h 601986"/>
                  <a:gd name="connsiteX1007" fmla="*/ 343256 w 636190"/>
                  <a:gd name="connsiteY1007" fmla="*/ 49370 h 601986"/>
                  <a:gd name="connsiteX1008" fmla="*/ 345123 w 636190"/>
                  <a:gd name="connsiteY1008" fmla="*/ 49931 h 601986"/>
                  <a:gd name="connsiteX1009" fmla="*/ 346231 w 636190"/>
                  <a:gd name="connsiteY1009" fmla="*/ 50136 h 601986"/>
                  <a:gd name="connsiteX1010" fmla="*/ 347415 w 636190"/>
                  <a:gd name="connsiteY1010" fmla="*/ 50218 h 601986"/>
                  <a:gd name="connsiteX1011" fmla="*/ 348338 w 636190"/>
                  <a:gd name="connsiteY1011" fmla="*/ 50540 h 601986"/>
                  <a:gd name="connsiteX1012" fmla="*/ 348756 w 636190"/>
                  <a:gd name="connsiteY1012" fmla="*/ 51046 h 601986"/>
                  <a:gd name="connsiteX1013" fmla="*/ 349741 w 636190"/>
                  <a:gd name="connsiteY1013" fmla="*/ 51928 h 601986"/>
                  <a:gd name="connsiteX1014" fmla="*/ 349802 w 636190"/>
                  <a:gd name="connsiteY1014" fmla="*/ 52058 h 601986"/>
                  <a:gd name="connsiteX1015" fmla="*/ 349809 w 636190"/>
                  <a:gd name="connsiteY1015" fmla="*/ 52688 h 601986"/>
                  <a:gd name="connsiteX1016" fmla="*/ 350589 w 636190"/>
                  <a:gd name="connsiteY1016" fmla="*/ 53146 h 601986"/>
                  <a:gd name="connsiteX1017" fmla="*/ 351116 w 636190"/>
                  <a:gd name="connsiteY1017" fmla="*/ 53358 h 601986"/>
                  <a:gd name="connsiteX1018" fmla="*/ 351930 w 636190"/>
                  <a:gd name="connsiteY1018" fmla="*/ 53837 h 601986"/>
                  <a:gd name="connsiteX1019" fmla="*/ 352265 w 636190"/>
                  <a:gd name="connsiteY1019" fmla="*/ 54104 h 601986"/>
                  <a:gd name="connsiteX1020" fmla="*/ 352258 w 636190"/>
                  <a:gd name="connsiteY1020" fmla="*/ 54138 h 601986"/>
                  <a:gd name="connsiteX1021" fmla="*/ 352251 w 636190"/>
                  <a:gd name="connsiteY1021" fmla="*/ 54548 h 601986"/>
                  <a:gd name="connsiteX1022" fmla="*/ 352162 w 636190"/>
                  <a:gd name="connsiteY1022" fmla="*/ 55704 h 601986"/>
                  <a:gd name="connsiteX1023" fmla="*/ 352094 w 636190"/>
                  <a:gd name="connsiteY1023" fmla="*/ 56696 h 601986"/>
                  <a:gd name="connsiteX1024" fmla="*/ 352087 w 636190"/>
                  <a:gd name="connsiteY1024" fmla="*/ 58865 h 601986"/>
                  <a:gd name="connsiteX1025" fmla="*/ 354707 w 636190"/>
                  <a:gd name="connsiteY1025" fmla="*/ 58564 h 601986"/>
                  <a:gd name="connsiteX1026" fmla="*/ 354919 w 636190"/>
                  <a:gd name="connsiteY1026" fmla="*/ 58960 h 601986"/>
                  <a:gd name="connsiteX1027" fmla="*/ 355042 w 636190"/>
                  <a:gd name="connsiteY1027" fmla="*/ 58967 h 601986"/>
                  <a:gd name="connsiteX1028" fmla="*/ 355973 w 636190"/>
                  <a:gd name="connsiteY1028" fmla="*/ 59056 h 601986"/>
                  <a:gd name="connsiteX1029" fmla="*/ 356875 w 636190"/>
                  <a:gd name="connsiteY1029" fmla="*/ 59070 h 601986"/>
                  <a:gd name="connsiteX1030" fmla="*/ 357156 w 636190"/>
                  <a:gd name="connsiteY1030" fmla="*/ 56936 h 601986"/>
                  <a:gd name="connsiteX1031" fmla="*/ 359113 w 636190"/>
                  <a:gd name="connsiteY1031" fmla="*/ 56457 h 601986"/>
                  <a:gd name="connsiteX1032" fmla="*/ 359119 w 636190"/>
                  <a:gd name="connsiteY1032" fmla="*/ 56382 h 601986"/>
                  <a:gd name="connsiteX1033" fmla="*/ 359215 w 636190"/>
                  <a:gd name="connsiteY1033" fmla="*/ 54651 h 601986"/>
                  <a:gd name="connsiteX1034" fmla="*/ 359407 w 636190"/>
                  <a:gd name="connsiteY1034" fmla="*/ 51511 h 601986"/>
                  <a:gd name="connsiteX1035" fmla="*/ 359516 w 636190"/>
                  <a:gd name="connsiteY1035" fmla="*/ 49596 h 601986"/>
                  <a:gd name="connsiteX1036" fmla="*/ 361917 w 636190"/>
                  <a:gd name="connsiteY1036" fmla="*/ 50403 h 601986"/>
                  <a:gd name="connsiteX1037" fmla="*/ 364325 w 636190"/>
                  <a:gd name="connsiteY1037" fmla="*/ 51196 h 601986"/>
                  <a:gd name="connsiteX1038" fmla="*/ 366056 w 636190"/>
                  <a:gd name="connsiteY1038" fmla="*/ 51791 h 601986"/>
                  <a:gd name="connsiteX1039" fmla="*/ 366070 w 636190"/>
                  <a:gd name="connsiteY1039" fmla="*/ 51579 h 601986"/>
                  <a:gd name="connsiteX1040" fmla="*/ 366247 w 636190"/>
                  <a:gd name="connsiteY1040" fmla="*/ 48857 h 601986"/>
                  <a:gd name="connsiteX1041" fmla="*/ 366432 w 636190"/>
                  <a:gd name="connsiteY1041" fmla="*/ 45744 h 601986"/>
                  <a:gd name="connsiteX1042" fmla="*/ 366637 w 636190"/>
                  <a:gd name="connsiteY1042" fmla="*/ 42502 h 601986"/>
                  <a:gd name="connsiteX1043" fmla="*/ 366836 w 636190"/>
                  <a:gd name="connsiteY1043" fmla="*/ 39362 h 601986"/>
                  <a:gd name="connsiteX1044" fmla="*/ 367410 w 636190"/>
                  <a:gd name="connsiteY1044" fmla="*/ 39334 h 601986"/>
                  <a:gd name="connsiteX1045" fmla="*/ 367431 w 636190"/>
                  <a:gd name="connsiteY1045" fmla="*/ 38951 h 601986"/>
                  <a:gd name="connsiteX1046" fmla="*/ 367588 w 636190"/>
                  <a:gd name="connsiteY1046" fmla="*/ 36441 h 601986"/>
                  <a:gd name="connsiteX1047" fmla="*/ 367684 w 636190"/>
                  <a:gd name="connsiteY1047" fmla="*/ 34950 h 601986"/>
                  <a:gd name="connsiteX1048" fmla="*/ 367766 w 636190"/>
                  <a:gd name="connsiteY1048" fmla="*/ 33821 h 601986"/>
                  <a:gd name="connsiteX1049" fmla="*/ 368101 w 636190"/>
                  <a:gd name="connsiteY1049" fmla="*/ 28588 h 601986"/>
                  <a:gd name="connsiteX1050" fmla="*/ 368313 w 636190"/>
                  <a:gd name="connsiteY1050" fmla="*/ 25263 h 601986"/>
                  <a:gd name="connsiteX1051" fmla="*/ 368546 w 636190"/>
                  <a:gd name="connsiteY1051" fmla="*/ 21726 h 601986"/>
                  <a:gd name="connsiteX1052" fmla="*/ 368744 w 636190"/>
                  <a:gd name="connsiteY1052" fmla="*/ 18449 h 601986"/>
                  <a:gd name="connsiteX1053" fmla="*/ 369435 w 636190"/>
                  <a:gd name="connsiteY1053" fmla="*/ 13408 h 601986"/>
                  <a:gd name="connsiteX1054" fmla="*/ 369681 w 636190"/>
                  <a:gd name="connsiteY1054" fmla="*/ 11527 h 601986"/>
                  <a:gd name="connsiteX1055" fmla="*/ 369976 w 636190"/>
                  <a:gd name="connsiteY1055" fmla="*/ 9399 h 601986"/>
                  <a:gd name="connsiteX1056" fmla="*/ 370352 w 636190"/>
                  <a:gd name="connsiteY1056" fmla="*/ 6499 h 601986"/>
                  <a:gd name="connsiteX1057" fmla="*/ 370482 w 636190"/>
                  <a:gd name="connsiteY1057" fmla="*/ 5596 h 601986"/>
                  <a:gd name="connsiteX1058" fmla="*/ 370926 w 636190"/>
                  <a:gd name="connsiteY1058" fmla="*/ 5596 h 601986"/>
                  <a:gd name="connsiteX1059" fmla="*/ 375900 w 636190"/>
                  <a:gd name="connsiteY1059" fmla="*/ 5609 h 601986"/>
                  <a:gd name="connsiteX1060" fmla="*/ 376071 w 636190"/>
                  <a:gd name="connsiteY1060" fmla="*/ 8496 h 601986"/>
                  <a:gd name="connsiteX1061" fmla="*/ 376132 w 636190"/>
                  <a:gd name="connsiteY1061" fmla="*/ 9105 h 601986"/>
                  <a:gd name="connsiteX1062" fmla="*/ 376255 w 636190"/>
                  <a:gd name="connsiteY1062" fmla="*/ 10295 h 601986"/>
                  <a:gd name="connsiteX1063" fmla="*/ 376310 w 636190"/>
                  <a:gd name="connsiteY1063" fmla="*/ 10795 h 601986"/>
                  <a:gd name="connsiteX1064" fmla="*/ 376509 w 636190"/>
                  <a:gd name="connsiteY1064" fmla="*/ 12922 h 601986"/>
                  <a:gd name="connsiteX1065" fmla="*/ 376529 w 636190"/>
                  <a:gd name="connsiteY1065" fmla="*/ 12922 h 601986"/>
                  <a:gd name="connsiteX1066" fmla="*/ 376666 w 636190"/>
                  <a:gd name="connsiteY1066" fmla="*/ 12915 h 601986"/>
                  <a:gd name="connsiteX1067" fmla="*/ 378492 w 636190"/>
                  <a:gd name="connsiteY1067" fmla="*/ 12567 h 601986"/>
                  <a:gd name="connsiteX1068" fmla="*/ 380148 w 636190"/>
                  <a:gd name="connsiteY1068" fmla="*/ 12245 h 601986"/>
                  <a:gd name="connsiteX1069" fmla="*/ 383472 w 636190"/>
                  <a:gd name="connsiteY1069" fmla="*/ 11588 h 601986"/>
                  <a:gd name="connsiteX1070" fmla="*/ 384410 w 636190"/>
                  <a:gd name="connsiteY1070" fmla="*/ 11403 h 601986"/>
                  <a:gd name="connsiteX1071" fmla="*/ 386578 w 636190"/>
                  <a:gd name="connsiteY1071" fmla="*/ 10959 h 601986"/>
                  <a:gd name="connsiteX1072" fmla="*/ 389704 w 636190"/>
                  <a:gd name="connsiteY1072" fmla="*/ 10336 h 601986"/>
                  <a:gd name="connsiteX1073" fmla="*/ 391743 w 636190"/>
                  <a:gd name="connsiteY1073" fmla="*/ 9933 h 601986"/>
                  <a:gd name="connsiteX1074" fmla="*/ 407148 w 636190"/>
                  <a:gd name="connsiteY1074" fmla="*/ 6827 h 601986"/>
                  <a:gd name="connsiteX1075" fmla="*/ 408352 w 636190"/>
                  <a:gd name="connsiteY1075" fmla="*/ 6588 h 601986"/>
                  <a:gd name="connsiteX1076" fmla="*/ 414577 w 636190"/>
                  <a:gd name="connsiteY1076" fmla="*/ 5370 h 601986"/>
                  <a:gd name="connsiteX1077" fmla="*/ 415706 w 636190"/>
                  <a:gd name="connsiteY1077" fmla="*/ 5131 h 601986"/>
                  <a:gd name="connsiteX1078" fmla="*/ 415255 w 636190"/>
                  <a:gd name="connsiteY1078" fmla="*/ 11068 h 601986"/>
                  <a:gd name="connsiteX1079" fmla="*/ 415248 w 636190"/>
                  <a:gd name="connsiteY1079" fmla="*/ 11150 h 601986"/>
                  <a:gd name="connsiteX1080" fmla="*/ 420631 w 636190"/>
                  <a:gd name="connsiteY1080" fmla="*/ 11479 h 601986"/>
                  <a:gd name="connsiteX1081" fmla="*/ 423915 w 636190"/>
                  <a:gd name="connsiteY1081" fmla="*/ 11390 h 601986"/>
                  <a:gd name="connsiteX1082" fmla="*/ 424770 w 636190"/>
                  <a:gd name="connsiteY1082" fmla="*/ 11356 h 601986"/>
                  <a:gd name="connsiteX1083" fmla="*/ 424982 w 636190"/>
                  <a:gd name="connsiteY1083" fmla="*/ 14728 h 601986"/>
                  <a:gd name="connsiteX1084" fmla="*/ 425016 w 636190"/>
                  <a:gd name="connsiteY1084" fmla="*/ 16726 h 601986"/>
                  <a:gd name="connsiteX1085" fmla="*/ 426740 w 636190"/>
                  <a:gd name="connsiteY1085" fmla="*/ 16822 h 601986"/>
                  <a:gd name="connsiteX1086" fmla="*/ 428786 w 636190"/>
                  <a:gd name="connsiteY1086" fmla="*/ 16890 h 601986"/>
                  <a:gd name="connsiteX1087" fmla="*/ 428416 w 636190"/>
                  <a:gd name="connsiteY1087" fmla="*/ 20016 h 601986"/>
                  <a:gd name="connsiteX1088" fmla="*/ 431241 w 636190"/>
                  <a:gd name="connsiteY1088" fmla="*/ 20201 h 601986"/>
                  <a:gd name="connsiteX1089" fmla="*/ 434019 w 636190"/>
                  <a:gd name="connsiteY1089" fmla="*/ 20399 h 601986"/>
                  <a:gd name="connsiteX1090" fmla="*/ 433704 w 636190"/>
                  <a:gd name="connsiteY1090" fmla="*/ 21206 h 601986"/>
                  <a:gd name="connsiteX1091" fmla="*/ 433909 w 636190"/>
                  <a:gd name="connsiteY1091" fmla="*/ 21234 h 601986"/>
                  <a:gd name="connsiteX1092" fmla="*/ 435996 w 636190"/>
                  <a:gd name="connsiteY1092" fmla="*/ 21473 h 601986"/>
                  <a:gd name="connsiteX1093" fmla="*/ 438965 w 636190"/>
                  <a:gd name="connsiteY1093" fmla="*/ 21815 h 601986"/>
                  <a:gd name="connsiteX1094" fmla="*/ 441468 w 636190"/>
                  <a:gd name="connsiteY1094" fmla="*/ 22096 h 601986"/>
                  <a:gd name="connsiteX1095" fmla="*/ 444000 w 636190"/>
                  <a:gd name="connsiteY1095" fmla="*/ 22390 h 601986"/>
                  <a:gd name="connsiteX1096" fmla="*/ 445669 w 636190"/>
                  <a:gd name="connsiteY1096" fmla="*/ 22698 h 601986"/>
                  <a:gd name="connsiteX1097" fmla="*/ 444827 w 636190"/>
                  <a:gd name="connsiteY1097" fmla="*/ 26125 h 601986"/>
                  <a:gd name="connsiteX1098" fmla="*/ 441332 w 636190"/>
                  <a:gd name="connsiteY1098" fmla="*/ 29689 h 601986"/>
                  <a:gd name="connsiteX1099" fmla="*/ 439820 w 636190"/>
                  <a:gd name="connsiteY1099" fmla="*/ 37563 h 601986"/>
                  <a:gd name="connsiteX1100" fmla="*/ 441927 w 636190"/>
                  <a:gd name="connsiteY1100" fmla="*/ 42166 h 601986"/>
                  <a:gd name="connsiteX1101" fmla="*/ 446086 w 636190"/>
                  <a:gd name="connsiteY1101" fmla="*/ 48501 h 601986"/>
                  <a:gd name="connsiteX1102" fmla="*/ 453009 w 636190"/>
                  <a:gd name="connsiteY1102" fmla="*/ 50204 h 601986"/>
                  <a:gd name="connsiteX1103" fmla="*/ 463112 w 636190"/>
                  <a:gd name="connsiteY1103" fmla="*/ 49062 h 601986"/>
                  <a:gd name="connsiteX1104" fmla="*/ 466068 w 636190"/>
                  <a:gd name="connsiteY1104" fmla="*/ 48214 h 601986"/>
                  <a:gd name="connsiteX1105" fmla="*/ 466020 w 636190"/>
                  <a:gd name="connsiteY1105" fmla="*/ 48303 h 601986"/>
                  <a:gd name="connsiteX1106" fmla="*/ 466095 w 636190"/>
                  <a:gd name="connsiteY1106" fmla="*/ 49329 h 601986"/>
                  <a:gd name="connsiteX1107" fmla="*/ 465787 w 636190"/>
                  <a:gd name="connsiteY1107" fmla="*/ 49726 h 601986"/>
                  <a:gd name="connsiteX1108" fmla="*/ 465418 w 636190"/>
                  <a:gd name="connsiteY1108" fmla="*/ 50396 h 601986"/>
                  <a:gd name="connsiteX1109" fmla="*/ 464679 w 636190"/>
                  <a:gd name="connsiteY1109" fmla="*/ 52400 h 601986"/>
                  <a:gd name="connsiteX1110" fmla="*/ 463277 w 636190"/>
                  <a:gd name="connsiteY1110" fmla="*/ 53399 h 601986"/>
                  <a:gd name="connsiteX1111" fmla="*/ 462134 w 636190"/>
                  <a:gd name="connsiteY1111" fmla="*/ 54452 h 601986"/>
                  <a:gd name="connsiteX1112" fmla="*/ 462004 w 636190"/>
                  <a:gd name="connsiteY1112" fmla="*/ 56806 h 601986"/>
                  <a:gd name="connsiteX1113" fmla="*/ 461799 w 636190"/>
                  <a:gd name="connsiteY1113" fmla="*/ 58735 h 601986"/>
                  <a:gd name="connsiteX1114" fmla="*/ 461628 w 636190"/>
                  <a:gd name="connsiteY1114" fmla="*/ 60664 h 601986"/>
                  <a:gd name="connsiteX1115" fmla="*/ 461443 w 636190"/>
                  <a:gd name="connsiteY1115" fmla="*/ 62743 h 601986"/>
                  <a:gd name="connsiteX1116" fmla="*/ 464597 w 636190"/>
                  <a:gd name="connsiteY1116" fmla="*/ 63311 h 601986"/>
                  <a:gd name="connsiteX1117" fmla="*/ 464570 w 636190"/>
                  <a:gd name="connsiteY1117" fmla="*/ 63776 h 601986"/>
                  <a:gd name="connsiteX1118" fmla="*/ 469967 w 636190"/>
                  <a:gd name="connsiteY1118" fmla="*/ 64796 h 601986"/>
                  <a:gd name="connsiteX1119" fmla="*/ 469461 w 636190"/>
                  <a:gd name="connsiteY1119" fmla="*/ 66253 h 601986"/>
                  <a:gd name="connsiteX1120" fmla="*/ 468667 w 636190"/>
                  <a:gd name="connsiteY1120" fmla="*/ 68503 h 601986"/>
                  <a:gd name="connsiteX1121" fmla="*/ 467894 w 636190"/>
                  <a:gd name="connsiteY1121" fmla="*/ 70604 h 601986"/>
                  <a:gd name="connsiteX1122" fmla="*/ 465780 w 636190"/>
                  <a:gd name="connsiteY1122" fmla="*/ 75720 h 601986"/>
                  <a:gd name="connsiteX1123" fmla="*/ 465206 w 636190"/>
                  <a:gd name="connsiteY1123" fmla="*/ 77034 h 601986"/>
                  <a:gd name="connsiteX1124" fmla="*/ 465014 w 636190"/>
                  <a:gd name="connsiteY1124" fmla="*/ 77000 h 601986"/>
                  <a:gd name="connsiteX1125" fmla="*/ 464180 w 636190"/>
                  <a:gd name="connsiteY1125" fmla="*/ 79250 h 601986"/>
                  <a:gd name="connsiteX1126" fmla="*/ 463803 w 636190"/>
                  <a:gd name="connsiteY1126" fmla="*/ 80310 h 601986"/>
                  <a:gd name="connsiteX1127" fmla="*/ 463359 w 636190"/>
                  <a:gd name="connsiteY1127" fmla="*/ 81515 h 601986"/>
                  <a:gd name="connsiteX1128" fmla="*/ 462627 w 636190"/>
                  <a:gd name="connsiteY1128" fmla="*/ 83963 h 601986"/>
                  <a:gd name="connsiteX1129" fmla="*/ 462039 w 636190"/>
                  <a:gd name="connsiteY1129" fmla="*/ 85776 h 601986"/>
                  <a:gd name="connsiteX1130" fmla="*/ 461785 w 636190"/>
                  <a:gd name="connsiteY1130" fmla="*/ 86631 h 601986"/>
                  <a:gd name="connsiteX1131" fmla="*/ 461485 w 636190"/>
                  <a:gd name="connsiteY1131" fmla="*/ 87603 h 601986"/>
                  <a:gd name="connsiteX1132" fmla="*/ 460705 w 636190"/>
                  <a:gd name="connsiteY1132" fmla="*/ 89847 h 601986"/>
                  <a:gd name="connsiteX1133" fmla="*/ 460144 w 636190"/>
                  <a:gd name="connsiteY1133" fmla="*/ 91201 h 601986"/>
                  <a:gd name="connsiteX1134" fmla="*/ 460075 w 636190"/>
                  <a:gd name="connsiteY1134" fmla="*/ 91358 h 601986"/>
                  <a:gd name="connsiteX1135" fmla="*/ 459918 w 636190"/>
                  <a:gd name="connsiteY1135" fmla="*/ 92090 h 601986"/>
                  <a:gd name="connsiteX1136" fmla="*/ 461019 w 636190"/>
                  <a:gd name="connsiteY1136" fmla="*/ 91960 h 601986"/>
                  <a:gd name="connsiteX1137" fmla="*/ 465021 w 636190"/>
                  <a:gd name="connsiteY1137" fmla="*/ 91666 h 601986"/>
                  <a:gd name="connsiteX1138" fmla="*/ 467983 w 636190"/>
                  <a:gd name="connsiteY1138" fmla="*/ 91406 h 601986"/>
                  <a:gd name="connsiteX1139" fmla="*/ 470090 w 636190"/>
                  <a:gd name="connsiteY1139" fmla="*/ 91221 h 601986"/>
                  <a:gd name="connsiteX1140" fmla="*/ 470001 w 636190"/>
                  <a:gd name="connsiteY1140" fmla="*/ 89648 h 601986"/>
                  <a:gd name="connsiteX1141" fmla="*/ 473483 w 636190"/>
                  <a:gd name="connsiteY1141" fmla="*/ 89039 h 601986"/>
                  <a:gd name="connsiteX1142" fmla="*/ 475180 w 636190"/>
                  <a:gd name="connsiteY1142" fmla="*/ 88711 h 601986"/>
                  <a:gd name="connsiteX1143" fmla="*/ 479195 w 636190"/>
                  <a:gd name="connsiteY1143" fmla="*/ 87904 h 601986"/>
                  <a:gd name="connsiteX1144" fmla="*/ 479496 w 636190"/>
                  <a:gd name="connsiteY1144" fmla="*/ 90257 h 601986"/>
                  <a:gd name="connsiteX1145" fmla="*/ 479948 w 636190"/>
                  <a:gd name="connsiteY1145" fmla="*/ 91995 h 601986"/>
                  <a:gd name="connsiteX1146" fmla="*/ 478607 w 636190"/>
                  <a:gd name="connsiteY1146" fmla="*/ 92473 h 601986"/>
                  <a:gd name="connsiteX1147" fmla="*/ 479428 w 636190"/>
                  <a:gd name="connsiteY1147" fmla="*/ 95675 h 601986"/>
                  <a:gd name="connsiteX1148" fmla="*/ 479038 w 636190"/>
                  <a:gd name="connsiteY1148" fmla="*/ 95832 h 601986"/>
                  <a:gd name="connsiteX1149" fmla="*/ 479633 w 636190"/>
                  <a:gd name="connsiteY1149" fmla="*/ 97823 h 601986"/>
                  <a:gd name="connsiteX1150" fmla="*/ 480125 w 636190"/>
                  <a:gd name="connsiteY1150" fmla="*/ 99485 h 601986"/>
                  <a:gd name="connsiteX1151" fmla="*/ 480379 w 636190"/>
                  <a:gd name="connsiteY1151" fmla="*/ 102434 h 601986"/>
                  <a:gd name="connsiteX1152" fmla="*/ 480392 w 636190"/>
                  <a:gd name="connsiteY1152" fmla="*/ 102536 h 601986"/>
                  <a:gd name="connsiteX1153" fmla="*/ 480625 w 636190"/>
                  <a:gd name="connsiteY1153" fmla="*/ 103897 h 601986"/>
                  <a:gd name="connsiteX1154" fmla="*/ 480666 w 636190"/>
                  <a:gd name="connsiteY1154" fmla="*/ 104151 h 601986"/>
                  <a:gd name="connsiteX1155" fmla="*/ 480953 w 636190"/>
                  <a:gd name="connsiteY1155" fmla="*/ 105656 h 601986"/>
                  <a:gd name="connsiteX1156" fmla="*/ 481261 w 636190"/>
                  <a:gd name="connsiteY1156" fmla="*/ 106825 h 601986"/>
                  <a:gd name="connsiteX1157" fmla="*/ 481740 w 636190"/>
                  <a:gd name="connsiteY1157" fmla="*/ 108652 h 601986"/>
                  <a:gd name="connsiteX1158" fmla="*/ 481822 w 636190"/>
                  <a:gd name="connsiteY1158" fmla="*/ 108919 h 601986"/>
                  <a:gd name="connsiteX1159" fmla="*/ 482766 w 636190"/>
                  <a:gd name="connsiteY1159" fmla="*/ 111846 h 601986"/>
                  <a:gd name="connsiteX1160" fmla="*/ 482848 w 636190"/>
                  <a:gd name="connsiteY1160" fmla="*/ 112113 h 601986"/>
                  <a:gd name="connsiteX1161" fmla="*/ 483765 w 636190"/>
                  <a:gd name="connsiteY1161" fmla="*/ 115376 h 601986"/>
                  <a:gd name="connsiteX1162" fmla="*/ 483840 w 636190"/>
                  <a:gd name="connsiteY1162" fmla="*/ 115794 h 601986"/>
                  <a:gd name="connsiteX1163" fmla="*/ 484203 w 636190"/>
                  <a:gd name="connsiteY1163" fmla="*/ 117771 h 601986"/>
                  <a:gd name="connsiteX1164" fmla="*/ 484251 w 636190"/>
                  <a:gd name="connsiteY1164" fmla="*/ 118044 h 601986"/>
                  <a:gd name="connsiteX1165" fmla="*/ 484285 w 636190"/>
                  <a:gd name="connsiteY1165" fmla="*/ 118161 h 601986"/>
                  <a:gd name="connsiteX1166" fmla="*/ 484422 w 636190"/>
                  <a:gd name="connsiteY1166" fmla="*/ 118995 h 601986"/>
                  <a:gd name="connsiteX1167" fmla="*/ 484805 w 636190"/>
                  <a:gd name="connsiteY1167" fmla="*/ 121998 h 601986"/>
                  <a:gd name="connsiteX1168" fmla="*/ 485448 w 636190"/>
                  <a:gd name="connsiteY1168" fmla="*/ 128640 h 601986"/>
                  <a:gd name="connsiteX1169" fmla="*/ 485831 w 636190"/>
                  <a:gd name="connsiteY1169" fmla="*/ 131993 h 601986"/>
                  <a:gd name="connsiteX1170" fmla="*/ 486207 w 636190"/>
                  <a:gd name="connsiteY1170" fmla="*/ 135331 h 601986"/>
                  <a:gd name="connsiteX1171" fmla="*/ 486700 w 636190"/>
                  <a:gd name="connsiteY1171" fmla="*/ 138696 h 601986"/>
                  <a:gd name="connsiteX1172" fmla="*/ 486775 w 636190"/>
                  <a:gd name="connsiteY1172" fmla="*/ 139093 h 601986"/>
                  <a:gd name="connsiteX1173" fmla="*/ 487110 w 636190"/>
                  <a:gd name="connsiteY1173" fmla="*/ 142042 h 601986"/>
                  <a:gd name="connsiteX1174" fmla="*/ 487308 w 636190"/>
                  <a:gd name="connsiteY1174" fmla="*/ 143690 h 601986"/>
                  <a:gd name="connsiteX1175" fmla="*/ 487767 w 636190"/>
                  <a:gd name="connsiteY1175" fmla="*/ 146071 h 601986"/>
                  <a:gd name="connsiteX1176" fmla="*/ 488581 w 636190"/>
                  <a:gd name="connsiteY1176" fmla="*/ 146078 h 601986"/>
                  <a:gd name="connsiteX1177" fmla="*/ 489265 w 636190"/>
                  <a:gd name="connsiteY1177" fmla="*/ 145770 h 601986"/>
                  <a:gd name="connsiteX1178" fmla="*/ 489573 w 636190"/>
                  <a:gd name="connsiteY1178" fmla="*/ 146502 h 601986"/>
                  <a:gd name="connsiteX1179" fmla="*/ 491132 w 636190"/>
                  <a:gd name="connsiteY1179" fmla="*/ 145722 h 601986"/>
                  <a:gd name="connsiteX1180" fmla="*/ 493164 w 636190"/>
                  <a:gd name="connsiteY1180" fmla="*/ 145086 h 601986"/>
                  <a:gd name="connsiteX1181" fmla="*/ 494560 w 636190"/>
                  <a:gd name="connsiteY1181" fmla="*/ 144696 h 601986"/>
                  <a:gd name="connsiteX1182" fmla="*/ 495982 w 636190"/>
                  <a:gd name="connsiteY1182" fmla="*/ 144456 h 601986"/>
                  <a:gd name="connsiteX1183" fmla="*/ 497392 w 636190"/>
                  <a:gd name="connsiteY1183" fmla="*/ 144320 h 601986"/>
                  <a:gd name="connsiteX1184" fmla="*/ 498828 w 636190"/>
                  <a:gd name="connsiteY1184" fmla="*/ 144148 h 601986"/>
                  <a:gd name="connsiteX1185" fmla="*/ 498828 w 636190"/>
                  <a:gd name="connsiteY1185" fmla="*/ 144155 h 601986"/>
                  <a:gd name="connsiteX1186" fmla="*/ 501455 w 636190"/>
                  <a:gd name="connsiteY1186" fmla="*/ 147706 h 601986"/>
                  <a:gd name="connsiteX1187" fmla="*/ 504615 w 636190"/>
                  <a:gd name="connsiteY1187" fmla="*/ 152994 h 601986"/>
                  <a:gd name="connsiteX1188" fmla="*/ 505368 w 636190"/>
                  <a:gd name="connsiteY1188" fmla="*/ 154115 h 601986"/>
                  <a:gd name="connsiteX1189" fmla="*/ 506497 w 636190"/>
                  <a:gd name="connsiteY1189" fmla="*/ 155203 h 601986"/>
                  <a:gd name="connsiteX1190" fmla="*/ 508043 w 636190"/>
                  <a:gd name="connsiteY1190" fmla="*/ 153801 h 601986"/>
                  <a:gd name="connsiteX1191" fmla="*/ 509438 w 636190"/>
                  <a:gd name="connsiteY1191" fmla="*/ 155039 h 601986"/>
                  <a:gd name="connsiteX1192" fmla="*/ 510300 w 636190"/>
                  <a:gd name="connsiteY1192" fmla="*/ 155928 h 601986"/>
                  <a:gd name="connsiteX1193" fmla="*/ 510909 w 636190"/>
                  <a:gd name="connsiteY1193" fmla="*/ 156818 h 601986"/>
                  <a:gd name="connsiteX1194" fmla="*/ 510519 w 636190"/>
                  <a:gd name="connsiteY1194" fmla="*/ 157043 h 601986"/>
                  <a:gd name="connsiteX1195" fmla="*/ 511661 w 636190"/>
                  <a:gd name="connsiteY1195" fmla="*/ 158979 h 601986"/>
                  <a:gd name="connsiteX1196" fmla="*/ 513084 w 636190"/>
                  <a:gd name="connsiteY1196" fmla="*/ 161237 h 601986"/>
                  <a:gd name="connsiteX1197" fmla="*/ 514022 w 636190"/>
                  <a:gd name="connsiteY1197" fmla="*/ 162666 h 601986"/>
                  <a:gd name="connsiteX1198" fmla="*/ 514719 w 636190"/>
                  <a:gd name="connsiteY1198" fmla="*/ 163604 h 601986"/>
                  <a:gd name="connsiteX1199" fmla="*/ 515499 w 636190"/>
                  <a:gd name="connsiteY1199" fmla="*/ 164596 h 601986"/>
                  <a:gd name="connsiteX1200" fmla="*/ 516840 w 636190"/>
                  <a:gd name="connsiteY1200" fmla="*/ 166347 h 601986"/>
                  <a:gd name="connsiteX1201" fmla="*/ 518016 w 636190"/>
                  <a:gd name="connsiteY1201" fmla="*/ 167907 h 601986"/>
                  <a:gd name="connsiteX1202" fmla="*/ 518188 w 636190"/>
                  <a:gd name="connsiteY1202" fmla="*/ 168139 h 601986"/>
                  <a:gd name="connsiteX1203" fmla="*/ 520322 w 636190"/>
                  <a:gd name="connsiteY1203" fmla="*/ 170745 h 601986"/>
                  <a:gd name="connsiteX1204" fmla="*/ 521765 w 636190"/>
                  <a:gd name="connsiteY1204" fmla="*/ 172640 h 601986"/>
                  <a:gd name="connsiteX1205" fmla="*/ 522935 w 636190"/>
                  <a:gd name="connsiteY1205" fmla="*/ 174241 h 601986"/>
                  <a:gd name="connsiteX1206" fmla="*/ 524132 w 636190"/>
                  <a:gd name="connsiteY1206" fmla="*/ 175842 h 601986"/>
                  <a:gd name="connsiteX1207" fmla="*/ 525671 w 636190"/>
                  <a:gd name="connsiteY1207" fmla="*/ 178181 h 601986"/>
                  <a:gd name="connsiteX1208" fmla="*/ 525842 w 636190"/>
                  <a:gd name="connsiteY1208" fmla="*/ 178441 h 601986"/>
                  <a:gd name="connsiteX1209" fmla="*/ 525938 w 636190"/>
                  <a:gd name="connsiteY1209" fmla="*/ 178592 h 601986"/>
                  <a:gd name="connsiteX1210" fmla="*/ 526048 w 636190"/>
                  <a:gd name="connsiteY1210" fmla="*/ 178770 h 601986"/>
                  <a:gd name="connsiteX1211" fmla="*/ 530378 w 636190"/>
                  <a:gd name="connsiteY1211" fmla="*/ 179967 h 601986"/>
                  <a:gd name="connsiteX1212" fmla="*/ 531103 w 636190"/>
                  <a:gd name="connsiteY1212" fmla="*/ 180158 h 601986"/>
                  <a:gd name="connsiteX1213" fmla="*/ 532088 w 636190"/>
                  <a:gd name="connsiteY1213" fmla="*/ 180295 h 601986"/>
                  <a:gd name="connsiteX1214" fmla="*/ 532587 w 636190"/>
                  <a:gd name="connsiteY1214" fmla="*/ 180329 h 601986"/>
                  <a:gd name="connsiteX1215" fmla="*/ 533053 w 636190"/>
                  <a:gd name="connsiteY1215" fmla="*/ 180343 h 601986"/>
                  <a:gd name="connsiteX1216" fmla="*/ 533552 w 636190"/>
                  <a:gd name="connsiteY1216" fmla="*/ 180329 h 601986"/>
                  <a:gd name="connsiteX1217" fmla="*/ 534421 w 636190"/>
                  <a:gd name="connsiteY1217" fmla="*/ 180227 h 601986"/>
                  <a:gd name="connsiteX1218" fmla="*/ 534468 w 636190"/>
                  <a:gd name="connsiteY1218" fmla="*/ 180514 h 601986"/>
                  <a:gd name="connsiteX1219" fmla="*/ 534722 w 636190"/>
                  <a:gd name="connsiteY1219" fmla="*/ 181834 h 601986"/>
                  <a:gd name="connsiteX1220" fmla="*/ 535351 w 636190"/>
                  <a:gd name="connsiteY1220" fmla="*/ 184228 h 601986"/>
                  <a:gd name="connsiteX1221" fmla="*/ 535460 w 636190"/>
                  <a:gd name="connsiteY1221" fmla="*/ 184577 h 601986"/>
                  <a:gd name="connsiteX1222" fmla="*/ 536630 w 636190"/>
                  <a:gd name="connsiteY1222" fmla="*/ 188278 h 601986"/>
                  <a:gd name="connsiteX1223" fmla="*/ 537130 w 636190"/>
                  <a:gd name="connsiteY1223" fmla="*/ 190173 h 601986"/>
                  <a:gd name="connsiteX1224" fmla="*/ 537335 w 636190"/>
                  <a:gd name="connsiteY1224" fmla="*/ 191124 h 601986"/>
                  <a:gd name="connsiteX1225" fmla="*/ 537800 w 636190"/>
                  <a:gd name="connsiteY1225" fmla="*/ 193997 h 601986"/>
                  <a:gd name="connsiteX1226" fmla="*/ 538122 w 636190"/>
                  <a:gd name="connsiteY1226" fmla="*/ 197199 h 601986"/>
                  <a:gd name="connsiteX1227" fmla="*/ 538333 w 636190"/>
                  <a:gd name="connsiteY1227" fmla="*/ 199901 h 601986"/>
                  <a:gd name="connsiteX1228" fmla="*/ 538710 w 636190"/>
                  <a:gd name="connsiteY1228" fmla="*/ 201987 h 601986"/>
                  <a:gd name="connsiteX1229" fmla="*/ 539237 w 636190"/>
                  <a:gd name="connsiteY1229" fmla="*/ 204730 h 601986"/>
                  <a:gd name="connsiteX1230" fmla="*/ 539408 w 636190"/>
                  <a:gd name="connsiteY1230" fmla="*/ 205284 h 601986"/>
                  <a:gd name="connsiteX1231" fmla="*/ 534174 w 636190"/>
                  <a:gd name="connsiteY1231" fmla="*/ 206919 h 601986"/>
                  <a:gd name="connsiteX1232" fmla="*/ 535064 w 636190"/>
                  <a:gd name="connsiteY1232" fmla="*/ 209662 h 601986"/>
                  <a:gd name="connsiteX1233" fmla="*/ 534366 w 636190"/>
                  <a:gd name="connsiteY1233" fmla="*/ 209881 h 601986"/>
                  <a:gd name="connsiteX1234" fmla="*/ 534277 w 636190"/>
                  <a:gd name="connsiteY1234" fmla="*/ 209649 h 601986"/>
                  <a:gd name="connsiteX1235" fmla="*/ 529591 w 636190"/>
                  <a:gd name="connsiteY1235" fmla="*/ 211126 h 601986"/>
                  <a:gd name="connsiteX1236" fmla="*/ 530679 w 636190"/>
                  <a:gd name="connsiteY1236" fmla="*/ 214704 h 601986"/>
                  <a:gd name="connsiteX1237" fmla="*/ 531862 w 636190"/>
                  <a:gd name="connsiteY1237" fmla="*/ 217577 h 601986"/>
                  <a:gd name="connsiteX1238" fmla="*/ 532731 w 636190"/>
                  <a:gd name="connsiteY1238" fmla="*/ 219718 h 601986"/>
                  <a:gd name="connsiteX1239" fmla="*/ 533531 w 636190"/>
                  <a:gd name="connsiteY1239" fmla="*/ 222119 h 601986"/>
                  <a:gd name="connsiteX1240" fmla="*/ 533552 w 636190"/>
                  <a:gd name="connsiteY1240" fmla="*/ 222202 h 601986"/>
                  <a:gd name="connsiteX1241" fmla="*/ 533566 w 636190"/>
                  <a:gd name="connsiteY1241" fmla="*/ 222297 h 601986"/>
                  <a:gd name="connsiteX1242" fmla="*/ 534434 w 636190"/>
                  <a:gd name="connsiteY1242" fmla="*/ 222031 h 601986"/>
                  <a:gd name="connsiteX1243" fmla="*/ 537164 w 636190"/>
                  <a:gd name="connsiteY1243" fmla="*/ 221189 h 601986"/>
                  <a:gd name="connsiteX1244" fmla="*/ 539969 w 636190"/>
                  <a:gd name="connsiteY1244" fmla="*/ 220484 h 601986"/>
                  <a:gd name="connsiteX1245" fmla="*/ 542712 w 636190"/>
                  <a:gd name="connsiteY1245" fmla="*/ 220040 h 601986"/>
                  <a:gd name="connsiteX1246" fmla="*/ 545448 w 636190"/>
                  <a:gd name="connsiteY1246" fmla="*/ 219568 h 601986"/>
                  <a:gd name="connsiteX1247" fmla="*/ 548342 w 636190"/>
                  <a:gd name="connsiteY1247" fmla="*/ 219212 h 601986"/>
                  <a:gd name="connsiteX1248" fmla="*/ 550784 w 636190"/>
                  <a:gd name="connsiteY1248" fmla="*/ 218850 h 601986"/>
                  <a:gd name="connsiteX1249" fmla="*/ 553862 w 636190"/>
                  <a:gd name="connsiteY1249" fmla="*/ 217995 h 601986"/>
                  <a:gd name="connsiteX1250" fmla="*/ 557105 w 636190"/>
                  <a:gd name="connsiteY1250" fmla="*/ 217201 h 601986"/>
                  <a:gd name="connsiteX1251" fmla="*/ 564452 w 636190"/>
                  <a:gd name="connsiteY1251" fmla="*/ 215976 h 601986"/>
                  <a:gd name="connsiteX1252" fmla="*/ 565649 w 636190"/>
                  <a:gd name="connsiteY1252" fmla="*/ 215751 h 601986"/>
                  <a:gd name="connsiteX1253" fmla="*/ 565211 w 636190"/>
                  <a:gd name="connsiteY1253" fmla="*/ 212488 h 601986"/>
                  <a:gd name="connsiteX1254" fmla="*/ 564889 w 636190"/>
                  <a:gd name="connsiteY1254" fmla="*/ 209956 h 601986"/>
                  <a:gd name="connsiteX1255" fmla="*/ 564664 w 636190"/>
                  <a:gd name="connsiteY1255" fmla="*/ 207788 h 601986"/>
                  <a:gd name="connsiteX1256" fmla="*/ 564404 w 636190"/>
                  <a:gd name="connsiteY1256" fmla="*/ 205496 h 601986"/>
                  <a:gd name="connsiteX1257" fmla="*/ 575376 w 636190"/>
                  <a:gd name="connsiteY1257" fmla="*/ 203246 h 601986"/>
                  <a:gd name="connsiteX1258" fmla="*/ 576717 w 636190"/>
                  <a:gd name="connsiteY1258" fmla="*/ 202986 h 601986"/>
                  <a:gd name="connsiteX1259" fmla="*/ 578126 w 636190"/>
                  <a:gd name="connsiteY1259" fmla="*/ 202699 h 601986"/>
                  <a:gd name="connsiteX1260" fmla="*/ 583845 w 636190"/>
                  <a:gd name="connsiteY1260" fmla="*/ 201522 h 601986"/>
                  <a:gd name="connsiteX1261" fmla="*/ 584057 w 636190"/>
                  <a:gd name="connsiteY1261" fmla="*/ 201467 h 601986"/>
                  <a:gd name="connsiteX1262" fmla="*/ 583175 w 636190"/>
                  <a:gd name="connsiteY1262" fmla="*/ 199244 h 601986"/>
                  <a:gd name="connsiteX1263" fmla="*/ 583072 w 636190"/>
                  <a:gd name="connsiteY1263" fmla="*/ 198998 h 601986"/>
                  <a:gd name="connsiteX1264" fmla="*/ 582812 w 636190"/>
                  <a:gd name="connsiteY1264" fmla="*/ 198423 h 601986"/>
                  <a:gd name="connsiteX1265" fmla="*/ 582381 w 636190"/>
                  <a:gd name="connsiteY1265" fmla="*/ 197643 h 601986"/>
                  <a:gd name="connsiteX1266" fmla="*/ 582026 w 636190"/>
                  <a:gd name="connsiteY1266" fmla="*/ 197199 h 601986"/>
                  <a:gd name="connsiteX1267" fmla="*/ 581629 w 636190"/>
                  <a:gd name="connsiteY1267" fmla="*/ 196768 h 601986"/>
                  <a:gd name="connsiteX1268" fmla="*/ 581082 w 636190"/>
                  <a:gd name="connsiteY1268" fmla="*/ 196275 h 601986"/>
                  <a:gd name="connsiteX1269" fmla="*/ 580719 w 636190"/>
                  <a:gd name="connsiteY1269" fmla="*/ 196029 h 601986"/>
                  <a:gd name="connsiteX1270" fmla="*/ 580295 w 636190"/>
                  <a:gd name="connsiteY1270" fmla="*/ 195735 h 601986"/>
                  <a:gd name="connsiteX1271" fmla="*/ 579816 w 636190"/>
                  <a:gd name="connsiteY1271" fmla="*/ 195495 h 601986"/>
                  <a:gd name="connsiteX1272" fmla="*/ 579269 w 636190"/>
                  <a:gd name="connsiteY1272" fmla="*/ 195263 h 601986"/>
                  <a:gd name="connsiteX1273" fmla="*/ 578373 w 636190"/>
                  <a:gd name="connsiteY1273" fmla="*/ 194921 h 601986"/>
                  <a:gd name="connsiteX1274" fmla="*/ 577326 w 636190"/>
                  <a:gd name="connsiteY1274" fmla="*/ 194531 h 601986"/>
                  <a:gd name="connsiteX1275" fmla="*/ 576854 w 636190"/>
                  <a:gd name="connsiteY1275" fmla="*/ 194346 h 601986"/>
                  <a:gd name="connsiteX1276" fmla="*/ 575718 w 636190"/>
                  <a:gd name="connsiteY1276" fmla="*/ 193901 h 601986"/>
                  <a:gd name="connsiteX1277" fmla="*/ 574938 w 636190"/>
                  <a:gd name="connsiteY1277" fmla="*/ 193587 h 601986"/>
                  <a:gd name="connsiteX1278" fmla="*/ 574234 w 636190"/>
                  <a:gd name="connsiteY1278" fmla="*/ 193272 h 601986"/>
                  <a:gd name="connsiteX1279" fmla="*/ 574343 w 636190"/>
                  <a:gd name="connsiteY1279" fmla="*/ 193087 h 601986"/>
                  <a:gd name="connsiteX1280" fmla="*/ 574569 w 636190"/>
                  <a:gd name="connsiteY1280" fmla="*/ 193039 h 601986"/>
                  <a:gd name="connsiteX1281" fmla="*/ 574891 w 636190"/>
                  <a:gd name="connsiteY1281" fmla="*/ 193005 h 601986"/>
                  <a:gd name="connsiteX1282" fmla="*/ 576197 w 636190"/>
                  <a:gd name="connsiteY1282" fmla="*/ 192916 h 601986"/>
                  <a:gd name="connsiteX1283" fmla="*/ 578414 w 636190"/>
                  <a:gd name="connsiteY1283" fmla="*/ 192520 h 601986"/>
                  <a:gd name="connsiteX1284" fmla="*/ 578715 w 636190"/>
                  <a:gd name="connsiteY1284" fmla="*/ 192478 h 601986"/>
                  <a:gd name="connsiteX1285" fmla="*/ 579159 w 636190"/>
                  <a:gd name="connsiteY1285" fmla="*/ 192848 h 601986"/>
                  <a:gd name="connsiteX1286" fmla="*/ 580090 w 636190"/>
                  <a:gd name="connsiteY1286" fmla="*/ 193279 h 601986"/>
                  <a:gd name="connsiteX1287" fmla="*/ 582655 w 636190"/>
                  <a:gd name="connsiteY1287" fmla="*/ 193778 h 601986"/>
                  <a:gd name="connsiteX1288" fmla="*/ 585384 w 636190"/>
                  <a:gd name="connsiteY1288" fmla="*/ 194373 h 601986"/>
                  <a:gd name="connsiteX1289" fmla="*/ 588264 w 636190"/>
                  <a:gd name="connsiteY1289" fmla="*/ 194510 h 601986"/>
                  <a:gd name="connsiteX1290" fmla="*/ 589940 w 636190"/>
                  <a:gd name="connsiteY1290" fmla="*/ 194428 h 601986"/>
                  <a:gd name="connsiteX1291" fmla="*/ 591165 w 636190"/>
                  <a:gd name="connsiteY1291" fmla="*/ 194291 h 601986"/>
                  <a:gd name="connsiteX1292" fmla="*/ 591979 w 636190"/>
                  <a:gd name="connsiteY1292" fmla="*/ 195126 h 601986"/>
                  <a:gd name="connsiteX1293" fmla="*/ 593675 w 636190"/>
                  <a:gd name="connsiteY1293" fmla="*/ 194982 h 601986"/>
                  <a:gd name="connsiteX1294" fmla="*/ 596480 w 636190"/>
                  <a:gd name="connsiteY1294" fmla="*/ 194366 h 601986"/>
                  <a:gd name="connsiteX1295" fmla="*/ 599866 w 636190"/>
                  <a:gd name="connsiteY1295" fmla="*/ 194182 h 601986"/>
                  <a:gd name="connsiteX1296" fmla="*/ 601843 w 636190"/>
                  <a:gd name="connsiteY1296" fmla="*/ 194134 h 601986"/>
                  <a:gd name="connsiteX1297" fmla="*/ 603389 w 636190"/>
                  <a:gd name="connsiteY1297" fmla="*/ 194100 h 601986"/>
                  <a:gd name="connsiteX1298" fmla="*/ 609183 w 636190"/>
                  <a:gd name="connsiteY1298" fmla="*/ 194195 h 601986"/>
                  <a:gd name="connsiteX1299" fmla="*/ 612310 w 636190"/>
                  <a:gd name="connsiteY1299" fmla="*/ 194038 h 601986"/>
                  <a:gd name="connsiteX1300" fmla="*/ 615470 w 636190"/>
                  <a:gd name="connsiteY1300" fmla="*/ 193799 h 601986"/>
                  <a:gd name="connsiteX1301" fmla="*/ 616907 w 636190"/>
                  <a:gd name="connsiteY1301" fmla="*/ 193682 h 601986"/>
                  <a:gd name="connsiteX1302" fmla="*/ 623795 w 636190"/>
                  <a:gd name="connsiteY1302" fmla="*/ 193402 h 601986"/>
                  <a:gd name="connsiteX1303" fmla="*/ 624062 w 636190"/>
                  <a:gd name="connsiteY1303" fmla="*/ 192622 h 601986"/>
                  <a:gd name="connsiteX1304" fmla="*/ 624459 w 636190"/>
                  <a:gd name="connsiteY1304" fmla="*/ 191425 h 601986"/>
                  <a:gd name="connsiteX1305" fmla="*/ 624924 w 636190"/>
                  <a:gd name="connsiteY1305" fmla="*/ 190023 h 601986"/>
                  <a:gd name="connsiteX1306" fmla="*/ 625026 w 636190"/>
                  <a:gd name="connsiteY1306" fmla="*/ 189722 h 601986"/>
                  <a:gd name="connsiteX1307" fmla="*/ 626443 w 636190"/>
                  <a:gd name="connsiteY1307" fmla="*/ 189906 h 601986"/>
                  <a:gd name="connsiteX1308" fmla="*/ 629042 w 636190"/>
                  <a:gd name="connsiteY1308" fmla="*/ 190221 h 601986"/>
                  <a:gd name="connsiteX1309" fmla="*/ 631170 w 636190"/>
                  <a:gd name="connsiteY1309" fmla="*/ 190481 h 601986"/>
                  <a:gd name="connsiteX1310" fmla="*/ 631142 w 636190"/>
                  <a:gd name="connsiteY1310" fmla="*/ 190693 h 601986"/>
                  <a:gd name="connsiteX1311" fmla="*/ 630821 w 636190"/>
                  <a:gd name="connsiteY1311" fmla="*/ 193224 h 601986"/>
                  <a:gd name="connsiteX1312" fmla="*/ 630465 w 636190"/>
                  <a:gd name="connsiteY1312" fmla="*/ 196022 h 601986"/>
                  <a:gd name="connsiteX1313" fmla="*/ 629767 w 636190"/>
                  <a:gd name="connsiteY1313" fmla="*/ 201570 h 601986"/>
                  <a:gd name="connsiteX1314" fmla="*/ 629412 w 636190"/>
                  <a:gd name="connsiteY1314" fmla="*/ 204354 h 601986"/>
                  <a:gd name="connsiteX1315" fmla="*/ 629329 w 636190"/>
                  <a:gd name="connsiteY1315" fmla="*/ 205004 h 601986"/>
                  <a:gd name="connsiteX1316" fmla="*/ 629049 w 636190"/>
                  <a:gd name="connsiteY1316" fmla="*/ 207145 h 601986"/>
                  <a:gd name="connsiteX1317" fmla="*/ 628317 w 636190"/>
                  <a:gd name="connsiteY1317" fmla="*/ 212720 h 601986"/>
                  <a:gd name="connsiteX1318" fmla="*/ 627968 w 636190"/>
                  <a:gd name="connsiteY1318" fmla="*/ 215511 h 601986"/>
                  <a:gd name="connsiteX1319" fmla="*/ 627578 w 636190"/>
                  <a:gd name="connsiteY1319" fmla="*/ 218603 h 601986"/>
                  <a:gd name="connsiteX1320" fmla="*/ 626169 w 636190"/>
                  <a:gd name="connsiteY1320" fmla="*/ 218768 h 601986"/>
                  <a:gd name="connsiteX1321" fmla="*/ 623864 w 636190"/>
                  <a:gd name="connsiteY1321" fmla="*/ 219048 h 601986"/>
                  <a:gd name="connsiteX1322" fmla="*/ 621818 w 636190"/>
                  <a:gd name="connsiteY1322" fmla="*/ 218925 h 601986"/>
                  <a:gd name="connsiteX1323" fmla="*/ 621538 w 636190"/>
                  <a:gd name="connsiteY1323" fmla="*/ 218904 h 601986"/>
                  <a:gd name="connsiteX1324" fmla="*/ 621291 w 636190"/>
                  <a:gd name="connsiteY1324" fmla="*/ 218884 h 601986"/>
                  <a:gd name="connsiteX1325" fmla="*/ 619410 w 636190"/>
                  <a:gd name="connsiteY1325" fmla="*/ 218610 h 601986"/>
                  <a:gd name="connsiteX1326" fmla="*/ 616633 w 636190"/>
                  <a:gd name="connsiteY1326" fmla="*/ 218207 h 601986"/>
                  <a:gd name="connsiteX1327" fmla="*/ 614724 w 636190"/>
                  <a:gd name="connsiteY1327" fmla="*/ 217297 h 601986"/>
                  <a:gd name="connsiteX1328" fmla="*/ 614587 w 636190"/>
                  <a:gd name="connsiteY1328" fmla="*/ 217577 h 601986"/>
                  <a:gd name="connsiteX1329" fmla="*/ 614334 w 636190"/>
                  <a:gd name="connsiteY1329" fmla="*/ 217509 h 601986"/>
                  <a:gd name="connsiteX1330" fmla="*/ 614061 w 636190"/>
                  <a:gd name="connsiteY1330" fmla="*/ 217522 h 601986"/>
                  <a:gd name="connsiteX1331" fmla="*/ 613705 w 636190"/>
                  <a:gd name="connsiteY1331" fmla="*/ 217625 h 601986"/>
                  <a:gd name="connsiteX1332" fmla="*/ 613568 w 636190"/>
                  <a:gd name="connsiteY1332" fmla="*/ 217721 h 601986"/>
                  <a:gd name="connsiteX1333" fmla="*/ 613425 w 636190"/>
                  <a:gd name="connsiteY1333" fmla="*/ 217844 h 601986"/>
                  <a:gd name="connsiteX1334" fmla="*/ 613322 w 636190"/>
                  <a:gd name="connsiteY1334" fmla="*/ 217899 h 601986"/>
                  <a:gd name="connsiteX1335" fmla="*/ 613144 w 636190"/>
                  <a:gd name="connsiteY1335" fmla="*/ 218008 h 601986"/>
                  <a:gd name="connsiteX1336" fmla="*/ 612898 w 636190"/>
                  <a:gd name="connsiteY1336" fmla="*/ 218138 h 601986"/>
                  <a:gd name="connsiteX1337" fmla="*/ 612994 w 636190"/>
                  <a:gd name="connsiteY1337" fmla="*/ 226087 h 601986"/>
                  <a:gd name="connsiteX1338" fmla="*/ 613028 w 636190"/>
                  <a:gd name="connsiteY1338" fmla="*/ 228208 h 601986"/>
                  <a:gd name="connsiteX1339" fmla="*/ 613035 w 636190"/>
                  <a:gd name="connsiteY1339" fmla="*/ 228741 h 601986"/>
                  <a:gd name="connsiteX1340" fmla="*/ 613048 w 636190"/>
                  <a:gd name="connsiteY1340" fmla="*/ 229637 h 601986"/>
                  <a:gd name="connsiteX1341" fmla="*/ 613103 w 636190"/>
                  <a:gd name="connsiteY1341" fmla="*/ 233427 h 601986"/>
                  <a:gd name="connsiteX1342" fmla="*/ 613151 w 636190"/>
                  <a:gd name="connsiteY1342" fmla="*/ 236745 h 601986"/>
                  <a:gd name="connsiteX1343" fmla="*/ 612741 w 636190"/>
                  <a:gd name="connsiteY1343" fmla="*/ 236902 h 601986"/>
                  <a:gd name="connsiteX1344" fmla="*/ 612686 w 636190"/>
                  <a:gd name="connsiteY1344" fmla="*/ 237258 h 601986"/>
                  <a:gd name="connsiteX1345" fmla="*/ 612768 w 636190"/>
                  <a:gd name="connsiteY1345" fmla="*/ 240035 h 601986"/>
                  <a:gd name="connsiteX1346" fmla="*/ 613035 w 636190"/>
                  <a:gd name="connsiteY1346" fmla="*/ 240179 h 601986"/>
                  <a:gd name="connsiteX1347" fmla="*/ 614355 w 636190"/>
                  <a:gd name="connsiteY1347" fmla="*/ 240548 h 601986"/>
                  <a:gd name="connsiteX1348" fmla="*/ 615039 w 636190"/>
                  <a:gd name="connsiteY1348" fmla="*/ 240726 h 601986"/>
                  <a:gd name="connsiteX1349" fmla="*/ 615887 w 636190"/>
                  <a:gd name="connsiteY1349" fmla="*/ 240781 h 601986"/>
                  <a:gd name="connsiteX1350" fmla="*/ 616920 w 636190"/>
                  <a:gd name="connsiteY1350" fmla="*/ 240480 h 601986"/>
                  <a:gd name="connsiteX1351" fmla="*/ 617522 w 636190"/>
                  <a:gd name="connsiteY1351" fmla="*/ 240070 h 601986"/>
                  <a:gd name="connsiteX1352" fmla="*/ 618432 w 636190"/>
                  <a:gd name="connsiteY1352" fmla="*/ 239338 h 601986"/>
                  <a:gd name="connsiteX1353" fmla="*/ 618904 w 636190"/>
                  <a:gd name="connsiteY1353" fmla="*/ 239146 h 601986"/>
                  <a:gd name="connsiteX1354" fmla="*/ 618979 w 636190"/>
                  <a:gd name="connsiteY1354" fmla="*/ 239119 h 601986"/>
                  <a:gd name="connsiteX1355" fmla="*/ 619636 w 636190"/>
                  <a:gd name="connsiteY1355" fmla="*/ 240418 h 601986"/>
                  <a:gd name="connsiteX1356" fmla="*/ 620231 w 636190"/>
                  <a:gd name="connsiteY1356" fmla="*/ 241609 h 601986"/>
                  <a:gd name="connsiteX1357" fmla="*/ 620895 w 636190"/>
                  <a:gd name="connsiteY1357" fmla="*/ 243141 h 601986"/>
                  <a:gd name="connsiteX1358" fmla="*/ 621038 w 636190"/>
                  <a:gd name="connsiteY1358" fmla="*/ 243497 h 601986"/>
                  <a:gd name="connsiteX1359" fmla="*/ 621161 w 636190"/>
                  <a:gd name="connsiteY1359" fmla="*/ 243846 h 601986"/>
                  <a:gd name="connsiteX1360" fmla="*/ 621182 w 636190"/>
                  <a:gd name="connsiteY1360" fmla="*/ 243907 h 601986"/>
                  <a:gd name="connsiteX1361" fmla="*/ 621955 w 636190"/>
                  <a:gd name="connsiteY1361" fmla="*/ 246028 h 601986"/>
                  <a:gd name="connsiteX1362" fmla="*/ 622646 w 636190"/>
                  <a:gd name="connsiteY1362" fmla="*/ 245966 h 601986"/>
                  <a:gd name="connsiteX1363" fmla="*/ 622701 w 636190"/>
                  <a:gd name="connsiteY1363" fmla="*/ 246158 h 601986"/>
                  <a:gd name="connsiteX1364" fmla="*/ 623180 w 636190"/>
                  <a:gd name="connsiteY1364" fmla="*/ 247895 h 601986"/>
                  <a:gd name="connsiteX1365" fmla="*/ 623693 w 636190"/>
                  <a:gd name="connsiteY1365" fmla="*/ 249804 h 601986"/>
                  <a:gd name="connsiteX1366" fmla="*/ 624493 w 636190"/>
                  <a:gd name="connsiteY1366" fmla="*/ 252657 h 601986"/>
                  <a:gd name="connsiteX1367" fmla="*/ 624739 w 636190"/>
                  <a:gd name="connsiteY1367" fmla="*/ 253491 h 601986"/>
                  <a:gd name="connsiteX1368" fmla="*/ 625136 w 636190"/>
                  <a:gd name="connsiteY1368" fmla="*/ 254483 h 601986"/>
                  <a:gd name="connsiteX1369" fmla="*/ 625553 w 636190"/>
                  <a:gd name="connsiteY1369" fmla="*/ 255345 h 601986"/>
                  <a:gd name="connsiteX1370" fmla="*/ 625806 w 636190"/>
                  <a:gd name="connsiteY1370" fmla="*/ 255872 h 601986"/>
                  <a:gd name="connsiteX1371" fmla="*/ 628057 w 636190"/>
                  <a:gd name="connsiteY1371" fmla="*/ 259025 h 601986"/>
                  <a:gd name="connsiteX1372" fmla="*/ 628878 w 636190"/>
                  <a:gd name="connsiteY1372" fmla="*/ 260647 h 601986"/>
                  <a:gd name="connsiteX1373" fmla="*/ 630102 w 636190"/>
                  <a:gd name="connsiteY1373" fmla="*/ 263171 h 601986"/>
                  <a:gd name="connsiteX1374" fmla="*/ 631553 w 636190"/>
                  <a:gd name="connsiteY1374" fmla="*/ 266721 h 601986"/>
                  <a:gd name="connsiteX1375" fmla="*/ 632462 w 636190"/>
                  <a:gd name="connsiteY1375" fmla="*/ 268753 h 601986"/>
                  <a:gd name="connsiteX1376" fmla="*/ 633365 w 636190"/>
                  <a:gd name="connsiteY1376" fmla="*/ 270778 h 601986"/>
                  <a:gd name="connsiteX1377" fmla="*/ 634029 w 636190"/>
                  <a:gd name="connsiteY1377" fmla="*/ 272290 h 601986"/>
                  <a:gd name="connsiteX1378" fmla="*/ 635253 w 636190"/>
                  <a:gd name="connsiteY1378" fmla="*/ 275074 h 601986"/>
                  <a:gd name="connsiteX1379" fmla="*/ 636327 w 636190"/>
                  <a:gd name="connsiteY1379" fmla="*/ 277550 h 601986"/>
                  <a:gd name="connsiteX1380" fmla="*/ 636540 w 636190"/>
                  <a:gd name="connsiteY1380" fmla="*/ 278043 h 601986"/>
                  <a:gd name="connsiteX1381" fmla="*/ 636608 w 636190"/>
                  <a:gd name="connsiteY1381" fmla="*/ 278207 h 601986"/>
                  <a:gd name="connsiteX1382" fmla="*/ 636628 w 636190"/>
                  <a:gd name="connsiteY1382" fmla="*/ 278262 h 601986"/>
                  <a:gd name="connsiteX1383" fmla="*/ 636642 w 636190"/>
                  <a:gd name="connsiteY1383" fmla="*/ 278303 h 601986"/>
                  <a:gd name="connsiteX1384" fmla="*/ 636799 w 636190"/>
                  <a:gd name="connsiteY1384" fmla="*/ 278925 h 601986"/>
                  <a:gd name="connsiteX1385" fmla="*/ 636868 w 636190"/>
                  <a:gd name="connsiteY1385" fmla="*/ 279240 h 601986"/>
                  <a:gd name="connsiteX1386" fmla="*/ 636998 w 636190"/>
                  <a:gd name="connsiteY1386" fmla="*/ 279698 h 601986"/>
                  <a:gd name="connsiteX1387" fmla="*/ 637101 w 636190"/>
                  <a:gd name="connsiteY1387" fmla="*/ 280061 h 601986"/>
                  <a:gd name="connsiteX1388" fmla="*/ 637415 w 636190"/>
                  <a:gd name="connsiteY1388" fmla="*/ 281032 h 601986"/>
                  <a:gd name="connsiteX1389" fmla="*/ 637442 w 636190"/>
                  <a:gd name="connsiteY1389" fmla="*/ 281107 h 601986"/>
                  <a:gd name="connsiteX1390" fmla="*/ 629911 w 636190"/>
                  <a:gd name="connsiteY1390" fmla="*/ 282927 h 601986"/>
                  <a:gd name="connsiteX1391" fmla="*/ 631635 w 636190"/>
                  <a:gd name="connsiteY1391" fmla="*/ 289303 h 601986"/>
                  <a:gd name="connsiteX1392" fmla="*/ 626538 w 636190"/>
                  <a:gd name="connsiteY1392" fmla="*/ 290527 h 601986"/>
                  <a:gd name="connsiteX1393" fmla="*/ 626791 w 636190"/>
                  <a:gd name="connsiteY1393" fmla="*/ 290732 h 601986"/>
                  <a:gd name="connsiteX1394" fmla="*/ 627038 w 636190"/>
                  <a:gd name="connsiteY1394" fmla="*/ 290979 h 601986"/>
                  <a:gd name="connsiteX1395" fmla="*/ 627229 w 636190"/>
                  <a:gd name="connsiteY1395" fmla="*/ 291232 h 601986"/>
                  <a:gd name="connsiteX1396" fmla="*/ 627407 w 636190"/>
                  <a:gd name="connsiteY1396" fmla="*/ 291498 h 601986"/>
                  <a:gd name="connsiteX1397" fmla="*/ 627523 w 636190"/>
                  <a:gd name="connsiteY1397" fmla="*/ 291799 h 601986"/>
                  <a:gd name="connsiteX1398" fmla="*/ 627612 w 636190"/>
                  <a:gd name="connsiteY1398" fmla="*/ 292107 h 601986"/>
                  <a:gd name="connsiteX1399" fmla="*/ 627872 w 636190"/>
                  <a:gd name="connsiteY1399" fmla="*/ 293715 h 601986"/>
                  <a:gd name="connsiteX1400" fmla="*/ 628009 w 636190"/>
                  <a:gd name="connsiteY1400" fmla="*/ 294242 h 601986"/>
                  <a:gd name="connsiteX1401" fmla="*/ 628105 w 636190"/>
                  <a:gd name="connsiteY1401" fmla="*/ 294495 h 601986"/>
                  <a:gd name="connsiteX1402" fmla="*/ 628235 w 636190"/>
                  <a:gd name="connsiteY1402" fmla="*/ 294734 h 601986"/>
                  <a:gd name="connsiteX1403" fmla="*/ 628385 w 636190"/>
                  <a:gd name="connsiteY1403" fmla="*/ 294987 h 601986"/>
                  <a:gd name="connsiteX1404" fmla="*/ 621633 w 636190"/>
                  <a:gd name="connsiteY1404" fmla="*/ 296615 h 601986"/>
                  <a:gd name="connsiteX1405" fmla="*/ 622844 w 636190"/>
                  <a:gd name="connsiteY1405" fmla="*/ 301849 h 601986"/>
                  <a:gd name="connsiteX1406" fmla="*/ 623371 w 636190"/>
                  <a:gd name="connsiteY1406" fmla="*/ 303155 h 601986"/>
                  <a:gd name="connsiteX1407" fmla="*/ 623207 w 636190"/>
                  <a:gd name="connsiteY1407" fmla="*/ 303223 h 601986"/>
                  <a:gd name="connsiteX1408" fmla="*/ 623323 w 636190"/>
                  <a:gd name="connsiteY1408" fmla="*/ 303470 h 601986"/>
                  <a:gd name="connsiteX1409" fmla="*/ 617112 w 636190"/>
                  <a:gd name="connsiteY1409" fmla="*/ 305187 h 601986"/>
                  <a:gd name="connsiteX1410" fmla="*/ 617290 w 636190"/>
                  <a:gd name="connsiteY1410" fmla="*/ 306008 h 601986"/>
                  <a:gd name="connsiteX1411" fmla="*/ 617789 w 636190"/>
                  <a:gd name="connsiteY1411" fmla="*/ 307766 h 601986"/>
                  <a:gd name="connsiteX1412" fmla="*/ 616154 w 636190"/>
                  <a:gd name="connsiteY1412" fmla="*/ 308464 h 601986"/>
                  <a:gd name="connsiteX1413" fmla="*/ 612829 w 636190"/>
                  <a:gd name="connsiteY1413" fmla="*/ 309756 h 601986"/>
                  <a:gd name="connsiteX1414" fmla="*/ 611769 w 636190"/>
                  <a:gd name="connsiteY1414" fmla="*/ 310167 h 601986"/>
                  <a:gd name="connsiteX1415" fmla="*/ 610066 w 636190"/>
                  <a:gd name="connsiteY1415" fmla="*/ 310899 h 601986"/>
                  <a:gd name="connsiteX1416" fmla="*/ 607384 w 636190"/>
                  <a:gd name="connsiteY1416" fmla="*/ 312110 h 601986"/>
                  <a:gd name="connsiteX1417" fmla="*/ 605414 w 636190"/>
                  <a:gd name="connsiteY1417" fmla="*/ 308730 h 601986"/>
                  <a:gd name="connsiteX1418" fmla="*/ 603594 w 636190"/>
                  <a:gd name="connsiteY1418" fmla="*/ 309305 h 601986"/>
                  <a:gd name="connsiteX1419" fmla="*/ 603164 w 636190"/>
                  <a:gd name="connsiteY1419" fmla="*/ 308094 h 601986"/>
                  <a:gd name="connsiteX1420" fmla="*/ 601453 w 636190"/>
                  <a:gd name="connsiteY1420" fmla="*/ 308744 h 601986"/>
                  <a:gd name="connsiteX1421" fmla="*/ 597677 w 636190"/>
                  <a:gd name="connsiteY1421" fmla="*/ 309647 h 601986"/>
                  <a:gd name="connsiteX1422" fmla="*/ 599196 w 636190"/>
                  <a:gd name="connsiteY1422" fmla="*/ 314805 h 601986"/>
                  <a:gd name="connsiteX1423" fmla="*/ 600735 w 636190"/>
                  <a:gd name="connsiteY1423" fmla="*/ 319464 h 601986"/>
                  <a:gd name="connsiteX1424" fmla="*/ 600653 w 636190"/>
                  <a:gd name="connsiteY1424" fmla="*/ 319464 h 601986"/>
                  <a:gd name="connsiteX1425" fmla="*/ 598265 w 636190"/>
                  <a:gd name="connsiteY1425" fmla="*/ 319874 h 601986"/>
                  <a:gd name="connsiteX1426" fmla="*/ 594955 w 636190"/>
                  <a:gd name="connsiteY1426" fmla="*/ 320469 h 601986"/>
                  <a:gd name="connsiteX1427" fmla="*/ 591644 w 636190"/>
                  <a:gd name="connsiteY1427" fmla="*/ 321078 h 601986"/>
                  <a:gd name="connsiteX1428" fmla="*/ 591548 w 636190"/>
                  <a:gd name="connsiteY1428" fmla="*/ 321146 h 601986"/>
                  <a:gd name="connsiteX1429" fmla="*/ 590809 w 636190"/>
                  <a:gd name="connsiteY1429" fmla="*/ 321598 h 601986"/>
                  <a:gd name="connsiteX1430" fmla="*/ 589708 w 636190"/>
                  <a:gd name="connsiteY1430" fmla="*/ 322104 h 601986"/>
                  <a:gd name="connsiteX1431" fmla="*/ 587840 w 636190"/>
                  <a:gd name="connsiteY1431" fmla="*/ 323992 h 601986"/>
                  <a:gd name="connsiteX1432" fmla="*/ 586458 w 636190"/>
                  <a:gd name="connsiteY1432" fmla="*/ 325093 h 601986"/>
                  <a:gd name="connsiteX1433" fmla="*/ 586410 w 636190"/>
                  <a:gd name="connsiteY1433" fmla="*/ 325045 h 601986"/>
                  <a:gd name="connsiteX1434" fmla="*/ 585405 w 636190"/>
                  <a:gd name="connsiteY1434" fmla="*/ 324396 h 601986"/>
                  <a:gd name="connsiteX1435" fmla="*/ 584543 w 636190"/>
                  <a:gd name="connsiteY1435" fmla="*/ 324676 h 601986"/>
                  <a:gd name="connsiteX1436" fmla="*/ 583715 w 636190"/>
                  <a:gd name="connsiteY1436" fmla="*/ 324943 h 601986"/>
                  <a:gd name="connsiteX1437" fmla="*/ 582498 w 636190"/>
                  <a:gd name="connsiteY1437" fmla="*/ 325572 h 601986"/>
                  <a:gd name="connsiteX1438" fmla="*/ 580083 w 636190"/>
                  <a:gd name="connsiteY1438" fmla="*/ 326995 h 601986"/>
                  <a:gd name="connsiteX1439" fmla="*/ 578537 w 636190"/>
                  <a:gd name="connsiteY1439" fmla="*/ 327898 h 601986"/>
                  <a:gd name="connsiteX1440" fmla="*/ 576950 w 636190"/>
                  <a:gd name="connsiteY1440" fmla="*/ 328726 h 601986"/>
                  <a:gd name="connsiteX1441" fmla="*/ 576013 w 636190"/>
                  <a:gd name="connsiteY1441" fmla="*/ 326735 h 601986"/>
                  <a:gd name="connsiteX1442" fmla="*/ 572572 w 636190"/>
                  <a:gd name="connsiteY1442" fmla="*/ 328322 h 601986"/>
                  <a:gd name="connsiteX1443" fmla="*/ 570820 w 636190"/>
                  <a:gd name="connsiteY1443" fmla="*/ 329068 h 601986"/>
                  <a:gd name="connsiteX1444" fmla="*/ 568624 w 636190"/>
                  <a:gd name="connsiteY1444" fmla="*/ 329971 h 601986"/>
                  <a:gd name="connsiteX1445" fmla="*/ 567455 w 636190"/>
                  <a:gd name="connsiteY1445" fmla="*/ 330422 h 601986"/>
                  <a:gd name="connsiteX1446" fmla="*/ 565088 w 636190"/>
                  <a:gd name="connsiteY1446" fmla="*/ 331195 h 601986"/>
                  <a:gd name="connsiteX1447" fmla="*/ 563610 w 636190"/>
                  <a:gd name="connsiteY1447" fmla="*/ 331695 h 601986"/>
                  <a:gd name="connsiteX1448" fmla="*/ 561264 w 636190"/>
                  <a:gd name="connsiteY1448" fmla="*/ 332495 h 601986"/>
                  <a:gd name="connsiteX1449" fmla="*/ 561072 w 636190"/>
                  <a:gd name="connsiteY1449" fmla="*/ 332563 h 601986"/>
                  <a:gd name="connsiteX1450" fmla="*/ 560026 w 636190"/>
                  <a:gd name="connsiteY1450" fmla="*/ 333152 h 601986"/>
                  <a:gd name="connsiteX1451" fmla="*/ 559157 w 636190"/>
                  <a:gd name="connsiteY1451" fmla="*/ 333644 h 601986"/>
                  <a:gd name="connsiteX1452" fmla="*/ 557139 w 636190"/>
                  <a:gd name="connsiteY1452" fmla="*/ 334930 h 601986"/>
                  <a:gd name="connsiteX1453" fmla="*/ 558801 w 636190"/>
                  <a:gd name="connsiteY1453" fmla="*/ 336210 h 601986"/>
                  <a:gd name="connsiteX1454" fmla="*/ 560600 w 636190"/>
                  <a:gd name="connsiteY1454" fmla="*/ 337893 h 601986"/>
                  <a:gd name="connsiteX1455" fmla="*/ 562174 w 636190"/>
                  <a:gd name="connsiteY1455" fmla="*/ 341114 h 601986"/>
                  <a:gd name="connsiteX1456" fmla="*/ 560183 w 636190"/>
                  <a:gd name="connsiteY1456" fmla="*/ 342175 h 601986"/>
                  <a:gd name="connsiteX1457" fmla="*/ 561989 w 636190"/>
                  <a:gd name="connsiteY1457" fmla="*/ 345540 h 601986"/>
                  <a:gd name="connsiteX1458" fmla="*/ 559287 w 636190"/>
                  <a:gd name="connsiteY1458" fmla="*/ 347004 h 601986"/>
                  <a:gd name="connsiteX1459" fmla="*/ 559355 w 636190"/>
                  <a:gd name="connsiteY1459" fmla="*/ 347175 h 601986"/>
                  <a:gd name="connsiteX1460" fmla="*/ 561079 w 636190"/>
                  <a:gd name="connsiteY1460" fmla="*/ 351752 h 601986"/>
                  <a:gd name="connsiteX1461" fmla="*/ 563986 w 636190"/>
                  <a:gd name="connsiteY1461" fmla="*/ 359968 h 601986"/>
                  <a:gd name="connsiteX1462" fmla="*/ 563172 w 636190"/>
                  <a:gd name="connsiteY1462" fmla="*/ 360152 h 601986"/>
                  <a:gd name="connsiteX1463" fmla="*/ 563193 w 636190"/>
                  <a:gd name="connsiteY1463" fmla="*/ 360316 h 601986"/>
                  <a:gd name="connsiteX1464" fmla="*/ 563254 w 636190"/>
                  <a:gd name="connsiteY1464" fmla="*/ 360700 h 601986"/>
                  <a:gd name="connsiteX1465" fmla="*/ 563569 w 636190"/>
                  <a:gd name="connsiteY1465" fmla="*/ 362765 h 601986"/>
                  <a:gd name="connsiteX1466" fmla="*/ 563822 w 636190"/>
                  <a:gd name="connsiteY1466" fmla="*/ 364428 h 601986"/>
                  <a:gd name="connsiteX1467" fmla="*/ 558958 w 636190"/>
                  <a:gd name="connsiteY1467" fmla="*/ 365577 h 601986"/>
                  <a:gd name="connsiteX1468" fmla="*/ 558993 w 636190"/>
                  <a:gd name="connsiteY1468" fmla="*/ 365707 h 601986"/>
                  <a:gd name="connsiteX1469" fmla="*/ 559218 w 636190"/>
                  <a:gd name="connsiteY1469" fmla="*/ 366672 h 601986"/>
                  <a:gd name="connsiteX1470" fmla="*/ 559444 w 636190"/>
                  <a:gd name="connsiteY1470" fmla="*/ 367794 h 601986"/>
                  <a:gd name="connsiteX1471" fmla="*/ 559266 w 636190"/>
                  <a:gd name="connsiteY1471" fmla="*/ 367834 h 601986"/>
                  <a:gd name="connsiteX1472" fmla="*/ 559971 w 636190"/>
                  <a:gd name="connsiteY1472" fmla="*/ 372493 h 601986"/>
                  <a:gd name="connsiteX1473" fmla="*/ 560402 w 636190"/>
                  <a:gd name="connsiteY1473" fmla="*/ 375660 h 601986"/>
                  <a:gd name="connsiteX1474" fmla="*/ 560737 w 636190"/>
                  <a:gd name="connsiteY1474" fmla="*/ 378068 h 601986"/>
                  <a:gd name="connsiteX1475" fmla="*/ 561469 w 636190"/>
                  <a:gd name="connsiteY1475" fmla="*/ 382508 h 601986"/>
                  <a:gd name="connsiteX1476" fmla="*/ 561722 w 636190"/>
                  <a:gd name="connsiteY1476" fmla="*/ 384464 h 601986"/>
                  <a:gd name="connsiteX1477" fmla="*/ 561770 w 636190"/>
                  <a:gd name="connsiteY1477" fmla="*/ 384847 h 601986"/>
                  <a:gd name="connsiteX1478" fmla="*/ 561490 w 636190"/>
                  <a:gd name="connsiteY1478" fmla="*/ 384889 h 601986"/>
                  <a:gd name="connsiteX1479" fmla="*/ 561537 w 636190"/>
                  <a:gd name="connsiteY1479" fmla="*/ 385292 h 601986"/>
                  <a:gd name="connsiteX1480" fmla="*/ 560217 w 636190"/>
                  <a:gd name="connsiteY1480" fmla="*/ 385490 h 601986"/>
                  <a:gd name="connsiteX1481" fmla="*/ 560019 w 636190"/>
                  <a:gd name="connsiteY1481" fmla="*/ 385525 h 601986"/>
                  <a:gd name="connsiteX1482" fmla="*/ 560771 w 636190"/>
                  <a:gd name="connsiteY1482" fmla="*/ 392105 h 601986"/>
                  <a:gd name="connsiteX1483" fmla="*/ 560922 w 636190"/>
                  <a:gd name="connsiteY1483" fmla="*/ 393932 h 601986"/>
                  <a:gd name="connsiteX1484" fmla="*/ 561243 w 636190"/>
                  <a:gd name="connsiteY1484" fmla="*/ 397298 h 601986"/>
                  <a:gd name="connsiteX1485" fmla="*/ 561448 w 636190"/>
                  <a:gd name="connsiteY1485" fmla="*/ 398816 h 601986"/>
                  <a:gd name="connsiteX1486" fmla="*/ 561784 w 636190"/>
                  <a:gd name="connsiteY1486" fmla="*/ 400855 h 601986"/>
                  <a:gd name="connsiteX1487" fmla="*/ 562824 w 636190"/>
                  <a:gd name="connsiteY1487" fmla="*/ 404850 h 601986"/>
                  <a:gd name="connsiteX1488" fmla="*/ 563036 w 636190"/>
                  <a:gd name="connsiteY1488" fmla="*/ 405479 h 601986"/>
                  <a:gd name="connsiteX1489" fmla="*/ 564212 w 636190"/>
                  <a:gd name="connsiteY1489" fmla="*/ 408975 h 601986"/>
                  <a:gd name="connsiteX1490" fmla="*/ 564041 w 636190"/>
                  <a:gd name="connsiteY1490" fmla="*/ 409269 h 601986"/>
                  <a:gd name="connsiteX1491" fmla="*/ 566812 w 636190"/>
                  <a:gd name="connsiteY1491" fmla="*/ 410439 h 601986"/>
                  <a:gd name="connsiteX1492" fmla="*/ 568070 w 636190"/>
                  <a:gd name="connsiteY1492" fmla="*/ 411362 h 601986"/>
                  <a:gd name="connsiteX1493" fmla="*/ 569534 w 636190"/>
                  <a:gd name="connsiteY1493" fmla="*/ 413202 h 601986"/>
                  <a:gd name="connsiteX1494" fmla="*/ 571498 w 636190"/>
                  <a:gd name="connsiteY1494" fmla="*/ 415857 h 601986"/>
                  <a:gd name="connsiteX1495" fmla="*/ 571723 w 636190"/>
                  <a:gd name="connsiteY1495" fmla="*/ 416260 h 601986"/>
                  <a:gd name="connsiteX1496" fmla="*/ 572059 w 636190"/>
                  <a:gd name="connsiteY1496" fmla="*/ 416821 h 601986"/>
                  <a:gd name="connsiteX1497" fmla="*/ 573885 w 636190"/>
                  <a:gd name="connsiteY1497" fmla="*/ 415474 h 601986"/>
                  <a:gd name="connsiteX1498" fmla="*/ 574323 w 636190"/>
                  <a:gd name="connsiteY1498" fmla="*/ 416281 h 601986"/>
                  <a:gd name="connsiteX1499" fmla="*/ 575322 w 636190"/>
                  <a:gd name="connsiteY1499" fmla="*/ 418641 h 601986"/>
                  <a:gd name="connsiteX1500" fmla="*/ 575937 w 636190"/>
                  <a:gd name="connsiteY1500" fmla="*/ 421343 h 601986"/>
                  <a:gd name="connsiteX1501" fmla="*/ 576286 w 636190"/>
                  <a:gd name="connsiteY1501" fmla="*/ 423518 h 601986"/>
                  <a:gd name="connsiteX1502" fmla="*/ 576963 w 636190"/>
                  <a:gd name="connsiteY1502" fmla="*/ 426467 h 601986"/>
                  <a:gd name="connsiteX1503" fmla="*/ 578085 w 636190"/>
                  <a:gd name="connsiteY1503" fmla="*/ 428710 h 601986"/>
                  <a:gd name="connsiteX1504" fmla="*/ 579447 w 636190"/>
                  <a:gd name="connsiteY1504" fmla="*/ 432555 h 601986"/>
                  <a:gd name="connsiteX1505" fmla="*/ 579050 w 636190"/>
                  <a:gd name="connsiteY1505" fmla="*/ 435161 h 601986"/>
                  <a:gd name="connsiteX1506" fmla="*/ 581971 w 636190"/>
                  <a:gd name="connsiteY1506" fmla="*/ 435825 h 601986"/>
                  <a:gd name="connsiteX1507" fmla="*/ 583476 w 636190"/>
                  <a:gd name="connsiteY1507" fmla="*/ 436057 h 601986"/>
                  <a:gd name="connsiteX1508" fmla="*/ 585473 w 636190"/>
                  <a:gd name="connsiteY1508" fmla="*/ 436187 h 601986"/>
                  <a:gd name="connsiteX1509" fmla="*/ 586342 w 636190"/>
                  <a:gd name="connsiteY1509" fmla="*/ 437720 h 601986"/>
                  <a:gd name="connsiteX1510" fmla="*/ 586602 w 636190"/>
                  <a:gd name="connsiteY1510" fmla="*/ 438671 h 601986"/>
                  <a:gd name="connsiteX1511" fmla="*/ 586862 w 636190"/>
                  <a:gd name="connsiteY1511" fmla="*/ 439293 h 601986"/>
                  <a:gd name="connsiteX1512" fmla="*/ 587484 w 636190"/>
                  <a:gd name="connsiteY1512" fmla="*/ 440572 h 601986"/>
                  <a:gd name="connsiteX1513" fmla="*/ 588032 w 636190"/>
                  <a:gd name="connsiteY1513" fmla="*/ 441646 h 601986"/>
                  <a:gd name="connsiteX1514" fmla="*/ 588360 w 636190"/>
                  <a:gd name="connsiteY1514" fmla="*/ 442672 h 601986"/>
                  <a:gd name="connsiteX1515" fmla="*/ 588928 w 636190"/>
                  <a:gd name="connsiteY1515" fmla="*/ 443651 h 601986"/>
                  <a:gd name="connsiteX1516" fmla="*/ 589578 w 636190"/>
                  <a:gd name="connsiteY1516" fmla="*/ 445457 h 601986"/>
                  <a:gd name="connsiteX1517" fmla="*/ 590159 w 636190"/>
                  <a:gd name="connsiteY1517" fmla="*/ 447502 h 601986"/>
                  <a:gd name="connsiteX1518" fmla="*/ 590351 w 636190"/>
                  <a:gd name="connsiteY1518" fmla="*/ 448494 h 601986"/>
                  <a:gd name="connsiteX1519" fmla="*/ 590597 w 636190"/>
                  <a:gd name="connsiteY1519" fmla="*/ 450272 h 601986"/>
                  <a:gd name="connsiteX1520" fmla="*/ 590652 w 636190"/>
                  <a:gd name="connsiteY1520" fmla="*/ 451620 h 601986"/>
                  <a:gd name="connsiteX1521" fmla="*/ 590741 w 636190"/>
                  <a:gd name="connsiteY1521" fmla="*/ 453474 h 601986"/>
                  <a:gd name="connsiteX1522" fmla="*/ 590830 w 636190"/>
                  <a:gd name="connsiteY1522" fmla="*/ 454698 h 601986"/>
                  <a:gd name="connsiteX1523" fmla="*/ 591089 w 636190"/>
                  <a:gd name="connsiteY1523" fmla="*/ 455335 h 601986"/>
                  <a:gd name="connsiteX1524" fmla="*/ 592102 w 636190"/>
                  <a:gd name="connsiteY1524" fmla="*/ 455677 h 601986"/>
                  <a:gd name="connsiteX1525" fmla="*/ 592204 w 636190"/>
                  <a:gd name="connsiteY1525" fmla="*/ 455752 h 601986"/>
                  <a:gd name="connsiteX1526" fmla="*/ 592984 w 636190"/>
                  <a:gd name="connsiteY1526" fmla="*/ 456340 h 601986"/>
                  <a:gd name="connsiteX1527" fmla="*/ 593716 w 636190"/>
                  <a:gd name="connsiteY1527" fmla="*/ 456764 h 601986"/>
                  <a:gd name="connsiteX1528" fmla="*/ 594195 w 636190"/>
                  <a:gd name="connsiteY1528" fmla="*/ 457120 h 601986"/>
                  <a:gd name="connsiteX1529" fmla="*/ 594455 w 636190"/>
                  <a:gd name="connsiteY1529" fmla="*/ 457312 h 601986"/>
                  <a:gd name="connsiteX1530" fmla="*/ 595659 w 636190"/>
                  <a:gd name="connsiteY1530" fmla="*/ 458981 h 601986"/>
                  <a:gd name="connsiteX1531" fmla="*/ 596179 w 636190"/>
                  <a:gd name="connsiteY1531" fmla="*/ 462025 h 601986"/>
                  <a:gd name="connsiteX1532" fmla="*/ 596767 w 636190"/>
                  <a:gd name="connsiteY1532" fmla="*/ 463742 h 601986"/>
                  <a:gd name="connsiteX1533" fmla="*/ 598621 w 636190"/>
                  <a:gd name="connsiteY1533" fmla="*/ 467915 h 601986"/>
                  <a:gd name="connsiteX1534" fmla="*/ 598409 w 636190"/>
                  <a:gd name="connsiteY1534" fmla="*/ 468483 h 601986"/>
                  <a:gd name="connsiteX1535" fmla="*/ 598259 w 636190"/>
                  <a:gd name="connsiteY1535" fmla="*/ 470466 h 601986"/>
                  <a:gd name="connsiteX1536" fmla="*/ 598649 w 636190"/>
                  <a:gd name="connsiteY1536" fmla="*/ 471397 h 601986"/>
                  <a:gd name="connsiteX1537" fmla="*/ 599203 w 636190"/>
                  <a:gd name="connsiteY1537" fmla="*/ 472697 h 601986"/>
                  <a:gd name="connsiteX1538" fmla="*/ 599264 w 636190"/>
                  <a:gd name="connsiteY1538" fmla="*/ 474215 h 601986"/>
                  <a:gd name="connsiteX1539" fmla="*/ 599079 w 636190"/>
                  <a:gd name="connsiteY1539" fmla="*/ 475919 h 601986"/>
                  <a:gd name="connsiteX1540" fmla="*/ 598874 w 636190"/>
                  <a:gd name="connsiteY1540" fmla="*/ 477608 h 601986"/>
                  <a:gd name="connsiteX1541" fmla="*/ 598991 w 636190"/>
                  <a:gd name="connsiteY1541" fmla="*/ 479462 h 601986"/>
                  <a:gd name="connsiteX1542" fmla="*/ 599093 w 636190"/>
                  <a:gd name="connsiteY1542" fmla="*/ 481439 h 601986"/>
                  <a:gd name="connsiteX1543" fmla="*/ 599045 w 636190"/>
                  <a:gd name="connsiteY1543" fmla="*/ 481925 h 601986"/>
                  <a:gd name="connsiteX1544" fmla="*/ 599025 w 636190"/>
                  <a:gd name="connsiteY1544" fmla="*/ 482082 h 601986"/>
                  <a:gd name="connsiteX1545" fmla="*/ 597869 w 636190"/>
                  <a:gd name="connsiteY1545" fmla="*/ 481453 h 601986"/>
                  <a:gd name="connsiteX1546" fmla="*/ 596733 w 636190"/>
                  <a:gd name="connsiteY1546" fmla="*/ 483136 h 601986"/>
                  <a:gd name="connsiteX1547" fmla="*/ 596405 w 636190"/>
                  <a:gd name="connsiteY1547" fmla="*/ 483471 h 601986"/>
                  <a:gd name="connsiteX1548" fmla="*/ 595604 w 636190"/>
                  <a:gd name="connsiteY1548" fmla="*/ 483963 h 601986"/>
                  <a:gd name="connsiteX1549" fmla="*/ 595003 w 636190"/>
                  <a:gd name="connsiteY1549" fmla="*/ 484298 h 601986"/>
                  <a:gd name="connsiteX1550" fmla="*/ 593805 w 636190"/>
                  <a:gd name="connsiteY1550" fmla="*/ 484435 h 601986"/>
                  <a:gd name="connsiteX1551" fmla="*/ 593306 w 636190"/>
                  <a:gd name="connsiteY1551" fmla="*/ 484278 h 601986"/>
                  <a:gd name="connsiteX1552" fmla="*/ 592656 w 636190"/>
                  <a:gd name="connsiteY1552" fmla="*/ 483949 h 601986"/>
                  <a:gd name="connsiteX1553" fmla="*/ 591069 w 636190"/>
                  <a:gd name="connsiteY1553" fmla="*/ 483341 h 601986"/>
                  <a:gd name="connsiteX1554" fmla="*/ 588791 w 636190"/>
                  <a:gd name="connsiteY1554" fmla="*/ 483163 h 601986"/>
                  <a:gd name="connsiteX1555" fmla="*/ 585056 w 636190"/>
                  <a:gd name="connsiteY1555" fmla="*/ 481774 h 601986"/>
                  <a:gd name="connsiteX1556" fmla="*/ 584673 w 636190"/>
                  <a:gd name="connsiteY1556" fmla="*/ 481671 h 601986"/>
                  <a:gd name="connsiteX1557" fmla="*/ 583907 w 636190"/>
                  <a:gd name="connsiteY1557" fmla="*/ 482917 h 601986"/>
                  <a:gd name="connsiteX1558" fmla="*/ 582840 w 636190"/>
                  <a:gd name="connsiteY1558" fmla="*/ 482171 h 601986"/>
                  <a:gd name="connsiteX1559" fmla="*/ 582942 w 636190"/>
                  <a:gd name="connsiteY1559" fmla="*/ 482048 h 601986"/>
                  <a:gd name="connsiteX1560" fmla="*/ 579084 w 636190"/>
                  <a:gd name="connsiteY1560" fmla="*/ 479866 h 601986"/>
                  <a:gd name="connsiteX1561" fmla="*/ 576402 w 636190"/>
                  <a:gd name="connsiteY1561" fmla="*/ 478579 h 601986"/>
                  <a:gd name="connsiteX1562" fmla="*/ 575821 w 636190"/>
                  <a:gd name="connsiteY1562" fmla="*/ 478299 h 601986"/>
                  <a:gd name="connsiteX1563" fmla="*/ 575191 w 636190"/>
                  <a:gd name="connsiteY1563" fmla="*/ 478012 h 601986"/>
                  <a:gd name="connsiteX1564" fmla="*/ 574070 w 636190"/>
                  <a:gd name="connsiteY1564" fmla="*/ 477615 h 601986"/>
                  <a:gd name="connsiteX1565" fmla="*/ 573639 w 636190"/>
                  <a:gd name="connsiteY1565" fmla="*/ 477471 h 601986"/>
                  <a:gd name="connsiteX1566" fmla="*/ 571511 w 636190"/>
                  <a:gd name="connsiteY1566" fmla="*/ 476739 h 601986"/>
                  <a:gd name="connsiteX1567" fmla="*/ 568159 w 636190"/>
                  <a:gd name="connsiteY1567" fmla="*/ 472874 h 601986"/>
                  <a:gd name="connsiteX1568" fmla="*/ 567079 w 636190"/>
                  <a:gd name="connsiteY1568" fmla="*/ 472491 h 601986"/>
                  <a:gd name="connsiteX1569" fmla="*/ 567448 w 636190"/>
                  <a:gd name="connsiteY1569" fmla="*/ 472991 h 601986"/>
                  <a:gd name="connsiteX1570" fmla="*/ 568371 w 636190"/>
                  <a:gd name="connsiteY1570" fmla="*/ 474195 h 601986"/>
                  <a:gd name="connsiteX1571" fmla="*/ 570595 w 636190"/>
                  <a:gd name="connsiteY1571" fmla="*/ 476650 h 601986"/>
                  <a:gd name="connsiteX1572" fmla="*/ 571073 w 636190"/>
                  <a:gd name="connsiteY1572" fmla="*/ 477191 h 601986"/>
                  <a:gd name="connsiteX1573" fmla="*/ 569493 w 636190"/>
                  <a:gd name="connsiteY1573" fmla="*/ 478354 h 601986"/>
                  <a:gd name="connsiteX1574" fmla="*/ 569069 w 636190"/>
                  <a:gd name="connsiteY1574" fmla="*/ 478060 h 601986"/>
                  <a:gd name="connsiteX1575" fmla="*/ 566586 w 636190"/>
                  <a:gd name="connsiteY1575" fmla="*/ 476302 h 601986"/>
                  <a:gd name="connsiteX1576" fmla="*/ 566504 w 636190"/>
                  <a:gd name="connsiteY1576" fmla="*/ 476233 h 601986"/>
                  <a:gd name="connsiteX1577" fmla="*/ 566388 w 636190"/>
                  <a:gd name="connsiteY1577" fmla="*/ 476172 h 601986"/>
                  <a:gd name="connsiteX1578" fmla="*/ 564185 w 636190"/>
                  <a:gd name="connsiteY1578" fmla="*/ 475207 h 601986"/>
                  <a:gd name="connsiteX1579" fmla="*/ 562420 w 636190"/>
                  <a:gd name="connsiteY1579" fmla="*/ 474400 h 601986"/>
                  <a:gd name="connsiteX1580" fmla="*/ 559848 w 636190"/>
                  <a:gd name="connsiteY1580" fmla="*/ 474058 h 601986"/>
                  <a:gd name="connsiteX1581" fmla="*/ 559697 w 636190"/>
                  <a:gd name="connsiteY1581" fmla="*/ 473278 h 601986"/>
                  <a:gd name="connsiteX1582" fmla="*/ 558739 w 636190"/>
                  <a:gd name="connsiteY1582" fmla="*/ 472799 h 601986"/>
                  <a:gd name="connsiteX1583" fmla="*/ 558473 w 636190"/>
                  <a:gd name="connsiteY1583" fmla="*/ 472471 h 601986"/>
                  <a:gd name="connsiteX1584" fmla="*/ 558206 w 636190"/>
                  <a:gd name="connsiteY1584" fmla="*/ 472779 h 601986"/>
                  <a:gd name="connsiteX1585" fmla="*/ 556865 w 636190"/>
                  <a:gd name="connsiteY1585" fmla="*/ 473791 h 601986"/>
                  <a:gd name="connsiteX1586" fmla="*/ 555853 w 636190"/>
                  <a:gd name="connsiteY1586" fmla="*/ 474625 h 601986"/>
                  <a:gd name="connsiteX1587" fmla="*/ 554601 w 636190"/>
                  <a:gd name="connsiteY1587" fmla="*/ 475296 h 601986"/>
                  <a:gd name="connsiteX1588" fmla="*/ 554143 w 636190"/>
                  <a:gd name="connsiteY1588" fmla="*/ 475618 h 601986"/>
                  <a:gd name="connsiteX1589" fmla="*/ 553759 w 636190"/>
                  <a:gd name="connsiteY1589" fmla="*/ 475665 h 601986"/>
                  <a:gd name="connsiteX1590" fmla="*/ 553322 w 636190"/>
                  <a:gd name="connsiteY1590" fmla="*/ 474673 h 601986"/>
                  <a:gd name="connsiteX1591" fmla="*/ 551926 w 636190"/>
                  <a:gd name="connsiteY1591" fmla="*/ 474044 h 601986"/>
                  <a:gd name="connsiteX1592" fmla="*/ 551776 w 636190"/>
                  <a:gd name="connsiteY1592" fmla="*/ 473982 h 601986"/>
                  <a:gd name="connsiteX1593" fmla="*/ 551605 w 636190"/>
                  <a:gd name="connsiteY1593" fmla="*/ 473764 h 601986"/>
                  <a:gd name="connsiteX1594" fmla="*/ 551502 w 636190"/>
                  <a:gd name="connsiteY1594" fmla="*/ 473599 h 601986"/>
                  <a:gd name="connsiteX1595" fmla="*/ 551194 w 636190"/>
                  <a:gd name="connsiteY1595" fmla="*/ 473203 h 601986"/>
                  <a:gd name="connsiteX1596" fmla="*/ 550736 w 636190"/>
                  <a:gd name="connsiteY1596" fmla="*/ 472929 h 601986"/>
                  <a:gd name="connsiteX1597" fmla="*/ 550257 w 636190"/>
                  <a:gd name="connsiteY1597" fmla="*/ 472601 h 601986"/>
                  <a:gd name="connsiteX1598" fmla="*/ 550059 w 636190"/>
                  <a:gd name="connsiteY1598" fmla="*/ 472464 h 601986"/>
                  <a:gd name="connsiteX1599" fmla="*/ 549901 w 636190"/>
                  <a:gd name="connsiteY1599" fmla="*/ 472464 h 601986"/>
                  <a:gd name="connsiteX1600" fmla="*/ 549491 w 636190"/>
                  <a:gd name="connsiteY1600" fmla="*/ 472437 h 601986"/>
                  <a:gd name="connsiteX1601" fmla="*/ 549197 w 636190"/>
                  <a:gd name="connsiteY1601" fmla="*/ 472389 h 601986"/>
                  <a:gd name="connsiteX1602" fmla="*/ 548711 w 636190"/>
                  <a:gd name="connsiteY1602" fmla="*/ 472683 h 601986"/>
                  <a:gd name="connsiteX1603" fmla="*/ 548321 w 636190"/>
                  <a:gd name="connsiteY1603" fmla="*/ 472840 h 601986"/>
                  <a:gd name="connsiteX1604" fmla="*/ 547897 w 636190"/>
                  <a:gd name="connsiteY1604" fmla="*/ 472991 h 601986"/>
                  <a:gd name="connsiteX1605" fmla="*/ 547336 w 636190"/>
                  <a:gd name="connsiteY1605" fmla="*/ 473340 h 601986"/>
                  <a:gd name="connsiteX1606" fmla="*/ 546987 w 636190"/>
                  <a:gd name="connsiteY1606" fmla="*/ 473545 h 601986"/>
                  <a:gd name="connsiteX1607" fmla="*/ 546713 w 636190"/>
                  <a:gd name="connsiteY1607" fmla="*/ 473859 h 601986"/>
                  <a:gd name="connsiteX1608" fmla="*/ 546549 w 636190"/>
                  <a:gd name="connsiteY1608" fmla="*/ 474003 h 601986"/>
                  <a:gd name="connsiteX1609" fmla="*/ 546344 w 636190"/>
                  <a:gd name="connsiteY1609" fmla="*/ 474126 h 601986"/>
                  <a:gd name="connsiteX1610" fmla="*/ 545961 w 636190"/>
                  <a:gd name="connsiteY1610" fmla="*/ 474359 h 601986"/>
                  <a:gd name="connsiteX1611" fmla="*/ 545318 w 636190"/>
                  <a:gd name="connsiteY1611" fmla="*/ 474906 h 601986"/>
                  <a:gd name="connsiteX1612" fmla="*/ 544860 w 636190"/>
                  <a:gd name="connsiteY1612" fmla="*/ 475173 h 601986"/>
                  <a:gd name="connsiteX1613" fmla="*/ 544545 w 636190"/>
                  <a:gd name="connsiteY1613" fmla="*/ 475405 h 601986"/>
                  <a:gd name="connsiteX1614" fmla="*/ 543909 w 636190"/>
                  <a:gd name="connsiteY1614" fmla="*/ 475905 h 601986"/>
                  <a:gd name="connsiteX1615" fmla="*/ 543382 w 636190"/>
                  <a:gd name="connsiteY1615" fmla="*/ 476493 h 601986"/>
                  <a:gd name="connsiteX1616" fmla="*/ 542930 w 636190"/>
                  <a:gd name="connsiteY1616" fmla="*/ 477335 h 601986"/>
                  <a:gd name="connsiteX1617" fmla="*/ 542807 w 636190"/>
                  <a:gd name="connsiteY1617" fmla="*/ 477608 h 601986"/>
                  <a:gd name="connsiteX1618" fmla="*/ 542356 w 636190"/>
                  <a:gd name="connsiteY1618" fmla="*/ 478032 h 601986"/>
                  <a:gd name="connsiteX1619" fmla="*/ 542069 w 636190"/>
                  <a:gd name="connsiteY1619" fmla="*/ 477998 h 601986"/>
                  <a:gd name="connsiteX1620" fmla="*/ 541720 w 636190"/>
                  <a:gd name="connsiteY1620" fmla="*/ 477848 h 601986"/>
                  <a:gd name="connsiteX1621" fmla="*/ 541453 w 636190"/>
                  <a:gd name="connsiteY1621" fmla="*/ 477724 h 601986"/>
                  <a:gd name="connsiteX1622" fmla="*/ 540516 w 636190"/>
                  <a:gd name="connsiteY1622" fmla="*/ 477451 h 601986"/>
                  <a:gd name="connsiteX1623" fmla="*/ 539989 w 636190"/>
                  <a:gd name="connsiteY1623" fmla="*/ 477362 h 601986"/>
                  <a:gd name="connsiteX1624" fmla="*/ 539476 w 636190"/>
                  <a:gd name="connsiteY1624" fmla="*/ 477335 h 601986"/>
                  <a:gd name="connsiteX1625" fmla="*/ 538785 w 636190"/>
                  <a:gd name="connsiteY1625" fmla="*/ 477348 h 601986"/>
                  <a:gd name="connsiteX1626" fmla="*/ 538217 w 636190"/>
                  <a:gd name="connsiteY1626" fmla="*/ 477280 h 601986"/>
                  <a:gd name="connsiteX1627" fmla="*/ 538080 w 636190"/>
                  <a:gd name="connsiteY1627" fmla="*/ 477198 h 601986"/>
                  <a:gd name="connsiteX1628" fmla="*/ 537677 w 636190"/>
                  <a:gd name="connsiteY1628" fmla="*/ 476856 h 601986"/>
                  <a:gd name="connsiteX1629" fmla="*/ 537349 w 636190"/>
                  <a:gd name="connsiteY1629" fmla="*/ 476657 h 601986"/>
                  <a:gd name="connsiteX1630" fmla="*/ 536979 w 636190"/>
                  <a:gd name="connsiteY1630" fmla="*/ 476459 h 601986"/>
                  <a:gd name="connsiteX1631" fmla="*/ 536466 w 636190"/>
                  <a:gd name="connsiteY1631" fmla="*/ 476302 h 601986"/>
                  <a:gd name="connsiteX1632" fmla="*/ 535611 w 636190"/>
                  <a:gd name="connsiteY1632" fmla="*/ 476213 h 601986"/>
                  <a:gd name="connsiteX1633" fmla="*/ 534578 w 636190"/>
                  <a:gd name="connsiteY1633" fmla="*/ 476219 h 601986"/>
                  <a:gd name="connsiteX1634" fmla="*/ 534311 w 636190"/>
                  <a:gd name="connsiteY1634" fmla="*/ 476110 h 601986"/>
                  <a:gd name="connsiteX1635" fmla="*/ 534222 w 636190"/>
                  <a:gd name="connsiteY1635" fmla="*/ 480201 h 601986"/>
                  <a:gd name="connsiteX1636" fmla="*/ 533374 w 636190"/>
                  <a:gd name="connsiteY1636" fmla="*/ 483354 h 601986"/>
                  <a:gd name="connsiteX1637" fmla="*/ 529523 w 636190"/>
                  <a:gd name="connsiteY1637" fmla="*/ 481412 h 601986"/>
                  <a:gd name="connsiteX1638" fmla="*/ 528271 w 636190"/>
                  <a:gd name="connsiteY1638" fmla="*/ 480892 h 601986"/>
                  <a:gd name="connsiteX1639" fmla="*/ 527669 w 636190"/>
                  <a:gd name="connsiteY1639" fmla="*/ 480420 h 601986"/>
                  <a:gd name="connsiteX1640" fmla="*/ 526178 w 636190"/>
                  <a:gd name="connsiteY1640" fmla="*/ 478552 h 601986"/>
                  <a:gd name="connsiteX1641" fmla="*/ 524030 w 636190"/>
                  <a:gd name="connsiteY1641" fmla="*/ 476548 h 601986"/>
                  <a:gd name="connsiteX1642" fmla="*/ 522716 w 636190"/>
                  <a:gd name="connsiteY1642" fmla="*/ 475371 h 601986"/>
                  <a:gd name="connsiteX1643" fmla="*/ 521191 w 636190"/>
                  <a:gd name="connsiteY1643" fmla="*/ 473627 h 601986"/>
                  <a:gd name="connsiteX1644" fmla="*/ 520698 w 636190"/>
                  <a:gd name="connsiteY1644" fmla="*/ 473353 h 601986"/>
                  <a:gd name="connsiteX1645" fmla="*/ 519768 w 636190"/>
                  <a:gd name="connsiteY1645" fmla="*/ 472265 h 601986"/>
                  <a:gd name="connsiteX1646" fmla="*/ 518913 w 636190"/>
                  <a:gd name="connsiteY1646" fmla="*/ 470802 h 601986"/>
                  <a:gd name="connsiteX1647" fmla="*/ 518714 w 636190"/>
                  <a:gd name="connsiteY1647" fmla="*/ 469858 h 601986"/>
                  <a:gd name="connsiteX1648" fmla="*/ 517702 w 636190"/>
                  <a:gd name="connsiteY1648" fmla="*/ 469064 h 601986"/>
                  <a:gd name="connsiteX1649" fmla="*/ 517524 w 636190"/>
                  <a:gd name="connsiteY1649" fmla="*/ 468934 h 601986"/>
                  <a:gd name="connsiteX1650" fmla="*/ 517353 w 636190"/>
                  <a:gd name="connsiteY1650" fmla="*/ 469577 h 601986"/>
                  <a:gd name="connsiteX1651" fmla="*/ 515150 w 636190"/>
                  <a:gd name="connsiteY1651" fmla="*/ 471157 h 601986"/>
                  <a:gd name="connsiteX1652" fmla="*/ 515096 w 636190"/>
                  <a:gd name="connsiteY1652" fmla="*/ 471198 h 601986"/>
                  <a:gd name="connsiteX1653" fmla="*/ 513686 w 636190"/>
                  <a:gd name="connsiteY1653" fmla="*/ 472553 h 601986"/>
                  <a:gd name="connsiteX1654" fmla="*/ 511703 w 636190"/>
                  <a:gd name="connsiteY1654" fmla="*/ 475118 h 601986"/>
                  <a:gd name="connsiteX1655" fmla="*/ 509637 w 636190"/>
                  <a:gd name="connsiteY1655" fmla="*/ 477512 h 601986"/>
                  <a:gd name="connsiteX1656" fmla="*/ 508747 w 636190"/>
                  <a:gd name="connsiteY1656" fmla="*/ 479619 h 601986"/>
                  <a:gd name="connsiteX1657" fmla="*/ 508693 w 636190"/>
                  <a:gd name="connsiteY1657" fmla="*/ 481507 h 601986"/>
                  <a:gd name="connsiteX1658" fmla="*/ 510061 w 636190"/>
                  <a:gd name="connsiteY1658" fmla="*/ 486159 h 601986"/>
                  <a:gd name="connsiteX1659" fmla="*/ 509383 w 636190"/>
                  <a:gd name="connsiteY1659" fmla="*/ 486269 h 601986"/>
                  <a:gd name="connsiteX1660" fmla="*/ 510759 w 636190"/>
                  <a:gd name="connsiteY1660" fmla="*/ 489826 h 601986"/>
                  <a:gd name="connsiteX1661" fmla="*/ 510820 w 636190"/>
                  <a:gd name="connsiteY1661" fmla="*/ 492446 h 601986"/>
                  <a:gd name="connsiteX1662" fmla="*/ 510765 w 636190"/>
                  <a:gd name="connsiteY1662" fmla="*/ 495825 h 601986"/>
                  <a:gd name="connsiteX1663" fmla="*/ 510759 w 636190"/>
                  <a:gd name="connsiteY1663" fmla="*/ 498972 h 601986"/>
                  <a:gd name="connsiteX1664" fmla="*/ 511326 w 636190"/>
                  <a:gd name="connsiteY1664" fmla="*/ 503213 h 601986"/>
                  <a:gd name="connsiteX1665" fmla="*/ 511627 w 636190"/>
                  <a:gd name="connsiteY1665" fmla="*/ 504615 h 601986"/>
                  <a:gd name="connsiteX1666" fmla="*/ 512106 w 636190"/>
                  <a:gd name="connsiteY1666" fmla="*/ 506360 h 601986"/>
                  <a:gd name="connsiteX1667" fmla="*/ 513002 w 636190"/>
                  <a:gd name="connsiteY1667" fmla="*/ 509445 h 601986"/>
                  <a:gd name="connsiteX1668" fmla="*/ 513385 w 636190"/>
                  <a:gd name="connsiteY1668" fmla="*/ 512469 h 601986"/>
                  <a:gd name="connsiteX1669" fmla="*/ 514281 w 636190"/>
                  <a:gd name="connsiteY1669" fmla="*/ 515137 h 601986"/>
                  <a:gd name="connsiteX1670" fmla="*/ 516320 w 636190"/>
                  <a:gd name="connsiteY1670" fmla="*/ 520103 h 601986"/>
                  <a:gd name="connsiteX1671" fmla="*/ 516751 w 636190"/>
                  <a:gd name="connsiteY1671" fmla="*/ 521868 h 601986"/>
                  <a:gd name="connsiteX1672" fmla="*/ 516060 w 636190"/>
                  <a:gd name="connsiteY1672" fmla="*/ 521806 h 601986"/>
                  <a:gd name="connsiteX1673" fmla="*/ 514357 w 636190"/>
                  <a:gd name="connsiteY1673" fmla="*/ 521642 h 601986"/>
                  <a:gd name="connsiteX1674" fmla="*/ 512380 w 636190"/>
                  <a:gd name="connsiteY1674" fmla="*/ 521423 h 601986"/>
                  <a:gd name="connsiteX1675" fmla="*/ 510745 w 636190"/>
                  <a:gd name="connsiteY1675" fmla="*/ 521266 h 601986"/>
                  <a:gd name="connsiteX1676" fmla="*/ 509089 w 636190"/>
                  <a:gd name="connsiteY1676" fmla="*/ 521245 h 601986"/>
                  <a:gd name="connsiteX1677" fmla="*/ 507434 w 636190"/>
                  <a:gd name="connsiteY1677" fmla="*/ 521211 h 601986"/>
                  <a:gd name="connsiteX1678" fmla="*/ 505792 w 636190"/>
                  <a:gd name="connsiteY1678" fmla="*/ 521252 h 601986"/>
                  <a:gd name="connsiteX1679" fmla="*/ 504410 w 636190"/>
                  <a:gd name="connsiteY1679" fmla="*/ 521328 h 601986"/>
                  <a:gd name="connsiteX1680" fmla="*/ 503117 w 636190"/>
                  <a:gd name="connsiteY1680" fmla="*/ 521389 h 601986"/>
                  <a:gd name="connsiteX1681" fmla="*/ 501770 w 636190"/>
                  <a:gd name="connsiteY1681" fmla="*/ 521437 h 601986"/>
                  <a:gd name="connsiteX1682" fmla="*/ 500607 w 636190"/>
                  <a:gd name="connsiteY1682" fmla="*/ 521512 h 601986"/>
                  <a:gd name="connsiteX1683" fmla="*/ 499362 w 636190"/>
                  <a:gd name="connsiteY1683" fmla="*/ 521608 h 601986"/>
                  <a:gd name="connsiteX1684" fmla="*/ 497768 w 636190"/>
                  <a:gd name="connsiteY1684" fmla="*/ 521656 h 601986"/>
                  <a:gd name="connsiteX1685" fmla="*/ 496058 w 636190"/>
                  <a:gd name="connsiteY1685" fmla="*/ 521628 h 601986"/>
                  <a:gd name="connsiteX1686" fmla="*/ 494867 w 636190"/>
                  <a:gd name="connsiteY1686" fmla="*/ 521649 h 601986"/>
                  <a:gd name="connsiteX1687" fmla="*/ 493431 w 636190"/>
                  <a:gd name="connsiteY1687" fmla="*/ 521642 h 601986"/>
                  <a:gd name="connsiteX1688" fmla="*/ 492815 w 636190"/>
                  <a:gd name="connsiteY1688" fmla="*/ 521649 h 601986"/>
                  <a:gd name="connsiteX1689" fmla="*/ 490393 w 636190"/>
                  <a:gd name="connsiteY1689" fmla="*/ 522080 h 601986"/>
                  <a:gd name="connsiteX1690" fmla="*/ 488116 w 636190"/>
                  <a:gd name="connsiteY1690" fmla="*/ 522477 h 601986"/>
                  <a:gd name="connsiteX1691" fmla="*/ 485783 w 636190"/>
                  <a:gd name="connsiteY1691" fmla="*/ 522976 h 601986"/>
                  <a:gd name="connsiteX1692" fmla="*/ 483320 w 636190"/>
                  <a:gd name="connsiteY1692" fmla="*/ 523516 h 601986"/>
                  <a:gd name="connsiteX1693" fmla="*/ 481849 w 636190"/>
                  <a:gd name="connsiteY1693" fmla="*/ 524194 h 601986"/>
                  <a:gd name="connsiteX1694" fmla="*/ 479852 w 636190"/>
                  <a:gd name="connsiteY1694" fmla="*/ 525124 h 601986"/>
                  <a:gd name="connsiteX1695" fmla="*/ 478039 w 636190"/>
                  <a:gd name="connsiteY1695" fmla="*/ 525651 h 601986"/>
                  <a:gd name="connsiteX1696" fmla="*/ 476247 w 636190"/>
                  <a:gd name="connsiteY1696" fmla="*/ 526075 h 601986"/>
                  <a:gd name="connsiteX1697" fmla="*/ 473818 w 636190"/>
                  <a:gd name="connsiteY1697" fmla="*/ 526294 h 601986"/>
                  <a:gd name="connsiteX1698" fmla="*/ 469981 w 636190"/>
                  <a:gd name="connsiteY1698" fmla="*/ 526547 h 601986"/>
                  <a:gd name="connsiteX1699" fmla="*/ 469379 w 636190"/>
                  <a:gd name="connsiteY1699" fmla="*/ 526670 h 601986"/>
                  <a:gd name="connsiteX1700" fmla="*/ 467155 w 636190"/>
                  <a:gd name="connsiteY1700" fmla="*/ 526944 h 601986"/>
                  <a:gd name="connsiteX1701" fmla="*/ 464528 w 636190"/>
                  <a:gd name="connsiteY1701" fmla="*/ 527238 h 601986"/>
                  <a:gd name="connsiteX1702" fmla="*/ 462121 w 636190"/>
                  <a:gd name="connsiteY1702" fmla="*/ 527525 h 601986"/>
                  <a:gd name="connsiteX1703" fmla="*/ 460588 w 636190"/>
                  <a:gd name="connsiteY1703" fmla="*/ 527689 h 601986"/>
                  <a:gd name="connsiteX1704" fmla="*/ 457948 w 636190"/>
                  <a:gd name="connsiteY1704" fmla="*/ 527532 h 601986"/>
                  <a:gd name="connsiteX1705" fmla="*/ 453022 w 636190"/>
                  <a:gd name="connsiteY1705" fmla="*/ 527149 h 601986"/>
                  <a:gd name="connsiteX1706" fmla="*/ 452817 w 636190"/>
                  <a:gd name="connsiteY1706" fmla="*/ 527163 h 601986"/>
                  <a:gd name="connsiteX1707" fmla="*/ 451456 w 636190"/>
                  <a:gd name="connsiteY1707" fmla="*/ 527429 h 601986"/>
                  <a:gd name="connsiteX1708" fmla="*/ 449725 w 636190"/>
                  <a:gd name="connsiteY1708" fmla="*/ 527744 h 601986"/>
                  <a:gd name="connsiteX1709" fmla="*/ 447776 w 636190"/>
                  <a:gd name="connsiteY1709" fmla="*/ 528100 h 601986"/>
                  <a:gd name="connsiteX1710" fmla="*/ 447228 w 636190"/>
                  <a:gd name="connsiteY1710" fmla="*/ 528237 h 601986"/>
                  <a:gd name="connsiteX1711" fmla="*/ 446093 w 636190"/>
                  <a:gd name="connsiteY1711" fmla="*/ 528579 h 601986"/>
                  <a:gd name="connsiteX1712" fmla="*/ 444752 w 636190"/>
                  <a:gd name="connsiteY1712" fmla="*/ 528975 h 601986"/>
                  <a:gd name="connsiteX1713" fmla="*/ 444239 w 636190"/>
                  <a:gd name="connsiteY1713" fmla="*/ 529119 h 601986"/>
                  <a:gd name="connsiteX1714" fmla="*/ 443924 w 636190"/>
                  <a:gd name="connsiteY1714" fmla="*/ 529201 h 601986"/>
                  <a:gd name="connsiteX1715" fmla="*/ 441468 w 636190"/>
                  <a:gd name="connsiteY1715" fmla="*/ 529714 h 601986"/>
                  <a:gd name="connsiteX1716" fmla="*/ 437624 w 636190"/>
                  <a:gd name="connsiteY1716" fmla="*/ 530515 h 601986"/>
                  <a:gd name="connsiteX1717" fmla="*/ 436194 w 636190"/>
                  <a:gd name="connsiteY1717" fmla="*/ 530809 h 601986"/>
                  <a:gd name="connsiteX1718" fmla="*/ 434812 w 636190"/>
                  <a:gd name="connsiteY1718" fmla="*/ 531082 h 601986"/>
                  <a:gd name="connsiteX1719" fmla="*/ 431925 w 636190"/>
                  <a:gd name="connsiteY1719" fmla="*/ 531636 h 601986"/>
                  <a:gd name="connsiteX1720" fmla="*/ 430469 w 636190"/>
                  <a:gd name="connsiteY1720" fmla="*/ 531883 h 601986"/>
                  <a:gd name="connsiteX1721" fmla="*/ 428546 w 636190"/>
                  <a:gd name="connsiteY1721" fmla="*/ 532293 h 601986"/>
                  <a:gd name="connsiteX1722" fmla="*/ 426809 w 636190"/>
                  <a:gd name="connsiteY1722" fmla="*/ 532608 h 601986"/>
                  <a:gd name="connsiteX1723" fmla="*/ 424079 w 636190"/>
                  <a:gd name="connsiteY1723" fmla="*/ 532991 h 601986"/>
                  <a:gd name="connsiteX1724" fmla="*/ 423847 w 636190"/>
                  <a:gd name="connsiteY1724" fmla="*/ 533018 h 601986"/>
                  <a:gd name="connsiteX1725" fmla="*/ 421316 w 636190"/>
                  <a:gd name="connsiteY1725" fmla="*/ 533408 h 601986"/>
                  <a:gd name="connsiteX1726" fmla="*/ 420385 w 636190"/>
                  <a:gd name="connsiteY1726" fmla="*/ 533559 h 601986"/>
                  <a:gd name="connsiteX1727" fmla="*/ 420057 w 636190"/>
                  <a:gd name="connsiteY1727" fmla="*/ 533607 h 601986"/>
                  <a:gd name="connsiteX1728" fmla="*/ 418962 w 636190"/>
                  <a:gd name="connsiteY1728" fmla="*/ 533778 h 601986"/>
                  <a:gd name="connsiteX1729" fmla="*/ 415740 w 636190"/>
                  <a:gd name="connsiteY1729" fmla="*/ 534427 h 601986"/>
                  <a:gd name="connsiteX1730" fmla="*/ 414564 w 636190"/>
                  <a:gd name="connsiteY1730" fmla="*/ 534681 h 601986"/>
                  <a:gd name="connsiteX1731" fmla="*/ 414181 w 636190"/>
                  <a:gd name="connsiteY1731" fmla="*/ 534763 h 601986"/>
                  <a:gd name="connsiteX1732" fmla="*/ 413319 w 636190"/>
                  <a:gd name="connsiteY1732" fmla="*/ 534954 h 601986"/>
                  <a:gd name="connsiteX1733" fmla="*/ 411971 w 636190"/>
                  <a:gd name="connsiteY1733" fmla="*/ 535235 h 601986"/>
                  <a:gd name="connsiteX1734" fmla="*/ 411526 w 636190"/>
                  <a:gd name="connsiteY1734" fmla="*/ 535331 h 601986"/>
                  <a:gd name="connsiteX1735" fmla="*/ 410706 w 636190"/>
                  <a:gd name="connsiteY1735" fmla="*/ 535495 h 601986"/>
                  <a:gd name="connsiteX1736" fmla="*/ 408934 w 636190"/>
                  <a:gd name="connsiteY1736" fmla="*/ 535796 h 601986"/>
                  <a:gd name="connsiteX1737" fmla="*/ 408756 w 636190"/>
                  <a:gd name="connsiteY1737" fmla="*/ 535823 h 601986"/>
                  <a:gd name="connsiteX1738" fmla="*/ 406909 w 636190"/>
                  <a:gd name="connsiteY1738" fmla="*/ 535960 h 601986"/>
                  <a:gd name="connsiteX1739" fmla="*/ 403851 w 636190"/>
                  <a:gd name="connsiteY1739" fmla="*/ 536343 h 601986"/>
                  <a:gd name="connsiteX1740" fmla="*/ 401306 w 636190"/>
                  <a:gd name="connsiteY1740" fmla="*/ 536528 h 601986"/>
                  <a:gd name="connsiteX1741" fmla="*/ 399624 w 636190"/>
                  <a:gd name="connsiteY1741" fmla="*/ 536651 h 601986"/>
                  <a:gd name="connsiteX1742" fmla="*/ 396901 w 636190"/>
                  <a:gd name="connsiteY1742" fmla="*/ 536883 h 601986"/>
                  <a:gd name="connsiteX1743" fmla="*/ 395403 w 636190"/>
                  <a:gd name="connsiteY1743" fmla="*/ 537123 h 601986"/>
                  <a:gd name="connsiteX1744" fmla="*/ 393446 w 636190"/>
                  <a:gd name="connsiteY1744" fmla="*/ 537444 h 601986"/>
                  <a:gd name="connsiteX1745" fmla="*/ 390183 w 636190"/>
                  <a:gd name="connsiteY1745" fmla="*/ 537944 h 601986"/>
                  <a:gd name="connsiteX1746" fmla="*/ 386387 w 636190"/>
                  <a:gd name="connsiteY1746" fmla="*/ 538306 h 601986"/>
                  <a:gd name="connsiteX1747" fmla="*/ 382275 w 636190"/>
                  <a:gd name="connsiteY1747" fmla="*/ 538730 h 601986"/>
                  <a:gd name="connsiteX1748" fmla="*/ 380428 w 636190"/>
                  <a:gd name="connsiteY1748" fmla="*/ 538908 h 601986"/>
                  <a:gd name="connsiteX1749" fmla="*/ 376522 w 636190"/>
                  <a:gd name="connsiteY1749" fmla="*/ 539278 h 601986"/>
                  <a:gd name="connsiteX1750" fmla="*/ 375633 w 636190"/>
                  <a:gd name="connsiteY1750" fmla="*/ 539414 h 601986"/>
                  <a:gd name="connsiteX1751" fmla="*/ 374217 w 636190"/>
                  <a:gd name="connsiteY1751" fmla="*/ 539517 h 601986"/>
                  <a:gd name="connsiteX1752" fmla="*/ 370687 w 636190"/>
                  <a:gd name="connsiteY1752" fmla="*/ 540119 h 601986"/>
                  <a:gd name="connsiteX1753" fmla="*/ 369798 w 636190"/>
                  <a:gd name="connsiteY1753" fmla="*/ 540269 h 601986"/>
                  <a:gd name="connsiteX1754" fmla="*/ 363477 w 636190"/>
                  <a:gd name="connsiteY1754" fmla="*/ 541952 h 601986"/>
                  <a:gd name="connsiteX1755" fmla="*/ 357731 w 636190"/>
                  <a:gd name="connsiteY1755" fmla="*/ 543273 h 601986"/>
                  <a:gd name="connsiteX1756" fmla="*/ 355973 w 636190"/>
                  <a:gd name="connsiteY1756" fmla="*/ 543669 h 601986"/>
                  <a:gd name="connsiteX1757" fmla="*/ 351697 w 636190"/>
                  <a:gd name="connsiteY1757" fmla="*/ 544593 h 601986"/>
                  <a:gd name="connsiteX1758" fmla="*/ 346416 w 636190"/>
                  <a:gd name="connsiteY1758" fmla="*/ 545728 h 601986"/>
                  <a:gd name="connsiteX1759" fmla="*/ 340218 w 636190"/>
                  <a:gd name="connsiteY1759" fmla="*/ 547144 h 601986"/>
                  <a:gd name="connsiteX1760" fmla="*/ 339356 w 636190"/>
                  <a:gd name="connsiteY1760" fmla="*/ 547336 h 601986"/>
                  <a:gd name="connsiteX1761" fmla="*/ 338070 w 636190"/>
                  <a:gd name="connsiteY1761" fmla="*/ 547637 h 601986"/>
                  <a:gd name="connsiteX1762" fmla="*/ 336305 w 636190"/>
                  <a:gd name="connsiteY1762" fmla="*/ 547904 h 601986"/>
                  <a:gd name="connsiteX1763" fmla="*/ 333727 w 636190"/>
                  <a:gd name="connsiteY1763" fmla="*/ 548219 h 601986"/>
                  <a:gd name="connsiteX1764" fmla="*/ 330443 w 636190"/>
                  <a:gd name="connsiteY1764" fmla="*/ 548513 h 601986"/>
                  <a:gd name="connsiteX1765" fmla="*/ 327392 w 636190"/>
                  <a:gd name="connsiteY1765" fmla="*/ 548745 h 601986"/>
                  <a:gd name="connsiteX1766" fmla="*/ 325579 w 636190"/>
                  <a:gd name="connsiteY1766" fmla="*/ 548930 h 601986"/>
                  <a:gd name="connsiteX1767" fmla="*/ 322426 w 636190"/>
                  <a:gd name="connsiteY1767" fmla="*/ 549245 h 601986"/>
                  <a:gd name="connsiteX1768" fmla="*/ 320134 w 636190"/>
                  <a:gd name="connsiteY1768" fmla="*/ 549429 h 601986"/>
                  <a:gd name="connsiteX1769" fmla="*/ 319573 w 636190"/>
                  <a:gd name="connsiteY1769" fmla="*/ 549409 h 601986"/>
                  <a:gd name="connsiteX1770" fmla="*/ 318998 w 636190"/>
                  <a:gd name="connsiteY1770" fmla="*/ 549313 h 601986"/>
                  <a:gd name="connsiteX1771" fmla="*/ 317863 w 636190"/>
                  <a:gd name="connsiteY1771" fmla="*/ 549094 h 601986"/>
                  <a:gd name="connsiteX1772" fmla="*/ 318266 w 636190"/>
                  <a:gd name="connsiteY1772" fmla="*/ 551865 h 601986"/>
                  <a:gd name="connsiteX1773" fmla="*/ 315892 w 636190"/>
                  <a:gd name="connsiteY1773" fmla="*/ 553452 h 601986"/>
                  <a:gd name="connsiteX1774" fmla="*/ 314757 w 636190"/>
                  <a:gd name="connsiteY1774" fmla="*/ 554204 h 601986"/>
                  <a:gd name="connsiteX1775" fmla="*/ 313361 w 636190"/>
                  <a:gd name="connsiteY1775" fmla="*/ 555141 h 601986"/>
                  <a:gd name="connsiteX1776" fmla="*/ 310823 w 636190"/>
                  <a:gd name="connsiteY1776" fmla="*/ 556824 h 601986"/>
                  <a:gd name="connsiteX1777" fmla="*/ 310707 w 636190"/>
                  <a:gd name="connsiteY1777" fmla="*/ 556509 h 601986"/>
                  <a:gd name="connsiteX1778" fmla="*/ 309763 w 636190"/>
                  <a:gd name="connsiteY1778" fmla="*/ 554033 h 601986"/>
                  <a:gd name="connsiteX1779" fmla="*/ 309667 w 636190"/>
                  <a:gd name="connsiteY1779" fmla="*/ 553739 h 601986"/>
                  <a:gd name="connsiteX1780" fmla="*/ 308888 w 636190"/>
                  <a:gd name="connsiteY1780" fmla="*/ 551187 h 601986"/>
                  <a:gd name="connsiteX1781" fmla="*/ 308840 w 636190"/>
                  <a:gd name="connsiteY1781" fmla="*/ 551037 h 601986"/>
                  <a:gd name="connsiteX1782" fmla="*/ 308115 w 636190"/>
                  <a:gd name="connsiteY1782" fmla="*/ 548321 h 601986"/>
                  <a:gd name="connsiteX1783" fmla="*/ 307444 w 636190"/>
                  <a:gd name="connsiteY1783" fmla="*/ 545407 h 601986"/>
                  <a:gd name="connsiteX1784" fmla="*/ 304509 w 636190"/>
                  <a:gd name="connsiteY1784" fmla="*/ 545496 h 601986"/>
                  <a:gd name="connsiteX1785" fmla="*/ 303976 w 636190"/>
                  <a:gd name="connsiteY1785" fmla="*/ 543026 h 601986"/>
                  <a:gd name="connsiteX1786" fmla="*/ 301130 w 636190"/>
                  <a:gd name="connsiteY1786" fmla="*/ 543341 h 601986"/>
                  <a:gd name="connsiteX1787" fmla="*/ 298298 w 636190"/>
                  <a:gd name="connsiteY1787" fmla="*/ 543738 h 601986"/>
                  <a:gd name="connsiteX1788" fmla="*/ 298127 w 636190"/>
                  <a:gd name="connsiteY1788" fmla="*/ 542999 h 601986"/>
                  <a:gd name="connsiteX1789" fmla="*/ 295569 w 636190"/>
                  <a:gd name="connsiteY1789" fmla="*/ 543574 h 601986"/>
                  <a:gd name="connsiteX1790" fmla="*/ 292955 w 636190"/>
                  <a:gd name="connsiteY1790" fmla="*/ 544148 h 601986"/>
                  <a:gd name="connsiteX1791" fmla="*/ 293482 w 636190"/>
                  <a:gd name="connsiteY1791" fmla="*/ 546057 h 601986"/>
                  <a:gd name="connsiteX1792" fmla="*/ 289556 w 636190"/>
                  <a:gd name="connsiteY1792" fmla="*/ 547363 h 601986"/>
                  <a:gd name="connsiteX1793" fmla="*/ 285212 w 636190"/>
                  <a:gd name="connsiteY1793" fmla="*/ 548561 h 601986"/>
                  <a:gd name="connsiteX1794" fmla="*/ 282968 w 636190"/>
                  <a:gd name="connsiteY1794" fmla="*/ 549812 h 601986"/>
                  <a:gd name="connsiteX1795" fmla="*/ 280827 w 636190"/>
                  <a:gd name="connsiteY1795" fmla="*/ 551030 h 601986"/>
                  <a:gd name="connsiteX1796" fmla="*/ 280793 w 636190"/>
                  <a:gd name="connsiteY1796" fmla="*/ 551051 h 601986"/>
                  <a:gd name="connsiteX1797" fmla="*/ 279554 w 636190"/>
                  <a:gd name="connsiteY1797" fmla="*/ 552166 h 601986"/>
                  <a:gd name="connsiteX1798" fmla="*/ 277755 w 636190"/>
                  <a:gd name="connsiteY1798" fmla="*/ 552371 h 601986"/>
                  <a:gd name="connsiteX1799" fmla="*/ 275984 w 636190"/>
                  <a:gd name="connsiteY1799" fmla="*/ 552562 h 601986"/>
                  <a:gd name="connsiteX1800" fmla="*/ 273316 w 636190"/>
                  <a:gd name="connsiteY1800" fmla="*/ 552371 h 601986"/>
                  <a:gd name="connsiteX1801" fmla="*/ 271633 w 636190"/>
                  <a:gd name="connsiteY1801" fmla="*/ 552261 h 601986"/>
                  <a:gd name="connsiteX1802" fmla="*/ 271886 w 636190"/>
                  <a:gd name="connsiteY1802" fmla="*/ 553233 h 601986"/>
                  <a:gd name="connsiteX1803" fmla="*/ 269724 w 636190"/>
                  <a:gd name="connsiteY1803" fmla="*/ 553725 h 601986"/>
                  <a:gd name="connsiteX1804" fmla="*/ 267734 w 636190"/>
                  <a:gd name="connsiteY1804" fmla="*/ 554197 h 601986"/>
                  <a:gd name="connsiteX1805" fmla="*/ 265647 w 636190"/>
                  <a:gd name="connsiteY1805" fmla="*/ 554690 h 601986"/>
                  <a:gd name="connsiteX1806" fmla="*/ 260729 w 636190"/>
                  <a:gd name="connsiteY1806" fmla="*/ 555990 h 601986"/>
                  <a:gd name="connsiteX1807" fmla="*/ 260605 w 636190"/>
                  <a:gd name="connsiteY1807" fmla="*/ 556024 h 601986"/>
                  <a:gd name="connsiteX1808" fmla="*/ 260605 w 636190"/>
                  <a:gd name="connsiteY1808" fmla="*/ 556249 h 601986"/>
                  <a:gd name="connsiteX1809" fmla="*/ 260660 w 636190"/>
                  <a:gd name="connsiteY1809" fmla="*/ 558931 h 601986"/>
                  <a:gd name="connsiteX1810" fmla="*/ 260790 w 636190"/>
                  <a:gd name="connsiteY1810" fmla="*/ 560552 h 601986"/>
                  <a:gd name="connsiteX1811" fmla="*/ 260982 w 636190"/>
                  <a:gd name="connsiteY1811" fmla="*/ 562119 h 601986"/>
                  <a:gd name="connsiteX1812" fmla="*/ 261427 w 636190"/>
                  <a:gd name="connsiteY1812" fmla="*/ 564718 h 601986"/>
                  <a:gd name="connsiteX1813" fmla="*/ 261214 w 636190"/>
                  <a:gd name="connsiteY1813" fmla="*/ 564773 h 601986"/>
                  <a:gd name="connsiteX1814" fmla="*/ 259196 w 636190"/>
                  <a:gd name="connsiteY1814" fmla="*/ 565443 h 601986"/>
                  <a:gd name="connsiteX1815" fmla="*/ 259463 w 636190"/>
                  <a:gd name="connsiteY1815" fmla="*/ 566025 h 601986"/>
                  <a:gd name="connsiteX1816" fmla="*/ 258109 w 636190"/>
                  <a:gd name="connsiteY1816" fmla="*/ 566463 h 601986"/>
                  <a:gd name="connsiteX1817" fmla="*/ 258854 w 636190"/>
                  <a:gd name="connsiteY1817" fmla="*/ 568241 h 601986"/>
                  <a:gd name="connsiteX1818" fmla="*/ 258239 w 636190"/>
                  <a:gd name="connsiteY1818" fmla="*/ 568467 h 601986"/>
                  <a:gd name="connsiteX1819" fmla="*/ 259655 w 636190"/>
                  <a:gd name="connsiteY1819" fmla="*/ 571539 h 601986"/>
                  <a:gd name="connsiteX1820" fmla="*/ 255714 w 636190"/>
                  <a:gd name="connsiteY1820" fmla="*/ 572989 h 601986"/>
                  <a:gd name="connsiteX1821" fmla="*/ 256597 w 636190"/>
                  <a:gd name="connsiteY1821" fmla="*/ 574774 h 601986"/>
                  <a:gd name="connsiteX1822" fmla="*/ 250235 w 636190"/>
                  <a:gd name="connsiteY1822" fmla="*/ 577476 h 601986"/>
                  <a:gd name="connsiteX1823" fmla="*/ 247998 w 636190"/>
                  <a:gd name="connsiteY1823" fmla="*/ 578427 h 601986"/>
                  <a:gd name="connsiteX1824" fmla="*/ 245364 w 636190"/>
                  <a:gd name="connsiteY1824" fmla="*/ 579570 h 601986"/>
                  <a:gd name="connsiteX1825" fmla="*/ 246055 w 636190"/>
                  <a:gd name="connsiteY1825" fmla="*/ 580151 h 601986"/>
                  <a:gd name="connsiteX1826" fmla="*/ 244215 w 636190"/>
                  <a:gd name="connsiteY1826" fmla="*/ 582080 h 601986"/>
                  <a:gd name="connsiteX1827" fmla="*/ 242156 w 636190"/>
                  <a:gd name="connsiteY1827" fmla="*/ 584215 h 601986"/>
                  <a:gd name="connsiteX1828" fmla="*/ 243517 w 636190"/>
                  <a:gd name="connsiteY1828" fmla="*/ 585624 h 601986"/>
                  <a:gd name="connsiteX1829" fmla="*/ 244749 w 636190"/>
                  <a:gd name="connsiteY1829" fmla="*/ 587272 h 601986"/>
                  <a:gd name="connsiteX1830" fmla="*/ 245809 w 636190"/>
                  <a:gd name="connsiteY1830" fmla="*/ 588586 h 601986"/>
                  <a:gd name="connsiteX1831" fmla="*/ 245693 w 636190"/>
                  <a:gd name="connsiteY1831" fmla="*/ 588750 h 601986"/>
                  <a:gd name="connsiteX1832" fmla="*/ 248299 w 636190"/>
                  <a:gd name="connsiteY1832" fmla="*/ 591185 h 601986"/>
                  <a:gd name="connsiteX1833" fmla="*/ 248778 w 636190"/>
                  <a:gd name="connsiteY1833" fmla="*/ 592198 h 601986"/>
                  <a:gd name="connsiteX1834" fmla="*/ 249455 w 636190"/>
                  <a:gd name="connsiteY1834" fmla="*/ 593634 h 601986"/>
                  <a:gd name="connsiteX1835" fmla="*/ 250495 w 636190"/>
                  <a:gd name="connsiteY1835" fmla="*/ 594879 h 601986"/>
                  <a:gd name="connsiteX1836" fmla="*/ 251637 w 636190"/>
                  <a:gd name="connsiteY1836" fmla="*/ 595563 h 601986"/>
                  <a:gd name="connsiteX1837" fmla="*/ 251542 w 636190"/>
                  <a:gd name="connsiteY1837" fmla="*/ 595885 h 601986"/>
                  <a:gd name="connsiteX1838" fmla="*/ 251863 w 636190"/>
                  <a:gd name="connsiteY1838" fmla="*/ 596938 h 601986"/>
                  <a:gd name="connsiteX1839" fmla="*/ 251282 w 636190"/>
                  <a:gd name="connsiteY1839" fmla="*/ 597075 h 601986"/>
                  <a:gd name="connsiteX1840" fmla="*/ 251302 w 636190"/>
                  <a:gd name="connsiteY1840" fmla="*/ 597951 h 601986"/>
                  <a:gd name="connsiteX1841" fmla="*/ 248880 w 636190"/>
                  <a:gd name="connsiteY1841" fmla="*/ 597185 h 601986"/>
                  <a:gd name="connsiteX1842" fmla="*/ 247752 w 636190"/>
                  <a:gd name="connsiteY1842" fmla="*/ 596808 h 601986"/>
                  <a:gd name="connsiteX1843" fmla="*/ 246090 w 636190"/>
                  <a:gd name="connsiteY1843" fmla="*/ 596316 h 601986"/>
                  <a:gd name="connsiteX1844" fmla="*/ 243811 w 636190"/>
                  <a:gd name="connsiteY1844" fmla="*/ 595604 h 601986"/>
                  <a:gd name="connsiteX1845" fmla="*/ 239919 w 636190"/>
                  <a:gd name="connsiteY1845" fmla="*/ 594366 h 601986"/>
                  <a:gd name="connsiteX1846" fmla="*/ 239775 w 636190"/>
                  <a:gd name="connsiteY1846" fmla="*/ 594325 h 601986"/>
                  <a:gd name="connsiteX1847" fmla="*/ 239714 w 636190"/>
                  <a:gd name="connsiteY1847" fmla="*/ 594318 h 601986"/>
                  <a:gd name="connsiteX1848" fmla="*/ 239269 w 636190"/>
                  <a:gd name="connsiteY1848" fmla="*/ 592013 h 601986"/>
                  <a:gd name="connsiteX1849" fmla="*/ 237750 w 636190"/>
                  <a:gd name="connsiteY1849" fmla="*/ 592991 h 601986"/>
                  <a:gd name="connsiteX1850" fmla="*/ 231416 w 636190"/>
                  <a:gd name="connsiteY1850" fmla="*/ 593060 h 601986"/>
                  <a:gd name="connsiteX1851" fmla="*/ 228714 w 636190"/>
                  <a:gd name="connsiteY1851" fmla="*/ 593087 h 601986"/>
                  <a:gd name="connsiteX1852" fmla="*/ 229104 w 636190"/>
                  <a:gd name="connsiteY1852" fmla="*/ 598744 h 601986"/>
                  <a:gd name="connsiteX1853" fmla="*/ 225684 w 636190"/>
                  <a:gd name="connsiteY1853" fmla="*/ 598861 h 601986"/>
                  <a:gd name="connsiteX1854" fmla="*/ 225670 w 636190"/>
                  <a:gd name="connsiteY1854" fmla="*/ 598669 h 601986"/>
                  <a:gd name="connsiteX1855" fmla="*/ 225259 w 636190"/>
                  <a:gd name="connsiteY1855" fmla="*/ 598669 h 601986"/>
                  <a:gd name="connsiteX1856" fmla="*/ 225300 w 636190"/>
                  <a:gd name="connsiteY1856" fmla="*/ 597821 h 601986"/>
                  <a:gd name="connsiteX1857" fmla="*/ 224746 w 636190"/>
                  <a:gd name="connsiteY1857" fmla="*/ 597875 h 601986"/>
                  <a:gd name="connsiteX1858" fmla="*/ 223754 w 636190"/>
                  <a:gd name="connsiteY1858" fmla="*/ 587553 h 601986"/>
                  <a:gd name="connsiteX1859" fmla="*/ 223720 w 636190"/>
                  <a:gd name="connsiteY1859" fmla="*/ 587443 h 601986"/>
                  <a:gd name="connsiteX1860" fmla="*/ 222297 w 636190"/>
                  <a:gd name="connsiteY1860" fmla="*/ 587703 h 601986"/>
                  <a:gd name="connsiteX1861" fmla="*/ 221442 w 636190"/>
                  <a:gd name="connsiteY1861" fmla="*/ 587991 h 601986"/>
                  <a:gd name="connsiteX1862" fmla="*/ 220669 w 636190"/>
                  <a:gd name="connsiteY1862" fmla="*/ 588264 h 601986"/>
                  <a:gd name="connsiteX1863" fmla="*/ 218159 w 636190"/>
                  <a:gd name="connsiteY1863" fmla="*/ 589113 h 601986"/>
                  <a:gd name="connsiteX1864" fmla="*/ 216161 w 636190"/>
                  <a:gd name="connsiteY1864" fmla="*/ 589694 h 601986"/>
                  <a:gd name="connsiteX1865" fmla="*/ 215710 w 636190"/>
                  <a:gd name="connsiteY1865" fmla="*/ 589831 h 601986"/>
                  <a:gd name="connsiteX1866" fmla="*/ 214273 w 636190"/>
                  <a:gd name="connsiteY1866" fmla="*/ 590357 h 601986"/>
                  <a:gd name="connsiteX1867" fmla="*/ 212857 w 636190"/>
                  <a:gd name="connsiteY1867" fmla="*/ 590980 h 601986"/>
                  <a:gd name="connsiteX1868" fmla="*/ 210470 w 636190"/>
                  <a:gd name="connsiteY1868" fmla="*/ 592013 h 601986"/>
                  <a:gd name="connsiteX1869" fmla="*/ 205093 w 636190"/>
                  <a:gd name="connsiteY1869" fmla="*/ 594414 h 601986"/>
                  <a:gd name="connsiteX1870" fmla="*/ 203068 w 636190"/>
                  <a:gd name="connsiteY1870" fmla="*/ 595351 h 601986"/>
                  <a:gd name="connsiteX1871" fmla="*/ 200557 w 636190"/>
                  <a:gd name="connsiteY1871" fmla="*/ 596350 h 601986"/>
                  <a:gd name="connsiteX1872" fmla="*/ 198307 w 636190"/>
                  <a:gd name="connsiteY1872" fmla="*/ 596856 h 601986"/>
                  <a:gd name="connsiteX1873" fmla="*/ 197294 w 636190"/>
                  <a:gd name="connsiteY1873" fmla="*/ 597055 h 601986"/>
                  <a:gd name="connsiteX1874" fmla="*/ 197103 w 636190"/>
                  <a:gd name="connsiteY1874" fmla="*/ 596213 h 601986"/>
                  <a:gd name="connsiteX1875" fmla="*/ 196624 w 636190"/>
                  <a:gd name="connsiteY1875" fmla="*/ 594175 h 601986"/>
                  <a:gd name="connsiteX1876" fmla="*/ 196419 w 636190"/>
                  <a:gd name="connsiteY1876" fmla="*/ 593238 h 601986"/>
                  <a:gd name="connsiteX1877" fmla="*/ 196398 w 636190"/>
                  <a:gd name="connsiteY1877" fmla="*/ 593128 h 601986"/>
                  <a:gd name="connsiteX1878" fmla="*/ 196186 w 636190"/>
                  <a:gd name="connsiteY1878" fmla="*/ 592334 h 601986"/>
                  <a:gd name="connsiteX1879" fmla="*/ 196186 w 636190"/>
                  <a:gd name="connsiteY1879" fmla="*/ 592252 h 601986"/>
                  <a:gd name="connsiteX1880" fmla="*/ 188825 w 636190"/>
                  <a:gd name="connsiteY1880" fmla="*/ 592341 h 601986"/>
                  <a:gd name="connsiteX1881" fmla="*/ 182149 w 636190"/>
                  <a:gd name="connsiteY1881" fmla="*/ 590795 h 601986"/>
                  <a:gd name="connsiteX1882" fmla="*/ 181663 w 636190"/>
                  <a:gd name="connsiteY1882" fmla="*/ 590618 h 601986"/>
                  <a:gd name="connsiteX1883" fmla="*/ 174651 w 636190"/>
                  <a:gd name="connsiteY1883" fmla="*/ 588004 h 601986"/>
                  <a:gd name="connsiteX1884" fmla="*/ 174597 w 636190"/>
                  <a:gd name="connsiteY1884" fmla="*/ 588011 h 601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</a:cxnLst>
                <a:rect l="l" t="t" r="r" b="b"/>
                <a:pathLst>
                  <a:path w="636190" h="601986">
                    <a:moveTo>
                      <a:pt x="174597" y="588011"/>
                    </a:moveTo>
                    <a:lnTo>
                      <a:pt x="174384" y="587006"/>
                    </a:lnTo>
                    <a:lnTo>
                      <a:pt x="173865" y="584734"/>
                    </a:lnTo>
                    <a:lnTo>
                      <a:pt x="173386" y="582634"/>
                    </a:lnTo>
                    <a:lnTo>
                      <a:pt x="172729" y="579747"/>
                    </a:lnTo>
                    <a:lnTo>
                      <a:pt x="172845" y="579707"/>
                    </a:lnTo>
                    <a:lnTo>
                      <a:pt x="173427" y="579173"/>
                    </a:lnTo>
                    <a:lnTo>
                      <a:pt x="172189" y="570369"/>
                    </a:lnTo>
                    <a:lnTo>
                      <a:pt x="172154" y="570143"/>
                    </a:lnTo>
                    <a:lnTo>
                      <a:pt x="171464" y="565573"/>
                    </a:lnTo>
                    <a:lnTo>
                      <a:pt x="171135" y="565553"/>
                    </a:lnTo>
                    <a:lnTo>
                      <a:pt x="169049" y="565389"/>
                    </a:lnTo>
                    <a:lnTo>
                      <a:pt x="169021" y="565149"/>
                    </a:lnTo>
                    <a:lnTo>
                      <a:pt x="168317" y="559136"/>
                    </a:lnTo>
                    <a:lnTo>
                      <a:pt x="166826" y="559533"/>
                    </a:lnTo>
                    <a:lnTo>
                      <a:pt x="166237" y="554717"/>
                    </a:lnTo>
                    <a:lnTo>
                      <a:pt x="166217" y="554204"/>
                    </a:lnTo>
                    <a:lnTo>
                      <a:pt x="165594" y="549265"/>
                    </a:lnTo>
                    <a:lnTo>
                      <a:pt x="165485" y="546796"/>
                    </a:lnTo>
                    <a:lnTo>
                      <a:pt x="165382" y="545715"/>
                    </a:lnTo>
                    <a:lnTo>
                      <a:pt x="165204" y="544141"/>
                    </a:lnTo>
                    <a:lnTo>
                      <a:pt x="164985" y="542506"/>
                    </a:lnTo>
                    <a:lnTo>
                      <a:pt x="164855" y="542069"/>
                    </a:lnTo>
                    <a:lnTo>
                      <a:pt x="164938" y="542048"/>
                    </a:lnTo>
                    <a:lnTo>
                      <a:pt x="170410" y="539743"/>
                    </a:lnTo>
                    <a:lnTo>
                      <a:pt x="170807" y="539538"/>
                    </a:lnTo>
                    <a:lnTo>
                      <a:pt x="173146" y="538313"/>
                    </a:lnTo>
                    <a:lnTo>
                      <a:pt x="173427" y="538176"/>
                    </a:lnTo>
                    <a:lnTo>
                      <a:pt x="175417" y="537280"/>
                    </a:lnTo>
                    <a:lnTo>
                      <a:pt x="177230" y="536623"/>
                    </a:lnTo>
                    <a:lnTo>
                      <a:pt x="177470" y="537000"/>
                    </a:lnTo>
                    <a:lnTo>
                      <a:pt x="184263" y="535180"/>
                    </a:lnTo>
                    <a:lnTo>
                      <a:pt x="183777" y="533374"/>
                    </a:lnTo>
                    <a:lnTo>
                      <a:pt x="183955" y="533333"/>
                    </a:lnTo>
                    <a:lnTo>
                      <a:pt x="183791" y="532895"/>
                    </a:lnTo>
                    <a:lnTo>
                      <a:pt x="186568" y="532054"/>
                    </a:lnTo>
                    <a:lnTo>
                      <a:pt x="186390" y="531301"/>
                    </a:lnTo>
                    <a:lnTo>
                      <a:pt x="195174" y="528654"/>
                    </a:lnTo>
                    <a:lnTo>
                      <a:pt x="194941" y="528066"/>
                    </a:lnTo>
                    <a:lnTo>
                      <a:pt x="195126" y="527970"/>
                    </a:lnTo>
                    <a:lnTo>
                      <a:pt x="197650" y="526670"/>
                    </a:lnTo>
                    <a:lnTo>
                      <a:pt x="199066" y="525781"/>
                    </a:lnTo>
                    <a:lnTo>
                      <a:pt x="200174" y="524666"/>
                    </a:lnTo>
                    <a:lnTo>
                      <a:pt x="201631" y="523373"/>
                    </a:lnTo>
                    <a:lnTo>
                      <a:pt x="203164" y="522230"/>
                    </a:lnTo>
                    <a:lnTo>
                      <a:pt x="204600" y="521026"/>
                    </a:lnTo>
                    <a:lnTo>
                      <a:pt x="206037" y="519836"/>
                    </a:lnTo>
                    <a:lnTo>
                      <a:pt x="208520" y="518393"/>
                    </a:lnTo>
                    <a:lnTo>
                      <a:pt x="210456" y="517202"/>
                    </a:lnTo>
                    <a:lnTo>
                      <a:pt x="209697" y="515602"/>
                    </a:lnTo>
                    <a:lnTo>
                      <a:pt x="211393" y="514788"/>
                    </a:lnTo>
                    <a:lnTo>
                      <a:pt x="213219" y="514138"/>
                    </a:lnTo>
                    <a:lnTo>
                      <a:pt x="215730" y="513433"/>
                    </a:lnTo>
                    <a:lnTo>
                      <a:pt x="215675" y="512564"/>
                    </a:lnTo>
                    <a:lnTo>
                      <a:pt x="215586" y="511798"/>
                    </a:lnTo>
                    <a:lnTo>
                      <a:pt x="215573" y="511655"/>
                    </a:lnTo>
                    <a:lnTo>
                      <a:pt x="216743" y="511791"/>
                    </a:lnTo>
                    <a:lnTo>
                      <a:pt x="217304" y="511791"/>
                    </a:lnTo>
                    <a:lnTo>
                      <a:pt x="217960" y="511661"/>
                    </a:lnTo>
                    <a:lnTo>
                      <a:pt x="218514" y="511463"/>
                    </a:lnTo>
                    <a:lnTo>
                      <a:pt x="219055" y="511251"/>
                    </a:lnTo>
                    <a:lnTo>
                      <a:pt x="220026" y="510779"/>
                    </a:lnTo>
                    <a:lnTo>
                      <a:pt x="221962" y="509076"/>
                    </a:lnTo>
                    <a:lnTo>
                      <a:pt x="226409" y="504752"/>
                    </a:lnTo>
                    <a:lnTo>
                      <a:pt x="226511" y="504650"/>
                    </a:lnTo>
                    <a:lnTo>
                      <a:pt x="228119" y="503288"/>
                    </a:lnTo>
                    <a:lnTo>
                      <a:pt x="228009" y="502960"/>
                    </a:lnTo>
                    <a:lnTo>
                      <a:pt x="227695" y="501982"/>
                    </a:lnTo>
                    <a:lnTo>
                      <a:pt x="227599" y="501640"/>
                    </a:lnTo>
                    <a:lnTo>
                      <a:pt x="227394" y="500983"/>
                    </a:lnTo>
                    <a:lnTo>
                      <a:pt x="226826" y="498151"/>
                    </a:lnTo>
                    <a:lnTo>
                      <a:pt x="223795" y="498288"/>
                    </a:lnTo>
                    <a:lnTo>
                      <a:pt x="224192" y="497015"/>
                    </a:lnTo>
                    <a:lnTo>
                      <a:pt x="224500" y="495989"/>
                    </a:lnTo>
                    <a:lnTo>
                      <a:pt x="224541" y="494252"/>
                    </a:lnTo>
                    <a:lnTo>
                      <a:pt x="224664" y="491981"/>
                    </a:lnTo>
                    <a:lnTo>
                      <a:pt x="224480" y="490113"/>
                    </a:lnTo>
                    <a:lnTo>
                      <a:pt x="224124" y="486788"/>
                    </a:lnTo>
                    <a:lnTo>
                      <a:pt x="222975" y="482677"/>
                    </a:lnTo>
                    <a:lnTo>
                      <a:pt x="222845" y="482226"/>
                    </a:lnTo>
                    <a:lnTo>
                      <a:pt x="222270" y="480146"/>
                    </a:lnTo>
                    <a:lnTo>
                      <a:pt x="222092" y="479537"/>
                    </a:lnTo>
                    <a:lnTo>
                      <a:pt x="220088" y="479913"/>
                    </a:lnTo>
                    <a:lnTo>
                      <a:pt x="219616" y="478203"/>
                    </a:lnTo>
                    <a:lnTo>
                      <a:pt x="219041" y="476151"/>
                    </a:lnTo>
                    <a:lnTo>
                      <a:pt x="218528" y="473982"/>
                    </a:lnTo>
                    <a:lnTo>
                      <a:pt x="215908" y="463708"/>
                    </a:lnTo>
                    <a:lnTo>
                      <a:pt x="210586" y="465486"/>
                    </a:lnTo>
                    <a:lnTo>
                      <a:pt x="210278" y="464563"/>
                    </a:lnTo>
                    <a:lnTo>
                      <a:pt x="209909" y="463516"/>
                    </a:lnTo>
                    <a:lnTo>
                      <a:pt x="211988" y="461615"/>
                    </a:lnTo>
                    <a:lnTo>
                      <a:pt x="212994" y="460739"/>
                    </a:lnTo>
                    <a:lnTo>
                      <a:pt x="211318" y="456340"/>
                    </a:lnTo>
                    <a:lnTo>
                      <a:pt x="209833" y="456710"/>
                    </a:lnTo>
                    <a:lnTo>
                      <a:pt x="208595" y="456997"/>
                    </a:lnTo>
                    <a:lnTo>
                      <a:pt x="208219" y="455629"/>
                    </a:lnTo>
                    <a:lnTo>
                      <a:pt x="207740" y="454069"/>
                    </a:lnTo>
                    <a:lnTo>
                      <a:pt x="207337" y="452721"/>
                    </a:lnTo>
                    <a:lnTo>
                      <a:pt x="203471" y="453891"/>
                    </a:lnTo>
                    <a:lnTo>
                      <a:pt x="202616" y="451237"/>
                    </a:lnTo>
                    <a:lnTo>
                      <a:pt x="201686" y="448405"/>
                    </a:lnTo>
                    <a:lnTo>
                      <a:pt x="200749" y="445546"/>
                    </a:lnTo>
                    <a:lnTo>
                      <a:pt x="199866" y="442960"/>
                    </a:lnTo>
                    <a:lnTo>
                      <a:pt x="199025" y="440367"/>
                    </a:lnTo>
                    <a:lnTo>
                      <a:pt x="198868" y="440388"/>
                    </a:lnTo>
                    <a:lnTo>
                      <a:pt x="195536" y="440750"/>
                    </a:lnTo>
                    <a:lnTo>
                      <a:pt x="192622" y="440914"/>
                    </a:lnTo>
                    <a:lnTo>
                      <a:pt x="192649" y="439505"/>
                    </a:lnTo>
                    <a:lnTo>
                      <a:pt x="190146" y="439437"/>
                    </a:lnTo>
                    <a:lnTo>
                      <a:pt x="190016" y="437685"/>
                    </a:lnTo>
                    <a:lnTo>
                      <a:pt x="189927" y="436591"/>
                    </a:lnTo>
                    <a:lnTo>
                      <a:pt x="185836" y="437084"/>
                    </a:lnTo>
                    <a:lnTo>
                      <a:pt x="185597" y="435490"/>
                    </a:lnTo>
                    <a:lnTo>
                      <a:pt x="181855" y="436003"/>
                    </a:lnTo>
                    <a:lnTo>
                      <a:pt x="181335" y="433396"/>
                    </a:lnTo>
                    <a:lnTo>
                      <a:pt x="181164" y="432274"/>
                    </a:lnTo>
                    <a:lnTo>
                      <a:pt x="181123" y="432042"/>
                    </a:lnTo>
                    <a:lnTo>
                      <a:pt x="181054" y="431549"/>
                    </a:lnTo>
                    <a:lnTo>
                      <a:pt x="178599" y="430660"/>
                    </a:lnTo>
                    <a:lnTo>
                      <a:pt x="177394" y="428868"/>
                    </a:lnTo>
                    <a:lnTo>
                      <a:pt x="177285" y="428717"/>
                    </a:lnTo>
                    <a:lnTo>
                      <a:pt x="176088" y="426932"/>
                    </a:lnTo>
                    <a:lnTo>
                      <a:pt x="175397" y="426166"/>
                    </a:lnTo>
                    <a:lnTo>
                      <a:pt x="174658" y="425331"/>
                    </a:lnTo>
                    <a:lnTo>
                      <a:pt x="173577" y="425659"/>
                    </a:lnTo>
                    <a:lnTo>
                      <a:pt x="172141" y="426056"/>
                    </a:lnTo>
                    <a:lnTo>
                      <a:pt x="170957" y="426323"/>
                    </a:lnTo>
                    <a:lnTo>
                      <a:pt x="168228" y="427021"/>
                    </a:lnTo>
                    <a:lnTo>
                      <a:pt x="166018" y="427465"/>
                    </a:lnTo>
                    <a:lnTo>
                      <a:pt x="163200" y="427972"/>
                    </a:lnTo>
                    <a:lnTo>
                      <a:pt x="156195" y="429073"/>
                    </a:lnTo>
                    <a:lnTo>
                      <a:pt x="156667" y="431467"/>
                    </a:lnTo>
                    <a:lnTo>
                      <a:pt x="155251" y="431857"/>
                    </a:lnTo>
                    <a:lnTo>
                      <a:pt x="153951" y="432226"/>
                    </a:lnTo>
                    <a:lnTo>
                      <a:pt x="155367" y="438246"/>
                    </a:lnTo>
                    <a:lnTo>
                      <a:pt x="151085" y="439744"/>
                    </a:lnTo>
                    <a:lnTo>
                      <a:pt x="151181" y="440039"/>
                    </a:lnTo>
                    <a:lnTo>
                      <a:pt x="144702" y="442139"/>
                    </a:lnTo>
                    <a:lnTo>
                      <a:pt x="144826" y="442754"/>
                    </a:lnTo>
                    <a:lnTo>
                      <a:pt x="142055" y="443658"/>
                    </a:lnTo>
                    <a:lnTo>
                      <a:pt x="138724" y="444670"/>
                    </a:lnTo>
                    <a:lnTo>
                      <a:pt x="134277" y="445915"/>
                    </a:lnTo>
                    <a:lnTo>
                      <a:pt x="133217" y="441003"/>
                    </a:lnTo>
                    <a:lnTo>
                      <a:pt x="126540" y="443883"/>
                    </a:lnTo>
                    <a:lnTo>
                      <a:pt x="123469" y="444485"/>
                    </a:lnTo>
                    <a:lnTo>
                      <a:pt x="122723" y="444335"/>
                    </a:lnTo>
                    <a:lnTo>
                      <a:pt x="118454" y="444492"/>
                    </a:lnTo>
                    <a:lnTo>
                      <a:pt x="116587" y="444725"/>
                    </a:lnTo>
                    <a:lnTo>
                      <a:pt x="116272" y="444697"/>
                    </a:lnTo>
                    <a:lnTo>
                      <a:pt x="115834" y="444684"/>
                    </a:lnTo>
                    <a:lnTo>
                      <a:pt x="114418" y="444451"/>
                    </a:lnTo>
                    <a:lnTo>
                      <a:pt x="113837" y="444410"/>
                    </a:lnTo>
                    <a:lnTo>
                      <a:pt x="112216" y="444437"/>
                    </a:lnTo>
                    <a:lnTo>
                      <a:pt x="111244" y="444506"/>
                    </a:lnTo>
                    <a:lnTo>
                      <a:pt x="109473" y="444684"/>
                    </a:lnTo>
                    <a:lnTo>
                      <a:pt x="108556" y="444786"/>
                    </a:lnTo>
                    <a:lnTo>
                      <a:pt x="108057" y="444855"/>
                    </a:lnTo>
                    <a:lnTo>
                      <a:pt x="104958" y="445416"/>
                    </a:lnTo>
                    <a:lnTo>
                      <a:pt x="103788" y="444355"/>
                    </a:lnTo>
                    <a:lnTo>
                      <a:pt x="100491" y="445156"/>
                    </a:lnTo>
                    <a:lnTo>
                      <a:pt x="98562" y="437015"/>
                    </a:lnTo>
                    <a:lnTo>
                      <a:pt x="98309" y="435797"/>
                    </a:lnTo>
                    <a:lnTo>
                      <a:pt x="98021" y="434251"/>
                    </a:lnTo>
                    <a:lnTo>
                      <a:pt x="95230" y="434621"/>
                    </a:lnTo>
                    <a:lnTo>
                      <a:pt x="93547" y="434929"/>
                    </a:lnTo>
                    <a:lnTo>
                      <a:pt x="93431" y="434334"/>
                    </a:lnTo>
                    <a:lnTo>
                      <a:pt x="93349" y="433773"/>
                    </a:lnTo>
                    <a:lnTo>
                      <a:pt x="93130" y="432452"/>
                    </a:lnTo>
                    <a:lnTo>
                      <a:pt x="92699" y="428013"/>
                    </a:lnTo>
                    <a:lnTo>
                      <a:pt x="92425" y="424209"/>
                    </a:lnTo>
                    <a:lnTo>
                      <a:pt x="92542" y="423546"/>
                    </a:lnTo>
                    <a:lnTo>
                      <a:pt x="91974" y="417998"/>
                    </a:lnTo>
                    <a:lnTo>
                      <a:pt x="91454" y="413141"/>
                    </a:lnTo>
                    <a:lnTo>
                      <a:pt x="91454" y="412901"/>
                    </a:lnTo>
                    <a:lnTo>
                      <a:pt x="91290" y="411424"/>
                    </a:lnTo>
                    <a:lnTo>
                      <a:pt x="89190" y="398673"/>
                    </a:lnTo>
                    <a:lnTo>
                      <a:pt x="89169" y="398508"/>
                    </a:lnTo>
                    <a:lnTo>
                      <a:pt x="88903" y="396880"/>
                    </a:lnTo>
                    <a:lnTo>
                      <a:pt x="88882" y="396586"/>
                    </a:lnTo>
                    <a:lnTo>
                      <a:pt x="88731" y="395902"/>
                    </a:lnTo>
                    <a:lnTo>
                      <a:pt x="88704" y="395786"/>
                    </a:lnTo>
                    <a:lnTo>
                      <a:pt x="88184" y="393522"/>
                    </a:lnTo>
                    <a:lnTo>
                      <a:pt x="87288" y="389595"/>
                    </a:lnTo>
                    <a:lnTo>
                      <a:pt x="86611" y="386462"/>
                    </a:lnTo>
                    <a:lnTo>
                      <a:pt x="85968" y="385463"/>
                    </a:lnTo>
                    <a:lnTo>
                      <a:pt x="85872" y="385333"/>
                    </a:lnTo>
                    <a:lnTo>
                      <a:pt x="85482" y="385313"/>
                    </a:lnTo>
                    <a:lnTo>
                      <a:pt x="76001" y="384786"/>
                    </a:lnTo>
                    <a:lnTo>
                      <a:pt x="71397" y="384505"/>
                    </a:lnTo>
                    <a:lnTo>
                      <a:pt x="66027" y="384204"/>
                    </a:lnTo>
                    <a:lnTo>
                      <a:pt x="65425" y="384115"/>
                    </a:lnTo>
                    <a:lnTo>
                      <a:pt x="64912" y="383931"/>
                    </a:lnTo>
                    <a:lnTo>
                      <a:pt x="64255" y="383643"/>
                    </a:lnTo>
                    <a:lnTo>
                      <a:pt x="54247" y="378349"/>
                    </a:lnTo>
                    <a:lnTo>
                      <a:pt x="54179" y="378465"/>
                    </a:lnTo>
                    <a:lnTo>
                      <a:pt x="53707" y="379655"/>
                    </a:lnTo>
                    <a:lnTo>
                      <a:pt x="53378" y="381003"/>
                    </a:lnTo>
                    <a:lnTo>
                      <a:pt x="52742" y="383985"/>
                    </a:lnTo>
                    <a:lnTo>
                      <a:pt x="51805" y="390361"/>
                    </a:lnTo>
                    <a:lnTo>
                      <a:pt x="49992" y="389958"/>
                    </a:lnTo>
                    <a:lnTo>
                      <a:pt x="48022" y="389520"/>
                    </a:lnTo>
                    <a:lnTo>
                      <a:pt x="45170" y="388883"/>
                    </a:lnTo>
                    <a:lnTo>
                      <a:pt x="45566" y="386708"/>
                    </a:lnTo>
                    <a:lnTo>
                      <a:pt x="45272" y="386729"/>
                    </a:lnTo>
                    <a:lnTo>
                      <a:pt x="45375" y="383404"/>
                    </a:lnTo>
                    <a:lnTo>
                      <a:pt x="45395" y="382912"/>
                    </a:lnTo>
                    <a:lnTo>
                      <a:pt x="45409" y="382836"/>
                    </a:lnTo>
                    <a:lnTo>
                      <a:pt x="45443" y="381277"/>
                    </a:lnTo>
                    <a:lnTo>
                      <a:pt x="45491" y="380175"/>
                    </a:lnTo>
                    <a:lnTo>
                      <a:pt x="45491" y="379731"/>
                    </a:lnTo>
                    <a:lnTo>
                      <a:pt x="45368" y="379491"/>
                    </a:lnTo>
                    <a:lnTo>
                      <a:pt x="45320" y="378116"/>
                    </a:lnTo>
                    <a:lnTo>
                      <a:pt x="45217" y="376933"/>
                    </a:lnTo>
                    <a:lnTo>
                      <a:pt x="44834" y="373341"/>
                    </a:lnTo>
                    <a:lnTo>
                      <a:pt x="44294" y="372370"/>
                    </a:lnTo>
                    <a:lnTo>
                      <a:pt x="44212" y="372240"/>
                    </a:lnTo>
                    <a:lnTo>
                      <a:pt x="28977" y="373991"/>
                    </a:lnTo>
                    <a:lnTo>
                      <a:pt x="28977" y="373889"/>
                    </a:lnTo>
                    <a:lnTo>
                      <a:pt x="29073" y="373683"/>
                    </a:lnTo>
                    <a:lnTo>
                      <a:pt x="29921" y="373588"/>
                    </a:lnTo>
                    <a:lnTo>
                      <a:pt x="29867" y="371638"/>
                    </a:lnTo>
                    <a:lnTo>
                      <a:pt x="29812" y="369565"/>
                    </a:lnTo>
                    <a:lnTo>
                      <a:pt x="29730" y="367233"/>
                    </a:lnTo>
                    <a:lnTo>
                      <a:pt x="29655" y="365030"/>
                    </a:lnTo>
                    <a:lnTo>
                      <a:pt x="29573" y="362711"/>
                    </a:lnTo>
                    <a:lnTo>
                      <a:pt x="32500" y="362314"/>
                    </a:lnTo>
                    <a:lnTo>
                      <a:pt x="32076" y="360098"/>
                    </a:lnTo>
                    <a:lnTo>
                      <a:pt x="31139" y="355371"/>
                    </a:lnTo>
                    <a:lnTo>
                      <a:pt x="30633" y="352901"/>
                    </a:lnTo>
                    <a:lnTo>
                      <a:pt x="28882" y="352853"/>
                    </a:lnTo>
                    <a:lnTo>
                      <a:pt x="28587" y="351382"/>
                    </a:lnTo>
                    <a:lnTo>
                      <a:pt x="28410" y="350500"/>
                    </a:lnTo>
                    <a:lnTo>
                      <a:pt x="28245" y="349693"/>
                    </a:lnTo>
                    <a:lnTo>
                      <a:pt x="27917" y="348085"/>
                    </a:lnTo>
                    <a:lnTo>
                      <a:pt x="27370" y="345301"/>
                    </a:lnTo>
                    <a:lnTo>
                      <a:pt x="26823" y="342572"/>
                    </a:lnTo>
                    <a:lnTo>
                      <a:pt x="26433" y="340581"/>
                    </a:lnTo>
                    <a:lnTo>
                      <a:pt x="26050" y="338672"/>
                    </a:lnTo>
                    <a:lnTo>
                      <a:pt x="25236" y="334588"/>
                    </a:lnTo>
                    <a:lnTo>
                      <a:pt x="25208" y="334479"/>
                    </a:lnTo>
                    <a:lnTo>
                      <a:pt x="25188" y="334342"/>
                    </a:lnTo>
                    <a:lnTo>
                      <a:pt x="29969" y="332735"/>
                    </a:lnTo>
                    <a:lnTo>
                      <a:pt x="34293" y="330874"/>
                    </a:lnTo>
                    <a:lnTo>
                      <a:pt x="39697" y="328534"/>
                    </a:lnTo>
                    <a:lnTo>
                      <a:pt x="44232" y="326571"/>
                    </a:lnTo>
                    <a:lnTo>
                      <a:pt x="44663" y="326332"/>
                    </a:lnTo>
                    <a:lnTo>
                      <a:pt x="45012" y="326065"/>
                    </a:lnTo>
                    <a:lnTo>
                      <a:pt x="50143" y="321625"/>
                    </a:lnTo>
                    <a:lnTo>
                      <a:pt x="50533" y="321310"/>
                    </a:lnTo>
                    <a:lnTo>
                      <a:pt x="50888" y="321091"/>
                    </a:lnTo>
                    <a:lnTo>
                      <a:pt x="56368" y="318143"/>
                    </a:lnTo>
                    <a:lnTo>
                      <a:pt x="56669" y="317870"/>
                    </a:lnTo>
                    <a:lnTo>
                      <a:pt x="61950" y="311077"/>
                    </a:lnTo>
                    <a:lnTo>
                      <a:pt x="62271" y="310632"/>
                    </a:lnTo>
                    <a:lnTo>
                      <a:pt x="67888" y="301958"/>
                    </a:lnTo>
                    <a:lnTo>
                      <a:pt x="68236" y="301479"/>
                    </a:lnTo>
                    <a:lnTo>
                      <a:pt x="68989" y="300836"/>
                    </a:lnTo>
                    <a:lnTo>
                      <a:pt x="73846" y="297621"/>
                    </a:lnTo>
                    <a:lnTo>
                      <a:pt x="80413" y="293195"/>
                    </a:lnTo>
                    <a:lnTo>
                      <a:pt x="80345" y="293065"/>
                    </a:lnTo>
                    <a:lnTo>
                      <a:pt x="79640" y="291663"/>
                    </a:lnTo>
                    <a:lnTo>
                      <a:pt x="78470" y="289392"/>
                    </a:lnTo>
                    <a:lnTo>
                      <a:pt x="77034" y="286689"/>
                    </a:lnTo>
                    <a:lnTo>
                      <a:pt x="76569" y="285855"/>
                    </a:lnTo>
                    <a:lnTo>
                      <a:pt x="76377" y="285581"/>
                    </a:lnTo>
                    <a:lnTo>
                      <a:pt x="75543" y="284384"/>
                    </a:lnTo>
                    <a:lnTo>
                      <a:pt x="75207" y="283563"/>
                    </a:lnTo>
                    <a:lnTo>
                      <a:pt x="74763" y="282489"/>
                    </a:lnTo>
                    <a:lnTo>
                      <a:pt x="74106" y="280964"/>
                    </a:lnTo>
                    <a:lnTo>
                      <a:pt x="73032" y="278405"/>
                    </a:lnTo>
                    <a:lnTo>
                      <a:pt x="73128" y="278378"/>
                    </a:lnTo>
                    <a:lnTo>
                      <a:pt x="73073" y="278262"/>
                    </a:lnTo>
                    <a:lnTo>
                      <a:pt x="73005" y="278282"/>
                    </a:lnTo>
                    <a:lnTo>
                      <a:pt x="69926" y="270990"/>
                    </a:lnTo>
                    <a:lnTo>
                      <a:pt x="68319" y="267180"/>
                    </a:lnTo>
                    <a:lnTo>
                      <a:pt x="67675" y="265421"/>
                    </a:lnTo>
                    <a:lnTo>
                      <a:pt x="67354" y="263951"/>
                    </a:lnTo>
                    <a:lnTo>
                      <a:pt x="67245" y="263971"/>
                    </a:lnTo>
                    <a:lnTo>
                      <a:pt x="64953" y="264498"/>
                    </a:lnTo>
                    <a:lnTo>
                      <a:pt x="64200" y="261967"/>
                    </a:lnTo>
                    <a:lnTo>
                      <a:pt x="63291" y="262186"/>
                    </a:lnTo>
                    <a:lnTo>
                      <a:pt x="62928" y="260913"/>
                    </a:lnTo>
                    <a:lnTo>
                      <a:pt x="60397" y="261167"/>
                    </a:lnTo>
                    <a:lnTo>
                      <a:pt x="58776" y="261420"/>
                    </a:lnTo>
                    <a:lnTo>
                      <a:pt x="56115" y="261987"/>
                    </a:lnTo>
                    <a:lnTo>
                      <a:pt x="55260" y="259477"/>
                    </a:lnTo>
                    <a:lnTo>
                      <a:pt x="55219" y="259491"/>
                    </a:lnTo>
                    <a:lnTo>
                      <a:pt x="55020" y="259525"/>
                    </a:lnTo>
                    <a:lnTo>
                      <a:pt x="48214" y="260790"/>
                    </a:lnTo>
                    <a:lnTo>
                      <a:pt x="46811" y="261037"/>
                    </a:lnTo>
                    <a:lnTo>
                      <a:pt x="42249" y="262336"/>
                    </a:lnTo>
                    <a:lnTo>
                      <a:pt x="39533" y="263178"/>
                    </a:lnTo>
                    <a:lnTo>
                      <a:pt x="38226" y="260428"/>
                    </a:lnTo>
                    <a:lnTo>
                      <a:pt x="35394" y="261481"/>
                    </a:lnTo>
                    <a:lnTo>
                      <a:pt x="33656" y="262213"/>
                    </a:lnTo>
                    <a:lnTo>
                      <a:pt x="33027" y="261023"/>
                    </a:lnTo>
                    <a:lnTo>
                      <a:pt x="28943" y="262993"/>
                    </a:lnTo>
                    <a:lnTo>
                      <a:pt x="27377" y="260216"/>
                    </a:lnTo>
                    <a:lnTo>
                      <a:pt x="24428" y="261775"/>
                    </a:lnTo>
                    <a:lnTo>
                      <a:pt x="22609" y="258902"/>
                    </a:lnTo>
                    <a:lnTo>
                      <a:pt x="22102" y="259169"/>
                    </a:lnTo>
                    <a:lnTo>
                      <a:pt x="20543" y="256200"/>
                    </a:lnTo>
                    <a:lnTo>
                      <a:pt x="19831" y="254305"/>
                    </a:lnTo>
                    <a:lnTo>
                      <a:pt x="18853" y="251316"/>
                    </a:lnTo>
                    <a:lnTo>
                      <a:pt x="17820" y="247608"/>
                    </a:lnTo>
                    <a:lnTo>
                      <a:pt x="17020" y="244290"/>
                    </a:lnTo>
                    <a:lnTo>
                      <a:pt x="16096" y="240070"/>
                    </a:lnTo>
                    <a:lnTo>
                      <a:pt x="15617" y="237887"/>
                    </a:lnTo>
                    <a:lnTo>
                      <a:pt x="15173" y="235917"/>
                    </a:lnTo>
                    <a:lnTo>
                      <a:pt x="14591" y="233564"/>
                    </a:lnTo>
                    <a:lnTo>
                      <a:pt x="13955" y="230575"/>
                    </a:lnTo>
                    <a:lnTo>
                      <a:pt x="12751" y="226805"/>
                    </a:lnTo>
                    <a:lnTo>
                      <a:pt x="12512" y="226190"/>
                    </a:lnTo>
                    <a:lnTo>
                      <a:pt x="12149" y="225424"/>
                    </a:lnTo>
                    <a:lnTo>
                      <a:pt x="10877" y="223077"/>
                    </a:lnTo>
                    <a:lnTo>
                      <a:pt x="10754" y="222591"/>
                    </a:lnTo>
                    <a:lnTo>
                      <a:pt x="10692" y="222304"/>
                    </a:lnTo>
                    <a:lnTo>
                      <a:pt x="9960" y="217516"/>
                    </a:lnTo>
                    <a:lnTo>
                      <a:pt x="9427" y="214410"/>
                    </a:lnTo>
                    <a:lnTo>
                      <a:pt x="8804" y="211181"/>
                    </a:lnTo>
                    <a:lnTo>
                      <a:pt x="8257" y="208417"/>
                    </a:lnTo>
                    <a:lnTo>
                      <a:pt x="8209" y="208103"/>
                    </a:lnTo>
                    <a:lnTo>
                      <a:pt x="7703" y="204415"/>
                    </a:lnTo>
                    <a:lnTo>
                      <a:pt x="7627" y="203383"/>
                    </a:lnTo>
                    <a:lnTo>
                      <a:pt x="7395" y="200256"/>
                    </a:lnTo>
                    <a:lnTo>
                      <a:pt x="6889" y="196145"/>
                    </a:lnTo>
                    <a:lnTo>
                      <a:pt x="6423" y="192923"/>
                    </a:lnTo>
                    <a:lnTo>
                      <a:pt x="5951" y="189667"/>
                    </a:lnTo>
                    <a:lnTo>
                      <a:pt x="5329" y="185282"/>
                    </a:lnTo>
                    <a:lnTo>
                      <a:pt x="5131" y="183756"/>
                    </a:lnTo>
                    <a:lnTo>
                      <a:pt x="10295" y="182498"/>
                    </a:lnTo>
                    <a:lnTo>
                      <a:pt x="13312" y="182101"/>
                    </a:lnTo>
                    <a:lnTo>
                      <a:pt x="15693" y="181574"/>
                    </a:lnTo>
                    <a:lnTo>
                      <a:pt x="20201" y="180500"/>
                    </a:lnTo>
                    <a:lnTo>
                      <a:pt x="23717" y="179160"/>
                    </a:lnTo>
                    <a:lnTo>
                      <a:pt x="25598" y="178421"/>
                    </a:lnTo>
                    <a:lnTo>
                      <a:pt x="28882" y="177463"/>
                    </a:lnTo>
                    <a:lnTo>
                      <a:pt x="31604" y="176348"/>
                    </a:lnTo>
                    <a:lnTo>
                      <a:pt x="33020" y="176122"/>
                    </a:lnTo>
                    <a:lnTo>
                      <a:pt x="38000" y="175910"/>
                    </a:lnTo>
                    <a:lnTo>
                      <a:pt x="39854" y="176184"/>
                    </a:lnTo>
                    <a:lnTo>
                      <a:pt x="42508" y="175609"/>
                    </a:lnTo>
                    <a:lnTo>
                      <a:pt x="45826" y="175260"/>
                    </a:lnTo>
                    <a:lnTo>
                      <a:pt x="46804" y="175226"/>
                    </a:lnTo>
                    <a:lnTo>
                      <a:pt x="48631" y="175746"/>
                    </a:lnTo>
                    <a:lnTo>
                      <a:pt x="51340" y="176553"/>
                    </a:lnTo>
                    <a:lnTo>
                      <a:pt x="52024" y="176820"/>
                    </a:lnTo>
                    <a:lnTo>
                      <a:pt x="54110" y="177326"/>
                    </a:lnTo>
                    <a:lnTo>
                      <a:pt x="55184" y="177429"/>
                    </a:lnTo>
                    <a:lnTo>
                      <a:pt x="56573" y="177771"/>
                    </a:lnTo>
                    <a:lnTo>
                      <a:pt x="56559" y="178879"/>
                    </a:lnTo>
                    <a:lnTo>
                      <a:pt x="56744" y="180165"/>
                    </a:lnTo>
                    <a:lnTo>
                      <a:pt x="57763" y="183182"/>
                    </a:lnTo>
                    <a:lnTo>
                      <a:pt x="58119" y="184023"/>
                    </a:lnTo>
                    <a:lnTo>
                      <a:pt x="58420" y="184215"/>
                    </a:lnTo>
                    <a:lnTo>
                      <a:pt x="59200" y="184078"/>
                    </a:lnTo>
                    <a:lnTo>
                      <a:pt x="60479" y="183900"/>
                    </a:lnTo>
                    <a:lnTo>
                      <a:pt x="61491" y="184591"/>
                    </a:lnTo>
                    <a:lnTo>
                      <a:pt x="62114" y="184653"/>
                    </a:lnTo>
                    <a:lnTo>
                      <a:pt x="64064" y="184338"/>
                    </a:lnTo>
                    <a:lnTo>
                      <a:pt x="65863" y="184331"/>
                    </a:lnTo>
                    <a:lnTo>
                      <a:pt x="66855" y="184591"/>
                    </a:lnTo>
                    <a:lnTo>
                      <a:pt x="69413" y="185049"/>
                    </a:lnTo>
                    <a:lnTo>
                      <a:pt x="70891" y="184919"/>
                    </a:lnTo>
                    <a:lnTo>
                      <a:pt x="71424" y="184974"/>
                    </a:lnTo>
                    <a:lnTo>
                      <a:pt x="72286" y="185309"/>
                    </a:lnTo>
                    <a:lnTo>
                      <a:pt x="73634" y="185980"/>
                    </a:lnTo>
                    <a:lnTo>
                      <a:pt x="75098" y="186541"/>
                    </a:lnTo>
                    <a:lnTo>
                      <a:pt x="76042" y="186835"/>
                    </a:lnTo>
                    <a:lnTo>
                      <a:pt x="76999" y="186931"/>
                    </a:lnTo>
                    <a:lnTo>
                      <a:pt x="78251" y="186883"/>
                    </a:lnTo>
                    <a:lnTo>
                      <a:pt x="78778" y="186794"/>
                    </a:lnTo>
                    <a:lnTo>
                      <a:pt x="80481" y="185857"/>
                    </a:lnTo>
                    <a:lnTo>
                      <a:pt x="81193" y="185781"/>
                    </a:lnTo>
                    <a:lnTo>
                      <a:pt x="81986" y="185781"/>
                    </a:lnTo>
                    <a:lnTo>
                      <a:pt x="82718" y="185918"/>
                    </a:lnTo>
                    <a:lnTo>
                      <a:pt x="83649" y="186247"/>
                    </a:lnTo>
                    <a:lnTo>
                      <a:pt x="84381" y="186315"/>
                    </a:lnTo>
                    <a:lnTo>
                      <a:pt x="85120" y="186212"/>
                    </a:lnTo>
                    <a:lnTo>
                      <a:pt x="86358" y="185761"/>
                    </a:lnTo>
                    <a:lnTo>
                      <a:pt x="87206" y="185248"/>
                    </a:lnTo>
                    <a:lnTo>
                      <a:pt x="88246" y="184530"/>
                    </a:lnTo>
                    <a:lnTo>
                      <a:pt x="88868" y="184153"/>
                    </a:lnTo>
                    <a:lnTo>
                      <a:pt x="89381" y="183927"/>
                    </a:lnTo>
                    <a:lnTo>
                      <a:pt x="89669" y="183839"/>
                    </a:lnTo>
                    <a:lnTo>
                      <a:pt x="90236" y="183558"/>
                    </a:lnTo>
                    <a:lnTo>
                      <a:pt x="90209" y="183633"/>
                    </a:lnTo>
                    <a:lnTo>
                      <a:pt x="92952" y="185275"/>
                    </a:lnTo>
                    <a:lnTo>
                      <a:pt x="93746" y="186171"/>
                    </a:lnTo>
                    <a:lnTo>
                      <a:pt x="94744" y="187881"/>
                    </a:lnTo>
                    <a:lnTo>
                      <a:pt x="95900" y="190844"/>
                    </a:lnTo>
                    <a:lnTo>
                      <a:pt x="102782" y="196385"/>
                    </a:lnTo>
                    <a:lnTo>
                      <a:pt x="103740" y="196583"/>
                    </a:lnTo>
                    <a:lnTo>
                      <a:pt x="105984" y="196898"/>
                    </a:lnTo>
                    <a:lnTo>
                      <a:pt x="109336" y="196651"/>
                    </a:lnTo>
                    <a:lnTo>
                      <a:pt x="113823" y="195598"/>
                    </a:lnTo>
                    <a:lnTo>
                      <a:pt x="114692" y="195748"/>
                    </a:lnTo>
                    <a:lnTo>
                      <a:pt x="115246" y="196822"/>
                    </a:lnTo>
                    <a:lnTo>
                      <a:pt x="115404" y="198355"/>
                    </a:lnTo>
                    <a:lnTo>
                      <a:pt x="115369" y="200277"/>
                    </a:lnTo>
                    <a:lnTo>
                      <a:pt x="115301" y="200687"/>
                    </a:lnTo>
                    <a:lnTo>
                      <a:pt x="114672" y="202062"/>
                    </a:lnTo>
                    <a:lnTo>
                      <a:pt x="114070" y="203027"/>
                    </a:lnTo>
                    <a:lnTo>
                      <a:pt x="113851" y="203882"/>
                    </a:lnTo>
                    <a:lnTo>
                      <a:pt x="113591" y="204245"/>
                    </a:lnTo>
                    <a:lnTo>
                      <a:pt x="113358" y="204573"/>
                    </a:lnTo>
                    <a:lnTo>
                      <a:pt x="114925" y="208869"/>
                    </a:lnTo>
                    <a:lnTo>
                      <a:pt x="115315" y="209580"/>
                    </a:lnTo>
                    <a:lnTo>
                      <a:pt x="116211" y="211065"/>
                    </a:lnTo>
                    <a:lnTo>
                      <a:pt x="118817" y="214150"/>
                    </a:lnTo>
                    <a:lnTo>
                      <a:pt x="119754" y="213616"/>
                    </a:lnTo>
                    <a:lnTo>
                      <a:pt x="119946" y="213507"/>
                    </a:lnTo>
                    <a:lnTo>
                      <a:pt x="120240" y="214129"/>
                    </a:lnTo>
                    <a:lnTo>
                      <a:pt x="120513" y="214820"/>
                    </a:lnTo>
                    <a:lnTo>
                      <a:pt x="123681" y="213267"/>
                    </a:lnTo>
                    <a:lnTo>
                      <a:pt x="125042" y="212789"/>
                    </a:lnTo>
                    <a:lnTo>
                      <a:pt x="125514" y="212652"/>
                    </a:lnTo>
                    <a:lnTo>
                      <a:pt x="125630" y="212926"/>
                    </a:lnTo>
                    <a:lnTo>
                      <a:pt x="126239" y="213924"/>
                    </a:lnTo>
                    <a:lnTo>
                      <a:pt x="126356" y="214389"/>
                    </a:lnTo>
                    <a:lnTo>
                      <a:pt x="129858" y="213692"/>
                    </a:lnTo>
                    <a:lnTo>
                      <a:pt x="134619" y="212399"/>
                    </a:lnTo>
                    <a:lnTo>
                      <a:pt x="135365" y="213575"/>
                    </a:lnTo>
                    <a:lnTo>
                      <a:pt x="136172" y="215676"/>
                    </a:lnTo>
                    <a:lnTo>
                      <a:pt x="138300" y="214567"/>
                    </a:lnTo>
                    <a:lnTo>
                      <a:pt x="138833" y="214943"/>
                    </a:lnTo>
                    <a:lnTo>
                      <a:pt x="140126" y="214061"/>
                    </a:lnTo>
                    <a:lnTo>
                      <a:pt x="141152" y="213452"/>
                    </a:lnTo>
                    <a:lnTo>
                      <a:pt x="141823" y="214424"/>
                    </a:lnTo>
                    <a:lnTo>
                      <a:pt x="141727" y="215032"/>
                    </a:lnTo>
                    <a:lnTo>
                      <a:pt x="140995" y="215676"/>
                    </a:lnTo>
                    <a:lnTo>
                      <a:pt x="141241" y="216100"/>
                    </a:lnTo>
                    <a:lnTo>
                      <a:pt x="142979" y="215094"/>
                    </a:lnTo>
                    <a:lnTo>
                      <a:pt x="143820" y="214287"/>
                    </a:lnTo>
                    <a:lnTo>
                      <a:pt x="143143" y="213425"/>
                    </a:lnTo>
                    <a:lnTo>
                      <a:pt x="142814" y="212953"/>
                    </a:lnTo>
                    <a:lnTo>
                      <a:pt x="145804" y="208814"/>
                    </a:lnTo>
                    <a:lnTo>
                      <a:pt x="146207" y="208369"/>
                    </a:lnTo>
                    <a:lnTo>
                      <a:pt x="146981" y="207768"/>
                    </a:lnTo>
                    <a:lnTo>
                      <a:pt x="147370" y="207514"/>
                    </a:lnTo>
                    <a:lnTo>
                      <a:pt x="147275" y="207275"/>
                    </a:lnTo>
                    <a:lnTo>
                      <a:pt x="148034" y="206830"/>
                    </a:lnTo>
                    <a:lnTo>
                      <a:pt x="149067" y="206317"/>
                    </a:lnTo>
                    <a:lnTo>
                      <a:pt x="149279" y="206960"/>
                    </a:lnTo>
                    <a:lnTo>
                      <a:pt x="152604" y="204901"/>
                    </a:lnTo>
                    <a:lnTo>
                      <a:pt x="152015" y="201454"/>
                    </a:lnTo>
                    <a:lnTo>
                      <a:pt x="151605" y="200462"/>
                    </a:lnTo>
                    <a:lnTo>
                      <a:pt x="150182" y="195782"/>
                    </a:lnTo>
                    <a:lnTo>
                      <a:pt x="150079" y="195810"/>
                    </a:lnTo>
                    <a:lnTo>
                      <a:pt x="149142" y="196111"/>
                    </a:lnTo>
                    <a:lnTo>
                      <a:pt x="147343" y="191658"/>
                    </a:lnTo>
                    <a:lnTo>
                      <a:pt x="149108" y="190871"/>
                    </a:lnTo>
                    <a:lnTo>
                      <a:pt x="148089" y="188750"/>
                    </a:lnTo>
                    <a:lnTo>
                      <a:pt x="146830" y="186096"/>
                    </a:lnTo>
                    <a:lnTo>
                      <a:pt x="150449" y="185002"/>
                    </a:lnTo>
                    <a:lnTo>
                      <a:pt x="150503" y="184988"/>
                    </a:lnTo>
                    <a:lnTo>
                      <a:pt x="149279" y="181725"/>
                    </a:lnTo>
                    <a:lnTo>
                      <a:pt x="149224" y="181752"/>
                    </a:lnTo>
                    <a:lnTo>
                      <a:pt x="149149" y="181567"/>
                    </a:lnTo>
                    <a:lnTo>
                      <a:pt x="149744" y="181301"/>
                    </a:lnTo>
                    <a:lnTo>
                      <a:pt x="152193" y="180151"/>
                    </a:lnTo>
                    <a:lnTo>
                      <a:pt x="152522" y="179960"/>
                    </a:lnTo>
                    <a:lnTo>
                      <a:pt x="150613" y="174638"/>
                    </a:lnTo>
                    <a:lnTo>
                      <a:pt x="153862" y="173276"/>
                    </a:lnTo>
                    <a:lnTo>
                      <a:pt x="155135" y="173140"/>
                    </a:lnTo>
                    <a:lnTo>
                      <a:pt x="155230" y="173140"/>
                    </a:lnTo>
                    <a:lnTo>
                      <a:pt x="155559" y="168673"/>
                    </a:lnTo>
                    <a:lnTo>
                      <a:pt x="155607" y="167756"/>
                    </a:lnTo>
                    <a:lnTo>
                      <a:pt x="155634" y="167277"/>
                    </a:lnTo>
                    <a:lnTo>
                      <a:pt x="155867" y="165717"/>
                    </a:lnTo>
                    <a:lnTo>
                      <a:pt x="156202" y="164650"/>
                    </a:lnTo>
                    <a:lnTo>
                      <a:pt x="156127" y="164589"/>
                    </a:lnTo>
                    <a:lnTo>
                      <a:pt x="156373" y="164431"/>
                    </a:lnTo>
                    <a:lnTo>
                      <a:pt x="158001" y="163905"/>
                    </a:lnTo>
                    <a:lnTo>
                      <a:pt x="160272" y="162838"/>
                    </a:lnTo>
                    <a:lnTo>
                      <a:pt x="160621" y="162714"/>
                    </a:lnTo>
                    <a:lnTo>
                      <a:pt x="170048" y="162345"/>
                    </a:lnTo>
                    <a:lnTo>
                      <a:pt x="174617" y="162181"/>
                    </a:lnTo>
                    <a:lnTo>
                      <a:pt x="178079" y="159465"/>
                    </a:lnTo>
                    <a:lnTo>
                      <a:pt x="182313" y="156140"/>
                    </a:lnTo>
                    <a:lnTo>
                      <a:pt x="182423" y="155928"/>
                    </a:lnTo>
                    <a:lnTo>
                      <a:pt x="182292" y="152631"/>
                    </a:lnTo>
                    <a:lnTo>
                      <a:pt x="182429" y="152624"/>
                    </a:lnTo>
                    <a:lnTo>
                      <a:pt x="184796" y="152740"/>
                    </a:lnTo>
                    <a:lnTo>
                      <a:pt x="187026" y="152829"/>
                    </a:lnTo>
                    <a:lnTo>
                      <a:pt x="187095" y="152829"/>
                    </a:lnTo>
                    <a:lnTo>
                      <a:pt x="187485" y="151160"/>
                    </a:lnTo>
                    <a:lnTo>
                      <a:pt x="187676" y="150374"/>
                    </a:lnTo>
                    <a:lnTo>
                      <a:pt x="187471" y="149669"/>
                    </a:lnTo>
                    <a:lnTo>
                      <a:pt x="189345" y="148971"/>
                    </a:lnTo>
                    <a:lnTo>
                      <a:pt x="189667" y="149819"/>
                    </a:lnTo>
                    <a:lnTo>
                      <a:pt x="191664" y="149272"/>
                    </a:lnTo>
                    <a:lnTo>
                      <a:pt x="191917" y="149908"/>
                    </a:lnTo>
                    <a:lnTo>
                      <a:pt x="195618" y="149984"/>
                    </a:lnTo>
                    <a:lnTo>
                      <a:pt x="195796" y="149984"/>
                    </a:lnTo>
                    <a:lnTo>
                      <a:pt x="198197" y="149423"/>
                    </a:lnTo>
                    <a:lnTo>
                      <a:pt x="201994" y="148513"/>
                    </a:lnTo>
                    <a:lnTo>
                      <a:pt x="202603" y="148369"/>
                    </a:lnTo>
                    <a:lnTo>
                      <a:pt x="202049" y="145913"/>
                    </a:lnTo>
                    <a:lnTo>
                      <a:pt x="205914" y="144538"/>
                    </a:lnTo>
                    <a:lnTo>
                      <a:pt x="205879" y="143724"/>
                    </a:lnTo>
                    <a:lnTo>
                      <a:pt x="208992" y="142746"/>
                    </a:lnTo>
                    <a:lnTo>
                      <a:pt x="209204" y="142637"/>
                    </a:lnTo>
                    <a:lnTo>
                      <a:pt x="212235" y="141672"/>
                    </a:lnTo>
                    <a:lnTo>
                      <a:pt x="213952" y="141022"/>
                    </a:lnTo>
                    <a:lnTo>
                      <a:pt x="213404" y="139928"/>
                    </a:lnTo>
                    <a:lnTo>
                      <a:pt x="213049" y="139203"/>
                    </a:lnTo>
                    <a:lnTo>
                      <a:pt x="214875" y="138491"/>
                    </a:lnTo>
                    <a:lnTo>
                      <a:pt x="215874" y="138177"/>
                    </a:lnTo>
                    <a:lnTo>
                      <a:pt x="216031" y="138252"/>
                    </a:lnTo>
                    <a:lnTo>
                      <a:pt x="216120" y="138389"/>
                    </a:lnTo>
                    <a:lnTo>
                      <a:pt x="216530" y="138929"/>
                    </a:lnTo>
                    <a:lnTo>
                      <a:pt x="217693" y="140537"/>
                    </a:lnTo>
                    <a:lnTo>
                      <a:pt x="217899" y="140584"/>
                    </a:lnTo>
                    <a:lnTo>
                      <a:pt x="218822" y="140065"/>
                    </a:lnTo>
                    <a:lnTo>
                      <a:pt x="219239" y="139750"/>
                    </a:lnTo>
                    <a:lnTo>
                      <a:pt x="219787" y="139257"/>
                    </a:lnTo>
                    <a:lnTo>
                      <a:pt x="221387" y="137527"/>
                    </a:lnTo>
                    <a:lnTo>
                      <a:pt x="221408" y="137308"/>
                    </a:lnTo>
                    <a:lnTo>
                      <a:pt x="221018" y="136583"/>
                    </a:lnTo>
                    <a:lnTo>
                      <a:pt x="220922" y="136309"/>
                    </a:lnTo>
                    <a:lnTo>
                      <a:pt x="220888" y="136076"/>
                    </a:lnTo>
                    <a:lnTo>
                      <a:pt x="220929" y="136049"/>
                    </a:lnTo>
                    <a:lnTo>
                      <a:pt x="220861" y="135379"/>
                    </a:lnTo>
                    <a:lnTo>
                      <a:pt x="220861" y="134736"/>
                    </a:lnTo>
                    <a:lnTo>
                      <a:pt x="220532" y="133709"/>
                    </a:lnTo>
                    <a:lnTo>
                      <a:pt x="220423" y="133703"/>
                    </a:lnTo>
                    <a:lnTo>
                      <a:pt x="220416" y="133491"/>
                    </a:lnTo>
                    <a:lnTo>
                      <a:pt x="220505" y="133491"/>
                    </a:lnTo>
                    <a:lnTo>
                      <a:pt x="220683" y="133498"/>
                    </a:lnTo>
                    <a:lnTo>
                      <a:pt x="220772" y="133614"/>
                    </a:lnTo>
                    <a:lnTo>
                      <a:pt x="220785" y="133696"/>
                    </a:lnTo>
                    <a:lnTo>
                      <a:pt x="220881" y="133792"/>
                    </a:lnTo>
                    <a:lnTo>
                      <a:pt x="221011" y="133833"/>
                    </a:lnTo>
                    <a:lnTo>
                      <a:pt x="221141" y="133675"/>
                    </a:lnTo>
                    <a:lnTo>
                      <a:pt x="221319" y="133675"/>
                    </a:lnTo>
                    <a:lnTo>
                      <a:pt x="221476" y="133867"/>
                    </a:lnTo>
                    <a:lnTo>
                      <a:pt x="221730" y="133874"/>
                    </a:lnTo>
                    <a:lnTo>
                      <a:pt x="222003" y="133757"/>
                    </a:lnTo>
                    <a:lnTo>
                      <a:pt x="222202" y="133785"/>
                    </a:lnTo>
                    <a:lnTo>
                      <a:pt x="222359" y="133997"/>
                    </a:lnTo>
                    <a:lnTo>
                      <a:pt x="222503" y="134052"/>
                    </a:lnTo>
                    <a:lnTo>
                      <a:pt x="222803" y="134024"/>
                    </a:lnTo>
                    <a:lnTo>
                      <a:pt x="223016" y="134284"/>
                    </a:lnTo>
                    <a:lnTo>
                      <a:pt x="223125" y="134455"/>
                    </a:lnTo>
                    <a:lnTo>
                      <a:pt x="223193" y="134517"/>
                    </a:lnTo>
                    <a:lnTo>
                      <a:pt x="223330" y="134462"/>
                    </a:lnTo>
                    <a:lnTo>
                      <a:pt x="224151" y="133860"/>
                    </a:lnTo>
                    <a:lnTo>
                      <a:pt x="224329" y="133860"/>
                    </a:lnTo>
                    <a:lnTo>
                      <a:pt x="224739" y="134017"/>
                    </a:lnTo>
                    <a:lnTo>
                      <a:pt x="224863" y="133798"/>
                    </a:lnTo>
                    <a:lnTo>
                      <a:pt x="224952" y="133723"/>
                    </a:lnTo>
                    <a:lnTo>
                      <a:pt x="225109" y="133703"/>
                    </a:lnTo>
                    <a:lnTo>
                      <a:pt x="225471" y="133737"/>
                    </a:lnTo>
                    <a:lnTo>
                      <a:pt x="226491" y="133573"/>
                    </a:lnTo>
                    <a:lnTo>
                      <a:pt x="226285" y="133436"/>
                    </a:lnTo>
                    <a:lnTo>
                      <a:pt x="226203" y="133251"/>
                    </a:lnTo>
                    <a:lnTo>
                      <a:pt x="226121" y="132984"/>
                    </a:lnTo>
                    <a:lnTo>
                      <a:pt x="226073" y="132861"/>
                    </a:lnTo>
                    <a:lnTo>
                      <a:pt x="225964" y="132649"/>
                    </a:lnTo>
                    <a:lnTo>
                      <a:pt x="226176" y="132314"/>
                    </a:lnTo>
                    <a:lnTo>
                      <a:pt x="226292" y="132328"/>
                    </a:lnTo>
                    <a:lnTo>
                      <a:pt x="229870" y="132519"/>
                    </a:lnTo>
                    <a:lnTo>
                      <a:pt x="231950" y="132594"/>
                    </a:lnTo>
                    <a:lnTo>
                      <a:pt x="232059" y="132246"/>
                    </a:lnTo>
                    <a:lnTo>
                      <a:pt x="232599" y="130583"/>
                    </a:lnTo>
                    <a:lnTo>
                      <a:pt x="232900" y="130570"/>
                    </a:lnTo>
                    <a:lnTo>
                      <a:pt x="235069" y="130460"/>
                    </a:lnTo>
                    <a:lnTo>
                      <a:pt x="239433" y="130248"/>
                    </a:lnTo>
                    <a:lnTo>
                      <a:pt x="239536" y="131000"/>
                    </a:lnTo>
                    <a:lnTo>
                      <a:pt x="240692" y="130802"/>
                    </a:lnTo>
                    <a:lnTo>
                      <a:pt x="243401" y="130399"/>
                    </a:lnTo>
                    <a:lnTo>
                      <a:pt x="244256" y="130227"/>
                    </a:lnTo>
                    <a:lnTo>
                      <a:pt x="245214" y="130036"/>
                    </a:lnTo>
                    <a:lnTo>
                      <a:pt x="249414" y="129229"/>
                    </a:lnTo>
                    <a:lnTo>
                      <a:pt x="249626" y="129188"/>
                    </a:lnTo>
                    <a:lnTo>
                      <a:pt x="249065" y="126089"/>
                    </a:lnTo>
                    <a:lnTo>
                      <a:pt x="251158" y="125453"/>
                    </a:lnTo>
                    <a:lnTo>
                      <a:pt x="251049" y="124844"/>
                    </a:lnTo>
                    <a:lnTo>
                      <a:pt x="254196" y="123961"/>
                    </a:lnTo>
                    <a:lnTo>
                      <a:pt x="256132" y="123414"/>
                    </a:lnTo>
                    <a:lnTo>
                      <a:pt x="256330" y="123366"/>
                    </a:lnTo>
                    <a:lnTo>
                      <a:pt x="258492" y="122744"/>
                    </a:lnTo>
                    <a:lnTo>
                      <a:pt x="258546" y="123038"/>
                    </a:lnTo>
                    <a:lnTo>
                      <a:pt x="260804" y="122949"/>
                    </a:lnTo>
                    <a:lnTo>
                      <a:pt x="260763" y="121957"/>
                    </a:lnTo>
                    <a:lnTo>
                      <a:pt x="260462" y="118749"/>
                    </a:lnTo>
                    <a:lnTo>
                      <a:pt x="260065" y="115513"/>
                    </a:lnTo>
                    <a:lnTo>
                      <a:pt x="259470" y="111155"/>
                    </a:lnTo>
                    <a:lnTo>
                      <a:pt x="258533" y="103685"/>
                    </a:lnTo>
                    <a:lnTo>
                      <a:pt x="258259" y="101729"/>
                    </a:lnTo>
                    <a:lnTo>
                      <a:pt x="257849" y="99985"/>
                    </a:lnTo>
                    <a:lnTo>
                      <a:pt x="256487" y="95080"/>
                    </a:lnTo>
                    <a:lnTo>
                      <a:pt x="252869" y="95791"/>
                    </a:lnTo>
                    <a:lnTo>
                      <a:pt x="249414" y="96407"/>
                    </a:lnTo>
                    <a:lnTo>
                      <a:pt x="249394" y="96304"/>
                    </a:lnTo>
                    <a:lnTo>
                      <a:pt x="248634" y="91967"/>
                    </a:lnTo>
                    <a:lnTo>
                      <a:pt x="248244" y="89799"/>
                    </a:lnTo>
                    <a:lnTo>
                      <a:pt x="247054" y="83211"/>
                    </a:lnTo>
                    <a:lnTo>
                      <a:pt x="247034" y="83081"/>
                    </a:lnTo>
                    <a:lnTo>
                      <a:pt x="247013" y="82999"/>
                    </a:lnTo>
                    <a:lnTo>
                      <a:pt x="243545" y="83533"/>
                    </a:lnTo>
                    <a:lnTo>
                      <a:pt x="243504" y="83533"/>
                    </a:lnTo>
                    <a:lnTo>
                      <a:pt x="243497" y="83423"/>
                    </a:lnTo>
                    <a:lnTo>
                      <a:pt x="243305" y="80488"/>
                    </a:lnTo>
                    <a:lnTo>
                      <a:pt x="243271" y="80235"/>
                    </a:lnTo>
                    <a:lnTo>
                      <a:pt x="243251" y="79798"/>
                    </a:lnTo>
                    <a:lnTo>
                      <a:pt x="243230" y="79346"/>
                    </a:lnTo>
                    <a:lnTo>
                      <a:pt x="243223" y="79141"/>
                    </a:lnTo>
                    <a:lnTo>
                      <a:pt x="243182" y="78771"/>
                    </a:lnTo>
                    <a:lnTo>
                      <a:pt x="243155" y="78450"/>
                    </a:lnTo>
                    <a:lnTo>
                      <a:pt x="243018" y="77232"/>
                    </a:lnTo>
                    <a:lnTo>
                      <a:pt x="243004" y="76979"/>
                    </a:lnTo>
                    <a:lnTo>
                      <a:pt x="242902" y="76493"/>
                    </a:lnTo>
                    <a:lnTo>
                      <a:pt x="242861" y="75980"/>
                    </a:lnTo>
                    <a:lnTo>
                      <a:pt x="242833" y="75556"/>
                    </a:lnTo>
                    <a:lnTo>
                      <a:pt x="242792" y="75201"/>
                    </a:lnTo>
                    <a:lnTo>
                      <a:pt x="242751" y="74927"/>
                    </a:lnTo>
                    <a:lnTo>
                      <a:pt x="242601" y="74092"/>
                    </a:lnTo>
                    <a:lnTo>
                      <a:pt x="242519" y="73736"/>
                    </a:lnTo>
                    <a:lnTo>
                      <a:pt x="242505" y="73374"/>
                    </a:lnTo>
                    <a:lnTo>
                      <a:pt x="242491" y="73100"/>
                    </a:lnTo>
                    <a:lnTo>
                      <a:pt x="242477" y="72957"/>
                    </a:lnTo>
                    <a:lnTo>
                      <a:pt x="242437" y="72676"/>
                    </a:lnTo>
                    <a:lnTo>
                      <a:pt x="242416" y="72423"/>
                    </a:lnTo>
                    <a:lnTo>
                      <a:pt x="242361" y="72067"/>
                    </a:lnTo>
                    <a:lnTo>
                      <a:pt x="242313" y="71794"/>
                    </a:lnTo>
                    <a:lnTo>
                      <a:pt x="242245" y="71383"/>
                    </a:lnTo>
                    <a:lnTo>
                      <a:pt x="242190" y="71151"/>
                    </a:lnTo>
                    <a:lnTo>
                      <a:pt x="242163" y="71069"/>
                    </a:lnTo>
                    <a:lnTo>
                      <a:pt x="242088" y="70925"/>
                    </a:lnTo>
                    <a:lnTo>
                      <a:pt x="242040" y="70911"/>
                    </a:lnTo>
                    <a:lnTo>
                      <a:pt x="241917" y="70959"/>
                    </a:lnTo>
                    <a:lnTo>
                      <a:pt x="241075" y="71329"/>
                    </a:lnTo>
                    <a:lnTo>
                      <a:pt x="240692" y="71452"/>
                    </a:lnTo>
                    <a:lnTo>
                      <a:pt x="240507" y="71513"/>
                    </a:lnTo>
                    <a:lnTo>
                      <a:pt x="240336" y="71602"/>
                    </a:lnTo>
                    <a:lnTo>
                      <a:pt x="240022" y="71705"/>
                    </a:lnTo>
                    <a:lnTo>
                      <a:pt x="239796" y="71794"/>
                    </a:lnTo>
                    <a:lnTo>
                      <a:pt x="239659" y="71814"/>
                    </a:lnTo>
                    <a:lnTo>
                      <a:pt x="239502" y="71903"/>
                    </a:lnTo>
                    <a:lnTo>
                      <a:pt x="239324" y="71937"/>
                    </a:lnTo>
                    <a:lnTo>
                      <a:pt x="239139" y="71910"/>
                    </a:lnTo>
                    <a:lnTo>
                      <a:pt x="239091" y="71650"/>
                    </a:lnTo>
                    <a:lnTo>
                      <a:pt x="239057" y="71151"/>
                    </a:lnTo>
                    <a:lnTo>
                      <a:pt x="239044" y="70932"/>
                    </a:lnTo>
                    <a:lnTo>
                      <a:pt x="238968" y="70706"/>
                    </a:lnTo>
                    <a:lnTo>
                      <a:pt x="238893" y="70474"/>
                    </a:lnTo>
                    <a:lnTo>
                      <a:pt x="238825" y="70002"/>
                    </a:lnTo>
                    <a:lnTo>
                      <a:pt x="238783" y="69660"/>
                    </a:lnTo>
                    <a:lnTo>
                      <a:pt x="238578" y="68927"/>
                    </a:lnTo>
                    <a:lnTo>
                      <a:pt x="238441" y="68305"/>
                    </a:lnTo>
                    <a:lnTo>
                      <a:pt x="238264" y="67552"/>
                    </a:lnTo>
                    <a:lnTo>
                      <a:pt x="238216" y="67251"/>
                    </a:lnTo>
                    <a:lnTo>
                      <a:pt x="238113" y="66855"/>
                    </a:lnTo>
                    <a:lnTo>
                      <a:pt x="238058" y="66574"/>
                    </a:lnTo>
                    <a:lnTo>
                      <a:pt x="237744" y="66082"/>
                    </a:lnTo>
                    <a:lnTo>
                      <a:pt x="237381" y="65220"/>
                    </a:lnTo>
                    <a:lnTo>
                      <a:pt x="237299" y="64973"/>
                    </a:lnTo>
                    <a:lnTo>
                      <a:pt x="237183" y="64549"/>
                    </a:lnTo>
                    <a:lnTo>
                      <a:pt x="237107" y="64337"/>
                    </a:lnTo>
                    <a:lnTo>
                      <a:pt x="237087" y="64242"/>
                    </a:lnTo>
                    <a:lnTo>
                      <a:pt x="239132" y="63619"/>
                    </a:lnTo>
                    <a:lnTo>
                      <a:pt x="239645" y="63434"/>
                    </a:lnTo>
                    <a:lnTo>
                      <a:pt x="239864" y="63359"/>
                    </a:lnTo>
                    <a:lnTo>
                      <a:pt x="240056" y="63284"/>
                    </a:lnTo>
                    <a:lnTo>
                      <a:pt x="240343" y="63140"/>
                    </a:lnTo>
                    <a:lnTo>
                      <a:pt x="240391" y="63058"/>
                    </a:lnTo>
                    <a:lnTo>
                      <a:pt x="240384" y="63024"/>
                    </a:lnTo>
                    <a:lnTo>
                      <a:pt x="240220" y="62737"/>
                    </a:lnTo>
                    <a:lnTo>
                      <a:pt x="240104" y="62518"/>
                    </a:lnTo>
                    <a:lnTo>
                      <a:pt x="240028" y="62326"/>
                    </a:lnTo>
                    <a:lnTo>
                      <a:pt x="239981" y="62176"/>
                    </a:lnTo>
                    <a:lnTo>
                      <a:pt x="239488" y="60301"/>
                    </a:lnTo>
                    <a:lnTo>
                      <a:pt x="239413" y="59952"/>
                    </a:lnTo>
                    <a:lnTo>
                      <a:pt x="239365" y="59740"/>
                    </a:lnTo>
                    <a:lnTo>
                      <a:pt x="239317" y="59556"/>
                    </a:lnTo>
                    <a:lnTo>
                      <a:pt x="239255" y="59350"/>
                    </a:lnTo>
                    <a:lnTo>
                      <a:pt x="239132" y="58995"/>
                    </a:lnTo>
                    <a:lnTo>
                      <a:pt x="239030" y="58646"/>
                    </a:lnTo>
                    <a:lnTo>
                      <a:pt x="238982" y="58427"/>
                    </a:lnTo>
                    <a:lnTo>
                      <a:pt x="238968" y="58222"/>
                    </a:lnTo>
                    <a:lnTo>
                      <a:pt x="238934" y="57907"/>
                    </a:lnTo>
                    <a:lnTo>
                      <a:pt x="238886" y="57613"/>
                    </a:lnTo>
                    <a:lnTo>
                      <a:pt x="238866" y="57387"/>
                    </a:lnTo>
                    <a:lnTo>
                      <a:pt x="238831" y="57059"/>
                    </a:lnTo>
                    <a:lnTo>
                      <a:pt x="238770" y="56812"/>
                    </a:lnTo>
                    <a:lnTo>
                      <a:pt x="238736" y="56580"/>
                    </a:lnTo>
                    <a:lnTo>
                      <a:pt x="238715" y="56471"/>
                    </a:lnTo>
                    <a:lnTo>
                      <a:pt x="238729" y="56361"/>
                    </a:lnTo>
                    <a:lnTo>
                      <a:pt x="238838" y="56300"/>
                    </a:lnTo>
                    <a:lnTo>
                      <a:pt x="239433" y="56169"/>
                    </a:lnTo>
                    <a:lnTo>
                      <a:pt x="239420" y="56122"/>
                    </a:lnTo>
                    <a:lnTo>
                      <a:pt x="239474" y="56108"/>
                    </a:lnTo>
                    <a:lnTo>
                      <a:pt x="239433" y="55889"/>
                    </a:lnTo>
                    <a:lnTo>
                      <a:pt x="239563" y="55971"/>
                    </a:lnTo>
                    <a:lnTo>
                      <a:pt x="242101" y="55342"/>
                    </a:lnTo>
                    <a:lnTo>
                      <a:pt x="243517" y="54966"/>
                    </a:lnTo>
                    <a:lnTo>
                      <a:pt x="244632" y="54664"/>
                    </a:lnTo>
                    <a:lnTo>
                      <a:pt x="246178" y="53987"/>
                    </a:lnTo>
                    <a:lnTo>
                      <a:pt x="248935" y="52749"/>
                    </a:lnTo>
                    <a:lnTo>
                      <a:pt x="249763" y="52380"/>
                    </a:lnTo>
                    <a:lnTo>
                      <a:pt x="250235" y="52168"/>
                    </a:lnTo>
                    <a:lnTo>
                      <a:pt x="251453" y="51607"/>
                    </a:lnTo>
                    <a:lnTo>
                      <a:pt x="252294" y="51224"/>
                    </a:lnTo>
                    <a:lnTo>
                      <a:pt x="253984" y="50464"/>
                    </a:lnTo>
                    <a:lnTo>
                      <a:pt x="254305" y="50321"/>
                    </a:lnTo>
                    <a:lnTo>
                      <a:pt x="254688" y="50150"/>
                    </a:lnTo>
                    <a:lnTo>
                      <a:pt x="255064" y="49979"/>
                    </a:lnTo>
                    <a:lnTo>
                      <a:pt x="257165" y="49035"/>
                    </a:lnTo>
                    <a:lnTo>
                      <a:pt x="258594" y="48323"/>
                    </a:lnTo>
                    <a:lnTo>
                      <a:pt x="259935" y="47728"/>
                    </a:lnTo>
                    <a:lnTo>
                      <a:pt x="261399" y="47194"/>
                    </a:lnTo>
                    <a:lnTo>
                      <a:pt x="262001" y="46921"/>
                    </a:lnTo>
                    <a:lnTo>
                      <a:pt x="262562" y="46668"/>
                    </a:lnTo>
                    <a:lnTo>
                      <a:pt x="263397" y="46291"/>
                    </a:lnTo>
                    <a:lnTo>
                      <a:pt x="264204" y="45963"/>
                    </a:lnTo>
                    <a:lnTo>
                      <a:pt x="265367" y="45471"/>
                    </a:lnTo>
                    <a:lnTo>
                      <a:pt x="266249" y="45101"/>
                    </a:lnTo>
                    <a:lnTo>
                      <a:pt x="266988" y="44793"/>
                    </a:lnTo>
                    <a:lnTo>
                      <a:pt x="267241" y="44691"/>
                    </a:lnTo>
                    <a:lnTo>
                      <a:pt x="267262" y="44786"/>
                    </a:lnTo>
                    <a:lnTo>
                      <a:pt x="267357" y="44752"/>
                    </a:lnTo>
                    <a:lnTo>
                      <a:pt x="268041" y="48460"/>
                    </a:lnTo>
                    <a:lnTo>
                      <a:pt x="268390" y="50382"/>
                    </a:lnTo>
                    <a:lnTo>
                      <a:pt x="268767" y="52359"/>
                    </a:lnTo>
                    <a:lnTo>
                      <a:pt x="269375" y="57421"/>
                    </a:lnTo>
                    <a:lnTo>
                      <a:pt x="269724" y="60171"/>
                    </a:lnTo>
                    <a:lnTo>
                      <a:pt x="270100" y="63133"/>
                    </a:lnTo>
                    <a:lnTo>
                      <a:pt x="270128" y="63325"/>
                    </a:lnTo>
                    <a:lnTo>
                      <a:pt x="270148" y="63475"/>
                    </a:lnTo>
                    <a:lnTo>
                      <a:pt x="270559" y="66732"/>
                    </a:lnTo>
                    <a:lnTo>
                      <a:pt x="270887" y="70248"/>
                    </a:lnTo>
                    <a:lnTo>
                      <a:pt x="271209" y="73230"/>
                    </a:lnTo>
                    <a:lnTo>
                      <a:pt x="272317" y="73531"/>
                    </a:lnTo>
                    <a:lnTo>
                      <a:pt x="272700" y="73593"/>
                    </a:lnTo>
                    <a:lnTo>
                      <a:pt x="273411" y="73388"/>
                    </a:lnTo>
                    <a:lnTo>
                      <a:pt x="274780" y="73066"/>
                    </a:lnTo>
                    <a:lnTo>
                      <a:pt x="275094" y="72792"/>
                    </a:lnTo>
                    <a:lnTo>
                      <a:pt x="276045" y="72635"/>
                    </a:lnTo>
                    <a:lnTo>
                      <a:pt x="277133" y="72430"/>
                    </a:lnTo>
                    <a:lnTo>
                      <a:pt x="277824" y="72020"/>
                    </a:lnTo>
                    <a:lnTo>
                      <a:pt x="278398" y="71329"/>
                    </a:lnTo>
                    <a:lnTo>
                      <a:pt x="279821" y="69831"/>
                    </a:lnTo>
                    <a:lnTo>
                      <a:pt x="281928" y="69037"/>
                    </a:lnTo>
                    <a:lnTo>
                      <a:pt x="283187" y="68709"/>
                    </a:lnTo>
                    <a:lnTo>
                      <a:pt x="284630" y="69105"/>
                    </a:lnTo>
                    <a:lnTo>
                      <a:pt x="286361" y="69133"/>
                    </a:lnTo>
                    <a:lnTo>
                      <a:pt x="289569" y="68059"/>
                    </a:lnTo>
                    <a:lnTo>
                      <a:pt x="292696" y="68072"/>
                    </a:lnTo>
                    <a:lnTo>
                      <a:pt x="292860" y="68627"/>
                    </a:lnTo>
                    <a:lnTo>
                      <a:pt x="294659" y="68585"/>
                    </a:lnTo>
                    <a:lnTo>
                      <a:pt x="296266" y="68592"/>
                    </a:lnTo>
                    <a:lnTo>
                      <a:pt x="299338" y="68709"/>
                    </a:lnTo>
                    <a:lnTo>
                      <a:pt x="302225" y="68838"/>
                    </a:lnTo>
                    <a:lnTo>
                      <a:pt x="302635" y="68832"/>
                    </a:lnTo>
                    <a:lnTo>
                      <a:pt x="303128" y="68175"/>
                    </a:lnTo>
                    <a:lnTo>
                      <a:pt x="303545" y="67313"/>
                    </a:lnTo>
                    <a:lnTo>
                      <a:pt x="303620" y="67176"/>
                    </a:lnTo>
                    <a:lnTo>
                      <a:pt x="303695" y="67183"/>
                    </a:lnTo>
                    <a:lnTo>
                      <a:pt x="303648" y="67204"/>
                    </a:lnTo>
                    <a:lnTo>
                      <a:pt x="303634" y="67224"/>
                    </a:lnTo>
                    <a:lnTo>
                      <a:pt x="303607" y="67258"/>
                    </a:lnTo>
                    <a:lnTo>
                      <a:pt x="303607" y="67340"/>
                    </a:lnTo>
                    <a:lnTo>
                      <a:pt x="303798" y="67313"/>
                    </a:lnTo>
                    <a:lnTo>
                      <a:pt x="304277" y="67053"/>
                    </a:lnTo>
                    <a:lnTo>
                      <a:pt x="305112" y="66896"/>
                    </a:lnTo>
                    <a:lnTo>
                      <a:pt x="306172" y="66773"/>
                    </a:lnTo>
                    <a:lnTo>
                      <a:pt x="306918" y="66656"/>
                    </a:lnTo>
                    <a:lnTo>
                      <a:pt x="306883" y="67108"/>
                    </a:lnTo>
                    <a:lnTo>
                      <a:pt x="307355" y="67669"/>
                    </a:lnTo>
                    <a:lnTo>
                      <a:pt x="307807" y="68565"/>
                    </a:lnTo>
                    <a:lnTo>
                      <a:pt x="308053" y="69393"/>
                    </a:lnTo>
                    <a:lnTo>
                      <a:pt x="308101" y="69516"/>
                    </a:lnTo>
                    <a:lnTo>
                      <a:pt x="308593" y="69824"/>
                    </a:lnTo>
                    <a:lnTo>
                      <a:pt x="308860" y="69933"/>
                    </a:lnTo>
                    <a:lnTo>
                      <a:pt x="309278" y="69954"/>
                    </a:lnTo>
                    <a:lnTo>
                      <a:pt x="310379" y="70159"/>
                    </a:lnTo>
                    <a:lnTo>
                      <a:pt x="312199" y="70487"/>
                    </a:lnTo>
                    <a:lnTo>
                      <a:pt x="313977" y="70761"/>
                    </a:lnTo>
                    <a:lnTo>
                      <a:pt x="314641" y="70870"/>
                    </a:lnTo>
                    <a:lnTo>
                      <a:pt x="315338" y="71014"/>
                    </a:lnTo>
                    <a:lnTo>
                      <a:pt x="315858" y="71069"/>
                    </a:lnTo>
                    <a:lnTo>
                      <a:pt x="316043" y="71192"/>
                    </a:lnTo>
                    <a:lnTo>
                      <a:pt x="316125" y="71383"/>
                    </a:lnTo>
                    <a:lnTo>
                      <a:pt x="316139" y="71465"/>
                    </a:lnTo>
                    <a:lnTo>
                      <a:pt x="316166" y="71520"/>
                    </a:lnTo>
                    <a:lnTo>
                      <a:pt x="316529" y="71336"/>
                    </a:lnTo>
                    <a:lnTo>
                      <a:pt x="316686" y="71294"/>
                    </a:lnTo>
                    <a:lnTo>
                      <a:pt x="316802" y="71281"/>
                    </a:lnTo>
                    <a:lnTo>
                      <a:pt x="316919" y="71294"/>
                    </a:lnTo>
                    <a:lnTo>
                      <a:pt x="317076" y="71301"/>
                    </a:lnTo>
                    <a:lnTo>
                      <a:pt x="317452" y="71397"/>
                    </a:lnTo>
                    <a:lnTo>
                      <a:pt x="317548" y="71418"/>
                    </a:lnTo>
                    <a:lnTo>
                      <a:pt x="317623" y="71424"/>
                    </a:lnTo>
                    <a:lnTo>
                      <a:pt x="317712" y="71424"/>
                    </a:lnTo>
                    <a:lnTo>
                      <a:pt x="317869" y="71376"/>
                    </a:lnTo>
                    <a:lnTo>
                      <a:pt x="317986" y="71281"/>
                    </a:lnTo>
                    <a:lnTo>
                      <a:pt x="318123" y="71034"/>
                    </a:lnTo>
                    <a:lnTo>
                      <a:pt x="318143" y="71014"/>
                    </a:lnTo>
                    <a:lnTo>
                      <a:pt x="318177" y="70946"/>
                    </a:lnTo>
                    <a:lnTo>
                      <a:pt x="318225" y="70877"/>
                    </a:lnTo>
                    <a:lnTo>
                      <a:pt x="318280" y="70809"/>
                    </a:lnTo>
                    <a:lnTo>
                      <a:pt x="318328" y="70754"/>
                    </a:lnTo>
                    <a:lnTo>
                      <a:pt x="318383" y="70706"/>
                    </a:lnTo>
                    <a:lnTo>
                      <a:pt x="318506" y="70617"/>
                    </a:lnTo>
                    <a:lnTo>
                      <a:pt x="318622" y="70556"/>
                    </a:lnTo>
                    <a:lnTo>
                      <a:pt x="318998" y="70426"/>
                    </a:lnTo>
                    <a:lnTo>
                      <a:pt x="319039" y="70426"/>
                    </a:lnTo>
                    <a:lnTo>
                      <a:pt x="319080" y="70419"/>
                    </a:lnTo>
                    <a:lnTo>
                      <a:pt x="319115" y="70405"/>
                    </a:lnTo>
                    <a:lnTo>
                      <a:pt x="319149" y="70385"/>
                    </a:lnTo>
                    <a:lnTo>
                      <a:pt x="319176" y="70364"/>
                    </a:lnTo>
                    <a:lnTo>
                      <a:pt x="319203" y="70343"/>
                    </a:lnTo>
                    <a:lnTo>
                      <a:pt x="319258" y="70289"/>
                    </a:lnTo>
                    <a:lnTo>
                      <a:pt x="319272" y="70268"/>
                    </a:lnTo>
                    <a:lnTo>
                      <a:pt x="319292" y="70234"/>
                    </a:lnTo>
                    <a:lnTo>
                      <a:pt x="319313" y="70193"/>
                    </a:lnTo>
                    <a:lnTo>
                      <a:pt x="319327" y="70152"/>
                    </a:lnTo>
                    <a:lnTo>
                      <a:pt x="319340" y="70111"/>
                    </a:lnTo>
                    <a:lnTo>
                      <a:pt x="319354" y="70070"/>
                    </a:lnTo>
                    <a:lnTo>
                      <a:pt x="319361" y="70008"/>
                    </a:lnTo>
                    <a:lnTo>
                      <a:pt x="319354" y="69735"/>
                    </a:lnTo>
                    <a:lnTo>
                      <a:pt x="319354" y="69714"/>
                    </a:lnTo>
                    <a:lnTo>
                      <a:pt x="319368" y="69694"/>
                    </a:lnTo>
                    <a:lnTo>
                      <a:pt x="319381" y="69687"/>
                    </a:lnTo>
                    <a:lnTo>
                      <a:pt x="319416" y="69673"/>
                    </a:lnTo>
                    <a:lnTo>
                      <a:pt x="319436" y="69666"/>
                    </a:lnTo>
                    <a:lnTo>
                      <a:pt x="319498" y="69660"/>
                    </a:lnTo>
                    <a:lnTo>
                      <a:pt x="319525" y="69666"/>
                    </a:lnTo>
                    <a:lnTo>
                      <a:pt x="319552" y="69680"/>
                    </a:lnTo>
                    <a:lnTo>
                      <a:pt x="319587" y="69694"/>
                    </a:lnTo>
                    <a:lnTo>
                      <a:pt x="319648" y="69728"/>
                    </a:lnTo>
                    <a:lnTo>
                      <a:pt x="319710" y="69769"/>
                    </a:lnTo>
                    <a:lnTo>
                      <a:pt x="319792" y="69810"/>
                    </a:lnTo>
                    <a:lnTo>
                      <a:pt x="319894" y="69851"/>
                    </a:lnTo>
                    <a:lnTo>
                      <a:pt x="319949" y="69858"/>
                    </a:lnTo>
                    <a:lnTo>
                      <a:pt x="320011" y="69858"/>
                    </a:lnTo>
                    <a:lnTo>
                      <a:pt x="320079" y="69851"/>
                    </a:lnTo>
                    <a:lnTo>
                      <a:pt x="320113" y="69824"/>
                    </a:lnTo>
                    <a:lnTo>
                      <a:pt x="320148" y="69783"/>
                    </a:lnTo>
                    <a:lnTo>
                      <a:pt x="320209" y="69687"/>
                    </a:lnTo>
                    <a:lnTo>
                      <a:pt x="320236" y="69639"/>
                    </a:lnTo>
                    <a:lnTo>
                      <a:pt x="320250" y="69591"/>
                    </a:lnTo>
                    <a:lnTo>
                      <a:pt x="320271" y="69529"/>
                    </a:lnTo>
                    <a:lnTo>
                      <a:pt x="320305" y="69454"/>
                    </a:lnTo>
                    <a:lnTo>
                      <a:pt x="320353" y="69365"/>
                    </a:lnTo>
                    <a:lnTo>
                      <a:pt x="320435" y="69256"/>
                    </a:lnTo>
                    <a:lnTo>
                      <a:pt x="320462" y="69222"/>
                    </a:lnTo>
                    <a:lnTo>
                      <a:pt x="320489" y="69188"/>
                    </a:lnTo>
                    <a:lnTo>
                      <a:pt x="320524" y="69160"/>
                    </a:lnTo>
                    <a:lnTo>
                      <a:pt x="320551" y="69146"/>
                    </a:lnTo>
                    <a:lnTo>
                      <a:pt x="320599" y="69126"/>
                    </a:lnTo>
                    <a:lnTo>
                      <a:pt x="320647" y="69112"/>
                    </a:lnTo>
                    <a:lnTo>
                      <a:pt x="320688" y="69112"/>
                    </a:lnTo>
                    <a:lnTo>
                      <a:pt x="320750" y="69105"/>
                    </a:lnTo>
                    <a:lnTo>
                      <a:pt x="320825" y="69105"/>
                    </a:lnTo>
                    <a:lnTo>
                      <a:pt x="320879" y="69112"/>
                    </a:lnTo>
                    <a:lnTo>
                      <a:pt x="320927" y="69119"/>
                    </a:lnTo>
                    <a:lnTo>
                      <a:pt x="320975" y="69126"/>
                    </a:lnTo>
                    <a:lnTo>
                      <a:pt x="321023" y="69140"/>
                    </a:lnTo>
                    <a:lnTo>
                      <a:pt x="321331" y="69235"/>
                    </a:lnTo>
                    <a:lnTo>
                      <a:pt x="321393" y="69249"/>
                    </a:lnTo>
                    <a:lnTo>
                      <a:pt x="321440" y="69256"/>
                    </a:lnTo>
                    <a:lnTo>
                      <a:pt x="321488" y="69256"/>
                    </a:lnTo>
                    <a:lnTo>
                      <a:pt x="321543" y="69256"/>
                    </a:lnTo>
                    <a:lnTo>
                      <a:pt x="321591" y="69249"/>
                    </a:lnTo>
                    <a:lnTo>
                      <a:pt x="321646" y="69242"/>
                    </a:lnTo>
                    <a:lnTo>
                      <a:pt x="321748" y="69181"/>
                    </a:lnTo>
                    <a:lnTo>
                      <a:pt x="321837" y="69078"/>
                    </a:lnTo>
                    <a:lnTo>
                      <a:pt x="322029" y="68825"/>
                    </a:lnTo>
                    <a:lnTo>
                      <a:pt x="322063" y="68791"/>
                    </a:lnTo>
                    <a:lnTo>
                      <a:pt x="322097" y="68763"/>
                    </a:lnTo>
                    <a:lnTo>
                      <a:pt x="322138" y="68750"/>
                    </a:lnTo>
                    <a:lnTo>
                      <a:pt x="322179" y="68743"/>
                    </a:lnTo>
                    <a:lnTo>
                      <a:pt x="322227" y="68736"/>
                    </a:lnTo>
                    <a:lnTo>
                      <a:pt x="322268" y="68743"/>
                    </a:lnTo>
                    <a:lnTo>
                      <a:pt x="322295" y="68750"/>
                    </a:lnTo>
                    <a:lnTo>
                      <a:pt x="322364" y="68777"/>
                    </a:lnTo>
                    <a:lnTo>
                      <a:pt x="322487" y="68811"/>
                    </a:lnTo>
                    <a:lnTo>
                      <a:pt x="322528" y="68818"/>
                    </a:lnTo>
                    <a:lnTo>
                      <a:pt x="322555" y="68818"/>
                    </a:lnTo>
                    <a:lnTo>
                      <a:pt x="322590" y="68818"/>
                    </a:lnTo>
                    <a:lnTo>
                      <a:pt x="322624" y="68811"/>
                    </a:lnTo>
                    <a:lnTo>
                      <a:pt x="322685" y="68784"/>
                    </a:lnTo>
                    <a:lnTo>
                      <a:pt x="322747" y="68750"/>
                    </a:lnTo>
                    <a:lnTo>
                      <a:pt x="322795" y="68709"/>
                    </a:lnTo>
                    <a:lnTo>
                      <a:pt x="322850" y="68661"/>
                    </a:lnTo>
                    <a:lnTo>
                      <a:pt x="323075" y="68428"/>
                    </a:lnTo>
                    <a:lnTo>
                      <a:pt x="323110" y="68387"/>
                    </a:lnTo>
                    <a:lnTo>
                      <a:pt x="323157" y="68353"/>
                    </a:lnTo>
                    <a:lnTo>
                      <a:pt x="323205" y="68312"/>
                    </a:lnTo>
                    <a:lnTo>
                      <a:pt x="323246" y="68284"/>
                    </a:lnTo>
                    <a:lnTo>
                      <a:pt x="323315" y="68257"/>
                    </a:lnTo>
                    <a:lnTo>
                      <a:pt x="323363" y="68237"/>
                    </a:lnTo>
                    <a:lnTo>
                      <a:pt x="323417" y="68230"/>
                    </a:lnTo>
                    <a:lnTo>
                      <a:pt x="323472" y="68230"/>
                    </a:lnTo>
                    <a:lnTo>
                      <a:pt x="323513" y="68223"/>
                    </a:lnTo>
                    <a:lnTo>
                      <a:pt x="323568" y="68230"/>
                    </a:lnTo>
                    <a:lnTo>
                      <a:pt x="323698" y="68230"/>
                    </a:lnTo>
                    <a:lnTo>
                      <a:pt x="323848" y="68250"/>
                    </a:lnTo>
                    <a:lnTo>
                      <a:pt x="323896" y="68264"/>
                    </a:lnTo>
                    <a:lnTo>
                      <a:pt x="323992" y="68284"/>
                    </a:lnTo>
                    <a:lnTo>
                      <a:pt x="324040" y="68298"/>
                    </a:lnTo>
                    <a:lnTo>
                      <a:pt x="324136" y="68319"/>
                    </a:lnTo>
                    <a:lnTo>
                      <a:pt x="324197" y="68326"/>
                    </a:lnTo>
                    <a:lnTo>
                      <a:pt x="324272" y="68339"/>
                    </a:lnTo>
                    <a:lnTo>
                      <a:pt x="324361" y="68353"/>
                    </a:lnTo>
                    <a:lnTo>
                      <a:pt x="324450" y="68353"/>
                    </a:lnTo>
                    <a:lnTo>
                      <a:pt x="324539" y="68353"/>
                    </a:lnTo>
                    <a:lnTo>
                      <a:pt x="324628" y="68360"/>
                    </a:lnTo>
                    <a:lnTo>
                      <a:pt x="324724" y="68346"/>
                    </a:lnTo>
                    <a:lnTo>
                      <a:pt x="324813" y="68319"/>
                    </a:lnTo>
                    <a:lnTo>
                      <a:pt x="324902" y="68278"/>
                    </a:lnTo>
                    <a:lnTo>
                      <a:pt x="324950" y="68223"/>
                    </a:lnTo>
                    <a:lnTo>
                      <a:pt x="324998" y="68175"/>
                    </a:lnTo>
                    <a:lnTo>
                      <a:pt x="325039" y="68120"/>
                    </a:lnTo>
                    <a:lnTo>
                      <a:pt x="325312" y="67744"/>
                    </a:lnTo>
                    <a:lnTo>
                      <a:pt x="325497" y="67470"/>
                    </a:lnTo>
                    <a:lnTo>
                      <a:pt x="325593" y="67368"/>
                    </a:lnTo>
                    <a:lnTo>
                      <a:pt x="325723" y="67416"/>
                    </a:lnTo>
                    <a:lnTo>
                      <a:pt x="325873" y="67416"/>
                    </a:lnTo>
                    <a:lnTo>
                      <a:pt x="325990" y="67279"/>
                    </a:lnTo>
                    <a:lnTo>
                      <a:pt x="325969" y="67101"/>
                    </a:lnTo>
                    <a:lnTo>
                      <a:pt x="325887" y="66704"/>
                    </a:lnTo>
                    <a:lnTo>
                      <a:pt x="325928" y="66478"/>
                    </a:lnTo>
                    <a:lnTo>
                      <a:pt x="326017" y="66307"/>
                    </a:lnTo>
                    <a:lnTo>
                      <a:pt x="326167" y="66225"/>
                    </a:lnTo>
                    <a:lnTo>
                      <a:pt x="326297" y="66239"/>
                    </a:lnTo>
                    <a:lnTo>
                      <a:pt x="326578" y="66280"/>
                    </a:lnTo>
                    <a:lnTo>
                      <a:pt x="326824" y="66191"/>
                    </a:lnTo>
                    <a:lnTo>
                      <a:pt x="326920" y="66082"/>
                    </a:lnTo>
                    <a:lnTo>
                      <a:pt x="326988" y="65822"/>
                    </a:lnTo>
                    <a:lnTo>
                      <a:pt x="327029" y="65480"/>
                    </a:lnTo>
                    <a:lnTo>
                      <a:pt x="327111" y="65138"/>
                    </a:lnTo>
                    <a:lnTo>
                      <a:pt x="327207" y="64898"/>
                    </a:lnTo>
                    <a:lnTo>
                      <a:pt x="327337" y="64741"/>
                    </a:lnTo>
                    <a:lnTo>
                      <a:pt x="327488" y="64604"/>
                    </a:lnTo>
                    <a:lnTo>
                      <a:pt x="327789" y="64481"/>
                    </a:lnTo>
                    <a:lnTo>
                      <a:pt x="328007" y="64324"/>
                    </a:lnTo>
                    <a:lnTo>
                      <a:pt x="328151" y="64077"/>
                    </a:lnTo>
                    <a:lnTo>
                      <a:pt x="328302" y="63776"/>
                    </a:lnTo>
                    <a:lnTo>
                      <a:pt x="328452" y="63551"/>
                    </a:lnTo>
                    <a:lnTo>
                      <a:pt x="328596" y="63366"/>
                    </a:lnTo>
                    <a:lnTo>
                      <a:pt x="328760" y="63024"/>
                    </a:lnTo>
                    <a:lnTo>
                      <a:pt x="328869" y="62689"/>
                    </a:lnTo>
                    <a:lnTo>
                      <a:pt x="329040" y="62360"/>
                    </a:lnTo>
                    <a:lnTo>
                      <a:pt x="329266" y="62032"/>
                    </a:lnTo>
                    <a:lnTo>
                      <a:pt x="329506" y="61779"/>
                    </a:lnTo>
                    <a:lnTo>
                      <a:pt x="329663" y="61546"/>
                    </a:lnTo>
                    <a:lnTo>
                      <a:pt x="329759" y="61273"/>
                    </a:lnTo>
                    <a:lnTo>
                      <a:pt x="329868" y="61026"/>
                    </a:lnTo>
                    <a:lnTo>
                      <a:pt x="330032" y="60760"/>
                    </a:lnTo>
                    <a:lnTo>
                      <a:pt x="330272" y="60472"/>
                    </a:lnTo>
                    <a:lnTo>
                      <a:pt x="330409" y="60233"/>
                    </a:lnTo>
                    <a:lnTo>
                      <a:pt x="330498" y="59952"/>
                    </a:lnTo>
                    <a:lnTo>
                      <a:pt x="330545" y="59665"/>
                    </a:lnTo>
                    <a:lnTo>
                      <a:pt x="330634" y="59385"/>
                    </a:lnTo>
                    <a:lnTo>
                      <a:pt x="330764" y="59132"/>
                    </a:lnTo>
                    <a:lnTo>
                      <a:pt x="330833" y="58920"/>
                    </a:lnTo>
                    <a:lnTo>
                      <a:pt x="330840" y="58714"/>
                    </a:lnTo>
                    <a:lnTo>
                      <a:pt x="330785" y="58509"/>
                    </a:lnTo>
                    <a:lnTo>
                      <a:pt x="330614" y="58235"/>
                    </a:lnTo>
                    <a:lnTo>
                      <a:pt x="330539" y="58071"/>
                    </a:lnTo>
                    <a:lnTo>
                      <a:pt x="330539" y="57845"/>
                    </a:lnTo>
                    <a:lnTo>
                      <a:pt x="330607" y="57695"/>
                    </a:lnTo>
                    <a:lnTo>
                      <a:pt x="330710" y="57387"/>
                    </a:lnTo>
                    <a:lnTo>
                      <a:pt x="330737" y="57161"/>
                    </a:lnTo>
                    <a:lnTo>
                      <a:pt x="330737" y="56915"/>
                    </a:lnTo>
                    <a:lnTo>
                      <a:pt x="330662" y="56614"/>
                    </a:lnTo>
                    <a:lnTo>
                      <a:pt x="330689" y="56395"/>
                    </a:lnTo>
                    <a:lnTo>
                      <a:pt x="330922" y="55328"/>
                    </a:lnTo>
                    <a:lnTo>
                      <a:pt x="330956" y="55068"/>
                    </a:lnTo>
                    <a:lnTo>
                      <a:pt x="330983" y="54548"/>
                    </a:lnTo>
                    <a:lnTo>
                      <a:pt x="330928" y="54117"/>
                    </a:lnTo>
                    <a:lnTo>
                      <a:pt x="330846" y="53755"/>
                    </a:lnTo>
                    <a:lnTo>
                      <a:pt x="330771" y="53351"/>
                    </a:lnTo>
                    <a:lnTo>
                      <a:pt x="330778" y="53043"/>
                    </a:lnTo>
                    <a:lnTo>
                      <a:pt x="330928" y="52359"/>
                    </a:lnTo>
                    <a:lnTo>
                      <a:pt x="330956" y="52038"/>
                    </a:lnTo>
                    <a:lnTo>
                      <a:pt x="330853" y="51696"/>
                    </a:lnTo>
                    <a:lnTo>
                      <a:pt x="330778" y="51306"/>
                    </a:lnTo>
                    <a:lnTo>
                      <a:pt x="330710" y="50943"/>
                    </a:lnTo>
                    <a:lnTo>
                      <a:pt x="330669" y="50546"/>
                    </a:lnTo>
                    <a:lnTo>
                      <a:pt x="330641" y="50163"/>
                    </a:lnTo>
                    <a:lnTo>
                      <a:pt x="330655" y="49883"/>
                    </a:lnTo>
                    <a:lnTo>
                      <a:pt x="330682" y="49534"/>
                    </a:lnTo>
                    <a:lnTo>
                      <a:pt x="330621" y="49233"/>
                    </a:lnTo>
                    <a:lnTo>
                      <a:pt x="330580" y="49028"/>
                    </a:lnTo>
                    <a:lnTo>
                      <a:pt x="330682" y="48993"/>
                    </a:lnTo>
                    <a:lnTo>
                      <a:pt x="331633" y="48754"/>
                    </a:lnTo>
                    <a:lnTo>
                      <a:pt x="332345" y="48419"/>
                    </a:lnTo>
                    <a:lnTo>
                      <a:pt x="332659" y="48207"/>
                    </a:lnTo>
                    <a:lnTo>
                      <a:pt x="332721" y="47584"/>
                    </a:lnTo>
                    <a:lnTo>
                      <a:pt x="332926" y="46907"/>
                    </a:lnTo>
                    <a:lnTo>
                      <a:pt x="332741" y="46326"/>
                    </a:lnTo>
                    <a:lnTo>
                      <a:pt x="332721" y="45895"/>
                    </a:lnTo>
                    <a:lnTo>
                      <a:pt x="333364" y="45840"/>
                    </a:lnTo>
                    <a:lnTo>
                      <a:pt x="333973" y="45956"/>
                    </a:lnTo>
                    <a:lnTo>
                      <a:pt x="337126" y="45772"/>
                    </a:lnTo>
                    <a:lnTo>
                      <a:pt x="337721" y="45635"/>
                    </a:lnTo>
                    <a:lnTo>
                      <a:pt x="338672" y="46127"/>
                    </a:lnTo>
                    <a:lnTo>
                      <a:pt x="339213" y="46497"/>
                    </a:lnTo>
                    <a:lnTo>
                      <a:pt x="340526" y="47646"/>
                    </a:lnTo>
                    <a:lnTo>
                      <a:pt x="341470" y="48645"/>
                    </a:lnTo>
                    <a:lnTo>
                      <a:pt x="341696" y="48904"/>
                    </a:lnTo>
                    <a:lnTo>
                      <a:pt x="341997" y="48980"/>
                    </a:lnTo>
                    <a:lnTo>
                      <a:pt x="343256" y="49370"/>
                    </a:lnTo>
                    <a:lnTo>
                      <a:pt x="345123" y="49931"/>
                    </a:lnTo>
                    <a:lnTo>
                      <a:pt x="346231" y="50136"/>
                    </a:lnTo>
                    <a:lnTo>
                      <a:pt x="347415" y="50218"/>
                    </a:lnTo>
                    <a:lnTo>
                      <a:pt x="348338" y="50540"/>
                    </a:lnTo>
                    <a:lnTo>
                      <a:pt x="348756" y="51046"/>
                    </a:lnTo>
                    <a:lnTo>
                      <a:pt x="349741" y="51928"/>
                    </a:lnTo>
                    <a:lnTo>
                      <a:pt x="349802" y="52058"/>
                    </a:lnTo>
                    <a:lnTo>
                      <a:pt x="349809" y="52688"/>
                    </a:lnTo>
                    <a:lnTo>
                      <a:pt x="350589" y="53146"/>
                    </a:lnTo>
                    <a:lnTo>
                      <a:pt x="351116" y="53358"/>
                    </a:lnTo>
                    <a:lnTo>
                      <a:pt x="351930" y="53837"/>
                    </a:lnTo>
                    <a:lnTo>
                      <a:pt x="352265" y="54104"/>
                    </a:lnTo>
                    <a:lnTo>
                      <a:pt x="352258" y="54138"/>
                    </a:lnTo>
                    <a:lnTo>
                      <a:pt x="352251" y="54548"/>
                    </a:lnTo>
                    <a:lnTo>
                      <a:pt x="352162" y="55704"/>
                    </a:lnTo>
                    <a:lnTo>
                      <a:pt x="352094" y="56696"/>
                    </a:lnTo>
                    <a:lnTo>
                      <a:pt x="352087" y="58865"/>
                    </a:lnTo>
                    <a:lnTo>
                      <a:pt x="354707" y="58564"/>
                    </a:lnTo>
                    <a:lnTo>
                      <a:pt x="354919" y="58960"/>
                    </a:lnTo>
                    <a:lnTo>
                      <a:pt x="355042" y="58967"/>
                    </a:lnTo>
                    <a:lnTo>
                      <a:pt x="355973" y="59056"/>
                    </a:lnTo>
                    <a:lnTo>
                      <a:pt x="356875" y="59070"/>
                    </a:lnTo>
                    <a:lnTo>
                      <a:pt x="357156" y="56936"/>
                    </a:lnTo>
                    <a:lnTo>
                      <a:pt x="359113" y="56457"/>
                    </a:lnTo>
                    <a:lnTo>
                      <a:pt x="359119" y="56382"/>
                    </a:lnTo>
                    <a:lnTo>
                      <a:pt x="359215" y="54651"/>
                    </a:lnTo>
                    <a:lnTo>
                      <a:pt x="359407" y="51511"/>
                    </a:lnTo>
                    <a:lnTo>
                      <a:pt x="359516" y="49596"/>
                    </a:lnTo>
                    <a:lnTo>
                      <a:pt x="361917" y="50403"/>
                    </a:lnTo>
                    <a:lnTo>
                      <a:pt x="364325" y="51196"/>
                    </a:lnTo>
                    <a:lnTo>
                      <a:pt x="366056" y="51791"/>
                    </a:lnTo>
                    <a:lnTo>
                      <a:pt x="366070" y="51579"/>
                    </a:lnTo>
                    <a:lnTo>
                      <a:pt x="366247" y="48857"/>
                    </a:lnTo>
                    <a:lnTo>
                      <a:pt x="366432" y="45744"/>
                    </a:lnTo>
                    <a:lnTo>
                      <a:pt x="366637" y="42502"/>
                    </a:lnTo>
                    <a:lnTo>
                      <a:pt x="366836" y="39362"/>
                    </a:lnTo>
                    <a:lnTo>
                      <a:pt x="367410" y="39334"/>
                    </a:lnTo>
                    <a:lnTo>
                      <a:pt x="367431" y="38951"/>
                    </a:lnTo>
                    <a:lnTo>
                      <a:pt x="367588" y="36441"/>
                    </a:lnTo>
                    <a:lnTo>
                      <a:pt x="367684" y="34950"/>
                    </a:lnTo>
                    <a:lnTo>
                      <a:pt x="367766" y="33821"/>
                    </a:lnTo>
                    <a:lnTo>
                      <a:pt x="368101" y="28588"/>
                    </a:lnTo>
                    <a:lnTo>
                      <a:pt x="368313" y="25263"/>
                    </a:lnTo>
                    <a:lnTo>
                      <a:pt x="368546" y="21726"/>
                    </a:lnTo>
                    <a:lnTo>
                      <a:pt x="368744" y="18449"/>
                    </a:lnTo>
                    <a:lnTo>
                      <a:pt x="369435" y="13408"/>
                    </a:lnTo>
                    <a:lnTo>
                      <a:pt x="369681" y="11527"/>
                    </a:lnTo>
                    <a:lnTo>
                      <a:pt x="369976" y="9399"/>
                    </a:lnTo>
                    <a:lnTo>
                      <a:pt x="370352" y="6499"/>
                    </a:lnTo>
                    <a:lnTo>
                      <a:pt x="370482" y="5596"/>
                    </a:lnTo>
                    <a:lnTo>
                      <a:pt x="370926" y="5596"/>
                    </a:lnTo>
                    <a:lnTo>
                      <a:pt x="375900" y="5609"/>
                    </a:lnTo>
                    <a:lnTo>
                      <a:pt x="376071" y="8496"/>
                    </a:lnTo>
                    <a:lnTo>
                      <a:pt x="376132" y="9105"/>
                    </a:lnTo>
                    <a:lnTo>
                      <a:pt x="376255" y="10295"/>
                    </a:lnTo>
                    <a:lnTo>
                      <a:pt x="376310" y="10795"/>
                    </a:lnTo>
                    <a:lnTo>
                      <a:pt x="376509" y="12922"/>
                    </a:lnTo>
                    <a:lnTo>
                      <a:pt x="376529" y="12922"/>
                    </a:lnTo>
                    <a:lnTo>
                      <a:pt x="376666" y="12915"/>
                    </a:lnTo>
                    <a:lnTo>
                      <a:pt x="378492" y="12567"/>
                    </a:lnTo>
                    <a:lnTo>
                      <a:pt x="380148" y="12245"/>
                    </a:lnTo>
                    <a:lnTo>
                      <a:pt x="383472" y="11588"/>
                    </a:lnTo>
                    <a:lnTo>
                      <a:pt x="384410" y="11403"/>
                    </a:lnTo>
                    <a:lnTo>
                      <a:pt x="386578" y="10959"/>
                    </a:lnTo>
                    <a:lnTo>
                      <a:pt x="389704" y="10336"/>
                    </a:lnTo>
                    <a:lnTo>
                      <a:pt x="391743" y="9933"/>
                    </a:lnTo>
                    <a:lnTo>
                      <a:pt x="407148" y="6827"/>
                    </a:lnTo>
                    <a:lnTo>
                      <a:pt x="408352" y="6588"/>
                    </a:lnTo>
                    <a:lnTo>
                      <a:pt x="414577" y="5370"/>
                    </a:lnTo>
                    <a:lnTo>
                      <a:pt x="415706" y="5131"/>
                    </a:lnTo>
                    <a:lnTo>
                      <a:pt x="415255" y="11068"/>
                    </a:lnTo>
                    <a:lnTo>
                      <a:pt x="415248" y="11150"/>
                    </a:lnTo>
                    <a:lnTo>
                      <a:pt x="420631" y="11479"/>
                    </a:lnTo>
                    <a:lnTo>
                      <a:pt x="423915" y="11390"/>
                    </a:lnTo>
                    <a:lnTo>
                      <a:pt x="424770" y="11356"/>
                    </a:lnTo>
                    <a:lnTo>
                      <a:pt x="424982" y="14728"/>
                    </a:lnTo>
                    <a:lnTo>
                      <a:pt x="425016" y="16726"/>
                    </a:lnTo>
                    <a:lnTo>
                      <a:pt x="426740" y="16822"/>
                    </a:lnTo>
                    <a:lnTo>
                      <a:pt x="428786" y="16890"/>
                    </a:lnTo>
                    <a:lnTo>
                      <a:pt x="428416" y="20016"/>
                    </a:lnTo>
                    <a:lnTo>
                      <a:pt x="431241" y="20201"/>
                    </a:lnTo>
                    <a:lnTo>
                      <a:pt x="434019" y="20399"/>
                    </a:lnTo>
                    <a:lnTo>
                      <a:pt x="433704" y="21206"/>
                    </a:lnTo>
                    <a:lnTo>
                      <a:pt x="433909" y="21234"/>
                    </a:lnTo>
                    <a:lnTo>
                      <a:pt x="435996" y="21473"/>
                    </a:lnTo>
                    <a:lnTo>
                      <a:pt x="438965" y="21815"/>
                    </a:lnTo>
                    <a:lnTo>
                      <a:pt x="441468" y="22096"/>
                    </a:lnTo>
                    <a:lnTo>
                      <a:pt x="444000" y="22390"/>
                    </a:lnTo>
                    <a:lnTo>
                      <a:pt x="445669" y="22698"/>
                    </a:lnTo>
                    <a:lnTo>
                      <a:pt x="444827" y="26125"/>
                    </a:lnTo>
                    <a:lnTo>
                      <a:pt x="441332" y="29689"/>
                    </a:lnTo>
                    <a:lnTo>
                      <a:pt x="439820" y="37563"/>
                    </a:lnTo>
                    <a:lnTo>
                      <a:pt x="441927" y="42166"/>
                    </a:lnTo>
                    <a:lnTo>
                      <a:pt x="446086" y="48501"/>
                    </a:lnTo>
                    <a:lnTo>
                      <a:pt x="453009" y="50204"/>
                    </a:lnTo>
                    <a:lnTo>
                      <a:pt x="463112" y="49062"/>
                    </a:lnTo>
                    <a:lnTo>
                      <a:pt x="466068" y="48214"/>
                    </a:lnTo>
                    <a:lnTo>
                      <a:pt x="466020" y="48303"/>
                    </a:lnTo>
                    <a:lnTo>
                      <a:pt x="466095" y="49329"/>
                    </a:lnTo>
                    <a:lnTo>
                      <a:pt x="465787" y="49726"/>
                    </a:lnTo>
                    <a:lnTo>
                      <a:pt x="465418" y="50396"/>
                    </a:lnTo>
                    <a:lnTo>
                      <a:pt x="464679" y="52400"/>
                    </a:lnTo>
                    <a:lnTo>
                      <a:pt x="463277" y="53399"/>
                    </a:lnTo>
                    <a:lnTo>
                      <a:pt x="462134" y="54452"/>
                    </a:lnTo>
                    <a:lnTo>
                      <a:pt x="462004" y="56806"/>
                    </a:lnTo>
                    <a:lnTo>
                      <a:pt x="461799" y="58735"/>
                    </a:lnTo>
                    <a:lnTo>
                      <a:pt x="461628" y="60664"/>
                    </a:lnTo>
                    <a:lnTo>
                      <a:pt x="461443" y="62743"/>
                    </a:lnTo>
                    <a:lnTo>
                      <a:pt x="464597" y="63311"/>
                    </a:lnTo>
                    <a:lnTo>
                      <a:pt x="464570" y="63776"/>
                    </a:lnTo>
                    <a:lnTo>
                      <a:pt x="469967" y="64796"/>
                    </a:lnTo>
                    <a:lnTo>
                      <a:pt x="469461" y="66253"/>
                    </a:lnTo>
                    <a:lnTo>
                      <a:pt x="468667" y="68503"/>
                    </a:lnTo>
                    <a:lnTo>
                      <a:pt x="467894" y="70604"/>
                    </a:lnTo>
                    <a:lnTo>
                      <a:pt x="465780" y="75720"/>
                    </a:lnTo>
                    <a:lnTo>
                      <a:pt x="465206" y="77034"/>
                    </a:lnTo>
                    <a:lnTo>
                      <a:pt x="465014" y="77000"/>
                    </a:lnTo>
                    <a:lnTo>
                      <a:pt x="464180" y="79250"/>
                    </a:lnTo>
                    <a:lnTo>
                      <a:pt x="463803" y="80310"/>
                    </a:lnTo>
                    <a:lnTo>
                      <a:pt x="463359" y="81515"/>
                    </a:lnTo>
                    <a:lnTo>
                      <a:pt x="462627" y="83963"/>
                    </a:lnTo>
                    <a:lnTo>
                      <a:pt x="462039" y="85776"/>
                    </a:lnTo>
                    <a:lnTo>
                      <a:pt x="461785" y="86631"/>
                    </a:lnTo>
                    <a:lnTo>
                      <a:pt x="461485" y="87603"/>
                    </a:lnTo>
                    <a:lnTo>
                      <a:pt x="460705" y="89847"/>
                    </a:lnTo>
                    <a:lnTo>
                      <a:pt x="460144" y="91201"/>
                    </a:lnTo>
                    <a:lnTo>
                      <a:pt x="460075" y="91358"/>
                    </a:lnTo>
                    <a:lnTo>
                      <a:pt x="459918" y="92090"/>
                    </a:lnTo>
                    <a:lnTo>
                      <a:pt x="461019" y="91960"/>
                    </a:lnTo>
                    <a:lnTo>
                      <a:pt x="465021" y="91666"/>
                    </a:lnTo>
                    <a:lnTo>
                      <a:pt x="467983" y="91406"/>
                    </a:lnTo>
                    <a:lnTo>
                      <a:pt x="470090" y="91221"/>
                    </a:lnTo>
                    <a:lnTo>
                      <a:pt x="470001" y="89648"/>
                    </a:lnTo>
                    <a:lnTo>
                      <a:pt x="473483" y="89039"/>
                    </a:lnTo>
                    <a:lnTo>
                      <a:pt x="475180" y="88711"/>
                    </a:lnTo>
                    <a:lnTo>
                      <a:pt x="479195" y="87904"/>
                    </a:lnTo>
                    <a:lnTo>
                      <a:pt x="479496" y="90257"/>
                    </a:lnTo>
                    <a:lnTo>
                      <a:pt x="479948" y="91995"/>
                    </a:lnTo>
                    <a:lnTo>
                      <a:pt x="478607" y="92473"/>
                    </a:lnTo>
                    <a:lnTo>
                      <a:pt x="479428" y="95675"/>
                    </a:lnTo>
                    <a:lnTo>
                      <a:pt x="479038" y="95832"/>
                    </a:lnTo>
                    <a:lnTo>
                      <a:pt x="479633" y="97823"/>
                    </a:lnTo>
                    <a:lnTo>
                      <a:pt x="480125" y="99485"/>
                    </a:lnTo>
                    <a:lnTo>
                      <a:pt x="480379" y="102434"/>
                    </a:lnTo>
                    <a:lnTo>
                      <a:pt x="480392" y="102536"/>
                    </a:lnTo>
                    <a:lnTo>
                      <a:pt x="480625" y="103897"/>
                    </a:lnTo>
                    <a:lnTo>
                      <a:pt x="480666" y="104151"/>
                    </a:lnTo>
                    <a:lnTo>
                      <a:pt x="480953" y="105656"/>
                    </a:lnTo>
                    <a:lnTo>
                      <a:pt x="481261" y="106825"/>
                    </a:lnTo>
                    <a:lnTo>
                      <a:pt x="481740" y="108652"/>
                    </a:lnTo>
                    <a:lnTo>
                      <a:pt x="481822" y="108919"/>
                    </a:lnTo>
                    <a:lnTo>
                      <a:pt x="482766" y="111846"/>
                    </a:lnTo>
                    <a:lnTo>
                      <a:pt x="482848" y="112113"/>
                    </a:lnTo>
                    <a:lnTo>
                      <a:pt x="483765" y="115376"/>
                    </a:lnTo>
                    <a:lnTo>
                      <a:pt x="483840" y="115794"/>
                    </a:lnTo>
                    <a:lnTo>
                      <a:pt x="484203" y="117771"/>
                    </a:lnTo>
                    <a:lnTo>
                      <a:pt x="484251" y="118044"/>
                    </a:lnTo>
                    <a:lnTo>
                      <a:pt x="484285" y="118161"/>
                    </a:lnTo>
                    <a:lnTo>
                      <a:pt x="484422" y="118995"/>
                    </a:lnTo>
                    <a:lnTo>
                      <a:pt x="484805" y="121998"/>
                    </a:lnTo>
                    <a:lnTo>
                      <a:pt x="485448" y="128640"/>
                    </a:lnTo>
                    <a:lnTo>
                      <a:pt x="485831" y="131993"/>
                    </a:lnTo>
                    <a:lnTo>
                      <a:pt x="486207" y="135331"/>
                    </a:lnTo>
                    <a:lnTo>
                      <a:pt x="486700" y="138696"/>
                    </a:lnTo>
                    <a:lnTo>
                      <a:pt x="486775" y="139093"/>
                    </a:lnTo>
                    <a:lnTo>
                      <a:pt x="487110" y="142042"/>
                    </a:lnTo>
                    <a:lnTo>
                      <a:pt x="487308" y="143690"/>
                    </a:lnTo>
                    <a:lnTo>
                      <a:pt x="487767" y="146071"/>
                    </a:lnTo>
                    <a:lnTo>
                      <a:pt x="488581" y="146078"/>
                    </a:lnTo>
                    <a:lnTo>
                      <a:pt x="489265" y="145770"/>
                    </a:lnTo>
                    <a:lnTo>
                      <a:pt x="489573" y="146502"/>
                    </a:lnTo>
                    <a:lnTo>
                      <a:pt x="491132" y="145722"/>
                    </a:lnTo>
                    <a:lnTo>
                      <a:pt x="493164" y="145086"/>
                    </a:lnTo>
                    <a:lnTo>
                      <a:pt x="494560" y="144696"/>
                    </a:lnTo>
                    <a:lnTo>
                      <a:pt x="495982" y="144456"/>
                    </a:lnTo>
                    <a:lnTo>
                      <a:pt x="497392" y="144320"/>
                    </a:lnTo>
                    <a:lnTo>
                      <a:pt x="498828" y="144148"/>
                    </a:lnTo>
                    <a:lnTo>
                      <a:pt x="498828" y="144155"/>
                    </a:lnTo>
                    <a:lnTo>
                      <a:pt x="501455" y="147706"/>
                    </a:lnTo>
                    <a:lnTo>
                      <a:pt x="504615" y="152994"/>
                    </a:lnTo>
                    <a:lnTo>
                      <a:pt x="505368" y="154115"/>
                    </a:lnTo>
                    <a:lnTo>
                      <a:pt x="506497" y="155203"/>
                    </a:lnTo>
                    <a:lnTo>
                      <a:pt x="508043" y="153801"/>
                    </a:lnTo>
                    <a:lnTo>
                      <a:pt x="509438" y="155039"/>
                    </a:lnTo>
                    <a:lnTo>
                      <a:pt x="510300" y="155928"/>
                    </a:lnTo>
                    <a:lnTo>
                      <a:pt x="510909" y="156818"/>
                    </a:lnTo>
                    <a:lnTo>
                      <a:pt x="510519" y="157043"/>
                    </a:lnTo>
                    <a:lnTo>
                      <a:pt x="511661" y="158979"/>
                    </a:lnTo>
                    <a:lnTo>
                      <a:pt x="513084" y="161237"/>
                    </a:lnTo>
                    <a:lnTo>
                      <a:pt x="514022" y="162666"/>
                    </a:lnTo>
                    <a:lnTo>
                      <a:pt x="514719" y="163604"/>
                    </a:lnTo>
                    <a:lnTo>
                      <a:pt x="515499" y="164596"/>
                    </a:lnTo>
                    <a:lnTo>
                      <a:pt x="516840" y="166347"/>
                    </a:lnTo>
                    <a:lnTo>
                      <a:pt x="518016" y="167907"/>
                    </a:lnTo>
                    <a:lnTo>
                      <a:pt x="518188" y="168139"/>
                    </a:lnTo>
                    <a:lnTo>
                      <a:pt x="520322" y="170745"/>
                    </a:lnTo>
                    <a:lnTo>
                      <a:pt x="521765" y="172640"/>
                    </a:lnTo>
                    <a:lnTo>
                      <a:pt x="522935" y="174241"/>
                    </a:lnTo>
                    <a:lnTo>
                      <a:pt x="524132" y="175842"/>
                    </a:lnTo>
                    <a:lnTo>
                      <a:pt x="525671" y="178181"/>
                    </a:lnTo>
                    <a:lnTo>
                      <a:pt x="525842" y="178441"/>
                    </a:lnTo>
                    <a:lnTo>
                      <a:pt x="525938" y="178592"/>
                    </a:lnTo>
                    <a:lnTo>
                      <a:pt x="526048" y="178770"/>
                    </a:lnTo>
                    <a:lnTo>
                      <a:pt x="530378" y="179967"/>
                    </a:lnTo>
                    <a:lnTo>
                      <a:pt x="531103" y="180158"/>
                    </a:lnTo>
                    <a:lnTo>
                      <a:pt x="532088" y="180295"/>
                    </a:lnTo>
                    <a:lnTo>
                      <a:pt x="532587" y="180329"/>
                    </a:lnTo>
                    <a:lnTo>
                      <a:pt x="533053" y="180343"/>
                    </a:lnTo>
                    <a:lnTo>
                      <a:pt x="533552" y="180329"/>
                    </a:lnTo>
                    <a:lnTo>
                      <a:pt x="534421" y="180227"/>
                    </a:lnTo>
                    <a:lnTo>
                      <a:pt x="534468" y="180514"/>
                    </a:lnTo>
                    <a:lnTo>
                      <a:pt x="534722" y="181834"/>
                    </a:lnTo>
                    <a:lnTo>
                      <a:pt x="535351" y="184228"/>
                    </a:lnTo>
                    <a:lnTo>
                      <a:pt x="535460" y="184577"/>
                    </a:lnTo>
                    <a:lnTo>
                      <a:pt x="536630" y="188278"/>
                    </a:lnTo>
                    <a:lnTo>
                      <a:pt x="537130" y="190173"/>
                    </a:lnTo>
                    <a:lnTo>
                      <a:pt x="537335" y="191124"/>
                    </a:lnTo>
                    <a:lnTo>
                      <a:pt x="537800" y="193997"/>
                    </a:lnTo>
                    <a:lnTo>
                      <a:pt x="538122" y="197199"/>
                    </a:lnTo>
                    <a:lnTo>
                      <a:pt x="538333" y="199901"/>
                    </a:lnTo>
                    <a:lnTo>
                      <a:pt x="538710" y="201987"/>
                    </a:lnTo>
                    <a:lnTo>
                      <a:pt x="539237" y="204730"/>
                    </a:lnTo>
                    <a:lnTo>
                      <a:pt x="539408" y="205284"/>
                    </a:lnTo>
                    <a:lnTo>
                      <a:pt x="534174" y="206919"/>
                    </a:lnTo>
                    <a:lnTo>
                      <a:pt x="535064" y="209662"/>
                    </a:lnTo>
                    <a:lnTo>
                      <a:pt x="534366" y="209881"/>
                    </a:lnTo>
                    <a:lnTo>
                      <a:pt x="534277" y="209649"/>
                    </a:lnTo>
                    <a:lnTo>
                      <a:pt x="529591" y="211126"/>
                    </a:lnTo>
                    <a:lnTo>
                      <a:pt x="530679" y="214704"/>
                    </a:lnTo>
                    <a:lnTo>
                      <a:pt x="531862" y="217577"/>
                    </a:lnTo>
                    <a:lnTo>
                      <a:pt x="532731" y="219718"/>
                    </a:lnTo>
                    <a:lnTo>
                      <a:pt x="533531" y="222119"/>
                    </a:lnTo>
                    <a:lnTo>
                      <a:pt x="533552" y="222202"/>
                    </a:lnTo>
                    <a:lnTo>
                      <a:pt x="533566" y="222297"/>
                    </a:lnTo>
                    <a:lnTo>
                      <a:pt x="534434" y="222031"/>
                    </a:lnTo>
                    <a:lnTo>
                      <a:pt x="537164" y="221189"/>
                    </a:lnTo>
                    <a:lnTo>
                      <a:pt x="539969" y="220484"/>
                    </a:lnTo>
                    <a:lnTo>
                      <a:pt x="542712" y="220040"/>
                    </a:lnTo>
                    <a:lnTo>
                      <a:pt x="545448" y="219568"/>
                    </a:lnTo>
                    <a:lnTo>
                      <a:pt x="548342" y="219212"/>
                    </a:lnTo>
                    <a:lnTo>
                      <a:pt x="550784" y="218850"/>
                    </a:lnTo>
                    <a:lnTo>
                      <a:pt x="553862" y="217995"/>
                    </a:lnTo>
                    <a:lnTo>
                      <a:pt x="557105" y="217201"/>
                    </a:lnTo>
                    <a:lnTo>
                      <a:pt x="564452" y="215976"/>
                    </a:lnTo>
                    <a:lnTo>
                      <a:pt x="565649" y="215751"/>
                    </a:lnTo>
                    <a:lnTo>
                      <a:pt x="565211" y="212488"/>
                    </a:lnTo>
                    <a:lnTo>
                      <a:pt x="564889" y="209956"/>
                    </a:lnTo>
                    <a:lnTo>
                      <a:pt x="564664" y="207788"/>
                    </a:lnTo>
                    <a:lnTo>
                      <a:pt x="564404" y="205496"/>
                    </a:lnTo>
                    <a:lnTo>
                      <a:pt x="575376" y="203246"/>
                    </a:lnTo>
                    <a:lnTo>
                      <a:pt x="576717" y="202986"/>
                    </a:lnTo>
                    <a:lnTo>
                      <a:pt x="578126" y="202699"/>
                    </a:lnTo>
                    <a:lnTo>
                      <a:pt x="583845" y="201522"/>
                    </a:lnTo>
                    <a:lnTo>
                      <a:pt x="584057" y="201467"/>
                    </a:lnTo>
                    <a:lnTo>
                      <a:pt x="583175" y="199244"/>
                    </a:lnTo>
                    <a:lnTo>
                      <a:pt x="583072" y="198998"/>
                    </a:lnTo>
                    <a:lnTo>
                      <a:pt x="582812" y="198423"/>
                    </a:lnTo>
                    <a:lnTo>
                      <a:pt x="582381" y="197643"/>
                    </a:lnTo>
                    <a:lnTo>
                      <a:pt x="582026" y="197199"/>
                    </a:lnTo>
                    <a:lnTo>
                      <a:pt x="581629" y="196768"/>
                    </a:lnTo>
                    <a:lnTo>
                      <a:pt x="581082" y="196275"/>
                    </a:lnTo>
                    <a:lnTo>
                      <a:pt x="580719" y="196029"/>
                    </a:lnTo>
                    <a:lnTo>
                      <a:pt x="580295" y="195735"/>
                    </a:lnTo>
                    <a:lnTo>
                      <a:pt x="579816" y="195495"/>
                    </a:lnTo>
                    <a:lnTo>
                      <a:pt x="579269" y="195263"/>
                    </a:lnTo>
                    <a:lnTo>
                      <a:pt x="578373" y="194921"/>
                    </a:lnTo>
                    <a:lnTo>
                      <a:pt x="577326" y="194531"/>
                    </a:lnTo>
                    <a:lnTo>
                      <a:pt x="576854" y="194346"/>
                    </a:lnTo>
                    <a:lnTo>
                      <a:pt x="575718" y="193901"/>
                    </a:lnTo>
                    <a:lnTo>
                      <a:pt x="574938" y="193587"/>
                    </a:lnTo>
                    <a:lnTo>
                      <a:pt x="574234" y="193272"/>
                    </a:lnTo>
                    <a:lnTo>
                      <a:pt x="574343" y="193087"/>
                    </a:lnTo>
                    <a:lnTo>
                      <a:pt x="574569" y="193039"/>
                    </a:lnTo>
                    <a:lnTo>
                      <a:pt x="574891" y="193005"/>
                    </a:lnTo>
                    <a:lnTo>
                      <a:pt x="576197" y="192916"/>
                    </a:lnTo>
                    <a:lnTo>
                      <a:pt x="578414" y="192520"/>
                    </a:lnTo>
                    <a:lnTo>
                      <a:pt x="578715" y="192478"/>
                    </a:lnTo>
                    <a:lnTo>
                      <a:pt x="579159" y="192848"/>
                    </a:lnTo>
                    <a:lnTo>
                      <a:pt x="580090" y="193279"/>
                    </a:lnTo>
                    <a:lnTo>
                      <a:pt x="582655" y="193778"/>
                    </a:lnTo>
                    <a:lnTo>
                      <a:pt x="585384" y="194373"/>
                    </a:lnTo>
                    <a:lnTo>
                      <a:pt x="588264" y="194510"/>
                    </a:lnTo>
                    <a:lnTo>
                      <a:pt x="589940" y="194428"/>
                    </a:lnTo>
                    <a:lnTo>
                      <a:pt x="591165" y="194291"/>
                    </a:lnTo>
                    <a:lnTo>
                      <a:pt x="591979" y="195126"/>
                    </a:lnTo>
                    <a:lnTo>
                      <a:pt x="593675" y="194982"/>
                    </a:lnTo>
                    <a:lnTo>
                      <a:pt x="596480" y="194366"/>
                    </a:lnTo>
                    <a:lnTo>
                      <a:pt x="599866" y="194182"/>
                    </a:lnTo>
                    <a:lnTo>
                      <a:pt x="601843" y="194134"/>
                    </a:lnTo>
                    <a:lnTo>
                      <a:pt x="603389" y="194100"/>
                    </a:lnTo>
                    <a:lnTo>
                      <a:pt x="609183" y="194195"/>
                    </a:lnTo>
                    <a:lnTo>
                      <a:pt x="612310" y="194038"/>
                    </a:lnTo>
                    <a:lnTo>
                      <a:pt x="615470" y="193799"/>
                    </a:lnTo>
                    <a:lnTo>
                      <a:pt x="616907" y="193682"/>
                    </a:lnTo>
                    <a:lnTo>
                      <a:pt x="623795" y="193402"/>
                    </a:lnTo>
                    <a:lnTo>
                      <a:pt x="624062" y="192622"/>
                    </a:lnTo>
                    <a:lnTo>
                      <a:pt x="624459" y="191425"/>
                    </a:lnTo>
                    <a:lnTo>
                      <a:pt x="624924" y="190023"/>
                    </a:lnTo>
                    <a:lnTo>
                      <a:pt x="625026" y="189722"/>
                    </a:lnTo>
                    <a:lnTo>
                      <a:pt x="626443" y="189906"/>
                    </a:lnTo>
                    <a:lnTo>
                      <a:pt x="629042" y="190221"/>
                    </a:lnTo>
                    <a:lnTo>
                      <a:pt x="631170" y="190481"/>
                    </a:lnTo>
                    <a:lnTo>
                      <a:pt x="631142" y="190693"/>
                    </a:lnTo>
                    <a:lnTo>
                      <a:pt x="630821" y="193224"/>
                    </a:lnTo>
                    <a:lnTo>
                      <a:pt x="630465" y="196022"/>
                    </a:lnTo>
                    <a:lnTo>
                      <a:pt x="629767" y="201570"/>
                    </a:lnTo>
                    <a:lnTo>
                      <a:pt x="629412" y="204354"/>
                    </a:lnTo>
                    <a:lnTo>
                      <a:pt x="629329" y="205004"/>
                    </a:lnTo>
                    <a:lnTo>
                      <a:pt x="629049" y="207145"/>
                    </a:lnTo>
                    <a:lnTo>
                      <a:pt x="628317" y="212720"/>
                    </a:lnTo>
                    <a:lnTo>
                      <a:pt x="627968" y="215511"/>
                    </a:lnTo>
                    <a:lnTo>
                      <a:pt x="627578" y="218603"/>
                    </a:lnTo>
                    <a:lnTo>
                      <a:pt x="626169" y="218768"/>
                    </a:lnTo>
                    <a:lnTo>
                      <a:pt x="623864" y="219048"/>
                    </a:lnTo>
                    <a:lnTo>
                      <a:pt x="621818" y="218925"/>
                    </a:lnTo>
                    <a:lnTo>
                      <a:pt x="621538" y="218904"/>
                    </a:lnTo>
                    <a:lnTo>
                      <a:pt x="621291" y="218884"/>
                    </a:lnTo>
                    <a:lnTo>
                      <a:pt x="619410" y="218610"/>
                    </a:lnTo>
                    <a:lnTo>
                      <a:pt x="616633" y="218207"/>
                    </a:lnTo>
                    <a:lnTo>
                      <a:pt x="614724" y="217297"/>
                    </a:lnTo>
                    <a:lnTo>
                      <a:pt x="614587" y="217577"/>
                    </a:lnTo>
                    <a:lnTo>
                      <a:pt x="614334" y="217509"/>
                    </a:lnTo>
                    <a:lnTo>
                      <a:pt x="614061" y="217522"/>
                    </a:lnTo>
                    <a:lnTo>
                      <a:pt x="613705" y="217625"/>
                    </a:lnTo>
                    <a:lnTo>
                      <a:pt x="613568" y="217721"/>
                    </a:lnTo>
                    <a:lnTo>
                      <a:pt x="613425" y="217844"/>
                    </a:lnTo>
                    <a:lnTo>
                      <a:pt x="613322" y="217899"/>
                    </a:lnTo>
                    <a:lnTo>
                      <a:pt x="613144" y="218008"/>
                    </a:lnTo>
                    <a:lnTo>
                      <a:pt x="612898" y="218138"/>
                    </a:lnTo>
                    <a:lnTo>
                      <a:pt x="612994" y="226087"/>
                    </a:lnTo>
                    <a:lnTo>
                      <a:pt x="613028" y="228208"/>
                    </a:lnTo>
                    <a:lnTo>
                      <a:pt x="613035" y="228741"/>
                    </a:lnTo>
                    <a:lnTo>
                      <a:pt x="613048" y="229637"/>
                    </a:lnTo>
                    <a:lnTo>
                      <a:pt x="613103" y="233427"/>
                    </a:lnTo>
                    <a:lnTo>
                      <a:pt x="613151" y="236745"/>
                    </a:lnTo>
                    <a:lnTo>
                      <a:pt x="612741" y="236902"/>
                    </a:lnTo>
                    <a:lnTo>
                      <a:pt x="612686" y="237258"/>
                    </a:lnTo>
                    <a:lnTo>
                      <a:pt x="612768" y="240035"/>
                    </a:lnTo>
                    <a:lnTo>
                      <a:pt x="613035" y="240179"/>
                    </a:lnTo>
                    <a:lnTo>
                      <a:pt x="614355" y="240548"/>
                    </a:lnTo>
                    <a:lnTo>
                      <a:pt x="615039" y="240726"/>
                    </a:lnTo>
                    <a:lnTo>
                      <a:pt x="615887" y="240781"/>
                    </a:lnTo>
                    <a:lnTo>
                      <a:pt x="616920" y="240480"/>
                    </a:lnTo>
                    <a:lnTo>
                      <a:pt x="617522" y="240070"/>
                    </a:lnTo>
                    <a:lnTo>
                      <a:pt x="618432" y="239338"/>
                    </a:lnTo>
                    <a:lnTo>
                      <a:pt x="618904" y="239146"/>
                    </a:lnTo>
                    <a:lnTo>
                      <a:pt x="618979" y="239119"/>
                    </a:lnTo>
                    <a:lnTo>
                      <a:pt x="619636" y="240418"/>
                    </a:lnTo>
                    <a:lnTo>
                      <a:pt x="620231" y="241609"/>
                    </a:lnTo>
                    <a:lnTo>
                      <a:pt x="620895" y="243141"/>
                    </a:lnTo>
                    <a:lnTo>
                      <a:pt x="621038" y="243497"/>
                    </a:lnTo>
                    <a:lnTo>
                      <a:pt x="621161" y="243846"/>
                    </a:lnTo>
                    <a:lnTo>
                      <a:pt x="621182" y="243907"/>
                    </a:lnTo>
                    <a:lnTo>
                      <a:pt x="621955" y="246028"/>
                    </a:lnTo>
                    <a:lnTo>
                      <a:pt x="622646" y="245966"/>
                    </a:lnTo>
                    <a:lnTo>
                      <a:pt x="622701" y="246158"/>
                    </a:lnTo>
                    <a:lnTo>
                      <a:pt x="623180" y="247895"/>
                    </a:lnTo>
                    <a:lnTo>
                      <a:pt x="623693" y="249804"/>
                    </a:lnTo>
                    <a:lnTo>
                      <a:pt x="624493" y="252657"/>
                    </a:lnTo>
                    <a:lnTo>
                      <a:pt x="624739" y="253491"/>
                    </a:lnTo>
                    <a:lnTo>
                      <a:pt x="625136" y="254483"/>
                    </a:lnTo>
                    <a:lnTo>
                      <a:pt x="625553" y="255345"/>
                    </a:lnTo>
                    <a:lnTo>
                      <a:pt x="625806" y="255872"/>
                    </a:lnTo>
                    <a:lnTo>
                      <a:pt x="628057" y="259025"/>
                    </a:lnTo>
                    <a:lnTo>
                      <a:pt x="628878" y="260647"/>
                    </a:lnTo>
                    <a:lnTo>
                      <a:pt x="630102" y="263171"/>
                    </a:lnTo>
                    <a:lnTo>
                      <a:pt x="631553" y="266721"/>
                    </a:lnTo>
                    <a:lnTo>
                      <a:pt x="632462" y="268753"/>
                    </a:lnTo>
                    <a:lnTo>
                      <a:pt x="633365" y="270778"/>
                    </a:lnTo>
                    <a:lnTo>
                      <a:pt x="634029" y="272290"/>
                    </a:lnTo>
                    <a:lnTo>
                      <a:pt x="635253" y="275074"/>
                    </a:lnTo>
                    <a:lnTo>
                      <a:pt x="636327" y="277550"/>
                    </a:lnTo>
                    <a:lnTo>
                      <a:pt x="636540" y="278043"/>
                    </a:lnTo>
                    <a:lnTo>
                      <a:pt x="636608" y="278207"/>
                    </a:lnTo>
                    <a:lnTo>
                      <a:pt x="636628" y="278262"/>
                    </a:lnTo>
                    <a:lnTo>
                      <a:pt x="636642" y="278303"/>
                    </a:lnTo>
                    <a:lnTo>
                      <a:pt x="636799" y="278925"/>
                    </a:lnTo>
                    <a:lnTo>
                      <a:pt x="636868" y="279240"/>
                    </a:lnTo>
                    <a:lnTo>
                      <a:pt x="636998" y="279698"/>
                    </a:lnTo>
                    <a:lnTo>
                      <a:pt x="637101" y="280061"/>
                    </a:lnTo>
                    <a:lnTo>
                      <a:pt x="637415" y="281032"/>
                    </a:lnTo>
                    <a:lnTo>
                      <a:pt x="637442" y="281107"/>
                    </a:lnTo>
                    <a:lnTo>
                      <a:pt x="629911" y="282927"/>
                    </a:lnTo>
                    <a:lnTo>
                      <a:pt x="631635" y="289303"/>
                    </a:lnTo>
                    <a:lnTo>
                      <a:pt x="626538" y="290527"/>
                    </a:lnTo>
                    <a:lnTo>
                      <a:pt x="626791" y="290732"/>
                    </a:lnTo>
                    <a:lnTo>
                      <a:pt x="627038" y="290979"/>
                    </a:lnTo>
                    <a:lnTo>
                      <a:pt x="627229" y="291232"/>
                    </a:lnTo>
                    <a:lnTo>
                      <a:pt x="627407" y="291498"/>
                    </a:lnTo>
                    <a:lnTo>
                      <a:pt x="627523" y="291799"/>
                    </a:lnTo>
                    <a:lnTo>
                      <a:pt x="627612" y="292107"/>
                    </a:lnTo>
                    <a:lnTo>
                      <a:pt x="627872" y="293715"/>
                    </a:lnTo>
                    <a:lnTo>
                      <a:pt x="628009" y="294242"/>
                    </a:lnTo>
                    <a:lnTo>
                      <a:pt x="628105" y="294495"/>
                    </a:lnTo>
                    <a:lnTo>
                      <a:pt x="628235" y="294734"/>
                    </a:lnTo>
                    <a:lnTo>
                      <a:pt x="628385" y="294987"/>
                    </a:lnTo>
                    <a:lnTo>
                      <a:pt x="621633" y="296615"/>
                    </a:lnTo>
                    <a:lnTo>
                      <a:pt x="622844" y="301849"/>
                    </a:lnTo>
                    <a:lnTo>
                      <a:pt x="623371" y="303155"/>
                    </a:lnTo>
                    <a:lnTo>
                      <a:pt x="623207" y="303223"/>
                    </a:lnTo>
                    <a:lnTo>
                      <a:pt x="623323" y="303470"/>
                    </a:lnTo>
                    <a:lnTo>
                      <a:pt x="617112" y="305187"/>
                    </a:lnTo>
                    <a:lnTo>
                      <a:pt x="617290" y="306008"/>
                    </a:lnTo>
                    <a:lnTo>
                      <a:pt x="617789" y="307766"/>
                    </a:lnTo>
                    <a:lnTo>
                      <a:pt x="616154" y="308464"/>
                    </a:lnTo>
                    <a:lnTo>
                      <a:pt x="612829" y="309756"/>
                    </a:lnTo>
                    <a:lnTo>
                      <a:pt x="611769" y="310167"/>
                    </a:lnTo>
                    <a:lnTo>
                      <a:pt x="610066" y="310899"/>
                    </a:lnTo>
                    <a:lnTo>
                      <a:pt x="607384" y="312110"/>
                    </a:lnTo>
                    <a:lnTo>
                      <a:pt x="605414" y="308730"/>
                    </a:lnTo>
                    <a:lnTo>
                      <a:pt x="603594" y="309305"/>
                    </a:lnTo>
                    <a:lnTo>
                      <a:pt x="603164" y="308094"/>
                    </a:lnTo>
                    <a:lnTo>
                      <a:pt x="601453" y="308744"/>
                    </a:lnTo>
                    <a:lnTo>
                      <a:pt x="597677" y="309647"/>
                    </a:lnTo>
                    <a:lnTo>
                      <a:pt x="599196" y="314805"/>
                    </a:lnTo>
                    <a:lnTo>
                      <a:pt x="600735" y="319464"/>
                    </a:lnTo>
                    <a:lnTo>
                      <a:pt x="600653" y="319464"/>
                    </a:lnTo>
                    <a:lnTo>
                      <a:pt x="598265" y="319874"/>
                    </a:lnTo>
                    <a:lnTo>
                      <a:pt x="594955" y="320469"/>
                    </a:lnTo>
                    <a:lnTo>
                      <a:pt x="591644" y="321078"/>
                    </a:lnTo>
                    <a:lnTo>
                      <a:pt x="591548" y="321146"/>
                    </a:lnTo>
                    <a:lnTo>
                      <a:pt x="590809" y="321598"/>
                    </a:lnTo>
                    <a:lnTo>
                      <a:pt x="589708" y="322104"/>
                    </a:lnTo>
                    <a:lnTo>
                      <a:pt x="587840" y="323992"/>
                    </a:lnTo>
                    <a:lnTo>
                      <a:pt x="586458" y="325093"/>
                    </a:lnTo>
                    <a:lnTo>
                      <a:pt x="586410" y="325045"/>
                    </a:lnTo>
                    <a:lnTo>
                      <a:pt x="585405" y="324396"/>
                    </a:lnTo>
                    <a:lnTo>
                      <a:pt x="584543" y="324676"/>
                    </a:lnTo>
                    <a:lnTo>
                      <a:pt x="583715" y="324943"/>
                    </a:lnTo>
                    <a:lnTo>
                      <a:pt x="582498" y="325572"/>
                    </a:lnTo>
                    <a:lnTo>
                      <a:pt x="580083" y="326995"/>
                    </a:lnTo>
                    <a:lnTo>
                      <a:pt x="578537" y="327898"/>
                    </a:lnTo>
                    <a:lnTo>
                      <a:pt x="576950" y="328726"/>
                    </a:lnTo>
                    <a:lnTo>
                      <a:pt x="576013" y="326735"/>
                    </a:lnTo>
                    <a:lnTo>
                      <a:pt x="572572" y="328322"/>
                    </a:lnTo>
                    <a:lnTo>
                      <a:pt x="570820" y="329068"/>
                    </a:lnTo>
                    <a:lnTo>
                      <a:pt x="568624" y="329971"/>
                    </a:lnTo>
                    <a:lnTo>
                      <a:pt x="567455" y="330422"/>
                    </a:lnTo>
                    <a:lnTo>
                      <a:pt x="565088" y="331195"/>
                    </a:lnTo>
                    <a:lnTo>
                      <a:pt x="563610" y="331695"/>
                    </a:lnTo>
                    <a:lnTo>
                      <a:pt x="561264" y="332495"/>
                    </a:lnTo>
                    <a:lnTo>
                      <a:pt x="561072" y="332563"/>
                    </a:lnTo>
                    <a:lnTo>
                      <a:pt x="560026" y="333152"/>
                    </a:lnTo>
                    <a:lnTo>
                      <a:pt x="559157" y="333644"/>
                    </a:lnTo>
                    <a:lnTo>
                      <a:pt x="557139" y="334930"/>
                    </a:lnTo>
                    <a:lnTo>
                      <a:pt x="558801" y="336210"/>
                    </a:lnTo>
                    <a:lnTo>
                      <a:pt x="560600" y="337893"/>
                    </a:lnTo>
                    <a:lnTo>
                      <a:pt x="562174" y="341114"/>
                    </a:lnTo>
                    <a:lnTo>
                      <a:pt x="560183" y="342175"/>
                    </a:lnTo>
                    <a:lnTo>
                      <a:pt x="561989" y="345540"/>
                    </a:lnTo>
                    <a:lnTo>
                      <a:pt x="559287" y="347004"/>
                    </a:lnTo>
                    <a:lnTo>
                      <a:pt x="559355" y="347175"/>
                    </a:lnTo>
                    <a:lnTo>
                      <a:pt x="561079" y="351752"/>
                    </a:lnTo>
                    <a:lnTo>
                      <a:pt x="563986" y="359968"/>
                    </a:lnTo>
                    <a:lnTo>
                      <a:pt x="563172" y="360152"/>
                    </a:lnTo>
                    <a:lnTo>
                      <a:pt x="563193" y="360316"/>
                    </a:lnTo>
                    <a:lnTo>
                      <a:pt x="563254" y="360700"/>
                    </a:lnTo>
                    <a:lnTo>
                      <a:pt x="563569" y="362765"/>
                    </a:lnTo>
                    <a:lnTo>
                      <a:pt x="563822" y="364428"/>
                    </a:lnTo>
                    <a:lnTo>
                      <a:pt x="558958" y="365577"/>
                    </a:lnTo>
                    <a:lnTo>
                      <a:pt x="558993" y="365707"/>
                    </a:lnTo>
                    <a:lnTo>
                      <a:pt x="559218" y="366672"/>
                    </a:lnTo>
                    <a:lnTo>
                      <a:pt x="559444" y="367794"/>
                    </a:lnTo>
                    <a:lnTo>
                      <a:pt x="559266" y="367834"/>
                    </a:lnTo>
                    <a:lnTo>
                      <a:pt x="559971" y="372493"/>
                    </a:lnTo>
                    <a:lnTo>
                      <a:pt x="560402" y="375660"/>
                    </a:lnTo>
                    <a:lnTo>
                      <a:pt x="560737" y="378068"/>
                    </a:lnTo>
                    <a:lnTo>
                      <a:pt x="561469" y="382508"/>
                    </a:lnTo>
                    <a:lnTo>
                      <a:pt x="561722" y="384464"/>
                    </a:lnTo>
                    <a:lnTo>
                      <a:pt x="561770" y="384847"/>
                    </a:lnTo>
                    <a:lnTo>
                      <a:pt x="561490" y="384889"/>
                    </a:lnTo>
                    <a:lnTo>
                      <a:pt x="561537" y="385292"/>
                    </a:lnTo>
                    <a:lnTo>
                      <a:pt x="560217" y="385490"/>
                    </a:lnTo>
                    <a:lnTo>
                      <a:pt x="560019" y="385525"/>
                    </a:lnTo>
                    <a:lnTo>
                      <a:pt x="560771" y="392105"/>
                    </a:lnTo>
                    <a:lnTo>
                      <a:pt x="560922" y="393932"/>
                    </a:lnTo>
                    <a:lnTo>
                      <a:pt x="561243" y="397298"/>
                    </a:lnTo>
                    <a:lnTo>
                      <a:pt x="561448" y="398816"/>
                    </a:lnTo>
                    <a:lnTo>
                      <a:pt x="561784" y="400855"/>
                    </a:lnTo>
                    <a:lnTo>
                      <a:pt x="562824" y="404850"/>
                    </a:lnTo>
                    <a:lnTo>
                      <a:pt x="563036" y="405479"/>
                    </a:lnTo>
                    <a:lnTo>
                      <a:pt x="564212" y="408975"/>
                    </a:lnTo>
                    <a:lnTo>
                      <a:pt x="564041" y="409269"/>
                    </a:lnTo>
                    <a:lnTo>
                      <a:pt x="566812" y="410439"/>
                    </a:lnTo>
                    <a:lnTo>
                      <a:pt x="568070" y="411362"/>
                    </a:lnTo>
                    <a:lnTo>
                      <a:pt x="569534" y="413202"/>
                    </a:lnTo>
                    <a:lnTo>
                      <a:pt x="571498" y="415857"/>
                    </a:lnTo>
                    <a:lnTo>
                      <a:pt x="571723" y="416260"/>
                    </a:lnTo>
                    <a:lnTo>
                      <a:pt x="572059" y="416821"/>
                    </a:lnTo>
                    <a:lnTo>
                      <a:pt x="573885" y="415474"/>
                    </a:lnTo>
                    <a:lnTo>
                      <a:pt x="574323" y="416281"/>
                    </a:lnTo>
                    <a:lnTo>
                      <a:pt x="575322" y="418641"/>
                    </a:lnTo>
                    <a:lnTo>
                      <a:pt x="575937" y="421343"/>
                    </a:lnTo>
                    <a:lnTo>
                      <a:pt x="576286" y="423518"/>
                    </a:lnTo>
                    <a:lnTo>
                      <a:pt x="576963" y="426467"/>
                    </a:lnTo>
                    <a:lnTo>
                      <a:pt x="578085" y="428710"/>
                    </a:lnTo>
                    <a:lnTo>
                      <a:pt x="579447" y="432555"/>
                    </a:lnTo>
                    <a:lnTo>
                      <a:pt x="579050" y="435161"/>
                    </a:lnTo>
                    <a:lnTo>
                      <a:pt x="581971" y="435825"/>
                    </a:lnTo>
                    <a:lnTo>
                      <a:pt x="583476" y="436057"/>
                    </a:lnTo>
                    <a:lnTo>
                      <a:pt x="585473" y="436187"/>
                    </a:lnTo>
                    <a:lnTo>
                      <a:pt x="586342" y="437720"/>
                    </a:lnTo>
                    <a:lnTo>
                      <a:pt x="586602" y="438671"/>
                    </a:lnTo>
                    <a:lnTo>
                      <a:pt x="586862" y="439293"/>
                    </a:lnTo>
                    <a:lnTo>
                      <a:pt x="587484" y="440572"/>
                    </a:lnTo>
                    <a:lnTo>
                      <a:pt x="588032" y="441646"/>
                    </a:lnTo>
                    <a:lnTo>
                      <a:pt x="588360" y="442672"/>
                    </a:lnTo>
                    <a:lnTo>
                      <a:pt x="588928" y="443651"/>
                    </a:lnTo>
                    <a:lnTo>
                      <a:pt x="589578" y="445457"/>
                    </a:lnTo>
                    <a:lnTo>
                      <a:pt x="590159" y="447502"/>
                    </a:lnTo>
                    <a:lnTo>
                      <a:pt x="590351" y="448494"/>
                    </a:lnTo>
                    <a:lnTo>
                      <a:pt x="590597" y="450272"/>
                    </a:lnTo>
                    <a:lnTo>
                      <a:pt x="590652" y="451620"/>
                    </a:lnTo>
                    <a:lnTo>
                      <a:pt x="590741" y="453474"/>
                    </a:lnTo>
                    <a:lnTo>
                      <a:pt x="590830" y="454698"/>
                    </a:lnTo>
                    <a:lnTo>
                      <a:pt x="591089" y="455335"/>
                    </a:lnTo>
                    <a:lnTo>
                      <a:pt x="592102" y="455677"/>
                    </a:lnTo>
                    <a:lnTo>
                      <a:pt x="592204" y="455752"/>
                    </a:lnTo>
                    <a:lnTo>
                      <a:pt x="592984" y="456340"/>
                    </a:lnTo>
                    <a:lnTo>
                      <a:pt x="593716" y="456764"/>
                    </a:lnTo>
                    <a:lnTo>
                      <a:pt x="594195" y="457120"/>
                    </a:lnTo>
                    <a:lnTo>
                      <a:pt x="594455" y="457312"/>
                    </a:lnTo>
                    <a:lnTo>
                      <a:pt x="595659" y="458981"/>
                    </a:lnTo>
                    <a:lnTo>
                      <a:pt x="596179" y="462025"/>
                    </a:lnTo>
                    <a:lnTo>
                      <a:pt x="596767" y="463742"/>
                    </a:lnTo>
                    <a:lnTo>
                      <a:pt x="598621" y="467915"/>
                    </a:lnTo>
                    <a:lnTo>
                      <a:pt x="598409" y="468483"/>
                    </a:lnTo>
                    <a:lnTo>
                      <a:pt x="598259" y="470466"/>
                    </a:lnTo>
                    <a:lnTo>
                      <a:pt x="598649" y="471397"/>
                    </a:lnTo>
                    <a:lnTo>
                      <a:pt x="599203" y="472697"/>
                    </a:lnTo>
                    <a:lnTo>
                      <a:pt x="599264" y="474215"/>
                    </a:lnTo>
                    <a:lnTo>
                      <a:pt x="599079" y="475919"/>
                    </a:lnTo>
                    <a:lnTo>
                      <a:pt x="598874" y="477608"/>
                    </a:lnTo>
                    <a:lnTo>
                      <a:pt x="598991" y="479462"/>
                    </a:lnTo>
                    <a:lnTo>
                      <a:pt x="599093" y="481439"/>
                    </a:lnTo>
                    <a:lnTo>
                      <a:pt x="599045" y="481925"/>
                    </a:lnTo>
                    <a:lnTo>
                      <a:pt x="599025" y="482082"/>
                    </a:lnTo>
                    <a:lnTo>
                      <a:pt x="597869" y="481453"/>
                    </a:lnTo>
                    <a:lnTo>
                      <a:pt x="596733" y="483136"/>
                    </a:lnTo>
                    <a:lnTo>
                      <a:pt x="596405" y="483471"/>
                    </a:lnTo>
                    <a:lnTo>
                      <a:pt x="595604" y="483963"/>
                    </a:lnTo>
                    <a:lnTo>
                      <a:pt x="595003" y="484298"/>
                    </a:lnTo>
                    <a:lnTo>
                      <a:pt x="593805" y="484435"/>
                    </a:lnTo>
                    <a:lnTo>
                      <a:pt x="593306" y="484278"/>
                    </a:lnTo>
                    <a:lnTo>
                      <a:pt x="592656" y="483949"/>
                    </a:lnTo>
                    <a:lnTo>
                      <a:pt x="591069" y="483341"/>
                    </a:lnTo>
                    <a:lnTo>
                      <a:pt x="588791" y="483163"/>
                    </a:lnTo>
                    <a:lnTo>
                      <a:pt x="585056" y="481774"/>
                    </a:lnTo>
                    <a:lnTo>
                      <a:pt x="584673" y="481671"/>
                    </a:lnTo>
                    <a:lnTo>
                      <a:pt x="583907" y="482917"/>
                    </a:lnTo>
                    <a:lnTo>
                      <a:pt x="582840" y="482171"/>
                    </a:lnTo>
                    <a:lnTo>
                      <a:pt x="582942" y="482048"/>
                    </a:lnTo>
                    <a:lnTo>
                      <a:pt x="579084" y="479866"/>
                    </a:lnTo>
                    <a:lnTo>
                      <a:pt x="576402" y="478579"/>
                    </a:lnTo>
                    <a:lnTo>
                      <a:pt x="575821" y="478299"/>
                    </a:lnTo>
                    <a:lnTo>
                      <a:pt x="575191" y="478012"/>
                    </a:lnTo>
                    <a:lnTo>
                      <a:pt x="574070" y="477615"/>
                    </a:lnTo>
                    <a:lnTo>
                      <a:pt x="573639" y="477471"/>
                    </a:lnTo>
                    <a:lnTo>
                      <a:pt x="571511" y="476739"/>
                    </a:lnTo>
                    <a:lnTo>
                      <a:pt x="568159" y="472874"/>
                    </a:lnTo>
                    <a:lnTo>
                      <a:pt x="567079" y="472491"/>
                    </a:lnTo>
                    <a:lnTo>
                      <a:pt x="567448" y="472991"/>
                    </a:lnTo>
                    <a:lnTo>
                      <a:pt x="568371" y="474195"/>
                    </a:lnTo>
                    <a:lnTo>
                      <a:pt x="570595" y="476650"/>
                    </a:lnTo>
                    <a:lnTo>
                      <a:pt x="571073" y="477191"/>
                    </a:lnTo>
                    <a:lnTo>
                      <a:pt x="569493" y="478354"/>
                    </a:lnTo>
                    <a:lnTo>
                      <a:pt x="569069" y="478060"/>
                    </a:lnTo>
                    <a:lnTo>
                      <a:pt x="566586" y="476302"/>
                    </a:lnTo>
                    <a:lnTo>
                      <a:pt x="566504" y="476233"/>
                    </a:lnTo>
                    <a:lnTo>
                      <a:pt x="566388" y="476172"/>
                    </a:lnTo>
                    <a:lnTo>
                      <a:pt x="564185" y="475207"/>
                    </a:lnTo>
                    <a:lnTo>
                      <a:pt x="562420" y="474400"/>
                    </a:lnTo>
                    <a:lnTo>
                      <a:pt x="559848" y="474058"/>
                    </a:lnTo>
                    <a:lnTo>
                      <a:pt x="559697" y="473278"/>
                    </a:lnTo>
                    <a:lnTo>
                      <a:pt x="558739" y="472799"/>
                    </a:lnTo>
                    <a:lnTo>
                      <a:pt x="558473" y="472471"/>
                    </a:lnTo>
                    <a:lnTo>
                      <a:pt x="558206" y="472779"/>
                    </a:lnTo>
                    <a:lnTo>
                      <a:pt x="556865" y="473791"/>
                    </a:lnTo>
                    <a:lnTo>
                      <a:pt x="555853" y="474625"/>
                    </a:lnTo>
                    <a:lnTo>
                      <a:pt x="554601" y="475296"/>
                    </a:lnTo>
                    <a:lnTo>
                      <a:pt x="554143" y="475618"/>
                    </a:lnTo>
                    <a:lnTo>
                      <a:pt x="553759" y="475665"/>
                    </a:lnTo>
                    <a:lnTo>
                      <a:pt x="553322" y="474673"/>
                    </a:lnTo>
                    <a:lnTo>
                      <a:pt x="551926" y="474044"/>
                    </a:lnTo>
                    <a:lnTo>
                      <a:pt x="551776" y="473982"/>
                    </a:lnTo>
                    <a:lnTo>
                      <a:pt x="551605" y="473764"/>
                    </a:lnTo>
                    <a:lnTo>
                      <a:pt x="551502" y="473599"/>
                    </a:lnTo>
                    <a:lnTo>
                      <a:pt x="551194" y="473203"/>
                    </a:lnTo>
                    <a:lnTo>
                      <a:pt x="550736" y="472929"/>
                    </a:lnTo>
                    <a:lnTo>
                      <a:pt x="550257" y="472601"/>
                    </a:lnTo>
                    <a:lnTo>
                      <a:pt x="550059" y="472464"/>
                    </a:lnTo>
                    <a:lnTo>
                      <a:pt x="549901" y="472464"/>
                    </a:lnTo>
                    <a:lnTo>
                      <a:pt x="549491" y="472437"/>
                    </a:lnTo>
                    <a:lnTo>
                      <a:pt x="549197" y="472389"/>
                    </a:lnTo>
                    <a:lnTo>
                      <a:pt x="548711" y="472683"/>
                    </a:lnTo>
                    <a:lnTo>
                      <a:pt x="548321" y="472840"/>
                    </a:lnTo>
                    <a:lnTo>
                      <a:pt x="547897" y="472991"/>
                    </a:lnTo>
                    <a:lnTo>
                      <a:pt x="547336" y="473340"/>
                    </a:lnTo>
                    <a:lnTo>
                      <a:pt x="546987" y="473545"/>
                    </a:lnTo>
                    <a:lnTo>
                      <a:pt x="546713" y="473859"/>
                    </a:lnTo>
                    <a:lnTo>
                      <a:pt x="546549" y="474003"/>
                    </a:lnTo>
                    <a:lnTo>
                      <a:pt x="546344" y="474126"/>
                    </a:lnTo>
                    <a:lnTo>
                      <a:pt x="545961" y="474359"/>
                    </a:lnTo>
                    <a:lnTo>
                      <a:pt x="545318" y="474906"/>
                    </a:lnTo>
                    <a:lnTo>
                      <a:pt x="544860" y="475173"/>
                    </a:lnTo>
                    <a:lnTo>
                      <a:pt x="544545" y="475405"/>
                    </a:lnTo>
                    <a:lnTo>
                      <a:pt x="543909" y="475905"/>
                    </a:lnTo>
                    <a:lnTo>
                      <a:pt x="543382" y="476493"/>
                    </a:lnTo>
                    <a:lnTo>
                      <a:pt x="542930" y="477335"/>
                    </a:lnTo>
                    <a:lnTo>
                      <a:pt x="542807" y="477608"/>
                    </a:lnTo>
                    <a:lnTo>
                      <a:pt x="542356" y="478032"/>
                    </a:lnTo>
                    <a:lnTo>
                      <a:pt x="542069" y="477998"/>
                    </a:lnTo>
                    <a:lnTo>
                      <a:pt x="541720" y="477848"/>
                    </a:lnTo>
                    <a:lnTo>
                      <a:pt x="541453" y="477724"/>
                    </a:lnTo>
                    <a:lnTo>
                      <a:pt x="540516" y="477451"/>
                    </a:lnTo>
                    <a:lnTo>
                      <a:pt x="539989" y="477362"/>
                    </a:lnTo>
                    <a:lnTo>
                      <a:pt x="539476" y="477335"/>
                    </a:lnTo>
                    <a:lnTo>
                      <a:pt x="538785" y="477348"/>
                    </a:lnTo>
                    <a:lnTo>
                      <a:pt x="538217" y="477280"/>
                    </a:lnTo>
                    <a:lnTo>
                      <a:pt x="538080" y="477198"/>
                    </a:lnTo>
                    <a:lnTo>
                      <a:pt x="537677" y="476856"/>
                    </a:lnTo>
                    <a:lnTo>
                      <a:pt x="537349" y="476657"/>
                    </a:lnTo>
                    <a:lnTo>
                      <a:pt x="536979" y="476459"/>
                    </a:lnTo>
                    <a:lnTo>
                      <a:pt x="536466" y="476302"/>
                    </a:lnTo>
                    <a:lnTo>
                      <a:pt x="535611" y="476213"/>
                    </a:lnTo>
                    <a:lnTo>
                      <a:pt x="534578" y="476219"/>
                    </a:lnTo>
                    <a:lnTo>
                      <a:pt x="534311" y="476110"/>
                    </a:lnTo>
                    <a:lnTo>
                      <a:pt x="534222" y="480201"/>
                    </a:lnTo>
                    <a:lnTo>
                      <a:pt x="533374" y="483354"/>
                    </a:lnTo>
                    <a:lnTo>
                      <a:pt x="529523" y="481412"/>
                    </a:lnTo>
                    <a:lnTo>
                      <a:pt x="528271" y="480892"/>
                    </a:lnTo>
                    <a:lnTo>
                      <a:pt x="527669" y="480420"/>
                    </a:lnTo>
                    <a:lnTo>
                      <a:pt x="526178" y="478552"/>
                    </a:lnTo>
                    <a:lnTo>
                      <a:pt x="524030" y="476548"/>
                    </a:lnTo>
                    <a:lnTo>
                      <a:pt x="522716" y="475371"/>
                    </a:lnTo>
                    <a:lnTo>
                      <a:pt x="521191" y="473627"/>
                    </a:lnTo>
                    <a:lnTo>
                      <a:pt x="520698" y="473353"/>
                    </a:lnTo>
                    <a:lnTo>
                      <a:pt x="519768" y="472265"/>
                    </a:lnTo>
                    <a:lnTo>
                      <a:pt x="518913" y="470802"/>
                    </a:lnTo>
                    <a:lnTo>
                      <a:pt x="518714" y="469858"/>
                    </a:lnTo>
                    <a:lnTo>
                      <a:pt x="517702" y="469064"/>
                    </a:lnTo>
                    <a:lnTo>
                      <a:pt x="517524" y="468934"/>
                    </a:lnTo>
                    <a:lnTo>
                      <a:pt x="517353" y="469577"/>
                    </a:lnTo>
                    <a:lnTo>
                      <a:pt x="515150" y="471157"/>
                    </a:lnTo>
                    <a:lnTo>
                      <a:pt x="515096" y="471198"/>
                    </a:lnTo>
                    <a:lnTo>
                      <a:pt x="513686" y="472553"/>
                    </a:lnTo>
                    <a:lnTo>
                      <a:pt x="511703" y="475118"/>
                    </a:lnTo>
                    <a:lnTo>
                      <a:pt x="509637" y="477512"/>
                    </a:lnTo>
                    <a:lnTo>
                      <a:pt x="508747" y="479619"/>
                    </a:lnTo>
                    <a:lnTo>
                      <a:pt x="508693" y="481507"/>
                    </a:lnTo>
                    <a:lnTo>
                      <a:pt x="510061" y="486159"/>
                    </a:lnTo>
                    <a:lnTo>
                      <a:pt x="509383" y="486269"/>
                    </a:lnTo>
                    <a:lnTo>
                      <a:pt x="510759" y="489826"/>
                    </a:lnTo>
                    <a:lnTo>
                      <a:pt x="510820" y="492446"/>
                    </a:lnTo>
                    <a:lnTo>
                      <a:pt x="510765" y="495825"/>
                    </a:lnTo>
                    <a:lnTo>
                      <a:pt x="510759" y="498972"/>
                    </a:lnTo>
                    <a:lnTo>
                      <a:pt x="511326" y="503213"/>
                    </a:lnTo>
                    <a:lnTo>
                      <a:pt x="511627" y="504615"/>
                    </a:lnTo>
                    <a:lnTo>
                      <a:pt x="512106" y="506360"/>
                    </a:lnTo>
                    <a:lnTo>
                      <a:pt x="513002" y="509445"/>
                    </a:lnTo>
                    <a:lnTo>
                      <a:pt x="513385" y="512469"/>
                    </a:lnTo>
                    <a:lnTo>
                      <a:pt x="514281" y="515137"/>
                    </a:lnTo>
                    <a:lnTo>
                      <a:pt x="516320" y="520103"/>
                    </a:lnTo>
                    <a:lnTo>
                      <a:pt x="516751" y="521868"/>
                    </a:lnTo>
                    <a:lnTo>
                      <a:pt x="516060" y="521806"/>
                    </a:lnTo>
                    <a:lnTo>
                      <a:pt x="514357" y="521642"/>
                    </a:lnTo>
                    <a:lnTo>
                      <a:pt x="512380" y="521423"/>
                    </a:lnTo>
                    <a:lnTo>
                      <a:pt x="510745" y="521266"/>
                    </a:lnTo>
                    <a:lnTo>
                      <a:pt x="509089" y="521245"/>
                    </a:lnTo>
                    <a:lnTo>
                      <a:pt x="507434" y="521211"/>
                    </a:lnTo>
                    <a:lnTo>
                      <a:pt x="505792" y="521252"/>
                    </a:lnTo>
                    <a:lnTo>
                      <a:pt x="504410" y="521328"/>
                    </a:lnTo>
                    <a:lnTo>
                      <a:pt x="503117" y="521389"/>
                    </a:lnTo>
                    <a:lnTo>
                      <a:pt x="501770" y="521437"/>
                    </a:lnTo>
                    <a:lnTo>
                      <a:pt x="500607" y="521512"/>
                    </a:lnTo>
                    <a:lnTo>
                      <a:pt x="499362" y="521608"/>
                    </a:lnTo>
                    <a:lnTo>
                      <a:pt x="497768" y="521656"/>
                    </a:lnTo>
                    <a:lnTo>
                      <a:pt x="496058" y="521628"/>
                    </a:lnTo>
                    <a:lnTo>
                      <a:pt x="494867" y="521649"/>
                    </a:lnTo>
                    <a:lnTo>
                      <a:pt x="493431" y="521642"/>
                    </a:lnTo>
                    <a:lnTo>
                      <a:pt x="492815" y="521649"/>
                    </a:lnTo>
                    <a:lnTo>
                      <a:pt x="490393" y="522080"/>
                    </a:lnTo>
                    <a:lnTo>
                      <a:pt x="488116" y="522477"/>
                    </a:lnTo>
                    <a:lnTo>
                      <a:pt x="485783" y="522976"/>
                    </a:lnTo>
                    <a:lnTo>
                      <a:pt x="483320" y="523516"/>
                    </a:lnTo>
                    <a:lnTo>
                      <a:pt x="481849" y="524194"/>
                    </a:lnTo>
                    <a:lnTo>
                      <a:pt x="479852" y="525124"/>
                    </a:lnTo>
                    <a:lnTo>
                      <a:pt x="478039" y="525651"/>
                    </a:lnTo>
                    <a:lnTo>
                      <a:pt x="476247" y="526075"/>
                    </a:lnTo>
                    <a:lnTo>
                      <a:pt x="473818" y="526294"/>
                    </a:lnTo>
                    <a:lnTo>
                      <a:pt x="469981" y="526547"/>
                    </a:lnTo>
                    <a:lnTo>
                      <a:pt x="469379" y="526670"/>
                    </a:lnTo>
                    <a:lnTo>
                      <a:pt x="467155" y="526944"/>
                    </a:lnTo>
                    <a:lnTo>
                      <a:pt x="464528" y="527238"/>
                    </a:lnTo>
                    <a:lnTo>
                      <a:pt x="462121" y="527525"/>
                    </a:lnTo>
                    <a:lnTo>
                      <a:pt x="460588" y="527689"/>
                    </a:lnTo>
                    <a:lnTo>
                      <a:pt x="457948" y="527532"/>
                    </a:lnTo>
                    <a:lnTo>
                      <a:pt x="453022" y="527149"/>
                    </a:lnTo>
                    <a:lnTo>
                      <a:pt x="452817" y="527163"/>
                    </a:lnTo>
                    <a:lnTo>
                      <a:pt x="451456" y="527429"/>
                    </a:lnTo>
                    <a:lnTo>
                      <a:pt x="449725" y="527744"/>
                    </a:lnTo>
                    <a:lnTo>
                      <a:pt x="447776" y="528100"/>
                    </a:lnTo>
                    <a:lnTo>
                      <a:pt x="447228" y="528237"/>
                    </a:lnTo>
                    <a:lnTo>
                      <a:pt x="446093" y="528579"/>
                    </a:lnTo>
                    <a:lnTo>
                      <a:pt x="444752" y="528975"/>
                    </a:lnTo>
                    <a:lnTo>
                      <a:pt x="444239" y="529119"/>
                    </a:lnTo>
                    <a:lnTo>
                      <a:pt x="443924" y="529201"/>
                    </a:lnTo>
                    <a:lnTo>
                      <a:pt x="441468" y="529714"/>
                    </a:lnTo>
                    <a:lnTo>
                      <a:pt x="437624" y="530515"/>
                    </a:lnTo>
                    <a:lnTo>
                      <a:pt x="436194" y="530809"/>
                    </a:lnTo>
                    <a:lnTo>
                      <a:pt x="434812" y="531082"/>
                    </a:lnTo>
                    <a:lnTo>
                      <a:pt x="431925" y="531636"/>
                    </a:lnTo>
                    <a:lnTo>
                      <a:pt x="430469" y="531883"/>
                    </a:lnTo>
                    <a:lnTo>
                      <a:pt x="428546" y="532293"/>
                    </a:lnTo>
                    <a:lnTo>
                      <a:pt x="426809" y="532608"/>
                    </a:lnTo>
                    <a:lnTo>
                      <a:pt x="424079" y="532991"/>
                    </a:lnTo>
                    <a:lnTo>
                      <a:pt x="423847" y="533018"/>
                    </a:lnTo>
                    <a:lnTo>
                      <a:pt x="421316" y="533408"/>
                    </a:lnTo>
                    <a:lnTo>
                      <a:pt x="420385" y="533559"/>
                    </a:lnTo>
                    <a:lnTo>
                      <a:pt x="420057" y="533607"/>
                    </a:lnTo>
                    <a:lnTo>
                      <a:pt x="418962" y="533778"/>
                    </a:lnTo>
                    <a:lnTo>
                      <a:pt x="415740" y="534427"/>
                    </a:lnTo>
                    <a:lnTo>
                      <a:pt x="414564" y="534681"/>
                    </a:lnTo>
                    <a:lnTo>
                      <a:pt x="414181" y="534763"/>
                    </a:lnTo>
                    <a:lnTo>
                      <a:pt x="413319" y="534954"/>
                    </a:lnTo>
                    <a:lnTo>
                      <a:pt x="411971" y="535235"/>
                    </a:lnTo>
                    <a:lnTo>
                      <a:pt x="411526" y="535331"/>
                    </a:lnTo>
                    <a:lnTo>
                      <a:pt x="410706" y="535495"/>
                    </a:lnTo>
                    <a:lnTo>
                      <a:pt x="408934" y="535796"/>
                    </a:lnTo>
                    <a:lnTo>
                      <a:pt x="408756" y="535823"/>
                    </a:lnTo>
                    <a:lnTo>
                      <a:pt x="406909" y="535960"/>
                    </a:lnTo>
                    <a:lnTo>
                      <a:pt x="403851" y="536343"/>
                    </a:lnTo>
                    <a:lnTo>
                      <a:pt x="401306" y="536528"/>
                    </a:lnTo>
                    <a:lnTo>
                      <a:pt x="399624" y="536651"/>
                    </a:lnTo>
                    <a:lnTo>
                      <a:pt x="396901" y="536883"/>
                    </a:lnTo>
                    <a:lnTo>
                      <a:pt x="395403" y="537123"/>
                    </a:lnTo>
                    <a:lnTo>
                      <a:pt x="393446" y="537444"/>
                    </a:lnTo>
                    <a:lnTo>
                      <a:pt x="390183" y="537944"/>
                    </a:lnTo>
                    <a:lnTo>
                      <a:pt x="386387" y="538306"/>
                    </a:lnTo>
                    <a:lnTo>
                      <a:pt x="382275" y="538730"/>
                    </a:lnTo>
                    <a:lnTo>
                      <a:pt x="380428" y="538908"/>
                    </a:lnTo>
                    <a:lnTo>
                      <a:pt x="376522" y="539278"/>
                    </a:lnTo>
                    <a:lnTo>
                      <a:pt x="375633" y="539414"/>
                    </a:lnTo>
                    <a:lnTo>
                      <a:pt x="374217" y="539517"/>
                    </a:lnTo>
                    <a:lnTo>
                      <a:pt x="370687" y="540119"/>
                    </a:lnTo>
                    <a:lnTo>
                      <a:pt x="369798" y="540269"/>
                    </a:lnTo>
                    <a:lnTo>
                      <a:pt x="363477" y="541952"/>
                    </a:lnTo>
                    <a:lnTo>
                      <a:pt x="357731" y="543273"/>
                    </a:lnTo>
                    <a:lnTo>
                      <a:pt x="355973" y="543669"/>
                    </a:lnTo>
                    <a:lnTo>
                      <a:pt x="351697" y="544593"/>
                    </a:lnTo>
                    <a:lnTo>
                      <a:pt x="346416" y="545728"/>
                    </a:lnTo>
                    <a:lnTo>
                      <a:pt x="340218" y="547144"/>
                    </a:lnTo>
                    <a:lnTo>
                      <a:pt x="339356" y="547336"/>
                    </a:lnTo>
                    <a:lnTo>
                      <a:pt x="338070" y="547637"/>
                    </a:lnTo>
                    <a:lnTo>
                      <a:pt x="336305" y="547904"/>
                    </a:lnTo>
                    <a:lnTo>
                      <a:pt x="333727" y="548219"/>
                    </a:lnTo>
                    <a:lnTo>
                      <a:pt x="330443" y="548513"/>
                    </a:lnTo>
                    <a:lnTo>
                      <a:pt x="327392" y="548745"/>
                    </a:lnTo>
                    <a:lnTo>
                      <a:pt x="325579" y="548930"/>
                    </a:lnTo>
                    <a:lnTo>
                      <a:pt x="322426" y="549245"/>
                    </a:lnTo>
                    <a:lnTo>
                      <a:pt x="320134" y="549429"/>
                    </a:lnTo>
                    <a:lnTo>
                      <a:pt x="319573" y="549409"/>
                    </a:lnTo>
                    <a:lnTo>
                      <a:pt x="318998" y="549313"/>
                    </a:lnTo>
                    <a:lnTo>
                      <a:pt x="317863" y="549094"/>
                    </a:lnTo>
                    <a:lnTo>
                      <a:pt x="318266" y="551865"/>
                    </a:lnTo>
                    <a:lnTo>
                      <a:pt x="315892" y="553452"/>
                    </a:lnTo>
                    <a:lnTo>
                      <a:pt x="314757" y="554204"/>
                    </a:lnTo>
                    <a:lnTo>
                      <a:pt x="313361" y="555141"/>
                    </a:lnTo>
                    <a:lnTo>
                      <a:pt x="310823" y="556824"/>
                    </a:lnTo>
                    <a:lnTo>
                      <a:pt x="310707" y="556509"/>
                    </a:lnTo>
                    <a:lnTo>
                      <a:pt x="309763" y="554033"/>
                    </a:lnTo>
                    <a:lnTo>
                      <a:pt x="309667" y="553739"/>
                    </a:lnTo>
                    <a:lnTo>
                      <a:pt x="308888" y="551187"/>
                    </a:lnTo>
                    <a:lnTo>
                      <a:pt x="308840" y="551037"/>
                    </a:lnTo>
                    <a:lnTo>
                      <a:pt x="308115" y="548321"/>
                    </a:lnTo>
                    <a:lnTo>
                      <a:pt x="307444" y="545407"/>
                    </a:lnTo>
                    <a:lnTo>
                      <a:pt x="304509" y="545496"/>
                    </a:lnTo>
                    <a:lnTo>
                      <a:pt x="303976" y="543026"/>
                    </a:lnTo>
                    <a:lnTo>
                      <a:pt x="301130" y="543341"/>
                    </a:lnTo>
                    <a:lnTo>
                      <a:pt x="298298" y="543738"/>
                    </a:lnTo>
                    <a:lnTo>
                      <a:pt x="298127" y="542999"/>
                    </a:lnTo>
                    <a:lnTo>
                      <a:pt x="295569" y="543574"/>
                    </a:lnTo>
                    <a:lnTo>
                      <a:pt x="292955" y="544148"/>
                    </a:lnTo>
                    <a:lnTo>
                      <a:pt x="293482" y="546057"/>
                    </a:lnTo>
                    <a:lnTo>
                      <a:pt x="289556" y="547363"/>
                    </a:lnTo>
                    <a:lnTo>
                      <a:pt x="285212" y="548561"/>
                    </a:lnTo>
                    <a:lnTo>
                      <a:pt x="282968" y="549812"/>
                    </a:lnTo>
                    <a:lnTo>
                      <a:pt x="280827" y="551030"/>
                    </a:lnTo>
                    <a:lnTo>
                      <a:pt x="280793" y="551051"/>
                    </a:lnTo>
                    <a:lnTo>
                      <a:pt x="279554" y="552166"/>
                    </a:lnTo>
                    <a:lnTo>
                      <a:pt x="277755" y="552371"/>
                    </a:lnTo>
                    <a:lnTo>
                      <a:pt x="275984" y="552562"/>
                    </a:lnTo>
                    <a:lnTo>
                      <a:pt x="273316" y="552371"/>
                    </a:lnTo>
                    <a:lnTo>
                      <a:pt x="271633" y="552261"/>
                    </a:lnTo>
                    <a:lnTo>
                      <a:pt x="271886" y="553233"/>
                    </a:lnTo>
                    <a:lnTo>
                      <a:pt x="269724" y="553725"/>
                    </a:lnTo>
                    <a:lnTo>
                      <a:pt x="267734" y="554197"/>
                    </a:lnTo>
                    <a:lnTo>
                      <a:pt x="265647" y="554690"/>
                    </a:lnTo>
                    <a:lnTo>
                      <a:pt x="260729" y="555990"/>
                    </a:lnTo>
                    <a:lnTo>
                      <a:pt x="260605" y="556024"/>
                    </a:lnTo>
                    <a:lnTo>
                      <a:pt x="260605" y="556249"/>
                    </a:lnTo>
                    <a:lnTo>
                      <a:pt x="260660" y="558931"/>
                    </a:lnTo>
                    <a:lnTo>
                      <a:pt x="260790" y="560552"/>
                    </a:lnTo>
                    <a:lnTo>
                      <a:pt x="260982" y="562119"/>
                    </a:lnTo>
                    <a:lnTo>
                      <a:pt x="261427" y="564718"/>
                    </a:lnTo>
                    <a:lnTo>
                      <a:pt x="261214" y="564773"/>
                    </a:lnTo>
                    <a:lnTo>
                      <a:pt x="259196" y="565443"/>
                    </a:lnTo>
                    <a:lnTo>
                      <a:pt x="259463" y="566025"/>
                    </a:lnTo>
                    <a:lnTo>
                      <a:pt x="258109" y="566463"/>
                    </a:lnTo>
                    <a:lnTo>
                      <a:pt x="258854" y="568241"/>
                    </a:lnTo>
                    <a:lnTo>
                      <a:pt x="258239" y="568467"/>
                    </a:lnTo>
                    <a:lnTo>
                      <a:pt x="259655" y="571539"/>
                    </a:lnTo>
                    <a:lnTo>
                      <a:pt x="255714" y="572989"/>
                    </a:lnTo>
                    <a:lnTo>
                      <a:pt x="256597" y="574774"/>
                    </a:lnTo>
                    <a:lnTo>
                      <a:pt x="250235" y="577476"/>
                    </a:lnTo>
                    <a:lnTo>
                      <a:pt x="247998" y="578427"/>
                    </a:lnTo>
                    <a:lnTo>
                      <a:pt x="245364" y="579570"/>
                    </a:lnTo>
                    <a:lnTo>
                      <a:pt x="246055" y="580151"/>
                    </a:lnTo>
                    <a:lnTo>
                      <a:pt x="244215" y="582080"/>
                    </a:lnTo>
                    <a:lnTo>
                      <a:pt x="242156" y="584215"/>
                    </a:lnTo>
                    <a:lnTo>
                      <a:pt x="243517" y="585624"/>
                    </a:lnTo>
                    <a:lnTo>
                      <a:pt x="244749" y="587272"/>
                    </a:lnTo>
                    <a:lnTo>
                      <a:pt x="245809" y="588586"/>
                    </a:lnTo>
                    <a:lnTo>
                      <a:pt x="245693" y="588750"/>
                    </a:lnTo>
                    <a:lnTo>
                      <a:pt x="248299" y="591185"/>
                    </a:lnTo>
                    <a:lnTo>
                      <a:pt x="248778" y="592198"/>
                    </a:lnTo>
                    <a:lnTo>
                      <a:pt x="249455" y="593634"/>
                    </a:lnTo>
                    <a:lnTo>
                      <a:pt x="250495" y="594879"/>
                    </a:lnTo>
                    <a:lnTo>
                      <a:pt x="251637" y="595563"/>
                    </a:lnTo>
                    <a:lnTo>
                      <a:pt x="251542" y="595885"/>
                    </a:lnTo>
                    <a:lnTo>
                      <a:pt x="251863" y="596938"/>
                    </a:lnTo>
                    <a:lnTo>
                      <a:pt x="251282" y="597075"/>
                    </a:lnTo>
                    <a:lnTo>
                      <a:pt x="251302" y="597951"/>
                    </a:lnTo>
                    <a:lnTo>
                      <a:pt x="248880" y="597185"/>
                    </a:lnTo>
                    <a:lnTo>
                      <a:pt x="247752" y="596808"/>
                    </a:lnTo>
                    <a:lnTo>
                      <a:pt x="246090" y="596316"/>
                    </a:lnTo>
                    <a:lnTo>
                      <a:pt x="243811" y="595604"/>
                    </a:lnTo>
                    <a:lnTo>
                      <a:pt x="239919" y="594366"/>
                    </a:lnTo>
                    <a:lnTo>
                      <a:pt x="239775" y="594325"/>
                    </a:lnTo>
                    <a:lnTo>
                      <a:pt x="239714" y="594318"/>
                    </a:lnTo>
                    <a:lnTo>
                      <a:pt x="239269" y="592013"/>
                    </a:lnTo>
                    <a:lnTo>
                      <a:pt x="237750" y="592991"/>
                    </a:lnTo>
                    <a:lnTo>
                      <a:pt x="231416" y="593060"/>
                    </a:lnTo>
                    <a:lnTo>
                      <a:pt x="228714" y="593087"/>
                    </a:lnTo>
                    <a:lnTo>
                      <a:pt x="229104" y="598744"/>
                    </a:lnTo>
                    <a:lnTo>
                      <a:pt x="225684" y="598861"/>
                    </a:lnTo>
                    <a:lnTo>
                      <a:pt x="225670" y="598669"/>
                    </a:lnTo>
                    <a:lnTo>
                      <a:pt x="225259" y="598669"/>
                    </a:lnTo>
                    <a:lnTo>
                      <a:pt x="225300" y="597821"/>
                    </a:lnTo>
                    <a:lnTo>
                      <a:pt x="224746" y="597875"/>
                    </a:lnTo>
                    <a:lnTo>
                      <a:pt x="223754" y="587553"/>
                    </a:lnTo>
                    <a:lnTo>
                      <a:pt x="223720" y="587443"/>
                    </a:lnTo>
                    <a:lnTo>
                      <a:pt x="222297" y="587703"/>
                    </a:lnTo>
                    <a:lnTo>
                      <a:pt x="221442" y="587991"/>
                    </a:lnTo>
                    <a:lnTo>
                      <a:pt x="220669" y="588264"/>
                    </a:lnTo>
                    <a:lnTo>
                      <a:pt x="218159" y="589113"/>
                    </a:lnTo>
                    <a:lnTo>
                      <a:pt x="216161" y="589694"/>
                    </a:lnTo>
                    <a:lnTo>
                      <a:pt x="215710" y="589831"/>
                    </a:lnTo>
                    <a:lnTo>
                      <a:pt x="214273" y="590357"/>
                    </a:lnTo>
                    <a:lnTo>
                      <a:pt x="212857" y="590980"/>
                    </a:lnTo>
                    <a:lnTo>
                      <a:pt x="210470" y="592013"/>
                    </a:lnTo>
                    <a:lnTo>
                      <a:pt x="205093" y="594414"/>
                    </a:lnTo>
                    <a:lnTo>
                      <a:pt x="203068" y="595351"/>
                    </a:lnTo>
                    <a:lnTo>
                      <a:pt x="200557" y="596350"/>
                    </a:lnTo>
                    <a:lnTo>
                      <a:pt x="198307" y="596856"/>
                    </a:lnTo>
                    <a:lnTo>
                      <a:pt x="197294" y="597055"/>
                    </a:lnTo>
                    <a:lnTo>
                      <a:pt x="197103" y="596213"/>
                    </a:lnTo>
                    <a:lnTo>
                      <a:pt x="196624" y="594175"/>
                    </a:lnTo>
                    <a:lnTo>
                      <a:pt x="196419" y="593238"/>
                    </a:lnTo>
                    <a:lnTo>
                      <a:pt x="196398" y="593128"/>
                    </a:lnTo>
                    <a:lnTo>
                      <a:pt x="196186" y="592334"/>
                    </a:lnTo>
                    <a:lnTo>
                      <a:pt x="196186" y="592252"/>
                    </a:lnTo>
                    <a:lnTo>
                      <a:pt x="188825" y="592341"/>
                    </a:lnTo>
                    <a:lnTo>
                      <a:pt x="182149" y="590795"/>
                    </a:lnTo>
                    <a:lnTo>
                      <a:pt x="181663" y="590618"/>
                    </a:lnTo>
                    <a:lnTo>
                      <a:pt x="174651" y="588004"/>
                    </a:lnTo>
                    <a:lnTo>
                      <a:pt x="174597" y="58801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de-DE" dirty="0"/>
              </a:p>
            </p:txBody>
          </p:sp>
        </p:grpSp>
        <p:sp>
          <p:nvSpPr>
            <p:cNvPr id="213" name="Textfeld 212">
              <a:extLst>
                <a:ext uri="{FF2B5EF4-FFF2-40B4-BE49-F238E27FC236}">
                  <a16:creationId xmlns:a16="http://schemas.microsoft.com/office/drawing/2014/main" id="{9420C5EC-7C27-4FD6-B0FF-E5438D0424B6}"/>
                </a:ext>
              </a:extLst>
            </p:cNvPr>
            <p:cNvSpPr txBox="1"/>
            <p:nvPr/>
          </p:nvSpPr>
          <p:spPr>
            <a:xfrm>
              <a:off x="2627494" y="1490425"/>
              <a:ext cx="87690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de-DE" sz="800" b="1" dirty="0"/>
                <a:t>A   </a:t>
              </a:r>
              <a:r>
                <a:rPr lang="de-DE" sz="800" dirty="0"/>
                <a:t>Erfurt</a:t>
              </a:r>
            </a:p>
            <a:p>
              <a:pPr algn="l"/>
              <a:r>
                <a:rPr lang="de-DE" sz="800" b="1" dirty="0"/>
                <a:t>B   </a:t>
              </a:r>
              <a:r>
                <a:rPr lang="de-DE" sz="800" dirty="0"/>
                <a:t>Weimar</a:t>
              </a:r>
            </a:p>
            <a:p>
              <a:pPr algn="l"/>
              <a:r>
                <a:rPr lang="de-DE" sz="800" b="1" dirty="0"/>
                <a:t>C   </a:t>
              </a:r>
              <a:r>
                <a:rPr lang="de-DE" sz="800" dirty="0"/>
                <a:t>Jena</a:t>
              </a:r>
            </a:p>
            <a:p>
              <a:pPr algn="l"/>
              <a:r>
                <a:rPr lang="de-DE" sz="800" b="1" dirty="0"/>
                <a:t>D  </a:t>
              </a:r>
              <a:r>
                <a:rPr lang="de-DE" sz="800" dirty="0"/>
                <a:t> Gera</a:t>
              </a:r>
            </a:p>
            <a:p>
              <a:pPr algn="l"/>
              <a:r>
                <a:rPr lang="de-DE" sz="800" b="1" dirty="0"/>
                <a:t>E  </a:t>
              </a:r>
              <a:r>
                <a:rPr lang="de-DE" sz="800" dirty="0"/>
                <a:t> Suhl</a:t>
              </a:r>
            </a:p>
          </p:txBody>
        </p:sp>
        <p:grpSp>
          <p:nvGrpSpPr>
            <p:cNvPr id="214" name="Gruppieren 213">
              <a:extLst>
                <a:ext uri="{FF2B5EF4-FFF2-40B4-BE49-F238E27FC236}">
                  <a16:creationId xmlns:a16="http://schemas.microsoft.com/office/drawing/2014/main" id="{15A8348F-8AB2-4325-A6EB-724FBD40346B}"/>
                </a:ext>
              </a:extLst>
            </p:cNvPr>
            <p:cNvGrpSpPr/>
            <p:nvPr/>
          </p:nvGrpSpPr>
          <p:grpSpPr>
            <a:xfrm>
              <a:off x="348318" y="1592197"/>
              <a:ext cx="3590971" cy="2415251"/>
              <a:chOff x="533445" y="1953120"/>
              <a:chExt cx="4804774" cy="3231641"/>
            </a:xfrm>
          </p:grpSpPr>
          <p:sp>
            <p:nvSpPr>
              <p:cNvPr id="215" name="Freihandform 324">
                <a:extLst>
                  <a:ext uri="{FF2B5EF4-FFF2-40B4-BE49-F238E27FC236}">
                    <a16:creationId xmlns:a16="http://schemas.microsoft.com/office/drawing/2014/main" id="{55FDB7C2-93C7-4BF5-AF73-7518E8EE12B1}"/>
                  </a:ext>
                </a:extLst>
              </p:cNvPr>
              <p:cNvSpPr/>
              <p:nvPr/>
            </p:nvSpPr>
            <p:spPr>
              <a:xfrm>
                <a:off x="1516423" y="19531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Nord-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216" name="LK GTH">
                <a:extLst>
                  <a:ext uri="{FF2B5EF4-FFF2-40B4-BE49-F238E27FC236}">
                    <a16:creationId xmlns:a16="http://schemas.microsoft.com/office/drawing/2014/main" id="{B03AA9DA-5B9A-4014-9089-98D53F71F8C1}"/>
                  </a:ext>
                </a:extLst>
              </p:cNvPr>
              <p:cNvSpPr/>
              <p:nvPr/>
            </p:nvSpPr>
            <p:spPr>
              <a:xfrm>
                <a:off x="1482797" y="363318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Gotha</a:t>
                </a:r>
              </a:p>
            </p:txBody>
          </p:sp>
          <p:sp>
            <p:nvSpPr>
              <p:cNvPr id="217" name="Freihandform 324">
                <a:extLst>
                  <a:ext uri="{FF2B5EF4-FFF2-40B4-BE49-F238E27FC236}">
                    <a16:creationId xmlns:a16="http://schemas.microsoft.com/office/drawing/2014/main" id="{1DA06AB7-DE5B-4865-BDD6-15A699645E49}"/>
                  </a:ext>
                </a:extLst>
              </p:cNvPr>
              <p:cNvSpPr/>
              <p:nvPr/>
            </p:nvSpPr>
            <p:spPr>
              <a:xfrm>
                <a:off x="533445" y="237983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Eichsfeld</a:t>
                </a:r>
              </a:p>
            </p:txBody>
          </p:sp>
          <p:sp>
            <p:nvSpPr>
              <p:cNvPr id="218" name="Freihandform 324">
                <a:extLst>
                  <a:ext uri="{FF2B5EF4-FFF2-40B4-BE49-F238E27FC236}">
                    <a16:creationId xmlns:a16="http://schemas.microsoft.com/office/drawing/2014/main" id="{0E93DEAE-7C92-4D66-B7B3-A9DE7CD36CBB}"/>
                  </a:ext>
                </a:extLst>
              </p:cNvPr>
              <p:cNvSpPr/>
              <p:nvPr/>
            </p:nvSpPr>
            <p:spPr>
              <a:xfrm>
                <a:off x="1740999" y="249055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Kyffhäuser-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19" name="Freihandform 324">
                <a:extLst>
                  <a:ext uri="{FF2B5EF4-FFF2-40B4-BE49-F238E27FC236}">
                    <a16:creationId xmlns:a16="http://schemas.microsoft.com/office/drawing/2014/main" id="{E8A4FA6D-A673-420E-81E1-A02BB42564A0}"/>
                  </a:ext>
                </a:extLst>
              </p:cNvPr>
              <p:cNvSpPr/>
              <p:nvPr/>
            </p:nvSpPr>
            <p:spPr>
              <a:xfrm>
                <a:off x="2377998" y="2895919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Sömmerda</a:t>
                </a:r>
              </a:p>
            </p:txBody>
          </p:sp>
          <p:sp>
            <p:nvSpPr>
              <p:cNvPr id="220" name="Freihandform 324">
                <a:extLst>
                  <a:ext uri="{FF2B5EF4-FFF2-40B4-BE49-F238E27FC236}">
                    <a16:creationId xmlns:a16="http://schemas.microsoft.com/office/drawing/2014/main" id="{54F99F27-5556-46A4-924F-25A115FC60D8}"/>
                  </a:ext>
                </a:extLst>
              </p:cNvPr>
              <p:cNvSpPr/>
              <p:nvPr/>
            </p:nvSpPr>
            <p:spPr>
              <a:xfrm>
                <a:off x="1152576" y="286472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Unstrut-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Hainich-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81" name="Freihandform 324">
                <a:extLst>
                  <a:ext uri="{FF2B5EF4-FFF2-40B4-BE49-F238E27FC236}">
                    <a16:creationId xmlns:a16="http://schemas.microsoft.com/office/drawing/2014/main" id="{0CDD40C0-C18F-4AE6-BE78-BA3876869E87}"/>
                  </a:ext>
                </a:extLst>
              </p:cNvPr>
              <p:cNvSpPr/>
              <p:nvPr/>
            </p:nvSpPr>
            <p:spPr>
              <a:xfrm>
                <a:off x="2077222" y="405369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Ilm-Kreis</a:t>
                </a:r>
              </a:p>
            </p:txBody>
          </p:sp>
          <p:sp>
            <p:nvSpPr>
              <p:cNvPr id="282" name="Freihandform 324">
                <a:extLst>
                  <a:ext uri="{FF2B5EF4-FFF2-40B4-BE49-F238E27FC236}">
                    <a16:creationId xmlns:a16="http://schemas.microsoft.com/office/drawing/2014/main" id="{45044132-A713-41AF-BB13-AE67F7A6F719}"/>
                  </a:ext>
                </a:extLst>
              </p:cNvPr>
              <p:cNvSpPr/>
              <p:nvPr/>
            </p:nvSpPr>
            <p:spPr>
              <a:xfrm>
                <a:off x="3504482" y="452895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Orla-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83" name="Freihandform 324">
                <a:extLst>
                  <a:ext uri="{FF2B5EF4-FFF2-40B4-BE49-F238E27FC236}">
                    <a16:creationId xmlns:a16="http://schemas.microsoft.com/office/drawing/2014/main" id="{0F6EC06D-52F5-4130-937E-0AD6CD4AC8FF}"/>
                  </a:ext>
                </a:extLst>
              </p:cNvPr>
              <p:cNvSpPr/>
              <p:nvPr/>
            </p:nvSpPr>
            <p:spPr>
              <a:xfrm>
                <a:off x="4139508" y="419910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Greiz</a:t>
                </a:r>
              </a:p>
            </p:txBody>
          </p:sp>
          <p:sp>
            <p:nvSpPr>
              <p:cNvPr id="284" name="Freihandform 324">
                <a:extLst>
                  <a:ext uri="{FF2B5EF4-FFF2-40B4-BE49-F238E27FC236}">
                    <a16:creationId xmlns:a16="http://schemas.microsoft.com/office/drawing/2014/main" id="{A7EC7382-1276-45B6-B39B-C93DC29630D1}"/>
                  </a:ext>
                </a:extLst>
              </p:cNvPr>
              <p:cNvSpPr/>
              <p:nvPr/>
            </p:nvSpPr>
            <p:spPr>
              <a:xfrm>
                <a:off x="4724486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Alten-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burger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85" name="Freihandform 324">
                <a:extLst>
                  <a:ext uri="{FF2B5EF4-FFF2-40B4-BE49-F238E27FC236}">
                    <a16:creationId xmlns:a16="http://schemas.microsoft.com/office/drawing/2014/main" id="{C3908D27-58CA-4875-8659-1563821EDA5B}"/>
                  </a:ext>
                </a:extLst>
              </p:cNvPr>
              <p:cNvSpPr/>
              <p:nvPr/>
            </p:nvSpPr>
            <p:spPr>
              <a:xfrm>
                <a:off x="4134887" y="367214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D</a:t>
                </a:r>
              </a:p>
            </p:txBody>
          </p:sp>
          <p:sp>
            <p:nvSpPr>
              <p:cNvPr id="286" name="Freihandform 324">
                <a:extLst>
                  <a:ext uri="{FF2B5EF4-FFF2-40B4-BE49-F238E27FC236}">
                    <a16:creationId xmlns:a16="http://schemas.microsoft.com/office/drawing/2014/main" id="{040D1A58-C89F-4AA6-B3A7-EA30B304E204}"/>
                  </a:ext>
                </a:extLst>
              </p:cNvPr>
              <p:cNvSpPr/>
              <p:nvPr/>
            </p:nvSpPr>
            <p:spPr>
              <a:xfrm>
                <a:off x="3190313" y="35649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C</a:t>
                </a:r>
              </a:p>
            </p:txBody>
          </p:sp>
          <p:sp>
            <p:nvSpPr>
              <p:cNvPr id="287" name="Freihandform 324">
                <a:extLst>
                  <a:ext uri="{FF2B5EF4-FFF2-40B4-BE49-F238E27FC236}">
                    <a16:creationId xmlns:a16="http://schemas.microsoft.com/office/drawing/2014/main" id="{0C74830A-F323-4509-8A70-1D47994554AB}"/>
                  </a:ext>
                </a:extLst>
              </p:cNvPr>
              <p:cNvSpPr/>
              <p:nvPr/>
            </p:nvSpPr>
            <p:spPr>
              <a:xfrm>
                <a:off x="1012600" y="4293203"/>
                <a:ext cx="613733" cy="4215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Schmalkalden-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Meiningen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88" name="Freihandform 324">
                <a:extLst>
                  <a:ext uri="{FF2B5EF4-FFF2-40B4-BE49-F238E27FC236}">
                    <a16:creationId xmlns:a16="http://schemas.microsoft.com/office/drawing/2014/main" id="{29FAAC74-2A17-43BD-92DB-D5B50003CFED}"/>
                  </a:ext>
                </a:extLst>
              </p:cNvPr>
              <p:cNvSpPr/>
              <p:nvPr/>
            </p:nvSpPr>
            <p:spPr>
              <a:xfrm>
                <a:off x="670084" y="365793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Wartburg-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89" name="Freihandform 324">
                <a:extLst>
                  <a:ext uri="{FF2B5EF4-FFF2-40B4-BE49-F238E27FC236}">
                    <a16:creationId xmlns:a16="http://schemas.microsoft.com/office/drawing/2014/main" id="{E03C19F9-D936-45E8-8FF5-AAD5887A2AF3}"/>
                  </a:ext>
                </a:extLst>
              </p:cNvPr>
              <p:cNvSpPr/>
              <p:nvPr/>
            </p:nvSpPr>
            <p:spPr>
              <a:xfrm>
                <a:off x="2654133" y="4323763"/>
                <a:ext cx="613733" cy="3837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Saalfeld-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Rudolstadt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90" name="Freihandform 324">
                <a:extLst>
                  <a:ext uri="{FF2B5EF4-FFF2-40B4-BE49-F238E27FC236}">
                    <a16:creationId xmlns:a16="http://schemas.microsoft.com/office/drawing/2014/main" id="{4ADD7E22-BE95-4ADA-9887-9E4385BCDB40}"/>
                  </a:ext>
                </a:extLst>
              </p:cNvPr>
              <p:cNvSpPr/>
              <p:nvPr/>
            </p:nvSpPr>
            <p:spPr>
              <a:xfrm>
                <a:off x="2681923" y="345053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</a:t>
                </a:r>
              </a:p>
            </p:txBody>
          </p:sp>
          <p:sp>
            <p:nvSpPr>
              <p:cNvPr id="291" name="Freihandform 324">
                <a:extLst>
                  <a:ext uri="{FF2B5EF4-FFF2-40B4-BE49-F238E27FC236}">
                    <a16:creationId xmlns:a16="http://schemas.microsoft.com/office/drawing/2014/main" id="{C1AED75C-61DD-494A-BF72-1186CA5852F8}"/>
                  </a:ext>
                </a:extLst>
              </p:cNvPr>
              <p:cNvSpPr/>
              <p:nvPr/>
            </p:nvSpPr>
            <p:spPr>
              <a:xfrm>
                <a:off x="2039203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</a:t>
                </a:r>
              </a:p>
            </p:txBody>
          </p:sp>
          <p:sp>
            <p:nvSpPr>
              <p:cNvPr id="292" name="Freihandform 324">
                <a:extLst>
                  <a:ext uri="{FF2B5EF4-FFF2-40B4-BE49-F238E27FC236}">
                    <a16:creationId xmlns:a16="http://schemas.microsoft.com/office/drawing/2014/main" id="{DDB5109A-08FB-47C7-A544-9063C18324C9}"/>
                  </a:ext>
                </a:extLst>
              </p:cNvPr>
              <p:cNvSpPr/>
              <p:nvPr/>
            </p:nvSpPr>
            <p:spPr>
              <a:xfrm>
                <a:off x="2845643" y="321668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Weimarer</a:t>
                </a:r>
              </a:p>
            </p:txBody>
          </p:sp>
          <p:sp>
            <p:nvSpPr>
              <p:cNvPr id="293" name="Freihandform 324">
                <a:extLst>
                  <a:ext uri="{FF2B5EF4-FFF2-40B4-BE49-F238E27FC236}">
                    <a16:creationId xmlns:a16="http://schemas.microsoft.com/office/drawing/2014/main" id="{0A7139F2-DAF5-41D8-B2DD-E15707CA1B25}"/>
                  </a:ext>
                </a:extLst>
              </p:cNvPr>
              <p:cNvSpPr/>
              <p:nvPr/>
            </p:nvSpPr>
            <p:spPr>
              <a:xfrm>
                <a:off x="1877131" y="4490521"/>
                <a:ext cx="191288" cy="1577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square" lIns="0" tIns="0" rIns="0" bIns="0" anchor="ctr" anchorCtr="1" compatLnSpc="0">
                <a:sp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</a:t>
                </a:r>
              </a:p>
            </p:txBody>
          </p:sp>
          <p:sp>
            <p:nvSpPr>
              <p:cNvPr id="294" name="Freihandform 324">
                <a:extLst>
                  <a:ext uri="{FF2B5EF4-FFF2-40B4-BE49-F238E27FC236}">
                    <a16:creationId xmlns:a16="http://schemas.microsoft.com/office/drawing/2014/main" id="{80EC2E74-5D20-484C-AB10-735E6A41C977}"/>
                  </a:ext>
                </a:extLst>
              </p:cNvPr>
              <p:cNvSpPr/>
              <p:nvPr/>
            </p:nvSpPr>
            <p:spPr>
              <a:xfrm>
                <a:off x="1634500" y="49490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Hildburg-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295" name="Freihandform 324">
                <a:extLst>
                  <a:ext uri="{FF2B5EF4-FFF2-40B4-BE49-F238E27FC236}">
                    <a16:creationId xmlns:a16="http://schemas.microsoft.com/office/drawing/2014/main" id="{5BB3BCB9-F873-49F6-A9D4-9A1BE8BA6C32}"/>
                  </a:ext>
                </a:extLst>
              </p:cNvPr>
              <p:cNvSpPr/>
              <p:nvPr/>
            </p:nvSpPr>
            <p:spPr>
              <a:xfrm>
                <a:off x="2358637" y="50217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Sonne-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berg</a:t>
                </a:r>
              </a:p>
            </p:txBody>
          </p:sp>
          <p:sp>
            <p:nvSpPr>
              <p:cNvPr id="296" name="Freihandform 324">
                <a:extLst>
                  <a:ext uri="{FF2B5EF4-FFF2-40B4-BE49-F238E27FC236}">
                    <a16:creationId xmlns:a16="http://schemas.microsoft.com/office/drawing/2014/main" id="{D68D1995-8F6B-4070-9A5F-324F9D37D5AD}"/>
                  </a:ext>
                </a:extLst>
              </p:cNvPr>
              <p:cNvSpPr/>
              <p:nvPr/>
            </p:nvSpPr>
            <p:spPr>
              <a:xfrm>
                <a:off x="3582023" y="3424148"/>
                <a:ext cx="613733" cy="10649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rtl="0" hangingPunct="1"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97" name="Freihandform 324">
                <a:extLst>
                  <a:ext uri="{FF2B5EF4-FFF2-40B4-BE49-F238E27FC236}">
                    <a16:creationId xmlns:a16="http://schemas.microsoft.com/office/drawing/2014/main" id="{0B80FA50-ACB1-4B2C-9D4D-8A9AE4179C6E}"/>
                  </a:ext>
                </a:extLst>
              </p:cNvPr>
              <p:cNvSpPr/>
              <p:nvPr/>
            </p:nvSpPr>
            <p:spPr>
              <a:xfrm>
                <a:off x="2624990" y="375574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98" name="Freihandform 324">
                <a:extLst>
                  <a:ext uri="{FF2B5EF4-FFF2-40B4-BE49-F238E27FC236}">
                    <a16:creationId xmlns:a16="http://schemas.microsoft.com/office/drawing/2014/main" id="{3CD5E129-2268-470C-9070-2A73655276E3}"/>
                  </a:ext>
                </a:extLst>
              </p:cNvPr>
              <p:cNvSpPr/>
              <p:nvPr/>
            </p:nvSpPr>
            <p:spPr>
              <a:xfrm>
                <a:off x="3180304" y="3914344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99" name="Freihandform 324">
                <a:extLst>
                  <a:ext uri="{FF2B5EF4-FFF2-40B4-BE49-F238E27FC236}">
                    <a16:creationId xmlns:a16="http://schemas.microsoft.com/office/drawing/2014/main" id="{51D742D5-67EE-4766-8962-25E5298F632D}"/>
                  </a:ext>
                </a:extLst>
              </p:cNvPr>
              <p:cNvSpPr/>
              <p:nvPr/>
            </p:nvSpPr>
            <p:spPr>
              <a:xfrm>
                <a:off x="3560948" y="3396926"/>
                <a:ext cx="613733" cy="57850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Holz-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land-</a:t>
                </a:r>
              </a:p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20531445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BEB4EF45-0A8F-403E-AA57-A623BD30A871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3140340" y="1388980"/>
            <a:ext cx="2870685" cy="447367"/>
          </a:xfrm>
          <a:prstGeom prst="rect">
            <a:avLst/>
          </a:prstGeom>
        </p:spPr>
        <p:txBody>
          <a:bodyPr/>
          <a:lstStyle/>
          <a:p>
            <a:r>
              <a:rPr lang="de-DE" sz="2000" dirty="0"/>
              <a:t>Altenburger Land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286AD948-2992-467B-A2F5-FC874658E8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7293DE5-4FA4-45D0-8624-B605E6E6C49E}" type="slidenum">
              <a:rPr lang="de-DE" altLang="de-DE" smtClean="0"/>
              <a:pPr/>
              <a:t>17</a:t>
            </a:fld>
            <a:endParaRPr lang="de-DE" altLang="de-DE" dirty="0"/>
          </a:p>
        </p:txBody>
      </p:sp>
      <p:sp>
        <p:nvSpPr>
          <p:cNvPr id="200" name="Textfeld 199">
            <a:extLst>
              <a:ext uri="{FF2B5EF4-FFF2-40B4-BE49-F238E27FC236}">
                <a16:creationId xmlns:a16="http://schemas.microsoft.com/office/drawing/2014/main" id="{C6BDDB32-EFEE-4268-ADB1-FB857DC53863}"/>
              </a:ext>
            </a:extLst>
          </p:cNvPr>
          <p:cNvSpPr txBox="1"/>
          <p:nvPr/>
        </p:nvSpPr>
        <p:spPr>
          <a:xfrm>
            <a:off x="4290524" y="5312284"/>
            <a:ext cx="687028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800" dirty="0"/>
              <a:t>Löbichau</a:t>
            </a:r>
          </a:p>
        </p:txBody>
      </p:sp>
      <p:sp>
        <p:nvSpPr>
          <p:cNvPr id="206" name="Textfeld 205">
            <a:extLst>
              <a:ext uri="{FF2B5EF4-FFF2-40B4-BE49-F238E27FC236}">
                <a16:creationId xmlns:a16="http://schemas.microsoft.com/office/drawing/2014/main" id="{306AC516-E82C-425A-BF88-EB9E5995C89B}"/>
              </a:ext>
            </a:extLst>
          </p:cNvPr>
          <p:cNvSpPr txBox="1"/>
          <p:nvPr/>
        </p:nvSpPr>
        <p:spPr>
          <a:xfrm>
            <a:off x="4724456" y="6475166"/>
            <a:ext cx="31819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800" dirty="0"/>
              <a:t>17</a:t>
            </a:r>
          </a:p>
        </p:txBody>
      </p:sp>
      <p:grpSp>
        <p:nvGrpSpPr>
          <p:cNvPr id="7" name="Gruppieren 6">
            <a:extLst>
              <a:ext uri="{FF2B5EF4-FFF2-40B4-BE49-F238E27FC236}">
                <a16:creationId xmlns:a16="http://schemas.microsoft.com/office/drawing/2014/main" id="{62F27D2D-4430-8ECB-0403-93F572B271C5}"/>
              </a:ext>
            </a:extLst>
          </p:cNvPr>
          <p:cNvGrpSpPr/>
          <p:nvPr/>
        </p:nvGrpSpPr>
        <p:grpSpPr>
          <a:xfrm>
            <a:off x="4176000" y="1908000"/>
            <a:ext cx="4612099" cy="4860000"/>
            <a:chOff x="4176000" y="1908000"/>
            <a:chExt cx="4612099" cy="4860000"/>
          </a:xfrm>
        </p:grpSpPr>
        <p:pic>
          <p:nvPicPr>
            <p:cNvPr id="5" name="Grafik 4">
              <a:extLst>
                <a:ext uri="{FF2B5EF4-FFF2-40B4-BE49-F238E27FC236}">
                  <a16:creationId xmlns:a16="http://schemas.microsoft.com/office/drawing/2014/main" id="{0BDCEDD6-9346-ACDB-1418-5C4C1FBDDD1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4176000" y="1908000"/>
              <a:ext cx="4612099" cy="4860000"/>
            </a:xfrm>
            <a:prstGeom prst="rect">
              <a:avLst/>
            </a:prstGeom>
          </p:spPr>
        </p:pic>
        <p:sp>
          <p:nvSpPr>
            <p:cNvPr id="179" name="Textfeld 178">
              <a:extLst>
                <a:ext uri="{FF2B5EF4-FFF2-40B4-BE49-F238E27FC236}">
                  <a16:creationId xmlns:a16="http://schemas.microsoft.com/office/drawing/2014/main" id="{5A9150FC-F813-4F3E-884D-1E27566015D8}"/>
                </a:ext>
              </a:extLst>
            </p:cNvPr>
            <p:cNvSpPr txBox="1"/>
            <p:nvPr/>
          </p:nvSpPr>
          <p:spPr>
            <a:xfrm>
              <a:off x="5064748" y="2079959"/>
              <a:ext cx="50405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Lucka</a:t>
              </a:r>
            </a:p>
          </p:txBody>
        </p:sp>
        <p:sp>
          <p:nvSpPr>
            <p:cNvPr id="180" name="Textfeld 179">
              <a:extLst>
                <a:ext uri="{FF2B5EF4-FFF2-40B4-BE49-F238E27FC236}">
                  <a16:creationId xmlns:a16="http://schemas.microsoft.com/office/drawing/2014/main" id="{2ACAF736-348A-47CE-A6FA-70A64E120AD2}"/>
                </a:ext>
              </a:extLst>
            </p:cNvPr>
            <p:cNvSpPr txBox="1"/>
            <p:nvPr/>
          </p:nvSpPr>
          <p:spPr>
            <a:xfrm>
              <a:off x="5100530" y="2626867"/>
              <a:ext cx="75331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Meuselwitz</a:t>
              </a:r>
            </a:p>
          </p:txBody>
        </p:sp>
        <p:sp>
          <p:nvSpPr>
            <p:cNvPr id="181" name="Textfeld 180">
              <a:extLst>
                <a:ext uri="{FF2B5EF4-FFF2-40B4-BE49-F238E27FC236}">
                  <a16:creationId xmlns:a16="http://schemas.microsoft.com/office/drawing/2014/main" id="{192EF877-1F5F-47C1-8ADB-C027D88E59C8}"/>
                </a:ext>
              </a:extLst>
            </p:cNvPr>
            <p:cNvSpPr txBox="1"/>
            <p:nvPr/>
          </p:nvSpPr>
          <p:spPr>
            <a:xfrm>
              <a:off x="4656493" y="3771224"/>
              <a:ext cx="75331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Starkenberg</a:t>
              </a:r>
            </a:p>
          </p:txBody>
        </p:sp>
        <p:sp>
          <p:nvSpPr>
            <p:cNvPr id="182" name="Textfeld 181">
              <a:extLst>
                <a:ext uri="{FF2B5EF4-FFF2-40B4-BE49-F238E27FC236}">
                  <a16:creationId xmlns:a16="http://schemas.microsoft.com/office/drawing/2014/main" id="{D841A2DE-CC9A-4AF7-9790-EA758BB3ED38}"/>
                </a:ext>
              </a:extLst>
            </p:cNvPr>
            <p:cNvSpPr txBox="1"/>
            <p:nvPr/>
          </p:nvSpPr>
          <p:spPr>
            <a:xfrm>
              <a:off x="5653190" y="3155274"/>
              <a:ext cx="50405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Rositz</a:t>
              </a:r>
            </a:p>
          </p:txBody>
        </p:sp>
        <p:sp>
          <p:nvSpPr>
            <p:cNvPr id="183" name="Textfeld 182">
              <a:extLst>
                <a:ext uri="{FF2B5EF4-FFF2-40B4-BE49-F238E27FC236}">
                  <a16:creationId xmlns:a16="http://schemas.microsoft.com/office/drawing/2014/main" id="{2D42BB92-601C-472E-B2A3-AF754BB41F61}"/>
                </a:ext>
              </a:extLst>
            </p:cNvPr>
            <p:cNvSpPr txBox="1"/>
            <p:nvPr/>
          </p:nvSpPr>
          <p:spPr>
            <a:xfrm>
              <a:off x="6087015" y="3728317"/>
              <a:ext cx="67081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Altenburg</a:t>
              </a:r>
            </a:p>
          </p:txBody>
        </p:sp>
        <p:sp>
          <p:nvSpPr>
            <p:cNvPr id="184" name="Textfeld 183">
              <a:extLst>
                <a:ext uri="{FF2B5EF4-FFF2-40B4-BE49-F238E27FC236}">
                  <a16:creationId xmlns:a16="http://schemas.microsoft.com/office/drawing/2014/main" id="{606A7465-00A3-472F-B6ED-CEE8F0905447}"/>
                </a:ext>
              </a:extLst>
            </p:cNvPr>
            <p:cNvSpPr txBox="1"/>
            <p:nvPr/>
          </p:nvSpPr>
          <p:spPr>
            <a:xfrm>
              <a:off x="7087692" y="4775384"/>
              <a:ext cx="50405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Nobitz</a:t>
              </a:r>
            </a:p>
          </p:txBody>
        </p:sp>
        <p:sp>
          <p:nvSpPr>
            <p:cNvPr id="185" name="Textfeld 184">
              <a:extLst>
                <a:ext uri="{FF2B5EF4-FFF2-40B4-BE49-F238E27FC236}">
                  <a16:creationId xmlns:a16="http://schemas.microsoft.com/office/drawing/2014/main" id="{CF423A02-B622-45DA-A483-7726C9E6D7A6}"/>
                </a:ext>
              </a:extLst>
            </p:cNvPr>
            <p:cNvSpPr txBox="1"/>
            <p:nvPr/>
          </p:nvSpPr>
          <p:spPr>
            <a:xfrm>
              <a:off x="7436423" y="3838575"/>
              <a:ext cx="91215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Langenleuba-Niederhain</a:t>
              </a:r>
            </a:p>
          </p:txBody>
        </p:sp>
        <p:sp>
          <p:nvSpPr>
            <p:cNvPr id="186" name="Textfeld 185">
              <a:extLst>
                <a:ext uri="{FF2B5EF4-FFF2-40B4-BE49-F238E27FC236}">
                  <a16:creationId xmlns:a16="http://schemas.microsoft.com/office/drawing/2014/main" id="{84D9A261-5C1E-4BFE-A928-EF88CACAC3A8}"/>
                </a:ext>
              </a:extLst>
            </p:cNvPr>
            <p:cNvSpPr txBox="1"/>
            <p:nvPr/>
          </p:nvSpPr>
          <p:spPr>
            <a:xfrm>
              <a:off x="6278061" y="2279629"/>
              <a:ext cx="217798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1</a:t>
              </a:r>
            </a:p>
          </p:txBody>
        </p:sp>
        <p:sp>
          <p:nvSpPr>
            <p:cNvPr id="187" name="Textfeld 186">
              <a:extLst>
                <a:ext uri="{FF2B5EF4-FFF2-40B4-BE49-F238E27FC236}">
                  <a16:creationId xmlns:a16="http://schemas.microsoft.com/office/drawing/2014/main" id="{4508409E-6365-44D5-BD9A-E2FAF953D304}"/>
                </a:ext>
              </a:extLst>
            </p:cNvPr>
            <p:cNvSpPr txBox="1"/>
            <p:nvPr/>
          </p:nvSpPr>
          <p:spPr>
            <a:xfrm>
              <a:off x="6428719" y="2635881"/>
              <a:ext cx="217798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2</a:t>
              </a:r>
            </a:p>
          </p:txBody>
        </p:sp>
        <p:sp>
          <p:nvSpPr>
            <p:cNvPr id="188" name="Textfeld 187">
              <a:extLst>
                <a:ext uri="{FF2B5EF4-FFF2-40B4-BE49-F238E27FC236}">
                  <a16:creationId xmlns:a16="http://schemas.microsoft.com/office/drawing/2014/main" id="{622FD647-CC39-4970-B8B1-C0958F41A03A}"/>
                </a:ext>
              </a:extLst>
            </p:cNvPr>
            <p:cNvSpPr txBox="1"/>
            <p:nvPr/>
          </p:nvSpPr>
          <p:spPr>
            <a:xfrm>
              <a:off x="6827473" y="2585482"/>
              <a:ext cx="217798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3</a:t>
              </a:r>
            </a:p>
          </p:txBody>
        </p:sp>
        <p:sp>
          <p:nvSpPr>
            <p:cNvPr id="189" name="Textfeld 188">
              <a:extLst>
                <a:ext uri="{FF2B5EF4-FFF2-40B4-BE49-F238E27FC236}">
                  <a16:creationId xmlns:a16="http://schemas.microsoft.com/office/drawing/2014/main" id="{D42EEDE3-D87B-489D-965E-06825AAD0BE6}"/>
                </a:ext>
              </a:extLst>
            </p:cNvPr>
            <p:cNvSpPr txBox="1"/>
            <p:nvPr/>
          </p:nvSpPr>
          <p:spPr>
            <a:xfrm>
              <a:off x="6377376" y="2917498"/>
              <a:ext cx="217798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4</a:t>
              </a:r>
            </a:p>
          </p:txBody>
        </p:sp>
        <p:sp>
          <p:nvSpPr>
            <p:cNvPr id="190" name="Textfeld 189">
              <a:extLst>
                <a:ext uri="{FF2B5EF4-FFF2-40B4-BE49-F238E27FC236}">
                  <a16:creationId xmlns:a16="http://schemas.microsoft.com/office/drawing/2014/main" id="{697A82B3-19F5-48DA-8A29-79224A735F73}"/>
                </a:ext>
              </a:extLst>
            </p:cNvPr>
            <p:cNvSpPr txBox="1"/>
            <p:nvPr/>
          </p:nvSpPr>
          <p:spPr>
            <a:xfrm>
              <a:off x="6650552" y="3204936"/>
              <a:ext cx="879539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Windischleuba</a:t>
              </a:r>
            </a:p>
          </p:txBody>
        </p:sp>
        <p:sp>
          <p:nvSpPr>
            <p:cNvPr id="191" name="Textfeld 190">
              <a:extLst>
                <a:ext uri="{FF2B5EF4-FFF2-40B4-BE49-F238E27FC236}">
                  <a16:creationId xmlns:a16="http://schemas.microsoft.com/office/drawing/2014/main" id="{5CE25E11-F4CF-453E-AE26-39E53EABCE17}"/>
                </a:ext>
              </a:extLst>
            </p:cNvPr>
            <p:cNvSpPr txBox="1"/>
            <p:nvPr/>
          </p:nvSpPr>
          <p:spPr>
            <a:xfrm>
              <a:off x="5237826" y="3201986"/>
              <a:ext cx="217798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5</a:t>
              </a:r>
            </a:p>
          </p:txBody>
        </p:sp>
        <p:sp>
          <p:nvSpPr>
            <p:cNvPr id="192" name="Textfeld 191">
              <a:extLst>
                <a:ext uri="{FF2B5EF4-FFF2-40B4-BE49-F238E27FC236}">
                  <a16:creationId xmlns:a16="http://schemas.microsoft.com/office/drawing/2014/main" id="{5666F830-B1F6-40B9-B8EE-CB3052D12061}"/>
                </a:ext>
              </a:extLst>
            </p:cNvPr>
            <p:cNvSpPr txBox="1"/>
            <p:nvPr/>
          </p:nvSpPr>
          <p:spPr>
            <a:xfrm>
              <a:off x="5855991" y="3513826"/>
              <a:ext cx="217798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6</a:t>
              </a:r>
            </a:p>
          </p:txBody>
        </p:sp>
        <p:sp>
          <p:nvSpPr>
            <p:cNvPr id="193" name="Textfeld 192">
              <a:extLst>
                <a:ext uri="{FF2B5EF4-FFF2-40B4-BE49-F238E27FC236}">
                  <a16:creationId xmlns:a16="http://schemas.microsoft.com/office/drawing/2014/main" id="{E4325548-51EC-4524-B81D-1C4FE7242EFC}"/>
                </a:ext>
              </a:extLst>
            </p:cNvPr>
            <p:cNvSpPr txBox="1"/>
            <p:nvPr/>
          </p:nvSpPr>
          <p:spPr>
            <a:xfrm>
              <a:off x="5521508" y="3628824"/>
              <a:ext cx="217798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7</a:t>
              </a:r>
            </a:p>
          </p:txBody>
        </p:sp>
        <p:sp>
          <p:nvSpPr>
            <p:cNvPr id="194" name="Textfeld 193">
              <a:extLst>
                <a:ext uri="{FF2B5EF4-FFF2-40B4-BE49-F238E27FC236}">
                  <a16:creationId xmlns:a16="http://schemas.microsoft.com/office/drawing/2014/main" id="{D1B987F2-9CE6-4536-9DCE-6B15E77B44AF}"/>
                </a:ext>
              </a:extLst>
            </p:cNvPr>
            <p:cNvSpPr txBox="1"/>
            <p:nvPr/>
          </p:nvSpPr>
          <p:spPr>
            <a:xfrm>
              <a:off x="5642111" y="3931568"/>
              <a:ext cx="217798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8</a:t>
              </a:r>
            </a:p>
          </p:txBody>
        </p:sp>
        <p:sp>
          <p:nvSpPr>
            <p:cNvPr id="195" name="Textfeld 194">
              <a:extLst>
                <a:ext uri="{FF2B5EF4-FFF2-40B4-BE49-F238E27FC236}">
                  <a16:creationId xmlns:a16="http://schemas.microsoft.com/office/drawing/2014/main" id="{F40C2EA6-17B5-4799-ADBC-4F3A89F7FB1E}"/>
                </a:ext>
              </a:extLst>
            </p:cNvPr>
            <p:cNvSpPr txBox="1"/>
            <p:nvPr/>
          </p:nvSpPr>
          <p:spPr>
            <a:xfrm>
              <a:off x="5095712" y="4100882"/>
              <a:ext cx="217798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9</a:t>
              </a:r>
            </a:p>
          </p:txBody>
        </p:sp>
        <p:sp>
          <p:nvSpPr>
            <p:cNvPr id="197" name="Textfeld 196">
              <a:extLst>
                <a:ext uri="{FF2B5EF4-FFF2-40B4-BE49-F238E27FC236}">
                  <a16:creationId xmlns:a16="http://schemas.microsoft.com/office/drawing/2014/main" id="{AD4D9371-B157-4FA7-836A-0DB4704D75F7}"/>
                </a:ext>
              </a:extLst>
            </p:cNvPr>
            <p:cNvSpPr txBox="1"/>
            <p:nvPr/>
          </p:nvSpPr>
          <p:spPr>
            <a:xfrm>
              <a:off x="5163880" y="4331438"/>
              <a:ext cx="318194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11</a:t>
              </a:r>
            </a:p>
          </p:txBody>
        </p:sp>
        <p:sp>
          <p:nvSpPr>
            <p:cNvPr id="198" name="Textfeld 197">
              <a:extLst>
                <a:ext uri="{FF2B5EF4-FFF2-40B4-BE49-F238E27FC236}">
                  <a16:creationId xmlns:a16="http://schemas.microsoft.com/office/drawing/2014/main" id="{1C83F36E-EA4C-4DC9-A636-CC0B862AC520}"/>
                </a:ext>
              </a:extLst>
            </p:cNvPr>
            <p:cNvSpPr txBox="1"/>
            <p:nvPr/>
          </p:nvSpPr>
          <p:spPr>
            <a:xfrm>
              <a:off x="8106669" y="4751612"/>
              <a:ext cx="318194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12</a:t>
              </a:r>
            </a:p>
          </p:txBody>
        </p:sp>
        <p:sp>
          <p:nvSpPr>
            <p:cNvPr id="199" name="Textfeld 198">
              <a:extLst>
                <a:ext uri="{FF2B5EF4-FFF2-40B4-BE49-F238E27FC236}">
                  <a16:creationId xmlns:a16="http://schemas.microsoft.com/office/drawing/2014/main" id="{951C5ADA-57EB-4811-8C0C-B5708ACEE71F}"/>
                </a:ext>
              </a:extLst>
            </p:cNvPr>
            <p:cNvSpPr txBox="1"/>
            <p:nvPr/>
          </p:nvSpPr>
          <p:spPr>
            <a:xfrm>
              <a:off x="5130901" y="5081603"/>
              <a:ext cx="64944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Schmölln</a:t>
              </a:r>
            </a:p>
          </p:txBody>
        </p:sp>
        <p:sp>
          <p:nvSpPr>
            <p:cNvPr id="201" name="Textfeld 200">
              <a:extLst>
                <a:ext uri="{FF2B5EF4-FFF2-40B4-BE49-F238E27FC236}">
                  <a16:creationId xmlns:a16="http://schemas.microsoft.com/office/drawing/2014/main" id="{E0FB896A-B0C5-488B-B161-3C819D72DC72}"/>
                </a:ext>
              </a:extLst>
            </p:cNvPr>
            <p:cNvSpPr txBox="1"/>
            <p:nvPr/>
          </p:nvSpPr>
          <p:spPr>
            <a:xfrm>
              <a:off x="6002767" y="5738839"/>
              <a:ext cx="483508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Ponitz</a:t>
              </a:r>
            </a:p>
          </p:txBody>
        </p:sp>
        <p:sp>
          <p:nvSpPr>
            <p:cNvPr id="202" name="Textfeld 201">
              <a:extLst>
                <a:ext uri="{FF2B5EF4-FFF2-40B4-BE49-F238E27FC236}">
                  <a16:creationId xmlns:a16="http://schemas.microsoft.com/office/drawing/2014/main" id="{0B09DA8C-DBA4-4EF2-9639-F41E2DC688BE}"/>
                </a:ext>
              </a:extLst>
            </p:cNvPr>
            <p:cNvSpPr txBox="1"/>
            <p:nvPr/>
          </p:nvSpPr>
          <p:spPr>
            <a:xfrm>
              <a:off x="6279303" y="5332572"/>
              <a:ext cx="58272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Gößnitz</a:t>
              </a:r>
            </a:p>
          </p:txBody>
        </p:sp>
        <p:sp>
          <p:nvSpPr>
            <p:cNvPr id="203" name="Textfeld 202">
              <a:extLst>
                <a:ext uri="{FF2B5EF4-FFF2-40B4-BE49-F238E27FC236}">
                  <a16:creationId xmlns:a16="http://schemas.microsoft.com/office/drawing/2014/main" id="{C9FFD0FF-AF86-461D-88AE-8556C5B22885}"/>
                </a:ext>
              </a:extLst>
            </p:cNvPr>
            <p:cNvSpPr txBox="1"/>
            <p:nvPr/>
          </p:nvSpPr>
          <p:spPr>
            <a:xfrm>
              <a:off x="4536232" y="5763460"/>
              <a:ext cx="318194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14</a:t>
              </a:r>
            </a:p>
          </p:txBody>
        </p:sp>
        <p:sp>
          <p:nvSpPr>
            <p:cNvPr id="204" name="Textfeld 203">
              <a:extLst>
                <a:ext uri="{FF2B5EF4-FFF2-40B4-BE49-F238E27FC236}">
                  <a16:creationId xmlns:a16="http://schemas.microsoft.com/office/drawing/2014/main" id="{BA68D093-134A-4493-B796-0B35FCDEF167}"/>
                </a:ext>
              </a:extLst>
            </p:cNvPr>
            <p:cNvSpPr txBox="1"/>
            <p:nvPr/>
          </p:nvSpPr>
          <p:spPr>
            <a:xfrm>
              <a:off x="4913793" y="5932852"/>
              <a:ext cx="318194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15</a:t>
              </a:r>
            </a:p>
          </p:txBody>
        </p:sp>
        <p:sp>
          <p:nvSpPr>
            <p:cNvPr id="205" name="Textfeld 204">
              <a:extLst>
                <a:ext uri="{FF2B5EF4-FFF2-40B4-BE49-F238E27FC236}">
                  <a16:creationId xmlns:a16="http://schemas.microsoft.com/office/drawing/2014/main" id="{5809D99D-4B7A-420B-971D-0DB031AC20A9}"/>
                </a:ext>
              </a:extLst>
            </p:cNvPr>
            <p:cNvSpPr txBox="1"/>
            <p:nvPr/>
          </p:nvSpPr>
          <p:spPr>
            <a:xfrm>
              <a:off x="4656493" y="6176385"/>
              <a:ext cx="318194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16</a:t>
              </a:r>
            </a:p>
          </p:txBody>
        </p:sp>
        <p:sp>
          <p:nvSpPr>
            <p:cNvPr id="207" name="Textfeld 206">
              <a:extLst>
                <a:ext uri="{FF2B5EF4-FFF2-40B4-BE49-F238E27FC236}">
                  <a16:creationId xmlns:a16="http://schemas.microsoft.com/office/drawing/2014/main" id="{C066CA4F-1005-4933-974D-A657D8362FBC}"/>
                </a:ext>
              </a:extLst>
            </p:cNvPr>
            <p:cNvSpPr txBox="1"/>
            <p:nvPr/>
          </p:nvSpPr>
          <p:spPr>
            <a:xfrm>
              <a:off x="5228948" y="6243136"/>
              <a:ext cx="318194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18</a:t>
              </a:r>
            </a:p>
          </p:txBody>
        </p:sp>
        <p:sp>
          <p:nvSpPr>
            <p:cNvPr id="208" name="Textfeld 207">
              <a:extLst>
                <a:ext uri="{FF2B5EF4-FFF2-40B4-BE49-F238E27FC236}">
                  <a16:creationId xmlns:a16="http://schemas.microsoft.com/office/drawing/2014/main" id="{B623276C-E716-4C76-88CD-F4F4E37F5B67}"/>
                </a:ext>
              </a:extLst>
            </p:cNvPr>
            <p:cNvSpPr txBox="1"/>
            <p:nvPr/>
          </p:nvSpPr>
          <p:spPr>
            <a:xfrm>
              <a:off x="5535398" y="6014310"/>
              <a:ext cx="318194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13</a:t>
              </a:r>
            </a:p>
          </p:txBody>
        </p:sp>
      </p:grpSp>
      <p:sp>
        <p:nvSpPr>
          <p:cNvPr id="209" name="Textfeld 208">
            <a:extLst>
              <a:ext uri="{FF2B5EF4-FFF2-40B4-BE49-F238E27FC236}">
                <a16:creationId xmlns:a16="http://schemas.microsoft.com/office/drawing/2014/main" id="{C1FC69B1-9CCD-421B-AF86-D5C3F911A251}"/>
              </a:ext>
            </a:extLst>
          </p:cNvPr>
          <p:cNvSpPr txBox="1"/>
          <p:nvPr/>
        </p:nvSpPr>
        <p:spPr>
          <a:xfrm>
            <a:off x="1374766" y="5332572"/>
            <a:ext cx="96506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de-DE" sz="800" dirty="0"/>
              <a:t> 1   Haselbach</a:t>
            </a:r>
          </a:p>
          <a:p>
            <a:pPr algn="l"/>
            <a:r>
              <a:rPr lang="de-DE" sz="800" dirty="0"/>
              <a:t> 2   Treben</a:t>
            </a:r>
          </a:p>
          <a:p>
            <a:pPr algn="l"/>
            <a:r>
              <a:rPr lang="de-DE" sz="800" dirty="0"/>
              <a:t> 3   Fockendorf</a:t>
            </a:r>
          </a:p>
          <a:p>
            <a:pPr algn="l"/>
            <a:r>
              <a:rPr lang="de-DE" sz="800" dirty="0"/>
              <a:t> 4   Gerstenberg</a:t>
            </a:r>
          </a:p>
          <a:p>
            <a:pPr algn="l"/>
            <a:r>
              <a:rPr lang="de-DE" sz="800" dirty="0"/>
              <a:t> 5   Kriebitzsch</a:t>
            </a:r>
          </a:p>
          <a:p>
            <a:pPr algn="l"/>
            <a:r>
              <a:rPr lang="de-DE" sz="800" dirty="0"/>
              <a:t> 6   Lödla</a:t>
            </a:r>
          </a:p>
          <a:p>
            <a:pPr algn="l"/>
            <a:r>
              <a:rPr lang="de-DE" sz="800" dirty="0"/>
              <a:t> 7   Monstab</a:t>
            </a:r>
          </a:p>
          <a:p>
            <a:pPr algn="l"/>
            <a:r>
              <a:rPr lang="de-DE" sz="800" dirty="0"/>
              <a:t> 8   Göhren</a:t>
            </a:r>
          </a:p>
          <a:p>
            <a:pPr algn="l"/>
            <a:r>
              <a:rPr lang="de-DE" sz="800" dirty="0"/>
              <a:t> 9   </a:t>
            </a:r>
            <a:r>
              <a:rPr lang="de-DE" sz="800" dirty="0" err="1"/>
              <a:t>Mehna</a:t>
            </a:r>
            <a:endParaRPr lang="de-DE" sz="800" dirty="0"/>
          </a:p>
        </p:txBody>
      </p:sp>
      <p:sp>
        <p:nvSpPr>
          <p:cNvPr id="210" name="Textfeld 209">
            <a:extLst>
              <a:ext uri="{FF2B5EF4-FFF2-40B4-BE49-F238E27FC236}">
                <a16:creationId xmlns:a16="http://schemas.microsoft.com/office/drawing/2014/main" id="{D88B7B8D-858C-499B-8280-3BC80185C5F0}"/>
              </a:ext>
            </a:extLst>
          </p:cNvPr>
          <p:cNvSpPr txBox="1"/>
          <p:nvPr/>
        </p:nvSpPr>
        <p:spPr>
          <a:xfrm>
            <a:off x="2474493" y="5332687"/>
            <a:ext cx="1480863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de-DE" sz="800" dirty="0"/>
              <a:t>11 Göllnitz</a:t>
            </a:r>
          </a:p>
          <a:p>
            <a:pPr algn="l"/>
            <a:r>
              <a:rPr lang="de-DE" sz="800" dirty="0"/>
              <a:t>12 Göpfersdorf</a:t>
            </a:r>
          </a:p>
          <a:p>
            <a:pPr algn="l"/>
            <a:r>
              <a:rPr lang="de-DE" sz="800" dirty="0"/>
              <a:t>13 </a:t>
            </a:r>
            <a:r>
              <a:rPr lang="de-DE" sz="800" dirty="0" err="1"/>
              <a:t>Heyersdorf</a:t>
            </a:r>
            <a:endParaRPr lang="de-DE" sz="800" dirty="0"/>
          </a:p>
          <a:p>
            <a:pPr algn="l"/>
            <a:r>
              <a:rPr lang="de-DE" sz="800" dirty="0"/>
              <a:t>14 Posterstein</a:t>
            </a:r>
          </a:p>
          <a:p>
            <a:pPr algn="l"/>
            <a:r>
              <a:rPr lang="de-DE" sz="800" dirty="0"/>
              <a:t>15 Vollmershain</a:t>
            </a:r>
          </a:p>
          <a:p>
            <a:pPr algn="l"/>
            <a:r>
              <a:rPr lang="de-DE" sz="800" dirty="0"/>
              <a:t>16 Heukewalde</a:t>
            </a:r>
          </a:p>
          <a:p>
            <a:pPr algn="l"/>
            <a:r>
              <a:rPr lang="de-DE" sz="800" dirty="0"/>
              <a:t>17 Jonaswalde</a:t>
            </a:r>
          </a:p>
          <a:p>
            <a:pPr algn="l"/>
            <a:r>
              <a:rPr lang="de-DE" sz="800" dirty="0"/>
              <a:t>18 </a:t>
            </a:r>
            <a:r>
              <a:rPr lang="de-DE" sz="800" dirty="0" err="1"/>
              <a:t>Thonhausen</a:t>
            </a:r>
            <a:endParaRPr lang="de-DE" sz="800" dirty="0"/>
          </a:p>
        </p:txBody>
      </p:sp>
      <p:pic>
        <p:nvPicPr>
          <p:cNvPr id="6" name="Grafik 5">
            <a:extLst>
              <a:ext uri="{FF2B5EF4-FFF2-40B4-BE49-F238E27FC236}">
                <a16:creationId xmlns:a16="http://schemas.microsoft.com/office/drawing/2014/main" id="{D4A29E93-7419-4A9A-911F-7B7101815D2B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68541" y="1374299"/>
            <a:ext cx="415542" cy="432000"/>
          </a:xfrm>
          <a:prstGeom prst="rect">
            <a:avLst/>
          </a:prstGeom>
        </p:spPr>
      </p:pic>
      <p:grpSp>
        <p:nvGrpSpPr>
          <p:cNvPr id="271" name="Gruppieren 270">
            <a:extLst>
              <a:ext uri="{FF2B5EF4-FFF2-40B4-BE49-F238E27FC236}">
                <a16:creationId xmlns:a16="http://schemas.microsoft.com/office/drawing/2014/main" id="{554D9072-93BA-4ABB-806A-C934371854BB}"/>
              </a:ext>
            </a:extLst>
          </p:cNvPr>
          <p:cNvGrpSpPr/>
          <p:nvPr/>
        </p:nvGrpSpPr>
        <p:grpSpPr>
          <a:xfrm>
            <a:off x="201192" y="1815328"/>
            <a:ext cx="3956733" cy="3354183"/>
            <a:chOff x="201192" y="1815328"/>
            <a:chExt cx="3956733" cy="3354183"/>
          </a:xfrm>
        </p:grpSpPr>
        <p:sp>
          <p:nvSpPr>
            <p:cNvPr id="127" name="Freihandform: Form 126">
              <a:extLst>
                <a:ext uri="{FF2B5EF4-FFF2-40B4-BE49-F238E27FC236}">
                  <a16:creationId xmlns:a16="http://schemas.microsoft.com/office/drawing/2014/main" id="{7AF8E34D-C624-4F9F-8E43-0808F50E7E39}"/>
                </a:ext>
              </a:extLst>
            </p:cNvPr>
            <p:cNvSpPr/>
            <p:nvPr/>
          </p:nvSpPr>
          <p:spPr>
            <a:xfrm>
              <a:off x="1039227" y="2299191"/>
              <a:ext cx="1410750" cy="529650"/>
            </a:xfrm>
            <a:custGeom>
              <a:avLst/>
              <a:gdLst>
                <a:gd name="connsiteX0" fmla="*/ 858202 w 2714625"/>
                <a:gd name="connsiteY0" fmla="*/ 940308 h 1019175"/>
                <a:gd name="connsiteX1" fmla="*/ 865918 w 2714625"/>
                <a:gd name="connsiteY1" fmla="*/ 938498 h 1019175"/>
                <a:gd name="connsiteX2" fmla="*/ 867346 w 2714625"/>
                <a:gd name="connsiteY2" fmla="*/ 944689 h 1019175"/>
                <a:gd name="connsiteX3" fmla="*/ 860203 w 2714625"/>
                <a:gd name="connsiteY3" fmla="*/ 946595 h 1019175"/>
                <a:gd name="connsiteX4" fmla="*/ 858202 w 2714625"/>
                <a:gd name="connsiteY4" fmla="*/ 940308 h 1019175"/>
                <a:gd name="connsiteX5" fmla="*/ 845534 w 2714625"/>
                <a:gd name="connsiteY5" fmla="*/ 946023 h 1019175"/>
                <a:gd name="connsiteX6" fmla="*/ 851344 w 2714625"/>
                <a:gd name="connsiteY6" fmla="*/ 943832 h 1019175"/>
                <a:gd name="connsiteX7" fmla="*/ 854011 w 2714625"/>
                <a:gd name="connsiteY7" fmla="*/ 952595 h 1019175"/>
                <a:gd name="connsiteX8" fmla="*/ 847725 w 2714625"/>
                <a:gd name="connsiteY8" fmla="*/ 952976 h 1019175"/>
                <a:gd name="connsiteX9" fmla="*/ 845534 w 2714625"/>
                <a:gd name="connsiteY9" fmla="*/ 946023 h 1019175"/>
                <a:gd name="connsiteX10" fmla="*/ 1686401 w 2714625"/>
                <a:gd name="connsiteY10" fmla="*/ 569024 h 1019175"/>
                <a:gd name="connsiteX11" fmla="*/ 1691164 w 2714625"/>
                <a:gd name="connsiteY11" fmla="*/ 567976 h 1019175"/>
                <a:gd name="connsiteX12" fmla="*/ 1694498 w 2714625"/>
                <a:gd name="connsiteY12" fmla="*/ 587121 h 1019175"/>
                <a:gd name="connsiteX13" fmla="*/ 1681829 w 2714625"/>
                <a:gd name="connsiteY13" fmla="*/ 586835 h 1019175"/>
                <a:gd name="connsiteX14" fmla="*/ 1682401 w 2714625"/>
                <a:gd name="connsiteY14" fmla="*/ 577405 h 1019175"/>
                <a:gd name="connsiteX15" fmla="*/ 1686401 w 2714625"/>
                <a:gd name="connsiteY15" fmla="*/ 569024 h 1019175"/>
                <a:gd name="connsiteX16" fmla="*/ 1686496 w 2714625"/>
                <a:gd name="connsiteY16" fmla="*/ 568833 h 1019175"/>
                <a:gd name="connsiteX17" fmla="*/ 1688497 w 2714625"/>
                <a:gd name="connsiteY17" fmla="*/ 563594 h 1019175"/>
                <a:gd name="connsiteX18" fmla="*/ 1690592 w 2714625"/>
                <a:gd name="connsiteY18" fmla="*/ 564261 h 1019175"/>
                <a:gd name="connsiteX19" fmla="*/ 1691164 w 2714625"/>
                <a:gd name="connsiteY19" fmla="*/ 567785 h 1019175"/>
                <a:gd name="connsiteX20" fmla="*/ 1686496 w 2714625"/>
                <a:gd name="connsiteY20" fmla="*/ 568833 h 1019175"/>
                <a:gd name="connsiteX21" fmla="*/ 1218438 w 2714625"/>
                <a:gd name="connsiteY21" fmla="*/ 992314 h 1019175"/>
                <a:gd name="connsiteX22" fmla="*/ 1143381 w 2714625"/>
                <a:gd name="connsiteY22" fmla="*/ 991934 h 1019175"/>
                <a:gd name="connsiteX23" fmla="*/ 1141667 w 2714625"/>
                <a:gd name="connsiteY23" fmla="*/ 940879 h 1019175"/>
                <a:gd name="connsiteX24" fmla="*/ 1108329 w 2714625"/>
                <a:gd name="connsiteY24" fmla="*/ 941832 h 1019175"/>
                <a:gd name="connsiteX25" fmla="*/ 1104709 w 2714625"/>
                <a:gd name="connsiteY25" fmla="*/ 942404 h 1019175"/>
                <a:gd name="connsiteX26" fmla="*/ 1104805 w 2714625"/>
                <a:gd name="connsiteY26" fmla="*/ 944689 h 1019175"/>
                <a:gd name="connsiteX27" fmla="*/ 1095375 w 2714625"/>
                <a:gd name="connsiteY27" fmla="*/ 945642 h 1019175"/>
                <a:gd name="connsiteX28" fmla="*/ 1090993 w 2714625"/>
                <a:gd name="connsiteY28" fmla="*/ 944023 h 1019175"/>
                <a:gd name="connsiteX29" fmla="*/ 1088231 w 2714625"/>
                <a:gd name="connsiteY29" fmla="*/ 933355 h 1019175"/>
                <a:gd name="connsiteX30" fmla="*/ 1070229 w 2714625"/>
                <a:gd name="connsiteY30" fmla="*/ 936117 h 1019175"/>
                <a:gd name="connsiteX31" fmla="*/ 1069562 w 2714625"/>
                <a:gd name="connsiteY31" fmla="*/ 930688 h 1019175"/>
                <a:gd name="connsiteX32" fmla="*/ 1066514 w 2714625"/>
                <a:gd name="connsiteY32" fmla="*/ 930878 h 1019175"/>
                <a:gd name="connsiteX33" fmla="*/ 1050989 w 2714625"/>
                <a:gd name="connsiteY33" fmla="*/ 937832 h 1019175"/>
                <a:gd name="connsiteX34" fmla="*/ 1050893 w 2714625"/>
                <a:gd name="connsiteY34" fmla="*/ 941070 h 1019175"/>
                <a:gd name="connsiteX35" fmla="*/ 1038892 w 2714625"/>
                <a:gd name="connsiteY35" fmla="*/ 944785 h 1019175"/>
                <a:gd name="connsiteX36" fmla="*/ 1030129 w 2714625"/>
                <a:gd name="connsiteY36" fmla="*/ 952500 h 1019175"/>
                <a:gd name="connsiteX37" fmla="*/ 1029271 w 2714625"/>
                <a:gd name="connsiteY37" fmla="*/ 932307 h 1019175"/>
                <a:gd name="connsiteX38" fmla="*/ 1019080 w 2714625"/>
                <a:gd name="connsiteY38" fmla="*/ 939070 h 1019175"/>
                <a:gd name="connsiteX39" fmla="*/ 1018889 w 2714625"/>
                <a:gd name="connsiteY39" fmla="*/ 935260 h 1019175"/>
                <a:gd name="connsiteX40" fmla="*/ 1001363 w 2714625"/>
                <a:gd name="connsiteY40" fmla="*/ 935450 h 1019175"/>
                <a:gd name="connsiteX41" fmla="*/ 1001173 w 2714625"/>
                <a:gd name="connsiteY41" fmla="*/ 929830 h 1019175"/>
                <a:gd name="connsiteX42" fmla="*/ 970502 w 2714625"/>
                <a:gd name="connsiteY42" fmla="*/ 929735 h 1019175"/>
                <a:gd name="connsiteX43" fmla="*/ 974026 w 2714625"/>
                <a:gd name="connsiteY43" fmla="*/ 924211 h 1019175"/>
                <a:gd name="connsiteX44" fmla="*/ 919162 w 2714625"/>
                <a:gd name="connsiteY44" fmla="*/ 926021 h 1019175"/>
                <a:gd name="connsiteX45" fmla="*/ 919162 w 2714625"/>
                <a:gd name="connsiteY45" fmla="*/ 928402 h 1019175"/>
                <a:gd name="connsiteX46" fmla="*/ 903732 w 2714625"/>
                <a:gd name="connsiteY46" fmla="*/ 930021 h 1019175"/>
                <a:gd name="connsiteX47" fmla="*/ 894778 w 2714625"/>
                <a:gd name="connsiteY47" fmla="*/ 934784 h 1019175"/>
                <a:gd name="connsiteX48" fmla="*/ 876205 w 2714625"/>
                <a:gd name="connsiteY48" fmla="*/ 934498 h 1019175"/>
                <a:gd name="connsiteX49" fmla="*/ 860679 w 2714625"/>
                <a:gd name="connsiteY49" fmla="*/ 938975 h 1019175"/>
                <a:gd name="connsiteX50" fmla="*/ 841343 w 2714625"/>
                <a:gd name="connsiteY50" fmla="*/ 947833 h 1019175"/>
                <a:gd name="connsiteX51" fmla="*/ 844106 w 2714625"/>
                <a:gd name="connsiteY51" fmla="*/ 964883 h 1019175"/>
                <a:gd name="connsiteX52" fmla="*/ 834771 w 2714625"/>
                <a:gd name="connsiteY52" fmla="*/ 965359 h 1019175"/>
                <a:gd name="connsiteX53" fmla="*/ 834676 w 2714625"/>
                <a:gd name="connsiteY53" fmla="*/ 971264 h 1019175"/>
                <a:gd name="connsiteX54" fmla="*/ 829437 w 2714625"/>
                <a:gd name="connsiteY54" fmla="*/ 972598 h 1019175"/>
                <a:gd name="connsiteX55" fmla="*/ 825151 w 2714625"/>
                <a:gd name="connsiteY55" fmla="*/ 958405 h 1019175"/>
                <a:gd name="connsiteX56" fmla="*/ 820484 w 2714625"/>
                <a:gd name="connsiteY56" fmla="*/ 958882 h 1019175"/>
                <a:gd name="connsiteX57" fmla="*/ 821817 w 2714625"/>
                <a:gd name="connsiteY57" fmla="*/ 968312 h 1019175"/>
                <a:gd name="connsiteX58" fmla="*/ 809911 w 2714625"/>
                <a:gd name="connsiteY58" fmla="*/ 967835 h 1019175"/>
                <a:gd name="connsiteX59" fmla="*/ 810577 w 2714625"/>
                <a:gd name="connsiteY59" fmla="*/ 975265 h 1019175"/>
                <a:gd name="connsiteX60" fmla="*/ 807815 w 2714625"/>
                <a:gd name="connsiteY60" fmla="*/ 975646 h 1019175"/>
                <a:gd name="connsiteX61" fmla="*/ 808196 w 2714625"/>
                <a:gd name="connsiteY61" fmla="*/ 980694 h 1019175"/>
                <a:gd name="connsiteX62" fmla="*/ 800005 w 2714625"/>
                <a:gd name="connsiteY62" fmla="*/ 980504 h 1019175"/>
                <a:gd name="connsiteX63" fmla="*/ 800386 w 2714625"/>
                <a:gd name="connsiteY63" fmla="*/ 994886 h 1019175"/>
                <a:gd name="connsiteX64" fmla="*/ 774668 w 2714625"/>
                <a:gd name="connsiteY64" fmla="*/ 1007364 h 1019175"/>
                <a:gd name="connsiteX65" fmla="*/ 773335 w 2714625"/>
                <a:gd name="connsiteY65" fmla="*/ 996505 h 1019175"/>
                <a:gd name="connsiteX66" fmla="*/ 775430 w 2714625"/>
                <a:gd name="connsiteY66" fmla="*/ 979742 h 1019175"/>
                <a:gd name="connsiteX67" fmla="*/ 769715 w 2714625"/>
                <a:gd name="connsiteY67" fmla="*/ 978313 h 1019175"/>
                <a:gd name="connsiteX68" fmla="*/ 771239 w 2714625"/>
                <a:gd name="connsiteY68" fmla="*/ 968121 h 1019175"/>
                <a:gd name="connsiteX69" fmla="*/ 772477 w 2714625"/>
                <a:gd name="connsiteY69" fmla="*/ 965168 h 1019175"/>
                <a:gd name="connsiteX70" fmla="*/ 782098 w 2714625"/>
                <a:gd name="connsiteY70" fmla="*/ 960120 h 1019175"/>
                <a:gd name="connsiteX71" fmla="*/ 778764 w 2714625"/>
                <a:gd name="connsiteY71" fmla="*/ 940213 h 1019175"/>
                <a:gd name="connsiteX72" fmla="*/ 771049 w 2714625"/>
                <a:gd name="connsiteY72" fmla="*/ 939260 h 1019175"/>
                <a:gd name="connsiteX73" fmla="*/ 769429 w 2714625"/>
                <a:gd name="connsiteY73" fmla="*/ 932117 h 1019175"/>
                <a:gd name="connsiteX74" fmla="*/ 753904 w 2714625"/>
                <a:gd name="connsiteY74" fmla="*/ 936784 h 1019175"/>
                <a:gd name="connsiteX75" fmla="*/ 753332 w 2714625"/>
                <a:gd name="connsiteY75" fmla="*/ 934498 h 1019175"/>
                <a:gd name="connsiteX76" fmla="*/ 743331 w 2714625"/>
                <a:gd name="connsiteY76" fmla="*/ 935069 h 1019175"/>
                <a:gd name="connsiteX77" fmla="*/ 743141 w 2714625"/>
                <a:gd name="connsiteY77" fmla="*/ 932879 h 1019175"/>
                <a:gd name="connsiteX78" fmla="*/ 735044 w 2714625"/>
                <a:gd name="connsiteY78" fmla="*/ 934784 h 1019175"/>
                <a:gd name="connsiteX79" fmla="*/ 735044 w 2714625"/>
                <a:gd name="connsiteY79" fmla="*/ 950214 h 1019175"/>
                <a:gd name="connsiteX80" fmla="*/ 723614 w 2714625"/>
                <a:gd name="connsiteY80" fmla="*/ 958977 h 1019175"/>
                <a:gd name="connsiteX81" fmla="*/ 708279 w 2714625"/>
                <a:gd name="connsiteY81" fmla="*/ 954119 h 1019175"/>
                <a:gd name="connsiteX82" fmla="*/ 705707 w 2714625"/>
                <a:gd name="connsiteY82" fmla="*/ 957358 h 1019175"/>
                <a:gd name="connsiteX83" fmla="*/ 702469 w 2714625"/>
                <a:gd name="connsiteY83" fmla="*/ 956120 h 1019175"/>
                <a:gd name="connsiteX84" fmla="*/ 700850 w 2714625"/>
                <a:gd name="connsiteY84" fmla="*/ 976027 h 1019175"/>
                <a:gd name="connsiteX85" fmla="*/ 678751 w 2714625"/>
                <a:gd name="connsiteY85" fmla="*/ 965740 h 1019175"/>
                <a:gd name="connsiteX86" fmla="*/ 667988 w 2714625"/>
                <a:gd name="connsiteY86" fmla="*/ 970693 h 1019175"/>
                <a:gd name="connsiteX87" fmla="*/ 655225 w 2714625"/>
                <a:gd name="connsiteY87" fmla="*/ 963644 h 1019175"/>
                <a:gd name="connsiteX88" fmla="*/ 632650 w 2714625"/>
                <a:gd name="connsiteY88" fmla="*/ 957929 h 1019175"/>
                <a:gd name="connsiteX89" fmla="*/ 641413 w 2714625"/>
                <a:gd name="connsiteY89" fmla="*/ 944594 h 1019175"/>
                <a:gd name="connsiteX90" fmla="*/ 625221 w 2714625"/>
                <a:gd name="connsiteY90" fmla="*/ 939070 h 1019175"/>
                <a:gd name="connsiteX91" fmla="*/ 626840 w 2714625"/>
                <a:gd name="connsiteY91" fmla="*/ 931926 h 1019175"/>
                <a:gd name="connsiteX92" fmla="*/ 616553 w 2714625"/>
                <a:gd name="connsiteY92" fmla="*/ 927735 h 1019175"/>
                <a:gd name="connsiteX93" fmla="*/ 616458 w 2714625"/>
                <a:gd name="connsiteY93" fmla="*/ 920591 h 1019175"/>
                <a:gd name="connsiteX94" fmla="*/ 612458 w 2714625"/>
                <a:gd name="connsiteY94" fmla="*/ 918782 h 1019175"/>
                <a:gd name="connsiteX95" fmla="*/ 616839 w 2714625"/>
                <a:gd name="connsiteY95" fmla="*/ 903065 h 1019175"/>
                <a:gd name="connsiteX96" fmla="*/ 616458 w 2714625"/>
                <a:gd name="connsiteY96" fmla="*/ 887730 h 1019175"/>
                <a:gd name="connsiteX97" fmla="*/ 614267 w 2714625"/>
                <a:gd name="connsiteY97" fmla="*/ 888397 h 1019175"/>
                <a:gd name="connsiteX98" fmla="*/ 593884 w 2714625"/>
                <a:gd name="connsiteY98" fmla="*/ 851440 h 1019175"/>
                <a:gd name="connsiteX99" fmla="*/ 595884 w 2714625"/>
                <a:gd name="connsiteY99" fmla="*/ 839914 h 1019175"/>
                <a:gd name="connsiteX100" fmla="*/ 593217 w 2714625"/>
                <a:gd name="connsiteY100" fmla="*/ 839438 h 1019175"/>
                <a:gd name="connsiteX101" fmla="*/ 592550 w 2714625"/>
                <a:gd name="connsiteY101" fmla="*/ 827532 h 1019175"/>
                <a:gd name="connsiteX102" fmla="*/ 587312 w 2714625"/>
                <a:gd name="connsiteY102" fmla="*/ 825437 h 1019175"/>
                <a:gd name="connsiteX103" fmla="*/ 587788 w 2714625"/>
                <a:gd name="connsiteY103" fmla="*/ 820579 h 1019175"/>
                <a:gd name="connsiteX104" fmla="*/ 589597 w 2714625"/>
                <a:gd name="connsiteY104" fmla="*/ 821055 h 1019175"/>
                <a:gd name="connsiteX105" fmla="*/ 586645 w 2714625"/>
                <a:gd name="connsiteY105" fmla="*/ 800291 h 1019175"/>
                <a:gd name="connsiteX106" fmla="*/ 580930 w 2714625"/>
                <a:gd name="connsiteY106" fmla="*/ 800576 h 1019175"/>
                <a:gd name="connsiteX107" fmla="*/ 579501 w 2714625"/>
                <a:gd name="connsiteY107" fmla="*/ 790956 h 1019175"/>
                <a:gd name="connsiteX108" fmla="*/ 576167 w 2714625"/>
                <a:gd name="connsiteY108" fmla="*/ 791718 h 1019175"/>
                <a:gd name="connsiteX109" fmla="*/ 574167 w 2714625"/>
                <a:gd name="connsiteY109" fmla="*/ 786098 h 1019175"/>
                <a:gd name="connsiteX110" fmla="*/ 566452 w 2714625"/>
                <a:gd name="connsiteY110" fmla="*/ 786860 h 1019175"/>
                <a:gd name="connsiteX111" fmla="*/ 557022 w 2714625"/>
                <a:gd name="connsiteY111" fmla="*/ 748379 h 1019175"/>
                <a:gd name="connsiteX112" fmla="*/ 555974 w 2714625"/>
                <a:gd name="connsiteY112" fmla="*/ 737902 h 1019175"/>
                <a:gd name="connsiteX113" fmla="*/ 559117 w 2714625"/>
                <a:gd name="connsiteY113" fmla="*/ 739330 h 1019175"/>
                <a:gd name="connsiteX114" fmla="*/ 557879 w 2714625"/>
                <a:gd name="connsiteY114" fmla="*/ 732758 h 1019175"/>
                <a:gd name="connsiteX115" fmla="*/ 549402 w 2714625"/>
                <a:gd name="connsiteY115" fmla="*/ 706850 h 1019175"/>
                <a:gd name="connsiteX116" fmla="*/ 542639 w 2714625"/>
                <a:gd name="connsiteY116" fmla="*/ 703136 h 1019175"/>
                <a:gd name="connsiteX117" fmla="*/ 540829 w 2714625"/>
                <a:gd name="connsiteY117" fmla="*/ 687229 h 1019175"/>
                <a:gd name="connsiteX118" fmla="*/ 523304 w 2714625"/>
                <a:gd name="connsiteY118" fmla="*/ 683609 h 1019175"/>
                <a:gd name="connsiteX119" fmla="*/ 523208 w 2714625"/>
                <a:gd name="connsiteY119" fmla="*/ 680847 h 1019175"/>
                <a:gd name="connsiteX120" fmla="*/ 517874 w 2714625"/>
                <a:gd name="connsiteY120" fmla="*/ 678561 h 1019175"/>
                <a:gd name="connsiteX121" fmla="*/ 518350 w 2714625"/>
                <a:gd name="connsiteY121" fmla="*/ 674561 h 1019175"/>
                <a:gd name="connsiteX122" fmla="*/ 503206 w 2714625"/>
                <a:gd name="connsiteY122" fmla="*/ 674846 h 1019175"/>
                <a:gd name="connsiteX123" fmla="*/ 488347 w 2714625"/>
                <a:gd name="connsiteY123" fmla="*/ 669036 h 1019175"/>
                <a:gd name="connsiteX124" fmla="*/ 487966 w 2714625"/>
                <a:gd name="connsiteY124" fmla="*/ 660273 h 1019175"/>
                <a:gd name="connsiteX125" fmla="*/ 483013 w 2714625"/>
                <a:gd name="connsiteY125" fmla="*/ 657701 h 1019175"/>
                <a:gd name="connsiteX126" fmla="*/ 480155 w 2714625"/>
                <a:gd name="connsiteY126" fmla="*/ 659035 h 1019175"/>
                <a:gd name="connsiteX127" fmla="*/ 478441 w 2714625"/>
                <a:gd name="connsiteY127" fmla="*/ 664654 h 1019175"/>
                <a:gd name="connsiteX128" fmla="*/ 473869 w 2714625"/>
                <a:gd name="connsiteY128" fmla="*/ 664845 h 1019175"/>
                <a:gd name="connsiteX129" fmla="*/ 450913 w 2714625"/>
                <a:gd name="connsiteY129" fmla="*/ 659416 h 1019175"/>
                <a:gd name="connsiteX130" fmla="*/ 446246 w 2714625"/>
                <a:gd name="connsiteY130" fmla="*/ 648176 h 1019175"/>
                <a:gd name="connsiteX131" fmla="*/ 439864 w 2714625"/>
                <a:gd name="connsiteY131" fmla="*/ 644652 h 1019175"/>
                <a:gd name="connsiteX132" fmla="*/ 430911 w 2714625"/>
                <a:gd name="connsiteY132" fmla="*/ 649700 h 1019175"/>
                <a:gd name="connsiteX133" fmla="*/ 423767 w 2714625"/>
                <a:gd name="connsiteY133" fmla="*/ 650558 h 1019175"/>
                <a:gd name="connsiteX134" fmla="*/ 413575 w 2714625"/>
                <a:gd name="connsiteY134" fmla="*/ 602456 h 1019175"/>
                <a:gd name="connsiteX135" fmla="*/ 408527 w 2714625"/>
                <a:gd name="connsiteY135" fmla="*/ 601694 h 1019175"/>
                <a:gd name="connsiteX136" fmla="*/ 409004 w 2714625"/>
                <a:gd name="connsiteY136" fmla="*/ 597122 h 1019175"/>
                <a:gd name="connsiteX137" fmla="*/ 397288 w 2714625"/>
                <a:gd name="connsiteY137" fmla="*/ 595598 h 1019175"/>
                <a:gd name="connsiteX138" fmla="*/ 398812 w 2714625"/>
                <a:gd name="connsiteY138" fmla="*/ 591121 h 1019175"/>
                <a:gd name="connsiteX139" fmla="*/ 390334 w 2714625"/>
                <a:gd name="connsiteY139" fmla="*/ 587597 h 1019175"/>
                <a:gd name="connsiteX140" fmla="*/ 394430 w 2714625"/>
                <a:gd name="connsiteY140" fmla="*/ 572071 h 1019175"/>
                <a:gd name="connsiteX141" fmla="*/ 365188 w 2714625"/>
                <a:gd name="connsiteY141" fmla="*/ 545211 h 1019175"/>
                <a:gd name="connsiteX142" fmla="*/ 365188 w 2714625"/>
                <a:gd name="connsiteY142" fmla="*/ 532543 h 1019175"/>
                <a:gd name="connsiteX143" fmla="*/ 356711 w 2714625"/>
                <a:gd name="connsiteY143" fmla="*/ 523494 h 1019175"/>
                <a:gd name="connsiteX144" fmla="*/ 339757 w 2714625"/>
                <a:gd name="connsiteY144" fmla="*/ 521494 h 1019175"/>
                <a:gd name="connsiteX145" fmla="*/ 338900 w 2714625"/>
                <a:gd name="connsiteY145" fmla="*/ 516636 h 1019175"/>
                <a:gd name="connsiteX146" fmla="*/ 314134 w 2714625"/>
                <a:gd name="connsiteY146" fmla="*/ 522351 h 1019175"/>
                <a:gd name="connsiteX147" fmla="*/ 283178 w 2714625"/>
                <a:gd name="connsiteY147" fmla="*/ 508825 h 1019175"/>
                <a:gd name="connsiteX148" fmla="*/ 270891 w 2714625"/>
                <a:gd name="connsiteY148" fmla="*/ 507587 h 1019175"/>
                <a:gd name="connsiteX149" fmla="*/ 254794 w 2714625"/>
                <a:gd name="connsiteY149" fmla="*/ 499682 h 1019175"/>
                <a:gd name="connsiteX150" fmla="*/ 246126 w 2714625"/>
                <a:gd name="connsiteY150" fmla="*/ 500062 h 1019175"/>
                <a:gd name="connsiteX151" fmla="*/ 242506 w 2714625"/>
                <a:gd name="connsiteY151" fmla="*/ 489204 h 1019175"/>
                <a:gd name="connsiteX152" fmla="*/ 223266 w 2714625"/>
                <a:gd name="connsiteY152" fmla="*/ 490918 h 1019175"/>
                <a:gd name="connsiteX153" fmla="*/ 218504 w 2714625"/>
                <a:gd name="connsiteY153" fmla="*/ 521208 h 1019175"/>
                <a:gd name="connsiteX154" fmla="*/ 214979 w 2714625"/>
                <a:gd name="connsiteY154" fmla="*/ 520255 h 1019175"/>
                <a:gd name="connsiteX155" fmla="*/ 214312 w 2714625"/>
                <a:gd name="connsiteY155" fmla="*/ 527304 h 1019175"/>
                <a:gd name="connsiteX156" fmla="*/ 204311 w 2714625"/>
                <a:gd name="connsiteY156" fmla="*/ 526447 h 1019175"/>
                <a:gd name="connsiteX157" fmla="*/ 200311 w 2714625"/>
                <a:gd name="connsiteY157" fmla="*/ 544068 h 1019175"/>
                <a:gd name="connsiteX158" fmla="*/ 186500 w 2714625"/>
                <a:gd name="connsiteY158" fmla="*/ 545878 h 1019175"/>
                <a:gd name="connsiteX159" fmla="*/ 186595 w 2714625"/>
                <a:gd name="connsiteY159" fmla="*/ 547973 h 1019175"/>
                <a:gd name="connsiteX160" fmla="*/ 182499 w 2714625"/>
                <a:gd name="connsiteY160" fmla="*/ 548830 h 1019175"/>
                <a:gd name="connsiteX161" fmla="*/ 181642 w 2714625"/>
                <a:gd name="connsiteY161" fmla="*/ 541401 h 1019175"/>
                <a:gd name="connsiteX162" fmla="*/ 174498 w 2714625"/>
                <a:gd name="connsiteY162" fmla="*/ 541020 h 1019175"/>
                <a:gd name="connsiteX163" fmla="*/ 175450 w 2714625"/>
                <a:gd name="connsiteY163" fmla="*/ 550736 h 1019175"/>
                <a:gd name="connsiteX164" fmla="*/ 153638 w 2714625"/>
                <a:gd name="connsiteY164" fmla="*/ 556070 h 1019175"/>
                <a:gd name="connsiteX165" fmla="*/ 152591 w 2714625"/>
                <a:gd name="connsiteY165" fmla="*/ 560737 h 1019175"/>
                <a:gd name="connsiteX166" fmla="*/ 150876 w 2714625"/>
                <a:gd name="connsiteY166" fmla="*/ 560261 h 1019175"/>
                <a:gd name="connsiteX167" fmla="*/ 148495 w 2714625"/>
                <a:gd name="connsiteY167" fmla="*/ 566452 h 1019175"/>
                <a:gd name="connsiteX168" fmla="*/ 145733 w 2714625"/>
                <a:gd name="connsiteY168" fmla="*/ 565785 h 1019175"/>
                <a:gd name="connsiteX169" fmla="*/ 141922 w 2714625"/>
                <a:gd name="connsiteY169" fmla="*/ 575596 h 1019175"/>
                <a:gd name="connsiteX170" fmla="*/ 136303 w 2714625"/>
                <a:gd name="connsiteY170" fmla="*/ 577691 h 1019175"/>
                <a:gd name="connsiteX171" fmla="*/ 133159 w 2714625"/>
                <a:gd name="connsiteY171" fmla="*/ 584740 h 1019175"/>
                <a:gd name="connsiteX172" fmla="*/ 121444 w 2714625"/>
                <a:gd name="connsiteY172" fmla="*/ 585502 h 1019175"/>
                <a:gd name="connsiteX173" fmla="*/ 67151 w 2714625"/>
                <a:gd name="connsiteY173" fmla="*/ 567785 h 1019175"/>
                <a:gd name="connsiteX174" fmla="*/ 61341 w 2714625"/>
                <a:gd name="connsiteY174" fmla="*/ 568738 h 1019175"/>
                <a:gd name="connsiteX175" fmla="*/ 44863 w 2714625"/>
                <a:gd name="connsiteY175" fmla="*/ 559879 h 1019175"/>
                <a:gd name="connsiteX176" fmla="*/ 52102 w 2714625"/>
                <a:gd name="connsiteY176" fmla="*/ 539496 h 1019175"/>
                <a:gd name="connsiteX177" fmla="*/ 52578 w 2714625"/>
                <a:gd name="connsiteY177" fmla="*/ 521113 h 1019175"/>
                <a:gd name="connsiteX178" fmla="*/ 61912 w 2714625"/>
                <a:gd name="connsiteY178" fmla="*/ 520637 h 1019175"/>
                <a:gd name="connsiteX179" fmla="*/ 71818 w 2714625"/>
                <a:gd name="connsiteY179" fmla="*/ 507111 h 1019175"/>
                <a:gd name="connsiteX180" fmla="*/ 75152 w 2714625"/>
                <a:gd name="connsiteY180" fmla="*/ 499872 h 1019175"/>
                <a:gd name="connsiteX181" fmla="*/ 75629 w 2714625"/>
                <a:gd name="connsiteY181" fmla="*/ 486442 h 1019175"/>
                <a:gd name="connsiteX182" fmla="*/ 59245 w 2714625"/>
                <a:gd name="connsiteY182" fmla="*/ 490442 h 1019175"/>
                <a:gd name="connsiteX183" fmla="*/ 58198 w 2714625"/>
                <a:gd name="connsiteY183" fmla="*/ 486537 h 1019175"/>
                <a:gd name="connsiteX184" fmla="*/ 50292 w 2714625"/>
                <a:gd name="connsiteY184" fmla="*/ 486823 h 1019175"/>
                <a:gd name="connsiteX185" fmla="*/ 49530 w 2714625"/>
                <a:gd name="connsiteY185" fmla="*/ 475774 h 1019175"/>
                <a:gd name="connsiteX186" fmla="*/ 52197 w 2714625"/>
                <a:gd name="connsiteY186" fmla="*/ 474631 h 1019175"/>
                <a:gd name="connsiteX187" fmla="*/ 49816 w 2714625"/>
                <a:gd name="connsiteY187" fmla="*/ 473583 h 1019175"/>
                <a:gd name="connsiteX188" fmla="*/ 50959 w 2714625"/>
                <a:gd name="connsiteY188" fmla="*/ 449199 h 1019175"/>
                <a:gd name="connsiteX189" fmla="*/ 54673 w 2714625"/>
                <a:gd name="connsiteY189" fmla="*/ 448818 h 1019175"/>
                <a:gd name="connsiteX190" fmla="*/ 55912 w 2714625"/>
                <a:gd name="connsiteY190" fmla="*/ 444913 h 1019175"/>
                <a:gd name="connsiteX191" fmla="*/ 50387 w 2714625"/>
                <a:gd name="connsiteY191" fmla="*/ 443198 h 1019175"/>
                <a:gd name="connsiteX192" fmla="*/ 45053 w 2714625"/>
                <a:gd name="connsiteY192" fmla="*/ 446627 h 1019175"/>
                <a:gd name="connsiteX193" fmla="*/ 35338 w 2714625"/>
                <a:gd name="connsiteY193" fmla="*/ 442341 h 1019175"/>
                <a:gd name="connsiteX194" fmla="*/ 34480 w 2714625"/>
                <a:gd name="connsiteY194" fmla="*/ 438912 h 1019175"/>
                <a:gd name="connsiteX195" fmla="*/ 24098 w 2714625"/>
                <a:gd name="connsiteY195" fmla="*/ 435483 h 1019175"/>
                <a:gd name="connsiteX196" fmla="*/ 20574 w 2714625"/>
                <a:gd name="connsiteY196" fmla="*/ 426625 h 1019175"/>
                <a:gd name="connsiteX197" fmla="*/ 9525 w 2714625"/>
                <a:gd name="connsiteY197" fmla="*/ 421100 h 1019175"/>
                <a:gd name="connsiteX198" fmla="*/ 11335 w 2714625"/>
                <a:gd name="connsiteY198" fmla="*/ 406432 h 1019175"/>
                <a:gd name="connsiteX199" fmla="*/ 31528 w 2714625"/>
                <a:gd name="connsiteY199" fmla="*/ 398050 h 1019175"/>
                <a:gd name="connsiteX200" fmla="*/ 42100 w 2714625"/>
                <a:gd name="connsiteY200" fmla="*/ 388620 h 1019175"/>
                <a:gd name="connsiteX201" fmla="*/ 52768 w 2714625"/>
                <a:gd name="connsiteY201" fmla="*/ 385191 h 1019175"/>
                <a:gd name="connsiteX202" fmla="*/ 88487 w 2714625"/>
                <a:gd name="connsiteY202" fmla="*/ 360045 h 1019175"/>
                <a:gd name="connsiteX203" fmla="*/ 109156 w 2714625"/>
                <a:gd name="connsiteY203" fmla="*/ 332708 h 1019175"/>
                <a:gd name="connsiteX204" fmla="*/ 114967 w 2714625"/>
                <a:gd name="connsiteY204" fmla="*/ 313372 h 1019175"/>
                <a:gd name="connsiteX205" fmla="*/ 113062 w 2714625"/>
                <a:gd name="connsiteY205" fmla="*/ 305371 h 1019175"/>
                <a:gd name="connsiteX206" fmla="*/ 121063 w 2714625"/>
                <a:gd name="connsiteY206" fmla="*/ 298609 h 1019175"/>
                <a:gd name="connsiteX207" fmla="*/ 124396 w 2714625"/>
                <a:gd name="connsiteY207" fmla="*/ 314896 h 1019175"/>
                <a:gd name="connsiteX208" fmla="*/ 129921 w 2714625"/>
                <a:gd name="connsiteY208" fmla="*/ 320040 h 1019175"/>
                <a:gd name="connsiteX209" fmla="*/ 130492 w 2714625"/>
                <a:gd name="connsiteY209" fmla="*/ 324707 h 1019175"/>
                <a:gd name="connsiteX210" fmla="*/ 132779 w 2714625"/>
                <a:gd name="connsiteY210" fmla="*/ 326517 h 1019175"/>
                <a:gd name="connsiteX211" fmla="*/ 145161 w 2714625"/>
                <a:gd name="connsiteY211" fmla="*/ 323279 h 1019175"/>
                <a:gd name="connsiteX212" fmla="*/ 149733 w 2714625"/>
                <a:gd name="connsiteY212" fmla="*/ 318802 h 1019175"/>
                <a:gd name="connsiteX213" fmla="*/ 152495 w 2714625"/>
                <a:gd name="connsiteY213" fmla="*/ 308991 h 1019175"/>
                <a:gd name="connsiteX214" fmla="*/ 156210 w 2714625"/>
                <a:gd name="connsiteY214" fmla="*/ 292989 h 1019175"/>
                <a:gd name="connsiteX215" fmla="*/ 153924 w 2714625"/>
                <a:gd name="connsiteY215" fmla="*/ 282797 h 1019175"/>
                <a:gd name="connsiteX216" fmla="*/ 156972 w 2714625"/>
                <a:gd name="connsiteY216" fmla="*/ 277749 h 1019175"/>
                <a:gd name="connsiteX217" fmla="*/ 180499 w 2714625"/>
                <a:gd name="connsiteY217" fmla="*/ 270986 h 1019175"/>
                <a:gd name="connsiteX218" fmla="*/ 186404 w 2714625"/>
                <a:gd name="connsiteY218" fmla="*/ 265748 h 1019175"/>
                <a:gd name="connsiteX219" fmla="*/ 188785 w 2714625"/>
                <a:gd name="connsiteY219" fmla="*/ 269938 h 1019175"/>
                <a:gd name="connsiteX220" fmla="*/ 191357 w 2714625"/>
                <a:gd name="connsiteY220" fmla="*/ 264890 h 1019175"/>
                <a:gd name="connsiteX221" fmla="*/ 188690 w 2714625"/>
                <a:gd name="connsiteY221" fmla="*/ 255270 h 1019175"/>
                <a:gd name="connsiteX222" fmla="*/ 190595 w 2714625"/>
                <a:gd name="connsiteY222" fmla="*/ 246888 h 1019175"/>
                <a:gd name="connsiteX223" fmla="*/ 177546 w 2714625"/>
                <a:gd name="connsiteY223" fmla="*/ 249174 h 1019175"/>
                <a:gd name="connsiteX224" fmla="*/ 190119 w 2714625"/>
                <a:gd name="connsiteY224" fmla="*/ 245650 h 1019175"/>
                <a:gd name="connsiteX225" fmla="*/ 187833 w 2714625"/>
                <a:gd name="connsiteY225" fmla="*/ 239363 h 1019175"/>
                <a:gd name="connsiteX226" fmla="*/ 188690 w 2714625"/>
                <a:gd name="connsiteY226" fmla="*/ 224885 h 1019175"/>
                <a:gd name="connsiteX227" fmla="*/ 184690 w 2714625"/>
                <a:gd name="connsiteY227" fmla="*/ 210788 h 1019175"/>
                <a:gd name="connsiteX228" fmla="*/ 189262 w 2714625"/>
                <a:gd name="connsiteY228" fmla="*/ 211169 h 1019175"/>
                <a:gd name="connsiteX229" fmla="*/ 195453 w 2714625"/>
                <a:gd name="connsiteY229" fmla="*/ 207454 h 1019175"/>
                <a:gd name="connsiteX230" fmla="*/ 194977 w 2714625"/>
                <a:gd name="connsiteY230" fmla="*/ 191167 h 1019175"/>
                <a:gd name="connsiteX231" fmla="*/ 200120 w 2714625"/>
                <a:gd name="connsiteY231" fmla="*/ 179927 h 1019175"/>
                <a:gd name="connsiteX232" fmla="*/ 207550 w 2714625"/>
                <a:gd name="connsiteY232" fmla="*/ 184880 h 1019175"/>
                <a:gd name="connsiteX233" fmla="*/ 225552 w 2714625"/>
                <a:gd name="connsiteY233" fmla="*/ 189071 h 1019175"/>
                <a:gd name="connsiteX234" fmla="*/ 232410 w 2714625"/>
                <a:gd name="connsiteY234" fmla="*/ 195739 h 1019175"/>
                <a:gd name="connsiteX235" fmla="*/ 244697 w 2714625"/>
                <a:gd name="connsiteY235" fmla="*/ 197453 h 1019175"/>
                <a:gd name="connsiteX236" fmla="*/ 256889 w 2714625"/>
                <a:gd name="connsiteY236" fmla="*/ 204025 h 1019175"/>
                <a:gd name="connsiteX237" fmla="*/ 297180 w 2714625"/>
                <a:gd name="connsiteY237" fmla="*/ 204025 h 1019175"/>
                <a:gd name="connsiteX238" fmla="*/ 302228 w 2714625"/>
                <a:gd name="connsiteY238" fmla="*/ 210693 h 1019175"/>
                <a:gd name="connsiteX239" fmla="*/ 296513 w 2714625"/>
                <a:gd name="connsiteY239" fmla="*/ 222694 h 1019175"/>
                <a:gd name="connsiteX240" fmla="*/ 301942 w 2714625"/>
                <a:gd name="connsiteY240" fmla="*/ 236791 h 1019175"/>
                <a:gd name="connsiteX241" fmla="*/ 322231 w 2714625"/>
                <a:gd name="connsiteY241" fmla="*/ 242506 h 1019175"/>
                <a:gd name="connsiteX242" fmla="*/ 335947 w 2714625"/>
                <a:gd name="connsiteY242" fmla="*/ 242887 h 1019175"/>
                <a:gd name="connsiteX243" fmla="*/ 353854 w 2714625"/>
                <a:gd name="connsiteY243" fmla="*/ 249364 h 1019175"/>
                <a:gd name="connsiteX244" fmla="*/ 360807 w 2714625"/>
                <a:gd name="connsiteY244" fmla="*/ 258223 h 1019175"/>
                <a:gd name="connsiteX245" fmla="*/ 363283 w 2714625"/>
                <a:gd name="connsiteY245" fmla="*/ 255270 h 1019175"/>
                <a:gd name="connsiteX246" fmla="*/ 360140 w 2714625"/>
                <a:gd name="connsiteY246" fmla="*/ 259556 h 1019175"/>
                <a:gd name="connsiteX247" fmla="*/ 349091 w 2714625"/>
                <a:gd name="connsiteY247" fmla="*/ 268224 h 1019175"/>
                <a:gd name="connsiteX248" fmla="*/ 334613 w 2714625"/>
                <a:gd name="connsiteY248" fmla="*/ 269558 h 1019175"/>
                <a:gd name="connsiteX249" fmla="*/ 330803 w 2714625"/>
                <a:gd name="connsiteY249" fmla="*/ 273844 h 1019175"/>
                <a:gd name="connsiteX250" fmla="*/ 348901 w 2714625"/>
                <a:gd name="connsiteY250" fmla="*/ 271558 h 1019175"/>
                <a:gd name="connsiteX251" fmla="*/ 369570 w 2714625"/>
                <a:gd name="connsiteY251" fmla="*/ 256985 h 1019175"/>
                <a:gd name="connsiteX252" fmla="*/ 373666 w 2714625"/>
                <a:gd name="connsiteY252" fmla="*/ 250508 h 1019175"/>
                <a:gd name="connsiteX253" fmla="*/ 382714 w 2714625"/>
                <a:gd name="connsiteY253" fmla="*/ 242506 h 1019175"/>
                <a:gd name="connsiteX254" fmla="*/ 394335 w 2714625"/>
                <a:gd name="connsiteY254" fmla="*/ 243554 h 1019175"/>
                <a:gd name="connsiteX255" fmla="*/ 395002 w 2714625"/>
                <a:gd name="connsiteY255" fmla="*/ 241459 h 1019175"/>
                <a:gd name="connsiteX256" fmla="*/ 399479 w 2714625"/>
                <a:gd name="connsiteY256" fmla="*/ 244602 h 1019175"/>
                <a:gd name="connsiteX257" fmla="*/ 393763 w 2714625"/>
                <a:gd name="connsiteY257" fmla="*/ 235172 h 1019175"/>
                <a:gd name="connsiteX258" fmla="*/ 393192 w 2714625"/>
                <a:gd name="connsiteY258" fmla="*/ 227171 h 1019175"/>
                <a:gd name="connsiteX259" fmla="*/ 383000 w 2714625"/>
                <a:gd name="connsiteY259" fmla="*/ 223075 h 1019175"/>
                <a:gd name="connsiteX260" fmla="*/ 376237 w 2714625"/>
                <a:gd name="connsiteY260" fmla="*/ 213169 h 1019175"/>
                <a:gd name="connsiteX261" fmla="*/ 376523 w 2714625"/>
                <a:gd name="connsiteY261" fmla="*/ 210598 h 1019175"/>
                <a:gd name="connsiteX262" fmla="*/ 391763 w 2714625"/>
                <a:gd name="connsiteY262" fmla="*/ 198501 h 1019175"/>
                <a:gd name="connsiteX263" fmla="*/ 397383 w 2714625"/>
                <a:gd name="connsiteY263" fmla="*/ 198787 h 1019175"/>
                <a:gd name="connsiteX264" fmla="*/ 403955 w 2714625"/>
                <a:gd name="connsiteY264" fmla="*/ 202883 h 1019175"/>
                <a:gd name="connsiteX265" fmla="*/ 413385 w 2714625"/>
                <a:gd name="connsiteY265" fmla="*/ 203168 h 1019175"/>
                <a:gd name="connsiteX266" fmla="*/ 436912 w 2714625"/>
                <a:gd name="connsiteY266" fmla="*/ 199454 h 1019175"/>
                <a:gd name="connsiteX267" fmla="*/ 440912 w 2714625"/>
                <a:gd name="connsiteY267" fmla="*/ 209740 h 1019175"/>
                <a:gd name="connsiteX268" fmla="*/ 468154 w 2714625"/>
                <a:gd name="connsiteY268" fmla="*/ 199644 h 1019175"/>
                <a:gd name="connsiteX269" fmla="*/ 471583 w 2714625"/>
                <a:gd name="connsiteY269" fmla="*/ 195739 h 1019175"/>
                <a:gd name="connsiteX270" fmla="*/ 482155 w 2714625"/>
                <a:gd name="connsiteY270" fmla="*/ 195834 h 1019175"/>
                <a:gd name="connsiteX271" fmla="*/ 492157 w 2714625"/>
                <a:gd name="connsiteY271" fmla="*/ 192119 h 1019175"/>
                <a:gd name="connsiteX272" fmla="*/ 511112 w 2714625"/>
                <a:gd name="connsiteY272" fmla="*/ 190214 h 1019175"/>
                <a:gd name="connsiteX273" fmla="*/ 551593 w 2714625"/>
                <a:gd name="connsiteY273" fmla="*/ 191548 h 1019175"/>
                <a:gd name="connsiteX274" fmla="*/ 562166 w 2714625"/>
                <a:gd name="connsiteY274" fmla="*/ 198882 h 1019175"/>
                <a:gd name="connsiteX275" fmla="*/ 560356 w 2714625"/>
                <a:gd name="connsiteY275" fmla="*/ 189547 h 1019175"/>
                <a:gd name="connsiteX276" fmla="*/ 577596 w 2714625"/>
                <a:gd name="connsiteY276" fmla="*/ 179260 h 1019175"/>
                <a:gd name="connsiteX277" fmla="*/ 604456 w 2714625"/>
                <a:gd name="connsiteY277" fmla="*/ 172783 h 1019175"/>
                <a:gd name="connsiteX278" fmla="*/ 617982 w 2714625"/>
                <a:gd name="connsiteY278" fmla="*/ 166497 h 1019175"/>
                <a:gd name="connsiteX279" fmla="*/ 639794 w 2714625"/>
                <a:gd name="connsiteY279" fmla="*/ 162877 h 1019175"/>
                <a:gd name="connsiteX280" fmla="*/ 641033 w 2714625"/>
                <a:gd name="connsiteY280" fmla="*/ 168592 h 1019175"/>
                <a:gd name="connsiteX281" fmla="*/ 646271 w 2714625"/>
                <a:gd name="connsiteY281" fmla="*/ 168402 h 1019175"/>
                <a:gd name="connsiteX282" fmla="*/ 642271 w 2714625"/>
                <a:gd name="connsiteY282" fmla="*/ 177737 h 1019175"/>
                <a:gd name="connsiteX283" fmla="*/ 645604 w 2714625"/>
                <a:gd name="connsiteY283" fmla="*/ 182213 h 1019175"/>
                <a:gd name="connsiteX284" fmla="*/ 654463 w 2714625"/>
                <a:gd name="connsiteY284" fmla="*/ 177546 h 1019175"/>
                <a:gd name="connsiteX285" fmla="*/ 663702 w 2714625"/>
                <a:gd name="connsiteY285" fmla="*/ 181642 h 1019175"/>
                <a:gd name="connsiteX286" fmla="*/ 672179 w 2714625"/>
                <a:gd name="connsiteY286" fmla="*/ 189929 h 1019175"/>
                <a:gd name="connsiteX287" fmla="*/ 689038 w 2714625"/>
                <a:gd name="connsiteY287" fmla="*/ 191548 h 1019175"/>
                <a:gd name="connsiteX288" fmla="*/ 705993 w 2714625"/>
                <a:gd name="connsiteY288" fmla="*/ 188690 h 1019175"/>
                <a:gd name="connsiteX289" fmla="*/ 700278 w 2714625"/>
                <a:gd name="connsiteY289" fmla="*/ 184690 h 1019175"/>
                <a:gd name="connsiteX290" fmla="*/ 706755 w 2714625"/>
                <a:gd name="connsiteY290" fmla="*/ 175355 h 1019175"/>
                <a:gd name="connsiteX291" fmla="*/ 715804 w 2714625"/>
                <a:gd name="connsiteY291" fmla="*/ 176784 h 1019175"/>
                <a:gd name="connsiteX292" fmla="*/ 719138 w 2714625"/>
                <a:gd name="connsiteY292" fmla="*/ 169735 h 1019175"/>
                <a:gd name="connsiteX293" fmla="*/ 727329 w 2714625"/>
                <a:gd name="connsiteY293" fmla="*/ 166402 h 1019175"/>
                <a:gd name="connsiteX294" fmla="*/ 728948 w 2714625"/>
                <a:gd name="connsiteY294" fmla="*/ 179260 h 1019175"/>
                <a:gd name="connsiteX295" fmla="*/ 734949 w 2714625"/>
                <a:gd name="connsiteY295" fmla="*/ 187928 h 1019175"/>
                <a:gd name="connsiteX296" fmla="*/ 733996 w 2714625"/>
                <a:gd name="connsiteY296" fmla="*/ 194215 h 1019175"/>
                <a:gd name="connsiteX297" fmla="*/ 736854 w 2714625"/>
                <a:gd name="connsiteY297" fmla="*/ 195453 h 1019175"/>
                <a:gd name="connsiteX298" fmla="*/ 736283 w 2714625"/>
                <a:gd name="connsiteY298" fmla="*/ 198977 h 1019175"/>
                <a:gd name="connsiteX299" fmla="*/ 752761 w 2714625"/>
                <a:gd name="connsiteY299" fmla="*/ 206978 h 1019175"/>
                <a:gd name="connsiteX300" fmla="*/ 762000 w 2714625"/>
                <a:gd name="connsiteY300" fmla="*/ 202787 h 1019175"/>
                <a:gd name="connsiteX301" fmla="*/ 764572 w 2714625"/>
                <a:gd name="connsiteY301" fmla="*/ 198596 h 1019175"/>
                <a:gd name="connsiteX302" fmla="*/ 780097 w 2714625"/>
                <a:gd name="connsiteY302" fmla="*/ 195453 h 1019175"/>
                <a:gd name="connsiteX303" fmla="*/ 782574 w 2714625"/>
                <a:gd name="connsiteY303" fmla="*/ 184594 h 1019175"/>
                <a:gd name="connsiteX304" fmla="*/ 797338 w 2714625"/>
                <a:gd name="connsiteY304" fmla="*/ 158401 h 1019175"/>
                <a:gd name="connsiteX305" fmla="*/ 792194 w 2714625"/>
                <a:gd name="connsiteY305" fmla="*/ 154114 h 1019175"/>
                <a:gd name="connsiteX306" fmla="*/ 793528 w 2714625"/>
                <a:gd name="connsiteY306" fmla="*/ 148495 h 1019175"/>
                <a:gd name="connsiteX307" fmla="*/ 807148 w 2714625"/>
                <a:gd name="connsiteY307" fmla="*/ 128397 h 1019175"/>
                <a:gd name="connsiteX308" fmla="*/ 812483 w 2714625"/>
                <a:gd name="connsiteY308" fmla="*/ 125539 h 1019175"/>
                <a:gd name="connsiteX309" fmla="*/ 814578 w 2714625"/>
                <a:gd name="connsiteY309" fmla="*/ 128683 h 1019175"/>
                <a:gd name="connsiteX310" fmla="*/ 817054 w 2714625"/>
                <a:gd name="connsiteY310" fmla="*/ 126397 h 1019175"/>
                <a:gd name="connsiteX311" fmla="*/ 819245 w 2714625"/>
                <a:gd name="connsiteY311" fmla="*/ 128492 h 1019175"/>
                <a:gd name="connsiteX312" fmla="*/ 823246 w 2714625"/>
                <a:gd name="connsiteY312" fmla="*/ 124301 h 1019175"/>
                <a:gd name="connsiteX313" fmla="*/ 832104 w 2714625"/>
                <a:gd name="connsiteY313" fmla="*/ 123730 h 1019175"/>
                <a:gd name="connsiteX314" fmla="*/ 862679 w 2714625"/>
                <a:gd name="connsiteY314" fmla="*/ 101822 h 1019175"/>
                <a:gd name="connsiteX315" fmla="*/ 876014 w 2714625"/>
                <a:gd name="connsiteY315" fmla="*/ 85630 h 1019175"/>
                <a:gd name="connsiteX316" fmla="*/ 878872 w 2714625"/>
                <a:gd name="connsiteY316" fmla="*/ 73628 h 1019175"/>
                <a:gd name="connsiteX317" fmla="*/ 909828 w 2714625"/>
                <a:gd name="connsiteY317" fmla="*/ 76771 h 1019175"/>
                <a:gd name="connsiteX318" fmla="*/ 910400 w 2714625"/>
                <a:gd name="connsiteY318" fmla="*/ 69152 h 1019175"/>
                <a:gd name="connsiteX319" fmla="*/ 932974 w 2714625"/>
                <a:gd name="connsiteY319" fmla="*/ 67913 h 1019175"/>
                <a:gd name="connsiteX320" fmla="*/ 934021 w 2714625"/>
                <a:gd name="connsiteY320" fmla="*/ 61246 h 1019175"/>
                <a:gd name="connsiteX321" fmla="*/ 948500 w 2714625"/>
                <a:gd name="connsiteY321" fmla="*/ 68866 h 1019175"/>
                <a:gd name="connsiteX322" fmla="*/ 962882 w 2714625"/>
                <a:gd name="connsiteY322" fmla="*/ 69628 h 1019175"/>
                <a:gd name="connsiteX323" fmla="*/ 972788 w 2714625"/>
                <a:gd name="connsiteY323" fmla="*/ 78772 h 1019175"/>
                <a:gd name="connsiteX324" fmla="*/ 980408 w 2714625"/>
                <a:gd name="connsiteY324" fmla="*/ 80581 h 1019175"/>
                <a:gd name="connsiteX325" fmla="*/ 1004697 w 2714625"/>
                <a:gd name="connsiteY325" fmla="*/ 109633 h 1019175"/>
                <a:gd name="connsiteX326" fmla="*/ 1025461 w 2714625"/>
                <a:gd name="connsiteY326" fmla="*/ 110395 h 1019175"/>
                <a:gd name="connsiteX327" fmla="*/ 1035653 w 2714625"/>
                <a:gd name="connsiteY327" fmla="*/ 108299 h 1019175"/>
                <a:gd name="connsiteX328" fmla="*/ 1050036 w 2714625"/>
                <a:gd name="connsiteY328" fmla="*/ 119062 h 1019175"/>
                <a:gd name="connsiteX329" fmla="*/ 1053751 w 2714625"/>
                <a:gd name="connsiteY329" fmla="*/ 117634 h 1019175"/>
                <a:gd name="connsiteX330" fmla="*/ 1073277 w 2714625"/>
                <a:gd name="connsiteY330" fmla="*/ 123539 h 1019175"/>
                <a:gd name="connsiteX331" fmla="*/ 1083469 w 2714625"/>
                <a:gd name="connsiteY331" fmla="*/ 121063 h 1019175"/>
                <a:gd name="connsiteX332" fmla="*/ 1087184 w 2714625"/>
                <a:gd name="connsiteY332" fmla="*/ 122968 h 1019175"/>
                <a:gd name="connsiteX333" fmla="*/ 1092136 w 2714625"/>
                <a:gd name="connsiteY333" fmla="*/ 141637 h 1019175"/>
                <a:gd name="connsiteX334" fmla="*/ 1123664 w 2714625"/>
                <a:gd name="connsiteY334" fmla="*/ 142304 h 1019175"/>
                <a:gd name="connsiteX335" fmla="*/ 1141571 w 2714625"/>
                <a:gd name="connsiteY335" fmla="*/ 146018 h 1019175"/>
                <a:gd name="connsiteX336" fmla="*/ 1149191 w 2714625"/>
                <a:gd name="connsiteY336" fmla="*/ 143065 h 1019175"/>
                <a:gd name="connsiteX337" fmla="*/ 1166717 w 2714625"/>
                <a:gd name="connsiteY337" fmla="*/ 146399 h 1019175"/>
                <a:gd name="connsiteX338" fmla="*/ 1169765 w 2714625"/>
                <a:gd name="connsiteY338" fmla="*/ 128873 h 1019175"/>
                <a:gd name="connsiteX339" fmla="*/ 1177861 w 2714625"/>
                <a:gd name="connsiteY339" fmla="*/ 132493 h 1019175"/>
                <a:gd name="connsiteX340" fmla="*/ 1182338 w 2714625"/>
                <a:gd name="connsiteY340" fmla="*/ 141256 h 1019175"/>
                <a:gd name="connsiteX341" fmla="*/ 1188244 w 2714625"/>
                <a:gd name="connsiteY341" fmla="*/ 134969 h 1019175"/>
                <a:gd name="connsiteX342" fmla="*/ 1192340 w 2714625"/>
                <a:gd name="connsiteY342" fmla="*/ 141922 h 1019175"/>
                <a:gd name="connsiteX343" fmla="*/ 1198531 w 2714625"/>
                <a:gd name="connsiteY343" fmla="*/ 135922 h 1019175"/>
                <a:gd name="connsiteX344" fmla="*/ 1215200 w 2714625"/>
                <a:gd name="connsiteY344" fmla="*/ 137731 h 1019175"/>
                <a:gd name="connsiteX345" fmla="*/ 1233487 w 2714625"/>
                <a:gd name="connsiteY345" fmla="*/ 124968 h 1019175"/>
                <a:gd name="connsiteX346" fmla="*/ 1262634 w 2714625"/>
                <a:gd name="connsiteY346" fmla="*/ 113824 h 1019175"/>
                <a:gd name="connsiteX347" fmla="*/ 1262253 w 2714625"/>
                <a:gd name="connsiteY347" fmla="*/ 101822 h 1019175"/>
                <a:gd name="connsiteX348" fmla="*/ 1274159 w 2714625"/>
                <a:gd name="connsiteY348" fmla="*/ 104108 h 1019175"/>
                <a:gd name="connsiteX349" fmla="*/ 1312069 w 2714625"/>
                <a:gd name="connsiteY349" fmla="*/ 72866 h 1019175"/>
                <a:gd name="connsiteX350" fmla="*/ 1340453 w 2714625"/>
                <a:gd name="connsiteY350" fmla="*/ 38290 h 1019175"/>
                <a:gd name="connsiteX351" fmla="*/ 1341692 w 2714625"/>
                <a:gd name="connsiteY351" fmla="*/ 26670 h 1019175"/>
                <a:gd name="connsiteX352" fmla="*/ 1343311 w 2714625"/>
                <a:gd name="connsiteY352" fmla="*/ 26956 h 1019175"/>
                <a:gd name="connsiteX353" fmla="*/ 1379125 w 2714625"/>
                <a:gd name="connsiteY353" fmla="*/ 32671 h 1019175"/>
                <a:gd name="connsiteX354" fmla="*/ 1389317 w 2714625"/>
                <a:gd name="connsiteY354" fmla="*/ 27337 h 1019175"/>
                <a:gd name="connsiteX355" fmla="*/ 1396936 w 2714625"/>
                <a:gd name="connsiteY355" fmla="*/ 18097 h 1019175"/>
                <a:gd name="connsiteX356" fmla="*/ 1420463 w 2714625"/>
                <a:gd name="connsiteY356" fmla="*/ 18193 h 1019175"/>
                <a:gd name="connsiteX357" fmla="*/ 1423797 w 2714625"/>
                <a:gd name="connsiteY357" fmla="*/ 15716 h 1019175"/>
                <a:gd name="connsiteX358" fmla="*/ 1427893 w 2714625"/>
                <a:gd name="connsiteY358" fmla="*/ 27718 h 1019175"/>
                <a:gd name="connsiteX359" fmla="*/ 1432179 w 2714625"/>
                <a:gd name="connsiteY359" fmla="*/ 27146 h 1019175"/>
                <a:gd name="connsiteX360" fmla="*/ 1433893 w 2714625"/>
                <a:gd name="connsiteY360" fmla="*/ 30480 h 1019175"/>
                <a:gd name="connsiteX361" fmla="*/ 1435418 w 2714625"/>
                <a:gd name="connsiteY361" fmla="*/ 39338 h 1019175"/>
                <a:gd name="connsiteX362" fmla="*/ 1424273 w 2714625"/>
                <a:gd name="connsiteY362" fmla="*/ 37814 h 1019175"/>
                <a:gd name="connsiteX363" fmla="*/ 1409986 w 2714625"/>
                <a:gd name="connsiteY363" fmla="*/ 40767 h 1019175"/>
                <a:gd name="connsiteX364" fmla="*/ 1407985 w 2714625"/>
                <a:gd name="connsiteY364" fmla="*/ 43624 h 1019175"/>
                <a:gd name="connsiteX365" fmla="*/ 1400175 w 2714625"/>
                <a:gd name="connsiteY365" fmla="*/ 39243 h 1019175"/>
                <a:gd name="connsiteX366" fmla="*/ 1391888 w 2714625"/>
                <a:gd name="connsiteY366" fmla="*/ 48387 h 1019175"/>
                <a:gd name="connsiteX367" fmla="*/ 1389412 w 2714625"/>
                <a:gd name="connsiteY367" fmla="*/ 55912 h 1019175"/>
                <a:gd name="connsiteX368" fmla="*/ 1384840 w 2714625"/>
                <a:gd name="connsiteY368" fmla="*/ 57340 h 1019175"/>
                <a:gd name="connsiteX369" fmla="*/ 1379220 w 2714625"/>
                <a:gd name="connsiteY369" fmla="*/ 64484 h 1019175"/>
                <a:gd name="connsiteX370" fmla="*/ 1390555 w 2714625"/>
                <a:gd name="connsiteY370" fmla="*/ 66199 h 1019175"/>
                <a:gd name="connsiteX371" fmla="*/ 1394746 w 2714625"/>
                <a:gd name="connsiteY371" fmla="*/ 64484 h 1019175"/>
                <a:gd name="connsiteX372" fmla="*/ 1421320 w 2714625"/>
                <a:gd name="connsiteY372" fmla="*/ 68961 h 1019175"/>
                <a:gd name="connsiteX373" fmla="*/ 1448371 w 2714625"/>
                <a:gd name="connsiteY373" fmla="*/ 66008 h 1019175"/>
                <a:gd name="connsiteX374" fmla="*/ 1454849 w 2714625"/>
                <a:gd name="connsiteY374" fmla="*/ 67532 h 1019175"/>
                <a:gd name="connsiteX375" fmla="*/ 1460659 w 2714625"/>
                <a:gd name="connsiteY375" fmla="*/ 61055 h 1019175"/>
                <a:gd name="connsiteX376" fmla="*/ 1468279 w 2714625"/>
                <a:gd name="connsiteY376" fmla="*/ 62960 h 1019175"/>
                <a:gd name="connsiteX377" fmla="*/ 1467517 w 2714625"/>
                <a:gd name="connsiteY377" fmla="*/ 55626 h 1019175"/>
                <a:gd name="connsiteX378" fmla="*/ 1471993 w 2714625"/>
                <a:gd name="connsiteY378" fmla="*/ 49339 h 1019175"/>
                <a:gd name="connsiteX379" fmla="*/ 1488662 w 2714625"/>
                <a:gd name="connsiteY379" fmla="*/ 44767 h 1019175"/>
                <a:gd name="connsiteX380" fmla="*/ 1499997 w 2714625"/>
                <a:gd name="connsiteY380" fmla="*/ 45339 h 1019175"/>
                <a:gd name="connsiteX381" fmla="*/ 1510665 w 2714625"/>
                <a:gd name="connsiteY381" fmla="*/ 35338 h 1019175"/>
                <a:gd name="connsiteX382" fmla="*/ 1513237 w 2714625"/>
                <a:gd name="connsiteY382" fmla="*/ 34862 h 1019175"/>
                <a:gd name="connsiteX383" fmla="*/ 1517237 w 2714625"/>
                <a:gd name="connsiteY383" fmla="*/ 39719 h 1019175"/>
                <a:gd name="connsiteX384" fmla="*/ 1521619 w 2714625"/>
                <a:gd name="connsiteY384" fmla="*/ 36100 h 1019175"/>
                <a:gd name="connsiteX385" fmla="*/ 1523048 w 2714625"/>
                <a:gd name="connsiteY385" fmla="*/ 42862 h 1019175"/>
                <a:gd name="connsiteX386" fmla="*/ 1527715 w 2714625"/>
                <a:gd name="connsiteY386" fmla="*/ 43624 h 1019175"/>
                <a:gd name="connsiteX387" fmla="*/ 1525334 w 2714625"/>
                <a:gd name="connsiteY387" fmla="*/ 46577 h 1019175"/>
                <a:gd name="connsiteX388" fmla="*/ 1528191 w 2714625"/>
                <a:gd name="connsiteY388" fmla="*/ 46768 h 1019175"/>
                <a:gd name="connsiteX389" fmla="*/ 1530382 w 2714625"/>
                <a:gd name="connsiteY389" fmla="*/ 43243 h 1019175"/>
                <a:gd name="connsiteX390" fmla="*/ 1540097 w 2714625"/>
                <a:gd name="connsiteY390" fmla="*/ 50578 h 1019175"/>
                <a:gd name="connsiteX391" fmla="*/ 1540764 w 2714625"/>
                <a:gd name="connsiteY391" fmla="*/ 47530 h 1019175"/>
                <a:gd name="connsiteX392" fmla="*/ 1527239 w 2714625"/>
                <a:gd name="connsiteY392" fmla="*/ 36195 h 1019175"/>
                <a:gd name="connsiteX393" fmla="*/ 1526095 w 2714625"/>
                <a:gd name="connsiteY393" fmla="*/ 29527 h 1019175"/>
                <a:gd name="connsiteX394" fmla="*/ 1528096 w 2714625"/>
                <a:gd name="connsiteY394" fmla="*/ 26194 h 1019175"/>
                <a:gd name="connsiteX395" fmla="*/ 1537335 w 2714625"/>
                <a:gd name="connsiteY395" fmla="*/ 23622 h 1019175"/>
                <a:gd name="connsiteX396" fmla="*/ 1536859 w 2714625"/>
                <a:gd name="connsiteY396" fmla="*/ 18097 h 1019175"/>
                <a:gd name="connsiteX397" fmla="*/ 1541621 w 2714625"/>
                <a:gd name="connsiteY397" fmla="*/ 13335 h 1019175"/>
                <a:gd name="connsiteX398" fmla="*/ 1549336 w 2714625"/>
                <a:gd name="connsiteY398" fmla="*/ 11811 h 1019175"/>
                <a:gd name="connsiteX399" fmla="*/ 1554861 w 2714625"/>
                <a:gd name="connsiteY399" fmla="*/ 20193 h 1019175"/>
                <a:gd name="connsiteX400" fmla="*/ 1557242 w 2714625"/>
                <a:gd name="connsiteY400" fmla="*/ 18002 h 1019175"/>
                <a:gd name="connsiteX401" fmla="*/ 1558576 w 2714625"/>
                <a:gd name="connsiteY401" fmla="*/ 20002 h 1019175"/>
                <a:gd name="connsiteX402" fmla="*/ 1567243 w 2714625"/>
                <a:gd name="connsiteY402" fmla="*/ 12478 h 1019175"/>
                <a:gd name="connsiteX403" fmla="*/ 1567529 w 2714625"/>
                <a:gd name="connsiteY403" fmla="*/ 9525 h 1019175"/>
                <a:gd name="connsiteX404" fmla="*/ 1595723 w 2714625"/>
                <a:gd name="connsiteY404" fmla="*/ 13335 h 1019175"/>
                <a:gd name="connsiteX405" fmla="*/ 1615154 w 2714625"/>
                <a:gd name="connsiteY405" fmla="*/ 23812 h 1019175"/>
                <a:gd name="connsiteX406" fmla="*/ 1614202 w 2714625"/>
                <a:gd name="connsiteY406" fmla="*/ 25813 h 1019175"/>
                <a:gd name="connsiteX407" fmla="*/ 1622298 w 2714625"/>
                <a:gd name="connsiteY407" fmla="*/ 28956 h 1019175"/>
                <a:gd name="connsiteX408" fmla="*/ 1623536 w 2714625"/>
                <a:gd name="connsiteY408" fmla="*/ 26765 h 1019175"/>
                <a:gd name="connsiteX409" fmla="*/ 1623632 w 2714625"/>
                <a:gd name="connsiteY409" fmla="*/ 29051 h 1019175"/>
                <a:gd name="connsiteX410" fmla="*/ 1632680 w 2714625"/>
                <a:gd name="connsiteY410" fmla="*/ 31242 h 1019175"/>
                <a:gd name="connsiteX411" fmla="*/ 1632966 w 2714625"/>
                <a:gd name="connsiteY411" fmla="*/ 35052 h 1019175"/>
                <a:gd name="connsiteX412" fmla="*/ 1637919 w 2714625"/>
                <a:gd name="connsiteY412" fmla="*/ 33814 h 1019175"/>
                <a:gd name="connsiteX413" fmla="*/ 1645634 w 2714625"/>
                <a:gd name="connsiteY413" fmla="*/ 39433 h 1019175"/>
                <a:gd name="connsiteX414" fmla="*/ 1652111 w 2714625"/>
                <a:gd name="connsiteY414" fmla="*/ 40481 h 1019175"/>
                <a:gd name="connsiteX415" fmla="*/ 1664208 w 2714625"/>
                <a:gd name="connsiteY415" fmla="*/ 48958 h 1019175"/>
                <a:gd name="connsiteX416" fmla="*/ 1662112 w 2714625"/>
                <a:gd name="connsiteY416" fmla="*/ 53245 h 1019175"/>
                <a:gd name="connsiteX417" fmla="*/ 1664779 w 2714625"/>
                <a:gd name="connsiteY417" fmla="*/ 54769 h 1019175"/>
                <a:gd name="connsiteX418" fmla="*/ 1671828 w 2714625"/>
                <a:gd name="connsiteY418" fmla="*/ 50101 h 1019175"/>
                <a:gd name="connsiteX419" fmla="*/ 1682020 w 2714625"/>
                <a:gd name="connsiteY419" fmla="*/ 50863 h 1019175"/>
                <a:gd name="connsiteX420" fmla="*/ 1684401 w 2714625"/>
                <a:gd name="connsiteY420" fmla="*/ 51721 h 1019175"/>
                <a:gd name="connsiteX421" fmla="*/ 1682020 w 2714625"/>
                <a:gd name="connsiteY421" fmla="*/ 61246 h 1019175"/>
                <a:gd name="connsiteX422" fmla="*/ 1707261 w 2714625"/>
                <a:gd name="connsiteY422" fmla="*/ 65722 h 1019175"/>
                <a:gd name="connsiteX423" fmla="*/ 1714691 w 2714625"/>
                <a:gd name="connsiteY423" fmla="*/ 71056 h 1019175"/>
                <a:gd name="connsiteX424" fmla="*/ 1720025 w 2714625"/>
                <a:gd name="connsiteY424" fmla="*/ 65818 h 1019175"/>
                <a:gd name="connsiteX425" fmla="*/ 1722596 w 2714625"/>
                <a:gd name="connsiteY425" fmla="*/ 67151 h 1019175"/>
                <a:gd name="connsiteX426" fmla="*/ 1725359 w 2714625"/>
                <a:gd name="connsiteY426" fmla="*/ 72199 h 1019175"/>
                <a:gd name="connsiteX427" fmla="*/ 1724311 w 2714625"/>
                <a:gd name="connsiteY427" fmla="*/ 77629 h 1019175"/>
                <a:gd name="connsiteX428" fmla="*/ 1717929 w 2714625"/>
                <a:gd name="connsiteY428" fmla="*/ 83629 h 1019175"/>
                <a:gd name="connsiteX429" fmla="*/ 1720120 w 2714625"/>
                <a:gd name="connsiteY429" fmla="*/ 86392 h 1019175"/>
                <a:gd name="connsiteX430" fmla="*/ 1731550 w 2714625"/>
                <a:gd name="connsiteY430" fmla="*/ 76486 h 1019175"/>
                <a:gd name="connsiteX431" fmla="*/ 1737741 w 2714625"/>
                <a:gd name="connsiteY431" fmla="*/ 79915 h 1019175"/>
                <a:gd name="connsiteX432" fmla="*/ 1744599 w 2714625"/>
                <a:gd name="connsiteY432" fmla="*/ 76962 h 1019175"/>
                <a:gd name="connsiteX433" fmla="*/ 1745551 w 2714625"/>
                <a:gd name="connsiteY433" fmla="*/ 74009 h 1019175"/>
                <a:gd name="connsiteX434" fmla="*/ 1749076 w 2714625"/>
                <a:gd name="connsiteY434" fmla="*/ 75152 h 1019175"/>
                <a:gd name="connsiteX435" fmla="*/ 1752791 w 2714625"/>
                <a:gd name="connsiteY435" fmla="*/ 92107 h 1019175"/>
                <a:gd name="connsiteX436" fmla="*/ 1747076 w 2714625"/>
                <a:gd name="connsiteY436" fmla="*/ 98965 h 1019175"/>
                <a:gd name="connsiteX437" fmla="*/ 1748314 w 2714625"/>
                <a:gd name="connsiteY437" fmla="*/ 100870 h 1019175"/>
                <a:gd name="connsiteX438" fmla="*/ 1761839 w 2714625"/>
                <a:gd name="connsiteY438" fmla="*/ 97536 h 1019175"/>
                <a:gd name="connsiteX439" fmla="*/ 1763173 w 2714625"/>
                <a:gd name="connsiteY439" fmla="*/ 114586 h 1019175"/>
                <a:gd name="connsiteX440" fmla="*/ 1772412 w 2714625"/>
                <a:gd name="connsiteY440" fmla="*/ 105156 h 1019175"/>
                <a:gd name="connsiteX441" fmla="*/ 1788890 w 2714625"/>
                <a:gd name="connsiteY441" fmla="*/ 111633 h 1019175"/>
                <a:gd name="connsiteX442" fmla="*/ 1788033 w 2714625"/>
                <a:gd name="connsiteY442" fmla="*/ 119443 h 1019175"/>
                <a:gd name="connsiteX443" fmla="*/ 1808702 w 2714625"/>
                <a:gd name="connsiteY443" fmla="*/ 113919 h 1019175"/>
                <a:gd name="connsiteX444" fmla="*/ 1818037 w 2714625"/>
                <a:gd name="connsiteY444" fmla="*/ 116014 h 1019175"/>
                <a:gd name="connsiteX445" fmla="*/ 1821180 w 2714625"/>
                <a:gd name="connsiteY445" fmla="*/ 123920 h 1019175"/>
                <a:gd name="connsiteX446" fmla="*/ 1833943 w 2714625"/>
                <a:gd name="connsiteY446" fmla="*/ 117348 h 1019175"/>
                <a:gd name="connsiteX447" fmla="*/ 1843564 w 2714625"/>
                <a:gd name="connsiteY447" fmla="*/ 118777 h 1019175"/>
                <a:gd name="connsiteX448" fmla="*/ 1846612 w 2714625"/>
                <a:gd name="connsiteY448" fmla="*/ 114967 h 1019175"/>
                <a:gd name="connsiteX449" fmla="*/ 1871662 w 2714625"/>
                <a:gd name="connsiteY449" fmla="*/ 108966 h 1019175"/>
                <a:gd name="connsiteX450" fmla="*/ 1871186 w 2714625"/>
                <a:gd name="connsiteY450" fmla="*/ 102584 h 1019175"/>
                <a:gd name="connsiteX451" fmla="*/ 1873472 w 2714625"/>
                <a:gd name="connsiteY451" fmla="*/ 102394 h 1019175"/>
                <a:gd name="connsiteX452" fmla="*/ 1903285 w 2714625"/>
                <a:gd name="connsiteY452" fmla="*/ 103441 h 1019175"/>
                <a:gd name="connsiteX453" fmla="*/ 1903571 w 2714625"/>
                <a:gd name="connsiteY453" fmla="*/ 116205 h 1019175"/>
                <a:gd name="connsiteX454" fmla="*/ 1925288 w 2714625"/>
                <a:gd name="connsiteY454" fmla="*/ 116110 h 1019175"/>
                <a:gd name="connsiteX455" fmla="*/ 1927384 w 2714625"/>
                <a:gd name="connsiteY455" fmla="*/ 115443 h 1019175"/>
                <a:gd name="connsiteX456" fmla="*/ 1929575 w 2714625"/>
                <a:gd name="connsiteY456" fmla="*/ 103060 h 1019175"/>
                <a:gd name="connsiteX457" fmla="*/ 1936337 w 2714625"/>
                <a:gd name="connsiteY457" fmla="*/ 104775 h 1019175"/>
                <a:gd name="connsiteX458" fmla="*/ 1939766 w 2714625"/>
                <a:gd name="connsiteY458" fmla="*/ 93726 h 1019175"/>
                <a:gd name="connsiteX459" fmla="*/ 1953387 w 2714625"/>
                <a:gd name="connsiteY459" fmla="*/ 102108 h 1019175"/>
                <a:gd name="connsiteX460" fmla="*/ 1954816 w 2714625"/>
                <a:gd name="connsiteY460" fmla="*/ 96679 h 1019175"/>
                <a:gd name="connsiteX461" fmla="*/ 1969294 w 2714625"/>
                <a:gd name="connsiteY461" fmla="*/ 97822 h 1019175"/>
                <a:gd name="connsiteX462" fmla="*/ 1968722 w 2714625"/>
                <a:gd name="connsiteY462" fmla="*/ 94107 h 1019175"/>
                <a:gd name="connsiteX463" fmla="*/ 1975485 w 2714625"/>
                <a:gd name="connsiteY463" fmla="*/ 92869 h 1019175"/>
                <a:gd name="connsiteX464" fmla="*/ 1973485 w 2714625"/>
                <a:gd name="connsiteY464" fmla="*/ 75438 h 1019175"/>
                <a:gd name="connsiteX465" fmla="*/ 2011680 w 2714625"/>
                <a:gd name="connsiteY465" fmla="*/ 67913 h 1019175"/>
                <a:gd name="connsiteX466" fmla="*/ 2020348 w 2714625"/>
                <a:gd name="connsiteY466" fmla="*/ 75057 h 1019175"/>
                <a:gd name="connsiteX467" fmla="*/ 2024825 w 2714625"/>
                <a:gd name="connsiteY467" fmla="*/ 85535 h 1019175"/>
                <a:gd name="connsiteX468" fmla="*/ 2032730 w 2714625"/>
                <a:gd name="connsiteY468" fmla="*/ 88392 h 1019175"/>
                <a:gd name="connsiteX469" fmla="*/ 2030349 w 2714625"/>
                <a:gd name="connsiteY469" fmla="*/ 101537 h 1019175"/>
                <a:gd name="connsiteX470" fmla="*/ 2049780 w 2714625"/>
                <a:gd name="connsiteY470" fmla="*/ 102679 h 1019175"/>
                <a:gd name="connsiteX471" fmla="*/ 2078831 w 2714625"/>
                <a:gd name="connsiteY471" fmla="*/ 99822 h 1019175"/>
                <a:gd name="connsiteX472" fmla="*/ 2074735 w 2714625"/>
                <a:gd name="connsiteY472" fmla="*/ 132588 h 1019175"/>
                <a:gd name="connsiteX473" fmla="*/ 2069687 w 2714625"/>
                <a:gd name="connsiteY473" fmla="*/ 136588 h 1019175"/>
                <a:gd name="connsiteX474" fmla="*/ 2081498 w 2714625"/>
                <a:gd name="connsiteY474" fmla="*/ 144304 h 1019175"/>
                <a:gd name="connsiteX475" fmla="*/ 2091404 w 2714625"/>
                <a:gd name="connsiteY475" fmla="*/ 120396 h 1019175"/>
                <a:gd name="connsiteX476" fmla="*/ 2149983 w 2714625"/>
                <a:gd name="connsiteY476" fmla="*/ 117634 h 1019175"/>
                <a:gd name="connsiteX477" fmla="*/ 2152269 w 2714625"/>
                <a:gd name="connsiteY477" fmla="*/ 100203 h 1019175"/>
                <a:gd name="connsiteX478" fmla="*/ 2176844 w 2714625"/>
                <a:gd name="connsiteY478" fmla="*/ 111538 h 1019175"/>
                <a:gd name="connsiteX479" fmla="*/ 2230469 w 2714625"/>
                <a:gd name="connsiteY479" fmla="*/ 92012 h 1019175"/>
                <a:gd name="connsiteX480" fmla="*/ 2236756 w 2714625"/>
                <a:gd name="connsiteY480" fmla="*/ 90583 h 1019175"/>
                <a:gd name="connsiteX481" fmla="*/ 2237994 w 2714625"/>
                <a:gd name="connsiteY481" fmla="*/ 93440 h 1019175"/>
                <a:gd name="connsiteX482" fmla="*/ 2246567 w 2714625"/>
                <a:gd name="connsiteY482" fmla="*/ 90392 h 1019175"/>
                <a:gd name="connsiteX483" fmla="*/ 2269236 w 2714625"/>
                <a:gd name="connsiteY483" fmla="*/ 79248 h 1019175"/>
                <a:gd name="connsiteX484" fmla="*/ 2276189 w 2714625"/>
                <a:gd name="connsiteY484" fmla="*/ 72485 h 1019175"/>
                <a:gd name="connsiteX485" fmla="*/ 2298954 w 2714625"/>
                <a:gd name="connsiteY485" fmla="*/ 116110 h 1019175"/>
                <a:gd name="connsiteX486" fmla="*/ 2305336 w 2714625"/>
                <a:gd name="connsiteY486" fmla="*/ 158210 h 1019175"/>
                <a:gd name="connsiteX487" fmla="*/ 2314766 w 2714625"/>
                <a:gd name="connsiteY487" fmla="*/ 161068 h 1019175"/>
                <a:gd name="connsiteX488" fmla="*/ 2331053 w 2714625"/>
                <a:gd name="connsiteY488" fmla="*/ 148495 h 1019175"/>
                <a:gd name="connsiteX489" fmla="*/ 2338007 w 2714625"/>
                <a:gd name="connsiteY489" fmla="*/ 161925 h 1019175"/>
                <a:gd name="connsiteX490" fmla="*/ 2337149 w 2714625"/>
                <a:gd name="connsiteY490" fmla="*/ 168307 h 1019175"/>
                <a:gd name="connsiteX491" fmla="*/ 2351627 w 2714625"/>
                <a:gd name="connsiteY491" fmla="*/ 182023 h 1019175"/>
                <a:gd name="connsiteX492" fmla="*/ 2358485 w 2714625"/>
                <a:gd name="connsiteY492" fmla="*/ 166402 h 1019175"/>
                <a:gd name="connsiteX493" fmla="*/ 2359057 w 2714625"/>
                <a:gd name="connsiteY493" fmla="*/ 168307 h 1019175"/>
                <a:gd name="connsiteX494" fmla="*/ 2376297 w 2714625"/>
                <a:gd name="connsiteY494" fmla="*/ 157639 h 1019175"/>
                <a:gd name="connsiteX495" fmla="*/ 2382965 w 2714625"/>
                <a:gd name="connsiteY495" fmla="*/ 182213 h 1019175"/>
                <a:gd name="connsiteX496" fmla="*/ 2389156 w 2714625"/>
                <a:gd name="connsiteY496" fmla="*/ 190405 h 1019175"/>
                <a:gd name="connsiteX497" fmla="*/ 2389918 w 2714625"/>
                <a:gd name="connsiteY497" fmla="*/ 186214 h 1019175"/>
                <a:gd name="connsiteX498" fmla="*/ 2399919 w 2714625"/>
                <a:gd name="connsiteY498" fmla="*/ 187357 h 1019175"/>
                <a:gd name="connsiteX499" fmla="*/ 2398776 w 2714625"/>
                <a:gd name="connsiteY499" fmla="*/ 176879 h 1019175"/>
                <a:gd name="connsiteX500" fmla="*/ 2408396 w 2714625"/>
                <a:gd name="connsiteY500" fmla="*/ 166211 h 1019175"/>
                <a:gd name="connsiteX501" fmla="*/ 2412397 w 2714625"/>
                <a:gd name="connsiteY501" fmla="*/ 177451 h 1019175"/>
                <a:gd name="connsiteX502" fmla="*/ 2418588 w 2714625"/>
                <a:gd name="connsiteY502" fmla="*/ 177927 h 1019175"/>
                <a:gd name="connsiteX503" fmla="*/ 2420017 w 2714625"/>
                <a:gd name="connsiteY503" fmla="*/ 173831 h 1019175"/>
                <a:gd name="connsiteX504" fmla="*/ 2434019 w 2714625"/>
                <a:gd name="connsiteY504" fmla="*/ 176022 h 1019175"/>
                <a:gd name="connsiteX505" fmla="*/ 2438876 w 2714625"/>
                <a:gd name="connsiteY505" fmla="*/ 169069 h 1019175"/>
                <a:gd name="connsiteX506" fmla="*/ 2460403 w 2714625"/>
                <a:gd name="connsiteY506" fmla="*/ 177927 h 1019175"/>
                <a:gd name="connsiteX507" fmla="*/ 2475928 w 2714625"/>
                <a:gd name="connsiteY507" fmla="*/ 180594 h 1019175"/>
                <a:gd name="connsiteX508" fmla="*/ 2477929 w 2714625"/>
                <a:gd name="connsiteY508" fmla="*/ 192310 h 1019175"/>
                <a:gd name="connsiteX509" fmla="*/ 2486025 w 2714625"/>
                <a:gd name="connsiteY509" fmla="*/ 192595 h 1019175"/>
                <a:gd name="connsiteX510" fmla="*/ 2488883 w 2714625"/>
                <a:gd name="connsiteY510" fmla="*/ 209740 h 1019175"/>
                <a:gd name="connsiteX511" fmla="*/ 2482882 w 2714625"/>
                <a:gd name="connsiteY511" fmla="*/ 228505 h 1019175"/>
                <a:gd name="connsiteX512" fmla="*/ 2471261 w 2714625"/>
                <a:gd name="connsiteY512" fmla="*/ 230219 h 1019175"/>
                <a:gd name="connsiteX513" fmla="*/ 2468785 w 2714625"/>
                <a:gd name="connsiteY513" fmla="*/ 239173 h 1019175"/>
                <a:gd name="connsiteX514" fmla="*/ 2471642 w 2714625"/>
                <a:gd name="connsiteY514" fmla="*/ 246221 h 1019175"/>
                <a:gd name="connsiteX515" fmla="*/ 2468023 w 2714625"/>
                <a:gd name="connsiteY515" fmla="*/ 251746 h 1019175"/>
                <a:gd name="connsiteX516" fmla="*/ 2473261 w 2714625"/>
                <a:gd name="connsiteY516" fmla="*/ 259556 h 1019175"/>
                <a:gd name="connsiteX517" fmla="*/ 2477357 w 2714625"/>
                <a:gd name="connsiteY517" fmla="*/ 260318 h 1019175"/>
                <a:gd name="connsiteX518" fmla="*/ 2473643 w 2714625"/>
                <a:gd name="connsiteY518" fmla="*/ 280987 h 1019175"/>
                <a:gd name="connsiteX519" fmla="*/ 2475071 w 2714625"/>
                <a:gd name="connsiteY519" fmla="*/ 285179 h 1019175"/>
                <a:gd name="connsiteX520" fmla="*/ 2479262 w 2714625"/>
                <a:gd name="connsiteY520" fmla="*/ 285655 h 1019175"/>
                <a:gd name="connsiteX521" fmla="*/ 2481739 w 2714625"/>
                <a:gd name="connsiteY521" fmla="*/ 292227 h 1019175"/>
                <a:gd name="connsiteX522" fmla="*/ 2478500 w 2714625"/>
                <a:gd name="connsiteY522" fmla="*/ 309562 h 1019175"/>
                <a:gd name="connsiteX523" fmla="*/ 2483644 w 2714625"/>
                <a:gd name="connsiteY523" fmla="*/ 309467 h 1019175"/>
                <a:gd name="connsiteX524" fmla="*/ 2490787 w 2714625"/>
                <a:gd name="connsiteY524" fmla="*/ 330137 h 1019175"/>
                <a:gd name="connsiteX525" fmla="*/ 2501836 w 2714625"/>
                <a:gd name="connsiteY525" fmla="*/ 329755 h 1019175"/>
                <a:gd name="connsiteX526" fmla="*/ 2498027 w 2714625"/>
                <a:gd name="connsiteY526" fmla="*/ 342614 h 1019175"/>
                <a:gd name="connsiteX527" fmla="*/ 2500979 w 2714625"/>
                <a:gd name="connsiteY527" fmla="*/ 345758 h 1019175"/>
                <a:gd name="connsiteX528" fmla="*/ 2498027 w 2714625"/>
                <a:gd name="connsiteY528" fmla="*/ 349567 h 1019175"/>
                <a:gd name="connsiteX529" fmla="*/ 2516981 w 2714625"/>
                <a:gd name="connsiteY529" fmla="*/ 360807 h 1019175"/>
                <a:gd name="connsiteX530" fmla="*/ 2513838 w 2714625"/>
                <a:gd name="connsiteY530" fmla="*/ 366332 h 1019175"/>
                <a:gd name="connsiteX531" fmla="*/ 2522792 w 2714625"/>
                <a:gd name="connsiteY531" fmla="*/ 369379 h 1019175"/>
                <a:gd name="connsiteX532" fmla="*/ 2530411 w 2714625"/>
                <a:gd name="connsiteY532" fmla="*/ 364141 h 1019175"/>
                <a:gd name="connsiteX533" fmla="*/ 2532793 w 2714625"/>
                <a:gd name="connsiteY533" fmla="*/ 357950 h 1019175"/>
                <a:gd name="connsiteX534" fmla="*/ 2564606 w 2714625"/>
                <a:gd name="connsiteY534" fmla="*/ 358521 h 1019175"/>
                <a:gd name="connsiteX535" fmla="*/ 2578036 w 2714625"/>
                <a:gd name="connsiteY535" fmla="*/ 356045 h 1019175"/>
                <a:gd name="connsiteX536" fmla="*/ 2577656 w 2714625"/>
                <a:gd name="connsiteY536" fmla="*/ 368617 h 1019175"/>
                <a:gd name="connsiteX537" fmla="*/ 2571464 w 2714625"/>
                <a:gd name="connsiteY537" fmla="*/ 384143 h 1019175"/>
                <a:gd name="connsiteX538" fmla="*/ 2554891 w 2714625"/>
                <a:gd name="connsiteY538" fmla="*/ 385096 h 1019175"/>
                <a:gd name="connsiteX539" fmla="*/ 2550700 w 2714625"/>
                <a:gd name="connsiteY539" fmla="*/ 402908 h 1019175"/>
                <a:gd name="connsiteX540" fmla="*/ 2565464 w 2714625"/>
                <a:gd name="connsiteY540" fmla="*/ 410623 h 1019175"/>
                <a:gd name="connsiteX541" fmla="*/ 2580608 w 2714625"/>
                <a:gd name="connsiteY541" fmla="*/ 424148 h 1019175"/>
                <a:gd name="connsiteX542" fmla="*/ 2572607 w 2714625"/>
                <a:gd name="connsiteY542" fmla="*/ 427196 h 1019175"/>
                <a:gd name="connsiteX543" fmla="*/ 2582704 w 2714625"/>
                <a:gd name="connsiteY543" fmla="*/ 439483 h 1019175"/>
                <a:gd name="connsiteX544" fmla="*/ 2596515 w 2714625"/>
                <a:gd name="connsiteY544" fmla="*/ 445675 h 1019175"/>
                <a:gd name="connsiteX545" fmla="*/ 2594896 w 2714625"/>
                <a:gd name="connsiteY545" fmla="*/ 451485 h 1019175"/>
                <a:gd name="connsiteX546" fmla="*/ 2602802 w 2714625"/>
                <a:gd name="connsiteY546" fmla="*/ 458153 h 1019175"/>
                <a:gd name="connsiteX547" fmla="*/ 2622709 w 2714625"/>
                <a:gd name="connsiteY547" fmla="*/ 462343 h 1019175"/>
                <a:gd name="connsiteX548" fmla="*/ 2631853 w 2714625"/>
                <a:gd name="connsiteY548" fmla="*/ 469678 h 1019175"/>
                <a:gd name="connsiteX549" fmla="*/ 2629662 w 2714625"/>
                <a:gd name="connsiteY549" fmla="*/ 486251 h 1019175"/>
                <a:gd name="connsiteX550" fmla="*/ 2640806 w 2714625"/>
                <a:gd name="connsiteY550" fmla="*/ 477298 h 1019175"/>
                <a:gd name="connsiteX551" fmla="*/ 2644807 w 2714625"/>
                <a:gd name="connsiteY551" fmla="*/ 481012 h 1019175"/>
                <a:gd name="connsiteX552" fmla="*/ 2642330 w 2714625"/>
                <a:gd name="connsiteY552" fmla="*/ 482917 h 1019175"/>
                <a:gd name="connsiteX553" fmla="*/ 2685098 w 2714625"/>
                <a:gd name="connsiteY553" fmla="*/ 515969 h 1019175"/>
                <a:gd name="connsiteX554" fmla="*/ 2710529 w 2714625"/>
                <a:gd name="connsiteY554" fmla="*/ 543401 h 1019175"/>
                <a:gd name="connsiteX555" fmla="*/ 2712339 w 2714625"/>
                <a:gd name="connsiteY555" fmla="*/ 555022 h 1019175"/>
                <a:gd name="connsiteX556" fmla="*/ 2702909 w 2714625"/>
                <a:gd name="connsiteY556" fmla="*/ 544449 h 1019175"/>
                <a:gd name="connsiteX557" fmla="*/ 2707767 w 2714625"/>
                <a:gd name="connsiteY557" fmla="*/ 559117 h 1019175"/>
                <a:gd name="connsiteX558" fmla="*/ 2692622 w 2714625"/>
                <a:gd name="connsiteY558" fmla="*/ 588359 h 1019175"/>
                <a:gd name="connsiteX559" fmla="*/ 2677287 w 2714625"/>
                <a:gd name="connsiteY559" fmla="*/ 579120 h 1019175"/>
                <a:gd name="connsiteX560" fmla="*/ 2670143 w 2714625"/>
                <a:gd name="connsiteY560" fmla="*/ 564166 h 1019175"/>
                <a:gd name="connsiteX561" fmla="*/ 2655951 w 2714625"/>
                <a:gd name="connsiteY561" fmla="*/ 597789 h 1019175"/>
                <a:gd name="connsiteX562" fmla="*/ 2656142 w 2714625"/>
                <a:gd name="connsiteY562" fmla="*/ 613124 h 1019175"/>
                <a:gd name="connsiteX563" fmla="*/ 2651760 w 2714625"/>
                <a:gd name="connsiteY563" fmla="*/ 620173 h 1019175"/>
                <a:gd name="connsiteX564" fmla="*/ 2656046 w 2714625"/>
                <a:gd name="connsiteY564" fmla="*/ 628555 h 1019175"/>
                <a:gd name="connsiteX565" fmla="*/ 2649093 w 2714625"/>
                <a:gd name="connsiteY565" fmla="*/ 622363 h 1019175"/>
                <a:gd name="connsiteX566" fmla="*/ 2660999 w 2714625"/>
                <a:gd name="connsiteY566" fmla="*/ 636937 h 1019175"/>
                <a:gd name="connsiteX567" fmla="*/ 2636520 w 2714625"/>
                <a:gd name="connsiteY567" fmla="*/ 664559 h 1019175"/>
                <a:gd name="connsiteX568" fmla="*/ 2622233 w 2714625"/>
                <a:gd name="connsiteY568" fmla="*/ 655511 h 1019175"/>
                <a:gd name="connsiteX569" fmla="*/ 2610326 w 2714625"/>
                <a:gd name="connsiteY569" fmla="*/ 675894 h 1019175"/>
                <a:gd name="connsiteX570" fmla="*/ 2622614 w 2714625"/>
                <a:gd name="connsiteY570" fmla="*/ 683609 h 1019175"/>
                <a:gd name="connsiteX571" fmla="*/ 2616136 w 2714625"/>
                <a:gd name="connsiteY571" fmla="*/ 697801 h 1019175"/>
                <a:gd name="connsiteX572" fmla="*/ 2618327 w 2714625"/>
                <a:gd name="connsiteY572" fmla="*/ 699040 h 1019175"/>
                <a:gd name="connsiteX573" fmla="*/ 2610993 w 2714625"/>
                <a:gd name="connsiteY573" fmla="*/ 711708 h 1019175"/>
                <a:gd name="connsiteX574" fmla="*/ 2608136 w 2714625"/>
                <a:gd name="connsiteY574" fmla="*/ 709993 h 1019175"/>
                <a:gd name="connsiteX575" fmla="*/ 2599277 w 2714625"/>
                <a:gd name="connsiteY575" fmla="*/ 724948 h 1019175"/>
                <a:gd name="connsiteX576" fmla="*/ 2602325 w 2714625"/>
                <a:gd name="connsiteY576" fmla="*/ 726758 h 1019175"/>
                <a:gd name="connsiteX577" fmla="*/ 2593848 w 2714625"/>
                <a:gd name="connsiteY577" fmla="*/ 739616 h 1019175"/>
                <a:gd name="connsiteX578" fmla="*/ 2587276 w 2714625"/>
                <a:gd name="connsiteY578" fmla="*/ 737330 h 1019175"/>
                <a:gd name="connsiteX579" fmla="*/ 2588324 w 2714625"/>
                <a:gd name="connsiteY579" fmla="*/ 733996 h 1019175"/>
                <a:gd name="connsiteX580" fmla="*/ 2583370 w 2714625"/>
                <a:gd name="connsiteY580" fmla="*/ 732663 h 1019175"/>
                <a:gd name="connsiteX581" fmla="*/ 2579179 w 2714625"/>
                <a:gd name="connsiteY581" fmla="*/ 735901 h 1019175"/>
                <a:gd name="connsiteX582" fmla="*/ 2563463 w 2714625"/>
                <a:gd name="connsiteY582" fmla="*/ 769906 h 1019175"/>
                <a:gd name="connsiteX583" fmla="*/ 2568035 w 2714625"/>
                <a:gd name="connsiteY583" fmla="*/ 774954 h 1019175"/>
                <a:gd name="connsiteX584" fmla="*/ 2550604 w 2714625"/>
                <a:gd name="connsiteY584" fmla="*/ 791623 h 1019175"/>
                <a:gd name="connsiteX585" fmla="*/ 2545747 w 2714625"/>
                <a:gd name="connsiteY585" fmla="*/ 802005 h 1019175"/>
                <a:gd name="connsiteX586" fmla="*/ 2537746 w 2714625"/>
                <a:gd name="connsiteY586" fmla="*/ 808482 h 1019175"/>
                <a:gd name="connsiteX587" fmla="*/ 2522411 w 2714625"/>
                <a:gd name="connsiteY587" fmla="*/ 813149 h 1019175"/>
                <a:gd name="connsiteX588" fmla="*/ 2513076 w 2714625"/>
                <a:gd name="connsiteY588" fmla="*/ 819150 h 1019175"/>
                <a:gd name="connsiteX589" fmla="*/ 2520315 w 2714625"/>
                <a:gd name="connsiteY589" fmla="*/ 792289 h 1019175"/>
                <a:gd name="connsiteX590" fmla="*/ 2478215 w 2714625"/>
                <a:gd name="connsiteY590" fmla="*/ 786955 h 1019175"/>
                <a:gd name="connsiteX591" fmla="*/ 2476786 w 2714625"/>
                <a:gd name="connsiteY591" fmla="*/ 779621 h 1019175"/>
                <a:gd name="connsiteX592" fmla="*/ 2481262 w 2714625"/>
                <a:gd name="connsiteY592" fmla="*/ 776859 h 1019175"/>
                <a:gd name="connsiteX593" fmla="*/ 2486978 w 2714625"/>
                <a:gd name="connsiteY593" fmla="*/ 765715 h 1019175"/>
                <a:gd name="connsiteX594" fmla="*/ 2489645 w 2714625"/>
                <a:gd name="connsiteY594" fmla="*/ 750094 h 1019175"/>
                <a:gd name="connsiteX595" fmla="*/ 2468785 w 2714625"/>
                <a:gd name="connsiteY595" fmla="*/ 755713 h 1019175"/>
                <a:gd name="connsiteX596" fmla="*/ 2463356 w 2714625"/>
                <a:gd name="connsiteY596" fmla="*/ 752380 h 1019175"/>
                <a:gd name="connsiteX597" fmla="*/ 2464499 w 2714625"/>
                <a:gd name="connsiteY597" fmla="*/ 747046 h 1019175"/>
                <a:gd name="connsiteX598" fmla="*/ 2458974 w 2714625"/>
                <a:gd name="connsiteY598" fmla="*/ 736949 h 1019175"/>
                <a:gd name="connsiteX599" fmla="*/ 2454116 w 2714625"/>
                <a:gd name="connsiteY599" fmla="*/ 742093 h 1019175"/>
                <a:gd name="connsiteX600" fmla="*/ 2452307 w 2714625"/>
                <a:gd name="connsiteY600" fmla="*/ 738188 h 1019175"/>
                <a:gd name="connsiteX601" fmla="*/ 2448401 w 2714625"/>
                <a:gd name="connsiteY601" fmla="*/ 743045 h 1019175"/>
                <a:gd name="connsiteX602" fmla="*/ 2440400 w 2714625"/>
                <a:gd name="connsiteY602" fmla="*/ 743236 h 1019175"/>
                <a:gd name="connsiteX603" fmla="*/ 2439638 w 2714625"/>
                <a:gd name="connsiteY603" fmla="*/ 740664 h 1019175"/>
                <a:gd name="connsiteX604" fmla="*/ 2434304 w 2714625"/>
                <a:gd name="connsiteY604" fmla="*/ 742093 h 1019175"/>
                <a:gd name="connsiteX605" fmla="*/ 2428303 w 2714625"/>
                <a:gd name="connsiteY605" fmla="*/ 738664 h 1019175"/>
                <a:gd name="connsiteX606" fmla="*/ 2419255 w 2714625"/>
                <a:gd name="connsiteY606" fmla="*/ 739902 h 1019175"/>
                <a:gd name="connsiteX607" fmla="*/ 2406968 w 2714625"/>
                <a:gd name="connsiteY607" fmla="*/ 729805 h 1019175"/>
                <a:gd name="connsiteX608" fmla="*/ 2407253 w 2714625"/>
                <a:gd name="connsiteY608" fmla="*/ 734187 h 1019175"/>
                <a:gd name="connsiteX609" fmla="*/ 2397538 w 2714625"/>
                <a:gd name="connsiteY609" fmla="*/ 736949 h 1019175"/>
                <a:gd name="connsiteX610" fmla="*/ 2393252 w 2714625"/>
                <a:gd name="connsiteY610" fmla="*/ 742569 h 1019175"/>
                <a:gd name="connsiteX611" fmla="*/ 2380202 w 2714625"/>
                <a:gd name="connsiteY611" fmla="*/ 733139 h 1019175"/>
                <a:gd name="connsiteX612" fmla="*/ 2377631 w 2714625"/>
                <a:gd name="connsiteY612" fmla="*/ 729520 h 1019175"/>
                <a:gd name="connsiteX613" fmla="*/ 2393252 w 2714625"/>
                <a:gd name="connsiteY613" fmla="*/ 722186 h 1019175"/>
                <a:gd name="connsiteX614" fmla="*/ 2400395 w 2714625"/>
                <a:gd name="connsiteY614" fmla="*/ 713327 h 1019175"/>
                <a:gd name="connsiteX615" fmla="*/ 2402015 w 2714625"/>
                <a:gd name="connsiteY615" fmla="*/ 698278 h 1019175"/>
                <a:gd name="connsiteX616" fmla="*/ 2400205 w 2714625"/>
                <a:gd name="connsiteY616" fmla="*/ 689515 h 1019175"/>
                <a:gd name="connsiteX617" fmla="*/ 2380393 w 2714625"/>
                <a:gd name="connsiteY617" fmla="*/ 689324 h 1019175"/>
                <a:gd name="connsiteX618" fmla="*/ 2381250 w 2714625"/>
                <a:gd name="connsiteY618" fmla="*/ 682752 h 1019175"/>
                <a:gd name="connsiteX619" fmla="*/ 2378202 w 2714625"/>
                <a:gd name="connsiteY619" fmla="*/ 680752 h 1019175"/>
                <a:gd name="connsiteX620" fmla="*/ 2379726 w 2714625"/>
                <a:gd name="connsiteY620" fmla="*/ 665321 h 1019175"/>
                <a:gd name="connsiteX621" fmla="*/ 2366296 w 2714625"/>
                <a:gd name="connsiteY621" fmla="*/ 660749 h 1019175"/>
                <a:gd name="connsiteX622" fmla="*/ 2355056 w 2714625"/>
                <a:gd name="connsiteY622" fmla="*/ 661130 h 1019175"/>
                <a:gd name="connsiteX623" fmla="*/ 2337340 w 2714625"/>
                <a:gd name="connsiteY623" fmla="*/ 670655 h 1019175"/>
                <a:gd name="connsiteX624" fmla="*/ 2328958 w 2714625"/>
                <a:gd name="connsiteY624" fmla="*/ 660559 h 1019175"/>
                <a:gd name="connsiteX625" fmla="*/ 2321624 w 2714625"/>
                <a:gd name="connsiteY625" fmla="*/ 664750 h 1019175"/>
                <a:gd name="connsiteX626" fmla="*/ 2303050 w 2714625"/>
                <a:gd name="connsiteY626" fmla="*/ 637794 h 1019175"/>
                <a:gd name="connsiteX627" fmla="*/ 2307908 w 2714625"/>
                <a:gd name="connsiteY627" fmla="*/ 628936 h 1019175"/>
                <a:gd name="connsiteX628" fmla="*/ 2329244 w 2714625"/>
                <a:gd name="connsiteY628" fmla="*/ 622363 h 1019175"/>
                <a:gd name="connsiteX629" fmla="*/ 2337245 w 2714625"/>
                <a:gd name="connsiteY629" fmla="*/ 616553 h 1019175"/>
                <a:gd name="connsiteX630" fmla="*/ 2340769 w 2714625"/>
                <a:gd name="connsiteY630" fmla="*/ 609600 h 1019175"/>
                <a:gd name="connsiteX631" fmla="*/ 2336483 w 2714625"/>
                <a:gd name="connsiteY631" fmla="*/ 600646 h 1019175"/>
                <a:gd name="connsiteX632" fmla="*/ 2328958 w 2714625"/>
                <a:gd name="connsiteY632" fmla="*/ 601409 h 1019175"/>
                <a:gd name="connsiteX633" fmla="*/ 2324005 w 2714625"/>
                <a:gd name="connsiteY633" fmla="*/ 594360 h 1019175"/>
                <a:gd name="connsiteX634" fmla="*/ 2307812 w 2714625"/>
                <a:gd name="connsiteY634" fmla="*/ 600361 h 1019175"/>
                <a:gd name="connsiteX635" fmla="*/ 2292096 w 2714625"/>
                <a:gd name="connsiteY635" fmla="*/ 583787 h 1019175"/>
                <a:gd name="connsiteX636" fmla="*/ 2277999 w 2714625"/>
                <a:gd name="connsiteY636" fmla="*/ 596646 h 1019175"/>
                <a:gd name="connsiteX637" fmla="*/ 2270951 w 2714625"/>
                <a:gd name="connsiteY637" fmla="*/ 599408 h 1019175"/>
                <a:gd name="connsiteX638" fmla="*/ 2263807 w 2714625"/>
                <a:gd name="connsiteY638" fmla="*/ 612838 h 1019175"/>
                <a:gd name="connsiteX639" fmla="*/ 2256187 w 2714625"/>
                <a:gd name="connsiteY639" fmla="*/ 618649 h 1019175"/>
                <a:gd name="connsiteX640" fmla="*/ 2255329 w 2714625"/>
                <a:gd name="connsiteY640" fmla="*/ 621030 h 1019175"/>
                <a:gd name="connsiteX641" fmla="*/ 2264759 w 2714625"/>
                <a:gd name="connsiteY641" fmla="*/ 631412 h 1019175"/>
                <a:gd name="connsiteX642" fmla="*/ 2266378 w 2714625"/>
                <a:gd name="connsiteY642" fmla="*/ 640080 h 1019175"/>
                <a:gd name="connsiteX643" fmla="*/ 2274094 w 2714625"/>
                <a:gd name="connsiteY643" fmla="*/ 649319 h 1019175"/>
                <a:gd name="connsiteX644" fmla="*/ 2274856 w 2714625"/>
                <a:gd name="connsiteY644" fmla="*/ 664274 h 1019175"/>
                <a:gd name="connsiteX645" fmla="*/ 2258854 w 2714625"/>
                <a:gd name="connsiteY645" fmla="*/ 665607 h 1019175"/>
                <a:gd name="connsiteX646" fmla="*/ 2251805 w 2714625"/>
                <a:gd name="connsiteY646" fmla="*/ 669703 h 1019175"/>
                <a:gd name="connsiteX647" fmla="*/ 2251996 w 2714625"/>
                <a:gd name="connsiteY647" fmla="*/ 675037 h 1019175"/>
                <a:gd name="connsiteX648" fmla="*/ 2262854 w 2714625"/>
                <a:gd name="connsiteY648" fmla="*/ 680275 h 1019175"/>
                <a:gd name="connsiteX649" fmla="*/ 2269331 w 2714625"/>
                <a:gd name="connsiteY649" fmla="*/ 677894 h 1019175"/>
                <a:gd name="connsiteX650" fmla="*/ 2270855 w 2714625"/>
                <a:gd name="connsiteY650" fmla="*/ 682942 h 1019175"/>
                <a:gd name="connsiteX651" fmla="*/ 2285428 w 2714625"/>
                <a:gd name="connsiteY651" fmla="*/ 678751 h 1019175"/>
                <a:gd name="connsiteX652" fmla="*/ 2292668 w 2714625"/>
                <a:gd name="connsiteY652" fmla="*/ 665988 h 1019175"/>
                <a:gd name="connsiteX653" fmla="*/ 2298668 w 2714625"/>
                <a:gd name="connsiteY653" fmla="*/ 667036 h 1019175"/>
                <a:gd name="connsiteX654" fmla="*/ 2294001 w 2714625"/>
                <a:gd name="connsiteY654" fmla="*/ 678275 h 1019175"/>
                <a:gd name="connsiteX655" fmla="*/ 2302478 w 2714625"/>
                <a:gd name="connsiteY655" fmla="*/ 678751 h 1019175"/>
                <a:gd name="connsiteX656" fmla="*/ 2313718 w 2714625"/>
                <a:gd name="connsiteY656" fmla="*/ 674751 h 1019175"/>
                <a:gd name="connsiteX657" fmla="*/ 2306479 w 2714625"/>
                <a:gd name="connsiteY657" fmla="*/ 695516 h 1019175"/>
                <a:gd name="connsiteX658" fmla="*/ 2311527 w 2714625"/>
                <a:gd name="connsiteY658" fmla="*/ 707136 h 1019175"/>
                <a:gd name="connsiteX659" fmla="*/ 2305050 w 2714625"/>
                <a:gd name="connsiteY659" fmla="*/ 725043 h 1019175"/>
                <a:gd name="connsiteX660" fmla="*/ 2294287 w 2714625"/>
                <a:gd name="connsiteY660" fmla="*/ 734949 h 1019175"/>
                <a:gd name="connsiteX661" fmla="*/ 2281333 w 2714625"/>
                <a:gd name="connsiteY661" fmla="*/ 760857 h 1019175"/>
                <a:gd name="connsiteX662" fmla="*/ 2260759 w 2714625"/>
                <a:gd name="connsiteY662" fmla="*/ 773430 h 1019175"/>
                <a:gd name="connsiteX663" fmla="*/ 2249615 w 2714625"/>
                <a:gd name="connsiteY663" fmla="*/ 792194 h 1019175"/>
                <a:gd name="connsiteX664" fmla="*/ 2242757 w 2714625"/>
                <a:gd name="connsiteY664" fmla="*/ 795338 h 1019175"/>
                <a:gd name="connsiteX665" fmla="*/ 2229517 w 2714625"/>
                <a:gd name="connsiteY665" fmla="*/ 795433 h 1019175"/>
                <a:gd name="connsiteX666" fmla="*/ 2212848 w 2714625"/>
                <a:gd name="connsiteY666" fmla="*/ 788003 h 1019175"/>
                <a:gd name="connsiteX667" fmla="*/ 2195322 w 2714625"/>
                <a:gd name="connsiteY667" fmla="*/ 769334 h 1019175"/>
                <a:gd name="connsiteX668" fmla="*/ 2188750 w 2714625"/>
                <a:gd name="connsiteY668" fmla="*/ 769334 h 1019175"/>
                <a:gd name="connsiteX669" fmla="*/ 2179606 w 2714625"/>
                <a:gd name="connsiteY669" fmla="*/ 765048 h 1019175"/>
                <a:gd name="connsiteX670" fmla="*/ 2184273 w 2714625"/>
                <a:gd name="connsiteY670" fmla="*/ 757142 h 1019175"/>
                <a:gd name="connsiteX671" fmla="*/ 2151888 w 2714625"/>
                <a:gd name="connsiteY671" fmla="*/ 737997 h 1019175"/>
                <a:gd name="connsiteX672" fmla="*/ 2146935 w 2714625"/>
                <a:gd name="connsiteY672" fmla="*/ 727996 h 1019175"/>
                <a:gd name="connsiteX673" fmla="*/ 2140363 w 2714625"/>
                <a:gd name="connsiteY673" fmla="*/ 725996 h 1019175"/>
                <a:gd name="connsiteX674" fmla="*/ 2139029 w 2714625"/>
                <a:gd name="connsiteY674" fmla="*/ 722376 h 1019175"/>
                <a:gd name="connsiteX675" fmla="*/ 2128933 w 2714625"/>
                <a:gd name="connsiteY675" fmla="*/ 721233 h 1019175"/>
                <a:gd name="connsiteX676" fmla="*/ 2127504 w 2714625"/>
                <a:gd name="connsiteY676" fmla="*/ 713232 h 1019175"/>
                <a:gd name="connsiteX677" fmla="*/ 2118265 w 2714625"/>
                <a:gd name="connsiteY677" fmla="*/ 709327 h 1019175"/>
                <a:gd name="connsiteX678" fmla="*/ 2108264 w 2714625"/>
                <a:gd name="connsiteY678" fmla="*/ 727710 h 1019175"/>
                <a:gd name="connsiteX679" fmla="*/ 2117789 w 2714625"/>
                <a:gd name="connsiteY679" fmla="*/ 742283 h 1019175"/>
                <a:gd name="connsiteX680" fmla="*/ 2111978 w 2714625"/>
                <a:gd name="connsiteY680" fmla="*/ 744284 h 1019175"/>
                <a:gd name="connsiteX681" fmla="*/ 2105120 w 2714625"/>
                <a:gd name="connsiteY681" fmla="*/ 741997 h 1019175"/>
                <a:gd name="connsiteX682" fmla="*/ 2100072 w 2714625"/>
                <a:gd name="connsiteY682" fmla="*/ 747046 h 1019175"/>
                <a:gd name="connsiteX683" fmla="*/ 2107787 w 2714625"/>
                <a:gd name="connsiteY683" fmla="*/ 752380 h 1019175"/>
                <a:gd name="connsiteX684" fmla="*/ 2083213 w 2714625"/>
                <a:gd name="connsiteY684" fmla="*/ 785622 h 1019175"/>
                <a:gd name="connsiteX685" fmla="*/ 2088070 w 2714625"/>
                <a:gd name="connsiteY685" fmla="*/ 792766 h 1019175"/>
                <a:gd name="connsiteX686" fmla="*/ 2083213 w 2714625"/>
                <a:gd name="connsiteY686" fmla="*/ 800671 h 1019175"/>
                <a:gd name="connsiteX687" fmla="*/ 2074831 w 2714625"/>
                <a:gd name="connsiteY687" fmla="*/ 800576 h 1019175"/>
                <a:gd name="connsiteX688" fmla="*/ 2057591 w 2714625"/>
                <a:gd name="connsiteY688" fmla="*/ 790099 h 1019175"/>
                <a:gd name="connsiteX689" fmla="*/ 2039207 w 2714625"/>
                <a:gd name="connsiteY689" fmla="*/ 822103 h 1019175"/>
                <a:gd name="connsiteX690" fmla="*/ 2026539 w 2714625"/>
                <a:gd name="connsiteY690" fmla="*/ 820769 h 1019175"/>
                <a:gd name="connsiteX691" fmla="*/ 2024253 w 2714625"/>
                <a:gd name="connsiteY691" fmla="*/ 843058 h 1019175"/>
                <a:gd name="connsiteX692" fmla="*/ 2003108 w 2714625"/>
                <a:gd name="connsiteY692" fmla="*/ 838391 h 1019175"/>
                <a:gd name="connsiteX693" fmla="*/ 2007394 w 2714625"/>
                <a:gd name="connsiteY693" fmla="*/ 817054 h 1019175"/>
                <a:gd name="connsiteX694" fmla="*/ 1933861 w 2714625"/>
                <a:gd name="connsiteY694" fmla="*/ 794671 h 1019175"/>
                <a:gd name="connsiteX695" fmla="*/ 1932813 w 2714625"/>
                <a:gd name="connsiteY695" fmla="*/ 799433 h 1019175"/>
                <a:gd name="connsiteX696" fmla="*/ 1924145 w 2714625"/>
                <a:gd name="connsiteY696" fmla="*/ 797528 h 1019175"/>
                <a:gd name="connsiteX697" fmla="*/ 1927098 w 2714625"/>
                <a:gd name="connsiteY697" fmla="*/ 786765 h 1019175"/>
                <a:gd name="connsiteX698" fmla="*/ 1879568 w 2714625"/>
                <a:gd name="connsiteY698" fmla="*/ 772668 h 1019175"/>
                <a:gd name="connsiteX699" fmla="*/ 1881759 w 2714625"/>
                <a:gd name="connsiteY699" fmla="*/ 768667 h 1019175"/>
                <a:gd name="connsiteX700" fmla="*/ 1866424 w 2714625"/>
                <a:gd name="connsiteY700" fmla="*/ 761714 h 1019175"/>
                <a:gd name="connsiteX701" fmla="*/ 1869091 w 2714625"/>
                <a:gd name="connsiteY701" fmla="*/ 755047 h 1019175"/>
                <a:gd name="connsiteX702" fmla="*/ 1866138 w 2714625"/>
                <a:gd name="connsiteY702" fmla="*/ 754094 h 1019175"/>
                <a:gd name="connsiteX703" fmla="*/ 1860899 w 2714625"/>
                <a:gd name="connsiteY703" fmla="*/ 766572 h 1019175"/>
                <a:gd name="connsiteX704" fmla="*/ 1850708 w 2714625"/>
                <a:gd name="connsiteY704" fmla="*/ 760190 h 1019175"/>
                <a:gd name="connsiteX705" fmla="*/ 1832801 w 2714625"/>
                <a:gd name="connsiteY705" fmla="*/ 753999 h 1019175"/>
                <a:gd name="connsiteX706" fmla="*/ 1838134 w 2714625"/>
                <a:gd name="connsiteY706" fmla="*/ 741140 h 1019175"/>
                <a:gd name="connsiteX707" fmla="*/ 1835372 w 2714625"/>
                <a:gd name="connsiteY707" fmla="*/ 738473 h 1019175"/>
                <a:gd name="connsiteX708" fmla="*/ 1842516 w 2714625"/>
                <a:gd name="connsiteY708" fmla="*/ 734663 h 1019175"/>
                <a:gd name="connsiteX709" fmla="*/ 1840040 w 2714625"/>
                <a:gd name="connsiteY709" fmla="*/ 726091 h 1019175"/>
                <a:gd name="connsiteX710" fmla="*/ 1848517 w 2714625"/>
                <a:gd name="connsiteY710" fmla="*/ 728377 h 1019175"/>
                <a:gd name="connsiteX711" fmla="*/ 1851660 w 2714625"/>
                <a:gd name="connsiteY711" fmla="*/ 719042 h 1019175"/>
                <a:gd name="connsiteX712" fmla="*/ 1848421 w 2714625"/>
                <a:gd name="connsiteY712" fmla="*/ 714851 h 1019175"/>
                <a:gd name="connsiteX713" fmla="*/ 1855089 w 2714625"/>
                <a:gd name="connsiteY713" fmla="*/ 712946 h 1019175"/>
                <a:gd name="connsiteX714" fmla="*/ 1857184 w 2714625"/>
                <a:gd name="connsiteY714" fmla="*/ 710660 h 1019175"/>
                <a:gd name="connsiteX715" fmla="*/ 1855089 w 2714625"/>
                <a:gd name="connsiteY715" fmla="*/ 709136 h 1019175"/>
                <a:gd name="connsiteX716" fmla="*/ 1858613 w 2714625"/>
                <a:gd name="connsiteY716" fmla="*/ 707041 h 1019175"/>
                <a:gd name="connsiteX717" fmla="*/ 1856708 w 2714625"/>
                <a:gd name="connsiteY717" fmla="*/ 703517 h 1019175"/>
                <a:gd name="connsiteX718" fmla="*/ 1863852 w 2714625"/>
                <a:gd name="connsiteY718" fmla="*/ 673703 h 1019175"/>
                <a:gd name="connsiteX719" fmla="*/ 1860709 w 2714625"/>
                <a:gd name="connsiteY719" fmla="*/ 674561 h 1019175"/>
                <a:gd name="connsiteX720" fmla="*/ 1840801 w 2714625"/>
                <a:gd name="connsiteY720" fmla="*/ 649034 h 1019175"/>
                <a:gd name="connsiteX721" fmla="*/ 1840516 w 2714625"/>
                <a:gd name="connsiteY721" fmla="*/ 645700 h 1019175"/>
                <a:gd name="connsiteX722" fmla="*/ 1844993 w 2714625"/>
                <a:gd name="connsiteY722" fmla="*/ 641223 h 1019175"/>
                <a:gd name="connsiteX723" fmla="*/ 1851851 w 2714625"/>
                <a:gd name="connsiteY723" fmla="*/ 646367 h 1019175"/>
                <a:gd name="connsiteX724" fmla="*/ 1849279 w 2714625"/>
                <a:gd name="connsiteY724" fmla="*/ 643509 h 1019175"/>
                <a:gd name="connsiteX725" fmla="*/ 1847564 w 2714625"/>
                <a:gd name="connsiteY725" fmla="*/ 631698 h 1019175"/>
                <a:gd name="connsiteX726" fmla="*/ 1840325 w 2714625"/>
                <a:gd name="connsiteY726" fmla="*/ 629031 h 1019175"/>
                <a:gd name="connsiteX727" fmla="*/ 1841468 w 2714625"/>
                <a:gd name="connsiteY727" fmla="*/ 626459 h 1019175"/>
                <a:gd name="connsiteX728" fmla="*/ 1829371 w 2714625"/>
                <a:gd name="connsiteY728" fmla="*/ 639699 h 1019175"/>
                <a:gd name="connsiteX729" fmla="*/ 1822133 w 2714625"/>
                <a:gd name="connsiteY729" fmla="*/ 633222 h 1019175"/>
                <a:gd name="connsiteX730" fmla="*/ 1823466 w 2714625"/>
                <a:gd name="connsiteY730" fmla="*/ 631603 h 1019175"/>
                <a:gd name="connsiteX731" fmla="*/ 1806988 w 2714625"/>
                <a:gd name="connsiteY731" fmla="*/ 636079 h 1019175"/>
                <a:gd name="connsiteX732" fmla="*/ 1806131 w 2714625"/>
                <a:gd name="connsiteY732" fmla="*/ 622649 h 1019175"/>
                <a:gd name="connsiteX733" fmla="*/ 1772031 w 2714625"/>
                <a:gd name="connsiteY733" fmla="*/ 624650 h 1019175"/>
                <a:gd name="connsiteX734" fmla="*/ 1771555 w 2714625"/>
                <a:gd name="connsiteY734" fmla="*/ 617315 h 1019175"/>
                <a:gd name="connsiteX735" fmla="*/ 1746123 w 2714625"/>
                <a:gd name="connsiteY735" fmla="*/ 620459 h 1019175"/>
                <a:gd name="connsiteX736" fmla="*/ 1742599 w 2714625"/>
                <a:gd name="connsiteY736" fmla="*/ 592360 h 1019175"/>
                <a:gd name="connsiteX737" fmla="*/ 1740122 w 2714625"/>
                <a:gd name="connsiteY737" fmla="*/ 586264 h 1019175"/>
                <a:gd name="connsiteX738" fmla="*/ 1729264 w 2714625"/>
                <a:gd name="connsiteY738" fmla="*/ 588931 h 1019175"/>
                <a:gd name="connsiteX739" fmla="*/ 1725644 w 2714625"/>
                <a:gd name="connsiteY739" fmla="*/ 563689 h 1019175"/>
                <a:gd name="connsiteX740" fmla="*/ 1707451 w 2714625"/>
                <a:gd name="connsiteY740" fmla="*/ 559022 h 1019175"/>
                <a:gd name="connsiteX741" fmla="*/ 1706499 w 2714625"/>
                <a:gd name="connsiteY741" fmla="*/ 563499 h 1019175"/>
                <a:gd name="connsiteX742" fmla="*/ 1701927 w 2714625"/>
                <a:gd name="connsiteY742" fmla="*/ 564833 h 1019175"/>
                <a:gd name="connsiteX743" fmla="*/ 1696593 w 2714625"/>
                <a:gd name="connsiteY743" fmla="*/ 565785 h 1019175"/>
                <a:gd name="connsiteX744" fmla="*/ 1688687 w 2714625"/>
                <a:gd name="connsiteY744" fmla="*/ 563118 h 1019175"/>
                <a:gd name="connsiteX745" fmla="*/ 1693354 w 2714625"/>
                <a:gd name="connsiteY745" fmla="*/ 541306 h 1019175"/>
                <a:gd name="connsiteX746" fmla="*/ 1692497 w 2714625"/>
                <a:gd name="connsiteY746" fmla="*/ 526161 h 1019175"/>
                <a:gd name="connsiteX747" fmla="*/ 1710023 w 2714625"/>
                <a:gd name="connsiteY747" fmla="*/ 528257 h 1019175"/>
                <a:gd name="connsiteX748" fmla="*/ 1708785 w 2714625"/>
                <a:gd name="connsiteY748" fmla="*/ 519875 h 1019175"/>
                <a:gd name="connsiteX749" fmla="*/ 1699451 w 2714625"/>
                <a:gd name="connsiteY749" fmla="*/ 516541 h 1019175"/>
                <a:gd name="connsiteX750" fmla="*/ 1698212 w 2714625"/>
                <a:gd name="connsiteY750" fmla="*/ 510921 h 1019175"/>
                <a:gd name="connsiteX751" fmla="*/ 1687354 w 2714625"/>
                <a:gd name="connsiteY751" fmla="*/ 513588 h 1019175"/>
                <a:gd name="connsiteX752" fmla="*/ 1673924 w 2714625"/>
                <a:gd name="connsiteY752" fmla="*/ 502253 h 1019175"/>
                <a:gd name="connsiteX753" fmla="*/ 1656588 w 2714625"/>
                <a:gd name="connsiteY753" fmla="*/ 493395 h 1019175"/>
                <a:gd name="connsiteX754" fmla="*/ 1638871 w 2714625"/>
                <a:gd name="connsiteY754" fmla="*/ 489109 h 1019175"/>
                <a:gd name="connsiteX755" fmla="*/ 1637157 w 2714625"/>
                <a:gd name="connsiteY755" fmla="*/ 485966 h 1019175"/>
                <a:gd name="connsiteX756" fmla="*/ 1627918 w 2714625"/>
                <a:gd name="connsiteY756" fmla="*/ 485489 h 1019175"/>
                <a:gd name="connsiteX757" fmla="*/ 1625346 w 2714625"/>
                <a:gd name="connsiteY757" fmla="*/ 479203 h 1019175"/>
                <a:gd name="connsiteX758" fmla="*/ 1620298 w 2714625"/>
                <a:gd name="connsiteY758" fmla="*/ 475583 h 1019175"/>
                <a:gd name="connsiteX759" fmla="*/ 1602581 w 2714625"/>
                <a:gd name="connsiteY759" fmla="*/ 472535 h 1019175"/>
                <a:gd name="connsiteX760" fmla="*/ 1604201 w 2714625"/>
                <a:gd name="connsiteY760" fmla="*/ 497300 h 1019175"/>
                <a:gd name="connsiteX761" fmla="*/ 1583912 w 2714625"/>
                <a:gd name="connsiteY761" fmla="*/ 510254 h 1019175"/>
                <a:gd name="connsiteX762" fmla="*/ 1566291 w 2714625"/>
                <a:gd name="connsiteY762" fmla="*/ 515493 h 1019175"/>
                <a:gd name="connsiteX763" fmla="*/ 1578864 w 2714625"/>
                <a:gd name="connsiteY763" fmla="*/ 526351 h 1019175"/>
                <a:gd name="connsiteX764" fmla="*/ 1588960 w 2714625"/>
                <a:gd name="connsiteY764" fmla="*/ 528733 h 1019175"/>
                <a:gd name="connsiteX765" fmla="*/ 1576292 w 2714625"/>
                <a:gd name="connsiteY765" fmla="*/ 539591 h 1019175"/>
                <a:gd name="connsiteX766" fmla="*/ 1582674 w 2714625"/>
                <a:gd name="connsiteY766" fmla="*/ 544449 h 1019175"/>
                <a:gd name="connsiteX767" fmla="*/ 1586960 w 2714625"/>
                <a:gd name="connsiteY767" fmla="*/ 572834 h 1019175"/>
                <a:gd name="connsiteX768" fmla="*/ 1593437 w 2714625"/>
                <a:gd name="connsiteY768" fmla="*/ 574453 h 1019175"/>
                <a:gd name="connsiteX769" fmla="*/ 1594580 w 2714625"/>
                <a:gd name="connsiteY769" fmla="*/ 579787 h 1019175"/>
                <a:gd name="connsiteX770" fmla="*/ 1602105 w 2714625"/>
                <a:gd name="connsiteY770" fmla="*/ 579406 h 1019175"/>
                <a:gd name="connsiteX771" fmla="*/ 1604296 w 2714625"/>
                <a:gd name="connsiteY771" fmla="*/ 582073 h 1019175"/>
                <a:gd name="connsiteX772" fmla="*/ 1597152 w 2714625"/>
                <a:gd name="connsiteY772" fmla="*/ 580072 h 1019175"/>
                <a:gd name="connsiteX773" fmla="*/ 1569053 w 2714625"/>
                <a:gd name="connsiteY773" fmla="*/ 590359 h 1019175"/>
                <a:gd name="connsiteX774" fmla="*/ 1570387 w 2714625"/>
                <a:gd name="connsiteY774" fmla="*/ 596075 h 1019175"/>
                <a:gd name="connsiteX775" fmla="*/ 1567339 w 2714625"/>
                <a:gd name="connsiteY775" fmla="*/ 596551 h 1019175"/>
                <a:gd name="connsiteX776" fmla="*/ 1568291 w 2714625"/>
                <a:gd name="connsiteY776" fmla="*/ 605409 h 1019175"/>
                <a:gd name="connsiteX777" fmla="*/ 1563624 w 2714625"/>
                <a:gd name="connsiteY777" fmla="*/ 607790 h 1019175"/>
                <a:gd name="connsiteX778" fmla="*/ 1542288 w 2714625"/>
                <a:gd name="connsiteY778" fmla="*/ 609219 h 1019175"/>
                <a:gd name="connsiteX779" fmla="*/ 1541907 w 2714625"/>
                <a:gd name="connsiteY779" fmla="*/ 605314 h 1019175"/>
                <a:gd name="connsiteX780" fmla="*/ 1521524 w 2714625"/>
                <a:gd name="connsiteY780" fmla="*/ 608457 h 1019175"/>
                <a:gd name="connsiteX781" fmla="*/ 1503902 w 2714625"/>
                <a:gd name="connsiteY781" fmla="*/ 616744 h 1019175"/>
                <a:gd name="connsiteX782" fmla="*/ 1513523 w 2714625"/>
                <a:gd name="connsiteY782" fmla="*/ 632174 h 1019175"/>
                <a:gd name="connsiteX783" fmla="*/ 1519142 w 2714625"/>
                <a:gd name="connsiteY783" fmla="*/ 630841 h 1019175"/>
                <a:gd name="connsiteX784" fmla="*/ 1523333 w 2714625"/>
                <a:gd name="connsiteY784" fmla="*/ 640366 h 1019175"/>
                <a:gd name="connsiteX785" fmla="*/ 1518190 w 2714625"/>
                <a:gd name="connsiteY785" fmla="*/ 641985 h 1019175"/>
                <a:gd name="connsiteX786" fmla="*/ 1518380 w 2714625"/>
                <a:gd name="connsiteY786" fmla="*/ 649224 h 1019175"/>
                <a:gd name="connsiteX787" fmla="*/ 1512760 w 2714625"/>
                <a:gd name="connsiteY787" fmla="*/ 650176 h 1019175"/>
                <a:gd name="connsiteX788" fmla="*/ 1513046 w 2714625"/>
                <a:gd name="connsiteY788" fmla="*/ 657416 h 1019175"/>
                <a:gd name="connsiteX789" fmla="*/ 1509998 w 2714625"/>
                <a:gd name="connsiteY789" fmla="*/ 657606 h 1019175"/>
                <a:gd name="connsiteX790" fmla="*/ 1509236 w 2714625"/>
                <a:gd name="connsiteY790" fmla="*/ 666274 h 1019175"/>
                <a:gd name="connsiteX791" fmla="*/ 1506188 w 2714625"/>
                <a:gd name="connsiteY791" fmla="*/ 666274 h 1019175"/>
                <a:gd name="connsiteX792" fmla="*/ 1505712 w 2714625"/>
                <a:gd name="connsiteY792" fmla="*/ 670370 h 1019175"/>
                <a:gd name="connsiteX793" fmla="*/ 1503902 w 2714625"/>
                <a:gd name="connsiteY793" fmla="*/ 670370 h 1019175"/>
                <a:gd name="connsiteX794" fmla="*/ 1502950 w 2714625"/>
                <a:gd name="connsiteY794" fmla="*/ 690467 h 1019175"/>
                <a:gd name="connsiteX795" fmla="*/ 1498568 w 2714625"/>
                <a:gd name="connsiteY795" fmla="*/ 690753 h 1019175"/>
                <a:gd name="connsiteX796" fmla="*/ 1496377 w 2714625"/>
                <a:gd name="connsiteY796" fmla="*/ 701326 h 1019175"/>
                <a:gd name="connsiteX797" fmla="*/ 1470184 w 2714625"/>
                <a:gd name="connsiteY797" fmla="*/ 697706 h 1019175"/>
                <a:gd name="connsiteX798" fmla="*/ 1471898 w 2714625"/>
                <a:gd name="connsiteY798" fmla="*/ 712661 h 1019175"/>
                <a:gd name="connsiteX799" fmla="*/ 1432560 w 2714625"/>
                <a:gd name="connsiteY799" fmla="*/ 721328 h 1019175"/>
                <a:gd name="connsiteX800" fmla="*/ 1421416 w 2714625"/>
                <a:gd name="connsiteY800" fmla="*/ 732187 h 1019175"/>
                <a:gd name="connsiteX801" fmla="*/ 1419987 w 2714625"/>
                <a:gd name="connsiteY801" fmla="*/ 739330 h 1019175"/>
                <a:gd name="connsiteX802" fmla="*/ 1415510 w 2714625"/>
                <a:gd name="connsiteY802" fmla="*/ 739997 h 1019175"/>
                <a:gd name="connsiteX803" fmla="*/ 1414843 w 2714625"/>
                <a:gd name="connsiteY803" fmla="*/ 745998 h 1019175"/>
                <a:gd name="connsiteX804" fmla="*/ 1409605 w 2714625"/>
                <a:gd name="connsiteY804" fmla="*/ 749617 h 1019175"/>
                <a:gd name="connsiteX805" fmla="*/ 1410176 w 2714625"/>
                <a:gd name="connsiteY805" fmla="*/ 768382 h 1019175"/>
                <a:gd name="connsiteX806" fmla="*/ 1408462 w 2714625"/>
                <a:gd name="connsiteY806" fmla="*/ 768287 h 1019175"/>
                <a:gd name="connsiteX807" fmla="*/ 1408748 w 2714625"/>
                <a:gd name="connsiteY807" fmla="*/ 772859 h 1019175"/>
                <a:gd name="connsiteX808" fmla="*/ 1405223 w 2714625"/>
                <a:gd name="connsiteY808" fmla="*/ 772859 h 1019175"/>
                <a:gd name="connsiteX809" fmla="*/ 1404461 w 2714625"/>
                <a:gd name="connsiteY809" fmla="*/ 777716 h 1019175"/>
                <a:gd name="connsiteX810" fmla="*/ 1405795 w 2714625"/>
                <a:gd name="connsiteY810" fmla="*/ 785432 h 1019175"/>
                <a:gd name="connsiteX811" fmla="*/ 1410843 w 2714625"/>
                <a:gd name="connsiteY811" fmla="*/ 785336 h 1019175"/>
                <a:gd name="connsiteX812" fmla="*/ 1407414 w 2714625"/>
                <a:gd name="connsiteY812" fmla="*/ 791718 h 1019175"/>
                <a:gd name="connsiteX813" fmla="*/ 1408367 w 2714625"/>
                <a:gd name="connsiteY813" fmla="*/ 801624 h 1019175"/>
                <a:gd name="connsiteX814" fmla="*/ 1419606 w 2714625"/>
                <a:gd name="connsiteY814" fmla="*/ 799909 h 1019175"/>
                <a:gd name="connsiteX815" fmla="*/ 1418749 w 2714625"/>
                <a:gd name="connsiteY815" fmla="*/ 808292 h 1019175"/>
                <a:gd name="connsiteX816" fmla="*/ 1436942 w 2714625"/>
                <a:gd name="connsiteY816" fmla="*/ 803434 h 1019175"/>
                <a:gd name="connsiteX817" fmla="*/ 1438180 w 2714625"/>
                <a:gd name="connsiteY817" fmla="*/ 812197 h 1019175"/>
                <a:gd name="connsiteX818" fmla="*/ 1445228 w 2714625"/>
                <a:gd name="connsiteY818" fmla="*/ 811149 h 1019175"/>
                <a:gd name="connsiteX819" fmla="*/ 1448848 w 2714625"/>
                <a:gd name="connsiteY819" fmla="*/ 831247 h 1019175"/>
                <a:gd name="connsiteX820" fmla="*/ 1449229 w 2714625"/>
                <a:gd name="connsiteY820" fmla="*/ 850106 h 1019175"/>
                <a:gd name="connsiteX821" fmla="*/ 1453134 w 2714625"/>
                <a:gd name="connsiteY821" fmla="*/ 868299 h 1019175"/>
                <a:gd name="connsiteX822" fmla="*/ 1438942 w 2714625"/>
                <a:gd name="connsiteY822" fmla="*/ 864870 h 1019175"/>
                <a:gd name="connsiteX823" fmla="*/ 1434465 w 2714625"/>
                <a:gd name="connsiteY823" fmla="*/ 897064 h 1019175"/>
                <a:gd name="connsiteX824" fmla="*/ 1429321 w 2714625"/>
                <a:gd name="connsiteY824" fmla="*/ 896874 h 1019175"/>
                <a:gd name="connsiteX825" fmla="*/ 1433798 w 2714625"/>
                <a:gd name="connsiteY825" fmla="*/ 902589 h 1019175"/>
                <a:gd name="connsiteX826" fmla="*/ 1430941 w 2714625"/>
                <a:gd name="connsiteY826" fmla="*/ 918591 h 1019175"/>
                <a:gd name="connsiteX827" fmla="*/ 1416844 w 2714625"/>
                <a:gd name="connsiteY827" fmla="*/ 913543 h 1019175"/>
                <a:gd name="connsiteX828" fmla="*/ 1401318 w 2714625"/>
                <a:gd name="connsiteY828" fmla="*/ 913257 h 1019175"/>
                <a:gd name="connsiteX829" fmla="*/ 1400366 w 2714625"/>
                <a:gd name="connsiteY829" fmla="*/ 937546 h 1019175"/>
                <a:gd name="connsiteX830" fmla="*/ 1394365 w 2714625"/>
                <a:gd name="connsiteY830" fmla="*/ 936022 h 1019175"/>
                <a:gd name="connsiteX831" fmla="*/ 1398175 w 2714625"/>
                <a:gd name="connsiteY831" fmla="*/ 913352 h 1019175"/>
                <a:gd name="connsiteX832" fmla="*/ 1391888 w 2714625"/>
                <a:gd name="connsiteY832" fmla="*/ 912876 h 1019175"/>
                <a:gd name="connsiteX833" fmla="*/ 1391221 w 2714625"/>
                <a:gd name="connsiteY833" fmla="*/ 918210 h 1019175"/>
                <a:gd name="connsiteX834" fmla="*/ 1374076 w 2714625"/>
                <a:gd name="connsiteY834" fmla="*/ 917067 h 1019175"/>
                <a:gd name="connsiteX835" fmla="*/ 1373315 w 2714625"/>
                <a:gd name="connsiteY835" fmla="*/ 926116 h 1019175"/>
                <a:gd name="connsiteX836" fmla="*/ 1371409 w 2714625"/>
                <a:gd name="connsiteY836" fmla="*/ 926021 h 1019175"/>
                <a:gd name="connsiteX837" fmla="*/ 1369219 w 2714625"/>
                <a:gd name="connsiteY837" fmla="*/ 933831 h 1019175"/>
                <a:gd name="connsiteX838" fmla="*/ 1363980 w 2714625"/>
                <a:gd name="connsiteY838" fmla="*/ 933069 h 1019175"/>
                <a:gd name="connsiteX839" fmla="*/ 1362361 w 2714625"/>
                <a:gd name="connsiteY839" fmla="*/ 942404 h 1019175"/>
                <a:gd name="connsiteX840" fmla="*/ 1359884 w 2714625"/>
                <a:gd name="connsiteY840" fmla="*/ 941642 h 1019175"/>
                <a:gd name="connsiteX841" fmla="*/ 1355598 w 2714625"/>
                <a:gd name="connsiteY841" fmla="*/ 976027 h 1019175"/>
                <a:gd name="connsiteX842" fmla="*/ 1356455 w 2714625"/>
                <a:gd name="connsiteY842" fmla="*/ 1013650 h 1019175"/>
                <a:gd name="connsiteX843" fmla="*/ 1344359 w 2714625"/>
                <a:gd name="connsiteY843" fmla="*/ 1012603 h 1019175"/>
                <a:gd name="connsiteX844" fmla="*/ 1332548 w 2714625"/>
                <a:gd name="connsiteY844" fmla="*/ 999363 h 1019175"/>
                <a:gd name="connsiteX845" fmla="*/ 1327023 w 2714625"/>
                <a:gd name="connsiteY845" fmla="*/ 997649 h 1019175"/>
                <a:gd name="connsiteX846" fmla="*/ 1325309 w 2714625"/>
                <a:gd name="connsiteY846" fmla="*/ 987552 h 1019175"/>
                <a:gd name="connsiteX847" fmla="*/ 1315212 w 2714625"/>
                <a:gd name="connsiteY847" fmla="*/ 988219 h 1019175"/>
                <a:gd name="connsiteX848" fmla="*/ 1304830 w 2714625"/>
                <a:gd name="connsiteY848" fmla="*/ 992981 h 1019175"/>
                <a:gd name="connsiteX849" fmla="*/ 1271207 w 2714625"/>
                <a:gd name="connsiteY849" fmla="*/ 997363 h 1019175"/>
                <a:gd name="connsiteX850" fmla="*/ 1250823 w 2714625"/>
                <a:gd name="connsiteY850" fmla="*/ 990695 h 1019175"/>
                <a:gd name="connsiteX851" fmla="*/ 1218438 w 2714625"/>
                <a:gd name="connsiteY851" fmla="*/ 992314 h 1019175"/>
                <a:gd name="connsiteX852" fmla="*/ 2537841 w 2714625"/>
                <a:gd name="connsiteY852" fmla="*/ 399097 h 1019175"/>
                <a:gd name="connsiteX853" fmla="*/ 2550224 w 2714625"/>
                <a:gd name="connsiteY853" fmla="*/ 403479 h 1019175"/>
                <a:gd name="connsiteX854" fmla="*/ 2554510 w 2714625"/>
                <a:gd name="connsiteY854" fmla="*/ 385382 h 1019175"/>
                <a:gd name="connsiteX855" fmla="*/ 2539936 w 2714625"/>
                <a:gd name="connsiteY855" fmla="*/ 394240 h 1019175"/>
                <a:gd name="connsiteX856" fmla="*/ 2537841 w 2714625"/>
                <a:gd name="connsiteY856" fmla="*/ 399097 h 10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</a:cxnLst>
              <a:rect l="l" t="t" r="r" b="b"/>
              <a:pathLst>
                <a:path w="2714625" h="1019175">
                  <a:moveTo>
                    <a:pt x="858202" y="940308"/>
                  </a:moveTo>
                  <a:lnTo>
                    <a:pt x="865918" y="938498"/>
                  </a:lnTo>
                  <a:lnTo>
                    <a:pt x="867346" y="944689"/>
                  </a:lnTo>
                  <a:lnTo>
                    <a:pt x="860203" y="946595"/>
                  </a:lnTo>
                  <a:lnTo>
                    <a:pt x="858202" y="940308"/>
                  </a:lnTo>
                  <a:close/>
                  <a:moveTo>
                    <a:pt x="845534" y="946023"/>
                  </a:moveTo>
                  <a:lnTo>
                    <a:pt x="851344" y="943832"/>
                  </a:lnTo>
                  <a:lnTo>
                    <a:pt x="854011" y="952595"/>
                  </a:lnTo>
                  <a:lnTo>
                    <a:pt x="847725" y="952976"/>
                  </a:lnTo>
                  <a:lnTo>
                    <a:pt x="845534" y="946023"/>
                  </a:lnTo>
                  <a:close/>
                  <a:moveTo>
                    <a:pt x="1686401" y="569024"/>
                  </a:moveTo>
                  <a:lnTo>
                    <a:pt x="1691164" y="567976"/>
                  </a:lnTo>
                  <a:lnTo>
                    <a:pt x="1694498" y="587121"/>
                  </a:lnTo>
                  <a:lnTo>
                    <a:pt x="1681829" y="586835"/>
                  </a:lnTo>
                  <a:lnTo>
                    <a:pt x="1682401" y="577405"/>
                  </a:lnTo>
                  <a:lnTo>
                    <a:pt x="1686401" y="569024"/>
                  </a:lnTo>
                  <a:close/>
                  <a:moveTo>
                    <a:pt x="1686496" y="568833"/>
                  </a:moveTo>
                  <a:lnTo>
                    <a:pt x="1688497" y="563594"/>
                  </a:lnTo>
                  <a:lnTo>
                    <a:pt x="1690592" y="564261"/>
                  </a:lnTo>
                  <a:lnTo>
                    <a:pt x="1691164" y="567785"/>
                  </a:lnTo>
                  <a:lnTo>
                    <a:pt x="1686496" y="568833"/>
                  </a:lnTo>
                  <a:close/>
                  <a:moveTo>
                    <a:pt x="1218438" y="992314"/>
                  </a:moveTo>
                  <a:lnTo>
                    <a:pt x="1143381" y="991934"/>
                  </a:lnTo>
                  <a:lnTo>
                    <a:pt x="1141667" y="940879"/>
                  </a:lnTo>
                  <a:lnTo>
                    <a:pt x="1108329" y="941832"/>
                  </a:lnTo>
                  <a:lnTo>
                    <a:pt x="1104709" y="942404"/>
                  </a:lnTo>
                  <a:lnTo>
                    <a:pt x="1104805" y="944689"/>
                  </a:lnTo>
                  <a:lnTo>
                    <a:pt x="1095375" y="945642"/>
                  </a:lnTo>
                  <a:lnTo>
                    <a:pt x="1090993" y="944023"/>
                  </a:lnTo>
                  <a:lnTo>
                    <a:pt x="1088231" y="933355"/>
                  </a:lnTo>
                  <a:lnTo>
                    <a:pt x="1070229" y="936117"/>
                  </a:lnTo>
                  <a:lnTo>
                    <a:pt x="1069562" y="930688"/>
                  </a:lnTo>
                  <a:lnTo>
                    <a:pt x="1066514" y="930878"/>
                  </a:lnTo>
                  <a:lnTo>
                    <a:pt x="1050989" y="937832"/>
                  </a:lnTo>
                  <a:lnTo>
                    <a:pt x="1050893" y="941070"/>
                  </a:lnTo>
                  <a:lnTo>
                    <a:pt x="1038892" y="944785"/>
                  </a:lnTo>
                  <a:lnTo>
                    <a:pt x="1030129" y="952500"/>
                  </a:lnTo>
                  <a:lnTo>
                    <a:pt x="1029271" y="932307"/>
                  </a:lnTo>
                  <a:lnTo>
                    <a:pt x="1019080" y="939070"/>
                  </a:lnTo>
                  <a:lnTo>
                    <a:pt x="1018889" y="935260"/>
                  </a:lnTo>
                  <a:lnTo>
                    <a:pt x="1001363" y="935450"/>
                  </a:lnTo>
                  <a:lnTo>
                    <a:pt x="1001173" y="929830"/>
                  </a:lnTo>
                  <a:lnTo>
                    <a:pt x="970502" y="929735"/>
                  </a:lnTo>
                  <a:lnTo>
                    <a:pt x="974026" y="924211"/>
                  </a:lnTo>
                  <a:lnTo>
                    <a:pt x="919162" y="926021"/>
                  </a:lnTo>
                  <a:lnTo>
                    <a:pt x="919162" y="928402"/>
                  </a:lnTo>
                  <a:lnTo>
                    <a:pt x="903732" y="930021"/>
                  </a:lnTo>
                  <a:lnTo>
                    <a:pt x="894778" y="934784"/>
                  </a:lnTo>
                  <a:lnTo>
                    <a:pt x="876205" y="934498"/>
                  </a:lnTo>
                  <a:lnTo>
                    <a:pt x="860679" y="938975"/>
                  </a:lnTo>
                  <a:lnTo>
                    <a:pt x="841343" y="947833"/>
                  </a:lnTo>
                  <a:lnTo>
                    <a:pt x="844106" y="964883"/>
                  </a:lnTo>
                  <a:lnTo>
                    <a:pt x="834771" y="965359"/>
                  </a:lnTo>
                  <a:lnTo>
                    <a:pt x="834676" y="971264"/>
                  </a:lnTo>
                  <a:lnTo>
                    <a:pt x="829437" y="972598"/>
                  </a:lnTo>
                  <a:lnTo>
                    <a:pt x="825151" y="958405"/>
                  </a:lnTo>
                  <a:lnTo>
                    <a:pt x="820484" y="958882"/>
                  </a:lnTo>
                  <a:lnTo>
                    <a:pt x="821817" y="968312"/>
                  </a:lnTo>
                  <a:lnTo>
                    <a:pt x="809911" y="967835"/>
                  </a:lnTo>
                  <a:lnTo>
                    <a:pt x="810577" y="975265"/>
                  </a:lnTo>
                  <a:lnTo>
                    <a:pt x="807815" y="975646"/>
                  </a:lnTo>
                  <a:lnTo>
                    <a:pt x="808196" y="980694"/>
                  </a:lnTo>
                  <a:lnTo>
                    <a:pt x="800005" y="980504"/>
                  </a:lnTo>
                  <a:lnTo>
                    <a:pt x="800386" y="994886"/>
                  </a:lnTo>
                  <a:lnTo>
                    <a:pt x="774668" y="1007364"/>
                  </a:lnTo>
                  <a:lnTo>
                    <a:pt x="773335" y="996505"/>
                  </a:lnTo>
                  <a:lnTo>
                    <a:pt x="775430" y="979742"/>
                  </a:lnTo>
                  <a:lnTo>
                    <a:pt x="769715" y="978313"/>
                  </a:lnTo>
                  <a:lnTo>
                    <a:pt x="771239" y="968121"/>
                  </a:lnTo>
                  <a:lnTo>
                    <a:pt x="772477" y="965168"/>
                  </a:lnTo>
                  <a:lnTo>
                    <a:pt x="782098" y="960120"/>
                  </a:lnTo>
                  <a:lnTo>
                    <a:pt x="778764" y="940213"/>
                  </a:lnTo>
                  <a:lnTo>
                    <a:pt x="771049" y="939260"/>
                  </a:lnTo>
                  <a:lnTo>
                    <a:pt x="769429" y="932117"/>
                  </a:lnTo>
                  <a:lnTo>
                    <a:pt x="753904" y="936784"/>
                  </a:lnTo>
                  <a:lnTo>
                    <a:pt x="753332" y="934498"/>
                  </a:lnTo>
                  <a:lnTo>
                    <a:pt x="743331" y="935069"/>
                  </a:lnTo>
                  <a:lnTo>
                    <a:pt x="743141" y="932879"/>
                  </a:lnTo>
                  <a:lnTo>
                    <a:pt x="735044" y="934784"/>
                  </a:lnTo>
                  <a:lnTo>
                    <a:pt x="735044" y="950214"/>
                  </a:lnTo>
                  <a:lnTo>
                    <a:pt x="723614" y="958977"/>
                  </a:lnTo>
                  <a:lnTo>
                    <a:pt x="708279" y="954119"/>
                  </a:lnTo>
                  <a:lnTo>
                    <a:pt x="705707" y="957358"/>
                  </a:lnTo>
                  <a:lnTo>
                    <a:pt x="702469" y="956120"/>
                  </a:lnTo>
                  <a:lnTo>
                    <a:pt x="700850" y="976027"/>
                  </a:lnTo>
                  <a:lnTo>
                    <a:pt x="678751" y="965740"/>
                  </a:lnTo>
                  <a:lnTo>
                    <a:pt x="667988" y="970693"/>
                  </a:lnTo>
                  <a:lnTo>
                    <a:pt x="655225" y="963644"/>
                  </a:lnTo>
                  <a:lnTo>
                    <a:pt x="632650" y="957929"/>
                  </a:lnTo>
                  <a:lnTo>
                    <a:pt x="641413" y="944594"/>
                  </a:lnTo>
                  <a:lnTo>
                    <a:pt x="625221" y="939070"/>
                  </a:lnTo>
                  <a:lnTo>
                    <a:pt x="626840" y="931926"/>
                  </a:lnTo>
                  <a:lnTo>
                    <a:pt x="616553" y="927735"/>
                  </a:lnTo>
                  <a:lnTo>
                    <a:pt x="616458" y="920591"/>
                  </a:lnTo>
                  <a:lnTo>
                    <a:pt x="612458" y="918782"/>
                  </a:lnTo>
                  <a:lnTo>
                    <a:pt x="616839" y="903065"/>
                  </a:lnTo>
                  <a:lnTo>
                    <a:pt x="616458" y="887730"/>
                  </a:lnTo>
                  <a:lnTo>
                    <a:pt x="614267" y="888397"/>
                  </a:lnTo>
                  <a:lnTo>
                    <a:pt x="593884" y="851440"/>
                  </a:lnTo>
                  <a:lnTo>
                    <a:pt x="595884" y="839914"/>
                  </a:lnTo>
                  <a:lnTo>
                    <a:pt x="593217" y="839438"/>
                  </a:lnTo>
                  <a:lnTo>
                    <a:pt x="592550" y="827532"/>
                  </a:lnTo>
                  <a:lnTo>
                    <a:pt x="587312" y="825437"/>
                  </a:lnTo>
                  <a:lnTo>
                    <a:pt x="587788" y="820579"/>
                  </a:lnTo>
                  <a:lnTo>
                    <a:pt x="589597" y="821055"/>
                  </a:lnTo>
                  <a:lnTo>
                    <a:pt x="586645" y="800291"/>
                  </a:lnTo>
                  <a:lnTo>
                    <a:pt x="580930" y="800576"/>
                  </a:lnTo>
                  <a:lnTo>
                    <a:pt x="579501" y="790956"/>
                  </a:lnTo>
                  <a:lnTo>
                    <a:pt x="576167" y="791718"/>
                  </a:lnTo>
                  <a:lnTo>
                    <a:pt x="574167" y="786098"/>
                  </a:lnTo>
                  <a:lnTo>
                    <a:pt x="566452" y="786860"/>
                  </a:lnTo>
                  <a:lnTo>
                    <a:pt x="557022" y="748379"/>
                  </a:lnTo>
                  <a:lnTo>
                    <a:pt x="555974" y="737902"/>
                  </a:lnTo>
                  <a:lnTo>
                    <a:pt x="559117" y="739330"/>
                  </a:lnTo>
                  <a:lnTo>
                    <a:pt x="557879" y="732758"/>
                  </a:lnTo>
                  <a:lnTo>
                    <a:pt x="549402" y="706850"/>
                  </a:lnTo>
                  <a:lnTo>
                    <a:pt x="542639" y="703136"/>
                  </a:lnTo>
                  <a:lnTo>
                    <a:pt x="540829" y="687229"/>
                  </a:lnTo>
                  <a:lnTo>
                    <a:pt x="523304" y="683609"/>
                  </a:lnTo>
                  <a:lnTo>
                    <a:pt x="523208" y="680847"/>
                  </a:lnTo>
                  <a:lnTo>
                    <a:pt x="517874" y="678561"/>
                  </a:lnTo>
                  <a:lnTo>
                    <a:pt x="518350" y="674561"/>
                  </a:lnTo>
                  <a:lnTo>
                    <a:pt x="503206" y="674846"/>
                  </a:lnTo>
                  <a:lnTo>
                    <a:pt x="488347" y="669036"/>
                  </a:lnTo>
                  <a:lnTo>
                    <a:pt x="487966" y="660273"/>
                  </a:lnTo>
                  <a:lnTo>
                    <a:pt x="483013" y="657701"/>
                  </a:lnTo>
                  <a:lnTo>
                    <a:pt x="480155" y="659035"/>
                  </a:lnTo>
                  <a:lnTo>
                    <a:pt x="478441" y="664654"/>
                  </a:lnTo>
                  <a:lnTo>
                    <a:pt x="473869" y="664845"/>
                  </a:lnTo>
                  <a:lnTo>
                    <a:pt x="450913" y="659416"/>
                  </a:lnTo>
                  <a:lnTo>
                    <a:pt x="446246" y="648176"/>
                  </a:lnTo>
                  <a:lnTo>
                    <a:pt x="439864" y="644652"/>
                  </a:lnTo>
                  <a:lnTo>
                    <a:pt x="430911" y="649700"/>
                  </a:lnTo>
                  <a:lnTo>
                    <a:pt x="423767" y="650558"/>
                  </a:lnTo>
                  <a:lnTo>
                    <a:pt x="413575" y="602456"/>
                  </a:lnTo>
                  <a:lnTo>
                    <a:pt x="408527" y="601694"/>
                  </a:lnTo>
                  <a:lnTo>
                    <a:pt x="409004" y="597122"/>
                  </a:lnTo>
                  <a:lnTo>
                    <a:pt x="397288" y="595598"/>
                  </a:lnTo>
                  <a:lnTo>
                    <a:pt x="398812" y="591121"/>
                  </a:lnTo>
                  <a:lnTo>
                    <a:pt x="390334" y="587597"/>
                  </a:lnTo>
                  <a:lnTo>
                    <a:pt x="394430" y="572071"/>
                  </a:lnTo>
                  <a:lnTo>
                    <a:pt x="365188" y="545211"/>
                  </a:lnTo>
                  <a:lnTo>
                    <a:pt x="365188" y="532543"/>
                  </a:lnTo>
                  <a:lnTo>
                    <a:pt x="356711" y="523494"/>
                  </a:lnTo>
                  <a:lnTo>
                    <a:pt x="339757" y="521494"/>
                  </a:lnTo>
                  <a:lnTo>
                    <a:pt x="338900" y="516636"/>
                  </a:lnTo>
                  <a:lnTo>
                    <a:pt x="314134" y="522351"/>
                  </a:lnTo>
                  <a:lnTo>
                    <a:pt x="283178" y="508825"/>
                  </a:lnTo>
                  <a:lnTo>
                    <a:pt x="270891" y="507587"/>
                  </a:lnTo>
                  <a:lnTo>
                    <a:pt x="254794" y="499682"/>
                  </a:lnTo>
                  <a:lnTo>
                    <a:pt x="246126" y="500062"/>
                  </a:lnTo>
                  <a:lnTo>
                    <a:pt x="242506" y="489204"/>
                  </a:lnTo>
                  <a:lnTo>
                    <a:pt x="223266" y="490918"/>
                  </a:lnTo>
                  <a:lnTo>
                    <a:pt x="218504" y="521208"/>
                  </a:lnTo>
                  <a:lnTo>
                    <a:pt x="214979" y="520255"/>
                  </a:lnTo>
                  <a:lnTo>
                    <a:pt x="214312" y="527304"/>
                  </a:lnTo>
                  <a:lnTo>
                    <a:pt x="204311" y="526447"/>
                  </a:lnTo>
                  <a:lnTo>
                    <a:pt x="200311" y="544068"/>
                  </a:lnTo>
                  <a:lnTo>
                    <a:pt x="186500" y="545878"/>
                  </a:lnTo>
                  <a:lnTo>
                    <a:pt x="186595" y="547973"/>
                  </a:lnTo>
                  <a:lnTo>
                    <a:pt x="182499" y="548830"/>
                  </a:lnTo>
                  <a:lnTo>
                    <a:pt x="181642" y="541401"/>
                  </a:lnTo>
                  <a:lnTo>
                    <a:pt x="174498" y="541020"/>
                  </a:lnTo>
                  <a:lnTo>
                    <a:pt x="175450" y="550736"/>
                  </a:lnTo>
                  <a:lnTo>
                    <a:pt x="153638" y="556070"/>
                  </a:lnTo>
                  <a:lnTo>
                    <a:pt x="152591" y="560737"/>
                  </a:lnTo>
                  <a:lnTo>
                    <a:pt x="150876" y="560261"/>
                  </a:lnTo>
                  <a:lnTo>
                    <a:pt x="148495" y="566452"/>
                  </a:lnTo>
                  <a:lnTo>
                    <a:pt x="145733" y="565785"/>
                  </a:lnTo>
                  <a:lnTo>
                    <a:pt x="141922" y="575596"/>
                  </a:lnTo>
                  <a:lnTo>
                    <a:pt x="136303" y="577691"/>
                  </a:lnTo>
                  <a:lnTo>
                    <a:pt x="133159" y="584740"/>
                  </a:lnTo>
                  <a:lnTo>
                    <a:pt x="121444" y="585502"/>
                  </a:lnTo>
                  <a:lnTo>
                    <a:pt x="67151" y="567785"/>
                  </a:lnTo>
                  <a:lnTo>
                    <a:pt x="61341" y="568738"/>
                  </a:lnTo>
                  <a:lnTo>
                    <a:pt x="44863" y="559879"/>
                  </a:lnTo>
                  <a:lnTo>
                    <a:pt x="52102" y="539496"/>
                  </a:lnTo>
                  <a:lnTo>
                    <a:pt x="52578" y="521113"/>
                  </a:lnTo>
                  <a:lnTo>
                    <a:pt x="61912" y="520637"/>
                  </a:lnTo>
                  <a:lnTo>
                    <a:pt x="71818" y="507111"/>
                  </a:lnTo>
                  <a:lnTo>
                    <a:pt x="75152" y="499872"/>
                  </a:lnTo>
                  <a:lnTo>
                    <a:pt x="75629" y="486442"/>
                  </a:lnTo>
                  <a:lnTo>
                    <a:pt x="59245" y="490442"/>
                  </a:lnTo>
                  <a:lnTo>
                    <a:pt x="58198" y="486537"/>
                  </a:lnTo>
                  <a:lnTo>
                    <a:pt x="50292" y="486823"/>
                  </a:lnTo>
                  <a:lnTo>
                    <a:pt x="49530" y="475774"/>
                  </a:lnTo>
                  <a:lnTo>
                    <a:pt x="52197" y="474631"/>
                  </a:lnTo>
                  <a:lnTo>
                    <a:pt x="49816" y="473583"/>
                  </a:lnTo>
                  <a:lnTo>
                    <a:pt x="50959" y="449199"/>
                  </a:lnTo>
                  <a:lnTo>
                    <a:pt x="54673" y="448818"/>
                  </a:lnTo>
                  <a:lnTo>
                    <a:pt x="55912" y="444913"/>
                  </a:lnTo>
                  <a:lnTo>
                    <a:pt x="50387" y="443198"/>
                  </a:lnTo>
                  <a:lnTo>
                    <a:pt x="45053" y="446627"/>
                  </a:lnTo>
                  <a:lnTo>
                    <a:pt x="35338" y="442341"/>
                  </a:lnTo>
                  <a:lnTo>
                    <a:pt x="34480" y="438912"/>
                  </a:lnTo>
                  <a:lnTo>
                    <a:pt x="24098" y="435483"/>
                  </a:lnTo>
                  <a:lnTo>
                    <a:pt x="20574" y="426625"/>
                  </a:lnTo>
                  <a:lnTo>
                    <a:pt x="9525" y="421100"/>
                  </a:lnTo>
                  <a:lnTo>
                    <a:pt x="11335" y="406432"/>
                  </a:lnTo>
                  <a:lnTo>
                    <a:pt x="31528" y="398050"/>
                  </a:lnTo>
                  <a:lnTo>
                    <a:pt x="42100" y="388620"/>
                  </a:lnTo>
                  <a:lnTo>
                    <a:pt x="52768" y="385191"/>
                  </a:lnTo>
                  <a:lnTo>
                    <a:pt x="88487" y="360045"/>
                  </a:lnTo>
                  <a:lnTo>
                    <a:pt x="109156" y="332708"/>
                  </a:lnTo>
                  <a:lnTo>
                    <a:pt x="114967" y="313372"/>
                  </a:lnTo>
                  <a:lnTo>
                    <a:pt x="113062" y="305371"/>
                  </a:lnTo>
                  <a:lnTo>
                    <a:pt x="121063" y="298609"/>
                  </a:lnTo>
                  <a:lnTo>
                    <a:pt x="124396" y="314896"/>
                  </a:lnTo>
                  <a:lnTo>
                    <a:pt x="129921" y="320040"/>
                  </a:lnTo>
                  <a:lnTo>
                    <a:pt x="130492" y="324707"/>
                  </a:lnTo>
                  <a:lnTo>
                    <a:pt x="132779" y="326517"/>
                  </a:lnTo>
                  <a:lnTo>
                    <a:pt x="145161" y="323279"/>
                  </a:lnTo>
                  <a:lnTo>
                    <a:pt x="149733" y="318802"/>
                  </a:lnTo>
                  <a:lnTo>
                    <a:pt x="152495" y="308991"/>
                  </a:lnTo>
                  <a:lnTo>
                    <a:pt x="156210" y="292989"/>
                  </a:lnTo>
                  <a:lnTo>
                    <a:pt x="153924" y="282797"/>
                  </a:lnTo>
                  <a:lnTo>
                    <a:pt x="156972" y="277749"/>
                  </a:lnTo>
                  <a:lnTo>
                    <a:pt x="180499" y="270986"/>
                  </a:lnTo>
                  <a:lnTo>
                    <a:pt x="186404" y="265748"/>
                  </a:lnTo>
                  <a:lnTo>
                    <a:pt x="188785" y="269938"/>
                  </a:lnTo>
                  <a:lnTo>
                    <a:pt x="191357" y="264890"/>
                  </a:lnTo>
                  <a:lnTo>
                    <a:pt x="188690" y="255270"/>
                  </a:lnTo>
                  <a:lnTo>
                    <a:pt x="190595" y="246888"/>
                  </a:lnTo>
                  <a:lnTo>
                    <a:pt x="177546" y="249174"/>
                  </a:lnTo>
                  <a:lnTo>
                    <a:pt x="190119" y="245650"/>
                  </a:lnTo>
                  <a:lnTo>
                    <a:pt x="187833" y="239363"/>
                  </a:lnTo>
                  <a:lnTo>
                    <a:pt x="188690" y="224885"/>
                  </a:lnTo>
                  <a:lnTo>
                    <a:pt x="184690" y="210788"/>
                  </a:lnTo>
                  <a:lnTo>
                    <a:pt x="189262" y="211169"/>
                  </a:lnTo>
                  <a:lnTo>
                    <a:pt x="195453" y="207454"/>
                  </a:lnTo>
                  <a:lnTo>
                    <a:pt x="194977" y="191167"/>
                  </a:lnTo>
                  <a:lnTo>
                    <a:pt x="200120" y="179927"/>
                  </a:lnTo>
                  <a:lnTo>
                    <a:pt x="207550" y="184880"/>
                  </a:lnTo>
                  <a:lnTo>
                    <a:pt x="225552" y="189071"/>
                  </a:lnTo>
                  <a:lnTo>
                    <a:pt x="232410" y="195739"/>
                  </a:lnTo>
                  <a:lnTo>
                    <a:pt x="244697" y="197453"/>
                  </a:lnTo>
                  <a:lnTo>
                    <a:pt x="256889" y="204025"/>
                  </a:lnTo>
                  <a:lnTo>
                    <a:pt x="297180" y="204025"/>
                  </a:lnTo>
                  <a:lnTo>
                    <a:pt x="302228" y="210693"/>
                  </a:lnTo>
                  <a:lnTo>
                    <a:pt x="296513" y="222694"/>
                  </a:lnTo>
                  <a:lnTo>
                    <a:pt x="301942" y="236791"/>
                  </a:lnTo>
                  <a:lnTo>
                    <a:pt x="322231" y="242506"/>
                  </a:lnTo>
                  <a:lnTo>
                    <a:pt x="335947" y="242887"/>
                  </a:lnTo>
                  <a:lnTo>
                    <a:pt x="353854" y="249364"/>
                  </a:lnTo>
                  <a:lnTo>
                    <a:pt x="360807" y="258223"/>
                  </a:lnTo>
                  <a:lnTo>
                    <a:pt x="363283" y="255270"/>
                  </a:lnTo>
                  <a:lnTo>
                    <a:pt x="360140" y="259556"/>
                  </a:lnTo>
                  <a:lnTo>
                    <a:pt x="349091" y="268224"/>
                  </a:lnTo>
                  <a:lnTo>
                    <a:pt x="334613" y="269558"/>
                  </a:lnTo>
                  <a:lnTo>
                    <a:pt x="330803" y="273844"/>
                  </a:lnTo>
                  <a:lnTo>
                    <a:pt x="348901" y="271558"/>
                  </a:lnTo>
                  <a:lnTo>
                    <a:pt x="369570" y="256985"/>
                  </a:lnTo>
                  <a:lnTo>
                    <a:pt x="373666" y="250508"/>
                  </a:lnTo>
                  <a:lnTo>
                    <a:pt x="382714" y="242506"/>
                  </a:lnTo>
                  <a:lnTo>
                    <a:pt x="394335" y="243554"/>
                  </a:lnTo>
                  <a:lnTo>
                    <a:pt x="395002" y="241459"/>
                  </a:lnTo>
                  <a:lnTo>
                    <a:pt x="399479" y="244602"/>
                  </a:lnTo>
                  <a:lnTo>
                    <a:pt x="393763" y="235172"/>
                  </a:lnTo>
                  <a:lnTo>
                    <a:pt x="393192" y="227171"/>
                  </a:lnTo>
                  <a:lnTo>
                    <a:pt x="383000" y="223075"/>
                  </a:lnTo>
                  <a:lnTo>
                    <a:pt x="376237" y="213169"/>
                  </a:lnTo>
                  <a:lnTo>
                    <a:pt x="376523" y="210598"/>
                  </a:lnTo>
                  <a:lnTo>
                    <a:pt x="391763" y="198501"/>
                  </a:lnTo>
                  <a:lnTo>
                    <a:pt x="397383" y="198787"/>
                  </a:lnTo>
                  <a:lnTo>
                    <a:pt x="403955" y="202883"/>
                  </a:lnTo>
                  <a:lnTo>
                    <a:pt x="413385" y="203168"/>
                  </a:lnTo>
                  <a:lnTo>
                    <a:pt x="436912" y="199454"/>
                  </a:lnTo>
                  <a:lnTo>
                    <a:pt x="440912" y="209740"/>
                  </a:lnTo>
                  <a:lnTo>
                    <a:pt x="468154" y="199644"/>
                  </a:lnTo>
                  <a:lnTo>
                    <a:pt x="471583" y="195739"/>
                  </a:lnTo>
                  <a:lnTo>
                    <a:pt x="482155" y="195834"/>
                  </a:lnTo>
                  <a:lnTo>
                    <a:pt x="492157" y="192119"/>
                  </a:lnTo>
                  <a:lnTo>
                    <a:pt x="511112" y="190214"/>
                  </a:lnTo>
                  <a:lnTo>
                    <a:pt x="551593" y="191548"/>
                  </a:lnTo>
                  <a:lnTo>
                    <a:pt x="562166" y="198882"/>
                  </a:lnTo>
                  <a:lnTo>
                    <a:pt x="560356" y="189547"/>
                  </a:lnTo>
                  <a:lnTo>
                    <a:pt x="577596" y="179260"/>
                  </a:lnTo>
                  <a:lnTo>
                    <a:pt x="604456" y="172783"/>
                  </a:lnTo>
                  <a:lnTo>
                    <a:pt x="617982" y="166497"/>
                  </a:lnTo>
                  <a:lnTo>
                    <a:pt x="639794" y="162877"/>
                  </a:lnTo>
                  <a:lnTo>
                    <a:pt x="641033" y="168592"/>
                  </a:lnTo>
                  <a:lnTo>
                    <a:pt x="646271" y="168402"/>
                  </a:lnTo>
                  <a:lnTo>
                    <a:pt x="642271" y="177737"/>
                  </a:lnTo>
                  <a:lnTo>
                    <a:pt x="645604" y="182213"/>
                  </a:lnTo>
                  <a:lnTo>
                    <a:pt x="654463" y="177546"/>
                  </a:lnTo>
                  <a:lnTo>
                    <a:pt x="663702" y="181642"/>
                  </a:lnTo>
                  <a:lnTo>
                    <a:pt x="672179" y="189929"/>
                  </a:lnTo>
                  <a:lnTo>
                    <a:pt x="689038" y="191548"/>
                  </a:lnTo>
                  <a:lnTo>
                    <a:pt x="705993" y="188690"/>
                  </a:lnTo>
                  <a:lnTo>
                    <a:pt x="700278" y="184690"/>
                  </a:lnTo>
                  <a:lnTo>
                    <a:pt x="706755" y="175355"/>
                  </a:lnTo>
                  <a:lnTo>
                    <a:pt x="715804" y="176784"/>
                  </a:lnTo>
                  <a:lnTo>
                    <a:pt x="719138" y="169735"/>
                  </a:lnTo>
                  <a:lnTo>
                    <a:pt x="727329" y="166402"/>
                  </a:lnTo>
                  <a:lnTo>
                    <a:pt x="728948" y="179260"/>
                  </a:lnTo>
                  <a:lnTo>
                    <a:pt x="734949" y="187928"/>
                  </a:lnTo>
                  <a:lnTo>
                    <a:pt x="733996" y="194215"/>
                  </a:lnTo>
                  <a:lnTo>
                    <a:pt x="736854" y="195453"/>
                  </a:lnTo>
                  <a:lnTo>
                    <a:pt x="736283" y="198977"/>
                  </a:lnTo>
                  <a:lnTo>
                    <a:pt x="752761" y="206978"/>
                  </a:lnTo>
                  <a:lnTo>
                    <a:pt x="762000" y="202787"/>
                  </a:lnTo>
                  <a:lnTo>
                    <a:pt x="764572" y="198596"/>
                  </a:lnTo>
                  <a:lnTo>
                    <a:pt x="780097" y="195453"/>
                  </a:lnTo>
                  <a:lnTo>
                    <a:pt x="782574" y="184594"/>
                  </a:lnTo>
                  <a:lnTo>
                    <a:pt x="797338" y="158401"/>
                  </a:lnTo>
                  <a:lnTo>
                    <a:pt x="792194" y="154114"/>
                  </a:lnTo>
                  <a:lnTo>
                    <a:pt x="793528" y="148495"/>
                  </a:lnTo>
                  <a:lnTo>
                    <a:pt x="807148" y="128397"/>
                  </a:lnTo>
                  <a:lnTo>
                    <a:pt x="812483" y="125539"/>
                  </a:lnTo>
                  <a:lnTo>
                    <a:pt x="814578" y="128683"/>
                  </a:lnTo>
                  <a:lnTo>
                    <a:pt x="817054" y="126397"/>
                  </a:lnTo>
                  <a:lnTo>
                    <a:pt x="819245" y="128492"/>
                  </a:lnTo>
                  <a:lnTo>
                    <a:pt x="823246" y="124301"/>
                  </a:lnTo>
                  <a:lnTo>
                    <a:pt x="832104" y="123730"/>
                  </a:lnTo>
                  <a:lnTo>
                    <a:pt x="862679" y="101822"/>
                  </a:lnTo>
                  <a:lnTo>
                    <a:pt x="876014" y="85630"/>
                  </a:lnTo>
                  <a:lnTo>
                    <a:pt x="878872" y="73628"/>
                  </a:lnTo>
                  <a:lnTo>
                    <a:pt x="909828" y="76771"/>
                  </a:lnTo>
                  <a:lnTo>
                    <a:pt x="910400" y="69152"/>
                  </a:lnTo>
                  <a:lnTo>
                    <a:pt x="932974" y="67913"/>
                  </a:lnTo>
                  <a:lnTo>
                    <a:pt x="934021" y="61246"/>
                  </a:lnTo>
                  <a:lnTo>
                    <a:pt x="948500" y="68866"/>
                  </a:lnTo>
                  <a:lnTo>
                    <a:pt x="962882" y="69628"/>
                  </a:lnTo>
                  <a:lnTo>
                    <a:pt x="972788" y="78772"/>
                  </a:lnTo>
                  <a:lnTo>
                    <a:pt x="980408" y="80581"/>
                  </a:lnTo>
                  <a:lnTo>
                    <a:pt x="1004697" y="109633"/>
                  </a:lnTo>
                  <a:lnTo>
                    <a:pt x="1025461" y="110395"/>
                  </a:lnTo>
                  <a:lnTo>
                    <a:pt x="1035653" y="108299"/>
                  </a:lnTo>
                  <a:lnTo>
                    <a:pt x="1050036" y="119062"/>
                  </a:lnTo>
                  <a:lnTo>
                    <a:pt x="1053751" y="117634"/>
                  </a:lnTo>
                  <a:lnTo>
                    <a:pt x="1073277" y="123539"/>
                  </a:lnTo>
                  <a:lnTo>
                    <a:pt x="1083469" y="121063"/>
                  </a:lnTo>
                  <a:lnTo>
                    <a:pt x="1087184" y="122968"/>
                  </a:lnTo>
                  <a:lnTo>
                    <a:pt x="1092136" y="141637"/>
                  </a:lnTo>
                  <a:lnTo>
                    <a:pt x="1123664" y="142304"/>
                  </a:lnTo>
                  <a:lnTo>
                    <a:pt x="1141571" y="146018"/>
                  </a:lnTo>
                  <a:lnTo>
                    <a:pt x="1149191" y="143065"/>
                  </a:lnTo>
                  <a:lnTo>
                    <a:pt x="1166717" y="146399"/>
                  </a:lnTo>
                  <a:lnTo>
                    <a:pt x="1169765" y="128873"/>
                  </a:lnTo>
                  <a:lnTo>
                    <a:pt x="1177861" y="132493"/>
                  </a:lnTo>
                  <a:lnTo>
                    <a:pt x="1182338" y="141256"/>
                  </a:lnTo>
                  <a:lnTo>
                    <a:pt x="1188244" y="134969"/>
                  </a:lnTo>
                  <a:lnTo>
                    <a:pt x="1192340" y="141922"/>
                  </a:lnTo>
                  <a:lnTo>
                    <a:pt x="1198531" y="135922"/>
                  </a:lnTo>
                  <a:lnTo>
                    <a:pt x="1215200" y="137731"/>
                  </a:lnTo>
                  <a:lnTo>
                    <a:pt x="1233487" y="124968"/>
                  </a:lnTo>
                  <a:lnTo>
                    <a:pt x="1262634" y="113824"/>
                  </a:lnTo>
                  <a:lnTo>
                    <a:pt x="1262253" y="101822"/>
                  </a:lnTo>
                  <a:lnTo>
                    <a:pt x="1274159" y="104108"/>
                  </a:lnTo>
                  <a:lnTo>
                    <a:pt x="1312069" y="72866"/>
                  </a:lnTo>
                  <a:lnTo>
                    <a:pt x="1340453" y="38290"/>
                  </a:lnTo>
                  <a:lnTo>
                    <a:pt x="1341692" y="26670"/>
                  </a:lnTo>
                  <a:lnTo>
                    <a:pt x="1343311" y="26956"/>
                  </a:lnTo>
                  <a:lnTo>
                    <a:pt x="1379125" y="32671"/>
                  </a:lnTo>
                  <a:lnTo>
                    <a:pt x="1389317" y="27337"/>
                  </a:lnTo>
                  <a:lnTo>
                    <a:pt x="1396936" y="18097"/>
                  </a:lnTo>
                  <a:lnTo>
                    <a:pt x="1420463" y="18193"/>
                  </a:lnTo>
                  <a:lnTo>
                    <a:pt x="1423797" y="15716"/>
                  </a:lnTo>
                  <a:lnTo>
                    <a:pt x="1427893" y="27718"/>
                  </a:lnTo>
                  <a:lnTo>
                    <a:pt x="1432179" y="27146"/>
                  </a:lnTo>
                  <a:lnTo>
                    <a:pt x="1433893" y="30480"/>
                  </a:lnTo>
                  <a:lnTo>
                    <a:pt x="1435418" y="39338"/>
                  </a:lnTo>
                  <a:lnTo>
                    <a:pt x="1424273" y="37814"/>
                  </a:lnTo>
                  <a:lnTo>
                    <a:pt x="1409986" y="40767"/>
                  </a:lnTo>
                  <a:lnTo>
                    <a:pt x="1407985" y="43624"/>
                  </a:lnTo>
                  <a:lnTo>
                    <a:pt x="1400175" y="39243"/>
                  </a:lnTo>
                  <a:lnTo>
                    <a:pt x="1391888" y="48387"/>
                  </a:lnTo>
                  <a:lnTo>
                    <a:pt x="1389412" y="55912"/>
                  </a:lnTo>
                  <a:lnTo>
                    <a:pt x="1384840" y="57340"/>
                  </a:lnTo>
                  <a:lnTo>
                    <a:pt x="1379220" y="64484"/>
                  </a:lnTo>
                  <a:lnTo>
                    <a:pt x="1390555" y="66199"/>
                  </a:lnTo>
                  <a:lnTo>
                    <a:pt x="1394746" y="64484"/>
                  </a:lnTo>
                  <a:lnTo>
                    <a:pt x="1421320" y="68961"/>
                  </a:lnTo>
                  <a:lnTo>
                    <a:pt x="1448371" y="66008"/>
                  </a:lnTo>
                  <a:lnTo>
                    <a:pt x="1454849" y="67532"/>
                  </a:lnTo>
                  <a:lnTo>
                    <a:pt x="1460659" y="61055"/>
                  </a:lnTo>
                  <a:lnTo>
                    <a:pt x="1468279" y="62960"/>
                  </a:lnTo>
                  <a:lnTo>
                    <a:pt x="1467517" y="55626"/>
                  </a:lnTo>
                  <a:lnTo>
                    <a:pt x="1471993" y="49339"/>
                  </a:lnTo>
                  <a:lnTo>
                    <a:pt x="1488662" y="44767"/>
                  </a:lnTo>
                  <a:lnTo>
                    <a:pt x="1499997" y="45339"/>
                  </a:lnTo>
                  <a:lnTo>
                    <a:pt x="1510665" y="35338"/>
                  </a:lnTo>
                  <a:lnTo>
                    <a:pt x="1513237" y="34862"/>
                  </a:lnTo>
                  <a:lnTo>
                    <a:pt x="1517237" y="39719"/>
                  </a:lnTo>
                  <a:lnTo>
                    <a:pt x="1521619" y="36100"/>
                  </a:lnTo>
                  <a:lnTo>
                    <a:pt x="1523048" y="42862"/>
                  </a:lnTo>
                  <a:lnTo>
                    <a:pt x="1527715" y="43624"/>
                  </a:lnTo>
                  <a:lnTo>
                    <a:pt x="1525334" y="46577"/>
                  </a:lnTo>
                  <a:lnTo>
                    <a:pt x="1528191" y="46768"/>
                  </a:lnTo>
                  <a:lnTo>
                    <a:pt x="1530382" y="43243"/>
                  </a:lnTo>
                  <a:lnTo>
                    <a:pt x="1540097" y="50578"/>
                  </a:lnTo>
                  <a:lnTo>
                    <a:pt x="1540764" y="47530"/>
                  </a:lnTo>
                  <a:lnTo>
                    <a:pt x="1527239" y="36195"/>
                  </a:lnTo>
                  <a:lnTo>
                    <a:pt x="1526095" y="29527"/>
                  </a:lnTo>
                  <a:lnTo>
                    <a:pt x="1528096" y="26194"/>
                  </a:lnTo>
                  <a:lnTo>
                    <a:pt x="1537335" y="23622"/>
                  </a:lnTo>
                  <a:lnTo>
                    <a:pt x="1536859" y="18097"/>
                  </a:lnTo>
                  <a:lnTo>
                    <a:pt x="1541621" y="13335"/>
                  </a:lnTo>
                  <a:lnTo>
                    <a:pt x="1549336" y="11811"/>
                  </a:lnTo>
                  <a:lnTo>
                    <a:pt x="1554861" y="20193"/>
                  </a:lnTo>
                  <a:lnTo>
                    <a:pt x="1557242" y="18002"/>
                  </a:lnTo>
                  <a:lnTo>
                    <a:pt x="1558576" y="20002"/>
                  </a:lnTo>
                  <a:lnTo>
                    <a:pt x="1567243" y="12478"/>
                  </a:lnTo>
                  <a:lnTo>
                    <a:pt x="1567529" y="9525"/>
                  </a:lnTo>
                  <a:lnTo>
                    <a:pt x="1595723" y="13335"/>
                  </a:lnTo>
                  <a:lnTo>
                    <a:pt x="1615154" y="23812"/>
                  </a:lnTo>
                  <a:lnTo>
                    <a:pt x="1614202" y="25813"/>
                  </a:lnTo>
                  <a:lnTo>
                    <a:pt x="1622298" y="28956"/>
                  </a:lnTo>
                  <a:lnTo>
                    <a:pt x="1623536" y="26765"/>
                  </a:lnTo>
                  <a:lnTo>
                    <a:pt x="1623632" y="29051"/>
                  </a:lnTo>
                  <a:lnTo>
                    <a:pt x="1632680" y="31242"/>
                  </a:lnTo>
                  <a:lnTo>
                    <a:pt x="1632966" y="35052"/>
                  </a:lnTo>
                  <a:lnTo>
                    <a:pt x="1637919" y="33814"/>
                  </a:lnTo>
                  <a:lnTo>
                    <a:pt x="1645634" y="39433"/>
                  </a:lnTo>
                  <a:lnTo>
                    <a:pt x="1652111" y="40481"/>
                  </a:lnTo>
                  <a:lnTo>
                    <a:pt x="1664208" y="48958"/>
                  </a:lnTo>
                  <a:lnTo>
                    <a:pt x="1662112" y="53245"/>
                  </a:lnTo>
                  <a:lnTo>
                    <a:pt x="1664779" y="54769"/>
                  </a:lnTo>
                  <a:lnTo>
                    <a:pt x="1671828" y="50101"/>
                  </a:lnTo>
                  <a:lnTo>
                    <a:pt x="1682020" y="50863"/>
                  </a:lnTo>
                  <a:lnTo>
                    <a:pt x="1684401" y="51721"/>
                  </a:lnTo>
                  <a:lnTo>
                    <a:pt x="1682020" y="61246"/>
                  </a:lnTo>
                  <a:lnTo>
                    <a:pt x="1707261" y="65722"/>
                  </a:lnTo>
                  <a:lnTo>
                    <a:pt x="1714691" y="71056"/>
                  </a:lnTo>
                  <a:lnTo>
                    <a:pt x="1720025" y="65818"/>
                  </a:lnTo>
                  <a:lnTo>
                    <a:pt x="1722596" y="67151"/>
                  </a:lnTo>
                  <a:lnTo>
                    <a:pt x="1725359" y="72199"/>
                  </a:lnTo>
                  <a:lnTo>
                    <a:pt x="1724311" y="77629"/>
                  </a:lnTo>
                  <a:lnTo>
                    <a:pt x="1717929" y="83629"/>
                  </a:lnTo>
                  <a:lnTo>
                    <a:pt x="1720120" y="86392"/>
                  </a:lnTo>
                  <a:lnTo>
                    <a:pt x="1731550" y="76486"/>
                  </a:lnTo>
                  <a:lnTo>
                    <a:pt x="1737741" y="79915"/>
                  </a:lnTo>
                  <a:lnTo>
                    <a:pt x="1744599" y="76962"/>
                  </a:lnTo>
                  <a:lnTo>
                    <a:pt x="1745551" y="74009"/>
                  </a:lnTo>
                  <a:lnTo>
                    <a:pt x="1749076" y="75152"/>
                  </a:lnTo>
                  <a:lnTo>
                    <a:pt x="1752791" y="92107"/>
                  </a:lnTo>
                  <a:lnTo>
                    <a:pt x="1747076" y="98965"/>
                  </a:lnTo>
                  <a:lnTo>
                    <a:pt x="1748314" y="100870"/>
                  </a:lnTo>
                  <a:lnTo>
                    <a:pt x="1761839" y="97536"/>
                  </a:lnTo>
                  <a:lnTo>
                    <a:pt x="1763173" y="114586"/>
                  </a:lnTo>
                  <a:lnTo>
                    <a:pt x="1772412" y="105156"/>
                  </a:lnTo>
                  <a:lnTo>
                    <a:pt x="1788890" y="111633"/>
                  </a:lnTo>
                  <a:lnTo>
                    <a:pt x="1788033" y="119443"/>
                  </a:lnTo>
                  <a:lnTo>
                    <a:pt x="1808702" y="113919"/>
                  </a:lnTo>
                  <a:lnTo>
                    <a:pt x="1818037" y="116014"/>
                  </a:lnTo>
                  <a:lnTo>
                    <a:pt x="1821180" y="123920"/>
                  </a:lnTo>
                  <a:lnTo>
                    <a:pt x="1833943" y="117348"/>
                  </a:lnTo>
                  <a:lnTo>
                    <a:pt x="1843564" y="118777"/>
                  </a:lnTo>
                  <a:lnTo>
                    <a:pt x="1846612" y="114967"/>
                  </a:lnTo>
                  <a:lnTo>
                    <a:pt x="1871662" y="108966"/>
                  </a:lnTo>
                  <a:lnTo>
                    <a:pt x="1871186" y="102584"/>
                  </a:lnTo>
                  <a:lnTo>
                    <a:pt x="1873472" y="102394"/>
                  </a:lnTo>
                  <a:lnTo>
                    <a:pt x="1903285" y="103441"/>
                  </a:lnTo>
                  <a:lnTo>
                    <a:pt x="1903571" y="116205"/>
                  </a:lnTo>
                  <a:lnTo>
                    <a:pt x="1925288" y="116110"/>
                  </a:lnTo>
                  <a:lnTo>
                    <a:pt x="1927384" y="115443"/>
                  </a:lnTo>
                  <a:lnTo>
                    <a:pt x="1929575" y="103060"/>
                  </a:lnTo>
                  <a:lnTo>
                    <a:pt x="1936337" y="104775"/>
                  </a:lnTo>
                  <a:lnTo>
                    <a:pt x="1939766" y="93726"/>
                  </a:lnTo>
                  <a:lnTo>
                    <a:pt x="1953387" y="102108"/>
                  </a:lnTo>
                  <a:lnTo>
                    <a:pt x="1954816" y="96679"/>
                  </a:lnTo>
                  <a:lnTo>
                    <a:pt x="1969294" y="97822"/>
                  </a:lnTo>
                  <a:lnTo>
                    <a:pt x="1968722" y="94107"/>
                  </a:lnTo>
                  <a:lnTo>
                    <a:pt x="1975485" y="92869"/>
                  </a:lnTo>
                  <a:lnTo>
                    <a:pt x="1973485" y="75438"/>
                  </a:lnTo>
                  <a:lnTo>
                    <a:pt x="2011680" y="67913"/>
                  </a:lnTo>
                  <a:lnTo>
                    <a:pt x="2020348" y="75057"/>
                  </a:lnTo>
                  <a:lnTo>
                    <a:pt x="2024825" y="85535"/>
                  </a:lnTo>
                  <a:lnTo>
                    <a:pt x="2032730" y="88392"/>
                  </a:lnTo>
                  <a:lnTo>
                    <a:pt x="2030349" y="101537"/>
                  </a:lnTo>
                  <a:lnTo>
                    <a:pt x="2049780" y="102679"/>
                  </a:lnTo>
                  <a:lnTo>
                    <a:pt x="2078831" y="99822"/>
                  </a:lnTo>
                  <a:lnTo>
                    <a:pt x="2074735" y="132588"/>
                  </a:lnTo>
                  <a:lnTo>
                    <a:pt x="2069687" y="136588"/>
                  </a:lnTo>
                  <a:lnTo>
                    <a:pt x="2081498" y="144304"/>
                  </a:lnTo>
                  <a:lnTo>
                    <a:pt x="2091404" y="120396"/>
                  </a:lnTo>
                  <a:lnTo>
                    <a:pt x="2149983" y="117634"/>
                  </a:lnTo>
                  <a:lnTo>
                    <a:pt x="2152269" y="100203"/>
                  </a:lnTo>
                  <a:lnTo>
                    <a:pt x="2176844" y="111538"/>
                  </a:lnTo>
                  <a:lnTo>
                    <a:pt x="2230469" y="92012"/>
                  </a:lnTo>
                  <a:lnTo>
                    <a:pt x="2236756" y="90583"/>
                  </a:lnTo>
                  <a:lnTo>
                    <a:pt x="2237994" y="93440"/>
                  </a:lnTo>
                  <a:lnTo>
                    <a:pt x="2246567" y="90392"/>
                  </a:lnTo>
                  <a:lnTo>
                    <a:pt x="2269236" y="79248"/>
                  </a:lnTo>
                  <a:lnTo>
                    <a:pt x="2276189" y="72485"/>
                  </a:lnTo>
                  <a:lnTo>
                    <a:pt x="2298954" y="116110"/>
                  </a:lnTo>
                  <a:lnTo>
                    <a:pt x="2305336" y="158210"/>
                  </a:lnTo>
                  <a:lnTo>
                    <a:pt x="2314766" y="161068"/>
                  </a:lnTo>
                  <a:lnTo>
                    <a:pt x="2331053" y="148495"/>
                  </a:lnTo>
                  <a:lnTo>
                    <a:pt x="2338007" y="161925"/>
                  </a:lnTo>
                  <a:lnTo>
                    <a:pt x="2337149" y="168307"/>
                  </a:lnTo>
                  <a:lnTo>
                    <a:pt x="2351627" y="182023"/>
                  </a:lnTo>
                  <a:lnTo>
                    <a:pt x="2358485" y="166402"/>
                  </a:lnTo>
                  <a:lnTo>
                    <a:pt x="2359057" y="168307"/>
                  </a:lnTo>
                  <a:lnTo>
                    <a:pt x="2376297" y="157639"/>
                  </a:lnTo>
                  <a:lnTo>
                    <a:pt x="2382965" y="182213"/>
                  </a:lnTo>
                  <a:lnTo>
                    <a:pt x="2389156" y="190405"/>
                  </a:lnTo>
                  <a:lnTo>
                    <a:pt x="2389918" y="186214"/>
                  </a:lnTo>
                  <a:lnTo>
                    <a:pt x="2399919" y="187357"/>
                  </a:lnTo>
                  <a:lnTo>
                    <a:pt x="2398776" y="176879"/>
                  </a:lnTo>
                  <a:lnTo>
                    <a:pt x="2408396" y="166211"/>
                  </a:lnTo>
                  <a:lnTo>
                    <a:pt x="2412397" y="177451"/>
                  </a:lnTo>
                  <a:lnTo>
                    <a:pt x="2418588" y="177927"/>
                  </a:lnTo>
                  <a:lnTo>
                    <a:pt x="2420017" y="173831"/>
                  </a:lnTo>
                  <a:lnTo>
                    <a:pt x="2434019" y="176022"/>
                  </a:lnTo>
                  <a:lnTo>
                    <a:pt x="2438876" y="169069"/>
                  </a:lnTo>
                  <a:lnTo>
                    <a:pt x="2460403" y="177927"/>
                  </a:lnTo>
                  <a:lnTo>
                    <a:pt x="2475928" y="180594"/>
                  </a:lnTo>
                  <a:lnTo>
                    <a:pt x="2477929" y="192310"/>
                  </a:lnTo>
                  <a:lnTo>
                    <a:pt x="2486025" y="192595"/>
                  </a:lnTo>
                  <a:lnTo>
                    <a:pt x="2488883" y="209740"/>
                  </a:lnTo>
                  <a:lnTo>
                    <a:pt x="2482882" y="228505"/>
                  </a:lnTo>
                  <a:lnTo>
                    <a:pt x="2471261" y="230219"/>
                  </a:lnTo>
                  <a:lnTo>
                    <a:pt x="2468785" y="239173"/>
                  </a:lnTo>
                  <a:lnTo>
                    <a:pt x="2471642" y="246221"/>
                  </a:lnTo>
                  <a:lnTo>
                    <a:pt x="2468023" y="251746"/>
                  </a:lnTo>
                  <a:lnTo>
                    <a:pt x="2473261" y="259556"/>
                  </a:lnTo>
                  <a:lnTo>
                    <a:pt x="2477357" y="260318"/>
                  </a:lnTo>
                  <a:lnTo>
                    <a:pt x="2473643" y="280987"/>
                  </a:lnTo>
                  <a:lnTo>
                    <a:pt x="2475071" y="285179"/>
                  </a:lnTo>
                  <a:lnTo>
                    <a:pt x="2479262" y="285655"/>
                  </a:lnTo>
                  <a:lnTo>
                    <a:pt x="2481739" y="292227"/>
                  </a:lnTo>
                  <a:lnTo>
                    <a:pt x="2478500" y="309562"/>
                  </a:lnTo>
                  <a:lnTo>
                    <a:pt x="2483644" y="309467"/>
                  </a:lnTo>
                  <a:lnTo>
                    <a:pt x="2490787" y="330137"/>
                  </a:lnTo>
                  <a:lnTo>
                    <a:pt x="2501836" y="329755"/>
                  </a:lnTo>
                  <a:lnTo>
                    <a:pt x="2498027" y="342614"/>
                  </a:lnTo>
                  <a:lnTo>
                    <a:pt x="2500979" y="345758"/>
                  </a:lnTo>
                  <a:lnTo>
                    <a:pt x="2498027" y="349567"/>
                  </a:lnTo>
                  <a:lnTo>
                    <a:pt x="2516981" y="360807"/>
                  </a:lnTo>
                  <a:lnTo>
                    <a:pt x="2513838" y="366332"/>
                  </a:lnTo>
                  <a:lnTo>
                    <a:pt x="2522792" y="369379"/>
                  </a:lnTo>
                  <a:lnTo>
                    <a:pt x="2530411" y="364141"/>
                  </a:lnTo>
                  <a:lnTo>
                    <a:pt x="2532793" y="357950"/>
                  </a:lnTo>
                  <a:lnTo>
                    <a:pt x="2564606" y="358521"/>
                  </a:lnTo>
                  <a:lnTo>
                    <a:pt x="2578036" y="356045"/>
                  </a:lnTo>
                  <a:lnTo>
                    <a:pt x="2577656" y="368617"/>
                  </a:lnTo>
                  <a:lnTo>
                    <a:pt x="2571464" y="384143"/>
                  </a:lnTo>
                  <a:lnTo>
                    <a:pt x="2554891" y="385096"/>
                  </a:lnTo>
                  <a:lnTo>
                    <a:pt x="2550700" y="402908"/>
                  </a:lnTo>
                  <a:lnTo>
                    <a:pt x="2565464" y="410623"/>
                  </a:lnTo>
                  <a:lnTo>
                    <a:pt x="2580608" y="424148"/>
                  </a:lnTo>
                  <a:lnTo>
                    <a:pt x="2572607" y="427196"/>
                  </a:lnTo>
                  <a:lnTo>
                    <a:pt x="2582704" y="439483"/>
                  </a:lnTo>
                  <a:lnTo>
                    <a:pt x="2596515" y="445675"/>
                  </a:lnTo>
                  <a:lnTo>
                    <a:pt x="2594896" y="451485"/>
                  </a:lnTo>
                  <a:lnTo>
                    <a:pt x="2602802" y="458153"/>
                  </a:lnTo>
                  <a:lnTo>
                    <a:pt x="2622709" y="462343"/>
                  </a:lnTo>
                  <a:lnTo>
                    <a:pt x="2631853" y="469678"/>
                  </a:lnTo>
                  <a:lnTo>
                    <a:pt x="2629662" y="486251"/>
                  </a:lnTo>
                  <a:lnTo>
                    <a:pt x="2640806" y="477298"/>
                  </a:lnTo>
                  <a:lnTo>
                    <a:pt x="2644807" y="481012"/>
                  </a:lnTo>
                  <a:lnTo>
                    <a:pt x="2642330" y="482917"/>
                  </a:lnTo>
                  <a:lnTo>
                    <a:pt x="2685098" y="515969"/>
                  </a:lnTo>
                  <a:lnTo>
                    <a:pt x="2710529" y="543401"/>
                  </a:lnTo>
                  <a:lnTo>
                    <a:pt x="2712339" y="555022"/>
                  </a:lnTo>
                  <a:lnTo>
                    <a:pt x="2702909" y="544449"/>
                  </a:lnTo>
                  <a:lnTo>
                    <a:pt x="2707767" y="559117"/>
                  </a:lnTo>
                  <a:lnTo>
                    <a:pt x="2692622" y="588359"/>
                  </a:lnTo>
                  <a:lnTo>
                    <a:pt x="2677287" y="579120"/>
                  </a:lnTo>
                  <a:lnTo>
                    <a:pt x="2670143" y="564166"/>
                  </a:lnTo>
                  <a:lnTo>
                    <a:pt x="2655951" y="597789"/>
                  </a:lnTo>
                  <a:lnTo>
                    <a:pt x="2656142" y="613124"/>
                  </a:lnTo>
                  <a:lnTo>
                    <a:pt x="2651760" y="620173"/>
                  </a:lnTo>
                  <a:lnTo>
                    <a:pt x="2656046" y="628555"/>
                  </a:lnTo>
                  <a:lnTo>
                    <a:pt x="2649093" y="622363"/>
                  </a:lnTo>
                  <a:lnTo>
                    <a:pt x="2660999" y="636937"/>
                  </a:lnTo>
                  <a:lnTo>
                    <a:pt x="2636520" y="664559"/>
                  </a:lnTo>
                  <a:lnTo>
                    <a:pt x="2622233" y="655511"/>
                  </a:lnTo>
                  <a:lnTo>
                    <a:pt x="2610326" y="675894"/>
                  </a:lnTo>
                  <a:lnTo>
                    <a:pt x="2622614" y="683609"/>
                  </a:lnTo>
                  <a:lnTo>
                    <a:pt x="2616136" y="697801"/>
                  </a:lnTo>
                  <a:lnTo>
                    <a:pt x="2618327" y="699040"/>
                  </a:lnTo>
                  <a:lnTo>
                    <a:pt x="2610993" y="711708"/>
                  </a:lnTo>
                  <a:lnTo>
                    <a:pt x="2608136" y="709993"/>
                  </a:lnTo>
                  <a:lnTo>
                    <a:pt x="2599277" y="724948"/>
                  </a:lnTo>
                  <a:lnTo>
                    <a:pt x="2602325" y="726758"/>
                  </a:lnTo>
                  <a:lnTo>
                    <a:pt x="2593848" y="739616"/>
                  </a:lnTo>
                  <a:lnTo>
                    <a:pt x="2587276" y="737330"/>
                  </a:lnTo>
                  <a:lnTo>
                    <a:pt x="2588324" y="733996"/>
                  </a:lnTo>
                  <a:lnTo>
                    <a:pt x="2583370" y="732663"/>
                  </a:lnTo>
                  <a:lnTo>
                    <a:pt x="2579179" y="735901"/>
                  </a:lnTo>
                  <a:lnTo>
                    <a:pt x="2563463" y="769906"/>
                  </a:lnTo>
                  <a:lnTo>
                    <a:pt x="2568035" y="774954"/>
                  </a:lnTo>
                  <a:lnTo>
                    <a:pt x="2550604" y="791623"/>
                  </a:lnTo>
                  <a:lnTo>
                    <a:pt x="2545747" y="802005"/>
                  </a:lnTo>
                  <a:lnTo>
                    <a:pt x="2537746" y="808482"/>
                  </a:lnTo>
                  <a:lnTo>
                    <a:pt x="2522411" y="813149"/>
                  </a:lnTo>
                  <a:lnTo>
                    <a:pt x="2513076" y="819150"/>
                  </a:lnTo>
                  <a:lnTo>
                    <a:pt x="2520315" y="792289"/>
                  </a:lnTo>
                  <a:lnTo>
                    <a:pt x="2478215" y="786955"/>
                  </a:lnTo>
                  <a:lnTo>
                    <a:pt x="2476786" y="779621"/>
                  </a:lnTo>
                  <a:lnTo>
                    <a:pt x="2481262" y="776859"/>
                  </a:lnTo>
                  <a:lnTo>
                    <a:pt x="2486978" y="765715"/>
                  </a:lnTo>
                  <a:lnTo>
                    <a:pt x="2489645" y="750094"/>
                  </a:lnTo>
                  <a:lnTo>
                    <a:pt x="2468785" y="755713"/>
                  </a:lnTo>
                  <a:lnTo>
                    <a:pt x="2463356" y="752380"/>
                  </a:lnTo>
                  <a:lnTo>
                    <a:pt x="2464499" y="747046"/>
                  </a:lnTo>
                  <a:lnTo>
                    <a:pt x="2458974" y="736949"/>
                  </a:lnTo>
                  <a:lnTo>
                    <a:pt x="2454116" y="742093"/>
                  </a:lnTo>
                  <a:lnTo>
                    <a:pt x="2452307" y="738188"/>
                  </a:lnTo>
                  <a:lnTo>
                    <a:pt x="2448401" y="743045"/>
                  </a:lnTo>
                  <a:lnTo>
                    <a:pt x="2440400" y="743236"/>
                  </a:lnTo>
                  <a:lnTo>
                    <a:pt x="2439638" y="740664"/>
                  </a:lnTo>
                  <a:lnTo>
                    <a:pt x="2434304" y="742093"/>
                  </a:lnTo>
                  <a:lnTo>
                    <a:pt x="2428303" y="738664"/>
                  </a:lnTo>
                  <a:lnTo>
                    <a:pt x="2419255" y="739902"/>
                  </a:lnTo>
                  <a:lnTo>
                    <a:pt x="2406968" y="729805"/>
                  </a:lnTo>
                  <a:lnTo>
                    <a:pt x="2407253" y="734187"/>
                  </a:lnTo>
                  <a:lnTo>
                    <a:pt x="2397538" y="736949"/>
                  </a:lnTo>
                  <a:lnTo>
                    <a:pt x="2393252" y="742569"/>
                  </a:lnTo>
                  <a:lnTo>
                    <a:pt x="2380202" y="733139"/>
                  </a:lnTo>
                  <a:lnTo>
                    <a:pt x="2377631" y="729520"/>
                  </a:lnTo>
                  <a:lnTo>
                    <a:pt x="2393252" y="722186"/>
                  </a:lnTo>
                  <a:lnTo>
                    <a:pt x="2400395" y="713327"/>
                  </a:lnTo>
                  <a:lnTo>
                    <a:pt x="2402015" y="698278"/>
                  </a:lnTo>
                  <a:lnTo>
                    <a:pt x="2400205" y="689515"/>
                  </a:lnTo>
                  <a:lnTo>
                    <a:pt x="2380393" y="689324"/>
                  </a:lnTo>
                  <a:lnTo>
                    <a:pt x="2381250" y="682752"/>
                  </a:lnTo>
                  <a:lnTo>
                    <a:pt x="2378202" y="680752"/>
                  </a:lnTo>
                  <a:lnTo>
                    <a:pt x="2379726" y="665321"/>
                  </a:lnTo>
                  <a:lnTo>
                    <a:pt x="2366296" y="660749"/>
                  </a:lnTo>
                  <a:lnTo>
                    <a:pt x="2355056" y="661130"/>
                  </a:lnTo>
                  <a:lnTo>
                    <a:pt x="2337340" y="670655"/>
                  </a:lnTo>
                  <a:lnTo>
                    <a:pt x="2328958" y="660559"/>
                  </a:lnTo>
                  <a:lnTo>
                    <a:pt x="2321624" y="664750"/>
                  </a:lnTo>
                  <a:lnTo>
                    <a:pt x="2303050" y="637794"/>
                  </a:lnTo>
                  <a:lnTo>
                    <a:pt x="2307908" y="628936"/>
                  </a:lnTo>
                  <a:lnTo>
                    <a:pt x="2329244" y="622363"/>
                  </a:lnTo>
                  <a:lnTo>
                    <a:pt x="2337245" y="616553"/>
                  </a:lnTo>
                  <a:lnTo>
                    <a:pt x="2340769" y="609600"/>
                  </a:lnTo>
                  <a:lnTo>
                    <a:pt x="2336483" y="600646"/>
                  </a:lnTo>
                  <a:lnTo>
                    <a:pt x="2328958" y="601409"/>
                  </a:lnTo>
                  <a:lnTo>
                    <a:pt x="2324005" y="594360"/>
                  </a:lnTo>
                  <a:lnTo>
                    <a:pt x="2307812" y="600361"/>
                  </a:lnTo>
                  <a:lnTo>
                    <a:pt x="2292096" y="583787"/>
                  </a:lnTo>
                  <a:lnTo>
                    <a:pt x="2277999" y="596646"/>
                  </a:lnTo>
                  <a:lnTo>
                    <a:pt x="2270951" y="599408"/>
                  </a:lnTo>
                  <a:lnTo>
                    <a:pt x="2263807" y="612838"/>
                  </a:lnTo>
                  <a:lnTo>
                    <a:pt x="2256187" y="618649"/>
                  </a:lnTo>
                  <a:lnTo>
                    <a:pt x="2255329" y="621030"/>
                  </a:lnTo>
                  <a:lnTo>
                    <a:pt x="2264759" y="631412"/>
                  </a:lnTo>
                  <a:lnTo>
                    <a:pt x="2266378" y="640080"/>
                  </a:lnTo>
                  <a:lnTo>
                    <a:pt x="2274094" y="649319"/>
                  </a:lnTo>
                  <a:lnTo>
                    <a:pt x="2274856" y="664274"/>
                  </a:lnTo>
                  <a:lnTo>
                    <a:pt x="2258854" y="665607"/>
                  </a:lnTo>
                  <a:lnTo>
                    <a:pt x="2251805" y="669703"/>
                  </a:lnTo>
                  <a:lnTo>
                    <a:pt x="2251996" y="675037"/>
                  </a:lnTo>
                  <a:lnTo>
                    <a:pt x="2262854" y="680275"/>
                  </a:lnTo>
                  <a:lnTo>
                    <a:pt x="2269331" y="677894"/>
                  </a:lnTo>
                  <a:lnTo>
                    <a:pt x="2270855" y="682942"/>
                  </a:lnTo>
                  <a:lnTo>
                    <a:pt x="2285428" y="678751"/>
                  </a:lnTo>
                  <a:lnTo>
                    <a:pt x="2292668" y="665988"/>
                  </a:lnTo>
                  <a:lnTo>
                    <a:pt x="2298668" y="667036"/>
                  </a:lnTo>
                  <a:lnTo>
                    <a:pt x="2294001" y="678275"/>
                  </a:lnTo>
                  <a:lnTo>
                    <a:pt x="2302478" y="678751"/>
                  </a:lnTo>
                  <a:lnTo>
                    <a:pt x="2313718" y="674751"/>
                  </a:lnTo>
                  <a:lnTo>
                    <a:pt x="2306479" y="695516"/>
                  </a:lnTo>
                  <a:lnTo>
                    <a:pt x="2311527" y="707136"/>
                  </a:lnTo>
                  <a:lnTo>
                    <a:pt x="2305050" y="725043"/>
                  </a:lnTo>
                  <a:lnTo>
                    <a:pt x="2294287" y="734949"/>
                  </a:lnTo>
                  <a:lnTo>
                    <a:pt x="2281333" y="760857"/>
                  </a:lnTo>
                  <a:lnTo>
                    <a:pt x="2260759" y="773430"/>
                  </a:lnTo>
                  <a:lnTo>
                    <a:pt x="2249615" y="792194"/>
                  </a:lnTo>
                  <a:lnTo>
                    <a:pt x="2242757" y="795338"/>
                  </a:lnTo>
                  <a:lnTo>
                    <a:pt x="2229517" y="795433"/>
                  </a:lnTo>
                  <a:lnTo>
                    <a:pt x="2212848" y="788003"/>
                  </a:lnTo>
                  <a:lnTo>
                    <a:pt x="2195322" y="769334"/>
                  </a:lnTo>
                  <a:lnTo>
                    <a:pt x="2188750" y="769334"/>
                  </a:lnTo>
                  <a:lnTo>
                    <a:pt x="2179606" y="765048"/>
                  </a:lnTo>
                  <a:lnTo>
                    <a:pt x="2184273" y="757142"/>
                  </a:lnTo>
                  <a:lnTo>
                    <a:pt x="2151888" y="737997"/>
                  </a:lnTo>
                  <a:lnTo>
                    <a:pt x="2146935" y="727996"/>
                  </a:lnTo>
                  <a:lnTo>
                    <a:pt x="2140363" y="725996"/>
                  </a:lnTo>
                  <a:lnTo>
                    <a:pt x="2139029" y="722376"/>
                  </a:lnTo>
                  <a:lnTo>
                    <a:pt x="2128933" y="721233"/>
                  </a:lnTo>
                  <a:lnTo>
                    <a:pt x="2127504" y="713232"/>
                  </a:lnTo>
                  <a:lnTo>
                    <a:pt x="2118265" y="709327"/>
                  </a:lnTo>
                  <a:lnTo>
                    <a:pt x="2108264" y="727710"/>
                  </a:lnTo>
                  <a:lnTo>
                    <a:pt x="2117789" y="742283"/>
                  </a:lnTo>
                  <a:lnTo>
                    <a:pt x="2111978" y="744284"/>
                  </a:lnTo>
                  <a:lnTo>
                    <a:pt x="2105120" y="741997"/>
                  </a:lnTo>
                  <a:lnTo>
                    <a:pt x="2100072" y="747046"/>
                  </a:lnTo>
                  <a:lnTo>
                    <a:pt x="2107787" y="752380"/>
                  </a:lnTo>
                  <a:lnTo>
                    <a:pt x="2083213" y="785622"/>
                  </a:lnTo>
                  <a:lnTo>
                    <a:pt x="2088070" y="792766"/>
                  </a:lnTo>
                  <a:lnTo>
                    <a:pt x="2083213" y="800671"/>
                  </a:lnTo>
                  <a:lnTo>
                    <a:pt x="2074831" y="800576"/>
                  </a:lnTo>
                  <a:lnTo>
                    <a:pt x="2057591" y="790099"/>
                  </a:lnTo>
                  <a:lnTo>
                    <a:pt x="2039207" y="822103"/>
                  </a:lnTo>
                  <a:lnTo>
                    <a:pt x="2026539" y="820769"/>
                  </a:lnTo>
                  <a:lnTo>
                    <a:pt x="2024253" y="843058"/>
                  </a:lnTo>
                  <a:lnTo>
                    <a:pt x="2003108" y="838391"/>
                  </a:lnTo>
                  <a:lnTo>
                    <a:pt x="2007394" y="817054"/>
                  </a:lnTo>
                  <a:lnTo>
                    <a:pt x="1933861" y="794671"/>
                  </a:lnTo>
                  <a:lnTo>
                    <a:pt x="1932813" y="799433"/>
                  </a:lnTo>
                  <a:lnTo>
                    <a:pt x="1924145" y="797528"/>
                  </a:lnTo>
                  <a:lnTo>
                    <a:pt x="1927098" y="786765"/>
                  </a:lnTo>
                  <a:lnTo>
                    <a:pt x="1879568" y="772668"/>
                  </a:lnTo>
                  <a:lnTo>
                    <a:pt x="1881759" y="768667"/>
                  </a:lnTo>
                  <a:lnTo>
                    <a:pt x="1866424" y="761714"/>
                  </a:lnTo>
                  <a:lnTo>
                    <a:pt x="1869091" y="755047"/>
                  </a:lnTo>
                  <a:lnTo>
                    <a:pt x="1866138" y="754094"/>
                  </a:lnTo>
                  <a:lnTo>
                    <a:pt x="1860899" y="766572"/>
                  </a:lnTo>
                  <a:lnTo>
                    <a:pt x="1850708" y="760190"/>
                  </a:lnTo>
                  <a:lnTo>
                    <a:pt x="1832801" y="753999"/>
                  </a:lnTo>
                  <a:lnTo>
                    <a:pt x="1838134" y="741140"/>
                  </a:lnTo>
                  <a:lnTo>
                    <a:pt x="1835372" y="738473"/>
                  </a:lnTo>
                  <a:lnTo>
                    <a:pt x="1842516" y="734663"/>
                  </a:lnTo>
                  <a:lnTo>
                    <a:pt x="1840040" y="726091"/>
                  </a:lnTo>
                  <a:lnTo>
                    <a:pt x="1848517" y="728377"/>
                  </a:lnTo>
                  <a:lnTo>
                    <a:pt x="1851660" y="719042"/>
                  </a:lnTo>
                  <a:lnTo>
                    <a:pt x="1848421" y="714851"/>
                  </a:lnTo>
                  <a:lnTo>
                    <a:pt x="1855089" y="712946"/>
                  </a:lnTo>
                  <a:lnTo>
                    <a:pt x="1857184" y="710660"/>
                  </a:lnTo>
                  <a:lnTo>
                    <a:pt x="1855089" y="709136"/>
                  </a:lnTo>
                  <a:lnTo>
                    <a:pt x="1858613" y="707041"/>
                  </a:lnTo>
                  <a:lnTo>
                    <a:pt x="1856708" y="703517"/>
                  </a:lnTo>
                  <a:lnTo>
                    <a:pt x="1863852" y="673703"/>
                  </a:lnTo>
                  <a:lnTo>
                    <a:pt x="1860709" y="674561"/>
                  </a:lnTo>
                  <a:lnTo>
                    <a:pt x="1840801" y="649034"/>
                  </a:lnTo>
                  <a:lnTo>
                    <a:pt x="1840516" y="645700"/>
                  </a:lnTo>
                  <a:lnTo>
                    <a:pt x="1844993" y="641223"/>
                  </a:lnTo>
                  <a:lnTo>
                    <a:pt x="1851851" y="646367"/>
                  </a:lnTo>
                  <a:lnTo>
                    <a:pt x="1849279" y="643509"/>
                  </a:lnTo>
                  <a:lnTo>
                    <a:pt x="1847564" y="631698"/>
                  </a:lnTo>
                  <a:lnTo>
                    <a:pt x="1840325" y="629031"/>
                  </a:lnTo>
                  <a:lnTo>
                    <a:pt x="1841468" y="626459"/>
                  </a:lnTo>
                  <a:lnTo>
                    <a:pt x="1829371" y="639699"/>
                  </a:lnTo>
                  <a:lnTo>
                    <a:pt x="1822133" y="633222"/>
                  </a:lnTo>
                  <a:lnTo>
                    <a:pt x="1823466" y="631603"/>
                  </a:lnTo>
                  <a:lnTo>
                    <a:pt x="1806988" y="636079"/>
                  </a:lnTo>
                  <a:lnTo>
                    <a:pt x="1806131" y="622649"/>
                  </a:lnTo>
                  <a:lnTo>
                    <a:pt x="1772031" y="624650"/>
                  </a:lnTo>
                  <a:lnTo>
                    <a:pt x="1771555" y="617315"/>
                  </a:lnTo>
                  <a:lnTo>
                    <a:pt x="1746123" y="620459"/>
                  </a:lnTo>
                  <a:lnTo>
                    <a:pt x="1742599" y="592360"/>
                  </a:lnTo>
                  <a:lnTo>
                    <a:pt x="1740122" y="586264"/>
                  </a:lnTo>
                  <a:lnTo>
                    <a:pt x="1729264" y="588931"/>
                  </a:lnTo>
                  <a:lnTo>
                    <a:pt x="1725644" y="563689"/>
                  </a:lnTo>
                  <a:lnTo>
                    <a:pt x="1707451" y="559022"/>
                  </a:lnTo>
                  <a:lnTo>
                    <a:pt x="1706499" y="563499"/>
                  </a:lnTo>
                  <a:lnTo>
                    <a:pt x="1701927" y="564833"/>
                  </a:lnTo>
                  <a:lnTo>
                    <a:pt x="1696593" y="565785"/>
                  </a:lnTo>
                  <a:lnTo>
                    <a:pt x="1688687" y="563118"/>
                  </a:lnTo>
                  <a:lnTo>
                    <a:pt x="1693354" y="541306"/>
                  </a:lnTo>
                  <a:lnTo>
                    <a:pt x="1692497" y="526161"/>
                  </a:lnTo>
                  <a:lnTo>
                    <a:pt x="1710023" y="528257"/>
                  </a:lnTo>
                  <a:lnTo>
                    <a:pt x="1708785" y="519875"/>
                  </a:lnTo>
                  <a:lnTo>
                    <a:pt x="1699451" y="516541"/>
                  </a:lnTo>
                  <a:lnTo>
                    <a:pt x="1698212" y="510921"/>
                  </a:lnTo>
                  <a:lnTo>
                    <a:pt x="1687354" y="513588"/>
                  </a:lnTo>
                  <a:lnTo>
                    <a:pt x="1673924" y="502253"/>
                  </a:lnTo>
                  <a:lnTo>
                    <a:pt x="1656588" y="493395"/>
                  </a:lnTo>
                  <a:lnTo>
                    <a:pt x="1638871" y="489109"/>
                  </a:lnTo>
                  <a:lnTo>
                    <a:pt x="1637157" y="485966"/>
                  </a:lnTo>
                  <a:lnTo>
                    <a:pt x="1627918" y="485489"/>
                  </a:lnTo>
                  <a:lnTo>
                    <a:pt x="1625346" y="479203"/>
                  </a:lnTo>
                  <a:lnTo>
                    <a:pt x="1620298" y="475583"/>
                  </a:lnTo>
                  <a:lnTo>
                    <a:pt x="1602581" y="472535"/>
                  </a:lnTo>
                  <a:lnTo>
                    <a:pt x="1604201" y="497300"/>
                  </a:lnTo>
                  <a:lnTo>
                    <a:pt x="1583912" y="510254"/>
                  </a:lnTo>
                  <a:lnTo>
                    <a:pt x="1566291" y="515493"/>
                  </a:lnTo>
                  <a:lnTo>
                    <a:pt x="1578864" y="526351"/>
                  </a:lnTo>
                  <a:lnTo>
                    <a:pt x="1588960" y="528733"/>
                  </a:lnTo>
                  <a:lnTo>
                    <a:pt x="1576292" y="539591"/>
                  </a:lnTo>
                  <a:lnTo>
                    <a:pt x="1582674" y="544449"/>
                  </a:lnTo>
                  <a:lnTo>
                    <a:pt x="1586960" y="572834"/>
                  </a:lnTo>
                  <a:lnTo>
                    <a:pt x="1593437" y="574453"/>
                  </a:lnTo>
                  <a:lnTo>
                    <a:pt x="1594580" y="579787"/>
                  </a:lnTo>
                  <a:lnTo>
                    <a:pt x="1602105" y="579406"/>
                  </a:lnTo>
                  <a:lnTo>
                    <a:pt x="1604296" y="582073"/>
                  </a:lnTo>
                  <a:lnTo>
                    <a:pt x="1597152" y="580072"/>
                  </a:lnTo>
                  <a:lnTo>
                    <a:pt x="1569053" y="590359"/>
                  </a:lnTo>
                  <a:lnTo>
                    <a:pt x="1570387" y="596075"/>
                  </a:lnTo>
                  <a:lnTo>
                    <a:pt x="1567339" y="596551"/>
                  </a:lnTo>
                  <a:lnTo>
                    <a:pt x="1568291" y="605409"/>
                  </a:lnTo>
                  <a:lnTo>
                    <a:pt x="1563624" y="607790"/>
                  </a:lnTo>
                  <a:lnTo>
                    <a:pt x="1542288" y="609219"/>
                  </a:lnTo>
                  <a:lnTo>
                    <a:pt x="1541907" y="605314"/>
                  </a:lnTo>
                  <a:lnTo>
                    <a:pt x="1521524" y="608457"/>
                  </a:lnTo>
                  <a:lnTo>
                    <a:pt x="1503902" y="616744"/>
                  </a:lnTo>
                  <a:lnTo>
                    <a:pt x="1513523" y="632174"/>
                  </a:lnTo>
                  <a:lnTo>
                    <a:pt x="1519142" y="630841"/>
                  </a:lnTo>
                  <a:lnTo>
                    <a:pt x="1523333" y="640366"/>
                  </a:lnTo>
                  <a:lnTo>
                    <a:pt x="1518190" y="641985"/>
                  </a:lnTo>
                  <a:lnTo>
                    <a:pt x="1518380" y="649224"/>
                  </a:lnTo>
                  <a:lnTo>
                    <a:pt x="1512760" y="650176"/>
                  </a:lnTo>
                  <a:lnTo>
                    <a:pt x="1513046" y="657416"/>
                  </a:lnTo>
                  <a:lnTo>
                    <a:pt x="1509998" y="657606"/>
                  </a:lnTo>
                  <a:lnTo>
                    <a:pt x="1509236" y="666274"/>
                  </a:lnTo>
                  <a:lnTo>
                    <a:pt x="1506188" y="666274"/>
                  </a:lnTo>
                  <a:lnTo>
                    <a:pt x="1505712" y="670370"/>
                  </a:lnTo>
                  <a:lnTo>
                    <a:pt x="1503902" y="670370"/>
                  </a:lnTo>
                  <a:lnTo>
                    <a:pt x="1502950" y="690467"/>
                  </a:lnTo>
                  <a:lnTo>
                    <a:pt x="1498568" y="690753"/>
                  </a:lnTo>
                  <a:lnTo>
                    <a:pt x="1496377" y="701326"/>
                  </a:lnTo>
                  <a:lnTo>
                    <a:pt x="1470184" y="697706"/>
                  </a:lnTo>
                  <a:lnTo>
                    <a:pt x="1471898" y="712661"/>
                  </a:lnTo>
                  <a:lnTo>
                    <a:pt x="1432560" y="721328"/>
                  </a:lnTo>
                  <a:lnTo>
                    <a:pt x="1421416" y="732187"/>
                  </a:lnTo>
                  <a:lnTo>
                    <a:pt x="1419987" y="739330"/>
                  </a:lnTo>
                  <a:lnTo>
                    <a:pt x="1415510" y="739997"/>
                  </a:lnTo>
                  <a:lnTo>
                    <a:pt x="1414843" y="745998"/>
                  </a:lnTo>
                  <a:lnTo>
                    <a:pt x="1409605" y="749617"/>
                  </a:lnTo>
                  <a:lnTo>
                    <a:pt x="1410176" y="768382"/>
                  </a:lnTo>
                  <a:lnTo>
                    <a:pt x="1408462" y="768287"/>
                  </a:lnTo>
                  <a:lnTo>
                    <a:pt x="1408748" y="772859"/>
                  </a:lnTo>
                  <a:lnTo>
                    <a:pt x="1405223" y="772859"/>
                  </a:lnTo>
                  <a:lnTo>
                    <a:pt x="1404461" y="777716"/>
                  </a:lnTo>
                  <a:lnTo>
                    <a:pt x="1405795" y="785432"/>
                  </a:lnTo>
                  <a:lnTo>
                    <a:pt x="1410843" y="785336"/>
                  </a:lnTo>
                  <a:lnTo>
                    <a:pt x="1407414" y="791718"/>
                  </a:lnTo>
                  <a:lnTo>
                    <a:pt x="1408367" y="801624"/>
                  </a:lnTo>
                  <a:lnTo>
                    <a:pt x="1419606" y="799909"/>
                  </a:lnTo>
                  <a:lnTo>
                    <a:pt x="1418749" y="808292"/>
                  </a:lnTo>
                  <a:lnTo>
                    <a:pt x="1436942" y="803434"/>
                  </a:lnTo>
                  <a:lnTo>
                    <a:pt x="1438180" y="812197"/>
                  </a:lnTo>
                  <a:lnTo>
                    <a:pt x="1445228" y="811149"/>
                  </a:lnTo>
                  <a:lnTo>
                    <a:pt x="1448848" y="831247"/>
                  </a:lnTo>
                  <a:lnTo>
                    <a:pt x="1449229" y="850106"/>
                  </a:lnTo>
                  <a:lnTo>
                    <a:pt x="1453134" y="868299"/>
                  </a:lnTo>
                  <a:lnTo>
                    <a:pt x="1438942" y="864870"/>
                  </a:lnTo>
                  <a:lnTo>
                    <a:pt x="1434465" y="897064"/>
                  </a:lnTo>
                  <a:lnTo>
                    <a:pt x="1429321" y="896874"/>
                  </a:lnTo>
                  <a:lnTo>
                    <a:pt x="1433798" y="902589"/>
                  </a:lnTo>
                  <a:lnTo>
                    <a:pt x="1430941" y="918591"/>
                  </a:lnTo>
                  <a:lnTo>
                    <a:pt x="1416844" y="913543"/>
                  </a:lnTo>
                  <a:lnTo>
                    <a:pt x="1401318" y="913257"/>
                  </a:lnTo>
                  <a:lnTo>
                    <a:pt x="1400366" y="937546"/>
                  </a:lnTo>
                  <a:lnTo>
                    <a:pt x="1394365" y="936022"/>
                  </a:lnTo>
                  <a:lnTo>
                    <a:pt x="1398175" y="913352"/>
                  </a:lnTo>
                  <a:lnTo>
                    <a:pt x="1391888" y="912876"/>
                  </a:lnTo>
                  <a:lnTo>
                    <a:pt x="1391221" y="918210"/>
                  </a:lnTo>
                  <a:lnTo>
                    <a:pt x="1374076" y="917067"/>
                  </a:lnTo>
                  <a:lnTo>
                    <a:pt x="1373315" y="926116"/>
                  </a:lnTo>
                  <a:lnTo>
                    <a:pt x="1371409" y="926021"/>
                  </a:lnTo>
                  <a:lnTo>
                    <a:pt x="1369219" y="933831"/>
                  </a:lnTo>
                  <a:lnTo>
                    <a:pt x="1363980" y="933069"/>
                  </a:lnTo>
                  <a:lnTo>
                    <a:pt x="1362361" y="942404"/>
                  </a:lnTo>
                  <a:lnTo>
                    <a:pt x="1359884" y="941642"/>
                  </a:lnTo>
                  <a:lnTo>
                    <a:pt x="1355598" y="976027"/>
                  </a:lnTo>
                  <a:lnTo>
                    <a:pt x="1356455" y="1013650"/>
                  </a:lnTo>
                  <a:lnTo>
                    <a:pt x="1344359" y="1012603"/>
                  </a:lnTo>
                  <a:lnTo>
                    <a:pt x="1332548" y="999363"/>
                  </a:lnTo>
                  <a:lnTo>
                    <a:pt x="1327023" y="997649"/>
                  </a:lnTo>
                  <a:lnTo>
                    <a:pt x="1325309" y="987552"/>
                  </a:lnTo>
                  <a:lnTo>
                    <a:pt x="1315212" y="988219"/>
                  </a:lnTo>
                  <a:lnTo>
                    <a:pt x="1304830" y="992981"/>
                  </a:lnTo>
                  <a:lnTo>
                    <a:pt x="1271207" y="997363"/>
                  </a:lnTo>
                  <a:lnTo>
                    <a:pt x="1250823" y="990695"/>
                  </a:lnTo>
                  <a:lnTo>
                    <a:pt x="1218438" y="992314"/>
                  </a:lnTo>
                  <a:close/>
                  <a:moveTo>
                    <a:pt x="2537841" y="399097"/>
                  </a:moveTo>
                  <a:lnTo>
                    <a:pt x="2550224" y="403479"/>
                  </a:lnTo>
                  <a:lnTo>
                    <a:pt x="2554510" y="385382"/>
                  </a:lnTo>
                  <a:lnTo>
                    <a:pt x="2539936" y="394240"/>
                  </a:lnTo>
                  <a:lnTo>
                    <a:pt x="2537841" y="39909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28" name="Freihandform: Form 127">
              <a:extLst>
                <a:ext uri="{FF2B5EF4-FFF2-40B4-BE49-F238E27FC236}">
                  <a16:creationId xmlns:a16="http://schemas.microsoft.com/office/drawing/2014/main" id="{1948C41A-7E81-4D54-82DA-63139C181E62}"/>
                </a:ext>
              </a:extLst>
            </p:cNvPr>
            <p:cNvSpPr/>
            <p:nvPr/>
          </p:nvSpPr>
          <p:spPr>
            <a:xfrm>
              <a:off x="431664" y="3623513"/>
              <a:ext cx="1029600" cy="1039500"/>
            </a:xfrm>
            <a:custGeom>
              <a:avLst/>
              <a:gdLst>
                <a:gd name="connsiteX0" fmla="*/ 478917 w 1981200"/>
                <a:gd name="connsiteY0" fmla="*/ 411480 h 2000250"/>
                <a:gd name="connsiteX1" fmla="*/ 475012 w 1981200"/>
                <a:gd name="connsiteY1" fmla="*/ 415385 h 2000250"/>
                <a:gd name="connsiteX2" fmla="*/ 472440 w 1981200"/>
                <a:gd name="connsiteY2" fmla="*/ 405003 h 2000250"/>
                <a:gd name="connsiteX3" fmla="*/ 477107 w 1981200"/>
                <a:gd name="connsiteY3" fmla="*/ 403574 h 2000250"/>
                <a:gd name="connsiteX4" fmla="*/ 478917 w 1981200"/>
                <a:gd name="connsiteY4" fmla="*/ 411480 h 2000250"/>
                <a:gd name="connsiteX5" fmla="*/ 1317403 w 1981200"/>
                <a:gd name="connsiteY5" fmla="*/ 73438 h 2000250"/>
                <a:gd name="connsiteX6" fmla="*/ 1319784 w 1981200"/>
                <a:gd name="connsiteY6" fmla="*/ 69723 h 2000250"/>
                <a:gd name="connsiteX7" fmla="*/ 1324928 w 1981200"/>
                <a:gd name="connsiteY7" fmla="*/ 68008 h 2000250"/>
                <a:gd name="connsiteX8" fmla="*/ 1325213 w 1981200"/>
                <a:gd name="connsiteY8" fmla="*/ 70675 h 2000250"/>
                <a:gd name="connsiteX9" fmla="*/ 1317403 w 1981200"/>
                <a:gd name="connsiteY9" fmla="*/ 73438 h 2000250"/>
                <a:gd name="connsiteX10" fmla="*/ 1409605 w 1981200"/>
                <a:gd name="connsiteY10" fmla="*/ 109347 h 2000250"/>
                <a:gd name="connsiteX11" fmla="*/ 1414748 w 1981200"/>
                <a:gd name="connsiteY11" fmla="*/ 104680 h 2000250"/>
                <a:gd name="connsiteX12" fmla="*/ 1413891 w 1981200"/>
                <a:gd name="connsiteY12" fmla="*/ 108299 h 2000250"/>
                <a:gd name="connsiteX13" fmla="*/ 1409605 w 1981200"/>
                <a:gd name="connsiteY13" fmla="*/ 109347 h 2000250"/>
                <a:gd name="connsiteX14" fmla="*/ 1355693 w 1981200"/>
                <a:gd name="connsiteY14" fmla="*/ 73533 h 2000250"/>
                <a:gd name="connsiteX15" fmla="*/ 1354931 w 1981200"/>
                <a:gd name="connsiteY15" fmla="*/ 77819 h 2000250"/>
                <a:gd name="connsiteX16" fmla="*/ 1349978 w 1981200"/>
                <a:gd name="connsiteY16" fmla="*/ 74771 h 2000250"/>
                <a:gd name="connsiteX17" fmla="*/ 1350931 w 1981200"/>
                <a:gd name="connsiteY17" fmla="*/ 70485 h 2000250"/>
                <a:gd name="connsiteX18" fmla="*/ 1346835 w 1981200"/>
                <a:gd name="connsiteY18" fmla="*/ 68008 h 2000250"/>
                <a:gd name="connsiteX19" fmla="*/ 1349121 w 1981200"/>
                <a:gd name="connsiteY19" fmla="*/ 68294 h 2000250"/>
                <a:gd name="connsiteX20" fmla="*/ 1355693 w 1981200"/>
                <a:gd name="connsiteY20" fmla="*/ 73533 h 2000250"/>
                <a:gd name="connsiteX21" fmla="*/ 1447991 w 1981200"/>
                <a:gd name="connsiteY21" fmla="*/ 1133570 h 2000250"/>
                <a:gd name="connsiteX22" fmla="*/ 1450943 w 1981200"/>
                <a:gd name="connsiteY22" fmla="*/ 1132713 h 2000250"/>
                <a:gd name="connsiteX23" fmla="*/ 1453134 w 1981200"/>
                <a:gd name="connsiteY23" fmla="*/ 1135666 h 2000250"/>
                <a:gd name="connsiteX24" fmla="*/ 1449896 w 1981200"/>
                <a:gd name="connsiteY24" fmla="*/ 1136999 h 2000250"/>
                <a:gd name="connsiteX25" fmla="*/ 1447991 w 1981200"/>
                <a:gd name="connsiteY25" fmla="*/ 1133570 h 2000250"/>
                <a:gd name="connsiteX26" fmla="*/ 1168527 w 1981200"/>
                <a:gd name="connsiteY26" fmla="*/ 1956054 h 2000250"/>
                <a:gd name="connsiteX27" fmla="*/ 1166622 w 1981200"/>
                <a:gd name="connsiteY27" fmla="*/ 1951768 h 2000250"/>
                <a:gd name="connsiteX28" fmla="*/ 1151382 w 1981200"/>
                <a:gd name="connsiteY28" fmla="*/ 1952815 h 2000250"/>
                <a:gd name="connsiteX29" fmla="*/ 1151001 w 1981200"/>
                <a:gd name="connsiteY29" fmla="*/ 1956720 h 2000250"/>
                <a:gd name="connsiteX30" fmla="*/ 1133761 w 1981200"/>
                <a:gd name="connsiteY30" fmla="*/ 1960435 h 2000250"/>
                <a:gd name="connsiteX31" fmla="*/ 1132332 w 1981200"/>
                <a:gd name="connsiteY31" fmla="*/ 1977866 h 2000250"/>
                <a:gd name="connsiteX32" fmla="*/ 1135285 w 1981200"/>
                <a:gd name="connsiteY32" fmla="*/ 1986153 h 2000250"/>
                <a:gd name="connsiteX33" fmla="*/ 1101947 w 1981200"/>
                <a:gd name="connsiteY33" fmla="*/ 1997774 h 2000250"/>
                <a:gd name="connsiteX34" fmla="*/ 1094518 w 1981200"/>
                <a:gd name="connsiteY34" fmla="*/ 1998726 h 2000250"/>
                <a:gd name="connsiteX35" fmla="*/ 1093565 w 1981200"/>
                <a:gd name="connsiteY35" fmla="*/ 1994059 h 2000250"/>
                <a:gd name="connsiteX36" fmla="*/ 1084040 w 1981200"/>
                <a:gd name="connsiteY36" fmla="*/ 1992154 h 2000250"/>
                <a:gd name="connsiteX37" fmla="*/ 1070229 w 1981200"/>
                <a:gd name="connsiteY37" fmla="*/ 1995678 h 2000250"/>
                <a:gd name="connsiteX38" fmla="*/ 1068133 w 1981200"/>
                <a:gd name="connsiteY38" fmla="*/ 1988249 h 2000250"/>
                <a:gd name="connsiteX39" fmla="*/ 1057751 w 1981200"/>
                <a:gd name="connsiteY39" fmla="*/ 1991296 h 2000250"/>
                <a:gd name="connsiteX40" fmla="*/ 1052703 w 1981200"/>
                <a:gd name="connsiteY40" fmla="*/ 1989772 h 2000250"/>
                <a:gd name="connsiteX41" fmla="*/ 1052513 w 1981200"/>
                <a:gd name="connsiteY41" fmla="*/ 1994820 h 2000250"/>
                <a:gd name="connsiteX42" fmla="*/ 1047274 w 1981200"/>
                <a:gd name="connsiteY42" fmla="*/ 1996154 h 2000250"/>
                <a:gd name="connsiteX43" fmla="*/ 1046893 w 1981200"/>
                <a:gd name="connsiteY43" fmla="*/ 1987296 h 2000250"/>
                <a:gd name="connsiteX44" fmla="*/ 1041654 w 1981200"/>
                <a:gd name="connsiteY44" fmla="*/ 1988249 h 2000250"/>
                <a:gd name="connsiteX45" fmla="*/ 1042892 w 1981200"/>
                <a:gd name="connsiteY45" fmla="*/ 1990535 h 2000250"/>
                <a:gd name="connsiteX46" fmla="*/ 1040416 w 1981200"/>
                <a:gd name="connsiteY46" fmla="*/ 1991487 h 2000250"/>
                <a:gd name="connsiteX47" fmla="*/ 1039273 w 1981200"/>
                <a:gd name="connsiteY47" fmla="*/ 1986058 h 2000250"/>
                <a:gd name="connsiteX48" fmla="*/ 1030510 w 1981200"/>
                <a:gd name="connsiteY48" fmla="*/ 1985105 h 2000250"/>
                <a:gd name="connsiteX49" fmla="*/ 1028414 w 1981200"/>
                <a:gd name="connsiteY49" fmla="*/ 1988725 h 2000250"/>
                <a:gd name="connsiteX50" fmla="*/ 1018984 w 1981200"/>
                <a:gd name="connsiteY50" fmla="*/ 1980628 h 2000250"/>
                <a:gd name="connsiteX51" fmla="*/ 1018223 w 1981200"/>
                <a:gd name="connsiteY51" fmla="*/ 1983486 h 2000250"/>
                <a:gd name="connsiteX52" fmla="*/ 1017841 w 1981200"/>
                <a:gd name="connsiteY52" fmla="*/ 1981295 h 2000250"/>
                <a:gd name="connsiteX53" fmla="*/ 1014698 w 1981200"/>
                <a:gd name="connsiteY53" fmla="*/ 1981200 h 2000250"/>
                <a:gd name="connsiteX54" fmla="*/ 1017841 w 1981200"/>
                <a:gd name="connsiteY54" fmla="*/ 1991011 h 2000250"/>
                <a:gd name="connsiteX55" fmla="*/ 1015079 w 1981200"/>
                <a:gd name="connsiteY55" fmla="*/ 1992725 h 2000250"/>
                <a:gd name="connsiteX56" fmla="*/ 1016794 w 1981200"/>
                <a:gd name="connsiteY56" fmla="*/ 1995202 h 2000250"/>
                <a:gd name="connsiteX57" fmla="*/ 1015174 w 1981200"/>
                <a:gd name="connsiteY57" fmla="*/ 1997012 h 2000250"/>
                <a:gd name="connsiteX58" fmla="*/ 1007840 w 1981200"/>
                <a:gd name="connsiteY58" fmla="*/ 1986439 h 2000250"/>
                <a:gd name="connsiteX59" fmla="*/ 1004507 w 1981200"/>
                <a:gd name="connsiteY59" fmla="*/ 1974437 h 2000250"/>
                <a:gd name="connsiteX60" fmla="*/ 1000030 w 1981200"/>
                <a:gd name="connsiteY60" fmla="*/ 1974914 h 2000250"/>
                <a:gd name="connsiteX61" fmla="*/ 1000887 w 1981200"/>
                <a:gd name="connsiteY61" fmla="*/ 1979009 h 2000250"/>
                <a:gd name="connsiteX62" fmla="*/ 997363 w 1981200"/>
                <a:gd name="connsiteY62" fmla="*/ 1979581 h 2000250"/>
                <a:gd name="connsiteX63" fmla="*/ 995648 w 1981200"/>
                <a:gd name="connsiteY63" fmla="*/ 1975580 h 2000250"/>
                <a:gd name="connsiteX64" fmla="*/ 993648 w 1981200"/>
                <a:gd name="connsiteY64" fmla="*/ 1975866 h 2000250"/>
                <a:gd name="connsiteX65" fmla="*/ 993267 w 1981200"/>
                <a:gd name="connsiteY65" fmla="*/ 1972913 h 2000250"/>
                <a:gd name="connsiteX66" fmla="*/ 995362 w 1981200"/>
                <a:gd name="connsiteY66" fmla="*/ 1972342 h 2000250"/>
                <a:gd name="connsiteX67" fmla="*/ 991838 w 1981200"/>
                <a:gd name="connsiteY67" fmla="*/ 1956720 h 2000250"/>
                <a:gd name="connsiteX68" fmla="*/ 985647 w 1981200"/>
                <a:gd name="connsiteY68" fmla="*/ 1956530 h 2000250"/>
                <a:gd name="connsiteX69" fmla="*/ 983742 w 1981200"/>
                <a:gd name="connsiteY69" fmla="*/ 1944719 h 2000250"/>
                <a:gd name="connsiteX70" fmla="*/ 987171 w 1981200"/>
                <a:gd name="connsiteY70" fmla="*/ 1942910 h 2000250"/>
                <a:gd name="connsiteX71" fmla="*/ 983552 w 1981200"/>
                <a:gd name="connsiteY71" fmla="*/ 1931575 h 2000250"/>
                <a:gd name="connsiteX72" fmla="*/ 999934 w 1981200"/>
                <a:gd name="connsiteY72" fmla="*/ 1926812 h 2000250"/>
                <a:gd name="connsiteX73" fmla="*/ 997553 w 1981200"/>
                <a:gd name="connsiteY73" fmla="*/ 1919383 h 2000250"/>
                <a:gd name="connsiteX74" fmla="*/ 1005554 w 1981200"/>
                <a:gd name="connsiteY74" fmla="*/ 1917097 h 2000250"/>
                <a:gd name="connsiteX75" fmla="*/ 1005173 w 1981200"/>
                <a:gd name="connsiteY75" fmla="*/ 1909762 h 2000250"/>
                <a:gd name="connsiteX76" fmla="*/ 1012412 w 1981200"/>
                <a:gd name="connsiteY76" fmla="*/ 1908524 h 2000250"/>
                <a:gd name="connsiteX77" fmla="*/ 1013365 w 1981200"/>
                <a:gd name="connsiteY77" fmla="*/ 1888331 h 2000250"/>
                <a:gd name="connsiteX78" fmla="*/ 1030224 w 1981200"/>
                <a:gd name="connsiteY78" fmla="*/ 1885474 h 2000250"/>
                <a:gd name="connsiteX79" fmla="*/ 1026795 w 1981200"/>
                <a:gd name="connsiteY79" fmla="*/ 1872329 h 2000250"/>
                <a:gd name="connsiteX80" fmla="*/ 1040511 w 1981200"/>
                <a:gd name="connsiteY80" fmla="*/ 1867471 h 2000250"/>
                <a:gd name="connsiteX81" fmla="*/ 1037463 w 1981200"/>
                <a:gd name="connsiteY81" fmla="*/ 1858328 h 2000250"/>
                <a:gd name="connsiteX82" fmla="*/ 1035463 w 1981200"/>
                <a:gd name="connsiteY82" fmla="*/ 1854232 h 2000250"/>
                <a:gd name="connsiteX83" fmla="*/ 1026890 w 1981200"/>
                <a:gd name="connsiteY83" fmla="*/ 1857851 h 2000250"/>
                <a:gd name="connsiteX84" fmla="*/ 1024319 w 1981200"/>
                <a:gd name="connsiteY84" fmla="*/ 1852898 h 2000250"/>
                <a:gd name="connsiteX85" fmla="*/ 1020699 w 1981200"/>
                <a:gd name="connsiteY85" fmla="*/ 1854327 h 2000250"/>
                <a:gd name="connsiteX86" fmla="*/ 1019461 w 1981200"/>
                <a:gd name="connsiteY86" fmla="*/ 1847945 h 2000250"/>
                <a:gd name="connsiteX87" fmla="*/ 1005078 w 1981200"/>
                <a:gd name="connsiteY87" fmla="*/ 1848993 h 2000250"/>
                <a:gd name="connsiteX88" fmla="*/ 1004792 w 1981200"/>
                <a:gd name="connsiteY88" fmla="*/ 1843087 h 2000250"/>
                <a:gd name="connsiteX89" fmla="*/ 987076 w 1981200"/>
                <a:gd name="connsiteY89" fmla="*/ 1844707 h 2000250"/>
                <a:gd name="connsiteX90" fmla="*/ 990124 w 1981200"/>
                <a:gd name="connsiteY90" fmla="*/ 1838896 h 2000250"/>
                <a:gd name="connsiteX91" fmla="*/ 968026 w 1981200"/>
                <a:gd name="connsiteY91" fmla="*/ 1840230 h 2000250"/>
                <a:gd name="connsiteX92" fmla="*/ 966407 w 1981200"/>
                <a:gd name="connsiteY92" fmla="*/ 1828419 h 2000250"/>
                <a:gd name="connsiteX93" fmla="*/ 944690 w 1981200"/>
                <a:gd name="connsiteY93" fmla="*/ 1831752 h 2000250"/>
                <a:gd name="connsiteX94" fmla="*/ 942784 w 1981200"/>
                <a:gd name="connsiteY94" fmla="*/ 1818799 h 2000250"/>
                <a:gd name="connsiteX95" fmla="*/ 950976 w 1981200"/>
                <a:gd name="connsiteY95" fmla="*/ 1817180 h 2000250"/>
                <a:gd name="connsiteX96" fmla="*/ 949262 w 1981200"/>
                <a:gd name="connsiteY96" fmla="*/ 1807845 h 2000250"/>
                <a:gd name="connsiteX97" fmla="*/ 959929 w 1981200"/>
                <a:gd name="connsiteY97" fmla="*/ 1808035 h 2000250"/>
                <a:gd name="connsiteX98" fmla="*/ 959644 w 1981200"/>
                <a:gd name="connsiteY98" fmla="*/ 1804035 h 2000250"/>
                <a:gd name="connsiteX99" fmla="*/ 972503 w 1981200"/>
                <a:gd name="connsiteY99" fmla="*/ 1802035 h 2000250"/>
                <a:gd name="connsiteX100" fmla="*/ 973645 w 1981200"/>
                <a:gd name="connsiteY100" fmla="*/ 1799082 h 2000250"/>
                <a:gd name="connsiteX101" fmla="*/ 958977 w 1981200"/>
                <a:gd name="connsiteY101" fmla="*/ 1793558 h 2000250"/>
                <a:gd name="connsiteX102" fmla="*/ 954215 w 1981200"/>
                <a:gd name="connsiteY102" fmla="*/ 1795367 h 2000250"/>
                <a:gd name="connsiteX103" fmla="*/ 953738 w 1981200"/>
                <a:gd name="connsiteY103" fmla="*/ 1799177 h 2000250"/>
                <a:gd name="connsiteX104" fmla="*/ 933259 w 1981200"/>
                <a:gd name="connsiteY104" fmla="*/ 1801939 h 2000250"/>
                <a:gd name="connsiteX105" fmla="*/ 930212 w 1981200"/>
                <a:gd name="connsiteY105" fmla="*/ 1792700 h 2000250"/>
                <a:gd name="connsiteX106" fmla="*/ 935545 w 1981200"/>
                <a:gd name="connsiteY106" fmla="*/ 1790319 h 2000250"/>
                <a:gd name="connsiteX107" fmla="*/ 932498 w 1981200"/>
                <a:gd name="connsiteY107" fmla="*/ 1784127 h 2000250"/>
                <a:gd name="connsiteX108" fmla="*/ 927735 w 1981200"/>
                <a:gd name="connsiteY108" fmla="*/ 1787557 h 2000250"/>
                <a:gd name="connsiteX109" fmla="*/ 924401 w 1981200"/>
                <a:gd name="connsiteY109" fmla="*/ 1778603 h 2000250"/>
                <a:gd name="connsiteX110" fmla="*/ 916495 w 1981200"/>
                <a:gd name="connsiteY110" fmla="*/ 1772888 h 2000250"/>
                <a:gd name="connsiteX111" fmla="*/ 918115 w 1981200"/>
                <a:gd name="connsiteY111" fmla="*/ 1765077 h 2000250"/>
                <a:gd name="connsiteX112" fmla="*/ 923544 w 1981200"/>
                <a:gd name="connsiteY112" fmla="*/ 1762982 h 2000250"/>
                <a:gd name="connsiteX113" fmla="*/ 914686 w 1981200"/>
                <a:gd name="connsiteY113" fmla="*/ 1758982 h 2000250"/>
                <a:gd name="connsiteX114" fmla="*/ 907447 w 1981200"/>
                <a:gd name="connsiteY114" fmla="*/ 1745266 h 2000250"/>
                <a:gd name="connsiteX115" fmla="*/ 906399 w 1981200"/>
                <a:gd name="connsiteY115" fmla="*/ 1733836 h 2000250"/>
                <a:gd name="connsiteX116" fmla="*/ 889730 w 1981200"/>
                <a:gd name="connsiteY116" fmla="*/ 1725168 h 2000250"/>
                <a:gd name="connsiteX117" fmla="*/ 877729 w 1981200"/>
                <a:gd name="connsiteY117" fmla="*/ 1706880 h 2000250"/>
                <a:gd name="connsiteX118" fmla="*/ 876967 w 1981200"/>
                <a:gd name="connsiteY118" fmla="*/ 1697164 h 2000250"/>
                <a:gd name="connsiteX119" fmla="*/ 863346 w 1981200"/>
                <a:gd name="connsiteY119" fmla="*/ 1696403 h 2000250"/>
                <a:gd name="connsiteX120" fmla="*/ 858583 w 1981200"/>
                <a:gd name="connsiteY120" fmla="*/ 1687830 h 2000250"/>
                <a:gd name="connsiteX121" fmla="*/ 846201 w 1981200"/>
                <a:gd name="connsiteY121" fmla="*/ 1685735 h 2000250"/>
                <a:gd name="connsiteX122" fmla="*/ 848011 w 1981200"/>
                <a:gd name="connsiteY122" fmla="*/ 1658493 h 2000250"/>
                <a:gd name="connsiteX123" fmla="*/ 854774 w 1981200"/>
                <a:gd name="connsiteY123" fmla="*/ 1644301 h 2000250"/>
                <a:gd name="connsiteX124" fmla="*/ 853249 w 1981200"/>
                <a:gd name="connsiteY124" fmla="*/ 1637061 h 2000250"/>
                <a:gd name="connsiteX125" fmla="*/ 859631 w 1981200"/>
                <a:gd name="connsiteY125" fmla="*/ 1610773 h 2000250"/>
                <a:gd name="connsiteX126" fmla="*/ 845820 w 1981200"/>
                <a:gd name="connsiteY126" fmla="*/ 1606582 h 2000250"/>
                <a:gd name="connsiteX127" fmla="*/ 837152 w 1981200"/>
                <a:gd name="connsiteY127" fmla="*/ 1596199 h 2000250"/>
                <a:gd name="connsiteX128" fmla="*/ 836581 w 1981200"/>
                <a:gd name="connsiteY128" fmla="*/ 1577816 h 2000250"/>
                <a:gd name="connsiteX129" fmla="*/ 829437 w 1981200"/>
                <a:gd name="connsiteY129" fmla="*/ 1570672 h 2000250"/>
                <a:gd name="connsiteX130" fmla="*/ 829342 w 1981200"/>
                <a:gd name="connsiteY130" fmla="*/ 1562481 h 2000250"/>
                <a:gd name="connsiteX131" fmla="*/ 816864 w 1981200"/>
                <a:gd name="connsiteY131" fmla="*/ 1561624 h 2000250"/>
                <a:gd name="connsiteX132" fmla="*/ 815245 w 1981200"/>
                <a:gd name="connsiteY132" fmla="*/ 1570196 h 2000250"/>
                <a:gd name="connsiteX133" fmla="*/ 802672 w 1981200"/>
                <a:gd name="connsiteY133" fmla="*/ 1570672 h 2000250"/>
                <a:gd name="connsiteX134" fmla="*/ 791146 w 1981200"/>
                <a:gd name="connsiteY134" fmla="*/ 1570292 h 2000250"/>
                <a:gd name="connsiteX135" fmla="*/ 771906 w 1981200"/>
                <a:gd name="connsiteY135" fmla="*/ 1563814 h 2000250"/>
                <a:gd name="connsiteX136" fmla="*/ 767620 w 1981200"/>
                <a:gd name="connsiteY136" fmla="*/ 1564958 h 2000250"/>
                <a:gd name="connsiteX137" fmla="*/ 762095 w 1981200"/>
                <a:gd name="connsiteY137" fmla="*/ 1572958 h 2000250"/>
                <a:gd name="connsiteX138" fmla="*/ 735806 w 1981200"/>
                <a:gd name="connsiteY138" fmla="*/ 1559052 h 2000250"/>
                <a:gd name="connsiteX139" fmla="*/ 721900 w 1981200"/>
                <a:gd name="connsiteY139" fmla="*/ 1556766 h 2000250"/>
                <a:gd name="connsiteX140" fmla="*/ 709708 w 1981200"/>
                <a:gd name="connsiteY140" fmla="*/ 1543717 h 2000250"/>
                <a:gd name="connsiteX141" fmla="*/ 701897 w 1981200"/>
                <a:gd name="connsiteY141" fmla="*/ 1540859 h 2000250"/>
                <a:gd name="connsiteX142" fmla="*/ 674846 w 1981200"/>
                <a:gd name="connsiteY142" fmla="*/ 1516951 h 2000250"/>
                <a:gd name="connsiteX143" fmla="*/ 663416 w 1981200"/>
                <a:gd name="connsiteY143" fmla="*/ 1517523 h 2000250"/>
                <a:gd name="connsiteX144" fmla="*/ 653129 w 1981200"/>
                <a:gd name="connsiteY144" fmla="*/ 1523238 h 2000250"/>
                <a:gd name="connsiteX145" fmla="*/ 634365 w 1981200"/>
                <a:gd name="connsiteY145" fmla="*/ 1503140 h 2000250"/>
                <a:gd name="connsiteX146" fmla="*/ 632174 w 1981200"/>
                <a:gd name="connsiteY146" fmla="*/ 1496663 h 2000250"/>
                <a:gd name="connsiteX147" fmla="*/ 622745 w 1981200"/>
                <a:gd name="connsiteY147" fmla="*/ 1485043 h 2000250"/>
                <a:gd name="connsiteX148" fmla="*/ 609695 w 1981200"/>
                <a:gd name="connsiteY148" fmla="*/ 1494186 h 2000250"/>
                <a:gd name="connsiteX149" fmla="*/ 600837 w 1981200"/>
                <a:gd name="connsiteY149" fmla="*/ 1486948 h 2000250"/>
                <a:gd name="connsiteX150" fmla="*/ 587216 w 1981200"/>
                <a:gd name="connsiteY150" fmla="*/ 1487329 h 2000250"/>
                <a:gd name="connsiteX151" fmla="*/ 587788 w 1981200"/>
                <a:gd name="connsiteY151" fmla="*/ 1477994 h 2000250"/>
                <a:gd name="connsiteX152" fmla="*/ 581406 w 1981200"/>
                <a:gd name="connsiteY152" fmla="*/ 1488091 h 2000250"/>
                <a:gd name="connsiteX153" fmla="*/ 565404 w 1981200"/>
                <a:gd name="connsiteY153" fmla="*/ 1492472 h 2000250"/>
                <a:gd name="connsiteX154" fmla="*/ 552545 w 1981200"/>
                <a:gd name="connsiteY154" fmla="*/ 1491234 h 2000250"/>
                <a:gd name="connsiteX155" fmla="*/ 549974 w 1981200"/>
                <a:gd name="connsiteY155" fmla="*/ 1494282 h 2000250"/>
                <a:gd name="connsiteX156" fmla="*/ 554260 w 1981200"/>
                <a:gd name="connsiteY156" fmla="*/ 1486376 h 2000250"/>
                <a:gd name="connsiteX157" fmla="*/ 552831 w 1981200"/>
                <a:gd name="connsiteY157" fmla="*/ 1479137 h 2000250"/>
                <a:gd name="connsiteX158" fmla="*/ 543973 w 1981200"/>
                <a:gd name="connsiteY158" fmla="*/ 1473899 h 2000250"/>
                <a:gd name="connsiteX159" fmla="*/ 537305 w 1981200"/>
                <a:gd name="connsiteY159" fmla="*/ 1463326 h 2000250"/>
                <a:gd name="connsiteX160" fmla="*/ 539401 w 1981200"/>
                <a:gd name="connsiteY160" fmla="*/ 1462278 h 2000250"/>
                <a:gd name="connsiteX161" fmla="*/ 543497 w 1981200"/>
                <a:gd name="connsiteY161" fmla="*/ 1443895 h 2000250"/>
                <a:gd name="connsiteX162" fmla="*/ 542163 w 1981200"/>
                <a:gd name="connsiteY162" fmla="*/ 1441133 h 2000250"/>
                <a:gd name="connsiteX163" fmla="*/ 547783 w 1981200"/>
                <a:gd name="connsiteY163" fmla="*/ 1428178 h 2000250"/>
                <a:gd name="connsiteX164" fmla="*/ 547497 w 1981200"/>
                <a:gd name="connsiteY164" fmla="*/ 1417130 h 2000250"/>
                <a:gd name="connsiteX165" fmla="*/ 553783 w 1981200"/>
                <a:gd name="connsiteY165" fmla="*/ 1407985 h 2000250"/>
                <a:gd name="connsiteX166" fmla="*/ 540449 w 1981200"/>
                <a:gd name="connsiteY166" fmla="*/ 1409414 h 2000250"/>
                <a:gd name="connsiteX167" fmla="*/ 533114 w 1981200"/>
                <a:gd name="connsiteY167" fmla="*/ 1413605 h 2000250"/>
                <a:gd name="connsiteX168" fmla="*/ 533019 w 1981200"/>
                <a:gd name="connsiteY168" fmla="*/ 1396841 h 2000250"/>
                <a:gd name="connsiteX169" fmla="*/ 522732 w 1981200"/>
                <a:gd name="connsiteY169" fmla="*/ 1374839 h 2000250"/>
                <a:gd name="connsiteX170" fmla="*/ 487204 w 1981200"/>
                <a:gd name="connsiteY170" fmla="*/ 1367980 h 2000250"/>
                <a:gd name="connsiteX171" fmla="*/ 485489 w 1981200"/>
                <a:gd name="connsiteY171" fmla="*/ 1359313 h 2000250"/>
                <a:gd name="connsiteX172" fmla="*/ 477869 w 1981200"/>
                <a:gd name="connsiteY172" fmla="*/ 1353979 h 2000250"/>
                <a:gd name="connsiteX173" fmla="*/ 475678 w 1981200"/>
                <a:gd name="connsiteY173" fmla="*/ 1348549 h 2000250"/>
                <a:gd name="connsiteX174" fmla="*/ 474250 w 1981200"/>
                <a:gd name="connsiteY174" fmla="*/ 1307211 h 2000250"/>
                <a:gd name="connsiteX175" fmla="*/ 461105 w 1981200"/>
                <a:gd name="connsiteY175" fmla="*/ 1313212 h 2000250"/>
                <a:gd name="connsiteX176" fmla="*/ 459105 w 1981200"/>
                <a:gd name="connsiteY176" fmla="*/ 1306925 h 2000250"/>
                <a:gd name="connsiteX177" fmla="*/ 451485 w 1981200"/>
                <a:gd name="connsiteY177" fmla="*/ 1305115 h 2000250"/>
                <a:gd name="connsiteX178" fmla="*/ 450151 w 1981200"/>
                <a:gd name="connsiteY178" fmla="*/ 1307878 h 2000250"/>
                <a:gd name="connsiteX179" fmla="*/ 445865 w 1981200"/>
                <a:gd name="connsiteY179" fmla="*/ 1306449 h 2000250"/>
                <a:gd name="connsiteX180" fmla="*/ 436531 w 1981200"/>
                <a:gd name="connsiteY180" fmla="*/ 1311973 h 2000250"/>
                <a:gd name="connsiteX181" fmla="*/ 428530 w 1981200"/>
                <a:gd name="connsiteY181" fmla="*/ 1310735 h 2000250"/>
                <a:gd name="connsiteX182" fmla="*/ 415290 w 1981200"/>
                <a:gd name="connsiteY182" fmla="*/ 1317307 h 2000250"/>
                <a:gd name="connsiteX183" fmla="*/ 402907 w 1981200"/>
                <a:gd name="connsiteY183" fmla="*/ 1319498 h 2000250"/>
                <a:gd name="connsiteX184" fmla="*/ 396049 w 1981200"/>
                <a:gd name="connsiteY184" fmla="*/ 1332833 h 2000250"/>
                <a:gd name="connsiteX185" fmla="*/ 393478 w 1981200"/>
                <a:gd name="connsiteY185" fmla="*/ 1346359 h 2000250"/>
                <a:gd name="connsiteX186" fmla="*/ 401193 w 1981200"/>
                <a:gd name="connsiteY186" fmla="*/ 1361694 h 2000250"/>
                <a:gd name="connsiteX187" fmla="*/ 373666 w 1981200"/>
                <a:gd name="connsiteY187" fmla="*/ 1341691 h 2000250"/>
                <a:gd name="connsiteX188" fmla="*/ 353187 w 1981200"/>
                <a:gd name="connsiteY188" fmla="*/ 1330547 h 2000250"/>
                <a:gd name="connsiteX189" fmla="*/ 331375 w 1981200"/>
                <a:gd name="connsiteY189" fmla="*/ 1329880 h 2000250"/>
                <a:gd name="connsiteX190" fmla="*/ 327565 w 1981200"/>
                <a:gd name="connsiteY190" fmla="*/ 1319498 h 2000250"/>
                <a:gd name="connsiteX191" fmla="*/ 318611 w 1981200"/>
                <a:gd name="connsiteY191" fmla="*/ 1330262 h 2000250"/>
                <a:gd name="connsiteX192" fmla="*/ 325850 w 1981200"/>
                <a:gd name="connsiteY192" fmla="*/ 1333976 h 2000250"/>
                <a:gd name="connsiteX193" fmla="*/ 316420 w 1981200"/>
                <a:gd name="connsiteY193" fmla="*/ 1347216 h 2000250"/>
                <a:gd name="connsiteX194" fmla="*/ 319183 w 1981200"/>
                <a:gd name="connsiteY194" fmla="*/ 1353883 h 2000250"/>
                <a:gd name="connsiteX195" fmla="*/ 317373 w 1981200"/>
                <a:gd name="connsiteY195" fmla="*/ 1357979 h 2000250"/>
                <a:gd name="connsiteX196" fmla="*/ 310420 w 1981200"/>
                <a:gd name="connsiteY196" fmla="*/ 1361789 h 2000250"/>
                <a:gd name="connsiteX197" fmla="*/ 295561 w 1981200"/>
                <a:gd name="connsiteY197" fmla="*/ 1360360 h 2000250"/>
                <a:gd name="connsiteX198" fmla="*/ 292703 w 1981200"/>
                <a:gd name="connsiteY198" fmla="*/ 1355598 h 2000250"/>
                <a:gd name="connsiteX199" fmla="*/ 290322 w 1981200"/>
                <a:gd name="connsiteY199" fmla="*/ 1361313 h 2000250"/>
                <a:gd name="connsiteX200" fmla="*/ 287464 w 1981200"/>
                <a:gd name="connsiteY200" fmla="*/ 1346454 h 2000250"/>
                <a:gd name="connsiteX201" fmla="*/ 279845 w 1981200"/>
                <a:gd name="connsiteY201" fmla="*/ 1343215 h 2000250"/>
                <a:gd name="connsiteX202" fmla="*/ 275844 w 1981200"/>
                <a:gd name="connsiteY202" fmla="*/ 1336262 h 2000250"/>
                <a:gd name="connsiteX203" fmla="*/ 271558 w 1981200"/>
                <a:gd name="connsiteY203" fmla="*/ 1335976 h 2000250"/>
                <a:gd name="connsiteX204" fmla="*/ 258128 w 1981200"/>
                <a:gd name="connsiteY204" fmla="*/ 1313307 h 2000250"/>
                <a:gd name="connsiteX205" fmla="*/ 244221 w 1981200"/>
                <a:gd name="connsiteY205" fmla="*/ 1305115 h 2000250"/>
                <a:gd name="connsiteX206" fmla="*/ 249745 w 1981200"/>
                <a:gd name="connsiteY206" fmla="*/ 1298353 h 2000250"/>
                <a:gd name="connsiteX207" fmla="*/ 248221 w 1981200"/>
                <a:gd name="connsiteY207" fmla="*/ 1296162 h 2000250"/>
                <a:gd name="connsiteX208" fmla="*/ 250126 w 1981200"/>
                <a:gd name="connsiteY208" fmla="*/ 1293400 h 2000250"/>
                <a:gd name="connsiteX209" fmla="*/ 254603 w 1981200"/>
                <a:gd name="connsiteY209" fmla="*/ 1291399 h 2000250"/>
                <a:gd name="connsiteX210" fmla="*/ 259937 w 1981200"/>
                <a:gd name="connsiteY210" fmla="*/ 1293971 h 2000250"/>
                <a:gd name="connsiteX211" fmla="*/ 262128 w 1981200"/>
                <a:gd name="connsiteY211" fmla="*/ 1288161 h 2000250"/>
                <a:gd name="connsiteX212" fmla="*/ 259366 w 1981200"/>
                <a:gd name="connsiteY212" fmla="*/ 1281303 h 2000250"/>
                <a:gd name="connsiteX213" fmla="*/ 243364 w 1981200"/>
                <a:gd name="connsiteY213" fmla="*/ 1267015 h 2000250"/>
                <a:gd name="connsiteX214" fmla="*/ 206311 w 1981200"/>
                <a:gd name="connsiteY214" fmla="*/ 1272254 h 2000250"/>
                <a:gd name="connsiteX215" fmla="*/ 185356 w 1981200"/>
                <a:gd name="connsiteY215" fmla="*/ 1296067 h 2000250"/>
                <a:gd name="connsiteX216" fmla="*/ 186214 w 1981200"/>
                <a:gd name="connsiteY216" fmla="*/ 1313593 h 2000250"/>
                <a:gd name="connsiteX217" fmla="*/ 182499 w 1981200"/>
                <a:gd name="connsiteY217" fmla="*/ 1322641 h 2000250"/>
                <a:gd name="connsiteX218" fmla="*/ 170402 w 1981200"/>
                <a:gd name="connsiteY218" fmla="*/ 1316450 h 2000250"/>
                <a:gd name="connsiteX219" fmla="*/ 171355 w 1981200"/>
                <a:gd name="connsiteY219" fmla="*/ 1339120 h 2000250"/>
                <a:gd name="connsiteX220" fmla="*/ 159353 w 1981200"/>
                <a:gd name="connsiteY220" fmla="*/ 1348930 h 2000250"/>
                <a:gd name="connsiteX221" fmla="*/ 157639 w 1981200"/>
                <a:gd name="connsiteY221" fmla="*/ 1352550 h 2000250"/>
                <a:gd name="connsiteX222" fmla="*/ 159829 w 1981200"/>
                <a:gd name="connsiteY222" fmla="*/ 1354360 h 2000250"/>
                <a:gd name="connsiteX223" fmla="*/ 145542 w 1981200"/>
                <a:gd name="connsiteY223" fmla="*/ 1361218 h 2000250"/>
                <a:gd name="connsiteX224" fmla="*/ 140208 w 1981200"/>
                <a:gd name="connsiteY224" fmla="*/ 1367218 h 2000250"/>
                <a:gd name="connsiteX225" fmla="*/ 122968 w 1981200"/>
                <a:gd name="connsiteY225" fmla="*/ 1371505 h 2000250"/>
                <a:gd name="connsiteX226" fmla="*/ 114681 w 1981200"/>
                <a:gd name="connsiteY226" fmla="*/ 1381506 h 2000250"/>
                <a:gd name="connsiteX227" fmla="*/ 113347 w 1981200"/>
                <a:gd name="connsiteY227" fmla="*/ 1392650 h 2000250"/>
                <a:gd name="connsiteX228" fmla="*/ 110109 w 1981200"/>
                <a:gd name="connsiteY228" fmla="*/ 1389126 h 2000250"/>
                <a:gd name="connsiteX229" fmla="*/ 104965 w 1981200"/>
                <a:gd name="connsiteY229" fmla="*/ 1396270 h 2000250"/>
                <a:gd name="connsiteX230" fmla="*/ 107632 w 1981200"/>
                <a:gd name="connsiteY230" fmla="*/ 1407414 h 2000250"/>
                <a:gd name="connsiteX231" fmla="*/ 100870 w 1981200"/>
                <a:gd name="connsiteY231" fmla="*/ 1419987 h 2000250"/>
                <a:gd name="connsiteX232" fmla="*/ 116491 w 1981200"/>
                <a:gd name="connsiteY232" fmla="*/ 1426559 h 2000250"/>
                <a:gd name="connsiteX233" fmla="*/ 116681 w 1981200"/>
                <a:gd name="connsiteY233" fmla="*/ 1429893 h 2000250"/>
                <a:gd name="connsiteX234" fmla="*/ 110395 w 1981200"/>
                <a:gd name="connsiteY234" fmla="*/ 1425512 h 2000250"/>
                <a:gd name="connsiteX235" fmla="*/ 109442 w 1981200"/>
                <a:gd name="connsiteY235" fmla="*/ 1427226 h 2000250"/>
                <a:gd name="connsiteX236" fmla="*/ 115062 w 1981200"/>
                <a:gd name="connsiteY236" fmla="*/ 1432751 h 2000250"/>
                <a:gd name="connsiteX237" fmla="*/ 95917 w 1981200"/>
                <a:gd name="connsiteY237" fmla="*/ 1424940 h 2000250"/>
                <a:gd name="connsiteX238" fmla="*/ 73533 w 1981200"/>
                <a:gd name="connsiteY238" fmla="*/ 1445990 h 2000250"/>
                <a:gd name="connsiteX239" fmla="*/ 55816 w 1981200"/>
                <a:gd name="connsiteY239" fmla="*/ 1467517 h 2000250"/>
                <a:gd name="connsiteX240" fmla="*/ 37624 w 1981200"/>
                <a:gd name="connsiteY240" fmla="*/ 1476946 h 2000250"/>
                <a:gd name="connsiteX241" fmla="*/ 26765 w 1981200"/>
                <a:gd name="connsiteY241" fmla="*/ 1479327 h 2000250"/>
                <a:gd name="connsiteX242" fmla="*/ 30289 w 1981200"/>
                <a:gd name="connsiteY242" fmla="*/ 1463230 h 2000250"/>
                <a:gd name="connsiteX243" fmla="*/ 29146 w 1981200"/>
                <a:gd name="connsiteY243" fmla="*/ 1450752 h 2000250"/>
                <a:gd name="connsiteX244" fmla="*/ 19812 w 1981200"/>
                <a:gd name="connsiteY244" fmla="*/ 1447324 h 2000250"/>
                <a:gd name="connsiteX245" fmla="*/ 20193 w 1981200"/>
                <a:gd name="connsiteY245" fmla="*/ 1428940 h 2000250"/>
                <a:gd name="connsiteX246" fmla="*/ 17907 w 1981200"/>
                <a:gd name="connsiteY246" fmla="*/ 1425797 h 2000250"/>
                <a:gd name="connsiteX247" fmla="*/ 21717 w 1981200"/>
                <a:gd name="connsiteY247" fmla="*/ 1409510 h 2000250"/>
                <a:gd name="connsiteX248" fmla="*/ 34671 w 1981200"/>
                <a:gd name="connsiteY248" fmla="*/ 1398365 h 2000250"/>
                <a:gd name="connsiteX249" fmla="*/ 43624 w 1981200"/>
                <a:gd name="connsiteY249" fmla="*/ 1380363 h 2000250"/>
                <a:gd name="connsiteX250" fmla="*/ 44577 w 1981200"/>
                <a:gd name="connsiteY250" fmla="*/ 1372648 h 2000250"/>
                <a:gd name="connsiteX251" fmla="*/ 41338 w 1981200"/>
                <a:gd name="connsiteY251" fmla="*/ 1367599 h 2000250"/>
                <a:gd name="connsiteX252" fmla="*/ 41529 w 1981200"/>
                <a:gd name="connsiteY252" fmla="*/ 1358837 h 2000250"/>
                <a:gd name="connsiteX253" fmla="*/ 44958 w 1981200"/>
                <a:gd name="connsiteY253" fmla="*/ 1346645 h 2000250"/>
                <a:gd name="connsiteX254" fmla="*/ 67342 w 1981200"/>
                <a:gd name="connsiteY254" fmla="*/ 1313402 h 2000250"/>
                <a:gd name="connsiteX255" fmla="*/ 80962 w 1981200"/>
                <a:gd name="connsiteY255" fmla="*/ 1304354 h 2000250"/>
                <a:gd name="connsiteX256" fmla="*/ 70866 w 1981200"/>
                <a:gd name="connsiteY256" fmla="*/ 1290542 h 2000250"/>
                <a:gd name="connsiteX257" fmla="*/ 58960 w 1981200"/>
                <a:gd name="connsiteY257" fmla="*/ 1288542 h 2000250"/>
                <a:gd name="connsiteX258" fmla="*/ 54388 w 1981200"/>
                <a:gd name="connsiteY258" fmla="*/ 1284446 h 2000250"/>
                <a:gd name="connsiteX259" fmla="*/ 49054 w 1981200"/>
                <a:gd name="connsiteY259" fmla="*/ 1265587 h 2000250"/>
                <a:gd name="connsiteX260" fmla="*/ 37243 w 1981200"/>
                <a:gd name="connsiteY260" fmla="*/ 1240441 h 2000250"/>
                <a:gd name="connsiteX261" fmla="*/ 33718 w 1981200"/>
                <a:gd name="connsiteY261" fmla="*/ 1224058 h 2000250"/>
                <a:gd name="connsiteX262" fmla="*/ 36195 w 1981200"/>
                <a:gd name="connsiteY262" fmla="*/ 1214628 h 2000250"/>
                <a:gd name="connsiteX263" fmla="*/ 35052 w 1981200"/>
                <a:gd name="connsiteY263" fmla="*/ 1202341 h 2000250"/>
                <a:gd name="connsiteX264" fmla="*/ 39433 w 1981200"/>
                <a:gd name="connsiteY264" fmla="*/ 1191006 h 2000250"/>
                <a:gd name="connsiteX265" fmla="*/ 46101 w 1981200"/>
                <a:gd name="connsiteY265" fmla="*/ 1183957 h 2000250"/>
                <a:gd name="connsiteX266" fmla="*/ 38957 w 1981200"/>
                <a:gd name="connsiteY266" fmla="*/ 1141381 h 2000250"/>
                <a:gd name="connsiteX267" fmla="*/ 42958 w 1981200"/>
                <a:gd name="connsiteY267" fmla="*/ 1135666 h 2000250"/>
                <a:gd name="connsiteX268" fmla="*/ 43243 w 1981200"/>
                <a:gd name="connsiteY268" fmla="*/ 1123950 h 2000250"/>
                <a:gd name="connsiteX269" fmla="*/ 34957 w 1981200"/>
                <a:gd name="connsiteY269" fmla="*/ 1109948 h 2000250"/>
                <a:gd name="connsiteX270" fmla="*/ 26765 w 1981200"/>
                <a:gd name="connsiteY270" fmla="*/ 1106710 h 2000250"/>
                <a:gd name="connsiteX271" fmla="*/ 19050 w 1981200"/>
                <a:gd name="connsiteY271" fmla="*/ 1097947 h 2000250"/>
                <a:gd name="connsiteX272" fmla="*/ 9620 w 1981200"/>
                <a:gd name="connsiteY272" fmla="*/ 1070705 h 2000250"/>
                <a:gd name="connsiteX273" fmla="*/ 9525 w 1981200"/>
                <a:gd name="connsiteY273" fmla="*/ 1062895 h 2000250"/>
                <a:gd name="connsiteX274" fmla="*/ 12192 w 1981200"/>
                <a:gd name="connsiteY274" fmla="*/ 1055275 h 2000250"/>
                <a:gd name="connsiteX275" fmla="*/ 13906 w 1981200"/>
                <a:gd name="connsiteY275" fmla="*/ 1055751 h 2000250"/>
                <a:gd name="connsiteX276" fmla="*/ 20764 w 1981200"/>
                <a:gd name="connsiteY276" fmla="*/ 1045369 h 2000250"/>
                <a:gd name="connsiteX277" fmla="*/ 29527 w 1981200"/>
                <a:gd name="connsiteY277" fmla="*/ 1042606 h 2000250"/>
                <a:gd name="connsiteX278" fmla="*/ 38481 w 1981200"/>
                <a:gd name="connsiteY278" fmla="*/ 1032796 h 2000250"/>
                <a:gd name="connsiteX279" fmla="*/ 31909 w 1981200"/>
                <a:gd name="connsiteY279" fmla="*/ 1024890 h 2000250"/>
                <a:gd name="connsiteX280" fmla="*/ 45053 w 1981200"/>
                <a:gd name="connsiteY280" fmla="*/ 1014031 h 2000250"/>
                <a:gd name="connsiteX281" fmla="*/ 58864 w 1981200"/>
                <a:gd name="connsiteY281" fmla="*/ 1013079 h 2000250"/>
                <a:gd name="connsiteX282" fmla="*/ 67437 w 1981200"/>
                <a:gd name="connsiteY282" fmla="*/ 1001173 h 2000250"/>
                <a:gd name="connsiteX283" fmla="*/ 90964 w 1981200"/>
                <a:gd name="connsiteY283" fmla="*/ 1007364 h 2000250"/>
                <a:gd name="connsiteX284" fmla="*/ 92964 w 1981200"/>
                <a:gd name="connsiteY284" fmla="*/ 1021556 h 2000250"/>
                <a:gd name="connsiteX285" fmla="*/ 107442 w 1981200"/>
                <a:gd name="connsiteY285" fmla="*/ 1030891 h 2000250"/>
                <a:gd name="connsiteX286" fmla="*/ 114109 w 1981200"/>
                <a:gd name="connsiteY286" fmla="*/ 1033081 h 2000250"/>
                <a:gd name="connsiteX287" fmla="*/ 116776 w 1981200"/>
                <a:gd name="connsiteY287" fmla="*/ 1027557 h 2000250"/>
                <a:gd name="connsiteX288" fmla="*/ 131254 w 1981200"/>
                <a:gd name="connsiteY288" fmla="*/ 1029271 h 2000250"/>
                <a:gd name="connsiteX289" fmla="*/ 132302 w 1981200"/>
                <a:gd name="connsiteY289" fmla="*/ 981170 h 2000250"/>
                <a:gd name="connsiteX290" fmla="*/ 135064 w 1981200"/>
                <a:gd name="connsiteY290" fmla="*/ 969454 h 2000250"/>
                <a:gd name="connsiteX291" fmla="*/ 122872 w 1981200"/>
                <a:gd name="connsiteY291" fmla="*/ 965740 h 2000250"/>
                <a:gd name="connsiteX292" fmla="*/ 125063 w 1981200"/>
                <a:gd name="connsiteY292" fmla="*/ 960691 h 2000250"/>
                <a:gd name="connsiteX293" fmla="*/ 117824 w 1981200"/>
                <a:gd name="connsiteY293" fmla="*/ 949738 h 2000250"/>
                <a:gd name="connsiteX294" fmla="*/ 104584 w 1981200"/>
                <a:gd name="connsiteY294" fmla="*/ 912685 h 2000250"/>
                <a:gd name="connsiteX295" fmla="*/ 97345 w 1981200"/>
                <a:gd name="connsiteY295" fmla="*/ 872490 h 2000250"/>
                <a:gd name="connsiteX296" fmla="*/ 89916 w 1981200"/>
                <a:gd name="connsiteY296" fmla="*/ 868299 h 2000250"/>
                <a:gd name="connsiteX297" fmla="*/ 90868 w 1981200"/>
                <a:gd name="connsiteY297" fmla="*/ 863537 h 2000250"/>
                <a:gd name="connsiteX298" fmla="*/ 87535 w 1981200"/>
                <a:gd name="connsiteY298" fmla="*/ 856107 h 2000250"/>
                <a:gd name="connsiteX299" fmla="*/ 90964 w 1981200"/>
                <a:gd name="connsiteY299" fmla="*/ 852202 h 2000250"/>
                <a:gd name="connsiteX300" fmla="*/ 77152 w 1981200"/>
                <a:gd name="connsiteY300" fmla="*/ 838962 h 2000250"/>
                <a:gd name="connsiteX301" fmla="*/ 72676 w 1981200"/>
                <a:gd name="connsiteY301" fmla="*/ 842296 h 2000250"/>
                <a:gd name="connsiteX302" fmla="*/ 76962 w 1981200"/>
                <a:gd name="connsiteY302" fmla="*/ 838771 h 2000250"/>
                <a:gd name="connsiteX303" fmla="*/ 72866 w 1981200"/>
                <a:gd name="connsiteY303" fmla="*/ 833533 h 2000250"/>
                <a:gd name="connsiteX304" fmla="*/ 72104 w 1981200"/>
                <a:gd name="connsiteY304" fmla="*/ 826103 h 2000250"/>
                <a:gd name="connsiteX305" fmla="*/ 68961 w 1981200"/>
                <a:gd name="connsiteY305" fmla="*/ 827627 h 2000250"/>
                <a:gd name="connsiteX306" fmla="*/ 68389 w 1981200"/>
                <a:gd name="connsiteY306" fmla="*/ 822388 h 2000250"/>
                <a:gd name="connsiteX307" fmla="*/ 60674 w 1981200"/>
                <a:gd name="connsiteY307" fmla="*/ 824674 h 2000250"/>
                <a:gd name="connsiteX308" fmla="*/ 60484 w 1981200"/>
                <a:gd name="connsiteY308" fmla="*/ 824293 h 2000250"/>
                <a:gd name="connsiteX309" fmla="*/ 62389 w 1981200"/>
                <a:gd name="connsiteY309" fmla="*/ 823817 h 2000250"/>
                <a:gd name="connsiteX310" fmla="*/ 55054 w 1981200"/>
                <a:gd name="connsiteY310" fmla="*/ 815816 h 2000250"/>
                <a:gd name="connsiteX311" fmla="*/ 59341 w 1981200"/>
                <a:gd name="connsiteY311" fmla="*/ 807053 h 2000250"/>
                <a:gd name="connsiteX312" fmla="*/ 70485 w 1981200"/>
                <a:gd name="connsiteY312" fmla="*/ 817054 h 2000250"/>
                <a:gd name="connsiteX313" fmla="*/ 89440 w 1981200"/>
                <a:gd name="connsiteY313" fmla="*/ 810482 h 2000250"/>
                <a:gd name="connsiteX314" fmla="*/ 91059 w 1981200"/>
                <a:gd name="connsiteY314" fmla="*/ 813054 h 2000250"/>
                <a:gd name="connsiteX315" fmla="*/ 100870 w 1981200"/>
                <a:gd name="connsiteY315" fmla="*/ 806482 h 2000250"/>
                <a:gd name="connsiteX316" fmla="*/ 105442 w 1981200"/>
                <a:gd name="connsiteY316" fmla="*/ 820198 h 2000250"/>
                <a:gd name="connsiteX317" fmla="*/ 120777 w 1981200"/>
                <a:gd name="connsiteY317" fmla="*/ 817816 h 2000250"/>
                <a:gd name="connsiteX318" fmla="*/ 121634 w 1981200"/>
                <a:gd name="connsiteY318" fmla="*/ 821341 h 2000250"/>
                <a:gd name="connsiteX319" fmla="*/ 127349 w 1981200"/>
                <a:gd name="connsiteY319" fmla="*/ 820674 h 2000250"/>
                <a:gd name="connsiteX320" fmla="*/ 143542 w 1981200"/>
                <a:gd name="connsiteY320" fmla="*/ 828961 h 2000250"/>
                <a:gd name="connsiteX321" fmla="*/ 134683 w 1981200"/>
                <a:gd name="connsiteY321" fmla="*/ 832580 h 2000250"/>
                <a:gd name="connsiteX322" fmla="*/ 129540 w 1981200"/>
                <a:gd name="connsiteY322" fmla="*/ 830008 h 2000250"/>
                <a:gd name="connsiteX323" fmla="*/ 117253 w 1981200"/>
                <a:gd name="connsiteY323" fmla="*/ 833056 h 2000250"/>
                <a:gd name="connsiteX324" fmla="*/ 117443 w 1981200"/>
                <a:gd name="connsiteY324" fmla="*/ 837724 h 2000250"/>
                <a:gd name="connsiteX325" fmla="*/ 111633 w 1981200"/>
                <a:gd name="connsiteY325" fmla="*/ 838390 h 2000250"/>
                <a:gd name="connsiteX326" fmla="*/ 111728 w 1981200"/>
                <a:gd name="connsiteY326" fmla="*/ 841343 h 2000250"/>
                <a:gd name="connsiteX327" fmla="*/ 107537 w 1981200"/>
                <a:gd name="connsiteY327" fmla="*/ 841343 h 2000250"/>
                <a:gd name="connsiteX328" fmla="*/ 106299 w 1981200"/>
                <a:gd name="connsiteY328" fmla="*/ 843534 h 2000250"/>
                <a:gd name="connsiteX329" fmla="*/ 98774 w 1981200"/>
                <a:gd name="connsiteY329" fmla="*/ 865632 h 2000250"/>
                <a:gd name="connsiteX330" fmla="*/ 101346 w 1981200"/>
                <a:gd name="connsiteY330" fmla="*/ 867251 h 2000250"/>
                <a:gd name="connsiteX331" fmla="*/ 100012 w 1981200"/>
                <a:gd name="connsiteY331" fmla="*/ 871918 h 2000250"/>
                <a:gd name="connsiteX332" fmla="*/ 106870 w 1981200"/>
                <a:gd name="connsiteY332" fmla="*/ 904875 h 2000250"/>
                <a:gd name="connsiteX333" fmla="*/ 111347 w 1981200"/>
                <a:gd name="connsiteY333" fmla="*/ 892016 h 2000250"/>
                <a:gd name="connsiteX334" fmla="*/ 120682 w 1981200"/>
                <a:gd name="connsiteY334" fmla="*/ 892016 h 2000250"/>
                <a:gd name="connsiteX335" fmla="*/ 129064 w 1981200"/>
                <a:gd name="connsiteY335" fmla="*/ 896493 h 2000250"/>
                <a:gd name="connsiteX336" fmla="*/ 140875 w 1981200"/>
                <a:gd name="connsiteY336" fmla="*/ 894493 h 2000250"/>
                <a:gd name="connsiteX337" fmla="*/ 139827 w 1981200"/>
                <a:gd name="connsiteY337" fmla="*/ 899160 h 2000250"/>
                <a:gd name="connsiteX338" fmla="*/ 146018 w 1981200"/>
                <a:gd name="connsiteY338" fmla="*/ 903256 h 2000250"/>
                <a:gd name="connsiteX339" fmla="*/ 152209 w 1981200"/>
                <a:gd name="connsiteY339" fmla="*/ 893540 h 2000250"/>
                <a:gd name="connsiteX340" fmla="*/ 154972 w 1981200"/>
                <a:gd name="connsiteY340" fmla="*/ 894397 h 2000250"/>
                <a:gd name="connsiteX341" fmla="*/ 158877 w 1981200"/>
                <a:gd name="connsiteY341" fmla="*/ 889921 h 2000250"/>
                <a:gd name="connsiteX342" fmla="*/ 166592 w 1981200"/>
                <a:gd name="connsiteY342" fmla="*/ 895540 h 2000250"/>
                <a:gd name="connsiteX343" fmla="*/ 173831 w 1981200"/>
                <a:gd name="connsiteY343" fmla="*/ 884777 h 2000250"/>
                <a:gd name="connsiteX344" fmla="*/ 173831 w 1981200"/>
                <a:gd name="connsiteY344" fmla="*/ 878491 h 2000250"/>
                <a:gd name="connsiteX345" fmla="*/ 182118 w 1981200"/>
                <a:gd name="connsiteY345" fmla="*/ 882682 h 2000250"/>
                <a:gd name="connsiteX346" fmla="*/ 176593 w 1981200"/>
                <a:gd name="connsiteY346" fmla="*/ 892778 h 2000250"/>
                <a:gd name="connsiteX347" fmla="*/ 170402 w 1981200"/>
                <a:gd name="connsiteY347" fmla="*/ 894302 h 2000250"/>
                <a:gd name="connsiteX348" fmla="*/ 171640 w 1981200"/>
                <a:gd name="connsiteY348" fmla="*/ 906018 h 2000250"/>
                <a:gd name="connsiteX349" fmla="*/ 187738 w 1981200"/>
                <a:gd name="connsiteY349" fmla="*/ 893921 h 2000250"/>
                <a:gd name="connsiteX350" fmla="*/ 187357 w 1981200"/>
                <a:gd name="connsiteY350" fmla="*/ 883539 h 2000250"/>
                <a:gd name="connsiteX351" fmla="*/ 183451 w 1981200"/>
                <a:gd name="connsiteY351" fmla="*/ 877443 h 2000250"/>
                <a:gd name="connsiteX352" fmla="*/ 188881 w 1981200"/>
                <a:gd name="connsiteY352" fmla="*/ 864203 h 2000250"/>
                <a:gd name="connsiteX353" fmla="*/ 200025 w 1981200"/>
                <a:gd name="connsiteY353" fmla="*/ 860298 h 2000250"/>
                <a:gd name="connsiteX354" fmla="*/ 204216 w 1981200"/>
                <a:gd name="connsiteY354" fmla="*/ 863917 h 2000250"/>
                <a:gd name="connsiteX355" fmla="*/ 213741 w 1981200"/>
                <a:gd name="connsiteY355" fmla="*/ 859250 h 2000250"/>
                <a:gd name="connsiteX356" fmla="*/ 215646 w 1981200"/>
                <a:gd name="connsiteY356" fmla="*/ 867251 h 2000250"/>
                <a:gd name="connsiteX357" fmla="*/ 220123 w 1981200"/>
                <a:gd name="connsiteY357" fmla="*/ 872966 h 2000250"/>
                <a:gd name="connsiteX358" fmla="*/ 227838 w 1981200"/>
                <a:gd name="connsiteY358" fmla="*/ 859726 h 2000250"/>
                <a:gd name="connsiteX359" fmla="*/ 224695 w 1981200"/>
                <a:gd name="connsiteY359" fmla="*/ 872014 h 2000250"/>
                <a:gd name="connsiteX360" fmla="*/ 235363 w 1981200"/>
                <a:gd name="connsiteY360" fmla="*/ 875252 h 2000250"/>
                <a:gd name="connsiteX361" fmla="*/ 240220 w 1981200"/>
                <a:gd name="connsiteY361" fmla="*/ 893445 h 2000250"/>
                <a:gd name="connsiteX362" fmla="*/ 241840 w 1981200"/>
                <a:gd name="connsiteY362" fmla="*/ 894779 h 2000250"/>
                <a:gd name="connsiteX363" fmla="*/ 246221 w 1981200"/>
                <a:gd name="connsiteY363" fmla="*/ 891254 h 2000250"/>
                <a:gd name="connsiteX364" fmla="*/ 251746 w 1981200"/>
                <a:gd name="connsiteY364" fmla="*/ 899636 h 2000250"/>
                <a:gd name="connsiteX365" fmla="*/ 248126 w 1981200"/>
                <a:gd name="connsiteY365" fmla="*/ 914781 h 2000250"/>
                <a:gd name="connsiteX366" fmla="*/ 250888 w 1981200"/>
                <a:gd name="connsiteY366" fmla="*/ 913257 h 2000250"/>
                <a:gd name="connsiteX367" fmla="*/ 253936 w 1981200"/>
                <a:gd name="connsiteY367" fmla="*/ 919258 h 2000250"/>
                <a:gd name="connsiteX368" fmla="*/ 254794 w 1981200"/>
                <a:gd name="connsiteY368" fmla="*/ 911257 h 2000250"/>
                <a:gd name="connsiteX369" fmla="*/ 256508 w 1981200"/>
                <a:gd name="connsiteY369" fmla="*/ 914305 h 2000250"/>
                <a:gd name="connsiteX370" fmla="*/ 268510 w 1981200"/>
                <a:gd name="connsiteY370" fmla="*/ 919829 h 2000250"/>
                <a:gd name="connsiteX371" fmla="*/ 271081 w 1981200"/>
                <a:gd name="connsiteY371" fmla="*/ 896874 h 2000250"/>
                <a:gd name="connsiteX372" fmla="*/ 261556 w 1981200"/>
                <a:gd name="connsiteY372" fmla="*/ 894207 h 2000250"/>
                <a:gd name="connsiteX373" fmla="*/ 264604 w 1981200"/>
                <a:gd name="connsiteY373" fmla="*/ 879634 h 2000250"/>
                <a:gd name="connsiteX374" fmla="*/ 281083 w 1981200"/>
                <a:gd name="connsiteY374" fmla="*/ 860679 h 2000250"/>
                <a:gd name="connsiteX375" fmla="*/ 296037 w 1981200"/>
                <a:gd name="connsiteY375" fmla="*/ 852297 h 2000250"/>
                <a:gd name="connsiteX376" fmla="*/ 296989 w 1981200"/>
                <a:gd name="connsiteY376" fmla="*/ 838295 h 2000250"/>
                <a:gd name="connsiteX377" fmla="*/ 315182 w 1981200"/>
                <a:gd name="connsiteY377" fmla="*/ 829628 h 2000250"/>
                <a:gd name="connsiteX378" fmla="*/ 338328 w 1981200"/>
                <a:gd name="connsiteY378" fmla="*/ 814102 h 2000250"/>
                <a:gd name="connsiteX379" fmla="*/ 349949 w 1981200"/>
                <a:gd name="connsiteY379" fmla="*/ 811816 h 2000250"/>
                <a:gd name="connsiteX380" fmla="*/ 354235 w 1981200"/>
                <a:gd name="connsiteY380" fmla="*/ 802767 h 2000250"/>
                <a:gd name="connsiteX381" fmla="*/ 361950 w 1981200"/>
                <a:gd name="connsiteY381" fmla="*/ 817816 h 2000250"/>
                <a:gd name="connsiteX382" fmla="*/ 369760 w 1981200"/>
                <a:gd name="connsiteY382" fmla="*/ 818102 h 2000250"/>
                <a:gd name="connsiteX383" fmla="*/ 371380 w 1981200"/>
                <a:gd name="connsiteY383" fmla="*/ 813340 h 2000250"/>
                <a:gd name="connsiteX384" fmla="*/ 362522 w 1981200"/>
                <a:gd name="connsiteY384" fmla="*/ 809720 h 2000250"/>
                <a:gd name="connsiteX385" fmla="*/ 363379 w 1981200"/>
                <a:gd name="connsiteY385" fmla="*/ 806387 h 2000250"/>
                <a:gd name="connsiteX386" fmla="*/ 367665 w 1981200"/>
                <a:gd name="connsiteY386" fmla="*/ 808101 h 2000250"/>
                <a:gd name="connsiteX387" fmla="*/ 364045 w 1981200"/>
                <a:gd name="connsiteY387" fmla="*/ 808863 h 2000250"/>
                <a:gd name="connsiteX388" fmla="*/ 370808 w 1981200"/>
                <a:gd name="connsiteY388" fmla="*/ 811816 h 2000250"/>
                <a:gd name="connsiteX389" fmla="*/ 376237 w 1981200"/>
                <a:gd name="connsiteY389" fmla="*/ 800290 h 2000250"/>
                <a:gd name="connsiteX390" fmla="*/ 381953 w 1981200"/>
                <a:gd name="connsiteY390" fmla="*/ 801433 h 2000250"/>
                <a:gd name="connsiteX391" fmla="*/ 382619 w 1981200"/>
                <a:gd name="connsiteY391" fmla="*/ 797719 h 2000250"/>
                <a:gd name="connsiteX392" fmla="*/ 385477 w 1981200"/>
                <a:gd name="connsiteY392" fmla="*/ 798385 h 2000250"/>
                <a:gd name="connsiteX393" fmla="*/ 387191 w 1981200"/>
                <a:gd name="connsiteY393" fmla="*/ 796004 h 2000250"/>
                <a:gd name="connsiteX394" fmla="*/ 389763 w 1981200"/>
                <a:gd name="connsiteY394" fmla="*/ 797814 h 2000250"/>
                <a:gd name="connsiteX395" fmla="*/ 385762 w 1981200"/>
                <a:gd name="connsiteY395" fmla="*/ 803338 h 2000250"/>
                <a:gd name="connsiteX396" fmla="*/ 388239 w 1981200"/>
                <a:gd name="connsiteY396" fmla="*/ 804386 h 2000250"/>
                <a:gd name="connsiteX397" fmla="*/ 389287 w 1981200"/>
                <a:gd name="connsiteY397" fmla="*/ 810006 h 2000250"/>
                <a:gd name="connsiteX398" fmla="*/ 396240 w 1981200"/>
                <a:gd name="connsiteY398" fmla="*/ 800481 h 2000250"/>
                <a:gd name="connsiteX399" fmla="*/ 397288 w 1981200"/>
                <a:gd name="connsiteY399" fmla="*/ 788860 h 2000250"/>
                <a:gd name="connsiteX400" fmla="*/ 410623 w 1981200"/>
                <a:gd name="connsiteY400" fmla="*/ 771620 h 2000250"/>
                <a:gd name="connsiteX401" fmla="*/ 422053 w 1981200"/>
                <a:gd name="connsiteY401" fmla="*/ 736949 h 2000250"/>
                <a:gd name="connsiteX402" fmla="*/ 434340 w 1981200"/>
                <a:gd name="connsiteY402" fmla="*/ 727329 h 2000250"/>
                <a:gd name="connsiteX403" fmla="*/ 426244 w 1981200"/>
                <a:gd name="connsiteY403" fmla="*/ 722852 h 2000250"/>
                <a:gd name="connsiteX404" fmla="*/ 420624 w 1981200"/>
                <a:gd name="connsiteY404" fmla="*/ 711041 h 2000250"/>
                <a:gd name="connsiteX405" fmla="*/ 409384 w 1981200"/>
                <a:gd name="connsiteY405" fmla="*/ 704564 h 2000250"/>
                <a:gd name="connsiteX406" fmla="*/ 411004 w 1981200"/>
                <a:gd name="connsiteY406" fmla="*/ 699992 h 2000250"/>
                <a:gd name="connsiteX407" fmla="*/ 419195 w 1981200"/>
                <a:gd name="connsiteY407" fmla="*/ 705326 h 2000250"/>
                <a:gd name="connsiteX408" fmla="*/ 436435 w 1981200"/>
                <a:gd name="connsiteY408" fmla="*/ 695706 h 2000250"/>
                <a:gd name="connsiteX409" fmla="*/ 429673 w 1981200"/>
                <a:gd name="connsiteY409" fmla="*/ 687324 h 2000250"/>
                <a:gd name="connsiteX410" fmla="*/ 417766 w 1981200"/>
                <a:gd name="connsiteY410" fmla="*/ 685038 h 2000250"/>
                <a:gd name="connsiteX411" fmla="*/ 416814 w 1981200"/>
                <a:gd name="connsiteY411" fmla="*/ 689134 h 2000250"/>
                <a:gd name="connsiteX412" fmla="*/ 408337 w 1981200"/>
                <a:gd name="connsiteY412" fmla="*/ 687991 h 2000250"/>
                <a:gd name="connsiteX413" fmla="*/ 407479 w 1981200"/>
                <a:gd name="connsiteY413" fmla="*/ 685229 h 2000250"/>
                <a:gd name="connsiteX414" fmla="*/ 408718 w 1981200"/>
                <a:gd name="connsiteY414" fmla="*/ 677989 h 2000250"/>
                <a:gd name="connsiteX415" fmla="*/ 414528 w 1981200"/>
                <a:gd name="connsiteY415" fmla="*/ 670655 h 2000250"/>
                <a:gd name="connsiteX416" fmla="*/ 415195 w 1981200"/>
                <a:gd name="connsiteY416" fmla="*/ 660845 h 2000250"/>
                <a:gd name="connsiteX417" fmla="*/ 403098 w 1981200"/>
                <a:gd name="connsiteY417" fmla="*/ 658558 h 2000250"/>
                <a:gd name="connsiteX418" fmla="*/ 408908 w 1981200"/>
                <a:gd name="connsiteY418" fmla="*/ 638365 h 2000250"/>
                <a:gd name="connsiteX419" fmla="*/ 400907 w 1981200"/>
                <a:gd name="connsiteY419" fmla="*/ 637889 h 2000250"/>
                <a:gd name="connsiteX420" fmla="*/ 401669 w 1981200"/>
                <a:gd name="connsiteY420" fmla="*/ 634651 h 2000250"/>
                <a:gd name="connsiteX421" fmla="*/ 398335 w 1981200"/>
                <a:gd name="connsiteY421" fmla="*/ 634651 h 2000250"/>
                <a:gd name="connsiteX422" fmla="*/ 397859 w 1981200"/>
                <a:gd name="connsiteY422" fmla="*/ 630269 h 2000250"/>
                <a:gd name="connsiteX423" fmla="*/ 407003 w 1981200"/>
                <a:gd name="connsiteY423" fmla="*/ 630460 h 2000250"/>
                <a:gd name="connsiteX424" fmla="*/ 406432 w 1981200"/>
                <a:gd name="connsiteY424" fmla="*/ 626554 h 2000250"/>
                <a:gd name="connsiteX425" fmla="*/ 413195 w 1981200"/>
                <a:gd name="connsiteY425" fmla="*/ 623221 h 2000250"/>
                <a:gd name="connsiteX426" fmla="*/ 407194 w 1981200"/>
                <a:gd name="connsiteY426" fmla="*/ 598360 h 2000250"/>
                <a:gd name="connsiteX427" fmla="*/ 437483 w 1981200"/>
                <a:gd name="connsiteY427" fmla="*/ 589026 h 2000250"/>
                <a:gd name="connsiteX428" fmla="*/ 442531 w 1981200"/>
                <a:gd name="connsiteY428" fmla="*/ 593979 h 2000250"/>
                <a:gd name="connsiteX429" fmla="*/ 468535 w 1981200"/>
                <a:gd name="connsiteY429" fmla="*/ 579406 h 2000250"/>
                <a:gd name="connsiteX430" fmla="*/ 493490 w 1981200"/>
                <a:gd name="connsiteY430" fmla="*/ 557022 h 2000250"/>
                <a:gd name="connsiteX431" fmla="*/ 510349 w 1981200"/>
                <a:gd name="connsiteY431" fmla="*/ 525875 h 2000250"/>
                <a:gd name="connsiteX432" fmla="*/ 511111 w 1981200"/>
                <a:gd name="connsiteY432" fmla="*/ 515493 h 2000250"/>
                <a:gd name="connsiteX433" fmla="*/ 521875 w 1981200"/>
                <a:gd name="connsiteY433" fmla="*/ 519874 h 2000250"/>
                <a:gd name="connsiteX434" fmla="*/ 500253 w 1981200"/>
                <a:gd name="connsiteY434" fmla="*/ 508730 h 2000250"/>
                <a:gd name="connsiteX435" fmla="*/ 495967 w 1981200"/>
                <a:gd name="connsiteY435" fmla="*/ 502634 h 2000250"/>
                <a:gd name="connsiteX436" fmla="*/ 484346 w 1981200"/>
                <a:gd name="connsiteY436" fmla="*/ 495395 h 2000250"/>
                <a:gd name="connsiteX437" fmla="*/ 500634 w 1981200"/>
                <a:gd name="connsiteY437" fmla="*/ 478060 h 2000250"/>
                <a:gd name="connsiteX438" fmla="*/ 508445 w 1981200"/>
                <a:gd name="connsiteY438" fmla="*/ 459772 h 2000250"/>
                <a:gd name="connsiteX439" fmla="*/ 499110 w 1981200"/>
                <a:gd name="connsiteY439" fmla="*/ 445960 h 2000250"/>
                <a:gd name="connsiteX440" fmla="*/ 487204 w 1981200"/>
                <a:gd name="connsiteY440" fmla="*/ 441865 h 2000250"/>
                <a:gd name="connsiteX441" fmla="*/ 483489 w 1981200"/>
                <a:gd name="connsiteY441" fmla="*/ 435578 h 2000250"/>
                <a:gd name="connsiteX442" fmla="*/ 481774 w 1981200"/>
                <a:gd name="connsiteY442" fmla="*/ 436340 h 2000250"/>
                <a:gd name="connsiteX443" fmla="*/ 475012 w 1981200"/>
                <a:gd name="connsiteY443" fmla="*/ 417290 h 2000250"/>
                <a:gd name="connsiteX444" fmla="*/ 478917 w 1981200"/>
                <a:gd name="connsiteY444" fmla="*/ 411480 h 2000250"/>
                <a:gd name="connsiteX445" fmla="*/ 477583 w 1981200"/>
                <a:gd name="connsiteY445" fmla="*/ 402050 h 2000250"/>
                <a:gd name="connsiteX446" fmla="*/ 466439 w 1981200"/>
                <a:gd name="connsiteY446" fmla="*/ 384429 h 2000250"/>
                <a:gd name="connsiteX447" fmla="*/ 457867 w 1981200"/>
                <a:gd name="connsiteY447" fmla="*/ 345948 h 2000250"/>
                <a:gd name="connsiteX448" fmla="*/ 454724 w 1981200"/>
                <a:gd name="connsiteY448" fmla="*/ 341185 h 2000250"/>
                <a:gd name="connsiteX449" fmla="*/ 449675 w 1981200"/>
                <a:gd name="connsiteY449" fmla="*/ 339376 h 2000250"/>
                <a:gd name="connsiteX450" fmla="*/ 454914 w 1981200"/>
                <a:gd name="connsiteY450" fmla="*/ 340900 h 2000250"/>
                <a:gd name="connsiteX451" fmla="*/ 458057 w 1981200"/>
                <a:gd name="connsiteY451" fmla="*/ 345472 h 2000250"/>
                <a:gd name="connsiteX452" fmla="*/ 460438 w 1981200"/>
                <a:gd name="connsiteY452" fmla="*/ 357092 h 2000250"/>
                <a:gd name="connsiteX453" fmla="*/ 463391 w 1981200"/>
                <a:gd name="connsiteY453" fmla="*/ 357568 h 2000250"/>
                <a:gd name="connsiteX454" fmla="*/ 465487 w 1981200"/>
                <a:gd name="connsiteY454" fmla="*/ 354425 h 2000250"/>
                <a:gd name="connsiteX455" fmla="*/ 487108 w 1981200"/>
                <a:gd name="connsiteY455" fmla="*/ 360426 h 2000250"/>
                <a:gd name="connsiteX456" fmla="*/ 489776 w 1981200"/>
                <a:gd name="connsiteY456" fmla="*/ 357568 h 2000250"/>
                <a:gd name="connsiteX457" fmla="*/ 503396 w 1981200"/>
                <a:gd name="connsiteY457" fmla="*/ 355473 h 2000250"/>
                <a:gd name="connsiteX458" fmla="*/ 503872 w 1981200"/>
                <a:gd name="connsiteY458" fmla="*/ 353473 h 2000250"/>
                <a:gd name="connsiteX459" fmla="*/ 511683 w 1981200"/>
                <a:gd name="connsiteY459" fmla="*/ 353758 h 2000250"/>
                <a:gd name="connsiteX460" fmla="*/ 511683 w 1981200"/>
                <a:gd name="connsiteY460" fmla="*/ 350901 h 2000250"/>
                <a:gd name="connsiteX461" fmla="*/ 524351 w 1981200"/>
                <a:gd name="connsiteY461" fmla="*/ 351377 h 2000250"/>
                <a:gd name="connsiteX462" fmla="*/ 526542 w 1981200"/>
                <a:gd name="connsiteY462" fmla="*/ 355949 h 2000250"/>
                <a:gd name="connsiteX463" fmla="*/ 518922 w 1981200"/>
                <a:gd name="connsiteY463" fmla="*/ 358426 h 2000250"/>
                <a:gd name="connsiteX464" fmla="*/ 541591 w 1981200"/>
                <a:gd name="connsiteY464" fmla="*/ 360045 h 2000250"/>
                <a:gd name="connsiteX465" fmla="*/ 536543 w 1981200"/>
                <a:gd name="connsiteY465" fmla="*/ 367379 h 2000250"/>
                <a:gd name="connsiteX466" fmla="*/ 536639 w 1981200"/>
                <a:gd name="connsiteY466" fmla="*/ 372046 h 2000250"/>
                <a:gd name="connsiteX467" fmla="*/ 544163 w 1981200"/>
                <a:gd name="connsiteY467" fmla="*/ 377762 h 2000250"/>
                <a:gd name="connsiteX468" fmla="*/ 549402 w 1981200"/>
                <a:gd name="connsiteY468" fmla="*/ 385953 h 2000250"/>
                <a:gd name="connsiteX469" fmla="*/ 551402 w 1981200"/>
                <a:gd name="connsiteY469" fmla="*/ 382810 h 2000250"/>
                <a:gd name="connsiteX470" fmla="*/ 553022 w 1981200"/>
                <a:gd name="connsiteY470" fmla="*/ 386048 h 2000250"/>
                <a:gd name="connsiteX471" fmla="*/ 560070 w 1981200"/>
                <a:gd name="connsiteY471" fmla="*/ 388429 h 2000250"/>
                <a:gd name="connsiteX472" fmla="*/ 564070 w 1981200"/>
                <a:gd name="connsiteY472" fmla="*/ 366808 h 2000250"/>
                <a:gd name="connsiteX473" fmla="*/ 565499 w 1981200"/>
                <a:gd name="connsiteY473" fmla="*/ 369475 h 2000250"/>
                <a:gd name="connsiteX474" fmla="*/ 562070 w 1981200"/>
                <a:gd name="connsiteY474" fmla="*/ 378238 h 2000250"/>
                <a:gd name="connsiteX475" fmla="*/ 564261 w 1981200"/>
                <a:gd name="connsiteY475" fmla="*/ 380238 h 2000250"/>
                <a:gd name="connsiteX476" fmla="*/ 566356 w 1981200"/>
                <a:gd name="connsiteY476" fmla="*/ 375475 h 2000250"/>
                <a:gd name="connsiteX477" fmla="*/ 573976 w 1981200"/>
                <a:gd name="connsiteY477" fmla="*/ 370237 h 2000250"/>
                <a:gd name="connsiteX478" fmla="*/ 565214 w 1981200"/>
                <a:gd name="connsiteY478" fmla="*/ 350139 h 2000250"/>
                <a:gd name="connsiteX479" fmla="*/ 568357 w 1981200"/>
                <a:gd name="connsiteY479" fmla="*/ 350996 h 2000250"/>
                <a:gd name="connsiteX480" fmla="*/ 582168 w 1981200"/>
                <a:gd name="connsiteY480" fmla="*/ 361855 h 2000250"/>
                <a:gd name="connsiteX481" fmla="*/ 574167 w 1981200"/>
                <a:gd name="connsiteY481" fmla="*/ 378904 h 2000250"/>
                <a:gd name="connsiteX482" fmla="*/ 572262 w 1981200"/>
                <a:gd name="connsiteY482" fmla="*/ 390906 h 2000250"/>
                <a:gd name="connsiteX483" fmla="*/ 583216 w 1981200"/>
                <a:gd name="connsiteY483" fmla="*/ 397383 h 2000250"/>
                <a:gd name="connsiteX484" fmla="*/ 597218 w 1981200"/>
                <a:gd name="connsiteY484" fmla="*/ 398431 h 2000250"/>
                <a:gd name="connsiteX485" fmla="*/ 606647 w 1981200"/>
                <a:gd name="connsiteY485" fmla="*/ 395954 h 2000250"/>
                <a:gd name="connsiteX486" fmla="*/ 622364 w 1981200"/>
                <a:gd name="connsiteY486" fmla="*/ 397859 h 2000250"/>
                <a:gd name="connsiteX487" fmla="*/ 623983 w 1981200"/>
                <a:gd name="connsiteY487" fmla="*/ 391478 h 2000250"/>
                <a:gd name="connsiteX488" fmla="*/ 634651 w 1981200"/>
                <a:gd name="connsiteY488" fmla="*/ 381571 h 2000250"/>
                <a:gd name="connsiteX489" fmla="*/ 640175 w 1981200"/>
                <a:gd name="connsiteY489" fmla="*/ 372523 h 2000250"/>
                <a:gd name="connsiteX490" fmla="*/ 665988 w 1981200"/>
                <a:gd name="connsiteY490" fmla="*/ 374523 h 2000250"/>
                <a:gd name="connsiteX491" fmla="*/ 675322 w 1981200"/>
                <a:gd name="connsiteY491" fmla="*/ 370522 h 2000250"/>
                <a:gd name="connsiteX492" fmla="*/ 674941 w 1981200"/>
                <a:gd name="connsiteY492" fmla="*/ 361569 h 2000250"/>
                <a:gd name="connsiteX493" fmla="*/ 682371 w 1981200"/>
                <a:gd name="connsiteY493" fmla="*/ 355663 h 2000250"/>
                <a:gd name="connsiteX494" fmla="*/ 686086 w 1981200"/>
                <a:gd name="connsiteY494" fmla="*/ 344233 h 2000250"/>
                <a:gd name="connsiteX495" fmla="*/ 690658 w 1981200"/>
                <a:gd name="connsiteY495" fmla="*/ 338137 h 2000250"/>
                <a:gd name="connsiteX496" fmla="*/ 700564 w 1981200"/>
                <a:gd name="connsiteY496" fmla="*/ 332137 h 2000250"/>
                <a:gd name="connsiteX497" fmla="*/ 702469 w 1981200"/>
                <a:gd name="connsiteY497" fmla="*/ 335566 h 2000250"/>
                <a:gd name="connsiteX498" fmla="*/ 714661 w 1981200"/>
                <a:gd name="connsiteY498" fmla="*/ 339947 h 2000250"/>
                <a:gd name="connsiteX499" fmla="*/ 724091 w 1981200"/>
                <a:gd name="connsiteY499" fmla="*/ 355378 h 2000250"/>
                <a:gd name="connsiteX500" fmla="*/ 731520 w 1981200"/>
                <a:gd name="connsiteY500" fmla="*/ 356902 h 2000250"/>
                <a:gd name="connsiteX501" fmla="*/ 732282 w 1981200"/>
                <a:gd name="connsiteY501" fmla="*/ 351949 h 2000250"/>
                <a:gd name="connsiteX502" fmla="*/ 738473 w 1981200"/>
                <a:gd name="connsiteY502" fmla="*/ 347758 h 2000250"/>
                <a:gd name="connsiteX503" fmla="*/ 729710 w 1981200"/>
                <a:gd name="connsiteY503" fmla="*/ 332518 h 2000250"/>
                <a:gd name="connsiteX504" fmla="*/ 729710 w 1981200"/>
                <a:gd name="connsiteY504" fmla="*/ 323755 h 2000250"/>
                <a:gd name="connsiteX505" fmla="*/ 723043 w 1981200"/>
                <a:gd name="connsiteY505" fmla="*/ 322612 h 2000250"/>
                <a:gd name="connsiteX506" fmla="*/ 732472 w 1981200"/>
                <a:gd name="connsiteY506" fmla="*/ 320040 h 2000250"/>
                <a:gd name="connsiteX507" fmla="*/ 733330 w 1981200"/>
                <a:gd name="connsiteY507" fmla="*/ 326993 h 2000250"/>
                <a:gd name="connsiteX508" fmla="*/ 736378 w 1981200"/>
                <a:gd name="connsiteY508" fmla="*/ 328231 h 2000250"/>
                <a:gd name="connsiteX509" fmla="*/ 738568 w 1981200"/>
                <a:gd name="connsiteY509" fmla="*/ 319183 h 2000250"/>
                <a:gd name="connsiteX510" fmla="*/ 742474 w 1981200"/>
                <a:gd name="connsiteY510" fmla="*/ 319183 h 2000250"/>
                <a:gd name="connsiteX511" fmla="*/ 742378 w 1981200"/>
                <a:gd name="connsiteY511" fmla="*/ 324707 h 2000250"/>
                <a:gd name="connsiteX512" fmla="*/ 753237 w 1981200"/>
                <a:gd name="connsiteY512" fmla="*/ 327088 h 2000250"/>
                <a:gd name="connsiteX513" fmla="*/ 760381 w 1981200"/>
                <a:gd name="connsiteY513" fmla="*/ 322516 h 2000250"/>
                <a:gd name="connsiteX514" fmla="*/ 753618 w 1981200"/>
                <a:gd name="connsiteY514" fmla="*/ 315373 h 2000250"/>
                <a:gd name="connsiteX515" fmla="*/ 796957 w 1981200"/>
                <a:gd name="connsiteY515" fmla="*/ 287560 h 2000250"/>
                <a:gd name="connsiteX516" fmla="*/ 811530 w 1981200"/>
                <a:gd name="connsiteY516" fmla="*/ 293846 h 2000250"/>
                <a:gd name="connsiteX517" fmla="*/ 821150 w 1981200"/>
                <a:gd name="connsiteY517" fmla="*/ 304800 h 2000250"/>
                <a:gd name="connsiteX518" fmla="*/ 822579 w 1981200"/>
                <a:gd name="connsiteY518" fmla="*/ 310229 h 2000250"/>
                <a:gd name="connsiteX519" fmla="*/ 836962 w 1981200"/>
                <a:gd name="connsiteY519" fmla="*/ 316135 h 2000250"/>
                <a:gd name="connsiteX520" fmla="*/ 840486 w 1981200"/>
                <a:gd name="connsiteY520" fmla="*/ 324517 h 2000250"/>
                <a:gd name="connsiteX521" fmla="*/ 852487 w 1981200"/>
                <a:gd name="connsiteY521" fmla="*/ 319754 h 2000250"/>
                <a:gd name="connsiteX522" fmla="*/ 860203 w 1981200"/>
                <a:gd name="connsiteY522" fmla="*/ 319659 h 2000250"/>
                <a:gd name="connsiteX523" fmla="*/ 868966 w 1981200"/>
                <a:gd name="connsiteY523" fmla="*/ 324421 h 2000250"/>
                <a:gd name="connsiteX524" fmla="*/ 871442 w 1981200"/>
                <a:gd name="connsiteY524" fmla="*/ 322707 h 2000250"/>
                <a:gd name="connsiteX525" fmla="*/ 877919 w 1981200"/>
                <a:gd name="connsiteY525" fmla="*/ 328612 h 2000250"/>
                <a:gd name="connsiteX526" fmla="*/ 884111 w 1981200"/>
                <a:gd name="connsiteY526" fmla="*/ 323088 h 2000250"/>
                <a:gd name="connsiteX527" fmla="*/ 893159 w 1981200"/>
                <a:gd name="connsiteY527" fmla="*/ 324803 h 2000250"/>
                <a:gd name="connsiteX528" fmla="*/ 898779 w 1981200"/>
                <a:gd name="connsiteY528" fmla="*/ 318992 h 2000250"/>
                <a:gd name="connsiteX529" fmla="*/ 898684 w 1981200"/>
                <a:gd name="connsiteY529" fmla="*/ 311182 h 2000250"/>
                <a:gd name="connsiteX530" fmla="*/ 900494 w 1981200"/>
                <a:gd name="connsiteY530" fmla="*/ 313563 h 2000250"/>
                <a:gd name="connsiteX531" fmla="*/ 923163 w 1981200"/>
                <a:gd name="connsiteY531" fmla="*/ 306229 h 2000250"/>
                <a:gd name="connsiteX532" fmla="*/ 926497 w 1981200"/>
                <a:gd name="connsiteY532" fmla="*/ 314801 h 2000250"/>
                <a:gd name="connsiteX533" fmla="*/ 931164 w 1981200"/>
                <a:gd name="connsiteY533" fmla="*/ 314801 h 2000250"/>
                <a:gd name="connsiteX534" fmla="*/ 926973 w 1981200"/>
                <a:gd name="connsiteY534" fmla="*/ 313849 h 2000250"/>
                <a:gd name="connsiteX535" fmla="*/ 925163 w 1981200"/>
                <a:gd name="connsiteY535" fmla="*/ 304800 h 2000250"/>
                <a:gd name="connsiteX536" fmla="*/ 927830 w 1981200"/>
                <a:gd name="connsiteY536" fmla="*/ 303371 h 2000250"/>
                <a:gd name="connsiteX537" fmla="*/ 930212 w 1981200"/>
                <a:gd name="connsiteY537" fmla="*/ 308134 h 2000250"/>
                <a:gd name="connsiteX538" fmla="*/ 931545 w 1981200"/>
                <a:gd name="connsiteY538" fmla="*/ 305943 h 2000250"/>
                <a:gd name="connsiteX539" fmla="*/ 940879 w 1981200"/>
                <a:gd name="connsiteY539" fmla="*/ 304705 h 2000250"/>
                <a:gd name="connsiteX540" fmla="*/ 942403 w 1981200"/>
                <a:gd name="connsiteY540" fmla="*/ 297466 h 2000250"/>
                <a:gd name="connsiteX541" fmla="*/ 939355 w 1981200"/>
                <a:gd name="connsiteY541" fmla="*/ 297466 h 2000250"/>
                <a:gd name="connsiteX542" fmla="*/ 939641 w 1981200"/>
                <a:gd name="connsiteY542" fmla="*/ 293846 h 2000250"/>
                <a:gd name="connsiteX543" fmla="*/ 953453 w 1981200"/>
                <a:gd name="connsiteY543" fmla="*/ 293084 h 2000250"/>
                <a:gd name="connsiteX544" fmla="*/ 947261 w 1981200"/>
                <a:gd name="connsiteY544" fmla="*/ 278892 h 2000250"/>
                <a:gd name="connsiteX545" fmla="*/ 940689 w 1981200"/>
                <a:gd name="connsiteY545" fmla="*/ 273558 h 2000250"/>
                <a:gd name="connsiteX546" fmla="*/ 940784 w 1981200"/>
                <a:gd name="connsiteY546" fmla="*/ 270986 h 2000250"/>
                <a:gd name="connsiteX547" fmla="*/ 938403 w 1981200"/>
                <a:gd name="connsiteY547" fmla="*/ 274415 h 2000250"/>
                <a:gd name="connsiteX548" fmla="*/ 930878 w 1981200"/>
                <a:gd name="connsiteY548" fmla="*/ 270224 h 2000250"/>
                <a:gd name="connsiteX549" fmla="*/ 935641 w 1981200"/>
                <a:gd name="connsiteY549" fmla="*/ 266129 h 2000250"/>
                <a:gd name="connsiteX550" fmla="*/ 939927 w 1981200"/>
                <a:gd name="connsiteY550" fmla="*/ 268033 h 2000250"/>
                <a:gd name="connsiteX551" fmla="*/ 939927 w 1981200"/>
                <a:gd name="connsiteY551" fmla="*/ 266319 h 2000250"/>
                <a:gd name="connsiteX552" fmla="*/ 932212 w 1981200"/>
                <a:gd name="connsiteY552" fmla="*/ 262699 h 2000250"/>
                <a:gd name="connsiteX553" fmla="*/ 926497 w 1981200"/>
                <a:gd name="connsiteY553" fmla="*/ 251841 h 2000250"/>
                <a:gd name="connsiteX554" fmla="*/ 936974 w 1981200"/>
                <a:gd name="connsiteY554" fmla="*/ 243459 h 2000250"/>
                <a:gd name="connsiteX555" fmla="*/ 939451 w 1981200"/>
                <a:gd name="connsiteY555" fmla="*/ 247745 h 2000250"/>
                <a:gd name="connsiteX556" fmla="*/ 950214 w 1981200"/>
                <a:gd name="connsiteY556" fmla="*/ 245173 h 2000250"/>
                <a:gd name="connsiteX557" fmla="*/ 945166 w 1981200"/>
                <a:gd name="connsiteY557" fmla="*/ 226695 h 2000250"/>
                <a:gd name="connsiteX558" fmla="*/ 952595 w 1981200"/>
                <a:gd name="connsiteY558" fmla="*/ 219170 h 2000250"/>
                <a:gd name="connsiteX559" fmla="*/ 968692 w 1981200"/>
                <a:gd name="connsiteY559" fmla="*/ 221361 h 2000250"/>
                <a:gd name="connsiteX560" fmla="*/ 969264 w 1981200"/>
                <a:gd name="connsiteY560" fmla="*/ 217360 h 2000250"/>
                <a:gd name="connsiteX561" fmla="*/ 954310 w 1981200"/>
                <a:gd name="connsiteY561" fmla="*/ 210979 h 2000250"/>
                <a:gd name="connsiteX562" fmla="*/ 940879 w 1981200"/>
                <a:gd name="connsiteY562" fmla="*/ 210312 h 2000250"/>
                <a:gd name="connsiteX563" fmla="*/ 938879 w 1981200"/>
                <a:gd name="connsiteY563" fmla="*/ 205549 h 2000250"/>
                <a:gd name="connsiteX564" fmla="*/ 968407 w 1981200"/>
                <a:gd name="connsiteY564" fmla="*/ 190214 h 2000250"/>
                <a:gd name="connsiteX565" fmla="*/ 975932 w 1981200"/>
                <a:gd name="connsiteY565" fmla="*/ 188785 h 2000250"/>
                <a:gd name="connsiteX566" fmla="*/ 978694 w 1981200"/>
                <a:gd name="connsiteY566" fmla="*/ 168783 h 2000250"/>
                <a:gd name="connsiteX567" fmla="*/ 974598 w 1981200"/>
                <a:gd name="connsiteY567" fmla="*/ 166497 h 2000250"/>
                <a:gd name="connsiteX568" fmla="*/ 982028 w 1981200"/>
                <a:gd name="connsiteY568" fmla="*/ 161544 h 2000250"/>
                <a:gd name="connsiteX569" fmla="*/ 1002792 w 1981200"/>
                <a:gd name="connsiteY569" fmla="*/ 163925 h 2000250"/>
                <a:gd name="connsiteX570" fmla="*/ 1006888 w 1981200"/>
                <a:gd name="connsiteY570" fmla="*/ 166402 h 2000250"/>
                <a:gd name="connsiteX571" fmla="*/ 1008888 w 1981200"/>
                <a:gd name="connsiteY571" fmla="*/ 162878 h 2000250"/>
                <a:gd name="connsiteX572" fmla="*/ 1008793 w 1981200"/>
                <a:gd name="connsiteY572" fmla="*/ 154591 h 2000250"/>
                <a:gd name="connsiteX573" fmla="*/ 1012127 w 1981200"/>
                <a:gd name="connsiteY573" fmla="*/ 146399 h 2000250"/>
                <a:gd name="connsiteX574" fmla="*/ 1009555 w 1981200"/>
                <a:gd name="connsiteY574" fmla="*/ 137160 h 2000250"/>
                <a:gd name="connsiteX575" fmla="*/ 1012031 w 1981200"/>
                <a:gd name="connsiteY575" fmla="*/ 123349 h 2000250"/>
                <a:gd name="connsiteX576" fmla="*/ 1008031 w 1981200"/>
                <a:gd name="connsiteY576" fmla="*/ 118586 h 2000250"/>
                <a:gd name="connsiteX577" fmla="*/ 1006792 w 1981200"/>
                <a:gd name="connsiteY577" fmla="*/ 110395 h 2000250"/>
                <a:gd name="connsiteX578" fmla="*/ 1009650 w 1981200"/>
                <a:gd name="connsiteY578" fmla="*/ 99441 h 2000250"/>
                <a:gd name="connsiteX579" fmla="*/ 1009459 w 1981200"/>
                <a:gd name="connsiteY579" fmla="*/ 77629 h 2000250"/>
                <a:gd name="connsiteX580" fmla="*/ 1021652 w 1981200"/>
                <a:gd name="connsiteY580" fmla="*/ 47530 h 2000250"/>
                <a:gd name="connsiteX581" fmla="*/ 1024509 w 1981200"/>
                <a:gd name="connsiteY581" fmla="*/ 33623 h 2000250"/>
                <a:gd name="connsiteX582" fmla="*/ 1023557 w 1981200"/>
                <a:gd name="connsiteY582" fmla="*/ 18479 h 2000250"/>
                <a:gd name="connsiteX583" fmla="*/ 1026224 w 1981200"/>
                <a:gd name="connsiteY583" fmla="*/ 16573 h 2000250"/>
                <a:gd name="connsiteX584" fmla="*/ 1036796 w 1981200"/>
                <a:gd name="connsiteY584" fmla="*/ 18955 h 2000250"/>
                <a:gd name="connsiteX585" fmla="*/ 1046702 w 1981200"/>
                <a:gd name="connsiteY585" fmla="*/ 33814 h 2000250"/>
                <a:gd name="connsiteX586" fmla="*/ 1053560 w 1981200"/>
                <a:gd name="connsiteY586" fmla="*/ 35147 h 2000250"/>
                <a:gd name="connsiteX587" fmla="*/ 1065276 w 1981200"/>
                <a:gd name="connsiteY587" fmla="*/ 46958 h 2000250"/>
                <a:gd name="connsiteX588" fmla="*/ 1072325 w 1981200"/>
                <a:gd name="connsiteY588" fmla="*/ 47339 h 2000250"/>
                <a:gd name="connsiteX589" fmla="*/ 1096518 w 1981200"/>
                <a:gd name="connsiteY589" fmla="*/ 38290 h 2000250"/>
                <a:gd name="connsiteX590" fmla="*/ 1098899 w 1981200"/>
                <a:gd name="connsiteY590" fmla="*/ 27527 h 2000250"/>
                <a:gd name="connsiteX591" fmla="*/ 1117378 w 1981200"/>
                <a:gd name="connsiteY591" fmla="*/ 34099 h 2000250"/>
                <a:gd name="connsiteX592" fmla="*/ 1141381 w 1981200"/>
                <a:gd name="connsiteY592" fmla="*/ 33337 h 2000250"/>
                <a:gd name="connsiteX593" fmla="*/ 1147763 w 1981200"/>
                <a:gd name="connsiteY593" fmla="*/ 29528 h 2000250"/>
                <a:gd name="connsiteX594" fmla="*/ 1152811 w 1981200"/>
                <a:gd name="connsiteY594" fmla="*/ 17145 h 2000250"/>
                <a:gd name="connsiteX595" fmla="*/ 1156335 w 1981200"/>
                <a:gd name="connsiteY595" fmla="*/ 14383 h 2000250"/>
                <a:gd name="connsiteX596" fmla="*/ 1174528 w 1981200"/>
                <a:gd name="connsiteY596" fmla="*/ 9525 h 2000250"/>
                <a:gd name="connsiteX597" fmla="*/ 1239203 w 1981200"/>
                <a:gd name="connsiteY597" fmla="*/ 50863 h 2000250"/>
                <a:gd name="connsiteX598" fmla="*/ 1253109 w 1981200"/>
                <a:gd name="connsiteY598" fmla="*/ 70866 h 2000250"/>
                <a:gd name="connsiteX599" fmla="*/ 1268635 w 1981200"/>
                <a:gd name="connsiteY599" fmla="*/ 83820 h 2000250"/>
                <a:gd name="connsiteX600" fmla="*/ 1299877 w 1981200"/>
                <a:gd name="connsiteY600" fmla="*/ 85154 h 2000250"/>
                <a:gd name="connsiteX601" fmla="*/ 1299020 w 1981200"/>
                <a:gd name="connsiteY601" fmla="*/ 76009 h 2000250"/>
                <a:gd name="connsiteX602" fmla="*/ 1301972 w 1981200"/>
                <a:gd name="connsiteY602" fmla="*/ 70390 h 2000250"/>
                <a:gd name="connsiteX603" fmla="*/ 1311212 w 1981200"/>
                <a:gd name="connsiteY603" fmla="*/ 68294 h 2000250"/>
                <a:gd name="connsiteX604" fmla="*/ 1318165 w 1981200"/>
                <a:gd name="connsiteY604" fmla="*/ 77629 h 2000250"/>
                <a:gd name="connsiteX605" fmla="*/ 1338072 w 1981200"/>
                <a:gd name="connsiteY605" fmla="*/ 82391 h 2000250"/>
                <a:gd name="connsiteX606" fmla="*/ 1357217 w 1981200"/>
                <a:gd name="connsiteY606" fmla="*/ 106489 h 2000250"/>
                <a:gd name="connsiteX607" fmla="*/ 1372076 w 1981200"/>
                <a:gd name="connsiteY607" fmla="*/ 108013 h 2000250"/>
                <a:gd name="connsiteX608" fmla="*/ 1380268 w 1981200"/>
                <a:gd name="connsiteY608" fmla="*/ 122491 h 2000250"/>
                <a:gd name="connsiteX609" fmla="*/ 1380934 w 1981200"/>
                <a:gd name="connsiteY609" fmla="*/ 143065 h 2000250"/>
                <a:gd name="connsiteX610" fmla="*/ 1386269 w 1981200"/>
                <a:gd name="connsiteY610" fmla="*/ 153257 h 2000250"/>
                <a:gd name="connsiteX611" fmla="*/ 1384363 w 1981200"/>
                <a:gd name="connsiteY611" fmla="*/ 180499 h 2000250"/>
                <a:gd name="connsiteX612" fmla="*/ 1389221 w 1981200"/>
                <a:gd name="connsiteY612" fmla="*/ 194881 h 2000250"/>
                <a:gd name="connsiteX613" fmla="*/ 1392841 w 1981200"/>
                <a:gd name="connsiteY613" fmla="*/ 196691 h 2000250"/>
                <a:gd name="connsiteX614" fmla="*/ 1395889 w 1981200"/>
                <a:gd name="connsiteY614" fmla="*/ 212312 h 2000250"/>
                <a:gd name="connsiteX615" fmla="*/ 1392365 w 1981200"/>
                <a:gd name="connsiteY615" fmla="*/ 223742 h 2000250"/>
                <a:gd name="connsiteX616" fmla="*/ 1382268 w 1981200"/>
                <a:gd name="connsiteY616" fmla="*/ 234410 h 2000250"/>
                <a:gd name="connsiteX617" fmla="*/ 1380934 w 1981200"/>
                <a:gd name="connsiteY617" fmla="*/ 245078 h 2000250"/>
                <a:gd name="connsiteX618" fmla="*/ 1385792 w 1981200"/>
                <a:gd name="connsiteY618" fmla="*/ 259842 h 2000250"/>
                <a:gd name="connsiteX619" fmla="*/ 1378363 w 1981200"/>
                <a:gd name="connsiteY619" fmla="*/ 269748 h 2000250"/>
                <a:gd name="connsiteX620" fmla="*/ 1379220 w 1981200"/>
                <a:gd name="connsiteY620" fmla="*/ 275654 h 2000250"/>
                <a:gd name="connsiteX621" fmla="*/ 1375029 w 1981200"/>
                <a:gd name="connsiteY621" fmla="*/ 284702 h 2000250"/>
                <a:gd name="connsiteX622" fmla="*/ 1377029 w 1981200"/>
                <a:gd name="connsiteY622" fmla="*/ 302323 h 2000250"/>
                <a:gd name="connsiteX623" fmla="*/ 1386269 w 1981200"/>
                <a:gd name="connsiteY623" fmla="*/ 300323 h 2000250"/>
                <a:gd name="connsiteX624" fmla="*/ 1393698 w 1981200"/>
                <a:gd name="connsiteY624" fmla="*/ 292608 h 2000250"/>
                <a:gd name="connsiteX625" fmla="*/ 1404557 w 1981200"/>
                <a:gd name="connsiteY625" fmla="*/ 295084 h 2000250"/>
                <a:gd name="connsiteX626" fmla="*/ 1432370 w 1981200"/>
                <a:gd name="connsiteY626" fmla="*/ 292322 h 2000250"/>
                <a:gd name="connsiteX627" fmla="*/ 1443990 w 1981200"/>
                <a:gd name="connsiteY627" fmla="*/ 304514 h 2000250"/>
                <a:gd name="connsiteX628" fmla="*/ 1450562 w 1981200"/>
                <a:gd name="connsiteY628" fmla="*/ 316611 h 2000250"/>
                <a:gd name="connsiteX629" fmla="*/ 1450753 w 1981200"/>
                <a:gd name="connsiteY629" fmla="*/ 334423 h 2000250"/>
                <a:gd name="connsiteX630" fmla="*/ 1457039 w 1981200"/>
                <a:gd name="connsiteY630" fmla="*/ 345376 h 2000250"/>
                <a:gd name="connsiteX631" fmla="*/ 1446943 w 1981200"/>
                <a:gd name="connsiteY631" fmla="*/ 371189 h 2000250"/>
                <a:gd name="connsiteX632" fmla="*/ 1449800 w 1981200"/>
                <a:gd name="connsiteY632" fmla="*/ 380524 h 2000250"/>
                <a:gd name="connsiteX633" fmla="*/ 1448943 w 1981200"/>
                <a:gd name="connsiteY633" fmla="*/ 395097 h 2000250"/>
                <a:gd name="connsiteX634" fmla="*/ 1451991 w 1981200"/>
                <a:gd name="connsiteY634" fmla="*/ 414909 h 2000250"/>
                <a:gd name="connsiteX635" fmla="*/ 1461325 w 1981200"/>
                <a:gd name="connsiteY635" fmla="*/ 420910 h 2000250"/>
                <a:gd name="connsiteX636" fmla="*/ 1462754 w 1981200"/>
                <a:gd name="connsiteY636" fmla="*/ 430244 h 2000250"/>
                <a:gd name="connsiteX637" fmla="*/ 1477518 w 1981200"/>
                <a:gd name="connsiteY637" fmla="*/ 458629 h 2000250"/>
                <a:gd name="connsiteX638" fmla="*/ 1483233 w 1981200"/>
                <a:gd name="connsiteY638" fmla="*/ 479584 h 2000250"/>
                <a:gd name="connsiteX639" fmla="*/ 1511332 w 1981200"/>
                <a:gd name="connsiteY639" fmla="*/ 500539 h 2000250"/>
                <a:gd name="connsiteX640" fmla="*/ 1546860 w 1981200"/>
                <a:gd name="connsiteY640" fmla="*/ 498729 h 2000250"/>
                <a:gd name="connsiteX641" fmla="*/ 1578483 w 1981200"/>
                <a:gd name="connsiteY641" fmla="*/ 491299 h 2000250"/>
                <a:gd name="connsiteX642" fmla="*/ 1588103 w 1981200"/>
                <a:gd name="connsiteY642" fmla="*/ 491395 h 2000250"/>
                <a:gd name="connsiteX643" fmla="*/ 1597819 w 1981200"/>
                <a:gd name="connsiteY643" fmla="*/ 495395 h 2000250"/>
                <a:gd name="connsiteX644" fmla="*/ 1612678 w 1981200"/>
                <a:gd name="connsiteY644" fmla="*/ 504444 h 2000250"/>
                <a:gd name="connsiteX645" fmla="*/ 1634871 w 1981200"/>
                <a:gd name="connsiteY645" fmla="*/ 526828 h 2000250"/>
                <a:gd name="connsiteX646" fmla="*/ 1658303 w 1981200"/>
                <a:gd name="connsiteY646" fmla="*/ 530066 h 2000250"/>
                <a:gd name="connsiteX647" fmla="*/ 1666589 w 1981200"/>
                <a:gd name="connsiteY647" fmla="*/ 534257 h 2000250"/>
                <a:gd name="connsiteX648" fmla="*/ 1673257 w 1981200"/>
                <a:gd name="connsiteY648" fmla="*/ 544354 h 2000250"/>
                <a:gd name="connsiteX649" fmla="*/ 1678972 w 1981200"/>
                <a:gd name="connsiteY649" fmla="*/ 567785 h 2000250"/>
                <a:gd name="connsiteX650" fmla="*/ 1691354 w 1981200"/>
                <a:gd name="connsiteY650" fmla="*/ 585121 h 2000250"/>
                <a:gd name="connsiteX651" fmla="*/ 1692116 w 1981200"/>
                <a:gd name="connsiteY651" fmla="*/ 576263 h 2000250"/>
                <a:gd name="connsiteX652" fmla="*/ 1702499 w 1981200"/>
                <a:gd name="connsiteY652" fmla="*/ 563499 h 2000250"/>
                <a:gd name="connsiteX653" fmla="*/ 1705356 w 1981200"/>
                <a:gd name="connsiteY653" fmla="*/ 552259 h 2000250"/>
                <a:gd name="connsiteX654" fmla="*/ 1742789 w 1981200"/>
                <a:gd name="connsiteY654" fmla="*/ 553307 h 2000250"/>
                <a:gd name="connsiteX655" fmla="*/ 1762220 w 1981200"/>
                <a:gd name="connsiteY655" fmla="*/ 566356 h 2000250"/>
                <a:gd name="connsiteX656" fmla="*/ 1770888 w 1981200"/>
                <a:gd name="connsiteY656" fmla="*/ 575500 h 2000250"/>
                <a:gd name="connsiteX657" fmla="*/ 1785938 w 1981200"/>
                <a:gd name="connsiteY657" fmla="*/ 581596 h 2000250"/>
                <a:gd name="connsiteX658" fmla="*/ 1820799 w 1981200"/>
                <a:gd name="connsiteY658" fmla="*/ 583692 h 2000250"/>
                <a:gd name="connsiteX659" fmla="*/ 1839182 w 1981200"/>
                <a:gd name="connsiteY659" fmla="*/ 579406 h 2000250"/>
                <a:gd name="connsiteX660" fmla="*/ 1849755 w 1981200"/>
                <a:gd name="connsiteY660" fmla="*/ 567785 h 2000250"/>
                <a:gd name="connsiteX661" fmla="*/ 1851660 w 1981200"/>
                <a:gd name="connsiteY661" fmla="*/ 561404 h 2000250"/>
                <a:gd name="connsiteX662" fmla="*/ 1849565 w 1981200"/>
                <a:gd name="connsiteY662" fmla="*/ 547973 h 2000250"/>
                <a:gd name="connsiteX663" fmla="*/ 1865662 w 1981200"/>
                <a:gd name="connsiteY663" fmla="*/ 525589 h 2000250"/>
                <a:gd name="connsiteX664" fmla="*/ 1862900 w 1981200"/>
                <a:gd name="connsiteY664" fmla="*/ 526161 h 2000250"/>
                <a:gd name="connsiteX665" fmla="*/ 1877949 w 1981200"/>
                <a:gd name="connsiteY665" fmla="*/ 494252 h 2000250"/>
                <a:gd name="connsiteX666" fmla="*/ 1888141 w 1981200"/>
                <a:gd name="connsiteY666" fmla="*/ 483679 h 2000250"/>
                <a:gd name="connsiteX667" fmla="*/ 1892141 w 1981200"/>
                <a:gd name="connsiteY667" fmla="*/ 485775 h 2000250"/>
                <a:gd name="connsiteX668" fmla="*/ 1894523 w 1981200"/>
                <a:gd name="connsiteY668" fmla="*/ 494824 h 2000250"/>
                <a:gd name="connsiteX669" fmla="*/ 1899571 w 1981200"/>
                <a:gd name="connsiteY669" fmla="*/ 499205 h 2000250"/>
                <a:gd name="connsiteX670" fmla="*/ 1903381 w 1981200"/>
                <a:gd name="connsiteY670" fmla="*/ 508159 h 2000250"/>
                <a:gd name="connsiteX671" fmla="*/ 1907572 w 1981200"/>
                <a:gd name="connsiteY671" fmla="*/ 508825 h 2000250"/>
                <a:gd name="connsiteX672" fmla="*/ 1905476 w 1981200"/>
                <a:gd name="connsiteY672" fmla="*/ 514636 h 2000250"/>
                <a:gd name="connsiteX673" fmla="*/ 1908143 w 1981200"/>
                <a:gd name="connsiteY673" fmla="*/ 518636 h 2000250"/>
                <a:gd name="connsiteX674" fmla="*/ 1918621 w 1981200"/>
                <a:gd name="connsiteY674" fmla="*/ 522637 h 2000250"/>
                <a:gd name="connsiteX675" fmla="*/ 1932718 w 1981200"/>
                <a:gd name="connsiteY675" fmla="*/ 519970 h 2000250"/>
                <a:gd name="connsiteX676" fmla="*/ 1935194 w 1981200"/>
                <a:gd name="connsiteY676" fmla="*/ 525494 h 2000250"/>
                <a:gd name="connsiteX677" fmla="*/ 1932337 w 1981200"/>
                <a:gd name="connsiteY677" fmla="*/ 532543 h 2000250"/>
                <a:gd name="connsiteX678" fmla="*/ 1943957 w 1981200"/>
                <a:gd name="connsiteY678" fmla="*/ 537496 h 2000250"/>
                <a:gd name="connsiteX679" fmla="*/ 1968722 w 1981200"/>
                <a:gd name="connsiteY679" fmla="*/ 569119 h 2000250"/>
                <a:gd name="connsiteX680" fmla="*/ 1973104 w 1981200"/>
                <a:gd name="connsiteY680" fmla="*/ 566071 h 2000250"/>
                <a:gd name="connsiteX681" fmla="*/ 1979295 w 1981200"/>
                <a:gd name="connsiteY681" fmla="*/ 579882 h 2000250"/>
                <a:gd name="connsiteX682" fmla="*/ 1976914 w 1981200"/>
                <a:gd name="connsiteY682" fmla="*/ 614553 h 2000250"/>
                <a:gd name="connsiteX683" fmla="*/ 1958912 w 1981200"/>
                <a:gd name="connsiteY683" fmla="*/ 623888 h 2000250"/>
                <a:gd name="connsiteX684" fmla="*/ 1953578 w 1981200"/>
                <a:gd name="connsiteY684" fmla="*/ 629793 h 2000250"/>
                <a:gd name="connsiteX685" fmla="*/ 1958340 w 1981200"/>
                <a:gd name="connsiteY685" fmla="*/ 637984 h 2000250"/>
                <a:gd name="connsiteX686" fmla="*/ 1953673 w 1981200"/>
                <a:gd name="connsiteY686" fmla="*/ 642080 h 2000250"/>
                <a:gd name="connsiteX687" fmla="*/ 1956435 w 1981200"/>
                <a:gd name="connsiteY687" fmla="*/ 645509 h 2000250"/>
                <a:gd name="connsiteX688" fmla="*/ 1952244 w 1981200"/>
                <a:gd name="connsiteY688" fmla="*/ 658082 h 2000250"/>
                <a:gd name="connsiteX689" fmla="*/ 1954149 w 1981200"/>
                <a:gd name="connsiteY689" fmla="*/ 660082 h 2000250"/>
                <a:gd name="connsiteX690" fmla="*/ 1952720 w 1981200"/>
                <a:gd name="connsiteY690" fmla="*/ 690753 h 2000250"/>
                <a:gd name="connsiteX691" fmla="*/ 1961864 w 1981200"/>
                <a:gd name="connsiteY691" fmla="*/ 699230 h 2000250"/>
                <a:gd name="connsiteX692" fmla="*/ 1977390 w 1981200"/>
                <a:gd name="connsiteY692" fmla="*/ 703421 h 2000250"/>
                <a:gd name="connsiteX693" fmla="*/ 1967103 w 1981200"/>
                <a:gd name="connsiteY693" fmla="*/ 713994 h 2000250"/>
                <a:gd name="connsiteX694" fmla="*/ 1966246 w 1981200"/>
                <a:gd name="connsiteY694" fmla="*/ 721900 h 2000250"/>
                <a:gd name="connsiteX695" fmla="*/ 1969770 w 1981200"/>
                <a:gd name="connsiteY695" fmla="*/ 738473 h 2000250"/>
                <a:gd name="connsiteX696" fmla="*/ 1967484 w 1981200"/>
                <a:gd name="connsiteY696" fmla="*/ 753904 h 2000250"/>
                <a:gd name="connsiteX697" fmla="*/ 1958245 w 1981200"/>
                <a:gd name="connsiteY697" fmla="*/ 770477 h 2000250"/>
                <a:gd name="connsiteX698" fmla="*/ 1959864 w 1981200"/>
                <a:gd name="connsiteY698" fmla="*/ 786003 h 2000250"/>
                <a:gd name="connsiteX699" fmla="*/ 1948434 w 1981200"/>
                <a:gd name="connsiteY699" fmla="*/ 799814 h 2000250"/>
                <a:gd name="connsiteX700" fmla="*/ 1937575 w 1981200"/>
                <a:gd name="connsiteY700" fmla="*/ 793337 h 2000250"/>
                <a:gd name="connsiteX701" fmla="*/ 1928432 w 1981200"/>
                <a:gd name="connsiteY701" fmla="*/ 798004 h 2000250"/>
                <a:gd name="connsiteX702" fmla="*/ 1927384 w 1981200"/>
                <a:gd name="connsiteY702" fmla="*/ 807053 h 2000250"/>
                <a:gd name="connsiteX703" fmla="*/ 1911477 w 1981200"/>
                <a:gd name="connsiteY703" fmla="*/ 808387 h 2000250"/>
                <a:gd name="connsiteX704" fmla="*/ 1868710 w 1981200"/>
                <a:gd name="connsiteY704" fmla="*/ 794195 h 2000250"/>
                <a:gd name="connsiteX705" fmla="*/ 1847755 w 1981200"/>
                <a:gd name="connsiteY705" fmla="*/ 801910 h 2000250"/>
                <a:gd name="connsiteX706" fmla="*/ 1831848 w 1981200"/>
                <a:gd name="connsiteY706" fmla="*/ 821436 h 2000250"/>
                <a:gd name="connsiteX707" fmla="*/ 1831372 w 1981200"/>
                <a:gd name="connsiteY707" fmla="*/ 837629 h 2000250"/>
                <a:gd name="connsiteX708" fmla="*/ 1819656 w 1981200"/>
                <a:gd name="connsiteY708" fmla="*/ 845058 h 2000250"/>
                <a:gd name="connsiteX709" fmla="*/ 1818608 w 1981200"/>
                <a:gd name="connsiteY709" fmla="*/ 852392 h 2000250"/>
                <a:gd name="connsiteX710" fmla="*/ 1825942 w 1981200"/>
                <a:gd name="connsiteY710" fmla="*/ 882015 h 2000250"/>
                <a:gd name="connsiteX711" fmla="*/ 1823180 w 1981200"/>
                <a:gd name="connsiteY711" fmla="*/ 892492 h 2000250"/>
                <a:gd name="connsiteX712" fmla="*/ 1827943 w 1981200"/>
                <a:gd name="connsiteY712" fmla="*/ 900970 h 2000250"/>
                <a:gd name="connsiteX713" fmla="*/ 1823847 w 1981200"/>
                <a:gd name="connsiteY713" fmla="*/ 926592 h 2000250"/>
                <a:gd name="connsiteX714" fmla="*/ 1825562 w 1981200"/>
                <a:gd name="connsiteY714" fmla="*/ 930878 h 2000250"/>
                <a:gd name="connsiteX715" fmla="*/ 1822609 w 1981200"/>
                <a:gd name="connsiteY715" fmla="*/ 933164 h 2000250"/>
                <a:gd name="connsiteX716" fmla="*/ 1815275 w 1981200"/>
                <a:gd name="connsiteY716" fmla="*/ 927163 h 2000250"/>
                <a:gd name="connsiteX717" fmla="*/ 1811083 w 1981200"/>
                <a:gd name="connsiteY717" fmla="*/ 930497 h 2000250"/>
                <a:gd name="connsiteX718" fmla="*/ 1810417 w 1981200"/>
                <a:gd name="connsiteY718" fmla="*/ 935926 h 2000250"/>
                <a:gd name="connsiteX719" fmla="*/ 1810798 w 1981200"/>
                <a:gd name="connsiteY719" fmla="*/ 937831 h 2000250"/>
                <a:gd name="connsiteX720" fmla="*/ 1816513 w 1981200"/>
                <a:gd name="connsiteY720" fmla="*/ 938498 h 2000250"/>
                <a:gd name="connsiteX721" fmla="*/ 1820513 w 1981200"/>
                <a:gd name="connsiteY721" fmla="*/ 947261 h 2000250"/>
                <a:gd name="connsiteX722" fmla="*/ 1825942 w 1981200"/>
                <a:gd name="connsiteY722" fmla="*/ 947547 h 2000250"/>
                <a:gd name="connsiteX723" fmla="*/ 1826895 w 1981200"/>
                <a:gd name="connsiteY723" fmla="*/ 954500 h 2000250"/>
                <a:gd name="connsiteX724" fmla="*/ 1825562 w 1981200"/>
                <a:gd name="connsiteY724" fmla="*/ 962120 h 2000250"/>
                <a:gd name="connsiteX725" fmla="*/ 1820418 w 1981200"/>
                <a:gd name="connsiteY725" fmla="*/ 954691 h 2000250"/>
                <a:gd name="connsiteX726" fmla="*/ 1815560 w 1981200"/>
                <a:gd name="connsiteY726" fmla="*/ 953357 h 2000250"/>
                <a:gd name="connsiteX727" fmla="*/ 1815560 w 1981200"/>
                <a:gd name="connsiteY727" fmla="*/ 958310 h 2000250"/>
                <a:gd name="connsiteX728" fmla="*/ 1810321 w 1981200"/>
                <a:gd name="connsiteY728" fmla="*/ 963168 h 2000250"/>
                <a:gd name="connsiteX729" fmla="*/ 1813655 w 1981200"/>
                <a:gd name="connsiteY729" fmla="*/ 964406 h 2000250"/>
                <a:gd name="connsiteX730" fmla="*/ 1815846 w 1981200"/>
                <a:gd name="connsiteY730" fmla="*/ 960406 h 2000250"/>
                <a:gd name="connsiteX731" fmla="*/ 1821466 w 1981200"/>
                <a:gd name="connsiteY731" fmla="*/ 961739 h 2000250"/>
                <a:gd name="connsiteX732" fmla="*/ 1824133 w 1981200"/>
                <a:gd name="connsiteY732" fmla="*/ 969550 h 2000250"/>
                <a:gd name="connsiteX733" fmla="*/ 1821180 w 1981200"/>
                <a:gd name="connsiteY733" fmla="*/ 970597 h 2000250"/>
                <a:gd name="connsiteX734" fmla="*/ 1809941 w 1981200"/>
                <a:gd name="connsiteY734" fmla="*/ 964978 h 2000250"/>
                <a:gd name="connsiteX735" fmla="*/ 1803845 w 1981200"/>
                <a:gd name="connsiteY735" fmla="*/ 967740 h 2000250"/>
                <a:gd name="connsiteX736" fmla="*/ 1801273 w 1981200"/>
                <a:gd name="connsiteY736" fmla="*/ 964597 h 2000250"/>
                <a:gd name="connsiteX737" fmla="*/ 1798415 w 1981200"/>
                <a:gd name="connsiteY737" fmla="*/ 977646 h 2000250"/>
                <a:gd name="connsiteX738" fmla="*/ 1795748 w 1981200"/>
                <a:gd name="connsiteY738" fmla="*/ 976027 h 2000250"/>
                <a:gd name="connsiteX739" fmla="*/ 1796034 w 1981200"/>
                <a:gd name="connsiteY739" fmla="*/ 971645 h 2000250"/>
                <a:gd name="connsiteX740" fmla="*/ 1788509 w 1981200"/>
                <a:gd name="connsiteY740" fmla="*/ 972217 h 2000250"/>
                <a:gd name="connsiteX741" fmla="*/ 1785747 w 1981200"/>
                <a:gd name="connsiteY741" fmla="*/ 967835 h 2000250"/>
                <a:gd name="connsiteX742" fmla="*/ 1773650 w 1981200"/>
                <a:gd name="connsiteY742" fmla="*/ 960787 h 2000250"/>
                <a:gd name="connsiteX743" fmla="*/ 1762601 w 1981200"/>
                <a:gd name="connsiteY743" fmla="*/ 958501 h 2000250"/>
                <a:gd name="connsiteX744" fmla="*/ 1764125 w 1981200"/>
                <a:gd name="connsiteY744" fmla="*/ 952976 h 2000250"/>
                <a:gd name="connsiteX745" fmla="*/ 1769936 w 1981200"/>
                <a:gd name="connsiteY745" fmla="*/ 952214 h 2000250"/>
                <a:gd name="connsiteX746" fmla="*/ 1779651 w 1981200"/>
                <a:gd name="connsiteY746" fmla="*/ 944213 h 2000250"/>
                <a:gd name="connsiteX747" fmla="*/ 1789176 w 1981200"/>
                <a:gd name="connsiteY747" fmla="*/ 949452 h 2000250"/>
                <a:gd name="connsiteX748" fmla="*/ 1796701 w 1981200"/>
                <a:gd name="connsiteY748" fmla="*/ 943737 h 2000250"/>
                <a:gd name="connsiteX749" fmla="*/ 1811465 w 1981200"/>
                <a:gd name="connsiteY749" fmla="*/ 944594 h 2000250"/>
                <a:gd name="connsiteX750" fmla="*/ 1788509 w 1981200"/>
                <a:gd name="connsiteY750" fmla="*/ 938213 h 2000250"/>
                <a:gd name="connsiteX751" fmla="*/ 1780127 w 1981200"/>
                <a:gd name="connsiteY751" fmla="*/ 939832 h 2000250"/>
                <a:gd name="connsiteX752" fmla="*/ 1777460 w 1981200"/>
                <a:gd name="connsiteY752" fmla="*/ 943832 h 2000250"/>
                <a:gd name="connsiteX753" fmla="*/ 1774698 w 1981200"/>
                <a:gd name="connsiteY753" fmla="*/ 943070 h 2000250"/>
                <a:gd name="connsiteX754" fmla="*/ 1769459 w 1981200"/>
                <a:gd name="connsiteY754" fmla="*/ 948976 h 2000250"/>
                <a:gd name="connsiteX755" fmla="*/ 1762220 w 1981200"/>
                <a:gd name="connsiteY755" fmla="*/ 949642 h 2000250"/>
                <a:gd name="connsiteX756" fmla="*/ 1761268 w 1981200"/>
                <a:gd name="connsiteY756" fmla="*/ 952309 h 2000250"/>
                <a:gd name="connsiteX757" fmla="*/ 1755743 w 1981200"/>
                <a:gd name="connsiteY757" fmla="*/ 951166 h 2000250"/>
                <a:gd name="connsiteX758" fmla="*/ 1754696 w 1981200"/>
                <a:gd name="connsiteY758" fmla="*/ 957834 h 2000250"/>
                <a:gd name="connsiteX759" fmla="*/ 1753743 w 1981200"/>
                <a:gd name="connsiteY759" fmla="*/ 946975 h 2000250"/>
                <a:gd name="connsiteX760" fmla="*/ 1742218 w 1981200"/>
                <a:gd name="connsiteY760" fmla="*/ 931450 h 2000250"/>
                <a:gd name="connsiteX761" fmla="*/ 1737074 w 1981200"/>
                <a:gd name="connsiteY761" fmla="*/ 929640 h 2000250"/>
                <a:gd name="connsiteX762" fmla="*/ 1732407 w 1981200"/>
                <a:gd name="connsiteY762" fmla="*/ 921734 h 2000250"/>
                <a:gd name="connsiteX763" fmla="*/ 1709547 w 1981200"/>
                <a:gd name="connsiteY763" fmla="*/ 911162 h 2000250"/>
                <a:gd name="connsiteX764" fmla="*/ 1704023 w 1981200"/>
                <a:gd name="connsiteY764" fmla="*/ 901922 h 2000250"/>
                <a:gd name="connsiteX765" fmla="*/ 1698593 w 1981200"/>
                <a:gd name="connsiteY765" fmla="*/ 899446 h 2000250"/>
                <a:gd name="connsiteX766" fmla="*/ 1699070 w 1981200"/>
                <a:gd name="connsiteY766" fmla="*/ 890873 h 2000250"/>
                <a:gd name="connsiteX767" fmla="*/ 1696307 w 1981200"/>
                <a:gd name="connsiteY767" fmla="*/ 886492 h 2000250"/>
                <a:gd name="connsiteX768" fmla="*/ 1685354 w 1981200"/>
                <a:gd name="connsiteY768" fmla="*/ 882872 h 2000250"/>
                <a:gd name="connsiteX769" fmla="*/ 1662779 w 1981200"/>
                <a:gd name="connsiteY769" fmla="*/ 898588 h 2000250"/>
                <a:gd name="connsiteX770" fmla="*/ 1652778 w 1981200"/>
                <a:gd name="connsiteY770" fmla="*/ 894588 h 2000250"/>
                <a:gd name="connsiteX771" fmla="*/ 1644777 w 1981200"/>
                <a:gd name="connsiteY771" fmla="*/ 906685 h 2000250"/>
                <a:gd name="connsiteX772" fmla="*/ 1635252 w 1981200"/>
                <a:gd name="connsiteY772" fmla="*/ 914400 h 2000250"/>
                <a:gd name="connsiteX773" fmla="*/ 1629728 w 1981200"/>
                <a:gd name="connsiteY773" fmla="*/ 927925 h 2000250"/>
                <a:gd name="connsiteX774" fmla="*/ 1631823 w 1981200"/>
                <a:gd name="connsiteY774" fmla="*/ 933355 h 2000250"/>
                <a:gd name="connsiteX775" fmla="*/ 1630299 w 1981200"/>
                <a:gd name="connsiteY775" fmla="*/ 940975 h 2000250"/>
                <a:gd name="connsiteX776" fmla="*/ 1638205 w 1981200"/>
                <a:gd name="connsiteY776" fmla="*/ 952976 h 2000250"/>
                <a:gd name="connsiteX777" fmla="*/ 1624584 w 1981200"/>
                <a:gd name="connsiteY777" fmla="*/ 970407 h 2000250"/>
                <a:gd name="connsiteX778" fmla="*/ 1606582 w 1981200"/>
                <a:gd name="connsiteY778" fmla="*/ 970979 h 2000250"/>
                <a:gd name="connsiteX779" fmla="*/ 1603438 w 1981200"/>
                <a:gd name="connsiteY779" fmla="*/ 968312 h 2000250"/>
                <a:gd name="connsiteX780" fmla="*/ 1603058 w 1981200"/>
                <a:gd name="connsiteY780" fmla="*/ 963835 h 2000250"/>
                <a:gd name="connsiteX781" fmla="*/ 1600009 w 1981200"/>
                <a:gd name="connsiteY781" fmla="*/ 962978 h 2000250"/>
                <a:gd name="connsiteX782" fmla="*/ 1585341 w 1981200"/>
                <a:gd name="connsiteY782" fmla="*/ 977741 h 2000250"/>
                <a:gd name="connsiteX783" fmla="*/ 1575054 w 1981200"/>
                <a:gd name="connsiteY783" fmla="*/ 983361 h 2000250"/>
                <a:gd name="connsiteX784" fmla="*/ 1570577 w 1981200"/>
                <a:gd name="connsiteY784" fmla="*/ 982313 h 2000250"/>
                <a:gd name="connsiteX785" fmla="*/ 1562291 w 1981200"/>
                <a:gd name="connsiteY785" fmla="*/ 973360 h 2000250"/>
                <a:gd name="connsiteX786" fmla="*/ 1561338 w 1981200"/>
                <a:gd name="connsiteY786" fmla="*/ 987838 h 2000250"/>
                <a:gd name="connsiteX787" fmla="*/ 1575530 w 1981200"/>
                <a:gd name="connsiteY787" fmla="*/ 1003363 h 2000250"/>
                <a:gd name="connsiteX788" fmla="*/ 1564386 w 1981200"/>
                <a:gd name="connsiteY788" fmla="*/ 1001458 h 2000250"/>
                <a:gd name="connsiteX789" fmla="*/ 1557147 w 1981200"/>
                <a:gd name="connsiteY789" fmla="*/ 1003078 h 2000250"/>
                <a:gd name="connsiteX790" fmla="*/ 1553432 w 1981200"/>
                <a:gd name="connsiteY790" fmla="*/ 1000887 h 2000250"/>
                <a:gd name="connsiteX791" fmla="*/ 1553623 w 1981200"/>
                <a:gd name="connsiteY791" fmla="*/ 1003459 h 2000250"/>
                <a:gd name="connsiteX792" fmla="*/ 1545050 w 1981200"/>
                <a:gd name="connsiteY792" fmla="*/ 1010317 h 2000250"/>
                <a:gd name="connsiteX793" fmla="*/ 1551051 w 1981200"/>
                <a:gd name="connsiteY793" fmla="*/ 1023175 h 2000250"/>
                <a:gd name="connsiteX794" fmla="*/ 1549527 w 1981200"/>
                <a:gd name="connsiteY794" fmla="*/ 1030796 h 2000250"/>
                <a:gd name="connsiteX795" fmla="*/ 1545146 w 1981200"/>
                <a:gd name="connsiteY795" fmla="*/ 1032986 h 2000250"/>
                <a:gd name="connsiteX796" fmla="*/ 1547622 w 1981200"/>
                <a:gd name="connsiteY796" fmla="*/ 1038701 h 2000250"/>
                <a:gd name="connsiteX797" fmla="*/ 1545622 w 1981200"/>
                <a:gd name="connsiteY797" fmla="*/ 1041654 h 2000250"/>
                <a:gd name="connsiteX798" fmla="*/ 1537907 w 1981200"/>
                <a:gd name="connsiteY798" fmla="*/ 1038320 h 2000250"/>
                <a:gd name="connsiteX799" fmla="*/ 1537145 w 1981200"/>
                <a:gd name="connsiteY799" fmla="*/ 1030796 h 2000250"/>
                <a:gd name="connsiteX800" fmla="*/ 1540383 w 1981200"/>
                <a:gd name="connsiteY800" fmla="*/ 1026604 h 2000250"/>
                <a:gd name="connsiteX801" fmla="*/ 1535430 w 1981200"/>
                <a:gd name="connsiteY801" fmla="*/ 1028129 h 2000250"/>
                <a:gd name="connsiteX802" fmla="*/ 1536002 w 1981200"/>
                <a:gd name="connsiteY802" fmla="*/ 1042702 h 2000250"/>
                <a:gd name="connsiteX803" fmla="*/ 1532668 w 1981200"/>
                <a:gd name="connsiteY803" fmla="*/ 1044797 h 2000250"/>
                <a:gd name="connsiteX804" fmla="*/ 1525810 w 1981200"/>
                <a:gd name="connsiteY804" fmla="*/ 1043273 h 2000250"/>
                <a:gd name="connsiteX805" fmla="*/ 1517999 w 1981200"/>
                <a:gd name="connsiteY805" fmla="*/ 1027366 h 2000250"/>
                <a:gd name="connsiteX806" fmla="*/ 1509998 w 1981200"/>
                <a:gd name="connsiteY806" fmla="*/ 1021175 h 2000250"/>
                <a:gd name="connsiteX807" fmla="*/ 1492853 w 1981200"/>
                <a:gd name="connsiteY807" fmla="*/ 1024985 h 2000250"/>
                <a:gd name="connsiteX808" fmla="*/ 1484376 w 1981200"/>
                <a:gd name="connsiteY808" fmla="*/ 1034224 h 2000250"/>
                <a:gd name="connsiteX809" fmla="*/ 1473613 w 1981200"/>
                <a:gd name="connsiteY809" fmla="*/ 1027081 h 2000250"/>
                <a:gd name="connsiteX810" fmla="*/ 1464850 w 1981200"/>
                <a:gd name="connsiteY810" fmla="*/ 1030033 h 2000250"/>
                <a:gd name="connsiteX811" fmla="*/ 1462183 w 1981200"/>
                <a:gd name="connsiteY811" fmla="*/ 1032986 h 2000250"/>
                <a:gd name="connsiteX812" fmla="*/ 1461135 w 1981200"/>
                <a:gd name="connsiteY812" fmla="*/ 1043178 h 2000250"/>
                <a:gd name="connsiteX813" fmla="*/ 1442371 w 1981200"/>
                <a:gd name="connsiteY813" fmla="*/ 1044226 h 2000250"/>
                <a:gd name="connsiteX814" fmla="*/ 1433513 w 1981200"/>
                <a:gd name="connsiteY814" fmla="*/ 1048512 h 2000250"/>
                <a:gd name="connsiteX815" fmla="*/ 1430750 w 1981200"/>
                <a:gd name="connsiteY815" fmla="*/ 1051655 h 2000250"/>
                <a:gd name="connsiteX816" fmla="*/ 1435989 w 1981200"/>
                <a:gd name="connsiteY816" fmla="*/ 1052703 h 2000250"/>
                <a:gd name="connsiteX817" fmla="*/ 1432560 w 1981200"/>
                <a:gd name="connsiteY817" fmla="*/ 1064800 h 2000250"/>
                <a:gd name="connsiteX818" fmla="*/ 1435608 w 1981200"/>
                <a:gd name="connsiteY818" fmla="*/ 1072991 h 2000250"/>
                <a:gd name="connsiteX819" fmla="*/ 1432941 w 1981200"/>
                <a:gd name="connsiteY819" fmla="*/ 1090803 h 2000250"/>
                <a:gd name="connsiteX820" fmla="*/ 1437418 w 1981200"/>
                <a:gd name="connsiteY820" fmla="*/ 1098899 h 2000250"/>
                <a:gd name="connsiteX821" fmla="*/ 1446276 w 1981200"/>
                <a:gd name="connsiteY821" fmla="*/ 1104138 h 2000250"/>
                <a:gd name="connsiteX822" fmla="*/ 1449324 w 1981200"/>
                <a:gd name="connsiteY822" fmla="*/ 1098995 h 2000250"/>
                <a:gd name="connsiteX823" fmla="*/ 1457706 w 1981200"/>
                <a:gd name="connsiteY823" fmla="*/ 1094613 h 2000250"/>
                <a:gd name="connsiteX824" fmla="*/ 1468946 w 1981200"/>
                <a:gd name="connsiteY824" fmla="*/ 1103471 h 2000250"/>
                <a:gd name="connsiteX825" fmla="*/ 1479042 w 1981200"/>
                <a:gd name="connsiteY825" fmla="*/ 1099947 h 2000250"/>
                <a:gd name="connsiteX826" fmla="*/ 1480185 w 1981200"/>
                <a:gd name="connsiteY826" fmla="*/ 1103185 h 2000250"/>
                <a:gd name="connsiteX827" fmla="*/ 1483233 w 1981200"/>
                <a:gd name="connsiteY827" fmla="*/ 1102042 h 2000250"/>
                <a:gd name="connsiteX828" fmla="*/ 1470470 w 1981200"/>
                <a:gd name="connsiteY828" fmla="*/ 1107757 h 2000250"/>
                <a:gd name="connsiteX829" fmla="*/ 1454849 w 1981200"/>
                <a:gd name="connsiteY829" fmla="*/ 1119378 h 2000250"/>
                <a:gd name="connsiteX830" fmla="*/ 1458278 w 1981200"/>
                <a:gd name="connsiteY830" fmla="*/ 1121759 h 2000250"/>
                <a:gd name="connsiteX831" fmla="*/ 1456182 w 1981200"/>
                <a:gd name="connsiteY831" fmla="*/ 1122997 h 2000250"/>
                <a:gd name="connsiteX832" fmla="*/ 1457611 w 1981200"/>
                <a:gd name="connsiteY832" fmla="*/ 1125664 h 2000250"/>
                <a:gd name="connsiteX833" fmla="*/ 1455039 w 1981200"/>
                <a:gd name="connsiteY833" fmla="*/ 1129093 h 2000250"/>
                <a:gd name="connsiteX834" fmla="*/ 1453134 w 1981200"/>
                <a:gd name="connsiteY834" fmla="*/ 1127950 h 2000250"/>
                <a:gd name="connsiteX835" fmla="*/ 1447419 w 1981200"/>
                <a:gd name="connsiteY835" fmla="*/ 1131475 h 2000250"/>
                <a:gd name="connsiteX836" fmla="*/ 1449419 w 1981200"/>
                <a:gd name="connsiteY836" fmla="*/ 1138714 h 2000250"/>
                <a:gd name="connsiteX837" fmla="*/ 1452372 w 1981200"/>
                <a:gd name="connsiteY837" fmla="*/ 1140428 h 2000250"/>
                <a:gd name="connsiteX838" fmla="*/ 1463992 w 1981200"/>
                <a:gd name="connsiteY838" fmla="*/ 1136904 h 2000250"/>
                <a:gd name="connsiteX839" fmla="*/ 1468660 w 1981200"/>
                <a:gd name="connsiteY839" fmla="*/ 1139571 h 2000250"/>
                <a:gd name="connsiteX840" fmla="*/ 1468565 w 1981200"/>
                <a:gd name="connsiteY840" fmla="*/ 1141857 h 2000250"/>
                <a:gd name="connsiteX841" fmla="*/ 1473517 w 1981200"/>
                <a:gd name="connsiteY841" fmla="*/ 1142047 h 2000250"/>
                <a:gd name="connsiteX842" fmla="*/ 1474661 w 1981200"/>
                <a:gd name="connsiteY842" fmla="*/ 1133856 h 2000250"/>
                <a:gd name="connsiteX843" fmla="*/ 1479233 w 1981200"/>
                <a:gd name="connsiteY843" fmla="*/ 1134428 h 2000250"/>
                <a:gd name="connsiteX844" fmla="*/ 1488662 w 1981200"/>
                <a:gd name="connsiteY844" fmla="*/ 1138904 h 2000250"/>
                <a:gd name="connsiteX845" fmla="*/ 1487710 w 1981200"/>
                <a:gd name="connsiteY845" fmla="*/ 1141476 h 2000250"/>
                <a:gd name="connsiteX846" fmla="*/ 1491044 w 1981200"/>
                <a:gd name="connsiteY846" fmla="*/ 1145000 h 2000250"/>
                <a:gd name="connsiteX847" fmla="*/ 1498378 w 1981200"/>
                <a:gd name="connsiteY847" fmla="*/ 1145191 h 2000250"/>
                <a:gd name="connsiteX848" fmla="*/ 1505998 w 1981200"/>
                <a:gd name="connsiteY848" fmla="*/ 1154621 h 2000250"/>
                <a:gd name="connsiteX849" fmla="*/ 1518475 w 1981200"/>
                <a:gd name="connsiteY849" fmla="*/ 1154906 h 2000250"/>
                <a:gd name="connsiteX850" fmla="*/ 1509141 w 1981200"/>
                <a:gd name="connsiteY850" fmla="*/ 1169384 h 2000250"/>
                <a:gd name="connsiteX851" fmla="*/ 1508188 w 1981200"/>
                <a:gd name="connsiteY851" fmla="*/ 1181672 h 2000250"/>
                <a:gd name="connsiteX852" fmla="*/ 1498092 w 1981200"/>
                <a:gd name="connsiteY852" fmla="*/ 1195864 h 2000250"/>
                <a:gd name="connsiteX853" fmla="*/ 1492472 w 1981200"/>
                <a:gd name="connsiteY853" fmla="*/ 1199102 h 2000250"/>
                <a:gd name="connsiteX854" fmla="*/ 1485614 w 1981200"/>
                <a:gd name="connsiteY854" fmla="*/ 1237869 h 2000250"/>
                <a:gd name="connsiteX855" fmla="*/ 1473613 w 1981200"/>
                <a:gd name="connsiteY855" fmla="*/ 1238631 h 2000250"/>
                <a:gd name="connsiteX856" fmla="*/ 1473613 w 1981200"/>
                <a:gd name="connsiteY856" fmla="*/ 1211008 h 2000250"/>
                <a:gd name="connsiteX857" fmla="*/ 1464278 w 1981200"/>
                <a:gd name="connsiteY857" fmla="*/ 1210628 h 2000250"/>
                <a:gd name="connsiteX858" fmla="*/ 1464278 w 1981200"/>
                <a:gd name="connsiteY858" fmla="*/ 1207294 h 2000250"/>
                <a:gd name="connsiteX859" fmla="*/ 1457611 w 1981200"/>
                <a:gd name="connsiteY859" fmla="*/ 1207484 h 2000250"/>
                <a:gd name="connsiteX860" fmla="*/ 1448181 w 1981200"/>
                <a:gd name="connsiteY860" fmla="*/ 1196721 h 2000250"/>
                <a:gd name="connsiteX861" fmla="*/ 1438084 w 1981200"/>
                <a:gd name="connsiteY861" fmla="*/ 1193864 h 2000250"/>
                <a:gd name="connsiteX862" fmla="*/ 1423988 w 1981200"/>
                <a:gd name="connsiteY862" fmla="*/ 1203293 h 2000250"/>
                <a:gd name="connsiteX863" fmla="*/ 1426464 w 1981200"/>
                <a:gd name="connsiteY863" fmla="*/ 1216342 h 2000250"/>
                <a:gd name="connsiteX864" fmla="*/ 1432941 w 1981200"/>
                <a:gd name="connsiteY864" fmla="*/ 1225105 h 2000250"/>
                <a:gd name="connsiteX865" fmla="*/ 1424940 w 1981200"/>
                <a:gd name="connsiteY865" fmla="*/ 1230821 h 2000250"/>
                <a:gd name="connsiteX866" fmla="*/ 1429607 w 1981200"/>
                <a:gd name="connsiteY866" fmla="*/ 1234440 h 2000250"/>
                <a:gd name="connsiteX867" fmla="*/ 1426940 w 1981200"/>
                <a:gd name="connsiteY867" fmla="*/ 1240346 h 2000250"/>
                <a:gd name="connsiteX868" fmla="*/ 1429131 w 1981200"/>
                <a:gd name="connsiteY868" fmla="*/ 1245870 h 2000250"/>
                <a:gd name="connsiteX869" fmla="*/ 1396841 w 1981200"/>
                <a:gd name="connsiteY869" fmla="*/ 1269587 h 2000250"/>
                <a:gd name="connsiteX870" fmla="*/ 1367600 w 1981200"/>
                <a:gd name="connsiteY870" fmla="*/ 1295781 h 2000250"/>
                <a:gd name="connsiteX871" fmla="*/ 1365695 w 1981200"/>
                <a:gd name="connsiteY871" fmla="*/ 1312450 h 2000250"/>
                <a:gd name="connsiteX872" fmla="*/ 1385125 w 1981200"/>
                <a:gd name="connsiteY872" fmla="*/ 1313021 h 2000250"/>
                <a:gd name="connsiteX873" fmla="*/ 1395698 w 1981200"/>
                <a:gd name="connsiteY873" fmla="*/ 1309592 h 2000250"/>
                <a:gd name="connsiteX874" fmla="*/ 1399413 w 1981200"/>
                <a:gd name="connsiteY874" fmla="*/ 1313688 h 2000250"/>
                <a:gd name="connsiteX875" fmla="*/ 1416939 w 1981200"/>
                <a:gd name="connsiteY875" fmla="*/ 1320355 h 2000250"/>
                <a:gd name="connsiteX876" fmla="*/ 1410271 w 1981200"/>
                <a:gd name="connsiteY876" fmla="*/ 1329690 h 2000250"/>
                <a:gd name="connsiteX877" fmla="*/ 1414367 w 1981200"/>
                <a:gd name="connsiteY877" fmla="*/ 1336357 h 2000250"/>
                <a:gd name="connsiteX878" fmla="*/ 1423035 w 1981200"/>
                <a:gd name="connsiteY878" fmla="*/ 1332929 h 2000250"/>
                <a:gd name="connsiteX879" fmla="*/ 1430655 w 1981200"/>
                <a:gd name="connsiteY879" fmla="*/ 1339977 h 2000250"/>
                <a:gd name="connsiteX880" fmla="*/ 1438466 w 1981200"/>
                <a:gd name="connsiteY880" fmla="*/ 1331976 h 2000250"/>
                <a:gd name="connsiteX881" fmla="*/ 1445990 w 1981200"/>
                <a:gd name="connsiteY881" fmla="*/ 1335214 h 2000250"/>
                <a:gd name="connsiteX882" fmla="*/ 1447514 w 1981200"/>
                <a:gd name="connsiteY882" fmla="*/ 1332833 h 2000250"/>
                <a:gd name="connsiteX883" fmla="*/ 1453229 w 1981200"/>
                <a:gd name="connsiteY883" fmla="*/ 1336929 h 2000250"/>
                <a:gd name="connsiteX884" fmla="*/ 1460468 w 1981200"/>
                <a:gd name="connsiteY884" fmla="*/ 1329976 h 2000250"/>
                <a:gd name="connsiteX885" fmla="*/ 1473803 w 1981200"/>
                <a:gd name="connsiteY885" fmla="*/ 1337500 h 2000250"/>
                <a:gd name="connsiteX886" fmla="*/ 1477804 w 1981200"/>
                <a:gd name="connsiteY886" fmla="*/ 1342930 h 2000250"/>
                <a:gd name="connsiteX887" fmla="*/ 1477137 w 1981200"/>
                <a:gd name="connsiteY887" fmla="*/ 1348454 h 2000250"/>
                <a:gd name="connsiteX888" fmla="*/ 1480090 w 1981200"/>
                <a:gd name="connsiteY888" fmla="*/ 1350169 h 2000250"/>
                <a:gd name="connsiteX889" fmla="*/ 1475613 w 1981200"/>
                <a:gd name="connsiteY889" fmla="*/ 1375220 h 2000250"/>
                <a:gd name="connsiteX890" fmla="*/ 1481233 w 1981200"/>
                <a:gd name="connsiteY890" fmla="*/ 1378839 h 2000250"/>
                <a:gd name="connsiteX891" fmla="*/ 1489710 w 1981200"/>
                <a:gd name="connsiteY891" fmla="*/ 1374648 h 2000250"/>
                <a:gd name="connsiteX892" fmla="*/ 1493425 w 1981200"/>
                <a:gd name="connsiteY892" fmla="*/ 1369600 h 2000250"/>
                <a:gd name="connsiteX893" fmla="*/ 1483328 w 1981200"/>
                <a:gd name="connsiteY893" fmla="*/ 1367980 h 2000250"/>
                <a:gd name="connsiteX894" fmla="*/ 1484281 w 1981200"/>
                <a:gd name="connsiteY894" fmla="*/ 1360456 h 2000250"/>
                <a:gd name="connsiteX895" fmla="*/ 1515904 w 1981200"/>
                <a:gd name="connsiteY895" fmla="*/ 1365314 h 2000250"/>
                <a:gd name="connsiteX896" fmla="*/ 1514094 w 1981200"/>
                <a:gd name="connsiteY896" fmla="*/ 1386554 h 2000250"/>
                <a:gd name="connsiteX897" fmla="*/ 1518285 w 1981200"/>
                <a:gd name="connsiteY897" fmla="*/ 1387221 h 2000250"/>
                <a:gd name="connsiteX898" fmla="*/ 1516856 w 1981200"/>
                <a:gd name="connsiteY898" fmla="*/ 1393603 h 2000250"/>
                <a:gd name="connsiteX899" fmla="*/ 1522857 w 1981200"/>
                <a:gd name="connsiteY899" fmla="*/ 1398936 h 2000250"/>
                <a:gd name="connsiteX900" fmla="*/ 1523809 w 1981200"/>
                <a:gd name="connsiteY900" fmla="*/ 1407985 h 2000250"/>
                <a:gd name="connsiteX901" fmla="*/ 1520285 w 1981200"/>
                <a:gd name="connsiteY901" fmla="*/ 1417796 h 2000250"/>
                <a:gd name="connsiteX902" fmla="*/ 1509141 w 1981200"/>
                <a:gd name="connsiteY902" fmla="*/ 1424464 h 2000250"/>
                <a:gd name="connsiteX903" fmla="*/ 1507427 w 1981200"/>
                <a:gd name="connsiteY903" fmla="*/ 1434179 h 2000250"/>
                <a:gd name="connsiteX904" fmla="*/ 1512761 w 1981200"/>
                <a:gd name="connsiteY904" fmla="*/ 1452277 h 2000250"/>
                <a:gd name="connsiteX905" fmla="*/ 1520476 w 1981200"/>
                <a:gd name="connsiteY905" fmla="*/ 1454849 h 2000250"/>
                <a:gd name="connsiteX906" fmla="*/ 1522000 w 1981200"/>
                <a:gd name="connsiteY906" fmla="*/ 1460564 h 2000250"/>
                <a:gd name="connsiteX907" fmla="*/ 1507331 w 1981200"/>
                <a:gd name="connsiteY907" fmla="*/ 1467231 h 2000250"/>
                <a:gd name="connsiteX908" fmla="*/ 1486948 w 1981200"/>
                <a:gd name="connsiteY908" fmla="*/ 1465326 h 2000250"/>
                <a:gd name="connsiteX909" fmla="*/ 1490091 w 1981200"/>
                <a:gd name="connsiteY909" fmla="*/ 1472374 h 2000250"/>
                <a:gd name="connsiteX910" fmla="*/ 1487900 w 1981200"/>
                <a:gd name="connsiteY910" fmla="*/ 1477137 h 2000250"/>
                <a:gd name="connsiteX911" fmla="*/ 1494758 w 1981200"/>
                <a:gd name="connsiteY911" fmla="*/ 1489329 h 2000250"/>
                <a:gd name="connsiteX912" fmla="*/ 1489805 w 1981200"/>
                <a:gd name="connsiteY912" fmla="*/ 1493806 h 2000250"/>
                <a:gd name="connsiteX913" fmla="*/ 1488567 w 1981200"/>
                <a:gd name="connsiteY913" fmla="*/ 1506188 h 2000250"/>
                <a:gd name="connsiteX914" fmla="*/ 1479042 w 1981200"/>
                <a:gd name="connsiteY914" fmla="*/ 1511237 h 2000250"/>
                <a:gd name="connsiteX915" fmla="*/ 1476375 w 1981200"/>
                <a:gd name="connsiteY915" fmla="*/ 1523333 h 2000250"/>
                <a:gd name="connsiteX916" fmla="*/ 1472184 w 1981200"/>
                <a:gd name="connsiteY916" fmla="*/ 1528286 h 2000250"/>
                <a:gd name="connsiteX917" fmla="*/ 1454944 w 1981200"/>
                <a:gd name="connsiteY917" fmla="*/ 1539526 h 2000250"/>
                <a:gd name="connsiteX918" fmla="*/ 1445609 w 1981200"/>
                <a:gd name="connsiteY918" fmla="*/ 1536954 h 2000250"/>
                <a:gd name="connsiteX919" fmla="*/ 1440561 w 1981200"/>
                <a:gd name="connsiteY919" fmla="*/ 1539240 h 2000250"/>
                <a:gd name="connsiteX920" fmla="*/ 1450753 w 1981200"/>
                <a:gd name="connsiteY920" fmla="*/ 1573625 h 2000250"/>
                <a:gd name="connsiteX921" fmla="*/ 1461516 w 1981200"/>
                <a:gd name="connsiteY921" fmla="*/ 1590485 h 2000250"/>
                <a:gd name="connsiteX922" fmla="*/ 1468565 w 1981200"/>
                <a:gd name="connsiteY922" fmla="*/ 1611058 h 2000250"/>
                <a:gd name="connsiteX923" fmla="*/ 1478471 w 1981200"/>
                <a:gd name="connsiteY923" fmla="*/ 1620488 h 2000250"/>
                <a:gd name="connsiteX924" fmla="*/ 1480757 w 1981200"/>
                <a:gd name="connsiteY924" fmla="*/ 1626203 h 2000250"/>
                <a:gd name="connsiteX925" fmla="*/ 1483233 w 1981200"/>
                <a:gd name="connsiteY925" fmla="*/ 1625537 h 2000250"/>
                <a:gd name="connsiteX926" fmla="*/ 1488662 w 1981200"/>
                <a:gd name="connsiteY926" fmla="*/ 1636681 h 2000250"/>
                <a:gd name="connsiteX927" fmla="*/ 1492663 w 1981200"/>
                <a:gd name="connsiteY927" fmla="*/ 1634204 h 2000250"/>
                <a:gd name="connsiteX928" fmla="*/ 1501140 w 1981200"/>
                <a:gd name="connsiteY928" fmla="*/ 1641539 h 2000250"/>
                <a:gd name="connsiteX929" fmla="*/ 1492472 w 1981200"/>
                <a:gd name="connsiteY929" fmla="*/ 1651920 h 2000250"/>
                <a:gd name="connsiteX930" fmla="*/ 1498187 w 1981200"/>
                <a:gd name="connsiteY930" fmla="*/ 1654778 h 2000250"/>
                <a:gd name="connsiteX931" fmla="*/ 1491615 w 1981200"/>
                <a:gd name="connsiteY931" fmla="*/ 1660589 h 2000250"/>
                <a:gd name="connsiteX932" fmla="*/ 1490472 w 1981200"/>
                <a:gd name="connsiteY932" fmla="*/ 1667256 h 2000250"/>
                <a:gd name="connsiteX933" fmla="*/ 1495806 w 1981200"/>
                <a:gd name="connsiteY933" fmla="*/ 1680019 h 2000250"/>
                <a:gd name="connsiteX934" fmla="*/ 1499425 w 1981200"/>
                <a:gd name="connsiteY934" fmla="*/ 1681258 h 2000250"/>
                <a:gd name="connsiteX935" fmla="*/ 1499616 w 1981200"/>
                <a:gd name="connsiteY935" fmla="*/ 1686020 h 2000250"/>
                <a:gd name="connsiteX936" fmla="*/ 1502474 w 1981200"/>
                <a:gd name="connsiteY936" fmla="*/ 1686496 h 2000250"/>
                <a:gd name="connsiteX937" fmla="*/ 1502950 w 1981200"/>
                <a:gd name="connsiteY937" fmla="*/ 1691926 h 2000250"/>
                <a:gd name="connsiteX938" fmla="*/ 1505998 w 1981200"/>
                <a:gd name="connsiteY938" fmla="*/ 1691354 h 2000250"/>
                <a:gd name="connsiteX939" fmla="*/ 1500188 w 1981200"/>
                <a:gd name="connsiteY939" fmla="*/ 1698593 h 2000250"/>
                <a:gd name="connsiteX940" fmla="*/ 1504474 w 1981200"/>
                <a:gd name="connsiteY940" fmla="*/ 1698879 h 2000250"/>
                <a:gd name="connsiteX941" fmla="*/ 1503140 w 1981200"/>
                <a:gd name="connsiteY941" fmla="*/ 1700689 h 2000250"/>
                <a:gd name="connsiteX942" fmla="*/ 1506569 w 1981200"/>
                <a:gd name="connsiteY942" fmla="*/ 1707642 h 2000250"/>
                <a:gd name="connsiteX943" fmla="*/ 1498092 w 1981200"/>
                <a:gd name="connsiteY943" fmla="*/ 1710023 h 2000250"/>
                <a:gd name="connsiteX944" fmla="*/ 1507712 w 1981200"/>
                <a:gd name="connsiteY944" fmla="*/ 1721167 h 2000250"/>
                <a:gd name="connsiteX945" fmla="*/ 1518475 w 1981200"/>
                <a:gd name="connsiteY945" fmla="*/ 1727930 h 2000250"/>
                <a:gd name="connsiteX946" fmla="*/ 1516285 w 1981200"/>
                <a:gd name="connsiteY946" fmla="*/ 1733455 h 2000250"/>
                <a:gd name="connsiteX947" fmla="*/ 1529334 w 1981200"/>
                <a:gd name="connsiteY947" fmla="*/ 1737551 h 2000250"/>
                <a:gd name="connsiteX948" fmla="*/ 1521428 w 1981200"/>
                <a:gd name="connsiteY948" fmla="*/ 1753743 h 2000250"/>
                <a:gd name="connsiteX949" fmla="*/ 1528953 w 1981200"/>
                <a:gd name="connsiteY949" fmla="*/ 1760410 h 2000250"/>
                <a:gd name="connsiteX950" fmla="*/ 1529429 w 1981200"/>
                <a:gd name="connsiteY950" fmla="*/ 1757267 h 2000250"/>
                <a:gd name="connsiteX951" fmla="*/ 1534763 w 1981200"/>
                <a:gd name="connsiteY951" fmla="*/ 1757172 h 2000250"/>
                <a:gd name="connsiteX952" fmla="*/ 1533906 w 1981200"/>
                <a:gd name="connsiteY952" fmla="*/ 1763078 h 2000250"/>
                <a:gd name="connsiteX953" fmla="*/ 1539240 w 1981200"/>
                <a:gd name="connsiteY953" fmla="*/ 1764983 h 2000250"/>
                <a:gd name="connsiteX954" fmla="*/ 1535525 w 1981200"/>
                <a:gd name="connsiteY954" fmla="*/ 1775555 h 2000250"/>
                <a:gd name="connsiteX955" fmla="*/ 1531525 w 1981200"/>
                <a:gd name="connsiteY955" fmla="*/ 1776984 h 2000250"/>
                <a:gd name="connsiteX956" fmla="*/ 1533144 w 1981200"/>
                <a:gd name="connsiteY956" fmla="*/ 1781937 h 2000250"/>
                <a:gd name="connsiteX957" fmla="*/ 1516380 w 1981200"/>
                <a:gd name="connsiteY957" fmla="*/ 1790890 h 2000250"/>
                <a:gd name="connsiteX958" fmla="*/ 1513523 w 1981200"/>
                <a:gd name="connsiteY958" fmla="*/ 1793939 h 2000250"/>
                <a:gd name="connsiteX959" fmla="*/ 1515237 w 1981200"/>
                <a:gd name="connsiteY959" fmla="*/ 1796224 h 2000250"/>
                <a:gd name="connsiteX960" fmla="*/ 1508474 w 1981200"/>
                <a:gd name="connsiteY960" fmla="*/ 1804035 h 2000250"/>
                <a:gd name="connsiteX961" fmla="*/ 1500664 w 1981200"/>
                <a:gd name="connsiteY961" fmla="*/ 1796320 h 2000250"/>
                <a:gd name="connsiteX962" fmla="*/ 1493329 w 1981200"/>
                <a:gd name="connsiteY962" fmla="*/ 1792319 h 2000250"/>
                <a:gd name="connsiteX963" fmla="*/ 1490282 w 1981200"/>
                <a:gd name="connsiteY963" fmla="*/ 1793081 h 2000250"/>
                <a:gd name="connsiteX964" fmla="*/ 1486948 w 1981200"/>
                <a:gd name="connsiteY964" fmla="*/ 1786033 h 2000250"/>
                <a:gd name="connsiteX965" fmla="*/ 1473137 w 1981200"/>
                <a:gd name="connsiteY965" fmla="*/ 1790986 h 2000250"/>
                <a:gd name="connsiteX966" fmla="*/ 1472089 w 1981200"/>
                <a:gd name="connsiteY966" fmla="*/ 1795844 h 2000250"/>
                <a:gd name="connsiteX967" fmla="*/ 1459421 w 1981200"/>
                <a:gd name="connsiteY967" fmla="*/ 1797082 h 2000250"/>
                <a:gd name="connsiteX968" fmla="*/ 1448371 w 1981200"/>
                <a:gd name="connsiteY968" fmla="*/ 1804035 h 2000250"/>
                <a:gd name="connsiteX969" fmla="*/ 1448086 w 1981200"/>
                <a:gd name="connsiteY969" fmla="*/ 1802321 h 2000250"/>
                <a:gd name="connsiteX970" fmla="*/ 1417320 w 1981200"/>
                <a:gd name="connsiteY970" fmla="*/ 1803654 h 2000250"/>
                <a:gd name="connsiteX971" fmla="*/ 1395413 w 1981200"/>
                <a:gd name="connsiteY971" fmla="*/ 1807368 h 2000250"/>
                <a:gd name="connsiteX972" fmla="*/ 1381220 w 1981200"/>
                <a:gd name="connsiteY972" fmla="*/ 1802797 h 2000250"/>
                <a:gd name="connsiteX973" fmla="*/ 1367885 w 1981200"/>
                <a:gd name="connsiteY973" fmla="*/ 1789461 h 2000250"/>
                <a:gd name="connsiteX974" fmla="*/ 1338929 w 1981200"/>
                <a:gd name="connsiteY974" fmla="*/ 1778889 h 2000250"/>
                <a:gd name="connsiteX975" fmla="*/ 1327023 w 1981200"/>
                <a:gd name="connsiteY975" fmla="*/ 1766602 h 2000250"/>
                <a:gd name="connsiteX976" fmla="*/ 1331595 w 1981200"/>
                <a:gd name="connsiteY976" fmla="*/ 1755362 h 2000250"/>
                <a:gd name="connsiteX977" fmla="*/ 1330642 w 1981200"/>
                <a:gd name="connsiteY977" fmla="*/ 1746123 h 2000250"/>
                <a:gd name="connsiteX978" fmla="*/ 1335500 w 1981200"/>
                <a:gd name="connsiteY978" fmla="*/ 1735360 h 2000250"/>
                <a:gd name="connsiteX979" fmla="*/ 1324832 w 1981200"/>
                <a:gd name="connsiteY979" fmla="*/ 1726501 h 2000250"/>
                <a:gd name="connsiteX980" fmla="*/ 1312640 w 1981200"/>
                <a:gd name="connsiteY980" fmla="*/ 1733360 h 2000250"/>
                <a:gd name="connsiteX981" fmla="*/ 1307973 w 1981200"/>
                <a:gd name="connsiteY981" fmla="*/ 1741265 h 2000250"/>
                <a:gd name="connsiteX982" fmla="*/ 1307021 w 1981200"/>
                <a:gd name="connsiteY982" fmla="*/ 1750028 h 2000250"/>
                <a:gd name="connsiteX983" fmla="*/ 1291114 w 1981200"/>
                <a:gd name="connsiteY983" fmla="*/ 1750314 h 2000250"/>
                <a:gd name="connsiteX984" fmla="*/ 1283017 w 1981200"/>
                <a:gd name="connsiteY984" fmla="*/ 1743551 h 2000250"/>
                <a:gd name="connsiteX985" fmla="*/ 1273207 w 1981200"/>
                <a:gd name="connsiteY985" fmla="*/ 1750409 h 2000250"/>
                <a:gd name="connsiteX986" fmla="*/ 1269968 w 1981200"/>
                <a:gd name="connsiteY986" fmla="*/ 1749647 h 2000250"/>
                <a:gd name="connsiteX987" fmla="*/ 1270159 w 1981200"/>
                <a:gd name="connsiteY987" fmla="*/ 1754696 h 2000250"/>
                <a:gd name="connsiteX988" fmla="*/ 1264253 w 1981200"/>
                <a:gd name="connsiteY988" fmla="*/ 1763363 h 2000250"/>
                <a:gd name="connsiteX989" fmla="*/ 1256252 w 1981200"/>
                <a:gd name="connsiteY989" fmla="*/ 1797939 h 2000250"/>
                <a:gd name="connsiteX990" fmla="*/ 1243489 w 1981200"/>
                <a:gd name="connsiteY990" fmla="*/ 1815274 h 2000250"/>
                <a:gd name="connsiteX991" fmla="*/ 1238631 w 1981200"/>
                <a:gd name="connsiteY991" fmla="*/ 1816037 h 2000250"/>
                <a:gd name="connsiteX992" fmla="*/ 1238631 w 1981200"/>
                <a:gd name="connsiteY992" fmla="*/ 1824704 h 2000250"/>
                <a:gd name="connsiteX993" fmla="*/ 1244441 w 1981200"/>
                <a:gd name="connsiteY993" fmla="*/ 1826895 h 2000250"/>
                <a:gd name="connsiteX994" fmla="*/ 1240060 w 1981200"/>
                <a:gd name="connsiteY994" fmla="*/ 1840897 h 2000250"/>
                <a:gd name="connsiteX995" fmla="*/ 1258062 w 1981200"/>
                <a:gd name="connsiteY995" fmla="*/ 1836992 h 2000250"/>
                <a:gd name="connsiteX996" fmla="*/ 1257205 w 1981200"/>
                <a:gd name="connsiteY996" fmla="*/ 1841754 h 2000250"/>
                <a:gd name="connsiteX997" fmla="*/ 1253871 w 1981200"/>
                <a:gd name="connsiteY997" fmla="*/ 1842897 h 2000250"/>
                <a:gd name="connsiteX998" fmla="*/ 1254728 w 1981200"/>
                <a:gd name="connsiteY998" fmla="*/ 1846135 h 2000250"/>
                <a:gd name="connsiteX999" fmla="*/ 1252061 w 1981200"/>
                <a:gd name="connsiteY999" fmla="*/ 1847088 h 2000250"/>
                <a:gd name="connsiteX1000" fmla="*/ 1253585 w 1981200"/>
                <a:gd name="connsiteY1000" fmla="*/ 1851945 h 2000250"/>
                <a:gd name="connsiteX1001" fmla="*/ 1251490 w 1981200"/>
                <a:gd name="connsiteY1001" fmla="*/ 1857185 h 2000250"/>
                <a:gd name="connsiteX1002" fmla="*/ 1252347 w 1981200"/>
                <a:gd name="connsiteY1002" fmla="*/ 1864138 h 2000250"/>
                <a:gd name="connsiteX1003" fmla="*/ 1260348 w 1981200"/>
                <a:gd name="connsiteY1003" fmla="*/ 1872234 h 2000250"/>
                <a:gd name="connsiteX1004" fmla="*/ 1253109 w 1981200"/>
                <a:gd name="connsiteY1004" fmla="*/ 1883759 h 2000250"/>
                <a:gd name="connsiteX1005" fmla="*/ 1256538 w 1981200"/>
                <a:gd name="connsiteY1005" fmla="*/ 1884902 h 2000250"/>
                <a:gd name="connsiteX1006" fmla="*/ 1239869 w 1981200"/>
                <a:gd name="connsiteY1006" fmla="*/ 1899761 h 2000250"/>
                <a:gd name="connsiteX1007" fmla="*/ 1227582 w 1981200"/>
                <a:gd name="connsiteY1007" fmla="*/ 1904619 h 2000250"/>
                <a:gd name="connsiteX1008" fmla="*/ 1226820 w 1981200"/>
                <a:gd name="connsiteY1008" fmla="*/ 1926812 h 2000250"/>
                <a:gd name="connsiteX1009" fmla="*/ 1208532 w 1981200"/>
                <a:gd name="connsiteY1009" fmla="*/ 1929670 h 2000250"/>
                <a:gd name="connsiteX1010" fmla="*/ 1197197 w 1981200"/>
                <a:gd name="connsiteY1010" fmla="*/ 1938242 h 2000250"/>
                <a:gd name="connsiteX1011" fmla="*/ 1197292 w 1981200"/>
                <a:gd name="connsiteY1011" fmla="*/ 1963483 h 2000250"/>
                <a:gd name="connsiteX1012" fmla="*/ 1187863 w 1981200"/>
                <a:gd name="connsiteY1012" fmla="*/ 1959007 h 2000250"/>
                <a:gd name="connsiteX1013" fmla="*/ 1177862 w 1981200"/>
                <a:gd name="connsiteY1013" fmla="*/ 1950053 h 2000250"/>
                <a:gd name="connsiteX1014" fmla="*/ 1168527 w 1981200"/>
                <a:gd name="connsiteY1014" fmla="*/ 1956054 h 2000250"/>
                <a:gd name="connsiteX1015" fmla="*/ 690753 w 1981200"/>
                <a:gd name="connsiteY1015" fmla="*/ 338899 h 2000250"/>
                <a:gd name="connsiteX1016" fmla="*/ 698278 w 1981200"/>
                <a:gd name="connsiteY1016" fmla="*/ 339090 h 2000250"/>
                <a:gd name="connsiteX1017" fmla="*/ 697420 w 1981200"/>
                <a:gd name="connsiteY1017" fmla="*/ 335566 h 2000250"/>
                <a:gd name="connsiteX1018" fmla="*/ 690753 w 1981200"/>
                <a:gd name="connsiteY1018" fmla="*/ 338899 h 2000250"/>
                <a:gd name="connsiteX1019" fmla="*/ 138684 w 1981200"/>
                <a:gd name="connsiteY1019" fmla="*/ 812387 h 2000250"/>
                <a:gd name="connsiteX1020" fmla="*/ 138208 w 1981200"/>
                <a:gd name="connsiteY1020" fmla="*/ 817531 h 2000250"/>
                <a:gd name="connsiteX1021" fmla="*/ 126301 w 1981200"/>
                <a:gd name="connsiteY1021" fmla="*/ 812768 h 2000250"/>
                <a:gd name="connsiteX1022" fmla="*/ 126968 w 1981200"/>
                <a:gd name="connsiteY1022" fmla="*/ 806863 h 2000250"/>
                <a:gd name="connsiteX1023" fmla="*/ 138684 w 1981200"/>
                <a:gd name="connsiteY1023" fmla="*/ 812387 h 200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</a:cxnLst>
              <a:rect l="l" t="t" r="r" b="b"/>
              <a:pathLst>
                <a:path w="1981200" h="2000250">
                  <a:moveTo>
                    <a:pt x="478917" y="411480"/>
                  </a:moveTo>
                  <a:lnTo>
                    <a:pt x="475012" y="415385"/>
                  </a:lnTo>
                  <a:lnTo>
                    <a:pt x="472440" y="405003"/>
                  </a:lnTo>
                  <a:lnTo>
                    <a:pt x="477107" y="403574"/>
                  </a:lnTo>
                  <a:lnTo>
                    <a:pt x="478917" y="411480"/>
                  </a:lnTo>
                  <a:close/>
                  <a:moveTo>
                    <a:pt x="1317403" y="73438"/>
                  </a:moveTo>
                  <a:lnTo>
                    <a:pt x="1319784" y="69723"/>
                  </a:lnTo>
                  <a:lnTo>
                    <a:pt x="1324928" y="68008"/>
                  </a:lnTo>
                  <a:lnTo>
                    <a:pt x="1325213" y="70675"/>
                  </a:lnTo>
                  <a:lnTo>
                    <a:pt x="1317403" y="73438"/>
                  </a:lnTo>
                  <a:close/>
                  <a:moveTo>
                    <a:pt x="1409605" y="109347"/>
                  </a:moveTo>
                  <a:lnTo>
                    <a:pt x="1414748" y="104680"/>
                  </a:lnTo>
                  <a:lnTo>
                    <a:pt x="1413891" y="108299"/>
                  </a:lnTo>
                  <a:lnTo>
                    <a:pt x="1409605" y="109347"/>
                  </a:lnTo>
                  <a:close/>
                  <a:moveTo>
                    <a:pt x="1355693" y="73533"/>
                  </a:moveTo>
                  <a:lnTo>
                    <a:pt x="1354931" y="77819"/>
                  </a:lnTo>
                  <a:lnTo>
                    <a:pt x="1349978" y="74771"/>
                  </a:lnTo>
                  <a:lnTo>
                    <a:pt x="1350931" y="70485"/>
                  </a:lnTo>
                  <a:lnTo>
                    <a:pt x="1346835" y="68008"/>
                  </a:lnTo>
                  <a:lnTo>
                    <a:pt x="1349121" y="68294"/>
                  </a:lnTo>
                  <a:lnTo>
                    <a:pt x="1355693" y="73533"/>
                  </a:lnTo>
                  <a:close/>
                  <a:moveTo>
                    <a:pt x="1447991" y="1133570"/>
                  </a:moveTo>
                  <a:lnTo>
                    <a:pt x="1450943" y="1132713"/>
                  </a:lnTo>
                  <a:lnTo>
                    <a:pt x="1453134" y="1135666"/>
                  </a:lnTo>
                  <a:lnTo>
                    <a:pt x="1449896" y="1136999"/>
                  </a:lnTo>
                  <a:lnTo>
                    <a:pt x="1447991" y="1133570"/>
                  </a:lnTo>
                  <a:close/>
                  <a:moveTo>
                    <a:pt x="1168527" y="1956054"/>
                  </a:moveTo>
                  <a:lnTo>
                    <a:pt x="1166622" y="1951768"/>
                  </a:lnTo>
                  <a:lnTo>
                    <a:pt x="1151382" y="1952815"/>
                  </a:lnTo>
                  <a:lnTo>
                    <a:pt x="1151001" y="1956720"/>
                  </a:lnTo>
                  <a:lnTo>
                    <a:pt x="1133761" y="1960435"/>
                  </a:lnTo>
                  <a:lnTo>
                    <a:pt x="1132332" y="1977866"/>
                  </a:lnTo>
                  <a:lnTo>
                    <a:pt x="1135285" y="1986153"/>
                  </a:lnTo>
                  <a:lnTo>
                    <a:pt x="1101947" y="1997774"/>
                  </a:lnTo>
                  <a:lnTo>
                    <a:pt x="1094518" y="1998726"/>
                  </a:lnTo>
                  <a:lnTo>
                    <a:pt x="1093565" y="1994059"/>
                  </a:lnTo>
                  <a:lnTo>
                    <a:pt x="1084040" y="1992154"/>
                  </a:lnTo>
                  <a:lnTo>
                    <a:pt x="1070229" y="1995678"/>
                  </a:lnTo>
                  <a:lnTo>
                    <a:pt x="1068133" y="1988249"/>
                  </a:lnTo>
                  <a:lnTo>
                    <a:pt x="1057751" y="1991296"/>
                  </a:lnTo>
                  <a:lnTo>
                    <a:pt x="1052703" y="1989772"/>
                  </a:lnTo>
                  <a:lnTo>
                    <a:pt x="1052513" y="1994820"/>
                  </a:lnTo>
                  <a:lnTo>
                    <a:pt x="1047274" y="1996154"/>
                  </a:lnTo>
                  <a:lnTo>
                    <a:pt x="1046893" y="1987296"/>
                  </a:lnTo>
                  <a:lnTo>
                    <a:pt x="1041654" y="1988249"/>
                  </a:lnTo>
                  <a:lnTo>
                    <a:pt x="1042892" y="1990535"/>
                  </a:lnTo>
                  <a:lnTo>
                    <a:pt x="1040416" y="1991487"/>
                  </a:lnTo>
                  <a:lnTo>
                    <a:pt x="1039273" y="1986058"/>
                  </a:lnTo>
                  <a:lnTo>
                    <a:pt x="1030510" y="1985105"/>
                  </a:lnTo>
                  <a:lnTo>
                    <a:pt x="1028414" y="1988725"/>
                  </a:lnTo>
                  <a:lnTo>
                    <a:pt x="1018984" y="1980628"/>
                  </a:lnTo>
                  <a:lnTo>
                    <a:pt x="1018223" y="1983486"/>
                  </a:lnTo>
                  <a:lnTo>
                    <a:pt x="1017841" y="1981295"/>
                  </a:lnTo>
                  <a:lnTo>
                    <a:pt x="1014698" y="1981200"/>
                  </a:lnTo>
                  <a:lnTo>
                    <a:pt x="1017841" y="1991011"/>
                  </a:lnTo>
                  <a:lnTo>
                    <a:pt x="1015079" y="1992725"/>
                  </a:lnTo>
                  <a:lnTo>
                    <a:pt x="1016794" y="1995202"/>
                  </a:lnTo>
                  <a:lnTo>
                    <a:pt x="1015174" y="1997012"/>
                  </a:lnTo>
                  <a:lnTo>
                    <a:pt x="1007840" y="1986439"/>
                  </a:lnTo>
                  <a:lnTo>
                    <a:pt x="1004507" y="1974437"/>
                  </a:lnTo>
                  <a:lnTo>
                    <a:pt x="1000030" y="1974914"/>
                  </a:lnTo>
                  <a:lnTo>
                    <a:pt x="1000887" y="1979009"/>
                  </a:lnTo>
                  <a:lnTo>
                    <a:pt x="997363" y="1979581"/>
                  </a:lnTo>
                  <a:lnTo>
                    <a:pt x="995648" y="1975580"/>
                  </a:lnTo>
                  <a:lnTo>
                    <a:pt x="993648" y="1975866"/>
                  </a:lnTo>
                  <a:lnTo>
                    <a:pt x="993267" y="1972913"/>
                  </a:lnTo>
                  <a:lnTo>
                    <a:pt x="995362" y="1972342"/>
                  </a:lnTo>
                  <a:lnTo>
                    <a:pt x="991838" y="1956720"/>
                  </a:lnTo>
                  <a:lnTo>
                    <a:pt x="985647" y="1956530"/>
                  </a:lnTo>
                  <a:lnTo>
                    <a:pt x="983742" y="1944719"/>
                  </a:lnTo>
                  <a:lnTo>
                    <a:pt x="987171" y="1942910"/>
                  </a:lnTo>
                  <a:lnTo>
                    <a:pt x="983552" y="1931575"/>
                  </a:lnTo>
                  <a:lnTo>
                    <a:pt x="999934" y="1926812"/>
                  </a:lnTo>
                  <a:lnTo>
                    <a:pt x="997553" y="1919383"/>
                  </a:lnTo>
                  <a:lnTo>
                    <a:pt x="1005554" y="1917097"/>
                  </a:lnTo>
                  <a:lnTo>
                    <a:pt x="1005173" y="1909762"/>
                  </a:lnTo>
                  <a:lnTo>
                    <a:pt x="1012412" y="1908524"/>
                  </a:lnTo>
                  <a:lnTo>
                    <a:pt x="1013365" y="1888331"/>
                  </a:lnTo>
                  <a:lnTo>
                    <a:pt x="1030224" y="1885474"/>
                  </a:lnTo>
                  <a:lnTo>
                    <a:pt x="1026795" y="1872329"/>
                  </a:lnTo>
                  <a:lnTo>
                    <a:pt x="1040511" y="1867471"/>
                  </a:lnTo>
                  <a:lnTo>
                    <a:pt x="1037463" y="1858328"/>
                  </a:lnTo>
                  <a:lnTo>
                    <a:pt x="1035463" y="1854232"/>
                  </a:lnTo>
                  <a:lnTo>
                    <a:pt x="1026890" y="1857851"/>
                  </a:lnTo>
                  <a:lnTo>
                    <a:pt x="1024319" y="1852898"/>
                  </a:lnTo>
                  <a:lnTo>
                    <a:pt x="1020699" y="1854327"/>
                  </a:lnTo>
                  <a:lnTo>
                    <a:pt x="1019461" y="1847945"/>
                  </a:lnTo>
                  <a:lnTo>
                    <a:pt x="1005078" y="1848993"/>
                  </a:lnTo>
                  <a:lnTo>
                    <a:pt x="1004792" y="1843087"/>
                  </a:lnTo>
                  <a:lnTo>
                    <a:pt x="987076" y="1844707"/>
                  </a:lnTo>
                  <a:lnTo>
                    <a:pt x="990124" y="1838896"/>
                  </a:lnTo>
                  <a:lnTo>
                    <a:pt x="968026" y="1840230"/>
                  </a:lnTo>
                  <a:lnTo>
                    <a:pt x="966407" y="1828419"/>
                  </a:lnTo>
                  <a:lnTo>
                    <a:pt x="944690" y="1831752"/>
                  </a:lnTo>
                  <a:lnTo>
                    <a:pt x="942784" y="1818799"/>
                  </a:lnTo>
                  <a:lnTo>
                    <a:pt x="950976" y="1817180"/>
                  </a:lnTo>
                  <a:lnTo>
                    <a:pt x="949262" y="1807845"/>
                  </a:lnTo>
                  <a:lnTo>
                    <a:pt x="959929" y="1808035"/>
                  </a:lnTo>
                  <a:lnTo>
                    <a:pt x="959644" y="1804035"/>
                  </a:lnTo>
                  <a:lnTo>
                    <a:pt x="972503" y="1802035"/>
                  </a:lnTo>
                  <a:lnTo>
                    <a:pt x="973645" y="1799082"/>
                  </a:lnTo>
                  <a:lnTo>
                    <a:pt x="958977" y="1793558"/>
                  </a:lnTo>
                  <a:lnTo>
                    <a:pt x="954215" y="1795367"/>
                  </a:lnTo>
                  <a:lnTo>
                    <a:pt x="953738" y="1799177"/>
                  </a:lnTo>
                  <a:lnTo>
                    <a:pt x="933259" y="1801939"/>
                  </a:lnTo>
                  <a:lnTo>
                    <a:pt x="930212" y="1792700"/>
                  </a:lnTo>
                  <a:lnTo>
                    <a:pt x="935545" y="1790319"/>
                  </a:lnTo>
                  <a:lnTo>
                    <a:pt x="932498" y="1784127"/>
                  </a:lnTo>
                  <a:lnTo>
                    <a:pt x="927735" y="1787557"/>
                  </a:lnTo>
                  <a:lnTo>
                    <a:pt x="924401" y="1778603"/>
                  </a:lnTo>
                  <a:lnTo>
                    <a:pt x="916495" y="1772888"/>
                  </a:lnTo>
                  <a:lnTo>
                    <a:pt x="918115" y="1765077"/>
                  </a:lnTo>
                  <a:lnTo>
                    <a:pt x="923544" y="1762982"/>
                  </a:lnTo>
                  <a:lnTo>
                    <a:pt x="914686" y="1758982"/>
                  </a:lnTo>
                  <a:lnTo>
                    <a:pt x="907447" y="1745266"/>
                  </a:lnTo>
                  <a:lnTo>
                    <a:pt x="906399" y="1733836"/>
                  </a:lnTo>
                  <a:lnTo>
                    <a:pt x="889730" y="1725168"/>
                  </a:lnTo>
                  <a:lnTo>
                    <a:pt x="877729" y="1706880"/>
                  </a:lnTo>
                  <a:lnTo>
                    <a:pt x="876967" y="1697164"/>
                  </a:lnTo>
                  <a:lnTo>
                    <a:pt x="863346" y="1696403"/>
                  </a:lnTo>
                  <a:lnTo>
                    <a:pt x="858583" y="1687830"/>
                  </a:lnTo>
                  <a:lnTo>
                    <a:pt x="846201" y="1685735"/>
                  </a:lnTo>
                  <a:lnTo>
                    <a:pt x="848011" y="1658493"/>
                  </a:lnTo>
                  <a:lnTo>
                    <a:pt x="854774" y="1644301"/>
                  </a:lnTo>
                  <a:lnTo>
                    <a:pt x="853249" y="1637061"/>
                  </a:lnTo>
                  <a:lnTo>
                    <a:pt x="859631" y="1610773"/>
                  </a:lnTo>
                  <a:lnTo>
                    <a:pt x="845820" y="1606582"/>
                  </a:lnTo>
                  <a:lnTo>
                    <a:pt x="837152" y="1596199"/>
                  </a:lnTo>
                  <a:lnTo>
                    <a:pt x="836581" y="1577816"/>
                  </a:lnTo>
                  <a:lnTo>
                    <a:pt x="829437" y="1570672"/>
                  </a:lnTo>
                  <a:lnTo>
                    <a:pt x="829342" y="1562481"/>
                  </a:lnTo>
                  <a:lnTo>
                    <a:pt x="816864" y="1561624"/>
                  </a:lnTo>
                  <a:lnTo>
                    <a:pt x="815245" y="1570196"/>
                  </a:lnTo>
                  <a:lnTo>
                    <a:pt x="802672" y="1570672"/>
                  </a:lnTo>
                  <a:lnTo>
                    <a:pt x="791146" y="1570292"/>
                  </a:lnTo>
                  <a:lnTo>
                    <a:pt x="771906" y="1563814"/>
                  </a:lnTo>
                  <a:lnTo>
                    <a:pt x="767620" y="1564958"/>
                  </a:lnTo>
                  <a:lnTo>
                    <a:pt x="762095" y="1572958"/>
                  </a:lnTo>
                  <a:lnTo>
                    <a:pt x="735806" y="1559052"/>
                  </a:lnTo>
                  <a:lnTo>
                    <a:pt x="721900" y="1556766"/>
                  </a:lnTo>
                  <a:lnTo>
                    <a:pt x="709708" y="1543717"/>
                  </a:lnTo>
                  <a:lnTo>
                    <a:pt x="701897" y="1540859"/>
                  </a:lnTo>
                  <a:lnTo>
                    <a:pt x="674846" y="1516951"/>
                  </a:lnTo>
                  <a:lnTo>
                    <a:pt x="663416" y="1517523"/>
                  </a:lnTo>
                  <a:lnTo>
                    <a:pt x="653129" y="1523238"/>
                  </a:lnTo>
                  <a:lnTo>
                    <a:pt x="634365" y="1503140"/>
                  </a:lnTo>
                  <a:lnTo>
                    <a:pt x="632174" y="1496663"/>
                  </a:lnTo>
                  <a:lnTo>
                    <a:pt x="622745" y="1485043"/>
                  </a:lnTo>
                  <a:lnTo>
                    <a:pt x="609695" y="1494186"/>
                  </a:lnTo>
                  <a:lnTo>
                    <a:pt x="600837" y="1486948"/>
                  </a:lnTo>
                  <a:lnTo>
                    <a:pt x="587216" y="1487329"/>
                  </a:lnTo>
                  <a:lnTo>
                    <a:pt x="587788" y="1477994"/>
                  </a:lnTo>
                  <a:lnTo>
                    <a:pt x="581406" y="1488091"/>
                  </a:lnTo>
                  <a:lnTo>
                    <a:pt x="565404" y="1492472"/>
                  </a:lnTo>
                  <a:lnTo>
                    <a:pt x="552545" y="1491234"/>
                  </a:lnTo>
                  <a:lnTo>
                    <a:pt x="549974" y="1494282"/>
                  </a:lnTo>
                  <a:lnTo>
                    <a:pt x="554260" y="1486376"/>
                  </a:lnTo>
                  <a:lnTo>
                    <a:pt x="552831" y="1479137"/>
                  </a:lnTo>
                  <a:lnTo>
                    <a:pt x="543973" y="1473899"/>
                  </a:lnTo>
                  <a:lnTo>
                    <a:pt x="537305" y="1463326"/>
                  </a:lnTo>
                  <a:lnTo>
                    <a:pt x="539401" y="1462278"/>
                  </a:lnTo>
                  <a:lnTo>
                    <a:pt x="543497" y="1443895"/>
                  </a:lnTo>
                  <a:lnTo>
                    <a:pt x="542163" y="1441133"/>
                  </a:lnTo>
                  <a:lnTo>
                    <a:pt x="547783" y="1428178"/>
                  </a:lnTo>
                  <a:lnTo>
                    <a:pt x="547497" y="1417130"/>
                  </a:lnTo>
                  <a:lnTo>
                    <a:pt x="553783" y="1407985"/>
                  </a:lnTo>
                  <a:lnTo>
                    <a:pt x="540449" y="1409414"/>
                  </a:lnTo>
                  <a:lnTo>
                    <a:pt x="533114" y="1413605"/>
                  </a:lnTo>
                  <a:lnTo>
                    <a:pt x="533019" y="1396841"/>
                  </a:lnTo>
                  <a:lnTo>
                    <a:pt x="522732" y="1374839"/>
                  </a:lnTo>
                  <a:lnTo>
                    <a:pt x="487204" y="1367980"/>
                  </a:lnTo>
                  <a:lnTo>
                    <a:pt x="485489" y="1359313"/>
                  </a:lnTo>
                  <a:lnTo>
                    <a:pt x="477869" y="1353979"/>
                  </a:lnTo>
                  <a:lnTo>
                    <a:pt x="475678" y="1348549"/>
                  </a:lnTo>
                  <a:lnTo>
                    <a:pt x="474250" y="1307211"/>
                  </a:lnTo>
                  <a:lnTo>
                    <a:pt x="461105" y="1313212"/>
                  </a:lnTo>
                  <a:lnTo>
                    <a:pt x="459105" y="1306925"/>
                  </a:lnTo>
                  <a:lnTo>
                    <a:pt x="451485" y="1305115"/>
                  </a:lnTo>
                  <a:lnTo>
                    <a:pt x="450151" y="1307878"/>
                  </a:lnTo>
                  <a:lnTo>
                    <a:pt x="445865" y="1306449"/>
                  </a:lnTo>
                  <a:lnTo>
                    <a:pt x="436531" y="1311973"/>
                  </a:lnTo>
                  <a:lnTo>
                    <a:pt x="428530" y="1310735"/>
                  </a:lnTo>
                  <a:lnTo>
                    <a:pt x="415290" y="1317307"/>
                  </a:lnTo>
                  <a:lnTo>
                    <a:pt x="402907" y="1319498"/>
                  </a:lnTo>
                  <a:lnTo>
                    <a:pt x="396049" y="1332833"/>
                  </a:lnTo>
                  <a:lnTo>
                    <a:pt x="393478" y="1346359"/>
                  </a:lnTo>
                  <a:lnTo>
                    <a:pt x="401193" y="1361694"/>
                  </a:lnTo>
                  <a:lnTo>
                    <a:pt x="373666" y="1341691"/>
                  </a:lnTo>
                  <a:lnTo>
                    <a:pt x="353187" y="1330547"/>
                  </a:lnTo>
                  <a:lnTo>
                    <a:pt x="331375" y="1329880"/>
                  </a:lnTo>
                  <a:lnTo>
                    <a:pt x="327565" y="1319498"/>
                  </a:lnTo>
                  <a:lnTo>
                    <a:pt x="318611" y="1330262"/>
                  </a:lnTo>
                  <a:lnTo>
                    <a:pt x="325850" y="1333976"/>
                  </a:lnTo>
                  <a:lnTo>
                    <a:pt x="316420" y="1347216"/>
                  </a:lnTo>
                  <a:lnTo>
                    <a:pt x="319183" y="1353883"/>
                  </a:lnTo>
                  <a:lnTo>
                    <a:pt x="317373" y="1357979"/>
                  </a:lnTo>
                  <a:lnTo>
                    <a:pt x="310420" y="1361789"/>
                  </a:lnTo>
                  <a:lnTo>
                    <a:pt x="295561" y="1360360"/>
                  </a:lnTo>
                  <a:lnTo>
                    <a:pt x="292703" y="1355598"/>
                  </a:lnTo>
                  <a:lnTo>
                    <a:pt x="290322" y="1361313"/>
                  </a:lnTo>
                  <a:lnTo>
                    <a:pt x="287464" y="1346454"/>
                  </a:lnTo>
                  <a:lnTo>
                    <a:pt x="279845" y="1343215"/>
                  </a:lnTo>
                  <a:lnTo>
                    <a:pt x="275844" y="1336262"/>
                  </a:lnTo>
                  <a:lnTo>
                    <a:pt x="271558" y="1335976"/>
                  </a:lnTo>
                  <a:lnTo>
                    <a:pt x="258128" y="1313307"/>
                  </a:lnTo>
                  <a:lnTo>
                    <a:pt x="244221" y="1305115"/>
                  </a:lnTo>
                  <a:lnTo>
                    <a:pt x="249745" y="1298353"/>
                  </a:lnTo>
                  <a:lnTo>
                    <a:pt x="248221" y="1296162"/>
                  </a:lnTo>
                  <a:lnTo>
                    <a:pt x="250126" y="1293400"/>
                  </a:lnTo>
                  <a:lnTo>
                    <a:pt x="254603" y="1291399"/>
                  </a:lnTo>
                  <a:lnTo>
                    <a:pt x="259937" y="1293971"/>
                  </a:lnTo>
                  <a:lnTo>
                    <a:pt x="262128" y="1288161"/>
                  </a:lnTo>
                  <a:lnTo>
                    <a:pt x="259366" y="1281303"/>
                  </a:lnTo>
                  <a:lnTo>
                    <a:pt x="243364" y="1267015"/>
                  </a:lnTo>
                  <a:lnTo>
                    <a:pt x="206311" y="1272254"/>
                  </a:lnTo>
                  <a:lnTo>
                    <a:pt x="185356" y="1296067"/>
                  </a:lnTo>
                  <a:lnTo>
                    <a:pt x="186214" y="1313593"/>
                  </a:lnTo>
                  <a:lnTo>
                    <a:pt x="182499" y="1322641"/>
                  </a:lnTo>
                  <a:lnTo>
                    <a:pt x="170402" y="1316450"/>
                  </a:lnTo>
                  <a:lnTo>
                    <a:pt x="171355" y="1339120"/>
                  </a:lnTo>
                  <a:lnTo>
                    <a:pt x="159353" y="1348930"/>
                  </a:lnTo>
                  <a:lnTo>
                    <a:pt x="157639" y="1352550"/>
                  </a:lnTo>
                  <a:lnTo>
                    <a:pt x="159829" y="1354360"/>
                  </a:lnTo>
                  <a:lnTo>
                    <a:pt x="145542" y="1361218"/>
                  </a:lnTo>
                  <a:lnTo>
                    <a:pt x="140208" y="1367218"/>
                  </a:lnTo>
                  <a:lnTo>
                    <a:pt x="122968" y="1371505"/>
                  </a:lnTo>
                  <a:lnTo>
                    <a:pt x="114681" y="1381506"/>
                  </a:lnTo>
                  <a:lnTo>
                    <a:pt x="113347" y="1392650"/>
                  </a:lnTo>
                  <a:lnTo>
                    <a:pt x="110109" y="1389126"/>
                  </a:lnTo>
                  <a:lnTo>
                    <a:pt x="104965" y="1396270"/>
                  </a:lnTo>
                  <a:lnTo>
                    <a:pt x="107632" y="1407414"/>
                  </a:lnTo>
                  <a:lnTo>
                    <a:pt x="100870" y="1419987"/>
                  </a:lnTo>
                  <a:lnTo>
                    <a:pt x="116491" y="1426559"/>
                  </a:lnTo>
                  <a:lnTo>
                    <a:pt x="116681" y="1429893"/>
                  </a:lnTo>
                  <a:lnTo>
                    <a:pt x="110395" y="1425512"/>
                  </a:lnTo>
                  <a:lnTo>
                    <a:pt x="109442" y="1427226"/>
                  </a:lnTo>
                  <a:lnTo>
                    <a:pt x="115062" y="1432751"/>
                  </a:lnTo>
                  <a:lnTo>
                    <a:pt x="95917" y="1424940"/>
                  </a:lnTo>
                  <a:lnTo>
                    <a:pt x="73533" y="1445990"/>
                  </a:lnTo>
                  <a:lnTo>
                    <a:pt x="55816" y="1467517"/>
                  </a:lnTo>
                  <a:lnTo>
                    <a:pt x="37624" y="1476946"/>
                  </a:lnTo>
                  <a:lnTo>
                    <a:pt x="26765" y="1479327"/>
                  </a:lnTo>
                  <a:lnTo>
                    <a:pt x="30289" y="1463230"/>
                  </a:lnTo>
                  <a:lnTo>
                    <a:pt x="29146" y="1450752"/>
                  </a:lnTo>
                  <a:lnTo>
                    <a:pt x="19812" y="1447324"/>
                  </a:lnTo>
                  <a:lnTo>
                    <a:pt x="20193" y="1428940"/>
                  </a:lnTo>
                  <a:lnTo>
                    <a:pt x="17907" y="1425797"/>
                  </a:lnTo>
                  <a:lnTo>
                    <a:pt x="21717" y="1409510"/>
                  </a:lnTo>
                  <a:lnTo>
                    <a:pt x="34671" y="1398365"/>
                  </a:lnTo>
                  <a:lnTo>
                    <a:pt x="43624" y="1380363"/>
                  </a:lnTo>
                  <a:lnTo>
                    <a:pt x="44577" y="1372648"/>
                  </a:lnTo>
                  <a:lnTo>
                    <a:pt x="41338" y="1367599"/>
                  </a:lnTo>
                  <a:lnTo>
                    <a:pt x="41529" y="1358837"/>
                  </a:lnTo>
                  <a:lnTo>
                    <a:pt x="44958" y="1346645"/>
                  </a:lnTo>
                  <a:lnTo>
                    <a:pt x="67342" y="1313402"/>
                  </a:lnTo>
                  <a:lnTo>
                    <a:pt x="80962" y="1304354"/>
                  </a:lnTo>
                  <a:lnTo>
                    <a:pt x="70866" y="1290542"/>
                  </a:lnTo>
                  <a:lnTo>
                    <a:pt x="58960" y="1288542"/>
                  </a:lnTo>
                  <a:lnTo>
                    <a:pt x="54388" y="1284446"/>
                  </a:lnTo>
                  <a:lnTo>
                    <a:pt x="49054" y="1265587"/>
                  </a:lnTo>
                  <a:lnTo>
                    <a:pt x="37243" y="1240441"/>
                  </a:lnTo>
                  <a:lnTo>
                    <a:pt x="33718" y="1224058"/>
                  </a:lnTo>
                  <a:lnTo>
                    <a:pt x="36195" y="1214628"/>
                  </a:lnTo>
                  <a:lnTo>
                    <a:pt x="35052" y="1202341"/>
                  </a:lnTo>
                  <a:lnTo>
                    <a:pt x="39433" y="1191006"/>
                  </a:lnTo>
                  <a:lnTo>
                    <a:pt x="46101" y="1183957"/>
                  </a:lnTo>
                  <a:lnTo>
                    <a:pt x="38957" y="1141381"/>
                  </a:lnTo>
                  <a:lnTo>
                    <a:pt x="42958" y="1135666"/>
                  </a:lnTo>
                  <a:lnTo>
                    <a:pt x="43243" y="1123950"/>
                  </a:lnTo>
                  <a:lnTo>
                    <a:pt x="34957" y="1109948"/>
                  </a:lnTo>
                  <a:lnTo>
                    <a:pt x="26765" y="1106710"/>
                  </a:lnTo>
                  <a:lnTo>
                    <a:pt x="19050" y="1097947"/>
                  </a:lnTo>
                  <a:lnTo>
                    <a:pt x="9620" y="1070705"/>
                  </a:lnTo>
                  <a:lnTo>
                    <a:pt x="9525" y="1062895"/>
                  </a:lnTo>
                  <a:lnTo>
                    <a:pt x="12192" y="1055275"/>
                  </a:lnTo>
                  <a:lnTo>
                    <a:pt x="13906" y="1055751"/>
                  </a:lnTo>
                  <a:lnTo>
                    <a:pt x="20764" y="1045369"/>
                  </a:lnTo>
                  <a:lnTo>
                    <a:pt x="29527" y="1042606"/>
                  </a:lnTo>
                  <a:lnTo>
                    <a:pt x="38481" y="1032796"/>
                  </a:lnTo>
                  <a:lnTo>
                    <a:pt x="31909" y="1024890"/>
                  </a:lnTo>
                  <a:lnTo>
                    <a:pt x="45053" y="1014031"/>
                  </a:lnTo>
                  <a:lnTo>
                    <a:pt x="58864" y="1013079"/>
                  </a:lnTo>
                  <a:lnTo>
                    <a:pt x="67437" y="1001173"/>
                  </a:lnTo>
                  <a:lnTo>
                    <a:pt x="90964" y="1007364"/>
                  </a:lnTo>
                  <a:lnTo>
                    <a:pt x="92964" y="1021556"/>
                  </a:lnTo>
                  <a:lnTo>
                    <a:pt x="107442" y="1030891"/>
                  </a:lnTo>
                  <a:lnTo>
                    <a:pt x="114109" y="1033081"/>
                  </a:lnTo>
                  <a:lnTo>
                    <a:pt x="116776" y="1027557"/>
                  </a:lnTo>
                  <a:lnTo>
                    <a:pt x="131254" y="1029271"/>
                  </a:lnTo>
                  <a:lnTo>
                    <a:pt x="132302" y="981170"/>
                  </a:lnTo>
                  <a:lnTo>
                    <a:pt x="135064" y="969454"/>
                  </a:lnTo>
                  <a:lnTo>
                    <a:pt x="122872" y="965740"/>
                  </a:lnTo>
                  <a:lnTo>
                    <a:pt x="125063" y="960691"/>
                  </a:lnTo>
                  <a:lnTo>
                    <a:pt x="117824" y="949738"/>
                  </a:lnTo>
                  <a:lnTo>
                    <a:pt x="104584" y="912685"/>
                  </a:lnTo>
                  <a:lnTo>
                    <a:pt x="97345" y="872490"/>
                  </a:lnTo>
                  <a:lnTo>
                    <a:pt x="89916" y="868299"/>
                  </a:lnTo>
                  <a:lnTo>
                    <a:pt x="90868" y="863537"/>
                  </a:lnTo>
                  <a:lnTo>
                    <a:pt x="87535" y="856107"/>
                  </a:lnTo>
                  <a:lnTo>
                    <a:pt x="90964" y="852202"/>
                  </a:lnTo>
                  <a:lnTo>
                    <a:pt x="77152" y="838962"/>
                  </a:lnTo>
                  <a:lnTo>
                    <a:pt x="72676" y="842296"/>
                  </a:lnTo>
                  <a:lnTo>
                    <a:pt x="76962" y="838771"/>
                  </a:lnTo>
                  <a:lnTo>
                    <a:pt x="72866" y="833533"/>
                  </a:lnTo>
                  <a:lnTo>
                    <a:pt x="72104" y="826103"/>
                  </a:lnTo>
                  <a:lnTo>
                    <a:pt x="68961" y="827627"/>
                  </a:lnTo>
                  <a:lnTo>
                    <a:pt x="68389" y="822388"/>
                  </a:lnTo>
                  <a:lnTo>
                    <a:pt x="60674" y="824674"/>
                  </a:lnTo>
                  <a:lnTo>
                    <a:pt x="60484" y="824293"/>
                  </a:lnTo>
                  <a:lnTo>
                    <a:pt x="62389" y="823817"/>
                  </a:lnTo>
                  <a:lnTo>
                    <a:pt x="55054" y="815816"/>
                  </a:lnTo>
                  <a:lnTo>
                    <a:pt x="59341" y="807053"/>
                  </a:lnTo>
                  <a:lnTo>
                    <a:pt x="70485" y="817054"/>
                  </a:lnTo>
                  <a:lnTo>
                    <a:pt x="89440" y="810482"/>
                  </a:lnTo>
                  <a:lnTo>
                    <a:pt x="91059" y="813054"/>
                  </a:lnTo>
                  <a:lnTo>
                    <a:pt x="100870" y="806482"/>
                  </a:lnTo>
                  <a:lnTo>
                    <a:pt x="105442" y="820198"/>
                  </a:lnTo>
                  <a:lnTo>
                    <a:pt x="120777" y="817816"/>
                  </a:lnTo>
                  <a:lnTo>
                    <a:pt x="121634" y="821341"/>
                  </a:lnTo>
                  <a:lnTo>
                    <a:pt x="127349" y="820674"/>
                  </a:lnTo>
                  <a:lnTo>
                    <a:pt x="143542" y="828961"/>
                  </a:lnTo>
                  <a:lnTo>
                    <a:pt x="134683" y="832580"/>
                  </a:lnTo>
                  <a:lnTo>
                    <a:pt x="129540" y="830008"/>
                  </a:lnTo>
                  <a:lnTo>
                    <a:pt x="117253" y="833056"/>
                  </a:lnTo>
                  <a:lnTo>
                    <a:pt x="117443" y="837724"/>
                  </a:lnTo>
                  <a:lnTo>
                    <a:pt x="111633" y="838390"/>
                  </a:lnTo>
                  <a:lnTo>
                    <a:pt x="111728" y="841343"/>
                  </a:lnTo>
                  <a:lnTo>
                    <a:pt x="107537" y="841343"/>
                  </a:lnTo>
                  <a:lnTo>
                    <a:pt x="106299" y="843534"/>
                  </a:lnTo>
                  <a:lnTo>
                    <a:pt x="98774" y="865632"/>
                  </a:lnTo>
                  <a:lnTo>
                    <a:pt x="101346" y="867251"/>
                  </a:lnTo>
                  <a:lnTo>
                    <a:pt x="100012" y="871918"/>
                  </a:lnTo>
                  <a:lnTo>
                    <a:pt x="106870" y="904875"/>
                  </a:lnTo>
                  <a:lnTo>
                    <a:pt x="111347" y="892016"/>
                  </a:lnTo>
                  <a:lnTo>
                    <a:pt x="120682" y="892016"/>
                  </a:lnTo>
                  <a:lnTo>
                    <a:pt x="129064" y="896493"/>
                  </a:lnTo>
                  <a:lnTo>
                    <a:pt x="140875" y="894493"/>
                  </a:lnTo>
                  <a:lnTo>
                    <a:pt x="139827" y="899160"/>
                  </a:lnTo>
                  <a:lnTo>
                    <a:pt x="146018" y="903256"/>
                  </a:lnTo>
                  <a:lnTo>
                    <a:pt x="152209" y="893540"/>
                  </a:lnTo>
                  <a:lnTo>
                    <a:pt x="154972" y="894397"/>
                  </a:lnTo>
                  <a:lnTo>
                    <a:pt x="158877" y="889921"/>
                  </a:lnTo>
                  <a:lnTo>
                    <a:pt x="166592" y="895540"/>
                  </a:lnTo>
                  <a:lnTo>
                    <a:pt x="173831" y="884777"/>
                  </a:lnTo>
                  <a:lnTo>
                    <a:pt x="173831" y="878491"/>
                  </a:lnTo>
                  <a:lnTo>
                    <a:pt x="182118" y="882682"/>
                  </a:lnTo>
                  <a:lnTo>
                    <a:pt x="176593" y="892778"/>
                  </a:lnTo>
                  <a:lnTo>
                    <a:pt x="170402" y="894302"/>
                  </a:lnTo>
                  <a:lnTo>
                    <a:pt x="171640" y="906018"/>
                  </a:lnTo>
                  <a:lnTo>
                    <a:pt x="187738" y="893921"/>
                  </a:lnTo>
                  <a:lnTo>
                    <a:pt x="187357" y="883539"/>
                  </a:lnTo>
                  <a:lnTo>
                    <a:pt x="183451" y="877443"/>
                  </a:lnTo>
                  <a:lnTo>
                    <a:pt x="188881" y="864203"/>
                  </a:lnTo>
                  <a:lnTo>
                    <a:pt x="200025" y="860298"/>
                  </a:lnTo>
                  <a:lnTo>
                    <a:pt x="204216" y="863917"/>
                  </a:lnTo>
                  <a:lnTo>
                    <a:pt x="213741" y="859250"/>
                  </a:lnTo>
                  <a:lnTo>
                    <a:pt x="215646" y="867251"/>
                  </a:lnTo>
                  <a:lnTo>
                    <a:pt x="220123" y="872966"/>
                  </a:lnTo>
                  <a:lnTo>
                    <a:pt x="227838" y="859726"/>
                  </a:lnTo>
                  <a:lnTo>
                    <a:pt x="224695" y="872014"/>
                  </a:lnTo>
                  <a:lnTo>
                    <a:pt x="235363" y="875252"/>
                  </a:lnTo>
                  <a:lnTo>
                    <a:pt x="240220" y="893445"/>
                  </a:lnTo>
                  <a:lnTo>
                    <a:pt x="241840" y="894779"/>
                  </a:lnTo>
                  <a:lnTo>
                    <a:pt x="246221" y="891254"/>
                  </a:lnTo>
                  <a:lnTo>
                    <a:pt x="251746" y="899636"/>
                  </a:lnTo>
                  <a:lnTo>
                    <a:pt x="248126" y="914781"/>
                  </a:lnTo>
                  <a:lnTo>
                    <a:pt x="250888" y="913257"/>
                  </a:lnTo>
                  <a:lnTo>
                    <a:pt x="253936" y="919258"/>
                  </a:lnTo>
                  <a:lnTo>
                    <a:pt x="254794" y="911257"/>
                  </a:lnTo>
                  <a:lnTo>
                    <a:pt x="256508" y="914305"/>
                  </a:lnTo>
                  <a:lnTo>
                    <a:pt x="268510" y="919829"/>
                  </a:lnTo>
                  <a:lnTo>
                    <a:pt x="271081" y="896874"/>
                  </a:lnTo>
                  <a:lnTo>
                    <a:pt x="261556" y="894207"/>
                  </a:lnTo>
                  <a:lnTo>
                    <a:pt x="264604" y="879634"/>
                  </a:lnTo>
                  <a:lnTo>
                    <a:pt x="281083" y="860679"/>
                  </a:lnTo>
                  <a:lnTo>
                    <a:pt x="296037" y="852297"/>
                  </a:lnTo>
                  <a:lnTo>
                    <a:pt x="296989" y="838295"/>
                  </a:lnTo>
                  <a:lnTo>
                    <a:pt x="315182" y="829628"/>
                  </a:lnTo>
                  <a:lnTo>
                    <a:pt x="338328" y="814102"/>
                  </a:lnTo>
                  <a:lnTo>
                    <a:pt x="349949" y="811816"/>
                  </a:lnTo>
                  <a:lnTo>
                    <a:pt x="354235" y="802767"/>
                  </a:lnTo>
                  <a:lnTo>
                    <a:pt x="361950" y="817816"/>
                  </a:lnTo>
                  <a:lnTo>
                    <a:pt x="369760" y="818102"/>
                  </a:lnTo>
                  <a:lnTo>
                    <a:pt x="371380" y="813340"/>
                  </a:lnTo>
                  <a:lnTo>
                    <a:pt x="362522" y="809720"/>
                  </a:lnTo>
                  <a:lnTo>
                    <a:pt x="363379" y="806387"/>
                  </a:lnTo>
                  <a:lnTo>
                    <a:pt x="367665" y="808101"/>
                  </a:lnTo>
                  <a:lnTo>
                    <a:pt x="364045" y="808863"/>
                  </a:lnTo>
                  <a:lnTo>
                    <a:pt x="370808" y="811816"/>
                  </a:lnTo>
                  <a:lnTo>
                    <a:pt x="376237" y="800290"/>
                  </a:lnTo>
                  <a:lnTo>
                    <a:pt x="381953" y="801433"/>
                  </a:lnTo>
                  <a:lnTo>
                    <a:pt x="382619" y="797719"/>
                  </a:lnTo>
                  <a:lnTo>
                    <a:pt x="385477" y="798385"/>
                  </a:lnTo>
                  <a:lnTo>
                    <a:pt x="387191" y="796004"/>
                  </a:lnTo>
                  <a:lnTo>
                    <a:pt x="389763" y="797814"/>
                  </a:lnTo>
                  <a:lnTo>
                    <a:pt x="385762" y="803338"/>
                  </a:lnTo>
                  <a:lnTo>
                    <a:pt x="388239" y="804386"/>
                  </a:lnTo>
                  <a:lnTo>
                    <a:pt x="389287" y="810006"/>
                  </a:lnTo>
                  <a:lnTo>
                    <a:pt x="396240" y="800481"/>
                  </a:lnTo>
                  <a:lnTo>
                    <a:pt x="397288" y="788860"/>
                  </a:lnTo>
                  <a:lnTo>
                    <a:pt x="410623" y="771620"/>
                  </a:lnTo>
                  <a:lnTo>
                    <a:pt x="422053" y="736949"/>
                  </a:lnTo>
                  <a:lnTo>
                    <a:pt x="434340" y="727329"/>
                  </a:lnTo>
                  <a:lnTo>
                    <a:pt x="426244" y="722852"/>
                  </a:lnTo>
                  <a:lnTo>
                    <a:pt x="420624" y="711041"/>
                  </a:lnTo>
                  <a:lnTo>
                    <a:pt x="409384" y="704564"/>
                  </a:lnTo>
                  <a:lnTo>
                    <a:pt x="411004" y="699992"/>
                  </a:lnTo>
                  <a:lnTo>
                    <a:pt x="419195" y="705326"/>
                  </a:lnTo>
                  <a:lnTo>
                    <a:pt x="436435" y="695706"/>
                  </a:lnTo>
                  <a:lnTo>
                    <a:pt x="429673" y="687324"/>
                  </a:lnTo>
                  <a:lnTo>
                    <a:pt x="417766" y="685038"/>
                  </a:lnTo>
                  <a:lnTo>
                    <a:pt x="416814" y="689134"/>
                  </a:lnTo>
                  <a:lnTo>
                    <a:pt x="408337" y="687991"/>
                  </a:lnTo>
                  <a:lnTo>
                    <a:pt x="407479" y="685229"/>
                  </a:lnTo>
                  <a:lnTo>
                    <a:pt x="408718" y="677989"/>
                  </a:lnTo>
                  <a:lnTo>
                    <a:pt x="414528" y="670655"/>
                  </a:lnTo>
                  <a:lnTo>
                    <a:pt x="415195" y="660845"/>
                  </a:lnTo>
                  <a:lnTo>
                    <a:pt x="403098" y="658558"/>
                  </a:lnTo>
                  <a:lnTo>
                    <a:pt x="408908" y="638365"/>
                  </a:lnTo>
                  <a:lnTo>
                    <a:pt x="400907" y="637889"/>
                  </a:lnTo>
                  <a:lnTo>
                    <a:pt x="401669" y="634651"/>
                  </a:lnTo>
                  <a:lnTo>
                    <a:pt x="398335" y="634651"/>
                  </a:lnTo>
                  <a:lnTo>
                    <a:pt x="397859" y="630269"/>
                  </a:lnTo>
                  <a:lnTo>
                    <a:pt x="407003" y="630460"/>
                  </a:lnTo>
                  <a:lnTo>
                    <a:pt x="406432" y="626554"/>
                  </a:lnTo>
                  <a:lnTo>
                    <a:pt x="413195" y="623221"/>
                  </a:lnTo>
                  <a:lnTo>
                    <a:pt x="407194" y="598360"/>
                  </a:lnTo>
                  <a:lnTo>
                    <a:pt x="437483" y="589026"/>
                  </a:lnTo>
                  <a:lnTo>
                    <a:pt x="442531" y="593979"/>
                  </a:lnTo>
                  <a:lnTo>
                    <a:pt x="468535" y="579406"/>
                  </a:lnTo>
                  <a:lnTo>
                    <a:pt x="493490" y="557022"/>
                  </a:lnTo>
                  <a:lnTo>
                    <a:pt x="510349" y="525875"/>
                  </a:lnTo>
                  <a:lnTo>
                    <a:pt x="511111" y="515493"/>
                  </a:lnTo>
                  <a:lnTo>
                    <a:pt x="521875" y="519874"/>
                  </a:lnTo>
                  <a:lnTo>
                    <a:pt x="500253" y="508730"/>
                  </a:lnTo>
                  <a:lnTo>
                    <a:pt x="495967" y="502634"/>
                  </a:lnTo>
                  <a:lnTo>
                    <a:pt x="484346" y="495395"/>
                  </a:lnTo>
                  <a:lnTo>
                    <a:pt x="500634" y="478060"/>
                  </a:lnTo>
                  <a:lnTo>
                    <a:pt x="508445" y="459772"/>
                  </a:lnTo>
                  <a:lnTo>
                    <a:pt x="499110" y="445960"/>
                  </a:lnTo>
                  <a:lnTo>
                    <a:pt x="487204" y="441865"/>
                  </a:lnTo>
                  <a:lnTo>
                    <a:pt x="483489" y="435578"/>
                  </a:lnTo>
                  <a:lnTo>
                    <a:pt x="481774" y="436340"/>
                  </a:lnTo>
                  <a:lnTo>
                    <a:pt x="475012" y="417290"/>
                  </a:lnTo>
                  <a:lnTo>
                    <a:pt x="478917" y="411480"/>
                  </a:lnTo>
                  <a:lnTo>
                    <a:pt x="477583" y="402050"/>
                  </a:lnTo>
                  <a:lnTo>
                    <a:pt x="466439" y="384429"/>
                  </a:lnTo>
                  <a:lnTo>
                    <a:pt x="457867" y="345948"/>
                  </a:lnTo>
                  <a:lnTo>
                    <a:pt x="454724" y="341185"/>
                  </a:lnTo>
                  <a:lnTo>
                    <a:pt x="449675" y="339376"/>
                  </a:lnTo>
                  <a:lnTo>
                    <a:pt x="454914" y="340900"/>
                  </a:lnTo>
                  <a:lnTo>
                    <a:pt x="458057" y="345472"/>
                  </a:lnTo>
                  <a:lnTo>
                    <a:pt x="460438" y="357092"/>
                  </a:lnTo>
                  <a:lnTo>
                    <a:pt x="463391" y="357568"/>
                  </a:lnTo>
                  <a:lnTo>
                    <a:pt x="465487" y="354425"/>
                  </a:lnTo>
                  <a:lnTo>
                    <a:pt x="487108" y="360426"/>
                  </a:lnTo>
                  <a:lnTo>
                    <a:pt x="489776" y="357568"/>
                  </a:lnTo>
                  <a:lnTo>
                    <a:pt x="503396" y="355473"/>
                  </a:lnTo>
                  <a:lnTo>
                    <a:pt x="503872" y="353473"/>
                  </a:lnTo>
                  <a:lnTo>
                    <a:pt x="511683" y="353758"/>
                  </a:lnTo>
                  <a:lnTo>
                    <a:pt x="511683" y="350901"/>
                  </a:lnTo>
                  <a:lnTo>
                    <a:pt x="524351" y="351377"/>
                  </a:lnTo>
                  <a:lnTo>
                    <a:pt x="526542" y="355949"/>
                  </a:lnTo>
                  <a:lnTo>
                    <a:pt x="518922" y="358426"/>
                  </a:lnTo>
                  <a:lnTo>
                    <a:pt x="541591" y="360045"/>
                  </a:lnTo>
                  <a:lnTo>
                    <a:pt x="536543" y="367379"/>
                  </a:lnTo>
                  <a:lnTo>
                    <a:pt x="536639" y="372046"/>
                  </a:lnTo>
                  <a:lnTo>
                    <a:pt x="544163" y="377762"/>
                  </a:lnTo>
                  <a:lnTo>
                    <a:pt x="549402" y="385953"/>
                  </a:lnTo>
                  <a:lnTo>
                    <a:pt x="551402" y="382810"/>
                  </a:lnTo>
                  <a:lnTo>
                    <a:pt x="553022" y="386048"/>
                  </a:lnTo>
                  <a:lnTo>
                    <a:pt x="560070" y="388429"/>
                  </a:lnTo>
                  <a:lnTo>
                    <a:pt x="564070" y="366808"/>
                  </a:lnTo>
                  <a:lnTo>
                    <a:pt x="565499" y="369475"/>
                  </a:lnTo>
                  <a:lnTo>
                    <a:pt x="562070" y="378238"/>
                  </a:lnTo>
                  <a:lnTo>
                    <a:pt x="564261" y="380238"/>
                  </a:lnTo>
                  <a:lnTo>
                    <a:pt x="566356" y="375475"/>
                  </a:lnTo>
                  <a:lnTo>
                    <a:pt x="573976" y="370237"/>
                  </a:lnTo>
                  <a:lnTo>
                    <a:pt x="565214" y="350139"/>
                  </a:lnTo>
                  <a:lnTo>
                    <a:pt x="568357" y="350996"/>
                  </a:lnTo>
                  <a:lnTo>
                    <a:pt x="582168" y="361855"/>
                  </a:lnTo>
                  <a:lnTo>
                    <a:pt x="574167" y="378904"/>
                  </a:lnTo>
                  <a:lnTo>
                    <a:pt x="572262" y="390906"/>
                  </a:lnTo>
                  <a:lnTo>
                    <a:pt x="583216" y="397383"/>
                  </a:lnTo>
                  <a:lnTo>
                    <a:pt x="597218" y="398431"/>
                  </a:lnTo>
                  <a:lnTo>
                    <a:pt x="606647" y="395954"/>
                  </a:lnTo>
                  <a:lnTo>
                    <a:pt x="622364" y="397859"/>
                  </a:lnTo>
                  <a:lnTo>
                    <a:pt x="623983" y="391478"/>
                  </a:lnTo>
                  <a:lnTo>
                    <a:pt x="634651" y="381571"/>
                  </a:lnTo>
                  <a:lnTo>
                    <a:pt x="640175" y="372523"/>
                  </a:lnTo>
                  <a:lnTo>
                    <a:pt x="665988" y="374523"/>
                  </a:lnTo>
                  <a:lnTo>
                    <a:pt x="675322" y="370522"/>
                  </a:lnTo>
                  <a:lnTo>
                    <a:pt x="674941" y="361569"/>
                  </a:lnTo>
                  <a:lnTo>
                    <a:pt x="682371" y="355663"/>
                  </a:lnTo>
                  <a:lnTo>
                    <a:pt x="686086" y="344233"/>
                  </a:lnTo>
                  <a:lnTo>
                    <a:pt x="690658" y="338137"/>
                  </a:lnTo>
                  <a:lnTo>
                    <a:pt x="700564" y="332137"/>
                  </a:lnTo>
                  <a:lnTo>
                    <a:pt x="702469" y="335566"/>
                  </a:lnTo>
                  <a:lnTo>
                    <a:pt x="714661" y="339947"/>
                  </a:lnTo>
                  <a:lnTo>
                    <a:pt x="724091" y="355378"/>
                  </a:lnTo>
                  <a:lnTo>
                    <a:pt x="731520" y="356902"/>
                  </a:lnTo>
                  <a:lnTo>
                    <a:pt x="732282" y="351949"/>
                  </a:lnTo>
                  <a:lnTo>
                    <a:pt x="738473" y="347758"/>
                  </a:lnTo>
                  <a:lnTo>
                    <a:pt x="729710" y="332518"/>
                  </a:lnTo>
                  <a:lnTo>
                    <a:pt x="729710" y="323755"/>
                  </a:lnTo>
                  <a:lnTo>
                    <a:pt x="723043" y="322612"/>
                  </a:lnTo>
                  <a:lnTo>
                    <a:pt x="732472" y="320040"/>
                  </a:lnTo>
                  <a:lnTo>
                    <a:pt x="733330" y="326993"/>
                  </a:lnTo>
                  <a:lnTo>
                    <a:pt x="736378" y="328231"/>
                  </a:lnTo>
                  <a:lnTo>
                    <a:pt x="738568" y="319183"/>
                  </a:lnTo>
                  <a:lnTo>
                    <a:pt x="742474" y="319183"/>
                  </a:lnTo>
                  <a:lnTo>
                    <a:pt x="742378" y="324707"/>
                  </a:lnTo>
                  <a:lnTo>
                    <a:pt x="753237" y="327088"/>
                  </a:lnTo>
                  <a:lnTo>
                    <a:pt x="760381" y="322516"/>
                  </a:lnTo>
                  <a:lnTo>
                    <a:pt x="753618" y="315373"/>
                  </a:lnTo>
                  <a:lnTo>
                    <a:pt x="796957" y="287560"/>
                  </a:lnTo>
                  <a:lnTo>
                    <a:pt x="811530" y="293846"/>
                  </a:lnTo>
                  <a:lnTo>
                    <a:pt x="821150" y="304800"/>
                  </a:lnTo>
                  <a:lnTo>
                    <a:pt x="822579" y="310229"/>
                  </a:lnTo>
                  <a:lnTo>
                    <a:pt x="836962" y="316135"/>
                  </a:lnTo>
                  <a:lnTo>
                    <a:pt x="840486" y="324517"/>
                  </a:lnTo>
                  <a:lnTo>
                    <a:pt x="852487" y="319754"/>
                  </a:lnTo>
                  <a:lnTo>
                    <a:pt x="860203" y="319659"/>
                  </a:lnTo>
                  <a:lnTo>
                    <a:pt x="868966" y="324421"/>
                  </a:lnTo>
                  <a:lnTo>
                    <a:pt x="871442" y="322707"/>
                  </a:lnTo>
                  <a:lnTo>
                    <a:pt x="877919" y="328612"/>
                  </a:lnTo>
                  <a:lnTo>
                    <a:pt x="884111" y="323088"/>
                  </a:lnTo>
                  <a:lnTo>
                    <a:pt x="893159" y="324803"/>
                  </a:lnTo>
                  <a:lnTo>
                    <a:pt x="898779" y="318992"/>
                  </a:lnTo>
                  <a:lnTo>
                    <a:pt x="898684" y="311182"/>
                  </a:lnTo>
                  <a:lnTo>
                    <a:pt x="900494" y="313563"/>
                  </a:lnTo>
                  <a:lnTo>
                    <a:pt x="923163" y="306229"/>
                  </a:lnTo>
                  <a:lnTo>
                    <a:pt x="926497" y="314801"/>
                  </a:lnTo>
                  <a:lnTo>
                    <a:pt x="931164" y="314801"/>
                  </a:lnTo>
                  <a:lnTo>
                    <a:pt x="926973" y="313849"/>
                  </a:lnTo>
                  <a:lnTo>
                    <a:pt x="925163" y="304800"/>
                  </a:lnTo>
                  <a:lnTo>
                    <a:pt x="927830" y="303371"/>
                  </a:lnTo>
                  <a:lnTo>
                    <a:pt x="930212" y="308134"/>
                  </a:lnTo>
                  <a:lnTo>
                    <a:pt x="931545" y="305943"/>
                  </a:lnTo>
                  <a:lnTo>
                    <a:pt x="940879" y="304705"/>
                  </a:lnTo>
                  <a:lnTo>
                    <a:pt x="942403" y="297466"/>
                  </a:lnTo>
                  <a:lnTo>
                    <a:pt x="939355" y="297466"/>
                  </a:lnTo>
                  <a:lnTo>
                    <a:pt x="939641" y="293846"/>
                  </a:lnTo>
                  <a:lnTo>
                    <a:pt x="953453" y="293084"/>
                  </a:lnTo>
                  <a:lnTo>
                    <a:pt x="947261" y="278892"/>
                  </a:lnTo>
                  <a:lnTo>
                    <a:pt x="940689" y="273558"/>
                  </a:lnTo>
                  <a:lnTo>
                    <a:pt x="940784" y="270986"/>
                  </a:lnTo>
                  <a:lnTo>
                    <a:pt x="938403" y="274415"/>
                  </a:lnTo>
                  <a:lnTo>
                    <a:pt x="930878" y="270224"/>
                  </a:lnTo>
                  <a:lnTo>
                    <a:pt x="935641" y="266129"/>
                  </a:lnTo>
                  <a:lnTo>
                    <a:pt x="939927" y="268033"/>
                  </a:lnTo>
                  <a:lnTo>
                    <a:pt x="939927" y="266319"/>
                  </a:lnTo>
                  <a:lnTo>
                    <a:pt x="932212" y="262699"/>
                  </a:lnTo>
                  <a:lnTo>
                    <a:pt x="926497" y="251841"/>
                  </a:lnTo>
                  <a:lnTo>
                    <a:pt x="936974" y="243459"/>
                  </a:lnTo>
                  <a:lnTo>
                    <a:pt x="939451" y="247745"/>
                  </a:lnTo>
                  <a:lnTo>
                    <a:pt x="950214" y="245173"/>
                  </a:lnTo>
                  <a:lnTo>
                    <a:pt x="945166" y="226695"/>
                  </a:lnTo>
                  <a:lnTo>
                    <a:pt x="952595" y="219170"/>
                  </a:lnTo>
                  <a:lnTo>
                    <a:pt x="968692" y="221361"/>
                  </a:lnTo>
                  <a:lnTo>
                    <a:pt x="969264" y="217360"/>
                  </a:lnTo>
                  <a:lnTo>
                    <a:pt x="954310" y="210979"/>
                  </a:lnTo>
                  <a:lnTo>
                    <a:pt x="940879" y="210312"/>
                  </a:lnTo>
                  <a:lnTo>
                    <a:pt x="938879" y="205549"/>
                  </a:lnTo>
                  <a:lnTo>
                    <a:pt x="968407" y="190214"/>
                  </a:lnTo>
                  <a:lnTo>
                    <a:pt x="975932" y="188785"/>
                  </a:lnTo>
                  <a:lnTo>
                    <a:pt x="978694" y="168783"/>
                  </a:lnTo>
                  <a:lnTo>
                    <a:pt x="974598" y="166497"/>
                  </a:lnTo>
                  <a:lnTo>
                    <a:pt x="982028" y="161544"/>
                  </a:lnTo>
                  <a:lnTo>
                    <a:pt x="1002792" y="163925"/>
                  </a:lnTo>
                  <a:lnTo>
                    <a:pt x="1006888" y="166402"/>
                  </a:lnTo>
                  <a:lnTo>
                    <a:pt x="1008888" y="162878"/>
                  </a:lnTo>
                  <a:lnTo>
                    <a:pt x="1008793" y="154591"/>
                  </a:lnTo>
                  <a:lnTo>
                    <a:pt x="1012127" y="146399"/>
                  </a:lnTo>
                  <a:lnTo>
                    <a:pt x="1009555" y="137160"/>
                  </a:lnTo>
                  <a:lnTo>
                    <a:pt x="1012031" y="123349"/>
                  </a:lnTo>
                  <a:lnTo>
                    <a:pt x="1008031" y="118586"/>
                  </a:lnTo>
                  <a:lnTo>
                    <a:pt x="1006792" y="110395"/>
                  </a:lnTo>
                  <a:lnTo>
                    <a:pt x="1009650" y="99441"/>
                  </a:lnTo>
                  <a:lnTo>
                    <a:pt x="1009459" y="77629"/>
                  </a:lnTo>
                  <a:lnTo>
                    <a:pt x="1021652" y="47530"/>
                  </a:lnTo>
                  <a:lnTo>
                    <a:pt x="1024509" y="33623"/>
                  </a:lnTo>
                  <a:lnTo>
                    <a:pt x="1023557" y="18479"/>
                  </a:lnTo>
                  <a:lnTo>
                    <a:pt x="1026224" y="16573"/>
                  </a:lnTo>
                  <a:lnTo>
                    <a:pt x="1036796" y="18955"/>
                  </a:lnTo>
                  <a:lnTo>
                    <a:pt x="1046702" y="33814"/>
                  </a:lnTo>
                  <a:lnTo>
                    <a:pt x="1053560" y="35147"/>
                  </a:lnTo>
                  <a:lnTo>
                    <a:pt x="1065276" y="46958"/>
                  </a:lnTo>
                  <a:lnTo>
                    <a:pt x="1072325" y="47339"/>
                  </a:lnTo>
                  <a:lnTo>
                    <a:pt x="1096518" y="38290"/>
                  </a:lnTo>
                  <a:lnTo>
                    <a:pt x="1098899" y="27527"/>
                  </a:lnTo>
                  <a:lnTo>
                    <a:pt x="1117378" y="34099"/>
                  </a:lnTo>
                  <a:lnTo>
                    <a:pt x="1141381" y="33337"/>
                  </a:lnTo>
                  <a:lnTo>
                    <a:pt x="1147763" y="29528"/>
                  </a:lnTo>
                  <a:lnTo>
                    <a:pt x="1152811" y="17145"/>
                  </a:lnTo>
                  <a:lnTo>
                    <a:pt x="1156335" y="14383"/>
                  </a:lnTo>
                  <a:lnTo>
                    <a:pt x="1174528" y="9525"/>
                  </a:lnTo>
                  <a:lnTo>
                    <a:pt x="1239203" y="50863"/>
                  </a:lnTo>
                  <a:lnTo>
                    <a:pt x="1253109" y="70866"/>
                  </a:lnTo>
                  <a:lnTo>
                    <a:pt x="1268635" y="83820"/>
                  </a:lnTo>
                  <a:lnTo>
                    <a:pt x="1299877" y="85154"/>
                  </a:lnTo>
                  <a:lnTo>
                    <a:pt x="1299020" y="76009"/>
                  </a:lnTo>
                  <a:lnTo>
                    <a:pt x="1301972" y="70390"/>
                  </a:lnTo>
                  <a:lnTo>
                    <a:pt x="1311212" y="68294"/>
                  </a:lnTo>
                  <a:lnTo>
                    <a:pt x="1318165" y="77629"/>
                  </a:lnTo>
                  <a:lnTo>
                    <a:pt x="1338072" y="82391"/>
                  </a:lnTo>
                  <a:lnTo>
                    <a:pt x="1357217" y="106489"/>
                  </a:lnTo>
                  <a:lnTo>
                    <a:pt x="1372076" y="108013"/>
                  </a:lnTo>
                  <a:lnTo>
                    <a:pt x="1380268" y="122491"/>
                  </a:lnTo>
                  <a:lnTo>
                    <a:pt x="1380934" y="143065"/>
                  </a:lnTo>
                  <a:lnTo>
                    <a:pt x="1386269" y="153257"/>
                  </a:lnTo>
                  <a:lnTo>
                    <a:pt x="1384363" y="180499"/>
                  </a:lnTo>
                  <a:lnTo>
                    <a:pt x="1389221" y="194881"/>
                  </a:lnTo>
                  <a:lnTo>
                    <a:pt x="1392841" y="196691"/>
                  </a:lnTo>
                  <a:lnTo>
                    <a:pt x="1395889" y="212312"/>
                  </a:lnTo>
                  <a:lnTo>
                    <a:pt x="1392365" y="223742"/>
                  </a:lnTo>
                  <a:lnTo>
                    <a:pt x="1382268" y="234410"/>
                  </a:lnTo>
                  <a:lnTo>
                    <a:pt x="1380934" y="245078"/>
                  </a:lnTo>
                  <a:lnTo>
                    <a:pt x="1385792" y="259842"/>
                  </a:lnTo>
                  <a:lnTo>
                    <a:pt x="1378363" y="269748"/>
                  </a:lnTo>
                  <a:lnTo>
                    <a:pt x="1379220" y="275654"/>
                  </a:lnTo>
                  <a:lnTo>
                    <a:pt x="1375029" y="284702"/>
                  </a:lnTo>
                  <a:lnTo>
                    <a:pt x="1377029" y="302323"/>
                  </a:lnTo>
                  <a:lnTo>
                    <a:pt x="1386269" y="300323"/>
                  </a:lnTo>
                  <a:lnTo>
                    <a:pt x="1393698" y="292608"/>
                  </a:lnTo>
                  <a:lnTo>
                    <a:pt x="1404557" y="295084"/>
                  </a:lnTo>
                  <a:lnTo>
                    <a:pt x="1432370" y="292322"/>
                  </a:lnTo>
                  <a:lnTo>
                    <a:pt x="1443990" y="304514"/>
                  </a:lnTo>
                  <a:lnTo>
                    <a:pt x="1450562" y="316611"/>
                  </a:lnTo>
                  <a:lnTo>
                    <a:pt x="1450753" y="334423"/>
                  </a:lnTo>
                  <a:lnTo>
                    <a:pt x="1457039" y="345376"/>
                  </a:lnTo>
                  <a:lnTo>
                    <a:pt x="1446943" y="371189"/>
                  </a:lnTo>
                  <a:lnTo>
                    <a:pt x="1449800" y="380524"/>
                  </a:lnTo>
                  <a:lnTo>
                    <a:pt x="1448943" y="395097"/>
                  </a:lnTo>
                  <a:lnTo>
                    <a:pt x="1451991" y="414909"/>
                  </a:lnTo>
                  <a:lnTo>
                    <a:pt x="1461325" y="420910"/>
                  </a:lnTo>
                  <a:lnTo>
                    <a:pt x="1462754" y="430244"/>
                  </a:lnTo>
                  <a:lnTo>
                    <a:pt x="1477518" y="458629"/>
                  </a:lnTo>
                  <a:lnTo>
                    <a:pt x="1483233" y="479584"/>
                  </a:lnTo>
                  <a:lnTo>
                    <a:pt x="1511332" y="500539"/>
                  </a:lnTo>
                  <a:lnTo>
                    <a:pt x="1546860" y="498729"/>
                  </a:lnTo>
                  <a:lnTo>
                    <a:pt x="1578483" y="491299"/>
                  </a:lnTo>
                  <a:lnTo>
                    <a:pt x="1588103" y="491395"/>
                  </a:lnTo>
                  <a:lnTo>
                    <a:pt x="1597819" y="495395"/>
                  </a:lnTo>
                  <a:lnTo>
                    <a:pt x="1612678" y="504444"/>
                  </a:lnTo>
                  <a:lnTo>
                    <a:pt x="1634871" y="526828"/>
                  </a:lnTo>
                  <a:lnTo>
                    <a:pt x="1658303" y="530066"/>
                  </a:lnTo>
                  <a:lnTo>
                    <a:pt x="1666589" y="534257"/>
                  </a:lnTo>
                  <a:lnTo>
                    <a:pt x="1673257" y="544354"/>
                  </a:lnTo>
                  <a:lnTo>
                    <a:pt x="1678972" y="567785"/>
                  </a:lnTo>
                  <a:lnTo>
                    <a:pt x="1691354" y="585121"/>
                  </a:lnTo>
                  <a:lnTo>
                    <a:pt x="1692116" y="576263"/>
                  </a:lnTo>
                  <a:lnTo>
                    <a:pt x="1702499" y="563499"/>
                  </a:lnTo>
                  <a:lnTo>
                    <a:pt x="1705356" y="552259"/>
                  </a:lnTo>
                  <a:lnTo>
                    <a:pt x="1742789" y="553307"/>
                  </a:lnTo>
                  <a:lnTo>
                    <a:pt x="1762220" y="566356"/>
                  </a:lnTo>
                  <a:lnTo>
                    <a:pt x="1770888" y="575500"/>
                  </a:lnTo>
                  <a:lnTo>
                    <a:pt x="1785938" y="581596"/>
                  </a:lnTo>
                  <a:lnTo>
                    <a:pt x="1820799" y="583692"/>
                  </a:lnTo>
                  <a:lnTo>
                    <a:pt x="1839182" y="579406"/>
                  </a:lnTo>
                  <a:lnTo>
                    <a:pt x="1849755" y="567785"/>
                  </a:lnTo>
                  <a:lnTo>
                    <a:pt x="1851660" y="561404"/>
                  </a:lnTo>
                  <a:lnTo>
                    <a:pt x="1849565" y="547973"/>
                  </a:lnTo>
                  <a:lnTo>
                    <a:pt x="1865662" y="525589"/>
                  </a:lnTo>
                  <a:lnTo>
                    <a:pt x="1862900" y="526161"/>
                  </a:lnTo>
                  <a:lnTo>
                    <a:pt x="1877949" y="494252"/>
                  </a:lnTo>
                  <a:lnTo>
                    <a:pt x="1888141" y="483679"/>
                  </a:lnTo>
                  <a:lnTo>
                    <a:pt x="1892141" y="485775"/>
                  </a:lnTo>
                  <a:lnTo>
                    <a:pt x="1894523" y="494824"/>
                  </a:lnTo>
                  <a:lnTo>
                    <a:pt x="1899571" y="499205"/>
                  </a:lnTo>
                  <a:lnTo>
                    <a:pt x="1903381" y="508159"/>
                  </a:lnTo>
                  <a:lnTo>
                    <a:pt x="1907572" y="508825"/>
                  </a:lnTo>
                  <a:lnTo>
                    <a:pt x="1905476" y="514636"/>
                  </a:lnTo>
                  <a:lnTo>
                    <a:pt x="1908143" y="518636"/>
                  </a:lnTo>
                  <a:lnTo>
                    <a:pt x="1918621" y="522637"/>
                  </a:lnTo>
                  <a:lnTo>
                    <a:pt x="1932718" y="519970"/>
                  </a:lnTo>
                  <a:lnTo>
                    <a:pt x="1935194" y="525494"/>
                  </a:lnTo>
                  <a:lnTo>
                    <a:pt x="1932337" y="532543"/>
                  </a:lnTo>
                  <a:lnTo>
                    <a:pt x="1943957" y="537496"/>
                  </a:lnTo>
                  <a:lnTo>
                    <a:pt x="1968722" y="569119"/>
                  </a:lnTo>
                  <a:lnTo>
                    <a:pt x="1973104" y="566071"/>
                  </a:lnTo>
                  <a:lnTo>
                    <a:pt x="1979295" y="579882"/>
                  </a:lnTo>
                  <a:lnTo>
                    <a:pt x="1976914" y="614553"/>
                  </a:lnTo>
                  <a:lnTo>
                    <a:pt x="1958912" y="623888"/>
                  </a:lnTo>
                  <a:lnTo>
                    <a:pt x="1953578" y="629793"/>
                  </a:lnTo>
                  <a:lnTo>
                    <a:pt x="1958340" y="637984"/>
                  </a:lnTo>
                  <a:lnTo>
                    <a:pt x="1953673" y="642080"/>
                  </a:lnTo>
                  <a:lnTo>
                    <a:pt x="1956435" y="645509"/>
                  </a:lnTo>
                  <a:lnTo>
                    <a:pt x="1952244" y="658082"/>
                  </a:lnTo>
                  <a:lnTo>
                    <a:pt x="1954149" y="660082"/>
                  </a:lnTo>
                  <a:lnTo>
                    <a:pt x="1952720" y="690753"/>
                  </a:lnTo>
                  <a:lnTo>
                    <a:pt x="1961864" y="699230"/>
                  </a:lnTo>
                  <a:lnTo>
                    <a:pt x="1977390" y="703421"/>
                  </a:lnTo>
                  <a:lnTo>
                    <a:pt x="1967103" y="713994"/>
                  </a:lnTo>
                  <a:lnTo>
                    <a:pt x="1966246" y="721900"/>
                  </a:lnTo>
                  <a:lnTo>
                    <a:pt x="1969770" y="738473"/>
                  </a:lnTo>
                  <a:lnTo>
                    <a:pt x="1967484" y="753904"/>
                  </a:lnTo>
                  <a:lnTo>
                    <a:pt x="1958245" y="770477"/>
                  </a:lnTo>
                  <a:lnTo>
                    <a:pt x="1959864" y="786003"/>
                  </a:lnTo>
                  <a:lnTo>
                    <a:pt x="1948434" y="799814"/>
                  </a:lnTo>
                  <a:lnTo>
                    <a:pt x="1937575" y="793337"/>
                  </a:lnTo>
                  <a:lnTo>
                    <a:pt x="1928432" y="798004"/>
                  </a:lnTo>
                  <a:lnTo>
                    <a:pt x="1927384" y="807053"/>
                  </a:lnTo>
                  <a:lnTo>
                    <a:pt x="1911477" y="808387"/>
                  </a:lnTo>
                  <a:lnTo>
                    <a:pt x="1868710" y="794195"/>
                  </a:lnTo>
                  <a:lnTo>
                    <a:pt x="1847755" y="801910"/>
                  </a:lnTo>
                  <a:lnTo>
                    <a:pt x="1831848" y="821436"/>
                  </a:lnTo>
                  <a:lnTo>
                    <a:pt x="1831372" y="837629"/>
                  </a:lnTo>
                  <a:lnTo>
                    <a:pt x="1819656" y="845058"/>
                  </a:lnTo>
                  <a:lnTo>
                    <a:pt x="1818608" y="852392"/>
                  </a:lnTo>
                  <a:lnTo>
                    <a:pt x="1825942" y="882015"/>
                  </a:lnTo>
                  <a:lnTo>
                    <a:pt x="1823180" y="892492"/>
                  </a:lnTo>
                  <a:lnTo>
                    <a:pt x="1827943" y="900970"/>
                  </a:lnTo>
                  <a:lnTo>
                    <a:pt x="1823847" y="926592"/>
                  </a:lnTo>
                  <a:lnTo>
                    <a:pt x="1825562" y="930878"/>
                  </a:lnTo>
                  <a:lnTo>
                    <a:pt x="1822609" y="933164"/>
                  </a:lnTo>
                  <a:lnTo>
                    <a:pt x="1815275" y="927163"/>
                  </a:lnTo>
                  <a:lnTo>
                    <a:pt x="1811083" y="930497"/>
                  </a:lnTo>
                  <a:lnTo>
                    <a:pt x="1810417" y="935926"/>
                  </a:lnTo>
                  <a:lnTo>
                    <a:pt x="1810798" y="937831"/>
                  </a:lnTo>
                  <a:lnTo>
                    <a:pt x="1816513" y="938498"/>
                  </a:lnTo>
                  <a:lnTo>
                    <a:pt x="1820513" y="947261"/>
                  </a:lnTo>
                  <a:lnTo>
                    <a:pt x="1825942" y="947547"/>
                  </a:lnTo>
                  <a:lnTo>
                    <a:pt x="1826895" y="954500"/>
                  </a:lnTo>
                  <a:lnTo>
                    <a:pt x="1825562" y="962120"/>
                  </a:lnTo>
                  <a:lnTo>
                    <a:pt x="1820418" y="954691"/>
                  </a:lnTo>
                  <a:lnTo>
                    <a:pt x="1815560" y="953357"/>
                  </a:lnTo>
                  <a:lnTo>
                    <a:pt x="1815560" y="958310"/>
                  </a:lnTo>
                  <a:lnTo>
                    <a:pt x="1810321" y="963168"/>
                  </a:lnTo>
                  <a:lnTo>
                    <a:pt x="1813655" y="964406"/>
                  </a:lnTo>
                  <a:lnTo>
                    <a:pt x="1815846" y="960406"/>
                  </a:lnTo>
                  <a:lnTo>
                    <a:pt x="1821466" y="961739"/>
                  </a:lnTo>
                  <a:lnTo>
                    <a:pt x="1824133" y="969550"/>
                  </a:lnTo>
                  <a:lnTo>
                    <a:pt x="1821180" y="970597"/>
                  </a:lnTo>
                  <a:lnTo>
                    <a:pt x="1809941" y="964978"/>
                  </a:lnTo>
                  <a:lnTo>
                    <a:pt x="1803845" y="967740"/>
                  </a:lnTo>
                  <a:lnTo>
                    <a:pt x="1801273" y="964597"/>
                  </a:lnTo>
                  <a:lnTo>
                    <a:pt x="1798415" y="977646"/>
                  </a:lnTo>
                  <a:lnTo>
                    <a:pt x="1795748" y="976027"/>
                  </a:lnTo>
                  <a:lnTo>
                    <a:pt x="1796034" y="971645"/>
                  </a:lnTo>
                  <a:lnTo>
                    <a:pt x="1788509" y="972217"/>
                  </a:lnTo>
                  <a:lnTo>
                    <a:pt x="1785747" y="967835"/>
                  </a:lnTo>
                  <a:lnTo>
                    <a:pt x="1773650" y="960787"/>
                  </a:lnTo>
                  <a:lnTo>
                    <a:pt x="1762601" y="958501"/>
                  </a:lnTo>
                  <a:lnTo>
                    <a:pt x="1764125" y="952976"/>
                  </a:lnTo>
                  <a:lnTo>
                    <a:pt x="1769936" y="952214"/>
                  </a:lnTo>
                  <a:lnTo>
                    <a:pt x="1779651" y="944213"/>
                  </a:lnTo>
                  <a:lnTo>
                    <a:pt x="1789176" y="949452"/>
                  </a:lnTo>
                  <a:lnTo>
                    <a:pt x="1796701" y="943737"/>
                  </a:lnTo>
                  <a:lnTo>
                    <a:pt x="1811465" y="944594"/>
                  </a:lnTo>
                  <a:lnTo>
                    <a:pt x="1788509" y="938213"/>
                  </a:lnTo>
                  <a:lnTo>
                    <a:pt x="1780127" y="939832"/>
                  </a:lnTo>
                  <a:lnTo>
                    <a:pt x="1777460" y="943832"/>
                  </a:lnTo>
                  <a:lnTo>
                    <a:pt x="1774698" y="943070"/>
                  </a:lnTo>
                  <a:lnTo>
                    <a:pt x="1769459" y="948976"/>
                  </a:lnTo>
                  <a:lnTo>
                    <a:pt x="1762220" y="949642"/>
                  </a:lnTo>
                  <a:lnTo>
                    <a:pt x="1761268" y="952309"/>
                  </a:lnTo>
                  <a:lnTo>
                    <a:pt x="1755743" y="951166"/>
                  </a:lnTo>
                  <a:lnTo>
                    <a:pt x="1754696" y="957834"/>
                  </a:lnTo>
                  <a:lnTo>
                    <a:pt x="1753743" y="946975"/>
                  </a:lnTo>
                  <a:lnTo>
                    <a:pt x="1742218" y="931450"/>
                  </a:lnTo>
                  <a:lnTo>
                    <a:pt x="1737074" y="929640"/>
                  </a:lnTo>
                  <a:lnTo>
                    <a:pt x="1732407" y="921734"/>
                  </a:lnTo>
                  <a:lnTo>
                    <a:pt x="1709547" y="911162"/>
                  </a:lnTo>
                  <a:lnTo>
                    <a:pt x="1704023" y="901922"/>
                  </a:lnTo>
                  <a:lnTo>
                    <a:pt x="1698593" y="899446"/>
                  </a:lnTo>
                  <a:lnTo>
                    <a:pt x="1699070" y="890873"/>
                  </a:lnTo>
                  <a:lnTo>
                    <a:pt x="1696307" y="886492"/>
                  </a:lnTo>
                  <a:lnTo>
                    <a:pt x="1685354" y="882872"/>
                  </a:lnTo>
                  <a:lnTo>
                    <a:pt x="1662779" y="898588"/>
                  </a:lnTo>
                  <a:lnTo>
                    <a:pt x="1652778" y="894588"/>
                  </a:lnTo>
                  <a:lnTo>
                    <a:pt x="1644777" y="906685"/>
                  </a:lnTo>
                  <a:lnTo>
                    <a:pt x="1635252" y="914400"/>
                  </a:lnTo>
                  <a:lnTo>
                    <a:pt x="1629728" y="927925"/>
                  </a:lnTo>
                  <a:lnTo>
                    <a:pt x="1631823" y="933355"/>
                  </a:lnTo>
                  <a:lnTo>
                    <a:pt x="1630299" y="940975"/>
                  </a:lnTo>
                  <a:lnTo>
                    <a:pt x="1638205" y="952976"/>
                  </a:lnTo>
                  <a:lnTo>
                    <a:pt x="1624584" y="970407"/>
                  </a:lnTo>
                  <a:lnTo>
                    <a:pt x="1606582" y="970979"/>
                  </a:lnTo>
                  <a:lnTo>
                    <a:pt x="1603438" y="968312"/>
                  </a:lnTo>
                  <a:lnTo>
                    <a:pt x="1603058" y="963835"/>
                  </a:lnTo>
                  <a:lnTo>
                    <a:pt x="1600009" y="962978"/>
                  </a:lnTo>
                  <a:lnTo>
                    <a:pt x="1585341" y="977741"/>
                  </a:lnTo>
                  <a:lnTo>
                    <a:pt x="1575054" y="983361"/>
                  </a:lnTo>
                  <a:lnTo>
                    <a:pt x="1570577" y="982313"/>
                  </a:lnTo>
                  <a:lnTo>
                    <a:pt x="1562291" y="973360"/>
                  </a:lnTo>
                  <a:lnTo>
                    <a:pt x="1561338" y="987838"/>
                  </a:lnTo>
                  <a:lnTo>
                    <a:pt x="1575530" y="1003363"/>
                  </a:lnTo>
                  <a:lnTo>
                    <a:pt x="1564386" y="1001458"/>
                  </a:lnTo>
                  <a:lnTo>
                    <a:pt x="1557147" y="1003078"/>
                  </a:lnTo>
                  <a:lnTo>
                    <a:pt x="1553432" y="1000887"/>
                  </a:lnTo>
                  <a:lnTo>
                    <a:pt x="1553623" y="1003459"/>
                  </a:lnTo>
                  <a:lnTo>
                    <a:pt x="1545050" y="1010317"/>
                  </a:lnTo>
                  <a:lnTo>
                    <a:pt x="1551051" y="1023175"/>
                  </a:lnTo>
                  <a:lnTo>
                    <a:pt x="1549527" y="1030796"/>
                  </a:lnTo>
                  <a:lnTo>
                    <a:pt x="1545146" y="1032986"/>
                  </a:lnTo>
                  <a:lnTo>
                    <a:pt x="1547622" y="1038701"/>
                  </a:lnTo>
                  <a:lnTo>
                    <a:pt x="1545622" y="1041654"/>
                  </a:lnTo>
                  <a:lnTo>
                    <a:pt x="1537907" y="1038320"/>
                  </a:lnTo>
                  <a:lnTo>
                    <a:pt x="1537145" y="1030796"/>
                  </a:lnTo>
                  <a:lnTo>
                    <a:pt x="1540383" y="1026604"/>
                  </a:lnTo>
                  <a:lnTo>
                    <a:pt x="1535430" y="1028129"/>
                  </a:lnTo>
                  <a:lnTo>
                    <a:pt x="1536002" y="1042702"/>
                  </a:lnTo>
                  <a:lnTo>
                    <a:pt x="1532668" y="1044797"/>
                  </a:lnTo>
                  <a:lnTo>
                    <a:pt x="1525810" y="1043273"/>
                  </a:lnTo>
                  <a:lnTo>
                    <a:pt x="1517999" y="1027366"/>
                  </a:lnTo>
                  <a:lnTo>
                    <a:pt x="1509998" y="1021175"/>
                  </a:lnTo>
                  <a:lnTo>
                    <a:pt x="1492853" y="1024985"/>
                  </a:lnTo>
                  <a:lnTo>
                    <a:pt x="1484376" y="1034224"/>
                  </a:lnTo>
                  <a:lnTo>
                    <a:pt x="1473613" y="1027081"/>
                  </a:lnTo>
                  <a:lnTo>
                    <a:pt x="1464850" y="1030033"/>
                  </a:lnTo>
                  <a:lnTo>
                    <a:pt x="1462183" y="1032986"/>
                  </a:lnTo>
                  <a:lnTo>
                    <a:pt x="1461135" y="1043178"/>
                  </a:lnTo>
                  <a:lnTo>
                    <a:pt x="1442371" y="1044226"/>
                  </a:lnTo>
                  <a:lnTo>
                    <a:pt x="1433513" y="1048512"/>
                  </a:lnTo>
                  <a:lnTo>
                    <a:pt x="1430750" y="1051655"/>
                  </a:lnTo>
                  <a:lnTo>
                    <a:pt x="1435989" y="1052703"/>
                  </a:lnTo>
                  <a:lnTo>
                    <a:pt x="1432560" y="1064800"/>
                  </a:lnTo>
                  <a:lnTo>
                    <a:pt x="1435608" y="1072991"/>
                  </a:lnTo>
                  <a:lnTo>
                    <a:pt x="1432941" y="1090803"/>
                  </a:lnTo>
                  <a:lnTo>
                    <a:pt x="1437418" y="1098899"/>
                  </a:lnTo>
                  <a:lnTo>
                    <a:pt x="1446276" y="1104138"/>
                  </a:lnTo>
                  <a:lnTo>
                    <a:pt x="1449324" y="1098995"/>
                  </a:lnTo>
                  <a:lnTo>
                    <a:pt x="1457706" y="1094613"/>
                  </a:lnTo>
                  <a:lnTo>
                    <a:pt x="1468946" y="1103471"/>
                  </a:lnTo>
                  <a:lnTo>
                    <a:pt x="1479042" y="1099947"/>
                  </a:lnTo>
                  <a:lnTo>
                    <a:pt x="1480185" y="1103185"/>
                  </a:lnTo>
                  <a:lnTo>
                    <a:pt x="1483233" y="1102042"/>
                  </a:lnTo>
                  <a:lnTo>
                    <a:pt x="1470470" y="1107757"/>
                  </a:lnTo>
                  <a:lnTo>
                    <a:pt x="1454849" y="1119378"/>
                  </a:lnTo>
                  <a:lnTo>
                    <a:pt x="1458278" y="1121759"/>
                  </a:lnTo>
                  <a:lnTo>
                    <a:pt x="1456182" y="1122997"/>
                  </a:lnTo>
                  <a:lnTo>
                    <a:pt x="1457611" y="1125664"/>
                  </a:lnTo>
                  <a:lnTo>
                    <a:pt x="1455039" y="1129093"/>
                  </a:lnTo>
                  <a:lnTo>
                    <a:pt x="1453134" y="1127950"/>
                  </a:lnTo>
                  <a:lnTo>
                    <a:pt x="1447419" y="1131475"/>
                  </a:lnTo>
                  <a:lnTo>
                    <a:pt x="1449419" y="1138714"/>
                  </a:lnTo>
                  <a:lnTo>
                    <a:pt x="1452372" y="1140428"/>
                  </a:lnTo>
                  <a:lnTo>
                    <a:pt x="1463992" y="1136904"/>
                  </a:lnTo>
                  <a:lnTo>
                    <a:pt x="1468660" y="1139571"/>
                  </a:lnTo>
                  <a:lnTo>
                    <a:pt x="1468565" y="1141857"/>
                  </a:lnTo>
                  <a:lnTo>
                    <a:pt x="1473517" y="1142047"/>
                  </a:lnTo>
                  <a:lnTo>
                    <a:pt x="1474661" y="1133856"/>
                  </a:lnTo>
                  <a:lnTo>
                    <a:pt x="1479233" y="1134428"/>
                  </a:lnTo>
                  <a:lnTo>
                    <a:pt x="1488662" y="1138904"/>
                  </a:lnTo>
                  <a:lnTo>
                    <a:pt x="1487710" y="1141476"/>
                  </a:lnTo>
                  <a:lnTo>
                    <a:pt x="1491044" y="1145000"/>
                  </a:lnTo>
                  <a:lnTo>
                    <a:pt x="1498378" y="1145191"/>
                  </a:lnTo>
                  <a:lnTo>
                    <a:pt x="1505998" y="1154621"/>
                  </a:lnTo>
                  <a:lnTo>
                    <a:pt x="1518475" y="1154906"/>
                  </a:lnTo>
                  <a:lnTo>
                    <a:pt x="1509141" y="1169384"/>
                  </a:lnTo>
                  <a:lnTo>
                    <a:pt x="1508188" y="1181672"/>
                  </a:lnTo>
                  <a:lnTo>
                    <a:pt x="1498092" y="1195864"/>
                  </a:lnTo>
                  <a:lnTo>
                    <a:pt x="1492472" y="1199102"/>
                  </a:lnTo>
                  <a:lnTo>
                    <a:pt x="1485614" y="1237869"/>
                  </a:lnTo>
                  <a:lnTo>
                    <a:pt x="1473613" y="1238631"/>
                  </a:lnTo>
                  <a:lnTo>
                    <a:pt x="1473613" y="1211008"/>
                  </a:lnTo>
                  <a:lnTo>
                    <a:pt x="1464278" y="1210628"/>
                  </a:lnTo>
                  <a:lnTo>
                    <a:pt x="1464278" y="1207294"/>
                  </a:lnTo>
                  <a:lnTo>
                    <a:pt x="1457611" y="1207484"/>
                  </a:lnTo>
                  <a:lnTo>
                    <a:pt x="1448181" y="1196721"/>
                  </a:lnTo>
                  <a:lnTo>
                    <a:pt x="1438084" y="1193864"/>
                  </a:lnTo>
                  <a:lnTo>
                    <a:pt x="1423988" y="1203293"/>
                  </a:lnTo>
                  <a:lnTo>
                    <a:pt x="1426464" y="1216342"/>
                  </a:lnTo>
                  <a:lnTo>
                    <a:pt x="1432941" y="1225105"/>
                  </a:lnTo>
                  <a:lnTo>
                    <a:pt x="1424940" y="1230821"/>
                  </a:lnTo>
                  <a:lnTo>
                    <a:pt x="1429607" y="1234440"/>
                  </a:lnTo>
                  <a:lnTo>
                    <a:pt x="1426940" y="1240346"/>
                  </a:lnTo>
                  <a:lnTo>
                    <a:pt x="1429131" y="1245870"/>
                  </a:lnTo>
                  <a:lnTo>
                    <a:pt x="1396841" y="1269587"/>
                  </a:lnTo>
                  <a:lnTo>
                    <a:pt x="1367600" y="1295781"/>
                  </a:lnTo>
                  <a:lnTo>
                    <a:pt x="1365695" y="1312450"/>
                  </a:lnTo>
                  <a:lnTo>
                    <a:pt x="1385125" y="1313021"/>
                  </a:lnTo>
                  <a:lnTo>
                    <a:pt x="1395698" y="1309592"/>
                  </a:lnTo>
                  <a:lnTo>
                    <a:pt x="1399413" y="1313688"/>
                  </a:lnTo>
                  <a:lnTo>
                    <a:pt x="1416939" y="1320355"/>
                  </a:lnTo>
                  <a:lnTo>
                    <a:pt x="1410271" y="1329690"/>
                  </a:lnTo>
                  <a:lnTo>
                    <a:pt x="1414367" y="1336357"/>
                  </a:lnTo>
                  <a:lnTo>
                    <a:pt x="1423035" y="1332929"/>
                  </a:lnTo>
                  <a:lnTo>
                    <a:pt x="1430655" y="1339977"/>
                  </a:lnTo>
                  <a:lnTo>
                    <a:pt x="1438466" y="1331976"/>
                  </a:lnTo>
                  <a:lnTo>
                    <a:pt x="1445990" y="1335214"/>
                  </a:lnTo>
                  <a:lnTo>
                    <a:pt x="1447514" y="1332833"/>
                  </a:lnTo>
                  <a:lnTo>
                    <a:pt x="1453229" y="1336929"/>
                  </a:lnTo>
                  <a:lnTo>
                    <a:pt x="1460468" y="1329976"/>
                  </a:lnTo>
                  <a:lnTo>
                    <a:pt x="1473803" y="1337500"/>
                  </a:lnTo>
                  <a:lnTo>
                    <a:pt x="1477804" y="1342930"/>
                  </a:lnTo>
                  <a:lnTo>
                    <a:pt x="1477137" y="1348454"/>
                  </a:lnTo>
                  <a:lnTo>
                    <a:pt x="1480090" y="1350169"/>
                  </a:lnTo>
                  <a:lnTo>
                    <a:pt x="1475613" y="1375220"/>
                  </a:lnTo>
                  <a:lnTo>
                    <a:pt x="1481233" y="1378839"/>
                  </a:lnTo>
                  <a:lnTo>
                    <a:pt x="1489710" y="1374648"/>
                  </a:lnTo>
                  <a:lnTo>
                    <a:pt x="1493425" y="1369600"/>
                  </a:lnTo>
                  <a:lnTo>
                    <a:pt x="1483328" y="1367980"/>
                  </a:lnTo>
                  <a:lnTo>
                    <a:pt x="1484281" y="1360456"/>
                  </a:lnTo>
                  <a:lnTo>
                    <a:pt x="1515904" y="1365314"/>
                  </a:lnTo>
                  <a:lnTo>
                    <a:pt x="1514094" y="1386554"/>
                  </a:lnTo>
                  <a:lnTo>
                    <a:pt x="1518285" y="1387221"/>
                  </a:lnTo>
                  <a:lnTo>
                    <a:pt x="1516856" y="1393603"/>
                  </a:lnTo>
                  <a:lnTo>
                    <a:pt x="1522857" y="1398936"/>
                  </a:lnTo>
                  <a:lnTo>
                    <a:pt x="1523809" y="1407985"/>
                  </a:lnTo>
                  <a:lnTo>
                    <a:pt x="1520285" y="1417796"/>
                  </a:lnTo>
                  <a:lnTo>
                    <a:pt x="1509141" y="1424464"/>
                  </a:lnTo>
                  <a:lnTo>
                    <a:pt x="1507427" y="1434179"/>
                  </a:lnTo>
                  <a:lnTo>
                    <a:pt x="1512761" y="1452277"/>
                  </a:lnTo>
                  <a:lnTo>
                    <a:pt x="1520476" y="1454849"/>
                  </a:lnTo>
                  <a:lnTo>
                    <a:pt x="1522000" y="1460564"/>
                  </a:lnTo>
                  <a:lnTo>
                    <a:pt x="1507331" y="1467231"/>
                  </a:lnTo>
                  <a:lnTo>
                    <a:pt x="1486948" y="1465326"/>
                  </a:lnTo>
                  <a:lnTo>
                    <a:pt x="1490091" y="1472374"/>
                  </a:lnTo>
                  <a:lnTo>
                    <a:pt x="1487900" y="1477137"/>
                  </a:lnTo>
                  <a:lnTo>
                    <a:pt x="1494758" y="1489329"/>
                  </a:lnTo>
                  <a:lnTo>
                    <a:pt x="1489805" y="1493806"/>
                  </a:lnTo>
                  <a:lnTo>
                    <a:pt x="1488567" y="1506188"/>
                  </a:lnTo>
                  <a:lnTo>
                    <a:pt x="1479042" y="1511237"/>
                  </a:lnTo>
                  <a:lnTo>
                    <a:pt x="1476375" y="1523333"/>
                  </a:lnTo>
                  <a:lnTo>
                    <a:pt x="1472184" y="1528286"/>
                  </a:lnTo>
                  <a:lnTo>
                    <a:pt x="1454944" y="1539526"/>
                  </a:lnTo>
                  <a:lnTo>
                    <a:pt x="1445609" y="1536954"/>
                  </a:lnTo>
                  <a:lnTo>
                    <a:pt x="1440561" y="1539240"/>
                  </a:lnTo>
                  <a:lnTo>
                    <a:pt x="1450753" y="1573625"/>
                  </a:lnTo>
                  <a:lnTo>
                    <a:pt x="1461516" y="1590485"/>
                  </a:lnTo>
                  <a:lnTo>
                    <a:pt x="1468565" y="1611058"/>
                  </a:lnTo>
                  <a:lnTo>
                    <a:pt x="1478471" y="1620488"/>
                  </a:lnTo>
                  <a:lnTo>
                    <a:pt x="1480757" y="1626203"/>
                  </a:lnTo>
                  <a:lnTo>
                    <a:pt x="1483233" y="1625537"/>
                  </a:lnTo>
                  <a:lnTo>
                    <a:pt x="1488662" y="1636681"/>
                  </a:lnTo>
                  <a:lnTo>
                    <a:pt x="1492663" y="1634204"/>
                  </a:lnTo>
                  <a:lnTo>
                    <a:pt x="1501140" y="1641539"/>
                  </a:lnTo>
                  <a:lnTo>
                    <a:pt x="1492472" y="1651920"/>
                  </a:lnTo>
                  <a:lnTo>
                    <a:pt x="1498187" y="1654778"/>
                  </a:lnTo>
                  <a:lnTo>
                    <a:pt x="1491615" y="1660589"/>
                  </a:lnTo>
                  <a:lnTo>
                    <a:pt x="1490472" y="1667256"/>
                  </a:lnTo>
                  <a:lnTo>
                    <a:pt x="1495806" y="1680019"/>
                  </a:lnTo>
                  <a:lnTo>
                    <a:pt x="1499425" y="1681258"/>
                  </a:lnTo>
                  <a:lnTo>
                    <a:pt x="1499616" y="1686020"/>
                  </a:lnTo>
                  <a:lnTo>
                    <a:pt x="1502474" y="1686496"/>
                  </a:lnTo>
                  <a:lnTo>
                    <a:pt x="1502950" y="1691926"/>
                  </a:lnTo>
                  <a:lnTo>
                    <a:pt x="1505998" y="1691354"/>
                  </a:lnTo>
                  <a:lnTo>
                    <a:pt x="1500188" y="1698593"/>
                  </a:lnTo>
                  <a:lnTo>
                    <a:pt x="1504474" y="1698879"/>
                  </a:lnTo>
                  <a:lnTo>
                    <a:pt x="1503140" y="1700689"/>
                  </a:lnTo>
                  <a:lnTo>
                    <a:pt x="1506569" y="1707642"/>
                  </a:lnTo>
                  <a:lnTo>
                    <a:pt x="1498092" y="1710023"/>
                  </a:lnTo>
                  <a:lnTo>
                    <a:pt x="1507712" y="1721167"/>
                  </a:lnTo>
                  <a:lnTo>
                    <a:pt x="1518475" y="1727930"/>
                  </a:lnTo>
                  <a:lnTo>
                    <a:pt x="1516285" y="1733455"/>
                  </a:lnTo>
                  <a:lnTo>
                    <a:pt x="1529334" y="1737551"/>
                  </a:lnTo>
                  <a:lnTo>
                    <a:pt x="1521428" y="1753743"/>
                  </a:lnTo>
                  <a:lnTo>
                    <a:pt x="1528953" y="1760410"/>
                  </a:lnTo>
                  <a:lnTo>
                    <a:pt x="1529429" y="1757267"/>
                  </a:lnTo>
                  <a:lnTo>
                    <a:pt x="1534763" y="1757172"/>
                  </a:lnTo>
                  <a:lnTo>
                    <a:pt x="1533906" y="1763078"/>
                  </a:lnTo>
                  <a:lnTo>
                    <a:pt x="1539240" y="1764983"/>
                  </a:lnTo>
                  <a:lnTo>
                    <a:pt x="1535525" y="1775555"/>
                  </a:lnTo>
                  <a:lnTo>
                    <a:pt x="1531525" y="1776984"/>
                  </a:lnTo>
                  <a:lnTo>
                    <a:pt x="1533144" y="1781937"/>
                  </a:lnTo>
                  <a:lnTo>
                    <a:pt x="1516380" y="1790890"/>
                  </a:lnTo>
                  <a:lnTo>
                    <a:pt x="1513523" y="1793939"/>
                  </a:lnTo>
                  <a:lnTo>
                    <a:pt x="1515237" y="1796224"/>
                  </a:lnTo>
                  <a:lnTo>
                    <a:pt x="1508474" y="1804035"/>
                  </a:lnTo>
                  <a:lnTo>
                    <a:pt x="1500664" y="1796320"/>
                  </a:lnTo>
                  <a:lnTo>
                    <a:pt x="1493329" y="1792319"/>
                  </a:lnTo>
                  <a:lnTo>
                    <a:pt x="1490282" y="1793081"/>
                  </a:lnTo>
                  <a:lnTo>
                    <a:pt x="1486948" y="1786033"/>
                  </a:lnTo>
                  <a:lnTo>
                    <a:pt x="1473137" y="1790986"/>
                  </a:lnTo>
                  <a:lnTo>
                    <a:pt x="1472089" y="1795844"/>
                  </a:lnTo>
                  <a:lnTo>
                    <a:pt x="1459421" y="1797082"/>
                  </a:lnTo>
                  <a:lnTo>
                    <a:pt x="1448371" y="1804035"/>
                  </a:lnTo>
                  <a:lnTo>
                    <a:pt x="1448086" y="1802321"/>
                  </a:lnTo>
                  <a:lnTo>
                    <a:pt x="1417320" y="1803654"/>
                  </a:lnTo>
                  <a:lnTo>
                    <a:pt x="1395413" y="1807368"/>
                  </a:lnTo>
                  <a:lnTo>
                    <a:pt x="1381220" y="1802797"/>
                  </a:lnTo>
                  <a:lnTo>
                    <a:pt x="1367885" y="1789461"/>
                  </a:lnTo>
                  <a:lnTo>
                    <a:pt x="1338929" y="1778889"/>
                  </a:lnTo>
                  <a:lnTo>
                    <a:pt x="1327023" y="1766602"/>
                  </a:lnTo>
                  <a:lnTo>
                    <a:pt x="1331595" y="1755362"/>
                  </a:lnTo>
                  <a:lnTo>
                    <a:pt x="1330642" y="1746123"/>
                  </a:lnTo>
                  <a:lnTo>
                    <a:pt x="1335500" y="1735360"/>
                  </a:lnTo>
                  <a:lnTo>
                    <a:pt x="1324832" y="1726501"/>
                  </a:lnTo>
                  <a:lnTo>
                    <a:pt x="1312640" y="1733360"/>
                  </a:lnTo>
                  <a:lnTo>
                    <a:pt x="1307973" y="1741265"/>
                  </a:lnTo>
                  <a:lnTo>
                    <a:pt x="1307021" y="1750028"/>
                  </a:lnTo>
                  <a:lnTo>
                    <a:pt x="1291114" y="1750314"/>
                  </a:lnTo>
                  <a:lnTo>
                    <a:pt x="1283017" y="1743551"/>
                  </a:lnTo>
                  <a:lnTo>
                    <a:pt x="1273207" y="1750409"/>
                  </a:lnTo>
                  <a:lnTo>
                    <a:pt x="1269968" y="1749647"/>
                  </a:lnTo>
                  <a:lnTo>
                    <a:pt x="1270159" y="1754696"/>
                  </a:lnTo>
                  <a:lnTo>
                    <a:pt x="1264253" y="1763363"/>
                  </a:lnTo>
                  <a:lnTo>
                    <a:pt x="1256252" y="1797939"/>
                  </a:lnTo>
                  <a:lnTo>
                    <a:pt x="1243489" y="1815274"/>
                  </a:lnTo>
                  <a:lnTo>
                    <a:pt x="1238631" y="1816037"/>
                  </a:lnTo>
                  <a:lnTo>
                    <a:pt x="1238631" y="1824704"/>
                  </a:lnTo>
                  <a:lnTo>
                    <a:pt x="1244441" y="1826895"/>
                  </a:lnTo>
                  <a:lnTo>
                    <a:pt x="1240060" y="1840897"/>
                  </a:lnTo>
                  <a:lnTo>
                    <a:pt x="1258062" y="1836992"/>
                  </a:lnTo>
                  <a:lnTo>
                    <a:pt x="1257205" y="1841754"/>
                  </a:lnTo>
                  <a:lnTo>
                    <a:pt x="1253871" y="1842897"/>
                  </a:lnTo>
                  <a:lnTo>
                    <a:pt x="1254728" y="1846135"/>
                  </a:lnTo>
                  <a:lnTo>
                    <a:pt x="1252061" y="1847088"/>
                  </a:lnTo>
                  <a:lnTo>
                    <a:pt x="1253585" y="1851945"/>
                  </a:lnTo>
                  <a:lnTo>
                    <a:pt x="1251490" y="1857185"/>
                  </a:lnTo>
                  <a:lnTo>
                    <a:pt x="1252347" y="1864138"/>
                  </a:lnTo>
                  <a:lnTo>
                    <a:pt x="1260348" y="1872234"/>
                  </a:lnTo>
                  <a:lnTo>
                    <a:pt x="1253109" y="1883759"/>
                  </a:lnTo>
                  <a:lnTo>
                    <a:pt x="1256538" y="1884902"/>
                  </a:lnTo>
                  <a:lnTo>
                    <a:pt x="1239869" y="1899761"/>
                  </a:lnTo>
                  <a:lnTo>
                    <a:pt x="1227582" y="1904619"/>
                  </a:lnTo>
                  <a:lnTo>
                    <a:pt x="1226820" y="1926812"/>
                  </a:lnTo>
                  <a:lnTo>
                    <a:pt x="1208532" y="1929670"/>
                  </a:lnTo>
                  <a:lnTo>
                    <a:pt x="1197197" y="1938242"/>
                  </a:lnTo>
                  <a:lnTo>
                    <a:pt x="1197292" y="1963483"/>
                  </a:lnTo>
                  <a:lnTo>
                    <a:pt x="1187863" y="1959007"/>
                  </a:lnTo>
                  <a:lnTo>
                    <a:pt x="1177862" y="1950053"/>
                  </a:lnTo>
                  <a:lnTo>
                    <a:pt x="1168527" y="1956054"/>
                  </a:lnTo>
                  <a:close/>
                  <a:moveTo>
                    <a:pt x="690753" y="338899"/>
                  </a:moveTo>
                  <a:lnTo>
                    <a:pt x="698278" y="339090"/>
                  </a:lnTo>
                  <a:lnTo>
                    <a:pt x="697420" y="335566"/>
                  </a:lnTo>
                  <a:lnTo>
                    <a:pt x="690753" y="338899"/>
                  </a:lnTo>
                  <a:close/>
                  <a:moveTo>
                    <a:pt x="138684" y="812387"/>
                  </a:moveTo>
                  <a:lnTo>
                    <a:pt x="138208" y="817531"/>
                  </a:lnTo>
                  <a:lnTo>
                    <a:pt x="126301" y="812768"/>
                  </a:lnTo>
                  <a:lnTo>
                    <a:pt x="126968" y="806863"/>
                  </a:lnTo>
                  <a:lnTo>
                    <a:pt x="138684" y="81238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29" name="Freihandform: Form 128">
              <a:extLst>
                <a:ext uri="{FF2B5EF4-FFF2-40B4-BE49-F238E27FC236}">
                  <a16:creationId xmlns:a16="http://schemas.microsoft.com/office/drawing/2014/main" id="{17EA03A7-C132-408A-B3F5-A2F718D1D7AE}"/>
                </a:ext>
              </a:extLst>
            </p:cNvPr>
            <p:cNvSpPr/>
            <p:nvPr/>
          </p:nvSpPr>
          <p:spPr>
            <a:xfrm>
              <a:off x="201192" y="2948185"/>
              <a:ext cx="1049400" cy="1197900"/>
            </a:xfrm>
            <a:custGeom>
              <a:avLst/>
              <a:gdLst>
                <a:gd name="connsiteX0" fmla="*/ 533400 w 2019300"/>
                <a:gd name="connsiteY0" fmla="*/ 2167795 h 2305050"/>
                <a:gd name="connsiteX1" fmla="*/ 526637 w 2019300"/>
                <a:gd name="connsiteY1" fmla="*/ 2160080 h 2305050"/>
                <a:gd name="connsiteX2" fmla="*/ 524447 w 2019300"/>
                <a:gd name="connsiteY2" fmla="*/ 2160842 h 2305050"/>
                <a:gd name="connsiteX3" fmla="*/ 507016 w 2019300"/>
                <a:gd name="connsiteY3" fmla="*/ 2136553 h 2305050"/>
                <a:gd name="connsiteX4" fmla="*/ 504158 w 2019300"/>
                <a:gd name="connsiteY4" fmla="*/ 2124170 h 2305050"/>
                <a:gd name="connsiteX5" fmla="*/ 511874 w 2019300"/>
                <a:gd name="connsiteY5" fmla="*/ 2121884 h 2305050"/>
                <a:gd name="connsiteX6" fmla="*/ 512445 w 2019300"/>
                <a:gd name="connsiteY6" fmla="*/ 2127123 h 2305050"/>
                <a:gd name="connsiteX7" fmla="*/ 515588 w 2019300"/>
                <a:gd name="connsiteY7" fmla="*/ 2125599 h 2305050"/>
                <a:gd name="connsiteX8" fmla="*/ 516350 w 2019300"/>
                <a:gd name="connsiteY8" fmla="*/ 2133028 h 2305050"/>
                <a:gd name="connsiteX9" fmla="*/ 520446 w 2019300"/>
                <a:gd name="connsiteY9" fmla="*/ 2138267 h 2305050"/>
                <a:gd name="connsiteX10" fmla="*/ 516160 w 2019300"/>
                <a:gd name="connsiteY10" fmla="*/ 2141792 h 2305050"/>
                <a:gd name="connsiteX11" fmla="*/ 520636 w 2019300"/>
                <a:gd name="connsiteY11" fmla="*/ 2138458 h 2305050"/>
                <a:gd name="connsiteX12" fmla="*/ 534448 w 2019300"/>
                <a:gd name="connsiteY12" fmla="*/ 2151698 h 2305050"/>
                <a:gd name="connsiteX13" fmla="*/ 531019 w 2019300"/>
                <a:gd name="connsiteY13" fmla="*/ 2155603 h 2305050"/>
                <a:gd name="connsiteX14" fmla="*/ 534352 w 2019300"/>
                <a:gd name="connsiteY14" fmla="*/ 2163032 h 2305050"/>
                <a:gd name="connsiteX15" fmla="*/ 533400 w 2019300"/>
                <a:gd name="connsiteY15" fmla="*/ 2167795 h 2305050"/>
                <a:gd name="connsiteX16" fmla="*/ 503968 w 2019300"/>
                <a:gd name="connsiteY16" fmla="*/ 2123789 h 2305050"/>
                <a:gd name="connsiteX17" fmla="*/ 495681 w 2019300"/>
                <a:gd name="connsiteY17" fmla="*/ 2119312 h 2305050"/>
                <a:gd name="connsiteX18" fmla="*/ 493776 w 2019300"/>
                <a:gd name="connsiteY18" fmla="*/ 2111026 h 2305050"/>
                <a:gd name="connsiteX19" fmla="*/ 496633 w 2019300"/>
                <a:gd name="connsiteY19" fmla="*/ 2108168 h 2305050"/>
                <a:gd name="connsiteX20" fmla="*/ 487013 w 2019300"/>
                <a:gd name="connsiteY20" fmla="*/ 2097024 h 2305050"/>
                <a:gd name="connsiteX21" fmla="*/ 434816 w 2019300"/>
                <a:gd name="connsiteY21" fmla="*/ 2089499 h 2305050"/>
                <a:gd name="connsiteX22" fmla="*/ 420433 w 2019300"/>
                <a:gd name="connsiteY22" fmla="*/ 2097119 h 2305050"/>
                <a:gd name="connsiteX23" fmla="*/ 406241 w 2019300"/>
                <a:gd name="connsiteY23" fmla="*/ 2100644 h 2305050"/>
                <a:gd name="connsiteX24" fmla="*/ 352901 w 2019300"/>
                <a:gd name="connsiteY24" fmla="*/ 2085880 h 2305050"/>
                <a:gd name="connsiteX25" fmla="*/ 312420 w 2019300"/>
                <a:gd name="connsiteY25" fmla="*/ 2099215 h 2305050"/>
                <a:gd name="connsiteX26" fmla="*/ 284321 w 2019300"/>
                <a:gd name="connsiteY26" fmla="*/ 2123408 h 2305050"/>
                <a:gd name="connsiteX27" fmla="*/ 277654 w 2019300"/>
                <a:gd name="connsiteY27" fmla="*/ 2121694 h 2305050"/>
                <a:gd name="connsiteX28" fmla="*/ 275177 w 2019300"/>
                <a:gd name="connsiteY28" fmla="*/ 2133600 h 2305050"/>
                <a:gd name="connsiteX29" fmla="*/ 268605 w 2019300"/>
                <a:gd name="connsiteY29" fmla="*/ 2133410 h 2305050"/>
                <a:gd name="connsiteX30" fmla="*/ 262795 w 2019300"/>
                <a:gd name="connsiteY30" fmla="*/ 2127123 h 2305050"/>
                <a:gd name="connsiteX31" fmla="*/ 245269 w 2019300"/>
                <a:gd name="connsiteY31" fmla="*/ 2131600 h 2305050"/>
                <a:gd name="connsiteX32" fmla="*/ 238506 w 2019300"/>
                <a:gd name="connsiteY32" fmla="*/ 2123313 h 2305050"/>
                <a:gd name="connsiteX33" fmla="*/ 230505 w 2019300"/>
                <a:gd name="connsiteY33" fmla="*/ 2132552 h 2305050"/>
                <a:gd name="connsiteX34" fmla="*/ 227552 w 2019300"/>
                <a:gd name="connsiteY34" fmla="*/ 2129504 h 2305050"/>
                <a:gd name="connsiteX35" fmla="*/ 214027 w 2019300"/>
                <a:gd name="connsiteY35" fmla="*/ 2134076 h 2305050"/>
                <a:gd name="connsiteX36" fmla="*/ 203454 w 2019300"/>
                <a:gd name="connsiteY36" fmla="*/ 2150078 h 2305050"/>
                <a:gd name="connsiteX37" fmla="*/ 212503 w 2019300"/>
                <a:gd name="connsiteY37" fmla="*/ 2158556 h 2305050"/>
                <a:gd name="connsiteX38" fmla="*/ 207073 w 2019300"/>
                <a:gd name="connsiteY38" fmla="*/ 2168843 h 2305050"/>
                <a:gd name="connsiteX39" fmla="*/ 209169 w 2019300"/>
                <a:gd name="connsiteY39" fmla="*/ 2177129 h 2305050"/>
                <a:gd name="connsiteX40" fmla="*/ 248888 w 2019300"/>
                <a:gd name="connsiteY40" fmla="*/ 2220373 h 2305050"/>
                <a:gd name="connsiteX41" fmla="*/ 262699 w 2019300"/>
                <a:gd name="connsiteY41" fmla="*/ 2240566 h 2305050"/>
                <a:gd name="connsiteX42" fmla="*/ 240220 w 2019300"/>
                <a:gd name="connsiteY42" fmla="*/ 2264950 h 2305050"/>
                <a:gd name="connsiteX43" fmla="*/ 242316 w 2019300"/>
                <a:gd name="connsiteY43" fmla="*/ 2275808 h 2305050"/>
                <a:gd name="connsiteX44" fmla="*/ 241268 w 2019300"/>
                <a:gd name="connsiteY44" fmla="*/ 2292858 h 2305050"/>
                <a:gd name="connsiteX45" fmla="*/ 226600 w 2019300"/>
                <a:gd name="connsiteY45" fmla="*/ 2293525 h 2305050"/>
                <a:gd name="connsiteX46" fmla="*/ 225361 w 2019300"/>
                <a:gd name="connsiteY46" fmla="*/ 2296763 h 2305050"/>
                <a:gd name="connsiteX47" fmla="*/ 220218 w 2019300"/>
                <a:gd name="connsiteY47" fmla="*/ 2293906 h 2305050"/>
                <a:gd name="connsiteX48" fmla="*/ 201358 w 2019300"/>
                <a:gd name="connsiteY48" fmla="*/ 2304383 h 2305050"/>
                <a:gd name="connsiteX49" fmla="*/ 194977 w 2019300"/>
                <a:gd name="connsiteY49" fmla="*/ 2299716 h 2305050"/>
                <a:gd name="connsiteX50" fmla="*/ 184309 w 2019300"/>
                <a:gd name="connsiteY50" fmla="*/ 2298097 h 2305050"/>
                <a:gd name="connsiteX51" fmla="*/ 185071 w 2019300"/>
                <a:gd name="connsiteY51" fmla="*/ 2296192 h 2305050"/>
                <a:gd name="connsiteX52" fmla="*/ 168688 w 2019300"/>
                <a:gd name="connsiteY52" fmla="*/ 2296192 h 2305050"/>
                <a:gd name="connsiteX53" fmla="*/ 162211 w 2019300"/>
                <a:gd name="connsiteY53" fmla="*/ 2292858 h 2305050"/>
                <a:gd name="connsiteX54" fmla="*/ 155734 w 2019300"/>
                <a:gd name="connsiteY54" fmla="*/ 2295335 h 2305050"/>
                <a:gd name="connsiteX55" fmla="*/ 147923 w 2019300"/>
                <a:gd name="connsiteY55" fmla="*/ 2291429 h 2305050"/>
                <a:gd name="connsiteX56" fmla="*/ 141827 w 2019300"/>
                <a:gd name="connsiteY56" fmla="*/ 2277809 h 2305050"/>
                <a:gd name="connsiteX57" fmla="*/ 135255 w 2019300"/>
                <a:gd name="connsiteY57" fmla="*/ 2271998 h 2305050"/>
                <a:gd name="connsiteX58" fmla="*/ 120110 w 2019300"/>
                <a:gd name="connsiteY58" fmla="*/ 2263616 h 2305050"/>
                <a:gd name="connsiteX59" fmla="*/ 101155 w 2019300"/>
                <a:gd name="connsiteY59" fmla="*/ 2263235 h 2305050"/>
                <a:gd name="connsiteX60" fmla="*/ 93916 w 2019300"/>
                <a:gd name="connsiteY60" fmla="*/ 2250091 h 2305050"/>
                <a:gd name="connsiteX61" fmla="*/ 89154 w 2019300"/>
                <a:gd name="connsiteY61" fmla="*/ 2246948 h 2305050"/>
                <a:gd name="connsiteX62" fmla="*/ 76390 w 2019300"/>
                <a:gd name="connsiteY62" fmla="*/ 2253996 h 2305050"/>
                <a:gd name="connsiteX63" fmla="*/ 71533 w 2019300"/>
                <a:gd name="connsiteY63" fmla="*/ 2263331 h 2305050"/>
                <a:gd name="connsiteX64" fmla="*/ 51530 w 2019300"/>
                <a:gd name="connsiteY64" fmla="*/ 2268950 h 2305050"/>
                <a:gd name="connsiteX65" fmla="*/ 40005 w 2019300"/>
                <a:gd name="connsiteY65" fmla="*/ 2275237 h 2305050"/>
                <a:gd name="connsiteX66" fmla="*/ 23527 w 2019300"/>
                <a:gd name="connsiteY66" fmla="*/ 2275237 h 2305050"/>
                <a:gd name="connsiteX67" fmla="*/ 14192 w 2019300"/>
                <a:gd name="connsiteY67" fmla="*/ 2271046 h 2305050"/>
                <a:gd name="connsiteX68" fmla="*/ 14668 w 2019300"/>
                <a:gd name="connsiteY68" fmla="*/ 2255806 h 2305050"/>
                <a:gd name="connsiteX69" fmla="*/ 10668 w 2019300"/>
                <a:gd name="connsiteY69" fmla="*/ 2254853 h 2305050"/>
                <a:gd name="connsiteX70" fmla="*/ 9525 w 2019300"/>
                <a:gd name="connsiteY70" fmla="*/ 2233994 h 2305050"/>
                <a:gd name="connsiteX71" fmla="*/ 12573 w 2019300"/>
                <a:gd name="connsiteY71" fmla="*/ 2236661 h 2305050"/>
                <a:gd name="connsiteX72" fmla="*/ 12763 w 2019300"/>
                <a:gd name="connsiteY72" fmla="*/ 2229136 h 2305050"/>
                <a:gd name="connsiteX73" fmla="*/ 25908 w 2019300"/>
                <a:gd name="connsiteY73" fmla="*/ 2213420 h 2305050"/>
                <a:gd name="connsiteX74" fmla="*/ 28670 w 2019300"/>
                <a:gd name="connsiteY74" fmla="*/ 2198561 h 2305050"/>
                <a:gd name="connsiteX75" fmla="*/ 32956 w 2019300"/>
                <a:gd name="connsiteY75" fmla="*/ 2193893 h 2305050"/>
                <a:gd name="connsiteX76" fmla="*/ 26098 w 2019300"/>
                <a:gd name="connsiteY76" fmla="*/ 2172653 h 2305050"/>
                <a:gd name="connsiteX77" fmla="*/ 24955 w 2019300"/>
                <a:gd name="connsiteY77" fmla="*/ 2155317 h 2305050"/>
                <a:gd name="connsiteX78" fmla="*/ 17907 w 2019300"/>
                <a:gd name="connsiteY78" fmla="*/ 2138744 h 2305050"/>
                <a:gd name="connsiteX79" fmla="*/ 14573 w 2019300"/>
                <a:gd name="connsiteY79" fmla="*/ 2136553 h 2305050"/>
                <a:gd name="connsiteX80" fmla="*/ 17812 w 2019300"/>
                <a:gd name="connsiteY80" fmla="*/ 2127790 h 2305050"/>
                <a:gd name="connsiteX81" fmla="*/ 22288 w 2019300"/>
                <a:gd name="connsiteY81" fmla="*/ 2124266 h 2305050"/>
                <a:gd name="connsiteX82" fmla="*/ 13525 w 2019300"/>
                <a:gd name="connsiteY82" fmla="*/ 2118551 h 2305050"/>
                <a:gd name="connsiteX83" fmla="*/ 22765 w 2019300"/>
                <a:gd name="connsiteY83" fmla="*/ 2114550 h 2305050"/>
                <a:gd name="connsiteX84" fmla="*/ 21050 w 2019300"/>
                <a:gd name="connsiteY84" fmla="*/ 2109026 h 2305050"/>
                <a:gd name="connsiteX85" fmla="*/ 23527 w 2019300"/>
                <a:gd name="connsiteY85" fmla="*/ 2108073 h 2305050"/>
                <a:gd name="connsiteX86" fmla="*/ 19526 w 2019300"/>
                <a:gd name="connsiteY86" fmla="*/ 2104263 h 2305050"/>
                <a:gd name="connsiteX87" fmla="*/ 26289 w 2019300"/>
                <a:gd name="connsiteY87" fmla="*/ 2102168 h 2305050"/>
                <a:gd name="connsiteX88" fmla="*/ 39338 w 2019300"/>
                <a:gd name="connsiteY88" fmla="*/ 2089309 h 2305050"/>
                <a:gd name="connsiteX89" fmla="*/ 50578 w 2019300"/>
                <a:gd name="connsiteY89" fmla="*/ 2063972 h 2305050"/>
                <a:gd name="connsiteX90" fmla="*/ 55435 w 2019300"/>
                <a:gd name="connsiteY90" fmla="*/ 2058067 h 2305050"/>
                <a:gd name="connsiteX91" fmla="*/ 69818 w 2019300"/>
                <a:gd name="connsiteY91" fmla="*/ 2065020 h 2305050"/>
                <a:gd name="connsiteX92" fmla="*/ 75914 w 2019300"/>
                <a:gd name="connsiteY92" fmla="*/ 2056924 h 2305050"/>
                <a:gd name="connsiteX93" fmla="*/ 81915 w 2019300"/>
                <a:gd name="connsiteY93" fmla="*/ 2058734 h 2305050"/>
                <a:gd name="connsiteX94" fmla="*/ 87439 w 2019300"/>
                <a:gd name="connsiteY94" fmla="*/ 2056543 h 2305050"/>
                <a:gd name="connsiteX95" fmla="*/ 105442 w 2019300"/>
                <a:gd name="connsiteY95" fmla="*/ 2038350 h 2305050"/>
                <a:gd name="connsiteX96" fmla="*/ 103251 w 2019300"/>
                <a:gd name="connsiteY96" fmla="*/ 2036159 h 2305050"/>
                <a:gd name="connsiteX97" fmla="*/ 103251 w 2019300"/>
                <a:gd name="connsiteY97" fmla="*/ 2028444 h 2305050"/>
                <a:gd name="connsiteX98" fmla="*/ 109061 w 2019300"/>
                <a:gd name="connsiteY98" fmla="*/ 2030635 h 2305050"/>
                <a:gd name="connsiteX99" fmla="*/ 111633 w 2019300"/>
                <a:gd name="connsiteY99" fmla="*/ 2014918 h 2305050"/>
                <a:gd name="connsiteX100" fmla="*/ 122872 w 2019300"/>
                <a:gd name="connsiteY100" fmla="*/ 2011109 h 2305050"/>
                <a:gd name="connsiteX101" fmla="*/ 123349 w 2019300"/>
                <a:gd name="connsiteY101" fmla="*/ 2015109 h 2305050"/>
                <a:gd name="connsiteX102" fmla="*/ 133731 w 2019300"/>
                <a:gd name="connsiteY102" fmla="*/ 2012347 h 2305050"/>
                <a:gd name="connsiteX103" fmla="*/ 132683 w 2019300"/>
                <a:gd name="connsiteY103" fmla="*/ 2008823 h 2305050"/>
                <a:gd name="connsiteX104" fmla="*/ 135922 w 2019300"/>
                <a:gd name="connsiteY104" fmla="*/ 2007680 h 2305050"/>
                <a:gd name="connsiteX105" fmla="*/ 134969 w 2019300"/>
                <a:gd name="connsiteY105" fmla="*/ 2005775 h 2305050"/>
                <a:gd name="connsiteX106" fmla="*/ 128873 w 2019300"/>
                <a:gd name="connsiteY106" fmla="*/ 2007870 h 2305050"/>
                <a:gd name="connsiteX107" fmla="*/ 125920 w 2019300"/>
                <a:gd name="connsiteY107" fmla="*/ 1999774 h 2305050"/>
                <a:gd name="connsiteX108" fmla="*/ 127921 w 2019300"/>
                <a:gd name="connsiteY108" fmla="*/ 1997393 h 2305050"/>
                <a:gd name="connsiteX109" fmla="*/ 120777 w 2019300"/>
                <a:gd name="connsiteY109" fmla="*/ 2000345 h 2305050"/>
                <a:gd name="connsiteX110" fmla="*/ 118681 w 2019300"/>
                <a:gd name="connsiteY110" fmla="*/ 1994059 h 2305050"/>
                <a:gd name="connsiteX111" fmla="*/ 111157 w 2019300"/>
                <a:gd name="connsiteY111" fmla="*/ 1990344 h 2305050"/>
                <a:gd name="connsiteX112" fmla="*/ 109537 w 2019300"/>
                <a:gd name="connsiteY112" fmla="*/ 1986629 h 2305050"/>
                <a:gd name="connsiteX113" fmla="*/ 94012 w 2019300"/>
                <a:gd name="connsiteY113" fmla="*/ 1983391 h 2305050"/>
                <a:gd name="connsiteX114" fmla="*/ 90392 w 2019300"/>
                <a:gd name="connsiteY114" fmla="*/ 1973961 h 2305050"/>
                <a:gd name="connsiteX115" fmla="*/ 101346 w 2019300"/>
                <a:gd name="connsiteY115" fmla="*/ 1949672 h 2305050"/>
                <a:gd name="connsiteX116" fmla="*/ 114967 w 2019300"/>
                <a:gd name="connsiteY116" fmla="*/ 1932718 h 2305050"/>
                <a:gd name="connsiteX117" fmla="*/ 153448 w 2019300"/>
                <a:gd name="connsiteY117" fmla="*/ 1891093 h 2305050"/>
                <a:gd name="connsiteX118" fmla="*/ 165640 w 2019300"/>
                <a:gd name="connsiteY118" fmla="*/ 1882711 h 2305050"/>
                <a:gd name="connsiteX119" fmla="*/ 162401 w 2019300"/>
                <a:gd name="connsiteY119" fmla="*/ 1873568 h 2305050"/>
                <a:gd name="connsiteX120" fmla="*/ 165925 w 2019300"/>
                <a:gd name="connsiteY120" fmla="*/ 1866519 h 2305050"/>
                <a:gd name="connsiteX121" fmla="*/ 165544 w 2019300"/>
                <a:gd name="connsiteY121" fmla="*/ 1859756 h 2305050"/>
                <a:gd name="connsiteX122" fmla="*/ 171926 w 2019300"/>
                <a:gd name="connsiteY122" fmla="*/ 1852708 h 2305050"/>
                <a:gd name="connsiteX123" fmla="*/ 167068 w 2019300"/>
                <a:gd name="connsiteY123" fmla="*/ 1851279 h 2305050"/>
                <a:gd name="connsiteX124" fmla="*/ 172688 w 2019300"/>
                <a:gd name="connsiteY124" fmla="*/ 1844993 h 2305050"/>
                <a:gd name="connsiteX125" fmla="*/ 167068 w 2019300"/>
                <a:gd name="connsiteY125" fmla="*/ 1839659 h 2305050"/>
                <a:gd name="connsiteX126" fmla="*/ 175927 w 2019300"/>
                <a:gd name="connsiteY126" fmla="*/ 1828800 h 2305050"/>
                <a:gd name="connsiteX127" fmla="*/ 175069 w 2019300"/>
                <a:gd name="connsiteY127" fmla="*/ 1822514 h 2305050"/>
                <a:gd name="connsiteX128" fmla="*/ 182118 w 2019300"/>
                <a:gd name="connsiteY128" fmla="*/ 1817084 h 2305050"/>
                <a:gd name="connsiteX129" fmla="*/ 178403 w 2019300"/>
                <a:gd name="connsiteY129" fmla="*/ 1806607 h 2305050"/>
                <a:gd name="connsiteX130" fmla="*/ 181642 w 2019300"/>
                <a:gd name="connsiteY130" fmla="*/ 1805654 h 2305050"/>
                <a:gd name="connsiteX131" fmla="*/ 180118 w 2019300"/>
                <a:gd name="connsiteY131" fmla="*/ 1799558 h 2305050"/>
                <a:gd name="connsiteX132" fmla="*/ 174022 w 2019300"/>
                <a:gd name="connsiteY132" fmla="*/ 1797844 h 2305050"/>
                <a:gd name="connsiteX133" fmla="*/ 179451 w 2019300"/>
                <a:gd name="connsiteY133" fmla="*/ 1780794 h 2305050"/>
                <a:gd name="connsiteX134" fmla="*/ 176689 w 2019300"/>
                <a:gd name="connsiteY134" fmla="*/ 1778222 h 2305050"/>
                <a:gd name="connsiteX135" fmla="*/ 175546 w 2019300"/>
                <a:gd name="connsiteY135" fmla="*/ 1758220 h 2305050"/>
                <a:gd name="connsiteX136" fmla="*/ 172593 w 2019300"/>
                <a:gd name="connsiteY136" fmla="*/ 1755743 h 2305050"/>
                <a:gd name="connsiteX137" fmla="*/ 175355 w 2019300"/>
                <a:gd name="connsiteY137" fmla="*/ 1744790 h 2305050"/>
                <a:gd name="connsiteX138" fmla="*/ 160877 w 2019300"/>
                <a:gd name="connsiteY138" fmla="*/ 1737265 h 2305050"/>
                <a:gd name="connsiteX139" fmla="*/ 157639 w 2019300"/>
                <a:gd name="connsiteY139" fmla="*/ 1739170 h 2305050"/>
                <a:gd name="connsiteX140" fmla="*/ 155448 w 2019300"/>
                <a:gd name="connsiteY140" fmla="*/ 1735741 h 2305050"/>
                <a:gd name="connsiteX141" fmla="*/ 150781 w 2019300"/>
                <a:gd name="connsiteY141" fmla="*/ 1741932 h 2305050"/>
                <a:gd name="connsiteX142" fmla="*/ 147066 w 2019300"/>
                <a:gd name="connsiteY142" fmla="*/ 1738979 h 2305050"/>
                <a:gd name="connsiteX143" fmla="*/ 139446 w 2019300"/>
                <a:gd name="connsiteY143" fmla="*/ 1743266 h 2305050"/>
                <a:gd name="connsiteX144" fmla="*/ 127540 w 2019300"/>
                <a:gd name="connsiteY144" fmla="*/ 1738122 h 2305050"/>
                <a:gd name="connsiteX145" fmla="*/ 121920 w 2019300"/>
                <a:gd name="connsiteY145" fmla="*/ 1730121 h 2305050"/>
                <a:gd name="connsiteX146" fmla="*/ 130873 w 2019300"/>
                <a:gd name="connsiteY146" fmla="*/ 1706785 h 2305050"/>
                <a:gd name="connsiteX147" fmla="*/ 138208 w 2019300"/>
                <a:gd name="connsiteY147" fmla="*/ 1696307 h 2305050"/>
                <a:gd name="connsiteX148" fmla="*/ 136398 w 2019300"/>
                <a:gd name="connsiteY148" fmla="*/ 1693545 h 2305050"/>
                <a:gd name="connsiteX149" fmla="*/ 145161 w 2019300"/>
                <a:gd name="connsiteY149" fmla="*/ 1685544 h 2305050"/>
                <a:gd name="connsiteX150" fmla="*/ 141160 w 2019300"/>
                <a:gd name="connsiteY150" fmla="*/ 1677067 h 2305050"/>
                <a:gd name="connsiteX151" fmla="*/ 142494 w 2019300"/>
                <a:gd name="connsiteY151" fmla="*/ 1669733 h 2305050"/>
                <a:gd name="connsiteX152" fmla="*/ 136493 w 2019300"/>
                <a:gd name="connsiteY152" fmla="*/ 1665923 h 2305050"/>
                <a:gd name="connsiteX153" fmla="*/ 146971 w 2019300"/>
                <a:gd name="connsiteY153" fmla="*/ 1652587 h 2305050"/>
                <a:gd name="connsiteX154" fmla="*/ 162592 w 2019300"/>
                <a:gd name="connsiteY154" fmla="*/ 1659541 h 2305050"/>
                <a:gd name="connsiteX155" fmla="*/ 169069 w 2019300"/>
                <a:gd name="connsiteY155" fmla="*/ 1665351 h 2305050"/>
                <a:gd name="connsiteX156" fmla="*/ 168973 w 2019300"/>
                <a:gd name="connsiteY156" fmla="*/ 1660589 h 2305050"/>
                <a:gd name="connsiteX157" fmla="*/ 171069 w 2019300"/>
                <a:gd name="connsiteY157" fmla="*/ 1659445 h 2305050"/>
                <a:gd name="connsiteX158" fmla="*/ 180118 w 2019300"/>
                <a:gd name="connsiteY158" fmla="*/ 1661065 h 2305050"/>
                <a:gd name="connsiteX159" fmla="*/ 182213 w 2019300"/>
                <a:gd name="connsiteY159" fmla="*/ 1653064 h 2305050"/>
                <a:gd name="connsiteX160" fmla="*/ 187738 w 2019300"/>
                <a:gd name="connsiteY160" fmla="*/ 1650778 h 2305050"/>
                <a:gd name="connsiteX161" fmla="*/ 189738 w 2019300"/>
                <a:gd name="connsiteY161" fmla="*/ 1643158 h 2305050"/>
                <a:gd name="connsiteX162" fmla="*/ 193072 w 2019300"/>
                <a:gd name="connsiteY162" fmla="*/ 1644968 h 2305050"/>
                <a:gd name="connsiteX163" fmla="*/ 193357 w 2019300"/>
                <a:gd name="connsiteY163" fmla="*/ 1643062 h 2305050"/>
                <a:gd name="connsiteX164" fmla="*/ 199358 w 2019300"/>
                <a:gd name="connsiteY164" fmla="*/ 1643062 h 2305050"/>
                <a:gd name="connsiteX165" fmla="*/ 196024 w 2019300"/>
                <a:gd name="connsiteY165" fmla="*/ 1658874 h 2305050"/>
                <a:gd name="connsiteX166" fmla="*/ 185833 w 2019300"/>
                <a:gd name="connsiteY166" fmla="*/ 1677638 h 2305050"/>
                <a:gd name="connsiteX167" fmla="*/ 195358 w 2019300"/>
                <a:gd name="connsiteY167" fmla="*/ 1676972 h 2305050"/>
                <a:gd name="connsiteX168" fmla="*/ 197834 w 2019300"/>
                <a:gd name="connsiteY168" fmla="*/ 1673447 h 2305050"/>
                <a:gd name="connsiteX169" fmla="*/ 201549 w 2019300"/>
                <a:gd name="connsiteY169" fmla="*/ 1676305 h 2305050"/>
                <a:gd name="connsiteX170" fmla="*/ 208788 w 2019300"/>
                <a:gd name="connsiteY170" fmla="*/ 1666208 h 2305050"/>
                <a:gd name="connsiteX171" fmla="*/ 206692 w 2019300"/>
                <a:gd name="connsiteY171" fmla="*/ 1647825 h 2305050"/>
                <a:gd name="connsiteX172" fmla="*/ 209550 w 2019300"/>
                <a:gd name="connsiteY172" fmla="*/ 1644586 h 2305050"/>
                <a:gd name="connsiteX173" fmla="*/ 212979 w 2019300"/>
                <a:gd name="connsiteY173" fmla="*/ 1645539 h 2305050"/>
                <a:gd name="connsiteX174" fmla="*/ 213550 w 2019300"/>
                <a:gd name="connsiteY174" fmla="*/ 1643062 h 2305050"/>
                <a:gd name="connsiteX175" fmla="*/ 205264 w 2019300"/>
                <a:gd name="connsiteY175" fmla="*/ 1641348 h 2305050"/>
                <a:gd name="connsiteX176" fmla="*/ 205645 w 2019300"/>
                <a:gd name="connsiteY176" fmla="*/ 1639443 h 2305050"/>
                <a:gd name="connsiteX177" fmla="*/ 201454 w 2019300"/>
                <a:gd name="connsiteY177" fmla="*/ 1640110 h 2305050"/>
                <a:gd name="connsiteX178" fmla="*/ 201358 w 2019300"/>
                <a:gd name="connsiteY178" fmla="*/ 1636585 h 2305050"/>
                <a:gd name="connsiteX179" fmla="*/ 209074 w 2019300"/>
                <a:gd name="connsiteY179" fmla="*/ 1623917 h 2305050"/>
                <a:gd name="connsiteX180" fmla="*/ 210693 w 2019300"/>
                <a:gd name="connsiteY180" fmla="*/ 1616488 h 2305050"/>
                <a:gd name="connsiteX181" fmla="*/ 215455 w 2019300"/>
                <a:gd name="connsiteY181" fmla="*/ 1613630 h 2305050"/>
                <a:gd name="connsiteX182" fmla="*/ 200501 w 2019300"/>
                <a:gd name="connsiteY182" fmla="*/ 1603819 h 2305050"/>
                <a:gd name="connsiteX183" fmla="*/ 197739 w 2019300"/>
                <a:gd name="connsiteY183" fmla="*/ 1591056 h 2305050"/>
                <a:gd name="connsiteX184" fmla="*/ 186309 w 2019300"/>
                <a:gd name="connsiteY184" fmla="*/ 1579531 h 2305050"/>
                <a:gd name="connsiteX185" fmla="*/ 184023 w 2019300"/>
                <a:gd name="connsiteY185" fmla="*/ 1564576 h 2305050"/>
                <a:gd name="connsiteX186" fmla="*/ 189833 w 2019300"/>
                <a:gd name="connsiteY186" fmla="*/ 1546479 h 2305050"/>
                <a:gd name="connsiteX187" fmla="*/ 210693 w 2019300"/>
                <a:gd name="connsiteY187" fmla="*/ 1518476 h 2305050"/>
                <a:gd name="connsiteX188" fmla="*/ 219742 w 2019300"/>
                <a:gd name="connsiteY188" fmla="*/ 1511236 h 2305050"/>
                <a:gd name="connsiteX189" fmla="*/ 214503 w 2019300"/>
                <a:gd name="connsiteY189" fmla="*/ 1504093 h 2305050"/>
                <a:gd name="connsiteX190" fmla="*/ 221742 w 2019300"/>
                <a:gd name="connsiteY190" fmla="*/ 1499235 h 2305050"/>
                <a:gd name="connsiteX191" fmla="*/ 218027 w 2019300"/>
                <a:gd name="connsiteY191" fmla="*/ 1489519 h 2305050"/>
                <a:gd name="connsiteX192" fmla="*/ 222790 w 2019300"/>
                <a:gd name="connsiteY192" fmla="*/ 1487043 h 2305050"/>
                <a:gd name="connsiteX193" fmla="*/ 221266 w 2019300"/>
                <a:gd name="connsiteY193" fmla="*/ 1484757 h 2305050"/>
                <a:gd name="connsiteX194" fmla="*/ 204406 w 2019300"/>
                <a:gd name="connsiteY194" fmla="*/ 1489139 h 2305050"/>
                <a:gd name="connsiteX195" fmla="*/ 201168 w 2019300"/>
                <a:gd name="connsiteY195" fmla="*/ 1483805 h 2305050"/>
                <a:gd name="connsiteX196" fmla="*/ 201358 w 2019300"/>
                <a:gd name="connsiteY196" fmla="*/ 1478280 h 2305050"/>
                <a:gd name="connsiteX197" fmla="*/ 207550 w 2019300"/>
                <a:gd name="connsiteY197" fmla="*/ 1467517 h 2305050"/>
                <a:gd name="connsiteX198" fmla="*/ 206978 w 2019300"/>
                <a:gd name="connsiteY198" fmla="*/ 1459706 h 2305050"/>
                <a:gd name="connsiteX199" fmla="*/ 234315 w 2019300"/>
                <a:gd name="connsiteY199" fmla="*/ 1446848 h 2305050"/>
                <a:gd name="connsiteX200" fmla="*/ 232981 w 2019300"/>
                <a:gd name="connsiteY200" fmla="*/ 1444181 h 2305050"/>
                <a:gd name="connsiteX201" fmla="*/ 246793 w 2019300"/>
                <a:gd name="connsiteY201" fmla="*/ 1435989 h 2305050"/>
                <a:gd name="connsiteX202" fmla="*/ 256508 w 2019300"/>
                <a:gd name="connsiteY202" fmla="*/ 1420559 h 2305050"/>
                <a:gd name="connsiteX203" fmla="*/ 273272 w 2019300"/>
                <a:gd name="connsiteY203" fmla="*/ 1406366 h 2305050"/>
                <a:gd name="connsiteX204" fmla="*/ 282797 w 2019300"/>
                <a:gd name="connsiteY204" fmla="*/ 1413986 h 2305050"/>
                <a:gd name="connsiteX205" fmla="*/ 288703 w 2019300"/>
                <a:gd name="connsiteY205" fmla="*/ 1415606 h 2305050"/>
                <a:gd name="connsiteX206" fmla="*/ 289560 w 2019300"/>
                <a:gd name="connsiteY206" fmla="*/ 1411129 h 2305050"/>
                <a:gd name="connsiteX207" fmla="*/ 294418 w 2019300"/>
                <a:gd name="connsiteY207" fmla="*/ 1412939 h 2305050"/>
                <a:gd name="connsiteX208" fmla="*/ 293275 w 2019300"/>
                <a:gd name="connsiteY208" fmla="*/ 1421416 h 2305050"/>
                <a:gd name="connsiteX209" fmla="*/ 296227 w 2019300"/>
                <a:gd name="connsiteY209" fmla="*/ 1421701 h 2305050"/>
                <a:gd name="connsiteX210" fmla="*/ 296037 w 2019300"/>
                <a:gd name="connsiteY210" fmla="*/ 1424178 h 2305050"/>
                <a:gd name="connsiteX211" fmla="*/ 305657 w 2019300"/>
                <a:gd name="connsiteY211" fmla="*/ 1424559 h 2305050"/>
                <a:gd name="connsiteX212" fmla="*/ 309753 w 2019300"/>
                <a:gd name="connsiteY212" fmla="*/ 1429417 h 2305050"/>
                <a:gd name="connsiteX213" fmla="*/ 309372 w 2019300"/>
                <a:gd name="connsiteY213" fmla="*/ 1425797 h 2305050"/>
                <a:gd name="connsiteX214" fmla="*/ 314134 w 2019300"/>
                <a:gd name="connsiteY214" fmla="*/ 1423987 h 2305050"/>
                <a:gd name="connsiteX215" fmla="*/ 325374 w 2019300"/>
                <a:gd name="connsiteY215" fmla="*/ 1439323 h 2305050"/>
                <a:gd name="connsiteX216" fmla="*/ 328327 w 2019300"/>
                <a:gd name="connsiteY216" fmla="*/ 1438561 h 2305050"/>
                <a:gd name="connsiteX217" fmla="*/ 332613 w 2019300"/>
                <a:gd name="connsiteY217" fmla="*/ 1434370 h 2305050"/>
                <a:gd name="connsiteX218" fmla="*/ 331089 w 2019300"/>
                <a:gd name="connsiteY218" fmla="*/ 1430845 h 2305050"/>
                <a:gd name="connsiteX219" fmla="*/ 342233 w 2019300"/>
                <a:gd name="connsiteY219" fmla="*/ 1425416 h 2305050"/>
                <a:gd name="connsiteX220" fmla="*/ 343186 w 2019300"/>
                <a:gd name="connsiteY220" fmla="*/ 1421511 h 2305050"/>
                <a:gd name="connsiteX221" fmla="*/ 340424 w 2019300"/>
                <a:gd name="connsiteY221" fmla="*/ 1419416 h 2305050"/>
                <a:gd name="connsiteX222" fmla="*/ 352044 w 2019300"/>
                <a:gd name="connsiteY222" fmla="*/ 1387697 h 2305050"/>
                <a:gd name="connsiteX223" fmla="*/ 361474 w 2019300"/>
                <a:gd name="connsiteY223" fmla="*/ 1399794 h 2305050"/>
                <a:gd name="connsiteX224" fmla="*/ 384429 w 2019300"/>
                <a:gd name="connsiteY224" fmla="*/ 1403509 h 2305050"/>
                <a:gd name="connsiteX225" fmla="*/ 401288 w 2019300"/>
                <a:gd name="connsiteY225" fmla="*/ 1416272 h 2305050"/>
                <a:gd name="connsiteX226" fmla="*/ 406051 w 2019300"/>
                <a:gd name="connsiteY226" fmla="*/ 1413034 h 2305050"/>
                <a:gd name="connsiteX227" fmla="*/ 416052 w 2019300"/>
                <a:gd name="connsiteY227" fmla="*/ 1391602 h 2305050"/>
                <a:gd name="connsiteX228" fmla="*/ 414052 w 2019300"/>
                <a:gd name="connsiteY228" fmla="*/ 1374648 h 2305050"/>
                <a:gd name="connsiteX229" fmla="*/ 409384 w 2019300"/>
                <a:gd name="connsiteY229" fmla="*/ 1372552 h 2305050"/>
                <a:gd name="connsiteX230" fmla="*/ 416528 w 2019300"/>
                <a:gd name="connsiteY230" fmla="*/ 1368552 h 2305050"/>
                <a:gd name="connsiteX231" fmla="*/ 431006 w 2019300"/>
                <a:gd name="connsiteY231" fmla="*/ 1365504 h 2305050"/>
                <a:gd name="connsiteX232" fmla="*/ 432911 w 2019300"/>
                <a:gd name="connsiteY232" fmla="*/ 1358170 h 2305050"/>
                <a:gd name="connsiteX233" fmla="*/ 430435 w 2019300"/>
                <a:gd name="connsiteY233" fmla="*/ 1356169 h 2305050"/>
                <a:gd name="connsiteX234" fmla="*/ 440531 w 2019300"/>
                <a:gd name="connsiteY234" fmla="*/ 1353788 h 2305050"/>
                <a:gd name="connsiteX235" fmla="*/ 435102 w 2019300"/>
                <a:gd name="connsiteY235" fmla="*/ 1345978 h 2305050"/>
                <a:gd name="connsiteX236" fmla="*/ 439579 w 2019300"/>
                <a:gd name="connsiteY236" fmla="*/ 1328452 h 2305050"/>
                <a:gd name="connsiteX237" fmla="*/ 438055 w 2019300"/>
                <a:gd name="connsiteY237" fmla="*/ 1326547 h 2305050"/>
                <a:gd name="connsiteX238" fmla="*/ 443008 w 2019300"/>
                <a:gd name="connsiteY238" fmla="*/ 1319308 h 2305050"/>
                <a:gd name="connsiteX239" fmla="*/ 433483 w 2019300"/>
                <a:gd name="connsiteY239" fmla="*/ 1317117 h 2305050"/>
                <a:gd name="connsiteX240" fmla="*/ 411385 w 2019300"/>
                <a:gd name="connsiteY240" fmla="*/ 1328737 h 2305050"/>
                <a:gd name="connsiteX241" fmla="*/ 400526 w 2019300"/>
                <a:gd name="connsiteY241" fmla="*/ 1342930 h 2305050"/>
                <a:gd name="connsiteX242" fmla="*/ 396907 w 2019300"/>
                <a:gd name="connsiteY242" fmla="*/ 1342549 h 2305050"/>
                <a:gd name="connsiteX243" fmla="*/ 393763 w 2019300"/>
                <a:gd name="connsiteY243" fmla="*/ 1324356 h 2305050"/>
                <a:gd name="connsiteX244" fmla="*/ 387667 w 2019300"/>
                <a:gd name="connsiteY244" fmla="*/ 1308830 h 2305050"/>
                <a:gd name="connsiteX245" fmla="*/ 386620 w 2019300"/>
                <a:gd name="connsiteY245" fmla="*/ 1296543 h 2305050"/>
                <a:gd name="connsiteX246" fmla="*/ 395192 w 2019300"/>
                <a:gd name="connsiteY246" fmla="*/ 1270349 h 2305050"/>
                <a:gd name="connsiteX247" fmla="*/ 401383 w 2019300"/>
                <a:gd name="connsiteY247" fmla="*/ 1258634 h 2305050"/>
                <a:gd name="connsiteX248" fmla="*/ 434435 w 2019300"/>
                <a:gd name="connsiteY248" fmla="*/ 1242632 h 2305050"/>
                <a:gd name="connsiteX249" fmla="*/ 443008 w 2019300"/>
                <a:gd name="connsiteY249" fmla="*/ 1228534 h 2305050"/>
                <a:gd name="connsiteX250" fmla="*/ 450913 w 2019300"/>
                <a:gd name="connsiteY250" fmla="*/ 1226915 h 2305050"/>
                <a:gd name="connsiteX251" fmla="*/ 462534 w 2019300"/>
                <a:gd name="connsiteY251" fmla="*/ 1215009 h 2305050"/>
                <a:gd name="connsiteX252" fmla="*/ 478346 w 2019300"/>
                <a:gd name="connsiteY252" fmla="*/ 1204532 h 2305050"/>
                <a:gd name="connsiteX253" fmla="*/ 488061 w 2019300"/>
                <a:gd name="connsiteY253" fmla="*/ 1201579 h 2305050"/>
                <a:gd name="connsiteX254" fmla="*/ 486632 w 2019300"/>
                <a:gd name="connsiteY254" fmla="*/ 1198245 h 2305050"/>
                <a:gd name="connsiteX255" fmla="*/ 493776 w 2019300"/>
                <a:gd name="connsiteY255" fmla="*/ 1194530 h 2305050"/>
                <a:gd name="connsiteX256" fmla="*/ 496538 w 2019300"/>
                <a:gd name="connsiteY256" fmla="*/ 1189958 h 2305050"/>
                <a:gd name="connsiteX257" fmla="*/ 490156 w 2019300"/>
                <a:gd name="connsiteY257" fmla="*/ 1187196 h 2305050"/>
                <a:gd name="connsiteX258" fmla="*/ 491776 w 2019300"/>
                <a:gd name="connsiteY258" fmla="*/ 1178624 h 2305050"/>
                <a:gd name="connsiteX259" fmla="*/ 499015 w 2019300"/>
                <a:gd name="connsiteY259" fmla="*/ 1178052 h 2305050"/>
                <a:gd name="connsiteX260" fmla="*/ 490061 w 2019300"/>
                <a:gd name="connsiteY260" fmla="*/ 1172909 h 2305050"/>
                <a:gd name="connsiteX261" fmla="*/ 493681 w 2019300"/>
                <a:gd name="connsiteY261" fmla="*/ 1169765 h 2305050"/>
                <a:gd name="connsiteX262" fmla="*/ 488632 w 2019300"/>
                <a:gd name="connsiteY262" fmla="*/ 1170242 h 2305050"/>
                <a:gd name="connsiteX263" fmla="*/ 495681 w 2019300"/>
                <a:gd name="connsiteY263" fmla="*/ 1158811 h 2305050"/>
                <a:gd name="connsiteX264" fmla="*/ 481679 w 2019300"/>
                <a:gd name="connsiteY264" fmla="*/ 1151858 h 2305050"/>
                <a:gd name="connsiteX265" fmla="*/ 479393 w 2019300"/>
                <a:gd name="connsiteY265" fmla="*/ 1146524 h 2305050"/>
                <a:gd name="connsiteX266" fmla="*/ 478631 w 2019300"/>
                <a:gd name="connsiteY266" fmla="*/ 1153097 h 2305050"/>
                <a:gd name="connsiteX267" fmla="*/ 482155 w 2019300"/>
                <a:gd name="connsiteY267" fmla="*/ 1155478 h 2305050"/>
                <a:gd name="connsiteX268" fmla="*/ 480631 w 2019300"/>
                <a:gd name="connsiteY268" fmla="*/ 1158716 h 2305050"/>
                <a:gd name="connsiteX269" fmla="*/ 470535 w 2019300"/>
                <a:gd name="connsiteY269" fmla="*/ 1154430 h 2305050"/>
                <a:gd name="connsiteX270" fmla="*/ 465868 w 2019300"/>
                <a:gd name="connsiteY270" fmla="*/ 1158050 h 2305050"/>
                <a:gd name="connsiteX271" fmla="*/ 467963 w 2019300"/>
                <a:gd name="connsiteY271" fmla="*/ 1163765 h 2305050"/>
                <a:gd name="connsiteX272" fmla="*/ 465010 w 2019300"/>
                <a:gd name="connsiteY272" fmla="*/ 1164812 h 2305050"/>
                <a:gd name="connsiteX273" fmla="*/ 456152 w 2019300"/>
                <a:gd name="connsiteY273" fmla="*/ 1153287 h 2305050"/>
                <a:gd name="connsiteX274" fmla="*/ 447008 w 2019300"/>
                <a:gd name="connsiteY274" fmla="*/ 1147096 h 2305050"/>
                <a:gd name="connsiteX275" fmla="*/ 460534 w 2019300"/>
                <a:gd name="connsiteY275" fmla="*/ 1136904 h 2305050"/>
                <a:gd name="connsiteX276" fmla="*/ 462344 w 2019300"/>
                <a:gd name="connsiteY276" fmla="*/ 1126045 h 2305050"/>
                <a:gd name="connsiteX277" fmla="*/ 474154 w 2019300"/>
                <a:gd name="connsiteY277" fmla="*/ 1121759 h 2305050"/>
                <a:gd name="connsiteX278" fmla="*/ 474154 w 2019300"/>
                <a:gd name="connsiteY278" fmla="*/ 1114997 h 2305050"/>
                <a:gd name="connsiteX279" fmla="*/ 465868 w 2019300"/>
                <a:gd name="connsiteY279" fmla="*/ 1113663 h 2305050"/>
                <a:gd name="connsiteX280" fmla="*/ 463582 w 2019300"/>
                <a:gd name="connsiteY280" fmla="*/ 1115663 h 2305050"/>
                <a:gd name="connsiteX281" fmla="*/ 450342 w 2019300"/>
                <a:gd name="connsiteY281" fmla="*/ 1108043 h 2305050"/>
                <a:gd name="connsiteX282" fmla="*/ 445389 w 2019300"/>
                <a:gd name="connsiteY282" fmla="*/ 1109186 h 2305050"/>
                <a:gd name="connsiteX283" fmla="*/ 446627 w 2019300"/>
                <a:gd name="connsiteY283" fmla="*/ 1106995 h 2305050"/>
                <a:gd name="connsiteX284" fmla="*/ 436054 w 2019300"/>
                <a:gd name="connsiteY284" fmla="*/ 1101090 h 2305050"/>
                <a:gd name="connsiteX285" fmla="*/ 441865 w 2019300"/>
                <a:gd name="connsiteY285" fmla="*/ 1096137 h 2305050"/>
                <a:gd name="connsiteX286" fmla="*/ 436531 w 2019300"/>
                <a:gd name="connsiteY286" fmla="*/ 1094518 h 2305050"/>
                <a:gd name="connsiteX287" fmla="*/ 433673 w 2019300"/>
                <a:gd name="connsiteY287" fmla="*/ 1088803 h 2305050"/>
                <a:gd name="connsiteX288" fmla="*/ 435388 w 2019300"/>
                <a:gd name="connsiteY288" fmla="*/ 1088041 h 2305050"/>
                <a:gd name="connsiteX289" fmla="*/ 426434 w 2019300"/>
                <a:gd name="connsiteY289" fmla="*/ 1078135 h 2305050"/>
                <a:gd name="connsiteX290" fmla="*/ 428720 w 2019300"/>
                <a:gd name="connsiteY290" fmla="*/ 1072420 h 2305050"/>
                <a:gd name="connsiteX291" fmla="*/ 411671 w 2019300"/>
                <a:gd name="connsiteY291" fmla="*/ 1072325 h 2305050"/>
                <a:gd name="connsiteX292" fmla="*/ 400907 w 2019300"/>
                <a:gd name="connsiteY292" fmla="*/ 1064038 h 2305050"/>
                <a:gd name="connsiteX293" fmla="*/ 401193 w 2019300"/>
                <a:gd name="connsiteY293" fmla="*/ 1054703 h 2305050"/>
                <a:gd name="connsiteX294" fmla="*/ 394335 w 2019300"/>
                <a:gd name="connsiteY294" fmla="*/ 1052893 h 2305050"/>
                <a:gd name="connsiteX295" fmla="*/ 393192 w 2019300"/>
                <a:gd name="connsiteY295" fmla="*/ 1050226 h 2305050"/>
                <a:gd name="connsiteX296" fmla="*/ 384620 w 2019300"/>
                <a:gd name="connsiteY296" fmla="*/ 1046893 h 2305050"/>
                <a:gd name="connsiteX297" fmla="*/ 385000 w 2019300"/>
                <a:gd name="connsiteY297" fmla="*/ 1044892 h 2305050"/>
                <a:gd name="connsiteX298" fmla="*/ 374237 w 2019300"/>
                <a:gd name="connsiteY298" fmla="*/ 1043750 h 2305050"/>
                <a:gd name="connsiteX299" fmla="*/ 370523 w 2019300"/>
                <a:gd name="connsiteY299" fmla="*/ 1027652 h 2305050"/>
                <a:gd name="connsiteX300" fmla="*/ 364807 w 2019300"/>
                <a:gd name="connsiteY300" fmla="*/ 1031272 h 2305050"/>
                <a:gd name="connsiteX301" fmla="*/ 355282 w 2019300"/>
                <a:gd name="connsiteY301" fmla="*/ 1030605 h 2305050"/>
                <a:gd name="connsiteX302" fmla="*/ 342138 w 2019300"/>
                <a:gd name="connsiteY302" fmla="*/ 1024509 h 2305050"/>
                <a:gd name="connsiteX303" fmla="*/ 338137 w 2019300"/>
                <a:gd name="connsiteY303" fmla="*/ 1029367 h 2305050"/>
                <a:gd name="connsiteX304" fmla="*/ 329660 w 2019300"/>
                <a:gd name="connsiteY304" fmla="*/ 1032224 h 2305050"/>
                <a:gd name="connsiteX305" fmla="*/ 295084 w 2019300"/>
                <a:gd name="connsiteY305" fmla="*/ 1072134 h 2305050"/>
                <a:gd name="connsiteX306" fmla="*/ 292513 w 2019300"/>
                <a:gd name="connsiteY306" fmla="*/ 1087184 h 2305050"/>
                <a:gd name="connsiteX307" fmla="*/ 284226 w 2019300"/>
                <a:gd name="connsiteY307" fmla="*/ 1093280 h 2305050"/>
                <a:gd name="connsiteX308" fmla="*/ 273463 w 2019300"/>
                <a:gd name="connsiteY308" fmla="*/ 1095375 h 2305050"/>
                <a:gd name="connsiteX309" fmla="*/ 254698 w 2019300"/>
                <a:gd name="connsiteY309" fmla="*/ 1087184 h 2305050"/>
                <a:gd name="connsiteX310" fmla="*/ 250507 w 2019300"/>
                <a:gd name="connsiteY310" fmla="*/ 1074801 h 2305050"/>
                <a:gd name="connsiteX311" fmla="*/ 245935 w 2019300"/>
                <a:gd name="connsiteY311" fmla="*/ 1070705 h 2305050"/>
                <a:gd name="connsiteX312" fmla="*/ 247745 w 2019300"/>
                <a:gd name="connsiteY312" fmla="*/ 1063276 h 2305050"/>
                <a:gd name="connsiteX313" fmla="*/ 258985 w 2019300"/>
                <a:gd name="connsiteY313" fmla="*/ 1046798 h 2305050"/>
                <a:gd name="connsiteX314" fmla="*/ 278701 w 2019300"/>
                <a:gd name="connsiteY314" fmla="*/ 1029272 h 2305050"/>
                <a:gd name="connsiteX315" fmla="*/ 282511 w 2019300"/>
                <a:gd name="connsiteY315" fmla="*/ 1032034 h 2305050"/>
                <a:gd name="connsiteX316" fmla="*/ 292798 w 2019300"/>
                <a:gd name="connsiteY316" fmla="*/ 1011460 h 2305050"/>
                <a:gd name="connsiteX317" fmla="*/ 289560 w 2019300"/>
                <a:gd name="connsiteY317" fmla="*/ 1009650 h 2305050"/>
                <a:gd name="connsiteX318" fmla="*/ 292036 w 2019300"/>
                <a:gd name="connsiteY318" fmla="*/ 996696 h 2305050"/>
                <a:gd name="connsiteX319" fmla="*/ 298228 w 2019300"/>
                <a:gd name="connsiteY319" fmla="*/ 997077 h 2305050"/>
                <a:gd name="connsiteX320" fmla="*/ 298323 w 2019300"/>
                <a:gd name="connsiteY320" fmla="*/ 990791 h 2305050"/>
                <a:gd name="connsiteX321" fmla="*/ 295180 w 2019300"/>
                <a:gd name="connsiteY321" fmla="*/ 991362 h 2305050"/>
                <a:gd name="connsiteX322" fmla="*/ 295846 w 2019300"/>
                <a:gd name="connsiteY322" fmla="*/ 986885 h 2305050"/>
                <a:gd name="connsiteX323" fmla="*/ 301657 w 2019300"/>
                <a:gd name="connsiteY323" fmla="*/ 981837 h 2305050"/>
                <a:gd name="connsiteX324" fmla="*/ 299942 w 2019300"/>
                <a:gd name="connsiteY324" fmla="*/ 975169 h 2305050"/>
                <a:gd name="connsiteX325" fmla="*/ 296418 w 2019300"/>
                <a:gd name="connsiteY325" fmla="*/ 976408 h 2305050"/>
                <a:gd name="connsiteX326" fmla="*/ 296037 w 2019300"/>
                <a:gd name="connsiteY326" fmla="*/ 973645 h 2305050"/>
                <a:gd name="connsiteX327" fmla="*/ 307276 w 2019300"/>
                <a:gd name="connsiteY327" fmla="*/ 971359 h 2305050"/>
                <a:gd name="connsiteX328" fmla="*/ 309658 w 2019300"/>
                <a:gd name="connsiteY328" fmla="*/ 969455 h 2305050"/>
                <a:gd name="connsiteX329" fmla="*/ 308991 w 2019300"/>
                <a:gd name="connsiteY329" fmla="*/ 966025 h 2305050"/>
                <a:gd name="connsiteX330" fmla="*/ 307086 w 2019300"/>
                <a:gd name="connsiteY330" fmla="*/ 963740 h 2305050"/>
                <a:gd name="connsiteX331" fmla="*/ 290227 w 2019300"/>
                <a:gd name="connsiteY331" fmla="*/ 976789 h 2305050"/>
                <a:gd name="connsiteX332" fmla="*/ 282511 w 2019300"/>
                <a:gd name="connsiteY332" fmla="*/ 979742 h 2305050"/>
                <a:gd name="connsiteX333" fmla="*/ 280797 w 2019300"/>
                <a:gd name="connsiteY333" fmla="*/ 977836 h 2305050"/>
                <a:gd name="connsiteX334" fmla="*/ 257080 w 2019300"/>
                <a:gd name="connsiteY334" fmla="*/ 980123 h 2305050"/>
                <a:gd name="connsiteX335" fmla="*/ 242697 w 2019300"/>
                <a:gd name="connsiteY335" fmla="*/ 971169 h 2305050"/>
                <a:gd name="connsiteX336" fmla="*/ 238506 w 2019300"/>
                <a:gd name="connsiteY336" fmla="*/ 971931 h 2305050"/>
                <a:gd name="connsiteX337" fmla="*/ 232029 w 2019300"/>
                <a:gd name="connsiteY337" fmla="*/ 979742 h 2305050"/>
                <a:gd name="connsiteX338" fmla="*/ 234886 w 2019300"/>
                <a:gd name="connsiteY338" fmla="*/ 989076 h 2305050"/>
                <a:gd name="connsiteX339" fmla="*/ 239839 w 2019300"/>
                <a:gd name="connsiteY339" fmla="*/ 989552 h 2305050"/>
                <a:gd name="connsiteX340" fmla="*/ 238887 w 2019300"/>
                <a:gd name="connsiteY340" fmla="*/ 993553 h 2305050"/>
                <a:gd name="connsiteX341" fmla="*/ 227362 w 2019300"/>
                <a:gd name="connsiteY341" fmla="*/ 1003744 h 2305050"/>
                <a:gd name="connsiteX342" fmla="*/ 224028 w 2019300"/>
                <a:gd name="connsiteY342" fmla="*/ 1014032 h 2305050"/>
                <a:gd name="connsiteX343" fmla="*/ 206788 w 2019300"/>
                <a:gd name="connsiteY343" fmla="*/ 1023747 h 2305050"/>
                <a:gd name="connsiteX344" fmla="*/ 194500 w 2019300"/>
                <a:gd name="connsiteY344" fmla="*/ 1013746 h 2305050"/>
                <a:gd name="connsiteX345" fmla="*/ 194024 w 2019300"/>
                <a:gd name="connsiteY345" fmla="*/ 1000601 h 2305050"/>
                <a:gd name="connsiteX346" fmla="*/ 200501 w 2019300"/>
                <a:gd name="connsiteY346" fmla="*/ 1002411 h 2305050"/>
                <a:gd name="connsiteX347" fmla="*/ 203644 w 2019300"/>
                <a:gd name="connsiteY347" fmla="*/ 998887 h 2305050"/>
                <a:gd name="connsiteX348" fmla="*/ 209550 w 2019300"/>
                <a:gd name="connsiteY348" fmla="*/ 987742 h 2305050"/>
                <a:gd name="connsiteX349" fmla="*/ 208312 w 2019300"/>
                <a:gd name="connsiteY349" fmla="*/ 980789 h 2305050"/>
                <a:gd name="connsiteX350" fmla="*/ 212788 w 2019300"/>
                <a:gd name="connsiteY350" fmla="*/ 972598 h 2305050"/>
                <a:gd name="connsiteX351" fmla="*/ 207835 w 2019300"/>
                <a:gd name="connsiteY351" fmla="*/ 960787 h 2305050"/>
                <a:gd name="connsiteX352" fmla="*/ 208693 w 2019300"/>
                <a:gd name="connsiteY352" fmla="*/ 957548 h 2305050"/>
                <a:gd name="connsiteX353" fmla="*/ 199739 w 2019300"/>
                <a:gd name="connsiteY353" fmla="*/ 952405 h 2305050"/>
                <a:gd name="connsiteX354" fmla="*/ 200311 w 2019300"/>
                <a:gd name="connsiteY354" fmla="*/ 943832 h 2305050"/>
                <a:gd name="connsiteX355" fmla="*/ 196786 w 2019300"/>
                <a:gd name="connsiteY355" fmla="*/ 943642 h 2305050"/>
                <a:gd name="connsiteX356" fmla="*/ 198215 w 2019300"/>
                <a:gd name="connsiteY356" fmla="*/ 940499 h 2305050"/>
                <a:gd name="connsiteX357" fmla="*/ 195358 w 2019300"/>
                <a:gd name="connsiteY357" fmla="*/ 941832 h 2305050"/>
                <a:gd name="connsiteX358" fmla="*/ 194310 w 2019300"/>
                <a:gd name="connsiteY358" fmla="*/ 926497 h 2305050"/>
                <a:gd name="connsiteX359" fmla="*/ 200120 w 2019300"/>
                <a:gd name="connsiteY359" fmla="*/ 925449 h 2305050"/>
                <a:gd name="connsiteX360" fmla="*/ 204025 w 2019300"/>
                <a:gd name="connsiteY360" fmla="*/ 928497 h 2305050"/>
                <a:gd name="connsiteX361" fmla="*/ 211074 w 2019300"/>
                <a:gd name="connsiteY361" fmla="*/ 928497 h 2305050"/>
                <a:gd name="connsiteX362" fmla="*/ 211264 w 2019300"/>
                <a:gd name="connsiteY362" fmla="*/ 931831 h 2305050"/>
                <a:gd name="connsiteX363" fmla="*/ 225076 w 2019300"/>
                <a:gd name="connsiteY363" fmla="*/ 931069 h 2305050"/>
                <a:gd name="connsiteX364" fmla="*/ 244316 w 2019300"/>
                <a:gd name="connsiteY364" fmla="*/ 939451 h 2305050"/>
                <a:gd name="connsiteX365" fmla="*/ 262699 w 2019300"/>
                <a:gd name="connsiteY365" fmla="*/ 930402 h 2305050"/>
                <a:gd name="connsiteX366" fmla="*/ 263271 w 2019300"/>
                <a:gd name="connsiteY366" fmla="*/ 936403 h 2305050"/>
                <a:gd name="connsiteX367" fmla="*/ 275368 w 2019300"/>
                <a:gd name="connsiteY367" fmla="*/ 938975 h 2305050"/>
                <a:gd name="connsiteX368" fmla="*/ 282130 w 2019300"/>
                <a:gd name="connsiteY368" fmla="*/ 948500 h 2305050"/>
                <a:gd name="connsiteX369" fmla="*/ 297180 w 2019300"/>
                <a:gd name="connsiteY369" fmla="*/ 937450 h 2305050"/>
                <a:gd name="connsiteX370" fmla="*/ 308705 w 2019300"/>
                <a:gd name="connsiteY370" fmla="*/ 940689 h 2305050"/>
                <a:gd name="connsiteX371" fmla="*/ 303085 w 2019300"/>
                <a:gd name="connsiteY371" fmla="*/ 931545 h 2305050"/>
                <a:gd name="connsiteX372" fmla="*/ 306324 w 2019300"/>
                <a:gd name="connsiteY372" fmla="*/ 929354 h 2305050"/>
                <a:gd name="connsiteX373" fmla="*/ 315563 w 2019300"/>
                <a:gd name="connsiteY373" fmla="*/ 941070 h 2305050"/>
                <a:gd name="connsiteX374" fmla="*/ 326993 w 2019300"/>
                <a:gd name="connsiteY374" fmla="*/ 946785 h 2305050"/>
                <a:gd name="connsiteX375" fmla="*/ 325946 w 2019300"/>
                <a:gd name="connsiteY375" fmla="*/ 951262 h 2305050"/>
                <a:gd name="connsiteX376" fmla="*/ 329755 w 2019300"/>
                <a:gd name="connsiteY376" fmla="*/ 958786 h 2305050"/>
                <a:gd name="connsiteX377" fmla="*/ 339185 w 2019300"/>
                <a:gd name="connsiteY377" fmla="*/ 949071 h 2305050"/>
                <a:gd name="connsiteX378" fmla="*/ 340804 w 2019300"/>
                <a:gd name="connsiteY378" fmla="*/ 941356 h 2305050"/>
                <a:gd name="connsiteX379" fmla="*/ 362617 w 2019300"/>
                <a:gd name="connsiteY379" fmla="*/ 965835 h 2305050"/>
                <a:gd name="connsiteX380" fmla="*/ 368713 w 2019300"/>
                <a:gd name="connsiteY380" fmla="*/ 966502 h 2305050"/>
                <a:gd name="connsiteX381" fmla="*/ 379762 w 2019300"/>
                <a:gd name="connsiteY381" fmla="*/ 955929 h 2305050"/>
                <a:gd name="connsiteX382" fmla="*/ 376142 w 2019300"/>
                <a:gd name="connsiteY382" fmla="*/ 945356 h 2305050"/>
                <a:gd name="connsiteX383" fmla="*/ 388334 w 2019300"/>
                <a:gd name="connsiteY383" fmla="*/ 938689 h 2305050"/>
                <a:gd name="connsiteX384" fmla="*/ 397002 w 2019300"/>
                <a:gd name="connsiteY384" fmla="*/ 938117 h 2305050"/>
                <a:gd name="connsiteX385" fmla="*/ 399002 w 2019300"/>
                <a:gd name="connsiteY385" fmla="*/ 926687 h 2305050"/>
                <a:gd name="connsiteX386" fmla="*/ 405765 w 2019300"/>
                <a:gd name="connsiteY386" fmla="*/ 928021 h 2305050"/>
                <a:gd name="connsiteX387" fmla="*/ 410432 w 2019300"/>
                <a:gd name="connsiteY387" fmla="*/ 939356 h 2305050"/>
                <a:gd name="connsiteX388" fmla="*/ 408051 w 2019300"/>
                <a:gd name="connsiteY388" fmla="*/ 942118 h 2305050"/>
                <a:gd name="connsiteX389" fmla="*/ 411766 w 2019300"/>
                <a:gd name="connsiteY389" fmla="*/ 947833 h 2305050"/>
                <a:gd name="connsiteX390" fmla="*/ 412432 w 2019300"/>
                <a:gd name="connsiteY390" fmla="*/ 955262 h 2305050"/>
                <a:gd name="connsiteX391" fmla="*/ 414909 w 2019300"/>
                <a:gd name="connsiteY391" fmla="*/ 954405 h 2305050"/>
                <a:gd name="connsiteX392" fmla="*/ 413956 w 2019300"/>
                <a:gd name="connsiteY392" fmla="*/ 950309 h 2305050"/>
                <a:gd name="connsiteX393" fmla="*/ 419386 w 2019300"/>
                <a:gd name="connsiteY393" fmla="*/ 947452 h 2305050"/>
                <a:gd name="connsiteX394" fmla="*/ 424625 w 2019300"/>
                <a:gd name="connsiteY394" fmla="*/ 946880 h 2305050"/>
                <a:gd name="connsiteX395" fmla="*/ 425958 w 2019300"/>
                <a:gd name="connsiteY395" fmla="*/ 950024 h 2305050"/>
                <a:gd name="connsiteX396" fmla="*/ 440055 w 2019300"/>
                <a:gd name="connsiteY396" fmla="*/ 946499 h 2305050"/>
                <a:gd name="connsiteX397" fmla="*/ 454342 w 2019300"/>
                <a:gd name="connsiteY397" fmla="*/ 946214 h 2305050"/>
                <a:gd name="connsiteX398" fmla="*/ 467201 w 2019300"/>
                <a:gd name="connsiteY398" fmla="*/ 949261 h 2305050"/>
                <a:gd name="connsiteX399" fmla="*/ 473297 w 2019300"/>
                <a:gd name="connsiteY399" fmla="*/ 945451 h 2305050"/>
                <a:gd name="connsiteX400" fmla="*/ 478346 w 2019300"/>
                <a:gd name="connsiteY400" fmla="*/ 945833 h 2305050"/>
                <a:gd name="connsiteX401" fmla="*/ 485108 w 2019300"/>
                <a:gd name="connsiteY401" fmla="*/ 941927 h 2305050"/>
                <a:gd name="connsiteX402" fmla="*/ 486156 w 2019300"/>
                <a:gd name="connsiteY402" fmla="*/ 936974 h 2305050"/>
                <a:gd name="connsiteX403" fmla="*/ 497300 w 2019300"/>
                <a:gd name="connsiteY403" fmla="*/ 933641 h 2305050"/>
                <a:gd name="connsiteX404" fmla="*/ 502349 w 2019300"/>
                <a:gd name="connsiteY404" fmla="*/ 927830 h 2305050"/>
                <a:gd name="connsiteX405" fmla="*/ 508825 w 2019300"/>
                <a:gd name="connsiteY405" fmla="*/ 917924 h 2305050"/>
                <a:gd name="connsiteX406" fmla="*/ 498824 w 2019300"/>
                <a:gd name="connsiteY406" fmla="*/ 906685 h 2305050"/>
                <a:gd name="connsiteX407" fmla="*/ 477774 w 2019300"/>
                <a:gd name="connsiteY407" fmla="*/ 913638 h 2305050"/>
                <a:gd name="connsiteX408" fmla="*/ 477107 w 2019300"/>
                <a:gd name="connsiteY408" fmla="*/ 915638 h 2305050"/>
                <a:gd name="connsiteX409" fmla="*/ 461677 w 2019300"/>
                <a:gd name="connsiteY409" fmla="*/ 916495 h 2305050"/>
                <a:gd name="connsiteX410" fmla="*/ 462344 w 2019300"/>
                <a:gd name="connsiteY410" fmla="*/ 909733 h 2305050"/>
                <a:gd name="connsiteX411" fmla="*/ 453676 w 2019300"/>
                <a:gd name="connsiteY411" fmla="*/ 910685 h 2305050"/>
                <a:gd name="connsiteX412" fmla="*/ 453200 w 2019300"/>
                <a:gd name="connsiteY412" fmla="*/ 905066 h 2305050"/>
                <a:gd name="connsiteX413" fmla="*/ 447580 w 2019300"/>
                <a:gd name="connsiteY413" fmla="*/ 905447 h 2305050"/>
                <a:gd name="connsiteX414" fmla="*/ 448818 w 2019300"/>
                <a:gd name="connsiteY414" fmla="*/ 898303 h 2305050"/>
                <a:gd name="connsiteX415" fmla="*/ 455962 w 2019300"/>
                <a:gd name="connsiteY415" fmla="*/ 895731 h 2305050"/>
                <a:gd name="connsiteX416" fmla="*/ 453580 w 2019300"/>
                <a:gd name="connsiteY416" fmla="*/ 889349 h 2305050"/>
                <a:gd name="connsiteX417" fmla="*/ 449961 w 2019300"/>
                <a:gd name="connsiteY417" fmla="*/ 889921 h 2305050"/>
                <a:gd name="connsiteX418" fmla="*/ 449199 w 2019300"/>
                <a:gd name="connsiteY418" fmla="*/ 887730 h 2305050"/>
                <a:gd name="connsiteX419" fmla="*/ 447675 w 2019300"/>
                <a:gd name="connsiteY419" fmla="*/ 871252 h 2305050"/>
                <a:gd name="connsiteX420" fmla="*/ 442722 w 2019300"/>
                <a:gd name="connsiteY420" fmla="*/ 865537 h 2305050"/>
                <a:gd name="connsiteX421" fmla="*/ 417290 w 2019300"/>
                <a:gd name="connsiteY421" fmla="*/ 859822 h 2305050"/>
                <a:gd name="connsiteX422" fmla="*/ 442341 w 2019300"/>
                <a:gd name="connsiteY422" fmla="*/ 823055 h 2305050"/>
                <a:gd name="connsiteX423" fmla="*/ 439483 w 2019300"/>
                <a:gd name="connsiteY423" fmla="*/ 817912 h 2305050"/>
                <a:gd name="connsiteX424" fmla="*/ 420814 w 2019300"/>
                <a:gd name="connsiteY424" fmla="*/ 805625 h 2305050"/>
                <a:gd name="connsiteX425" fmla="*/ 420052 w 2019300"/>
                <a:gd name="connsiteY425" fmla="*/ 796290 h 2305050"/>
                <a:gd name="connsiteX426" fmla="*/ 396430 w 2019300"/>
                <a:gd name="connsiteY426" fmla="*/ 786098 h 2305050"/>
                <a:gd name="connsiteX427" fmla="*/ 393668 w 2019300"/>
                <a:gd name="connsiteY427" fmla="*/ 777050 h 2305050"/>
                <a:gd name="connsiteX428" fmla="*/ 382048 w 2019300"/>
                <a:gd name="connsiteY428" fmla="*/ 767239 h 2305050"/>
                <a:gd name="connsiteX429" fmla="*/ 381572 w 2019300"/>
                <a:gd name="connsiteY429" fmla="*/ 762572 h 2305050"/>
                <a:gd name="connsiteX430" fmla="*/ 394145 w 2019300"/>
                <a:gd name="connsiteY430" fmla="*/ 747332 h 2305050"/>
                <a:gd name="connsiteX431" fmla="*/ 385953 w 2019300"/>
                <a:gd name="connsiteY431" fmla="*/ 709612 h 2305050"/>
                <a:gd name="connsiteX432" fmla="*/ 389287 w 2019300"/>
                <a:gd name="connsiteY432" fmla="*/ 702088 h 2305050"/>
                <a:gd name="connsiteX433" fmla="*/ 396430 w 2019300"/>
                <a:gd name="connsiteY433" fmla="*/ 697040 h 2305050"/>
                <a:gd name="connsiteX434" fmla="*/ 397383 w 2019300"/>
                <a:gd name="connsiteY434" fmla="*/ 688943 h 2305050"/>
                <a:gd name="connsiteX435" fmla="*/ 405860 w 2019300"/>
                <a:gd name="connsiteY435" fmla="*/ 669893 h 2305050"/>
                <a:gd name="connsiteX436" fmla="*/ 403098 w 2019300"/>
                <a:gd name="connsiteY436" fmla="*/ 654082 h 2305050"/>
                <a:gd name="connsiteX437" fmla="*/ 414433 w 2019300"/>
                <a:gd name="connsiteY437" fmla="*/ 637032 h 2305050"/>
                <a:gd name="connsiteX438" fmla="*/ 427958 w 2019300"/>
                <a:gd name="connsiteY438" fmla="*/ 628555 h 2305050"/>
                <a:gd name="connsiteX439" fmla="*/ 441960 w 2019300"/>
                <a:gd name="connsiteY439" fmla="*/ 626650 h 2305050"/>
                <a:gd name="connsiteX440" fmla="*/ 452247 w 2019300"/>
                <a:gd name="connsiteY440" fmla="*/ 630365 h 2305050"/>
                <a:gd name="connsiteX441" fmla="*/ 462915 w 2019300"/>
                <a:gd name="connsiteY441" fmla="*/ 625126 h 2305050"/>
                <a:gd name="connsiteX442" fmla="*/ 484537 w 2019300"/>
                <a:gd name="connsiteY442" fmla="*/ 626935 h 2305050"/>
                <a:gd name="connsiteX443" fmla="*/ 498538 w 2019300"/>
                <a:gd name="connsiteY443" fmla="*/ 633889 h 2305050"/>
                <a:gd name="connsiteX444" fmla="*/ 505111 w 2019300"/>
                <a:gd name="connsiteY444" fmla="*/ 641033 h 2305050"/>
                <a:gd name="connsiteX445" fmla="*/ 521589 w 2019300"/>
                <a:gd name="connsiteY445" fmla="*/ 633127 h 2305050"/>
                <a:gd name="connsiteX446" fmla="*/ 532067 w 2019300"/>
                <a:gd name="connsiteY446" fmla="*/ 632841 h 2305050"/>
                <a:gd name="connsiteX447" fmla="*/ 539401 w 2019300"/>
                <a:gd name="connsiteY447" fmla="*/ 636651 h 2305050"/>
                <a:gd name="connsiteX448" fmla="*/ 558737 w 2019300"/>
                <a:gd name="connsiteY448" fmla="*/ 638461 h 2305050"/>
                <a:gd name="connsiteX449" fmla="*/ 576929 w 2019300"/>
                <a:gd name="connsiteY449" fmla="*/ 646557 h 2305050"/>
                <a:gd name="connsiteX450" fmla="*/ 591217 w 2019300"/>
                <a:gd name="connsiteY450" fmla="*/ 649319 h 2305050"/>
                <a:gd name="connsiteX451" fmla="*/ 591026 w 2019300"/>
                <a:gd name="connsiteY451" fmla="*/ 651700 h 2305050"/>
                <a:gd name="connsiteX452" fmla="*/ 602933 w 2019300"/>
                <a:gd name="connsiteY452" fmla="*/ 654463 h 2305050"/>
                <a:gd name="connsiteX453" fmla="*/ 611029 w 2019300"/>
                <a:gd name="connsiteY453" fmla="*/ 665702 h 2305050"/>
                <a:gd name="connsiteX454" fmla="*/ 612172 w 2019300"/>
                <a:gd name="connsiteY454" fmla="*/ 657511 h 2305050"/>
                <a:gd name="connsiteX455" fmla="*/ 620077 w 2019300"/>
                <a:gd name="connsiteY455" fmla="*/ 651224 h 2305050"/>
                <a:gd name="connsiteX456" fmla="*/ 617411 w 2019300"/>
                <a:gd name="connsiteY456" fmla="*/ 643604 h 2305050"/>
                <a:gd name="connsiteX457" fmla="*/ 620173 w 2019300"/>
                <a:gd name="connsiteY457" fmla="*/ 639413 h 2305050"/>
                <a:gd name="connsiteX458" fmla="*/ 632936 w 2019300"/>
                <a:gd name="connsiteY458" fmla="*/ 635603 h 2305050"/>
                <a:gd name="connsiteX459" fmla="*/ 641985 w 2019300"/>
                <a:gd name="connsiteY459" fmla="*/ 627031 h 2305050"/>
                <a:gd name="connsiteX460" fmla="*/ 656749 w 2019300"/>
                <a:gd name="connsiteY460" fmla="*/ 625792 h 2305050"/>
                <a:gd name="connsiteX461" fmla="*/ 677799 w 2019300"/>
                <a:gd name="connsiteY461" fmla="*/ 637984 h 2305050"/>
                <a:gd name="connsiteX462" fmla="*/ 683133 w 2019300"/>
                <a:gd name="connsiteY462" fmla="*/ 651605 h 2305050"/>
                <a:gd name="connsiteX463" fmla="*/ 692277 w 2019300"/>
                <a:gd name="connsiteY463" fmla="*/ 658177 h 2305050"/>
                <a:gd name="connsiteX464" fmla="*/ 689419 w 2019300"/>
                <a:gd name="connsiteY464" fmla="*/ 663797 h 2305050"/>
                <a:gd name="connsiteX465" fmla="*/ 680561 w 2019300"/>
                <a:gd name="connsiteY465" fmla="*/ 665226 h 2305050"/>
                <a:gd name="connsiteX466" fmla="*/ 676846 w 2019300"/>
                <a:gd name="connsiteY466" fmla="*/ 670274 h 2305050"/>
                <a:gd name="connsiteX467" fmla="*/ 677513 w 2019300"/>
                <a:gd name="connsiteY467" fmla="*/ 679228 h 2305050"/>
                <a:gd name="connsiteX468" fmla="*/ 688943 w 2019300"/>
                <a:gd name="connsiteY468" fmla="*/ 684371 h 2305050"/>
                <a:gd name="connsiteX469" fmla="*/ 687991 w 2019300"/>
                <a:gd name="connsiteY469" fmla="*/ 692277 h 2305050"/>
                <a:gd name="connsiteX470" fmla="*/ 693706 w 2019300"/>
                <a:gd name="connsiteY470" fmla="*/ 692658 h 2305050"/>
                <a:gd name="connsiteX471" fmla="*/ 696754 w 2019300"/>
                <a:gd name="connsiteY471" fmla="*/ 699135 h 2305050"/>
                <a:gd name="connsiteX472" fmla="*/ 725138 w 2019300"/>
                <a:gd name="connsiteY472" fmla="*/ 707326 h 2305050"/>
                <a:gd name="connsiteX473" fmla="*/ 736759 w 2019300"/>
                <a:gd name="connsiteY473" fmla="*/ 705707 h 2305050"/>
                <a:gd name="connsiteX474" fmla="*/ 759333 w 2019300"/>
                <a:gd name="connsiteY474" fmla="*/ 694468 h 2305050"/>
                <a:gd name="connsiteX475" fmla="*/ 781621 w 2019300"/>
                <a:gd name="connsiteY475" fmla="*/ 688943 h 2305050"/>
                <a:gd name="connsiteX476" fmla="*/ 785813 w 2019300"/>
                <a:gd name="connsiteY476" fmla="*/ 681323 h 2305050"/>
                <a:gd name="connsiteX477" fmla="*/ 785717 w 2019300"/>
                <a:gd name="connsiteY477" fmla="*/ 671322 h 2305050"/>
                <a:gd name="connsiteX478" fmla="*/ 790861 w 2019300"/>
                <a:gd name="connsiteY478" fmla="*/ 667417 h 2305050"/>
                <a:gd name="connsiteX479" fmla="*/ 797242 w 2019300"/>
                <a:gd name="connsiteY479" fmla="*/ 669798 h 2305050"/>
                <a:gd name="connsiteX480" fmla="*/ 802862 w 2019300"/>
                <a:gd name="connsiteY480" fmla="*/ 676084 h 2305050"/>
                <a:gd name="connsiteX481" fmla="*/ 800957 w 2019300"/>
                <a:gd name="connsiteY481" fmla="*/ 679323 h 2305050"/>
                <a:gd name="connsiteX482" fmla="*/ 792480 w 2019300"/>
                <a:gd name="connsiteY482" fmla="*/ 683038 h 2305050"/>
                <a:gd name="connsiteX483" fmla="*/ 793718 w 2019300"/>
                <a:gd name="connsiteY483" fmla="*/ 692182 h 2305050"/>
                <a:gd name="connsiteX484" fmla="*/ 799148 w 2019300"/>
                <a:gd name="connsiteY484" fmla="*/ 693420 h 2305050"/>
                <a:gd name="connsiteX485" fmla="*/ 803053 w 2019300"/>
                <a:gd name="connsiteY485" fmla="*/ 684181 h 2305050"/>
                <a:gd name="connsiteX486" fmla="*/ 806387 w 2019300"/>
                <a:gd name="connsiteY486" fmla="*/ 683038 h 2305050"/>
                <a:gd name="connsiteX487" fmla="*/ 811530 w 2019300"/>
                <a:gd name="connsiteY487" fmla="*/ 687419 h 2305050"/>
                <a:gd name="connsiteX488" fmla="*/ 811816 w 2019300"/>
                <a:gd name="connsiteY488" fmla="*/ 694468 h 2305050"/>
                <a:gd name="connsiteX489" fmla="*/ 814578 w 2019300"/>
                <a:gd name="connsiteY489" fmla="*/ 694753 h 2305050"/>
                <a:gd name="connsiteX490" fmla="*/ 823531 w 2019300"/>
                <a:gd name="connsiteY490" fmla="*/ 683800 h 2305050"/>
                <a:gd name="connsiteX491" fmla="*/ 829913 w 2019300"/>
                <a:gd name="connsiteY491" fmla="*/ 685514 h 2305050"/>
                <a:gd name="connsiteX492" fmla="*/ 837724 w 2019300"/>
                <a:gd name="connsiteY492" fmla="*/ 679514 h 2305050"/>
                <a:gd name="connsiteX493" fmla="*/ 842772 w 2019300"/>
                <a:gd name="connsiteY493" fmla="*/ 679418 h 2305050"/>
                <a:gd name="connsiteX494" fmla="*/ 842963 w 2019300"/>
                <a:gd name="connsiteY494" fmla="*/ 677037 h 2305050"/>
                <a:gd name="connsiteX495" fmla="*/ 851630 w 2019300"/>
                <a:gd name="connsiteY495" fmla="*/ 678085 h 2305050"/>
                <a:gd name="connsiteX496" fmla="*/ 854297 w 2019300"/>
                <a:gd name="connsiteY496" fmla="*/ 667702 h 2305050"/>
                <a:gd name="connsiteX497" fmla="*/ 863346 w 2019300"/>
                <a:gd name="connsiteY497" fmla="*/ 667417 h 2305050"/>
                <a:gd name="connsiteX498" fmla="*/ 860965 w 2019300"/>
                <a:gd name="connsiteY498" fmla="*/ 657701 h 2305050"/>
                <a:gd name="connsiteX499" fmla="*/ 889540 w 2019300"/>
                <a:gd name="connsiteY499" fmla="*/ 644652 h 2305050"/>
                <a:gd name="connsiteX500" fmla="*/ 882206 w 2019300"/>
                <a:gd name="connsiteY500" fmla="*/ 637699 h 2305050"/>
                <a:gd name="connsiteX501" fmla="*/ 880872 w 2019300"/>
                <a:gd name="connsiteY501" fmla="*/ 627412 h 2305050"/>
                <a:gd name="connsiteX502" fmla="*/ 882872 w 2019300"/>
                <a:gd name="connsiteY502" fmla="*/ 625792 h 2305050"/>
                <a:gd name="connsiteX503" fmla="*/ 880586 w 2019300"/>
                <a:gd name="connsiteY503" fmla="*/ 625507 h 2305050"/>
                <a:gd name="connsiteX504" fmla="*/ 878586 w 2019300"/>
                <a:gd name="connsiteY504" fmla="*/ 615220 h 2305050"/>
                <a:gd name="connsiteX505" fmla="*/ 859060 w 2019300"/>
                <a:gd name="connsiteY505" fmla="*/ 607505 h 2305050"/>
                <a:gd name="connsiteX506" fmla="*/ 857917 w 2019300"/>
                <a:gd name="connsiteY506" fmla="*/ 598742 h 2305050"/>
                <a:gd name="connsiteX507" fmla="*/ 854297 w 2019300"/>
                <a:gd name="connsiteY507" fmla="*/ 595408 h 2305050"/>
                <a:gd name="connsiteX508" fmla="*/ 860298 w 2019300"/>
                <a:gd name="connsiteY508" fmla="*/ 585407 h 2305050"/>
                <a:gd name="connsiteX509" fmla="*/ 872395 w 2019300"/>
                <a:gd name="connsiteY509" fmla="*/ 588645 h 2305050"/>
                <a:gd name="connsiteX510" fmla="*/ 882967 w 2019300"/>
                <a:gd name="connsiteY510" fmla="*/ 595027 h 2305050"/>
                <a:gd name="connsiteX511" fmla="*/ 886206 w 2019300"/>
                <a:gd name="connsiteY511" fmla="*/ 588169 h 2305050"/>
                <a:gd name="connsiteX512" fmla="*/ 897065 w 2019300"/>
                <a:gd name="connsiteY512" fmla="*/ 593789 h 2305050"/>
                <a:gd name="connsiteX513" fmla="*/ 903732 w 2019300"/>
                <a:gd name="connsiteY513" fmla="*/ 585502 h 2305050"/>
                <a:gd name="connsiteX514" fmla="*/ 913543 w 2019300"/>
                <a:gd name="connsiteY514" fmla="*/ 565404 h 2305050"/>
                <a:gd name="connsiteX515" fmla="*/ 891159 w 2019300"/>
                <a:gd name="connsiteY515" fmla="*/ 549211 h 2305050"/>
                <a:gd name="connsiteX516" fmla="*/ 892683 w 2019300"/>
                <a:gd name="connsiteY516" fmla="*/ 547116 h 2305050"/>
                <a:gd name="connsiteX517" fmla="*/ 889254 w 2019300"/>
                <a:gd name="connsiteY517" fmla="*/ 543782 h 2305050"/>
                <a:gd name="connsiteX518" fmla="*/ 878300 w 2019300"/>
                <a:gd name="connsiteY518" fmla="*/ 541496 h 2305050"/>
                <a:gd name="connsiteX519" fmla="*/ 886396 w 2019300"/>
                <a:gd name="connsiteY519" fmla="*/ 531114 h 2305050"/>
                <a:gd name="connsiteX520" fmla="*/ 886777 w 2019300"/>
                <a:gd name="connsiteY520" fmla="*/ 524161 h 2305050"/>
                <a:gd name="connsiteX521" fmla="*/ 881348 w 2019300"/>
                <a:gd name="connsiteY521" fmla="*/ 524351 h 2305050"/>
                <a:gd name="connsiteX522" fmla="*/ 878300 w 2019300"/>
                <a:gd name="connsiteY522" fmla="*/ 514064 h 2305050"/>
                <a:gd name="connsiteX523" fmla="*/ 868490 w 2019300"/>
                <a:gd name="connsiteY523" fmla="*/ 508635 h 2305050"/>
                <a:gd name="connsiteX524" fmla="*/ 869633 w 2019300"/>
                <a:gd name="connsiteY524" fmla="*/ 501777 h 2305050"/>
                <a:gd name="connsiteX525" fmla="*/ 860298 w 2019300"/>
                <a:gd name="connsiteY525" fmla="*/ 498539 h 2305050"/>
                <a:gd name="connsiteX526" fmla="*/ 856869 w 2019300"/>
                <a:gd name="connsiteY526" fmla="*/ 492442 h 2305050"/>
                <a:gd name="connsiteX527" fmla="*/ 852488 w 2019300"/>
                <a:gd name="connsiteY527" fmla="*/ 493585 h 2305050"/>
                <a:gd name="connsiteX528" fmla="*/ 839343 w 2019300"/>
                <a:gd name="connsiteY528" fmla="*/ 486727 h 2305050"/>
                <a:gd name="connsiteX529" fmla="*/ 839819 w 2019300"/>
                <a:gd name="connsiteY529" fmla="*/ 483108 h 2305050"/>
                <a:gd name="connsiteX530" fmla="*/ 830009 w 2019300"/>
                <a:gd name="connsiteY530" fmla="*/ 478345 h 2305050"/>
                <a:gd name="connsiteX531" fmla="*/ 830390 w 2019300"/>
                <a:gd name="connsiteY531" fmla="*/ 463772 h 2305050"/>
                <a:gd name="connsiteX532" fmla="*/ 821627 w 2019300"/>
                <a:gd name="connsiteY532" fmla="*/ 468344 h 2305050"/>
                <a:gd name="connsiteX533" fmla="*/ 794480 w 2019300"/>
                <a:gd name="connsiteY533" fmla="*/ 463772 h 2305050"/>
                <a:gd name="connsiteX534" fmla="*/ 748379 w 2019300"/>
                <a:gd name="connsiteY534" fmla="*/ 439865 h 2305050"/>
                <a:gd name="connsiteX535" fmla="*/ 736187 w 2019300"/>
                <a:gd name="connsiteY535" fmla="*/ 437769 h 2305050"/>
                <a:gd name="connsiteX536" fmla="*/ 724471 w 2019300"/>
                <a:gd name="connsiteY536" fmla="*/ 439579 h 2305050"/>
                <a:gd name="connsiteX537" fmla="*/ 722567 w 2019300"/>
                <a:gd name="connsiteY537" fmla="*/ 432054 h 2305050"/>
                <a:gd name="connsiteX538" fmla="*/ 708660 w 2019300"/>
                <a:gd name="connsiteY538" fmla="*/ 424243 h 2305050"/>
                <a:gd name="connsiteX539" fmla="*/ 710184 w 2019300"/>
                <a:gd name="connsiteY539" fmla="*/ 416338 h 2305050"/>
                <a:gd name="connsiteX540" fmla="*/ 718756 w 2019300"/>
                <a:gd name="connsiteY540" fmla="*/ 416433 h 2305050"/>
                <a:gd name="connsiteX541" fmla="*/ 725424 w 2019300"/>
                <a:gd name="connsiteY541" fmla="*/ 411766 h 2305050"/>
                <a:gd name="connsiteX542" fmla="*/ 726281 w 2019300"/>
                <a:gd name="connsiteY542" fmla="*/ 403384 h 2305050"/>
                <a:gd name="connsiteX543" fmla="*/ 720376 w 2019300"/>
                <a:gd name="connsiteY543" fmla="*/ 398431 h 2305050"/>
                <a:gd name="connsiteX544" fmla="*/ 717994 w 2019300"/>
                <a:gd name="connsiteY544" fmla="*/ 392335 h 2305050"/>
                <a:gd name="connsiteX545" fmla="*/ 738092 w 2019300"/>
                <a:gd name="connsiteY545" fmla="*/ 376523 h 2305050"/>
                <a:gd name="connsiteX546" fmla="*/ 746188 w 2019300"/>
                <a:gd name="connsiteY546" fmla="*/ 377571 h 2305050"/>
                <a:gd name="connsiteX547" fmla="*/ 747903 w 2019300"/>
                <a:gd name="connsiteY547" fmla="*/ 372142 h 2305050"/>
                <a:gd name="connsiteX548" fmla="*/ 742093 w 2019300"/>
                <a:gd name="connsiteY548" fmla="*/ 370523 h 2305050"/>
                <a:gd name="connsiteX549" fmla="*/ 743712 w 2019300"/>
                <a:gd name="connsiteY549" fmla="*/ 363760 h 2305050"/>
                <a:gd name="connsiteX550" fmla="*/ 736187 w 2019300"/>
                <a:gd name="connsiteY550" fmla="*/ 362045 h 2305050"/>
                <a:gd name="connsiteX551" fmla="*/ 739616 w 2019300"/>
                <a:gd name="connsiteY551" fmla="*/ 355473 h 2305050"/>
                <a:gd name="connsiteX552" fmla="*/ 732949 w 2019300"/>
                <a:gd name="connsiteY552" fmla="*/ 351568 h 2305050"/>
                <a:gd name="connsiteX553" fmla="*/ 736854 w 2019300"/>
                <a:gd name="connsiteY553" fmla="*/ 346043 h 2305050"/>
                <a:gd name="connsiteX554" fmla="*/ 725424 w 2019300"/>
                <a:gd name="connsiteY554" fmla="*/ 336518 h 2305050"/>
                <a:gd name="connsiteX555" fmla="*/ 729710 w 2019300"/>
                <a:gd name="connsiteY555" fmla="*/ 326231 h 2305050"/>
                <a:gd name="connsiteX556" fmla="*/ 724090 w 2019300"/>
                <a:gd name="connsiteY556" fmla="*/ 322326 h 2305050"/>
                <a:gd name="connsiteX557" fmla="*/ 727900 w 2019300"/>
                <a:gd name="connsiteY557" fmla="*/ 315277 h 2305050"/>
                <a:gd name="connsiteX558" fmla="*/ 715709 w 2019300"/>
                <a:gd name="connsiteY558" fmla="*/ 309753 h 2305050"/>
                <a:gd name="connsiteX559" fmla="*/ 719328 w 2019300"/>
                <a:gd name="connsiteY559" fmla="*/ 309086 h 2305050"/>
                <a:gd name="connsiteX560" fmla="*/ 723614 w 2019300"/>
                <a:gd name="connsiteY560" fmla="*/ 299180 h 2305050"/>
                <a:gd name="connsiteX561" fmla="*/ 739902 w 2019300"/>
                <a:gd name="connsiteY561" fmla="*/ 286417 h 2305050"/>
                <a:gd name="connsiteX562" fmla="*/ 746569 w 2019300"/>
                <a:gd name="connsiteY562" fmla="*/ 276320 h 2305050"/>
                <a:gd name="connsiteX563" fmla="*/ 752380 w 2019300"/>
                <a:gd name="connsiteY563" fmla="*/ 257366 h 2305050"/>
                <a:gd name="connsiteX564" fmla="*/ 774763 w 2019300"/>
                <a:gd name="connsiteY564" fmla="*/ 246031 h 2305050"/>
                <a:gd name="connsiteX565" fmla="*/ 774192 w 2019300"/>
                <a:gd name="connsiteY565" fmla="*/ 241935 h 2305050"/>
                <a:gd name="connsiteX566" fmla="*/ 769620 w 2019300"/>
                <a:gd name="connsiteY566" fmla="*/ 238411 h 2305050"/>
                <a:gd name="connsiteX567" fmla="*/ 768953 w 2019300"/>
                <a:gd name="connsiteY567" fmla="*/ 228695 h 2305050"/>
                <a:gd name="connsiteX568" fmla="*/ 763429 w 2019300"/>
                <a:gd name="connsiteY568" fmla="*/ 223933 h 2305050"/>
                <a:gd name="connsiteX569" fmla="*/ 757619 w 2019300"/>
                <a:gd name="connsiteY569" fmla="*/ 225552 h 2305050"/>
                <a:gd name="connsiteX570" fmla="*/ 756285 w 2019300"/>
                <a:gd name="connsiteY570" fmla="*/ 223647 h 2305050"/>
                <a:gd name="connsiteX571" fmla="*/ 759809 w 2019300"/>
                <a:gd name="connsiteY571" fmla="*/ 208788 h 2305050"/>
                <a:gd name="connsiteX572" fmla="*/ 764191 w 2019300"/>
                <a:gd name="connsiteY572" fmla="*/ 206788 h 2305050"/>
                <a:gd name="connsiteX573" fmla="*/ 769906 w 2019300"/>
                <a:gd name="connsiteY573" fmla="*/ 209550 h 2305050"/>
                <a:gd name="connsiteX574" fmla="*/ 779431 w 2019300"/>
                <a:gd name="connsiteY574" fmla="*/ 209169 h 2305050"/>
                <a:gd name="connsiteX575" fmla="*/ 791337 w 2019300"/>
                <a:gd name="connsiteY575" fmla="*/ 220789 h 2305050"/>
                <a:gd name="connsiteX576" fmla="*/ 800862 w 2019300"/>
                <a:gd name="connsiteY576" fmla="*/ 214217 h 2305050"/>
                <a:gd name="connsiteX577" fmla="*/ 800862 w 2019300"/>
                <a:gd name="connsiteY577" fmla="*/ 200406 h 2305050"/>
                <a:gd name="connsiteX578" fmla="*/ 794671 w 2019300"/>
                <a:gd name="connsiteY578" fmla="*/ 194596 h 2305050"/>
                <a:gd name="connsiteX579" fmla="*/ 797623 w 2019300"/>
                <a:gd name="connsiteY579" fmla="*/ 170116 h 2305050"/>
                <a:gd name="connsiteX580" fmla="*/ 791527 w 2019300"/>
                <a:gd name="connsiteY580" fmla="*/ 167259 h 2305050"/>
                <a:gd name="connsiteX581" fmla="*/ 792671 w 2019300"/>
                <a:gd name="connsiteY581" fmla="*/ 163735 h 2305050"/>
                <a:gd name="connsiteX582" fmla="*/ 785813 w 2019300"/>
                <a:gd name="connsiteY582" fmla="*/ 161449 h 2305050"/>
                <a:gd name="connsiteX583" fmla="*/ 757904 w 2019300"/>
                <a:gd name="connsiteY583" fmla="*/ 159258 h 2305050"/>
                <a:gd name="connsiteX584" fmla="*/ 749332 w 2019300"/>
                <a:gd name="connsiteY584" fmla="*/ 163925 h 2305050"/>
                <a:gd name="connsiteX585" fmla="*/ 735997 w 2019300"/>
                <a:gd name="connsiteY585" fmla="*/ 165163 h 2305050"/>
                <a:gd name="connsiteX586" fmla="*/ 721138 w 2019300"/>
                <a:gd name="connsiteY586" fmla="*/ 144875 h 2305050"/>
                <a:gd name="connsiteX587" fmla="*/ 720185 w 2019300"/>
                <a:gd name="connsiteY587" fmla="*/ 132397 h 2305050"/>
                <a:gd name="connsiteX588" fmla="*/ 713613 w 2019300"/>
                <a:gd name="connsiteY588" fmla="*/ 137732 h 2305050"/>
                <a:gd name="connsiteX589" fmla="*/ 711803 w 2019300"/>
                <a:gd name="connsiteY589" fmla="*/ 135255 h 2305050"/>
                <a:gd name="connsiteX590" fmla="*/ 706946 w 2019300"/>
                <a:gd name="connsiteY590" fmla="*/ 139351 h 2305050"/>
                <a:gd name="connsiteX591" fmla="*/ 705802 w 2019300"/>
                <a:gd name="connsiteY591" fmla="*/ 135731 h 2305050"/>
                <a:gd name="connsiteX592" fmla="*/ 702373 w 2019300"/>
                <a:gd name="connsiteY592" fmla="*/ 137827 h 2305050"/>
                <a:gd name="connsiteX593" fmla="*/ 701231 w 2019300"/>
                <a:gd name="connsiteY593" fmla="*/ 124206 h 2305050"/>
                <a:gd name="connsiteX594" fmla="*/ 696944 w 2019300"/>
                <a:gd name="connsiteY594" fmla="*/ 124396 h 2305050"/>
                <a:gd name="connsiteX595" fmla="*/ 696754 w 2019300"/>
                <a:gd name="connsiteY595" fmla="*/ 121539 h 2305050"/>
                <a:gd name="connsiteX596" fmla="*/ 690372 w 2019300"/>
                <a:gd name="connsiteY596" fmla="*/ 116110 h 2305050"/>
                <a:gd name="connsiteX597" fmla="*/ 685610 w 2019300"/>
                <a:gd name="connsiteY597" fmla="*/ 100679 h 2305050"/>
                <a:gd name="connsiteX598" fmla="*/ 676656 w 2019300"/>
                <a:gd name="connsiteY598" fmla="*/ 92488 h 2305050"/>
                <a:gd name="connsiteX599" fmla="*/ 672084 w 2019300"/>
                <a:gd name="connsiteY599" fmla="*/ 96012 h 2305050"/>
                <a:gd name="connsiteX600" fmla="*/ 668846 w 2019300"/>
                <a:gd name="connsiteY600" fmla="*/ 91821 h 2305050"/>
                <a:gd name="connsiteX601" fmla="*/ 670179 w 2019300"/>
                <a:gd name="connsiteY601" fmla="*/ 88868 h 2305050"/>
                <a:gd name="connsiteX602" fmla="*/ 668846 w 2019300"/>
                <a:gd name="connsiteY602" fmla="*/ 90392 h 2305050"/>
                <a:gd name="connsiteX603" fmla="*/ 656177 w 2019300"/>
                <a:gd name="connsiteY603" fmla="*/ 84106 h 2305050"/>
                <a:gd name="connsiteX604" fmla="*/ 649986 w 2019300"/>
                <a:gd name="connsiteY604" fmla="*/ 86678 h 2305050"/>
                <a:gd name="connsiteX605" fmla="*/ 642080 w 2019300"/>
                <a:gd name="connsiteY605" fmla="*/ 72295 h 2305050"/>
                <a:gd name="connsiteX606" fmla="*/ 648938 w 2019300"/>
                <a:gd name="connsiteY606" fmla="*/ 72580 h 2305050"/>
                <a:gd name="connsiteX607" fmla="*/ 656558 w 2019300"/>
                <a:gd name="connsiteY607" fmla="*/ 67723 h 2305050"/>
                <a:gd name="connsiteX608" fmla="*/ 654844 w 2019300"/>
                <a:gd name="connsiteY608" fmla="*/ 65437 h 2305050"/>
                <a:gd name="connsiteX609" fmla="*/ 668084 w 2019300"/>
                <a:gd name="connsiteY609" fmla="*/ 55340 h 2305050"/>
                <a:gd name="connsiteX610" fmla="*/ 661988 w 2019300"/>
                <a:gd name="connsiteY610" fmla="*/ 44767 h 2305050"/>
                <a:gd name="connsiteX611" fmla="*/ 719138 w 2019300"/>
                <a:gd name="connsiteY611" fmla="*/ 51054 h 2305050"/>
                <a:gd name="connsiteX612" fmla="*/ 720566 w 2019300"/>
                <a:gd name="connsiteY612" fmla="*/ 47149 h 2305050"/>
                <a:gd name="connsiteX613" fmla="*/ 731806 w 2019300"/>
                <a:gd name="connsiteY613" fmla="*/ 38957 h 2305050"/>
                <a:gd name="connsiteX614" fmla="*/ 735330 w 2019300"/>
                <a:gd name="connsiteY614" fmla="*/ 32290 h 2305050"/>
                <a:gd name="connsiteX615" fmla="*/ 750475 w 2019300"/>
                <a:gd name="connsiteY615" fmla="*/ 36004 h 2305050"/>
                <a:gd name="connsiteX616" fmla="*/ 763048 w 2019300"/>
                <a:gd name="connsiteY616" fmla="*/ 23146 h 2305050"/>
                <a:gd name="connsiteX617" fmla="*/ 772382 w 2019300"/>
                <a:gd name="connsiteY617" fmla="*/ 18193 h 2305050"/>
                <a:gd name="connsiteX618" fmla="*/ 769048 w 2019300"/>
                <a:gd name="connsiteY618" fmla="*/ 9525 h 2305050"/>
                <a:gd name="connsiteX619" fmla="*/ 774002 w 2019300"/>
                <a:gd name="connsiteY619" fmla="*/ 10858 h 2305050"/>
                <a:gd name="connsiteX620" fmla="*/ 799814 w 2019300"/>
                <a:gd name="connsiteY620" fmla="*/ 36862 h 2305050"/>
                <a:gd name="connsiteX621" fmla="*/ 803148 w 2019300"/>
                <a:gd name="connsiteY621" fmla="*/ 62674 h 2305050"/>
                <a:gd name="connsiteX622" fmla="*/ 808196 w 2019300"/>
                <a:gd name="connsiteY622" fmla="*/ 62389 h 2305050"/>
                <a:gd name="connsiteX623" fmla="*/ 808863 w 2019300"/>
                <a:gd name="connsiteY623" fmla="*/ 65818 h 2305050"/>
                <a:gd name="connsiteX624" fmla="*/ 824865 w 2019300"/>
                <a:gd name="connsiteY624" fmla="*/ 64199 h 2305050"/>
                <a:gd name="connsiteX625" fmla="*/ 827627 w 2019300"/>
                <a:gd name="connsiteY625" fmla="*/ 76486 h 2305050"/>
                <a:gd name="connsiteX626" fmla="*/ 820579 w 2019300"/>
                <a:gd name="connsiteY626" fmla="*/ 78867 h 2305050"/>
                <a:gd name="connsiteX627" fmla="*/ 826579 w 2019300"/>
                <a:gd name="connsiteY627" fmla="*/ 102108 h 2305050"/>
                <a:gd name="connsiteX628" fmla="*/ 811244 w 2019300"/>
                <a:gd name="connsiteY628" fmla="*/ 107918 h 2305050"/>
                <a:gd name="connsiteX629" fmla="*/ 816197 w 2019300"/>
                <a:gd name="connsiteY629" fmla="*/ 114967 h 2305050"/>
                <a:gd name="connsiteX630" fmla="*/ 808577 w 2019300"/>
                <a:gd name="connsiteY630" fmla="*/ 119348 h 2305050"/>
                <a:gd name="connsiteX631" fmla="*/ 809720 w 2019300"/>
                <a:gd name="connsiteY631" fmla="*/ 123730 h 2305050"/>
                <a:gd name="connsiteX632" fmla="*/ 838200 w 2019300"/>
                <a:gd name="connsiteY632" fmla="*/ 147352 h 2305050"/>
                <a:gd name="connsiteX633" fmla="*/ 834962 w 2019300"/>
                <a:gd name="connsiteY633" fmla="*/ 156782 h 2305050"/>
                <a:gd name="connsiteX634" fmla="*/ 836295 w 2019300"/>
                <a:gd name="connsiteY634" fmla="*/ 169164 h 2305050"/>
                <a:gd name="connsiteX635" fmla="*/ 842391 w 2019300"/>
                <a:gd name="connsiteY635" fmla="*/ 178022 h 2305050"/>
                <a:gd name="connsiteX636" fmla="*/ 860869 w 2019300"/>
                <a:gd name="connsiteY636" fmla="*/ 189547 h 2305050"/>
                <a:gd name="connsiteX637" fmla="*/ 867727 w 2019300"/>
                <a:gd name="connsiteY637" fmla="*/ 185737 h 2305050"/>
                <a:gd name="connsiteX638" fmla="*/ 873347 w 2019300"/>
                <a:gd name="connsiteY638" fmla="*/ 176689 h 2305050"/>
                <a:gd name="connsiteX639" fmla="*/ 885730 w 2019300"/>
                <a:gd name="connsiteY639" fmla="*/ 170497 h 2305050"/>
                <a:gd name="connsiteX640" fmla="*/ 885730 w 2019300"/>
                <a:gd name="connsiteY640" fmla="*/ 163354 h 2305050"/>
                <a:gd name="connsiteX641" fmla="*/ 892588 w 2019300"/>
                <a:gd name="connsiteY641" fmla="*/ 163639 h 2305050"/>
                <a:gd name="connsiteX642" fmla="*/ 884777 w 2019300"/>
                <a:gd name="connsiteY642" fmla="*/ 145733 h 2305050"/>
                <a:gd name="connsiteX643" fmla="*/ 892492 w 2019300"/>
                <a:gd name="connsiteY643" fmla="*/ 142875 h 2305050"/>
                <a:gd name="connsiteX644" fmla="*/ 892778 w 2019300"/>
                <a:gd name="connsiteY644" fmla="*/ 129445 h 2305050"/>
                <a:gd name="connsiteX645" fmla="*/ 883063 w 2019300"/>
                <a:gd name="connsiteY645" fmla="*/ 127159 h 2305050"/>
                <a:gd name="connsiteX646" fmla="*/ 876110 w 2019300"/>
                <a:gd name="connsiteY646" fmla="*/ 99346 h 2305050"/>
                <a:gd name="connsiteX647" fmla="*/ 878396 w 2019300"/>
                <a:gd name="connsiteY647" fmla="*/ 89630 h 2305050"/>
                <a:gd name="connsiteX648" fmla="*/ 876014 w 2019300"/>
                <a:gd name="connsiteY648" fmla="*/ 88106 h 2305050"/>
                <a:gd name="connsiteX649" fmla="*/ 876300 w 2019300"/>
                <a:gd name="connsiteY649" fmla="*/ 81724 h 2305050"/>
                <a:gd name="connsiteX650" fmla="*/ 884396 w 2019300"/>
                <a:gd name="connsiteY650" fmla="*/ 76676 h 2305050"/>
                <a:gd name="connsiteX651" fmla="*/ 888683 w 2019300"/>
                <a:gd name="connsiteY651" fmla="*/ 68485 h 2305050"/>
                <a:gd name="connsiteX652" fmla="*/ 894017 w 2019300"/>
                <a:gd name="connsiteY652" fmla="*/ 66104 h 2305050"/>
                <a:gd name="connsiteX653" fmla="*/ 891826 w 2019300"/>
                <a:gd name="connsiteY653" fmla="*/ 62389 h 2305050"/>
                <a:gd name="connsiteX654" fmla="*/ 894874 w 2019300"/>
                <a:gd name="connsiteY654" fmla="*/ 58388 h 2305050"/>
                <a:gd name="connsiteX655" fmla="*/ 891731 w 2019300"/>
                <a:gd name="connsiteY655" fmla="*/ 54483 h 2305050"/>
                <a:gd name="connsiteX656" fmla="*/ 897922 w 2019300"/>
                <a:gd name="connsiteY656" fmla="*/ 49625 h 2305050"/>
                <a:gd name="connsiteX657" fmla="*/ 909638 w 2019300"/>
                <a:gd name="connsiteY657" fmla="*/ 47149 h 2305050"/>
                <a:gd name="connsiteX658" fmla="*/ 923449 w 2019300"/>
                <a:gd name="connsiteY658" fmla="*/ 35433 h 2305050"/>
                <a:gd name="connsiteX659" fmla="*/ 956691 w 2019300"/>
                <a:gd name="connsiteY659" fmla="*/ 40672 h 2305050"/>
                <a:gd name="connsiteX660" fmla="*/ 970217 w 2019300"/>
                <a:gd name="connsiteY660" fmla="*/ 45815 h 2305050"/>
                <a:gd name="connsiteX661" fmla="*/ 983266 w 2019300"/>
                <a:gd name="connsiteY661" fmla="*/ 42291 h 2305050"/>
                <a:gd name="connsiteX662" fmla="*/ 989838 w 2019300"/>
                <a:gd name="connsiteY662" fmla="*/ 35242 h 2305050"/>
                <a:gd name="connsiteX663" fmla="*/ 1014603 w 2019300"/>
                <a:gd name="connsiteY663" fmla="*/ 38195 h 2305050"/>
                <a:gd name="connsiteX664" fmla="*/ 1022128 w 2019300"/>
                <a:gd name="connsiteY664" fmla="*/ 35814 h 2305050"/>
                <a:gd name="connsiteX665" fmla="*/ 1021747 w 2019300"/>
                <a:gd name="connsiteY665" fmla="*/ 29051 h 2305050"/>
                <a:gd name="connsiteX666" fmla="*/ 1017461 w 2019300"/>
                <a:gd name="connsiteY666" fmla="*/ 21622 h 2305050"/>
                <a:gd name="connsiteX667" fmla="*/ 1033367 w 2019300"/>
                <a:gd name="connsiteY667" fmla="*/ 16383 h 2305050"/>
                <a:gd name="connsiteX668" fmla="*/ 1046893 w 2019300"/>
                <a:gd name="connsiteY668" fmla="*/ 18479 h 2305050"/>
                <a:gd name="connsiteX669" fmla="*/ 1049846 w 2019300"/>
                <a:gd name="connsiteY669" fmla="*/ 25146 h 2305050"/>
                <a:gd name="connsiteX670" fmla="*/ 1043178 w 2019300"/>
                <a:gd name="connsiteY670" fmla="*/ 28766 h 2305050"/>
                <a:gd name="connsiteX671" fmla="*/ 1046226 w 2019300"/>
                <a:gd name="connsiteY671" fmla="*/ 33623 h 2305050"/>
                <a:gd name="connsiteX672" fmla="*/ 1043845 w 2019300"/>
                <a:gd name="connsiteY672" fmla="*/ 37814 h 2305050"/>
                <a:gd name="connsiteX673" fmla="*/ 1045083 w 2019300"/>
                <a:gd name="connsiteY673" fmla="*/ 47149 h 2305050"/>
                <a:gd name="connsiteX674" fmla="*/ 1066133 w 2019300"/>
                <a:gd name="connsiteY674" fmla="*/ 43148 h 2305050"/>
                <a:gd name="connsiteX675" fmla="*/ 1087374 w 2019300"/>
                <a:gd name="connsiteY675" fmla="*/ 30575 h 2305050"/>
                <a:gd name="connsiteX676" fmla="*/ 1089279 w 2019300"/>
                <a:gd name="connsiteY676" fmla="*/ 33147 h 2305050"/>
                <a:gd name="connsiteX677" fmla="*/ 1089851 w 2019300"/>
                <a:gd name="connsiteY677" fmla="*/ 39148 h 2305050"/>
                <a:gd name="connsiteX678" fmla="*/ 1064705 w 2019300"/>
                <a:gd name="connsiteY678" fmla="*/ 65341 h 2305050"/>
                <a:gd name="connsiteX679" fmla="*/ 1064895 w 2019300"/>
                <a:gd name="connsiteY679" fmla="*/ 85439 h 2305050"/>
                <a:gd name="connsiteX680" fmla="*/ 1072039 w 2019300"/>
                <a:gd name="connsiteY680" fmla="*/ 78200 h 2305050"/>
                <a:gd name="connsiteX681" fmla="*/ 1088327 w 2019300"/>
                <a:gd name="connsiteY681" fmla="*/ 87249 h 2305050"/>
                <a:gd name="connsiteX682" fmla="*/ 1102805 w 2019300"/>
                <a:gd name="connsiteY682" fmla="*/ 81629 h 2305050"/>
                <a:gd name="connsiteX683" fmla="*/ 1104614 w 2019300"/>
                <a:gd name="connsiteY683" fmla="*/ 75343 h 2305050"/>
                <a:gd name="connsiteX684" fmla="*/ 1099566 w 2019300"/>
                <a:gd name="connsiteY684" fmla="*/ 56674 h 2305050"/>
                <a:gd name="connsiteX685" fmla="*/ 1099852 w 2019300"/>
                <a:gd name="connsiteY685" fmla="*/ 46006 h 2305050"/>
                <a:gd name="connsiteX686" fmla="*/ 1111568 w 2019300"/>
                <a:gd name="connsiteY686" fmla="*/ 38671 h 2305050"/>
                <a:gd name="connsiteX687" fmla="*/ 1115378 w 2019300"/>
                <a:gd name="connsiteY687" fmla="*/ 38957 h 2305050"/>
                <a:gd name="connsiteX688" fmla="*/ 1136142 w 2019300"/>
                <a:gd name="connsiteY688" fmla="*/ 24098 h 2305050"/>
                <a:gd name="connsiteX689" fmla="*/ 1149668 w 2019300"/>
                <a:gd name="connsiteY689" fmla="*/ 26860 h 2305050"/>
                <a:gd name="connsiteX690" fmla="*/ 1149572 w 2019300"/>
                <a:gd name="connsiteY690" fmla="*/ 35147 h 2305050"/>
                <a:gd name="connsiteX691" fmla="*/ 1157383 w 2019300"/>
                <a:gd name="connsiteY691" fmla="*/ 48196 h 2305050"/>
                <a:gd name="connsiteX692" fmla="*/ 1174814 w 2019300"/>
                <a:gd name="connsiteY692" fmla="*/ 59912 h 2305050"/>
                <a:gd name="connsiteX693" fmla="*/ 1185005 w 2019300"/>
                <a:gd name="connsiteY693" fmla="*/ 95631 h 2305050"/>
                <a:gd name="connsiteX694" fmla="*/ 1193959 w 2019300"/>
                <a:gd name="connsiteY694" fmla="*/ 102489 h 2305050"/>
                <a:gd name="connsiteX695" fmla="*/ 1209199 w 2019300"/>
                <a:gd name="connsiteY695" fmla="*/ 89440 h 2305050"/>
                <a:gd name="connsiteX696" fmla="*/ 1224534 w 2019300"/>
                <a:gd name="connsiteY696" fmla="*/ 90297 h 2305050"/>
                <a:gd name="connsiteX697" fmla="*/ 1226058 w 2019300"/>
                <a:gd name="connsiteY697" fmla="*/ 95631 h 2305050"/>
                <a:gd name="connsiteX698" fmla="*/ 1226534 w 2019300"/>
                <a:gd name="connsiteY698" fmla="*/ 85916 h 2305050"/>
                <a:gd name="connsiteX699" fmla="*/ 1227392 w 2019300"/>
                <a:gd name="connsiteY699" fmla="*/ 96107 h 2305050"/>
                <a:gd name="connsiteX700" fmla="*/ 1229773 w 2019300"/>
                <a:gd name="connsiteY700" fmla="*/ 94012 h 2305050"/>
                <a:gd name="connsiteX701" fmla="*/ 1228439 w 2019300"/>
                <a:gd name="connsiteY701" fmla="*/ 90678 h 2305050"/>
                <a:gd name="connsiteX702" fmla="*/ 1230916 w 2019300"/>
                <a:gd name="connsiteY702" fmla="*/ 91059 h 2305050"/>
                <a:gd name="connsiteX703" fmla="*/ 1228249 w 2019300"/>
                <a:gd name="connsiteY703" fmla="*/ 84963 h 2305050"/>
                <a:gd name="connsiteX704" fmla="*/ 1231011 w 2019300"/>
                <a:gd name="connsiteY704" fmla="*/ 86392 h 2305050"/>
                <a:gd name="connsiteX705" fmla="*/ 1240822 w 2019300"/>
                <a:gd name="connsiteY705" fmla="*/ 74962 h 2305050"/>
                <a:gd name="connsiteX706" fmla="*/ 1244727 w 2019300"/>
                <a:gd name="connsiteY706" fmla="*/ 73819 h 2305050"/>
                <a:gd name="connsiteX707" fmla="*/ 1254062 w 2019300"/>
                <a:gd name="connsiteY707" fmla="*/ 85534 h 2305050"/>
                <a:gd name="connsiteX708" fmla="*/ 1255490 w 2019300"/>
                <a:gd name="connsiteY708" fmla="*/ 98298 h 2305050"/>
                <a:gd name="connsiteX709" fmla="*/ 1265682 w 2019300"/>
                <a:gd name="connsiteY709" fmla="*/ 108013 h 2305050"/>
                <a:gd name="connsiteX710" fmla="*/ 1271588 w 2019300"/>
                <a:gd name="connsiteY710" fmla="*/ 131540 h 2305050"/>
                <a:gd name="connsiteX711" fmla="*/ 1278446 w 2019300"/>
                <a:gd name="connsiteY711" fmla="*/ 134207 h 2305050"/>
                <a:gd name="connsiteX712" fmla="*/ 1285875 w 2019300"/>
                <a:gd name="connsiteY712" fmla="*/ 128587 h 2305050"/>
                <a:gd name="connsiteX713" fmla="*/ 1297305 w 2019300"/>
                <a:gd name="connsiteY713" fmla="*/ 131540 h 2305050"/>
                <a:gd name="connsiteX714" fmla="*/ 1307783 w 2019300"/>
                <a:gd name="connsiteY714" fmla="*/ 127445 h 2305050"/>
                <a:gd name="connsiteX715" fmla="*/ 1313593 w 2019300"/>
                <a:gd name="connsiteY715" fmla="*/ 122206 h 2305050"/>
                <a:gd name="connsiteX716" fmla="*/ 1310068 w 2019300"/>
                <a:gd name="connsiteY716" fmla="*/ 132874 h 2305050"/>
                <a:gd name="connsiteX717" fmla="*/ 1320832 w 2019300"/>
                <a:gd name="connsiteY717" fmla="*/ 132683 h 2305050"/>
                <a:gd name="connsiteX718" fmla="*/ 1335310 w 2019300"/>
                <a:gd name="connsiteY718" fmla="*/ 154591 h 2305050"/>
                <a:gd name="connsiteX719" fmla="*/ 1330357 w 2019300"/>
                <a:gd name="connsiteY719" fmla="*/ 171259 h 2305050"/>
                <a:gd name="connsiteX720" fmla="*/ 1332738 w 2019300"/>
                <a:gd name="connsiteY720" fmla="*/ 180213 h 2305050"/>
                <a:gd name="connsiteX721" fmla="*/ 1327023 w 2019300"/>
                <a:gd name="connsiteY721" fmla="*/ 187547 h 2305050"/>
                <a:gd name="connsiteX722" fmla="*/ 1334643 w 2019300"/>
                <a:gd name="connsiteY722" fmla="*/ 189166 h 2305050"/>
                <a:gd name="connsiteX723" fmla="*/ 1332643 w 2019300"/>
                <a:gd name="connsiteY723" fmla="*/ 201835 h 2305050"/>
                <a:gd name="connsiteX724" fmla="*/ 1319593 w 2019300"/>
                <a:gd name="connsiteY724" fmla="*/ 211550 h 2305050"/>
                <a:gd name="connsiteX725" fmla="*/ 1324547 w 2019300"/>
                <a:gd name="connsiteY725" fmla="*/ 218027 h 2305050"/>
                <a:gd name="connsiteX726" fmla="*/ 1333119 w 2019300"/>
                <a:gd name="connsiteY726" fmla="*/ 213550 h 2305050"/>
                <a:gd name="connsiteX727" fmla="*/ 1337215 w 2019300"/>
                <a:gd name="connsiteY727" fmla="*/ 224123 h 2305050"/>
                <a:gd name="connsiteX728" fmla="*/ 1345216 w 2019300"/>
                <a:gd name="connsiteY728" fmla="*/ 227933 h 2305050"/>
                <a:gd name="connsiteX729" fmla="*/ 1343025 w 2019300"/>
                <a:gd name="connsiteY729" fmla="*/ 237172 h 2305050"/>
                <a:gd name="connsiteX730" fmla="*/ 1348168 w 2019300"/>
                <a:gd name="connsiteY730" fmla="*/ 239173 h 2305050"/>
                <a:gd name="connsiteX731" fmla="*/ 1363123 w 2019300"/>
                <a:gd name="connsiteY731" fmla="*/ 234029 h 2305050"/>
                <a:gd name="connsiteX732" fmla="*/ 1375124 w 2019300"/>
                <a:gd name="connsiteY732" fmla="*/ 234791 h 2305050"/>
                <a:gd name="connsiteX733" fmla="*/ 1384935 w 2019300"/>
                <a:gd name="connsiteY733" fmla="*/ 240792 h 2305050"/>
                <a:gd name="connsiteX734" fmla="*/ 1391222 w 2019300"/>
                <a:gd name="connsiteY734" fmla="*/ 250984 h 2305050"/>
                <a:gd name="connsiteX735" fmla="*/ 1396746 w 2019300"/>
                <a:gd name="connsiteY735" fmla="*/ 251936 h 2305050"/>
                <a:gd name="connsiteX736" fmla="*/ 1395127 w 2019300"/>
                <a:gd name="connsiteY736" fmla="*/ 262223 h 2305050"/>
                <a:gd name="connsiteX737" fmla="*/ 1401318 w 2019300"/>
                <a:gd name="connsiteY737" fmla="*/ 278130 h 2305050"/>
                <a:gd name="connsiteX738" fmla="*/ 1401032 w 2019300"/>
                <a:gd name="connsiteY738" fmla="*/ 284226 h 2305050"/>
                <a:gd name="connsiteX739" fmla="*/ 1398365 w 2019300"/>
                <a:gd name="connsiteY739" fmla="*/ 290132 h 2305050"/>
                <a:gd name="connsiteX740" fmla="*/ 1372743 w 2019300"/>
                <a:gd name="connsiteY740" fmla="*/ 306229 h 2305050"/>
                <a:gd name="connsiteX741" fmla="*/ 1370933 w 2019300"/>
                <a:gd name="connsiteY741" fmla="*/ 322802 h 2305050"/>
                <a:gd name="connsiteX742" fmla="*/ 1377315 w 2019300"/>
                <a:gd name="connsiteY742" fmla="*/ 324898 h 2305050"/>
                <a:gd name="connsiteX743" fmla="*/ 1380839 w 2019300"/>
                <a:gd name="connsiteY743" fmla="*/ 330041 h 2305050"/>
                <a:gd name="connsiteX744" fmla="*/ 1395984 w 2019300"/>
                <a:gd name="connsiteY744" fmla="*/ 328803 h 2305050"/>
                <a:gd name="connsiteX745" fmla="*/ 1414367 w 2019300"/>
                <a:gd name="connsiteY745" fmla="*/ 335661 h 2305050"/>
                <a:gd name="connsiteX746" fmla="*/ 1421035 w 2019300"/>
                <a:gd name="connsiteY746" fmla="*/ 345948 h 2305050"/>
                <a:gd name="connsiteX747" fmla="*/ 1429703 w 2019300"/>
                <a:gd name="connsiteY747" fmla="*/ 347567 h 2305050"/>
                <a:gd name="connsiteX748" fmla="*/ 1437894 w 2019300"/>
                <a:gd name="connsiteY748" fmla="*/ 353377 h 2305050"/>
                <a:gd name="connsiteX749" fmla="*/ 1435513 w 2019300"/>
                <a:gd name="connsiteY749" fmla="*/ 359283 h 2305050"/>
                <a:gd name="connsiteX750" fmla="*/ 1449419 w 2019300"/>
                <a:gd name="connsiteY750" fmla="*/ 357759 h 2305050"/>
                <a:gd name="connsiteX751" fmla="*/ 1445895 w 2019300"/>
                <a:gd name="connsiteY751" fmla="*/ 362902 h 2305050"/>
                <a:gd name="connsiteX752" fmla="*/ 1450467 w 2019300"/>
                <a:gd name="connsiteY752" fmla="*/ 371380 h 2305050"/>
                <a:gd name="connsiteX753" fmla="*/ 1482376 w 2019300"/>
                <a:gd name="connsiteY753" fmla="*/ 349663 h 2305050"/>
                <a:gd name="connsiteX754" fmla="*/ 1475232 w 2019300"/>
                <a:gd name="connsiteY754" fmla="*/ 362236 h 2305050"/>
                <a:gd name="connsiteX755" fmla="*/ 1475232 w 2019300"/>
                <a:gd name="connsiteY755" fmla="*/ 370523 h 2305050"/>
                <a:gd name="connsiteX756" fmla="*/ 1460087 w 2019300"/>
                <a:gd name="connsiteY756" fmla="*/ 375475 h 2305050"/>
                <a:gd name="connsiteX757" fmla="*/ 1454849 w 2019300"/>
                <a:gd name="connsiteY757" fmla="*/ 380143 h 2305050"/>
                <a:gd name="connsiteX758" fmla="*/ 1457611 w 2019300"/>
                <a:gd name="connsiteY758" fmla="*/ 382619 h 2305050"/>
                <a:gd name="connsiteX759" fmla="*/ 1461707 w 2019300"/>
                <a:gd name="connsiteY759" fmla="*/ 381191 h 2305050"/>
                <a:gd name="connsiteX760" fmla="*/ 1464659 w 2019300"/>
                <a:gd name="connsiteY760" fmla="*/ 385572 h 2305050"/>
                <a:gd name="connsiteX761" fmla="*/ 1473232 w 2019300"/>
                <a:gd name="connsiteY761" fmla="*/ 390239 h 2305050"/>
                <a:gd name="connsiteX762" fmla="*/ 1479423 w 2019300"/>
                <a:gd name="connsiteY762" fmla="*/ 399955 h 2305050"/>
                <a:gd name="connsiteX763" fmla="*/ 1479423 w 2019300"/>
                <a:gd name="connsiteY763" fmla="*/ 409003 h 2305050"/>
                <a:gd name="connsiteX764" fmla="*/ 1492568 w 2019300"/>
                <a:gd name="connsiteY764" fmla="*/ 422624 h 2305050"/>
                <a:gd name="connsiteX765" fmla="*/ 1506950 w 2019300"/>
                <a:gd name="connsiteY765" fmla="*/ 428434 h 2305050"/>
                <a:gd name="connsiteX766" fmla="*/ 1513999 w 2019300"/>
                <a:gd name="connsiteY766" fmla="*/ 426244 h 2305050"/>
                <a:gd name="connsiteX767" fmla="*/ 1508379 w 2019300"/>
                <a:gd name="connsiteY767" fmla="*/ 438150 h 2305050"/>
                <a:gd name="connsiteX768" fmla="*/ 1511141 w 2019300"/>
                <a:gd name="connsiteY768" fmla="*/ 442627 h 2305050"/>
                <a:gd name="connsiteX769" fmla="*/ 1509617 w 2019300"/>
                <a:gd name="connsiteY769" fmla="*/ 445675 h 2305050"/>
                <a:gd name="connsiteX770" fmla="*/ 1514951 w 2019300"/>
                <a:gd name="connsiteY770" fmla="*/ 449866 h 2305050"/>
                <a:gd name="connsiteX771" fmla="*/ 1520190 w 2019300"/>
                <a:gd name="connsiteY771" fmla="*/ 442912 h 2305050"/>
                <a:gd name="connsiteX772" fmla="*/ 1526286 w 2019300"/>
                <a:gd name="connsiteY772" fmla="*/ 442817 h 2305050"/>
                <a:gd name="connsiteX773" fmla="*/ 1540193 w 2019300"/>
                <a:gd name="connsiteY773" fmla="*/ 431864 h 2305050"/>
                <a:gd name="connsiteX774" fmla="*/ 1535716 w 2019300"/>
                <a:gd name="connsiteY774" fmla="*/ 418148 h 2305050"/>
                <a:gd name="connsiteX775" fmla="*/ 1546193 w 2019300"/>
                <a:gd name="connsiteY775" fmla="*/ 408241 h 2305050"/>
                <a:gd name="connsiteX776" fmla="*/ 1547432 w 2019300"/>
                <a:gd name="connsiteY776" fmla="*/ 401860 h 2305050"/>
                <a:gd name="connsiteX777" fmla="*/ 1553718 w 2019300"/>
                <a:gd name="connsiteY777" fmla="*/ 393097 h 2305050"/>
                <a:gd name="connsiteX778" fmla="*/ 1559052 w 2019300"/>
                <a:gd name="connsiteY778" fmla="*/ 390144 h 2305050"/>
                <a:gd name="connsiteX779" fmla="*/ 1554956 w 2019300"/>
                <a:gd name="connsiteY779" fmla="*/ 384429 h 2305050"/>
                <a:gd name="connsiteX780" fmla="*/ 1554194 w 2019300"/>
                <a:gd name="connsiteY780" fmla="*/ 378142 h 2305050"/>
                <a:gd name="connsiteX781" fmla="*/ 1541145 w 2019300"/>
                <a:gd name="connsiteY781" fmla="*/ 370237 h 2305050"/>
                <a:gd name="connsiteX782" fmla="*/ 1549527 w 2019300"/>
                <a:gd name="connsiteY782" fmla="*/ 362141 h 2305050"/>
                <a:gd name="connsiteX783" fmla="*/ 1553337 w 2019300"/>
                <a:gd name="connsiteY783" fmla="*/ 351949 h 2305050"/>
                <a:gd name="connsiteX784" fmla="*/ 1542859 w 2019300"/>
                <a:gd name="connsiteY784" fmla="*/ 350234 h 2305050"/>
                <a:gd name="connsiteX785" fmla="*/ 1527620 w 2019300"/>
                <a:gd name="connsiteY785" fmla="*/ 339471 h 2305050"/>
                <a:gd name="connsiteX786" fmla="*/ 1528001 w 2019300"/>
                <a:gd name="connsiteY786" fmla="*/ 327279 h 2305050"/>
                <a:gd name="connsiteX787" fmla="*/ 1554861 w 2019300"/>
                <a:gd name="connsiteY787" fmla="*/ 327946 h 2305050"/>
                <a:gd name="connsiteX788" fmla="*/ 1574578 w 2019300"/>
                <a:gd name="connsiteY788" fmla="*/ 332041 h 2305050"/>
                <a:gd name="connsiteX789" fmla="*/ 1598771 w 2019300"/>
                <a:gd name="connsiteY789" fmla="*/ 329184 h 2305050"/>
                <a:gd name="connsiteX790" fmla="*/ 1627442 w 2019300"/>
                <a:gd name="connsiteY790" fmla="*/ 311563 h 2305050"/>
                <a:gd name="connsiteX791" fmla="*/ 1643634 w 2019300"/>
                <a:gd name="connsiteY791" fmla="*/ 296513 h 2305050"/>
                <a:gd name="connsiteX792" fmla="*/ 1650683 w 2019300"/>
                <a:gd name="connsiteY792" fmla="*/ 306800 h 2305050"/>
                <a:gd name="connsiteX793" fmla="*/ 1656588 w 2019300"/>
                <a:gd name="connsiteY793" fmla="*/ 326041 h 2305050"/>
                <a:gd name="connsiteX794" fmla="*/ 1653445 w 2019300"/>
                <a:gd name="connsiteY794" fmla="*/ 327755 h 2305050"/>
                <a:gd name="connsiteX795" fmla="*/ 1655636 w 2019300"/>
                <a:gd name="connsiteY795" fmla="*/ 333756 h 2305050"/>
                <a:gd name="connsiteX796" fmla="*/ 1661732 w 2019300"/>
                <a:gd name="connsiteY796" fmla="*/ 335090 h 2305050"/>
                <a:gd name="connsiteX797" fmla="*/ 1697831 w 2019300"/>
                <a:gd name="connsiteY797" fmla="*/ 330422 h 2305050"/>
                <a:gd name="connsiteX798" fmla="*/ 1728216 w 2019300"/>
                <a:gd name="connsiteY798" fmla="*/ 320231 h 2305050"/>
                <a:gd name="connsiteX799" fmla="*/ 1734407 w 2019300"/>
                <a:gd name="connsiteY799" fmla="*/ 333184 h 2305050"/>
                <a:gd name="connsiteX800" fmla="*/ 1735931 w 2019300"/>
                <a:gd name="connsiteY800" fmla="*/ 332423 h 2305050"/>
                <a:gd name="connsiteX801" fmla="*/ 1746790 w 2019300"/>
                <a:gd name="connsiteY801" fmla="*/ 349186 h 2305050"/>
                <a:gd name="connsiteX802" fmla="*/ 1744789 w 2019300"/>
                <a:gd name="connsiteY802" fmla="*/ 351568 h 2305050"/>
                <a:gd name="connsiteX803" fmla="*/ 1752695 w 2019300"/>
                <a:gd name="connsiteY803" fmla="*/ 366332 h 2305050"/>
                <a:gd name="connsiteX804" fmla="*/ 1756315 w 2019300"/>
                <a:gd name="connsiteY804" fmla="*/ 388715 h 2305050"/>
                <a:gd name="connsiteX805" fmla="*/ 1783651 w 2019300"/>
                <a:gd name="connsiteY805" fmla="*/ 384048 h 2305050"/>
                <a:gd name="connsiteX806" fmla="*/ 1814893 w 2019300"/>
                <a:gd name="connsiteY806" fmla="*/ 397288 h 2305050"/>
                <a:gd name="connsiteX807" fmla="*/ 1837563 w 2019300"/>
                <a:gd name="connsiteY807" fmla="*/ 391192 h 2305050"/>
                <a:gd name="connsiteX808" fmla="*/ 1840801 w 2019300"/>
                <a:gd name="connsiteY808" fmla="*/ 396240 h 2305050"/>
                <a:gd name="connsiteX809" fmla="*/ 1900333 w 2019300"/>
                <a:gd name="connsiteY809" fmla="*/ 403289 h 2305050"/>
                <a:gd name="connsiteX810" fmla="*/ 1940528 w 2019300"/>
                <a:gd name="connsiteY810" fmla="*/ 411099 h 2305050"/>
                <a:gd name="connsiteX811" fmla="*/ 1941671 w 2019300"/>
                <a:gd name="connsiteY811" fmla="*/ 414147 h 2305050"/>
                <a:gd name="connsiteX812" fmla="*/ 1947767 w 2019300"/>
                <a:gd name="connsiteY812" fmla="*/ 412433 h 2305050"/>
                <a:gd name="connsiteX813" fmla="*/ 1949863 w 2019300"/>
                <a:gd name="connsiteY813" fmla="*/ 418909 h 2305050"/>
                <a:gd name="connsiteX814" fmla="*/ 1979771 w 2019300"/>
                <a:gd name="connsiteY814" fmla="*/ 410623 h 2305050"/>
                <a:gd name="connsiteX815" fmla="*/ 1980724 w 2019300"/>
                <a:gd name="connsiteY815" fmla="*/ 412718 h 2305050"/>
                <a:gd name="connsiteX816" fmla="*/ 2004155 w 2019300"/>
                <a:gd name="connsiteY816" fmla="*/ 400145 h 2305050"/>
                <a:gd name="connsiteX817" fmla="*/ 2010156 w 2019300"/>
                <a:gd name="connsiteY817" fmla="*/ 401288 h 2305050"/>
                <a:gd name="connsiteX818" fmla="*/ 2012537 w 2019300"/>
                <a:gd name="connsiteY818" fmla="*/ 410337 h 2305050"/>
                <a:gd name="connsiteX819" fmla="*/ 1987487 w 2019300"/>
                <a:gd name="connsiteY819" fmla="*/ 422148 h 2305050"/>
                <a:gd name="connsiteX820" fmla="*/ 1991201 w 2019300"/>
                <a:gd name="connsiteY820" fmla="*/ 431768 h 2305050"/>
                <a:gd name="connsiteX821" fmla="*/ 1987487 w 2019300"/>
                <a:gd name="connsiteY821" fmla="*/ 433102 h 2305050"/>
                <a:gd name="connsiteX822" fmla="*/ 1988915 w 2019300"/>
                <a:gd name="connsiteY822" fmla="*/ 436245 h 2305050"/>
                <a:gd name="connsiteX823" fmla="*/ 1977580 w 2019300"/>
                <a:gd name="connsiteY823" fmla="*/ 444151 h 2305050"/>
                <a:gd name="connsiteX824" fmla="*/ 1979105 w 2019300"/>
                <a:gd name="connsiteY824" fmla="*/ 456343 h 2305050"/>
                <a:gd name="connsiteX825" fmla="*/ 1995011 w 2019300"/>
                <a:gd name="connsiteY825" fmla="*/ 463867 h 2305050"/>
                <a:gd name="connsiteX826" fmla="*/ 2006822 w 2019300"/>
                <a:gd name="connsiteY826" fmla="*/ 484156 h 2305050"/>
                <a:gd name="connsiteX827" fmla="*/ 1979390 w 2019300"/>
                <a:gd name="connsiteY827" fmla="*/ 515683 h 2305050"/>
                <a:gd name="connsiteX828" fmla="*/ 1979295 w 2019300"/>
                <a:gd name="connsiteY828" fmla="*/ 525399 h 2305050"/>
                <a:gd name="connsiteX829" fmla="*/ 1962150 w 2019300"/>
                <a:gd name="connsiteY829" fmla="*/ 539972 h 2305050"/>
                <a:gd name="connsiteX830" fmla="*/ 1961388 w 2019300"/>
                <a:gd name="connsiteY830" fmla="*/ 544354 h 2305050"/>
                <a:gd name="connsiteX831" fmla="*/ 1966817 w 2019300"/>
                <a:gd name="connsiteY831" fmla="*/ 547211 h 2305050"/>
                <a:gd name="connsiteX832" fmla="*/ 1953482 w 2019300"/>
                <a:gd name="connsiteY832" fmla="*/ 546735 h 2305050"/>
                <a:gd name="connsiteX833" fmla="*/ 1949291 w 2019300"/>
                <a:gd name="connsiteY833" fmla="*/ 554641 h 2305050"/>
                <a:gd name="connsiteX834" fmla="*/ 1937480 w 2019300"/>
                <a:gd name="connsiteY834" fmla="*/ 554355 h 2305050"/>
                <a:gd name="connsiteX835" fmla="*/ 1933384 w 2019300"/>
                <a:gd name="connsiteY835" fmla="*/ 555593 h 2305050"/>
                <a:gd name="connsiteX836" fmla="*/ 1932051 w 2019300"/>
                <a:gd name="connsiteY836" fmla="*/ 559403 h 2305050"/>
                <a:gd name="connsiteX837" fmla="*/ 1917954 w 2019300"/>
                <a:gd name="connsiteY837" fmla="*/ 555308 h 2305050"/>
                <a:gd name="connsiteX838" fmla="*/ 1916621 w 2019300"/>
                <a:gd name="connsiteY838" fmla="*/ 563690 h 2305050"/>
                <a:gd name="connsiteX839" fmla="*/ 1915478 w 2019300"/>
                <a:gd name="connsiteY839" fmla="*/ 554450 h 2305050"/>
                <a:gd name="connsiteX840" fmla="*/ 1887093 w 2019300"/>
                <a:gd name="connsiteY840" fmla="*/ 558546 h 2305050"/>
                <a:gd name="connsiteX841" fmla="*/ 1872520 w 2019300"/>
                <a:gd name="connsiteY841" fmla="*/ 566166 h 2305050"/>
                <a:gd name="connsiteX842" fmla="*/ 1873472 w 2019300"/>
                <a:gd name="connsiteY842" fmla="*/ 576072 h 2305050"/>
                <a:gd name="connsiteX843" fmla="*/ 1870710 w 2019300"/>
                <a:gd name="connsiteY843" fmla="*/ 576453 h 2305050"/>
                <a:gd name="connsiteX844" fmla="*/ 1866043 w 2019300"/>
                <a:gd name="connsiteY844" fmla="*/ 593979 h 2305050"/>
                <a:gd name="connsiteX845" fmla="*/ 1845850 w 2019300"/>
                <a:gd name="connsiteY845" fmla="*/ 601218 h 2305050"/>
                <a:gd name="connsiteX846" fmla="*/ 1828324 w 2019300"/>
                <a:gd name="connsiteY846" fmla="*/ 614553 h 2305050"/>
                <a:gd name="connsiteX847" fmla="*/ 1824418 w 2019300"/>
                <a:gd name="connsiteY847" fmla="*/ 610172 h 2305050"/>
                <a:gd name="connsiteX848" fmla="*/ 1815560 w 2019300"/>
                <a:gd name="connsiteY848" fmla="*/ 618458 h 2305050"/>
                <a:gd name="connsiteX849" fmla="*/ 1778222 w 2019300"/>
                <a:gd name="connsiteY849" fmla="*/ 635794 h 2305050"/>
                <a:gd name="connsiteX850" fmla="*/ 1756220 w 2019300"/>
                <a:gd name="connsiteY850" fmla="*/ 638937 h 2305050"/>
                <a:gd name="connsiteX851" fmla="*/ 1754029 w 2019300"/>
                <a:gd name="connsiteY851" fmla="*/ 640461 h 2305050"/>
                <a:gd name="connsiteX852" fmla="*/ 1754981 w 2019300"/>
                <a:gd name="connsiteY852" fmla="*/ 651796 h 2305050"/>
                <a:gd name="connsiteX853" fmla="*/ 1742884 w 2019300"/>
                <a:gd name="connsiteY853" fmla="*/ 651986 h 2305050"/>
                <a:gd name="connsiteX854" fmla="*/ 1742408 w 2019300"/>
                <a:gd name="connsiteY854" fmla="*/ 645414 h 2305050"/>
                <a:gd name="connsiteX855" fmla="*/ 1739932 w 2019300"/>
                <a:gd name="connsiteY855" fmla="*/ 646367 h 2305050"/>
                <a:gd name="connsiteX856" fmla="*/ 1722025 w 2019300"/>
                <a:gd name="connsiteY856" fmla="*/ 659701 h 2305050"/>
                <a:gd name="connsiteX857" fmla="*/ 1722501 w 2019300"/>
                <a:gd name="connsiteY857" fmla="*/ 661892 h 2305050"/>
                <a:gd name="connsiteX858" fmla="*/ 1715548 w 2019300"/>
                <a:gd name="connsiteY858" fmla="*/ 664083 h 2305050"/>
                <a:gd name="connsiteX859" fmla="*/ 1720215 w 2019300"/>
                <a:gd name="connsiteY859" fmla="*/ 676656 h 2305050"/>
                <a:gd name="connsiteX860" fmla="*/ 1697736 w 2019300"/>
                <a:gd name="connsiteY860" fmla="*/ 685991 h 2305050"/>
                <a:gd name="connsiteX861" fmla="*/ 1688783 w 2019300"/>
                <a:gd name="connsiteY861" fmla="*/ 692372 h 2305050"/>
                <a:gd name="connsiteX862" fmla="*/ 1684115 w 2019300"/>
                <a:gd name="connsiteY862" fmla="*/ 690182 h 2305050"/>
                <a:gd name="connsiteX863" fmla="*/ 1683068 w 2019300"/>
                <a:gd name="connsiteY863" fmla="*/ 684657 h 2305050"/>
                <a:gd name="connsiteX864" fmla="*/ 1672209 w 2019300"/>
                <a:gd name="connsiteY864" fmla="*/ 686848 h 2305050"/>
                <a:gd name="connsiteX865" fmla="*/ 1646492 w 2019300"/>
                <a:gd name="connsiteY865" fmla="*/ 686467 h 2305050"/>
                <a:gd name="connsiteX866" fmla="*/ 1641729 w 2019300"/>
                <a:gd name="connsiteY866" fmla="*/ 706088 h 2305050"/>
                <a:gd name="connsiteX867" fmla="*/ 1643729 w 2019300"/>
                <a:gd name="connsiteY867" fmla="*/ 714566 h 2305050"/>
                <a:gd name="connsiteX868" fmla="*/ 1649063 w 2019300"/>
                <a:gd name="connsiteY868" fmla="*/ 716661 h 2305050"/>
                <a:gd name="connsiteX869" fmla="*/ 1655636 w 2019300"/>
                <a:gd name="connsiteY869" fmla="*/ 729234 h 2305050"/>
                <a:gd name="connsiteX870" fmla="*/ 1648397 w 2019300"/>
                <a:gd name="connsiteY870" fmla="*/ 732853 h 2305050"/>
                <a:gd name="connsiteX871" fmla="*/ 1649921 w 2019300"/>
                <a:gd name="connsiteY871" fmla="*/ 750380 h 2305050"/>
                <a:gd name="connsiteX872" fmla="*/ 1645253 w 2019300"/>
                <a:gd name="connsiteY872" fmla="*/ 753618 h 2305050"/>
                <a:gd name="connsiteX873" fmla="*/ 1654778 w 2019300"/>
                <a:gd name="connsiteY873" fmla="*/ 766477 h 2305050"/>
                <a:gd name="connsiteX874" fmla="*/ 1662779 w 2019300"/>
                <a:gd name="connsiteY874" fmla="*/ 762476 h 2305050"/>
                <a:gd name="connsiteX875" fmla="*/ 1667923 w 2019300"/>
                <a:gd name="connsiteY875" fmla="*/ 776002 h 2305050"/>
                <a:gd name="connsiteX876" fmla="*/ 1662493 w 2019300"/>
                <a:gd name="connsiteY876" fmla="*/ 778859 h 2305050"/>
                <a:gd name="connsiteX877" fmla="*/ 1662589 w 2019300"/>
                <a:gd name="connsiteY877" fmla="*/ 783908 h 2305050"/>
                <a:gd name="connsiteX878" fmla="*/ 1667637 w 2019300"/>
                <a:gd name="connsiteY878" fmla="*/ 792766 h 2305050"/>
                <a:gd name="connsiteX879" fmla="*/ 1674114 w 2019300"/>
                <a:gd name="connsiteY879" fmla="*/ 792194 h 2305050"/>
                <a:gd name="connsiteX880" fmla="*/ 1682210 w 2019300"/>
                <a:gd name="connsiteY880" fmla="*/ 800957 h 2305050"/>
                <a:gd name="connsiteX881" fmla="*/ 1683449 w 2019300"/>
                <a:gd name="connsiteY881" fmla="*/ 799719 h 2305050"/>
                <a:gd name="connsiteX882" fmla="*/ 1691640 w 2019300"/>
                <a:gd name="connsiteY882" fmla="*/ 805529 h 2305050"/>
                <a:gd name="connsiteX883" fmla="*/ 1692402 w 2019300"/>
                <a:gd name="connsiteY883" fmla="*/ 802481 h 2305050"/>
                <a:gd name="connsiteX884" fmla="*/ 1702499 w 2019300"/>
                <a:gd name="connsiteY884" fmla="*/ 801910 h 2305050"/>
                <a:gd name="connsiteX885" fmla="*/ 1702689 w 2019300"/>
                <a:gd name="connsiteY885" fmla="*/ 804958 h 2305050"/>
                <a:gd name="connsiteX886" fmla="*/ 1712595 w 2019300"/>
                <a:gd name="connsiteY886" fmla="*/ 804958 h 2305050"/>
                <a:gd name="connsiteX887" fmla="*/ 1713167 w 2019300"/>
                <a:gd name="connsiteY887" fmla="*/ 808577 h 2305050"/>
                <a:gd name="connsiteX888" fmla="*/ 1727740 w 2019300"/>
                <a:gd name="connsiteY888" fmla="*/ 808482 h 2305050"/>
                <a:gd name="connsiteX889" fmla="*/ 1743170 w 2019300"/>
                <a:gd name="connsiteY889" fmla="*/ 805910 h 2305050"/>
                <a:gd name="connsiteX890" fmla="*/ 1754505 w 2019300"/>
                <a:gd name="connsiteY890" fmla="*/ 800767 h 2305050"/>
                <a:gd name="connsiteX891" fmla="*/ 1756696 w 2019300"/>
                <a:gd name="connsiteY891" fmla="*/ 805529 h 2305050"/>
                <a:gd name="connsiteX892" fmla="*/ 1735741 w 2019300"/>
                <a:gd name="connsiteY892" fmla="*/ 826770 h 2305050"/>
                <a:gd name="connsiteX893" fmla="*/ 1739551 w 2019300"/>
                <a:gd name="connsiteY893" fmla="*/ 832866 h 2305050"/>
                <a:gd name="connsiteX894" fmla="*/ 1732597 w 2019300"/>
                <a:gd name="connsiteY894" fmla="*/ 836390 h 2305050"/>
                <a:gd name="connsiteX895" fmla="*/ 1729073 w 2019300"/>
                <a:gd name="connsiteY895" fmla="*/ 847344 h 2305050"/>
                <a:gd name="connsiteX896" fmla="*/ 1726216 w 2019300"/>
                <a:gd name="connsiteY896" fmla="*/ 846487 h 2305050"/>
                <a:gd name="connsiteX897" fmla="*/ 1721549 w 2019300"/>
                <a:gd name="connsiteY897" fmla="*/ 857917 h 2305050"/>
                <a:gd name="connsiteX898" fmla="*/ 1714405 w 2019300"/>
                <a:gd name="connsiteY898" fmla="*/ 854678 h 2305050"/>
                <a:gd name="connsiteX899" fmla="*/ 1702784 w 2019300"/>
                <a:gd name="connsiteY899" fmla="*/ 882015 h 2305050"/>
                <a:gd name="connsiteX900" fmla="*/ 1699260 w 2019300"/>
                <a:gd name="connsiteY900" fmla="*/ 881158 h 2305050"/>
                <a:gd name="connsiteX901" fmla="*/ 1698689 w 2019300"/>
                <a:gd name="connsiteY901" fmla="*/ 896684 h 2305050"/>
                <a:gd name="connsiteX902" fmla="*/ 1703451 w 2019300"/>
                <a:gd name="connsiteY902" fmla="*/ 907542 h 2305050"/>
                <a:gd name="connsiteX903" fmla="*/ 1704689 w 2019300"/>
                <a:gd name="connsiteY903" fmla="*/ 928497 h 2305050"/>
                <a:gd name="connsiteX904" fmla="*/ 1714024 w 2019300"/>
                <a:gd name="connsiteY904" fmla="*/ 929735 h 2305050"/>
                <a:gd name="connsiteX905" fmla="*/ 1710023 w 2019300"/>
                <a:gd name="connsiteY905" fmla="*/ 942118 h 2305050"/>
                <a:gd name="connsiteX906" fmla="*/ 1703546 w 2019300"/>
                <a:gd name="connsiteY906" fmla="*/ 952214 h 2305050"/>
                <a:gd name="connsiteX907" fmla="*/ 1695831 w 2019300"/>
                <a:gd name="connsiteY907" fmla="*/ 949547 h 2305050"/>
                <a:gd name="connsiteX908" fmla="*/ 1687259 w 2019300"/>
                <a:gd name="connsiteY908" fmla="*/ 957167 h 2305050"/>
                <a:gd name="connsiteX909" fmla="*/ 1681734 w 2019300"/>
                <a:gd name="connsiteY909" fmla="*/ 967740 h 2305050"/>
                <a:gd name="connsiteX910" fmla="*/ 1679448 w 2019300"/>
                <a:gd name="connsiteY910" fmla="*/ 986504 h 2305050"/>
                <a:gd name="connsiteX911" fmla="*/ 1687544 w 2019300"/>
                <a:gd name="connsiteY911" fmla="*/ 995172 h 2305050"/>
                <a:gd name="connsiteX912" fmla="*/ 1661160 w 2019300"/>
                <a:gd name="connsiteY912" fmla="*/ 1007555 h 2305050"/>
                <a:gd name="connsiteX913" fmla="*/ 1664780 w 2019300"/>
                <a:gd name="connsiteY913" fmla="*/ 1033177 h 2305050"/>
                <a:gd name="connsiteX914" fmla="*/ 1663065 w 2019300"/>
                <a:gd name="connsiteY914" fmla="*/ 1045464 h 2305050"/>
                <a:gd name="connsiteX915" fmla="*/ 1692497 w 2019300"/>
                <a:gd name="connsiteY915" fmla="*/ 1056989 h 2305050"/>
                <a:gd name="connsiteX916" fmla="*/ 1695450 w 2019300"/>
                <a:gd name="connsiteY916" fmla="*/ 1063561 h 2305050"/>
                <a:gd name="connsiteX917" fmla="*/ 1693545 w 2019300"/>
                <a:gd name="connsiteY917" fmla="*/ 1076706 h 2305050"/>
                <a:gd name="connsiteX918" fmla="*/ 1700403 w 2019300"/>
                <a:gd name="connsiteY918" fmla="*/ 1090517 h 2305050"/>
                <a:gd name="connsiteX919" fmla="*/ 1700498 w 2019300"/>
                <a:gd name="connsiteY919" fmla="*/ 1100042 h 2305050"/>
                <a:gd name="connsiteX920" fmla="*/ 1696688 w 2019300"/>
                <a:gd name="connsiteY920" fmla="*/ 1109853 h 2305050"/>
                <a:gd name="connsiteX921" fmla="*/ 1692307 w 2019300"/>
                <a:gd name="connsiteY921" fmla="*/ 1113758 h 2305050"/>
                <a:gd name="connsiteX922" fmla="*/ 1686878 w 2019300"/>
                <a:gd name="connsiteY922" fmla="*/ 1105757 h 2305050"/>
                <a:gd name="connsiteX923" fmla="*/ 1672685 w 2019300"/>
                <a:gd name="connsiteY923" fmla="*/ 1119092 h 2305050"/>
                <a:gd name="connsiteX924" fmla="*/ 1668399 w 2019300"/>
                <a:gd name="connsiteY924" fmla="*/ 1112710 h 2305050"/>
                <a:gd name="connsiteX925" fmla="*/ 1655159 w 2019300"/>
                <a:gd name="connsiteY925" fmla="*/ 1103948 h 2305050"/>
                <a:gd name="connsiteX926" fmla="*/ 1651064 w 2019300"/>
                <a:gd name="connsiteY926" fmla="*/ 1093565 h 2305050"/>
                <a:gd name="connsiteX927" fmla="*/ 1657445 w 2019300"/>
                <a:gd name="connsiteY927" fmla="*/ 1070801 h 2305050"/>
                <a:gd name="connsiteX928" fmla="*/ 1657159 w 2019300"/>
                <a:gd name="connsiteY928" fmla="*/ 1055751 h 2305050"/>
                <a:gd name="connsiteX929" fmla="*/ 1661351 w 2019300"/>
                <a:gd name="connsiteY929" fmla="*/ 1047559 h 2305050"/>
                <a:gd name="connsiteX930" fmla="*/ 1656017 w 2019300"/>
                <a:gd name="connsiteY930" fmla="*/ 1048322 h 2305050"/>
                <a:gd name="connsiteX931" fmla="*/ 1653064 w 2019300"/>
                <a:gd name="connsiteY931" fmla="*/ 1045845 h 2305050"/>
                <a:gd name="connsiteX932" fmla="*/ 1651826 w 2019300"/>
                <a:gd name="connsiteY932" fmla="*/ 1017842 h 2305050"/>
                <a:gd name="connsiteX933" fmla="*/ 1642015 w 2019300"/>
                <a:gd name="connsiteY933" fmla="*/ 1039559 h 2305050"/>
                <a:gd name="connsiteX934" fmla="*/ 1631156 w 2019300"/>
                <a:gd name="connsiteY934" fmla="*/ 1044892 h 2305050"/>
                <a:gd name="connsiteX935" fmla="*/ 1609439 w 2019300"/>
                <a:gd name="connsiteY935" fmla="*/ 1046417 h 2305050"/>
                <a:gd name="connsiteX936" fmla="*/ 1598581 w 2019300"/>
                <a:gd name="connsiteY936" fmla="*/ 1042607 h 2305050"/>
                <a:gd name="connsiteX937" fmla="*/ 1586484 w 2019300"/>
                <a:gd name="connsiteY937" fmla="*/ 1048607 h 2305050"/>
                <a:gd name="connsiteX938" fmla="*/ 1578293 w 2019300"/>
                <a:gd name="connsiteY938" fmla="*/ 1048893 h 2305050"/>
                <a:gd name="connsiteX939" fmla="*/ 1577626 w 2019300"/>
                <a:gd name="connsiteY939" fmla="*/ 1054227 h 2305050"/>
                <a:gd name="connsiteX940" fmla="*/ 1549051 w 2019300"/>
                <a:gd name="connsiteY940" fmla="*/ 1055942 h 2305050"/>
                <a:gd name="connsiteX941" fmla="*/ 1546098 w 2019300"/>
                <a:gd name="connsiteY941" fmla="*/ 1064038 h 2305050"/>
                <a:gd name="connsiteX942" fmla="*/ 1540002 w 2019300"/>
                <a:gd name="connsiteY942" fmla="*/ 1069753 h 2305050"/>
                <a:gd name="connsiteX943" fmla="*/ 1536478 w 2019300"/>
                <a:gd name="connsiteY943" fmla="*/ 1067943 h 2305050"/>
                <a:gd name="connsiteX944" fmla="*/ 1531620 w 2019300"/>
                <a:gd name="connsiteY944" fmla="*/ 1074515 h 2305050"/>
                <a:gd name="connsiteX945" fmla="*/ 1534287 w 2019300"/>
                <a:gd name="connsiteY945" fmla="*/ 1081278 h 2305050"/>
                <a:gd name="connsiteX946" fmla="*/ 1531906 w 2019300"/>
                <a:gd name="connsiteY946" fmla="*/ 1084802 h 2305050"/>
                <a:gd name="connsiteX947" fmla="*/ 1532668 w 2019300"/>
                <a:gd name="connsiteY947" fmla="*/ 1094708 h 2305050"/>
                <a:gd name="connsiteX948" fmla="*/ 1530477 w 2019300"/>
                <a:gd name="connsiteY948" fmla="*/ 1095375 h 2305050"/>
                <a:gd name="connsiteX949" fmla="*/ 1525905 w 2019300"/>
                <a:gd name="connsiteY949" fmla="*/ 1109091 h 2305050"/>
                <a:gd name="connsiteX950" fmla="*/ 1531049 w 2019300"/>
                <a:gd name="connsiteY950" fmla="*/ 1116711 h 2305050"/>
                <a:gd name="connsiteX951" fmla="*/ 1532287 w 2019300"/>
                <a:gd name="connsiteY951" fmla="*/ 1125950 h 2305050"/>
                <a:gd name="connsiteX952" fmla="*/ 1523714 w 2019300"/>
                <a:gd name="connsiteY952" fmla="*/ 1131856 h 2305050"/>
                <a:gd name="connsiteX953" fmla="*/ 1502093 w 2019300"/>
                <a:gd name="connsiteY953" fmla="*/ 1138142 h 2305050"/>
                <a:gd name="connsiteX954" fmla="*/ 1498568 w 2019300"/>
                <a:gd name="connsiteY954" fmla="*/ 1144143 h 2305050"/>
                <a:gd name="connsiteX955" fmla="*/ 1487519 w 2019300"/>
                <a:gd name="connsiteY955" fmla="*/ 1153477 h 2305050"/>
                <a:gd name="connsiteX956" fmla="*/ 1474756 w 2019300"/>
                <a:gd name="connsiteY956" fmla="*/ 1180052 h 2305050"/>
                <a:gd name="connsiteX957" fmla="*/ 1469422 w 2019300"/>
                <a:gd name="connsiteY957" fmla="*/ 1203674 h 2305050"/>
                <a:gd name="connsiteX958" fmla="*/ 1454944 w 2019300"/>
                <a:gd name="connsiteY958" fmla="*/ 1224915 h 2305050"/>
                <a:gd name="connsiteX959" fmla="*/ 1452182 w 2019300"/>
                <a:gd name="connsiteY959" fmla="*/ 1246060 h 2305050"/>
                <a:gd name="connsiteX960" fmla="*/ 1439418 w 2019300"/>
                <a:gd name="connsiteY960" fmla="*/ 1258062 h 2305050"/>
                <a:gd name="connsiteX961" fmla="*/ 1443514 w 2019300"/>
                <a:gd name="connsiteY961" fmla="*/ 1264730 h 2305050"/>
                <a:gd name="connsiteX962" fmla="*/ 1443228 w 2019300"/>
                <a:gd name="connsiteY962" fmla="*/ 1271207 h 2305050"/>
                <a:gd name="connsiteX963" fmla="*/ 1451229 w 2019300"/>
                <a:gd name="connsiteY963" fmla="*/ 1296543 h 2305050"/>
                <a:gd name="connsiteX964" fmla="*/ 1469708 w 2019300"/>
                <a:gd name="connsiteY964" fmla="*/ 1316069 h 2305050"/>
                <a:gd name="connsiteX965" fmla="*/ 1467041 w 2019300"/>
                <a:gd name="connsiteY965" fmla="*/ 1317974 h 2305050"/>
                <a:gd name="connsiteX966" fmla="*/ 1467993 w 2019300"/>
                <a:gd name="connsiteY966" fmla="*/ 1333119 h 2305050"/>
                <a:gd name="connsiteX967" fmla="*/ 1465136 w 2019300"/>
                <a:gd name="connsiteY967" fmla="*/ 1347026 h 2305050"/>
                <a:gd name="connsiteX968" fmla="*/ 1452943 w 2019300"/>
                <a:gd name="connsiteY968" fmla="*/ 1377125 h 2305050"/>
                <a:gd name="connsiteX969" fmla="*/ 1453134 w 2019300"/>
                <a:gd name="connsiteY969" fmla="*/ 1398937 h 2305050"/>
                <a:gd name="connsiteX970" fmla="*/ 1450276 w 2019300"/>
                <a:gd name="connsiteY970" fmla="*/ 1409891 h 2305050"/>
                <a:gd name="connsiteX971" fmla="*/ 1451515 w 2019300"/>
                <a:gd name="connsiteY971" fmla="*/ 1418082 h 2305050"/>
                <a:gd name="connsiteX972" fmla="*/ 1455515 w 2019300"/>
                <a:gd name="connsiteY972" fmla="*/ 1422844 h 2305050"/>
                <a:gd name="connsiteX973" fmla="*/ 1453039 w 2019300"/>
                <a:gd name="connsiteY973" fmla="*/ 1436656 h 2305050"/>
                <a:gd name="connsiteX974" fmla="*/ 1455611 w 2019300"/>
                <a:gd name="connsiteY974" fmla="*/ 1445895 h 2305050"/>
                <a:gd name="connsiteX975" fmla="*/ 1452277 w 2019300"/>
                <a:gd name="connsiteY975" fmla="*/ 1454086 h 2305050"/>
                <a:gd name="connsiteX976" fmla="*/ 1452372 w 2019300"/>
                <a:gd name="connsiteY976" fmla="*/ 1462373 h 2305050"/>
                <a:gd name="connsiteX977" fmla="*/ 1450372 w 2019300"/>
                <a:gd name="connsiteY977" fmla="*/ 1465898 h 2305050"/>
                <a:gd name="connsiteX978" fmla="*/ 1446276 w 2019300"/>
                <a:gd name="connsiteY978" fmla="*/ 1463421 h 2305050"/>
                <a:gd name="connsiteX979" fmla="*/ 1425512 w 2019300"/>
                <a:gd name="connsiteY979" fmla="*/ 1461040 h 2305050"/>
                <a:gd name="connsiteX980" fmla="*/ 1418082 w 2019300"/>
                <a:gd name="connsiteY980" fmla="*/ 1465993 h 2305050"/>
                <a:gd name="connsiteX981" fmla="*/ 1422178 w 2019300"/>
                <a:gd name="connsiteY981" fmla="*/ 1468279 h 2305050"/>
                <a:gd name="connsiteX982" fmla="*/ 1419416 w 2019300"/>
                <a:gd name="connsiteY982" fmla="*/ 1488281 h 2305050"/>
                <a:gd name="connsiteX983" fmla="*/ 1411891 w 2019300"/>
                <a:gd name="connsiteY983" fmla="*/ 1489710 h 2305050"/>
                <a:gd name="connsiteX984" fmla="*/ 1382363 w 2019300"/>
                <a:gd name="connsiteY984" fmla="*/ 1505045 h 2305050"/>
                <a:gd name="connsiteX985" fmla="*/ 1384364 w 2019300"/>
                <a:gd name="connsiteY985" fmla="*/ 1509808 h 2305050"/>
                <a:gd name="connsiteX986" fmla="*/ 1397794 w 2019300"/>
                <a:gd name="connsiteY986" fmla="*/ 1510475 h 2305050"/>
                <a:gd name="connsiteX987" fmla="*/ 1412748 w 2019300"/>
                <a:gd name="connsiteY987" fmla="*/ 1516856 h 2305050"/>
                <a:gd name="connsiteX988" fmla="*/ 1412176 w 2019300"/>
                <a:gd name="connsiteY988" fmla="*/ 1520857 h 2305050"/>
                <a:gd name="connsiteX989" fmla="*/ 1396079 w 2019300"/>
                <a:gd name="connsiteY989" fmla="*/ 1518666 h 2305050"/>
                <a:gd name="connsiteX990" fmla="*/ 1388650 w 2019300"/>
                <a:gd name="connsiteY990" fmla="*/ 1526191 h 2305050"/>
                <a:gd name="connsiteX991" fmla="*/ 1393698 w 2019300"/>
                <a:gd name="connsiteY991" fmla="*/ 1544669 h 2305050"/>
                <a:gd name="connsiteX992" fmla="*/ 1382935 w 2019300"/>
                <a:gd name="connsiteY992" fmla="*/ 1547241 h 2305050"/>
                <a:gd name="connsiteX993" fmla="*/ 1380458 w 2019300"/>
                <a:gd name="connsiteY993" fmla="*/ 1542955 h 2305050"/>
                <a:gd name="connsiteX994" fmla="*/ 1369981 w 2019300"/>
                <a:gd name="connsiteY994" fmla="*/ 1551337 h 2305050"/>
                <a:gd name="connsiteX995" fmla="*/ 1375696 w 2019300"/>
                <a:gd name="connsiteY995" fmla="*/ 1562195 h 2305050"/>
                <a:gd name="connsiteX996" fmla="*/ 1383411 w 2019300"/>
                <a:gd name="connsiteY996" fmla="*/ 1565815 h 2305050"/>
                <a:gd name="connsiteX997" fmla="*/ 1383411 w 2019300"/>
                <a:gd name="connsiteY997" fmla="*/ 1567529 h 2305050"/>
                <a:gd name="connsiteX998" fmla="*/ 1379125 w 2019300"/>
                <a:gd name="connsiteY998" fmla="*/ 1565624 h 2305050"/>
                <a:gd name="connsiteX999" fmla="*/ 1374362 w 2019300"/>
                <a:gd name="connsiteY999" fmla="*/ 1569720 h 2305050"/>
                <a:gd name="connsiteX1000" fmla="*/ 1381887 w 2019300"/>
                <a:gd name="connsiteY1000" fmla="*/ 1573911 h 2305050"/>
                <a:gd name="connsiteX1001" fmla="*/ 1384268 w 2019300"/>
                <a:gd name="connsiteY1001" fmla="*/ 1570482 h 2305050"/>
                <a:gd name="connsiteX1002" fmla="*/ 1384173 w 2019300"/>
                <a:gd name="connsiteY1002" fmla="*/ 1573054 h 2305050"/>
                <a:gd name="connsiteX1003" fmla="*/ 1390745 w 2019300"/>
                <a:gd name="connsiteY1003" fmla="*/ 1578388 h 2305050"/>
                <a:gd name="connsiteX1004" fmla="*/ 1396937 w 2019300"/>
                <a:gd name="connsiteY1004" fmla="*/ 1592580 h 2305050"/>
                <a:gd name="connsiteX1005" fmla="*/ 1383125 w 2019300"/>
                <a:gd name="connsiteY1005" fmla="*/ 1593342 h 2305050"/>
                <a:gd name="connsiteX1006" fmla="*/ 1382839 w 2019300"/>
                <a:gd name="connsiteY1006" fmla="*/ 1596961 h 2305050"/>
                <a:gd name="connsiteX1007" fmla="*/ 1385888 w 2019300"/>
                <a:gd name="connsiteY1007" fmla="*/ 1596961 h 2305050"/>
                <a:gd name="connsiteX1008" fmla="*/ 1384364 w 2019300"/>
                <a:gd name="connsiteY1008" fmla="*/ 1604201 h 2305050"/>
                <a:gd name="connsiteX1009" fmla="*/ 1375029 w 2019300"/>
                <a:gd name="connsiteY1009" fmla="*/ 1605439 h 2305050"/>
                <a:gd name="connsiteX1010" fmla="*/ 1373696 w 2019300"/>
                <a:gd name="connsiteY1010" fmla="*/ 1607630 h 2305050"/>
                <a:gd name="connsiteX1011" fmla="*/ 1371314 w 2019300"/>
                <a:gd name="connsiteY1011" fmla="*/ 1602867 h 2305050"/>
                <a:gd name="connsiteX1012" fmla="*/ 1368647 w 2019300"/>
                <a:gd name="connsiteY1012" fmla="*/ 1604296 h 2305050"/>
                <a:gd name="connsiteX1013" fmla="*/ 1370457 w 2019300"/>
                <a:gd name="connsiteY1013" fmla="*/ 1613344 h 2305050"/>
                <a:gd name="connsiteX1014" fmla="*/ 1374648 w 2019300"/>
                <a:gd name="connsiteY1014" fmla="*/ 1614297 h 2305050"/>
                <a:gd name="connsiteX1015" fmla="*/ 1369981 w 2019300"/>
                <a:gd name="connsiteY1015" fmla="*/ 1614297 h 2305050"/>
                <a:gd name="connsiteX1016" fmla="*/ 1366647 w 2019300"/>
                <a:gd name="connsiteY1016" fmla="*/ 1605725 h 2305050"/>
                <a:gd name="connsiteX1017" fmla="*/ 1343978 w 2019300"/>
                <a:gd name="connsiteY1017" fmla="*/ 1613059 h 2305050"/>
                <a:gd name="connsiteX1018" fmla="*/ 1342168 w 2019300"/>
                <a:gd name="connsiteY1018" fmla="*/ 1610677 h 2305050"/>
                <a:gd name="connsiteX1019" fmla="*/ 1342263 w 2019300"/>
                <a:gd name="connsiteY1019" fmla="*/ 1618488 h 2305050"/>
                <a:gd name="connsiteX1020" fmla="*/ 1336643 w 2019300"/>
                <a:gd name="connsiteY1020" fmla="*/ 1624298 h 2305050"/>
                <a:gd name="connsiteX1021" fmla="*/ 1327595 w 2019300"/>
                <a:gd name="connsiteY1021" fmla="*/ 1622584 h 2305050"/>
                <a:gd name="connsiteX1022" fmla="*/ 1321403 w 2019300"/>
                <a:gd name="connsiteY1022" fmla="*/ 1628108 h 2305050"/>
                <a:gd name="connsiteX1023" fmla="*/ 1314926 w 2019300"/>
                <a:gd name="connsiteY1023" fmla="*/ 1622203 h 2305050"/>
                <a:gd name="connsiteX1024" fmla="*/ 1312450 w 2019300"/>
                <a:gd name="connsiteY1024" fmla="*/ 1623917 h 2305050"/>
                <a:gd name="connsiteX1025" fmla="*/ 1303687 w 2019300"/>
                <a:gd name="connsiteY1025" fmla="*/ 1619155 h 2305050"/>
                <a:gd name="connsiteX1026" fmla="*/ 1295972 w 2019300"/>
                <a:gd name="connsiteY1026" fmla="*/ 1619250 h 2305050"/>
                <a:gd name="connsiteX1027" fmla="*/ 1283970 w 2019300"/>
                <a:gd name="connsiteY1027" fmla="*/ 1624012 h 2305050"/>
                <a:gd name="connsiteX1028" fmla="*/ 1280446 w 2019300"/>
                <a:gd name="connsiteY1028" fmla="*/ 1615631 h 2305050"/>
                <a:gd name="connsiteX1029" fmla="*/ 1266063 w 2019300"/>
                <a:gd name="connsiteY1029" fmla="*/ 1609725 h 2305050"/>
                <a:gd name="connsiteX1030" fmla="*/ 1264634 w 2019300"/>
                <a:gd name="connsiteY1030" fmla="*/ 1604296 h 2305050"/>
                <a:gd name="connsiteX1031" fmla="*/ 1255014 w 2019300"/>
                <a:gd name="connsiteY1031" fmla="*/ 1593342 h 2305050"/>
                <a:gd name="connsiteX1032" fmla="*/ 1240441 w 2019300"/>
                <a:gd name="connsiteY1032" fmla="*/ 1587056 h 2305050"/>
                <a:gd name="connsiteX1033" fmla="*/ 1197102 w 2019300"/>
                <a:gd name="connsiteY1033" fmla="*/ 1614868 h 2305050"/>
                <a:gd name="connsiteX1034" fmla="*/ 1203865 w 2019300"/>
                <a:gd name="connsiteY1034" fmla="*/ 1622012 h 2305050"/>
                <a:gd name="connsiteX1035" fmla="*/ 1196721 w 2019300"/>
                <a:gd name="connsiteY1035" fmla="*/ 1626584 h 2305050"/>
                <a:gd name="connsiteX1036" fmla="*/ 1185863 w 2019300"/>
                <a:gd name="connsiteY1036" fmla="*/ 1624203 h 2305050"/>
                <a:gd name="connsiteX1037" fmla="*/ 1185958 w 2019300"/>
                <a:gd name="connsiteY1037" fmla="*/ 1618678 h 2305050"/>
                <a:gd name="connsiteX1038" fmla="*/ 1182053 w 2019300"/>
                <a:gd name="connsiteY1038" fmla="*/ 1618678 h 2305050"/>
                <a:gd name="connsiteX1039" fmla="*/ 1179862 w 2019300"/>
                <a:gd name="connsiteY1039" fmla="*/ 1627727 h 2305050"/>
                <a:gd name="connsiteX1040" fmla="*/ 1176814 w 2019300"/>
                <a:gd name="connsiteY1040" fmla="*/ 1626489 h 2305050"/>
                <a:gd name="connsiteX1041" fmla="*/ 1175957 w 2019300"/>
                <a:gd name="connsiteY1041" fmla="*/ 1619536 h 2305050"/>
                <a:gd name="connsiteX1042" fmla="*/ 1166527 w 2019300"/>
                <a:gd name="connsiteY1042" fmla="*/ 1622108 h 2305050"/>
                <a:gd name="connsiteX1043" fmla="*/ 1173194 w 2019300"/>
                <a:gd name="connsiteY1043" fmla="*/ 1623251 h 2305050"/>
                <a:gd name="connsiteX1044" fmla="*/ 1173194 w 2019300"/>
                <a:gd name="connsiteY1044" fmla="*/ 1632014 h 2305050"/>
                <a:gd name="connsiteX1045" fmla="*/ 1181957 w 2019300"/>
                <a:gd name="connsiteY1045" fmla="*/ 1647253 h 2305050"/>
                <a:gd name="connsiteX1046" fmla="*/ 1175766 w 2019300"/>
                <a:gd name="connsiteY1046" fmla="*/ 1651444 h 2305050"/>
                <a:gd name="connsiteX1047" fmla="*/ 1175004 w 2019300"/>
                <a:gd name="connsiteY1047" fmla="*/ 1656398 h 2305050"/>
                <a:gd name="connsiteX1048" fmla="*/ 1167575 w 2019300"/>
                <a:gd name="connsiteY1048" fmla="*/ 1654874 h 2305050"/>
                <a:gd name="connsiteX1049" fmla="*/ 1158145 w 2019300"/>
                <a:gd name="connsiteY1049" fmla="*/ 1639443 h 2305050"/>
                <a:gd name="connsiteX1050" fmla="*/ 1145953 w 2019300"/>
                <a:gd name="connsiteY1050" fmla="*/ 1635061 h 2305050"/>
                <a:gd name="connsiteX1051" fmla="*/ 1144048 w 2019300"/>
                <a:gd name="connsiteY1051" fmla="*/ 1631633 h 2305050"/>
                <a:gd name="connsiteX1052" fmla="*/ 1134142 w 2019300"/>
                <a:gd name="connsiteY1052" fmla="*/ 1637633 h 2305050"/>
                <a:gd name="connsiteX1053" fmla="*/ 1129570 w 2019300"/>
                <a:gd name="connsiteY1053" fmla="*/ 1643729 h 2305050"/>
                <a:gd name="connsiteX1054" fmla="*/ 1125855 w 2019300"/>
                <a:gd name="connsiteY1054" fmla="*/ 1655159 h 2305050"/>
                <a:gd name="connsiteX1055" fmla="*/ 1118426 w 2019300"/>
                <a:gd name="connsiteY1055" fmla="*/ 1661065 h 2305050"/>
                <a:gd name="connsiteX1056" fmla="*/ 1118807 w 2019300"/>
                <a:gd name="connsiteY1056" fmla="*/ 1670018 h 2305050"/>
                <a:gd name="connsiteX1057" fmla="*/ 1109472 w 2019300"/>
                <a:gd name="connsiteY1057" fmla="*/ 1674019 h 2305050"/>
                <a:gd name="connsiteX1058" fmla="*/ 1083659 w 2019300"/>
                <a:gd name="connsiteY1058" fmla="*/ 1672018 h 2305050"/>
                <a:gd name="connsiteX1059" fmla="*/ 1078135 w 2019300"/>
                <a:gd name="connsiteY1059" fmla="*/ 1681067 h 2305050"/>
                <a:gd name="connsiteX1060" fmla="*/ 1067467 w 2019300"/>
                <a:gd name="connsiteY1060" fmla="*/ 1690973 h 2305050"/>
                <a:gd name="connsiteX1061" fmla="*/ 1065848 w 2019300"/>
                <a:gd name="connsiteY1061" fmla="*/ 1697355 h 2305050"/>
                <a:gd name="connsiteX1062" fmla="*/ 1050131 w 2019300"/>
                <a:gd name="connsiteY1062" fmla="*/ 1695450 h 2305050"/>
                <a:gd name="connsiteX1063" fmla="*/ 1040702 w 2019300"/>
                <a:gd name="connsiteY1063" fmla="*/ 1697926 h 2305050"/>
                <a:gd name="connsiteX1064" fmla="*/ 1026700 w 2019300"/>
                <a:gd name="connsiteY1064" fmla="*/ 1696879 h 2305050"/>
                <a:gd name="connsiteX1065" fmla="*/ 1015746 w 2019300"/>
                <a:gd name="connsiteY1065" fmla="*/ 1690402 h 2305050"/>
                <a:gd name="connsiteX1066" fmla="*/ 1017651 w 2019300"/>
                <a:gd name="connsiteY1066" fmla="*/ 1678400 h 2305050"/>
                <a:gd name="connsiteX1067" fmla="*/ 1025652 w 2019300"/>
                <a:gd name="connsiteY1067" fmla="*/ 1661351 h 2305050"/>
                <a:gd name="connsiteX1068" fmla="*/ 1011841 w 2019300"/>
                <a:gd name="connsiteY1068" fmla="*/ 1650492 h 2305050"/>
                <a:gd name="connsiteX1069" fmla="*/ 1008698 w 2019300"/>
                <a:gd name="connsiteY1069" fmla="*/ 1649635 h 2305050"/>
                <a:gd name="connsiteX1070" fmla="*/ 1017461 w 2019300"/>
                <a:gd name="connsiteY1070" fmla="*/ 1669733 h 2305050"/>
                <a:gd name="connsiteX1071" fmla="*/ 1009840 w 2019300"/>
                <a:gd name="connsiteY1071" fmla="*/ 1674971 h 2305050"/>
                <a:gd name="connsiteX1072" fmla="*/ 1007745 w 2019300"/>
                <a:gd name="connsiteY1072" fmla="*/ 1679734 h 2305050"/>
                <a:gd name="connsiteX1073" fmla="*/ 1005554 w 2019300"/>
                <a:gd name="connsiteY1073" fmla="*/ 1677734 h 2305050"/>
                <a:gd name="connsiteX1074" fmla="*/ 1008983 w 2019300"/>
                <a:gd name="connsiteY1074" fmla="*/ 1668970 h 2305050"/>
                <a:gd name="connsiteX1075" fmla="*/ 1007554 w 2019300"/>
                <a:gd name="connsiteY1075" fmla="*/ 1666303 h 2305050"/>
                <a:gd name="connsiteX1076" fmla="*/ 1003554 w 2019300"/>
                <a:gd name="connsiteY1076" fmla="*/ 1687925 h 2305050"/>
                <a:gd name="connsiteX1077" fmla="*/ 996506 w 2019300"/>
                <a:gd name="connsiteY1077" fmla="*/ 1685544 h 2305050"/>
                <a:gd name="connsiteX1078" fmla="*/ 994886 w 2019300"/>
                <a:gd name="connsiteY1078" fmla="*/ 1682306 h 2305050"/>
                <a:gd name="connsiteX1079" fmla="*/ 992886 w 2019300"/>
                <a:gd name="connsiteY1079" fmla="*/ 1685449 h 2305050"/>
                <a:gd name="connsiteX1080" fmla="*/ 987647 w 2019300"/>
                <a:gd name="connsiteY1080" fmla="*/ 1677257 h 2305050"/>
                <a:gd name="connsiteX1081" fmla="*/ 980123 w 2019300"/>
                <a:gd name="connsiteY1081" fmla="*/ 1671542 h 2305050"/>
                <a:gd name="connsiteX1082" fmla="*/ 980027 w 2019300"/>
                <a:gd name="connsiteY1082" fmla="*/ 1666875 h 2305050"/>
                <a:gd name="connsiteX1083" fmla="*/ 985075 w 2019300"/>
                <a:gd name="connsiteY1083" fmla="*/ 1659541 h 2305050"/>
                <a:gd name="connsiteX1084" fmla="*/ 962406 w 2019300"/>
                <a:gd name="connsiteY1084" fmla="*/ 1657922 h 2305050"/>
                <a:gd name="connsiteX1085" fmla="*/ 970026 w 2019300"/>
                <a:gd name="connsiteY1085" fmla="*/ 1655445 h 2305050"/>
                <a:gd name="connsiteX1086" fmla="*/ 967835 w 2019300"/>
                <a:gd name="connsiteY1086" fmla="*/ 1650873 h 2305050"/>
                <a:gd name="connsiteX1087" fmla="*/ 955167 w 2019300"/>
                <a:gd name="connsiteY1087" fmla="*/ 1650397 h 2305050"/>
                <a:gd name="connsiteX1088" fmla="*/ 955167 w 2019300"/>
                <a:gd name="connsiteY1088" fmla="*/ 1653254 h 2305050"/>
                <a:gd name="connsiteX1089" fmla="*/ 947356 w 2019300"/>
                <a:gd name="connsiteY1089" fmla="*/ 1652968 h 2305050"/>
                <a:gd name="connsiteX1090" fmla="*/ 946880 w 2019300"/>
                <a:gd name="connsiteY1090" fmla="*/ 1654969 h 2305050"/>
                <a:gd name="connsiteX1091" fmla="*/ 933260 w 2019300"/>
                <a:gd name="connsiteY1091" fmla="*/ 1657064 h 2305050"/>
                <a:gd name="connsiteX1092" fmla="*/ 930592 w 2019300"/>
                <a:gd name="connsiteY1092" fmla="*/ 1659922 h 2305050"/>
                <a:gd name="connsiteX1093" fmla="*/ 908971 w 2019300"/>
                <a:gd name="connsiteY1093" fmla="*/ 1653921 h 2305050"/>
                <a:gd name="connsiteX1094" fmla="*/ 906875 w 2019300"/>
                <a:gd name="connsiteY1094" fmla="*/ 1657064 h 2305050"/>
                <a:gd name="connsiteX1095" fmla="*/ 903923 w 2019300"/>
                <a:gd name="connsiteY1095" fmla="*/ 1656588 h 2305050"/>
                <a:gd name="connsiteX1096" fmla="*/ 901541 w 2019300"/>
                <a:gd name="connsiteY1096" fmla="*/ 1644968 h 2305050"/>
                <a:gd name="connsiteX1097" fmla="*/ 898398 w 2019300"/>
                <a:gd name="connsiteY1097" fmla="*/ 1640395 h 2305050"/>
                <a:gd name="connsiteX1098" fmla="*/ 893159 w 2019300"/>
                <a:gd name="connsiteY1098" fmla="*/ 1638872 h 2305050"/>
                <a:gd name="connsiteX1099" fmla="*/ 898208 w 2019300"/>
                <a:gd name="connsiteY1099" fmla="*/ 1640681 h 2305050"/>
                <a:gd name="connsiteX1100" fmla="*/ 901351 w 2019300"/>
                <a:gd name="connsiteY1100" fmla="*/ 1645444 h 2305050"/>
                <a:gd name="connsiteX1101" fmla="*/ 909923 w 2019300"/>
                <a:gd name="connsiteY1101" fmla="*/ 1683925 h 2305050"/>
                <a:gd name="connsiteX1102" fmla="*/ 921067 w 2019300"/>
                <a:gd name="connsiteY1102" fmla="*/ 1701546 h 2305050"/>
                <a:gd name="connsiteX1103" fmla="*/ 922401 w 2019300"/>
                <a:gd name="connsiteY1103" fmla="*/ 1710976 h 2305050"/>
                <a:gd name="connsiteX1104" fmla="*/ 918496 w 2019300"/>
                <a:gd name="connsiteY1104" fmla="*/ 1716786 h 2305050"/>
                <a:gd name="connsiteX1105" fmla="*/ 925259 w 2019300"/>
                <a:gd name="connsiteY1105" fmla="*/ 1735836 h 2305050"/>
                <a:gd name="connsiteX1106" fmla="*/ 926973 w 2019300"/>
                <a:gd name="connsiteY1106" fmla="*/ 1735074 h 2305050"/>
                <a:gd name="connsiteX1107" fmla="*/ 930688 w 2019300"/>
                <a:gd name="connsiteY1107" fmla="*/ 1741360 h 2305050"/>
                <a:gd name="connsiteX1108" fmla="*/ 942594 w 2019300"/>
                <a:gd name="connsiteY1108" fmla="*/ 1745456 h 2305050"/>
                <a:gd name="connsiteX1109" fmla="*/ 951929 w 2019300"/>
                <a:gd name="connsiteY1109" fmla="*/ 1759268 h 2305050"/>
                <a:gd name="connsiteX1110" fmla="*/ 944118 w 2019300"/>
                <a:gd name="connsiteY1110" fmla="*/ 1777556 h 2305050"/>
                <a:gd name="connsiteX1111" fmla="*/ 927830 w 2019300"/>
                <a:gd name="connsiteY1111" fmla="*/ 1794891 h 2305050"/>
                <a:gd name="connsiteX1112" fmla="*/ 939451 w 2019300"/>
                <a:gd name="connsiteY1112" fmla="*/ 1802130 h 2305050"/>
                <a:gd name="connsiteX1113" fmla="*/ 943737 w 2019300"/>
                <a:gd name="connsiteY1113" fmla="*/ 1808226 h 2305050"/>
                <a:gd name="connsiteX1114" fmla="*/ 965359 w 2019300"/>
                <a:gd name="connsiteY1114" fmla="*/ 1819370 h 2305050"/>
                <a:gd name="connsiteX1115" fmla="*/ 954596 w 2019300"/>
                <a:gd name="connsiteY1115" fmla="*/ 1814989 h 2305050"/>
                <a:gd name="connsiteX1116" fmla="*/ 953834 w 2019300"/>
                <a:gd name="connsiteY1116" fmla="*/ 1825371 h 2305050"/>
                <a:gd name="connsiteX1117" fmla="*/ 936974 w 2019300"/>
                <a:gd name="connsiteY1117" fmla="*/ 1856518 h 2305050"/>
                <a:gd name="connsiteX1118" fmla="*/ 912019 w 2019300"/>
                <a:gd name="connsiteY1118" fmla="*/ 1878901 h 2305050"/>
                <a:gd name="connsiteX1119" fmla="*/ 886015 w 2019300"/>
                <a:gd name="connsiteY1119" fmla="*/ 1893475 h 2305050"/>
                <a:gd name="connsiteX1120" fmla="*/ 880967 w 2019300"/>
                <a:gd name="connsiteY1120" fmla="*/ 1888522 h 2305050"/>
                <a:gd name="connsiteX1121" fmla="*/ 850678 w 2019300"/>
                <a:gd name="connsiteY1121" fmla="*/ 1897856 h 2305050"/>
                <a:gd name="connsiteX1122" fmla="*/ 856679 w 2019300"/>
                <a:gd name="connsiteY1122" fmla="*/ 1922717 h 2305050"/>
                <a:gd name="connsiteX1123" fmla="*/ 849916 w 2019300"/>
                <a:gd name="connsiteY1123" fmla="*/ 1926050 h 2305050"/>
                <a:gd name="connsiteX1124" fmla="*/ 850487 w 2019300"/>
                <a:gd name="connsiteY1124" fmla="*/ 1929956 h 2305050"/>
                <a:gd name="connsiteX1125" fmla="*/ 841343 w 2019300"/>
                <a:gd name="connsiteY1125" fmla="*/ 1929765 h 2305050"/>
                <a:gd name="connsiteX1126" fmla="*/ 841819 w 2019300"/>
                <a:gd name="connsiteY1126" fmla="*/ 1934147 h 2305050"/>
                <a:gd name="connsiteX1127" fmla="*/ 845153 w 2019300"/>
                <a:gd name="connsiteY1127" fmla="*/ 1934147 h 2305050"/>
                <a:gd name="connsiteX1128" fmla="*/ 844391 w 2019300"/>
                <a:gd name="connsiteY1128" fmla="*/ 1937385 h 2305050"/>
                <a:gd name="connsiteX1129" fmla="*/ 852392 w 2019300"/>
                <a:gd name="connsiteY1129" fmla="*/ 1937861 h 2305050"/>
                <a:gd name="connsiteX1130" fmla="*/ 846582 w 2019300"/>
                <a:gd name="connsiteY1130" fmla="*/ 1958054 h 2305050"/>
                <a:gd name="connsiteX1131" fmla="*/ 858679 w 2019300"/>
                <a:gd name="connsiteY1131" fmla="*/ 1960340 h 2305050"/>
                <a:gd name="connsiteX1132" fmla="*/ 858012 w 2019300"/>
                <a:gd name="connsiteY1132" fmla="*/ 1970151 h 2305050"/>
                <a:gd name="connsiteX1133" fmla="*/ 852202 w 2019300"/>
                <a:gd name="connsiteY1133" fmla="*/ 1977485 h 2305050"/>
                <a:gd name="connsiteX1134" fmla="*/ 850963 w 2019300"/>
                <a:gd name="connsiteY1134" fmla="*/ 1984724 h 2305050"/>
                <a:gd name="connsiteX1135" fmla="*/ 851821 w 2019300"/>
                <a:gd name="connsiteY1135" fmla="*/ 1987486 h 2305050"/>
                <a:gd name="connsiteX1136" fmla="*/ 860298 w 2019300"/>
                <a:gd name="connsiteY1136" fmla="*/ 1988630 h 2305050"/>
                <a:gd name="connsiteX1137" fmla="*/ 861250 w 2019300"/>
                <a:gd name="connsiteY1137" fmla="*/ 1984534 h 2305050"/>
                <a:gd name="connsiteX1138" fmla="*/ 873157 w 2019300"/>
                <a:gd name="connsiteY1138" fmla="*/ 1986820 h 2305050"/>
                <a:gd name="connsiteX1139" fmla="*/ 879919 w 2019300"/>
                <a:gd name="connsiteY1139" fmla="*/ 1995202 h 2305050"/>
                <a:gd name="connsiteX1140" fmla="*/ 862679 w 2019300"/>
                <a:gd name="connsiteY1140" fmla="*/ 2004822 h 2305050"/>
                <a:gd name="connsiteX1141" fmla="*/ 854488 w 2019300"/>
                <a:gd name="connsiteY1141" fmla="*/ 1999488 h 2305050"/>
                <a:gd name="connsiteX1142" fmla="*/ 852869 w 2019300"/>
                <a:gd name="connsiteY1142" fmla="*/ 2004060 h 2305050"/>
                <a:gd name="connsiteX1143" fmla="*/ 864108 w 2019300"/>
                <a:gd name="connsiteY1143" fmla="*/ 2010537 h 2305050"/>
                <a:gd name="connsiteX1144" fmla="*/ 869728 w 2019300"/>
                <a:gd name="connsiteY1144" fmla="*/ 2022348 h 2305050"/>
                <a:gd name="connsiteX1145" fmla="*/ 877824 w 2019300"/>
                <a:gd name="connsiteY1145" fmla="*/ 2026825 h 2305050"/>
                <a:gd name="connsiteX1146" fmla="*/ 865537 w 2019300"/>
                <a:gd name="connsiteY1146" fmla="*/ 2036445 h 2305050"/>
                <a:gd name="connsiteX1147" fmla="*/ 854107 w 2019300"/>
                <a:gd name="connsiteY1147" fmla="*/ 2071116 h 2305050"/>
                <a:gd name="connsiteX1148" fmla="*/ 840772 w 2019300"/>
                <a:gd name="connsiteY1148" fmla="*/ 2088356 h 2305050"/>
                <a:gd name="connsiteX1149" fmla="*/ 839724 w 2019300"/>
                <a:gd name="connsiteY1149" fmla="*/ 2099977 h 2305050"/>
                <a:gd name="connsiteX1150" fmla="*/ 832771 w 2019300"/>
                <a:gd name="connsiteY1150" fmla="*/ 2109502 h 2305050"/>
                <a:gd name="connsiteX1151" fmla="*/ 831723 w 2019300"/>
                <a:gd name="connsiteY1151" fmla="*/ 2103882 h 2305050"/>
                <a:gd name="connsiteX1152" fmla="*/ 829246 w 2019300"/>
                <a:gd name="connsiteY1152" fmla="*/ 2102834 h 2305050"/>
                <a:gd name="connsiteX1153" fmla="*/ 833247 w 2019300"/>
                <a:gd name="connsiteY1153" fmla="*/ 2097310 h 2305050"/>
                <a:gd name="connsiteX1154" fmla="*/ 830675 w 2019300"/>
                <a:gd name="connsiteY1154" fmla="*/ 2095500 h 2305050"/>
                <a:gd name="connsiteX1155" fmla="*/ 828961 w 2019300"/>
                <a:gd name="connsiteY1155" fmla="*/ 2097881 h 2305050"/>
                <a:gd name="connsiteX1156" fmla="*/ 826103 w 2019300"/>
                <a:gd name="connsiteY1156" fmla="*/ 2097215 h 2305050"/>
                <a:gd name="connsiteX1157" fmla="*/ 825437 w 2019300"/>
                <a:gd name="connsiteY1157" fmla="*/ 2100929 h 2305050"/>
                <a:gd name="connsiteX1158" fmla="*/ 819721 w 2019300"/>
                <a:gd name="connsiteY1158" fmla="*/ 2099786 h 2305050"/>
                <a:gd name="connsiteX1159" fmla="*/ 814292 w 2019300"/>
                <a:gd name="connsiteY1159" fmla="*/ 2111311 h 2305050"/>
                <a:gd name="connsiteX1160" fmla="*/ 807529 w 2019300"/>
                <a:gd name="connsiteY1160" fmla="*/ 2108359 h 2305050"/>
                <a:gd name="connsiteX1161" fmla="*/ 811149 w 2019300"/>
                <a:gd name="connsiteY1161" fmla="*/ 2107597 h 2305050"/>
                <a:gd name="connsiteX1162" fmla="*/ 806863 w 2019300"/>
                <a:gd name="connsiteY1162" fmla="*/ 2105882 h 2305050"/>
                <a:gd name="connsiteX1163" fmla="*/ 806006 w 2019300"/>
                <a:gd name="connsiteY1163" fmla="*/ 2109216 h 2305050"/>
                <a:gd name="connsiteX1164" fmla="*/ 814864 w 2019300"/>
                <a:gd name="connsiteY1164" fmla="*/ 2112836 h 2305050"/>
                <a:gd name="connsiteX1165" fmla="*/ 813244 w 2019300"/>
                <a:gd name="connsiteY1165" fmla="*/ 2117598 h 2305050"/>
                <a:gd name="connsiteX1166" fmla="*/ 805434 w 2019300"/>
                <a:gd name="connsiteY1166" fmla="*/ 2117312 h 2305050"/>
                <a:gd name="connsiteX1167" fmla="*/ 797719 w 2019300"/>
                <a:gd name="connsiteY1167" fmla="*/ 2102263 h 2305050"/>
                <a:gd name="connsiteX1168" fmla="*/ 793433 w 2019300"/>
                <a:gd name="connsiteY1168" fmla="*/ 2111311 h 2305050"/>
                <a:gd name="connsiteX1169" fmla="*/ 781812 w 2019300"/>
                <a:gd name="connsiteY1169" fmla="*/ 2113598 h 2305050"/>
                <a:gd name="connsiteX1170" fmla="*/ 758666 w 2019300"/>
                <a:gd name="connsiteY1170" fmla="*/ 2129123 h 2305050"/>
                <a:gd name="connsiteX1171" fmla="*/ 740473 w 2019300"/>
                <a:gd name="connsiteY1171" fmla="*/ 2137791 h 2305050"/>
                <a:gd name="connsiteX1172" fmla="*/ 739521 w 2019300"/>
                <a:gd name="connsiteY1172" fmla="*/ 2151793 h 2305050"/>
                <a:gd name="connsiteX1173" fmla="*/ 724567 w 2019300"/>
                <a:gd name="connsiteY1173" fmla="*/ 2160175 h 2305050"/>
                <a:gd name="connsiteX1174" fmla="*/ 708088 w 2019300"/>
                <a:gd name="connsiteY1174" fmla="*/ 2179130 h 2305050"/>
                <a:gd name="connsiteX1175" fmla="*/ 705040 w 2019300"/>
                <a:gd name="connsiteY1175" fmla="*/ 2193703 h 2305050"/>
                <a:gd name="connsiteX1176" fmla="*/ 714565 w 2019300"/>
                <a:gd name="connsiteY1176" fmla="*/ 2196370 h 2305050"/>
                <a:gd name="connsiteX1177" fmla="*/ 711994 w 2019300"/>
                <a:gd name="connsiteY1177" fmla="*/ 2219325 h 2305050"/>
                <a:gd name="connsiteX1178" fmla="*/ 699992 w 2019300"/>
                <a:gd name="connsiteY1178" fmla="*/ 2213801 h 2305050"/>
                <a:gd name="connsiteX1179" fmla="*/ 698278 w 2019300"/>
                <a:gd name="connsiteY1179" fmla="*/ 2210753 h 2305050"/>
                <a:gd name="connsiteX1180" fmla="*/ 697421 w 2019300"/>
                <a:gd name="connsiteY1180" fmla="*/ 2218753 h 2305050"/>
                <a:gd name="connsiteX1181" fmla="*/ 694373 w 2019300"/>
                <a:gd name="connsiteY1181" fmla="*/ 2212753 h 2305050"/>
                <a:gd name="connsiteX1182" fmla="*/ 691610 w 2019300"/>
                <a:gd name="connsiteY1182" fmla="*/ 2214277 h 2305050"/>
                <a:gd name="connsiteX1183" fmla="*/ 695230 w 2019300"/>
                <a:gd name="connsiteY1183" fmla="*/ 2199132 h 2305050"/>
                <a:gd name="connsiteX1184" fmla="*/ 689705 w 2019300"/>
                <a:gd name="connsiteY1184" fmla="*/ 2190750 h 2305050"/>
                <a:gd name="connsiteX1185" fmla="*/ 685324 w 2019300"/>
                <a:gd name="connsiteY1185" fmla="*/ 2194274 h 2305050"/>
                <a:gd name="connsiteX1186" fmla="*/ 683704 w 2019300"/>
                <a:gd name="connsiteY1186" fmla="*/ 2192941 h 2305050"/>
                <a:gd name="connsiteX1187" fmla="*/ 678847 w 2019300"/>
                <a:gd name="connsiteY1187" fmla="*/ 2174748 h 2305050"/>
                <a:gd name="connsiteX1188" fmla="*/ 668179 w 2019300"/>
                <a:gd name="connsiteY1188" fmla="*/ 2171510 h 2305050"/>
                <a:gd name="connsiteX1189" fmla="*/ 671322 w 2019300"/>
                <a:gd name="connsiteY1189" fmla="*/ 2159222 h 2305050"/>
                <a:gd name="connsiteX1190" fmla="*/ 663607 w 2019300"/>
                <a:gd name="connsiteY1190" fmla="*/ 2172462 h 2305050"/>
                <a:gd name="connsiteX1191" fmla="*/ 659130 w 2019300"/>
                <a:gd name="connsiteY1191" fmla="*/ 2166747 h 2305050"/>
                <a:gd name="connsiteX1192" fmla="*/ 657225 w 2019300"/>
                <a:gd name="connsiteY1192" fmla="*/ 2158746 h 2305050"/>
                <a:gd name="connsiteX1193" fmla="*/ 647700 w 2019300"/>
                <a:gd name="connsiteY1193" fmla="*/ 2163413 h 2305050"/>
                <a:gd name="connsiteX1194" fmla="*/ 643509 w 2019300"/>
                <a:gd name="connsiteY1194" fmla="*/ 2159794 h 2305050"/>
                <a:gd name="connsiteX1195" fmla="*/ 632365 w 2019300"/>
                <a:gd name="connsiteY1195" fmla="*/ 2163699 h 2305050"/>
                <a:gd name="connsiteX1196" fmla="*/ 626936 w 2019300"/>
                <a:gd name="connsiteY1196" fmla="*/ 2176939 h 2305050"/>
                <a:gd name="connsiteX1197" fmla="*/ 630841 w 2019300"/>
                <a:gd name="connsiteY1197" fmla="*/ 2183035 h 2305050"/>
                <a:gd name="connsiteX1198" fmla="*/ 631222 w 2019300"/>
                <a:gd name="connsiteY1198" fmla="*/ 2193417 h 2305050"/>
                <a:gd name="connsiteX1199" fmla="*/ 615125 w 2019300"/>
                <a:gd name="connsiteY1199" fmla="*/ 2205514 h 2305050"/>
                <a:gd name="connsiteX1200" fmla="*/ 613886 w 2019300"/>
                <a:gd name="connsiteY1200" fmla="*/ 2193798 h 2305050"/>
                <a:gd name="connsiteX1201" fmla="*/ 620077 w 2019300"/>
                <a:gd name="connsiteY1201" fmla="*/ 2192274 h 2305050"/>
                <a:gd name="connsiteX1202" fmla="*/ 625602 w 2019300"/>
                <a:gd name="connsiteY1202" fmla="*/ 2182178 h 2305050"/>
                <a:gd name="connsiteX1203" fmla="*/ 617315 w 2019300"/>
                <a:gd name="connsiteY1203" fmla="*/ 2177986 h 2305050"/>
                <a:gd name="connsiteX1204" fmla="*/ 617315 w 2019300"/>
                <a:gd name="connsiteY1204" fmla="*/ 2184273 h 2305050"/>
                <a:gd name="connsiteX1205" fmla="*/ 610076 w 2019300"/>
                <a:gd name="connsiteY1205" fmla="*/ 2195036 h 2305050"/>
                <a:gd name="connsiteX1206" fmla="*/ 602361 w 2019300"/>
                <a:gd name="connsiteY1206" fmla="*/ 2189417 h 2305050"/>
                <a:gd name="connsiteX1207" fmla="*/ 598456 w 2019300"/>
                <a:gd name="connsiteY1207" fmla="*/ 2193893 h 2305050"/>
                <a:gd name="connsiteX1208" fmla="*/ 595694 w 2019300"/>
                <a:gd name="connsiteY1208" fmla="*/ 2193036 h 2305050"/>
                <a:gd name="connsiteX1209" fmla="*/ 589502 w 2019300"/>
                <a:gd name="connsiteY1209" fmla="*/ 2202752 h 2305050"/>
                <a:gd name="connsiteX1210" fmla="*/ 583311 w 2019300"/>
                <a:gd name="connsiteY1210" fmla="*/ 2198656 h 2305050"/>
                <a:gd name="connsiteX1211" fmla="*/ 584359 w 2019300"/>
                <a:gd name="connsiteY1211" fmla="*/ 2193989 h 2305050"/>
                <a:gd name="connsiteX1212" fmla="*/ 572548 w 2019300"/>
                <a:gd name="connsiteY1212" fmla="*/ 2195989 h 2305050"/>
                <a:gd name="connsiteX1213" fmla="*/ 564166 w 2019300"/>
                <a:gd name="connsiteY1213" fmla="*/ 2191512 h 2305050"/>
                <a:gd name="connsiteX1214" fmla="*/ 554831 w 2019300"/>
                <a:gd name="connsiteY1214" fmla="*/ 2191512 h 2305050"/>
                <a:gd name="connsiteX1215" fmla="*/ 550354 w 2019300"/>
                <a:gd name="connsiteY1215" fmla="*/ 2204371 h 2305050"/>
                <a:gd name="connsiteX1216" fmla="*/ 543497 w 2019300"/>
                <a:gd name="connsiteY1216" fmla="*/ 2171414 h 2305050"/>
                <a:gd name="connsiteX1217" fmla="*/ 544830 w 2019300"/>
                <a:gd name="connsiteY1217" fmla="*/ 2166747 h 2305050"/>
                <a:gd name="connsiteX1218" fmla="*/ 542258 w 2019300"/>
                <a:gd name="connsiteY1218" fmla="*/ 2165128 h 2305050"/>
                <a:gd name="connsiteX1219" fmla="*/ 549783 w 2019300"/>
                <a:gd name="connsiteY1219" fmla="*/ 2143030 h 2305050"/>
                <a:gd name="connsiteX1220" fmla="*/ 551021 w 2019300"/>
                <a:gd name="connsiteY1220" fmla="*/ 2140839 h 2305050"/>
                <a:gd name="connsiteX1221" fmla="*/ 555212 w 2019300"/>
                <a:gd name="connsiteY1221" fmla="*/ 2140839 h 2305050"/>
                <a:gd name="connsiteX1222" fmla="*/ 555117 w 2019300"/>
                <a:gd name="connsiteY1222" fmla="*/ 2137886 h 2305050"/>
                <a:gd name="connsiteX1223" fmla="*/ 560927 w 2019300"/>
                <a:gd name="connsiteY1223" fmla="*/ 2137220 h 2305050"/>
                <a:gd name="connsiteX1224" fmla="*/ 560737 w 2019300"/>
                <a:gd name="connsiteY1224" fmla="*/ 2132552 h 2305050"/>
                <a:gd name="connsiteX1225" fmla="*/ 573024 w 2019300"/>
                <a:gd name="connsiteY1225" fmla="*/ 2129504 h 2305050"/>
                <a:gd name="connsiteX1226" fmla="*/ 578168 w 2019300"/>
                <a:gd name="connsiteY1226" fmla="*/ 2132076 h 2305050"/>
                <a:gd name="connsiteX1227" fmla="*/ 587026 w 2019300"/>
                <a:gd name="connsiteY1227" fmla="*/ 2128457 h 2305050"/>
                <a:gd name="connsiteX1228" fmla="*/ 570833 w 2019300"/>
                <a:gd name="connsiteY1228" fmla="*/ 2120170 h 2305050"/>
                <a:gd name="connsiteX1229" fmla="*/ 565118 w 2019300"/>
                <a:gd name="connsiteY1229" fmla="*/ 2120836 h 2305050"/>
                <a:gd name="connsiteX1230" fmla="*/ 564261 w 2019300"/>
                <a:gd name="connsiteY1230" fmla="*/ 2117312 h 2305050"/>
                <a:gd name="connsiteX1231" fmla="*/ 548926 w 2019300"/>
                <a:gd name="connsiteY1231" fmla="*/ 2119694 h 2305050"/>
                <a:gd name="connsiteX1232" fmla="*/ 544354 w 2019300"/>
                <a:gd name="connsiteY1232" fmla="*/ 2105978 h 2305050"/>
                <a:gd name="connsiteX1233" fmla="*/ 534543 w 2019300"/>
                <a:gd name="connsiteY1233" fmla="*/ 2112550 h 2305050"/>
                <a:gd name="connsiteX1234" fmla="*/ 532924 w 2019300"/>
                <a:gd name="connsiteY1234" fmla="*/ 2109978 h 2305050"/>
                <a:gd name="connsiteX1235" fmla="*/ 513969 w 2019300"/>
                <a:gd name="connsiteY1235" fmla="*/ 2116550 h 2305050"/>
                <a:gd name="connsiteX1236" fmla="*/ 502825 w 2019300"/>
                <a:gd name="connsiteY1236" fmla="*/ 2106549 h 2305050"/>
                <a:gd name="connsiteX1237" fmla="*/ 498538 w 2019300"/>
                <a:gd name="connsiteY1237" fmla="*/ 2115312 h 2305050"/>
                <a:gd name="connsiteX1238" fmla="*/ 505873 w 2019300"/>
                <a:gd name="connsiteY1238" fmla="*/ 2123313 h 2305050"/>
                <a:gd name="connsiteX1239" fmla="*/ 503968 w 2019300"/>
                <a:gd name="connsiteY1239" fmla="*/ 2123789 h 2305050"/>
                <a:gd name="connsiteX1240" fmla="*/ 922401 w 2019300"/>
                <a:gd name="connsiteY1240" fmla="*/ 1710976 h 2305050"/>
                <a:gd name="connsiteX1241" fmla="*/ 920591 w 2019300"/>
                <a:gd name="connsiteY1241" fmla="*/ 1703070 h 2305050"/>
                <a:gd name="connsiteX1242" fmla="*/ 915924 w 2019300"/>
                <a:gd name="connsiteY1242" fmla="*/ 1704499 h 2305050"/>
                <a:gd name="connsiteX1243" fmla="*/ 918496 w 2019300"/>
                <a:gd name="connsiteY1243" fmla="*/ 1714881 h 2305050"/>
                <a:gd name="connsiteX1244" fmla="*/ 922401 w 2019300"/>
                <a:gd name="connsiteY1244" fmla="*/ 1710976 h 2305050"/>
                <a:gd name="connsiteX1245" fmla="*/ 582168 w 2019300"/>
                <a:gd name="connsiteY1245" fmla="*/ 2111883 h 2305050"/>
                <a:gd name="connsiteX1246" fmla="*/ 570452 w 2019300"/>
                <a:gd name="connsiteY1246" fmla="*/ 2106359 h 2305050"/>
                <a:gd name="connsiteX1247" fmla="*/ 569786 w 2019300"/>
                <a:gd name="connsiteY1247" fmla="*/ 2112264 h 2305050"/>
                <a:gd name="connsiteX1248" fmla="*/ 581692 w 2019300"/>
                <a:gd name="connsiteY1248" fmla="*/ 2117027 h 2305050"/>
                <a:gd name="connsiteX1249" fmla="*/ 582168 w 2019300"/>
                <a:gd name="connsiteY1249" fmla="*/ 2111883 h 2305050"/>
                <a:gd name="connsiteX1250" fmla="*/ 1134237 w 2019300"/>
                <a:gd name="connsiteY1250" fmla="*/ 1638395 h 2305050"/>
                <a:gd name="connsiteX1251" fmla="*/ 1140905 w 2019300"/>
                <a:gd name="connsiteY1251" fmla="*/ 1635061 h 2305050"/>
                <a:gd name="connsiteX1252" fmla="*/ 1141762 w 2019300"/>
                <a:gd name="connsiteY1252" fmla="*/ 1638586 h 2305050"/>
                <a:gd name="connsiteX1253" fmla="*/ 1134237 w 2019300"/>
                <a:gd name="connsiteY1253" fmla="*/ 1638395 h 2305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</a:cxnLst>
              <a:rect l="l" t="t" r="r" b="b"/>
              <a:pathLst>
                <a:path w="2019300" h="2305050">
                  <a:moveTo>
                    <a:pt x="533400" y="2167795"/>
                  </a:moveTo>
                  <a:lnTo>
                    <a:pt x="526637" y="2160080"/>
                  </a:lnTo>
                  <a:lnTo>
                    <a:pt x="524447" y="2160842"/>
                  </a:lnTo>
                  <a:lnTo>
                    <a:pt x="507016" y="2136553"/>
                  </a:lnTo>
                  <a:lnTo>
                    <a:pt x="504158" y="2124170"/>
                  </a:lnTo>
                  <a:lnTo>
                    <a:pt x="511874" y="2121884"/>
                  </a:lnTo>
                  <a:lnTo>
                    <a:pt x="512445" y="2127123"/>
                  </a:lnTo>
                  <a:lnTo>
                    <a:pt x="515588" y="2125599"/>
                  </a:lnTo>
                  <a:lnTo>
                    <a:pt x="516350" y="2133028"/>
                  </a:lnTo>
                  <a:lnTo>
                    <a:pt x="520446" y="2138267"/>
                  </a:lnTo>
                  <a:lnTo>
                    <a:pt x="516160" y="2141792"/>
                  </a:lnTo>
                  <a:lnTo>
                    <a:pt x="520636" y="2138458"/>
                  </a:lnTo>
                  <a:lnTo>
                    <a:pt x="534448" y="2151698"/>
                  </a:lnTo>
                  <a:lnTo>
                    <a:pt x="531019" y="2155603"/>
                  </a:lnTo>
                  <a:lnTo>
                    <a:pt x="534352" y="2163032"/>
                  </a:lnTo>
                  <a:lnTo>
                    <a:pt x="533400" y="2167795"/>
                  </a:lnTo>
                  <a:close/>
                  <a:moveTo>
                    <a:pt x="503968" y="2123789"/>
                  </a:moveTo>
                  <a:lnTo>
                    <a:pt x="495681" y="2119312"/>
                  </a:lnTo>
                  <a:lnTo>
                    <a:pt x="493776" y="2111026"/>
                  </a:lnTo>
                  <a:lnTo>
                    <a:pt x="496633" y="2108168"/>
                  </a:lnTo>
                  <a:lnTo>
                    <a:pt x="487013" y="2097024"/>
                  </a:lnTo>
                  <a:lnTo>
                    <a:pt x="434816" y="2089499"/>
                  </a:lnTo>
                  <a:lnTo>
                    <a:pt x="420433" y="2097119"/>
                  </a:lnTo>
                  <a:lnTo>
                    <a:pt x="406241" y="2100644"/>
                  </a:lnTo>
                  <a:lnTo>
                    <a:pt x="352901" y="2085880"/>
                  </a:lnTo>
                  <a:lnTo>
                    <a:pt x="312420" y="2099215"/>
                  </a:lnTo>
                  <a:lnTo>
                    <a:pt x="284321" y="2123408"/>
                  </a:lnTo>
                  <a:lnTo>
                    <a:pt x="277654" y="2121694"/>
                  </a:lnTo>
                  <a:lnTo>
                    <a:pt x="275177" y="2133600"/>
                  </a:lnTo>
                  <a:lnTo>
                    <a:pt x="268605" y="2133410"/>
                  </a:lnTo>
                  <a:lnTo>
                    <a:pt x="262795" y="2127123"/>
                  </a:lnTo>
                  <a:lnTo>
                    <a:pt x="245269" y="2131600"/>
                  </a:lnTo>
                  <a:lnTo>
                    <a:pt x="238506" y="2123313"/>
                  </a:lnTo>
                  <a:lnTo>
                    <a:pt x="230505" y="2132552"/>
                  </a:lnTo>
                  <a:lnTo>
                    <a:pt x="227552" y="2129504"/>
                  </a:lnTo>
                  <a:lnTo>
                    <a:pt x="214027" y="2134076"/>
                  </a:lnTo>
                  <a:lnTo>
                    <a:pt x="203454" y="2150078"/>
                  </a:lnTo>
                  <a:lnTo>
                    <a:pt x="212503" y="2158556"/>
                  </a:lnTo>
                  <a:lnTo>
                    <a:pt x="207073" y="2168843"/>
                  </a:lnTo>
                  <a:lnTo>
                    <a:pt x="209169" y="2177129"/>
                  </a:lnTo>
                  <a:lnTo>
                    <a:pt x="248888" y="2220373"/>
                  </a:lnTo>
                  <a:lnTo>
                    <a:pt x="262699" y="2240566"/>
                  </a:lnTo>
                  <a:lnTo>
                    <a:pt x="240220" y="2264950"/>
                  </a:lnTo>
                  <a:lnTo>
                    <a:pt x="242316" y="2275808"/>
                  </a:lnTo>
                  <a:lnTo>
                    <a:pt x="241268" y="2292858"/>
                  </a:lnTo>
                  <a:lnTo>
                    <a:pt x="226600" y="2293525"/>
                  </a:lnTo>
                  <a:lnTo>
                    <a:pt x="225361" y="2296763"/>
                  </a:lnTo>
                  <a:lnTo>
                    <a:pt x="220218" y="2293906"/>
                  </a:lnTo>
                  <a:lnTo>
                    <a:pt x="201358" y="2304383"/>
                  </a:lnTo>
                  <a:lnTo>
                    <a:pt x="194977" y="2299716"/>
                  </a:lnTo>
                  <a:lnTo>
                    <a:pt x="184309" y="2298097"/>
                  </a:lnTo>
                  <a:lnTo>
                    <a:pt x="185071" y="2296192"/>
                  </a:lnTo>
                  <a:lnTo>
                    <a:pt x="168688" y="2296192"/>
                  </a:lnTo>
                  <a:lnTo>
                    <a:pt x="162211" y="2292858"/>
                  </a:lnTo>
                  <a:lnTo>
                    <a:pt x="155734" y="2295335"/>
                  </a:lnTo>
                  <a:lnTo>
                    <a:pt x="147923" y="2291429"/>
                  </a:lnTo>
                  <a:lnTo>
                    <a:pt x="141827" y="2277809"/>
                  </a:lnTo>
                  <a:lnTo>
                    <a:pt x="135255" y="2271998"/>
                  </a:lnTo>
                  <a:lnTo>
                    <a:pt x="120110" y="2263616"/>
                  </a:lnTo>
                  <a:lnTo>
                    <a:pt x="101155" y="2263235"/>
                  </a:lnTo>
                  <a:lnTo>
                    <a:pt x="93916" y="2250091"/>
                  </a:lnTo>
                  <a:lnTo>
                    <a:pt x="89154" y="2246948"/>
                  </a:lnTo>
                  <a:lnTo>
                    <a:pt x="76390" y="2253996"/>
                  </a:lnTo>
                  <a:lnTo>
                    <a:pt x="71533" y="2263331"/>
                  </a:lnTo>
                  <a:lnTo>
                    <a:pt x="51530" y="2268950"/>
                  </a:lnTo>
                  <a:lnTo>
                    <a:pt x="40005" y="2275237"/>
                  </a:lnTo>
                  <a:lnTo>
                    <a:pt x="23527" y="2275237"/>
                  </a:lnTo>
                  <a:lnTo>
                    <a:pt x="14192" y="2271046"/>
                  </a:lnTo>
                  <a:lnTo>
                    <a:pt x="14668" y="2255806"/>
                  </a:lnTo>
                  <a:lnTo>
                    <a:pt x="10668" y="2254853"/>
                  </a:lnTo>
                  <a:lnTo>
                    <a:pt x="9525" y="2233994"/>
                  </a:lnTo>
                  <a:lnTo>
                    <a:pt x="12573" y="2236661"/>
                  </a:lnTo>
                  <a:lnTo>
                    <a:pt x="12763" y="2229136"/>
                  </a:lnTo>
                  <a:lnTo>
                    <a:pt x="25908" y="2213420"/>
                  </a:lnTo>
                  <a:lnTo>
                    <a:pt x="28670" y="2198561"/>
                  </a:lnTo>
                  <a:lnTo>
                    <a:pt x="32956" y="2193893"/>
                  </a:lnTo>
                  <a:lnTo>
                    <a:pt x="26098" y="2172653"/>
                  </a:lnTo>
                  <a:lnTo>
                    <a:pt x="24955" y="2155317"/>
                  </a:lnTo>
                  <a:lnTo>
                    <a:pt x="17907" y="2138744"/>
                  </a:lnTo>
                  <a:lnTo>
                    <a:pt x="14573" y="2136553"/>
                  </a:lnTo>
                  <a:lnTo>
                    <a:pt x="17812" y="2127790"/>
                  </a:lnTo>
                  <a:lnTo>
                    <a:pt x="22288" y="2124266"/>
                  </a:lnTo>
                  <a:lnTo>
                    <a:pt x="13525" y="2118551"/>
                  </a:lnTo>
                  <a:lnTo>
                    <a:pt x="22765" y="2114550"/>
                  </a:lnTo>
                  <a:lnTo>
                    <a:pt x="21050" y="2109026"/>
                  </a:lnTo>
                  <a:lnTo>
                    <a:pt x="23527" y="2108073"/>
                  </a:lnTo>
                  <a:lnTo>
                    <a:pt x="19526" y="2104263"/>
                  </a:lnTo>
                  <a:lnTo>
                    <a:pt x="26289" y="2102168"/>
                  </a:lnTo>
                  <a:lnTo>
                    <a:pt x="39338" y="2089309"/>
                  </a:lnTo>
                  <a:lnTo>
                    <a:pt x="50578" y="2063972"/>
                  </a:lnTo>
                  <a:lnTo>
                    <a:pt x="55435" y="2058067"/>
                  </a:lnTo>
                  <a:lnTo>
                    <a:pt x="69818" y="2065020"/>
                  </a:lnTo>
                  <a:lnTo>
                    <a:pt x="75914" y="2056924"/>
                  </a:lnTo>
                  <a:lnTo>
                    <a:pt x="81915" y="2058734"/>
                  </a:lnTo>
                  <a:lnTo>
                    <a:pt x="87439" y="2056543"/>
                  </a:lnTo>
                  <a:lnTo>
                    <a:pt x="105442" y="2038350"/>
                  </a:lnTo>
                  <a:lnTo>
                    <a:pt x="103251" y="2036159"/>
                  </a:lnTo>
                  <a:lnTo>
                    <a:pt x="103251" y="2028444"/>
                  </a:lnTo>
                  <a:lnTo>
                    <a:pt x="109061" y="2030635"/>
                  </a:lnTo>
                  <a:lnTo>
                    <a:pt x="111633" y="2014918"/>
                  </a:lnTo>
                  <a:lnTo>
                    <a:pt x="122872" y="2011109"/>
                  </a:lnTo>
                  <a:lnTo>
                    <a:pt x="123349" y="2015109"/>
                  </a:lnTo>
                  <a:lnTo>
                    <a:pt x="133731" y="2012347"/>
                  </a:lnTo>
                  <a:lnTo>
                    <a:pt x="132683" y="2008823"/>
                  </a:lnTo>
                  <a:lnTo>
                    <a:pt x="135922" y="2007680"/>
                  </a:lnTo>
                  <a:lnTo>
                    <a:pt x="134969" y="2005775"/>
                  </a:lnTo>
                  <a:lnTo>
                    <a:pt x="128873" y="2007870"/>
                  </a:lnTo>
                  <a:lnTo>
                    <a:pt x="125920" y="1999774"/>
                  </a:lnTo>
                  <a:lnTo>
                    <a:pt x="127921" y="1997393"/>
                  </a:lnTo>
                  <a:lnTo>
                    <a:pt x="120777" y="2000345"/>
                  </a:lnTo>
                  <a:lnTo>
                    <a:pt x="118681" y="1994059"/>
                  </a:lnTo>
                  <a:lnTo>
                    <a:pt x="111157" y="1990344"/>
                  </a:lnTo>
                  <a:lnTo>
                    <a:pt x="109537" y="1986629"/>
                  </a:lnTo>
                  <a:lnTo>
                    <a:pt x="94012" y="1983391"/>
                  </a:lnTo>
                  <a:lnTo>
                    <a:pt x="90392" y="1973961"/>
                  </a:lnTo>
                  <a:lnTo>
                    <a:pt x="101346" y="1949672"/>
                  </a:lnTo>
                  <a:lnTo>
                    <a:pt x="114967" y="1932718"/>
                  </a:lnTo>
                  <a:lnTo>
                    <a:pt x="153448" y="1891093"/>
                  </a:lnTo>
                  <a:lnTo>
                    <a:pt x="165640" y="1882711"/>
                  </a:lnTo>
                  <a:lnTo>
                    <a:pt x="162401" y="1873568"/>
                  </a:lnTo>
                  <a:lnTo>
                    <a:pt x="165925" y="1866519"/>
                  </a:lnTo>
                  <a:lnTo>
                    <a:pt x="165544" y="1859756"/>
                  </a:lnTo>
                  <a:lnTo>
                    <a:pt x="171926" y="1852708"/>
                  </a:lnTo>
                  <a:lnTo>
                    <a:pt x="167068" y="1851279"/>
                  </a:lnTo>
                  <a:lnTo>
                    <a:pt x="172688" y="1844993"/>
                  </a:lnTo>
                  <a:lnTo>
                    <a:pt x="167068" y="1839659"/>
                  </a:lnTo>
                  <a:lnTo>
                    <a:pt x="175927" y="1828800"/>
                  </a:lnTo>
                  <a:lnTo>
                    <a:pt x="175069" y="1822514"/>
                  </a:lnTo>
                  <a:lnTo>
                    <a:pt x="182118" y="1817084"/>
                  </a:lnTo>
                  <a:lnTo>
                    <a:pt x="178403" y="1806607"/>
                  </a:lnTo>
                  <a:lnTo>
                    <a:pt x="181642" y="1805654"/>
                  </a:lnTo>
                  <a:lnTo>
                    <a:pt x="180118" y="1799558"/>
                  </a:lnTo>
                  <a:lnTo>
                    <a:pt x="174022" y="1797844"/>
                  </a:lnTo>
                  <a:lnTo>
                    <a:pt x="179451" y="1780794"/>
                  </a:lnTo>
                  <a:lnTo>
                    <a:pt x="176689" y="1778222"/>
                  </a:lnTo>
                  <a:lnTo>
                    <a:pt x="175546" y="1758220"/>
                  </a:lnTo>
                  <a:lnTo>
                    <a:pt x="172593" y="1755743"/>
                  </a:lnTo>
                  <a:lnTo>
                    <a:pt x="175355" y="1744790"/>
                  </a:lnTo>
                  <a:lnTo>
                    <a:pt x="160877" y="1737265"/>
                  </a:lnTo>
                  <a:lnTo>
                    <a:pt x="157639" y="1739170"/>
                  </a:lnTo>
                  <a:lnTo>
                    <a:pt x="155448" y="1735741"/>
                  </a:lnTo>
                  <a:lnTo>
                    <a:pt x="150781" y="1741932"/>
                  </a:lnTo>
                  <a:lnTo>
                    <a:pt x="147066" y="1738979"/>
                  </a:lnTo>
                  <a:lnTo>
                    <a:pt x="139446" y="1743266"/>
                  </a:lnTo>
                  <a:lnTo>
                    <a:pt x="127540" y="1738122"/>
                  </a:lnTo>
                  <a:lnTo>
                    <a:pt x="121920" y="1730121"/>
                  </a:lnTo>
                  <a:lnTo>
                    <a:pt x="130873" y="1706785"/>
                  </a:lnTo>
                  <a:lnTo>
                    <a:pt x="138208" y="1696307"/>
                  </a:lnTo>
                  <a:lnTo>
                    <a:pt x="136398" y="1693545"/>
                  </a:lnTo>
                  <a:lnTo>
                    <a:pt x="145161" y="1685544"/>
                  </a:lnTo>
                  <a:lnTo>
                    <a:pt x="141160" y="1677067"/>
                  </a:lnTo>
                  <a:lnTo>
                    <a:pt x="142494" y="1669733"/>
                  </a:lnTo>
                  <a:lnTo>
                    <a:pt x="136493" y="1665923"/>
                  </a:lnTo>
                  <a:lnTo>
                    <a:pt x="146971" y="1652587"/>
                  </a:lnTo>
                  <a:lnTo>
                    <a:pt x="162592" y="1659541"/>
                  </a:lnTo>
                  <a:lnTo>
                    <a:pt x="169069" y="1665351"/>
                  </a:lnTo>
                  <a:lnTo>
                    <a:pt x="168973" y="1660589"/>
                  </a:lnTo>
                  <a:lnTo>
                    <a:pt x="171069" y="1659445"/>
                  </a:lnTo>
                  <a:lnTo>
                    <a:pt x="180118" y="1661065"/>
                  </a:lnTo>
                  <a:lnTo>
                    <a:pt x="182213" y="1653064"/>
                  </a:lnTo>
                  <a:lnTo>
                    <a:pt x="187738" y="1650778"/>
                  </a:lnTo>
                  <a:lnTo>
                    <a:pt x="189738" y="1643158"/>
                  </a:lnTo>
                  <a:lnTo>
                    <a:pt x="193072" y="1644968"/>
                  </a:lnTo>
                  <a:lnTo>
                    <a:pt x="193357" y="1643062"/>
                  </a:lnTo>
                  <a:lnTo>
                    <a:pt x="199358" y="1643062"/>
                  </a:lnTo>
                  <a:lnTo>
                    <a:pt x="196024" y="1658874"/>
                  </a:lnTo>
                  <a:lnTo>
                    <a:pt x="185833" y="1677638"/>
                  </a:lnTo>
                  <a:lnTo>
                    <a:pt x="195358" y="1676972"/>
                  </a:lnTo>
                  <a:lnTo>
                    <a:pt x="197834" y="1673447"/>
                  </a:lnTo>
                  <a:lnTo>
                    <a:pt x="201549" y="1676305"/>
                  </a:lnTo>
                  <a:lnTo>
                    <a:pt x="208788" y="1666208"/>
                  </a:lnTo>
                  <a:lnTo>
                    <a:pt x="206692" y="1647825"/>
                  </a:lnTo>
                  <a:lnTo>
                    <a:pt x="209550" y="1644586"/>
                  </a:lnTo>
                  <a:lnTo>
                    <a:pt x="212979" y="1645539"/>
                  </a:lnTo>
                  <a:lnTo>
                    <a:pt x="213550" y="1643062"/>
                  </a:lnTo>
                  <a:lnTo>
                    <a:pt x="205264" y="1641348"/>
                  </a:lnTo>
                  <a:lnTo>
                    <a:pt x="205645" y="1639443"/>
                  </a:lnTo>
                  <a:lnTo>
                    <a:pt x="201454" y="1640110"/>
                  </a:lnTo>
                  <a:lnTo>
                    <a:pt x="201358" y="1636585"/>
                  </a:lnTo>
                  <a:lnTo>
                    <a:pt x="209074" y="1623917"/>
                  </a:lnTo>
                  <a:lnTo>
                    <a:pt x="210693" y="1616488"/>
                  </a:lnTo>
                  <a:lnTo>
                    <a:pt x="215455" y="1613630"/>
                  </a:lnTo>
                  <a:lnTo>
                    <a:pt x="200501" y="1603819"/>
                  </a:lnTo>
                  <a:lnTo>
                    <a:pt x="197739" y="1591056"/>
                  </a:lnTo>
                  <a:lnTo>
                    <a:pt x="186309" y="1579531"/>
                  </a:lnTo>
                  <a:lnTo>
                    <a:pt x="184023" y="1564576"/>
                  </a:lnTo>
                  <a:lnTo>
                    <a:pt x="189833" y="1546479"/>
                  </a:lnTo>
                  <a:lnTo>
                    <a:pt x="210693" y="1518476"/>
                  </a:lnTo>
                  <a:lnTo>
                    <a:pt x="219742" y="1511236"/>
                  </a:lnTo>
                  <a:lnTo>
                    <a:pt x="214503" y="1504093"/>
                  </a:lnTo>
                  <a:lnTo>
                    <a:pt x="221742" y="1499235"/>
                  </a:lnTo>
                  <a:lnTo>
                    <a:pt x="218027" y="1489519"/>
                  </a:lnTo>
                  <a:lnTo>
                    <a:pt x="222790" y="1487043"/>
                  </a:lnTo>
                  <a:lnTo>
                    <a:pt x="221266" y="1484757"/>
                  </a:lnTo>
                  <a:lnTo>
                    <a:pt x="204406" y="1489139"/>
                  </a:lnTo>
                  <a:lnTo>
                    <a:pt x="201168" y="1483805"/>
                  </a:lnTo>
                  <a:lnTo>
                    <a:pt x="201358" y="1478280"/>
                  </a:lnTo>
                  <a:lnTo>
                    <a:pt x="207550" y="1467517"/>
                  </a:lnTo>
                  <a:lnTo>
                    <a:pt x="206978" y="1459706"/>
                  </a:lnTo>
                  <a:lnTo>
                    <a:pt x="234315" y="1446848"/>
                  </a:lnTo>
                  <a:lnTo>
                    <a:pt x="232981" y="1444181"/>
                  </a:lnTo>
                  <a:lnTo>
                    <a:pt x="246793" y="1435989"/>
                  </a:lnTo>
                  <a:lnTo>
                    <a:pt x="256508" y="1420559"/>
                  </a:lnTo>
                  <a:lnTo>
                    <a:pt x="273272" y="1406366"/>
                  </a:lnTo>
                  <a:lnTo>
                    <a:pt x="282797" y="1413986"/>
                  </a:lnTo>
                  <a:lnTo>
                    <a:pt x="288703" y="1415606"/>
                  </a:lnTo>
                  <a:lnTo>
                    <a:pt x="289560" y="1411129"/>
                  </a:lnTo>
                  <a:lnTo>
                    <a:pt x="294418" y="1412939"/>
                  </a:lnTo>
                  <a:lnTo>
                    <a:pt x="293275" y="1421416"/>
                  </a:lnTo>
                  <a:lnTo>
                    <a:pt x="296227" y="1421701"/>
                  </a:lnTo>
                  <a:lnTo>
                    <a:pt x="296037" y="1424178"/>
                  </a:lnTo>
                  <a:lnTo>
                    <a:pt x="305657" y="1424559"/>
                  </a:lnTo>
                  <a:lnTo>
                    <a:pt x="309753" y="1429417"/>
                  </a:lnTo>
                  <a:lnTo>
                    <a:pt x="309372" y="1425797"/>
                  </a:lnTo>
                  <a:lnTo>
                    <a:pt x="314134" y="1423987"/>
                  </a:lnTo>
                  <a:lnTo>
                    <a:pt x="325374" y="1439323"/>
                  </a:lnTo>
                  <a:lnTo>
                    <a:pt x="328327" y="1438561"/>
                  </a:lnTo>
                  <a:lnTo>
                    <a:pt x="332613" y="1434370"/>
                  </a:lnTo>
                  <a:lnTo>
                    <a:pt x="331089" y="1430845"/>
                  </a:lnTo>
                  <a:lnTo>
                    <a:pt x="342233" y="1425416"/>
                  </a:lnTo>
                  <a:lnTo>
                    <a:pt x="343186" y="1421511"/>
                  </a:lnTo>
                  <a:lnTo>
                    <a:pt x="340424" y="1419416"/>
                  </a:lnTo>
                  <a:lnTo>
                    <a:pt x="352044" y="1387697"/>
                  </a:lnTo>
                  <a:lnTo>
                    <a:pt x="361474" y="1399794"/>
                  </a:lnTo>
                  <a:lnTo>
                    <a:pt x="384429" y="1403509"/>
                  </a:lnTo>
                  <a:lnTo>
                    <a:pt x="401288" y="1416272"/>
                  </a:lnTo>
                  <a:lnTo>
                    <a:pt x="406051" y="1413034"/>
                  </a:lnTo>
                  <a:lnTo>
                    <a:pt x="416052" y="1391602"/>
                  </a:lnTo>
                  <a:lnTo>
                    <a:pt x="414052" y="1374648"/>
                  </a:lnTo>
                  <a:lnTo>
                    <a:pt x="409384" y="1372552"/>
                  </a:lnTo>
                  <a:lnTo>
                    <a:pt x="416528" y="1368552"/>
                  </a:lnTo>
                  <a:lnTo>
                    <a:pt x="431006" y="1365504"/>
                  </a:lnTo>
                  <a:lnTo>
                    <a:pt x="432911" y="1358170"/>
                  </a:lnTo>
                  <a:lnTo>
                    <a:pt x="430435" y="1356169"/>
                  </a:lnTo>
                  <a:lnTo>
                    <a:pt x="440531" y="1353788"/>
                  </a:lnTo>
                  <a:lnTo>
                    <a:pt x="435102" y="1345978"/>
                  </a:lnTo>
                  <a:lnTo>
                    <a:pt x="439579" y="1328452"/>
                  </a:lnTo>
                  <a:lnTo>
                    <a:pt x="438055" y="1326547"/>
                  </a:lnTo>
                  <a:lnTo>
                    <a:pt x="443008" y="1319308"/>
                  </a:lnTo>
                  <a:lnTo>
                    <a:pt x="433483" y="1317117"/>
                  </a:lnTo>
                  <a:lnTo>
                    <a:pt x="411385" y="1328737"/>
                  </a:lnTo>
                  <a:lnTo>
                    <a:pt x="400526" y="1342930"/>
                  </a:lnTo>
                  <a:lnTo>
                    <a:pt x="396907" y="1342549"/>
                  </a:lnTo>
                  <a:lnTo>
                    <a:pt x="393763" y="1324356"/>
                  </a:lnTo>
                  <a:lnTo>
                    <a:pt x="387667" y="1308830"/>
                  </a:lnTo>
                  <a:lnTo>
                    <a:pt x="386620" y="1296543"/>
                  </a:lnTo>
                  <a:lnTo>
                    <a:pt x="395192" y="1270349"/>
                  </a:lnTo>
                  <a:lnTo>
                    <a:pt x="401383" y="1258634"/>
                  </a:lnTo>
                  <a:lnTo>
                    <a:pt x="434435" y="1242632"/>
                  </a:lnTo>
                  <a:lnTo>
                    <a:pt x="443008" y="1228534"/>
                  </a:lnTo>
                  <a:lnTo>
                    <a:pt x="450913" y="1226915"/>
                  </a:lnTo>
                  <a:lnTo>
                    <a:pt x="462534" y="1215009"/>
                  </a:lnTo>
                  <a:lnTo>
                    <a:pt x="478346" y="1204532"/>
                  </a:lnTo>
                  <a:lnTo>
                    <a:pt x="488061" y="1201579"/>
                  </a:lnTo>
                  <a:lnTo>
                    <a:pt x="486632" y="1198245"/>
                  </a:lnTo>
                  <a:lnTo>
                    <a:pt x="493776" y="1194530"/>
                  </a:lnTo>
                  <a:lnTo>
                    <a:pt x="496538" y="1189958"/>
                  </a:lnTo>
                  <a:lnTo>
                    <a:pt x="490156" y="1187196"/>
                  </a:lnTo>
                  <a:lnTo>
                    <a:pt x="491776" y="1178624"/>
                  </a:lnTo>
                  <a:lnTo>
                    <a:pt x="499015" y="1178052"/>
                  </a:lnTo>
                  <a:lnTo>
                    <a:pt x="490061" y="1172909"/>
                  </a:lnTo>
                  <a:lnTo>
                    <a:pt x="493681" y="1169765"/>
                  </a:lnTo>
                  <a:lnTo>
                    <a:pt x="488632" y="1170242"/>
                  </a:lnTo>
                  <a:lnTo>
                    <a:pt x="495681" y="1158811"/>
                  </a:lnTo>
                  <a:lnTo>
                    <a:pt x="481679" y="1151858"/>
                  </a:lnTo>
                  <a:lnTo>
                    <a:pt x="479393" y="1146524"/>
                  </a:lnTo>
                  <a:lnTo>
                    <a:pt x="478631" y="1153097"/>
                  </a:lnTo>
                  <a:lnTo>
                    <a:pt x="482155" y="1155478"/>
                  </a:lnTo>
                  <a:lnTo>
                    <a:pt x="480631" y="1158716"/>
                  </a:lnTo>
                  <a:lnTo>
                    <a:pt x="470535" y="1154430"/>
                  </a:lnTo>
                  <a:lnTo>
                    <a:pt x="465868" y="1158050"/>
                  </a:lnTo>
                  <a:lnTo>
                    <a:pt x="467963" y="1163765"/>
                  </a:lnTo>
                  <a:lnTo>
                    <a:pt x="465010" y="1164812"/>
                  </a:lnTo>
                  <a:lnTo>
                    <a:pt x="456152" y="1153287"/>
                  </a:lnTo>
                  <a:lnTo>
                    <a:pt x="447008" y="1147096"/>
                  </a:lnTo>
                  <a:lnTo>
                    <a:pt x="460534" y="1136904"/>
                  </a:lnTo>
                  <a:lnTo>
                    <a:pt x="462344" y="1126045"/>
                  </a:lnTo>
                  <a:lnTo>
                    <a:pt x="474154" y="1121759"/>
                  </a:lnTo>
                  <a:lnTo>
                    <a:pt x="474154" y="1114997"/>
                  </a:lnTo>
                  <a:lnTo>
                    <a:pt x="465868" y="1113663"/>
                  </a:lnTo>
                  <a:lnTo>
                    <a:pt x="463582" y="1115663"/>
                  </a:lnTo>
                  <a:lnTo>
                    <a:pt x="450342" y="1108043"/>
                  </a:lnTo>
                  <a:lnTo>
                    <a:pt x="445389" y="1109186"/>
                  </a:lnTo>
                  <a:lnTo>
                    <a:pt x="446627" y="1106995"/>
                  </a:lnTo>
                  <a:lnTo>
                    <a:pt x="436054" y="1101090"/>
                  </a:lnTo>
                  <a:lnTo>
                    <a:pt x="441865" y="1096137"/>
                  </a:lnTo>
                  <a:lnTo>
                    <a:pt x="436531" y="1094518"/>
                  </a:lnTo>
                  <a:lnTo>
                    <a:pt x="433673" y="1088803"/>
                  </a:lnTo>
                  <a:lnTo>
                    <a:pt x="435388" y="1088041"/>
                  </a:lnTo>
                  <a:lnTo>
                    <a:pt x="426434" y="1078135"/>
                  </a:lnTo>
                  <a:lnTo>
                    <a:pt x="428720" y="1072420"/>
                  </a:lnTo>
                  <a:lnTo>
                    <a:pt x="411671" y="1072325"/>
                  </a:lnTo>
                  <a:lnTo>
                    <a:pt x="400907" y="1064038"/>
                  </a:lnTo>
                  <a:lnTo>
                    <a:pt x="401193" y="1054703"/>
                  </a:lnTo>
                  <a:lnTo>
                    <a:pt x="394335" y="1052893"/>
                  </a:lnTo>
                  <a:lnTo>
                    <a:pt x="393192" y="1050226"/>
                  </a:lnTo>
                  <a:lnTo>
                    <a:pt x="384620" y="1046893"/>
                  </a:lnTo>
                  <a:lnTo>
                    <a:pt x="385000" y="1044892"/>
                  </a:lnTo>
                  <a:lnTo>
                    <a:pt x="374237" y="1043750"/>
                  </a:lnTo>
                  <a:lnTo>
                    <a:pt x="370523" y="1027652"/>
                  </a:lnTo>
                  <a:lnTo>
                    <a:pt x="364807" y="1031272"/>
                  </a:lnTo>
                  <a:lnTo>
                    <a:pt x="355282" y="1030605"/>
                  </a:lnTo>
                  <a:lnTo>
                    <a:pt x="342138" y="1024509"/>
                  </a:lnTo>
                  <a:lnTo>
                    <a:pt x="338137" y="1029367"/>
                  </a:lnTo>
                  <a:lnTo>
                    <a:pt x="329660" y="1032224"/>
                  </a:lnTo>
                  <a:lnTo>
                    <a:pt x="295084" y="1072134"/>
                  </a:lnTo>
                  <a:lnTo>
                    <a:pt x="292513" y="1087184"/>
                  </a:lnTo>
                  <a:lnTo>
                    <a:pt x="284226" y="1093280"/>
                  </a:lnTo>
                  <a:lnTo>
                    <a:pt x="273463" y="1095375"/>
                  </a:lnTo>
                  <a:lnTo>
                    <a:pt x="254698" y="1087184"/>
                  </a:lnTo>
                  <a:lnTo>
                    <a:pt x="250507" y="1074801"/>
                  </a:lnTo>
                  <a:lnTo>
                    <a:pt x="245935" y="1070705"/>
                  </a:lnTo>
                  <a:lnTo>
                    <a:pt x="247745" y="1063276"/>
                  </a:lnTo>
                  <a:lnTo>
                    <a:pt x="258985" y="1046798"/>
                  </a:lnTo>
                  <a:lnTo>
                    <a:pt x="278701" y="1029272"/>
                  </a:lnTo>
                  <a:lnTo>
                    <a:pt x="282511" y="1032034"/>
                  </a:lnTo>
                  <a:lnTo>
                    <a:pt x="292798" y="1011460"/>
                  </a:lnTo>
                  <a:lnTo>
                    <a:pt x="289560" y="1009650"/>
                  </a:lnTo>
                  <a:lnTo>
                    <a:pt x="292036" y="996696"/>
                  </a:lnTo>
                  <a:lnTo>
                    <a:pt x="298228" y="997077"/>
                  </a:lnTo>
                  <a:lnTo>
                    <a:pt x="298323" y="990791"/>
                  </a:lnTo>
                  <a:lnTo>
                    <a:pt x="295180" y="991362"/>
                  </a:lnTo>
                  <a:lnTo>
                    <a:pt x="295846" y="986885"/>
                  </a:lnTo>
                  <a:lnTo>
                    <a:pt x="301657" y="981837"/>
                  </a:lnTo>
                  <a:lnTo>
                    <a:pt x="299942" y="975169"/>
                  </a:lnTo>
                  <a:lnTo>
                    <a:pt x="296418" y="976408"/>
                  </a:lnTo>
                  <a:lnTo>
                    <a:pt x="296037" y="973645"/>
                  </a:lnTo>
                  <a:lnTo>
                    <a:pt x="307276" y="971359"/>
                  </a:lnTo>
                  <a:lnTo>
                    <a:pt x="309658" y="969455"/>
                  </a:lnTo>
                  <a:lnTo>
                    <a:pt x="308991" y="966025"/>
                  </a:lnTo>
                  <a:lnTo>
                    <a:pt x="307086" y="963740"/>
                  </a:lnTo>
                  <a:lnTo>
                    <a:pt x="290227" y="976789"/>
                  </a:lnTo>
                  <a:lnTo>
                    <a:pt x="282511" y="979742"/>
                  </a:lnTo>
                  <a:lnTo>
                    <a:pt x="280797" y="977836"/>
                  </a:lnTo>
                  <a:lnTo>
                    <a:pt x="257080" y="980123"/>
                  </a:lnTo>
                  <a:lnTo>
                    <a:pt x="242697" y="971169"/>
                  </a:lnTo>
                  <a:lnTo>
                    <a:pt x="238506" y="971931"/>
                  </a:lnTo>
                  <a:lnTo>
                    <a:pt x="232029" y="979742"/>
                  </a:lnTo>
                  <a:lnTo>
                    <a:pt x="234886" y="989076"/>
                  </a:lnTo>
                  <a:lnTo>
                    <a:pt x="239839" y="989552"/>
                  </a:lnTo>
                  <a:lnTo>
                    <a:pt x="238887" y="993553"/>
                  </a:lnTo>
                  <a:lnTo>
                    <a:pt x="227362" y="1003744"/>
                  </a:lnTo>
                  <a:lnTo>
                    <a:pt x="224028" y="1014032"/>
                  </a:lnTo>
                  <a:lnTo>
                    <a:pt x="206788" y="1023747"/>
                  </a:lnTo>
                  <a:lnTo>
                    <a:pt x="194500" y="1013746"/>
                  </a:lnTo>
                  <a:lnTo>
                    <a:pt x="194024" y="1000601"/>
                  </a:lnTo>
                  <a:lnTo>
                    <a:pt x="200501" y="1002411"/>
                  </a:lnTo>
                  <a:lnTo>
                    <a:pt x="203644" y="998887"/>
                  </a:lnTo>
                  <a:lnTo>
                    <a:pt x="209550" y="987742"/>
                  </a:lnTo>
                  <a:lnTo>
                    <a:pt x="208312" y="980789"/>
                  </a:lnTo>
                  <a:lnTo>
                    <a:pt x="212788" y="972598"/>
                  </a:lnTo>
                  <a:lnTo>
                    <a:pt x="207835" y="960787"/>
                  </a:lnTo>
                  <a:lnTo>
                    <a:pt x="208693" y="957548"/>
                  </a:lnTo>
                  <a:lnTo>
                    <a:pt x="199739" y="952405"/>
                  </a:lnTo>
                  <a:lnTo>
                    <a:pt x="200311" y="943832"/>
                  </a:lnTo>
                  <a:lnTo>
                    <a:pt x="196786" y="943642"/>
                  </a:lnTo>
                  <a:lnTo>
                    <a:pt x="198215" y="940499"/>
                  </a:lnTo>
                  <a:lnTo>
                    <a:pt x="195358" y="941832"/>
                  </a:lnTo>
                  <a:lnTo>
                    <a:pt x="194310" y="926497"/>
                  </a:lnTo>
                  <a:lnTo>
                    <a:pt x="200120" y="925449"/>
                  </a:lnTo>
                  <a:lnTo>
                    <a:pt x="204025" y="928497"/>
                  </a:lnTo>
                  <a:lnTo>
                    <a:pt x="211074" y="928497"/>
                  </a:lnTo>
                  <a:lnTo>
                    <a:pt x="211264" y="931831"/>
                  </a:lnTo>
                  <a:lnTo>
                    <a:pt x="225076" y="931069"/>
                  </a:lnTo>
                  <a:lnTo>
                    <a:pt x="244316" y="939451"/>
                  </a:lnTo>
                  <a:lnTo>
                    <a:pt x="262699" y="930402"/>
                  </a:lnTo>
                  <a:lnTo>
                    <a:pt x="263271" y="936403"/>
                  </a:lnTo>
                  <a:lnTo>
                    <a:pt x="275368" y="938975"/>
                  </a:lnTo>
                  <a:lnTo>
                    <a:pt x="282130" y="948500"/>
                  </a:lnTo>
                  <a:lnTo>
                    <a:pt x="297180" y="937450"/>
                  </a:lnTo>
                  <a:lnTo>
                    <a:pt x="308705" y="940689"/>
                  </a:lnTo>
                  <a:lnTo>
                    <a:pt x="303085" y="931545"/>
                  </a:lnTo>
                  <a:lnTo>
                    <a:pt x="306324" y="929354"/>
                  </a:lnTo>
                  <a:lnTo>
                    <a:pt x="315563" y="941070"/>
                  </a:lnTo>
                  <a:lnTo>
                    <a:pt x="326993" y="946785"/>
                  </a:lnTo>
                  <a:lnTo>
                    <a:pt x="325946" y="951262"/>
                  </a:lnTo>
                  <a:lnTo>
                    <a:pt x="329755" y="958786"/>
                  </a:lnTo>
                  <a:lnTo>
                    <a:pt x="339185" y="949071"/>
                  </a:lnTo>
                  <a:lnTo>
                    <a:pt x="340804" y="941356"/>
                  </a:lnTo>
                  <a:lnTo>
                    <a:pt x="362617" y="965835"/>
                  </a:lnTo>
                  <a:lnTo>
                    <a:pt x="368713" y="966502"/>
                  </a:lnTo>
                  <a:lnTo>
                    <a:pt x="379762" y="955929"/>
                  </a:lnTo>
                  <a:lnTo>
                    <a:pt x="376142" y="945356"/>
                  </a:lnTo>
                  <a:lnTo>
                    <a:pt x="388334" y="938689"/>
                  </a:lnTo>
                  <a:lnTo>
                    <a:pt x="397002" y="938117"/>
                  </a:lnTo>
                  <a:lnTo>
                    <a:pt x="399002" y="926687"/>
                  </a:lnTo>
                  <a:lnTo>
                    <a:pt x="405765" y="928021"/>
                  </a:lnTo>
                  <a:lnTo>
                    <a:pt x="410432" y="939356"/>
                  </a:lnTo>
                  <a:lnTo>
                    <a:pt x="408051" y="942118"/>
                  </a:lnTo>
                  <a:lnTo>
                    <a:pt x="411766" y="947833"/>
                  </a:lnTo>
                  <a:lnTo>
                    <a:pt x="412432" y="955262"/>
                  </a:lnTo>
                  <a:lnTo>
                    <a:pt x="414909" y="954405"/>
                  </a:lnTo>
                  <a:lnTo>
                    <a:pt x="413956" y="950309"/>
                  </a:lnTo>
                  <a:lnTo>
                    <a:pt x="419386" y="947452"/>
                  </a:lnTo>
                  <a:lnTo>
                    <a:pt x="424625" y="946880"/>
                  </a:lnTo>
                  <a:lnTo>
                    <a:pt x="425958" y="950024"/>
                  </a:lnTo>
                  <a:lnTo>
                    <a:pt x="440055" y="946499"/>
                  </a:lnTo>
                  <a:lnTo>
                    <a:pt x="454342" y="946214"/>
                  </a:lnTo>
                  <a:lnTo>
                    <a:pt x="467201" y="949261"/>
                  </a:lnTo>
                  <a:lnTo>
                    <a:pt x="473297" y="945451"/>
                  </a:lnTo>
                  <a:lnTo>
                    <a:pt x="478346" y="945833"/>
                  </a:lnTo>
                  <a:lnTo>
                    <a:pt x="485108" y="941927"/>
                  </a:lnTo>
                  <a:lnTo>
                    <a:pt x="486156" y="936974"/>
                  </a:lnTo>
                  <a:lnTo>
                    <a:pt x="497300" y="933641"/>
                  </a:lnTo>
                  <a:lnTo>
                    <a:pt x="502349" y="927830"/>
                  </a:lnTo>
                  <a:lnTo>
                    <a:pt x="508825" y="917924"/>
                  </a:lnTo>
                  <a:lnTo>
                    <a:pt x="498824" y="906685"/>
                  </a:lnTo>
                  <a:lnTo>
                    <a:pt x="477774" y="913638"/>
                  </a:lnTo>
                  <a:lnTo>
                    <a:pt x="477107" y="915638"/>
                  </a:lnTo>
                  <a:lnTo>
                    <a:pt x="461677" y="916495"/>
                  </a:lnTo>
                  <a:lnTo>
                    <a:pt x="462344" y="909733"/>
                  </a:lnTo>
                  <a:lnTo>
                    <a:pt x="453676" y="910685"/>
                  </a:lnTo>
                  <a:lnTo>
                    <a:pt x="453200" y="905066"/>
                  </a:lnTo>
                  <a:lnTo>
                    <a:pt x="447580" y="905447"/>
                  </a:lnTo>
                  <a:lnTo>
                    <a:pt x="448818" y="898303"/>
                  </a:lnTo>
                  <a:lnTo>
                    <a:pt x="455962" y="895731"/>
                  </a:lnTo>
                  <a:lnTo>
                    <a:pt x="453580" y="889349"/>
                  </a:lnTo>
                  <a:lnTo>
                    <a:pt x="449961" y="889921"/>
                  </a:lnTo>
                  <a:lnTo>
                    <a:pt x="449199" y="887730"/>
                  </a:lnTo>
                  <a:lnTo>
                    <a:pt x="447675" y="871252"/>
                  </a:lnTo>
                  <a:lnTo>
                    <a:pt x="442722" y="865537"/>
                  </a:lnTo>
                  <a:lnTo>
                    <a:pt x="417290" y="859822"/>
                  </a:lnTo>
                  <a:lnTo>
                    <a:pt x="442341" y="823055"/>
                  </a:lnTo>
                  <a:lnTo>
                    <a:pt x="439483" y="817912"/>
                  </a:lnTo>
                  <a:lnTo>
                    <a:pt x="420814" y="805625"/>
                  </a:lnTo>
                  <a:lnTo>
                    <a:pt x="420052" y="796290"/>
                  </a:lnTo>
                  <a:lnTo>
                    <a:pt x="396430" y="786098"/>
                  </a:lnTo>
                  <a:lnTo>
                    <a:pt x="393668" y="777050"/>
                  </a:lnTo>
                  <a:lnTo>
                    <a:pt x="382048" y="767239"/>
                  </a:lnTo>
                  <a:lnTo>
                    <a:pt x="381572" y="762572"/>
                  </a:lnTo>
                  <a:lnTo>
                    <a:pt x="394145" y="747332"/>
                  </a:lnTo>
                  <a:lnTo>
                    <a:pt x="385953" y="709612"/>
                  </a:lnTo>
                  <a:lnTo>
                    <a:pt x="389287" y="702088"/>
                  </a:lnTo>
                  <a:lnTo>
                    <a:pt x="396430" y="697040"/>
                  </a:lnTo>
                  <a:lnTo>
                    <a:pt x="397383" y="688943"/>
                  </a:lnTo>
                  <a:lnTo>
                    <a:pt x="405860" y="669893"/>
                  </a:lnTo>
                  <a:lnTo>
                    <a:pt x="403098" y="654082"/>
                  </a:lnTo>
                  <a:lnTo>
                    <a:pt x="414433" y="637032"/>
                  </a:lnTo>
                  <a:lnTo>
                    <a:pt x="427958" y="628555"/>
                  </a:lnTo>
                  <a:lnTo>
                    <a:pt x="441960" y="626650"/>
                  </a:lnTo>
                  <a:lnTo>
                    <a:pt x="452247" y="630365"/>
                  </a:lnTo>
                  <a:lnTo>
                    <a:pt x="462915" y="625126"/>
                  </a:lnTo>
                  <a:lnTo>
                    <a:pt x="484537" y="626935"/>
                  </a:lnTo>
                  <a:lnTo>
                    <a:pt x="498538" y="633889"/>
                  </a:lnTo>
                  <a:lnTo>
                    <a:pt x="505111" y="641033"/>
                  </a:lnTo>
                  <a:lnTo>
                    <a:pt x="521589" y="633127"/>
                  </a:lnTo>
                  <a:lnTo>
                    <a:pt x="532067" y="632841"/>
                  </a:lnTo>
                  <a:lnTo>
                    <a:pt x="539401" y="636651"/>
                  </a:lnTo>
                  <a:lnTo>
                    <a:pt x="558737" y="638461"/>
                  </a:lnTo>
                  <a:lnTo>
                    <a:pt x="576929" y="646557"/>
                  </a:lnTo>
                  <a:lnTo>
                    <a:pt x="591217" y="649319"/>
                  </a:lnTo>
                  <a:lnTo>
                    <a:pt x="591026" y="651700"/>
                  </a:lnTo>
                  <a:lnTo>
                    <a:pt x="602933" y="654463"/>
                  </a:lnTo>
                  <a:lnTo>
                    <a:pt x="611029" y="665702"/>
                  </a:lnTo>
                  <a:lnTo>
                    <a:pt x="612172" y="657511"/>
                  </a:lnTo>
                  <a:lnTo>
                    <a:pt x="620077" y="651224"/>
                  </a:lnTo>
                  <a:lnTo>
                    <a:pt x="617411" y="643604"/>
                  </a:lnTo>
                  <a:lnTo>
                    <a:pt x="620173" y="639413"/>
                  </a:lnTo>
                  <a:lnTo>
                    <a:pt x="632936" y="635603"/>
                  </a:lnTo>
                  <a:lnTo>
                    <a:pt x="641985" y="627031"/>
                  </a:lnTo>
                  <a:lnTo>
                    <a:pt x="656749" y="625792"/>
                  </a:lnTo>
                  <a:lnTo>
                    <a:pt x="677799" y="637984"/>
                  </a:lnTo>
                  <a:lnTo>
                    <a:pt x="683133" y="651605"/>
                  </a:lnTo>
                  <a:lnTo>
                    <a:pt x="692277" y="658177"/>
                  </a:lnTo>
                  <a:lnTo>
                    <a:pt x="689419" y="663797"/>
                  </a:lnTo>
                  <a:lnTo>
                    <a:pt x="680561" y="665226"/>
                  </a:lnTo>
                  <a:lnTo>
                    <a:pt x="676846" y="670274"/>
                  </a:lnTo>
                  <a:lnTo>
                    <a:pt x="677513" y="679228"/>
                  </a:lnTo>
                  <a:lnTo>
                    <a:pt x="688943" y="684371"/>
                  </a:lnTo>
                  <a:lnTo>
                    <a:pt x="687991" y="692277"/>
                  </a:lnTo>
                  <a:lnTo>
                    <a:pt x="693706" y="692658"/>
                  </a:lnTo>
                  <a:lnTo>
                    <a:pt x="696754" y="699135"/>
                  </a:lnTo>
                  <a:lnTo>
                    <a:pt x="725138" y="707326"/>
                  </a:lnTo>
                  <a:lnTo>
                    <a:pt x="736759" y="705707"/>
                  </a:lnTo>
                  <a:lnTo>
                    <a:pt x="759333" y="694468"/>
                  </a:lnTo>
                  <a:lnTo>
                    <a:pt x="781621" y="688943"/>
                  </a:lnTo>
                  <a:lnTo>
                    <a:pt x="785813" y="681323"/>
                  </a:lnTo>
                  <a:lnTo>
                    <a:pt x="785717" y="671322"/>
                  </a:lnTo>
                  <a:lnTo>
                    <a:pt x="790861" y="667417"/>
                  </a:lnTo>
                  <a:lnTo>
                    <a:pt x="797242" y="669798"/>
                  </a:lnTo>
                  <a:lnTo>
                    <a:pt x="802862" y="676084"/>
                  </a:lnTo>
                  <a:lnTo>
                    <a:pt x="800957" y="679323"/>
                  </a:lnTo>
                  <a:lnTo>
                    <a:pt x="792480" y="683038"/>
                  </a:lnTo>
                  <a:lnTo>
                    <a:pt x="793718" y="692182"/>
                  </a:lnTo>
                  <a:lnTo>
                    <a:pt x="799148" y="693420"/>
                  </a:lnTo>
                  <a:lnTo>
                    <a:pt x="803053" y="684181"/>
                  </a:lnTo>
                  <a:lnTo>
                    <a:pt x="806387" y="683038"/>
                  </a:lnTo>
                  <a:lnTo>
                    <a:pt x="811530" y="687419"/>
                  </a:lnTo>
                  <a:lnTo>
                    <a:pt x="811816" y="694468"/>
                  </a:lnTo>
                  <a:lnTo>
                    <a:pt x="814578" y="694753"/>
                  </a:lnTo>
                  <a:lnTo>
                    <a:pt x="823531" y="683800"/>
                  </a:lnTo>
                  <a:lnTo>
                    <a:pt x="829913" y="685514"/>
                  </a:lnTo>
                  <a:lnTo>
                    <a:pt x="837724" y="679514"/>
                  </a:lnTo>
                  <a:lnTo>
                    <a:pt x="842772" y="679418"/>
                  </a:lnTo>
                  <a:lnTo>
                    <a:pt x="842963" y="677037"/>
                  </a:lnTo>
                  <a:lnTo>
                    <a:pt x="851630" y="678085"/>
                  </a:lnTo>
                  <a:lnTo>
                    <a:pt x="854297" y="667702"/>
                  </a:lnTo>
                  <a:lnTo>
                    <a:pt x="863346" y="667417"/>
                  </a:lnTo>
                  <a:lnTo>
                    <a:pt x="860965" y="657701"/>
                  </a:lnTo>
                  <a:lnTo>
                    <a:pt x="889540" y="644652"/>
                  </a:lnTo>
                  <a:lnTo>
                    <a:pt x="882206" y="637699"/>
                  </a:lnTo>
                  <a:lnTo>
                    <a:pt x="880872" y="627412"/>
                  </a:lnTo>
                  <a:lnTo>
                    <a:pt x="882872" y="625792"/>
                  </a:lnTo>
                  <a:lnTo>
                    <a:pt x="880586" y="625507"/>
                  </a:lnTo>
                  <a:lnTo>
                    <a:pt x="878586" y="615220"/>
                  </a:lnTo>
                  <a:lnTo>
                    <a:pt x="859060" y="607505"/>
                  </a:lnTo>
                  <a:lnTo>
                    <a:pt x="857917" y="598742"/>
                  </a:lnTo>
                  <a:lnTo>
                    <a:pt x="854297" y="595408"/>
                  </a:lnTo>
                  <a:lnTo>
                    <a:pt x="860298" y="585407"/>
                  </a:lnTo>
                  <a:lnTo>
                    <a:pt x="872395" y="588645"/>
                  </a:lnTo>
                  <a:lnTo>
                    <a:pt x="882967" y="595027"/>
                  </a:lnTo>
                  <a:lnTo>
                    <a:pt x="886206" y="588169"/>
                  </a:lnTo>
                  <a:lnTo>
                    <a:pt x="897065" y="593789"/>
                  </a:lnTo>
                  <a:lnTo>
                    <a:pt x="903732" y="585502"/>
                  </a:lnTo>
                  <a:lnTo>
                    <a:pt x="913543" y="565404"/>
                  </a:lnTo>
                  <a:lnTo>
                    <a:pt x="891159" y="549211"/>
                  </a:lnTo>
                  <a:lnTo>
                    <a:pt x="892683" y="547116"/>
                  </a:lnTo>
                  <a:lnTo>
                    <a:pt x="889254" y="543782"/>
                  </a:lnTo>
                  <a:lnTo>
                    <a:pt x="878300" y="541496"/>
                  </a:lnTo>
                  <a:lnTo>
                    <a:pt x="886396" y="531114"/>
                  </a:lnTo>
                  <a:lnTo>
                    <a:pt x="886777" y="524161"/>
                  </a:lnTo>
                  <a:lnTo>
                    <a:pt x="881348" y="524351"/>
                  </a:lnTo>
                  <a:lnTo>
                    <a:pt x="878300" y="514064"/>
                  </a:lnTo>
                  <a:lnTo>
                    <a:pt x="868490" y="508635"/>
                  </a:lnTo>
                  <a:lnTo>
                    <a:pt x="869633" y="501777"/>
                  </a:lnTo>
                  <a:lnTo>
                    <a:pt x="860298" y="498539"/>
                  </a:lnTo>
                  <a:lnTo>
                    <a:pt x="856869" y="492442"/>
                  </a:lnTo>
                  <a:lnTo>
                    <a:pt x="852488" y="493585"/>
                  </a:lnTo>
                  <a:lnTo>
                    <a:pt x="839343" y="486727"/>
                  </a:lnTo>
                  <a:lnTo>
                    <a:pt x="839819" y="483108"/>
                  </a:lnTo>
                  <a:lnTo>
                    <a:pt x="830009" y="478345"/>
                  </a:lnTo>
                  <a:lnTo>
                    <a:pt x="830390" y="463772"/>
                  </a:lnTo>
                  <a:lnTo>
                    <a:pt x="821627" y="468344"/>
                  </a:lnTo>
                  <a:lnTo>
                    <a:pt x="794480" y="463772"/>
                  </a:lnTo>
                  <a:lnTo>
                    <a:pt x="748379" y="439865"/>
                  </a:lnTo>
                  <a:lnTo>
                    <a:pt x="736187" y="437769"/>
                  </a:lnTo>
                  <a:lnTo>
                    <a:pt x="724471" y="439579"/>
                  </a:lnTo>
                  <a:lnTo>
                    <a:pt x="722567" y="432054"/>
                  </a:lnTo>
                  <a:lnTo>
                    <a:pt x="708660" y="424243"/>
                  </a:lnTo>
                  <a:lnTo>
                    <a:pt x="710184" y="416338"/>
                  </a:lnTo>
                  <a:lnTo>
                    <a:pt x="718756" y="416433"/>
                  </a:lnTo>
                  <a:lnTo>
                    <a:pt x="725424" y="411766"/>
                  </a:lnTo>
                  <a:lnTo>
                    <a:pt x="726281" y="403384"/>
                  </a:lnTo>
                  <a:lnTo>
                    <a:pt x="720376" y="398431"/>
                  </a:lnTo>
                  <a:lnTo>
                    <a:pt x="717994" y="392335"/>
                  </a:lnTo>
                  <a:lnTo>
                    <a:pt x="738092" y="376523"/>
                  </a:lnTo>
                  <a:lnTo>
                    <a:pt x="746188" y="377571"/>
                  </a:lnTo>
                  <a:lnTo>
                    <a:pt x="747903" y="372142"/>
                  </a:lnTo>
                  <a:lnTo>
                    <a:pt x="742093" y="370523"/>
                  </a:lnTo>
                  <a:lnTo>
                    <a:pt x="743712" y="363760"/>
                  </a:lnTo>
                  <a:lnTo>
                    <a:pt x="736187" y="362045"/>
                  </a:lnTo>
                  <a:lnTo>
                    <a:pt x="739616" y="355473"/>
                  </a:lnTo>
                  <a:lnTo>
                    <a:pt x="732949" y="351568"/>
                  </a:lnTo>
                  <a:lnTo>
                    <a:pt x="736854" y="346043"/>
                  </a:lnTo>
                  <a:lnTo>
                    <a:pt x="725424" y="336518"/>
                  </a:lnTo>
                  <a:lnTo>
                    <a:pt x="729710" y="326231"/>
                  </a:lnTo>
                  <a:lnTo>
                    <a:pt x="724090" y="322326"/>
                  </a:lnTo>
                  <a:lnTo>
                    <a:pt x="727900" y="315277"/>
                  </a:lnTo>
                  <a:lnTo>
                    <a:pt x="715709" y="309753"/>
                  </a:lnTo>
                  <a:lnTo>
                    <a:pt x="719328" y="309086"/>
                  </a:lnTo>
                  <a:lnTo>
                    <a:pt x="723614" y="299180"/>
                  </a:lnTo>
                  <a:lnTo>
                    <a:pt x="739902" y="286417"/>
                  </a:lnTo>
                  <a:lnTo>
                    <a:pt x="746569" y="276320"/>
                  </a:lnTo>
                  <a:lnTo>
                    <a:pt x="752380" y="257366"/>
                  </a:lnTo>
                  <a:lnTo>
                    <a:pt x="774763" y="246031"/>
                  </a:lnTo>
                  <a:lnTo>
                    <a:pt x="774192" y="241935"/>
                  </a:lnTo>
                  <a:lnTo>
                    <a:pt x="769620" y="238411"/>
                  </a:lnTo>
                  <a:lnTo>
                    <a:pt x="768953" y="228695"/>
                  </a:lnTo>
                  <a:lnTo>
                    <a:pt x="763429" y="223933"/>
                  </a:lnTo>
                  <a:lnTo>
                    <a:pt x="757619" y="225552"/>
                  </a:lnTo>
                  <a:lnTo>
                    <a:pt x="756285" y="223647"/>
                  </a:lnTo>
                  <a:lnTo>
                    <a:pt x="759809" y="208788"/>
                  </a:lnTo>
                  <a:lnTo>
                    <a:pt x="764191" y="206788"/>
                  </a:lnTo>
                  <a:lnTo>
                    <a:pt x="769906" y="209550"/>
                  </a:lnTo>
                  <a:lnTo>
                    <a:pt x="779431" y="209169"/>
                  </a:lnTo>
                  <a:lnTo>
                    <a:pt x="791337" y="220789"/>
                  </a:lnTo>
                  <a:lnTo>
                    <a:pt x="800862" y="214217"/>
                  </a:lnTo>
                  <a:lnTo>
                    <a:pt x="800862" y="200406"/>
                  </a:lnTo>
                  <a:lnTo>
                    <a:pt x="794671" y="194596"/>
                  </a:lnTo>
                  <a:lnTo>
                    <a:pt x="797623" y="170116"/>
                  </a:lnTo>
                  <a:lnTo>
                    <a:pt x="791527" y="167259"/>
                  </a:lnTo>
                  <a:lnTo>
                    <a:pt x="792671" y="163735"/>
                  </a:lnTo>
                  <a:lnTo>
                    <a:pt x="785813" y="161449"/>
                  </a:lnTo>
                  <a:lnTo>
                    <a:pt x="757904" y="159258"/>
                  </a:lnTo>
                  <a:lnTo>
                    <a:pt x="749332" y="163925"/>
                  </a:lnTo>
                  <a:lnTo>
                    <a:pt x="735997" y="165163"/>
                  </a:lnTo>
                  <a:lnTo>
                    <a:pt x="721138" y="144875"/>
                  </a:lnTo>
                  <a:lnTo>
                    <a:pt x="720185" y="132397"/>
                  </a:lnTo>
                  <a:lnTo>
                    <a:pt x="713613" y="137732"/>
                  </a:lnTo>
                  <a:lnTo>
                    <a:pt x="711803" y="135255"/>
                  </a:lnTo>
                  <a:lnTo>
                    <a:pt x="706946" y="139351"/>
                  </a:lnTo>
                  <a:lnTo>
                    <a:pt x="705802" y="135731"/>
                  </a:lnTo>
                  <a:lnTo>
                    <a:pt x="702373" y="137827"/>
                  </a:lnTo>
                  <a:lnTo>
                    <a:pt x="701231" y="124206"/>
                  </a:lnTo>
                  <a:lnTo>
                    <a:pt x="696944" y="124396"/>
                  </a:lnTo>
                  <a:lnTo>
                    <a:pt x="696754" y="121539"/>
                  </a:lnTo>
                  <a:lnTo>
                    <a:pt x="690372" y="116110"/>
                  </a:lnTo>
                  <a:lnTo>
                    <a:pt x="685610" y="100679"/>
                  </a:lnTo>
                  <a:lnTo>
                    <a:pt x="676656" y="92488"/>
                  </a:lnTo>
                  <a:lnTo>
                    <a:pt x="672084" y="96012"/>
                  </a:lnTo>
                  <a:lnTo>
                    <a:pt x="668846" y="91821"/>
                  </a:lnTo>
                  <a:lnTo>
                    <a:pt x="670179" y="88868"/>
                  </a:lnTo>
                  <a:lnTo>
                    <a:pt x="668846" y="90392"/>
                  </a:lnTo>
                  <a:lnTo>
                    <a:pt x="656177" y="84106"/>
                  </a:lnTo>
                  <a:lnTo>
                    <a:pt x="649986" y="86678"/>
                  </a:lnTo>
                  <a:lnTo>
                    <a:pt x="642080" y="72295"/>
                  </a:lnTo>
                  <a:lnTo>
                    <a:pt x="648938" y="72580"/>
                  </a:lnTo>
                  <a:lnTo>
                    <a:pt x="656558" y="67723"/>
                  </a:lnTo>
                  <a:lnTo>
                    <a:pt x="654844" y="65437"/>
                  </a:lnTo>
                  <a:lnTo>
                    <a:pt x="668084" y="55340"/>
                  </a:lnTo>
                  <a:lnTo>
                    <a:pt x="661988" y="44767"/>
                  </a:lnTo>
                  <a:lnTo>
                    <a:pt x="719138" y="51054"/>
                  </a:lnTo>
                  <a:lnTo>
                    <a:pt x="720566" y="47149"/>
                  </a:lnTo>
                  <a:lnTo>
                    <a:pt x="731806" y="38957"/>
                  </a:lnTo>
                  <a:lnTo>
                    <a:pt x="735330" y="32290"/>
                  </a:lnTo>
                  <a:lnTo>
                    <a:pt x="750475" y="36004"/>
                  </a:lnTo>
                  <a:lnTo>
                    <a:pt x="763048" y="23146"/>
                  </a:lnTo>
                  <a:lnTo>
                    <a:pt x="772382" y="18193"/>
                  </a:lnTo>
                  <a:lnTo>
                    <a:pt x="769048" y="9525"/>
                  </a:lnTo>
                  <a:lnTo>
                    <a:pt x="774002" y="10858"/>
                  </a:lnTo>
                  <a:lnTo>
                    <a:pt x="799814" y="36862"/>
                  </a:lnTo>
                  <a:lnTo>
                    <a:pt x="803148" y="62674"/>
                  </a:lnTo>
                  <a:lnTo>
                    <a:pt x="808196" y="62389"/>
                  </a:lnTo>
                  <a:lnTo>
                    <a:pt x="808863" y="65818"/>
                  </a:lnTo>
                  <a:lnTo>
                    <a:pt x="824865" y="64199"/>
                  </a:lnTo>
                  <a:lnTo>
                    <a:pt x="827627" y="76486"/>
                  </a:lnTo>
                  <a:lnTo>
                    <a:pt x="820579" y="78867"/>
                  </a:lnTo>
                  <a:lnTo>
                    <a:pt x="826579" y="102108"/>
                  </a:lnTo>
                  <a:lnTo>
                    <a:pt x="811244" y="107918"/>
                  </a:lnTo>
                  <a:lnTo>
                    <a:pt x="816197" y="114967"/>
                  </a:lnTo>
                  <a:lnTo>
                    <a:pt x="808577" y="119348"/>
                  </a:lnTo>
                  <a:lnTo>
                    <a:pt x="809720" y="123730"/>
                  </a:lnTo>
                  <a:lnTo>
                    <a:pt x="838200" y="147352"/>
                  </a:lnTo>
                  <a:lnTo>
                    <a:pt x="834962" y="156782"/>
                  </a:lnTo>
                  <a:lnTo>
                    <a:pt x="836295" y="169164"/>
                  </a:lnTo>
                  <a:lnTo>
                    <a:pt x="842391" y="178022"/>
                  </a:lnTo>
                  <a:lnTo>
                    <a:pt x="860869" y="189547"/>
                  </a:lnTo>
                  <a:lnTo>
                    <a:pt x="867727" y="185737"/>
                  </a:lnTo>
                  <a:lnTo>
                    <a:pt x="873347" y="176689"/>
                  </a:lnTo>
                  <a:lnTo>
                    <a:pt x="885730" y="170497"/>
                  </a:lnTo>
                  <a:lnTo>
                    <a:pt x="885730" y="163354"/>
                  </a:lnTo>
                  <a:lnTo>
                    <a:pt x="892588" y="163639"/>
                  </a:lnTo>
                  <a:lnTo>
                    <a:pt x="884777" y="145733"/>
                  </a:lnTo>
                  <a:lnTo>
                    <a:pt x="892492" y="142875"/>
                  </a:lnTo>
                  <a:lnTo>
                    <a:pt x="892778" y="129445"/>
                  </a:lnTo>
                  <a:lnTo>
                    <a:pt x="883063" y="127159"/>
                  </a:lnTo>
                  <a:lnTo>
                    <a:pt x="876110" y="99346"/>
                  </a:lnTo>
                  <a:lnTo>
                    <a:pt x="878396" y="89630"/>
                  </a:lnTo>
                  <a:lnTo>
                    <a:pt x="876014" y="88106"/>
                  </a:lnTo>
                  <a:lnTo>
                    <a:pt x="876300" y="81724"/>
                  </a:lnTo>
                  <a:lnTo>
                    <a:pt x="884396" y="76676"/>
                  </a:lnTo>
                  <a:lnTo>
                    <a:pt x="888683" y="68485"/>
                  </a:lnTo>
                  <a:lnTo>
                    <a:pt x="894017" y="66104"/>
                  </a:lnTo>
                  <a:lnTo>
                    <a:pt x="891826" y="62389"/>
                  </a:lnTo>
                  <a:lnTo>
                    <a:pt x="894874" y="58388"/>
                  </a:lnTo>
                  <a:lnTo>
                    <a:pt x="891731" y="54483"/>
                  </a:lnTo>
                  <a:lnTo>
                    <a:pt x="897922" y="49625"/>
                  </a:lnTo>
                  <a:lnTo>
                    <a:pt x="909638" y="47149"/>
                  </a:lnTo>
                  <a:lnTo>
                    <a:pt x="923449" y="35433"/>
                  </a:lnTo>
                  <a:lnTo>
                    <a:pt x="956691" y="40672"/>
                  </a:lnTo>
                  <a:lnTo>
                    <a:pt x="970217" y="45815"/>
                  </a:lnTo>
                  <a:lnTo>
                    <a:pt x="983266" y="42291"/>
                  </a:lnTo>
                  <a:lnTo>
                    <a:pt x="989838" y="35242"/>
                  </a:lnTo>
                  <a:lnTo>
                    <a:pt x="1014603" y="38195"/>
                  </a:lnTo>
                  <a:lnTo>
                    <a:pt x="1022128" y="35814"/>
                  </a:lnTo>
                  <a:lnTo>
                    <a:pt x="1021747" y="29051"/>
                  </a:lnTo>
                  <a:lnTo>
                    <a:pt x="1017461" y="21622"/>
                  </a:lnTo>
                  <a:lnTo>
                    <a:pt x="1033367" y="16383"/>
                  </a:lnTo>
                  <a:lnTo>
                    <a:pt x="1046893" y="18479"/>
                  </a:lnTo>
                  <a:lnTo>
                    <a:pt x="1049846" y="25146"/>
                  </a:lnTo>
                  <a:lnTo>
                    <a:pt x="1043178" y="28766"/>
                  </a:lnTo>
                  <a:lnTo>
                    <a:pt x="1046226" y="33623"/>
                  </a:lnTo>
                  <a:lnTo>
                    <a:pt x="1043845" y="37814"/>
                  </a:lnTo>
                  <a:lnTo>
                    <a:pt x="1045083" y="47149"/>
                  </a:lnTo>
                  <a:lnTo>
                    <a:pt x="1066133" y="43148"/>
                  </a:lnTo>
                  <a:lnTo>
                    <a:pt x="1087374" y="30575"/>
                  </a:lnTo>
                  <a:lnTo>
                    <a:pt x="1089279" y="33147"/>
                  </a:lnTo>
                  <a:lnTo>
                    <a:pt x="1089851" y="39148"/>
                  </a:lnTo>
                  <a:lnTo>
                    <a:pt x="1064705" y="65341"/>
                  </a:lnTo>
                  <a:lnTo>
                    <a:pt x="1064895" y="85439"/>
                  </a:lnTo>
                  <a:lnTo>
                    <a:pt x="1072039" y="78200"/>
                  </a:lnTo>
                  <a:lnTo>
                    <a:pt x="1088327" y="87249"/>
                  </a:lnTo>
                  <a:lnTo>
                    <a:pt x="1102805" y="81629"/>
                  </a:lnTo>
                  <a:lnTo>
                    <a:pt x="1104614" y="75343"/>
                  </a:lnTo>
                  <a:lnTo>
                    <a:pt x="1099566" y="56674"/>
                  </a:lnTo>
                  <a:lnTo>
                    <a:pt x="1099852" y="46006"/>
                  </a:lnTo>
                  <a:lnTo>
                    <a:pt x="1111568" y="38671"/>
                  </a:lnTo>
                  <a:lnTo>
                    <a:pt x="1115378" y="38957"/>
                  </a:lnTo>
                  <a:lnTo>
                    <a:pt x="1136142" y="24098"/>
                  </a:lnTo>
                  <a:lnTo>
                    <a:pt x="1149668" y="26860"/>
                  </a:lnTo>
                  <a:lnTo>
                    <a:pt x="1149572" y="35147"/>
                  </a:lnTo>
                  <a:lnTo>
                    <a:pt x="1157383" y="48196"/>
                  </a:lnTo>
                  <a:lnTo>
                    <a:pt x="1174814" y="59912"/>
                  </a:lnTo>
                  <a:lnTo>
                    <a:pt x="1185005" y="95631"/>
                  </a:lnTo>
                  <a:lnTo>
                    <a:pt x="1193959" y="102489"/>
                  </a:lnTo>
                  <a:lnTo>
                    <a:pt x="1209199" y="89440"/>
                  </a:lnTo>
                  <a:lnTo>
                    <a:pt x="1224534" y="90297"/>
                  </a:lnTo>
                  <a:lnTo>
                    <a:pt x="1226058" y="95631"/>
                  </a:lnTo>
                  <a:lnTo>
                    <a:pt x="1226534" y="85916"/>
                  </a:lnTo>
                  <a:lnTo>
                    <a:pt x="1227392" y="96107"/>
                  </a:lnTo>
                  <a:lnTo>
                    <a:pt x="1229773" y="94012"/>
                  </a:lnTo>
                  <a:lnTo>
                    <a:pt x="1228439" y="90678"/>
                  </a:lnTo>
                  <a:lnTo>
                    <a:pt x="1230916" y="91059"/>
                  </a:lnTo>
                  <a:lnTo>
                    <a:pt x="1228249" y="84963"/>
                  </a:lnTo>
                  <a:lnTo>
                    <a:pt x="1231011" y="86392"/>
                  </a:lnTo>
                  <a:lnTo>
                    <a:pt x="1240822" y="74962"/>
                  </a:lnTo>
                  <a:lnTo>
                    <a:pt x="1244727" y="73819"/>
                  </a:lnTo>
                  <a:lnTo>
                    <a:pt x="1254062" y="85534"/>
                  </a:lnTo>
                  <a:lnTo>
                    <a:pt x="1255490" y="98298"/>
                  </a:lnTo>
                  <a:lnTo>
                    <a:pt x="1265682" y="108013"/>
                  </a:lnTo>
                  <a:lnTo>
                    <a:pt x="1271588" y="131540"/>
                  </a:lnTo>
                  <a:lnTo>
                    <a:pt x="1278446" y="134207"/>
                  </a:lnTo>
                  <a:lnTo>
                    <a:pt x="1285875" y="128587"/>
                  </a:lnTo>
                  <a:lnTo>
                    <a:pt x="1297305" y="131540"/>
                  </a:lnTo>
                  <a:lnTo>
                    <a:pt x="1307783" y="127445"/>
                  </a:lnTo>
                  <a:lnTo>
                    <a:pt x="1313593" y="122206"/>
                  </a:lnTo>
                  <a:lnTo>
                    <a:pt x="1310068" y="132874"/>
                  </a:lnTo>
                  <a:lnTo>
                    <a:pt x="1320832" y="132683"/>
                  </a:lnTo>
                  <a:lnTo>
                    <a:pt x="1335310" y="154591"/>
                  </a:lnTo>
                  <a:lnTo>
                    <a:pt x="1330357" y="171259"/>
                  </a:lnTo>
                  <a:lnTo>
                    <a:pt x="1332738" y="180213"/>
                  </a:lnTo>
                  <a:lnTo>
                    <a:pt x="1327023" y="187547"/>
                  </a:lnTo>
                  <a:lnTo>
                    <a:pt x="1334643" y="189166"/>
                  </a:lnTo>
                  <a:lnTo>
                    <a:pt x="1332643" y="201835"/>
                  </a:lnTo>
                  <a:lnTo>
                    <a:pt x="1319593" y="211550"/>
                  </a:lnTo>
                  <a:lnTo>
                    <a:pt x="1324547" y="218027"/>
                  </a:lnTo>
                  <a:lnTo>
                    <a:pt x="1333119" y="213550"/>
                  </a:lnTo>
                  <a:lnTo>
                    <a:pt x="1337215" y="224123"/>
                  </a:lnTo>
                  <a:lnTo>
                    <a:pt x="1345216" y="227933"/>
                  </a:lnTo>
                  <a:lnTo>
                    <a:pt x="1343025" y="237172"/>
                  </a:lnTo>
                  <a:lnTo>
                    <a:pt x="1348168" y="239173"/>
                  </a:lnTo>
                  <a:lnTo>
                    <a:pt x="1363123" y="234029"/>
                  </a:lnTo>
                  <a:lnTo>
                    <a:pt x="1375124" y="234791"/>
                  </a:lnTo>
                  <a:lnTo>
                    <a:pt x="1384935" y="240792"/>
                  </a:lnTo>
                  <a:lnTo>
                    <a:pt x="1391222" y="250984"/>
                  </a:lnTo>
                  <a:lnTo>
                    <a:pt x="1396746" y="251936"/>
                  </a:lnTo>
                  <a:lnTo>
                    <a:pt x="1395127" y="262223"/>
                  </a:lnTo>
                  <a:lnTo>
                    <a:pt x="1401318" y="278130"/>
                  </a:lnTo>
                  <a:lnTo>
                    <a:pt x="1401032" y="284226"/>
                  </a:lnTo>
                  <a:lnTo>
                    <a:pt x="1398365" y="290132"/>
                  </a:lnTo>
                  <a:lnTo>
                    <a:pt x="1372743" y="306229"/>
                  </a:lnTo>
                  <a:lnTo>
                    <a:pt x="1370933" y="322802"/>
                  </a:lnTo>
                  <a:lnTo>
                    <a:pt x="1377315" y="324898"/>
                  </a:lnTo>
                  <a:lnTo>
                    <a:pt x="1380839" y="330041"/>
                  </a:lnTo>
                  <a:lnTo>
                    <a:pt x="1395984" y="328803"/>
                  </a:lnTo>
                  <a:lnTo>
                    <a:pt x="1414367" y="335661"/>
                  </a:lnTo>
                  <a:lnTo>
                    <a:pt x="1421035" y="345948"/>
                  </a:lnTo>
                  <a:lnTo>
                    <a:pt x="1429703" y="347567"/>
                  </a:lnTo>
                  <a:lnTo>
                    <a:pt x="1437894" y="353377"/>
                  </a:lnTo>
                  <a:lnTo>
                    <a:pt x="1435513" y="359283"/>
                  </a:lnTo>
                  <a:lnTo>
                    <a:pt x="1449419" y="357759"/>
                  </a:lnTo>
                  <a:lnTo>
                    <a:pt x="1445895" y="362902"/>
                  </a:lnTo>
                  <a:lnTo>
                    <a:pt x="1450467" y="371380"/>
                  </a:lnTo>
                  <a:lnTo>
                    <a:pt x="1482376" y="349663"/>
                  </a:lnTo>
                  <a:lnTo>
                    <a:pt x="1475232" y="362236"/>
                  </a:lnTo>
                  <a:lnTo>
                    <a:pt x="1475232" y="370523"/>
                  </a:lnTo>
                  <a:lnTo>
                    <a:pt x="1460087" y="375475"/>
                  </a:lnTo>
                  <a:lnTo>
                    <a:pt x="1454849" y="380143"/>
                  </a:lnTo>
                  <a:lnTo>
                    <a:pt x="1457611" y="382619"/>
                  </a:lnTo>
                  <a:lnTo>
                    <a:pt x="1461707" y="381191"/>
                  </a:lnTo>
                  <a:lnTo>
                    <a:pt x="1464659" y="385572"/>
                  </a:lnTo>
                  <a:lnTo>
                    <a:pt x="1473232" y="390239"/>
                  </a:lnTo>
                  <a:lnTo>
                    <a:pt x="1479423" y="399955"/>
                  </a:lnTo>
                  <a:lnTo>
                    <a:pt x="1479423" y="409003"/>
                  </a:lnTo>
                  <a:lnTo>
                    <a:pt x="1492568" y="422624"/>
                  </a:lnTo>
                  <a:lnTo>
                    <a:pt x="1506950" y="428434"/>
                  </a:lnTo>
                  <a:lnTo>
                    <a:pt x="1513999" y="426244"/>
                  </a:lnTo>
                  <a:lnTo>
                    <a:pt x="1508379" y="438150"/>
                  </a:lnTo>
                  <a:lnTo>
                    <a:pt x="1511141" y="442627"/>
                  </a:lnTo>
                  <a:lnTo>
                    <a:pt x="1509617" y="445675"/>
                  </a:lnTo>
                  <a:lnTo>
                    <a:pt x="1514951" y="449866"/>
                  </a:lnTo>
                  <a:lnTo>
                    <a:pt x="1520190" y="442912"/>
                  </a:lnTo>
                  <a:lnTo>
                    <a:pt x="1526286" y="442817"/>
                  </a:lnTo>
                  <a:lnTo>
                    <a:pt x="1540193" y="431864"/>
                  </a:lnTo>
                  <a:lnTo>
                    <a:pt x="1535716" y="418148"/>
                  </a:lnTo>
                  <a:lnTo>
                    <a:pt x="1546193" y="408241"/>
                  </a:lnTo>
                  <a:lnTo>
                    <a:pt x="1547432" y="401860"/>
                  </a:lnTo>
                  <a:lnTo>
                    <a:pt x="1553718" y="393097"/>
                  </a:lnTo>
                  <a:lnTo>
                    <a:pt x="1559052" y="390144"/>
                  </a:lnTo>
                  <a:lnTo>
                    <a:pt x="1554956" y="384429"/>
                  </a:lnTo>
                  <a:lnTo>
                    <a:pt x="1554194" y="378142"/>
                  </a:lnTo>
                  <a:lnTo>
                    <a:pt x="1541145" y="370237"/>
                  </a:lnTo>
                  <a:lnTo>
                    <a:pt x="1549527" y="362141"/>
                  </a:lnTo>
                  <a:lnTo>
                    <a:pt x="1553337" y="351949"/>
                  </a:lnTo>
                  <a:lnTo>
                    <a:pt x="1542859" y="350234"/>
                  </a:lnTo>
                  <a:lnTo>
                    <a:pt x="1527620" y="339471"/>
                  </a:lnTo>
                  <a:lnTo>
                    <a:pt x="1528001" y="327279"/>
                  </a:lnTo>
                  <a:lnTo>
                    <a:pt x="1554861" y="327946"/>
                  </a:lnTo>
                  <a:lnTo>
                    <a:pt x="1574578" y="332041"/>
                  </a:lnTo>
                  <a:lnTo>
                    <a:pt x="1598771" y="329184"/>
                  </a:lnTo>
                  <a:lnTo>
                    <a:pt x="1627442" y="311563"/>
                  </a:lnTo>
                  <a:lnTo>
                    <a:pt x="1643634" y="296513"/>
                  </a:lnTo>
                  <a:lnTo>
                    <a:pt x="1650683" y="306800"/>
                  </a:lnTo>
                  <a:lnTo>
                    <a:pt x="1656588" y="326041"/>
                  </a:lnTo>
                  <a:lnTo>
                    <a:pt x="1653445" y="327755"/>
                  </a:lnTo>
                  <a:lnTo>
                    <a:pt x="1655636" y="333756"/>
                  </a:lnTo>
                  <a:lnTo>
                    <a:pt x="1661732" y="335090"/>
                  </a:lnTo>
                  <a:lnTo>
                    <a:pt x="1697831" y="330422"/>
                  </a:lnTo>
                  <a:lnTo>
                    <a:pt x="1728216" y="320231"/>
                  </a:lnTo>
                  <a:lnTo>
                    <a:pt x="1734407" y="333184"/>
                  </a:lnTo>
                  <a:lnTo>
                    <a:pt x="1735931" y="332423"/>
                  </a:lnTo>
                  <a:lnTo>
                    <a:pt x="1746790" y="349186"/>
                  </a:lnTo>
                  <a:lnTo>
                    <a:pt x="1744789" y="351568"/>
                  </a:lnTo>
                  <a:lnTo>
                    <a:pt x="1752695" y="366332"/>
                  </a:lnTo>
                  <a:lnTo>
                    <a:pt x="1756315" y="388715"/>
                  </a:lnTo>
                  <a:lnTo>
                    <a:pt x="1783651" y="384048"/>
                  </a:lnTo>
                  <a:lnTo>
                    <a:pt x="1814893" y="397288"/>
                  </a:lnTo>
                  <a:lnTo>
                    <a:pt x="1837563" y="391192"/>
                  </a:lnTo>
                  <a:lnTo>
                    <a:pt x="1840801" y="396240"/>
                  </a:lnTo>
                  <a:lnTo>
                    <a:pt x="1900333" y="403289"/>
                  </a:lnTo>
                  <a:lnTo>
                    <a:pt x="1940528" y="411099"/>
                  </a:lnTo>
                  <a:lnTo>
                    <a:pt x="1941671" y="414147"/>
                  </a:lnTo>
                  <a:lnTo>
                    <a:pt x="1947767" y="412433"/>
                  </a:lnTo>
                  <a:lnTo>
                    <a:pt x="1949863" y="418909"/>
                  </a:lnTo>
                  <a:lnTo>
                    <a:pt x="1979771" y="410623"/>
                  </a:lnTo>
                  <a:lnTo>
                    <a:pt x="1980724" y="412718"/>
                  </a:lnTo>
                  <a:lnTo>
                    <a:pt x="2004155" y="400145"/>
                  </a:lnTo>
                  <a:lnTo>
                    <a:pt x="2010156" y="401288"/>
                  </a:lnTo>
                  <a:lnTo>
                    <a:pt x="2012537" y="410337"/>
                  </a:lnTo>
                  <a:lnTo>
                    <a:pt x="1987487" y="422148"/>
                  </a:lnTo>
                  <a:lnTo>
                    <a:pt x="1991201" y="431768"/>
                  </a:lnTo>
                  <a:lnTo>
                    <a:pt x="1987487" y="433102"/>
                  </a:lnTo>
                  <a:lnTo>
                    <a:pt x="1988915" y="436245"/>
                  </a:lnTo>
                  <a:lnTo>
                    <a:pt x="1977580" y="444151"/>
                  </a:lnTo>
                  <a:lnTo>
                    <a:pt x="1979105" y="456343"/>
                  </a:lnTo>
                  <a:lnTo>
                    <a:pt x="1995011" y="463867"/>
                  </a:lnTo>
                  <a:lnTo>
                    <a:pt x="2006822" y="484156"/>
                  </a:lnTo>
                  <a:lnTo>
                    <a:pt x="1979390" y="515683"/>
                  </a:lnTo>
                  <a:lnTo>
                    <a:pt x="1979295" y="525399"/>
                  </a:lnTo>
                  <a:lnTo>
                    <a:pt x="1962150" y="539972"/>
                  </a:lnTo>
                  <a:lnTo>
                    <a:pt x="1961388" y="544354"/>
                  </a:lnTo>
                  <a:lnTo>
                    <a:pt x="1966817" y="547211"/>
                  </a:lnTo>
                  <a:lnTo>
                    <a:pt x="1953482" y="546735"/>
                  </a:lnTo>
                  <a:lnTo>
                    <a:pt x="1949291" y="554641"/>
                  </a:lnTo>
                  <a:lnTo>
                    <a:pt x="1937480" y="554355"/>
                  </a:lnTo>
                  <a:lnTo>
                    <a:pt x="1933384" y="555593"/>
                  </a:lnTo>
                  <a:lnTo>
                    <a:pt x="1932051" y="559403"/>
                  </a:lnTo>
                  <a:lnTo>
                    <a:pt x="1917954" y="555308"/>
                  </a:lnTo>
                  <a:lnTo>
                    <a:pt x="1916621" y="563690"/>
                  </a:lnTo>
                  <a:lnTo>
                    <a:pt x="1915478" y="554450"/>
                  </a:lnTo>
                  <a:lnTo>
                    <a:pt x="1887093" y="558546"/>
                  </a:lnTo>
                  <a:lnTo>
                    <a:pt x="1872520" y="566166"/>
                  </a:lnTo>
                  <a:lnTo>
                    <a:pt x="1873472" y="576072"/>
                  </a:lnTo>
                  <a:lnTo>
                    <a:pt x="1870710" y="576453"/>
                  </a:lnTo>
                  <a:lnTo>
                    <a:pt x="1866043" y="593979"/>
                  </a:lnTo>
                  <a:lnTo>
                    <a:pt x="1845850" y="601218"/>
                  </a:lnTo>
                  <a:lnTo>
                    <a:pt x="1828324" y="614553"/>
                  </a:lnTo>
                  <a:lnTo>
                    <a:pt x="1824418" y="610172"/>
                  </a:lnTo>
                  <a:lnTo>
                    <a:pt x="1815560" y="618458"/>
                  </a:lnTo>
                  <a:lnTo>
                    <a:pt x="1778222" y="635794"/>
                  </a:lnTo>
                  <a:lnTo>
                    <a:pt x="1756220" y="638937"/>
                  </a:lnTo>
                  <a:lnTo>
                    <a:pt x="1754029" y="640461"/>
                  </a:lnTo>
                  <a:lnTo>
                    <a:pt x="1754981" y="651796"/>
                  </a:lnTo>
                  <a:lnTo>
                    <a:pt x="1742884" y="651986"/>
                  </a:lnTo>
                  <a:lnTo>
                    <a:pt x="1742408" y="645414"/>
                  </a:lnTo>
                  <a:lnTo>
                    <a:pt x="1739932" y="646367"/>
                  </a:lnTo>
                  <a:lnTo>
                    <a:pt x="1722025" y="659701"/>
                  </a:lnTo>
                  <a:lnTo>
                    <a:pt x="1722501" y="661892"/>
                  </a:lnTo>
                  <a:lnTo>
                    <a:pt x="1715548" y="664083"/>
                  </a:lnTo>
                  <a:lnTo>
                    <a:pt x="1720215" y="676656"/>
                  </a:lnTo>
                  <a:lnTo>
                    <a:pt x="1697736" y="685991"/>
                  </a:lnTo>
                  <a:lnTo>
                    <a:pt x="1688783" y="692372"/>
                  </a:lnTo>
                  <a:lnTo>
                    <a:pt x="1684115" y="690182"/>
                  </a:lnTo>
                  <a:lnTo>
                    <a:pt x="1683068" y="684657"/>
                  </a:lnTo>
                  <a:lnTo>
                    <a:pt x="1672209" y="686848"/>
                  </a:lnTo>
                  <a:lnTo>
                    <a:pt x="1646492" y="686467"/>
                  </a:lnTo>
                  <a:lnTo>
                    <a:pt x="1641729" y="706088"/>
                  </a:lnTo>
                  <a:lnTo>
                    <a:pt x="1643729" y="714566"/>
                  </a:lnTo>
                  <a:lnTo>
                    <a:pt x="1649063" y="716661"/>
                  </a:lnTo>
                  <a:lnTo>
                    <a:pt x="1655636" y="729234"/>
                  </a:lnTo>
                  <a:lnTo>
                    <a:pt x="1648397" y="732853"/>
                  </a:lnTo>
                  <a:lnTo>
                    <a:pt x="1649921" y="750380"/>
                  </a:lnTo>
                  <a:lnTo>
                    <a:pt x="1645253" y="753618"/>
                  </a:lnTo>
                  <a:lnTo>
                    <a:pt x="1654778" y="766477"/>
                  </a:lnTo>
                  <a:lnTo>
                    <a:pt x="1662779" y="762476"/>
                  </a:lnTo>
                  <a:lnTo>
                    <a:pt x="1667923" y="776002"/>
                  </a:lnTo>
                  <a:lnTo>
                    <a:pt x="1662493" y="778859"/>
                  </a:lnTo>
                  <a:lnTo>
                    <a:pt x="1662589" y="783908"/>
                  </a:lnTo>
                  <a:lnTo>
                    <a:pt x="1667637" y="792766"/>
                  </a:lnTo>
                  <a:lnTo>
                    <a:pt x="1674114" y="792194"/>
                  </a:lnTo>
                  <a:lnTo>
                    <a:pt x="1682210" y="800957"/>
                  </a:lnTo>
                  <a:lnTo>
                    <a:pt x="1683449" y="799719"/>
                  </a:lnTo>
                  <a:lnTo>
                    <a:pt x="1691640" y="805529"/>
                  </a:lnTo>
                  <a:lnTo>
                    <a:pt x="1692402" y="802481"/>
                  </a:lnTo>
                  <a:lnTo>
                    <a:pt x="1702499" y="801910"/>
                  </a:lnTo>
                  <a:lnTo>
                    <a:pt x="1702689" y="804958"/>
                  </a:lnTo>
                  <a:lnTo>
                    <a:pt x="1712595" y="804958"/>
                  </a:lnTo>
                  <a:lnTo>
                    <a:pt x="1713167" y="808577"/>
                  </a:lnTo>
                  <a:lnTo>
                    <a:pt x="1727740" y="808482"/>
                  </a:lnTo>
                  <a:lnTo>
                    <a:pt x="1743170" y="805910"/>
                  </a:lnTo>
                  <a:lnTo>
                    <a:pt x="1754505" y="800767"/>
                  </a:lnTo>
                  <a:lnTo>
                    <a:pt x="1756696" y="805529"/>
                  </a:lnTo>
                  <a:lnTo>
                    <a:pt x="1735741" y="826770"/>
                  </a:lnTo>
                  <a:lnTo>
                    <a:pt x="1739551" y="832866"/>
                  </a:lnTo>
                  <a:lnTo>
                    <a:pt x="1732597" y="836390"/>
                  </a:lnTo>
                  <a:lnTo>
                    <a:pt x="1729073" y="847344"/>
                  </a:lnTo>
                  <a:lnTo>
                    <a:pt x="1726216" y="846487"/>
                  </a:lnTo>
                  <a:lnTo>
                    <a:pt x="1721549" y="857917"/>
                  </a:lnTo>
                  <a:lnTo>
                    <a:pt x="1714405" y="854678"/>
                  </a:lnTo>
                  <a:lnTo>
                    <a:pt x="1702784" y="882015"/>
                  </a:lnTo>
                  <a:lnTo>
                    <a:pt x="1699260" y="881158"/>
                  </a:lnTo>
                  <a:lnTo>
                    <a:pt x="1698689" y="896684"/>
                  </a:lnTo>
                  <a:lnTo>
                    <a:pt x="1703451" y="907542"/>
                  </a:lnTo>
                  <a:lnTo>
                    <a:pt x="1704689" y="928497"/>
                  </a:lnTo>
                  <a:lnTo>
                    <a:pt x="1714024" y="929735"/>
                  </a:lnTo>
                  <a:lnTo>
                    <a:pt x="1710023" y="942118"/>
                  </a:lnTo>
                  <a:lnTo>
                    <a:pt x="1703546" y="952214"/>
                  </a:lnTo>
                  <a:lnTo>
                    <a:pt x="1695831" y="949547"/>
                  </a:lnTo>
                  <a:lnTo>
                    <a:pt x="1687259" y="957167"/>
                  </a:lnTo>
                  <a:lnTo>
                    <a:pt x="1681734" y="967740"/>
                  </a:lnTo>
                  <a:lnTo>
                    <a:pt x="1679448" y="986504"/>
                  </a:lnTo>
                  <a:lnTo>
                    <a:pt x="1687544" y="995172"/>
                  </a:lnTo>
                  <a:lnTo>
                    <a:pt x="1661160" y="1007555"/>
                  </a:lnTo>
                  <a:lnTo>
                    <a:pt x="1664780" y="1033177"/>
                  </a:lnTo>
                  <a:lnTo>
                    <a:pt x="1663065" y="1045464"/>
                  </a:lnTo>
                  <a:lnTo>
                    <a:pt x="1692497" y="1056989"/>
                  </a:lnTo>
                  <a:lnTo>
                    <a:pt x="1695450" y="1063561"/>
                  </a:lnTo>
                  <a:lnTo>
                    <a:pt x="1693545" y="1076706"/>
                  </a:lnTo>
                  <a:lnTo>
                    <a:pt x="1700403" y="1090517"/>
                  </a:lnTo>
                  <a:lnTo>
                    <a:pt x="1700498" y="1100042"/>
                  </a:lnTo>
                  <a:lnTo>
                    <a:pt x="1696688" y="1109853"/>
                  </a:lnTo>
                  <a:lnTo>
                    <a:pt x="1692307" y="1113758"/>
                  </a:lnTo>
                  <a:lnTo>
                    <a:pt x="1686878" y="1105757"/>
                  </a:lnTo>
                  <a:lnTo>
                    <a:pt x="1672685" y="1119092"/>
                  </a:lnTo>
                  <a:lnTo>
                    <a:pt x="1668399" y="1112710"/>
                  </a:lnTo>
                  <a:lnTo>
                    <a:pt x="1655159" y="1103948"/>
                  </a:lnTo>
                  <a:lnTo>
                    <a:pt x="1651064" y="1093565"/>
                  </a:lnTo>
                  <a:lnTo>
                    <a:pt x="1657445" y="1070801"/>
                  </a:lnTo>
                  <a:lnTo>
                    <a:pt x="1657159" y="1055751"/>
                  </a:lnTo>
                  <a:lnTo>
                    <a:pt x="1661351" y="1047559"/>
                  </a:lnTo>
                  <a:lnTo>
                    <a:pt x="1656017" y="1048322"/>
                  </a:lnTo>
                  <a:lnTo>
                    <a:pt x="1653064" y="1045845"/>
                  </a:lnTo>
                  <a:lnTo>
                    <a:pt x="1651826" y="1017842"/>
                  </a:lnTo>
                  <a:lnTo>
                    <a:pt x="1642015" y="1039559"/>
                  </a:lnTo>
                  <a:lnTo>
                    <a:pt x="1631156" y="1044892"/>
                  </a:lnTo>
                  <a:lnTo>
                    <a:pt x="1609439" y="1046417"/>
                  </a:lnTo>
                  <a:lnTo>
                    <a:pt x="1598581" y="1042607"/>
                  </a:lnTo>
                  <a:lnTo>
                    <a:pt x="1586484" y="1048607"/>
                  </a:lnTo>
                  <a:lnTo>
                    <a:pt x="1578293" y="1048893"/>
                  </a:lnTo>
                  <a:lnTo>
                    <a:pt x="1577626" y="1054227"/>
                  </a:lnTo>
                  <a:lnTo>
                    <a:pt x="1549051" y="1055942"/>
                  </a:lnTo>
                  <a:lnTo>
                    <a:pt x="1546098" y="1064038"/>
                  </a:lnTo>
                  <a:lnTo>
                    <a:pt x="1540002" y="1069753"/>
                  </a:lnTo>
                  <a:lnTo>
                    <a:pt x="1536478" y="1067943"/>
                  </a:lnTo>
                  <a:lnTo>
                    <a:pt x="1531620" y="1074515"/>
                  </a:lnTo>
                  <a:lnTo>
                    <a:pt x="1534287" y="1081278"/>
                  </a:lnTo>
                  <a:lnTo>
                    <a:pt x="1531906" y="1084802"/>
                  </a:lnTo>
                  <a:lnTo>
                    <a:pt x="1532668" y="1094708"/>
                  </a:lnTo>
                  <a:lnTo>
                    <a:pt x="1530477" y="1095375"/>
                  </a:lnTo>
                  <a:lnTo>
                    <a:pt x="1525905" y="1109091"/>
                  </a:lnTo>
                  <a:lnTo>
                    <a:pt x="1531049" y="1116711"/>
                  </a:lnTo>
                  <a:lnTo>
                    <a:pt x="1532287" y="1125950"/>
                  </a:lnTo>
                  <a:lnTo>
                    <a:pt x="1523714" y="1131856"/>
                  </a:lnTo>
                  <a:lnTo>
                    <a:pt x="1502093" y="1138142"/>
                  </a:lnTo>
                  <a:lnTo>
                    <a:pt x="1498568" y="1144143"/>
                  </a:lnTo>
                  <a:lnTo>
                    <a:pt x="1487519" y="1153477"/>
                  </a:lnTo>
                  <a:lnTo>
                    <a:pt x="1474756" y="1180052"/>
                  </a:lnTo>
                  <a:lnTo>
                    <a:pt x="1469422" y="1203674"/>
                  </a:lnTo>
                  <a:lnTo>
                    <a:pt x="1454944" y="1224915"/>
                  </a:lnTo>
                  <a:lnTo>
                    <a:pt x="1452182" y="1246060"/>
                  </a:lnTo>
                  <a:lnTo>
                    <a:pt x="1439418" y="1258062"/>
                  </a:lnTo>
                  <a:lnTo>
                    <a:pt x="1443514" y="1264730"/>
                  </a:lnTo>
                  <a:lnTo>
                    <a:pt x="1443228" y="1271207"/>
                  </a:lnTo>
                  <a:lnTo>
                    <a:pt x="1451229" y="1296543"/>
                  </a:lnTo>
                  <a:lnTo>
                    <a:pt x="1469708" y="1316069"/>
                  </a:lnTo>
                  <a:lnTo>
                    <a:pt x="1467041" y="1317974"/>
                  </a:lnTo>
                  <a:lnTo>
                    <a:pt x="1467993" y="1333119"/>
                  </a:lnTo>
                  <a:lnTo>
                    <a:pt x="1465136" y="1347026"/>
                  </a:lnTo>
                  <a:lnTo>
                    <a:pt x="1452943" y="1377125"/>
                  </a:lnTo>
                  <a:lnTo>
                    <a:pt x="1453134" y="1398937"/>
                  </a:lnTo>
                  <a:lnTo>
                    <a:pt x="1450276" y="1409891"/>
                  </a:lnTo>
                  <a:lnTo>
                    <a:pt x="1451515" y="1418082"/>
                  </a:lnTo>
                  <a:lnTo>
                    <a:pt x="1455515" y="1422844"/>
                  </a:lnTo>
                  <a:lnTo>
                    <a:pt x="1453039" y="1436656"/>
                  </a:lnTo>
                  <a:lnTo>
                    <a:pt x="1455611" y="1445895"/>
                  </a:lnTo>
                  <a:lnTo>
                    <a:pt x="1452277" y="1454086"/>
                  </a:lnTo>
                  <a:lnTo>
                    <a:pt x="1452372" y="1462373"/>
                  </a:lnTo>
                  <a:lnTo>
                    <a:pt x="1450372" y="1465898"/>
                  </a:lnTo>
                  <a:lnTo>
                    <a:pt x="1446276" y="1463421"/>
                  </a:lnTo>
                  <a:lnTo>
                    <a:pt x="1425512" y="1461040"/>
                  </a:lnTo>
                  <a:lnTo>
                    <a:pt x="1418082" y="1465993"/>
                  </a:lnTo>
                  <a:lnTo>
                    <a:pt x="1422178" y="1468279"/>
                  </a:lnTo>
                  <a:lnTo>
                    <a:pt x="1419416" y="1488281"/>
                  </a:lnTo>
                  <a:lnTo>
                    <a:pt x="1411891" y="1489710"/>
                  </a:lnTo>
                  <a:lnTo>
                    <a:pt x="1382363" y="1505045"/>
                  </a:lnTo>
                  <a:lnTo>
                    <a:pt x="1384364" y="1509808"/>
                  </a:lnTo>
                  <a:lnTo>
                    <a:pt x="1397794" y="1510475"/>
                  </a:lnTo>
                  <a:lnTo>
                    <a:pt x="1412748" y="1516856"/>
                  </a:lnTo>
                  <a:lnTo>
                    <a:pt x="1412176" y="1520857"/>
                  </a:lnTo>
                  <a:lnTo>
                    <a:pt x="1396079" y="1518666"/>
                  </a:lnTo>
                  <a:lnTo>
                    <a:pt x="1388650" y="1526191"/>
                  </a:lnTo>
                  <a:lnTo>
                    <a:pt x="1393698" y="1544669"/>
                  </a:lnTo>
                  <a:lnTo>
                    <a:pt x="1382935" y="1547241"/>
                  </a:lnTo>
                  <a:lnTo>
                    <a:pt x="1380458" y="1542955"/>
                  </a:lnTo>
                  <a:lnTo>
                    <a:pt x="1369981" y="1551337"/>
                  </a:lnTo>
                  <a:lnTo>
                    <a:pt x="1375696" y="1562195"/>
                  </a:lnTo>
                  <a:lnTo>
                    <a:pt x="1383411" y="1565815"/>
                  </a:lnTo>
                  <a:lnTo>
                    <a:pt x="1383411" y="1567529"/>
                  </a:lnTo>
                  <a:lnTo>
                    <a:pt x="1379125" y="1565624"/>
                  </a:lnTo>
                  <a:lnTo>
                    <a:pt x="1374362" y="1569720"/>
                  </a:lnTo>
                  <a:lnTo>
                    <a:pt x="1381887" y="1573911"/>
                  </a:lnTo>
                  <a:lnTo>
                    <a:pt x="1384268" y="1570482"/>
                  </a:lnTo>
                  <a:lnTo>
                    <a:pt x="1384173" y="1573054"/>
                  </a:lnTo>
                  <a:lnTo>
                    <a:pt x="1390745" y="1578388"/>
                  </a:lnTo>
                  <a:lnTo>
                    <a:pt x="1396937" y="1592580"/>
                  </a:lnTo>
                  <a:lnTo>
                    <a:pt x="1383125" y="1593342"/>
                  </a:lnTo>
                  <a:lnTo>
                    <a:pt x="1382839" y="1596961"/>
                  </a:lnTo>
                  <a:lnTo>
                    <a:pt x="1385888" y="1596961"/>
                  </a:lnTo>
                  <a:lnTo>
                    <a:pt x="1384364" y="1604201"/>
                  </a:lnTo>
                  <a:lnTo>
                    <a:pt x="1375029" y="1605439"/>
                  </a:lnTo>
                  <a:lnTo>
                    <a:pt x="1373696" y="1607630"/>
                  </a:lnTo>
                  <a:lnTo>
                    <a:pt x="1371314" y="1602867"/>
                  </a:lnTo>
                  <a:lnTo>
                    <a:pt x="1368647" y="1604296"/>
                  </a:lnTo>
                  <a:lnTo>
                    <a:pt x="1370457" y="1613344"/>
                  </a:lnTo>
                  <a:lnTo>
                    <a:pt x="1374648" y="1614297"/>
                  </a:lnTo>
                  <a:lnTo>
                    <a:pt x="1369981" y="1614297"/>
                  </a:lnTo>
                  <a:lnTo>
                    <a:pt x="1366647" y="1605725"/>
                  </a:lnTo>
                  <a:lnTo>
                    <a:pt x="1343978" y="1613059"/>
                  </a:lnTo>
                  <a:lnTo>
                    <a:pt x="1342168" y="1610677"/>
                  </a:lnTo>
                  <a:lnTo>
                    <a:pt x="1342263" y="1618488"/>
                  </a:lnTo>
                  <a:lnTo>
                    <a:pt x="1336643" y="1624298"/>
                  </a:lnTo>
                  <a:lnTo>
                    <a:pt x="1327595" y="1622584"/>
                  </a:lnTo>
                  <a:lnTo>
                    <a:pt x="1321403" y="1628108"/>
                  </a:lnTo>
                  <a:lnTo>
                    <a:pt x="1314926" y="1622203"/>
                  </a:lnTo>
                  <a:lnTo>
                    <a:pt x="1312450" y="1623917"/>
                  </a:lnTo>
                  <a:lnTo>
                    <a:pt x="1303687" y="1619155"/>
                  </a:lnTo>
                  <a:lnTo>
                    <a:pt x="1295972" y="1619250"/>
                  </a:lnTo>
                  <a:lnTo>
                    <a:pt x="1283970" y="1624012"/>
                  </a:lnTo>
                  <a:lnTo>
                    <a:pt x="1280446" y="1615631"/>
                  </a:lnTo>
                  <a:lnTo>
                    <a:pt x="1266063" y="1609725"/>
                  </a:lnTo>
                  <a:lnTo>
                    <a:pt x="1264634" y="1604296"/>
                  </a:lnTo>
                  <a:lnTo>
                    <a:pt x="1255014" y="1593342"/>
                  </a:lnTo>
                  <a:lnTo>
                    <a:pt x="1240441" y="1587056"/>
                  </a:lnTo>
                  <a:lnTo>
                    <a:pt x="1197102" y="1614868"/>
                  </a:lnTo>
                  <a:lnTo>
                    <a:pt x="1203865" y="1622012"/>
                  </a:lnTo>
                  <a:lnTo>
                    <a:pt x="1196721" y="1626584"/>
                  </a:lnTo>
                  <a:lnTo>
                    <a:pt x="1185863" y="1624203"/>
                  </a:lnTo>
                  <a:lnTo>
                    <a:pt x="1185958" y="1618678"/>
                  </a:lnTo>
                  <a:lnTo>
                    <a:pt x="1182053" y="1618678"/>
                  </a:lnTo>
                  <a:lnTo>
                    <a:pt x="1179862" y="1627727"/>
                  </a:lnTo>
                  <a:lnTo>
                    <a:pt x="1176814" y="1626489"/>
                  </a:lnTo>
                  <a:lnTo>
                    <a:pt x="1175957" y="1619536"/>
                  </a:lnTo>
                  <a:lnTo>
                    <a:pt x="1166527" y="1622108"/>
                  </a:lnTo>
                  <a:lnTo>
                    <a:pt x="1173194" y="1623251"/>
                  </a:lnTo>
                  <a:lnTo>
                    <a:pt x="1173194" y="1632014"/>
                  </a:lnTo>
                  <a:lnTo>
                    <a:pt x="1181957" y="1647253"/>
                  </a:lnTo>
                  <a:lnTo>
                    <a:pt x="1175766" y="1651444"/>
                  </a:lnTo>
                  <a:lnTo>
                    <a:pt x="1175004" y="1656398"/>
                  </a:lnTo>
                  <a:lnTo>
                    <a:pt x="1167575" y="1654874"/>
                  </a:lnTo>
                  <a:lnTo>
                    <a:pt x="1158145" y="1639443"/>
                  </a:lnTo>
                  <a:lnTo>
                    <a:pt x="1145953" y="1635061"/>
                  </a:lnTo>
                  <a:lnTo>
                    <a:pt x="1144048" y="1631633"/>
                  </a:lnTo>
                  <a:lnTo>
                    <a:pt x="1134142" y="1637633"/>
                  </a:lnTo>
                  <a:lnTo>
                    <a:pt x="1129570" y="1643729"/>
                  </a:lnTo>
                  <a:lnTo>
                    <a:pt x="1125855" y="1655159"/>
                  </a:lnTo>
                  <a:lnTo>
                    <a:pt x="1118426" y="1661065"/>
                  </a:lnTo>
                  <a:lnTo>
                    <a:pt x="1118807" y="1670018"/>
                  </a:lnTo>
                  <a:lnTo>
                    <a:pt x="1109472" y="1674019"/>
                  </a:lnTo>
                  <a:lnTo>
                    <a:pt x="1083659" y="1672018"/>
                  </a:lnTo>
                  <a:lnTo>
                    <a:pt x="1078135" y="1681067"/>
                  </a:lnTo>
                  <a:lnTo>
                    <a:pt x="1067467" y="1690973"/>
                  </a:lnTo>
                  <a:lnTo>
                    <a:pt x="1065848" y="1697355"/>
                  </a:lnTo>
                  <a:lnTo>
                    <a:pt x="1050131" y="1695450"/>
                  </a:lnTo>
                  <a:lnTo>
                    <a:pt x="1040702" y="1697926"/>
                  </a:lnTo>
                  <a:lnTo>
                    <a:pt x="1026700" y="1696879"/>
                  </a:lnTo>
                  <a:lnTo>
                    <a:pt x="1015746" y="1690402"/>
                  </a:lnTo>
                  <a:lnTo>
                    <a:pt x="1017651" y="1678400"/>
                  </a:lnTo>
                  <a:lnTo>
                    <a:pt x="1025652" y="1661351"/>
                  </a:lnTo>
                  <a:lnTo>
                    <a:pt x="1011841" y="1650492"/>
                  </a:lnTo>
                  <a:lnTo>
                    <a:pt x="1008698" y="1649635"/>
                  </a:lnTo>
                  <a:lnTo>
                    <a:pt x="1017461" y="1669733"/>
                  </a:lnTo>
                  <a:lnTo>
                    <a:pt x="1009840" y="1674971"/>
                  </a:lnTo>
                  <a:lnTo>
                    <a:pt x="1007745" y="1679734"/>
                  </a:lnTo>
                  <a:lnTo>
                    <a:pt x="1005554" y="1677734"/>
                  </a:lnTo>
                  <a:lnTo>
                    <a:pt x="1008983" y="1668970"/>
                  </a:lnTo>
                  <a:lnTo>
                    <a:pt x="1007554" y="1666303"/>
                  </a:lnTo>
                  <a:lnTo>
                    <a:pt x="1003554" y="1687925"/>
                  </a:lnTo>
                  <a:lnTo>
                    <a:pt x="996506" y="1685544"/>
                  </a:lnTo>
                  <a:lnTo>
                    <a:pt x="994886" y="1682306"/>
                  </a:lnTo>
                  <a:lnTo>
                    <a:pt x="992886" y="1685449"/>
                  </a:lnTo>
                  <a:lnTo>
                    <a:pt x="987647" y="1677257"/>
                  </a:lnTo>
                  <a:lnTo>
                    <a:pt x="980123" y="1671542"/>
                  </a:lnTo>
                  <a:lnTo>
                    <a:pt x="980027" y="1666875"/>
                  </a:lnTo>
                  <a:lnTo>
                    <a:pt x="985075" y="1659541"/>
                  </a:lnTo>
                  <a:lnTo>
                    <a:pt x="962406" y="1657922"/>
                  </a:lnTo>
                  <a:lnTo>
                    <a:pt x="970026" y="1655445"/>
                  </a:lnTo>
                  <a:lnTo>
                    <a:pt x="967835" y="1650873"/>
                  </a:lnTo>
                  <a:lnTo>
                    <a:pt x="955167" y="1650397"/>
                  </a:lnTo>
                  <a:lnTo>
                    <a:pt x="955167" y="1653254"/>
                  </a:lnTo>
                  <a:lnTo>
                    <a:pt x="947356" y="1652968"/>
                  </a:lnTo>
                  <a:lnTo>
                    <a:pt x="946880" y="1654969"/>
                  </a:lnTo>
                  <a:lnTo>
                    <a:pt x="933260" y="1657064"/>
                  </a:lnTo>
                  <a:lnTo>
                    <a:pt x="930592" y="1659922"/>
                  </a:lnTo>
                  <a:lnTo>
                    <a:pt x="908971" y="1653921"/>
                  </a:lnTo>
                  <a:lnTo>
                    <a:pt x="906875" y="1657064"/>
                  </a:lnTo>
                  <a:lnTo>
                    <a:pt x="903923" y="1656588"/>
                  </a:lnTo>
                  <a:lnTo>
                    <a:pt x="901541" y="1644968"/>
                  </a:lnTo>
                  <a:lnTo>
                    <a:pt x="898398" y="1640395"/>
                  </a:lnTo>
                  <a:lnTo>
                    <a:pt x="893159" y="1638872"/>
                  </a:lnTo>
                  <a:lnTo>
                    <a:pt x="898208" y="1640681"/>
                  </a:lnTo>
                  <a:lnTo>
                    <a:pt x="901351" y="1645444"/>
                  </a:lnTo>
                  <a:lnTo>
                    <a:pt x="909923" y="1683925"/>
                  </a:lnTo>
                  <a:lnTo>
                    <a:pt x="921067" y="1701546"/>
                  </a:lnTo>
                  <a:lnTo>
                    <a:pt x="922401" y="1710976"/>
                  </a:lnTo>
                  <a:lnTo>
                    <a:pt x="918496" y="1716786"/>
                  </a:lnTo>
                  <a:lnTo>
                    <a:pt x="925259" y="1735836"/>
                  </a:lnTo>
                  <a:lnTo>
                    <a:pt x="926973" y="1735074"/>
                  </a:lnTo>
                  <a:lnTo>
                    <a:pt x="930688" y="1741360"/>
                  </a:lnTo>
                  <a:lnTo>
                    <a:pt x="942594" y="1745456"/>
                  </a:lnTo>
                  <a:lnTo>
                    <a:pt x="951929" y="1759268"/>
                  </a:lnTo>
                  <a:lnTo>
                    <a:pt x="944118" y="1777556"/>
                  </a:lnTo>
                  <a:lnTo>
                    <a:pt x="927830" y="1794891"/>
                  </a:lnTo>
                  <a:lnTo>
                    <a:pt x="939451" y="1802130"/>
                  </a:lnTo>
                  <a:lnTo>
                    <a:pt x="943737" y="1808226"/>
                  </a:lnTo>
                  <a:lnTo>
                    <a:pt x="965359" y="1819370"/>
                  </a:lnTo>
                  <a:lnTo>
                    <a:pt x="954596" y="1814989"/>
                  </a:lnTo>
                  <a:lnTo>
                    <a:pt x="953834" y="1825371"/>
                  </a:lnTo>
                  <a:lnTo>
                    <a:pt x="936974" y="1856518"/>
                  </a:lnTo>
                  <a:lnTo>
                    <a:pt x="912019" y="1878901"/>
                  </a:lnTo>
                  <a:lnTo>
                    <a:pt x="886015" y="1893475"/>
                  </a:lnTo>
                  <a:lnTo>
                    <a:pt x="880967" y="1888522"/>
                  </a:lnTo>
                  <a:lnTo>
                    <a:pt x="850678" y="1897856"/>
                  </a:lnTo>
                  <a:lnTo>
                    <a:pt x="856679" y="1922717"/>
                  </a:lnTo>
                  <a:lnTo>
                    <a:pt x="849916" y="1926050"/>
                  </a:lnTo>
                  <a:lnTo>
                    <a:pt x="850487" y="1929956"/>
                  </a:lnTo>
                  <a:lnTo>
                    <a:pt x="841343" y="1929765"/>
                  </a:lnTo>
                  <a:lnTo>
                    <a:pt x="841819" y="1934147"/>
                  </a:lnTo>
                  <a:lnTo>
                    <a:pt x="845153" y="1934147"/>
                  </a:lnTo>
                  <a:lnTo>
                    <a:pt x="844391" y="1937385"/>
                  </a:lnTo>
                  <a:lnTo>
                    <a:pt x="852392" y="1937861"/>
                  </a:lnTo>
                  <a:lnTo>
                    <a:pt x="846582" y="1958054"/>
                  </a:lnTo>
                  <a:lnTo>
                    <a:pt x="858679" y="1960340"/>
                  </a:lnTo>
                  <a:lnTo>
                    <a:pt x="858012" y="1970151"/>
                  </a:lnTo>
                  <a:lnTo>
                    <a:pt x="852202" y="1977485"/>
                  </a:lnTo>
                  <a:lnTo>
                    <a:pt x="850963" y="1984724"/>
                  </a:lnTo>
                  <a:lnTo>
                    <a:pt x="851821" y="1987486"/>
                  </a:lnTo>
                  <a:lnTo>
                    <a:pt x="860298" y="1988630"/>
                  </a:lnTo>
                  <a:lnTo>
                    <a:pt x="861250" y="1984534"/>
                  </a:lnTo>
                  <a:lnTo>
                    <a:pt x="873157" y="1986820"/>
                  </a:lnTo>
                  <a:lnTo>
                    <a:pt x="879919" y="1995202"/>
                  </a:lnTo>
                  <a:lnTo>
                    <a:pt x="862679" y="2004822"/>
                  </a:lnTo>
                  <a:lnTo>
                    <a:pt x="854488" y="1999488"/>
                  </a:lnTo>
                  <a:lnTo>
                    <a:pt x="852869" y="2004060"/>
                  </a:lnTo>
                  <a:lnTo>
                    <a:pt x="864108" y="2010537"/>
                  </a:lnTo>
                  <a:lnTo>
                    <a:pt x="869728" y="2022348"/>
                  </a:lnTo>
                  <a:lnTo>
                    <a:pt x="877824" y="2026825"/>
                  </a:lnTo>
                  <a:lnTo>
                    <a:pt x="865537" y="2036445"/>
                  </a:lnTo>
                  <a:lnTo>
                    <a:pt x="854107" y="2071116"/>
                  </a:lnTo>
                  <a:lnTo>
                    <a:pt x="840772" y="2088356"/>
                  </a:lnTo>
                  <a:lnTo>
                    <a:pt x="839724" y="2099977"/>
                  </a:lnTo>
                  <a:lnTo>
                    <a:pt x="832771" y="2109502"/>
                  </a:lnTo>
                  <a:lnTo>
                    <a:pt x="831723" y="2103882"/>
                  </a:lnTo>
                  <a:lnTo>
                    <a:pt x="829246" y="2102834"/>
                  </a:lnTo>
                  <a:lnTo>
                    <a:pt x="833247" y="2097310"/>
                  </a:lnTo>
                  <a:lnTo>
                    <a:pt x="830675" y="2095500"/>
                  </a:lnTo>
                  <a:lnTo>
                    <a:pt x="828961" y="2097881"/>
                  </a:lnTo>
                  <a:lnTo>
                    <a:pt x="826103" y="2097215"/>
                  </a:lnTo>
                  <a:lnTo>
                    <a:pt x="825437" y="2100929"/>
                  </a:lnTo>
                  <a:lnTo>
                    <a:pt x="819721" y="2099786"/>
                  </a:lnTo>
                  <a:lnTo>
                    <a:pt x="814292" y="2111311"/>
                  </a:lnTo>
                  <a:lnTo>
                    <a:pt x="807529" y="2108359"/>
                  </a:lnTo>
                  <a:lnTo>
                    <a:pt x="811149" y="2107597"/>
                  </a:lnTo>
                  <a:lnTo>
                    <a:pt x="806863" y="2105882"/>
                  </a:lnTo>
                  <a:lnTo>
                    <a:pt x="806006" y="2109216"/>
                  </a:lnTo>
                  <a:lnTo>
                    <a:pt x="814864" y="2112836"/>
                  </a:lnTo>
                  <a:lnTo>
                    <a:pt x="813244" y="2117598"/>
                  </a:lnTo>
                  <a:lnTo>
                    <a:pt x="805434" y="2117312"/>
                  </a:lnTo>
                  <a:lnTo>
                    <a:pt x="797719" y="2102263"/>
                  </a:lnTo>
                  <a:lnTo>
                    <a:pt x="793433" y="2111311"/>
                  </a:lnTo>
                  <a:lnTo>
                    <a:pt x="781812" y="2113598"/>
                  </a:lnTo>
                  <a:lnTo>
                    <a:pt x="758666" y="2129123"/>
                  </a:lnTo>
                  <a:lnTo>
                    <a:pt x="740473" y="2137791"/>
                  </a:lnTo>
                  <a:lnTo>
                    <a:pt x="739521" y="2151793"/>
                  </a:lnTo>
                  <a:lnTo>
                    <a:pt x="724567" y="2160175"/>
                  </a:lnTo>
                  <a:lnTo>
                    <a:pt x="708088" y="2179130"/>
                  </a:lnTo>
                  <a:lnTo>
                    <a:pt x="705040" y="2193703"/>
                  </a:lnTo>
                  <a:lnTo>
                    <a:pt x="714565" y="2196370"/>
                  </a:lnTo>
                  <a:lnTo>
                    <a:pt x="711994" y="2219325"/>
                  </a:lnTo>
                  <a:lnTo>
                    <a:pt x="699992" y="2213801"/>
                  </a:lnTo>
                  <a:lnTo>
                    <a:pt x="698278" y="2210753"/>
                  </a:lnTo>
                  <a:lnTo>
                    <a:pt x="697421" y="2218753"/>
                  </a:lnTo>
                  <a:lnTo>
                    <a:pt x="694373" y="2212753"/>
                  </a:lnTo>
                  <a:lnTo>
                    <a:pt x="691610" y="2214277"/>
                  </a:lnTo>
                  <a:lnTo>
                    <a:pt x="695230" y="2199132"/>
                  </a:lnTo>
                  <a:lnTo>
                    <a:pt x="689705" y="2190750"/>
                  </a:lnTo>
                  <a:lnTo>
                    <a:pt x="685324" y="2194274"/>
                  </a:lnTo>
                  <a:lnTo>
                    <a:pt x="683704" y="2192941"/>
                  </a:lnTo>
                  <a:lnTo>
                    <a:pt x="678847" y="2174748"/>
                  </a:lnTo>
                  <a:lnTo>
                    <a:pt x="668179" y="2171510"/>
                  </a:lnTo>
                  <a:lnTo>
                    <a:pt x="671322" y="2159222"/>
                  </a:lnTo>
                  <a:lnTo>
                    <a:pt x="663607" y="2172462"/>
                  </a:lnTo>
                  <a:lnTo>
                    <a:pt x="659130" y="2166747"/>
                  </a:lnTo>
                  <a:lnTo>
                    <a:pt x="657225" y="2158746"/>
                  </a:lnTo>
                  <a:lnTo>
                    <a:pt x="647700" y="2163413"/>
                  </a:lnTo>
                  <a:lnTo>
                    <a:pt x="643509" y="2159794"/>
                  </a:lnTo>
                  <a:lnTo>
                    <a:pt x="632365" y="2163699"/>
                  </a:lnTo>
                  <a:lnTo>
                    <a:pt x="626936" y="2176939"/>
                  </a:lnTo>
                  <a:lnTo>
                    <a:pt x="630841" y="2183035"/>
                  </a:lnTo>
                  <a:lnTo>
                    <a:pt x="631222" y="2193417"/>
                  </a:lnTo>
                  <a:lnTo>
                    <a:pt x="615125" y="2205514"/>
                  </a:lnTo>
                  <a:lnTo>
                    <a:pt x="613886" y="2193798"/>
                  </a:lnTo>
                  <a:lnTo>
                    <a:pt x="620077" y="2192274"/>
                  </a:lnTo>
                  <a:lnTo>
                    <a:pt x="625602" y="2182178"/>
                  </a:lnTo>
                  <a:lnTo>
                    <a:pt x="617315" y="2177986"/>
                  </a:lnTo>
                  <a:lnTo>
                    <a:pt x="617315" y="2184273"/>
                  </a:lnTo>
                  <a:lnTo>
                    <a:pt x="610076" y="2195036"/>
                  </a:lnTo>
                  <a:lnTo>
                    <a:pt x="602361" y="2189417"/>
                  </a:lnTo>
                  <a:lnTo>
                    <a:pt x="598456" y="2193893"/>
                  </a:lnTo>
                  <a:lnTo>
                    <a:pt x="595694" y="2193036"/>
                  </a:lnTo>
                  <a:lnTo>
                    <a:pt x="589502" y="2202752"/>
                  </a:lnTo>
                  <a:lnTo>
                    <a:pt x="583311" y="2198656"/>
                  </a:lnTo>
                  <a:lnTo>
                    <a:pt x="584359" y="2193989"/>
                  </a:lnTo>
                  <a:lnTo>
                    <a:pt x="572548" y="2195989"/>
                  </a:lnTo>
                  <a:lnTo>
                    <a:pt x="564166" y="2191512"/>
                  </a:lnTo>
                  <a:lnTo>
                    <a:pt x="554831" y="2191512"/>
                  </a:lnTo>
                  <a:lnTo>
                    <a:pt x="550354" y="2204371"/>
                  </a:lnTo>
                  <a:lnTo>
                    <a:pt x="543497" y="2171414"/>
                  </a:lnTo>
                  <a:lnTo>
                    <a:pt x="544830" y="2166747"/>
                  </a:lnTo>
                  <a:lnTo>
                    <a:pt x="542258" y="2165128"/>
                  </a:lnTo>
                  <a:lnTo>
                    <a:pt x="549783" y="2143030"/>
                  </a:lnTo>
                  <a:lnTo>
                    <a:pt x="551021" y="2140839"/>
                  </a:lnTo>
                  <a:lnTo>
                    <a:pt x="555212" y="2140839"/>
                  </a:lnTo>
                  <a:lnTo>
                    <a:pt x="555117" y="2137886"/>
                  </a:lnTo>
                  <a:lnTo>
                    <a:pt x="560927" y="2137220"/>
                  </a:lnTo>
                  <a:lnTo>
                    <a:pt x="560737" y="2132552"/>
                  </a:lnTo>
                  <a:lnTo>
                    <a:pt x="573024" y="2129504"/>
                  </a:lnTo>
                  <a:lnTo>
                    <a:pt x="578168" y="2132076"/>
                  </a:lnTo>
                  <a:lnTo>
                    <a:pt x="587026" y="2128457"/>
                  </a:lnTo>
                  <a:lnTo>
                    <a:pt x="570833" y="2120170"/>
                  </a:lnTo>
                  <a:lnTo>
                    <a:pt x="565118" y="2120836"/>
                  </a:lnTo>
                  <a:lnTo>
                    <a:pt x="564261" y="2117312"/>
                  </a:lnTo>
                  <a:lnTo>
                    <a:pt x="548926" y="2119694"/>
                  </a:lnTo>
                  <a:lnTo>
                    <a:pt x="544354" y="2105978"/>
                  </a:lnTo>
                  <a:lnTo>
                    <a:pt x="534543" y="2112550"/>
                  </a:lnTo>
                  <a:lnTo>
                    <a:pt x="532924" y="2109978"/>
                  </a:lnTo>
                  <a:lnTo>
                    <a:pt x="513969" y="2116550"/>
                  </a:lnTo>
                  <a:lnTo>
                    <a:pt x="502825" y="2106549"/>
                  </a:lnTo>
                  <a:lnTo>
                    <a:pt x="498538" y="2115312"/>
                  </a:lnTo>
                  <a:lnTo>
                    <a:pt x="505873" y="2123313"/>
                  </a:lnTo>
                  <a:lnTo>
                    <a:pt x="503968" y="2123789"/>
                  </a:lnTo>
                  <a:close/>
                  <a:moveTo>
                    <a:pt x="922401" y="1710976"/>
                  </a:moveTo>
                  <a:lnTo>
                    <a:pt x="920591" y="1703070"/>
                  </a:lnTo>
                  <a:lnTo>
                    <a:pt x="915924" y="1704499"/>
                  </a:lnTo>
                  <a:lnTo>
                    <a:pt x="918496" y="1714881"/>
                  </a:lnTo>
                  <a:lnTo>
                    <a:pt x="922401" y="1710976"/>
                  </a:lnTo>
                  <a:close/>
                  <a:moveTo>
                    <a:pt x="582168" y="2111883"/>
                  </a:moveTo>
                  <a:lnTo>
                    <a:pt x="570452" y="2106359"/>
                  </a:lnTo>
                  <a:lnTo>
                    <a:pt x="569786" y="2112264"/>
                  </a:lnTo>
                  <a:lnTo>
                    <a:pt x="581692" y="2117027"/>
                  </a:lnTo>
                  <a:lnTo>
                    <a:pt x="582168" y="2111883"/>
                  </a:lnTo>
                  <a:close/>
                  <a:moveTo>
                    <a:pt x="1134237" y="1638395"/>
                  </a:moveTo>
                  <a:lnTo>
                    <a:pt x="1140905" y="1635061"/>
                  </a:lnTo>
                  <a:lnTo>
                    <a:pt x="1141762" y="1638586"/>
                  </a:lnTo>
                  <a:lnTo>
                    <a:pt x="1134237" y="163839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30" name="Freihandform: Form 129">
              <a:extLst>
                <a:ext uri="{FF2B5EF4-FFF2-40B4-BE49-F238E27FC236}">
                  <a16:creationId xmlns:a16="http://schemas.microsoft.com/office/drawing/2014/main" id="{640E6C5B-1EEC-4223-AEAC-0ACE9AF45227}"/>
                </a:ext>
              </a:extLst>
            </p:cNvPr>
            <p:cNvSpPr/>
            <p:nvPr/>
          </p:nvSpPr>
          <p:spPr>
            <a:xfrm>
              <a:off x="622783" y="2513080"/>
              <a:ext cx="1054350" cy="702900"/>
            </a:xfrm>
            <a:custGeom>
              <a:avLst/>
              <a:gdLst>
                <a:gd name="connsiteX0" fmla="*/ 1195578 w 2028825"/>
                <a:gd name="connsiteY0" fmla="*/ 1321403 h 1352550"/>
                <a:gd name="connsiteX1" fmla="*/ 1183767 w 2028825"/>
                <a:gd name="connsiteY1" fmla="*/ 1301115 h 1352550"/>
                <a:gd name="connsiteX2" fmla="*/ 1167860 w 2028825"/>
                <a:gd name="connsiteY2" fmla="*/ 1293590 h 1352550"/>
                <a:gd name="connsiteX3" fmla="*/ 1166336 w 2028825"/>
                <a:gd name="connsiteY3" fmla="*/ 1281398 h 1352550"/>
                <a:gd name="connsiteX4" fmla="*/ 1177671 w 2028825"/>
                <a:gd name="connsiteY4" fmla="*/ 1273493 h 1352550"/>
                <a:gd name="connsiteX5" fmla="*/ 1176242 w 2028825"/>
                <a:gd name="connsiteY5" fmla="*/ 1270349 h 1352550"/>
                <a:gd name="connsiteX6" fmla="*/ 1179957 w 2028825"/>
                <a:gd name="connsiteY6" fmla="*/ 1269016 h 1352550"/>
                <a:gd name="connsiteX7" fmla="*/ 1176242 w 2028825"/>
                <a:gd name="connsiteY7" fmla="*/ 1259395 h 1352550"/>
                <a:gd name="connsiteX8" fmla="*/ 1201293 w 2028825"/>
                <a:gd name="connsiteY8" fmla="*/ 1247584 h 1352550"/>
                <a:gd name="connsiteX9" fmla="*/ 1198912 w 2028825"/>
                <a:gd name="connsiteY9" fmla="*/ 1238536 h 1352550"/>
                <a:gd name="connsiteX10" fmla="*/ 1192911 w 2028825"/>
                <a:gd name="connsiteY10" fmla="*/ 1237393 h 1352550"/>
                <a:gd name="connsiteX11" fmla="*/ 1169480 w 2028825"/>
                <a:gd name="connsiteY11" fmla="*/ 1249966 h 1352550"/>
                <a:gd name="connsiteX12" fmla="*/ 1168527 w 2028825"/>
                <a:gd name="connsiteY12" fmla="*/ 1247870 h 1352550"/>
                <a:gd name="connsiteX13" fmla="*/ 1138619 w 2028825"/>
                <a:gd name="connsiteY13" fmla="*/ 1256157 h 1352550"/>
                <a:gd name="connsiteX14" fmla="*/ 1136523 w 2028825"/>
                <a:gd name="connsiteY14" fmla="*/ 1249680 h 1352550"/>
                <a:gd name="connsiteX15" fmla="*/ 1130427 w 2028825"/>
                <a:gd name="connsiteY15" fmla="*/ 1251394 h 1352550"/>
                <a:gd name="connsiteX16" fmla="*/ 1129284 w 2028825"/>
                <a:gd name="connsiteY16" fmla="*/ 1248346 h 1352550"/>
                <a:gd name="connsiteX17" fmla="*/ 1089089 w 2028825"/>
                <a:gd name="connsiteY17" fmla="*/ 1240536 h 1352550"/>
                <a:gd name="connsiteX18" fmla="*/ 1029557 w 2028825"/>
                <a:gd name="connsiteY18" fmla="*/ 1233487 h 1352550"/>
                <a:gd name="connsiteX19" fmla="*/ 1026319 w 2028825"/>
                <a:gd name="connsiteY19" fmla="*/ 1228439 h 1352550"/>
                <a:gd name="connsiteX20" fmla="*/ 1003649 w 2028825"/>
                <a:gd name="connsiteY20" fmla="*/ 1234535 h 1352550"/>
                <a:gd name="connsiteX21" fmla="*/ 972407 w 2028825"/>
                <a:gd name="connsiteY21" fmla="*/ 1221295 h 1352550"/>
                <a:gd name="connsiteX22" fmla="*/ 945071 w 2028825"/>
                <a:gd name="connsiteY22" fmla="*/ 1225963 h 1352550"/>
                <a:gd name="connsiteX23" fmla="*/ 941451 w 2028825"/>
                <a:gd name="connsiteY23" fmla="*/ 1203579 h 1352550"/>
                <a:gd name="connsiteX24" fmla="*/ 933545 w 2028825"/>
                <a:gd name="connsiteY24" fmla="*/ 1188815 h 1352550"/>
                <a:gd name="connsiteX25" fmla="*/ 935546 w 2028825"/>
                <a:gd name="connsiteY25" fmla="*/ 1186434 h 1352550"/>
                <a:gd name="connsiteX26" fmla="*/ 924687 w 2028825"/>
                <a:gd name="connsiteY26" fmla="*/ 1169670 h 1352550"/>
                <a:gd name="connsiteX27" fmla="*/ 923163 w 2028825"/>
                <a:gd name="connsiteY27" fmla="*/ 1170432 h 1352550"/>
                <a:gd name="connsiteX28" fmla="*/ 916972 w 2028825"/>
                <a:gd name="connsiteY28" fmla="*/ 1157478 h 1352550"/>
                <a:gd name="connsiteX29" fmla="*/ 886587 w 2028825"/>
                <a:gd name="connsiteY29" fmla="*/ 1167670 h 1352550"/>
                <a:gd name="connsiteX30" fmla="*/ 850487 w 2028825"/>
                <a:gd name="connsiteY30" fmla="*/ 1172337 h 1352550"/>
                <a:gd name="connsiteX31" fmla="*/ 844391 w 2028825"/>
                <a:gd name="connsiteY31" fmla="*/ 1171003 h 1352550"/>
                <a:gd name="connsiteX32" fmla="*/ 842200 w 2028825"/>
                <a:gd name="connsiteY32" fmla="*/ 1165003 h 1352550"/>
                <a:gd name="connsiteX33" fmla="*/ 845344 w 2028825"/>
                <a:gd name="connsiteY33" fmla="*/ 1163288 h 1352550"/>
                <a:gd name="connsiteX34" fmla="*/ 839438 w 2028825"/>
                <a:gd name="connsiteY34" fmla="*/ 1144048 h 1352550"/>
                <a:gd name="connsiteX35" fmla="*/ 832390 w 2028825"/>
                <a:gd name="connsiteY35" fmla="*/ 1133761 h 1352550"/>
                <a:gd name="connsiteX36" fmla="*/ 816197 w 2028825"/>
                <a:gd name="connsiteY36" fmla="*/ 1148810 h 1352550"/>
                <a:gd name="connsiteX37" fmla="*/ 787527 w 2028825"/>
                <a:gd name="connsiteY37" fmla="*/ 1166432 h 1352550"/>
                <a:gd name="connsiteX38" fmla="*/ 763334 w 2028825"/>
                <a:gd name="connsiteY38" fmla="*/ 1169289 h 1352550"/>
                <a:gd name="connsiteX39" fmla="*/ 743617 w 2028825"/>
                <a:gd name="connsiteY39" fmla="*/ 1165193 h 1352550"/>
                <a:gd name="connsiteX40" fmla="*/ 716756 w 2028825"/>
                <a:gd name="connsiteY40" fmla="*/ 1164526 h 1352550"/>
                <a:gd name="connsiteX41" fmla="*/ 716375 w 2028825"/>
                <a:gd name="connsiteY41" fmla="*/ 1176718 h 1352550"/>
                <a:gd name="connsiteX42" fmla="*/ 731615 w 2028825"/>
                <a:gd name="connsiteY42" fmla="*/ 1187482 h 1352550"/>
                <a:gd name="connsiteX43" fmla="*/ 742093 w 2028825"/>
                <a:gd name="connsiteY43" fmla="*/ 1189196 h 1352550"/>
                <a:gd name="connsiteX44" fmla="*/ 738283 w 2028825"/>
                <a:gd name="connsiteY44" fmla="*/ 1199388 h 1352550"/>
                <a:gd name="connsiteX45" fmla="*/ 729901 w 2028825"/>
                <a:gd name="connsiteY45" fmla="*/ 1207484 h 1352550"/>
                <a:gd name="connsiteX46" fmla="*/ 742950 w 2028825"/>
                <a:gd name="connsiteY46" fmla="*/ 1215390 h 1352550"/>
                <a:gd name="connsiteX47" fmla="*/ 743712 w 2028825"/>
                <a:gd name="connsiteY47" fmla="*/ 1221676 h 1352550"/>
                <a:gd name="connsiteX48" fmla="*/ 747808 w 2028825"/>
                <a:gd name="connsiteY48" fmla="*/ 1227392 h 1352550"/>
                <a:gd name="connsiteX49" fmla="*/ 742474 w 2028825"/>
                <a:gd name="connsiteY49" fmla="*/ 1230344 h 1352550"/>
                <a:gd name="connsiteX50" fmla="*/ 736187 w 2028825"/>
                <a:gd name="connsiteY50" fmla="*/ 1239107 h 1352550"/>
                <a:gd name="connsiteX51" fmla="*/ 734949 w 2028825"/>
                <a:gd name="connsiteY51" fmla="*/ 1245489 h 1352550"/>
                <a:gd name="connsiteX52" fmla="*/ 724471 w 2028825"/>
                <a:gd name="connsiteY52" fmla="*/ 1255395 h 1352550"/>
                <a:gd name="connsiteX53" fmla="*/ 728948 w 2028825"/>
                <a:gd name="connsiteY53" fmla="*/ 1269111 h 1352550"/>
                <a:gd name="connsiteX54" fmla="*/ 715042 w 2028825"/>
                <a:gd name="connsiteY54" fmla="*/ 1280065 h 1352550"/>
                <a:gd name="connsiteX55" fmla="*/ 708946 w 2028825"/>
                <a:gd name="connsiteY55" fmla="*/ 1280160 h 1352550"/>
                <a:gd name="connsiteX56" fmla="*/ 703707 w 2028825"/>
                <a:gd name="connsiteY56" fmla="*/ 1287113 h 1352550"/>
                <a:gd name="connsiteX57" fmla="*/ 698373 w 2028825"/>
                <a:gd name="connsiteY57" fmla="*/ 1282922 h 1352550"/>
                <a:gd name="connsiteX58" fmla="*/ 699897 w 2028825"/>
                <a:gd name="connsiteY58" fmla="*/ 1279874 h 1352550"/>
                <a:gd name="connsiteX59" fmla="*/ 697135 w 2028825"/>
                <a:gd name="connsiteY59" fmla="*/ 1275397 h 1352550"/>
                <a:gd name="connsiteX60" fmla="*/ 702754 w 2028825"/>
                <a:gd name="connsiteY60" fmla="*/ 1263491 h 1352550"/>
                <a:gd name="connsiteX61" fmla="*/ 695706 w 2028825"/>
                <a:gd name="connsiteY61" fmla="*/ 1265682 h 1352550"/>
                <a:gd name="connsiteX62" fmla="*/ 681323 w 2028825"/>
                <a:gd name="connsiteY62" fmla="*/ 1259872 h 1352550"/>
                <a:gd name="connsiteX63" fmla="*/ 668179 w 2028825"/>
                <a:gd name="connsiteY63" fmla="*/ 1246251 h 1352550"/>
                <a:gd name="connsiteX64" fmla="*/ 668179 w 2028825"/>
                <a:gd name="connsiteY64" fmla="*/ 1237202 h 1352550"/>
                <a:gd name="connsiteX65" fmla="*/ 661988 w 2028825"/>
                <a:gd name="connsiteY65" fmla="*/ 1227487 h 1352550"/>
                <a:gd name="connsiteX66" fmla="*/ 653415 w 2028825"/>
                <a:gd name="connsiteY66" fmla="*/ 1222819 h 1352550"/>
                <a:gd name="connsiteX67" fmla="*/ 650462 w 2028825"/>
                <a:gd name="connsiteY67" fmla="*/ 1218438 h 1352550"/>
                <a:gd name="connsiteX68" fmla="*/ 646367 w 2028825"/>
                <a:gd name="connsiteY68" fmla="*/ 1219867 h 1352550"/>
                <a:gd name="connsiteX69" fmla="*/ 643604 w 2028825"/>
                <a:gd name="connsiteY69" fmla="*/ 1217390 h 1352550"/>
                <a:gd name="connsiteX70" fmla="*/ 648843 w 2028825"/>
                <a:gd name="connsiteY70" fmla="*/ 1212723 h 1352550"/>
                <a:gd name="connsiteX71" fmla="*/ 663988 w 2028825"/>
                <a:gd name="connsiteY71" fmla="*/ 1207770 h 1352550"/>
                <a:gd name="connsiteX72" fmla="*/ 663988 w 2028825"/>
                <a:gd name="connsiteY72" fmla="*/ 1199483 h 1352550"/>
                <a:gd name="connsiteX73" fmla="*/ 671132 w 2028825"/>
                <a:gd name="connsiteY73" fmla="*/ 1186910 h 1352550"/>
                <a:gd name="connsiteX74" fmla="*/ 639223 w 2028825"/>
                <a:gd name="connsiteY74" fmla="*/ 1208627 h 1352550"/>
                <a:gd name="connsiteX75" fmla="*/ 634651 w 2028825"/>
                <a:gd name="connsiteY75" fmla="*/ 1200150 h 1352550"/>
                <a:gd name="connsiteX76" fmla="*/ 638175 w 2028825"/>
                <a:gd name="connsiteY76" fmla="*/ 1195007 h 1352550"/>
                <a:gd name="connsiteX77" fmla="*/ 624269 w 2028825"/>
                <a:gd name="connsiteY77" fmla="*/ 1196530 h 1352550"/>
                <a:gd name="connsiteX78" fmla="*/ 626650 w 2028825"/>
                <a:gd name="connsiteY78" fmla="*/ 1190625 h 1352550"/>
                <a:gd name="connsiteX79" fmla="*/ 618458 w 2028825"/>
                <a:gd name="connsiteY79" fmla="*/ 1184815 h 1352550"/>
                <a:gd name="connsiteX80" fmla="*/ 609791 w 2028825"/>
                <a:gd name="connsiteY80" fmla="*/ 1183195 h 1352550"/>
                <a:gd name="connsiteX81" fmla="*/ 603123 w 2028825"/>
                <a:gd name="connsiteY81" fmla="*/ 1172909 h 1352550"/>
                <a:gd name="connsiteX82" fmla="*/ 584740 w 2028825"/>
                <a:gd name="connsiteY82" fmla="*/ 1166051 h 1352550"/>
                <a:gd name="connsiteX83" fmla="*/ 569595 w 2028825"/>
                <a:gd name="connsiteY83" fmla="*/ 1167289 h 1352550"/>
                <a:gd name="connsiteX84" fmla="*/ 566071 w 2028825"/>
                <a:gd name="connsiteY84" fmla="*/ 1162145 h 1352550"/>
                <a:gd name="connsiteX85" fmla="*/ 559689 w 2028825"/>
                <a:gd name="connsiteY85" fmla="*/ 1160050 h 1352550"/>
                <a:gd name="connsiteX86" fmla="*/ 561499 w 2028825"/>
                <a:gd name="connsiteY86" fmla="*/ 1143476 h 1352550"/>
                <a:gd name="connsiteX87" fmla="*/ 587121 w 2028825"/>
                <a:gd name="connsiteY87" fmla="*/ 1127379 h 1352550"/>
                <a:gd name="connsiteX88" fmla="*/ 589788 w 2028825"/>
                <a:gd name="connsiteY88" fmla="*/ 1121474 h 1352550"/>
                <a:gd name="connsiteX89" fmla="*/ 590074 w 2028825"/>
                <a:gd name="connsiteY89" fmla="*/ 1115377 h 1352550"/>
                <a:gd name="connsiteX90" fmla="*/ 583883 w 2028825"/>
                <a:gd name="connsiteY90" fmla="*/ 1099471 h 1352550"/>
                <a:gd name="connsiteX91" fmla="*/ 585502 w 2028825"/>
                <a:gd name="connsiteY91" fmla="*/ 1089184 h 1352550"/>
                <a:gd name="connsiteX92" fmla="*/ 579977 w 2028825"/>
                <a:gd name="connsiteY92" fmla="*/ 1088231 h 1352550"/>
                <a:gd name="connsiteX93" fmla="*/ 573691 w 2028825"/>
                <a:gd name="connsiteY93" fmla="*/ 1078039 h 1352550"/>
                <a:gd name="connsiteX94" fmla="*/ 563880 w 2028825"/>
                <a:gd name="connsiteY94" fmla="*/ 1072039 h 1352550"/>
                <a:gd name="connsiteX95" fmla="*/ 551879 w 2028825"/>
                <a:gd name="connsiteY95" fmla="*/ 1071277 h 1352550"/>
                <a:gd name="connsiteX96" fmla="*/ 536924 w 2028825"/>
                <a:gd name="connsiteY96" fmla="*/ 1076420 h 1352550"/>
                <a:gd name="connsiteX97" fmla="*/ 531781 w 2028825"/>
                <a:gd name="connsiteY97" fmla="*/ 1074420 h 1352550"/>
                <a:gd name="connsiteX98" fmla="*/ 533971 w 2028825"/>
                <a:gd name="connsiteY98" fmla="*/ 1065181 h 1352550"/>
                <a:gd name="connsiteX99" fmla="*/ 525971 w 2028825"/>
                <a:gd name="connsiteY99" fmla="*/ 1061371 h 1352550"/>
                <a:gd name="connsiteX100" fmla="*/ 521875 w 2028825"/>
                <a:gd name="connsiteY100" fmla="*/ 1050798 h 1352550"/>
                <a:gd name="connsiteX101" fmla="*/ 513302 w 2028825"/>
                <a:gd name="connsiteY101" fmla="*/ 1055275 h 1352550"/>
                <a:gd name="connsiteX102" fmla="*/ 508349 w 2028825"/>
                <a:gd name="connsiteY102" fmla="*/ 1048798 h 1352550"/>
                <a:gd name="connsiteX103" fmla="*/ 521399 w 2028825"/>
                <a:gd name="connsiteY103" fmla="*/ 1039082 h 1352550"/>
                <a:gd name="connsiteX104" fmla="*/ 523399 w 2028825"/>
                <a:gd name="connsiteY104" fmla="*/ 1026414 h 1352550"/>
                <a:gd name="connsiteX105" fmla="*/ 515779 w 2028825"/>
                <a:gd name="connsiteY105" fmla="*/ 1024795 h 1352550"/>
                <a:gd name="connsiteX106" fmla="*/ 521494 w 2028825"/>
                <a:gd name="connsiteY106" fmla="*/ 1017460 h 1352550"/>
                <a:gd name="connsiteX107" fmla="*/ 519112 w 2028825"/>
                <a:gd name="connsiteY107" fmla="*/ 1008507 h 1352550"/>
                <a:gd name="connsiteX108" fmla="*/ 524066 w 2028825"/>
                <a:gd name="connsiteY108" fmla="*/ 991838 h 1352550"/>
                <a:gd name="connsiteX109" fmla="*/ 509587 w 2028825"/>
                <a:gd name="connsiteY109" fmla="*/ 969931 h 1352550"/>
                <a:gd name="connsiteX110" fmla="*/ 498824 w 2028825"/>
                <a:gd name="connsiteY110" fmla="*/ 970121 h 1352550"/>
                <a:gd name="connsiteX111" fmla="*/ 502349 w 2028825"/>
                <a:gd name="connsiteY111" fmla="*/ 959453 h 1352550"/>
                <a:gd name="connsiteX112" fmla="*/ 496538 w 2028825"/>
                <a:gd name="connsiteY112" fmla="*/ 964692 h 1352550"/>
                <a:gd name="connsiteX113" fmla="*/ 486061 w 2028825"/>
                <a:gd name="connsiteY113" fmla="*/ 968788 h 1352550"/>
                <a:gd name="connsiteX114" fmla="*/ 474631 w 2028825"/>
                <a:gd name="connsiteY114" fmla="*/ 965835 h 1352550"/>
                <a:gd name="connsiteX115" fmla="*/ 467201 w 2028825"/>
                <a:gd name="connsiteY115" fmla="*/ 971455 h 1352550"/>
                <a:gd name="connsiteX116" fmla="*/ 460343 w 2028825"/>
                <a:gd name="connsiteY116" fmla="*/ 968788 h 1352550"/>
                <a:gd name="connsiteX117" fmla="*/ 454438 w 2028825"/>
                <a:gd name="connsiteY117" fmla="*/ 945261 h 1352550"/>
                <a:gd name="connsiteX118" fmla="*/ 444246 w 2028825"/>
                <a:gd name="connsiteY118" fmla="*/ 935545 h 1352550"/>
                <a:gd name="connsiteX119" fmla="*/ 442817 w 2028825"/>
                <a:gd name="connsiteY119" fmla="*/ 922782 h 1352550"/>
                <a:gd name="connsiteX120" fmla="*/ 433483 w 2028825"/>
                <a:gd name="connsiteY120" fmla="*/ 911066 h 1352550"/>
                <a:gd name="connsiteX121" fmla="*/ 429578 w 2028825"/>
                <a:gd name="connsiteY121" fmla="*/ 912209 h 1352550"/>
                <a:gd name="connsiteX122" fmla="*/ 419767 w 2028825"/>
                <a:gd name="connsiteY122" fmla="*/ 923639 h 1352550"/>
                <a:gd name="connsiteX123" fmla="*/ 417004 w 2028825"/>
                <a:gd name="connsiteY123" fmla="*/ 922210 h 1352550"/>
                <a:gd name="connsiteX124" fmla="*/ 419671 w 2028825"/>
                <a:gd name="connsiteY124" fmla="*/ 928306 h 1352550"/>
                <a:gd name="connsiteX125" fmla="*/ 417195 w 2028825"/>
                <a:gd name="connsiteY125" fmla="*/ 927925 h 1352550"/>
                <a:gd name="connsiteX126" fmla="*/ 418529 w 2028825"/>
                <a:gd name="connsiteY126" fmla="*/ 931259 h 1352550"/>
                <a:gd name="connsiteX127" fmla="*/ 416147 w 2028825"/>
                <a:gd name="connsiteY127" fmla="*/ 933355 h 1352550"/>
                <a:gd name="connsiteX128" fmla="*/ 415290 w 2028825"/>
                <a:gd name="connsiteY128" fmla="*/ 923163 h 1352550"/>
                <a:gd name="connsiteX129" fmla="*/ 414814 w 2028825"/>
                <a:gd name="connsiteY129" fmla="*/ 932878 h 1352550"/>
                <a:gd name="connsiteX130" fmla="*/ 413290 w 2028825"/>
                <a:gd name="connsiteY130" fmla="*/ 927544 h 1352550"/>
                <a:gd name="connsiteX131" fmla="*/ 397954 w 2028825"/>
                <a:gd name="connsiteY131" fmla="*/ 926687 h 1352550"/>
                <a:gd name="connsiteX132" fmla="*/ 382714 w 2028825"/>
                <a:gd name="connsiteY132" fmla="*/ 939736 h 1352550"/>
                <a:gd name="connsiteX133" fmla="*/ 373761 w 2028825"/>
                <a:gd name="connsiteY133" fmla="*/ 932878 h 1352550"/>
                <a:gd name="connsiteX134" fmla="*/ 363569 w 2028825"/>
                <a:gd name="connsiteY134" fmla="*/ 897160 h 1352550"/>
                <a:gd name="connsiteX135" fmla="*/ 346139 w 2028825"/>
                <a:gd name="connsiteY135" fmla="*/ 885444 h 1352550"/>
                <a:gd name="connsiteX136" fmla="*/ 338328 w 2028825"/>
                <a:gd name="connsiteY136" fmla="*/ 872395 h 1352550"/>
                <a:gd name="connsiteX137" fmla="*/ 338423 w 2028825"/>
                <a:gd name="connsiteY137" fmla="*/ 864108 h 1352550"/>
                <a:gd name="connsiteX138" fmla="*/ 324898 w 2028825"/>
                <a:gd name="connsiteY138" fmla="*/ 861346 h 1352550"/>
                <a:gd name="connsiteX139" fmla="*/ 304133 w 2028825"/>
                <a:gd name="connsiteY139" fmla="*/ 876205 h 1352550"/>
                <a:gd name="connsiteX140" fmla="*/ 300323 w 2028825"/>
                <a:gd name="connsiteY140" fmla="*/ 875919 h 1352550"/>
                <a:gd name="connsiteX141" fmla="*/ 288608 w 2028825"/>
                <a:gd name="connsiteY141" fmla="*/ 883253 h 1352550"/>
                <a:gd name="connsiteX142" fmla="*/ 288322 w 2028825"/>
                <a:gd name="connsiteY142" fmla="*/ 893921 h 1352550"/>
                <a:gd name="connsiteX143" fmla="*/ 293370 w 2028825"/>
                <a:gd name="connsiteY143" fmla="*/ 912590 h 1352550"/>
                <a:gd name="connsiteX144" fmla="*/ 291560 w 2028825"/>
                <a:gd name="connsiteY144" fmla="*/ 918877 h 1352550"/>
                <a:gd name="connsiteX145" fmla="*/ 277082 w 2028825"/>
                <a:gd name="connsiteY145" fmla="*/ 924496 h 1352550"/>
                <a:gd name="connsiteX146" fmla="*/ 260795 w 2028825"/>
                <a:gd name="connsiteY146" fmla="*/ 915448 h 1352550"/>
                <a:gd name="connsiteX147" fmla="*/ 253651 w 2028825"/>
                <a:gd name="connsiteY147" fmla="*/ 922687 h 1352550"/>
                <a:gd name="connsiteX148" fmla="*/ 253460 w 2028825"/>
                <a:gd name="connsiteY148" fmla="*/ 902589 h 1352550"/>
                <a:gd name="connsiteX149" fmla="*/ 278606 w 2028825"/>
                <a:gd name="connsiteY149" fmla="*/ 876395 h 1352550"/>
                <a:gd name="connsiteX150" fmla="*/ 278035 w 2028825"/>
                <a:gd name="connsiteY150" fmla="*/ 870394 h 1352550"/>
                <a:gd name="connsiteX151" fmla="*/ 276130 w 2028825"/>
                <a:gd name="connsiteY151" fmla="*/ 867823 h 1352550"/>
                <a:gd name="connsiteX152" fmla="*/ 254889 w 2028825"/>
                <a:gd name="connsiteY152" fmla="*/ 880396 h 1352550"/>
                <a:gd name="connsiteX153" fmla="*/ 233839 w 2028825"/>
                <a:gd name="connsiteY153" fmla="*/ 884396 h 1352550"/>
                <a:gd name="connsiteX154" fmla="*/ 232600 w 2028825"/>
                <a:gd name="connsiteY154" fmla="*/ 875062 h 1352550"/>
                <a:gd name="connsiteX155" fmla="*/ 234982 w 2028825"/>
                <a:gd name="connsiteY155" fmla="*/ 870871 h 1352550"/>
                <a:gd name="connsiteX156" fmla="*/ 231934 w 2028825"/>
                <a:gd name="connsiteY156" fmla="*/ 866013 h 1352550"/>
                <a:gd name="connsiteX157" fmla="*/ 238601 w 2028825"/>
                <a:gd name="connsiteY157" fmla="*/ 862393 h 1352550"/>
                <a:gd name="connsiteX158" fmla="*/ 235649 w 2028825"/>
                <a:gd name="connsiteY158" fmla="*/ 855726 h 1352550"/>
                <a:gd name="connsiteX159" fmla="*/ 222123 w 2028825"/>
                <a:gd name="connsiteY159" fmla="*/ 853630 h 1352550"/>
                <a:gd name="connsiteX160" fmla="*/ 206216 w 2028825"/>
                <a:gd name="connsiteY160" fmla="*/ 858869 h 1352550"/>
                <a:gd name="connsiteX161" fmla="*/ 210502 w 2028825"/>
                <a:gd name="connsiteY161" fmla="*/ 866299 h 1352550"/>
                <a:gd name="connsiteX162" fmla="*/ 210883 w 2028825"/>
                <a:gd name="connsiteY162" fmla="*/ 873061 h 1352550"/>
                <a:gd name="connsiteX163" fmla="*/ 203359 w 2028825"/>
                <a:gd name="connsiteY163" fmla="*/ 875443 h 1352550"/>
                <a:gd name="connsiteX164" fmla="*/ 178594 w 2028825"/>
                <a:gd name="connsiteY164" fmla="*/ 872490 h 1352550"/>
                <a:gd name="connsiteX165" fmla="*/ 172022 w 2028825"/>
                <a:gd name="connsiteY165" fmla="*/ 879538 h 1352550"/>
                <a:gd name="connsiteX166" fmla="*/ 158972 w 2028825"/>
                <a:gd name="connsiteY166" fmla="*/ 883063 h 1352550"/>
                <a:gd name="connsiteX167" fmla="*/ 145447 w 2028825"/>
                <a:gd name="connsiteY167" fmla="*/ 877919 h 1352550"/>
                <a:gd name="connsiteX168" fmla="*/ 112204 w 2028825"/>
                <a:gd name="connsiteY168" fmla="*/ 872680 h 1352550"/>
                <a:gd name="connsiteX169" fmla="*/ 98393 w 2028825"/>
                <a:gd name="connsiteY169" fmla="*/ 884396 h 1352550"/>
                <a:gd name="connsiteX170" fmla="*/ 86677 w 2028825"/>
                <a:gd name="connsiteY170" fmla="*/ 886873 h 1352550"/>
                <a:gd name="connsiteX171" fmla="*/ 80486 w 2028825"/>
                <a:gd name="connsiteY171" fmla="*/ 891730 h 1352550"/>
                <a:gd name="connsiteX172" fmla="*/ 79248 w 2028825"/>
                <a:gd name="connsiteY172" fmla="*/ 887825 h 1352550"/>
                <a:gd name="connsiteX173" fmla="*/ 76676 w 2028825"/>
                <a:gd name="connsiteY173" fmla="*/ 891064 h 1352550"/>
                <a:gd name="connsiteX174" fmla="*/ 59150 w 2028825"/>
                <a:gd name="connsiteY174" fmla="*/ 873538 h 1352550"/>
                <a:gd name="connsiteX175" fmla="*/ 54769 w 2028825"/>
                <a:gd name="connsiteY175" fmla="*/ 863441 h 1352550"/>
                <a:gd name="connsiteX176" fmla="*/ 57722 w 2028825"/>
                <a:gd name="connsiteY176" fmla="*/ 855440 h 1352550"/>
                <a:gd name="connsiteX177" fmla="*/ 74485 w 2028825"/>
                <a:gd name="connsiteY177" fmla="*/ 840581 h 1352550"/>
                <a:gd name="connsiteX178" fmla="*/ 72390 w 2028825"/>
                <a:gd name="connsiteY178" fmla="*/ 798100 h 1352550"/>
                <a:gd name="connsiteX179" fmla="*/ 132493 w 2028825"/>
                <a:gd name="connsiteY179" fmla="*/ 755047 h 1352550"/>
                <a:gd name="connsiteX180" fmla="*/ 143447 w 2028825"/>
                <a:gd name="connsiteY180" fmla="*/ 734949 h 1352550"/>
                <a:gd name="connsiteX181" fmla="*/ 149543 w 2028825"/>
                <a:gd name="connsiteY181" fmla="*/ 716280 h 1352550"/>
                <a:gd name="connsiteX182" fmla="*/ 147923 w 2028825"/>
                <a:gd name="connsiteY182" fmla="*/ 704659 h 1352550"/>
                <a:gd name="connsiteX183" fmla="*/ 150304 w 2028825"/>
                <a:gd name="connsiteY183" fmla="*/ 701897 h 1352550"/>
                <a:gd name="connsiteX184" fmla="*/ 145256 w 2028825"/>
                <a:gd name="connsiteY184" fmla="*/ 698659 h 1352550"/>
                <a:gd name="connsiteX185" fmla="*/ 130207 w 2028825"/>
                <a:gd name="connsiteY185" fmla="*/ 696182 h 1352550"/>
                <a:gd name="connsiteX186" fmla="*/ 105537 w 2028825"/>
                <a:gd name="connsiteY186" fmla="*/ 706850 h 1352550"/>
                <a:gd name="connsiteX187" fmla="*/ 90964 w 2028825"/>
                <a:gd name="connsiteY187" fmla="*/ 701611 h 1352550"/>
                <a:gd name="connsiteX188" fmla="*/ 81629 w 2028825"/>
                <a:gd name="connsiteY188" fmla="*/ 686943 h 1352550"/>
                <a:gd name="connsiteX189" fmla="*/ 75152 w 2028825"/>
                <a:gd name="connsiteY189" fmla="*/ 689419 h 1352550"/>
                <a:gd name="connsiteX190" fmla="*/ 68389 w 2028825"/>
                <a:gd name="connsiteY190" fmla="*/ 685705 h 1352550"/>
                <a:gd name="connsiteX191" fmla="*/ 72009 w 2028825"/>
                <a:gd name="connsiteY191" fmla="*/ 681514 h 1352550"/>
                <a:gd name="connsiteX192" fmla="*/ 56293 w 2028825"/>
                <a:gd name="connsiteY192" fmla="*/ 667036 h 1352550"/>
                <a:gd name="connsiteX193" fmla="*/ 57436 w 2028825"/>
                <a:gd name="connsiteY193" fmla="*/ 664178 h 1352550"/>
                <a:gd name="connsiteX194" fmla="*/ 62103 w 2028825"/>
                <a:gd name="connsiteY194" fmla="*/ 663511 h 1352550"/>
                <a:gd name="connsiteX195" fmla="*/ 62198 w 2028825"/>
                <a:gd name="connsiteY195" fmla="*/ 657606 h 1352550"/>
                <a:gd name="connsiteX196" fmla="*/ 70771 w 2028825"/>
                <a:gd name="connsiteY196" fmla="*/ 659606 h 1352550"/>
                <a:gd name="connsiteX197" fmla="*/ 68104 w 2028825"/>
                <a:gd name="connsiteY197" fmla="*/ 662654 h 1352550"/>
                <a:gd name="connsiteX198" fmla="*/ 63246 w 2028825"/>
                <a:gd name="connsiteY198" fmla="*/ 662368 h 1352550"/>
                <a:gd name="connsiteX199" fmla="*/ 64579 w 2028825"/>
                <a:gd name="connsiteY199" fmla="*/ 664654 h 1352550"/>
                <a:gd name="connsiteX200" fmla="*/ 69723 w 2028825"/>
                <a:gd name="connsiteY200" fmla="*/ 663988 h 1352550"/>
                <a:gd name="connsiteX201" fmla="*/ 73914 w 2028825"/>
                <a:gd name="connsiteY201" fmla="*/ 659797 h 1352550"/>
                <a:gd name="connsiteX202" fmla="*/ 55626 w 2028825"/>
                <a:gd name="connsiteY202" fmla="*/ 654082 h 1352550"/>
                <a:gd name="connsiteX203" fmla="*/ 56864 w 2028825"/>
                <a:gd name="connsiteY203" fmla="*/ 652463 h 1352550"/>
                <a:gd name="connsiteX204" fmla="*/ 54388 w 2028825"/>
                <a:gd name="connsiteY204" fmla="*/ 649224 h 1352550"/>
                <a:gd name="connsiteX205" fmla="*/ 54578 w 2028825"/>
                <a:gd name="connsiteY205" fmla="*/ 645795 h 1352550"/>
                <a:gd name="connsiteX206" fmla="*/ 70295 w 2028825"/>
                <a:gd name="connsiteY206" fmla="*/ 646176 h 1352550"/>
                <a:gd name="connsiteX207" fmla="*/ 50387 w 2028825"/>
                <a:gd name="connsiteY207" fmla="*/ 630079 h 1352550"/>
                <a:gd name="connsiteX208" fmla="*/ 51816 w 2028825"/>
                <a:gd name="connsiteY208" fmla="*/ 628078 h 1352550"/>
                <a:gd name="connsiteX209" fmla="*/ 47244 w 2028825"/>
                <a:gd name="connsiteY209" fmla="*/ 623221 h 1352550"/>
                <a:gd name="connsiteX210" fmla="*/ 39624 w 2028825"/>
                <a:gd name="connsiteY210" fmla="*/ 622268 h 1352550"/>
                <a:gd name="connsiteX211" fmla="*/ 42386 w 2028825"/>
                <a:gd name="connsiteY211" fmla="*/ 615791 h 1352550"/>
                <a:gd name="connsiteX212" fmla="*/ 31623 w 2028825"/>
                <a:gd name="connsiteY212" fmla="*/ 611124 h 1352550"/>
                <a:gd name="connsiteX213" fmla="*/ 31909 w 2028825"/>
                <a:gd name="connsiteY213" fmla="*/ 606171 h 1352550"/>
                <a:gd name="connsiteX214" fmla="*/ 38672 w 2028825"/>
                <a:gd name="connsiteY214" fmla="*/ 607885 h 1352550"/>
                <a:gd name="connsiteX215" fmla="*/ 40958 w 2028825"/>
                <a:gd name="connsiteY215" fmla="*/ 603790 h 1352550"/>
                <a:gd name="connsiteX216" fmla="*/ 37719 w 2028825"/>
                <a:gd name="connsiteY216" fmla="*/ 599122 h 1352550"/>
                <a:gd name="connsiteX217" fmla="*/ 25146 w 2028825"/>
                <a:gd name="connsiteY217" fmla="*/ 601027 h 1352550"/>
                <a:gd name="connsiteX218" fmla="*/ 21526 w 2028825"/>
                <a:gd name="connsiteY218" fmla="*/ 585597 h 1352550"/>
                <a:gd name="connsiteX219" fmla="*/ 14859 w 2028825"/>
                <a:gd name="connsiteY219" fmla="*/ 583882 h 1352550"/>
                <a:gd name="connsiteX220" fmla="*/ 10097 w 2028825"/>
                <a:gd name="connsiteY220" fmla="*/ 585502 h 1352550"/>
                <a:gd name="connsiteX221" fmla="*/ 9525 w 2028825"/>
                <a:gd name="connsiteY221" fmla="*/ 564261 h 1352550"/>
                <a:gd name="connsiteX222" fmla="*/ 16859 w 2028825"/>
                <a:gd name="connsiteY222" fmla="*/ 556546 h 1352550"/>
                <a:gd name="connsiteX223" fmla="*/ 26956 w 2028825"/>
                <a:gd name="connsiteY223" fmla="*/ 564642 h 1352550"/>
                <a:gd name="connsiteX224" fmla="*/ 33718 w 2028825"/>
                <a:gd name="connsiteY224" fmla="*/ 564547 h 1352550"/>
                <a:gd name="connsiteX225" fmla="*/ 37338 w 2028825"/>
                <a:gd name="connsiteY225" fmla="*/ 561022 h 1352550"/>
                <a:gd name="connsiteX226" fmla="*/ 34766 w 2028825"/>
                <a:gd name="connsiteY226" fmla="*/ 559975 h 1352550"/>
                <a:gd name="connsiteX227" fmla="*/ 36671 w 2028825"/>
                <a:gd name="connsiteY227" fmla="*/ 556355 h 1352550"/>
                <a:gd name="connsiteX228" fmla="*/ 33242 w 2028825"/>
                <a:gd name="connsiteY228" fmla="*/ 545116 h 1352550"/>
                <a:gd name="connsiteX229" fmla="*/ 33909 w 2028825"/>
                <a:gd name="connsiteY229" fmla="*/ 539972 h 1352550"/>
                <a:gd name="connsiteX230" fmla="*/ 37433 w 2028825"/>
                <a:gd name="connsiteY230" fmla="*/ 538353 h 1352550"/>
                <a:gd name="connsiteX231" fmla="*/ 38386 w 2028825"/>
                <a:gd name="connsiteY231" fmla="*/ 527399 h 1352550"/>
                <a:gd name="connsiteX232" fmla="*/ 51625 w 2028825"/>
                <a:gd name="connsiteY232" fmla="*/ 524351 h 1352550"/>
                <a:gd name="connsiteX233" fmla="*/ 55340 w 2028825"/>
                <a:gd name="connsiteY233" fmla="*/ 519589 h 1352550"/>
                <a:gd name="connsiteX234" fmla="*/ 59245 w 2028825"/>
                <a:gd name="connsiteY234" fmla="*/ 522446 h 1352550"/>
                <a:gd name="connsiteX235" fmla="*/ 57817 w 2028825"/>
                <a:gd name="connsiteY235" fmla="*/ 527590 h 1352550"/>
                <a:gd name="connsiteX236" fmla="*/ 57341 w 2028825"/>
                <a:gd name="connsiteY236" fmla="*/ 527018 h 1352550"/>
                <a:gd name="connsiteX237" fmla="*/ 54197 w 2028825"/>
                <a:gd name="connsiteY237" fmla="*/ 526828 h 1352550"/>
                <a:gd name="connsiteX238" fmla="*/ 52102 w 2028825"/>
                <a:gd name="connsiteY238" fmla="*/ 527685 h 1352550"/>
                <a:gd name="connsiteX239" fmla="*/ 46387 w 2028825"/>
                <a:gd name="connsiteY239" fmla="*/ 526256 h 1352550"/>
                <a:gd name="connsiteX240" fmla="*/ 45053 w 2028825"/>
                <a:gd name="connsiteY240" fmla="*/ 526828 h 1352550"/>
                <a:gd name="connsiteX241" fmla="*/ 52006 w 2028825"/>
                <a:gd name="connsiteY241" fmla="*/ 527875 h 1352550"/>
                <a:gd name="connsiteX242" fmla="*/ 57245 w 2028825"/>
                <a:gd name="connsiteY242" fmla="*/ 527304 h 1352550"/>
                <a:gd name="connsiteX243" fmla="*/ 57817 w 2028825"/>
                <a:gd name="connsiteY243" fmla="*/ 527685 h 1352550"/>
                <a:gd name="connsiteX244" fmla="*/ 57531 w 2028825"/>
                <a:gd name="connsiteY244" fmla="*/ 528923 h 1352550"/>
                <a:gd name="connsiteX245" fmla="*/ 65151 w 2028825"/>
                <a:gd name="connsiteY245" fmla="*/ 532257 h 1352550"/>
                <a:gd name="connsiteX246" fmla="*/ 66961 w 2028825"/>
                <a:gd name="connsiteY246" fmla="*/ 527304 h 1352550"/>
                <a:gd name="connsiteX247" fmla="*/ 63818 w 2028825"/>
                <a:gd name="connsiteY247" fmla="*/ 524827 h 1352550"/>
                <a:gd name="connsiteX248" fmla="*/ 76772 w 2028825"/>
                <a:gd name="connsiteY248" fmla="*/ 528923 h 1352550"/>
                <a:gd name="connsiteX249" fmla="*/ 81248 w 2028825"/>
                <a:gd name="connsiteY249" fmla="*/ 520541 h 1352550"/>
                <a:gd name="connsiteX250" fmla="*/ 99441 w 2028825"/>
                <a:gd name="connsiteY250" fmla="*/ 507111 h 1352550"/>
                <a:gd name="connsiteX251" fmla="*/ 113443 w 2028825"/>
                <a:gd name="connsiteY251" fmla="*/ 511588 h 1352550"/>
                <a:gd name="connsiteX252" fmla="*/ 120968 w 2028825"/>
                <a:gd name="connsiteY252" fmla="*/ 507397 h 1352550"/>
                <a:gd name="connsiteX253" fmla="*/ 120396 w 2028825"/>
                <a:gd name="connsiteY253" fmla="*/ 505587 h 1352550"/>
                <a:gd name="connsiteX254" fmla="*/ 130493 w 2028825"/>
                <a:gd name="connsiteY254" fmla="*/ 507016 h 1352550"/>
                <a:gd name="connsiteX255" fmla="*/ 125635 w 2028825"/>
                <a:gd name="connsiteY255" fmla="*/ 509778 h 1352550"/>
                <a:gd name="connsiteX256" fmla="*/ 128683 w 2028825"/>
                <a:gd name="connsiteY256" fmla="*/ 517588 h 1352550"/>
                <a:gd name="connsiteX257" fmla="*/ 145447 w 2028825"/>
                <a:gd name="connsiteY257" fmla="*/ 526542 h 1352550"/>
                <a:gd name="connsiteX258" fmla="*/ 150209 w 2028825"/>
                <a:gd name="connsiteY258" fmla="*/ 522446 h 1352550"/>
                <a:gd name="connsiteX259" fmla="*/ 159639 w 2028825"/>
                <a:gd name="connsiteY259" fmla="*/ 519970 h 1352550"/>
                <a:gd name="connsiteX260" fmla="*/ 179641 w 2028825"/>
                <a:gd name="connsiteY260" fmla="*/ 520446 h 1352550"/>
                <a:gd name="connsiteX261" fmla="*/ 188404 w 2028825"/>
                <a:gd name="connsiteY261" fmla="*/ 511873 h 1352550"/>
                <a:gd name="connsiteX262" fmla="*/ 192310 w 2028825"/>
                <a:gd name="connsiteY262" fmla="*/ 520541 h 1352550"/>
                <a:gd name="connsiteX263" fmla="*/ 186690 w 2028825"/>
                <a:gd name="connsiteY263" fmla="*/ 527304 h 1352550"/>
                <a:gd name="connsiteX264" fmla="*/ 180880 w 2028825"/>
                <a:gd name="connsiteY264" fmla="*/ 544544 h 1352550"/>
                <a:gd name="connsiteX265" fmla="*/ 198977 w 2028825"/>
                <a:gd name="connsiteY265" fmla="*/ 549592 h 1352550"/>
                <a:gd name="connsiteX266" fmla="*/ 212027 w 2028825"/>
                <a:gd name="connsiteY266" fmla="*/ 548164 h 1352550"/>
                <a:gd name="connsiteX267" fmla="*/ 234791 w 2028825"/>
                <a:gd name="connsiteY267" fmla="*/ 536353 h 1352550"/>
                <a:gd name="connsiteX268" fmla="*/ 236220 w 2028825"/>
                <a:gd name="connsiteY268" fmla="*/ 547878 h 1352550"/>
                <a:gd name="connsiteX269" fmla="*/ 232505 w 2028825"/>
                <a:gd name="connsiteY269" fmla="*/ 555212 h 1352550"/>
                <a:gd name="connsiteX270" fmla="*/ 237077 w 2028825"/>
                <a:gd name="connsiteY270" fmla="*/ 556641 h 1352550"/>
                <a:gd name="connsiteX271" fmla="*/ 246983 w 2028825"/>
                <a:gd name="connsiteY271" fmla="*/ 574738 h 1352550"/>
                <a:gd name="connsiteX272" fmla="*/ 251936 w 2028825"/>
                <a:gd name="connsiteY272" fmla="*/ 578358 h 1352550"/>
                <a:gd name="connsiteX273" fmla="*/ 256032 w 2028825"/>
                <a:gd name="connsiteY273" fmla="*/ 575119 h 1352550"/>
                <a:gd name="connsiteX274" fmla="*/ 274796 w 2028825"/>
                <a:gd name="connsiteY274" fmla="*/ 571500 h 1352550"/>
                <a:gd name="connsiteX275" fmla="*/ 285083 w 2028825"/>
                <a:gd name="connsiteY275" fmla="*/ 573881 h 1352550"/>
                <a:gd name="connsiteX276" fmla="*/ 286322 w 2028825"/>
                <a:gd name="connsiteY276" fmla="*/ 576263 h 1352550"/>
                <a:gd name="connsiteX277" fmla="*/ 282321 w 2028825"/>
                <a:gd name="connsiteY277" fmla="*/ 578739 h 1352550"/>
                <a:gd name="connsiteX278" fmla="*/ 282988 w 2028825"/>
                <a:gd name="connsiteY278" fmla="*/ 582549 h 1352550"/>
                <a:gd name="connsiteX279" fmla="*/ 272034 w 2028825"/>
                <a:gd name="connsiteY279" fmla="*/ 590645 h 1352550"/>
                <a:gd name="connsiteX280" fmla="*/ 262890 w 2028825"/>
                <a:gd name="connsiteY280" fmla="*/ 591884 h 1352550"/>
                <a:gd name="connsiteX281" fmla="*/ 263176 w 2028825"/>
                <a:gd name="connsiteY281" fmla="*/ 595217 h 1352550"/>
                <a:gd name="connsiteX282" fmla="*/ 265557 w 2028825"/>
                <a:gd name="connsiteY282" fmla="*/ 594931 h 1352550"/>
                <a:gd name="connsiteX283" fmla="*/ 267081 w 2028825"/>
                <a:gd name="connsiteY283" fmla="*/ 598265 h 1352550"/>
                <a:gd name="connsiteX284" fmla="*/ 270320 w 2028825"/>
                <a:gd name="connsiteY284" fmla="*/ 596551 h 1352550"/>
                <a:gd name="connsiteX285" fmla="*/ 271653 w 2028825"/>
                <a:gd name="connsiteY285" fmla="*/ 601694 h 1352550"/>
                <a:gd name="connsiteX286" fmla="*/ 281369 w 2028825"/>
                <a:gd name="connsiteY286" fmla="*/ 598360 h 1352550"/>
                <a:gd name="connsiteX287" fmla="*/ 281654 w 2028825"/>
                <a:gd name="connsiteY287" fmla="*/ 607028 h 1352550"/>
                <a:gd name="connsiteX288" fmla="*/ 296799 w 2028825"/>
                <a:gd name="connsiteY288" fmla="*/ 605028 h 1352550"/>
                <a:gd name="connsiteX289" fmla="*/ 296894 w 2028825"/>
                <a:gd name="connsiteY289" fmla="*/ 621030 h 1352550"/>
                <a:gd name="connsiteX290" fmla="*/ 307277 w 2028825"/>
                <a:gd name="connsiteY290" fmla="*/ 619696 h 1352550"/>
                <a:gd name="connsiteX291" fmla="*/ 307181 w 2028825"/>
                <a:gd name="connsiteY291" fmla="*/ 622173 h 1352550"/>
                <a:gd name="connsiteX292" fmla="*/ 317564 w 2028825"/>
                <a:gd name="connsiteY292" fmla="*/ 625792 h 1352550"/>
                <a:gd name="connsiteX293" fmla="*/ 315849 w 2028825"/>
                <a:gd name="connsiteY293" fmla="*/ 643318 h 1352550"/>
                <a:gd name="connsiteX294" fmla="*/ 326231 w 2028825"/>
                <a:gd name="connsiteY294" fmla="*/ 645795 h 1352550"/>
                <a:gd name="connsiteX295" fmla="*/ 360235 w 2028825"/>
                <a:gd name="connsiteY295" fmla="*/ 633603 h 1352550"/>
                <a:gd name="connsiteX296" fmla="*/ 355949 w 2028825"/>
                <a:gd name="connsiteY296" fmla="*/ 617029 h 1352550"/>
                <a:gd name="connsiteX297" fmla="*/ 360140 w 2028825"/>
                <a:gd name="connsiteY297" fmla="*/ 582359 h 1352550"/>
                <a:gd name="connsiteX298" fmla="*/ 356902 w 2028825"/>
                <a:gd name="connsiteY298" fmla="*/ 573119 h 1352550"/>
                <a:gd name="connsiteX299" fmla="*/ 371094 w 2028825"/>
                <a:gd name="connsiteY299" fmla="*/ 567214 h 1352550"/>
                <a:gd name="connsiteX300" fmla="*/ 366903 w 2028825"/>
                <a:gd name="connsiteY300" fmla="*/ 544259 h 1352550"/>
                <a:gd name="connsiteX301" fmla="*/ 371094 w 2028825"/>
                <a:gd name="connsiteY301" fmla="*/ 542353 h 1352550"/>
                <a:gd name="connsiteX302" fmla="*/ 366712 w 2028825"/>
                <a:gd name="connsiteY302" fmla="*/ 530161 h 1352550"/>
                <a:gd name="connsiteX303" fmla="*/ 368808 w 2028825"/>
                <a:gd name="connsiteY303" fmla="*/ 529876 h 1352550"/>
                <a:gd name="connsiteX304" fmla="*/ 368427 w 2028825"/>
                <a:gd name="connsiteY304" fmla="*/ 522827 h 1352550"/>
                <a:gd name="connsiteX305" fmla="*/ 361760 w 2028825"/>
                <a:gd name="connsiteY305" fmla="*/ 521017 h 1352550"/>
                <a:gd name="connsiteX306" fmla="*/ 362236 w 2028825"/>
                <a:gd name="connsiteY306" fmla="*/ 516731 h 1352550"/>
                <a:gd name="connsiteX307" fmla="*/ 367665 w 2028825"/>
                <a:gd name="connsiteY307" fmla="*/ 513969 h 1352550"/>
                <a:gd name="connsiteX308" fmla="*/ 366236 w 2028825"/>
                <a:gd name="connsiteY308" fmla="*/ 506349 h 1352550"/>
                <a:gd name="connsiteX309" fmla="*/ 397288 w 2028825"/>
                <a:gd name="connsiteY309" fmla="*/ 484060 h 1352550"/>
                <a:gd name="connsiteX310" fmla="*/ 396621 w 2028825"/>
                <a:gd name="connsiteY310" fmla="*/ 479488 h 1352550"/>
                <a:gd name="connsiteX311" fmla="*/ 410623 w 2028825"/>
                <a:gd name="connsiteY311" fmla="*/ 474440 h 1352550"/>
                <a:gd name="connsiteX312" fmla="*/ 410242 w 2028825"/>
                <a:gd name="connsiteY312" fmla="*/ 465487 h 1352550"/>
                <a:gd name="connsiteX313" fmla="*/ 423958 w 2028825"/>
                <a:gd name="connsiteY313" fmla="*/ 454342 h 1352550"/>
                <a:gd name="connsiteX314" fmla="*/ 440246 w 2028825"/>
                <a:gd name="connsiteY314" fmla="*/ 435864 h 1352550"/>
                <a:gd name="connsiteX315" fmla="*/ 464344 w 2028825"/>
                <a:gd name="connsiteY315" fmla="*/ 421672 h 1352550"/>
                <a:gd name="connsiteX316" fmla="*/ 490347 w 2028825"/>
                <a:gd name="connsiteY316" fmla="*/ 413004 h 1352550"/>
                <a:gd name="connsiteX317" fmla="*/ 492824 w 2028825"/>
                <a:gd name="connsiteY317" fmla="*/ 426815 h 1352550"/>
                <a:gd name="connsiteX318" fmla="*/ 521208 w 2028825"/>
                <a:gd name="connsiteY318" fmla="*/ 429196 h 1352550"/>
                <a:gd name="connsiteX319" fmla="*/ 517684 w 2028825"/>
                <a:gd name="connsiteY319" fmla="*/ 409003 h 1352550"/>
                <a:gd name="connsiteX320" fmla="*/ 512064 w 2028825"/>
                <a:gd name="connsiteY320" fmla="*/ 409861 h 1352550"/>
                <a:gd name="connsiteX321" fmla="*/ 510730 w 2028825"/>
                <a:gd name="connsiteY321" fmla="*/ 402526 h 1352550"/>
                <a:gd name="connsiteX322" fmla="*/ 518160 w 2028825"/>
                <a:gd name="connsiteY322" fmla="*/ 402050 h 1352550"/>
                <a:gd name="connsiteX323" fmla="*/ 514445 w 2028825"/>
                <a:gd name="connsiteY323" fmla="*/ 377190 h 1352550"/>
                <a:gd name="connsiteX324" fmla="*/ 515779 w 2028825"/>
                <a:gd name="connsiteY324" fmla="*/ 365379 h 1352550"/>
                <a:gd name="connsiteX325" fmla="*/ 496633 w 2028825"/>
                <a:gd name="connsiteY325" fmla="*/ 347472 h 1352550"/>
                <a:gd name="connsiteX326" fmla="*/ 492728 w 2028825"/>
                <a:gd name="connsiteY326" fmla="*/ 346234 h 1352550"/>
                <a:gd name="connsiteX327" fmla="*/ 490728 w 2028825"/>
                <a:gd name="connsiteY327" fmla="*/ 354616 h 1352550"/>
                <a:gd name="connsiteX328" fmla="*/ 466249 w 2028825"/>
                <a:gd name="connsiteY328" fmla="*/ 338899 h 1352550"/>
                <a:gd name="connsiteX329" fmla="*/ 469678 w 2028825"/>
                <a:gd name="connsiteY329" fmla="*/ 309943 h 1352550"/>
                <a:gd name="connsiteX330" fmla="*/ 483108 w 2028825"/>
                <a:gd name="connsiteY330" fmla="*/ 286893 h 1352550"/>
                <a:gd name="connsiteX331" fmla="*/ 514826 w 2028825"/>
                <a:gd name="connsiteY331" fmla="*/ 292132 h 1352550"/>
                <a:gd name="connsiteX332" fmla="*/ 517684 w 2028825"/>
                <a:gd name="connsiteY332" fmla="*/ 283369 h 1352550"/>
                <a:gd name="connsiteX333" fmla="*/ 529400 w 2028825"/>
                <a:gd name="connsiteY333" fmla="*/ 266033 h 1352550"/>
                <a:gd name="connsiteX334" fmla="*/ 551688 w 2028825"/>
                <a:gd name="connsiteY334" fmla="*/ 257746 h 1352550"/>
                <a:gd name="connsiteX335" fmla="*/ 566357 w 2028825"/>
                <a:gd name="connsiteY335" fmla="*/ 261366 h 1352550"/>
                <a:gd name="connsiteX336" fmla="*/ 579311 w 2028825"/>
                <a:gd name="connsiteY336" fmla="*/ 260318 h 1352550"/>
                <a:gd name="connsiteX337" fmla="*/ 573596 w 2028825"/>
                <a:gd name="connsiteY337" fmla="*/ 246126 h 1352550"/>
                <a:gd name="connsiteX338" fmla="*/ 585978 w 2028825"/>
                <a:gd name="connsiteY338" fmla="*/ 222885 h 1352550"/>
                <a:gd name="connsiteX339" fmla="*/ 677704 w 2028825"/>
                <a:gd name="connsiteY339" fmla="*/ 163163 h 1352550"/>
                <a:gd name="connsiteX340" fmla="*/ 696278 w 2028825"/>
                <a:gd name="connsiteY340" fmla="*/ 146018 h 1352550"/>
                <a:gd name="connsiteX341" fmla="*/ 742855 w 2028825"/>
                <a:gd name="connsiteY341" fmla="*/ 142970 h 1352550"/>
                <a:gd name="connsiteX342" fmla="*/ 774954 w 2028825"/>
                <a:gd name="connsiteY342" fmla="*/ 133826 h 1352550"/>
                <a:gd name="connsiteX343" fmla="*/ 786860 w 2028825"/>
                <a:gd name="connsiteY343" fmla="*/ 134493 h 1352550"/>
                <a:gd name="connsiteX344" fmla="*/ 796862 w 2028825"/>
                <a:gd name="connsiteY344" fmla="*/ 122491 h 1352550"/>
                <a:gd name="connsiteX345" fmla="*/ 801815 w 2028825"/>
                <a:gd name="connsiteY345" fmla="*/ 120967 h 1352550"/>
                <a:gd name="connsiteX346" fmla="*/ 805625 w 2028825"/>
                <a:gd name="connsiteY346" fmla="*/ 92107 h 1352550"/>
                <a:gd name="connsiteX347" fmla="*/ 789146 w 2028825"/>
                <a:gd name="connsiteY347" fmla="*/ 96393 h 1352550"/>
                <a:gd name="connsiteX348" fmla="*/ 788289 w 2028825"/>
                <a:gd name="connsiteY348" fmla="*/ 93916 h 1352550"/>
                <a:gd name="connsiteX349" fmla="*/ 792766 w 2028825"/>
                <a:gd name="connsiteY349" fmla="*/ 90583 h 1352550"/>
                <a:gd name="connsiteX350" fmla="*/ 784098 w 2028825"/>
                <a:gd name="connsiteY350" fmla="*/ 87439 h 1352550"/>
                <a:gd name="connsiteX351" fmla="*/ 777050 w 2028825"/>
                <a:gd name="connsiteY351" fmla="*/ 76581 h 1352550"/>
                <a:gd name="connsiteX352" fmla="*/ 779717 w 2028825"/>
                <a:gd name="connsiteY352" fmla="*/ 65722 h 1352550"/>
                <a:gd name="connsiteX353" fmla="*/ 762953 w 2028825"/>
                <a:gd name="connsiteY353" fmla="*/ 76962 h 1352550"/>
                <a:gd name="connsiteX354" fmla="*/ 762857 w 2028825"/>
                <a:gd name="connsiteY354" fmla="*/ 70390 h 1352550"/>
                <a:gd name="connsiteX355" fmla="*/ 759904 w 2028825"/>
                <a:gd name="connsiteY355" fmla="*/ 65722 h 1352550"/>
                <a:gd name="connsiteX356" fmla="*/ 756666 w 2028825"/>
                <a:gd name="connsiteY356" fmla="*/ 67056 h 1352550"/>
                <a:gd name="connsiteX357" fmla="*/ 754761 w 2028825"/>
                <a:gd name="connsiteY357" fmla="*/ 65151 h 1352550"/>
                <a:gd name="connsiteX358" fmla="*/ 753999 w 2028825"/>
                <a:gd name="connsiteY358" fmla="*/ 50768 h 1352550"/>
                <a:gd name="connsiteX359" fmla="*/ 747141 w 2028825"/>
                <a:gd name="connsiteY359" fmla="*/ 49816 h 1352550"/>
                <a:gd name="connsiteX360" fmla="*/ 747998 w 2028825"/>
                <a:gd name="connsiteY360" fmla="*/ 40100 h 1352550"/>
                <a:gd name="connsiteX361" fmla="*/ 745808 w 2028825"/>
                <a:gd name="connsiteY361" fmla="*/ 36290 h 1352550"/>
                <a:gd name="connsiteX362" fmla="*/ 748189 w 2028825"/>
                <a:gd name="connsiteY362" fmla="*/ 23241 h 1352550"/>
                <a:gd name="connsiteX363" fmla="*/ 752856 w 2028825"/>
                <a:gd name="connsiteY363" fmla="*/ 20479 h 1352550"/>
                <a:gd name="connsiteX364" fmla="*/ 779431 w 2028825"/>
                <a:gd name="connsiteY364" fmla="*/ 22765 h 1352550"/>
                <a:gd name="connsiteX365" fmla="*/ 812006 w 2028825"/>
                <a:gd name="connsiteY365" fmla="*/ 20193 h 1352550"/>
                <a:gd name="connsiteX366" fmla="*/ 810863 w 2028825"/>
                <a:gd name="connsiteY366" fmla="*/ 9525 h 1352550"/>
                <a:gd name="connsiteX367" fmla="*/ 821912 w 2028825"/>
                <a:gd name="connsiteY367" fmla="*/ 15049 h 1352550"/>
                <a:gd name="connsiteX368" fmla="*/ 825437 w 2028825"/>
                <a:gd name="connsiteY368" fmla="*/ 23908 h 1352550"/>
                <a:gd name="connsiteX369" fmla="*/ 835819 w 2028825"/>
                <a:gd name="connsiteY369" fmla="*/ 27337 h 1352550"/>
                <a:gd name="connsiteX370" fmla="*/ 836676 w 2028825"/>
                <a:gd name="connsiteY370" fmla="*/ 30766 h 1352550"/>
                <a:gd name="connsiteX371" fmla="*/ 846392 w 2028825"/>
                <a:gd name="connsiteY371" fmla="*/ 35052 h 1352550"/>
                <a:gd name="connsiteX372" fmla="*/ 851725 w 2028825"/>
                <a:gd name="connsiteY372" fmla="*/ 31623 h 1352550"/>
                <a:gd name="connsiteX373" fmla="*/ 857250 w 2028825"/>
                <a:gd name="connsiteY373" fmla="*/ 33337 h 1352550"/>
                <a:gd name="connsiteX374" fmla="*/ 856012 w 2028825"/>
                <a:gd name="connsiteY374" fmla="*/ 37243 h 1352550"/>
                <a:gd name="connsiteX375" fmla="*/ 852297 w 2028825"/>
                <a:gd name="connsiteY375" fmla="*/ 37624 h 1352550"/>
                <a:gd name="connsiteX376" fmla="*/ 851154 w 2028825"/>
                <a:gd name="connsiteY376" fmla="*/ 62008 h 1352550"/>
                <a:gd name="connsiteX377" fmla="*/ 853535 w 2028825"/>
                <a:gd name="connsiteY377" fmla="*/ 63055 h 1352550"/>
                <a:gd name="connsiteX378" fmla="*/ 850868 w 2028825"/>
                <a:gd name="connsiteY378" fmla="*/ 64198 h 1352550"/>
                <a:gd name="connsiteX379" fmla="*/ 851630 w 2028825"/>
                <a:gd name="connsiteY379" fmla="*/ 75247 h 1352550"/>
                <a:gd name="connsiteX380" fmla="*/ 859536 w 2028825"/>
                <a:gd name="connsiteY380" fmla="*/ 74962 h 1352550"/>
                <a:gd name="connsiteX381" fmla="*/ 860584 w 2028825"/>
                <a:gd name="connsiteY381" fmla="*/ 78867 h 1352550"/>
                <a:gd name="connsiteX382" fmla="*/ 876967 w 2028825"/>
                <a:gd name="connsiteY382" fmla="*/ 74866 h 1352550"/>
                <a:gd name="connsiteX383" fmla="*/ 876491 w 2028825"/>
                <a:gd name="connsiteY383" fmla="*/ 88297 h 1352550"/>
                <a:gd name="connsiteX384" fmla="*/ 873157 w 2028825"/>
                <a:gd name="connsiteY384" fmla="*/ 95536 h 1352550"/>
                <a:gd name="connsiteX385" fmla="*/ 863251 w 2028825"/>
                <a:gd name="connsiteY385" fmla="*/ 109061 h 1352550"/>
                <a:gd name="connsiteX386" fmla="*/ 853916 w 2028825"/>
                <a:gd name="connsiteY386" fmla="*/ 109537 h 1352550"/>
                <a:gd name="connsiteX387" fmla="*/ 853440 w 2028825"/>
                <a:gd name="connsiteY387" fmla="*/ 127921 h 1352550"/>
                <a:gd name="connsiteX388" fmla="*/ 846201 w 2028825"/>
                <a:gd name="connsiteY388" fmla="*/ 148304 h 1352550"/>
                <a:gd name="connsiteX389" fmla="*/ 862679 w 2028825"/>
                <a:gd name="connsiteY389" fmla="*/ 157162 h 1352550"/>
                <a:gd name="connsiteX390" fmla="*/ 868490 w 2028825"/>
                <a:gd name="connsiteY390" fmla="*/ 156210 h 1352550"/>
                <a:gd name="connsiteX391" fmla="*/ 922782 w 2028825"/>
                <a:gd name="connsiteY391" fmla="*/ 173926 h 1352550"/>
                <a:gd name="connsiteX392" fmla="*/ 934498 w 2028825"/>
                <a:gd name="connsiteY392" fmla="*/ 173164 h 1352550"/>
                <a:gd name="connsiteX393" fmla="*/ 937641 w 2028825"/>
                <a:gd name="connsiteY393" fmla="*/ 166116 h 1352550"/>
                <a:gd name="connsiteX394" fmla="*/ 943261 w 2028825"/>
                <a:gd name="connsiteY394" fmla="*/ 164020 h 1352550"/>
                <a:gd name="connsiteX395" fmla="*/ 947071 w 2028825"/>
                <a:gd name="connsiteY395" fmla="*/ 154210 h 1352550"/>
                <a:gd name="connsiteX396" fmla="*/ 949833 w 2028825"/>
                <a:gd name="connsiteY396" fmla="*/ 154876 h 1352550"/>
                <a:gd name="connsiteX397" fmla="*/ 952214 w 2028825"/>
                <a:gd name="connsiteY397" fmla="*/ 148685 h 1352550"/>
                <a:gd name="connsiteX398" fmla="*/ 953929 w 2028825"/>
                <a:gd name="connsiteY398" fmla="*/ 149161 h 1352550"/>
                <a:gd name="connsiteX399" fmla="*/ 954976 w 2028825"/>
                <a:gd name="connsiteY399" fmla="*/ 144494 h 1352550"/>
                <a:gd name="connsiteX400" fmla="*/ 976789 w 2028825"/>
                <a:gd name="connsiteY400" fmla="*/ 139160 h 1352550"/>
                <a:gd name="connsiteX401" fmla="*/ 975836 w 2028825"/>
                <a:gd name="connsiteY401" fmla="*/ 129445 h 1352550"/>
                <a:gd name="connsiteX402" fmla="*/ 982980 w 2028825"/>
                <a:gd name="connsiteY402" fmla="*/ 129826 h 1352550"/>
                <a:gd name="connsiteX403" fmla="*/ 983837 w 2028825"/>
                <a:gd name="connsiteY403" fmla="*/ 137255 h 1352550"/>
                <a:gd name="connsiteX404" fmla="*/ 987933 w 2028825"/>
                <a:gd name="connsiteY404" fmla="*/ 136398 h 1352550"/>
                <a:gd name="connsiteX405" fmla="*/ 987838 w 2028825"/>
                <a:gd name="connsiteY405" fmla="*/ 134302 h 1352550"/>
                <a:gd name="connsiteX406" fmla="*/ 1001649 w 2028825"/>
                <a:gd name="connsiteY406" fmla="*/ 132493 h 1352550"/>
                <a:gd name="connsiteX407" fmla="*/ 1005650 w 2028825"/>
                <a:gd name="connsiteY407" fmla="*/ 114871 h 1352550"/>
                <a:gd name="connsiteX408" fmla="*/ 1015651 w 2028825"/>
                <a:gd name="connsiteY408" fmla="*/ 115729 h 1352550"/>
                <a:gd name="connsiteX409" fmla="*/ 1016317 w 2028825"/>
                <a:gd name="connsiteY409" fmla="*/ 108680 h 1352550"/>
                <a:gd name="connsiteX410" fmla="*/ 1019842 w 2028825"/>
                <a:gd name="connsiteY410" fmla="*/ 109633 h 1352550"/>
                <a:gd name="connsiteX411" fmla="*/ 1024604 w 2028825"/>
                <a:gd name="connsiteY411" fmla="*/ 79343 h 1352550"/>
                <a:gd name="connsiteX412" fmla="*/ 1043845 w 2028825"/>
                <a:gd name="connsiteY412" fmla="*/ 77629 h 1352550"/>
                <a:gd name="connsiteX413" fmla="*/ 1047464 w 2028825"/>
                <a:gd name="connsiteY413" fmla="*/ 88487 h 1352550"/>
                <a:gd name="connsiteX414" fmla="*/ 1056132 w 2028825"/>
                <a:gd name="connsiteY414" fmla="*/ 88106 h 1352550"/>
                <a:gd name="connsiteX415" fmla="*/ 1072229 w 2028825"/>
                <a:gd name="connsiteY415" fmla="*/ 96012 h 1352550"/>
                <a:gd name="connsiteX416" fmla="*/ 1084517 w 2028825"/>
                <a:gd name="connsiteY416" fmla="*/ 97250 h 1352550"/>
                <a:gd name="connsiteX417" fmla="*/ 1115473 w 2028825"/>
                <a:gd name="connsiteY417" fmla="*/ 110776 h 1352550"/>
                <a:gd name="connsiteX418" fmla="*/ 1140238 w 2028825"/>
                <a:gd name="connsiteY418" fmla="*/ 105061 h 1352550"/>
                <a:gd name="connsiteX419" fmla="*/ 1141095 w 2028825"/>
                <a:gd name="connsiteY419" fmla="*/ 109918 h 1352550"/>
                <a:gd name="connsiteX420" fmla="*/ 1158050 w 2028825"/>
                <a:gd name="connsiteY420" fmla="*/ 111919 h 1352550"/>
                <a:gd name="connsiteX421" fmla="*/ 1166527 w 2028825"/>
                <a:gd name="connsiteY421" fmla="*/ 120967 h 1352550"/>
                <a:gd name="connsiteX422" fmla="*/ 1166527 w 2028825"/>
                <a:gd name="connsiteY422" fmla="*/ 133636 h 1352550"/>
                <a:gd name="connsiteX423" fmla="*/ 1195769 w 2028825"/>
                <a:gd name="connsiteY423" fmla="*/ 160496 h 1352550"/>
                <a:gd name="connsiteX424" fmla="*/ 1191673 w 2028825"/>
                <a:gd name="connsiteY424" fmla="*/ 176022 h 1352550"/>
                <a:gd name="connsiteX425" fmla="*/ 1200150 w 2028825"/>
                <a:gd name="connsiteY425" fmla="*/ 179546 h 1352550"/>
                <a:gd name="connsiteX426" fmla="*/ 1198626 w 2028825"/>
                <a:gd name="connsiteY426" fmla="*/ 184023 h 1352550"/>
                <a:gd name="connsiteX427" fmla="*/ 1210342 w 2028825"/>
                <a:gd name="connsiteY427" fmla="*/ 185547 h 1352550"/>
                <a:gd name="connsiteX428" fmla="*/ 1209866 w 2028825"/>
                <a:gd name="connsiteY428" fmla="*/ 190119 h 1352550"/>
                <a:gd name="connsiteX429" fmla="*/ 1214914 w 2028825"/>
                <a:gd name="connsiteY429" fmla="*/ 190881 h 1352550"/>
                <a:gd name="connsiteX430" fmla="*/ 1225105 w 2028825"/>
                <a:gd name="connsiteY430" fmla="*/ 238982 h 1352550"/>
                <a:gd name="connsiteX431" fmla="*/ 1232249 w 2028825"/>
                <a:gd name="connsiteY431" fmla="*/ 238125 h 1352550"/>
                <a:gd name="connsiteX432" fmla="*/ 1241203 w 2028825"/>
                <a:gd name="connsiteY432" fmla="*/ 233077 h 1352550"/>
                <a:gd name="connsiteX433" fmla="*/ 1247584 w 2028825"/>
                <a:gd name="connsiteY433" fmla="*/ 236601 h 1352550"/>
                <a:gd name="connsiteX434" fmla="*/ 1252252 w 2028825"/>
                <a:gd name="connsiteY434" fmla="*/ 247840 h 1352550"/>
                <a:gd name="connsiteX435" fmla="*/ 1275207 w 2028825"/>
                <a:gd name="connsiteY435" fmla="*/ 253270 h 1352550"/>
                <a:gd name="connsiteX436" fmla="*/ 1279779 w 2028825"/>
                <a:gd name="connsiteY436" fmla="*/ 253079 h 1352550"/>
                <a:gd name="connsiteX437" fmla="*/ 1281494 w 2028825"/>
                <a:gd name="connsiteY437" fmla="*/ 247459 h 1352550"/>
                <a:gd name="connsiteX438" fmla="*/ 1284351 w 2028825"/>
                <a:gd name="connsiteY438" fmla="*/ 246126 h 1352550"/>
                <a:gd name="connsiteX439" fmla="*/ 1289304 w 2028825"/>
                <a:gd name="connsiteY439" fmla="*/ 248698 h 1352550"/>
                <a:gd name="connsiteX440" fmla="*/ 1289685 w 2028825"/>
                <a:gd name="connsiteY440" fmla="*/ 257461 h 1352550"/>
                <a:gd name="connsiteX441" fmla="*/ 1304544 w 2028825"/>
                <a:gd name="connsiteY441" fmla="*/ 263271 h 1352550"/>
                <a:gd name="connsiteX442" fmla="*/ 1319689 w 2028825"/>
                <a:gd name="connsiteY442" fmla="*/ 262985 h 1352550"/>
                <a:gd name="connsiteX443" fmla="*/ 1319213 w 2028825"/>
                <a:gd name="connsiteY443" fmla="*/ 266986 h 1352550"/>
                <a:gd name="connsiteX444" fmla="*/ 1324547 w 2028825"/>
                <a:gd name="connsiteY444" fmla="*/ 269272 h 1352550"/>
                <a:gd name="connsiteX445" fmla="*/ 1324642 w 2028825"/>
                <a:gd name="connsiteY445" fmla="*/ 272034 h 1352550"/>
                <a:gd name="connsiteX446" fmla="*/ 1342168 w 2028825"/>
                <a:gd name="connsiteY446" fmla="*/ 275653 h 1352550"/>
                <a:gd name="connsiteX447" fmla="*/ 1343978 w 2028825"/>
                <a:gd name="connsiteY447" fmla="*/ 291560 h 1352550"/>
                <a:gd name="connsiteX448" fmla="*/ 1350740 w 2028825"/>
                <a:gd name="connsiteY448" fmla="*/ 295275 h 1352550"/>
                <a:gd name="connsiteX449" fmla="*/ 1359218 w 2028825"/>
                <a:gd name="connsiteY449" fmla="*/ 321183 h 1352550"/>
                <a:gd name="connsiteX450" fmla="*/ 1360456 w 2028825"/>
                <a:gd name="connsiteY450" fmla="*/ 327755 h 1352550"/>
                <a:gd name="connsiteX451" fmla="*/ 1357313 w 2028825"/>
                <a:gd name="connsiteY451" fmla="*/ 326326 h 1352550"/>
                <a:gd name="connsiteX452" fmla="*/ 1358360 w 2028825"/>
                <a:gd name="connsiteY452" fmla="*/ 336804 h 1352550"/>
                <a:gd name="connsiteX453" fmla="*/ 1367790 w 2028825"/>
                <a:gd name="connsiteY453" fmla="*/ 375285 h 1352550"/>
                <a:gd name="connsiteX454" fmla="*/ 1375505 w 2028825"/>
                <a:gd name="connsiteY454" fmla="*/ 374523 h 1352550"/>
                <a:gd name="connsiteX455" fmla="*/ 1377505 w 2028825"/>
                <a:gd name="connsiteY455" fmla="*/ 380143 h 1352550"/>
                <a:gd name="connsiteX456" fmla="*/ 1380839 w 2028825"/>
                <a:gd name="connsiteY456" fmla="*/ 379381 h 1352550"/>
                <a:gd name="connsiteX457" fmla="*/ 1382268 w 2028825"/>
                <a:gd name="connsiteY457" fmla="*/ 389001 h 1352550"/>
                <a:gd name="connsiteX458" fmla="*/ 1387983 w 2028825"/>
                <a:gd name="connsiteY458" fmla="*/ 388715 h 1352550"/>
                <a:gd name="connsiteX459" fmla="*/ 1390936 w 2028825"/>
                <a:gd name="connsiteY459" fmla="*/ 409480 h 1352550"/>
                <a:gd name="connsiteX460" fmla="*/ 1389126 w 2028825"/>
                <a:gd name="connsiteY460" fmla="*/ 409003 h 1352550"/>
                <a:gd name="connsiteX461" fmla="*/ 1388650 w 2028825"/>
                <a:gd name="connsiteY461" fmla="*/ 413861 h 1352550"/>
                <a:gd name="connsiteX462" fmla="*/ 1393889 w 2028825"/>
                <a:gd name="connsiteY462" fmla="*/ 415957 h 1352550"/>
                <a:gd name="connsiteX463" fmla="*/ 1394555 w 2028825"/>
                <a:gd name="connsiteY463" fmla="*/ 427863 h 1352550"/>
                <a:gd name="connsiteX464" fmla="*/ 1397222 w 2028825"/>
                <a:gd name="connsiteY464" fmla="*/ 428339 h 1352550"/>
                <a:gd name="connsiteX465" fmla="*/ 1395222 w 2028825"/>
                <a:gd name="connsiteY465" fmla="*/ 439864 h 1352550"/>
                <a:gd name="connsiteX466" fmla="*/ 1415605 w 2028825"/>
                <a:gd name="connsiteY466" fmla="*/ 476821 h 1352550"/>
                <a:gd name="connsiteX467" fmla="*/ 1417796 w 2028825"/>
                <a:gd name="connsiteY467" fmla="*/ 476155 h 1352550"/>
                <a:gd name="connsiteX468" fmla="*/ 1418177 w 2028825"/>
                <a:gd name="connsiteY468" fmla="*/ 491490 h 1352550"/>
                <a:gd name="connsiteX469" fmla="*/ 1413796 w 2028825"/>
                <a:gd name="connsiteY469" fmla="*/ 507206 h 1352550"/>
                <a:gd name="connsiteX470" fmla="*/ 1417796 w 2028825"/>
                <a:gd name="connsiteY470" fmla="*/ 509016 h 1352550"/>
                <a:gd name="connsiteX471" fmla="*/ 1417892 w 2028825"/>
                <a:gd name="connsiteY471" fmla="*/ 516160 h 1352550"/>
                <a:gd name="connsiteX472" fmla="*/ 1428179 w 2028825"/>
                <a:gd name="connsiteY472" fmla="*/ 520351 h 1352550"/>
                <a:gd name="connsiteX473" fmla="*/ 1426559 w 2028825"/>
                <a:gd name="connsiteY473" fmla="*/ 527494 h 1352550"/>
                <a:gd name="connsiteX474" fmla="*/ 1442752 w 2028825"/>
                <a:gd name="connsiteY474" fmla="*/ 533019 h 1352550"/>
                <a:gd name="connsiteX475" fmla="*/ 1433989 w 2028825"/>
                <a:gd name="connsiteY475" fmla="*/ 546354 h 1352550"/>
                <a:gd name="connsiteX476" fmla="*/ 1456563 w 2028825"/>
                <a:gd name="connsiteY476" fmla="*/ 552069 h 1352550"/>
                <a:gd name="connsiteX477" fmla="*/ 1469326 w 2028825"/>
                <a:gd name="connsiteY477" fmla="*/ 559117 h 1352550"/>
                <a:gd name="connsiteX478" fmla="*/ 1480090 w 2028825"/>
                <a:gd name="connsiteY478" fmla="*/ 554164 h 1352550"/>
                <a:gd name="connsiteX479" fmla="*/ 1502188 w 2028825"/>
                <a:gd name="connsiteY479" fmla="*/ 564451 h 1352550"/>
                <a:gd name="connsiteX480" fmla="*/ 1503807 w 2028825"/>
                <a:gd name="connsiteY480" fmla="*/ 544544 h 1352550"/>
                <a:gd name="connsiteX481" fmla="*/ 1507046 w 2028825"/>
                <a:gd name="connsiteY481" fmla="*/ 545782 h 1352550"/>
                <a:gd name="connsiteX482" fmla="*/ 1509617 w 2028825"/>
                <a:gd name="connsiteY482" fmla="*/ 542544 h 1352550"/>
                <a:gd name="connsiteX483" fmla="*/ 1524953 w 2028825"/>
                <a:gd name="connsiteY483" fmla="*/ 547402 h 1352550"/>
                <a:gd name="connsiteX484" fmla="*/ 1536383 w 2028825"/>
                <a:gd name="connsiteY484" fmla="*/ 538639 h 1352550"/>
                <a:gd name="connsiteX485" fmla="*/ 1536383 w 2028825"/>
                <a:gd name="connsiteY485" fmla="*/ 523208 h 1352550"/>
                <a:gd name="connsiteX486" fmla="*/ 1544479 w 2028825"/>
                <a:gd name="connsiteY486" fmla="*/ 521303 h 1352550"/>
                <a:gd name="connsiteX487" fmla="*/ 1544669 w 2028825"/>
                <a:gd name="connsiteY487" fmla="*/ 523494 h 1352550"/>
                <a:gd name="connsiteX488" fmla="*/ 1554671 w 2028825"/>
                <a:gd name="connsiteY488" fmla="*/ 522922 h 1352550"/>
                <a:gd name="connsiteX489" fmla="*/ 1555242 w 2028825"/>
                <a:gd name="connsiteY489" fmla="*/ 525209 h 1352550"/>
                <a:gd name="connsiteX490" fmla="*/ 1570768 w 2028825"/>
                <a:gd name="connsiteY490" fmla="*/ 520541 h 1352550"/>
                <a:gd name="connsiteX491" fmla="*/ 1572387 w 2028825"/>
                <a:gd name="connsiteY491" fmla="*/ 527685 h 1352550"/>
                <a:gd name="connsiteX492" fmla="*/ 1580102 w 2028825"/>
                <a:gd name="connsiteY492" fmla="*/ 528638 h 1352550"/>
                <a:gd name="connsiteX493" fmla="*/ 1583436 w 2028825"/>
                <a:gd name="connsiteY493" fmla="*/ 548545 h 1352550"/>
                <a:gd name="connsiteX494" fmla="*/ 1573816 w 2028825"/>
                <a:gd name="connsiteY494" fmla="*/ 553593 h 1352550"/>
                <a:gd name="connsiteX495" fmla="*/ 1572578 w 2028825"/>
                <a:gd name="connsiteY495" fmla="*/ 556546 h 1352550"/>
                <a:gd name="connsiteX496" fmla="*/ 1571054 w 2028825"/>
                <a:gd name="connsiteY496" fmla="*/ 566738 h 1352550"/>
                <a:gd name="connsiteX497" fmla="*/ 1576769 w 2028825"/>
                <a:gd name="connsiteY497" fmla="*/ 568166 h 1352550"/>
                <a:gd name="connsiteX498" fmla="*/ 1574673 w 2028825"/>
                <a:gd name="connsiteY498" fmla="*/ 584930 h 1352550"/>
                <a:gd name="connsiteX499" fmla="*/ 1576007 w 2028825"/>
                <a:gd name="connsiteY499" fmla="*/ 595789 h 1352550"/>
                <a:gd name="connsiteX500" fmla="*/ 1601724 w 2028825"/>
                <a:gd name="connsiteY500" fmla="*/ 583311 h 1352550"/>
                <a:gd name="connsiteX501" fmla="*/ 1601343 w 2028825"/>
                <a:gd name="connsiteY501" fmla="*/ 568928 h 1352550"/>
                <a:gd name="connsiteX502" fmla="*/ 1609534 w 2028825"/>
                <a:gd name="connsiteY502" fmla="*/ 569119 h 1352550"/>
                <a:gd name="connsiteX503" fmla="*/ 1609154 w 2028825"/>
                <a:gd name="connsiteY503" fmla="*/ 564070 h 1352550"/>
                <a:gd name="connsiteX504" fmla="*/ 1611916 w 2028825"/>
                <a:gd name="connsiteY504" fmla="*/ 563689 h 1352550"/>
                <a:gd name="connsiteX505" fmla="*/ 1611249 w 2028825"/>
                <a:gd name="connsiteY505" fmla="*/ 556260 h 1352550"/>
                <a:gd name="connsiteX506" fmla="*/ 1623155 w 2028825"/>
                <a:gd name="connsiteY506" fmla="*/ 556736 h 1352550"/>
                <a:gd name="connsiteX507" fmla="*/ 1621822 w 2028825"/>
                <a:gd name="connsiteY507" fmla="*/ 547306 h 1352550"/>
                <a:gd name="connsiteX508" fmla="*/ 1626489 w 2028825"/>
                <a:gd name="connsiteY508" fmla="*/ 546830 h 1352550"/>
                <a:gd name="connsiteX509" fmla="*/ 1630775 w 2028825"/>
                <a:gd name="connsiteY509" fmla="*/ 561022 h 1352550"/>
                <a:gd name="connsiteX510" fmla="*/ 1636014 w 2028825"/>
                <a:gd name="connsiteY510" fmla="*/ 559689 h 1352550"/>
                <a:gd name="connsiteX511" fmla="*/ 1636109 w 2028825"/>
                <a:gd name="connsiteY511" fmla="*/ 553784 h 1352550"/>
                <a:gd name="connsiteX512" fmla="*/ 1645444 w 2028825"/>
                <a:gd name="connsiteY512" fmla="*/ 553307 h 1352550"/>
                <a:gd name="connsiteX513" fmla="*/ 1642682 w 2028825"/>
                <a:gd name="connsiteY513" fmla="*/ 536257 h 1352550"/>
                <a:gd name="connsiteX514" fmla="*/ 1662017 w 2028825"/>
                <a:gd name="connsiteY514" fmla="*/ 527399 h 1352550"/>
                <a:gd name="connsiteX515" fmla="*/ 1677543 w 2028825"/>
                <a:gd name="connsiteY515" fmla="*/ 522922 h 1352550"/>
                <a:gd name="connsiteX516" fmla="*/ 1696117 w 2028825"/>
                <a:gd name="connsiteY516" fmla="*/ 523208 h 1352550"/>
                <a:gd name="connsiteX517" fmla="*/ 1705070 w 2028825"/>
                <a:gd name="connsiteY517" fmla="*/ 518446 h 1352550"/>
                <a:gd name="connsiteX518" fmla="*/ 1720501 w 2028825"/>
                <a:gd name="connsiteY518" fmla="*/ 516826 h 1352550"/>
                <a:gd name="connsiteX519" fmla="*/ 1720501 w 2028825"/>
                <a:gd name="connsiteY519" fmla="*/ 514445 h 1352550"/>
                <a:gd name="connsiteX520" fmla="*/ 1775365 w 2028825"/>
                <a:gd name="connsiteY520" fmla="*/ 512635 h 1352550"/>
                <a:gd name="connsiteX521" fmla="*/ 1771841 w 2028825"/>
                <a:gd name="connsiteY521" fmla="*/ 518160 h 1352550"/>
                <a:gd name="connsiteX522" fmla="*/ 1802511 w 2028825"/>
                <a:gd name="connsiteY522" fmla="*/ 518255 h 1352550"/>
                <a:gd name="connsiteX523" fmla="*/ 1802701 w 2028825"/>
                <a:gd name="connsiteY523" fmla="*/ 523875 h 1352550"/>
                <a:gd name="connsiteX524" fmla="*/ 1820227 w 2028825"/>
                <a:gd name="connsiteY524" fmla="*/ 523684 h 1352550"/>
                <a:gd name="connsiteX525" fmla="*/ 1820418 w 2028825"/>
                <a:gd name="connsiteY525" fmla="*/ 527494 h 1352550"/>
                <a:gd name="connsiteX526" fmla="*/ 1830610 w 2028825"/>
                <a:gd name="connsiteY526" fmla="*/ 520732 h 1352550"/>
                <a:gd name="connsiteX527" fmla="*/ 1831467 w 2028825"/>
                <a:gd name="connsiteY527" fmla="*/ 540925 h 1352550"/>
                <a:gd name="connsiteX528" fmla="*/ 1840230 w 2028825"/>
                <a:gd name="connsiteY528" fmla="*/ 533209 h 1352550"/>
                <a:gd name="connsiteX529" fmla="*/ 1852232 w 2028825"/>
                <a:gd name="connsiteY529" fmla="*/ 529495 h 1352550"/>
                <a:gd name="connsiteX530" fmla="*/ 1852327 w 2028825"/>
                <a:gd name="connsiteY530" fmla="*/ 526256 h 1352550"/>
                <a:gd name="connsiteX531" fmla="*/ 1867852 w 2028825"/>
                <a:gd name="connsiteY531" fmla="*/ 519303 h 1352550"/>
                <a:gd name="connsiteX532" fmla="*/ 1870901 w 2028825"/>
                <a:gd name="connsiteY532" fmla="*/ 519112 h 1352550"/>
                <a:gd name="connsiteX533" fmla="*/ 1871567 w 2028825"/>
                <a:gd name="connsiteY533" fmla="*/ 524542 h 1352550"/>
                <a:gd name="connsiteX534" fmla="*/ 1889569 w 2028825"/>
                <a:gd name="connsiteY534" fmla="*/ 521779 h 1352550"/>
                <a:gd name="connsiteX535" fmla="*/ 1892332 w 2028825"/>
                <a:gd name="connsiteY535" fmla="*/ 532447 h 1352550"/>
                <a:gd name="connsiteX536" fmla="*/ 1896713 w 2028825"/>
                <a:gd name="connsiteY536" fmla="*/ 534067 h 1352550"/>
                <a:gd name="connsiteX537" fmla="*/ 1906143 w 2028825"/>
                <a:gd name="connsiteY537" fmla="*/ 533114 h 1352550"/>
                <a:gd name="connsiteX538" fmla="*/ 1906048 w 2028825"/>
                <a:gd name="connsiteY538" fmla="*/ 530828 h 1352550"/>
                <a:gd name="connsiteX539" fmla="*/ 1909667 w 2028825"/>
                <a:gd name="connsiteY539" fmla="*/ 530257 h 1352550"/>
                <a:gd name="connsiteX540" fmla="*/ 1943005 w 2028825"/>
                <a:gd name="connsiteY540" fmla="*/ 529304 h 1352550"/>
                <a:gd name="connsiteX541" fmla="*/ 1944719 w 2028825"/>
                <a:gd name="connsiteY541" fmla="*/ 580358 h 1352550"/>
                <a:gd name="connsiteX542" fmla="*/ 2019776 w 2028825"/>
                <a:gd name="connsiteY542" fmla="*/ 580739 h 1352550"/>
                <a:gd name="connsiteX543" fmla="*/ 2017776 w 2028825"/>
                <a:gd name="connsiteY543" fmla="*/ 618268 h 1352550"/>
                <a:gd name="connsiteX544" fmla="*/ 2005584 w 2028825"/>
                <a:gd name="connsiteY544" fmla="*/ 616744 h 1352550"/>
                <a:gd name="connsiteX545" fmla="*/ 2006441 w 2028825"/>
                <a:gd name="connsiteY545" fmla="*/ 633889 h 1352550"/>
                <a:gd name="connsiteX546" fmla="*/ 2001393 w 2028825"/>
                <a:gd name="connsiteY546" fmla="*/ 666274 h 1352550"/>
                <a:gd name="connsiteX547" fmla="*/ 2013966 w 2028825"/>
                <a:gd name="connsiteY547" fmla="*/ 671036 h 1352550"/>
                <a:gd name="connsiteX548" fmla="*/ 2015585 w 2028825"/>
                <a:gd name="connsiteY548" fmla="*/ 680847 h 1352550"/>
                <a:gd name="connsiteX549" fmla="*/ 1993106 w 2028825"/>
                <a:gd name="connsiteY549" fmla="*/ 690848 h 1352550"/>
                <a:gd name="connsiteX550" fmla="*/ 1975104 w 2028825"/>
                <a:gd name="connsiteY550" fmla="*/ 694087 h 1352550"/>
                <a:gd name="connsiteX551" fmla="*/ 1980819 w 2028825"/>
                <a:gd name="connsiteY551" fmla="*/ 693992 h 1352550"/>
                <a:gd name="connsiteX552" fmla="*/ 1975294 w 2028825"/>
                <a:gd name="connsiteY552" fmla="*/ 694849 h 1352550"/>
                <a:gd name="connsiteX553" fmla="*/ 1974342 w 2028825"/>
                <a:gd name="connsiteY553" fmla="*/ 697325 h 1352550"/>
                <a:gd name="connsiteX554" fmla="*/ 1976723 w 2028825"/>
                <a:gd name="connsiteY554" fmla="*/ 712660 h 1352550"/>
                <a:gd name="connsiteX555" fmla="*/ 1989677 w 2028825"/>
                <a:gd name="connsiteY555" fmla="*/ 751808 h 1352550"/>
                <a:gd name="connsiteX556" fmla="*/ 1987296 w 2028825"/>
                <a:gd name="connsiteY556" fmla="*/ 755523 h 1352550"/>
                <a:gd name="connsiteX557" fmla="*/ 1989677 w 2028825"/>
                <a:gd name="connsiteY557" fmla="*/ 764667 h 1352550"/>
                <a:gd name="connsiteX558" fmla="*/ 1986534 w 2028825"/>
                <a:gd name="connsiteY558" fmla="*/ 765429 h 1352550"/>
                <a:gd name="connsiteX559" fmla="*/ 1985391 w 2028825"/>
                <a:gd name="connsiteY559" fmla="*/ 815054 h 1352550"/>
                <a:gd name="connsiteX560" fmla="*/ 2005393 w 2028825"/>
                <a:gd name="connsiteY560" fmla="*/ 818007 h 1352550"/>
                <a:gd name="connsiteX561" fmla="*/ 2006156 w 2028825"/>
                <a:gd name="connsiteY561" fmla="*/ 829056 h 1352550"/>
                <a:gd name="connsiteX562" fmla="*/ 2015871 w 2028825"/>
                <a:gd name="connsiteY562" fmla="*/ 829246 h 1352550"/>
                <a:gd name="connsiteX563" fmla="*/ 2015204 w 2028825"/>
                <a:gd name="connsiteY563" fmla="*/ 836676 h 1352550"/>
                <a:gd name="connsiteX564" fmla="*/ 2012347 w 2028825"/>
                <a:gd name="connsiteY564" fmla="*/ 843915 h 1352550"/>
                <a:gd name="connsiteX565" fmla="*/ 2003012 w 2028825"/>
                <a:gd name="connsiteY565" fmla="*/ 843058 h 1352550"/>
                <a:gd name="connsiteX566" fmla="*/ 2004060 w 2028825"/>
                <a:gd name="connsiteY566" fmla="*/ 856297 h 1352550"/>
                <a:gd name="connsiteX567" fmla="*/ 1984153 w 2028825"/>
                <a:gd name="connsiteY567" fmla="*/ 853440 h 1352550"/>
                <a:gd name="connsiteX568" fmla="*/ 1984058 w 2028825"/>
                <a:gd name="connsiteY568" fmla="*/ 861917 h 1352550"/>
                <a:gd name="connsiteX569" fmla="*/ 1995868 w 2028825"/>
                <a:gd name="connsiteY569" fmla="*/ 892016 h 1352550"/>
                <a:gd name="connsiteX570" fmla="*/ 1980533 w 2028825"/>
                <a:gd name="connsiteY570" fmla="*/ 895159 h 1352550"/>
                <a:gd name="connsiteX571" fmla="*/ 1965579 w 2028825"/>
                <a:gd name="connsiteY571" fmla="*/ 889254 h 1352550"/>
                <a:gd name="connsiteX572" fmla="*/ 1966055 w 2028825"/>
                <a:gd name="connsiteY572" fmla="*/ 901827 h 1352550"/>
                <a:gd name="connsiteX573" fmla="*/ 1941005 w 2028825"/>
                <a:gd name="connsiteY573" fmla="*/ 916876 h 1352550"/>
                <a:gd name="connsiteX574" fmla="*/ 1944148 w 2028825"/>
                <a:gd name="connsiteY574" fmla="*/ 922972 h 1352550"/>
                <a:gd name="connsiteX575" fmla="*/ 1947767 w 2028825"/>
                <a:gd name="connsiteY575" fmla="*/ 921353 h 1352550"/>
                <a:gd name="connsiteX576" fmla="*/ 1945862 w 2028825"/>
                <a:gd name="connsiteY576" fmla="*/ 923925 h 1352550"/>
                <a:gd name="connsiteX577" fmla="*/ 1934813 w 2028825"/>
                <a:gd name="connsiteY577" fmla="*/ 925735 h 1352550"/>
                <a:gd name="connsiteX578" fmla="*/ 1927669 w 2028825"/>
                <a:gd name="connsiteY578" fmla="*/ 917162 h 1352550"/>
                <a:gd name="connsiteX579" fmla="*/ 1903762 w 2028825"/>
                <a:gd name="connsiteY579" fmla="*/ 927449 h 1352550"/>
                <a:gd name="connsiteX580" fmla="*/ 1912239 w 2028825"/>
                <a:gd name="connsiteY580" fmla="*/ 953548 h 1352550"/>
                <a:gd name="connsiteX581" fmla="*/ 1907667 w 2028825"/>
                <a:gd name="connsiteY581" fmla="*/ 955167 h 1352550"/>
                <a:gd name="connsiteX582" fmla="*/ 1926622 w 2028825"/>
                <a:gd name="connsiteY582" fmla="*/ 1039082 h 1352550"/>
                <a:gd name="connsiteX583" fmla="*/ 1923098 w 2028825"/>
                <a:gd name="connsiteY583" fmla="*/ 1046417 h 1352550"/>
                <a:gd name="connsiteX584" fmla="*/ 1915382 w 2028825"/>
                <a:gd name="connsiteY584" fmla="*/ 1047655 h 1352550"/>
                <a:gd name="connsiteX585" fmla="*/ 1884807 w 2028825"/>
                <a:gd name="connsiteY585" fmla="*/ 1054894 h 1352550"/>
                <a:gd name="connsiteX586" fmla="*/ 1860328 w 2028825"/>
                <a:gd name="connsiteY586" fmla="*/ 1056322 h 1352550"/>
                <a:gd name="connsiteX587" fmla="*/ 1800892 w 2028825"/>
                <a:gd name="connsiteY587" fmla="*/ 1067467 h 1352550"/>
                <a:gd name="connsiteX588" fmla="*/ 1724597 w 2028825"/>
                <a:gd name="connsiteY588" fmla="*/ 1054322 h 1352550"/>
                <a:gd name="connsiteX589" fmla="*/ 1672781 w 2028825"/>
                <a:gd name="connsiteY589" fmla="*/ 1064133 h 1352550"/>
                <a:gd name="connsiteX590" fmla="*/ 1651349 w 2028825"/>
                <a:gd name="connsiteY590" fmla="*/ 1072229 h 1352550"/>
                <a:gd name="connsiteX591" fmla="*/ 1631728 w 2028825"/>
                <a:gd name="connsiteY591" fmla="*/ 1073753 h 1352550"/>
                <a:gd name="connsiteX592" fmla="*/ 1617536 w 2028825"/>
                <a:gd name="connsiteY592" fmla="*/ 1078611 h 1352550"/>
                <a:gd name="connsiteX593" fmla="*/ 1608677 w 2028825"/>
                <a:gd name="connsiteY593" fmla="*/ 1043749 h 1352550"/>
                <a:gd name="connsiteX594" fmla="*/ 1605534 w 2028825"/>
                <a:gd name="connsiteY594" fmla="*/ 1045559 h 1352550"/>
                <a:gd name="connsiteX595" fmla="*/ 1596771 w 2028825"/>
                <a:gd name="connsiteY595" fmla="*/ 1025080 h 1352550"/>
                <a:gd name="connsiteX596" fmla="*/ 1585151 w 2028825"/>
                <a:gd name="connsiteY596" fmla="*/ 1026985 h 1352550"/>
                <a:gd name="connsiteX597" fmla="*/ 1576007 w 2028825"/>
                <a:gd name="connsiteY597" fmla="*/ 1024318 h 1352550"/>
                <a:gd name="connsiteX598" fmla="*/ 1578864 w 2028825"/>
                <a:gd name="connsiteY598" fmla="*/ 1017842 h 1352550"/>
                <a:gd name="connsiteX599" fmla="*/ 1569053 w 2028825"/>
                <a:gd name="connsiteY599" fmla="*/ 1009174 h 1352550"/>
                <a:gd name="connsiteX600" fmla="*/ 1545050 w 2028825"/>
                <a:gd name="connsiteY600" fmla="*/ 1000030 h 1352550"/>
                <a:gd name="connsiteX601" fmla="*/ 1527239 w 2028825"/>
                <a:gd name="connsiteY601" fmla="*/ 1001459 h 1352550"/>
                <a:gd name="connsiteX602" fmla="*/ 1512189 w 2028825"/>
                <a:gd name="connsiteY602" fmla="*/ 999077 h 1352550"/>
                <a:gd name="connsiteX603" fmla="*/ 1504093 w 2028825"/>
                <a:gd name="connsiteY603" fmla="*/ 1003744 h 1352550"/>
                <a:gd name="connsiteX604" fmla="*/ 1489329 w 2028825"/>
                <a:gd name="connsiteY604" fmla="*/ 1021937 h 1352550"/>
                <a:gd name="connsiteX605" fmla="*/ 1481519 w 2028825"/>
                <a:gd name="connsiteY605" fmla="*/ 1023842 h 1352550"/>
                <a:gd name="connsiteX606" fmla="*/ 1468184 w 2028825"/>
                <a:gd name="connsiteY606" fmla="*/ 1033748 h 1352550"/>
                <a:gd name="connsiteX607" fmla="*/ 1450658 w 2028825"/>
                <a:gd name="connsiteY607" fmla="*/ 1037653 h 1352550"/>
                <a:gd name="connsiteX608" fmla="*/ 1441323 w 2028825"/>
                <a:gd name="connsiteY608" fmla="*/ 1044607 h 1352550"/>
                <a:gd name="connsiteX609" fmla="*/ 1431131 w 2028825"/>
                <a:gd name="connsiteY609" fmla="*/ 1060037 h 1352550"/>
                <a:gd name="connsiteX610" fmla="*/ 1441228 w 2028825"/>
                <a:gd name="connsiteY610" fmla="*/ 1059180 h 1352550"/>
                <a:gd name="connsiteX611" fmla="*/ 1443323 w 2028825"/>
                <a:gd name="connsiteY611" fmla="*/ 1064705 h 1352550"/>
                <a:gd name="connsiteX612" fmla="*/ 1438847 w 2028825"/>
                <a:gd name="connsiteY612" fmla="*/ 1071563 h 1352550"/>
                <a:gd name="connsiteX613" fmla="*/ 1432655 w 2028825"/>
                <a:gd name="connsiteY613" fmla="*/ 1073944 h 1352550"/>
                <a:gd name="connsiteX614" fmla="*/ 1439228 w 2028825"/>
                <a:gd name="connsiteY614" fmla="*/ 1107853 h 1352550"/>
                <a:gd name="connsiteX615" fmla="*/ 1413034 w 2028825"/>
                <a:gd name="connsiteY615" fmla="*/ 1132903 h 1352550"/>
                <a:gd name="connsiteX616" fmla="*/ 1413891 w 2028825"/>
                <a:gd name="connsiteY616" fmla="*/ 1138047 h 1352550"/>
                <a:gd name="connsiteX617" fmla="*/ 1410748 w 2028825"/>
                <a:gd name="connsiteY617" fmla="*/ 1139380 h 1352550"/>
                <a:gd name="connsiteX618" fmla="*/ 1412558 w 2028825"/>
                <a:gd name="connsiteY618" fmla="*/ 1145286 h 1352550"/>
                <a:gd name="connsiteX619" fmla="*/ 1418082 w 2028825"/>
                <a:gd name="connsiteY619" fmla="*/ 1141952 h 1352550"/>
                <a:gd name="connsiteX620" fmla="*/ 1427798 w 2028825"/>
                <a:gd name="connsiteY620" fmla="*/ 1160526 h 1352550"/>
                <a:gd name="connsiteX621" fmla="*/ 1436084 w 2028825"/>
                <a:gd name="connsiteY621" fmla="*/ 1156240 h 1352550"/>
                <a:gd name="connsiteX622" fmla="*/ 1442752 w 2028825"/>
                <a:gd name="connsiteY622" fmla="*/ 1165479 h 1352550"/>
                <a:gd name="connsiteX623" fmla="*/ 1438466 w 2028825"/>
                <a:gd name="connsiteY623" fmla="*/ 1169099 h 1352550"/>
                <a:gd name="connsiteX624" fmla="*/ 1441037 w 2028825"/>
                <a:gd name="connsiteY624" fmla="*/ 1175861 h 1352550"/>
                <a:gd name="connsiteX625" fmla="*/ 1432751 w 2028825"/>
                <a:gd name="connsiteY625" fmla="*/ 1182719 h 1352550"/>
                <a:gd name="connsiteX626" fmla="*/ 1445609 w 2028825"/>
                <a:gd name="connsiteY626" fmla="*/ 1206151 h 1352550"/>
                <a:gd name="connsiteX627" fmla="*/ 1455992 w 2028825"/>
                <a:gd name="connsiteY627" fmla="*/ 1235393 h 1352550"/>
                <a:gd name="connsiteX628" fmla="*/ 1453896 w 2028825"/>
                <a:gd name="connsiteY628" fmla="*/ 1236345 h 1352550"/>
                <a:gd name="connsiteX629" fmla="*/ 1458754 w 2028825"/>
                <a:gd name="connsiteY629" fmla="*/ 1249870 h 1352550"/>
                <a:gd name="connsiteX630" fmla="*/ 1456849 w 2028825"/>
                <a:gd name="connsiteY630" fmla="*/ 1252347 h 1352550"/>
                <a:gd name="connsiteX631" fmla="*/ 1460468 w 2028825"/>
                <a:gd name="connsiteY631" fmla="*/ 1255871 h 1352550"/>
                <a:gd name="connsiteX632" fmla="*/ 1457420 w 2028825"/>
                <a:gd name="connsiteY632" fmla="*/ 1259395 h 1352550"/>
                <a:gd name="connsiteX633" fmla="*/ 1454753 w 2028825"/>
                <a:gd name="connsiteY633" fmla="*/ 1261110 h 1352550"/>
                <a:gd name="connsiteX634" fmla="*/ 1453325 w 2028825"/>
                <a:gd name="connsiteY634" fmla="*/ 1257681 h 1352550"/>
                <a:gd name="connsiteX635" fmla="*/ 1427226 w 2028825"/>
                <a:gd name="connsiteY635" fmla="*/ 1269968 h 1352550"/>
                <a:gd name="connsiteX636" fmla="*/ 1430274 w 2028825"/>
                <a:gd name="connsiteY636" fmla="*/ 1278445 h 1352550"/>
                <a:gd name="connsiteX637" fmla="*/ 1419225 w 2028825"/>
                <a:gd name="connsiteY637" fmla="*/ 1282446 h 1352550"/>
                <a:gd name="connsiteX638" fmla="*/ 1418273 w 2028825"/>
                <a:gd name="connsiteY638" fmla="*/ 1286542 h 1352550"/>
                <a:gd name="connsiteX639" fmla="*/ 1381982 w 2028825"/>
                <a:gd name="connsiteY639" fmla="*/ 1310450 h 1352550"/>
                <a:gd name="connsiteX640" fmla="*/ 1375696 w 2028825"/>
                <a:gd name="connsiteY640" fmla="*/ 1318451 h 1352550"/>
                <a:gd name="connsiteX641" fmla="*/ 1346073 w 2028825"/>
                <a:gd name="connsiteY641" fmla="*/ 1322451 h 1352550"/>
                <a:gd name="connsiteX642" fmla="*/ 1334167 w 2028825"/>
                <a:gd name="connsiteY642" fmla="*/ 1320451 h 1352550"/>
                <a:gd name="connsiteX643" fmla="*/ 1324070 w 2028825"/>
                <a:gd name="connsiteY643" fmla="*/ 1304258 h 1352550"/>
                <a:gd name="connsiteX644" fmla="*/ 1309497 w 2028825"/>
                <a:gd name="connsiteY644" fmla="*/ 1308830 h 1352550"/>
                <a:gd name="connsiteX645" fmla="*/ 1307783 w 2028825"/>
                <a:gd name="connsiteY645" fmla="*/ 1304163 h 1352550"/>
                <a:gd name="connsiteX646" fmla="*/ 1298924 w 2028825"/>
                <a:gd name="connsiteY646" fmla="*/ 1308163 h 1352550"/>
                <a:gd name="connsiteX647" fmla="*/ 1301972 w 2028825"/>
                <a:gd name="connsiteY647" fmla="*/ 1317593 h 1352550"/>
                <a:gd name="connsiteX648" fmla="*/ 1274255 w 2028825"/>
                <a:gd name="connsiteY648" fmla="*/ 1323689 h 1352550"/>
                <a:gd name="connsiteX649" fmla="*/ 1270921 w 2028825"/>
                <a:gd name="connsiteY649" fmla="*/ 1328166 h 1352550"/>
                <a:gd name="connsiteX650" fmla="*/ 1276826 w 2028825"/>
                <a:gd name="connsiteY650" fmla="*/ 1341882 h 1352550"/>
                <a:gd name="connsiteX651" fmla="*/ 1271969 w 2028825"/>
                <a:gd name="connsiteY651" fmla="*/ 1343596 h 1352550"/>
                <a:gd name="connsiteX652" fmla="*/ 1272921 w 2028825"/>
                <a:gd name="connsiteY652" fmla="*/ 1346359 h 1352550"/>
                <a:gd name="connsiteX653" fmla="*/ 1264253 w 2028825"/>
                <a:gd name="connsiteY653" fmla="*/ 1348740 h 1352550"/>
                <a:gd name="connsiteX654" fmla="*/ 1253300 w 2028825"/>
                <a:gd name="connsiteY654" fmla="*/ 1349407 h 1352550"/>
                <a:gd name="connsiteX655" fmla="*/ 1250251 w 2028825"/>
                <a:gd name="connsiteY655" fmla="*/ 1342834 h 1352550"/>
                <a:gd name="connsiteX656" fmla="*/ 1237774 w 2028825"/>
                <a:gd name="connsiteY656" fmla="*/ 1347597 h 1352550"/>
                <a:gd name="connsiteX657" fmla="*/ 1236250 w 2028825"/>
                <a:gd name="connsiteY657" fmla="*/ 1350550 h 1352550"/>
                <a:gd name="connsiteX658" fmla="*/ 1222724 w 2028825"/>
                <a:gd name="connsiteY658" fmla="*/ 1350931 h 1352550"/>
                <a:gd name="connsiteX659" fmla="*/ 1216533 w 2028825"/>
                <a:gd name="connsiteY659" fmla="*/ 1345883 h 1352550"/>
                <a:gd name="connsiteX660" fmla="*/ 1222629 w 2028825"/>
                <a:gd name="connsiteY660" fmla="*/ 1331024 h 1352550"/>
                <a:gd name="connsiteX661" fmla="*/ 1219105 w 2028825"/>
                <a:gd name="connsiteY661" fmla="*/ 1332643 h 1352550"/>
                <a:gd name="connsiteX662" fmla="*/ 1211771 w 2028825"/>
                <a:gd name="connsiteY662" fmla="*/ 1324927 h 1352550"/>
                <a:gd name="connsiteX663" fmla="*/ 1209484 w 2028825"/>
                <a:gd name="connsiteY663" fmla="*/ 1325499 h 1352550"/>
                <a:gd name="connsiteX664" fmla="*/ 1206913 w 2028825"/>
                <a:gd name="connsiteY664" fmla="*/ 1317784 h 1352550"/>
                <a:gd name="connsiteX665" fmla="*/ 1201293 w 2028825"/>
                <a:gd name="connsiteY665" fmla="*/ 1318736 h 1352550"/>
                <a:gd name="connsiteX666" fmla="*/ 1202817 w 2028825"/>
                <a:gd name="connsiteY666" fmla="*/ 1324642 h 1352550"/>
                <a:gd name="connsiteX667" fmla="*/ 1195578 w 2028825"/>
                <a:gd name="connsiteY667" fmla="*/ 1321403 h 1352550"/>
                <a:gd name="connsiteX668" fmla="*/ 1646873 w 2028825"/>
                <a:gd name="connsiteY668" fmla="*/ 534448 h 1352550"/>
                <a:gd name="connsiteX669" fmla="*/ 1649063 w 2028825"/>
                <a:gd name="connsiteY669" fmla="*/ 541401 h 1352550"/>
                <a:gd name="connsiteX670" fmla="*/ 1655350 w 2028825"/>
                <a:gd name="connsiteY670" fmla="*/ 541020 h 1352550"/>
                <a:gd name="connsiteX671" fmla="*/ 1652683 w 2028825"/>
                <a:gd name="connsiteY671" fmla="*/ 532257 h 1352550"/>
                <a:gd name="connsiteX672" fmla="*/ 1646873 w 2028825"/>
                <a:gd name="connsiteY672" fmla="*/ 534448 h 1352550"/>
                <a:gd name="connsiteX673" fmla="*/ 1659541 w 2028825"/>
                <a:gd name="connsiteY673" fmla="*/ 528733 h 1352550"/>
                <a:gd name="connsiteX674" fmla="*/ 1661541 w 2028825"/>
                <a:gd name="connsiteY674" fmla="*/ 535019 h 1352550"/>
                <a:gd name="connsiteX675" fmla="*/ 1668685 w 2028825"/>
                <a:gd name="connsiteY675" fmla="*/ 533114 h 1352550"/>
                <a:gd name="connsiteX676" fmla="*/ 1667256 w 2028825"/>
                <a:gd name="connsiteY676" fmla="*/ 526923 h 1352550"/>
                <a:gd name="connsiteX677" fmla="*/ 1659541 w 2028825"/>
                <a:gd name="connsiteY677" fmla="*/ 528733 h 135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</a:cxnLst>
              <a:rect l="l" t="t" r="r" b="b"/>
              <a:pathLst>
                <a:path w="2028825" h="1352550">
                  <a:moveTo>
                    <a:pt x="1195578" y="1321403"/>
                  </a:moveTo>
                  <a:lnTo>
                    <a:pt x="1183767" y="1301115"/>
                  </a:lnTo>
                  <a:lnTo>
                    <a:pt x="1167860" y="1293590"/>
                  </a:lnTo>
                  <a:lnTo>
                    <a:pt x="1166336" y="1281398"/>
                  </a:lnTo>
                  <a:lnTo>
                    <a:pt x="1177671" y="1273493"/>
                  </a:lnTo>
                  <a:lnTo>
                    <a:pt x="1176242" y="1270349"/>
                  </a:lnTo>
                  <a:lnTo>
                    <a:pt x="1179957" y="1269016"/>
                  </a:lnTo>
                  <a:lnTo>
                    <a:pt x="1176242" y="1259395"/>
                  </a:lnTo>
                  <a:lnTo>
                    <a:pt x="1201293" y="1247584"/>
                  </a:lnTo>
                  <a:lnTo>
                    <a:pt x="1198912" y="1238536"/>
                  </a:lnTo>
                  <a:lnTo>
                    <a:pt x="1192911" y="1237393"/>
                  </a:lnTo>
                  <a:lnTo>
                    <a:pt x="1169480" y="1249966"/>
                  </a:lnTo>
                  <a:lnTo>
                    <a:pt x="1168527" y="1247870"/>
                  </a:lnTo>
                  <a:lnTo>
                    <a:pt x="1138619" y="1256157"/>
                  </a:lnTo>
                  <a:lnTo>
                    <a:pt x="1136523" y="1249680"/>
                  </a:lnTo>
                  <a:lnTo>
                    <a:pt x="1130427" y="1251394"/>
                  </a:lnTo>
                  <a:lnTo>
                    <a:pt x="1129284" y="1248346"/>
                  </a:lnTo>
                  <a:lnTo>
                    <a:pt x="1089089" y="1240536"/>
                  </a:lnTo>
                  <a:lnTo>
                    <a:pt x="1029557" y="1233487"/>
                  </a:lnTo>
                  <a:lnTo>
                    <a:pt x="1026319" y="1228439"/>
                  </a:lnTo>
                  <a:lnTo>
                    <a:pt x="1003649" y="1234535"/>
                  </a:lnTo>
                  <a:lnTo>
                    <a:pt x="972407" y="1221295"/>
                  </a:lnTo>
                  <a:lnTo>
                    <a:pt x="945071" y="1225963"/>
                  </a:lnTo>
                  <a:lnTo>
                    <a:pt x="941451" y="1203579"/>
                  </a:lnTo>
                  <a:lnTo>
                    <a:pt x="933545" y="1188815"/>
                  </a:lnTo>
                  <a:lnTo>
                    <a:pt x="935546" y="1186434"/>
                  </a:lnTo>
                  <a:lnTo>
                    <a:pt x="924687" y="1169670"/>
                  </a:lnTo>
                  <a:lnTo>
                    <a:pt x="923163" y="1170432"/>
                  </a:lnTo>
                  <a:lnTo>
                    <a:pt x="916972" y="1157478"/>
                  </a:lnTo>
                  <a:lnTo>
                    <a:pt x="886587" y="1167670"/>
                  </a:lnTo>
                  <a:lnTo>
                    <a:pt x="850487" y="1172337"/>
                  </a:lnTo>
                  <a:lnTo>
                    <a:pt x="844391" y="1171003"/>
                  </a:lnTo>
                  <a:lnTo>
                    <a:pt x="842200" y="1165003"/>
                  </a:lnTo>
                  <a:lnTo>
                    <a:pt x="845344" y="1163288"/>
                  </a:lnTo>
                  <a:lnTo>
                    <a:pt x="839438" y="1144048"/>
                  </a:lnTo>
                  <a:lnTo>
                    <a:pt x="832390" y="1133761"/>
                  </a:lnTo>
                  <a:lnTo>
                    <a:pt x="816197" y="1148810"/>
                  </a:lnTo>
                  <a:lnTo>
                    <a:pt x="787527" y="1166432"/>
                  </a:lnTo>
                  <a:lnTo>
                    <a:pt x="763334" y="1169289"/>
                  </a:lnTo>
                  <a:lnTo>
                    <a:pt x="743617" y="1165193"/>
                  </a:lnTo>
                  <a:lnTo>
                    <a:pt x="716756" y="1164526"/>
                  </a:lnTo>
                  <a:lnTo>
                    <a:pt x="716375" y="1176718"/>
                  </a:lnTo>
                  <a:lnTo>
                    <a:pt x="731615" y="1187482"/>
                  </a:lnTo>
                  <a:lnTo>
                    <a:pt x="742093" y="1189196"/>
                  </a:lnTo>
                  <a:lnTo>
                    <a:pt x="738283" y="1199388"/>
                  </a:lnTo>
                  <a:lnTo>
                    <a:pt x="729901" y="1207484"/>
                  </a:lnTo>
                  <a:lnTo>
                    <a:pt x="742950" y="1215390"/>
                  </a:lnTo>
                  <a:lnTo>
                    <a:pt x="743712" y="1221676"/>
                  </a:lnTo>
                  <a:lnTo>
                    <a:pt x="747808" y="1227392"/>
                  </a:lnTo>
                  <a:lnTo>
                    <a:pt x="742474" y="1230344"/>
                  </a:lnTo>
                  <a:lnTo>
                    <a:pt x="736187" y="1239107"/>
                  </a:lnTo>
                  <a:lnTo>
                    <a:pt x="734949" y="1245489"/>
                  </a:lnTo>
                  <a:lnTo>
                    <a:pt x="724471" y="1255395"/>
                  </a:lnTo>
                  <a:lnTo>
                    <a:pt x="728948" y="1269111"/>
                  </a:lnTo>
                  <a:lnTo>
                    <a:pt x="715042" y="1280065"/>
                  </a:lnTo>
                  <a:lnTo>
                    <a:pt x="708946" y="1280160"/>
                  </a:lnTo>
                  <a:lnTo>
                    <a:pt x="703707" y="1287113"/>
                  </a:lnTo>
                  <a:lnTo>
                    <a:pt x="698373" y="1282922"/>
                  </a:lnTo>
                  <a:lnTo>
                    <a:pt x="699897" y="1279874"/>
                  </a:lnTo>
                  <a:lnTo>
                    <a:pt x="697135" y="1275397"/>
                  </a:lnTo>
                  <a:lnTo>
                    <a:pt x="702754" y="1263491"/>
                  </a:lnTo>
                  <a:lnTo>
                    <a:pt x="695706" y="1265682"/>
                  </a:lnTo>
                  <a:lnTo>
                    <a:pt x="681323" y="1259872"/>
                  </a:lnTo>
                  <a:lnTo>
                    <a:pt x="668179" y="1246251"/>
                  </a:lnTo>
                  <a:lnTo>
                    <a:pt x="668179" y="1237202"/>
                  </a:lnTo>
                  <a:lnTo>
                    <a:pt x="661988" y="1227487"/>
                  </a:lnTo>
                  <a:lnTo>
                    <a:pt x="653415" y="1222819"/>
                  </a:lnTo>
                  <a:lnTo>
                    <a:pt x="650462" y="1218438"/>
                  </a:lnTo>
                  <a:lnTo>
                    <a:pt x="646367" y="1219867"/>
                  </a:lnTo>
                  <a:lnTo>
                    <a:pt x="643604" y="1217390"/>
                  </a:lnTo>
                  <a:lnTo>
                    <a:pt x="648843" y="1212723"/>
                  </a:lnTo>
                  <a:lnTo>
                    <a:pt x="663988" y="1207770"/>
                  </a:lnTo>
                  <a:lnTo>
                    <a:pt x="663988" y="1199483"/>
                  </a:lnTo>
                  <a:lnTo>
                    <a:pt x="671132" y="1186910"/>
                  </a:lnTo>
                  <a:lnTo>
                    <a:pt x="639223" y="1208627"/>
                  </a:lnTo>
                  <a:lnTo>
                    <a:pt x="634651" y="1200150"/>
                  </a:lnTo>
                  <a:lnTo>
                    <a:pt x="638175" y="1195007"/>
                  </a:lnTo>
                  <a:lnTo>
                    <a:pt x="624269" y="1196530"/>
                  </a:lnTo>
                  <a:lnTo>
                    <a:pt x="626650" y="1190625"/>
                  </a:lnTo>
                  <a:lnTo>
                    <a:pt x="618458" y="1184815"/>
                  </a:lnTo>
                  <a:lnTo>
                    <a:pt x="609791" y="1183195"/>
                  </a:lnTo>
                  <a:lnTo>
                    <a:pt x="603123" y="1172909"/>
                  </a:lnTo>
                  <a:lnTo>
                    <a:pt x="584740" y="1166051"/>
                  </a:lnTo>
                  <a:lnTo>
                    <a:pt x="569595" y="1167289"/>
                  </a:lnTo>
                  <a:lnTo>
                    <a:pt x="566071" y="1162145"/>
                  </a:lnTo>
                  <a:lnTo>
                    <a:pt x="559689" y="1160050"/>
                  </a:lnTo>
                  <a:lnTo>
                    <a:pt x="561499" y="1143476"/>
                  </a:lnTo>
                  <a:lnTo>
                    <a:pt x="587121" y="1127379"/>
                  </a:lnTo>
                  <a:lnTo>
                    <a:pt x="589788" y="1121474"/>
                  </a:lnTo>
                  <a:lnTo>
                    <a:pt x="590074" y="1115377"/>
                  </a:lnTo>
                  <a:lnTo>
                    <a:pt x="583883" y="1099471"/>
                  </a:lnTo>
                  <a:lnTo>
                    <a:pt x="585502" y="1089184"/>
                  </a:lnTo>
                  <a:lnTo>
                    <a:pt x="579977" y="1088231"/>
                  </a:lnTo>
                  <a:lnTo>
                    <a:pt x="573691" y="1078039"/>
                  </a:lnTo>
                  <a:lnTo>
                    <a:pt x="563880" y="1072039"/>
                  </a:lnTo>
                  <a:lnTo>
                    <a:pt x="551879" y="1071277"/>
                  </a:lnTo>
                  <a:lnTo>
                    <a:pt x="536924" y="1076420"/>
                  </a:lnTo>
                  <a:lnTo>
                    <a:pt x="531781" y="1074420"/>
                  </a:lnTo>
                  <a:lnTo>
                    <a:pt x="533971" y="1065181"/>
                  </a:lnTo>
                  <a:lnTo>
                    <a:pt x="525971" y="1061371"/>
                  </a:lnTo>
                  <a:lnTo>
                    <a:pt x="521875" y="1050798"/>
                  </a:lnTo>
                  <a:lnTo>
                    <a:pt x="513302" y="1055275"/>
                  </a:lnTo>
                  <a:lnTo>
                    <a:pt x="508349" y="1048798"/>
                  </a:lnTo>
                  <a:lnTo>
                    <a:pt x="521399" y="1039082"/>
                  </a:lnTo>
                  <a:lnTo>
                    <a:pt x="523399" y="1026414"/>
                  </a:lnTo>
                  <a:lnTo>
                    <a:pt x="515779" y="1024795"/>
                  </a:lnTo>
                  <a:lnTo>
                    <a:pt x="521494" y="1017460"/>
                  </a:lnTo>
                  <a:lnTo>
                    <a:pt x="519112" y="1008507"/>
                  </a:lnTo>
                  <a:lnTo>
                    <a:pt x="524066" y="991838"/>
                  </a:lnTo>
                  <a:lnTo>
                    <a:pt x="509587" y="969931"/>
                  </a:lnTo>
                  <a:lnTo>
                    <a:pt x="498824" y="970121"/>
                  </a:lnTo>
                  <a:lnTo>
                    <a:pt x="502349" y="959453"/>
                  </a:lnTo>
                  <a:lnTo>
                    <a:pt x="496538" y="964692"/>
                  </a:lnTo>
                  <a:lnTo>
                    <a:pt x="486061" y="968788"/>
                  </a:lnTo>
                  <a:lnTo>
                    <a:pt x="474631" y="965835"/>
                  </a:lnTo>
                  <a:lnTo>
                    <a:pt x="467201" y="971455"/>
                  </a:lnTo>
                  <a:lnTo>
                    <a:pt x="460343" y="968788"/>
                  </a:lnTo>
                  <a:lnTo>
                    <a:pt x="454438" y="945261"/>
                  </a:lnTo>
                  <a:lnTo>
                    <a:pt x="444246" y="935545"/>
                  </a:lnTo>
                  <a:lnTo>
                    <a:pt x="442817" y="922782"/>
                  </a:lnTo>
                  <a:lnTo>
                    <a:pt x="433483" y="911066"/>
                  </a:lnTo>
                  <a:lnTo>
                    <a:pt x="429578" y="912209"/>
                  </a:lnTo>
                  <a:lnTo>
                    <a:pt x="419767" y="923639"/>
                  </a:lnTo>
                  <a:lnTo>
                    <a:pt x="417004" y="922210"/>
                  </a:lnTo>
                  <a:lnTo>
                    <a:pt x="419671" y="928306"/>
                  </a:lnTo>
                  <a:lnTo>
                    <a:pt x="417195" y="927925"/>
                  </a:lnTo>
                  <a:lnTo>
                    <a:pt x="418529" y="931259"/>
                  </a:lnTo>
                  <a:lnTo>
                    <a:pt x="416147" y="933355"/>
                  </a:lnTo>
                  <a:lnTo>
                    <a:pt x="415290" y="923163"/>
                  </a:lnTo>
                  <a:lnTo>
                    <a:pt x="414814" y="932878"/>
                  </a:lnTo>
                  <a:lnTo>
                    <a:pt x="413290" y="927544"/>
                  </a:lnTo>
                  <a:lnTo>
                    <a:pt x="397954" y="926687"/>
                  </a:lnTo>
                  <a:lnTo>
                    <a:pt x="382714" y="939736"/>
                  </a:lnTo>
                  <a:lnTo>
                    <a:pt x="373761" y="932878"/>
                  </a:lnTo>
                  <a:lnTo>
                    <a:pt x="363569" y="897160"/>
                  </a:lnTo>
                  <a:lnTo>
                    <a:pt x="346139" y="885444"/>
                  </a:lnTo>
                  <a:lnTo>
                    <a:pt x="338328" y="872395"/>
                  </a:lnTo>
                  <a:lnTo>
                    <a:pt x="338423" y="864108"/>
                  </a:lnTo>
                  <a:lnTo>
                    <a:pt x="324898" y="861346"/>
                  </a:lnTo>
                  <a:lnTo>
                    <a:pt x="304133" y="876205"/>
                  </a:lnTo>
                  <a:lnTo>
                    <a:pt x="300323" y="875919"/>
                  </a:lnTo>
                  <a:lnTo>
                    <a:pt x="288608" y="883253"/>
                  </a:lnTo>
                  <a:lnTo>
                    <a:pt x="288322" y="893921"/>
                  </a:lnTo>
                  <a:lnTo>
                    <a:pt x="293370" y="912590"/>
                  </a:lnTo>
                  <a:lnTo>
                    <a:pt x="291560" y="918877"/>
                  </a:lnTo>
                  <a:lnTo>
                    <a:pt x="277082" y="924496"/>
                  </a:lnTo>
                  <a:lnTo>
                    <a:pt x="260795" y="915448"/>
                  </a:lnTo>
                  <a:lnTo>
                    <a:pt x="253651" y="922687"/>
                  </a:lnTo>
                  <a:lnTo>
                    <a:pt x="253460" y="902589"/>
                  </a:lnTo>
                  <a:lnTo>
                    <a:pt x="278606" y="876395"/>
                  </a:lnTo>
                  <a:lnTo>
                    <a:pt x="278035" y="870394"/>
                  </a:lnTo>
                  <a:lnTo>
                    <a:pt x="276130" y="867823"/>
                  </a:lnTo>
                  <a:lnTo>
                    <a:pt x="254889" y="880396"/>
                  </a:lnTo>
                  <a:lnTo>
                    <a:pt x="233839" y="884396"/>
                  </a:lnTo>
                  <a:lnTo>
                    <a:pt x="232600" y="875062"/>
                  </a:lnTo>
                  <a:lnTo>
                    <a:pt x="234982" y="870871"/>
                  </a:lnTo>
                  <a:lnTo>
                    <a:pt x="231934" y="866013"/>
                  </a:lnTo>
                  <a:lnTo>
                    <a:pt x="238601" y="862393"/>
                  </a:lnTo>
                  <a:lnTo>
                    <a:pt x="235649" y="855726"/>
                  </a:lnTo>
                  <a:lnTo>
                    <a:pt x="222123" y="853630"/>
                  </a:lnTo>
                  <a:lnTo>
                    <a:pt x="206216" y="858869"/>
                  </a:lnTo>
                  <a:lnTo>
                    <a:pt x="210502" y="866299"/>
                  </a:lnTo>
                  <a:lnTo>
                    <a:pt x="210883" y="873061"/>
                  </a:lnTo>
                  <a:lnTo>
                    <a:pt x="203359" y="875443"/>
                  </a:lnTo>
                  <a:lnTo>
                    <a:pt x="178594" y="872490"/>
                  </a:lnTo>
                  <a:lnTo>
                    <a:pt x="172022" y="879538"/>
                  </a:lnTo>
                  <a:lnTo>
                    <a:pt x="158972" y="883063"/>
                  </a:lnTo>
                  <a:lnTo>
                    <a:pt x="145447" y="877919"/>
                  </a:lnTo>
                  <a:lnTo>
                    <a:pt x="112204" y="872680"/>
                  </a:lnTo>
                  <a:lnTo>
                    <a:pt x="98393" y="884396"/>
                  </a:lnTo>
                  <a:lnTo>
                    <a:pt x="86677" y="886873"/>
                  </a:lnTo>
                  <a:lnTo>
                    <a:pt x="80486" y="891730"/>
                  </a:lnTo>
                  <a:lnTo>
                    <a:pt x="79248" y="887825"/>
                  </a:lnTo>
                  <a:lnTo>
                    <a:pt x="76676" y="891064"/>
                  </a:lnTo>
                  <a:lnTo>
                    <a:pt x="59150" y="873538"/>
                  </a:lnTo>
                  <a:lnTo>
                    <a:pt x="54769" y="863441"/>
                  </a:lnTo>
                  <a:lnTo>
                    <a:pt x="57722" y="855440"/>
                  </a:lnTo>
                  <a:lnTo>
                    <a:pt x="74485" y="840581"/>
                  </a:lnTo>
                  <a:lnTo>
                    <a:pt x="72390" y="798100"/>
                  </a:lnTo>
                  <a:lnTo>
                    <a:pt x="132493" y="755047"/>
                  </a:lnTo>
                  <a:lnTo>
                    <a:pt x="143447" y="734949"/>
                  </a:lnTo>
                  <a:lnTo>
                    <a:pt x="149543" y="716280"/>
                  </a:lnTo>
                  <a:lnTo>
                    <a:pt x="147923" y="704659"/>
                  </a:lnTo>
                  <a:lnTo>
                    <a:pt x="150304" y="701897"/>
                  </a:lnTo>
                  <a:lnTo>
                    <a:pt x="145256" y="698659"/>
                  </a:lnTo>
                  <a:lnTo>
                    <a:pt x="130207" y="696182"/>
                  </a:lnTo>
                  <a:lnTo>
                    <a:pt x="105537" y="706850"/>
                  </a:lnTo>
                  <a:lnTo>
                    <a:pt x="90964" y="701611"/>
                  </a:lnTo>
                  <a:lnTo>
                    <a:pt x="81629" y="686943"/>
                  </a:lnTo>
                  <a:lnTo>
                    <a:pt x="75152" y="689419"/>
                  </a:lnTo>
                  <a:lnTo>
                    <a:pt x="68389" y="685705"/>
                  </a:lnTo>
                  <a:lnTo>
                    <a:pt x="72009" y="681514"/>
                  </a:lnTo>
                  <a:lnTo>
                    <a:pt x="56293" y="667036"/>
                  </a:lnTo>
                  <a:lnTo>
                    <a:pt x="57436" y="664178"/>
                  </a:lnTo>
                  <a:lnTo>
                    <a:pt x="62103" y="663511"/>
                  </a:lnTo>
                  <a:lnTo>
                    <a:pt x="62198" y="657606"/>
                  </a:lnTo>
                  <a:lnTo>
                    <a:pt x="70771" y="659606"/>
                  </a:lnTo>
                  <a:lnTo>
                    <a:pt x="68104" y="662654"/>
                  </a:lnTo>
                  <a:lnTo>
                    <a:pt x="63246" y="662368"/>
                  </a:lnTo>
                  <a:lnTo>
                    <a:pt x="64579" y="664654"/>
                  </a:lnTo>
                  <a:lnTo>
                    <a:pt x="69723" y="663988"/>
                  </a:lnTo>
                  <a:lnTo>
                    <a:pt x="73914" y="659797"/>
                  </a:lnTo>
                  <a:lnTo>
                    <a:pt x="55626" y="654082"/>
                  </a:lnTo>
                  <a:lnTo>
                    <a:pt x="56864" y="652463"/>
                  </a:lnTo>
                  <a:lnTo>
                    <a:pt x="54388" y="649224"/>
                  </a:lnTo>
                  <a:lnTo>
                    <a:pt x="54578" y="645795"/>
                  </a:lnTo>
                  <a:lnTo>
                    <a:pt x="70295" y="646176"/>
                  </a:lnTo>
                  <a:lnTo>
                    <a:pt x="50387" y="630079"/>
                  </a:lnTo>
                  <a:lnTo>
                    <a:pt x="51816" y="628078"/>
                  </a:lnTo>
                  <a:lnTo>
                    <a:pt x="47244" y="623221"/>
                  </a:lnTo>
                  <a:lnTo>
                    <a:pt x="39624" y="622268"/>
                  </a:lnTo>
                  <a:lnTo>
                    <a:pt x="42386" y="615791"/>
                  </a:lnTo>
                  <a:lnTo>
                    <a:pt x="31623" y="611124"/>
                  </a:lnTo>
                  <a:lnTo>
                    <a:pt x="31909" y="606171"/>
                  </a:lnTo>
                  <a:lnTo>
                    <a:pt x="38672" y="607885"/>
                  </a:lnTo>
                  <a:lnTo>
                    <a:pt x="40958" y="603790"/>
                  </a:lnTo>
                  <a:lnTo>
                    <a:pt x="37719" y="599122"/>
                  </a:lnTo>
                  <a:lnTo>
                    <a:pt x="25146" y="601027"/>
                  </a:lnTo>
                  <a:lnTo>
                    <a:pt x="21526" y="585597"/>
                  </a:lnTo>
                  <a:lnTo>
                    <a:pt x="14859" y="583882"/>
                  </a:lnTo>
                  <a:lnTo>
                    <a:pt x="10097" y="585502"/>
                  </a:lnTo>
                  <a:lnTo>
                    <a:pt x="9525" y="564261"/>
                  </a:lnTo>
                  <a:lnTo>
                    <a:pt x="16859" y="556546"/>
                  </a:lnTo>
                  <a:lnTo>
                    <a:pt x="26956" y="564642"/>
                  </a:lnTo>
                  <a:lnTo>
                    <a:pt x="33718" y="564547"/>
                  </a:lnTo>
                  <a:lnTo>
                    <a:pt x="37338" y="561022"/>
                  </a:lnTo>
                  <a:lnTo>
                    <a:pt x="34766" y="559975"/>
                  </a:lnTo>
                  <a:lnTo>
                    <a:pt x="36671" y="556355"/>
                  </a:lnTo>
                  <a:lnTo>
                    <a:pt x="33242" y="545116"/>
                  </a:lnTo>
                  <a:lnTo>
                    <a:pt x="33909" y="539972"/>
                  </a:lnTo>
                  <a:lnTo>
                    <a:pt x="37433" y="538353"/>
                  </a:lnTo>
                  <a:lnTo>
                    <a:pt x="38386" y="527399"/>
                  </a:lnTo>
                  <a:lnTo>
                    <a:pt x="51625" y="524351"/>
                  </a:lnTo>
                  <a:lnTo>
                    <a:pt x="55340" y="519589"/>
                  </a:lnTo>
                  <a:lnTo>
                    <a:pt x="59245" y="522446"/>
                  </a:lnTo>
                  <a:lnTo>
                    <a:pt x="57817" y="527590"/>
                  </a:lnTo>
                  <a:lnTo>
                    <a:pt x="57341" y="527018"/>
                  </a:lnTo>
                  <a:lnTo>
                    <a:pt x="54197" y="526828"/>
                  </a:lnTo>
                  <a:lnTo>
                    <a:pt x="52102" y="527685"/>
                  </a:lnTo>
                  <a:lnTo>
                    <a:pt x="46387" y="526256"/>
                  </a:lnTo>
                  <a:lnTo>
                    <a:pt x="45053" y="526828"/>
                  </a:lnTo>
                  <a:lnTo>
                    <a:pt x="52006" y="527875"/>
                  </a:lnTo>
                  <a:lnTo>
                    <a:pt x="57245" y="527304"/>
                  </a:lnTo>
                  <a:lnTo>
                    <a:pt x="57817" y="527685"/>
                  </a:lnTo>
                  <a:lnTo>
                    <a:pt x="57531" y="528923"/>
                  </a:lnTo>
                  <a:lnTo>
                    <a:pt x="65151" y="532257"/>
                  </a:lnTo>
                  <a:lnTo>
                    <a:pt x="66961" y="527304"/>
                  </a:lnTo>
                  <a:lnTo>
                    <a:pt x="63818" y="524827"/>
                  </a:lnTo>
                  <a:lnTo>
                    <a:pt x="76772" y="528923"/>
                  </a:lnTo>
                  <a:lnTo>
                    <a:pt x="81248" y="520541"/>
                  </a:lnTo>
                  <a:lnTo>
                    <a:pt x="99441" y="507111"/>
                  </a:lnTo>
                  <a:lnTo>
                    <a:pt x="113443" y="511588"/>
                  </a:lnTo>
                  <a:lnTo>
                    <a:pt x="120968" y="507397"/>
                  </a:lnTo>
                  <a:lnTo>
                    <a:pt x="120396" y="505587"/>
                  </a:lnTo>
                  <a:lnTo>
                    <a:pt x="130493" y="507016"/>
                  </a:lnTo>
                  <a:lnTo>
                    <a:pt x="125635" y="509778"/>
                  </a:lnTo>
                  <a:lnTo>
                    <a:pt x="128683" y="517588"/>
                  </a:lnTo>
                  <a:lnTo>
                    <a:pt x="145447" y="526542"/>
                  </a:lnTo>
                  <a:lnTo>
                    <a:pt x="150209" y="522446"/>
                  </a:lnTo>
                  <a:lnTo>
                    <a:pt x="159639" y="519970"/>
                  </a:lnTo>
                  <a:lnTo>
                    <a:pt x="179641" y="520446"/>
                  </a:lnTo>
                  <a:lnTo>
                    <a:pt x="188404" y="511873"/>
                  </a:lnTo>
                  <a:lnTo>
                    <a:pt x="192310" y="520541"/>
                  </a:lnTo>
                  <a:lnTo>
                    <a:pt x="186690" y="527304"/>
                  </a:lnTo>
                  <a:lnTo>
                    <a:pt x="180880" y="544544"/>
                  </a:lnTo>
                  <a:lnTo>
                    <a:pt x="198977" y="549592"/>
                  </a:lnTo>
                  <a:lnTo>
                    <a:pt x="212027" y="548164"/>
                  </a:lnTo>
                  <a:lnTo>
                    <a:pt x="234791" y="536353"/>
                  </a:lnTo>
                  <a:lnTo>
                    <a:pt x="236220" y="547878"/>
                  </a:lnTo>
                  <a:lnTo>
                    <a:pt x="232505" y="555212"/>
                  </a:lnTo>
                  <a:lnTo>
                    <a:pt x="237077" y="556641"/>
                  </a:lnTo>
                  <a:lnTo>
                    <a:pt x="246983" y="574738"/>
                  </a:lnTo>
                  <a:lnTo>
                    <a:pt x="251936" y="578358"/>
                  </a:lnTo>
                  <a:lnTo>
                    <a:pt x="256032" y="575119"/>
                  </a:lnTo>
                  <a:lnTo>
                    <a:pt x="274796" y="571500"/>
                  </a:lnTo>
                  <a:lnTo>
                    <a:pt x="285083" y="573881"/>
                  </a:lnTo>
                  <a:lnTo>
                    <a:pt x="286322" y="576263"/>
                  </a:lnTo>
                  <a:lnTo>
                    <a:pt x="282321" y="578739"/>
                  </a:lnTo>
                  <a:lnTo>
                    <a:pt x="282988" y="582549"/>
                  </a:lnTo>
                  <a:lnTo>
                    <a:pt x="272034" y="590645"/>
                  </a:lnTo>
                  <a:lnTo>
                    <a:pt x="262890" y="591884"/>
                  </a:lnTo>
                  <a:lnTo>
                    <a:pt x="263176" y="595217"/>
                  </a:lnTo>
                  <a:lnTo>
                    <a:pt x="265557" y="594931"/>
                  </a:lnTo>
                  <a:lnTo>
                    <a:pt x="267081" y="598265"/>
                  </a:lnTo>
                  <a:lnTo>
                    <a:pt x="270320" y="596551"/>
                  </a:lnTo>
                  <a:lnTo>
                    <a:pt x="271653" y="601694"/>
                  </a:lnTo>
                  <a:lnTo>
                    <a:pt x="281369" y="598360"/>
                  </a:lnTo>
                  <a:lnTo>
                    <a:pt x="281654" y="607028"/>
                  </a:lnTo>
                  <a:lnTo>
                    <a:pt x="296799" y="605028"/>
                  </a:lnTo>
                  <a:lnTo>
                    <a:pt x="296894" y="621030"/>
                  </a:lnTo>
                  <a:lnTo>
                    <a:pt x="307277" y="619696"/>
                  </a:lnTo>
                  <a:lnTo>
                    <a:pt x="307181" y="622173"/>
                  </a:lnTo>
                  <a:lnTo>
                    <a:pt x="317564" y="625792"/>
                  </a:lnTo>
                  <a:lnTo>
                    <a:pt x="315849" y="643318"/>
                  </a:lnTo>
                  <a:lnTo>
                    <a:pt x="326231" y="645795"/>
                  </a:lnTo>
                  <a:lnTo>
                    <a:pt x="360235" y="633603"/>
                  </a:lnTo>
                  <a:lnTo>
                    <a:pt x="355949" y="617029"/>
                  </a:lnTo>
                  <a:lnTo>
                    <a:pt x="360140" y="582359"/>
                  </a:lnTo>
                  <a:lnTo>
                    <a:pt x="356902" y="573119"/>
                  </a:lnTo>
                  <a:lnTo>
                    <a:pt x="371094" y="567214"/>
                  </a:lnTo>
                  <a:lnTo>
                    <a:pt x="366903" y="544259"/>
                  </a:lnTo>
                  <a:lnTo>
                    <a:pt x="371094" y="542353"/>
                  </a:lnTo>
                  <a:lnTo>
                    <a:pt x="366712" y="530161"/>
                  </a:lnTo>
                  <a:lnTo>
                    <a:pt x="368808" y="529876"/>
                  </a:lnTo>
                  <a:lnTo>
                    <a:pt x="368427" y="522827"/>
                  </a:lnTo>
                  <a:lnTo>
                    <a:pt x="361760" y="521017"/>
                  </a:lnTo>
                  <a:lnTo>
                    <a:pt x="362236" y="516731"/>
                  </a:lnTo>
                  <a:lnTo>
                    <a:pt x="367665" y="513969"/>
                  </a:lnTo>
                  <a:lnTo>
                    <a:pt x="366236" y="506349"/>
                  </a:lnTo>
                  <a:lnTo>
                    <a:pt x="397288" y="484060"/>
                  </a:lnTo>
                  <a:lnTo>
                    <a:pt x="396621" y="479488"/>
                  </a:lnTo>
                  <a:lnTo>
                    <a:pt x="410623" y="474440"/>
                  </a:lnTo>
                  <a:lnTo>
                    <a:pt x="410242" y="465487"/>
                  </a:lnTo>
                  <a:lnTo>
                    <a:pt x="423958" y="454342"/>
                  </a:lnTo>
                  <a:lnTo>
                    <a:pt x="440246" y="435864"/>
                  </a:lnTo>
                  <a:lnTo>
                    <a:pt x="464344" y="421672"/>
                  </a:lnTo>
                  <a:lnTo>
                    <a:pt x="490347" y="413004"/>
                  </a:lnTo>
                  <a:lnTo>
                    <a:pt x="492824" y="426815"/>
                  </a:lnTo>
                  <a:lnTo>
                    <a:pt x="521208" y="429196"/>
                  </a:lnTo>
                  <a:lnTo>
                    <a:pt x="517684" y="409003"/>
                  </a:lnTo>
                  <a:lnTo>
                    <a:pt x="512064" y="409861"/>
                  </a:lnTo>
                  <a:lnTo>
                    <a:pt x="510730" y="402526"/>
                  </a:lnTo>
                  <a:lnTo>
                    <a:pt x="518160" y="402050"/>
                  </a:lnTo>
                  <a:lnTo>
                    <a:pt x="514445" y="377190"/>
                  </a:lnTo>
                  <a:lnTo>
                    <a:pt x="515779" y="365379"/>
                  </a:lnTo>
                  <a:lnTo>
                    <a:pt x="496633" y="347472"/>
                  </a:lnTo>
                  <a:lnTo>
                    <a:pt x="492728" y="346234"/>
                  </a:lnTo>
                  <a:lnTo>
                    <a:pt x="490728" y="354616"/>
                  </a:lnTo>
                  <a:lnTo>
                    <a:pt x="466249" y="338899"/>
                  </a:lnTo>
                  <a:lnTo>
                    <a:pt x="469678" y="309943"/>
                  </a:lnTo>
                  <a:lnTo>
                    <a:pt x="483108" y="286893"/>
                  </a:lnTo>
                  <a:lnTo>
                    <a:pt x="514826" y="292132"/>
                  </a:lnTo>
                  <a:lnTo>
                    <a:pt x="517684" y="283369"/>
                  </a:lnTo>
                  <a:lnTo>
                    <a:pt x="529400" y="266033"/>
                  </a:lnTo>
                  <a:lnTo>
                    <a:pt x="551688" y="257746"/>
                  </a:lnTo>
                  <a:lnTo>
                    <a:pt x="566357" y="261366"/>
                  </a:lnTo>
                  <a:lnTo>
                    <a:pt x="579311" y="260318"/>
                  </a:lnTo>
                  <a:lnTo>
                    <a:pt x="573596" y="246126"/>
                  </a:lnTo>
                  <a:lnTo>
                    <a:pt x="585978" y="222885"/>
                  </a:lnTo>
                  <a:lnTo>
                    <a:pt x="677704" y="163163"/>
                  </a:lnTo>
                  <a:lnTo>
                    <a:pt x="696278" y="146018"/>
                  </a:lnTo>
                  <a:lnTo>
                    <a:pt x="742855" y="142970"/>
                  </a:lnTo>
                  <a:lnTo>
                    <a:pt x="774954" y="133826"/>
                  </a:lnTo>
                  <a:lnTo>
                    <a:pt x="786860" y="134493"/>
                  </a:lnTo>
                  <a:lnTo>
                    <a:pt x="796862" y="122491"/>
                  </a:lnTo>
                  <a:lnTo>
                    <a:pt x="801815" y="120967"/>
                  </a:lnTo>
                  <a:lnTo>
                    <a:pt x="805625" y="92107"/>
                  </a:lnTo>
                  <a:lnTo>
                    <a:pt x="789146" y="96393"/>
                  </a:lnTo>
                  <a:lnTo>
                    <a:pt x="788289" y="93916"/>
                  </a:lnTo>
                  <a:lnTo>
                    <a:pt x="792766" y="90583"/>
                  </a:lnTo>
                  <a:lnTo>
                    <a:pt x="784098" y="87439"/>
                  </a:lnTo>
                  <a:lnTo>
                    <a:pt x="777050" y="76581"/>
                  </a:lnTo>
                  <a:lnTo>
                    <a:pt x="779717" y="65722"/>
                  </a:lnTo>
                  <a:lnTo>
                    <a:pt x="762953" y="76962"/>
                  </a:lnTo>
                  <a:lnTo>
                    <a:pt x="762857" y="70390"/>
                  </a:lnTo>
                  <a:lnTo>
                    <a:pt x="759904" y="65722"/>
                  </a:lnTo>
                  <a:lnTo>
                    <a:pt x="756666" y="67056"/>
                  </a:lnTo>
                  <a:lnTo>
                    <a:pt x="754761" y="65151"/>
                  </a:lnTo>
                  <a:lnTo>
                    <a:pt x="753999" y="50768"/>
                  </a:lnTo>
                  <a:lnTo>
                    <a:pt x="747141" y="49816"/>
                  </a:lnTo>
                  <a:lnTo>
                    <a:pt x="747998" y="40100"/>
                  </a:lnTo>
                  <a:lnTo>
                    <a:pt x="745808" y="36290"/>
                  </a:lnTo>
                  <a:lnTo>
                    <a:pt x="748189" y="23241"/>
                  </a:lnTo>
                  <a:lnTo>
                    <a:pt x="752856" y="20479"/>
                  </a:lnTo>
                  <a:lnTo>
                    <a:pt x="779431" y="22765"/>
                  </a:lnTo>
                  <a:lnTo>
                    <a:pt x="812006" y="20193"/>
                  </a:lnTo>
                  <a:lnTo>
                    <a:pt x="810863" y="9525"/>
                  </a:lnTo>
                  <a:lnTo>
                    <a:pt x="821912" y="15049"/>
                  </a:lnTo>
                  <a:lnTo>
                    <a:pt x="825437" y="23908"/>
                  </a:lnTo>
                  <a:lnTo>
                    <a:pt x="835819" y="27337"/>
                  </a:lnTo>
                  <a:lnTo>
                    <a:pt x="836676" y="30766"/>
                  </a:lnTo>
                  <a:lnTo>
                    <a:pt x="846392" y="35052"/>
                  </a:lnTo>
                  <a:lnTo>
                    <a:pt x="851725" y="31623"/>
                  </a:lnTo>
                  <a:lnTo>
                    <a:pt x="857250" y="33337"/>
                  </a:lnTo>
                  <a:lnTo>
                    <a:pt x="856012" y="37243"/>
                  </a:lnTo>
                  <a:lnTo>
                    <a:pt x="852297" y="37624"/>
                  </a:lnTo>
                  <a:lnTo>
                    <a:pt x="851154" y="62008"/>
                  </a:lnTo>
                  <a:lnTo>
                    <a:pt x="853535" y="63055"/>
                  </a:lnTo>
                  <a:lnTo>
                    <a:pt x="850868" y="64198"/>
                  </a:lnTo>
                  <a:lnTo>
                    <a:pt x="851630" y="75247"/>
                  </a:lnTo>
                  <a:lnTo>
                    <a:pt x="859536" y="74962"/>
                  </a:lnTo>
                  <a:lnTo>
                    <a:pt x="860584" y="78867"/>
                  </a:lnTo>
                  <a:lnTo>
                    <a:pt x="876967" y="74866"/>
                  </a:lnTo>
                  <a:lnTo>
                    <a:pt x="876491" y="88297"/>
                  </a:lnTo>
                  <a:lnTo>
                    <a:pt x="873157" y="95536"/>
                  </a:lnTo>
                  <a:lnTo>
                    <a:pt x="863251" y="109061"/>
                  </a:lnTo>
                  <a:lnTo>
                    <a:pt x="853916" y="109537"/>
                  </a:lnTo>
                  <a:lnTo>
                    <a:pt x="853440" y="127921"/>
                  </a:lnTo>
                  <a:lnTo>
                    <a:pt x="846201" y="148304"/>
                  </a:lnTo>
                  <a:lnTo>
                    <a:pt x="862679" y="157162"/>
                  </a:lnTo>
                  <a:lnTo>
                    <a:pt x="868490" y="156210"/>
                  </a:lnTo>
                  <a:lnTo>
                    <a:pt x="922782" y="173926"/>
                  </a:lnTo>
                  <a:lnTo>
                    <a:pt x="934498" y="173164"/>
                  </a:lnTo>
                  <a:lnTo>
                    <a:pt x="937641" y="166116"/>
                  </a:lnTo>
                  <a:lnTo>
                    <a:pt x="943261" y="164020"/>
                  </a:lnTo>
                  <a:lnTo>
                    <a:pt x="947071" y="154210"/>
                  </a:lnTo>
                  <a:lnTo>
                    <a:pt x="949833" y="154876"/>
                  </a:lnTo>
                  <a:lnTo>
                    <a:pt x="952214" y="148685"/>
                  </a:lnTo>
                  <a:lnTo>
                    <a:pt x="953929" y="149161"/>
                  </a:lnTo>
                  <a:lnTo>
                    <a:pt x="954976" y="144494"/>
                  </a:lnTo>
                  <a:lnTo>
                    <a:pt x="976789" y="139160"/>
                  </a:lnTo>
                  <a:lnTo>
                    <a:pt x="975836" y="129445"/>
                  </a:lnTo>
                  <a:lnTo>
                    <a:pt x="982980" y="129826"/>
                  </a:lnTo>
                  <a:lnTo>
                    <a:pt x="983837" y="137255"/>
                  </a:lnTo>
                  <a:lnTo>
                    <a:pt x="987933" y="136398"/>
                  </a:lnTo>
                  <a:lnTo>
                    <a:pt x="987838" y="134302"/>
                  </a:lnTo>
                  <a:lnTo>
                    <a:pt x="1001649" y="132493"/>
                  </a:lnTo>
                  <a:lnTo>
                    <a:pt x="1005650" y="114871"/>
                  </a:lnTo>
                  <a:lnTo>
                    <a:pt x="1015651" y="115729"/>
                  </a:lnTo>
                  <a:lnTo>
                    <a:pt x="1016317" y="108680"/>
                  </a:lnTo>
                  <a:lnTo>
                    <a:pt x="1019842" y="109633"/>
                  </a:lnTo>
                  <a:lnTo>
                    <a:pt x="1024604" y="79343"/>
                  </a:lnTo>
                  <a:lnTo>
                    <a:pt x="1043845" y="77629"/>
                  </a:lnTo>
                  <a:lnTo>
                    <a:pt x="1047464" y="88487"/>
                  </a:lnTo>
                  <a:lnTo>
                    <a:pt x="1056132" y="88106"/>
                  </a:lnTo>
                  <a:lnTo>
                    <a:pt x="1072229" y="96012"/>
                  </a:lnTo>
                  <a:lnTo>
                    <a:pt x="1084517" y="97250"/>
                  </a:lnTo>
                  <a:lnTo>
                    <a:pt x="1115473" y="110776"/>
                  </a:lnTo>
                  <a:lnTo>
                    <a:pt x="1140238" y="105061"/>
                  </a:lnTo>
                  <a:lnTo>
                    <a:pt x="1141095" y="109918"/>
                  </a:lnTo>
                  <a:lnTo>
                    <a:pt x="1158050" y="111919"/>
                  </a:lnTo>
                  <a:lnTo>
                    <a:pt x="1166527" y="120967"/>
                  </a:lnTo>
                  <a:lnTo>
                    <a:pt x="1166527" y="133636"/>
                  </a:lnTo>
                  <a:lnTo>
                    <a:pt x="1195769" y="160496"/>
                  </a:lnTo>
                  <a:lnTo>
                    <a:pt x="1191673" y="176022"/>
                  </a:lnTo>
                  <a:lnTo>
                    <a:pt x="1200150" y="179546"/>
                  </a:lnTo>
                  <a:lnTo>
                    <a:pt x="1198626" y="184023"/>
                  </a:lnTo>
                  <a:lnTo>
                    <a:pt x="1210342" y="185547"/>
                  </a:lnTo>
                  <a:lnTo>
                    <a:pt x="1209866" y="190119"/>
                  </a:lnTo>
                  <a:lnTo>
                    <a:pt x="1214914" y="190881"/>
                  </a:lnTo>
                  <a:lnTo>
                    <a:pt x="1225105" y="238982"/>
                  </a:lnTo>
                  <a:lnTo>
                    <a:pt x="1232249" y="238125"/>
                  </a:lnTo>
                  <a:lnTo>
                    <a:pt x="1241203" y="233077"/>
                  </a:lnTo>
                  <a:lnTo>
                    <a:pt x="1247584" y="236601"/>
                  </a:lnTo>
                  <a:lnTo>
                    <a:pt x="1252252" y="247840"/>
                  </a:lnTo>
                  <a:lnTo>
                    <a:pt x="1275207" y="253270"/>
                  </a:lnTo>
                  <a:lnTo>
                    <a:pt x="1279779" y="253079"/>
                  </a:lnTo>
                  <a:lnTo>
                    <a:pt x="1281494" y="247459"/>
                  </a:lnTo>
                  <a:lnTo>
                    <a:pt x="1284351" y="246126"/>
                  </a:lnTo>
                  <a:lnTo>
                    <a:pt x="1289304" y="248698"/>
                  </a:lnTo>
                  <a:lnTo>
                    <a:pt x="1289685" y="257461"/>
                  </a:lnTo>
                  <a:lnTo>
                    <a:pt x="1304544" y="263271"/>
                  </a:lnTo>
                  <a:lnTo>
                    <a:pt x="1319689" y="262985"/>
                  </a:lnTo>
                  <a:lnTo>
                    <a:pt x="1319213" y="266986"/>
                  </a:lnTo>
                  <a:lnTo>
                    <a:pt x="1324547" y="269272"/>
                  </a:lnTo>
                  <a:lnTo>
                    <a:pt x="1324642" y="272034"/>
                  </a:lnTo>
                  <a:lnTo>
                    <a:pt x="1342168" y="275653"/>
                  </a:lnTo>
                  <a:lnTo>
                    <a:pt x="1343978" y="291560"/>
                  </a:lnTo>
                  <a:lnTo>
                    <a:pt x="1350740" y="295275"/>
                  </a:lnTo>
                  <a:lnTo>
                    <a:pt x="1359218" y="321183"/>
                  </a:lnTo>
                  <a:lnTo>
                    <a:pt x="1360456" y="327755"/>
                  </a:lnTo>
                  <a:lnTo>
                    <a:pt x="1357313" y="326326"/>
                  </a:lnTo>
                  <a:lnTo>
                    <a:pt x="1358360" y="336804"/>
                  </a:lnTo>
                  <a:lnTo>
                    <a:pt x="1367790" y="375285"/>
                  </a:lnTo>
                  <a:lnTo>
                    <a:pt x="1375505" y="374523"/>
                  </a:lnTo>
                  <a:lnTo>
                    <a:pt x="1377505" y="380143"/>
                  </a:lnTo>
                  <a:lnTo>
                    <a:pt x="1380839" y="379381"/>
                  </a:lnTo>
                  <a:lnTo>
                    <a:pt x="1382268" y="389001"/>
                  </a:lnTo>
                  <a:lnTo>
                    <a:pt x="1387983" y="388715"/>
                  </a:lnTo>
                  <a:lnTo>
                    <a:pt x="1390936" y="409480"/>
                  </a:lnTo>
                  <a:lnTo>
                    <a:pt x="1389126" y="409003"/>
                  </a:lnTo>
                  <a:lnTo>
                    <a:pt x="1388650" y="413861"/>
                  </a:lnTo>
                  <a:lnTo>
                    <a:pt x="1393889" y="415957"/>
                  </a:lnTo>
                  <a:lnTo>
                    <a:pt x="1394555" y="427863"/>
                  </a:lnTo>
                  <a:lnTo>
                    <a:pt x="1397222" y="428339"/>
                  </a:lnTo>
                  <a:lnTo>
                    <a:pt x="1395222" y="439864"/>
                  </a:lnTo>
                  <a:lnTo>
                    <a:pt x="1415605" y="476821"/>
                  </a:lnTo>
                  <a:lnTo>
                    <a:pt x="1417796" y="476155"/>
                  </a:lnTo>
                  <a:lnTo>
                    <a:pt x="1418177" y="491490"/>
                  </a:lnTo>
                  <a:lnTo>
                    <a:pt x="1413796" y="507206"/>
                  </a:lnTo>
                  <a:lnTo>
                    <a:pt x="1417796" y="509016"/>
                  </a:lnTo>
                  <a:lnTo>
                    <a:pt x="1417892" y="516160"/>
                  </a:lnTo>
                  <a:lnTo>
                    <a:pt x="1428179" y="520351"/>
                  </a:lnTo>
                  <a:lnTo>
                    <a:pt x="1426559" y="527494"/>
                  </a:lnTo>
                  <a:lnTo>
                    <a:pt x="1442752" y="533019"/>
                  </a:lnTo>
                  <a:lnTo>
                    <a:pt x="1433989" y="546354"/>
                  </a:lnTo>
                  <a:lnTo>
                    <a:pt x="1456563" y="552069"/>
                  </a:lnTo>
                  <a:lnTo>
                    <a:pt x="1469326" y="559117"/>
                  </a:lnTo>
                  <a:lnTo>
                    <a:pt x="1480090" y="554164"/>
                  </a:lnTo>
                  <a:lnTo>
                    <a:pt x="1502188" y="564451"/>
                  </a:lnTo>
                  <a:lnTo>
                    <a:pt x="1503807" y="544544"/>
                  </a:lnTo>
                  <a:lnTo>
                    <a:pt x="1507046" y="545782"/>
                  </a:lnTo>
                  <a:lnTo>
                    <a:pt x="1509617" y="542544"/>
                  </a:lnTo>
                  <a:lnTo>
                    <a:pt x="1524953" y="547402"/>
                  </a:lnTo>
                  <a:lnTo>
                    <a:pt x="1536383" y="538639"/>
                  </a:lnTo>
                  <a:lnTo>
                    <a:pt x="1536383" y="523208"/>
                  </a:lnTo>
                  <a:lnTo>
                    <a:pt x="1544479" y="521303"/>
                  </a:lnTo>
                  <a:lnTo>
                    <a:pt x="1544669" y="523494"/>
                  </a:lnTo>
                  <a:lnTo>
                    <a:pt x="1554671" y="522922"/>
                  </a:lnTo>
                  <a:lnTo>
                    <a:pt x="1555242" y="525209"/>
                  </a:lnTo>
                  <a:lnTo>
                    <a:pt x="1570768" y="520541"/>
                  </a:lnTo>
                  <a:lnTo>
                    <a:pt x="1572387" y="527685"/>
                  </a:lnTo>
                  <a:lnTo>
                    <a:pt x="1580102" y="528638"/>
                  </a:lnTo>
                  <a:lnTo>
                    <a:pt x="1583436" y="548545"/>
                  </a:lnTo>
                  <a:lnTo>
                    <a:pt x="1573816" y="553593"/>
                  </a:lnTo>
                  <a:lnTo>
                    <a:pt x="1572578" y="556546"/>
                  </a:lnTo>
                  <a:lnTo>
                    <a:pt x="1571054" y="566738"/>
                  </a:lnTo>
                  <a:lnTo>
                    <a:pt x="1576769" y="568166"/>
                  </a:lnTo>
                  <a:lnTo>
                    <a:pt x="1574673" y="584930"/>
                  </a:lnTo>
                  <a:lnTo>
                    <a:pt x="1576007" y="595789"/>
                  </a:lnTo>
                  <a:lnTo>
                    <a:pt x="1601724" y="583311"/>
                  </a:lnTo>
                  <a:lnTo>
                    <a:pt x="1601343" y="568928"/>
                  </a:lnTo>
                  <a:lnTo>
                    <a:pt x="1609534" y="569119"/>
                  </a:lnTo>
                  <a:lnTo>
                    <a:pt x="1609154" y="564070"/>
                  </a:lnTo>
                  <a:lnTo>
                    <a:pt x="1611916" y="563689"/>
                  </a:lnTo>
                  <a:lnTo>
                    <a:pt x="1611249" y="556260"/>
                  </a:lnTo>
                  <a:lnTo>
                    <a:pt x="1623155" y="556736"/>
                  </a:lnTo>
                  <a:lnTo>
                    <a:pt x="1621822" y="547306"/>
                  </a:lnTo>
                  <a:lnTo>
                    <a:pt x="1626489" y="546830"/>
                  </a:lnTo>
                  <a:lnTo>
                    <a:pt x="1630775" y="561022"/>
                  </a:lnTo>
                  <a:lnTo>
                    <a:pt x="1636014" y="559689"/>
                  </a:lnTo>
                  <a:lnTo>
                    <a:pt x="1636109" y="553784"/>
                  </a:lnTo>
                  <a:lnTo>
                    <a:pt x="1645444" y="553307"/>
                  </a:lnTo>
                  <a:lnTo>
                    <a:pt x="1642682" y="536257"/>
                  </a:lnTo>
                  <a:lnTo>
                    <a:pt x="1662017" y="527399"/>
                  </a:lnTo>
                  <a:lnTo>
                    <a:pt x="1677543" y="522922"/>
                  </a:lnTo>
                  <a:lnTo>
                    <a:pt x="1696117" y="523208"/>
                  </a:lnTo>
                  <a:lnTo>
                    <a:pt x="1705070" y="518446"/>
                  </a:lnTo>
                  <a:lnTo>
                    <a:pt x="1720501" y="516826"/>
                  </a:lnTo>
                  <a:lnTo>
                    <a:pt x="1720501" y="514445"/>
                  </a:lnTo>
                  <a:lnTo>
                    <a:pt x="1775365" y="512635"/>
                  </a:lnTo>
                  <a:lnTo>
                    <a:pt x="1771841" y="518160"/>
                  </a:lnTo>
                  <a:lnTo>
                    <a:pt x="1802511" y="518255"/>
                  </a:lnTo>
                  <a:lnTo>
                    <a:pt x="1802701" y="523875"/>
                  </a:lnTo>
                  <a:lnTo>
                    <a:pt x="1820227" y="523684"/>
                  </a:lnTo>
                  <a:lnTo>
                    <a:pt x="1820418" y="527494"/>
                  </a:lnTo>
                  <a:lnTo>
                    <a:pt x="1830610" y="520732"/>
                  </a:lnTo>
                  <a:lnTo>
                    <a:pt x="1831467" y="540925"/>
                  </a:lnTo>
                  <a:lnTo>
                    <a:pt x="1840230" y="533209"/>
                  </a:lnTo>
                  <a:lnTo>
                    <a:pt x="1852232" y="529495"/>
                  </a:lnTo>
                  <a:lnTo>
                    <a:pt x="1852327" y="526256"/>
                  </a:lnTo>
                  <a:lnTo>
                    <a:pt x="1867852" y="519303"/>
                  </a:lnTo>
                  <a:lnTo>
                    <a:pt x="1870901" y="519112"/>
                  </a:lnTo>
                  <a:lnTo>
                    <a:pt x="1871567" y="524542"/>
                  </a:lnTo>
                  <a:lnTo>
                    <a:pt x="1889569" y="521779"/>
                  </a:lnTo>
                  <a:lnTo>
                    <a:pt x="1892332" y="532447"/>
                  </a:lnTo>
                  <a:lnTo>
                    <a:pt x="1896713" y="534067"/>
                  </a:lnTo>
                  <a:lnTo>
                    <a:pt x="1906143" y="533114"/>
                  </a:lnTo>
                  <a:lnTo>
                    <a:pt x="1906048" y="530828"/>
                  </a:lnTo>
                  <a:lnTo>
                    <a:pt x="1909667" y="530257"/>
                  </a:lnTo>
                  <a:lnTo>
                    <a:pt x="1943005" y="529304"/>
                  </a:lnTo>
                  <a:lnTo>
                    <a:pt x="1944719" y="580358"/>
                  </a:lnTo>
                  <a:lnTo>
                    <a:pt x="2019776" y="580739"/>
                  </a:lnTo>
                  <a:lnTo>
                    <a:pt x="2017776" y="618268"/>
                  </a:lnTo>
                  <a:lnTo>
                    <a:pt x="2005584" y="616744"/>
                  </a:lnTo>
                  <a:lnTo>
                    <a:pt x="2006441" y="633889"/>
                  </a:lnTo>
                  <a:lnTo>
                    <a:pt x="2001393" y="666274"/>
                  </a:lnTo>
                  <a:lnTo>
                    <a:pt x="2013966" y="671036"/>
                  </a:lnTo>
                  <a:lnTo>
                    <a:pt x="2015585" y="680847"/>
                  </a:lnTo>
                  <a:lnTo>
                    <a:pt x="1993106" y="690848"/>
                  </a:lnTo>
                  <a:lnTo>
                    <a:pt x="1975104" y="694087"/>
                  </a:lnTo>
                  <a:lnTo>
                    <a:pt x="1980819" y="693992"/>
                  </a:lnTo>
                  <a:lnTo>
                    <a:pt x="1975294" y="694849"/>
                  </a:lnTo>
                  <a:lnTo>
                    <a:pt x="1974342" y="697325"/>
                  </a:lnTo>
                  <a:lnTo>
                    <a:pt x="1976723" y="712660"/>
                  </a:lnTo>
                  <a:lnTo>
                    <a:pt x="1989677" y="751808"/>
                  </a:lnTo>
                  <a:lnTo>
                    <a:pt x="1987296" y="755523"/>
                  </a:lnTo>
                  <a:lnTo>
                    <a:pt x="1989677" y="764667"/>
                  </a:lnTo>
                  <a:lnTo>
                    <a:pt x="1986534" y="765429"/>
                  </a:lnTo>
                  <a:lnTo>
                    <a:pt x="1985391" y="815054"/>
                  </a:lnTo>
                  <a:lnTo>
                    <a:pt x="2005393" y="818007"/>
                  </a:lnTo>
                  <a:lnTo>
                    <a:pt x="2006156" y="829056"/>
                  </a:lnTo>
                  <a:lnTo>
                    <a:pt x="2015871" y="829246"/>
                  </a:lnTo>
                  <a:lnTo>
                    <a:pt x="2015204" y="836676"/>
                  </a:lnTo>
                  <a:lnTo>
                    <a:pt x="2012347" y="843915"/>
                  </a:lnTo>
                  <a:lnTo>
                    <a:pt x="2003012" y="843058"/>
                  </a:lnTo>
                  <a:lnTo>
                    <a:pt x="2004060" y="856297"/>
                  </a:lnTo>
                  <a:lnTo>
                    <a:pt x="1984153" y="853440"/>
                  </a:lnTo>
                  <a:lnTo>
                    <a:pt x="1984058" y="861917"/>
                  </a:lnTo>
                  <a:lnTo>
                    <a:pt x="1995868" y="892016"/>
                  </a:lnTo>
                  <a:lnTo>
                    <a:pt x="1980533" y="895159"/>
                  </a:lnTo>
                  <a:lnTo>
                    <a:pt x="1965579" y="889254"/>
                  </a:lnTo>
                  <a:lnTo>
                    <a:pt x="1966055" y="901827"/>
                  </a:lnTo>
                  <a:lnTo>
                    <a:pt x="1941005" y="916876"/>
                  </a:lnTo>
                  <a:lnTo>
                    <a:pt x="1944148" y="922972"/>
                  </a:lnTo>
                  <a:lnTo>
                    <a:pt x="1947767" y="921353"/>
                  </a:lnTo>
                  <a:lnTo>
                    <a:pt x="1945862" y="923925"/>
                  </a:lnTo>
                  <a:lnTo>
                    <a:pt x="1934813" y="925735"/>
                  </a:lnTo>
                  <a:lnTo>
                    <a:pt x="1927669" y="917162"/>
                  </a:lnTo>
                  <a:lnTo>
                    <a:pt x="1903762" y="927449"/>
                  </a:lnTo>
                  <a:lnTo>
                    <a:pt x="1912239" y="953548"/>
                  </a:lnTo>
                  <a:lnTo>
                    <a:pt x="1907667" y="955167"/>
                  </a:lnTo>
                  <a:lnTo>
                    <a:pt x="1926622" y="1039082"/>
                  </a:lnTo>
                  <a:lnTo>
                    <a:pt x="1923098" y="1046417"/>
                  </a:lnTo>
                  <a:lnTo>
                    <a:pt x="1915382" y="1047655"/>
                  </a:lnTo>
                  <a:lnTo>
                    <a:pt x="1884807" y="1054894"/>
                  </a:lnTo>
                  <a:lnTo>
                    <a:pt x="1860328" y="1056322"/>
                  </a:lnTo>
                  <a:lnTo>
                    <a:pt x="1800892" y="1067467"/>
                  </a:lnTo>
                  <a:lnTo>
                    <a:pt x="1724597" y="1054322"/>
                  </a:lnTo>
                  <a:lnTo>
                    <a:pt x="1672781" y="1064133"/>
                  </a:lnTo>
                  <a:lnTo>
                    <a:pt x="1651349" y="1072229"/>
                  </a:lnTo>
                  <a:lnTo>
                    <a:pt x="1631728" y="1073753"/>
                  </a:lnTo>
                  <a:lnTo>
                    <a:pt x="1617536" y="1078611"/>
                  </a:lnTo>
                  <a:lnTo>
                    <a:pt x="1608677" y="1043749"/>
                  </a:lnTo>
                  <a:lnTo>
                    <a:pt x="1605534" y="1045559"/>
                  </a:lnTo>
                  <a:lnTo>
                    <a:pt x="1596771" y="1025080"/>
                  </a:lnTo>
                  <a:lnTo>
                    <a:pt x="1585151" y="1026985"/>
                  </a:lnTo>
                  <a:lnTo>
                    <a:pt x="1576007" y="1024318"/>
                  </a:lnTo>
                  <a:lnTo>
                    <a:pt x="1578864" y="1017842"/>
                  </a:lnTo>
                  <a:lnTo>
                    <a:pt x="1569053" y="1009174"/>
                  </a:lnTo>
                  <a:lnTo>
                    <a:pt x="1545050" y="1000030"/>
                  </a:lnTo>
                  <a:lnTo>
                    <a:pt x="1527239" y="1001459"/>
                  </a:lnTo>
                  <a:lnTo>
                    <a:pt x="1512189" y="999077"/>
                  </a:lnTo>
                  <a:lnTo>
                    <a:pt x="1504093" y="1003744"/>
                  </a:lnTo>
                  <a:lnTo>
                    <a:pt x="1489329" y="1021937"/>
                  </a:lnTo>
                  <a:lnTo>
                    <a:pt x="1481519" y="1023842"/>
                  </a:lnTo>
                  <a:lnTo>
                    <a:pt x="1468184" y="1033748"/>
                  </a:lnTo>
                  <a:lnTo>
                    <a:pt x="1450658" y="1037653"/>
                  </a:lnTo>
                  <a:lnTo>
                    <a:pt x="1441323" y="1044607"/>
                  </a:lnTo>
                  <a:lnTo>
                    <a:pt x="1431131" y="1060037"/>
                  </a:lnTo>
                  <a:lnTo>
                    <a:pt x="1441228" y="1059180"/>
                  </a:lnTo>
                  <a:lnTo>
                    <a:pt x="1443323" y="1064705"/>
                  </a:lnTo>
                  <a:lnTo>
                    <a:pt x="1438847" y="1071563"/>
                  </a:lnTo>
                  <a:lnTo>
                    <a:pt x="1432655" y="1073944"/>
                  </a:lnTo>
                  <a:lnTo>
                    <a:pt x="1439228" y="1107853"/>
                  </a:lnTo>
                  <a:lnTo>
                    <a:pt x="1413034" y="1132903"/>
                  </a:lnTo>
                  <a:lnTo>
                    <a:pt x="1413891" y="1138047"/>
                  </a:lnTo>
                  <a:lnTo>
                    <a:pt x="1410748" y="1139380"/>
                  </a:lnTo>
                  <a:lnTo>
                    <a:pt x="1412558" y="1145286"/>
                  </a:lnTo>
                  <a:lnTo>
                    <a:pt x="1418082" y="1141952"/>
                  </a:lnTo>
                  <a:lnTo>
                    <a:pt x="1427798" y="1160526"/>
                  </a:lnTo>
                  <a:lnTo>
                    <a:pt x="1436084" y="1156240"/>
                  </a:lnTo>
                  <a:lnTo>
                    <a:pt x="1442752" y="1165479"/>
                  </a:lnTo>
                  <a:lnTo>
                    <a:pt x="1438466" y="1169099"/>
                  </a:lnTo>
                  <a:lnTo>
                    <a:pt x="1441037" y="1175861"/>
                  </a:lnTo>
                  <a:lnTo>
                    <a:pt x="1432751" y="1182719"/>
                  </a:lnTo>
                  <a:lnTo>
                    <a:pt x="1445609" y="1206151"/>
                  </a:lnTo>
                  <a:lnTo>
                    <a:pt x="1455992" y="1235393"/>
                  </a:lnTo>
                  <a:lnTo>
                    <a:pt x="1453896" y="1236345"/>
                  </a:lnTo>
                  <a:lnTo>
                    <a:pt x="1458754" y="1249870"/>
                  </a:lnTo>
                  <a:lnTo>
                    <a:pt x="1456849" y="1252347"/>
                  </a:lnTo>
                  <a:lnTo>
                    <a:pt x="1460468" y="1255871"/>
                  </a:lnTo>
                  <a:lnTo>
                    <a:pt x="1457420" y="1259395"/>
                  </a:lnTo>
                  <a:lnTo>
                    <a:pt x="1454753" y="1261110"/>
                  </a:lnTo>
                  <a:lnTo>
                    <a:pt x="1453325" y="1257681"/>
                  </a:lnTo>
                  <a:lnTo>
                    <a:pt x="1427226" y="1269968"/>
                  </a:lnTo>
                  <a:lnTo>
                    <a:pt x="1430274" y="1278445"/>
                  </a:lnTo>
                  <a:lnTo>
                    <a:pt x="1419225" y="1282446"/>
                  </a:lnTo>
                  <a:lnTo>
                    <a:pt x="1418273" y="1286542"/>
                  </a:lnTo>
                  <a:lnTo>
                    <a:pt x="1381982" y="1310450"/>
                  </a:lnTo>
                  <a:lnTo>
                    <a:pt x="1375696" y="1318451"/>
                  </a:lnTo>
                  <a:lnTo>
                    <a:pt x="1346073" y="1322451"/>
                  </a:lnTo>
                  <a:lnTo>
                    <a:pt x="1334167" y="1320451"/>
                  </a:lnTo>
                  <a:lnTo>
                    <a:pt x="1324070" y="1304258"/>
                  </a:lnTo>
                  <a:lnTo>
                    <a:pt x="1309497" y="1308830"/>
                  </a:lnTo>
                  <a:lnTo>
                    <a:pt x="1307783" y="1304163"/>
                  </a:lnTo>
                  <a:lnTo>
                    <a:pt x="1298924" y="1308163"/>
                  </a:lnTo>
                  <a:lnTo>
                    <a:pt x="1301972" y="1317593"/>
                  </a:lnTo>
                  <a:lnTo>
                    <a:pt x="1274255" y="1323689"/>
                  </a:lnTo>
                  <a:lnTo>
                    <a:pt x="1270921" y="1328166"/>
                  </a:lnTo>
                  <a:lnTo>
                    <a:pt x="1276826" y="1341882"/>
                  </a:lnTo>
                  <a:lnTo>
                    <a:pt x="1271969" y="1343596"/>
                  </a:lnTo>
                  <a:lnTo>
                    <a:pt x="1272921" y="1346359"/>
                  </a:lnTo>
                  <a:lnTo>
                    <a:pt x="1264253" y="1348740"/>
                  </a:lnTo>
                  <a:lnTo>
                    <a:pt x="1253300" y="1349407"/>
                  </a:lnTo>
                  <a:lnTo>
                    <a:pt x="1250251" y="1342834"/>
                  </a:lnTo>
                  <a:lnTo>
                    <a:pt x="1237774" y="1347597"/>
                  </a:lnTo>
                  <a:lnTo>
                    <a:pt x="1236250" y="1350550"/>
                  </a:lnTo>
                  <a:lnTo>
                    <a:pt x="1222724" y="1350931"/>
                  </a:lnTo>
                  <a:lnTo>
                    <a:pt x="1216533" y="1345883"/>
                  </a:lnTo>
                  <a:lnTo>
                    <a:pt x="1222629" y="1331024"/>
                  </a:lnTo>
                  <a:lnTo>
                    <a:pt x="1219105" y="1332643"/>
                  </a:lnTo>
                  <a:lnTo>
                    <a:pt x="1211771" y="1324927"/>
                  </a:lnTo>
                  <a:lnTo>
                    <a:pt x="1209484" y="1325499"/>
                  </a:lnTo>
                  <a:lnTo>
                    <a:pt x="1206913" y="1317784"/>
                  </a:lnTo>
                  <a:lnTo>
                    <a:pt x="1201293" y="1318736"/>
                  </a:lnTo>
                  <a:lnTo>
                    <a:pt x="1202817" y="1324642"/>
                  </a:lnTo>
                  <a:lnTo>
                    <a:pt x="1195578" y="1321403"/>
                  </a:lnTo>
                  <a:close/>
                  <a:moveTo>
                    <a:pt x="1646873" y="534448"/>
                  </a:moveTo>
                  <a:lnTo>
                    <a:pt x="1649063" y="541401"/>
                  </a:lnTo>
                  <a:lnTo>
                    <a:pt x="1655350" y="541020"/>
                  </a:lnTo>
                  <a:lnTo>
                    <a:pt x="1652683" y="532257"/>
                  </a:lnTo>
                  <a:lnTo>
                    <a:pt x="1646873" y="534448"/>
                  </a:lnTo>
                  <a:close/>
                  <a:moveTo>
                    <a:pt x="1659541" y="528733"/>
                  </a:moveTo>
                  <a:lnTo>
                    <a:pt x="1661541" y="535019"/>
                  </a:lnTo>
                  <a:lnTo>
                    <a:pt x="1668685" y="533114"/>
                  </a:lnTo>
                  <a:lnTo>
                    <a:pt x="1667256" y="526923"/>
                  </a:lnTo>
                  <a:lnTo>
                    <a:pt x="1659541" y="5287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31" name="Freihandform: Form 130">
              <a:extLst>
                <a:ext uri="{FF2B5EF4-FFF2-40B4-BE49-F238E27FC236}">
                  <a16:creationId xmlns:a16="http://schemas.microsoft.com/office/drawing/2014/main" id="{20C877B3-84E6-43FF-BA73-272773BF7D5A}"/>
                </a:ext>
              </a:extLst>
            </p:cNvPr>
            <p:cNvSpPr/>
            <p:nvPr/>
          </p:nvSpPr>
          <p:spPr>
            <a:xfrm>
              <a:off x="1014031" y="1815328"/>
              <a:ext cx="727650" cy="658350"/>
            </a:xfrm>
            <a:custGeom>
              <a:avLst/>
              <a:gdLst>
                <a:gd name="connsiteX0" fmla="*/ 36004 w 1400175"/>
                <a:gd name="connsiteY0" fmla="*/ 1046131 h 1266825"/>
                <a:gd name="connsiteX1" fmla="*/ 20574 w 1400175"/>
                <a:gd name="connsiteY1" fmla="*/ 1046321 h 1266825"/>
                <a:gd name="connsiteX2" fmla="*/ 17335 w 1400175"/>
                <a:gd name="connsiteY2" fmla="*/ 1043940 h 1266825"/>
                <a:gd name="connsiteX3" fmla="*/ 16764 w 1400175"/>
                <a:gd name="connsiteY3" fmla="*/ 1034129 h 1266825"/>
                <a:gd name="connsiteX4" fmla="*/ 33814 w 1400175"/>
                <a:gd name="connsiteY4" fmla="*/ 1026700 h 1266825"/>
                <a:gd name="connsiteX5" fmla="*/ 36004 w 1400175"/>
                <a:gd name="connsiteY5" fmla="*/ 1046131 h 1266825"/>
                <a:gd name="connsiteX6" fmla="*/ 1118521 w 1400175"/>
                <a:gd name="connsiteY6" fmla="*/ 301752 h 1266825"/>
                <a:gd name="connsiteX7" fmla="*/ 1122140 w 1400175"/>
                <a:gd name="connsiteY7" fmla="*/ 304514 h 1266825"/>
                <a:gd name="connsiteX8" fmla="*/ 1120997 w 1400175"/>
                <a:gd name="connsiteY8" fmla="*/ 307372 h 1266825"/>
                <a:gd name="connsiteX9" fmla="*/ 1117378 w 1400175"/>
                <a:gd name="connsiteY9" fmla="*/ 305657 h 1266825"/>
                <a:gd name="connsiteX10" fmla="*/ 1118521 w 1400175"/>
                <a:gd name="connsiteY10" fmla="*/ 301752 h 1266825"/>
                <a:gd name="connsiteX11" fmla="*/ 1212533 w 1400175"/>
                <a:gd name="connsiteY11" fmla="*/ 145637 h 1266825"/>
                <a:gd name="connsiteX12" fmla="*/ 1215580 w 1400175"/>
                <a:gd name="connsiteY12" fmla="*/ 146685 h 1266825"/>
                <a:gd name="connsiteX13" fmla="*/ 1214342 w 1400175"/>
                <a:gd name="connsiteY13" fmla="*/ 154972 h 1266825"/>
                <a:gd name="connsiteX14" fmla="*/ 1208342 w 1400175"/>
                <a:gd name="connsiteY14" fmla="*/ 152209 h 1266825"/>
                <a:gd name="connsiteX15" fmla="*/ 1208627 w 1400175"/>
                <a:gd name="connsiteY15" fmla="*/ 148209 h 1266825"/>
                <a:gd name="connsiteX16" fmla="*/ 1206341 w 1400175"/>
                <a:gd name="connsiteY16" fmla="*/ 147066 h 1266825"/>
                <a:gd name="connsiteX17" fmla="*/ 1210437 w 1400175"/>
                <a:gd name="connsiteY17" fmla="*/ 144399 h 1266825"/>
                <a:gd name="connsiteX18" fmla="*/ 1212533 w 1400175"/>
                <a:gd name="connsiteY18" fmla="*/ 145637 h 1266825"/>
                <a:gd name="connsiteX19" fmla="*/ 161544 w 1400175"/>
                <a:gd name="connsiteY19" fmla="*/ 1236440 h 1266825"/>
                <a:gd name="connsiteX20" fmla="*/ 160020 w 1400175"/>
                <a:gd name="connsiteY20" fmla="*/ 1230725 h 1266825"/>
                <a:gd name="connsiteX21" fmla="*/ 151733 w 1400175"/>
                <a:gd name="connsiteY21" fmla="*/ 1228249 h 1266825"/>
                <a:gd name="connsiteX22" fmla="*/ 143542 w 1400175"/>
                <a:gd name="connsiteY22" fmla="*/ 1222248 h 1266825"/>
                <a:gd name="connsiteX23" fmla="*/ 120682 w 1400175"/>
                <a:gd name="connsiteY23" fmla="*/ 1196721 h 1266825"/>
                <a:gd name="connsiteX24" fmla="*/ 118777 w 1400175"/>
                <a:gd name="connsiteY24" fmla="*/ 1174909 h 1266825"/>
                <a:gd name="connsiteX25" fmla="*/ 105727 w 1400175"/>
                <a:gd name="connsiteY25" fmla="*/ 1140047 h 1266825"/>
                <a:gd name="connsiteX26" fmla="*/ 100870 w 1400175"/>
                <a:gd name="connsiteY26" fmla="*/ 1136142 h 1266825"/>
                <a:gd name="connsiteX27" fmla="*/ 91440 w 1400175"/>
                <a:gd name="connsiteY27" fmla="*/ 1143191 h 1266825"/>
                <a:gd name="connsiteX28" fmla="*/ 83058 w 1400175"/>
                <a:gd name="connsiteY28" fmla="*/ 1144810 h 1266825"/>
                <a:gd name="connsiteX29" fmla="*/ 79915 w 1400175"/>
                <a:gd name="connsiteY29" fmla="*/ 1141952 h 1266825"/>
                <a:gd name="connsiteX30" fmla="*/ 82391 w 1400175"/>
                <a:gd name="connsiteY30" fmla="*/ 1117092 h 1266825"/>
                <a:gd name="connsiteX31" fmla="*/ 88011 w 1400175"/>
                <a:gd name="connsiteY31" fmla="*/ 1110234 h 1266825"/>
                <a:gd name="connsiteX32" fmla="*/ 90297 w 1400175"/>
                <a:gd name="connsiteY32" fmla="*/ 1097661 h 1266825"/>
                <a:gd name="connsiteX33" fmla="*/ 90011 w 1400175"/>
                <a:gd name="connsiteY33" fmla="*/ 1095280 h 1266825"/>
                <a:gd name="connsiteX34" fmla="*/ 85820 w 1400175"/>
                <a:gd name="connsiteY34" fmla="*/ 1097280 h 1266825"/>
                <a:gd name="connsiteX35" fmla="*/ 80581 w 1400175"/>
                <a:gd name="connsiteY35" fmla="*/ 1082516 h 1266825"/>
                <a:gd name="connsiteX36" fmla="*/ 85820 w 1400175"/>
                <a:gd name="connsiteY36" fmla="*/ 1080897 h 1266825"/>
                <a:gd name="connsiteX37" fmla="*/ 85249 w 1400175"/>
                <a:gd name="connsiteY37" fmla="*/ 1078325 h 1266825"/>
                <a:gd name="connsiteX38" fmla="*/ 81153 w 1400175"/>
                <a:gd name="connsiteY38" fmla="*/ 1078611 h 1266825"/>
                <a:gd name="connsiteX39" fmla="*/ 79915 w 1400175"/>
                <a:gd name="connsiteY39" fmla="*/ 1070896 h 1266825"/>
                <a:gd name="connsiteX40" fmla="*/ 84868 w 1400175"/>
                <a:gd name="connsiteY40" fmla="*/ 1066800 h 1266825"/>
                <a:gd name="connsiteX41" fmla="*/ 83629 w 1400175"/>
                <a:gd name="connsiteY41" fmla="*/ 1057847 h 1266825"/>
                <a:gd name="connsiteX42" fmla="*/ 42100 w 1400175"/>
                <a:gd name="connsiteY42" fmla="*/ 1045464 h 1266825"/>
                <a:gd name="connsiteX43" fmla="*/ 42196 w 1400175"/>
                <a:gd name="connsiteY43" fmla="*/ 1035177 h 1266825"/>
                <a:gd name="connsiteX44" fmla="*/ 42386 w 1400175"/>
                <a:gd name="connsiteY44" fmla="*/ 1033463 h 1266825"/>
                <a:gd name="connsiteX45" fmla="*/ 57436 w 1400175"/>
                <a:gd name="connsiteY45" fmla="*/ 1036892 h 1266825"/>
                <a:gd name="connsiteX46" fmla="*/ 57340 w 1400175"/>
                <a:gd name="connsiteY46" fmla="*/ 1027748 h 1266825"/>
                <a:gd name="connsiteX47" fmla="*/ 60293 w 1400175"/>
                <a:gd name="connsiteY47" fmla="*/ 1028414 h 1266825"/>
                <a:gd name="connsiteX48" fmla="*/ 60007 w 1400175"/>
                <a:gd name="connsiteY48" fmla="*/ 1010888 h 1266825"/>
                <a:gd name="connsiteX49" fmla="*/ 69818 w 1400175"/>
                <a:gd name="connsiteY49" fmla="*/ 1017079 h 1266825"/>
                <a:gd name="connsiteX50" fmla="*/ 86201 w 1400175"/>
                <a:gd name="connsiteY50" fmla="*/ 1019746 h 1266825"/>
                <a:gd name="connsiteX51" fmla="*/ 105156 w 1400175"/>
                <a:gd name="connsiteY51" fmla="*/ 1029176 h 1266825"/>
                <a:gd name="connsiteX52" fmla="*/ 93535 w 1400175"/>
                <a:gd name="connsiteY52" fmla="*/ 1018413 h 1266825"/>
                <a:gd name="connsiteX53" fmla="*/ 89821 w 1400175"/>
                <a:gd name="connsiteY53" fmla="*/ 1006888 h 1266825"/>
                <a:gd name="connsiteX54" fmla="*/ 102870 w 1400175"/>
                <a:gd name="connsiteY54" fmla="*/ 1007745 h 1266825"/>
                <a:gd name="connsiteX55" fmla="*/ 101822 w 1400175"/>
                <a:gd name="connsiteY55" fmla="*/ 991934 h 1266825"/>
                <a:gd name="connsiteX56" fmla="*/ 97441 w 1400175"/>
                <a:gd name="connsiteY56" fmla="*/ 991648 h 1266825"/>
                <a:gd name="connsiteX57" fmla="*/ 97345 w 1400175"/>
                <a:gd name="connsiteY57" fmla="*/ 989457 h 1266825"/>
                <a:gd name="connsiteX58" fmla="*/ 82010 w 1400175"/>
                <a:gd name="connsiteY58" fmla="*/ 988981 h 1266825"/>
                <a:gd name="connsiteX59" fmla="*/ 74485 w 1400175"/>
                <a:gd name="connsiteY59" fmla="*/ 991171 h 1266825"/>
                <a:gd name="connsiteX60" fmla="*/ 73057 w 1400175"/>
                <a:gd name="connsiteY60" fmla="*/ 988028 h 1266825"/>
                <a:gd name="connsiteX61" fmla="*/ 63246 w 1400175"/>
                <a:gd name="connsiteY61" fmla="*/ 987076 h 1266825"/>
                <a:gd name="connsiteX62" fmla="*/ 65341 w 1400175"/>
                <a:gd name="connsiteY62" fmla="*/ 978027 h 1266825"/>
                <a:gd name="connsiteX63" fmla="*/ 75914 w 1400175"/>
                <a:gd name="connsiteY63" fmla="*/ 980313 h 1266825"/>
                <a:gd name="connsiteX64" fmla="*/ 81820 w 1400175"/>
                <a:gd name="connsiteY64" fmla="*/ 977075 h 1266825"/>
                <a:gd name="connsiteX65" fmla="*/ 97822 w 1400175"/>
                <a:gd name="connsiteY65" fmla="*/ 975169 h 1266825"/>
                <a:gd name="connsiteX66" fmla="*/ 104870 w 1400175"/>
                <a:gd name="connsiteY66" fmla="*/ 970883 h 1266825"/>
                <a:gd name="connsiteX67" fmla="*/ 114395 w 1400175"/>
                <a:gd name="connsiteY67" fmla="*/ 959263 h 1266825"/>
                <a:gd name="connsiteX68" fmla="*/ 142303 w 1400175"/>
                <a:gd name="connsiteY68" fmla="*/ 952405 h 1266825"/>
                <a:gd name="connsiteX69" fmla="*/ 148209 w 1400175"/>
                <a:gd name="connsiteY69" fmla="*/ 947166 h 1266825"/>
                <a:gd name="connsiteX70" fmla="*/ 147256 w 1400175"/>
                <a:gd name="connsiteY70" fmla="*/ 936212 h 1266825"/>
                <a:gd name="connsiteX71" fmla="*/ 136874 w 1400175"/>
                <a:gd name="connsiteY71" fmla="*/ 925449 h 1266825"/>
                <a:gd name="connsiteX72" fmla="*/ 121634 w 1400175"/>
                <a:gd name="connsiteY72" fmla="*/ 902684 h 1266825"/>
                <a:gd name="connsiteX73" fmla="*/ 124873 w 1400175"/>
                <a:gd name="connsiteY73" fmla="*/ 899350 h 1266825"/>
                <a:gd name="connsiteX74" fmla="*/ 118300 w 1400175"/>
                <a:gd name="connsiteY74" fmla="*/ 890778 h 1266825"/>
                <a:gd name="connsiteX75" fmla="*/ 121634 w 1400175"/>
                <a:gd name="connsiteY75" fmla="*/ 888492 h 1266825"/>
                <a:gd name="connsiteX76" fmla="*/ 116776 w 1400175"/>
                <a:gd name="connsiteY76" fmla="*/ 880396 h 1266825"/>
                <a:gd name="connsiteX77" fmla="*/ 102013 w 1400175"/>
                <a:gd name="connsiteY77" fmla="*/ 872966 h 1266825"/>
                <a:gd name="connsiteX78" fmla="*/ 97250 w 1400175"/>
                <a:gd name="connsiteY78" fmla="*/ 873823 h 1266825"/>
                <a:gd name="connsiteX79" fmla="*/ 92107 w 1400175"/>
                <a:gd name="connsiteY79" fmla="*/ 866775 h 1266825"/>
                <a:gd name="connsiteX80" fmla="*/ 91059 w 1400175"/>
                <a:gd name="connsiteY80" fmla="*/ 857250 h 1266825"/>
                <a:gd name="connsiteX81" fmla="*/ 97155 w 1400175"/>
                <a:gd name="connsiteY81" fmla="*/ 851059 h 1266825"/>
                <a:gd name="connsiteX82" fmla="*/ 116205 w 1400175"/>
                <a:gd name="connsiteY82" fmla="*/ 842772 h 1266825"/>
                <a:gd name="connsiteX83" fmla="*/ 115062 w 1400175"/>
                <a:gd name="connsiteY83" fmla="*/ 837152 h 1266825"/>
                <a:gd name="connsiteX84" fmla="*/ 109252 w 1400175"/>
                <a:gd name="connsiteY84" fmla="*/ 837343 h 1266825"/>
                <a:gd name="connsiteX85" fmla="*/ 107156 w 1400175"/>
                <a:gd name="connsiteY85" fmla="*/ 823627 h 1266825"/>
                <a:gd name="connsiteX86" fmla="*/ 110204 w 1400175"/>
                <a:gd name="connsiteY86" fmla="*/ 822388 h 1266825"/>
                <a:gd name="connsiteX87" fmla="*/ 105061 w 1400175"/>
                <a:gd name="connsiteY87" fmla="*/ 808958 h 1266825"/>
                <a:gd name="connsiteX88" fmla="*/ 111061 w 1400175"/>
                <a:gd name="connsiteY88" fmla="*/ 809244 h 1266825"/>
                <a:gd name="connsiteX89" fmla="*/ 111919 w 1400175"/>
                <a:gd name="connsiteY89" fmla="*/ 805244 h 1266825"/>
                <a:gd name="connsiteX90" fmla="*/ 115062 w 1400175"/>
                <a:gd name="connsiteY90" fmla="*/ 805148 h 1266825"/>
                <a:gd name="connsiteX91" fmla="*/ 111538 w 1400175"/>
                <a:gd name="connsiteY91" fmla="*/ 792004 h 1266825"/>
                <a:gd name="connsiteX92" fmla="*/ 107728 w 1400175"/>
                <a:gd name="connsiteY92" fmla="*/ 792004 h 1266825"/>
                <a:gd name="connsiteX93" fmla="*/ 111347 w 1400175"/>
                <a:gd name="connsiteY93" fmla="*/ 770287 h 1266825"/>
                <a:gd name="connsiteX94" fmla="*/ 113633 w 1400175"/>
                <a:gd name="connsiteY94" fmla="*/ 763143 h 1266825"/>
                <a:gd name="connsiteX95" fmla="*/ 128206 w 1400175"/>
                <a:gd name="connsiteY95" fmla="*/ 763238 h 1266825"/>
                <a:gd name="connsiteX96" fmla="*/ 130302 w 1400175"/>
                <a:gd name="connsiteY96" fmla="*/ 755713 h 1266825"/>
                <a:gd name="connsiteX97" fmla="*/ 138970 w 1400175"/>
                <a:gd name="connsiteY97" fmla="*/ 749427 h 1266825"/>
                <a:gd name="connsiteX98" fmla="*/ 141065 w 1400175"/>
                <a:gd name="connsiteY98" fmla="*/ 740473 h 1266825"/>
                <a:gd name="connsiteX99" fmla="*/ 137255 w 1400175"/>
                <a:gd name="connsiteY99" fmla="*/ 730091 h 1266825"/>
                <a:gd name="connsiteX100" fmla="*/ 151162 w 1400175"/>
                <a:gd name="connsiteY100" fmla="*/ 708088 h 1266825"/>
                <a:gd name="connsiteX101" fmla="*/ 141160 w 1400175"/>
                <a:gd name="connsiteY101" fmla="*/ 699992 h 1266825"/>
                <a:gd name="connsiteX102" fmla="*/ 127921 w 1400175"/>
                <a:gd name="connsiteY102" fmla="*/ 696944 h 1266825"/>
                <a:gd name="connsiteX103" fmla="*/ 123444 w 1400175"/>
                <a:gd name="connsiteY103" fmla="*/ 690277 h 1266825"/>
                <a:gd name="connsiteX104" fmla="*/ 135541 w 1400175"/>
                <a:gd name="connsiteY104" fmla="*/ 690086 h 1266825"/>
                <a:gd name="connsiteX105" fmla="*/ 139255 w 1400175"/>
                <a:gd name="connsiteY105" fmla="*/ 674370 h 1266825"/>
                <a:gd name="connsiteX106" fmla="*/ 138398 w 1400175"/>
                <a:gd name="connsiteY106" fmla="*/ 666369 h 1266825"/>
                <a:gd name="connsiteX107" fmla="*/ 147066 w 1400175"/>
                <a:gd name="connsiteY107" fmla="*/ 662559 h 1266825"/>
                <a:gd name="connsiteX108" fmla="*/ 148685 w 1400175"/>
                <a:gd name="connsiteY108" fmla="*/ 654272 h 1266825"/>
                <a:gd name="connsiteX109" fmla="*/ 160687 w 1400175"/>
                <a:gd name="connsiteY109" fmla="*/ 644366 h 1266825"/>
                <a:gd name="connsiteX110" fmla="*/ 156210 w 1400175"/>
                <a:gd name="connsiteY110" fmla="*/ 626269 h 1266825"/>
                <a:gd name="connsiteX111" fmla="*/ 160496 w 1400175"/>
                <a:gd name="connsiteY111" fmla="*/ 624078 h 1266825"/>
                <a:gd name="connsiteX112" fmla="*/ 159067 w 1400175"/>
                <a:gd name="connsiteY112" fmla="*/ 609124 h 1266825"/>
                <a:gd name="connsiteX113" fmla="*/ 161449 w 1400175"/>
                <a:gd name="connsiteY113" fmla="*/ 608933 h 1266825"/>
                <a:gd name="connsiteX114" fmla="*/ 161830 w 1400175"/>
                <a:gd name="connsiteY114" fmla="*/ 603599 h 1266825"/>
                <a:gd name="connsiteX115" fmla="*/ 163639 w 1400175"/>
                <a:gd name="connsiteY115" fmla="*/ 603599 h 1266825"/>
                <a:gd name="connsiteX116" fmla="*/ 164878 w 1400175"/>
                <a:gd name="connsiteY116" fmla="*/ 589217 h 1266825"/>
                <a:gd name="connsiteX117" fmla="*/ 194119 w 1400175"/>
                <a:gd name="connsiteY117" fmla="*/ 585502 h 1266825"/>
                <a:gd name="connsiteX118" fmla="*/ 194119 w 1400175"/>
                <a:gd name="connsiteY118" fmla="*/ 580168 h 1266825"/>
                <a:gd name="connsiteX119" fmla="*/ 182594 w 1400175"/>
                <a:gd name="connsiteY119" fmla="*/ 569881 h 1266825"/>
                <a:gd name="connsiteX120" fmla="*/ 168021 w 1400175"/>
                <a:gd name="connsiteY120" fmla="*/ 567500 h 1266825"/>
                <a:gd name="connsiteX121" fmla="*/ 141637 w 1400175"/>
                <a:gd name="connsiteY121" fmla="*/ 569786 h 1266825"/>
                <a:gd name="connsiteX122" fmla="*/ 140494 w 1400175"/>
                <a:gd name="connsiteY122" fmla="*/ 566356 h 1266825"/>
                <a:gd name="connsiteX123" fmla="*/ 131350 w 1400175"/>
                <a:gd name="connsiteY123" fmla="*/ 562356 h 1266825"/>
                <a:gd name="connsiteX124" fmla="*/ 119253 w 1400175"/>
                <a:gd name="connsiteY124" fmla="*/ 562547 h 1266825"/>
                <a:gd name="connsiteX125" fmla="*/ 113062 w 1400175"/>
                <a:gd name="connsiteY125" fmla="*/ 546259 h 1266825"/>
                <a:gd name="connsiteX126" fmla="*/ 117919 w 1400175"/>
                <a:gd name="connsiteY126" fmla="*/ 539877 h 1266825"/>
                <a:gd name="connsiteX127" fmla="*/ 114014 w 1400175"/>
                <a:gd name="connsiteY127" fmla="*/ 538448 h 1266825"/>
                <a:gd name="connsiteX128" fmla="*/ 113157 w 1400175"/>
                <a:gd name="connsiteY128" fmla="*/ 534067 h 1266825"/>
                <a:gd name="connsiteX129" fmla="*/ 122587 w 1400175"/>
                <a:gd name="connsiteY129" fmla="*/ 532352 h 1266825"/>
                <a:gd name="connsiteX130" fmla="*/ 122015 w 1400175"/>
                <a:gd name="connsiteY130" fmla="*/ 525685 h 1266825"/>
                <a:gd name="connsiteX131" fmla="*/ 130207 w 1400175"/>
                <a:gd name="connsiteY131" fmla="*/ 520827 h 1266825"/>
                <a:gd name="connsiteX132" fmla="*/ 130588 w 1400175"/>
                <a:gd name="connsiteY132" fmla="*/ 511778 h 1266825"/>
                <a:gd name="connsiteX133" fmla="*/ 124301 w 1400175"/>
                <a:gd name="connsiteY133" fmla="*/ 511683 h 1266825"/>
                <a:gd name="connsiteX134" fmla="*/ 125158 w 1400175"/>
                <a:gd name="connsiteY134" fmla="*/ 502920 h 1266825"/>
                <a:gd name="connsiteX135" fmla="*/ 116491 w 1400175"/>
                <a:gd name="connsiteY135" fmla="*/ 504825 h 1266825"/>
                <a:gd name="connsiteX136" fmla="*/ 106680 w 1400175"/>
                <a:gd name="connsiteY136" fmla="*/ 511302 h 1266825"/>
                <a:gd name="connsiteX137" fmla="*/ 110490 w 1400175"/>
                <a:gd name="connsiteY137" fmla="*/ 495300 h 1266825"/>
                <a:gd name="connsiteX138" fmla="*/ 73723 w 1400175"/>
                <a:gd name="connsiteY138" fmla="*/ 480727 h 1266825"/>
                <a:gd name="connsiteX139" fmla="*/ 61722 w 1400175"/>
                <a:gd name="connsiteY139" fmla="*/ 480060 h 1266825"/>
                <a:gd name="connsiteX140" fmla="*/ 56483 w 1400175"/>
                <a:gd name="connsiteY140" fmla="*/ 476631 h 1266825"/>
                <a:gd name="connsiteX141" fmla="*/ 43434 w 1400175"/>
                <a:gd name="connsiteY141" fmla="*/ 476822 h 1266825"/>
                <a:gd name="connsiteX142" fmla="*/ 22669 w 1400175"/>
                <a:gd name="connsiteY142" fmla="*/ 458248 h 1266825"/>
                <a:gd name="connsiteX143" fmla="*/ 9525 w 1400175"/>
                <a:gd name="connsiteY143" fmla="*/ 450342 h 1266825"/>
                <a:gd name="connsiteX144" fmla="*/ 18002 w 1400175"/>
                <a:gd name="connsiteY144" fmla="*/ 444341 h 1266825"/>
                <a:gd name="connsiteX145" fmla="*/ 26384 w 1400175"/>
                <a:gd name="connsiteY145" fmla="*/ 445865 h 1266825"/>
                <a:gd name="connsiteX146" fmla="*/ 37052 w 1400175"/>
                <a:gd name="connsiteY146" fmla="*/ 442150 h 1266825"/>
                <a:gd name="connsiteX147" fmla="*/ 37243 w 1400175"/>
                <a:gd name="connsiteY147" fmla="*/ 437198 h 1266825"/>
                <a:gd name="connsiteX148" fmla="*/ 43815 w 1400175"/>
                <a:gd name="connsiteY148" fmla="*/ 429958 h 1266825"/>
                <a:gd name="connsiteX149" fmla="*/ 48387 w 1400175"/>
                <a:gd name="connsiteY149" fmla="*/ 398907 h 1266825"/>
                <a:gd name="connsiteX150" fmla="*/ 58674 w 1400175"/>
                <a:gd name="connsiteY150" fmla="*/ 383000 h 1266825"/>
                <a:gd name="connsiteX151" fmla="*/ 61436 w 1400175"/>
                <a:gd name="connsiteY151" fmla="*/ 371951 h 1266825"/>
                <a:gd name="connsiteX152" fmla="*/ 53816 w 1400175"/>
                <a:gd name="connsiteY152" fmla="*/ 360902 h 1266825"/>
                <a:gd name="connsiteX153" fmla="*/ 47244 w 1400175"/>
                <a:gd name="connsiteY153" fmla="*/ 357569 h 1266825"/>
                <a:gd name="connsiteX154" fmla="*/ 48292 w 1400175"/>
                <a:gd name="connsiteY154" fmla="*/ 347091 h 1266825"/>
                <a:gd name="connsiteX155" fmla="*/ 70009 w 1400175"/>
                <a:gd name="connsiteY155" fmla="*/ 357473 h 1266825"/>
                <a:gd name="connsiteX156" fmla="*/ 85249 w 1400175"/>
                <a:gd name="connsiteY156" fmla="*/ 381762 h 1266825"/>
                <a:gd name="connsiteX157" fmla="*/ 92583 w 1400175"/>
                <a:gd name="connsiteY157" fmla="*/ 402336 h 1266825"/>
                <a:gd name="connsiteX158" fmla="*/ 99822 w 1400175"/>
                <a:gd name="connsiteY158" fmla="*/ 397478 h 1266825"/>
                <a:gd name="connsiteX159" fmla="*/ 103918 w 1400175"/>
                <a:gd name="connsiteY159" fmla="*/ 404717 h 1266825"/>
                <a:gd name="connsiteX160" fmla="*/ 109823 w 1400175"/>
                <a:gd name="connsiteY160" fmla="*/ 427673 h 1266825"/>
                <a:gd name="connsiteX161" fmla="*/ 135255 w 1400175"/>
                <a:gd name="connsiteY161" fmla="*/ 438817 h 1266825"/>
                <a:gd name="connsiteX162" fmla="*/ 144589 w 1400175"/>
                <a:gd name="connsiteY162" fmla="*/ 431578 h 1266825"/>
                <a:gd name="connsiteX163" fmla="*/ 150685 w 1400175"/>
                <a:gd name="connsiteY163" fmla="*/ 431578 h 1266825"/>
                <a:gd name="connsiteX164" fmla="*/ 166116 w 1400175"/>
                <a:gd name="connsiteY164" fmla="*/ 424910 h 1266825"/>
                <a:gd name="connsiteX165" fmla="*/ 174688 w 1400175"/>
                <a:gd name="connsiteY165" fmla="*/ 414337 h 1266825"/>
                <a:gd name="connsiteX166" fmla="*/ 205930 w 1400175"/>
                <a:gd name="connsiteY166" fmla="*/ 429387 h 1266825"/>
                <a:gd name="connsiteX167" fmla="*/ 243268 w 1400175"/>
                <a:gd name="connsiteY167" fmla="*/ 423196 h 1266825"/>
                <a:gd name="connsiteX168" fmla="*/ 260604 w 1400175"/>
                <a:gd name="connsiteY168" fmla="*/ 411194 h 1266825"/>
                <a:gd name="connsiteX169" fmla="*/ 272320 w 1400175"/>
                <a:gd name="connsiteY169" fmla="*/ 394145 h 1266825"/>
                <a:gd name="connsiteX170" fmla="*/ 289750 w 1400175"/>
                <a:gd name="connsiteY170" fmla="*/ 396335 h 1266825"/>
                <a:gd name="connsiteX171" fmla="*/ 291751 w 1400175"/>
                <a:gd name="connsiteY171" fmla="*/ 382524 h 1266825"/>
                <a:gd name="connsiteX172" fmla="*/ 309181 w 1400175"/>
                <a:gd name="connsiteY172" fmla="*/ 381381 h 1266825"/>
                <a:gd name="connsiteX173" fmla="*/ 314420 w 1400175"/>
                <a:gd name="connsiteY173" fmla="*/ 383953 h 1266825"/>
                <a:gd name="connsiteX174" fmla="*/ 314896 w 1400175"/>
                <a:gd name="connsiteY174" fmla="*/ 368617 h 1266825"/>
                <a:gd name="connsiteX175" fmla="*/ 321564 w 1400175"/>
                <a:gd name="connsiteY175" fmla="*/ 368903 h 1266825"/>
                <a:gd name="connsiteX176" fmla="*/ 322231 w 1400175"/>
                <a:gd name="connsiteY176" fmla="*/ 366141 h 1266825"/>
                <a:gd name="connsiteX177" fmla="*/ 326993 w 1400175"/>
                <a:gd name="connsiteY177" fmla="*/ 368808 h 1266825"/>
                <a:gd name="connsiteX178" fmla="*/ 331470 w 1400175"/>
                <a:gd name="connsiteY178" fmla="*/ 354616 h 1266825"/>
                <a:gd name="connsiteX179" fmla="*/ 332137 w 1400175"/>
                <a:gd name="connsiteY179" fmla="*/ 342519 h 1266825"/>
                <a:gd name="connsiteX180" fmla="*/ 341662 w 1400175"/>
                <a:gd name="connsiteY180" fmla="*/ 336995 h 1266825"/>
                <a:gd name="connsiteX181" fmla="*/ 354901 w 1400175"/>
                <a:gd name="connsiteY181" fmla="*/ 322516 h 1266825"/>
                <a:gd name="connsiteX182" fmla="*/ 362617 w 1400175"/>
                <a:gd name="connsiteY182" fmla="*/ 321278 h 1266825"/>
                <a:gd name="connsiteX183" fmla="*/ 384619 w 1400175"/>
                <a:gd name="connsiteY183" fmla="*/ 322516 h 1266825"/>
                <a:gd name="connsiteX184" fmla="*/ 410813 w 1400175"/>
                <a:gd name="connsiteY184" fmla="*/ 336518 h 1266825"/>
                <a:gd name="connsiteX185" fmla="*/ 408908 w 1400175"/>
                <a:gd name="connsiteY185" fmla="*/ 340042 h 1266825"/>
                <a:gd name="connsiteX186" fmla="*/ 421195 w 1400175"/>
                <a:gd name="connsiteY186" fmla="*/ 346329 h 1266825"/>
                <a:gd name="connsiteX187" fmla="*/ 427958 w 1400175"/>
                <a:gd name="connsiteY187" fmla="*/ 353473 h 1266825"/>
                <a:gd name="connsiteX188" fmla="*/ 421291 w 1400175"/>
                <a:gd name="connsiteY188" fmla="*/ 363950 h 1266825"/>
                <a:gd name="connsiteX189" fmla="*/ 423767 w 1400175"/>
                <a:gd name="connsiteY189" fmla="*/ 371380 h 1266825"/>
                <a:gd name="connsiteX190" fmla="*/ 431673 w 1400175"/>
                <a:gd name="connsiteY190" fmla="*/ 372332 h 1266825"/>
                <a:gd name="connsiteX191" fmla="*/ 441007 w 1400175"/>
                <a:gd name="connsiteY191" fmla="*/ 378047 h 1266825"/>
                <a:gd name="connsiteX192" fmla="*/ 445389 w 1400175"/>
                <a:gd name="connsiteY192" fmla="*/ 383286 h 1266825"/>
                <a:gd name="connsiteX193" fmla="*/ 445389 w 1400175"/>
                <a:gd name="connsiteY193" fmla="*/ 388810 h 1266825"/>
                <a:gd name="connsiteX194" fmla="*/ 452533 w 1400175"/>
                <a:gd name="connsiteY194" fmla="*/ 390049 h 1266825"/>
                <a:gd name="connsiteX195" fmla="*/ 451485 w 1400175"/>
                <a:gd name="connsiteY195" fmla="*/ 395002 h 1266825"/>
                <a:gd name="connsiteX196" fmla="*/ 459867 w 1400175"/>
                <a:gd name="connsiteY196" fmla="*/ 394811 h 1266825"/>
                <a:gd name="connsiteX197" fmla="*/ 460534 w 1400175"/>
                <a:gd name="connsiteY197" fmla="*/ 392621 h 1266825"/>
                <a:gd name="connsiteX198" fmla="*/ 469201 w 1400175"/>
                <a:gd name="connsiteY198" fmla="*/ 390334 h 1266825"/>
                <a:gd name="connsiteX199" fmla="*/ 476917 w 1400175"/>
                <a:gd name="connsiteY199" fmla="*/ 391477 h 1266825"/>
                <a:gd name="connsiteX200" fmla="*/ 474631 w 1400175"/>
                <a:gd name="connsiteY200" fmla="*/ 405575 h 1266825"/>
                <a:gd name="connsiteX201" fmla="*/ 478155 w 1400175"/>
                <a:gd name="connsiteY201" fmla="*/ 405955 h 1266825"/>
                <a:gd name="connsiteX202" fmla="*/ 477869 w 1400175"/>
                <a:gd name="connsiteY202" fmla="*/ 408623 h 1266825"/>
                <a:gd name="connsiteX203" fmla="*/ 492728 w 1400175"/>
                <a:gd name="connsiteY203" fmla="*/ 411766 h 1266825"/>
                <a:gd name="connsiteX204" fmla="*/ 495776 w 1400175"/>
                <a:gd name="connsiteY204" fmla="*/ 402241 h 1266825"/>
                <a:gd name="connsiteX205" fmla="*/ 500634 w 1400175"/>
                <a:gd name="connsiteY205" fmla="*/ 407860 h 1266825"/>
                <a:gd name="connsiteX206" fmla="*/ 507492 w 1400175"/>
                <a:gd name="connsiteY206" fmla="*/ 410623 h 1266825"/>
                <a:gd name="connsiteX207" fmla="*/ 512445 w 1400175"/>
                <a:gd name="connsiteY207" fmla="*/ 403098 h 1266825"/>
                <a:gd name="connsiteX208" fmla="*/ 512254 w 1400175"/>
                <a:gd name="connsiteY208" fmla="*/ 397669 h 1266825"/>
                <a:gd name="connsiteX209" fmla="*/ 516826 w 1400175"/>
                <a:gd name="connsiteY209" fmla="*/ 399859 h 1266825"/>
                <a:gd name="connsiteX210" fmla="*/ 517493 w 1400175"/>
                <a:gd name="connsiteY210" fmla="*/ 396621 h 1266825"/>
                <a:gd name="connsiteX211" fmla="*/ 514826 w 1400175"/>
                <a:gd name="connsiteY211" fmla="*/ 385572 h 1266825"/>
                <a:gd name="connsiteX212" fmla="*/ 512254 w 1400175"/>
                <a:gd name="connsiteY212" fmla="*/ 386429 h 1266825"/>
                <a:gd name="connsiteX213" fmla="*/ 510349 w 1400175"/>
                <a:gd name="connsiteY213" fmla="*/ 372904 h 1266825"/>
                <a:gd name="connsiteX214" fmla="*/ 521017 w 1400175"/>
                <a:gd name="connsiteY214" fmla="*/ 354806 h 1266825"/>
                <a:gd name="connsiteX215" fmla="*/ 521684 w 1400175"/>
                <a:gd name="connsiteY215" fmla="*/ 349663 h 1266825"/>
                <a:gd name="connsiteX216" fmla="*/ 529495 w 1400175"/>
                <a:gd name="connsiteY216" fmla="*/ 339757 h 1266825"/>
                <a:gd name="connsiteX217" fmla="*/ 530733 w 1400175"/>
                <a:gd name="connsiteY217" fmla="*/ 333089 h 1266825"/>
                <a:gd name="connsiteX218" fmla="*/ 528352 w 1400175"/>
                <a:gd name="connsiteY218" fmla="*/ 330136 h 1266825"/>
                <a:gd name="connsiteX219" fmla="*/ 530638 w 1400175"/>
                <a:gd name="connsiteY219" fmla="*/ 324898 h 1266825"/>
                <a:gd name="connsiteX220" fmla="*/ 524637 w 1400175"/>
                <a:gd name="connsiteY220" fmla="*/ 323088 h 1266825"/>
                <a:gd name="connsiteX221" fmla="*/ 525970 w 1400175"/>
                <a:gd name="connsiteY221" fmla="*/ 319469 h 1266825"/>
                <a:gd name="connsiteX222" fmla="*/ 521494 w 1400175"/>
                <a:gd name="connsiteY222" fmla="*/ 314515 h 1266825"/>
                <a:gd name="connsiteX223" fmla="*/ 487775 w 1400175"/>
                <a:gd name="connsiteY223" fmla="*/ 309372 h 1266825"/>
                <a:gd name="connsiteX224" fmla="*/ 480917 w 1400175"/>
                <a:gd name="connsiteY224" fmla="*/ 303943 h 1266825"/>
                <a:gd name="connsiteX225" fmla="*/ 470344 w 1400175"/>
                <a:gd name="connsiteY225" fmla="*/ 301466 h 1266825"/>
                <a:gd name="connsiteX226" fmla="*/ 469392 w 1400175"/>
                <a:gd name="connsiteY226" fmla="*/ 297847 h 1266825"/>
                <a:gd name="connsiteX227" fmla="*/ 462343 w 1400175"/>
                <a:gd name="connsiteY227" fmla="*/ 300609 h 1266825"/>
                <a:gd name="connsiteX228" fmla="*/ 454533 w 1400175"/>
                <a:gd name="connsiteY228" fmla="*/ 298990 h 1266825"/>
                <a:gd name="connsiteX229" fmla="*/ 454819 w 1400175"/>
                <a:gd name="connsiteY229" fmla="*/ 278416 h 1266825"/>
                <a:gd name="connsiteX230" fmla="*/ 448627 w 1400175"/>
                <a:gd name="connsiteY230" fmla="*/ 260699 h 1266825"/>
                <a:gd name="connsiteX231" fmla="*/ 443198 w 1400175"/>
                <a:gd name="connsiteY231" fmla="*/ 257461 h 1266825"/>
                <a:gd name="connsiteX232" fmla="*/ 439388 w 1400175"/>
                <a:gd name="connsiteY232" fmla="*/ 248793 h 1266825"/>
                <a:gd name="connsiteX233" fmla="*/ 441769 w 1400175"/>
                <a:gd name="connsiteY233" fmla="*/ 246983 h 1266825"/>
                <a:gd name="connsiteX234" fmla="*/ 438436 w 1400175"/>
                <a:gd name="connsiteY234" fmla="*/ 238792 h 1266825"/>
                <a:gd name="connsiteX235" fmla="*/ 441293 w 1400175"/>
                <a:gd name="connsiteY235" fmla="*/ 226219 h 1266825"/>
                <a:gd name="connsiteX236" fmla="*/ 434530 w 1400175"/>
                <a:gd name="connsiteY236" fmla="*/ 220408 h 1266825"/>
                <a:gd name="connsiteX237" fmla="*/ 435483 w 1400175"/>
                <a:gd name="connsiteY237" fmla="*/ 214789 h 1266825"/>
                <a:gd name="connsiteX238" fmla="*/ 444436 w 1400175"/>
                <a:gd name="connsiteY238" fmla="*/ 206978 h 1266825"/>
                <a:gd name="connsiteX239" fmla="*/ 443484 w 1400175"/>
                <a:gd name="connsiteY239" fmla="*/ 202787 h 1266825"/>
                <a:gd name="connsiteX240" fmla="*/ 438340 w 1400175"/>
                <a:gd name="connsiteY240" fmla="*/ 199358 h 1266825"/>
                <a:gd name="connsiteX241" fmla="*/ 439769 w 1400175"/>
                <a:gd name="connsiteY241" fmla="*/ 195643 h 1266825"/>
                <a:gd name="connsiteX242" fmla="*/ 458724 w 1400175"/>
                <a:gd name="connsiteY242" fmla="*/ 199453 h 1266825"/>
                <a:gd name="connsiteX243" fmla="*/ 470440 w 1400175"/>
                <a:gd name="connsiteY243" fmla="*/ 195739 h 1266825"/>
                <a:gd name="connsiteX244" fmla="*/ 481489 w 1400175"/>
                <a:gd name="connsiteY244" fmla="*/ 201835 h 1266825"/>
                <a:gd name="connsiteX245" fmla="*/ 478250 w 1400175"/>
                <a:gd name="connsiteY245" fmla="*/ 193167 h 1266825"/>
                <a:gd name="connsiteX246" fmla="*/ 465963 w 1400175"/>
                <a:gd name="connsiteY246" fmla="*/ 179832 h 1266825"/>
                <a:gd name="connsiteX247" fmla="*/ 464344 w 1400175"/>
                <a:gd name="connsiteY247" fmla="*/ 172879 h 1266825"/>
                <a:gd name="connsiteX248" fmla="*/ 455771 w 1400175"/>
                <a:gd name="connsiteY248" fmla="*/ 165449 h 1266825"/>
                <a:gd name="connsiteX249" fmla="*/ 453295 w 1400175"/>
                <a:gd name="connsiteY249" fmla="*/ 159734 h 1266825"/>
                <a:gd name="connsiteX250" fmla="*/ 455581 w 1400175"/>
                <a:gd name="connsiteY250" fmla="*/ 151924 h 1266825"/>
                <a:gd name="connsiteX251" fmla="*/ 451199 w 1400175"/>
                <a:gd name="connsiteY251" fmla="*/ 146971 h 1266825"/>
                <a:gd name="connsiteX252" fmla="*/ 456819 w 1400175"/>
                <a:gd name="connsiteY252" fmla="*/ 135541 h 1266825"/>
                <a:gd name="connsiteX253" fmla="*/ 461105 w 1400175"/>
                <a:gd name="connsiteY253" fmla="*/ 133064 h 1266825"/>
                <a:gd name="connsiteX254" fmla="*/ 472535 w 1400175"/>
                <a:gd name="connsiteY254" fmla="*/ 133540 h 1266825"/>
                <a:gd name="connsiteX255" fmla="*/ 500158 w 1400175"/>
                <a:gd name="connsiteY255" fmla="*/ 124587 h 1266825"/>
                <a:gd name="connsiteX256" fmla="*/ 506635 w 1400175"/>
                <a:gd name="connsiteY256" fmla="*/ 116776 h 1266825"/>
                <a:gd name="connsiteX257" fmla="*/ 543877 w 1400175"/>
                <a:gd name="connsiteY257" fmla="*/ 101251 h 1266825"/>
                <a:gd name="connsiteX258" fmla="*/ 561403 w 1400175"/>
                <a:gd name="connsiteY258" fmla="*/ 106108 h 1266825"/>
                <a:gd name="connsiteX259" fmla="*/ 570071 w 1400175"/>
                <a:gd name="connsiteY259" fmla="*/ 102965 h 1266825"/>
                <a:gd name="connsiteX260" fmla="*/ 566928 w 1400175"/>
                <a:gd name="connsiteY260" fmla="*/ 99155 h 1266825"/>
                <a:gd name="connsiteX261" fmla="*/ 557689 w 1400175"/>
                <a:gd name="connsiteY261" fmla="*/ 96107 h 1266825"/>
                <a:gd name="connsiteX262" fmla="*/ 553784 w 1400175"/>
                <a:gd name="connsiteY262" fmla="*/ 91154 h 1266825"/>
                <a:gd name="connsiteX263" fmla="*/ 549497 w 1400175"/>
                <a:gd name="connsiteY263" fmla="*/ 73057 h 1266825"/>
                <a:gd name="connsiteX264" fmla="*/ 553402 w 1400175"/>
                <a:gd name="connsiteY264" fmla="*/ 62008 h 1266825"/>
                <a:gd name="connsiteX265" fmla="*/ 570262 w 1400175"/>
                <a:gd name="connsiteY265" fmla="*/ 62770 h 1266825"/>
                <a:gd name="connsiteX266" fmla="*/ 584168 w 1400175"/>
                <a:gd name="connsiteY266" fmla="*/ 55816 h 1266825"/>
                <a:gd name="connsiteX267" fmla="*/ 593788 w 1400175"/>
                <a:gd name="connsiteY267" fmla="*/ 54197 h 1266825"/>
                <a:gd name="connsiteX268" fmla="*/ 611695 w 1400175"/>
                <a:gd name="connsiteY268" fmla="*/ 55626 h 1266825"/>
                <a:gd name="connsiteX269" fmla="*/ 620268 w 1400175"/>
                <a:gd name="connsiteY269" fmla="*/ 49530 h 1266825"/>
                <a:gd name="connsiteX270" fmla="*/ 643318 w 1400175"/>
                <a:gd name="connsiteY270" fmla="*/ 50768 h 1266825"/>
                <a:gd name="connsiteX271" fmla="*/ 686657 w 1400175"/>
                <a:gd name="connsiteY271" fmla="*/ 31242 h 1266825"/>
                <a:gd name="connsiteX272" fmla="*/ 702945 w 1400175"/>
                <a:gd name="connsiteY272" fmla="*/ 32575 h 1266825"/>
                <a:gd name="connsiteX273" fmla="*/ 715709 w 1400175"/>
                <a:gd name="connsiteY273" fmla="*/ 27337 h 1266825"/>
                <a:gd name="connsiteX274" fmla="*/ 720185 w 1400175"/>
                <a:gd name="connsiteY274" fmla="*/ 35719 h 1266825"/>
                <a:gd name="connsiteX275" fmla="*/ 749141 w 1400175"/>
                <a:gd name="connsiteY275" fmla="*/ 47339 h 1266825"/>
                <a:gd name="connsiteX276" fmla="*/ 760952 w 1400175"/>
                <a:gd name="connsiteY276" fmla="*/ 44863 h 1266825"/>
                <a:gd name="connsiteX277" fmla="*/ 767810 w 1400175"/>
                <a:gd name="connsiteY277" fmla="*/ 40672 h 1266825"/>
                <a:gd name="connsiteX278" fmla="*/ 764667 w 1400175"/>
                <a:gd name="connsiteY278" fmla="*/ 29718 h 1266825"/>
                <a:gd name="connsiteX279" fmla="*/ 778573 w 1400175"/>
                <a:gd name="connsiteY279" fmla="*/ 21526 h 1266825"/>
                <a:gd name="connsiteX280" fmla="*/ 784955 w 1400175"/>
                <a:gd name="connsiteY280" fmla="*/ 9525 h 1266825"/>
                <a:gd name="connsiteX281" fmla="*/ 802195 w 1400175"/>
                <a:gd name="connsiteY281" fmla="*/ 22288 h 1266825"/>
                <a:gd name="connsiteX282" fmla="*/ 801719 w 1400175"/>
                <a:gd name="connsiteY282" fmla="*/ 25432 h 1266825"/>
                <a:gd name="connsiteX283" fmla="*/ 804958 w 1400175"/>
                <a:gd name="connsiteY283" fmla="*/ 28384 h 1266825"/>
                <a:gd name="connsiteX284" fmla="*/ 835438 w 1400175"/>
                <a:gd name="connsiteY284" fmla="*/ 33909 h 1266825"/>
                <a:gd name="connsiteX285" fmla="*/ 846296 w 1400175"/>
                <a:gd name="connsiteY285" fmla="*/ 40957 h 1266825"/>
                <a:gd name="connsiteX286" fmla="*/ 901541 w 1400175"/>
                <a:gd name="connsiteY286" fmla="*/ 42958 h 1266825"/>
                <a:gd name="connsiteX287" fmla="*/ 917543 w 1400175"/>
                <a:gd name="connsiteY287" fmla="*/ 51054 h 1266825"/>
                <a:gd name="connsiteX288" fmla="*/ 925735 w 1400175"/>
                <a:gd name="connsiteY288" fmla="*/ 50101 h 1266825"/>
                <a:gd name="connsiteX289" fmla="*/ 924306 w 1400175"/>
                <a:gd name="connsiteY289" fmla="*/ 62960 h 1266825"/>
                <a:gd name="connsiteX290" fmla="*/ 933069 w 1400175"/>
                <a:gd name="connsiteY290" fmla="*/ 72866 h 1266825"/>
                <a:gd name="connsiteX291" fmla="*/ 936498 w 1400175"/>
                <a:gd name="connsiteY291" fmla="*/ 81629 h 1266825"/>
                <a:gd name="connsiteX292" fmla="*/ 933259 w 1400175"/>
                <a:gd name="connsiteY292" fmla="*/ 85439 h 1266825"/>
                <a:gd name="connsiteX293" fmla="*/ 936879 w 1400175"/>
                <a:gd name="connsiteY293" fmla="*/ 92773 h 1266825"/>
                <a:gd name="connsiteX294" fmla="*/ 933355 w 1400175"/>
                <a:gd name="connsiteY294" fmla="*/ 96583 h 1266825"/>
                <a:gd name="connsiteX295" fmla="*/ 937260 w 1400175"/>
                <a:gd name="connsiteY295" fmla="*/ 113252 h 1266825"/>
                <a:gd name="connsiteX296" fmla="*/ 952024 w 1400175"/>
                <a:gd name="connsiteY296" fmla="*/ 116110 h 1266825"/>
                <a:gd name="connsiteX297" fmla="*/ 959167 w 1400175"/>
                <a:gd name="connsiteY297" fmla="*/ 104584 h 1266825"/>
                <a:gd name="connsiteX298" fmla="*/ 964501 w 1400175"/>
                <a:gd name="connsiteY298" fmla="*/ 101536 h 1266825"/>
                <a:gd name="connsiteX299" fmla="*/ 971455 w 1400175"/>
                <a:gd name="connsiteY299" fmla="*/ 101346 h 1266825"/>
                <a:gd name="connsiteX300" fmla="*/ 972026 w 1400175"/>
                <a:gd name="connsiteY300" fmla="*/ 91440 h 1266825"/>
                <a:gd name="connsiteX301" fmla="*/ 976503 w 1400175"/>
                <a:gd name="connsiteY301" fmla="*/ 84106 h 1266825"/>
                <a:gd name="connsiteX302" fmla="*/ 989457 w 1400175"/>
                <a:gd name="connsiteY302" fmla="*/ 84487 h 1266825"/>
                <a:gd name="connsiteX303" fmla="*/ 997363 w 1400175"/>
                <a:gd name="connsiteY303" fmla="*/ 79915 h 1266825"/>
                <a:gd name="connsiteX304" fmla="*/ 1005364 w 1400175"/>
                <a:gd name="connsiteY304" fmla="*/ 83439 h 1266825"/>
                <a:gd name="connsiteX305" fmla="*/ 1012222 w 1400175"/>
                <a:gd name="connsiteY305" fmla="*/ 81724 h 1266825"/>
                <a:gd name="connsiteX306" fmla="*/ 1019842 w 1400175"/>
                <a:gd name="connsiteY306" fmla="*/ 84296 h 1266825"/>
                <a:gd name="connsiteX307" fmla="*/ 1026128 w 1400175"/>
                <a:gd name="connsiteY307" fmla="*/ 81915 h 1266825"/>
                <a:gd name="connsiteX308" fmla="*/ 1028986 w 1400175"/>
                <a:gd name="connsiteY308" fmla="*/ 77819 h 1266825"/>
                <a:gd name="connsiteX309" fmla="*/ 1046512 w 1400175"/>
                <a:gd name="connsiteY309" fmla="*/ 73533 h 1266825"/>
                <a:gd name="connsiteX310" fmla="*/ 1065181 w 1400175"/>
                <a:gd name="connsiteY310" fmla="*/ 86582 h 1266825"/>
                <a:gd name="connsiteX311" fmla="*/ 1072039 w 1400175"/>
                <a:gd name="connsiteY311" fmla="*/ 94964 h 1266825"/>
                <a:gd name="connsiteX312" fmla="*/ 1072229 w 1400175"/>
                <a:gd name="connsiteY312" fmla="*/ 100774 h 1266825"/>
                <a:gd name="connsiteX313" fmla="*/ 1089184 w 1400175"/>
                <a:gd name="connsiteY313" fmla="*/ 116776 h 1266825"/>
                <a:gd name="connsiteX314" fmla="*/ 1096423 w 1400175"/>
                <a:gd name="connsiteY314" fmla="*/ 120205 h 1266825"/>
                <a:gd name="connsiteX315" fmla="*/ 1095946 w 1400175"/>
                <a:gd name="connsiteY315" fmla="*/ 128302 h 1266825"/>
                <a:gd name="connsiteX316" fmla="*/ 1103567 w 1400175"/>
                <a:gd name="connsiteY316" fmla="*/ 137922 h 1266825"/>
                <a:gd name="connsiteX317" fmla="*/ 1106234 w 1400175"/>
                <a:gd name="connsiteY317" fmla="*/ 136684 h 1266825"/>
                <a:gd name="connsiteX318" fmla="*/ 1113282 w 1400175"/>
                <a:gd name="connsiteY318" fmla="*/ 139446 h 1266825"/>
                <a:gd name="connsiteX319" fmla="*/ 1109282 w 1400175"/>
                <a:gd name="connsiteY319" fmla="*/ 141732 h 1266825"/>
                <a:gd name="connsiteX320" fmla="*/ 1120902 w 1400175"/>
                <a:gd name="connsiteY320" fmla="*/ 152400 h 1266825"/>
                <a:gd name="connsiteX321" fmla="*/ 1122521 w 1400175"/>
                <a:gd name="connsiteY321" fmla="*/ 161639 h 1266825"/>
                <a:gd name="connsiteX322" fmla="*/ 1143857 w 1400175"/>
                <a:gd name="connsiteY322" fmla="*/ 168021 h 1266825"/>
                <a:gd name="connsiteX323" fmla="*/ 1149858 w 1400175"/>
                <a:gd name="connsiteY323" fmla="*/ 162115 h 1266825"/>
                <a:gd name="connsiteX324" fmla="*/ 1161478 w 1400175"/>
                <a:gd name="connsiteY324" fmla="*/ 163544 h 1266825"/>
                <a:gd name="connsiteX325" fmla="*/ 1194816 w 1400175"/>
                <a:gd name="connsiteY325" fmla="*/ 143351 h 1266825"/>
                <a:gd name="connsiteX326" fmla="*/ 1216819 w 1400175"/>
                <a:gd name="connsiteY326" fmla="*/ 136874 h 1266825"/>
                <a:gd name="connsiteX327" fmla="*/ 1217485 w 1400175"/>
                <a:gd name="connsiteY327" fmla="*/ 139827 h 1266825"/>
                <a:gd name="connsiteX328" fmla="*/ 1213866 w 1400175"/>
                <a:gd name="connsiteY328" fmla="*/ 141351 h 1266825"/>
                <a:gd name="connsiteX329" fmla="*/ 1202341 w 1400175"/>
                <a:gd name="connsiteY329" fmla="*/ 149828 h 1266825"/>
                <a:gd name="connsiteX330" fmla="*/ 1195292 w 1400175"/>
                <a:gd name="connsiteY330" fmla="*/ 162592 h 1266825"/>
                <a:gd name="connsiteX331" fmla="*/ 1195292 w 1400175"/>
                <a:gd name="connsiteY331" fmla="*/ 167164 h 1266825"/>
                <a:gd name="connsiteX332" fmla="*/ 1212056 w 1400175"/>
                <a:gd name="connsiteY332" fmla="*/ 173260 h 1266825"/>
                <a:gd name="connsiteX333" fmla="*/ 1224153 w 1400175"/>
                <a:gd name="connsiteY333" fmla="*/ 181070 h 1266825"/>
                <a:gd name="connsiteX334" fmla="*/ 1248537 w 1400175"/>
                <a:gd name="connsiteY334" fmla="*/ 184785 h 1266825"/>
                <a:gd name="connsiteX335" fmla="*/ 1256633 w 1400175"/>
                <a:gd name="connsiteY335" fmla="*/ 188976 h 1266825"/>
                <a:gd name="connsiteX336" fmla="*/ 1260919 w 1400175"/>
                <a:gd name="connsiteY336" fmla="*/ 194500 h 1266825"/>
                <a:gd name="connsiteX337" fmla="*/ 1262062 w 1400175"/>
                <a:gd name="connsiteY337" fmla="*/ 202025 h 1266825"/>
                <a:gd name="connsiteX338" fmla="*/ 1256824 w 1400175"/>
                <a:gd name="connsiteY338" fmla="*/ 214884 h 1266825"/>
                <a:gd name="connsiteX339" fmla="*/ 1258062 w 1400175"/>
                <a:gd name="connsiteY339" fmla="*/ 222599 h 1266825"/>
                <a:gd name="connsiteX340" fmla="*/ 1241488 w 1400175"/>
                <a:gd name="connsiteY340" fmla="*/ 240411 h 1266825"/>
                <a:gd name="connsiteX341" fmla="*/ 1243679 w 1400175"/>
                <a:gd name="connsiteY341" fmla="*/ 252127 h 1266825"/>
                <a:gd name="connsiteX342" fmla="*/ 1241679 w 1400175"/>
                <a:gd name="connsiteY342" fmla="*/ 248888 h 1266825"/>
                <a:gd name="connsiteX343" fmla="*/ 1227677 w 1400175"/>
                <a:gd name="connsiteY343" fmla="*/ 242221 h 1266825"/>
                <a:gd name="connsiteX344" fmla="*/ 1217676 w 1400175"/>
                <a:gd name="connsiteY344" fmla="*/ 241363 h 1266825"/>
                <a:gd name="connsiteX345" fmla="*/ 1200055 w 1400175"/>
                <a:gd name="connsiteY345" fmla="*/ 244602 h 1266825"/>
                <a:gd name="connsiteX346" fmla="*/ 1186625 w 1400175"/>
                <a:gd name="connsiteY346" fmla="*/ 240411 h 1266825"/>
                <a:gd name="connsiteX347" fmla="*/ 1179862 w 1400175"/>
                <a:gd name="connsiteY347" fmla="*/ 235077 h 1266825"/>
                <a:gd name="connsiteX348" fmla="*/ 1181195 w 1400175"/>
                <a:gd name="connsiteY348" fmla="*/ 238125 h 1266825"/>
                <a:gd name="connsiteX349" fmla="*/ 1176147 w 1400175"/>
                <a:gd name="connsiteY349" fmla="*/ 236220 h 1266825"/>
                <a:gd name="connsiteX350" fmla="*/ 1168622 w 1400175"/>
                <a:gd name="connsiteY350" fmla="*/ 240506 h 1266825"/>
                <a:gd name="connsiteX351" fmla="*/ 1151763 w 1400175"/>
                <a:gd name="connsiteY351" fmla="*/ 229648 h 1266825"/>
                <a:gd name="connsiteX352" fmla="*/ 1147667 w 1400175"/>
                <a:gd name="connsiteY352" fmla="*/ 216313 h 1266825"/>
                <a:gd name="connsiteX353" fmla="*/ 1147953 w 1400175"/>
                <a:gd name="connsiteY353" fmla="*/ 205359 h 1266825"/>
                <a:gd name="connsiteX354" fmla="*/ 1142428 w 1400175"/>
                <a:gd name="connsiteY354" fmla="*/ 211455 h 1266825"/>
                <a:gd name="connsiteX355" fmla="*/ 1142524 w 1400175"/>
                <a:gd name="connsiteY355" fmla="*/ 221932 h 1266825"/>
                <a:gd name="connsiteX356" fmla="*/ 1129475 w 1400175"/>
                <a:gd name="connsiteY356" fmla="*/ 229552 h 1266825"/>
                <a:gd name="connsiteX357" fmla="*/ 1132046 w 1400175"/>
                <a:gd name="connsiteY357" fmla="*/ 237172 h 1266825"/>
                <a:gd name="connsiteX358" fmla="*/ 1127188 w 1400175"/>
                <a:gd name="connsiteY358" fmla="*/ 258032 h 1266825"/>
                <a:gd name="connsiteX359" fmla="*/ 1128332 w 1400175"/>
                <a:gd name="connsiteY359" fmla="*/ 269462 h 1266825"/>
                <a:gd name="connsiteX360" fmla="*/ 1121474 w 1400175"/>
                <a:gd name="connsiteY360" fmla="*/ 280416 h 1266825"/>
                <a:gd name="connsiteX361" fmla="*/ 1122331 w 1400175"/>
                <a:gd name="connsiteY361" fmla="*/ 286226 h 1266825"/>
                <a:gd name="connsiteX362" fmla="*/ 1116901 w 1400175"/>
                <a:gd name="connsiteY362" fmla="*/ 305657 h 1266825"/>
                <a:gd name="connsiteX363" fmla="*/ 1119378 w 1400175"/>
                <a:gd name="connsiteY363" fmla="*/ 307372 h 1266825"/>
                <a:gd name="connsiteX364" fmla="*/ 1135380 w 1400175"/>
                <a:gd name="connsiteY364" fmla="*/ 310801 h 1266825"/>
                <a:gd name="connsiteX365" fmla="*/ 1139476 w 1400175"/>
                <a:gd name="connsiteY365" fmla="*/ 304609 h 1266825"/>
                <a:gd name="connsiteX366" fmla="*/ 1140428 w 1400175"/>
                <a:gd name="connsiteY366" fmla="*/ 309277 h 1266825"/>
                <a:gd name="connsiteX367" fmla="*/ 1146810 w 1400175"/>
                <a:gd name="connsiteY367" fmla="*/ 314230 h 1266825"/>
                <a:gd name="connsiteX368" fmla="*/ 1147667 w 1400175"/>
                <a:gd name="connsiteY368" fmla="*/ 324612 h 1266825"/>
                <a:gd name="connsiteX369" fmla="*/ 1143286 w 1400175"/>
                <a:gd name="connsiteY369" fmla="*/ 331184 h 1266825"/>
                <a:gd name="connsiteX370" fmla="*/ 1144810 w 1400175"/>
                <a:gd name="connsiteY370" fmla="*/ 339376 h 1266825"/>
                <a:gd name="connsiteX371" fmla="*/ 1151382 w 1400175"/>
                <a:gd name="connsiteY371" fmla="*/ 348425 h 1266825"/>
                <a:gd name="connsiteX372" fmla="*/ 1150620 w 1400175"/>
                <a:gd name="connsiteY372" fmla="*/ 354425 h 1266825"/>
                <a:gd name="connsiteX373" fmla="*/ 1165098 w 1400175"/>
                <a:gd name="connsiteY373" fmla="*/ 366141 h 1266825"/>
                <a:gd name="connsiteX374" fmla="*/ 1165003 w 1400175"/>
                <a:gd name="connsiteY374" fmla="*/ 381857 h 1266825"/>
                <a:gd name="connsiteX375" fmla="*/ 1157668 w 1400175"/>
                <a:gd name="connsiteY375" fmla="*/ 384715 h 1266825"/>
                <a:gd name="connsiteX376" fmla="*/ 1151668 w 1400175"/>
                <a:gd name="connsiteY376" fmla="*/ 398907 h 1266825"/>
                <a:gd name="connsiteX377" fmla="*/ 1155859 w 1400175"/>
                <a:gd name="connsiteY377" fmla="*/ 413671 h 1266825"/>
                <a:gd name="connsiteX378" fmla="*/ 1165098 w 1400175"/>
                <a:gd name="connsiteY378" fmla="*/ 425291 h 1266825"/>
                <a:gd name="connsiteX379" fmla="*/ 1179481 w 1400175"/>
                <a:gd name="connsiteY379" fmla="*/ 434340 h 1266825"/>
                <a:gd name="connsiteX380" fmla="*/ 1183195 w 1400175"/>
                <a:gd name="connsiteY380" fmla="*/ 421767 h 1266825"/>
                <a:gd name="connsiteX381" fmla="*/ 1193101 w 1400175"/>
                <a:gd name="connsiteY381" fmla="*/ 418148 h 1266825"/>
                <a:gd name="connsiteX382" fmla="*/ 1192054 w 1400175"/>
                <a:gd name="connsiteY382" fmla="*/ 410051 h 1266825"/>
                <a:gd name="connsiteX383" fmla="*/ 1193959 w 1400175"/>
                <a:gd name="connsiteY383" fmla="*/ 405955 h 1266825"/>
                <a:gd name="connsiteX384" fmla="*/ 1192911 w 1400175"/>
                <a:gd name="connsiteY384" fmla="*/ 411861 h 1266825"/>
                <a:gd name="connsiteX385" fmla="*/ 1200150 w 1400175"/>
                <a:gd name="connsiteY385" fmla="*/ 429292 h 1266825"/>
                <a:gd name="connsiteX386" fmla="*/ 1209199 w 1400175"/>
                <a:gd name="connsiteY386" fmla="*/ 437102 h 1266825"/>
                <a:gd name="connsiteX387" fmla="*/ 1207579 w 1400175"/>
                <a:gd name="connsiteY387" fmla="*/ 438912 h 1266825"/>
                <a:gd name="connsiteX388" fmla="*/ 1209770 w 1400175"/>
                <a:gd name="connsiteY388" fmla="*/ 440722 h 1266825"/>
                <a:gd name="connsiteX389" fmla="*/ 1215104 w 1400175"/>
                <a:gd name="connsiteY389" fmla="*/ 442912 h 1266825"/>
                <a:gd name="connsiteX390" fmla="*/ 1214057 w 1400175"/>
                <a:gd name="connsiteY390" fmla="*/ 440246 h 1266825"/>
                <a:gd name="connsiteX391" fmla="*/ 1231487 w 1400175"/>
                <a:gd name="connsiteY391" fmla="*/ 449199 h 1266825"/>
                <a:gd name="connsiteX392" fmla="*/ 1235011 w 1400175"/>
                <a:gd name="connsiteY392" fmla="*/ 447770 h 1266825"/>
                <a:gd name="connsiteX393" fmla="*/ 1242632 w 1400175"/>
                <a:gd name="connsiteY393" fmla="*/ 456057 h 1266825"/>
                <a:gd name="connsiteX394" fmla="*/ 1248061 w 1400175"/>
                <a:gd name="connsiteY394" fmla="*/ 457581 h 1266825"/>
                <a:gd name="connsiteX395" fmla="*/ 1254824 w 1400175"/>
                <a:gd name="connsiteY395" fmla="*/ 455485 h 1266825"/>
                <a:gd name="connsiteX396" fmla="*/ 1273969 w 1400175"/>
                <a:gd name="connsiteY396" fmla="*/ 461486 h 1266825"/>
                <a:gd name="connsiteX397" fmla="*/ 1285970 w 1400175"/>
                <a:gd name="connsiteY397" fmla="*/ 476250 h 1266825"/>
                <a:gd name="connsiteX398" fmla="*/ 1297115 w 1400175"/>
                <a:gd name="connsiteY398" fmla="*/ 481108 h 1266825"/>
                <a:gd name="connsiteX399" fmla="*/ 1297115 w 1400175"/>
                <a:gd name="connsiteY399" fmla="*/ 498253 h 1266825"/>
                <a:gd name="connsiteX400" fmla="*/ 1288923 w 1400175"/>
                <a:gd name="connsiteY400" fmla="*/ 496824 h 1266825"/>
                <a:gd name="connsiteX401" fmla="*/ 1287494 w 1400175"/>
                <a:gd name="connsiteY401" fmla="*/ 492157 h 1266825"/>
                <a:gd name="connsiteX402" fmla="*/ 1275207 w 1400175"/>
                <a:gd name="connsiteY402" fmla="*/ 490156 h 1266825"/>
                <a:gd name="connsiteX403" fmla="*/ 1259681 w 1400175"/>
                <a:gd name="connsiteY403" fmla="*/ 503301 h 1266825"/>
                <a:gd name="connsiteX404" fmla="*/ 1262348 w 1400175"/>
                <a:gd name="connsiteY404" fmla="*/ 504444 h 1266825"/>
                <a:gd name="connsiteX405" fmla="*/ 1260348 w 1400175"/>
                <a:gd name="connsiteY405" fmla="*/ 530924 h 1266825"/>
                <a:gd name="connsiteX406" fmla="*/ 1261967 w 1400175"/>
                <a:gd name="connsiteY406" fmla="*/ 531495 h 1266825"/>
                <a:gd name="connsiteX407" fmla="*/ 1258919 w 1400175"/>
                <a:gd name="connsiteY407" fmla="*/ 556165 h 1266825"/>
                <a:gd name="connsiteX408" fmla="*/ 1249204 w 1400175"/>
                <a:gd name="connsiteY408" fmla="*/ 552736 h 1266825"/>
                <a:gd name="connsiteX409" fmla="*/ 1246060 w 1400175"/>
                <a:gd name="connsiteY409" fmla="*/ 555022 h 1266825"/>
                <a:gd name="connsiteX410" fmla="*/ 1242727 w 1400175"/>
                <a:gd name="connsiteY410" fmla="*/ 552355 h 1266825"/>
                <a:gd name="connsiteX411" fmla="*/ 1241774 w 1400175"/>
                <a:gd name="connsiteY411" fmla="*/ 555498 h 1266825"/>
                <a:gd name="connsiteX412" fmla="*/ 1260919 w 1400175"/>
                <a:gd name="connsiteY412" fmla="*/ 562166 h 1266825"/>
                <a:gd name="connsiteX413" fmla="*/ 1254728 w 1400175"/>
                <a:gd name="connsiteY413" fmla="*/ 566738 h 1266825"/>
                <a:gd name="connsiteX414" fmla="*/ 1254824 w 1400175"/>
                <a:gd name="connsiteY414" fmla="*/ 570357 h 1266825"/>
                <a:gd name="connsiteX415" fmla="*/ 1258348 w 1400175"/>
                <a:gd name="connsiteY415" fmla="*/ 566928 h 1266825"/>
                <a:gd name="connsiteX416" fmla="*/ 1265587 w 1400175"/>
                <a:gd name="connsiteY416" fmla="*/ 566547 h 1266825"/>
                <a:gd name="connsiteX417" fmla="*/ 1264729 w 1400175"/>
                <a:gd name="connsiteY417" fmla="*/ 581597 h 1266825"/>
                <a:gd name="connsiteX418" fmla="*/ 1269206 w 1400175"/>
                <a:gd name="connsiteY418" fmla="*/ 585883 h 1266825"/>
                <a:gd name="connsiteX419" fmla="*/ 1267111 w 1400175"/>
                <a:gd name="connsiteY419" fmla="*/ 589883 h 1266825"/>
                <a:gd name="connsiteX420" fmla="*/ 1268635 w 1400175"/>
                <a:gd name="connsiteY420" fmla="*/ 592550 h 1266825"/>
                <a:gd name="connsiteX421" fmla="*/ 1285684 w 1400175"/>
                <a:gd name="connsiteY421" fmla="*/ 607409 h 1266825"/>
                <a:gd name="connsiteX422" fmla="*/ 1292352 w 1400175"/>
                <a:gd name="connsiteY422" fmla="*/ 616934 h 1266825"/>
                <a:gd name="connsiteX423" fmla="*/ 1293971 w 1400175"/>
                <a:gd name="connsiteY423" fmla="*/ 615791 h 1266825"/>
                <a:gd name="connsiteX424" fmla="*/ 1290161 w 1400175"/>
                <a:gd name="connsiteY424" fmla="*/ 619792 h 1266825"/>
                <a:gd name="connsiteX425" fmla="*/ 1294543 w 1400175"/>
                <a:gd name="connsiteY425" fmla="*/ 628364 h 1266825"/>
                <a:gd name="connsiteX426" fmla="*/ 1282732 w 1400175"/>
                <a:gd name="connsiteY426" fmla="*/ 633413 h 1266825"/>
                <a:gd name="connsiteX427" fmla="*/ 1279017 w 1400175"/>
                <a:gd name="connsiteY427" fmla="*/ 641985 h 1266825"/>
                <a:gd name="connsiteX428" fmla="*/ 1281112 w 1400175"/>
                <a:gd name="connsiteY428" fmla="*/ 640842 h 1266825"/>
                <a:gd name="connsiteX429" fmla="*/ 1285970 w 1400175"/>
                <a:gd name="connsiteY429" fmla="*/ 646938 h 1266825"/>
                <a:gd name="connsiteX430" fmla="*/ 1296829 w 1400175"/>
                <a:gd name="connsiteY430" fmla="*/ 649319 h 1266825"/>
                <a:gd name="connsiteX431" fmla="*/ 1301401 w 1400175"/>
                <a:gd name="connsiteY431" fmla="*/ 637985 h 1266825"/>
                <a:gd name="connsiteX432" fmla="*/ 1304449 w 1400175"/>
                <a:gd name="connsiteY432" fmla="*/ 638651 h 1266825"/>
                <a:gd name="connsiteX433" fmla="*/ 1307116 w 1400175"/>
                <a:gd name="connsiteY433" fmla="*/ 649700 h 1266825"/>
                <a:gd name="connsiteX434" fmla="*/ 1312259 w 1400175"/>
                <a:gd name="connsiteY434" fmla="*/ 648271 h 1266825"/>
                <a:gd name="connsiteX435" fmla="*/ 1318355 w 1400175"/>
                <a:gd name="connsiteY435" fmla="*/ 651605 h 1266825"/>
                <a:gd name="connsiteX436" fmla="*/ 1312926 w 1400175"/>
                <a:gd name="connsiteY436" fmla="*/ 657796 h 1266825"/>
                <a:gd name="connsiteX437" fmla="*/ 1312069 w 1400175"/>
                <a:gd name="connsiteY437" fmla="*/ 663988 h 1266825"/>
                <a:gd name="connsiteX438" fmla="*/ 1328833 w 1400175"/>
                <a:gd name="connsiteY438" fmla="*/ 672179 h 1266825"/>
                <a:gd name="connsiteX439" fmla="*/ 1352550 w 1400175"/>
                <a:gd name="connsiteY439" fmla="*/ 705993 h 1266825"/>
                <a:gd name="connsiteX440" fmla="*/ 1370362 w 1400175"/>
                <a:gd name="connsiteY440" fmla="*/ 719804 h 1266825"/>
                <a:gd name="connsiteX441" fmla="*/ 1366076 w 1400175"/>
                <a:gd name="connsiteY441" fmla="*/ 721804 h 1266825"/>
                <a:gd name="connsiteX442" fmla="*/ 1338929 w 1400175"/>
                <a:gd name="connsiteY442" fmla="*/ 767620 h 1266825"/>
                <a:gd name="connsiteX443" fmla="*/ 1347502 w 1400175"/>
                <a:gd name="connsiteY443" fmla="*/ 777716 h 1266825"/>
                <a:gd name="connsiteX444" fmla="*/ 1346740 w 1400175"/>
                <a:gd name="connsiteY444" fmla="*/ 788289 h 1266825"/>
                <a:gd name="connsiteX445" fmla="*/ 1341406 w 1400175"/>
                <a:gd name="connsiteY445" fmla="*/ 802481 h 1266825"/>
                <a:gd name="connsiteX446" fmla="*/ 1349407 w 1400175"/>
                <a:gd name="connsiteY446" fmla="*/ 802577 h 1266825"/>
                <a:gd name="connsiteX447" fmla="*/ 1346263 w 1400175"/>
                <a:gd name="connsiteY447" fmla="*/ 814292 h 1266825"/>
                <a:gd name="connsiteX448" fmla="*/ 1365409 w 1400175"/>
                <a:gd name="connsiteY448" fmla="*/ 823150 h 1266825"/>
                <a:gd name="connsiteX449" fmla="*/ 1362551 w 1400175"/>
                <a:gd name="connsiteY449" fmla="*/ 840677 h 1266825"/>
                <a:gd name="connsiteX450" fmla="*/ 1373315 w 1400175"/>
                <a:gd name="connsiteY450" fmla="*/ 844106 h 1266825"/>
                <a:gd name="connsiteX451" fmla="*/ 1373124 w 1400175"/>
                <a:gd name="connsiteY451" fmla="*/ 852773 h 1266825"/>
                <a:gd name="connsiteX452" fmla="*/ 1364456 w 1400175"/>
                <a:gd name="connsiteY452" fmla="*/ 864298 h 1266825"/>
                <a:gd name="connsiteX453" fmla="*/ 1358741 w 1400175"/>
                <a:gd name="connsiteY453" fmla="*/ 878872 h 1266825"/>
                <a:gd name="connsiteX454" fmla="*/ 1366171 w 1400175"/>
                <a:gd name="connsiteY454" fmla="*/ 881920 h 1266825"/>
                <a:gd name="connsiteX455" fmla="*/ 1365409 w 1400175"/>
                <a:gd name="connsiteY455" fmla="*/ 893254 h 1266825"/>
                <a:gd name="connsiteX456" fmla="*/ 1371314 w 1400175"/>
                <a:gd name="connsiteY456" fmla="*/ 892873 h 1266825"/>
                <a:gd name="connsiteX457" fmla="*/ 1360551 w 1400175"/>
                <a:gd name="connsiteY457" fmla="*/ 935831 h 1266825"/>
                <a:gd name="connsiteX458" fmla="*/ 1396555 w 1400175"/>
                <a:gd name="connsiteY458" fmla="*/ 936974 h 1266825"/>
                <a:gd name="connsiteX459" fmla="*/ 1393317 w 1400175"/>
                <a:gd name="connsiteY459" fmla="*/ 943546 h 1266825"/>
                <a:gd name="connsiteX460" fmla="*/ 1391793 w 1400175"/>
                <a:gd name="connsiteY460" fmla="*/ 958025 h 1266825"/>
                <a:gd name="connsiteX461" fmla="*/ 1390174 w 1400175"/>
                <a:gd name="connsiteY461" fmla="*/ 957739 h 1266825"/>
                <a:gd name="connsiteX462" fmla="*/ 1388935 w 1400175"/>
                <a:gd name="connsiteY462" fmla="*/ 969359 h 1266825"/>
                <a:gd name="connsiteX463" fmla="*/ 1360551 w 1400175"/>
                <a:gd name="connsiteY463" fmla="*/ 1003935 h 1266825"/>
                <a:gd name="connsiteX464" fmla="*/ 1322642 w 1400175"/>
                <a:gd name="connsiteY464" fmla="*/ 1035177 h 1266825"/>
                <a:gd name="connsiteX465" fmla="*/ 1310735 w 1400175"/>
                <a:gd name="connsiteY465" fmla="*/ 1032891 h 1266825"/>
                <a:gd name="connsiteX466" fmla="*/ 1311116 w 1400175"/>
                <a:gd name="connsiteY466" fmla="*/ 1044892 h 1266825"/>
                <a:gd name="connsiteX467" fmla="*/ 1281970 w 1400175"/>
                <a:gd name="connsiteY467" fmla="*/ 1056037 h 1266825"/>
                <a:gd name="connsiteX468" fmla="*/ 1263682 w 1400175"/>
                <a:gd name="connsiteY468" fmla="*/ 1068800 h 1266825"/>
                <a:gd name="connsiteX469" fmla="*/ 1247013 w 1400175"/>
                <a:gd name="connsiteY469" fmla="*/ 1066991 h 1266825"/>
                <a:gd name="connsiteX470" fmla="*/ 1240822 w 1400175"/>
                <a:gd name="connsiteY470" fmla="*/ 1072991 h 1266825"/>
                <a:gd name="connsiteX471" fmla="*/ 1236726 w 1400175"/>
                <a:gd name="connsiteY471" fmla="*/ 1066038 h 1266825"/>
                <a:gd name="connsiteX472" fmla="*/ 1230820 w 1400175"/>
                <a:gd name="connsiteY472" fmla="*/ 1072325 h 1266825"/>
                <a:gd name="connsiteX473" fmla="*/ 1226344 w 1400175"/>
                <a:gd name="connsiteY473" fmla="*/ 1063562 h 1266825"/>
                <a:gd name="connsiteX474" fmla="*/ 1218247 w 1400175"/>
                <a:gd name="connsiteY474" fmla="*/ 1059942 h 1266825"/>
                <a:gd name="connsiteX475" fmla="*/ 1215200 w 1400175"/>
                <a:gd name="connsiteY475" fmla="*/ 1077468 h 1266825"/>
                <a:gd name="connsiteX476" fmla="*/ 1197674 w 1400175"/>
                <a:gd name="connsiteY476" fmla="*/ 1074134 h 1266825"/>
                <a:gd name="connsiteX477" fmla="*/ 1190053 w 1400175"/>
                <a:gd name="connsiteY477" fmla="*/ 1077087 h 1266825"/>
                <a:gd name="connsiteX478" fmla="*/ 1172146 w 1400175"/>
                <a:gd name="connsiteY478" fmla="*/ 1073372 h 1266825"/>
                <a:gd name="connsiteX479" fmla="*/ 1140619 w 1400175"/>
                <a:gd name="connsiteY479" fmla="*/ 1072706 h 1266825"/>
                <a:gd name="connsiteX480" fmla="*/ 1135666 w 1400175"/>
                <a:gd name="connsiteY480" fmla="*/ 1054037 h 1266825"/>
                <a:gd name="connsiteX481" fmla="*/ 1131951 w 1400175"/>
                <a:gd name="connsiteY481" fmla="*/ 1052132 h 1266825"/>
                <a:gd name="connsiteX482" fmla="*/ 1121759 w 1400175"/>
                <a:gd name="connsiteY482" fmla="*/ 1054608 h 1266825"/>
                <a:gd name="connsiteX483" fmla="*/ 1102233 w 1400175"/>
                <a:gd name="connsiteY483" fmla="*/ 1048703 h 1266825"/>
                <a:gd name="connsiteX484" fmla="*/ 1098518 w 1400175"/>
                <a:gd name="connsiteY484" fmla="*/ 1050131 h 1266825"/>
                <a:gd name="connsiteX485" fmla="*/ 1084135 w 1400175"/>
                <a:gd name="connsiteY485" fmla="*/ 1039368 h 1266825"/>
                <a:gd name="connsiteX486" fmla="*/ 1073944 w 1400175"/>
                <a:gd name="connsiteY486" fmla="*/ 1041463 h 1266825"/>
                <a:gd name="connsiteX487" fmla="*/ 1053179 w 1400175"/>
                <a:gd name="connsiteY487" fmla="*/ 1040702 h 1266825"/>
                <a:gd name="connsiteX488" fmla="*/ 1028891 w 1400175"/>
                <a:gd name="connsiteY488" fmla="*/ 1011650 h 1266825"/>
                <a:gd name="connsiteX489" fmla="*/ 1021270 w 1400175"/>
                <a:gd name="connsiteY489" fmla="*/ 1009840 h 1266825"/>
                <a:gd name="connsiteX490" fmla="*/ 1011365 w 1400175"/>
                <a:gd name="connsiteY490" fmla="*/ 1000696 h 1266825"/>
                <a:gd name="connsiteX491" fmla="*/ 996982 w 1400175"/>
                <a:gd name="connsiteY491" fmla="*/ 999935 h 1266825"/>
                <a:gd name="connsiteX492" fmla="*/ 982504 w 1400175"/>
                <a:gd name="connsiteY492" fmla="*/ 992315 h 1266825"/>
                <a:gd name="connsiteX493" fmla="*/ 981456 w 1400175"/>
                <a:gd name="connsiteY493" fmla="*/ 998982 h 1266825"/>
                <a:gd name="connsiteX494" fmla="*/ 958882 w 1400175"/>
                <a:gd name="connsiteY494" fmla="*/ 1000220 h 1266825"/>
                <a:gd name="connsiteX495" fmla="*/ 958310 w 1400175"/>
                <a:gd name="connsiteY495" fmla="*/ 1007840 h 1266825"/>
                <a:gd name="connsiteX496" fmla="*/ 927354 w 1400175"/>
                <a:gd name="connsiteY496" fmla="*/ 1004697 h 1266825"/>
                <a:gd name="connsiteX497" fmla="*/ 924496 w 1400175"/>
                <a:gd name="connsiteY497" fmla="*/ 1016698 h 1266825"/>
                <a:gd name="connsiteX498" fmla="*/ 911161 w 1400175"/>
                <a:gd name="connsiteY498" fmla="*/ 1032891 h 1266825"/>
                <a:gd name="connsiteX499" fmla="*/ 880586 w 1400175"/>
                <a:gd name="connsiteY499" fmla="*/ 1054799 h 1266825"/>
                <a:gd name="connsiteX500" fmla="*/ 871728 w 1400175"/>
                <a:gd name="connsiteY500" fmla="*/ 1055370 h 1266825"/>
                <a:gd name="connsiteX501" fmla="*/ 867727 w 1400175"/>
                <a:gd name="connsiteY501" fmla="*/ 1059561 h 1266825"/>
                <a:gd name="connsiteX502" fmla="*/ 865537 w 1400175"/>
                <a:gd name="connsiteY502" fmla="*/ 1057466 h 1266825"/>
                <a:gd name="connsiteX503" fmla="*/ 863060 w 1400175"/>
                <a:gd name="connsiteY503" fmla="*/ 1059752 h 1266825"/>
                <a:gd name="connsiteX504" fmla="*/ 860965 w 1400175"/>
                <a:gd name="connsiteY504" fmla="*/ 1056608 h 1266825"/>
                <a:gd name="connsiteX505" fmla="*/ 855631 w 1400175"/>
                <a:gd name="connsiteY505" fmla="*/ 1059466 h 1266825"/>
                <a:gd name="connsiteX506" fmla="*/ 842010 w 1400175"/>
                <a:gd name="connsiteY506" fmla="*/ 1079564 h 1266825"/>
                <a:gd name="connsiteX507" fmla="*/ 840676 w 1400175"/>
                <a:gd name="connsiteY507" fmla="*/ 1085183 h 1266825"/>
                <a:gd name="connsiteX508" fmla="*/ 845820 w 1400175"/>
                <a:gd name="connsiteY508" fmla="*/ 1089470 h 1266825"/>
                <a:gd name="connsiteX509" fmla="*/ 831056 w 1400175"/>
                <a:gd name="connsiteY509" fmla="*/ 1115663 h 1266825"/>
                <a:gd name="connsiteX510" fmla="*/ 828580 w 1400175"/>
                <a:gd name="connsiteY510" fmla="*/ 1126522 h 1266825"/>
                <a:gd name="connsiteX511" fmla="*/ 813054 w 1400175"/>
                <a:gd name="connsiteY511" fmla="*/ 1129665 h 1266825"/>
                <a:gd name="connsiteX512" fmla="*/ 810482 w 1400175"/>
                <a:gd name="connsiteY512" fmla="*/ 1133856 h 1266825"/>
                <a:gd name="connsiteX513" fmla="*/ 801243 w 1400175"/>
                <a:gd name="connsiteY513" fmla="*/ 1138047 h 1266825"/>
                <a:gd name="connsiteX514" fmla="*/ 784765 w 1400175"/>
                <a:gd name="connsiteY514" fmla="*/ 1130046 h 1266825"/>
                <a:gd name="connsiteX515" fmla="*/ 785336 w 1400175"/>
                <a:gd name="connsiteY515" fmla="*/ 1126522 h 1266825"/>
                <a:gd name="connsiteX516" fmla="*/ 782479 w 1400175"/>
                <a:gd name="connsiteY516" fmla="*/ 1125284 h 1266825"/>
                <a:gd name="connsiteX517" fmla="*/ 783431 w 1400175"/>
                <a:gd name="connsiteY517" fmla="*/ 1118997 h 1266825"/>
                <a:gd name="connsiteX518" fmla="*/ 777430 w 1400175"/>
                <a:gd name="connsiteY518" fmla="*/ 1110329 h 1266825"/>
                <a:gd name="connsiteX519" fmla="*/ 775811 w 1400175"/>
                <a:gd name="connsiteY519" fmla="*/ 1097471 h 1266825"/>
                <a:gd name="connsiteX520" fmla="*/ 767620 w 1400175"/>
                <a:gd name="connsiteY520" fmla="*/ 1100804 h 1266825"/>
                <a:gd name="connsiteX521" fmla="*/ 764286 w 1400175"/>
                <a:gd name="connsiteY521" fmla="*/ 1107853 h 1266825"/>
                <a:gd name="connsiteX522" fmla="*/ 755237 w 1400175"/>
                <a:gd name="connsiteY522" fmla="*/ 1106424 h 1266825"/>
                <a:gd name="connsiteX523" fmla="*/ 748760 w 1400175"/>
                <a:gd name="connsiteY523" fmla="*/ 1115759 h 1266825"/>
                <a:gd name="connsiteX524" fmla="*/ 754475 w 1400175"/>
                <a:gd name="connsiteY524" fmla="*/ 1119759 h 1266825"/>
                <a:gd name="connsiteX525" fmla="*/ 737521 w 1400175"/>
                <a:gd name="connsiteY525" fmla="*/ 1122617 h 1266825"/>
                <a:gd name="connsiteX526" fmla="*/ 720661 w 1400175"/>
                <a:gd name="connsiteY526" fmla="*/ 1120997 h 1266825"/>
                <a:gd name="connsiteX527" fmla="*/ 712184 w 1400175"/>
                <a:gd name="connsiteY527" fmla="*/ 1112711 h 1266825"/>
                <a:gd name="connsiteX528" fmla="*/ 702945 w 1400175"/>
                <a:gd name="connsiteY528" fmla="*/ 1108615 h 1266825"/>
                <a:gd name="connsiteX529" fmla="*/ 694087 w 1400175"/>
                <a:gd name="connsiteY529" fmla="*/ 1113282 h 1266825"/>
                <a:gd name="connsiteX530" fmla="*/ 690753 w 1400175"/>
                <a:gd name="connsiteY530" fmla="*/ 1108805 h 1266825"/>
                <a:gd name="connsiteX531" fmla="*/ 694753 w 1400175"/>
                <a:gd name="connsiteY531" fmla="*/ 1099471 h 1266825"/>
                <a:gd name="connsiteX532" fmla="*/ 689515 w 1400175"/>
                <a:gd name="connsiteY532" fmla="*/ 1099661 h 1266825"/>
                <a:gd name="connsiteX533" fmla="*/ 688276 w 1400175"/>
                <a:gd name="connsiteY533" fmla="*/ 1093946 h 1266825"/>
                <a:gd name="connsiteX534" fmla="*/ 666464 w 1400175"/>
                <a:gd name="connsiteY534" fmla="*/ 1097566 h 1266825"/>
                <a:gd name="connsiteX535" fmla="*/ 652939 w 1400175"/>
                <a:gd name="connsiteY535" fmla="*/ 1103852 h 1266825"/>
                <a:gd name="connsiteX536" fmla="*/ 626078 w 1400175"/>
                <a:gd name="connsiteY536" fmla="*/ 1110329 h 1266825"/>
                <a:gd name="connsiteX537" fmla="*/ 608838 w 1400175"/>
                <a:gd name="connsiteY537" fmla="*/ 1120616 h 1266825"/>
                <a:gd name="connsiteX538" fmla="*/ 610648 w 1400175"/>
                <a:gd name="connsiteY538" fmla="*/ 1129951 h 1266825"/>
                <a:gd name="connsiteX539" fmla="*/ 600075 w 1400175"/>
                <a:gd name="connsiteY539" fmla="*/ 1122617 h 1266825"/>
                <a:gd name="connsiteX540" fmla="*/ 559594 w 1400175"/>
                <a:gd name="connsiteY540" fmla="*/ 1121283 h 1266825"/>
                <a:gd name="connsiteX541" fmla="*/ 540639 w 1400175"/>
                <a:gd name="connsiteY541" fmla="*/ 1123188 h 1266825"/>
                <a:gd name="connsiteX542" fmla="*/ 530638 w 1400175"/>
                <a:gd name="connsiteY542" fmla="*/ 1126903 h 1266825"/>
                <a:gd name="connsiteX543" fmla="*/ 520065 w 1400175"/>
                <a:gd name="connsiteY543" fmla="*/ 1126808 h 1266825"/>
                <a:gd name="connsiteX544" fmla="*/ 516636 w 1400175"/>
                <a:gd name="connsiteY544" fmla="*/ 1130713 h 1266825"/>
                <a:gd name="connsiteX545" fmla="*/ 489394 w 1400175"/>
                <a:gd name="connsiteY545" fmla="*/ 1140809 h 1266825"/>
                <a:gd name="connsiteX546" fmla="*/ 485394 w 1400175"/>
                <a:gd name="connsiteY546" fmla="*/ 1130522 h 1266825"/>
                <a:gd name="connsiteX547" fmla="*/ 461867 w 1400175"/>
                <a:gd name="connsiteY547" fmla="*/ 1134237 h 1266825"/>
                <a:gd name="connsiteX548" fmla="*/ 452437 w 1400175"/>
                <a:gd name="connsiteY548" fmla="*/ 1133951 h 1266825"/>
                <a:gd name="connsiteX549" fmla="*/ 445865 w 1400175"/>
                <a:gd name="connsiteY549" fmla="*/ 1129856 h 1266825"/>
                <a:gd name="connsiteX550" fmla="*/ 440245 w 1400175"/>
                <a:gd name="connsiteY550" fmla="*/ 1129570 h 1266825"/>
                <a:gd name="connsiteX551" fmla="*/ 425005 w 1400175"/>
                <a:gd name="connsiteY551" fmla="*/ 1141667 h 1266825"/>
                <a:gd name="connsiteX552" fmla="*/ 424720 w 1400175"/>
                <a:gd name="connsiteY552" fmla="*/ 1144238 h 1266825"/>
                <a:gd name="connsiteX553" fmla="*/ 431482 w 1400175"/>
                <a:gd name="connsiteY553" fmla="*/ 1154144 h 1266825"/>
                <a:gd name="connsiteX554" fmla="*/ 441674 w 1400175"/>
                <a:gd name="connsiteY554" fmla="*/ 1158240 h 1266825"/>
                <a:gd name="connsiteX555" fmla="*/ 442246 w 1400175"/>
                <a:gd name="connsiteY555" fmla="*/ 1166241 h 1266825"/>
                <a:gd name="connsiteX556" fmla="*/ 447961 w 1400175"/>
                <a:gd name="connsiteY556" fmla="*/ 1175671 h 1266825"/>
                <a:gd name="connsiteX557" fmla="*/ 443484 w 1400175"/>
                <a:gd name="connsiteY557" fmla="*/ 1172528 h 1266825"/>
                <a:gd name="connsiteX558" fmla="*/ 442817 w 1400175"/>
                <a:gd name="connsiteY558" fmla="*/ 1174623 h 1266825"/>
                <a:gd name="connsiteX559" fmla="*/ 431197 w 1400175"/>
                <a:gd name="connsiteY559" fmla="*/ 1173575 h 1266825"/>
                <a:gd name="connsiteX560" fmla="*/ 422148 w 1400175"/>
                <a:gd name="connsiteY560" fmla="*/ 1181576 h 1266825"/>
                <a:gd name="connsiteX561" fmla="*/ 418052 w 1400175"/>
                <a:gd name="connsiteY561" fmla="*/ 1188053 h 1266825"/>
                <a:gd name="connsiteX562" fmla="*/ 397383 w 1400175"/>
                <a:gd name="connsiteY562" fmla="*/ 1202627 h 1266825"/>
                <a:gd name="connsiteX563" fmla="*/ 379285 w 1400175"/>
                <a:gd name="connsiteY563" fmla="*/ 1204913 h 1266825"/>
                <a:gd name="connsiteX564" fmla="*/ 383095 w 1400175"/>
                <a:gd name="connsiteY564" fmla="*/ 1200626 h 1266825"/>
                <a:gd name="connsiteX565" fmla="*/ 397573 w 1400175"/>
                <a:gd name="connsiteY565" fmla="*/ 1199293 h 1266825"/>
                <a:gd name="connsiteX566" fmla="*/ 408622 w 1400175"/>
                <a:gd name="connsiteY566" fmla="*/ 1190625 h 1266825"/>
                <a:gd name="connsiteX567" fmla="*/ 411766 w 1400175"/>
                <a:gd name="connsiteY567" fmla="*/ 1186339 h 1266825"/>
                <a:gd name="connsiteX568" fmla="*/ 409289 w 1400175"/>
                <a:gd name="connsiteY568" fmla="*/ 1189292 h 1266825"/>
                <a:gd name="connsiteX569" fmla="*/ 402336 w 1400175"/>
                <a:gd name="connsiteY569" fmla="*/ 1180433 h 1266825"/>
                <a:gd name="connsiteX570" fmla="*/ 384429 w 1400175"/>
                <a:gd name="connsiteY570" fmla="*/ 1173956 h 1266825"/>
                <a:gd name="connsiteX571" fmla="*/ 370713 w 1400175"/>
                <a:gd name="connsiteY571" fmla="*/ 1173575 h 1266825"/>
                <a:gd name="connsiteX572" fmla="*/ 350425 w 1400175"/>
                <a:gd name="connsiteY572" fmla="*/ 1167860 h 1266825"/>
                <a:gd name="connsiteX573" fmla="*/ 344995 w 1400175"/>
                <a:gd name="connsiteY573" fmla="*/ 1153763 h 1266825"/>
                <a:gd name="connsiteX574" fmla="*/ 350710 w 1400175"/>
                <a:gd name="connsiteY574" fmla="*/ 1141762 h 1266825"/>
                <a:gd name="connsiteX575" fmla="*/ 345662 w 1400175"/>
                <a:gd name="connsiteY575" fmla="*/ 1135094 h 1266825"/>
                <a:gd name="connsiteX576" fmla="*/ 305371 w 1400175"/>
                <a:gd name="connsiteY576" fmla="*/ 1135094 h 1266825"/>
                <a:gd name="connsiteX577" fmla="*/ 293179 w 1400175"/>
                <a:gd name="connsiteY577" fmla="*/ 1128522 h 1266825"/>
                <a:gd name="connsiteX578" fmla="*/ 280892 w 1400175"/>
                <a:gd name="connsiteY578" fmla="*/ 1126808 h 1266825"/>
                <a:gd name="connsiteX579" fmla="*/ 274034 w 1400175"/>
                <a:gd name="connsiteY579" fmla="*/ 1120140 h 1266825"/>
                <a:gd name="connsiteX580" fmla="*/ 256032 w 1400175"/>
                <a:gd name="connsiteY580" fmla="*/ 1115949 h 1266825"/>
                <a:gd name="connsiteX581" fmla="*/ 248602 w 1400175"/>
                <a:gd name="connsiteY581" fmla="*/ 1110996 h 1266825"/>
                <a:gd name="connsiteX582" fmla="*/ 243459 w 1400175"/>
                <a:gd name="connsiteY582" fmla="*/ 1122236 h 1266825"/>
                <a:gd name="connsiteX583" fmla="*/ 243935 w 1400175"/>
                <a:gd name="connsiteY583" fmla="*/ 1138523 h 1266825"/>
                <a:gd name="connsiteX584" fmla="*/ 237744 w 1400175"/>
                <a:gd name="connsiteY584" fmla="*/ 1142238 h 1266825"/>
                <a:gd name="connsiteX585" fmla="*/ 233172 w 1400175"/>
                <a:gd name="connsiteY585" fmla="*/ 1141857 h 1266825"/>
                <a:gd name="connsiteX586" fmla="*/ 237172 w 1400175"/>
                <a:gd name="connsiteY586" fmla="*/ 1155954 h 1266825"/>
                <a:gd name="connsiteX587" fmla="*/ 236315 w 1400175"/>
                <a:gd name="connsiteY587" fmla="*/ 1170432 h 1266825"/>
                <a:gd name="connsiteX588" fmla="*/ 238601 w 1400175"/>
                <a:gd name="connsiteY588" fmla="*/ 1176719 h 1266825"/>
                <a:gd name="connsiteX589" fmla="*/ 226028 w 1400175"/>
                <a:gd name="connsiteY589" fmla="*/ 1180243 h 1266825"/>
                <a:gd name="connsiteX590" fmla="*/ 239077 w 1400175"/>
                <a:gd name="connsiteY590" fmla="*/ 1177957 h 1266825"/>
                <a:gd name="connsiteX591" fmla="*/ 237172 w 1400175"/>
                <a:gd name="connsiteY591" fmla="*/ 1186339 h 1266825"/>
                <a:gd name="connsiteX592" fmla="*/ 239839 w 1400175"/>
                <a:gd name="connsiteY592" fmla="*/ 1195959 h 1266825"/>
                <a:gd name="connsiteX593" fmla="*/ 237268 w 1400175"/>
                <a:gd name="connsiteY593" fmla="*/ 1201007 h 1266825"/>
                <a:gd name="connsiteX594" fmla="*/ 234886 w 1400175"/>
                <a:gd name="connsiteY594" fmla="*/ 1196816 h 1266825"/>
                <a:gd name="connsiteX595" fmla="*/ 228981 w 1400175"/>
                <a:gd name="connsiteY595" fmla="*/ 1202055 h 1266825"/>
                <a:gd name="connsiteX596" fmla="*/ 205454 w 1400175"/>
                <a:gd name="connsiteY596" fmla="*/ 1208818 h 1266825"/>
                <a:gd name="connsiteX597" fmla="*/ 202406 w 1400175"/>
                <a:gd name="connsiteY597" fmla="*/ 1213866 h 1266825"/>
                <a:gd name="connsiteX598" fmla="*/ 204692 w 1400175"/>
                <a:gd name="connsiteY598" fmla="*/ 1224058 h 1266825"/>
                <a:gd name="connsiteX599" fmla="*/ 200977 w 1400175"/>
                <a:gd name="connsiteY599" fmla="*/ 1240060 h 1266825"/>
                <a:gd name="connsiteX600" fmla="*/ 198215 w 1400175"/>
                <a:gd name="connsiteY600" fmla="*/ 1249871 h 1266825"/>
                <a:gd name="connsiteX601" fmla="*/ 193643 w 1400175"/>
                <a:gd name="connsiteY601" fmla="*/ 1254347 h 1266825"/>
                <a:gd name="connsiteX602" fmla="*/ 181261 w 1400175"/>
                <a:gd name="connsiteY602" fmla="*/ 1257586 h 1266825"/>
                <a:gd name="connsiteX603" fmla="*/ 178975 w 1400175"/>
                <a:gd name="connsiteY603" fmla="*/ 1255776 h 1266825"/>
                <a:gd name="connsiteX604" fmla="*/ 178403 w 1400175"/>
                <a:gd name="connsiteY604" fmla="*/ 1251109 h 1266825"/>
                <a:gd name="connsiteX605" fmla="*/ 172879 w 1400175"/>
                <a:gd name="connsiteY605" fmla="*/ 1245965 h 1266825"/>
                <a:gd name="connsiteX606" fmla="*/ 169545 w 1400175"/>
                <a:gd name="connsiteY606" fmla="*/ 1229678 h 1266825"/>
                <a:gd name="connsiteX607" fmla="*/ 161544 w 1400175"/>
                <a:gd name="connsiteY607" fmla="*/ 1236440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1400175" h="1266825">
                  <a:moveTo>
                    <a:pt x="36004" y="1046131"/>
                  </a:moveTo>
                  <a:lnTo>
                    <a:pt x="20574" y="1046321"/>
                  </a:lnTo>
                  <a:lnTo>
                    <a:pt x="17335" y="1043940"/>
                  </a:lnTo>
                  <a:lnTo>
                    <a:pt x="16764" y="1034129"/>
                  </a:lnTo>
                  <a:lnTo>
                    <a:pt x="33814" y="1026700"/>
                  </a:lnTo>
                  <a:lnTo>
                    <a:pt x="36004" y="1046131"/>
                  </a:lnTo>
                  <a:close/>
                  <a:moveTo>
                    <a:pt x="1118521" y="301752"/>
                  </a:moveTo>
                  <a:lnTo>
                    <a:pt x="1122140" y="304514"/>
                  </a:lnTo>
                  <a:lnTo>
                    <a:pt x="1120997" y="307372"/>
                  </a:lnTo>
                  <a:lnTo>
                    <a:pt x="1117378" y="305657"/>
                  </a:lnTo>
                  <a:lnTo>
                    <a:pt x="1118521" y="301752"/>
                  </a:lnTo>
                  <a:close/>
                  <a:moveTo>
                    <a:pt x="1212533" y="145637"/>
                  </a:moveTo>
                  <a:lnTo>
                    <a:pt x="1215580" y="146685"/>
                  </a:lnTo>
                  <a:lnTo>
                    <a:pt x="1214342" y="154972"/>
                  </a:lnTo>
                  <a:lnTo>
                    <a:pt x="1208342" y="152209"/>
                  </a:lnTo>
                  <a:lnTo>
                    <a:pt x="1208627" y="148209"/>
                  </a:lnTo>
                  <a:lnTo>
                    <a:pt x="1206341" y="147066"/>
                  </a:lnTo>
                  <a:lnTo>
                    <a:pt x="1210437" y="144399"/>
                  </a:lnTo>
                  <a:lnTo>
                    <a:pt x="1212533" y="145637"/>
                  </a:lnTo>
                  <a:close/>
                  <a:moveTo>
                    <a:pt x="161544" y="1236440"/>
                  </a:moveTo>
                  <a:lnTo>
                    <a:pt x="160020" y="1230725"/>
                  </a:lnTo>
                  <a:lnTo>
                    <a:pt x="151733" y="1228249"/>
                  </a:lnTo>
                  <a:lnTo>
                    <a:pt x="143542" y="1222248"/>
                  </a:lnTo>
                  <a:lnTo>
                    <a:pt x="120682" y="1196721"/>
                  </a:lnTo>
                  <a:lnTo>
                    <a:pt x="118777" y="1174909"/>
                  </a:lnTo>
                  <a:lnTo>
                    <a:pt x="105727" y="1140047"/>
                  </a:lnTo>
                  <a:lnTo>
                    <a:pt x="100870" y="1136142"/>
                  </a:lnTo>
                  <a:lnTo>
                    <a:pt x="91440" y="1143191"/>
                  </a:lnTo>
                  <a:lnTo>
                    <a:pt x="83058" y="1144810"/>
                  </a:lnTo>
                  <a:lnTo>
                    <a:pt x="79915" y="1141952"/>
                  </a:lnTo>
                  <a:lnTo>
                    <a:pt x="82391" y="1117092"/>
                  </a:lnTo>
                  <a:lnTo>
                    <a:pt x="88011" y="1110234"/>
                  </a:lnTo>
                  <a:lnTo>
                    <a:pt x="90297" y="1097661"/>
                  </a:lnTo>
                  <a:lnTo>
                    <a:pt x="90011" y="1095280"/>
                  </a:lnTo>
                  <a:lnTo>
                    <a:pt x="85820" y="1097280"/>
                  </a:lnTo>
                  <a:lnTo>
                    <a:pt x="80581" y="1082516"/>
                  </a:lnTo>
                  <a:lnTo>
                    <a:pt x="85820" y="1080897"/>
                  </a:lnTo>
                  <a:lnTo>
                    <a:pt x="85249" y="1078325"/>
                  </a:lnTo>
                  <a:lnTo>
                    <a:pt x="81153" y="1078611"/>
                  </a:lnTo>
                  <a:lnTo>
                    <a:pt x="79915" y="1070896"/>
                  </a:lnTo>
                  <a:lnTo>
                    <a:pt x="84868" y="1066800"/>
                  </a:lnTo>
                  <a:lnTo>
                    <a:pt x="83629" y="1057847"/>
                  </a:lnTo>
                  <a:lnTo>
                    <a:pt x="42100" y="1045464"/>
                  </a:lnTo>
                  <a:lnTo>
                    <a:pt x="42196" y="1035177"/>
                  </a:lnTo>
                  <a:lnTo>
                    <a:pt x="42386" y="1033463"/>
                  </a:lnTo>
                  <a:lnTo>
                    <a:pt x="57436" y="1036892"/>
                  </a:lnTo>
                  <a:lnTo>
                    <a:pt x="57340" y="1027748"/>
                  </a:lnTo>
                  <a:lnTo>
                    <a:pt x="60293" y="1028414"/>
                  </a:lnTo>
                  <a:lnTo>
                    <a:pt x="60007" y="1010888"/>
                  </a:lnTo>
                  <a:lnTo>
                    <a:pt x="69818" y="1017079"/>
                  </a:lnTo>
                  <a:lnTo>
                    <a:pt x="86201" y="1019746"/>
                  </a:lnTo>
                  <a:lnTo>
                    <a:pt x="105156" y="1029176"/>
                  </a:lnTo>
                  <a:lnTo>
                    <a:pt x="93535" y="1018413"/>
                  </a:lnTo>
                  <a:lnTo>
                    <a:pt x="89821" y="1006888"/>
                  </a:lnTo>
                  <a:lnTo>
                    <a:pt x="102870" y="1007745"/>
                  </a:lnTo>
                  <a:lnTo>
                    <a:pt x="101822" y="991934"/>
                  </a:lnTo>
                  <a:lnTo>
                    <a:pt x="97441" y="991648"/>
                  </a:lnTo>
                  <a:lnTo>
                    <a:pt x="97345" y="989457"/>
                  </a:lnTo>
                  <a:lnTo>
                    <a:pt x="82010" y="988981"/>
                  </a:lnTo>
                  <a:lnTo>
                    <a:pt x="74485" y="991171"/>
                  </a:lnTo>
                  <a:lnTo>
                    <a:pt x="73057" y="988028"/>
                  </a:lnTo>
                  <a:lnTo>
                    <a:pt x="63246" y="987076"/>
                  </a:lnTo>
                  <a:lnTo>
                    <a:pt x="65341" y="978027"/>
                  </a:lnTo>
                  <a:lnTo>
                    <a:pt x="75914" y="980313"/>
                  </a:lnTo>
                  <a:lnTo>
                    <a:pt x="81820" y="977075"/>
                  </a:lnTo>
                  <a:lnTo>
                    <a:pt x="97822" y="975169"/>
                  </a:lnTo>
                  <a:lnTo>
                    <a:pt x="104870" y="970883"/>
                  </a:lnTo>
                  <a:lnTo>
                    <a:pt x="114395" y="959263"/>
                  </a:lnTo>
                  <a:lnTo>
                    <a:pt x="142303" y="952405"/>
                  </a:lnTo>
                  <a:lnTo>
                    <a:pt x="148209" y="947166"/>
                  </a:lnTo>
                  <a:lnTo>
                    <a:pt x="147256" y="936212"/>
                  </a:lnTo>
                  <a:lnTo>
                    <a:pt x="136874" y="925449"/>
                  </a:lnTo>
                  <a:lnTo>
                    <a:pt x="121634" y="902684"/>
                  </a:lnTo>
                  <a:lnTo>
                    <a:pt x="124873" y="899350"/>
                  </a:lnTo>
                  <a:lnTo>
                    <a:pt x="118300" y="890778"/>
                  </a:lnTo>
                  <a:lnTo>
                    <a:pt x="121634" y="888492"/>
                  </a:lnTo>
                  <a:lnTo>
                    <a:pt x="116776" y="880396"/>
                  </a:lnTo>
                  <a:lnTo>
                    <a:pt x="102013" y="872966"/>
                  </a:lnTo>
                  <a:lnTo>
                    <a:pt x="97250" y="873823"/>
                  </a:lnTo>
                  <a:lnTo>
                    <a:pt x="92107" y="866775"/>
                  </a:lnTo>
                  <a:lnTo>
                    <a:pt x="91059" y="857250"/>
                  </a:lnTo>
                  <a:lnTo>
                    <a:pt x="97155" y="851059"/>
                  </a:lnTo>
                  <a:lnTo>
                    <a:pt x="116205" y="842772"/>
                  </a:lnTo>
                  <a:lnTo>
                    <a:pt x="115062" y="837152"/>
                  </a:lnTo>
                  <a:lnTo>
                    <a:pt x="109252" y="837343"/>
                  </a:lnTo>
                  <a:lnTo>
                    <a:pt x="107156" y="823627"/>
                  </a:lnTo>
                  <a:lnTo>
                    <a:pt x="110204" y="822388"/>
                  </a:lnTo>
                  <a:lnTo>
                    <a:pt x="105061" y="808958"/>
                  </a:lnTo>
                  <a:lnTo>
                    <a:pt x="111061" y="809244"/>
                  </a:lnTo>
                  <a:lnTo>
                    <a:pt x="111919" y="805244"/>
                  </a:lnTo>
                  <a:lnTo>
                    <a:pt x="115062" y="805148"/>
                  </a:lnTo>
                  <a:lnTo>
                    <a:pt x="111538" y="792004"/>
                  </a:lnTo>
                  <a:lnTo>
                    <a:pt x="107728" y="792004"/>
                  </a:lnTo>
                  <a:lnTo>
                    <a:pt x="111347" y="770287"/>
                  </a:lnTo>
                  <a:lnTo>
                    <a:pt x="113633" y="763143"/>
                  </a:lnTo>
                  <a:lnTo>
                    <a:pt x="128206" y="763238"/>
                  </a:lnTo>
                  <a:lnTo>
                    <a:pt x="130302" y="755713"/>
                  </a:lnTo>
                  <a:lnTo>
                    <a:pt x="138970" y="749427"/>
                  </a:lnTo>
                  <a:lnTo>
                    <a:pt x="141065" y="740473"/>
                  </a:lnTo>
                  <a:lnTo>
                    <a:pt x="137255" y="730091"/>
                  </a:lnTo>
                  <a:lnTo>
                    <a:pt x="151162" y="708088"/>
                  </a:lnTo>
                  <a:lnTo>
                    <a:pt x="141160" y="699992"/>
                  </a:lnTo>
                  <a:lnTo>
                    <a:pt x="127921" y="696944"/>
                  </a:lnTo>
                  <a:lnTo>
                    <a:pt x="123444" y="690277"/>
                  </a:lnTo>
                  <a:lnTo>
                    <a:pt x="135541" y="690086"/>
                  </a:lnTo>
                  <a:lnTo>
                    <a:pt x="139255" y="674370"/>
                  </a:lnTo>
                  <a:lnTo>
                    <a:pt x="138398" y="666369"/>
                  </a:lnTo>
                  <a:lnTo>
                    <a:pt x="147066" y="662559"/>
                  </a:lnTo>
                  <a:lnTo>
                    <a:pt x="148685" y="654272"/>
                  </a:lnTo>
                  <a:lnTo>
                    <a:pt x="160687" y="644366"/>
                  </a:lnTo>
                  <a:lnTo>
                    <a:pt x="156210" y="626269"/>
                  </a:lnTo>
                  <a:lnTo>
                    <a:pt x="160496" y="624078"/>
                  </a:lnTo>
                  <a:lnTo>
                    <a:pt x="159067" y="609124"/>
                  </a:lnTo>
                  <a:lnTo>
                    <a:pt x="161449" y="608933"/>
                  </a:lnTo>
                  <a:lnTo>
                    <a:pt x="161830" y="603599"/>
                  </a:lnTo>
                  <a:lnTo>
                    <a:pt x="163639" y="603599"/>
                  </a:lnTo>
                  <a:lnTo>
                    <a:pt x="164878" y="589217"/>
                  </a:lnTo>
                  <a:lnTo>
                    <a:pt x="194119" y="585502"/>
                  </a:lnTo>
                  <a:lnTo>
                    <a:pt x="194119" y="580168"/>
                  </a:lnTo>
                  <a:lnTo>
                    <a:pt x="182594" y="569881"/>
                  </a:lnTo>
                  <a:lnTo>
                    <a:pt x="168021" y="567500"/>
                  </a:lnTo>
                  <a:lnTo>
                    <a:pt x="141637" y="569786"/>
                  </a:lnTo>
                  <a:lnTo>
                    <a:pt x="140494" y="566356"/>
                  </a:lnTo>
                  <a:lnTo>
                    <a:pt x="131350" y="562356"/>
                  </a:lnTo>
                  <a:lnTo>
                    <a:pt x="119253" y="562547"/>
                  </a:lnTo>
                  <a:lnTo>
                    <a:pt x="113062" y="546259"/>
                  </a:lnTo>
                  <a:lnTo>
                    <a:pt x="117919" y="539877"/>
                  </a:lnTo>
                  <a:lnTo>
                    <a:pt x="114014" y="538448"/>
                  </a:lnTo>
                  <a:lnTo>
                    <a:pt x="113157" y="534067"/>
                  </a:lnTo>
                  <a:lnTo>
                    <a:pt x="122587" y="532352"/>
                  </a:lnTo>
                  <a:lnTo>
                    <a:pt x="122015" y="525685"/>
                  </a:lnTo>
                  <a:lnTo>
                    <a:pt x="130207" y="520827"/>
                  </a:lnTo>
                  <a:lnTo>
                    <a:pt x="130588" y="511778"/>
                  </a:lnTo>
                  <a:lnTo>
                    <a:pt x="124301" y="511683"/>
                  </a:lnTo>
                  <a:lnTo>
                    <a:pt x="125158" y="502920"/>
                  </a:lnTo>
                  <a:lnTo>
                    <a:pt x="116491" y="504825"/>
                  </a:lnTo>
                  <a:lnTo>
                    <a:pt x="106680" y="511302"/>
                  </a:lnTo>
                  <a:lnTo>
                    <a:pt x="110490" y="495300"/>
                  </a:lnTo>
                  <a:lnTo>
                    <a:pt x="73723" y="480727"/>
                  </a:lnTo>
                  <a:lnTo>
                    <a:pt x="61722" y="480060"/>
                  </a:lnTo>
                  <a:lnTo>
                    <a:pt x="56483" y="476631"/>
                  </a:lnTo>
                  <a:lnTo>
                    <a:pt x="43434" y="476822"/>
                  </a:lnTo>
                  <a:lnTo>
                    <a:pt x="22669" y="458248"/>
                  </a:lnTo>
                  <a:lnTo>
                    <a:pt x="9525" y="450342"/>
                  </a:lnTo>
                  <a:lnTo>
                    <a:pt x="18002" y="444341"/>
                  </a:lnTo>
                  <a:lnTo>
                    <a:pt x="26384" y="445865"/>
                  </a:lnTo>
                  <a:lnTo>
                    <a:pt x="37052" y="442150"/>
                  </a:lnTo>
                  <a:lnTo>
                    <a:pt x="37243" y="437198"/>
                  </a:lnTo>
                  <a:lnTo>
                    <a:pt x="43815" y="429958"/>
                  </a:lnTo>
                  <a:lnTo>
                    <a:pt x="48387" y="398907"/>
                  </a:lnTo>
                  <a:lnTo>
                    <a:pt x="58674" y="383000"/>
                  </a:lnTo>
                  <a:lnTo>
                    <a:pt x="61436" y="371951"/>
                  </a:lnTo>
                  <a:lnTo>
                    <a:pt x="53816" y="360902"/>
                  </a:lnTo>
                  <a:lnTo>
                    <a:pt x="47244" y="357569"/>
                  </a:lnTo>
                  <a:lnTo>
                    <a:pt x="48292" y="347091"/>
                  </a:lnTo>
                  <a:lnTo>
                    <a:pt x="70009" y="357473"/>
                  </a:lnTo>
                  <a:lnTo>
                    <a:pt x="85249" y="381762"/>
                  </a:lnTo>
                  <a:lnTo>
                    <a:pt x="92583" y="402336"/>
                  </a:lnTo>
                  <a:lnTo>
                    <a:pt x="99822" y="397478"/>
                  </a:lnTo>
                  <a:lnTo>
                    <a:pt x="103918" y="404717"/>
                  </a:lnTo>
                  <a:lnTo>
                    <a:pt x="109823" y="427673"/>
                  </a:lnTo>
                  <a:lnTo>
                    <a:pt x="135255" y="438817"/>
                  </a:lnTo>
                  <a:lnTo>
                    <a:pt x="144589" y="431578"/>
                  </a:lnTo>
                  <a:lnTo>
                    <a:pt x="150685" y="431578"/>
                  </a:lnTo>
                  <a:lnTo>
                    <a:pt x="166116" y="424910"/>
                  </a:lnTo>
                  <a:lnTo>
                    <a:pt x="174688" y="414337"/>
                  </a:lnTo>
                  <a:lnTo>
                    <a:pt x="205930" y="429387"/>
                  </a:lnTo>
                  <a:lnTo>
                    <a:pt x="243268" y="423196"/>
                  </a:lnTo>
                  <a:lnTo>
                    <a:pt x="260604" y="411194"/>
                  </a:lnTo>
                  <a:lnTo>
                    <a:pt x="272320" y="394145"/>
                  </a:lnTo>
                  <a:lnTo>
                    <a:pt x="289750" y="396335"/>
                  </a:lnTo>
                  <a:lnTo>
                    <a:pt x="291751" y="382524"/>
                  </a:lnTo>
                  <a:lnTo>
                    <a:pt x="309181" y="381381"/>
                  </a:lnTo>
                  <a:lnTo>
                    <a:pt x="314420" y="383953"/>
                  </a:lnTo>
                  <a:lnTo>
                    <a:pt x="314896" y="368617"/>
                  </a:lnTo>
                  <a:lnTo>
                    <a:pt x="321564" y="368903"/>
                  </a:lnTo>
                  <a:lnTo>
                    <a:pt x="322231" y="366141"/>
                  </a:lnTo>
                  <a:lnTo>
                    <a:pt x="326993" y="368808"/>
                  </a:lnTo>
                  <a:lnTo>
                    <a:pt x="331470" y="354616"/>
                  </a:lnTo>
                  <a:lnTo>
                    <a:pt x="332137" y="342519"/>
                  </a:lnTo>
                  <a:lnTo>
                    <a:pt x="341662" y="336995"/>
                  </a:lnTo>
                  <a:lnTo>
                    <a:pt x="354901" y="322516"/>
                  </a:lnTo>
                  <a:lnTo>
                    <a:pt x="362617" y="321278"/>
                  </a:lnTo>
                  <a:lnTo>
                    <a:pt x="384619" y="322516"/>
                  </a:lnTo>
                  <a:lnTo>
                    <a:pt x="410813" y="336518"/>
                  </a:lnTo>
                  <a:lnTo>
                    <a:pt x="408908" y="340042"/>
                  </a:lnTo>
                  <a:lnTo>
                    <a:pt x="421195" y="346329"/>
                  </a:lnTo>
                  <a:lnTo>
                    <a:pt x="427958" y="353473"/>
                  </a:lnTo>
                  <a:lnTo>
                    <a:pt x="421291" y="363950"/>
                  </a:lnTo>
                  <a:lnTo>
                    <a:pt x="423767" y="371380"/>
                  </a:lnTo>
                  <a:lnTo>
                    <a:pt x="431673" y="372332"/>
                  </a:lnTo>
                  <a:lnTo>
                    <a:pt x="441007" y="378047"/>
                  </a:lnTo>
                  <a:lnTo>
                    <a:pt x="445389" y="383286"/>
                  </a:lnTo>
                  <a:lnTo>
                    <a:pt x="445389" y="388810"/>
                  </a:lnTo>
                  <a:lnTo>
                    <a:pt x="452533" y="390049"/>
                  </a:lnTo>
                  <a:lnTo>
                    <a:pt x="451485" y="395002"/>
                  </a:lnTo>
                  <a:lnTo>
                    <a:pt x="459867" y="394811"/>
                  </a:lnTo>
                  <a:lnTo>
                    <a:pt x="460534" y="392621"/>
                  </a:lnTo>
                  <a:lnTo>
                    <a:pt x="469201" y="390334"/>
                  </a:lnTo>
                  <a:lnTo>
                    <a:pt x="476917" y="391477"/>
                  </a:lnTo>
                  <a:lnTo>
                    <a:pt x="474631" y="405575"/>
                  </a:lnTo>
                  <a:lnTo>
                    <a:pt x="478155" y="405955"/>
                  </a:lnTo>
                  <a:lnTo>
                    <a:pt x="477869" y="408623"/>
                  </a:lnTo>
                  <a:lnTo>
                    <a:pt x="492728" y="411766"/>
                  </a:lnTo>
                  <a:lnTo>
                    <a:pt x="495776" y="402241"/>
                  </a:lnTo>
                  <a:lnTo>
                    <a:pt x="500634" y="407860"/>
                  </a:lnTo>
                  <a:lnTo>
                    <a:pt x="507492" y="410623"/>
                  </a:lnTo>
                  <a:lnTo>
                    <a:pt x="512445" y="403098"/>
                  </a:lnTo>
                  <a:lnTo>
                    <a:pt x="512254" y="397669"/>
                  </a:lnTo>
                  <a:lnTo>
                    <a:pt x="516826" y="399859"/>
                  </a:lnTo>
                  <a:lnTo>
                    <a:pt x="517493" y="396621"/>
                  </a:lnTo>
                  <a:lnTo>
                    <a:pt x="514826" y="385572"/>
                  </a:lnTo>
                  <a:lnTo>
                    <a:pt x="512254" y="386429"/>
                  </a:lnTo>
                  <a:lnTo>
                    <a:pt x="510349" y="372904"/>
                  </a:lnTo>
                  <a:lnTo>
                    <a:pt x="521017" y="354806"/>
                  </a:lnTo>
                  <a:lnTo>
                    <a:pt x="521684" y="349663"/>
                  </a:lnTo>
                  <a:lnTo>
                    <a:pt x="529495" y="339757"/>
                  </a:lnTo>
                  <a:lnTo>
                    <a:pt x="530733" y="333089"/>
                  </a:lnTo>
                  <a:lnTo>
                    <a:pt x="528352" y="330136"/>
                  </a:lnTo>
                  <a:lnTo>
                    <a:pt x="530638" y="324898"/>
                  </a:lnTo>
                  <a:lnTo>
                    <a:pt x="524637" y="323088"/>
                  </a:lnTo>
                  <a:lnTo>
                    <a:pt x="525970" y="319469"/>
                  </a:lnTo>
                  <a:lnTo>
                    <a:pt x="521494" y="314515"/>
                  </a:lnTo>
                  <a:lnTo>
                    <a:pt x="487775" y="309372"/>
                  </a:lnTo>
                  <a:lnTo>
                    <a:pt x="480917" y="303943"/>
                  </a:lnTo>
                  <a:lnTo>
                    <a:pt x="470344" y="301466"/>
                  </a:lnTo>
                  <a:lnTo>
                    <a:pt x="469392" y="297847"/>
                  </a:lnTo>
                  <a:lnTo>
                    <a:pt x="462343" y="300609"/>
                  </a:lnTo>
                  <a:lnTo>
                    <a:pt x="454533" y="298990"/>
                  </a:lnTo>
                  <a:lnTo>
                    <a:pt x="454819" y="278416"/>
                  </a:lnTo>
                  <a:lnTo>
                    <a:pt x="448627" y="260699"/>
                  </a:lnTo>
                  <a:lnTo>
                    <a:pt x="443198" y="257461"/>
                  </a:lnTo>
                  <a:lnTo>
                    <a:pt x="439388" y="248793"/>
                  </a:lnTo>
                  <a:lnTo>
                    <a:pt x="441769" y="246983"/>
                  </a:lnTo>
                  <a:lnTo>
                    <a:pt x="438436" y="238792"/>
                  </a:lnTo>
                  <a:lnTo>
                    <a:pt x="441293" y="226219"/>
                  </a:lnTo>
                  <a:lnTo>
                    <a:pt x="434530" y="220408"/>
                  </a:lnTo>
                  <a:lnTo>
                    <a:pt x="435483" y="214789"/>
                  </a:lnTo>
                  <a:lnTo>
                    <a:pt x="444436" y="206978"/>
                  </a:lnTo>
                  <a:lnTo>
                    <a:pt x="443484" y="202787"/>
                  </a:lnTo>
                  <a:lnTo>
                    <a:pt x="438340" y="199358"/>
                  </a:lnTo>
                  <a:lnTo>
                    <a:pt x="439769" y="195643"/>
                  </a:lnTo>
                  <a:lnTo>
                    <a:pt x="458724" y="199453"/>
                  </a:lnTo>
                  <a:lnTo>
                    <a:pt x="470440" y="195739"/>
                  </a:lnTo>
                  <a:lnTo>
                    <a:pt x="481489" y="201835"/>
                  </a:lnTo>
                  <a:lnTo>
                    <a:pt x="478250" y="193167"/>
                  </a:lnTo>
                  <a:lnTo>
                    <a:pt x="465963" y="179832"/>
                  </a:lnTo>
                  <a:lnTo>
                    <a:pt x="464344" y="172879"/>
                  </a:lnTo>
                  <a:lnTo>
                    <a:pt x="455771" y="165449"/>
                  </a:lnTo>
                  <a:lnTo>
                    <a:pt x="453295" y="159734"/>
                  </a:lnTo>
                  <a:lnTo>
                    <a:pt x="455581" y="151924"/>
                  </a:lnTo>
                  <a:lnTo>
                    <a:pt x="451199" y="146971"/>
                  </a:lnTo>
                  <a:lnTo>
                    <a:pt x="456819" y="135541"/>
                  </a:lnTo>
                  <a:lnTo>
                    <a:pt x="461105" y="133064"/>
                  </a:lnTo>
                  <a:lnTo>
                    <a:pt x="472535" y="133540"/>
                  </a:lnTo>
                  <a:lnTo>
                    <a:pt x="500158" y="124587"/>
                  </a:lnTo>
                  <a:lnTo>
                    <a:pt x="506635" y="116776"/>
                  </a:lnTo>
                  <a:lnTo>
                    <a:pt x="543877" y="101251"/>
                  </a:lnTo>
                  <a:lnTo>
                    <a:pt x="561403" y="106108"/>
                  </a:lnTo>
                  <a:lnTo>
                    <a:pt x="570071" y="102965"/>
                  </a:lnTo>
                  <a:lnTo>
                    <a:pt x="566928" y="99155"/>
                  </a:lnTo>
                  <a:lnTo>
                    <a:pt x="557689" y="96107"/>
                  </a:lnTo>
                  <a:lnTo>
                    <a:pt x="553784" y="91154"/>
                  </a:lnTo>
                  <a:lnTo>
                    <a:pt x="549497" y="73057"/>
                  </a:lnTo>
                  <a:lnTo>
                    <a:pt x="553402" y="62008"/>
                  </a:lnTo>
                  <a:lnTo>
                    <a:pt x="570262" y="62770"/>
                  </a:lnTo>
                  <a:lnTo>
                    <a:pt x="584168" y="55816"/>
                  </a:lnTo>
                  <a:lnTo>
                    <a:pt x="593788" y="54197"/>
                  </a:lnTo>
                  <a:lnTo>
                    <a:pt x="611695" y="55626"/>
                  </a:lnTo>
                  <a:lnTo>
                    <a:pt x="620268" y="49530"/>
                  </a:lnTo>
                  <a:lnTo>
                    <a:pt x="643318" y="50768"/>
                  </a:lnTo>
                  <a:lnTo>
                    <a:pt x="686657" y="31242"/>
                  </a:lnTo>
                  <a:lnTo>
                    <a:pt x="702945" y="32575"/>
                  </a:lnTo>
                  <a:lnTo>
                    <a:pt x="715709" y="27337"/>
                  </a:lnTo>
                  <a:lnTo>
                    <a:pt x="720185" y="35719"/>
                  </a:lnTo>
                  <a:lnTo>
                    <a:pt x="749141" y="47339"/>
                  </a:lnTo>
                  <a:lnTo>
                    <a:pt x="760952" y="44863"/>
                  </a:lnTo>
                  <a:lnTo>
                    <a:pt x="767810" y="40672"/>
                  </a:lnTo>
                  <a:lnTo>
                    <a:pt x="764667" y="29718"/>
                  </a:lnTo>
                  <a:lnTo>
                    <a:pt x="778573" y="21526"/>
                  </a:lnTo>
                  <a:lnTo>
                    <a:pt x="784955" y="9525"/>
                  </a:lnTo>
                  <a:lnTo>
                    <a:pt x="802195" y="22288"/>
                  </a:lnTo>
                  <a:lnTo>
                    <a:pt x="801719" y="25432"/>
                  </a:lnTo>
                  <a:lnTo>
                    <a:pt x="804958" y="28384"/>
                  </a:lnTo>
                  <a:lnTo>
                    <a:pt x="835438" y="33909"/>
                  </a:lnTo>
                  <a:lnTo>
                    <a:pt x="846296" y="40957"/>
                  </a:lnTo>
                  <a:lnTo>
                    <a:pt x="901541" y="42958"/>
                  </a:lnTo>
                  <a:lnTo>
                    <a:pt x="917543" y="51054"/>
                  </a:lnTo>
                  <a:lnTo>
                    <a:pt x="925735" y="50101"/>
                  </a:lnTo>
                  <a:lnTo>
                    <a:pt x="924306" y="62960"/>
                  </a:lnTo>
                  <a:lnTo>
                    <a:pt x="933069" y="72866"/>
                  </a:lnTo>
                  <a:lnTo>
                    <a:pt x="936498" y="81629"/>
                  </a:lnTo>
                  <a:lnTo>
                    <a:pt x="933259" y="85439"/>
                  </a:lnTo>
                  <a:lnTo>
                    <a:pt x="936879" y="92773"/>
                  </a:lnTo>
                  <a:lnTo>
                    <a:pt x="933355" y="96583"/>
                  </a:lnTo>
                  <a:lnTo>
                    <a:pt x="937260" y="113252"/>
                  </a:lnTo>
                  <a:lnTo>
                    <a:pt x="952024" y="116110"/>
                  </a:lnTo>
                  <a:lnTo>
                    <a:pt x="959167" y="104584"/>
                  </a:lnTo>
                  <a:lnTo>
                    <a:pt x="964501" y="101536"/>
                  </a:lnTo>
                  <a:lnTo>
                    <a:pt x="971455" y="101346"/>
                  </a:lnTo>
                  <a:lnTo>
                    <a:pt x="972026" y="91440"/>
                  </a:lnTo>
                  <a:lnTo>
                    <a:pt x="976503" y="84106"/>
                  </a:lnTo>
                  <a:lnTo>
                    <a:pt x="989457" y="84487"/>
                  </a:lnTo>
                  <a:lnTo>
                    <a:pt x="997363" y="79915"/>
                  </a:lnTo>
                  <a:lnTo>
                    <a:pt x="1005364" y="83439"/>
                  </a:lnTo>
                  <a:lnTo>
                    <a:pt x="1012222" y="81724"/>
                  </a:lnTo>
                  <a:lnTo>
                    <a:pt x="1019842" y="84296"/>
                  </a:lnTo>
                  <a:lnTo>
                    <a:pt x="1026128" y="81915"/>
                  </a:lnTo>
                  <a:lnTo>
                    <a:pt x="1028986" y="77819"/>
                  </a:lnTo>
                  <a:lnTo>
                    <a:pt x="1046512" y="73533"/>
                  </a:lnTo>
                  <a:lnTo>
                    <a:pt x="1065181" y="86582"/>
                  </a:lnTo>
                  <a:lnTo>
                    <a:pt x="1072039" y="94964"/>
                  </a:lnTo>
                  <a:lnTo>
                    <a:pt x="1072229" y="100774"/>
                  </a:lnTo>
                  <a:lnTo>
                    <a:pt x="1089184" y="116776"/>
                  </a:lnTo>
                  <a:lnTo>
                    <a:pt x="1096423" y="120205"/>
                  </a:lnTo>
                  <a:lnTo>
                    <a:pt x="1095946" y="128302"/>
                  </a:lnTo>
                  <a:lnTo>
                    <a:pt x="1103567" y="137922"/>
                  </a:lnTo>
                  <a:lnTo>
                    <a:pt x="1106234" y="136684"/>
                  </a:lnTo>
                  <a:lnTo>
                    <a:pt x="1113282" y="139446"/>
                  </a:lnTo>
                  <a:lnTo>
                    <a:pt x="1109282" y="141732"/>
                  </a:lnTo>
                  <a:lnTo>
                    <a:pt x="1120902" y="152400"/>
                  </a:lnTo>
                  <a:lnTo>
                    <a:pt x="1122521" y="161639"/>
                  </a:lnTo>
                  <a:lnTo>
                    <a:pt x="1143857" y="168021"/>
                  </a:lnTo>
                  <a:lnTo>
                    <a:pt x="1149858" y="162115"/>
                  </a:lnTo>
                  <a:lnTo>
                    <a:pt x="1161478" y="163544"/>
                  </a:lnTo>
                  <a:lnTo>
                    <a:pt x="1194816" y="143351"/>
                  </a:lnTo>
                  <a:lnTo>
                    <a:pt x="1216819" y="136874"/>
                  </a:lnTo>
                  <a:lnTo>
                    <a:pt x="1217485" y="139827"/>
                  </a:lnTo>
                  <a:lnTo>
                    <a:pt x="1213866" y="141351"/>
                  </a:lnTo>
                  <a:lnTo>
                    <a:pt x="1202341" y="149828"/>
                  </a:lnTo>
                  <a:lnTo>
                    <a:pt x="1195292" y="162592"/>
                  </a:lnTo>
                  <a:lnTo>
                    <a:pt x="1195292" y="167164"/>
                  </a:lnTo>
                  <a:lnTo>
                    <a:pt x="1212056" y="173260"/>
                  </a:lnTo>
                  <a:lnTo>
                    <a:pt x="1224153" y="181070"/>
                  </a:lnTo>
                  <a:lnTo>
                    <a:pt x="1248537" y="184785"/>
                  </a:lnTo>
                  <a:lnTo>
                    <a:pt x="1256633" y="188976"/>
                  </a:lnTo>
                  <a:lnTo>
                    <a:pt x="1260919" y="194500"/>
                  </a:lnTo>
                  <a:lnTo>
                    <a:pt x="1262062" y="202025"/>
                  </a:lnTo>
                  <a:lnTo>
                    <a:pt x="1256824" y="214884"/>
                  </a:lnTo>
                  <a:lnTo>
                    <a:pt x="1258062" y="222599"/>
                  </a:lnTo>
                  <a:lnTo>
                    <a:pt x="1241488" y="240411"/>
                  </a:lnTo>
                  <a:lnTo>
                    <a:pt x="1243679" y="252127"/>
                  </a:lnTo>
                  <a:lnTo>
                    <a:pt x="1241679" y="248888"/>
                  </a:lnTo>
                  <a:lnTo>
                    <a:pt x="1227677" y="242221"/>
                  </a:lnTo>
                  <a:lnTo>
                    <a:pt x="1217676" y="241363"/>
                  </a:lnTo>
                  <a:lnTo>
                    <a:pt x="1200055" y="244602"/>
                  </a:lnTo>
                  <a:lnTo>
                    <a:pt x="1186625" y="240411"/>
                  </a:lnTo>
                  <a:lnTo>
                    <a:pt x="1179862" y="235077"/>
                  </a:lnTo>
                  <a:lnTo>
                    <a:pt x="1181195" y="238125"/>
                  </a:lnTo>
                  <a:lnTo>
                    <a:pt x="1176147" y="236220"/>
                  </a:lnTo>
                  <a:lnTo>
                    <a:pt x="1168622" y="240506"/>
                  </a:lnTo>
                  <a:lnTo>
                    <a:pt x="1151763" y="229648"/>
                  </a:lnTo>
                  <a:lnTo>
                    <a:pt x="1147667" y="216313"/>
                  </a:lnTo>
                  <a:lnTo>
                    <a:pt x="1147953" y="205359"/>
                  </a:lnTo>
                  <a:lnTo>
                    <a:pt x="1142428" y="211455"/>
                  </a:lnTo>
                  <a:lnTo>
                    <a:pt x="1142524" y="221932"/>
                  </a:lnTo>
                  <a:lnTo>
                    <a:pt x="1129475" y="229552"/>
                  </a:lnTo>
                  <a:lnTo>
                    <a:pt x="1132046" y="237172"/>
                  </a:lnTo>
                  <a:lnTo>
                    <a:pt x="1127188" y="258032"/>
                  </a:lnTo>
                  <a:lnTo>
                    <a:pt x="1128332" y="269462"/>
                  </a:lnTo>
                  <a:lnTo>
                    <a:pt x="1121474" y="280416"/>
                  </a:lnTo>
                  <a:lnTo>
                    <a:pt x="1122331" y="286226"/>
                  </a:lnTo>
                  <a:lnTo>
                    <a:pt x="1116901" y="305657"/>
                  </a:lnTo>
                  <a:lnTo>
                    <a:pt x="1119378" y="307372"/>
                  </a:lnTo>
                  <a:lnTo>
                    <a:pt x="1135380" y="310801"/>
                  </a:lnTo>
                  <a:lnTo>
                    <a:pt x="1139476" y="304609"/>
                  </a:lnTo>
                  <a:lnTo>
                    <a:pt x="1140428" y="309277"/>
                  </a:lnTo>
                  <a:lnTo>
                    <a:pt x="1146810" y="314230"/>
                  </a:lnTo>
                  <a:lnTo>
                    <a:pt x="1147667" y="324612"/>
                  </a:lnTo>
                  <a:lnTo>
                    <a:pt x="1143286" y="331184"/>
                  </a:lnTo>
                  <a:lnTo>
                    <a:pt x="1144810" y="339376"/>
                  </a:lnTo>
                  <a:lnTo>
                    <a:pt x="1151382" y="348425"/>
                  </a:lnTo>
                  <a:lnTo>
                    <a:pt x="1150620" y="354425"/>
                  </a:lnTo>
                  <a:lnTo>
                    <a:pt x="1165098" y="366141"/>
                  </a:lnTo>
                  <a:lnTo>
                    <a:pt x="1165003" y="381857"/>
                  </a:lnTo>
                  <a:lnTo>
                    <a:pt x="1157668" y="384715"/>
                  </a:lnTo>
                  <a:lnTo>
                    <a:pt x="1151668" y="398907"/>
                  </a:lnTo>
                  <a:lnTo>
                    <a:pt x="1155859" y="413671"/>
                  </a:lnTo>
                  <a:lnTo>
                    <a:pt x="1165098" y="425291"/>
                  </a:lnTo>
                  <a:lnTo>
                    <a:pt x="1179481" y="434340"/>
                  </a:lnTo>
                  <a:lnTo>
                    <a:pt x="1183195" y="421767"/>
                  </a:lnTo>
                  <a:lnTo>
                    <a:pt x="1193101" y="418148"/>
                  </a:lnTo>
                  <a:lnTo>
                    <a:pt x="1192054" y="410051"/>
                  </a:lnTo>
                  <a:lnTo>
                    <a:pt x="1193959" y="405955"/>
                  </a:lnTo>
                  <a:lnTo>
                    <a:pt x="1192911" y="411861"/>
                  </a:lnTo>
                  <a:lnTo>
                    <a:pt x="1200150" y="429292"/>
                  </a:lnTo>
                  <a:lnTo>
                    <a:pt x="1209199" y="437102"/>
                  </a:lnTo>
                  <a:lnTo>
                    <a:pt x="1207579" y="438912"/>
                  </a:lnTo>
                  <a:lnTo>
                    <a:pt x="1209770" y="440722"/>
                  </a:lnTo>
                  <a:lnTo>
                    <a:pt x="1215104" y="442912"/>
                  </a:lnTo>
                  <a:lnTo>
                    <a:pt x="1214057" y="440246"/>
                  </a:lnTo>
                  <a:lnTo>
                    <a:pt x="1231487" y="449199"/>
                  </a:lnTo>
                  <a:lnTo>
                    <a:pt x="1235011" y="447770"/>
                  </a:lnTo>
                  <a:lnTo>
                    <a:pt x="1242632" y="456057"/>
                  </a:lnTo>
                  <a:lnTo>
                    <a:pt x="1248061" y="457581"/>
                  </a:lnTo>
                  <a:lnTo>
                    <a:pt x="1254824" y="455485"/>
                  </a:lnTo>
                  <a:lnTo>
                    <a:pt x="1273969" y="461486"/>
                  </a:lnTo>
                  <a:lnTo>
                    <a:pt x="1285970" y="476250"/>
                  </a:lnTo>
                  <a:lnTo>
                    <a:pt x="1297115" y="481108"/>
                  </a:lnTo>
                  <a:lnTo>
                    <a:pt x="1297115" y="498253"/>
                  </a:lnTo>
                  <a:lnTo>
                    <a:pt x="1288923" y="496824"/>
                  </a:lnTo>
                  <a:lnTo>
                    <a:pt x="1287494" y="492157"/>
                  </a:lnTo>
                  <a:lnTo>
                    <a:pt x="1275207" y="490156"/>
                  </a:lnTo>
                  <a:lnTo>
                    <a:pt x="1259681" y="503301"/>
                  </a:lnTo>
                  <a:lnTo>
                    <a:pt x="1262348" y="504444"/>
                  </a:lnTo>
                  <a:lnTo>
                    <a:pt x="1260348" y="530924"/>
                  </a:lnTo>
                  <a:lnTo>
                    <a:pt x="1261967" y="531495"/>
                  </a:lnTo>
                  <a:lnTo>
                    <a:pt x="1258919" y="556165"/>
                  </a:lnTo>
                  <a:lnTo>
                    <a:pt x="1249204" y="552736"/>
                  </a:lnTo>
                  <a:lnTo>
                    <a:pt x="1246060" y="555022"/>
                  </a:lnTo>
                  <a:lnTo>
                    <a:pt x="1242727" y="552355"/>
                  </a:lnTo>
                  <a:lnTo>
                    <a:pt x="1241774" y="555498"/>
                  </a:lnTo>
                  <a:lnTo>
                    <a:pt x="1260919" y="562166"/>
                  </a:lnTo>
                  <a:lnTo>
                    <a:pt x="1254728" y="566738"/>
                  </a:lnTo>
                  <a:lnTo>
                    <a:pt x="1254824" y="570357"/>
                  </a:lnTo>
                  <a:lnTo>
                    <a:pt x="1258348" y="566928"/>
                  </a:lnTo>
                  <a:lnTo>
                    <a:pt x="1265587" y="566547"/>
                  </a:lnTo>
                  <a:lnTo>
                    <a:pt x="1264729" y="581597"/>
                  </a:lnTo>
                  <a:lnTo>
                    <a:pt x="1269206" y="585883"/>
                  </a:lnTo>
                  <a:lnTo>
                    <a:pt x="1267111" y="589883"/>
                  </a:lnTo>
                  <a:lnTo>
                    <a:pt x="1268635" y="592550"/>
                  </a:lnTo>
                  <a:lnTo>
                    <a:pt x="1285684" y="607409"/>
                  </a:lnTo>
                  <a:lnTo>
                    <a:pt x="1292352" y="616934"/>
                  </a:lnTo>
                  <a:lnTo>
                    <a:pt x="1293971" y="615791"/>
                  </a:lnTo>
                  <a:lnTo>
                    <a:pt x="1290161" y="619792"/>
                  </a:lnTo>
                  <a:lnTo>
                    <a:pt x="1294543" y="628364"/>
                  </a:lnTo>
                  <a:lnTo>
                    <a:pt x="1282732" y="633413"/>
                  </a:lnTo>
                  <a:lnTo>
                    <a:pt x="1279017" y="641985"/>
                  </a:lnTo>
                  <a:lnTo>
                    <a:pt x="1281112" y="640842"/>
                  </a:lnTo>
                  <a:lnTo>
                    <a:pt x="1285970" y="646938"/>
                  </a:lnTo>
                  <a:lnTo>
                    <a:pt x="1296829" y="649319"/>
                  </a:lnTo>
                  <a:lnTo>
                    <a:pt x="1301401" y="637985"/>
                  </a:lnTo>
                  <a:lnTo>
                    <a:pt x="1304449" y="638651"/>
                  </a:lnTo>
                  <a:lnTo>
                    <a:pt x="1307116" y="649700"/>
                  </a:lnTo>
                  <a:lnTo>
                    <a:pt x="1312259" y="648271"/>
                  </a:lnTo>
                  <a:lnTo>
                    <a:pt x="1318355" y="651605"/>
                  </a:lnTo>
                  <a:lnTo>
                    <a:pt x="1312926" y="657796"/>
                  </a:lnTo>
                  <a:lnTo>
                    <a:pt x="1312069" y="663988"/>
                  </a:lnTo>
                  <a:lnTo>
                    <a:pt x="1328833" y="672179"/>
                  </a:lnTo>
                  <a:lnTo>
                    <a:pt x="1352550" y="705993"/>
                  </a:lnTo>
                  <a:lnTo>
                    <a:pt x="1370362" y="719804"/>
                  </a:lnTo>
                  <a:lnTo>
                    <a:pt x="1366076" y="721804"/>
                  </a:lnTo>
                  <a:lnTo>
                    <a:pt x="1338929" y="767620"/>
                  </a:lnTo>
                  <a:lnTo>
                    <a:pt x="1347502" y="777716"/>
                  </a:lnTo>
                  <a:lnTo>
                    <a:pt x="1346740" y="788289"/>
                  </a:lnTo>
                  <a:lnTo>
                    <a:pt x="1341406" y="802481"/>
                  </a:lnTo>
                  <a:lnTo>
                    <a:pt x="1349407" y="802577"/>
                  </a:lnTo>
                  <a:lnTo>
                    <a:pt x="1346263" y="814292"/>
                  </a:lnTo>
                  <a:lnTo>
                    <a:pt x="1365409" y="823150"/>
                  </a:lnTo>
                  <a:lnTo>
                    <a:pt x="1362551" y="840677"/>
                  </a:lnTo>
                  <a:lnTo>
                    <a:pt x="1373315" y="844106"/>
                  </a:lnTo>
                  <a:lnTo>
                    <a:pt x="1373124" y="852773"/>
                  </a:lnTo>
                  <a:lnTo>
                    <a:pt x="1364456" y="864298"/>
                  </a:lnTo>
                  <a:lnTo>
                    <a:pt x="1358741" y="878872"/>
                  </a:lnTo>
                  <a:lnTo>
                    <a:pt x="1366171" y="881920"/>
                  </a:lnTo>
                  <a:lnTo>
                    <a:pt x="1365409" y="893254"/>
                  </a:lnTo>
                  <a:lnTo>
                    <a:pt x="1371314" y="892873"/>
                  </a:lnTo>
                  <a:lnTo>
                    <a:pt x="1360551" y="935831"/>
                  </a:lnTo>
                  <a:lnTo>
                    <a:pt x="1396555" y="936974"/>
                  </a:lnTo>
                  <a:lnTo>
                    <a:pt x="1393317" y="943546"/>
                  </a:lnTo>
                  <a:lnTo>
                    <a:pt x="1391793" y="958025"/>
                  </a:lnTo>
                  <a:lnTo>
                    <a:pt x="1390174" y="957739"/>
                  </a:lnTo>
                  <a:lnTo>
                    <a:pt x="1388935" y="969359"/>
                  </a:lnTo>
                  <a:lnTo>
                    <a:pt x="1360551" y="1003935"/>
                  </a:lnTo>
                  <a:lnTo>
                    <a:pt x="1322642" y="1035177"/>
                  </a:lnTo>
                  <a:lnTo>
                    <a:pt x="1310735" y="1032891"/>
                  </a:lnTo>
                  <a:lnTo>
                    <a:pt x="1311116" y="1044892"/>
                  </a:lnTo>
                  <a:lnTo>
                    <a:pt x="1281970" y="1056037"/>
                  </a:lnTo>
                  <a:lnTo>
                    <a:pt x="1263682" y="1068800"/>
                  </a:lnTo>
                  <a:lnTo>
                    <a:pt x="1247013" y="1066991"/>
                  </a:lnTo>
                  <a:lnTo>
                    <a:pt x="1240822" y="1072991"/>
                  </a:lnTo>
                  <a:lnTo>
                    <a:pt x="1236726" y="1066038"/>
                  </a:lnTo>
                  <a:lnTo>
                    <a:pt x="1230820" y="1072325"/>
                  </a:lnTo>
                  <a:lnTo>
                    <a:pt x="1226344" y="1063562"/>
                  </a:lnTo>
                  <a:lnTo>
                    <a:pt x="1218247" y="1059942"/>
                  </a:lnTo>
                  <a:lnTo>
                    <a:pt x="1215200" y="1077468"/>
                  </a:lnTo>
                  <a:lnTo>
                    <a:pt x="1197674" y="1074134"/>
                  </a:lnTo>
                  <a:lnTo>
                    <a:pt x="1190053" y="1077087"/>
                  </a:lnTo>
                  <a:lnTo>
                    <a:pt x="1172146" y="1073372"/>
                  </a:lnTo>
                  <a:lnTo>
                    <a:pt x="1140619" y="1072706"/>
                  </a:lnTo>
                  <a:lnTo>
                    <a:pt x="1135666" y="1054037"/>
                  </a:lnTo>
                  <a:lnTo>
                    <a:pt x="1131951" y="1052132"/>
                  </a:lnTo>
                  <a:lnTo>
                    <a:pt x="1121759" y="1054608"/>
                  </a:lnTo>
                  <a:lnTo>
                    <a:pt x="1102233" y="1048703"/>
                  </a:lnTo>
                  <a:lnTo>
                    <a:pt x="1098518" y="1050131"/>
                  </a:lnTo>
                  <a:lnTo>
                    <a:pt x="1084135" y="1039368"/>
                  </a:lnTo>
                  <a:lnTo>
                    <a:pt x="1073944" y="1041463"/>
                  </a:lnTo>
                  <a:lnTo>
                    <a:pt x="1053179" y="1040702"/>
                  </a:lnTo>
                  <a:lnTo>
                    <a:pt x="1028891" y="1011650"/>
                  </a:lnTo>
                  <a:lnTo>
                    <a:pt x="1021270" y="1009840"/>
                  </a:lnTo>
                  <a:lnTo>
                    <a:pt x="1011365" y="1000696"/>
                  </a:lnTo>
                  <a:lnTo>
                    <a:pt x="996982" y="999935"/>
                  </a:lnTo>
                  <a:lnTo>
                    <a:pt x="982504" y="992315"/>
                  </a:lnTo>
                  <a:lnTo>
                    <a:pt x="981456" y="998982"/>
                  </a:lnTo>
                  <a:lnTo>
                    <a:pt x="958882" y="1000220"/>
                  </a:lnTo>
                  <a:lnTo>
                    <a:pt x="958310" y="1007840"/>
                  </a:lnTo>
                  <a:lnTo>
                    <a:pt x="927354" y="1004697"/>
                  </a:lnTo>
                  <a:lnTo>
                    <a:pt x="924496" y="1016698"/>
                  </a:lnTo>
                  <a:lnTo>
                    <a:pt x="911161" y="1032891"/>
                  </a:lnTo>
                  <a:lnTo>
                    <a:pt x="880586" y="1054799"/>
                  </a:lnTo>
                  <a:lnTo>
                    <a:pt x="871728" y="1055370"/>
                  </a:lnTo>
                  <a:lnTo>
                    <a:pt x="867727" y="1059561"/>
                  </a:lnTo>
                  <a:lnTo>
                    <a:pt x="865537" y="1057466"/>
                  </a:lnTo>
                  <a:lnTo>
                    <a:pt x="863060" y="1059752"/>
                  </a:lnTo>
                  <a:lnTo>
                    <a:pt x="860965" y="1056608"/>
                  </a:lnTo>
                  <a:lnTo>
                    <a:pt x="855631" y="1059466"/>
                  </a:lnTo>
                  <a:lnTo>
                    <a:pt x="842010" y="1079564"/>
                  </a:lnTo>
                  <a:lnTo>
                    <a:pt x="840676" y="1085183"/>
                  </a:lnTo>
                  <a:lnTo>
                    <a:pt x="845820" y="1089470"/>
                  </a:lnTo>
                  <a:lnTo>
                    <a:pt x="831056" y="1115663"/>
                  </a:lnTo>
                  <a:lnTo>
                    <a:pt x="828580" y="1126522"/>
                  </a:lnTo>
                  <a:lnTo>
                    <a:pt x="813054" y="1129665"/>
                  </a:lnTo>
                  <a:lnTo>
                    <a:pt x="810482" y="1133856"/>
                  </a:lnTo>
                  <a:lnTo>
                    <a:pt x="801243" y="1138047"/>
                  </a:lnTo>
                  <a:lnTo>
                    <a:pt x="784765" y="1130046"/>
                  </a:lnTo>
                  <a:lnTo>
                    <a:pt x="785336" y="1126522"/>
                  </a:lnTo>
                  <a:lnTo>
                    <a:pt x="782479" y="1125284"/>
                  </a:lnTo>
                  <a:lnTo>
                    <a:pt x="783431" y="1118997"/>
                  </a:lnTo>
                  <a:lnTo>
                    <a:pt x="777430" y="1110329"/>
                  </a:lnTo>
                  <a:lnTo>
                    <a:pt x="775811" y="1097471"/>
                  </a:lnTo>
                  <a:lnTo>
                    <a:pt x="767620" y="1100804"/>
                  </a:lnTo>
                  <a:lnTo>
                    <a:pt x="764286" y="1107853"/>
                  </a:lnTo>
                  <a:lnTo>
                    <a:pt x="755237" y="1106424"/>
                  </a:lnTo>
                  <a:lnTo>
                    <a:pt x="748760" y="1115759"/>
                  </a:lnTo>
                  <a:lnTo>
                    <a:pt x="754475" y="1119759"/>
                  </a:lnTo>
                  <a:lnTo>
                    <a:pt x="737521" y="1122617"/>
                  </a:lnTo>
                  <a:lnTo>
                    <a:pt x="720661" y="1120997"/>
                  </a:lnTo>
                  <a:lnTo>
                    <a:pt x="712184" y="1112711"/>
                  </a:lnTo>
                  <a:lnTo>
                    <a:pt x="702945" y="1108615"/>
                  </a:lnTo>
                  <a:lnTo>
                    <a:pt x="694087" y="1113282"/>
                  </a:lnTo>
                  <a:lnTo>
                    <a:pt x="690753" y="1108805"/>
                  </a:lnTo>
                  <a:lnTo>
                    <a:pt x="694753" y="1099471"/>
                  </a:lnTo>
                  <a:lnTo>
                    <a:pt x="689515" y="1099661"/>
                  </a:lnTo>
                  <a:lnTo>
                    <a:pt x="688276" y="1093946"/>
                  </a:lnTo>
                  <a:lnTo>
                    <a:pt x="666464" y="1097566"/>
                  </a:lnTo>
                  <a:lnTo>
                    <a:pt x="652939" y="1103852"/>
                  </a:lnTo>
                  <a:lnTo>
                    <a:pt x="626078" y="1110329"/>
                  </a:lnTo>
                  <a:lnTo>
                    <a:pt x="608838" y="1120616"/>
                  </a:lnTo>
                  <a:lnTo>
                    <a:pt x="610648" y="1129951"/>
                  </a:lnTo>
                  <a:lnTo>
                    <a:pt x="600075" y="1122617"/>
                  </a:lnTo>
                  <a:lnTo>
                    <a:pt x="559594" y="1121283"/>
                  </a:lnTo>
                  <a:lnTo>
                    <a:pt x="540639" y="1123188"/>
                  </a:lnTo>
                  <a:lnTo>
                    <a:pt x="530638" y="1126903"/>
                  </a:lnTo>
                  <a:lnTo>
                    <a:pt x="520065" y="1126808"/>
                  </a:lnTo>
                  <a:lnTo>
                    <a:pt x="516636" y="1130713"/>
                  </a:lnTo>
                  <a:lnTo>
                    <a:pt x="489394" y="1140809"/>
                  </a:lnTo>
                  <a:lnTo>
                    <a:pt x="485394" y="1130522"/>
                  </a:lnTo>
                  <a:lnTo>
                    <a:pt x="461867" y="1134237"/>
                  </a:lnTo>
                  <a:lnTo>
                    <a:pt x="452437" y="1133951"/>
                  </a:lnTo>
                  <a:lnTo>
                    <a:pt x="445865" y="1129856"/>
                  </a:lnTo>
                  <a:lnTo>
                    <a:pt x="440245" y="1129570"/>
                  </a:lnTo>
                  <a:lnTo>
                    <a:pt x="425005" y="1141667"/>
                  </a:lnTo>
                  <a:lnTo>
                    <a:pt x="424720" y="1144238"/>
                  </a:lnTo>
                  <a:lnTo>
                    <a:pt x="431482" y="1154144"/>
                  </a:lnTo>
                  <a:lnTo>
                    <a:pt x="441674" y="1158240"/>
                  </a:lnTo>
                  <a:lnTo>
                    <a:pt x="442246" y="1166241"/>
                  </a:lnTo>
                  <a:lnTo>
                    <a:pt x="447961" y="1175671"/>
                  </a:lnTo>
                  <a:lnTo>
                    <a:pt x="443484" y="1172528"/>
                  </a:lnTo>
                  <a:lnTo>
                    <a:pt x="442817" y="1174623"/>
                  </a:lnTo>
                  <a:lnTo>
                    <a:pt x="431197" y="1173575"/>
                  </a:lnTo>
                  <a:lnTo>
                    <a:pt x="422148" y="1181576"/>
                  </a:lnTo>
                  <a:lnTo>
                    <a:pt x="418052" y="1188053"/>
                  </a:lnTo>
                  <a:lnTo>
                    <a:pt x="397383" y="1202627"/>
                  </a:lnTo>
                  <a:lnTo>
                    <a:pt x="379285" y="1204913"/>
                  </a:lnTo>
                  <a:lnTo>
                    <a:pt x="383095" y="1200626"/>
                  </a:lnTo>
                  <a:lnTo>
                    <a:pt x="397573" y="1199293"/>
                  </a:lnTo>
                  <a:lnTo>
                    <a:pt x="408622" y="1190625"/>
                  </a:lnTo>
                  <a:lnTo>
                    <a:pt x="411766" y="1186339"/>
                  </a:lnTo>
                  <a:lnTo>
                    <a:pt x="409289" y="1189292"/>
                  </a:lnTo>
                  <a:lnTo>
                    <a:pt x="402336" y="1180433"/>
                  </a:lnTo>
                  <a:lnTo>
                    <a:pt x="384429" y="1173956"/>
                  </a:lnTo>
                  <a:lnTo>
                    <a:pt x="370713" y="1173575"/>
                  </a:lnTo>
                  <a:lnTo>
                    <a:pt x="350425" y="1167860"/>
                  </a:lnTo>
                  <a:lnTo>
                    <a:pt x="344995" y="1153763"/>
                  </a:lnTo>
                  <a:lnTo>
                    <a:pt x="350710" y="1141762"/>
                  </a:lnTo>
                  <a:lnTo>
                    <a:pt x="345662" y="1135094"/>
                  </a:lnTo>
                  <a:lnTo>
                    <a:pt x="305371" y="1135094"/>
                  </a:lnTo>
                  <a:lnTo>
                    <a:pt x="293179" y="1128522"/>
                  </a:lnTo>
                  <a:lnTo>
                    <a:pt x="280892" y="1126808"/>
                  </a:lnTo>
                  <a:lnTo>
                    <a:pt x="274034" y="1120140"/>
                  </a:lnTo>
                  <a:lnTo>
                    <a:pt x="256032" y="1115949"/>
                  </a:lnTo>
                  <a:lnTo>
                    <a:pt x="248602" y="1110996"/>
                  </a:lnTo>
                  <a:lnTo>
                    <a:pt x="243459" y="1122236"/>
                  </a:lnTo>
                  <a:lnTo>
                    <a:pt x="243935" y="1138523"/>
                  </a:lnTo>
                  <a:lnTo>
                    <a:pt x="237744" y="1142238"/>
                  </a:lnTo>
                  <a:lnTo>
                    <a:pt x="233172" y="1141857"/>
                  </a:lnTo>
                  <a:lnTo>
                    <a:pt x="237172" y="1155954"/>
                  </a:lnTo>
                  <a:lnTo>
                    <a:pt x="236315" y="1170432"/>
                  </a:lnTo>
                  <a:lnTo>
                    <a:pt x="238601" y="1176719"/>
                  </a:lnTo>
                  <a:lnTo>
                    <a:pt x="226028" y="1180243"/>
                  </a:lnTo>
                  <a:lnTo>
                    <a:pt x="239077" y="1177957"/>
                  </a:lnTo>
                  <a:lnTo>
                    <a:pt x="237172" y="1186339"/>
                  </a:lnTo>
                  <a:lnTo>
                    <a:pt x="239839" y="1195959"/>
                  </a:lnTo>
                  <a:lnTo>
                    <a:pt x="237268" y="1201007"/>
                  </a:lnTo>
                  <a:lnTo>
                    <a:pt x="234886" y="1196816"/>
                  </a:lnTo>
                  <a:lnTo>
                    <a:pt x="228981" y="1202055"/>
                  </a:lnTo>
                  <a:lnTo>
                    <a:pt x="205454" y="1208818"/>
                  </a:lnTo>
                  <a:lnTo>
                    <a:pt x="202406" y="1213866"/>
                  </a:lnTo>
                  <a:lnTo>
                    <a:pt x="204692" y="1224058"/>
                  </a:lnTo>
                  <a:lnTo>
                    <a:pt x="200977" y="1240060"/>
                  </a:lnTo>
                  <a:lnTo>
                    <a:pt x="198215" y="1249871"/>
                  </a:lnTo>
                  <a:lnTo>
                    <a:pt x="193643" y="1254347"/>
                  </a:lnTo>
                  <a:lnTo>
                    <a:pt x="181261" y="1257586"/>
                  </a:lnTo>
                  <a:lnTo>
                    <a:pt x="178975" y="1255776"/>
                  </a:lnTo>
                  <a:lnTo>
                    <a:pt x="178403" y="1251109"/>
                  </a:lnTo>
                  <a:lnTo>
                    <a:pt x="172879" y="1245965"/>
                  </a:lnTo>
                  <a:lnTo>
                    <a:pt x="169545" y="1229678"/>
                  </a:lnTo>
                  <a:lnTo>
                    <a:pt x="161544" y="12364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32" name="Freihandform: Form 131">
              <a:extLst>
                <a:ext uri="{FF2B5EF4-FFF2-40B4-BE49-F238E27FC236}">
                  <a16:creationId xmlns:a16="http://schemas.microsoft.com/office/drawing/2014/main" id="{2ADC175F-EDFA-4A18-B9EE-A3D2FD13C865}"/>
                </a:ext>
              </a:extLst>
            </p:cNvPr>
            <p:cNvSpPr/>
            <p:nvPr/>
          </p:nvSpPr>
          <p:spPr>
            <a:xfrm>
              <a:off x="1946513" y="2972836"/>
              <a:ext cx="836550" cy="757350"/>
            </a:xfrm>
            <a:custGeom>
              <a:avLst/>
              <a:gdLst>
                <a:gd name="connsiteX0" fmla="*/ 340138 w 1609725"/>
                <a:gd name="connsiteY0" fmla="*/ 1414177 h 1457325"/>
                <a:gd name="connsiteX1" fmla="*/ 316897 w 1609725"/>
                <a:gd name="connsiteY1" fmla="*/ 1413320 h 1457325"/>
                <a:gd name="connsiteX2" fmla="*/ 299180 w 1609725"/>
                <a:gd name="connsiteY2" fmla="*/ 1406938 h 1457325"/>
                <a:gd name="connsiteX3" fmla="*/ 299942 w 1609725"/>
                <a:gd name="connsiteY3" fmla="*/ 1394365 h 1457325"/>
                <a:gd name="connsiteX4" fmla="*/ 281369 w 1609725"/>
                <a:gd name="connsiteY4" fmla="*/ 1401318 h 1457325"/>
                <a:gd name="connsiteX5" fmla="*/ 281559 w 1609725"/>
                <a:gd name="connsiteY5" fmla="*/ 1391031 h 1457325"/>
                <a:gd name="connsiteX6" fmla="*/ 273844 w 1609725"/>
                <a:gd name="connsiteY6" fmla="*/ 1392841 h 1457325"/>
                <a:gd name="connsiteX7" fmla="*/ 268034 w 1609725"/>
                <a:gd name="connsiteY7" fmla="*/ 1383792 h 1457325"/>
                <a:gd name="connsiteX8" fmla="*/ 270320 w 1609725"/>
                <a:gd name="connsiteY8" fmla="*/ 1381792 h 1457325"/>
                <a:gd name="connsiteX9" fmla="*/ 266414 w 1609725"/>
                <a:gd name="connsiteY9" fmla="*/ 1374648 h 1457325"/>
                <a:gd name="connsiteX10" fmla="*/ 267843 w 1609725"/>
                <a:gd name="connsiteY10" fmla="*/ 1363980 h 1457325"/>
                <a:gd name="connsiteX11" fmla="*/ 258889 w 1609725"/>
                <a:gd name="connsiteY11" fmla="*/ 1364266 h 1457325"/>
                <a:gd name="connsiteX12" fmla="*/ 268129 w 1609725"/>
                <a:gd name="connsiteY12" fmla="*/ 1362742 h 1457325"/>
                <a:gd name="connsiteX13" fmla="*/ 269843 w 1609725"/>
                <a:gd name="connsiteY13" fmla="*/ 1358455 h 1457325"/>
                <a:gd name="connsiteX14" fmla="*/ 255270 w 1609725"/>
                <a:gd name="connsiteY14" fmla="*/ 1357027 h 1457325"/>
                <a:gd name="connsiteX15" fmla="*/ 255651 w 1609725"/>
                <a:gd name="connsiteY15" fmla="*/ 1352645 h 1457325"/>
                <a:gd name="connsiteX16" fmla="*/ 243078 w 1609725"/>
                <a:gd name="connsiteY16" fmla="*/ 1355979 h 1457325"/>
                <a:gd name="connsiteX17" fmla="*/ 228505 w 1609725"/>
                <a:gd name="connsiteY17" fmla="*/ 1352169 h 1457325"/>
                <a:gd name="connsiteX18" fmla="*/ 225552 w 1609725"/>
                <a:gd name="connsiteY18" fmla="*/ 1359598 h 1457325"/>
                <a:gd name="connsiteX19" fmla="*/ 226886 w 1609725"/>
                <a:gd name="connsiteY19" fmla="*/ 1368266 h 1457325"/>
                <a:gd name="connsiteX20" fmla="*/ 221266 w 1609725"/>
                <a:gd name="connsiteY20" fmla="*/ 1370838 h 1457325"/>
                <a:gd name="connsiteX21" fmla="*/ 221552 w 1609725"/>
                <a:gd name="connsiteY21" fmla="*/ 1355408 h 1457325"/>
                <a:gd name="connsiteX22" fmla="*/ 217361 w 1609725"/>
                <a:gd name="connsiteY22" fmla="*/ 1347311 h 1457325"/>
                <a:gd name="connsiteX23" fmla="*/ 204883 w 1609725"/>
                <a:gd name="connsiteY23" fmla="*/ 1345692 h 1457325"/>
                <a:gd name="connsiteX24" fmla="*/ 203930 w 1609725"/>
                <a:gd name="connsiteY24" fmla="*/ 1341406 h 1457325"/>
                <a:gd name="connsiteX25" fmla="*/ 198596 w 1609725"/>
                <a:gd name="connsiteY25" fmla="*/ 1342549 h 1457325"/>
                <a:gd name="connsiteX26" fmla="*/ 197548 w 1609725"/>
                <a:gd name="connsiteY26" fmla="*/ 1338644 h 1457325"/>
                <a:gd name="connsiteX27" fmla="*/ 184118 w 1609725"/>
                <a:gd name="connsiteY27" fmla="*/ 1339787 h 1457325"/>
                <a:gd name="connsiteX28" fmla="*/ 184213 w 1609725"/>
                <a:gd name="connsiteY28" fmla="*/ 1334548 h 1457325"/>
                <a:gd name="connsiteX29" fmla="*/ 191929 w 1609725"/>
                <a:gd name="connsiteY29" fmla="*/ 1333500 h 1457325"/>
                <a:gd name="connsiteX30" fmla="*/ 189452 w 1609725"/>
                <a:gd name="connsiteY30" fmla="*/ 1329023 h 1457325"/>
                <a:gd name="connsiteX31" fmla="*/ 184690 w 1609725"/>
                <a:gd name="connsiteY31" fmla="*/ 1328928 h 1457325"/>
                <a:gd name="connsiteX32" fmla="*/ 184404 w 1609725"/>
                <a:gd name="connsiteY32" fmla="*/ 1325213 h 1457325"/>
                <a:gd name="connsiteX33" fmla="*/ 186500 w 1609725"/>
                <a:gd name="connsiteY33" fmla="*/ 1325023 h 1457325"/>
                <a:gd name="connsiteX34" fmla="*/ 184499 w 1609725"/>
                <a:gd name="connsiteY34" fmla="*/ 1308449 h 1457325"/>
                <a:gd name="connsiteX35" fmla="*/ 157067 w 1609725"/>
                <a:gd name="connsiteY35" fmla="*/ 1310069 h 1457325"/>
                <a:gd name="connsiteX36" fmla="*/ 152019 w 1609725"/>
                <a:gd name="connsiteY36" fmla="*/ 1294829 h 1457325"/>
                <a:gd name="connsiteX37" fmla="*/ 153543 w 1609725"/>
                <a:gd name="connsiteY37" fmla="*/ 1291400 h 1457325"/>
                <a:gd name="connsiteX38" fmla="*/ 170783 w 1609725"/>
                <a:gd name="connsiteY38" fmla="*/ 1278350 h 1457325"/>
                <a:gd name="connsiteX39" fmla="*/ 166687 w 1609725"/>
                <a:gd name="connsiteY39" fmla="*/ 1274350 h 1457325"/>
                <a:gd name="connsiteX40" fmla="*/ 174879 w 1609725"/>
                <a:gd name="connsiteY40" fmla="*/ 1271111 h 1457325"/>
                <a:gd name="connsiteX41" fmla="*/ 161068 w 1609725"/>
                <a:gd name="connsiteY41" fmla="*/ 1265682 h 1457325"/>
                <a:gd name="connsiteX42" fmla="*/ 153829 w 1609725"/>
                <a:gd name="connsiteY42" fmla="*/ 1241489 h 1457325"/>
                <a:gd name="connsiteX43" fmla="*/ 188023 w 1609725"/>
                <a:gd name="connsiteY43" fmla="*/ 1222343 h 1457325"/>
                <a:gd name="connsiteX44" fmla="*/ 197548 w 1609725"/>
                <a:gd name="connsiteY44" fmla="*/ 1210056 h 1457325"/>
                <a:gd name="connsiteX45" fmla="*/ 212979 w 1609725"/>
                <a:gd name="connsiteY45" fmla="*/ 1205960 h 1457325"/>
                <a:gd name="connsiteX46" fmla="*/ 207836 w 1609725"/>
                <a:gd name="connsiteY46" fmla="*/ 1182434 h 1457325"/>
                <a:gd name="connsiteX47" fmla="*/ 183261 w 1609725"/>
                <a:gd name="connsiteY47" fmla="*/ 1187005 h 1457325"/>
                <a:gd name="connsiteX48" fmla="*/ 177546 w 1609725"/>
                <a:gd name="connsiteY48" fmla="*/ 1176242 h 1457325"/>
                <a:gd name="connsiteX49" fmla="*/ 174022 w 1609725"/>
                <a:gd name="connsiteY49" fmla="*/ 1160240 h 1457325"/>
                <a:gd name="connsiteX50" fmla="*/ 160115 w 1609725"/>
                <a:gd name="connsiteY50" fmla="*/ 1159478 h 1457325"/>
                <a:gd name="connsiteX51" fmla="*/ 164878 w 1609725"/>
                <a:gd name="connsiteY51" fmla="*/ 1137761 h 1457325"/>
                <a:gd name="connsiteX52" fmla="*/ 174308 w 1609725"/>
                <a:gd name="connsiteY52" fmla="*/ 1121950 h 1457325"/>
                <a:gd name="connsiteX53" fmla="*/ 144685 w 1609725"/>
                <a:gd name="connsiteY53" fmla="*/ 1116139 h 1457325"/>
                <a:gd name="connsiteX54" fmla="*/ 121348 w 1609725"/>
                <a:gd name="connsiteY54" fmla="*/ 1117664 h 1457325"/>
                <a:gd name="connsiteX55" fmla="*/ 92869 w 1609725"/>
                <a:gd name="connsiteY55" fmla="*/ 1110996 h 1457325"/>
                <a:gd name="connsiteX56" fmla="*/ 88773 w 1609725"/>
                <a:gd name="connsiteY56" fmla="*/ 1116139 h 1457325"/>
                <a:gd name="connsiteX57" fmla="*/ 83248 w 1609725"/>
                <a:gd name="connsiteY57" fmla="*/ 1114711 h 1457325"/>
                <a:gd name="connsiteX58" fmla="*/ 75247 w 1609725"/>
                <a:gd name="connsiteY58" fmla="*/ 1083755 h 1457325"/>
                <a:gd name="connsiteX59" fmla="*/ 62675 w 1609725"/>
                <a:gd name="connsiteY59" fmla="*/ 1058323 h 1457325"/>
                <a:gd name="connsiteX60" fmla="*/ 75438 w 1609725"/>
                <a:gd name="connsiteY60" fmla="*/ 1051941 h 1457325"/>
                <a:gd name="connsiteX61" fmla="*/ 73533 w 1609725"/>
                <a:gd name="connsiteY61" fmla="*/ 1046226 h 1457325"/>
                <a:gd name="connsiteX62" fmla="*/ 89154 w 1609725"/>
                <a:gd name="connsiteY62" fmla="*/ 1013841 h 1457325"/>
                <a:gd name="connsiteX63" fmla="*/ 75152 w 1609725"/>
                <a:gd name="connsiteY63" fmla="*/ 998411 h 1457325"/>
                <a:gd name="connsiteX64" fmla="*/ 71247 w 1609725"/>
                <a:gd name="connsiteY64" fmla="*/ 989933 h 1457325"/>
                <a:gd name="connsiteX65" fmla="*/ 58103 w 1609725"/>
                <a:gd name="connsiteY65" fmla="*/ 1003840 h 1457325"/>
                <a:gd name="connsiteX66" fmla="*/ 33052 w 1609725"/>
                <a:gd name="connsiteY66" fmla="*/ 1018604 h 1457325"/>
                <a:gd name="connsiteX67" fmla="*/ 35623 w 1609725"/>
                <a:gd name="connsiteY67" fmla="*/ 998887 h 1457325"/>
                <a:gd name="connsiteX68" fmla="*/ 19812 w 1609725"/>
                <a:gd name="connsiteY68" fmla="*/ 949452 h 1457325"/>
                <a:gd name="connsiteX69" fmla="*/ 13145 w 1609725"/>
                <a:gd name="connsiteY69" fmla="*/ 923639 h 1457325"/>
                <a:gd name="connsiteX70" fmla="*/ 9525 w 1609725"/>
                <a:gd name="connsiteY70" fmla="*/ 893445 h 1457325"/>
                <a:gd name="connsiteX71" fmla="*/ 10859 w 1609725"/>
                <a:gd name="connsiteY71" fmla="*/ 887825 h 1457325"/>
                <a:gd name="connsiteX72" fmla="*/ 21812 w 1609725"/>
                <a:gd name="connsiteY72" fmla="*/ 875919 h 1457325"/>
                <a:gd name="connsiteX73" fmla="*/ 35909 w 1609725"/>
                <a:gd name="connsiteY73" fmla="*/ 891921 h 1457325"/>
                <a:gd name="connsiteX74" fmla="*/ 43910 w 1609725"/>
                <a:gd name="connsiteY74" fmla="*/ 896017 h 1457325"/>
                <a:gd name="connsiteX75" fmla="*/ 45148 w 1609725"/>
                <a:gd name="connsiteY75" fmla="*/ 885920 h 1457325"/>
                <a:gd name="connsiteX76" fmla="*/ 56388 w 1609725"/>
                <a:gd name="connsiteY76" fmla="*/ 888587 h 1457325"/>
                <a:gd name="connsiteX77" fmla="*/ 65913 w 1609725"/>
                <a:gd name="connsiteY77" fmla="*/ 880681 h 1457325"/>
                <a:gd name="connsiteX78" fmla="*/ 72295 w 1609725"/>
                <a:gd name="connsiteY78" fmla="*/ 885254 h 1457325"/>
                <a:gd name="connsiteX79" fmla="*/ 78867 w 1609725"/>
                <a:gd name="connsiteY79" fmla="*/ 880872 h 1457325"/>
                <a:gd name="connsiteX80" fmla="*/ 94202 w 1609725"/>
                <a:gd name="connsiteY80" fmla="*/ 889063 h 1457325"/>
                <a:gd name="connsiteX81" fmla="*/ 96393 w 1609725"/>
                <a:gd name="connsiteY81" fmla="*/ 887444 h 1457325"/>
                <a:gd name="connsiteX82" fmla="*/ 90773 w 1609725"/>
                <a:gd name="connsiteY82" fmla="*/ 880872 h 1457325"/>
                <a:gd name="connsiteX83" fmla="*/ 96964 w 1609725"/>
                <a:gd name="connsiteY83" fmla="*/ 886778 h 1457325"/>
                <a:gd name="connsiteX84" fmla="*/ 114205 w 1609725"/>
                <a:gd name="connsiteY84" fmla="*/ 895350 h 1457325"/>
                <a:gd name="connsiteX85" fmla="*/ 115348 w 1609725"/>
                <a:gd name="connsiteY85" fmla="*/ 893636 h 1457325"/>
                <a:gd name="connsiteX86" fmla="*/ 128016 w 1609725"/>
                <a:gd name="connsiteY86" fmla="*/ 897446 h 1457325"/>
                <a:gd name="connsiteX87" fmla="*/ 135255 w 1609725"/>
                <a:gd name="connsiteY87" fmla="*/ 894207 h 1457325"/>
                <a:gd name="connsiteX88" fmla="*/ 134779 w 1609725"/>
                <a:gd name="connsiteY88" fmla="*/ 874490 h 1457325"/>
                <a:gd name="connsiteX89" fmla="*/ 130588 w 1609725"/>
                <a:gd name="connsiteY89" fmla="*/ 862108 h 1457325"/>
                <a:gd name="connsiteX90" fmla="*/ 123920 w 1609725"/>
                <a:gd name="connsiteY90" fmla="*/ 856107 h 1457325"/>
                <a:gd name="connsiteX91" fmla="*/ 122968 w 1609725"/>
                <a:gd name="connsiteY91" fmla="*/ 846106 h 1457325"/>
                <a:gd name="connsiteX92" fmla="*/ 117634 w 1609725"/>
                <a:gd name="connsiteY92" fmla="*/ 832485 h 1457325"/>
                <a:gd name="connsiteX93" fmla="*/ 107442 w 1609725"/>
                <a:gd name="connsiteY93" fmla="*/ 828961 h 1457325"/>
                <a:gd name="connsiteX94" fmla="*/ 100298 w 1609725"/>
                <a:gd name="connsiteY94" fmla="*/ 801529 h 1457325"/>
                <a:gd name="connsiteX95" fmla="*/ 97727 w 1609725"/>
                <a:gd name="connsiteY95" fmla="*/ 803434 h 1457325"/>
                <a:gd name="connsiteX96" fmla="*/ 92202 w 1609725"/>
                <a:gd name="connsiteY96" fmla="*/ 795814 h 1457325"/>
                <a:gd name="connsiteX97" fmla="*/ 86582 w 1609725"/>
                <a:gd name="connsiteY97" fmla="*/ 792861 h 1457325"/>
                <a:gd name="connsiteX98" fmla="*/ 82677 w 1609725"/>
                <a:gd name="connsiteY98" fmla="*/ 776192 h 1457325"/>
                <a:gd name="connsiteX99" fmla="*/ 80962 w 1609725"/>
                <a:gd name="connsiteY99" fmla="*/ 759904 h 1457325"/>
                <a:gd name="connsiteX100" fmla="*/ 83439 w 1609725"/>
                <a:gd name="connsiteY100" fmla="*/ 758952 h 1457325"/>
                <a:gd name="connsiteX101" fmla="*/ 79534 w 1609725"/>
                <a:gd name="connsiteY101" fmla="*/ 732092 h 1457325"/>
                <a:gd name="connsiteX102" fmla="*/ 86296 w 1609725"/>
                <a:gd name="connsiteY102" fmla="*/ 730472 h 1457325"/>
                <a:gd name="connsiteX103" fmla="*/ 86487 w 1609725"/>
                <a:gd name="connsiteY103" fmla="*/ 724281 h 1457325"/>
                <a:gd name="connsiteX104" fmla="*/ 80010 w 1609725"/>
                <a:gd name="connsiteY104" fmla="*/ 706279 h 1457325"/>
                <a:gd name="connsiteX105" fmla="*/ 83725 w 1609725"/>
                <a:gd name="connsiteY105" fmla="*/ 704183 h 1457325"/>
                <a:gd name="connsiteX106" fmla="*/ 81248 w 1609725"/>
                <a:gd name="connsiteY106" fmla="*/ 699516 h 1457325"/>
                <a:gd name="connsiteX107" fmla="*/ 84011 w 1609725"/>
                <a:gd name="connsiteY107" fmla="*/ 698087 h 1457325"/>
                <a:gd name="connsiteX108" fmla="*/ 76962 w 1609725"/>
                <a:gd name="connsiteY108" fmla="*/ 689420 h 1457325"/>
                <a:gd name="connsiteX109" fmla="*/ 103251 w 1609725"/>
                <a:gd name="connsiteY109" fmla="*/ 678085 h 1457325"/>
                <a:gd name="connsiteX110" fmla="*/ 104585 w 1609725"/>
                <a:gd name="connsiteY110" fmla="*/ 680847 h 1457325"/>
                <a:gd name="connsiteX111" fmla="*/ 117824 w 1609725"/>
                <a:gd name="connsiteY111" fmla="*/ 675799 h 1457325"/>
                <a:gd name="connsiteX112" fmla="*/ 125063 w 1609725"/>
                <a:gd name="connsiteY112" fmla="*/ 670179 h 1457325"/>
                <a:gd name="connsiteX113" fmla="*/ 137636 w 1609725"/>
                <a:gd name="connsiteY113" fmla="*/ 667988 h 1457325"/>
                <a:gd name="connsiteX114" fmla="*/ 133445 w 1609725"/>
                <a:gd name="connsiteY114" fmla="*/ 654272 h 1457325"/>
                <a:gd name="connsiteX115" fmla="*/ 141065 w 1609725"/>
                <a:gd name="connsiteY115" fmla="*/ 652081 h 1457325"/>
                <a:gd name="connsiteX116" fmla="*/ 146971 w 1609725"/>
                <a:gd name="connsiteY116" fmla="*/ 657701 h 1457325"/>
                <a:gd name="connsiteX117" fmla="*/ 161449 w 1609725"/>
                <a:gd name="connsiteY117" fmla="*/ 651701 h 1457325"/>
                <a:gd name="connsiteX118" fmla="*/ 160496 w 1609725"/>
                <a:gd name="connsiteY118" fmla="*/ 648081 h 1457325"/>
                <a:gd name="connsiteX119" fmla="*/ 169164 w 1609725"/>
                <a:gd name="connsiteY119" fmla="*/ 645700 h 1457325"/>
                <a:gd name="connsiteX120" fmla="*/ 166783 w 1609725"/>
                <a:gd name="connsiteY120" fmla="*/ 636175 h 1457325"/>
                <a:gd name="connsiteX121" fmla="*/ 176212 w 1609725"/>
                <a:gd name="connsiteY121" fmla="*/ 633889 h 1457325"/>
                <a:gd name="connsiteX122" fmla="*/ 173641 w 1609725"/>
                <a:gd name="connsiteY122" fmla="*/ 627697 h 1457325"/>
                <a:gd name="connsiteX123" fmla="*/ 180689 w 1609725"/>
                <a:gd name="connsiteY123" fmla="*/ 625983 h 1457325"/>
                <a:gd name="connsiteX124" fmla="*/ 178308 w 1609725"/>
                <a:gd name="connsiteY124" fmla="*/ 617125 h 1457325"/>
                <a:gd name="connsiteX125" fmla="*/ 188786 w 1609725"/>
                <a:gd name="connsiteY125" fmla="*/ 614553 h 1457325"/>
                <a:gd name="connsiteX126" fmla="*/ 163068 w 1609725"/>
                <a:gd name="connsiteY126" fmla="*/ 556165 h 1457325"/>
                <a:gd name="connsiteX127" fmla="*/ 158782 w 1609725"/>
                <a:gd name="connsiteY127" fmla="*/ 558451 h 1457325"/>
                <a:gd name="connsiteX128" fmla="*/ 154400 w 1609725"/>
                <a:gd name="connsiteY128" fmla="*/ 557403 h 1457325"/>
                <a:gd name="connsiteX129" fmla="*/ 154591 w 1609725"/>
                <a:gd name="connsiteY129" fmla="*/ 526923 h 1457325"/>
                <a:gd name="connsiteX130" fmla="*/ 175070 w 1609725"/>
                <a:gd name="connsiteY130" fmla="*/ 527590 h 1457325"/>
                <a:gd name="connsiteX131" fmla="*/ 180022 w 1609725"/>
                <a:gd name="connsiteY131" fmla="*/ 488442 h 1457325"/>
                <a:gd name="connsiteX132" fmla="*/ 171545 w 1609725"/>
                <a:gd name="connsiteY132" fmla="*/ 487394 h 1457325"/>
                <a:gd name="connsiteX133" fmla="*/ 182689 w 1609725"/>
                <a:gd name="connsiteY133" fmla="*/ 455867 h 1457325"/>
                <a:gd name="connsiteX134" fmla="*/ 200215 w 1609725"/>
                <a:gd name="connsiteY134" fmla="*/ 465582 h 1457325"/>
                <a:gd name="connsiteX135" fmla="*/ 241649 w 1609725"/>
                <a:gd name="connsiteY135" fmla="*/ 459677 h 1457325"/>
                <a:gd name="connsiteX136" fmla="*/ 242887 w 1609725"/>
                <a:gd name="connsiteY136" fmla="*/ 453580 h 1457325"/>
                <a:gd name="connsiteX137" fmla="*/ 253270 w 1609725"/>
                <a:gd name="connsiteY137" fmla="*/ 452628 h 1457325"/>
                <a:gd name="connsiteX138" fmla="*/ 252794 w 1609725"/>
                <a:gd name="connsiteY138" fmla="*/ 446818 h 1457325"/>
                <a:gd name="connsiteX139" fmla="*/ 255651 w 1609725"/>
                <a:gd name="connsiteY139" fmla="*/ 446246 h 1457325"/>
                <a:gd name="connsiteX140" fmla="*/ 252317 w 1609725"/>
                <a:gd name="connsiteY140" fmla="*/ 437007 h 1457325"/>
                <a:gd name="connsiteX141" fmla="*/ 262319 w 1609725"/>
                <a:gd name="connsiteY141" fmla="*/ 432721 h 1457325"/>
                <a:gd name="connsiteX142" fmla="*/ 262033 w 1609725"/>
                <a:gd name="connsiteY142" fmla="*/ 430816 h 1457325"/>
                <a:gd name="connsiteX143" fmla="*/ 263843 w 1609725"/>
                <a:gd name="connsiteY143" fmla="*/ 430244 h 1457325"/>
                <a:gd name="connsiteX144" fmla="*/ 265938 w 1609725"/>
                <a:gd name="connsiteY144" fmla="*/ 439769 h 1457325"/>
                <a:gd name="connsiteX145" fmla="*/ 271462 w 1609725"/>
                <a:gd name="connsiteY145" fmla="*/ 439198 h 1457325"/>
                <a:gd name="connsiteX146" fmla="*/ 273177 w 1609725"/>
                <a:gd name="connsiteY146" fmla="*/ 447008 h 1457325"/>
                <a:gd name="connsiteX147" fmla="*/ 299371 w 1609725"/>
                <a:gd name="connsiteY147" fmla="*/ 431197 h 1457325"/>
                <a:gd name="connsiteX148" fmla="*/ 298418 w 1609725"/>
                <a:gd name="connsiteY148" fmla="*/ 422720 h 1457325"/>
                <a:gd name="connsiteX149" fmla="*/ 264986 w 1609725"/>
                <a:gd name="connsiteY149" fmla="*/ 412909 h 1457325"/>
                <a:gd name="connsiteX150" fmla="*/ 265843 w 1609725"/>
                <a:gd name="connsiteY150" fmla="*/ 394621 h 1457325"/>
                <a:gd name="connsiteX151" fmla="*/ 273082 w 1609725"/>
                <a:gd name="connsiteY151" fmla="*/ 394335 h 1457325"/>
                <a:gd name="connsiteX152" fmla="*/ 271844 w 1609725"/>
                <a:gd name="connsiteY152" fmla="*/ 375476 h 1457325"/>
                <a:gd name="connsiteX153" fmla="*/ 269843 w 1609725"/>
                <a:gd name="connsiteY153" fmla="*/ 370618 h 1457325"/>
                <a:gd name="connsiteX154" fmla="*/ 267748 w 1609725"/>
                <a:gd name="connsiteY154" fmla="*/ 372999 h 1457325"/>
                <a:gd name="connsiteX155" fmla="*/ 260985 w 1609725"/>
                <a:gd name="connsiteY155" fmla="*/ 373475 h 1457325"/>
                <a:gd name="connsiteX156" fmla="*/ 257842 w 1609725"/>
                <a:gd name="connsiteY156" fmla="*/ 361283 h 1457325"/>
                <a:gd name="connsiteX157" fmla="*/ 246031 w 1609725"/>
                <a:gd name="connsiteY157" fmla="*/ 342805 h 1457325"/>
                <a:gd name="connsiteX158" fmla="*/ 242030 w 1609725"/>
                <a:gd name="connsiteY158" fmla="*/ 331375 h 1457325"/>
                <a:gd name="connsiteX159" fmla="*/ 244030 w 1609725"/>
                <a:gd name="connsiteY159" fmla="*/ 330803 h 1457325"/>
                <a:gd name="connsiteX160" fmla="*/ 244793 w 1609725"/>
                <a:gd name="connsiteY160" fmla="*/ 323374 h 1457325"/>
                <a:gd name="connsiteX161" fmla="*/ 240506 w 1609725"/>
                <a:gd name="connsiteY161" fmla="*/ 319373 h 1457325"/>
                <a:gd name="connsiteX162" fmla="*/ 248412 w 1609725"/>
                <a:gd name="connsiteY162" fmla="*/ 298037 h 1457325"/>
                <a:gd name="connsiteX163" fmla="*/ 250793 w 1609725"/>
                <a:gd name="connsiteY163" fmla="*/ 281273 h 1457325"/>
                <a:gd name="connsiteX164" fmla="*/ 236029 w 1609725"/>
                <a:gd name="connsiteY164" fmla="*/ 276035 h 1457325"/>
                <a:gd name="connsiteX165" fmla="*/ 234125 w 1609725"/>
                <a:gd name="connsiteY165" fmla="*/ 264128 h 1457325"/>
                <a:gd name="connsiteX166" fmla="*/ 231838 w 1609725"/>
                <a:gd name="connsiteY166" fmla="*/ 266319 h 1457325"/>
                <a:gd name="connsiteX167" fmla="*/ 231077 w 1609725"/>
                <a:gd name="connsiteY167" fmla="*/ 263843 h 1457325"/>
                <a:gd name="connsiteX168" fmla="*/ 224790 w 1609725"/>
                <a:gd name="connsiteY168" fmla="*/ 221933 h 1457325"/>
                <a:gd name="connsiteX169" fmla="*/ 222980 w 1609725"/>
                <a:gd name="connsiteY169" fmla="*/ 221647 h 1457325"/>
                <a:gd name="connsiteX170" fmla="*/ 223837 w 1609725"/>
                <a:gd name="connsiteY170" fmla="*/ 190405 h 1457325"/>
                <a:gd name="connsiteX171" fmla="*/ 228981 w 1609725"/>
                <a:gd name="connsiteY171" fmla="*/ 187547 h 1457325"/>
                <a:gd name="connsiteX172" fmla="*/ 223456 w 1609725"/>
                <a:gd name="connsiteY172" fmla="*/ 157639 h 1457325"/>
                <a:gd name="connsiteX173" fmla="*/ 232601 w 1609725"/>
                <a:gd name="connsiteY173" fmla="*/ 132112 h 1457325"/>
                <a:gd name="connsiteX174" fmla="*/ 230981 w 1609725"/>
                <a:gd name="connsiteY174" fmla="*/ 126492 h 1457325"/>
                <a:gd name="connsiteX175" fmla="*/ 234601 w 1609725"/>
                <a:gd name="connsiteY175" fmla="*/ 126111 h 1457325"/>
                <a:gd name="connsiteX176" fmla="*/ 232981 w 1609725"/>
                <a:gd name="connsiteY176" fmla="*/ 113252 h 1457325"/>
                <a:gd name="connsiteX177" fmla="*/ 260699 w 1609725"/>
                <a:gd name="connsiteY177" fmla="*/ 110490 h 1457325"/>
                <a:gd name="connsiteX178" fmla="*/ 303467 w 1609725"/>
                <a:gd name="connsiteY178" fmla="*/ 114681 h 1457325"/>
                <a:gd name="connsiteX179" fmla="*/ 351187 w 1609725"/>
                <a:gd name="connsiteY179" fmla="*/ 107633 h 1457325"/>
                <a:gd name="connsiteX180" fmla="*/ 383096 w 1609725"/>
                <a:gd name="connsiteY180" fmla="*/ 98679 h 1457325"/>
                <a:gd name="connsiteX181" fmla="*/ 387953 w 1609725"/>
                <a:gd name="connsiteY181" fmla="*/ 114871 h 1457325"/>
                <a:gd name="connsiteX182" fmla="*/ 401669 w 1609725"/>
                <a:gd name="connsiteY182" fmla="*/ 112681 h 1457325"/>
                <a:gd name="connsiteX183" fmla="*/ 403288 w 1609725"/>
                <a:gd name="connsiteY183" fmla="*/ 121634 h 1457325"/>
                <a:gd name="connsiteX184" fmla="*/ 442627 w 1609725"/>
                <a:gd name="connsiteY184" fmla="*/ 120301 h 1457325"/>
                <a:gd name="connsiteX185" fmla="*/ 449675 w 1609725"/>
                <a:gd name="connsiteY185" fmla="*/ 117824 h 1457325"/>
                <a:gd name="connsiteX186" fmla="*/ 451390 w 1609725"/>
                <a:gd name="connsiteY186" fmla="*/ 109728 h 1457325"/>
                <a:gd name="connsiteX187" fmla="*/ 465963 w 1609725"/>
                <a:gd name="connsiteY187" fmla="*/ 108775 h 1457325"/>
                <a:gd name="connsiteX188" fmla="*/ 468344 w 1609725"/>
                <a:gd name="connsiteY188" fmla="*/ 117920 h 1457325"/>
                <a:gd name="connsiteX189" fmla="*/ 474440 w 1609725"/>
                <a:gd name="connsiteY189" fmla="*/ 117824 h 1457325"/>
                <a:gd name="connsiteX190" fmla="*/ 478917 w 1609725"/>
                <a:gd name="connsiteY190" fmla="*/ 121063 h 1457325"/>
                <a:gd name="connsiteX191" fmla="*/ 493871 w 1609725"/>
                <a:gd name="connsiteY191" fmla="*/ 117443 h 1457325"/>
                <a:gd name="connsiteX192" fmla="*/ 494252 w 1609725"/>
                <a:gd name="connsiteY192" fmla="*/ 121158 h 1457325"/>
                <a:gd name="connsiteX193" fmla="*/ 513302 w 1609725"/>
                <a:gd name="connsiteY193" fmla="*/ 118491 h 1457325"/>
                <a:gd name="connsiteX194" fmla="*/ 514160 w 1609725"/>
                <a:gd name="connsiteY194" fmla="*/ 121253 h 1457325"/>
                <a:gd name="connsiteX195" fmla="*/ 521303 w 1609725"/>
                <a:gd name="connsiteY195" fmla="*/ 119062 h 1457325"/>
                <a:gd name="connsiteX196" fmla="*/ 529400 w 1609725"/>
                <a:gd name="connsiteY196" fmla="*/ 121729 h 1457325"/>
                <a:gd name="connsiteX197" fmla="*/ 546259 w 1609725"/>
                <a:gd name="connsiteY197" fmla="*/ 120967 h 1457325"/>
                <a:gd name="connsiteX198" fmla="*/ 545021 w 1609725"/>
                <a:gd name="connsiteY198" fmla="*/ 126397 h 1457325"/>
                <a:gd name="connsiteX199" fmla="*/ 551307 w 1609725"/>
                <a:gd name="connsiteY199" fmla="*/ 125444 h 1457325"/>
                <a:gd name="connsiteX200" fmla="*/ 551402 w 1609725"/>
                <a:gd name="connsiteY200" fmla="*/ 132779 h 1457325"/>
                <a:gd name="connsiteX201" fmla="*/ 566738 w 1609725"/>
                <a:gd name="connsiteY201" fmla="*/ 128302 h 1457325"/>
                <a:gd name="connsiteX202" fmla="*/ 572738 w 1609725"/>
                <a:gd name="connsiteY202" fmla="*/ 128492 h 1457325"/>
                <a:gd name="connsiteX203" fmla="*/ 572453 w 1609725"/>
                <a:gd name="connsiteY203" fmla="*/ 131921 h 1457325"/>
                <a:gd name="connsiteX204" fmla="*/ 591312 w 1609725"/>
                <a:gd name="connsiteY204" fmla="*/ 128587 h 1457325"/>
                <a:gd name="connsiteX205" fmla="*/ 591884 w 1609725"/>
                <a:gd name="connsiteY205" fmla="*/ 130588 h 1457325"/>
                <a:gd name="connsiteX206" fmla="*/ 611791 w 1609725"/>
                <a:gd name="connsiteY206" fmla="*/ 128873 h 1457325"/>
                <a:gd name="connsiteX207" fmla="*/ 641223 w 1609725"/>
                <a:gd name="connsiteY207" fmla="*/ 122777 h 1457325"/>
                <a:gd name="connsiteX208" fmla="*/ 651415 w 1609725"/>
                <a:gd name="connsiteY208" fmla="*/ 122491 h 1457325"/>
                <a:gd name="connsiteX209" fmla="*/ 651605 w 1609725"/>
                <a:gd name="connsiteY209" fmla="*/ 124206 h 1457325"/>
                <a:gd name="connsiteX210" fmla="*/ 666179 w 1609725"/>
                <a:gd name="connsiteY210" fmla="*/ 126016 h 1457325"/>
                <a:gd name="connsiteX211" fmla="*/ 665512 w 1609725"/>
                <a:gd name="connsiteY211" fmla="*/ 122873 h 1457325"/>
                <a:gd name="connsiteX212" fmla="*/ 711898 w 1609725"/>
                <a:gd name="connsiteY212" fmla="*/ 113062 h 1457325"/>
                <a:gd name="connsiteX213" fmla="*/ 712661 w 1609725"/>
                <a:gd name="connsiteY213" fmla="*/ 109823 h 1457325"/>
                <a:gd name="connsiteX214" fmla="*/ 727043 w 1609725"/>
                <a:gd name="connsiteY214" fmla="*/ 115633 h 1457325"/>
                <a:gd name="connsiteX215" fmla="*/ 732282 w 1609725"/>
                <a:gd name="connsiteY215" fmla="*/ 113824 h 1457325"/>
                <a:gd name="connsiteX216" fmla="*/ 738854 w 1609725"/>
                <a:gd name="connsiteY216" fmla="*/ 129064 h 1457325"/>
                <a:gd name="connsiteX217" fmla="*/ 764286 w 1609725"/>
                <a:gd name="connsiteY217" fmla="*/ 121634 h 1457325"/>
                <a:gd name="connsiteX218" fmla="*/ 768668 w 1609725"/>
                <a:gd name="connsiteY218" fmla="*/ 133731 h 1457325"/>
                <a:gd name="connsiteX219" fmla="*/ 787146 w 1609725"/>
                <a:gd name="connsiteY219" fmla="*/ 128492 h 1457325"/>
                <a:gd name="connsiteX220" fmla="*/ 786384 w 1609725"/>
                <a:gd name="connsiteY220" fmla="*/ 122682 h 1457325"/>
                <a:gd name="connsiteX221" fmla="*/ 801434 w 1609725"/>
                <a:gd name="connsiteY221" fmla="*/ 116967 h 1457325"/>
                <a:gd name="connsiteX222" fmla="*/ 800005 w 1609725"/>
                <a:gd name="connsiteY222" fmla="*/ 108109 h 1457325"/>
                <a:gd name="connsiteX223" fmla="*/ 803529 w 1609725"/>
                <a:gd name="connsiteY223" fmla="*/ 82106 h 1457325"/>
                <a:gd name="connsiteX224" fmla="*/ 809054 w 1609725"/>
                <a:gd name="connsiteY224" fmla="*/ 83058 h 1457325"/>
                <a:gd name="connsiteX225" fmla="*/ 810387 w 1609725"/>
                <a:gd name="connsiteY225" fmla="*/ 73724 h 1457325"/>
                <a:gd name="connsiteX226" fmla="*/ 822198 w 1609725"/>
                <a:gd name="connsiteY226" fmla="*/ 74200 h 1457325"/>
                <a:gd name="connsiteX227" fmla="*/ 822103 w 1609725"/>
                <a:gd name="connsiteY227" fmla="*/ 76676 h 1457325"/>
                <a:gd name="connsiteX228" fmla="*/ 826103 w 1609725"/>
                <a:gd name="connsiteY228" fmla="*/ 76200 h 1457325"/>
                <a:gd name="connsiteX229" fmla="*/ 832866 w 1609725"/>
                <a:gd name="connsiteY229" fmla="*/ 96203 h 1457325"/>
                <a:gd name="connsiteX230" fmla="*/ 836200 w 1609725"/>
                <a:gd name="connsiteY230" fmla="*/ 94488 h 1457325"/>
                <a:gd name="connsiteX231" fmla="*/ 840105 w 1609725"/>
                <a:gd name="connsiteY231" fmla="*/ 99155 h 1457325"/>
                <a:gd name="connsiteX232" fmla="*/ 867061 w 1609725"/>
                <a:gd name="connsiteY232" fmla="*/ 97727 h 1457325"/>
                <a:gd name="connsiteX233" fmla="*/ 868966 w 1609725"/>
                <a:gd name="connsiteY233" fmla="*/ 125825 h 1457325"/>
                <a:gd name="connsiteX234" fmla="*/ 866299 w 1609725"/>
                <a:gd name="connsiteY234" fmla="*/ 126016 h 1457325"/>
                <a:gd name="connsiteX235" fmla="*/ 864870 w 1609725"/>
                <a:gd name="connsiteY235" fmla="*/ 149257 h 1457325"/>
                <a:gd name="connsiteX236" fmla="*/ 871633 w 1609725"/>
                <a:gd name="connsiteY236" fmla="*/ 148209 h 1457325"/>
                <a:gd name="connsiteX237" fmla="*/ 878110 w 1609725"/>
                <a:gd name="connsiteY237" fmla="*/ 150686 h 1457325"/>
                <a:gd name="connsiteX238" fmla="*/ 882205 w 1609725"/>
                <a:gd name="connsiteY238" fmla="*/ 152591 h 1457325"/>
                <a:gd name="connsiteX239" fmla="*/ 883539 w 1609725"/>
                <a:gd name="connsiteY239" fmla="*/ 157162 h 1457325"/>
                <a:gd name="connsiteX240" fmla="*/ 914781 w 1609725"/>
                <a:gd name="connsiteY240" fmla="*/ 143542 h 1457325"/>
                <a:gd name="connsiteX241" fmla="*/ 942022 w 1609725"/>
                <a:gd name="connsiteY241" fmla="*/ 124206 h 1457325"/>
                <a:gd name="connsiteX242" fmla="*/ 1007650 w 1609725"/>
                <a:gd name="connsiteY242" fmla="*/ 108490 h 1457325"/>
                <a:gd name="connsiteX243" fmla="*/ 1004411 w 1609725"/>
                <a:gd name="connsiteY243" fmla="*/ 86106 h 1457325"/>
                <a:gd name="connsiteX244" fmla="*/ 1018222 w 1609725"/>
                <a:gd name="connsiteY244" fmla="*/ 82391 h 1457325"/>
                <a:gd name="connsiteX245" fmla="*/ 1020699 w 1609725"/>
                <a:gd name="connsiteY245" fmla="*/ 96298 h 1457325"/>
                <a:gd name="connsiteX246" fmla="*/ 1074515 w 1609725"/>
                <a:gd name="connsiteY246" fmla="*/ 94393 h 1457325"/>
                <a:gd name="connsiteX247" fmla="*/ 1074515 w 1609725"/>
                <a:gd name="connsiteY247" fmla="*/ 87249 h 1457325"/>
                <a:gd name="connsiteX248" fmla="*/ 1089755 w 1609725"/>
                <a:gd name="connsiteY248" fmla="*/ 91726 h 1457325"/>
                <a:gd name="connsiteX249" fmla="*/ 1092898 w 1609725"/>
                <a:gd name="connsiteY249" fmla="*/ 70104 h 1457325"/>
                <a:gd name="connsiteX250" fmla="*/ 1124331 w 1609725"/>
                <a:gd name="connsiteY250" fmla="*/ 82201 h 1457325"/>
                <a:gd name="connsiteX251" fmla="*/ 1184910 w 1609725"/>
                <a:gd name="connsiteY251" fmla="*/ 90869 h 1457325"/>
                <a:gd name="connsiteX252" fmla="*/ 1188625 w 1609725"/>
                <a:gd name="connsiteY252" fmla="*/ 67342 h 1457325"/>
                <a:gd name="connsiteX253" fmla="*/ 1192911 w 1609725"/>
                <a:gd name="connsiteY253" fmla="*/ 68294 h 1457325"/>
                <a:gd name="connsiteX254" fmla="*/ 1194340 w 1609725"/>
                <a:gd name="connsiteY254" fmla="*/ 62770 h 1457325"/>
                <a:gd name="connsiteX255" fmla="*/ 1189577 w 1609725"/>
                <a:gd name="connsiteY255" fmla="*/ 60674 h 1457325"/>
                <a:gd name="connsiteX256" fmla="*/ 1190435 w 1609725"/>
                <a:gd name="connsiteY256" fmla="*/ 50959 h 1457325"/>
                <a:gd name="connsiteX257" fmla="*/ 1196054 w 1609725"/>
                <a:gd name="connsiteY257" fmla="*/ 52102 h 1457325"/>
                <a:gd name="connsiteX258" fmla="*/ 1196435 w 1609725"/>
                <a:gd name="connsiteY258" fmla="*/ 48863 h 1457325"/>
                <a:gd name="connsiteX259" fmla="*/ 1211104 w 1609725"/>
                <a:gd name="connsiteY259" fmla="*/ 51435 h 1457325"/>
                <a:gd name="connsiteX260" fmla="*/ 1208151 w 1609725"/>
                <a:gd name="connsiteY260" fmla="*/ 59817 h 1457325"/>
                <a:gd name="connsiteX261" fmla="*/ 1218724 w 1609725"/>
                <a:gd name="connsiteY261" fmla="*/ 61817 h 1457325"/>
                <a:gd name="connsiteX262" fmla="*/ 1224344 w 1609725"/>
                <a:gd name="connsiteY262" fmla="*/ 46958 h 1457325"/>
                <a:gd name="connsiteX263" fmla="*/ 1229963 w 1609725"/>
                <a:gd name="connsiteY263" fmla="*/ 50197 h 1457325"/>
                <a:gd name="connsiteX264" fmla="*/ 1244918 w 1609725"/>
                <a:gd name="connsiteY264" fmla="*/ 19431 h 1457325"/>
                <a:gd name="connsiteX265" fmla="*/ 1255490 w 1609725"/>
                <a:gd name="connsiteY265" fmla="*/ 11430 h 1457325"/>
                <a:gd name="connsiteX266" fmla="*/ 1254347 w 1609725"/>
                <a:gd name="connsiteY266" fmla="*/ 9525 h 1457325"/>
                <a:gd name="connsiteX267" fmla="*/ 1278827 w 1609725"/>
                <a:gd name="connsiteY267" fmla="*/ 14478 h 1457325"/>
                <a:gd name="connsiteX268" fmla="*/ 1298258 w 1609725"/>
                <a:gd name="connsiteY268" fmla="*/ 25146 h 1457325"/>
                <a:gd name="connsiteX269" fmla="*/ 1317593 w 1609725"/>
                <a:gd name="connsiteY269" fmla="*/ 26670 h 1457325"/>
                <a:gd name="connsiteX270" fmla="*/ 1333976 w 1609725"/>
                <a:gd name="connsiteY270" fmla="*/ 32385 h 1457325"/>
                <a:gd name="connsiteX271" fmla="*/ 1353312 w 1609725"/>
                <a:gd name="connsiteY271" fmla="*/ 45053 h 1457325"/>
                <a:gd name="connsiteX272" fmla="*/ 1350169 w 1609725"/>
                <a:gd name="connsiteY272" fmla="*/ 49054 h 1457325"/>
                <a:gd name="connsiteX273" fmla="*/ 1371219 w 1609725"/>
                <a:gd name="connsiteY273" fmla="*/ 58007 h 1457325"/>
                <a:gd name="connsiteX274" fmla="*/ 1384649 w 1609725"/>
                <a:gd name="connsiteY274" fmla="*/ 71152 h 1457325"/>
                <a:gd name="connsiteX275" fmla="*/ 1389983 w 1609725"/>
                <a:gd name="connsiteY275" fmla="*/ 73247 h 1457325"/>
                <a:gd name="connsiteX276" fmla="*/ 1386078 w 1609725"/>
                <a:gd name="connsiteY276" fmla="*/ 85154 h 1457325"/>
                <a:gd name="connsiteX277" fmla="*/ 1383221 w 1609725"/>
                <a:gd name="connsiteY277" fmla="*/ 86011 h 1457325"/>
                <a:gd name="connsiteX278" fmla="*/ 1381697 w 1609725"/>
                <a:gd name="connsiteY278" fmla="*/ 99155 h 1457325"/>
                <a:gd name="connsiteX279" fmla="*/ 1376553 w 1609725"/>
                <a:gd name="connsiteY279" fmla="*/ 104394 h 1457325"/>
                <a:gd name="connsiteX280" fmla="*/ 1381982 w 1609725"/>
                <a:gd name="connsiteY280" fmla="*/ 107347 h 1457325"/>
                <a:gd name="connsiteX281" fmla="*/ 1393317 w 1609725"/>
                <a:gd name="connsiteY281" fmla="*/ 106394 h 1457325"/>
                <a:gd name="connsiteX282" fmla="*/ 1389602 w 1609725"/>
                <a:gd name="connsiteY282" fmla="*/ 99822 h 1457325"/>
                <a:gd name="connsiteX283" fmla="*/ 1394936 w 1609725"/>
                <a:gd name="connsiteY283" fmla="*/ 94583 h 1457325"/>
                <a:gd name="connsiteX284" fmla="*/ 1393031 w 1609725"/>
                <a:gd name="connsiteY284" fmla="*/ 90678 h 1457325"/>
                <a:gd name="connsiteX285" fmla="*/ 1398461 w 1609725"/>
                <a:gd name="connsiteY285" fmla="*/ 78486 h 1457325"/>
                <a:gd name="connsiteX286" fmla="*/ 1409795 w 1609725"/>
                <a:gd name="connsiteY286" fmla="*/ 70295 h 1457325"/>
                <a:gd name="connsiteX287" fmla="*/ 1417225 w 1609725"/>
                <a:gd name="connsiteY287" fmla="*/ 70104 h 1457325"/>
                <a:gd name="connsiteX288" fmla="*/ 1422940 w 1609725"/>
                <a:gd name="connsiteY288" fmla="*/ 64294 h 1457325"/>
                <a:gd name="connsiteX289" fmla="*/ 1433131 w 1609725"/>
                <a:gd name="connsiteY289" fmla="*/ 61246 h 1457325"/>
                <a:gd name="connsiteX290" fmla="*/ 1429988 w 1609725"/>
                <a:gd name="connsiteY290" fmla="*/ 55054 h 1457325"/>
                <a:gd name="connsiteX291" fmla="*/ 1436942 w 1609725"/>
                <a:gd name="connsiteY291" fmla="*/ 45815 h 1457325"/>
                <a:gd name="connsiteX292" fmla="*/ 1439132 w 1609725"/>
                <a:gd name="connsiteY292" fmla="*/ 45339 h 1457325"/>
                <a:gd name="connsiteX293" fmla="*/ 1444562 w 1609725"/>
                <a:gd name="connsiteY293" fmla="*/ 51816 h 1457325"/>
                <a:gd name="connsiteX294" fmla="*/ 1451896 w 1609725"/>
                <a:gd name="connsiteY294" fmla="*/ 49625 h 1457325"/>
                <a:gd name="connsiteX295" fmla="*/ 1454277 w 1609725"/>
                <a:gd name="connsiteY295" fmla="*/ 46196 h 1457325"/>
                <a:gd name="connsiteX296" fmla="*/ 1464373 w 1609725"/>
                <a:gd name="connsiteY296" fmla="*/ 52102 h 1457325"/>
                <a:gd name="connsiteX297" fmla="*/ 1461611 w 1609725"/>
                <a:gd name="connsiteY297" fmla="*/ 61532 h 1457325"/>
                <a:gd name="connsiteX298" fmla="*/ 1478375 w 1609725"/>
                <a:gd name="connsiteY298" fmla="*/ 48292 h 1457325"/>
                <a:gd name="connsiteX299" fmla="*/ 1479328 w 1609725"/>
                <a:gd name="connsiteY299" fmla="*/ 50387 h 1457325"/>
                <a:gd name="connsiteX300" fmla="*/ 1489139 w 1609725"/>
                <a:gd name="connsiteY300" fmla="*/ 49625 h 1457325"/>
                <a:gd name="connsiteX301" fmla="*/ 1490281 w 1609725"/>
                <a:gd name="connsiteY301" fmla="*/ 46958 h 1457325"/>
                <a:gd name="connsiteX302" fmla="*/ 1504093 w 1609725"/>
                <a:gd name="connsiteY302" fmla="*/ 42196 h 1457325"/>
                <a:gd name="connsiteX303" fmla="*/ 1501330 w 1609725"/>
                <a:gd name="connsiteY303" fmla="*/ 49435 h 1457325"/>
                <a:gd name="connsiteX304" fmla="*/ 1507331 w 1609725"/>
                <a:gd name="connsiteY304" fmla="*/ 50959 h 1457325"/>
                <a:gd name="connsiteX305" fmla="*/ 1518952 w 1609725"/>
                <a:gd name="connsiteY305" fmla="*/ 44291 h 1457325"/>
                <a:gd name="connsiteX306" fmla="*/ 1522191 w 1609725"/>
                <a:gd name="connsiteY306" fmla="*/ 47816 h 1457325"/>
                <a:gd name="connsiteX307" fmla="*/ 1512856 w 1609725"/>
                <a:gd name="connsiteY307" fmla="*/ 54483 h 1457325"/>
                <a:gd name="connsiteX308" fmla="*/ 1527525 w 1609725"/>
                <a:gd name="connsiteY308" fmla="*/ 78105 h 1457325"/>
                <a:gd name="connsiteX309" fmla="*/ 1539335 w 1609725"/>
                <a:gd name="connsiteY309" fmla="*/ 70485 h 1457325"/>
                <a:gd name="connsiteX310" fmla="*/ 1556766 w 1609725"/>
                <a:gd name="connsiteY310" fmla="*/ 82963 h 1457325"/>
                <a:gd name="connsiteX311" fmla="*/ 1578292 w 1609725"/>
                <a:gd name="connsiteY311" fmla="*/ 93154 h 1457325"/>
                <a:gd name="connsiteX312" fmla="*/ 1580102 w 1609725"/>
                <a:gd name="connsiteY312" fmla="*/ 93726 h 1457325"/>
                <a:gd name="connsiteX313" fmla="*/ 1577054 w 1609725"/>
                <a:gd name="connsiteY313" fmla="*/ 84773 h 1457325"/>
                <a:gd name="connsiteX314" fmla="*/ 1583055 w 1609725"/>
                <a:gd name="connsiteY314" fmla="*/ 88583 h 1457325"/>
                <a:gd name="connsiteX315" fmla="*/ 1587056 w 1609725"/>
                <a:gd name="connsiteY315" fmla="*/ 87820 h 1457325"/>
                <a:gd name="connsiteX316" fmla="*/ 1589913 w 1609725"/>
                <a:gd name="connsiteY316" fmla="*/ 97727 h 1457325"/>
                <a:gd name="connsiteX317" fmla="*/ 1584579 w 1609725"/>
                <a:gd name="connsiteY317" fmla="*/ 98108 h 1457325"/>
                <a:gd name="connsiteX318" fmla="*/ 1586008 w 1609725"/>
                <a:gd name="connsiteY318" fmla="*/ 104299 h 1457325"/>
                <a:gd name="connsiteX319" fmla="*/ 1588389 w 1609725"/>
                <a:gd name="connsiteY319" fmla="*/ 108680 h 1457325"/>
                <a:gd name="connsiteX320" fmla="*/ 1594104 w 1609725"/>
                <a:gd name="connsiteY320" fmla="*/ 111157 h 1457325"/>
                <a:gd name="connsiteX321" fmla="*/ 1591628 w 1609725"/>
                <a:gd name="connsiteY321" fmla="*/ 117634 h 1457325"/>
                <a:gd name="connsiteX322" fmla="*/ 1601057 w 1609725"/>
                <a:gd name="connsiteY322" fmla="*/ 124778 h 1457325"/>
                <a:gd name="connsiteX323" fmla="*/ 1595914 w 1609725"/>
                <a:gd name="connsiteY323" fmla="*/ 131731 h 1457325"/>
                <a:gd name="connsiteX324" fmla="*/ 1599534 w 1609725"/>
                <a:gd name="connsiteY324" fmla="*/ 140970 h 1457325"/>
                <a:gd name="connsiteX325" fmla="*/ 1573435 w 1609725"/>
                <a:gd name="connsiteY325" fmla="*/ 153162 h 1457325"/>
                <a:gd name="connsiteX326" fmla="*/ 1565910 w 1609725"/>
                <a:gd name="connsiteY326" fmla="*/ 160782 h 1457325"/>
                <a:gd name="connsiteX327" fmla="*/ 1559909 w 1609725"/>
                <a:gd name="connsiteY327" fmla="*/ 158210 h 1457325"/>
                <a:gd name="connsiteX328" fmla="*/ 1559909 w 1609725"/>
                <a:gd name="connsiteY328" fmla="*/ 168783 h 1457325"/>
                <a:gd name="connsiteX329" fmla="*/ 1571054 w 1609725"/>
                <a:gd name="connsiteY329" fmla="*/ 170021 h 1457325"/>
                <a:gd name="connsiteX330" fmla="*/ 1569244 w 1609725"/>
                <a:gd name="connsiteY330" fmla="*/ 173927 h 1457325"/>
                <a:gd name="connsiteX331" fmla="*/ 1573244 w 1609725"/>
                <a:gd name="connsiteY331" fmla="*/ 176879 h 1457325"/>
                <a:gd name="connsiteX332" fmla="*/ 1567339 w 1609725"/>
                <a:gd name="connsiteY332" fmla="*/ 187357 h 1457325"/>
                <a:gd name="connsiteX333" fmla="*/ 1567910 w 1609725"/>
                <a:gd name="connsiteY333" fmla="*/ 190405 h 1457325"/>
                <a:gd name="connsiteX334" fmla="*/ 1577435 w 1609725"/>
                <a:gd name="connsiteY334" fmla="*/ 186976 h 1457325"/>
                <a:gd name="connsiteX335" fmla="*/ 1578198 w 1609725"/>
                <a:gd name="connsiteY335" fmla="*/ 189738 h 1457325"/>
                <a:gd name="connsiteX336" fmla="*/ 1575150 w 1609725"/>
                <a:gd name="connsiteY336" fmla="*/ 189262 h 1457325"/>
                <a:gd name="connsiteX337" fmla="*/ 1573911 w 1609725"/>
                <a:gd name="connsiteY337" fmla="*/ 193929 h 1457325"/>
                <a:gd name="connsiteX338" fmla="*/ 1579721 w 1609725"/>
                <a:gd name="connsiteY338" fmla="*/ 195072 h 1457325"/>
                <a:gd name="connsiteX339" fmla="*/ 1582483 w 1609725"/>
                <a:gd name="connsiteY339" fmla="*/ 198882 h 1457325"/>
                <a:gd name="connsiteX340" fmla="*/ 1576197 w 1609725"/>
                <a:gd name="connsiteY340" fmla="*/ 204407 h 1457325"/>
                <a:gd name="connsiteX341" fmla="*/ 1580007 w 1609725"/>
                <a:gd name="connsiteY341" fmla="*/ 208598 h 1457325"/>
                <a:gd name="connsiteX342" fmla="*/ 1579341 w 1609725"/>
                <a:gd name="connsiteY342" fmla="*/ 213170 h 1457325"/>
                <a:gd name="connsiteX343" fmla="*/ 1572101 w 1609725"/>
                <a:gd name="connsiteY343" fmla="*/ 220885 h 1457325"/>
                <a:gd name="connsiteX344" fmla="*/ 1574673 w 1609725"/>
                <a:gd name="connsiteY344" fmla="*/ 226695 h 1457325"/>
                <a:gd name="connsiteX345" fmla="*/ 1573244 w 1609725"/>
                <a:gd name="connsiteY345" fmla="*/ 232220 h 1457325"/>
                <a:gd name="connsiteX346" fmla="*/ 1579721 w 1609725"/>
                <a:gd name="connsiteY346" fmla="*/ 230124 h 1457325"/>
                <a:gd name="connsiteX347" fmla="*/ 1577245 w 1609725"/>
                <a:gd name="connsiteY347" fmla="*/ 231267 h 1457325"/>
                <a:gd name="connsiteX348" fmla="*/ 1579341 w 1609725"/>
                <a:gd name="connsiteY348" fmla="*/ 233839 h 1457325"/>
                <a:gd name="connsiteX349" fmla="*/ 1575054 w 1609725"/>
                <a:gd name="connsiteY349" fmla="*/ 236601 h 1457325"/>
                <a:gd name="connsiteX350" fmla="*/ 1583341 w 1609725"/>
                <a:gd name="connsiteY350" fmla="*/ 245745 h 1457325"/>
                <a:gd name="connsiteX351" fmla="*/ 1580960 w 1609725"/>
                <a:gd name="connsiteY351" fmla="*/ 246888 h 1457325"/>
                <a:gd name="connsiteX352" fmla="*/ 1582293 w 1609725"/>
                <a:gd name="connsiteY352" fmla="*/ 253746 h 1457325"/>
                <a:gd name="connsiteX353" fmla="*/ 1567624 w 1609725"/>
                <a:gd name="connsiteY353" fmla="*/ 253365 h 1457325"/>
                <a:gd name="connsiteX354" fmla="*/ 1567339 w 1609725"/>
                <a:gd name="connsiteY354" fmla="*/ 256794 h 1457325"/>
                <a:gd name="connsiteX355" fmla="*/ 1557433 w 1609725"/>
                <a:gd name="connsiteY355" fmla="*/ 254127 h 1457325"/>
                <a:gd name="connsiteX356" fmla="*/ 1554385 w 1609725"/>
                <a:gd name="connsiteY356" fmla="*/ 259747 h 1457325"/>
                <a:gd name="connsiteX357" fmla="*/ 1571149 w 1609725"/>
                <a:gd name="connsiteY357" fmla="*/ 283464 h 1457325"/>
                <a:gd name="connsiteX358" fmla="*/ 1578483 w 1609725"/>
                <a:gd name="connsiteY358" fmla="*/ 281369 h 1457325"/>
                <a:gd name="connsiteX359" fmla="*/ 1576864 w 1609725"/>
                <a:gd name="connsiteY359" fmla="*/ 300323 h 1457325"/>
                <a:gd name="connsiteX360" fmla="*/ 1557433 w 1609725"/>
                <a:gd name="connsiteY360" fmla="*/ 305467 h 1457325"/>
                <a:gd name="connsiteX361" fmla="*/ 1558481 w 1609725"/>
                <a:gd name="connsiteY361" fmla="*/ 309848 h 1457325"/>
                <a:gd name="connsiteX362" fmla="*/ 1550480 w 1609725"/>
                <a:gd name="connsiteY362" fmla="*/ 315278 h 1457325"/>
                <a:gd name="connsiteX363" fmla="*/ 1544288 w 1609725"/>
                <a:gd name="connsiteY363" fmla="*/ 324136 h 1457325"/>
                <a:gd name="connsiteX364" fmla="*/ 1546193 w 1609725"/>
                <a:gd name="connsiteY364" fmla="*/ 325469 h 1457325"/>
                <a:gd name="connsiteX365" fmla="*/ 1544383 w 1609725"/>
                <a:gd name="connsiteY365" fmla="*/ 332232 h 1457325"/>
                <a:gd name="connsiteX366" fmla="*/ 1531620 w 1609725"/>
                <a:gd name="connsiteY366" fmla="*/ 335947 h 1457325"/>
                <a:gd name="connsiteX367" fmla="*/ 1530096 w 1609725"/>
                <a:gd name="connsiteY367" fmla="*/ 344424 h 1457325"/>
                <a:gd name="connsiteX368" fmla="*/ 1541145 w 1609725"/>
                <a:gd name="connsiteY368" fmla="*/ 346043 h 1457325"/>
                <a:gd name="connsiteX369" fmla="*/ 1549241 w 1609725"/>
                <a:gd name="connsiteY369" fmla="*/ 364236 h 1457325"/>
                <a:gd name="connsiteX370" fmla="*/ 1535335 w 1609725"/>
                <a:gd name="connsiteY370" fmla="*/ 369665 h 1457325"/>
                <a:gd name="connsiteX371" fmla="*/ 1523047 w 1609725"/>
                <a:gd name="connsiteY371" fmla="*/ 391859 h 1457325"/>
                <a:gd name="connsiteX372" fmla="*/ 1518285 w 1609725"/>
                <a:gd name="connsiteY372" fmla="*/ 396050 h 1457325"/>
                <a:gd name="connsiteX373" fmla="*/ 1502664 w 1609725"/>
                <a:gd name="connsiteY373" fmla="*/ 401764 h 1457325"/>
                <a:gd name="connsiteX374" fmla="*/ 1504760 w 1609725"/>
                <a:gd name="connsiteY374" fmla="*/ 407289 h 1457325"/>
                <a:gd name="connsiteX375" fmla="*/ 1492568 w 1609725"/>
                <a:gd name="connsiteY375" fmla="*/ 413290 h 1457325"/>
                <a:gd name="connsiteX376" fmla="*/ 1487043 w 1609725"/>
                <a:gd name="connsiteY376" fmla="*/ 421291 h 1457325"/>
                <a:gd name="connsiteX377" fmla="*/ 1475042 w 1609725"/>
                <a:gd name="connsiteY377" fmla="*/ 421767 h 1457325"/>
                <a:gd name="connsiteX378" fmla="*/ 1471898 w 1609725"/>
                <a:gd name="connsiteY378" fmla="*/ 412147 h 1457325"/>
                <a:gd name="connsiteX379" fmla="*/ 1461040 w 1609725"/>
                <a:gd name="connsiteY379" fmla="*/ 416528 h 1457325"/>
                <a:gd name="connsiteX380" fmla="*/ 1444085 w 1609725"/>
                <a:gd name="connsiteY380" fmla="*/ 418814 h 1457325"/>
                <a:gd name="connsiteX381" fmla="*/ 1438370 w 1609725"/>
                <a:gd name="connsiteY381" fmla="*/ 406622 h 1457325"/>
                <a:gd name="connsiteX382" fmla="*/ 1423892 w 1609725"/>
                <a:gd name="connsiteY382" fmla="*/ 412147 h 1457325"/>
                <a:gd name="connsiteX383" fmla="*/ 1426464 w 1609725"/>
                <a:gd name="connsiteY383" fmla="*/ 417862 h 1457325"/>
                <a:gd name="connsiteX384" fmla="*/ 1422845 w 1609725"/>
                <a:gd name="connsiteY384" fmla="*/ 418338 h 1457325"/>
                <a:gd name="connsiteX385" fmla="*/ 1421225 w 1609725"/>
                <a:gd name="connsiteY385" fmla="*/ 413480 h 1457325"/>
                <a:gd name="connsiteX386" fmla="*/ 1417701 w 1609725"/>
                <a:gd name="connsiteY386" fmla="*/ 415290 h 1457325"/>
                <a:gd name="connsiteX387" fmla="*/ 1412558 w 1609725"/>
                <a:gd name="connsiteY387" fmla="*/ 403003 h 1457325"/>
                <a:gd name="connsiteX388" fmla="*/ 1401223 w 1609725"/>
                <a:gd name="connsiteY388" fmla="*/ 407956 h 1457325"/>
                <a:gd name="connsiteX389" fmla="*/ 1409319 w 1609725"/>
                <a:gd name="connsiteY389" fmla="*/ 438531 h 1457325"/>
                <a:gd name="connsiteX390" fmla="*/ 1384554 w 1609725"/>
                <a:gd name="connsiteY390" fmla="*/ 444151 h 1457325"/>
                <a:gd name="connsiteX391" fmla="*/ 1387126 w 1609725"/>
                <a:gd name="connsiteY391" fmla="*/ 459200 h 1457325"/>
                <a:gd name="connsiteX392" fmla="*/ 1376363 w 1609725"/>
                <a:gd name="connsiteY392" fmla="*/ 460438 h 1457325"/>
                <a:gd name="connsiteX393" fmla="*/ 1377601 w 1609725"/>
                <a:gd name="connsiteY393" fmla="*/ 465296 h 1457325"/>
                <a:gd name="connsiteX394" fmla="*/ 1348264 w 1609725"/>
                <a:gd name="connsiteY394" fmla="*/ 467296 h 1457325"/>
                <a:gd name="connsiteX395" fmla="*/ 1353598 w 1609725"/>
                <a:gd name="connsiteY395" fmla="*/ 473297 h 1457325"/>
                <a:gd name="connsiteX396" fmla="*/ 1361504 w 1609725"/>
                <a:gd name="connsiteY396" fmla="*/ 505682 h 1457325"/>
                <a:gd name="connsiteX397" fmla="*/ 1339215 w 1609725"/>
                <a:gd name="connsiteY397" fmla="*/ 511683 h 1457325"/>
                <a:gd name="connsiteX398" fmla="*/ 1301972 w 1609725"/>
                <a:gd name="connsiteY398" fmla="*/ 516827 h 1457325"/>
                <a:gd name="connsiteX399" fmla="*/ 1281208 w 1609725"/>
                <a:gd name="connsiteY399" fmla="*/ 524446 h 1457325"/>
                <a:gd name="connsiteX400" fmla="*/ 1286065 w 1609725"/>
                <a:gd name="connsiteY400" fmla="*/ 533210 h 1457325"/>
                <a:gd name="connsiteX401" fmla="*/ 1278064 w 1609725"/>
                <a:gd name="connsiteY401" fmla="*/ 544163 h 1457325"/>
                <a:gd name="connsiteX402" fmla="*/ 1271302 w 1609725"/>
                <a:gd name="connsiteY402" fmla="*/ 544735 h 1457325"/>
                <a:gd name="connsiteX403" fmla="*/ 1271778 w 1609725"/>
                <a:gd name="connsiteY403" fmla="*/ 549497 h 1457325"/>
                <a:gd name="connsiteX404" fmla="*/ 1217486 w 1609725"/>
                <a:gd name="connsiteY404" fmla="*/ 563689 h 1457325"/>
                <a:gd name="connsiteX405" fmla="*/ 1220629 w 1609725"/>
                <a:gd name="connsiteY405" fmla="*/ 572834 h 1457325"/>
                <a:gd name="connsiteX406" fmla="*/ 1206246 w 1609725"/>
                <a:gd name="connsiteY406" fmla="*/ 578072 h 1457325"/>
                <a:gd name="connsiteX407" fmla="*/ 1207484 w 1609725"/>
                <a:gd name="connsiteY407" fmla="*/ 581501 h 1457325"/>
                <a:gd name="connsiteX408" fmla="*/ 1204627 w 1609725"/>
                <a:gd name="connsiteY408" fmla="*/ 582739 h 1457325"/>
                <a:gd name="connsiteX409" fmla="*/ 1207008 w 1609725"/>
                <a:gd name="connsiteY409" fmla="*/ 589693 h 1457325"/>
                <a:gd name="connsiteX410" fmla="*/ 1187672 w 1609725"/>
                <a:gd name="connsiteY410" fmla="*/ 596551 h 1457325"/>
                <a:gd name="connsiteX411" fmla="*/ 1189482 w 1609725"/>
                <a:gd name="connsiteY411" fmla="*/ 600551 h 1457325"/>
                <a:gd name="connsiteX412" fmla="*/ 1165574 w 1609725"/>
                <a:gd name="connsiteY412" fmla="*/ 610362 h 1457325"/>
                <a:gd name="connsiteX413" fmla="*/ 1164527 w 1609725"/>
                <a:gd name="connsiteY413" fmla="*/ 608076 h 1457325"/>
                <a:gd name="connsiteX414" fmla="*/ 1156526 w 1609725"/>
                <a:gd name="connsiteY414" fmla="*/ 612743 h 1457325"/>
                <a:gd name="connsiteX415" fmla="*/ 1156430 w 1609725"/>
                <a:gd name="connsiteY415" fmla="*/ 617601 h 1457325"/>
                <a:gd name="connsiteX416" fmla="*/ 1146334 w 1609725"/>
                <a:gd name="connsiteY416" fmla="*/ 621983 h 1457325"/>
                <a:gd name="connsiteX417" fmla="*/ 1151858 w 1609725"/>
                <a:gd name="connsiteY417" fmla="*/ 640937 h 1457325"/>
                <a:gd name="connsiteX418" fmla="*/ 1144524 w 1609725"/>
                <a:gd name="connsiteY418" fmla="*/ 644271 h 1457325"/>
                <a:gd name="connsiteX419" fmla="*/ 1145572 w 1609725"/>
                <a:gd name="connsiteY419" fmla="*/ 646176 h 1457325"/>
                <a:gd name="connsiteX420" fmla="*/ 1143286 w 1609725"/>
                <a:gd name="connsiteY420" fmla="*/ 647414 h 1457325"/>
                <a:gd name="connsiteX421" fmla="*/ 1146810 w 1609725"/>
                <a:gd name="connsiteY421" fmla="*/ 654463 h 1457325"/>
                <a:gd name="connsiteX422" fmla="*/ 1141476 w 1609725"/>
                <a:gd name="connsiteY422" fmla="*/ 657225 h 1457325"/>
                <a:gd name="connsiteX423" fmla="*/ 1143857 w 1609725"/>
                <a:gd name="connsiteY423" fmla="*/ 663416 h 1457325"/>
                <a:gd name="connsiteX424" fmla="*/ 1105090 w 1609725"/>
                <a:gd name="connsiteY424" fmla="*/ 679609 h 1457325"/>
                <a:gd name="connsiteX425" fmla="*/ 1089374 w 1609725"/>
                <a:gd name="connsiteY425" fmla="*/ 681704 h 1457325"/>
                <a:gd name="connsiteX426" fmla="*/ 1089755 w 1609725"/>
                <a:gd name="connsiteY426" fmla="*/ 690467 h 1457325"/>
                <a:gd name="connsiteX427" fmla="*/ 1093184 w 1609725"/>
                <a:gd name="connsiteY427" fmla="*/ 690277 h 1457325"/>
                <a:gd name="connsiteX428" fmla="*/ 1094994 w 1609725"/>
                <a:gd name="connsiteY428" fmla="*/ 702564 h 1457325"/>
                <a:gd name="connsiteX429" fmla="*/ 1088041 w 1609725"/>
                <a:gd name="connsiteY429" fmla="*/ 703421 h 1457325"/>
                <a:gd name="connsiteX430" fmla="*/ 1089279 w 1609725"/>
                <a:gd name="connsiteY430" fmla="*/ 711327 h 1457325"/>
                <a:gd name="connsiteX431" fmla="*/ 1085850 w 1609725"/>
                <a:gd name="connsiteY431" fmla="*/ 711613 h 1457325"/>
                <a:gd name="connsiteX432" fmla="*/ 1083278 w 1609725"/>
                <a:gd name="connsiteY432" fmla="*/ 723233 h 1457325"/>
                <a:gd name="connsiteX433" fmla="*/ 1085088 w 1609725"/>
                <a:gd name="connsiteY433" fmla="*/ 740759 h 1457325"/>
                <a:gd name="connsiteX434" fmla="*/ 1081469 w 1609725"/>
                <a:gd name="connsiteY434" fmla="*/ 740950 h 1457325"/>
                <a:gd name="connsiteX435" fmla="*/ 1079659 w 1609725"/>
                <a:gd name="connsiteY435" fmla="*/ 745141 h 1457325"/>
                <a:gd name="connsiteX436" fmla="*/ 1088517 w 1609725"/>
                <a:gd name="connsiteY436" fmla="*/ 778669 h 1457325"/>
                <a:gd name="connsiteX437" fmla="*/ 1103947 w 1609725"/>
                <a:gd name="connsiteY437" fmla="*/ 774763 h 1457325"/>
                <a:gd name="connsiteX438" fmla="*/ 1119664 w 1609725"/>
                <a:gd name="connsiteY438" fmla="*/ 765810 h 1457325"/>
                <a:gd name="connsiteX439" fmla="*/ 1120807 w 1609725"/>
                <a:gd name="connsiteY439" fmla="*/ 768477 h 1457325"/>
                <a:gd name="connsiteX440" fmla="*/ 1138523 w 1609725"/>
                <a:gd name="connsiteY440" fmla="*/ 763429 h 1457325"/>
                <a:gd name="connsiteX441" fmla="*/ 1142429 w 1609725"/>
                <a:gd name="connsiteY441" fmla="*/ 771430 h 1457325"/>
                <a:gd name="connsiteX442" fmla="*/ 1173671 w 1609725"/>
                <a:gd name="connsiteY442" fmla="*/ 770572 h 1457325"/>
                <a:gd name="connsiteX443" fmla="*/ 1176338 w 1609725"/>
                <a:gd name="connsiteY443" fmla="*/ 773430 h 1457325"/>
                <a:gd name="connsiteX444" fmla="*/ 1175480 w 1609725"/>
                <a:gd name="connsiteY444" fmla="*/ 780860 h 1457325"/>
                <a:gd name="connsiteX445" fmla="*/ 1177671 w 1609725"/>
                <a:gd name="connsiteY445" fmla="*/ 784479 h 1457325"/>
                <a:gd name="connsiteX446" fmla="*/ 1188244 w 1609725"/>
                <a:gd name="connsiteY446" fmla="*/ 786955 h 1457325"/>
                <a:gd name="connsiteX447" fmla="*/ 1186148 w 1609725"/>
                <a:gd name="connsiteY447" fmla="*/ 786575 h 1457325"/>
                <a:gd name="connsiteX448" fmla="*/ 1184815 w 1609725"/>
                <a:gd name="connsiteY448" fmla="*/ 790480 h 1457325"/>
                <a:gd name="connsiteX449" fmla="*/ 1185386 w 1609725"/>
                <a:gd name="connsiteY449" fmla="*/ 796957 h 1457325"/>
                <a:gd name="connsiteX450" fmla="*/ 1181957 w 1609725"/>
                <a:gd name="connsiteY450" fmla="*/ 797147 h 1457325"/>
                <a:gd name="connsiteX451" fmla="*/ 1180910 w 1609725"/>
                <a:gd name="connsiteY451" fmla="*/ 800481 h 1457325"/>
                <a:gd name="connsiteX452" fmla="*/ 1172147 w 1609725"/>
                <a:gd name="connsiteY452" fmla="*/ 802577 h 1457325"/>
                <a:gd name="connsiteX453" fmla="*/ 1149001 w 1609725"/>
                <a:gd name="connsiteY453" fmla="*/ 796480 h 1457325"/>
                <a:gd name="connsiteX454" fmla="*/ 1137380 w 1609725"/>
                <a:gd name="connsiteY454" fmla="*/ 801529 h 1457325"/>
                <a:gd name="connsiteX455" fmla="*/ 1128236 w 1609725"/>
                <a:gd name="connsiteY455" fmla="*/ 801529 h 1457325"/>
                <a:gd name="connsiteX456" fmla="*/ 1130713 w 1609725"/>
                <a:gd name="connsiteY456" fmla="*/ 811721 h 1457325"/>
                <a:gd name="connsiteX457" fmla="*/ 1105472 w 1609725"/>
                <a:gd name="connsiteY457" fmla="*/ 814769 h 1457325"/>
                <a:gd name="connsiteX458" fmla="*/ 1106614 w 1609725"/>
                <a:gd name="connsiteY458" fmla="*/ 827056 h 1457325"/>
                <a:gd name="connsiteX459" fmla="*/ 1096328 w 1609725"/>
                <a:gd name="connsiteY459" fmla="*/ 830771 h 1457325"/>
                <a:gd name="connsiteX460" fmla="*/ 1104710 w 1609725"/>
                <a:gd name="connsiteY460" fmla="*/ 854678 h 1457325"/>
                <a:gd name="connsiteX461" fmla="*/ 1106043 w 1609725"/>
                <a:gd name="connsiteY461" fmla="*/ 872680 h 1457325"/>
                <a:gd name="connsiteX462" fmla="*/ 1100423 w 1609725"/>
                <a:gd name="connsiteY462" fmla="*/ 873919 h 1457325"/>
                <a:gd name="connsiteX463" fmla="*/ 1101662 w 1609725"/>
                <a:gd name="connsiteY463" fmla="*/ 880110 h 1457325"/>
                <a:gd name="connsiteX464" fmla="*/ 1114520 w 1609725"/>
                <a:gd name="connsiteY464" fmla="*/ 897446 h 1457325"/>
                <a:gd name="connsiteX465" fmla="*/ 1114615 w 1609725"/>
                <a:gd name="connsiteY465" fmla="*/ 905637 h 1457325"/>
                <a:gd name="connsiteX466" fmla="*/ 1108710 w 1609725"/>
                <a:gd name="connsiteY466" fmla="*/ 911638 h 1457325"/>
                <a:gd name="connsiteX467" fmla="*/ 1108710 w 1609725"/>
                <a:gd name="connsiteY467" fmla="*/ 925449 h 1457325"/>
                <a:gd name="connsiteX468" fmla="*/ 1100900 w 1609725"/>
                <a:gd name="connsiteY468" fmla="*/ 940689 h 1457325"/>
                <a:gd name="connsiteX469" fmla="*/ 1101757 w 1609725"/>
                <a:gd name="connsiteY469" fmla="*/ 946976 h 1457325"/>
                <a:gd name="connsiteX470" fmla="*/ 1078325 w 1609725"/>
                <a:gd name="connsiteY470" fmla="*/ 957358 h 1457325"/>
                <a:gd name="connsiteX471" fmla="*/ 1075658 w 1609725"/>
                <a:gd name="connsiteY471" fmla="*/ 962025 h 1457325"/>
                <a:gd name="connsiteX472" fmla="*/ 1063752 w 1609725"/>
                <a:gd name="connsiteY472" fmla="*/ 968121 h 1457325"/>
                <a:gd name="connsiteX473" fmla="*/ 1064038 w 1609725"/>
                <a:gd name="connsiteY473" fmla="*/ 981265 h 1457325"/>
                <a:gd name="connsiteX474" fmla="*/ 1070039 w 1609725"/>
                <a:gd name="connsiteY474" fmla="*/ 994220 h 1457325"/>
                <a:gd name="connsiteX475" fmla="*/ 1080040 w 1609725"/>
                <a:gd name="connsiteY475" fmla="*/ 991457 h 1457325"/>
                <a:gd name="connsiteX476" fmla="*/ 1077659 w 1609725"/>
                <a:gd name="connsiteY476" fmla="*/ 1007650 h 1457325"/>
                <a:gd name="connsiteX477" fmla="*/ 1074896 w 1609725"/>
                <a:gd name="connsiteY477" fmla="*/ 1012031 h 1457325"/>
                <a:gd name="connsiteX478" fmla="*/ 1085374 w 1609725"/>
                <a:gd name="connsiteY478" fmla="*/ 1014508 h 1457325"/>
                <a:gd name="connsiteX479" fmla="*/ 1072325 w 1609725"/>
                <a:gd name="connsiteY479" fmla="*/ 1030414 h 1457325"/>
                <a:gd name="connsiteX480" fmla="*/ 1059942 w 1609725"/>
                <a:gd name="connsiteY480" fmla="*/ 1056704 h 1457325"/>
                <a:gd name="connsiteX481" fmla="*/ 1051179 w 1609725"/>
                <a:gd name="connsiteY481" fmla="*/ 1051941 h 1457325"/>
                <a:gd name="connsiteX482" fmla="*/ 1045559 w 1609725"/>
                <a:gd name="connsiteY482" fmla="*/ 1061942 h 1457325"/>
                <a:gd name="connsiteX483" fmla="*/ 1041654 w 1609725"/>
                <a:gd name="connsiteY483" fmla="*/ 1059942 h 1457325"/>
                <a:gd name="connsiteX484" fmla="*/ 1039463 w 1609725"/>
                <a:gd name="connsiteY484" fmla="*/ 1063276 h 1457325"/>
                <a:gd name="connsiteX485" fmla="*/ 1018699 w 1609725"/>
                <a:gd name="connsiteY485" fmla="*/ 1061466 h 1457325"/>
                <a:gd name="connsiteX486" fmla="*/ 1014984 w 1609725"/>
                <a:gd name="connsiteY486" fmla="*/ 1073372 h 1457325"/>
                <a:gd name="connsiteX487" fmla="*/ 1012793 w 1609725"/>
                <a:gd name="connsiteY487" fmla="*/ 1073468 h 1457325"/>
                <a:gd name="connsiteX488" fmla="*/ 1010793 w 1609725"/>
                <a:gd name="connsiteY488" fmla="*/ 1068610 h 1457325"/>
                <a:gd name="connsiteX489" fmla="*/ 988219 w 1609725"/>
                <a:gd name="connsiteY489" fmla="*/ 1072229 h 1457325"/>
                <a:gd name="connsiteX490" fmla="*/ 987933 w 1609725"/>
                <a:gd name="connsiteY490" fmla="*/ 1099756 h 1457325"/>
                <a:gd name="connsiteX491" fmla="*/ 992029 w 1609725"/>
                <a:gd name="connsiteY491" fmla="*/ 1123379 h 1457325"/>
                <a:gd name="connsiteX492" fmla="*/ 990410 w 1609725"/>
                <a:gd name="connsiteY492" fmla="*/ 1124236 h 1457325"/>
                <a:gd name="connsiteX493" fmla="*/ 987743 w 1609725"/>
                <a:gd name="connsiteY493" fmla="*/ 1115568 h 1457325"/>
                <a:gd name="connsiteX494" fmla="*/ 979646 w 1609725"/>
                <a:gd name="connsiteY494" fmla="*/ 1117473 h 1457325"/>
                <a:gd name="connsiteX495" fmla="*/ 975170 w 1609725"/>
                <a:gd name="connsiteY495" fmla="*/ 1111568 h 1457325"/>
                <a:gd name="connsiteX496" fmla="*/ 978979 w 1609725"/>
                <a:gd name="connsiteY496" fmla="*/ 1106996 h 1457325"/>
                <a:gd name="connsiteX497" fmla="*/ 975360 w 1609725"/>
                <a:gd name="connsiteY497" fmla="*/ 1104043 h 1457325"/>
                <a:gd name="connsiteX498" fmla="*/ 968407 w 1609725"/>
                <a:gd name="connsiteY498" fmla="*/ 1109663 h 1457325"/>
                <a:gd name="connsiteX499" fmla="*/ 977360 w 1609725"/>
                <a:gd name="connsiteY499" fmla="*/ 1120616 h 1457325"/>
                <a:gd name="connsiteX500" fmla="*/ 974884 w 1609725"/>
                <a:gd name="connsiteY500" fmla="*/ 1123188 h 1457325"/>
                <a:gd name="connsiteX501" fmla="*/ 964025 w 1609725"/>
                <a:gd name="connsiteY501" fmla="*/ 1122236 h 1457325"/>
                <a:gd name="connsiteX502" fmla="*/ 945737 w 1609725"/>
                <a:gd name="connsiteY502" fmla="*/ 1127760 h 1457325"/>
                <a:gd name="connsiteX503" fmla="*/ 938975 w 1609725"/>
                <a:gd name="connsiteY503" fmla="*/ 1125569 h 1457325"/>
                <a:gd name="connsiteX504" fmla="*/ 928688 w 1609725"/>
                <a:gd name="connsiteY504" fmla="*/ 1131856 h 1457325"/>
                <a:gd name="connsiteX505" fmla="*/ 934688 w 1609725"/>
                <a:gd name="connsiteY505" fmla="*/ 1140714 h 1457325"/>
                <a:gd name="connsiteX506" fmla="*/ 936212 w 1609725"/>
                <a:gd name="connsiteY506" fmla="*/ 1151382 h 1457325"/>
                <a:gd name="connsiteX507" fmla="*/ 931545 w 1609725"/>
                <a:gd name="connsiteY507" fmla="*/ 1154430 h 1457325"/>
                <a:gd name="connsiteX508" fmla="*/ 935831 w 1609725"/>
                <a:gd name="connsiteY508" fmla="*/ 1163193 h 1457325"/>
                <a:gd name="connsiteX509" fmla="*/ 943928 w 1609725"/>
                <a:gd name="connsiteY509" fmla="*/ 1162431 h 1457325"/>
                <a:gd name="connsiteX510" fmla="*/ 946595 w 1609725"/>
                <a:gd name="connsiteY510" fmla="*/ 1172337 h 1457325"/>
                <a:gd name="connsiteX511" fmla="*/ 953738 w 1609725"/>
                <a:gd name="connsiteY511" fmla="*/ 1169765 h 1457325"/>
                <a:gd name="connsiteX512" fmla="*/ 956120 w 1609725"/>
                <a:gd name="connsiteY512" fmla="*/ 1179195 h 1457325"/>
                <a:gd name="connsiteX513" fmla="*/ 958025 w 1609725"/>
                <a:gd name="connsiteY513" fmla="*/ 1178433 h 1457325"/>
                <a:gd name="connsiteX514" fmla="*/ 960596 w 1609725"/>
                <a:gd name="connsiteY514" fmla="*/ 1188148 h 1457325"/>
                <a:gd name="connsiteX515" fmla="*/ 962120 w 1609725"/>
                <a:gd name="connsiteY515" fmla="*/ 1187387 h 1457325"/>
                <a:gd name="connsiteX516" fmla="*/ 969740 w 1609725"/>
                <a:gd name="connsiteY516" fmla="*/ 1207675 h 1457325"/>
                <a:gd name="connsiteX517" fmla="*/ 960501 w 1609725"/>
                <a:gd name="connsiteY517" fmla="*/ 1210723 h 1457325"/>
                <a:gd name="connsiteX518" fmla="*/ 969931 w 1609725"/>
                <a:gd name="connsiteY518" fmla="*/ 1237679 h 1457325"/>
                <a:gd name="connsiteX519" fmla="*/ 983456 w 1609725"/>
                <a:gd name="connsiteY519" fmla="*/ 1233297 h 1457325"/>
                <a:gd name="connsiteX520" fmla="*/ 984980 w 1609725"/>
                <a:gd name="connsiteY520" fmla="*/ 1239107 h 1457325"/>
                <a:gd name="connsiteX521" fmla="*/ 990600 w 1609725"/>
                <a:gd name="connsiteY521" fmla="*/ 1237583 h 1457325"/>
                <a:gd name="connsiteX522" fmla="*/ 991362 w 1609725"/>
                <a:gd name="connsiteY522" fmla="*/ 1246632 h 1457325"/>
                <a:gd name="connsiteX523" fmla="*/ 986600 w 1609725"/>
                <a:gd name="connsiteY523" fmla="*/ 1265206 h 1457325"/>
                <a:gd name="connsiteX524" fmla="*/ 984218 w 1609725"/>
                <a:gd name="connsiteY524" fmla="*/ 1265111 h 1457325"/>
                <a:gd name="connsiteX525" fmla="*/ 983361 w 1609725"/>
                <a:gd name="connsiteY525" fmla="*/ 1272826 h 1457325"/>
                <a:gd name="connsiteX526" fmla="*/ 986600 w 1609725"/>
                <a:gd name="connsiteY526" fmla="*/ 1273873 h 1457325"/>
                <a:gd name="connsiteX527" fmla="*/ 985266 w 1609725"/>
                <a:gd name="connsiteY527" fmla="*/ 1279303 h 1457325"/>
                <a:gd name="connsiteX528" fmla="*/ 977646 w 1609725"/>
                <a:gd name="connsiteY528" fmla="*/ 1277684 h 1457325"/>
                <a:gd name="connsiteX529" fmla="*/ 981075 w 1609725"/>
                <a:gd name="connsiteY529" fmla="*/ 1281017 h 1457325"/>
                <a:gd name="connsiteX530" fmla="*/ 977075 w 1609725"/>
                <a:gd name="connsiteY530" fmla="*/ 1290923 h 1457325"/>
                <a:gd name="connsiteX531" fmla="*/ 966406 w 1609725"/>
                <a:gd name="connsiteY531" fmla="*/ 1289590 h 1457325"/>
                <a:gd name="connsiteX532" fmla="*/ 941261 w 1609725"/>
                <a:gd name="connsiteY532" fmla="*/ 1273016 h 1457325"/>
                <a:gd name="connsiteX533" fmla="*/ 933545 w 1609725"/>
                <a:gd name="connsiteY533" fmla="*/ 1273683 h 1457325"/>
                <a:gd name="connsiteX534" fmla="*/ 927354 w 1609725"/>
                <a:gd name="connsiteY534" fmla="*/ 1279112 h 1457325"/>
                <a:gd name="connsiteX535" fmla="*/ 924306 w 1609725"/>
                <a:gd name="connsiteY535" fmla="*/ 1274064 h 1457325"/>
                <a:gd name="connsiteX536" fmla="*/ 913447 w 1609725"/>
                <a:gd name="connsiteY536" fmla="*/ 1279208 h 1457325"/>
                <a:gd name="connsiteX537" fmla="*/ 914971 w 1609725"/>
                <a:gd name="connsiteY537" fmla="*/ 1282732 h 1457325"/>
                <a:gd name="connsiteX538" fmla="*/ 910876 w 1609725"/>
                <a:gd name="connsiteY538" fmla="*/ 1284351 h 1457325"/>
                <a:gd name="connsiteX539" fmla="*/ 924401 w 1609725"/>
                <a:gd name="connsiteY539" fmla="*/ 1312926 h 1457325"/>
                <a:gd name="connsiteX540" fmla="*/ 912495 w 1609725"/>
                <a:gd name="connsiteY540" fmla="*/ 1328261 h 1457325"/>
                <a:gd name="connsiteX541" fmla="*/ 911733 w 1609725"/>
                <a:gd name="connsiteY541" fmla="*/ 1333024 h 1457325"/>
                <a:gd name="connsiteX542" fmla="*/ 917543 w 1609725"/>
                <a:gd name="connsiteY542" fmla="*/ 1340548 h 1457325"/>
                <a:gd name="connsiteX543" fmla="*/ 925068 w 1609725"/>
                <a:gd name="connsiteY543" fmla="*/ 1344739 h 1457325"/>
                <a:gd name="connsiteX544" fmla="*/ 914781 w 1609725"/>
                <a:gd name="connsiteY544" fmla="*/ 1342739 h 1457325"/>
                <a:gd name="connsiteX545" fmla="*/ 901446 w 1609725"/>
                <a:gd name="connsiteY545" fmla="*/ 1334929 h 1457325"/>
                <a:gd name="connsiteX546" fmla="*/ 893921 w 1609725"/>
                <a:gd name="connsiteY546" fmla="*/ 1379792 h 1457325"/>
                <a:gd name="connsiteX547" fmla="*/ 881348 w 1609725"/>
                <a:gd name="connsiteY547" fmla="*/ 1375601 h 1457325"/>
                <a:gd name="connsiteX548" fmla="*/ 873538 w 1609725"/>
                <a:gd name="connsiteY548" fmla="*/ 1383221 h 1457325"/>
                <a:gd name="connsiteX549" fmla="*/ 872585 w 1609725"/>
                <a:gd name="connsiteY549" fmla="*/ 1394555 h 1457325"/>
                <a:gd name="connsiteX550" fmla="*/ 870680 w 1609725"/>
                <a:gd name="connsiteY550" fmla="*/ 1390650 h 1457325"/>
                <a:gd name="connsiteX551" fmla="*/ 860679 w 1609725"/>
                <a:gd name="connsiteY551" fmla="*/ 1388364 h 1457325"/>
                <a:gd name="connsiteX552" fmla="*/ 847344 w 1609725"/>
                <a:gd name="connsiteY552" fmla="*/ 1395508 h 1457325"/>
                <a:gd name="connsiteX553" fmla="*/ 839248 w 1609725"/>
                <a:gd name="connsiteY553" fmla="*/ 1389602 h 1457325"/>
                <a:gd name="connsiteX554" fmla="*/ 836962 w 1609725"/>
                <a:gd name="connsiteY554" fmla="*/ 1398270 h 1457325"/>
                <a:gd name="connsiteX555" fmla="*/ 829818 w 1609725"/>
                <a:gd name="connsiteY555" fmla="*/ 1398556 h 1457325"/>
                <a:gd name="connsiteX556" fmla="*/ 829628 w 1609725"/>
                <a:gd name="connsiteY556" fmla="*/ 1405223 h 1457325"/>
                <a:gd name="connsiteX557" fmla="*/ 821150 w 1609725"/>
                <a:gd name="connsiteY557" fmla="*/ 1402271 h 1457325"/>
                <a:gd name="connsiteX558" fmla="*/ 820960 w 1609725"/>
                <a:gd name="connsiteY558" fmla="*/ 1398556 h 1457325"/>
                <a:gd name="connsiteX559" fmla="*/ 818483 w 1609725"/>
                <a:gd name="connsiteY559" fmla="*/ 1398175 h 1457325"/>
                <a:gd name="connsiteX560" fmla="*/ 817340 w 1609725"/>
                <a:gd name="connsiteY560" fmla="*/ 1401794 h 1457325"/>
                <a:gd name="connsiteX561" fmla="*/ 810482 w 1609725"/>
                <a:gd name="connsiteY561" fmla="*/ 1398746 h 1457325"/>
                <a:gd name="connsiteX562" fmla="*/ 804291 w 1609725"/>
                <a:gd name="connsiteY562" fmla="*/ 1403985 h 1457325"/>
                <a:gd name="connsiteX563" fmla="*/ 795719 w 1609725"/>
                <a:gd name="connsiteY563" fmla="*/ 1403604 h 1457325"/>
                <a:gd name="connsiteX564" fmla="*/ 791146 w 1609725"/>
                <a:gd name="connsiteY564" fmla="*/ 1401889 h 1457325"/>
                <a:gd name="connsiteX565" fmla="*/ 793337 w 1609725"/>
                <a:gd name="connsiteY565" fmla="*/ 1392174 h 1457325"/>
                <a:gd name="connsiteX566" fmla="*/ 802291 w 1609725"/>
                <a:gd name="connsiteY566" fmla="*/ 1389412 h 1457325"/>
                <a:gd name="connsiteX567" fmla="*/ 817912 w 1609725"/>
                <a:gd name="connsiteY567" fmla="*/ 1378268 h 1457325"/>
                <a:gd name="connsiteX568" fmla="*/ 811816 w 1609725"/>
                <a:gd name="connsiteY568" fmla="*/ 1372172 h 1457325"/>
                <a:gd name="connsiteX569" fmla="*/ 799243 w 1609725"/>
                <a:gd name="connsiteY569" fmla="*/ 1380077 h 1457325"/>
                <a:gd name="connsiteX570" fmla="*/ 798290 w 1609725"/>
                <a:gd name="connsiteY570" fmla="*/ 1377696 h 1457325"/>
                <a:gd name="connsiteX571" fmla="*/ 803053 w 1609725"/>
                <a:gd name="connsiteY571" fmla="*/ 1375601 h 1457325"/>
                <a:gd name="connsiteX572" fmla="*/ 799624 w 1609725"/>
                <a:gd name="connsiteY572" fmla="*/ 1368171 h 1457325"/>
                <a:gd name="connsiteX573" fmla="*/ 800862 w 1609725"/>
                <a:gd name="connsiteY573" fmla="*/ 1355598 h 1457325"/>
                <a:gd name="connsiteX574" fmla="*/ 792575 w 1609725"/>
                <a:gd name="connsiteY574" fmla="*/ 1352455 h 1457325"/>
                <a:gd name="connsiteX575" fmla="*/ 805148 w 1609725"/>
                <a:gd name="connsiteY575" fmla="*/ 1336929 h 1457325"/>
                <a:gd name="connsiteX576" fmla="*/ 798671 w 1609725"/>
                <a:gd name="connsiteY576" fmla="*/ 1335119 h 1457325"/>
                <a:gd name="connsiteX577" fmla="*/ 791337 w 1609725"/>
                <a:gd name="connsiteY577" fmla="*/ 1338453 h 1457325"/>
                <a:gd name="connsiteX578" fmla="*/ 773525 w 1609725"/>
                <a:gd name="connsiteY578" fmla="*/ 1339215 h 1457325"/>
                <a:gd name="connsiteX579" fmla="*/ 747331 w 1609725"/>
                <a:gd name="connsiteY579" fmla="*/ 1349502 h 1457325"/>
                <a:gd name="connsiteX580" fmla="*/ 723900 w 1609725"/>
                <a:gd name="connsiteY580" fmla="*/ 1352074 h 1457325"/>
                <a:gd name="connsiteX581" fmla="*/ 729996 w 1609725"/>
                <a:gd name="connsiteY581" fmla="*/ 1393793 h 1457325"/>
                <a:gd name="connsiteX582" fmla="*/ 726377 w 1609725"/>
                <a:gd name="connsiteY582" fmla="*/ 1407128 h 1457325"/>
                <a:gd name="connsiteX583" fmla="*/ 727138 w 1609725"/>
                <a:gd name="connsiteY583" fmla="*/ 1418939 h 1457325"/>
                <a:gd name="connsiteX584" fmla="*/ 718661 w 1609725"/>
                <a:gd name="connsiteY584" fmla="*/ 1426464 h 1457325"/>
                <a:gd name="connsiteX585" fmla="*/ 715518 w 1609725"/>
                <a:gd name="connsiteY585" fmla="*/ 1425416 h 1457325"/>
                <a:gd name="connsiteX586" fmla="*/ 713994 w 1609725"/>
                <a:gd name="connsiteY586" fmla="*/ 1428655 h 1457325"/>
                <a:gd name="connsiteX587" fmla="*/ 668179 w 1609725"/>
                <a:gd name="connsiteY587" fmla="*/ 1448276 h 1457325"/>
                <a:gd name="connsiteX588" fmla="*/ 664083 w 1609725"/>
                <a:gd name="connsiteY588" fmla="*/ 1449038 h 1457325"/>
                <a:gd name="connsiteX589" fmla="*/ 659702 w 1609725"/>
                <a:gd name="connsiteY589" fmla="*/ 1444657 h 1457325"/>
                <a:gd name="connsiteX590" fmla="*/ 650938 w 1609725"/>
                <a:gd name="connsiteY590" fmla="*/ 1445228 h 1457325"/>
                <a:gd name="connsiteX591" fmla="*/ 650558 w 1609725"/>
                <a:gd name="connsiteY591" fmla="*/ 1440847 h 1457325"/>
                <a:gd name="connsiteX592" fmla="*/ 640175 w 1609725"/>
                <a:gd name="connsiteY592" fmla="*/ 1440561 h 1457325"/>
                <a:gd name="connsiteX593" fmla="*/ 634270 w 1609725"/>
                <a:gd name="connsiteY593" fmla="*/ 1441704 h 1457325"/>
                <a:gd name="connsiteX594" fmla="*/ 634746 w 1609725"/>
                <a:gd name="connsiteY594" fmla="*/ 1444466 h 1457325"/>
                <a:gd name="connsiteX595" fmla="*/ 630746 w 1609725"/>
                <a:gd name="connsiteY595" fmla="*/ 1448657 h 1457325"/>
                <a:gd name="connsiteX596" fmla="*/ 621221 w 1609725"/>
                <a:gd name="connsiteY596" fmla="*/ 1445705 h 1457325"/>
                <a:gd name="connsiteX597" fmla="*/ 615505 w 1609725"/>
                <a:gd name="connsiteY597" fmla="*/ 1449134 h 1457325"/>
                <a:gd name="connsiteX598" fmla="*/ 610553 w 1609725"/>
                <a:gd name="connsiteY598" fmla="*/ 1437227 h 1457325"/>
                <a:gd name="connsiteX599" fmla="*/ 613029 w 1609725"/>
                <a:gd name="connsiteY599" fmla="*/ 1431608 h 1457325"/>
                <a:gd name="connsiteX600" fmla="*/ 607219 w 1609725"/>
                <a:gd name="connsiteY600" fmla="*/ 1410557 h 1457325"/>
                <a:gd name="connsiteX601" fmla="*/ 584740 w 1609725"/>
                <a:gd name="connsiteY601" fmla="*/ 1413891 h 1457325"/>
                <a:gd name="connsiteX602" fmla="*/ 583025 w 1609725"/>
                <a:gd name="connsiteY602" fmla="*/ 1409414 h 1457325"/>
                <a:gd name="connsiteX603" fmla="*/ 578453 w 1609725"/>
                <a:gd name="connsiteY603" fmla="*/ 1412367 h 1457325"/>
                <a:gd name="connsiteX604" fmla="*/ 575120 w 1609725"/>
                <a:gd name="connsiteY604" fmla="*/ 1403795 h 1457325"/>
                <a:gd name="connsiteX605" fmla="*/ 564452 w 1609725"/>
                <a:gd name="connsiteY605" fmla="*/ 1405985 h 1457325"/>
                <a:gd name="connsiteX606" fmla="*/ 554641 w 1609725"/>
                <a:gd name="connsiteY606" fmla="*/ 1371981 h 1457325"/>
                <a:gd name="connsiteX607" fmla="*/ 546640 w 1609725"/>
                <a:gd name="connsiteY607" fmla="*/ 1377887 h 1457325"/>
                <a:gd name="connsiteX608" fmla="*/ 538067 w 1609725"/>
                <a:gd name="connsiteY608" fmla="*/ 1380268 h 1457325"/>
                <a:gd name="connsiteX609" fmla="*/ 551212 w 1609725"/>
                <a:gd name="connsiteY609" fmla="*/ 1372838 h 1457325"/>
                <a:gd name="connsiteX610" fmla="*/ 521113 w 1609725"/>
                <a:gd name="connsiteY610" fmla="*/ 1380172 h 1457325"/>
                <a:gd name="connsiteX611" fmla="*/ 520065 w 1609725"/>
                <a:gd name="connsiteY611" fmla="*/ 1377220 h 1457325"/>
                <a:gd name="connsiteX612" fmla="*/ 523970 w 1609725"/>
                <a:gd name="connsiteY612" fmla="*/ 1375601 h 1457325"/>
                <a:gd name="connsiteX613" fmla="*/ 522922 w 1609725"/>
                <a:gd name="connsiteY613" fmla="*/ 1372267 h 1457325"/>
                <a:gd name="connsiteX614" fmla="*/ 529209 w 1609725"/>
                <a:gd name="connsiteY614" fmla="*/ 1368457 h 1457325"/>
                <a:gd name="connsiteX615" fmla="*/ 533210 w 1609725"/>
                <a:gd name="connsiteY615" fmla="*/ 1367600 h 1457325"/>
                <a:gd name="connsiteX616" fmla="*/ 535305 w 1609725"/>
                <a:gd name="connsiteY616" fmla="*/ 1373600 h 1457325"/>
                <a:gd name="connsiteX617" fmla="*/ 554831 w 1609725"/>
                <a:gd name="connsiteY617" fmla="*/ 1368647 h 1457325"/>
                <a:gd name="connsiteX618" fmla="*/ 552831 w 1609725"/>
                <a:gd name="connsiteY618" fmla="*/ 1362932 h 1457325"/>
                <a:gd name="connsiteX619" fmla="*/ 526256 w 1609725"/>
                <a:gd name="connsiteY619" fmla="*/ 1363218 h 1457325"/>
                <a:gd name="connsiteX620" fmla="*/ 525304 w 1609725"/>
                <a:gd name="connsiteY620" fmla="*/ 1354550 h 1457325"/>
                <a:gd name="connsiteX621" fmla="*/ 515779 w 1609725"/>
                <a:gd name="connsiteY621" fmla="*/ 1354360 h 1457325"/>
                <a:gd name="connsiteX622" fmla="*/ 512636 w 1609725"/>
                <a:gd name="connsiteY622" fmla="*/ 1349597 h 1457325"/>
                <a:gd name="connsiteX623" fmla="*/ 515493 w 1609725"/>
                <a:gd name="connsiteY623" fmla="*/ 1347788 h 1457325"/>
                <a:gd name="connsiteX624" fmla="*/ 499872 w 1609725"/>
                <a:gd name="connsiteY624" fmla="*/ 1335596 h 1457325"/>
                <a:gd name="connsiteX625" fmla="*/ 494252 w 1609725"/>
                <a:gd name="connsiteY625" fmla="*/ 1341596 h 1457325"/>
                <a:gd name="connsiteX626" fmla="*/ 483965 w 1609725"/>
                <a:gd name="connsiteY626" fmla="*/ 1343120 h 1457325"/>
                <a:gd name="connsiteX627" fmla="*/ 482727 w 1609725"/>
                <a:gd name="connsiteY627" fmla="*/ 1333690 h 1457325"/>
                <a:gd name="connsiteX628" fmla="*/ 487013 w 1609725"/>
                <a:gd name="connsiteY628" fmla="*/ 1314736 h 1457325"/>
                <a:gd name="connsiteX629" fmla="*/ 487299 w 1609725"/>
                <a:gd name="connsiteY629" fmla="*/ 1295686 h 1457325"/>
                <a:gd name="connsiteX630" fmla="*/ 484918 w 1609725"/>
                <a:gd name="connsiteY630" fmla="*/ 1294638 h 1457325"/>
                <a:gd name="connsiteX631" fmla="*/ 474345 w 1609725"/>
                <a:gd name="connsiteY631" fmla="*/ 1311688 h 1457325"/>
                <a:gd name="connsiteX632" fmla="*/ 456533 w 1609725"/>
                <a:gd name="connsiteY632" fmla="*/ 1286065 h 1457325"/>
                <a:gd name="connsiteX633" fmla="*/ 449675 w 1609725"/>
                <a:gd name="connsiteY633" fmla="*/ 1283208 h 1457325"/>
                <a:gd name="connsiteX634" fmla="*/ 448818 w 1609725"/>
                <a:gd name="connsiteY634" fmla="*/ 1274636 h 1457325"/>
                <a:gd name="connsiteX635" fmla="*/ 415862 w 1609725"/>
                <a:gd name="connsiteY635" fmla="*/ 1279684 h 1457325"/>
                <a:gd name="connsiteX636" fmla="*/ 415385 w 1609725"/>
                <a:gd name="connsiteY636" fmla="*/ 1294067 h 1457325"/>
                <a:gd name="connsiteX637" fmla="*/ 421577 w 1609725"/>
                <a:gd name="connsiteY637" fmla="*/ 1316069 h 1457325"/>
                <a:gd name="connsiteX638" fmla="*/ 419957 w 1609725"/>
                <a:gd name="connsiteY638" fmla="*/ 1321689 h 1457325"/>
                <a:gd name="connsiteX639" fmla="*/ 427482 w 1609725"/>
                <a:gd name="connsiteY639" fmla="*/ 1327976 h 1457325"/>
                <a:gd name="connsiteX640" fmla="*/ 431292 w 1609725"/>
                <a:gd name="connsiteY640" fmla="*/ 1350836 h 1457325"/>
                <a:gd name="connsiteX641" fmla="*/ 434626 w 1609725"/>
                <a:gd name="connsiteY641" fmla="*/ 1351502 h 1457325"/>
                <a:gd name="connsiteX642" fmla="*/ 436531 w 1609725"/>
                <a:gd name="connsiteY642" fmla="*/ 1362170 h 1457325"/>
                <a:gd name="connsiteX643" fmla="*/ 433292 w 1609725"/>
                <a:gd name="connsiteY643" fmla="*/ 1362456 h 1457325"/>
                <a:gd name="connsiteX644" fmla="*/ 428720 w 1609725"/>
                <a:gd name="connsiteY644" fmla="*/ 1370743 h 1457325"/>
                <a:gd name="connsiteX645" fmla="*/ 424434 w 1609725"/>
                <a:gd name="connsiteY645" fmla="*/ 1369314 h 1457325"/>
                <a:gd name="connsiteX646" fmla="*/ 423672 w 1609725"/>
                <a:gd name="connsiteY646" fmla="*/ 1376172 h 1457325"/>
                <a:gd name="connsiteX647" fmla="*/ 381571 w 1609725"/>
                <a:gd name="connsiteY647" fmla="*/ 1383030 h 1457325"/>
                <a:gd name="connsiteX648" fmla="*/ 360331 w 1609725"/>
                <a:gd name="connsiteY648" fmla="*/ 1390840 h 1457325"/>
                <a:gd name="connsiteX649" fmla="*/ 347472 w 1609725"/>
                <a:gd name="connsiteY649" fmla="*/ 1399985 h 1457325"/>
                <a:gd name="connsiteX650" fmla="*/ 340138 w 1609725"/>
                <a:gd name="connsiteY650" fmla="*/ 1414177 h 1457325"/>
                <a:gd name="connsiteX651" fmla="*/ 352330 w 1609725"/>
                <a:gd name="connsiteY651" fmla="*/ 468059 h 1457325"/>
                <a:gd name="connsiteX652" fmla="*/ 347567 w 1609725"/>
                <a:gd name="connsiteY652" fmla="*/ 478917 h 1457325"/>
                <a:gd name="connsiteX653" fmla="*/ 363474 w 1609725"/>
                <a:gd name="connsiteY653" fmla="*/ 489109 h 1457325"/>
                <a:gd name="connsiteX654" fmla="*/ 370808 w 1609725"/>
                <a:gd name="connsiteY654" fmla="*/ 486346 h 1457325"/>
                <a:gd name="connsiteX655" fmla="*/ 373094 w 1609725"/>
                <a:gd name="connsiteY655" fmla="*/ 492443 h 1457325"/>
                <a:gd name="connsiteX656" fmla="*/ 383667 w 1609725"/>
                <a:gd name="connsiteY656" fmla="*/ 498634 h 1457325"/>
                <a:gd name="connsiteX657" fmla="*/ 377666 w 1609725"/>
                <a:gd name="connsiteY657" fmla="*/ 507968 h 1457325"/>
                <a:gd name="connsiteX658" fmla="*/ 384620 w 1609725"/>
                <a:gd name="connsiteY658" fmla="*/ 518922 h 1457325"/>
                <a:gd name="connsiteX659" fmla="*/ 380905 w 1609725"/>
                <a:gd name="connsiteY659" fmla="*/ 528923 h 1457325"/>
                <a:gd name="connsiteX660" fmla="*/ 417481 w 1609725"/>
                <a:gd name="connsiteY660" fmla="*/ 539305 h 1457325"/>
                <a:gd name="connsiteX661" fmla="*/ 422720 w 1609725"/>
                <a:gd name="connsiteY661" fmla="*/ 539687 h 1457325"/>
                <a:gd name="connsiteX662" fmla="*/ 424625 w 1609725"/>
                <a:gd name="connsiteY662" fmla="*/ 535019 h 1457325"/>
                <a:gd name="connsiteX663" fmla="*/ 425863 w 1609725"/>
                <a:gd name="connsiteY663" fmla="*/ 538163 h 1457325"/>
                <a:gd name="connsiteX664" fmla="*/ 438436 w 1609725"/>
                <a:gd name="connsiteY664" fmla="*/ 543115 h 1457325"/>
                <a:gd name="connsiteX665" fmla="*/ 439388 w 1609725"/>
                <a:gd name="connsiteY665" fmla="*/ 567214 h 1457325"/>
                <a:gd name="connsiteX666" fmla="*/ 435578 w 1609725"/>
                <a:gd name="connsiteY666" fmla="*/ 592836 h 1457325"/>
                <a:gd name="connsiteX667" fmla="*/ 432721 w 1609725"/>
                <a:gd name="connsiteY667" fmla="*/ 593027 h 1457325"/>
                <a:gd name="connsiteX668" fmla="*/ 432054 w 1609725"/>
                <a:gd name="connsiteY668" fmla="*/ 599122 h 1457325"/>
                <a:gd name="connsiteX669" fmla="*/ 425863 w 1609725"/>
                <a:gd name="connsiteY669" fmla="*/ 598837 h 1457325"/>
                <a:gd name="connsiteX670" fmla="*/ 424148 w 1609725"/>
                <a:gd name="connsiteY670" fmla="*/ 612077 h 1457325"/>
                <a:gd name="connsiteX671" fmla="*/ 424244 w 1609725"/>
                <a:gd name="connsiteY671" fmla="*/ 616077 h 1457325"/>
                <a:gd name="connsiteX672" fmla="*/ 433578 w 1609725"/>
                <a:gd name="connsiteY672" fmla="*/ 626078 h 1457325"/>
                <a:gd name="connsiteX673" fmla="*/ 439484 w 1609725"/>
                <a:gd name="connsiteY673" fmla="*/ 644080 h 1457325"/>
                <a:gd name="connsiteX674" fmla="*/ 440436 w 1609725"/>
                <a:gd name="connsiteY674" fmla="*/ 663988 h 1457325"/>
                <a:gd name="connsiteX675" fmla="*/ 437007 w 1609725"/>
                <a:gd name="connsiteY675" fmla="*/ 671036 h 1457325"/>
                <a:gd name="connsiteX676" fmla="*/ 438436 w 1609725"/>
                <a:gd name="connsiteY676" fmla="*/ 680752 h 1457325"/>
                <a:gd name="connsiteX677" fmla="*/ 443579 w 1609725"/>
                <a:gd name="connsiteY677" fmla="*/ 699040 h 1457325"/>
                <a:gd name="connsiteX678" fmla="*/ 446532 w 1609725"/>
                <a:gd name="connsiteY678" fmla="*/ 697897 h 1457325"/>
                <a:gd name="connsiteX679" fmla="*/ 460915 w 1609725"/>
                <a:gd name="connsiteY679" fmla="*/ 736283 h 1457325"/>
                <a:gd name="connsiteX680" fmla="*/ 469106 w 1609725"/>
                <a:gd name="connsiteY680" fmla="*/ 750856 h 1457325"/>
                <a:gd name="connsiteX681" fmla="*/ 476917 w 1609725"/>
                <a:gd name="connsiteY681" fmla="*/ 782384 h 1457325"/>
                <a:gd name="connsiteX682" fmla="*/ 497491 w 1609725"/>
                <a:gd name="connsiteY682" fmla="*/ 790194 h 1457325"/>
                <a:gd name="connsiteX683" fmla="*/ 492062 w 1609725"/>
                <a:gd name="connsiteY683" fmla="*/ 796671 h 1457325"/>
                <a:gd name="connsiteX684" fmla="*/ 491776 w 1609725"/>
                <a:gd name="connsiteY684" fmla="*/ 802386 h 1457325"/>
                <a:gd name="connsiteX685" fmla="*/ 480631 w 1609725"/>
                <a:gd name="connsiteY685" fmla="*/ 801053 h 1457325"/>
                <a:gd name="connsiteX686" fmla="*/ 466439 w 1609725"/>
                <a:gd name="connsiteY686" fmla="*/ 805625 h 1457325"/>
                <a:gd name="connsiteX687" fmla="*/ 465011 w 1609725"/>
                <a:gd name="connsiteY687" fmla="*/ 817531 h 1457325"/>
                <a:gd name="connsiteX688" fmla="*/ 430149 w 1609725"/>
                <a:gd name="connsiteY688" fmla="*/ 815816 h 1457325"/>
                <a:gd name="connsiteX689" fmla="*/ 422624 w 1609725"/>
                <a:gd name="connsiteY689" fmla="*/ 816769 h 1457325"/>
                <a:gd name="connsiteX690" fmla="*/ 422910 w 1609725"/>
                <a:gd name="connsiteY690" fmla="*/ 819340 h 1457325"/>
                <a:gd name="connsiteX691" fmla="*/ 427101 w 1609725"/>
                <a:gd name="connsiteY691" fmla="*/ 818864 h 1457325"/>
                <a:gd name="connsiteX692" fmla="*/ 431006 w 1609725"/>
                <a:gd name="connsiteY692" fmla="*/ 830294 h 1457325"/>
                <a:gd name="connsiteX693" fmla="*/ 449675 w 1609725"/>
                <a:gd name="connsiteY693" fmla="*/ 822293 h 1457325"/>
                <a:gd name="connsiteX694" fmla="*/ 448532 w 1609725"/>
                <a:gd name="connsiteY694" fmla="*/ 840200 h 1457325"/>
                <a:gd name="connsiteX695" fmla="*/ 463201 w 1609725"/>
                <a:gd name="connsiteY695" fmla="*/ 839248 h 1457325"/>
                <a:gd name="connsiteX696" fmla="*/ 476536 w 1609725"/>
                <a:gd name="connsiteY696" fmla="*/ 864203 h 1457325"/>
                <a:gd name="connsiteX697" fmla="*/ 479584 w 1609725"/>
                <a:gd name="connsiteY697" fmla="*/ 876871 h 1457325"/>
                <a:gd name="connsiteX698" fmla="*/ 489395 w 1609725"/>
                <a:gd name="connsiteY698" fmla="*/ 874109 h 1457325"/>
                <a:gd name="connsiteX699" fmla="*/ 494062 w 1609725"/>
                <a:gd name="connsiteY699" fmla="*/ 868585 h 1457325"/>
                <a:gd name="connsiteX700" fmla="*/ 508349 w 1609725"/>
                <a:gd name="connsiteY700" fmla="*/ 876300 h 1457325"/>
                <a:gd name="connsiteX701" fmla="*/ 506730 w 1609725"/>
                <a:gd name="connsiteY701" fmla="*/ 889635 h 1457325"/>
                <a:gd name="connsiteX702" fmla="*/ 502920 w 1609725"/>
                <a:gd name="connsiteY702" fmla="*/ 895350 h 1457325"/>
                <a:gd name="connsiteX703" fmla="*/ 510064 w 1609725"/>
                <a:gd name="connsiteY703" fmla="*/ 906780 h 1457325"/>
                <a:gd name="connsiteX704" fmla="*/ 517398 w 1609725"/>
                <a:gd name="connsiteY704" fmla="*/ 909256 h 1457325"/>
                <a:gd name="connsiteX705" fmla="*/ 516636 w 1609725"/>
                <a:gd name="connsiteY705" fmla="*/ 911352 h 1457325"/>
                <a:gd name="connsiteX706" fmla="*/ 520446 w 1609725"/>
                <a:gd name="connsiteY706" fmla="*/ 914971 h 1457325"/>
                <a:gd name="connsiteX707" fmla="*/ 530066 w 1609725"/>
                <a:gd name="connsiteY707" fmla="*/ 910685 h 1457325"/>
                <a:gd name="connsiteX708" fmla="*/ 537591 w 1609725"/>
                <a:gd name="connsiteY708" fmla="*/ 916019 h 1457325"/>
                <a:gd name="connsiteX709" fmla="*/ 543211 w 1609725"/>
                <a:gd name="connsiteY709" fmla="*/ 914686 h 1457325"/>
                <a:gd name="connsiteX710" fmla="*/ 536448 w 1609725"/>
                <a:gd name="connsiteY710" fmla="*/ 909161 h 1457325"/>
                <a:gd name="connsiteX711" fmla="*/ 533876 w 1609725"/>
                <a:gd name="connsiteY711" fmla="*/ 898779 h 1457325"/>
                <a:gd name="connsiteX712" fmla="*/ 525875 w 1609725"/>
                <a:gd name="connsiteY712" fmla="*/ 893064 h 1457325"/>
                <a:gd name="connsiteX713" fmla="*/ 541401 w 1609725"/>
                <a:gd name="connsiteY713" fmla="*/ 898779 h 1457325"/>
                <a:gd name="connsiteX714" fmla="*/ 543878 w 1609725"/>
                <a:gd name="connsiteY714" fmla="*/ 910304 h 1457325"/>
                <a:gd name="connsiteX715" fmla="*/ 549307 w 1609725"/>
                <a:gd name="connsiteY715" fmla="*/ 913447 h 1457325"/>
                <a:gd name="connsiteX716" fmla="*/ 555212 w 1609725"/>
                <a:gd name="connsiteY716" fmla="*/ 905256 h 1457325"/>
                <a:gd name="connsiteX717" fmla="*/ 560927 w 1609725"/>
                <a:gd name="connsiteY717" fmla="*/ 906113 h 1457325"/>
                <a:gd name="connsiteX718" fmla="*/ 566738 w 1609725"/>
                <a:gd name="connsiteY718" fmla="*/ 902494 h 1457325"/>
                <a:gd name="connsiteX719" fmla="*/ 575024 w 1609725"/>
                <a:gd name="connsiteY719" fmla="*/ 906113 h 1457325"/>
                <a:gd name="connsiteX720" fmla="*/ 594741 w 1609725"/>
                <a:gd name="connsiteY720" fmla="*/ 907637 h 1457325"/>
                <a:gd name="connsiteX721" fmla="*/ 590931 w 1609725"/>
                <a:gd name="connsiteY721" fmla="*/ 902303 h 1457325"/>
                <a:gd name="connsiteX722" fmla="*/ 598361 w 1609725"/>
                <a:gd name="connsiteY722" fmla="*/ 892397 h 1457325"/>
                <a:gd name="connsiteX723" fmla="*/ 596455 w 1609725"/>
                <a:gd name="connsiteY723" fmla="*/ 888778 h 1457325"/>
                <a:gd name="connsiteX724" fmla="*/ 627126 w 1609725"/>
                <a:gd name="connsiteY724" fmla="*/ 870680 h 1457325"/>
                <a:gd name="connsiteX725" fmla="*/ 624173 w 1609725"/>
                <a:gd name="connsiteY725" fmla="*/ 865061 h 1457325"/>
                <a:gd name="connsiteX726" fmla="*/ 617792 w 1609725"/>
                <a:gd name="connsiteY726" fmla="*/ 860774 h 1457325"/>
                <a:gd name="connsiteX727" fmla="*/ 611219 w 1609725"/>
                <a:gd name="connsiteY727" fmla="*/ 837819 h 1457325"/>
                <a:gd name="connsiteX728" fmla="*/ 609600 w 1609725"/>
                <a:gd name="connsiteY728" fmla="*/ 822388 h 1457325"/>
                <a:gd name="connsiteX729" fmla="*/ 617220 w 1609725"/>
                <a:gd name="connsiteY729" fmla="*/ 821341 h 1457325"/>
                <a:gd name="connsiteX730" fmla="*/ 616934 w 1609725"/>
                <a:gd name="connsiteY730" fmla="*/ 818293 h 1457325"/>
                <a:gd name="connsiteX731" fmla="*/ 621221 w 1609725"/>
                <a:gd name="connsiteY731" fmla="*/ 817721 h 1457325"/>
                <a:gd name="connsiteX732" fmla="*/ 620363 w 1609725"/>
                <a:gd name="connsiteY732" fmla="*/ 808292 h 1457325"/>
                <a:gd name="connsiteX733" fmla="*/ 646462 w 1609725"/>
                <a:gd name="connsiteY733" fmla="*/ 801243 h 1457325"/>
                <a:gd name="connsiteX734" fmla="*/ 654558 w 1609725"/>
                <a:gd name="connsiteY734" fmla="*/ 804863 h 1457325"/>
                <a:gd name="connsiteX735" fmla="*/ 685610 w 1609725"/>
                <a:gd name="connsiteY735" fmla="*/ 805720 h 1457325"/>
                <a:gd name="connsiteX736" fmla="*/ 684181 w 1609725"/>
                <a:gd name="connsiteY736" fmla="*/ 824960 h 1457325"/>
                <a:gd name="connsiteX737" fmla="*/ 691705 w 1609725"/>
                <a:gd name="connsiteY737" fmla="*/ 823531 h 1457325"/>
                <a:gd name="connsiteX738" fmla="*/ 691134 w 1609725"/>
                <a:gd name="connsiteY738" fmla="*/ 818864 h 1457325"/>
                <a:gd name="connsiteX739" fmla="*/ 699040 w 1609725"/>
                <a:gd name="connsiteY739" fmla="*/ 819245 h 1457325"/>
                <a:gd name="connsiteX740" fmla="*/ 701135 w 1609725"/>
                <a:gd name="connsiteY740" fmla="*/ 810863 h 1457325"/>
                <a:gd name="connsiteX741" fmla="*/ 721043 w 1609725"/>
                <a:gd name="connsiteY741" fmla="*/ 810959 h 1457325"/>
                <a:gd name="connsiteX742" fmla="*/ 724090 w 1609725"/>
                <a:gd name="connsiteY742" fmla="*/ 800290 h 1457325"/>
                <a:gd name="connsiteX743" fmla="*/ 739045 w 1609725"/>
                <a:gd name="connsiteY743" fmla="*/ 783146 h 1457325"/>
                <a:gd name="connsiteX744" fmla="*/ 743045 w 1609725"/>
                <a:gd name="connsiteY744" fmla="*/ 787718 h 1457325"/>
                <a:gd name="connsiteX745" fmla="*/ 749046 w 1609725"/>
                <a:gd name="connsiteY745" fmla="*/ 780860 h 1457325"/>
                <a:gd name="connsiteX746" fmla="*/ 750570 w 1609725"/>
                <a:gd name="connsiteY746" fmla="*/ 783336 h 1457325"/>
                <a:gd name="connsiteX747" fmla="*/ 758571 w 1609725"/>
                <a:gd name="connsiteY747" fmla="*/ 784193 h 1457325"/>
                <a:gd name="connsiteX748" fmla="*/ 760381 w 1609725"/>
                <a:gd name="connsiteY748" fmla="*/ 775716 h 1457325"/>
                <a:gd name="connsiteX749" fmla="*/ 765620 w 1609725"/>
                <a:gd name="connsiteY749" fmla="*/ 780002 h 1457325"/>
                <a:gd name="connsiteX750" fmla="*/ 787337 w 1609725"/>
                <a:gd name="connsiteY750" fmla="*/ 747236 h 1457325"/>
                <a:gd name="connsiteX751" fmla="*/ 792956 w 1609725"/>
                <a:gd name="connsiteY751" fmla="*/ 742188 h 1457325"/>
                <a:gd name="connsiteX752" fmla="*/ 803434 w 1609725"/>
                <a:gd name="connsiteY752" fmla="*/ 742188 h 1457325"/>
                <a:gd name="connsiteX753" fmla="*/ 813245 w 1609725"/>
                <a:gd name="connsiteY753" fmla="*/ 702088 h 1457325"/>
                <a:gd name="connsiteX754" fmla="*/ 801624 w 1609725"/>
                <a:gd name="connsiteY754" fmla="*/ 700469 h 1457325"/>
                <a:gd name="connsiteX755" fmla="*/ 800386 w 1609725"/>
                <a:gd name="connsiteY755" fmla="*/ 689896 h 1457325"/>
                <a:gd name="connsiteX756" fmla="*/ 790194 w 1609725"/>
                <a:gd name="connsiteY756" fmla="*/ 687896 h 1457325"/>
                <a:gd name="connsiteX757" fmla="*/ 789718 w 1609725"/>
                <a:gd name="connsiteY757" fmla="*/ 691039 h 1457325"/>
                <a:gd name="connsiteX758" fmla="*/ 775716 w 1609725"/>
                <a:gd name="connsiteY758" fmla="*/ 691991 h 1457325"/>
                <a:gd name="connsiteX759" fmla="*/ 773621 w 1609725"/>
                <a:gd name="connsiteY759" fmla="*/ 671513 h 1457325"/>
                <a:gd name="connsiteX760" fmla="*/ 783622 w 1609725"/>
                <a:gd name="connsiteY760" fmla="*/ 668560 h 1457325"/>
                <a:gd name="connsiteX761" fmla="*/ 784003 w 1609725"/>
                <a:gd name="connsiteY761" fmla="*/ 649605 h 1457325"/>
                <a:gd name="connsiteX762" fmla="*/ 786098 w 1609725"/>
                <a:gd name="connsiteY762" fmla="*/ 650081 h 1457325"/>
                <a:gd name="connsiteX763" fmla="*/ 788003 w 1609725"/>
                <a:gd name="connsiteY763" fmla="*/ 629698 h 1457325"/>
                <a:gd name="connsiteX764" fmla="*/ 794766 w 1609725"/>
                <a:gd name="connsiteY764" fmla="*/ 619220 h 1457325"/>
                <a:gd name="connsiteX765" fmla="*/ 784098 w 1609725"/>
                <a:gd name="connsiteY765" fmla="*/ 589788 h 1457325"/>
                <a:gd name="connsiteX766" fmla="*/ 777335 w 1609725"/>
                <a:gd name="connsiteY766" fmla="*/ 591503 h 1457325"/>
                <a:gd name="connsiteX767" fmla="*/ 774287 w 1609725"/>
                <a:gd name="connsiteY767" fmla="*/ 583216 h 1457325"/>
                <a:gd name="connsiteX768" fmla="*/ 784860 w 1609725"/>
                <a:gd name="connsiteY768" fmla="*/ 565880 h 1457325"/>
                <a:gd name="connsiteX769" fmla="*/ 758952 w 1609725"/>
                <a:gd name="connsiteY769" fmla="*/ 577596 h 1457325"/>
                <a:gd name="connsiteX770" fmla="*/ 747808 w 1609725"/>
                <a:gd name="connsiteY770" fmla="*/ 588454 h 1457325"/>
                <a:gd name="connsiteX771" fmla="*/ 731711 w 1609725"/>
                <a:gd name="connsiteY771" fmla="*/ 596075 h 1457325"/>
                <a:gd name="connsiteX772" fmla="*/ 732568 w 1609725"/>
                <a:gd name="connsiteY772" fmla="*/ 600456 h 1457325"/>
                <a:gd name="connsiteX773" fmla="*/ 729139 w 1609725"/>
                <a:gd name="connsiteY773" fmla="*/ 600456 h 1457325"/>
                <a:gd name="connsiteX774" fmla="*/ 732758 w 1609725"/>
                <a:gd name="connsiteY774" fmla="*/ 614077 h 1457325"/>
                <a:gd name="connsiteX775" fmla="*/ 723043 w 1609725"/>
                <a:gd name="connsiteY775" fmla="*/ 618744 h 1457325"/>
                <a:gd name="connsiteX776" fmla="*/ 715423 w 1609725"/>
                <a:gd name="connsiteY776" fmla="*/ 612267 h 1457325"/>
                <a:gd name="connsiteX777" fmla="*/ 706564 w 1609725"/>
                <a:gd name="connsiteY777" fmla="*/ 591312 h 1457325"/>
                <a:gd name="connsiteX778" fmla="*/ 717328 w 1609725"/>
                <a:gd name="connsiteY778" fmla="*/ 582168 h 1457325"/>
                <a:gd name="connsiteX779" fmla="*/ 715613 w 1609725"/>
                <a:gd name="connsiteY779" fmla="*/ 571976 h 1457325"/>
                <a:gd name="connsiteX780" fmla="*/ 704374 w 1609725"/>
                <a:gd name="connsiteY780" fmla="*/ 565595 h 1457325"/>
                <a:gd name="connsiteX781" fmla="*/ 703326 w 1609725"/>
                <a:gd name="connsiteY781" fmla="*/ 567500 h 1457325"/>
                <a:gd name="connsiteX782" fmla="*/ 692848 w 1609725"/>
                <a:gd name="connsiteY782" fmla="*/ 563404 h 1457325"/>
                <a:gd name="connsiteX783" fmla="*/ 689801 w 1609725"/>
                <a:gd name="connsiteY783" fmla="*/ 567500 h 1457325"/>
                <a:gd name="connsiteX784" fmla="*/ 684467 w 1609725"/>
                <a:gd name="connsiteY784" fmla="*/ 563785 h 1457325"/>
                <a:gd name="connsiteX785" fmla="*/ 682562 w 1609725"/>
                <a:gd name="connsiteY785" fmla="*/ 555688 h 1457325"/>
                <a:gd name="connsiteX786" fmla="*/ 685514 w 1609725"/>
                <a:gd name="connsiteY786" fmla="*/ 551402 h 1457325"/>
                <a:gd name="connsiteX787" fmla="*/ 675989 w 1609725"/>
                <a:gd name="connsiteY787" fmla="*/ 553403 h 1457325"/>
                <a:gd name="connsiteX788" fmla="*/ 657701 w 1609725"/>
                <a:gd name="connsiteY788" fmla="*/ 518351 h 1457325"/>
                <a:gd name="connsiteX789" fmla="*/ 670941 w 1609725"/>
                <a:gd name="connsiteY789" fmla="*/ 504158 h 1457325"/>
                <a:gd name="connsiteX790" fmla="*/ 674275 w 1609725"/>
                <a:gd name="connsiteY790" fmla="*/ 502158 h 1457325"/>
                <a:gd name="connsiteX791" fmla="*/ 675322 w 1609725"/>
                <a:gd name="connsiteY791" fmla="*/ 504825 h 1457325"/>
                <a:gd name="connsiteX792" fmla="*/ 681800 w 1609725"/>
                <a:gd name="connsiteY792" fmla="*/ 501015 h 1457325"/>
                <a:gd name="connsiteX793" fmla="*/ 682085 w 1609725"/>
                <a:gd name="connsiteY793" fmla="*/ 494729 h 1457325"/>
                <a:gd name="connsiteX794" fmla="*/ 699230 w 1609725"/>
                <a:gd name="connsiteY794" fmla="*/ 489585 h 1457325"/>
                <a:gd name="connsiteX795" fmla="*/ 720662 w 1609725"/>
                <a:gd name="connsiteY795" fmla="*/ 477964 h 1457325"/>
                <a:gd name="connsiteX796" fmla="*/ 725329 w 1609725"/>
                <a:gd name="connsiteY796" fmla="*/ 472250 h 1457325"/>
                <a:gd name="connsiteX797" fmla="*/ 727043 w 1609725"/>
                <a:gd name="connsiteY797" fmla="*/ 463105 h 1457325"/>
                <a:gd name="connsiteX798" fmla="*/ 691991 w 1609725"/>
                <a:gd name="connsiteY798" fmla="*/ 470535 h 1457325"/>
                <a:gd name="connsiteX799" fmla="*/ 691991 w 1609725"/>
                <a:gd name="connsiteY799" fmla="*/ 467678 h 1457325"/>
                <a:gd name="connsiteX800" fmla="*/ 666845 w 1609725"/>
                <a:gd name="connsiteY800" fmla="*/ 458724 h 1457325"/>
                <a:gd name="connsiteX801" fmla="*/ 648748 w 1609725"/>
                <a:gd name="connsiteY801" fmla="*/ 466249 h 1457325"/>
                <a:gd name="connsiteX802" fmla="*/ 636175 w 1609725"/>
                <a:gd name="connsiteY802" fmla="*/ 466725 h 1457325"/>
                <a:gd name="connsiteX803" fmla="*/ 630936 w 1609725"/>
                <a:gd name="connsiteY803" fmla="*/ 464439 h 1457325"/>
                <a:gd name="connsiteX804" fmla="*/ 615601 w 1609725"/>
                <a:gd name="connsiteY804" fmla="*/ 469868 h 1457325"/>
                <a:gd name="connsiteX805" fmla="*/ 607886 w 1609725"/>
                <a:gd name="connsiteY805" fmla="*/ 454057 h 1457325"/>
                <a:gd name="connsiteX806" fmla="*/ 600646 w 1609725"/>
                <a:gd name="connsiteY806" fmla="*/ 445389 h 1457325"/>
                <a:gd name="connsiteX807" fmla="*/ 595122 w 1609725"/>
                <a:gd name="connsiteY807" fmla="*/ 444437 h 1457325"/>
                <a:gd name="connsiteX808" fmla="*/ 581596 w 1609725"/>
                <a:gd name="connsiteY808" fmla="*/ 461296 h 1457325"/>
                <a:gd name="connsiteX809" fmla="*/ 576739 w 1609725"/>
                <a:gd name="connsiteY809" fmla="*/ 451676 h 1457325"/>
                <a:gd name="connsiteX810" fmla="*/ 566261 w 1609725"/>
                <a:gd name="connsiteY810" fmla="*/ 441388 h 1457325"/>
                <a:gd name="connsiteX811" fmla="*/ 540639 w 1609725"/>
                <a:gd name="connsiteY811" fmla="*/ 465011 h 1457325"/>
                <a:gd name="connsiteX812" fmla="*/ 534067 w 1609725"/>
                <a:gd name="connsiteY812" fmla="*/ 475012 h 1457325"/>
                <a:gd name="connsiteX813" fmla="*/ 532447 w 1609725"/>
                <a:gd name="connsiteY813" fmla="*/ 469202 h 1457325"/>
                <a:gd name="connsiteX814" fmla="*/ 535591 w 1609725"/>
                <a:gd name="connsiteY814" fmla="*/ 467011 h 1457325"/>
                <a:gd name="connsiteX815" fmla="*/ 538353 w 1609725"/>
                <a:gd name="connsiteY815" fmla="*/ 456724 h 1457325"/>
                <a:gd name="connsiteX816" fmla="*/ 534543 w 1609725"/>
                <a:gd name="connsiteY816" fmla="*/ 443103 h 1457325"/>
                <a:gd name="connsiteX817" fmla="*/ 527590 w 1609725"/>
                <a:gd name="connsiteY817" fmla="*/ 447104 h 1457325"/>
                <a:gd name="connsiteX818" fmla="*/ 530162 w 1609725"/>
                <a:gd name="connsiteY818" fmla="*/ 461201 h 1457325"/>
                <a:gd name="connsiteX819" fmla="*/ 526828 w 1609725"/>
                <a:gd name="connsiteY819" fmla="*/ 448723 h 1457325"/>
                <a:gd name="connsiteX820" fmla="*/ 515684 w 1609725"/>
                <a:gd name="connsiteY820" fmla="*/ 455009 h 1457325"/>
                <a:gd name="connsiteX821" fmla="*/ 513588 w 1609725"/>
                <a:gd name="connsiteY821" fmla="*/ 448628 h 1457325"/>
                <a:gd name="connsiteX822" fmla="*/ 524542 w 1609725"/>
                <a:gd name="connsiteY822" fmla="*/ 439484 h 1457325"/>
                <a:gd name="connsiteX823" fmla="*/ 510730 w 1609725"/>
                <a:gd name="connsiteY823" fmla="*/ 421196 h 1457325"/>
                <a:gd name="connsiteX824" fmla="*/ 488823 w 1609725"/>
                <a:gd name="connsiteY824" fmla="*/ 416052 h 1457325"/>
                <a:gd name="connsiteX825" fmla="*/ 457390 w 1609725"/>
                <a:gd name="connsiteY825" fmla="*/ 447294 h 1457325"/>
                <a:gd name="connsiteX826" fmla="*/ 452342 w 1609725"/>
                <a:gd name="connsiteY826" fmla="*/ 445294 h 1457325"/>
                <a:gd name="connsiteX827" fmla="*/ 447770 w 1609725"/>
                <a:gd name="connsiteY827" fmla="*/ 447104 h 1457325"/>
                <a:gd name="connsiteX828" fmla="*/ 424910 w 1609725"/>
                <a:gd name="connsiteY828" fmla="*/ 419767 h 1457325"/>
                <a:gd name="connsiteX829" fmla="*/ 409861 w 1609725"/>
                <a:gd name="connsiteY829" fmla="*/ 415004 h 1457325"/>
                <a:gd name="connsiteX830" fmla="*/ 406241 w 1609725"/>
                <a:gd name="connsiteY830" fmla="*/ 421291 h 1457325"/>
                <a:gd name="connsiteX831" fmla="*/ 394049 w 1609725"/>
                <a:gd name="connsiteY831" fmla="*/ 419862 h 1457325"/>
                <a:gd name="connsiteX832" fmla="*/ 399860 w 1609725"/>
                <a:gd name="connsiteY832" fmla="*/ 417290 h 1457325"/>
                <a:gd name="connsiteX833" fmla="*/ 396812 w 1609725"/>
                <a:gd name="connsiteY833" fmla="*/ 409575 h 1457325"/>
                <a:gd name="connsiteX834" fmla="*/ 392906 w 1609725"/>
                <a:gd name="connsiteY834" fmla="*/ 411385 h 1457325"/>
                <a:gd name="connsiteX835" fmla="*/ 388525 w 1609725"/>
                <a:gd name="connsiteY835" fmla="*/ 401098 h 1457325"/>
                <a:gd name="connsiteX836" fmla="*/ 384620 w 1609725"/>
                <a:gd name="connsiteY836" fmla="*/ 402717 h 1457325"/>
                <a:gd name="connsiteX837" fmla="*/ 381762 w 1609725"/>
                <a:gd name="connsiteY837" fmla="*/ 436340 h 1457325"/>
                <a:gd name="connsiteX838" fmla="*/ 379190 w 1609725"/>
                <a:gd name="connsiteY838" fmla="*/ 441103 h 1457325"/>
                <a:gd name="connsiteX839" fmla="*/ 370808 w 1609725"/>
                <a:gd name="connsiteY839" fmla="*/ 434054 h 1457325"/>
                <a:gd name="connsiteX840" fmla="*/ 363950 w 1609725"/>
                <a:gd name="connsiteY840" fmla="*/ 455200 h 1457325"/>
                <a:gd name="connsiteX841" fmla="*/ 359950 w 1609725"/>
                <a:gd name="connsiteY841" fmla="*/ 454438 h 1457325"/>
                <a:gd name="connsiteX842" fmla="*/ 360997 w 1609725"/>
                <a:gd name="connsiteY842" fmla="*/ 463296 h 1457325"/>
                <a:gd name="connsiteX843" fmla="*/ 352330 w 1609725"/>
                <a:gd name="connsiteY843" fmla="*/ 468059 h 14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</a:cxnLst>
              <a:rect l="l" t="t" r="r" b="b"/>
              <a:pathLst>
                <a:path w="1609725" h="1457325">
                  <a:moveTo>
                    <a:pt x="340138" y="1414177"/>
                  </a:moveTo>
                  <a:lnTo>
                    <a:pt x="316897" y="1413320"/>
                  </a:lnTo>
                  <a:lnTo>
                    <a:pt x="299180" y="1406938"/>
                  </a:lnTo>
                  <a:lnTo>
                    <a:pt x="299942" y="1394365"/>
                  </a:lnTo>
                  <a:lnTo>
                    <a:pt x="281369" y="1401318"/>
                  </a:lnTo>
                  <a:lnTo>
                    <a:pt x="281559" y="1391031"/>
                  </a:lnTo>
                  <a:lnTo>
                    <a:pt x="273844" y="1392841"/>
                  </a:lnTo>
                  <a:lnTo>
                    <a:pt x="268034" y="1383792"/>
                  </a:lnTo>
                  <a:lnTo>
                    <a:pt x="270320" y="1381792"/>
                  </a:lnTo>
                  <a:lnTo>
                    <a:pt x="266414" y="1374648"/>
                  </a:lnTo>
                  <a:lnTo>
                    <a:pt x="267843" y="1363980"/>
                  </a:lnTo>
                  <a:lnTo>
                    <a:pt x="258889" y="1364266"/>
                  </a:lnTo>
                  <a:lnTo>
                    <a:pt x="268129" y="1362742"/>
                  </a:lnTo>
                  <a:lnTo>
                    <a:pt x="269843" y="1358455"/>
                  </a:lnTo>
                  <a:lnTo>
                    <a:pt x="255270" y="1357027"/>
                  </a:lnTo>
                  <a:lnTo>
                    <a:pt x="255651" y="1352645"/>
                  </a:lnTo>
                  <a:lnTo>
                    <a:pt x="243078" y="1355979"/>
                  </a:lnTo>
                  <a:lnTo>
                    <a:pt x="228505" y="1352169"/>
                  </a:lnTo>
                  <a:lnTo>
                    <a:pt x="225552" y="1359598"/>
                  </a:lnTo>
                  <a:lnTo>
                    <a:pt x="226886" y="1368266"/>
                  </a:lnTo>
                  <a:lnTo>
                    <a:pt x="221266" y="1370838"/>
                  </a:lnTo>
                  <a:lnTo>
                    <a:pt x="221552" y="1355408"/>
                  </a:lnTo>
                  <a:lnTo>
                    <a:pt x="217361" y="1347311"/>
                  </a:lnTo>
                  <a:lnTo>
                    <a:pt x="204883" y="1345692"/>
                  </a:lnTo>
                  <a:lnTo>
                    <a:pt x="203930" y="1341406"/>
                  </a:lnTo>
                  <a:lnTo>
                    <a:pt x="198596" y="1342549"/>
                  </a:lnTo>
                  <a:lnTo>
                    <a:pt x="197548" y="1338644"/>
                  </a:lnTo>
                  <a:lnTo>
                    <a:pt x="184118" y="1339787"/>
                  </a:lnTo>
                  <a:lnTo>
                    <a:pt x="184213" y="1334548"/>
                  </a:lnTo>
                  <a:lnTo>
                    <a:pt x="191929" y="1333500"/>
                  </a:lnTo>
                  <a:lnTo>
                    <a:pt x="189452" y="1329023"/>
                  </a:lnTo>
                  <a:lnTo>
                    <a:pt x="184690" y="1328928"/>
                  </a:lnTo>
                  <a:lnTo>
                    <a:pt x="184404" y="1325213"/>
                  </a:lnTo>
                  <a:lnTo>
                    <a:pt x="186500" y="1325023"/>
                  </a:lnTo>
                  <a:lnTo>
                    <a:pt x="184499" y="1308449"/>
                  </a:lnTo>
                  <a:lnTo>
                    <a:pt x="157067" y="1310069"/>
                  </a:lnTo>
                  <a:lnTo>
                    <a:pt x="152019" y="1294829"/>
                  </a:lnTo>
                  <a:lnTo>
                    <a:pt x="153543" y="1291400"/>
                  </a:lnTo>
                  <a:lnTo>
                    <a:pt x="170783" y="1278350"/>
                  </a:lnTo>
                  <a:lnTo>
                    <a:pt x="166687" y="1274350"/>
                  </a:lnTo>
                  <a:lnTo>
                    <a:pt x="174879" y="1271111"/>
                  </a:lnTo>
                  <a:lnTo>
                    <a:pt x="161068" y="1265682"/>
                  </a:lnTo>
                  <a:lnTo>
                    <a:pt x="153829" y="1241489"/>
                  </a:lnTo>
                  <a:lnTo>
                    <a:pt x="188023" y="1222343"/>
                  </a:lnTo>
                  <a:lnTo>
                    <a:pt x="197548" y="1210056"/>
                  </a:lnTo>
                  <a:lnTo>
                    <a:pt x="212979" y="1205960"/>
                  </a:lnTo>
                  <a:lnTo>
                    <a:pt x="207836" y="1182434"/>
                  </a:lnTo>
                  <a:lnTo>
                    <a:pt x="183261" y="1187005"/>
                  </a:lnTo>
                  <a:lnTo>
                    <a:pt x="177546" y="1176242"/>
                  </a:lnTo>
                  <a:lnTo>
                    <a:pt x="174022" y="1160240"/>
                  </a:lnTo>
                  <a:lnTo>
                    <a:pt x="160115" y="1159478"/>
                  </a:lnTo>
                  <a:lnTo>
                    <a:pt x="164878" y="1137761"/>
                  </a:lnTo>
                  <a:lnTo>
                    <a:pt x="174308" y="1121950"/>
                  </a:lnTo>
                  <a:lnTo>
                    <a:pt x="144685" y="1116139"/>
                  </a:lnTo>
                  <a:lnTo>
                    <a:pt x="121348" y="1117664"/>
                  </a:lnTo>
                  <a:lnTo>
                    <a:pt x="92869" y="1110996"/>
                  </a:lnTo>
                  <a:lnTo>
                    <a:pt x="88773" y="1116139"/>
                  </a:lnTo>
                  <a:lnTo>
                    <a:pt x="83248" y="1114711"/>
                  </a:lnTo>
                  <a:lnTo>
                    <a:pt x="75247" y="1083755"/>
                  </a:lnTo>
                  <a:lnTo>
                    <a:pt x="62675" y="1058323"/>
                  </a:lnTo>
                  <a:lnTo>
                    <a:pt x="75438" y="1051941"/>
                  </a:lnTo>
                  <a:lnTo>
                    <a:pt x="73533" y="1046226"/>
                  </a:lnTo>
                  <a:lnTo>
                    <a:pt x="89154" y="1013841"/>
                  </a:lnTo>
                  <a:lnTo>
                    <a:pt x="75152" y="998411"/>
                  </a:lnTo>
                  <a:lnTo>
                    <a:pt x="71247" y="989933"/>
                  </a:lnTo>
                  <a:lnTo>
                    <a:pt x="58103" y="1003840"/>
                  </a:lnTo>
                  <a:lnTo>
                    <a:pt x="33052" y="1018604"/>
                  </a:lnTo>
                  <a:lnTo>
                    <a:pt x="35623" y="998887"/>
                  </a:lnTo>
                  <a:lnTo>
                    <a:pt x="19812" y="949452"/>
                  </a:lnTo>
                  <a:lnTo>
                    <a:pt x="13145" y="923639"/>
                  </a:lnTo>
                  <a:lnTo>
                    <a:pt x="9525" y="893445"/>
                  </a:lnTo>
                  <a:lnTo>
                    <a:pt x="10859" y="887825"/>
                  </a:lnTo>
                  <a:lnTo>
                    <a:pt x="21812" y="875919"/>
                  </a:lnTo>
                  <a:lnTo>
                    <a:pt x="35909" y="891921"/>
                  </a:lnTo>
                  <a:lnTo>
                    <a:pt x="43910" y="896017"/>
                  </a:lnTo>
                  <a:lnTo>
                    <a:pt x="45148" y="885920"/>
                  </a:lnTo>
                  <a:lnTo>
                    <a:pt x="56388" y="888587"/>
                  </a:lnTo>
                  <a:lnTo>
                    <a:pt x="65913" y="880681"/>
                  </a:lnTo>
                  <a:lnTo>
                    <a:pt x="72295" y="885254"/>
                  </a:lnTo>
                  <a:lnTo>
                    <a:pt x="78867" y="880872"/>
                  </a:lnTo>
                  <a:lnTo>
                    <a:pt x="94202" y="889063"/>
                  </a:lnTo>
                  <a:lnTo>
                    <a:pt x="96393" y="887444"/>
                  </a:lnTo>
                  <a:lnTo>
                    <a:pt x="90773" y="880872"/>
                  </a:lnTo>
                  <a:lnTo>
                    <a:pt x="96964" y="886778"/>
                  </a:lnTo>
                  <a:lnTo>
                    <a:pt x="114205" y="895350"/>
                  </a:lnTo>
                  <a:lnTo>
                    <a:pt x="115348" y="893636"/>
                  </a:lnTo>
                  <a:lnTo>
                    <a:pt x="128016" y="897446"/>
                  </a:lnTo>
                  <a:lnTo>
                    <a:pt x="135255" y="894207"/>
                  </a:lnTo>
                  <a:lnTo>
                    <a:pt x="134779" y="874490"/>
                  </a:lnTo>
                  <a:lnTo>
                    <a:pt x="130588" y="862108"/>
                  </a:lnTo>
                  <a:lnTo>
                    <a:pt x="123920" y="856107"/>
                  </a:lnTo>
                  <a:lnTo>
                    <a:pt x="122968" y="846106"/>
                  </a:lnTo>
                  <a:lnTo>
                    <a:pt x="117634" y="832485"/>
                  </a:lnTo>
                  <a:lnTo>
                    <a:pt x="107442" y="828961"/>
                  </a:lnTo>
                  <a:lnTo>
                    <a:pt x="100298" y="801529"/>
                  </a:lnTo>
                  <a:lnTo>
                    <a:pt x="97727" y="803434"/>
                  </a:lnTo>
                  <a:lnTo>
                    <a:pt x="92202" y="795814"/>
                  </a:lnTo>
                  <a:lnTo>
                    <a:pt x="86582" y="792861"/>
                  </a:lnTo>
                  <a:lnTo>
                    <a:pt x="82677" y="776192"/>
                  </a:lnTo>
                  <a:lnTo>
                    <a:pt x="80962" y="759904"/>
                  </a:lnTo>
                  <a:lnTo>
                    <a:pt x="83439" y="758952"/>
                  </a:lnTo>
                  <a:lnTo>
                    <a:pt x="79534" y="732092"/>
                  </a:lnTo>
                  <a:lnTo>
                    <a:pt x="86296" y="730472"/>
                  </a:lnTo>
                  <a:lnTo>
                    <a:pt x="86487" y="724281"/>
                  </a:lnTo>
                  <a:lnTo>
                    <a:pt x="80010" y="706279"/>
                  </a:lnTo>
                  <a:lnTo>
                    <a:pt x="83725" y="704183"/>
                  </a:lnTo>
                  <a:lnTo>
                    <a:pt x="81248" y="699516"/>
                  </a:lnTo>
                  <a:lnTo>
                    <a:pt x="84011" y="698087"/>
                  </a:lnTo>
                  <a:lnTo>
                    <a:pt x="76962" y="689420"/>
                  </a:lnTo>
                  <a:lnTo>
                    <a:pt x="103251" y="678085"/>
                  </a:lnTo>
                  <a:lnTo>
                    <a:pt x="104585" y="680847"/>
                  </a:lnTo>
                  <a:lnTo>
                    <a:pt x="117824" y="675799"/>
                  </a:lnTo>
                  <a:lnTo>
                    <a:pt x="125063" y="670179"/>
                  </a:lnTo>
                  <a:lnTo>
                    <a:pt x="137636" y="667988"/>
                  </a:lnTo>
                  <a:lnTo>
                    <a:pt x="133445" y="654272"/>
                  </a:lnTo>
                  <a:lnTo>
                    <a:pt x="141065" y="652081"/>
                  </a:lnTo>
                  <a:lnTo>
                    <a:pt x="146971" y="657701"/>
                  </a:lnTo>
                  <a:lnTo>
                    <a:pt x="161449" y="651701"/>
                  </a:lnTo>
                  <a:lnTo>
                    <a:pt x="160496" y="648081"/>
                  </a:lnTo>
                  <a:lnTo>
                    <a:pt x="169164" y="645700"/>
                  </a:lnTo>
                  <a:lnTo>
                    <a:pt x="166783" y="636175"/>
                  </a:lnTo>
                  <a:lnTo>
                    <a:pt x="176212" y="633889"/>
                  </a:lnTo>
                  <a:lnTo>
                    <a:pt x="173641" y="627697"/>
                  </a:lnTo>
                  <a:lnTo>
                    <a:pt x="180689" y="625983"/>
                  </a:lnTo>
                  <a:lnTo>
                    <a:pt x="178308" y="617125"/>
                  </a:lnTo>
                  <a:lnTo>
                    <a:pt x="188786" y="614553"/>
                  </a:lnTo>
                  <a:lnTo>
                    <a:pt x="163068" y="556165"/>
                  </a:lnTo>
                  <a:lnTo>
                    <a:pt x="158782" y="558451"/>
                  </a:lnTo>
                  <a:lnTo>
                    <a:pt x="154400" y="557403"/>
                  </a:lnTo>
                  <a:lnTo>
                    <a:pt x="154591" y="526923"/>
                  </a:lnTo>
                  <a:lnTo>
                    <a:pt x="175070" y="527590"/>
                  </a:lnTo>
                  <a:lnTo>
                    <a:pt x="180022" y="488442"/>
                  </a:lnTo>
                  <a:lnTo>
                    <a:pt x="171545" y="487394"/>
                  </a:lnTo>
                  <a:lnTo>
                    <a:pt x="182689" y="455867"/>
                  </a:lnTo>
                  <a:lnTo>
                    <a:pt x="200215" y="465582"/>
                  </a:lnTo>
                  <a:lnTo>
                    <a:pt x="241649" y="459677"/>
                  </a:lnTo>
                  <a:lnTo>
                    <a:pt x="242887" y="453580"/>
                  </a:lnTo>
                  <a:lnTo>
                    <a:pt x="253270" y="452628"/>
                  </a:lnTo>
                  <a:lnTo>
                    <a:pt x="252794" y="446818"/>
                  </a:lnTo>
                  <a:lnTo>
                    <a:pt x="255651" y="446246"/>
                  </a:lnTo>
                  <a:lnTo>
                    <a:pt x="252317" y="437007"/>
                  </a:lnTo>
                  <a:lnTo>
                    <a:pt x="262319" y="432721"/>
                  </a:lnTo>
                  <a:lnTo>
                    <a:pt x="262033" y="430816"/>
                  </a:lnTo>
                  <a:lnTo>
                    <a:pt x="263843" y="430244"/>
                  </a:lnTo>
                  <a:lnTo>
                    <a:pt x="265938" y="439769"/>
                  </a:lnTo>
                  <a:lnTo>
                    <a:pt x="271462" y="439198"/>
                  </a:lnTo>
                  <a:lnTo>
                    <a:pt x="273177" y="447008"/>
                  </a:lnTo>
                  <a:lnTo>
                    <a:pt x="299371" y="431197"/>
                  </a:lnTo>
                  <a:lnTo>
                    <a:pt x="298418" y="422720"/>
                  </a:lnTo>
                  <a:lnTo>
                    <a:pt x="264986" y="412909"/>
                  </a:lnTo>
                  <a:lnTo>
                    <a:pt x="265843" y="394621"/>
                  </a:lnTo>
                  <a:lnTo>
                    <a:pt x="273082" y="394335"/>
                  </a:lnTo>
                  <a:lnTo>
                    <a:pt x="271844" y="375476"/>
                  </a:lnTo>
                  <a:lnTo>
                    <a:pt x="269843" y="370618"/>
                  </a:lnTo>
                  <a:lnTo>
                    <a:pt x="267748" y="372999"/>
                  </a:lnTo>
                  <a:lnTo>
                    <a:pt x="260985" y="373475"/>
                  </a:lnTo>
                  <a:lnTo>
                    <a:pt x="257842" y="361283"/>
                  </a:lnTo>
                  <a:lnTo>
                    <a:pt x="246031" y="342805"/>
                  </a:lnTo>
                  <a:lnTo>
                    <a:pt x="242030" y="331375"/>
                  </a:lnTo>
                  <a:lnTo>
                    <a:pt x="244030" y="330803"/>
                  </a:lnTo>
                  <a:lnTo>
                    <a:pt x="244793" y="323374"/>
                  </a:lnTo>
                  <a:lnTo>
                    <a:pt x="240506" y="319373"/>
                  </a:lnTo>
                  <a:lnTo>
                    <a:pt x="248412" y="298037"/>
                  </a:lnTo>
                  <a:lnTo>
                    <a:pt x="250793" y="281273"/>
                  </a:lnTo>
                  <a:lnTo>
                    <a:pt x="236029" y="276035"/>
                  </a:lnTo>
                  <a:lnTo>
                    <a:pt x="234125" y="264128"/>
                  </a:lnTo>
                  <a:lnTo>
                    <a:pt x="231838" y="266319"/>
                  </a:lnTo>
                  <a:lnTo>
                    <a:pt x="231077" y="263843"/>
                  </a:lnTo>
                  <a:lnTo>
                    <a:pt x="224790" y="221933"/>
                  </a:lnTo>
                  <a:lnTo>
                    <a:pt x="222980" y="221647"/>
                  </a:lnTo>
                  <a:lnTo>
                    <a:pt x="223837" y="190405"/>
                  </a:lnTo>
                  <a:lnTo>
                    <a:pt x="228981" y="187547"/>
                  </a:lnTo>
                  <a:lnTo>
                    <a:pt x="223456" y="157639"/>
                  </a:lnTo>
                  <a:lnTo>
                    <a:pt x="232601" y="132112"/>
                  </a:lnTo>
                  <a:lnTo>
                    <a:pt x="230981" y="126492"/>
                  </a:lnTo>
                  <a:lnTo>
                    <a:pt x="234601" y="126111"/>
                  </a:lnTo>
                  <a:lnTo>
                    <a:pt x="232981" y="113252"/>
                  </a:lnTo>
                  <a:lnTo>
                    <a:pt x="260699" y="110490"/>
                  </a:lnTo>
                  <a:lnTo>
                    <a:pt x="303467" y="114681"/>
                  </a:lnTo>
                  <a:lnTo>
                    <a:pt x="351187" y="107633"/>
                  </a:lnTo>
                  <a:lnTo>
                    <a:pt x="383096" y="98679"/>
                  </a:lnTo>
                  <a:lnTo>
                    <a:pt x="387953" y="114871"/>
                  </a:lnTo>
                  <a:lnTo>
                    <a:pt x="401669" y="112681"/>
                  </a:lnTo>
                  <a:lnTo>
                    <a:pt x="403288" y="121634"/>
                  </a:lnTo>
                  <a:lnTo>
                    <a:pt x="442627" y="120301"/>
                  </a:lnTo>
                  <a:lnTo>
                    <a:pt x="449675" y="117824"/>
                  </a:lnTo>
                  <a:lnTo>
                    <a:pt x="451390" y="109728"/>
                  </a:lnTo>
                  <a:lnTo>
                    <a:pt x="465963" y="108775"/>
                  </a:lnTo>
                  <a:lnTo>
                    <a:pt x="468344" y="117920"/>
                  </a:lnTo>
                  <a:lnTo>
                    <a:pt x="474440" y="117824"/>
                  </a:lnTo>
                  <a:lnTo>
                    <a:pt x="478917" y="121063"/>
                  </a:lnTo>
                  <a:lnTo>
                    <a:pt x="493871" y="117443"/>
                  </a:lnTo>
                  <a:lnTo>
                    <a:pt x="494252" y="121158"/>
                  </a:lnTo>
                  <a:lnTo>
                    <a:pt x="513302" y="118491"/>
                  </a:lnTo>
                  <a:lnTo>
                    <a:pt x="514160" y="121253"/>
                  </a:lnTo>
                  <a:lnTo>
                    <a:pt x="521303" y="119062"/>
                  </a:lnTo>
                  <a:lnTo>
                    <a:pt x="529400" y="121729"/>
                  </a:lnTo>
                  <a:lnTo>
                    <a:pt x="546259" y="120967"/>
                  </a:lnTo>
                  <a:lnTo>
                    <a:pt x="545021" y="126397"/>
                  </a:lnTo>
                  <a:lnTo>
                    <a:pt x="551307" y="125444"/>
                  </a:lnTo>
                  <a:lnTo>
                    <a:pt x="551402" y="132779"/>
                  </a:lnTo>
                  <a:lnTo>
                    <a:pt x="566738" y="128302"/>
                  </a:lnTo>
                  <a:lnTo>
                    <a:pt x="572738" y="128492"/>
                  </a:lnTo>
                  <a:lnTo>
                    <a:pt x="572453" y="131921"/>
                  </a:lnTo>
                  <a:lnTo>
                    <a:pt x="591312" y="128587"/>
                  </a:lnTo>
                  <a:lnTo>
                    <a:pt x="591884" y="130588"/>
                  </a:lnTo>
                  <a:lnTo>
                    <a:pt x="611791" y="128873"/>
                  </a:lnTo>
                  <a:lnTo>
                    <a:pt x="641223" y="122777"/>
                  </a:lnTo>
                  <a:lnTo>
                    <a:pt x="651415" y="122491"/>
                  </a:lnTo>
                  <a:lnTo>
                    <a:pt x="651605" y="124206"/>
                  </a:lnTo>
                  <a:lnTo>
                    <a:pt x="666179" y="126016"/>
                  </a:lnTo>
                  <a:lnTo>
                    <a:pt x="665512" y="122873"/>
                  </a:lnTo>
                  <a:lnTo>
                    <a:pt x="711898" y="113062"/>
                  </a:lnTo>
                  <a:lnTo>
                    <a:pt x="712661" y="109823"/>
                  </a:lnTo>
                  <a:lnTo>
                    <a:pt x="727043" y="115633"/>
                  </a:lnTo>
                  <a:lnTo>
                    <a:pt x="732282" y="113824"/>
                  </a:lnTo>
                  <a:lnTo>
                    <a:pt x="738854" y="129064"/>
                  </a:lnTo>
                  <a:lnTo>
                    <a:pt x="764286" y="121634"/>
                  </a:lnTo>
                  <a:lnTo>
                    <a:pt x="768668" y="133731"/>
                  </a:lnTo>
                  <a:lnTo>
                    <a:pt x="787146" y="128492"/>
                  </a:lnTo>
                  <a:lnTo>
                    <a:pt x="786384" y="122682"/>
                  </a:lnTo>
                  <a:lnTo>
                    <a:pt x="801434" y="116967"/>
                  </a:lnTo>
                  <a:lnTo>
                    <a:pt x="800005" y="108109"/>
                  </a:lnTo>
                  <a:lnTo>
                    <a:pt x="803529" y="82106"/>
                  </a:lnTo>
                  <a:lnTo>
                    <a:pt x="809054" y="83058"/>
                  </a:lnTo>
                  <a:lnTo>
                    <a:pt x="810387" y="73724"/>
                  </a:lnTo>
                  <a:lnTo>
                    <a:pt x="822198" y="74200"/>
                  </a:lnTo>
                  <a:lnTo>
                    <a:pt x="822103" y="76676"/>
                  </a:lnTo>
                  <a:lnTo>
                    <a:pt x="826103" y="76200"/>
                  </a:lnTo>
                  <a:lnTo>
                    <a:pt x="832866" y="96203"/>
                  </a:lnTo>
                  <a:lnTo>
                    <a:pt x="836200" y="94488"/>
                  </a:lnTo>
                  <a:lnTo>
                    <a:pt x="840105" y="99155"/>
                  </a:lnTo>
                  <a:lnTo>
                    <a:pt x="867061" y="97727"/>
                  </a:lnTo>
                  <a:lnTo>
                    <a:pt x="868966" y="125825"/>
                  </a:lnTo>
                  <a:lnTo>
                    <a:pt x="866299" y="126016"/>
                  </a:lnTo>
                  <a:lnTo>
                    <a:pt x="864870" y="149257"/>
                  </a:lnTo>
                  <a:lnTo>
                    <a:pt x="871633" y="148209"/>
                  </a:lnTo>
                  <a:lnTo>
                    <a:pt x="878110" y="150686"/>
                  </a:lnTo>
                  <a:lnTo>
                    <a:pt x="882205" y="152591"/>
                  </a:lnTo>
                  <a:lnTo>
                    <a:pt x="883539" y="157162"/>
                  </a:lnTo>
                  <a:lnTo>
                    <a:pt x="914781" y="143542"/>
                  </a:lnTo>
                  <a:lnTo>
                    <a:pt x="942022" y="124206"/>
                  </a:lnTo>
                  <a:lnTo>
                    <a:pt x="1007650" y="108490"/>
                  </a:lnTo>
                  <a:lnTo>
                    <a:pt x="1004411" y="86106"/>
                  </a:lnTo>
                  <a:lnTo>
                    <a:pt x="1018222" y="82391"/>
                  </a:lnTo>
                  <a:lnTo>
                    <a:pt x="1020699" y="96298"/>
                  </a:lnTo>
                  <a:lnTo>
                    <a:pt x="1074515" y="94393"/>
                  </a:lnTo>
                  <a:lnTo>
                    <a:pt x="1074515" y="87249"/>
                  </a:lnTo>
                  <a:lnTo>
                    <a:pt x="1089755" y="91726"/>
                  </a:lnTo>
                  <a:lnTo>
                    <a:pt x="1092898" y="70104"/>
                  </a:lnTo>
                  <a:lnTo>
                    <a:pt x="1124331" y="82201"/>
                  </a:lnTo>
                  <a:lnTo>
                    <a:pt x="1184910" y="90869"/>
                  </a:lnTo>
                  <a:lnTo>
                    <a:pt x="1188625" y="67342"/>
                  </a:lnTo>
                  <a:lnTo>
                    <a:pt x="1192911" y="68294"/>
                  </a:lnTo>
                  <a:lnTo>
                    <a:pt x="1194340" y="62770"/>
                  </a:lnTo>
                  <a:lnTo>
                    <a:pt x="1189577" y="60674"/>
                  </a:lnTo>
                  <a:lnTo>
                    <a:pt x="1190435" y="50959"/>
                  </a:lnTo>
                  <a:lnTo>
                    <a:pt x="1196054" y="52102"/>
                  </a:lnTo>
                  <a:lnTo>
                    <a:pt x="1196435" y="48863"/>
                  </a:lnTo>
                  <a:lnTo>
                    <a:pt x="1211104" y="51435"/>
                  </a:lnTo>
                  <a:lnTo>
                    <a:pt x="1208151" y="59817"/>
                  </a:lnTo>
                  <a:lnTo>
                    <a:pt x="1218724" y="61817"/>
                  </a:lnTo>
                  <a:lnTo>
                    <a:pt x="1224344" y="46958"/>
                  </a:lnTo>
                  <a:lnTo>
                    <a:pt x="1229963" y="50197"/>
                  </a:lnTo>
                  <a:lnTo>
                    <a:pt x="1244918" y="19431"/>
                  </a:lnTo>
                  <a:lnTo>
                    <a:pt x="1255490" y="11430"/>
                  </a:lnTo>
                  <a:lnTo>
                    <a:pt x="1254347" y="9525"/>
                  </a:lnTo>
                  <a:lnTo>
                    <a:pt x="1278827" y="14478"/>
                  </a:lnTo>
                  <a:lnTo>
                    <a:pt x="1298258" y="25146"/>
                  </a:lnTo>
                  <a:lnTo>
                    <a:pt x="1317593" y="26670"/>
                  </a:lnTo>
                  <a:lnTo>
                    <a:pt x="1333976" y="32385"/>
                  </a:lnTo>
                  <a:lnTo>
                    <a:pt x="1353312" y="45053"/>
                  </a:lnTo>
                  <a:lnTo>
                    <a:pt x="1350169" y="49054"/>
                  </a:lnTo>
                  <a:lnTo>
                    <a:pt x="1371219" y="58007"/>
                  </a:lnTo>
                  <a:lnTo>
                    <a:pt x="1384649" y="71152"/>
                  </a:lnTo>
                  <a:lnTo>
                    <a:pt x="1389983" y="73247"/>
                  </a:lnTo>
                  <a:lnTo>
                    <a:pt x="1386078" y="85154"/>
                  </a:lnTo>
                  <a:lnTo>
                    <a:pt x="1383221" y="86011"/>
                  </a:lnTo>
                  <a:lnTo>
                    <a:pt x="1381697" y="99155"/>
                  </a:lnTo>
                  <a:lnTo>
                    <a:pt x="1376553" y="104394"/>
                  </a:lnTo>
                  <a:lnTo>
                    <a:pt x="1381982" y="107347"/>
                  </a:lnTo>
                  <a:lnTo>
                    <a:pt x="1393317" y="106394"/>
                  </a:lnTo>
                  <a:lnTo>
                    <a:pt x="1389602" y="99822"/>
                  </a:lnTo>
                  <a:lnTo>
                    <a:pt x="1394936" y="94583"/>
                  </a:lnTo>
                  <a:lnTo>
                    <a:pt x="1393031" y="90678"/>
                  </a:lnTo>
                  <a:lnTo>
                    <a:pt x="1398461" y="78486"/>
                  </a:lnTo>
                  <a:lnTo>
                    <a:pt x="1409795" y="70295"/>
                  </a:lnTo>
                  <a:lnTo>
                    <a:pt x="1417225" y="70104"/>
                  </a:lnTo>
                  <a:lnTo>
                    <a:pt x="1422940" y="64294"/>
                  </a:lnTo>
                  <a:lnTo>
                    <a:pt x="1433131" y="61246"/>
                  </a:lnTo>
                  <a:lnTo>
                    <a:pt x="1429988" y="55054"/>
                  </a:lnTo>
                  <a:lnTo>
                    <a:pt x="1436942" y="45815"/>
                  </a:lnTo>
                  <a:lnTo>
                    <a:pt x="1439132" y="45339"/>
                  </a:lnTo>
                  <a:lnTo>
                    <a:pt x="1444562" y="51816"/>
                  </a:lnTo>
                  <a:lnTo>
                    <a:pt x="1451896" y="49625"/>
                  </a:lnTo>
                  <a:lnTo>
                    <a:pt x="1454277" y="46196"/>
                  </a:lnTo>
                  <a:lnTo>
                    <a:pt x="1464373" y="52102"/>
                  </a:lnTo>
                  <a:lnTo>
                    <a:pt x="1461611" y="61532"/>
                  </a:lnTo>
                  <a:lnTo>
                    <a:pt x="1478375" y="48292"/>
                  </a:lnTo>
                  <a:lnTo>
                    <a:pt x="1479328" y="50387"/>
                  </a:lnTo>
                  <a:lnTo>
                    <a:pt x="1489139" y="49625"/>
                  </a:lnTo>
                  <a:lnTo>
                    <a:pt x="1490281" y="46958"/>
                  </a:lnTo>
                  <a:lnTo>
                    <a:pt x="1504093" y="42196"/>
                  </a:lnTo>
                  <a:lnTo>
                    <a:pt x="1501330" y="49435"/>
                  </a:lnTo>
                  <a:lnTo>
                    <a:pt x="1507331" y="50959"/>
                  </a:lnTo>
                  <a:lnTo>
                    <a:pt x="1518952" y="44291"/>
                  </a:lnTo>
                  <a:lnTo>
                    <a:pt x="1522191" y="47816"/>
                  </a:lnTo>
                  <a:lnTo>
                    <a:pt x="1512856" y="54483"/>
                  </a:lnTo>
                  <a:lnTo>
                    <a:pt x="1527525" y="78105"/>
                  </a:lnTo>
                  <a:lnTo>
                    <a:pt x="1539335" y="70485"/>
                  </a:lnTo>
                  <a:lnTo>
                    <a:pt x="1556766" y="82963"/>
                  </a:lnTo>
                  <a:lnTo>
                    <a:pt x="1578292" y="93154"/>
                  </a:lnTo>
                  <a:lnTo>
                    <a:pt x="1580102" y="93726"/>
                  </a:lnTo>
                  <a:lnTo>
                    <a:pt x="1577054" y="84773"/>
                  </a:lnTo>
                  <a:lnTo>
                    <a:pt x="1583055" y="88583"/>
                  </a:lnTo>
                  <a:lnTo>
                    <a:pt x="1587056" y="87820"/>
                  </a:lnTo>
                  <a:lnTo>
                    <a:pt x="1589913" y="97727"/>
                  </a:lnTo>
                  <a:lnTo>
                    <a:pt x="1584579" y="98108"/>
                  </a:lnTo>
                  <a:lnTo>
                    <a:pt x="1586008" y="104299"/>
                  </a:lnTo>
                  <a:lnTo>
                    <a:pt x="1588389" y="108680"/>
                  </a:lnTo>
                  <a:lnTo>
                    <a:pt x="1594104" y="111157"/>
                  </a:lnTo>
                  <a:lnTo>
                    <a:pt x="1591628" y="117634"/>
                  </a:lnTo>
                  <a:lnTo>
                    <a:pt x="1601057" y="124778"/>
                  </a:lnTo>
                  <a:lnTo>
                    <a:pt x="1595914" y="131731"/>
                  </a:lnTo>
                  <a:lnTo>
                    <a:pt x="1599534" y="140970"/>
                  </a:lnTo>
                  <a:lnTo>
                    <a:pt x="1573435" y="153162"/>
                  </a:lnTo>
                  <a:lnTo>
                    <a:pt x="1565910" y="160782"/>
                  </a:lnTo>
                  <a:lnTo>
                    <a:pt x="1559909" y="158210"/>
                  </a:lnTo>
                  <a:lnTo>
                    <a:pt x="1559909" y="168783"/>
                  </a:lnTo>
                  <a:lnTo>
                    <a:pt x="1571054" y="170021"/>
                  </a:lnTo>
                  <a:lnTo>
                    <a:pt x="1569244" y="173927"/>
                  </a:lnTo>
                  <a:lnTo>
                    <a:pt x="1573244" y="176879"/>
                  </a:lnTo>
                  <a:lnTo>
                    <a:pt x="1567339" y="187357"/>
                  </a:lnTo>
                  <a:lnTo>
                    <a:pt x="1567910" y="190405"/>
                  </a:lnTo>
                  <a:lnTo>
                    <a:pt x="1577435" y="186976"/>
                  </a:lnTo>
                  <a:lnTo>
                    <a:pt x="1578198" y="189738"/>
                  </a:lnTo>
                  <a:lnTo>
                    <a:pt x="1575150" y="189262"/>
                  </a:lnTo>
                  <a:lnTo>
                    <a:pt x="1573911" y="193929"/>
                  </a:lnTo>
                  <a:lnTo>
                    <a:pt x="1579721" y="195072"/>
                  </a:lnTo>
                  <a:lnTo>
                    <a:pt x="1582483" y="198882"/>
                  </a:lnTo>
                  <a:lnTo>
                    <a:pt x="1576197" y="204407"/>
                  </a:lnTo>
                  <a:lnTo>
                    <a:pt x="1580007" y="208598"/>
                  </a:lnTo>
                  <a:lnTo>
                    <a:pt x="1579341" y="213170"/>
                  </a:lnTo>
                  <a:lnTo>
                    <a:pt x="1572101" y="220885"/>
                  </a:lnTo>
                  <a:lnTo>
                    <a:pt x="1574673" y="226695"/>
                  </a:lnTo>
                  <a:lnTo>
                    <a:pt x="1573244" y="232220"/>
                  </a:lnTo>
                  <a:lnTo>
                    <a:pt x="1579721" y="230124"/>
                  </a:lnTo>
                  <a:lnTo>
                    <a:pt x="1577245" y="231267"/>
                  </a:lnTo>
                  <a:lnTo>
                    <a:pt x="1579341" y="233839"/>
                  </a:lnTo>
                  <a:lnTo>
                    <a:pt x="1575054" y="236601"/>
                  </a:lnTo>
                  <a:lnTo>
                    <a:pt x="1583341" y="245745"/>
                  </a:lnTo>
                  <a:lnTo>
                    <a:pt x="1580960" y="246888"/>
                  </a:lnTo>
                  <a:lnTo>
                    <a:pt x="1582293" y="253746"/>
                  </a:lnTo>
                  <a:lnTo>
                    <a:pt x="1567624" y="253365"/>
                  </a:lnTo>
                  <a:lnTo>
                    <a:pt x="1567339" y="256794"/>
                  </a:lnTo>
                  <a:lnTo>
                    <a:pt x="1557433" y="254127"/>
                  </a:lnTo>
                  <a:lnTo>
                    <a:pt x="1554385" y="259747"/>
                  </a:lnTo>
                  <a:lnTo>
                    <a:pt x="1571149" y="283464"/>
                  </a:lnTo>
                  <a:lnTo>
                    <a:pt x="1578483" y="281369"/>
                  </a:lnTo>
                  <a:lnTo>
                    <a:pt x="1576864" y="300323"/>
                  </a:lnTo>
                  <a:lnTo>
                    <a:pt x="1557433" y="305467"/>
                  </a:lnTo>
                  <a:lnTo>
                    <a:pt x="1558481" y="309848"/>
                  </a:lnTo>
                  <a:lnTo>
                    <a:pt x="1550480" y="315278"/>
                  </a:lnTo>
                  <a:lnTo>
                    <a:pt x="1544288" y="324136"/>
                  </a:lnTo>
                  <a:lnTo>
                    <a:pt x="1546193" y="325469"/>
                  </a:lnTo>
                  <a:lnTo>
                    <a:pt x="1544383" y="332232"/>
                  </a:lnTo>
                  <a:lnTo>
                    <a:pt x="1531620" y="335947"/>
                  </a:lnTo>
                  <a:lnTo>
                    <a:pt x="1530096" y="344424"/>
                  </a:lnTo>
                  <a:lnTo>
                    <a:pt x="1541145" y="346043"/>
                  </a:lnTo>
                  <a:lnTo>
                    <a:pt x="1549241" y="364236"/>
                  </a:lnTo>
                  <a:lnTo>
                    <a:pt x="1535335" y="369665"/>
                  </a:lnTo>
                  <a:lnTo>
                    <a:pt x="1523047" y="391859"/>
                  </a:lnTo>
                  <a:lnTo>
                    <a:pt x="1518285" y="396050"/>
                  </a:lnTo>
                  <a:lnTo>
                    <a:pt x="1502664" y="401764"/>
                  </a:lnTo>
                  <a:lnTo>
                    <a:pt x="1504760" y="407289"/>
                  </a:lnTo>
                  <a:lnTo>
                    <a:pt x="1492568" y="413290"/>
                  </a:lnTo>
                  <a:lnTo>
                    <a:pt x="1487043" y="421291"/>
                  </a:lnTo>
                  <a:lnTo>
                    <a:pt x="1475042" y="421767"/>
                  </a:lnTo>
                  <a:lnTo>
                    <a:pt x="1471898" y="412147"/>
                  </a:lnTo>
                  <a:lnTo>
                    <a:pt x="1461040" y="416528"/>
                  </a:lnTo>
                  <a:lnTo>
                    <a:pt x="1444085" y="418814"/>
                  </a:lnTo>
                  <a:lnTo>
                    <a:pt x="1438370" y="406622"/>
                  </a:lnTo>
                  <a:lnTo>
                    <a:pt x="1423892" y="412147"/>
                  </a:lnTo>
                  <a:lnTo>
                    <a:pt x="1426464" y="417862"/>
                  </a:lnTo>
                  <a:lnTo>
                    <a:pt x="1422845" y="418338"/>
                  </a:lnTo>
                  <a:lnTo>
                    <a:pt x="1421225" y="413480"/>
                  </a:lnTo>
                  <a:lnTo>
                    <a:pt x="1417701" y="415290"/>
                  </a:lnTo>
                  <a:lnTo>
                    <a:pt x="1412558" y="403003"/>
                  </a:lnTo>
                  <a:lnTo>
                    <a:pt x="1401223" y="407956"/>
                  </a:lnTo>
                  <a:lnTo>
                    <a:pt x="1409319" y="438531"/>
                  </a:lnTo>
                  <a:lnTo>
                    <a:pt x="1384554" y="444151"/>
                  </a:lnTo>
                  <a:lnTo>
                    <a:pt x="1387126" y="459200"/>
                  </a:lnTo>
                  <a:lnTo>
                    <a:pt x="1376363" y="460438"/>
                  </a:lnTo>
                  <a:lnTo>
                    <a:pt x="1377601" y="465296"/>
                  </a:lnTo>
                  <a:lnTo>
                    <a:pt x="1348264" y="467296"/>
                  </a:lnTo>
                  <a:lnTo>
                    <a:pt x="1353598" y="473297"/>
                  </a:lnTo>
                  <a:lnTo>
                    <a:pt x="1361504" y="505682"/>
                  </a:lnTo>
                  <a:lnTo>
                    <a:pt x="1339215" y="511683"/>
                  </a:lnTo>
                  <a:lnTo>
                    <a:pt x="1301972" y="516827"/>
                  </a:lnTo>
                  <a:lnTo>
                    <a:pt x="1281208" y="524446"/>
                  </a:lnTo>
                  <a:lnTo>
                    <a:pt x="1286065" y="533210"/>
                  </a:lnTo>
                  <a:lnTo>
                    <a:pt x="1278064" y="544163"/>
                  </a:lnTo>
                  <a:lnTo>
                    <a:pt x="1271302" y="544735"/>
                  </a:lnTo>
                  <a:lnTo>
                    <a:pt x="1271778" y="549497"/>
                  </a:lnTo>
                  <a:lnTo>
                    <a:pt x="1217486" y="563689"/>
                  </a:lnTo>
                  <a:lnTo>
                    <a:pt x="1220629" y="572834"/>
                  </a:lnTo>
                  <a:lnTo>
                    <a:pt x="1206246" y="578072"/>
                  </a:lnTo>
                  <a:lnTo>
                    <a:pt x="1207484" y="581501"/>
                  </a:lnTo>
                  <a:lnTo>
                    <a:pt x="1204627" y="582739"/>
                  </a:lnTo>
                  <a:lnTo>
                    <a:pt x="1207008" y="589693"/>
                  </a:lnTo>
                  <a:lnTo>
                    <a:pt x="1187672" y="596551"/>
                  </a:lnTo>
                  <a:lnTo>
                    <a:pt x="1189482" y="600551"/>
                  </a:lnTo>
                  <a:lnTo>
                    <a:pt x="1165574" y="610362"/>
                  </a:lnTo>
                  <a:lnTo>
                    <a:pt x="1164527" y="608076"/>
                  </a:lnTo>
                  <a:lnTo>
                    <a:pt x="1156526" y="612743"/>
                  </a:lnTo>
                  <a:lnTo>
                    <a:pt x="1156430" y="617601"/>
                  </a:lnTo>
                  <a:lnTo>
                    <a:pt x="1146334" y="621983"/>
                  </a:lnTo>
                  <a:lnTo>
                    <a:pt x="1151858" y="640937"/>
                  </a:lnTo>
                  <a:lnTo>
                    <a:pt x="1144524" y="644271"/>
                  </a:lnTo>
                  <a:lnTo>
                    <a:pt x="1145572" y="646176"/>
                  </a:lnTo>
                  <a:lnTo>
                    <a:pt x="1143286" y="647414"/>
                  </a:lnTo>
                  <a:lnTo>
                    <a:pt x="1146810" y="654463"/>
                  </a:lnTo>
                  <a:lnTo>
                    <a:pt x="1141476" y="657225"/>
                  </a:lnTo>
                  <a:lnTo>
                    <a:pt x="1143857" y="663416"/>
                  </a:lnTo>
                  <a:lnTo>
                    <a:pt x="1105090" y="679609"/>
                  </a:lnTo>
                  <a:lnTo>
                    <a:pt x="1089374" y="681704"/>
                  </a:lnTo>
                  <a:lnTo>
                    <a:pt x="1089755" y="690467"/>
                  </a:lnTo>
                  <a:lnTo>
                    <a:pt x="1093184" y="690277"/>
                  </a:lnTo>
                  <a:lnTo>
                    <a:pt x="1094994" y="702564"/>
                  </a:lnTo>
                  <a:lnTo>
                    <a:pt x="1088041" y="703421"/>
                  </a:lnTo>
                  <a:lnTo>
                    <a:pt x="1089279" y="711327"/>
                  </a:lnTo>
                  <a:lnTo>
                    <a:pt x="1085850" y="711613"/>
                  </a:lnTo>
                  <a:lnTo>
                    <a:pt x="1083278" y="723233"/>
                  </a:lnTo>
                  <a:lnTo>
                    <a:pt x="1085088" y="740759"/>
                  </a:lnTo>
                  <a:lnTo>
                    <a:pt x="1081469" y="740950"/>
                  </a:lnTo>
                  <a:lnTo>
                    <a:pt x="1079659" y="745141"/>
                  </a:lnTo>
                  <a:lnTo>
                    <a:pt x="1088517" y="778669"/>
                  </a:lnTo>
                  <a:lnTo>
                    <a:pt x="1103947" y="774763"/>
                  </a:lnTo>
                  <a:lnTo>
                    <a:pt x="1119664" y="765810"/>
                  </a:lnTo>
                  <a:lnTo>
                    <a:pt x="1120807" y="768477"/>
                  </a:lnTo>
                  <a:lnTo>
                    <a:pt x="1138523" y="763429"/>
                  </a:lnTo>
                  <a:lnTo>
                    <a:pt x="1142429" y="771430"/>
                  </a:lnTo>
                  <a:lnTo>
                    <a:pt x="1173671" y="770572"/>
                  </a:lnTo>
                  <a:lnTo>
                    <a:pt x="1176338" y="773430"/>
                  </a:lnTo>
                  <a:lnTo>
                    <a:pt x="1175480" y="780860"/>
                  </a:lnTo>
                  <a:lnTo>
                    <a:pt x="1177671" y="784479"/>
                  </a:lnTo>
                  <a:lnTo>
                    <a:pt x="1188244" y="786955"/>
                  </a:lnTo>
                  <a:lnTo>
                    <a:pt x="1186148" y="786575"/>
                  </a:lnTo>
                  <a:lnTo>
                    <a:pt x="1184815" y="790480"/>
                  </a:lnTo>
                  <a:lnTo>
                    <a:pt x="1185386" y="796957"/>
                  </a:lnTo>
                  <a:lnTo>
                    <a:pt x="1181957" y="797147"/>
                  </a:lnTo>
                  <a:lnTo>
                    <a:pt x="1180910" y="800481"/>
                  </a:lnTo>
                  <a:lnTo>
                    <a:pt x="1172147" y="802577"/>
                  </a:lnTo>
                  <a:lnTo>
                    <a:pt x="1149001" y="796480"/>
                  </a:lnTo>
                  <a:lnTo>
                    <a:pt x="1137380" y="801529"/>
                  </a:lnTo>
                  <a:lnTo>
                    <a:pt x="1128236" y="801529"/>
                  </a:lnTo>
                  <a:lnTo>
                    <a:pt x="1130713" y="811721"/>
                  </a:lnTo>
                  <a:lnTo>
                    <a:pt x="1105472" y="814769"/>
                  </a:lnTo>
                  <a:lnTo>
                    <a:pt x="1106614" y="827056"/>
                  </a:lnTo>
                  <a:lnTo>
                    <a:pt x="1096328" y="830771"/>
                  </a:lnTo>
                  <a:lnTo>
                    <a:pt x="1104710" y="854678"/>
                  </a:lnTo>
                  <a:lnTo>
                    <a:pt x="1106043" y="872680"/>
                  </a:lnTo>
                  <a:lnTo>
                    <a:pt x="1100423" y="873919"/>
                  </a:lnTo>
                  <a:lnTo>
                    <a:pt x="1101662" y="880110"/>
                  </a:lnTo>
                  <a:lnTo>
                    <a:pt x="1114520" y="897446"/>
                  </a:lnTo>
                  <a:lnTo>
                    <a:pt x="1114615" y="905637"/>
                  </a:lnTo>
                  <a:lnTo>
                    <a:pt x="1108710" y="911638"/>
                  </a:lnTo>
                  <a:lnTo>
                    <a:pt x="1108710" y="925449"/>
                  </a:lnTo>
                  <a:lnTo>
                    <a:pt x="1100900" y="940689"/>
                  </a:lnTo>
                  <a:lnTo>
                    <a:pt x="1101757" y="946976"/>
                  </a:lnTo>
                  <a:lnTo>
                    <a:pt x="1078325" y="957358"/>
                  </a:lnTo>
                  <a:lnTo>
                    <a:pt x="1075658" y="962025"/>
                  </a:lnTo>
                  <a:lnTo>
                    <a:pt x="1063752" y="968121"/>
                  </a:lnTo>
                  <a:lnTo>
                    <a:pt x="1064038" y="981265"/>
                  </a:lnTo>
                  <a:lnTo>
                    <a:pt x="1070039" y="994220"/>
                  </a:lnTo>
                  <a:lnTo>
                    <a:pt x="1080040" y="991457"/>
                  </a:lnTo>
                  <a:lnTo>
                    <a:pt x="1077659" y="1007650"/>
                  </a:lnTo>
                  <a:lnTo>
                    <a:pt x="1074896" y="1012031"/>
                  </a:lnTo>
                  <a:lnTo>
                    <a:pt x="1085374" y="1014508"/>
                  </a:lnTo>
                  <a:lnTo>
                    <a:pt x="1072325" y="1030414"/>
                  </a:lnTo>
                  <a:lnTo>
                    <a:pt x="1059942" y="1056704"/>
                  </a:lnTo>
                  <a:lnTo>
                    <a:pt x="1051179" y="1051941"/>
                  </a:lnTo>
                  <a:lnTo>
                    <a:pt x="1045559" y="1061942"/>
                  </a:lnTo>
                  <a:lnTo>
                    <a:pt x="1041654" y="1059942"/>
                  </a:lnTo>
                  <a:lnTo>
                    <a:pt x="1039463" y="1063276"/>
                  </a:lnTo>
                  <a:lnTo>
                    <a:pt x="1018699" y="1061466"/>
                  </a:lnTo>
                  <a:lnTo>
                    <a:pt x="1014984" y="1073372"/>
                  </a:lnTo>
                  <a:lnTo>
                    <a:pt x="1012793" y="1073468"/>
                  </a:lnTo>
                  <a:lnTo>
                    <a:pt x="1010793" y="1068610"/>
                  </a:lnTo>
                  <a:lnTo>
                    <a:pt x="988219" y="1072229"/>
                  </a:lnTo>
                  <a:lnTo>
                    <a:pt x="987933" y="1099756"/>
                  </a:lnTo>
                  <a:lnTo>
                    <a:pt x="992029" y="1123379"/>
                  </a:lnTo>
                  <a:lnTo>
                    <a:pt x="990410" y="1124236"/>
                  </a:lnTo>
                  <a:lnTo>
                    <a:pt x="987743" y="1115568"/>
                  </a:lnTo>
                  <a:lnTo>
                    <a:pt x="979646" y="1117473"/>
                  </a:lnTo>
                  <a:lnTo>
                    <a:pt x="975170" y="1111568"/>
                  </a:lnTo>
                  <a:lnTo>
                    <a:pt x="978979" y="1106996"/>
                  </a:lnTo>
                  <a:lnTo>
                    <a:pt x="975360" y="1104043"/>
                  </a:lnTo>
                  <a:lnTo>
                    <a:pt x="968407" y="1109663"/>
                  </a:lnTo>
                  <a:lnTo>
                    <a:pt x="977360" y="1120616"/>
                  </a:lnTo>
                  <a:lnTo>
                    <a:pt x="974884" y="1123188"/>
                  </a:lnTo>
                  <a:lnTo>
                    <a:pt x="964025" y="1122236"/>
                  </a:lnTo>
                  <a:lnTo>
                    <a:pt x="945737" y="1127760"/>
                  </a:lnTo>
                  <a:lnTo>
                    <a:pt x="938975" y="1125569"/>
                  </a:lnTo>
                  <a:lnTo>
                    <a:pt x="928688" y="1131856"/>
                  </a:lnTo>
                  <a:lnTo>
                    <a:pt x="934688" y="1140714"/>
                  </a:lnTo>
                  <a:lnTo>
                    <a:pt x="936212" y="1151382"/>
                  </a:lnTo>
                  <a:lnTo>
                    <a:pt x="931545" y="1154430"/>
                  </a:lnTo>
                  <a:lnTo>
                    <a:pt x="935831" y="1163193"/>
                  </a:lnTo>
                  <a:lnTo>
                    <a:pt x="943928" y="1162431"/>
                  </a:lnTo>
                  <a:lnTo>
                    <a:pt x="946595" y="1172337"/>
                  </a:lnTo>
                  <a:lnTo>
                    <a:pt x="953738" y="1169765"/>
                  </a:lnTo>
                  <a:lnTo>
                    <a:pt x="956120" y="1179195"/>
                  </a:lnTo>
                  <a:lnTo>
                    <a:pt x="958025" y="1178433"/>
                  </a:lnTo>
                  <a:lnTo>
                    <a:pt x="960596" y="1188148"/>
                  </a:lnTo>
                  <a:lnTo>
                    <a:pt x="962120" y="1187387"/>
                  </a:lnTo>
                  <a:lnTo>
                    <a:pt x="969740" y="1207675"/>
                  </a:lnTo>
                  <a:lnTo>
                    <a:pt x="960501" y="1210723"/>
                  </a:lnTo>
                  <a:lnTo>
                    <a:pt x="969931" y="1237679"/>
                  </a:lnTo>
                  <a:lnTo>
                    <a:pt x="983456" y="1233297"/>
                  </a:lnTo>
                  <a:lnTo>
                    <a:pt x="984980" y="1239107"/>
                  </a:lnTo>
                  <a:lnTo>
                    <a:pt x="990600" y="1237583"/>
                  </a:lnTo>
                  <a:lnTo>
                    <a:pt x="991362" y="1246632"/>
                  </a:lnTo>
                  <a:lnTo>
                    <a:pt x="986600" y="1265206"/>
                  </a:lnTo>
                  <a:lnTo>
                    <a:pt x="984218" y="1265111"/>
                  </a:lnTo>
                  <a:lnTo>
                    <a:pt x="983361" y="1272826"/>
                  </a:lnTo>
                  <a:lnTo>
                    <a:pt x="986600" y="1273873"/>
                  </a:lnTo>
                  <a:lnTo>
                    <a:pt x="985266" y="1279303"/>
                  </a:lnTo>
                  <a:lnTo>
                    <a:pt x="977646" y="1277684"/>
                  </a:lnTo>
                  <a:lnTo>
                    <a:pt x="981075" y="1281017"/>
                  </a:lnTo>
                  <a:lnTo>
                    <a:pt x="977075" y="1290923"/>
                  </a:lnTo>
                  <a:lnTo>
                    <a:pt x="966406" y="1289590"/>
                  </a:lnTo>
                  <a:lnTo>
                    <a:pt x="941261" y="1273016"/>
                  </a:lnTo>
                  <a:lnTo>
                    <a:pt x="933545" y="1273683"/>
                  </a:lnTo>
                  <a:lnTo>
                    <a:pt x="927354" y="1279112"/>
                  </a:lnTo>
                  <a:lnTo>
                    <a:pt x="924306" y="1274064"/>
                  </a:lnTo>
                  <a:lnTo>
                    <a:pt x="913447" y="1279208"/>
                  </a:lnTo>
                  <a:lnTo>
                    <a:pt x="914971" y="1282732"/>
                  </a:lnTo>
                  <a:lnTo>
                    <a:pt x="910876" y="1284351"/>
                  </a:lnTo>
                  <a:lnTo>
                    <a:pt x="924401" y="1312926"/>
                  </a:lnTo>
                  <a:lnTo>
                    <a:pt x="912495" y="1328261"/>
                  </a:lnTo>
                  <a:lnTo>
                    <a:pt x="911733" y="1333024"/>
                  </a:lnTo>
                  <a:lnTo>
                    <a:pt x="917543" y="1340548"/>
                  </a:lnTo>
                  <a:lnTo>
                    <a:pt x="925068" y="1344739"/>
                  </a:lnTo>
                  <a:lnTo>
                    <a:pt x="914781" y="1342739"/>
                  </a:lnTo>
                  <a:lnTo>
                    <a:pt x="901446" y="1334929"/>
                  </a:lnTo>
                  <a:lnTo>
                    <a:pt x="893921" y="1379792"/>
                  </a:lnTo>
                  <a:lnTo>
                    <a:pt x="881348" y="1375601"/>
                  </a:lnTo>
                  <a:lnTo>
                    <a:pt x="873538" y="1383221"/>
                  </a:lnTo>
                  <a:lnTo>
                    <a:pt x="872585" y="1394555"/>
                  </a:lnTo>
                  <a:lnTo>
                    <a:pt x="870680" y="1390650"/>
                  </a:lnTo>
                  <a:lnTo>
                    <a:pt x="860679" y="1388364"/>
                  </a:lnTo>
                  <a:lnTo>
                    <a:pt x="847344" y="1395508"/>
                  </a:lnTo>
                  <a:lnTo>
                    <a:pt x="839248" y="1389602"/>
                  </a:lnTo>
                  <a:lnTo>
                    <a:pt x="836962" y="1398270"/>
                  </a:lnTo>
                  <a:lnTo>
                    <a:pt x="829818" y="1398556"/>
                  </a:lnTo>
                  <a:lnTo>
                    <a:pt x="829628" y="1405223"/>
                  </a:lnTo>
                  <a:lnTo>
                    <a:pt x="821150" y="1402271"/>
                  </a:lnTo>
                  <a:lnTo>
                    <a:pt x="820960" y="1398556"/>
                  </a:lnTo>
                  <a:lnTo>
                    <a:pt x="818483" y="1398175"/>
                  </a:lnTo>
                  <a:lnTo>
                    <a:pt x="817340" y="1401794"/>
                  </a:lnTo>
                  <a:lnTo>
                    <a:pt x="810482" y="1398746"/>
                  </a:lnTo>
                  <a:lnTo>
                    <a:pt x="804291" y="1403985"/>
                  </a:lnTo>
                  <a:lnTo>
                    <a:pt x="795719" y="1403604"/>
                  </a:lnTo>
                  <a:lnTo>
                    <a:pt x="791146" y="1401889"/>
                  </a:lnTo>
                  <a:lnTo>
                    <a:pt x="793337" y="1392174"/>
                  </a:lnTo>
                  <a:lnTo>
                    <a:pt x="802291" y="1389412"/>
                  </a:lnTo>
                  <a:lnTo>
                    <a:pt x="817912" y="1378268"/>
                  </a:lnTo>
                  <a:lnTo>
                    <a:pt x="811816" y="1372172"/>
                  </a:lnTo>
                  <a:lnTo>
                    <a:pt x="799243" y="1380077"/>
                  </a:lnTo>
                  <a:lnTo>
                    <a:pt x="798290" y="1377696"/>
                  </a:lnTo>
                  <a:lnTo>
                    <a:pt x="803053" y="1375601"/>
                  </a:lnTo>
                  <a:lnTo>
                    <a:pt x="799624" y="1368171"/>
                  </a:lnTo>
                  <a:lnTo>
                    <a:pt x="800862" y="1355598"/>
                  </a:lnTo>
                  <a:lnTo>
                    <a:pt x="792575" y="1352455"/>
                  </a:lnTo>
                  <a:lnTo>
                    <a:pt x="805148" y="1336929"/>
                  </a:lnTo>
                  <a:lnTo>
                    <a:pt x="798671" y="1335119"/>
                  </a:lnTo>
                  <a:lnTo>
                    <a:pt x="791337" y="1338453"/>
                  </a:lnTo>
                  <a:lnTo>
                    <a:pt x="773525" y="1339215"/>
                  </a:lnTo>
                  <a:lnTo>
                    <a:pt x="747331" y="1349502"/>
                  </a:lnTo>
                  <a:lnTo>
                    <a:pt x="723900" y="1352074"/>
                  </a:lnTo>
                  <a:lnTo>
                    <a:pt x="729996" y="1393793"/>
                  </a:lnTo>
                  <a:lnTo>
                    <a:pt x="726377" y="1407128"/>
                  </a:lnTo>
                  <a:lnTo>
                    <a:pt x="727138" y="1418939"/>
                  </a:lnTo>
                  <a:lnTo>
                    <a:pt x="718661" y="1426464"/>
                  </a:lnTo>
                  <a:lnTo>
                    <a:pt x="715518" y="1425416"/>
                  </a:lnTo>
                  <a:lnTo>
                    <a:pt x="713994" y="1428655"/>
                  </a:lnTo>
                  <a:lnTo>
                    <a:pt x="668179" y="1448276"/>
                  </a:lnTo>
                  <a:lnTo>
                    <a:pt x="664083" y="1449038"/>
                  </a:lnTo>
                  <a:lnTo>
                    <a:pt x="659702" y="1444657"/>
                  </a:lnTo>
                  <a:lnTo>
                    <a:pt x="650938" y="1445228"/>
                  </a:lnTo>
                  <a:lnTo>
                    <a:pt x="650558" y="1440847"/>
                  </a:lnTo>
                  <a:lnTo>
                    <a:pt x="640175" y="1440561"/>
                  </a:lnTo>
                  <a:lnTo>
                    <a:pt x="634270" y="1441704"/>
                  </a:lnTo>
                  <a:lnTo>
                    <a:pt x="634746" y="1444466"/>
                  </a:lnTo>
                  <a:lnTo>
                    <a:pt x="630746" y="1448657"/>
                  </a:lnTo>
                  <a:lnTo>
                    <a:pt x="621221" y="1445705"/>
                  </a:lnTo>
                  <a:lnTo>
                    <a:pt x="615505" y="1449134"/>
                  </a:lnTo>
                  <a:lnTo>
                    <a:pt x="610553" y="1437227"/>
                  </a:lnTo>
                  <a:lnTo>
                    <a:pt x="613029" y="1431608"/>
                  </a:lnTo>
                  <a:lnTo>
                    <a:pt x="607219" y="1410557"/>
                  </a:lnTo>
                  <a:lnTo>
                    <a:pt x="584740" y="1413891"/>
                  </a:lnTo>
                  <a:lnTo>
                    <a:pt x="583025" y="1409414"/>
                  </a:lnTo>
                  <a:lnTo>
                    <a:pt x="578453" y="1412367"/>
                  </a:lnTo>
                  <a:lnTo>
                    <a:pt x="575120" y="1403795"/>
                  </a:lnTo>
                  <a:lnTo>
                    <a:pt x="564452" y="1405985"/>
                  </a:lnTo>
                  <a:lnTo>
                    <a:pt x="554641" y="1371981"/>
                  </a:lnTo>
                  <a:lnTo>
                    <a:pt x="546640" y="1377887"/>
                  </a:lnTo>
                  <a:lnTo>
                    <a:pt x="538067" y="1380268"/>
                  </a:lnTo>
                  <a:lnTo>
                    <a:pt x="551212" y="1372838"/>
                  </a:lnTo>
                  <a:lnTo>
                    <a:pt x="521113" y="1380172"/>
                  </a:lnTo>
                  <a:lnTo>
                    <a:pt x="520065" y="1377220"/>
                  </a:lnTo>
                  <a:lnTo>
                    <a:pt x="523970" y="1375601"/>
                  </a:lnTo>
                  <a:lnTo>
                    <a:pt x="522922" y="1372267"/>
                  </a:lnTo>
                  <a:lnTo>
                    <a:pt x="529209" y="1368457"/>
                  </a:lnTo>
                  <a:lnTo>
                    <a:pt x="533210" y="1367600"/>
                  </a:lnTo>
                  <a:lnTo>
                    <a:pt x="535305" y="1373600"/>
                  </a:lnTo>
                  <a:lnTo>
                    <a:pt x="554831" y="1368647"/>
                  </a:lnTo>
                  <a:lnTo>
                    <a:pt x="552831" y="1362932"/>
                  </a:lnTo>
                  <a:lnTo>
                    <a:pt x="526256" y="1363218"/>
                  </a:lnTo>
                  <a:lnTo>
                    <a:pt x="525304" y="1354550"/>
                  </a:lnTo>
                  <a:lnTo>
                    <a:pt x="515779" y="1354360"/>
                  </a:lnTo>
                  <a:lnTo>
                    <a:pt x="512636" y="1349597"/>
                  </a:lnTo>
                  <a:lnTo>
                    <a:pt x="515493" y="1347788"/>
                  </a:lnTo>
                  <a:lnTo>
                    <a:pt x="499872" y="1335596"/>
                  </a:lnTo>
                  <a:lnTo>
                    <a:pt x="494252" y="1341596"/>
                  </a:lnTo>
                  <a:lnTo>
                    <a:pt x="483965" y="1343120"/>
                  </a:lnTo>
                  <a:lnTo>
                    <a:pt x="482727" y="1333690"/>
                  </a:lnTo>
                  <a:lnTo>
                    <a:pt x="487013" y="1314736"/>
                  </a:lnTo>
                  <a:lnTo>
                    <a:pt x="487299" y="1295686"/>
                  </a:lnTo>
                  <a:lnTo>
                    <a:pt x="484918" y="1294638"/>
                  </a:lnTo>
                  <a:lnTo>
                    <a:pt x="474345" y="1311688"/>
                  </a:lnTo>
                  <a:lnTo>
                    <a:pt x="456533" y="1286065"/>
                  </a:lnTo>
                  <a:lnTo>
                    <a:pt x="449675" y="1283208"/>
                  </a:lnTo>
                  <a:lnTo>
                    <a:pt x="448818" y="1274636"/>
                  </a:lnTo>
                  <a:lnTo>
                    <a:pt x="415862" y="1279684"/>
                  </a:lnTo>
                  <a:lnTo>
                    <a:pt x="415385" y="1294067"/>
                  </a:lnTo>
                  <a:lnTo>
                    <a:pt x="421577" y="1316069"/>
                  </a:lnTo>
                  <a:lnTo>
                    <a:pt x="419957" y="1321689"/>
                  </a:lnTo>
                  <a:lnTo>
                    <a:pt x="427482" y="1327976"/>
                  </a:lnTo>
                  <a:lnTo>
                    <a:pt x="431292" y="1350836"/>
                  </a:lnTo>
                  <a:lnTo>
                    <a:pt x="434626" y="1351502"/>
                  </a:lnTo>
                  <a:lnTo>
                    <a:pt x="436531" y="1362170"/>
                  </a:lnTo>
                  <a:lnTo>
                    <a:pt x="433292" y="1362456"/>
                  </a:lnTo>
                  <a:lnTo>
                    <a:pt x="428720" y="1370743"/>
                  </a:lnTo>
                  <a:lnTo>
                    <a:pt x="424434" y="1369314"/>
                  </a:lnTo>
                  <a:lnTo>
                    <a:pt x="423672" y="1376172"/>
                  </a:lnTo>
                  <a:lnTo>
                    <a:pt x="381571" y="1383030"/>
                  </a:lnTo>
                  <a:lnTo>
                    <a:pt x="360331" y="1390840"/>
                  </a:lnTo>
                  <a:lnTo>
                    <a:pt x="347472" y="1399985"/>
                  </a:lnTo>
                  <a:lnTo>
                    <a:pt x="340138" y="1414177"/>
                  </a:lnTo>
                  <a:close/>
                  <a:moveTo>
                    <a:pt x="352330" y="468059"/>
                  </a:moveTo>
                  <a:lnTo>
                    <a:pt x="347567" y="478917"/>
                  </a:lnTo>
                  <a:lnTo>
                    <a:pt x="363474" y="489109"/>
                  </a:lnTo>
                  <a:lnTo>
                    <a:pt x="370808" y="486346"/>
                  </a:lnTo>
                  <a:lnTo>
                    <a:pt x="373094" y="492443"/>
                  </a:lnTo>
                  <a:lnTo>
                    <a:pt x="383667" y="498634"/>
                  </a:lnTo>
                  <a:lnTo>
                    <a:pt x="377666" y="507968"/>
                  </a:lnTo>
                  <a:lnTo>
                    <a:pt x="384620" y="518922"/>
                  </a:lnTo>
                  <a:lnTo>
                    <a:pt x="380905" y="528923"/>
                  </a:lnTo>
                  <a:lnTo>
                    <a:pt x="417481" y="539305"/>
                  </a:lnTo>
                  <a:lnTo>
                    <a:pt x="422720" y="539687"/>
                  </a:lnTo>
                  <a:lnTo>
                    <a:pt x="424625" y="535019"/>
                  </a:lnTo>
                  <a:lnTo>
                    <a:pt x="425863" y="538163"/>
                  </a:lnTo>
                  <a:lnTo>
                    <a:pt x="438436" y="543115"/>
                  </a:lnTo>
                  <a:lnTo>
                    <a:pt x="439388" y="567214"/>
                  </a:lnTo>
                  <a:lnTo>
                    <a:pt x="435578" y="592836"/>
                  </a:lnTo>
                  <a:lnTo>
                    <a:pt x="432721" y="593027"/>
                  </a:lnTo>
                  <a:lnTo>
                    <a:pt x="432054" y="599122"/>
                  </a:lnTo>
                  <a:lnTo>
                    <a:pt x="425863" y="598837"/>
                  </a:lnTo>
                  <a:lnTo>
                    <a:pt x="424148" y="612077"/>
                  </a:lnTo>
                  <a:lnTo>
                    <a:pt x="424244" y="616077"/>
                  </a:lnTo>
                  <a:lnTo>
                    <a:pt x="433578" y="626078"/>
                  </a:lnTo>
                  <a:lnTo>
                    <a:pt x="439484" y="644080"/>
                  </a:lnTo>
                  <a:lnTo>
                    <a:pt x="440436" y="663988"/>
                  </a:lnTo>
                  <a:lnTo>
                    <a:pt x="437007" y="671036"/>
                  </a:lnTo>
                  <a:lnTo>
                    <a:pt x="438436" y="680752"/>
                  </a:lnTo>
                  <a:lnTo>
                    <a:pt x="443579" y="699040"/>
                  </a:lnTo>
                  <a:lnTo>
                    <a:pt x="446532" y="697897"/>
                  </a:lnTo>
                  <a:lnTo>
                    <a:pt x="460915" y="736283"/>
                  </a:lnTo>
                  <a:lnTo>
                    <a:pt x="469106" y="750856"/>
                  </a:lnTo>
                  <a:lnTo>
                    <a:pt x="476917" y="782384"/>
                  </a:lnTo>
                  <a:lnTo>
                    <a:pt x="497491" y="790194"/>
                  </a:lnTo>
                  <a:lnTo>
                    <a:pt x="492062" y="796671"/>
                  </a:lnTo>
                  <a:lnTo>
                    <a:pt x="491776" y="802386"/>
                  </a:lnTo>
                  <a:lnTo>
                    <a:pt x="480631" y="801053"/>
                  </a:lnTo>
                  <a:lnTo>
                    <a:pt x="466439" y="805625"/>
                  </a:lnTo>
                  <a:lnTo>
                    <a:pt x="465011" y="817531"/>
                  </a:lnTo>
                  <a:lnTo>
                    <a:pt x="430149" y="815816"/>
                  </a:lnTo>
                  <a:lnTo>
                    <a:pt x="422624" y="816769"/>
                  </a:lnTo>
                  <a:lnTo>
                    <a:pt x="422910" y="819340"/>
                  </a:lnTo>
                  <a:lnTo>
                    <a:pt x="427101" y="818864"/>
                  </a:lnTo>
                  <a:lnTo>
                    <a:pt x="431006" y="830294"/>
                  </a:lnTo>
                  <a:lnTo>
                    <a:pt x="449675" y="822293"/>
                  </a:lnTo>
                  <a:lnTo>
                    <a:pt x="448532" y="840200"/>
                  </a:lnTo>
                  <a:lnTo>
                    <a:pt x="463201" y="839248"/>
                  </a:lnTo>
                  <a:lnTo>
                    <a:pt x="476536" y="864203"/>
                  </a:lnTo>
                  <a:lnTo>
                    <a:pt x="479584" y="876871"/>
                  </a:lnTo>
                  <a:lnTo>
                    <a:pt x="489395" y="874109"/>
                  </a:lnTo>
                  <a:lnTo>
                    <a:pt x="494062" y="868585"/>
                  </a:lnTo>
                  <a:lnTo>
                    <a:pt x="508349" y="876300"/>
                  </a:lnTo>
                  <a:lnTo>
                    <a:pt x="506730" y="889635"/>
                  </a:lnTo>
                  <a:lnTo>
                    <a:pt x="502920" y="895350"/>
                  </a:lnTo>
                  <a:lnTo>
                    <a:pt x="510064" y="906780"/>
                  </a:lnTo>
                  <a:lnTo>
                    <a:pt x="517398" y="909256"/>
                  </a:lnTo>
                  <a:lnTo>
                    <a:pt x="516636" y="911352"/>
                  </a:lnTo>
                  <a:lnTo>
                    <a:pt x="520446" y="914971"/>
                  </a:lnTo>
                  <a:lnTo>
                    <a:pt x="530066" y="910685"/>
                  </a:lnTo>
                  <a:lnTo>
                    <a:pt x="537591" y="916019"/>
                  </a:lnTo>
                  <a:lnTo>
                    <a:pt x="543211" y="914686"/>
                  </a:lnTo>
                  <a:lnTo>
                    <a:pt x="536448" y="909161"/>
                  </a:lnTo>
                  <a:lnTo>
                    <a:pt x="533876" y="898779"/>
                  </a:lnTo>
                  <a:lnTo>
                    <a:pt x="525875" y="893064"/>
                  </a:lnTo>
                  <a:lnTo>
                    <a:pt x="541401" y="898779"/>
                  </a:lnTo>
                  <a:lnTo>
                    <a:pt x="543878" y="910304"/>
                  </a:lnTo>
                  <a:lnTo>
                    <a:pt x="549307" y="913447"/>
                  </a:lnTo>
                  <a:lnTo>
                    <a:pt x="555212" y="905256"/>
                  </a:lnTo>
                  <a:lnTo>
                    <a:pt x="560927" y="906113"/>
                  </a:lnTo>
                  <a:lnTo>
                    <a:pt x="566738" y="902494"/>
                  </a:lnTo>
                  <a:lnTo>
                    <a:pt x="575024" y="906113"/>
                  </a:lnTo>
                  <a:lnTo>
                    <a:pt x="594741" y="907637"/>
                  </a:lnTo>
                  <a:lnTo>
                    <a:pt x="590931" y="902303"/>
                  </a:lnTo>
                  <a:lnTo>
                    <a:pt x="598361" y="892397"/>
                  </a:lnTo>
                  <a:lnTo>
                    <a:pt x="596455" y="888778"/>
                  </a:lnTo>
                  <a:lnTo>
                    <a:pt x="627126" y="870680"/>
                  </a:lnTo>
                  <a:lnTo>
                    <a:pt x="624173" y="865061"/>
                  </a:lnTo>
                  <a:lnTo>
                    <a:pt x="617792" y="860774"/>
                  </a:lnTo>
                  <a:lnTo>
                    <a:pt x="611219" y="837819"/>
                  </a:lnTo>
                  <a:lnTo>
                    <a:pt x="609600" y="822388"/>
                  </a:lnTo>
                  <a:lnTo>
                    <a:pt x="617220" y="821341"/>
                  </a:lnTo>
                  <a:lnTo>
                    <a:pt x="616934" y="818293"/>
                  </a:lnTo>
                  <a:lnTo>
                    <a:pt x="621221" y="817721"/>
                  </a:lnTo>
                  <a:lnTo>
                    <a:pt x="620363" y="808292"/>
                  </a:lnTo>
                  <a:lnTo>
                    <a:pt x="646462" y="801243"/>
                  </a:lnTo>
                  <a:lnTo>
                    <a:pt x="654558" y="804863"/>
                  </a:lnTo>
                  <a:lnTo>
                    <a:pt x="685610" y="805720"/>
                  </a:lnTo>
                  <a:lnTo>
                    <a:pt x="684181" y="824960"/>
                  </a:lnTo>
                  <a:lnTo>
                    <a:pt x="691705" y="823531"/>
                  </a:lnTo>
                  <a:lnTo>
                    <a:pt x="691134" y="818864"/>
                  </a:lnTo>
                  <a:lnTo>
                    <a:pt x="699040" y="819245"/>
                  </a:lnTo>
                  <a:lnTo>
                    <a:pt x="701135" y="810863"/>
                  </a:lnTo>
                  <a:lnTo>
                    <a:pt x="721043" y="810959"/>
                  </a:lnTo>
                  <a:lnTo>
                    <a:pt x="724090" y="800290"/>
                  </a:lnTo>
                  <a:lnTo>
                    <a:pt x="739045" y="783146"/>
                  </a:lnTo>
                  <a:lnTo>
                    <a:pt x="743045" y="787718"/>
                  </a:lnTo>
                  <a:lnTo>
                    <a:pt x="749046" y="780860"/>
                  </a:lnTo>
                  <a:lnTo>
                    <a:pt x="750570" y="783336"/>
                  </a:lnTo>
                  <a:lnTo>
                    <a:pt x="758571" y="784193"/>
                  </a:lnTo>
                  <a:lnTo>
                    <a:pt x="760381" y="775716"/>
                  </a:lnTo>
                  <a:lnTo>
                    <a:pt x="765620" y="780002"/>
                  </a:lnTo>
                  <a:lnTo>
                    <a:pt x="787337" y="747236"/>
                  </a:lnTo>
                  <a:lnTo>
                    <a:pt x="792956" y="742188"/>
                  </a:lnTo>
                  <a:lnTo>
                    <a:pt x="803434" y="742188"/>
                  </a:lnTo>
                  <a:lnTo>
                    <a:pt x="813245" y="702088"/>
                  </a:lnTo>
                  <a:lnTo>
                    <a:pt x="801624" y="700469"/>
                  </a:lnTo>
                  <a:lnTo>
                    <a:pt x="800386" y="689896"/>
                  </a:lnTo>
                  <a:lnTo>
                    <a:pt x="790194" y="687896"/>
                  </a:lnTo>
                  <a:lnTo>
                    <a:pt x="789718" y="691039"/>
                  </a:lnTo>
                  <a:lnTo>
                    <a:pt x="775716" y="691991"/>
                  </a:lnTo>
                  <a:lnTo>
                    <a:pt x="773621" y="671513"/>
                  </a:lnTo>
                  <a:lnTo>
                    <a:pt x="783622" y="668560"/>
                  </a:lnTo>
                  <a:lnTo>
                    <a:pt x="784003" y="649605"/>
                  </a:lnTo>
                  <a:lnTo>
                    <a:pt x="786098" y="650081"/>
                  </a:lnTo>
                  <a:lnTo>
                    <a:pt x="788003" y="629698"/>
                  </a:lnTo>
                  <a:lnTo>
                    <a:pt x="794766" y="619220"/>
                  </a:lnTo>
                  <a:lnTo>
                    <a:pt x="784098" y="589788"/>
                  </a:lnTo>
                  <a:lnTo>
                    <a:pt x="777335" y="591503"/>
                  </a:lnTo>
                  <a:lnTo>
                    <a:pt x="774287" y="583216"/>
                  </a:lnTo>
                  <a:lnTo>
                    <a:pt x="784860" y="565880"/>
                  </a:lnTo>
                  <a:lnTo>
                    <a:pt x="758952" y="577596"/>
                  </a:lnTo>
                  <a:lnTo>
                    <a:pt x="747808" y="588454"/>
                  </a:lnTo>
                  <a:lnTo>
                    <a:pt x="731711" y="596075"/>
                  </a:lnTo>
                  <a:lnTo>
                    <a:pt x="732568" y="600456"/>
                  </a:lnTo>
                  <a:lnTo>
                    <a:pt x="729139" y="600456"/>
                  </a:lnTo>
                  <a:lnTo>
                    <a:pt x="732758" y="614077"/>
                  </a:lnTo>
                  <a:lnTo>
                    <a:pt x="723043" y="618744"/>
                  </a:lnTo>
                  <a:lnTo>
                    <a:pt x="715423" y="612267"/>
                  </a:lnTo>
                  <a:lnTo>
                    <a:pt x="706564" y="591312"/>
                  </a:lnTo>
                  <a:lnTo>
                    <a:pt x="717328" y="582168"/>
                  </a:lnTo>
                  <a:lnTo>
                    <a:pt x="715613" y="571976"/>
                  </a:lnTo>
                  <a:lnTo>
                    <a:pt x="704374" y="565595"/>
                  </a:lnTo>
                  <a:lnTo>
                    <a:pt x="703326" y="567500"/>
                  </a:lnTo>
                  <a:lnTo>
                    <a:pt x="692848" y="563404"/>
                  </a:lnTo>
                  <a:lnTo>
                    <a:pt x="689801" y="567500"/>
                  </a:lnTo>
                  <a:lnTo>
                    <a:pt x="684467" y="563785"/>
                  </a:lnTo>
                  <a:lnTo>
                    <a:pt x="682562" y="555688"/>
                  </a:lnTo>
                  <a:lnTo>
                    <a:pt x="685514" y="551402"/>
                  </a:lnTo>
                  <a:lnTo>
                    <a:pt x="675989" y="553403"/>
                  </a:lnTo>
                  <a:lnTo>
                    <a:pt x="657701" y="518351"/>
                  </a:lnTo>
                  <a:lnTo>
                    <a:pt x="670941" y="504158"/>
                  </a:lnTo>
                  <a:lnTo>
                    <a:pt x="674275" y="502158"/>
                  </a:lnTo>
                  <a:lnTo>
                    <a:pt x="675322" y="504825"/>
                  </a:lnTo>
                  <a:lnTo>
                    <a:pt x="681800" y="501015"/>
                  </a:lnTo>
                  <a:lnTo>
                    <a:pt x="682085" y="494729"/>
                  </a:lnTo>
                  <a:lnTo>
                    <a:pt x="699230" y="489585"/>
                  </a:lnTo>
                  <a:lnTo>
                    <a:pt x="720662" y="477964"/>
                  </a:lnTo>
                  <a:lnTo>
                    <a:pt x="725329" y="472250"/>
                  </a:lnTo>
                  <a:lnTo>
                    <a:pt x="727043" y="463105"/>
                  </a:lnTo>
                  <a:lnTo>
                    <a:pt x="691991" y="470535"/>
                  </a:lnTo>
                  <a:lnTo>
                    <a:pt x="691991" y="467678"/>
                  </a:lnTo>
                  <a:lnTo>
                    <a:pt x="666845" y="458724"/>
                  </a:lnTo>
                  <a:lnTo>
                    <a:pt x="648748" y="466249"/>
                  </a:lnTo>
                  <a:lnTo>
                    <a:pt x="636175" y="466725"/>
                  </a:lnTo>
                  <a:lnTo>
                    <a:pt x="630936" y="464439"/>
                  </a:lnTo>
                  <a:lnTo>
                    <a:pt x="615601" y="469868"/>
                  </a:lnTo>
                  <a:lnTo>
                    <a:pt x="607886" y="454057"/>
                  </a:lnTo>
                  <a:lnTo>
                    <a:pt x="600646" y="445389"/>
                  </a:lnTo>
                  <a:lnTo>
                    <a:pt x="595122" y="444437"/>
                  </a:lnTo>
                  <a:lnTo>
                    <a:pt x="581596" y="461296"/>
                  </a:lnTo>
                  <a:lnTo>
                    <a:pt x="576739" y="451676"/>
                  </a:lnTo>
                  <a:lnTo>
                    <a:pt x="566261" y="441388"/>
                  </a:lnTo>
                  <a:lnTo>
                    <a:pt x="540639" y="465011"/>
                  </a:lnTo>
                  <a:lnTo>
                    <a:pt x="534067" y="475012"/>
                  </a:lnTo>
                  <a:lnTo>
                    <a:pt x="532447" y="469202"/>
                  </a:lnTo>
                  <a:lnTo>
                    <a:pt x="535591" y="467011"/>
                  </a:lnTo>
                  <a:lnTo>
                    <a:pt x="538353" y="456724"/>
                  </a:lnTo>
                  <a:lnTo>
                    <a:pt x="534543" y="443103"/>
                  </a:lnTo>
                  <a:lnTo>
                    <a:pt x="527590" y="447104"/>
                  </a:lnTo>
                  <a:lnTo>
                    <a:pt x="530162" y="461201"/>
                  </a:lnTo>
                  <a:lnTo>
                    <a:pt x="526828" y="448723"/>
                  </a:lnTo>
                  <a:lnTo>
                    <a:pt x="515684" y="455009"/>
                  </a:lnTo>
                  <a:lnTo>
                    <a:pt x="513588" y="448628"/>
                  </a:lnTo>
                  <a:lnTo>
                    <a:pt x="524542" y="439484"/>
                  </a:lnTo>
                  <a:lnTo>
                    <a:pt x="510730" y="421196"/>
                  </a:lnTo>
                  <a:lnTo>
                    <a:pt x="488823" y="416052"/>
                  </a:lnTo>
                  <a:lnTo>
                    <a:pt x="457390" y="447294"/>
                  </a:lnTo>
                  <a:lnTo>
                    <a:pt x="452342" y="445294"/>
                  </a:lnTo>
                  <a:lnTo>
                    <a:pt x="447770" y="447104"/>
                  </a:lnTo>
                  <a:lnTo>
                    <a:pt x="424910" y="419767"/>
                  </a:lnTo>
                  <a:lnTo>
                    <a:pt x="409861" y="415004"/>
                  </a:lnTo>
                  <a:lnTo>
                    <a:pt x="406241" y="421291"/>
                  </a:lnTo>
                  <a:lnTo>
                    <a:pt x="394049" y="419862"/>
                  </a:lnTo>
                  <a:lnTo>
                    <a:pt x="399860" y="417290"/>
                  </a:lnTo>
                  <a:lnTo>
                    <a:pt x="396812" y="409575"/>
                  </a:lnTo>
                  <a:lnTo>
                    <a:pt x="392906" y="411385"/>
                  </a:lnTo>
                  <a:lnTo>
                    <a:pt x="388525" y="401098"/>
                  </a:lnTo>
                  <a:lnTo>
                    <a:pt x="384620" y="402717"/>
                  </a:lnTo>
                  <a:lnTo>
                    <a:pt x="381762" y="436340"/>
                  </a:lnTo>
                  <a:lnTo>
                    <a:pt x="379190" y="441103"/>
                  </a:lnTo>
                  <a:lnTo>
                    <a:pt x="370808" y="434054"/>
                  </a:lnTo>
                  <a:lnTo>
                    <a:pt x="363950" y="455200"/>
                  </a:lnTo>
                  <a:lnTo>
                    <a:pt x="359950" y="454438"/>
                  </a:lnTo>
                  <a:lnTo>
                    <a:pt x="360997" y="463296"/>
                  </a:lnTo>
                  <a:lnTo>
                    <a:pt x="352330" y="46805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33" name="Freihandform: Form 132">
              <a:extLst>
                <a:ext uri="{FF2B5EF4-FFF2-40B4-BE49-F238E27FC236}">
                  <a16:creationId xmlns:a16="http://schemas.microsoft.com/office/drawing/2014/main" id="{112B96EA-93A6-422A-BE59-2078AC142C15}"/>
                </a:ext>
              </a:extLst>
            </p:cNvPr>
            <p:cNvSpPr/>
            <p:nvPr/>
          </p:nvSpPr>
          <p:spPr>
            <a:xfrm>
              <a:off x="1441266" y="3461203"/>
              <a:ext cx="688050" cy="836550"/>
            </a:xfrm>
            <a:custGeom>
              <a:avLst/>
              <a:gdLst>
                <a:gd name="connsiteX0" fmla="*/ 644842 w 1323975"/>
                <a:gd name="connsiteY0" fmla="*/ 1582388 h 1609725"/>
                <a:gd name="connsiteX1" fmla="*/ 636270 w 1323975"/>
                <a:gd name="connsiteY1" fmla="*/ 1581245 h 1609725"/>
                <a:gd name="connsiteX2" fmla="*/ 617410 w 1323975"/>
                <a:gd name="connsiteY2" fmla="*/ 1584674 h 1609725"/>
                <a:gd name="connsiteX3" fmla="*/ 588169 w 1323975"/>
                <a:gd name="connsiteY3" fmla="*/ 1599724 h 1609725"/>
                <a:gd name="connsiteX4" fmla="*/ 570643 w 1323975"/>
                <a:gd name="connsiteY4" fmla="*/ 1604867 h 1609725"/>
                <a:gd name="connsiteX5" fmla="*/ 570262 w 1323975"/>
                <a:gd name="connsiteY5" fmla="*/ 1600581 h 1609725"/>
                <a:gd name="connsiteX6" fmla="*/ 562737 w 1323975"/>
                <a:gd name="connsiteY6" fmla="*/ 1591437 h 1609725"/>
                <a:gd name="connsiteX7" fmla="*/ 542449 w 1323975"/>
                <a:gd name="connsiteY7" fmla="*/ 1553623 h 1609725"/>
                <a:gd name="connsiteX8" fmla="*/ 541592 w 1323975"/>
                <a:gd name="connsiteY8" fmla="*/ 1531906 h 1609725"/>
                <a:gd name="connsiteX9" fmla="*/ 544163 w 1323975"/>
                <a:gd name="connsiteY9" fmla="*/ 1527429 h 1609725"/>
                <a:gd name="connsiteX10" fmla="*/ 544449 w 1323975"/>
                <a:gd name="connsiteY10" fmla="*/ 1522857 h 1609725"/>
                <a:gd name="connsiteX11" fmla="*/ 543401 w 1323975"/>
                <a:gd name="connsiteY11" fmla="*/ 1528001 h 1609725"/>
                <a:gd name="connsiteX12" fmla="*/ 537782 w 1323975"/>
                <a:gd name="connsiteY12" fmla="*/ 1525905 h 1609725"/>
                <a:gd name="connsiteX13" fmla="*/ 532924 w 1323975"/>
                <a:gd name="connsiteY13" fmla="*/ 1535049 h 1609725"/>
                <a:gd name="connsiteX14" fmla="*/ 519970 w 1323975"/>
                <a:gd name="connsiteY14" fmla="*/ 1530477 h 1609725"/>
                <a:gd name="connsiteX15" fmla="*/ 520922 w 1323975"/>
                <a:gd name="connsiteY15" fmla="*/ 1526667 h 1609725"/>
                <a:gd name="connsiteX16" fmla="*/ 518922 w 1323975"/>
                <a:gd name="connsiteY16" fmla="*/ 1525334 h 1609725"/>
                <a:gd name="connsiteX17" fmla="*/ 522065 w 1323975"/>
                <a:gd name="connsiteY17" fmla="*/ 1509331 h 1609725"/>
                <a:gd name="connsiteX18" fmla="*/ 529495 w 1323975"/>
                <a:gd name="connsiteY18" fmla="*/ 1508760 h 1609725"/>
                <a:gd name="connsiteX19" fmla="*/ 534162 w 1323975"/>
                <a:gd name="connsiteY19" fmla="*/ 1512189 h 1609725"/>
                <a:gd name="connsiteX20" fmla="*/ 543020 w 1323975"/>
                <a:gd name="connsiteY20" fmla="*/ 1508474 h 1609725"/>
                <a:gd name="connsiteX21" fmla="*/ 536258 w 1323975"/>
                <a:gd name="connsiteY21" fmla="*/ 1502283 h 1609725"/>
                <a:gd name="connsiteX22" fmla="*/ 538543 w 1323975"/>
                <a:gd name="connsiteY22" fmla="*/ 1496568 h 1609725"/>
                <a:gd name="connsiteX23" fmla="*/ 535115 w 1323975"/>
                <a:gd name="connsiteY23" fmla="*/ 1501140 h 1609725"/>
                <a:gd name="connsiteX24" fmla="*/ 528257 w 1323975"/>
                <a:gd name="connsiteY24" fmla="*/ 1499235 h 1609725"/>
                <a:gd name="connsiteX25" fmla="*/ 529685 w 1323975"/>
                <a:gd name="connsiteY25" fmla="*/ 1497711 h 1609725"/>
                <a:gd name="connsiteX26" fmla="*/ 523780 w 1323975"/>
                <a:gd name="connsiteY26" fmla="*/ 1491424 h 1609725"/>
                <a:gd name="connsiteX27" fmla="*/ 524732 w 1323975"/>
                <a:gd name="connsiteY27" fmla="*/ 1489329 h 1609725"/>
                <a:gd name="connsiteX28" fmla="*/ 521113 w 1323975"/>
                <a:gd name="connsiteY28" fmla="*/ 1487805 h 1609725"/>
                <a:gd name="connsiteX29" fmla="*/ 528447 w 1323975"/>
                <a:gd name="connsiteY29" fmla="*/ 1480756 h 1609725"/>
                <a:gd name="connsiteX30" fmla="*/ 525875 w 1323975"/>
                <a:gd name="connsiteY30" fmla="*/ 1476947 h 1609725"/>
                <a:gd name="connsiteX31" fmla="*/ 531304 w 1323975"/>
                <a:gd name="connsiteY31" fmla="*/ 1480566 h 1609725"/>
                <a:gd name="connsiteX32" fmla="*/ 526447 w 1323975"/>
                <a:gd name="connsiteY32" fmla="*/ 1487805 h 1609725"/>
                <a:gd name="connsiteX33" fmla="*/ 530066 w 1323975"/>
                <a:gd name="connsiteY33" fmla="*/ 1490091 h 1609725"/>
                <a:gd name="connsiteX34" fmla="*/ 539496 w 1323975"/>
                <a:gd name="connsiteY34" fmla="*/ 1483043 h 1609725"/>
                <a:gd name="connsiteX35" fmla="*/ 536829 w 1323975"/>
                <a:gd name="connsiteY35" fmla="*/ 1481519 h 1609725"/>
                <a:gd name="connsiteX36" fmla="*/ 537305 w 1323975"/>
                <a:gd name="connsiteY36" fmla="*/ 1478756 h 1609725"/>
                <a:gd name="connsiteX37" fmla="*/ 532257 w 1323975"/>
                <a:gd name="connsiteY37" fmla="*/ 1478947 h 1609725"/>
                <a:gd name="connsiteX38" fmla="*/ 535305 w 1323975"/>
                <a:gd name="connsiteY38" fmla="*/ 1473708 h 1609725"/>
                <a:gd name="connsiteX39" fmla="*/ 525399 w 1323975"/>
                <a:gd name="connsiteY39" fmla="*/ 1470851 h 1609725"/>
                <a:gd name="connsiteX40" fmla="*/ 522256 w 1323975"/>
                <a:gd name="connsiteY40" fmla="*/ 1465326 h 1609725"/>
                <a:gd name="connsiteX41" fmla="*/ 519017 w 1323975"/>
                <a:gd name="connsiteY41" fmla="*/ 1469422 h 1609725"/>
                <a:gd name="connsiteX42" fmla="*/ 513398 w 1323975"/>
                <a:gd name="connsiteY42" fmla="*/ 1468946 h 1609725"/>
                <a:gd name="connsiteX43" fmla="*/ 506444 w 1323975"/>
                <a:gd name="connsiteY43" fmla="*/ 1454468 h 1609725"/>
                <a:gd name="connsiteX44" fmla="*/ 506349 w 1323975"/>
                <a:gd name="connsiteY44" fmla="*/ 1457420 h 1609725"/>
                <a:gd name="connsiteX45" fmla="*/ 501110 w 1323975"/>
                <a:gd name="connsiteY45" fmla="*/ 1457897 h 1609725"/>
                <a:gd name="connsiteX46" fmla="*/ 502539 w 1323975"/>
                <a:gd name="connsiteY46" fmla="*/ 1441514 h 1609725"/>
                <a:gd name="connsiteX47" fmla="*/ 499967 w 1323975"/>
                <a:gd name="connsiteY47" fmla="*/ 1438656 h 1609725"/>
                <a:gd name="connsiteX48" fmla="*/ 489394 w 1323975"/>
                <a:gd name="connsiteY48" fmla="*/ 1459897 h 1609725"/>
                <a:gd name="connsiteX49" fmla="*/ 489585 w 1323975"/>
                <a:gd name="connsiteY49" fmla="*/ 1475422 h 1609725"/>
                <a:gd name="connsiteX50" fmla="*/ 480536 w 1323975"/>
                <a:gd name="connsiteY50" fmla="*/ 1490281 h 1609725"/>
                <a:gd name="connsiteX51" fmla="*/ 498253 w 1323975"/>
                <a:gd name="connsiteY51" fmla="*/ 1508379 h 1609725"/>
                <a:gd name="connsiteX52" fmla="*/ 503968 w 1323975"/>
                <a:gd name="connsiteY52" fmla="*/ 1504379 h 1609725"/>
                <a:gd name="connsiteX53" fmla="*/ 506349 w 1323975"/>
                <a:gd name="connsiteY53" fmla="*/ 1506093 h 1609725"/>
                <a:gd name="connsiteX54" fmla="*/ 501682 w 1323975"/>
                <a:gd name="connsiteY54" fmla="*/ 1511237 h 1609725"/>
                <a:gd name="connsiteX55" fmla="*/ 496252 w 1323975"/>
                <a:gd name="connsiteY55" fmla="*/ 1511903 h 1609725"/>
                <a:gd name="connsiteX56" fmla="*/ 495395 w 1323975"/>
                <a:gd name="connsiteY56" fmla="*/ 1508093 h 1609725"/>
                <a:gd name="connsiteX57" fmla="*/ 478345 w 1323975"/>
                <a:gd name="connsiteY57" fmla="*/ 1490758 h 1609725"/>
                <a:gd name="connsiteX58" fmla="*/ 482156 w 1323975"/>
                <a:gd name="connsiteY58" fmla="*/ 1479614 h 1609725"/>
                <a:gd name="connsiteX59" fmla="*/ 486442 w 1323975"/>
                <a:gd name="connsiteY59" fmla="*/ 1474565 h 1609725"/>
                <a:gd name="connsiteX60" fmla="*/ 487204 w 1323975"/>
                <a:gd name="connsiteY60" fmla="*/ 1459706 h 1609725"/>
                <a:gd name="connsiteX61" fmla="*/ 499967 w 1323975"/>
                <a:gd name="connsiteY61" fmla="*/ 1430655 h 1609725"/>
                <a:gd name="connsiteX62" fmla="*/ 505873 w 1323975"/>
                <a:gd name="connsiteY62" fmla="*/ 1428655 h 1609725"/>
                <a:gd name="connsiteX63" fmla="*/ 510731 w 1323975"/>
                <a:gd name="connsiteY63" fmla="*/ 1433417 h 1609725"/>
                <a:gd name="connsiteX64" fmla="*/ 515493 w 1323975"/>
                <a:gd name="connsiteY64" fmla="*/ 1428369 h 1609725"/>
                <a:gd name="connsiteX65" fmla="*/ 508159 w 1323975"/>
                <a:gd name="connsiteY65" fmla="*/ 1419511 h 1609725"/>
                <a:gd name="connsiteX66" fmla="*/ 503491 w 1323975"/>
                <a:gd name="connsiteY66" fmla="*/ 1417796 h 1609725"/>
                <a:gd name="connsiteX67" fmla="*/ 493490 w 1323975"/>
                <a:gd name="connsiteY67" fmla="*/ 1420082 h 1609725"/>
                <a:gd name="connsiteX68" fmla="*/ 475583 w 1323975"/>
                <a:gd name="connsiteY68" fmla="*/ 1416272 h 1609725"/>
                <a:gd name="connsiteX69" fmla="*/ 468916 w 1323975"/>
                <a:gd name="connsiteY69" fmla="*/ 1406843 h 1609725"/>
                <a:gd name="connsiteX70" fmla="*/ 470630 w 1323975"/>
                <a:gd name="connsiteY70" fmla="*/ 1388173 h 1609725"/>
                <a:gd name="connsiteX71" fmla="*/ 468249 w 1323975"/>
                <a:gd name="connsiteY71" fmla="*/ 1384078 h 1609725"/>
                <a:gd name="connsiteX72" fmla="*/ 458819 w 1323975"/>
                <a:gd name="connsiteY72" fmla="*/ 1384840 h 1609725"/>
                <a:gd name="connsiteX73" fmla="*/ 455009 w 1323975"/>
                <a:gd name="connsiteY73" fmla="*/ 1376553 h 1609725"/>
                <a:gd name="connsiteX74" fmla="*/ 449961 w 1323975"/>
                <a:gd name="connsiteY74" fmla="*/ 1373886 h 1609725"/>
                <a:gd name="connsiteX75" fmla="*/ 445770 w 1323975"/>
                <a:gd name="connsiteY75" fmla="*/ 1360265 h 1609725"/>
                <a:gd name="connsiteX76" fmla="*/ 446818 w 1323975"/>
                <a:gd name="connsiteY76" fmla="*/ 1356836 h 1609725"/>
                <a:gd name="connsiteX77" fmla="*/ 441960 w 1323975"/>
                <a:gd name="connsiteY77" fmla="*/ 1352550 h 1609725"/>
                <a:gd name="connsiteX78" fmla="*/ 440531 w 1323975"/>
                <a:gd name="connsiteY78" fmla="*/ 1341882 h 1609725"/>
                <a:gd name="connsiteX79" fmla="*/ 437578 w 1323975"/>
                <a:gd name="connsiteY79" fmla="*/ 1340739 h 1609725"/>
                <a:gd name="connsiteX80" fmla="*/ 431101 w 1323975"/>
                <a:gd name="connsiteY80" fmla="*/ 1341120 h 1609725"/>
                <a:gd name="connsiteX81" fmla="*/ 423767 w 1323975"/>
                <a:gd name="connsiteY81" fmla="*/ 1355027 h 1609725"/>
                <a:gd name="connsiteX82" fmla="*/ 406336 w 1323975"/>
                <a:gd name="connsiteY82" fmla="*/ 1372076 h 1609725"/>
                <a:gd name="connsiteX83" fmla="*/ 404336 w 1323975"/>
                <a:gd name="connsiteY83" fmla="*/ 1378744 h 1609725"/>
                <a:gd name="connsiteX84" fmla="*/ 390620 w 1323975"/>
                <a:gd name="connsiteY84" fmla="*/ 1397127 h 1609725"/>
                <a:gd name="connsiteX85" fmla="*/ 395478 w 1323975"/>
                <a:gd name="connsiteY85" fmla="*/ 1415320 h 1609725"/>
                <a:gd name="connsiteX86" fmla="*/ 393478 w 1323975"/>
                <a:gd name="connsiteY86" fmla="*/ 1418082 h 1609725"/>
                <a:gd name="connsiteX87" fmla="*/ 396050 w 1323975"/>
                <a:gd name="connsiteY87" fmla="*/ 1431607 h 1609725"/>
                <a:gd name="connsiteX88" fmla="*/ 399574 w 1323975"/>
                <a:gd name="connsiteY88" fmla="*/ 1438561 h 1609725"/>
                <a:gd name="connsiteX89" fmla="*/ 391382 w 1323975"/>
                <a:gd name="connsiteY89" fmla="*/ 1451420 h 1609725"/>
                <a:gd name="connsiteX90" fmla="*/ 389668 w 1323975"/>
                <a:gd name="connsiteY90" fmla="*/ 1472851 h 1609725"/>
                <a:gd name="connsiteX91" fmla="*/ 378904 w 1323975"/>
                <a:gd name="connsiteY91" fmla="*/ 1487519 h 1609725"/>
                <a:gd name="connsiteX92" fmla="*/ 377095 w 1323975"/>
                <a:gd name="connsiteY92" fmla="*/ 1487138 h 1609725"/>
                <a:gd name="connsiteX93" fmla="*/ 379190 w 1323975"/>
                <a:gd name="connsiteY93" fmla="*/ 1489424 h 1609725"/>
                <a:gd name="connsiteX94" fmla="*/ 372046 w 1323975"/>
                <a:gd name="connsiteY94" fmla="*/ 1486757 h 1609725"/>
                <a:gd name="connsiteX95" fmla="*/ 367856 w 1323975"/>
                <a:gd name="connsiteY95" fmla="*/ 1494663 h 1609725"/>
                <a:gd name="connsiteX96" fmla="*/ 363379 w 1323975"/>
                <a:gd name="connsiteY96" fmla="*/ 1493615 h 1609725"/>
                <a:gd name="connsiteX97" fmla="*/ 352139 w 1323975"/>
                <a:gd name="connsiteY97" fmla="*/ 1498568 h 1609725"/>
                <a:gd name="connsiteX98" fmla="*/ 350996 w 1323975"/>
                <a:gd name="connsiteY98" fmla="*/ 1505045 h 1609725"/>
                <a:gd name="connsiteX99" fmla="*/ 360902 w 1323975"/>
                <a:gd name="connsiteY99" fmla="*/ 1508284 h 1609725"/>
                <a:gd name="connsiteX100" fmla="*/ 359474 w 1323975"/>
                <a:gd name="connsiteY100" fmla="*/ 1506093 h 1609725"/>
                <a:gd name="connsiteX101" fmla="*/ 362045 w 1323975"/>
                <a:gd name="connsiteY101" fmla="*/ 1503331 h 1609725"/>
                <a:gd name="connsiteX102" fmla="*/ 367570 w 1323975"/>
                <a:gd name="connsiteY102" fmla="*/ 1509522 h 1609725"/>
                <a:gd name="connsiteX103" fmla="*/ 357854 w 1323975"/>
                <a:gd name="connsiteY103" fmla="*/ 1531715 h 1609725"/>
                <a:gd name="connsiteX104" fmla="*/ 350329 w 1323975"/>
                <a:gd name="connsiteY104" fmla="*/ 1529429 h 1609725"/>
                <a:gd name="connsiteX105" fmla="*/ 347853 w 1323975"/>
                <a:gd name="connsiteY105" fmla="*/ 1544288 h 1609725"/>
                <a:gd name="connsiteX106" fmla="*/ 322612 w 1323975"/>
                <a:gd name="connsiteY106" fmla="*/ 1533715 h 1609725"/>
                <a:gd name="connsiteX107" fmla="*/ 323945 w 1323975"/>
                <a:gd name="connsiteY107" fmla="*/ 1529715 h 1609725"/>
                <a:gd name="connsiteX108" fmla="*/ 332518 w 1323975"/>
                <a:gd name="connsiteY108" fmla="*/ 1531620 h 1609725"/>
                <a:gd name="connsiteX109" fmla="*/ 331660 w 1323975"/>
                <a:gd name="connsiteY109" fmla="*/ 1528858 h 1609725"/>
                <a:gd name="connsiteX110" fmla="*/ 337566 w 1323975"/>
                <a:gd name="connsiteY110" fmla="*/ 1527620 h 1609725"/>
                <a:gd name="connsiteX111" fmla="*/ 340614 w 1323975"/>
                <a:gd name="connsiteY111" fmla="*/ 1523905 h 1609725"/>
                <a:gd name="connsiteX112" fmla="*/ 337280 w 1323975"/>
                <a:gd name="connsiteY112" fmla="*/ 1513904 h 1609725"/>
                <a:gd name="connsiteX113" fmla="*/ 339852 w 1323975"/>
                <a:gd name="connsiteY113" fmla="*/ 1508093 h 1609725"/>
                <a:gd name="connsiteX114" fmla="*/ 337280 w 1323975"/>
                <a:gd name="connsiteY114" fmla="*/ 1504474 h 1609725"/>
                <a:gd name="connsiteX115" fmla="*/ 334232 w 1323975"/>
                <a:gd name="connsiteY115" fmla="*/ 1505045 h 1609725"/>
                <a:gd name="connsiteX116" fmla="*/ 332994 w 1323975"/>
                <a:gd name="connsiteY116" fmla="*/ 1496473 h 1609725"/>
                <a:gd name="connsiteX117" fmla="*/ 313944 w 1323975"/>
                <a:gd name="connsiteY117" fmla="*/ 1504283 h 1609725"/>
                <a:gd name="connsiteX118" fmla="*/ 313468 w 1323975"/>
                <a:gd name="connsiteY118" fmla="*/ 1495711 h 1609725"/>
                <a:gd name="connsiteX119" fmla="*/ 305752 w 1323975"/>
                <a:gd name="connsiteY119" fmla="*/ 1492472 h 1609725"/>
                <a:gd name="connsiteX120" fmla="*/ 306133 w 1323975"/>
                <a:gd name="connsiteY120" fmla="*/ 1477994 h 1609725"/>
                <a:gd name="connsiteX121" fmla="*/ 299752 w 1323975"/>
                <a:gd name="connsiteY121" fmla="*/ 1476661 h 1609725"/>
                <a:gd name="connsiteX122" fmla="*/ 287560 w 1323975"/>
                <a:gd name="connsiteY122" fmla="*/ 1498664 h 1609725"/>
                <a:gd name="connsiteX123" fmla="*/ 285845 w 1323975"/>
                <a:gd name="connsiteY123" fmla="*/ 1512665 h 1609725"/>
                <a:gd name="connsiteX124" fmla="*/ 289274 w 1323975"/>
                <a:gd name="connsiteY124" fmla="*/ 1524857 h 1609725"/>
                <a:gd name="connsiteX125" fmla="*/ 278225 w 1323975"/>
                <a:gd name="connsiteY125" fmla="*/ 1547431 h 1609725"/>
                <a:gd name="connsiteX126" fmla="*/ 274796 w 1323975"/>
                <a:gd name="connsiteY126" fmla="*/ 1548574 h 1609725"/>
                <a:gd name="connsiteX127" fmla="*/ 271748 w 1323975"/>
                <a:gd name="connsiteY127" fmla="*/ 1530572 h 1609725"/>
                <a:gd name="connsiteX128" fmla="*/ 255175 w 1323975"/>
                <a:gd name="connsiteY128" fmla="*/ 1516094 h 1609725"/>
                <a:gd name="connsiteX129" fmla="*/ 248031 w 1323975"/>
                <a:gd name="connsiteY129" fmla="*/ 1506474 h 1609725"/>
                <a:gd name="connsiteX130" fmla="*/ 246698 w 1323975"/>
                <a:gd name="connsiteY130" fmla="*/ 1498854 h 1609725"/>
                <a:gd name="connsiteX131" fmla="*/ 251269 w 1323975"/>
                <a:gd name="connsiteY131" fmla="*/ 1488377 h 1609725"/>
                <a:gd name="connsiteX132" fmla="*/ 253841 w 1323975"/>
                <a:gd name="connsiteY132" fmla="*/ 1468660 h 1609725"/>
                <a:gd name="connsiteX133" fmla="*/ 253936 w 1323975"/>
                <a:gd name="connsiteY133" fmla="*/ 1454277 h 1609725"/>
                <a:gd name="connsiteX134" fmla="*/ 247078 w 1323975"/>
                <a:gd name="connsiteY134" fmla="*/ 1436561 h 1609725"/>
                <a:gd name="connsiteX135" fmla="*/ 248602 w 1323975"/>
                <a:gd name="connsiteY135" fmla="*/ 1428464 h 1609725"/>
                <a:gd name="connsiteX136" fmla="*/ 252698 w 1323975"/>
                <a:gd name="connsiteY136" fmla="*/ 1418368 h 1609725"/>
                <a:gd name="connsiteX137" fmla="*/ 254699 w 1323975"/>
                <a:gd name="connsiteY137" fmla="*/ 1419035 h 1609725"/>
                <a:gd name="connsiteX138" fmla="*/ 254032 w 1323975"/>
                <a:gd name="connsiteY138" fmla="*/ 1414844 h 1609725"/>
                <a:gd name="connsiteX139" fmla="*/ 258794 w 1323975"/>
                <a:gd name="connsiteY139" fmla="*/ 1402271 h 1609725"/>
                <a:gd name="connsiteX140" fmla="*/ 270034 w 1323975"/>
                <a:gd name="connsiteY140" fmla="*/ 1401318 h 1609725"/>
                <a:gd name="connsiteX141" fmla="*/ 276130 w 1323975"/>
                <a:gd name="connsiteY141" fmla="*/ 1395889 h 1609725"/>
                <a:gd name="connsiteX142" fmla="*/ 281464 w 1323975"/>
                <a:gd name="connsiteY142" fmla="*/ 1395603 h 1609725"/>
                <a:gd name="connsiteX143" fmla="*/ 281464 w 1323975"/>
                <a:gd name="connsiteY143" fmla="*/ 1390079 h 1609725"/>
                <a:gd name="connsiteX144" fmla="*/ 278987 w 1323975"/>
                <a:gd name="connsiteY144" fmla="*/ 1388364 h 1609725"/>
                <a:gd name="connsiteX145" fmla="*/ 283940 w 1323975"/>
                <a:gd name="connsiteY145" fmla="*/ 1382554 h 1609725"/>
                <a:gd name="connsiteX146" fmla="*/ 279844 w 1323975"/>
                <a:gd name="connsiteY146" fmla="*/ 1380363 h 1609725"/>
                <a:gd name="connsiteX147" fmla="*/ 278035 w 1323975"/>
                <a:gd name="connsiteY147" fmla="*/ 1372172 h 1609725"/>
                <a:gd name="connsiteX148" fmla="*/ 289274 w 1323975"/>
                <a:gd name="connsiteY148" fmla="*/ 1367980 h 1609725"/>
                <a:gd name="connsiteX149" fmla="*/ 294132 w 1323975"/>
                <a:gd name="connsiteY149" fmla="*/ 1363123 h 1609725"/>
                <a:gd name="connsiteX150" fmla="*/ 290132 w 1323975"/>
                <a:gd name="connsiteY150" fmla="*/ 1354550 h 1609725"/>
                <a:gd name="connsiteX151" fmla="*/ 290798 w 1323975"/>
                <a:gd name="connsiteY151" fmla="*/ 1342072 h 1609725"/>
                <a:gd name="connsiteX152" fmla="*/ 288131 w 1323975"/>
                <a:gd name="connsiteY152" fmla="*/ 1334834 h 1609725"/>
                <a:gd name="connsiteX153" fmla="*/ 265557 w 1323975"/>
                <a:gd name="connsiteY153" fmla="*/ 1316831 h 1609725"/>
                <a:gd name="connsiteX154" fmla="*/ 254603 w 1323975"/>
                <a:gd name="connsiteY154" fmla="*/ 1304830 h 1609725"/>
                <a:gd name="connsiteX155" fmla="*/ 248126 w 1323975"/>
                <a:gd name="connsiteY155" fmla="*/ 1279589 h 1609725"/>
                <a:gd name="connsiteX156" fmla="*/ 240316 w 1323975"/>
                <a:gd name="connsiteY156" fmla="*/ 1274540 h 1609725"/>
                <a:gd name="connsiteX157" fmla="*/ 249650 w 1323975"/>
                <a:gd name="connsiteY157" fmla="*/ 1240441 h 1609725"/>
                <a:gd name="connsiteX158" fmla="*/ 257842 w 1323975"/>
                <a:gd name="connsiteY158" fmla="*/ 1233202 h 1609725"/>
                <a:gd name="connsiteX159" fmla="*/ 260033 w 1323975"/>
                <a:gd name="connsiteY159" fmla="*/ 1235964 h 1609725"/>
                <a:gd name="connsiteX160" fmla="*/ 262604 w 1323975"/>
                <a:gd name="connsiteY160" fmla="*/ 1233488 h 1609725"/>
                <a:gd name="connsiteX161" fmla="*/ 261842 w 1323975"/>
                <a:gd name="connsiteY161" fmla="*/ 1226058 h 1609725"/>
                <a:gd name="connsiteX162" fmla="*/ 254603 w 1323975"/>
                <a:gd name="connsiteY162" fmla="*/ 1226153 h 1609725"/>
                <a:gd name="connsiteX163" fmla="*/ 267176 w 1323975"/>
                <a:gd name="connsiteY163" fmla="*/ 1223963 h 1609725"/>
                <a:gd name="connsiteX164" fmla="*/ 268224 w 1323975"/>
                <a:gd name="connsiteY164" fmla="*/ 1217486 h 1609725"/>
                <a:gd name="connsiteX165" fmla="*/ 265366 w 1323975"/>
                <a:gd name="connsiteY165" fmla="*/ 1207008 h 1609725"/>
                <a:gd name="connsiteX166" fmla="*/ 272320 w 1323975"/>
                <a:gd name="connsiteY166" fmla="*/ 1201388 h 1609725"/>
                <a:gd name="connsiteX167" fmla="*/ 269462 w 1323975"/>
                <a:gd name="connsiteY167" fmla="*/ 1198721 h 1609725"/>
                <a:gd name="connsiteX168" fmla="*/ 267176 w 1323975"/>
                <a:gd name="connsiteY168" fmla="*/ 1202150 h 1609725"/>
                <a:gd name="connsiteX169" fmla="*/ 265557 w 1323975"/>
                <a:gd name="connsiteY169" fmla="*/ 1198721 h 1609725"/>
                <a:gd name="connsiteX170" fmla="*/ 270319 w 1323975"/>
                <a:gd name="connsiteY170" fmla="*/ 1196149 h 1609725"/>
                <a:gd name="connsiteX171" fmla="*/ 277463 w 1323975"/>
                <a:gd name="connsiteY171" fmla="*/ 1186434 h 1609725"/>
                <a:gd name="connsiteX172" fmla="*/ 261461 w 1323975"/>
                <a:gd name="connsiteY172" fmla="*/ 1186529 h 1609725"/>
                <a:gd name="connsiteX173" fmla="*/ 246602 w 1323975"/>
                <a:gd name="connsiteY173" fmla="*/ 1172909 h 1609725"/>
                <a:gd name="connsiteX174" fmla="*/ 248412 w 1323975"/>
                <a:gd name="connsiteY174" fmla="*/ 1168337 h 1609725"/>
                <a:gd name="connsiteX175" fmla="*/ 244316 w 1323975"/>
                <a:gd name="connsiteY175" fmla="*/ 1162812 h 1609725"/>
                <a:gd name="connsiteX176" fmla="*/ 247078 w 1323975"/>
                <a:gd name="connsiteY176" fmla="*/ 1155859 h 1609725"/>
                <a:gd name="connsiteX177" fmla="*/ 234410 w 1323975"/>
                <a:gd name="connsiteY177" fmla="*/ 1131284 h 1609725"/>
                <a:gd name="connsiteX178" fmla="*/ 226600 w 1323975"/>
                <a:gd name="connsiteY178" fmla="*/ 1126807 h 1609725"/>
                <a:gd name="connsiteX179" fmla="*/ 224885 w 1323975"/>
                <a:gd name="connsiteY179" fmla="*/ 1128236 h 1609725"/>
                <a:gd name="connsiteX180" fmla="*/ 217741 w 1323975"/>
                <a:gd name="connsiteY180" fmla="*/ 1125474 h 1609725"/>
                <a:gd name="connsiteX181" fmla="*/ 214789 w 1323975"/>
                <a:gd name="connsiteY181" fmla="*/ 1122331 h 1609725"/>
                <a:gd name="connsiteX182" fmla="*/ 218027 w 1323975"/>
                <a:gd name="connsiteY182" fmla="*/ 1117568 h 1609725"/>
                <a:gd name="connsiteX183" fmla="*/ 216313 w 1323975"/>
                <a:gd name="connsiteY183" fmla="*/ 1113472 h 1609725"/>
                <a:gd name="connsiteX184" fmla="*/ 207169 w 1323975"/>
                <a:gd name="connsiteY184" fmla="*/ 1111568 h 1609725"/>
                <a:gd name="connsiteX185" fmla="*/ 194310 w 1323975"/>
                <a:gd name="connsiteY185" fmla="*/ 1101947 h 1609725"/>
                <a:gd name="connsiteX186" fmla="*/ 209645 w 1323975"/>
                <a:gd name="connsiteY186" fmla="*/ 1088422 h 1609725"/>
                <a:gd name="connsiteX187" fmla="*/ 210502 w 1323975"/>
                <a:gd name="connsiteY187" fmla="*/ 1080135 h 1609725"/>
                <a:gd name="connsiteX188" fmla="*/ 195834 w 1323975"/>
                <a:gd name="connsiteY188" fmla="*/ 1060895 h 1609725"/>
                <a:gd name="connsiteX189" fmla="*/ 183070 w 1323975"/>
                <a:gd name="connsiteY189" fmla="*/ 1055465 h 1609725"/>
                <a:gd name="connsiteX190" fmla="*/ 175927 w 1323975"/>
                <a:gd name="connsiteY190" fmla="*/ 1044321 h 1609725"/>
                <a:gd name="connsiteX191" fmla="*/ 170974 w 1323975"/>
                <a:gd name="connsiteY191" fmla="*/ 1040892 h 1609725"/>
                <a:gd name="connsiteX192" fmla="*/ 166497 w 1323975"/>
                <a:gd name="connsiteY192" fmla="*/ 1032986 h 1609725"/>
                <a:gd name="connsiteX193" fmla="*/ 163830 w 1323975"/>
                <a:gd name="connsiteY193" fmla="*/ 1020318 h 1609725"/>
                <a:gd name="connsiteX194" fmla="*/ 161544 w 1323975"/>
                <a:gd name="connsiteY194" fmla="*/ 1020413 h 1609725"/>
                <a:gd name="connsiteX195" fmla="*/ 161353 w 1323975"/>
                <a:gd name="connsiteY195" fmla="*/ 1025557 h 1609725"/>
                <a:gd name="connsiteX196" fmla="*/ 151924 w 1323975"/>
                <a:gd name="connsiteY196" fmla="*/ 1038320 h 1609725"/>
                <a:gd name="connsiteX197" fmla="*/ 148590 w 1323975"/>
                <a:gd name="connsiteY197" fmla="*/ 1022985 h 1609725"/>
                <a:gd name="connsiteX198" fmla="*/ 146209 w 1323975"/>
                <a:gd name="connsiteY198" fmla="*/ 1020032 h 1609725"/>
                <a:gd name="connsiteX199" fmla="*/ 142494 w 1323975"/>
                <a:gd name="connsiteY199" fmla="*/ 1024604 h 1609725"/>
                <a:gd name="connsiteX200" fmla="*/ 138970 w 1323975"/>
                <a:gd name="connsiteY200" fmla="*/ 1021842 h 1609725"/>
                <a:gd name="connsiteX201" fmla="*/ 132874 w 1323975"/>
                <a:gd name="connsiteY201" fmla="*/ 1013746 h 1609725"/>
                <a:gd name="connsiteX202" fmla="*/ 133541 w 1323975"/>
                <a:gd name="connsiteY202" fmla="*/ 1008031 h 1609725"/>
                <a:gd name="connsiteX203" fmla="*/ 125444 w 1323975"/>
                <a:gd name="connsiteY203" fmla="*/ 1018699 h 1609725"/>
                <a:gd name="connsiteX204" fmla="*/ 108585 w 1323975"/>
                <a:gd name="connsiteY204" fmla="*/ 1027843 h 1609725"/>
                <a:gd name="connsiteX205" fmla="*/ 84963 w 1323975"/>
                <a:gd name="connsiteY205" fmla="*/ 1026223 h 1609725"/>
                <a:gd name="connsiteX206" fmla="*/ 67723 w 1323975"/>
                <a:gd name="connsiteY206" fmla="*/ 1028033 h 1609725"/>
                <a:gd name="connsiteX207" fmla="*/ 62293 w 1323975"/>
                <a:gd name="connsiteY207" fmla="*/ 1026223 h 1609725"/>
                <a:gd name="connsiteX208" fmla="*/ 51816 w 1323975"/>
                <a:gd name="connsiteY208" fmla="*/ 1014127 h 1609725"/>
                <a:gd name="connsiteX209" fmla="*/ 43053 w 1323975"/>
                <a:gd name="connsiteY209" fmla="*/ 1012603 h 1609725"/>
                <a:gd name="connsiteX210" fmla="*/ 34671 w 1323975"/>
                <a:gd name="connsiteY210" fmla="*/ 1015746 h 1609725"/>
                <a:gd name="connsiteX211" fmla="*/ 19145 w 1323975"/>
                <a:gd name="connsiteY211" fmla="*/ 1011555 h 1609725"/>
                <a:gd name="connsiteX212" fmla="*/ 10001 w 1323975"/>
                <a:gd name="connsiteY212" fmla="*/ 1003078 h 1609725"/>
                <a:gd name="connsiteX213" fmla="*/ 11430 w 1323975"/>
                <a:gd name="connsiteY213" fmla="*/ 972407 h 1609725"/>
                <a:gd name="connsiteX214" fmla="*/ 9525 w 1323975"/>
                <a:gd name="connsiteY214" fmla="*/ 970407 h 1609725"/>
                <a:gd name="connsiteX215" fmla="*/ 13716 w 1323975"/>
                <a:gd name="connsiteY215" fmla="*/ 957834 h 1609725"/>
                <a:gd name="connsiteX216" fmla="*/ 10954 w 1323975"/>
                <a:gd name="connsiteY216" fmla="*/ 954405 h 1609725"/>
                <a:gd name="connsiteX217" fmla="*/ 15621 w 1323975"/>
                <a:gd name="connsiteY217" fmla="*/ 950309 h 1609725"/>
                <a:gd name="connsiteX218" fmla="*/ 10858 w 1323975"/>
                <a:gd name="connsiteY218" fmla="*/ 942118 h 1609725"/>
                <a:gd name="connsiteX219" fmla="*/ 16192 w 1323975"/>
                <a:gd name="connsiteY219" fmla="*/ 936212 h 1609725"/>
                <a:gd name="connsiteX220" fmla="*/ 34195 w 1323975"/>
                <a:gd name="connsiteY220" fmla="*/ 926878 h 1609725"/>
                <a:gd name="connsiteX221" fmla="*/ 36576 w 1323975"/>
                <a:gd name="connsiteY221" fmla="*/ 892207 h 1609725"/>
                <a:gd name="connsiteX222" fmla="*/ 30385 w 1323975"/>
                <a:gd name="connsiteY222" fmla="*/ 878396 h 1609725"/>
                <a:gd name="connsiteX223" fmla="*/ 26384 w 1323975"/>
                <a:gd name="connsiteY223" fmla="*/ 855154 h 1609725"/>
                <a:gd name="connsiteX224" fmla="*/ 42005 w 1323975"/>
                <a:gd name="connsiteY224" fmla="*/ 813054 h 1609725"/>
                <a:gd name="connsiteX225" fmla="*/ 33528 w 1323975"/>
                <a:gd name="connsiteY225" fmla="*/ 814959 h 1609725"/>
                <a:gd name="connsiteX226" fmla="*/ 31242 w 1323975"/>
                <a:gd name="connsiteY226" fmla="*/ 812578 h 1609725"/>
                <a:gd name="connsiteX227" fmla="*/ 46387 w 1323975"/>
                <a:gd name="connsiteY227" fmla="*/ 802100 h 1609725"/>
                <a:gd name="connsiteX228" fmla="*/ 47911 w 1323975"/>
                <a:gd name="connsiteY228" fmla="*/ 796385 h 1609725"/>
                <a:gd name="connsiteX229" fmla="*/ 45720 w 1323975"/>
                <a:gd name="connsiteY229" fmla="*/ 782764 h 1609725"/>
                <a:gd name="connsiteX230" fmla="*/ 38290 w 1323975"/>
                <a:gd name="connsiteY230" fmla="*/ 768287 h 1609725"/>
                <a:gd name="connsiteX231" fmla="*/ 44482 w 1323975"/>
                <a:gd name="connsiteY231" fmla="*/ 758476 h 1609725"/>
                <a:gd name="connsiteX232" fmla="*/ 50101 w 1323975"/>
                <a:gd name="connsiteY232" fmla="*/ 723519 h 1609725"/>
                <a:gd name="connsiteX233" fmla="*/ 58579 w 1323975"/>
                <a:gd name="connsiteY233" fmla="*/ 722090 h 1609725"/>
                <a:gd name="connsiteX234" fmla="*/ 56102 w 1323975"/>
                <a:gd name="connsiteY234" fmla="*/ 709898 h 1609725"/>
                <a:gd name="connsiteX235" fmla="*/ 70675 w 1323975"/>
                <a:gd name="connsiteY235" fmla="*/ 669227 h 1609725"/>
                <a:gd name="connsiteX236" fmla="*/ 73533 w 1323975"/>
                <a:gd name="connsiteY236" fmla="*/ 665321 h 1609725"/>
                <a:gd name="connsiteX237" fmla="*/ 76771 w 1323975"/>
                <a:gd name="connsiteY237" fmla="*/ 667036 h 1609725"/>
                <a:gd name="connsiteX238" fmla="*/ 76486 w 1323975"/>
                <a:gd name="connsiteY238" fmla="*/ 664178 h 1609725"/>
                <a:gd name="connsiteX239" fmla="*/ 80582 w 1323975"/>
                <a:gd name="connsiteY239" fmla="*/ 664845 h 1609725"/>
                <a:gd name="connsiteX240" fmla="*/ 83344 w 1323975"/>
                <a:gd name="connsiteY240" fmla="*/ 669131 h 1609725"/>
                <a:gd name="connsiteX241" fmla="*/ 85534 w 1323975"/>
                <a:gd name="connsiteY241" fmla="*/ 667703 h 1609725"/>
                <a:gd name="connsiteX242" fmla="*/ 81153 w 1323975"/>
                <a:gd name="connsiteY242" fmla="*/ 662083 h 1609725"/>
                <a:gd name="connsiteX243" fmla="*/ 88392 w 1323975"/>
                <a:gd name="connsiteY243" fmla="*/ 656654 h 1609725"/>
                <a:gd name="connsiteX244" fmla="*/ 91726 w 1323975"/>
                <a:gd name="connsiteY244" fmla="*/ 658749 h 1609725"/>
                <a:gd name="connsiteX245" fmla="*/ 92678 w 1323975"/>
                <a:gd name="connsiteY245" fmla="*/ 654368 h 1609725"/>
                <a:gd name="connsiteX246" fmla="*/ 95631 w 1323975"/>
                <a:gd name="connsiteY246" fmla="*/ 654177 h 1609725"/>
                <a:gd name="connsiteX247" fmla="*/ 102870 w 1323975"/>
                <a:gd name="connsiteY247" fmla="*/ 656368 h 1609725"/>
                <a:gd name="connsiteX248" fmla="*/ 107537 w 1323975"/>
                <a:gd name="connsiteY248" fmla="*/ 654177 h 1609725"/>
                <a:gd name="connsiteX249" fmla="*/ 126778 w 1323975"/>
                <a:gd name="connsiteY249" fmla="*/ 659606 h 1609725"/>
                <a:gd name="connsiteX250" fmla="*/ 126968 w 1323975"/>
                <a:gd name="connsiteY250" fmla="*/ 661797 h 1609725"/>
                <a:gd name="connsiteX251" fmla="*/ 135922 w 1323975"/>
                <a:gd name="connsiteY251" fmla="*/ 657796 h 1609725"/>
                <a:gd name="connsiteX252" fmla="*/ 139636 w 1323975"/>
                <a:gd name="connsiteY252" fmla="*/ 661702 h 1609725"/>
                <a:gd name="connsiteX253" fmla="*/ 147923 w 1323975"/>
                <a:gd name="connsiteY253" fmla="*/ 660845 h 1609725"/>
                <a:gd name="connsiteX254" fmla="*/ 150304 w 1323975"/>
                <a:gd name="connsiteY254" fmla="*/ 662940 h 1609725"/>
                <a:gd name="connsiteX255" fmla="*/ 152495 w 1323975"/>
                <a:gd name="connsiteY255" fmla="*/ 659702 h 1609725"/>
                <a:gd name="connsiteX256" fmla="*/ 155734 w 1323975"/>
                <a:gd name="connsiteY256" fmla="*/ 666179 h 1609725"/>
                <a:gd name="connsiteX257" fmla="*/ 163830 w 1323975"/>
                <a:gd name="connsiteY257" fmla="*/ 667417 h 1609725"/>
                <a:gd name="connsiteX258" fmla="*/ 165163 w 1323975"/>
                <a:gd name="connsiteY258" fmla="*/ 661321 h 1609725"/>
                <a:gd name="connsiteX259" fmla="*/ 168307 w 1323975"/>
                <a:gd name="connsiteY259" fmla="*/ 661892 h 1609725"/>
                <a:gd name="connsiteX260" fmla="*/ 169450 w 1323975"/>
                <a:gd name="connsiteY260" fmla="*/ 659321 h 1609725"/>
                <a:gd name="connsiteX261" fmla="*/ 173355 w 1323975"/>
                <a:gd name="connsiteY261" fmla="*/ 664083 h 1609725"/>
                <a:gd name="connsiteX262" fmla="*/ 175927 w 1323975"/>
                <a:gd name="connsiteY262" fmla="*/ 653224 h 1609725"/>
                <a:gd name="connsiteX263" fmla="*/ 190024 w 1323975"/>
                <a:gd name="connsiteY263" fmla="*/ 652939 h 1609725"/>
                <a:gd name="connsiteX264" fmla="*/ 193072 w 1323975"/>
                <a:gd name="connsiteY264" fmla="*/ 649510 h 1609725"/>
                <a:gd name="connsiteX265" fmla="*/ 186785 w 1323975"/>
                <a:gd name="connsiteY265" fmla="*/ 646747 h 1609725"/>
                <a:gd name="connsiteX266" fmla="*/ 197739 w 1323975"/>
                <a:gd name="connsiteY266" fmla="*/ 640842 h 1609725"/>
                <a:gd name="connsiteX267" fmla="*/ 196310 w 1323975"/>
                <a:gd name="connsiteY267" fmla="*/ 638842 h 1609725"/>
                <a:gd name="connsiteX268" fmla="*/ 203549 w 1323975"/>
                <a:gd name="connsiteY268" fmla="*/ 631412 h 1609725"/>
                <a:gd name="connsiteX269" fmla="*/ 200025 w 1323975"/>
                <a:gd name="connsiteY269" fmla="*/ 626936 h 1609725"/>
                <a:gd name="connsiteX270" fmla="*/ 224504 w 1323975"/>
                <a:gd name="connsiteY270" fmla="*/ 605409 h 1609725"/>
                <a:gd name="connsiteX271" fmla="*/ 214408 w 1323975"/>
                <a:gd name="connsiteY271" fmla="*/ 591598 h 1609725"/>
                <a:gd name="connsiteX272" fmla="*/ 223361 w 1323975"/>
                <a:gd name="connsiteY272" fmla="*/ 584645 h 1609725"/>
                <a:gd name="connsiteX273" fmla="*/ 227648 w 1323975"/>
                <a:gd name="connsiteY273" fmla="*/ 591407 h 1609725"/>
                <a:gd name="connsiteX274" fmla="*/ 231172 w 1323975"/>
                <a:gd name="connsiteY274" fmla="*/ 589597 h 1609725"/>
                <a:gd name="connsiteX275" fmla="*/ 226124 w 1323975"/>
                <a:gd name="connsiteY275" fmla="*/ 582454 h 1609725"/>
                <a:gd name="connsiteX276" fmla="*/ 232029 w 1323975"/>
                <a:gd name="connsiteY276" fmla="*/ 577596 h 1609725"/>
                <a:gd name="connsiteX277" fmla="*/ 218980 w 1323975"/>
                <a:gd name="connsiteY277" fmla="*/ 565213 h 1609725"/>
                <a:gd name="connsiteX278" fmla="*/ 220885 w 1323975"/>
                <a:gd name="connsiteY278" fmla="*/ 562165 h 1609725"/>
                <a:gd name="connsiteX279" fmla="*/ 225171 w 1323975"/>
                <a:gd name="connsiteY279" fmla="*/ 561594 h 1609725"/>
                <a:gd name="connsiteX280" fmla="*/ 219456 w 1323975"/>
                <a:gd name="connsiteY280" fmla="*/ 553021 h 1609725"/>
                <a:gd name="connsiteX281" fmla="*/ 225457 w 1323975"/>
                <a:gd name="connsiteY281" fmla="*/ 549402 h 1609725"/>
                <a:gd name="connsiteX282" fmla="*/ 220885 w 1323975"/>
                <a:gd name="connsiteY282" fmla="*/ 542354 h 1609725"/>
                <a:gd name="connsiteX283" fmla="*/ 223075 w 1323975"/>
                <a:gd name="connsiteY283" fmla="*/ 543496 h 1609725"/>
                <a:gd name="connsiteX284" fmla="*/ 231743 w 1323975"/>
                <a:gd name="connsiteY284" fmla="*/ 534543 h 1609725"/>
                <a:gd name="connsiteX285" fmla="*/ 225742 w 1323975"/>
                <a:gd name="connsiteY285" fmla="*/ 528638 h 1609725"/>
                <a:gd name="connsiteX286" fmla="*/ 232219 w 1323975"/>
                <a:gd name="connsiteY286" fmla="*/ 521970 h 1609725"/>
                <a:gd name="connsiteX287" fmla="*/ 236791 w 1323975"/>
                <a:gd name="connsiteY287" fmla="*/ 523113 h 1609725"/>
                <a:gd name="connsiteX288" fmla="*/ 237839 w 1323975"/>
                <a:gd name="connsiteY288" fmla="*/ 514540 h 1609725"/>
                <a:gd name="connsiteX289" fmla="*/ 243840 w 1323975"/>
                <a:gd name="connsiteY289" fmla="*/ 515874 h 1609725"/>
                <a:gd name="connsiteX290" fmla="*/ 244126 w 1323975"/>
                <a:gd name="connsiteY290" fmla="*/ 510159 h 1609725"/>
                <a:gd name="connsiteX291" fmla="*/ 251650 w 1323975"/>
                <a:gd name="connsiteY291" fmla="*/ 509206 h 1609725"/>
                <a:gd name="connsiteX292" fmla="*/ 249650 w 1323975"/>
                <a:gd name="connsiteY292" fmla="*/ 497872 h 1609725"/>
                <a:gd name="connsiteX293" fmla="*/ 254413 w 1323975"/>
                <a:gd name="connsiteY293" fmla="*/ 497014 h 1609725"/>
                <a:gd name="connsiteX294" fmla="*/ 256984 w 1323975"/>
                <a:gd name="connsiteY294" fmla="*/ 491014 h 1609725"/>
                <a:gd name="connsiteX295" fmla="*/ 256984 w 1323975"/>
                <a:gd name="connsiteY295" fmla="*/ 476917 h 1609725"/>
                <a:gd name="connsiteX296" fmla="*/ 251365 w 1323975"/>
                <a:gd name="connsiteY296" fmla="*/ 467868 h 1609725"/>
                <a:gd name="connsiteX297" fmla="*/ 246983 w 1323975"/>
                <a:gd name="connsiteY297" fmla="*/ 470154 h 1609725"/>
                <a:gd name="connsiteX298" fmla="*/ 245364 w 1323975"/>
                <a:gd name="connsiteY298" fmla="*/ 460820 h 1609725"/>
                <a:gd name="connsiteX299" fmla="*/ 241840 w 1323975"/>
                <a:gd name="connsiteY299" fmla="*/ 460724 h 1609725"/>
                <a:gd name="connsiteX300" fmla="*/ 234696 w 1323975"/>
                <a:gd name="connsiteY300" fmla="*/ 453199 h 1609725"/>
                <a:gd name="connsiteX301" fmla="*/ 239268 w 1323975"/>
                <a:gd name="connsiteY301" fmla="*/ 462439 h 1609725"/>
                <a:gd name="connsiteX302" fmla="*/ 209741 w 1323975"/>
                <a:gd name="connsiteY302" fmla="*/ 461201 h 1609725"/>
                <a:gd name="connsiteX303" fmla="*/ 208502 w 1323975"/>
                <a:gd name="connsiteY303" fmla="*/ 441388 h 1609725"/>
                <a:gd name="connsiteX304" fmla="*/ 202787 w 1323975"/>
                <a:gd name="connsiteY304" fmla="*/ 434721 h 1609725"/>
                <a:gd name="connsiteX305" fmla="*/ 203073 w 1323975"/>
                <a:gd name="connsiteY305" fmla="*/ 423577 h 1609725"/>
                <a:gd name="connsiteX306" fmla="*/ 200692 w 1323975"/>
                <a:gd name="connsiteY306" fmla="*/ 421100 h 1609725"/>
                <a:gd name="connsiteX307" fmla="*/ 214789 w 1323975"/>
                <a:gd name="connsiteY307" fmla="*/ 421100 h 1609725"/>
                <a:gd name="connsiteX308" fmla="*/ 252889 w 1323975"/>
                <a:gd name="connsiteY308" fmla="*/ 428244 h 1609725"/>
                <a:gd name="connsiteX309" fmla="*/ 266891 w 1323975"/>
                <a:gd name="connsiteY309" fmla="*/ 425291 h 1609725"/>
                <a:gd name="connsiteX310" fmla="*/ 275749 w 1323975"/>
                <a:gd name="connsiteY310" fmla="*/ 419957 h 1609725"/>
                <a:gd name="connsiteX311" fmla="*/ 293370 w 1323975"/>
                <a:gd name="connsiteY311" fmla="*/ 417957 h 1609725"/>
                <a:gd name="connsiteX312" fmla="*/ 299561 w 1323975"/>
                <a:gd name="connsiteY312" fmla="*/ 404908 h 1609725"/>
                <a:gd name="connsiteX313" fmla="*/ 301942 w 1323975"/>
                <a:gd name="connsiteY313" fmla="*/ 384143 h 1609725"/>
                <a:gd name="connsiteX314" fmla="*/ 312229 w 1323975"/>
                <a:gd name="connsiteY314" fmla="*/ 371761 h 1609725"/>
                <a:gd name="connsiteX315" fmla="*/ 312610 w 1323975"/>
                <a:gd name="connsiteY315" fmla="*/ 362903 h 1609725"/>
                <a:gd name="connsiteX316" fmla="*/ 303943 w 1323975"/>
                <a:gd name="connsiteY316" fmla="*/ 360712 h 1609725"/>
                <a:gd name="connsiteX317" fmla="*/ 309848 w 1323975"/>
                <a:gd name="connsiteY317" fmla="*/ 356235 h 1609725"/>
                <a:gd name="connsiteX318" fmla="*/ 307181 w 1323975"/>
                <a:gd name="connsiteY318" fmla="*/ 352520 h 1609725"/>
                <a:gd name="connsiteX319" fmla="*/ 278606 w 1323975"/>
                <a:gd name="connsiteY319" fmla="*/ 354997 h 1609725"/>
                <a:gd name="connsiteX320" fmla="*/ 279083 w 1323975"/>
                <a:gd name="connsiteY320" fmla="*/ 352615 h 1609725"/>
                <a:gd name="connsiteX321" fmla="*/ 257937 w 1323975"/>
                <a:gd name="connsiteY321" fmla="*/ 346901 h 1609725"/>
                <a:gd name="connsiteX322" fmla="*/ 204502 w 1323975"/>
                <a:gd name="connsiteY322" fmla="*/ 342329 h 1609725"/>
                <a:gd name="connsiteX323" fmla="*/ 205550 w 1323975"/>
                <a:gd name="connsiteY323" fmla="*/ 329184 h 1609725"/>
                <a:gd name="connsiteX324" fmla="*/ 231267 w 1323975"/>
                <a:gd name="connsiteY324" fmla="*/ 329946 h 1609725"/>
                <a:gd name="connsiteX325" fmla="*/ 235839 w 1323975"/>
                <a:gd name="connsiteY325" fmla="*/ 314706 h 1609725"/>
                <a:gd name="connsiteX326" fmla="*/ 251269 w 1323975"/>
                <a:gd name="connsiteY326" fmla="*/ 318516 h 1609725"/>
                <a:gd name="connsiteX327" fmla="*/ 252032 w 1323975"/>
                <a:gd name="connsiteY327" fmla="*/ 314896 h 1609725"/>
                <a:gd name="connsiteX328" fmla="*/ 254794 w 1323975"/>
                <a:gd name="connsiteY328" fmla="*/ 314801 h 1609725"/>
                <a:gd name="connsiteX329" fmla="*/ 256413 w 1323975"/>
                <a:gd name="connsiteY329" fmla="*/ 306229 h 1609725"/>
                <a:gd name="connsiteX330" fmla="*/ 252889 w 1323975"/>
                <a:gd name="connsiteY330" fmla="*/ 306229 h 1609725"/>
                <a:gd name="connsiteX331" fmla="*/ 253079 w 1323975"/>
                <a:gd name="connsiteY331" fmla="*/ 302800 h 1609725"/>
                <a:gd name="connsiteX332" fmla="*/ 259270 w 1323975"/>
                <a:gd name="connsiteY332" fmla="*/ 288036 h 1609725"/>
                <a:gd name="connsiteX333" fmla="*/ 274987 w 1323975"/>
                <a:gd name="connsiteY333" fmla="*/ 275654 h 1609725"/>
                <a:gd name="connsiteX334" fmla="*/ 278797 w 1323975"/>
                <a:gd name="connsiteY334" fmla="*/ 266033 h 1609725"/>
                <a:gd name="connsiteX335" fmla="*/ 291275 w 1323975"/>
                <a:gd name="connsiteY335" fmla="*/ 270796 h 1609725"/>
                <a:gd name="connsiteX336" fmla="*/ 296513 w 1323975"/>
                <a:gd name="connsiteY336" fmla="*/ 260032 h 1609725"/>
                <a:gd name="connsiteX337" fmla="*/ 327946 w 1323975"/>
                <a:gd name="connsiteY337" fmla="*/ 273272 h 1609725"/>
                <a:gd name="connsiteX338" fmla="*/ 322802 w 1323975"/>
                <a:gd name="connsiteY338" fmla="*/ 262699 h 1609725"/>
                <a:gd name="connsiteX339" fmla="*/ 326993 w 1323975"/>
                <a:gd name="connsiteY339" fmla="*/ 243173 h 1609725"/>
                <a:gd name="connsiteX340" fmla="*/ 324707 w 1323975"/>
                <a:gd name="connsiteY340" fmla="*/ 237172 h 1609725"/>
                <a:gd name="connsiteX341" fmla="*/ 331375 w 1323975"/>
                <a:gd name="connsiteY341" fmla="*/ 237649 h 1609725"/>
                <a:gd name="connsiteX342" fmla="*/ 334042 w 1323975"/>
                <a:gd name="connsiteY342" fmla="*/ 219361 h 1609725"/>
                <a:gd name="connsiteX343" fmla="*/ 339566 w 1323975"/>
                <a:gd name="connsiteY343" fmla="*/ 204692 h 1609725"/>
                <a:gd name="connsiteX344" fmla="*/ 336137 w 1323975"/>
                <a:gd name="connsiteY344" fmla="*/ 200692 h 1609725"/>
                <a:gd name="connsiteX345" fmla="*/ 338137 w 1323975"/>
                <a:gd name="connsiteY345" fmla="*/ 195644 h 1609725"/>
                <a:gd name="connsiteX346" fmla="*/ 347758 w 1323975"/>
                <a:gd name="connsiteY346" fmla="*/ 180404 h 1609725"/>
                <a:gd name="connsiteX347" fmla="*/ 352330 w 1323975"/>
                <a:gd name="connsiteY347" fmla="*/ 178594 h 1609725"/>
                <a:gd name="connsiteX348" fmla="*/ 358235 w 1323975"/>
                <a:gd name="connsiteY348" fmla="*/ 162973 h 1609725"/>
                <a:gd name="connsiteX349" fmla="*/ 381191 w 1323975"/>
                <a:gd name="connsiteY349" fmla="*/ 147447 h 1609725"/>
                <a:gd name="connsiteX350" fmla="*/ 383000 w 1323975"/>
                <a:gd name="connsiteY350" fmla="*/ 144399 h 1609725"/>
                <a:gd name="connsiteX351" fmla="*/ 380143 w 1323975"/>
                <a:gd name="connsiteY351" fmla="*/ 143923 h 1609725"/>
                <a:gd name="connsiteX352" fmla="*/ 382048 w 1323975"/>
                <a:gd name="connsiteY352" fmla="*/ 119062 h 1609725"/>
                <a:gd name="connsiteX353" fmla="*/ 392144 w 1323975"/>
                <a:gd name="connsiteY353" fmla="*/ 119729 h 1609725"/>
                <a:gd name="connsiteX354" fmla="*/ 398431 w 1323975"/>
                <a:gd name="connsiteY354" fmla="*/ 127921 h 1609725"/>
                <a:gd name="connsiteX355" fmla="*/ 402717 w 1323975"/>
                <a:gd name="connsiteY355" fmla="*/ 124682 h 1609725"/>
                <a:gd name="connsiteX356" fmla="*/ 413385 w 1323975"/>
                <a:gd name="connsiteY356" fmla="*/ 111347 h 1609725"/>
                <a:gd name="connsiteX357" fmla="*/ 410242 w 1323975"/>
                <a:gd name="connsiteY357" fmla="*/ 103156 h 1609725"/>
                <a:gd name="connsiteX358" fmla="*/ 422815 w 1323975"/>
                <a:gd name="connsiteY358" fmla="*/ 87344 h 1609725"/>
                <a:gd name="connsiteX359" fmla="*/ 426910 w 1323975"/>
                <a:gd name="connsiteY359" fmla="*/ 77534 h 1609725"/>
                <a:gd name="connsiteX360" fmla="*/ 433102 w 1323975"/>
                <a:gd name="connsiteY360" fmla="*/ 87630 h 1609725"/>
                <a:gd name="connsiteX361" fmla="*/ 441198 w 1323975"/>
                <a:gd name="connsiteY361" fmla="*/ 84582 h 1609725"/>
                <a:gd name="connsiteX362" fmla="*/ 445294 w 1323975"/>
                <a:gd name="connsiteY362" fmla="*/ 94583 h 1609725"/>
                <a:gd name="connsiteX363" fmla="*/ 453676 w 1323975"/>
                <a:gd name="connsiteY363" fmla="*/ 91440 h 1609725"/>
                <a:gd name="connsiteX364" fmla="*/ 457676 w 1323975"/>
                <a:gd name="connsiteY364" fmla="*/ 102013 h 1609725"/>
                <a:gd name="connsiteX365" fmla="*/ 476250 w 1323975"/>
                <a:gd name="connsiteY365" fmla="*/ 102489 h 1609725"/>
                <a:gd name="connsiteX366" fmla="*/ 477298 w 1323975"/>
                <a:gd name="connsiteY366" fmla="*/ 99917 h 1609725"/>
                <a:gd name="connsiteX367" fmla="*/ 485299 w 1323975"/>
                <a:gd name="connsiteY367" fmla="*/ 98107 h 1609725"/>
                <a:gd name="connsiteX368" fmla="*/ 483870 w 1323975"/>
                <a:gd name="connsiteY368" fmla="*/ 109633 h 1609725"/>
                <a:gd name="connsiteX369" fmla="*/ 506444 w 1323975"/>
                <a:gd name="connsiteY369" fmla="*/ 111728 h 1609725"/>
                <a:gd name="connsiteX370" fmla="*/ 515398 w 1323975"/>
                <a:gd name="connsiteY370" fmla="*/ 110299 h 1609725"/>
                <a:gd name="connsiteX371" fmla="*/ 513588 w 1323975"/>
                <a:gd name="connsiteY371" fmla="*/ 102298 h 1609725"/>
                <a:gd name="connsiteX372" fmla="*/ 516541 w 1323975"/>
                <a:gd name="connsiteY372" fmla="*/ 101822 h 1609725"/>
                <a:gd name="connsiteX373" fmla="*/ 536353 w 1323975"/>
                <a:gd name="connsiteY373" fmla="*/ 107918 h 1609725"/>
                <a:gd name="connsiteX374" fmla="*/ 546544 w 1323975"/>
                <a:gd name="connsiteY374" fmla="*/ 107728 h 1609725"/>
                <a:gd name="connsiteX375" fmla="*/ 548164 w 1323975"/>
                <a:gd name="connsiteY375" fmla="*/ 114490 h 1609725"/>
                <a:gd name="connsiteX376" fmla="*/ 584930 w 1323975"/>
                <a:gd name="connsiteY376" fmla="*/ 101060 h 1609725"/>
                <a:gd name="connsiteX377" fmla="*/ 587692 w 1323975"/>
                <a:gd name="connsiteY377" fmla="*/ 116967 h 1609725"/>
                <a:gd name="connsiteX378" fmla="*/ 592455 w 1323975"/>
                <a:gd name="connsiteY378" fmla="*/ 116777 h 1609725"/>
                <a:gd name="connsiteX379" fmla="*/ 591884 w 1323975"/>
                <a:gd name="connsiteY379" fmla="*/ 108966 h 1609725"/>
                <a:gd name="connsiteX380" fmla="*/ 606552 w 1323975"/>
                <a:gd name="connsiteY380" fmla="*/ 107442 h 1609725"/>
                <a:gd name="connsiteX381" fmla="*/ 607219 w 1323975"/>
                <a:gd name="connsiteY381" fmla="*/ 110680 h 1609725"/>
                <a:gd name="connsiteX382" fmla="*/ 623316 w 1323975"/>
                <a:gd name="connsiteY382" fmla="*/ 115729 h 1609725"/>
                <a:gd name="connsiteX383" fmla="*/ 623792 w 1323975"/>
                <a:gd name="connsiteY383" fmla="*/ 112395 h 1609725"/>
                <a:gd name="connsiteX384" fmla="*/ 610648 w 1323975"/>
                <a:gd name="connsiteY384" fmla="*/ 96584 h 1609725"/>
                <a:gd name="connsiteX385" fmla="*/ 615029 w 1323975"/>
                <a:gd name="connsiteY385" fmla="*/ 90106 h 1609725"/>
                <a:gd name="connsiteX386" fmla="*/ 630745 w 1323975"/>
                <a:gd name="connsiteY386" fmla="*/ 83439 h 1609725"/>
                <a:gd name="connsiteX387" fmla="*/ 629507 w 1323975"/>
                <a:gd name="connsiteY387" fmla="*/ 80962 h 1609725"/>
                <a:gd name="connsiteX388" fmla="*/ 634936 w 1323975"/>
                <a:gd name="connsiteY388" fmla="*/ 78962 h 1609725"/>
                <a:gd name="connsiteX389" fmla="*/ 632841 w 1323975"/>
                <a:gd name="connsiteY389" fmla="*/ 71914 h 1609725"/>
                <a:gd name="connsiteX390" fmla="*/ 637413 w 1323975"/>
                <a:gd name="connsiteY390" fmla="*/ 69437 h 1609725"/>
                <a:gd name="connsiteX391" fmla="*/ 636270 w 1323975"/>
                <a:gd name="connsiteY391" fmla="*/ 57340 h 1609725"/>
                <a:gd name="connsiteX392" fmla="*/ 651605 w 1323975"/>
                <a:gd name="connsiteY392" fmla="*/ 52102 h 1609725"/>
                <a:gd name="connsiteX393" fmla="*/ 662654 w 1323975"/>
                <a:gd name="connsiteY393" fmla="*/ 52102 h 1609725"/>
                <a:gd name="connsiteX394" fmla="*/ 682085 w 1323975"/>
                <a:gd name="connsiteY394" fmla="*/ 43529 h 1609725"/>
                <a:gd name="connsiteX395" fmla="*/ 681323 w 1323975"/>
                <a:gd name="connsiteY395" fmla="*/ 40862 h 1609725"/>
                <a:gd name="connsiteX396" fmla="*/ 696659 w 1323975"/>
                <a:gd name="connsiteY396" fmla="*/ 39243 h 1609725"/>
                <a:gd name="connsiteX397" fmla="*/ 697420 w 1323975"/>
                <a:gd name="connsiteY397" fmla="*/ 42672 h 1609725"/>
                <a:gd name="connsiteX398" fmla="*/ 701516 w 1323975"/>
                <a:gd name="connsiteY398" fmla="*/ 42577 h 1609725"/>
                <a:gd name="connsiteX399" fmla="*/ 706184 w 1323975"/>
                <a:gd name="connsiteY399" fmla="*/ 58484 h 1609725"/>
                <a:gd name="connsiteX400" fmla="*/ 716566 w 1323975"/>
                <a:gd name="connsiteY400" fmla="*/ 51530 h 1609725"/>
                <a:gd name="connsiteX401" fmla="*/ 715994 w 1323975"/>
                <a:gd name="connsiteY401" fmla="*/ 47720 h 1609725"/>
                <a:gd name="connsiteX402" fmla="*/ 744188 w 1323975"/>
                <a:gd name="connsiteY402" fmla="*/ 45720 h 1609725"/>
                <a:gd name="connsiteX403" fmla="*/ 788384 w 1323975"/>
                <a:gd name="connsiteY403" fmla="*/ 35433 h 1609725"/>
                <a:gd name="connsiteX404" fmla="*/ 842867 w 1323975"/>
                <a:gd name="connsiteY404" fmla="*/ 29242 h 1609725"/>
                <a:gd name="connsiteX405" fmla="*/ 903923 w 1323975"/>
                <a:gd name="connsiteY405" fmla="*/ 17240 h 1609725"/>
                <a:gd name="connsiteX406" fmla="*/ 936593 w 1323975"/>
                <a:gd name="connsiteY406" fmla="*/ 15716 h 1609725"/>
                <a:gd name="connsiteX407" fmla="*/ 959644 w 1323975"/>
                <a:gd name="connsiteY407" fmla="*/ 9525 h 1609725"/>
                <a:gd name="connsiteX408" fmla="*/ 992029 w 1323975"/>
                <a:gd name="connsiteY408" fmla="*/ 9715 h 1609725"/>
                <a:gd name="connsiteX409" fmla="*/ 1007840 w 1323975"/>
                <a:gd name="connsiteY409" fmla="*/ 59150 h 1609725"/>
                <a:gd name="connsiteX410" fmla="*/ 1005268 w 1323975"/>
                <a:gd name="connsiteY410" fmla="*/ 78867 h 1609725"/>
                <a:gd name="connsiteX411" fmla="*/ 1030319 w 1323975"/>
                <a:gd name="connsiteY411" fmla="*/ 64103 h 1609725"/>
                <a:gd name="connsiteX412" fmla="*/ 1043464 w 1323975"/>
                <a:gd name="connsiteY412" fmla="*/ 50197 h 1609725"/>
                <a:gd name="connsiteX413" fmla="*/ 1047369 w 1323975"/>
                <a:gd name="connsiteY413" fmla="*/ 58674 h 1609725"/>
                <a:gd name="connsiteX414" fmla="*/ 1061371 w 1323975"/>
                <a:gd name="connsiteY414" fmla="*/ 74104 h 1609725"/>
                <a:gd name="connsiteX415" fmla="*/ 1045750 w 1323975"/>
                <a:gd name="connsiteY415" fmla="*/ 106489 h 1609725"/>
                <a:gd name="connsiteX416" fmla="*/ 1047655 w 1323975"/>
                <a:gd name="connsiteY416" fmla="*/ 112204 h 1609725"/>
                <a:gd name="connsiteX417" fmla="*/ 1034891 w 1323975"/>
                <a:gd name="connsiteY417" fmla="*/ 118586 h 1609725"/>
                <a:gd name="connsiteX418" fmla="*/ 1047464 w 1323975"/>
                <a:gd name="connsiteY418" fmla="*/ 144018 h 1609725"/>
                <a:gd name="connsiteX419" fmla="*/ 1055465 w 1323975"/>
                <a:gd name="connsiteY419" fmla="*/ 174974 h 1609725"/>
                <a:gd name="connsiteX420" fmla="*/ 1060990 w 1323975"/>
                <a:gd name="connsiteY420" fmla="*/ 176403 h 1609725"/>
                <a:gd name="connsiteX421" fmla="*/ 1065085 w 1323975"/>
                <a:gd name="connsiteY421" fmla="*/ 171260 h 1609725"/>
                <a:gd name="connsiteX422" fmla="*/ 1093565 w 1323975"/>
                <a:gd name="connsiteY422" fmla="*/ 177927 h 1609725"/>
                <a:gd name="connsiteX423" fmla="*/ 1116901 w 1323975"/>
                <a:gd name="connsiteY423" fmla="*/ 176403 h 1609725"/>
                <a:gd name="connsiteX424" fmla="*/ 1146524 w 1323975"/>
                <a:gd name="connsiteY424" fmla="*/ 182213 h 1609725"/>
                <a:gd name="connsiteX425" fmla="*/ 1137094 w 1323975"/>
                <a:gd name="connsiteY425" fmla="*/ 198025 h 1609725"/>
                <a:gd name="connsiteX426" fmla="*/ 1132332 w 1323975"/>
                <a:gd name="connsiteY426" fmla="*/ 219742 h 1609725"/>
                <a:gd name="connsiteX427" fmla="*/ 1146238 w 1323975"/>
                <a:gd name="connsiteY427" fmla="*/ 220504 h 1609725"/>
                <a:gd name="connsiteX428" fmla="*/ 1149763 w 1323975"/>
                <a:gd name="connsiteY428" fmla="*/ 236506 h 1609725"/>
                <a:gd name="connsiteX429" fmla="*/ 1155478 w 1323975"/>
                <a:gd name="connsiteY429" fmla="*/ 247269 h 1609725"/>
                <a:gd name="connsiteX430" fmla="*/ 1180052 w 1323975"/>
                <a:gd name="connsiteY430" fmla="*/ 242697 h 1609725"/>
                <a:gd name="connsiteX431" fmla="*/ 1185196 w 1323975"/>
                <a:gd name="connsiteY431" fmla="*/ 266224 h 1609725"/>
                <a:gd name="connsiteX432" fmla="*/ 1169765 w 1323975"/>
                <a:gd name="connsiteY432" fmla="*/ 270320 h 1609725"/>
                <a:gd name="connsiteX433" fmla="*/ 1160240 w 1323975"/>
                <a:gd name="connsiteY433" fmla="*/ 282607 h 1609725"/>
                <a:gd name="connsiteX434" fmla="*/ 1126045 w 1323975"/>
                <a:gd name="connsiteY434" fmla="*/ 301752 h 1609725"/>
                <a:gd name="connsiteX435" fmla="*/ 1133284 w 1323975"/>
                <a:gd name="connsiteY435" fmla="*/ 325946 h 1609725"/>
                <a:gd name="connsiteX436" fmla="*/ 1147096 w 1323975"/>
                <a:gd name="connsiteY436" fmla="*/ 331375 h 1609725"/>
                <a:gd name="connsiteX437" fmla="*/ 1138904 w 1323975"/>
                <a:gd name="connsiteY437" fmla="*/ 334613 h 1609725"/>
                <a:gd name="connsiteX438" fmla="*/ 1143000 w 1323975"/>
                <a:gd name="connsiteY438" fmla="*/ 338614 h 1609725"/>
                <a:gd name="connsiteX439" fmla="*/ 1125760 w 1323975"/>
                <a:gd name="connsiteY439" fmla="*/ 351663 h 1609725"/>
                <a:gd name="connsiteX440" fmla="*/ 1124236 w 1323975"/>
                <a:gd name="connsiteY440" fmla="*/ 355092 h 1609725"/>
                <a:gd name="connsiteX441" fmla="*/ 1129284 w 1323975"/>
                <a:gd name="connsiteY441" fmla="*/ 370332 h 1609725"/>
                <a:gd name="connsiteX442" fmla="*/ 1156716 w 1323975"/>
                <a:gd name="connsiteY442" fmla="*/ 368713 h 1609725"/>
                <a:gd name="connsiteX443" fmla="*/ 1158716 w 1323975"/>
                <a:gd name="connsiteY443" fmla="*/ 385286 h 1609725"/>
                <a:gd name="connsiteX444" fmla="*/ 1156621 w 1323975"/>
                <a:gd name="connsiteY444" fmla="*/ 385477 h 1609725"/>
                <a:gd name="connsiteX445" fmla="*/ 1156907 w 1323975"/>
                <a:gd name="connsiteY445" fmla="*/ 389191 h 1609725"/>
                <a:gd name="connsiteX446" fmla="*/ 1161669 w 1323975"/>
                <a:gd name="connsiteY446" fmla="*/ 389287 h 1609725"/>
                <a:gd name="connsiteX447" fmla="*/ 1164145 w 1323975"/>
                <a:gd name="connsiteY447" fmla="*/ 393763 h 1609725"/>
                <a:gd name="connsiteX448" fmla="*/ 1156430 w 1323975"/>
                <a:gd name="connsiteY448" fmla="*/ 394811 h 1609725"/>
                <a:gd name="connsiteX449" fmla="*/ 1156335 w 1323975"/>
                <a:gd name="connsiteY449" fmla="*/ 400050 h 1609725"/>
                <a:gd name="connsiteX450" fmla="*/ 1169765 w 1323975"/>
                <a:gd name="connsiteY450" fmla="*/ 398907 h 1609725"/>
                <a:gd name="connsiteX451" fmla="*/ 1170813 w 1323975"/>
                <a:gd name="connsiteY451" fmla="*/ 402812 h 1609725"/>
                <a:gd name="connsiteX452" fmla="*/ 1176147 w 1323975"/>
                <a:gd name="connsiteY452" fmla="*/ 401669 h 1609725"/>
                <a:gd name="connsiteX453" fmla="*/ 1177100 w 1323975"/>
                <a:gd name="connsiteY453" fmla="*/ 405955 h 1609725"/>
                <a:gd name="connsiteX454" fmla="*/ 1189577 w 1323975"/>
                <a:gd name="connsiteY454" fmla="*/ 407575 h 1609725"/>
                <a:gd name="connsiteX455" fmla="*/ 1193768 w 1323975"/>
                <a:gd name="connsiteY455" fmla="*/ 415671 h 1609725"/>
                <a:gd name="connsiteX456" fmla="*/ 1193483 w 1323975"/>
                <a:gd name="connsiteY456" fmla="*/ 431102 h 1609725"/>
                <a:gd name="connsiteX457" fmla="*/ 1199102 w 1323975"/>
                <a:gd name="connsiteY457" fmla="*/ 428530 h 1609725"/>
                <a:gd name="connsiteX458" fmla="*/ 1197769 w 1323975"/>
                <a:gd name="connsiteY458" fmla="*/ 419862 h 1609725"/>
                <a:gd name="connsiteX459" fmla="*/ 1200721 w 1323975"/>
                <a:gd name="connsiteY459" fmla="*/ 412432 h 1609725"/>
                <a:gd name="connsiteX460" fmla="*/ 1215295 w 1323975"/>
                <a:gd name="connsiteY460" fmla="*/ 416243 h 1609725"/>
                <a:gd name="connsiteX461" fmla="*/ 1227868 w 1323975"/>
                <a:gd name="connsiteY461" fmla="*/ 412909 h 1609725"/>
                <a:gd name="connsiteX462" fmla="*/ 1227487 w 1323975"/>
                <a:gd name="connsiteY462" fmla="*/ 417290 h 1609725"/>
                <a:gd name="connsiteX463" fmla="*/ 1242060 w 1323975"/>
                <a:gd name="connsiteY463" fmla="*/ 418719 h 1609725"/>
                <a:gd name="connsiteX464" fmla="*/ 1240345 w 1323975"/>
                <a:gd name="connsiteY464" fmla="*/ 423005 h 1609725"/>
                <a:gd name="connsiteX465" fmla="*/ 1231106 w 1323975"/>
                <a:gd name="connsiteY465" fmla="*/ 424529 h 1609725"/>
                <a:gd name="connsiteX466" fmla="*/ 1240060 w 1323975"/>
                <a:gd name="connsiteY466" fmla="*/ 424244 h 1609725"/>
                <a:gd name="connsiteX467" fmla="*/ 1238631 w 1323975"/>
                <a:gd name="connsiteY467" fmla="*/ 434912 h 1609725"/>
                <a:gd name="connsiteX468" fmla="*/ 1242536 w 1323975"/>
                <a:gd name="connsiteY468" fmla="*/ 442055 h 1609725"/>
                <a:gd name="connsiteX469" fmla="*/ 1240250 w 1323975"/>
                <a:gd name="connsiteY469" fmla="*/ 444055 h 1609725"/>
                <a:gd name="connsiteX470" fmla="*/ 1246060 w 1323975"/>
                <a:gd name="connsiteY470" fmla="*/ 453104 h 1609725"/>
                <a:gd name="connsiteX471" fmla="*/ 1253776 w 1323975"/>
                <a:gd name="connsiteY471" fmla="*/ 451295 h 1609725"/>
                <a:gd name="connsiteX472" fmla="*/ 1253585 w 1323975"/>
                <a:gd name="connsiteY472" fmla="*/ 461581 h 1609725"/>
                <a:gd name="connsiteX473" fmla="*/ 1272159 w 1323975"/>
                <a:gd name="connsiteY473" fmla="*/ 454628 h 1609725"/>
                <a:gd name="connsiteX474" fmla="*/ 1271397 w 1323975"/>
                <a:gd name="connsiteY474" fmla="*/ 467201 h 1609725"/>
                <a:gd name="connsiteX475" fmla="*/ 1289113 w 1323975"/>
                <a:gd name="connsiteY475" fmla="*/ 473583 h 1609725"/>
                <a:gd name="connsiteX476" fmla="*/ 1312354 w 1323975"/>
                <a:gd name="connsiteY476" fmla="*/ 474440 h 1609725"/>
                <a:gd name="connsiteX477" fmla="*/ 1316260 w 1323975"/>
                <a:gd name="connsiteY477" fmla="*/ 472821 h 1609725"/>
                <a:gd name="connsiteX478" fmla="*/ 1319022 w 1323975"/>
                <a:gd name="connsiteY478" fmla="*/ 491299 h 1609725"/>
                <a:gd name="connsiteX479" fmla="*/ 1316069 w 1323975"/>
                <a:gd name="connsiteY479" fmla="*/ 491776 h 1609725"/>
                <a:gd name="connsiteX480" fmla="*/ 1314831 w 1323975"/>
                <a:gd name="connsiteY480" fmla="*/ 487966 h 1609725"/>
                <a:gd name="connsiteX481" fmla="*/ 1306354 w 1323975"/>
                <a:gd name="connsiteY481" fmla="*/ 487966 h 1609725"/>
                <a:gd name="connsiteX482" fmla="*/ 1292161 w 1323975"/>
                <a:gd name="connsiteY482" fmla="*/ 492919 h 1609725"/>
                <a:gd name="connsiteX483" fmla="*/ 1278826 w 1323975"/>
                <a:gd name="connsiteY483" fmla="*/ 492157 h 1609725"/>
                <a:gd name="connsiteX484" fmla="*/ 1260634 w 1323975"/>
                <a:gd name="connsiteY484" fmla="*/ 488156 h 1609725"/>
                <a:gd name="connsiteX485" fmla="*/ 1258824 w 1323975"/>
                <a:gd name="connsiteY485" fmla="*/ 485013 h 1609725"/>
                <a:gd name="connsiteX486" fmla="*/ 1236535 w 1323975"/>
                <a:gd name="connsiteY486" fmla="*/ 484918 h 1609725"/>
                <a:gd name="connsiteX487" fmla="*/ 1232630 w 1323975"/>
                <a:gd name="connsiteY487" fmla="*/ 485489 h 1609725"/>
                <a:gd name="connsiteX488" fmla="*/ 1223391 w 1323975"/>
                <a:gd name="connsiteY488" fmla="*/ 495871 h 1609725"/>
                <a:gd name="connsiteX489" fmla="*/ 1228916 w 1323975"/>
                <a:gd name="connsiteY489" fmla="*/ 499301 h 1609725"/>
                <a:gd name="connsiteX490" fmla="*/ 1233202 w 1323975"/>
                <a:gd name="connsiteY490" fmla="*/ 507587 h 1609725"/>
                <a:gd name="connsiteX491" fmla="*/ 1251299 w 1323975"/>
                <a:gd name="connsiteY491" fmla="*/ 501205 h 1609725"/>
                <a:gd name="connsiteX492" fmla="*/ 1270254 w 1323975"/>
                <a:gd name="connsiteY492" fmla="*/ 509969 h 1609725"/>
                <a:gd name="connsiteX493" fmla="*/ 1282732 w 1323975"/>
                <a:gd name="connsiteY493" fmla="*/ 511778 h 1609725"/>
                <a:gd name="connsiteX494" fmla="*/ 1277017 w 1323975"/>
                <a:gd name="connsiteY494" fmla="*/ 512254 h 1609725"/>
                <a:gd name="connsiteX495" fmla="*/ 1276159 w 1323975"/>
                <a:gd name="connsiteY495" fmla="*/ 525399 h 1609725"/>
                <a:gd name="connsiteX496" fmla="*/ 1261777 w 1323975"/>
                <a:gd name="connsiteY496" fmla="*/ 523304 h 1609725"/>
                <a:gd name="connsiteX497" fmla="*/ 1248918 w 1323975"/>
                <a:gd name="connsiteY497" fmla="*/ 516541 h 1609725"/>
                <a:gd name="connsiteX498" fmla="*/ 1228630 w 1323975"/>
                <a:gd name="connsiteY498" fmla="*/ 531209 h 1609725"/>
                <a:gd name="connsiteX499" fmla="*/ 1233868 w 1323975"/>
                <a:gd name="connsiteY499" fmla="*/ 535019 h 1609725"/>
                <a:gd name="connsiteX500" fmla="*/ 1213485 w 1323975"/>
                <a:gd name="connsiteY500" fmla="*/ 557403 h 1609725"/>
                <a:gd name="connsiteX501" fmla="*/ 1222819 w 1323975"/>
                <a:gd name="connsiteY501" fmla="*/ 565118 h 1609725"/>
                <a:gd name="connsiteX502" fmla="*/ 1217009 w 1323975"/>
                <a:gd name="connsiteY502" fmla="*/ 569023 h 1609725"/>
                <a:gd name="connsiteX503" fmla="*/ 1214152 w 1323975"/>
                <a:gd name="connsiteY503" fmla="*/ 575120 h 1609725"/>
                <a:gd name="connsiteX504" fmla="*/ 1210532 w 1323975"/>
                <a:gd name="connsiteY504" fmla="*/ 594265 h 1609725"/>
                <a:gd name="connsiteX505" fmla="*/ 1205293 w 1323975"/>
                <a:gd name="connsiteY505" fmla="*/ 593407 h 1609725"/>
                <a:gd name="connsiteX506" fmla="*/ 1204341 w 1323975"/>
                <a:gd name="connsiteY506" fmla="*/ 602266 h 1609725"/>
                <a:gd name="connsiteX507" fmla="*/ 1198435 w 1323975"/>
                <a:gd name="connsiteY507" fmla="*/ 603409 h 1609725"/>
                <a:gd name="connsiteX508" fmla="*/ 1199483 w 1323975"/>
                <a:gd name="connsiteY508" fmla="*/ 615791 h 1609725"/>
                <a:gd name="connsiteX509" fmla="*/ 1187386 w 1323975"/>
                <a:gd name="connsiteY509" fmla="*/ 615887 h 1609725"/>
                <a:gd name="connsiteX510" fmla="*/ 1197674 w 1323975"/>
                <a:gd name="connsiteY510" fmla="*/ 651034 h 1609725"/>
                <a:gd name="connsiteX511" fmla="*/ 1204912 w 1323975"/>
                <a:gd name="connsiteY511" fmla="*/ 650367 h 1609725"/>
                <a:gd name="connsiteX512" fmla="*/ 1205770 w 1323975"/>
                <a:gd name="connsiteY512" fmla="*/ 653510 h 1609725"/>
                <a:gd name="connsiteX513" fmla="*/ 1211009 w 1323975"/>
                <a:gd name="connsiteY513" fmla="*/ 653129 h 1609725"/>
                <a:gd name="connsiteX514" fmla="*/ 1225677 w 1323975"/>
                <a:gd name="connsiteY514" fmla="*/ 689324 h 1609725"/>
                <a:gd name="connsiteX515" fmla="*/ 1233107 w 1323975"/>
                <a:gd name="connsiteY515" fmla="*/ 687324 h 1609725"/>
                <a:gd name="connsiteX516" fmla="*/ 1233583 w 1323975"/>
                <a:gd name="connsiteY516" fmla="*/ 692372 h 1609725"/>
                <a:gd name="connsiteX517" fmla="*/ 1225391 w 1323975"/>
                <a:gd name="connsiteY517" fmla="*/ 693039 h 1609725"/>
                <a:gd name="connsiteX518" fmla="*/ 1224058 w 1323975"/>
                <a:gd name="connsiteY518" fmla="*/ 709327 h 1609725"/>
                <a:gd name="connsiteX519" fmla="*/ 1228058 w 1323975"/>
                <a:gd name="connsiteY519" fmla="*/ 716566 h 1609725"/>
                <a:gd name="connsiteX520" fmla="*/ 1224248 w 1323975"/>
                <a:gd name="connsiteY520" fmla="*/ 718661 h 1609725"/>
                <a:gd name="connsiteX521" fmla="*/ 1227487 w 1323975"/>
                <a:gd name="connsiteY521" fmla="*/ 734473 h 1609725"/>
                <a:gd name="connsiteX522" fmla="*/ 1231963 w 1323975"/>
                <a:gd name="connsiteY522" fmla="*/ 740950 h 1609725"/>
                <a:gd name="connsiteX523" fmla="*/ 1233773 w 1323975"/>
                <a:gd name="connsiteY523" fmla="*/ 772478 h 1609725"/>
                <a:gd name="connsiteX524" fmla="*/ 1194816 w 1323975"/>
                <a:gd name="connsiteY524" fmla="*/ 786289 h 1609725"/>
                <a:gd name="connsiteX525" fmla="*/ 1196531 w 1323975"/>
                <a:gd name="connsiteY525" fmla="*/ 798671 h 1609725"/>
                <a:gd name="connsiteX526" fmla="*/ 1181291 w 1323975"/>
                <a:gd name="connsiteY526" fmla="*/ 804005 h 1609725"/>
                <a:gd name="connsiteX527" fmla="*/ 1172909 w 1323975"/>
                <a:gd name="connsiteY527" fmla="*/ 804577 h 1609725"/>
                <a:gd name="connsiteX528" fmla="*/ 1173194 w 1323975"/>
                <a:gd name="connsiteY528" fmla="*/ 797147 h 1609725"/>
                <a:gd name="connsiteX529" fmla="*/ 1162526 w 1323975"/>
                <a:gd name="connsiteY529" fmla="*/ 800481 h 1609725"/>
                <a:gd name="connsiteX530" fmla="*/ 1138904 w 1323975"/>
                <a:gd name="connsiteY530" fmla="*/ 799719 h 1609725"/>
                <a:gd name="connsiteX531" fmla="*/ 1137571 w 1323975"/>
                <a:gd name="connsiteY531" fmla="*/ 801910 h 1609725"/>
                <a:gd name="connsiteX532" fmla="*/ 1126141 w 1323975"/>
                <a:gd name="connsiteY532" fmla="*/ 785813 h 1609725"/>
                <a:gd name="connsiteX533" fmla="*/ 1124617 w 1323975"/>
                <a:gd name="connsiteY533" fmla="*/ 796385 h 1609725"/>
                <a:gd name="connsiteX534" fmla="*/ 1107281 w 1323975"/>
                <a:gd name="connsiteY534" fmla="*/ 804958 h 1609725"/>
                <a:gd name="connsiteX535" fmla="*/ 1094994 w 1323975"/>
                <a:gd name="connsiteY535" fmla="*/ 820960 h 1609725"/>
                <a:gd name="connsiteX536" fmla="*/ 1087184 w 1323975"/>
                <a:gd name="connsiteY536" fmla="*/ 841057 h 1609725"/>
                <a:gd name="connsiteX537" fmla="*/ 1097185 w 1323975"/>
                <a:gd name="connsiteY537" fmla="*/ 841629 h 1609725"/>
                <a:gd name="connsiteX538" fmla="*/ 1089088 w 1323975"/>
                <a:gd name="connsiteY538" fmla="*/ 849535 h 1609725"/>
                <a:gd name="connsiteX539" fmla="*/ 1079659 w 1323975"/>
                <a:gd name="connsiteY539" fmla="*/ 845248 h 1609725"/>
                <a:gd name="connsiteX540" fmla="*/ 1083088 w 1323975"/>
                <a:gd name="connsiteY540" fmla="*/ 835628 h 1609725"/>
                <a:gd name="connsiteX541" fmla="*/ 1090517 w 1323975"/>
                <a:gd name="connsiteY541" fmla="*/ 828389 h 1609725"/>
                <a:gd name="connsiteX542" fmla="*/ 1086231 w 1323975"/>
                <a:gd name="connsiteY542" fmla="*/ 825627 h 1609725"/>
                <a:gd name="connsiteX543" fmla="*/ 1089755 w 1323975"/>
                <a:gd name="connsiteY543" fmla="*/ 820103 h 1609725"/>
                <a:gd name="connsiteX544" fmla="*/ 1075753 w 1323975"/>
                <a:gd name="connsiteY544" fmla="*/ 816769 h 1609725"/>
                <a:gd name="connsiteX545" fmla="*/ 1043750 w 1323975"/>
                <a:gd name="connsiteY545" fmla="*/ 802577 h 1609725"/>
                <a:gd name="connsiteX546" fmla="*/ 1035177 w 1323975"/>
                <a:gd name="connsiteY546" fmla="*/ 794576 h 1609725"/>
                <a:gd name="connsiteX547" fmla="*/ 1028700 w 1323975"/>
                <a:gd name="connsiteY547" fmla="*/ 792671 h 1609725"/>
                <a:gd name="connsiteX548" fmla="*/ 1017175 w 1323975"/>
                <a:gd name="connsiteY548" fmla="*/ 794671 h 1609725"/>
                <a:gd name="connsiteX549" fmla="*/ 1014412 w 1323975"/>
                <a:gd name="connsiteY549" fmla="*/ 790575 h 1609725"/>
                <a:gd name="connsiteX550" fmla="*/ 1004030 w 1323975"/>
                <a:gd name="connsiteY550" fmla="*/ 796766 h 1609725"/>
                <a:gd name="connsiteX551" fmla="*/ 1000411 w 1323975"/>
                <a:gd name="connsiteY551" fmla="*/ 796004 h 1609725"/>
                <a:gd name="connsiteX552" fmla="*/ 984599 w 1323975"/>
                <a:gd name="connsiteY552" fmla="*/ 805148 h 1609725"/>
                <a:gd name="connsiteX553" fmla="*/ 979075 w 1323975"/>
                <a:gd name="connsiteY553" fmla="*/ 812482 h 1609725"/>
                <a:gd name="connsiteX554" fmla="*/ 980789 w 1323975"/>
                <a:gd name="connsiteY554" fmla="*/ 825246 h 1609725"/>
                <a:gd name="connsiteX555" fmla="*/ 986218 w 1323975"/>
                <a:gd name="connsiteY555" fmla="*/ 832485 h 1609725"/>
                <a:gd name="connsiteX556" fmla="*/ 984313 w 1323975"/>
                <a:gd name="connsiteY556" fmla="*/ 836200 h 1609725"/>
                <a:gd name="connsiteX557" fmla="*/ 986790 w 1323975"/>
                <a:gd name="connsiteY557" fmla="*/ 841820 h 1609725"/>
                <a:gd name="connsiteX558" fmla="*/ 984980 w 1323975"/>
                <a:gd name="connsiteY558" fmla="*/ 842581 h 1609725"/>
                <a:gd name="connsiteX559" fmla="*/ 988695 w 1323975"/>
                <a:gd name="connsiteY559" fmla="*/ 852869 h 1609725"/>
                <a:gd name="connsiteX560" fmla="*/ 983266 w 1323975"/>
                <a:gd name="connsiteY560" fmla="*/ 846201 h 1609725"/>
                <a:gd name="connsiteX561" fmla="*/ 977170 w 1323975"/>
                <a:gd name="connsiteY561" fmla="*/ 850487 h 1609725"/>
                <a:gd name="connsiteX562" fmla="*/ 978599 w 1323975"/>
                <a:gd name="connsiteY562" fmla="*/ 868775 h 1609725"/>
                <a:gd name="connsiteX563" fmla="*/ 969359 w 1323975"/>
                <a:gd name="connsiteY563" fmla="*/ 876586 h 1609725"/>
                <a:gd name="connsiteX564" fmla="*/ 966597 w 1323975"/>
                <a:gd name="connsiteY564" fmla="*/ 883158 h 1609725"/>
                <a:gd name="connsiteX565" fmla="*/ 966407 w 1323975"/>
                <a:gd name="connsiteY565" fmla="*/ 889540 h 1609725"/>
                <a:gd name="connsiteX566" fmla="*/ 971645 w 1323975"/>
                <a:gd name="connsiteY566" fmla="*/ 904685 h 1609725"/>
                <a:gd name="connsiteX567" fmla="*/ 968121 w 1323975"/>
                <a:gd name="connsiteY567" fmla="*/ 906494 h 1609725"/>
                <a:gd name="connsiteX568" fmla="*/ 969835 w 1323975"/>
                <a:gd name="connsiteY568" fmla="*/ 914114 h 1609725"/>
                <a:gd name="connsiteX569" fmla="*/ 967740 w 1323975"/>
                <a:gd name="connsiteY569" fmla="*/ 922687 h 1609725"/>
                <a:gd name="connsiteX570" fmla="*/ 977170 w 1323975"/>
                <a:gd name="connsiteY570" fmla="*/ 942880 h 1609725"/>
                <a:gd name="connsiteX571" fmla="*/ 975836 w 1323975"/>
                <a:gd name="connsiteY571" fmla="*/ 944309 h 1609725"/>
                <a:gd name="connsiteX572" fmla="*/ 959834 w 1323975"/>
                <a:gd name="connsiteY572" fmla="*/ 948214 h 1609725"/>
                <a:gd name="connsiteX573" fmla="*/ 949547 w 1323975"/>
                <a:gd name="connsiteY573" fmla="*/ 948119 h 1609725"/>
                <a:gd name="connsiteX574" fmla="*/ 930021 w 1323975"/>
                <a:gd name="connsiteY574" fmla="*/ 961072 h 1609725"/>
                <a:gd name="connsiteX575" fmla="*/ 913352 w 1323975"/>
                <a:gd name="connsiteY575" fmla="*/ 959739 h 1609725"/>
                <a:gd name="connsiteX576" fmla="*/ 916972 w 1323975"/>
                <a:gd name="connsiteY576" fmla="*/ 946880 h 1609725"/>
                <a:gd name="connsiteX577" fmla="*/ 910304 w 1323975"/>
                <a:gd name="connsiteY577" fmla="*/ 939737 h 1609725"/>
                <a:gd name="connsiteX578" fmla="*/ 910876 w 1323975"/>
                <a:gd name="connsiteY578" fmla="*/ 919734 h 1609725"/>
                <a:gd name="connsiteX579" fmla="*/ 916305 w 1323975"/>
                <a:gd name="connsiteY579" fmla="*/ 903065 h 1609725"/>
                <a:gd name="connsiteX580" fmla="*/ 913828 w 1323975"/>
                <a:gd name="connsiteY580" fmla="*/ 892969 h 1609725"/>
                <a:gd name="connsiteX581" fmla="*/ 914495 w 1323975"/>
                <a:gd name="connsiteY581" fmla="*/ 878967 h 1609725"/>
                <a:gd name="connsiteX582" fmla="*/ 918591 w 1323975"/>
                <a:gd name="connsiteY582" fmla="*/ 862013 h 1609725"/>
                <a:gd name="connsiteX583" fmla="*/ 906780 w 1323975"/>
                <a:gd name="connsiteY583" fmla="*/ 850487 h 1609725"/>
                <a:gd name="connsiteX584" fmla="*/ 880682 w 1323975"/>
                <a:gd name="connsiteY584" fmla="*/ 872585 h 1609725"/>
                <a:gd name="connsiteX585" fmla="*/ 881158 w 1323975"/>
                <a:gd name="connsiteY585" fmla="*/ 888778 h 1609725"/>
                <a:gd name="connsiteX586" fmla="*/ 889444 w 1323975"/>
                <a:gd name="connsiteY586" fmla="*/ 894112 h 1609725"/>
                <a:gd name="connsiteX587" fmla="*/ 896588 w 1323975"/>
                <a:gd name="connsiteY587" fmla="*/ 890683 h 1609725"/>
                <a:gd name="connsiteX588" fmla="*/ 898779 w 1323975"/>
                <a:gd name="connsiteY588" fmla="*/ 895160 h 1609725"/>
                <a:gd name="connsiteX589" fmla="*/ 889635 w 1323975"/>
                <a:gd name="connsiteY589" fmla="*/ 897827 h 1609725"/>
                <a:gd name="connsiteX590" fmla="*/ 886492 w 1323975"/>
                <a:gd name="connsiteY590" fmla="*/ 895826 h 1609725"/>
                <a:gd name="connsiteX591" fmla="*/ 882491 w 1323975"/>
                <a:gd name="connsiteY591" fmla="*/ 900970 h 1609725"/>
                <a:gd name="connsiteX592" fmla="*/ 875062 w 1323975"/>
                <a:gd name="connsiteY592" fmla="*/ 903827 h 1609725"/>
                <a:gd name="connsiteX593" fmla="*/ 859250 w 1323975"/>
                <a:gd name="connsiteY593" fmla="*/ 902113 h 1609725"/>
                <a:gd name="connsiteX594" fmla="*/ 857155 w 1323975"/>
                <a:gd name="connsiteY594" fmla="*/ 927259 h 1609725"/>
                <a:gd name="connsiteX595" fmla="*/ 865346 w 1323975"/>
                <a:gd name="connsiteY595" fmla="*/ 944975 h 1609725"/>
                <a:gd name="connsiteX596" fmla="*/ 874490 w 1323975"/>
                <a:gd name="connsiteY596" fmla="*/ 956405 h 1609725"/>
                <a:gd name="connsiteX597" fmla="*/ 871537 w 1323975"/>
                <a:gd name="connsiteY597" fmla="*/ 976313 h 1609725"/>
                <a:gd name="connsiteX598" fmla="*/ 873157 w 1323975"/>
                <a:gd name="connsiteY598" fmla="*/ 993934 h 1609725"/>
                <a:gd name="connsiteX599" fmla="*/ 857441 w 1323975"/>
                <a:gd name="connsiteY599" fmla="*/ 996887 h 1609725"/>
                <a:gd name="connsiteX600" fmla="*/ 838962 w 1323975"/>
                <a:gd name="connsiteY600" fmla="*/ 987076 h 1609725"/>
                <a:gd name="connsiteX601" fmla="*/ 816388 w 1323975"/>
                <a:gd name="connsiteY601" fmla="*/ 978503 h 1609725"/>
                <a:gd name="connsiteX602" fmla="*/ 808863 w 1323975"/>
                <a:gd name="connsiteY602" fmla="*/ 977932 h 1609725"/>
                <a:gd name="connsiteX603" fmla="*/ 807149 w 1323975"/>
                <a:gd name="connsiteY603" fmla="*/ 998601 h 1609725"/>
                <a:gd name="connsiteX604" fmla="*/ 794957 w 1323975"/>
                <a:gd name="connsiteY604" fmla="*/ 1003840 h 1609725"/>
                <a:gd name="connsiteX605" fmla="*/ 792670 w 1323975"/>
                <a:gd name="connsiteY605" fmla="*/ 996887 h 1609725"/>
                <a:gd name="connsiteX606" fmla="*/ 778288 w 1323975"/>
                <a:gd name="connsiteY606" fmla="*/ 998125 h 1609725"/>
                <a:gd name="connsiteX607" fmla="*/ 775335 w 1323975"/>
                <a:gd name="connsiteY607" fmla="*/ 988695 h 1609725"/>
                <a:gd name="connsiteX608" fmla="*/ 761333 w 1323975"/>
                <a:gd name="connsiteY608" fmla="*/ 987457 h 1609725"/>
                <a:gd name="connsiteX609" fmla="*/ 749427 w 1323975"/>
                <a:gd name="connsiteY609" fmla="*/ 980408 h 1609725"/>
                <a:gd name="connsiteX610" fmla="*/ 740759 w 1323975"/>
                <a:gd name="connsiteY610" fmla="*/ 994601 h 1609725"/>
                <a:gd name="connsiteX611" fmla="*/ 763715 w 1323975"/>
                <a:gd name="connsiteY611" fmla="*/ 1002697 h 1609725"/>
                <a:gd name="connsiteX612" fmla="*/ 762000 w 1323975"/>
                <a:gd name="connsiteY612" fmla="*/ 1007364 h 1609725"/>
                <a:gd name="connsiteX613" fmla="*/ 766858 w 1323975"/>
                <a:gd name="connsiteY613" fmla="*/ 1007173 h 1609725"/>
                <a:gd name="connsiteX614" fmla="*/ 768001 w 1323975"/>
                <a:gd name="connsiteY614" fmla="*/ 1011746 h 1609725"/>
                <a:gd name="connsiteX615" fmla="*/ 773811 w 1323975"/>
                <a:gd name="connsiteY615" fmla="*/ 1014889 h 1609725"/>
                <a:gd name="connsiteX616" fmla="*/ 772096 w 1323975"/>
                <a:gd name="connsiteY616" fmla="*/ 1017461 h 1609725"/>
                <a:gd name="connsiteX617" fmla="*/ 758761 w 1323975"/>
                <a:gd name="connsiteY617" fmla="*/ 1007364 h 1609725"/>
                <a:gd name="connsiteX618" fmla="*/ 756857 w 1323975"/>
                <a:gd name="connsiteY618" fmla="*/ 1013174 h 1609725"/>
                <a:gd name="connsiteX619" fmla="*/ 768572 w 1323975"/>
                <a:gd name="connsiteY619" fmla="*/ 1020889 h 1609725"/>
                <a:gd name="connsiteX620" fmla="*/ 783431 w 1323975"/>
                <a:gd name="connsiteY620" fmla="*/ 1042035 h 1609725"/>
                <a:gd name="connsiteX621" fmla="*/ 787241 w 1323975"/>
                <a:gd name="connsiteY621" fmla="*/ 1055370 h 1609725"/>
                <a:gd name="connsiteX622" fmla="*/ 784288 w 1323975"/>
                <a:gd name="connsiteY622" fmla="*/ 1074991 h 1609725"/>
                <a:gd name="connsiteX623" fmla="*/ 798004 w 1323975"/>
                <a:gd name="connsiteY623" fmla="*/ 1074991 h 1609725"/>
                <a:gd name="connsiteX624" fmla="*/ 798862 w 1323975"/>
                <a:gd name="connsiteY624" fmla="*/ 1064323 h 1609725"/>
                <a:gd name="connsiteX625" fmla="*/ 802195 w 1323975"/>
                <a:gd name="connsiteY625" fmla="*/ 1063085 h 1609725"/>
                <a:gd name="connsiteX626" fmla="*/ 810959 w 1323975"/>
                <a:gd name="connsiteY626" fmla="*/ 1049560 h 1609725"/>
                <a:gd name="connsiteX627" fmla="*/ 820674 w 1323975"/>
                <a:gd name="connsiteY627" fmla="*/ 1044893 h 1609725"/>
                <a:gd name="connsiteX628" fmla="*/ 828961 w 1323975"/>
                <a:gd name="connsiteY628" fmla="*/ 1030986 h 1609725"/>
                <a:gd name="connsiteX629" fmla="*/ 835342 w 1323975"/>
                <a:gd name="connsiteY629" fmla="*/ 1027081 h 1609725"/>
                <a:gd name="connsiteX630" fmla="*/ 853631 w 1323975"/>
                <a:gd name="connsiteY630" fmla="*/ 1034034 h 1609725"/>
                <a:gd name="connsiteX631" fmla="*/ 865156 w 1323975"/>
                <a:gd name="connsiteY631" fmla="*/ 1043559 h 1609725"/>
                <a:gd name="connsiteX632" fmla="*/ 878681 w 1323975"/>
                <a:gd name="connsiteY632" fmla="*/ 1040225 h 1609725"/>
                <a:gd name="connsiteX633" fmla="*/ 891731 w 1323975"/>
                <a:gd name="connsiteY633" fmla="*/ 1044702 h 1609725"/>
                <a:gd name="connsiteX634" fmla="*/ 878015 w 1323975"/>
                <a:gd name="connsiteY634" fmla="*/ 1053846 h 1609725"/>
                <a:gd name="connsiteX635" fmla="*/ 871633 w 1323975"/>
                <a:gd name="connsiteY635" fmla="*/ 1067943 h 1609725"/>
                <a:gd name="connsiteX636" fmla="*/ 872204 w 1323975"/>
                <a:gd name="connsiteY636" fmla="*/ 1086803 h 1609725"/>
                <a:gd name="connsiteX637" fmla="*/ 879062 w 1323975"/>
                <a:gd name="connsiteY637" fmla="*/ 1084993 h 1609725"/>
                <a:gd name="connsiteX638" fmla="*/ 881729 w 1323975"/>
                <a:gd name="connsiteY638" fmla="*/ 1090517 h 1609725"/>
                <a:gd name="connsiteX639" fmla="*/ 889444 w 1323975"/>
                <a:gd name="connsiteY639" fmla="*/ 1080706 h 1609725"/>
                <a:gd name="connsiteX640" fmla="*/ 900112 w 1323975"/>
                <a:gd name="connsiteY640" fmla="*/ 1086993 h 1609725"/>
                <a:gd name="connsiteX641" fmla="*/ 898017 w 1323975"/>
                <a:gd name="connsiteY641" fmla="*/ 1091184 h 1609725"/>
                <a:gd name="connsiteX642" fmla="*/ 900970 w 1323975"/>
                <a:gd name="connsiteY642" fmla="*/ 1098423 h 1609725"/>
                <a:gd name="connsiteX643" fmla="*/ 891921 w 1323975"/>
                <a:gd name="connsiteY643" fmla="*/ 1109281 h 1609725"/>
                <a:gd name="connsiteX644" fmla="*/ 898112 w 1323975"/>
                <a:gd name="connsiteY644" fmla="*/ 1109853 h 1609725"/>
                <a:gd name="connsiteX645" fmla="*/ 902779 w 1323975"/>
                <a:gd name="connsiteY645" fmla="*/ 1120807 h 1609725"/>
                <a:gd name="connsiteX646" fmla="*/ 887254 w 1323975"/>
                <a:gd name="connsiteY646" fmla="*/ 1136714 h 1609725"/>
                <a:gd name="connsiteX647" fmla="*/ 886587 w 1323975"/>
                <a:gd name="connsiteY647" fmla="*/ 1149096 h 1609725"/>
                <a:gd name="connsiteX648" fmla="*/ 878681 w 1323975"/>
                <a:gd name="connsiteY648" fmla="*/ 1155478 h 1609725"/>
                <a:gd name="connsiteX649" fmla="*/ 889921 w 1323975"/>
                <a:gd name="connsiteY649" fmla="*/ 1162526 h 1609725"/>
                <a:gd name="connsiteX650" fmla="*/ 881634 w 1323975"/>
                <a:gd name="connsiteY650" fmla="*/ 1176433 h 1609725"/>
                <a:gd name="connsiteX651" fmla="*/ 888397 w 1323975"/>
                <a:gd name="connsiteY651" fmla="*/ 1179481 h 1609725"/>
                <a:gd name="connsiteX652" fmla="*/ 886777 w 1323975"/>
                <a:gd name="connsiteY652" fmla="*/ 1185958 h 1609725"/>
                <a:gd name="connsiteX653" fmla="*/ 892588 w 1323975"/>
                <a:gd name="connsiteY653" fmla="*/ 1191578 h 1609725"/>
                <a:gd name="connsiteX654" fmla="*/ 887825 w 1323975"/>
                <a:gd name="connsiteY654" fmla="*/ 1197102 h 1609725"/>
                <a:gd name="connsiteX655" fmla="*/ 901256 w 1323975"/>
                <a:gd name="connsiteY655" fmla="*/ 1208818 h 1609725"/>
                <a:gd name="connsiteX656" fmla="*/ 897065 w 1323975"/>
                <a:gd name="connsiteY656" fmla="*/ 1212152 h 1609725"/>
                <a:gd name="connsiteX657" fmla="*/ 896779 w 1323975"/>
                <a:gd name="connsiteY657" fmla="*/ 1225487 h 1609725"/>
                <a:gd name="connsiteX658" fmla="*/ 892874 w 1323975"/>
                <a:gd name="connsiteY658" fmla="*/ 1236440 h 1609725"/>
                <a:gd name="connsiteX659" fmla="*/ 895064 w 1323975"/>
                <a:gd name="connsiteY659" fmla="*/ 1242060 h 1609725"/>
                <a:gd name="connsiteX660" fmla="*/ 882872 w 1323975"/>
                <a:gd name="connsiteY660" fmla="*/ 1248728 h 1609725"/>
                <a:gd name="connsiteX661" fmla="*/ 883825 w 1323975"/>
                <a:gd name="connsiteY661" fmla="*/ 1252823 h 1609725"/>
                <a:gd name="connsiteX662" fmla="*/ 894302 w 1323975"/>
                <a:gd name="connsiteY662" fmla="*/ 1254919 h 1609725"/>
                <a:gd name="connsiteX663" fmla="*/ 892874 w 1323975"/>
                <a:gd name="connsiteY663" fmla="*/ 1260348 h 1609725"/>
                <a:gd name="connsiteX664" fmla="*/ 895541 w 1323975"/>
                <a:gd name="connsiteY664" fmla="*/ 1263110 h 1609725"/>
                <a:gd name="connsiteX665" fmla="*/ 899922 w 1323975"/>
                <a:gd name="connsiteY665" fmla="*/ 1262729 h 1609725"/>
                <a:gd name="connsiteX666" fmla="*/ 898684 w 1323975"/>
                <a:gd name="connsiteY666" fmla="*/ 1266254 h 1609725"/>
                <a:gd name="connsiteX667" fmla="*/ 904399 w 1323975"/>
                <a:gd name="connsiteY667" fmla="*/ 1270635 h 1609725"/>
                <a:gd name="connsiteX668" fmla="*/ 904589 w 1323975"/>
                <a:gd name="connsiteY668" fmla="*/ 1275969 h 1609725"/>
                <a:gd name="connsiteX669" fmla="*/ 913352 w 1323975"/>
                <a:gd name="connsiteY669" fmla="*/ 1277969 h 1609725"/>
                <a:gd name="connsiteX670" fmla="*/ 918210 w 1323975"/>
                <a:gd name="connsiteY670" fmla="*/ 1283875 h 1609725"/>
                <a:gd name="connsiteX671" fmla="*/ 935831 w 1323975"/>
                <a:gd name="connsiteY671" fmla="*/ 1287018 h 1609725"/>
                <a:gd name="connsiteX672" fmla="*/ 942499 w 1323975"/>
                <a:gd name="connsiteY672" fmla="*/ 1304925 h 1609725"/>
                <a:gd name="connsiteX673" fmla="*/ 967073 w 1323975"/>
                <a:gd name="connsiteY673" fmla="*/ 1319498 h 1609725"/>
                <a:gd name="connsiteX674" fmla="*/ 975741 w 1323975"/>
                <a:gd name="connsiteY674" fmla="*/ 1338453 h 1609725"/>
                <a:gd name="connsiteX675" fmla="*/ 969264 w 1323975"/>
                <a:gd name="connsiteY675" fmla="*/ 1338548 h 1609725"/>
                <a:gd name="connsiteX676" fmla="*/ 968121 w 1323975"/>
                <a:gd name="connsiteY676" fmla="*/ 1353026 h 1609725"/>
                <a:gd name="connsiteX677" fmla="*/ 956596 w 1323975"/>
                <a:gd name="connsiteY677" fmla="*/ 1364171 h 1609725"/>
                <a:gd name="connsiteX678" fmla="*/ 953071 w 1323975"/>
                <a:gd name="connsiteY678" fmla="*/ 1363123 h 1609725"/>
                <a:gd name="connsiteX679" fmla="*/ 950881 w 1323975"/>
                <a:gd name="connsiteY679" fmla="*/ 1365790 h 1609725"/>
                <a:gd name="connsiteX680" fmla="*/ 948023 w 1323975"/>
                <a:gd name="connsiteY680" fmla="*/ 1377696 h 1609725"/>
                <a:gd name="connsiteX681" fmla="*/ 954976 w 1323975"/>
                <a:gd name="connsiteY681" fmla="*/ 1395794 h 1609725"/>
                <a:gd name="connsiteX682" fmla="*/ 953738 w 1323975"/>
                <a:gd name="connsiteY682" fmla="*/ 1403318 h 1609725"/>
                <a:gd name="connsiteX683" fmla="*/ 945166 w 1323975"/>
                <a:gd name="connsiteY683" fmla="*/ 1410653 h 1609725"/>
                <a:gd name="connsiteX684" fmla="*/ 933736 w 1323975"/>
                <a:gd name="connsiteY684" fmla="*/ 1403509 h 1609725"/>
                <a:gd name="connsiteX685" fmla="*/ 944785 w 1323975"/>
                <a:gd name="connsiteY685" fmla="*/ 1410843 h 1609725"/>
                <a:gd name="connsiteX686" fmla="*/ 935831 w 1323975"/>
                <a:gd name="connsiteY686" fmla="*/ 1420178 h 1609725"/>
                <a:gd name="connsiteX687" fmla="*/ 934974 w 1323975"/>
                <a:gd name="connsiteY687" fmla="*/ 1425321 h 1609725"/>
                <a:gd name="connsiteX688" fmla="*/ 942023 w 1323975"/>
                <a:gd name="connsiteY688" fmla="*/ 1435989 h 1609725"/>
                <a:gd name="connsiteX689" fmla="*/ 939832 w 1323975"/>
                <a:gd name="connsiteY689" fmla="*/ 1433989 h 1609725"/>
                <a:gd name="connsiteX690" fmla="*/ 943261 w 1323975"/>
                <a:gd name="connsiteY690" fmla="*/ 1444847 h 1609725"/>
                <a:gd name="connsiteX691" fmla="*/ 945166 w 1323975"/>
                <a:gd name="connsiteY691" fmla="*/ 1443990 h 1609725"/>
                <a:gd name="connsiteX692" fmla="*/ 939641 w 1323975"/>
                <a:gd name="connsiteY692" fmla="*/ 1447800 h 1609725"/>
                <a:gd name="connsiteX693" fmla="*/ 929164 w 1323975"/>
                <a:gd name="connsiteY693" fmla="*/ 1450467 h 1609725"/>
                <a:gd name="connsiteX694" fmla="*/ 927735 w 1323975"/>
                <a:gd name="connsiteY694" fmla="*/ 1453039 h 1609725"/>
                <a:gd name="connsiteX695" fmla="*/ 936688 w 1323975"/>
                <a:gd name="connsiteY695" fmla="*/ 1463230 h 1609725"/>
                <a:gd name="connsiteX696" fmla="*/ 939641 w 1323975"/>
                <a:gd name="connsiteY696" fmla="*/ 1458754 h 1609725"/>
                <a:gd name="connsiteX697" fmla="*/ 926306 w 1323975"/>
                <a:gd name="connsiteY697" fmla="*/ 1481804 h 1609725"/>
                <a:gd name="connsiteX698" fmla="*/ 921353 w 1323975"/>
                <a:gd name="connsiteY698" fmla="*/ 1504093 h 1609725"/>
                <a:gd name="connsiteX699" fmla="*/ 922687 w 1323975"/>
                <a:gd name="connsiteY699" fmla="*/ 1523238 h 1609725"/>
                <a:gd name="connsiteX700" fmla="*/ 915734 w 1323975"/>
                <a:gd name="connsiteY700" fmla="*/ 1530287 h 1609725"/>
                <a:gd name="connsiteX701" fmla="*/ 895255 w 1323975"/>
                <a:gd name="connsiteY701" fmla="*/ 1536859 h 1609725"/>
                <a:gd name="connsiteX702" fmla="*/ 885634 w 1323975"/>
                <a:gd name="connsiteY702" fmla="*/ 1548289 h 1609725"/>
                <a:gd name="connsiteX703" fmla="*/ 871347 w 1323975"/>
                <a:gd name="connsiteY703" fmla="*/ 1555242 h 1609725"/>
                <a:gd name="connsiteX704" fmla="*/ 872871 w 1323975"/>
                <a:gd name="connsiteY704" fmla="*/ 1556671 h 1609725"/>
                <a:gd name="connsiteX705" fmla="*/ 865918 w 1323975"/>
                <a:gd name="connsiteY705" fmla="*/ 1571625 h 1609725"/>
                <a:gd name="connsiteX706" fmla="*/ 867251 w 1323975"/>
                <a:gd name="connsiteY706" fmla="*/ 1573911 h 1609725"/>
                <a:gd name="connsiteX707" fmla="*/ 858298 w 1323975"/>
                <a:gd name="connsiteY707" fmla="*/ 1572387 h 1609725"/>
                <a:gd name="connsiteX708" fmla="*/ 857536 w 1323975"/>
                <a:gd name="connsiteY708" fmla="*/ 1574102 h 1609725"/>
                <a:gd name="connsiteX709" fmla="*/ 864965 w 1323975"/>
                <a:gd name="connsiteY709" fmla="*/ 1577721 h 1609725"/>
                <a:gd name="connsiteX710" fmla="*/ 869347 w 1323975"/>
                <a:gd name="connsiteY710" fmla="*/ 1590675 h 1609725"/>
                <a:gd name="connsiteX711" fmla="*/ 846201 w 1323975"/>
                <a:gd name="connsiteY711" fmla="*/ 1592104 h 1609725"/>
                <a:gd name="connsiteX712" fmla="*/ 845820 w 1323975"/>
                <a:gd name="connsiteY712" fmla="*/ 1589056 h 1609725"/>
                <a:gd name="connsiteX713" fmla="*/ 845534 w 1323975"/>
                <a:gd name="connsiteY713" fmla="*/ 1592485 h 1609725"/>
                <a:gd name="connsiteX714" fmla="*/ 834009 w 1323975"/>
                <a:gd name="connsiteY714" fmla="*/ 1578483 h 1609725"/>
                <a:gd name="connsiteX715" fmla="*/ 826484 w 1323975"/>
                <a:gd name="connsiteY715" fmla="*/ 1576578 h 1609725"/>
                <a:gd name="connsiteX716" fmla="*/ 825246 w 1323975"/>
                <a:gd name="connsiteY716" fmla="*/ 1579816 h 1609725"/>
                <a:gd name="connsiteX717" fmla="*/ 814959 w 1323975"/>
                <a:gd name="connsiteY717" fmla="*/ 1580102 h 1609725"/>
                <a:gd name="connsiteX718" fmla="*/ 818483 w 1323975"/>
                <a:gd name="connsiteY718" fmla="*/ 1578769 h 1609725"/>
                <a:gd name="connsiteX719" fmla="*/ 812959 w 1323975"/>
                <a:gd name="connsiteY719" fmla="*/ 1577340 h 1609725"/>
                <a:gd name="connsiteX720" fmla="*/ 793337 w 1323975"/>
                <a:gd name="connsiteY720" fmla="*/ 1588484 h 1609725"/>
                <a:gd name="connsiteX721" fmla="*/ 790766 w 1323975"/>
                <a:gd name="connsiteY721" fmla="*/ 1582579 h 1609725"/>
                <a:gd name="connsiteX722" fmla="*/ 781621 w 1323975"/>
                <a:gd name="connsiteY722" fmla="*/ 1577149 h 1609725"/>
                <a:gd name="connsiteX723" fmla="*/ 768953 w 1323975"/>
                <a:gd name="connsiteY723" fmla="*/ 1576388 h 1609725"/>
                <a:gd name="connsiteX724" fmla="*/ 765905 w 1323975"/>
                <a:gd name="connsiteY724" fmla="*/ 1566101 h 1609725"/>
                <a:gd name="connsiteX725" fmla="*/ 756857 w 1323975"/>
                <a:gd name="connsiteY725" fmla="*/ 1556956 h 1609725"/>
                <a:gd name="connsiteX726" fmla="*/ 759238 w 1323975"/>
                <a:gd name="connsiteY726" fmla="*/ 1567910 h 1609725"/>
                <a:gd name="connsiteX727" fmla="*/ 749999 w 1323975"/>
                <a:gd name="connsiteY727" fmla="*/ 1566672 h 1609725"/>
                <a:gd name="connsiteX728" fmla="*/ 743998 w 1323975"/>
                <a:gd name="connsiteY728" fmla="*/ 1573149 h 1609725"/>
                <a:gd name="connsiteX729" fmla="*/ 734949 w 1323975"/>
                <a:gd name="connsiteY729" fmla="*/ 1575245 h 1609725"/>
                <a:gd name="connsiteX730" fmla="*/ 727043 w 1323975"/>
                <a:gd name="connsiteY730" fmla="*/ 1586960 h 1609725"/>
                <a:gd name="connsiteX731" fmla="*/ 714280 w 1323975"/>
                <a:gd name="connsiteY731" fmla="*/ 1592961 h 1609725"/>
                <a:gd name="connsiteX732" fmla="*/ 706660 w 1323975"/>
                <a:gd name="connsiteY732" fmla="*/ 1602772 h 1609725"/>
                <a:gd name="connsiteX733" fmla="*/ 693325 w 1323975"/>
                <a:gd name="connsiteY733" fmla="*/ 1607534 h 1609725"/>
                <a:gd name="connsiteX734" fmla="*/ 685991 w 1323975"/>
                <a:gd name="connsiteY734" fmla="*/ 1606487 h 1609725"/>
                <a:gd name="connsiteX735" fmla="*/ 680085 w 1323975"/>
                <a:gd name="connsiteY735" fmla="*/ 1598295 h 1609725"/>
                <a:gd name="connsiteX736" fmla="*/ 644842 w 1323975"/>
                <a:gd name="connsiteY736" fmla="*/ 1582388 h 1609725"/>
                <a:gd name="connsiteX737" fmla="*/ 520922 w 1323975"/>
                <a:gd name="connsiteY737" fmla="*/ 1526667 h 1609725"/>
                <a:gd name="connsiteX738" fmla="*/ 523780 w 1323975"/>
                <a:gd name="connsiteY738" fmla="*/ 1529334 h 1609725"/>
                <a:gd name="connsiteX739" fmla="*/ 526733 w 1323975"/>
                <a:gd name="connsiteY739" fmla="*/ 1529048 h 1609725"/>
                <a:gd name="connsiteX740" fmla="*/ 527113 w 1323975"/>
                <a:gd name="connsiteY740" fmla="*/ 1526096 h 1609725"/>
                <a:gd name="connsiteX741" fmla="*/ 534162 w 1323975"/>
                <a:gd name="connsiteY741" fmla="*/ 1530287 h 1609725"/>
                <a:gd name="connsiteX742" fmla="*/ 535686 w 1323975"/>
                <a:gd name="connsiteY742" fmla="*/ 1517142 h 1609725"/>
                <a:gd name="connsiteX743" fmla="*/ 527209 w 1323975"/>
                <a:gd name="connsiteY743" fmla="*/ 1516189 h 1609725"/>
                <a:gd name="connsiteX744" fmla="*/ 520922 w 1323975"/>
                <a:gd name="connsiteY744" fmla="*/ 1526667 h 1609725"/>
                <a:gd name="connsiteX745" fmla="*/ 838486 w 1323975"/>
                <a:gd name="connsiteY745" fmla="*/ 1582484 h 1609725"/>
                <a:gd name="connsiteX746" fmla="*/ 843439 w 1323975"/>
                <a:gd name="connsiteY746" fmla="*/ 1584960 h 1609725"/>
                <a:gd name="connsiteX747" fmla="*/ 841248 w 1323975"/>
                <a:gd name="connsiteY747" fmla="*/ 1581055 h 1609725"/>
                <a:gd name="connsiteX748" fmla="*/ 838486 w 1323975"/>
                <a:gd name="connsiteY748" fmla="*/ 1582484 h 1609725"/>
                <a:gd name="connsiteX749" fmla="*/ 346519 w 1323975"/>
                <a:gd name="connsiteY749" fmla="*/ 1546479 h 1609725"/>
                <a:gd name="connsiteX750" fmla="*/ 352234 w 1323975"/>
                <a:gd name="connsiteY750" fmla="*/ 1545050 h 1609725"/>
                <a:gd name="connsiteX751" fmla="*/ 362045 w 1323975"/>
                <a:gd name="connsiteY751" fmla="*/ 1552480 h 1609725"/>
                <a:gd name="connsiteX752" fmla="*/ 365665 w 1323975"/>
                <a:gd name="connsiteY752" fmla="*/ 1558385 h 1609725"/>
                <a:gd name="connsiteX753" fmla="*/ 361664 w 1323975"/>
                <a:gd name="connsiteY753" fmla="*/ 1554575 h 1609725"/>
                <a:gd name="connsiteX754" fmla="*/ 360521 w 1323975"/>
                <a:gd name="connsiteY754" fmla="*/ 1556290 h 1609725"/>
                <a:gd name="connsiteX755" fmla="*/ 357283 w 1323975"/>
                <a:gd name="connsiteY755" fmla="*/ 1550289 h 1609725"/>
                <a:gd name="connsiteX756" fmla="*/ 350329 w 1323975"/>
                <a:gd name="connsiteY756" fmla="*/ 1552575 h 1609725"/>
                <a:gd name="connsiteX757" fmla="*/ 346519 w 1323975"/>
                <a:gd name="connsiteY757" fmla="*/ 1546479 h 160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</a:cxnLst>
              <a:rect l="l" t="t" r="r" b="b"/>
              <a:pathLst>
                <a:path w="1323975" h="1609725">
                  <a:moveTo>
                    <a:pt x="644842" y="1582388"/>
                  </a:moveTo>
                  <a:lnTo>
                    <a:pt x="636270" y="1581245"/>
                  </a:lnTo>
                  <a:lnTo>
                    <a:pt x="617410" y="1584674"/>
                  </a:lnTo>
                  <a:lnTo>
                    <a:pt x="588169" y="1599724"/>
                  </a:lnTo>
                  <a:lnTo>
                    <a:pt x="570643" y="1604867"/>
                  </a:lnTo>
                  <a:lnTo>
                    <a:pt x="570262" y="1600581"/>
                  </a:lnTo>
                  <a:lnTo>
                    <a:pt x="562737" y="1591437"/>
                  </a:lnTo>
                  <a:lnTo>
                    <a:pt x="542449" y="1553623"/>
                  </a:lnTo>
                  <a:lnTo>
                    <a:pt x="541592" y="1531906"/>
                  </a:lnTo>
                  <a:lnTo>
                    <a:pt x="544163" y="1527429"/>
                  </a:lnTo>
                  <a:lnTo>
                    <a:pt x="544449" y="1522857"/>
                  </a:lnTo>
                  <a:lnTo>
                    <a:pt x="543401" y="1528001"/>
                  </a:lnTo>
                  <a:lnTo>
                    <a:pt x="537782" y="1525905"/>
                  </a:lnTo>
                  <a:lnTo>
                    <a:pt x="532924" y="1535049"/>
                  </a:lnTo>
                  <a:lnTo>
                    <a:pt x="519970" y="1530477"/>
                  </a:lnTo>
                  <a:lnTo>
                    <a:pt x="520922" y="1526667"/>
                  </a:lnTo>
                  <a:lnTo>
                    <a:pt x="518922" y="1525334"/>
                  </a:lnTo>
                  <a:lnTo>
                    <a:pt x="522065" y="1509331"/>
                  </a:lnTo>
                  <a:lnTo>
                    <a:pt x="529495" y="1508760"/>
                  </a:lnTo>
                  <a:lnTo>
                    <a:pt x="534162" y="1512189"/>
                  </a:lnTo>
                  <a:lnTo>
                    <a:pt x="543020" y="1508474"/>
                  </a:lnTo>
                  <a:lnTo>
                    <a:pt x="536258" y="1502283"/>
                  </a:lnTo>
                  <a:lnTo>
                    <a:pt x="538543" y="1496568"/>
                  </a:lnTo>
                  <a:lnTo>
                    <a:pt x="535115" y="1501140"/>
                  </a:lnTo>
                  <a:lnTo>
                    <a:pt x="528257" y="1499235"/>
                  </a:lnTo>
                  <a:lnTo>
                    <a:pt x="529685" y="1497711"/>
                  </a:lnTo>
                  <a:lnTo>
                    <a:pt x="523780" y="1491424"/>
                  </a:lnTo>
                  <a:lnTo>
                    <a:pt x="524732" y="1489329"/>
                  </a:lnTo>
                  <a:lnTo>
                    <a:pt x="521113" y="1487805"/>
                  </a:lnTo>
                  <a:lnTo>
                    <a:pt x="528447" y="1480756"/>
                  </a:lnTo>
                  <a:lnTo>
                    <a:pt x="525875" y="1476947"/>
                  </a:lnTo>
                  <a:lnTo>
                    <a:pt x="531304" y="1480566"/>
                  </a:lnTo>
                  <a:lnTo>
                    <a:pt x="526447" y="1487805"/>
                  </a:lnTo>
                  <a:lnTo>
                    <a:pt x="530066" y="1490091"/>
                  </a:lnTo>
                  <a:lnTo>
                    <a:pt x="539496" y="1483043"/>
                  </a:lnTo>
                  <a:lnTo>
                    <a:pt x="536829" y="1481519"/>
                  </a:lnTo>
                  <a:lnTo>
                    <a:pt x="537305" y="1478756"/>
                  </a:lnTo>
                  <a:lnTo>
                    <a:pt x="532257" y="1478947"/>
                  </a:lnTo>
                  <a:lnTo>
                    <a:pt x="535305" y="1473708"/>
                  </a:lnTo>
                  <a:lnTo>
                    <a:pt x="525399" y="1470851"/>
                  </a:lnTo>
                  <a:lnTo>
                    <a:pt x="522256" y="1465326"/>
                  </a:lnTo>
                  <a:lnTo>
                    <a:pt x="519017" y="1469422"/>
                  </a:lnTo>
                  <a:lnTo>
                    <a:pt x="513398" y="1468946"/>
                  </a:lnTo>
                  <a:lnTo>
                    <a:pt x="506444" y="1454468"/>
                  </a:lnTo>
                  <a:lnTo>
                    <a:pt x="506349" y="1457420"/>
                  </a:lnTo>
                  <a:lnTo>
                    <a:pt x="501110" y="1457897"/>
                  </a:lnTo>
                  <a:lnTo>
                    <a:pt x="502539" y="1441514"/>
                  </a:lnTo>
                  <a:lnTo>
                    <a:pt x="499967" y="1438656"/>
                  </a:lnTo>
                  <a:lnTo>
                    <a:pt x="489394" y="1459897"/>
                  </a:lnTo>
                  <a:lnTo>
                    <a:pt x="489585" y="1475422"/>
                  </a:lnTo>
                  <a:lnTo>
                    <a:pt x="480536" y="1490281"/>
                  </a:lnTo>
                  <a:lnTo>
                    <a:pt x="498253" y="1508379"/>
                  </a:lnTo>
                  <a:lnTo>
                    <a:pt x="503968" y="1504379"/>
                  </a:lnTo>
                  <a:lnTo>
                    <a:pt x="506349" y="1506093"/>
                  </a:lnTo>
                  <a:lnTo>
                    <a:pt x="501682" y="1511237"/>
                  </a:lnTo>
                  <a:lnTo>
                    <a:pt x="496252" y="1511903"/>
                  </a:lnTo>
                  <a:lnTo>
                    <a:pt x="495395" y="1508093"/>
                  </a:lnTo>
                  <a:lnTo>
                    <a:pt x="478345" y="1490758"/>
                  </a:lnTo>
                  <a:lnTo>
                    <a:pt x="482156" y="1479614"/>
                  </a:lnTo>
                  <a:lnTo>
                    <a:pt x="486442" y="1474565"/>
                  </a:lnTo>
                  <a:lnTo>
                    <a:pt x="487204" y="1459706"/>
                  </a:lnTo>
                  <a:lnTo>
                    <a:pt x="499967" y="1430655"/>
                  </a:lnTo>
                  <a:lnTo>
                    <a:pt x="505873" y="1428655"/>
                  </a:lnTo>
                  <a:lnTo>
                    <a:pt x="510731" y="1433417"/>
                  </a:lnTo>
                  <a:lnTo>
                    <a:pt x="515493" y="1428369"/>
                  </a:lnTo>
                  <a:lnTo>
                    <a:pt x="508159" y="1419511"/>
                  </a:lnTo>
                  <a:lnTo>
                    <a:pt x="503491" y="1417796"/>
                  </a:lnTo>
                  <a:lnTo>
                    <a:pt x="493490" y="1420082"/>
                  </a:lnTo>
                  <a:lnTo>
                    <a:pt x="475583" y="1416272"/>
                  </a:lnTo>
                  <a:lnTo>
                    <a:pt x="468916" y="1406843"/>
                  </a:lnTo>
                  <a:lnTo>
                    <a:pt x="470630" y="1388173"/>
                  </a:lnTo>
                  <a:lnTo>
                    <a:pt x="468249" y="1384078"/>
                  </a:lnTo>
                  <a:lnTo>
                    <a:pt x="458819" y="1384840"/>
                  </a:lnTo>
                  <a:lnTo>
                    <a:pt x="455009" y="1376553"/>
                  </a:lnTo>
                  <a:lnTo>
                    <a:pt x="449961" y="1373886"/>
                  </a:lnTo>
                  <a:lnTo>
                    <a:pt x="445770" y="1360265"/>
                  </a:lnTo>
                  <a:lnTo>
                    <a:pt x="446818" y="1356836"/>
                  </a:lnTo>
                  <a:lnTo>
                    <a:pt x="441960" y="1352550"/>
                  </a:lnTo>
                  <a:lnTo>
                    <a:pt x="440531" y="1341882"/>
                  </a:lnTo>
                  <a:lnTo>
                    <a:pt x="437578" y="1340739"/>
                  </a:lnTo>
                  <a:lnTo>
                    <a:pt x="431101" y="1341120"/>
                  </a:lnTo>
                  <a:lnTo>
                    <a:pt x="423767" y="1355027"/>
                  </a:lnTo>
                  <a:lnTo>
                    <a:pt x="406336" y="1372076"/>
                  </a:lnTo>
                  <a:lnTo>
                    <a:pt x="404336" y="1378744"/>
                  </a:lnTo>
                  <a:lnTo>
                    <a:pt x="390620" y="1397127"/>
                  </a:lnTo>
                  <a:lnTo>
                    <a:pt x="395478" y="1415320"/>
                  </a:lnTo>
                  <a:lnTo>
                    <a:pt x="393478" y="1418082"/>
                  </a:lnTo>
                  <a:lnTo>
                    <a:pt x="396050" y="1431607"/>
                  </a:lnTo>
                  <a:lnTo>
                    <a:pt x="399574" y="1438561"/>
                  </a:lnTo>
                  <a:lnTo>
                    <a:pt x="391382" y="1451420"/>
                  </a:lnTo>
                  <a:lnTo>
                    <a:pt x="389668" y="1472851"/>
                  </a:lnTo>
                  <a:lnTo>
                    <a:pt x="378904" y="1487519"/>
                  </a:lnTo>
                  <a:lnTo>
                    <a:pt x="377095" y="1487138"/>
                  </a:lnTo>
                  <a:lnTo>
                    <a:pt x="379190" y="1489424"/>
                  </a:lnTo>
                  <a:lnTo>
                    <a:pt x="372046" y="1486757"/>
                  </a:lnTo>
                  <a:lnTo>
                    <a:pt x="367856" y="1494663"/>
                  </a:lnTo>
                  <a:lnTo>
                    <a:pt x="363379" y="1493615"/>
                  </a:lnTo>
                  <a:lnTo>
                    <a:pt x="352139" y="1498568"/>
                  </a:lnTo>
                  <a:lnTo>
                    <a:pt x="350996" y="1505045"/>
                  </a:lnTo>
                  <a:lnTo>
                    <a:pt x="360902" y="1508284"/>
                  </a:lnTo>
                  <a:lnTo>
                    <a:pt x="359474" y="1506093"/>
                  </a:lnTo>
                  <a:lnTo>
                    <a:pt x="362045" y="1503331"/>
                  </a:lnTo>
                  <a:lnTo>
                    <a:pt x="367570" y="1509522"/>
                  </a:lnTo>
                  <a:lnTo>
                    <a:pt x="357854" y="1531715"/>
                  </a:lnTo>
                  <a:lnTo>
                    <a:pt x="350329" y="1529429"/>
                  </a:lnTo>
                  <a:lnTo>
                    <a:pt x="347853" y="1544288"/>
                  </a:lnTo>
                  <a:lnTo>
                    <a:pt x="322612" y="1533715"/>
                  </a:lnTo>
                  <a:lnTo>
                    <a:pt x="323945" y="1529715"/>
                  </a:lnTo>
                  <a:lnTo>
                    <a:pt x="332518" y="1531620"/>
                  </a:lnTo>
                  <a:lnTo>
                    <a:pt x="331660" y="1528858"/>
                  </a:lnTo>
                  <a:lnTo>
                    <a:pt x="337566" y="1527620"/>
                  </a:lnTo>
                  <a:lnTo>
                    <a:pt x="340614" y="1523905"/>
                  </a:lnTo>
                  <a:lnTo>
                    <a:pt x="337280" y="1513904"/>
                  </a:lnTo>
                  <a:lnTo>
                    <a:pt x="339852" y="1508093"/>
                  </a:lnTo>
                  <a:lnTo>
                    <a:pt x="337280" y="1504474"/>
                  </a:lnTo>
                  <a:lnTo>
                    <a:pt x="334232" y="1505045"/>
                  </a:lnTo>
                  <a:lnTo>
                    <a:pt x="332994" y="1496473"/>
                  </a:lnTo>
                  <a:lnTo>
                    <a:pt x="313944" y="1504283"/>
                  </a:lnTo>
                  <a:lnTo>
                    <a:pt x="313468" y="1495711"/>
                  </a:lnTo>
                  <a:lnTo>
                    <a:pt x="305752" y="1492472"/>
                  </a:lnTo>
                  <a:lnTo>
                    <a:pt x="306133" y="1477994"/>
                  </a:lnTo>
                  <a:lnTo>
                    <a:pt x="299752" y="1476661"/>
                  </a:lnTo>
                  <a:lnTo>
                    <a:pt x="287560" y="1498664"/>
                  </a:lnTo>
                  <a:lnTo>
                    <a:pt x="285845" y="1512665"/>
                  </a:lnTo>
                  <a:lnTo>
                    <a:pt x="289274" y="1524857"/>
                  </a:lnTo>
                  <a:lnTo>
                    <a:pt x="278225" y="1547431"/>
                  </a:lnTo>
                  <a:lnTo>
                    <a:pt x="274796" y="1548574"/>
                  </a:lnTo>
                  <a:lnTo>
                    <a:pt x="271748" y="1530572"/>
                  </a:lnTo>
                  <a:lnTo>
                    <a:pt x="255175" y="1516094"/>
                  </a:lnTo>
                  <a:lnTo>
                    <a:pt x="248031" y="1506474"/>
                  </a:lnTo>
                  <a:lnTo>
                    <a:pt x="246698" y="1498854"/>
                  </a:lnTo>
                  <a:lnTo>
                    <a:pt x="251269" y="1488377"/>
                  </a:lnTo>
                  <a:lnTo>
                    <a:pt x="253841" y="1468660"/>
                  </a:lnTo>
                  <a:lnTo>
                    <a:pt x="253936" y="1454277"/>
                  </a:lnTo>
                  <a:lnTo>
                    <a:pt x="247078" y="1436561"/>
                  </a:lnTo>
                  <a:lnTo>
                    <a:pt x="248602" y="1428464"/>
                  </a:lnTo>
                  <a:lnTo>
                    <a:pt x="252698" y="1418368"/>
                  </a:lnTo>
                  <a:lnTo>
                    <a:pt x="254699" y="1419035"/>
                  </a:lnTo>
                  <a:lnTo>
                    <a:pt x="254032" y="1414844"/>
                  </a:lnTo>
                  <a:lnTo>
                    <a:pt x="258794" y="1402271"/>
                  </a:lnTo>
                  <a:lnTo>
                    <a:pt x="270034" y="1401318"/>
                  </a:lnTo>
                  <a:lnTo>
                    <a:pt x="276130" y="1395889"/>
                  </a:lnTo>
                  <a:lnTo>
                    <a:pt x="281464" y="1395603"/>
                  </a:lnTo>
                  <a:lnTo>
                    <a:pt x="281464" y="1390079"/>
                  </a:lnTo>
                  <a:lnTo>
                    <a:pt x="278987" y="1388364"/>
                  </a:lnTo>
                  <a:lnTo>
                    <a:pt x="283940" y="1382554"/>
                  </a:lnTo>
                  <a:lnTo>
                    <a:pt x="279844" y="1380363"/>
                  </a:lnTo>
                  <a:lnTo>
                    <a:pt x="278035" y="1372172"/>
                  </a:lnTo>
                  <a:lnTo>
                    <a:pt x="289274" y="1367980"/>
                  </a:lnTo>
                  <a:lnTo>
                    <a:pt x="294132" y="1363123"/>
                  </a:lnTo>
                  <a:lnTo>
                    <a:pt x="290132" y="1354550"/>
                  </a:lnTo>
                  <a:lnTo>
                    <a:pt x="290798" y="1342072"/>
                  </a:lnTo>
                  <a:lnTo>
                    <a:pt x="288131" y="1334834"/>
                  </a:lnTo>
                  <a:lnTo>
                    <a:pt x="265557" y="1316831"/>
                  </a:lnTo>
                  <a:lnTo>
                    <a:pt x="254603" y="1304830"/>
                  </a:lnTo>
                  <a:lnTo>
                    <a:pt x="248126" y="1279589"/>
                  </a:lnTo>
                  <a:lnTo>
                    <a:pt x="240316" y="1274540"/>
                  </a:lnTo>
                  <a:lnTo>
                    <a:pt x="249650" y="1240441"/>
                  </a:lnTo>
                  <a:lnTo>
                    <a:pt x="257842" y="1233202"/>
                  </a:lnTo>
                  <a:lnTo>
                    <a:pt x="260033" y="1235964"/>
                  </a:lnTo>
                  <a:lnTo>
                    <a:pt x="262604" y="1233488"/>
                  </a:lnTo>
                  <a:lnTo>
                    <a:pt x="261842" y="1226058"/>
                  </a:lnTo>
                  <a:lnTo>
                    <a:pt x="254603" y="1226153"/>
                  </a:lnTo>
                  <a:lnTo>
                    <a:pt x="267176" y="1223963"/>
                  </a:lnTo>
                  <a:lnTo>
                    <a:pt x="268224" y="1217486"/>
                  </a:lnTo>
                  <a:lnTo>
                    <a:pt x="265366" y="1207008"/>
                  </a:lnTo>
                  <a:lnTo>
                    <a:pt x="272320" y="1201388"/>
                  </a:lnTo>
                  <a:lnTo>
                    <a:pt x="269462" y="1198721"/>
                  </a:lnTo>
                  <a:lnTo>
                    <a:pt x="267176" y="1202150"/>
                  </a:lnTo>
                  <a:lnTo>
                    <a:pt x="265557" y="1198721"/>
                  </a:lnTo>
                  <a:lnTo>
                    <a:pt x="270319" y="1196149"/>
                  </a:lnTo>
                  <a:lnTo>
                    <a:pt x="277463" y="1186434"/>
                  </a:lnTo>
                  <a:lnTo>
                    <a:pt x="261461" y="1186529"/>
                  </a:lnTo>
                  <a:lnTo>
                    <a:pt x="246602" y="1172909"/>
                  </a:lnTo>
                  <a:lnTo>
                    <a:pt x="248412" y="1168337"/>
                  </a:lnTo>
                  <a:lnTo>
                    <a:pt x="244316" y="1162812"/>
                  </a:lnTo>
                  <a:lnTo>
                    <a:pt x="247078" y="1155859"/>
                  </a:lnTo>
                  <a:lnTo>
                    <a:pt x="234410" y="1131284"/>
                  </a:lnTo>
                  <a:lnTo>
                    <a:pt x="226600" y="1126807"/>
                  </a:lnTo>
                  <a:lnTo>
                    <a:pt x="224885" y="1128236"/>
                  </a:lnTo>
                  <a:lnTo>
                    <a:pt x="217741" y="1125474"/>
                  </a:lnTo>
                  <a:lnTo>
                    <a:pt x="214789" y="1122331"/>
                  </a:lnTo>
                  <a:lnTo>
                    <a:pt x="218027" y="1117568"/>
                  </a:lnTo>
                  <a:lnTo>
                    <a:pt x="216313" y="1113472"/>
                  </a:lnTo>
                  <a:lnTo>
                    <a:pt x="207169" y="1111568"/>
                  </a:lnTo>
                  <a:lnTo>
                    <a:pt x="194310" y="1101947"/>
                  </a:lnTo>
                  <a:lnTo>
                    <a:pt x="209645" y="1088422"/>
                  </a:lnTo>
                  <a:lnTo>
                    <a:pt x="210502" y="1080135"/>
                  </a:lnTo>
                  <a:lnTo>
                    <a:pt x="195834" y="1060895"/>
                  </a:lnTo>
                  <a:lnTo>
                    <a:pt x="183070" y="1055465"/>
                  </a:lnTo>
                  <a:lnTo>
                    <a:pt x="175927" y="1044321"/>
                  </a:lnTo>
                  <a:lnTo>
                    <a:pt x="170974" y="1040892"/>
                  </a:lnTo>
                  <a:lnTo>
                    <a:pt x="166497" y="1032986"/>
                  </a:lnTo>
                  <a:lnTo>
                    <a:pt x="163830" y="1020318"/>
                  </a:lnTo>
                  <a:lnTo>
                    <a:pt x="161544" y="1020413"/>
                  </a:lnTo>
                  <a:lnTo>
                    <a:pt x="161353" y="1025557"/>
                  </a:lnTo>
                  <a:lnTo>
                    <a:pt x="151924" y="1038320"/>
                  </a:lnTo>
                  <a:lnTo>
                    <a:pt x="148590" y="1022985"/>
                  </a:lnTo>
                  <a:lnTo>
                    <a:pt x="146209" y="1020032"/>
                  </a:lnTo>
                  <a:lnTo>
                    <a:pt x="142494" y="1024604"/>
                  </a:lnTo>
                  <a:lnTo>
                    <a:pt x="138970" y="1021842"/>
                  </a:lnTo>
                  <a:lnTo>
                    <a:pt x="132874" y="1013746"/>
                  </a:lnTo>
                  <a:lnTo>
                    <a:pt x="133541" y="1008031"/>
                  </a:lnTo>
                  <a:lnTo>
                    <a:pt x="125444" y="1018699"/>
                  </a:lnTo>
                  <a:lnTo>
                    <a:pt x="108585" y="1027843"/>
                  </a:lnTo>
                  <a:lnTo>
                    <a:pt x="84963" y="1026223"/>
                  </a:lnTo>
                  <a:lnTo>
                    <a:pt x="67723" y="1028033"/>
                  </a:lnTo>
                  <a:lnTo>
                    <a:pt x="62293" y="1026223"/>
                  </a:lnTo>
                  <a:lnTo>
                    <a:pt x="51816" y="1014127"/>
                  </a:lnTo>
                  <a:lnTo>
                    <a:pt x="43053" y="1012603"/>
                  </a:lnTo>
                  <a:lnTo>
                    <a:pt x="34671" y="1015746"/>
                  </a:lnTo>
                  <a:lnTo>
                    <a:pt x="19145" y="1011555"/>
                  </a:lnTo>
                  <a:lnTo>
                    <a:pt x="10001" y="1003078"/>
                  </a:lnTo>
                  <a:lnTo>
                    <a:pt x="11430" y="972407"/>
                  </a:lnTo>
                  <a:lnTo>
                    <a:pt x="9525" y="970407"/>
                  </a:lnTo>
                  <a:lnTo>
                    <a:pt x="13716" y="957834"/>
                  </a:lnTo>
                  <a:lnTo>
                    <a:pt x="10954" y="954405"/>
                  </a:lnTo>
                  <a:lnTo>
                    <a:pt x="15621" y="950309"/>
                  </a:lnTo>
                  <a:lnTo>
                    <a:pt x="10858" y="942118"/>
                  </a:lnTo>
                  <a:lnTo>
                    <a:pt x="16192" y="936212"/>
                  </a:lnTo>
                  <a:lnTo>
                    <a:pt x="34195" y="926878"/>
                  </a:lnTo>
                  <a:lnTo>
                    <a:pt x="36576" y="892207"/>
                  </a:lnTo>
                  <a:lnTo>
                    <a:pt x="30385" y="878396"/>
                  </a:lnTo>
                  <a:lnTo>
                    <a:pt x="26384" y="855154"/>
                  </a:lnTo>
                  <a:lnTo>
                    <a:pt x="42005" y="813054"/>
                  </a:lnTo>
                  <a:lnTo>
                    <a:pt x="33528" y="814959"/>
                  </a:lnTo>
                  <a:lnTo>
                    <a:pt x="31242" y="812578"/>
                  </a:lnTo>
                  <a:lnTo>
                    <a:pt x="46387" y="802100"/>
                  </a:lnTo>
                  <a:lnTo>
                    <a:pt x="47911" y="796385"/>
                  </a:lnTo>
                  <a:lnTo>
                    <a:pt x="45720" y="782764"/>
                  </a:lnTo>
                  <a:lnTo>
                    <a:pt x="38290" y="768287"/>
                  </a:lnTo>
                  <a:lnTo>
                    <a:pt x="44482" y="758476"/>
                  </a:lnTo>
                  <a:lnTo>
                    <a:pt x="50101" y="723519"/>
                  </a:lnTo>
                  <a:lnTo>
                    <a:pt x="58579" y="722090"/>
                  </a:lnTo>
                  <a:lnTo>
                    <a:pt x="56102" y="709898"/>
                  </a:lnTo>
                  <a:lnTo>
                    <a:pt x="70675" y="669227"/>
                  </a:lnTo>
                  <a:lnTo>
                    <a:pt x="73533" y="665321"/>
                  </a:lnTo>
                  <a:lnTo>
                    <a:pt x="76771" y="667036"/>
                  </a:lnTo>
                  <a:lnTo>
                    <a:pt x="76486" y="664178"/>
                  </a:lnTo>
                  <a:lnTo>
                    <a:pt x="80582" y="664845"/>
                  </a:lnTo>
                  <a:lnTo>
                    <a:pt x="83344" y="669131"/>
                  </a:lnTo>
                  <a:lnTo>
                    <a:pt x="85534" y="667703"/>
                  </a:lnTo>
                  <a:lnTo>
                    <a:pt x="81153" y="662083"/>
                  </a:lnTo>
                  <a:lnTo>
                    <a:pt x="88392" y="656654"/>
                  </a:lnTo>
                  <a:lnTo>
                    <a:pt x="91726" y="658749"/>
                  </a:lnTo>
                  <a:lnTo>
                    <a:pt x="92678" y="654368"/>
                  </a:lnTo>
                  <a:lnTo>
                    <a:pt x="95631" y="654177"/>
                  </a:lnTo>
                  <a:lnTo>
                    <a:pt x="102870" y="656368"/>
                  </a:lnTo>
                  <a:lnTo>
                    <a:pt x="107537" y="654177"/>
                  </a:lnTo>
                  <a:lnTo>
                    <a:pt x="126778" y="659606"/>
                  </a:lnTo>
                  <a:lnTo>
                    <a:pt x="126968" y="661797"/>
                  </a:lnTo>
                  <a:lnTo>
                    <a:pt x="135922" y="657796"/>
                  </a:lnTo>
                  <a:lnTo>
                    <a:pt x="139636" y="661702"/>
                  </a:lnTo>
                  <a:lnTo>
                    <a:pt x="147923" y="660845"/>
                  </a:lnTo>
                  <a:lnTo>
                    <a:pt x="150304" y="662940"/>
                  </a:lnTo>
                  <a:lnTo>
                    <a:pt x="152495" y="659702"/>
                  </a:lnTo>
                  <a:lnTo>
                    <a:pt x="155734" y="666179"/>
                  </a:lnTo>
                  <a:lnTo>
                    <a:pt x="163830" y="667417"/>
                  </a:lnTo>
                  <a:lnTo>
                    <a:pt x="165163" y="661321"/>
                  </a:lnTo>
                  <a:lnTo>
                    <a:pt x="168307" y="661892"/>
                  </a:lnTo>
                  <a:lnTo>
                    <a:pt x="169450" y="659321"/>
                  </a:lnTo>
                  <a:lnTo>
                    <a:pt x="173355" y="664083"/>
                  </a:lnTo>
                  <a:lnTo>
                    <a:pt x="175927" y="653224"/>
                  </a:lnTo>
                  <a:lnTo>
                    <a:pt x="190024" y="652939"/>
                  </a:lnTo>
                  <a:lnTo>
                    <a:pt x="193072" y="649510"/>
                  </a:lnTo>
                  <a:lnTo>
                    <a:pt x="186785" y="646747"/>
                  </a:lnTo>
                  <a:lnTo>
                    <a:pt x="197739" y="640842"/>
                  </a:lnTo>
                  <a:lnTo>
                    <a:pt x="196310" y="638842"/>
                  </a:lnTo>
                  <a:lnTo>
                    <a:pt x="203549" y="631412"/>
                  </a:lnTo>
                  <a:lnTo>
                    <a:pt x="200025" y="626936"/>
                  </a:lnTo>
                  <a:lnTo>
                    <a:pt x="224504" y="605409"/>
                  </a:lnTo>
                  <a:lnTo>
                    <a:pt x="214408" y="591598"/>
                  </a:lnTo>
                  <a:lnTo>
                    <a:pt x="223361" y="584645"/>
                  </a:lnTo>
                  <a:lnTo>
                    <a:pt x="227648" y="591407"/>
                  </a:lnTo>
                  <a:lnTo>
                    <a:pt x="231172" y="589597"/>
                  </a:lnTo>
                  <a:lnTo>
                    <a:pt x="226124" y="582454"/>
                  </a:lnTo>
                  <a:lnTo>
                    <a:pt x="232029" y="577596"/>
                  </a:lnTo>
                  <a:lnTo>
                    <a:pt x="218980" y="565213"/>
                  </a:lnTo>
                  <a:lnTo>
                    <a:pt x="220885" y="562165"/>
                  </a:lnTo>
                  <a:lnTo>
                    <a:pt x="225171" y="561594"/>
                  </a:lnTo>
                  <a:lnTo>
                    <a:pt x="219456" y="553021"/>
                  </a:lnTo>
                  <a:lnTo>
                    <a:pt x="225457" y="549402"/>
                  </a:lnTo>
                  <a:lnTo>
                    <a:pt x="220885" y="542354"/>
                  </a:lnTo>
                  <a:lnTo>
                    <a:pt x="223075" y="543496"/>
                  </a:lnTo>
                  <a:lnTo>
                    <a:pt x="231743" y="534543"/>
                  </a:lnTo>
                  <a:lnTo>
                    <a:pt x="225742" y="528638"/>
                  </a:lnTo>
                  <a:lnTo>
                    <a:pt x="232219" y="521970"/>
                  </a:lnTo>
                  <a:lnTo>
                    <a:pt x="236791" y="523113"/>
                  </a:lnTo>
                  <a:lnTo>
                    <a:pt x="237839" y="514540"/>
                  </a:lnTo>
                  <a:lnTo>
                    <a:pt x="243840" y="515874"/>
                  </a:lnTo>
                  <a:lnTo>
                    <a:pt x="244126" y="510159"/>
                  </a:lnTo>
                  <a:lnTo>
                    <a:pt x="251650" y="509206"/>
                  </a:lnTo>
                  <a:lnTo>
                    <a:pt x="249650" y="497872"/>
                  </a:lnTo>
                  <a:lnTo>
                    <a:pt x="254413" y="497014"/>
                  </a:lnTo>
                  <a:lnTo>
                    <a:pt x="256984" y="491014"/>
                  </a:lnTo>
                  <a:lnTo>
                    <a:pt x="256984" y="476917"/>
                  </a:lnTo>
                  <a:lnTo>
                    <a:pt x="251365" y="467868"/>
                  </a:lnTo>
                  <a:lnTo>
                    <a:pt x="246983" y="470154"/>
                  </a:lnTo>
                  <a:lnTo>
                    <a:pt x="245364" y="460820"/>
                  </a:lnTo>
                  <a:lnTo>
                    <a:pt x="241840" y="460724"/>
                  </a:lnTo>
                  <a:lnTo>
                    <a:pt x="234696" y="453199"/>
                  </a:lnTo>
                  <a:lnTo>
                    <a:pt x="239268" y="462439"/>
                  </a:lnTo>
                  <a:lnTo>
                    <a:pt x="209741" y="461201"/>
                  </a:lnTo>
                  <a:lnTo>
                    <a:pt x="208502" y="441388"/>
                  </a:lnTo>
                  <a:lnTo>
                    <a:pt x="202787" y="434721"/>
                  </a:lnTo>
                  <a:lnTo>
                    <a:pt x="203073" y="423577"/>
                  </a:lnTo>
                  <a:lnTo>
                    <a:pt x="200692" y="421100"/>
                  </a:lnTo>
                  <a:lnTo>
                    <a:pt x="214789" y="421100"/>
                  </a:lnTo>
                  <a:lnTo>
                    <a:pt x="252889" y="428244"/>
                  </a:lnTo>
                  <a:lnTo>
                    <a:pt x="266891" y="425291"/>
                  </a:lnTo>
                  <a:lnTo>
                    <a:pt x="275749" y="419957"/>
                  </a:lnTo>
                  <a:lnTo>
                    <a:pt x="293370" y="417957"/>
                  </a:lnTo>
                  <a:lnTo>
                    <a:pt x="299561" y="404908"/>
                  </a:lnTo>
                  <a:lnTo>
                    <a:pt x="301942" y="384143"/>
                  </a:lnTo>
                  <a:lnTo>
                    <a:pt x="312229" y="371761"/>
                  </a:lnTo>
                  <a:lnTo>
                    <a:pt x="312610" y="362903"/>
                  </a:lnTo>
                  <a:lnTo>
                    <a:pt x="303943" y="360712"/>
                  </a:lnTo>
                  <a:lnTo>
                    <a:pt x="309848" y="356235"/>
                  </a:lnTo>
                  <a:lnTo>
                    <a:pt x="307181" y="352520"/>
                  </a:lnTo>
                  <a:lnTo>
                    <a:pt x="278606" y="354997"/>
                  </a:lnTo>
                  <a:lnTo>
                    <a:pt x="279083" y="352615"/>
                  </a:lnTo>
                  <a:lnTo>
                    <a:pt x="257937" y="346901"/>
                  </a:lnTo>
                  <a:lnTo>
                    <a:pt x="204502" y="342329"/>
                  </a:lnTo>
                  <a:lnTo>
                    <a:pt x="205550" y="329184"/>
                  </a:lnTo>
                  <a:lnTo>
                    <a:pt x="231267" y="329946"/>
                  </a:lnTo>
                  <a:lnTo>
                    <a:pt x="235839" y="314706"/>
                  </a:lnTo>
                  <a:lnTo>
                    <a:pt x="251269" y="318516"/>
                  </a:lnTo>
                  <a:lnTo>
                    <a:pt x="252032" y="314896"/>
                  </a:lnTo>
                  <a:lnTo>
                    <a:pt x="254794" y="314801"/>
                  </a:lnTo>
                  <a:lnTo>
                    <a:pt x="256413" y="306229"/>
                  </a:lnTo>
                  <a:lnTo>
                    <a:pt x="252889" y="306229"/>
                  </a:lnTo>
                  <a:lnTo>
                    <a:pt x="253079" y="302800"/>
                  </a:lnTo>
                  <a:lnTo>
                    <a:pt x="259270" y="288036"/>
                  </a:lnTo>
                  <a:lnTo>
                    <a:pt x="274987" y="275654"/>
                  </a:lnTo>
                  <a:lnTo>
                    <a:pt x="278797" y="266033"/>
                  </a:lnTo>
                  <a:lnTo>
                    <a:pt x="291275" y="270796"/>
                  </a:lnTo>
                  <a:lnTo>
                    <a:pt x="296513" y="260032"/>
                  </a:lnTo>
                  <a:lnTo>
                    <a:pt x="327946" y="273272"/>
                  </a:lnTo>
                  <a:lnTo>
                    <a:pt x="322802" y="262699"/>
                  </a:lnTo>
                  <a:lnTo>
                    <a:pt x="326993" y="243173"/>
                  </a:lnTo>
                  <a:lnTo>
                    <a:pt x="324707" y="237172"/>
                  </a:lnTo>
                  <a:lnTo>
                    <a:pt x="331375" y="237649"/>
                  </a:lnTo>
                  <a:lnTo>
                    <a:pt x="334042" y="219361"/>
                  </a:lnTo>
                  <a:lnTo>
                    <a:pt x="339566" y="204692"/>
                  </a:lnTo>
                  <a:lnTo>
                    <a:pt x="336137" y="200692"/>
                  </a:lnTo>
                  <a:lnTo>
                    <a:pt x="338137" y="195644"/>
                  </a:lnTo>
                  <a:lnTo>
                    <a:pt x="347758" y="180404"/>
                  </a:lnTo>
                  <a:lnTo>
                    <a:pt x="352330" y="178594"/>
                  </a:lnTo>
                  <a:lnTo>
                    <a:pt x="358235" y="162973"/>
                  </a:lnTo>
                  <a:lnTo>
                    <a:pt x="381191" y="147447"/>
                  </a:lnTo>
                  <a:lnTo>
                    <a:pt x="383000" y="144399"/>
                  </a:lnTo>
                  <a:lnTo>
                    <a:pt x="380143" y="143923"/>
                  </a:lnTo>
                  <a:lnTo>
                    <a:pt x="382048" y="119062"/>
                  </a:lnTo>
                  <a:lnTo>
                    <a:pt x="392144" y="119729"/>
                  </a:lnTo>
                  <a:lnTo>
                    <a:pt x="398431" y="127921"/>
                  </a:lnTo>
                  <a:lnTo>
                    <a:pt x="402717" y="124682"/>
                  </a:lnTo>
                  <a:lnTo>
                    <a:pt x="413385" y="111347"/>
                  </a:lnTo>
                  <a:lnTo>
                    <a:pt x="410242" y="103156"/>
                  </a:lnTo>
                  <a:lnTo>
                    <a:pt x="422815" y="87344"/>
                  </a:lnTo>
                  <a:lnTo>
                    <a:pt x="426910" y="77534"/>
                  </a:lnTo>
                  <a:lnTo>
                    <a:pt x="433102" y="87630"/>
                  </a:lnTo>
                  <a:lnTo>
                    <a:pt x="441198" y="84582"/>
                  </a:lnTo>
                  <a:lnTo>
                    <a:pt x="445294" y="94583"/>
                  </a:lnTo>
                  <a:lnTo>
                    <a:pt x="453676" y="91440"/>
                  </a:lnTo>
                  <a:lnTo>
                    <a:pt x="457676" y="102013"/>
                  </a:lnTo>
                  <a:lnTo>
                    <a:pt x="476250" y="102489"/>
                  </a:lnTo>
                  <a:lnTo>
                    <a:pt x="477298" y="99917"/>
                  </a:lnTo>
                  <a:lnTo>
                    <a:pt x="485299" y="98107"/>
                  </a:lnTo>
                  <a:lnTo>
                    <a:pt x="483870" y="109633"/>
                  </a:lnTo>
                  <a:lnTo>
                    <a:pt x="506444" y="111728"/>
                  </a:lnTo>
                  <a:lnTo>
                    <a:pt x="515398" y="110299"/>
                  </a:lnTo>
                  <a:lnTo>
                    <a:pt x="513588" y="102298"/>
                  </a:lnTo>
                  <a:lnTo>
                    <a:pt x="516541" y="101822"/>
                  </a:lnTo>
                  <a:lnTo>
                    <a:pt x="536353" y="107918"/>
                  </a:lnTo>
                  <a:lnTo>
                    <a:pt x="546544" y="107728"/>
                  </a:lnTo>
                  <a:lnTo>
                    <a:pt x="548164" y="114490"/>
                  </a:lnTo>
                  <a:lnTo>
                    <a:pt x="584930" y="101060"/>
                  </a:lnTo>
                  <a:lnTo>
                    <a:pt x="587692" y="116967"/>
                  </a:lnTo>
                  <a:lnTo>
                    <a:pt x="592455" y="116777"/>
                  </a:lnTo>
                  <a:lnTo>
                    <a:pt x="591884" y="108966"/>
                  </a:lnTo>
                  <a:lnTo>
                    <a:pt x="606552" y="107442"/>
                  </a:lnTo>
                  <a:lnTo>
                    <a:pt x="607219" y="110680"/>
                  </a:lnTo>
                  <a:lnTo>
                    <a:pt x="623316" y="115729"/>
                  </a:lnTo>
                  <a:lnTo>
                    <a:pt x="623792" y="112395"/>
                  </a:lnTo>
                  <a:lnTo>
                    <a:pt x="610648" y="96584"/>
                  </a:lnTo>
                  <a:lnTo>
                    <a:pt x="615029" y="90106"/>
                  </a:lnTo>
                  <a:lnTo>
                    <a:pt x="630745" y="83439"/>
                  </a:lnTo>
                  <a:lnTo>
                    <a:pt x="629507" y="80962"/>
                  </a:lnTo>
                  <a:lnTo>
                    <a:pt x="634936" y="78962"/>
                  </a:lnTo>
                  <a:lnTo>
                    <a:pt x="632841" y="71914"/>
                  </a:lnTo>
                  <a:lnTo>
                    <a:pt x="637413" y="69437"/>
                  </a:lnTo>
                  <a:lnTo>
                    <a:pt x="636270" y="57340"/>
                  </a:lnTo>
                  <a:lnTo>
                    <a:pt x="651605" y="52102"/>
                  </a:lnTo>
                  <a:lnTo>
                    <a:pt x="662654" y="52102"/>
                  </a:lnTo>
                  <a:lnTo>
                    <a:pt x="682085" y="43529"/>
                  </a:lnTo>
                  <a:lnTo>
                    <a:pt x="681323" y="40862"/>
                  </a:lnTo>
                  <a:lnTo>
                    <a:pt x="696659" y="39243"/>
                  </a:lnTo>
                  <a:lnTo>
                    <a:pt x="697420" y="42672"/>
                  </a:lnTo>
                  <a:lnTo>
                    <a:pt x="701516" y="42577"/>
                  </a:lnTo>
                  <a:lnTo>
                    <a:pt x="706184" y="58484"/>
                  </a:lnTo>
                  <a:lnTo>
                    <a:pt x="716566" y="51530"/>
                  </a:lnTo>
                  <a:lnTo>
                    <a:pt x="715994" y="47720"/>
                  </a:lnTo>
                  <a:lnTo>
                    <a:pt x="744188" y="45720"/>
                  </a:lnTo>
                  <a:lnTo>
                    <a:pt x="788384" y="35433"/>
                  </a:lnTo>
                  <a:lnTo>
                    <a:pt x="842867" y="29242"/>
                  </a:lnTo>
                  <a:lnTo>
                    <a:pt x="903923" y="17240"/>
                  </a:lnTo>
                  <a:lnTo>
                    <a:pt x="936593" y="15716"/>
                  </a:lnTo>
                  <a:lnTo>
                    <a:pt x="959644" y="9525"/>
                  </a:lnTo>
                  <a:lnTo>
                    <a:pt x="992029" y="9715"/>
                  </a:lnTo>
                  <a:lnTo>
                    <a:pt x="1007840" y="59150"/>
                  </a:lnTo>
                  <a:lnTo>
                    <a:pt x="1005268" y="78867"/>
                  </a:lnTo>
                  <a:lnTo>
                    <a:pt x="1030319" y="64103"/>
                  </a:lnTo>
                  <a:lnTo>
                    <a:pt x="1043464" y="50197"/>
                  </a:lnTo>
                  <a:lnTo>
                    <a:pt x="1047369" y="58674"/>
                  </a:lnTo>
                  <a:lnTo>
                    <a:pt x="1061371" y="74104"/>
                  </a:lnTo>
                  <a:lnTo>
                    <a:pt x="1045750" y="106489"/>
                  </a:lnTo>
                  <a:lnTo>
                    <a:pt x="1047655" y="112204"/>
                  </a:lnTo>
                  <a:lnTo>
                    <a:pt x="1034891" y="118586"/>
                  </a:lnTo>
                  <a:lnTo>
                    <a:pt x="1047464" y="144018"/>
                  </a:lnTo>
                  <a:lnTo>
                    <a:pt x="1055465" y="174974"/>
                  </a:lnTo>
                  <a:lnTo>
                    <a:pt x="1060990" y="176403"/>
                  </a:lnTo>
                  <a:lnTo>
                    <a:pt x="1065085" y="171260"/>
                  </a:lnTo>
                  <a:lnTo>
                    <a:pt x="1093565" y="177927"/>
                  </a:lnTo>
                  <a:lnTo>
                    <a:pt x="1116901" y="176403"/>
                  </a:lnTo>
                  <a:lnTo>
                    <a:pt x="1146524" y="182213"/>
                  </a:lnTo>
                  <a:lnTo>
                    <a:pt x="1137094" y="198025"/>
                  </a:lnTo>
                  <a:lnTo>
                    <a:pt x="1132332" y="219742"/>
                  </a:lnTo>
                  <a:lnTo>
                    <a:pt x="1146238" y="220504"/>
                  </a:lnTo>
                  <a:lnTo>
                    <a:pt x="1149763" y="236506"/>
                  </a:lnTo>
                  <a:lnTo>
                    <a:pt x="1155478" y="247269"/>
                  </a:lnTo>
                  <a:lnTo>
                    <a:pt x="1180052" y="242697"/>
                  </a:lnTo>
                  <a:lnTo>
                    <a:pt x="1185196" y="266224"/>
                  </a:lnTo>
                  <a:lnTo>
                    <a:pt x="1169765" y="270320"/>
                  </a:lnTo>
                  <a:lnTo>
                    <a:pt x="1160240" y="282607"/>
                  </a:lnTo>
                  <a:lnTo>
                    <a:pt x="1126045" y="301752"/>
                  </a:lnTo>
                  <a:lnTo>
                    <a:pt x="1133284" y="325946"/>
                  </a:lnTo>
                  <a:lnTo>
                    <a:pt x="1147096" y="331375"/>
                  </a:lnTo>
                  <a:lnTo>
                    <a:pt x="1138904" y="334613"/>
                  </a:lnTo>
                  <a:lnTo>
                    <a:pt x="1143000" y="338614"/>
                  </a:lnTo>
                  <a:lnTo>
                    <a:pt x="1125760" y="351663"/>
                  </a:lnTo>
                  <a:lnTo>
                    <a:pt x="1124236" y="355092"/>
                  </a:lnTo>
                  <a:lnTo>
                    <a:pt x="1129284" y="370332"/>
                  </a:lnTo>
                  <a:lnTo>
                    <a:pt x="1156716" y="368713"/>
                  </a:lnTo>
                  <a:lnTo>
                    <a:pt x="1158716" y="385286"/>
                  </a:lnTo>
                  <a:lnTo>
                    <a:pt x="1156621" y="385477"/>
                  </a:lnTo>
                  <a:lnTo>
                    <a:pt x="1156907" y="389191"/>
                  </a:lnTo>
                  <a:lnTo>
                    <a:pt x="1161669" y="389287"/>
                  </a:lnTo>
                  <a:lnTo>
                    <a:pt x="1164145" y="393763"/>
                  </a:lnTo>
                  <a:lnTo>
                    <a:pt x="1156430" y="394811"/>
                  </a:lnTo>
                  <a:lnTo>
                    <a:pt x="1156335" y="400050"/>
                  </a:lnTo>
                  <a:lnTo>
                    <a:pt x="1169765" y="398907"/>
                  </a:lnTo>
                  <a:lnTo>
                    <a:pt x="1170813" y="402812"/>
                  </a:lnTo>
                  <a:lnTo>
                    <a:pt x="1176147" y="401669"/>
                  </a:lnTo>
                  <a:lnTo>
                    <a:pt x="1177100" y="405955"/>
                  </a:lnTo>
                  <a:lnTo>
                    <a:pt x="1189577" y="407575"/>
                  </a:lnTo>
                  <a:lnTo>
                    <a:pt x="1193768" y="415671"/>
                  </a:lnTo>
                  <a:lnTo>
                    <a:pt x="1193483" y="431102"/>
                  </a:lnTo>
                  <a:lnTo>
                    <a:pt x="1199102" y="428530"/>
                  </a:lnTo>
                  <a:lnTo>
                    <a:pt x="1197769" y="419862"/>
                  </a:lnTo>
                  <a:lnTo>
                    <a:pt x="1200721" y="412432"/>
                  </a:lnTo>
                  <a:lnTo>
                    <a:pt x="1215295" y="416243"/>
                  </a:lnTo>
                  <a:lnTo>
                    <a:pt x="1227868" y="412909"/>
                  </a:lnTo>
                  <a:lnTo>
                    <a:pt x="1227487" y="417290"/>
                  </a:lnTo>
                  <a:lnTo>
                    <a:pt x="1242060" y="418719"/>
                  </a:lnTo>
                  <a:lnTo>
                    <a:pt x="1240345" y="423005"/>
                  </a:lnTo>
                  <a:lnTo>
                    <a:pt x="1231106" y="424529"/>
                  </a:lnTo>
                  <a:lnTo>
                    <a:pt x="1240060" y="424244"/>
                  </a:lnTo>
                  <a:lnTo>
                    <a:pt x="1238631" y="434912"/>
                  </a:lnTo>
                  <a:lnTo>
                    <a:pt x="1242536" y="442055"/>
                  </a:lnTo>
                  <a:lnTo>
                    <a:pt x="1240250" y="444055"/>
                  </a:lnTo>
                  <a:lnTo>
                    <a:pt x="1246060" y="453104"/>
                  </a:lnTo>
                  <a:lnTo>
                    <a:pt x="1253776" y="451295"/>
                  </a:lnTo>
                  <a:lnTo>
                    <a:pt x="1253585" y="461581"/>
                  </a:lnTo>
                  <a:lnTo>
                    <a:pt x="1272159" y="454628"/>
                  </a:lnTo>
                  <a:lnTo>
                    <a:pt x="1271397" y="467201"/>
                  </a:lnTo>
                  <a:lnTo>
                    <a:pt x="1289113" y="473583"/>
                  </a:lnTo>
                  <a:lnTo>
                    <a:pt x="1312354" y="474440"/>
                  </a:lnTo>
                  <a:lnTo>
                    <a:pt x="1316260" y="472821"/>
                  </a:lnTo>
                  <a:lnTo>
                    <a:pt x="1319022" y="491299"/>
                  </a:lnTo>
                  <a:lnTo>
                    <a:pt x="1316069" y="491776"/>
                  </a:lnTo>
                  <a:lnTo>
                    <a:pt x="1314831" y="487966"/>
                  </a:lnTo>
                  <a:lnTo>
                    <a:pt x="1306354" y="487966"/>
                  </a:lnTo>
                  <a:lnTo>
                    <a:pt x="1292161" y="492919"/>
                  </a:lnTo>
                  <a:lnTo>
                    <a:pt x="1278826" y="492157"/>
                  </a:lnTo>
                  <a:lnTo>
                    <a:pt x="1260634" y="488156"/>
                  </a:lnTo>
                  <a:lnTo>
                    <a:pt x="1258824" y="485013"/>
                  </a:lnTo>
                  <a:lnTo>
                    <a:pt x="1236535" y="484918"/>
                  </a:lnTo>
                  <a:lnTo>
                    <a:pt x="1232630" y="485489"/>
                  </a:lnTo>
                  <a:lnTo>
                    <a:pt x="1223391" y="495871"/>
                  </a:lnTo>
                  <a:lnTo>
                    <a:pt x="1228916" y="499301"/>
                  </a:lnTo>
                  <a:lnTo>
                    <a:pt x="1233202" y="507587"/>
                  </a:lnTo>
                  <a:lnTo>
                    <a:pt x="1251299" y="501205"/>
                  </a:lnTo>
                  <a:lnTo>
                    <a:pt x="1270254" y="509969"/>
                  </a:lnTo>
                  <a:lnTo>
                    <a:pt x="1282732" y="511778"/>
                  </a:lnTo>
                  <a:lnTo>
                    <a:pt x="1277017" y="512254"/>
                  </a:lnTo>
                  <a:lnTo>
                    <a:pt x="1276159" y="525399"/>
                  </a:lnTo>
                  <a:lnTo>
                    <a:pt x="1261777" y="523304"/>
                  </a:lnTo>
                  <a:lnTo>
                    <a:pt x="1248918" y="516541"/>
                  </a:lnTo>
                  <a:lnTo>
                    <a:pt x="1228630" y="531209"/>
                  </a:lnTo>
                  <a:lnTo>
                    <a:pt x="1233868" y="535019"/>
                  </a:lnTo>
                  <a:lnTo>
                    <a:pt x="1213485" y="557403"/>
                  </a:lnTo>
                  <a:lnTo>
                    <a:pt x="1222819" y="565118"/>
                  </a:lnTo>
                  <a:lnTo>
                    <a:pt x="1217009" y="569023"/>
                  </a:lnTo>
                  <a:lnTo>
                    <a:pt x="1214152" y="575120"/>
                  </a:lnTo>
                  <a:lnTo>
                    <a:pt x="1210532" y="594265"/>
                  </a:lnTo>
                  <a:lnTo>
                    <a:pt x="1205293" y="593407"/>
                  </a:lnTo>
                  <a:lnTo>
                    <a:pt x="1204341" y="602266"/>
                  </a:lnTo>
                  <a:lnTo>
                    <a:pt x="1198435" y="603409"/>
                  </a:lnTo>
                  <a:lnTo>
                    <a:pt x="1199483" y="615791"/>
                  </a:lnTo>
                  <a:lnTo>
                    <a:pt x="1187386" y="615887"/>
                  </a:lnTo>
                  <a:lnTo>
                    <a:pt x="1197674" y="651034"/>
                  </a:lnTo>
                  <a:lnTo>
                    <a:pt x="1204912" y="650367"/>
                  </a:lnTo>
                  <a:lnTo>
                    <a:pt x="1205770" y="653510"/>
                  </a:lnTo>
                  <a:lnTo>
                    <a:pt x="1211009" y="653129"/>
                  </a:lnTo>
                  <a:lnTo>
                    <a:pt x="1225677" y="689324"/>
                  </a:lnTo>
                  <a:lnTo>
                    <a:pt x="1233107" y="687324"/>
                  </a:lnTo>
                  <a:lnTo>
                    <a:pt x="1233583" y="692372"/>
                  </a:lnTo>
                  <a:lnTo>
                    <a:pt x="1225391" y="693039"/>
                  </a:lnTo>
                  <a:lnTo>
                    <a:pt x="1224058" y="709327"/>
                  </a:lnTo>
                  <a:lnTo>
                    <a:pt x="1228058" y="716566"/>
                  </a:lnTo>
                  <a:lnTo>
                    <a:pt x="1224248" y="718661"/>
                  </a:lnTo>
                  <a:lnTo>
                    <a:pt x="1227487" y="734473"/>
                  </a:lnTo>
                  <a:lnTo>
                    <a:pt x="1231963" y="740950"/>
                  </a:lnTo>
                  <a:lnTo>
                    <a:pt x="1233773" y="772478"/>
                  </a:lnTo>
                  <a:lnTo>
                    <a:pt x="1194816" y="786289"/>
                  </a:lnTo>
                  <a:lnTo>
                    <a:pt x="1196531" y="798671"/>
                  </a:lnTo>
                  <a:lnTo>
                    <a:pt x="1181291" y="804005"/>
                  </a:lnTo>
                  <a:lnTo>
                    <a:pt x="1172909" y="804577"/>
                  </a:lnTo>
                  <a:lnTo>
                    <a:pt x="1173194" y="797147"/>
                  </a:lnTo>
                  <a:lnTo>
                    <a:pt x="1162526" y="800481"/>
                  </a:lnTo>
                  <a:lnTo>
                    <a:pt x="1138904" y="799719"/>
                  </a:lnTo>
                  <a:lnTo>
                    <a:pt x="1137571" y="801910"/>
                  </a:lnTo>
                  <a:lnTo>
                    <a:pt x="1126141" y="785813"/>
                  </a:lnTo>
                  <a:lnTo>
                    <a:pt x="1124617" y="796385"/>
                  </a:lnTo>
                  <a:lnTo>
                    <a:pt x="1107281" y="804958"/>
                  </a:lnTo>
                  <a:lnTo>
                    <a:pt x="1094994" y="820960"/>
                  </a:lnTo>
                  <a:lnTo>
                    <a:pt x="1087184" y="841057"/>
                  </a:lnTo>
                  <a:lnTo>
                    <a:pt x="1097185" y="841629"/>
                  </a:lnTo>
                  <a:lnTo>
                    <a:pt x="1089088" y="849535"/>
                  </a:lnTo>
                  <a:lnTo>
                    <a:pt x="1079659" y="845248"/>
                  </a:lnTo>
                  <a:lnTo>
                    <a:pt x="1083088" y="835628"/>
                  </a:lnTo>
                  <a:lnTo>
                    <a:pt x="1090517" y="828389"/>
                  </a:lnTo>
                  <a:lnTo>
                    <a:pt x="1086231" y="825627"/>
                  </a:lnTo>
                  <a:lnTo>
                    <a:pt x="1089755" y="820103"/>
                  </a:lnTo>
                  <a:lnTo>
                    <a:pt x="1075753" y="816769"/>
                  </a:lnTo>
                  <a:lnTo>
                    <a:pt x="1043750" y="802577"/>
                  </a:lnTo>
                  <a:lnTo>
                    <a:pt x="1035177" y="794576"/>
                  </a:lnTo>
                  <a:lnTo>
                    <a:pt x="1028700" y="792671"/>
                  </a:lnTo>
                  <a:lnTo>
                    <a:pt x="1017175" y="794671"/>
                  </a:lnTo>
                  <a:lnTo>
                    <a:pt x="1014412" y="790575"/>
                  </a:lnTo>
                  <a:lnTo>
                    <a:pt x="1004030" y="796766"/>
                  </a:lnTo>
                  <a:lnTo>
                    <a:pt x="1000411" y="796004"/>
                  </a:lnTo>
                  <a:lnTo>
                    <a:pt x="984599" y="805148"/>
                  </a:lnTo>
                  <a:lnTo>
                    <a:pt x="979075" y="812482"/>
                  </a:lnTo>
                  <a:lnTo>
                    <a:pt x="980789" y="825246"/>
                  </a:lnTo>
                  <a:lnTo>
                    <a:pt x="986218" y="832485"/>
                  </a:lnTo>
                  <a:lnTo>
                    <a:pt x="984313" y="836200"/>
                  </a:lnTo>
                  <a:lnTo>
                    <a:pt x="986790" y="841820"/>
                  </a:lnTo>
                  <a:lnTo>
                    <a:pt x="984980" y="842581"/>
                  </a:lnTo>
                  <a:lnTo>
                    <a:pt x="988695" y="852869"/>
                  </a:lnTo>
                  <a:lnTo>
                    <a:pt x="983266" y="846201"/>
                  </a:lnTo>
                  <a:lnTo>
                    <a:pt x="977170" y="850487"/>
                  </a:lnTo>
                  <a:lnTo>
                    <a:pt x="978599" y="868775"/>
                  </a:lnTo>
                  <a:lnTo>
                    <a:pt x="969359" y="876586"/>
                  </a:lnTo>
                  <a:lnTo>
                    <a:pt x="966597" y="883158"/>
                  </a:lnTo>
                  <a:lnTo>
                    <a:pt x="966407" y="889540"/>
                  </a:lnTo>
                  <a:lnTo>
                    <a:pt x="971645" y="904685"/>
                  </a:lnTo>
                  <a:lnTo>
                    <a:pt x="968121" y="906494"/>
                  </a:lnTo>
                  <a:lnTo>
                    <a:pt x="969835" y="914114"/>
                  </a:lnTo>
                  <a:lnTo>
                    <a:pt x="967740" y="922687"/>
                  </a:lnTo>
                  <a:lnTo>
                    <a:pt x="977170" y="942880"/>
                  </a:lnTo>
                  <a:lnTo>
                    <a:pt x="975836" y="944309"/>
                  </a:lnTo>
                  <a:lnTo>
                    <a:pt x="959834" y="948214"/>
                  </a:lnTo>
                  <a:lnTo>
                    <a:pt x="949547" y="948119"/>
                  </a:lnTo>
                  <a:lnTo>
                    <a:pt x="930021" y="961072"/>
                  </a:lnTo>
                  <a:lnTo>
                    <a:pt x="913352" y="959739"/>
                  </a:lnTo>
                  <a:lnTo>
                    <a:pt x="916972" y="946880"/>
                  </a:lnTo>
                  <a:lnTo>
                    <a:pt x="910304" y="939737"/>
                  </a:lnTo>
                  <a:lnTo>
                    <a:pt x="910876" y="919734"/>
                  </a:lnTo>
                  <a:lnTo>
                    <a:pt x="916305" y="903065"/>
                  </a:lnTo>
                  <a:lnTo>
                    <a:pt x="913828" y="892969"/>
                  </a:lnTo>
                  <a:lnTo>
                    <a:pt x="914495" y="878967"/>
                  </a:lnTo>
                  <a:lnTo>
                    <a:pt x="918591" y="862013"/>
                  </a:lnTo>
                  <a:lnTo>
                    <a:pt x="906780" y="850487"/>
                  </a:lnTo>
                  <a:lnTo>
                    <a:pt x="880682" y="872585"/>
                  </a:lnTo>
                  <a:lnTo>
                    <a:pt x="881158" y="888778"/>
                  </a:lnTo>
                  <a:lnTo>
                    <a:pt x="889444" y="894112"/>
                  </a:lnTo>
                  <a:lnTo>
                    <a:pt x="896588" y="890683"/>
                  </a:lnTo>
                  <a:lnTo>
                    <a:pt x="898779" y="895160"/>
                  </a:lnTo>
                  <a:lnTo>
                    <a:pt x="889635" y="897827"/>
                  </a:lnTo>
                  <a:lnTo>
                    <a:pt x="886492" y="895826"/>
                  </a:lnTo>
                  <a:lnTo>
                    <a:pt x="882491" y="900970"/>
                  </a:lnTo>
                  <a:lnTo>
                    <a:pt x="875062" y="903827"/>
                  </a:lnTo>
                  <a:lnTo>
                    <a:pt x="859250" y="902113"/>
                  </a:lnTo>
                  <a:lnTo>
                    <a:pt x="857155" y="927259"/>
                  </a:lnTo>
                  <a:lnTo>
                    <a:pt x="865346" y="944975"/>
                  </a:lnTo>
                  <a:lnTo>
                    <a:pt x="874490" y="956405"/>
                  </a:lnTo>
                  <a:lnTo>
                    <a:pt x="871537" y="976313"/>
                  </a:lnTo>
                  <a:lnTo>
                    <a:pt x="873157" y="993934"/>
                  </a:lnTo>
                  <a:lnTo>
                    <a:pt x="857441" y="996887"/>
                  </a:lnTo>
                  <a:lnTo>
                    <a:pt x="838962" y="987076"/>
                  </a:lnTo>
                  <a:lnTo>
                    <a:pt x="816388" y="978503"/>
                  </a:lnTo>
                  <a:lnTo>
                    <a:pt x="808863" y="977932"/>
                  </a:lnTo>
                  <a:lnTo>
                    <a:pt x="807149" y="998601"/>
                  </a:lnTo>
                  <a:lnTo>
                    <a:pt x="794957" y="1003840"/>
                  </a:lnTo>
                  <a:lnTo>
                    <a:pt x="792670" y="996887"/>
                  </a:lnTo>
                  <a:lnTo>
                    <a:pt x="778288" y="998125"/>
                  </a:lnTo>
                  <a:lnTo>
                    <a:pt x="775335" y="988695"/>
                  </a:lnTo>
                  <a:lnTo>
                    <a:pt x="761333" y="987457"/>
                  </a:lnTo>
                  <a:lnTo>
                    <a:pt x="749427" y="980408"/>
                  </a:lnTo>
                  <a:lnTo>
                    <a:pt x="740759" y="994601"/>
                  </a:lnTo>
                  <a:lnTo>
                    <a:pt x="763715" y="1002697"/>
                  </a:lnTo>
                  <a:lnTo>
                    <a:pt x="762000" y="1007364"/>
                  </a:lnTo>
                  <a:lnTo>
                    <a:pt x="766858" y="1007173"/>
                  </a:lnTo>
                  <a:lnTo>
                    <a:pt x="768001" y="1011746"/>
                  </a:lnTo>
                  <a:lnTo>
                    <a:pt x="773811" y="1014889"/>
                  </a:lnTo>
                  <a:lnTo>
                    <a:pt x="772096" y="1017461"/>
                  </a:lnTo>
                  <a:lnTo>
                    <a:pt x="758761" y="1007364"/>
                  </a:lnTo>
                  <a:lnTo>
                    <a:pt x="756857" y="1013174"/>
                  </a:lnTo>
                  <a:lnTo>
                    <a:pt x="768572" y="1020889"/>
                  </a:lnTo>
                  <a:lnTo>
                    <a:pt x="783431" y="1042035"/>
                  </a:lnTo>
                  <a:lnTo>
                    <a:pt x="787241" y="1055370"/>
                  </a:lnTo>
                  <a:lnTo>
                    <a:pt x="784288" y="1074991"/>
                  </a:lnTo>
                  <a:lnTo>
                    <a:pt x="798004" y="1074991"/>
                  </a:lnTo>
                  <a:lnTo>
                    <a:pt x="798862" y="1064323"/>
                  </a:lnTo>
                  <a:lnTo>
                    <a:pt x="802195" y="1063085"/>
                  </a:lnTo>
                  <a:lnTo>
                    <a:pt x="810959" y="1049560"/>
                  </a:lnTo>
                  <a:lnTo>
                    <a:pt x="820674" y="1044893"/>
                  </a:lnTo>
                  <a:lnTo>
                    <a:pt x="828961" y="1030986"/>
                  </a:lnTo>
                  <a:lnTo>
                    <a:pt x="835342" y="1027081"/>
                  </a:lnTo>
                  <a:lnTo>
                    <a:pt x="853631" y="1034034"/>
                  </a:lnTo>
                  <a:lnTo>
                    <a:pt x="865156" y="1043559"/>
                  </a:lnTo>
                  <a:lnTo>
                    <a:pt x="878681" y="1040225"/>
                  </a:lnTo>
                  <a:lnTo>
                    <a:pt x="891731" y="1044702"/>
                  </a:lnTo>
                  <a:lnTo>
                    <a:pt x="878015" y="1053846"/>
                  </a:lnTo>
                  <a:lnTo>
                    <a:pt x="871633" y="1067943"/>
                  </a:lnTo>
                  <a:lnTo>
                    <a:pt x="872204" y="1086803"/>
                  </a:lnTo>
                  <a:lnTo>
                    <a:pt x="879062" y="1084993"/>
                  </a:lnTo>
                  <a:lnTo>
                    <a:pt x="881729" y="1090517"/>
                  </a:lnTo>
                  <a:lnTo>
                    <a:pt x="889444" y="1080706"/>
                  </a:lnTo>
                  <a:lnTo>
                    <a:pt x="900112" y="1086993"/>
                  </a:lnTo>
                  <a:lnTo>
                    <a:pt x="898017" y="1091184"/>
                  </a:lnTo>
                  <a:lnTo>
                    <a:pt x="900970" y="1098423"/>
                  </a:lnTo>
                  <a:lnTo>
                    <a:pt x="891921" y="1109281"/>
                  </a:lnTo>
                  <a:lnTo>
                    <a:pt x="898112" y="1109853"/>
                  </a:lnTo>
                  <a:lnTo>
                    <a:pt x="902779" y="1120807"/>
                  </a:lnTo>
                  <a:lnTo>
                    <a:pt x="887254" y="1136714"/>
                  </a:lnTo>
                  <a:lnTo>
                    <a:pt x="886587" y="1149096"/>
                  </a:lnTo>
                  <a:lnTo>
                    <a:pt x="878681" y="1155478"/>
                  </a:lnTo>
                  <a:lnTo>
                    <a:pt x="889921" y="1162526"/>
                  </a:lnTo>
                  <a:lnTo>
                    <a:pt x="881634" y="1176433"/>
                  </a:lnTo>
                  <a:lnTo>
                    <a:pt x="888397" y="1179481"/>
                  </a:lnTo>
                  <a:lnTo>
                    <a:pt x="886777" y="1185958"/>
                  </a:lnTo>
                  <a:lnTo>
                    <a:pt x="892588" y="1191578"/>
                  </a:lnTo>
                  <a:lnTo>
                    <a:pt x="887825" y="1197102"/>
                  </a:lnTo>
                  <a:lnTo>
                    <a:pt x="901256" y="1208818"/>
                  </a:lnTo>
                  <a:lnTo>
                    <a:pt x="897065" y="1212152"/>
                  </a:lnTo>
                  <a:lnTo>
                    <a:pt x="896779" y="1225487"/>
                  </a:lnTo>
                  <a:lnTo>
                    <a:pt x="892874" y="1236440"/>
                  </a:lnTo>
                  <a:lnTo>
                    <a:pt x="895064" y="1242060"/>
                  </a:lnTo>
                  <a:lnTo>
                    <a:pt x="882872" y="1248728"/>
                  </a:lnTo>
                  <a:lnTo>
                    <a:pt x="883825" y="1252823"/>
                  </a:lnTo>
                  <a:lnTo>
                    <a:pt x="894302" y="1254919"/>
                  </a:lnTo>
                  <a:lnTo>
                    <a:pt x="892874" y="1260348"/>
                  </a:lnTo>
                  <a:lnTo>
                    <a:pt x="895541" y="1263110"/>
                  </a:lnTo>
                  <a:lnTo>
                    <a:pt x="899922" y="1262729"/>
                  </a:lnTo>
                  <a:lnTo>
                    <a:pt x="898684" y="1266254"/>
                  </a:lnTo>
                  <a:lnTo>
                    <a:pt x="904399" y="1270635"/>
                  </a:lnTo>
                  <a:lnTo>
                    <a:pt x="904589" y="1275969"/>
                  </a:lnTo>
                  <a:lnTo>
                    <a:pt x="913352" y="1277969"/>
                  </a:lnTo>
                  <a:lnTo>
                    <a:pt x="918210" y="1283875"/>
                  </a:lnTo>
                  <a:lnTo>
                    <a:pt x="935831" y="1287018"/>
                  </a:lnTo>
                  <a:lnTo>
                    <a:pt x="942499" y="1304925"/>
                  </a:lnTo>
                  <a:lnTo>
                    <a:pt x="967073" y="1319498"/>
                  </a:lnTo>
                  <a:lnTo>
                    <a:pt x="975741" y="1338453"/>
                  </a:lnTo>
                  <a:lnTo>
                    <a:pt x="969264" y="1338548"/>
                  </a:lnTo>
                  <a:lnTo>
                    <a:pt x="968121" y="1353026"/>
                  </a:lnTo>
                  <a:lnTo>
                    <a:pt x="956596" y="1364171"/>
                  </a:lnTo>
                  <a:lnTo>
                    <a:pt x="953071" y="1363123"/>
                  </a:lnTo>
                  <a:lnTo>
                    <a:pt x="950881" y="1365790"/>
                  </a:lnTo>
                  <a:lnTo>
                    <a:pt x="948023" y="1377696"/>
                  </a:lnTo>
                  <a:lnTo>
                    <a:pt x="954976" y="1395794"/>
                  </a:lnTo>
                  <a:lnTo>
                    <a:pt x="953738" y="1403318"/>
                  </a:lnTo>
                  <a:lnTo>
                    <a:pt x="945166" y="1410653"/>
                  </a:lnTo>
                  <a:lnTo>
                    <a:pt x="933736" y="1403509"/>
                  </a:lnTo>
                  <a:lnTo>
                    <a:pt x="944785" y="1410843"/>
                  </a:lnTo>
                  <a:lnTo>
                    <a:pt x="935831" y="1420178"/>
                  </a:lnTo>
                  <a:lnTo>
                    <a:pt x="934974" y="1425321"/>
                  </a:lnTo>
                  <a:lnTo>
                    <a:pt x="942023" y="1435989"/>
                  </a:lnTo>
                  <a:lnTo>
                    <a:pt x="939832" y="1433989"/>
                  </a:lnTo>
                  <a:lnTo>
                    <a:pt x="943261" y="1444847"/>
                  </a:lnTo>
                  <a:lnTo>
                    <a:pt x="945166" y="1443990"/>
                  </a:lnTo>
                  <a:lnTo>
                    <a:pt x="939641" y="1447800"/>
                  </a:lnTo>
                  <a:lnTo>
                    <a:pt x="929164" y="1450467"/>
                  </a:lnTo>
                  <a:lnTo>
                    <a:pt x="927735" y="1453039"/>
                  </a:lnTo>
                  <a:lnTo>
                    <a:pt x="936688" y="1463230"/>
                  </a:lnTo>
                  <a:lnTo>
                    <a:pt x="939641" y="1458754"/>
                  </a:lnTo>
                  <a:lnTo>
                    <a:pt x="926306" y="1481804"/>
                  </a:lnTo>
                  <a:lnTo>
                    <a:pt x="921353" y="1504093"/>
                  </a:lnTo>
                  <a:lnTo>
                    <a:pt x="922687" y="1523238"/>
                  </a:lnTo>
                  <a:lnTo>
                    <a:pt x="915734" y="1530287"/>
                  </a:lnTo>
                  <a:lnTo>
                    <a:pt x="895255" y="1536859"/>
                  </a:lnTo>
                  <a:lnTo>
                    <a:pt x="885634" y="1548289"/>
                  </a:lnTo>
                  <a:lnTo>
                    <a:pt x="871347" y="1555242"/>
                  </a:lnTo>
                  <a:lnTo>
                    <a:pt x="872871" y="1556671"/>
                  </a:lnTo>
                  <a:lnTo>
                    <a:pt x="865918" y="1571625"/>
                  </a:lnTo>
                  <a:lnTo>
                    <a:pt x="867251" y="1573911"/>
                  </a:lnTo>
                  <a:lnTo>
                    <a:pt x="858298" y="1572387"/>
                  </a:lnTo>
                  <a:lnTo>
                    <a:pt x="857536" y="1574102"/>
                  </a:lnTo>
                  <a:lnTo>
                    <a:pt x="864965" y="1577721"/>
                  </a:lnTo>
                  <a:lnTo>
                    <a:pt x="869347" y="1590675"/>
                  </a:lnTo>
                  <a:lnTo>
                    <a:pt x="846201" y="1592104"/>
                  </a:lnTo>
                  <a:lnTo>
                    <a:pt x="845820" y="1589056"/>
                  </a:lnTo>
                  <a:lnTo>
                    <a:pt x="845534" y="1592485"/>
                  </a:lnTo>
                  <a:lnTo>
                    <a:pt x="834009" y="1578483"/>
                  </a:lnTo>
                  <a:lnTo>
                    <a:pt x="826484" y="1576578"/>
                  </a:lnTo>
                  <a:lnTo>
                    <a:pt x="825246" y="1579816"/>
                  </a:lnTo>
                  <a:lnTo>
                    <a:pt x="814959" y="1580102"/>
                  </a:lnTo>
                  <a:lnTo>
                    <a:pt x="818483" y="1578769"/>
                  </a:lnTo>
                  <a:lnTo>
                    <a:pt x="812959" y="1577340"/>
                  </a:lnTo>
                  <a:lnTo>
                    <a:pt x="793337" y="1588484"/>
                  </a:lnTo>
                  <a:lnTo>
                    <a:pt x="790766" y="1582579"/>
                  </a:lnTo>
                  <a:lnTo>
                    <a:pt x="781621" y="1577149"/>
                  </a:lnTo>
                  <a:lnTo>
                    <a:pt x="768953" y="1576388"/>
                  </a:lnTo>
                  <a:lnTo>
                    <a:pt x="765905" y="1566101"/>
                  </a:lnTo>
                  <a:lnTo>
                    <a:pt x="756857" y="1556956"/>
                  </a:lnTo>
                  <a:lnTo>
                    <a:pt x="759238" y="1567910"/>
                  </a:lnTo>
                  <a:lnTo>
                    <a:pt x="749999" y="1566672"/>
                  </a:lnTo>
                  <a:lnTo>
                    <a:pt x="743998" y="1573149"/>
                  </a:lnTo>
                  <a:lnTo>
                    <a:pt x="734949" y="1575245"/>
                  </a:lnTo>
                  <a:lnTo>
                    <a:pt x="727043" y="1586960"/>
                  </a:lnTo>
                  <a:lnTo>
                    <a:pt x="714280" y="1592961"/>
                  </a:lnTo>
                  <a:lnTo>
                    <a:pt x="706660" y="1602772"/>
                  </a:lnTo>
                  <a:lnTo>
                    <a:pt x="693325" y="1607534"/>
                  </a:lnTo>
                  <a:lnTo>
                    <a:pt x="685991" y="1606487"/>
                  </a:lnTo>
                  <a:lnTo>
                    <a:pt x="680085" y="1598295"/>
                  </a:lnTo>
                  <a:lnTo>
                    <a:pt x="644842" y="1582388"/>
                  </a:lnTo>
                  <a:close/>
                  <a:moveTo>
                    <a:pt x="520922" y="1526667"/>
                  </a:moveTo>
                  <a:lnTo>
                    <a:pt x="523780" y="1529334"/>
                  </a:lnTo>
                  <a:lnTo>
                    <a:pt x="526733" y="1529048"/>
                  </a:lnTo>
                  <a:lnTo>
                    <a:pt x="527113" y="1526096"/>
                  </a:lnTo>
                  <a:lnTo>
                    <a:pt x="534162" y="1530287"/>
                  </a:lnTo>
                  <a:lnTo>
                    <a:pt x="535686" y="1517142"/>
                  </a:lnTo>
                  <a:lnTo>
                    <a:pt x="527209" y="1516189"/>
                  </a:lnTo>
                  <a:lnTo>
                    <a:pt x="520922" y="1526667"/>
                  </a:lnTo>
                  <a:close/>
                  <a:moveTo>
                    <a:pt x="838486" y="1582484"/>
                  </a:moveTo>
                  <a:lnTo>
                    <a:pt x="843439" y="1584960"/>
                  </a:lnTo>
                  <a:lnTo>
                    <a:pt x="841248" y="1581055"/>
                  </a:lnTo>
                  <a:lnTo>
                    <a:pt x="838486" y="1582484"/>
                  </a:lnTo>
                  <a:close/>
                  <a:moveTo>
                    <a:pt x="346519" y="1546479"/>
                  </a:moveTo>
                  <a:lnTo>
                    <a:pt x="352234" y="1545050"/>
                  </a:lnTo>
                  <a:lnTo>
                    <a:pt x="362045" y="1552480"/>
                  </a:lnTo>
                  <a:lnTo>
                    <a:pt x="365665" y="1558385"/>
                  </a:lnTo>
                  <a:lnTo>
                    <a:pt x="361664" y="1554575"/>
                  </a:lnTo>
                  <a:lnTo>
                    <a:pt x="360521" y="1556290"/>
                  </a:lnTo>
                  <a:lnTo>
                    <a:pt x="357283" y="1550289"/>
                  </a:lnTo>
                  <a:lnTo>
                    <a:pt x="350329" y="1552575"/>
                  </a:lnTo>
                  <a:lnTo>
                    <a:pt x="346519" y="15464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34" name="Freihandform: Form 133">
              <a:extLst>
                <a:ext uri="{FF2B5EF4-FFF2-40B4-BE49-F238E27FC236}">
                  <a16:creationId xmlns:a16="http://schemas.microsoft.com/office/drawing/2014/main" id="{6EB74EFD-B7E0-4C82-9041-B26779F729DC}"/>
                </a:ext>
              </a:extLst>
            </p:cNvPr>
            <p:cNvSpPr/>
            <p:nvPr/>
          </p:nvSpPr>
          <p:spPr>
            <a:xfrm>
              <a:off x="1768313" y="3630295"/>
              <a:ext cx="960300" cy="935550"/>
            </a:xfrm>
            <a:custGeom>
              <a:avLst/>
              <a:gdLst>
                <a:gd name="connsiteX0" fmla="*/ 844963 w 1847850"/>
                <a:gd name="connsiteY0" fmla="*/ 1549146 h 1800225"/>
                <a:gd name="connsiteX1" fmla="*/ 854583 w 1847850"/>
                <a:gd name="connsiteY1" fmla="*/ 1541050 h 1800225"/>
                <a:gd name="connsiteX2" fmla="*/ 859536 w 1847850"/>
                <a:gd name="connsiteY2" fmla="*/ 1529429 h 1800225"/>
                <a:gd name="connsiteX3" fmla="*/ 876395 w 1847850"/>
                <a:gd name="connsiteY3" fmla="*/ 1530191 h 1800225"/>
                <a:gd name="connsiteX4" fmla="*/ 885158 w 1847850"/>
                <a:gd name="connsiteY4" fmla="*/ 1525048 h 1800225"/>
                <a:gd name="connsiteX5" fmla="*/ 886206 w 1847850"/>
                <a:gd name="connsiteY5" fmla="*/ 1517714 h 1800225"/>
                <a:gd name="connsiteX6" fmla="*/ 888492 w 1847850"/>
                <a:gd name="connsiteY6" fmla="*/ 1517904 h 1800225"/>
                <a:gd name="connsiteX7" fmla="*/ 892969 w 1847850"/>
                <a:gd name="connsiteY7" fmla="*/ 1508951 h 1800225"/>
                <a:gd name="connsiteX8" fmla="*/ 888492 w 1847850"/>
                <a:gd name="connsiteY8" fmla="*/ 1505140 h 1800225"/>
                <a:gd name="connsiteX9" fmla="*/ 889826 w 1847850"/>
                <a:gd name="connsiteY9" fmla="*/ 1499235 h 1800225"/>
                <a:gd name="connsiteX10" fmla="*/ 897827 w 1847850"/>
                <a:gd name="connsiteY10" fmla="*/ 1492949 h 1800225"/>
                <a:gd name="connsiteX11" fmla="*/ 896874 w 1847850"/>
                <a:gd name="connsiteY11" fmla="*/ 1487900 h 1800225"/>
                <a:gd name="connsiteX12" fmla="*/ 892873 w 1847850"/>
                <a:gd name="connsiteY12" fmla="*/ 1484185 h 1800225"/>
                <a:gd name="connsiteX13" fmla="*/ 904875 w 1847850"/>
                <a:gd name="connsiteY13" fmla="*/ 1478185 h 1800225"/>
                <a:gd name="connsiteX14" fmla="*/ 898398 w 1847850"/>
                <a:gd name="connsiteY14" fmla="*/ 1479900 h 1800225"/>
                <a:gd name="connsiteX15" fmla="*/ 897541 w 1847850"/>
                <a:gd name="connsiteY15" fmla="*/ 1476565 h 1800225"/>
                <a:gd name="connsiteX16" fmla="*/ 885920 w 1847850"/>
                <a:gd name="connsiteY16" fmla="*/ 1480185 h 1800225"/>
                <a:gd name="connsiteX17" fmla="*/ 857821 w 1847850"/>
                <a:gd name="connsiteY17" fmla="*/ 1498854 h 1800225"/>
                <a:gd name="connsiteX18" fmla="*/ 847820 w 1847850"/>
                <a:gd name="connsiteY18" fmla="*/ 1501807 h 1800225"/>
                <a:gd name="connsiteX19" fmla="*/ 850297 w 1847850"/>
                <a:gd name="connsiteY19" fmla="*/ 1488662 h 1800225"/>
                <a:gd name="connsiteX20" fmla="*/ 864013 w 1847850"/>
                <a:gd name="connsiteY20" fmla="*/ 1476851 h 1800225"/>
                <a:gd name="connsiteX21" fmla="*/ 867442 w 1847850"/>
                <a:gd name="connsiteY21" fmla="*/ 1466564 h 1800225"/>
                <a:gd name="connsiteX22" fmla="*/ 863251 w 1847850"/>
                <a:gd name="connsiteY22" fmla="*/ 1461230 h 1800225"/>
                <a:gd name="connsiteX23" fmla="*/ 852106 w 1847850"/>
                <a:gd name="connsiteY23" fmla="*/ 1463707 h 1800225"/>
                <a:gd name="connsiteX24" fmla="*/ 844391 w 1847850"/>
                <a:gd name="connsiteY24" fmla="*/ 1462087 h 1800225"/>
                <a:gd name="connsiteX25" fmla="*/ 840296 w 1847850"/>
                <a:gd name="connsiteY25" fmla="*/ 1457801 h 1800225"/>
                <a:gd name="connsiteX26" fmla="*/ 842010 w 1847850"/>
                <a:gd name="connsiteY26" fmla="*/ 1455610 h 1800225"/>
                <a:gd name="connsiteX27" fmla="*/ 838581 w 1847850"/>
                <a:gd name="connsiteY27" fmla="*/ 1452658 h 1800225"/>
                <a:gd name="connsiteX28" fmla="*/ 840010 w 1847850"/>
                <a:gd name="connsiteY28" fmla="*/ 1450276 h 1800225"/>
                <a:gd name="connsiteX29" fmla="*/ 833152 w 1847850"/>
                <a:gd name="connsiteY29" fmla="*/ 1450658 h 1800225"/>
                <a:gd name="connsiteX30" fmla="*/ 828485 w 1847850"/>
                <a:gd name="connsiteY30" fmla="*/ 1453896 h 1800225"/>
                <a:gd name="connsiteX31" fmla="*/ 812959 w 1847850"/>
                <a:gd name="connsiteY31" fmla="*/ 1445990 h 1800225"/>
                <a:gd name="connsiteX32" fmla="*/ 804101 w 1847850"/>
                <a:gd name="connsiteY32" fmla="*/ 1447800 h 1800225"/>
                <a:gd name="connsiteX33" fmla="*/ 797147 w 1847850"/>
                <a:gd name="connsiteY33" fmla="*/ 1439894 h 1800225"/>
                <a:gd name="connsiteX34" fmla="*/ 791146 w 1847850"/>
                <a:gd name="connsiteY34" fmla="*/ 1442085 h 1800225"/>
                <a:gd name="connsiteX35" fmla="*/ 790289 w 1847850"/>
                <a:gd name="connsiteY35" fmla="*/ 1430846 h 1800225"/>
                <a:gd name="connsiteX36" fmla="*/ 781621 w 1847850"/>
                <a:gd name="connsiteY36" fmla="*/ 1432465 h 1800225"/>
                <a:gd name="connsiteX37" fmla="*/ 775240 w 1847850"/>
                <a:gd name="connsiteY37" fmla="*/ 1442752 h 1800225"/>
                <a:gd name="connsiteX38" fmla="*/ 760857 w 1847850"/>
                <a:gd name="connsiteY38" fmla="*/ 1433227 h 1800225"/>
                <a:gd name="connsiteX39" fmla="*/ 753618 w 1847850"/>
                <a:gd name="connsiteY39" fmla="*/ 1433036 h 1800225"/>
                <a:gd name="connsiteX40" fmla="*/ 749427 w 1847850"/>
                <a:gd name="connsiteY40" fmla="*/ 1419987 h 1800225"/>
                <a:gd name="connsiteX41" fmla="*/ 740283 w 1847850"/>
                <a:gd name="connsiteY41" fmla="*/ 1414748 h 1800225"/>
                <a:gd name="connsiteX42" fmla="*/ 722757 w 1847850"/>
                <a:gd name="connsiteY42" fmla="*/ 1398175 h 1800225"/>
                <a:gd name="connsiteX43" fmla="*/ 728091 w 1847850"/>
                <a:gd name="connsiteY43" fmla="*/ 1384173 h 1800225"/>
                <a:gd name="connsiteX44" fmla="*/ 725900 w 1847850"/>
                <a:gd name="connsiteY44" fmla="*/ 1384459 h 1800225"/>
                <a:gd name="connsiteX45" fmla="*/ 725234 w 1847850"/>
                <a:gd name="connsiteY45" fmla="*/ 1373124 h 1800225"/>
                <a:gd name="connsiteX46" fmla="*/ 729044 w 1847850"/>
                <a:gd name="connsiteY46" fmla="*/ 1372648 h 1800225"/>
                <a:gd name="connsiteX47" fmla="*/ 731425 w 1847850"/>
                <a:gd name="connsiteY47" fmla="*/ 1359694 h 1800225"/>
                <a:gd name="connsiteX48" fmla="*/ 736092 w 1847850"/>
                <a:gd name="connsiteY48" fmla="*/ 1353598 h 1800225"/>
                <a:gd name="connsiteX49" fmla="*/ 730282 w 1847850"/>
                <a:gd name="connsiteY49" fmla="*/ 1351026 h 1800225"/>
                <a:gd name="connsiteX50" fmla="*/ 729329 w 1847850"/>
                <a:gd name="connsiteY50" fmla="*/ 1344835 h 1800225"/>
                <a:gd name="connsiteX51" fmla="*/ 725138 w 1847850"/>
                <a:gd name="connsiteY51" fmla="*/ 1345692 h 1800225"/>
                <a:gd name="connsiteX52" fmla="*/ 723424 w 1847850"/>
                <a:gd name="connsiteY52" fmla="*/ 1351121 h 1800225"/>
                <a:gd name="connsiteX53" fmla="*/ 716185 w 1847850"/>
                <a:gd name="connsiteY53" fmla="*/ 1345978 h 1800225"/>
                <a:gd name="connsiteX54" fmla="*/ 717995 w 1847850"/>
                <a:gd name="connsiteY54" fmla="*/ 1340739 h 1800225"/>
                <a:gd name="connsiteX55" fmla="*/ 714565 w 1847850"/>
                <a:gd name="connsiteY55" fmla="*/ 1337786 h 1800225"/>
                <a:gd name="connsiteX56" fmla="*/ 712756 w 1847850"/>
                <a:gd name="connsiteY56" fmla="*/ 1340358 h 1800225"/>
                <a:gd name="connsiteX57" fmla="*/ 706088 w 1847850"/>
                <a:gd name="connsiteY57" fmla="*/ 1340263 h 1800225"/>
                <a:gd name="connsiteX58" fmla="*/ 705898 w 1847850"/>
                <a:gd name="connsiteY58" fmla="*/ 1337405 h 1800225"/>
                <a:gd name="connsiteX59" fmla="*/ 700564 w 1847850"/>
                <a:gd name="connsiteY59" fmla="*/ 1343501 h 1800225"/>
                <a:gd name="connsiteX60" fmla="*/ 695420 w 1847850"/>
                <a:gd name="connsiteY60" fmla="*/ 1345406 h 1800225"/>
                <a:gd name="connsiteX61" fmla="*/ 693706 w 1847850"/>
                <a:gd name="connsiteY61" fmla="*/ 1350836 h 1800225"/>
                <a:gd name="connsiteX62" fmla="*/ 685705 w 1847850"/>
                <a:gd name="connsiteY62" fmla="*/ 1355693 h 1800225"/>
                <a:gd name="connsiteX63" fmla="*/ 670941 w 1847850"/>
                <a:gd name="connsiteY63" fmla="*/ 1349502 h 1800225"/>
                <a:gd name="connsiteX64" fmla="*/ 672179 w 1847850"/>
                <a:gd name="connsiteY64" fmla="*/ 1347121 h 1800225"/>
                <a:gd name="connsiteX65" fmla="*/ 679609 w 1847850"/>
                <a:gd name="connsiteY65" fmla="*/ 1347502 h 1800225"/>
                <a:gd name="connsiteX66" fmla="*/ 688943 w 1847850"/>
                <a:gd name="connsiteY66" fmla="*/ 1344168 h 1800225"/>
                <a:gd name="connsiteX67" fmla="*/ 687896 w 1847850"/>
                <a:gd name="connsiteY67" fmla="*/ 1341691 h 1800225"/>
                <a:gd name="connsiteX68" fmla="*/ 691039 w 1847850"/>
                <a:gd name="connsiteY68" fmla="*/ 1339882 h 1800225"/>
                <a:gd name="connsiteX69" fmla="*/ 688943 w 1847850"/>
                <a:gd name="connsiteY69" fmla="*/ 1337691 h 1800225"/>
                <a:gd name="connsiteX70" fmla="*/ 683133 w 1847850"/>
                <a:gd name="connsiteY70" fmla="*/ 1340263 h 1800225"/>
                <a:gd name="connsiteX71" fmla="*/ 674465 w 1847850"/>
                <a:gd name="connsiteY71" fmla="*/ 1330833 h 1800225"/>
                <a:gd name="connsiteX72" fmla="*/ 668941 w 1847850"/>
                <a:gd name="connsiteY72" fmla="*/ 1335119 h 1800225"/>
                <a:gd name="connsiteX73" fmla="*/ 665702 w 1847850"/>
                <a:gd name="connsiteY73" fmla="*/ 1327595 h 1800225"/>
                <a:gd name="connsiteX74" fmla="*/ 668750 w 1847850"/>
                <a:gd name="connsiteY74" fmla="*/ 1318736 h 1800225"/>
                <a:gd name="connsiteX75" fmla="*/ 675322 w 1847850"/>
                <a:gd name="connsiteY75" fmla="*/ 1313402 h 1800225"/>
                <a:gd name="connsiteX76" fmla="*/ 669131 w 1847850"/>
                <a:gd name="connsiteY76" fmla="*/ 1317403 h 1800225"/>
                <a:gd name="connsiteX77" fmla="*/ 664750 w 1847850"/>
                <a:gd name="connsiteY77" fmla="*/ 1317212 h 1800225"/>
                <a:gd name="connsiteX78" fmla="*/ 672465 w 1847850"/>
                <a:gd name="connsiteY78" fmla="*/ 1298639 h 1800225"/>
                <a:gd name="connsiteX79" fmla="*/ 671227 w 1847850"/>
                <a:gd name="connsiteY79" fmla="*/ 1296257 h 1800225"/>
                <a:gd name="connsiteX80" fmla="*/ 652177 w 1847850"/>
                <a:gd name="connsiteY80" fmla="*/ 1289685 h 1800225"/>
                <a:gd name="connsiteX81" fmla="*/ 650938 w 1847850"/>
                <a:gd name="connsiteY81" fmla="*/ 1268825 h 1800225"/>
                <a:gd name="connsiteX82" fmla="*/ 654653 w 1847850"/>
                <a:gd name="connsiteY82" fmla="*/ 1266349 h 1800225"/>
                <a:gd name="connsiteX83" fmla="*/ 653701 w 1847850"/>
                <a:gd name="connsiteY83" fmla="*/ 1262634 h 1800225"/>
                <a:gd name="connsiteX84" fmla="*/ 665321 w 1847850"/>
                <a:gd name="connsiteY84" fmla="*/ 1262158 h 1800225"/>
                <a:gd name="connsiteX85" fmla="*/ 670179 w 1847850"/>
                <a:gd name="connsiteY85" fmla="*/ 1257110 h 1800225"/>
                <a:gd name="connsiteX86" fmla="*/ 687419 w 1847850"/>
                <a:gd name="connsiteY86" fmla="*/ 1249489 h 1800225"/>
                <a:gd name="connsiteX87" fmla="*/ 674275 w 1847850"/>
                <a:gd name="connsiteY87" fmla="*/ 1238345 h 1800225"/>
                <a:gd name="connsiteX88" fmla="*/ 663512 w 1847850"/>
                <a:gd name="connsiteY88" fmla="*/ 1233678 h 1800225"/>
                <a:gd name="connsiteX89" fmla="*/ 663321 w 1847850"/>
                <a:gd name="connsiteY89" fmla="*/ 1223391 h 1800225"/>
                <a:gd name="connsiteX90" fmla="*/ 661035 w 1847850"/>
                <a:gd name="connsiteY90" fmla="*/ 1220343 h 1800225"/>
                <a:gd name="connsiteX91" fmla="*/ 645033 w 1847850"/>
                <a:gd name="connsiteY91" fmla="*/ 1217771 h 1800225"/>
                <a:gd name="connsiteX92" fmla="*/ 640461 w 1847850"/>
                <a:gd name="connsiteY92" fmla="*/ 1219772 h 1800225"/>
                <a:gd name="connsiteX93" fmla="*/ 637794 w 1847850"/>
                <a:gd name="connsiteY93" fmla="*/ 1205389 h 1800225"/>
                <a:gd name="connsiteX94" fmla="*/ 633413 w 1847850"/>
                <a:gd name="connsiteY94" fmla="*/ 1198721 h 1800225"/>
                <a:gd name="connsiteX95" fmla="*/ 625602 w 1847850"/>
                <a:gd name="connsiteY95" fmla="*/ 1200626 h 1800225"/>
                <a:gd name="connsiteX96" fmla="*/ 619315 w 1847850"/>
                <a:gd name="connsiteY96" fmla="*/ 1198055 h 1800225"/>
                <a:gd name="connsiteX97" fmla="*/ 608933 w 1847850"/>
                <a:gd name="connsiteY97" fmla="*/ 1201293 h 1800225"/>
                <a:gd name="connsiteX98" fmla="*/ 593408 w 1847850"/>
                <a:gd name="connsiteY98" fmla="*/ 1196435 h 1800225"/>
                <a:gd name="connsiteX99" fmla="*/ 590645 w 1847850"/>
                <a:gd name="connsiteY99" fmla="*/ 1192530 h 1800225"/>
                <a:gd name="connsiteX100" fmla="*/ 593884 w 1847850"/>
                <a:gd name="connsiteY100" fmla="*/ 1185196 h 1800225"/>
                <a:gd name="connsiteX101" fmla="*/ 591503 w 1847850"/>
                <a:gd name="connsiteY101" fmla="*/ 1181957 h 1800225"/>
                <a:gd name="connsiteX102" fmla="*/ 580644 w 1847850"/>
                <a:gd name="connsiteY102" fmla="*/ 1185863 h 1800225"/>
                <a:gd name="connsiteX103" fmla="*/ 567214 w 1847850"/>
                <a:gd name="connsiteY103" fmla="*/ 1181957 h 1800225"/>
                <a:gd name="connsiteX104" fmla="*/ 554927 w 1847850"/>
                <a:gd name="connsiteY104" fmla="*/ 1210532 h 1800225"/>
                <a:gd name="connsiteX105" fmla="*/ 555308 w 1847850"/>
                <a:gd name="connsiteY105" fmla="*/ 1226248 h 1800225"/>
                <a:gd name="connsiteX106" fmla="*/ 548545 w 1847850"/>
                <a:gd name="connsiteY106" fmla="*/ 1252728 h 1800225"/>
                <a:gd name="connsiteX107" fmla="*/ 546735 w 1847850"/>
                <a:gd name="connsiteY107" fmla="*/ 1252252 h 1800225"/>
                <a:gd name="connsiteX108" fmla="*/ 544925 w 1847850"/>
                <a:gd name="connsiteY108" fmla="*/ 1257872 h 1800225"/>
                <a:gd name="connsiteX109" fmla="*/ 542544 w 1847850"/>
                <a:gd name="connsiteY109" fmla="*/ 1271111 h 1800225"/>
                <a:gd name="connsiteX110" fmla="*/ 536448 w 1847850"/>
                <a:gd name="connsiteY110" fmla="*/ 1278541 h 1800225"/>
                <a:gd name="connsiteX111" fmla="*/ 519684 w 1847850"/>
                <a:gd name="connsiteY111" fmla="*/ 1280446 h 1800225"/>
                <a:gd name="connsiteX112" fmla="*/ 500825 w 1847850"/>
                <a:gd name="connsiteY112" fmla="*/ 1292542 h 1800225"/>
                <a:gd name="connsiteX113" fmla="*/ 482155 w 1847850"/>
                <a:gd name="connsiteY113" fmla="*/ 1296733 h 1800225"/>
                <a:gd name="connsiteX114" fmla="*/ 475869 w 1847850"/>
                <a:gd name="connsiteY114" fmla="*/ 1295686 h 1800225"/>
                <a:gd name="connsiteX115" fmla="*/ 469963 w 1847850"/>
                <a:gd name="connsiteY115" fmla="*/ 1299210 h 1800225"/>
                <a:gd name="connsiteX116" fmla="*/ 468725 w 1847850"/>
                <a:gd name="connsiteY116" fmla="*/ 1315403 h 1800225"/>
                <a:gd name="connsiteX117" fmla="*/ 476917 w 1847850"/>
                <a:gd name="connsiteY117" fmla="*/ 1341215 h 1800225"/>
                <a:gd name="connsiteX118" fmla="*/ 469011 w 1847850"/>
                <a:gd name="connsiteY118" fmla="*/ 1336357 h 1800225"/>
                <a:gd name="connsiteX119" fmla="*/ 458629 w 1847850"/>
                <a:gd name="connsiteY119" fmla="*/ 1335596 h 1800225"/>
                <a:gd name="connsiteX120" fmla="*/ 449580 w 1847850"/>
                <a:gd name="connsiteY120" fmla="*/ 1338167 h 1800225"/>
                <a:gd name="connsiteX121" fmla="*/ 435578 w 1847850"/>
                <a:gd name="connsiteY121" fmla="*/ 1330166 h 1800225"/>
                <a:gd name="connsiteX122" fmla="*/ 426148 w 1847850"/>
                <a:gd name="connsiteY122" fmla="*/ 1321403 h 1800225"/>
                <a:gd name="connsiteX123" fmla="*/ 407479 w 1847850"/>
                <a:gd name="connsiteY123" fmla="*/ 1312831 h 1800225"/>
                <a:gd name="connsiteX124" fmla="*/ 403479 w 1847850"/>
                <a:gd name="connsiteY124" fmla="*/ 1313974 h 1800225"/>
                <a:gd name="connsiteX125" fmla="*/ 394430 w 1847850"/>
                <a:gd name="connsiteY125" fmla="*/ 1325689 h 1800225"/>
                <a:gd name="connsiteX126" fmla="*/ 378619 w 1847850"/>
                <a:gd name="connsiteY126" fmla="*/ 1337215 h 1800225"/>
                <a:gd name="connsiteX127" fmla="*/ 365474 w 1847850"/>
                <a:gd name="connsiteY127" fmla="*/ 1340834 h 1800225"/>
                <a:gd name="connsiteX128" fmla="*/ 360997 w 1847850"/>
                <a:gd name="connsiteY128" fmla="*/ 1339215 h 1800225"/>
                <a:gd name="connsiteX129" fmla="*/ 359569 w 1847850"/>
                <a:gd name="connsiteY129" fmla="*/ 1346073 h 1800225"/>
                <a:gd name="connsiteX130" fmla="*/ 361760 w 1847850"/>
                <a:gd name="connsiteY130" fmla="*/ 1355217 h 1800225"/>
                <a:gd name="connsiteX131" fmla="*/ 356330 w 1847850"/>
                <a:gd name="connsiteY131" fmla="*/ 1388840 h 1800225"/>
                <a:gd name="connsiteX132" fmla="*/ 364903 w 1847850"/>
                <a:gd name="connsiteY132" fmla="*/ 1403509 h 1800225"/>
                <a:gd name="connsiteX133" fmla="*/ 365570 w 1847850"/>
                <a:gd name="connsiteY133" fmla="*/ 1411129 h 1800225"/>
                <a:gd name="connsiteX134" fmla="*/ 361379 w 1847850"/>
                <a:gd name="connsiteY134" fmla="*/ 1418177 h 1800225"/>
                <a:gd name="connsiteX135" fmla="*/ 339376 w 1847850"/>
                <a:gd name="connsiteY135" fmla="*/ 1433512 h 1800225"/>
                <a:gd name="connsiteX136" fmla="*/ 317754 w 1847850"/>
                <a:gd name="connsiteY136" fmla="*/ 1429798 h 1800225"/>
                <a:gd name="connsiteX137" fmla="*/ 299847 w 1847850"/>
                <a:gd name="connsiteY137" fmla="*/ 1423226 h 1800225"/>
                <a:gd name="connsiteX138" fmla="*/ 290036 w 1847850"/>
                <a:gd name="connsiteY138" fmla="*/ 1413701 h 1800225"/>
                <a:gd name="connsiteX139" fmla="*/ 292798 w 1847850"/>
                <a:gd name="connsiteY139" fmla="*/ 1404461 h 1800225"/>
                <a:gd name="connsiteX140" fmla="*/ 292037 w 1847850"/>
                <a:gd name="connsiteY140" fmla="*/ 1396174 h 1800225"/>
                <a:gd name="connsiteX141" fmla="*/ 296894 w 1847850"/>
                <a:gd name="connsiteY141" fmla="*/ 1383221 h 1800225"/>
                <a:gd name="connsiteX142" fmla="*/ 293465 w 1847850"/>
                <a:gd name="connsiteY142" fmla="*/ 1371790 h 1800225"/>
                <a:gd name="connsiteX143" fmla="*/ 278606 w 1847850"/>
                <a:gd name="connsiteY143" fmla="*/ 1374077 h 1800225"/>
                <a:gd name="connsiteX144" fmla="*/ 268605 w 1847850"/>
                <a:gd name="connsiteY144" fmla="*/ 1372838 h 1800225"/>
                <a:gd name="connsiteX145" fmla="*/ 258699 w 1847850"/>
                <a:gd name="connsiteY145" fmla="*/ 1383030 h 1800225"/>
                <a:gd name="connsiteX146" fmla="*/ 254984 w 1847850"/>
                <a:gd name="connsiteY146" fmla="*/ 1383697 h 1800225"/>
                <a:gd name="connsiteX147" fmla="*/ 252317 w 1847850"/>
                <a:gd name="connsiteY147" fmla="*/ 1389507 h 1800225"/>
                <a:gd name="connsiteX148" fmla="*/ 244697 w 1847850"/>
                <a:gd name="connsiteY148" fmla="*/ 1383221 h 1800225"/>
                <a:gd name="connsiteX149" fmla="*/ 241268 w 1847850"/>
                <a:gd name="connsiteY149" fmla="*/ 1375791 h 1800225"/>
                <a:gd name="connsiteX150" fmla="*/ 226790 w 1847850"/>
                <a:gd name="connsiteY150" fmla="*/ 1375696 h 1800225"/>
                <a:gd name="connsiteX151" fmla="*/ 226314 w 1847850"/>
                <a:gd name="connsiteY151" fmla="*/ 1366933 h 1800225"/>
                <a:gd name="connsiteX152" fmla="*/ 209836 w 1847850"/>
                <a:gd name="connsiteY152" fmla="*/ 1364552 h 1800225"/>
                <a:gd name="connsiteX153" fmla="*/ 210312 w 1847850"/>
                <a:gd name="connsiteY153" fmla="*/ 1379982 h 1800225"/>
                <a:gd name="connsiteX154" fmla="*/ 203073 w 1847850"/>
                <a:gd name="connsiteY154" fmla="*/ 1374172 h 1800225"/>
                <a:gd name="connsiteX155" fmla="*/ 185356 w 1847850"/>
                <a:gd name="connsiteY155" fmla="*/ 1372648 h 1800225"/>
                <a:gd name="connsiteX156" fmla="*/ 183642 w 1847850"/>
                <a:gd name="connsiteY156" fmla="*/ 1368933 h 1800225"/>
                <a:gd name="connsiteX157" fmla="*/ 168307 w 1847850"/>
                <a:gd name="connsiteY157" fmla="*/ 1362170 h 1800225"/>
                <a:gd name="connsiteX158" fmla="*/ 147161 w 1847850"/>
                <a:gd name="connsiteY158" fmla="*/ 1362265 h 1800225"/>
                <a:gd name="connsiteX159" fmla="*/ 144018 w 1847850"/>
                <a:gd name="connsiteY159" fmla="*/ 1353407 h 1800225"/>
                <a:gd name="connsiteX160" fmla="*/ 140494 w 1847850"/>
                <a:gd name="connsiteY160" fmla="*/ 1352360 h 1800225"/>
                <a:gd name="connsiteX161" fmla="*/ 141256 w 1847850"/>
                <a:gd name="connsiteY161" fmla="*/ 1368171 h 1800225"/>
                <a:gd name="connsiteX162" fmla="*/ 126683 w 1847850"/>
                <a:gd name="connsiteY162" fmla="*/ 1378458 h 1800225"/>
                <a:gd name="connsiteX163" fmla="*/ 119348 w 1847850"/>
                <a:gd name="connsiteY163" fmla="*/ 1370076 h 1800225"/>
                <a:gd name="connsiteX164" fmla="*/ 119158 w 1847850"/>
                <a:gd name="connsiteY164" fmla="*/ 1363980 h 1800225"/>
                <a:gd name="connsiteX165" fmla="*/ 115253 w 1847850"/>
                <a:gd name="connsiteY165" fmla="*/ 1358932 h 1800225"/>
                <a:gd name="connsiteX166" fmla="*/ 111919 w 1847850"/>
                <a:gd name="connsiteY166" fmla="*/ 1355598 h 1800225"/>
                <a:gd name="connsiteX167" fmla="*/ 108490 w 1847850"/>
                <a:gd name="connsiteY167" fmla="*/ 1357979 h 1800225"/>
                <a:gd name="connsiteX168" fmla="*/ 106489 w 1847850"/>
                <a:gd name="connsiteY168" fmla="*/ 1356265 h 1800225"/>
                <a:gd name="connsiteX169" fmla="*/ 106680 w 1847850"/>
                <a:gd name="connsiteY169" fmla="*/ 1349121 h 1800225"/>
                <a:gd name="connsiteX170" fmla="*/ 84487 w 1847850"/>
                <a:gd name="connsiteY170" fmla="*/ 1360170 h 1800225"/>
                <a:gd name="connsiteX171" fmla="*/ 78105 w 1847850"/>
                <a:gd name="connsiteY171" fmla="*/ 1363599 h 1800225"/>
                <a:gd name="connsiteX172" fmla="*/ 73057 w 1847850"/>
                <a:gd name="connsiteY172" fmla="*/ 1356646 h 1800225"/>
                <a:gd name="connsiteX173" fmla="*/ 67532 w 1847850"/>
                <a:gd name="connsiteY173" fmla="*/ 1360837 h 1800225"/>
                <a:gd name="connsiteX174" fmla="*/ 71819 w 1847850"/>
                <a:gd name="connsiteY174" fmla="*/ 1350073 h 1800225"/>
                <a:gd name="connsiteX175" fmla="*/ 69628 w 1847850"/>
                <a:gd name="connsiteY175" fmla="*/ 1342168 h 1800225"/>
                <a:gd name="connsiteX176" fmla="*/ 74104 w 1847850"/>
                <a:gd name="connsiteY176" fmla="*/ 1328547 h 1800225"/>
                <a:gd name="connsiteX177" fmla="*/ 59531 w 1847850"/>
                <a:gd name="connsiteY177" fmla="*/ 1323213 h 1800225"/>
                <a:gd name="connsiteX178" fmla="*/ 48578 w 1847850"/>
                <a:gd name="connsiteY178" fmla="*/ 1329595 h 1800225"/>
                <a:gd name="connsiteX179" fmla="*/ 34480 w 1847850"/>
                <a:gd name="connsiteY179" fmla="*/ 1333119 h 1800225"/>
                <a:gd name="connsiteX180" fmla="*/ 23431 w 1847850"/>
                <a:gd name="connsiteY180" fmla="*/ 1328833 h 1800225"/>
                <a:gd name="connsiteX181" fmla="*/ 15430 w 1847850"/>
                <a:gd name="connsiteY181" fmla="*/ 1318355 h 1800225"/>
                <a:gd name="connsiteX182" fmla="*/ 16764 w 1847850"/>
                <a:gd name="connsiteY182" fmla="*/ 1321308 h 1800225"/>
                <a:gd name="connsiteX183" fmla="*/ 10001 w 1847850"/>
                <a:gd name="connsiteY183" fmla="*/ 1318450 h 1800225"/>
                <a:gd name="connsiteX184" fmla="*/ 14573 w 1847850"/>
                <a:gd name="connsiteY184" fmla="*/ 1315974 h 1800225"/>
                <a:gd name="connsiteX185" fmla="*/ 15050 w 1847850"/>
                <a:gd name="connsiteY185" fmla="*/ 1294543 h 1800225"/>
                <a:gd name="connsiteX186" fmla="*/ 10763 w 1847850"/>
                <a:gd name="connsiteY186" fmla="*/ 1295686 h 1800225"/>
                <a:gd name="connsiteX187" fmla="*/ 14669 w 1847850"/>
                <a:gd name="connsiteY187" fmla="*/ 1291304 h 1800225"/>
                <a:gd name="connsiteX188" fmla="*/ 14669 w 1847850"/>
                <a:gd name="connsiteY188" fmla="*/ 1283303 h 1800225"/>
                <a:gd name="connsiteX189" fmla="*/ 13621 w 1847850"/>
                <a:gd name="connsiteY189" fmla="*/ 1272445 h 1800225"/>
                <a:gd name="connsiteX190" fmla="*/ 11144 w 1847850"/>
                <a:gd name="connsiteY190" fmla="*/ 1272730 h 1800225"/>
                <a:gd name="connsiteX191" fmla="*/ 9525 w 1847850"/>
                <a:gd name="connsiteY191" fmla="*/ 1269397 h 1800225"/>
                <a:gd name="connsiteX192" fmla="*/ 14954 w 1847850"/>
                <a:gd name="connsiteY192" fmla="*/ 1264634 h 1800225"/>
                <a:gd name="connsiteX193" fmla="*/ 15526 w 1847850"/>
                <a:gd name="connsiteY193" fmla="*/ 1257014 h 1800225"/>
                <a:gd name="connsiteX194" fmla="*/ 50768 w 1847850"/>
                <a:gd name="connsiteY194" fmla="*/ 1272921 h 1800225"/>
                <a:gd name="connsiteX195" fmla="*/ 56674 w 1847850"/>
                <a:gd name="connsiteY195" fmla="*/ 1281113 h 1800225"/>
                <a:gd name="connsiteX196" fmla="*/ 64008 w 1847850"/>
                <a:gd name="connsiteY196" fmla="*/ 1282160 h 1800225"/>
                <a:gd name="connsiteX197" fmla="*/ 77343 w 1847850"/>
                <a:gd name="connsiteY197" fmla="*/ 1277398 h 1800225"/>
                <a:gd name="connsiteX198" fmla="*/ 84963 w 1847850"/>
                <a:gd name="connsiteY198" fmla="*/ 1267587 h 1800225"/>
                <a:gd name="connsiteX199" fmla="*/ 97727 w 1847850"/>
                <a:gd name="connsiteY199" fmla="*/ 1261586 h 1800225"/>
                <a:gd name="connsiteX200" fmla="*/ 105632 w 1847850"/>
                <a:gd name="connsiteY200" fmla="*/ 1249871 h 1800225"/>
                <a:gd name="connsiteX201" fmla="*/ 114681 w 1847850"/>
                <a:gd name="connsiteY201" fmla="*/ 1247775 h 1800225"/>
                <a:gd name="connsiteX202" fmla="*/ 120682 w 1847850"/>
                <a:gd name="connsiteY202" fmla="*/ 1241298 h 1800225"/>
                <a:gd name="connsiteX203" fmla="*/ 129921 w 1847850"/>
                <a:gd name="connsiteY203" fmla="*/ 1242536 h 1800225"/>
                <a:gd name="connsiteX204" fmla="*/ 127540 w 1847850"/>
                <a:gd name="connsiteY204" fmla="*/ 1231582 h 1800225"/>
                <a:gd name="connsiteX205" fmla="*/ 136588 w 1847850"/>
                <a:gd name="connsiteY205" fmla="*/ 1240727 h 1800225"/>
                <a:gd name="connsiteX206" fmla="*/ 139637 w 1847850"/>
                <a:gd name="connsiteY206" fmla="*/ 1251014 h 1800225"/>
                <a:gd name="connsiteX207" fmla="*/ 152305 w 1847850"/>
                <a:gd name="connsiteY207" fmla="*/ 1251775 h 1800225"/>
                <a:gd name="connsiteX208" fmla="*/ 161449 w 1847850"/>
                <a:gd name="connsiteY208" fmla="*/ 1257205 h 1800225"/>
                <a:gd name="connsiteX209" fmla="*/ 164020 w 1847850"/>
                <a:gd name="connsiteY209" fmla="*/ 1263110 h 1800225"/>
                <a:gd name="connsiteX210" fmla="*/ 183642 w 1847850"/>
                <a:gd name="connsiteY210" fmla="*/ 1251966 h 1800225"/>
                <a:gd name="connsiteX211" fmla="*/ 189167 w 1847850"/>
                <a:gd name="connsiteY211" fmla="*/ 1253395 h 1800225"/>
                <a:gd name="connsiteX212" fmla="*/ 185642 w 1847850"/>
                <a:gd name="connsiteY212" fmla="*/ 1254728 h 1800225"/>
                <a:gd name="connsiteX213" fmla="*/ 195929 w 1847850"/>
                <a:gd name="connsiteY213" fmla="*/ 1254442 h 1800225"/>
                <a:gd name="connsiteX214" fmla="*/ 197168 w 1847850"/>
                <a:gd name="connsiteY214" fmla="*/ 1251204 h 1800225"/>
                <a:gd name="connsiteX215" fmla="*/ 204692 w 1847850"/>
                <a:gd name="connsiteY215" fmla="*/ 1253109 h 1800225"/>
                <a:gd name="connsiteX216" fmla="*/ 216218 w 1847850"/>
                <a:gd name="connsiteY216" fmla="*/ 1267111 h 1800225"/>
                <a:gd name="connsiteX217" fmla="*/ 216503 w 1847850"/>
                <a:gd name="connsiteY217" fmla="*/ 1263682 h 1800225"/>
                <a:gd name="connsiteX218" fmla="*/ 216884 w 1847850"/>
                <a:gd name="connsiteY218" fmla="*/ 1266730 h 1800225"/>
                <a:gd name="connsiteX219" fmla="*/ 240030 w 1847850"/>
                <a:gd name="connsiteY219" fmla="*/ 1265301 h 1800225"/>
                <a:gd name="connsiteX220" fmla="*/ 235648 w 1847850"/>
                <a:gd name="connsiteY220" fmla="*/ 1252347 h 1800225"/>
                <a:gd name="connsiteX221" fmla="*/ 228219 w 1847850"/>
                <a:gd name="connsiteY221" fmla="*/ 1248728 h 1800225"/>
                <a:gd name="connsiteX222" fmla="*/ 228981 w 1847850"/>
                <a:gd name="connsiteY222" fmla="*/ 1247013 h 1800225"/>
                <a:gd name="connsiteX223" fmla="*/ 237935 w 1847850"/>
                <a:gd name="connsiteY223" fmla="*/ 1248537 h 1800225"/>
                <a:gd name="connsiteX224" fmla="*/ 236601 w 1847850"/>
                <a:gd name="connsiteY224" fmla="*/ 1246251 h 1800225"/>
                <a:gd name="connsiteX225" fmla="*/ 243554 w 1847850"/>
                <a:gd name="connsiteY225" fmla="*/ 1231297 h 1800225"/>
                <a:gd name="connsiteX226" fmla="*/ 242030 w 1847850"/>
                <a:gd name="connsiteY226" fmla="*/ 1229868 h 1800225"/>
                <a:gd name="connsiteX227" fmla="*/ 256318 w 1847850"/>
                <a:gd name="connsiteY227" fmla="*/ 1222915 h 1800225"/>
                <a:gd name="connsiteX228" fmla="*/ 265938 w 1847850"/>
                <a:gd name="connsiteY228" fmla="*/ 1211485 h 1800225"/>
                <a:gd name="connsiteX229" fmla="*/ 286417 w 1847850"/>
                <a:gd name="connsiteY229" fmla="*/ 1204913 h 1800225"/>
                <a:gd name="connsiteX230" fmla="*/ 293370 w 1847850"/>
                <a:gd name="connsiteY230" fmla="*/ 1197864 h 1800225"/>
                <a:gd name="connsiteX231" fmla="*/ 292037 w 1847850"/>
                <a:gd name="connsiteY231" fmla="*/ 1178719 h 1800225"/>
                <a:gd name="connsiteX232" fmla="*/ 296989 w 1847850"/>
                <a:gd name="connsiteY232" fmla="*/ 1156430 h 1800225"/>
                <a:gd name="connsiteX233" fmla="*/ 310325 w 1847850"/>
                <a:gd name="connsiteY233" fmla="*/ 1133380 h 1800225"/>
                <a:gd name="connsiteX234" fmla="*/ 307372 w 1847850"/>
                <a:gd name="connsiteY234" fmla="*/ 1137856 h 1800225"/>
                <a:gd name="connsiteX235" fmla="*/ 298418 w 1847850"/>
                <a:gd name="connsiteY235" fmla="*/ 1127665 h 1800225"/>
                <a:gd name="connsiteX236" fmla="*/ 299847 w 1847850"/>
                <a:gd name="connsiteY236" fmla="*/ 1125093 h 1800225"/>
                <a:gd name="connsiteX237" fmla="*/ 310325 w 1847850"/>
                <a:gd name="connsiteY237" fmla="*/ 1122426 h 1800225"/>
                <a:gd name="connsiteX238" fmla="*/ 315849 w 1847850"/>
                <a:gd name="connsiteY238" fmla="*/ 1118616 h 1800225"/>
                <a:gd name="connsiteX239" fmla="*/ 313944 w 1847850"/>
                <a:gd name="connsiteY239" fmla="*/ 1119473 h 1800225"/>
                <a:gd name="connsiteX240" fmla="*/ 310515 w 1847850"/>
                <a:gd name="connsiteY240" fmla="*/ 1108615 h 1800225"/>
                <a:gd name="connsiteX241" fmla="*/ 312706 w 1847850"/>
                <a:gd name="connsiteY241" fmla="*/ 1110615 h 1800225"/>
                <a:gd name="connsiteX242" fmla="*/ 305657 w 1847850"/>
                <a:gd name="connsiteY242" fmla="*/ 1099947 h 1800225"/>
                <a:gd name="connsiteX243" fmla="*/ 306514 w 1847850"/>
                <a:gd name="connsiteY243" fmla="*/ 1094804 h 1800225"/>
                <a:gd name="connsiteX244" fmla="*/ 315468 w 1847850"/>
                <a:gd name="connsiteY244" fmla="*/ 1085469 h 1800225"/>
                <a:gd name="connsiteX245" fmla="*/ 304419 w 1847850"/>
                <a:gd name="connsiteY245" fmla="*/ 1078135 h 1800225"/>
                <a:gd name="connsiteX246" fmla="*/ 315849 w 1847850"/>
                <a:gd name="connsiteY246" fmla="*/ 1085279 h 1800225"/>
                <a:gd name="connsiteX247" fmla="*/ 324421 w 1847850"/>
                <a:gd name="connsiteY247" fmla="*/ 1077944 h 1800225"/>
                <a:gd name="connsiteX248" fmla="*/ 325660 w 1847850"/>
                <a:gd name="connsiteY248" fmla="*/ 1070420 h 1800225"/>
                <a:gd name="connsiteX249" fmla="*/ 318706 w 1847850"/>
                <a:gd name="connsiteY249" fmla="*/ 1052322 h 1800225"/>
                <a:gd name="connsiteX250" fmla="*/ 321564 w 1847850"/>
                <a:gd name="connsiteY250" fmla="*/ 1040416 h 1800225"/>
                <a:gd name="connsiteX251" fmla="*/ 323755 w 1847850"/>
                <a:gd name="connsiteY251" fmla="*/ 1037749 h 1800225"/>
                <a:gd name="connsiteX252" fmla="*/ 327279 w 1847850"/>
                <a:gd name="connsiteY252" fmla="*/ 1038796 h 1800225"/>
                <a:gd name="connsiteX253" fmla="*/ 338804 w 1847850"/>
                <a:gd name="connsiteY253" fmla="*/ 1027652 h 1800225"/>
                <a:gd name="connsiteX254" fmla="*/ 339947 w 1847850"/>
                <a:gd name="connsiteY254" fmla="*/ 1013174 h 1800225"/>
                <a:gd name="connsiteX255" fmla="*/ 346424 w 1847850"/>
                <a:gd name="connsiteY255" fmla="*/ 1013079 h 1800225"/>
                <a:gd name="connsiteX256" fmla="*/ 337756 w 1847850"/>
                <a:gd name="connsiteY256" fmla="*/ 994124 h 1800225"/>
                <a:gd name="connsiteX257" fmla="*/ 313182 w 1847850"/>
                <a:gd name="connsiteY257" fmla="*/ 979551 h 1800225"/>
                <a:gd name="connsiteX258" fmla="*/ 306514 w 1847850"/>
                <a:gd name="connsiteY258" fmla="*/ 961644 h 1800225"/>
                <a:gd name="connsiteX259" fmla="*/ 288893 w 1847850"/>
                <a:gd name="connsiteY259" fmla="*/ 958501 h 1800225"/>
                <a:gd name="connsiteX260" fmla="*/ 284036 w 1847850"/>
                <a:gd name="connsiteY260" fmla="*/ 952595 h 1800225"/>
                <a:gd name="connsiteX261" fmla="*/ 275272 w 1847850"/>
                <a:gd name="connsiteY261" fmla="*/ 950595 h 1800225"/>
                <a:gd name="connsiteX262" fmla="*/ 275082 w 1847850"/>
                <a:gd name="connsiteY262" fmla="*/ 945261 h 1800225"/>
                <a:gd name="connsiteX263" fmla="*/ 269367 w 1847850"/>
                <a:gd name="connsiteY263" fmla="*/ 940879 h 1800225"/>
                <a:gd name="connsiteX264" fmla="*/ 270605 w 1847850"/>
                <a:gd name="connsiteY264" fmla="*/ 937355 h 1800225"/>
                <a:gd name="connsiteX265" fmla="*/ 266224 w 1847850"/>
                <a:gd name="connsiteY265" fmla="*/ 937736 h 1800225"/>
                <a:gd name="connsiteX266" fmla="*/ 263557 w 1847850"/>
                <a:gd name="connsiteY266" fmla="*/ 934974 h 1800225"/>
                <a:gd name="connsiteX267" fmla="*/ 264986 w 1847850"/>
                <a:gd name="connsiteY267" fmla="*/ 929545 h 1800225"/>
                <a:gd name="connsiteX268" fmla="*/ 254508 w 1847850"/>
                <a:gd name="connsiteY268" fmla="*/ 927449 h 1800225"/>
                <a:gd name="connsiteX269" fmla="*/ 253555 w 1847850"/>
                <a:gd name="connsiteY269" fmla="*/ 923354 h 1800225"/>
                <a:gd name="connsiteX270" fmla="*/ 265747 w 1847850"/>
                <a:gd name="connsiteY270" fmla="*/ 916686 h 1800225"/>
                <a:gd name="connsiteX271" fmla="*/ 263557 w 1847850"/>
                <a:gd name="connsiteY271" fmla="*/ 911066 h 1800225"/>
                <a:gd name="connsiteX272" fmla="*/ 267462 w 1847850"/>
                <a:gd name="connsiteY272" fmla="*/ 900113 h 1800225"/>
                <a:gd name="connsiteX273" fmla="*/ 267748 w 1847850"/>
                <a:gd name="connsiteY273" fmla="*/ 886778 h 1800225"/>
                <a:gd name="connsiteX274" fmla="*/ 271939 w 1847850"/>
                <a:gd name="connsiteY274" fmla="*/ 883444 h 1800225"/>
                <a:gd name="connsiteX275" fmla="*/ 258509 w 1847850"/>
                <a:gd name="connsiteY275" fmla="*/ 871728 h 1800225"/>
                <a:gd name="connsiteX276" fmla="*/ 263271 w 1847850"/>
                <a:gd name="connsiteY276" fmla="*/ 866204 h 1800225"/>
                <a:gd name="connsiteX277" fmla="*/ 257461 w 1847850"/>
                <a:gd name="connsiteY277" fmla="*/ 860584 h 1800225"/>
                <a:gd name="connsiteX278" fmla="*/ 259080 w 1847850"/>
                <a:gd name="connsiteY278" fmla="*/ 854107 h 1800225"/>
                <a:gd name="connsiteX279" fmla="*/ 252317 w 1847850"/>
                <a:gd name="connsiteY279" fmla="*/ 851059 h 1800225"/>
                <a:gd name="connsiteX280" fmla="*/ 260604 w 1847850"/>
                <a:gd name="connsiteY280" fmla="*/ 837152 h 1800225"/>
                <a:gd name="connsiteX281" fmla="*/ 249364 w 1847850"/>
                <a:gd name="connsiteY281" fmla="*/ 830104 h 1800225"/>
                <a:gd name="connsiteX282" fmla="*/ 257270 w 1847850"/>
                <a:gd name="connsiteY282" fmla="*/ 823722 h 1800225"/>
                <a:gd name="connsiteX283" fmla="*/ 257937 w 1847850"/>
                <a:gd name="connsiteY283" fmla="*/ 811339 h 1800225"/>
                <a:gd name="connsiteX284" fmla="*/ 273463 w 1847850"/>
                <a:gd name="connsiteY284" fmla="*/ 795433 h 1800225"/>
                <a:gd name="connsiteX285" fmla="*/ 268796 w 1847850"/>
                <a:gd name="connsiteY285" fmla="*/ 784479 h 1800225"/>
                <a:gd name="connsiteX286" fmla="*/ 262604 w 1847850"/>
                <a:gd name="connsiteY286" fmla="*/ 783907 h 1800225"/>
                <a:gd name="connsiteX287" fmla="*/ 271653 w 1847850"/>
                <a:gd name="connsiteY287" fmla="*/ 773049 h 1800225"/>
                <a:gd name="connsiteX288" fmla="*/ 268700 w 1847850"/>
                <a:gd name="connsiteY288" fmla="*/ 765810 h 1800225"/>
                <a:gd name="connsiteX289" fmla="*/ 270796 w 1847850"/>
                <a:gd name="connsiteY289" fmla="*/ 761619 h 1800225"/>
                <a:gd name="connsiteX290" fmla="*/ 260128 w 1847850"/>
                <a:gd name="connsiteY290" fmla="*/ 755332 h 1800225"/>
                <a:gd name="connsiteX291" fmla="*/ 252412 w 1847850"/>
                <a:gd name="connsiteY291" fmla="*/ 765143 h 1800225"/>
                <a:gd name="connsiteX292" fmla="*/ 249745 w 1847850"/>
                <a:gd name="connsiteY292" fmla="*/ 759619 h 1800225"/>
                <a:gd name="connsiteX293" fmla="*/ 242887 w 1847850"/>
                <a:gd name="connsiteY293" fmla="*/ 761429 h 1800225"/>
                <a:gd name="connsiteX294" fmla="*/ 242316 w 1847850"/>
                <a:gd name="connsiteY294" fmla="*/ 742569 h 1800225"/>
                <a:gd name="connsiteX295" fmla="*/ 248698 w 1847850"/>
                <a:gd name="connsiteY295" fmla="*/ 728472 h 1800225"/>
                <a:gd name="connsiteX296" fmla="*/ 262414 w 1847850"/>
                <a:gd name="connsiteY296" fmla="*/ 719328 h 1800225"/>
                <a:gd name="connsiteX297" fmla="*/ 249364 w 1847850"/>
                <a:gd name="connsiteY297" fmla="*/ 714851 h 1800225"/>
                <a:gd name="connsiteX298" fmla="*/ 235839 w 1847850"/>
                <a:gd name="connsiteY298" fmla="*/ 718185 h 1800225"/>
                <a:gd name="connsiteX299" fmla="*/ 224314 w 1847850"/>
                <a:gd name="connsiteY299" fmla="*/ 708660 h 1800225"/>
                <a:gd name="connsiteX300" fmla="*/ 206026 w 1847850"/>
                <a:gd name="connsiteY300" fmla="*/ 701707 h 1800225"/>
                <a:gd name="connsiteX301" fmla="*/ 199644 w 1847850"/>
                <a:gd name="connsiteY301" fmla="*/ 705612 h 1800225"/>
                <a:gd name="connsiteX302" fmla="*/ 191357 w 1847850"/>
                <a:gd name="connsiteY302" fmla="*/ 719519 h 1800225"/>
                <a:gd name="connsiteX303" fmla="*/ 181642 w 1847850"/>
                <a:gd name="connsiteY303" fmla="*/ 724186 h 1800225"/>
                <a:gd name="connsiteX304" fmla="*/ 172879 w 1847850"/>
                <a:gd name="connsiteY304" fmla="*/ 737711 h 1800225"/>
                <a:gd name="connsiteX305" fmla="*/ 169545 w 1847850"/>
                <a:gd name="connsiteY305" fmla="*/ 738949 h 1800225"/>
                <a:gd name="connsiteX306" fmla="*/ 168688 w 1847850"/>
                <a:gd name="connsiteY306" fmla="*/ 749617 h 1800225"/>
                <a:gd name="connsiteX307" fmla="*/ 154972 w 1847850"/>
                <a:gd name="connsiteY307" fmla="*/ 749617 h 1800225"/>
                <a:gd name="connsiteX308" fmla="*/ 157925 w 1847850"/>
                <a:gd name="connsiteY308" fmla="*/ 729996 h 1800225"/>
                <a:gd name="connsiteX309" fmla="*/ 154114 w 1847850"/>
                <a:gd name="connsiteY309" fmla="*/ 716661 h 1800225"/>
                <a:gd name="connsiteX310" fmla="*/ 139255 w 1847850"/>
                <a:gd name="connsiteY310" fmla="*/ 695515 h 1800225"/>
                <a:gd name="connsiteX311" fmla="*/ 127540 w 1847850"/>
                <a:gd name="connsiteY311" fmla="*/ 687800 h 1800225"/>
                <a:gd name="connsiteX312" fmla="*/ 129445 w 1847850"/>
                <a:gd name="connsiteY312" fmla="*/ 681990 h 1800225"/>
                <a:gd name="connsiteX313" fmla="*/ 142780 w 1847850"/>
                <a:gd name="connsiteY313" fmla="*/ 692087 h 1800225"/>
                <a:gd name="connsiteX314" fmla="*/ 144494 w 1847850"/>
                <a:gd name="connsiteY314" fmla="*/ 689515 h 1800225"/>
                <a:gd name="connsiteX315" fmla="*/ 138684 w 1847850"/>
                <a:gd name="connsiteY315" fmla="*/ 686371 h 1800225"/>
                <a:gd name="connsiteX316" fmla="*/ 137541 w 1847850"/>
                <a:gd name="connsiteY316" fmla="*/ 681799 h 1800225"/>
                <a:gd name="connsiteX317" fmla="*/ 132683 w 1847850"/>
                <a:gd name="connsiteY317" fmla="*/ 681990 h 1800225"/>
                <a:gd name="connsiteX318" fmla="*/ 134398 w 1847850"/>
                <a:gd name="connsiteY318" fmla="*/ 677323 h 1800225"/>
                <a:gd name="connsiteX319" fmla="*/ 111443 w 1847850"/>
                <a:gd name="connsiteY319" fmla="*/ 669227 h 1800225"/>
                <a:gd name="connsiteX320" fmla="*/ 120110 w 1847850"/>
                <a:gd name="connsiteY320" fmla="*/ 655034 h 1800225"/>
                <a:gd name="connsiteX321" fmla="*/ 132017 w 1847850"/>
                <a:gd name="connsiteY321" fmla="*/ 662083 h 1800225"/>
                <a:gd name="connsiteX322" fmla="*/ 146018 w 1847850"/>
                <a:gd name="connsiteY322" fmla="*/ 663321 h 1800225"/>
                <a:gd name="connsiteX323" fmla="*/ 148971 w 1847850"/>
                <a:gd name="connsiteY323" fmla="*/ 672751 h 1800225"/>
                <a:gd name="connsiteX324" fmla="*/ 163354 w 1847850"/>
                <a:gd name="connsiteY324" fmla="*/ 671513 h 1800225"/>
                <a:gd name="connsiteX325" fmla="*/ 165640 w 1847850"/>
                <a:gd name="connsiteY325" fmla="*/ 678466 h 1800225"/>
                <a:gd name="connsiteX326" fmla="*/ 177832 w 1847850"/>
                <a:gd name="connsiteY326" fmla="*/ 673227 h 1800225"/>
                <a:gd name="connsiteX327" fmla="*/ 179546 w 1847850"/>
                <a:gd name="connsiteY327" fmla="*/ 652558 h 1800225"/>
                <a:gd name="connsiteX328" fmla="*/ 187071 w 1847850"/>
                <a:gd name="connsiteY328" fmla="*/ 653129 h 1800225"/>
                <a:gd name="connsiteX329" fmla="*/ 209645 w 1847850"/>
                <a:gd name="connsiteY329" fmla="*/ 661702 h 1800225"/>
                <a:gd name="connsiteX330" fmla="*/ 228124 w 1847850"/>
                <a:gd name="connsiteY330" fmla="*/ 671513 h 1800225"/>
                <a:gd name="connsiteX331" fmla="*/ 243840 w 1847850"/>
                <a:gd name="connsiteY331" fmla="*/ 668560 h 1800225"/>
                <a:gd name="connsiteX332" fmla="*/ 242221 w 1847850"/>
                <a:gd name="connsiteY332" fmla="*/ 650938 h 1800225"/>
                <a:gd name="connsiteX333" fmla="*/ 245173 w 1847850"/>
                <a:gd name="connsiteY333" fmla="*/ 631031 h 1800225"/>
                <a:gd name="connsiteX334" fmla="*/ 236029 w 1847850"/>
                <a:gd name="connsiteY334" fmla="*/ 619601 h 1800225"/>
                <a:gd name="connsiteX335" fmla="*/ 227838 w 1847850"/>
                <a:gd name="connsiteY335" fmla="*/ 601885 h 1800225"/>
                <a:gd name="connsiteX336" fmla="*/ 229934 w 1847850"/>
                <a:gd name="connsiteY336" fmla="*/ 576739 h 1800225"/>
                <a:gd name="connsiteX337" fmla="*/ 245745 w 1847850"/>
                <a:gd name="connsiteY337" fmla="*/ 578453 h 1800225"/>
                <a:gd name="connsiteX338" fmla="*/ 253175 w 1847850"/>
                <a:gd name="connsiteY338" fmla="*/ 575596 h 1800225"/>
                <a:gd name="connsiteX339" fmla="*/ 257175 w 1847850"/>
                <a:gd name="connsiteY339" fmla="*/ 570452 h 1800225"/>
                <a:gd name="connsiteX340" fmla="*/ 260318 w 1847850"/>
                <a:gd name="connsiteY340" fmla="*/ 572453 h 1800225"/>
                <a:gd name="connsiteX341" fmla="*/ 269462 w 1847850"/>
                <a:gd name="connsiteY341" fmla="*/ 569786 h 1800225"/>
                <a:gd name="connsiteX342" fmla="*/ 267271 w 1847850"/>
                <a:gd name="connsiteY342" fmla="*/ 565309 h 1800225"/>
                <a:gd name="connsiteX343" fmla="*/ 260128 w 1847850"/>
                <a:gd name="connsiteY343" fmla="*/ 568738 h 1800225"/>
                <a:gd name="connsiteX344" fmla="*/ 251841 w 1847850"/>
                <a:gd name="connsiteY344" fmla="*/ 563404 h 1800225"/>
                <a:gd name="connsiteX345" fmla="*/ 251365 w 1847850"/>
                <a:gd name="connsiteY345" fmla="*/ 547211 h 1800225"/>
                <a:gd name="connsiteX346" fmla="*/ 277463 w 1847850"/>
                <a:gd name="connsiteY346" fmla="*/ 525113 h 1800225"/>
                <a:gd name="connsiteX347" fmla="*/ 289274 w 1847850"/>
                <a:gd name="connsiteY347" fmla="*/ 536638 h 1800225"/>
                <a:gd name="connsiteX348" fmla="*/ 285179 w 1847850"/>
                <a:gd name="connsiteY348" fmla="*/ 553593 h 1800225"/>
                <a:gd name="connsiteX349" fmla="*/ 284512 w 1847850"/>
                <a:gd name="connsiteY349" fmla="*/ 567595 h 1800225"/>
                <a:gd name="connsiteX350" fmla="*/ 286988 w 1847850"/>
                <a:gd name="connsiteY350" fmla="*/ 577691 h 1800225"/>
                <a:gd name="connsiteX351" fmla="*/ 281559 w 1847850"/>
                <a:gd name="connsiteY351" fmla="*/ 594360 h 1800225"/>
                <a:gd name="connsiteX352" fmla="*/ 280987 w 1847850"/>
                <a:gd name="connsiteY352" fmla="*/ 614363 h 1800225"/>
                <a:gd name="connsiteX353" fmla="*/ 287655 w 1847850"/>
                <a:gd name="connsiteY353" fmla="*/ 621506 h 1800225"/>
                <a:gd name="connsiteX354" fmla="*/ 284036 w 1847850"/>
                <a:gd name="connsiteY354" fmla="*/ 634365 h 1800225"/>
                <a:gd name="connsiteX355" fmla="*/ 300704 w 1847850"/>
                <a:gd name="connsiteY355" fmla="*/ 635698 h 1800225"/>
                <a:gd name="connsiteX356" fmla="*/ 320230 w 1847850"/>
                <a:gd name="connsiteY356" fmla="*/ 622745 h 1800225"/>
                <a:gd name="connsiteX357" fmla="*/ 330518 w 1847850"/>
                <a:gd name="connsiteY357" fmla="*/ 622840 h 1800225"/>
                <a:gd name="connsiteX358" fmla="*/ 346520 w 1847850"/>
                <a:gd name="connsiteY358" fmla="*/ 618935 h 1800225"/>
                <a:gd name="connsiteX359" fmla="*/ 347853 w 1847850"/>
                <a:gd name="connsiteY359" fmla="*/ 617506 h 1800225"/>
                <a:gd name="connsiteX360" fmla="*/ 338423 w 1847850"/>
                <a:gd name="connsiteY360" fmla="*/ 597313 h 1800225"/>
                <a:gd name="connsiteX361" fmla="*/ 340519 w 1847850"/>
                <a:gd name="connsiteY361" fmla="*/ 588740 h 1800225"/>
                <a:gd name="connsiteX362" fmla="*/ 338804 w 1847850"/>
                <a:gd name="connsiteY362" fmla="*/ 581120 h 1800225"/>
                <a:gd name="connsiteX363" fmla="*/ 342329 w 1847850"/>
                <a:gd name="connsiteY363" fmla="*/ 579311 h 1800225"/>
                <a:gd name="connsiteX364" fmla="*/ 337090 w 1847850"/>
                <a:gd name="connsiteY364" fmla="*/ 564166 h 1800225"/>
                <a:gd name="connsiteX365" fmla="*/ 337280 w 1847850"/>
                <a:gd name="connsiteY365" fmla="*/ 557784 h 1800225"/>
                <a:gd name="connsiteX366" fmla="*/ 340043 w 1847850"/>
                <a:gd name="connsiteY366" fmla="*/ 551212 h 1800225"/>
                <a:gd name="connsiteX367" fmla="*/ 349282 w 1847850"/>
                <a:gd name="connsiteY367" fmla="*/ 543401 h 1800225"/>
                <a:gd name="connsiteX368" fmla="*/ 347853 w 1847850"/>
                <a:gd name="connsiteY368" fmla="*/ 525113 h 1800225"/>
                <a:gd name="connsiteX369" fmla="*/ 353949 w 1847850"/>
                <a:gd name="connsiteY369" fmla="*/ 520827 h 1800225"/>
                <a:gd name="connsiteX370" fmla="*/ 359378 w 1847850"/>
                <a:gd name="connsiteY370" fmla="*/ 527495 h 1800225"/>
                <a:gd name="connsiteX371" fmla="*/ 355663 w 1847850"/>
                <a:gd name="connsiteY371" fmla="*/ 517207 h 1800225"/>
                <a:gd name="connsiteX372" fmla="*/ 357473 w 1847850"/>
                <a:gd name="connsiteY372" fmla="*/ 516446 h 1800225"/>
                <a:gd name="connsiteX373" fmla="*/ 354997 w 1847850"/>
                <a:gd name="connsiteY373" fmla="*/ 510826 h 1800225"/>
                <a:gd name="connsiteX374" fmla="*/ 356902 w 1847850"/>
                <a:gd name="connsiteY374" fmla="*/ 507111 h 1800225"/>
                <a:gd name="connsiteX375" fmla="*/ 351472 w 1847850"/>
                <a:gd name="connsiteY375" fmla="*/ 499872 h 1800225"/>
                <a:gd name="connsiteX376" fmla="*/ 349758 w 1847850"/>
                <a:gd name="connsiteY376" fmla="*/ 487108 h 1800225"/>
                <a:gd name="connsiteX377" fmla="*/ 355283 w 1847850"/>
                <a:gd name="connsiteY377" fmla="*/ 479774 h 1800225"/>
                <a:gd name="connsiteX378" fmla="*/ 371094 w 1847850"/>
                <a:gd name="connsiteY378" fmla="*/ 470630 h 1800225"/>
                <a:gd name="connsiteX379" fmla="*/ 374713 w 1847850"/>
                <a:gd name="connsiteY379" fmla="*/ 471392 h 1800225"/>
                <a:gd name="connsiteX380" fmla="*/ 385096 w 1847850"/>
                <a:gd name="connsiteY380" fmla="*/ 465201 h 1800225"/>
                <a:gd name="connsiteX381" fmla="*/ 387858 w 1847850"/>
                <a:gd name="connsiteY381" fmla="*/ 469297 h 1800225"/>
                <a:gd name="connsiteX382" fmla="*/ 399383 w 1847850"/>
                <a:gd name="connsiteY382" fmla="*/ 467296 h 1800225"/>
                <a:gd name="connsiteX383" fmla="*/ 405860 w 1847850"/>
                <a:gd name="connsiteY383" fmla="*/ 469202 h 1800225"/>
                <a:gd name="connsiteX384" fmla="*/ 414433 w 1847850"/>
                <a:gd name="connsiteY384" fmla="*/ 477203 h 1800225"/>
                <a:gd name="connsiteX385" fmla="*/ 446437 w 1847850"/>
                <a:gd name="connsiteY385" fmla="*/ 491395 h 1800225"/>
                <a:gd name="connsiteX386" fmla="*/ 460438 w 1847850"/>
                <a:gd name="connsiteY386" fmla="*/ 494729 h 1800225"/>
                <a:gd name="connsiteX387" fmla="*/ 456914 w 1847850"/>
                <a:gd name="connsiteY387" fmla="*/ 500253 h 1800225"/>
                <a:gd name="connsiteX388" fmla="*/ 461201 w 1847850"/>
                <a:gd name="connsiteY388" fmla="*/ 503015 h 1800225"/>
                <a:gd name="connsiteX389" fmla="*/ 453771 w 1847850"/>
                <a:gd name="connsiteY389" fmla="*/ 510254 h 1800225"/>
                <a:gd name="connsiteX390" fmla="*/ 450342 w 1847850"/>
                <a:gd name="connsiteY390" fmla="*/ 519874 h 1800225"/>
                <a:gd name="connsiteX391" fmla="*/ 459772 w 1847850"/>
                <a:gd name="connsiteY391" fmla="*/ 524161 h 1800225"/>
                <a:gd name="connsiteX392" fmla="*/ 467868 w 1847850"/>
                <a:gd name="connsiteY392" fmla="*/ 516255 h 1800225"/>
                <a:gd name="connsiteX393" fmla="*/ 457867 w 1847850"/>
                <a:gd name="connsiteY393" fmla="*/ 515683 h 1800225"/>
                <a:gd name="connsiteX394" fmla="*/ 465677 w 1847850"/>
                <a:gd name="connsiteY394" fmla="*/ 495586 h 1800225"/>
                <a:gd name="connsiteX395" fmla="*/ 477964 w 1847850"/>
                <a:gd name="connsiteY395" fmla="*/ 479584 h 1800225"/>
                <a:gd name="connsiteX396" fmla="*/ 495300 w 1847850"/>
                <a:gd name="connsiteY396" fmla="*/ 471011 h 1800225"/>
                <a:gd name="connsiteX397" fmla="*/ 496824 w 1847850"/>
                <a:gd name="connsiteY397" fmla="*/ 460438 h 1800225"/>
                <a:gd name="connsiteX398" fmla="*/ 508254 w 1847850"/>
                <a:gd name="connsiteY398" fmla="*/ 476536 h 1800225"/>
                <a:gd name="connsiteX399" fmla="*/ 509587 w 1847850"/>
                <a:gd name="connsiteY399" fmla="*/ 474345 h 1800225"/>
                <a:gd name="connsiteX400" fmla="*/ 533210 w 1847850"/>
                <a:gd name="connsiteY400" fmla="*/ 475107 h 1800225"/>
                <a:gd name="connsiteX401" fmla="*/ 543878 w 1847850"/>
                <a:gd name="connsiteY401" fmla="*/ 471773 h 1800225"/>
                <a:gd name="connsiteX402" fmla="*/ 543592 w 1847850"/>
                <a:gd name="connsiteY402" fmla="*/ 479203 h 1800225"/>
                <a:gd name="connsiteX403" fmla="*/ 551974 w 1847850"/>
                <a:gd name="connsiteY403" fmla="*/ 478631 h 1800225"/>
                <a:gd name="connsiteX404" fmla="*/ 567214 w 1847850"/>
                <a:gd name="connsiteY404" fmla="*/ 473297 h 1800225"/>
                <a:gd name="connsiteX405" fmla="*/ 565499 w 1847850"/>
                <a:gd name="connsiteY405" fmla="*/ 460915 h 1800225"/>
                <a:gd name="connsiteX406" fmla="*/ 604456 w 1847850"/>
                <a:gd name="connsiteY406" fmla="*/ 447104 h 1800225"/>
                <a:gd name="connsiteX407" fmla="*/ 602647 w 1847850"/>
                <a:gd name="connsiteY407" fmla="*/ 415576 h 1800225"/>
                <a:gd name="connsiteX408" fmla="*/ 598170 w 1847850"/>
                <a:gd name="connsiteY408" fmla="*/ 409099 h 1800225"/>
                <a:gd name="connsiteX409" fmla="*/ 594931 w 1847850"/>
                <a:gd name="connsiteY409" fmla="*/ 393287 h 1800225"/>
                <a:gd name="connsiteX410" fmla="*/ 598742 w 1847850"/>
                <a:gd name="connsiteY410" fmla="*/ 391192 h 1800225"/>
                <a:gd name="connsiteX411" fmla="*/ 594741 w 1847850"/>
                <a:gd name="connsiteY411" fmla="*/ 383953 h 1800225"/>
                <a:gd name="connsiteX412" fmla="*/ 596075 w 1847850"/>
                <a:gd name="connsiteY412" fmla="*/ 367665 h 1800225"/>
                <a:gd name="connsiteX413" fmla="*/ 604266 w 1847850"/>
                <a:gd name="connsiteY413" fmla="*/ 366998 h 1800225"/>
                <a:gd name="connsiteX414" fmla="*/ 603790 w 1847850"/>
                <a:gd name="connsiteY414" fmla="*/ 361950 h 1800225"/>
                <a:gd name="connsiteX415" fmla="*/ 596360 w 1847850"/>
                <a:gd name="connsiteY415" fmla="*/ 363950 h 1800225"/>
                <a:gd name="connsiteX416" fmla="*/ 581692 w 1847850"/>
                <a:gd name="connsiteY416" fmla="*/ 327755 h 1800225"/>
                <a:gd name="connsiteX417" fmla="*/ 576453 w 1847850"/>
                <a:gd name="connsiteY417" fmla="*/ 328136 h 1800225"/>
                <a:gd name="connsiteX418" fmla="*/ 575596 w 1847850"/>
                <a:gd name="connsiteY418" fmla="*/ 324993 h 1800225"/>
                <a:gd name="connsiteX419" fmla="*/ 568357 w 1847850"/>
                <a:gd name="connsiteY419" fmla="*/ 325660 h 1800225"/>
                <a:gd name="connsiteX420" fmla="*/ 558070 w 1847850"/>
                <a:gd name="connsiteY420" fmla="*/ 290512 h 1800225"/>
                <a:gd name="connsiteX421" fmla="*/ 570167 w 1847850"/>
                <a:gd name="connsiteY421" fmla="*/ 290417 h 1800225"/>
                <a:gd name="connsiteX422" fmla="*/ 569119 w 1847850"/>
                <a:gd name="connsiteY422" fmla="*/ 278035 h 1800225"/>
                <a:gd name="connsiteX423" fmla="*/ 575024 w 1847850"/>
                <a:gd name="connsiteY423" fmla="*/ 276892 h 1800225"/>
                <a:gd name="connsiteX424" fmla="*/ 575977 w 1847850"/>
                <a:gd name="connsiteY424" fmla="*/ 268033 h 1800225"/>
                <a:gd name="connsiteX425" fmla="*/ 581215 w 1847850"/>
                <a:gd name="connsiteY425" fmla="*/ 268891 h 1800225"/>
                <a:gd name="connsiteX426" fmla="*/ 584835 w 1847850"/>
                <a:gd name="connsiteY426" fmla="*/ 249745 h 1800225"/>
                <a:gd name="connsiteX427" fmla="*/ 587693 w 1847850"/>
                <a:gd name="connsiteY427" fmla="*/ 243649 h 1800225"/>
                <a:gd name="connsiteX428" fmla="*/ 593503 w 1847850"/>
                <a:gd name="connsiteY428" fmla="*/ 239744 h 1800225"/>
                <a:gd name="connsiteX429" fmla="*/ 584168 w 1847850"/>
                <a:gd name="connsiteY429" fmla="*/ 232029 h 1800225"/>
                <a:gd name="connsiteX430" fmla="*/ 604552 w 1847850"/>
                <a:gd name="connsiteY430" fmla="*/ 209645 h 1800225"/>
                <a:gd name="connsiteX431" fmla="*/ 599313 w 1847850"/>
                <a:gd name="connsiteY431" fmla="*/ 205835 h 1800225"/>
                <a:gd name="connsiteX432" fmla="*/ 619601 w 1847850"/>
                <a:gd name="connsiteY432" fmla="*/ 191167 h 1800225"/>
                <a:gd name="connsiteX433" fmla="*/ 632460 w 1847850"/>
                <a:gd name="connsiteY433" fmla="*/ 197929 h 1800225"/>
                <a:gd name="connsiteX434" fmla="*/ 646843 w 1847850"/>
                <a:gd name="connsiteY434" fmla="*/ 200025 h 1800225"/>
                <a:gd name="connsiteX435" fmla="*/ 647700 w 1847850"/>
                <a:gd name="connsiteY435" fmla="*/ 186880 h 1800225"/>
                <a:gd name="connsiteX436" fmla="*/ 653415 w 1847850"/>
                <a:gd name="connsiteY436" fmla="*/ 186404 h 1800225"/>
                <a:gd name="connsiteX437" fmla="*/ 640937 w 1847850"/>
                <a:gd name="connsiteY437" fmla="*/ 184595 h 1800225"/>
                <a:gd name="connsiteX438" fmla="*/ 621983 w 1847850"/>
                <a:gd name="connsiteY438" fmla="*/ 175831 h 1800225"/>
                <a:gd name="connsiteX439" fmla="*/ 603885 w 1847850"/>
                <a:gd name="connsiteY439" fmla="*/ 182213 h 1800225"/>
                <a:gd name="connsiteX440" fmla="*/ 599599 w 1847850"/>
                <a:gd name="connsiteY440" fmla="*/ 173927 h 1800225"/>
                <a:gd name="connsiteX441" fmla="*/ 594074 w 1847850"/>
                <a:gd name="connsiteY441" fmla="*/ 170497 h 1800225"/>
                <a:gd name="connsiteX442" fmla="*/ 603313 w 1847850"/>
                <a:gd name="connsiteY442" fmla="*/ 160115 h 1800225"/>
                <a:gd name="connsiteX443" fmla="*/ 607219 w 1847850"/>
                <a:gd name="connsiteY443" fmla="*/ 159544 h 1800225"/>
                <a:gd name="connsiteX444" fmla="*/ 629507 w 1847850"/>
                <a:gd name="connsiteY444" fmla="*/ 159639 h 1800225"/>
                <a:gd name="connsiteX445" fmla="*/ 631317 w 1847850"/>
                <a:gd name="connsiteY445" fmla="*/ 162782 h 1800225"/>
                <a:gd name="connsiteX446" fmla="*/ 649510 w 1847850"/>
                <a:gd name="connsiteY446" fmla="*/ 166783 h 1800225"/>
                <a:gd name="connsiteX447" fmla="*/ 662845 w 1847850"/>
                <a:gd name="connsiteY447" fmla="*/ 167545 h 1800225"/>
                <a:gd name="connsiteX448" fmla="*/ 677037 w 1847850"/>
                <a:gd name="connsiteY448" fmla="*/ 162592 h 1800225"/>
                <a:gd name="connsiteX449" fmla="*/ 685514 w 1847850"/>
                <a:gd name="connsiteY449" fmla="*/ 162592 h 1800225"/>
                <a:gd name="connsiteX450" fmla="*/ 686753 w 1847850"/>
                <a:gd name="connsiteY450" fmla="*/ 166402 h 1800225"/>
                <a:gd name="connsiteX451" fmla="*/ 689705 w 1847850"/>
                <a:gd name="connsiteY451" fmla="*/ 165925 h 1800225"/>
                <a:gd name="connsiteX452" fmla="*/ 686943 w 1847850"/>
                <a:gd name="connsiteY452" fmla="*/ 147447 h 1800225"/>
                <a:gd name="connsiteX453" fmla="*/ 683038 w 1847850"/>
                <a:gd name="connsiteY453" fmla="*/ 149066 h 1800225"/>
                <a:gd name="connsiteX454" fmla="*/ 690372 w 1847850"/>
                <a:gd name="connsiteY454" fmla="*/ 134874 h 1800225"/>
                <a:gd name="connsiteX455" fmla="*/ 703231 w 1847850"/>
                <a:gd name="connsiteY455" fmla="*/ 125730 h 1800225"/>
                <a:gd name="connsiteX456" fmla="*/ 724471 w 1847850"/>
                <a:gd name="connsiteY456" fmla="*/ 117920 h 1800225"/>
                <a:gd name="connsiteX457" fmla="*/ 766572 w 1847850"/>
                <a:gd name="connsiteY457" fmla="*/ 111062 h 1800225"/>
                <a:gd name="connsiteX458" fmla="*/ 767334 w 1847850"/>
                <a:gd name="connsiteY458" fmla="*/ 104204 h 1800225"/>
                <a:gd name="connsiteX459" fmla="*/ 771620 w 1847850"/>
                <a:gd name="connsiteY459" fmla="*/ 105632 h 1800225"/>
                <a:gd name="connsiteX460" fmla="*/ 776192 w 1847850"/>
                <a:gd name="connsiteY460" fmla="*/ 97345 h 1800225"/>
                <a:gd name="connsiteX461" fmla="*/ 779431 w 1847850"/>
                <a:gd name="connsiteY461" fmla="*/ 97060 h 1800225"/>
                <a:gd name="connsiteX462" fmla="*/ 777526 w 1847850"/>
                <a:gd name="connsiteY462" fmla="*/ 86392 h 1800225"/>
                <a:gd name="connsiteX463" fmla="*/ 774192 w 1847850"/>
                <a:gd name="connsiteY463" fmla="*/ 85725 h 1800225"/>
                <a:gd name="connsiteX464" fmla="*/ 770382 w 1847850"/>
                <a:gd name="connsiteY464" fmla="*/ 62865 h 1800225"/>
                <a:gd name="connsiteX465" fmla="*/ 762857 w 1847850"/>
                <a:gd name="connsiteY465" fmla="*/ 56579 h 1800225"/>
                <a:gd name="connsiteX466" fmla="*/ 764477 w 1847850"/>
                <a:gd name="connsiteY466" fmla="*/ 50959 h 1800225"/>
                <a:gd name="connsiteX467" fmla="*/ 758285 w 1847850"/>
                <a:gd name="connsiteY467" fmla="*/ 28956 h 1800225"/>
                <a:gd name="connsiteX468" fmla="*/ 758762 w 1847850"/>
                <a:gd name="connsiteY468" fmla="*/ 14573 h 1800225"/>
                <a:gd name="connsiteX469" fmla="*/ 791718 w 1847850"/>
                <a:gd name="connsiteY469" fmla="*/ 9525 h 1800225"/>
                <a:gd name="connsiteX470" fmla="*/ 792575 w 1847850"/>
                <a:gd name="connsiteY470" fmla="*/ 18097 h 1800225"/>
                <a:gd name="connsiteX471" fmla="*/ 799433 w 1847850"/>
                <a:gd name="connsiteY471" fmla="*/ 20955 h 1800225"/>
                <a:gd name="connsiteX472" fmla="*/ 817245 w 1847850"/>
                <a:gd name="connsiteY472" fmla="*/ 46577 h 1800225"/>
                <a:gd name="connsiteX473" fmla="*/ 827818 w 1847850"/>
                <a:gd name="connsiteY473" fmla="*/ 29528 h 1800225"/>
                <a:gd name="connsiteX474" fmla="*/ 830199 w 1847850"/>
                <a:gd name="connsiteY474" fmla="*/ 30575 h 1800225"/>
                <a:gd name="connsiteX475" fmla="*/ 829913 w 1847850"/>
                <a:gd name="connsiteY475" fmla="*/ 49625 h 1800225"/>
                <a:gd name="connsiteX476" fmla="*/ 825627 w 1847850"/>
                <a:gd name="connsiteY476" fmla="*/ 68580 h 1800225"/>
                <a:gd name="connsiteX477" fmla="*/ 826865 w 1847850"/>
                <a:gd name="connsiteY477" fmla="*/ 78010 h 1800225"/>
                <a:gd name="connsiteX478" fmla="*/ 837152 w 1847850"/>
                <a:gd name="connsiteY478" fmla="*/ 76486 h 1800225"/>
                <a:gd name="connsiteX479" fmla="*/ 842772 w 1847850"/>
                <a:gd name="connsiteY479" fmla="*/ 70485 h 1800225"/>
                <a:gd name="connsiteX480" fmla="*/ 858393 w 1847850"/>
                <a:gd name="connsiteY480" fmla="*/ 82677 h 1800225"/>
                <a:gd name="connsiteX481" fmla="*/ 855536 w 1847850"/>
                <a:gd name="connsiteY481" fmla="*/ 84487 h 1800225"/>
                <a:gd name="connsiteX482" fmla="*/ 858679 w 1847850"/>
                <a:gd name="connsiteY482" fmla="*/ 89249 h 1800225"/>
                <a:gd name="connsiteX483" fmla="*/ 868204 w 1847850"/>
                <a:gd name="connsiteY483" fmla="*/ 89440 h 1800225"/>
                <a:gd name="connsiteX484" fmla="*/ 869156 w 1847850"/>
                <a:gd name="connsiteY484" fmla="*/ 98107 h 1800225"/>
                <a:gd name="connsiteX485" fmla="*/ 895731 w 1847850"/>
                <a:gd name="connsiteY485" fmla="*/ 97822 h 1800225"/>
                <a:gd name="connsiteX486" fmla="*/ 897731 w 1847850"/>
                <a:gd name="connsiteY486" fmla="*/ 103537 h 1800225"/>
                <a:gd name="connsiteX487" fmla="*/ 878205 w 1847850"/>
                <a:gd name="connsiteY487" fmla="*/ 108490 h 1800225"/>
                <a:gd name="connsiteX488" fmla="*/ 876110 w 1847850"/>
                <a:gd name="connsiteY488" fmla="*/ 102489 h 1800225"/>
                <a:gd name="connsiteX489" fmla="*/ 872109 w 1847850"/>
                <a:gd name="connsiteY489" fmla="*/ 103346 h 1800225"/>
                <a:gd name="connsiteX490" fmla="*/ 865822 w 1847850"/>
                <a:gd name="connsiteY490" fmla="*/ 107156 h 1800225"/>
                <a:gd name="connsiteX491" fmla="*/ 866870 w 1847850"/>
                <a:gd name="connsiteY491" fmla="*/ 110490 h 1800225"/>
                <a:gd name="connsiteX492" fmla="*/ 862965 w 1847850"/>
                <a:gd name="connsiteY492" fmla="*/ 112109 h 1800225"/>
                <a:gd name="connsiteX493" fmla="*/ 864013 w 1847850"/>
                <a:gd name="connsiteY493" fmla="*/ 115062 h 1800225"/>
                <a:gd name="connsiteX494" fmla="*/ 894112 w 1847850"/>
                <a:gd name="connsiteY494" fmla="*/ 107728 h 1800225"/>
                <a:gd name="connsiteX495" fmla="*/ 880967 w 1847850"/>
                <a:gd name="connsiteY495" fmla="*/ 115157 h 1800225"/>
                <a:gd name="connsiteX496" fmla="*/ 889540 w 1847850"/>
                <a:gd name="connsiteY496" fmla="*/ 112776 h 1800225"/>
                <a:gd name="connsiteX497" fmla="*/ 897541 w 1847850"/>
                <a:gd name="connsiteY497" fmla="*/ 106870 h 1800225"/>
                <a:gd name="connsiteX498" fmla="*/ 907352 w 1847850"/>
                <a:gd name="connsiteY498" fmla="*/ 140875 h 1800225"/>
                <a:gd name="connsiteX499" fmla="*/ 918020 w 1847850"/>
                <a:gd name="connsiteY499" fmla="*/ 138684 h 1800225"/>
                <a:gd name="connsiteX500" fmla="*/ 921353 w 1847850"/>
                <a:gd name="connsiteY500" fmla="*/ 147256 h 1800225"/>
                <a:gd name="connsiteX501" fmla="*/ 925925 w 1847850"/>
                <a:gd name="connsiteY501" fmla="*/ 144304 h 1800225"/>
                <a:gd name="connsiteX502" fmla="*/ 927640 w 1847850"/>
                <a:gd name="connsiteY502" fmla="*/ 148780 h 1800225"/>
                <a:gd name="connsiteX503" fmla="*/ 950119 w 1847850"/>
                <a:gd name="connsiteY503" fmla="*/ 145447 h 1800225"/>
                <a:gd name="connsiteX504" fmla="*/ 955929 w 1847850"/>
                <a:gd name="connsiteY504" fmla="*/ 166497 h 1800225"/>
                <a:gd name="connsiteX505" fmla="*/ 953453 w 1847850"/>
                <a:gd name="connsiteY505" fmla="*/ 172117 h 1800225"/>
                <a:gd name="connsiteX506" fmla="*/ 958405 w 1847850"/>
                <a:gd name="connsiteY506" fmla="*/ 184023 h 1800225"/>
                <a:gd name="connsiteX507" fmla="*/ 964121 w 1847850"/>
                <a:gd name="connsiteY507" fmla="*/ 180594 h 1800225"/>
                <a:gd name="connsiteX508" fmla="*/ 973646 w 1847850"/>
                <a:gd name="connsiteY508" fmla="*/ 183547 h 1800225"/>
                <a:gd name="connsiteX509" fmla="*/ 977646 w 1847850"/>
                <a:gd name="connsiteY509" fmla="*/ 179356 h 1800225"/>
                <a:gd name="connsiteX510" fmla="*/ 977170 w 1847850"/>
                <a:gd name="connsiteY510" fmla="*/ 176594 h 1800225"/>
                <a:gd name="connsiteX511" fmla="*/ 983075 w 1847850"/>
                <a:gd name="connsiteY511" fmla="*/ 175450 h 1800225"/>
                <a:gd name="connsiteX512" fmla="*/ 993458 w 1847850"/>
                <a:gd name="connsiteY512" fmla="*/ 175736 h 1800225"/>
                <a:gd name="connsiteX513" fmla="*/ 993838 w 1847850"/>
                <a:gd name="connsiteY513" fmla="*/ 180118 h 1800225"/>
                <a:gd name="connsiteX514" fmla="*/ 1002602 w 1847850"/>
                <a:gd name="connsiteY514" fmla="*/ 179546 h 1800225"/>
                <a:gd name="connsiteX515" fmla="*/ 1006983 w 1847850"/>
                <a:gd name="connsiteY515" fmla="*/ 183928 h 1800225"/>
                <a:gd name="connsiteX516" fmla="*/ 1011079 w 1847850"/>
                <a:gd name="connsiteY516" fmla="*/ 183166 h 1800225"/>
                <a:gd name="connsiteX517" fmla="*/ 1056894 w 1847850"/>
                <a:gd name="connsiteY517" fmla="*/ 163544 h 1800225"/>
                <a:gd name="connsiteX518" fmla="*/ 1058418 w 1847850"/>
                <a:gd name="connsiteY518" fmla="*/ 160306 h 1800225"/>
                <a:gd name="connsiteX519" fmla="*/ 1061561 w 1847850"/>
                <a:gd name="connsiteY519" fmla="*/ 161354 h 1800225"/>
                <a:gd name="connsiteX520" fmla="*/ 1070039 w 1847850"/>
                <a:gd name="connsiteY520" fmla="*/ 153829 h 1800225"/>
                <a:gd name="connsiteX521" fmla="*/ 1069277 w 1847850"/>
                <a:gd name="connsiteY521" fmla="*/ 142018 h 1800225"/>
                <a:gd name="connsiteX522" fmla="*/ 1072896 w 1847850"/>
                <a:gd name="connsiteY522" fmla="*/ 128683 h 1800225"/>
                <a:gd name="connsiteX523" fmla="*/ 1066800 w 1847850"/>
                <a:gd name="connsiteY523" fmla="*/ 86963 h 1800225"/>
                <a:gd name="connsiteX524" fmla="*/ 1090231 w 1847850"/>
                <a:gd name="connsiteY524" fmla="*/ 84391 h 1800225"/>
                <a:gd name="connsiteX525" fmla="*/ 1116425 w 1847850"/>
                <a:gd name="connsiteY525" fmla="*/ 74104 h 1800225"/>
                <a:gd name="connsiteX526" fmla="*/ 1134237 w 1847850"/>
                <a:gd name="connsiteY526" fmla="*/ 73342 h 1800225"/>
                <a:gd name="connsiteX527" fmla="*/ 1141571 w 1847850"/>
                <a:gd name="connsiteY527" fmla="*/ 70009 h 1800225"/>
                <a:gd name="connsiteX528" fmla="*/ 1148048 w 1847850"/>
                <a:gd name="connsiteY528" fmla="*/ 71819 h 1800225"/>
                <a:gd name="connsiteX529" fmla="*/ 1135475 w 1847850"/>
                <a:gd name="connsiteY529" fmla="*/ 87344 h 1800225"/>
                <a:gd name="connsiteX530" fmla="*/ 1143762 w 1847850"/>
                <a:gd name="connsiteY530" fmla="*/ 90487 h 1800225"/>
                <a:gd name="connsiteX531" fmla="*/ 1142524 w 1847850"/>
                <a:gd name="connsiteY531" fmla="*/ 103061 h 1800225"/>
                <a:gd name="connsiteX532" fmla="*/ 1145953 w 1847850"/>
                <a:gd name="connsiteY532" fmla="*/ 110490 h 1800225"/>
                <a:gd name="connsiteX533" fmla="*/ 1141190 w 1847850"/>
                <a:gd name="connsiteY533" fmla="*/ 112586 h 1800225"/>
                <a:gd name="connsiteX534" fmla="*/ 1142143 w 1847850"/>
                <a:gd name="connsiteY534" fmla="*/ 114967 h 1800225"/>
                <a:gd name="connsiteX535" fmla="*/ 1154716 w 1847850"/>
                <a:gd name="connsiteY535" fmla="*/ 107061 h 1800225"/>
                <a:gd name="connsiteX536" fmla="*/ 1160812 w 1847850"/>
                <a:gd name="connsiteY536" fmla="*/ 113157 h 1800225"/>
                <a:gd name="connsiteX537" fmla="*/ 1145191 w 1847850"/>
                <a:gd name="connsiteY537" fmla="*/ 124301 h 1800225"/>
                <a:gd name="connsiteX538" fmla="*/ 1136237 w 1847850"/>
                <a:gd name="connsiteY538" fmla="*/ 127063 h 1800225"/>
                <a:gd name="connsiteX539" fmla="*/ 1134047 w 1847850"/>
                <a:gd name="connsiteY539" fmla="*/ 136779 h 1800225"/>
                <a:gd name="connsiteX540" fmla="*/ 1138619 w 1847850"/>
                <a:gd name="connsiteY540" fmla="*/ 138494 h 1800225"/>
                <a:gd name="connsiteX541" fmla="*/ 1147191 w 1847850"/>
                <a:gd name="connsiteY541" fmla="*/ 138874 h 1800225"/>
                <a:gd name="connsiteX542" fmla="*/ 1153382 w 1847850"/>
                <a:gd name="connsiteY542" fmla="*/ 133636 h 1800225"/>
                <a:gd name="connsiteX543" fmla="*/ 1160240 w 1847850"/>
                <a:gd name="connsiteY543" fmla="*/ 136684 h 1800225"/>
                <a:gd name="connsiteX544" fmla="*/ 1161383 w 1847850"/>
                <a:gd name="connsiteY544" fmla="*/ 133064 h 1800225"/>
                <a:gd name="connsiteX545" fmla="*/ 1163860 w 1847850"/>
                <a:gd name="connsiteY545" fmla="*/ 133445 h 1800225"/>
                <a:gd name="connsiteX546" fmla="*/ 1164050 w 1847850"/>
                <a:gd name="connsiteY546" fmla="*/ 137160 h 1800225"/>
                <a:gd name="connsiteX547" fmla="*/ 1172528 w 1847850"/>
                <a:gd name="connsiteY547" fmla="*/ 140113 h 1800225"/>
                <a:gd name="connsiteX548" fmla="*/ 1172718 w 1847850"/>
                <a:gd name="connsiteY548" fmla="*/ 133445 h 1800225"/>
                <a:gd name="connsiteX549" fmla="*/ 1179862 w 1847850"/>
                <a:gd name="connsiteY549" fmla="*/ 133160 h 1800225"/>
                <a:gd name="connsiteX550" fmla="*/ 1182148 w 1847850"/>
                <a:gd name="connsiteY550" fmla="*/ 124492 h 1800225"/>
                <a:gd name="connsiteX551" fmla="*/ 1190244 w 1847850"/>
                <a:gd name="connsiteY551" fmla="*/ 130397 h 1800225"/>
                <a:gd name="connsiteX552" fmla="*/ 1203579 w 1847850"/>
                <a:gd name="connsiteY552" fmla="*/ 123254 h 1800225"/>
                <a:gd name="connsiteX553" fmla="*/ 1213580 w 1847850"/>
                <a:gd name="connsiteY553" fmla="*/ 125539 h 1800225"/>
                <a:gd name="connsiteX554" fmla="*/ 1215485 w 1847850"/>
                <a:gd name="connsiteY554" fmla="*/ 129445 h 1800225"/>
                <a:gd name="connsiteX555" fmla="*/ 1216438 w 1847850"/>
                <a:gd name="connsiteY555" fmla="*/ 118110 h 1800225"/>
                <a:gd name="connsiteX556" fmla="*/ 1224248 w 1847850"/>
                <a:gd name="connsiteY556" fmla="*/ 110490 h 1800225"/>
                <a:gd name="connsiteX557" fmla="*/ 1236821 w 1847850"/>
                <a:gd name="connsiteY557" fmla="*/ 114681 h 1800225"/>
                <a:gd name="connsiteX558" fmla="*/ 1235297 w 1847850"/>
                <a:gd name="connsiteY558" fmla="*/ 128778 h 1800225"/>
                <a:gd name="connsiteX559" fmla="*/ 1227772 w 1847850"/>
                <a:gd name="connsiteY559" fmla="*/ 134303 h 1800225"/>
                <a:gd name="connsiteX560" fmla="*/ 1238060 w 1847850"/>
                <a:gd name="connsiteY560" fmla="*/ 142494 h 1800225"/>
                <a:gd name="connsiteX561" fmla="*/ 1248347 w 1847850"/>
                <a:gd name="connsiteY561" fmla="*/ 144399 h 1800225"/>
                <a:gd name="connsiteX562" fmla="*/ 1247965 w 1847850"/>
                <a:gd name="connsiteY562" fmla="*/ 157639 h 1800225"/>
                <a:gd name="connsiteX563" fmla="*/ 1258253 w 1847850"/>
                <a:gd name="connsiteY563" fmla="*/ 160401 h 1800225"/>
                <a:gd name="connsiteX564" fmla="*/ 1270635 w 1847850"/>
                <a:gd name="connsiteY564" fmla="*/ 170116 h 1800225"/>
                <a:gd name="connsiteX565" fmla="*/ 1271588 w 1847850"/>
                <a:gd name="connsiteY565" fmla="*/ 164497 h 1800225"/>
                <a:gd name="connsiteX566" fmla="*/ 1281970 w 1847850"/>
                <a:gd name="connsiteY566" fmla="*/ 164973 h 1800225"/>
                <a:gd name="connsiteX567" fmla="*/ 1286161 w 1847850"/>
                <a:gd name="connsiteY567" fmla="*/ 151447 h 1800225"/>
                <a:gd name="connsiteX568" fmla="*/ 1297305 w 1847850"/>
                <a:gd name="connsiteY568" fmla="*/ 142875 h 1800225"/>
                <a:gd name="connsiteX569" fmla="*/ 1300163 w 1847850"/>
                <a:gd name="connsiteY569" fmla="*/ 151257 h 1800225"/>
                <a:gd name="connsiteX570" fmla="*/ 1304449 w 1847850"/>
                <a:gd name="connsiteY570" fmla="*/ 148780 h 1800225"/>
                <a:gd name="connsiteX571" fmla="*/ 1306925 w 1847850"/>
                <a:gd name="connsiteY571" fmla="*/ 156400 h 1800225"/>
                <a:gd name="connsiteX572" fmla="*/ 1308735 w 1847850"/>
                <a:gd name="connsiteY572" fmla="*/ 151162 h 1800225"/>
                <a:gd name="connsiteX573" fmla="*/ 1314069 w 1847850"/>
                <a:gd name="connsiteY573" fmla="*/ 148685 h 1800225"/>
                <a:gd name="connsiteX574" fmla="*/ 1318355 w 1847850"/>
                <a:gd name="connsiteY574" fmla="*/ 152686 h 1800225"/>
                <a:gd name="connsiteX575" fmla="*/ 1319403 w 1847850"/>
                <a:gd name="connsiteY575" fmla="*/ 159734 h 1800225"/>
                <a:gd name="connsiteX576" fmla="*/ 1325689 w 1847850"/>
                <a:gd name="connsiteY576" fmla="*/ 164687 h 1800225"/>
                <a:gd name="connsiteX577" fmla="*/ 1326261 w 1847850"/>
                <a:gd name="connsiteY577" fmla="*/ 176689 h 1800225"/>
                <a:gd name="connsiteX578" fmla="*/ 1337786 w 1847850"/>
                <a:gd name="connsiteY578" fmla="*/ 177927 h 1800225"/>
                <a:gd name="connsiteX579" fmla="*/ 1336262 w 1847850"/>
                <a:gd name="connsiteY579" fmla="*/ 187642 h 1800225"/>
                <a:gd name="connsiteX580" fmla="*/ 1338358 w 1847850"/>
                <a:gd name="connsiteY580" fmla="*/ 192214 h 1800225"/>
                <a:gd name="connsiteX581" fmla="*/ 1345121 w 1847850"/>
                <a:gd name="connsiteY581" fmla="*/ 191929 h 1800225"/>
                <a:gd name="connsiteX582" fmla="*/ 1346930 w 1847850"/>
                <a:gd name="connsiteY582" fmla="*/ 194024 h 1800225"/>
                <a:gd name="connsiteX583" fmla="*/ 1341501 w 1847850"/>
                <a:gd name="connsiteY583" fmla="*/ 212217 h 1800225"/>
                <a:gd name="connsiteX584" fmla="*/ 1348454 w 1847850"/>
                <a:gd name="connsiteY584" fmla="*/ 207645 h 1800225"/>
                <a:gd name="connsiteX585" fmla="*/ 1349216 w 1847850"/>
                <a:gd name="connsiteY585" fmla="*/ 215455 h 1800225"/>
                <a:gd name="connsiteX586" fmla="*/ 1368266 w 1847850"/>
                <a:gd name="connsiteY586" fmla="*/ 218313 h 1800225"/>
                <a:gd name="connsiteX587" fmla="*/ 1376744 w 1847850"/>
                <a:gd name="connsiteY587" fmla="*/ 222218 h 1800225"/>
                <a:gd name="connsiteX588" fmla="*/ 1376363 w 1847850"/>
                <a:gd name="connsiteY588" fmla="*/ 226886 h 1800225"/>
                <a:gd name="connsiteX589" fmla="*/ 1393508 w 1847850"/>
                <a:gd name="connsiteY589" fmla="*/ 221266 h 1800225"/>
                <a:gd name="connsiteX590" fmla="*/ 1407605 w 1847850"/>
                <a:gd name="connsiteY590" fmla="*/ 227552 h 1800225"/>
                <a:gd name="connsiteX591" fmla="*/ 1415415 w 1847850"/>
                <a:gd name="connsiteY591" fmla="*/ 241268 h 1800225"/>
                <a:gd name="connsiteX592" fmla="*/ 1415510 w 1847850"/>
                <a:gd name="connsiteY592" fmla="*/ 271653 h 1800225"/>
                <a:gd name="connsiteX593" fmla="*/ 1417511 w 1847850"/>
                <a:gd name="connsiteY593" fmla="*/ 270796 h 1800225"/>
                <a:gd name="connsiteX594" fmla="*/ 1418939 w 1847850"/>
                <a:gd name="connsiteY594" fmla="*/ 279940 h 1800225"/>
                <a:gd name="connsiteX595" fmla="*/ 1420463 w 1847850"/>
                <a:gd name="connsiteY595" fmla="*/ 281940 h 1800225"/>
                <a:gd name="connsiteX596" fmla="*/ 1431227 w 1847850"/>
                <a:gd name="connsiteY596" fmla="*/ 280130 h 1800225"/>
                <a:gd name="connsiteX597" fmla="*/ 1431322 w 1847850"/>
                <a:gd name="connsiteY597" fmla="*/ 285083 h 1800225"/>
                <a:gd name="connsiteX598" fmla="*/ 1434560 w 1847850"/>
                <a:gd name="connsiteY598" fmla="*/ 284893 h 1800225"/>
                <a:gd name="connsiteX599" fmla="*/ 1434751 w 1847850"/>
                <a:gd name="connsiteY599" fmla="*/ 288798 h 1800225"/>
                <a:gd name="connsiteX600" fmla="*/ 1441514 w 1847850"/>
                <a:gd name="connsiteY600" fmla="*/ 289941 h 1800225"/>
                <a:gd name="connsiteX601" fmla="*/ 1440847 w 1847850"/>
                <a:gd name="connsiteY601" fmla="*/ 296894 h 1800225"/>
                <a:gd name="connsiteX602" fmla="*/ 1468946 w 1847850"/>
                <a:gd name="connsiteY602" fmla="*/ 296037 h 1800225"/>
                <a:gd name="connsiteX603" fmla="*/ 1478661 w 1847850"/>
                <a:gd name="connsiteY603" fmla="*/ 296989 h 1800225"/>
                <a:gd name="connsiteX604" fmla="*/ 1485329 w 1847850"/>
                <a:gd name="connsiteY604" fmla="*/ 301276 h 1800225"/>
                <a:gd name="connsiteX605" fmla="*/ 1489901 w 1847850"/>
                <a:gd name="connsiteY605" fmla="*/ 295085 h 1800225"/>
                <a:gd name="connsiteX606" fmla="*/ 1498664 w 1847850"/>
                <a:gd name="connsiteY606" fmla="*/ 297847 h 1800225"/>
                <a:gd name="connsiteX607" fmla="*/ 1505140 w 1847850"/>
                <a:gd name="connsiteY607" fmla="*/ 295275 h 1800225"/>
                <a:gd name="connsiteX608" fmla="*/ 1509141 w 1847850"/>
                <a:gd name="connsiteY608" fmla="*/ 289560 h 1800225"/>
                <a:gd name="connsiteX609" fmla="*/ 1509427 w 1847850"/>
                <a:gd name="connsiteY609" fmla="*/ 277654 h 1800225"/>
                <a:gd name="connsiteX610" fmla="*/ 1521143 w 1847850"/>
                <a:gd name="connsiteY610" fmla="*/ 282988 h 1800225"/>
                <a:gd name="connsiteX611" fmla="*/ 1533049 w 1847850"/>
                <a:gd name="connsiteY611" fmla="*/ 279940 h 1800225"/>
                <a:gd name="connsiteX612" fmla="*/ 1532763 w 1847850"/>
                <a:gd name="connsiteY612" fmla="*/ 286417 h 1800225"/>
                <a:gd name="connsiteX613" fmla="*/ 1540955 w 1847850"/>
                <a:gd name="connsiteY613" fmla="*/ 290322 h 1800225"/>
                <a:gd name="connsiteX614" fmla="*/ 1548479 w 1847850"/>
                <a:gd name="connsiteY614" fmla="*/ 299085 h 1800225"/>
                <a:gd name="connsiteX615" fmla="*/ 1546765 w 1847850"/>
                <a:gd name="connsiteY615" fmla="*/ 303276 h 1800225"/>
                <a:gd name="connsiteX616" fmla="*/ 1554766 w 1847850"/>
                <a:gd name="connsiteY616" fmla="*/ 299275 h 1800225"/>
                <a:gd name="connsiteX617" fmla="*/ 1563434 w 1847850"/>
                <a:gd name="connsiteY617" fmla="*/ 311467 h 1800225"/>
                <a:gd name="connsiteX618" fmla="*/ 1569244 w 1847850"/>
                <a:gd name="connsiteY618" fmla="*/ 327946 h 1800225"/>
                <a:gd name="connsiteX619" fmla="*/ 1567529 w 1847850"/>
                <a:gd name="connsiteY619" fmla="*/ 341281 h 1800225"/>
                <a:gd name="connsiteX620" fmla="*/ 1570577 w 1847850"/>
                <a:gd name="connsiteY620" fmla="*/ 346900 h 1800225"/>
                <a:gd name="connsiteX621" fmla="*/ 1574673 w 1847850"/>
                <a:gd name="connsiteY621" fmla="*/ 345091 h 1800225"/>
                <a:gd name="connsiteX622" fmla="*/ 1579245 w 1847850"/>
                <a:gd name="connsiteY622" fmla="*/ 350425 h 1800225"/>
                <a:gd name="connsiteX623" fmla="*/ 1574673 w 1847850"/>
                <a:gd name="connsiteY623" fmla="*/ 353949 h 1800225"/>
                <a:gd name="connsiteX624" fmla="*/ 1585151 w 1847850"/>
                <a:gd name="connsiteY624" fmla="*/ 364998 h 1800225"/>
                <a:gd name="connsiteX625" fmla="*/ 1592389 w 1847850"/>
                <a:gd name="connsiteY625" fmla="*/ 383572 h 1800225"/>
                <a:gd name="connsiteX626" fmla="*/ 1583912 w 1847850"/>
                <a:gd name="connsiteY626" fmla="*/ 387382 h 1800225"/>
                <a:gd name="connsiteX627" fmla="*/ 1564862 w 1847850"/>
                <a:gd name="connsiteY627" fmla="*/ 387667 h 1800225"/>
                <a:gd name="connsiteX628" fmla="*/ 1550003 w 1847850"/>
                <a:gd name="connsiteY628" fmla="*/ 392716 h 1800225"/>
                <a:gd name="connsiteX629" fmla="*/ 1540573 w 1847850"/>
                <a:gd name="connsiteY629" fmla="*/ 431197 h 1800225"/>
                <a:gd name="connsiteX630" fmla="*/ 1523047 w 1847850"/>
                <a:gd name="connsiteY630" fmla="*/ 445008 h 1800225"/>
                <a:gd name="connsiteX631" fmla="*/ 1521047 w 1847850"/>
                <a:gd name="connsiteY631" fmla="*/ 449485 h 1800225"/>
                <a:gd name="connsiteX632" fmla="*/ 1488853 w 1847850"/>
                <a:gd name="connsiteY632" fmla="*/ 430625 h 1800225"/>
                <a:gd name="connsiteX633" fmla="*/ 1472755 w 1847850"/>
                <a:gd name="connsiteY633" fmla="*/ 436150 h 1800225"/>
                <a:gd name="connsiteX634" fmla="*/ 1460659 w 1847850"/>
                <a:gd name="connsiteY634" fmla="*/ 445008 h 1800225"/>
                <a:gd name="connsiteX635" fmla="*/ 1450277 w 1847850"/>
                <a:gd name="connsiteY635" fmla="*/ 446532 h 1800225"/>
                <a:gd name="connsiteX636" fmla="*/ 1439418 w 1847850"/>
                <a:gd name="connsiteY636" fmla="*/ 452723 h 1800225"/>
                <a:gd name="connsiteX637" fmla="*/ 1419892 w 1847850"/>
                <a:gd name="connsiteY637" fmla="*/ 470345 h 1800225"/>
                <a:gd name="connsiteX638" fmla="*/ 1396270 w 1847850"/>
                <a:gd name="connsiteY638" fmla="*/ 499110 h 1800225"/>
                <a:gd name="connsiteX639" fmla="*/ 1391603 w 1847850"/>
                <a:gd name="connsiteY639" fmla="*/ 508540 h 1800225"/>
                <a:gd name="connsiteX640" fmla="*/ 1387412 w 1847850"/>
                <a:gd name="connsiteY640" fmla="*/ 504444 h 1800225"/>
                <a:gd name="connsiteX641" fmla="*/ 1386173 w 1847850"/>
                <a:gd name="connsiteY641" fmla="*/ 545878 h 1800225"/>
                <a:gd name="connsiteX642" fmla="*/ 1372743 w 1847850"/>
                <a:gd name="connsiteY642" fmla="*/ 569309 h 1800225"/>
                <a:gd name="connsiteX643" fmla="*/ 1355217 w 1847850"/>
                <a:gd name="connsiteY643" fmla="*/ 584073 h 1800225"/>
                <a:gd name="connsiteX644" fmla="*/ 1354836 w 1847850"/>
                <a:gd name="connsiteY644" fmla="*/ 590360 h 1800225"/>
                <a:gd name="connsiteX645" fmla="*/ 1360742 w 1847850"/>
                <a:gd name="connsiteY645" fmla="*/ 597884 h 1800225"/>
                <a:gd name="connsiteX646" fmla="*/ 1410557 w 1847850"/>
                <a:gd name="connsiteY646" fmla="*/ 585502 h 1800225"/>
                <a:gd name="connsiteX647" fmla="*/ 1423702 w 1847850"/>
                <a:gd name="connsiteY647" fmla="*/ 576548 h 1800225"/>
                <a:gd name="connsiteX648" fmla="*/ 1424464 w 1847850"/>
                <a:gd name="connsiteY648" fmla="*/ 584549 h 1800225"/>
                <a:gd name="connsiteX649" fmla="*/ 1418939 w 1847850"/>
                <a:gd name="connsiteY649" fmla="*/ 593312 h 1800225"/>
                <a:gd name="connsiteX650" fmla="*/ 1420749 w 1847850"/>
                <a:gd name="connsiteY650" fmla="*/ 601885 h 1800225"/>
                <a:gd name="connsiteX651" fmla="*/ 1419225 w 1847850"/>
                <a:gd name="connsiteY651" fmla="*/ 609314 h 1800225"/>
                <a:gd name="connsiteX652" fmla="*/ 1423702 w 1847850"/>
                <a:gd name="connsiteY652" fmla="*/ 625412 h 1800225"/>
                <a:gd name="connsiteX653" fmla="*/ 1444085 w 1847850"/>
                <a:gd name="connsiteY653" fmla="*/ 621030 h 1800225"/>
                <a:gd name="connsiteX654" fmla="*/ 1444657 w 1847850"/>
                <a:gd name="connsiteY654" fmla="*/ 631031 h 1800225"/>
                <a:gd name="connsiteX655" fmla="*/ 1449229 w 1847850"/>
                <a:gd name="connsiteY655" fmla="*/ 642842 h 1800225"/>
                <a:gd name="connsiteX656" fmla="*/ 1458278 w 1847850"/>
                <a:gd name="connsiteY656" fmla="*/ 647033 h 1800225"/>
                <a:gd name="connsiteX657" fmla="*/ 1461802 w 1847850"/>
                <a:gd name="connsiteY657" fmla="*/ 661892 h 1800225"/>
                <a:gd name="connsiteX658" fmla="*/ 1487519 w 1847850"/>
                <a:gd name="connsiteY658" fmla="*/ 708184 h 1800225"/>
                <a:gd name="connsiteX659" fmla="*/ 1466945 w 1847850"/>
                <a:gd name="connsiteY659" fmla="*/ 719804 h 1800225"/>
                <a:gd name="connsiteX660" fmla="*/ 1471231 w 1847850"/>
                <a:gd name="connsiteY660" fmla="*/ 726567 h 1800225"/>
                <a:gd name="connsiteX661" fmla="*/ 1459325 w 1847850"/>
                <a:gd name="connsiteY661" fmla="*/ 737330 h 1800225"/>
                <a:gd name="connsiteX662" fmla="*/ 1469041 w 1847850"/>
                <a:gd name="connsiteY662" fmla="*/ 752189 h 1800225"/>
                <a:gd name="connsiteX663" fmla="*/ 1472946 w 1847850"/>
                <a:gd name="connsiteY663" fmla="*/ 786098 h 1800225"/>
                <a:gd name="connsiteX664" fmla="*/ 1484567 w 1847850"/>
                <a:gd name="connsiteY664" fmla="*/ 783622 h 1800225"/>
                <a:gd name="connsiteX665" fmla="*/ 1493330 w 1847850"/>
                <a:gd name="connsiteY665" fmla="*/ 802386 h 1800225"/>
                <a:gd name="connsiteX666" fmla="*/ 1506474 w 1847850"/>
                <a:gd name="connsiteY666" fmla="*/ 799147 h 1800225"/>
                <a:gd name="connsiteX667" fmla="*/ 1506855 w 1847850"/>
                <a:gd name="connsiteY667" fmla="*/ 813340 h 1800225"/>
                <a:gd name="connsiteX668" fmla="*/ 1515332 w 1847850"/>
                <a:gd name="connsiteY668" fmla="*/ 811530 h 1800225"/>
                <a:gd name="connsiteX669" fmla="*/ 1519142 w 1847850"/>
                <a:gd name="connsiteY669" fmla="*/ 813911 h 1800225"/>
                <a:gd name="connsiteX670" fmla="*/ 1521047 w 1847850"/>
                <a:gd name="connsiteY670" fmla="*/ 830199 h 1800225"/>
                <a:gd name="connsiteX671" fmla="*/ 1508379 w 1847850"/>
                <a:gd name="connsiteY671" fmla="*/ 853630 h 1800225"/>
                <a:gd name="connsiteX672" fmla="*/ 1506760 w 1847850"/>
                <a:gd name="connsiteY672" fmla="*/ 871252 h 1800225"/>
                <a:gd name="connsiteX673" fmla="*/ 1524857 w 1847850"/>
                <a:gd name="connsiteY673" fmla="*/ 907352 h 1800225"/>
                <a:gd name="connsiteX674" fmla="*/ 1526191 w 1847850"/>
                <a:gd name="connsiteY674" fmla="*/ 922211 h 1800225"/>
                <a:gd name="connsiteX675" fmla="*/ 1533620 w 1847850"/>
                <a:gd name="connsiteY675" fmla="*/ 927925 h 1800225"/>
                <a:gd name="connsiteX676" fmla="*/ 1546098 w 1847850"/>
                <a:gd name="connsiteY676" fmla="*/ 923639 h 1800225"/>
                <a:gd name="connsiteX677" fmla="*/ 1567720 w 1847850"/>
                <a:gd name="connsiteY677" fmla="*/ 910209 h 1800225"/>
                <a:gd name="connsiteX678" fmla="*/ 1578769 w 1847850"/>
                <a:gd name="connsiteY678" fmla="*/ 910209 h 1800225"/>
                <a:gd name="connsiteX679" fmla="*/ 1583246 w 1847850"/>
                <a:gd name="connsiteY679" fmla="*/ 914400 h 1800225"/>
                <a:gd name="connsiteX680" fmla="*/ 1576864 w 1847850"/>
                <a:gd name="connsiteY680" fmla="*/ 927449 h 1800225"/>
                <a:gd name="connsiteX681" fmla="*/ 1554956 w 1847850"/>
                <a:gd name="connsiteY681" fmla="*/ 944785 h 1800225"/>
                <a:gd name="connsiteX682" fmla="*/ 1554671 w 1847850"/>
                <a:gd name="connsiteY682" fmla="*/ 960215 h 1800225"/>
                <a:gd name="connsiteX683" fmla="*/ 1560386 w 1847850"/>
                <a:gd name="connsiteY683" fmla="*/ 973264 h 1800225"/>
                <a:gd name="connsiteX684" fmla="*/ 1574197 w 1847850"/>
                <a:gd name="connsiteY684" fmla="*/ 978789 h 1800225"/>
                <a:gd name="connsiteX685" fmla="*/ 1596962 w 1847850"/>
                <a:gd name="connsiteY685" fmla="*/ 976598 h 1800225"/>
                <a:gd name="connsiteX686" fmla="*/ 1599724 w 1847850"/>
                <a:gd name="connsiteY686" fmla="*/ 972026 h 1800225"/>
                <a:gd name="connsiteX687" fmla="*/ 1599724 w 1847850"/>
                <a:gd name="connsiteY687" fmla="*/ 955072 h 1800225"/>
                <a:gd name="connsiteX688" fmla="*/ 1606772 w 1847850"/>
                <a:gd name="connsiteY688" fmla="*/ 949071 h 1800225"/>
                <a:gd name="connsiteX689" fmla="*/ 1610773 w 1847850"/>
                <a:gd name="connsiteY689" fmla="*/ 954310 h 1800225"/>
                <a:gd name="connsiteX690" fmla="*/ 1613345 w 1847850"/>
                <a:gd name="connsiteY690" fmla="*/ 969931 h 1800225"/>
                <a:gd name="connsiteX691" fmla="*/ 1616773 w 1847850"/>
                <a:gd name="connsiteY691" fmla="*/ 971836 h 1800225"/>
                <a:gd name="connsiteX692" fmla="*/ 1647063 w 1847850"/>
                <a:gd name="connsiteY692" fmla="*/ 958977 h 1800225"/>
                <a:gd name="connsiteX693" fmla="*/ 1656683 w 1847850"/>
                <a:gd name="connsiteY693" fmla="*/ 961168 h 1800225"/>
                <a:gd name="connsiteX694" fmla="*/ 1693736 w 1847850"/>
                <a:gd name="connsiteY694" fmla="*/ 1005173 h 1800225"/>
                <a:gd name="connsiteX695" fmla="*/ 1710785 w 1847850"/>
                <a:gd name="connsiteY695" fmla="*/ 1014603 h 1800225"/>
                <a:gd name="connsiteX696" fmla="*/ 1716500 w 1847850"/>
                <a:gd name="connsiteY696" fmla="*/ 1012412 h 1800225"/>
                <a:gd name="connsiteX697" fmla="*/ 1716786 w 1847850"/>
                <a:gd name="connsiteY697" fmla="*/ 1008126 h 1800225"/>
                <a:gd name="connsiteX698" fmla="*/ 1708214 w 1847850"/>
                <a:gd name="connsiteY698" fmla="*/ 1004983 h 1800225"/>
                <a:gd name="connsiteX699" fmla="*/ 1695450 w 1847850"/>
                <a:gd name="connsiteY699" fmla="*/ 988314 h 1800225"/>
                <a:gd name="connsiteX700" fmla="*/ 1696688 w 1847850"/>
                <a:gd name="connsiteY700" fmla="*/ 983361 h 1800225"/>
                <a:gd name="connsiteX701" fmla="*/ 1706975 w 1847850"/>
                <a:gd name="connsiteY701" fmla="*/ 975360 h 1800225"/>
                <a:gd name="connsiteX702" fmla="*/ 1714690 w 1847850"/>
                <a:gd name="connsiteY702" fmla="*/ 982123 h 1800225"/>
                <a:gd name="connsiteX703" fmla="*/ 1726978 w 1847850"/>
                <a:gd name="connsiteY703" fmla="*/ 1003935 h 1800225"/>
                <a:gd name="connsiteX704" fmla="*/ 1742599 w 1847850"/>
                <a:gd name="connsiteY704" fmla="*/ 1012317 h 1800225"/>
                <a:gd name="connsiteX705" fmla="*/ 1748409 w 1847850"/>
                <a:gd name="connsiteY705" fmla="*/ 1006697 h 1800225"/>
                <a:gd name="connsiteX706" fmla="*/ 1754314 w 1847850"/>
                <a:gd name="connsiteY706" fmla="*/ 981361 h 1800225"/>
                <a:gd name="connsiteX707" fmla="*/ 1758029 w 1847850"/>
                <a:gd name="connsiteY707" fmla="*/ 976503 h 1800225"/>
                <a:gd name="connsiteX708" fmla="*/ 1769840 w 1847850"/>
                <a:gd name="connsiteY708" fmla="*/ 973836 h 1800225"/>
                <a:gd name="connsiteX709" fmla="*/ 1781080 w 1847850"/>
                <a:gd name="connsiteY709" fmla="*/ 976408 h 1800225"/>
                <a:gd name="connsiteX710" fmla="*/ 1788605 w 1847850"/>
                <a:gd name="connsiteY710" fmla="*/ 981456 h 1800225"/>
                <a:gd name="connsiteX711" fmla="*/ 1798320 w 1847850"/>
                <a:gd name="connsiteY711" fmla="*/ 979741 h 1800225"/>
                <a:gd name="connsiteX712" fmla="*/ 1822037 w 1847850"/>
                <a:gd name="connsiteY712" fmla="*/ 947547 h 1800225"/>
                <a:gd name="connsiteX713" fmla="*/ 1837944 w 1847850"/>
                <a:gd name="connsiteY713" fmla="*/ 941070 h 1800225"/>
                <a:gd name="connsiteX714" fmla="*/ 1844230 w 1847850"/>
                <a:gd name="connsiteY714" fmla="*/ 943070 h 1800225"/>
                <a:gd name="connsiteX715" fmla="*/ 1845659 w 1847850"/>
                <a:gd name="connsiteY715" fmla="*/ 948404 h 1800225"/>
                <a:gd name="connsiteX716" fmla="*/ 1833467 w 1847850"/>
                <a:gd name="connsiteY716" fmla="*/ 965263 h 1800225"/>
                <a:gd name="connsiteX717" fmla="*/ 1830991 w 1847850"/>
                <a:gd name="connsiteY717" fmla="*/ 978503 h 1800225"/>
                <a:gd name="connsiteX718" fmla="*/ 1833658 w 1847850"/>
                <a:gd name="connsiteY718" fmla="*/ 988314 h 1800225"/>
                <a:gd name="connsiteX719" fmla="*/ 1845850 w 1847850"/>
                <a:gd name="connsiteY719" fmla="*/ 1001173 h 1800225"/>
                <a:gd name="connsiteX720" fmla="*/ 1847374 w 1847850"/>
                <a:gd name="connsiteY720" fmla="*/ 1009555 h 1800225"/>
                <a:gd name="connsiteX721" fmla="*/ 1845564 w 1847850"/>
                <a:gd name="connsiteY721" fmla="*/ 1029843 h 1800225"/>
                <a:gd name="connsiteX722" fmla="*/ 1840611 w 1847850"/>
                <a:gd name="connsiteY722" fmla="*/ 1036320 h 1800225"/>
                <a:gd name="connsiteX723" fmla="*/ 1829943 w 1847850"/>
                <a:gd name="connsiteY723" fmla="*/ 1043178 h 1800225"/>
                <a:gd name="connsiteX724" fmla="*/ 1826323 w 1847850"/>
                <a:gd name="connsiteY724" fmla="*/ 1050131 h 1800225"/>
                <a:gd name="connsiteX725" fmla="*/ 1825752 w 1847850"/>
                <a:gd name="connsiteY725" fmla="*/ 1062514 h 1800225"/>
                <a:gd name="connsiteX726" fmla="*/ 1819085 w 1847850"/>
                <a:gd name="connsiteY726" fmla="*/ 1068514 h 1800225"/>
                <a:gd name="connsiteX727" fmla="*/ 1797463 w 1847850"/>
                <a:gd name="connsiteY727" fmla="*/ 1066610 h 1800225"/>
                <a:gd name="connsiteX728" fmla="*/ 1793558 w 1847850"/>
                <a:gd name="connsiteY728" fmla="*/ 1076801 h 1800225"/>
                <a:gd name="connsiteX729" fmla="*/ 1783747 w 1847850"/>
                <a:gd name="connsiteY729" fmla="*/ 1076897 h 1800225"/>
                <a:gd name="connsiteX730" fmla="*/ 1779270 w 1847850"/>
                <a:gd name="connsiteY730" fmla="*/ 1093756 h 1800225"/>
                <a:gd name="connsiteX731" fmla="*/ 1780604 w 1847850"/>
                <a:gd name="connsiteY731" fmla="*/ 1095947 h 1800225"/>
                <a:gd name="connsiteX732" fmla="*/ 1776508 w 1847850"/>
                <a:gd name="connsiteY732" fmla="*/ 1101852 h 1800225"/>
                <a:gd name="connsiteX733" fmla="*/ 1773650 w 1847850"/>
                <a:gd name="connsiteY733" fmla="*/ 1123474 h 1800225"/>
                <a:gd name="connsiteX734" fmla="*/ 1752886 w 1847850"/>
                <a:gd name="connsiteY734" fmla="*/ 1140809 h 1800225"/>
                <a:gd name="connsiteX735" fmla="*/ 1745456 w 1847850"/>
                <a:gd name="connsiteY735" fmla="*/ 1156049 h 1800225"/>
                <a:gd name="connsiteX736" fmla="*/ 1742980 w 1847850"/>
                <a:gd name="connsiteY736" fmla="*/ 1153858 h 1800225"/>
                <a:gd name="connsiteX737" fmla="*/ 1712214 w 1847850"/>
                <a:gd name="connsiteY737" fmla="*/ 1175861 h 1800225"/>
                <a:gd name="connsiteX738" fmla="*/ 1700975 w 1847850"/>
                <a:gd name="connsiteY738" fmla="*/ 1180910 h 1800225"/>
                <a:gd name="connsiteX739" fmla="*/ 1685735 w 1847850"/>
                <a:gd name="connsiteY739" fmla="*/ 1194911 h 1800225"/>
                <a:gd name="connsiteX740" fmla="*/ 1688687 w 1847850"/>
                <a:gd name="connsiteY740" fmla="*/ 1205198 h 1800225"/>
                <a:gd name="connsiteX741" fmla="*/ 1683163 w 1847850"/>
                <a:gd name="connsiteY741" fmla="*/ 1208437 h 1800225"/>
                <a:gd name="connsiteX742" fmla="*/ 1691545 w 1847850"/>
                <a:gd name="connsiteY742" fmla="*/ 1216533 h 1800225"/>
                <a:gd name="connsiteX743" fmla="*/ 1690021 w 1847850"/>
                <a:gd name="connsiteY743" fmla="*/ 1220343 h 1800225"/>
                <a:gd name="connsiteX744" fmla="*/ 1678686 w 1847850"/>
                <a:gd name="connsiteY744" fmla="*/ 1225582 h 1800225"/>
                <a:gd name="connsiteX745" fmla="*/ 1677543 w 1847850"/>
                <a:gd name="connsiteY745" fmla="*/ 1223772 h 1800225"/>
                <a:gd name="connsiteX746" fmla="*/ 1661827 w 1847850"/>
                <a:gd name="connsiteY746" fmla="*/ 1229201 h 1800225"/>
                <a:gd name="connsiteX747" fmla="*/ 1655731 w 1847850"/>
                <a:gd name="connsiteY747" fmla="*/ 1220629 h 1800225"/>
                <a:gd name="connsiteX748" fmla="*/ 1653350 w 1847850"/>
                <a:gd name="connsiteY748" fmla="*/ 1211771 h 1800225"/>
                <a:gd name="connsiteX749" fmla="*/ 1661827 w 1847850"/>
                <a:gd name="connsiteY749" fmla="*/ 1207961 h 1800225"/>
                <a:gd name="connsiteX750" fmla="*/ 1664875 w 1847850"/>
                <a:gd name="connsiteY750" fmla="*/ 1205674 h 1800225"/>
                <a:gd name="connsiteX751" fmla="*/ 1663637 w 1847850"/>
                <a:gd name="connsiteY751" fmla="*/ 1204341 h 1800225"/>
                <a:gd name="connsiteX752" fmla="*/ 1651254 w 1847850"/>
                <a:gd name="connsiteY752" fmla="*/ 1206151 h 1800225"/>
                <a:gd name="connsiteX753" fmla="*/ 1644205 w 1847850"/>
                <a:gd name="connsiteY753" fmla="*/ 1193197 h 1800225"/>
                <a:gd name="connsiteX754" fmla="*/ 1637729 w 1847850"/>
                <a:gd name="connsiteY754" fmla="*/ 1187005 h 1800225"/>
                <a:gd name="connsiteX755" fmla="*/ 1636300 w 1847850"/>
                <a:gd name="connsiteY755" fmla="*/ 1189768 h 1800225"/>
                <a:gd name="connsiteX756" fmla="*/ 1618964 w 1847850"/>
                <a:gd name="connsiteY756" fmla="*/ 1191292 h 1800225"/>
                <a:gd name="connsiteX757" fmla="*/ 1612678 w 1847850"/>
                <a:gd name="connsiteY757" fmla="*/ 1190054 h 1800225"/>
                <a:gd name="connsiteX758" fmla="*/ 1611249 w 1847850"/>
                <a:gd name="connsiteY758" fmla="*/ 1186148 h 1800225"/>
                <a:gd name="connsiteX759" fmla="*/ 1564196 w 1847850"/>
                <a:gd name="connsiteY759" fmla="*/ 1197102 h 1800225"/>
                <a:gd name="connsiteX760" fmla="*/ 1549146 w 1847850"/>
                <a:gd name="connsiteY760" fmla="*/ 1209294 h 1800225"/>
                <a:gd name="connsiteX761" fmla="*/ 1552670 w 1847850"/>
                <a:gd name="connsiteY761" fmla="*/ 1224153 h 1800225"/>
                <a:gd name="connsiteX762" fmla="*/ 1565815 w 1847850"/>
                <a:gd name="connsiteY762" fmla="*/ 1228915 h 1800225"/>
                <a:gd name="connsiteX763" fmla="*/ 1566101 w 1847850"/>
                <a:gd name="connsiteY763" fmla="*/ 1231392 h 1800225"/>
                <a:gd name="connsiteX764" fmla="*/ 1562767 w 1847850"/>
                <a:gd name="connsiteY764" fmla="*/ 1243489 h 1800225"/>
                <a:gd name="connsiteX765" fmla="*/ 1544288 w 1847850"/>
                <a:gd name="connsiteY765" fmla="*/ 1255300 h 1800225"/>
                <a:gd name="connsiteX766" fmla="*/ 1526762 w 1847850"/>
                <a:gd name="connsiteY766" fmla="*/ 1262824 h 1800225"/>
                <a:gd name="connsiteX767" fmla="*/ 1523047 w 1847850"/>
                <a:gd name="connsiteY767" fmla="*/ 1258253 h 1800225"/>
                <a:gd name="connsiteX768" fmla="*/ 1511713 w 1847850"/>
                <a:gd name="connsiteY768" fmla="*/ 1261491 h 1800225"/>
                <a:gd name="connsiteX769" fmla="*/ 1507617 w 1847850"/>
                <a:gd name="connsiteY769" fmla="*/ 1257395 h 1800225"/>
                <a:gd name="connsiteX770" fmla="*/ 1499616 w 1847850"/>
                <a:gd name="connsiteY770" fmla="*/ 1258348 h 1800225"/>
                <a:gd name="connsiteX771" fmla="*/ 1489615 w 1847850"/>
                <a:gd name="connsiteY771" fmla="*/ 1253204 h 1800225"/>
                <a:gd name="connsiteX772" fmla="*/ 1469517 w 1847850"/>
                <a:gd name="connsiteY772" fmla="*/ 1254919 h 1800225"/>
                <a:gd name="connsiteX773" fmla="*/ 1460945 w 1847850"/>
                <a:gd name="connsiteY773" fmla="*/ 1248251 h 1800225"/>
                <a:gd name="connsiteX774" fmla="*/ 1450658 w 1847850"/>
                <a:gd name="connsiteY774" fmla="*/ 1257490 h 1800225"/>
                <a:gd name="connsiteX775" fmla="*/ 1453325 w 1847850"/>
                <a:gd name="connsiteY775" fmla="*/ 1261205 h 1800225"/>
                <a:gd name="connsiteX776" fmla="*/ 1448372 w 1847850"/>
                <a:gd name="connsiteY776" fmla="*/ 1263015 h 1800225"/>
                <a:gd name="connsiteX777" fmla="*/ 1449229 w 1847850"/>
                <a:gd name="connsiteY777" fmla="*/ 1275016 h 1800225"/>
                <a:gd name="connsiteX778" fmla="*/ 1463135 w 1847850"/>
                <a:gd name="connsiteY778" fmla="*/ 1281208 h 1800225"/>
                <a:gd name="connsiteX779" fmla="*/ 1466660 w 1847850"/>
                <a:gd name="connsiteY779" fmla="*/ 1285208 h 1800225"/>
                <a:gd name="connsiteX780" fmla="*/ 1462278 w 1847850"/>
                <a:gd name="connsiteY780" fmla="*/ 1290828 h 1800225"/>
                <a:gd name="connsiteX781" fmla="*/ 1467422 w 1847850"/>
                <a:gd name="connsiteY781" fmla="*/ 1292542 h 1800225"/>
                <a:gd name="connsiteX782" fmla="*/ 1462088 w 1847850"/>
                <a:gd name="connsiteY782" fmla="*/ 1300829 h 1800225"/>
                <a:gd name="connsiteX783" fmla="*/ 1457325 w 1847850"/>
                <a:gd name="connsiteY783" fmla="*/ 1319308 h 1800225"/>
                <a:gd name="connsiteX784" fmla="*/ 1437227 w 1847850"/>
                <a:gd name="connsiteY784" fmla="*/ 1331690 h 1800225"/>
                <a:gd name="connsiteX785" fmla="*/ 1442561 w 1847850"/>
                <a:gd name="connsiteY785" fmla="*/ 1338739 h 1800225"/>
                <a:gd name="connsiteX786" fmla="*/ 1440371 w 1847850"/>
                <a:gd name="connsiteY786" fmla="*/ 1338072 h 1800225"/>
                <a:gd name="connsiteX787" fmla="*/ 1437132 w 1847850"/>
                <a:gd name="connsiteY787" fmla="*/ 1349502 h 1800225"/>
                <a:gd name="connsiteX788" fmla="*/ 1442085 w 1847850"/>
                <a:gd name="connsiteY788" fmla="*/ 1361599 h 1800225"/>
                <a:gd name="connsiteX789" fmla="*/ 1440275 w 1847850"/>
                <a:gd name="connsiteY789" fmla="*/ 1382649 h 1800225"/>
                <a:gd name="connsiteX790" fmla="*/ 1442942 w 1847850"/>
                <a:gd name="connsiteY790" fmla="*/ 1392936 h 1800225"/>
                <a:gd name="connsiteX791" fmla="*/ 1452467 w 1847850"/>
                <a:gd name="connsiteY791" fmla="*/ 1401318 h 1800225"/>
                <a:gd name="connsiteX792" fmla="*/ 1451324 w 1847850"/>
                <a:gd name="connsiteY792" fmla="*/ 1409795 h 1800225"/>
                <a:gd name="connsiteX793" fmla="*/ 1456754 w 1847850"/>
                <a:gd name="connsiteY793" fmla="*/ 1428274 h 1800225"/>
                <a:gd name="connsiteX794" fmla="*/ 1470660 w 1847850"/>
                <a:gd name="connsiteY794" fmla="*/ 1448753 h 1800225"/>
                <a:gd name="connsiteX795" fmla="*/ 1472089 w 1847850"/>
                <a:gd name="connsiteY795" fmla="*/ 1455230 h 1800225"/>
                <a:gd name="connsiteX796" fmla="*/ 1477613 w 1847850"/>
                <a:gd name="connsiteY796" fmla="*/ 1459230 h 1800225"/>
                <a:gd name="connsiteX797" fmla="*/ 1476756 w 1847850"/>
                <a:gd name="connsiteY797" fmla="*/ 1465040 h 1800225"/>
                <a:gd name="connsiteX798" fmla="*/ 1480566 w 1847850"/>
                <a:gd name="connsiteY798" fmla="*/ 1469612 h 1800225"/>
                <a:gd name="connsiteX799" fmla="*/ 1484567 w 1847850"/>
                <a:gd name="connsiteY799" fmla="*/ 1488567 h 1800225"/>
                <a:gd name="connsiteX800" fmla="*/ 1492568 w 1847850"/>
                <a:gd name="connsiteY800" fmla="*/ 1501712 h 1800225"/>
                <a:gd name="connsiteX801" fmla="*/ 1488758 w 1847850"/>
                <a:gd name="connsiteY801" fmla="*/ 1510951 h 1800225"/>
                <a:gd name="connsiteX802" fmla="*/ 1486853 w 1847850"/>
                <a:gd name="connsiteY802" fmla="*/ 1511713 h 1800225"/>
                <a:gd name="connsiteX803" fmla="*/ 1489424 w 1847850"/>
                <a:gd name="connsiteY803" fmla="*/ 1505998 h 1800225"/>
                <a:gd name="connsiteX804" fmla="*/ 1487519 w 1847850"/>
                <a:gd name="connsiteY804" fmla="*/ 1503235 h 1800225"/>
                <a:gd name="connsiteX805" fmla="*/ 1479042 w 1847850"/>
                <a:gd name="connsiteY805" fmla="*/ 1510474 h 1800225"/>
                <a:gd name="connsiteX806" fmla="*/ 1470946 w 1847850"/>
                <a:gd name="connsiteY806" fmla="*/ 1523143 h 1800225"/>
                <a:gd name="connsiteX807" fmla="*/ 1466660 w 1847850"/>
                <a:gd name="connsiteY807" fmla="*/ 1523714 h 1800225"/>
                <a:gd name="connsiteX808" fmla="*/ 1466088 w 1847850"/>
                <a:gd name="connsiteY808" fmla="*/ 1528381 h 1800225"/>
                <a:gd name="connsiteX809" fmla="*/ 1445419 w 1847850"/>
                <a:gd name="connsiteY809" fmla="*/ 1544669 h 1800225"/>
                <a:gd name="connsiteX810" fmla="*/ 1449134 w 1847850"/>
                <a:gd name="connsiteY810" fmla="*/ 1547336 h 1800225"/>
                <a:gd name="connsiteX811" fmla="*/ 1447038 w 1847850"/>
                <a:gd name="connsiteY811" fmla="*/ 1550099 h 1800225"/>
                <a:gd name="connsiteX812" fmla="*/ 1451801 w 1847850"/>
                <a:gd name="connsiteY812" fmla="*/ 1554671 h 1800225"/>
                <a:gd name="connsiteX813" fmla="*/ 1444085 w 1847850"/>
                <a:gd name="connsiteY813" fmla="*/ 1564196 h 1800225"/>
                <a:gd name="connsiteX814" fmla="*/ 1458849 w 1847850"/>
                <a:gd name="connsiteY814" fmla="*/ 1556766 h 1800225"/>
                <a:gd name="connsiteX815" fmla="*/ 1465231 w 1847850"/>
                <a:gd name="connsiteY815" fmla="*/ 1559624 h 1800225"/>
                <a:gd name="connsiteX816" fmla="*/ 1468184 w 1847850"/>
                <a:gd name="connsiteY816" fmla="*/ 1557719 h 1800225"/>
                <a:gd name="connsiteX817" fmla="*/ 1471422 w 1847850"/>
                <a:gd name="connsiteY817" fmla="*/ 1562290 h 1800225"/>
                <a:gd name="connsiteX818" fmla="*/ 1468469 w 1847850"/>
                <a:gd name="connsiteY818" fmla="*/ 1565910 h 1800225"/>
                <a:gd name="connsiteX819" fmla="*/ 1474470 w 1847850"/>
                <a:gd name="connsiteY819" fmla="*/ 1566672 h 1800225"/>
                <a:gd name="connsiteX820" fmla="*/ 1475613 w 1847850"/>
                <a:gd name="connsiteY820" fmla="*/ 1569339 h 1800225"/>
                <a:gd name="connsiteX821" fmla="*/ 1468564 w 1847850"/>
                <a:gd name="connsiteY821" fmla="*/ 1586484 h 1800225"/>
                <a:gd name="connsiteX822" fmla="*/ 1463802 w 1847850"/>
                <a:gd name="connsiteY822" fmla="*/ 1585246 h 1800225"/>
                <a:gd name="connsiteX823" fmla="*/ 1461611 w 1847850"/>
                <a:gd name="connsiteY823" fmla="*/ 1589627 h 1800225"/>
                <a:gd name="connsiteX824" fmla="*/ 1466755 w 1847850"/>
                <a:gd name="connsiteY824" fmla="*/ 1594200 h 1800225"/>
                <a:gd name="connsiteX825" fmla="*/ 1469612 w 1847850"/>
                <a:gd name="connsiteY825" fmla="*/ 1594200 h 1800225"/>
                <a:gd name="connsiteX826" fmla="*/ 1471231 w 1847850"/>
                <a:gd name="connsiteY826" fmla="*/ 1590389 h 1800225"/>
                <a:gd name="connsiteX827" fmla="*/ 1480280 w 1847850"/>
                <a:gd name="connsiteY827" fmla="*/ 1593247 h 1800225"/>
                <a:gd name="connsiteX828" fmla="*/ 1475708 w 1847850"/>
                <a:gd name="connsiteY828" fmla="*/ 1609153 h 1800225"/>
                <a:gd name="connsiteX829" fmla="*/ 1470184 w 1847850"/>
                <a:gd name="connsiteY829" fmla="*/ 1609153 h 1800225"/>
                <a:gd name="connsiteX830" fmla="*/ 1448086 w 1847850"/>
                <a:gd name="connsiteY830" fmla="*/ 1621822 h 1800225"/>
                <a:gd name="connsiteX831" fmla="*/ 1446371 w 1847850"/>
                <a:gd name="connsiteY831" fmla="*/ 1620488 h 1800225"/>
                <a:gd name="connsiteX832" fmla="*/ 1443228 w 1847850"/>
                <a:gd name="connsiteY832" fmla="*/ 1627346 h 1800225"/>
                <a:gd name="connsiteX833" fmla="*/ 1446752 w 1847850"/>
                <a:gd name="connsiteY833" fmla="*/ 1625917 h 1800225"/>
                <a:gd name="connsiteX834" fmla="*/ 1451039 w 1847850"/>
                <a:gd name="connsiteY834" fmla="*/ 1634681 h 1800225"/>
                <a:gd name="connsiteX835" fmla="*/ 1449514 w 1847850"/>
                <a:gd name="connsiteY835" fmla="*/ 1641539 h 1800225"/>
                <a:gd name="connsiteX836" fmla="*/ 1441037 w 1847850"/>
                <a:gd name="connsiteY836" fmla="*/ 1643729 h 1800225"/>
                <a:gd name="connsiteX837" fmla="*/ 1441514 w 1847850"/>
                <a:gd name="connsiteY837" fmla="*/ 1656684 h 1800225"/>
                <a:gd name="connsiteX838" fmla="*/ 1453705 w 1847850"/>
                <a:gd name="connsiteY838" fmla="*/ 1668971 h 1800225"/>
                <a:gd name="connsiteX839" fmla="*/ 1457611 w 1847850"/>
                <a:gd name="connsiteY839" fmla="*/ 1683163 h 1800225"/>
                <a:gd name="connsiteX840" fmla="*/ 1461992 w 1847850"/>
                <a:gd name="connsiteY840" fmla="*/ 1685735 h 1800225"/>
                <a:gd name="connsiteX841" fmla="*/ 1474565 w 1847850"/>
                <a:gd name="connsiteY841" fmla="*/ 1686020 h 1800225"/>
                <a:gd name="connsiteX842" fmla="*/ 1469803 w 1847850"/>
                <a:gd name="connsiteY842" fmla="*/ 1691259 h 1800225"/>
                <a:gd name="connsiteX843" fmla="*/ 1469422 w 1847850"/>
                <a:gd name="connsiteY843" fmla="*/ 1695926 h 1800225"/>
                <a:gd name="connsiteX844" fmla="*/ 1456849 w 1847850"/>
                <a:gd name="connsiteY844" fmla="*/ 1709261 h 1800225"/>
                <a:gd name="connsiteX845" fmla="*/ 1460754 w 1847850"/>
                <a:gd name="connsiteY845" fmla="*/ 1730121 h 1800225"/>
                <a:gd name="connsiteX846" fmla="*/ 1452181 w 1847850"/>
                <a:gd name="connsiteY846" fmla="*/ 1739551 h 1800225"/>
                <a:gd name="connsiteX847" fmla="*/ 1433894 w 1847850"/>
                <a:gd name="connsiteY847" fmla="*/ 1731835 h 1800225"/>
                <a:gd name="connsiteX848" fmla="*/ 1433798 w 1847850"/>
                <a:gd name="connsiteY848" fmla="*/ 1740217 h 1800225"/>
                <a:gd name="connsiteX849" fmla="*/ 1420463 w 1847850"/>
                <a:gd name="connsiteY849" fmla="*/ 1741456 h 1800225"/>
                <a:gd name="connsiteX850" fmla="*/ 1407700 w 1847850"/>
                <a:gd name="connsiteY850" fmla="*/ 1736884 h 1800225"/>
                <a:gd name="connsiteX851" fmla="*/ 1401223 w 1847850"/>
                <a:gd name="connsiteY851" fmla="*/ 1738789 h 1800225"/>
                <a:gd name="connsiteX852" fmla="*/ 1397889 w 1847850"/>
                <a:gd name="connsiteY852" fmla="*/ 1740980 h 1800225"/>
                <a:gd name="connsiteX853" fmla="*/ 1394651 w 1847850"/>
                <a:gd name="connsiteY853" fmla="*/ 1754124 h 1800225"/>
                <a:gd name="connsiteX854" fmla="*/ 1387316 w 1847850"/>
                <a:gd name="connsiteY854" fmla="*/ 1759172 h 1800225"/>
                <a:gd name="connsiteX855" fmla="*/ 1363504 w 1847850"/>
                <a:gd name="connsiteY855" fmla="*/ 1766983 h 1800225"/>
                <a:gd name="connsiteX856" fmla="*/ 1350550 w 1847850"/>
                <a:gd name="connsiteY856" fmla="*/ 1777270 h 1800225"/>
                <a:gd name="connsiteX857" fmla="*/ 1347597 w 1847850"/>
                <a:gd name="connsiteY857" fmla="*/ 1791081 h 1800225"/>
                <a:gd name="connsiteX858" fmla="*/ 1345121 w 1847850"/>
                <a:gd name="connsiteY858" fmla="*/ 1785271 h 1800225"/>
                <a:gd name="connsiteX859" fmla="*/ 1349788 w 1847850"/>
                <a:gd name="connsiteY859" fmla="*/ 1773365 h 1800225"/>
                <a:gd name="connsiteX860" fmla="*/ 1364742 w 1847850"/>
                <a:gd name="connsiteY860" fmla="*/ 1756886 h 1800225"/>
                <a:gd name="connsiteX861" fmla="*/ 1367885 w 1847850"/>
                <a:gd name="connsiteY861" fmla="*/ 1744123 h 1800225"/>
                <a:gd name="connsiteX862" fmla="*/ 1352550 w 1847850"/>
                <a:gd name="connsiteY862" fmla="*/ 1732502 h 1800225"/>
                <a:gd name="connsiteX863" fmla="*/ 1337786 w 1847850"/>
                <a:gd name="connsiteY863" fmla="*/ 1713071 h 1800225"/>
                <a:gd name="connsiteX864" fmla="*/ 1314260 w 1847850"/>
                <a:gd name="connsiteY864" fmla="*/ 1706785 h 1800225"/>
                <a:gd name="connsiteX865" fmla="*/ 1303306 w 1847850"/>
                <a:gd name="connsiteY865" fmla="*/ 1706594 h 1800225"/>
                <a:gd name="connsiteX866" fmla="*/ 1280731 w 1847850"/>
                <a:gd name="connsiteY866" fmla="*/ 1694212 h 1800225"/>
                <a:gd name="connsiteX867" fmla="*/ 1275302 w 1847850"/>
                <a:gd name="connsiteY867" fmla="*/ 1675734 h 1800225"/>
                <a:gd name="connsiteX868" fmla="*/ 1275874 w 1847850"/>
                <a:gd name="connsiteY868" fmla="*/ 1645825 h 1800225"/>
                <a:gd name="connsiteX869" fmla="*/ 1285780 w 1847850"/>
                <a:gd name="connsiteY869" fmla="*/ 1621536 h 1800225"/>
                <a:gd name="connsiteX870" fmla="*/ 1286542 w 1847850"/>
                <a:gd name="connsiteY870" fmla="*/ 1611058 h 1800225"/>
                <a:gd name="connsiteX871" fmla="*/ 1281017 w 1847850"/>
                <a:gd name="connsiteY871" fmla="*/ 1603725 h 1800225"/>
                <a:gd name="connsiteX872" fmla="*/ 1269968 w 1847850"/>
                <a:gd name="connsiteY872" fmla="*/ 1599724 h 1800225"/>
                <a:gd name="connsiteX873" fmla="*/ 1263015 w 1847850"/>
                <a:gd name="connsiteY873" fmla="*/ 1587246 h 1800225"/>
                <a:gd name="connsiteX874" fmla="*/ 1267301 w 1847850"/>
                <a:gd name="connsiteY874" fmla="*/ 1578959 h 1800225"/>
                <a:gd name="connsiteX875" fmla="*/ 1272350 w 1847850"/>
                <a:gd name="connsiteY875" fmla="*/ 1575626 h 1800225"/>
                <a:gd name="connsiteX876" fmla="*/ 1276445 w 1847850"/>
                <a:gd name="connsiteY876" fmla="*/ 1564005 h 1800225"/>
                <a:gd name="connsiteX877" fmla="*/ 1275112 w 1847850"/>
                <a:gd name="connsiteY877" fmla="*/ 1538954 h 1800225"/>
                <a:gd name="connsiteX878" fmla="*/ 1267397 w 1847850"/>
                <a:gd name="connsiteY878" fmla="*/ 1528191 h 1800225"/>
                <a:gd name="connsiteX879" fmla="*/ 1281875 w 1847850"/>
                <a:gd name="connsiteY879" fmla="*/ 1522095 h 1800225"/>
                <a:gd name="connsiteX880" fmla="*/ 1289971 w 1847850"/>
                <a:gd name="connsiteY880" fmla="*/ 1515332 h 1800225"/>
                <a:gd name="connsiteX881" fmla="*/ 1282446 w 1847850"/>
                <a:gd name="connsiteY881" fmla="*/ 1514475 h 1800225"/>
                <a:gd name="connsiteX882" fmla="*/ 1276922 w 1847850"/>
                <a:gd name="connsiteY882" fmla="*/ 1509522 h 1800225"/>
                <a:gd name="connsiteX883" fmla="*/ 1279493 w 1847850"/>
                <a:gd name="connsiteY883" fmla="*/ 1496092 h 1800225"/>
                <a:gd name="connsiteX884" fmla="*/ 1273683 w 1847850"/>
                <a:gd name="connsiteY884" fmla="*/ 1494187 h 1800225"/>
                <a:gd name="connsiteX885" fmla="*/ 1271778 w 1847850"/>
                <a:gd name="connsiteY885" fmla="*/ 1478661 h 1800225"/>
                <a:gd name="connsiteX886" fmla="*/ 1268921 w 1847850"/>
                <a:gd name="connsiteY886" fmla="*/ 1477518 h 1800225"/>
                <a:gd name="connsiteX887" fmla="*/ 1270921 w 1847850"/>
                <a:gd name="connsiteY887" fmla="*/ 1471803 h 1800225"/>
                <a:gd name="connsiteX888" fmla="*/ 1289590 w 1847850"/>
                <a:gd name="connsiteY888" fmla="*/ 1479994 h 1800225"/>
                <a:gd name="connsiteX889" fmla="*/ 1315117 w 1847850"/>
                <a:gd name="connsiteY889" fmla="*/ 1481423 h 1800225"/>
                <a:gd name="connsiteX890" fmla="*/ 1327690 w 1847850"/>
                <a:gd name="connsiteY890" fmla="*/ 1457515 h 1800225"/>
                <a:gd name="connsiteX891" fmla="*/ 1329214 w 1847850"/>
                <a:gd name="connsiteY891" fmla="*/ 1445895 h 1800225"/>
                <a:gd name="connsiteX892" fmla="*/ 1318641 w 1847850"/>
                <a:gd name="connsiteY892" fmla="*/ 1433608 h 1800225"/>
                <a:gd name="connsiteX893" fmla="*/ 1310735 w 1847850"/>
                <a:gd name="connsiteY893" fmla="*/ 1430369 h 1800225"/>
                <a:gd name="connsiteX894" fmla="*/ 1307497 w 1847850"/>
                <a:gd name="connsiteY894" fmla="*/ 1413129 h 1800225"/>
                <a:gd name="connsiteX895" fmla="*/ 1299496 w 1847850"/>
                <a:gd name="connsiteY895" fmla="*/ 1405890 h 1800225"/>
                <a:gd name="connsiteX896" fmla="*/ 1297972 w 1847850"/>
                <a:gd name="connsiteY896" fmla="*/ 1397889 h 1800225"/>
                <a:gd name="connsiteX897" fmla="*/ 1288923 w 1847850"/>
                <a:gd name="connsiteY897" fmla="*/ 1386173 h 1800225"/>
                <a:gd name="connsiteX898" fmla="*/ 1277779 w 1847850"/>
                <a:gd name="connsiteY898" fmla="*/ 1378363 h 1800225"/>
                <a:gd name="connsiteX899" fmla="*/ 1250061 w 1847850"/>
                <a:gd name="connsiteY899" fmla="*/ 1381887 h 1800225"/>
                <a:gd name="connsiteX900" fmla="*/ 1238440 w 1847850"/>
                <a:gd name="connsiteY900" fmla="*/ 1386078 h 1800225"/>
                <a:gd name="connsiteX901" fmla="*/ 1205389 w 1847850"/>
                <a:gd name="connsiteY901" fmla="*/ 1379506 h 1800225"/>
                <a:gd name="connsiteX902" fmla="*/ 1199674 w 1847850"/>
                <a:gd name="connsiteY902" fmla="*/ 1373124 h 1800225"/>
                <a:gd name="connsiteX903" fmla="*/ 1202246 w 1847850"/>
                <a:gd name="connsiteY903" fmla="*/ 1365980 h 1800225"/>
                <a:gd name="connsiteX904" fmla="*/ 1196530 w 1847850"/>
                <a:gd name="connsiteY904" fmla="*/ 1367790 h 1800225"/>
                <a:gd name="connsiteX905" fmla="*/ 1184339 w 1847850"/>
                <a:gd name="connsiteY905" fmla="*/ 1379030 h 1800225"/>
                <a:gd name="connsiteX906" fmla="*/ 1183577 w 1847850"/>
                <a:gd name="connsiteY906" fmla="*/ 1382935 h 1800225"/>
                <a:gd name="connsiteX907" fmla="*/ 1179957 w 1847850"/>
                <a:gd name="connsiteY907" fmla="*/ 1384173 h 1800225"/>
                <a:gd name="connsiteX908" fmla="*/ 1169194 w 1847850"/>
                <a:gd name="connsiteY908" fmla="*/ 1378458 h 1800225"/>
                <a:gd name="connsiteX909" fmla="*/ 1154144 w 1847850"/>
                <a:gd name="connsiteY909" fmla="*/ 1361599 h 1800225"/>
                <a:gd name="connsiteX910" fmla="*/ 1146810 w 1847850"/>
                <a:gd name="connsiteY910" fmla="*/ 1359217 h 1800225"/>
                <a:gd name="connsiteX911" fmla="*/ 1142619 w 1847850"/>
                <a:gd name="connsiteY911" fmla="*/ 1354550 h 1800225"/>
                <a:gd name="connsiteX912" fmla="*/ 1140143 w 1847850"/>
                <a:gd name="connsiteY912" fmla="*/ 1355884 h 1800225"/>
                <a:gd name="connsiteX913" fmla="*/ 1129665 w 1847850"/>
                <a:gd name="connsiteY913" fmla="*/ 1352645 h 1800225"/>
                <a:gd name="connsiteX914" fmla="*/ 1116521 w 1847850"/>
                <a:gd name="connsiteY914" fmla="*/ 1362361 h 1800225"/>
                <a:gd name="connsiteX915" fmla="*/ 1107281 w 1847850"/>
                <a:gd name="connsiteY915" fmla="*/ 1364456 h 1800225"/>
                <a:gd name="connsiteX916" fmla="*/ 1101947 w 1847850"/>
                <a:gd name="connsiteY916" fmla="*/ 1362647 h 1800225"/>
                <a:gd name="connsiteX917" fmla="*/ 1096328 w 1847850"/>
                <a:gd name="connsiteY917" fmla="*/ 1367980 h 1800225"/>
                <a:gd name="connsiteX918" fmla="*/ 1073563 w 1847850"/>
                <a:gd name="connsiteY918" fmla="*/ 1365409 h 1800225"/>
                <a:gd name="connsiteX919" fmla="*/ 1069467 w 1847850"/>
                <a:gd name="connsiteY919" fmla="*/ 1368171 h 1800225"/>
                <a:gd name="connsiteX920" fmla="*/ 1065371 w 1847850"/>
                <a:gd name="connsiteY920" fmla="*/ 1362361 h 1800225"/>
                <a:gd name="connsiteX921" fmla="*/ 1056989 w 1847850"/>
                <a:gd name="connsiteY921" fmla="*/ 1367219 h 1800225"/>
                <a:gd name="connsiteX922" fmla="*/ 1055942 w 1847850"/>
                <a:gd name="connsiteY922" fmla="*/ 1374077 h 1800225"/>
                <a:gd name="connsiteX923" fmla="*/ 1065086 w 1847850"/>
                <a:gd name="connsiteY923" fmla="*/ 1387697 h 1800225"/>
                <a:gd name="connsiteX924" fmla="*/ 1067467 w 1847850"/>
                <a:gd name="connsiteY924" fmla="*/ 1405128 h 1800225"/>
                <a:gd name="connsiteX925" fmla="*/ 1060323 w 1847850"/>
                <a:gd name="connsiteY925" fmla="*/ 1407509 h 1800225"/>
                <a:gd name="connsiteX926" fmla="*/ 1057370 w 1847850"/>
                <a:gd name="connsiteY926" fmla="*/ 1411796 h 1800225"/>
                <a:gd name="connsiteX927" fmla="*/ 1050131 w 1847850"/>
                <a:gd name="connsiteY927" fmla="*/ 1409224 h 1800225"/>
                <a:gd name="connsiteX928" fmla="*/ 1035748 w 1847850"/>
                <a:gd name="connsiteY928" fmla="*/ 1414748 h 1800225"/>
                <a:gd name="connsiteX929" fmla="*/ 1007650 w 1847850"/>
                <a:gd name="connsiteY929" fmla="*/ 1412748 h 1800225"/>
                <a:gd name="connsiteX930" fmla="*/ 996696 w 1847850"/>
                <a:gd name="connsiteY930" fmla="*/ 1420368 h 1800225"/>
                <a:gd name="connsiteX931" fmla="*/ 996601 w 1847850"/>
                <a:gd name="connsiteY931" fmla="*/ 1433417 h 1800225"/>
                <a:gd name="connsiteX932" fmla="*/ 1002697 w 1847850"/>
                <a:gd name="connsiteY932" fmla="*/ 1445895 h 1800225"/>
                <a:gd name="connsiteX933" fmla="*/ 1001649 w 1847850"/>
                <a:gd name="connsiteY933" fmla="*/ 1457896 h 1800225"/>
                <a:gd name="connsiteX934" fmla="*/ 1008602 w 1847850"/>
                <a:gd name="connsiteY934" fmla="*/ 1464088 h 1800225"/>
                <a:gd name="connsiteX935" fmla="*/ 1008983 w 1847850"/>
                <a:gd name="connsiteY935" fmla="*/ 1468565 h 1800225"/>
                <a:gd name="connsiteX936" fmla="*/ 1008507 w 1847850"/>
                <a:gd name="connsiteY936" fmla="*/ 1482090 h 1800225"/>
                <a:gd name="connsiteX937" fmla="*/ 1003459 w 1847850"/>
                <a:gd name="connsiteY937" fmla="*/ 1487805 h 1800225"/>
                <a:gd name="connsiteX938" fmla="*/ 1005078 w 1847850"/>
                <a:gd name="connsiteY938" fmla="*/ 1496378 h 1800225"/>
                <a:gd name="connsiteX939" fmla="*/ 997744 w 1847850"/>
                <a:gd name="connsiteY939" fmla="*/ 1506093 h 1800225"/>
                <a:gd name="connsiteX940" fmla="*/ 975455 w 1847850"/>
                <a:gd name="connsiteY940" fmla="*/ 1504855 h 1800225"/>
                <a:gd name="connsiteX941" fmla="*/ 962120 w 1847850"/>
                <a:gd name="connsiteY941" fmla="*/ 1507998 h 1800225"/>
                <a:gd name="connsiteX942" fmla="*/ 953071 w 1847850"/>
                <a:gd name="connsiteY942" fmla="*/ 1506379 h 1800225"/>
                <a:gd name="connsiteX943" fmla="*/ 942404 w 1847850"/>
                <a:gd name="connsiteY943" fmla="*/ 1509998 h 1800225"/>
                <a:gd name="connsiteX944" fmla="*/ 939355 w 1847850"/>
                <a:gd name="connsiteY944" fmla="*/ 1514094 h 1800225"/>
                <a:gd name="connsiteX945" fmla="*/ 949452 w 1847850"/>
                <a:gd name="connsiteY945" fmla="*/ 1517333 h 1800225"/>
                <a:gd name="connsiteX946" fmla="*/ 944785 w 1847850"/>
                <a:gd name="connsiteY946" fmla="*/ 1528096 h 1800225"/>
                <a:gd name="connsiteX947" fmla="*/ 936022 w 1847850"/>
                <a:gd name="connsiteY947" fmla="*/ 1535240 h 1800225"/>
                <a:gd name="connsiteX948" fmla="*/ 938022 w 1847850"/>
                <a:gd name="connsiteY948" fmla="*/ 1537430 h 1800225"/>
                <a:gd name="connsiteX949" fmla="*/ 935260 w 1847850"/>
                <a:gd name="connsiteY949" fmla="*/ 1544193 h 1800225"/>
                <a:gd name="connsiteX950" fmla="*/ 930497 w 1847850"/>
                <a:gd name="connsiteY950" fmla="*/ 1539907 h 1800225"/>
                <a:gd name="connsiteX951" fmla="*/ 923830 w 1847850"/>
                <a:gd name="connsiteY951" fmla="*/ 1550575 h 1800225"/>
                <a:gd name="connsiteX952" fmla="*/ 919448 w 1847850"/>
                <a:gd name="connsiteY952" fmla="*/ 1568006 h 1800225"/>
                <a:gd name="connsiteX953" fmla="*/ 914781 w 1847850"/>
                <a:gd name="connsiteY953" fmla="*/ 1562195 h 1800225"/>
                <a:gd name="connsiteX954" fmla="*/ 919544 w 1847850"/>
                <a:gd name="connsiteY954" fmla="*/ 1551909 h 1800225"/>
                <a:gd name="connsiteX955" fmla="*/ 915067 w 1847850"/>
                <a:gd name="connsiteY955" fmla="*/ 1538287 h 1800225"/>
                <a:gd name="connsiteX956" fmla="*/ 915543 w 1847850"/>
                <a:gd name="connsiteY956" fmla="*/ 1531525 h 1800225"/>
                <a:gd name="connsiteX957" fmla="*/ 911066 w 1847850"/>
                <a:gd name="connsiteY957" fmla="*/ 1523143 h 1800225"/>
                <a:gd name="connsiteX958" fmla="*/ 894683 w 1847850"/>
                <a:gd name="connsiteY958" fmla="*/ 1527143 h 1800225"/>
                <a:gd name="connsiteX959" fmla="*/ 893350 w 1847850"/>
                <a:gd name="connsiteY959" fmla="*/ 1531620 h 1800225"/>
                <a:gd name="connsiteX960" fmla="*/ 892969 w 1847850"/>
                <a:gd name="connsiteY960" fmla="*/ 1528762 h 1800225"/>
                <a:gd name="connsiteX961" fmla="*/ 880491 w 1847850"/>
                <a:gd name="connsiteY961" fmla="*/ 1533906 h 1800225"/>
                <a:gd name="connsiteX962" fmla="*/ 883920 w 1847850"/>
                <a:gd name="connsiteY962" fmla="*/ 1541717 h 1800225"/>
                <a:gd name="connsiteX963" fmla="*/ 873538 w 1847850"/>
                <a:gd name="connsiteY963" fmla="*/ 1539621 h 1800225"/>
                <a:gd name="connsiteX964" fmla="*/ 870109 w 1847850"/>
                <a:gd name="connsiteY964" fmla="*/ 1535430 h 1800225"/>
                <a:gd name="connsiteX965" fmla="*/ 863346 w 1847850"/>
                <a:gd name="connsiteY965" fmla="*/ 1538383 h 1800225"/>
                <a:gd name="connsiteX966" fmla="*/ 848392 w 1847850"/>
                <a:gd name="connsiteY966" fmla="*/ 1553813 h 1800225"/>
                <a:gd name="connsiteX967" fmla="*/ 844963 w 1847850"/>
                <a:gd name="connsiteY967" fmla="*/ 1549146 h 1800225"/>
                <a:gd name="connsiteX968" fmla="*/ 209169 w 1847850"/>
                <a:gd name="connsiteY968" fmla="*/ 1257110 h 1800225"/>
                <a:gd name="connsiteX969" fmla="*/ 211931 w 1847850"/>
                <a:gd name="connsiteY969" fmla="*/ 1255681 h 1800225"/>
                <a:gd name="connsiteX970" fmla="*/ 214122 w 1847850"/>
                <a:gd name="connsiteY970" fmla="*/ 1259586 h 1800225"/>
                <a:gd name="connsiteX971" fmla="*/ 209169 w 1847850"/>
                <a:gd name="connsiteY971" fmla="*/ 1257110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</a:cxnLst>
              <a:rect l="l" t="t" r="r" b="b"/>
              <a:pathLst>
                <a:path w="1847850" h="1800225">
                  <a:moveTo>
                    <a:pt x="844963" y="1549146"/>
                  </a:moveTo>
                  <a:lnTo>
                    <a:pt x="854583" y="1541050"/>
                  </a:lnTo>
                  <a:lnTo>
                    <a:pt x="859536" y="1529429"/>
                  </a:lnTo>
                  <a:lnTo>
                    <a:pt x="876395" y="1530191"/>
                  </a:lnTo>
                  <a:lnTo>
                    <a:pt x="885158" y="1525048"/>
                  </a:lnTo>
                  <a:lnTo>
                    <a:pt x="886206" y="1517714"/>
                  </a:lnTo>
                  <a:lnTo>
                    <a:pt x="888492" y="1517904"/>
                  </a:lnTo>
                  <a:lnTo>
                    <a:pt x="892969" y="1508951"/>
                  </a:lnTo>
                  <a:lnTo>
                    <a:pt x="888492" y="1505140"/>
                  </a:lnTo>
                  <a:lnTo>
                    <a:pt x="889826" y="1499235"/>
                  </a:lnTo>
                  <a:lnTo>
                    <a:pt x="897827" y="1492949"/>
                  </a:lnTo>
                  <a:lnTo>
                    <a:pt x="896874" y="1487900"/>
                  </a:lnTo>
                  <a:lnTo>
                    <a:pt x="892873" y="1484185"/>
                  </a:lnTo>
                  <a:lnTo>
                    <a:pt x="904875" y="1478185"/>
                  </a:lnTo>
                  <a:lnTo>
                    <a:pt x="898398" y="1479900"/>
                  </a:lnTo>
                  <a:lnTo>
                    <a:pt x="897541" y="1476565"/>
                  </a:lnTo>
                  <a:lnTo>
                    <a:pt x="885920" y="1480185"/>
                  </a:lnTo>
                  <a:lnTo>
                    <a:pt x="857821" y="1498854"/>
                  </a:lnTo>
                  <a:lnTo>
                    <a:pt x="847820" y="1501807"/>
                  </a:lnTo>
                  <a:lnTo>
                    <a:pt x="850297" y="1488662"/>
                  </a:lnTo>
                  <a:lnTo>
                    <a:pt x="864013" y="1476851"/>
                  </a:lnTo>
                  <a:lnTo>
                    <a:pt x="867442" y="1466564"/>
                  </a:lnTo>
                  <a:lnTo>
                    <a:pt x="863251" y="1461230"/>
                  </a:lnTo>
                  <a:lnTo>
                    <a:pt x="852106" y="1463707"/>
                  </a:lnTo>
                  <a:lnTo>
                    <a:pt x="844391" y="1462087"/>
                  </a:lnTo>
                  <a:lnTo>
                    <a:pt x="840296" y="1457801"/>
                  </a:lnTo>
                  <a:lnTo>
                    <a:pt x="842010" y="1455610"/>
                  </a:lnTo>
                  <a:lnTo>
                    <a:pt x="838581" y="1452658"/>
                  </a:lnTo>
                  <a:lnTo>
                    <a:pt x="840010" y="1450276"/>
                  </a:lnTo>
                  <a:lnTo>
                    <a:pt x="833152" y="1450658"/>
                  </a:lnTo>
                  <a:lnTo>
                    <a:pt x="828485" y="1453896"/>
                  </a:lnTo>
                  <a:lnTo>
                    <a:pt x="812959" y="1445990"/>
                  </a:lnTo>
                  <a:lnTo>
                    <a:pt x="804101" y="1447800"/>
                  </a:lnTo>
                  <a:lnTo>
                    <a:pt x="797147" y="1439894"/>
                  </a:lnTo>
                  <a:lnTo>
                    <a:pt x="791146" y="1442085"/>
                  </a:lnTo>
                  <a:lnTo>
                    <a:pt x="790289" y="1430846"/>
                  </a:lnTo>
                  <a:lnTo>
                    <a:pt x="781621" y="1432465"/>
                  </a:lnTo>
                  <a:lnTo>
                    <a:pt x="775240" y="1442752"/>
                  </a:lnTo>
                  <a:lnTo>
                    <a:pt x="760857" y="1433227"/>
                  </a:lnTo>
                  <a:lnTo>
                    <a:pt x="753618" y="1433036"/>
                  </a:lnTo>
                  <a:lnTo>
                    <a:pt x="749427" y="1419987"/>
                  </a:lnTo>
                  <a:lnTo>
                    <a:pt x="740283" y="1414748"/>
                  </a:lnTo>
                  <a:lnTo>
                    <a:pt x="722757" y="1398175"/>
                  </a:lnTo>
                  <a:lnTo>
                    <a:pt x="728091" y="1384173"/>
                  </a:lnTo>
                  <a:lnTo>
                    <a:pt x="725900" y="1384459"/>
                  </a:lnTo>
                  <a:lnTo>
                    <a:pt x="725234" y="1373124"/>
                  </a:lnTo>
                  <a:lnTo>
                    <a:pt x="729044" y="1372648"/>
                  </a:lnTo>
                  <a:lnTo>
                    <a:pt x="731425" y="1359694"/>
                  </a:lnTo>
                  <a:lnTo>
                    <a:pt x="736092" y="1353598"/>
                  </a:lnTo>
                  <a:lnTo>
                    <a:pt x="730282" y="1351026"/>
                  </a:lnTo>
                  <a:lnTo>
                    <a:pt x="729329" y="1344835"/>
                  </a:lnTo>
                  <a:lnTo>
                    <a:pt x="725138" y="1345692"/>
                  </a:lnTo>
                  <a:lnTo>
                    <a:pt x="723424" y="1351121"/>
                  </a:lnTo>
                  <a:lnTo>
                    <a:pt x="716185" y="1345978"/>
                  </a:lnTo>
                  <a:lnTo>
                    <a:pt x="717995" y="1340739"/>
                  </a:lnTo>
                  <a:lnTo>
                    <a:pt x="714565" y="1337786"/>
                  </a:lnTo>
                  <a:lnTo>
                    <a:pt x="712756" y="1340358"/>
                  </a:lnTo>
                  <a:lnTo>
                    <a:pt x="706088" y="1340263"/>
                  </a:lnTo>
                  <a:lnTo>
                    <a:pt x="705898" y="1337405"/>
                  </a:lnTo>
                  <a:lnTo>
                    <a:pt x="700564" y="1343501"/>
                  </a:lnTo>
                  <a:lnTo>
                    <a:pt x="695420" y="1345406"/>
                  </a:lnTo>
                  <a:lnTo>
                    <a:pt x="693706" y="1350836"/>
                  </a:lnTo>
                  <a:lnTo>
                    <a:pt x="685705" y="1355693"/>
                  </a:lnTo>
                  <a:lnTo>
                    <a:pt x="670941" y="1349502"/>
                  </a:lnTo>
                  <a:lnTo>
                    <a:pt x="672179" y="1347121"/>
                  </a:lnTo>
                  <a:lnTo>
                    <a:pt x="679609" y="1347502"/>
                  </a:lnTo>
                  <a:lnTo>
                    <a:pt x="688943" y="1344168"/>
                  </a:lnTo>
                  <a:lnTo>
                    <a:pt x="687896" y="1341691"/>
                  </a:lnTo>
                  <a:lnTo>
                    <a:pt x="691039" y="1339882"/>
                  </a:lnTo>
                  <a:lnTo>
                    <a:pt x="688943" y="1337691"/>
                  </a:lnTo>
                  <a:lnTo>
                    <a:pt x="683133" y="1340263"/>
                  </a:lnTo>
                  <a:lnTo>
                    <a:pt x="674465" y="1330833"/>
                  </a:lnTo>
                  <a:lnTo>
                    <a:pt x="668941" y="1335119"/>
                  </a:lnTo>
                  <a:lnTo>
                    <a:pt x="665702" y="1327595"/>
                  </a:lnTo>
                  <a:lnTo>
                    <a:pt x="668750" y="1318736"/>
                  </a:lnTo>
                  <a:lnTo>
                    <a:pt x="675322" y="1313402"/>
                  </a:lnTo>
                  <a:lnTo>
                    <a:pt x="669131" y="1317403"/>
                  </a:lnTo>
                  <a:lnTo>
                    <a:pt x="664750" y="1317212"/>
                  </a:lnTo>
                  <a:lnTo>
                    <a:pt x="672465" y="1298639"/>
                  </a:lnTo>
                  <a:lnTo>
                    <a:pt x="671227" y="1296257"/>
                  </a:lnTo>
                  <a:lnTo>
                    <a:pt x="652177" y="1289685"/>
                  </a:lnTo>
                  <a:lnTo>
                    <a:pt x="650938" y="1268825"/>
                  </a:lnTo>
                  <a:lnTo>
                    <a:pt x="654653" y="1266349"/>
                  </a:lnTo>
                  <a:lnTo>
                    <a:pt x="653701" y="1262634"/>
                  </a:lnTo>
                  <a:lnTo>
                    <a:pt x="665321" y="1262158"/>
                  </a:lnTo>
                  <a:lnTo>
                    <a:pt x="670179" y="1257110"/>
                  </a:lnTo>
                  <a:lnTo>
                    <a:pt x="687419" y="1249489"/>
                  </a:lnTo>
                  <a:lnTo>
                    <a:pt x="674275" y="1238345"/>
                  </a:lnTo>
                  <a:lnTo>
                    <a:pt x="663512" y="1233678"/>
                  </a:lnTo>
                  <a:lnTo>
                    <a:pt x="663321" y="1223391"/>
                  </a:lnTo>
                  <a:lnTo>
                    <a:pt x="661035" y="1220343"/>
                  </a:lnTo>
                  <a:lnTo>
                    <a:pt x="645033" y="1217771"/>
                  </a:lnTo>
                  <a:lnTo>
                    <a:pt x="640461" y="1219772"/>
                  </a:lnTo>
                  <a:lnTo>
                    <a:pt x="637794" y="1205389"/>
                  </a:lnTo>
                  <a:lnTo>
                    <a:pt x="633413" y="1198721"/>
                  </a:lnTo>
                  <a:lnTo>
                    <a:pt x="625602" y="1200626"/>
                  </a:lnTo>
                  <a:lnTo>
                    <a:pt x="619315" y="1198055"/>
                  </a:lnTo>
                  <a:lnTo>
                    <a:pt x="608933" y="1201293"/>
                  </a:lnTo>
                  <a:lnTo>
                    <a:pt x="593408" y="1196435"/>
                  </a:lnTo>
                  <a:lnTo>
                    <a:pt x="590645" y="1192530"/>
                  </a:lnTo>
                  <a:lnTo>
                    <a:pt x="593884" y="1185196"/>
                  </a:lnTo>
                  <a:lnTo>
                    <a:pt x="591503" y="1181957"/>
                  </a:lnTo>
                  <a:lnTo>
                    <a:pt x="580644" y="1185863"/>
                  </a:lnTo>
                  <a:lnTo>
                    <a:pt x="567214" y="1181957"/>
                  </a:lnTo>
                  <a:lnTo>
                    <a:pt x="554927" y="1210532"/>
                  </a:lnTo>
                  <a:lnTo>
                    <a:pt x="555308" y="1226248"/>
                  </a:lnTo>
                  <a:lnTo>
                    <a:pt x="548545" y="1252728"/>
                  </a:lnTo>
                  <a:lnTo>
                    <a:pt x="546735" y="1252252"/>
                  </a:lnTo>
                  <a:lnTo>
                    <a:pt x="544925" y="1257872"/>
                  </a:lnTo>
                  <a:lnTo>
                    <a:pt x="542544" y="1271111"/>
                  </a:lnTo>
                  <a:lnTo>
                    <a:pt x="536448" y="1278541"/>
                  </a:lnTo>
                  <a:lnTo>
                    <a:pt x="519684" y="1280446"/>
                  </a:lnTo>
                  <a:lnTo>
                    <a:pt x="500825" y="1292542"/>
                  </a:lnTo>
                  <a:lnTo>
                    <a:pt x="482155" y="1296733"/>
                  </a:lnTo>
                  <a:lnTo>
                    <a:pt x="475869" y="1295686"/>
                  </a:lnTo>
                  <a:lnTo>
                    <a:pt x="469963" y="1299210"/>
                  </a:lnTo>
                  <a:lnTo>
                    <a:pt x="468725" y="1315403"/>
                  </a:lnTo>
                  <a:lnTo>
                    <a:pt x="476917" y="1341215"/>
                  </a:lnTo>
                  <a:lnTo>
                    <a:pt x="469011" y="1336357"/>
                  </a:lnTo>
                  <a:lnTo>
                    <a:pt x="458629" y="1335596"/>
                  </a:lnTo>
                  <a:lnTo>
                    <a:pt x="449580" y="1338167"/>
                  </a:lnTo>
                  <a:lnTo>
                    <a:pt x="435578" y="1330166"/>
                  </a:lnTo>
                  <a:lnTo>
                    <a:pt x="426148" y="1321403"/>
                  </a:lnTo>
                  <a:lnTo>
                    <a:pt x="407479" y="1312831"/>
                  </a:lnTo>
                  <a:lnTo>
                    <a:pt x="403479" y="1313974"/>
                  </a:lnTo>
                  <a:lnTo>
                    <a:pt x="394430" y="1325689"/>
                  </a:lnTo>
                  <a:lnTo>
                    <a:pt x="378619" y="1337215"/>
                  </a:lnTo>
                  <a:lnTo>
                    <a:pt x="365474" y="1340834"/>
                  </a:lnTo>
                  <a:lnTo>
                    <a:pt x="360997" y="1339215"/>
                  </a:lnTo>
                  <a:lnTo>
                    <a:pt x="359569" y="1346073"/>
                  </a:lnTo>
                  <a:lnTo>
                    <a:pt x="361760" y="1355217"/>
                  </a:lnTo>
                  <a:lnTo>
                    <a:pt x="356330" y="1388840"/>
                  </a:lnTo>
                  <a:lnTo>
                    <a:pt x="364903" y="1403509"/>
                  </a:lnTo>
                  <a:lnTo>
                    <a:pt x="365570" y="1411129"/>
                  </a:lnTo>
                  <a:lnTo>
                    <a:pt x="361379" y="1418177"/>
                  </a:lnTo>
                  <a:lnTo>
                    <a:pt x="339376" y="1433512"/>
                  </a:lnTo>
                  <a:lnTo>
                    <a:pt x="317754" y="1429798"/>
                  </a:lnTo>
                  <a:lnTo>
                    <a:pt x="299847" y="1423226"/>
                  </a:lnTo>
                  <a:lnTo>
                    <a:pt x="290036" y="1413701"/>
                  </a:lnTo>
                  <a:lnTo>
                    <a:pt x="292798" y="1404461"/>
                  </a:lnTo>
                  <a:lnTo>
                    <a:pt x="292037" y="1396174"/>
                  </a:lnTo>
                  <a:lnTo>
                    <a:pt x="296894" y="1383221"/>
                  </a:lnTo>
                  <a:lnTo>
                    <a:pt x="293465" y="1371790"/>
                  </a:lnTo>
                  <a:lnTo>
                    <a:pt x="278606" y="1374077"/>
                  </a:lnTo>
                  <a:lnTo>
                    <a:pt x="268605" y="1372838"/>
                  </a:lnTo>
                  <a:lnTo>
                    <a:pt x="258699" y="1383030"/>
                  </a:lnTo>
                  <a:lnTo>
                    <a:pt x="254984" y="1383697"/>
                  </a:lnTo>
                  <a:lnTo>
                    <a:pt x="252317" y="1389507"/>
                  </a:lnTo>
                  <a:lnTo>
                    <a:pt x="244697" y="1383221"/>
                  </a:lnTo>
                  <a:lnTo>
                    <a:pt x="241268" y="1375791"/>
                  </a:lnTo>
                  <a:lnTo>
                    <a:pt x="226790" y="1375696"/>
                  </a:lnTo>
                  <a:lnTo>
                    <a:pt x="226314" y="1366933"/>
                  </a:lnTo>
                  <a:lnTo>
                    <a:pt x="209836" y="1364552"/>
                  </a:lnTo>
                  <a:lnTo>
                    <a:pt x="210312" y="1379982"/>
                  </a:lnTo>
                  <a:lnTo>
                    <a:pt x="203073" y="1374172"/>
                  </a:lnTo>
                  <a:lnTo>
                    <a:pt x="185356" y="1372648"/>
                  </a:lnTo>
                  <a:lnTo>
                    <a:pt x="183642" y="1368933"/>
                  </a:lnTo>
                  <a:lnTo>
                    <a:pt x="168307" y="1362170"/>
                  </a:lnTo>
                  <a:lnTo>
                    <a:pt x="147161" y="1362265"/>
                  </a:lnTo>
                  <a:lnTo>
                    <a:pt x="144018" y="1353407"/>
                  </a:lnTo>
                  <a:lnTo>
                    <a:pt x="140494" y="1352360"/>
                  </a:lnTo>
                  <a:lnTo>
                    <a:pt x="141256" y="1368171"/>
                  </a:lnTo>
                  <a:lnTo>
                    <a:pt x="126683" y="1378458"/>
                  </a:lnTo>
                  <a:lnTo>
                    <a:pt x="119348" y="1370076"/>
                  </a:lnTo>
                  <a:lnTo>
                    <a:pt x="119158" y="1363980"/>
                  </a:lnTo>
                  <a:lnTo>
                    <a:pt x="115253" y="1358932"/>
                  </a:lnTo>
                  <a:lnTo>
                    <a:pt x="111919" y="1355598"/>
                  </a:lnTo>
                  <a:lnTo>
                    <a:pt x="108490" y="1357979"/>
                  </a:lnTo>
                  <a:lnTo>
                    <a:pt x="106489" y="1356265"/>
                  </a:lnTo>
                  <a:lnTo>
                    <a:pt x="106680" y="1349121"/>
                  </a:lnTo>
                  <a:lnTo>
                    <a:pt x="84487" y="1360170"/>
                  </a:lnTo>
                  <a:lnTo>
                    <a:pt x="78105" y="1363599"/>
                  </a:lnTo>
                  <a:lnTo>
                    <a:pt x="73057" y="1356646"/>
                  </a:lnTo>
                  <a:lnTo>
                    <a:pt x="67532" y="1360837"/>
                  </a:lnTo>
                  <a:lnTo>
                    <a:pt x="71819" y="1350073"/>
                  </a:lnTo>
                  <a:lnTo>
                    <a:pt x="69628" y="1342168"/>
                  </a:lnTo>
                  <a:lnTo>
                    <a:pt x="74104" y="1328547"/>
                  </a:lnTo>
                  <a:lnTo>
                    <a:pt x="59531" y="1323213"/>
                  </a:lnTo>
                  <a:lnTo>
                    <a:pt x="48578" y="1329595"/>
                  </a:lnTo>
                  <a:lnTo>
                    <a:pt x="34480" y="1333119"/>
                  </a:lnTo>
                  <a:lnTo>
                    <a:pt x="23431" y="1328833"/>
                  </a:lnTo>
                  <a:lnTo>
                    <a:pt x="15430" y="1318355"/>
                  </a:lnTo>
                  <a:lnTo>
                    <a:pt x="16764" y="1321308"/>
                  </a:lnTo>
                  <a:lnTo>
                    <a:pt x="10001" y="1318450"/>
                  </a:lnTo>
                  <a:lnTo>
                    <a:pt x="14573" y="1315974"/>
                  </a:lnTo>
                  <a:lnTo>
                    <a:pt x="15050" y="1294543"/>
                  </a:lnTo>
                  <a:lnTo>
                    <a:pt x="10763" y="1295686"/>
                  </a:lnTo>
                  <a:lnTo>
                    <a:pt x="14669" y="1291304"/>
                  </a:lnTo>
                  <a:lnTo>
                    <a:pt x="14669" y="1283303"/>
                  </a:lnTo>
                  <a:lnTo>
                    <a:pt x="13621" y="1272445"/>
                  </a:lnTo>
                  <a:lnTo>
                    <a:pt x="11144" y="1272730"/>
                  </a:lnTo>
                  <a:lnTo>
                    <a:pt x="9525" y="1269397"/>
                  </a:lnTo>
                  <a:lnTo>
                    <a:pt x="14954" y="1264634"/>
                  </a:lnTo>
                  <a:lnTo>
                    <a:pt x="15526" y="1257014"/>
                  </a:lnTo>
                  <a:lnTo>
                    <a:pt x="50768" y="1272921"/>
                  </a:lnTo>
                  <a:lnTo>
                    <a:pt x="56674" y="1281113"/>
                  </a:lnTo>
                  <a:lnTo>
                    <a:pt x="64008" y="1282160"/>
                  </a:lnTo>
                  <a:lnTo>
                    <a:pt x="77343" y="1277398"/>
                  </a:lnTo>
                  <a:lnTo>
                    <a:pt x="84963" y="1267587"/>
                  </a:lnTo>
                  <a:lnTo>
                    <a:pt x="97727" y="1261586"/>
                  </a:lnTo>
                  <a:lnTo>
                    <a:pt x="105632" y="1249871"/>
                  </a:lnTo>
                  <a:lnTo>
                    <a:pt x="114681" y="1247775"/>
                  </a:lnTo>
                  <a:lnTo>
                    <a:pt x="120682" y="1241298"/>
                  </a:lnTo>
                  <a:lnTo>
                    <a:pt x="129921" y="1242536"/>
                  </a:lnTo>
                  <a:lnTo>
                    <a:pt x="127540" y="1231582"/>
                  </a:lnTo>
                  <a:lnTo>
                    <a:pt x="136588" y="1240727"/>
                  </a:lnTo>
                  <a:lnTo>
                    <a:pt x="139637" y="1251014"/>
                  </a:lnTo>
                  <a:lnTo>
                    <a:pt x="152305" y="1251775"/>
                  </a:lnTo>
                  <a:lnTo>
                    <a:pt x="161449" y="1257205"/>
                  </a:lnTo>
                  <a:lnTo>
                    <a:pt x="164020" y="1263110"/>
                  </a:lnTo>
                  <a:lnTo>
                    <a:pt x="183642" y="1251966"/>
                  </a:lnTo>
                  <a:lnTo>
                    <a:pt x="189167" y="1253395"/>
                  </a:lnTo>
                  <a:lnTo>
                    <a:pt x="185642" y="1254728"/>
                  </a:lnTo>
                  <a:lnTo>
                    <a:pt x="195929" y="1254442"/>
                  </a:lnTo>
                  <a:lnTo>
                    <a:pt x="197168" y="1251204"/>
                  </a:lnTo>
                  <a:lnTo>
                    <a:pt x="204692" y="1253109"/>
                  </a:lnTo>
                  <a:lnTo>
                    <a:pt x="216218" y="1267111"/>
                  </a:lnTo>
                  <a:lnTo>
                    <a:pt x="216503" y="1263682"/>
                  </a:lnTo>
                  <a:lnTo>
                    <a:pt x="216884" y="1266730"/>
                  </a:lnTo>
                  <a:lnTo>
                    <a:pt x="240030" y="1265301"/>
                  </a:lnTo>
                  <a:lnTo>
                    <a:pt x="235648" y="1252347"/>
                  </a:lnTo>
                  <a:lnTo>
                    <a:pt x="228219" y="1248728"/>
                  </a:lnTo>
                  <a:lnTo>
                    <a:pt x="228981" y="1247013"/>
                  </a:lnTo>
                  <a:lnTo>
                    <a:pt x="237935" y="1248537"/>
                  </a:lnTo>
                  <a:lnTo>
                    <a:pt x="236601" y="1246251"/>
                  </a:lnTo>
                  <a:lnTo>
                    <a:pt x="243554" y="1231297"/>
                  </a:lnTo>
                  <a:lnTo>
                    <a:pt x="242030" y="1229868"/>
                  </a:lnTo>
                  <a:lnTo>
                    <a:pt x="256318" y="1222915"/>
                  </a:lnTo>
                  <a:lnTo>
                    <a:pt x="265938" y="1211485"/>
                  </a:lnTo>
                  <a:lnTo>
                    <a:pt x="286417" y="1204913"/>
                  </a:lnTo>
                  <a:lnTo>
                    <a:pt x="293370" y="1197864"/>
                  </a:lnTo>
                  <a:lnTo>
                    <a:pt x="292037" y="1178719"/>
                  </a:lnTo>
                  <a:lnTo>
                    <a:pt x="296989" y="1156430"/>
                  </a:lnTo>
                  <a:lnTo>
                    <a:pt x="310325" y="1133380"/>
                  </a:lnTo>
                  <a:lnTo>
                    <a:pt x="307372" y="1137856"/>
                  </a:lnTo>
                  <a:lnTo>
                    <a:pt x="298418" y="1127665"/>
                  </a:lnTo>
                  <a:lnTo>
                    <a:pt x="299847" y="1125093"/>
                  </a:lnTo>
                  <a:lnTo>
                    <a:pt x="310325" y="1122426"/>
                  </a:lnTo>
                  <a:lnTo>
                    <a:pt x="315849" y="1118616"/>
                  </a:lnTo>
                  <a:lnTo>
                    <a:pt x="313944" y="1119473"/>
                  </a:lnTo>
                  <a:lnTo>
                    <a:pt x="310515" y="1108615"/>
                  </a:lnTo>
                  <a:lnTo>
                    <a:pt x="312706" y="1110615"/>
                  </a:lnTo>
                  <a:lnTo>
                    <a:pt x="305657" y="1099947"/>
                  </a:lnTo>
                  <a:lnTo>
                    <a:pt x="306514" y="1094804"/>
                  </a:lnTo>
                  <a:lnTo>
                    <a:pt x="315468" y="1085469"/>
                  </a:lnTo>
                  <a:lnTo>
                    <a:pt x="304419" y="1078135"/>
                  </a:lnTo>
                  <a:lnTo>
                    <a:pt x="315849" y="1085279"/>
                  </a:lnTo>
                  <a:lnTo>
                    <a:pt x="324421" y="1077944"/>
                  </a:lnTo>
                  <a:lnTo>
                    <a:pt x="325660" y="1070420"/>
                  </a:lnTo>
                  <a:lnTo>
                    <a:pt x="318706" y="1052322"/>
                  </a:lnTo>
                  <a:lnTo>
                    <a:pt x="321564" y="1040416"/>
                  </a:lnTo>
                  <a:lnTo>
                    <a:pt x="323755" y="1037749"/>
                  </a:lnTo>
                  <a:lnTo>
                    <a:pt x="327279" y="1038796"/>
                  </a:lnTo>
                  <a:lnTo>
                    <a:pt x="338804" y="1027652"/>
                  </a:lnTo>
                  <a:lnTo>
                    <a:pt x="339947" y="1013174"/>
                  </a:lnTo>
                  <a:lnTo>
                    <a:pt x="346424" y="1013079"/>
                  </a:lnTo>
                  <a:lnTo>
                    <a:pt x="337756" y="994124"/>
                  </a:lnTo>
                  <a:lnTo>
                    <a:pt x="313182" y="979551"/>
                  </a:lnTo>
                  <a:lnTo>
                    <a:pt x="306514" y="961644"/>
                  </a:lnTo>
                  <a:lnTo>
                    <a:pt x="288893" y="958501"/>
                  </a:lnTo>
                  <a:lnTo>
                    <a:pt x="284036" y="952595"/>
                  </a:lnTo>
                  <a:lnTo>
                    <a:pt x="275272" y="950595"/>
                  </a:lnTo>
                  <a:lnTo>
                    <a:pt x="275082" y="945261"/>
                  </a:lnTo>
                  <a:lnTo>
                    <a:pt x="269367" y="940879"/>
                  </a:lnTo>
                  <a:lnTo>
                    <a:pt x="270605" y="937355"/>
                  </a:lnTo>
                  <a:lnTo>
                    <a:pt x="266224" y="937736"/>
                  </a:lnTo>
                  <a:lnTo>
                    <a:pt x="263557" y="934974"/>
                  </a:lnTo>
                  <a:lnTo>
                    <a:pt x="264986" y="929545"/>
                  </a:lnTo>
                  <a:lnTo>
                    <a:pt x="254508" y="927449"/>
                  </a:lnTo>
                  <a:lnTo>
                    <a:pt x="253555" y="923354"/>
                  </a:lnTo>
                  <a:lnTo>
                    <a:pt x="265747" y="916686"/>
                  </a:lnTo>
                  <a:lnTo>
                    <a:pt x="263557" y="911066"/>
                  </a:lnTo>
                  <a:lnTo>
                    <a:pt x="267462" y="900113"/>
                  </a:lnTo>
                  <a:lnTo>
                    <a:pt x="267748" y="886778"/>
                  </a:lnTo>
                  <a:lnTo>
                    <a:pt x="271939" y="883444"/>
                  </a:lnTo>
                  <a:lnTo>
                    <a:pt x="258509" y="871728"/>
                  </a:lnTo>
                  <a:lnTo>
                    <a:pt x="263271" y="866204"/>
                  </a:lnTo>
                  <a:lnTo>
                    <a:pt x="257461" y="860584"/>
                  </a:lnTo>
                  <a:lnTo>
                    <a:pt x="259080" y="854107"/>
                  </a:lnTo>
                  <a:lnTo>
                    <a:pt x="252317" y="851059"/>
                  </a:lnTo>
                  <a:lnTo>
                    <a:pt x="260604" y="837152"/>
                  </a:lnTo>
                  <a:lnTo>
                    <a:pt x="249364" y="830104"/>
                  </a:lnTo>
                  <a:lnTo>
                    <a:pt x="257270" y="823722"/>
                  </a:lnTo>
                  <a:lnTo>
                    <a:pt x="257937" y="811339"/>
                  </a:lnTo>
                  <a:lnTo>
                    <a:pt x="273463" y="795433"/>
                  </a:lnTo>
                  <a:lnTo>
                    <a:pt x="268796" y="784479"/>
                  </a:lnTo>
                  <a:lnTo>
                    <a:pt x="262604" y="783907"/>
                  </a:lnTo>
                  <a:lnTo>
                    <a:pt x="271653" y="773049"/>
                  </a:lnTo>
                  <a:lnTo>
                    <a:pt x="268700" y="765810"/>
                  </a:lnTo>
                  <a:lnTo>
                    <a:pt x="270796" y="761619"/>
                  </a:lnTo>
                  <a:lnTo>
                    <a:pt x="260128" y="755332"/>
                  </a:lnTo>
                  <a:lnTo>
                    <a:pt x="252412" y="765143"/>
                  </a:lnTo>
                  <a:lnTo>
                    <a:pt x="249745" y="759619"/>
                  </a:lnTo>
                  <a:lnTo>
                    <a:pt x="242887" y="761429"/>
                  </a:lnTo>
                  <a:lnTo>
                    <a:pt x="242316" y="742569"/>
                  </a:lnTo>
                  <a:lnTo>
                    <a:pt x="248698" y="728472"/>
                  </a:lnTo>
                  <a:lnTo>
                    <a:pt x="262414" y="719328"/>
                  </a:lnTo>
                  <a:lnTo>
                    <a:pt x="249364" y="714851"/>
                  </a:lnTo>
                  <a:lnTo>
                    <a:pt x="235839" y="718185"/>
                  </a:lnTo>
                  <a:lnTo>
                    <a:pt x="224314" y="708660"/>
                  </a:lnTo>
                  <a:lnTo>
                    <a:pt x="206026" y="701707"/>
                  </a:lnTo>
                  <a:lnTo>
                    <a:pt x="199644" y="705612"/>
                  </a:lnTo>
                  <a:lnTo>
                    <a:pt x="191357" y="719519"/>
                  </a:lnTo>
                  <a:lnTo>
                    <a:pt x="181642" y="724186"/>
                  </a:lnTo>
                  <a:lnTo>
                    <a:pt x="172879" y="737711"/>
                  </a:lnTo>
                  <a:lnTo>
                    <a:pt x="169545" y="738949"/>
                  </a:lnTo>
                  <a:lnTo>
                    <a:pt x="168688" y="749617"/>
                  </a:lnTo>
                  <a:lnTo>
                    <a:pt x="154972" y="749617"/>
                  </a:lnTo>
                  <a:lnTo>
                    <a:pt x="157925" y="729996"/>
                  </a:lnTo>
                  <a:lnTo>
                    <a:pt x="154114" y="716661"/>
                  </a:lnTo>
                  <a:lnTo>
                    <a:pt x="139255" y="695515"/>
                  </a:lnTo>
                  <a:lnTo>
                    <a:pt x="127540" y="687800"/>
                  </a:lnTo>
                  <a:lnTo>
                    <a:pt x="129445" y="681990"/>
                  </a:lnTo>
                  <a:lnTo>
                    <a:pt x="142780" y="692087"/>
                  </a:lnTo>
                  <a:lnTo>
                    <a:pt x="144494" y="689515"/>
                  </a:lnTo>
                  <a:lnTo>
                    <a:pt x="138684" y="686371"/>
                  </a:lnTo>
                  <a:lnTo>
                    <a:pt x="137541" y="681799"/>
                  </a:lnTo>
                  <a:lnTo>
                    <a:pt x="132683" y="681990"/>
                  </a:lnTo>
                  <a:lnTo>
                    <a:pt x="134398" y="677323"/>
                  </a:lnTo>
                  <a:lnTo>
                    <a:pt x="111443" y="669227"/>
                  </a:lnTo>
                  <a:lnTo>
                    <a:pt x="120110" y="655034"/>
                  </a:lnTo>
                  <a:lnTo>
                    <a:pt x="132017" y="662083"/>
                  </a:lnTo>
                  <a:lnTo>
                    <a:pt x="146018" y="663321"/>
                  </a:lnTo>
                  <a:lnTo>
                    <a:pt x="148971" y="672751"/>
                  </a:lnTo>
                  <a:lnTo>
                    <a:pt x="163354" y="671513"/>
                  </a:lnTo>
                  <a:lnTo>
                    <a:pt x="165640" y="678466"/>
                  </a:lnTo>
                  <a:lnTo>
                    <a:pt x="177832" y="673227"/>
                  </a:lnTo>
                  <a:lnTo>
                    <a:pt x="179546" y="652558"/>
                  </a:lnTo>
                  <a:lnTo>
                    <a:pt x="187071" y="653129"/>
                  </a:lnTo>
                  <a:lnTo>
                    <a:pt x="209645" y="661702"/>
                  </a:lnTo>
                  <a:lnTo>
                    <a:pt x="228124" y="671513"/>
                  </a:lnTo>
                  <a:lnTo>
                    <a:pt x="243840" y="668560"/>
                  </a:lnTo>
                  <a:lnTo>
                    <a:pt x="242221" y="650938"/>
                  </a:lnTo>
                  <a:lnTo>
                    <a:pt x="245173" y="631031"/>
                  </a:lnTo>
                  <a:lnTo>
                    <a:pt x="236029" y="619601"/>
                  </a:lnTo>
                  <a:lnTo>
                    <a:pt x="227838" y="601885"/>
                  </a:lnTo>
                  <a:lnTo>
                    <a:pt x="229934" y="576739"/>
                  </a:lnTo>
                  <a:lnTo>
                    <a:pt x="245745" y="578453"/>
                  </a:lnTo>
                  <a:lnTo>
                    <a:pt x="253175" y="575596"/>
                  </a:lnTo>
                  <a:lnTo>
                    <a:pt x="257175" y="570452"/>
                  </a:lnTo>
                  <a:lnTo>
                    <a:pt x="260318" y="572453"/>
                  </a:lnTo>
                  <a:lnTo>
                    <a:pt x="269462" y="569786"/>
                  </a:lnTo>
                  <a:lnTo>
                    <a:pt x="267271" y="565309"/>
                  </a:lnTo>
                  <a:lnTo>
                    <a:pt x="260128" y="568738"/>
                  </a:lnTo>
                  <a:lnTo>
                    <a:pt x="251841" y="563404"/>
                  </a:lnTo>
                  <a:lnTo>
                    <a:pt x="251365" y="547211"/>
                  </a:lnTo>
                  <a:lnTo>
                    <a:pt x="277463" y="525113"/>
                  </a:lnTo>
                  <a:lnTo>
                    <a:pt x="289274" y="536638"/>
                  </a:lnTo>
                  <a:lnTo>
                    <a:pt x="285179" y="553593"/>
                  </a:lnTo>
                  <a:lnTo>
                    <a:pt x="284512" y="567595"/>
                  </a:lnTo>
                  <a:lnTo>
                    <a:pt x="286988" y="577691"/>
                  </a:lnTo>
                  <a:lnTo>
                    <a:pt x="281559" y="594360"/>
                  </a:lnTo>
                  <a:lnTo>
                    <a:pt x="280987" y="614363"/>
                  </a:lnTo>
                  <a:lnTo>
                    <a:pt x="287655" y="621506"/>
                  </a:lnTo>
                  <a:lnTo>
                    <a:pt x="284036" y="634365"/>
                  </a:lnTo>
                  <a:lnTo>
                    <a:pt x="300704" y="635698"/>
                  </a:lnTo>
                  <a:lnTo>
                    <a:pt x="320230" y="622745"/>
                  </a:lnTo>
                  <a:lnTo>
                    <a:pt x="330518" y="622840"/>
                  </a:lnTo>
                  <a:lnTo>
                    <a:pt x="346520" y="618935"/>
                  </a:lnTo>
                  <a:lnTo>
                    <a:pt x="347853" y="617506"/>
                  </a:lnTo>
                  <a:lnTo>
                    <a:pt x="338423" y="597313"/>
                  </a:lnTo>
                  <a:lnTo>
                    <a:pt x="340519" y="588740"/>
                  </a:lnTo>
                  <a:lnTo>
                    <a:pt x="338804" y="581120"/>
                  </a:lnTo>
                  <a:lnTo>
                    <a:pt x="342329" y="579311"/>
                  </a:lnTo>
                  <a:lnTo>
                    <a:pt x="337090" y="564166"/>
                  </a:lnTo>
                  <a:lnTo>
                    <a:pt x="337280" y="557784"/>
                  </a:lnTo>
                  <a:lnTo>
                    <a:pt x="340043" y="551212"/>
                  </a:lnTo>
                  <a:lnTo>
                    <a:pt x="349282" y="543401"/>
                  </a:lnTo>
                  <a:lnTo>
                    <a:pt x="347853" y="525113"/>
                  </a:lnTo>
                  <a:lnTo>
                    <a:pt x="353949" y="520827"/>
                  </a:lnTo>
                  <a:lnTo>
                    <a:pt x="359378" y="527495"/>
                  </a:lnTo>
                  <a:lnTo>
                    <a:pt x="355663" y="517207"/>
                  </a:lnTo>
                  <a:lnTo>
                    <a:pt x="357473" y="516446"/>
                  </a:lnTo>
                  <a:lnTo>
                    <a:pt x="354997" y="510826"/>
                  </a:lnTo>
                  <a:lnTo>
                    <a:pt x="356902" y="507111"/>
                  </a:lnTo>
                  <a:lnTo>
                    <a:pt x="351472" y="499872"/>
                  </a:lnTo>
                  <a:lnTo>
                    <a:pt x="349758" y="487108"/>
                  </a:lnTo>
                  <a:lnTo>
                    <a:pt x="355283" y="479774"/>
                  </a:lnTo>
                  <a:lnTo>
                    <a:pt x="371094" y="470630"/>
                  </a:lnTo>
                  <a:lnTo>
                    <a:pt x="374713" y="471392"/>
                  </a:lnTo>
                  <a:lnTo>
                    <a:pt x="385096" y="465201"/>
                  </a:lnTo>
                  <a:lnTo>
                    <a:pt x="387858" y="469297"/>
                  </a:lnTo>
                  <a:lnTo>
                    <a:pt x="399383" y="467296"/>
                  </a:lnTo>
                  <a:lnTo>
                    <a:pt x="405860" y="469202"/>
                  </a:lnTo>
                  <a:lnTo>
                    <a:pt x="414433" y="477203"/>
                  </a:lnTo>
                  <a:lnTo>
                    <a:pt x="446437" y="491395"/>
                  </a:lnTo>
                  <a:lnTo>
                    <a:pt x="460438" y="494729"/>
                  </a:lnTo>
                  <a:lnTo>
                    <a:pt x="456914" y="500253"/>
                  </a:lnTo>
                  <a:lnTo>
                    <a:pt x="461201" y="503015"/>
                  </a:lnTo>
                  <a:lnTo>
                    <a:pt x="453771" y="510254"/>
                  </a:lnTo>
                  <a:lnTo>
                    <a:pt x="450342" y="519874"/>
                  </a:lnTo>
                  <a:lnTo>
                    <a:pt x="459772" y="524161"/>
                  </a:lnTo>
                  <a:lnTo>
                    <a:pt x="467868" y="516255"/>
                  </a:lnTo>
                  <a:lnTo>
                    <a:pt x="457867" y="515683"/>
                  </a:lnTo>
                  <a:lnTo>
                    <a:pt x="465677" y="495586"/>
                  </a:lnTo>
                  <a:lnTo>
                    <a:pt x="477964" y="479584"/>
                  </a:lnTo>
                  <a:lnTo>
                    <a:pt x="495300" y="471011"/>
                  </a:lnTo>
                  <a:lnTo>
                    <a:pt x="496824" y="460438"/>
                  </a:lnTo>
                  <a:lnTo>
                    <a:pt x="508254" y="476536"/>
                  </a:lnTo>
                  <a:lnTo>
                    <a:pt x="509587" y="474345"/>
                  </a:lnTo>
                  <a:lnTo>
                    <a:pt x="533210" y="475107"/>
                  </a:lnTo>
                  <a:lnTo>
                    <a:pt x="543878" y="471773"/>
                  </a:lnTo>
                  <a:lnTo>
                    <a:pt x="543592" y="479203"/>
                  </a:lnTo>
                  <a:lnTo>
                    <a:pt x="551974" y="478631"/>
                  </a:lnTo>
                  <a:lnTo>
                    <a:pt x="567214" y="473297"/>
                  </a:lnTo>
                  <a:lnTo>
                    <a:pt x="565499" y="460915"/>
                  </a:lnTo>
                  <a:lnTo>
                    <a:pt x="604456" y="447104"/>
                  </a:lnTo>
                  <a:lnTo>
                    <a:pt x="602647" y="415576"/>
                  </a:lnTo>
                  <a:lnTo>
                    <a:pt x="598170" y="409099"/>
                  </a:lnTo>
                  <a:lnTo>
                    <a:pt x="594931" y="393287"/>
                  </a:lnTo>
                  <a:lnTo>
                    <a:pt x="598742" y="391192"/>
                  </a:lnTo>
                  <a:lnTo>
                    <a:pt x="594741" y="383953"/>
                  </a:lnTo>
                  <a:lnTo>
                    <a:pt x="596075" y="367665"/>
                  </a:lnTo>
                  <a:lnTo>
                    <a:pt x="604266" y="366998"/>
                  </a:lnTo>
                  <a:lnTo>
                    <a:pt x="603790" y="361950"/>
                  </a:lnTo>
                  <a:lnTo>
                    <a:pt x="596360" y="363950"/>
                  </a:lnTo>
                  <a:lnTo>
                    <a:pt x="581692" y="327755"/>
                  </a:lnTo>
                  <a:lnTo>
                    <a:pt x="576453" y="328136"/>
                  </a:lnTo>
                  <a:lnTo>
                    <a:pt x="575596" y="324993"/>
                  </a:lnTo>
                  <a:lnTo>
                    <a:pt x="568357" y="325660"/>
                  </a:lnTo>
                  <a:lnTo>
                    <a:pt x="558070" y="290512"/>
                  </a:lnTo>
                  <a:lnTo>
                    <a:pt x="570167" y="290417"/>
                  </a:lnTo>
                  <a:lnTo>
                    <a:pt x="569119" y="278035"/>
                  </a:lnTo>
                  <a:lnTo>
                    <a:pt x="575024" y="276892"/>
                  </a:lnTo>
                  <a:lnTo>
                    <a:pt x="575977" y="268033"/>
                  </a:lnTo>
                  <a:lnTo>
                    <a:pt x="581215" y="268891"/>
                  </a:lnTo>
                  <a:lnTo>
                    <a:pt x="584835" y="249745"/>
                  </a:lnTo>
                  <a:lnTo>
                    <a:pt x="587693" y="243649"/>
                  </a:lnTo>
                  <a:lnTo>
                    <a:pt x="593503" y="239744"/>
                  </a:lnTo>
                  <a:lnTo>
                    <a:pt x="584168" y="232029"/>
                  </a:lnTo>
                  <a:lnTo>
                    <a:pt x="604552" y="209645"/>
                  </a:lnTo>
                  <a:lnTo>
                    <a:pt x="599313" y="205835"/>
                  </a:lnTo>
                  <a:lnTo>
                    <a:pt x="619601" y="191167"/>
                  </a:lnTo>
                  <a:lnTo>
                    <a:pt x="632460" y="197929"/>
                  </a:lnTo>
                  <a:lnTo>
                    <a:pt x="646843" y="200025"/>
                  </a:lnTo>
                  <a:lnTo>
                    <a:pt x="647700" y="186880"/>
                  </a:lnTo>
                  <a:lnTo>
                    <a:pt x="653415" y="186404"/>
                  </a:lnTo>
                  <a:lnTo>
                    <a:pt x="640937" y="184595"/>
                  </a:lnTo>
                  <a:lnTo>
                    <a:pt x="621983" y="175831"/>
                  </a:lnTo>
                  <a:lnTo>
                    <a:pt x="603885" y="182213"/>
                  </a:lnTo>
                  <a:lnTo>
                    <a:pt x="599599" y="173927"/>
                  </a:lnTo>
                  <a:lnTo>
                    <a:pt x="594074" y="170497"/>
                  </a:lnTo>
                  <a:lnTo>
                    <a:pt x="603313" y="160115"/>
                  </a:lnTo>
                  <a:lnTo>
                    <a:pt x="607219" y="159544"/>
                  </a:lnTo>
                  <a:lnTo>
                    <a:pt x="629507" y="159639"/>
                  </a:lnTo>
                  <a:lnTo>
                    <a:pt x="631317" y="162782"/>
                  </a:lnTo>
                  <a:lnTo>
                    <a:pt x="649510" y="166783"/>
                  </a:lnTo>
                  <a:lnTo>
                    <a:pt x="662845" y="167545"/>
                  </a:lnTo>
                  <a:lnTo>
                    <a:pt x="677037" y="162592"/>
                  </a:lnTo>
                  <a:lnTo>
                    <a:pt x="685514" y="162592"/>
                  </a:lnTo>
                  <a:lnTo>
                    <a:pt x="686753" y="166402"/>
                  </a:lnTo>
                  <a:lnTo>
                    <a:pt x="689705" y="165925"/>
                  </a:lnTo>
                  <a:lnTo>
                    <a:pt x="686943" y="147447"/>
                  </a:lnTo>
                  <a:lnTo>
                    <a:pt x="683038" y="149066"/>
                  </a:lnTo>
                  <a:lnTo>
                    <a:pt x="690372" y="134874"/>
                  </a:lnTo>
                  <a:lnTo>
                    <a:pt x="703231" y="125730"/>
                  </a:lnTo>
                  <a:lnTo>
                    <a:pt x="724471" y="117920"/>
                  </a:lnTo>
                  <a:lnTo>
                    <a:pt x="766572" y="111062"/>
                  </a:lnTo>
                  <a:lnTo>
                    <a:pt x="767334" y="104204"/>
                  </a:lnTo>
                  <a:lnTo>
                    <a:pt x="771620" y="105632"/>
                  </a:lnTo>
                  <a:lnTo>
                    <a:pt x="776192" y="97345"/>
                  </a:lnTo>
                  <a:lnTo>
                    <a:pt x="779431" y="97060"/>
                  </a:lnTo>
                  <a:lnTo>
                    <a:pt x="777526" y="86392"/>
                  </a:lnTo>
                  <a:lnTo>
                    <a:pt x="774192" y="85725"/>
                  </a:lnTo>
                  <a:lnTo>
                    <a:pt x="770382" y="62865"/>
                  </a:lnTo>
                  <a:lnTo>
                    <a:pt x="762857" y="56579"/>
                  </a:lnTo>
                  <a:lnTo>
                    <a:pt x="764477" y="50959"/>
                  </a:lnTo>
                  <a:lnTo>
                    <a:pt x="758285" y="28956"/>
                  </a:lnTo>
                  <a:lnTo>
                    <a:pt x="758762" y="14573"/>
                  </a:lnTo>
                  <a:lnTo>
                    <a:pt x="791718" y="9525"/>
                  </a:lnTo>
                  <a:lnTo>
                    <a:pt x="792575" y="18097"/>
                  </a:lnTo>
                  <a:lnTo>
                    <a:pt x="799433" y="20955"/>
                  </a:lnTo>
                  <a:lnTo>
                    <a:pt x="817245" y="46577"/>
                  </a:lnTo>
                  <a:lnTo>
                    <a:pt x="827818" y="29528"/>
                  </a:lnTo>
                  <a:lnTo>
                    <a:pt x="830199" y="30575"/>
                  </a:lnTo>
                  <a:lnTo>
                    <a:pt x="829913" y="49625"/>
                  </a:lnTo>
                  <a:lnTo>
                    <a:pt x="825627" y="68580"/>
                  </a:lnTo>
                  <a:lnTo>
                    <a:pt x="826865" y="78010"/>
                  </a:lnTo>
                  <a:lnTo>
                    <a:pt x="837152" y="76486"/>
                  </a:lnTo>
                  <a:lnTo>
                    <a:pt x="842772" y="70485"/>
                  </a:lnTo>
                  <a:lnTo>
                    <a:pt x="858393" y="82677"/>
                  </a:lnTo>
                  <a:lnTo>
                    <a:pt x="855536" y="84487"/>
                  </a:lnTo>
                  <a:lnTo>
                    <a:pt x="858679" y="89249"/>
                  </a:lnTo>
                  <a:lnTo>
                    <a:pt x="868204" y="89440"/>
                  </a:lnTo>
                  <a:lnTo>
                    <a:pt x="869156" y="98107"/>
                  </a:lnTo>
                  <a:lnTo>
                    <a:pt x="895731" y="97822"/>
                  </a:lnTo>
                  <a:lnTo>
                    <a:pt x="897731" y="103537"/>
                  </a:lnTo>
                  <a:lnTo>
                    <a:pt x="878205" y="108490"/>
                  </a:lnTo>
                  <a:lnTo>
                    <a:pt x="876110" y="102489"/>
                  </a:lnTo>
                  <a:lnTo>
                    <a:pt x="872109" y="103346"/>
                  </a:lnTo>
                  <a:lnTo>
                    <a:pt x="865822" y="107156"/>
                  </a:lnTo>
                  <a:lnTo>
                    <a:pt x="866870" y="110490"/>
                  </a:lnTo>
                  <a:lnTo>
                    <a:pt x="862965" y="112109"/>
                  </a:lnTo>
                  <a:lnTo>
                    <a:pt x="864013" y="115062"/>
                  </a:lnTo>
                  <a:lnTo>
                    <a:pt x="894112" y="107728"/>
                  </a:lnTo>
                  <a:lnTo>
                    <a:pt x="880967" y="115157"/>
                  </a:lnTo>
                  <a:lnTo>
                    <a:pt x="889540" y="112776"/>
                  </a:lnTo>
                  <a:lnTo>
                    <a:pt x="897541" y="106870"/>
                  </a:lnTo>
                  <a:lnTo>
                    <a:pt x="907352" y="140875"/>
                  </a:lnTo>
                  <a:lnTo>
                    <a:pt x="918020" y="138684"/>
                  </a:lnTo>
                  <a:lnTo>
                    <a:pt x="921353" y="147256"/>
                  </a:lnTo>
                  <a:lnTo>
                    <a:pt x="925925" y="144304"/>
                  </a:lnTo>
                  <a:lnTo>
                    <a:pt x="927640" y="148780"/>
                  </a:lnTo>
                  <a:lnTo>
                    <a:pt x="950119" y="145447"/>
                  </a:lnTo>
                  <a:lnTo>
                    <a:pt x="955929" y="166497"/>
                  </a:lnTo>
                  <a:lnTo>
                    <a:pt x="953453" y="172117"/>
                  </a:lnTo>
                  <a:lnTo>
                    <a:pt x="958405" y="184023"/>
                  </a:lnTo>
                  <a:lnTo>
                    <a:pt x="964121" y="180594"/>
                  </a:lnTo>
                  <a:lnTo>
                    <a:pt x="973646" y="183547"/>
                  </a:lnTo>
                  <a:lnTo>
                    <a:pt x="977646" y="179356"/>
                  </a:lnTo>
                  <a:lnTo>
                    <a:pt x="977170" y="176594"/>
                  </a:lnTo>
                  <a:lnTo>
                    <a:pt x="983075" y="175450"/>
                  </a:lnTo>
                  <a:lnTo>
                    <a:pt x="993458" y="175736"/>
                  </a:lnTo>
                  <a:lnTo>
                    <a:pt x="993838" y="180118"/>
                  </a:lnTo>
                  <a:lnTo>
                    <a:pt x="1002602" y="179546"/>
                  </a:lnTo>
                  <a:lnTo>
                    <a:pt x="1006983" y="183928"/>
                  </a:lnTo>
                  <a:lnTo>
                    <a:pt x="1011079" y="183166"/>
                  </a:lnTo>
                  <a:lnTo>
                    <a:pt x="1056894" y="163544"/>
                  </a:lnTo>
                  <a:lnTo>
                    <a:pt x="1058418" y="160306"/>
                  </a:lnTo>
                  <a:lnTo>
                    <a:pt x="1061561" y="161354"/>
                  </a:lnTo>
                  <a:lnTo>
                    <a:pt x="1070039" y="153829"/>
                  </a:lnTo>
                  <a:lnTo>
                    <a:pt x="1069277" y="142018"/>
                  </a:lnTo>
                  <a:lnTo>
                    <a:pt x="1072896" y="128683"/>
                  </a:lnTo>
                  <a:lnTo>
                    <a:pt x="1066800" y="86963"/>
                  </a:lnTo>
                  <a:lnTo>
                    <a:pt x="1090231" y="84391"/>
                  </a:lnTo>
                  <a:lnTo>
                    <a:pt x="1116425" y="74104"/>
                  </a:lnTo>
                  <a:lnTo>
                    <a:pt x="1134237" y="73342"/>
                  </a:lnTo>
                  <a:lnTo>
                    <a:pt x="1141571" y="70009"/>
                  </a:lnTo>
                  <a:lnTo>
                    <a:pt x="1148048" y="71819"/>
                  </a:lnTo>
                  <a:lnTo>
                    <a:pt x="1135475" y="87344"/>
                  </a:lnTo>
                  <a:lnTo>
                    <a:pt x="1143762" y="90487"/>
                  </a:lnTo>
                  <a:lnTo>
                    <a:pt x="1142524" y="103061"/>
                  </a:lnTo>
                  <a:lnTo>
                    <a:pt x="1145953" y="110490"/>
                  </a:lnTo>
                  <a:lnTo>
                    <a:pt x="1141190" y="112586"/>
                  </a:lnTo>
                  <a:lnTo>
                    <a:pt x="1142143" y="114967"/>
                  </a:lnTo>
                  <a:lnTo>
                    <a:pt x="1154716" y="107061"/>
                  </a:lnTo>
                  <a:lnTo>
                    <a:pt x="1160812" y="113157"/>
                  </a:lnTo>
                  <a:lnTo>
                    <a:pt x="1145191" y="124301"/>
                  </a:lnTo>
                  <a:lnTo>
                    <a:pt x="1136237" y="127063"/>
                  </a:lnTo>
                  <a:lnTo>
                    <a:pt x="1134047" y="136779"/>
                  </a:lnTo>
                  <a:lnTo>
                    <a:pt x="1138619" y="138494"/>
                  </a:lnTo>
                  <a:lnTo>
                    <a:pt x="1147191" y="138874"/>
                  </a:lnTo>
                  <a:lnTo>
                    <a:pt x="1153382" y="133636"/>
                  </a:lnTo>
                  <a:lnTo>
                    <a:pt x="1160240" y="136684"/>
                  </a:lnTo>
                  <a:lnTo>
                    <a:pt x="1161383" y="133064"/>
                  </a:lnTo>
                  <a:lnTo>
                    <a:pt x="1163860" y="133445"/>
                  </a:lnTo>
                  <a:lnTo>
                    <a:pt x="1164050" y="137160"/>
                  </a:lnTo>
                  <a:lnTo>
                    <a:pt x="1172528" y="140113"/>
                  </a:lnTo>
                  <a:lnTo>
                    <a:pt x="1172718" y="133445"/>
                  </a:lnTo>
                  <a:lnTo>
                    <a:pt x="1179862" y="133160"/>
                  </a:lnTo>
                  <a:lnTo>
                    <a:pt x="1182148" y="124492"/>
                  </a:lnTo>
                  <a:lnTo>
                    <a:pt x="1190244" y="130397"/>
                  </a:lnTo>
                  <a:lnTo>
                    <a:pt x="1203579" y="123254"/>
                  </a:lnTo>
                  <a:lnTo>
                    <a:pt x="1213580" y="125539"/>
                  </a:lnTo>
                  <a:lnTo>
                    <a:pt x="1215485" y="129445"/>
                  </a:lnTo>
                  <a:lnTo>
                    <a:pt x="1216438" y="118110"/>
                  </a:lnTo>
                  <a:lnTo>
                    <a:pt x="1224248" y="110490"/>
                  </a:lnTo>
                  <a:lnTo>
                    <a:pt x="1236821" y="114681"/>
                  </a:lnTo>
                  <a:lnTo>
                    <a:pt x="1235297" y="128778"/>
                  </a:lnTo>
                  <a:lnTo>
                    <a:pt x="1227772" y="134303"/>
                  </a:lnTo>
                  <a:lnTo>
                    <a:pt x="1238060" y="142494"/>
                  </a:lnTo>
                  <a:lnTo>
                    <a:pt x="1248347" y="144399"/>
                  </a:lnTo>
                  <a:lnTo>
                    <a:pt x="1247965" y="157639"/>
                  </a:lnTo>
                  <a:lnTo>
                    <a:pt x="1258253" y="160401"/>
                  </a:lnTo>
                  <a:lnTo>
                    <a:pt x="1270635" y="170116"/>
                  </a:lnTo>
                  <a:lnTo>
                    <a:pt x="1271588" y="164497"/>
                  </a:lnTo>
                  <a:lnTo>
                    <a:pt x="1281970" y="164973"/>
                  </a:lnTo>
                  <a:lnTo>
                    <a:pt x="1286161" y="151447"/>
                  </a:lnTo>
                  <a:lnTo>
                    <a:pt x="1297305" y="142875"/>
                  </a:lnTo>
                  <a:lnTo>
                    <a:pt x="1300163" y="151257"/>
                  </a:lnTo>
                  <a:lnTo>
                    <a:pt x="1304449" y="148780"/>
                  </a:lnTo>
                  <a:lnTo>
                    <a:pt x="1306925" y="156400"/>
                  </a:lnTo>
                  <a:lnTo>
                    <a:pt x="1308735" y="151162"/>
                  </a:lnTo>
                  <a:lnTo>
                    <a:pt x="1314069" y="148685"/>
                  </a:lnTo>
                  <a:lnTo>
                    <a:pt x="1318355" y="152686"/>
                  </a:lnTo>
                  <a:lnTo>
                    <a:pt x="1319403" y="159734"/>
                  </a:lnTo>
                  <a:lnTo>
                    <a:pt x="1325689" y="164687"/>
                  </a:lnTo>
                  <a:lnTo>
                    <a:pt x="1326261" y="176689"/>
                  </a:lnTo>
                  <a:lnTo>
                    <a:pt x="1337786" y="177927"/>
                  </a:lnTo>
                  <a:lnTo>
                    <a:pt x="1336262" y="187642"/>
                  </a:lnTo>
                  <a:lnTo>
                    <a:pt x="1338358" y="192214"/>
                  </a:lnTo>
                  <a:lnTo>
                    <a:pt x="1345121" y="191929"/>
                  </a:lnTo>
                  <a:lnTo>
                    <a:pt x="1346930" y="194024"/>
                  </a:lnTo>
                  <a:lnTo>
                    <a:pt x="1341501" y="212217"/>
                  </a:lnTo>
                  <a:lnTo>
                    <a:pt x="1348454" y="207645"/>
                  </a:lnTo>
                  <a:lnTo>
                    <a:pt x="1349216" y="215455"/>
                  </a:lnTo>
                  <a:lnTo>
                    <a:pt x="1368266" y="218313"/>
                  </a:lnTo>
                  <a:lnTo>
                    <a:pt x="1376744" y="222218"/>
                  </a:lnTo>
                  <a:lnTo>
                    <a:pt x="1376363" y="226886"/>
                  </a:lnTo>
                  <a:lnTo>
                    <a:pt x="1393508" y="221266"/>
                  </a:lnTo>
                  <a:lnTo>
                    <a:pt x="1407605" y="227552"/>
                  </a:lnTo>
                  <a:lnTo>
                    <a:pt x="1415415" y="241268"/>
                  </a:lnTo>
                  <a:lnTo>
                    <a:pt x="1415510" y="271653"/>
                  </a:lnTo>
                  <a:lnTo>
                    <a:pt x="1417511" y="270796"/>
                  </a:lnTo>
                  <a:lnTo>
                    <a:pt x="1418939" y="279940"/>
                  </a:lnTo>
                  <a:lnTo>
                    <a:pt x="1420463" y="281940"/>
                  </a:lnTo>
                  <a:lnTo>
                    <a:pt x="1431227" y="280130"/>
                  </a:lnTo>
                  <a:lnTo>
                    <a:pt x="1431322" y="285083"/>
                  </a:lnTo>
                  <a:lnTo>
                    <a:pt x="1434560" y="284893"/>
                  </a:lnTo>
                  <a:lnTo>
                    <a:pt x="1434751" y="288798"/>
                  </a:lnTo>
                  <a:lnTo>
                    <a:pt x="1441514" y="289941"/>
                  </a:lnTo>
                  <a:lnTo>
                    <a:pt x="1440847" y="296894"/>
                  </a:lnTo>
                  <a:lnTo>
                    <a:pt x="1468946" y="296037"/>
                  </a:lnTo>
                  <a:lnTo>
                    <a:pt x="1478661" y="296989"/>
                  </a:lnTo>
                  <a:lnTo>
                    <a:pt x="1485329" y="301276"/>
                  </a:lnTo>
                  <a:lnTo>
                    <a:pt x="1489901" y="295085"/>
                  </a:lnTo>
                  <a:lnTo>
                    <a:pt x="1498664" y="297847"/>
                  </a:lnTo>
                  <a:lnTo>
                    <a:pt x="1505140" y="295275"/>
                  </a:lnTo>
                  <a:lnTo>
                    <a:pt x="1509141" y="289560"/>
                  </a:lnTo>
                  <a:lnTo>
                    <a:pt x="1509427" y="277654"/>
                  </a:lnTo>
                  <a:lnTo>
                    <a:pt x="1521143" y="282988"/>
                  </a:lnTo>
                  <a:lnTo>
                    <a:pt x="1533049" y="279940"/>
                  </a:lnTo>
                  <a:lnTo>
                    <a:pt x="1532763" y="286417"/>
                  </a:lnTo>
                  <a:lnTo>
                    <a:pt x="1540955" y="290322"/>
                  </a:lnTo>
                  <a:lnTo>
                    <a:pt x="1548479" y="299085"/>
                  </a:lnTo>
                  <a:lnTo>
                    <a:pt x="1546765" y="303276"/>
                  </a:lnTo>
                  <a:lnTo>
                    <a:pt x="1554766" y="299275"/>
                  </a:lnTo>
                  <a:lnTo>
                    <a:pt x="1563434" y="311467"/>
                  </a:lnTo>
                  <a:lnTo>
                    <a:pt x="1569244" y="327946"/>
                  </a:lnTo>
                  <a:lnTo>
                    <a:pt x="1567529" y="341281"/>
                  </a:lnTo>
                  <a:lnTo>
                    <a:pt x="1570577" y="346900"/>
                  </a:lnTo>
                  <a:lnTo>
                    <a:pt x="1574673" y="345091"/>
                  </a:lnTo>
                  <a:lnTo>
                    <a:pt x="1579245" y="350425"/>
                  </a:lnTo>
                  <a:lnTo>
                    <a:pt x="1574673" y="353949"/>
                  </a:lnTo>
                  <a:lnTo>
                    <a:pt x="1585151" y="364998"/>
                  </a:lnTo>
                  <a:lnTo>
                    <a:pt x="1592389" y="383572"/>
                  </a:lnTo>
                  <a:lnTo>
                    <a:pt x="1583912" y="387382"/>
                  </a:lnTo>
                  <a:lnTo>
                    <a:pt x="1564862" y="387667"/>
                  </a:lnTo>
                  <a:lnTo>
                    <a:pt x="1550003" y="392716"/>
                  </a:lnTo>
                  <a:lnTo>
                    <a:pt x="1540573" y="431197"/>
                  </a:lnTo>
                  <a:lnTo>
                    <a:pt x="1523047" y="445008"/>
                  </a:lnTo>
                  <a:lnTo>
                    <a:pt x="1521047" y="449485"/>
                  </a:lnTo>
                  <a:lnTo>
                    <a:pt x="1488853" y="430625"/>
                  </a:lnTo>
                  <a:lnTo>
                    <a:pt x="1472755" y="436150"/>
                  </a:lnTo>
                  <a:lnTo>
                    <a:pt x="1460659" y="445008"/>
                  </a:lnTo>
                  <a:lnTo>
                    <a:pt x="1450277" y="446532"/>
                  </a:lnTo>
                  <a:lnTo>
                    <a:pt x="1439418" y="452723"/>
                  </a:lnTo>
                  <a:lnTo>
                    <a:pt x="1419892" y="470345"/>
                  </a:lnTo>
                  <a:lnTo>
                    <a:pt x="1396270" y="499110"/>
                  </a:lnTo>
                  <a:lnTo>
                    <a:pt x="1391603" y="508540"/>
                  </a:lnTo>
                  <a:lnTo>
                    <a:pt x="1387412" y="504444"/>
                  </a:lnTo>
                  <a:lnTo>
                    <a:pt x="1386173" y="545878"/>
                  </a:lnTo>
                  <a:lnTo>
                    <a:pt x="1372743" y="569309"/>
                  </a:lnTo>
                  <a:lnTo>
                    <a:pt x="1355217" y="584073"/>
                  </a:lnTo>
                  <a:lnTo>
                    <a:pt x="1354836" y="590360"/>
                  </a:lnTo>
                  <a:lnTo>
                    <a:pt x="1360742" y="597884"/>
                  </a:lnTo>
                  <a:lnTo>
                    <a:pt x="1410557" y="585502"/>
                  </a:lnTo>
                  <a:lnTo>
                    <a:pt x="1423702" y="576548"/>
                  </a:lnTo>
                  <a:lnTo>
                    <a:pt x="1424464" y="584549"/>
                  </a:lnTo>
                  <a:lnTo>
                    <a:pt x="1418939" y="593312"/>
                  </a:lnTo>
                  <a:lnTo>
                    <a:pt x="1420749" y="601885"/>
                  </a:lnTo>
                  <a:lnTo>
                    <a:pt x="1419225" y="609314"/>
                  </a:lnTo>
                  <a:lnTo>
                    <a:pt x="1423702" y="625412"/>
                  </a:lnTo>
                  <a:lnTo>
                    <a:pt x="1444085" y="621030"/>
                  </a:lnTo>
                  <a:lnTo>
                    <a:pt x="1444657" y="631031"/>
                  </a:lnTo>
                  <a:lnTo>
                    <a:pt x="1449229" y="642842"/>
                  </a:lnTo>
                  <a:lnTo>
                    <a:pt x="1458278" y="647033"/>
                  </a:lnTo>
                  <a:lnTo>
                    <a:pt x="1461802" y="661892"/>
                  </a:lnTo>
                  <a:lnTo>
                    <a:pt x="1487519" y="708184"/>
                  </a:lnTo>
                  <a:lnTo>
                    <a:pt x="1466945" y="719804"/>
                  </a:lnTo>
                  <a:lnTo>
                    <a:pt x="1471231" y="726567"/>
                  </a:lnTo>
                  <a:lnTo>
                    <a:pt x="1459325" y="737330"/>
                  </a:lnTo>
                  <a:lnTo>
                    <a:pt x="1469041" y="752189"/>
                  </a:lnTo>
                  <a:lnTo>
                    <a:pt x="1472946" y="786098"/>
                  </a:lnTo>
                  <a:lnTo>
                    <a:pt x="1484567" y="783622"/>
                  </a:lnTo>
                  <a:lnTo>
                    <a:pt x="1493330" y="802386"/>
                  </a:lnTo>
                  <a:lnTo>
                    <a:pt x="1506474" y="799147"/>
                  </a:lnTo>
                  <a:lnTo>
                    <a:pt x="1506855" y="813340"/>
                  </a:lnTo>
                  <a:lnTo>
                    <a:pt x="1515332" y="811530"/>
                  </a:lnTo>
                  <a:lnTo>
                    <a:pt x="1519142" y="813911"/>
                  </a:lnTo>
                  <a:lnTo>
                    <a:pt x="1521047" y="830199"/>
                  </a:lnTo>
                  <a:lnTo>
                    <a:pt x="1508379" y="853630"/>
                  </a:lnTo>
                  <a:lnTo>
                    <a:pt x="1506760" y="871252"/>
                  </a:lnTo>
                  <a:lnTo>
                    <a:pt x="1524857" y="907352"/>
                  </a:lnTo>
                  <a:lnTo>
                    <a:pt x="1526191" y="922211"/>
                  </a:lnTo>
                  <a:lnTo>
                    <a:pt x="1533620" y="927925"/>
                  </a:lnTo>
                  <a:lnTo>
                    <a:pt x="1546098" y="923639"/>
                  </a:lnTo>
                  <a:lnTo>
                    <a:pt x="1567720" y="910209"/>
                  </a:lnTo>
                  <a:lnTo>
                    <a:pt x="1578769" y="910209"/>
                  </a:lnTo>
                  <a:lnTo>
                    <a:pt x="1583246" y="914400"/>
                  </a:lnTo>
                  <a:lnTo>
                    <a:pt x="1576864" y="927449"/>
                  </a:lnTo>
                  <a:lnTo>
                    <a:pt x="1554956" y="944785"/>
                  </a:lnTo>
                  <a:lnTo>
                    <a:pt x="1554671" y="960215"/>
                  </a:lnTo>
                  <a:lnTo>
                    <a:pt x="1560386" y="973264"/>
                  </a:lnTo>
                  <a:lnTo>
                    <a:pt x="1574197" y="978789"/>
                  </a:lnTo>
                  <a:lnTo>
                    <a:pt x="1596962" y="976598"/>
                  </a:lnTo>
                  <a:lnTo>
                    <a:pt x="1599724" y="972026"/>
                  </a:lnTo>
                  <a:lnTo>
                    <a:pt x="1599724" y="955072"/>
                  </a:lnTo>
                  <a:lnTo>
                    <a:pt x="1606772" y="949071"/>
                  </a:lnTo>
                  <a:lnTo>
                    <a:pt x="1610773" y="954310"/>
                  </a:lnTo>
                  <a:lnTo>
                    <a:pt x="1613345" y="969931"/>
                  </a:lnTo>
                  <a:lnTo>
                    <a:pt x="1616773" y="971836"/>
                  </a:lnTo>
                  <a:lnTo>
                    <a:pt x="1647063" y="958977"/>
                  </a:lnTo>
                  <a:lnTo>
                    <a:pt x="1656683" y="961168"/>
                  </a:lnTo>
                  <a:lnTo>
                    <a:pt x="1693736" y="1005173"/>
                  </a:lnTo>
                  <a:lnTo>
                    <a:pt x="1710785" y="1014603"/>
                  </a:lnTo>
                  <a:lnTo>
                    <a:pt x="1716500" y="1012412"/>
                  </a:lnTo>
                  <a:lnTo>
                    <a:pt x="1716786" y="1008126"/>
                  </a:lnTo>
                  <a:lnTo>
                    <a:pt x="1708214" y="1004983"/>
                  </a:lnTo>
                  <a:lnTo>
                    <a:pt x="1695450" y="988314"/>
                  </a:lnTo>
                  <a:lnTo>
                    <a:pt x="1696688" y="983361"/>
                  </a:lnTo>
                  <a:lnTo>
                    <a:pt x="1706975" y="975360"/>
                  </a:lnTo>
                  <a:lnTo>
                    <a:pt x="1714690" y="982123"/>
                  </a:lnTo>
                  <a:lnTo>
                    <a:pt x="1726978" y="1003935"/>
                  </a:lnTo>
                  <a:lnTo>
                    <a:pt x="1742599" y="1012317"/>
                  </a:lnTo>
                  <a:lnTo>
                    <a:pt x="1748409" y="1006697"/>
                  </a:lnTo>
                  <a:lnTo>
                    <a:pt x="1754314" y="981361"/>
                  </a:lnTo>
                  <a:lnTo>
                    <a:pt x="1758029" y="976503"/>
                  </a:lnTo>
                  <a:lnTo>
                    <a:pt x="1769840" y="973836"/>
                  </a:lnTo>
                  <a:lnTo>
                    <a:pt x="1781080" y="976408"/>
                  </a:lnTo>
                  <a:lnTo>
                    <a:pt x="1788605" y="981456"/>
                  </a:lnTo>
                  <a:lnTo>
                    <a:pt x="1798320" y="979741"/>
                  </a:lnTo>
                  <a:lnTo>
                    <a:pt x="1822037" y="947547"/>
                  </a:lnTo>
                  <a:lnTo>
                    <a:pt x="1837944" y="941070"/>
                  </a:lnTo>
                  <a:lnTo>
                    <a:pt x="1844230" y="943070"/>
                  </a:lnTo>
                  <a:lnTo>
                    <a:pt x="1845659" y="948404"/>
                  </a:lnTo>
                  <a:lnTo>
                    <a:pt x="1833467" y="965263"/>
                  </a:lnTo>
                  <a:lnTo>
                    <a:pt x="1830991" y="978503"/>
                  </a:lnTo>
                  <a:lnTo>
                    <a:pt x="1833658" y="988314"/>
                  </a:lnTo>
                  <a:lnTo>
                    <a:pt x="1845850" y="1001173"/>
                  </a:lnTo>
                  <a:lnTo>
                    <a:pt x="1847374" y="1009555"/>
                  </a:lnTo>
                  <a:lnTo>
                    <a:pt x="1845564" y="1029843"/>
                  </a:lnTo>
                  <a:lnTo>
                    <a:pt x="1840611" y="1036320"/>
                  </a:lnTo>
                  <a:lnTo>
                    <a:pt x="1829943" y="1043178"/>
                  </a:lnTo>
                  <a:lnTo>
                    <a:pt x="1826323" y="1050131"/>
                  </a:lnTo>
                  <a:lnTo>
                    <a:pt x="1825752" y="1062514"/>
                  </a:lnTo>
                  <a:lnTo>
                    <a:pt x="1819085" y="1068514"/>
                  </a:lnTo>
                  <a:lnTo>
                    <a:pt x="1797463" y="1066610"/>
                  </a:lnTo>
                  <a:lnTo>
                    <a:pt x="1793558" y="1076801"/>
                  </a:lnTo>
                  <a:lnTo>
                    <a:pt x="1783747" y="1076897"/>
                  </a:lnTo>
                  <a:lnTo>
                    <a:pt x="1779270" y="1093756"/>
                  </a:lnTo>
                  <a:lnTo>
                    <a:pt x="1780604" y="1095947"/>
                  </a:lnTo>
                  <a:lnTo>
                    <a:pt x="1776508" y="1101852"/>
                  </a:lnTo>
                  <a:lnTo>
                    <a:pt x="1773650" y="1123474"/>
                  </a:lnTo>
                  <a:lnTo>
                    <a:pt x="1752886" y="1140809"/>
                  </a:lnTo>
                  <a:lnTo>
                    <a:pt x="1745456" y="1156049"/>
                  </a:lnTo>
                  <a:lnTo>
                    <a:pt x="1742980" y="1153858"/>
                  </a:lnTo>
                  <a:lnTo>
                    <a:pt x="1712214" y="1175861"/>
                  </a:lnTo>
                  <a:lnTo>
                    <a:pt x="1700975" y="1180910"/>
                  </a:lnTo>
                  <a:lnTo>
                    <a:pt x="1685735" y="1194911"/>
                  </a:lnTo>
                  <a:lnTo>
                    <a:pt x="1688687" y="1205198"/>
                  </a:lnTo>
                  <a:lnTo>
                    <a:pt x="1683163" y="1208437"/>
                  </a:lnTo>
                  <a:lnTo>
                    <a:pt x="1691545" y="1216533"/>
                  </a:lnTo>
                  <a:lnTo>
                    <a:pt x="1690021" y="1220343"/>
                  </a:lnTo>
                  <a:lnTo>
                    <a:pt x="1678686" y="1225582"/>
                  </a:lnTo>
                  <a:lnTo>
                    <a:pt x="1677543" y="1223772"/>
                  </a:lnTo>
                  <a:lnTo>
                    <a:pt x="1661827" y="1229201"/>
                  </a:lnTo>
                  <a:lnTo>
                    <a:pt x="1655731" y="1220629"/>
                  </a:lnTo>
                  <a:lnTo>
                    <a:pt x="1653350" y="1211771"/>
                  </a:lnTo>
                  <a:lnTo>
                    <a:pt x="1661827" y="1207961"/>
                  </a:lnTo>
                  <a:lnTo>
                    <a:pt x="1664875" y="1205674"/>
                  </a:lnTo>
                  <a:lnTo>
                    <a:pt x="1663637" y="1204341"/>
                  </a:lnTo>
                  <a:lnTo>
                    <a:pt x="1651254" y="1206151"/>
                  </a:lnTo>
                  <a:lnTo>
                    <a:pt x="1644205" y="1193197"/>
                  </a:lnTo>
                  <a:lnTo>
                    <a:pt x="1637729" y="1187005"/>
                  </a:lnTo>
                  <a:lnTo>
                    <a:pt x="1636300" y="1189768"/>
                  </a:lnTo>
                  <a:lnTo>
                    <a:pt x="1618964" y="1191292"/>
                  </a:lnTo>
                  <a:lnTo>
                    <a:pt x="1612678" y="1190054"/>
                  </a:lnTo>
                  <a:lnTo>
                    <a:pt x="1611249" y="1186148"/>
                  </a:lnTo>
                  <a:lnTo>
                    <a:pt x="1564196" y="1197102"/>
                  </a:lnTo>
                  <a:lnTo>
                    <a:pt x="1549146" y="1209294"/>
                  </a:lnTo>
                  <a:lnTo>
                    <a:pt x="1552670" y="1224153"/>
                  </a:lnTo>
                  <a:lnTo>
                    <a:pt x="1565815" y="1228915"/>
                  </a:lnTo>
                  <a:lnTo>
                    <a:pt x="1566101" y="1231392"/>
                  </a:lnTo>
                  <a:lnTo>
                    <a:pt x="1562767" y="1243489"/>
                  </a:lnTo>
                  <a:lnTo>
                    <a:pt x="1544288" y="1255300"/>
                  </a:lnTo>
                  <a:lnTo>
                    <a:pt x="1526762" y="1262824"/>
                  </a:lnTo>
                  <a:lnTo>
                    <a:pt x="1523047" y="1258253"/>
                  </a:lnTo>
                  <a:lnTo>
                    <a:pt x="1511713" y="1261491"/>
                  </a:lnTo>
                  <a:lnTo>
                    <a:pt x="1507617" y="1257395"/>
                  </a:lnTo>
                  <a:lnTo>
                    <a:pt x="1499616" y="1258348"/>
                  </a:lnTo>
                  <a:lnTo>
                    <a:pt x="1489615" y="1253204"/>
                  </a:lnTo>
                  <a:lnTo>
                    <a:pt x="1469517" y="1254919"/>
                  </a:lnTo>
                  <a:lnTo>
                    <a:pt x="1460945" y="1248251"/>
                  </a:lnTo>
                  <a:lnTo>
                    <a:pt x="1450658" y="1257490"/>
                  </a:lnTo>
                  <a:lnTo>
                    <a:pt x="1453325" y="1261205"/>
                  </a:lnTo>
                  <a:lnTo>
                    <a:pt x="1448372" y="1263015"/>
                  </a:lnTo>
                  <a:lnTo>
                    <a:pt x="1449229" y="1275016"/>
                  </a:lnTo>
                  <a:lnTo>
                    <a:pt x="1463135" y="1281208"/>
                  </a:lnTo>
                  <a:lnTo>
                    <a:pt x="1466660" y="1285208"/>
                  </a:lnTo>
                  <a:lnTo>
                    <a:pt x="1462278" y="1290828"/>
                  </a:lnTo>
                  <a:lnTo>
                    <a:pt x="1467422" y="1292542"/>
                  </a:lnTo>
                  <a:lnTo>
                    <a:pt x="1462088" y="1300829"/>
                  </a:lnTo>
                  <a:lnTo>
                    <a:pt x="1457325" y="1319308"/>
                  </a:lnTo>
                  <a:lnTo>
                    <a:pt x="1437227" y="1331690"/>
                  </a:lnTo>
                  <a:lnTo>
                    <a:pt x="1442561" y="1338739"/>
                  </a:lnTo>
                  <a:lnTo>
                    <a:pt x="1440371" y="1338072"/>
                  </a:lnTo>
                  <a:lnTo>
                    <a:pt x="1437132" y="1349502"/>
                  </a:lnTo>
                  <a:lnTo>
                    <a:pt x="1442085" y="1361599"/>
                  </a:lnTo>
                  <a:lnTo>
                    <a:pt x="1440275" y="1382649"/>
                  </a:lnTo>
                  <a:lnTo>
                    <a:pt x="1442942" y="1392936"/>
                  </a:lnTo>
                  <a:lnTo>
                    <a:pt x="1452467" y="1401318"/>
                  </a:lnTo>
                  <a:lnTo>
                    <a:pt x="1451324" y="1409795"/>
                  </a:lnTo>
                  <a:lnTo>
                    <a:pt x="1456754" y="1428274"/>
                  </a:lnTo>
                  <a:lnTo>
                    <a:pt x="1470660" y="1448753"/>
                  </a:lnTo>
                  <a:lnTo>
                    <a:pt x="1472089" y="1455230"/>
                  </a:lnTo>
                  <a:lnTo>
                    <a:pt x="1477613" y="1459230"/>
                  </a:lnTo>
                  <a:lnTo>
                    <a:pt x="1476756" y="1465040"/>
                  </a:lnTo>
                  <a:lnTo>
                    <a:pt x="1480566" y="1469612"/>
                  </a:lnTo>
                  <a:lnTo>
                    <a:pt x="1484567" y="1488567"/>
                  </a:lnTo>
                  <a:lnTo>
                    <a:pt x="1492568" y="1501712"/>
                  </a:lnTo>
                  <a:lnTo>
                    <a:pt x="1488758" y="1510951"/>
                  </a:lnTo>
                  <a:lnTo>
                    <a:pt x="1486853" y="1511713"/>
                  </a:lnTo>
                  <a:lnTo>
                    <a:pt x="1489424" y="1505998"/>
                  </a:lnTo>
                  <a:lnTo>
                    <a:pt x="1487519" y="1503235"/>
                  </a:lnTo>
                  <a:lnTo>
                    <a:pt x="1479042" y="1510474"/>
                  </a:lnTo>
                  <a:lnTo>
                    <a:pt x="1470946" y="1523143"/>
                  </a:lnTo>
                  <a:lnTo>
                    <a:pt x="1466660" y="1523714"/>
                  </a:lnTo>
                  <a:lnTo>
                    <a:pt x="1466088" y="1528381"/>
                  </a:lnTo>
                  <a:lnTo>
                    <a:pt x="1445419" y="1544669"/>
                  </a:lnTo>
                  <a:lnTo>
                    <a:pt x="1449134" y="1547336"/>
                  </a:lnTo>
                  <a:lnTo>
                    <a:pt x="1447038" y="1550099"/>
                  </a:lnTo>
                  <a:lnTo>
                    <a:pt x="1451801" y="1554671"/>
                  </a:lnTo>
                  <a:lnTo>
                    <a:pt x="1444085" y="1564196"/>
                  </a:lnTo>
                  <a:lnTo>
                    <a:pt x="1458849" y="1556766"/>
                  </a:lnTo>
                  <a:lnTo>
                    <a:pt x="1465231" y="1559624"/>
                  </a:lnTo>
                  <a:lnTo>
                    <a:pt x="1468184" y="1557719"/>
                  </a:lnTo>
                  <a:lnTo>
                    <a:pt x="1471422" y="1562290"/>
                  </a:lnTo>
                  <a:lnTo>
                    <a:pt x="1468469" y="1565910"/>
                  </a:lnTo>
                  <a:lnTo>
                    <a:pt x="1474470" y="1566672"/>
                  </a:lnTo>
                  <a:lnTo>
                    <a:pt x="1475613" y="1569339"/>
                  </a:lnTo>
                  <a:lnTo>
                    <a:pt x="1468564" y="1586484"/>
                  </a:lnTo>
                  <a:lnTo>
                    <a:pt x="1463802" y="1585246"/>
                  </a:lnTo>
                  <a:lnTo>
                    <a:pt x="1461611" y="1589627"/>
                  </a:lnTo>
                  <a:lnTo>
                    <a:pt x="1466755" y="1594200"/>
                  </a:lnTo>
                  <a:lnTo>
                    <a:pt x="1469612" y="1594200"/>
                  </a:lnTo>
                  <a:lnTo>
                    <a:pt x="1471231" y="1590389"/>
                  </a:lnTo>
                  <a:lnTo>
                    <a:pt x="1480280" y="1593247"/>
                  </a:lnTo>
                  <a:lnTo>
                    <a:pt x="1475708" y="1609153"/>
                  </a:lnTo>
                  <a:lnTo>
                    <a:pt x="1470184" y="1609153"/>
                  </a:lnTo>
                  <a:lnTo>
                    <a:pt x="1448086" y="1621822"/>
                  </a:lnTo>
                  <a:lnTo>
                    <a:pt x="1446371" y="1620488"/>
                  </a:lnTo>
                  <a:lnTo>
                    <a:pt x="1443228" y="1627346"/>
                  </a:lnTo>
                  <a:lnTo>
                    <a:pt x="1446752" y="1625917"/>
                  </a:lnTo>
                  <a:lnTo>
                    <a:pt x="1451039" y="1634681"/>
                  </a:lnTo>
                  <a:lnTo>
                    <a:pt x="1449514" y="1641539"/>
                  </a:lnTo>
                  <a:lnTo>
                    <a:pt x="1441037" y="1643729"/>
                  </a:lnTo>
                  <a:lnTo>
                    <a:pt x="1441514" y="1656684"/>
                  </a:lnTo>
                  <a:lnTo>
                    <a:pt x="1453705" y="1668971"/>
                  </a:lnTo>
                  <a:lnTo>
                    <a:pt x="1457611" y="1683163"/>
                  </a:lnTo>
                  <a:lnTo>
                    <a:pt x="1461992" y="1685735"/>
                  </a:lnTo>
                  <a:lnTo>
                    <a:pt x="1474565" y="1686020"/>
                  </a:lnTo>
                  <a:lnTo>
                    <a:pt x="1469803" y="1691259"/>
                  </a:lnTo>
                  <a:lnTo>
                    <a:pt x="1469422" y="1695926"/>
                  </a:lnTo>
                  <a:lnTo>
                    <a:pt x="1456849" y="1709261"/>
                  </a:lnTo>
                  <a:lnTo>
                    <a:pt x="1460754" y="1730121"/>
                  </a:lnTo>
                  <a:lnTo>
                    <a:pt x="1452181" y="1739551"/>
                  </a:lnTo>
                  <a:lnTo>
                    <a:pt x="1433894" y="1731835"/>
                  </a:lnTo>
                  <a:lnTo>
                    <a:pt x="1433798" y="1740217"/>
                  </a:lnTo>
                  <a:lnTo>
                    <a:pt x="1420463" y="1741456"/>
                  </a:lnTo>
                  <a:lnTo>
                    <a:pt x="1407700" y="1736884"/>
                  </a:lnTo>
                  <a:lnTo>
                    <a:pt x="1401223" y="1738789"/>
                  </a:lnTo>
                  <a:lnTo>
                    <a:pt x="1397889" y="1740980"/>
                  </a:lnTo>
                  <a:lnTo>
                    <a:pt x="1394651" y="1754124"/>
                  </a:lnTo>
                  <a:lnTo>
                    <a:pt x="1387316" y="1759172"/>
                  </a:lnTo>
                  <a:lnTo>
                    <a:pt x="1363504" y="1766983"/>
                  </a:lnTo>
                  <a:lnTo>
                    <a:pt x="1350550" y="1777270"/>
                  </a:lnTo>
                  <a:lnTo>
                    <a:pt x="1347597" y="1791081"/>
                  </a:lnTo>
                  <a:lnTo>
                    <a:pt x="1345121" y="1785271"/>
                  </a:lnTo>
                  <a:lnTo>
                    <a:pt x="1349788" y="1773365"/>
                  </a:lnTo>
                  <a:lnTo>
                    <a:pt x="1364742" y="1756886"/>
                  </a:lnTo>
                  <a:lnTo>
                    <a:pt x="1367885" y="1744123"/>
                  </a:lnTo>
                  <a:lnTo>
                    <a:pt x="1352550" y="1732502"/>
                  </a:lnTo>
                  <a:lnTo>
                    <a:pt x="1337786" y="1713071"/>
                  </a:lnTo>
                  <a:lnTo>
                    <a:pt x="1314260" y="1706785"/>
                  </a:lnTo>
                  <a:lnTo>
                    <a:pt x="1303306" y="1706594"/>
                  </a:lnTo>
                  <a:lnTo>
                    <a:pt x="1280731" y="1694212"/>
                  </a:lnTo>
                  <a:lnTo>
                    <a:pt x="1275302" y="1675734"/>
                  </a:lnTo>
                  <a:lnTo>
                    <a:pt x="1275874" y="1645825"/>
                  </a:lnTo>
                  <a:lnTo>
                    <a:pt x="1285780" y="1621536"/>
                  </a:lnTo>
                  <a:lnTo>
                    <a:pt x="1286542" y="1611058"/>
                  </a:lnTo>
                  <a:lnTo>
                    <a:pt x="1281017" y="1603725"/>
                  </a:lnTo>
                  <a:lnTo>
                    <a:pt x="1269968" y="1599724"/>
                  </a:lnTo>
                  <a:lnTo>
                    <a:pt x="1263015" y="1587246"/>
                  </a:lnTo>
                  <a:lnTo>
                    <a:pt x="1267301" y="1578959"/>
                  </a:lnTo>
                  <a:lnTo>
                    <a:pt x="1272350" y="1575626"/>
                  </a:lnTo>
                  <a:lnTo>
                    <a:pt x="1276445" y="1564005"/>
                  </a:lnTo>
                  <a:lnTo>
                    <a:pt x="1275112" y="1538954"/>
                  </a:lnTo>
                  <a:lnTo>
                    <a:pt x="1267397" y="1528191"/>
                  </a:lnTo>
                  <a:lnTo>
                    <a:pt x="1281875" y="1522095"/>
                  </a:lnTo>
                  <a:lnTo>
                    <a:pt x="1289971" y="1515332"/>
                  </a:lnTo>
                  <a:lnTo>
                    <a:pt x="1282446" y="1514475"/>
                  </a:lnTo>
                  <a:lnTo>
                    <a:pt x="1276922" y="1509522"/>
                  </a:lnTo>
                  <a:lnTo>
                    <a:pt x="1279493" y="1496092"/>
                  </a:lnTo>
                  <a:lnTo>
                    <a:pt x="1273683" y="1494187"/>
                  </a:lnTo>
                  <a:lnTo>
                    <a:pt x="1271778" y="1478661"/>
                  </a:lnTo>
                  <a:lnTo>
                    <a:pt x="1268921" y="1477518"/>
                  </a:lnTo>
                  <a:lnTo>
                    <a:pt x="1270921" y="1471803"/>
                  </a:lnTo>
                  <a:lnTo>
                    <a:pt x="1289590" y="1479994"/>
                  </a:lnTo>
                  <a:lnTo>
                    <a:pt x="1315117" y="1481423"/>
                  </a:lnTo>
                  <a:lnTo>
                    <a:pt x="1327690" y="1457515"/>
                  </a:lnTo>
                  <a:lnTo>
                    <a:pt x="1329214" y="1445895"/>
                  </a:lnTo>
                  <a:lnTo>
                    <a:pt x="1318641" y="1433608"/>
                  </a:lnTo>
                  <a:lnTo>
                    <a:pt x="1310735" y="1430369"/>
                  </a:lnTo>
                  <a:lnTo>
                    <a:pt x="1307497" y="1413129"/>
                  </a:lnTo>
                  <a:lnTo>
                    <a:pt x="1299496" y="1405890"/>
                  </a:lnTo>
                  <a:lnTo>
                    <a:pt x="1297972" y="1397889"/>
                  </a:lnTo>
                  <a:lnTo>
                    <a:pt x="1288923" y="1386173"/>
                  </a:lnTo>
                  <a:lnTo>
                    <a:pt x="1277779" y="1378363"/>
                  </a:lnTo>
                  <a:lnTo>
                    <a:pt x="1250061" y="1381887"/>
                  </a:lnTo>
                  <a:lnTo>
                    <a:pt x="1238440" y="1386078"/>
                  </a:lnTo>
                  <a:lnTo>
                    <a:pt x="1205389" y="1379506"/>
                  </a:lnTo>
                  <a:lnTo>
                    <a:pt x="1199674" y="1373124"/>
                  </a:lnTo>
                  <a:lnTo>
                    <a:pt x="1202246" y="1365980"/>
                  </a:lnTo>
                  <a:lnTo>
                    <a:pt x="1196530" y="1367790"/>
                  </a:lnTo>
                  <a:lnTo>
                    <a:pt x="1184339" y="1379030"/>
                  </a:lnTo>
                  <a:lnTo>
                    <a:pt x="1183577" y="1382935"/>
                  </a:lnTo>
                  <a:lnTo>
                    <a:pt x="1179957" y="1384173"/>
                  </a:lnTo>
                  <a:lnTo>
                    <a:pt x="1169194" y="1378458"/>
                  </a:lnTo>
                  <a:lnTo>
                    <a:pt x="1154144" y="1361599"/>
                  </a:lnTo>
                  <a:lnTo>
                    <a:pt x="1146810" y="1359217"/>
                  </a:lnTo>
                  <a:lnTo>
                    <a:pt x="1142619" y="1354550"/>
                  </a:lnTo>
                  <a:lnTo>
                    <a:pt x="1140143" y="1355884"/>
                  </a:lnTo>
                  <a:lnTo>
                    <a:pt x="1129665" y="1352645"/>
                  </a:lnTo>
                  <a:lnTo>
                    <a:pt x="1116521" y="1362361"/>
                  </a:lnTo>
                  <a:lnTo>
                    <a:pt x="1107281" y="1364456"/>
                  </a:lnTo>
                  <a:lnTo>
                    <a:pt x="1101947" y="1362647"/>
                  </a:lnTo>
                  <a:lnTo>
                    <a:pt x="1096328" y="1367980"/>
                  </a:lnTo>
                  <a:lnTo>
                    <a:pt x="1073563" y="1365409"/>
                  </a:lnTo>
                  <a:lnTo>
                    <a:pt x="1069467" y="1368171"/>
                  </a:lnTo>
                  <a:lnTo>
                    <a:pt x="1065371" y="1362361"/>
                  </a:lnTo>
                  <a:lnTo>
                    <a:pt x="1056989" y="1367219"/>
                  </a:lnTo>
                  <a:lnTo>
                    <a:pt x="1055942" y="1374077"/>
                  </a:lnTo>
                  <a:lnTo>
                    <a:pt x="1065086" y="1387697"/>
                  </a:lnTo>
                  <a:lnTo>
                    <a:pt x="1067467" y="1405128"/>
                  </a:lnTo>
                  <a:lnTo>
                    <a:pt x="1060323" y="1407509"/>
                  </a:lnTo>
                  <a:lnTo>
                    <a:pt x="1057370" y="1411796"/>
                  </a:lnTo>
                  <a:lnTo>
                    <a:pt x="1050131" y="1409224"/>
                  </a:lnTo>
                  <a:lnTo>
                    <a:pt x="1035748" y="1414748"/>
                  </a:lnTo>
                  <a:lnTo>
                    <a:pt x="1007650" y="1412748"/>
                  </a:lnTo>
                  <a:lnTo>
                    <a:pt x="996696" y="1420368"/>
                  </a:lnTo>
                  <a:lnTo>
                    <a:pt x="996601" y="1433417"/>
                  </a:lnTo>
                  <a:lnTo>
                    <a:pt x="1002697" y="1445895"/>
                  </a:lnTo>
                  <a:lnTo>
                    <a:pt x="1001649" y="1457896"/>
                  </a:lnTo>
                  <a:lnTo>
                    <a:pt x="1008602" y="1464088"/>
                  </a:lnTo>
                  <a:lnTo>
                    <a:pt x="1008983" y="1468565"/>
                  </a:lnTo>
                  <a:lnTo>
                    <a:pt x="1008507" y="1482090"/>
                  </a:lnTo>
                  <a:lnTo>
                    <a:pt x="1003459" y="1487805"/>
                  </a:lnTo>
                  <a:lnTo>
                    <a:pt x="1005078" y="1496378"/>
                  </a:lnTo>
                  <a:lnTo>
                    <a:pt x="997744" y="1506093"/>
                  </a:lnTo>
                  <a:lnTo>
                    <a:pt x="975455" y="1504855"/>
                  </a:lnTo>
                  <a:lnTo>
                    <a:pt x="962120" y="1507998"/>
                  </a:lnTo>
                  <a:lnTo>
                    <a:pt x="953071" y="1506379"/>
                  </a:lnTo>
                  <a:lnTo>
                    <a:pt x="942404" y="1509998"/>
                  </a:lnTo>
                  <a:lnTo>
                    <a:pt x="939355" y="1514094"/>
                  </a:lnTo>
                  <a:lnTo>
                    <a:pt x="949452" y="1517333"/>
                  </a:lnTo>
                  <a:lnTo>
                    <a:pt x="944785" y="1528096"/>
                  </a:lnTo>
                  <a:lnTo>
                    <a:pt x="936022" y="1535240"/>
                  </a:lnTo>
                  <a:lnTo>
                    <a:pt x="938022" y="1537430"/>
                  </a:lnTo>
                  <a:lnTo>
                    <a:pt x="935260" y="1544193"/>
                  </a:lnTo>
                  <a:lnTo>
                    <a:pt x="930497" y="1539907"/>
                  </a:lnTo>
                  <a:lnTo>
                    <a:pt x="923830" y="1550575"/>
                  </a:lnTo>
                  <a:lnTo>
                    <a:pt x="919448" y="1568006"/>
                  </a:lnTo>
                  <a:lnTo>
                    <a:pt x="914781" y="1562195"/>
                  </a:lnTo>
                  <a:lnTo>
                    <a:pt x="919544" y="1551909"/>
                  </a:lnTo>
                  <a:lnTo>
                    <a:pt x="915067" y="1538287"/>
                  </a:lnTo>
                  <a:lnTo>
                    <a:pt x="915543" y="1531525"/>
                  </a:lnTo>
                  <a:lnTo>
                    <a:pt x="911066" y="1523143"/>
                  </a:lnTo>
                  <a:lnTo>
                    <a:pt x="894683" y="1527143"/>
                  </a:lnTo>
                  <a:lnTo>
                    <a:pt x="893350" y="1531620"/>
                  </a:lnTo>
                  <a:lnTo>
                    <a:pt x="892969" y="1528762"/>
                  </a:lnTo>
                  <a:lnTo>
                    <a:pt x="880491" y="1533906"/>
                  </a:lnTo>
                  <a:lnTo>
                    <a:pt x="883920" y="1541717"/>
                  </a:lnTo>
                  <a:lnTo>
                    <a:pt x="873538" y="1539621"/>
                  </a:lnTo>
                  <a:lnTo>
                    <a:pt x="870109" y="1535430"/>
                  </a:lnTo>
                  <a:lnTo>
                    <a:pt x="863346" y="1538383"/>
                  </a:lnTo>
                  <a:lnTo>
                    <a:pt x="848392" y="1553813"/>
                  </a:lnTo>
                  <a:lnTo>
                    <a:pt x="844963" y="1549146"/>
                  </a:lnTo>
                  <a:close/>
                  <a:moveTo>
                    <a:pt x="209169" y="1257110"/>
                  </a:moveTo>
                  <a:lnTo>
                    <a:pt x="211931" y="1255681"/>
                  </a:lnTo>
                  <a:lnTo>
                    <a:pt x="214122" y="1259586"/>
                  </a:lnTo>
                  <a:lnTo>
                    <a:pt x="209169" y="12571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35" name="Freihandform: Form 134">
              <a:extLst>
                <a:ext uri="{FF2B5EF4-FFF2-40B4-BE49-F238E27FC236}">
                  <a16:creationId xmlns:a16="http://schemas.microsoft.com/office/drawing/2014/main" id="{1BAE79A3-3C73-42DE-8150-20B656FE029A}"/>
                </a:ext>
              </a:extLst>
            </p:cNvPr>
            <p:cNvSpPr/>
            <p:nvPr/>
          </p:nvSpPr>
          <p:spPr>
            <a:xfrm>
              <a:off x="1737721" y="4239591"/>
              <a:ext cx="509850" cy="678150"/>
            </a:xfrm>
            <a:custGeom>
              <a:avLst/>
              <a:gdLst>
                <a:gd name="connsiteX0" fmla="*/ 33242 w 981075"/>
                <a:gd name="connsiteY0" fmla="*/ 808101 h 1304925"/>
                <a:gd name="connsiteX1" fmla="*/ 32671 w 981075"/>
                <a:gd name="connsiteY1" fmla="*/ 804767 h 1304925"/>
                <a:gd name="connsiteX2" fmla="*/ 37624 w 981075"/>
                <a:gd name="connsiteY2" fmla="*/ 798862 h 1304925"/>
                <a:gd name="connsiteX3" fmla="*/ 64770 w 981075"/>
                <a:gd name="connsiteY3" fmla="*/ 784193 h 1304925"/>
                <a:gd name="connsiteX4" fmla="*/ 59341 w 981075"/>
                <a:gd name="connsiteY4" fmla="*/ 780669 h 1304925"/>
                <a:gd name="connsiteX5" fmla="*/ 61912 w 981075"/>
                <a:gd name="connsiteY5" fmla="*/ 762095 h 1304925"/>
                <a:gd name="connsiteX6" fmla="*/ 65818 w 981075"/>
                <a:gd name="connsiteY6" fmla="*/ 762095 h 1304925"/>
                <a:gd name="connsiteX7" fmla="*/ 66865 w 981075"/>
                <a:gd name="connsiteY7" fmla="*/ 745045 h 1304925"/>
                <a:gd name="connsiteX8" fmla="*/ 60293 w 981075"/>
                <a:gd name="connsiteY8" fmla="*/ 746474 h 1304925"/>
                <a:gd name="connsiteX9" fmla="*/ 50387 w 981075"/>
                <a:gd name="connsiteY9" fmla="*/ 739711 h 1304925"/>
                <a:gd name="connsiteX10" fmla="*/ 55340 w 981075"/>
                <a:gd name="connsiteY10" fmla="*/ 728186 h 1304925"/>
                <a:gd name="connsiteX11" fmla="*/ 54864 w 981075"/>
                <a:gd name="connsiteY11" fmla="*/ 725900 h 1304925"/>
                <a:gd name="connsiteX12" fmla="*/ 49625 w 981075"/>
                <a:gd name="connsiteY12" fmla="*/ 727424 h 1304925"/>
                <a:gd name="connsiteX13" fmla="*/ 47435 w 981075"/>
                <a:gd name="connsiteY13" fmla="*/ 720185 h 1304925"/>
                <a:gd name="connsiteX14" fmla="*/ 41053 w 981075"/>
                <a:gd name="connsiteY14" fmla="*/ 721328 h 1304925"/>
                <a:gd name="connsiteX15" fmla="*/ 40005 w 981075"/>
                <a:gd name="connsiteY15" fmla="*/ 718280 h 1304925"/>
                <a:gd name="connsiteX16" fmla="*/ 33337 w 981075"/>
                <a:gd name="connsiteY16" fmla="*/ 723043 h 1304925"/>
                <a:gd name="connsiteX17" fmla="*/ 22288 w 981075"/>
                <a:gd name="connsiteY17" fmla="*/ 707612 h 1304925"/>
                <a:gd name="connsiteX18" fmla="*/ 15812 w 981075"/>
                <a:gd name="connsiteY18" fmla="*/ 707612 h 1304925"/>
                <a:gd name="connsiteX19" fmla="*/ 17145 w 981075"/>
                <a:gd name="connsiteY19" fmla="*/ 698373 h 1304925"/>
                <a:gd name="connsiteX20" fmla="*/ 9525 w 981075"/>
                <a:gd name="connsiteY20" fmla="*/ 685038 h 1304925"/>
                <a:gd name="connsiteX21" fmla="*/ 11716 w 981075"/>
                <a:gd name="connsiteY21" fmla="*/ 681514 h 1304925"/>
                <a:gd name="connsiteX22" fmla="*/ 15716 w 981075"/>
                <a:gd name="connsiteY22" fmla="*/ 681895 h 1304925"/>
                <a:gd name="connsiteX23" fmla="*/ 18764 w 981075"/>
                <a:gd name="connsiteY23" fmla="*/ 678847 h 1304925"/>
                <a:gd name="connsiteX24" fmla="*/ 29146 w 981075"/>
                <a:gd name="connsiteY24" fmla="*/ 685705 h 1304925"/>
                <a:gd name="connsiteX25" fmla="*/ 33623 w 981075"/>
                <a:gd name="connsiteY25" fmla="*/ 675989 h 1304925"/>
                <a:gd name="connsiteX26" fmla="*/ 42672 w 981075"/>
                <a:gd name="connsiteY26" fmla="*/ 671799 h 1304925"/>
                <a:gd name="connsiteX27" fmla="*/ 44196 w 981075"/>
                <a:gd name="connsiteY27" fmla="*/ 674656 h 1304925"/>
                <a:gd name="connsiteX28" fmla="*/ 47149 w 981075"/>
                <a:gd name="connsiteY28" fmla="*/ 673036 h 1304925"/>
                <a:gd name="connsiteX29" fmla="*/ 54483 w 981075"/>
                <a:gd name="connsiteY29" fmla="*/ 677894 h 1304925"/>
                <a:gd name="connsiteX30" fmla="*/ 61436 w 981075"/>
                <a:gd name="connsiteY30" fmla="*/ 674846 h 1304925"/>
                <a:gd name="connsiteX31" fmla="*/ 65532 w 981075"/>
                <a:gd name="connsiteY31" fmla="*/ 676466 h 1304925"/>
                <a:gd name="connsiteX32" fmla="*/ 69152 w 981075"/>
                <a:gd name="connsiteY32" fmla="*/ 661607 h 1304925"/>
                <a:gd name="connsiteX33" fmla="*/ 71152 w 981075"/>
                <a:gd name="connsiteY33" fmla="*/ 660845 h 1304925"/>
                <a:gd name="connsiteX34" fmla="*/ 70771 w 981075"/>
                <a:gd name="connsiteY34" fmla="*/ 654844 h 1304925"/>
                <a:gd name="connsiteX35" fmla="*/ 76676 w 981075"/>
                <a:gd name="connsiteY35" fmla="*/ 648938 h 1304925"/>
                <a:gd name="connsiteX36" fmla="*/ 87058 w 981075"/>
                <a:gd name="connsiteY36" fmla="*/ 649034 h 1304925"/>
                <a:gd name="connsiteX37" fmla="*/ 87439 w 981075"/>
                <a:gd name="connsiteY37" fmla="*/ 645319 h 1304925"/>
                <a:gd name="connsiteX38" fmla="*/ 91154 w 981075"/>
                <a:gd name="connsiteY38" fmla="*/ 650272 h 1304925"/>
                <a:gd name="connsiteX39" fmla="*/ 92297 w 981075"/>
                <a:gd name="connsiteY39" fmla="*/ 644176 h 1304925"/>
                <a:gd name="connsiteX40" fmla="*/ 89821 w 981075"/>
                <a:gd name="connsiteY40" fmla="*/ 643795 h 1304925"/>
                <a:gd name="connsiteX41" fmla="*/ 90011 w 981075"/>
                <a:gd name="connsiteY41" fmla="*/ 641223 h 1304925"/>
                <a:gd name="connsiteX42" fmla="*/ 102203 w 981075"/>
                <a:gd name="connsiteY42" fmla="*/ 624745 h 1304925"/>
                <a:gd name="connsiteX43" fmla="*/ 114014 w 981075"/>
                <a:gd name="connsiteY43" fmla="*/ 614649 h 1304925"/>
                <a:gd name="connsiteX44" fmla="*/ 118110 w 981075"/>
                <a:gd name="connsiteY44" fmla="*/ 617315 h 1304925"/>
                <a:gd name="connsiteX45" fmla="*/ 133445 w 981075"/>
                <a:gd name="connsiteY45" fmla="*/ 601694 h 1304925"/>
                <a:gd name="connsiteX46" fmla="*/ 141827 w 981075"/>
                <a:gd name="connsiteY46" fmla="*/ 601694 h 1304925"/>
                <a:gd name="connsiteX47" fmla="*/ 149828 w 981075"/>
                <a:gd name="connsiteY47" fmla="*/ 592169 h 1304925"/>
                <a:gd name="connsiteX48" fmla="*/ 154019 w 981075"/>
                <a:gd name="connsiteY48" fmla="*/ 591502 h 1304925"/>
                <a:gd name="connsiteX49" fmla="*/ 161354 w 981075"/>
                <a:gd name="connsiteY49" fmla="*/ 574643 h 1304925"/>
                <a:gd name="connsiteX50" fmla="*/ 170402 w 981075"/>
                <a:gd name="connsiteY50" fmla="*/ 567690 h 1304925"/>
                <a:gd name="connsiteX51" fmla="*/ 186023 w 981075"/>
                <a:gd name="connsiteY51" fmla="*/ 546735 h 1304925"/>
                <a:gd name="connsiteX52" fmla="*/ 182499 w 981075"/>
                <a:gd name="connsiteY52" fmla="*/ 540163 h 1304925"/>
                <a:gd name="connsiteX53" fmla="*/ 201930 w 981075"/>
                <a:gd name="connsiteY53" fmla="*/ 533876 h 1304925"/>
                <a:gd name="connsiteX54" fmla="*/ 214122 w 981075"/>
                <a:gd name="connsiteY54" fmla="*/ 523494 h 1304925"/>
                <a:gd name="connsiteX55" fmla="*/ 219742 w 981075"/>
                <a:gd name="connsiteY55" fmla="*/ 511302 h 1304925"/>
                <a:gd name="connsiteX56" fmla="*/ 229933 w 981075"/>
                <a:gd name="connsiteY56" fmla="*/ 506730 h 1304925"/>
                <a:gd name="connsiteX57" fmla="*/ 236315 w 981075"/>
                <a:gd name="connsiteY57" fmla="*/ 498920 h 1304925"/>
                <a:gd name="connsiteX58" fmla="*/ 248793 w 981075"/>
                <a:gd name="connsiteY58" fmla="*/ 490918 h 1304925"/>
                <a:gd name="connsiteX59" fmla="*/ 264128 w 981075"/>
                <a:gd name="connsiteY59" fmla="*/ 469868 h 1304925"/>
                <a:gd name="connsiteX60" fmla="*/ 274320 w 981075"/>
                <a:gd name="connsiteY60" fmla="*/ 468916 h 1304925"/>
                <a:gd name="connsiteX61" fmla="*/ 281845 w 981075"/>
                <a:gd name="connsiteY61" fmla="*/ 447770 h 1304925"/>
                <a:gd name="connsiteX62" fmla="*/ 281178 w 981075"/>
                <a:gd name="connsiteY62" fmla="*/ 435578 h 1304925"/>
                <a:gd name="connsiteX63" fmla="*/ 277844 w 981075"/>
                <a:gd name="connsiteY63" fmla="*/ 427291 h 1304925"/>
                <a:gd name="connsiteX64" fmla="*/ 280321 w 981075"/>
                <a:gd name="connsiteY64" fmla="*/ 420148 h 1304925"/>
                <a:gd name="connsiteX65" fmla="*/ 273748 w 981075"/>
                <a:gd name="connsiteY65" fmla="*/ 421195 h 1304925"/>
                <a:gd name="connsiteX66" fmla="*/ 253460 w 981075"/>
                <a:gd name="connsiteY66" fmla="*/ 414147 h 1304925"/>
                <a:gd name="connsiteX67" fmla="*/ 236506 w 981075"/>
                <a:gd name="connsiteY67" fmla="*/ 412432 h 1304925"/>
                <a:gd name="connsiteX68" fmla="*/ 217551 w 981075"/>
                <a:gd name="connsiteY68" fmla="*/ 397478 h 1304925"/>
                <a:gd name="connsiteX69" fmla="*/ 210312 w 981075"/>
                <a:gd name="connsiteY69" fmla="*/ 395954 h 1304925"/>
                <a:gd name="connsiteX70" fmla="*/ 190690 w 981075"/>
                <a:gd name="connsiteY70" fmla="*/ 409670 h 1304925"/>
                <a:gd name="connsiteX71" fmla="*/ 172783 w 981075"/>
                <a:gd name="connsiteY71" fmla="*/ 404336 h 1304925"/>
                <a:gd name="connsiteX72" fmla="*/ 158591 w 981075"/>
                <a:gd name="connsiteY72" fmla="*/ 410527 h 1304925"/>
                <a:gd name="connsiteX73" fmla="*/ 148209 w 981075"/>
                <a:gd name="connsiteY73" fmla="*/ 408623 h 1304925"/>
                <a:gd name="connsiteX74" fmla="*/ 136398 w 981075"/>
                <a:gd name="connsiteY74" fmla="*/ 399479 h 1304925"/>
                <a:gd name="connsiteX75" fmla="*/ 136779 w 981075"/>
                <a:gd name="connsiteY75" fmla="*/ 385286 h 1304925"/>
                <a:gd name="connsiteX76" fmla="*/ 131826 w 981075"/>
                <a:gd name="connsiteY76" fmla="*/ 375380 h 1304925"/>
                <a:gd name="connsiteX77" fmla="*/ 135922 w 981075"/>
                <a:gd name="connsiteY77" fmla="*/ 370523 h 1304925"/>
                <a:gd name="connsiteX78" fmla="*/ 136303 w 981075"/>
                <a:gd name="connsiteY78" fmla="*/ 363379 h 1304925"/>
                <a:gd name="connsiteX79" fmla="*/ 130112 w 981075"/>
                <a:gd name="connsiteY79" fmla="*/ 353092 h 1304925"/>
                <a:gd name="connsiteX80" fmla="*/ 134969 w 981075"/>
                <a:gd name="connsiteY80" fmla="*/ 344710 h 1304925"/>
                <a:gd name="connsiteX81" fmla="*/ 133064 w 981075"/>
                <a:gd name="connsiteY81" fmla="*/ 340519 h 1304925"/>
                <a:gd name="connsiteX82" fmla="*/ 134493 w 981075"/>
                <a:gd name="connsiteY82" fmla="*/ 330708 h 1304925"/>
                <a:gd name="connsiteX83" fmla="*/ 126206 w 981075"/>
                <a:gd name="connsiteY83" fmla="*/ 326041 h 1304925"/>
                <a:gd name="connsiteX84" fmla="*/ 118491 w 981075"/>
                <a:gd name="connsiteY84" fmla="*/ 329470 h 1304925"/>
                <a:gd name="connsiteX85" fmla="*/ 103632 w 981075"/>
                <a:gd name="connsiteY85" fmla="*/ 325469 h 1304925"/>
                <a:gd name="connsiteX86" fmla="*/ 99250 w 981075"/>
                <a:gd name="connsiteY86" fmla="*/ 311277 h 1304925"/>
                <a:gd name="connsiteX87" fmla="*/ 104013 w 981075"/>
                <a:gd name="connsiteY87" fmla="*/ 299085 h 1304925"/>
                <a:gd name="connsiteX88" fmla="*/ 123063 w 981075"/>
                <a:gd name="connsiteY88" fmla="*/ 288417 h 1304925"/>
                <a:gd name="connsiteX89" fmla="*/ 133921 w 981075"/>
                <a:gd name="connsiteY89" fmla="*/ 277939 h 1304925"/>
                <a:gd name="connsiteX90" fmla="*/ 147066 w 981075"/>
                <a:gd name="connsiteY90" fmla="*/ 270320 h 1304925"/>
                <a:gd name="connsiteX91" fmla="*/ 166116 w 981075"/>
                <a:gd name="connsiteY91" fmla="*/ 247269 h 1304925"/>
                <a:gd name="connsiteX92" fmla="*/ 166687 w 981075"/>
                <a:gd name="connsiteY92" fmla="*/ 245269 h 1304925"/>
                <a:gd name="connsiteX93" fmla="*/ 164020 w 981075"/>
                <a:gd name="connsiteY93" fmla="*/ 244602 h 1304925"/>
                <a:gd name="connsiteX94" fmla="*/ 170021 w 981075"/>
                <a:gd name="connsiteY94" fmla="*/ 230886 h 1304925"/>
                <a:gd name="connsiteX95" fmla="*/ 152876 w 981075"/>
                <a:gd name="connsiteY95" fmla="*/ 225647 h 1304925"/>
                <a:gd name="connsiteX96" fmla="*/ 143828 w 981075"/>
                <a:gd name="connsiteY96" fmla="*/ 194691 h 1304925"/>
                <a:gd name="connsiteX97" fmla="*/ 147637 w 981075"/>
                <a:gd name="connsiteY97" fmla="*/ 191834 h 1304925"/>
                <a:gd name="connsiteX98" fmla="*/ 143351 w 981075"/>
                <a:gd name="connsiteY98" fmla="*/ 187738 h 1304925"/>
                <a:gd name="connsiteX99" fmla="*/ 165545 w 981075"/>
                <a:gd name="connsiteY99" fmla="*/ 176689 h 1304925"/>
                <a:gd name="connsiteX100" fmla="*/ 165354 w 981075"/>
                <a:gd name="connsiteY100" fmla="*/ 183832 h 1304925"/>
                <a:gd name="connsiteX101" fmla="*/ 167354 w 981075"/>
                <a:gd name="connsiteY101" fmla="*/ 185547 h 1304925"/>
                <a:gd name="connsiteX102" fmla="*/ 170783 w 981075"/>
                <a:gd name="connsiteY102" fmla="*/ 183166 h 1304925"/>
                <a:gd name="connsiteX103" fmla="*/ 174117 w 981075"/>
                <a:gd name="connsiteY103" fmla="*/ 186499 h 1304925"/>
                <a:gd name="connsiteX104" fmla="*/ 178022 w 981075"/>
                <a:gd name="connsiteY104" fmla="*/ 191548 h 1304925"/>
                <a:gd name="connsiteX105" fmla="*/ 178213 w 981075"/>
                <a:gd name="connsiteY105" fmla="*/ 197644 h 1304925"/>
                <a:gd name="connsiteX106" fmla="*/ 185547 w 981075"/>
                <a:gd name="connsiteY106" fmla="*/ 206026 h 1304925"/>
                <a:gd name="connsiteX107" fmla="*/ 200120 w 981075"/>
                <a:gd name="connsiteY107" fmla="*/ 195739 h 1304925"/>
                <a:gd name="connsiteX108" fmla="*/ 199358 w 981075"/>
                <a:gd name="connsiteY108" fmla="*/ 179927 h 1304925"/>
                <a:gd name="connsiteX109" fmla="*/ 202882 w 981075"/>
                <a:gd name="connsiteY109" fmla="*/ 180975 h 1304925"/>
                <a:gd name="connsiteX110" fmla="*/ 206026 w 981075"/>
                <a:gd name="connsiteY110" fmla="*/ 189833 h 1304925"/>
                <a:gd name="connsiteX111" fmla="*/ 227171 w 981075"/>
                <a:gd name="connsiteY111" fmla="*/ 189738 h 1304925"/>
                <a:gd name="connsiteX112" fmla="*/ 242506 w 981075"/>
                <a:gd name="connsiteY112" fmla="*/ 196501 h 1304925"/>
                <a:gd name="connsiteX113" fmla="*/ 244221 w 981075"/>
                <a:gd name="connsiteY113" fmla="*/ 200215 h 1304925"/>
                <a:gd name="connsiteX114" fmla="*/ 261937 w 981075"/>
                <a:gd name="connsiteY114" fmla="*/ 201739 h 1304925"/>
                <a:gd name="connsiteX115" fmla="*/ 269177 w 981075"/>
                <a:gd name="connsiteY115" fmla="*/ 207550 h 1304925"/>
                <a:gd name="connsiteX116" fmla="*/ 268700 w 981075"/>
                <a:gd name="connsiteY116" fmla="*/ 192119 h 1304925"/>
                <a:gd name="connsiteX117" fmla="*/ 285179 w 981075"/>
                <a:gd name="connsiteY117" fmla="*/ 194501 h 1304925"/>
                <a:gd name="connsiteX118" fmla="*/ 285655 w 981075"/>
                <a:gd name="connsiteY118" fmla="*/ 203263 h 1304925"/>
                <a:gd name="connsiteX119" fmla="*/ 300133 w 981075"/>
                <a:gd name="connsiteY119" fmla="*/ 203359 h 1304925"/>
                <a:gd name="connsiteX120" fmla="*/ 303562 w 981075"/>
                <a:gd name="connsiteY120" fmla="*/ 210788 h 1304925"/>
                <a:gd name="connsiteX121" fmla="*/ 311182 w 981075"/>
                <a:gd name="connsiteY121" fmla="*/ 217075 h 1304925"/>
                <a:gd name="connsiteX122" fmla="*/ 313849 w 981075"/>
                <a:gd name="connsiteY122" fmla="*/ 211264 h 1304925"/>
                <a:gd name="connsiteX123" fmla="*/ 317563 w 981075"/>
                <a:gd name="connsiteY123" fmla="*/ 210598 h 1304925"/>
                <a:gd name="connsiteX124" fmla="*/ 327470 w 981075"/>
                <a:gd name="connsiteY124" fmla="*/ 200406 h 1304925"/>
                <a:gd name="connsiteX125" fmla="*/ 337471 w 981075"/>
                <a:gd name="connsiteY125" fmla="*/ 201644 h 1304925"/>
                <a:gd name="connsiteX126" fmla="*/ 352330 w 981075"/>
                <a:gd name="connsiteY126" fmla="*/ 199358 h 1304925"/>
                <a:gd name="connsiteX127" fmla="*/ 355759 w 981075"/>
                <a:gd name="connsiteY127" fmla="*/ 210788 h 1304925"/>
                <a:gd name="connsiteX128" fmla="*/ 350901 w 981075"/>
                <a:gd name="connsiteY128" fmla="*/ 223742 h 1304925"/>
                <a:gd name="connsiteX129" fmla="*/ 351663 w 981075"/>
                <a:gd name="connsiteY129" fmla="*/ 232029 h 1304925"/>
                <a:gd name="connsiteX130" fmla="*/ 348901 w 981075"/>
                <a:gd name="connsiteY130" fmla="*/ 241268 h 1304925"/>
                <a:gd name="connsiteX131" fmla="*/ 358712 w 981075"/>
                <a:gd name="connsiteY131" fmla="*/ 250793 h 1304925"/>
                <a:gd name="connsiteX132" fmla="*/ 376619 w 981075"/>
                <a:gd name="connsiteY132" fmla="*/ 257366 h 1304925"/>
                <a:gd name="connsiteX133" fmla="*/ 398240 w 981075"/>
                <a:gd name="connsiteY133" fmla="*/ 261080 h 1304925"/>
                <a:gd name="connsiteX134" fmla="*/ 420243 w 981075"/>
                <a:gd name="connsiteY134" fmla="*/ 245745 h 1304925"/>
                <a:gd name="connsiteX135" fmla="*/ 424434 w 981075"/>
                <a:gd name="connsiteY135" fmla="*/ 238696 h 1304925"/>
                <a:gd name="connsiteX136" fmla="*/ 423767 w 981075"/>
                <a:gd name="connsiteY136" fmla="*/ 231077 h 1304925"/>
                <a:gd name="connsiteX137" fmla="*/ 415195 w 981075"/>
                <a:gd name="connsiteY137" fmla="*/ 216408 h 1304925"/>
                <a:gd name="connsiteX138" fmla="*/ 420624 w 981075"/>
                <a:gd name="connsiteY138" fmla="*/ 182785 h 1304925"/>
                <a:gd name="connsiteX139" fmla="*/ 418433 w 981075"/>
                <a:gd name="connsiteY139" fmla="*/ 173641 h 1304925"/>
                <a:gd name="connsiteX140" fmla="*/ 419862 w 981075"/>
                <a:gd name="connsiteY140" fmla="*/ 166783 h 1304925"/>
                <a:gd name="connsiteX141" fmla="*/ 424339 w 981075"/>
                <a:gd name="connsiteY141" fmla="*/ 168402 h 1304925"/>
                <a:gd name="connsiteX142" fmla="*/ 437483 w 981075"/>
                <a:gd name="connsiteY142" fmla="*/ 164782 h 1304925"/>
                <a:gd name="connsiteX143" fmla="*/ 453295 w 981075"/>
                <a:gd name="connsiteY143" fmla="*/ 153257 h 1304925"/>
                <a:gd name="connsiteX144" fmla="*/ 462344 w 981075"/>
                <a:gd name="connsiteY144" fmla="*/ 141541 h 1304925"/>
                <a:gd name="connsiteX145" fmla="*/ 466344 w 981075"/>
                <a:gd name="connsiteY145" fmla="*/ 140398 h 1304925"/>
                <a:gd name="connsiteX146" fmla="*/ 485013 w 981075"/>
                <a:gd name="connsiteY146" fmla="*/ 148971 h 1304925"/>
                <a:gd name="connsiteX147" fmla="*/ 494443 w 981075"/>
                <a:gd name="connsiteY147" fmla="*/ 157734 h 1304925"/>
                <a:gd name="connsiteX148" fmla="*/ 508445 w 981075"/>
                <a:gd name="connsiteY148" fmla="*/ 165735 h 1304925"/>
                <a:gd name="connsiteX149" fmla="*/ 517493 w 981075"/>
                <a:gd name="connsiteY149" fmla="*/ 163163 h 1304925"/>
                <a:gd name="connsiteX150" fmla="*/ 527875 w 981075"/>
                <a:gd name="connsiteY150" fmla="*/ 163925 h 1304925"/>
                <a:gd name="connsiteX151" fmla="*/ 535781 w 981075"/>
                <a:gd name="connsiteY151" fmla="*/ 168783 h 1304925"/>
                <a:gd name="connsiteX152" fmla="*/ 527590 w 981075"/>
                <a:gd name="connsiteY152" fmla="*/ 142970 h 1304925"/>
                <a:gd name="connsiteX153" fmla="*/ 528828 w 981075"/>
                <a:gd name="connsiteY153" fmla="*/ 126778 h 1304925"/>
                <a:gd name="connsiteX154" fmla="*/ 534733 w 981075"/>
                <a:gd name="connsiteY154" fmla="*/ 123254 h 1304925"/>
                <a:gd name="connsiteX155" fmla="*/ 541020 w 981075"/>
                <a:gd name="connsiteY155" fmla="*/ 124301 h 1304925"/>
                <a:gd name="connsiteX156" fmla="*/ 559689 w 981075"/>
                <a:gd name="connsiteY156" fmla="*/ 120110 h 1304925"/>
                <a:gd name="connsiteX157" fmla="*/ 578548 w 981075"/>
                <a:gd name="connsiteY157" fmla="*/ 108013 h 1304925"/>
                <a:gd name="connsiteX158" fmla="*/ 595313 w 981075"/>
                <a:gd name="connsiteY158" fmla="*/ 106109 h 1304925"/>
                <a:gd name="connsiteX159" fmla="*/ 601408 w 981075"/>
                <a:gd name="connsiteY159" fmla="*/ 98679 h 1304925"/>
                <a:gd name="connsiteX160" fmla="*/ 603790 w 981075"/>
                <a:gd name="connsiteY160" fmla="*/ 85439 h 1304925"/>
                <a:gd name="connsiteX161" fmla="*/ 605599 w 981075"/>
                <a:gd name="connsiteY161" fmla="*/ 79820 h 1304925"/>
                <a:gd name="connsiteX162" fmla="*/ 607409 w 981075"/>
                <a:gd name="connsiteY162" fmla="*/ 80296 h 1304925"/>
                <a:gd name="connsiteX163" fmla="*/ 614172 w 981075"/>
                <a:gd name="connsiteY163" fmla="*/ 53816 h 1304925"/>
                <a:gd name="connsiteX164" fmla="*/ 613791 w 981075"/>
                <a:gd name="connsiteY164" fmla="*/ 38100 h 1304925"/>
                <a:gd name="connsiteX165" fmla="*/ 626078 w 981075"/>
                <a:gd name="connsiteY165" fmla="*/ 9525 h 1304925"/>
                <a:gd name="connsiteX166" fmla="*/ 639508 w 981075"/>
                <a:gd name="connsiteY166" fmla="*/ 13430 h 1304925"/>
                <a:gd name="connsiteX167" fmla="*/ 650367 w 981075"/>
                <a:gd name="connsiteY167" fmla="*/ 9525 h 1304925"/>
                <a:gd name="connsiteX168" fmla="*/ 652748 w 981075"/>
                <a:gd name="connsiteY168" fmla="*/ 12763 h 1304925"/>
                <a:gd name="connsiteX169" fmla="*/ 649510 w 981075"/>
                <a:gd name="connsiteY169" fmla="*/ 20098 h 1304925"/>
                <a:gd name="connsiteX170" fmla="*/ 652272 w 981075"/>
                <a:gd name="connsiteY170" fmla="*/ 24003 h 1304925"/>
                <a:gd name="connsiteX171" fmla="*/ 667798 w 981075"/>
                <a:gd name="connsiteY171" fmla="*/ 28861 h 1304925"/>
                <a:gd name="connsiteX172" fmla="*/ 678180 w 981075"/>
                <a:gd name="connsiteY172" fmla="*/ 25622 h 1304925"/>
                <a:gd name="connsiteX173" fmla="*/ 684466 w 981075"/>
                <a:gd name="connsiteY173" fmla="*/ 28194 h 1304925"/>
                <a:gd name="connsiteX174" fmla="*/ 692277 w 981075"/>
                <a:gd name="connsiteY174" fmla="*/ 26289 h 1304925"/>
                <a:gd name="connsiteX175" fmla="*/ 696658 w 981075"/>
                <a:gd name="connsiteY175" fmla="*/ 32956 h 1304925"/>
                <a:gd name="connsiteX176" fmla="*/ 699325 w 981075"/>
                <a:gd name="connsiteY176" fmla="*/ 47339 h 1304925"/>
                <a:gd name="connsiteX177" fmla="*/ 703897 w 981075"/>
                <a:gd name="connsiteY177" fmla="*/ 45339 h 1304925"/>
                <a:gd name="connsiteX178" fmla="*/ 719899 w 981075"/>
                <a:gd name="connsiteY178" fmla="*/ 47911 h 1304925"/>
                <a:gd name="connsiteX179" fmla="*/ 722186 w 981075"/>
                <a:gd name="connsiteY179" fmla="*/ 50959 h 1304925"/>
                <a:gd name="connsiteX180" fmla="*/ 722376 w 981075"/>
                <a:gd name="connsiteY180" fmla="*/ 61246 h 1304925"/>
                <a:gd name="connsiteX181" fmla="*/ 733139 w 981075"/>
                <a:gd name="connsiteY181" fmla="*/ 65913 h 1304925"/>
                <a:gd name="connsiteX182" fmla="*/ 746284 w 981075"/>
                <a:gd name="connsiteY182" fmla="*/ 77057 h 1304925"/>
                <a:gd name="connsiteX183" fmla="*/ 729044 w 981075"/>
                <a:gd name="connsiteY183" fmla="*/ 84677 h 1304925"/>
                <a:gd name="connsiteX184" fmla="*/ 724186 w 981075"/>
                <a:gd name="connsiteY184" fmla="*/ 89726 h 1304925"/>
                <a:gd name="connsiteX185" fmla="*/ 712565 w 981075"/>
                <a:gd name="connsiteY185" fmla="*/ 90202 h 1304925"/>
                <a:gd name="connsiteX186" fmla="*/ 713518 w 981075"/>
                <a:gd name="connsiteY186" fmla="*/ 93916 h 1304925"/>
                <a:gd name="connsiteX187" fmla="*/ 709803 w 981075"/>
                <a:gd name="connsiteY187" fmla="*/ 96393 h 1304925"/>
                <a:gd name="connsiteX188" fmla="*/ 711041 w 981075"/>
                <a:gd name="connsiteY188" fmla="*/ 117253 h 1304925"/>
                <a:gd name="connsiteX189" fmla="*/ 730091 w 981075"/>
                <a:gd name="connsiteY189" fmla="*/ 123825 h 1304925"/>
                <a:gd name="connsiteX190" fmla="*/ 731329 w 981075"/>
                <a:gd name="connsiteY190" fmla="*/ 126206 h 1304925"/>
                <a:gd name="connsiteX191" fmla="*/ 723614 w 981075"/>
                <a:gd name="connsiteY191" fmla="*/ 144780 h 1304925"/>
                <a:gd name="connsiteX192" fmla="*/ 727996 w 981075"/>
                <a:gd name="connsiteY192" fmla="*/ 144970 h 1304925"/>
                <a:gd name="connsiteX193" fmla="*/ 734187 w 981075"/>
                <a:gd name="connsiteY193" fmla="*/ 140970 h 1304925"/>
                <a:gd name="connsiteX194" fmla="*/ 727615 w 981075"/>
                <a:gd name="connsiteY194" fmla="*/ 146304 h 1304925"/>
                <a:gd name="connsiteX195" fmla="*/ 724567 w 981075"/>
                <a:gd name="connsiteY195" fmla="*/ 155162 h 1304925"/>
                <a:gd name="connsiteX196" fmla="*/ 727805 w 981075"/>
                <a:gd name="connsiteY196" fmla="*/ 162687 h 1304925"/>
                <a:gd name="connsiteX197" fmla="*/ 733330 w 981075"/>
                <a:gd name="connsiteY197" fmla="*/ 158401 h 1304925"/>
                <a:gd name="connsiteX198" fmla="*/ 741997 w 981075"/>
                <a:gd name="connsiteY198" fmla="*/ 167830 h 1304925"/>
                <a:gd name="connsiteX199" fmla="*/ 747808 w 981075"/>
                <a:gd name="connsiteY199" fmla="*/ 165259 h 1304925"/>
                <a:gd name="connsiteX200" fmla="*/ 749903 w 981075"/>
                <a:gd name="connsiteY200" fmla="*/ 167449 h 1304925"/>
                <a:gd name="connsiteX201" fmla="*/ 746760 w 981075"/>
                <a:gd name="connsiteY201" fmla="*/ 169259 h 1304925"/>
                <a:gd name="connsiteX202" fmla="*/ 747808 w 981075"/>
                <a:gd name="connsiteY202" fmla="*/ 171736 h 1304925"/>
                <a:gd name="connsiteX203" fmla="*/ 738473 w 981075"/>
                <a:gd name="connsiteY203" fmla="*/ 175070 h 1304925"/>
                <a:gd name="connsiteX204" fmla="*/ 731044 w 981075"/>
                <a:gd name="connsiteY204" fmla="*/ 174688 h 1304925"/>
                <a:gd name="connsiteX205" fmla="*/ 729805 w 981075"/>
                <a:gd name="connsiteY205" fmla="*/ 177070 h 1304925"/>
                <a:gd name="connsiteX206" fmla="*/ 744569 w 981075"/>
                <a:gd name="connsiteY206" fmla="*/ 183261 h 1304925"/>
                <a:gd name="connsiteX207" fmla="*/ 752570 w 981075"/>
                <a:gd name="connsiteY207" fmla="*/ 178403 h 1304925"/>
                <a:gd name="connsiteX208" fmla="*/ 754285 w 981075"/>
                <a:gd name="connsiteY208" fmla="*/ 172974 h 1304925"/>
                <a:gd name="connsiteX209" fmla="*/ 759428 w 981075"/>
                <a:gd name="connsiteY209" fmla="*/ 171069 h 1304925"/>
                <a:gd name="connsiteX210" fmla="*/ 764762 w 981075"/>
                <a:gd name="connsiteY210" fmla="*/ 164973 h 1304925"/>
                <a:gd name="connsiteX211" fmla="*/ 764953 w 981075"/>
                <a:gd name="connsiteY211" fmla="*/ 167830 h 1304925"/>
                <a:gd name="connsiteX212" fmla="*/ 771620 w 981075"/>
                <a:gd name="connsiteY212" fmla="*/ 167926 h 1304925"/>
                <a:gd name="connsiteX213" fmla="*/ 773430 w 981075"/>
                <a:gd name="connsiteY213" fmla="*/ 165354 h 1304925"/>
                <a:gd name="connsiteX214" fmla="*/ 776859 w 981075"/>
                <a:gd name="connsiteY214" fmla="*/ 168307 h 1304925"/>
                <a:gd name="connsiteX215" fmla="*/ 775049 w 981075"/>
                <a:gd name="connsiteY215" fmla="*/ 173545 h 1304925"/>
                <a:gd name="connsiteX216" fmla="*/ 782288 w 981075"/>
                <a:gd name="connsiteY216" fmla="*/ 178689 h 1304925"/>
                <a:gd name="connsiteX217" fmla="*/ 784003 w 981075"/>
                <a:gd name="connsiteY217" fmla="*/ 173260 h 1304925"/>
                <a:gd name="connsiteX218" fmla="*/ 788194 w 981075"/>
                <a:gd name="connsiteY218" fmla="*/ 172403 h 1304925"/>
                <a:gd name="connsiteX219" fmla="*/ 789146 w 981075"/>
                <a:gd name="connsiteY219" fmla="*/ 178594 h 1304925"/>
                <a:gd name="connsiteX220" fmla="*/ 794956 w 981075"/>
                <a:gd name="connsiteY220" fmla="*/ 181165 h 1304925"/>
                <a:gd name="connsiteX221" fmla="*/ 790289 w 981075"/>
                <a:gd name="connsiteY221" fmla="*/ 187262 h 1304925"/>
                <a:gd name="connsiteX222" fmla="*/ 787908 w 981075"/>
                <a:gd name="connsiteY222" fmla="*/ 200215 h 1304925"/>
                <a:gd name="connsiteX223" fmla="*/ 784098 w 981075"/>
                <a:gd name="connsiteY223" fmla="*/ 200692 h 1304925"/>
                <a:gd name="connsiteX224" fmla="*/ 784765 w 981075"/>
                <a:gd name="connsiteY224" fmla="*/ 212027 h 1304925"/>
                <a:gd name="connsiteX225" fmla="*/ 786955 w 981075"/>
                <a:gd name="connsiteY225" fmla="*/ 211741 h 1304925"/>
                <a:gd name="connsiteX226" fmla="*/ 781621 w 981075"/>
                <a:gd name="connsiteY226" fmla="*/ 225743 h 1304925"/>
                <a:gd name="connsiteX227" fmla="*/ 799147 w 981075"/>
                <a:gd name="connsiteY227" fmla="*/ 242316 h 1304925"/>
                <a:gd name="connsiteX228" fmla="*/ 808291 w 981075"/>
                <a:gd name="connsiteY228" fmla="*/ 247555 h 1304925"/>
                <a:gd name="connsiteX229" fmla="*/ 812482 w 981075"/>
                <a:gd name="connsiteY229" fmla="*/ 260604 h 1304925"/>
                <a:gd name="connsiteX230" fmla="*/ 819721 w 981075"/>
                <a:gd name="connsiteY230" fmla="*/ 260795 h 1304925"/>
                <a:gd name="connsiteX231" fmla="*/ 834104 w 981075"/>
                <a:gd name="connsiteY231" fmla="*/ 270320 h 1304925"/>
                <a:gd name="connsiteX232" fmla="*/ 840486 w 981075"/>
                <a:gd name="connsiteY232" fmla="*/ 260032 h 1304925"/>
                <a:gd name="connsiteX233" fmla="*/ 849154 w 981075"/>
                <a:gd name="connsiteY233" fmla="*/ 258413 h 1304925"/>
                <a:gd name="connsiteX234" fmla="*/ 850011 w 981075"/>
                <a:gd name="connsiteY234" fmla="*/ 269653 h 1304925"/>
                <a:gd name="connsiteX235" fmla="*/ 856012 w 981075"/>
                <a:gd name="connsiteY235" fmla="*/ 267462 h 1304925"/>
                <a:gd name="connsiteX236" fmla="*/ 862965 w 981075"/>
                <a:gd name="connsiteY236" fmla="*/ 275367 h 1304925"/>
                <a:gd name="connsiteX237" fmla="*/ 871823 w 981075"/>
                <a:gd name="connsiteY237" fmla="*/ 273558 h 1304925"/>
                <a:gd name="connsiteX238" fmla="*/ 887349 w 981075"/>
                <a:gd name="connsiteY238" fmla="*/ 281464 h 1304925"/>
                <a:gd name="connsiteX239" fmla="*/ 892016 w 981075"/>
                <a:gd name="connsiteY239" fmla="*/ 278225 h 1304925"/>
                <a:gd name="connsiteX240" fmla="*/ 898874 w 981075"/>
                <a:gd name="connsiteY240" fmla="*/ 277844 h 1304925"/>
                <a:gd name="connsiteX241" fmla="*/ 897446 w 981075"/>
                <a:gd name="connsiteY241" fmla="*/ 280225 h 1304925"/>
                <a:gd name="connsiteX242" fmla="*/ 900874 w 981075"/>
                <a:gd name="connsiteY242" fmla="*/ 283178 h 1304925"/>
                <a:gd name="connsiteX243" fmla="*/ 899160 w 981075"/>
                <a:gd name="connsiteY243" fmla="*/ 285369 h 1304925"/>
                <a:gd name="connsiteX244" fmla="*/ 903256 w 981075"/>
                <a:gd name="connsiteY244" fmla="*/ 289655 h 1304925"/>
                <a:gd name="connsiteX245" fmla="*/ 910971 w 981075"/>
                <a:gd name="connsiteY245" fmla="*/ 291275 h 1304925"/>
                <a:gd name="connsiteX246" fmla="*/ 922115 w 981075"/>
                <a:gd name="connsiteY246" fmla="*/ 288798 h 1304925"/>
                <a:gd name="connsiteX247" fmla="*/ 926306 w 981075"/>
                <a:gd name="connsiteY247" fmla="*/ 294132 h 1304925"/>
                <a:gd name="connsiteX248" fmla="*/ 922877 w 981075"/>
                <a:gd name="connsiteY248" fmla="*/ 304419 h 1304925"/>
                <a:gd name="connsiteX249" fmla="*/ 909161 w 981075"/>
                <a:gd name="connsiteY249" fmla="*/ 316230 h 1304925"/>
                <a:gd name="connsiteX250" fmla="*/ 906685 w 981075"/>
                <a:gd name="connsiteY250" fmla="*/ 329375 h 1304925"/>
                <a:gd name="connsiteX251" fmla="*/ 916686 w 981075"/>
                <a:gd name="connsiteY251" fmla="*/ 326422 h 1304925"/>
                <a:gd name="connsiteX252" fmla="*/ 944785 w 981075"/>
                <a:gd name="connsiteY252" fmla="*/ 307753 h 1304925"/>
                <a:gd name="connsiteX253" fmla="*/ 956405 w 981075"/>
                <a:gd name="connsiteY253" fmla="*/ 304133 h 1304925"/>
                <a:gd name="connsiteX254" fmla="*/ 957263 w 981075"/>
                <a:gd name="connsiteY254" fmla="*/ 307467 h 1304925"/>
                <a:gd name="connsiteX255" fmla="*/ 963739 w 981075"/>
                <a:gd name="connsiteY255" fmla="*/ 305752 h 1304925"/>
                <a:gd name="connsiteX256" fmla="*/ 951738 w 981075"/>
                <a:gd name="connsiteY256" fmla="*/ 311753 h 1304925"/>
                <a:gd name="connsiteX257" fmla="*/ 955738 w 981075"/>
                <a:gd name="connsiteY257" fmla="*/ 315468 h 1304925"/>
                <a:gd name="connsiteX258" fmla="*/ 956691 w 981075"/>
                <a:gd name="connsiteY258" fmla="*/ 320516 h 1304925"/>
                <a:gd name="connsiteX259" fmla="*/ 948690 w 981075"/>
                <a:gd name="connsiteY259" fmla="*/ 326803 h 1304925"/>
                <a:gd name="connsiteX260" fmla="*/ 947356 w 981075"/>
                <a:gd name="connsiteY260" fmla="*/ 332708 h 1304925"/>
                <a:gd name="connsiteX261" fmla="*/ 951833 w 981075"/>
                <a:gd name="connsiteY261" fmla="*/ 336518 h 1304925"/>
                <a:gd name="connsiteX262" fmla="*/ 947356 w 981075"/>
                <a:gd name="connsiteY262" fmla="*/ 345472 h 1304925"/>
                <a:gd name="connsiteX263" fmla="*/ 945071 w 981075"/>
                <a:gd name="connsiteY263" fmla="*/ 345281 h 1304925"/>
                <a:gd name="connsiteX264" fmla="*/ 944023 w 981075"/>
                <a:gd name="connsiteY264" fmla="*/ 352616 h 1304925"/>
                <a:gd name="connsiteX265" fmla="*/ 935260 w 981075"/>
                <a:gd name="connsiteY265" fmla="*/ 357759 h 1304925"/>
                <a:gd name="connsiteX266" fmla="*/ 918400 w 981075"/>
                <a:gd name="connsiteY266" fmla="*/ 356997 h 1304925"/>
                <a:gd name="connsiteX267" fmla="*/ 913447 w 981075"/>
                <a:gd name="connsiteY267" fmla="*/ 368618 h 1304925"/>
                <a:gd name="connsiteX268" fmla="*/ 903827 w 981075"/>
                <a:gd name="connsiteY268" fmla="*/ 376714 h 1304925"/>
                <a:gd name="connsiteX269" fmla="*/ 902208 w 981075"/>
                <a:gd name="connsiteY269" fmla="*/ 373856 h 1304925"/>
                <a:gd name="connsiteX270" fmla="*/ 881539 w 981075"/>
                <a:gd name="connsiteY270" fmla="*/ 369284 h 1304925"/>
                <a:gd name="connsiteX271" fmla="*/ 865251 w 981075"/>
                <a:gd name="connsiteY271" fmla="*/ 374809 h 1304925"/>
                <a:gd name="connsiteX272" fmla="*/ 855250 w 981075"/>
                <a:gd name="connsiteY272" fmla="*/ 386905 h 1304925"/>
                <a:gd name="connsiteX273" fmla="*/ 855631 w 981075"/>
                <a:gd name="connsiteY273" fmla="*/ 397002 h 1304925"/>
                <a:gd name="connsiteX274" fmla="*/ 849630 w 981075"/>
                <a:gd name="connsiteY274" fmla="*/ 418814 h 1304925"/>
                <a:gd name="connsiteX275" fmla="*/ 856107 w 981075"/>
                <a:gd name="connsiteY275" fmla="*/ 431673 h 1304925"/>
                <a:gd name="connsiteX276" fmla="*/ 870680 w 981075"/>
                <a:gd name="connsiteY276" fmla="*/ 449866 h 1304925"/>
                <a:gd name="connsiteX277" fmla="*/ 871633 w 981075"/>
                <a:gd name="connsiteY277" fmla="*/ 461391 h 1304925"/>
                <a:gd name="connsiteX278" fmla="*/ 879348 w 981075"/>
                <a:gd name="connsiteY278" fmla="*/ 478155 h 1304925"/>
                <a:gd name="connsiteX279" fmla="*/ 877824 w 981075"/>
                <a:gd name="connsiteY279" fmla="*/ 482536 h 1304925"/>
                <a:gd name="connsiteX280" fmla="*/ 855154 w 981075"/>
                <a:gd name="connsiteY280" fmla="*/ 507302 h 1304925"/>
                <a:gd name="connsiteX281" fmla="*/ 855536 w 981075"/>
                <a:gd name="connsiteY281" fmla="*/ 511873 h 1304925"/>
                <a:gd name="connsiteX282" fmla="*/ 878396 w 981075"/>
                <a:gd name="connsiteY282" fmla="*/ 523208 h 1304925"/>
                <a:gd name="connsiteX283" fmla="*/ 886206 w 981075"/>
                <a:gd name="connsiteY283" fmla="*/ 532162 h 1304925"/>
                <a:gd name="connsiteX284" fmla="*/ 904875 w 981075"/>
                <a:gd name="connsiteY284" fmla="*/ 538163 h 1304925"/>
                <a:gd name="connsiteX285" fmla="*/ 905732 w 981075"/>
                <a:gd name="connsiteY285" fmla="*/ 545782 h 1304925"/>
                <a:gd name="connsiteX286" fmla="*/ 910590 w 981075"/>
                <a:gd name="connsiteY286" fmla="*/ 554927 h 1304925"/>
                <a:gd name="connsiteX287" fmla="*/ 908780 w 981075"/>
                <a:gd name="connsiteY287" fmla="*/ 559498 h 1304925"/>
                <a:gd name="connsiteX288" fmla="*/ 913543 w 981075"/>
                <a:gd name="connsiteY288" fmla="*/ 565404 h 1304925"/>
                <a:gd name="connsiteX289" fmla="*/ 912495 w 981075"/>
                <a:gd name="connsiteY289" fmla="*/ 568261 h 1304925"/>
                <a:gd name="connsiteX290" fmla="*/ 918115 w 981075"/>
                <a:gd name="connsiteY290" fmla="*/ 573214 h 1304925"/>
                <a:gd name="connsiteX291" fmla="*/ 918210 w 981075"/>
                <a:gd name="connsiteY291" fmla="*/ 577405 h 1304925"/>
                <a:gd name="connsiteX292" fmla="*/ 915543 w 981075"/>
                <a:gd name="connsiteY292" fmla="*/ 578930 h 1304925"/>
                <a:gd name="connsiteX293" fmla="*/ 919639 w 981075"/>
                <a:gd name="connsiteY293" fmla="*/ 590645 h 1304925"/>
                <a:gd name="connsiteX294" fmla="*/ 914686 w 981075"/>
                <a:gd name="connsiteY294" fmla="*/ 603218 h 1304925"/>
                <a:gd name="connsiteX295" fmla="*/ 917543 w 981075"/>
                <a:gd name="connsiteY295" fmla="*/ 613886 h 1304925"/>
                <a:gd name="connsiteX296" fmla="*/ 916114 w 981075"/>
                <a:gd name="connsiteY296" fmla="*/ 625221 h 1304925"/>
                <a:gd name="connsiteX297" fmla="*/ 922115 w 981075"/>
                <a:gd name="connsiteY297" fmla="*/ 631889 h 1304925"/>
                <a:gd name="connsiteX298" fmla="*/ 923639 w 981075"/>
                <a:gd name="connsiteY298" fmla="*/ 639223 h 1304925"/>
                <a:gd name="connsiteX299" fmla="*/ 916877 w 981075"/>
                <a:gd name="connsiteY299" fmla="*/ 650748 h 1304925"/>
                <a:gd name="connsiteX300" fmla="*/ 916400 w 981075"/>
                <a:gd name="connsiteY300" fmla="*/ 660559 h 1304925"/>
                <a:gd name="connsiteX301" fmla="*/ 911447 w 981075"/>
                <a:gd name="connsiteY301" fmla="*/ 669131 h 1304925"/>
                <a:gd name="connsiteX302" fmla="*/ 908304 w 981075"/>
                <a:gd name="connsiteY302" fmla="*/ 694468 h 1304925"/>
                <a:gd name="connsiteX303" fmla="*/ 901827 w 981075"/>
                <a:gd name="connsiteY303" fmla="*/ 704183 h 1304925"/>
                <a:gd name="connsiteX304" fmla="*/ 903161 w 981075"/>
                <a:gd name="connsiteY304" fmla="*/ 715899 h 1304925"/>
                <a:gd name="connsiteX305" fmla="*/ 895826 w 981075"/>
                <a:gd name="connsiteY305" fmla="*/ 724758 h 1304925"/>
                <a:gd name="connsiteX306" fmla="*/ 906875 w 981075"/>
                <a:gd name="connsiteY306" fmla="*/ 734283 h 1304925"/>
                <a:gd name="connsiteX307" fmla="*/ 915448 w 981075"/>
                <a:gd name="connsiteY307" fmla="*/ 735616 h 1304925"/>
                <a:gd name="connsiteX308" fmla="*/ 930878 w 981075"/>
                <a:gd name="connsiteY308" fmla="*/ 749046 h 1304925"/>
                <a:gd name="connsiteX309" fmla="*/ 919353 w 981075"/>
                <a:gd name="connsiteY309" fmla="*/ 753333 h 1304925"/>
                <a:gd name="connsiteX310" fmla="*/ 914400 w 981075"/>
                <a:gd name="connsiteY310" fmla="*/ 760190 h 1304925"/>
                <a:gd name="connsiteX311" fmla="*/ 913638 w 981075"/>
                <a:gd name="connsiteY311" fmla="*/ 779907 h 1304925"/>
                <a:gd name="connsiteX312" fmla="*/ 922020 w 981075"/>
                <a:gd name="connsiteY312" fmla="*/ 778097 h 1304925"/>
                <a:gd name="connsiteX313" fmla="*/ 936212 w 981075"/>
                <a:gd name="connsiteY313" fmla="*/ 785813 h 1304925"/>
                <a:gd name="connsiteX314" fmla="*/ 948785 w 981075"/>
                <a:gd name="connsiteY314" fmla="*/ 806863 h 1304925"/>
                <a:gd name="connsiteX315" fmla="*/ 951071 w 981075"/>
                <a:gd name="connsiteY315" fmla="*/ 829151 h 1304925"/>
                <a:gd name="connsiteX316" fmla="*/ 954596 w 981075"/>
                <a:gd name="connsiteY316" fmla="*/ 839534 h 1304925"/>
                <a:gd name="connsiteX317" fmla="*/ 961835 w 981075"/>
                <a:gd name="connsiteY317" fmla="*/ 846296 h 1304925"/>
                <a:gd name="connsiteX318" fmla="*/ 958024 w 981075"/>
                <a:gd name="connsiteY318" fmla="*/ 865251 h 1304925"/>
                <a:gd name="connsiteX319" fmla="*/ 972598 w 981075"/>
                <a:gd name="connsiteY319" fmla="*/ 892302 h 1304925"/>
                <a:gd name="connsiteX320" fmla="*/ 958882 w 981075"/>
                <a:gd name="connsiteY320" fmla="*/ 913543 h 1304925"/>
                <a:gd name="connsiteX321" fmla="*/ 937450 w 981075"/>
                <a:gd name="connsiteY321" fmla="*/ 918020 h 1304925"/>
                <a:gd name="connsiteX322" fmla="*/ 912971 w 981075"/>
                <a:gd name="connsiteY322" fmla="*/ 930307 h 1304925"/>
                <a:gd name="connsiteX323" fmla="*/ 914210 w 981075"/>
                <a:gd name="connsiteY323" fmla="*/ 934974 h 1304925"/>
                <a:gd name="connsiteX324" fmla="*/ 924401 w 981075"/>
                <a:gd name="connsiteY324" fmla="*/ 932021 h 1304925"/>
                <a:gd name="connsiteX325" fmla="*/ 956120 w 981075"/>
                <a:gd name="connsiteY325" fmla="*/ 999839 h 1304925"/>
                <a:gd name="connsiteX326" fmla="*/ 935831 w 981075"/>
                <a:gd name="connsiteY326" fmla="*/ 995743 h 1304925"/>
                <a:gd name="connsiteX327" fmla="*/ 931450 w 981075"/>
                <a:gd name="connsiteY327" fmla="*/ 997172 h 1304925"/>
                <a:gd name="connsiteX328" fmla="*/ 925354 w 981075"/>
                <a:gd name="connsiteY328" fmla="*/ 991076 h 1304925"/>
                <a:gd name="connsiteX329" fmla="*/ 912209 w 981075"/>
                <a:gd name="connsiteY329" fmla="*/ 992981 h 1304925"/>
                <a:gd name="connsiteX330" fmla="*/ 914971 w 981075"/>
                <a:gd name="connsiteY330" fmla="*/ 1002316 h 1304925"/>
                <a:gd name="connsiteX331" fmla="*/ 911733 w 981075"/>
                <a:gd name="connsiteY331" fmla="*/ 1027176 h 1304925"/>
                <a:gd name="connsiteX332" fmla="*/ 917353 w 981075"/>
                <a:gd name="connsiteY332" fmla="*/ 1048036 h 1304925"/>
                <a:gd name="connsiteX333" fmla="*/ 911066 w 981075"/>
                <a:gd name="connsiteY333" fmla="*/ 1053942 h 1304925"/>
                <a:gd name="connsiteX334" fmla="*/ 900970 w 981075"/>
                <a:gd name="connsiteY334" fmla="*/ 1057751 h 1304925"/>
                <a:gd name="connsiteX335" fmla="*/ 900684 w 981075"/>
                <a:gd name="connsiteY335" fmla="*/ 1061275 h 1304925"/>
                <a:gd name="connsiteX336" fmla="*/ 917353 w 981075"/>
                <a:gd name="connsiteY336" fmla="*/ 1079278 h 1304925"/>
                <a:gd name="connsiteX337" fmla="*/ 922115 w 981075"/>
                <a:gd name="connsiteY337" fmla="*/ 1098804 h 1304925"/>
                <a:gd name="connsiteX338" fmla="*/ 923925 w 981075"/>
                <a:gd name="connsiteY338" fmla="*/ 1102138 h 1304925"/>
                <a:gd name="connsiteX339" fmla="*/ 930402 w 981075"/>
                <a:gd name="connsiteY339" fmla="*/ 1104138 h 1304925"/>
                <a:gd name="connsiteX340" fmla="*/ 930402 w 981075"/>
                <a:gd name="connsiteY340" fmla="*/ 1114901 h 1304925"/>
                <a:gd name="connsiteX341" fmla="*/ 941546 w 981075"/>
                <a:gd name="connsiteY341" fmla="*/ 1126141 h 1304925"/>
                <a:gd name="connsiteX342" fmla="*/ 929449 w 981075"/>
                <a:gd name="connsiteY342" fmla="*/ 1145381 h 1304925"/>
                <a:gd name="connsiteX343" fmla="*/ 921067 w 981075"/>
                <a:gd name="connsiteY343" fmla="*/ 1146905 h 1304925"/>
                <a:gd name="connsiteX344" fmla="*/ 914495 w 981075"/>
                <a:gd name="connsiteY344" fmla="*/ 1157288 h 1304925"/>
                <a:gd name="connsiteX345" fmla="*/ 889635 w 981075"/>
                <a:gd name="connsiteY345" fmla="*/ 1162812 h 1304925"/>
                <a:gd name="connsiteX346" fmla="*/ 897541 w 981075"/>
                <a:gd name="connsiteY346" fmla="*/ 1172433 h 1304925"/>
                <a:gd name="connsiteX347" fmla="*/ 897160 w 981075"/>
                <a:gd name="connsiteY347" fmla="*/ 1180433 h 1304925"/>
                <a:gd name="connsiteX348" fmla="*/ 891826 w 981075"/>
                <a:gd name="connsiteY348" fmla="*/ 1186815 h 1304925"/>
                <a:gd name="connsiteX349" fmla="*/ 913829 w 981075"/>
                <a:gd name="connsiteY349" fmla="*/ 1201388 h 1304925"/>
                <a:gd name="connsiteX350" fmla="*/ 911733 w 981075"/>
                <a:gd name="connsiteY350" fmla="*/ 1205389 h 1304925"/>
                <a:gd name="connsiteX351" fmla="*/ 907828 w 981075"/>
                <a:gd name="connsiteY351" fmla="*/ 1203770 h 1304925"/>
                <a:gd name="connsiteX352" fmla="*/ 907352 w 981075"/>
                <a:gd name="connsiteY352" fmla="*/ 1208056 h 1304925"/>
                <a:gd name="connsiteX353" fmla="*/ 916877 w 981075"/>
                <a:gd name="connsiteY353" fmla="*/ 1213009 h 1304925"/>
                <a:gd name="connsiteX354" fmla="*/ 914210 w 981075"/>
                <a:gd name="connsiteY354" fmla="*/ 1220534 h 1304925"/>
                <a:gd name="connsiteX355" fmla="*/ 915924 w 981075"/>
                <a:gd name="connsiteY355" fmla="*/ 1250061 h 1304925"/>
                <a:gd name="connsiteX356" fmla="*/ 923354 w 981075"/>
                <a:gd name="connsiteY356" fmla="*/ 1267397 h 1304925"/>
                <a:gd name="connsiteX357" fmla="*/ 912781 w 981075"/>
                <a:gd name="connsiteY357" fmla="*/ 1271683 h 1304925"/>
                <a:gd name="connsiteX358" fmla="*/ 909447 w 981075"/>
                <a:gd name="connsiteY358" fmla="*/ 1278731 h 1304925"/>
                <a:gd name="connsiteX359" fmla="*/ 904970 w 981075"/>
                <a:gd name="connsiteY359" fmla="*/ 1281208 h 1304925"/>
                <a:gd name="connsiteX360" fmla="*/ 902494 w 981075"/>
                <a:gd name="connsiteY360" fmla="*/ 1292923 h 1304925"/>
                <a:gd name="connsiteX361" fmla="*/ 897160 w 981075"/>
                <a:gd name="connsiteY361" fmla="*/ 1297972 h 1304925"/>
                <a:gd name="connsiteX362" fmla="*/ 884872 w 981075"/>
                <a:gd name="connsiteY362" fmla="*/ 1302258 h 1304925"/>
                <a:gd name="connsiteX363" fmla="*/ 882396 w 981075"/>
                <a:gd name="connsiteY363" fmla="*/ 1294543 h 1304925"/>
                <a:gd name="connsiteX364" fmla="*/ 871919 w 981075"/>
                <a:gd name="connsiteY364" fmla="*/ 1289495 h 1304925"/>
                <a:gd name="connsiteX365" fmla="*/ 865156 w 981075"/>
                <a:gd name="connsiteY365" fmla="*/ 1282351 h 1304925"/>
                <a:gd name="connsiteX366" fmla="*/ 856202 w 981075"/>
                <a:gd name="connsiteY366" fmla="*/ 1279303 h 1304925"/>
                <a:gd name="connsiteX367" fmla="*/ 855250 w 981075"/>
                <a:gd name="connsiteY367" fmla="*/ 1273302 h 1304925"/>
                <a:gd name="connsiteX368" fmla="*/ 849154 w 981075"/>
                <a:gd name="connsiteY368" fmla="*/ 1266063 h 1304925"/>
                <a:gd name="connsiteX369" fmla="*/ 820579 w 981075"/>
                <a:gd name="connsiteY369" fmla="*/ 1260443 h 1304925"/>
                <a:gd name="connsiteX370" fmla="*/ 809244 w 981075"/>
                <a:gd name="connsiteY370" fmla="*/ 1246537 h 1304925"/>
                <a:gd name="connsiteX371" fmla="*/ 802481 w 981075"/>
                <a:gd name="connsiteY371" fmla="*/ 1241870 h 1304925"/>
                <a:gd name="connsiteX372" fmla="*/ 794195 w 981075"/>
                <a:gd name="connsiteY372" fmla="*/ 1239679 h 1304925"/>
                <a:gd name="connsiteX373" fmla="*/ 790480 w 981075"/>
                <a:gd name="connsiteY373" fmla="*/ 1244632 h 1304925"/>
                <a:gd name="connsiteX374" fmla="*/ 794480 w 981075"/>
                <a:gd name="connsiteY374" fmla="*/ 1230154 h 1304925"/>
                <a:gd name="connsiteX375" fmla="*/ 780288 w 981075"/>
                <a:gd name="connsiteY375" fmla="*/ 1227773 h 1304925"/>
                <a:gd name="connsiteX376" fmla="*/ 742093 w 981075"/>
                <a:gd name="connsiteY376" fmla="*/ 1198245 h 1304925"/>
                <a:gd name="connsiteX377" fmla="*/ 738188 w 981075"/>
                <a:gd name="connsiteY377" fmla="*/ 1204055 h 1304925"/>
                <a:gd name="connsiteX378" fmla="*/ 739521 w 981075"/>
                <a:gd name="connsiteY378" fmla="*/ 1208627 h 1304925"/>
                <a:gd name="connsiteX379" fmla="*/ 733996 w 981075"/>
                <a:gd name="connsiteY379" fmla="*/ 1214152 h 1304925"/>
                <a:gd name="connsiteX380" fmla="*/ 731615 w 981075"/>
                <a:gd name="connsiteY380" fmla="*/ 1229392 h 1304925"/>
                <a:gd name="connsiteX381" fmla="*/ 725519 w 981075"/>
                <a:gd name="connsiteY381" fmla="*/ 1235488 h 1304925"/>
                <a:gd name="connsiteX382" fmla="*/ 722376 w 981075"/>
                <a:gd name="connsiteY382" fmla="*/ 1243108 h 1304925"/>
                <a:gd name="connsiteX383" fmla="*/ 722376 w 981075"/>
                <a:gd name="connsiteY383" fmla="*/ 1258062 h 1304925"/>
                <a:gd name="connsiteX384" fmla="*/ 726377 w 981075"/>
                <a:gd name="connsiteY384" fmla="*/ 1260824 h 1304925"/>
                <a:gd name="connsiteX385" fmla="*/ 720566 w 981075"/>
                <a:gd name="connsiteY385" fmla="*/ 1272254 h 1304925"/>
                <a:gd name="connsiteX386" fmla="*/ 726186 w 981075"/>
                <a:gd name="connsiteY386" fmla="*/ 1275683 h 1304925"/>
                <a:gd name="connsiteX387" fmla="*/ 722566 w 981075"/>
                <a:gd name="connsiteY387" fmla="*/ 1289304 h 1304925"/>
                <a:gd name="connsiteX388" fmla="*/ 717518 w 981075"/>
                <a:gd name="connsiteY388" fmla="*/ 1296734 h 1304925"/>
                <a:gd name="connsiteX389" fmla="*/ 700849 w 981075"/>
                <a:gd name="connsiteY389" fmla="*/ 1291876 h 1304925"/>
                <a:gd name="connsiteX390" fmla="*/ 682942 w 981075"/>
                <a:gd name="connsiteY390" fmla="*/ 1298257 h 1304925"/>
                <a:gd name="connsiteX391" fmla="*/ 677132 w 981075"/>
                <a:gd name="connsiteY391" fmla="*/ 1291114 h 1304925"/>
                <a:gd name="connsiteX392" fmla="*/ 681323 w 981075"/>
                <a:gd name="connsiteY392" fmla="*/ 1284256 h 1304925"/>
                <a:gd name="connsiteX393" fmla="*/ 684086 w 981075"/>
                <a:gd name="connsiteY393" fmla="*/ 1270064 h 1304925"/>
                <a:gd name="connsiteX394" fmla="*/ 691420 w 981075"/>
                <a:gd name="connsiteY394" fmla="*/ 1274540 h 1304925"/>
                <a:gd name="connsiteX395" fmla="*/ 704564 w 981075"/>
                <a:gd name="connsiteY395" fmla="*/ 1245870 h 1304925"/>
                <a:gd name="connsiteX396" fmla="*/ 686181 w 981075"/>
                <a:gd name="connsiteY396" fmla="*/ 1245680 h 1304925"/>
                <a:gd name="connsiteX397" fmla="*/ 671989 w 981075"/>
                <a:gd name="connsiteY397" fmla="*/ 1236821 h 1304925"/>
                <a:gd name="connsiteX398" fmla="*/ 662178 w 981075"/>
                <a:gd name="connsiteY398" fmla="*/ 1236631 h 1304925"/>
                <a:gd name="connsiteX399" fmla="*/ 656558 w 981075"/>
                <a:gd name="connsiteY399" fmla="*/ 1240536 h 1304925"/>
                <a:gd name="connsiteX400" fmla="*/ 650462 w 981075"/>
                <a:gd name="connsiteY400" fmla="*/ 1239298 h 1304925"/>
                <a:gd name="connsiteX401" fmla="*/ 635127 w 981075"/>
                <a:gd name="connsiteY401" fmla="*/ 1225392 h 1304925"/>
                <a:gd name="connsiteX402" fmla="*/ 632460 w 981075"/>
                <a:gd name="connsiteY402" fmla="*/ 1213104 h 1304925"/>
                <a:gd name="connsiteX403" fmla="*/ 623411 w 981075"/>
                <a:gd name="connsiteY403" fmla="*/ 1226534 h 1304925"/>
                <a:gd name="connsiteX404" fmla="*/ 622078 w 981075"/>
                <a:gd name="connsiteY404" fmla="*/ 1237679 h 1304925"/>
                <a:gd name="connsiteX405" fmla="*/ 614172 w 981075"/>
                <a:gd name="connsiteY405" fmla="*/ 1226725 h 1304925"/>
                <a:gd name="connsiteX406" fmla="*/ 598741 w 981075"/>
                <a:gd name="connsiteY406" fmla="*/ 1232154 h 1304925"/>
                <a:gd name="connsiteX407" fmla="*/ 596455 w 981075"/>
                <a:gd name="connsiteY407" fmla="*/ 1230535 h 1304925"/>
                <a:gd name="connsiteX408" fmla="*/ 594836 w 981075"/>
                <a:gd name="connsiteY408" fmla="*/ 1225486 h 1304925"/>
                <a:gd name="connsiteX409" fmla="*/ 584073 w 981075"/>
                <a:gd name="connsiteY409" fmla="*/ 1213675 h 1304925"/>
                <a:gd name="connsiteX410" fmla="*/ 588931 w 981075"/>
                <a:gd name="connsiteY410" fmla="*/ 1208341 h 1304925"/>
                <a:gd name="connsiteX411" fmla="*/ 589216 w 981075"/>
                <a:gd name="connsiteY411" fmla="*/ 1196245 h 1304925"/>
                <a:gd name="connsiteX412" fmla="*/ 580358 w 981075"/>
                <a:gd name="connsiteY412" fmla="*/ 1197388 h 1304925"/>
                <a:gd name="connsiteX413" fmla="*/ 581215 w 981075"/>
                <a:gd name="connsiteY413" fmla="*/ 1187386 h 1304925"/>
                <a:gd name="connsiteX414" fmla="*/ 575024 w 981075"/>
                <a:gd name="connsiteY414" fmla="*/ 1170718 h 1304925"/>
                <a:gd name="connsiteX415" fmla="*/ 573214 w 981075"/>
                <a:gd name="connsiteY415" fmla="*/ 1168146 h 1304925"/>
                <a:gd name="connsiteX416" fmla="*/ 558451 w 981075"/>
                <a:gd name="connsiteY416" fmla="*/ 1166622 h 1304925"/>
                <a:gd name="connsiteX417" fmla="*/ 552831 w 981075"/>
                <a:gd name="connsiteY417" fmla="*/ 1141381 h 1304925"/>
                <a:gd name="connsiteX418" fmla="*/ 554260 w 981075"/>
                <a:gd name="connsiteY418" fmla="*/ 1128332 h 1304925"/>
                <a:gd name="connsiteX419" fmla="*/ 556736 w 981075"/>
                <a:gd name="connsiteY419" fmla="*/ 1116711 h 1304925"/>
                <a:gd name="connsiteX420" fmla="*/ 561499 w 981075"/>
                <a:gd name="connsiteY420" fmla="*/ 1111758 h 1304925"/>
                <a:gd name="connsiteX421" fmla="*/ 566356 w 981075"/>
                <a:gd name="connsiteY421" fmla="*/ 1112044 h 1304925"/>
                <a:gd name="connsiteX422" fmla="*/ 563023 w 981075"/>
                <a:gd name="connsiteY422" fmla="*/ 1108615 h 1304925"/>
                <a:gd name="connsiteX423" fmla="*/ 587978 w 981075"/>
                <a:gd name="connsiteY423" fmla="*/ 1083469 h 1304925"/>
                <a:gd name="connsiteX424" fmla="*/ 606838 w 981075"/>
                <a:gd name="connsiteY424" fmla="*/ 1074801 h 1304925"/>
                <a:gd name="connsiteX425" fmla="*/ 611410 w 981075"/>
                <a:gd name="connsiteY425" fmla="*/ 1065848 h 1304925"/>
                <a:gd name="connsiteX426" fmla="*/ 616744 w 981075"/>
                <a:gd name="connsiteY426" fmla="*/ 1067752 h 1304925"/>
                <a:gd name="connsiteX427" fmla="*/ 620268 w 981075"/>
                <a:gd name="connsiteY427" fmla="*/ 1062324 h 1304925"/>
                <a:gd name="connsiteX428" fmla="*/ 627412 w 981075"/>
                <a:gd name="connsiteY428" fmla="*/ 1062418 h 1304925"/>
                <a:gd name="connsiteX429" fmla="*/ 629888 w 981075"/>
                <a:gd name="connsiteY429" fmla="*/ 1055180 h 1304925"/>
                <a:gd name="connsiteX430" fmla="*/ 624935 w 981075"/>
                <a:gd name="connsiteY430" fmla="*/ 1050703 h 1304925"/>
                <a:gd name="connsiteX431" fmla="*/ 630555 w 981075"/>
                <a:gd name="connsiteY431" fmla="*/ 1034415 h 1304925"/>
                <a:gd name="connsiteX432" fmla="*/ 611886 w 981075"/>
                <a:gd name="connsiteY432" fmla="*/ 1015079 h 1304925"/>
                <a:gd name="connsiteX433" fmla="*/ 594074 w 981075"/>
                <a:gd name="connsiteY433" fmla="*/ 988505 h 1304925"/>
                <a:gd name="connsiteX434" fmla="*/ 588359 w 981075"/>
                <a:gd name="connsiteY434" fmla="*/ 987171 h 1304925"/>
                <a:gd name="connsiteX435" fmla="*/ 578072 w 981075"/>
                <a:gd name="connsiteY435" fmla="*/ 969645 h 1304925"/>
                <a:gd name="connsiteX436" fmla="*/ 563689 w 981075"/>
                <a:gd name="connsiteY436" fmla="*/ 953071 h 1304925"/>
                <a:gd name="connsiteX437" fmla="*/ 568071 w 981075"/>
                <a:gd name="connsiteY437" fmla="*/ 947166 h 1304925"/>
                <a:gd name="connsiteX438" fmla="*/ 566547 w 981075"/>
                <a:gd name="connsiteY438" fmla="*/ 939355 h 1304925"/>
                <a:gd name="connsiteX439" fmla="*/ 571214 w 981075"/>
                <a:gd name="connsiteY439" fmla="*/ 934688 h 1304925"/>
                <a:gd name="connsiteX440" fmla="*/ 561594 w 981075"/>
                <a:gd name="connsiteY440" fmla="*/ 936689 h 1304925"/>
                <a:gd name="connsiteX441" fmla="*/ 550640 w 981075"/>
                <a:gd name="connsiteY441" fmla="*/ 928974 h 1304925"/>
                <a:gd name="connsiteX442" fmla="*/ 536448 w 981075"/>
                <a:gd name="connsiteY442" fmla="*/ 924496 h 1304925"/>
                <a:gd name="connsiteX443" fmla="*/ 536257 w 981075"/>
                <a:gd name="connsiteY443" fmla="*/ 927545 h 1304925"/>
                <a:gd name="connsiteX444" fmla="*/ 532162 w 981075"/>
                <a:gd name="connsiteY444" fmla="*/ 927925 h 1304925"/>
                <a:gd name="connsiteX445" fmla="*/ 527685 w 981075"/>
                <a:gd name="connsiteY445" fmla="*/ 941927 h 1304925"/>
                <a:gd name="connsiteX446" fmla="*/ 528066 w 981075"/>
                <a:gd name="connsiteY446" fmla="*/ 949166 h 1304925"/>
                <a:gd name="connsiteX447" fmla="*/ 524161 w 981075"/>
                <a:gd name="connsiteY447" fmla="*/ 955262 h 1304925"/>
                <a:gd name="connsiteX448" fmla="*/ 516350 w 981075"/>
                <a:gd name="connsiteY448" fmla="*/ 958310 h 1304925"/>
                <a:gd name="connsiteX449" fmla="*/ 507682 w 981075"/>
                <a:gd name="connsiteY449" fmla="*/ 952976 h 1304925"/>
                <a:gd name="connsiteX450" fmla="*/ 502063 w 981075"/>
                <a:gd name="connsiteY450" fmla="*/ 940689 h 1304925"/>
                <a:gd name="connsiteX451" fmla="*/ 508540 w 981075"/>
                <a:gd name="connsiteY451" fmla="*/ 935927 h 1304925"/>
                <a:gd name="connsiteX452" fmla="*/ 515779 w 981075"/>
                <a:gd name="connsiteY452" fmla="*/ 913162 h 1304925"/>
                <a:gd name="connsiteX453" fmla="*/ 508159 w 981075"/>
                <a:gd name="connsiteY453" fmla="*/ 889730 h 1304925"/>
                <a:gd name="connsiteX454" fmla="*/ 503206 w 981075"/>
                <a:gd name="connsiteY454" fmla="*/ 886111 h 1304925"/>
                <a:gd name="connsiteX455" fmla="*/ 503587 w 981075"/>
                <a:gd name="connsiteY455" fmla="*/ 878777 h 1304925"/>
                <a:gd name="connsiteX456" fmla="*/ 498443 w 981075"/>
                <a:gd name="connsiteY456" fmla="*/ 877348 h 1304925"/>
                <a:gd name="connsiteX457" fmla="*/ 487108 w 981075"/>
                <a:gd name="connsiteY457" fmla="*/ 880682 h 1304925"/>
                <a:gd name="connsiteX458" fmla="*/ 481679 w 981075"/>
                <a:gd name="connsiteY458" fmla="*/ 878014 h 1304925"/>
                <a:gd name="connsiteX459" fmla="*/ 461010 w 981075"/>
                <a:gd name="connsiteY459" fmla="*/ 877634 h 1304925"/>
                <a:gd name="connsiteX460" fmla="*/ 452152 w 981075"/>
                <a:gd name="connsiteY460" fmla="*/ 882968 h 1304925"/>
                <a:gd name="connsiteX461" fmla="*/ 453009 w 981075"/>
                <a:gd name="connsiteY461" fmla="*/ 886206 h 1304925"/>
                <a:gd name="connsiteX462" fmla="*/ 432149 w 981075"/>
                <a:gd name="connsiteY462" fmla="*/ 885349 h 1304925"/>
                <a:gd name="connsiteX463" fmla="*/ 426529 w 981075"/>
                <a:gd name="connsiteY463" fmla="*/ 890301 h 1304925"/>
                <a:gd name="connsiteX464" fmla="*/ 427768 w 981075"/>
                <a:gd name="connsiteY464" fmla="*/ 898779 h 1304925"/>
                <a:gd name="connsiteX465" fmla="*/ 421577 w 981075"/>
                <a:gd name="connsiteY465" fmla="*/ 902303 h 1304925"/>
                <a:gd name="connsiteX466" fmla="*/ 420910 w 981075"/>
                <a:gd name="connsiteY466" fmla="*/ 908590 h 1304925"/>
                <a:gd name="connsiteX467" fmla="*/ 424434 w 981075"/>
                <a:gd name="connsiteY467" fmla="*/ 914781 h 1304925"/>
                <a:gd name="connsiteX468" fmla="*/ 415766 w 981075"/>
                <a:gd name="connsiteY468" fmla="*/ 925354 h 1304925"/>
                <a:gd name="connsiteX469" fmla="*/ 412147 w 981075"/>
                <a:gd name="connsiteY469" fmla="*/ 938784 h 1304925"/>
                <a:gd name="connsiteX470" fmla="*/ 423862 w 981075"/>
                <a:gd name="connsiteY470" fmla="*/ 944880 h 1304925"/>
                <a:gd name="connsiteX471" fmla="*/ 409861 w 981075"/>
                <a:gd name="connsiteY471" fmla="*/ 947833 h 1304925"/>
                <a:gd name="connsiteX472" fmla="*/ 388334 w 981075"/>
                <a:gd name="connsiteY472" fmla="*/ 939451 h 1304925"/>
                <a:gd name="connsiteX473" fmla="*/ 384715 w 981075"/>
                <a:gd name="connsiteY473" fmla="*/ 948118 h 1304925"/>
                <a:gd name="connsiteX474" fmla="*/ 371285 w 981075"/>
                <a:gd name="connsiteY474" fmla="*/ 952405 h 1304925"/>
                <a:gd name="connsiteX475" fmla="*/ 364046 w 981075"/>
                <a:gd name="connsiteY475" fmla="*/ 960120 h 1304925"/>
                <a:gd name="connsiteX476" fmla="*/ 349282 w 981075"/>
                <a:gd name="connsiteY476" fmla="*/ 959548 h 1304925"/>
                <a:gd name="connsiteX477" fmla="*/ 334423 w 981075"/>
                <a:gd name="connsiteY477" fmla="*/ 967359 h 1304925"/>
                <a:gd name="connsiteX478" fmla="*/ 312706 w 981075"/>
                <a:gd name="connsiteY478" fmla="*/ 974312 h 1304925"/>
                <a:gd name="connsiteX479" fmla="*/ 305276 w 981075"/>
                <a:gd name="connsiteY479" fmla="*/ 980694 h 1304925"/>
                <a:gd name="connsiteX480" fmla="*/ 300037 w 981075"/>
                <a:gd name="connsiteY480" fmla="*/ 972502 h 1304925"/>
                <a:gd name="connsiteX481" fmla="*/ 288131 w 981075"/>
                <a:gd name="connsiteY481" fmla="*/ 979170 h 1304925"/>
                <a:gd name="connsiteX482" fmla="*/ 282892 w 981075"/>
                <a:gd name="connsiteY482" fmla="*/ 964597 h 1304925"/>
                <a:gd name="connsiteX483" fmla="*/ 275082 w 981075"/>
                <a:gd name="connsiteY483" fmla="*/ 955643 h 1304925"/>
                <a:gd name="connsiteX484" fmla="*/ 268510 w 981075"/>
                <a:gd name="connsiteY484" fmla="*/ 953071 h 1304925"/>
                <a:gd name="connsiteX485" fmla="*/ 268319 w 981075"/>
                <a:gd name="connsiteY485" fmla="*/ 951262 h 1304925"/>
                <a:gd name="connsiteX486" fmla="*/ 275082 w 981075"/>
                <a:gd name="connsiteY486" fmla="*/ 952405 h 1304925"/>
                <a:gd name="connsiteX487" fmla="*/ 287274 w 981075"/>
                <a:gd name="connsiteY487" fmla="*/ 946404 h 1304925"/>
                <a:gd name="connsiteX488" fmla="*/ 305467 w 981075"/>
                <a:gd name="connsiteY488" fmla="*/ 947547 h 1304925"/>
                <a:gd name="connsiteX489" fmla="*/ 304990 w 981075"/>
                <a:gd name="connsiteY489" fmla="*/ 943261 h 1304925"/>
                <a:gd name="connsiteX490" fmla="*/ 281940 w 981075"/>
                <a:gd name="connsiteY490" fmla="*/ 940213 h 1304925"/>
                <a:gd name="connsiteX491" fmla="*/ 273939 w 981075"/>
                <a:gd name="connsiteY491" fmla="*/ 936784 h 1304925"/>
                <a:gd name="connsiteX492" fmla="*/ 272224 w 981075"/>
                <a:gd name="connsiteY492" fmla="*/ 941546 h 1304925"/>
                <a:gd name="connsiteX493" fmla="*/ 271558 w 981075"/>
                <a:gd name="connsiteY493" fmla="*/ 938213 h 1304925"/>
                <a:gd name="connsiteX494" fmla="*/ 276225 w 981075"/>
                <a:gd name="connsiteY494" fmla="*/ 933164 h 1304925"/>
                <a:gd name="connsiteX495" fmla="*/ 276320 w 981075"/>
                <a:gd name="connsiteY495" fmla="*/ 926878 h 1304925"/>
                <a:gd name="connsiteX496" fmla="*/ 285179 w 981075"/>
                <a:gd name="connsiteY496" fmla="*/ 921258 h 1304925"/>
                <a:gd name="connsiteX497" fmla="*/ 282988 w 981075"/>
                <a:gd name="connsiteY497" fmla="*/ 919639 h 1304925"/>
                <a:gd name="connsiteX498" fmla="*/ 283940 w 981075"/>
                <a:gd name="connsiteY498" fmla="*/ 915067 h 1304925"/>
                <a:gd name="connsiteX499" fmla="*/ 276606 w 981075"/>
                <a:gd name="connsiteY499" fmla="*/ 909351 h 1304925"/>
                <a:gd name="connsiteX500" fmla="*/ 274511 w 981075"/>
                <a:gd name="connsiteY500" fmla="*/ 914114 h 1304925"/>
                <a:gd name="connsiteX501" fmla="*/ 267748 w 981075"/>
                <a:gd name="connsiteY501" fmla="*/ 911543 h 1304925"/>
                <a:gd name="connsiteX502" fmla="*/ 262128 w 981075"/>
                <a:gd name="connsiteY502" fmla="*/ 913448 h 1304925"/>
                <a:gd name="connsiteX503" fmla="*/ 259556 w 981075"/>
                <a:gd name="connsiteY503" fmla="*/ 909733 h 1304925"/>
                <a:gd name="connsiteX504" fmla="*/ 251365 w 981075"/>
                <a:gd name="connsiteY504" fmla="*/ 913829 h 1304925"/>
                <a:gd name="connsiteX505" fmla="*/ 249745 w 981075"/>
                <a:gd name="connsiteY505" fmla="*/ 910114 h 1304925"/>
                <a:gd name="connsiteX506" fmla="*/ 245269 w 981075"/>
                <a:gd name="connsiteY506" fmla="*/ 910876 h 1304925"/>
                <a:gd name="connsiteX507" fmla="*/ 243459 w 981075"/>
                <a:gd name="connsiteY507" fmla="*/ 907066 h 1304925"/>
                <a:gd name="connsiteX508" fmla="*/ 239173 w 981075"/>
                <a:gd name="connsiteY508" fmla="*/ 906399 h 1304925"/>
                <a:gd name="connsiteX509" fmla="*/ 238030 w 981075"/>
                <a:gd name="connsiteY509" fmla="*/ 912686 h 1304925"/>
                <a:gd name="connsiteX510" fmla="*/ 226123 w 981075"/>
                <a:gd name="connsiteY510" fmla="*/ 903446 h 1304925"/>
                <a:gd name="connsiteX511" fmla="*/ 224219 w 981075"/>
                <a:gd name="connsiteY511" fmla="*/ 907542 h 1304925"/>
                <a:gd name="connsiteX512" fmla="*/ 206026 w 981075"/>
                <a:gd name="connsiteY512" fmla="*/ 894874 h 1304925"/>
                <a:gd name="connsiteX513" fmla="*/ 188500 w 981075"/>
                <a:gd name="connsiteY513" fmla="*/ 899160 h 1304925"/>
                <a:gd name="connsiteX514" fmla="*/ 178498 w 981075"/>
                <a:gd name="connsiteY514" fmla="*/ 893255 h 1304925"/>
                <a:gd name="connsiteX515" fmla="*/ 165163 w 981075"/>
                <a:gd name="connsiteY515" fmla="*/ 895064 h 1304925"/>
                <a:gd name="connsiteX516" fmla="*/ 164116 w 981075"/>
                <a:gd name="connsiteY516" fmla="*/ 897731 h 1304925"/>
                <a:gd name="connsiteX517" fmla="*/ 166973 w 981075"/>
                <a:gd name="connsiteY517" fmla="*/ 900399 h 1304925"/>
                <a:gd name="connsiteX518" fmla="*/ 164306 w 981075"/>
                <a:gd name="connsiteY518" fmla="*/ 903351 h 1304925"/>
                <a:gd name="connsiteX519" fmla="*/ 162687 w 981075"/>
                <a:gd name="connsiteY519" fmla="*/ 916495 h 1304925"/>
                <a:gd name="connsiteX520" fmla="*/ 165068 w 981075"/>
                <a:gd name="connsiteY520" fmla="*/ 918020 h 1304925"/>
                <a:gd name="connsiteX521" fmla="*/ 167640 w 981075"/>
                <a:gd name="connsiteY521" fmla="*/ 928783 h 1304925"/>
                <a:gd name="connsiteX522" fmla="*/ 165830 w 981075"/>
                <a:gd name="connsiteY522" fmla="*/ 938879 h 1304925"/>
                <a:gd name="connsiteX523" fmla="*/ 169069 w 981075"/>
                <a:gd name="connsiteY523" fmla="*/ 946214 h 1304925"/>
                <a:gd name="connsiteX524" fmla="*/ 178784 w 981075"/>
                <a:gd name="connsiteY524" fmla="*/ 944594 h 1304925"/>
                <a:gd name="connsiteX525" fmla="*/ 180213 w 981075"/>
                <a:gd name="connsiteY525" fmla="*/ 952214 h 1304925"/>
                <a:gd name="connsiteX526" fmla="*/ 183452 w 981075"/>
                <a:gd name="connsiteY526" fmla="*/ 952691 h 1304925"/>
                <a:gd name="connsiteX527" fmla="*/ 182785 w 981075"/>
                <a:gd name="connsiteY527" fmla="*/ 957739 h 1304925"/>
                <a:gd name="connsiteX528" fmla="*/ 174974 w 981075"/>
                <a:gd name="connsiteY528" fmla="*/ 975836 h 1304925"/>
                <a:gd name="connsiteX529" fmla="*/ 165163 w 981075"/>
                <a:gd name="connsiteY529" fmla="*/ 965454 h 1304925"/>
                <a:gd name="connsiteX530" fmla="*/ 158115 w 981075"/>
                <a:gd name="connsiteY530" fmla="*/ 971074 h 1304925"/>
                <a:gd name="connsiteX531" fmla="*/ 146495 w 981075"/>
                <a:gd name="connsiteY531" fmla="*/ 973836 h 1304925"/>
                <a:gd name="connsiteX532" fmla="*/ 137541 w 981075"/>
                <a:gd name="connsiteY532" fmla="*/ 960311 h 1304925"/>
                <a:gd name="connsiteX533" fmla="*/ 136684 w 981075"/>
                <a:gd name="connsiteY533" fmla="*/ 954024 h 1304925"/>
                <a:gd name="connsiteX534" fmla="*/ 110966 w 981075"/>
                <a:gd name="connsiteY534" fmla="*/ 929450 h 1304925"/>
                <a:gd name="connsiteX535" fmla="*/ 96298 w 981075"/>
                <a:gd name="connsiteY535" fmla="*/ 908971 h 1304925"/>
                <a:gd name="connsiteX536" fmla="*/ 80200 w 981075"/>
                <a:gd name="connsiteY536" fmla="*/ 895064 h 1304925"/>
                <a:gd name="connsiteX537" fmla="*/ 77153 w 981075"/>
                <a:gd name="connsiteY537" fmla="*/ 886968 h 1304925"/>
                <a:gd name="connsiteX538" fmla="*/ 71914 w 981075"/>
                <a:gd name="connsiteY538" fmla="*/ 889159 h 1304925"/>
                <a:gd name="connsiteX539" fmla="*/ 62389 w 981075"/>
                <a:gd name="connsiteY539" fmla="*/ 883920 h 1304925"/>
                <a:gd name="connsiteX540" fmla="*/ 79534 w 981075"/>
                <a:gd name="connsiteY540" fmla="*/ 869347 h 1304925"/>
                <a:gd name="connsiteX541" fmla="*/ 80772 w 981075"/>
                <a:gd name="connsiteY541" fmla="*/ 853345 h 1304925"/>
                <a:gd name="connsiteX542" fmla="*/ 78105 w 981075"/>
                <a:gd name="connsiteY542" fmla="*/ 846677 h 1304925"/>
                <a:gd name="connsiteX543" fmla="*/ 73723 w 981075"/>
                <a:gd name="connsiteY543" fmla="*/ 844201 h 1304925"/>
                <a:gd name="connsiteX544" fmla="*/ 70580 w 981075"/>
                <a:gd name="connsiteY544" fmla="*/ 854678 h 1304925"/>
                <a:gd name="connsiteX545" fmla="*/ 60960 w 981075"/>
                <a:gd name="connsiteY545" fmla="*/ 844296 h 1304925"/>
                <a:gd name="connsiteX546" fmla="*/ 39243 w 981075"/>
                <a:gd name="connsiteY546" fmla="*/ 828580 h 1304925"/>
                <a:gd name="connsiteX547" fmla="*/ 41720 w 981075"/>
                <a:gd name="connsiteY547" fmla="*/ 818864 h 1304925"/>
                <a:gd name="connsiteX548" fmla="*/ 33242 w 981075"/>
                <a:gd name="connsiteY548" fmla="*/ 808101 h 13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</a:cxnLst>
              <a:rect l="l" t="t" r="r" b="b"/>
              <a:pathLst>
                <a:path w="981075" h="1304925">
                  <a:moveTo>
                    <a:pt x="33242" y="808101"/>
                  </a:moveTo>
                  <a:lnTo>
                    <a:pt x="32671" y="804767"/>
                  </a:lnTo>
                  <a:lnTo>
                    <a:pt x="37624" y="798862"/>
                  </a:lnTo>
                  <a:lnTo>
                    <a:pt x="64770" y="784193"/>
                  </a:lnTo>
                  <a:lnTo>
                    <a:pt x="59341" y="780669"/>
                  </a:lnTo>
                  <a:lnTo>
                    <a:pt x="61912" y="762095"/>
                  </a:lnTo>
                  <a:lnTo>
                    <a:pt x="65818" y="762095"/>
                  </a:lnTo>
                  <a:lnTo>
                    <a:pt x="66865" y="745045"/>
                  </a:lnTo>
                  <a:lnTo>
                    <a:pt x="60293" y="746474"/>
                  </a:lnTo>
                  <a:lnTo>
                    <a:pt x="50387" y="739711"/>
                  </a:lnTo>
                  <a:lnTo>
                    <a:pt x="55340" y="728186"/>
                  </a:lnTo>
                  <a:lnTo>
                    <a:pt x="54864" y="725900"/>
                  </a:lnTo>
                  <a:lnTo>
                    <a:pt x="49625" y="727424"/>
                  </a:lnTo>
                  <a:lnTo>
                    <a:pt x="47435" y="720185"/>
                  </a:lnTo>
                  <a:lnTo>
                    <a:pt x="41053" y="721328"/>
                  </a:lnTo>
                  <a:lnTo>
                    <a:pt x="40005" y="718280"/>
                  </a:lnTo>
                  <a:lnTo>
                    <a:pt x="33337" y="723043"/>
                  </a:lnTo>
                  <a:lnTo>
                    <a:pt x="22288" y="707612"/>
                  </a:lnTo>
                  <a:lnTo>
                    <a:pt x="15812" y="707612"/>
                  </a:lnTo>
                  <a:lnTo>
                    <a:pt x="17145" y="698373"/>
                  </a:lnTo>
                  <a:lnTo>
                    <a:pt x="9525" y="685038"/>
                  </a:lnTo>
                  <a:lnTo>
                    <a:pt x="11716" y="681514"/>
                  </a:lnTo>
                  <a:lnTo>
                    <a:pt x="15716" y="681895"/>
                  </a:lnTo>
                  <a:lnTo>
                    <a:pt x="18764" y="678847"/>
                  </a:lnTo>
                  <a:lnTo>
                    <a:pt x="29146" y="685705"/>
                  </a:lnTo>
                  <a:lnTo>
                    <a:pt x="33623" y="675989"/>
                  </a:lnTo>
                  <a:lnTo>
                    <a:pt x="42672" y="671799"/>
                  </a:lnTo>
                  <a:lnTo>
                    <a:pt x="44196" y="674656"/>
                  </a:lnTo>
                  <a:lnTo>
                    <a:pt x="47149" y="673036"/>
                  </a:lnTo>
                  <a:lnTo>
                    <a:pt x="54483" y="677894"/>
                  </a:lnTo>
                  <a:lnTo>
                    <a:pt x="61436" y="674846"/>
                  </a:lnTo>
                  <a:lnTo>
                    <a:pt x="65532" y="676466"/>
                  </a:lnTo>
                  <a:lnTo>
                    <a:pt x="69152" y="661607"/>
                  </a:lnTo>
                  <a:lnTo>
                    <a:pt x="71152" y="660845"/>
                  </a:lnTo>
                  <a:lnTo>
                    <a:pt x="70771" y="654844"/>
                  </a:lnTo>
                  <a:lnTo>
                    <a:pt x="76676" y="648938"/>
                  </a:lnTo>
                  <a:lnTo>
                    <a:pt x="87058" y="649034"/>
                  </a:lnTo>
                  <a:lnTo>
                    <a:pt x="87439" y="645319"/>
                  </a:lnTo>
                  <a:lnTo>
                    <a:pt x="91154" y="650272"/>
                  </a:lnTo>
                  <a:lnTo>
                    <a:pt x="92297" y="644176"/>
                  </a:lnTo>
                  <a:lnTo>
                    <a:pt x="89821" y="643795"/>
                  </a:lnTo>
                  <a:lnTo>
                    <a:pt x="90011" y="641223"/>
                  </a:lnTo>
                  <a:lnTo>
                    <a:pt x="102203" y="624745"/>
                  </a:lnTo>
                  <a:lnTo>
                    <a:pt x="114014" y="614649"/>
                  </a:lnTo>
                  <a:lnTo>
                    <a:pt x="118110" y="617315"/>
                  </a:lnTo>
                  <a:lnTo>
                    <a:pt x="133445" y="601694"/>
                  </a:lnTo>
                  <a:lnTo>
                    <a:pt x="141827" y="601694"/>
                  </a:lnTo>
                  <a:lnTo>
                    <a:pt x="149828" y="592169"/>
                  </a:lnTo>
                  <a:lnTo>
                    <a:pt x="154019" y="591502"/>
                  </a:lnTo>
                  <a:lnTo>
                    <a:pt x="161354" y="574643"/>
                  </a:lnTo>
                  <a:lnTo>
                    <a:pt x="170402" y="567690"/>
                  </a:lnTo>
                  <a:lnTo>
                    <a:pt x="186023" y="546735"/>
                  </a:lnTo>
                  <a:lnTo>
                    <a:pt x="182499" y="540163"/>
                  </a:lnTo>
                  <a:lnTo>
                    <a:pt x="201930" y="533876"/>
                  </a:lnTo>
                  <a:lnTo>
                    <a:pt x="214122" y="523494"/>
                  </a:lnTo>
                  <a:lnTo>
                    <a:pt x="219742" y="511302"/>
                  </a:lnTo>
                  <a:lnTo>
                    <a:pt x="229933" y="506730"/>
                  </a:lnTo>
                  <a:lnTo>
                    <a:pt x="236315" y="498920"/>
                  </a:lnTo>
                  <a:lnTo>
                    <a:pt x="248793" y="490918"/>
                  </a:lnTo>
                  <a:lnTo>
                    <a:pt x="264128" y="469868"/>
                  </a:lnTo>
                  <a:lnTo>
                    <a:pt x="274320" y="468916"/>
                  </a:lnTo>
                  <a:lnTo>
                    <a:pt x="281845" y="447770"/>
                  </a:lnTo>
                  <a:lnTo>
                    <a:pt x="281178" y="435578"/>
                  </a:lnTo>
                  <a:lnTo>
                    <a:pt x="277844" y="427291"/>
                  </a:lnTo>
                  <a:lnTo>
                    <a:pt x="280321" y="420148"/>
                  </a:lnTo>
                  <a:lnTo>
                    <a:pt x="273748" y="421195"/>
                  </a:lnTo>
                  <a:lnTo>
                    <a:pt x="253460" y="414147"/>
                  </a:lnTo>
                  <a:lnTo>
                    <a:pt x="236506" y="412432"/>
                  </a:lnTo>
                  <a:lnTo>
                    <a:pt x="217551" y="397478"/>
                  </a:lnTo>
                  <a:lnTo>
                    <a:pt x="210312" y="395954"/>
                  </a:lnTo>
                  <a:lnTo>
                    <a:pt x="190690" y="409670"/>
                  </a:lnTo>
                  <a:lnTo>
                    <a:pt x="172783" y="404336"/>
                  </a:lnTo>
                  <a:lnTo>
                    <a:pt x="158591" y="410527"/>
                  </a:lnTo>
                  <a:lnTo>
                    <a:pt x="148209" y="408623"/>
                  </a:lnTo>
                  <a:lnTo>
                    <a:pt x="136398" y="399479"/>
                  </a:lnTo>
                  <a:lnTo>
                    <a:pt x="136779" y="385286"/>
                  </a:lnTo>
                  <a:lnTo>
                    <a:pt x="131826" y="375380"/>
                  </a:lnTo>
                  <a:lnTo>
                    <a:pt x="135922" y="370523"/>
                  </a:lnTo>
                  <a:lnTo>
                    <a:pt x="136303" y="363379"/>
                  </a:lnTo>
                  <a:lnTo>
                    <a:pt x="130112" y="353092"/>
                  </a:lnTo>
                  <a:lnTo>
                    <a:pt x="134969" y="344710"/>
                  </a:lnTo>
                  <a:lnTo>
                    <a:pt x="133064" y="340519"/>
                  </a:lnTo>
                  <a:lnTo>
                    <a:pt x="134493" y="330708"/>
                  </a:lnTo>
                  <a:lnTo>
                    <a:pt x="126206" y="326041"/>
                  </a:lnTo>
                  <a:lnTo>
                    <a:pt x="118491" y="329470"/>
                  </a:lnTo>
                  <a:lnTo>
                    <a:pt x="103632" y="325469"/>
                  </a:lnTo>
                  <a:lnTo>
                    <a:pt x="99250" y="311277"/>
                  </a:lnTo>
                  <a:lnTo>
                    <a:pt x="104013" y="299085"/>
                  </a:lnTo>
                  <a:lnTo>
                    <a:pt x="123063" y="288417"/>
                  </a:lnTo>
                  <a:lnTo>
                    <a:pt x="133921" y="277939"/>
                  </a:lnTo>
                  <a:lnTo>
                    <a:pt x="147066" y="270320"/>
                  </a:lnTo>
                  <a:lnTo>
                    <a:pt x="166116" y="247269"/>
                  </a:lnTo>
                  <a:lnTo>
                    <a:pt x="166687" y="245269"/>
                  </a:lnTo>
                  <a:lnTo>
                    <a:pt x="164020" y="244602"/>
                  </a:lnTo>
                  <a:lnTo>
                    <a:pt x="170021" y="230886"/>
                  </a:lnTo>
                  <a:lnTo>
                    <a:pt x="152876" y="225647"/>
                  </a:lnTo>
                  <a:lnTo>
                    <a:pt x="143828" y="194691"/>
                  </a:lnTo>
                  <a:lnTo>
                    <a:pt x="147637" y="191834"/>
                  </a:lnTo>
                  <a:lnTo>
                    <a:pt x="143351" y="187738"/>
                  </a:lnTo>
                  <a:lnTo>
                    <a:pt x="165545" y="176689"/>
                  </a:lnTo>
                  <a:lnTo>
                    <a:pt x="165354" y="183832"/>
                  </a:lnTo>
                  <a:lnTo>
                    <a:pt x="167354" y="185547"/>
                  </a:lnTo>
                  <a:lnTo>
                    <a:pt x="170783" y="183166"/>
                  </a:lnTo>
                  <a:lnTo>
                    <a:pt x="174117" y="186499"/>
                  </a:lnTo>
                  <a:lnTo>
                    <a:pt x="178022" y="191548"/>
                  </a:lnTo>
                  <a:lnTo>
                    <a:pt x="178213" y="197644"/>
                  </a:lnTo>
                  <a:lnTo>
                    <a:pt x="185547" y="206026"/>
                  </a:lnTo>
                  <a:lnTo>
                    <a:pt x="200120" y="195739"/>
                  </a:lnTo>
                  <a:lnTo>
                    <a:pt x="199358" y="179927"/>
                  </a:lnTo>
                  <a:lnTo>
                    <a:pt x="202882" y="180975"/>
                  </a:lnTo>
                  <a:lnTo>
                    <a:pt x="206026" y="189833"/>
                  </a:lnTo>
                  <a:lnTo>
                    <a:pt x="227171" y="189738"/>
                  </a:lnTo>
                  <a:lnTo>
                    <a:pt x="242506" y="196501"/>
                  </a:lnTo>
                  <a:lnTo>
                    <a:pt x="244221" y="200215"/>
                  </a:lnTo>
                  <a:lnTo>
                    <a:pt x="261937" y="201739"/>
                  </a:lnTo>
                  <a:lnTo>
                    <a:pt x="269177" y="207550"/>
                  </a:lnTo>
                  <a:lnTo>
                    <a:pt x="268700" y="192119"/>
                  </a:lnTo>
                  <a:lnTo>
                    <a:pt x="285179" y="194501"/>
                  </a:lnTo>
                  <a:lnTo>
                    <a:pt x="285655" y="203263"/>
                  </a:lnTo>
                  <a:lnTo>
                    <a:pt x="300133" y="203359"/>
                  </a:lnTo>
                  <a:lnTo>
                    <a:pt x="303562" y="210788"/>
                  </a:lnTo>
                  <a:lnTo>
                    <a:pt x="311182" y="217075"/>
                  </a:lnTo>
                  <a:lnTo>
                    <a:pt x="313849" y="211264"/>
                  </a:lnTo>
                  <a:lnTo>
                    <a:pt x="317563" y="210598"/>
                  </a:lnTo>
                  <a:lnTo>
                    <a:pt x="327470" y="200406"/>
                  </a:lnTo>
                  <a:lnTo>
                    <a:pt x="337471" y="201644"/>
                  </a:lnTo>
                  <a:lnTo>
                    <a:pt x="352330" y="199358"/>
                  </a:lnTo>
                  <a:lnTo>
                    <a:pt x="355759" y="210788"/>
                  </a:lnTo>
                  <a:lnTo>
                    <a:pt x="350901" y="223742"/>
                  </a:lnTo>
                  <a:lnTo>
                    <a:pt x="351663" y="232029"/>
                  </a:lnTo>
                  <a:lnTo>
                    <a:pt x="348901" y="241268"/>
                  </a:lnTo>
                  <a:lnTo>
                    <a:pt x="358712" y="250793"/>
                  </a:lnTo>
                  <a:lnTo>
                    <a:pt x="376619" y="257366"/>
                  </a:lnTo>
                  <a:lnTo>
                    <a:pt x="398240" y="261080"/>
                  </a:lnTo>
                  <a:lnTo>
                    <a:pt x="420243" y="245745"/>
                  </a:lnTo>
                  <a:lnTo>
                    <a:pt x="424434" y="238696"/>
                  </a:lnTo>
                  <a:lnTo>
                    <a:pt x="423767" y="231077"/>
                  </a:lnTo>
                  <a:lnTo>
                    <a:pt x="415195" y="216408"/>
                  </a:lnTo>
                  <a:lnTo>
                    <a:pt x="420624" y="182785"/>
                  </a:lnTo>
                  <a:lnTo>
                    <a:pt x="418433" y="173641"/>
                  </a:lnTo>
                  <a:lnTo>
                    <a:pt x="419862" y="166783"/>
                  </a:lnTo>
                  <a:lnTo>
                    <a:pt x="424339" y="168402"/>
                  </a:lnTo>
                  <a:lnTo>
                    <a:pt x="437483" y="164782"/>
                  </a:lnTo>
                  <a:lnTo>
                    <a:pt x="453295" y="153257"/>
                  </a:lnTo>
                  <a:lnTo>
                    <a:pt x="462344" y="141541"/>
                  </a:lnTo>
                  <a:lnTo>
                    <a:pt x="466344" y="140398"/>
                  </a:lnTo>
                  <a:lnTo>
                    <a:pt x="485013" y="148971"/>
                  </a:lnTo>
                  <a:lnTo>
                    <a:pt x="494443" y="157734"/>
                  </a:lnTo>
                  <a:lnTo>
                    <a:pt x="508445" y="165735"/>
                  </a:lnTo>
                  <a:lnTo>
                    <a:pt x="517493" y="163163"/>
                  </a:lnTo>
                  <a:lnTo>
                    <a:pt x="527875" y="163925"/>
                  </a:lnTo>
                  <a:lnTo>
                    <a:pt x="535781" y="168783"/>
                  </a:lnTo>
                  <a:lnTo>
                    <a:pt x="527590" y="142970"/>
                  </a:lnTo>
                  <a:lnTo>
                    <a:pt x="528828" y="126778"/>
                  </a:lnTo>
                  <a:lnTo>
                    <a:pt x="534733" y="123254"/>
                  </a:lnTo>
                  <a:lnTo>
                    <a:pt x="541020" y="124301"/>
                  </a:lnTo>
                  <a:lnTo>
                    <a:pt x="559689" y="120110"/>
                  </a:lnTo>
                  <a:lnTo>
                    <a:pt x="578548" y="108013"/>
                  </a:lnTo>
                  <a:lnTo>
                    <a:pt x="595313" y="106109"/>
                  </a:lnTo>
                  <a:lnTo>
                    <a:pt x="601408" y="98679"/>
                  </a:lnTo>
                  <a:lnTo>
                    <a:pt x="603790" y="85439"/>
                  </a:lnTo>
                  <a:lnTo>
                    <a:pt x="605599" y="79820"/>
                  </a:lnTo>
                  <a:lnTo>
                    <a:pt x="607409" y="80296"/>
                  </a:lnTo>
                  <a:lnTo>
                    <a:pt x="614172" y="53816"/>
                  </a:lnTo>
                  <a:lnTo>
                    <a:pt x="613791" y="38100"/>
                  </a:lnTo>
                  <a:lnTo>
                    <a:pt x="626078" y="9525"/>
                  </a:lnTo>
                  <a:lnTo>
                    <a:pt x="639508" y="13430"/>
                  </a:lnTo>
                  <a:lnTo>
                    <a:pt x="650367" y="9525"/>
                  </a:lnTo>
                  <a:lnTo>
                    <a:pt x="652748" y="12763"/>
                  </a:lnTo>
                  <a:lnTo>
                    <a:pt x="649510" y="20098"/>
                  </a:lnTo>
                  <a:lnTo>
                    <a:pt x="652272" y="24003"/>
                  </a:lnTo>
                  <a:lnTo>
                    <a:pt x="667798" y="28861"/>
                  </a:lnTo>
                  <a:lnTo>
                    <a:pt x="678180" y="25622"/>
                  </a:lnTo>
                  <a:lnTo>
                    <a:pt x="684466" y="28194"/>
                  </a:lnTo>
                  <a:lnTo>
                    <a:pt x="692277" y="26289"/>
                  </a:lnTo>
                  <a:lnTo>
                    <a:pt x="696658" y="32956"/>
                  </a:lnTo>
                  <a:lnTo>
                    <a:pt x="699325" y="47339"/>
                  </a:lnTo>
                  <a:lnTo>
                    <a:pt x="703897" y="45339"/>
                  </a:lnTo>
                  <a:lnTo>
                    <a:pt x="719899" y="47911"/>
                  </a:lnTo>
                  <a:lnTo>
                    <a:pt x="722186" y="50959"/>
                  </a:lnTo>
                  <a:lnTo>
                    <a:pt x="722376" y="61246"/>
                  </a:lnTo>
                  <a:lnTo>
                    <a:pt x="733139" y="65913"/>
                  </a:lnTo>
                  <a:lnTo>
                    <a:pt x="746284" y="77057"/>
                  </a:lnTo>
                  <a:lnTo>
                    <a:pt x="729044" y="84677"/>
                  </a:lnTo>
                  <a:lnTo>
                    <a:pt x="724186" y="89726"/>
                  </a:lnTo>
                  <a:lnTo>
                    <a:pt x="712565" y="90202"/>
                  </a:lnTo>
                  <a:lnTo>
                    <a:pt x="713518" y="93916"/>
                  </a:lnTo>
                  <a:lnTo>
                    <a:pt x="709803" y="96393"/>
                  </a:lnTo>
                  <a:lnTo>
                    <a:pt x="711041" y="117253"/>
                  </a:lnTo>
                  <a:lnTo>
                    <a:pt x="730091" y="123825"/>
                  </a:lnTo>
                  <a:lnTo>
                    <a:pt x="731329" y="126206"/>
                  </a:lnTo>
                  <a:lnTo>
                    <a:pt x="723614" y="144780"/>
                  </a:lnTo>
                  <a:lnTo>
                    <a:pt x="727996" y="144970"/>
                  </a:lnTo>
                  <a:lnTo>
                    <a:pt x="734187" y="140970"/>
                  </a:lnTo>
                  <a:lnTo>
                    <a:pt x="727615" y="146304"/>
                  </a:lnTo>
                  <a:lnTo>
                    <a:pt x="724567" y="155162"/>
                  </a:lnTo>
                  <a:lnTo>
                    <a:pt x="727805" y="162687"/>
                  </a:lnTo>
                  <a:lnTo>
                    <a:pt x="733330" y="158401"/>
                  </a:lnTo>
                  <a:lnTo>
                    <a:pt x="741997" y="167830"/>
                  </a:lnTo>
                  <a:lnTo>
                    <a:pt x="747808" y="165259"/>
                  </a:lnTo>
                  <a:lnTo>
                    <a:pt x="749903" y="167449"/>
                  </a:lnTo>
                  <a:lnTo>
                    <a:pt x="746760" y="169259"/>
                  </a:lnTo>
                  <a:lnTo>
                    <a:pt x="747808" y="171736"/>
                  </a:lnTo>
                  <a:lnTo>
                    <a:pt x="738473" y="175070"/>
                  </a:lnTo>
                  <a:lnTo>
                    <a:pt x="731044" y="174688"/>
                  </a:lnTo>
                  <a:lnTo>
                    <a:pt x="729805" y="177070"/>
                  </a:lnTo>
                  <a:lnTo>
                    <a:pt x="744569" y="183261"/>
                  </a:lnTo>
                  <a:lnTo>
                    <a:pt x="752570" y="178403"/>
                  </a:lnTo>
                  <a:lnTo>
                    <a:pt x="754285" y="172974"/>
                  </a:lnTo>
                  <a:lnTo>
                    <a:pt x="759428" y="171069"/>
                  </a:lnTo>
                  <a:lnTo>
                    <a:pt x="764762" y="164973"/>
                  </a:lnTo>
                  <a:lnTo>
                    <a:pt x="764953" y="167830"/>
                  </a:lnTo>
                  <a:lnTo>
                    <a:pt x="771620" y="167926"/>
                  </a:lnTo>
                  <a:lnTo>
                    <a:pt x="773430" y="165354"/>
                  </a:lnTo>
                  <a:lnTo>
                    <a:pt x="776859" y="168307"/>
                  </a:lnTo>
                  <a:lnTo>
                    <a:pt x="775049" y="173545"/>
                  </a:lnTo>
                  <a:lnTo>
                    <a:pt x="782288" y="178689"/>
                  </a:lnTo>
                  <a:lnTo>
                    <a:pt x="784003" y="173260"/>
                  </a:lnTo>
                  <a:lnTo>
                    <a:pt x="788194" y="172403"/>
                  </a:lnTo>
                  <a:lnTo>
                    <a:pt x="789146" y="178594"/>
                  </a:lnTo>
                  <a:lnTo>
                    <a:pt x="794956" y="181165"/>
                  </a:lnTo>
                  <a:lnTo>
                    <a:pt x="790289" y="187262"/>
                  </a:lnTo>
                  <a:lnTo>
                    <a:pt x="787908" y="200215"/>
                  </a:lnTo>
                  <a:lnTo>
                    <a:pt x="784098" y="200692"/>
                  </a:lnTo>
                  <a:lnTo>
                    <a:pt x="784765" y="212027"/>
                  </a:lnTo>
                  <a:lnTo>
                    <a:pt x="786955" y="211741"/>
                  </a:lnTo>
                  <a:lnTo>
                    <a:pt x="781621" y="225743"/>
                  </a:lnTo>
                  <a:lnTo>
                    <a:pt x="799147" y="242316"/>
                  </a:lnTo>
                  <a:lnTo>
                    <a:pt x="808291" y="247555"/>
                  </a:lnTo>
                  <a:lnTo>
                    <a:pt x="812482" y="260604"/>
                  </a:lnTo>
                  <a:lnTo>
                    <a:pt x="819721" y="260795"/>
                  </a:lnTo>
                  <a:lnTo>
                    <a:pt x="834104" y="270320"/>
                  </a:lnTo>
                  <a:lnTo>
                    <a:pt x="840486" y="260032"/>
                  </a:lnTo>
                  <a:lnTo>
                    <a:pt x="849154" y="258413"/>
                  </a:lnTo>
                  <a:lnTo>
                    <a:pt x="850011" y="269653"/>
                  </a:lnTo>
                  <a:lnTo>
                    <a:pt x="856012" y="267462"/>
                  </a:lnTo>
                  <a:lnTo>
                    <a:pt x="862965" y="275367"/>
                  </a:lnTo>
                  <a:lnTo>
                    <a:pt x="871823" y="273558"/>
                  </a:lnTo>
                  <a:lnTo>
                    <a:pt x="887349" y="281464"/>
                  </a:lnTo>
                  <a:lnTo>
                    <a:pt x="892016" y="278225"/>
                  </a:lnTo>
                  <a:lnTo>
                    <a:pt x="898874" y="277844"/>
                  </a:lnTo>
                  <a:lnTo>
                    <a:pt x="897446" y="280225"/>
                  </a:lnTo>
                  <a:lnTo>
                    <a:pt x="900874" y="283178"/>
                  </a:lnTo>
                  <a:lnTo>
                    <a:pt x="899160" y="285369"/>
                  </a:lnTo>
                  <a:lnTo>
                    <a:pt x="903256" y="289655"/>
                  </a:lnTo>
                  <a:lnTo>
                    <a:pt x="910971" y="291275"/>
                  </a:lnTo>
                  <a:lnTo>
                    <a:pt x="922115" y="288798"/>
                  </a:lnTo>
                  <a:lnTo>
                    <a:pt x="926306" y="294132"/>
                  </a:lnTo>
                  <a:lnTo>
                    <a:pt x="922877" y="304419"/>
                  </a:lnTo>
                  <a:lnTo>
                    <a:pt x="909161" y="316230"/>
                  </a:lnTo>
                  <a:lnTo>
                    <a:pt x="906685" y="329375"/>
                  </a:lnTo>
                  <a:lnTo>
                    <a:pt x="916686" y="326422"/>
                  </a:lnTo>
                  <a:lnTo>
                    <a:pt x="944785" y="307753"/>
                  </a:lnTo>
                  <a:lnTo>
                    <a:pt x="956405" y="304133"/>
                  </a:lnTo>
                  <a:lnTo>
                    <a:pt x="957263" y="307467"/>
                  </a:lnTo>
                  <a:lnTo>
                    <a:pt x="963739" y="305752"/>
                  </a:lnTo>
                  <a:lnTo>
                    <a:pt x="951738" y="311753"/>
                  </a:lnTo>
                  <a:lnTo>
                    <a:pt x="955738" y="315468"/>
                  </a:lnTo>
                  <a:lnTo>
                    <a:pt x="956691" y="320516"/>
                  </a:lnTo>
                  <a:lnTo>
                    <a:pt x="948690" y="326803"/>
                  </a:lnTo>
                  <a:lnTo>
                    <a:pt x="947356" y="332708"/>
                  </a:lnTo>
                  <a:lnTo>
                    <a:pt x="951833" y="336518"/>
                  </a:lnTo>
                  <a:lnTo>
                    <a:pt x="947356" y="345472"/>
                  </a:lnTo>
                  <a:lnTo>
                    <a:pt x="945071" y="345281"/>
                  </a:lnTo>
                  <a:lnTo>
                    <a:pt x="944023" y="352616"/>
                  </a:lnTo>
                  <a:lnTo>
                    <a:pt x="935260" y="357759"/>
                  </a:lnTo>
                  <a:lnTo>
                    <a:pt x="918400" y="356997"/>
                  </a:lnTo>
                  <a:lnTo>
                    <a:pt x="913447" y="368618"/>
                  </a:lnTo>
                  <a:lnTo>
                    <a:pt x="903827" y="376714"/>
                  </a:lnTo>
                  <a:lnTo>
                    <a:pt x="902208" y="373856"/>
                  </a:lnTo>
                  <a:lnTo>
                    <a:pt x="881539" y="369284"/>
                  </a:lnTo>
                  <a:lnTo>
                    <a:pt x="865251" y="374809"/>
                  </a:lnTo>
                  <a:lnTo>
                    <a:pt x="855250" y="386905"/>
                  </a:lnTo>
                  <a:lnTo>
                    <a:pt x="855631" y="397002"/>
                  </a:lnTo>
                  <a:lnTo>
                    <a:pt x="849630" y="418814"/>
                  </a:lnTo>
                  <a:lnTo>
                    <a:pt x="856107" y="431673"/>
                  </a:lnTo>
                  <a:lnTo>
                    <a:pt x="870680" y="449866"/>
                  </a:lnTo>
                  <a:lnTo>
                    <a:pt x="871633" y="461391"/>
                  </a:lnTo>
                  <a:lnTo>
                    <a:pt x="879348" y="478155"/>
                  </a:lnTo>
                  <a:lnTo>
                    <a:pt x="877824" y="482536"/>
                  </a:lnTo>
                  <a:lnTo>
                    <a:pt x="855154" y="507302"/>
                  </a:lnTo>
                  <a:lnTo>
                    <a:pt x="855536" y="511873"/>
                  </a:lnTo>
                  <a:lnTo>
                    <a:pt x="878396" y="523208"/>
                  </a:lnTo>
                  <a:lnTo>
                    <a:pt x="886206" y="532162"/>
                  </a:lnTo>
                  <a:lnTo>
                    <a:pt x="904875" y="538163"/>
                  </a:lnTo>
                  <a:lnTo>
                    <a:pt x="905732" y="545782"/>
                  </a:lnTo>
                  <a:lnTo>
                    <a:pt x="910590" y="554927"/>
                  </a:lnTo>
                  <a:lnTo>
                    <a:pt x="908780" y="559498"/>
                  </a:lnTo>
                  <a:lnTo>
                    <a:pt x="913543" y="565404"/>
                  </a:lnTo>
                  <a:lnTo>
                    <a:pt x="912495" y="568261"/>
                  </a:lnTo>
                  <a:lnTo>
                    <a:pt x="918115" y="573214"/>
                  </a:lnTo>
                  <a:lnTo>
                    <a:pt x="918210" y="577405"/>
                  </a:lnTo>
                  <a:lnTo>
                    <a:pt x="915543" y="578930"/>
                  </a:lnTo>
                  <a:lnTo>
                    <a:pt x="919639" y="590645"/>
                  </a:lnTo>
                  <a:lnTo>
                    <a:pt x="914686" y="603218"/>
                  </a:lnTo>
                  <a:lnTo>
                    <a:pt x="917543" y="613886"/>
                  </a:lnTo>
                  <a:lnTo>
                    <a:pt x="916114" y="625221"/>
                  </a:lnTo>
                  <a:lnTo>
                    <a:pt x="922115" y="631889"/>
                  </a:lnTo>
                  <a:lnTo>
                    <a:pt x="923639" y="639223"/>
                  </a:lnTo>
                  <a:lnTo>
                    <a:pt x="916877" y="650748"/>
                  </a:lnTo>
                  <a:lnTo>
                    <a:pt x="916400" y="660559"/>
                  </a:lnTo>
                  <a:lnTo>
                    <a:pt x="911447" y="669131"/>
                  </a:lnTo>
                  <a:lnTo>
                    <a:pt x="908304" y="694468"/>
                  </a:lnTo>
                  <a:lnTo>
                    <a:pt x="901827" y="704183"/>
                  </a:lnTo>
                  <a:lnTo>
                    <a:pt x="903161" y="715899"/>
                  </a:lnTo>
                  <a:lnTo>
                    <a:pt x="895826" y="724758"/>
                  </a:lnTo>
                  <a:lnTo>
                    <a:pt x="906875" y="734283"/>
                  </a:lnTo>
                  <a:lnTo>
                    <a:pt x="915448" y="735616"/>
                  </a:lnTo>
                  <a:lnTo>
                    <a:pt x="930878" y="749046"/>
                  </a:lnTo>
                  <a:lnTo>
                    <a:pt x="919353" y="753333"/>
                  </a:lnTo>
                  <a:lnTo>
                    <a:pt x="914400" y="760190"/>
                  </a:lnTo>
                  <a:lnTo>
                    <a:pt x="913638" y="779907"/>
                  </a:lnTo>
                  <a:lnTo>
                    <a:pt x="922020" y="778097"/>
                  </a:lnTo>
                  <a:lnTo>
                    <a:pt x="936212" y="785813"/>
                  </a:lnTo>
                  <a:lnTo>
                    <a:pt x="948785" y="806863"/>
                  </a:lnTo>
                  <a:lnTo>
                    <a:pt x="951071" y="829151"/>
                  </a:lnTo>
                  <a:lnTo>
                    <a:pt x="954596" y="839534"/>
                  </a:lnTo>
                  <a:lnTo>
                    <a:pt x="961835" y="846296"/>
                  </a:lnTo>
                  <a:lnTo>
                    <a:pt x="958024" y="865251"/>
                  </a:lnTo>
                  <a:lnTo>
                    <a:pt x="972598" y="892302"/>
                  </a:lnTo>
                  <a:lnTo>
                    <a:pt x="958882" y="913543"/>
                  </a:lnTo>
                  <a:lnTo>
                    <a:pt x="937450" y="918020"/>
                  </a:lnTo>
                  <a:lnTo>
                    <a:pt x="912971" y="930307"/>
                  </a:lnTo>
                  <a:lnTo>
                    <a:pt x="914210" y="934974"/>
                  </a:lnTo>
                  <a:lnTo>
                    <a:pt x="924401" y="932021"/>
                  </a:lnTo>
                  <a:lnTo>
                    <a:pt x="956120" y="999839"/>
                  </a:lnTo>
                  <a:lnTo>
                    <a:pt x="935831" y="995743"/>
                  </a:lnTo>
                  <a:lnTo>
                    <a:pt x="931450" y="997172"/>
                  </a:lnTo>
                  <a:lnTo>
                    <a:pt x="925354" y="991076"/>
                  </a:lnTo>
                  <a:lnTo>
                    <a:pt x="912209" y="992981"/>
                  </a:lnTo>
                  <a:lnTo>
                    <a:pt x="914971" y="1002316"/>
                  </a:lnTo>
                  <a:lnTo>
                    <a:pt x="911733" y="1027176"/>
                  </a:lnTo>
                  <a:lnTo>
                    <a:pt x="917353" y="1048036"/>
                  </a:lnTo>
                  <a:lnTo>
                    <a:pt x="911066" y="1053942"/>
                  </a:lnTo>
                  <a:lnTo>
                    <a:pt x="900970" y="1057751"/>
                  </a:lnTo>
                  <a:lnTo>
                    <a:pt x="900684" y="1061275"/>
                  </a:lnTo>
                  <a:lnTo>
                    <a:pt x="917353" y="1079278"/>
                  </a:lnTo>
                  <a:lnTo>
                    <a:pt x="922115" y="1098804"/>
                  </a:lnTo>
                  <a:lnTo>
                    <a:pt x="923925" y="1102138"/>
                  </a:lnTo>
                  <a:lnTo>
                    <a:pt x="930402" y="1104138"/>
                  </a:lnTo>
                  <a:lnTo>
                    <a:pt x="930402" y="1114901"/>
                  </a:lnTo>
                  <a:lnTo>
                    <a:pt x="941546" y="1126141"/>
                  </a:lnTo>
                  <a:lnTo>
                    <a:pt x="929449" y="1145381"/>
                  </a:lnTo>
                  <a:lnTo>
                    <a:pt x="921067" y="1146905"/>
                  </a:lnTo>
                  <a:lnTo>
                    <a:pt x="914495" y="1157288"/>
                  </a:lnTo>
                  <a:lnTo>
                    <a:pt x="889635" y="1162812"/>
                  </a:lnTo>
                  <a:lnTo>
                    <a:pt x="897541" y="1172433"/>
                  </a:lnTo>
                  <a:lnTo>
                    <a:pt x="897160" y="1180433"/>
                  </a:lnTo>
                  <a:lnTo>
                    <a:pt x="891826" y="1186815"/>
                  </a:lnTo>
                  <a:lnTo>
                    <a:pt x="913829" y="1201388"/>
                  </a:lnTo>
                  <a:lnTo>
                    <a:pt x="911733" y="1205389"/>
                  </a:lnTo>
                  <a:lnTo>
                    <a:pt x="907828" y="1203770"/>
                  </a:lnTo>
                  <a:lnTo>
                    <a:pt x="907352" y="1208056"/>
                  </a:lnTo>
                  <a:lnTo>
                    <a:pt x="916877" y="1213009"/>
                  </a:lnTo>
                  <a:lnTo>
                    <a:pt x="914210" y="1220534"/>
                  </a:lnTo>
                  <a:lnTo>
                    <a:pt x="915924" y="1250061"/>
                  </a:lnTo>
                  <a:lnTo>
                    <a:pt x="923354" y="1267397"/>
                  </a:lnTo>
                  <a:lnTo>
                    <a:pt x="912781" y="1271683"/>
                  </a:lnTo>
                  <a:lnTo>
                    <a:pt x="909447" y="1278731"/>
                  </a:lnTo>
                  <a:lnTo>
                    <a:pt x="904970" y="1281208"/>
                  </a:lnTo>
                  <a:lnTo>
                    <a:pt x="902494" y="1292923"/>
                  </a:lnTo>
                  <a:lnTo>
                    <a:pt x="897160" y="1297972"/>
                  </a:lnTo>
                  <a:lnTo>
                    <a:pt x="884872" y="1302258"/>
                  </a:lnTo>
                  <a:lnTo>
                    <a:pt x="882396" y="1294543"/>
                  </a:lnTo>
                  <a:lnTo>
                    <a:pt x="871919" y="1289495"/>
                  </a:lnTo>
                  <a:lnTo>
                    <a:pt x="865156" y="1282351"/>
                  </a:lnTo>
                  <a:lnTo>
                    <a:pt x="856202" y="1279303"/>
                  </a:lnTo>
                  <a:lnTo>
                    <a:pt x="855250" y="1273302"/>
                  </a:lnTo>
                  <a:lnTo>
                    <a:pt x="849154" y="1266063"/>
                  </a:lnTo>
                  <a:lnTo>
                    <a:pt x="820579" y="1260443"/>
                  </a:lnTo>
                  <a:lnTo>
                    <a:pt x="809244" y="1246537"/>
                  </a:lnTo>
                  <a:lnTo>
                    <a:pt x="802481" y="1241870"/>
                  </a:lnTo>
                  <a:lnTo>
                    <a:pt x="794195" y="1239679"/>
                  </a:lnTo>
                  <a:lnTo>
                    <a:pt x="790480" y="1244632"/>
                  </a:lnTo>
                  <a:lnTo>
                    <a:pt x="794480" y="1230154"/>
                  </a:lnTo>
                  <a:lnTo>
                    <a:pt x="780288" y="1227773"/>
                  </a:lnTo>
                  <a:lnTo>
                    <a:pt x="742093" y="1198245"/>
                  </a:lnTo>
                  <a:lnTo>
                    <a:pt x="738188" y="1204055"/>
                  </a:lnTo>
                  <a:lnTo>
                    <a:pt x="739521" y="1208627"/>
                  </a:lnTo>
                  <a:lnTo>
                    <a:pt x="733996" y="1214152"/>
                  </a:lnTo>
                  <a:lnTo>
                    <a:pt x="731615" y="1229392"/>
                  </a:lnTo>
                  <a:lnTo>
                    <a:pt x="725519" y="1235488"/>
                  </a:lnTo>
                  <a:lnTo>
                    <a:pt x="722376" y="1243108"/>
                  </a:lnTo>
                  <a:lnTo>
                    <a:pt x="722376" y="1258062"/>
                  </a:lnTo>
                  <a:lnTo>
                    <a:pt x="726377" y="1260824"/>
                  </a:lnTo>
                  <a:lnTo>
                    <a:pt x="720566" y="1272254"/>
                  </a:lnTo>
                  <a:lnTo>
                    <a:pt x="726186" y="1275683"/>
                  </a:lnTo>
                  <a:lnTo>
                    <a:pt x="722566" y="1289304"/>
                  </a:lnTo>
                  <a:lnTo>
                    <a:pt x="717518" y="1296734"/>
                  </a:lnTo>
                  <a:lnTo>
                    <a:pt x="700849" y="1291876"/>
                  </a:lnTo>
                  <a:lnTo>
                    <a:pt x="682942" y="1298257"/>
                  </a:lnTo>
                  <a:lnTo>
                    <a:pt x="677132" y="1291114"/>
                  </a:lnTo>
                  <a:lnTo>
                    <a:pt x="681323" y="1284256"/>
                  </a:lnTo>
                  <a:lnTo>
                    <a:pt x="684086" y="1270064"/>
                  </a:lnTo>
                  <a:lnTo>
                    <a:pt x="691420" y="1274540"/>
                  </a:lnTo>
                  <a:lnTo>
                    <a:pt x="704564" y="1245870"/>
                  </a:lnTo>
                  <a:lnTo>
                    <a:pt x="686181" y="1245680"/>
                  </a:lnTo>
                  <a:lnTo>
                    <a:pt x="671989" y="1236821"/>
                  </a:lnTo>
                  <a:lnTo>
                    <a:pt x="662178" y="1236631"/>
                  </a:lnTo>
                  <a:lnTo>
                    <a:pt x="656558" y="1240536"/>
                  </a:lnTo>
                  <a:lnTo>
                    <a:pt x="650462" y="1239298"/>
                  </a:lnTo>
                  <a:lnTo>
                    <a:pt x="635127" y="1225392"/>
                  </a:lnTo>
                  <a:lnTo>
                    <a:pt x="632460" y="1213104"/>
                  </a:lnTo>
                  <a:lnTo>
                    <a:pt x="623411" y="1226534"/>
                  </a:lnTo>
                  <a:lnTo>
                    <a:pt x="622078" y="1237679"/>
                  </a:lnTo>
                  <a:lnTo>
                    <a:pt x="614172" y="1226725"/>
                  </a:lnTo>
                  <a:lnTo>
                    <a:pt x="598741" y="1232154"/>
                  </a:lnTo>
                  <a:lnTo>
                    <a:pt x="596455" y="1230535"/>
                  </a:lnTo>
                  <a:lnTo>
                    <a:pt x="594836" y="1225486"/>
                  </a:lnTo>
                  <a:lnTo>
                    <a:pt x="584073" y="1213675"/>
                  </a:lnTo>
                  <a:lnTo>
                    <a:pt x="588931" y="1208341"/>
                  </a:lnTo>
                  <a:lnTo>
                    <a:pt x="589216" y="1196245"/>
                  </a:lnTo>
                  <a:lnTo>
                    <a:pt x="580358" y="1197388"/>
                  </a:lnTo>
                  <a:lnTo>
                    <a:pt x="581215" y="1187386"/>
                  </a:lnTo>
                  <a:lnTo>
                    <a:pt x="575024" y="1170718"/>
                  </a:lnTo>
                  <a:lnTo>
                    <a:pt x="573214" y="1168146"/>
                  </a:lnTo>
                  <a:lnTo>
                    <a:pt x="558451" y="1166622"/>
                  </a:lnTo>
                  <a:lnTo>
                    <a:pt x="552831" y="1141381"/>
                  </a:lnTo>
                  <a:lnTo>
                    <a:pt x="554260" y="1128332"/>
                  </a:lnTo>
                  <a:lnTo>
                    <a:pt x="556736" y="1116711"/>
                  </a:lnTo>
                  <a:lnTo>
                    <a:pt x="561499" y="1111758"/>
                  </a:lnTo>
                  <a:lnTo>
                    <a:pt x="566356" y="1112044"/>
                  </a:lnTo>
                  <a:lnTo>
                    <a:pt x="563023" y="1108615"/>
                  </a:lnTo>
                  <a:lnTo>
                    <a:pt x="587978" y="1083469"/>
                  </a:lnTo>
                  <a:lnTo>
                    <a:pt x="606838" y="1074801"/>
                  </a:lnTo>
                  <a:lnTo>
                    <a:pt x="611410" y="1065848"/>
                  </a:lnTo>
                  <a:lnTo>
                    <a:pt x="616744" y="1067752"/>
                  </a:lnTo>
                  <a:lnTo>
                    <a:pt x="620268" y="1062324"/>
                  </a:lnTo>
                  <a:lnTo>
                    <a:pt x="627412" y="1062418"/>
                  </a:lnTo>
                  <a:lnTo>
                    <a:pt x="629888" y="1055180"/>
                  </a:lnTo>
                  <a:lnTo>
                    <a:pt x="624935" y="1050703"/>
                  </a:lnTo>
                  <a:lnTo>
                    <a:pt x="630555" y="1034415"/>
                  </a:lnTo>
                  <a:lnTo>
                    <a:pt x="611886" y="1015079"/>
                  </a:lnTo>
                  <a:lnTo>
                    <a:pt x="594074" y="988505"/>
                  </a:lnTo>
                  <a:lnTo>
                    <a:pt x="588359" y="987171"/>
                  </a:lnTo>
                  <a:lnTo>
                    <a:pt x="578072" y="969645"/>
                  </a:lnTo>
                  <a:lnTo>
                    <a:pt x="563689" y="953071"/>
                  </a:lnTo>
                  <a:lnTo>
                    <a:pt x="568071" y="947166"/>
                  </a:lnTo>
                  <a:lnTo>
                    <a:pt x="566547" y="939355"/>
                  </a:lnTo>
                  <a:lnTo>
                    <a:pt x="571214" y="934688"/>
                  </a:lnTo>
                  <a:lnTo>
                    <a:pt x="561594" y="936689"/>
                  </a:lnTo>
                  <a:lnTo>
                    <a:pt x="550640" y="928974"/>
                  </a:lnTo>
                  <a:lnTo>
                    <a:pt x="536448" y="924496"/>
                  </a:lnTo>
                  <a:lnTo>
                    <a:pt x="536257" y="927545"/>
                  </a:lnTo>
                  <a:lnTo>
                    <a:pt x="532162" y="927925"/>
                  </a:lnTo>
                  <a:lnTo>
                    <a:pt x="527685" y="941927"/>
                  </a:lnTo>
                  <a:lnTo>
                    <a:pt x="528066" y="949166"/>
                  </a:lnTo>
                  <a:lnTo>
                    <a:pt x="524161" y="955262"/>
                  </a:lnTo>
                  <a:lnTo>
                    <a:pt x="516350" y="958310"/>
                  </a:lnTo>
                  <a:lnTo>
                    <a:pt x="507682" y="952976"/>
                  </a:lnTo>
                  <a:lnTo>
                    <a:pt x="502063" y="940689"/>
                  </a:lnTo>
                  <a:lnTo>
                    <a:pt x="508540" y="935927"/>
                  </a:lnTo>
                  <a:lnTo>
                    <a:pt x="515779" y="913162"/>
                  </a:lnTo>
                  <a:lnTo>
                    <a:pt x="508159" y="889730"/>
                  </a:lnTo>
                  <a:lnTo>
                    <a:pt x="503206" y="886111"/>
                  </a:lnTo>
                  <a:lnTo>
                    <a:pt x="503587" y="878777"/>
                  </a:lnTo>
                  <a:lnTo>
                    <a:pt x="498443" y="877348"/>
                  </a:lnTo>
                  <a:lnTo>
                    <a:pt x="487108" y="880682"/>
                  </a:lnTo>
                  <a:lnTo>
                    <a:pt x="481679" y="878014"/>
                  </a:lnTo>
                  <a:lnTo>
                    <a:pt x="461010" y="877634"/>
                  </a:lnTo>
                  <a:lnTo>
                    <a:pt x="452152" y="882968"/>
                  </a:lnTo>
                  <a:lnTo>
                    <a:pt x="453009" y="886206"/>
                  </a:lnTo>
                  <a:lnTo>
                    <a:pt x="432149" y="885349"/>
                  </a:lnTo>
                  <a:lnTo>
                    <a:pt x="426529" y="890301"/>
                  </a:lnTo>
                  <a:lnTo>
                    <a:pt x="427768" y="898779"/>
                  </a:lnTo>
                  <a:lnTo>
                    <a:pt x="421577" y="902303"/>
                  </a:lnTo>
                  <a:lnTo>
                    <a:pt x="420910" y="908590"/>
                  </a:lnTo>
                  <a:lnTo>
                    <a:pt x="424434" y="914781"/>
                  </a:lnTo>
                  <a:lnTo>
                    <a:pt x="415766" y="925354"/>
                  </a:lnTo>
                  <a:lnTo>
                    <a:pt x="412147" y="938784"/>
                  </a:lnTo>
                  <a:lnTo>
                    <a:pt x="423862" y="944880"/>
                  </a:lnTo>
                  <a:lnTo>
                    <a:pt x="409861" y="947833"/>
                  </a:lnTo>
                  <a:lnTo>
                    <a:pt x="388334" y="939451"/>
                  </a:lnTo>
                  <a:lnTo>
                    <a:pt x="384715" y="948118"/>
                  </a:lnTo>
                  <a:lnTo>
                    <a:pt x="371285" y="952405"/>
                  </a:lnTo>
                  <a:lnTo>
                    <a:pt x="364046" y="960120"/>
                  </a:lnTo>
                  <a:lnTo>
                    <a:pt x="349282" y="959548"/>
                  </a:lnTo>
                  <a:lnTo>
                    <a:pt x="334423" y="967359"/>
                  </a:lnTo>
                  <a:lnTo>
                    <a:pt x="312706" y="974312"/>
                  </a:lnTo>
                  <a:lnTo>
                    <a:pt x="305276" y="980694"/>
                  </a:lnTo>
                  <a:lnTo>
                    <a:pt x="300037" y="972502"/>
                  </a:lnTo>
                  <a:lnTo>
                    <a:pt x="288131" y="979170"/>
                  </a:lnTo>
                  <a:lnTo>
                    <a:pt x="282892" y="964597"/>
                  </a:lnTo>
                  <a:lnTo>
                    <a:pt x="275082" y="955643"/>
                  </a:lnTo>
                  <a:lnTo>
                    <a:pt x="268510" y="953071"/>
                  </a:lnTo>
                  <a:lnTo>
                    <a:pt x="268319" y="951262"/>
                  </a:lnTo>
                  <a:lnTo>
                    <a:pt x="275082" y="952405"/>
                  </a:lnTo>
                  <a:lnTo>
                    <a:pt x="287274" y="946404"/>
                  </a:lnTo>
                  <a:lnTo>
                    <a:pt x="305467" y="947547"/>
                  </a:lnTo>
                  <a:lnTo>
                    <a:pt x="304990" y="943261"/>
                  </a:lnTo>
                  <a:lnTo>
                    <a:pt x="281940" y="940213"/>
                  </a:lnTo>
                  <a:lnTo>
                    <a:pt x="273939" y="936784"/>
                  </a:lnTo>
                  <a:lnTo>
                    <a:pt x="272224" y="941546"/>
                  </a:lnTo>
                  <a:lnTo>
                    <a:pt x="271558" y="938213"/>
                  </a:lnTo>
                  <a:lnTo>
                    <a:pt x="276225" y="933164"/>
                  </a:lnTo>
                  <a:lnTo>
                    <a:pt x="276320" y="926878"/>
                  </a:lnTo>
                  <a:lnTo>
                    <a:pt x="285179" y="921258"/>
                  </a:lnTo>
                  <a:lnTo>
                    <a:pt x="282988" y="919639"/>
                  </a:lnTo>
                  <a:lnTo>
                    <a:pt x="283940" y="915067"/>
                  </a:lnTo>
                  <a:lnTo>
                    <a:pt x="276606" y="909351"/>
                  </a:lnTo>
                  <a:lnTo>
                    <a:pt x="274511" y="914114"/>
                  </a:lnTo>
                  <a:lnTo>
                    <a:pt x="267748" y="911543"/>
                  </a:lnTo>
                  <a:lnTo>
                    <a:pt x="262128" y="913448"/>
                  </a:lnTo>
                  <a:lnTo>
                    <a:pt x="259556" y="909733"/>
                  </a:lnTo>
                  <a:lnTo>
                    <a:pt x="251365" y="913829"/>
                  </a:lnTo>
                  <a:lnTo>
                    <a:pt x="249745" y="910114"/>
                  </a:lnTo>
                  <a:lnTo>
                    <a:pt x="245269" y="910876"/>
                  </a:lnTo>
                  <a:lnTo>
                    <a:pt x="243459" y="907066"/>
                  </a:lnTo>
                  <a:lnTo>
                    <a:pt x="239173" y="906399"/>
                  </a:lnTo>
                  <a:lnTo>
                    <a:pt x="238030" y="912686"/>
                  </a:lnTo>
                  <a:lnTo>
                    <a:pt x="226123" y="903446"/>
                  </a:lnTo>
                  <a:lnTo>
                    <a:pt x="224219" y="907542"/>
                  </a:lnTo>
                  <a:lnTo>
                    <a:pt x="206026" y="894874"/>
                  </a:lnTo>
                  <a:lnTo>
                    <a:pt x="188500" y="899160"/>
                  </a:lnTo>
                  <a:lnTo>
                    <a:pt x="178498" y="893255"/>
                  </a:lnTo>
                  <a:lnTo>
                    <a:pt x="165163" y="895064"/>
                  </a:lnTo>
                  <a:lnTo>
                    <a:pt x="164116" y="897731"/>
                  </a:lnTo>
                  <a:lnTo>
                    <a:pt x="166973" y="900399"/>
                  </a:lnTo>
                  <a:lnTo>
                    <a:pt x="164306" y="903351"/>
                  </a:lnTo>
                  <a:lnTo>
                    <a:pt x="162687" y="916495"/>
                  </a:lnTo>
                  <a:lnTo>
                    <a:pt x="165068" y="918020"/>
                  </a:lnTo>
                  <a:lnTo>
                    <a:pt x="167640" y="928783"/>
                  </a:lnTo>
                  <a:lnTo>
                    <a:pt x="165830" y="938879"/>
                  </a:lnTo>
                  <a:lnTo>
                    <a:pt x="169069" y="946214"/>
                  </a:lnTo>
                  <a:lnTo>
                    <a:pt x="178784" y="944594"/>
                  </a:lnTo>
                  <a:lnTo>
                    <a:pt x="180213" y="952214"/>
                  </a:lnTo>
                  <a:lnTo>
                    <a:pt x="183452" y="952691"/>
                  </a:lnTo>
                  <a:lnTo>
                    <a:pt x="182785" y="957739"/>
                  </a:lnTo>
                  <a:lnTo>
                    <a:pt x="174974" y="975836"/>
                  </a:lnTo>
                  <a:lnTo>
                    <a:pt x="165163" y="965454"/>
                  </a:lnTo>
                  <a:lnTo>
                    <a:pt x="158115" y="971074"/>
                  </a:lnTo>
                  <a:lnTo>
                    <a:pt x="146495" y="973836"/>
                  </a:lnTo>
                  <a:lnTo>
                    <a:pt x="137541" y="960311"/>
                  </a:lnTo>
                  <a:lnTo>
                    <a:pt x="136684" y="954024"/>
                  </a:lnTo>
                  <a:lnTo>
                    <a:pt x="110966" y="929450"/>
                  </a:lnTo>
                  <a:lnTo>
                    <a:pt x="96298" y="908971"/>
                  </a:lnTo>
                  <a:lnTo>
                    <a:pt x="80200" y="895064"/>
                  </a:lnTo>
                  <a:lnTo>
                    <a:pt x="77153" y="886968"/>
                  </a:lnTo>
                  <a:lnTo>
                    <a:pt x="71914" y="889159"/>
                  </a:lnTo>
                  <a:lnTo>
                    <a:pt x="62389" y="883920"/>
                  </a:lnTo>
                  <a:lnTo>
                    <a:pt x="79534" y="869347"/>
                  </a:lnTo>
                  <a:lnTo>
                    <a:pt x="80772" y="853345"/>
                  </a:lnTo>
                  <a:lnTo>
                    <a:pt x="78105" y="846677"/>
                  </a:lnTo>
                  <a:lnTo>
                    <a:pt x="73723" y="844201"/>
                  </a:lnTo>
                  <a:lnTo>
                    <a:pt x="70580" y="854678"/>
                  </a:lnTo>
                  <a:lnTo>
                    <a:pt x="60960" y="844296"/>
                  </a:lnTo>
                  <a:lnTo>
                    <a:pt x="39243" y="828580"/>
                  </a:lnTo>
                  <a:lnTo>
                    <a:pt x="41720" y="818864"/>
                  </a:lnTo>
                  <a:lnTo>
                    <a:pt x="33242" y="8081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36" name="Freihandform: Form 135">
              <a:extLst>
                <a:ext uri="{FF2B5EF4-FFF2-40B4-BE49-F238E27FC236}">
                  <a16:creationId xmlns:a16="http://schemas.microsoft.com/office/drawing/2014/main" id="{E9A40B8B-B78A-442F-B636-5E43E5A1EABA}"/>
                </a:ext>
              </a:extLst>
            </p:cNvPr>
            <p:cNvSpPr/>
            <p:nvPr/>
          </p:nvSpPr>
          <p:spPr>
            <a:xfrm>
              <a:off x="2401417" y="3040701"/>
              <a:ext cx="851400" cy="782100"/>
            </a:xfrm>
            <a:custGeom>
              <a:avLst/>
              <a:gdLst>
                <a:gd name="connsiteX0" fmla="*/ 332137 w 1638300"/>
                <a:gd name="connsiteY0" fmla="*/ 450914 h 1504950"/>
                <a:gd name="connsiteX1" fmla="*/ 330899 w 1638300"/>
                <a:gd name="connsiteY1" fmla="*/ 447484 h 1504950"/>
                <a:gd name="connsiteX2" fmla="*/ 345281 w 1638300"/>
                <a:gd name="connsiteY2" fmla="*/ 442246 h 1504950"/>
                <a:gd name="connsiteX3" fmla="*/ 342138 w 1638300"/>
                <a:gd name="connsiteY3" fmla="*/ 433102 h 1504950"/>
                <a:gd name="connsiteX4" fmla="*/ 396430 w 1638300"/>
                <a:gd name="connsiteY4" fmla="*/ 418909 h 1504950"/>
                <a:gd name="connsiteX5" fmla="*/ 395954 w 1638300"/>
                <a:gd name="connsiteY5" fmla="*/ 414147 h 1504950"/>
                <a:gd name="connsiteX6" fmla="*/ 402717 w 1638300"/>
                <a:gd name="connsiteY6" fmla="*/ 413575 h 1504950"/>
                <a:gd name="connsiteX7" fmla="*/ 410718 w 1638300"/>
                <a:gd name="connsiteY7" fmla="*/ 402622 h 1504950"/>
                <a:gd name="connsiteX8" fmla="*/ 405860 w 1638300"/>
                <a:gd name="connsiteY8" fmla="*/ 393859 h 1504950"/>
                <a:gd name="connsiteX9" fmla="*/ 426625 w 1638300"/>
                <a:gd name="connsiteY9" fmla="*/ 386239 h 1504950"/>
                <a:gd name="connsiteX10" fmla="*/ 463868 w 1638300"/>
                <a:gd name="connsiteY10" fmla="*/ 381095 h 1504950"/>
                <a:gd name="connsiteX11" fmla="*/ 486156 w 1638300"/>
                <a:gd name="connsiteY11" fmla="*/ 375094 h 1504950"/>
                <a:gd name="connsiteX12" fmla="*/ 478250 w 1638300"/>
                <a:gd name="connsiteY12" fmla="*/ 342709 h 1504950"/>
                <a:gd name="connsiteX13" fmla="*/ 472916 w 1638300"/>
                <a:gd name="connsiteY13" fmla="*/ 336709 h 1504950"/>
                <a:gd name="connsiteX14" fmla="*/ 502253 w 1638300"/>
                <a:gd name="connsiteY14" fmla="*/ 334708 h 1504950"/>
                <a:gd name="connsiteX15" fmla="*/ 501015 w 1638300"/>
                <a:gd name="connsiteY15" fmla="*/ 329851 h 1504950"/>
                <a:gd name="connsiteX16" fmla="*/ 511778 w 1638300"/>
                <a:gd name="connsiteY16" fmla="*/ 328612 h 1504950"/>
                <a:gd name="connsiteX17" fmla="*/ 509207 w 1638300"/>
                <a:gd name="connsiteY17" fmla="*/ 313563 h 1504950"/>
                <a:gd name="connsiteX18" fmla="*/ 533971 w 1638300"/>
                <a:gd name="connsiteY18" fmla="*/ 307943 h 1504950"/>
                <a:gd name="connsiteX19" fmla="*/ 525875 w 1638300"/>
                <a:gd name="connsiteY19" fmla="*/ 277368 h 1504950"/>
                <a:gd name="connsiteX20" fmla="*/ 537210 w 1638300"/>
                <a:gd name="connsiteY20" fmla="*/ 272415 h 1504950"/>
                <a:gd name="connsiteX21" fmla="*/ 542354 w 1638300"/>
                <a:gd name="connsiteY21" fmla="*/ 284702 h 1504950"/>
                <a:gd name="connsiteX22" fmla="*/ 545878 w 1638300"/>
                <a:gd name="connsiteY22" fmla="*/ 282892 h 1504950"/>
                <a:gd name="connsiteX23" fmla="*/ 547497 w 1638300"/>
                <a:gd name="connsiteY23" fmla="*/ 287750 h 1504950"/>
                <a:gd name="connsiteX24" fmla="*/ 551117 w 1638300"/>
                <a:gd name="connsiteY24" fmla="*/ 287274 h 1504950"/>
                <a:gd name="connsiteX25" fmla="*/ 548545 w 1638300"/>
                <a:gd name="connsiteY25" fmla="*/ 281559 h 1504950"/>
                <a:gd name="connsiteX26" fmla="*/ 563023 w 1638300"/>
                <a:gd name="connsiteY26" fmla="*/ 276034 h 1504950"/>
                <a:gd name="connsiteX27" fmla="*/ 568738 w 1638300"/>
                <a:gd name="connsiteY27" fmla="*/ 288226 h 1504950"/>
                <a:gd name="connsiteX28" fmla="*/ 585692 w 1638300"/>
                <a:gd name="connsiteY28" fmla="*/ 285941 h 1504950"/>
                <a:gd name="connsiteX29" fmla="*/ 596551 w 1638300"/>
                <a:gd name="connsiteY29" fmla="*/ 281559 h 1504950"/>
                <a:gd name="connsiteX30" fmla="*/ 599694 w 1638300"/>
                <a:gd name="connsiteY30" fmla="*/ 291179 h 1504950"/>
                <a:gd name="connsiteX31" fmla="*/ 611696 w 1638300"/>
                <a:gd name="connsiteY31" fmla="*/ 290703 h 1504950"/>
                <a:gd name="connsiteX32" fmla="*/ 617220 w 1638300"/>
                <a:gd name="connsiteY32" fmla="*/ 282702 h 1504950"/>
                <a:gd name="connsiteX33" fmla="*/ 629412 w 1638300"/>
                <a:gd name="connsiteY33" fmla="*/ 276701 h 1504950"/>
                <a:gd name="connsiteX34" fmla="*/ 627317 w 1638300"/>
                <a:gd name="connsiteY34" fmla="*/ 271177 h 1504950"/>
                <a:gd name="connsiteX35" fmla="*/ 642938 w 1638300"/>
                <a:gd name="connsiteY35" fmla="*/ 265462 h 1504950"/>
                <a:gd name="connsiteX36" fmla="*/ 647700 w 1638300"/>
                <a:gd name="connsiteY36" fmla="*/ 261271 h 1504950"/>
                <a:gd name="connsiteX37" fmla="*/ 659988 w 1638300"/>
                <a:gd name="connsiteY37" fmla="*/ 239077 h 1504950"/>
                <a:gd name="connsiteX38" fmla="*/ 673894 w 1638300"/>
                <a:gd name="connsiteY38" fmla="*/ 233648 h 1504950"/>
                <a:gd name="connsiteX39" fmla="*/ 665798 w 1638300"/>
                <a:gd name="connsiteY39" fmla="*/ 215456 h 1504950"/>
                <a:gd name="connsiteX40" fmla="*/ 654748 w 1638300"/>
                <a:gd name="connsiteY40" fmla="*/ 213836 h 1504950"/>
                <a:gd name="connsiteX41" fmla="*/ 656273 w 1638300"/>
                <a:gd name="connsiteY41" fmla="*/ 205359 h 1504950"/>
                <a:gd name="connsiteX42" fmla="*/ 669036 w 1638300"/>
                <a:gd name="connsiteY42" fmla="*/ 201644 h 1504950"/>
                <a:gd name="connsiteX43" fmla="*/ 670846 w 1638300"/>
                <a:gd name="connsiteY43" fmla="*/ 194882 h 1504950"/>
                <a:gd name="connsiteX44" fmla="*/ 668941 w 1638300"/>
                <a:gd name="connsiteY44" fmla="*/ 193548 h 1504950"/>
                <a:gd name="connsiteX45" fmla="*/ 675132 w 1638300"/>
                <a:gd name="connsiteY45" fmla="*/ 184690 h 1504950"/>
                <a:gd name="connsiteX46" fmla="*/ 683133 w 1638300"/>
                <a:gd name="connsiteY46" fmla="*/ 179260 h 1504950"/>
                <a:gd name="connsiteX47" fmla="*/ 682085 w 1638300"/>
                <a:gd name="connsiteY47" fmla="*/ 174879 h 1504950"/>
                <a:gd name="connsiteX48" fmla="*/ 701516 w 1638300"/>
                <a:gd name="connsiteY48" fmla="*/ 169735 h 1504950"/>
                <a:gd name="connsiteX49" fmla="*/ 703136 w 1638300"/>
                <a:gd name="connsiteY49" fmla="*/ 150781 h 1504950"/>
                <a:gd name="connsiteX50" fmla="*/ 695801 w 1638300"/>
                <a:gd name="connsiteY50" fmla="*/ 152876 h 1504950"/>
                <a:gd name="connsiteX51" fmla="*/ 679038 w 1638300"/>
                <a:gd name="connsiteY51" fmla="*/ 129159 h 1504950"/>
                <a:gd name="connsiteX52" fmla="*/ 682085 w 1638300"/>
                <a:gd name="connsiteY52" fmla="*/ 123539 h 1504950"/>
                <a:gd name="connsiteX53" fmla="*/ 691991 w 1638300"/>
                <a:gd name="connsiteY53" fmla="*/ 126206 h 1504950"/>
                <a:gd name="connsiteX54" fmla="*/ 692277 w 1638300"/>
                <a:gd name="connsiteY54" fmla="*/ 122777 h 1504950"/>
                <a:gd name="connsiteX55" fmla="*/ 706946 w 1638300"/>
                <a:gd name="connsiteY55" fmla="*/ 123158 h 1504950"/>
                <a:gd name="connsiteX56" fmla="*/ 705612 w 1638300"/>
                <a:gd name="connsiteY56" fmla="*/ 116300 h 1504950"/>
                <a:gd name="connsiteX57" fmla="*/ 707993 w 1638300"/>
                <a:gd name="connsiteY57" fmla="*/ 115157 h 1504950"/>
                <a:gd name="connsiteX58" fmla="*/ 699707 w 1638300"/>
                <a:gd name="connsiteY58" fmla="*/ 106013 h 1504950"/>
                <a:gd name="connsiteX59" fmla="*/ 703993 w 1638300"/>
                <a:gd name="connsiteY59" fmla="*/ 103251 h 1504950"/>
                <a:gd name="connsiteX60" fmla="*/ 701897 w 1638300"/>
                <a:gd name="connsiteY60" fmla="*/ 100679 h 1504950"/>
                <a:gd name="connsiteX61" fmla="*/ 704374 w 1638300"/>
                <a:gd name="connsiteY61" fmla="*/ 99536 h 1504950"/>
                <a:gd name="connsiteX62" fmla="*/ 697897 w 1638300"/>
                <a:gd name="connsiteY62" fmla="*/ 101632 h 1504950"/>
                <a:gd name="connsiteX63" fmla="*/ 699325 w 1638300"/>
                <a:gd name="connsiteY63" fmla="*/ 96107 h 1504950"/>
                <a:gd name="connsiteX64" fmla="*/ 696754 w 1638300"/>
                <a:gd name="connsiteY64" fmla="*/ 90297 h 1504950"/>
                <a:gd name="connsiteX65" fmla="*/ 703993 w 1638300"/>
                <a:gd name="connsiteY65" fmla="*/ 82582 h 1504950"/>
                <a:gd name="connsiteX66" fmla="*/ 704659 w 1638300"/>
                <a:gd name="connsiteY66" fmla="*/ 78010 h 1504950"/>
                <a:gd name="connsiteX67" fmla="*/ 700850 w 1638300"/>
                <a:gd name="connsiteY67" fmla="*/ 73819 h 1504950"/>
                <a:gd name="connsiteX68" fmla="*/ 707136 w 1638300"/>
                <a:gd name="connsiteY68" fmla="*/ 68294 h 1504950"/>
                <a:gd name="connsiteX69" fmla="*/ 704374 w 1638300"/>
                <a:gd name="connsiteY69" fmla="*/ 64484 h 1504950"/>
                <a:gd name="connsiteX70" fmla="*/ 698564 w 1638300"/>
                <a:gd name="connsiteY70" fmla="*/ 63341 h 1504950"/>
                <a:gd name="connsiteX71" fmla="*/ 699802 w 1638300"/>
                <a:gd name="connsiteY71" fmla="*/ 58674 h 1504950"/>
                <a:gd name="connsiteX72" fmla="*/ 702850 w 1638300"/>
                <a:gd name="connsiteY72" fmla="*/ 59150 h 1504950"/>
                <a:gd name="connsiteX73" fmla="*/ 702088 w 1638300"/>
                <a:gd name="connsiteY73" fmla="*/ 56388 h 1504950"/>
                <a:gd name="connsiteX74" fmla="*/ 692563 w 1638300"/>
                <a:gd name="connsiteY74" fmla="*/ 59817 h 1504950"/>
                <a:gd name="connsiteX75" fmla="*/ 691991 w 1638300"/>
                <a:gd name="connsiteY75" fmla="*/ 56769 h 1504950"/>
                <a:gd name="connsiteX76" fmla="*/ 697897 w 1638300"/>
                <a:gd name="connsiteY76" fmla="*/ 46291 h 1504950"/>
                <a:gd name="connsiteX77" fmla="*/ 693897 w 1638300"/>
                <a:gd name="connsiteY77" fmla="*/ 43339 h 1504950"/>
                <a:gd name="connsiteX78" fmla="*/ 695706 w 1638300"/>
                <a:gd name="connsiteY78" fmla="*/ 39433 h 1504950"/>
                <a:gd name="connsiteX79" fmla="*/ 684562 w 1638300"/>
                <a:gd name="connsiteY79" fmla="*/ 38195 h 1504950"/>
                <a:gd name="connsiteX80" fmla="*/ 684562 w 1638300"/>
                <a:gd name="connsiteY80" fmla="*/ 27622 h 1504950"/>
                <a:gd name="connsiteX81" fmla="*/ 690563 w 1638300"/>
                <a:gd name="connsiteY81" fmla="*/ 30194 h 1504950"/>
                <a:gd name="connsiteX82" fmla="*/ 698088 w 1638300"/>
                <a:gd name="connsiteY82" fmla="*/ 22574 h 1504950"/>
                <a:gd name="connsiteX83" fmla="*/ 724186 w 1638300"/>
                <a:gd name="connsiteY83" fmla="*/ 10382 h 1504950"/>
                <a:gd name="connsiteX84" fmla="*/ 730377 w 1638300"/>
                <a:gd name="connsiteY84" fmla="*/ 9525 h 1504950"/>
                <a:gd name="connsiteX85" fmla="*/ 732377 w 1638300"/>
                <a:gd name="connsiteY85" fmla="*/ 17812 h 1504950"/>
                <a:gd name="connsiteX86" fmla="*/ 738474 w 1638300"/>
                <a:gd name="connsiteY86" fmla="*/ 18288 h 1504950"/>
                <a:gd name="connsiteX87" fmla="*/ 735521 w 1638300"/>
                <a:gd name="connsiteY87" fmla="*/ 22098 h 1504950"/>
                <a:gd name="connsiteX88" fmla="*/ 731234 w 1638300"/>
                <a:gd name="connsiteY88" fmla="*/ 19241 h 1504950"/>
                <a:gd name="connsiteX89" fmla="*/ 727234 w 1638300"/>
                <a:gd name="connsiteY89" fmla="*/ 24384 h 1504950"/>
                <a:gd name="connsiteX90" fmla="*/ 732949 w 1638300"/>
                <a:gd name="connsiteY90" fmla="*/ 32766 h 1504950"/>
                <a:gd name="connsiteX91" fmla="*/ 736282 w 1638300"/>
                <a:gd name="connsiteY91" fmla="*/ 46291 h 1504950"/>
                <a:gd name="connsiteX92" fmla="*/ 739521 w 1638300"/>
                <a:gd name="connsiteY92" fmla="*/ 48863 h 1504950"/>
                <a:gd name="connsiteX93" fmla="*/ 734568 w 1638300"/>
                <a:gd name="connsiteY93" fmla="*/ 57626 h 1504950"/>
                <a:gd name="connsiteX94" fmla="*/ 738092 w 1638300"/>
                <a:gd name="connsiteY94" fmla="*/ 62293 h 1504950"/>
                <a:gd name="connsiteX95" fmla="*/ 735616 w 1638300"/>
                <a:gd name="connsiteY95" fmla="*/ 64960 h 1504950"/>
                <a:gd name="connsiteX96" fmla="*/ 741712 w 1638300"/>
                <a:gd name="connsiteY96" fmla="*/ 69533 h 1504950"/>
                <a:gd name="connsiteX97" fmla="*/ 737711 w 1638300"/>
                <a:gd name="connsiteY97" fmla="*/ 75914 h 1504950"/>
                <a:gd name="connsiteX98" fmla="*/ 740473 w 1638300"/>
                <a:gd name="connsiteY98" fmla="*/ 88773 h 1504950"/>
                <a:gd name="connsiteX99" fmla="*/ 761619 w 1638300"/>
                <a:gd name="connsiteY99" fmla="*/ 93440 h 1504950"/>
                <a:gd name="connsiteX100" fmla="*/ 767049 w 1638300"/>
                <a:gd name="connsiteY100" fmla="*/ 92202 h 1504950"/>
                <a:gd name="connsiteX101" fmla="*/ 772001 w 1638300"/>
                <a:gd name="connsiteY101" fmla="*/ 83725 h 1504950"/>
                <a:gd name="connsiteX102" fmla="*/ 792766 w 1638300"/>
                <a:gd name="connsiteY102" fmla="*/ 79724 h 1504950"/>
                <a:gd name="connsiteX103" fmla="*/ 794671 w 1638300"/>
                <a:gd name="connsiteY103" fmla="*/ 79819 h 1504950"/>
                <a:gd name="connsiteX104" fmla="*/ 797243 w 1638300"/>
                <a:gd name="connsiteY104" fmla="*/ 88964 h 1504950"/>
                <a:gd name="connsiteX105" fmla="*/ 802481 w 1638300"/>
                <a:gd name="connsiteY105" fmla="*/ 92011 h 1504950"/>
                <a:gd name="connsiteX106" fmla="*/ 812578 w 1638300"/>
                <a:gd name="connsiteY106" fmla="*/ 90583 h 1504950"/>
                <a:gd name="connsiteX107" fmla="*/ 817912 w 1638300"/>
                <a:gd name="connsiteY107" fmla="*/ 86487 h 1504950"/>
                <a:gd name="connsiteX108" fmla="*/ 821627 w 1638300"/>
                <a:gd name="connsiteY108" fmla="*/ 91726 h 1504950"/>
                <a:gd name="connsiteX109" fmla="*/ 825532 w 1638300"/>
                <a:gd name="connsiteY109" fmla="*/ 89154 h 1504950"/>
                <a:gd name="connsiteX110" fmla="*/ 838771 w 1638300"/>
                <a:gd name="connsiteY110" fmla="*/ 107823 h 1504950"/>
                <a:gd name="connsiteX111" fmla="*/ 840963 w 1638300"/>
                <a:gd name="connsiteY111" fmla="*/ 114871 h 1504950"/>
                <a:gd name="connsiteX112" fmla="*/ 846868 w 1638300"/>
                <a:gd name="connsiteY112" fmla="*/ 113062 h 1504950"/>
                <a:gd name="connsiteX113" fmla="*/ 850297 w 1638300"/>
                <a:gd name="connsiteY113" fmla="*/ 117634 h 1504950"/>
                <a:gd name="connsiteX114" fmla="*/ 864394 w 1638300"/>
                <a:gd name="connsiteY114" fmla="*/ 119348 h 1504950"/>
                <a:gd name="connsiteX115" fmla="*/ 883920 w 1638300"/>
                <a:gd name="connsiteY115" fmla="*/ 132493 h 1504950"/>
                <a:gd name="connsiteX116" fmla="*/ 885349 w 1638300"/>
                <a:gd name="connsiteY116" fmla="*/ 136208 h 1504950"/>
                <a:gd name="connsiteX117" fmla="*/ 872109 w 1638300"/>
                <a:gd name="connsiteY117" fmla="*/ 150400 h 1504950"/>
                <a:gd name="connsiteX118" fmla="*/ 864584 w 1638300"/>
                <a:gd name="connsiteY118" fmla="*/ 150590 h 1504950"/>
                <a:gd name="connsiteX119" fmla="*/ 866870 w 1638300"/>
                <a:gd name="connsiteY119" fmla="*/ 160306 h 1504950"/>
                <a:gd name="connsiteX120" fmla="*/ 879634 w 1638300"/>
                <a:gd name="connsiteY120" fmla="*/ 158210 h 1504950"/>
                <a:gd name="connsiteX121" fmla="*/ 883063 w 1638300"/>
                <a:gd name="connsiteY121" fmla="*/ 173450 h 1504950"/>
                <a:gd name="connsiteX122" fmla="*/ 890683 w 1638300"/>
                <a:gd name="connsiteY122" fmla="*/ 172688 h 1504950"/>
                <a:gd name="connsiteX123" fmla="*/ 904875 w 1638300"/>
                <a:gd name="connsiteY123" fmla="*/ 176117 h 1504950"/>
                <a:gd name="connsiteX124" fmla="*/ 904875 w 1638300"/>
                <a:gd name="connsiteY124" fmla="*/ 197072 h 1504950"/>
                <a:gd name="connsiteX125" fmla="*/ 920782 w 1638300"/>
                <a:gd name="connsiteY125" fmla="*/ 192881 h 1504950"/>
                <a:gd name="connsiteX126" fmla="*/ 922306 w 1638300"/>
                <a:gd name="connsiteY126" fmla="*/ 195643 h 1504950"/>
                <a:gd name="connsiteX127" fmla="*/ 932022 w 1638300"/>
                <a:gd name="connsiteY127" fmla="*/ 187928 h 1504950"/>
                <a:gd name="connsiteX128" fmla="*/ 938499 w 1638300"/>
                <a:gd name="connsiteY128" fmla="*/ 186023 h 1504950"/>
                <a:gd name="connsiteX129" fmla="*/ 934308 w 1638300"/>
                <a:gd name="connsiteY129" fmla="*/ 182118 h 1504950"/>
                <a:gd name="connsiteX130" fmla="*/ 933355 w 1638300"/>
                <a:gd name="connsiteY130" fmla="*/ 167926 h 1504950"/>
                <a:gd name="connsiteX131" fmla="*/ 937260 w 1638300"/>
                <a:gd name="connsiteY131" fmla="*/ 165449 h 1504950"/>
                <a:gd name="connsiteX132" fmla="*/ 937546 w 1638300"/>
                <a:gd name="connsiteY132" fmla="*/ 161734 h 1504950"/>
                <a:gd name="connsiteX133" fmla="*/ 939927 w 1638300"/>
                <a:gd name="connsiteY133" fmla="*/ 161734 h 1504950"/>
                <a:gd name="connsiteX134" fmla="*/ 942880 w 1638300"/>
                <a:gd name="connsiteY134" fmla="*/ 151638 h 1504950"/>
                <a:gd name="connsiteX135" fmla="*/ 977265 w 1638300"/>
                <a:gd name="connsiteY135" fmla="*/ 151924 h 1504950"/>
                <a:gd name="connsiteX136" fmla="*/ 977837 w 1638300"/>
                <a:gd name="connsiteY136" fmla="*/ 162306 h 1504950"/>
                <a:gd name="connsiteX137" fmla="*/ 985552 w 1638300"/>
                <a:gd name="connsiteY137" fmla="*/ 158210 h 1504950"/>
                <a:gd name="connsiteX138" fmla="*/ 992410 w 1638300"/>
                <a:gd name="connsiteY138" fmla="*/ 162020 h 1504950"/>
                <a:gd name="connsiteX139" fmla="*/ 1007078 w 1638300"/>
                <a:gd name="connsiteY139" fmla="*/ 160877 h 1504950"/>
                <a:gd name="connsiteX140" fmla="*/ 1009936 w 1638300"/>
                <a:gd name="connsiteY140" fmla="*/ 169735 h 1504950"/>
                <a:gd name="connsiteX141" fmla="*/ 1021556 w 1638300"/>
                <a:gd name="connsiteY141" fmla="*/ 167735 h 1504950"/>
                <a:gd name="connsiteX142" fmla="*/ 1025271 w 1638300"/>
                <a:gd name="connsiteY142" fmla="*/ 180213 h 1504950"/>
                <a:gd name="connsiteX143" fmla="*/ 1051846 w 1638300"/>
                <a:gd name="connsiteY143" fmla="*/ 173926 h 1504950"/>
                <a:gd name="connsiteX144" fmla="*/ 1070896 w 1638300"/>
                <a:gd name="connsiteY144" fmla="*/ 164973 h 1504950"/>
                <a:gd name="connsiteX145" fmla="*/ 1078897 w 1638300"/>
                <a:gd name="connsiteY145" fmla="*/ 158210 h 1504950"/>
                <a:gd name="connsiteX146" fmla="*/ 1108329 w 1638300"/>
                <a:gd name="connsiteY146" fmla="*/ 148590 h 1504950"/>
                <a:gd name="connsiteX147" fmla="*/ 1122236 w 1638300"/>
                <a:gd name="connsiteY147" fmla="*/ 147352 h 1504950"/>
                <a:gd name="connsiteX148" fmla="*/ 1131665 w 1638300"/>
                <a:gd name="connsiteY148" fmla="*/ 149257 h 1504950"/>
                <a:gd name="connsiteX149" fmla="*/ 1142238 w 1638300"/>
                <a:gd name="connsiteY149" fmla="*/ 144590 h 1504950"/>
                <a:gd name="connsiteX150" fmla="*/ 1156145 w 1638300"/>
                <a:gd name="connsiteY150" fmla="*/ 148685 h 1504950"/>
                <a:gd name="connsiteX151" fmla="*/ 1166146 w 1638300"/>
                <a:gd name="connsiteY151" fmla="*/ 144685 h 1504950"/>
                <a:gd name="connsiteX152" fmla="*/ 1177195 w 1638300"/>
                <a:gd name="connsiteY152" fmla="*/ 136112 h 1504950"/>
                <a:gd name="connsiteX153" fmla="*/ 1181672 w 1638300"/>
                <a:gd name="connsiteY153" fmla="*/ 147447 h 1504950"/>
                <a:gd name="connsiteX154" fmla="*/ 1185958 w 1638300"/>
                <a:gd name="connsiteY154" fmla="*/ 150495 h 1504950"/>
                <a:gd name="connsiteX155" fmla="*/ 1189863 w 1638300"/>
                <a:gd name="connsiteY155" fmla="*/ 148685 h 1504950"/>
                <a:gd name="connsiteX156" fmla="*/ 1190149 w 1638300"/>
                <a:gd name="connsiteY156" fmla="*/ 144970 h 1504950"/>
                <a:gd name="connsiteX157" fmla="*/ 1202150 w 1638300"/>
                <a:gd name="connsiteY157" fmla="*/ 144113 h 1504950"/>
                <a:gd name="connsiteX158" fmla="*/ 1198436 w 1638300"/>
                <a:gd name="connsiteY158" fmla="*/ 136493 h 1504950"/>
                <a:gd name="connsiteX159" fmla="*/ 1207103 w 1638300"/>
                <a:gd name="connsiteY159" fmla="*/ 129731 h 1504950"/>
                <a:gd name="connsiteX160" fmla="*/ 1208913 w 1638300"/>
                <a:gd name="connsiteY160" fmla="*/ 131064 h 1504950"/>
                <a:gd name="connsiteX161" fmla="*/ 1207580 w 1638300"/>
                <a:gd name="connsiteY161" fmla="*/ 127444 h 1504950"/>
                <a:gd name="connsiteX162" fmla="*/ 1219009 w 1638300"/>
                <a:gd name="connsiteY162" fmla="*/ 122396 h 1504950"/>
                <a:gd name="connsiteX163" fmla="*/ 1223486 w 1638300"/>
                <a:gd name="connsiteY163" fmla="*/ 123158 h 1504950"/>
                <a:gd name="connsiteX164" fmla="*/ 1225201 w 1638300"/>
                <a:gd name="connsiteY164" fmla="*/ 120301 h 1504950"/>
                <a:gd name="connsiteX165" fmla="*/ 1226439 w 1638300"/>
                <a:gd name="connsiteY165" fmla="*/ 125540 h 1504950"/>
                <a:gd name="connsiteX166" fmla="*/ 1233869 w 1638300"/>
                <a:gd name="connsiteY166" fmla="*/ 125063 h 1504950"/>
                <a:gd name="connsiteX167" fmla="*/ 1237583 w 1638300"/>
                <a:gd name="connsiteY167" fmla="*/ 128111 h 1504950"/>
                <a:gd name="connsiteX168" fmla="*/ 1241679 w 1638300"/>
                <a:gd name="connsiteY168" fmla="*/ 125825 h 1504950"/>
                <a:gd name="connsiteX169" fmla="*/ 1244727 w 1638300"/>
                <a:gd name="connsiteY169" fmla="*/ 128873 h 1504950"/>
                <a:gd name="connsiteX170" fmla="*/ 1244822 w 1638300"/>
                <a:gd name="connsiteY170" fmla="*/ 126301 h 1504950"/>
                <a:gd name="connsiteX171" fmla="*/ 1253680 w 1638300"/>
                <a:gd name="connsiteY171" fmla="*/ 126683 h 1504950"/>
                <a:gd name="connsiteX172" fmla="*/ 1258634 w 1638300"/>
                <a:gd name="connsiteY172" fmla="*/ 129349 h 1504950"/>
                <a:gd name="connsiteX173" fmla="*/ 1260824 w 1638300"/>
                <a:gd name="connsiteY173" fmla="*/ 138017 h 1504950"/>
                <a:gd name="connsiteX174" fmla="*/ 1277684 w 1638300"/>
                <a:gd name="connsiteY174" fmla="*/ 149161 h 1504950"/>
                <a:gd name="connsiteX175" fmla="*/ 1272064 w 1638300"/>
                <a:gd name="connsiteY175" fmla="*/ 158020 h 1504950"/>
                <a:gd name="connsiteX176" fmla="*/ 1278541 w 1638300"/>
                <a:gd name="connsiteY176" fmla="*/ 172021 h 1504950"/>
                <a:gd name="connsiteX177" fmla="*/ 1280636 w 1638300"/>
                <a:gd name="connsiteY177" fmla="*/ 173450 h 1504950"/>
                <a:gd name="connsiteX178" fmla="*/ 1285304 w 1638300"/>
                <a:gd name="connsiteY178" fmla="*/ 169545 h 1504950"/>
                <a:gd name="connsiteX179" fmla="*/ 1287113 w 1638300"/>
                <a:gd name="connsiteY179" fmla="*/ 173260 h 1504950"/>
                <a:gd name="connsiteX180" fmla="*/ 1298067 w 1638300"/>
                <a:gd name="connsiteY180" fmla="*/ 176593 h 1504950"/>
                <a:gd name="connsiteX181" fmla="*/ 1301496 w 1638300"/>
                <a:gd name="connsiteY181" fmla="*/ 174022 h 1504950"/>
                <a:gd name="connsiteX182" fmla="*/ 1297019 w 1638300"/>
                <a:gd name="connsiteY182" fmla="*/ 166878 h 1504950"/>
                <a:gd name="connsiteX183" fmla="*/ 1302639 w 1638300"/>
                <a:gd name="connsiteY183" fmla="*/ 175355 h 1504950"/>
                <a:gd name="connsiteX184" fmla="*/ 1310830 w 1638300"/>
                <a:gd name="connsiteY184" fmla="*/ 169545 h 1504950"/>
                <a:gd name="connsiteX185" fmla="*/ 1317974 w 1638300"/>
                <a:gd name="connsiteY185" fmla="*/ 173260 h 1504950"/>
                <a:gd name="connsiteX186" fmla="*/ 1315117 w 1638300"/>
                <a:gd name="connsiteY186" fmla="*/ 183833 h 1504950"/>
                <a:gd name="connsiteX187" fmla="*/ 1316736 w 1638300"/>
                <a:gd name="connsiteY187" fmla="*/ 189643 h 1504950"/>
                <a:gd name="connsiteX188" fmla="*/ 1320832 w 1638300"/>
                <a:gd name="connsiteY188" fmla="*/ 191833 h 1504950"/>
                <a:gd name="connsiteX189" fmla="*/ 1320927 w 1638300"/>
                <a:gd name="connsiteY189" fmla="*/ 195548 h 1504950"/>
                <a:gd name="connsiteX190" fmla="*/ 1324166 w 1638300"/>
                <a:gd name="connsiteY190" fmla="*/ 194691 h 1504950"/>
                <a:gd name="connsiteX191" fmla="*/ 1327881 w 1638300"/>
                <a:gd name="connsiteY191" fmla="*/ 197358 h 1504950"/>
                <a:gd name="connsiteX192" fmla="*/ 1331690 w 1638300"/>
                <a:gd name="connsiteY192" fmla="*/ 204121 h 1504950"/>
                <a:gd name="connsiteX193" fmla="*/ 1325118 w 1638300"/>
                <a:gd name="connsiteY193" fmla="*/ 210788 h 1504950"/>
                <a:gd name="connsiteX194" fmla="*/ 1330452 w 1638300"/>
                <a:gd name="connsiteY194" fmla="*/ 219456 h 1504950"/>
                <a:gd name="connsiteX195" fmla="*/ 1324451 w 1638300"/>
                <a:gd name="connsiteY195" fmla="*/ 221170 h 1504950"/>
                <a:gd name="connsiteX196" fmla="*/ 1329785 w 1638300"/>
                <a:gd name="connsiteY196" fmla="*/ 230410 h 1504950"/>
                <a:gd name="connsiteX197" fmla="*/ 1321403 w 1638300"/>
                <a:gd name="connsiteY197" fmla="*/ 238696 h 1504950"/>
                <a:gd name="connsiteX198" fmla="*/ 1322927 w 1638300"/>
                <a:gd name="connsiteY198" fmla="*/ 244602 h 1504950"/>
                <a:gd name="connsiteX199" fmla="*/ 1332548 w 1638300"/>
                <a:gd name="connsiteY199" fmla="*/ 249745 h 1504950"/>
                <a:gd name="connsiteX200" fmla="*/ 1350073 w 1638300"/>
                <a:gd name="connsiteY200" fmla="*/ 251841 h 1504950"/>
                <a:gd name="connsiteX201" fmla="*/ 1366361 w 1638300"/>
                <a:gd name="connsiteY201" fmla="*/ 246221 h 1504950"/>
                <a:gd name="connsiteX202" fmla="*/ 1380173 w 1638300"/>
                <a:gd name="connsiteY202" fmla="*/ 236887 h 1504950"/>
                <a:gd name="connsiteX203" fmla="*/ 1382268 w 1638300"/>
                <a:gd name="connsiteY203" fmla="*/ 231743 h 1504950"/>
                <a:gd name="connsiteX204" fmla="*/ 1389602 w 1638300"/>
                <a:gd name="connsiteY204" fmla="*/ 237268 h 1504950"/>
                <a:gd name="connsiteX205" fmla="*/ 1408176 w 1638300"/>
                <a:gd name="connsiteY205" fmla="*/ 222123 h 1504950"/>
                <a:gd name="connsiteX206" fmla="*/ 1421225 w 1638300"/>
                <a:gd name="connsiteY206" fmla="*/ 238887 h 1504950"/>
                <a:gd name="connsiteX207" fmla="*/ 1439513 w 1638300"/>
                <a:gd name="connsiteY207" fmla="*/ 250984 h 1504950"/>
                <a:gd name="connsiteX208" fmla="*/ 1441799 w 1638300"/>
                <a:gd name="connsiteY208" fmla="*/ 261271 h 1504950"/>
                <a:gd name="connsiteX209" fmla="*/ 1453515 w 1638300"/>
                <a:gd name="connsiteY209" fmla="*/ 272701 h 1504950"/>
                <a:gd name="connsiteX210" fmla="*/ 1458183 w 1638300"/>
                <a:gd name="connsiteY210" fmla="*/ 275082 h 1504950"/>
                <a:gd name="connsiteX211" fmla="*/ 1458944 w 1638300"/>
                <a:gd name="connsiteY211" fmla="*/ 269843 h 1504950"/>
                <a:gd name="connsiteX212" fmla="*/ 1463421 w 1638300"/>
                <a:gd name="connsiteY212" fmla="*/ 271653 h 1504950"/>
                <a:gd name="connsiteX213" fmla="*/ 1463517 w 1638300"/>
                <a:gd name="connsiteY213" fmla="*/ 266033 h 1504950"/>
                <a:gd name="connsiteX214" fmla="*/ 1470660 w 1638300"/>
                <a:gd name="connsiteY214" fmla="*/ 272510 h 1504950"/>
                <a:gd name="connsiteX215" fmla="*/ 1469707 w 1638300"/>
                <a:gd name="connsiteY215" fmla="*/ 278130 h 1504950"/>
                <a:gd name="connsiteX216" fmla="*/ 1478375 w 1638300"/>
                <a:gd name="connsiteY216" fmla="*/ 278892 h 1504950"/>
                <a:gd name="connsiteX217" fmla="*/ 1479042 w 1638300"/>
                <a:gd name="connsiteY217" fmla="*/ 274987 h 1504950"/>
                <a:gd name="connsiteX218" fmla="*/ 1479328 w 1638300"/>
                <a:gd name="connsiteY218" fmla="*/ 281273 h 1504950"/>
                <a:gd name="connsiteX219" fmla="*/ 1484662 w 1638300"/>
                <a:gd name="connsiteY219" fmla="*/ 286321 h 1504950"/>
                <a:gd name="connsiteX220" fmla="*/ 1488377 w 1638300"/>
                <a:gd name="connsiteY220" fmla="*/ 284416 h 1504950"/>
                <a:gd name="connsiteX221" fmla="*/ 1488757 w 1638300"/>
                <a:gd name="connsiteY221" fmla="*/ 280797 h 1504950"/>
                <a:gd name="connsiteX222" fmla="*/ 1503998 w 1638300"/>
                <a:gd name="connsiteY222" fmla="*/ 288608 h 1504950"/>
                <a:gd name="connsiteX223" fmla="*/ 1503902 w 1638300"/>
                <a:gd name="connsiteY223" fmla="*/ 292703 h 1504950"/>
                <a:gd name="connsiteX224" fmla="*/ 1512856 w 1638300"/>
                <a:gd name="connsiteY224" fmla="*/ 299942 h 1504950"/>
                <a:gd name="connsiteX225" fmla="*/ 1513618 w 1638300"/>
                <a:gd name="connsiteY225" fmla="*/ 305086 h 1504950"/>
                <a:gd name="connsiteX226" fmla="*/ 1504283 w 1638300"/>
                <a:gd name="connsiteY226" fmla="*/ 306705 h 1504950"/>
                <a:gd name="connsiteX227" fmla="*/ 1499616 w 1638300"/>
                <a:gd name="connsiteY227" fmla="*/ 316801 h 1504950"/>
                <a:gd name="connsiteX228" fmla="*/ 1500092 w 1638300"/>
                <a:gd name="connsiteY228" fmla="*/ 322707 h 1504950"/>
                <a:gd name="connsiteX229" fmla="*/ 1501617 w 1638300"/>
                <a:gd name="connsiteY229" fmla="*/ 330994 h 1504950"/>
                <a:gd name="connsiteX230" fmla="*/ 1510855 w 1638300"/>
                <a:gd name="connsiteY230" fmla="*/ 342995 h 1504950"/>
                <a:gd name="connsiteX231" fmla="*/ 1504855 w 1638300"/>
                <a:gd name="connsiteY231" fmla="*/ 358997 h 1504950"/>
                <a:gd name="connsiteX232" fmla="*/ 1498188 w 1638300"/>
                <a:gd name="connsiteY232" fmla="*/ 357854 h 1504950"/>
                <a:gd name="connsiteX233" fmla="*/ 1483805 w 1638300"/>
                <a:gd name="connsiteY233" fmla="*/ 364808 h 1504950"/>
                <a:gd name="connsiteX234" fmla="*/ 1483043 w 1638300"/>
                <a:gd name="connsiteY234" fmla="*/ 370808 h 1504950"/>
                <a:gd name="connsiteX235" fmla="*/ 1488663 w 1638300"/>
                <a:gd name="connsiteY235" fmla="*/ 384715 h 1504950"/>
                <a:gd name="connsiteX236" fmla="*/ 1495997 w 1638300"/>
                <a:gd name="connsiteY236" fmla="*/ 384143 h 1504950"/>
                <a:gd name="connsiteX237" fmla="*/ 1501521 w 1638300"/>
                <a:gd name="connsiteY237" fmla="*/ 402622 h 1504950"/>
                <a:gd name="connsiteX238" fmla="*/ 1515618 w 1638300"/>
                <a:gd name="connsiteY238" fmla="*/ 395954 h 1504950"/>
                <a:gd name="connsiteX239" fmla="*/ 1518285 w 1638300"/>
                <a:gd name="connsiteY239" fmla="*/ 399574 h 1504950"/>
                <a:gd name="connsiteX240" fmla="*/ 1542383 w 1638300"/>
                <a:gd name="connsiteY240" fmla="*/ 394335 h 1504950"/>
                <a:gd name="connsiteX241" fmla="*/ 1558385 w 1638300"/>
                <a:gd name="connsiteY241" fmla="*/ 386525 h 1504950"/>
                <a:gd name="connsiteX242" fmla="*/ 1564577 w 1638300"/>
                <a:gd name="connsiteY242" fmla="*/ 388049 h 1504950"/>
                <a:gd name="connsiteX243" fmla="*/ 1568672 w 1638300"/>
                <a:gd name="connsiteY243" fmla="*/ 407384 h 1504950"/>
                <a:gd name="connsiteX244" fmla="*/ 1588961 w 1638300"/>
                <a:gd name="connsiteY244" fmla="*/ 395478 h 1504950"/>
                <a:gd name="connsiteX245" fmla="*/ 1592580 w 1638300"/>
                <a:gd name="connsiteY245" fmla="*/ 400907 h 1504950"/>
                <a:gd name="connsiteX246" fmla="*/ 1590390 w 1638300"/>
                <a:gd name="connsiteY246" fmla="*/ 409480 h 1504950"/>
                <a:gd name="connsiteX247" fmla="*/ 1592104 w 1638300"/>
                <a:gd name="connsiteY247" fmla="*/ 416433 h 1504950"/>
                <a:gd name="connsiteX248" fmla="*/ 1589818 w 1638300"/>
                <a:gd name="connsiteY248" fmla="*/ 417195 h 1504950"/>
                <a:gd name="connsiteX249" fmla="*/ 1595342 w 1638300"/>
                <a:gd name="connsiteY249" fmla="*/ 426244 h 1504950"/>
                <a:gd name="connsiteX250" fmla="*/ 1614011 w 1638300"/>
                <a:gd name="connsiteY250" fmla="*/ 426149 h 1504950"/>
                <a:gd name="connsiteX251" fmla="*/ 1613249 w 1638300"/>
                <a:gd name="connsiteY251" fmla="*/ 433007 h 1504950"/>
                <a:gd name="connsiteX252" fmla="*/ 1620679 w 1638300"/>
                <a:gd name="connsiteY252" fmla="*/ 445865 h 1504950"/>
                <a:gd name="connsiteX253" fmla="*/ 1620774 w 1638300"/>
                <a:gd name="connsiteY253" fmla="*/ 457200 h 1504950"/>
                <a:gd name="connsiteX254" fmla="*/ 1613916 w 1638300"/>
                <a:gd name="connsiteY254" fmla="*/ 458248 h 1504950"/>
                <a:gd name="connsiteX255" fmla="*/ 1613631 w 1638300"/>
                <a:gd name="connsiteY255" fmla="*/ 460629 h 1504950"/>
                <a:gd name="connsiteX256" fmla="*/ 1602772 w 1638300"/>
                <a:gd name="connsiteY256" fmla="*/ 467963 h 1504950"/>
                <a:gd name="connsiteX257" fmla="*/ 1604106 w 1638300"/>
                <a:gd name="connsiteY257" fmla="*/ 485394 h 1504950"/>
                <a:gd name="connsiteX258" fmla="*/ 1613059 w 1638300"/>
                <a:gd name="connsiteY258" fmla="*/ 486156 h 1504950"/>
                <a:gd name="connsiteX259" fmla="*/ 1613916 w 1638300"/>
                <a:gd name="connsiteY259" fmla="*/ 492252 h 1504950"/>
                <a:gd name="connsiteX260" fmla="*/ 1626203 w 1638300"/>
                <a:gd name="connsiteY260" fmla="*/ 485870 h 1504950"/>
                <a:gd name="connsiteX261" fmla="*/ 1631823 w 1638300"/>
                <a:gd name="connsiteY261" fmla="*/ 489490 h 1504950"/>
                <a:gd name="connsiteX262" fmla="*/ 1621727 w 1638300"/>
                <a:gd name="connsiteY262" fmla="*/ 494824 h 1504950"/>
                <a:gd name="connsiteX263" fmla="*/ 1628490 w 1638300"/>
                <a:gd name="connsiteY263" fmla="*/ 518636 h 1504950"/>
                <a:gd name="connsiteX264" fmla="*/ 1623822 w 1638300"/>
                <a:gd name="connsiteY264" fmla="*/ 525113 h 1504950"/>
                <a:gd name="connsiteX265" fmla="*/ 1629918 w 1638300"/>
                <a:gd name="connsiteY265" fmla="*/ 549402 h 1504950"/>
                <a:gd name="connsiteX266" fmla="*/ 1625251 w 1638300"/>
                <a:gd name="connsiteY266" fmla="*/ 562451 h 1504950"/>
                <a:gd name="connsiteX267" fmla="*/ 1632109 w 1638300"/>
                <a:gd name="connsiteY267" fmla="*/ 564261 h 1504950"/>
                <a:gd name="connsiteX268" fmla="*/ 1636681 w 1638300"/>
                <a:gd name="connsiteY268" fmla="*/ 580739 h 1504950"/>
                <a:gd name="connsiteX269" fmla="*/ 1610392 w 1638300"/>
                <a:gd name="connsiteY269" fmla="*/ 578453 h 1504950"/>
                <a:gd name="connsiteX270" fmla="*/ 1606582 w 1638300"/>
                <a:gd name="connsiteY270" fmla="*/ 585121 h 1504950"/>
                <a:gd name="connsiteX271" fmla="*/ 1598200 w 1638300"/>
                <a:gd name="connsiteY271" fmla="*/ 579882 h 1504950"/>
                <a:gd name="connsiteX272" fmla="*/ 1590675 w 1638300"/>
                <a:gd name="connsiteY272" fmla="*/ 580930 h 1504950"/>
                <a:gd name="connsiteX273" fmla="*/ 1590294 w 1638300"/>
                <a:gd name="connsiteY273" fmla="*/ 578072 h 1504950"/>
                <a:gd name="connsiteX274" fmla="*/ 1570863 w 1638300"/>
                <a:gd name="connsiteY274" fmla="*/ 573786 h 1504950"/>
                <a:gd name="connsiteX275" fmla="*/ 1555528 w 1638300"/>
                <a:gd name="connsiteY275" fmla="*/ 564547 h 1504950"/>
                <a:gd name="connsiteX276" fmla="*/ 1551337 w 1638300"/>
                <a:gd name="connsiteY276" fmla="*/ 550354 h 1504950"/>
                <a:gd name="connsiteX277" fmla="*/ 1545907 w 1638300"/>
                <a:gd name="connsiteY277" fmla="*/ 548735 h 1504950"/>
                <a:gd name="connsiteX278" fmla="*/ 1547717 w 1638300"/>
                <a:gd name="connsiteY278" fmla="*/ 555498 h 1504950"/>
                <a:gd name="connsiteX279" fmla="*/ 1545336 w 1638300"/>
                <a:gd name="connsiteY279" fmla="*/ 556165 h 1504950"/>
                <a:gd name="connsiteX280" fmla="*/ 1542479 w 1638300"/>
                <a:gd name="connsiteY280" fmla="*/ 545497 h 1504950"/>
                <a:gd name="connsiteX281" fmla="*/ 1535621 w 1638300"/>
                <a:gd name="connsiteY281" fmla="*/ 548068 h 1504950"/>
                <a:gd name="connsiteX282" fmla="*/ 1534287 w 1638300"/>
                <a:gd name="connsiteY282" fmla="*/ 540734 h 1504950"/>
                <a:gd name="connsiteX283" fmla="*/ 1537621 w 1638300"/>
                <a:gd name="connsiteY283" fmla="*/ 559689 h 1504950"/>
                <a:gd name="connsiteX284" fmla="*/ 1521714 w 1638300"/>
                <a:gd name="connsiteY284" fmla="*/ 564928 h 1504950"/>
                <a:gd name="connsiteX285" fmla="*/ 1518761 w 1638300"/>
                <a:gd name="connsiteY285" fmla="*/ 570357 h 1504950"/>
                <a:gd name="connsiteX286" fmla="*/ 1488853 w 1638300"/>
                <a:gd name="connsiteY286" fmla="*/ 590836 h 1504950"/>
                <a:gd name="connsiteX287" fmla="*/ 1479995 w 1638300"/>
                <a:gd name="connsiteY287" fmla="*/ 589121 h 1504950"/>
                <a:gd name="connsiteX288" fmla="*/ 1481042 w 1638300"/>
                <a:gd name="connsiteY288" fmla="*/ 592169 h 1504950"/>
                <a:gd name="connsiteX289" fmla="*/ 1477709 w 1638300"/>
                <a:gd name="connsiteY289" fmla="*/ 591407 h 1504950"/>
                <a:gd name="connsiteX290" fmla="*/ 1465993 w 1638300"/>
                <a:gd name="connsiteY290" fmla="*/ 598360 h 1504950"/>
                <a:gd name="connsiteX291" fmla="*/ 1468850 w 1638300"/>
                <a:gd name="connsiteY291" fmla="*/ 605409 h 1504950"/>
                <a:gd name="connsiteX292" fmla="*/ 1465707 w 1638300"/>
                <a:gd name="connsiteY292" fmla="*/ 606742 h 1504950"/>
                <a:gd name="connsiteX293" fmla="*/ 1461897 w 1638300"/>
                <a:gd name="connsiteY293" fmla="*/ 602742 h 1504950"/>
                <a:gd name="connsiteX294" fmla="*/ 1470565 w 1638300"/>
                <a:gd name="connsiteY294" fmla="*/ 630650 h 1504950"/>
                <a:gd name="connsiteX295" fmla="*/ 1475613 w 1638300"/>
                <a:gd name="connsiteY295" fmla="*/ 629126 h 1504950"/>
                <a:gd name="connsiteX296" fmla="*/ 1479232 w 1638300"/>
                <a:gd name="connsiteY296" fmla="*/ 634460 h 1504950"/>
                <a:gd name="connsiteX297" fmla="*/ 1483995 w 1638300"/>
                <a:gd name="connsiteY297" fmla="*/ 630841 h 1504950"/>
                <a:gd name="connsiteX298" fmla="*/ 1491520 w 1638300"/>
                <a:gd name="connsiteY298" fmla="*/ 645795 h 1504950"/>
                <a:gd name="connsiteX299" fmla="*/ 1484186 w 1638300"/>
                <a:gd name="connsiteY299" fmla="*/ 648176 h 1504950"/>
                <a:gd name="connsiteX300" fmla="*/ 1488757 w 1638300"/>
                <a:gd name="connsiteY300" fmla="*/ 657416 h 1504950"/>
                <a:gd name="connsiteX301" fmla="*/ 1481995 w 1638300"/>
                <a:gd name="connsiteY301" fmla="*/ 660559 h 1504950"/>
                <a:gd name="connsiteX302" fmla="*/ 1471041 w 1638300"/>
                <a:gd name="connsiteY302" fmla="*/ 661225 h 1504950"/>
                <a:gd name="connsiteX303" fmla="*/ 1480661 w 1638300"/>
                <a:gd name="connsiteY303" fmla="*/ 681800 h 1504950"/>
                <a:gd name="connsiteX304" fmla="*/ 1456563 w 1638300"/>
                <a:gd name="connsiteY304" fmla="*/ 682181 h 1504950"/>
                <a:gd name="connsiteX305" fmla="*/ 1441514 w 1638300"/>
                <a:gd name="connsiteY305" fmla="*/ 689039 h 1504950"/>
                <a:gd name="connsiteX306" fmla="*/ 1446276 w 1638300"/>
                <a:gd name="connsiteY306" fmla="*/ 707898 h 1504950"/>
                <a:gd name="connsiteX307" fmla="*/ 1454753 w 1638300"/>
                <a:gd name="connsiteY307" fmla="*/ 727329 h 1504950"/>
                <a:gd name="connsiteX308" fmla="*/ 1447324 w 1638300"/>
                <a:gd name="connsiteY308" fmla="*/ 725710 h 1504950"/>
                <a:gd name="connsiteX309" fmla="*/ 1439609 w 1638300"/>
                <a:gd name="connsiteY309" fmla="*/ 729520 h 1504950"/>
                <a:gd name="connsiteX310" fmla="*/ 1373505 w 1638300"/>
                <a:gd name="connsiteY310" fmla="*/ 737997 h 1504950"/>
                <a:gd name="connsiteX311" fmla="*/ 1375791 w 1638300"/>
                <a:gd name="connsiteY311" fmla="*/ 745617 h 1504950"/>
                <a:gd name="connsiteX312" fmla="*/ 1371315 w 1638300"/>
                <a:gd name="connsiteY312" fmla="*/ 747808 h 1504950"/>
                <a:gd name="connsiteX313" fmla="*/ 1376839 w 1638300"/>
                <a:gd name="connsiteY313" fmla="*/ 746569 h 1504950"/>
                <a:gd name="connsiteX314" fmla="*/ 1380458 w 1638300"/>
                <a:gd name="connsiteY314" fmla="*/ 756666 h 1504950"/>
                <a:gd name="connsiteX315" fmla="*/ 1377887 w 1638300"/>
                <a:gd name="connsiteY315" fmla="*/ 763905 h 1504950"/>
                <a:gd name="connsiteX316" fmla="*/ 1359980 w 1638300"/>
                <a:gd name="connsiteY316" fmla="*/ 772096 h 1504950"/>
                <a:gd name="connsiteX317" fmla="*/ 1351598 w 1638300"/>
                <a:gd name="connsiteY317" fmla="*/ 780574 h 1504950"/>
                <a:gd name="connsiteX318" fmla="*/ 1361694 w 1638300"/>
                <a:gd name="connsiteY318" fmla="*/ 815435 h 1504950"/>
                <a:gd name="connsiteX319" fmla="*/ 1361504 w 1638300"/>
                <a:gd name="connsiteY319" fmla="*/ 833152 h 1504950"/>
                <a:gd name="connsiteX320" fmla="*/ 1364075 w 1638300"/>
                <a:gd name="connsiteY320" fmla="*/ 833914 h 1504950"/>
                <a:gd name="connsiteX321" fmla="*/ 1360647 w 1638300"/>
                <a:gd name="connsiteY321" fmla="*/ 833723 h 1504950"/>
                <a:gd name="connsiteX322" fmla="*/ 1346645 w 1638300"/>
                <a:gd name="connsiteY322" fmla="*/ 825627 h 1504950"/>
                <a:gd name="connsiteX323" fmla="*/ 1331309 w 1638300"/>
                <a:gd name="connsiteY323" fmla="*/ 826579 h 1504950"/>
                <a:gd name="connsiteX324" fmla="*/ 1329880 w 1638300"/>
                <a:gd name="connsiteY324" fmla="*/ 820007 h 1504950"/>
                <a:gd name="connsiteX325" fmla="*/ 1319213 w 1638300"/>
                <a:gd name="connsiteY325" fmla="*/ 822389 h 1504950"/>
                <a:gd name="connsiteX326" fmla="*/ 1303877 w 1638300"/>
                <a:gd name="connsiteY326" fmla="*/ 807529 h 1504950"/>
                <a:gd name="connsiteX327" fmla="*/ 1309307 w 1638300"/>
                <a:gd name="connsiteY327" fmla="*/ 821722 h 1504950"/>
                <a:gd name="connsiteX328" fmla="*/ 1264158 w 1638300"/>
                <a:gd name="connsiteY328" fmla="*/ 834961 h 1504950"/>
                <a:gd name="connsiteX329" fmla="*/ 1270254 w 1638300"/>
                <a:gd name="connsiteY329" fmla="*/ 838867 h 1504950"/>
                <a:gd name="connsiteX330" fmla="*/ 1265397 w 1638300"/>
                <a:gd name="connsiteY330" fmla="*/ 848677 h 1504950"/>
                <a:gd name="connsiteX331" fmla="*/ 1255681 w 1638300"/>
                <a:gd name="connsiteY331" fmla="*/ 859536 h 1504950"/>
                <a:gd name="connsiteX332" fmla="*/ 1241489 w 1638300"/>
                <a:gd name="connsiteY332" fmla="*/ 890778 h 1504950"/>
                <a:gd name="connsiteX333" fmla="*/ 1249966 w 1638300"/>
                <a:gd name="connsiteY333" fmla="*/ 895731 h 1504950"/>
                <a:gd name="connsiteX334" fmla="*/ 1277588 w 1638300"/>
                <a:gd name="connsiteY334" fmla="*/ 893350 h 1504950"/>
                <a:gd name="connsiteX335" fmla="*/ 1294733 w 1638300"/>
                <a:gd name="connsiteY335" fmla="*/ 898208 h 1504950"/>
                <a:gd name="connsiteX336" fmla="*/ 1290638 w 1638300"/>
                <a:gd name="connsiteY336" fmla="*/ 913257 h 1504950"/>
                <a:gd name="connsiteX337" fmla="*/ 1304449 w 1638300"/>
                <a:gd name="connsiteY337" fmla="*/ 936784 h 1504950"/>
                <a:gd name="connsiteX338" fmla="*/ 1317593 w 1638300"/>
                <a:gd name="connsiteY338" fmla="*/ 950500 h 1504950"/>
                <a:gd name="connsiteX339" fmla="*/ 1313402 w 1638300"/>
                <a:gd name="connsiteY339" fmla="*/ 962977 h 1504950"/>
                <a:gd name="connsiteX340" fmla="*/ 1333976 w 1638300"/>
                <a:gd name="connsiteY340" fmla="*/ 964597 h 1504950"/>
                <a:gd name="connsiteX341" fmla="*/ 1334738 w 1638300"/>
                <a:gd name="connsiteY341" fmla="*/ 967359 h 1504950"/>
                <a:gd name="connsiteX342" fmla="*/ 1367124 w 1638300"/>
                <a:gd name="connsiteY342" fmla="*/ 963930 h 1504950"/>
                <a:gd name="connsiteX343" fmla="*/ 1367219 w 1638300"/>
                <a:gd name="connsiteY343" fmla="*/ 966692 h 1504950"/>
                <a:gd name="connsiteX344" fmla="*/ 1376363 w 1638300"/>
                <a:gd name="connsiteY344" fmla="*/ 966978 h 1504950"/>
                <a:gd name="connsiteX345" fmla="*/ 1376458 w 1638300"/>
                <a:gd name="connsiteY345" fmla="*/ 971169 h 1504950"/>
                <a:gd name="connsiteX346" fmla="*/ 1373410 w 1638300"/>
                <a:gd name="connsiteY346" fmla="*/ 973455 h 1504950"/>
                <a:gd name="connsiteX347" fmla="*/ 1377601 w 1638300"/>
                <a:gd name="connsiteY347" fmla="*/ 977170 h 1504950"/>
                <a:gd name="connsiteX348" fmla="*/ 1356265 w 1638300"/>
                <a:gd name="connsiteY348" fmla="*/ 984314 h 1504950"/>
                <a:gd name="connsiteX349" fmla="*/ 1359313 w 1638300"/>
                <a:gd name="connsiteY349" fmla="*/ 992886 h 1504950"/>
                <a:gd name="connsiteX350" fmla="*/ 1354264 w 1638300"/>
                <a:gd name="connsiteY350" fmla="*/ 992791 h 1504950"/>
                <a:gd name="connsiteX351" fmla="*/ 1358551 w 1638300"/>
                <a:gd name="connsiteY351" fmla="*/ 1001649 h 1504950"/>
                <a:gd name="connsiteX352" fmla="*/ 1359027 w 1638300"/>
                <a:gd name="connsiteY352" fmla="*/ 1008983 h 1504950"/>
                <a:gd name="connsiteX353" fmla="*/ 1337977 w 1638300"/>
                <a:gd name="connsiteY353" fmla="*/ 1007650 h 1504950"/>
                <a:gd name="connsiteX354" fmla="*/ 1333500 w 1638300"/>
                <a:gd name="connsiteY354" fmla="*/ 1009459 h 1504950"/>
                <a:gd name="connsiteX355" fmla="*/ 1332262 w 1638300"/>
                <a:gd name="connsiteY355" fmla="*/ 1012793 h 1504950"/>
                <a:gd name="connsiteX356" fmla="*/ 1326071 w 1638300"/>
                <a:gd name="connsiteY356" fmla="*/ 1014222 h 1504950"/>
                <a:gd name="connsiteX357" fmla="*/ 1323213 w 1638300"/>
                <a:gd name="connsiteY357" fmla="*/ 1013936 h 1504950"/>
                <a:gd name="connsiteX358" fmla="*/ 1318832 w 1638300"/>
                <a:gd name="connsiteY358" fmla="*/ 1007650 h 1504950"/>
                <a:gd name="connsiteX359" fmla="*/ 1305497 w 1638300"/>
                <a:gd name="connsiteY359" fmla="*/ 1006126 h 1504950"/>
                <a:gd name="connsiteX360" fmla="*/ 1300353 w 1638300"/>
                <a:gd name="connsiteY360" fmla="*/ 1047750 h 1504950"/>
                <a:gd name="connsiteX361" fmla="*/ 1295019 w 1638300"/>
                <a:gd name="connsiteY361" fmla="*/ 1047559 h 1504950"/>
                <a:gd name="connsiteX362" fmla="*/ 1296543 w 1638300"/>
                <a:gd name="connsiteY362" fmla="*/ 1053560 h 1504950"/>
                <a:gd name="connsiteX363" fmla="*/ 1299020 w 1638300"/>
                <a:gd name="connsiteY363" fmla="*/ 1052322 h 1504950"/>
                <a:gd name="connsiteX364" fmla="*/ 1299306 w 1638300"/>
                <a:gd name="connsiteY364" fmla="*/ 1055084 h 1504950"/>
                <a:gd name="connsiteX365" fmla="*/ 1301687 w 1638300"/>
                <a:gd name="connsiteY365" fmla="*/ 1054418 h 1504950"/>
                <a:gd name="connsiteX366" fmla="*/ 1302925 w 1638300"/>
                <a:gd name="connsiteY366" fmla="*/ 1056989 h 1504950"/>
                <a:gd name="connsiteX367" fmla="*/ 1299400 w 1638300"/>
                <a:gd name="connsiteY367" fmla="*/ 1084707 h 1504950"/>
                <a:gd name="connsiteX368" fmla="*/ 1317498 w 1638300"/>
                <a:gd name="connsiteY368" fmla="*/ 1083278 h 1504950"/>
                <a:gd name="connsiteX369" fmla="*/ 1314926 w 1638300"/>
                <a:gd name="connsiteY369" fmla="*/ 1090708 h 1504950"/>
                <a:gd name="connsiteX370" fmla="*/ 1327690 w 1638300"/>
                <a:gd name="connsiteY370" fmla="*/ 1096327 h 1504950"/>
                <a:gd name="connsiteX371" fmla="*/ 1336167 w 1638300"/>
                <a:gd name="connsiteY371" fmla="*/ 1102709 h 1504950"/>
                <a:gd name="connsiteX372" fmla="*/ 1348169 w 1638300"/>
                <a:gd name="connsiteY372" fmla="*/ 1119092 h 1504950"/>
                <a:gd name="connsiteX373" fmla="*/ 1352074 w 1638300"/>
                <a:gd name="connsiteY373" fmla="*/ 1118235 h 1504950"/>
                <a:gd name="connsiteX374" fmla="*/ 1349121 w 1638300"/>
                <a:gd name="connsiteY374" fmla="*/ 1147096 h 1504950"/>
                <a:gd name="connsiteX375" fmla="*/ 1339692 w 1638300"/>
                <a:gd name="connsiteY375" fmla="*/ 1175576 h 1504950"/>
                <a:gd name="connsiteX376" fmla="*/ 1331786 w 1638300"/>
                <a:gd name="connsiteY376" fmla="*/ 1185672 h 1504950"/>
                <a:gd name="connsiteX377" fmla="*/ 1328166 w 1638300"/>
                <a:gd name="connsiteY377" fmla="*/ 1200531 h 1504950"/>
                <a:gd name="connsiteX378" fmla="*/ 1319308 w 1638300"/>
                <a:gd name="connsiteY378" fmla="*/ 1205675 h 1504950"/>
                <a:gd name="connsiteX379" fmla="*/ 1310545 w 1638300"/>
                <a:gd name="connsiteY379" fmla="*/ 1216438 h 1504950"/>
                <a:gd name="connsiteX380" fmla="*/ 1310450 w 1638300"/>
                <a:gd name="connsiteY380" fmla="*/ 1228344 h 1504950"/>
                <a:gd name="connsiteX381" fmla="*/ 1293209 w 1638300"/>
                <a:gd name="connsiteY381" fmla="*/ 1227963 h 1504950"/>
                <a:gd name="connsiteX382" fmla="*/ 1245965 w 1638300"/>
                <a:gd name="connsiteY382" fmla="*/ 1216438 h 1504950"/>
                <a:gd name="connsiteX383" fmla="*/ 1218438 w 1638300"/>
                <a:gd name="connsiteY383" fmla="*/ 1227868 h 1504950"/>
                <a:gd name="connsiteX384" fmla="*/ 1216914 w 1638300"/>
                <a:gd name="connsiteY384" fmla="*/ 1237488 h 1504950"/>
                <a:gd name="connsiteX385" fmla="*/ 1223867 w 1638300"/>
                <a:gd name="connsiteY385" fmla="*/ 1244536 h 1504950"/>
                <a:gd name="connsiteX386" fmla="*/ 1227582 w 1638300"/>
                <a:gd name="connsiteY386" fmla="*/ 1269968 h 1504950"/>
                <a:gd name="connsiteX387" fmla="*/ 1233011 w 1638300"/>
                <a:gd name="connsiteY387" fmla="*/ 1282732 h 1504950"/>
                <a:gd name="connsiteX388" fmla="*/ 1240536 w 1638300"/>
                <a:gd name="connsiteY388" fmla="*/ 1291114 h 1504950"/>
                <a:gd name="connsiteX389" fmla="*/ 1220914 w 1638300"/>
                <a:gd name="connsiteY389" fmla="*/ 1299782 h 1504950"/>
                <a:gd name="connsiteX390" fmla="*/ 1216247 w 1638300"/>
                <a:gd name="connsiteY390" fmla="*/ 1297115 h 1504950"/>
                <a:gd name="connsiteX391" fmla="*/ 1203103 w 1638300"/>
                <a:gd name="connsiteY391" fmla="*/ 1308735 h 1504950"/>
                <a:gd name="connsiteX392" fmla="*/ 1167384 w 1638300"/>
                <a:gd name="connsiteY392" fmla="*/ 1306925 h 1504950"/>
                <a:gd name="connsiteX393" fmla="*/ 1145667 w 1638300"/>
                <a:gd name="connsiteY393" fmla="*/ 1308544 h 1504950"/>
                <a:gd name="connsiteX394" fmla="*/ 1139667 w 1638300"/>
                <a:gd name="connsiteY394" fmla="*/ 1305211 h 1504950"/>
                <a:gd name="connsiteX395" fmla="*/ 1139571 w 1638300"/>
                <a:gd name="connsiteY395" fmla="*/ 1286542 h 1504950"/>
                <a:gd name="connsiteX396" fmla="*/ 1136714 w 1638300"/>
                <a:gd name="connsiteY396" fmla="*/ 1287209 h 1504950"/>
                <a:gd name="connsiteX397" fmla="*/ 1139190 w 1638300"/>
                <a:gd name="connsiteY397" fmla="*/ 1277684 h 1504950"/>
                <a:gd name="connsiteX398" fmla="*/ 1129760 w 1638300"/>
                <a:gd name="connsiteY398" fmla="*/ 1265968 h 1504950"/>
                <a:gd name="connsiteX399" fmla="*/ 1128617 w 1638300"/>
                <a:gd name="connsiteY399" fmla="*/ 1257776 h 1504950"/>
                <a:gd name="connsiteX400" fmla="*/ 1122616 w 1638300"/>
                <a:gd name="connsiteY400" fmla="*/ 1246251 h 1504950"/>
                <a:gd name="connsiteX401" fmla="*/ 1116711 w 1638300"/>
                <a:gd name="connsiteY401" fmla="*/ 1251014 h 1504950"/>
                <a:gd name="connsiteX402" fmla="*/ 1125093 w 1638300"/>
                <a:gd name="connsiteY402" fmla="*/ 1258634 h 1504950"/>
                <a:gd name="connsiteX403" fmla="*/ 1125664 w 1638300"/>
                <a:gd name="connsiteY403" fmla="*/ 1267111 h 1504950"/>
                <a:gd name="connsiteX404" fmla="*/ 1103662 w 1638300"/>
                <a:gd name="connsiteY404" fmla="*/ 1278065 h 1504950"/>
                <a:gd name="connsiteX405" fmla="*/ 1082707 w 1638300"/>
                <a:gd name="connsiteY405" fmla="*/ 1295305 h 1504950"/>
                <a:gd name="connsiteX406" fmla="*/ 1062419 w 1638300"/>
                <a:gd name="connsiteY406" fmla="*/ 1301401 h 1504950"/>
                <a:gd name="connsiteX407" fmla="*/ 1056418 w 1638300"/>
                <a:gd name="connsiteY407" fmla="*/ 1305973 h 1504950"/>
                <a:gd name="connsiteX408" fmla="*/ 1049274 w 1638300"/>
                <a:gd name="connsiteY408" fmla="*/ 1296257 h 1504950"/>
                <a:gd name="connsiteX409" fmla="*/ 1014508 w 1638300"/>
                <a:gd name="connsiteY409" fmla="*/ 1305306 h 1504950"/>
                <a:gd name="connsiteX410" fmla="*/ 1000983 w 1638300"/>
                <a:gd name="connsiteY410" fmla="*/ 1315021 h 1504950"/>
                <a:gd name="connsiteX411" fmla="*/ 981456 w 1638300"/>
                <a:gd name="connsiteY411" fmla="*/ 1315974 h 1504950"/>
                <a:gd name="connsiteX412" fmla="*/ 961358 w 1638300"/>
                <a:gd name="connsiteY412" fmla="*/ 1329500 h 1504950"/>
                <a:gd name="connsiteX413" fmla="*/ 931164 w 1638300"/>
                <a:gd name="connsiteY413" fmla="*/ 1328737 h 1504950"/>
                <a:gd name="connsiteX414" fmla="*/ 918496 w 1638300"/>
                <a:gd name="connsiteY414" fmla="*/ 1320736 h 1504950"/>
                <a:gd name="connsiteX415" fmla="*/ 913638 w 1638300"/>
                <a:gd name="connsiteY415" fmla="*/ 1309402 h 1504950"/>
                <a:gd name="connsiteX416" fmla="*/ 898113 w 1638300"/>
                <a:gd name="connsiteY416" fmla="*/ 1289114 h 1504950"/>
                <a:gd name="connsiteX417" fmla="*/ 900875 w 1638300"/>
                <a:gd name="connsiteY417" fmla="*/ 1273302 h 1504950"/>
                <a:gd name="connsiteX418" fmla="*/ 895255 w 1638300"/>
                <a:gd name="connsiteY418" fmla="*/ 1260443 h 1504950"/>
                <a:gd name="connsiteX419" fmla="*/ 877634 w 1638300"/>
                <a:gd name="connsiteY419" fmla="*/ 1257300 h 1504950"/>
                <a:gd name="connsiteX420" fmla="*/ 866299 w 1638300"/>
                <a:gd name="connsiteY420" fmla="*/ 1259015 h 1504950"/>
                <a:gd name="connsiteX421" fmla="*/ 849154 w 1638300"/>
                <a:gd name="connsiteY421" fmla="*/ 1263872 h 1504950"/>
                <a:gd name="connsiteX422" fmla="*/ 838295 w 1638300"/>
                <a:gd name="connsiteY422" fmla="*/ 1271111 h 1504950"/>
                <a:gd name="connsiteX423" fmla="*/ 825722 w 1638300"/>
                <a:gd name="connsiteY423" fmla="*/ 1281779 h 1504950"/>
                <a:gd name="connsiteX424" fmla="*/ 815816 w 1638300"/>
                <a:gd name="connsiteY424" fmla="*/ 1295686 h 1504950"/>
                <a:gd name="connsiteX425" fmla="*/ 817912 w 1638300"/>
                <a:gd name="connsiteY425" fmla="*/ 1312354 h 1504950"/>
                <a:gd name="connsiteX426" fmla="*/ 828199 w 1638300"/>
                <a:gd name="connsiteY426" fmla="*/ 1319593 h 1504950"/>
                <a:gd name="connsiteX427" fmla="*/ 837343 w 1638300"/>
                <a:gd name="connsiteY427" fmla="*/ 1320736 h 1504950"/>
                <a:gd name="connsiteX428" fmla="*/ 838200 w 1638300"/>
                <a:gd name="connsiteY428" fmla="*/ 1328261 h 1504950"/>
                <a:gd name="connsiteX429" fmla="*/ 848201 w 1638300"/>
                <a:gd name="connsiteY429" fmla="*/ 1334834 h 1504950"/>
                <a:gd name="connsiteX430" fmla="*/ 844296 w 1638300"/>
                <a:gd name="connsiteY430" fmla="*/ 1335500 h 1504950"/>
                <a:gd name="connsiteX431" fmla="*/ 840010 w 1638300"/>
                <a:gd name="connsiteY431" fmla="*/ 1342834 h 1504950"/>
                <a:gd name="connsiteX432" fmla="*/ 846677 w 1638300"/>
                <a:gd name="connsiteY432" fmla="*/ 1352550 h 1504950"/>
                <a:gd name="connsiteX433" fmla="*/ 840963 w 1638300"/>
                <a:gd name="connsiteY433" fmla="*/ 1362170 h 1504950"/>
                <a:gd name="connsiteX434" fmla="*/ 836295 w 1638300"/>
                <a:gd name="connsiteY434" fmla="*/ 1382554 h 1504950"/>
                <a:gd name="connsiteX435" fmla="*/ 834295 w 1638300"/>
                <a:gd name="connsiteY435" fmla="*/ 1385030 h 1504950"/>
                <a:gd name="connsiteX436" fmla="*/ 823341 w 1638300"/>
                <a:gd name="connsiteY436" fmla="*/ 1383316 h 1504950"/>
                <a:gd name="connsiteX437" fmla="*/ 817531 w 1638300"/>
                <a:gd name="connsiteY437" fmla="*/ 1396175 h 1504950"/>
                <a:gd name="connsiteX438" fmla="*/ 809149 w 1638300"/>
                <a:gd name="connsiteY438" fmla="*/ 1405700 h 1504950"/>
                <a:gd name="connsiteX439" fmla="*/ 807339 w 1638300"/>
                <a:gd name="connsiteY439" fmla="*/ 1413891 h 1504950"/>
                <a:gd name="connsiteX440" fmla="*/ 794957 w 1638300"/>
                <a:gd name="connsiteY440" fmla="*/ 1415891 h 1504950"/>
                <a:gd name="connsiteX441" fmla="*/ 776859 w 1638300"/>
                <a:gd name="connsiteY441" fmla="*/ 1413986 h 1504950"/>
                <a:gd name="connsiteX442" fmla="*/ 749903 w 1638300"/>
                <a:gd name="connsiteY442" fmla="*/ 1423607 h 1504950"/>
                <a:gd name="connsiteX443" fmla="*/ 750284 w 1638300"/>
                <a:gd name="connsiteY443" fmla="*/ 1427893 h 1504950"/>
                <a:gd name="connsiteX444" fmla="*/ 724186 w 1638300"/>
                <a:gd name="connsiteY444" fmla="*/ 1422273 h 1504950"/>
                <a:gd name="connsiteX445" fmla="*/ 687610 w 1638300"/>
                <a:gd name="connsiteY445" fmla="*/ 1422654 h 1504950"/>
                <a:gd name="connsiteX446" fmla="*/ 671227 w 1638300"/>
                <a:gd name="connsiteY446" fmla="*/ 1427702 h 1504950"/>
                <a:gd name="connsiteX447" fmla="*/ 642176 w 1638300"/>
                <a:gd name="connsiteY447" fmla="*/ 1427512 h 1504950"/>
                <a:gd name="connsiteX448" fmla="*/ 655034 w 1638300"/>
                <a:gd name="connsiteY448" fmla="*/ 1443990 h 1504950"/>
                <a:gd name="connsiteX449" fmla="*/ 648271 w 1638300"/>
                <a:gd name="connsiteY449" fmla="*/ 1449229 h 1504950"/>
                <a:gd name="connsiteX450" fmla="*/ 644271 w 1638300"/>
                <a:gd name="connsiteY450" fmla="*/ 1457611 h 1504950"/>
                <a:gd name="connsiteX451" fmla="*/ 638842 w 1638300"/>
                <a:gd name="connsiteY451" fmla="*/ 1462468 h 1504950"/>
                <a:gd name="connsiteX452" fmla="*/ 621792 w 1638300"/>
                <a:gd name="connsiteY452" fmla="*/ 1449800 h 1504950"/>
                <a:gd name="connsiteX453" fmla="*/ 614267 w 1638300"/>
                <a:gd name="connsiteY453" fmla="*/ 1438656 h 1504950"/>
                <a:gd name="connsiteX454" fmla="*/ 601028 w 1638300"/>
                <a:gd name="connsiteY454" fmla="*/ 1448657 h 1504950"/>
                <a:gd name="connsiteX455" fmla="*/ 586740 w 1638300"/>
                <a:gd name="connsiteY455" fmla="*/ 1452467 h 1504950"/>
                <a:gd name="connsiteX456" fmla="*/ 571500 w 1638300"/>
                <a:gd name="connsiteY456" fmla="*/ 1451324 h 1504950"/>
                <a:gd name="connsiteX457" fmla="*/ 562356 w 1638300"/>
                <a:gd name="connsiteY457" fmla="*/ 1446943 h 1504950"/>
                <a:gd name="connsiteX458" fmla="*/ 540163 w 1638300"/>
                <a:gd name="connsiteY458" fmla="*/ 1462754 h 1504950"/>
                <a:gd name="connsiteX459" fmla="*/ 536353 w 1638300"/>
                <a:gd name="connsiteY459" fmla="*/ 1479614 h 1504950"/>
                <a:gd name="connsiteX460" fmla="*/ 523589 w 1638300"/>
                <a:gd name="connsiteY460" fmla="*/ 1495996 h 1504950"/>
                <a:gd name="connsiteX461" fmla="*/ 505016 w 1638300"/>
                <a:gd name="connsiteY461" fmla="*/ 1486376 h 1504950"/>
                <a:gd name="connsiteX462" fmla="*/ 503968 w 1638300"/>
                <a:gd name="connsiteY462" fmla="*/ 1480947 h 1504950"/>
                <a:gd name="connsiteX463" fmla="*/ 500253 w 1638300"/>
                <a:gd name="connsiteY463" fmla="*/ 1477613 h 1504950"/>
                <a:gd name="connsiteX464" fmla="*/ 484823 w 1638300"/>
                <a:gd name="connsiteY464" fmla="*/ 1475803 h 1504950"/>
                <a:gd name="connsiteX465" fmla="*/ 471487 w 1638300"/>
                <a:gd name="connsiteY465" fmla="*/ 1480947 h 1504950"/>
                <a:gd name="connsiteX466" fmla="*/ 461010 w 1638300"/>
                <a:gd name="connsiteY466" fmla="*/ 1464469 h 1504950"/>
                <a:gd name="connsiteX467" fmla="*/ 455200 w 1638300"/>
                <a:gd name="connsiteY467" fmla="*/ 1466659 h 1504950"/>
                <a:gd name="connsiteX468" fmla="*/ 441388 w 1638300"/>
                <a:gd name="connsiteY468" fmla="*/ 1464850 h 1504950"/>
                <a:gd name="connsiteX469" fmla="*/ 419291 w 1638300"/>
                <a:gd name="connsiteY469" fmla="*/ 1468279 h 1504950"/>
                <a:gd name="connsiteX470" fmla="*/ 387763 w 1638300"/>
                <a:gd name="connsiteY470" fmla="*/ 1477804 h 1504950"/>
                <a:gd name="connsiteX471" fmla="*/ 385572 w 1638300"/>
                <a:gd name="connsiteY471" fmla="*/ 1474089 h 1504950"/>
                <a:gd name="connsiteX472" fmla="*/ 360998 w 1638300"/>
                <a:gd name="connsiteY472" fmla="*/ 1484948 h 1504950"/>
                <a:gd name="connsiteX473" fmla="*/ 356426 w 1638300"/>
                <a:gd name="connsiteY473" fmla="*/ 1479614 h 1504950"/>
                <a:gd name="connsiteX474" fmla="*/ 352330 w 1638300"/>
                <a:gd name="connsiteY474" fmla="*/ 1481423 h 1504950"/>
                <a:gd name="connsiteX475" fmla="*/ 349282 w 1638300"/>
                <a:gd name="connsiteY475" fmla="*/ 1475803 h 1504950"/>
                <a:gd name="connsiteX476" fmla="*/ 350996 w 1638300"/>
                <a:gd name="connsiteY476" fmla="*/ 1462468 h 1504950"/>
                <a:gd name="connsiteX477" fmla="*/ 345186 w 1638300"/>
                <a:gd name="connsiteY477" fmla="*/ 1445990 h 1504950"/>
                <a:gd name="connsiteX478" fmla="*/ 336518 w 1638300"/>
                <a:gd name="connsiteY478" fmla="*/ 1433798 h 1504950"/>
                <a:gd name="connsiteX479" fmla="*/ 328517 w 1638300"/>
                <a:gd name="connsiteY479" fmla="*/ 1437799 h 1504950"/>
                <a:gd name="connsiteX480" fmla="*/ 330232 w 1638300"/>
                <a:gd name="connsiteY480" fmla="*/ 1433608 h 1504950"/>
                <a:gd name="connsiteX481" fmla="*/ 322707 w 1638300"/>
                <a:gd name="connsiteY481" fmla="*/ 1424845 h 1504950"/>
                <a:gd name="connsiteX482" fmla="*/ 314516 w 1638300"/>
                <a:gd name="connsiteY482" fmla="*/ 1420940 h 1504950"/>
                <a:gd name="connsiteX483" fmla="*/ 314801 w 1638300"/>
                <a:gd name="connsiteY483" fmla="*/ 1414462 h 1504950"/>
                <a:gd name="connsiteX484" fmla="*/ 302895 w 1638300"/>
                <a:gd name="connsiteY484" fmla="*/ 1417510 h 1504950"/>
                <a:gd name="connsiteX485" fmla="*/ 291179 w 1638300"/>
                <a:gd name="connsiteY485" fmla="*/ 1412176 h 1504950"/>
                <a:gd name="connsiteX486" fmla="*/ 290894 w 1638300"/>
                <a:gd name="connsiteY486" fmla="*/ 1424083 h 1504950"/>
                <a:gd name="connsiteX487" fmla="*/ 286893 w 1638300"/>
                <a:gd name="connsiteY487" fmla="*/ 1429798 h 1504950"/>
                <a:gd name="connsiteX488" fmla="*/ 280416 w 1638300"/>
                <a:gd name="connsiteY488" fmla="*/ 1432369 h 1504950"/>
                <a:gd name="connsiteX489" fmla="*/ 271653 w 1638300"/>
                <a:gd name="connsiteY489" fmla="*/ 1429607 h 1504950"/>
                <a:gd name="connsiteX490" fmla="*/ 267081 w 1638300"/>
                <a:gd name="connsiteY490" fmla="*/ 1435799 h 1504950"/>
                <a:gd name="connsiteX491" fmla="*/ 260413 w 1638300"/>
                <a:gd name="connsiteY491" fmla="*/ 1431512 h 1504950"/>
                <a:gd name="connsiteX492" fmla="*/ 250698 w 1638300"/>
                <a:gd name="connsiteY492" fmla="*/ 1430560 h 1504950"/>
                <a:gd name="connsiteX493" fmla="*/ 222599 w 1638300"/>
                <a:gd name="connsiteY493" fmla="*/ 1431417 h 1504950"/>
                <a:gd name="connsiteX494" fmla="*/ 223266 w 1638300"/>
                <a:gd name="connsiteY494" fmla="*/ 1424464 h 1504950"/>
                <a:gd name="connsiteX495" fmla="*/ 216503 w 1638300"/>
                <a:gd name="connsiteY495" fmla="*/ 1423321 h 1504950"/>
                <a:gd name="connsiteX496" fmla="*/ 216313 w 1638300"/>
                <a:gd name="connsiteY496" fmla="*/ 1419416 h 1504950"/>
                <a:gd name="connsiteX497" fmla="*/ 213074 w 1638300"/>
                <a:gd name="connsiteY497" fmla="*/ 1419606 h 1504950"/>
                <a:gd name="connsiteX498" fmla="*/ 212979 w 1638300"/>
                <a:gd name="connsiteY498" fmla="*/ 1414653 h 1504950"/>
                <a:gd name="connsiteX499" fmla="*/ 202216 w 1638300"/>
                <a:gd name="connsiteY499" fmla="*/ 1416463 h 1504950"/>
                <a:gd name="connsiteX500" fmla="*/ 200692 w 1638300"/>
                <a:gd name="connsiteY500" fmla="*/ 1414462 h 1504950"/>
                <a:gd name="connsiteX501" fmla="*/ 199263 w 1638300"/>
                <a:gd name="connsiteY501" fmla="*/ 1405318 h 1504950"/>
                <a:gd name="connsiteX502" fmla="*/ 197263 w 1638300"/>
                <a:gd name="connsiteY502" fmla="*/ 1406176 h 1504950"/>
                <a:gd name="connsiteX503" fmla="*/ 197168 w 1638300"/>
                <a:gd name="connsiteY503" fmla="*/ 1375791 h 1504950"/>
                <a:gd name="connsiteX504" fmla="*/ 189357 w 1638300"/>
                <a:gd name="connsiteY504" fmla="*/ 1362075 h 1504950"/>
                <a:gd name="connsiteX505" fmla="*/ 175260 w 1638300"/>
                <a:gd name="connsiteY505" fmla="*/ 1355789 h 1504950"/>
                <a:gd name="connsiteX506" fmla="*/ 158115 w 1638300"/>
                <a:gd name="connsiteY506" fmla="*/ 1361408 h 1504950"/>
                <a:gd name="connsiteX507" fmla="*/ 158496 w 1638300"/>
                <a:gd name="connsiteY507" fmla="*/ 1356741 h 1504950"/>
                <a:gd name="connsiteX508" fmla="*/ 150019 w 1638300"/>
                <a:gd name="connsiteY508" fmla="*/ 1352836 h 1504950"/>
                <a:gd name="connsiteX509" fmla="*/ 130969 w 1638300"/>
                <a:gd name="connsiteY509" fmla="*/ 1349978 h 1504950"/>
                <a:gd name="connsiteX510" fmla="*/ 130207 w 1638300"/>
                <a:gd name="connsiteY510" fmla="*/ 1342168 h 1504950"/>
                <a:gd name="connsiteX511" fmla="*/ 123254 w 1638300"/>
                <a:gd name="connsiteY511" fmla="*/ 1346740 h 1504950"/>
                <a:gd name="connsiteX512" fmla="*/ 128683 w 1638300"/>
                <a:gd name="connsiteY512" fmla="*/ 1328547 h 1504950"/>
                <a:gd name="connsiteX513" fmla="*/ 126873 w 1638300"/>
                <a:gd name="connsiteY513" fmla="*/ 1326451 h 1504950"/>
                <a:gd name="connsiteX514" fmla="*/ 120110 w 1638300"/>
                <a:gd name="connsiteY514" fmla="*/ 1326737 h 1504950"/>
                <a:gd name="connsiteX515" fmla="*/ 118015 w 1638300"/>
                <a:gd name="connsiteY515" fmla="*/ 1322165 h 1504950"/>
                <a:gd name="connsiteX516" fmla="*/ 119539 w 1638300"/>
                <a:gd name="connsiteY516" fmla="*/ 1312450 h 1504950"/>
                <a:gd name="connsiteX517" fmla="*/ 108013 w 1638300"/>
                <a:gd name="connsiteY517" fmla="*/ 1311211 h 1504950"/>
                <a:gd name="connsiteX518" fmla="*/ 107442 w 1638300"/>
                <a:gd name="connsiteY518" fmla="*/ 1299210 h 1504950"/>
                <a:gd name="connsiteX519" fmla="*/ 101155 w 1638300"/>
                <a:gd name="connsiteY519" fmla="*/ 1294257 h 1504950"/>
                <a:gd name="connsiteX520" fmla="*/ 100108 w 1638300"/>
                <a:gd name="connsiteY520" fmla="*/ 1287209 h 1504950"/>
                <a:gd name="connsiteX521" fmla="*/ 95821 w 1638300"/>
                <a:gd name="connsiteY521" fmla="*/ 1283208 h 1504950"/>
                <a:gd name="connsiteX522" fmla="*/ 90487 w 1638300"/>
                <a:gd name="connsiteY522" fmla="*/ 1285684 h 1504950"/>
                <a:gd name="connsiteX523" fmla="*/ 88678 w 1638300"/>
                <a:gd name="connsiteY523" fmla="*/ 1290923 h 1504950"/>
                <a:gd name="connsiteX524" fmla="*/ 86201 w 1638300"/>
                <a:gd name="connsiteY524" fmla="*/ 1283303 h 1504950"/>
                <a:gd name="connsiteX525" fmla="*/ 81915 w 1638300"/>
                <a:gd name="connsiteY525" fmla="*/ 1285780 h 1504950"/>
                <a:gd name="connsiteX526" fmla="*/ 79058 w 1638300"/>
                <a:gd name="connsiteY526" fmla="*/ 1277398 h 1504950"/>
                <a:gd name="connsiteX527" fmla="*/ 67913 w 1638300"/>
                <a:gd name="connsiteY527" fmla="*/ 1285970 h 1504950"/>
                <a:gd name="connsiteX528" fmla="*/ 63722 w 1638300"/>
                <a:gd name="connsiteY528" fmla="*/ 1299496 h 1504950"/>
                <a:gd name="connsiteX529" fmla="*/ 53340 w 1638300"/>
                <a:gd name="connsiteY529" fmla="*/ 1299019 h 1504950"/>
                <a:gd name="connsiteX530" fmla="*/ 52387 w 1638300"/>
                <a:gd name="connsiteY530" fmla="*/ 1304639 h 1504950"/>
                <a:gd name="connsiteX531" fmla="*/ 40005 w 1638300"/>
                <a:gd name="connsiteY531" fmla="*/ 1294924 h 1504950"/>
                <a:gd name="connsiteX532" fmla="*/ 29718 w 1638300"/>
                <a:gd name="connsiteY532" fmla="*/ 1292161 h 1504950"/>
                <a:gd name="connsiteX533" fmla="*/ 30099 w 1638300"/>
                <a:gd name="connsiteY533" fmla="*/ 1278922 h 1504950"/>
                <a:gd name="connsiteX534" fmla="*/ 19812 w 1638300"/>
                <a:gd name="connsiteY534" fmla="*/ 1277017 h 1504950"/>
                <a:gd name="connsiteX535" fmla="*/ 9525 w 1638300"/>
                <a:gd name="connsiteY535" fmla="*/ 1268825 h 1504950"/>
                <a:gd name="connsiteX536" fmla="*/ 17050 w 1638300"/>
                <a:gd name="connsiteY536" fmla="*/ 1263301 h 1504950"/>
                <a:gd name="connsiteX537" fmla="*/ 18574 w 1638300"/>
                <a:gd name="connsiteY537" fmla="*/ 1249204 h 1504950"/>
                <a:gd name="connsiteX538" fmla="*/ 26099 w 1638300"/>
                <a:gd name="connsiteY538" fmla="*/ 1204341 h 1504950"/>
                <a:gd name="connsiteX539" fmla="*/ 39434 w 1638300"/>
                <a:gd name="connsiteY539" fmla="*/ 1212151 h 1504950"/>
                <a:gd name="connsiteX540" fmla="*/ 49720 w 1638300"/>
                <a:gd name="connsiteY540" fmla="*/ 1214152 h 1504950"/>
                <a:gd name="connsiteX541" fmla="*/ 42196 w 1638300"/>
                <a:gd name="connsiteY541" fmla="*/ 1209961 h 1504950"/>
                <a:gd name="connsiteX542" fmla="*/ 36386 w 1638300"/>
                <a:gd name="connsiteY542" fmla="*/ 1202436 h 1504950"/>
                <a:gd name="connsiteX543" fmla="*/ 37148 w 1638300"/>
                <a:gd name="connsiteY543" fmla="*/ 1197674 h 1504950"/>
                <a:gd name="connsiteX544" fmla="*/ 49054 w 1638300"/>
                <a:gd name="connsiteY544" fmla="*/ 1182338 h 1504950"/>
                <a:gd name="connsiteX545" fmla="*/ 35528 w 1638300"/>
                <a:gd name="connsiteY545" fmla="*/ 1153763 h 1504950"/>
                <a:gd name="connsiteX546" fmla="*/ 39624 w 1638300"/>
                <a:gd name="connsiteY546" fmla="*/ 1152144 h 1504950"/>
                <a:gd name="connsiteX547" fmla="*/ 38100 w 1638300"/>
                <a:gd name="connsiteY547" fmla="*/ 1148620 h 1504950"/>
                <a:gd name="connsiteX548" fmla="*/ 48959 w 1638300"/>
                <a:gd name="connsiteY548" fmla="*/ 1143476 h 1504950"/>
                <a:gd name="connsiteX549" fmla="*/ 52007 w 1638300"/>
                <a:gd name="connsiteY549" fmla="*/ 1148525 h 1504950"/>
                <a:gd name="connsiteX550" fmla="*/ 58198 w 1638300"/>
                <a:gd name="connsiteY550" fmla="*/ 1143095 h 1504950"/>
                <a:gd name="connsiteX551" fmla="*/ 65913 w 1638300"/>
                <a:gd name="connsiteY551" fmla="*/ 1142428 h 1504950"/>
                <a:gd name="connsiteX552" fmla="*/ 91059 w 1638300"/>
                <a:gd name="connsiteY552" fmla="*/ 1159002 h 1504950"/>
                <a:gd name="connsiteX553" fmla="*/ 101727 w 1638300"/>
                <a:gd name="connsiteY553" fmla="*/ 1160335 h 1504950"/>
                <a:gd name="connsiteX554" fmla="*/ 105728 w 1638300"/>
                <a:gd name="connsiteY554" fmla="*/ 1150429 h 1504950"/>
                <a:gd name="connsiteX555" fmla="*/ 102299 w 1638300"/>
                <a:gd name="connsiteY555" fmla="*/ 1147096 h 1504950"/>
                <a:gd name="connsiteX556" fmla="*/ 109919 w 1638300"/>
                <a:gd name="connsiteY556" fmla="*/ 1148715 h 1504950"/>
                <a:gd name="connsiteX557" fmla="*/ 111252 w 1638300"/>
                <a:gd name="connsiteY557" fmla="*/ 1143286 h 1504950"/>
                <a:gd name="connsiteX558" fmla="*/ 108013 w 1638300"/>
                <a:gd name="connsiteY558" fmla="*/ 1142238 h 1504950"/>
                <a:gd name="connsiteX559" fmla="*/ 108871 w 1638300"/>
                <a:gd name="connsiteY559" fmla="*/ 1134523 h 1504950"/>
                <a:gd name="connsiteX560" fmla="*/ 111252 w 1638300"/>
                <a:gd name="connsiteY560" fmla="*/ 1134618 h 1504950"/>
                <a:gd name="connsiteX561" fmla="*/ 116015 w 1638300"/>
                <a:gd name="connsiteY561" fmla="*/ 1116044 h 1504950"/>
                <a:gd name="connsiteX562" fmla="*/ 115253 w 1638300"/>
                <a:gd name="connsiteY562" fmla="*/ 1106995 h 1504950"/>
                <a:gd name="connsiteX563" fmla="*/ 109633 w 1638300"/>
                <a:gd name="connsiteY563" fmla="*/ 1108519 h 1504950"/>
                <a:gd name="connsiteX564" fmla="*/ 108109 w 1638300"/>
                <a:gd name="connsiteY564" fmla="*/ 1102709 h 1504950"/>
                <a:gd name="connsiteX565" fmla="*/ 94583 w 1638300"/>
                <a:gd name="connsiteY565" fmla="*/ 1107091 h 1504950"/>
                <a:gd name="connsiteX566" fmla="*/ 85154 w 1638300"/>
                <a:gd name="connsiteY566" fmla="*/ 1080135 h 1504950"/>
                <a:gd name="connsiteX567" fmla="*/ 94393 w 1638300"/>
                <a:gd name="connsiteY567" fmla="*/ 1077087 h 1504950"/>
                <a:gd name="connsiteX568" fmla="*/ 86773 w 1638300"/>
                <a:gd name="connsiteY568" fmla="*/ 1056799 h 1504950"/>
                <a:gd name="connsiteX569" fmla="*/ 85249 w 1638300"/>
                <a:gd name="connsiteY569" fmla="*/ 1057561 h 1504950"/>
                <a:gd name="connsiteX570" fmla="*/ 82677 w 1638300"/>
                <a:gd name="connsiteY570" fmla="*/ 1047845 h 1504950"/>
                <a:gd name="connsiteX571" fmla="*/ 80772 w 1638300"/>
                <a:gd name="connsiteY571" fmla="*/ 1048607 h 1504950"/>
                <a:gd name="connsiteX572" fmla="*/ 78391 w 1638300"/>
                <a:gd name="connsiteY572" fmla="*/ 1039177 h 1504950"/>
                <a:gd name="connsiteX573" fmla="*/ 71247 w 1638300"/>
                <a:gd name="connsiteY573" fmla="*/ 1041749 h 1504950"/>
                <a:gd name="connsiteX574" fmla="*/ 68580 w 1638300"/>
                <a:gd name="connsiteY574" fmla="*/ 1031843 h 1504950"/>
                <a:gd name="connsiteX575" fmla="*/ 60484 w 1638300"/>
                <a:gd name="connsiteY575" fmla="*/ 1032605 h 1504950"/>
                <a:gd name="connsiteX576" fmla="*/ 56198 w 1638300"/>
                <a:gd name="connsiteY576" fmla="*/ 1023842 h 1504950"/>
                <a:gd name="connsiteX577" fmla="*/ 60865 w 1638300"/>
                <a:gd name="connsiteY577" fmla="*/ 1020794 h 1504950"/>
                <a:gd name="connsiteX578" fmla="*/ 59341 w 1638300"/>
                <a:gd name="connsiteY578" fmla="*/ 1010126 h 1504950"/>
                <a:gd name="connsiteX579" fmla="*/ 53340 w 1638300"/>
                <a:gd name="connsiteY579" fmla="*/ 1001268 h 1504950"/>
                <a:gd name="connsiteX580" fmla="*/ 63627 w 1638300"/>
                <a:gd name="connsiteY580" fmla="*/ 994982 h 1504950"/>
                <a:gd name="connsiteX581" fmla="*/ 70390 w 1638300"/>
                <a:gd name="connsiteY581" fmla="*/ 997172 h 1504950"/>
                <a:gd name="connsiteX582" fmla="*/ 88678 w 1638300"/>
                <a:gd name="connsiteY582" fmla="*/ 991648 h 1504950"/>
                <a:gd name="connsiteX583" fmla="*/ 99536 w 1638300"/>
                <a:gd name="connsiteY583" fmla="*/ 992600 h 1504950"/>
                <a:gd name="connsiteX584" fmla="*/ 102013 w 1638300"/>
                <a:gd name="connsiteY584" fmla="*/ 990028 h 1504950"/>
                <a:gd name="connsiteX585" fmla="*/ 93059 w 1638300"/>
                <a:gd name="connsiteY585" fmla="*/ 979075 h 1504950"/>
                <a:gd name="connsiteX586" fmla="*/ 100012 w 1638300"/>
                <a:gd name="connsiteY586" fmla="*/ 973455 h 1504950"/>
                <a:gd name="connsiteX587" fmla="*/ 103632 w 1638300"/>
                <a:gd name="connsiteY587" fmla="*/ 976408 h 1504950"/>
                <a:gd name="connsiteX588" fmla="*/ 99822 w 1638300"/>
                <a:gd name="connsiteY588" fmla="*/ 980980 h 1504950"/>
                <a:gd name="connsiteX589" fmla="*/ 104299 w 1638300"/>
                <a:gd name="connsiteY589" fmla="*/ 986885 h 1504950"/>
                <a:gd name="connsiteX590" fmla="*/ 112395 w 1638300"/>
                <a:gd name="connsiteY590" fmla="*/ 984980 h 1504950"/>
                <a:gd name="connsiteX591" fmla="*/ 115062 w 1638300"/>
                <a:gd name="connsiteY591" fmla="*/ 993648 h 1504950"/>
                <a:gd name="connsiteX592" fmla="*/ 116681 w 1638300"/>
                <a:gd name="connsiteY592" fmla="*/ 992791 h 1504950"/>
                <a:gd name="connsiteX593" fmla="*/ 112586 w 1638300"/>
                <a:gd name="connsiteY593" fmla="*/ 969169 h 1504950"/>
                <a:gd name="connsiteX594" fmla="*/ 112871 w 1638300"/>
                <a:gd name="connsiteY594" fmla="*/ 941642 h 1504950"/>
                <a:gd name="connsiteX595" fmla="*/ 135445 w 1638300"/>
                <a:gd name="connsiteY595" fmla="*/ 938022 h 1504950"/>
                <a:gd name="connsiteX596" fmla="*/ 137446 w 1638300"/>
                <a:gd name="connsiteY596" fmla="*/ 942880 h 1504950"/>
                <a:gd name="connsiteX597" fmla="*/ 139637 w 1638300"/>
                <a:gd name="connsiteY597" fmla="*/ 942784 h 1504950"/>
                <a:gd name="connsiteX598" fmla="*/ 143351 w 1638300"/>
                <a:gd name="connsiteY598" fmla="*/ 930878 h 1504950"/>
                <a:gd name="connsiteX599" fmla="*/ 164116 w 1638300"/>
                <a:gd name="connsiteY599" fmla="*/ 932688 h 1504950"/>
                <a:gd name="connsiteX600" fmla="*/ 166307 w 1638300"/>
                <a:gd name="connsiteY600" fmla="*/ 929354 h 1504950"/>
                <a:gd name="connsiteX601" fmla="*/ 170212 w 1638300"/>
                <a:gd name="connsiteY601" fmla="*/ 931354 h 1504950"/>
                <a:gd name="connsiteX602" fmla="*/ 175832 w 1638300"/>
                <a:gd name="connsiteY602" fmla="*/ 921353 h 1504950"/>
                <a:gd name="connsiteX603" fmla="*/ 184595 w 1638300"/>
                <a:gd name="connsiteY603" fmla="*/ 926116 h 1504950"/>
                <a:gd name="connsiteX604" fmla="*/ 196977 w 1638300"/>
                <a:gd name="connsiteY604" fmla="*/ 899827 h 1504950"/>
                <a:gd name="connsiteX605" fmla="*/ 210026 w 1638300"/>
                <a:gd name="connsiteY605" fmla="*/ 883920 h 1504950"/>
                <a:gd name="connsiteX606" fmla="*/ 199549 w 1638300"/>
                <a:gd name="connsiteY606" fmla="*/ 881443 h 1504950"/>
                <a:gd name="connsiteX607" fmla="*/ 202311 w 1638300"/>
                <a:gd name="connsiteY607" fmla="*/ 877062 h 1504950"/>
                <a:gd name="connsiteX608" fmla="*/ 204692 w 1638300"/>
                <a:gd name="connsiteY608" fmla="*/ 860869 h 1504950"/>
                <a:gd name="connsiteX609" fmla="*/ 194691 w 1638300"/>
                <a:gd name="connsiteY609" fmla="*/ 863632 h 1504950"/>
                <a:gd name="connsiteX610" fmla="*/ 188690 w 1638300"/>
                <a:gd name="connsiteY610" fmla="*/ 850678 h 1504950"/>
                <a:gd name="connsiteX611" fmla="*/ 188404 w 1638300"/>
                <a:gd name="connsiteY611" fmla="*/ 837533 h 1504950"/>
                <a:gd name="connsiteX612" fmla="*/ 200311 w 1638300"/>
                <a:gd name="connsiteY612" fmla="*/ 831437 h 1504950"/>
                <a:gd name="connsiteX613" fmla="*/ 202978 w 1638300"/>
                <a:gd name="connsiteY613" fmla="*/ 826770 h 1504950"/>
                <a:gd name="connsiteX614" fmla="*/ 226409 w 1638300"/>
                <a:gd name="connsiteY614" fmla="*/ 816388 h 1504950"/>
                <a:gd name="connsiteX615" fmla="*/ 232791 w 1638300"/>
                <a:gd name="connsiteY615" fmla="*/ 811244 h 1504950"/>
                <a:gd name="connsiteX616" fmla="*/ 243554 w 1638300"/>
                <a:gd name="connsiteY616" fmla="*/ 812578 h 1504950"/>
                <a:gd name="connsiteX617" fmla="*/ 246602 w 1638300"/>
                <a:gd name="connsiteY617" fmla="*/ 813721 h 1504950"/>
                <a:gd name="connsiteX618" fmla="*/ 246031 w 1638300"/>
                <a:gd name="connsiteY618" fmla="*/ 816864 h 1504950"/>
                <a:gd name="connsiteX619" fmla="*/ 252127 w 1638300"/>
                <a:gd name="connsiteY619" fmla="*/ 824293 h 1504950"/>
                <a:gd name="connsiteX620" fmla="*/ 272605 w 1638300"/>
                <a:gd name="connsiteY620" fmla="*/ 814959 h 1504950"/>
                <a:gd name="connsiteX621" fmla="*/ 276606 w 1638300"/>
                <a:gd name="connsiteY621" fmla="*/ 820674 h 1504950"/>
                <a:gd name="connsiteX622" fmla="*/ 278797 w 1638300"/>
                <a:gd name="connsiteY622" fmla="*/ 820293 h 1504950"/>
                <a:gd name="connsiteX623" fmla="*/ 277749 w 1638300"/>
                <a:gd name="connsiteY623" fmla="*/ 822960 h 1504950"/>
                <a:gd name="connsiteX624" fmla="*/ 286893 w 1638300"/>
                <a:gd name="connsiteY624" fmla="*/ 829437 h 1504950"/>
                <a:gd name="connsiteX625" fmla="*/ 311849 w 1638300"/>
                <a:gd name="connsiteY625" fmla="*/ 833057 h 1504950"/>
                <a:gd name="connsiteX626" fmla="*/ 326517 w 1638300"/>
                <a:gd name="connsiteY626" fmla="*/ 830866 h 1504950"/>
                <a:gd name="connsiteX627" fmla="*/ 327279 w 1638300"/>
                <a:gd name="connsiteY627" fmla="*/ 845915 h 1504950"/>
                <a:gd name="connsiteX628" fmla="*/ 331089 w 1638300"/>
                <a:gd name="connsiteY628" fmla="*/ 847439 h 1504950"/>
                <a:gd name="connsiteX629" fmla="*/ 326898 w 1638300"/>
                <a:gd name="connsiteY629" fmla="*/ 855631 h 1504950"/>
                <a:gd name="connsiteX630" fmla="*/ 339471 w 1638300"/>
                <a:gd name="connsiteY630" fmla="*/ 857821 h 1504950"/>
                <a:gd name="connsiteX631" fmla="*/ 347758 w 1638300"/>
                <a:gd name="connsiteY631" fmla="*/ 853059 h 1504950"/>
                <a:gd name="connsiteX632" fmla="*/ 354997 w 1638300"/>
                <a:gd name="connsiteY632" fmla="*/ 855250 h 1504950"/>
                <a:gd name="connsiteX633" fmla="*/ 365093 w 1638300"/>
                <a:gd name="connsiteY633" fmla="*/ 849725 h 1504950"/>
                <a:gd name="connsiteX634" fmla="*/ 367379 w 1638300"/>
                <a:gd name="connsiteY634" fmla="*/ 856012 h 1504950"/>
                <a:gd name="connsiteX635" fmla="*/ 359378 w 1638300"/>
                <a:gd name="connsiteY635" fmla="*/ 867156 h 1504950"/>
                <a:gd name="connsiteX636" fmla="*/ 366998 w 1638300"/>
                <a:gd name="connsiteY636" fmla="*/ 872490 h 1504950"/>
                <a:gd name="connsiteX637" fmla="*/ 365570 w 1638300"/>
                <a:gd name="connsiteY637" fmla="*/ 874014 h 1504950"/>
                <a:gd name="connsiteX638" fmla="*/ 377857 w 1638300"/>
                <a:gd name="connsiteY638" fmla="*/ 878110 h 1504950"/>
                <a:gd name="connsiteX639" fmla="*/ 378714 w 1638300"/>
                <a:gd name="connsiteY639" fmla="*/ 884777 h 1504950"/>
                <a:gd name="connsiteX640" fmla="*/ 385096 w 1638300"/>
                <a:gd name="connsiteY640" fmla="*/ 885063 h 1504950"/>
                <a:gd name="connsiteX641" fmla="*/ 382715 w 1638300"/>
                <a:gd name="connsiteY641" fmla="*/ 888397 h 1504950"/>
                <a:gd name="connsiteX642" fmla="*/ 386144 w 1638300"/>
                <a:gd name="connsiteY642" fmla="*/ 895350 h 1504950"/>
                <a:gd name="connsiteX643" fmla="*/ 380048 w 1638300"/>
                <a:gd name="connsiteY643" fmla="*/ 904875 h 1504950"/>
                <a:gd name="connsiteX644" fmla="*/ 379857 w 1638300"/>
                <a:gd name="connsiteY644" fmla="*/ 912590 h 1504950"/>
                <a:gd name="connsiteX645" fmla="*/ 388334 w 1638300"/>
                <a:gd name="connsiteY645" fmla="*/ 922592 h 1504950"/>
                <a:gd name="connsiteX646" fmla="*/ 395002 w 1638300"/>
                <a:gd name="connsiteY646" fmla="*/ 947166 h 1504950"/>
                <a:gd name="connsiteX647" fmla="*/ 387763 w 1638300"/>
                <a:gd name="connsiteY647" fmla="*/ 946214 h 1504950"/>
                <a:gd name="connsiteX648" fmla="*/ 385382 w 1638300"/>
                <a:gd name="connsiteY648" fmla="*/ 949166 h 1504950"/>
                <a:gd name="connsiteX649" fmla="*/ 385286 w 1638300"/>
                <a:gd name="connsiteY649" fmla="*/ 958120 h 1504950"/>
                <a:gd name="connsiteX650" fmla="*/ 376809 w 1638300"/>
                <a:gd name="connsiteY650" fmla="*/ 959358 h 1504950"/>
                <a:gd name="connsiteX651" fmla="*/ 368903 w 1638300"/>
                <a:gd name="connsiteY651" fmla="*/ 966121 h 1504950"/>
                <a:gd name="connsiteX652" fmla="*/ 363379 w 1638300"/>
                <a:gd name="connsiteY652" fmla="*/ 965549 h 1504950"/>
                <a:gd name="connsiteX653" fmla="*/ 355759 w 1638300"/>
                <a:gd name="connsiteY653" fmla="*/ 973074 h 1504950"/>
                <a:gd name="connsiteX654" fmla="*/ 321945 w 1638300"/>
                <a:gd name="connsiteY654" fmla="*/ 973931 h 1504950"/>
                <a:gd name="connsiteX655" fmla="*/ 315182 w 1638300"/>
                <a:gd name="connsiteY655" fmla="*/ 966787 h 1504950"/>
                <a:gd name="connsiteX656" fmla="*/ 301085 w 1638300"/>
                <a:gd name="connsiteY656" fmla="*/ 970598 h 1504950"/>
                <a:gd name="connsiteX657" fmla="*/ 304991 w 1638300"/>
                <a:gd name="connsiteY657" fmla="*/ 986600 h 1504950"/>
                <a:gd name="connsiteX658" fmla="*/ 293465 w 1638300"/>
                <a:gd name="connsiteY658" fmla="*/ 998410 h 1504950"/>
                <a:gd name="connsiteX659" fmla="*/ 298037 w 1638300"/>
                <a:gd name="connsiteY659" fmla="*/ 1003744 h 1504950"/>
                <a:gd name="connsiteX660" fmla="*/ 298990 w 1638300"/>
                <a:gd name="connsiteY660" fmla="*/ 1001173 h 1504950"/>
                <a:gd name="connsiteX661" fmla="*/ 303848 w 1638300"/>
                <a:gd name="connsiteY661" fmla="*/ 1000506 h 1504950"/>
                <a:gd name="connsiteX662" fmla="*/ 318707 w 1638300"/>
                <a:gd name="connsiteY662" fmla="*/ 1000887 h 1504950"/>
                <a:gd name="connsiteX663" fmla="*/ 318326 w 1638300"/>
                <a:gd name="connsiteY663" fmla="*/ 1002697 h 1504950"/>
                <a:gd name="connsiteX664" fmla="*/ 330041 w 1638300"/>
                <a:gd name="connsiteY664" fmla="*/ 1004983 h 1504950"/>
                <a:gd name="connsiteX665" fmla="*/ 330232 w 1638300"/>
                <a:gd name="connsiteY665" fmla="*/ 1002983 h 1504950"/>
                <a:gd name="connsiteX666" fmla="*/ 338519 w 1638300"/>
                <a:gd name="connsiteY666" fmla="*/ 1001744 h 1504950"/>
                <a:gd name="connsiteX667" fmla="*/ 337090 w 1638300"/>
                <a:gd name="connsiteY667" fmla="*/ 1006126 h 1504950"/>
                <a:gd name="connsiteX668" fmla="*/ 351568 w 1638300"/>
                <a:gd name="connsiteY668" fmla="*/ 1010507 h 1504950"/>
                <a:gd name="connsiteX669" fmla="*/ 351854 w 1638300"/>
                <a:gd name="connsiteY669" fmla="*/ 1013936 h 1504950"/>
                <a:gd name="connsiteX670" fmla="*/ 358140 w 1638300"/>
                <a:gd name="connsiteY670" fmla="*/ 1013174 h 1504950"/>
                <a:gd name="connsiteX671" fmla="*/ 359759 w 1638300"/>
                <a:gd name="connsiteY671" fmla="*/ 1016317 h 1504950"/>
                <a:gd name="connsiteX672" fmla="*/ 365855 w 1638300"/>
                <a:gd name="connsiteY672" fmla="*/ 1014889 h 1504950"/>
                <a:gd name="connsiteX673" fmla="*/ 366617 w 1638300"/>
                <a:gd name="connsiteY673" fmla="*/ 1017746 h 1504950"/>
                <a:gd name="connsiteX674" fmla="*/ 383953 w 1638300"/>
                <a:gd name="connsiteY674" fmla="*/ 1012793 h 1504950"/>
                <a:gd name="connsiteX675" fmla="*/ 385858 w 1638300"/>
                <a:gd name="connsiteY675" fmla="*/ 1020699 h 1504950"/>
                <a:gd name="connsiteX676" fmla="*/ 393763 w 1638300"/>
                <a:gd name="connsiteY676" fmla="*/ 1026414 h 1504950"/>
                <a:gd name="connsiteX677" fmla="*/ 501301 w 1638300"/>
                <a:gd name="connsiteY677" fmla="*/ 1002411 h 1504950"/>
                <a:gd name="connsiteX678" fmla="*/ 528542 w 1638300"/>
                <a:gd name="connsiteY678" fmla="*/ 989076 h 1504950"/>
                <a:gd name="connsiteX679" fmla="*/ 530733 w 1638300"/>
                <a:gd name="connsiteY679" fmla="*/ 987076 h 1504950"/>
                <a:gd name="connsiteX680" fmla="*/ 513779 w 1638300"/>
                <a:gd name="connsiteY680" fmla="*/ 963168 h 1504950"/>
                <a:gd name="connsiteX681" fmla="*/ 515398 w 1638300"/>
                <a:gd name="connsiteY681" fmla="*/ 949166 h 1504950"/>
                <a:gd name="connsiteX682" fmla="*/ 524351 w 1638300"/>
                <a:gd name="connsiteY682" fmla="*/ 952024 h 1504950"/>
                <a:gd name="connsiteX683" fmla="*/ 524542 w 1638300"/>
                <a:gd name="connsiteY683" fmla="*/ 948500 h 1504950"/>
                <a:gd name="connsiteX684" fmla="*/ 516065 w 1638300"/>
                <a:gd name="connsiteY684" fmla="*/ 944404 h 1504950"/>
                <a:gd name="connsiteX685" fmla="*/ 517588 w 1638300"/>
                <a:gd name="connsiteY685" fmla="*/ 938879 h 1504950"/>
                <a:gd name="connsiteX686" fmla="*/ 537972 w 1638300"/>
                <a:gd name="connsiteY686" fmla="*/ 939356 h 1504950"/>
                <a:gd name="connsiteX687" fmla="*/ 552736 w 1638300"/>
                <a:gd name="connsiteY687" fmla="*/ 933545 h 1504950"/>
                <a:gd name="connsiteX688" fmla="*/ 556546 w 1638300"/>
                <a:gd name="connsiteY688" fmla="*/ 926211 h 1504950"/>
                <a:gd name="connsiteX689" fmla="*/ 577120 w 1638300"/>
                <a:gd name="connsiteY689" fmla="*/ 929640 h 1504950"/>
                <a:gd name="connsiteX690" fmla="*/ 597122 w 1638300"/>
                <a:gd name="connsiteY690" fmla="*/ 936212 h 1504950"/>
                <a:gd name="connsiteX691" fmla="*/ 595408 w 1638300"/>
                <a:gd name="connsiteY691" fmla="*/ 921829 h 1504950"/>
                <a:gd name="connsiteX692" fmla="*/ 607409 w 1638300"/>
                <a:gd name="connsiteY692" fmla="*/ 918972 h 1504950"/>
                <a:gd name="connsiteX693" fmla="*/ 611791 w 1638300"/>
                <a:gd name="connsiteY693" fmla="*/ 913448 h 1504950"/>
                <a:gd name="connsiteX694" fmla="*/ 613124 w 1638300"/>
                <a:gd name="connsiteY694" fmla="*/ 916972 h 1504950"/>
                <a:gd name="connsiteX695" fmla="*/ 617506 w 1638300"/>
                <a:gd name="connsiteY695" fmla="*/ 905827 h 1504950"/>
                <a:gd name="connsiteX696" fmla="*/ 622459 w 1638300"/>
                <a:gd name="connsiteY696" fmla="*/ 901636 h 1504950"/>
                <a:gd name="connsiteX697" fmla="*/ 621316 w 1638300"/>
                <a:gd name="connsiteY697" fmla="*/ 905923 h 1504950"/>
                <a:gd name="connsiteX698" fmla="*/ 626174 w 1638300"/>
                <a:gd name="connsiteY698" fmla="*/ 910400 h 1504950"/>
                <a:gd name="connsiteX699" fmla="*/ 630269 w 1638300"/>
                <a:gd name="connsiteY699" fmla="*/ 906590 h 1504950"/>
                <a:gd name="connsiteX700" fmla="*/ 634555 w 1638300"/>
                <a:gd name="connsiteY700" fmla="*/ 909447 h 1504950"/>
                <a:gd name="connsiteX701" fmla="*/ 629984 w 1638300"/>
                <a:gd name="connsiteY701" fmla="*/ 916400 h 1504950"/>
                <a:gd name="connsiteX702" fmla="*/ 634651 w 1638300"/>
                <a:gd name="connsiteY702" fmla="*/ 915829 h 1504950"/>
                <a:gd name="connsiteX703" fmla="*/ 636079 w 1638300"/>
                <a:gd name="connsiteY703" fmla="*/ 919067 h 1504950"/>
                <a:gd name="connsiteX704" fmla="*/ 640842 w 1638300"/>
                <a:gd name="connsiteY704" fmla="*/ 912876 h 1504950"/>
                <a:gd name="connsiteX705" fmla="*/ 643319 w 1638300"/>
                <a:gd name="connsiteY705" fmla="*/ 912685 h 1504950"/>
                <a:gd name="connsiteX706" fmla="*/ 645890 w 1638300"/>
                <a:gd name="connsiteY706" fmla="*/ 918019 h 1504950"/>
                <a:gd name="connsiteX707" fmla="*/ 653510 w 1638300"/>
                <a:gd name="connsiteY707" fmla="*/ 912400 h 1504950"/>
                <a:gd name="connsiteX708" fmla="*/ 667608 w 1638300"/>
                <a:gd name="connsiteY708" fmla="*/ 907447 h 1504950"/>
                <a:gd name="connsiteX709" fmla="*/ 663893 w 1638300"/>
                <a:gd name="connsiteY709" fmla="*/ 899827 h 1504950"/>
                <a:gd name="connsiteX710" fmla="*/ 656082 w 1638300"/>
                <a:gd name="connsiteY710" fmla="*/ 863251 h 1504950"/>
                <a:gd name="connsiteX711" fmla="*/ 638556 w 1638300"/>
                <a:gd name="connsiteY711" fmla="*/ 862775 h 1504950"/>
                <a:gd name="connsiteX712" fmla="*/ 625602 w 1638300"/>
                <a:gd name="connsiteY712" fmla="*/ 865537 h 1504950"/>
                <a:gd name="connsiteX713" fmla="*/ 615315 w 1638300"/>
                <a:gd name="connsiteY713" fmla="*/ 836485 h 1504950"/>
                <a:gd name="connsiteX714" fmla="*/ 617315 w 1638300"/>
                <a:gd name="connsiteY714" fmla="*/ 822579 h 1504950"/>
                <a:gd name="connsiteX715" fmla="*/ 629984 w 1638300"/>
                <a:gd name="connsiteY715" fmla="*/ 817626 h 1504950"/>
                <a:gd name="connsiteX716" fmla="*/ 640271 w 1638300"/>
                <a:gd name="connsiteY716" fmla="*/ 800481 h 1504950"/>
                <a:gd name="connsiteX717" fmla="*/ 646272 w 1638300"/>
                <a:gd name="connsiteY717" fmla="*/ 794957 h 1504950"/>
                <a:gd name="connsiteX718" fmla="*/ 643319 w 1638300"/>
                <a:gd name="connsiteY718" fmla="*/ 783526 h 1504950"/>
                <a:gd name="connsiteX719" fmla="*/ 646557 w 1638300"/>
                <a:gd name="connsiteY719" fmla="*/ 777716 h 1504950"/>
                <a:gd name="connsiteX720" fmla="*/ 671799 w 1638300"/>
                <a:gd name="connsiteY720" fmla="*/ 775144 h 1504950"/>
                <a:gd name="connsiteX721" fmla="*/ 660749 w 1638300"/>
                <a:gd name="connsiteY721" fmla="*/ 763810 h 1504950"/>
                <a:gd name="connsiteX722" fmla="*/ 672465 w 1638300"/>
                <a:gd name="connsiteY722" fmla="*/ 755904 h 1504950"/>
                <a:gd name="connsiteX723" fmla="*/ 673132 w 1638300"/>
                <a:gd name="connsiteY723" fmla="*/ 750284 h 1504950"/>
                <a:gd name="connsiteX724" fmla="*/ 666083 w 1638300"/>
                <a:gd name="connsiteY724" fmla="*/ 751427 h 1504950"/>
                <a:gd name="connsiteX725" fmla="*/ 665036 w 1638300"/>
                <a:gd name="connsiteY725" fmla="*/ 748284 h 1504950"/>
                <a:gd name="connsiteX726" fmla="*/ 659511 w 1638300"/>
                <a:gd name="connsiteY726" fmla="*/ 749522 h 1504950"/>
                <a:gd name="connsiteX727" fmla="*/ 657892 w 1638300"/>
                <a:gd name="connsiteY727" fmla="*/ 746569 h 1504950"/>
                <a:gd name="connsiteX728" fmla="*/ 668941 w 1638300"/>
                <a:gd name="connsiteY728" fmla="*/ 738950 h 1504950"/>
                <a:gd name="connsiteX729" fmla="*/ 679609 w 1638300"/>
                <a:gd name="connsiteY729" fmla="*/ 735997 h 1504950"/>
                <a:gd name="connsiteX730" fmla="*/ 678656 w 1638300"/>
                <a:gd name="connsiteY730" fmla="*/ 720281 h 1504950"/>
                <a:gd name="connsiteX731" fmla="*/ 668846 w 1638300"/>
                <a:gd name="connsiteY731" fmla="*/ 676370 h 1504950"/>
                <a:gd name="connsiteX732" fmla="*/ 669131 w 1638300"/>
                <a:gd name="connsiteY732" fmla="*/ 660844 h 1504950"/>
                <a:gd name="connsiteX733" fmla="*/ 662750 w 1638300"/>
                <a:gd name="connsiteY733" fmla="*/ 658940 h 1504950"/>
                <a:gd name="connsiteX734" fmla="*/ 664464 w 1638300"/>
                <a:gd name="connsiteY734" fmla="*/ 652367 h 1504950"/>
                <a:gd name="connsiteX735" fmla="*/ 670084 w 1638300"/>
                <a:gd name="connsiteY735" fmla="*/ 646081 h 1504950"/>
                <a:gd name="connsiteX736" fmla="*/ 673227 w 1638300"/>
                <a:gd name="connsiteY736" fmla="*/ 624173 h 1504950"/>
                <a:gd name="connsiteX737" fmla="*/ 682466 w 1638300"/>
                <a:gd name="connsiteY737" fmla="*/ 605409 h 1504950"/>
                <a:gd name="connsiteX738" fmla="*/ 674561 w 1638300"/>
                <a:gd name="connsiteY738" fmla="*/ 597408 h 1504950"/>
                <a:gd name="connsiteX739" fmla="*/ 673608 w 1638300"/>
                <a:gd name="connsiteY739" fmla="*/ 593122 h 1504950"/>
                <a:gd name="connsiteX740" fmla="*/ 665322 w 1638300"/>
                <a:gd name="connsiteY740" fmla="*/ 593122 h 1504950"/>
                <a:gd name="connsiteX741" fmla="*/ 667893 w 1638300"/>
                <a:gd name="connsiteY741" fmla="*/ 586931 h 1504950"/>
                <a:gd name="connsiteX742" fmla="*/ 663512 w 1638300"/>
                <a:gd name="connsiteY742" fmla="*/ 586550 h 1504950"/>
                <a:gd name="connsiteX743" fmla="*/ 666179 w 1638300"/>
                <a:gd name="connsiteY743" fmla="*/ 582930 h 1504950"/>
                <a:gd name="connsiteX744" fmla="*/ 665226 w 1638300"/>
                <a:gd name="connsiteY744" fmla="*/ 578834 h 1504950"/>
                <a:gd name="connsiteX745" fmla="*/ 659892 w 1638300"/>
                <a:gd name="connsiteY745" fmla="*/ 574262 h 1504950"/>
                <a:gd name="connsiteX746" fmla="*/ 653987 w 1638300"/>
                <a:gd name="connsiteY746" fmla="*/ 576167 h 1504950"/>
                <a:gd name="connsiteX747" fmla="*/ 647795 w 1638300"/>
                <a:gd name="connsiteY747" fmla="*/ 565309 h 1504950"/>
                <a:gd name="connsiteX748" fmla="*/ 638842 w 1638300"/>
                <a:gd name="connsiteY748" fmla="*/ 561023 h 1504950"/>
                <a:gd name="connsiteX749" fmla="*/ 633032 w 1638300"/>
                <a:gd name="connsiteY749" fmla="*/ 561880 h 1504950"/>
                <a:gd name="connsiteX750" fmla="*/ 627888 w 1638300"/>
                <a:gd name="connsiteY750" fmla="*/ 557212 h 1504950"/>
                <a:gd name="connsiteX751" fmla="*/ 623221 w 1638300"/>
                <a:gd name="connsiteY751" fmla="*/ 556927 h 1504950"/>
                <a:gd name="connsiteX752" fmla="*/ 616649 w 1638300"/>
                <a:gd name="connsiteY752" fmla="*/ 559879 h 1504950"/>
                <a:gd name="connsiteX753" fmla="*/ 614934 w 1638300"/>
                <a:gd name="connsiteY753" fmla="*/ 563499 h 1504950"/>
                <a:gd name="connsiteX754" fmla="*/ 608648 w 1638300"/>
                <a:gd name="connsiteY754" fmla="*/ 564642 h 1504950"/>
                <a:gd name="connsiteX755" fmla="*/ 608648 w 1638300"/>
                <a:gd name="connsiteY755" fmla="*/ 560927 h 1504950"/>
                <a:gd name="connsiteX756" fmla="*/ 618363 w 1638300"/>
                <a:gd name="connsiteY756" fmla="*/ 557212 h 1504950"/>
                <a:gd name="connsiteX757" fmla="*/ 624173 w 1638300"/>
                <a:gd name="connsiteY757" fmla="*/ 549688 h 1504950"/>
                <a:gd name="connsiteX758" fmla="*/ 615887 w 1638300"/>
                <a:gd name="connsiteY758" fmla="*/ 533114 h 1504950"/>
                <a:gd name="connsiteX759" fmla="*/ 610838 w 1638300"/>
                <a:gd name="connsiteY759" fmla="*/ 528637 h 1504950"/>
                <a:gd name="connsiteX760" fmla="*/ 608076 w 1638300"/>
                <a:gd name="connsiteY760" fmla="*/ 527114 h 1504950"/>
                <a:gd name="connsiteX761" fmla="*/ 604933 w 1638300"/>
                <a:gd name="connsiteY761" fmla="*/ 542639 h 1504950"/>
                <a:gd name="connsiteX762" fmla="*/ 599123 w 1638300"/>
                <a:gd name="connsiteY762" fmla="*/ 548068 h 1504950"/>
                <a:gd name="connsiteX763" fmla="*/ 581406 w 1638300"/>
                <a:gd name="connsiteY763" fmla="*/ 533876 h 1504950"/>
                <a:gd name="connsiteX764" fmla="*/ 578168 w 1638300"/>
                <a:gd name="connsiteY764" fmla="*/ 534638 h 1504950"/>
                <a:gd name="connsiteX765" fmla="*/ 571595 w 1638300"/>
                <a:gd name="connsiteY765" fmla="*/ 542734 h 1504950"/>
                <a:gd name="connsiteX766" fmla="*/ 576072 w 1638300"/>
                <a:gd name="connsiteY766" fmla="*/ 531304 h 1504950"/>
                <a:gd name="connsiteX767" fmla="*/ 525209 w 1638300"/>
                <a:gd name="connsiteY767" fmla="*/ 497586 h 1504950"/>
                <a:gd name="connsiteX768" fmla="*/ 520637 w 1638300"/>
                <a:gd name="connsiteY768" fmla="*/ 503491 h 1504950"/>
                <a:gd name="connsiteX769" fmla="*/ 521684 w 1638300"/>
                <a:gd name="connsiteY769" fmla="*/ 505301 h 1504950"/>
                <a:gd name="connsiteX770" fmla="*/ 500253 w 1638300"/>
                <a:gd name="connsiteY770" fmla="*/ 515493 h 1504950"/>
                <a:gd name="connsiteX771" fmla="*/ 491014 w 1638300"/>
                <a:gd name="connsiteY771" fmla="*/ 523018 h 1504950"/>
                <a:gd name="connsiteX772" fmla="*/ 489871 w 1638300"/>
                <a:gd name="connsiteY772" fmla="*/ 521208 h 1504950"/>
                <a:gd name="connsiteX773" fmla="*/ 475012 w 1638300"/>
                <a:gd name="connsiteY773" fmla="*/ 527399 h 1504950"/>
                <a:gd name="connsiteX774" fmla="*/ 466058 w 1638300"/>
                <a:gd name="connsiteY774" fmla="*/ 526637 h 1504950"/>
                <a:gd name="connsiteX775" fmla="*/ 459010 w 1638300"/>
                <a:gd name="connsiteY775" fmla="*/ 507492 h 1504950"/>
                <a:gd name="connsiteX776" fmla="*/ 446723 w 1638300"/>
                <a:gd name="connsiteY776" fmla="*/ 517493 h 1504950"/>
                <a:gd name="connsiteX777" fmla="*/ 438912 w 1638300"/>
                <a:gd name="connsiteY777" fmla="*/ 519875 h 1504950"/>
                <a:gd name="connsiteX778" fmla="*/ 436721 w 1638300"/>
                <a:gd name="connsiteY778" fmla="*/ 516826 h 1504950"/>
                <a:gd name="connsiteX779" fmla="*/ 425482 w 1638300"/>
                <a:gd name="connsiteY779" fmla="*/ 517208 h 1504950"/>
                <a:gd name="connsiteX780" fmla="*/ 428911 w 1638300"/>
                <a:gd name="connsiteY780" fmla="*/ 527114 h 1504950"/>
                <a:gd name="connsiteX781" fmla="*/ 399383 w 1638300"/>
                <a:gd name="connsiteY781" fmla="*/ 540925 h 1504950"/>
                <a:gd name="connsiteX782" fmla="*/ 388715 w 1638300"/>
                <a:gd name="connsiteY782" fmla="*/ 549402 h 1504950"/>
                <a:gd name="connsiteX783" fmla="*/ 379381 w 1638300"/>
                <a:gd name="connsiteY783" fmla="*/ 532733 h 1504950"/>
                <a:gd name="connsiteX784" fmla="*/ 374809 w 1638300"/>
                <a:gd name="connsiteY784" fmla="*/ 534638 h 1504950"/>
                <a:gd name="connsiteX785" fmla="*/ 369665 w 1638300"/>
                <a:gd name="connsiteY785" fmla="*/ 526256 h 1504950"/>
                <a:gd name="connsiteX786" fmla="*/ 366712 w 1638300"/>
                <a:gd name="connsiteY786" fmla="*/ 526351 h 1504950"/>
                <a:gd name="connsiteX787" fmla="*/ 332137 w 1638300"/>
                <a:gd name="connsiteY787" fmla="*/ 450914 h 1504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</a:cxnLst>
              <a:rect l="l" t="t" r="r" b="b"/>
              <a:pathLst>
                <a:path w="1638300" h="1504950">
                  <a:moveTo>
                    <a:pt x="332137" y="450914"/>
                  </a:moveTo>
                  <a:lnTo>
                    <a:pt x="330899" y="447484"/>
                  </a:lnTo>
                  <a:lnTo>
                    <a:pt x="345281" y="442246"/>
                  </a:lnTo>
                  <a:lnTo>
                    <a:pt x="342138" y="433102"/>
                  </a:lnTo>
                  <a:lnTo>
                    <a:pt x="396430" y="418909"/>
                  </a:lnTo>
                  <a:lnTo>
                    <a:pt x="395954" y="414147"/>
                  </a:lnTo>
                  <a:lnTo>
                    <a:pt x="402717" y="413575"/>
                  </a:lnTo>
                  <a:lnTo>
                    <a:pt x="410718" y="402622"/>
                  </a:lnTo>
                  <a:lnTo>
                    <a:pt x="405860" y="393859"/>
                  </a:lnTo>
                  <a:lnTo>
                    <a:pt x="426625" y="386239"/>
                  </a:lnTo>
                  <a:lnTo>
                    <a:pt x="463868" y="381095"/>
                  </a:lnTo>
                  <a:lnTo>
                    <a:pt x="486156" y="375094"/>
                  </a:lnTo>
                  <a:lnTo>
                    <a:pt x="478250" y="342709"/>
                  </a:lnTo>
                  <a:lnTo>
                    <a:pt x="472916" y="336709"/>
                  </a:lnTo>
                  <a:lnTo>
                    <a:pt x="502253" y="334708"/>
                  </a:lnTo>
                  <a:lnTo>
                    <a:pt x="501015" y="329851"/>
                  </a:lnTo>
                  <a:lnTo>
                    <a:pt x="511778" y="328612"/>
                  </a:lnTo>
                  <a:lnTo>
                    <a:pt x="509207" y="313563"/>
                  </a:lnTo>
                  <a:lnTo>
                    <a:pt x="533971" y="307943"/>
                  </a:lnTo>
                  <a:lnTo>
                    <a:pt x="525875" y="277368"/>
                  </a:lnTo>
                  <a:lnTo>
                    <a:pt x="537210" y="272415"/>
                  </a:lnTo>
                  <a:lnTo>
                    <a:pt x="542354" y="284702"/>
                  </a:lnTo>
                  <a:lnTo>
                    <a:pt x="545878" y="282892"/>
                  </a:lnTo>
                  <a:lnTo>
                    <a:pt x="547497" y="287750"/>
                  </a:lnTo>
                  <a:lnTo>
                    <a:pt x="551117" y="287274"/>
                  </a:lnTo>
                  <a:lnTo>
                    <a:pt x="548545" y="281559"/>
                  </a:lnTo>
                  <a:lnTo>
                    <a:pt x="563023" y="276034"/>
                  </a:lnTo>
                  <a:lnTo>
                    <a:pt x="568738" y="288226"/>
                  </a:lnTo>
                  <a:lnTo>
                    <a:pt x="585692" y="285941"/>
                  </a:lnTo>
                  <a:lnTo>
                    <a:pt x="596551" y="281559"/>
                  </a:lnTo>
                  <a:lnTo>
                    <a:pt x="599694" y="291179"/>
                  </a:lnTo>
                  <a:lnTo>
                    <a:pt x="611696" y="290703"/>
                  </a:lnTo>
                  <a:lnTo>
                    <a:pt x="617220" y="282702"/>
                  </a:lnTo>
                  <a:lnTo>
                    <a:pt x="629412" y="276701"/>
                  </a:lnTo>
                  <a:lnTo>
                    <a:pt x="627317" y="271177"/>
                  </a:lnTo>
                  <a:lnTo>
                    <a:pt x="642938" y="265462"/>
                  </a:lnTo>
                  <a:lnTo>
                    <a:pt x="647700" y="261271"/>
                  </a:lnTo>
                  <a:lnTo>
                    <a:pt x="659988" y="239077"/>
                  </a:lnTo>
                  <a:lnTo>
                    <a:pt x="673894" y="233648"/>
                  </a:lnTo>
                  <a:lnTo>
                    <a:pt x="665798" y="215456"/>
                  </a:lnTo>
                  <a:lnTo>
                    <a:pt x="654748" y="213836"/>
                  </a:lnTo>
                  <a:lnTo>
                    <a:pt x="656273" y="205359"/>
                  </a:lnTo>
                  <a:lnTo>
                    <a:pt x="669036" y="201644"/>
                  </a:lnTo>
                  <a:lnTo>
                    <a:pt x="670846" y="194882"/>
                  </a:lnTo>
                  <a:lnTo>
                    <a:pt x="668941" y="193548"/>
                  </a:lnTo>
                  <a:lnTo>
                    <a:pt x="675132" y="184690"/>
                  </a:lnTo>
                  <a:lnTo>
                    <a:pt x="683133" y="179260"/>
                  </a:lnTo>
                  <a:lnTo>
                    <a:pt x="682085" y="174879"/>
                  </a:lnTo>
                  <a:lnTo>
                    <a:pt x="701516" y="169735"/>
                  </a:lnTo>
                  <a:lnTo>
                    <a:pt x="703136" y="150781"/>
                  </a:lnTo>
                  <a:lnTo>
                    <a:pt x="695801" y="152876"/>
                  </a:lnTo>
                  <a:lnTo>
                    <a:pt x="679038" y="129159"/>
                  </a:lnTo>
                  <a:lnTo>
                    <a:pt x="682085" y="123539"/>
                  </a:lnTo>
                  <a:lnTo>
                    <a:pt x="691991" y="126206"/>
                  </a:lnTo>
                  <a:lnTo>
                    <a:pt x="692277" y="122777"/>
                  </a:lnTo>
                  <a:lnTo>
                    <a:pt x="706946" y="123158"/>
                  </a:lnTo>
                  <a:lnTo>
                    <a:pt x="705612" y="116300"/>
                  </a:lnTo>
                  <a:lnTo>
                    <a:pt x="707993" y="115157"/>
                  </a:lnTo>
                  <a:lnTo>
                    <a:pt x="699707" y="106013"/>
                  </a:lnTo>
                  <a:lnTo>
                    <a:pt x="703993" y="103251"/>
                  </a:lnTo>
                  <a:lnTo>
                    <a:pt x="701897" y="100679"/>
                  </a:lnTo>
                  <a:lnTo>
                    <a:pt x="704374" y="99536"/>
                  </a:lnTo>
                  <a:lnTo>
                    <a:pt x="697897" y="101632"/>
                  </a:lnTo>
                  <a:lnTo>
                    <a:pt x="699325" y="96107"/>
                  </a:lnTo>
                  <a:lnTo>
                    <a:pt x="696754" y="90297"/>
                  </a:lnTo>
                  <a:lnTo>
                    <a:pt x="703993" y="82582"/>
                  </a:lnTo>
                  <a:lnTo>
                    <a:pt x="704659" y="78010"/>
                  </a:lnTo>
                  <a:lnTo>
                    <a:pt x="700850" y="73819"/>
                  </a:lnTo>
                  <a:lnTo>
                    <a:pt x="707136" y="68294"/>
                  </a:lnTo>
                  <a:lnTo>
                    <a:pt x="704374" y="64484"/>
                  </a:lnTo>
                  <a:lnTo>
                    <a:pt x="698564" y="63341"/>
                  </a:lnTo>
                  <a:lnTo>
                    <a:pt x="699802" y="58674"/>
                  </a:lnTo>
                  <a:lnTo>
                    <a:pt x="702850" y="59150"/>
                  </a:lnTo>
                  <a:lnTo>
                    <a:pt x="702088" y="56388"/>
                  </a:lnTo>
                  <a:lnTo>
                    <a:pt x="692563" y="59817"/>
                  </a:lnTo>
                  <a:lnTo>
                    <a:pt x="691991" y="56769"/>
                  </a:lnTo>
                  <a:lnTo>
                    <a:pt x="697897" y="46291"/>
                  </a:lnTo>
                  <a:lnTo>
                    <a:pt x="693897" y="43339"/>
                  </a:lnTo>
                  <a:lnTo>
                    <a:pt x="695706" y="39433"/>
                  </a:lnTo>
                  <a:lnTo>
                    <a:pt x="684562" y="38195"/>
                  </a:lnTo>
                  <a:lnTo>
                    <a:pt x="684562" y="27622"/>
                  </a:lnTo>
                  <a:lnTo>
                    <a:pt x="690563" y="30194"/>
                  </a:lnTo>
                  <a:lnTo>
                    <a:pt x="698088" y="22574"/>
                  </a:lnTo>
                  <a:lnTo>
                    <a:pt x="724186" y="10382"/>
                  </a:lnTo>
                  <a:lnTo>
                    <a:pt x="730377" y="9525"/>
                  </a:lnTo>
                  <a:lnTo>
                    <a:pt x="732377" y="17812"/>
                  </a:lnTo>
                  <a:lnTo>
                    <a:pt x="738474" y="18288"/>
                  </a:lnTo>
                  <a:lnTo>
                    <a:pt x="735521" y="22098"/>
                  </a:lnTo>
                  <a:lnTo>
                    <a:pt x="731234" y="19241"/>
                  </a:lnTo>
                  <a:lnTo>
                    <a:pt x="727234" y="24384"/>
                  </a:lnTo>
                  <a:lnTo>
                    <a:pt x="732949" y="32766"/>
                  </a:lnTo>
                  <a:lnTo>
                    <a:pt x="736282" y="46291"/>
                  </a:lnTo>
                  <a:lnTo>
                    <a:pt x="739521" y="48863"/>
                  </a:lnTo>
                  <a:lnTo>
                    <a:pt x="734568" y="57626"/>
                  </a:lnTo>
                  <a:lnTo>
                    <a:pt x="738092" y="62293"/>
                  </a:lnTo>
                  <a:lnTo>
                    <a:pt x="735616" y="64960"/>
                  </a:lnTo>
                  <a:lnTo>
                    <a:pt x="741712" y="69533"/>
                  </a:lnTo>
                  <a:lnTo>
                    <a:pt x="737711" y="75914"/>
                  </a:lnTo>
                  <a:lnTo>
                    <a:pt x="740473" y="88773"/>
                  </a:lnTo>
                  <a:lnTo>
                    <a:pt x="761619" y="93440"/>
                  </a:lnTo>
                  <a:lnTo>
                    <a:pt x="767049" y="92202"/>
                  </a:lnTo>
                  <a:lnTo>
                    <a:pt x="772001" y="83725"/>
                  </a:lnTo>
                  <a:lnTo>
                    <a:pt x="792766" y="79724"/>
                  </a:lnTo>
                  <a:lnTo>
                    <a:pt x="794671" y="79819"/>
                  </a:lnTo>
                  <a:lnTo>
                    <a:pt x="797243" y="88964"/>
                  </a:lnTo>
                  <a:lnTo>
                    <a:pt x="802481" y="92011"/>
                  </a:lnTo>
                  <a:lnTo>
                    <a:pt x="812578" y="90583"/>
                  </a:lnTo>
                  <a:lnTo>
                    <a:pt x="817912" y="86487"/>
                  </a:lnTo>
                  <a:lnTo>
                    <a:pt x="821627" y="91726"/>
                  </a:lnTo>
                  <a:lnTo>
                    <a:pt x="825532" y="89154"/>
                  </a:lnTo>
                  <a:lnTo>
                    <a:pt x="838771" y="107823"/>
                  </a:lnTo>
                  <a:lnTo>
                    <a:pt x="840963" y="114871"/>
                  </a:lnTo>
                  <a:lnTo>
                    <a:pt x="846868" y="113062"/>
                  </a:lnTo>
                  <a:lnTo>
                    <a:pt x="850297" y="117634"/>
                  </a:lnTo>
                  <a:lnTo>
                    <a:pt x="864394" y="119348"/>
                  </a:lnTo>
                  <a:lnTo>
                    <a:pt x="883920" y="132493"/>
                  </a:lnTo>
                  <a:lnTo>
                    <a:pt x="885349" y="136208"/>
                  </a:lnTo>
                  <a:lnTo>
                    <a:pt x="872109" y="150400"/>
                  </a:lnTo>
                  <a:lnTo>
                    <a:pt x="864584" y="150590"/>
                  </a:lnTo>
                  <a:lnTo>
                    <a:pt x="866870" y="160306"/>
                  </a:lnTo>
                  <a:lnTo>
                    <a:pt x="879634" y="158210"/>
                  </a:lnTo>
                  <a:lnTo>
                    <a:pt x="883063" y="173450"/>
                  </a:lnTo>
                  <a:lnTo>
                    <a:pt x="890683" y="172688"/>
                  </a:lnTo>
                  <a:lnTo>
                    <a:pt x="904875" y="176117"/>
                  </a:lnTo>
                  <a:lnTo>
                    <a:pt x="904875" y="197072"/>
                  </a:lnTo>
                  <a:lnTo>
                    <a:pt x="920782" y="192881"/>
                  </a:lnTo>
                  <a:lnTo>
                    <a:pt x="922306" y="195643"/>
                  </a:lnTo>
                  <a:lnTo>
                    <a:pt x="932022" y="187928"/>
                  </a:lnTo>
                  <a:lnTo>
                    <a:pt x="938499" y="186023"/>
                  </a:lnTo>
                  <a:lnTo>
                    <a:pt x="934308" y="182118"/>
                  </a:lnTo>
                  <a:lnTo>
                    <a:pt x="933355" y="167926"/>
                  </a:lnTo>
                  <a:lnTo>
                    <a:pt x="937260" y="165449"/>
                  </a:lnTo>
                  <a:lnTo>
                    <a:pt x="937546" y="161734"/>
                  </a:lnTo>
                  <a:lnTo>
                    <a:pt x="939927" y="161734"/>
                  </a:lnTo>
                  <a:lnTo>
                    <a:pt x="942880" y="151638"/>
                  </a:lnTo>
                  <a:lnTo>
                    <a:pt x="977265" y="151924"/>
                  </a:lnTo>
                  <a:lnTo>
                    <a:pt x="977837" y="162306"/>
                  </a:lnTo>
                  <a:lnTo>
                    <a:pt x="985552" y="158210"/>
                  </a:lnTo>
                  <a:lnTo>
                    <a:pt x="992410" y="162020"/>
                  </a:lnTo>
                  <a:lnTo>
                    <a:pt x="1007078" y="160877"/>
                  </a:lnTo>
                  <a:lnTo>
                    <a:pt x="1009936" y="169735"/>
                  </a:lnTo>
                  <a:lnTo>
                    <a:pt x="1021556" y="167735"/>
                  </a:lnTo>
                  <a:lnTo>
                    <a:pt x="1025271" y="180213"/>
                  </a:lnTo>
                  <a:lnTo>
                    <a:pt x="1051846" y="173926"/>
                  </a:lnTo>
                  <a:lnTo>
                    <a:pt x="1070896" y="164973"/>
                  </a:lnTo>
                  <a:lnTo>
                    <a:pt x="1078897" y="158210"/>
                  </a:lnTo>
                  <a:lnTo>
                    <a:pt x="1108329" y="148590"/>
                  </a:lnTo>
                  <a:lnTo>
                    <a:pt x="1122236" y="147352"/>
                  </a:lnTo>
                  <a:lnTo>
                    <a:pt x="1131665" y="149257"/>
                  </a:lnTo>
                  <a:lnTo>
                    <a:pt x="1142238" y="144590"/>
                  </a:lnTo>
                  <a:lnTo>
                    <a:pt x="1156145" y="148685"/>
                  </a:lnTo>
                  <a:lnTo>
                    <a:pt x="1166146" y="144685"/>
                  </a:lnTo>
                  <a:lnTo>
                    <a:pt x="1177195" y="136112"/>
                  </a:lnTo>
                  <a:lnTo>
                    <a:pt x="1181672" y="147447"/>
                  </a:lnTo>
                  <a:lnTo>
                    <a:pt x="1185958" y="150495"/>
                  </a:lnTo>
                  <a:lnTo>
                    <a:pt x="1189863" y="148685"/>
                  </a:lnTo>
                  <a:lnTo>
                    <a:pt x="1190149" y="144970"/>
                  </a:lnTo>
                  <a:lnTo>
                    <a:pt x="1202150" y="144113"/>
                  </a:lnTo>
                  <a:lnTo>
                    <a:pt x="1198436" y="136493"/>
                  </a:lnTo>
                  <a:lnTo>
                    <a:pt x="1207103" y="129731"/>
                  </a:lnTo>
                  <a:lnTo>
                    <a:pt x="1208913" y="131064"/>
                  </a:lnTo>
                  <a:lnTo>
                    <a:pt x="1207580" y="127444"/>
                  </a:lnTo>
                  <a:lnTo>
                    <a:pt x="1219009" y="122396"/>
                  </a:lnTo>
                  <a:lnTo>
                    <a:pt x="1223486" y="123158"/>
                  </a:lnTo>
                  <a:lnTo>
                    <a:pt x="1225201" y="120301"/>
                  </a:lnTo>
                  <a:lnTo>
                    <a:pt x="1226439" y="125540"/>
                  </a:lnTo>
                  <a:lnTo>
                    <a:pt x="1233869" y="125063"/>
                  </a:lnTo>
                  <a:lnTo>
                    <a:pt x="1237583" y="128111"/>
                  </a:lnTo>
                  <a:lnTo>
                    <a:pt x="1241679" y="125825"/>
                  </a:lnTo>
                  <a:lnTo>
                    <a:pt x="1244727" y="128873"/>
                  </a:lnTo>
                  <a:lnTo>
                    <a:pt x="1244822" y="126301"/>
                  </a:lnTo>
                  <a:lnTo>
                    <a:pt x="1253680" y="126683"/>
                  </a:lnTo>
                  <a:lnTo>
                    <a:pt x="1258634" y="129349"/>
                  </a:lnTo>
                  <a:lnTo>
                    <a:pt x="1260824" y="138017"/>
                  </a:lnTo>
                  <a:lnTo>
                    <a:pt x="1277684" y="149161"/>
                  </a:lnTo>
                  <a:lnTo>
                    <a:pt x="1272064" y="158020"/>
                  </a:lnTo>
                  <a:lnTo>
                    <a:pt x="1278541" y="172021"/>
                  </a:lnTo>
                  <a:lnTo>
                    <a:pt x="1280636" y="173450"/>
                  </a:lnTo>
                  <a:lnTo>
                    <a:pt x="1285304" y="169545"/>
                  </a:lnTo>
                  <a:lnTo>
                    <a:pt x="1287113" y="173260"/>
                  </a:lnTo>
                  <a:lnTo>
                    <a:pt x="1298067" y="176593"/>
                  </a:lnTo>
                  <a:lnTo>
                    <a:pt x="1301496" y="174022"/>
                  </a:lnTo>
                  <a:lnTo>
                    <a:pt x="1297019" y="166878"/>
                  </a:lnTo>
                  <a:lnTo>
                    <a:pt x="1302639" y="175355"/>
                  </a:lnTo>
                  <a:lnTo>
                    <a:pt x="1310830" y="169545"/>
                  </a:lnTo>
                  <a:lnTo>
                    <a:pt x="1317974" y="173260"/>
                  </a:lnTo>
                  <a:lnTo>
                    <a:pt x="1315117" y="183833"/>
                  </a:lnTo>
                  <a:lnTo>
                    <a:pt x="1316736" y="189643"/>
                  </a:lnTo>
                  <a:lnTo>
                    <a:pt x="1320832" y="191833"/>
                  </a:lnTo>
                  <a:lnTo>
                    <a:pt x="1320927" y="195548"/>
                  </a:lnTo>
                  <a:lnTo>
                    <a:pt x="1324166" y="194691"/>
                  </a:lnTo>
                  <a:lnTo>
                    <a:pt x="1327881" y="197358"/>
                  </a:lnTo>
                  <a:lnTo>
                    <a:pt x="1331690" y="204121"/>
                  </a:lnTo>
                  <a:lnTo>
                    <a:pt x="1325118" y="210788"/>
                  </a:lnTo>
                  <a:lnTo>
                    <a:pt x="1330452" y="219456"/>
                  </a:lnTo>
                  <a:lnTo>
                    <a:pt x="1324451" y="221170"/>
                  </a:lnTo>
                  <a:lnTo>
                    <a:pt x="1329785" y="230410"/>
                  </a:lnTo>
                  <a:lnTo>
                    <a:pt x="1321403" y="238696"/>
                  </a:lnTo>
                  <a:lnTo>
                    <a:pt x="1322927" y="244602"/>
                  </a:lnTo>
                  <a:lnTo>
                    <a:pt x="1332548" y="249745"/>
                  </a:lnTo>
                  <a:lnTo>
                    <a:pt x="1350073" y="251841"/>
                  </a:lnTo>
                  <a:lnTo>
                    <a:pt x="1366361" y="246221"/>
                  </a:lnTo>
                  <a:lnTo>
                    <a:pt x="1380173" y="236887"/>
                  </a:lnTo>
                  <a:lnTo>
                    <a:pt x="1382268" y="231743"/>
                  </a:lnTo>
                  <a:lnTo>
                    <a:pt x="1389602" y="237268"/>
                  </a:lnTo>
                  <a:lnTo>
                    <a:pt x="1408176" y="222123"/>
                  </a:lnTo>
                  <a:lnTo>
                    <a:pt x="1421225" y="238887"/>
                  </a:lnTo>
                  <a:lnTo>
                    <a:pt x="1439513" y="250984"/>
                  </a:lnTo>
                  <a:lnTo>
                    <a:pt x="1441799" y="261271"/>
                  </a:lnTo>
                  <a:lnTo>
                    <a:pt x="1453515" y="272701"/>
                  </a:lnTo>
                  <a:lnTo>
                    <a:pt x="1458183" y="275082"/>
                  </a:lnTo>
                  <a:lnTo>
                    <a:pt x="1458944" y="269843"/>
                  </a:lnTo>
                  <a:lnTo>
                    <a:pt x="1463421" y="271653"/>
                  </a:lnTo>
                  <a:lnTo>
                    <a:pt x="1463517" y="266033"/>
                  </a:lnTo>
                  <a:lnTo>
                    <a:pt x="1470660" y="272510"/>
                  </a:lnTo>
                  <a:lnTo>
                    <a:pt x="1469707" y="278130"/>
                  </a:lnTo>
                  <a:lnTo>
                    <a:pt x="1478375" y="278892"/>
                  </a:lnTo>
                  <a:lnTo>
                    <a:pt x="1479042" y="274987"/>
                  </a:lnTo>
                  <a:lnTo>
                    <a:pt x="1479328" y="281273"/>
                  </a:lnTo>
                  <a:lnTo>
                    <a:pt x="1484662" y="286321"/>
                  </a:lnTo>
                  <a:lnTo>
                    <a:pt x="1488377" y="284416"/>
                  </a:lnTo>
                  <a:lnTo>
                    <a:pt x="1488757" y="280797"/>
                  </a:lnTo>
                  <a:lnTo>
                    <a:pt x="1503998" y="288608"/>
                  </a:lnTo>
                  <a:lnTo>
                    <a:pt x="1503902" y="292703"/>
                  </a:lnTo>
                  <a:lnTo>
                    <a:pt x="1512856" y="299942"/>
                  </a:lnTo>
                  <a:lnTo>
                    <a:pt x="1513618" y="305086"/>
                  </a:lnTo>
                  <a:lnTo>
                    <a:pt x="1504283" y="306705"/>
                  </a:lnTo>
                  <a:lnTo>
                    <a:pt x="1499616" y="316801"/>
                  </a:lnTo>
                  <a:lnTo>
                    <a:pt x="1500092" y="322707"/>
                  </a:lnTo>
                  <a:lnTo>
                    <a:pt x="1501617" y="330994"/>
                  </a:lnTo>
                  <a:lnTo>
                    <a:pt x="1510855" y="342995"/>
                  </a:lnTo>
                  <a:lnTo>
                    <a:pt x="1504855" y="358997"/>
                  </a:lnTo>
                  <a:lnTo>
                    <a:pt x="1498188" y="357854"/>
                  </a:lnTo>
                  <a:lnTo>
                    <a:pt x="1483805" y="364808"/>
                  </a:lnTo>
                  <a:lnTo>
                    <a:pt x="1483043" y="370808"/>
                  </a:lnTo>
                  <a:lnTo>
                    <a:pt x="1488663" y="384715"/>
                  </a:lnTo>
                  <a:lnTo>
                    <a:pt x="1495997" y="384143"/>
                  </a:lnTo>
                  <a:lnTo>
                    <a:pt x="1501521" y="402622"/>
                  </a:lnTo>
                  <a:lnTo>
                    <a:pt x="1515618" y="395954"/>
                  </a:lnTo>
                  <a:lnTo>
                    <a:pt x="1518285" y="399574"/>
                  </a:lnTo>
                  <a:lnTo>
                    <a:pt x="1542383" y="394335"/>
                  </a:lnTo>
                  <a:lnTo>
                    <a:pt x="1558385" y="386525"/>
                  </a:lnTo>
                  <a:lnTo>
                    <a:pt x="1564577" y="388049"/>
                  </a:lnTo>
                  <a:lnTo>
                    <a:pt x="1568672" y="407384"/>
                  </a:lnTo>
                  <a:lnTo>
                    <a:pt x="1588961" y="395478"/>
                  </a:lnTo>
                  <a:lnTo>
                    <a:pt x="1592580" y="400907"/>
                  </a:lnTo>
                  <a:lnTo>
                    <a:pt x="1590390" y="409480"/>
                  </a:lnTo>
                  <a:lnTo>
                    <a:pt x="1592104" y="416433"/>
                  </a:lnTo>
                  <a:lnTo>
                    <a:pt x="1589818" y="417195"/>
                  </a:lnTo>
                  <a:lnTo>
                    <a:pt x="1595342" y="426244"/>
                  </a:lnTo>
                  <a:lnTo>
                    <a:pt x="1614011" y="426149"/>
                  </a:lnTo>
                  <a:lnTo>
                    <a:pt x="1613249" y="433007"/>
                  </a:lnTo>
                  <a:lnTo>
                    <a:pt x="1620679" y="445865"/>
                  </a:lnTo>
                  <a:lnTo>
                    <a:pt x="1620774" y="457200"/>
                  </a:lnTo>
                  <a:lnTo>
                    <a:pt x="1613916" y="458248"/>
                  </a:lnTo>
                  <a:lnTo>
                    <a:pt x="1613631" y="460629"/>
                  </a:lnTo>
                  <a:lnTo>
                    <a:pt x="1602772" y="467963"/>
                  </a:lnTo>
                  <a:lnTo>
                    <a:pt x="1604106" y="485394"/>
                  </a:lnTo>
                  <a:lnTo>
                    <a:pt x="1613059" y="486156"/>
                  </a:lnTo>
                  <a:lnTo>
                    <a:pt x="1613916" y="492252"/>
                  </a:lnTo>
                  <a:lnTo>
                    <a:pt x="1626203" y="485870"/>
                  </a:lnTo>
                  <a:lnTo>
                    <a:pt x="1631823" y="489490"/>
                  </a:lnTo>
                  <a:lnTo>
                    <a:pt x="1621727" y="494824"/>
                  </a:lnTo>
                  <a:lnTo>
                    <a:pt x="1628490" y="518636"/>
                  </a:lnTo>
                  <a:lnTo>
                    <a:pt x="1623822" y="525113"/>
                  </a:lnTo>
                  <a:lnTo>
                    <a:pt x="1629918" y="549402"/>
                  </a:lnTo>
                  <a:lnTo>
                    <a:pt x="1625251" y="562451"/>
                  </a:lnTo>
                  <a:lnTo>
                    <a:pt x="1632109" y="564261"/>
                  </a:lnTo>
                  <a:lnTo>
                    <a:pt x="1636681" y="580739"/>
                  </a:lnTo>
                  <a:lnTo>
                    <a:pt x="1610392" y="578453"/>
                  </a:lnTo>
                  <a:lnTo>
                    <a:pt x="1606582" y="585121"/>
                  </a:lnTo>
                  <a:lnTo>
                    <a:pt x="1598200" y="579882"/>
                  </a:lnTo>
                  <a:lnTo>
                    <a:pt x="1590675" y="580930"/>
                  </a:lnTo>
                  <a:lnTo>
                    <a:pt x="1590294" y="578072"/>
                  </a:lnTo>
                  <a:lnTo>
                    <a:pt x="1570863" y="573786"/>
                  </a:lnTo>
                  <a:lnTo>
                    <a:pt x="1555528" y="564547"/>
                  </a:lnTo>
                  <a:lnTo>
                    <a:pt x="1551337" y="550354"/>
                  </a:lnTo>
                  <a:lnTo>
                    <a:pt x="1545907" y="548735"/>
                  </a:lnTo>
                  <a:lnTo>
                    <a:pt x="1547717" y="555498"/>
                  </a:lnTo>
                  <a:lnTo>
                    <a:pt x="1545336" y="556165"/>
                  </a:lnTo>
                  <a:lnTo>
                    <a:pt x="1542479" y="545497"/>
                  </a:lnTo>
                  <a:lnTo>
                    <a:pt x="1535621" y="548068"/>
                  </a:lnTo>
                  <a:lnTo>
                    <a:pt x="1534287" y="540734"/>
                  </a:lnTo>
                  <a:lnTo>
                    <a:pt x="1537621" y="559689"/>
                  </a:lnTo>
                  <a:lnTo>
                    <a:pt x="1521714" y="564928"/>
                  </a:lnTo>
                  <a:lnTo>
                    <a:pt x="1518761" y="570357"/>
                  </a:lnTo>
                  <a:lnTo>
                    <a:pt x="1488853" y="590836"/>
                  </a:lnTo>
                  <a:lnTo>
                    <a:pt x="1479995" y="589121"/>
                  </a:lnTo>
                  <a:lnTo>
                    <a:pt x="1481042" y="592169"/>
                  </a:lnTo>
                  <a:lnTo>
                    <a:pt x="1477709" y="591407"/>
                  </a:lnTo>
                  <a:lnTo>
                    <a:pt x="1465993" y="598360"/>
                  </a:lnTo>
                  <a:lnTo>
                    <a:pt x="1468850" y="605409"/>
                  </a:lnTo>
                  <a:lnTo>
                    <a:pt x="1465707" y="606742"/>
                  </a:lnTo>
                  <a:lnTo>
                    <a:pt x="1461897" y="602742"/>
                  </a:lnTo>
                  <a:lnTo>
                    <a:pt x="1470565" y="630650"/>
                  </a:lnTo>
                  <a:lnTo>
                    <a:pt x="1475613" y="629126"/>
                  </a:lnTo>
                  <a:lnTo>
                    <a:pt x="1479232" y="634460"/>
                  </a:lnTo>
                  <a:lnTo>
                    <a:pt x="1483995" y="630841"/>
                  </a:lnTo>
                  <a:lnTo>
                    <a:pt x="1491520" y="645795"/>
                  </a:lnTo>
                  <a:lnTo>
                    <a:pt x="1484186" y="648176"/>
                  </a:lnTo>
                  <a:lnTo>
                    <a:pt x="1488757" y="657416"/>
                  </a:lnTo>
                  <a:lnTo>
                    <a:pt x="1481995" y="660559"/>
                  </a:lnTo>
                  <a:lnTo>
                    <a:pt x="1471041" y="661225"/>
                  </a:lnTo>
                  <a:lnTo>
                    <a:pt x="1480661" y="681800"/>
                  </a:lnTo>
                  <a:lnTo>
                    <a:pt x="1456563" y="682181"/>
                  </a:lnTo>
                  <a:lnTo>
                    <a:pt x="1441514" y="689039"/>
                  </a:lnTo>
                  <a:lnTo>
                    <a:pt x="1446276" y="707898"/>
                  </a:lnTo>
                  <a:lnTo>
                    <a:pt x="1454753" y="727329"/>
                  </a:lnTo>
                  <a:lnTo>
                    <a:pt x="1447324" y="725710"/>
                  </a:lnTo>
                  <a:lnTo>
                    <a:pt x="1439609" y="729520"/>
                  </a:lnTo>
                  <a:lnTo>
                    <a:pt x="1373505" y="737997"/>
                  </a:lnTo>
                  <a:lnTo>
                    <a:pt x="1375791" y="745617"/>
                  </a:lnTo>
                  <a:lnTo>
                    <a:pt x="1371315" y="747808"/>
                  </a:lnTo>
                  <a:lnTo>
                    <a:pt x="1376839" y="746569"/>
                  </a:lnTo>
                  <a:lnTo>
                    <a:pt x="1380458" y="756666"/>
                  </a:lnTo>
                  <a:lnTo>
                    <a:pt x="1377887" y="763905"/>
                  </a:lnTo>
                  <a:lnTo>
                    <a:pt x="1359980" y="772096"/>
                  </a:lnTo>
                  <a:lnTo>
                    <a:pt x="1351598" y="780574"/>
                  </a:lnTo>
                  <a:lnTo>
                    <a:pt x="1361694" y="815435"/>
                  </a:lnTo>
                  <a:lnTo>
                    <a:pt x="1361504" y="833152"/>
                  </a:lnTo>
                  <a:lnTo>
                    <a:pt x="1364075" y="833914"/>
                  </a:lnTo>
                  <a:lnTo>
                    <a:pt x="1360647" y="833723"/>
                  </a:lnTo>
                  <a:lnTo>
                    <a:pt x="1346645" y="825627"/>
                  </a:lnTo>
                  <a:lnTo>
                    <a:pt x="1331309" y="826579"/>
                  </a:lnTo>
                  <a:lnTo>
                    <a:pt x="1329880" y="820007"/>
                  </a:lnTo>
                  <a:lnTo>
                    <a:pt x="1319213" y="822389"/>
                  </a:lnTo>
                  <a:lnTo>
                    <a:pt x="1303877" y="807529"/>
                  </a:lnTo>
                  <a:lnTo>
                    <a:pt x="1309307" y="821722"/>
                  </a:lnTo>
                  <a:lnTo>
                    <a:pt x="1264158" y="834961"/>
                  </a:lnTo>
                  <a:lnTo>
                    <a:pt x="1270254" y="838867"/>
                  </a:lnTo>
                  <a:lnTo>
                    <a:pt x="1265397" y="848677"/>
                  </a:lnTo>
                  <a:lnTo>
                    <a:pt x="1255681" y="859536"/>
                  </a:lnTo>
                  <a:lnTo>
                    <a:pt x="1241489" y="890778"/>
                  </a:lnTo>
                  <a:lnTo>
                    <a:pt x="1249966" y="895731"/>
                  </a:lnTo>
                  <a:lnTo>
                    <a:pt x="1277588" y="893350"/>
                  </a:lnTo>
                  <a:lnTo>
                    <a:pt x="1294733" y="898208"/>
                  </a:lnTo>
                  <a:lnTo>
                    <a:pt x="1290638" y="913257"/>
                  </a:lnTo>
                  <a:lnTo>
                    <a:pt x="1304449" y="936784"/>
                  </a:lnTo>
                  <a:lnTo>
                    <a:pt x="1317593" y="950500"/>
                  </a:lnTo>
                  <a:lnTo>
                    <a:pt x="1313402" y="962977"/>
                  </a:lnTo>
                  <a:lnTo>
                    <a:pt x="1333976" y="964597"/>
                  </a:lnTo>
                  <a:lnTo>
                    <a:pt x="1334738" y="967359"/>
                  </a:lnTo>
                  <a:lnTo>
                    <a:pt x="1367124" y="963930"/>
                  </a:lnTo>
                  <a:lnTo>
                    <a:pt x="1367219" y="966692"/>
                  </a:lnTo>
                  <a:lnTo>
                    <a:pt x="1376363" y="966978"/>
                  </a:lnTo>
                  <a:lnTo>
                    <a:pt x="1376458" y="971169"/>
                  </a:lnTo>
                  <a:lnTo>
                    <a:pt x="1373410" y="973455"/>
                  </a:lnTo>
                  <a:lnTo>
                    <a:pt x="1377601" y="977170"/>
                  </a:lnTo>
                  <a:lnTo>
                    <a:pt x="1356265" y="984314"/>
                  </a:lnTo>
                  <a:lnTo>
                    <a:pt x="1359313" y="992886"/>
                  </a:lnTo>
                  <a:lnTo>
                    <a:pt x="1354264" y="992791"/>
                  </a:lnTo>
                  <a:lnTo>
                    <a:pt x="1358551" y="1001649"/>
                  </a:lnTo>
                  <a:lnTo>
                    <a:pt x="1359027" y="1008983"/>
                  </a:lnTo>
                  <a:lnTo>
                    <a:pt x="1337977" y="1007650"/>
                  </a:lnTo>
                  <a:lnTo>
                    <a:pt x="1333500" y="1009459"/>
                  </a:lnTo>
                  <a:lnTo>
                    <a:pt x="1332262" y="1012793"/>
                  </a:lnTo>
                  <a:lnTo>
                    <a:pt x="1326071" y="1014222"/>
                  </a:lnTo>
                  <a:lnTo>
                    <a:pt x="1323213" y="1013936"/>
                  </a:lnTo>
                  <a:lnTo>
                    <a:pt x="1318832" y="1007650"/>
                  </a:lnTo>
                  <a:lnTo>
                    <a:pt x="1305497" y="1006126"/>
                  </a:lnTo>
                  <a:lnTo>
                    <a:pt x="1300353" y="1047750"/>
                  </a:lnTo>
                  <a:lnTo>
                    <a:pt x="1295019" y="1047559"/>
                  </a:lnTo>
                  <a:lnTo>
                    <a:pt x="1296543" y="1053560"/>
                  </a:lnTo>
                  <a:lnTo>
                    <a:pt x="1299020" y="1052322"/>
                  </a:lnTo>
                  <a:lnTo>
                    <a:pt x="1299306" y="1055084"/>
                  </a:lnTo>
                  <a:lnTo>
                    <a:pt x="1301687" y="1054418"/>
                  </a:lnTo>
                  <a:lnTo>
                    <a:pt x="1302925" y="1056989"/>
                  </a:lnTo>
                  <a:lnTo>
                    <a:pt x="1299400" y="1084707"/>
                  </a:lnTo>
                  <a:lnTo>
                    <a:pt x="1317498" y="1083278"/>
                  </a:lnTo>
                  <a:lnTo>
                    <a:pt x="1314926" y="1090708"/>
                  </a:lnTo>
                  <a:lnTo>
                    <a:pt x="1327690" y="1096327"/>
                  </a:lnTo>
                  <a:lnTo>
                    <a:pt x="1336167" y="1102709"/>
                  </a:lnTo>
                  <a:lnTo>
                    <a:pt x="1348169" y="1119092"/>
                  </a:lnTo>
                  <a:lnTo>
                    <a:pt x="1352074" y="1118235"/>
                  </a:lnTo>
                  <a:lnTo>
                    <a:pt x="1349121" y="1147096"/>
                  </a:lnTo>
                  <a:lnTo>
                    <a:pt x="1339692" y="1175576"/>
                  </a:lnTo>
                  <a:lnTo>
                    <a:pt x="1331786" y="1185672"/>
                  </a:lnTo>
                  <a:lnTo>
                    <a:pt x="1328166" y="1200531"/>
                  </a:lnTo>
                  <a:lnTo>
                    <a:pt x="1319308" y="1205675"/>
                  </a:lnTo>
                  <a:lnTo>
                    <a:pt x="1310545" y="1216438"/>
                  </a:lnTo>
                  <a:lnTo>
                    <a:pt x="1310450" y="1228344"/>
                  </a:lnTo>
                  <a:lnTo>
                    <a:pt x="1293209" y="1227963"/>
                  </a:lnTo>
                  <a:lnTo>
                    <a:pt x="1245965" y="1216438"/>
                  </a:lnTo>
                  <a:lnTo>
                    <a:pt x="1218438" y="1227868"/>
                  </a:lnTo>
                  <a:lnTo>
                    <a:pt x="1216914" y="1237488"/>
                  </a:lnTo>
                  <a:lnTo>
                    <a:pt x="1223867" y="1244536"/>
                  </a:lnTo>
                  <a:lnTo>
                    <a:pt x="1227582" y="1269968"/>
                  </a:lnTo>
                  <a:lnTo>
                    <a:pt x="1233011" y="1282732"/>
                  </a:lnTo>
                  <a:lnTo>
                    <a:pt x="1240536" y="1291114"/>
                  </a:lnTo>
                  <a:lnTo>
                    <a:pt x="1220914" y="1299782"/>
                  </a:lnTo>
                  <a:lnTo>
                    <a:pt x="1216247" y="1297115"/>
                  </a:lnTo>
                  <a:lnTo>
                    <a:pt x="1203103" y="1308735"/>
                  </a:lnTo>
                  <a:lnTo>
                    <a:pt x="1167384" y="1306925"/>
                  </a:lnTo>
                  <a:lnTo>
                    <a:pt x="1145667" y="1308544"/>
                  </a:lnTo>
                  <a:lnTo>
                    <a:pt x="1139667" y="1305211"/>
                  </a:lnTo>
                  <a:lnTo>
                    <a:pt x="1139571" y="1286542"/>
                  </a:lnTo>
                  <a:lnTo>
                    <a:pt x="1136714" y="1287209"/>
                  </a:lnTo>
                  <a:lnTo>
                    <a:pt x="1139190" y="1277684"/>
                  </a:lnTo>
                  <a:lnTo>
                    <a:pt x="1129760" y="1265968"/>
                  </a:lnTo>
                  <a:lnTo>
                    <a:pt x="1128617" y="1257776"/>
                  </a:lnTo>
                  <a:lnTo>
                    <a:pt x="1122616" y="1246251"/>
                  </a:lnTo>
                  <a:lnTo>
                    <a:pt x="1116711" y="1251014"/>
                  </a:lnTo>
                  <a:lnTo>
                    <a:pt x="1125093" y="1258634"/>
                  </a:lnTo>
                  <a:lnTo>
                    <a:pt x="1125664" y="1267111"/>
                  </a:lnTo>
                  <a:lnTo>
                    <a:pt x="1103662" y="1278065"/>
                  </a:lnTo>
                  <a:lnTo>
                    <a:pt x="1082707" y="1295305"/>
                  </a:lnTo>
                  <a:lnTo>
                    <a:pt x="1062419" y="1301401"/>
                  </a:lnTo>
                  <a:lnTo>
                    <a:pt x="1056418" y="1305973"/>
                  </a:lnTo>
                  <a:lnTo>
                    <a:pt x="1049274" y="1296257"/>
                  </a:lnTo>
                  <a:lnTo>
                    <a:pt x="1014508" y="1305306"/>
                  </a:lnTo>
                  <a:lnTo>
                    <a:pt x="1000983" y="1315021"/>
                  </a:lnTo>
                  <a:lnTo>
                    <a:pt x="981456" y="1315974"/>
                  </a:lnTo>
                  <a:lnTo>
                    <a:pt x="961358" y="1329500"/>
                  </a:lnTo>
                  <a:lnTo>
                    <a:pt x="931164" y="1328737"/>
                  </a:lnTo>
                  <a:lnTo>
                    <a:pt x="918496" y="1320736"/>
                  </a:lnTo>
                  <a:lnTo>
                    <a:pt x="913638" y="1309402"/>
                  </a:lnTo>
                  <a:lnTo>
                    <a:pt x="898113" y="1289114"/>
                  </a:lnTo>
                  <a:lnTo>
                    <a:pt x="900875" y="1273302"/>
                  </a:lnTo>
                  <a:lnTo>
                    <a:pt x="895255" y="1260443"/>
                  </a:lnTo>
                  <a:lnTo>
                    <a:pt x="877634" y="1257300"/>
                  </a:lnTo>
                  <a:lnTo>
                    <a:pt x="866299" y="1259015"/>
                  </a:lnTo>
                  <a:lnTo>
                    <a:pt x="849154" y="1263872"/>
                  </a:lnTo>
                  <a:lnTo>
                    <a:pt x="838295" y="1271111"/>
                  </a:lnTo>
                  <a:lnTo>
                    <a:pt x="825722" y="1281779"/>
                  </a:lnTo>
                  <a:lnTo>
                    <a:pt x="815816" y="1295686"/>
                  </a:lnTo>
                  <a:lnTo>
                    <a:pt x="817912" y="1312354"/>
                  </a:lnTo>
                  <a:lnTo>
                    <a:pt x="828199" y="1319593"/>
                  </a:lnTo>
                  <a:lnTo>
                    <a:pt x="837343" y="1320736"/>
                  </a:lnTo>
                  <a:lnTo>
                    <a:pt x="838200" y="1328261"/>
                  </a:lnTo>
                  <a:lnTo>
                    <a:pt x="848201" y="1334834"/>
                  </a:lnTo>
                  <a:lnTo>
                    <a:pt x="844296" y="1335500"/>
                  </a:lnTo>
                  <a:lnTo>
                    <a:pt x="840010" y="1342834"/>
                  </a:lnTo>
                  <a:lnTo>
                    <a:pt x="846677" y="1352550"/>
                  </a:lnTo>
                  <a:lnTo>
                    <a:pt x="840963" y="1362170"/>
                  </a:lnTo>
                  <a:lnTo>
                    <a:pt x="836295" y="1382554"/>
                  </a:lnTo>
                  <a:lnTo>
                    <a:pt x="834295" y="1385030"/>
                  </a:lnTo>
                  <a:lnTo>
                    <a:pt x="823341" y="1383316"/>
                  </a:lnTo>
                  <a:lnTo>
                    <a:pt x="817531" y="1396175"/>
                  </a:lnTo>
                  <a:lnTo>
                    <a:pt x="809149" y="1405700"/>
                  </a:lnTo>
                  <a:lnTo>
                    <a:pt x="807339" y="1413891"/>
                  </a:lnTo>
                  <a:lnTo>
                    <a:pt x="794957" y="1415891"/>
                  </a:lnTo>
                  <a:lnTo>
                    <a:pt x="776859" y="1413986"/>
                  </a:lnTo>
                  <a:lnTo>
                    <a:pt x="749903" y="1423607"/>
                  </a:lnTo>
                  <a:lnTo>
                    <a:pt x="750284" y="1427893"/>
                  </a:lnTo>
                  <a:lnTo>
                    <a:pt x="724186" y="1422273"/>
                  </a:lnTo>
                  <a:lnTo>
                    <a:pt x="687610" y="1422654"/>
                  </a:lnTo>
                  <a:lnTo>
                    <a:pt x="671227" y="1427702"/>
                  </a:lnTo>
                  <a:lnTo>
                    <a:pt x="642176" y="1427512"/>
                  </a:lnTo>
                  <a:lnTo>
                    <a:pt x="655034" y="1443990"/>
                  </a:lnTo>
                  <a:lnTo>
                    <a:pt x="648271" y="1449229"/>
                  </a:lnTo>
                  <a:lnTo>
                    <a:pt x="644271" y="1457611"/>
                  </a:lnTo>
                  <a:lnTo>
                    <a:pt x="638842" y="1462468"/>
                  </a:lnTo>
                  <a:lnTo>
                    <a:pt x="621792" y="1449800"/>
                  </a:lnTo>
                  <a:lnTo>
                    <a:pt x="614267" y="1438656"/>
                  </a:lnTo>
                  <a:lnTo>
                    <a:pt x="601028" y="1448657"/>
                  </a:lnTo>
                  <a:lnTo>
                    <a:pt x="586740" y="1452467"/>
                  </a:lnTo>
                  <a:lnTo>
                    <a:pt x="571500" y="1451324"/>
                  </a:lnTo>
                  <a:lnTo>
                    <a:pt x="562356" y="1446943"/>
                  </a:lnTo>
                  <a:lnTo>
                    <a:pt x="540163" y="1462754"/>
                  </a:lnTo>
                  <a:lnTo>
                    <a:pt x="536353" y="1479614"/>
                  </a:lnTo>
                  <a:lnTo>
                    <a:pt x="523589" y="1495996"/>
                  </a:lnTo>
                  <a:lnTo>
                    <a:pt x="505016" y="1486376"/>
                  </a:lnTo>
                  <a:lnTo>
                    <a:pt x="503968" y="1480947"/>
                  </a:lnTo>
                  <a:lnTo>
                    <a:pt x="500253" y="1477613"/>
                  </a:lnTo>
                  <a:lnTo>
                    <a:pt x="484823" y="1475803"/>
                  </a:lnTo>
                  <a:lnTo>
                    <a:pt x="471487" y="1480947"/>
                  </a:lnTo>
                  <a:lnTo>
                    <a:pt x="461010" y="1464469"/>
                  </a:lnTo>
                  <a:lnTo>
                    <a:pt x="455200" y="1466659"/>
                  </a:lnTo>
                  <a:lnTo>
                    <a:pt x="441388" y="1464850"/>
                  </a:lnTo>
                  <a:lnTo>
                    <a:pt x="419291" y="1468279"/>
                  </a:lnTo>
                  <a:lnTo>
                    <a:pt x="387763" y="1477804"/>
                  </a:lnTo>
                  <a:lnTo>
                    <a:pt x="385572" y="1474089"/>
                  </a:lnTo>
                  <a:lnTo>
                    <a:pt x="360998" y="1484948"/>
                  </a:lnTo>
                  <a:lnTo>
                    <a:pt x="356426" y="1479614"/>
                  </a:lnTo>
                  <a:lnTo>
                    <a:pt x="352330" y="1481423"/>
                  </a:lnTo>
                  <a:lnTo>
                    <a:pt x="349282" y="1475803"/>
                  </a:lnTo>
                  <a:lnTo>
                    <a:pt x="350996" y="1462468"/>
                  </a:lnTo>
                  <a:lnTo>
                    <a:pt x="345186" y="1445990"/>
                  </a:lnTo>
                  <a:lnTo>
                    <a:pt x="336518" y="1433798"/>
                  </a:lnTo>
                  <a:lnTo>
                    <a:pt x="328517" y="1437799"/>
                  </a:lnTo>
                  <a:lnTo>
                    <a:pt x="330232" y="1433608"/>
                  </a:lnTo>
                  <a:lnTo>
                    <a:pt x="322707" y="1424845"/>
                  </a:lnTo>
                  <a:lnTo>
                    <a:pt x="314516" y="1420940"/>
                  </a:lnTo>
                  <a:lnTo>
                    <a:pt x="314801" y="1414462"/>
                  </a:lnTo>
                  <a:lnTo>
                    <a:pt x="302895" y="1417510"/>
                  </a:lnTo>
                  <a:lnTo>
                    <a:pt x="291179" y="1412176"/>
                  </a:lnTo>
                  <a:lnTo>
                    <a:pt x="290894" y="1424083"/>
                  </a:lnTo>
                  <a:lnTo>
                    <a:pt x="286893" y="1429798"/>
                  </a:lnTo>
                  <a:lnTo>
                    <a:pt x="280416" y="1432369"/>
                  </a:lnTo>
                  <a:lnTo>
                    <a:pt x="271653" y="1429607"/>
                  </a:lnTo>
                  <a:lnTo>
                    <a:pt x="267081" y="1435799"/>
                  </a:lnTo>
                  <a:lnTo>
                    <a:pt x="260413" y="1431512"/>
                  </a:lnTo>
                  <a:lnTo>
                    <a:pt x="250698" y="1430560"/>
                  </a:lnTo>
                  <a:lnTo>
                    <a:pt x="222599" y="1431417"/>
                  </a:lnTo>
                  <a:lnTo>
                    <a:pt x="223266" y="1424464"/>
                  </a:lnTo>
                  <a:lnTo>
                    <a:pt x="216503" y="1423321"/>
                  </a:lnTo>
                  <a:lnTo>
                    <a:pt x="216313" y="1419416"/>
                  </a:lnTo>
                  <a:lnTo>
                    <a:pt x="213074" y="1419606"/>
                  </a:lnTo>
                  <a:lnTo>
                    <a:pt x="212979" y="1414653"/>
                  </a:lnTo>
                  <a:lnTo>
                    <a:pt x="202216" y="1416463"/>
                  </a:lnTo>
                  <a:lnTo>
                    <a:pt x="200692" y="1414462"/>
                  </a:lnTo>
                  <a:lnTo>
                    <a:pt x="199263" y="1405318"/>
                  </a:lnTo>
                  <a:lnTo>
                    <a:pt x="197263" y="1406176"/>
                  </a:lnTo>
                  <a:lnTo>
                    <a:pt x="197168" y="1375791"/>
                  </a:lnTo>
                  <a:lnTo>
                    <a:pt x="189357" y="1362075"/>
                  </a:lnTo>
                  <a:lnTo>
                    <a:pt x="175260" y="1355789"/>
                  </a:lnTo>
                  <a:lnTo>
                    <a:pt x="158115" y="1361408"/>
                  </a:lnTo>
                  <a:lnTo>
                    <a:pt x="158496" y="1356741"/>
                  </a:lnTo>
                  <a:lnTo>
                    <a:pt x="150019" y="1352836"/>
                  </a:lnTo>
                  <a:lnTo>
                    <a:pt x="130969" y="1349978"/>
                  </a:lnTo>
                  <a:lnTo>
                    <a:pt x="130207" y="1342168"/>
                  </a:lnTo>
                  <a:lnTo>
                    <a:pt x="123254" y="1346740"/>
                  </a:lnTo>
                  <a:lnTo>
                    <a:pt x="128683" y="1328547"/>
                  </a:lnTo>
                  <a:lnTo>
                    <a:pt x="126873" y="1326451"/>
                  </a:lnTo>
                  <a:lnTo>
                    <a:pt x="120110" y="1326737"/>
                  </a:lnTo>
                  <a:lnTo>
                    <a:pt x="118015" y="1322165"/>
                  </a:lnTo>
                  <a:lnTo>
                    <a:pt x="119539" y="1312450"/>
                  </a:lnTo>
                  <a:lnTo>
                    <a:pt x="108013" y="1311211"/>
                  </a:lnTo>
                  <a:lnTo>
                    <a:pt x="107442" y="1299210"/>
                  </a:lnTo>
                  <a:lnTo>
                    <a:pt x="101155" y="1294257"/>
                  </a:lnTo>
                  <a:lnTo>
                    <a:pt x="100108" y="1287209"/>
                  </a:lnTo>
                  <a:lnTo>
                    <a:pt x="95821" y="1283208"/>
                  </a:lnTo>
                  <a:lnTo>
                    <a:pt x="90487" y="1285684"/>
                  </a:lnTo>
                  <a:lnTo>
                    <a:pt x="88678" y="1290923"/>
                  </a:lnTo>
                  <a:lnTo>
                    <a:pt x="86201" y="1283303"/>
                  </a:lnTo>
                  <a:lnTo>
                    <a:pt x="81915" y="1285780"/>
                  </a:lnTo>
                  <a:lnTo>
                    <a:pt x="79058" y="1277398"/>
                  </a:lnTo>
                  <a:lnTo>
                    <a:pt x="67913" y="1285970"/>
                  </a:lnTo>
                  <a:lnTo>
                    <a:pt x="63722" y="1299496"/>
                  </a:lnTo>
                  <a:lnTo>
                    <a:pt x="53340" y="1299019"/>
                  </a:lnTo>
                  <a:lnTo>
                    <a:pt x="52387" y="1304639"/>
                  </a:lnTo>
                  <a:lnTo>
                    <a:pt x="40005" y="1294924"/>
                  </a:lnTo>
                  <a:lnTo>
                    <a:pt x="29718" y="1292161"/>
                  </a:lnTo>
                  <a:lnTo>
                    <a:pt x="30099" y="1278922"/>
                  </a:lnTo>
                  <a:lnTo>
                    <a:pt x="19812" y="1277017"/>
                  </a:lnTo>
                  <a:lnTo>
                    <a:pt x="9525" y="1268825"/>
                  </a:lnTo>
                  <a:lnTo>
                    <a:pt x="17050" y="1263301"/>
                  </a:lnTo>
                  <a:lnTo>
                    <a:pt x="18574" y="1249204"/>
                  </a:lnTo>
                  <a:lnTo>
                    <a:pt x="26099" y="1204341"/>
                  </a:lnTo>
                  <a:lnTo>
                    <a:pt x="39434" y="1212151"/>
                  </a:lnTo>
                  <a:lnTo>
                    <a:pt x="49720" y="1214152"/>
                  </a:lnTo>
                  <a:lnTo>
                    <a:pt x="42196" y="1209961"/>
                  </a:lnTo>
                  <a:lnTo>
                    <a:pt x="36386" y="1202436"/>
                  </a:lnTo>
                  <a:lnTo>
                    <a:pt x="37148" y="1197674"/>
                  </a:lnTo>
                  <a:lnTo>
                    <a:pt x="49054" y="1182338"/>
                  </a:lnTo>
                  <a:lnTo>
                    <a:pt x="35528" y="1153763"/>
                  </a:lnTo>
                  <a:lnTo>
                    <a:pt x="39624" y="1152144"/>
                  </a:lnTo>
                  <a:lnTo>
                    <a:pt x="38100" y="1148620"/>
                  </a:lnTo>
                  <a:lnTo>
                    <a:pt x="48959" y="1143476"/>
                  </a:lnTo>
                  <a:lnTo>
                    <a:pt x="52007" y="1148525"/>
                  </a:lnTo>
                  <a:lnTo>
                    <a:pt x="58198" y="1143095"/>
                  </a:lnTo>
                  <a:lnTo>
                    <a:pt x="65913" y="1142428"/>
                  </a:lnTo>
                  <a:lnTo>
                    <a:pt x="91059" y="1159002"/>
                  </a:lnTo>
                  <a:lnTo>
                    <a:pt x="101727" y="1160335"/>
                  </a:lnTo>
                  <a:lnTo>
                    <a:pt x="105728" y="1150429"/>
                  </a:lnTo>
                  <a:lnTo>
                    <a:pt x="102299" y="1147096"/>
                  </a:lnTo>
                  <a:lnTo>
                    <a:pt x="109919" y="1148715"/>
                  </a:lnTo>
                  <a:lnTo>
                    <a:pt x="111252" y="1143286"/>
                  </a:lnTo>
                  <a:lnTo>
                    <a:pt x="108013" y="1142238"/>
                  </a:lnTo>
                  <a:lnTo>
                    <a:pt x="108871" y="1134523"/>
                  </a:lnTo>
                  <a:lnTo>
                    <a:pt x="111252" y="1134618"/>
                  </a:lnTo>
                  <a:lnTo>
                    <a:pt x="116015" y="1116044"/>
                  </a:lnTo>
                  <a:lnTo>
                    <a:pt x="115253" y="1106995"/>
                  </a:lnTo>
                  <a:lnTo>
                    <a:pt x="109633" y="1108519"/>
                  </a:lnTo>
                  <a:lnTo>
                    <a:pt x="108109" y="1102709"/>
                  </a:lnTo>
                  <a:lnTo>
                    <a:pt x="94583" y="1107091"/>
                  </a:lnTo>
                  <a:lnTo>
                    <a:pt x="85154" y="1080135"/>
                  </a:lnTo>
                  <a:lnTo>
                    <a:pt x="94393" y="1077087"/>
                  </a:lnTo>
                  <a:lnTo>
                    <a:pt x="86773" y="1056799"/>
                  </a:lnTo>
                  <a:lnTo>
                    <a:pt x="85249" y="1057561"/>
                  </a:lnTo>
                  <a:lnTo>
                    <a:pt x="82677" y="1047845"/>
                  </a:lnTo>
                  <a:lnTo>
                    <a:pt x="80772" y="1048607"/>
                  </a:lnTo>
                  <a:lnTo>
                    <a:pt x="78391" y="1039177"/>
                  </a:lnTo>
                  <a:lnTo>
                    <a:pt x="71247" y="1041749"/>
                  </a:lnTo>
                  <a:lnTo>
                    <a:pt x="68580" y="1031843"/>
                  </a:lnTo>
                  <a:lnTo>
                    <a:pt x="60484" y="1032605"/>
                  </a:lnTo>
                  <a:lnTo>
                    <a:pt x="56198" y="1023842"/>
                  </a:lnTo>
                  <a:lnTo>
                    <a:pt x="60865" y="1020794"/>
                  </a:lnTo>
                  <a:lnTo>
                    <a:pt x="59341" y="1010126"/>
                  </a:lnTo>
                  <a:lnTo>
                    <a:pt x="53340" y="1001268"/>
                  </a:lnTo>
                  <a:lnTo>
                    <a:pt x="63627" y="994982"/>
                  </a:lnTo>
                  <a:lnTo>
                    <a:pt x="70390" y="997172"/>
                  </a:lnTo>
                  <a:lnTo>
                    <a:pt x="88678" y="991648"/>
                  </a:lnTo>
                  <a:lnTo>
                    <a:pt x="99536" y="992600"/>
                  </a:lnTo>
                  <a:lnTo>
                    <a:pt x="102013" y="990028"/>
                  </a:lnTo>
                  <a:lnTo>
                    <a:pt x="93059" y="979075"/>
                  </a:lnTo>
                  <a:lnTo>
                    <a:pt x="100012" y="973455"/>
                  </a:lnTo>
                  <a:lnTo>
                    <a:pt x="103632" y="976408"/>
                  </a:lnTo>
                  <a:lnTo>
                    <a:pt x="99822" y="980980"/>
                  </a:lnTo>
                  <a:lnTo>
                    <a:pt x="104299" y="986885"/>
                  </a:lnTo>
                  <a:lnTo>
                    <a:pt x="112395" y="984980"/>
                  </a:lnTo>
                  <a:lnTo>
                    <a:pt x="115062" y="993648"/>
                  </a:lnTo>
                  <a:lnTo>
                    <a:pt x="116681" y="992791"/>
                  </a:lnTo>
                  <a:lnTo>
                    <a:pt x="112586" y="969169"/>
                  </a:lnTo>
                  <a:lnTo>
                    <a:pt x="112871" y="941642"/>
                  </a:lnTo>
                  <a:lnTo>
                    <a:pt x="135445" y="938022"/>
                  </a:lnTo>
                  <a:lnTo>
                    <a:pt x="137446" y="942880"/>
                  </a:lnTo>
                  <a:lnTo>
                    <a:pt x="139637" y="942784"/>
                  </a:lnTo>
                  <a:lnTo>
                    <a:pt x="143351" y="930878"/>
                  </a:lnTo>
                  <a:lnTo>
                    <a:pt x="164116" y="932688"/>
                  </a:lnTo>
                  <a:lnTo>
                    <a:pt x="166307" y="929354"/>
                  </a:lnTo>
                  <a:lnTo>
                    <a:pt x="170212" y="931354"/>
                  </a:lnTo>
                  <a:lnTo>
                    <a:pt x="175832" y="921353"/>
                  </a:lnTo>
                  <a:lnTo>
                    <a:pt x="184595" y="926116"/>
                  </a:lnTo>
                  <a:lnTo>
                    <a:pt x="196977" y="899827"/>
                  </a:lnTo>
                  <a:lnTo>
                    <a:pt x="210026" y="883920"/>
                  </a:lnTo>
                  <a:lnTo>
                    <a:pt x="199549" y="881443"/>
                  </a:lnTo>
                  <a:lnTo>
                    <a:pt x="202311" y="877062"/>
                  </a:lnTo>
                  <a:lnTo>
                    <a:pt x="204692" y="860869"/>
                  </a:lnTo>
                  <a:lnTo>
                    <a:pt x="194691" y="863632"/>
                  </a:lnTo>
                  <a:lnTo>
                    <a:pt x="188690" y="850678"/>
                  </a:lnTo>
                  <a:lnTo>
                    <a:pt x="188404" y="837533"/>
                  </a:lnTo>
                  <a:lnTo>
                    <a:pt x="200311" y="831437"/>
                  </a:lnTo>
                  <a:lnTo>
                    <a:pt x="202978" y="826770"/>
                  </a:lnTo>
                  <a:lnTo>
                    <a:pt x="226409" y="816388"/>
                  </a:lnTo>
                  <a:lnTo>
                    <a:pt x="232791" y="811244"/>
                  </a:lnTo>
                  <a:lnTo>
                    <a:pt x="243554" y="812578"/>
                  </a:lnTo>
                  <a:lnTo>
                    <a:pt x="246602" y="813721"/>
                  </a:lnTo>
                  <a:lnTo>
                    <a:pt x="246031" y="816864"/>
                  </a:lnTo>
                  <a:lnTo>
                    <a:pt x="252127" y="824293"/>
                  </a:lnTo>
                  <a:lnTo>
                    <a:pt x="272605" y="814959"/>
                  </a:lnTo>
                  <a:lnTo>
                    <a:pt x="276606" y="820674"/>
                  </a:lnTo>
                  <a:lnTo>
                    <a:pt x="278797" y="820293"/>
                  </a:lnTo>
                  <a:lnTo>
                    <a:pt x="277749" y="822960"/>
                  </a:lnTo>
                  <a:lnTo>
                    <a:pt x="286893" y="829437"/>
                  </a:lnTo>
                  <a:lnTo>
                    <a:pt x="311849" y="833057"/>
                  </a:lnTo>
                  <a:lnTo>
                    <a:pt x="326517" y="830866"/>
                  </a:lnTo>
                  <a:lnTo>
                    <a:pt x="327279" y="845915"/>
                  </a:lnTo>
                  <a:lnTo>
                    <a:pt x="331089" y="847439"/>
                  </a:lnTo>
                  <a:lnTo>
                    <a:pt x="326898" y="855631"/>
                  </a:lnTo>
                  <a:lnTo>
                    <a:pt x="339471" y="857821"/>
                  </a:lnTo>
                  <a:lnTo>
                    <a:pt x="347758" y="853059"/>
                  </a:lnTo>
                  <a:lnTo>
                    <a:pt x="354997" y="855250"/>
                  </a:lnTo>
                  <a:lnTo>
                    <a:pt x="365093" y="849725"/>
                  </a:lnTo>
                  <a:lnTo>
                    <a:pt x="367379" y="856012"/>
                  </a:lnTo>
                  <a:lnTo>
                    <a:pt x="359378" y="867156"/>
                  </a:lnTo>
                  <a:lnTo>
                    <a:pt x="366998" y="872490"/>
                  </a:lnTo>
                  <a:lnTo>
                    <a:pt x="365570" y="874014"/>
                  </a:lnTo>
                  <a:lnTo>
                    <a:pt x="377857" y="878110"/>
                  </a:lnTo>
                  <a:lnTo>
                    <a:pt x="378714" y="884777"/>
                  </a:lnTo>
                  <a:lnTo>
                    <a:pt x="385096" y="885063"/>
                  </a:lnTo>
                  <a:lnTo>
                    <a:pt x="382715" y="888397"/>
                  </a:lnTo>
                  <a:lnTo>
                    <a:pt x="386144" y="895350"/>
                  </a:lnTo>
                  <a:lnTo>
                    <a:pt x="380048" y="904875"/>
                  </a:lnTo>
                  <a:lnTo>
                    <a:pt x="379857" y="912590"/>
                  </a:lnTo>
                  <a:lnTo>
                    <a:pt x="388334" y="922592"/>
                  </a:lnTo>
                  <a:lnTo>
                    <a:pt x="395002" y="947166"/>
                  </a:lnTo>
                  <a:lnTo>
                    <a:pt x="387763" y="946214"/>
                  </a:lnTo>
                  <a:lnTo>
                    <a:pt x="385382" y="949166"/>
                  </a:lnTo>
                  <a:lnTo>
                    <a:pt x="385286" y="958120"/>
                  </a:lnTo>
                  <a:lnTo>
                    <a:pt x="376809" y="959358"/>
                  </a:lnTo>
                  <a:lnTo>
                    <a:pt x="368903" y="966121"/>
                  </a:lnTo>
                  <a:lnTo>
                    <a:pt x="363379" y="965549"/>
                  </a:lnTo>
                  <a:lnTo>
                    <a:pt x="355759" y="973074"/>
                  </a:lnTo>
                  <a:lnTo>
                    <a:pt x="321945" y="973931"/>
                  </a:lnTo>
                  <a:lnTo>
                    <a:pt x="315182" y="966787"/>
                  </a:lnTo>
                  <a:lnTo>
                    <a:pt x="301085" y="970598"/>
                  </a:lnTo>
                  <a:lnTo>
                    <a:pt x="304991" y="986600"/>
                  </a:lnTo>
                  <a:lnTo>
                    <a:pt x="293465" y="998410"/>
                  </a:lnTo>
                  <a:lnTo>
                    <a:pt x="298037" y="1003744"/>
                  </a:lnTo>
                  <a:lnTo>
                    <a:pt x="298990" y="1001173"/>
                  </a:lnTo>
                  <a:lnTo>
                    <a:pt x="303848" y="1000506"/>
                  </a:lnTo>
                  <a:lnTo>
                    <a:pt x="318707" y="1000887"/>
                  </a:lnTo>
                  <a:lnTo>
                    <a:pt x="318326" y="1002697"/>
                  </a:lnTo>
                  <a:lnTo>
                    <a:pt x="330041" y="1004983"/>
                  </a:lnTo>
                  <a:lnTo>
                    <a:pt x="330232" y="1002983"/>
                  </a:lnTo>
                  <a:lnTo>
                    <a:pt x="338519" y="1001744"/>
                  </a:lnTo>
                  <a:lnTo>
                    <a:pt x="337090" y="1006126"/>
                  </a:lnTo>
                  <a:lnTo>
                    <a:pt x="351568" y="1010507"/>
                  </a:lnTo>
                  <a:lnTo>
                    <a:pt x="351854" y="1013936"/>
                  </a:lnTo>
                  <a:lnTo>
                    <a:pt x="358140" y="1013174"/>
                  </a:lnTo>
                  <a:lnTo>
                    <a:pt x="359759" y="1016317"/>
                  </a:lnTo>
                  <a:lnTo>
                    <a:pt x="365855" y="1014889"/>
                  </a:lnTo>
                  <a:lnTo>
                    <a:pt x="366617" y="1017746"/>
                  </a:lnTo>
                  <a:lnTo>
                    <a:pt x="383953" y="1012793"/>
                  </a:lnTo>
                  <a:lnTo>
                    <a:pt x="385858" y="1020699"/>
                  </a:lnTo>
                  <a:lnTo>
                    <a:pt x="393763" y="1026414"/>
                  </a:lnTo>
                  <a:lnTo>
                    <a:pt x="501301" y="1002411"/>
                  </a:lnTo>
                  <a:lnTo>
                    <a:pt x="528542" y="989076"/>
                  </a:lnTo>
                  <a:lnTo>
                    <a:pt x="530733" y="987076"/>
                  </a:lnTo>
                  <a:lnTo>
                    <a:pt x="513779" y="963168"/>
                  </a:lnTo>
                  <a:lnTo>
                    <a:pt x="515398" y="949166"/>
                  </a:lnTo>
                  <a:lnTo>
                    <a:pt x="524351" y="952024"/>
                  </a:lnTo>
                  <a:lnTo>
                    <a:pt x="524542" y="948500"/>
                  </a:lnTo>
                  <a:lnTo>
                    <a:pt x="516065" y="944404"/>
                  </a:lnTo>
                  <a:lnTo>
                    <a:pt x="517588" y="938879"/>
                  </a:lnTo>
                  <a:lnTo>
                    <a:pt x="537972" y="939356"/>
                  </a:lnTo>
                  <a:lnTo>
                    <a:pt x="552736" y="933545"/>
                  </a:lnTo>
                  <a:lnTo>
                    <a:pt x="556546" y="926211"/>
                  </a:lnTo>
                  <a:lnTo>
                    <a:pt x="577120" y="929640"/>
                  </a:lnTo>
                  <a:lnTo>
                    <a:pt x="597122" y="936212"/>
                  </a:lnTo>
                  <a:lnTo>
                    <a:pt x="595408" y="921829"/>
                  </a:lnTo>
                  <a:lnTo>
                    <a:pt x="607409" y="918972"/>
                  </a:lnTo>
                  <a:lnTo>
                    <a:pt x="611791" y="913448"/>
                  </a:lnTo>
                  <a:lnTo>
                    <a:pt x="613124" y="916972"/>
                  </a:lnTo>
                  <a:lnTo>
                    <a:pt x="617506" y="905827"/>
                  </a:lnTo>
                  <a:lnTo>
                    <a:pt x="622459" y="901636"/>
                  </a:lnTo>
                  <a:lnTo>
                    <a:pt x="621316" y="905923"/>
                  </a:lnTo>
                  <a:lnTo>
                    <a:pt x="626174" y="910400"/>
                  </a:lnTo>
                  <a:lnTo>
                    <a:pt x="630269" y="906590"/>
                  </a:lnTo>
                  <a:lnTo>
                    <a:pt x="634555" y="909447"/>
                  </a:lnTo>
                  <a:lnTo>
                    <a:pt x="629984" y="916400"/>
                  </a:lnTo>
                  <a:lnTo>
                    <a:pt x="634651" y="915829"/>
                  </a:lnTo>
                  <a:lnTo>
                    <a:pt x="636079" y="919067"/>
                  </a:lnTo>
                  <a:lnTo>
                    <a:pt x="640842" y="912876"/>
                  </a:lnTo>
                  <a:lnTo>
                    <a:pt x="643319" y="912685"/>
                  </a:lnTo>
                  <a:lnTo>
                    <a:pt x="645890" y="918019"/>
                  </a:lnTo>
                  <a:lnTo>
                    <a:pt x="653510" y="912400"/>
                  </a:lnTo>
                  <a:lnTo>
                    <a:pt x="667608" y="907447"/>
                  </a:lnTo>
                  <a:lnTo>
                    <a:pt x="663893" y="899827"/>
                  </a:lnTo>
                  <a:lnTo>
                    <a:pt x="656082" y="863251"/>
                  </a:lnTo>
                  <a:lnTo>
                    <a:pt x="638556" y="862775"/>
                  </a:lnTo>
                  <a:lnTo>
                    <a:pt x="625602" y="865537"/>
                  </a:lnTo>
                  <a:lnTo>
                    <a:pt x="615315" y="836485"/>
                  </a:lnTo>
                  <a:lnTo>
                    <a:pt x="617315" y="822579"/>
                  </a:lnTo>
                  <a:lnTo>
                    <a:pt x="629984" y="817626"/>
                  </a:lnTo>
                  <a:lnTo>
                    <a:pt x="640271" y="800481"/>
                  </a:lnTo>
                  <a:lnTo>
                    <a:pt x="646272" y="794957"/>
                  </a:lnTo>
                  <a:lnTo>
                    <a:pt x="643319" y="783526"/>
                  </a:lnTo>
                  <a:lnTo>
                    <a:pt x="646557" y="777716"/>
                  </a:lnTo>
                  <a:lnTo>
                    <a:pt x="671799" y="775144"/>
                  </a:lnTo>
                  <a:lnTo>
                    <a:pt x="660749" y="763810"/>
                  </a:lnTo>
                  <a:lnTo>
                    <a:pt x="672465" y="755904"/>
                  </a:lnTo>
                  <a:lnTo>
                    <a:pt x="673132" y="750284"/>
                  </a:lnTo>
                  <a:lnTo>
                    <a:pt x="666083" y="751427"/>
                  </a:lnTo>
                  <a:lnTo>
                    <a:pt x="665036" y="748284"/>
                  </a:lnTo>
                  <a:lnTo>
                    <a:pt x="659511" y="749522"/>
                  </a:lnTo>
                  <a:lnTo>
                    <a:pt x="657892" y="746569"/>
                  </a:lnTo>
                  <a:lnTo>
                    <a:pt x="668941" y="738950"/>
                  </a:lnTo>
                  <a:lnTo>
                    <a:pt x="679609" y="735997"/>
                  </a:lnTo>
                  <a:lnTo>
                    <a:pt x="678656" y="720281"/>
                  </a:lnTo>
                  <a:lnTo>
                    <a:pt x="668846" y="676370"/>
                  </a:lnTo>
                  <a:lnTo>
                    <a:pt x="669131" y="660844"/>
                  </a:lnTo>
                  <a:lnTo>
                    <a:pt x="662750" y="658940"/>
                  </a:lnTo>
                  <a:lnTo>
                    <a:pt x="664464" y="652367"/>
                  </a:lnTo>
                  <a:lnTo>
                    <a:pt x="670084" y="646081"/>
                  </a:lnTo>
                  <a:lnTo>
                    <a:pt x="673227" y="624173"/>
                  </a:lnTo>
                  <a:lnTo>
                    <a:pt x="682466" y="605409"/>
                  </a:lnTo>
                  <a:lnTo>
                    <a:pt x="674561" y="597408"/>
                  </a:lnTo>
                  <a:lnTo>
                    <a:pt x="673608" y="593122"/>
                  </a:lnTo>
                  <a:lnTo>
                    <a:pt x="665322" y="593122"/>
                  </a:lnTo>
                  <a:lnTo>
                    <a:pt x="667893" y="586931"/>
                  </a:lnTo>
                  <a:lnTo>
                    <a:pt x="663512" y="586550"/>
                  </a:lnTo>
                  <a:lnTo>
                    <a:pt x="666179" y="582930"/>
                  </a:lnTo>
                  <a:lnTo>
                    <a:pt x="665226" y="578834"/>
                  </a:lnTo>
                  <a:lnTo>
                    <a:pt x="659892" y="574262"/>
                  </a:lnTo>
                  <a:lnTo>
                    <a:pt x="653987" y="576167"/>
                  </a:lnTo>
                  <a:lnTo>
                    <a:pt x="647795" y="565309"/>
                  </a:lnTo>
                  <a:lnTo>
                    <a:pt x="638842" y="561023"/>
                  </a:lnTo>
                  <a:lnTo>
                    <a:pt x="633032" y="561880"/>
                  </a:lnTo>
                  <a:lnTo>
                    <a:pt x="627888" y="557212"/>
                  </a:lnTo>
                  <a:lnTo>
                    <a:pt x="623221" y="556927"/>
                  </a:lnTo>
                  <a:lnTo>
                    <a:pt x="616649" y="559879"/>
                  </a:lnTo>
                  <a:lnTo>
                    <a:pt x="614934" y="563499"/>
                  </a:lnTo>
                  <a:lnTo>
                    <a:pt x="608648" y="564642"/>
                  </a:lnTo>
                  <a:lnTo>
                    <a:pt x="608648" y="560927"/>
                  </a:lnTo>
                  <a:lnTo>
                    <a:pt x="618363" y="557212"/>
                  </a:lnTo>
                  <a:lnTo>
                    <a:pt x="624173" y="549688"/>
                  </a:lnTo>
                  <a:lnTo>
                    <a:pt x="615887" y="533114"/>
                  </a:lnTo>
                  <a:lnTo>
                    <a:pt x="610838" y="528637"/>
                  </a:lnTo>
                  <a:lnTo>
                    <a:pt x="608076" y="527114"/>
                  </a:lnTo>
                  <a:lnTo>
                    <a:pt x="604933" y="542639"/>
                  </a:lnTo>
                  <a:lnTo>
                    <a:pt x="599123" y="548068"/>
                  </a:lnTo>
                  <a:lnTo>
                    <a:pt x="581406" y="533876"/>
                  </a:lnTo>
                  <a:lnTo>
                    <a:pt x="578168" y="534638"/>
                  </a:lnTo>
                  <a:lnTo>
                    <a:pt x="571595" y="542734"/>
                  </a:lnTo>
                  <a:lnTo>
                    <a:pt x="576072" y="531304"/>
                  </a:lnTo>
                  <a:lnTo>
                    <a:pt x="525209" y="497586"/>
                  </a:lnTo>
                  <a:lnTo>
                    <a:pt x="520637" y="503491"/>
                  </a:lnTo>
                  <a:lnTo>
                    <a:pt x="521684" y="505301"/>
                  </a:lnTo>
                  <a:lnTo>
                    <a:pt x="500253" y="515493"/>
                  </a:lnTo>
                  <a:lnTo>
                    <a:pt x="491014" y="523018"/>
                  </a:lnTo>
                  <a:lnTo>
                    <a:pt x="489871" y="521208"/>
                  </a:lnTo>
                  <a:lnTo>
                    <a:pt x="475012" y="527399"/>
                  </a:lnTo>
                  <a:lnTo>
                    <a:pt x="466058" y="526637"/>
                  </a:lnTo>
                  <a:lnTo>
                    <a:pt x="459010" y="507492"/>
                  </a:lnTo>
                  <a:lnTo>
                    <a:pt x="446723" y="517493"/>
                  </a:lnTo>
                  <a:lnTo>
                    <a:pt x="438912" y="519875"/>
                  </a:lnTo>
                  <a:lnTo>
                    <a:pt x="436721" y="516826"/>
                  </a:lnTo>
                  <a:lnTo>
                    <a:pt x="425482" y="517208"/>
                  </a:lnTo>
                  <a:lnTo>
                    <a:pt x="428911" y="527114"/>
                  </a:lnTo>
                  <a:lnTo>
                    <a:pt x="399383" y="540925"/>
                  </a:lnTo>
                  <a:lnTo>
                    <a:pt x="388715" y="549402"/>
                  </a:lnTo>
                  <a:lnTo>
                    <a:pt x="379381" y="532733"/>
                  </a:lnTo>
                  <a:lnTo>
                    <a:pt x="374809" y="534638"/>
                  </a:lnTo>
                  <a:lnTo>
                    <a:pt x="369665" y="526256"/>
                  </a:lnTo>
                  <a:lnTo>
                    <a:pt x="366712" y="526351"/>
                  </a:lnTo>
                  <a:lnTo>
                    <a:pt x="332137" y="45091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37" name="Freihandform: Form 136">
              <a:extLst>
                <a:ext uri="{FF2B5EF4-FFF2-40B4-BE49-F238E27FC236}">
                  <a16:creationId xmlns:a16="http://schemas.microsoft.com/office/drawing/2014/main" id="{DDBE6339-8AA9-496E-ADA5-A291B0F1A9A5}"/>
                </a:ext>
              </a:extLst>
            </p:cNvPr>
            <p:cNvSpPr/>
            <p:nvPr/>
          </p:nvSpPr>
          <p:spPr>
            <a:xfrm>
              <a:off x="2467451" y="3683409"/>
              <a:ext cx="747450" cy="980100"/>
            </a:xfrm>
            <a:custGeom>
              <a:avLst/>
              <a:gdLst>
                <a:gd name="connsiteX0" fmla="*/ 106870 w 1438275"/>
                <a:gd name="connsiteY0" fmla="*/ 1637347 h 1885950"/>
                <a:gd name="connsiteX1" fmla="*/ 115443 w 1438275"/>
                <a:gd name="connsiteY1" fmla="*/ 1627918 h 1885950"/>
                <a:gd name="connsiteX2" fmla="*/ 111538 w 1438275"/>
                <a:gd name="connsiteY2" fmla="*/ 1607058 h 1885950"/>
                <a:gd name="connsiteX3" fmla="*/ 124111 w 1438275"/>
                <a:gd name="connsiteY3" fmla="*/ 1593723 h 1885950"/>
                <a:gd name="connsiteX4" fmla="*/ 124492 w 1438275"/>
                <a:gd name="connsiteY4" fmla="*/ 1589055 h 1885950"/>
                <a:gd name="connsiteX5" fmla="*/ 129254 w 1438275"/>
                <a:gd name="connsiteY5" fmla="*/ 1583817 h 1885950"/>
                <a:gd name="connsiteX6" fmla="*/ 116681 w 1438275"/>
                <a:gd name="connsiteY6" fmla="*/ 1583531 h 1885950"/>
                <a:gd name="connsiteX7" fmla="*/ 112300 w 1438275"/>
                <a:gd name="connsiteY7" fmla="*/ 1580959 h 1885950"/>
                <a:gd name="connsiteX8" fmla="*/ 108395 w 1438275"/>
                <a:gd name="connsiteY8" fmla="*/ 1566767 h 1885950"/>
                <a:gd name="connsiteX9" fmla="*/ 96203 w 1438275"/>
                <a:gd name="connsiteY9" fmla="*/ 1554480 h 1885950"/>
                <a:gd name="connsiteX10" fmla="*/ 95726 w 1438275"/>
                <a:gd name="connsiteY10" fmla="*/ 1541526 h 1885950"/>
                <a:gd name="connsiteX11" fmla="*/ 104204 w 1438275"/>
                <a:gd name="connsiteY11" fmla="*/ 1539335 h 1885950"/>
                <a:gd name="connsiteX12" fmla="*/ 105728 w 1438275"/>
                <a:gd name="connsiteY12" fmla="*/ 1532477 h 1885950"/>
                <a:gd name="connsiteX13" fmla="*/ 101441 w 1438275"/>
                <a:gd name="connsiteY13" fmla="*/ 1523714 h 1885950"/>
                <a:gd name="connsiteX14" fmla="*/ 97917 w 1438275"/>
                <a:gd name="connsiteY14" fmla="*/ 1525143 h 1885950"/>
                <a:gd name="connsiteX15" fmla="*/ 101060 w 1438275"/>
                <a:gd name="connsiteY15" fmla="*/ 1518285 h 1885950"/>
                <a:gd name="connsiteX16" fmla="*/ 102775 w 1438275"/>
                <a:gd name="connsiteY16" fmla="*/ 1519618 h 1885950"/>
                <a:gd name="connsiteX17" fmla="*/ 124873 w 1438275"/>
                <a:gd name="connsiteY17" fmla="*/ 1506950 h 1885950"/>
                <a:gd name="connsiteX18" fmla="*/ 130397 w 1438275"/>
                <a:gd name="connsiteY18" fmla="*/ 1506950 h 1885950"/>
                <a:gd name="connsiteX19" fmla="*/ 134969 w 1438275"/>
                <a:gd name="connsiteY19" fmla="*/ 1491043 h 1885950"/>
                <a:gd name="connsiteX20" fmla="*/ 125920 w 1438275"/>
                <a:gd name="connsiteY20" fmla="*/ 1488186 h 1885950"/>
                <a:gd name="connsiteX21" fmla="*/ 124301 w 1438275"/>
                <a:gd name="connsiteY21" fmla="*/ 1491996 h 1885950"/>
                <a:gd name="connsiteX22" fmla="*/ 121444 w 1438275"/>
                <a:gd name="connsiteY22" fmla="*/ 1491996 h 1885950"/>
                <a:gd name="connsiteX23" fmla="*/ 116300 w 1438275"/>
                <a:gd name="connsiteY23" fmla="*/ 1487424 h 1885950"/>
                <a:gd name="connsiteX24" fmla="*/ 118491 w 1438275"/>
                <a:gd name="connsiteY24" fmla="*/ 1483043 h 1885950"/>
                <a:gd name="connsiteX25" fmla="*/ 123254 w 1438275"/>
                <a:gd name="connsiteY25" fmla="*/ 1484280 h 1885950"/>
                <a:gd name="connsiteX26" fmla="*/ 130302 w 1438275"/>
                <a:gd name="connsiteY26" fmla="*/ 1467135 h 1885950"/>
                <a:gd name="connsiteX27" fmla="*/ 129159 w 1438275"/>
                <a:gd name="connsiteY27" fmla="*/ 1464469 h 1885950"/>
                <a:gd name="connsiteX28" fmla="*/ 123158 w 1438275"/>
                <a:gd name="connsiteY28" fmla="*/ 1463707 h 1885950"/>
                <a:gd name="connsiteX29" fmla="*/ 126111 w 1438275"/>
                <a:gd name="connsiteY29" fmla="*/ 1460087 h 1885950"/>
                <a:gd name="connsiteX30" fmla="*/ 122873 w 1438275"/>
                <a:gd name="connsiteY30" fmla="*/ 1455515 h 1885950"/>
                <a:gd name="connsiteX31" fmla="*/ 119920 w 1438275"/>
                <a:gd name="connsiteY31" fmla="*/ 1457420 h 1885950"/>
                <a:gd name="connsiteX32" fmla="*/ 113538 w 1438275"/>
                <a:gd name="connsiteY32" fmla="*/ 1454562 h 1885950"/>
                <a:gd name="connsiteX33" fmla="*/ 98774 w 1438275"/>
                <a:gd name="connsiteY33" fmla="*/ 1461992 h 1885950"/>
                <a:gd name="connsiteX34" fmla="*/ 106490 w 1438275"/>
                <a:gd name="connsiteY34" fmla="*/ 1452467 h 1885950"/>
                <a:gd name="connsiteX35" fmla="*/ 101727 w 1438275"/>
                <a:gd name="connsiteY35" fmla="*/ 1447895 h 1885950"/>
                <a:gd name="connsiteX36" fmla="*/ 103823 w 1438275"/>
                <a:gd name="connsiteY36" fmla="*/ 1445133 h 1885950"/>
                <a:gd name="connsiteX37" fmla="*/ 100108 w 1438275"/>
                <a:gd name="connsiteY37" fmla="*/ 1442466 h 1885950"/>
                <a:gd name="connsiteX38" fmla="*/ 120777 w 1438275"/>
                <a:gd name="connsiteY38" fmla="*/ 1426178 h 1885950"/>
                <a:gd name="connsiteX39" fmla="*/ 121349 w 1438275"/>
                <a:gd name="connsiteY39" fmla="*/ 1421511 h 1885950"/>
                <a:gd name="connsiteX40" fmla="*/ 125635 w 1438275"/>
                <a:gd name="connsiteY40" fmla="*/ 1420939 h 1885950"/>
                <a:gd name="connsiteX41" fmla="*/ 133731 w 1438275"/>
                <a:gd name="connsiteY41" fmla="*/ 1408271 h 1885950"/>
                <a:gd name="connsiteX42" fmla="*/ 142208 w 1438275"/>
                <a:gd name="connsiteY42" fmla="*/ 1401032 h 1885950"/>
                <a:gd name="connsiteX43" fmla="*/ 144113 w 1438275"/>
                <a:gd name="connsiteY43" fmla="*/ 1403795 h 1885950"/>
                <a:gd name="connsiteX44" fmla="*/ 141542 w 1438275"/>
                <a:gd name="connsiteY44" fmla="*/ 1409509 h 1885950"/>
                <a:gd name="connsiteX45" fmla="*/ 143447 w 1438275"/>
                <a:gd name="connsiteY45" fmla="*/ 1408747 h 1885950"/>
                <a:gd name="connsiteX46" fmla="*/ 147257 w 1438275"/>
                <a:gd name="connsiteY46" fmla="*/ 1399508 h 1885950"/>
                <a:gd name="connsiteX47" fmla="*/ 139256 w 1438275"/>
                <a:gd name="connsiteY47" fmla="*/ 1386364 h 1885950"/>
                <a:gd name="connsiteX48" fmla="*/ 135255 w 1438275"/>
                <a:gd name="connsiteY48" fmla="*/ 1367409 h 1885950"/>
                <a:gd name="connsiteX49" fmla="*/ 131445 w 1438275"/>
                <a:gd name="connsiteY49" fmla="*/ 1362837 h 1885950"/>
                <a:gd name="connsiteX50" fmla="*/ 132302 w 1438275"/>
                <a:gd name="connsiteY50" fmla="*/ 1357027 h 1885950"/>
                <a:gd name="connsiteX51" fmla="*/ 126778 w 1438275"/>
                <a:gd name="connsiteY51" fmla="*/ 1353026 h 1885950"/>
                <a:gd name="connsiteX52" fmla="*/ 125349 w 1438275"/>
                <a:gd name="connsiteY52" fmla="*/ 1346549 h 1885950"/>
                <a:gd name="connsiteX53" fmla="*/ 111443 w 1438275"/>
                <a:gd name="connsiteY53" fmla="*/ 1326070 h 1885950"/>
                <a:gd name="connsiteX54" fmla="*/ 106013 w 1438275"/>
                <a:gd name="connsiteY54" fmla="*/ 1307592 h 1885950"/>
                <a:gd name="connsiteX55" fmla="*/ 107156 w 1438275"/>
                <a:gd name="connsiteY55" fmla="*/ 1299115 h 1885950"/>
                <a:gd name="connsiteX56" fmla="*/ 97631 w 1438275"/>
                <a:gd name="connsiteY56" fmla="*/ 1290733 h 1885950"/>
                <a:gd name="connsiteX57" fmla="*/ 94964 w 1438275"/>
                <a:gd name="connsiteY57" fmla="*/ 1280446 h 1885950"/>
                <a:gd name="connsiteX58" fmla="*/ 96774 w 1438275"/>
                <a:gd name="connsiteY58" fmla="*/ 1259395 h 1885950"/>
                <a:gd name="connsiteX59" fmla="*/ 91821 w 1438275"/>
                <a:gd name="connsiteY59" fmla="*/ 1247299 h 1885950"/>
                <a:gd name="connsiteX60" fmla="*/ 95060 w 1438275"/>
                <a:gd name="connsiteY60" fmla="*/ 1235869 h 1885950"/>
                <a:gd name="connsiteX61" fmla="*/ 97250 w 1438275"/>
                <a:gd name="connsiteY61" fmla="*/ 1236535 h 1885950"/>
                <a:gd name="connsiteX62" fmla="*/ 91916 w 1438275"/>
                <a:gd name="connsiteY62" fmla="*/ 1229487 h 1885950"/>
                <a:gd name="connsiteX63" fmla="*/ 112014 w 1438275"/>
                <a:gd name="connsiteY63" fmla="*/ 1217105 h 1885950"/>
                <a:gd name="connsiteX64" fmla="*/ 116777 w 1438275"/>
                <a:gd name="connsiteY64" fmla="*/ 1198626 h 1885950"/>
                <a:gd name="connsiteX65" fmla="*/ 122111 w 1438275"/>
                <a:gd name="connsiteY65" fmla="*/ 1190339 h 1885950"/>
                <a:gd name="connsiteX66" fmla="*/ 116967 w 1438275"/>
                <a:gd name="connsiteY66" fmla="*/ 1188625 h 1885950"/>
                <a:gd name="connsiteX67" fmla="*/ 121349 w 1438275"/>
                <a:gd name="connsiteY67" fmla="*/ 1183005 h 1885950"/>
                <a:gd name="connsiteX68" fmla="*/ 117824 w 1438275"/>
                <a:gd name="connsiteY68" fmla="*/ 1179005 h 1885950"/>
                <a:gd name="connsiteX69" fmla="*/ 103918 w 1438275"/>
                <a:gd name="connsiteY69" fmla="*/ 1172813 h 1885950"/>
                <a:gd name="connsiteX70" fmla="*/ 103061 w 1438275"/>
                <a:gd name="connsiteY70" fmla="*/ 1160812 h 1885950"/>
                <a:gd name="connsiteX71" fmla="*/ 108014 w 1438275"/>
                <a:gd name="connsiteY71" fmla="*/ 1159002 h 1885950"/>
                <a:gd name="connsiteX72" fmla="*/ 105347 w 1438275"/>
                <a:gd name="connsiteY72" fmla="*/ 1155287 h 1885950"/>
                <a:gd name="connsiteX73" fmla="*/ 115634 w 1438275"/>
                <a:gd name="connsiteY73" fmla="*/ 1146048 h 1885950"/>
                <a:gd name="connsiteX74" fmla="*/ 124206 w 1438275"/>
                <a:gd name="connsiteY74" fmla="*/ 1152715 h 1885950"/>
                <a:gd name="connsiteX75" fmla="*/ 144304 w 1438275"/>
                <a:gd name="connsiteY75" fmla="*/ 1151001 h 1885950"/>
                <a:gd name="connsiteX76" fmla="*/ 154305 w 1438275"/>
                <a:gd name="connsiteY76" fmla="*/ 1156144 h 1885950"/>
                <a:gd name="connsiteX77" fmla="*/ 162306 w 1438275"/>
                <a:gd name="connsiteY77" fmla="*/ 1155192 h 1885950"/>
                <a:gd name="connsiteX78" fmla="*/ 166402 w 1438275"/>
                <a:gd name="connsiteY78" fmla="*/ 1159288 h 1885950"/>
                <a:gd name="connsiteX79" fmla="*/ 177737 w 1438275"/>
                <a:gd name="connsiteY79" fmla="*/ 1156049 h 1885950"/>
                <a:gd name="connsiteX80" fmla="*/ 181451 w 1438275"/>
                <a:gd name="connsiteY80" fmla="*/ 1160621 h 1885950"/>
                <a:gd name="connsiteX81" fmla="*/ 198977 w 1438275"/>
                <a:gd name="connsiteY81" fmla="*/ 1153097 h 1885950"/>
                <a:gd name="connsiteX82" fmla="*/ 217456 w 1438275"/>
                <a:gd name="connsiteY82" fmla="*/ 1141285 h 1885950"/>
                <a:gd name="connsiteX83" fmla="*/ 220790 w 1438275"/>
                <a:gd name="connsiteY83" fmla="*/ 1129189 h 1885950"/>
                <a:gd name="connsiteX84" fmla="*/ 220504 w 1438275"/>
                <a:gd name="connsiteY84" fmla="*/ 1126712 h 1885950"/>
                <a:gd name="connsiteX85" fmla="*/ 207359 w 1438275"/>
                <a:gd name="connsiteY85" fmla="*/ 1121950 h 1885950"/>
                <a:gd name="connsiteX86" fmla="*/ 203835 w 1438275"/>
                <a:gd name="connsiteY86" fmla="*/ 1107091 h 1885950"/>
                <a:gd name="connsiteX87" fmla="*/ 218885 w 1438275"/>
                <a:gd name="connsiteY87" fmla="*/ 1094899 h 1885950"/>
                <a:gd name="connsiteX88" fmla="*/ 265938 w 1438275"/>
                <a:gd name="connsiteY88" fmla="*/ 1083945 h 1885950"/>
                <a:gd name="connsiteX89" fmla="*/ 267367 w 1438275"/>
                <a:gd name="connsiteY89" fmla="*/ 1087850 h 1885950"/>
                <a:gd name="connsiteX90" fmla="*/ 273653 w 1438275"/>
                <a:gd name="connsiteY90" fmla="*/ 1089089 h 1885950"/>
                <a:gd name="connsiteX91" fmla="*/ 290989 w 1438275"/>
                <a:gd name="connsiteY91" fmla="*/ 1087564 h 1885950"/>
                <a:gd name="connsiteX92" fmla="*/ 292418 w 1438275"/>
                <a:gd name="connsiteY92" fmla="*/ 1084802 h 1885950"/>
                <a:gd name="connsiteX93" fmla="*/ 298895 w 1438275"/>
                <a:gd name="connsiteY93" fmla="*/ 1090993 h 1885950"/>
                <a:gd name="connsiteX94" fmla="*/ 305943 w 1438275"/>
                <a:gd name="connsiteY94" fmla="*/ 1103947 h 1885950"/>
                <a:gd name="connsiteX95" fmla="*/ 318326 w 1438275"/>
                <a:gd name="connsiteY95" fmla="*/ 1102138 h 1885950"/>
                <a:gd name="connsiteX96" fmla="*/ 319564 w 1438275"/>
                <a:gd name="connsiteY96" fmla="*/ 1103471 h 1885950"/>
                <a:gd name="connsiteX97" fmla="*/ 316516 w 1438275"/>
                <a:gd name="connsiteY97" fmla="*/ 1105757 h 1885950"/>
                <a:gd name="connsiteX98" fmla="*/ 308039 w 1438275"/>
                <a:gd name="connsiteY98" fmla="*/ 1109567 h 1885950"/>
                <a:gd name="connsiteX99" fmla="*/ 310420 w 1438275"/>
                <a:gd name="connsiteY99" fmla="*/ 1118425 h 1885950"/>
                <a:gd name="connsiteX100" fmla="*/ 316516 w 1438275"/>
                <a:gd name="connsiteY100" fmla="*/ 1126998 h 1885950"/>
                <a:gd name="connsiteX101" fmla="*/ 332232 w 1438275"/>
                <a:gd name="connsiteY101" fmla="*/ 1121569 h 1885950"/>
                <a:gd name="connsiteX102" fmla="*/ 333375 w 1438275"/>
                <a:gd name="connsiteY102" fmla="*/ 1123378 h 1885950"/>
                <a:gd name="connsiteX103" fmla="*/ 344710 w 1438275"/>
                <a:gd name="connsiteY103" fmla="*/ 1118140 h 1885950"/>
                <a:gd name="connsiteX104" fmla="*/ 346234 w 1438275"/>
                <a:gd name="connsiteY104" fmla="*/ 1114330 h 1885950"/>
                <a:gd name="connsiteX105" fmla="*/ 337852 w 1438275"/>
                <a:gd name="connsiteY105" fmla="*/ 1106233 h 1885950"/>
                <a:gd name="connsiteX106" fmla="*/ 343376 w 1438275"/>
                <a:gd name="connsiteY106" fmla="*/ 1102995 h 1885950"/>
                <a:gd name="connsiteX107" fmla="*/ 340424 w 1438275"/>
                <a:gd name="connsiteY107" fmla="*/ 1092708 h 1885950"/>
                <a:gd name="connsiteX108" fmla="*/ 355664 w 1438275"/>
                <a:gd name="connsiteY108" fmla="*/ 1078706 h 1885950"/>
                <a:gd name="connsiteX109" fmla="*/ 366903 w 1438275"/>
                <a:gd name="connsiteY109" fmla="*/ 1073658 h 1885950"/>
                <a:gd name="connsiteX110" fmla="*/ 397669 w 1438275"/>
                <a:gd name="connsiteY110" fmla="*/ 1051655 h 1885950"/>
                <a:gd name="connsiteX111" fmla="*/ 400145 w 1438275"/>
                <a:gd name="connsiteY111" fmla="*/ 1053846 h 1885950"/>
                <a:gd name="connsiteX112" fmla="*/ 407575 w 1438275"/>
                <a:gd name="connsiteY112" fmla="*/ 1038606 h 1885950"/>
                <a:gd name="connsiteX113" fmla="*/ 428339 w 1438275"/>
                <a:gd name="connsiteY113" fmla="*/ 1021270 h 1885950"/>
                <a:gd name="connsiteX114" fmla="*/ 431197 w 1438275"/>
                <a:gd name="connsiteY114" fmla="*/ 999649 h 1885950"/>
                <a:gd name="connsiteX115" fmla="*/ 435293 w 1438275"/>
                <a:gd name="connsiteY115" fmla="*/ 993743 h 1885950"/>
                <a:gd name="connsiteX116" fmla="*/ 433959 w 1438275"/>
                <a:gd name="connsiteY116" fmla="*/ 991552 h 1885950"/>
                <a:gd name="connsiteX117" fmla="*/ 438436 w 1438275"/>
                <a:gd name="connsiteY117" fmla="*/ 974693 h 1885950"/>
                <a:gd name="connsiteX118" fmla="*/ 448247 w 1438275"/>
                <a:gd name="connsiteY118" fmla="*/ 974598 h 1885950"/>
                <a:gd name="connsiteX119" fmla="*/ 452152 w 1438275"/>
                <a:gd name="connsiteY119" fmla="*/ 964406 h 1885950"/>
                <a:gd name="connsiteX120" fmla="*/ 473774 w 1438275"/>
                <a:gd name="connsiteY120" fmla="*/ 966311 h 1885950"/>
                <a:gd name="connsiteX121" fmla="*/ 480441 w 1438275"/>
                <a:gd name="connsiteY121" fmla="*/ 960310 h 1885950"/>
                <a:gd name="connsiteX122" fmla="*/ 481012 w 1438275"/>
                <a:gd name="connsiteY122" fmla="*/ 947928 h 1885950"/>
                <a:gd name="connsiteX123" fmla="*/ 484632 w 1438275"/>
                <a:gd name="connsiteY123" fmla="*/ 940975 h 1885950"/>
                <a:gd name="connsiteX124" fmla="*/ 495300 w 1438275"/>
                <a:gd name="connsiteY124" fmla="*/ 934117 h 1885950"/>
                <a:gd name="connsiteX125" fmla="*/ 500253 w 1438275"/>
                <a:gd name="connsiteY125" fmla="*/ 927640 h 1885950"/>
                <a:gd name="connsiteX126" fmla="*/ 502063 w 1438275"/>
                <a:gd name="connsiteY126" fmla="*/ 907351 h 1885950"/>
                <a:gd name="connsiteX127" fmla="*/ 500539 w 1438275"/>
                <a:gd name="connsiteY127" fmla="*/ 898969 h 1885950"/>
                <a:gd name="connsiteX128" fmla="*/ 488347 w 1438275"/>
                <a:gd name="connsiteY128" fmla="*/ 886111 h 1885950"/>
                <a:gd name="connsiteX129" fmla="*/ 485680 w 1438275"/>
                <a:gd name="connsiteY129" fmla="*/ 876300 h 1885950"/>
                <a:gd name="connsiteX130" fmla="*/ 488156 w 1438275"/>
                <a:gd name="connsiteY130" fmla="*/ 863060 h 1885950"/>
                <a:gd name="connsiteX131" fmla="*/ 500348 w 1438275"/>
                <a:gd name="connsiteY131" fmla="*/ 846201 h 1885950"/>
                <a:gd name="connsiteX132" fmla="*/ 498920 w 1438275"/>
                <a:gd name="connsiteY132" fmla="*/ 840867 h 1885950"/>
                <a:gd name="connsiteX133" fmla="*/ 492633 w 1438275"/>
                <a:gd name="connsiteY133" fmla="*/ 838867 h 1885950"/>
                <a:gd name="connsiteX134" fmla="*/ 476726 w 1438275"/>
                <a:gd name="connsiteY134" fmla="*/ 845344 h 1885950"/>
                <a:gd name="connsiteX135" fmla="*/ 453009 w 1438275"/>
                <a:gd name="connsiteY135" fmla="*/ 877538 h 1885950"/>
                <a:gd name="connsiteX136" fmla="*/ 443294 w 1438275"/>
                <a:gd name="connsiteY136" fmla="*/ 879253 h 1885950"/>
                <a:gd name="connsiteX137" fmla="*/ 435769 w 1438275"/>
                <a:gd name="connsiteY137" fmla="*/ 874204 h 1885950"/>
                <a:gd name="connsiteX138" fmla="*/ 424529 w 1438275"/>
                <a:gd name="connsiteY138" fmla="*/ 871633 h 1885950"/>
                <a:gd name="connsiteX139" fmla="*/ 412718 w 1438275"/>
                <a:gd name="connsiteY139" fmla="*/ 874300 h 1885950"/>
                <a:gd name="connsiteX140" fmla="*/ 409004 w 1438275"/>
                <a:gd name="connsiteY140" fmla="*/ 879157 h 1885950"/>
                <a:gd name="connsiteX141" fmla="*/ 403098 w 1438275"/>
                <a:gd name="connsiteY141" fmla="*/ 904494 h 1885950"/>
                <a:gd name="connsiteX142" fmla="*/ 397288 w 1438275"/>
                <a:gd name="connsiteY142" fmla="*/ 910114 h 1885950"/>
                <a:gd name="connsiteX143" fmla="*/ 381667 w 1438275"/>
                <a:gd name="connsiteY143" fmla="*/ 901732 h 1885950"/>
                <a:gd name="connsiteX144" fmla="*/ 369379 w 1438275"/>
                <a:gd name="connsiteY144" fmla="*/ 879919 h 1885950"/>
                <a:gd name="connsiteX145" fmla="*/ 361664 w 1438275"/>
                <a:gd name="connsiteY145" fmla="*/ 873157 h 1885950"/>
                <a:gd name="connsiteX146" fmla="*/ 351377 w 1438275"/>
                <a:gd name="connsiteY146" fmla="*/ 881158 h 1885950"/>
                <a:gd name="connsiteX147" fmla="*/ 350139 w 1438275"/>
                <a:gd name="connsiteY147" fmla="*/ 886111 h 1885950"/>
                <a:gd name="connsiteX148" fmla="*/ 362903 w 1438275"/>
                <a:gd name="connsiteY148" fmla="*/ 902779 h 1885950"/>
                <a:gd name="connsiteX149" fmla="*/ 371475 w 1438275"/>
                <a:gd name="connsiteY149" fmla="*/ 905923 h 1885950"/>
                <a:gd name="connsiteX150" fmla="*/ 371189 w 1438275"/>
                <a:gd name="connsiteY150" fmla="*/ 910209 h 1885950"/>
                <a:gd name="connsiteX151" fmla="*/ 365474 w 1438275"/>
                <a:gd name="connsiteY151" fmla="*/ 912400 h 1885950"/>
                <a:gd name="connsiteX152" fmla="*/ 348425 w 1438275"/>
                <a:gd name="connsiteY152" fmla="*/ 902970 h 1885950"/>
                <a:gd name="connsiteX153" fmla="*/ 311372 w 1438275"/>
                <a:gd name="connsiteY153" fmla="*/ 858964 h 1885950"/>
                <a:gd name="connsiteX154" fmla="*/ 301752 w 1438275"/>
                <a:gd name="connsiteY154" fmla="*/ 856774 h 1885950"/>
                <a:gd name="connsiteX155" fmla="*/ 271462 w 1438275"/>
                <a:gd name="connsiteY155" fmla="*/ 869632 h 1885950"/>
                <a:gd name="connsiteX156" fmla="*/ 268034 w 1438275"/>
                <a:gd name="connsiteY156" fmla="*/ 867727 h 1885950"/>
                <a:gd name="connsiteX157" fmla="*/ 265462 w 1438275"/>
                <a:gd name="connsiteY157" fmla="*/ 852106 h 1885950"/>
                <a:gd name="connsiteX158" fmla="*/ 261461 w 1438275"/>
                <a:gd name="connsiteY158" fmla="*/ 846868 h 1885950"/>
                <a:gd name="connsiteX159" fmla="*/ 254413 w 1438275"/>
                <a:gd name="connsiteY159" fmla="*/ 852868 h 1885950"/>
                <a:gd name="connsiteX160" fmla="*/ 254413 w 1438275"/>
                <a:gd name="connsiteY160" fmla="*/ 869823 h 1885950"/>
                <a:gd name="connsiteX161" fmla="*/ 251651 w 1438275"/>
                <a:gd name="connsiteY161" fmla="*/ 874395 h 1885950"/>
                <a:gd name="connsiteX162" fmla="*/ 228886 w 1438275"/>
                <a:gd name="connsiteY162" fmla="*/ 876586 h 1885950"/>
                <a:gd name="connsiteX163" fmla="*/ 215075 w 1438275"/>
                <a:gd name="connsiteY163" fmla="*/ 871061 h 1885950"/>
                <a:gd name="connsiteX164" fmla="*/ 209360 w 1438275"/>
                <a:gd name="connsiteY164" fmla="*/ 858012 h 1885950"/>
                <a:gd name="connsiteX165" fmla="*/ 209645 w 1438275"/>
                <a:gd name="connsiteY165" fmla="*/ 842581 h 1885950"/>
                <a:gd name="connsiteX166" fmla="*/ 231553 w 1438275"/>
                <a:gd name="connsiteY166" fmla="*/ 825246 h 1885950"/>
                <a:gd name="connsiteX167" fmla="*/ 237935 w 1438275"/>
                <a:gd name="connsiteY167" fmla="*/ 812197 h 1885950"/>
                <a:gd name="connsiteX168" fmla="*/ 233458 w 1438275"/>
                <a:gd name="connsiteY168" fmla="*/ 808006 h 1885950"/>
                <a:gd name="connsiteX169" fmla="*/ 222409 w 1438275"/>
                <a:gd name="connsiteY169" fmla="*/ 808006 h 1885950"/>
                <a:gd name="connsiteX170" fmla="*/ 200787 w 1438275"/>
                <a:gd name="connsiteY170" fmla="*/ 821436 h 1885950"/>
                <a:gd name="connsiteX171" fmla="*/ 188309 w 1438275"/>
                <a:gd name="connsiteY171" fmla="*/ 825722 h 1885950"/>
                <a:gd name="connsiteX172" fmla="*/ 180880 w 1438275"/>
                <a:gd name="connsiteY172" fmla="*/ 820007 h 1885950"/>
                <a:gd name="connsiteX173" fmla="*/ 179546 w 1438275"/>
                <a:gd name="connsiteY173" fmla="*/ 805148 h 1885950"/>
                <a:gd name="connsiteX174" fmla="*/ 161449 w 1438275"/>
                <a:gd name="connsiteY174" fmla="*/ 769048 h 1885950"/>
                <a:gd name="connsiteX175" fmla="*/ 163068 w 1438275"/>
                <a:gd name="connsiteY175" fmla="*/ 751427 h 1885950"/>
                <a:gd name="connsiteX176" fmla="*/ 175736 w 1438275"/>
                <a:gd name="connsiteY176" fmla="*/ 727996 h 1885950"/>
                <a:gd name="connsiteX177" fmla="*/ 173831 w 1438275"/>
                <a:gd name="connsiteY177" fmla="*/ 711708 h 1885950"/>
                <a:gd name="connsiteX178" fmla="*/ 170021 w 1438275"/>
                <a:gd name="connsiteY178" fmla="*/ 709326 h 1885950"/>
                <a:gd name="connsiteX179" fmla="*/ 161544 w 1438275"/>
                <a:gd name="connsiteY179" fmla="*/ 711136 h 1885950"/>
                <a:gd name="connsiteX180" fmla="*/ 161163 w 1438275"/>
                <a:gd name="connsiteY180" fmla="*/ 696944 h 1885950"/>
                <a:gd name="connsiteX181" fmla="*/ 148019 w 1438275"/>
                <a:gd name="connsiteY181" fmla="*/ 700183 h 1885950"/>
                <a:gd name="connsiteX182" fmla="*/ 139256 w 1438275"/>
                <a:gd name="connsiteY182" fmla="*/ 681418 h 1885950"/>
                <a:gd name="connsiteX183" fmla="*/ 127635 w 1438275"/>
                <a:gd name="connsiteY183" fmla="*/ 683895 h 1885950"/>
                <a:gd name="connsiteX184" fmla="*/ 123730 w 1438275"/>
                <a:gd name="connsiteY184" fmla="*/ 649986 h 1885950"/>
                <a:gd name="connsiteX185" fmla="*/ 114014 w 1438275"/>
                <a:gd name="connsiteY185" fmla="*/ 635127 h 1885950"/>
                <a:gd name="connsiteX186" fmla="*/ 125920 w 1438275"/>
                <a:gd name="connsiteY186" fmla="*/ 624364 h 1885950"/>
                <a:gd name="connsiteX187" fmla="*/ 121634 w 1438275"/>
                <a:gd name="connsiteY187" fmla="*/ 617601 h 1885950"/>
                <a:gd name="connsiteX188" fmla="*/ 142208 w 1438275"/>
                <a:gd name="connsiteY188" fmla="*/ 605980 h 1885950"/>
                <a:gd name="connsiteX189" fmla="*/ 116491 w 1438275"/>
                <a:gd name="connsiteY189" fmla="*/ 559689 h 1885950"/>
                <a:gd name="connsiteX190" fmla="*/ 112967 w 1438275"/>
                <a:gd name="connsiteY190" fmla="*/ 544830 h 1885950"/>
                <a:gd name="connsiteX191" fmla="*/ 103918 w 1438275"/>
                <a:gd name="connsiteY191" fmla="*/ 540639 h 1885950"/>
                <a:gd name="connsiteX192" fmla="*/ 99346 w 1438275"/>
                <a:gd name="connsiteY192" fmla="*/ 528828 h 1885950"/>
                <a:gd name="connsiteX193" fmla="*/ 98774 w 1438275"/>
                <a:gd name="connsiteY193" fmla="*/ 518826 h 1885950"/>
                <a:gd name="connsiteX194" fmla="*/ 78391 w 1438275"/>
                <a:gd name="connsiteY194" fmla="*/ 523208 h 1885950"/>
                <a:gd name="connsiteX195" fmla="*/ 73914 w 1438275"/>
                <a:gd name="connsiteY195" fmla="*/ 507111 h 1885950"/>
                <a:gd name="connsiteX196" fmla="*/ 75438 w 1438275"/>
                <a:gd name="connsiteY196" fmla="*/ 499681 h 1885950"/>
                <a:gd name="connsiteX197" fmla="*/ 73628 w 1438275"/>
                <a:gd name="connsiteY197" fmla="*/ 491109 h 1885950"/>
                <a:gd name="connsiteX198" fmla="*/ 79153 w 1438275"/>
                <a:gd name="connsiteY198" fmla="*/ 482346 h 1885950"/>
                <a:gd name="connsiteX199" fmla="*/ 78391 w 1438275"/>
                <a:gd name="connsiteY199" fmla="*/ 474345 h 1885950"/>
                <a:gd name="connsiteX200" fmla="*/ 65246 w 1438275"/>
                <a:gd name="connsiteY200" fmla="*/ 483298 h 1885950"/>
                <a:gd name="connsiteX201" fmla="*/ 15431 w 1438275"/>
                <a:gd name="connsiteY201" fmla="*/ 495681 h 1885950"/>
                <a:gd name="connsiteX202" fmla="*/ 9525 w 1438275"/>
                <a:gd name="connsiteY202" fmla="*/ 488156 h 1885950"/>
                <a:gd name="connsiteX203" fmla="*/ 9906 w 1438275"/>
                <a:gd name="connsiteY203" fmla="*/ 481870 h 1885950"/>
                <a:gd name="connsiteX204" fmla="*/ 27432 w 1438275"/>
                <a:gd name="connsiteY204" fmla="*/ 467106 h 1885950"/>
                <a:gd name="connsiteX205" fmla="*/ 40862 w 1438275"/>
                <a:gd name="connsiteY205" fmla="*/ 443674 h 1885950"/>
                <a:gd name="connsiteX206" fmla="*/ 42101 w 1438275"/>
                <a:gd name="connsiteY206" fmla="*/ 402241 h 1885950"/>
                <a:gd name="connsiteX207" fmla="*/ 46292 w 1438275"/>
                <a:gd name="connsiteY207" fmla="*/ 406336 h 1885950"/>
                <a:gd name="connsiteX208" fmla="*/ 50959 w 1438275"/>
                <a:gd name="connsiteY208" fmla="*/ 396907 h 1885950"/>
                <a:gd name="connsiteX209" fmla="*/ 74581 w 1438275"/>
                <a:gd name="connsiteY209" fmla="*/ 368141 h 1885950"/>
                <a:gd name="connsiteX210" fmla="*/ 94107 w 1438275"/>
                <a:gd name="connsiteY210" fmla="*/ 350520 h 1885950"/>
                <a:gd name="connsiteX211" fmla="*/ 104966 w 1438275"/>
                <a:gd name="connsiteY211" fmla="*/ 344329 h 1885950"/>
                <a:gd name="connsiteX212" fmla="*/ 115348 w 1438275"/>
                <a:gd name="connsiteY212" fmla="*/ 342805 h 1885950"/>
                <a:gd name="connsiteX213" fmla="*/ 127445 w 1438275"/>
                <a:gd name="connsiteY213" fmla="*/ 333946 h 1885950"/>
                <a:gd name="connsiteX214" fmla="*/ 143542 w 1438275"/>
                <a:gd name="connsiteY214" fmla="*/ 328422 h 1885950"/>
                <a:gd name="connsiteX215" fmla="*/ 175736 w 1438275"/>
                <a:gd name="connsiteY215" fmla="*/ 347281 h 1885950"/>
                <a:gd name="connsiteX216" fmla="*/ 177737 w 1438275"/>
                <a:gd name="connsiteY216" fmla="*/ 342805 h 1885950"/>
                <a:gd name="connsiteX217" fmla="*/ 195262 w 1438275"/>
                <a:gd name="connsiteY217" fmla="*/ 328993 h 1885950"/>
                <a:gd name="connsiteX218" fmla="*/ 204692 w 1438275"/>
                <a:gd name="connsiteY218" fmla="*/ 290512 h 1885950"/>
                <a:gd name="connsiteX219" fmla="*/ 219551 w 1438275"/>
                <a:gd name="connsiteY219" fmla="*/ 285464 h 1885950"/>
                <a:gd name="connsiteX220" fmla="*/ 238601 w 1438275"/>
                <a:gd name="connsiteY220" fmla="*/ 285178 h 1885950"/>
                <a:gd name="connsiteX221" fmla="*/ 247079 w 1438275"/>
                <a:gd name="connsiteY221" fmla="*/ 281368 h 1885950"/>
                <a:gd name="connsiteX222" fmla="*/ 239840 w 1438275"/>
                <a:gd name="connsiteY222" fmla="*/ 262795 h 1885950"/>
                <a:gd name="connsiteX223" fmla="*/ 229362 w 1438275"/>
                <a:gd name="connsiteY223" fmla="*/ 251746 h 1885950"/>
                <a:gd name="connsiteX224" fmla="*/ 233934 w 1438275"/>
                <a:gd name="connsiteY224" fmla="*/ 248221 h 1885950"/>
                <a:gd name="connsiteX225" fmla="*/ 258509 w 1438275"/>
                <a:gd name="connsiteY225" fmla="*/ 237363 h 1885950"/>
                <a:gd name="connsiteX226" fmla="*/ 260699 w 1438275"/>
                <a:gd name="connsiteY226" fmla="*/ 241078 h 1885950"/>
                <a:gd name="connsiteX227" fmla="*/ 292227 w 1438275"/>
                <a:gd name="connsiteY227" fmla="*/ 231553 h 1885950"/>
                <a:gd name="connsiteX228" fmla="*/ 314325 w 1438275"/>
                <a:gd name="connsiteY228" fmla="*/ 228124 h 1885950"/>
                <a:gd name="connsiteX229" fmla="*/ 328136 w 1438275"/>
                <a:gd name="connsiteY229" fmla="*/ 229933 h 1885950"/>
                <a:gd name="connsiteX230" fmla="*/ 333947 w 1438275"/>
                <a:gd name="connsiteY230" fmla="*/ 227742 h 1885950"/>
                <a:gd name="connsiteX231" fmla="*/ 344424 w 1438275"/>
                <a:gd name="connsiteY231" fmla="*/ 244221 h 1885950"/>
                <a:gd name="connsiteX232" fmla="*/ 357759 w 1438275"/>
                <a:gd name="connsiteY232" fmla="*/ 239077 h 1885950"/>
                <a:gd name="connsiteX233" fmla="*/ 373190 w 1438275"/>
                <a:gd name="connsiteY233" fmla="*/ 240887 h 1885950"/>
                <a:gd name="connsiteX234" fmla="*/ 376904 w 1438275"/>
                <a:gd name="connsiteY234" fmla="*/ 244221 h 1885950"/>
                <a:gd name="connsiteX235" fmla="*/ 377952 w 1438275"/>
                <a:gd name="connsiteY235" fmla="*/ 249650 h 1885950"/>
                <a:gd name="connsiteX236" fmla="*/ 396526 w 1438275"/>
                <a:gd name="connsiteY236" fmla="*/ 259270 h 1885950"/>
                <a:gd name="connsiteX237" fmla="*/ 409289 w 1438275"/>
                <a:gd name="connsiteY237" fmla="*/ 242887 h 1885950"/>
                <a:gd name="connsiteX238" fmla="*/ 413099 w 1438275"/>
                <a:gd name="connsiteY238" fmla="*/ 226028 h 1885950"/>
                <a:gd name="connsiteX239" fmla="*/ 435293 w 1438275"/>
                <a:gd name="connsiteY239" fmla="*/ 210217 h 1885950"/>
                <a:gd name="connsiteX240" fmla="*/ 444437 w 1438275"/>
                <a:gd name="connsiteY240" fmla="*/ 214598 h 1885950"/>
                <a:gd name="connsiteX241" fmla="*/ 459677 w 1438275"/>
                <a:gd name="connsiteY241" fmla="*/ 215741 h 1885950"/>
                <a:gd name="connsiteX242" fmla="*/ 473964 w 1438275"/>
                <a:gd name="connsiteY242" fmla="*/ 211931 h 1885950"/>
                <a:gd name="connsiteX243" fmla="*/ 487204 w 1438275"/>
                <a:gd name="connsiteY243" fmla="*/ 201930 h 1885950"/>
                <a:gd name="connsiteX244" fmla="*/ 494729 w 1438275"/>
                <a:gd name="connsiteY244" fmla="*/ 213074 h 1885950"/>
                <a:gd name="connsiteX245" fmla="*/ 511778 w 1438275"/>
                <a:gd name="connsiteY245" fmla="*/ 225742 h 1885950"/>
                <a:gd name="connsiteX246" fmla="*/ 517208 w 1438275"/>
                <a:gd name="connsiteY246" fmla="*/ 220884 h 1885950"/>
                <a:gd name="connsiteX247" fmla="*/ 521208 w 1438275"/>
                <a:gd name="connsiteY247" fmla="*/ 212503 h 1885950"/>
                <a:gd name="connsiteX248" fmla="*/ 527971 w 1438275"/>
                <a:gd name="connsiteY248" fmla="*/ 207264 h 1885950"/>
                <a:gd name="connsiteX249" fmla="*/ 515112 w 1438275"/>
                <a:gd name="connsiteY249" fmla="*/ 190786 h 1885950"/>
                <a:gd name="connsiteX250" fmla="*/ 544164 w 1438275"/>
                <a:gd name="connsiteY250" fmla="*/ 190976 h 1885950"/>
                <a:gd name="connsiteX251" fmla="*/ 560546 w 1438275"/>
                <a:gd name="connsiteY251" fmla="*/ 185928 h 1885950"/>
                <a:gd name="connsiteX252" fmla="*/ 597123 w 1438275"/>
                <a:gd name="connsiteY252" fmla="*/ 185547 h 1885950"/>
                <a:gd name="connsiteX253" fmla="*/ 623221 w 1438275"/>
                <a:gd name="connsiteY253" fmla="*/ 191167 h 1885950"/>
                <a:gd name="connsiteX254" fmla="*/ 622840 w 1438275"/>
                <a:gd name="connsiteY254" fmla="*/ 186880 h 1885950"/>
                <a:gd name="connsiteX255" fmla="*/ 649796 w 1438275"/>
                <a:gd name="connsiteY255" fmla="*/ 177260 h 1885950"/>
                <a:gd name="connsiteX256" fmla="*/ 667893 w 1438275"/>
                <a:gd name="connsiteY256" fmla="*/ 179165 h 1885950"/>
                <a:gd name="connsiteX257" fmla="*/ 680276 w 1438275"/>
                <a:gd name="connsiteY257" fmla="*/ 177165 h 1885950"/>
                <a:gd name="connsiteX258" fmla="*/ 682085 w 1438275"/>
                <a:gd name="connsiteY258" fmla="*/ 168973 h 1885950"/>
                <a:gd name="connsiteX259" fmla="*/ 690467 w 1438275"/>
                <a:gd name="connsiteY259" fmla="*/ 159448 h 1885950"/>
                <a:gd name="connsiteX260" fmla="*/ 696278 w 1438275"/>
                <a:gd name="connsiteY260" fmla="*/ 146590 h 1885950"/>
                <a:gd name="connsiteX261" fmla="*/ 707232 w 1438275"/>
                <a:gd name="connsiteY261" fmla="*/ 148304 h 1885950"/>
                <a:gd name="connsiteX262" fmla="*/ 709231 w 1438275"/>
                <a:gd name="connsiteY262" fmla="*/ 145828 h 1885950"/>
                <a:gd name="connsiteX263" fmla="*/ 713899 w 1438275"/>
                <a:gd name="connsiteY263" fmla="*/ 125444 h 1885950"/>
                <a:gd name="connsiteX264" fmla="*/ 719614 w 1438275"/>
                <a:gd name="connsiteY264" fmla="*/ 115824 h 1885950"/>
                <a:gd name="connsiteX265" fmla="*/ 712946 w 1438275"/>
                <a:gd name="connsiteY265" fmla="*/ 106108 h 1885950"/>
                <a:gd name="connsiteX266" fmla="*/ 717233 w 1438275"/>
                <a:gd name="connsiteY266" fmla="*/ 98774 h 1885950"/>
                <a:gd name="connsiteX267" fmla="*/ 721138 w 1438275"/>
                <a:gd name="connsiteY267" fmla="*/ 98107 h 1885950"/>
                <a:gd name="connsiteX268" fmla="*/ 711137 w 1438275"/>
                <a:gd name="connsiteY268" fmla="*/ 91535 h 1885950"/>
                <a:gd name="connsiteX269" fmla="*/ 710280 w 1438275"/>
                <a:gd name="connsiteY269" fmla="*/ 84010 h 1885950"/>
                <a:gd name="connsiteX270" fmla="*/ 701135 w 1438275"/>
                <a:gd name="connsiteY270" fmla="*/ 82867 h 1885950"/>
                <a:gd name="connsiteX271" fmla="*/ 690848 w 1438275"/>
                <a:gd name="connsiteY271" fmla="*/ 75628 h 1885950"/>
                <a:gd name="connsiteX272" fmla="*/ 688753 w 1438275"/>
                <a:gd name="connsiteY272" fmla="*/ 58959 h 1885950"/>
                <a:gd name="connsiteX273" fmla="*/ 698659 w 1438275"/>
                <a:gd name="connsiteY273" fmla="*/ 45053 h 1885950"/>
                <a:gd name="connsiteX274" fmla="*/ 711232 w 1438275"/>
                <a:gd name="connsiteY274" fmla="*/ 34385 h 1885950"/>
                <a:gd name="connsiteX275" fmla="*/ 722091 w 1438275"/>
                <a:gd name="connsiteY275" fmla="*/ 27146 h 1885950"/>
                <a:gd name="connsiteX276" fmla="*/ 739235 w 1438275"/>
                <a:gd name="connsiteY276" fmla="*/ 22288 h 1885950"/>
                <a:gd name="connsiteX277" fmla="*/ 750570 w 1438275"/>
                <a:gd name="connsiteY277" fmla="*/ 20574 h 1885950"/>
                <a:gd name="connsiteX278" fmla="*/ 768191 w 1438275"/>
                <a:gd name="connsiteY278" fmla="*/ 23717 h 1885950"/>
                <a:gd name="connsiteX279" fmla="*/ 773811 w 1438275"/>
                <a:gd name="connsiteY279" fmla="*/ 36576 h 1885950"/>
                <a:gd name="connsiteX280" fmla="*/ 771049 w 1438275"/>
                <a:gd name="connsiteY280" fmla="*/ 52387 h 1885950"/>
                <a:gd name="connsiteX281" fmla="*/ 786574 w 1438275"/>
                <a:gd name="connsiteY281" fmla="*/ 72675 h 1885950"/>
                <a:gd name="connsiteX282" fmla="*/ 791432 w 1438275"/>
                <a:gd name="connsiteY282" fmla="*/ 84010 h 1885950"/>
                <a:gd name="connsiteX283" fmla="*/ 804101 w 1438275"/>
                <a:gd name="connsiteY283" fmla="*/ 92011 h 1885950"/>
                <a:gd name="connsiteX284" fmla="*/ 834295 w 1438275"/>
                <a:gd name="connsiteY284" fmla="*/ 92773 h 1885950"/>
                <a:gd name="connsiteX285" fmla="*/ 854393 w 1438275"/>
                <a:gd name="connsiteY285" fmla="*/ 79248 h 1885950"/>
                <a:gd name="connsiteX286" fmla="*/ 873919 w 1438275"/>
                <a:gd name="connsiteY286" fmla="*/ 78295 h 1885950"/>
                <a:gd name="connsiteX287" fmla="*/ 887444 w 1438275"/>
                <a:gd name="connsiteY287" fmla="*/ 68580 h 1885950"/>
                <a:gd name="connsiteX288" fmla="*/ 922211 w 1438275"/>
                <a:gd name="connsiteY288" fmla="*/ 59531 h 1885950"/>
                <a:gd name="connsiteX289" fmla="*/ 929355 w 1438275"/>
                <a:gd name="connsiteY289" fmla="*/ 69247 h 1885950"/>
                <a:gd name="connsiteX290" fmla="*/ 935355 w 1438275"/>
                <a:gd name="connsiteY290" fmla="*/ 64675 h 1885950"/>
                <a:gd name="connsiteX291" fmla="*/ 955643 w 1438275"/>
                <a:gd name="connsiteY291" fmla="*/ 58579 h 1885950"/>
                <a:gd name="connsiteX292" fmla="*/ 976598 w 1438275"/>
                <a:gd name="connsiteY292" fmla="*/ 41338 h 1885950"/>
                <a:gd name="connsiteX293" fmla="*/ 998601 w 1438275"/>
                <a:gd name="connsiteY293" fmla="*/ 30384 h 1885950"/>
                <a:gd name="connsiteX294" fmla="*/ 998029 w 1438275"/>
                <a:gd name="connsiteY294" fmla="*/ 21907 h 1885950"/>
                <a:gd name="connsiteX295" fmla="*/ 989647 w 1438275"/>
                <a:gd name="connsiteY295" fmla="*/ 14287 h 1885950"/>
                <a:gd name="connsiteX296" fmla="*/ 995553 w 1438275"/>
                <a:gd name="connsiteY296" fmla="*/ 9525 h 1885950"/>
                <a:gd name="connsiteX297" fmla="*/ 1001554 w 1438275"/>
                <a:gd name="connsiteY297" fmla="*/ 21050 h 1885950"/>
                <a:gd name="connsiteX298" fmla="*/ 1002697 w 1438275"/>
                <a:gd name="connsiteY298" fmla="*/ 29242 h 1885950"/>
                <a:gd name="connsiteX299" fmla="*/ 1012127 w 1438275"/>
                <a:gd name="connsiteY299" fmla="*/ 40957 h 1885950"/>
                <a:gd name="connsiteX300" fmla="*/ 1009650 w 1438275"/>
                <a:gd name="connsiteY300" fmla="*/ 50482 h 1885950"/>
                <a:gd name="connsiteX301" fmla="*/ 1012508 w 1438275"/>
                <a:gd name="connsiteY301" fmla="*/ 49816 h 1885950"/>
                <a:gd name="connsiteX302" fmla="*/ 1012603 w 1438275"/>
                <a:gd name="connsiteY302" fmla="*/ 68484 h 1885950"/>
                <a:gd name="connsiteX303" fmla="*/ 1018604 w 1438275"/>
                <a:gd name="connsiteY303" fmla="*/ 71818 h 1885950"/>
                <a:gd name="connsiteX304" fmla="*/ 1040321 w 1438275"/>
                <a:gd name="connsiteY304" fmla="*/ 70199 h 1885950"/>
                <a:gd name="connsiteX305" fmla="*/ 1076039 w 1438275"/>
                <a:gd name="connsiteY305" fmla="*/ 72009 h 1885950"/>
                <a:gd name="connsiteX306" fmla="*/ 1089184 w 1438275"/>
                <a:gd name="connsiteY306" fmla="*/ 60388 h 1885950"/>
                <a:gd name="connsiteX307" fmla="*/ 1093851 w 1438275"/>
                <a:gd name="connsiteY307" fmla="*/ 63055 h 1885950"/>
                <a:gd name="connsiteX308" fmla="*/ 1113472 w 1438275"/>
                <a:gd name="connsiteY308" fmla="*/ 54388 h 1885950"/>
                <a:gd name="connsiteX309" fmla="*/ 1128141 w 1438275"/>
                <a:gd name="connsiteY309" fmla="*/ 63532 h 1885950"/>
                <a:gd name="connsiteX310" fmla="*/ 1114997 w 1438275"/>
                <a:gd name="connsiteY310" fmla="*/ 79057 h 1885950"/>
                <a:gd name="connsiteX311" fmla="*/ 1134523 w 1438275"/>
                <a:gd name="connsiteY311" fmla="*/ 88392 h 1885950"/>
                <a:gd name="connsiteX312" fmla="*/ 1138333 w 1438275"/>
                <a:gd name="connsiteY312" fmla="*/ 88011 h 1885950"/>
                <a:gd name="connsiteX313" fmla="*/ 1140905 w 1438275"/>
                <a:gd name="connsiteY313" fmla="*/ 82582 h 1885950"/>
                <a:gd name="connsiteX314" fmla="*/ 1137000 w 1438275"/>
                <a:gd name="connsiteY314" fmla="*/ 70866 h 1885950"/>
                <a:gd name="connsiteX315" fmla="*/ 1130808 w 1438275"/>
                <a:gd name="connsiteY315" fmla="*/ 64294 h 1885950"/>
                <a:gd name="connsiteX316" fmla="*/ 1137190 w 1438275"/>
                <a:gd name="connsiteY316" fmla="*/ 54578 h 1885950"/>
                <a:gd name="connsiteX317" fmla="*/ 1140905 w 1438275"/>
                <a:gd name="connsiteY317" fmla="*/ 59150 h 1885950"/>
                <a:gd name="connsiteX318" fmla="*/ 1139381 w 1438275"/>
                <a:gd name="connsiteY318" fmla="*/ 64103 h 1885950"/>
                <a:gd name="connsiteX319" fmla="*/ 1142429 w 1438275"/>
                <a:gd name="connsiteY319" fmla="*/ 63817 h 1885950"/>
                <a:gd name="connsiteX320" fmla="*/ 1143667 w 1438275"/>
                <a:gd name="connsiteY320" fmla="*/ 66484 h 1885950"/>
                <a:gd name="connsiteX321" fmla="*/ 1153192 w 1438275"/>
                <a:gd name="connsiteY321" fmla="*/ 68484 h 1885950"/>
                <a:gd name="connsiteX322" fmla="*/ 1156906 w 1438275"/>
                <a:gd name="connsiteY322" fmla="*/ 65437 h 1885950"/>
                <a:gd name="connsiteX323" fmla="*/ 1169289 w 1438275"/>
                <a:gd name="connsiteY323" fmla="*/ 71628 h 1885950"/>
                <a:gd name="connsiteX324" fmla="*/ 1177957 w 1438275"/>
                <a:gd name="connsiteY324" fmla="*/ 66199 h 1885950"/>
                <a:gd name="connsiteX325" fmla="*/ 1185863 w 1438275"/>
                <a:gd name="connsiteY325" fmla="*/ 67437 h 1885950"/>
                <a:gd name="connsiteX326" fmla="*/ 1190911 w 1438275"/>
                <a:gd name="connsiteY326" fmla="*/ 60960 h 1885950"/>
                <a:gd name="connsiteX327" fmla="*/ 1192816 w 1438275"/>
                <a:gd name="connsiteY327" fmla="*/ 52578 h 1885950"/>
                <a:gd name="connsiteX328" fmla="*/ 1197769 w 1438275"/>
                <a:gd name="connsiteY328" fmla="*/ 50578 h 1885950"/>
                <a:gd name="connsiteX329" fmla="*/ 1203579 w 1438275"/>
                <a:gd name="connsiteY329" fmla="*/ 67246 h 1885950"/>
                <a:gd name="connsiteX330" fmla="*/ 1209771 w 1438275"/>
                <a:gd name="connsiteY330" fmla="*/ 76295 h 1885950"/>
                <a:gd name="connsiteX331" fmla="*/ 1215676 w 1438275"/>
                <a:gd name="connsiteY331" fmla="*/ 76486 h 1885950"/>
                <a:gd name="connsiteX332" fmla="*/ 1223677 w 1438275"/>
                <a:gd name="connsiteY332" fmla="*/ 101536 h 1885950"/>
                <a:gd name="connsiteX333" fmla="*/ 1228154 w 1438275"/>
                <a:gd name="connsiteY333" fmla="*/ 99060 h 1885950"/>
                <a:gd name="connsiteX334" fmla="*/ 1233678 w 1438275"/>
                <a:gd name="connsiteY334" fmla="*/ 101441 h 1885950"/>
                <a:gd name="connsiteX335" fmla="*/ 1241775 w 1438275"/>
                <a:gd name="connsiteY335" fmla="*/ 99155 h 1885950"/>
                <a:gd name="connsiteX336" fmla="*/ 1243870 w 1438275"/>
                <a:gd name="connsiteY336" fmla="*/ 118396 h 1885950"/>
                <a:gd name="connsiteX337" fmla="*/ 1259300 w 1438275"/>
                <a:gd name="connsiteY337" fmla="*/ 114205 h 1885950"/>
                <a:gd name="connsiteX338" fmla="*/ 1270350 w 1438275"/>
                <a:gd name="connsiteY338" fmla="*/ 122301 h 1885950"/>
                <a:gd name="connsiteX339" fmla="*/ 1280351 w 1438275"/>
                <a:gd name="connsiteY339" fmla="*/ 123920 h 1885950"/>
                <a:gd name="connsiteX340" fmla="*/ 1278922 w 1438275"/>
                <a:gd name="connsiteY340" fmla="*/ 115633 h 1885950"/>
                <a:gd name="connsiteX341" fmla="*/ 1296067 w 1438275"/>
                <a:gd name="connsiteY341" fmla="*/ 108871 h 1885950"/>
                <a:gd name="connsiteX342" fmla="*/ 1303592 w 1438275"/>
                <a:gd name="connsiteY342" fmla="*/ 121539 h 1885950"/>
                <a:gd name="connsiteX343" fmla="*/ 1304735 w 1438275"/>
                <a:gd name="connsiteY343" fmla="*/ 130111 h 1885950"/>
                <a:gd name="connsiteX344" fmla="*/ 1315498 w 1438275"/>
                <a:gd name="connsiteY344" fmla="*/ 126301 h 1885950"/>
                <a:gd name="connsiteX345" fmla="*/ 1324261 w 1438275"/>
                <a:gd name="connsiteY345" fmla="*/ 137541 h 1885950"/>
                <a:gd name="connsiteX346" fmla="*/ 1329881 w 1438275"/>
                <a:gd name="connsiteY346" fmla="*/ 139350 h 1885950"/>
                <a:gd name="connsiteX347" fmla="*/ 1324547 w 1438275"/>
                <a:gd name="connsiteY347" fmla="*/ 145447 h 1885950"/>
                <a:gd name="connsiteX348" fmla="*/ 1328547 w 1438275"/>
                <a:gd name="connsiteY348" fmla="*/ 156400 h 1885950"/>
                <a:gd name="connsiteX349" fmla="*/ 1320641 w 1438275"/>
                <a:gd name="connsiteY349" fmla="*/ 158877 h 1885950"/>
                <a:gd name="connsiteX350" fmla="*/ 1323309 w 1438275"/>
                <a:gd name="connsiteY350" fmla="*/ 169735 h 1885950"/>
                <a:gd name="connsiteX351" fmla="*/ 1321594 w 1438275"/>
                <a:gd name="connsiteY351" fmla="*/ 174022 h 1885950"/>
                <a:gd name="connsiteX352" fmla="*/ 1288447 w 1438275"/>
                <a:gd name="connsiteY352" fmla="*/ 176403 h 1885950"/>
                <a:gd name="connsiteX353" fmla="*/ 1266444 w 1438275"/>
                <a:gd name="connsiteY353" fmla="*/ 186023 h 1885950"/>
                <a:gd name="connsiteX354" fmla="*/ 1271683 w 1438275"/>
                <a:gd name="connsiteY354" fmla="*/ 199644 h 1885950"/>
                <a:gd name="connsiteX355" fmla="*/ 1268921 w 1438275"/>
                <a:gd name="connsiteY355" fmla="*/ 202597 h 1885950"/>
                <a:gd name="connsiteX356" fmla="*/ 1272921 w 1438275"/>
                <a:gd name="connsiteY356" fmla="*/ 205073 h 1885950"/>
                <a:gd name="connsiteX357" fmla="*/ 1260729 w 1438275"/>
                <a:gd name="connsiteY357" fmla="*/ 216884 h 1885950"/>
                <a:gd name="connsiteX358" fmla="*/ 1268730 w 1438275"/>
                <a:gd name="connsiteY358" fmla="*/ 224409 h 1885950"/>
                <a:gd name="connsiteX359" fmla="*/ 1249775 w 1438275"/>
                <a:gd name="connsiteY359" fmla="*/ 232315 h 1885950"/>
                <a:gd name="connsiteX360" fmla="*/ 1224153 w 1438275"/>
                <a:gd name="connsiteY360" fmla="*/ 232886 h 1885950"/>
                <a:gd name="connsiteX361" fmla="*/ 1201769 w 1438275"/>
                <a:gd name="connsiteY361" fmla="*/ 253365 h 1885950"/>
                <a:gd name="connsiteX362" fmla="*/ 1200722 w 1438275"/>
                <a:gd name="connsiteY362" fmla="*/ 258127 h 1885950"/>
                <a:gd name="connsiteX363" fmla="*/ 1205198 w 1438275"/>
                <a:gd name="connsiteY363" fmla="*/ 256794 h 1885950"/>
                <a:gd name="connsiteX364" fmla="*/ 1208532 w 1438275"/>
                <a:gd name="connsiteY364" fmla="*/ 264033 h 1885950"/>
                <a:gd name="connsiteX365" fmla="*/ 1211008 w 1438275"/>
                <a:gd name="connsiteY365" fmla="*/ 277273 h 1885950"/>
                <a:gd name="connsiteX366" fmla="*/ 1210437 w 1438275"/>
                <a:gd name="connsiteY366" fmla="*/ 293084 h 1885950"/>
                <a:gd name="connsiteX367" fmla="*/ 1225963 w 1438275"/>
                <a:gd name="connsiteY367" fmla="*/ 297084 h 1885950"/>
                <a:gd name="connsiteX368" fmla="*/ 1223581 w 1438275"/>
                <a:gd name="connsiteY368" fmla="*/ 311182 h 1885950"/>
                <a:gd name="connsiteX369" fmla="*/ 1216533 w 1438275"/>
                <a:gd name="connsiteY369" fmla="*/ 316420 h 1885950"/>
                <a:gd name="connsiteX370" fmla="*/ 1210342 w 1438275"/>
                <a:gd name="connsiteY370" fmla="*/ 316706 h 1885950"/>
                <a:gd name="connsiteX371" fmla="*/ 1207484 w 1438275"/>
                <a:gd name="connsiteY371" fmla="*/ 308419 h 1885950"/>
                <a:gd name="connsiteX372" fmla="*/ 1197864 w 1438275"/>
                <a:gd name="connsiteY372" fmla="*/ 306324 h 1885950"/>
                <a:gd name="connsiteX373" fmla="*/ 1195006 w 1438275"/>
                <a:gd name="connsiteY373" fmla="*/ 297656 h 1885950"/>
                <a:gd name="connsiteX374" fmla="*/ 1189101 w 1438275"/>
                <a:gd name="connsiteY374" fmla="*/ 297751 h 1885950"/>
                <a:gd name="connsiteX375" fmla="*/ 1185958 w 1438275"/>
                <a:gd name="connsiteY375" fmla="*/ 312039 h 1885950"/>
                <a:gd name="connsiteX376" fmla="*/ 1176528 w 1438275"/>
                <a:gd name="connsiteY376" fmla="*/ 309562 h 1885950"/>
                <a:gd name="connsiteX377" fmla="*/ 1176242 w 1438275"/>
                <a:gd name="connsiteY377" fmla="*/ 311944 h 1885950"/>
                <a:gd name="connsiteX378" fmla="*/ 1169384 w 1438275"/>
                <a:gd name="connsiteY378" fmla="*/ 313182 h 1885950"/>
                <a:gd name="connsiteX379" fmla="*/ 1170337 w 1438275"/>
                <a:gd name="connsiteY379" fmla="*/ 327850 h 1885950"/>
                <a:gd name="connsiteX380" fmla="*/ 1161860 w 1438275"/>
                <a:gd name="connsiteY380" fmla="*/ 327184 h 1885950"/>
                <a:gd name="connsiteX381" fmla="*/ 1164432 w 1438275"/>
                <a:gd name="connsiteY381" fmla="*/ 314801 h 1885950"/>
                <a:gd name="connsiteX382" fmla="*/ 1157192 w 1438275"/>
                <a:gd name="connsiteY382" fmla="*/ 314992 h 1885950"/>
                <a:gd name="connsiteX383" fmla="*/ 1154430 w 1438275"/>
                <a:gd name="connsiteY383" fmla="*/ 323374 h 1885950"/>
                <a:gd name="connsiteX384" fmla="*/ 1156621 w 1438275"/>
                <a:gd name="connsiteY384" fmla="*/ 324612 h 1885950"/>
                <a:gd name="connsiteX385" fmla="*/ 1156240 w 1438275"/>
                <a:gd name="connsiteY385" fmla="*/ 350615 h 1885950"/>
                <a:gd name="connsiteX386" fmla="*/ 1143857 w 1438275"/>
                <a:gd name="connsiteY386" fmla="*/ 355854 h 1885950"/>
                <a:gd name="connsiteX387" fmla="*/ 1141857 w 1438275"/>
                <a:gd name="connsiteY387" fmla="*/ 365760 h 1885950"/>
                <a:gd name="connsiteX388" fmla="*/ 1136618 w 1438275"/>
                <a:gd name="connsiteY388" fmla="*/ 364617 h 1885950"/>
                <a:gd name="connsiteX389" fmla="*/ 1136142 w 1438275"/>
                <a:gd name="connsiteY389" fmla="*/ 357473 h 1885950"/>
                <a:gd name="connsiteX390" fmla="*/ 1133571 w 1438275"/>
                <a:gd name="connsiteY390" fmla="*/ 373761 h 1885950"/>
                <a:gd name="connsiteX391" fmla="*/ 1136618 w 1438275"/>
                <a:gd name="connsiteY391" fmla="*/ 375380 h 1885950"/>
                <a:gd name="connsiteX392" fmla="*/ 1136333 w 1438275"/>
                <a:gd name="connsiteY392" fmla="*/ 380047 h 1885950"/>
                <a:gd name="connsiteX393" fmla="*/ 1131856 w 1438275"/>
                <a:gd name="connsiteY393" fmla="*/ 380333 h 1885950"/>
                <a:gd name="connsiteX394" fmla="*/ 1131856 w 1438275"/>
                <a:gd name="connsiteY394" fmla="*/ 386048 h 1885950"/>
                <a:gd name="connsiteX395" fmla="*/ 1127284 w 1438275"/>
                <a:gd name="connsiteY395" fmla="*/ 386524 h 1885950"/>
                <a:gd name="connsiteX396" fmla="*/ 1126808 w 1438275"/>
                <a:gd name="connsiteY396" fmla="*/ 391954 h 1885950"/>
                <a:gd name="connsiteX397" fmla="*/ 1132237 w 1438275"/>
                <a:gd name="connsiteY397" fmla="*/ 393763 h 1885950"/>
                <a:gd name="connsiteX398" fmla="*/ 1129760 w 1438275"/>
                <a:gd name="connsiteY398" fmla="*/ 399383 h 1885950"/>
                <a:gd name="connsiteX399" fmla="*/ 1135952 w 1438275"/>
                <a:gd name="connsiteY399" fmla="*/ 401098 h 1885950"/>
                <a:gd name="connsiteX400" fmla="*/ 1132999 w 1438275"/>
                <a:gd name="connsiteY400" fmla="*/ 424529 h 1885950"/>
                <a:gd name="connsiteX401" fmla="*/ 1141381 w 1438275"/>
                <a:gd name="connsiteY401" fmla="*/ 445198 h 1885950"/>
                <a:gd name="connsiteX402" fmla="*/ 1145191 w 1438275"/>
                <a:gd name="connsiteY402" fmla="*/ 447103 h 1885950"/>
                <a:gd name="connsiteX403" fmla="*/ 1141952 w 1438275"/>
                <a:gd name="connsiteY403" fmla="*/ 449294 h 1885950"/>
                <a:gd name="connsiteX404" fmla="*/ 1148810 w 1438275"/>
                <a:gd name="connsiteY404" fmla="*/ 456438 h 1885950"/>
                <a:gd name="connsiteX405" fmla="*/ 1145667 w 1438275"/>
                <a:gd name="connsiteY405" fmla="*/ 462534 h 1885950"/>
                <a:gd name="connsiteX406" fmla="*/ 1147572 w 1438275"/>
                <a:gd name="connsiteY406" fmla="*/ 463963 h 1885950"/>
                <a:gd name="connsiteX407" fmla="*/ 1133380 w 1438275"/>
                <a:gd name="connsiteY407" fmla="*/ 472154 h 1885950"/>
                <a:gd name="connsiteX408" fmla="*/ 1133380 w 1438275"/>
                <a:gd name="connsiteY408" fmla="*/ 477202 h 1885950"/>
                <a:gd name="connsiteX409" fmla="*/ 1137666 w 1438275"/>
                <a:gd name="connsiteY409" fmla="*/ 476821 h 1885950"/>
                <a:gd name="connsiteX410" fmla="*/ 1133571 w 1438275"/>
                <a:gd name="connsiteY410" fmla="*/ 478917 h 1885950"/>
                <a:gd name="connsiteX411" fmla="*/ 1133665 w 1438275"/>
                <a:gd name="connsiteY411" fmla="*/ 487013 h 1885950"/>
                <a:gd name="connsiteX412" fmla="*/ 1140048 w 1438275"/>
                <a:gd name="connsiteY412" fmla="*/ 501491 h 1885950"/>
                <a:gd name="connsiteX413" fmla="*/ 1157478 w 1438275"/>
                <a:gd name="connsiteY413" fmla="*/ 522541 h 1885950"/>
                <a:gd name="connsiteX414" fmla="*/ 1145953 w 1438275"/>
                <a:gd name="connsiteY414" fmla="*/ 532447 h 1885950"/>
                <a:gd name="connsiteX415" fmla="*/ 1144333 w 1438275"/>
                <a:gd name="connsiteY415" fmla="*/ 538734 h 1885950"/>
                <a:gd name="connsiteX416" fmla="*/ 1146239 w 1438275"/>
                <a:gd name="connsiteY416" fmla="*/ 548830 h 1885950"/>
                <a:gd name="connsiteX417" fmla="*/ 1141191 w 1438275"/>
                <a:gd name="connsiteY417" fmla="*/ 555498 h 1885950"/>
                <a:gd name="connsiteX418" fmla="*/ 1136523 w 1438275"/>
                <a:gd name="connsiteY418" fmla="*/ 557308 h 1885950"/>
                <a:gd name="connsiteX419" fmla="*/ 1132618 w 1438275"/>
                <a:gd name="connsiteY419" fmla="*/ 584168 h 1885950"/>
                <a:gd name="connsiteX420" fmla="*/ 1138047 w 1438275"/>
                <a:gd name="connsiteY420" fmla="*/ 601408 h 1885950"/>
                <a:gd name="connsiteX421" fmla="*/ 1155192 w 1438275"/>
                <a:gd name="connsiteY421" fmla="*/ 595217 h 1885950"/>
                <a:gd name="connsiteX422" fmla="*/ 1156621 w 1438275"/>
                <a:gd name="connsiteY422" fmla="*/ 598265 h 1885950"/>
                <a:gd name="connsiteX423" fmla="*/ 1164717 w 1438275"/>
                <a:gd name="connsiteY423" fmla="*/ 594455 h 1885950"/>
                <a:gd name="connsiteX424" fmla="*/ 1191292 w 1438275"/>
                <a:gd name="connsiteY424" fmla="*/ 590645 h 1885950"/>
                <a:gd name="connsiteX425" fmla="*/ 1202246 w 1438275"/>
                <a:gd name="connsiteY425" fmla="*/ 634174 h 1885950"/>
                <a:gd name="connsiteX426" fmla="*/ 1199388 w 1438275"/>
                <a:gd name="connsiteY426" fmla="*/ 640461 h 1885950"/>
                <a:gd name="connsiteX427" fmla="*/ 1202627 w 1438275"/>
                <a:gd name="connsiteY427" fmla="*/ 654558 h 1885950"/>
                <a:gd name="connsiteX428" fmla="*/ 1193578 w 1438275"/>
                <a:gd name="connsiteY428" fmla="*/ 661416 h 1885950"/>
                <a:gd name="connsiteX429" fmla="*/ 1196055 w 1438275"/>
                <a:gd name="connsiteY429" fmla="*/ 665702 h 1885950"/>
                <a:gd name="connsiteX430" fmla="*/ 1184720 w 1438275"/>
                <a:gd name="connsiteY430" fmla="*/ 664083 h 1885950"/>
                <a:gd name="connsiteX431" fmla="*/ 1187482 w 1438275"/>
                <a:gd name="connsiteY431" fmla="*/ 671322 h 1885950"/>
                <a:gd name="connsiteX432" fmla="*/ 1179195 w 1438275"/>
                <a:gd name="connsiteY432" fmla="*/ 676275 h 1885950"/>
                <a:gd name="connsiteX433" fmla="*/ 1183958 w 1438275"/>
                <a:gd name="connsiteY433" fmla="*/ 681038 h 1885950"/>
                <a:gd name="connsiteX434" fmla="*/ 1178814 w 1438275"/>
                <a:gd name="connsiteY434" fmla="*/ 687514 h 1885950"/>
                <a:gd name="connsiteX435" fmla="*/ 1182433 w 1438275"/>
                <a:gd name="connsiteY435" fmla="*/ 692753 h 1885950"/>
                <a:gd name="connsiteX436" fmla="*/ 1184529 w 1438275"/>
                <a:gd name="connsiteY436" fmla="*/ 691229 h 1885950"/>
                <a:gd name="connsiteX437" fmla="*/ 1198341 w 1438275"/>
                <a:gd name="connsiteY437" fmla="*/ 718090 h 1885950"/>
                <a:gd name="connsiteX438" fmla="*/ 1194530 w 1438275"/>
                <a:gd name="connsiteY438" fmla="*/ 719614 h 1885950"/>
                <a:gd name="connsiteX439" fmla="*/ 1192816 w 1438275"/>
                <a:gd name="connsiteY439" fmla="*/ 715042 h 1885950"/>
                <a:gd name="connsiteX440" fmla="*/ 1189577 w 1438275"/>
                <a:gd name="connsiteY440" fmla="*/ 717137 h 1885950"/>
                <a:gd name="connsiteX441" fmla="*/ 1188339 w 1438275"/>
                <a:gd name="connsiteY441" fmla="*/ 714946 h 1885950"/>
                <a:gd name="connsiteX442" fmla="*/ 1178528 w 1438275"/>
                <a:gd name="connsiteY442" fmla="*/ 724186 h 1885950"/>
                <a:gd name="connsiteX443" fmla="*/ 1177005 w 1438275"/>
                <a:gd name="connsiteY443" fmla="*/ 733615 h 1885950"/>
                <a:gd name="connsiteX444" fmla="*/ 1184910 w 1438275"/>
                <a:gd name="connsiteY444" fmla="*/ 729710 h 1885950"/>
                <a:gd name="connsiteX445" fmla="*/ 1185958 w 1438275"/>
                <a:gd name="connsiteY445" fmla="*/ 739616 h 1885950"/>
                <a:gd name="connsiteX446" fmla="*/ 1194626 w 1438275"/>
                <a:gd name="connsiteY446" fmla="*/ 738568 h 1885950"/>
                <a:gd name="connsiteX447" fmla="*/ 1195769 w 1438275"/>
                <a:gd name="connsiteY447" fmla="*/ 742950 h 1885950"/>
                <a:gd name="connsiteX448" fmla="*/ 1190244 w 1438275"/>
                <a:gd name="connsiteY448" fmla="*/ 745903 h 1885950"/>
                <a:gd name="connsiteX449" fmla="*/ 1190815 w 1438275"/>
                <a:gd name="connsiteY449" fmla="*/ 750760 h 1885950"/>
                <a:gd name="connsiteX450" fmla="*/ 1204437 w 1438275"/>
                <a:gd name="connsiteY450" fmla="*/ 749713 h 1885950"/>
                <a:gd name="connsiteX451" fmla="*/ 1203484 w 1438275"/>
                <a:gd name="connsiteY451" fmla="*/ 756666 h 1885950"/>
                <a:gd name="connsiteX452" fmla="*/ 1197388 w 1438275"/>
                <a:gd name="connsiteY452" fmla="*/ 763524 h 1885950"/>
                <a:gd name="connsiteX453" fmla="*/ 1212533 w 1438275"/>
                <a:gd name="connsiteY453" fmla="*/ 784860 h 1885950"/>
                <a:gd name="connsiteX454" fmla="*/ 1215866 w 1438275"/>
                <a:gd name="connsiteY454" fmla="*/ 794004 h 1885950"/>
                <a:gd name="connsiteX455" fmla="*/ 1223105 w 1438275"/>
                <a:gd name="connsiteY455" fmla="*/ 792194 h 1885950"/>
                <a:gd name="connsiteX456" fmla="*/ 1225106 w 1438275"/>
                <a:gd name="connsiteY456" fmla="*/ 795909 h 1885950"/>
                <a:gd name="connsiteX457" fmla="*/ 1229201 w 1438275"/>
                <a:gd name="connsiteY457" fmla="*/ 794099 h 1885950"/>
                <a:gd name="connsiteX458" fmla="*/ 1239203 w 1438275"/>
                <a:gd name="connsiteY458" fmla="*/ 785431 h 1885950"/>
                <a:gd name="connsiteX459" fmla="*/ 1240727 w 1438275"/>
                <a:gd name="connsiteY459" fmla="*/ 780955 h 1885950"/>
                <a:gd name="connsiteX460" fmla="*/ 1242537 w 1438275"/>
                <a:gd name="connsiteY460" fmla="*/ 786384 h 1885950"/>
                <a:gd name="connsiteX461" fmla="*/ 1226630 w 1438275"/>
                <a:gd name="connsiteY461" fmla="*/ 801624 h 1885950"/>
                <a:gd name="connsiteX462" fmla="*/ 1226725 w 1438275"/>
                <a:gd name="connsiteY462" fmla="*/ 805053 h 1885950"/>
                <a:gd name="connsiteX463" fmla="*/ 1230725 w 1438275"/>
                <a:gd name="connsiteY463" fmla="*/ 807053 h 1885950"/>
                <a:gd name="connsiteX464" fmla="*/ 1228725 w 1438275"/>
                <a:gd name="connsiteY464" fmla="*/ 813149 h 1885950"/>
                <a:gd name="connsiteX465" fmla="*/ 1232345 w 1438275"/>
                <a:gd name="connsiteY465" fmla="*/ 817340 h 1885950"/>
                <a:gd name="connsiteX466" fmla="*/ 1243108 w 1438275"/>
                <a:gd name="connsiteY466" fmla="*/ 809434 h 1885950"/>
                <a:gd name="connsiteX467" fmla="*/ 1244441 w 1438275"/>
                <a:gd name="connsiteY467" fmla="*/ 811149 h 1885950"/>
                <a:gd name="connsiteX468" fmla="*/ 1234631 w 1438275"/>
                <a:gd name="connsiteY468" fmla="*/ 820864 h 1885950"/>
                <a:gd name="connsiteX469" fmla="*/ 1241108 w 1438275"/>
                <a:gd name="connsiteY469" fmla="*/ 830389 h 1885950"/>
                <a:gd name="connsiteX470" fmla="*/ 1248537 w 1438275"/>
                <a:gd name="connsiteY470" fmla="*/ 836009 h 1885950"/>
                <a:gd name="connsiteX471" fmla="*/ 1258919 w 1438275"/>
                <a:gd name="connsiteY471" fmla="*/ 819817 h 1885950"/>
                <a:gd name="connsiteX472" fmla="*/ 1261967 w 1438275"/>
                <a:gd name="connsiteY472" fmla="*/ 822769 h 1885950"/>
                <a:gd name="connsiteX473" fmla="*/ 1261205 w 1438275"/>
                <a:gd name="connsiteY473" fmla="*/ 825627 h 1885950"/>
                <a:gd name="connsiteX474" fmla="*/ 1253490 w 1438275"/>
                <a:gd name="connsiteY474" fmla="*/ 838486 h 1885950"/>
                <a:gd name="connsiteX475" fmla="*/ 1256919 w 1438275"/>
                <a:gd name="connsiteY475" fmla="*/ 841724 h 1885950"/>
                <a:gd name="connsiteX476" fmla="*/ 1259015 w 1438275"/>
                <a:gd name="connsiteY476" fmla="*/ 839248 h 1885950"/>
                <a:gd name="connsiteX477" fmla="*/ 1264825 w 1438275"/>
                <a:gd name="connsiteY477" fmla="*/ 838867 h 1885950"/>
                <a:gd name="connsiteX478" fmla="*/ 1270730 w 1438275"/>
                <a:gd name="connsiteY478" fmla="*/ 851154 h 1885950"/>
                <a:gd name="connsiteX479" fmla="*/ 1275017 w 1438275"/>
                <a:gd name="connsiteY479" fmla="*/ 850201 h 1885950"/>
                <a:gd name="connsiteX480" fmla="*/ 1284256 w 1438275"/>
                <a:gd name="connsiteY480" fmla="*/ 856869 h 1885950"/>
                <a:gd name="connsiteX481" fmla="*/ 1288828 w 1438275"/>
                <a:gd name="connsiteY481" fmla="*/ 855059 h 1885950"/>
                <a:gd name="connsiteX482" fmla="*/ 1305115 w 1438275"/>
                <a:gd name="connsiteY482" fmla="*/ 835342 h 1885950"/>
                <a:gd name="connsiteX483" fmla="*/ 1312641 w 1438275"/>
                <a:gd name="connsiteY483" fmla="*/ 837057 h 1885950"/>
                <a:gd name="connsiteX484" fmla="*/ 1316641 w 1438275"/>
                <a:gd name="connsiteY484" fmla="*/ 840867 h 1885950"/>
                <a:gd name="connsiteX485" fmla="*/ 1323022 w 1438275"/>
                <a:gd name="connsiteY485" fmla="*/ 840105 h 1885950"/>
                <a:gd name="connsiteX486" fmla="*/ 1330548 w 1438275"/>
                <a:gd name="connsiteY486" fmla="*/ 843058 h 1885950"/>
                <a:gd name="connsiteX487" fmla="*/ 1335215 w 1438275"/>
                <a:gd name="connsiteY487" fmla="*/ 846487 h 1885950"/>
                <a:gd name="connsiteX488" fmla="*/ 1342072 w 1438275"/>
                <a:gd name="connsiteY488" fmla="*/ 859631 h 1885950"/>
                <a:gd name="connsiteX489" fmla="*/ 1340644 w 1438275"/>
                <a:gd name="connsiteY489" fmla="*/ 863536 h 1885950"/>
                <a:gd name="connsiteX490" fmla="*/ 1347312 w 1438275"/>
                <a:gd name="connsiteY490" fmla="*/ 881824 h 1885950"/>
                <a:gd name="connsiteX491" fmla="*/ 1358456 w 1438275"/>
                <a:gd name="connsiteY491" fmla="*/ 887539 h 1885950"/>
                <a:gd name="connsiteX492" fmla="*/ 1360266 w 1438275"/>
                <a:gd name="connsiteY492" fmla="*/ 898874 h 1885950"/>
                <a:gd name="connsiteX493" fmla="*/ 1358741 w 1438275"/>
                <a:gd name="connsiteY493" fmla="*/ 901255 h 1885950"/>
                <a:gd name="connsiteX494" fmla="*/ 1349121 w 1438275"/>
                <a:gd name="connsiteY494" fmla="*/ 902017 h 1885950"/>
                <a:gd name="connsiteX495" fmla="*/ 1336929 w 1438275"/>
                <a:gd name="connsiteY495" fmla="*/ 917162 h 1885950"/>
                <a:gd name="connsiteX496" fmla="*/ 1320070 w 1438275"/>
                <a:gd name="connsiteY496" fmla="*/ 917448 h 1885950"/>
                <a:gd name="connsiteX497" fmla="*/ 1305115 w 1438275"/>
                <a:gd name="connsiteY497" fmla="*/ 925068 h 1885950"/>
                <a:gd name="connsiteX498" fmla="*/ 1310355 w 1438275"/>
                <a:gd name="connsiteY498" fmla="*/ 940022 h 1885950"/>
                <a:gd name="connsiteX499" fmla="*/ 1323594 w 1438275"/>
                <a:gd name="connsiteY499" fmla="*/ 956691 h 1885950"/>
                <a:gd name="connsiteX500" fmla="*/ 1325594 w 1438275"/>
                <a:gd name="connsiteY500" fmla="*/ 968502 h 1885950"/>
                <a:gd name="connsiteX501" fmla="*/ 1319403 w 1438275"/>
                <a:gd name="connsiteY501" fmla="*/ 969645 h 1885950"/>
                <a:gd name="connsiteX502" fmla="*/ 1323499 w 1438275"/>
                <a:gd name="connsiteY502" fmla="*/ 980503 h 1885950"/>
                <a:gd name="connsiteX503" fmla="*/ 1335596 w 1438275"/>
                <a:gd name="connsiteY503" fmla="*/ 998220 h 1885950"/>
                <a:gd name="connsiteX504" fmla="*/ 1316832 w 1438275"/>
                <a:gd name="connsiteY504" fmla="*/ 1012126 h 1885950"/>
                <a:gd name="connsiteX505" fmla="*/ 1319784 w 1438275"/>
                <a:gd name="connsiteY505" fmla="*/ 1018984 h 1885950"/>
                <a:gd name="connsiteX506" fmla="*/ 1311974 w 1438275"/>
                <a:gd name="connsiteY506" fmla="*/ 1021937 h 1885950"/>
                <a:gd name="connsiteX507" fmla="*/ 1306830 w 1438275"/>
                <a:gd name="connsiteY507" fmla="*/ 1032796 h 1885950"/>
                <a:gd name="connsiteX508" fmla="*/ 1308830 w 1438275"/>
                <a:gd name="connsiteY508" fmla="*/ 1036891 h 1885950"/>
                <a:gd name="connsiteX509" fmla="*/ 1305021 w 1438275"/>
                <a:gd name="connsiteY509" fmla="*/ 1041463 h 1885950"/>
                <a:gd name="connsiteX510" fmla="*/ 1305401 w 1438275"/>
                <a:gd name="connsiteY510" fmla="*/ 1047940 h 1885950"/>
                <a:gd name="connsiteX511" fmla="*/ 1310640 w 1438275"/>
                <a:gd name="connsiteY511" fmla="*/ 1048988 h 1885950"/>
                <a:gd name="connsiteX512" fmla="*/ 1309306 w 1438275"/>
                <a:gd name="connsiteY512" fmla="*/ 1044607 h 1885950"/>
                <a:gd name="connsiteX513" fmla="*/ 1313117 w 1438275"/>
                <a:gd name="connsiteY513" fmla="*/ 1046035 h 1885950"/>
                <a:gd name="connsiteX514" fmla="*/ 1317117 w 1438275"/>
                <a:gd name="connsiteY514" fmla="*/ 1043940 h 1885950"/>
                <a:gd name="connsiteX515" fmla="*/ 1318355 w 1438275"/>
                <a:gd name="connsiteY515" fmla="*/ 1045940 h 1885950"/>
                <a:gd name="connsiteX516" fmla="*/ 1316069 w 1438275"/>
                <a:gd name="connsiteY516" fmla="*/ 1048702 h 1885950"/>
                <a:gd name="connsiteX517" fmla="*/ 1302353 w 1438275"/>
                <a:gd name="connsiteY517" fmla="*/ 1055275 h 1885950"/>
                <a:gd name="connsiteX518" fmla="*/ 1295305 w 1438275"/>
                <a:gd name="connsiteY518" fmla="*/ 1045464 h 1885950"/>
                <a:gd name="connsiteX519" fmla="*/ 1295686 w 1438275"/>
                <a:gd name="connsiteY519" fmla="*/ 1041844 h 1885950"/>
                <a:gd name="connsiteX520" fmla="*/ 1298162 w 1438275"/>
                <a:gd name="connsiteY520" fmla="*/ 1044511 h 1885950"/>
                <a:gd name="connsiteX521" fmla="*/ 1298734 w 1438275"/>
                <a:gd name="connsiteY521" fmla="*/ 1035272 h 1885950"/>
                <a:gd name="connsiteX522" fmla="*/ 1293019 w 1438275"/>
                <a:gd name="connsiteY522" fmla="*/ 1034320 h 1885950"/>
                <a:gd name="connsiteX523" fmla="*/ 1292448 w 1438275"/>
                <a:gd name="connsiteY523" fmla="*/ 1041559 h 1885950"/>
                <a:gd name="connsiteX524" fmla="*/ 1284351 w 1438275"/>
                <a:gd name="connsiteY524" fmla="*/ 1048417 h 1885950"/>
                <a:gd name="connsiteX525" fmla="*/ 1284066 w 1438275"/>
                <a:gd name="connsiteY525" fmla="*/ 1058989 h 1885950"/>
                <a:gd name="connsiteX526" fmla="*/ 1281494 w 1438275"/>
                <a:gd name="connsiteY526" fmla="*/ 1056322 h 1885950"/>
                <a:gd name="connsiteX527" fmla="*/ 1272826 w 1438275"/>
                <a:gd name="connsiteY527" fmla="*/ 1061942 h 1885950"/>
                <a:gd name="connsiteX528" fmla="*/ 1268158 w 1438275"/>
                <a:gd name="connsiteY528" fmla="*/ 1061942 h 1885950"/>
                <a:gd name="connsiteX529" fmla="*/ 1262824 w 1438275"/>
                <a:gd name="connsiteY529" fmla="*/ 1054608 h 1885950"/>
                <a:gd name="connsiteX530" fmla="*/ 1247109 w 1438275"/>
                <a:gd name="connsiteY530" fmla="*/ 1066990 h 1885950"/>
                <a:gd name="connsiteX531" fmla="*/ 1244823 w 1438275"/>
                <a:gd name="connsiteY531" fmla="*/ 1065466 h 1885950"/>
                <a:gd name="connsiteX532" fmla="*/ 1239393 w 1438275"/>
                <a:gd name="connsiteY532" fmla="*/ 1069657 h 1885950"/>
                <a:gd name="connsiteX533" fmla="*/ 1219676 w 1438275"/>
                <a:gd name="connsiteY533" fmla="*/ 1073563 h 1885950"/>
                <a:gd name="connsiteX534" fmla="*/ 1214914 w 1438275"/>
                <a:gd name="connsiteY534" fmla="*/ 1071467 h 1885950"/>
                <a:gd name="connsiteX535" fmla="*/ 1212628 w 1438275"/>
                <a:gd name="connsiteY535" fmla="*/ 1073848 h 1885950"/>
                <a:gd name="connsiteX536" fmla="*/ 1203960 w 1438275"/>
                <a:gd name="connsiteY536" fmla="*/ 1074801 h 1885950"/>
                <a:gd name="connsiteX537" fmla="*/ 1195006 w 1438275"/>
                <a:gd name="connsiteY537" fmla="*/ 1085278 h 1885950"/>
                <a:gd name="connsiteX538" fmla="*/ 1191864 w 1438275"/>
                <a:gd name="connsiteY538" fmla="*/ 1103471 h 1885950"/>
                <a:gd name="connsiteX539" fmla="*/ 1180147 w 1438275"/>
                <a:gd name="connsiteY539" fmla="*/ 1110901 h 1885950"/>
                <a:gd name="connsiteX540" fmla="*/ 1177290 w 1438275"/>
                <a:gd name="connsiteY540" fmla="*/ 1119568 h 1885950"/>
                <a:gd name="connsiteX541" fmla="*/ 1168051 w 1438275"/>
                <a:gd name="connsiteY541" fmla="*/ 1129189 h 1885950"/>
                <a:gd name="connsiteX542" fmla="*/ 1191673 w 1438275"/>
                <a:gd name="connsiteY542" fmla="*/ 1177385 h 1885950"/>
                <a:gd name="connsiteX543" fmla="*/ 1199293 w 1438275"/>
                <a:gd name="connsiteY543" fmla="*/ 1207103 h 1885950"/>
                <a:gd name="connsiteX544" fmla="*/ 1208627 w 1438275"/>
                <a:gd name="connsiteY544" fmla="*/ 1225391 h 1885950"/>
                <a:gd name="connsiteX545" fmla="*/ 1214056 w 1438275"/>
                <a:gd name="connsiteY545" fmla="*/ 1230725 h 1885950"/>
                <a:gd name="connsiteX546" fmla="*/ 1229106 w 1438275"/>
                <a:gd name="connsiteY546" fmla="*/ 1221200 h 1885950"/>
                <a:gd name="connsiteX547" fmla="*/ 1233773 w 1438275"/>
                <a:gd name="connsiteY547" fmla="*/ 1221105 h 1885950"/>
                <a:gd name="connsiteX548" fmla="*/ 1241393 w 1438275"/>
                <a:gd name="connsiteY548" fmla="*/ 1228249 h 1885950"/>
                <a:gd name="connsiteX549" fmla="*/ 1248918 w 1438275"/>
                <a:gd name="connsiteY549" fmla="*/ 1231106 h 1885950"/>
                <a:gd name="connsiteX550" fmla="*/ 1277303 w 1438275"/>
                <a:gd name="connsiteY550" fmla="*/ 1225582 h 1885950"/>
                <a:gd name="connsiteX551" fmla="*/ 1282065 w 1438275"/>
                <a:gd name="connsiteY551" fmla="*/ 1226915 h 1885950"/>
                <a:gd name="connsiteX552" fmla="*/ 1292257 w 1438275"/>
                <a:gd name="connsiteY552" fmla="*/ 1221486 h 1885950"/>
                <a:gd name="connsiteX553" fmla="*/ 1293971 w 1438275"/>
                <a:gd name="connsiteY553" fmla="*/ 1223963 h 1885950"/>
                <a:gd name="connsiteX554" fmla="*/ 1301687 w 1438275"/>
                <a:gd name="connsiteY554" fmla="*/ 1224820 h 1885950"/>
                <a:gd name="connsiteX555" fmla="*/ 1303877 w 1438275"/>
                <a:gd name="connsiteY555" fmla="*/ 1215961 h 1885950"/>
                <a:gd name="connsiteX556" fmla="*/ 1299687 w 1438275"/>
                <a:gd name="connsiteY556" fmla="*/ 1209294 h 1885950"/>
                <a:gd name="connsiteX557" fmla="*/ 1296639 w 1438275"/>
                <a:gd name="connsiteY557" fmla="*/ 1209389 h 1885950"/>
                <a:gd name="connsiteX558" fmla="*/ 1295972 w 1438275"/>
                <a:gd name="connsiteY558" fmla="*/ 1202626 h 1885950"/>
                <a:gd name="connsiteX559" fmla="*/ 1291876 w 1438275"/>
                <a:gd name="connsiteY559" fmla="*/ 1200817 h 1885950"/>
                <a:gd name="connsiteX560" fmla="*/ 1293495 w 1438275"/>
                <a:gd name="connsiteY560" fmla="*/ 1189863 h 1885950"/>
                <a:gd name="connsiteX561" fmla="*/ 1297496 w 1438275"/>
                <a:gd name="connsiteY561" fmla="*/ 1185386 h 1885950"/>
                <a:gd name="connsiteX562" fmla="*/ 1301687 w 1438275"/>
                <a:gd name="connsiteY562" fmla="*/ 1200626 h 1885950"/>
                <a:gd name="connsiteX563" fmla="*/ 1308830 w 1438275"/>
                <a:gd name="connsiteY563" fmla="*/ 1197578 h 1885950"/>
                <a:gd name="connsiteX564" fmla="*/ 1319594 w 1438275"/>
                <a:gd name="connsiteY564" fmla="*/ 1182624 h 1885950"/>
                <a:gd name="connsiteX565" fmla="*/ 1329309 w 1438275"/>
                <a:gd name="connsiteY565" fmla="*/ 1196626 h 1885950"/>
                <a:gd name="connsiteX566" fmla="*/ 1336167 w 1438275"/>
                <a:gd name="connsiteY566" fmla="*/ 1195197 h 1885950"/>
                <a:gd name="connsiteX567" fmla="*/ 1341406 w 1438275"/>
                <a:gd name="connsiteY567" fmla="*/ 1203103 h 1885950"/>
                <a:gd name="connsiteX568" fmla="*/ 1337787 w 1438275"/>
                <a:gd name="connsiteY568" fmla="*/ 1210342 h 1885950"/>
                <a:gd name="connsiteX569" fmla="*/ 1340358 w 1438275"/>
                <a:gd name="connsiteY569" fmla="*/ 1213675 h 1885950"/>
                <a:gd name="connsiteX570" fmla="*/ 1336262 w 1438275"/>
                <a:gd name="connsiteY570" fmla="*/ 1216533 h 1885950"/>
                <a:gd name="connsiteX571" fmla="*/ 1340930 w 1438275"/>
                <a:gd name="connsiteY571" fmla="*/ 1218057 h 1885950"/>
                <a:gd name="connsiteX572" fmla="*/ 1340453 w 1438275"/>
                <a:gd name="connsiteY572" fmla="*/ 1225105 h 1885950"/>
                <a:gd name="connsiteX573" fmla="*/ 1337787 w 1438275"/>
                <a:gd name="connsiteY573" fmla="*/ 1237869 h 1885950"/>
                <a:gd name="connsiteX574" fmla="*/ 1334453 w 1438275"/>
                <a:gd name="connsiteY574" fmla="*/ 1239869 h 1885950"/>
                <a:gd name="connsiteX575" fmla="*/ 1340168 w 1438275"/>
                <a:gd name="connsiteY575" fmla="*/ 1257300 h 1885950"/>
                <a:gd name="connsiteX576" fmla="*/ 1349502 w 1438275"/>
                <a:gd name="connsiteY576" fmla="*/ 1271588 h 1885950"/>
                <a:gd name="connsiteX577" fmla="*/ 1362742 w 1438275"/>
                <a:gd name="connsiteY577" fmla="*/ 1283018 h 1885950"/>
                <a:gd name="connsiteX578" fmla="*/ 1370267 w 1438275"/>
                <a:gd name="connsiteY578" fmla="*/ 1274255 h 1885950"/>
                <a:gd name="connsiteX579" fmla="*/ 1376458 w 1438275"/>
                <a:gd name="connsiteY579" fmla="*/ 1279684 h 1885950"/>
                <a:gd name="connsiteX580" fmla="*/ 1387698 w 1438275"/>
                <a:gd name="connsiteY580" fmla="*/ 1300924 h 1885950"/>
                <a:gd name="connsiteX581" fmla="*/ 1426274 w 1438275"/>
                <a:gd name="connsiteY581" fmla="*/ 1336262 h 1885950"/>
                <a:gd name="connsiteX582" fmla="*/ 1434274 w 1438275"/>
                <a:gd name="connsiteY582" fmla="*/ 1350454 h 1885950"/>
                <a:gd name="connsiteX583" fmla="*/ 1433798 w 1438275"/>
                <a:gd name="connsiteY583" fmla="*/ 1355121 h 1885950"/>
                <a:gd name="connsiteX584" fmla="*/ 1431512 w 1438275"/>
                <a:gd name="connsiteY584" fmla="*/ 1355121 h 1885950"/>
                <a:gd name="connsiteX585" fmla="*/ 1434560 w 1438275"/>
                <a:gd name="connsiteY585" fmla="*/ 1363980 h 1885950"/>
                <a:gd name="connsiteX586" fmla="*/ 1427512 w 1438275"/>
                <a:gd name="connsiteY586" fmla="*/ 1366171 h 1885950"/>
                <a:gd name="connsiteX587" fmla="*/ 1429036 w 1438275"/>
                <a:gd name="connsiteY587" fmla="*/ 1371505 h 1885950"/>
                <a:gd name="connsiteX588" fmla="*/ 1419321 w 1438275"/>
                <a:gd name="connsiteY588" fmla="*/ 1386554 h 1885950"/>
                <a:gd name="connsiteX589" fmla="*/ 1408462 w 1438275"/>
                <a:gd name="connsiteY589" fmla="*/ 1382935 h 1885950"/>
                <a:gd name="connsiteX590" fmla="*/ 1407414 w 1438275"/>
                <a:gd name="connsiteY590" fmla="*/ 1385030 h 1885950"/>
                <a:gd name="connsiteX591" fmla="*/ 1399699 w 1438275"/>
                <a:gd name="connsiteY591" fmla="*/ 1382077 h 1885950"/>
                <a:gd name="connsiteX592" fmla="*/ 1391412 w 1438275"/>
                <a:gd name="connsiteY592" fmla="*/ 1384459 h 1885950"/>
                <a:gd name="connsiteX593" fmla="*/ 1385126 w 1438275"/>
                <a:gd name="connsiteY593" fmla="*/ 1383125 h 1885950"/>
                <a:gd name="connsiteX594" fmla="*/ 1383316 w 1438275"/>
                <a:gd name="connsiteY594" fmla="*/ 1387602 h 1885950"/>
                <a:gd name="connsiteX595" fmla="*/ 1380268 w 1438275"/>
                <a:gd name="connsiteY595" fmla="*/ 1388269 h 1885950"/>
                <a:gd name="connsiteX596" fmla="*/ 1379506 w 1438275"/>
                <a:gd name="connsiteY596" fmla="*/ 1395603 h 1885950"/>
                <a:gd name="connsiteX597" fmla="*/ 1376934 w 1438275"/>
                <a:gd name="connsiteY597" fmla="*/ 1395984 h 1885950"/>
                <a:gd name="connsiteX598" fmla="*/ 1378173 w 1438275"/>
                <a:gd name="connsiteY598" fmla="*/ 1406461 h 1885950"/>
                <a:gd name="connsiteX599" fmla="*/ 1362171 w 1438275"/>
                <a:gd name="connsiteY599" fmla="*/ 1418558 h 1885950"/>
                <a:gd name="connsiteX600" fmla="*/ 1368076 w 1438275"/>
                <a:gd name="connsiteY600" fmla="*/ 1424749 h 1885950"/>
                <a:gd name="connsiteX601" fmla="*/ 1372839 w 1438275"/>
                <a:gd name="connsiteY601" fmla="*/ 1422845 h 1885950"/>
                <a:gd name="connsiteX602" fmla="*/ 1372743 w 1438275"/>
                <a:gd name="connsiteY602" fmla="*/ 1418844 h 1885950"/>
                <a:gd name="connsiteX603" fmla="*/ 1376553 w 1438275"/>
                <a:gd name="connsiteY603" fmla="*/ 1416748 h 1885950"/>
                <a:gd name="connsiteX604" fmla="*/ 1381982 w 1438275"/>
                <a:gd name="connsiteY604" fmla="*/ 1420368 h 1885950"/>
                <a:gd name="connsiteX605" fmla="*/ 1382173 w 1438275"/>
                <a:gd name="connsiteY605" fmla="*/ 1425321 h 1885950"/>
                <a:gd name="connsiteX606" fmla="*/ 1372553 w 1438275"/>
                <a:gd name="connsiteY606" fmla="*/ 1432465 h 1885950"/>
                <a:gd name="connsiteX607" fmla="*/ 1373124 w 1438275"/>
                <a:gd name="connsiteY607" fmla="*/ 1437608 h 1885950"/>
                <a:gd name="connsiteX608" fmla="*/ 1375505 w 1438275"/>
                <a:gd name="connsiteY608" fmla="*/ 1436561 h 1885950"/>
                <a:gd name="connsiteX609" fmla="*/ 1379506 w 1438275"/>
                <a:gd name="connsiteY609" fmla="*/ 1441895 h 1885950"/>
                <a:gd name="connsiteX610" fmla="*/ 1378934 w 1438275"/>
                <a:gd name="connsiteY610" fmla="*/ 1449134 h 1885950"/>
                <a:gd name="connsiteX611" fmla="*/ 1390269 w 1438275"/>
                <a:gd name="connsiteY611" fmla="*/ 1449895 h 1885950"/>
                <a:gd name="connsiteX612" fmla="*/ 1388745 w 1438275"/>
                <a:gd name="connsiteY612" fmla="*/ 1446943 h 1885950"/>
                <a:gd name="connsiteX613" fmla="*/ 1393603 w 1438275"/>
                <a:gd name="connsiteY613" fmla="*/ 1444847 h 1885950"/>
                <a:gd name="connsiteX614" fmla="*/ 1394460 w 1438275"/>
                <a:gd name="connsiteY614" fmla="*/ 1450943 h 1885950"/>
                <a:gd name="connsiteX615" fmla="*/ 1389602 w 1438275"/>
                <a:gd name="connsiteY615" fmla="*/ 1457039 h 1885950"/>
                <a:gd name="connsiteX616" fmla="*/ 1390746 w 1438275"/>
                <a:gd name="connsiteY616" fmla="*/ 1458753 h 1885950"/>
                <a:gd name="connsiteX617" fmla="*/ 1387126 w 1438275"/>
                <a:gd name="connsiteY617" fmla="*/ 1459135 h 1885950"/>
                <a:gd name="connsiteX618" fmla="*/ 1382554 w 1438275"/>
                <a:gd name="connsiteY618" fmla="*/ 1465993 h 1885950"/>
                <a:gd name="connsiteX619" fmla="*/ 1378744 w 1438275"/>
                <a:gd name="connsiteY619" fmla="*/ 1467135 h 1885950"/>
                <a:gd name="connsiteX620" fmla="*/ 1379030 w 1438275"/>
                <a:gd name="connsiteY620" fmla="*/ 1469517 h 1885950"/>
                <a:gd name="connsiteX621" fmla="*/ 1385316 w 1438275"/>
                <a:gd name="connsiteY621" fmla="*/ 1471803 h 1885950"/>
                <a:gd name="connsiteX622" fmla="*/ 1394270 w 1438275"/>
                <a:gd name="connsiteY622" fmla="*/ 1482090 h 1885950"/>
                <a:gd name="connsiteX623" fmla="*/ 1396080 w 1438275"/>
                <a:gd name="connsiteY623" fmla="*/ 1480280 h 1885950"/>
                <a:gd name="connsiteX624" fmla="*/ 1404842 w 1438275"/>
                <a:gd name="connsiteY624" fmla="*/ 1486090 h 1885950"/>
                <a:gd name="connsiteX625" fmla="*/ 1400747 w 1438275"/>
                <a:gd name="connsiteY625" fmla="*/ 1492948 h 1885950"/>
                <a:gd name="connsiteX626" fmla="*/ 1393032 w 1438275"/>
                <a:gd name="connsiteY626" fmla="*/ 1489615 h 1885950"/>
                <a:gd name="connsiteX627" fmla="*/ 1392555 w 1438275"/>
                <a:gd name="connsiteY627" fmla="*/ 1493615 h 1885950"/>
                <a:gd name="connsiteX628" fmla="*/ 1378744 w 1438275"/>
                <a:gd name="connsiteY628" fmla="*/ 1484757 h 1885950"/>
                <a:gd name="connsiteX629" fmla="*/ 1367981 w 1438275"/>
                <a:gd name="connsiteY629" fmla="*/ 1470660 h 1885950"/>
                <a:gd name="connsiteX630" fmla="*/ 1364933 w 1438275"/>
                <a:gd name="connsiteY630" fmla="*/ 1473422 h 1885950"/>
                <a:gd name="connsiteX631" fmla="*/ 1360551 w 1438275"/>
                <a:gd name="connsiteY631" fmla="*/ 1472946 h 1885950"/>
                <a:gd name="connsiteX632" fmla="*/ 1358456 w 1438275"/>
                <a:gd name="connsiteY632" fmla="*/ 1470946 h 1885950"/>
                <a:gd name="connsiteX633" fmla="*/ 1360646 w 1438275"/>
                <a:gd name="connsiteY633" fmla="*/ 1468184 h 1885950"/>
                <a:gd name="connsiteX634" fmla="*/ 1348740 w 1438275"/>
                <a:gd name="connsiteY634" fmla="*/ 1451515 h 1885950"/>
                <a:gd name="connsiteX635" fmla="*/ 1345121 w 1438275"/>
                <a:gd name="connsiteY635" fmla="*/ 1452658 h 1885950"/>
                <a:gd name="connsiteX636" fmla="*/ 1341787 w 1438275"/>
                <a:gd name="connsiteY636" fmla="*/ 1469231 h 1885950"/>
                <a:gd name="connsiteX637" fmla="*/ 1338930 w 1438275"/>
                <a:gd name="connsiteY637" fmla="*/ 1472565 h 1885950"/>
                <a:gd name="connsiteX638" fmla="*/ 1333596 w 1438275"/>
                <a:gd name="connsiteY638" fmla="*/ 1470184 h 1885950"/>
                <a:gd name="connsiteX639" fmla="*/ 1325404 w 1438275"/>
                <a:gd name="connsiteY639" fmla="*/ 1473994 h 1885950"/>
                <a:gd name="connsiteX640" fmla="*/ 1317022 w 1438275"/>
                <a:gd name="connsiteY640" fmla="*/ 1469803 h 1885950"/>
                <a:gd name="connsiteX641" fmla="*/ 1319594 w 1438275"/>
                <a:gd name="connsiteY641" fmla="*/ 1479328 h 1885950"/>
                <a:gd name="connsiteX642" fmla="*/ 1313402 w 1438275"/>
                <a:gd name="connsiteY642" fmla="*/ 1496092 h 1885950"/>
                <a:gd name="connsiteX643" fmla="*/ 1288257 w 1438275"/>
                <a:gd name="connsiteY643" fmla="*/ 1502854 h 1885950"/>
                <a:gd name="connsiteX644" fmla="*/ 1278446 w 1438275"/>
                <a:gd name="connsiteY644" fmla="*/ 1498282 h 1885950"/>
                <a:gd name="connsiteX645" fmla="*/ 1276731 w 1438275"/>
                <a:gd name="connsiteY645" fmla="*/ 1494758 h 1885950"/>
                <a:gd name="connsiteX646" fmla="*/ 1273016 w 1438275"/>
                <a:gd name="connsiteY646" fmla="*/ 1498378 h 1885950"/>
                <a:gd name="connsiteX647" fmla="*/ 1271016 w 1438275"/>
                <a:gd name="connsiteY647" fmla="*/ 1508570 h 1885950"/>
                <a:gd name="connsiteX648" fmla="*/ 1266635 w 1438275"/>
                <a:gd name="connsiteY648" fmla="*/ 1507427 h 1885950"/>
                <a:gd name="connsiteX649" fmla="*/ 1266159 w 1438275"/>
                <a:gd name="connsiteY649" fmla="*/ 1511046 h 1885950"/>
                <a:gd name="connsiteX650" fmla="*/ 1262920 w 1438275"/>
                <a:gd name="connsiteY650" fmla="*/ 1508760 h 1885950"/>
                <a:gd name="connsiteX651" fmla="*/ 1248156 w 1438275"/>
                <a:gd name="connsiteY651" fmla="*/ 1518571 h 1885950"/>
                <a:gd name="connsiteX652" fmla="*/ 1247680 w 1438275"/>
                <a:gd name="connsiteY652" fmla="*/ 1543717 h 1885950"/>
                <a:gd name="connsiteX653" fmla="*/ 1243489 w 1438275"/>
                <a:gd name="connsiteY653" fmla="*/ 1548479 h 1885950"/>
                <a:gd name="connsiteX654" fmla="*/ 1236821 w 1438275"/>
                <a:gd name="connsiteY654" fmla="*/ 1542955 h 1885950"/>
                <a:gd name="connsiteX655" fmla="*/ 1228154 w 1438275"/>
                <a:gd name="connsiteY655" fmla="*/ 1548955 h 1885950"/>
                <a:gd name="connsiteX656" fmla="*/ 1232154 w 1438275"/>
                <a:gd name="connsiteY656" fmla="*/ 1550575 h 1885950"/>
                <a:gd name="connsiteX657" fmla="*/ 1234821 w 1438275"/>
                <a:gd name="connsiteY657" fmla="*/ 1558099 h 1885950"/>
                <a:gd name="connsiteX658" fmla="*/ 1241965 w 1438275"/>
                <a:gd name="connsiteY658" fmla="*/ 1561433 h 1885950"/>
                <a:gd name="connsiteX659" fmla="*/ 1244727 w 1438275"/>
                <a:gd name="connsiteY659" fmla="*/ 1559337 h 1885950"/>
                <a:gd name="connsiteX660" fmla="*/ 1257396 w 1438275"/>
                <a:gd name="connsiteY660" fmla="*/ 1572959 h 1885950"/>
                <a:gd name="connsiteX661" fmla="*/ 1257205 w 1438275"/>
                <a:gd name="connsiteY661" fmla="*/ 1577340 h 1885950"/>
                <a:gd name="connsiteX662" fmla="*/ 1263682 w 1438275"/>
                <a:gd name="connsiteY662" fmla="*/ 1581055 h 1885950"/>
                <a:gd name="connsiteX663" fmla="*/ 1275207 w 1438275"/>
                <a:gd name="connsiteY663" fmla="*/ 1573053 h 1885950"/>
                <a:gd name="connsiteX664" fmla="*/ 1279398 w 1438275"/>
                <a:gd name="connsiteY664" fmla="*/ 1578673 h 1885950"/>
                <a:gd name="connsiteX665" fmla="*/ 1276540 w 1438275"/>
                <a:gd name="connsiteY665" fmla="*/ 1581435 h 1885950"/>
                <a:gd name="connsiteX666" fmla="*/ 1276540 w 1438275"/>
                <a:gd name="connsiteY666" fmla="*/ 1587151 h 1885950"/>
                <a:gd name="connsiteX667" fmla="*/ 1279589 w 1438275"/>
                <a:gd name="connsiteY667" fmla="*/ 1579245 h 1885950"/>
                <a:gd name="connsiteX668" fmla="*/ 1283113 w 1438275"/>
                <a:gd name="connsiteY668" fmla="*/ 1581245 h 1885950"/>
                <a:gd name="connsiteX669" fmla="*/ 1287208 w 1438275"/>
                <a:gd name="connsiteY669" fmla="*/ 1573816 h 1885950"/>
                <a:gd name="connsiteX670" fmla="*/ 1289114 w 1438275"/>
                <a:gd name="connsiteY670" fmla="*/ 1581340 h 1885950"/>
                <a:gd name="connsiteX671" fmla="*/ 1296543 w 1438275"/>
                <a:gd name="connsiteY671" fmla="*/ 1576768 h 1885950"/>
                <a:gd name="connsiteX672" fmla="*/ 1299781 w 1438275"/>
                <a:gd name="connsiteY672" fmla="*/ 1582674 h 1885950"/>
                <a:gd name="connsiteX673" fmla="*/ 1307592 w 1438275"/>
                <a:gd name="connsiteY673" fmla="*/ 1583721 h 1885950"/>
                <a:gd name="connsiteX674" fmla="*/ 1309116 w 1438275"/>
                <a:gd name="connsiteY674" fmla="*/ 1587341 h 1885950"/>
                <a:gd name="connsiteX675" fmla="*/ 1327976 w 1438275"/>
                <a:gd name="connsiteY675" fmla="*/ 1589913 h 1885950"/>
                <a:gd name="connsiteX676" fmla="*/ 1340930 w 1438275"/>
                <a:gd name="connsiteY676" fmla="*/ 1586389 h 1885950"/>
                <a:gd name="connsiteX677" fmla="*/ 1343025 w 1438275"/>
                <a:gd name="connsiteY677" fmla="*/ 1592580 h 1885950"/>
                <a:gd name="connsiteX678" fmla="*/ 1339691 w 1438275"/>
                <a:gd name="connsiteY678" fmla="*/ 1606201 h 1885950"/>
                <a:gd name="connsiteX679" fmla="*/ 1333405 w 1438275"/>
                <a:gd name="connsiteY679" fmla="*/ 1615630 h 1885950"/>
                <a:gd name="connsiteX680" fmla="*/ 1330928 w 1438275"/>
                <a:gd name="connsiteY680" fmla="*/ 1614678 h 1885950"/>
                <a:gd name="connsiteX681" fmla="*/ 1328833 w 1438275"/>
                <a:gd name="connsiteY681" fmla="*/ 1620488 h 1885950"/>
                <a:gd name="connsiteX682" fmla="*/ 1321784 w 1438275"/>
                <a:gd name="connsiteY682" fmla="*/ 1624774 h 1885950"/>
                <a:gd name="connsiteX683" fmla="*/ 1318641 w 1438275"/>
                <a:gd name="connsiteY683" fmla="*/ 1623536 h 1885950"/>
                <a:gd name="connsiteX684" fmla="*/ 1305592 w 1438275"/>
                <a:gd name="connsiteY684" fmla="*/ 1628489 h 1885950"/>
                <a:gd name="connsiteX685" fmla="*/ 1283589 w 1438275"/>
                <a:gd name="connsiteY685" fmla="*/ 1646111 h 1885950"/>
                <a:gd name="connsiteX686" fmla="*/ 1284256 w 1438275"/>
                <a:gd name="connsiteY686" fmla="*/ 1658112 h 1885950"/>
                <a:gd name="connsiteX687" fmla="*/ 1280446 w 1438275"/>
                <a:gd name="connsiteY687" fmla="*/ 1655826 h 1885950"/>
                <a:gd name="connsiteX688" fmla="*/ 1276922 w 1438275"/>
                <a:gd name="connsiteY688" fmla="*/ 1658112 h 1885950"/>
                <a:gd name="connsiteX689" fmla="*/ 1274541 w 1438275"/>
                <a:gd name="connsiteY689" fmla="*/ 1656779 h 1885950"/>
                <a:gd name="connsiteX690" fmla="*/ 1271397 w 1438275"/>
                <a:gd name="connsiteY690" fmla="*/ 1658112 h 1885950"/>
                <a:gd name="connsiteX691" fmla="*/ 1271969 w 1438275"/>
                <a:gd name="connsiteY691" fmla="*/ 1661065 h 1885950"/>
                <a:gd name="connsiteX692" fmla="*/ 1240727 w 1438275"/>
                <a:gd name="connsiteY692" fmla="*/ 1666399 h 1885950"/>
                <a:gd name="connsiteX693" fmla="*/ 1229487 w 1438275"/>
                <a:gd name="connsiteY693" fmla="*/ 1664208 h 1885950"/>
                <a:gd name="connsiteX694" fmla="*/ 1215390 w 1438275"/>
                <a:gd name="connsiteY694" fmla="*/ 1672018 h 1885950"/>
                <a:gd name="connsiteX695" fmla="*/ 1212818 w 1438275"/>
                <a:gd name="connsiteY695" fmla="*/ 1675352 h 1885950"/>
                <a:gd name="connsiteX696" fmla="*/ 1214533 w 1438275"/>
                <a:gd name="connsiteY696" fmla="*/ 1678781 h 1885950"/>
                <a:gd name="connsiteX697" fmla="*/ 1210056 w 1438275"/>
                <a:gd name="connsiteY697" fmla="*/ 1680591 h 1885950"/>
                <a:gd name="connsiteX698" fmla="*/ 1207199 w 1438275"/>
                <a:gd name="connsiteY698" fmla="*/ 1692402 h 1885950"/>
                <a:gd name="connsiteX699" fmla="*/ 1200817 w 1438275"/>
                <a:gd name="connsiteY699" fmla="*/ 1700879 h 1885950"/>
                <a:gd name="connsiteX700" fmla="*/ 1193578 w 1438275"/>
                <a:gd name="connsiteY700" fmla="*/ 1707832 h 1885950"/>
                <a:gd name="connsiteX701" fmla="*/ 1180910 w 1438275"/>
                <a:gd name="connsiteY701" fmla="*/ 1713357 h 1885950"/>
                <a:gd name="connsiteX702" fmla="*/ 1177481 w 1438275"/>
                <a:gd name="connsiteY702" fmla="*/ 1732693 h 1885950"/>
                <a:gd name="connsiteX703" fmla="*/ 1170242 w 1438275"/>
                <a:gd name="connsiteY703" fmla="*/ 1734312 h 1885950"/>
                <a:gd name="connsiteX704" fmla="*/ 1169289 w 1438275"/>
                <a:gd name="connsiteY704" fmla="*/ 1732597 h 1885950"/>
                <a:gd name="connsiteX705" fmla="*/ 1165193 w 1438275"/>
                <a:gd name="connsiteY705" fmla="*/ 1736979 h 1885950"/>
                <a:gd name="connsiteX706" fmla="*/ 1153192 w 1438275"/>
                <a:gd name="connsiteY706" fmla="*/ 1740312 h 1885950"/>
                <a:gd name="connsiteX707" fmla="*/ 1147477 w 1438275"/>
                <a:gd name="connsiteY707" fmla="*/ 1738408 h 1885950"/>
                <a:gd name="connsiteX708" fmla="*/ 1147572 w 1438275"/>
                <a:gd name="connsiteY708" fmla="*/ 1734312 h 1885950"/>
                <a:gd name="connsiteX709" fmla="*/ 1144905 w 1438275"/>
                <a:gd name="connsiteY709" fmla="*/ 1734026 h 1885950"/>
                <a:gd name="connsiteX710" fmla="*/ 1141857 w 1438275"/>
                <a:gd name="connsiteY710" fmla="*/ 1728978 h 1885950"/>
                <a:gd name="connsiteX711" fmla="*/ 1138714 w 1438275"/>
                <a:gd name="connsiteY711" fmla="*/ 1729264 h 1885950"/>
                <a:gd name="connsiteX712" fmla="*/ 1124236 w 1438275"/>
                <a:gd name="connsiteY712" fmla="*/ 1737741 h 1885950"/>
                <a:gd name="connsiteX713" fmla="*/ 1116330 w 1438275"/>
                <a:gd name="connsiteY713" fmla="*/ 1746218 h 1885950"/>
                <a:gd name="connsiteX714" fmla="*/ 1104614 w 1438275"/>
                <a:gd name="connsiteY714" fmla="*/ 1751076 h 1885950"/>
                <a:gd name="connsiteX715" fmla="*/ 1100709 w 1438275"/>
                <a:gd name="connsiteY715" fmla="*/ 1757267 h 1885950"/>
                <a:gd name="connsiteX716" fmla="*/ 1093756 w 1438275"/>
                <a:gd name="connsiteY716" fmla="*/ 1758315 h 1885950"/>
                <a:gd name="connsiteX717" fmla="*/ 1091470 w 1438275"/>
                <a:gd name="connsiteY717" fmla="*/ 1767364 h 1885950"/>
                <a:gd name="connsiteX718" fmla="*/ 1087089 w 1438275"/>
                <a:gd name="connsiteY718" fmla="*/ 1760505 h 1885950"/>
                <a:gd name="connsiteX719" fmla="*/ 1083564 w 1438275"/>
                <a:gd name="connsiteY719" fmla="*/ 1760505 h 1885950"/>
                <a:gd name="connsiteX720" fmla="*/ 1068133 w 1438275"/>
                <a:gd name="connsiteY720" fmla="*/ 1775079 h 1885950"/>
                <a:gd name="connsiteX721" fmla="*/ 1064133 w 1438275"/>
                <a:gd name="connsiteY721" fmla="*/ 1784413 h 1885950"/>
                <a:gd name="connsiteX722" fmla="*/ 1059180 w 1438275"/>
                <a:gd name="connsiteY722" fmla="*/ 1784985 h 1885950"/>
                <a:gd name="connsiteX723" fmla="*/ 1048131 w 1438275"/>
                <a:gd name="connsiteY723" fmla="*/ 1779651 h 1885950"/>
                <a:gd name="connsiteX724" fmla="*/ 1045369 w 1438275"/>
                <a:gd name="connsiteY724" fmla="*/ 1766697 h 1885950"/>
                <a:gd name="connsiteX725" fmla="*/ 1047083 w 1438275"/>
                <a:gd name="connsiteY725" fmla="*/ 1760505 h 1885950"/>
                <a:gd name="connsiteX726" fmla="*/ 1055751 w 1438275"/>
                <a:gd name="connsiteY726" fmla="*/ 1750409 h 1885950"/>
                <a:gd name="connsiteX727" fmla="*/ 1070229 w 1438275"/>
                <a:gd name="connsiteY727" fmla="*/ 1741075 h 1885950"/>
                <a:gd name="connsiteX728" fmla="*/ 1070896 w 1438275"/>
                <a:gd name="connsiteY728" fmla="*/ 1737931 h 1885950"/>
                <a:gd name="connsiteX729" fmla="*/ 1063466 w 1438275"/>
                <a:gd name="connsiteY729" fmla="*/ 1722691 h 1885950"/>
                <a:gd name="connsiteX730" fmla="*/ 1059942 w 1438275"/>
                <a:gd name="connsiteY730" fmla="*/ 1721929 h 1885950"/>
                <a:gd name="connsiteX731" fmla="*/ 1058037 w 1438275"/>
                <a:gd name="connsiteY731" fmla="*/ 1726787 h 1885950"/>
                <a:gd name="connsiteX732" fmla="*/ 1041083 w 1438275"/>
                <a:gd name="connsiteY732" fmla="*/ 1738979 h 1885950"/>
                <a:gd name="connsiteX733" fmla="*/ 1029462 w 1438275"/>
                <a:gd name="connsiteY733" fmla="*/ 1728311 h 1885950"/>
                <a:gd name="connsiteX734" fmla="*/ 1016508 w 1438275"/>
                <a:gd name="connsiteY734" fmla="*/ 1709166 h 1885950"/>
                <a:gd name="connsiteX735" fmla="*/ 1008793 w 1438275"/>
                <a:gd name="connsiteY735" fmla="*/ 1703261 h 1885950"/>
                <a:gd name="connsiteX736" fmla="*/ 999554 w 1438275"/>
                <a:gd name="connsiteY736" fmla="*/ 1687163 h 1885950"/>
                <a:gd name="connsiteX737" fmla="*/ 988124 w 1438275"/>
                <a:gd name="connsiteY737" fmla="*/ 1679924 h 1885950"/>
                <a:gd name="connsiteX738" fmla="*/ 985076 w 1438275"/>
                <a:gd name="connsiteY738" fmla="*/ 1669352 h 1885950"/>
                <a:gd name="connsiteX739" fmla="*/ 971169 w 1438275"/>
                <a:gd name="connsiteY739" fmla="*/ 1664018 h 1885950"/>
                <a:gd name="connsiteX740" fmla="*/ 962597 w 1438275"/>
                <a:gd name="connsiteY740" fmla="*/ 1669828 h 1885950"/>
                <a:gd name="connsiteX741" fmla="*/ 963358 w 1438275"/>
                <a:gd name="connsiteY741" fmla="*/ 1674400 h 1885950"/>
                <a:gd name="connsiteX742" fmla="*/ 960882 w 1438275"/>
                <a:gd name="connsiteY742" fmla="*/ 1677734 h 1885950"/>
                <a:gd name="connsiteX743" fmla="*/ 953548 w 1438275"/>
                <a:gd name="connsiteY743" fmla="*/ 1678781 h 1885950"/>
                <a:gd name="connsiteX744" fmla="*/ 945928 w 1438275"/>
                <a:gd name="connsiteY744" fmla="*/ 1676019 h 1885950"/>
                <a:gd name="connsiteX745" fmla="*/ 935927 w 1438275"/>
                <a:gd name="connsiteY745" fmla="*/ 1663636 h 1885950"/>
                <a:gd name="connsiteX746" fmla="*/ 920496 w 1438275"/>
                <a:gd name="connsiteY746" fmla="*/ 1677734 h 1885950"/>
                <a:gd name="connsiteX747" fmla="*/ 918972 w 1438275"/>
                <a:gd name="connsiteY747" fmla="*/ 1693164 h 1885950"/>
                <a:gd name="connsiteX748" fmla="*/ 913924 w 1438275"/>
                <a:gd name="connsiteY748" fmla="*/ 1697450 h 1885950"/>
                <a:gd name="connsiteX749" fmla="*/ 895350 w 1438275"/>
                <a:gd name="connsiteY749" fmla="*/ 1687259 h 1885950"/>
                <a:gd name="connsiteX750" fmla="*/ 865632 w 1438275"/>
                <a:gd name="connsiteY750" fmla="*/ 1678400 h 1885950"/>
                <a:gd name="connsiteX751" fmla="*/ 858869 w 1438275"/>
                <a:gd name="connsiteY751" fmla="*/ 1679924 h 1885950"/>
                <a:gd name="connsiteX752" fmla="*/ 854583 w 1438275"/>
                <a:gd name="connsiteY752" fmla="*/ 1686592 h 1885950"/>
                <a:gd name="connsiteX753" fmla="*/ 855059 w 1438275"/>
                <a:gd name="connsiteY753" fmla="*/ 1690306 h 1885950"/>
                <a:gd name="connsiteX754" fmla="*/ 890016 w 1438275"/>
                <a:gd name="connsiteY754" fmla="*/ 1717834 h 1885950"/>
                <a:gd name="connsiteX755" fmla="*/ 890397 w 1438275"/>
                <a:gd name="connsiteY755" fmla="*/ 1720691 h 1885950"/>
                <a:gd name="connsiteX756" fmla="*/ 885063 w 1438275"/>
                <a:gd name="connsiteY756" fmla="*/ 1725073 h 1885950"/>
                <a:gd name="connsiteX757" fmla="*/ 870490 w 1438275"/>
                <a:gd name="connsiteY757" fmla="*/ 1724120 h 1885950"/>
                <a:gd name="connsiteX758" fmla="*/ 842010 w 1438275"/>
                <a:gd name="connsiteY758" fmla="*/ 1712309 h 1885950"/>
                <a:gd name="connsiteX759" fmla="*/ 841248 w 1438275"/>
                <a:gd name="connsiteY759" fmla="*/ 1704784 h 1885950"/>
                <a:gd name="connsiteX760" fmla="*/ 838010 w 1438275"/>
                <a:gd name="connsiteY760" fmla="*/ 1703451 h 1885950"/>
                <a:gd name="connsiteX761" fmla="*/ 822103 w 1438275"/>
                <a:gd name="connsiteY761" fmla="*/ 1711071 h 1885950"/>
                <a:gd name="connsiteX762" fmla="*/ 791814 w 1438275"/>
                <a:gd name="connsiteY762" fmla="*/ 1748885 h 1885950"/>
                <a:gd name="connsiteX763" fmla="*/ 784098 w 1438275"/>
                <a:gd name="connsiteY763" fmla="*/ 1752790 h 1885950"/>
                <a:gd name="connsiteX764" fmla="*/ 769334 w 1438275"/>
                <a:gd name="connsiteY764" fmla="*/ 1752314 h 1885950"/>
                <a:gd name="connsiteX765" fmla="*/ 763429 w 1438275"/>
                <a:gd name="connsiteY765" fmla="*/ 1754600 h 1885950"/>
                <a:gd name="connsiteX766" fmla="*/ 755237 w 1438275"/>
                <a:gd name="connsiteY766" fmla="*/ 1766983 h 1885950"/>
                <a:gd name="connsiteX767" fmla="*/ 752475 w 1438275"/>
                <a:gd name="connsiteY767" fmla="*/ 1764411 h 1885950"/>
                <a:gd name="connsiteX768" fmla="*/ 747427 w 1438275"/>
                <a:gd name="connsiteY768" fmla="*/ 1744027 h 1885950"/>
                <a:gd name="connsiteX769" fmla="*/ 740569 w 1438275"/>
                <a:gd name="connsiteY769" fmla="*/ 1736598 h 1885950"/>
                <a:gd name="connsiteX770" fmla="*/ 736092 w 1438275"/>
                <a:gd name="connsiteY770" fmla="*/ 1736121 h 1885950"/>
                <a:gd name="connsiteX771" fmla="*/ 709994 w 1438275"/>
                <a:gd name="connsiteY771" fmla="*/ 1753743 h 1885950"/>
                <a:gd name="connsiteX772" fmla="*/ 703612 w 1438275"/>
                <a:gd name="connsiteY772" fmla="*/ 1770983 h 1885950"/>
                <a:gd name="connsiteX773" fmla="*/ 696564 w 1438275"/>
                <a:gd name="connsiteY773" fmla="*/ 1773174 h 1885950"/>
                <a:gd name="connsiteX774" fmla="*/ 692182 w 1438275"/>
                <a:gd name="connsiteY774" fmla="*/ 1777936 h 1885950"/>
                <a:gd name="connsiteX775" fmla="*/ 682562 w 1438275"/>
                <a:gd name="connsiteY775" fmla="*/ 1777079 h 1885950"/>
                <a:gd name="connsiteX776" fmla="*/ 673132 w 1438275"/>
                <a:gd name="connsiteY776" fmla="*/ 1786033 h 1885950"/>
                <a:gd name="connsiteX777" fmla="*/ 668465 w 1438275"/>
                <a:gd name="connsiteY777" fmla="*/ 1786414 h 1885950"/>
                <a:gd name="connsiteX778" fmla="*/ 661512 w 1438275"/>
                <a:gd name="connsiteY778" fmla="*/ 1780413 h 1885950"/>
                <a:gd name="connsiteX779" fmla="*/ 642366 w 1438275"/>
                <a:gd name="connsiteY779" fmla="*/ 1780318 h 1885950"/>
                <a:gd name="connsiteX780" fmla="*/ 631127 w 1438275"/>
                <a:gd name="connsiteY780" fmla="*/ 1784128 h 1885950"/>
                <a:gd name="connsiteX781" fmla="*/ 621697 w 1438275"/>
                <a:gd name="connsiteY781" fmla="*/ 1782985 h 1885950"/>
                <a:gd name="connsiteX782" fmla="*/ 606076 w 1438275"/>
                <a:gd name="connsiteY782" fmla="*/ 1791367 h 1885950"/>
                <a:gd name="connsiteX783" fmla="*/ 595503 w 1438275"/>
                <a:gd name="connsiteY783" fmla="*/ 1789462 h 1885950"/>
                <a:gd name="connsiteX784" fmla="*/ 575881 w 1438275"/>
                <a:gd name="connsiteY784" fmla="*/ 1791748 h 1885950"/>
                <a:gd name="connsiteX785" fmla="*/ 559499 w 1438275"/>
                <a:gd name="connsiteY785" fmla="*/ 1800606 h 1885950"/>
                <a:gd name="connsiteX786" fmla="*/ 551212 w 1438275"/>
                <a:gd name="connsiteY786" fmla="*/ 1800510 h 1885950"/>
                <a:gd name="connsiteX787" fmla="*/ 545402 w 1438275"/>
                <a:gd name="connsiteY787" fmla="*/ 1804702 h 1885950"/>
                <a:gd name="connsiteX788" fmla="*/ 540449 w 1438275"/>
                <a:gd name="connsiteY788" fmla="*/ 1804511 h 1885950"/>
                <a:gd name="connsiteX789" fmla="*/ 530543 w 1438275"/>
                <a:gd name="connsiteY789" fmla="*/ 1812607 h 1885950"/>
                <a:gd name="connsiteX790" fmla="*/ 517874 w 1438275"/>
                <a:gd name="connsiteY790" fmla="*/ 1809083 h 1885950"/>
                <a:gd name="connsiteX791" fmla="*/ 512445 w 1438275"/>
                <a:gd name="connsiteY791" fmla="*/ 1817751 h 1885950"/>
                <a:gd name="connsiteX792" fmla="*/ 503968 w 1438275"/>
                <a:gd name="connsiteY792" fmla="*/ 1818322 h 1885950"/>
                <a:gd name="connsiteX793" fmla="*/ 490919 w 1438275"/>
                <a:gd name="connsiteY793" fmla="*/ 1811178 h 1885950"/>
                <a:gd name="connsiteX794" fmla="*/ 484346 w 1438275"/>
                <a:gd name="connsiteY794" fmla="*/ 1799844 h 1885950"/>
                <a:gd name="connsiteX795" fmla="*/ 480441 w 1438275"/>
                <a:gd name="connsiteY795" fmla="*/ 1798891 h 1885950"/>
                <a:gd name="connsiteX796" fmla="*/ 476917 w 1438275"/>
                <a:gd name="connsiteY796" fmla="*/ 1793271 h 1885950"/>
                <a:gd name="connsiteX797" fmla="*/ 466820 w 1438275"/>
                <a:gd name="connsiteY797" fmla="*/ 1789080 h 1885950"/>
                <a:gd name="connsiteX798" fmla="*/ 454628 w 1438275"/>
                <a:gd name="connsiteY798" fmla="*/ 1768887 h 1885950"/>
                <a:gd name="connsiteX799" fmla="*/ 445008 w 1438275"/>
                <a:gd name="connsiteY799" fmla="*/ 1768887 h 1885950"/>
                <a:gd name="connsiteX800" fmla="*/ 441770 w 1438275"/>
                <a:gd name="connsiteY800" fmla="*/ 1762887 h 1885950"/>
                <a:gd name="connsiteX801" fmla="*/ 422815 w 1438275"/>
                <a:gd name="connsiteY801" fmla="*/ 1752695 h 1885950"/>
                <a:gd name="connsiteX802" fmla="*/ 409194 w 1438275"/>
                <a:gd name="connsiteY802" fmla="*/ 1755648 h 1885950"/>
                <a:gd name="connsiteX803" fmla="*/ 397193 w 1438275"/>
                <a:gd name="connsiteY803" fmla="*/ 1765745 h 1885950"/>
                <a:gd name="connsiteX804" fmla="*/ 388525 w 1438275"/>
                <a:gd name="connsiteY804" fmla="*/ 1769078 h 1885950"/>
                <a:gd name="connsiteX805" fmla="*/ 364808 w 1438275"/>
                <a:gd name="connsiteY805" fmla="*/ 1764887 h 1885950"/>
                <a:gd name="connsiteX806" fmla="*/ 357664 w 1438275"/>
                <a:gd name="connsiteY806" fmla="*/ 1769459 h 1885950"/>
                <a:gd name="connsiteX807" fmla="*/ 349091 w 1438275"/>
                <a:gd name="connsiteY807" fmla="*/ 1783461 h 1885950"/>
                <a:gd name="connsiteX808" fmla="*/ 347758 w 1438275"/>
                <a:gd name="connsiteY808" fmla="*/ 1809464 h 1885950"/>
                <a:gd name="connsiteX809" fmla="*/ 342900 w 1438275"/>
                <a:gd name="connsiteY809" fmla="*/ 1816894 h 1885950"/>
                <a:gd name="connsiteX810" fmla="*/ 344329 w 1438275"/>
                <a:gd name="connsiteY810" fmla="*/ 1822037 h 1885950"/>
                <a:gd name="connsiteX811" fmla="*/ 329375 w 1438275"/>
                <a:gd name="connsiteY811" fmla="*/ 1837277 h 1885950"/>
                <a:gd name="connsiteX812" fmla="*/ 324041 w 1438275"/>
                <a:gd name="connsiteY812" fmla="*/ 1839944 h 1885950"/>
                <a:gd name="connsiteX813" fmla="*/ 317373 w 1438275"/>
                <a:gd name="connsiteY813" fmla="*/ 1839087 h 1885950"/>
                <a:gd name="connsiteX814" fmla="*/ 310515 w 1438275"/>
                <a:gd name="connsiteY814" fmla="*/ 1843278 h 1885950"/>
                <a:gd name="connsiteX815" fmla="*/ 301943 w 1438275"/>
                <a:gd name="connsiteY815" fmla="*/ 1837849 h 1885950"/>
                <a:gd name="connsiteX816" fmla="*/ 292132 w 1438275"/>
                <a:gd name="connsiteY816" fmla="*/ 1836515 h 1885950"/>
                <a:gd name="connsiteX817" fmla="*/ 282035 w 1438275"/>
                <a:gd name="connsiteY817" fmla="*/ 1844135 h 1885950"/>
                <a:gd name="connsiteX818" fmla="*/ 259461 w 1438275"/>
                <a:gd name="connsiteY818" fmla="*/ 1851755 h 1885950"/>
                <a:gd name="connsiteX819" fmla="*/ 259270 w 1438275"/>
                <a:gd name="connsiteY819" fmla="*/ 1858899 h 1885950"/>
                <a:gd name="connsiteX820" fmla="*/ 250984 w 1438275"/>
                <a:gd name="connsiteY820" fmla="*/ 1860518 h 1885950"/>
                <a:gd name="connsiteX821" fmla="*/ 241649 w 1438275"/>
                <a:gd name="connsiteY821" fmla="*/ 1874329 h 1885950"/>
                <a:gd name="connsiteX822" fmla="*/ 221170 w 1438275"/>
                <a:gd name="connsiteY822" fmla="*/ 1883759 h 1885950"/>
                <a:gd name="connsiteX823" fmla="*/ 217361 w 1438275"/>
                <a:gd name="connsiteY823" fmla="*/ 1870424 h 1885950"/>
                <a:gd name="connsiteX824" fmla="*/ 221361 w 1438275"/>
                <a:gd name="connsiteY824" fmla="*/ 1852993 h 1885950"/>
                <a:gd name="connsiteX825" fmla="*/ 219647 w 1438275"/>
                <a:gd name="connsiteY825" fmla="*/ 1834324 h 1885950"/>
                <a:gd name="connsiteX826" fmla="*/ 213646 w 1438275"/>
                <a:gd name="connsiteY826" fmla="*/ 1815560 h 1885950"/>
                <a:gd name="connsiteX827" fmla="*/ 213455 w 1438275"/>
                <a:gd name="connsiteY827" fmla="*/ 1788700 h 1885950"/>
                <a:gd name="connsiteX828" fmla="*/ 210788 w 1438275"/>
                <a:gd name="connsiteY828" fmla="*/ 1786890 h 1885950"/>
                <a:gd name="connsiteX829" fmla="*/ 210693 w 1438275"/>
                <a:gd name="connsiteY829" fmla="*/ 1790509 h 1885950"/>
                <a:gd name="connsiteX830" fmla="*/ 178784 w 1438275"/>
                <a:gd name="connsiteY830" fmla="*/ 1787652 h 1885950"/>
                <a:gd name="connsiteX831" fmla="*/ 171260 w 1438275"/>
                <a:gd name="connsiteY831" fmla="*/ 1775174 h 1885950"/>
                <a:gd name="connsiteX832" fmla="*/ 156210 w 1438275"/>
                <a:gd name="connsiteY832" fmla="*/ 1774698 h 1885950"/>
                <a:gd name="connsiteX833" fmla="*/ 146685 w 1438275"/>
                <a:gd name="connsiteY833" fmla="*/ 1777651 h 1885950"/>
                <a:gd name="connsiteX834" fmla="*/ 132588 w 1438275"/>
                <a:gd name="connsiteY834" fmla="*/ 1791367 h 1885950"/>
                <a:gd name="connsiteX835" fmla="*/ 120587 w 1438275"/>
                <a:gd name="connsiteY835" fmla="*/ 1785461 h 1885950"/>
                <a:gd name="connsiteX836" fmla="*/ 101156 w 1438275"/>
                <a:gd name="connsiteY836" fmla="*/ 1770507 h 1885950"/>
                <a:gd name="connsiteX837" fmla="*/ 104489 w 1438275"/>
                <a:gd name="connsiteY837" fmla="*/ 1756124 h 1885950"/>
                <a:gd name="connsiteX838" fmla="*/ 103727 w 1438275"/>
                <a:gd name="connsiteY838" fmla="*/ 1743170 h 1885950"/>
                <a:gd name="connsiteX839" fmla="*/ 120491 w 1438275"/>
                <a:gd name="connsiteY839" fmla="*/ 1727359 h 1885950"/>
                <a:gd name="connsiteX840" fmla="*/ 127445 w 1438275"/>
                <a:gd name="connsiteY840" fmla="*/ 1703737 h 1885950"/>
                <a:gd name="connsiteX841" fmla="*/ 125444 w 1438275"/>
                <a:gd name="connsiteY841" fmla="*/ 1696593 h 1885950"/>
                <a:gd name="connsiteX842" fmla="*/ 117348 w 1438275"/>
                <a:gd name="connsiteY842" fmla="*/ 1689449 h 1885950"/>
                <a:gd name="connsiteX843" fmla="*/ 105061 w 1438275"/>
                <a:gd name="connsiteY843" fmla="*/ 1665255 h 1885950"/>
                <a:gd name="connsiteX844" fmla="*/ 104108 w 1438275"/>
                <a:gd name="connsiteY844" fmla="*/ 1660493 h 1885950"/>
                <a:gd name="connsiteX845" fmla="*/ 110395 w 1438275"/>
                <a:gd name="connsiteY845" fmla="*/ 1645253 h 1885950"/>
                <a:gd name="connsiteX846" fmla="*/ 106870 w 1438275"/>
                <a:gd name="connsiteY846" fmla="*/ 1637347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</a:cxnLst>
              <a:rect l="l" t="t" r="r" b="b"/>
              <a:pathLst>
                <a:path w="1438275" h="1885950">
                  <a:moveTo>
                    <a:pt x="106870" y="1637347"/>
                  </a:moveTo>
                  <a:lnTo>
                    <a:pt x="115443" y="1627918"/>
                  </a:lnTo>
                  <a:lnTo>
                    <a:pt x="111538" y="1607058"/>
                  </a:lnTo>
                  <a:lnTo>
                    <a:pt x="124111" y="1593723"/>
                  </a:lnTo>
                  <a:lnTo>
                    <a:pt x="124492" y="1589055"/>
                  </a:lnTo>
                  <a:lnTo>
                    <a:pt x="129254" y="1583817"/>
                  </a:lnTo>
                  <a:lnTo>
                    <a:pt x="116681" y="1583531"/>
                  </a:lnTo>
                  <a:lnTo>
                    <a:pt x="112300" y="1580959"/>
                  </a:lnTo>
                  <a:lnTo>
                    <a:pt x="108395" y="1566767"/>
                  </a:lnTo>
                  <a:lnTo>
                    <a:pt x="96203" y="1554480"/>
                  </a:lnTo>
                  <a:lnTo>
                    <a:pt x="95726" y="1541526"/>
                  </a:lnTo>
                  <a:lnTo>
                    <a:pt x="104204" y="1539335"/>
                  </a:lnTo>
                  <a:lnTo>
                    <a:pt x="105728" y="1532477"/>
                  </a:lnTo>
                  <a:lnTo>
                    <a:pt x="101441" y="1523714"/>
                  </a:lnTo>
                  <a:lnTo>
                    <a:pt x="97917" y="1525143"/>
                  </a:lnTo>
                  <a:lnTo>
                    <a:pt x="101060" y="1518285"/>
                  </a:lnTo>
                  <a:lnTo>
                    <a:pt x="102775" y="1519618"/>
                  </a:lnTo>
                  <a:lnTo>
                    <a:pt x="124873" y="1506950"/>
                  </a:lnTo>
                  <a:lnTo>
                    <a:pt x="130397" y="1506950"/>
                  </a:lnTo>
                  <a:lnTo>
                    <a:pt x="134969" y="1491043"/>
                  </a:lnTo>
                  <a:lnTo>
                    <a:pt x="125920" y="1488186"/>
                  </a:lnTo>
                  <a:lnTo>
                    <a:pt x="124301" y="1491996"/>
                  </a:lnTo>
                  <a:lnTo>
                    <a:pt x="121444" y="1491996"/>
                  </a:lnTo>
                  <a:lnTo>
                    <a:pt x="116300" y="1487424"/>
                  </a:lnTo>
                  <a:lnTo>
                    <a:pt x="118491" y="1483043"/>
                  </a:lnTo>
                  <a:lnTo>
                    <a:pt x="123254" y="1484280"/>
                  </a:lnTo>
                  <a:lnTo>
                    <a:pt x="130302" y="1467135"/>
                  </a:lnTo>
                  <a:lnTo>
                    <a:pt x="129159" y="1464469"/>
                  </a:lnTo>
                  <a:lnTo>
                    <a:pt x="123158" y="1463707"/>
                  </a:lnTo>
                  <a:lnTo>
                    <a:pt x="126111" y="1460087"/>
                  </a:lnTo>
                  <a:lnTo>
                    <a:pt x="122873" y="1455515"/>
                  </a:lnTo>
                  <a:lnTo>
                    <a:pt x="119920" y="1457420"/>
                  </a:lnTo>
                  <a:lnTo>
                    <a:pt x="113538" y="1454562"/>
                  </a:lnTo>
                  <a:lnTo>
                    <a:pt x="98774" y="1461992"/>
                  </a:lnTo>
                  <a:lnTo>
                    <a:pt x="106490" y="1452467"/>
                  </a:lnTo>
                  <a:lnTo>
                    <a:pt x="101727" y="1447895"/>
                  </a:lnTo>
                  <a:lnTo>
                    <a:pt x="103823" y="1445133"/>
                  </a:lnTo>
                  <a:lnTo>
                    <a:pt x="100108" y="1442466"/>
                  </a:lnTo>
                  <a:lnTo>
                    <a:pt x="120777" y="1426178"/>
                  </a:lnTo>
                  <a:lnTo>
                    <a:pt x="121349" y="1421511"/>
                  </a:lnTo>
                  <a:lnTo>
                    <a:pt x="125635" y="1420939"/>
                  </a:lnTo>
                  <a:lnTo>
                    <a:pt x="133731" y="1408271"/>
                  </a:lnTo>
                  <a:lnTo>
                    <a:pt x="142208" y="1401032"/>
                  </a:lnTo>
                  <a:lnTo>
                    <a:pt x="144113" y="1403795"/>
                  </a:lnTo>
                  <a:lnTo>
                    <a:pt x="141542" y="1409509"/>
                  </a:lnTo>
                  <a:lnTo>
                    <a:pt x="143447" y="1408747"/>
                  </a:lnTo>
                  <a:lnTo>
                    <a:pt x="147257" y="1399508"/>
                  </a:lnTo>
                  <a:lnTo>
                    <a:pt x="139256" y="1386364"/>
                  </a:lnTo>
                  <a:lnTo>
                    <a:pt x="135255" y="1367409"/>
                  </a:lnTo>
                  <a:lnTo>
                    <a:pt x="131445" y="1362837"/>
                  </a:lnTo>
                  <a:lnTo>
                    <a:pt x="132302" y="1357027"/>
                  </a:lnTo>
                  <a:lnTo>
                    <a:pt x="126778" y="1353026"/>
                  </a:lnTo>
                  <a:lnTo>
                    <a:pt x="125349" y="1346549"/>
                  </a:lnTo>
                  <a:lnTo>
                    <a:pt x="111443" y="1326070"/>
                  </a:lnTo>
                  <a:lnTo>
                    <a:pt x="106013" y="1307592"/>
                  </a:lnTo>
                  <a:lnTo>
                    <a:pt x="107156" y="1299115"/>
                  </a:lnTo>
                  <a:lnTo>
                    <a:pt x="97631" y="1290733"/>
                  </a:lnTo>
                  <a:lnTo>
                    <a:pt x="94964" y="1280446"/>
                  </a:lnTo>
                  <a:lnTo>
                    <a:pt x="96774" y="1259395"/>
                  </a:lnTo>
                  <a:lnTo>
                    <a:pt x="91821" y="1247299"/>
                  </a:lnTo>
                  <a:lnTo>
                    <a:pt x="95060" y="1235869"/>
                  </a:lnTo>
                  <a:lnTo>
                    <a:pt x="97250" y="1236535"/>
                  </a:lnTo>
                  <a:lnTo>
                    <a:pt x="91916" y="1229487"/>
                  </a:lnTo>
                  <a:lnTo>
                    <a:pt x="112014" y="1217105"/>
                  </a:lnTo>
                  <a:lnTo>
                    <a:pt x="116777" y="1198626"/>
                  </a:lnTo>
                  <a:lnTo>
                    <a:pt x="122111" y="1190339"/>
                  </a:lnTo>
                  <a:lnTo>
                    <a:pt x="116967" y="1188625"/>
                  </a:lnTo>
                  <a:lnTo>
                    <a:pt x="121349" y="1183005"/>
                  </a:lnTo>
                  <a:lnTo>
                    <a:pt x="117824" y="1179005"/>
                  </a:lnTo>
                  <a:lnTo>
                    <a:pt x="103918" y="1172813"/>
                  </a:lnTo>
                  <a:lnTo>
                    <a:pt x="103061" y="1160812"/>
                  </a:lnTo>
                  <a:lnTo>
                    <a:pt x="108014" y="1159002"/>
                  </a:lnTo>
                  <a:lnTo>
                    <a:pt x="105347" y="1155287"/>
                  </a:lnTo>
                  <a:lnTo>
                    <a:pt x="115634" y="1146048"/>
                  </a:lnTo>
                  <a:lnTo>
                    <a:pt x="124206" y="1152715"/>
                  </a:lnTo>
                  <a:lnTo>
                    <a:pt x="144304" y="1151001"/>
                  </a:lnTo>
                  <a:lnTo>
                    <a:pt x="154305" y="1156144"/>
                  </a:lnTo>
                  <a:lnTo>
                    <a:pt x="162306" y="1155192"/>
                  </a:lnTo>
                  <a:lnTo>
                    <a:pt x="166402" y="1159288"/>
                  </a:lnTo>
                  <a:lnTo>
                    <a:pt x="177737" y="1156049"/>
                  </a:lnTo>
                  <a:lnTo>
                    <a:pt x="181451" y="1160621"/>
                  </a:lnTo>
                  <a:lnTo>
                    <a:pt x="198977" y="1153097"/>
                  </a:lnTo>
                  <a:lnTo>
                    <a:pt x="217456" y="1141285"/>
                  </a:lnTo>
                  <a:lnTo>
                    <a:pt x="220790" y="1129189"/>
                  </a:lnTo>
                  <a:lnTo>
                    <a:pt x="220504" y="1126712"/>
                  </a:lnTo>
                  <a:lnTo>
                    <a:pt x="207359" y="1121950"/>
                  </a:lnTo>
                  <a:lnTo>
                    <a:pt x="203835" y="1107091"/>
                  </a:lnTo>
                  <a:lnTo>
                    <a:pt x="218885" y="1094899"/>
                  </a:lnTo>
                  <a:lnTo>
                    <a:pt x="265938" y="1083945"/>
                  </a:lnTo>
                  <a:lnTo>
                    <a:pt x="267367" y="1087850"/>
                  </a:lnTo>
                  <a:lnTo>
                    <a:pt x="273653" y="1089089"/>
                  </a:lnTo>
                  <a:lnTo>
                    <a:pt x="290989" y="1087564"/>
                  </a:lnTo>
                  <a:lnTo>
                    <a:pt x="292418" y="1084802"/>
                  </a:lnTo>
                  <a:lnTo>
                    <a:pt x="298895" y="1090993"/>
                  </a:lnTo>
                  <a:lnTo>
                    <a:pt x="305943" y="1103947"/>
                  </a:lnTo>
                  <a:lnTo>
                    <a:pt x="318326" y="1102138"/>
                  </a:lnTo>
                  <a:lnTo>
                    <a:pt x="319564" y="1103471"/>
                  </a:lnTo>
                  <a:lnTo>
                    <a:pt x="316516" y="1105757"/>
                  </a:lnTo>
                  <a:lnTo>
                    <a:pt x="308039" y="1109567"/>
                  </a:lnTo>
                  <a:lnTo>
                    <a:pt x="310420" y="1118425"/>
                  </a:lnTo>
                  <a:lnTo>
                    <a:pt x="316516" y="1126998"/>
                  </a:lnTo>
                  <a:lnTo>
                    <a:pt x="332232" y="1121569"/>
                  </a:lnTo>
                  <a:lnTo>
                    <a:pt x="333375" y="1123378"/>
                  </a:lnTo>
                  <a:lnTo>
                    <a:pt x="344710" y="1118140"/>
                  </a:lnTo>
                  <a:lnTo>
                    <a:pt x="346234" y="1114330"/>
                  </a:lnTo>
                  <a:lnTo>
                    <a:pt x="337852" y="1106233"/>
                  </a:lnTo>
                  <a:lnTo>
                    <a:pt x="343376" y="1102995"/>
                  </a:lnTo>
                  <a:lnTo>
                    <a:pt x="340424" y="1092708"/>
                  </a:lnTo>
                  <a:lnTo>
                    <a:pt x="355664" y="1078706"/>
                  </a:lnTo>
                  <a:lnTo>
                    <a:pt x="366903" y="1073658"/>
                  </a:lnTo>
                  <a:lnTo>
                    <a:pt x="397669" y="1051655"/>
                  </a:lnTo>
                  <a:lnTo>
                    <a:pt x="400145" y="1053846"/>
                  </a:lnTo>
                  <a:lnTo>
                    <a:pt x="407575" y="1038606"/>
                  </a:lnTo>
                  <a:lnTo>
                    <a:pt x="428339" y="1021270"/>
                  </a:lnTo>
                  <a:lnTo>
                    <a:pt x="431197" y="999649"/>
                  </a:lnTo>
                  <a:lnTo>
                    <a:pt x="435293" y="993743"/>
                  </a:lnTo>
                  <a:lnTo>
                    <a:pt x="433959" y="991552"/>
                  </a:lnTo>
                  <a:lnTo>
                    <a:pt x="438436" y="974693"/>
                  </a:lnTo>
                  <a:lnTo>
                    <a:pt x="448247" y="974598"/>
                  </a:lnTo>
                  <a:lnTo>
                    <a:pt x="452152" y="964406"/>
                  </a:lnTo>
                  <a:lnTo>
                    <a:pt x="473774" y="966311"/>
                  </a:lnTo>
                  <a:lnTo>
                    <a:pt x="480441" y="960310"/>
                  </a:lnTo>
                  <a:lnTo>
                    <a:pt x="481012" y="947928"/>
                  </a:lnTo>
                  <a:lnTo>
                    <a:pt x="484632" y="940975"/>
                  </a:lnTo>
                  <a:lnTo>
                    <a:pt x="495300" y="934117"/>
                  </a:lnTo>
                  <a:lnTo>
                    <a:pt x="500253" y="927640"/>
                  </a:lnTo>
                  <a:lnTo>
                    <a:pt x="502063" y="907351"/>
                  </a:lnTo>
                  <a:lnTo>
                    <a:pt x="500539" y="898969"/>
                  </a:lnTo>
                  <a:lnTo>
                    <a:pt x="488347" y="886111"/>
                  </a:lnTo>
                  <a:lnTo>
                    <a:pt x="485680" y="876300"/>
                  </a:lnTo>
                  <a:lnTo>
                    <a:pt x="488156" y="863060"/>
                  </a:lnTo>
                  <a:lnTo>
                    <a:pt x="500348" y="846201"/>
                  </a:lnTo>
                  <a:lnTo>
                    <a:pt x="498920" y="840867"/>
                  </a:lnTo>
                  <a:lnTo>
                    <a:pt x="492633" y="838867"/>
                  </a:lnTo>
                  <a:lnTo>
                    <a:pt x="476726" y="845344"/>
                  </a:lnTo>
                  <a:lnTo>
                    <a:pt x="453009" y="877538"/>
                  </a:lnTo>
                  <a:lnTo>
                    <a:pt x="443294" y="879253"/>
                  </a:lnTo>
                  <a:lnTo>
                    <a:pt x="435769" y="874204"/>
                  </a:lnTo>
                  <a:lnTo>
                    <a:pt x="424529" y="871633"/>
                  </a:lnTo>
                  <a:lnTo>
                    <a:pt x="412718" y="874300"/>
                  </a:lnTo>
                  <a:lnTo>
                    <a:pt x="409004" y="879157"/>
                  </a:lnTo>
                  <a:lnTo>
                    <a:pt x="403098" y="904494"/>
                  </a:lnTo>
                  <a:lnTo>
                    <a:pt x="397288" y="910114"/>
                  </a:lnTo>
                  <a:lnTo>
                    <a:pt x="381667" y="901732"/>
                  </a:lnTo>
                  <a:lnTo>
                    <a:pt x="369379" y="879919"/>
                  </a:lnTo>
                  <a:lnTo>
                    <a:pt x="361664" y="873157"/>
                  </a:lnTo>
                  <a:lnTo>
                    <a:pt x="351377" y="881158"/>
                  </a:lnTo>
                  <a:lnTo>
                    <a:pt x="350139" y="886111"/>
                  </a:lnTo>
                  <a:lnTo>
                    <a:pt x="362903" y="902779"/>
                  </a:lnTo>
                  <a:lnTo>
                    <a:pt x="371475" y="905923"/>
                  </a:lnTo>
                  <a:lnTo>
                    <a:pt x="371189" y="910209"/>
                  </a:lnTo>
                  <a:lnTo>
                    <a:pt x="365474" y="912400"/>
                  </a:lnTo>
                  <a:lnTo>
                    <a:pt x="348425" y="902970"/>
                  </a:lnTo>
                  <a:lnTo>
                    <a:pt x="311372" y="858964"/>
                  </a:lnTo>
                  <a:lnTo>
                    <a:pt x="301752" y="856774"/>
                  </a:lnTo>
                  <a:lnTo>
                    <a:pt x="271462" y="869632"/>
                  </a:lnTo>
                  <a:lnTo>
                    <a:pt x="268034" y="867727"/>
                  </a:lnTo>
                  <a:lnTo>
                    <a:pt x="265462" y="852106"/>
                  </a:lnTo>
                  <a:lnTo>
                    <a:pt x="261461" y="846868"/>
                  </a:lnTo>
                  <a:lnTo>
                    <a:pt x="254413" y="852868"/>
                  </a:lnTo>
                  <a:lnTo>
                    <a:pt x="254413" y="869823"/>
                  </a:lnTo>
                  <a:lnTo>
                    <a:pt x="251651" y="874395"/>
                  </a:lnTo>
                  <a:lnTo>
                    <a:pt x="228886" y="876586"/>
                  </a:lnTo>
                  <a:lnTo>
                    <a:pt x="215075" y="871061"/>
                  </a:lnTo>
                  <a:lnTo>
                    <a:pt x="209360" y="858012"/>
                  </a:lnTo>
                  <a:lnTo>
                    <a:pt x="209645" y="842581"/>
                  </a:lnTo>
                  <a:lnTo>
                    <a:pt x="231553" y="825246"/>
                  </a:lnTo>
                  <a:lnTo>
                    <a:pt x="237935" y="812197"/>
                  </a:lnTo>
                  <a:lnTo>
                    <a:pt x="233458" y="808006"/>
                  </a:lnTo>
                  <a:lnTo>
                    <a:pt x="222409" y="808006"/>
                  </a:lnTo>
                  <a:lnTo>
                    <a:pt x="200787" y="821436"/>
                  </a:lnTo>
                  <a:lnTo>
                    <a:pt x="188309" y="825722"/>
                  </a:lnTo>
                  <a:lnTo>
                    <a:pt x="180880" y="820007"/>
                  </a:lnTo>
                  <a:lnTo>
                    <a:pt x="179546" y="805148"/>
                  </a:lnTo>
                  <a:lnTo>
                    <a:pt x="161449" y="769048"/>
                  </a:lnTo>
                  <a:lnTo>
                    <a:pt x="163068" y="751427"/>
                  </a:lnTo>
                  <a:lnTo>
                    <a:pt x="175736" y="727996"/>
                  </a:lnTo>
                  <a:lnTo>
                    <a:pt x="173831" y="711708"/>
                  </a:lnTo>
                  <a:lnTo>
                    <a:pt x="170021" y="709326"/>
                  </a:lnTo>
                  <a:lnTo>
                    <a:pt x="161544" y="711136"/>
                  </a:lnTo>
                  <a:lnTo>
                    <a:pt x="161163" y="696944"/>
                  </a:lnTo>
                  <a:lnTo>
                    <a:pt x="148019" y="700183"/>
                  </a:lnTo>
                  <a:lnTo>
                    <a:pt x="139256" y="681418"/>
                  </a:lnTo>
                  <a:lnTo>
                    <a:pt x="127635" y="683895"/>
                  </a:lnTo>
                  <a:lnTo>
                    <a:pt x="123730" y="649986"/>
                  </a:lnTo>
                  <a:lnTo>
                    <a:pt x="114014" y="635127"/>
                  </a:lnTo>
                  <a:lnTo>
                    <a:pt x="125920" y="624364"/>
                  </a:lnTo>
                  <a:lnTo>
                    <a:pt x="121634" y="617601"/>
                  </a:lnTo>
                  <a:lnTo>
                    <a:pt x="142208" y="605980"/>
                  </a:lnTo>
                  <a:lnTo>
                    <a:pt x="116491" y="559689"/>
                  </a:lnTo>
                  <a:lnTo>
                    <a:pt x="112967" y="544830"/>
                  </a:lnTo>
                  <a:lnTo>
                    <a:pt x="103918" y="540639"/>
                  </a:lnTo>
                  <a:lnTo>
                    <a:pt x="99346" y="528828"/>
                  </a:lnTo>
                  <a:lnTo>
                    <a:pt x="98774" y="518826"/>
                  </a:lnTo>
                  <a:lnTo>
                    <a:pt x="78391" y="523208"/>
                  </a:lnTo>
                  <a:lnTo>
                    <a:pt x="73914" y="507111"/>
                  </a:lnTo>
                  <a:lnTo>
                    <a:pt x="75438" y="499681"/>
                  </a:lnTo>
                  <a:lnTo>
                    <a:pt x="73628" y="491109"/>
                  </a:lnTo>
                  <a:lnTo>
                    <a:pt x="79153" y="482346"/>
                  </a:lnTo>
                  <a:lnTo>
                    <a:pt x="78391" y="474345"/>
                  </a:lnTo>
                  <a:lnTo>
                    <a:pt x="65246" y="483298"/>
                  </a:lnTo>
                  <a:lnTo>
                    <a:pt x="15431" y="495681"/>
                  </a:lnTo>
                  <a:lnTo>
                    <a:pt x="9525" y="488156"/>
                  </a:lnTo>
                  <a:lnTo>
                    <a:pt x="9906" y="481870"/>
                  </a:lnTo>
                  <a:lnTo>
                    <a:pt x="27432" y="467106"/>
                  </a:lnTo>
                  <a:lnTo>
                    <a:pt x="40862" y="443674"/>
                  </a:lnTo>
                  <a:lnTo>
                    <a:pt x="42101" y="402241"/>
                  </a:lnTo>
                  <a:lnTo>
                    <a:pt x="46292" y="406336"/>
                  </a:lnTo>
                  <a:lnTo>
                    <a:pt x="50959" y="396907"/>
                  </a:lnTo>
                  <a:lnTo>
                    <a:pt x="74581" y="368141"/>
                  </a:lnTo>
                  <a:lnTo>
                    <a:pt x="94107" y="350520"/>
                  </a:lnTo>
                  <a:lnTo>
                    <a:pt x="104966" y="344329"/>
                  </a:lnTo>
                  <a:lnTo>
                    <a:pt x="115348" y="342805"/>
                  </a:lnTo>
                  <a:lnTo>
                    <a:pt x="127445" y="333946"/>
                  </a:lnTo>
                  <a:lnTo>
                    <a:pt x="143542" y="328422"/>
                  </a:lnTo>
                  <a:lnTo>
                    <a:pt x="175736" y="347281"/>
                  </a:lnTo>
                  <a:lnTo>
                    <a:pt x="177737" y="342805"/>
                  </a:lnTo>
                  <a:lnTo>
                    <a:pt x="195262" y="328993"/>
                  </a:lnTo>
                  <a:lnTo>
                    <a:pt x="204692" y="290512"/>
                  </a:lnTo>
                  <a:lnTo>
                    <a:pt x="219551" y="285464"/>
                  </a:lnTo>
                  <a:lnTo>
                    <a:pt x="238601" y="285178"/>
                  </a:lnTo>
                  <a:lnTo>
                    <a:pt x="247079" y="281368"/>
                  </a:lnTo>
                  <a:lnTo>
                    <a:pt x="239840" y="262795"/>
                  </a:lnTo>
                  <a:lnTo>
                    <a:pt x="229362" y="251746"/>
                  </a:lnTo>
                  <a:lnTo>
                    <a:pt x="233934" y="248221"/>
                  </a:lnTo>
                  <a:lnTo>
                    <a:pt x="258509" y="237363"/>
                  </a:lnTo>
                  <a:lnTo>
                    <a:pt x="260699" y="241078"/>
                  </a:lnTo>
                  <a:lnTo>
                    <a:pt x="292227" y="231553"/>
                  </a:lnTo>
                  <a:lnTo>
                    <a:pt x="314325" y="228124"/>
                  </a:lnTo>
                  <a:lnTo>
                    <a:pt x="328136" y="229933"/>
                  </a:lnTo>
                  <a:lnTo>
                    <a:pt x="333947" y="227742"/>
                  </a:lnTo>
                  <a:lnTo>
                    <a:pt x="344424" y="244221"/>
                  </a:lnTo>
                  <a:lnTo>
                    <a:pt x="357759" y="239077"/>
                  </a:lnTo>
                  <a:lnTo>
                    <a:pt x="373190" y="240887"/>
                  </a:lnTo>
                  <a:lnTo>
                    <a:pt x="376904" y="244221"/>
                  </a:lnTo>
                  <a:lnTo>
                    <a:pt x="377952" y="249650"/>
                  </a:lnTo>
                  <a:lnTo>
                    <a:pt x="396526" y="259270"/>
                  </a:lnTo>
                  <a:lnTo>
                    <a:pt x="409289" y="242887"/>
                  </a:lnTo>
                  <a:lnTo>
                    <a:pt x="413099" y="226028"/>
                  </a:lnTo>
                  <a:lnTo>
                    <a:pt x="435293" y="210217"/>
                  </a:lnTo>
                  <a:lnTo>
                    <a:pt x="444437" y="214598"/>
                  </a:lnTo>
                  <a:lnTo>
                    <a:pt x="459677" y="215741"/>
                  </a:lnTo>
                  <a:lnTo>
                    <a:pt x="473964" y="211931"/>
                  </a:lnTo>
                  <a:lnTo>
                    <a:pt x="487204" y="201930"/>
                  </a:lnTo>
                  <a:lnTo>
                    <a:pt x="494729" y="213074"/>
                  </a:lnTo>
                  <a:lnTo>
                    <a:pt x="511778" y="225742"/>
                  </a:lnTo>
                  <a:lnTo>
                    <a:pt x="517208" y="220884"/>
                  </a:lnTo>
                  <a:lnTo>
                    <a:pt x="521208" y="212503"/>
                  </a:lnTo>
                  <a:lnTo>
                    <a:pt x="527971" y="207264"/>
                  </a:lnTo>
                  <a:lnTo>
                    <a:pt x="515112" y="190786"/>
                  </a:lnTo>
                  <a:lnTo>
                    <a:pt x="544164" y="190976"/>
                  </a:lnTo>
                  <a:lnTo>
                    <a:pt x="560546" y="185928"/>
                  </a:lnTo>
                  <a:lnTo>
                    <a:pt x="597123" y="185547"/>
                  </a:lnTo>
                  <a:lnTo>
                    <a:pt x="623221" y="191167"/>
                  </a:lnTo>
                  <a:lnTo>
                    <a:pt x="622840" y="186880"/>
                  </a:lnTo>
                  <a:lnTo>
                    <a:pt x="649796" y="177260"/>
                  </a:lnTo>
                  <a:lnTo>
                    <a:pt x="667893" y="179165"/>
                  </a:lnTo>
                  <a:lnTo>
                    <a:pt x="680276" y="177165"/>
                  </a:lnTo>
                  <a:lnTo>
                    <a:pt x="682085" y="168973"/>
                  </a:lnTo>
                  <a:lnTo>
                    <a:pt x="690467" y="159448"/>
                  </a:lnTo>
                  <a:lnTo>
                    <a:pt x="696278" y="146590"/>
                  </a:lnTo>
                  <a:lnTo>
                    <a:pt x="707232" y="148304"/>
                  </a:lnTo>
                  <a:lnTo>
                    <a:pt x="709231" y="145828"/>
                  </a:lnTo>
                  <a:lnTo>
                    <a:pt x="713899" y="125444"/>
                  </a:lnTo>
                  <a:lnTo>
                    <a:pt x="719614" y="115824"/>
                  </a:lnTo>
                  <a:lnTo>
                    <a:pt x="712946" y="106108"/>
                  </a:lnTo>
                  <a:lnTo>
                    <a:pt x="717233" y="98774"/>
                  </a:lnTo>
                  <a:lnTo>
                    <a:pt x="721138" y="98107"/>
                  </a:lnTo>
                  <a:lnTo>
                    <a:pt x="711137" y="91535"/>
                  </a:lnTo>
                  <a:lnTo>
                    <a:pt x="710280" y="84010"/>
                  </a:lnTo>
                  <a:lnTo>
                    <a:pt x="701135" y="82867"/>
                  </a:lnTo>
                  <a:lnTo>
                    <a:pt x="690848" y="75628"/>
                  </a:lnTo>
                  <a:lnTo>
                    <a:pt x="688753" y="58959"/>
                  </a:lnTo>
                  <a:lnTo>
                    <a:pt x="698659" y="45053"/>
                  </a:lnTo>
                  <a:lnTo>
                    <a:pt x="711232" y="34385"/>
                  </a:lnTo>
                  <a:lnTo>
                    <a:pt x="722091" y="27146"/>
                  </a:lnTo>
                  <a:lnTo>
                    <a:pt x="739235" y="22288"/>
                  </a:lnTo>
                  <a:lnTo>
                    <a:pt x="750570" y="20574"/>
                  </a:lnTo>
                  <a:lnTo>
                    <a:pt x="768191" y="23717"/>
                  </a:lnTo>
                  <a:lnTo>
                    <a:pt x="773811" y="36576"/>
                  </a:lnTo>
                  <a:lnTo>
                    <a:pt x="771049" y="52387"/>
                  </a:lnTo>
                  <a:lnTo>
                    <a:pt x="786574" y="72675"/>
                  </a:lnTo>
                  <a:lnTo>
                    <a:pt x="791432" y="84010"/>
                  </a:lnTo>
                  <a:lnTo>
                    <a:pt x="804101" y="92011"/>
                  </a:lnTo>
                  <a:lnTo>
                    <a:pt x="834295" y="92773"/>
                  </a:lnTo>
                  <a:lnTo>
                    <a:pt x="854393" y="79248"/>
                  </a:lnTo>
                  <a:lnTo>
                    <a:pt x="873919" y="78295"/>
                  </a:lnTo>
                  <a:lnTo>
                    <a:pt x="887444" y="68580"/>
                  </a:lnTo>
                  <a:lnTo>
                    <a:pt x="922211" y="59531"/>
                  </a:lnTo>
                  <a:lnTo>
                    <a:pt x="929355" y="69247"/>
                  </a:lnTo>
                  <a:lnTo>
                    <a:pt x="935355" y="64675"/>
                  </a:lnTo>
                  <a:lnTo>
                    <a:pt x="955643" y="58579"/>
                  </a:lnTo>
                  <a:lnTo>
                    <a:pt x="976598" y="41338"/>
                  </a:lnTo>
                  <a:lnTo>
                    <a:pt x="998601" y="30384"/>
                  </a:lnTo>
                  <a:lnTo>
                    <a:pt x="998029" y="21907"/>
                  </a:lnTo>
                  <a:lnTo>
                    <a:pt x="989647" y="14287"/>
                  </a:lnTo>
                  <a:lnTo>
                    <a:pt x="995553" y="9525"/>
                  </a:lnTo>
                  <a:lnTo>
                    <a:pt x="1001554" y="21050"/>
                  </a:lnTo>
                  <a:lnTo>
                    <a:pt x="1002697" y="29242"/>
                  </a:lnTo>
                  <a:lnTo>
                    <a:pt x="1012127" y="40957"/>
                  </a:lnTo>
                  <a:lnTo>
                    <a:pt x="1009650" y="50482"/>
                  </a:lnTo>
                  <a:lnTo>
                    <a:pt x="1012508" y="49816"/>
                  </a:lnTo>
                  <a:lnTo>
                    <a:pt x="1012603" y="68484"/>
                  </a:lnTo>
                  <a:lnTo>
                    <a:pt x="1018604" y="71818"/>
                  </a:lnTo>
                  <a:lnTo>
                    <a:pt x="1040321" y="70199"/>
                  </a:lnTo>
                  <a:lnTo>
                    <a:pt x="1076039" y="72009"/>
                  </a:lnTo>
                  <a:lnTo>
                    <a:pt x="1089184" y="60388"/>
                  </a:lnTo>
                  <a:lnTo>
                    <a:pt x="1093851" y="63055"/>
                  </a:lnTo>
                  <a:lnTo>
                    <a:pt x="1113472" y="54388"/>
                  </a:lnTo>
                  <a:lnTo>
                    <a:pt x="1128141" y="63532"/>
                  </a:lnTo>
                  <a:lnTo>
                    <a:pt x="1114997" y="79057"/>
                  </a:lnTo>
                  <a:lnTo>
                    <a:pt x="1134523" y="88392"/>
                  </a:lnTo>
                  <a:lnTo>
                    <a:pt x="1138333" y="88011"/>
                  </a:lnTo>
                  <a:lnTo>
                    <a:pt x="1140905" y="82582"/>
                  </a:lnTo>
                  <a:lnTo>
                    <a:pt x="1137000" y="70866"/>
                  </a:lnTo>
                  <a:lnTo>
                    <a:pt x="1130808" y="64294"/>
                  </a:lnTo>
                  <a:lnTo>
                    <a:pt x="1137190" y="54578"/>
                  </a:lnTo>
                  <a:lnTo>
                    <a:pt x="1140905" y="59150"/>
                  </a:lnTo>
                  <a:lnTo>
                    <a:pt x="1139381" y="64103"/>
                  </a:lnTo>
                  <a:lnTo>
                    <a:pt x="1142429" y="63817"/>
                  </a:lnTo>
                  <a:lnTo>
                    <a:pt x="1143667" y="66484"/>
                  </a:lnTo>
                  <a:lnTo>
                    <a:pt x="1153192" y="68484"/>
                  </a:lnTo>
                  <a:lnTo>
                    <a:pt x="1156906" y="65437"/>
                  </a:lnTo>
                  <a:lnTo>
                    <a:pt x="1169289" y="71628"/>
                  </a:lnTo>
                  <a:lnTo>
                    <a:pt x="1177957" y="66199"/>
                  </a:lnTo>
                  <a:lnTo>
                    <a:pt x="1185863" y="67437"/>
                  </a:lnTo>
                  <a:lnTo>
                    <a:pt x="1190911" y="60960"/>
                  </a:lnTo>
                  <a:lnTo>
                    <a:pt x="1192816" y="52578"/>
                  </a:lnTo>
                  <a:lnTo>
                    <a:pt x="1197769" y="50578"/>
                  </a:lnTo>
                  <a:lnTo>
                    <a:pt x="1203579" y="67246"/>
                  </a:lnTo>
                  <a:lnTo>
                    <a:pt x="1209771" y="76295"/>
                  </a:lnTo>
                  <a:lnTo>
                    <a:pt x="1215676" y="76486"/>
                  </a:lnTo>
                  <a:lnTo>
                    <a:pt x="1223677" y="101536"/>
                  </a:lnTo>
                  <a:lnTo>
                    <a:pt x="1228154" y="99060"/>
                  </a:lnTo>
                  <a:lnTo>
                    <a:pt x="1233678" y="101441"/>
                  </a:lnTo>
                  <a:lnTo>
                    <a:pt x="1241775" y="99155"/>
                  </a:lnTo>
                  <a:lnTo>
                    <a:pt x="1243870" y="118396"/>
                  </a:lnTo>
                  <a:lnTo>
                    <a:pt x="1259300" y="114205"/>
                  </a:lnTo>
                  <a:lnTo>
                    <a:pt x="1270350" y="122301"/>
                  </a:lnTo>
                  <a:lnTo>
                    <a:pt x="1280351" y="123920"/>
                  </a:lnTo>
                  <a:lnTo>
                    <a:pt x="1278922" y="115633"/>
                  </a:lnTo>
                  <a:lnTo>
                    <a:pt x="1296067" y="108871"/>
                  </a:lnTo>
                  <a:lnTo>
                    <a:pt x="1303592" y="121539"/>
                  </a:lnTo>
                  <a:lnTo>
                    <a:pt x="1304735" y="130111"/>
                  </a:lnTo>
                  <a:lnTo>
                    <a:pt x="1315498" y="126301"/>
                  </a:lnTo>
                  <a:lnTo>
                    <a:pt x="1324261" y="137541"/>
                  </a:lnTo>
                  <a:lnTo>
                    <a:pt x="1329881" y="139350"/>
                  </a:lnTo>
                  <a:lnTo>
                    <a:pt x="1324547" y="145447"/>
                  </a:lnTo>
                  <a:lnTo>
                    <a:pt x="1328547" y="156400"/>
                  </a:lnTo>
                  <a:lnTo>
                    <a:pt x="1320641" y="158877"/>
                  </a:lnTo>
                  <a:lnTo>
                    <a:pt x="1323309" y="169735"/>
                  </a:lnTo>
                  <a:lnTo>
                    <a:pt x="1321594" y="174022"/>
                  </a:lnTo>
                  <a:lnTo>
                    <a:pt x="1288447" y="176403"/>
                  </a:lnTo>
                  <a:lnTo>
                    <a:pt x="1266444" y="186023"/>
                  </a:lnTo>
                  <a:lnTo>
                    <a:pt x="1271683" y="199644"/>
                  </a:lnTo>
                  <a:lnTo>
                    <a:pt x="1268921" y="202597"/>
                  </a:lnTo>
                  <a:lnTo>
                    <a:pt x="1272921" y="205073"/>
                  </a:lnTo>
                  <a:lnTo>
                    <a:pt x="1260729" y="216884"/>
                  </a:lnTo>
                  <a:lnTo>
                    <a:pt x="1268730" y="224409"/>
                  </a:lnTo>
                  <a:lnTo>
                    <a:pt x="1249775" y="232315"/>
                  </a:lnTo>
                  <a:lnTo>
                    <a:pt x="1224153" y="232886"/>
                  </a:lnTo>
                  <a:lnTo>
                    <a:pt x="1201769" y="253365"/>
                  </a:lnTo>
                  <a:lnTo>
                    <a:pt x="1200722" y="258127"/>
                  </a:lnTo>
                  <a:lnTo>
                    <a:pt x="1205198" y="256794"/>
                  </a:lnTo>
                  <a:lnTo>
                    <a:pt x="1208532" y="264033"/>
                  </a:lnTo>
                  <a:lnTo>
                    <a:pt x="1211008" y="277273"/>
                  </a:lnTo>
                  <a:lnTo>
                    <a:pt x="1210437" y="293084"/>
                  </a:lnTo>
                  <a:lnTo>
                    <a:pt x="1225963" y="297084"/>
                  </a:lnTo>
                  <a:lnTo>
                    <a:pt x="1223581" y="311182"/>
                  </a:lnTo>
                  <a:lnTo>
                    <a:pt x="1216533" y="316420"/>
                  </a:lnTo>
                  <a:lnTo>
                    <a:pt x="1210342" y="316706"/>
                  </a:lnTo>
                  <a:lnTo>
                    <a:pt x="1207484" y="308419"/>
                  </a:lnTo>
                  <a:lnTo>
                    <a:pt x="1197864" y="306324"/>
                  </a:lnTo>
                  <a:lnTo>
                    <a:pt x="1195006" y="297656"/>
                  </a:lnTo>
                  <a:lnTo>
                    <a:pt x="1189101" y="297751"/>
                  </a:lnTo>
                  <a:lnTo>
                    <a:pt x="1185958" y="312039"/>
                  </a:lnTo>
                  <a:lnTo>
                    <a:pt x="1176528" y="309562"/>
                  </a:lnTo>
                  <a:lnTo>
                    <a:pt x="1176242" y="311944"/>
                  </a:lnTo>
                  <a:lnTo>
                    <a:pt x="1169384" y="313182"/>
                  </a:lnTo>
                  <a:lnTo>
                    <a:pt x="1170337" y="327850"/>
                  </a:lnTo>
                  <a:lnTo>
                    <a:pt x="1161860" y="327184"/>
                  </a:lnTo>
                  <a:lnTo>
                    <a:pt x="1164432" y="314801"/>
                  </a:lnTo>
                  <a:lnTo>
                    <a:pt x="1157192" y="314992"/>
                  </a:lnTo>
                  <a:lnTo>
                    <a:pt x="1154430" y="323374"/>
                  </a:lnTo>
                  <a:lnTo>
                    <a:pt x="1156621" y="324612"/>
                  </a:lnTo>
                  <a:lnTo>
                    <a:pt x="1156240" y="350615"/>
                  </a:lnTo>
                  <a:lnTo>
                    <a:pt x="1143857" y="355854"/>
                  </a:lnTo>
                  <a:lnTo>
                    <a:pt x="1141857" y="365760"/>
                  </a:lnTo>
                  <a:lnTo>
                    <a:pt x="1136618" y="364617"/>
                  </a:lnTo>
                  <a:lnTo>
                    <a:pt x="1136142" y="357473"/>
                  </a:lnTo>
                  <a:lnTo>
                    <a:pt x="1133571" y="373761"/>
                  </a:lnTo>
                  <a:lnTo>
                    <a:pt x="1136618" y="375380"/>
                  </a:lnTo>
                  <a:lnTo>
                    <a:pt x="1136333" y="380047"/>
                  </a:lnTo>
                  <a:lnTo>
                    <a:pt x="1131856" y="380333"/>
                  </a:lnTo>
                  <a:lnTo>
                    <a:pt x="1131856" y="386048"/>
                  </a:lnTo>
                  <a:lnTo>
                    <a:pt x="1127284" y="386524"/>
                  </a:lnTo>
                  <a:lnTo>
                    <a:pt x="1126808" y="391954"/>
                  </a:lnTo>
                  <a:lnTo>
                    <a:pt x="1132237" y="393763"/>
                  </a:lnTo>
                  <a:lnTo>
                    <a:pt x="1129760" y="399383"/>
                  </a:lnTo>
                  <a:lnTo>
                    <a:pt x="1135952" y="401098"/>
                  </a:lnTo>
                  <a:lnTo>
                    <a:pt x="1132999" y="424529"/>
                  </a:lnTo>
                  <a:lnTo>
                    <a:pt x="1141381" y="445198"/>
                  </a:lnTo>
                  <a:lnTo>
                    <a:pt x="1145191" y="447103"/>
                  </a:lnTo>
                  <a:lnTo>
                    <a:pt x="1141952" y="449294"/>
                  </a:lnTo>
                  <a:lnTo>
                    <a:pt x="1148810" y="456438"/>
                  </a:lnTo>
                  <a:lnTo>
                    <a:pt x="1145667" y="462534"/>
                  </a:lnTo>
                  <a:lnTo>
                    <a:pt x="1147572" y="463963"/>
                  </a:lnTo>
                  <a:lnTo>
                    <a:pt x="1133380" y="472154"/>
                  </a:lnTo>
                  <a:lnTo>
                    <a:pt x="1133380" y="477202"/>
                  </a:lnTo>
                  <a:lnTo>
                    <a:pt x="1137666" y="476821"/>
                  </a:lnTo>
                  <a:lnTo>
                    <a:pt x="1133571" y="478917"/>
                  </a:lnTo>
                  <a:lnTo>
                    <a:pt x="1133665" y="487013"/>
                  </a:lnTo>
                  <a:lnTo>
                    <a:pt x="1140048" y="501491"/>
                  </a:lnTo>
                  <a:lnTo>
                    <a:pt x="1157478" y="522541"/>
                  </a:lnTo>
                  <a:lnTo>
                    <a:pt x="1145953" y="532447"/>
                  </a:lnTo>
                  <a:lnTo>
                    <a:pt x="1144333" y="538734"/>
                  </a:lnTo>
                  <a:lnTo>
                    <a:pt x="1146239" y="548830"/>
                  </a:lnTo>
                  <a:lnTo>
                    <a:pt x="1141191" y="555498"/>
                  </a:lnTo>
                  <a:lnTo>
                    <a:pt x="1136523" y="557308"/>
                  </a:lnTo>
                  <a:lnTo>
                    <a:pt x="1132618" y="584168"/>
                  </a:lnTo>
                  <a:lnTo>
                    <a:pt x="1138047" y="601408"/>
                  </a:lnTo>
                  <a:lnTo>
                    <a:pt x="1155192" y="595217"/>
                  </a:lnTo>
                  <a:lnTo>
                    <a:pt x="1156621" y="598265"/>
                  </a:lnTo>
                  <a:lnTo>
                    <a:pt x="1164717" y="594455"/>
                  </a:lnTo>
                  <a:lnTo>
                    <a:pt x="1191292" y="590645"/>
                  </a:lnTo>
                  <a:lnTo>
                    <a:pt x="1202246" y="634174"/>
                  </a:lnTo>
                  <a:lnTo>
                    <a:pt x="1199388" y="640461"/>
                  </a:lnTo>
                  <a:lnTo>
                    <a:pt x="1202627" y="654558"/>
                  </a:lnTo>
                  <a:lnTo>
                    <a:pt x="1193578" y="661416"/>
                  </a:lnTo>
                  <a:lnTo>
                    <a:pt x="1196055" y="665702"/>
                  </a:lnTo>
                  <a:lnTo>
                    <a:pt x="1184720" y="664083"/>
                  </a:lnTo>
                  <a:lnTo>
                    <a:pt x="1187482" y="671322"/>
                  </a:lnTo>
                  <a:lnTo>
                    <a:pt x="1179195" y="676275"/>
                  </a:lnTo>
                  <a:lnTo>
                    <a:pt x="1183958" y="681038"/>
                  </a:lnTo>
                  <a:lnTo>
                    <a:pt x="1178814" y="687514"/>
                  </a:lnTo>
                  <a:lnTo>
                    <a:pt x="1182433" y="692753"/>
                  </a:lnTo>
                  <a:lnTo>
                    <a:pt x="1184529" y="691229"/>
                  </a:lnTo>
                  <a:lnTo>
                    <a:pt x="1198341" y="718090"/>
                  </a:lnTo>
                  <a:lnTo>
                    <a:pt x="1194530" y="719614"/>
                  </a:lnTo>
                  <a:lnTo>
                    <a:pt x="1192816" y="715042"/>
                  </a:lnTo>
                  <a:lnTo>
                    <a:pt x="1189577" y="717137"/>
                  </a:lnTo>
                  <a:lnTo>
                    <a:pt x="1188339" y="714946"/>
                  </a:lnTo>
                  <a:lnTo>
                    <a:pt x="1178528" y="724186"/>
                  </a:lnTo>
                  <a:lnTo>
                    <a:pt x="1177005" y="733615"/>
                  </a:lnTo>
                  <a:lnTo>
                    <a:pt x="1184910" y="729710"/>
                  </a:lnTo>
                  <a:lnTo>
                    <a:pt x="1185958" y="739616"/>
                  </a:lnTo>
                  <a:lnTo>
                    <a:pt x="1194626" y="738568"/>
                  </a:lnTo>
                  <a:lnTo>
                    <a:pt x="1195769" y="742950"/>
                  </a:lnTo>
                  <a:lnTo>
                    <a:pt x="1190244" y="745903"/>
                  </a:lnTo>
                  <a:lnTo>
                    <a:pt x="1190815" y="750760"/>
                  </a:lnTo>
                  <a:lnTo>
                    <a:pt x="1204437" y="749713"/>
                  </a:lnTo>
                  <a:lnTo>
                    <a:pt x="1203484" y="756666"/>
                  </a:lnTo>
                  <a:lnTo>
                    <a:pt x="1197388" y="763524"/>
                  </a:lnTo>
                  <a:lnTo>
                    <a:pt x="1212533" y="784860"/>
                  </a:lnTo>
                  <a:lnTo>
                    <a:pt x="1215866" y="794004"/>
                  </a:lnTo>
                  <a:lnTo>
                    <a:pt x="1223105" y="792194"/>
                  </a:lnTo>
                  <a:lnTo>
                    <a:pt x="1225106" y="795909"/>
                  </a:lnTo>
                  <a:lnTo>
                    <a:pt x="1229201" y="794099"/>
                  </a:lnTo>
                  <a:lnTo>
                    <a:pt x="1239203" y="785431"/>
                  </a:lnTo>
                  <a:lnTo>
                    <a:pt x="1240727" y="780955"/>
                  </a:lnTo>
                  <a:lnTo>
                    <a:pt x="1242537" y="786384"/>
                  </a:lnTo>
                  <a:lnTo>
                    <a:pt x="1226630" y="801624"/>
                  </a:lnTo>
                  <a:lnTo>
                    <a:pt x="1226725" y="805053"/>
                  </a:lnTo>
                  <a:lnTo>
                    <a:pt x="1230725" y="807053"/>
                  </a:lnTo>
                  <a:lnTo>
                    <a:pt x="1228725" y="813149"/>
                  </a:lnTo>
                  <a:lnTo>
                    <a:pt x="1232345" y="817340"/>
                  </a:lnTo>
                  <a:lnTo>
                    <a:pt x="1243108" y="809434"/>
                  </a:lnTo>
                  <a:lnTo>
                    <a:pt x="1244441" y="811149"/>
                  </a:lnTo>
                  <a:lnTo>
                    <a:pt x="1234631" y="820864"/>
                  </a:lnTo>
                  <a:lnTo>
                    <a:pt x="1241108" y="830389"/>
                  </a:lnTo>
                  <a:lnTo>
                    <a:pt x="1248537" y="836009"/>
                  </a:lnTo>
                  <a:lnTo>
                    <a:pt x="1258919" y="819817"/>
                  </a:lnTo>
                  <a:lnTo>
                    <a:pt x="1261967" y="822769"/>
                  </a:lnTo>
                  <a:lnTo>
                    <a:pt x="1261205" y="825627"/>
                  </a:lnTo>
                  <a:lnTo>
                    <a:pt x="1253490" y="838486"/>
                  </a:lnTo>
                  <a:lnTo>
                    <a:pt x="1256919" y="841724"/>
                  </a:lnTo>
                  <a:lnTo>
                    <a:pt x="1259015" y="839248"/>
                  </a:lnTo>
                  <a:lnTo>
                    <a:pt x="1264825" y="838867"/>
                  </a:lnTo>
                  <a:lnTo>
                    <a:pt x="1270730" y="851154"/>
                  </a:lnTo>
                  <a:lnTo>
                    <a:pt x="1275017" y="850201"/>
                  </a:lnTo>
                  <a:lnTo>
                    <a:pt x="1284256" y="856869"/>
                  </a:lnTo>
                  <a:lnTo>
                    <a:pt x="1288828" y="855059"/>
                  </a:lnTo>
                  <a:lnTo>
                    <a:pt x="1305115" y="835342"/>
                  </a:lnTo>
                  <a:lnTo>
                    <a:pt x="1312641" y="837057"/>
                  </a:lnTo>
                  <a:lnTo>
                    <a:pt x="1316641" y="840867"/>
                  </a:lnTo>
                  <a:lnTo>
                    <a:pt x="1323022" y="840105"/>
                  </a:lnTo>
                  <a:lnTo>
                    <a:pt x="1330548" y="843058"/>
                  </a:lnTo>
                  <a:lnTo>
                    <a:pt x="1335215" y="846487"/>
                  </a:lnTo>
                  <a:lnTo>
                    <a:pt x="1342072" y="859631"/>
                  </a:lnTo>
                  <a:lnTo>
                    <a:pt x="1340644" y="863536"/>
                  </a:lnTo>
                  <a:lnTo>
                    <a:pt x="1347312" y="881824"/>
                  </a:lnTo>
                  <a:lnTo>
                    <a:pt x="1358456" y="887539"/>
                  </a:lnTo>
                  <a:lnTo>
                    <a:pt x="1360266" y="898874"/>
                  </a:lnTo>
                  <a:lnTo>
                    <a:pt x="1358741" y="901255"/>
                  </a:lnTo>
                  <a:lnTo>
                    <a:pt x="1349121" y="902017"/>
                  </a:lnTo>
                  <a:lnTo>
                    <a:pt x="1336929" y="917162"/>
                  </a:lnTo>
                  <a:lnTo>
                    <a:pt x="1320070" y="917448"/>
                  </a:lnTo>
                  <a:lnTo>
                    <a:pt x="1305115" y="925068"/>
                  </a:lnTo>
                  <a:lnTo>
                    <a:pt x="1310355" y="940022"/>
                  </a:lnTo>
                  <a:lnTo>
                    <a:pt x="1323594" y="956691"/>
                  </a:lnTo>
                  <a:lnTo>
                    <a:pt x="1325594" y="968502"/>
                  </a:lnTo>
                  <a:lnTo>
                    <a:pt x="1319403" y="969645"/>
                  </a:lnTo>
                  <a:lnTo>
                    <a:pt x="1323499" y="980503"/>
                  </a:lnTo>
                  <a:lnTo>
                    <a:pt x="1335596" y="998220"/>
                  </a:lnTo>
                  <a:lnTo>
                    <a:pt x="1316832" y="1012126"/>
                  </a:lnTo>
                  <a:lnTo>
                    <a:pt x="1319784" y="1018984"/>
                  </a:lnTo>
                  <a:lnTo>
                    <a:pt x="1311974" y="1021937"/>
                  </a:lnTo>
                  <a:lnTo>
                    <a:pt x="1306830" y="1032796"/>
                  </a:lnTo>
                  <a:lnTo>
                    <a:pt x="1308830" y="1036891"/>
                  </a:lnTo>
                  <a:lnTo>
                    <a:pt x="1305021" y="1041463"/>
                  </a:lnTo>
                  <a:lnTo>
                    <a:pt x="1305401" y="1047940"/>
                  </a:lnTo>
                  <a:lnTo>
                    <a:pt x="1310640" y="1048988"/>
                  </a:lnTo>
                  <a:lnTo>
                    <a:pt x="1309306" y="1044607"/>
                  </a:lnTo>
                  <a:lnTo>
                    <a:pt x="1313117" y="1046035"/>
                  </a:lnTo>
                  <a:lnTo>
                    <a:pt x="1317117" y="1043940"/>
                  </a:lnTo>
                  <a:lnTo>
                    <a:pt x="1318355" y="1045940"/>
                  </a:lnTo>
                  <a:lnTo>
                    <a:pt x="1316069" y="1048702"/>
                  </a:lnTo>
                  <a:lnTo>
                    <a:pt x="1302353" y="1055275"/>
                  </a:lnTo>
                  <a:lnTo>
                    <a:pt x="1295305" y="1045464"/>
                  </a:lnTo>
                  <a:lnTo>
                    <a:pt x="1295686" y="1041844"/>
                  </a:lnTo>
                  <a:lnTo>
                    <a:pt x="1298162" y="1044511"/>
                  </a:lnTo>
                  <a:lnTo>
                    <a:pt x="1298734" y="1035272"/>
                  </a:lnTo>
                  <a:lnTo>
                    <a:pt x="1293019" y="1034320"/>
                  </a:lnTo>
                  <a:lnTo>
                    <a:pt x="1292448" y="1041559"/>
                  </a:lnTo>
                  <a:lnTo>
                    <a:pt x="1284351" y="1048417"/>
                  </a:lnTo>
                  <a:lnTo>
                    <a:pt x="1284066" y="1058989"/>
                  </a:lnTo>
                  <a:lnTo>
                    <a:pt x="1281494" y="1056322"/>
                  </a:lnTo>
                  <a:lnTo>
                    <a:pt x="1272826" y="1061942"/>
                  </a:lnTo>
                  <a:lnTo>
                    <a:pt x="1268158" y="1061942"/>
                  </a:lnTo>
                  <a:lnTo>
                    <a:pt x="1262824" y="1054608"/>
                  </a:lnTo>
                  <a:lnTo>
                    <a:pt x="1247109" y="1066990"/>
                  </a:lnTo>
                  <a:lnTo>
                    <a:pt x="1244823" y="1065466"/>
                  </a:lnTo>
                  <a:lnTo>
                    <a:pt x="1239393" y="1069657"/>
                  </a:lnTo>
                  <a:lnTo>
                    <a:pt x="1219676" y="1073563"/>
                  </a:lnTo>
                  <a:lnTo>
                    <a:pt x="1214914" y="1071467"/>
                  </a:lnTo>
                  <a:lnTo>
                    <a:pt x="1212628" y="1073848"/>
                  </a:lnTo>
                  <a:lnTo>
                    <a:pt x="1203960" y="1074801"/>
                  </a:lnTo>
                  <a:lnTo>
                    <a:pt x="1195006" y="1085278"/>
                  </a:lnTo>
                  <a:lnTo>
                    <a:pt x="1191864" y="1103471"/>
                  </a:lnTo>
                  <a:lnTo>
                    <a:pt x="1180147" y="1110901"/>
                  </a:lnTo>
                  <a:lnTo>
                    <a:pt x="1177290" y="1119568"/>
                  </a:lnTo>
                  <a:lnTo>
                    <a:pt x="1168051" y="1129189"/>
                  </a:lnTo>
                  <a:lnTo>
                    <a:pt x="1191673" y="1177385"/>
                  </a:lnTo>
                  <a:lnTo>
                    <a:pt x="1199293" y="1207103"/>
                  </a:lnTo>
                  <a:lnTo>
                    <a:pt x="1208627" y="1225391"/>
                  </a:lnTo>
                  <a:lnTo>
                    <a:pt x="1214056" y="1230725"/>
                  </a:lnTo>
                  <a:lnTo>
                    <a:pt x="1229106" y="1221200"/>
                  </a:lnTo>
                  <a:lnTo>
                    <a:pt x="1233773" y="1221105"/>
                  </a:lnTo>
                  <a:lnTo>
                    <a:pt x="1241393" y="1228249"/>
                  </a:lnTo>
                  <a:lnTo>
                    <a:pt x="1248918" y="1231106"/>
                  </a:lnTo>
                  <a:lnTo>
                    <a:pt x="1277303" y="1225582"/>
                  </a:lnTo>
                  <a:lnTo>
                    <a:pt x="1282065" y="1226915"/>
                  </a:lnTo>
                  <a:lnTo>
                    <a:pt x="1292257" y="1221486"/>
                  </a:lnTo>
                  <a:lnTo>
                    <a:pt x="1293971" y="1223963"/>
                  </a:lnTo>
                  <a:lnTo>
                    <a:pt x="1301687" y="1224820"/>
                  </a:lnTo>
                  <a:lnTo>
                    <a:pt x="1303877" y="1215961"/>
                  </a:lnTo>
                  <a:lnTo>
                    <a:pt x="1299687" y="1209294"/>
                  </a:lnTo>
                  <a:lnTo>
                    <a:pt x="1296639" y="1209389"/>
                  </a:lnTo>
                  <a:lnTo>
                    <a:pt x="1295972" y="1202626"/>
                  </a:lnTo>
                  <a:lnTo>
                    <a:pt x="1291876" y="1200817"/>
                  </a:lnTo>
                  <a:lnTo>
                    <a:pt x="1293495" y="1189863"/>
                  </a:lnTo>
                  <a:lnTo>
                    <a:pt x="1297496" y="1185386"/>
                  </a:lnTo>
                  <a:lnTo>
                    <a:pt x="1301687" y="1200626"/>
                  </a:lnTo>
                  <a:lnTo>
                    <a:pt x="1308830" y="1197578"/>
                  </a:lnTo>
                  <a:lnTo>
                    <a:pt x="1319594" y="1182624"/>
                  </a:lnTo>
                  <a:lnTo>
                    <a:pt x="1329309" y="1196626"/>
                  </a:lnTo>
                  <a:lnTo>
                    <a:pt x="1336167" y="1195197"/>
                  </a:lnTo>
                  <a:lnTo>
                    <a:pt x="1341406" y="1203103"/>
                  </a:lnTo>
                  <a:lnTo>
                    <a:pt x="1337787" y="1210342"/>
                  </a:lnTo>
                  <a:lnTo>
                    <a:pt x="1340358" y="1213675"/>
                  </a:lnTo>
                  <a:lnTo>
                    <a:pt x="1336262" y="1216533"/>
                  </a:lnTo>
                  <a:lnTo>
                    <a:pt x="1340930" y="1218057"/>
                  </a:lnTo>
                  <a:lnTo>
                    <a:pt x="1340453" y="1225105"/>
                  </a:lnTo>
                  <a:lnTo>
                    <a:pt x="1337787" y="1237869"/>
                  </a:lnTo>
                  <a:lnTo>
                    <a:pt x="1334453" y="1239869"/>
                  </a:lnTo>
                  <a:lnTo>
                    <a:pt x="1340168" y="1257300"/>
                  </a:lnTo>
                  <a:lnTo>
                    <a:pt x="1349502" y="1271588"/>
                  </a:lnTo>
                  <a:lnTo>
                    <a:pt x="1362742" y="1283018"/>
                  </a:lnTo>
                  <a:lnTo>
                    <a:pt x="1370267" y="1274255"/>
                  </a:lnTo>
                  <a:lnTo>
                    <a:pt x="1376458" y="1279684"/>
                  </a:lnTo>
                  <a:lnTo>
                    <a:pt x="1387698" y="1300924"/>
                  </a:lnTo>
                  <a:lnTo>
                    <a:pt x="1426274" y="1336262"/>
                  </a:lnTo>
                  <a:lnTo>
                    <a:pt x="1434274" y="1350454"/>
                  </a:lnTo>
                  <a:lnTo>
                    <a:pt x="1433798" y="1355121"/>
                  </a:lnTo>
                  <a:lnTo>
                    <a:pt x="1431512" y="1355121"/>
                  </a:lnTo>
                  <a:lnTo>
                    <a:pt x="1434560" y="1363980"/>
                  </a:lnTo>
                  <a:lnTo>
                    <a:pt x="1427512" y="1366171"/>
                  </a:lnTo>
                  <a:lnTo>
                    <a:pt x="1429036" y="1371505"/>
                  </a:lnTo>
                  <a:lnTo>
                    <a:pt x="1419321" y="1386554"/>
                  </a:lnTo>
                  <a:lnTo>
                    <a:pt x="1408462" y="1382935"/>
                  </a:lnTo>
                  <a:lnTo>
                    <a:pt x="1407414" y="1385030"/>
                  </a:lnTo>
                  <a:lnTo>
                    <a:pt x="1399699" y="1382077"/>
                  </a:lnTo>
                  <a:lnTo>
                    <a:pt x="1391412" y="1384459"/>
                  </a:lnTo>
                  <a:lnTo>
                    <a:pt x="1385126" y="1383125"/>
                  </a:lnTo>
                  <a:lnTo>
                    <a:pt x="1383316" y="1387602"/>
                  </a:lnTo>
                  <a:lnTo>
                    <a:pt x="1380268" y="1388269"/>
                  </a:lnTo>
                  <a:lnTo>
                    <a:pt x="1379506" y="1395603"/>
                  </a:lnTo>
                  <a:lnTo>
                    <a:pt x="1376934" y="1395984"/>
                  </a:lnTo>
                  <a:lnTo>
                    <a:pt x="1378173" y="1406461"/>
                  </a:lnTo>
                  <a:lnTo>
                    <a:pt x="1362171" y="1418558"/>
                  </a:lnTo>
                  <a:lnTo>
                    <a:pt x="1368076" y="1424749"/>
                  </a:lnTo>
                  <a:lnTo>
                    <a:pt x="1372839" y="1422845"/>
                  </a:lnTo>
                  <a:lnTo>
                    <a:pt x="1372743" y="1418844"/>
                  </a:lnTo>
                  <a:lnTo>
                    <a:pt x="1376553" y="1416748"/>
                  </a:lnTo>
                  <a:lnTo>
                    <a:pt x="1381982" y="1420368"/>
                  </a:lnTo>
                  <a:lnTo>
                    <a:pt x="1382173" y="1425321"/>
                  </a:lnTo>
                  <a:lnTo>
                    <a:pt x="1372553" y="1432465"/>
                  </a:lnTo>
                  <a:lnTo>
                    <a:pt x="1373124" y="1437608"/>
                  </a:lnTo>
                  <a:lnTo>
                    <a:pt x="1375505" y="1436561"/>
                  </a:lnTo>
                  <a:lnTo>
                    <a:pt x="1379506" y="1441895"/>
                  </a:lnTo>
                  <a:lnTo>
                    <a:pt x="1378934" y="1449134"/>
                  </a:lnTo>
                  <a:lnTo>
                    <a:pt x="1390269" y="1449895"/>
                  </a:lnTo>
                  <a:lnTo>
                    <a:pt x="1388745" y="1446943"/>
                  </a:lnTo>
                  <a:lnTo>
                    <a:pt x="1393603" y="1444847"/>
                  </a:lnTo>
                  <a:lnTo>
                    <a:pt x="1394460" y="1450943"/>
                  </a:lnTo>
                  <a:lnTo>
                    <a:pt x="1389602" y="1457039"/>
                  </a:lnTo>
                  <a:lnTo>
                    <a:pt x="1390746" y="1458753"/>
                  </a:lnTo>
                  <a:lnTo>
                    <a:pt x="1387126" y="1459135"/>
                  </a:lnTo>
                  <a:lnTo>
                    <a:pt x="1382554" y="1465993"/>
                  </a:lnTo>
                  <a:lnTo>
                    <a:pt x="1378744" y="1467135"/>
                  </a:lnTo>
                  <a:lnTo>
                    <a:pt x="1379030" y="1469517"/>
                  </a:lnTo>
                  <a:lnTo>
                    <a:pt x="1385316" y="1471803"/>
                  </a:lnTo>
                  <a:lnTo>
                    <a:pt x="1394270" y="1482090"/>
                  </a:lnTo>
                  <a:lnTo>
                    <a:pt x="1396080" y="1480280"/>
                  </a:lnTo>
                  <a:lnTo>
                    <a:pt x="1404842" y="1486090"/>
                  </a:lnTo>
                  <a:lnTo>
                    <a:pt x="1400747" y="1492948"/>
                  </a:lnTo>
                  <a:lnTo>
                    <a:pt x="1393032" y="1489615"/>
                  </a:lnTo>
                  <a:lnTo>
                    <a:pt x="1392555" y="1493615"/>
                  </a:lnTo>
                  <a:lnTo>
                    <a:pt x="1378744" y="1484757"/>
                  </a:lnTo>
                  <a:lnTo>
                    <a:pt x="1367981" y="1470660"/>
                  </a:lnTo>
                  <a:lnTo>
                    <a:pt x="1364933" y="1473422"/>
                  </a:lnTo>
                  <a:lnTo>
                    <a:pt x="1360551" y="1472946"/>
                  </a:lnTo>
                  <a:lnTo>
                    <a:pt x="1358456" y="1470946"/>
                  </a:lnTo>
                  <a:lnTo>
                    <a:pt x="1360646" y="1468184"/>
                  </a:lnTo>
                  <a:lnTo>
                    <a:pt x="1348740" y="1451515"/>
                  </a:lnTo>
                  <a:lnTo>
                    <a:pt x="1345121" y="1452658"/>
                  </a:lnTo>
                  <a:lnTo>
                    <a:pt x="1341787" y="1469231"/>
                  </a:lnTo>
                  <a:lnTo>
                    <a:pt x="1338930" y="1472565"/>
                  </a:lnTo>
                  <a:lnTo>
                    <a:pt x="1333596" y="1470184"/>
                  </a:lnTo>
                  <a:lnTo>
                    <a:pt x="1325404" y="1473994"/>
                  </a:lnTo>
                  <a:lnTo>
                    <a:pt x="1317022" y="1469803"/>
                  </a:lnTo>
                  <a:lnTo>
                    <a:pt x="1319594" y="1479328"/>
                  </a:lnTo>
                  <a:lnTo>
                    <a:pt x="1313402" y="1496092"/>
                  </a:lnTo>
                  <a:lnTo>
                    <a:pt x="1288257" y="1502854"/>
                  </a:lnTo>
                  <a:lnTo>
                    <a:pt x="1278446" y="1498282"/>
                  </a:lnTo>
                  <a:lnTo>
                    <a:pt x="1276731" y="1494758"/>
                  </a:lnTo>
                  <a:lnTo>
                    <a:pt x="1273016" y="1498378"/>
                  </a:lnTo>
                  <a:lnTo>
                    <a:pt x="1271016" y="1508570"/>
                  </a:lnTo>
                  <a:lnTo>
                    <a:pt x="1266635" y="1507427"/>
                  </a:lnTo>
                  <a:lnTo>
                    <a:pt x="1266159" y="1511046"/>
                  </a:lnTo>
                  <a:lnTo>
                    <a:pt x="1262920" y="1508760"/>
                  </a:lnTo>
                  <a:lnTo>
                    <a:pt x="1248156" y="1518571"/>
                  </a:lnTo>
                  <a:lnTo>
                    <a:pt x="1247680" y="1543717"/>
                  </a:lnTo>
                  <a:lnTo>
                    <a:pt x="1243489" y="1548479"/>
                  </a:lnTo>
                  <a:lnTo>
                    <a:pt x="1236821" y="1542955"/>
                  </a:lnTo>
                  <a:lnTo>
                    <a:pt x="1228154" y="1548955"/>
                  </a:lnTo>
                  <a:lnTo>
                    <a:pt x="1232154" y="1550575"/>
                  </a:lnTo>
                  <a:lnTo>
                    <a:pt x="1234821" y="1558099"/>
                  </a:lnTo>
                  <a:lnTo>
                    <a:pt x="1241965" y="1561433"/>
                  </a:lnTo>
                  <a:lnTo>
                    <a:pt x="1244727" y="1559337"/>
                  </a:lnTo>
                  <a:lnTo>
                    <a:pt x="1257396" y="1572959"/>
                  </a:lnTo>
                  <a:lnTo>
                    <a:pt x="1257205" y="1577340"/>
                  </a:lnTo>
                  <a:lnTo>
                    <a:pt x="1263682" y="1581055"/>
                  </a:lnTo>
                  <a:lnTo>
                    <a:pt x="1275207" y="1573053"/>
                  </a:lnTo>
                  <a:lnTo>
                    <a:pt x="1279398" y="1578673"/>
                  </a:lnTo>
                  <a:lnTo>
                    <a:pt x="1276540" y="1581435"/>
                  </a:lnTo>
                  <a:lnTo>
                    <a:pt x="1276540" y="1587151"/>
                  </a:lnTo>
                  <a:lnTo>
                    <a:pt x="1279589" y="1579245"/>
                  </a:lnTo>
                  <a:lnTo>
                    <a:pt x="1283113" y="1581245"/>
                  </a:lnTo>
                  <a:lnTo>
                    <a:pt x="1287208" y="1573816"/>
                  </a:lnTo>
                  <a:lnTo>
                    <a:pt x="1289114" y="1581340"/>
                  </a:lnTo>
                  <a:lnTo>
                    <a:pt x="1296543" y="1576768"/>
                  </a:lnTo>
                  <a:lnTo>
                    <a:pt x="1299781" y="1582674"/>
                  </a:lnTo>
                  <a:lnTo>
                    <a:pt x="1307592" y="1583721"/>
                  </a:lnTo>
                  <a:lnTo>
                    <a:pt x="1309116" y="1587341"/>
                  </a:lnTo>
                  <a:lnTo>
                    <a:pt x="1327976" y="1589913"/>
                  </a:lnTo>
                  <a:lnTo>
                    <a:pt x="1340930" y="1586389"/>
                  </a:lnTo>
                  <a:lnTo>
                    <a:pt x="1343025" y="1592580"/>
                  </a:lnTo>
                  <a:lnTo>
                    <a:pt x="1339691" y="1606201"/>
                  </a:lnTo>
                  <a:lnTo>
                    <a:pt x="1333405" y="1615630"/>
                  </a:lnTo>
                  <a:lnTo>
                    <a:pt x="1330928" y="1614678"/>
                  </a:lnTo>
                  <a:lnTo>
                    <a:pt x="1328833" y="1620488"/>
                  </a:lnTo>
                  <a:lnTo>
                    <a:pt x="1321784" y="1624774"/>
                  </a:lnTo>
                  <a:lnTo>
                    <a:pt x="1318641" y="1623536"/>
                  </a:lnTo>
                  <a:lnTo>
                    <a:pt x="1305592" y="1628489"/>
                  </a:lnTo>
                  <a:lnTo>
                    <a:pt x="1283589" y="1646111"/>
                  </a:lnTo>
                  <a:lnTo>
                    <a:pt x="1284256" y="1658112"/>
                  </a:lnTo>
                  <a:lnTo>
                    <a:pt x="1280446" y="1655826"/>
                  </a:lnTo>
                  <a:lnTo>
                    <a:pt x="1276922" y="1658112"/>
                  </a:lnTo>
                  <a:lnTo>
                    <a:pt x="1274541" y="1656779"/>
                  </a:lnTo>
                  <a:lnTo>
                    <a:pt x="1271397" y="1658112"/>
                  </a:lnTo>
                  <a:lnTo>
                    <a:pt x="1271969" y="1661065"/>
                  </a:lnTo>
                  <a:lnTo>
                    <a:pt x="1240727" y="1666399"/>
                  </a:lnTo>
                  <a:lnTo>
                    <a:pt x="1229487" y="1664208"/>
                  </a:lnTo>
                  <a:lnTo>
                    <a:pt x="1215390" y="1672018"/>
                  </a:lnTo>
                  <a:lnTo>
                    <a:pt x="1212818" y="1675352"/>
                  </a:lnTo>
                  <a:lnTo>
                    <a:pt x="1214533" y="1678781"/>
                  </a:lnTo>
                  <a:lnTo>
                    <a:pt x="1210056" y="1680591"/>
                  </a:lnTo>
                  <a:lnTo>
                    <a:pt x="1207199" y="1692402"/>
                  </a:lnTo>
                  <a:lnTo>
                    <a:pt x="1200817" y="1700879"/>
                  </a:lnTo>
                  <a:lnTo>
                    <a:pt x="1193578" y="1707832"/>
                  </a:lnTo>
                  <a:lnTo>
                    <a:pt x="1180910" y="1713357"/>
                  </a:lnTo>
                  <a:lnTo>
                    <a:pt x="1177481" y="1732693"/>
                  </a:lnTo>
                  <a:lnTo>
                    <a:pt x="1170242" y="1734312"/>
                  </a:lnTo>
                  <a:lnTo>
                    <a:pt x="1169289" y="1732597"/>
                  </a:lnTo>
                  <a:lnTo>
                    <a:pt x="1165193" y="1736979"/>
                  </a:lnTo>
                  <a:lnTo>
                    <a:pt x="1153192" y="1740312"/>
                  </a:lnTo>
                  <a:lnTo>
                    <a:pt x="1147477" y="1738408"/>
                  </a:lnTo>
                  <a:lnTo>
                    <a:pt x="1147572" y="1734312"/>
                  </a:lnTo>
                  <a:lnTo>
                    <a:pt x="1144905" y="1734026"/>
                  </a:lnTo>
                  <a:lnTo>
                    <a:pt x="1141857" y="1728978"/>
                  </a:lnTo>
                  <a:lnTo>
                    <a:pt x="1138714" y="1729264"/>
                  </a:lnTo>
                  <a:lnTo>
                    <a:pt x="1124236" y="1737741"/>
                  </a:lnTo>
                  <a:lnTo>
                    <a:pt x="1116330" y="1746218"/>
                  </a:lnTo>
                  <a:lnTo>
                    <a:pt x="1104614" y="1751076"/>
                  </a:lnTo>
                  <a:lnTo>
                    <a:pt x="1100709" y="1757267"/>
                  </a:lnTo>
                  <a:lnTo>
                    <a:pt x="1093756" y="1758315"/>
                  </a:lnTo>
                  <a:lnTo>
                    <a:pt x="1091470" y="1767364"/>
                  </a:lnTo>
                  <a:lnTo>
                    <a:pt x="1087089" y="1760505"/>
                  </a:lnTo>
                  <a:lnTo>
                    <a:pt x="1083564" y="1760505"/>
                  </a:lnTo>
                  <a:lnTo>
                    <a:pt x="1068133" y="1775079"/>
                  </a:lnTo>
                  <a:lnTo>
                    <a:pt x="1064133" y="1784413"/>
                  </a:lnTo>
                  <a:lnTo>
                    <a:pt x="1059180" y="1784985"/>
                  </a:lnTo>
                  <a:lnTo>
                    <a:pt x="1048131" y="1779651"/>
                  </a:lnTo>
                  <a:lnTo>
                    <a:pt x="1045369" y="1766697"/>
                  </a:lnTo>
                  <a:lnTo>
                    <a:pt x="1047083" y="1760505"/>
                  </a:lnTo>
                  <a:lnTo>
                    <a:pt x="1055751" y="1750409"/>
                  </a:lnTo>
                  <a:lnTo>
                    <a:pt x="1070229" y="1741075"/>
                  </a:lnTo>
                  <a:lnTo>
                    <a:pt x="1070896" y="1737931"/>
                  </a:lnTo>
                  <a:lnTo>
                    <a:pt x="1063466" y="1722691"/>
                  </a:lnTo>
                  <a:lnTo>
                    <a:pt x="1059942" y="1721929"/>
                  </a:lnTo>
                  <a:lnTo>
                    <a:pt x="1058037" y="1726787"/>
                  </a:lnTo>
                  <a:lnTo>
                    <a:pt x="1041083" y="1738979"/>
                  </a:lnTo>
                  <a:lnTo>
                    <a:pt x="1029462" y="1728311"/>
                  </a:lnTo>
                  <a:lnTo>
                    <a:pt x="1016508" y="1709166"/>
                  </a:lnTo>
                  <a:lnTo>
                    <a:pt x="1008793" y="1703261"/>
                  </a:lnTo>
                  <a:lnTo>
                    <a:pt x="999554" y="1687163"/>
                  </a:lnTo>
                  <a:lnTo>
                    <a:pt x="988124" y="1679924"/>
                  </a:lnTo>
                  <a:lnTo>
                    <a:pt x="985076" y="1669352"/>
                  </a:lnTo>
                  <a:lnTo>
                    <a:pt x="971169" y="1664018"/>
                  </a:lnTo>
                  <a:lnTo>
                    <a:pt x="962597" y="1669828"/>
                  </a:lnTo>
                  <a:lnTo>
                    <a:pt x="963358" y="1674400"/>
                  </a:lnTo>
                  <a:lnTo>
                    <a:pt x="960882" y="1677734"/>
                  </a:lnTo>
                  <a:lnTo>
                    <a:pt x="953548" y="1678781"/>
                  </a:lnTo>
                  <a:lnTo>
                    <a:pt x="945928" y="1676019"/>
                  </a:lnTo>
                  <a:lnTo>
                    <a:pt x="935927" y="1663636"/>
                  </a:lnTo>
                  <a:lnTo>
                    <a:pt x="920496" y="1677734"/>
                  </a:lnTo>
                  <a:lnTo>
                    <a:pt x="918972" y="1693164"/>
                  </a:lnTo>
                  <a:lnTo>
                    <a:pt x="913924" y="1697450"/>
                  </a:lnTo>
                  <a:lnTo>
                    <a:pt x="895350" y="1687259"/>
                  </a:lnTo>
                  <a:lnTo>
                    <a:pt x="865632" y="1678400"/>
                  </a:lnTo>
                  <a:lnTo>
                    <a:pt x="858869" y="1679924"/>
                  </a:lnTo>
                  <a:lnTo>
                    <a:pt x="854583" y="1686592"/>
                  </a:lnTo>
                  <a:lnTo>
                    <a:pt x="855059" y="1690306"/>
                  </a:lnTo>
                  <a:lnTo>
                    <a:pt x="890016" y="1717834"/>
                  </a:lnTo>
                  <a:lnTo>
                    <a:pt x="890397" y="1720691"/>
                  </a:lnTo>
                  <a:lnTo>
                    <a:pt x="885063" y="1725073"/>
                  </a:lnTo>
                  <a:lnTo>
                    <a:pt x="870490" y="1724120"/>
                  </a:lnTo>
                  <a:lnTo>
                    <a:pt x="842010" y="1712309"/>
                  </a:lnTo>
                  <a:lnTo>
                    <a:pt x="841248" y="1704784"/>
                  </a:lnTo>
                  <a:lnTo>
                    <a:pt x="838010" y="1703451"/>
                  </a:lnTo>
                  <a:lnTo>
                    <a:pt x="822103" y="1711071"/>
                  </a:lnTo>
                  <a:lnTo>
                    <a:pt x="791814" y="1748885"/>
                  </a:lnTo>
                  <a:lnTo>
                    <a:pt x="784098" y="1752790"/>
                  </a:lnTo>
                  <a:lnTo>
                    <a:pt x="769334" y="1752314"/>
                  </a:lnTo>
                  <a:lnTo>
                    <a:pt x="763429" y="1754600"/>
                  </a:lnTo>
                  <a:lnTo>
                    <a:pt x="755237" y="1766983"/>
                  </a:lnTo>
                  <a:lnTo>
                    <a:pt x="752475" y="1764411"/>
                  </a:lnTo>
                  <a:lnTo>
                    <a:pt x="747427" y="1744027"/>
                  </a:lnTo>
                  <a:lnTo>
                    <a:pt x="740569" y="1736598"/>
                  </a:lnTo>
                  <a:lnTo>
                    <a:pt x="736092" y="1736121"/>
                  </a:lnTo>
                  <a:lnTo>
                    <a:pt x="709994" y="1753743"/>
                  </a:lnTo>
                  <a:lnTo>
                    <a:pt x="703612" y="1770983"/>
                  </a:lnTo>
                  <a:lnTo>
                    <a:pt x="696564" y="1773174"/>
                  </a:lnTo>
                  <a:lnTo>
                    <a:pt x="692182" y="1777936"/>
                  </a:lnTo>
                  <a:lnTo>
                    <a:pt x="682562" y="1777079"/>
                  </a:lnTo>
                  <a:lnTo>
                    <a:pt x="673132" y="1786033"/>
                  </a:lnTo>
                  <a:lnTo>
                    <a:pt x="668465" y="1786414"/>
                  </a:lnTo>
                  <a:lnTo>
                    <a:pt x="661512" y="1780413"/>
                  </a:lnTo>
                  <a:lnTo>
                    <a:pt x="642366" y="1780318"/>
                  </a:lnTo>
                  <a:lnTo>
                    <a:pt x="631127" y="1784128"/>
                  </a:lnTo>
                  <a:lnTo>
                    <a:pt x="621697" y="1782985"/>
                  </a:lnTo>
                  <a:lnTo>
                    <a:pt x="606076" y="1791367"/>
                  </a:lnTo>
                  <a:lnTo>
                    <a:pt x="595503" y="1789462"/>
                  </a:lnTo>
                  <a:lnTo>
                    <a:pt x="575881" y="1791748"/>
                  </a:lnTo>
                  <a:lnTo>
                    <a:pt x="559499" y="1800606"/>
                  </a:lnTo>
                  <a:lnTo>
                    <a:pt x="551212" y="1800510"/>
                  </a:lnTo>
                  <a:lnTo>
                    <a:pt x="545402" y="1804702"/>
                  </a:lnTo>
                  <a:lnTo>
                    <a:pt x="540449" y="1804511"/>
                  </a:lnTo>
                  <a:lnTo>
                    <a:pt x="530543" y="1812607"/>
                  </a:lnTo>
                  <a:lnTo>
                    <a:pt x="517874" y="1809083"/>
                  </a:lnTo>
                  <a:lnTo>
                    <a:pt x="512445" y="1817751"/>
                  </a:lnTo>
                  <a:lnTo>
                    <a:pt x="503968" y="1818322"/>
                  </a:lnTo>
                  <a:lnTo>
                    <a:pt x="490919" y="1811178"/>
                  </a:lnTo>
                  <a:lnTo>
                    <a:pt x="484346" y="1799844"/>
                  </a:lnTo>
                  <a:lnTo>
                    <a:pt x="480441" y="1798891"/>
                  </a:lnTo>
                  <a:lnTo>
                    <a:pt x="476917" y="1793271"/>
                  </a:lnTo>
                  <a:lnTo>
                    <a:pt x="466820" y="1789080"/>
                  </a:lnTo>
                  <a:lnTo>
                    <a:pt x="454628" y="1768887"/>
                  </a:lnTo>
                  <a:lnTo>
                    <a:pt x="445008" y="1768887"/>
                  </a:lnTo>
                  <a:lnTo>
                    <a:pt x="441770" y="1762887"/>
                  </a:lnTo>
                  <a:lnTo>
                    <a:pt x="422815" y="1752695"/>
                  </a:lnTo>
                  <a:lnTo>
                    <a:pt x="409194" y="1755648"/>
                  </a:lnTo>
                  <a:lnTo>
                    <a:pt x="397193" y="1765745"/>
                  </a:lnTo>
                  <a:lnTo>
                    <a:pt x="388525" y="1769078"/>
                  </a:lnTo>
                  <a:lnTo>
                    <a:pt x="364808" y="1764887"/>
                  </a:lnTo>
                  <a:lnTo>
                    <a:pt x="357664" y="1769459"/>
                  </a:lnTo>
                  <a:lnTo>
                    <a:pt x="349091" y="1783461"/>
                  </a:lnTo>
                  <a:lnTo>
                    <a:pt x="347758" y="1809464"/>
                  </a:lnTo>
                  <a:lnTo>
                    <a:pt x="342900" y="1816894"/>
                  </a:lnTo>
                  <a:lnTo>
                    <a:pt x="344329" y="1822037"/>
                  </a:lnTo>
                  <a:lnTo>
                    <a:pt x="329375" y="1837277"/>
                  </a:lnTo>
                  <a:lnTo>
                    <a:pt x="324041" y="1839944"/>
                  </a:lnTo>
                  <a:lnTo>
                    <a:pt x="317373" y="1839087"/>
                  </a:lnTo>
                  <a:lnTo>
                    <a:pt x="310515" y="1843278"/>
                  </a:lnTo>
                  <a:lnTo>
                    <a:pt x="301943" y="1837849"/>
                  </a:lnTo>
                  <a:lnTo>
                    <a:pt x="292132" y="1836515"/>
                  </a:lnTo>
                  <a:lnTo>
                    <a:pt x="282035" y="1844135"/>
                  </a:lnTo>
                  <a:lnTo>
                    <a:pt x="259461" y="1851755"/>
                  </a:lnTo>
                  <a:lnTo>
                    <a:pt x="259270" y="1858899"/>
                  </a:lnTo>
                  <a:lnTo>
                    <a:pt x="250984" y="1860518"/>
                  </a:lnTo>
                  <a:lnTo>
                    <a:pt x="241649" y="1874329"/>
                  </a:lnTo>
                  <a:lnTo>
                    <a:pt x="221170" y="1883759"/>
                  </a:lnTo>
                  <a:lnTo>
                    <a:pt x="217361" y="1870424"/>
                  </a:lnTo>
                  <a:lnTo>
                    <a:pt x="221361" y="1852993"/>
                  </a:lnTo>
                  <a:lnTo>
                    <a:pt x="219647" y="1834324"/>
                  </a:lnTo>
                  <a:lnTo>
                    <a:pt x="213646" y="1815560"/>
                  </a:lnTo>
                  <a:lnTo>
                    <a:pt x="213455" y="1788700"/>
                  </a:lnTo>
                  <a:lnTo>
                    <a:pt x="210788" y="1786890"/>
                  </a:lnTo>
                  <a:lnTo>
                    <a:pt x="210693" y="1790509"/>
                  </a:lnTo>
                  <a:lnTo>
                    <a:pt x="178784" y="1787652"/>
                  </a:lnTo>
                  <a:lnTo>
                    <a:pt x="171260" y="1775174"/>
                  </a:lnTo>
                  <a:lnTo>
                    <a:pt x="156210" y="1774698"/>
                  </a:lnTo>
                  <a:lnTo>
                    <a:pt x="146685" y="1777651"/>
                  </a:lnTo>
                  <a:lnTo>
                    <a:pt x="132588" y="1791367"/>
                  </a:lnTo>
                  <a:lnTo>
                    <a:pt x="120587" y="1785461"/>
                  </a:lnTo>
                  <a:lnTo>
                    <a:pt x="101156" y="1770507"/>
                  </a:lnTo>
                  <a:lnTo>
                    <a:pt x="104489" y="1756124"/>
                  </a:lnTo>
                  <a:lnTo>
                    <a:pt x="103727" y="1743170"/>
                  </a:lnTo>
                  <a:lnTo>
                    <a:pt x="120491" y="1727359"/>
                  </a:lnTo>
                  <a:lnTo>
                    <a:pt x="127445" y="1703737"/>
                  </a:lnTo>
                  <a:lnTo>
                    <a:pt x="125444" y="1696593"/>
                  </a:lnTo>
                  <a:lnTo>
                    <a:pt x="117348" y="1689449"/>
                  </a:lnTo>
                  <a:lnTo>
                    <a:pt x="105061" y="1665255"/>
                  </a:lnTo>
                  <a:lnTo>
                    <a:pt x="104108" y="1660493"/>
                  </a:lnTo>
                  <a:lnTo>
                    <a:pt x="110395" y="1645253"/>
                  </a:lnTo>
                  <a:lnTo>
                    <a:pt x="106870" y="1637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38" name="Freihandform: Form 137">
              <a:extLst>
                <a:ext uri="{FF2B5EF4-FFF2-40B4-BE49-F238E27FC236}">
                  <a16:creationId xmlns:a16="http://schemas.microsoft.com/office/drawing/2014/main" id="{8B72B623-8647-4B72-8531-C7C06E4453D2}"/>
                </a:ext>
              </a:extLst>
            </p:cNvPr>
            <p:cNvSpPr/>
            <p:nvPr/>
          </p:nvSpPr>
          <p:spPr>
            <a:xfrm>
              <a:off x="3519375" y="2968233"/>
              <a:ext cx="638550" cy="673200"/>
            </a:xfrm>
            <a:custGeom>
              <a:avLst/>
              <a:gdLst>
                <a:gd name="connsiteX0" fmla="*/ 139065 w 1228725"/>
                <a:gd name="connsiteY0" fmla="*/ 1254347 h 1295400"/>
                <a:gd name="connsiteX1" fmla="*/ 138779 w 1228725"/>
                <a:gd name="connsiteY1" fmla="*/ 1239869 h 1295400"/>
                <a:gd name="connsiteX2" fmla="*/ 143160 w 1228725"/>
                <a:gd name="connsiteY2" fmla="*/ 1234916 h 1295400"/>
                <a:gd name="connsiteX3" fmla="*/ 137826 w 1228725"/>
                <a:gd name="connsiteY3" fmla="*/ 1226439 h 1295400"/>
                <a:gd name="connsiteX4" fmla="*/ 141637 w 1228725"/>
                <a:gd name="connsiteY4" fmla="*/ 1222248 h 1295400"/>
                <a:gd name="connsiteX5" fmla="*/ 140970 w 1228725"/>
                <a:gd name="connsiteY5" fmla="*/ 1215104 h 1295400"/>
                <a:gd name="connsiteX6" fmla="*/ 138112 w 1228725"/>
                <a:gd name="connsiteY6" fmla="*/ 1207198 h 1295400"/>
                <a:gd name="connsiteX7" fmla="*/ 130397 w 1228725"/>
                <a:gd name="connsiteY7" fmla="*/ 1202912 h 1295400"/>
                <a:gd name="connsiteX8" fmla="*/ 132112 w 1228725"/>
                <a:gd name="connsiteY8" fmla="*/ 1199483 h 1295400"/>
                <a:gd name="connsiteX9" fmla="*/ 129444 w 1228725"/>
                <a:gd name="connsiteY9" fmla="*/ 1195292 h 1295400"/>
                <a:gd name="connsiteX10" fmla="*/ 133540 w 1228725"/>
                <a:gd name="connsiteY10" fmla="*/ 1192054 h 1295400"/>
                <a:gd name="connsiteX11" fmla="*/ 133635 w 1228725"/>
                <a:gd name="connsiteY11" fmla="*/ 1186910 h 1295400"/>
                <a:gd name="connsiteX12" fmla="*/ 139636 w 1228725"/>
                <a:gd name="connsiteY12" fmla="*/ 1177576 h 1295400"/>
                <a:gd name="connsiteX13" fmla="*/ 129159 w 1228725"/>
                <a:gd name="connsiteY13" fmla="*/ 1160050 h 1295400"/>
                <a:gd name="connsiteX14" fmla="*/ 125825 w 1228725"/>
                <a:gd name="connsiteY14" fmla="*/ 1151191 h 1295400"/>
                <a:gd name="connsiteX15" fmla="*/ 127635 w 1228725"/>
                <a:gd name="connsiteY15" fmla="*/ 1150144 h 1295400"/>
                <a:gd name="connsiteX16" fmla="*/ 123158 w 1228725"/>
                <a:gd name="connsiteY16" fmla="*/ 1142047 h 1295400"/>
                <a:gd name="connsiteX17" fmla="*/ 133350 w 1228725"/>
                <a:gd name="connsiteY17" fmla="*/ 1119664 h 1295400"/>
                <a:gd name="connsiteX18" fmla="*/ 149542 w 1228725"/>
                <a:gd name="connsiteY18" fmla="*/ 1113949 h 1295400"/>
                <a:gd name="connsiteX19" fmla="*/ 147066 w 1228725"/>
                <a:gd name="connsiteY19" fmla="*/ 1109853 h 1295400"/>
                <a:gd name="connsiteX20" fmla="*/ 149923 w 1228725"/>
                <a:gd name="connsiteY20" fmla="*/ 1100709 h 1295400"/>
                <a:gd name="connsiteX21" fmla="*/ 107537 w 1228725"/>
                <a:gd name="connsiteY21" fmla="*/ 1064323 h 1295400"/>
                <a:gd name="connsiteX22" fmla="*/ 106966 w 1228725"/>
                <a:gd name="connsiteY22" fmla="*/ 1066705 h 1295400"/>
                <a:gd name="connsiteX23" fmla="*/ 116300 w 1228725"/>
                <a:gd name="connsiteY23" fmla="*/ 1073944 h 1295400"/>
                <a:gd name="connsiteX24" fmla="*/ 111633 w 1228725"/>
                <a:gd name="connsiteY24" fmla="*/ 1079659 h 1295400"/>
                <a:gd name="connsiteX25" fmla="*/ 102488 w 1228725"/>
                <a:gd name="connsiteY25" fmla="*/ 1072229 h 1295400"/>
                <a:gd name="connsiteX26" fmla="*/ 100393 w 1228725"/>
                <a:gd name="connsiteY26" fmla="*/ 1074896 h 1295400"/>
                <a:gd name="connsiteX27" fmla="*/ 86106 w 1228725"/>
                <a:gd name="connsiteY27" fmla="*/ 1065562 h 1295400"/>
                <a:gd name="connsiteX28" fmla="*/ 82582 w 1228725"/>
                <a:gd name="connsiteY28" fmla="*/ 1078230 h 1295400"/>
                <a:gd name="connsiteX29" fmla="*/ 74104 w 1228725"/>
                <a:gd name="connsiteY29" fmla="*/ 1082421 h 1295400"/>
                <a:gd name="connsiteX30" fmla="*/ 40195 w 1228725"/>
                <a:gd name="connsiteY30" fmla="*/ 1082612 h 1295400"/>
                <a:gd name="connsiteX31" fmla="*/ 50196 w 1228725"/>
                <a:gd name="connsiteY31" fmla="*/ 1056513 h 1295400"/>
                <a:gd name="connsiteX32" fmla="*/ 37147 w 1228725"/>
                <a:gd name="connsiteY32" fmla="*/ 1028700 h 1295400"/>
                <a:gd name="connsiteX33" fmla="*/ 34671 w 1228725"/>
                <a:gd name="connsiteY33" fmla="*/ 1015555 h 1295400"/>
                <a:gd name="connsiteX34" fmla="*/ 36956 w 1228725"/>
                <a:gd name="connsiteY34" fmla="*/ 1013746 h 1295400"/>
                <a:gd name="connsiteX35" fmla="*/ 9525 w 1228725"/>
                <a:gd name="connsiteY35" fmla="*/ 990029 h 1295400"/>
                <a:gd name="connsiteX36" fmla="*/ 50292 w 1228725"/>
                <a:gd name="connsiteY36" fmla="*/ 952881 h 1295400"/>
                <a:gd name="connsiteX37" fmla="*/ 56292 w 1228725"/>
                <a:gd name="connsiteY37" fmla="*/ 943546 h 1295400"/>
                <a:gd name="connsiteX38" fmla="*/ 58674 w 1228725"/>
                <a:gd name="connsiteY38" fmla="*/ 945356 h 1295400"/>
                <a:gd name="connsiteX39" fmla="*/ 60769 w 1228725"/>
                <a:gd name="connsiteY39" fmla="*/ 940022 h 1295400"/>
                <a:gd name="connsiteX40" fmla="*/ 53911 w 1228725"/>
                <a:gd name="connsiteY40" fmla="*/ 933450 h 1295400"/>
                <a:gd name="connsiteX41" fmla="*/ 60769 w 1228725"/>
                <a:gd name="connsiteY41" fmla="*/ 915638 h 1295400"/>
                <a:gd name="connsiteX42" fmla="*/ 50482 w 1228725"/>
                <a:gd name="connsiteY42" fmla="*/ 899827 h 1295400"/>
                <a:gd name="connsiteX43" fmla="*/ 59531 w 1228725"/>
                <a:gd name="connsiteY43" fmla="*/ 892492 h 1295400"/>
                <a:gd name="connsiteX44" fmla="*/ 56006 w 1228725"/>
                <a:gd name="connsiteY44" fmla="*/ 885349 h 1295400"/>
                <a:gd name="connsiteX45" fmla="*/ 62007 w 1228725"/>
                <a:gd name="connsiteY45" fmla="*/ 878586 h 1295400"/>
                <a:gd name="connsiteX46" fmla="*/ 54863 w 1228725"/>
                <a:gd name="connsiteY46" fmla="*/ 869347 h 1295400"/>
                <a:gd name="connsiteX47" fmla="*/ 60197 w 1228725"/>
                <a:gd name="connsiteY47" fmla="*/ 868108 h 1295400"/>
                <a:gd name="connsiteX48" fmla="*/ 55435 w 1228725"/>
                <a:gd name="connsiteY48" fmla="*/ 864203 h 1295400"/>
                <a:gd name="connsiteX49" fmla="*/ 57721 w 1228725"/>
                <a:gd name="connsiteY49" fmla="*/ 861917 h 1295400"/>
                <a:gd name="connsiteX50" fmla="*/ 52864 w 1228725"/>
                <a:gd name="connsiteY50" fmla="*/ 857821 h 1295400"/>
                <a:gd name="connsiteX51" fmla="*/ 64103 w 1228725"/>
                <a:gd name="connsiteY51" fmla="*/ 847439 h 1295400"/>
                <a:gd name="connsiteX52" fmla="*/ 77343 w 1228725"/>
                <a:gd name="connsiteY52" fmla="*/ 840677 h 1295400"/>
                <a:gd name="connsiteX53" fmla="*/ 82772 w 1228725"/>
                <a:gd name="connsiteY53" fmla="*/ 842867 h 1295400"/>
                <a:gd name="connsiteX54" fmla="*/ 89439 w 1228725"/>
                <a:gd name="connsiteY54" fmla="*/ 834771 h 1295400"/>
                <a:gd name="connsiteX55" fmla="*/ 96488 w 1228725"/>
                <a:gd name="connsiteY55" fmla="*/ 831247 h 1295400"/>
                <a:gd name="connsiteX56" fmla="*/ 99441 w 1228725"/>
                <a:gd name="connsiteY56" fmla="*/ 819721 h 1295400"/>
                <a:gd name="connsiteX57" fmla="*/ 109537 w 1228725"/>
                <a:gd name="connsiteY57" fmla="*/ 813625 h 1295400"/>
                <a:gd name="connsiteX58" fmla="*/ 100012 w 1228725"/>
                <a:gd name="connsiteY58" fmla="*/ 797623 h 1295400"/>
                <a:gd name="connsiteX59" fmla="*/ 114871 w 1228725"/>
                <a:gd name="connsiteY59" fmla="*/ 779812 h 1295400"/>
                <a:gd name="connsiteX60" fmla="*/ 111347 w 1228725"/>
                <a:gd name="connsiteY60" fmla="*/ 773239 h 1295400"/>
                <a:gd name="connsiteX61" fmla="*/ 105441 w 1228725"/>
                <a:gd name="connsiteY61" fmla="*/ 780383 h 1295400"/>
                <a:gd name="connsiteX62" fmla="*/ 100489 w 1228725"/>
                <a:gd name="connsiteY62" fmla="*/ 771430 h 1295400"/>
                <a:gd name="connsiteX63" fmla="*/ 85344 w 1228725"/>
                <a:gd name="connsiteY63" fmla="*/ 776954 h 1295400"/>
                <a:gd name="connsiteX64" fmla="*/ 86296 w 1228725"/>
                <a:gd name="connsiteY64" fmla="*/ 779907 h 1295400"/>
                <a:gd name="connsiteX65" fmla="*/ 84296 w 1228725"/>
                <a:gd name="connsiteY65" fmla="*/ 781145 h 1295400"/>
                <a:gd name="connsiteX66" fmla="*/ 78200 w 1228725"/>
                <a:gd name="connsiteY66" fmla="*/ 778764 h 1295400"/>
                <a:gd name="connsiteX67" fmla="*/ 68675 w 1228725"/>
                <a:gd name="connsiteY67" fmla="*/ 756475 h 1295400"/>
                <a:gd name="connsiteX68" fmla="*/ 40671 w 1228725"/>
                <a:gd name="connsiteY68" fmla="*/ 731044 h 1295400"/>
                <a:gd name="connsiteX69" fmla="*/ 40862 w 1228725"/>
                <a:gd name="connsiteY69" fmla="*/ 724948 h 1295400"/>
                <a:gd name="connsiteX70" fmla="*/ 48958 w 1228725"/>
                <a:gd name="connsiteY70" fmla="*/ 717423 h 1295400"/>
                <a:gd name="connsiteX71" fmla="*/ 51054 w 1228725"/>
                <a:gd name="connsiteY71" fmla="*/ 708660 h 1295400"/>
                <a:gd name="connsiteX72" fmla="*/ 56864 w 1228725"/>
                <a:gd name="connsiteY72" fmla="*/ 699706 h 1295400"/>
                <a:gd name="connsiteX73" fmla="*/ 79914 w 1228725"/>
                <a:gd name="connsiteY73" fmla="*/ 679418 h 1295400"/>
                <a:gd name="connsiteX74" fmla="*/ 89154 w 1228725"/>
                <a:gd name="connsiteY74" fmla="*/ 657415 h 1295400"/>
                <a:gd name="connsiteX75" fmla="*/ 85439 w 1228725"/>
                <a:gd name="connsiteY75" fmla="*/ 643509 h 1295400"/>
                <a:gd name="connsiteX76" fmla="*/ 87535 w 1228725"/>
                <a:gd name="connsiteY76" fmla="*/ 636937 h 1295400"/>
                <a:gd name="connsiteX77" fmla="*/ 80676 w 1228725"/>
                <a:gd name="connsiteY77" fmla="*/ 630841 h 1295400"/>
                <a:gd name="connsiteX78" fmla="*/ 67437 w 1228725"/>
                <a:gd name="connsiteY78" fmla="*/ 639032 h 1295400"/>
                <a:gd name="connsiteX79" fmla="*/ 61817 w 1228725"/>
                <a:gd name="connsiteY79" fmla="*/ 637413 h 1295400"/>
                <a:gd name="connsiteX80" fmla="*/ 71723 w 1228725"/>
                <a:gd name="connsiteY80" fmla="*/ 622268 h 1295400"/>
                <a:gd name="connsiteX81" fmla="*/ 79247 w 1228725"/>
                <a:gd name="connsiteY81" fmla="*/ 576739 h 1295400"/>
                <a:gd name="connsiteX82" fmla="*/ 102775 w 1228725"/>
                <a:gd name="connsiteY82" fmla="*/ 546354 h 1295400"/>
                <a:gd name="connsiteX83" fmla="*/ 119443 w 1228725"/>
                <a:gd name="connsiteY83" fmla="*/ 533876 h 1295400"/>
                <a:gd name="connsiteX84" fmla="*/ 145828 w 1228725"/>
                <a:gd name="connsiteY84" fmla="*/ 502063 h 1295400"/>
                <a:gd name="connsiteX85" fmla="*/ 152114 w 1228725"/>
                <a:gd name="connsiteY85" fmla="*/ 483013 h 1295400"/>
                <a:gd name="connsiteX86" fmla="*/ 172688 w 1228725"/>
                <a:gd name="connsiteY86" fmla="*/ 444627 h 1295400"/>
                <a:gd name="connsiteX87" fmla="*/ 185261 w 1228725"/>
                <a:gd name="connsiteY87" fmla="*/ 430244 h 1295400"/>
                <a:gd name="connsiteX88" fmla="*/ 197167 w 1228725"/>
                <a:gd name="connsiteY88" fmla="*/ 431673 h 1295400"/>
                <a:gd name="connsiteX89" fmla="*/ 188404 w 1228725"/>
                <a:gd name="connsiteY89" fmla="*/ 416909 h 1295400"/>
                <a:gd name="connsiteX90" fmla="*/ 204597 w 1228725"/>
                <a:gd name="connsiteY90" fmla="*/ 399574 h 1295400"/>
                <a:gd name="connsiteX91" fmla="*/ 202406 w 1228725"/>
                <a:gd name="connsiteY91" fmla="*/ 391096 h 1295400"/>
                <a:gd name="connsiteX92" fmla="*/ 207550 w 1228725"/>
                <a:gd name="connsiteY92" fmla="*/ 388334 h 1295400"/>
                <a:gd name="connsiteX93" fmla="*/ 209359 w 1228725"/>
                <a:gd name="connsiteY93" fmla="*/ 383191 h 1295400"/>
                <a:gd name="connsiteX94" fmla="*/ 213455 w 1228725"/>
                <a:gd name="connsiteY94" fmla="*/ 382048 h 1295400"/>
                <a:gd name="connsiteX95" fmla="*/ 212597 w 1228725"/>
                <a:gd name="connsiteY95" fmla="*/ 376714 h 1295400"/>
                <a:gd name="connsiteX96" fmla="*/ 217075 w 1228725"/>
                <a:gd name="connsiteY96" fmla="*/ 366712 h 1295400"/>
                <a:gd name="connsiteX97" fmla="*/ 212407 w 1228725"/>
                <a:gd name="connsiteY97" fmla="*/ 358330 h 1295400"/>
                <a:gd name="connsiteX98" fmla="*/ 220027 w 1228725"/>
                <a:gd name="connsiteY98" fmla="*/ 352996 h 1295400"/>
                <a:gd name="connsiteX99" fmla="*/ 217455 w 1228725"/>
                <a:gd name="connsiteY99" fmla="*/ 325946 h 1295400"/>
                <a:gd name="connsiteX100" fmla="*/ 207454 w 1228725"/>
                <a:gd name="connsiteY100" fmla="*/ 330613 h 1295400"/>
                <a:gd name="connsiteX101" fmla="*/ 203644 w 1228725"/>
                <a:gd name="connsiteY101" fmla="*/ 329755 h 1295400"/>
                <a:gd name="connsiteX102" fmla="*/ 201168 w 1228725"/>
                <a:gd name="connsiteY102" fmla="*/ 321659 h 1295400"/>
                <a:gd name="connsiteX103" fmla="*/ 202787 w 1228725"/>
                <a:gd name="connsiteY103" fmla="*/ 317373 h 1295400"/>
                <a:gd name="connsiteX104" fmla="*/ 195548 w 1228725"/>
                <a:gd name="connsiteY104" fmla="*/ 297752 h 1295400"/>
                <a:gd name="connsiteX105" fmla="*/ 184404 w 1228725"/>
                <a:gd name="connsiteY105" fmla="*/ 300609 h 1295400"/>
                <a:gd name="connsiteX106" fmla="*/ 180213 w 1228725"/>
                <a:gd name="connsiteY106" fmla="*/ 288227 h 1295400"/>
                <a:gd name="connsiteX107" fmla="*/ 158591 w 1228725"/>
                <a:gd name="connsiteY107" fmla="*/ 288893 h 1295400"/>
                <a:gd name="connsiteX108" fmla="*/ 148780 w 1228725"/>
                <a:gd name="connsiteY108" fmla="*/ 297275 h 1295400"/>
                <a:gd name="connsiteX109" fmla="*/ 141827 w 1228725"/>
                <a:gd name="connsiteY109" fmla="*/ 296608 h 1295400"/>
                <a:gd name="connsiteX110" fmla="*/ 142780 w 1228725"/>
                <a:gd name="connsiteY110" fmla="*/ 299180 h 1295400"/>
                <a:gd name="connsiteX111" fmla="*/ 134874 w 1228725"/>
                <a:gd name="connsiteY111" fmla="*/ 302704 h 1295400"/>
                <a:gd name="connsiteX112" fmla="*/ 128682 w 1228725"/>
                <a:gd name="connsiteY112" fmla="*/ 301180 h 1295400"/>
                <a:gd name="connsiteX113" fmla="*/ 126968 w 1228725"/>
                <a:gd name="connsiteY113" fmla="*/ 304038 h 1295400"/>
                <a:gd name="connsiteX114" fmla="*/ 123063 w 1228725"/>
                <a:gd name="connsiteY114" fmla="*/ 301466 h 1295400"/>
                <a:gd name="connsiteX115" fmla="*/ 110966 w 1228725"/>
                <a:gd name="connsiteY115" fmla="*/ 303562 h 1295400"/>
                <a:gd name="connsiteX116" fmla="*/ 110204 w 1228725"/>
                <a:gd name="connsiteY116" fmla="*/ 297942 h 1295400"/>
                <a:gd name="connsiteX117" fmla="*/ 108204 w 1228725"/>
                <a:gd name="connsiteY117" fmla="*/ 299847 h 1295400"/>
                <a:gd name="connsiteX118" fmla="*/ 103822 w 1228725"/>
                <a:gd name="connsiteY118" fmla="*/ 298513 h 1295400"/>
                <a:gd name="connsiteX119" fmla="*/ 102394 w 1228725"/>
                <a:gd name="connsiteY119" fmla="*/ 301180 h 1295400"/>
                <a:gd name="connsiteX120" fmla="*/ 105060 w 1228725"/>
                <a:gd name="connsiteY120" fmla="*/ 303181 h 1295400"/>
                <a:gd name="connsiteX121" fmla="*/ 103155 w 1228725"/>
                <a:gd name="connsiteY121" fmla="*/ 304610 h 1295400"/>
                <a:gd name="connsiteX122" fmla="*/ 97726 w 1228725"/>
                <a:gd name="connsiteY122" fmla="*/ 302704 h 1295400"/>
                <a:gd name="connsiteX123" fmla="*/ 100298 w 1228725"/>
                <a:gd name="connsiteY123" fmla="*/ 300419 h 1295400"/>
                <a:gd name="connsiteX124" fmla="*/ 96298 w 1228725"/>
                <a:gd name="connsiteY124" fmla="*/ 274129 h 1295400"/>
                <a:gd name="connsiteX125" fmla="*/ 112300 w 1228725"/>
                <a:gd name="connsiteY125" fmla="*/ 270224 h 1295400"/>
                <a:gd name="connsiteX126" fmla="*/ 109918 w 1228725"/>
                <a:gd name="connsiteY126" fmla="*/ 253174 h 1295400"/>
                <a:gd name="connsiteX127" fmla="*/ 126778 w 1228725"/>
                <a:gd name="connsiteY127" fmla="*/ 251174 h 1295400"/>
                <a:gd name="connsiteX128" fmla="*/ 120967 w 1228725"/>
                <a:gd name="connsiteY128" fmla="*/ 234315 h 1295400"/>
                <a:gd name="connsiteX129" fmla="*/ 127730 w 1228725"/>
                <a:gd name="connsiteY129" fmla="*/ 232600 h 1295400"/>
                <a:gd name="connsiteX130" fmla="*/ 124206 w 1228725"/>
                <a:gd name="connsiteY130" fmla="*/ 222218 h 1295400"/>
                <a:gd name="connsiteX131" fmla="*/ 120967 w 1228725"/>
                <a:gd name="connsiteY131" fmla="*/ 223837 h 1295400"/>
                <a:gd name="connsiteX132" fmla="*/ 117824 w 1228725"/>
                <a:gd name="connsiteY132" fmla="*/ 217741 h 1295400"/>
                <a:gd name="connsiteX133" fmla="*/ 120015 w 1228725"/>
                <a:gd name="connsiteY133" fmla="*/ 198882 h 1295400"/>
                <a:gd name="connsiteX134" fmla="*/ 112966 w 1228725"/>
                <a:gd name="connsiteY134" fmla="*/ 179927 h 1295400"/>
                <a:gd name="connsiteX135" fmla="*/ 126016 w 1228725"/>
                <a:gd name="connsiteY135" fmla="*/ 167164 h 1295400"/>
                <a:gd name="connsiteX136" fmla="*/ 135541 w 1228725"/>
                <a:gd name="connsiteY136" fmla="*/ 165354 h 1295400"/>
                <a:gd name="connsiteX137" fmla="*/ 135350 w 1228725"/>
                <a:gd name="connsiteY137" fmla="*/ 155448 h 1295400"/>
                <a:gd name="connsiteX138" fmla="*/ 142017 w 1228725"/>
                <a:gd name="connsiteY138" fmla="*/ 154876 h 1295400"/>
                <a:gd name="connsiteX139" fmla="*/ 140779 w 1228725"/>
                <a:gd name="connsiteY139" fmla="*/ 146590 h 1295400"/>
                <a:gd name="connsiteX140" fmla="*/ 132016 w 1228725"/>
                <a:gd name="connsiteY140" fmla="*/ 133921 h 1295400"/>
                <a:gd name="connsiteX141" fmla="*/ 131540 w 1228725"/>
                <a:gd name="connsiteY141" fmla="*/ 127921 h 1295400"/>
                <a:gd name="connsiteX142" fmla="*/ 137064 w 1228725"/>
                <a:gd name="connsiteY142" fmla="*/ 128683 h 1295400"/>
                <a:gd name="connsiteX143" fmla="*/ 144875 w 1228725"/>
                <a:gd name="connsiteY143" fmla="*/ 134969 h 1295400"/>
                <a:gd name="connsiteX144" fmla="*/ 144208 w 1228725"/>
                <a:gd name="connsiteY144" fmla="*/ 136874 h 1295400"/>
                <a:gd name="connsiteX145" fmla="*/ 151829 w 1228725"/>
                <a:gd name="connsiteY145" fmla="*/ 139922 h 1295400"/>
                <a:gd name="connsiteX146" fmla="*/ 153257 w 1228725"/>
                <a:gd name="connsiteY146" fmla="*/ 128587 h 1295400"/>
                <a:gd name="connsiteX147" fmla="*/ 163544 w 1228725"/>
                <a:gd name="connsiteY147" fmla="*/ 110109 h 1295400"/>
                <a:gd name="connsiteX148" fmla="*/ 190119 w 1228725"/>
                <a:gd name="connsiteY148" fmla="*/ 80677 h 1295400"/>
                <a:gd name="connsiteX149" fmla="*/ 181546 w 1228725"/>
                <a:gd name="connsiteY149" fmla="*/ 79248 h 1295400"/>
                <a:gd name="connsiteX150" fmla="*/ 179927 w 1228725"/>
                <a:gd name="connsiteY150" fmla="*/ 71342 h 1295400"/>
                <a:gd name="connsiteX151" fmla="*/ 174784 w 1228725"/>
                <a:gd name="connsiteY151" fmla="*/ 72580 h 1295400"/>
                <a:gd name="connsiteX152" fmla="*/ 173355 w 1228725"/>
                <a:gd name="connsiteY152" fmla="*/ 64198 h 1295400"/>
                <a:gd name="connsiteX153" fmla="*/ 174974 w 1228725"/>
                <a:gd name="connsiteY153" fmla="*/ 62960 h 1295400"/>
                <a:gd name="connsiteX154" fmla="*/ 180498 w 1228725"/>
                <a:gd name="connsiteY154" fmla="*/ 61531 h 1295400"/>
                <a:gd name="connsiteX155" fmla="*/ 188023 w 1228725"/>
                <a:gd name="connsiteY155" fmla="*/ 69818 h 1295400"/>
                <a:gd name="connsiteX156" fmla="*/ 193738 w 1228725"/>
                <a:gd name="connsiteY156" fmla="*/ 68866 h 1295400"/>
                <a:gd name="connsiteX157" fmla="*/ 198787 w 1228725"/>
                <a:gd name="connsiteY157" fmla="*/ 71437 h 1295400"/>
                <a:gd name="connsiteX158" fmla="*/ 198691 w 1228725"/>
                <a:gd name="connsiteY158" fmla="*/ 66104 h 1295400"/>
                <a:gd name="connsiteX159" fmla="*/ 204692 w 1228725"/>
                <a:gd name="connsiteY159" fmla="*/ 58674 h 1295400"/>
                <a:gd name="connsiteX160" fmla="*/ 212407 w 1228725"/>
                <a:gd name="connsiteY160" fmla="*/ 56959 h 1295400"/>
                <a:gd name="connsiteX161" fmla="*/ 233076 w 1228725"/>
                <a:gd name="connsiteY161" fmla="*/ 38576 h 1295400"/>
                <a:gd name="connsiteX162" fmla="*/ 241363 w 1228725"/>
                <a:gd name="connsiteY162" fmla="*/ 52768 h 1295400"/>
                <a:gd name="connsiteX163" fmla="*/ 243649 w 1228725"/>
                <a:gd name="connsiteY163" fmla="*/ 51149 h 1295400"/>
                <a:gd name="connsiteX164" fmla="*/ 246126 w 1228725"/>
                <a:gd name="connsiteY164" fmla="*/ 53912 h 1295400"/>
                <a:gd name="connsiteX165" fmla="*/ 264985 w 1228725"/>
                <a:gd name="connsiteY165" fmla="*/ 54388 h 1295400"/>
                <a:gd name="connsiteX166" fmla="*/ 278416 w 1228725"/>
                <a:gd name="connsiteY166" fmla="*/ 50101 h 1295400"/>
                <a:gd name="connsiteX167" fmla="*/ 279939 w 1228725"/>
                <a:gd name="connsiteY167" fmla="*/ 46006 h 1295400"/>
                <a:gd name="connsiteX168" fmla="*/ 285273 w 1228725"/>
                <a:gd name="connsiteY168" fmla="*/ 43720 h 1295400"/>
                <a:gd name="connsiteX169" fmla="*/ 281464 w 1228725"/>
                <a:gd name="connsiteY169" fmla="*/ 40386 h 1295400"/>
                <a:gd name="connsiteX170" fmla="*/ 293084 w 1228725"/>
                <a:gd name="connsiteY170" fmla="*/ 31813 h 1295400"/>
                <a:gd name="connsiteX171" fmla="*/ 294608 w 1228725"/>
                <a:gd name="connsiteY171" fmla="*/ 29813 h 1295400"/>
                <a:gd name="connsiteX172" fmla="*/ 292322 w 1228725"/>
                <a:gd name="connsiteY172" fmla="*/ 28861 h 1295400"/>
                <a:gd name="connsiteX173" fmla="*/ 303847 w 1228725"/>
                <a:gd name="connsiteY173" fmla="*/ 18479 h 1295400"/>
                <a:gd name="connsiteX174" fmla="*/ 306038 w 1228725"/>
                <a:gd name="connsiteY174" fmla="*/ 9525 h 1295400"/>
                <a:gd name="connsiteX175" fmla="*/ 314325 w 1228725"/>
                <a:gd name="connsiteY175" fmla="*/ 9525 h 1295400"/>
                <a:gd name="connsiteX176" fmla="*/ 327088 w 1228725"/>
                <a:gd name="connsiteY176" fmla="*/ 20002 h 1295400"/>
                <a:gd name="connsiteX177" fmla="*/ 332327 w 1228725"/>
                <a:gd name="connsiteY177" fmla="*/ 19907 h 1295400"/>
                <a:gd name="connsiteX178" fmla="*/ 335661 w 1228725"/>
                <a:gd name="connsiteY178" fmla="*/ 27527 h 1295400"/>
                <a:gd name="connsiteX179" fmla="*/ 346424 w 1228725"/>
                <a:gd name="connsiteY179" fmla="*/ 32575 h 1295400"/>
                <a:gd name="connsiteX180" fmla="*/ 344710 w 1228725"/>
                <a:gd name="connsiteY180" fmla="*/ 34576 h 1295400"/>
                <a:gd name="connsiteX181" fmla="*/ 350139 w 1228725"/>
                <a:gd name="connsiteY181" fmla="*/ 32861 h 1295400"/>
                <a:gd name="connsiteX182" fmla="*/ 356139 w 1228725"/>
                <a:gd name="connsiteY182" fmla="*/ 38386 h 1295400"/>
                <a:gd name="connsiteX183" fmla="*/ 363855 w 1228725"/>
                <a:gd name="connsiteY183" fmla="*/ 37719 h 1295400"/>
                <a:gd name="connsiteX184" fmla="*/ 366998 w 1228725"/>
                <a:gd name="connsiteY184" fmla="*/ 39529 h 1295400"/>
                <a:gd name="connsiteX185" fmla="*/ 366617 w 1228725"/>
                <a:gd name="connsiteY185" fmla="*/ 42386 h 1295400"/>
                <a:gd name="connsiteX186" fmla="*/ 369189 w 1228725"/>
                <a:gd name="connsiteY186" fmla="*/ 42005 h 1295400"/>
                <a:gd name="connsiteX187" fmla="*/ 368808 w 1228725"/>
                <a:gd name="connsiteY187" fmla="*/ 45148 h 1295400"/>
                <a:gd name="connsiteX188" fmla="*/ 372046 w 1228725"/>
                <a:gd name="connsiteY188" fmla="*/ 43339 h 1295400"/>
                <a:gd name="connsiteX189" fmla="*/ 375761 w 1228725"/>
                <a:gd name="connsiteY189" fmla="*/ 45910 h 1295400"/>
                <a:gd name="connsiteX190" fmla="*/ 372237 w 1228725"/>
                <a:gd name="connsiteY190" fmla="*/ 63532 h 1295400"/>
                <a:gd name="connsiteX191" fmla="*/ 373951 w 1228725"/>
                <a:gd name="connsiteY191" fmla="*/ 70009 h 1295400"/>
                <a:gd name="connsiteX192" fmla="*/ 372523 w 1228725"/>
                <a:gd name="connsiteY192" fmla="*/ 83058 h 1295400"/>
                <a:gd name="connsiteX193" fmla="*/ 366426 w 1228725"/>
                <a:gd name="connsiteY193" fmla="*/ 83439 h 1295400"/>
                <a:gd name="connsiteX194" fmla="*/ 377761 w 1228725"/>
                <a:gd name="connsiteY194" fmla="*/ 98298 h 1295400"/>
                <a:gd name="connsiteX195" fmla="*/ 391763 w 1228725"/>
                <a:gd name="connsiteY195" fmla="*/ 108490 h 1295400"/>
                <a:gd name="connsiteX196" fmla="*/ 404241 w 1228725"/>
                <a:gd name="connsiteY196" fmla="*/ 108680 h 1295400"/>
                <a:gd name="connsiteX197" fmla="*/ 430530 w 1228725"/>
                <a:gd name="connsiteY197" fmla="*/ 118491 h 1295400"/>
                <a:gd name="connsiteX198" fmla="*/ 447389 w 1228725"/>
                <a:gd name="connsiteY198" fmla="*/ 105918 h 1295400"/>
                <a:gd name="connsiteX199" fmla="*/ 456533 w 1228725"/>
                <a:gd name="connsiteY199" fmla="*/ 102584 h 1295400"/>
                <a:gd name="connsiteX200" fmla="*/ 457771 w 1228725"/>
                <a:gd name="connsiteY200" fmla="*/ 99536 h 1295400"/>
                <a:gd name="connsiteX201" fmla="*/ 461296 w 1228725"/>
                <a:gd name="connsiteY201" fmla="*/ 102203 h 1295400"/>
                <a:gd name="connsiteX202" fmla="*/ 458057 w 1228725"/>
                <a:gd name="connsiteY202" fmla="*/ 94202 h 1295400"/>
                <a:gd name="connsiteX203" fmla="*/ 456152 w 1228725"/>
                <a:gd name="connsiteY203" fmla="*/ 94393 h 1295400"/>
                <a:gd name="connsiteX204" fmla="*/ 459391 w 1228725"/>
                <a:gd name="connsiteY204" fmla="*/ 92869 h 1295400"/>
                <a:gd name="connsiteX205" fmla="*/ 457009 w 1228725"/>
                <a:gd name="connsiteY205" fmla="*/ 89725 h 1295400"/>
                <a:gd name="connsiteX206" fmla="*/ 458819 w 1228725"/>
                <a:gd name="connsiteY206" fmla="*/ 90297 h 1295400"/>
                <a:gd name="connsiteX207" fmla="*/ 457295 w 1228725"/>
                <a:gd name="connsiteY207" fmla="*/ 88963 h 1295400"/>
                <a:gd name="connsiteX208" fmla="*/ 459295 w 1228725"/>
                <a:gd name="connsiteY208" fmla="*/ 86868 h 1295400"/>
                <a:gd name="connsiteX209" fmla="*/ 461391 w 1228725"/>
                <a:gd name="connsiteY209" fmla="*/ 89821 h 1295400"/>
                <a:gd name="connsiteX210" fmla="*/ 476916 w 1228725"/>
                <a:gd name="connsiteY210" fmla="*/ 85820 h 1295400"/>
                <a:gd name="connsiteX211" fmla="*/ 480441 w 1228725"/>
                <a:gd name="connsiteY211" fmla="*/ 86582 h 1295400"/>
                <a:gd name="connsiteX212" fmla="*/ 492823 w 1228725"/>
                <a:gd name="connsiteY212" fmla="*/ 109823 h 1295400"/>
                <a:gd name="connsiteX213" fmla="*/ 527304 w 1228725"/>
                <a:gd name="connsiteY213" fmla="*/ 132207 h 1295400"/>
                <a:gd name="connsiteX214" fmla="*/ 532829 w 1228725"/>
                <a:gd name="connsiteY214" fmla="*/ 119158 h 1295400"/>
                <a:gd name="connsiteX215" fmla="*/ 549116 w 1228725"/>
                <a:gd name="connsiteY215" fmla="*/ 114395 h 1295400"/>
                <a:gd name="connsiteX216" fmla="*/ 553878 w 1228725"/>
                <a:gd name="connsiteY216" fmla="*/ 109156 h 1295400"/>
                <a:gd name="connsiteX217" fmla="*/ 563785 w 1228725"/>
                <a:gd name="connsiteY217" fmla="*/ 106299 h 1295400"/>
                <a:gd name="connsiteX218" fmla="*/ 585406 w 1228725"/>
                <a:gd name="connsiteY218" fmla="*/ 111633 h 1295400"/>
                <a:gd name="connsiteX219" fmla="*/ 600551 w 1228725"/>
                <a:gd name="connsiteY219" fmla="*/ 106870 h 1295400"/>
                <a:gd name="connsiteX220" fmla="*/ 607600 w 1228725"/>
                <a:gd name="connsiteY220" fmla="*/ 109442 h 1295400"/>
                <a:gd name="connsiteX221" fmla="*/ 612362 w 1228725"/>
                <a:gd name="connsiteY221" fmla="*/ 104965 h 1295400"/>
                <a:gd name="connsiteX222" fmla="*/ 619030 w 1228725"/>
                <a:gd name="connsiteY222" fmla="*/ 109633 h 1295400"/>
                <a:gd name="connsiteX223" fmla="*/ 635984 w 1228725"/>
                <a:gd name="connsiteY223" fmla="*/ 108204 h 1295400"/>
                <a:gd name="connsiteX224" fmla="*/ 636175 w 1228725"/>
                <a:gd name="connsiteY224" fmla="*/ 104584 h 1295400"/>
                <a:gd name="connsiteX225" fmla="*/ 631888 w 1228725"/>
                <a:gd name="connsiteY225" fmla="*/ 102679 h 1295400"/>
                <a:gd name="connsiteX226" fmla="*/ 640651 w 1228725"/>
                <a:gd name="connsiteY226" fmla="*/ 90487 h 1295400"/>
                <a:gd name="connsiteX227" fmla="*/ 641032 w 1228725"/>
                <a:gd name="connsiteY227" fmla="*/ 81058 h 1295400"/>
                <a:gd name="connsiteX228" fmla="*/ 657891 w 1228725"/>
                <a:gd name="connsiteY228" fmla="*/ 75057 h 1295400"/>
                <a:gd name="connsiteX229" fmla="*/ 665512 w 1228725"/>
                <a:gd name="connsiteY229" fmla="*/ 125825 h 1295400"/>
                <a:gd name="connsiteX230" fmla="*/ 663321 w 1228725"/>
                <a:gd name="connsiteY230" fmla="*/ 128492 h 1295400"/>
                <a:gd name="connsiteX231" fmla="*/ 665606 w 1228725"/>
                <a:gd name="connsiteY231" fmla="*/ 137636 h 1295400"/>
                <a:gd name="connsiteX232" fmla="*/ 671893 w 1228725"/>
                <a:gd name="connsiteY232" fmla="*/ 144113 h 1295400"/>
                <a:gd name="connsiteX233" fmla="*/ 671607 w 1228725"/>
                <a:gd name="connsiteY233" fmla="*/ 151447 h 1295400"/>
                <a:gd name="connsiteX234" fmla="*/ 685323 w 1228725"/>
                <a:gd name="connsiteY234" fmla="*/ 146590 h 1295400"/>
                <a:gd name="connsiteX235" fmla="*/ 689514 w 1228725"/>
                <a:gd name="connsiteY235" fmla="*/ 161925 h 1295400"/>
                <a:gd name="connsiteX236" fmla="*/ 710946 w 1228725"/>
                <a:gd name="connsiteY236" fmla="*/ 158687 h 1295400"/>
                <a:gd name="connsiteX237" fmla="*/ 728948 w 1228725"/>
                <a:gd name="connsiteY237" fmla="*/ 152781 h 1295400"/>
                <a:gd name="connsiteX238" fmla="*/ 736568 w 1228725"/>
                <a:gd name="connsiteY238" fmla="*/ 156305 h 1295400"/>
                <a:gd name="connsiteX239" fmla="*/ 745617 w 1228725"/>
                <a:gd name="connsiteY239" fmla="*/ 155162 h 1295400"/>
                <a:gd name="connsiteX240" fmla="*/ 762762 w 1228725"/>
                <a:gd name="connsiteY240" fmla="*/ 149542 h 1295400"/>
                <a:gd name="connsiteX241" fmla="*/ 770096 w 1228725"/>
                <a:gd name="connsiteY241" fmla="*/ 160401 h 1295400"/>
                <a:gd name="connsiteX242" fmla="*/ 777335 w 1228725"/>
                <a:gd name="connsiteY242" fmla="*/ 157829 h 1295400"/>
                <a:gd name="connsiteX243" fmla="*/ 789337 w 1228725"/>
                <a:gd name="connsiteY243" fmla="*/ 178213 h 1295400"/>
                <a:gd name="connsiteX244" fmla="*/ 795432 w 1228725"/>
                <a:gd name="connsiteY244" fmla="*/ 201739 h 1295400"/>
                <a:gd name="connsiteX245" fmla="*/ 800195 w 1228725"/>
                <a:gd name="connsiteY245" fmla="*/ 205168 h 1295400"/>
                <a:gd name="connsiteX246" fmla="*/ 781145 w 1228725"/>
                <a:gd name="connsiteY246" fmla="*/ 212503 h 1295400"/>
                <a:gd name="connsiteX247" fmla="*/ 790860 w 1228725"/>
                <a:gd name="connsiteY247" fmla="*/ 237363 h 1295400"/>
                <a:gd name="connsiteX248" fmla="*/ 788194 w 1228725"/>
                <a:gd name="connsiteY248" fmla="*/ 253174 h 1295400"/>
                <a:gd name="connsiteX249" fmla="*/ 793432 w 1228725"/>
                <a:gd name="connsiteY249" fmla="*/ 264509 h 1295400"/>
                <a:gd name="connsiteX250" fmla="*/ 789908 w 1228725"/>
                <a:gd name="connsiteY250" fmla="*/ 275272 h 1295400"/>
                <a:gd name="connsiteX251" fmla="*/ 791337 w 1228725"/>
                <a:gd name="connsiteY251" fmla="*/ 278416 h 1295400"/>
                <a:gd name="connsiteX252" fmla="*/ 787432 w 1228725"/>
                <a:gd name="connsiteY252" fmla="*/ 285940 h 1295400"/>
                <a:gd name="connsiteX253" fmla="*/ 789051 w 1228725"/>
                <a:gd name="connsiteY253" fmla="*/ 285179 h 1295400"/>
                <a:gd name="connsiteX254" fmla="*/ 797909 w 1228725"/>
                <a:gd name="connsiteY254" fmla="*/ 304800 h 1295400"/>
                <a:gd name="connsiteX255" fmla="*/ 815625 w 1228725"/>
                <a:gd name="connsiteY255" fmla="*/ 320040 h 1295400"/>
                <a:gd name="connsiteX256" fmla="*/ 806196 w 1228725"/>
                <a:gd name="connsiteY256" fmla="*/ 324136 h 1295400"/>
                <a:gd name="connsiteX257" fmla="*/ 808196 w 1228725"/>
                <a:gd name="connsiteY257" fmla="*/ 332422 h 1295400"/>
                <a:gd name="connsiteX258" fmla="*/ 804863 w 1228725"/>
                <a:gd name="connsiteY258" fmla="*/ 333565 h 1295400"/>
                <a:gd name="connsiteX259" fmla="*/ 806386 w 1228725"/>
                <a:gd name="connsiteY259" fmla="*/ 339947 h 1295400"/>
                <a:gd name="connsiteX260" fmla="*/ 802767 w 1228725"/>
                <a:gd name="connsiteY260" fmla="*/ 348996 h 1295400"/>
                <a:gd name="connsiteX261" fmla="*/ 803053 w 1228725"/>
                <a:gd name="connsiteY261" fmla="*/ 360045 h 1295400"/>
                <a:gd name="connsiteX262" fmla="*/ 818006 w 1228725"/>
                <a:gd name="connsiteY262" fmla="*/ 363474 h 1295400"/>
                <a:gd name="connsiteX263" fmla="*/ 827627 w 1228725"/>
                <a:gd name="connsiteY263" fmla="*/ 357187 h 1295400"/>
                <a:gd name="connsiteX264" fmla="*/ 821055 w 1228725"/>
                <a:gd name="connsiteY264" fmla="*/ 317945 h 1295400"/>
                <a:gd name="connsiteX265" fmla="*/ 831151 w 1228725"/>
                <a:gd name="connsiteY265" fmla="*/ 316135 h 1295400"/>
                <a:gd name="connsiteX266" fmla="*/ 834485 w 1228725"/>
                <a:gd name="connsiteY266" fmla="*/ 334994 h 1295400"/>
                <a:gd name="connsiteX267" fmla="*/ 866870 w 1228725"/>
                <a:gd name="connsiteY267" fmla="*/ 322421 h 1295400"/>
                <a:gd name="connsiteX268" fmla="*/ 888492 w 1228725"/>
                <a:gd name="connsiteY268" fmla="*/ 326707 h 1295400"/>
                <a:gd name="connsiteX269" fmla="*/ 886015 w 1228725"/>
                <a:gd name="connsiteY269" fmla="*/ 336995 h 1295400"/>
                <a:gd name="connsiteX270" fmla="*/ 890588 w 1228725"/>
                <a:gd name="connsiteY270" fmla="*/ 338423 h 1295400"/>
                <a:gd name="connsiteX271" fmla="*/ 889921 w 1228725"/>
                <a:gd name="connsiteY271" fmla="*/ 342043 h 1295400"/>
                <a:gd name="connsiteX272" fmla="*/ 885920 w 1228725"/>
                <a:gd name="connsiteY272" fmla="*/ 341662 h 1295400"/>
                <a:gd name="connsiteX273" fmla="*/ 885825 w 1228725"/>
                <a:gd name="connsiteY273" fmla="*/ 344614 h 1295400"/>
                <a:gd name="connsiteX274" fmla="*/ 882586 w 1228725"/>
                <a:gd name="connsiteY274" fmla="*/ 345091 h 1295400"/>
                <a:gd name="connsiteX275" fmla="*/ 880586 w 1228725"/>
                <a:gd name="connsiteY275" fmla="*/ 350139 h 1295400"/>
                <a:gd name="connsiteX276" fmla="*/ 881729 w 1228725"/>
                <a:gd name="connsiteY276" fmla="*/ 362712 h 1295400"/>
                <a:gd name="connsiteX277" fmla="*/ 879062 w 1228725"/>
                <a:gd name="connsiteY277" fmla="*/ 364331 h 1295400"/>
                <a:gd name="connsiteX278" fmla="*/ 880681 w 1228725"/>
                <a:gd name="connsiteY278" fmla="*/ 370904 h 1295400"/>
                <a:gd name="connsiteX279" fmla="*/ 890397 w 1228725"/>
                <a:gd name="connsiteY279" fmla="*/ 385191 h 1295400"/>
                <a:gd name="connsiteX280" fmla="*/ 895445 w 1228725"/>
                <a:gd name="connsiteY280" fmla="*/ 406622 h 1295400"/>
                <a:gd name="connsiteX281" fmla="*/ 876966 w 1228725"/>
                <a:gd name="connsiteY281" fmla="*/ 412147 h 1295400"/>
                <a:gd name="connsiteX282" fmla="*/ 857535 w 1228725"/>
                <a:gd name="connsiteY282" fmla="*/ 426720 h 1295400"/>
                <a:gd name="connsiteX283" fmla="*/ 863060 w 1228725"/>
                <a:gd name="connsiteY283" fmla="*/ 439674 h 1295400"/>
                <a:gd name="connsiteX284" fmla="*/ 893159 w 1228725"/>
                <a:gd name="connsiteY284" fmla="*/ 447675 h 1295400"/>
                <a:gd name="connsiteX285" fmla="*/ 907351 w 1228725"/>
                <a:gd name="connsiteY285" fmla="*/ 440912 h 1295400"/>
                <a:gd name="connsiteX286" fmla="*/ 917162 w 1228725"/>
                <a:gd name="connsiteY286" fmla="*/ 441960 h 1295400"/>
                <a:gd name="connsiteX287" fmla="*/ 926496 w 1228725"/>
                <a:gd name="connsiteY287" fmla="*/ 438055 h 1295400"/>
                <a:gd name="connsiteX288" fmla="*/ 939450 w 1228725"/>
                <a:gd name="connsiteY288" fmla="*/ 439388 h 1295400"/>
                <a:gd name="connsiteX289" fmla="*/ 941546 w 1228725"/>
                <a:gd name="connsiteY289" fmla="*/ 446722 h 1295400"/>
                <a:gd name="connsiteX290" fmla="*/ 963168 w 1228725"/>
                <a:gd name="connsiteY290" fmla="*/ 449771 h 1295400"/>
                <a:gd name="connsiteX291" fmla="*/ 969835 w 1228725"/>
                <a:gd name="connsiteY291" fmla="*/ 453390 h 1295400"/>
                <a:gd name="connsiteX292" fmla="*/ 969835 w 1228725"/>
                <a:gd name="connsiteY292" fmla="*/ 458248 h 1295400"/>
                <a:gd name="connsiteX293" fmla="*/ 965454 w 1228725"/>
                <a:gd name="connsiteY293" fmla="*/ 463105 h 1295400"/>
                <a:gd name="connsiteX294" fmla="*/ 966788 w 1228725"/>
                <a:gd name="connsiteY294" fmla="*/ 464820 h 1295400"/>
                <a:gd name="connsiteX295" fmla="*/ 972598 w 1228725"/>
                <a:gd name="connsiteY295" fmla="*/ 460820 h 1295400"/>
                <a:gd name="connsiteX296" fmla="*/ 987361 w 1228725"/>
                <a:gd name="connsiteY296" fmla="*/ 469678 h 1295400"/>
                <a:gd name="connsiteX297" fmla="*/ 995457 w 1228725"/>
                <a:gd name="connsiteY297" fmla="*/ 478917 h 1295400"/>
                <a:gd name="connsiteX298" fmla="*/ 994029 w 1228725"/>
                <a:gd name="connsiteY298" fmla="*/ 483203 h 1295400"/>
                <a:gd name="connsiteX299" fmla="*/ 997744 w 1228725"/>
                <a:gd name="connsiteY299" fmla="*/ 486537 h 1295400"/>
                <a:gd name="connsiteX300" fmla="*/ 998315 w 1228725"/>
                <a:gd name="connsiteY300" fmla="*/ 491299 h 1295400"/>
                <a:gd name="connsiteX301" fmla="*/ 1002125 w 1228725"/>
                <a:gd name="connsiteY301" fmla="*/ 494538 h 1295400"/>
                <a:gd name="connsiteX302" fmla="*/ 1003839 w 1228725"/>
                <a:gd name="connsiteY302" fmla="*/ 493109 h 1295400"/>
                <a:gd name="connsiteX303" fmla="*/ 1005935 w 1228725"/>
                <a:gd name="connsiteY303" fmla="*/ 499872 h 1295400"/>
                <a:gd name="connsiteX304" fmla="*/ 1013364 w 1228725"/>
                <a:gd name="connsiteY304" fmla="*/ 504158 h 1295400"/>
                <a:gd name="connsiteX305" fmla="*/ 1015841 w 1228725"/>
                <a:gd name="connsiteY305" fmla="*/ 501967 h 1295400"/>
                <a:gd name="connsiteX306" fmla="*/ 1018318 w 1228725"/>
                <a:gd name="connsiteY306" fmla="*/ 506254 h 1295400"/>
                <a:gd name="connsiteX307" fmla="*/ 1021746 w 1228725"/>
                <a:gd name="connsiteY307" fmla="*/ 504063 h 1295400"/>
                <a:gd name="connsiteX308" fmla="*/ 1020889 w 1228725"/>
                <a:gd name="connsiteY308" fmla="*/ 500444 h 1295400"/>
                <a:gd name="connsiteX309" fmla="*/ 1013555 w 1228725"/>
                <a:gd name="connsiteY309" fmla="*/ 495014 h 1295400"/>
                <a:gd name="connsiteX310" fmla="*/ 1009269 w 1228725"/>
                <a:gd name="connsiteY310" fmla="*/ 495014 h 1295400"/>
                <a:gd name="connsiteX311" fmla="*/ 1009079 w 1228725"/>
                <a:gd name="connsiteY311" fmla="*/ 491014 h 1295400"/>
                <a:gd name="connsiteX312" fmla="*/ 1006411 w 1228725"/>
                <a:gd name="connsiteY312" fmla="*/ 489680 h 1295400"/>
                <a:gd name="connsiteX313" fmla="*/ 1011364 w 1228725"/>
                <a:gd name="connsiteY313" fmla="*/ 472249 h 1295400"/>
                <a:gd name="connsiteX314" fmla="*/ 1039558 w 1228725"/>
                <a:gd name="connsiteY314" fmla="*/ 461105 h 1295400"/>
                <a:gd name="connsiteX315" fmla="*/ 1038606 w 1228725"/>
                <a:gd name="connsiteY315" fmla="*/ 454533 h 1295400"/>
                <a:gd name="connsiteX316" fmla="*/ 1044035 w 1228725"/>
                <a:gd name="connsiteY316" fmla="*/ 456152 h 1295400"/>
                <a:gd name="connsiteX317" fmla="*/ 1041463 w 1228725"/>
                <a:gd name="connsiteY317" fmla="*/ 457581 h 1295400"/>
                <a:gd name="connsiteX318" fmla="*/ 1041463 w 1228725"/>
                <a:gd name="connsiteY318" fmla="*/ 461105 h 1295400"/>
                <a:gd name="connsiteX319" fmla="*/ 1047845 w 1228725"/>
                <a:gd name="connsiteY319" fmla="*/ 458724 h 1295400"/>
                <a:gd name="connsiteX320" fmla="*/ 1051655 w 1228725"/>
                <a:gd name="connsiteY320" fmla="*/ 453580 h 1295400"/>
                <a:gd name="connsiteX321" fmla="*/ 1057084 w 1228725"/>
                <a:gd name="connsiteY321" fmla="*/ 455676 h 1295400"/>
                <a:gd name="connsiteX322" fmla="*/ 1065371 w 1228725"/>
                <a:gd name="connsiteY322" fmla="*/ 454247 h 1295400"/>
                <a:gd name="connsiteX323" fmla="*/ 1065085 w 1228725"/>
                <a:gd name="connsiteY323" fmla="*/ 443960 h 1295400"/>
                <a:gd name="connsiteX324" fmla="*/ 1081468 w 1228725"/>
                <a:gd name="connsiteY324" fmla="*/ 435388 h 1295400"/>
                <a:gd name="connsiteX325" fmla="*/ 1083945 w 1228725"/>
                <a:gd name="connsiteY325" fmla="*/ 454533 h 1295400"/>
                <a:gd name="connsiteX326" fmla="*/ 1082040 w 1228725"/>
                <a:gd name="connsiteY326" fmla="*/ 466058 h 1295400"/>
                <a:gd name="connsiteX327" fmla="*/ 1085373 w 1228725"/>
                <a:gd name="connsiteY327" fmla="*/ 465868 h 1295400"/>
                <a:gd name="connsiteX328" fmla="*/ 1087374 w 1228725"/>
                <a:gd name="connsiteY328" fmla="*/ 477298 h 1295400"/>
                <a:gd name="connsiteX329" fmla="*/ 1095470 w 1228725"/>
                <a:gd name="connsiteY329" fmla="*/ 475679 h 1295400"/>
                <a:gd name="connsiteX330" fmla="*/ 1107471 w 1228725"/>
                <a:gd name="connsiteY330" fmla="*/ 483394 h 1295400"/>
                <a:gd name="connsiteX331" fmla="*/ 1112996 w 1228725"/>
                <a:gd name="connsiteY331" fmla="*/ 491871 h 1295400"/>
                <a:gd name="connsiteX332" fmla="*/ 1111282 w 1228725"/>
                <a:gd name="connsiteY332" fmla="*/ 501967 h 1295400"/>
                <a:gd name="connsiteX333" fmla="*/ 1113377 w 1228725"/>
                <a:gd name="connsiteY333" fmla="*/ 513397 h 1295400"/>
                <a:gd name="connsiteX334" fmla="*/ 1123664 w 1228725"/>
                <a:gd name="connsiteY334" fmla="*/ 520351 h 1295400"/>
                <a:gd name="connsiteX335" fmla="*/ 1126903 w 1228725"/>
                <a:gd name="connsiteY335" fmla="*/ 567214 h 1295400"/>
                <a:gd name="connsiteX336" fmla="*/ 1136046 w 1228725"/>
                <a:gd name="connsiteY336" fmla="*/ 594931 h 1295400"/>
                <a:gd name="connsiteX337" fmla="*/ 1134903 w 1228725"/>
                <a:gd name="connsiteY337" fmla="*/ 605980 h 1295400"/>
                <a:gd name="connsiteX338" fmla="*/ 1137285 w 1228725"/>
                <a:gd name="connsiteY338" fmla="*/ 605885 h 1295400"/>
                <a:gd name="connsiteX339" fmla="*/ 1143381 w 1228725"/>
                <a:gd name="connsiteY339" fmla="*/ 633031 h 1295400"/>
                <a:gd name="connsiteX340" fmla="*/ 1145857 w 1228725"/>
                <a:gd name="connsiteY340" fmla="*/ 633413 h 1295400"/>
                <a:gd name="connsiteX341" fmla="*/ 1153001 w 1228725"/>
                <a:gd name="connsiteY341" fmla="*/ 651320 h 1295400"/>
                <a:gd name="connsiteX342" fmla="*/ 1154239 w 1228725"/>
                <a:gd name="connsiteY342" fmla="*/ 668369 h 1295400"/>
                <a:gd name="connsiteX343" fmla="*/ 1143190 w 1228725"/>
                <a:gd name="connsiteY343" fmla="*/ 669607 h 1295400"/>
                <a:gd name="connsiteX344" fmla="*/ 1139285 w 1228725"/>
                <a:gd name="connsiteY344" fmla="*/ 680466 h 1295400"/>
                <a:gd name="connsiteX345" fmla="*/ 1145476 w 1228725"/>
                <a:gd name="connsiteY345" fmla="*/ 682942 h 1295400"/>
                <a:gd name="connsiteX346" fmla="*/ 1160145 w 1228725"/>
                <a:gd name="connsiteY346" fmla="*/ 678466 h 1295400"/>
                <a:gd name="connsiteX347" fmla="*/ 1173194 w 1228725"/>
                <a:gd name="connsiteY347" fmla="*/ 696182 h 1295400"/>
                <a:gd name="connsiteX348" fmla="*/ 1178147 w 1228725"/>
                <a:gd name="connsiteY348" fmla="*/ 708088 h 1295400"/>
                <a:gd name="connsiteX349" fmla="*/ 1191673 w 1228725"/>
                <a:gd name="connsiteY349" fmla="*/ 706946 h 1295400"/>
                <a:gd name="connsiteX350" fmla="*/ 1189196 w 1228725"/>
                <a:gd name="connsiteY350" fmla="*/ 710755 h 1295400"/>
                <a:gd name="connsiteX351" fmla="*/ 1190720 w 1228725"/>
                <a:gd name="connsiteY351" fmla="*/ 726757 h 1295400"/>
                <a:gd name="connsiteX352" fmla="*/ 1199579 w 1228725"/>
                <a:gd name="connsiteY352" fmla="*/ 737330 h 1295400"/>
                <a:gd name="connsiteX353" fmla="*/ 1221105 w 1228725"/>
                <a:gd name="connsiteY353" fmla="*/ 744760 h 1295400"/>
                <a:gd name="connsiteX354" fmla="*/ 1224819 w 1228725"/>
                <a:gd name="connsiteY354" fmla="*/ 762571 h 1295400"/>
                <a:gd name="connsiteX355" fmla="*/ 1225486 w 1228725"/>
                <a:gd name="connsiteY355" fmla="*/ 767144 h 1295400"/>
                <a:gd name="connsiteX356" fmla="*/ 1205674 w 1228725"/>
                <a:gd name="connsiteY356" fmla="*/ 780574 h 1295400"/>
                <a:gd name="connsiteX357" fmla="*/ 1191768 w 1228725"/>
                <a:gd name="connsiteY357" fmla="*/ 800481 h 1295400"/>
                <a:gd name="connsiteX358" fmla="*/ 1189768 w 1228725"/>
                <a:gd name="connsiteY358" fmla="*/ 811054 h 1295400"/>
                <a:gd name="connsiteX359" fmla="*/ 1192435 w 1228725"/>
                <a:gd name="connsiteY359" fmla="*/ 818102 h 1295400"/>
                <a:gd name="connsiteX360" fmla="*/ 1189577 w 1228725"/>
                <a:gd name="connsiteY360" fmla="*/ 827627 h 1295400"/>
                <a:gd name="connsiteX361" fmla="*/ 1193959 w 1228725"/>
                <a:gd name="connsiteY361" fmla="*/ 837247 h 1295400"/>
                <a:gd name="connsiteX362" fmla="*/ 1192339 w 1228725"/>
                <a:gd name="connsiteY362" fmla="*/ 840581 h 1295400"/>
                <a:gd name="connsiteX363" fmla="*/ 1187672 w 1228725"/>
                <a:gd name="connsiteY363" fmla="*/ 836200 h 1295400"/>
                <a:gd name="connsiteX364" fmla="*/ 1152239 w 1228725"/>
                <a:gd name="connsiteY364" fmla="*/ 831342 h 1295400"/>
                <a:gd name="connsiteX365" fmla="*/ 1145953 w 1228725"/>
                <a:gd name="connsiteY365" fmla="*/ 823150 h 1295400"/>
                <a:gd name="connsiteX366" fmla="*/ 1144428 w 1228725"/>
                <a:gd name="connsiteY366" fmla="*/ 815340 h 1295400"/>
                <a:gd name="connsiteX367" fmla="*/ 1134999 w 1228725"/>
                <a:gd name="connsiteY367" fmla="*/ 813435 h 1295400"/>
                <a:gd name="connsiteX368" fmla="*/ 1121950 w 1228725"/>
                <a:gd name="connsiteY368" fmla="*/ 833819 h 1295400"/>
                <a:gd name="connsiteX369" fmla="*/ 1107948 w 1228725"/>
                <a:gd name="connsiteY369" fmla="*/ 828389 h 1295400"/>
                <a:gd name="connsiteX370" fmla="*/ 1081278 w 1228725"/>
                <a:gd name="connsiteY370" fmla="*/ 836581 h 1295400"/>
                <a:gd name="connsiteX371" fmla="*/ 1079563 w 1228725"/>
                <a:gd name="connsiteY371" fmla="*/ 840010 h 1295400"/>
                <a:gd name="connsiteX372" fmla="*/ 1072610 w 1228725"/>
                <a:gd name="connsiteY372" fmla="*/ 837724 h 1295400"/>
                <a:gd name="connsiteX373" fmla="*/ 1069848 w 1228725"/>
                <a:gd name="connsiteY373" fmla="*/ 843820 h 1295400"/>
                <a:gd name="connsiteX374" fmla="*/ 1060894 w 1228725"/>
                <a:gd name="connsiteY374" fmla="*/ 842963 h 1295400"/>
                <a:gd name="connsiteX375" fmla="*/ 1057180 w 1228725"/>
                <a:gd name="connsiteY375" fmla="*/ 846868 h 1295400"/>
                <a:gd name="connsiteX376" fmla="*/ 1043749 w 1228725"/>
                <a:gd name="connsiteY376" fmla="*/ 844772 h 1295400"/>
                <a:gd name="connsiteX377" fmla="*/ 1038796 w 1228725"/>
                <a:gd name="connsiteY377" fmla="*/ 841153 h 1295400"/>
                <a:gd name="connsiteX378" fmla="*/ 1028129 w 1228725"/>
                <a:gd name="connsiteY378" fmla="*/ 851345 h 1295400"/>
                <a:gd name="connsiteX379" fmla="*/ 1016984 w 1228725"/>
                <a:gd name="connsiteY379" fmla="*/ 851345 h 1295400"/>
                <a:gd name="connsiteX380" fmla="*/ 1012507 w 1228725"/>
                <a:gd name="connsiteY380" fmla="*/ 854202 h 1295400"/>
                <a:gd name="connsiteX381" fmla="*/ 997839 w 1228725"/>
                <a:gd name="connsiteY381" fmla="*/ 841153 h 1295400"/>
                <a:gd name="connsiteX382" fmla="*/ 995553 w 1228725"/>
                <a:gd name="connsiteY382" fmla="*/ 844963 h 1295400"/>
                <a:gd name="connsiteX383" fmla="*/ 990029 w 1228725"/>
                <a:gd name="connsiteY383" fmla="*/ 846487 h 1295400"/>
                <a:gd name="connsiteX384" fmla="*/ 987837 w 1228725"/>
                <a:gd name="connsiteY384" fmla="*/ 851535 h 1295400"/>
                <a:gd name="connsiteX385" fmla="*/ 971550 w 1228725"/>
                <a:gd name="connsiteY385" fmla="*/ 835152 h 1295400"/>
                <a:gd name="connsiteX386" fmla="*/ 950976 w 1228725"/>
                <a:gd name="connsiteY386" fmla="*/ 839248 h 1295400"/>
                <a:gd name="connsiteX387" fmla="*/ 938974 w 1228725"/>
                <a:gd name="connsiteY387" fmla="*/ 847725 h 1295400"/>
                <a:gd name="connsiteX388" fmla="*/ 903731 w 1228725"/>
                <a:gd name="connsiteY388" fmla="*/ 865441 h 1295400"/>
                <a:gd name="connsiteX389" fmla="*/ 892778 w 1228725"/>
                <a:gd name="connsiteY389" fmla="*/ 857440 h 1295400"/>
                <a:gd name="connsiteX390" fmla="*/ 875729 w 1228725"/>
                <a:gd name="connsiteY390" fmla="*/ 854678 h 1295400"/>
                <a:gd name="connsiteX391" fmla="*/ 872585 w 1228725"/>
                <a:gd name="connsiteY391" fmla="*/ 831342 h 1295400"/>
                <a:gd name="connsiteX392" fmla="*/ 869822 w 1228725"/>
                <a:gd name="connsiteY392" fmla="*/ 828770 h 1295400"/>
                <a:gd name="connsiteX393" fmla="*/ 826198 w 1228725"/>
                <a:gd name="connsiteY393" fmla="*/ 848678 h 1295400"/>
                <a:gd name="connsiteX394" fmla="*/ 843439 w 1228725"/>
                <a:gd name="connsiteY394" fmla="*/ 885635 h 1295400"/>
                <a:gd name="connsiteX395" fmla="*/ 837438 w 1228725"/>
                <a:gd name="connsiteY395" fmla="*/ 895445 h 1295400"/>
                <a:gd name="connsiteX396" fmla="*/ 783717 w 1228725"/>
                <a:gd name="connsiteY396" fmla="*/ 899350 h 1295400"/>
                <a:gd name="connsiteX397" fmla="*/ 768858 w 1228725"/>
                <a:gd name="connsiteY397" fmla="*/ 902779 h 1295400"/>
                <a:gd name="connsiteX398" fmla="*/ 759142 w 1228725"/>
                <a:gd name="connsiteY398" fmla="*/ 910590 h 1295400"/>
                <a:gd name="connsiteX399" fmla="*/ 762095 w 1228725"/>
                <a:gd name="connsiteY399" fmla="*/ 917257 h 1295400"/>
                <a:gd name="connsiteX400" fmla="*/ 757618 w 1228725"/>
                <a:gd name="connsiteY400" fmla="*/ 921829 h 1295400"/>
                <a:gd name="connsiteX401" fmla="*/ 726376 w 1228725"/>
                <a:gd name="connsiteY401" fmla="*/ 943261 h 1295400"/>
                <a:gd name="connsiteX402" fmla="*/ 705040 w 1228725"/>
                <a:gd name="connsiteY402" fmla="*/ 954405 h 1295400"/>
                <a:gd name="connsiteX403" fmla="*/ 699421 w 1228725"/>
                <a:gd name="connsiteY403" fmla="*/ 960501 h 1295400"/>
                <a:gd name="connsiteX404" fmla="*/ 715708 w 1228725"/>
                <a:gd name="connsiteY404" fmla="*/ 989933 h 1295400"/>
                <a:gd name="connsiteX405" fmla="*/ 713804 w 1228725"/>
                <a:gd name="connsiteY405" fmla="*/ 990695 h 1295400"/>
                <a:gd name="connsiteX406" fmla="*/ 714946 w 1228725"/>
                <a:gd name="connsiteY406" fmla="*/ 993838 h 1295400"/>
                <a:gd name="connsiteX407" fmla="*/ 709422 w 1228725"/>
                <a:gd name="connsiteY407" fmla="*/ 994410 h 1295400"/>
                <a:gd name="connsiteX408" fmla="*/ 707231 w 1228725"/>
                <a:gd name="connsiteY408" fmla="*/ 998506 h 1295400"/>
                <a:gd name="connsiteX409" fmla="*/ 712851 w 1228725"/>
                <a:gd name="connsiteY409" fmla="*/ 999458 h 1295400"/>
                <a:gd name="connsiteX410" fmla="*/ 715041 w 1228725"/>
                <a:gd name="connsiteY410" fmla="*/ 1003840 h 1295400"/>
                <a:gd name="connsiteX411" fmla="*/ 695420 w 1228725"/>
                <a:gd name="connsiteY411" fmla="*/ 1013270 h 1295400"/>
                <a:gd name="connsiteX412" fmla="*/ 692372 w 1228725"/>
                <a:gd name="connsiteY412" fmla="*/ 1009840 h 1295400"/>
                <a:gd name="connsiteX413" fmla="*/ 676084 w 1228725"/>
                <a:gd name="connsiteY413" fmla="*/ 1015651 h 1295400"/>
                <a:gd name="connsiteX414" fmla="*/ 678561 w 1228725"/>
                <a:gd name="connsiteY414" fmla="*/ 1022890 h 1295400"/>
                <a:gd name="connsiteX415" fmla="*/ 667512 w 1228725"/>
                <a:gd name="connsiteY415" fmla="*/ 1029843 h 1295400"/>
                <a:gd name="connsiteX416" fmla="*/ 662749 w 1228725"/>
                <a:gd name="connsiteY416" fmla="*/ 1038035 h 1295400"/>
                <a:gd name="connsiteX417" fmla="*/ 662082 w 1228725"/>
                <a:gd name="connsiteY417" fmla="*/ 1044416 h 1295400"/>
                <a:gd name="connsiteX418" fmla="*/ 668560 w 1228725"/>
                <a:gd name="connsiteY418" fmla="*/ 1049179 h 1295400"/>
                <a:gd name="connsiteX419" fmla="*/ 675037 w 1228725"/>
                <a:gd name="connsiteY419" fmla="*/ 1071944 h 1295400"/>
                <a:gd name="connsiteX420" fmla="*/ 656463 w 1228725"/>
                <a:gd name="connsiteY420" fmla="*/ 1109377 h 1295400"/>
                <a:gd name="connsiteX421" fmla="*/ 656939 w 1228725"/>
                <a:gd name="connsiteY421" fmla="*/ 1115187 h 1295400"/>
                <a:gd name="connsiteX422" fmla="*/ 663416 w 1228725"/>
                <a:gd name="connsiteY422" fmla="*/ 1122997 h 1295400"/>
                <a:gd name="connsiteX423" fmla="*/ 654558 w 1228725"/>
                <a:gd name="connsiteY423" fmla="*/ 1127855 h 1295400"/>
                <a:gd name="connsiteX424" fmla="*/ 638556 w 1228725"/>
                <a:gd name="connsiteY424" fmla="*/ 1127284 h 1295400"/>
                <a:gd name="connsiteX425" fmla="*/ 625221 w 1228725"/>
                <a:gd name="connsiteY425" fmla="*/ 1121569 h 1295400"/>
                <a:gd name="connsiteX426" fmla="*/ 601503 w 1228725"/>
                <a:gd name="connsiteY426" fmla="*/ 1142333 h 1295400"/>
                <a:gd name="connsiteX427" fmla="*/ 596932 w 1228725"/>
                <a:gd name="connsiteY427" fmla="*/ 1138904 h 1295400"/>
                <a:gd name="connsiteX428" fmla="*/ 574071 w 1228725"/>
                <a:gd name="connsiteY428" fmla="*/ 1110805 h 1295400"/>
                <a:gd name="connsiteX429" fmla="*/ 575881 w 1228725"/>
                <a:gd name="connsiteY429" fmla="*/ 1103090 h 1295400"/>
                <a:gd name="connsiteX430" fmla="*/ 574071 w 1228725"/>
                <a:gd name="connsiteY430" fmla="*/ 1100995 h 1295400"/>
                <a:gd name="connsiteX431" fmla="*/ 582168 w 1228725"/>
                <a:gd name="connsiteY431" fmla="*/ 1096137 h 1295400"/>
                <a:gd name="connsiteX432" fmla="*/ 580930 w 1228725"/>
                <a:gd name="connsiteY432" fmla="*/ 1087946 h 1295400"/>
                <a:gd name="connsiteX433" fmla="*/ 590169 w 1228725"/>
                <a:gd name="connsiteY433" fmla="*/ 1073944 h 1295400"/>
                <a:gd name="connsiteX434" fmla="*/ 583120 w 1228725"/>
                <a:gd name="connsiteY434" fmla="*/ 1066229 h 1295400"/>
                <a:gd name="connsiteX435" fmla="*/ 572357 w 1228725"/>
                <a:gd name="connsiteY435" fmla="*/ 1066419 h 1295400"/>
                <a:gd name="connsiteX436" fmla="*/ 568833 w 1228725"/>
                <a:gd name="connsiteY436" fmla="*/ 1068514 h 1295400"/>
                <a:gd name="connsiteX437" fmla="*/ 569690 w 1228725"/>
                <a:gd name="connsiteY437" fmla="*/ 1071944 h 1295400"/>
                <a:gd name="connsiteX438" fmla="*/ 563308 w 1228725"/>
                <a:gd name="connsiteY438" fmla="*/ 1072610 h 1295400"/>
                <a:gd name="connsiteX439" fmla="*/ 561498 w 1228725"/>
                <a:gd name="connsiteY439" fmla="*/ 1095565 h 1295400"/>
                <a:gd name="connsiteX440" fmla="*/ 553783 w 1228725"/>
                <a:gd name="connsiteY440" fmla="*/ 1098328 h 1295400"/>
                <a:gd name="connsiteX441" fmla="*/ 555307 w 1228725"/>
                <a:gd name="connsiteY441" fmla="*/ 1100899 h 1295400"/>
                <a:gd name="connsiteX442" fmla="*/ 522351 w 1228725"/>
                <a:gd name="connsiteY442" fmla="*/ 1106138 h 1295400"/>
                <a:gd name="connsiteX443" fmla="*/ 522446 w 1228725"/>
                <a:gd name="connsiteY443" fmla="*/ 1101280 h 1295400"/>
                <a:gd name="connsiteX444" fmla="*/ 514064 w 1228725"/>
                <a:gd name="connsiteY444" fmla="*/ 1103186 h 1295400"/>
                <a:gd name="connsiteX445" fmla="*/ 513588 w 1228725"/>
                <a:gd name="connsiteY445" fmla="*/ 1100423 h 1295400"/>
                <a:gd name="connsiteX446" fmla="*/ 505968 w 1228725"/>
                <a:gd name="connsiteY446" fmla="*/ 1098709 h 1295400"/>
                <a:gd name="connsiteX447" fmla="*/ 492252 w 1228725"/>
                <a:gd name="connsiteY447" fmla="*/ 1101090 h 1295400"/>
                <a:gd name="connsiteX448" fmla="*/ 478726 w 1228725"/>
                <a:gd name="connsiteY448" fmla="*/ 1107186 h 1295400"/>
                <a:gd name="connsiteX449" fmla="*/ 478060 w 1228725"/>
                <a:gd name="connsiteY449" fmla="*/ 1101947 h 1295400"/>
                <a:gd name="connsiteX450" fmla="*/ 483489 w 1228725"/>
                <a:gd name="connsiteY450" fmla="*/ 1090994 h 1295400"/>
                <a:gd name="connsiteX451" fmla="*/ 482822 w 1228725"/>
                <a:gd name="connsiteY451" fmla="*/ 1085755 h 1295400"/>
                <a:gd name="connsiteX452" fmla="*/ 473964 w 1228725"/>
                <a:gd name="connsiteY452" fmla="*/ 1087374 h 1295400"/>
                <a:gd name="connsiteX453" fmla="*/ 471392 w 1228725"/>
                <a:gd name="connsiteY453" fmla="*/ 1089184 h 1295400"/>
                <a:gd name="connsiteX454" fmla="*/ 475106 w 1228725"/>
                <a:gd name="connsiteY454" fmla="*/ 1108234 h 1295400"/>
                <a:gd name="connsiteX455" fmla="*/ 454723 w 1228725"/>
                <a:gd name="connsiteY455" fmla="*/ 1114520 h 1295400"/>
                <a:gd name="connsiteX456" fmla="*/ 446913 w 1228725"/>
                <a:gd name="connsiteY456" fmla="*/ 1120330 h 1295400"/>
                <a:gd name="connsiteX457" fmla="*/ 449199 w 1228725"/>
                <a:gd name="connsiteY457" fmla="*/ 1127760 h 1295400"/>
                <a:gd name="connsiteX458" fmla="*/ 444341 w 1228725"/>
                <a:gd name="connsiteY458" fmla="*/ 1129094 h 1295400"/>
                <a:gd name="connsiteX459" fmla="*/ 445579 w 1228725"/>
                <a:gd name="connsiteY459" fmla="*/ 1131570 h 1295400"/>
                <a:gd name="connsiteX460" fmla="*/ 441864 w 1228725"/>
                <a:gd name="connsiteY460" fmla="*/ 1131094 h 1295400"/>
                <a:gd name="connsiteX461" fmla="*/ 441864 w 1228725"/>
                <a:gd name="connsiteY461" fmla="*/ 1136904 h 1295400"/>
                <a:gd name="connsiteX462" fmla="*/ 423576 w 1228725"/>
                <a:gd name="connsiteY462" fmla="*/ 1145667 h 1295400"/>
                <a:gd name="connsiteX463" fmla="*/ 404146 w 1228725"/>
                <a:gd name="connsiteY463" fmla="*/ 1159192 h 1295400"/>
                <a:gd name="connsiteX464" fmla="*/ 403384 w 1228725"/>
                <a:gd name="connsiteY464" fmla="*/ 1181957 h 1295400"/>
                <a:gd name="connsiteX465" fmla="*/ 400335 w 1228725"/>
                <a:gd name="connsiteY465" fmla="*/ 1182719 h 1295400"/>
                <a:gd name="connsiteX466" fmla="*/ 404146 w 1228725"/>
                <a:gd name="connsiteY466" fmla="*/ 1199483 h 1295400"/>
                <a:gd name="connsiteX467" fmla="*/ 401574 w 1228725"/>
                <a:gd name="connsiteY467" fmla="*/ 1207865 h 1295400"/>
                <a:gd name="connsiteX468" fmla="*/ 403669 w 1228725"/>
                <a:gd name="connsiteY468" fmla="*/ 1220629 h 1295400"/>
                <a:gd name="connsiteX469" fmla="*/ 384334 w 1228725"/>
                <a:gd name="connsiteY469" fmla="*/ 1225867 h 1295400"/>
                <a:gd name="connsiteX470" fmla="*/ 366903 w 1228725"/>
                <a:gd name="connsiteY470" fmla="*/ 1225391 h 1295400"/>
                <a:gd name="connsiteX471" fmla="*/ 364997 w 1228725"/>
                <a:gd name="connsiteY471" fmla="*/ 1227677 h 1295400"/>
                <a:gd name="connsiteX472" fmla="*/ 366712 w 1228725"/>
                <a:gd name="connsiteY472" fmla="*/ 1235964 h 1295400"/>
                <a:gd name="connsiteX473" fmla="*/ 334137 w 1228725"/>
                <a:gd name="connsiteY473" fmla="*/ 1230725 h 1295400"/>
                <a:gd name="connsiteX474" fmla="*/ 313563 w 1228725"/>
                <a:gd name="connsiteY474" fmla="*/ 1243489 h 1295400"/>
                <a:gd name="connsiteX475" fmla="*/ 294131 w 1228725"/>
                <a:gd name="connsiteY475" fmla="*/ 1246727 h 1295400"/>
                <a:gd name="connsiteX476" fmla="*/ 285940 w 1228725"/>
                <a:gd name="connsiteY476" fmla="*/ 1236916 h 1295400"/>
                <a:gd name="connsiteX477" fmla="*/ 268414 w 1228725"/>
                <a:gd name="connsiteY477" fmla="*/ 1198150 h 1295400"/>
                <a:gd name="connsiteX478" fmla="*/ 260985 w 1228725"/>
                <a:gd name="connsiteY478" fmla="*/ 1205579 h 1295400"/>
                <a:gd name="connsiteX479" fmla="*/ 269938 w 1228725"/>
                <a:gd name="connsiteY479" fmla="*/ 1237774 h 1295400"/>
                <a:gd name="connsiteX480" fmla="*/ 281844 w 1228725"/>
                <a:gd name="connsiteY480" fmla="*/ 1253204 h 1295400"/>
                <a:gd name="connsiteX481" fmla="*/ 273844 w 1228725"/>
                <a:gd name="connsiteY481" fmla="*/ 1261110 h 1295400"/>
                <a:gd name="connsiteX482" fmla="*/ 262985 w 1228725"/>
                <a:gd name="connsiteY482" fmla="*/ 1255776 h 1295400"/>
                <a:gd name="connsiteX483" fmla="*/ 254984 w 1228725"/>
                <a:gd name="connsiteY483" fmla="*/ 1240250 h 1295400"/>
                <a:gd name="connsiteX484" fmla="*/ 249841 w 1228725"/>
                <a:gd name="connsiteY484" fmla="*/ 1218247 h 1295400"/>
                <a:gd name="connsiteX485" fmla="*/ 249745 w 1228725"/>
                <a:gd name="connsiteY485" fmla="*/ 1233202 h 1295400"/>
                <a:gd name="connsiteX486" fmla="*/ 234505 w 1228725"/>
                <a:gd name="connsiteY486" fmla="*/ 1240917 h 1295400"/>
                <a:gd name="connsiteX487" fmla="*/ 237077 w 1228725"/>
                <a:gd name="connsiteY487" fmla="*/ 1279970 h 1295400"/>
                <a:gd name="connsiteX488" fmla="*/ 232600 w 1228725"/>
                <a:gd name="connsiteY488" fmla="*/ 1285970 h 1295400"/>
                <a:gd name="connsiteX489" fmla="*/ 215836 w 1228725"/>
                <a:gd name="connsiteY489" fmla="*/ 1289590 h 1295400"/>
                <a:gd name="connsiteX490" fmla="*/ 214884 w 1228725"/>
                <a:gd name="connsiteY490" fmla="*/ 1269016 h 1295400"/>
                <a:gd name="connsiteX491" fmla="*/ 211169 w 1228725"/>
                <a:gd name="connsiteY491" fmla="*/ 1253776 h 1295400"/>
                <a:gd name="connsiteX492" fmla="*/ 199263 w 1228725"/>
                <a:gd name="connsiteY492" fmla="*/ 1260920 h 1295400"/>
                <a:gd name="connsiteX493" fmla="*/ 207169 w 1228725"/>
                <a:gd name="connsiteY493" fmla="*/ 1272159 h 1295400"/>
                <a:gd name="connsiteX494" fmla="*/ 200406 w 1228725"/>
                <a:gd name="connsiteY494" fmla="*/ 1270730 h 1295400"/>
                <a:gd name="connsiteX495" fmla="*/ 190119 w 1228725"/>
                <a:gd name="connsiteY495" fmla="*/ 1279398 h 1295400"/>
                <a:gd name="connsiteX496" fmla="*/ 185642 w 1228725"/>
                <a:gd name="connsiteY496" fmla="*/ 1270159 h 1295400"/>
                <a:gd name="connsiteX497" fmla="*/ 165354 w 1228725"/>
                <a:gd name="connsiteY497" fmla="*/ 1282922 h 1295400"/>
                <a:gd name="connsiteX498" fmla="*/ 144970 w 1228725"/>
                <a:gd name="connsiteY498" fmla="*/ 1255490 h 1295400"/>
                <a:gd name="connsiteX499" fmla="*/ 139065 w 1228725"/>
                <a:gd name="connsiteY499" fmla="*/ 1254347 h 1295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</a:cxnLst>
              <a:rect l="l" t="t" r="r" b="b"/>
              <a:pathLst>
                <a:path w="1228725" h="1295400">
                  <a:moveTo>
                    <a:pt x="139065" y="1254347"/>
                  </a:moveTo>
                  <a:lnTo>
                    <a:pt x="138779" y="1239869"/>
                  </a:lnTo>
                  <a:lnTo>
                    <a:pt x="143160" y="1234916"/>
                  </a:lnTo>
                  <a:lnTo>
                    <a:pt x="137826" y="1226439"/>
                  </a:lnTo>
                  <a:lnTo>
                    <a:pt x="141637" y="1222248"/>
                  </a:lnTo>
                  <a:lnTo>
                    <a:pt x="140970" y="1215104"/>
                  </a:lnTo>
                  <a:lnTo>
                    <a:pt x="138112" y="1207198"/>
                  </a:lnTo>
                  <a:lnTo>
                    <a:pt x="130397" y="1202912"/>
                  </a:lnTo>
                  <a:lnTo>
                    <a:pt x="132112" y="1199483"/>
                  </a:lnTo>
                  <a:lnTo>
                    <a:pt x="129444" y="1195292"/>
                  </a:lnTo>
                  <a:lnTo>
                    <a:pt x="133540" y="1192054"/>
                  </a:lnTo>
                  <a:lnTo>
                    <a:pt x="133635" y="1186910"/>
                  </a:lnTo>
                  <a:lnTo>
                    <a:pt x="139636" y="1177576"/>
                  </a:lnTo>
                  <a:lnTo>
                    <a:pt x="129159" y="1160050"/>
                  </a:lnTo>
                  <a:lnTo>
                    <a:pt x="125825" y="1151191"/>
                  </a:lnTo>
                  <a:lnTo>
                    <a:pt x="127635" y="1150144"/>
                  </a:lnTo>
                  <a:lnTo>
                    <a:pt x="123158" y="1142047"/>
                  </a:lnTo>
                  <a:lnTo>
                    <a:pt x="133350" y="1119664"/>
                  </a:lnTo>
                  <a:lnTo>
                    <a:pt x="149542" y="1113949"/>
                  </a:lnTo>
                  <a:lnTo>
                    <a:pt x="147066" y="1109853"/>
                  </a:lnTo>
                  <a:lnTo>
                    <a:pt x="149923" y="1100709"/>
                  </a:lnTo>
                  <a:lnTo>
                    <a:pt x="107537" y="1064323"/>
                  </a:lnTo>
                  <a:lnTo>
                    <a:pt x="106966" y="1066705"/>
                  </a:lnTo>
                  <a:lnTo>
                    <a:pt x="116300" y="1073944"/>
                  </a:lnTo>
                  <a:lnTo>
                    <a:pt x="111633" y="1079659"/>
                  </a:lnTo>
                  <a:lnTo>
                    <a:pt x="102488" y="1072229"/>
                  </a:lnTo>
                  <a:lnTo>
                    <a:pt x="100393" y="1074896"/>
                  </a:lnTo>
                  <a:lnTo>
                    <a:pt x="86106" y="1065562"/>
                  </a:lnTo>
                  <a:lnTo>
                    <a:pt x="82582" y="1078230"/>
                  </a:lnTo>
                  <a:lnTo>
                    <a:pt x="74104" y="1082421"/>
                  </a:lnTo>
                  <a:lnTo>
                    <a:pt x="40195" y="1082612"/>
                  </a:lnTo>
                  <a:lnTo>
                    <a:pt x="50196" y="1056513"/>
                  </a:lnTo>
                  <a:lnTo>
                    <a:pt x="37147" y="1028700"/>
                  </a:lnTo>
                  <a:lnTo>
                    <a:pt x="34671" y="1015555"/>
                  </a:lnTo>
                  <a:lnTo>
                    <a:pt x="36956" y="1013746"/>
                  </a:lnTo>
                  <a:lnTo>
                    <a:pt x="9525" y="990029"/>
                  </a:lnTo>
                  <a:lnTo>
                    <a:pt x="50292" y="952881"/>
                  </a:lnTo>
                  <a:lnTo>
                    <a:pt x="56292" y="943546"/>
                  </a:lnTo>
                  <a:lnTo>
                    <a:pt x="58674" y="945356"/>
                  </a:lnTo>
                  <a:lnTo>
                    <a:pt x="60769" y="940022"/>
                  </a:lnTo>
                  <a:lnTo>
                    <a:pt x="53911" y="933450"/>
                  </a:lnTo>
                  <a:lnTo>
                    <a:pt x="60769" y="915638"/>
                  </a:lnTo>
                  <a:lnTo>
                    <a:pt x="50482" y="899827"/>
                  </a:lnTo>
                  <a:lnTo>
                    <a:pt x="59531" y="892492"/>
                  </a:lnTo>
                  <a:lnTo>
                    <a:pt x="56006" y="885349"/>
                  </a:lnTo>
                  <a:lnTo>
                    <a:pt x="62007" y="878586"/>
                  </a:lnTo>
                  <a:lnTo>
                    <a:pt x="54863" y="869347"/>
                  </a:lnTo>
                  <a:lnTo>
                    <a:pt x="60197" y="868108"/>
                  </a:lnTo>
                  <a:lnTo>
                    <a:pt x="55435" y="864203"/>
                  </a:lnTo>
                  <a:lnTo>
                    <a:pt x="57721" y="861917"/>
                  </a:lnTo>
                  <a:lnTo>
                    <a:pt x="52864" y="857821"/>
                  </a:lnTo>
                  <a:lnTo>
                    <a:pt x="64103" y="847439"/>
                  </a:lnTo>
                  <a:lnTo>
                    <a:pt x="77343" y="840677"/>
                  </a:lnTo>
                  <a:lnTo>
                    <a:pt x="82772" y="842867"/>
                  </a:lnTo>
                  <a:lnTo>
                    <a:pt x="89439" y="834771"/>
                  </a:lnTo>
                  <a:lnTo>
                    <a:pt x="96488" y="831247"/>
                  </a:lnTo>
                  <a:lnTo>
                    <a:pt x="99441" y="819721"/>
                  </a:lnTo>
                  <a:lnTo>
                    <a:pt x="109537" y="813625"/>
                  </a:lnTo>
                  <a:lnTo>
                    <a:pt x="100012" y="797623"/>
                  </a:lnTo>
                  <a:lnTo>
                    <a:pt x="114871" y="779812"/>
                  </a:lnTo>
                  <a:lnTo>
                    <a:pt x="111347" y="773239"/>
                  </a:lnTo>
                  <a:lnTo>
                    <a:pt x="105441" y="780383"/>
                  </a:lnTo>
                  <a:lnTo>
                    <a:pt x="100489" y="771430"/>
                  </a:lnTo>
                  <a:lnTo>
                    <a:pt x="85344" y="776954"/>
                  </a:lnTo>
                  <a:lnTo>
                    <a:pt x="86296" y="779907"/>
                  </a:lnTo>
                  <a:lnTo>
                    <a:pt x="84296" y="781145"/>
                  </a:lnTo>
                  <a:lnTo>
                    <a:pt x="78200" y="778764"/>
                  </a:lnTo>
                  <a:lnTo>
                    <a:pt x="68675" y="756475"/>
                  </a:lnTo>
                  <a:lnTo>
                    <a:pt x="40671" y="731044"/>
                  </a:lnTo>
                  <a:lnTo>
                    <a:pt x="40862" y="724948"/>
                  </a:lnTo>
                  <a:lnTo>
                    <a:pt x="48958" y="717423"/>
                  </a:lnTo>
                  <a:lnTo>
                    <a:pt x="51054" y="708660"/>
                  </a:lnTo>
                  <a:lnTo>
                    <a:pt x="56864" y="699706"/>
                  </a:lnTo>
                  <a:lnTo>
                    <a:pt x="79914" y="679418"/>
                  </a:lnTo>
                  <a:lnTo>
                    <a:pt x="89154" y="657415"/>
                  </a:lnTo>
                  <a:lnTo>
                    <a:pt x="85439" y="643509"/>
                  </a:lnTo>
                  <a:lnTo>
                    <a:pt x="87535" y="636937"/>
                  </a:lnTo>
                  <a:lnTo>
                    <a:pt x="80676" y="630841"/>
                  </a:lnTo>
                  <a:lnTo>
                    <a:pt x="67437" y="639032"/>
                  </a:lnTo>
                  <a:lnTo>
                    <a:pt x="61817" y="637413"/>
                  </a:lnTo>
                  <a:lnTo>
                    <a:pt x="71723" y="622268"/>
                  </a:lnTo>
                  <a:lnTo>
                    <a:pt x="79247" y="576739"/>
                  </a:lnTo>
                  <a:lnTo>
                    <a:pt x="102775" y="546354"/>
                  </a:lnTo>
                  <a:lnTo>
                    <a:pt x="119443" y="533876"/>
                  </a:lnTo>
                  <a:lnTo>
                    <a:pt x="145828" y="502063"/>
                  </a:lnTo>
                  <a:lnTo>
                    <a:pt x="152114" y="483013"/>
                  </a:lnTo>
                  <a:lnTo>
                    <a:pt x="172688" y="444627"/>
                  </a:lnTo>
                  <a:lnTo>
                    <a:pt x="185261" y="430244"/>
                  </a:lnTo>
                  <a:lnTo>
                    <a:pt x="197167" y="431673"/>
                  </a:lnTo>
                  <a:lnTo>
                    <a:pt x="188404" y="416909"/>
                  </a:lnTo>
                  <a:lnTo>
                    <a:pt x="204597" y="399574"/>
                  </a:lnTo>
                  <a:lnTo>
                    <a:pt x="202406" y="391096"/>
                  </a:lnTo>
                  <a:lnTo>
                    <a:pt x="207550" y="388334"/>
                  </a:lnTo>
                  <a:lnTo>
                    <a:pt x="209359" y="383191"/>
                  </a:lnTo>
                  <a:lnTo>
                    <a:pt x="213455" y="382048"/>
                  </a:lnTo>
                  <a:lnTo>
                    <a:pt x="212597" y="376714"/>
                  </a:lnTo>
                  <a:lnTo>
                    <a:pt x="217075" y="366712"/>
                  </a:lnTo>
                  <a:lnTo>
                    <a:pt x="212407" y="358330"/>
                  </a:lnTo>
                  <a:lnTo>
                    <a:pt x="220027" y="352996"/>
                  </a:lnTo>
                  <a:lnTo>
                    <a:pt x="217455" y="325946"/>
                  </a:lnTo>
                  <a:lnTo>
                    <a:pt x="207454" y="330613"/>
                  </a:lnTo>
                  <a:lnTo>
                    <a:pt x="203644" y="329755"/>
                  </a:lnTo>
                  <a:lnTo>
                    <a:pt x="201168" y="321659"/>
                  </a:lnTo>
                  <a:lnTo>
                    <a:pt x="202787" y="317373"/>
                  </a:lnTo>
                  <a:lnTo>
                    <a:pt x="195548" y="297752"/>
                  </a:lnTo>
                  <a:lnTo>
                    <a:pt x="184404" y="300609"/>
                  </a:lnTo>
                  <a:lnTo>
                    <a:pt x="180213" y="288227"/>
                  </a:lnTo>
                  <a:lnTo>
                    <a:pt x="158591" y="288893"/>
                  </a:lnTo>
                  <a:lnTo>
                    <a:pt x="148780" y="297275"/>
                  </a:lnTo>
                  <a:lnTo>
                    <a:pt x="141827" y="296608"/>
                  </a:lnTo>
                  <a:lnTo>
                    <a:pt x="142780" y="299180"/>
                  </a:lnTo>
                  <a:lnTo>
                    <a:pt x="134874" y="302704"/>
                  </a:lnTo>
                  <a:lnTo>
                    <a:pt x="128682" y="301180"/>
                  </a:lnTo>
                  <a:lnTo>
                    <a:pt x="126968" y="304038"/>
                  </a:lnTo>
                  <a:lnTo>
                    <a:pt x="123063" y="301466"/>
                  </a:lnTo>
                  <a:lnTo>
                    <a:pt x="110966" y="303562"/>
                  </a:lnTo>
                  <a:lnTo>
                    <a:pt x="110204" y="297942"/>
                  </a:lnTo>
                  <a:lnTo>
                    <a:pt x="108204" y="299847"/>
                  </a:lnTo>
                  <a:lnTo>
                    <a:pt x="103822" y="298513"/>
                  </a:lnTo>
                  <a:lnTo>
                    <a:pt x="102394" y="301180"/>
                  </a:lnTo>
                  <a:lnTo>
                    <a:pt x="105060" y="303181"/>
                  </a:lnTo>
                  <a:lnTo>
                    <a:pt x="103155" y="304610"/>
                  </a:lnTo>
                  <a:lnTo>
                    <a:pt x="97726" y="302704"/>
                  </a:lnTo>
                  <a:lnTo>
                    <a:pt x="100298" y="300419"/>
                  </a:lnTo>
                  <a:lnTo>
                    <a:pt x="96298" y="274129"/>
                  </a:lnTo>
                  <a:lnTo>
                    <a:pt x="112300" y="270224"/>
                  </a:lnTo>
                  <a:lnTo>
                    <a:pt x="109918" y="253174"/>
                  </a:lnTo>
                  <a:lnTo>
                    <a:pt x="126778" y="251174"/>
                  </a:lnTo>
                  <a:lnTo>
                    <a:pt x="120967" y="234315"/>
                  </a:lnTo>
                  <a:lnTo>
                    <a:pt x="127730" y="232600"/>
                  </a:lnTo>
                  <a:lnTo>
                    <a:pt x="124206" y="222218"/>
                  </a:lnTo>
                  <a:lnTo>
                    <a:pt x="120967" y="223837"/>
                  </a:lnTo>
                  <a:lnTo>
                    <a:pt x="117824" y="217741"/>
                  </a:lnTo>
                  <a:lnTo>
                    <a:pt x="120015" y="198882"/>
                  </a:lnTo>
                  <a:lnTo>
                    <a:pt x="112966" y="179927"/>
                  </a:lnTo>
                  <a:lnTo>
                    <a:pt x="126016" y="167164"/>
                  </a:lnTo>
                  <a:lnTo>
                    <a:pt x="135541" y="165354"/>
                  </a:lnTo>
                  <a:lnTo>
                    <a:pt x="135350" y="155448"/>
                  </a:lnTo>
                  <a:lnTo>
                    <a:pt x="142017" y="154876"/>
                  </a:lnTo>
                  <a:lnTo>
                    <a:pt x="140779" y="146590"/>
                  </a:lnTo>
                  <a:lnTo>
                    <a:pt x="132016" y="133921"/>
                  </a:lnTo>
                  <a:lnTo>
                    <a:pt x="131540" y="127921"/>
                  </a:lnTo>
                  <a:lnTo>
                    <a:pt x="137064" y="128683"/>
                  </a:lnTo>
                  <a:lnTo>
                    <a:pt x="144875" y="134969"/>
                  </a:lnTo>
                  <a:lnTo>
                    <a:pt x="144208" y="136874"/>
                  </a:lnTo>
                  <a:lnTo>
                    <a:pt x="151829" y="139922"/>
                  </a:lnTo>
                  <a:lnTo>
                    <a:pt x="153257" y="128587"/>
                  </a:lnTo>
                  <a:lnTo>
                    <a:pt x="163544" y="110109"/>
                  </a:lnTo>
                  <a:lnTo>
                    <a:pt x="190119" y="80677"/>
                  </a:lnTo>
                  <a:lnTo>
                    <a:pt x="181546" y="79248"/>
                  </a:lnTo>
                  <a:lnTo>
                    <a:pt x="179927" y="71342"/>
                  </a:lnTo>
                  <a:lnTo>
                    <a:pt x="174784" y="72580"/>
                  </a:lnTo>
                  <a:lnTo>
                    <a:pt x="173355" y="64198"/>
                  </a:lnTo>
                  <a:lnTo>
                    <a:pt x="174974" y="62960"/>
                  </a:lnTo>
                  <a:lnTo>
                    <a:pt x="180498" y="61531"/>
                  </a:lnTo>
                  <a:lnTo>
                    <a:pt x="188023" y="69818"/>
                  </a:lnTo>
                  <a:lnTo>
                    <a:pt x="193738" y="68866"/>
                  </a:lnTo>
                  <a:lnTo>
                    <a:pt x="198787" y="71437"/>
                  </a:lnTo>
                  <a:lnTo>
                    <a:pt x="198691" y="66104"/>
                  </a:lnTo>
                  <a:lnTo>
                    <a:pt x="204692" y="58674"/>
                  </a:lnTo>
                  <a:lnTo>
                    <a:pt x="212407" y="56959"/>
                  </a:lnTo>
                  <a:lnTo>
                    <a:pt x="233076" y="38576"/>
                  </a:lnTo>
                  <a:lnTo>
                    <a:pt x="241363" y="52768"/>
                  </a:lnTo>
                  <a:lnTo>
                    <a:pt x="243649" y="51149"/>
                  </a:lnTo>
                  <a:lnTo>
                    <a:pt x="246126" y="53912"/>
                  </a:lnTo>
                  <a:lnTo>
                    <a:pt x="264985" y="54388"/>
                  </a:lnTo>
                  <a:lnTo>
                    <a:pt x="278416" y="50101"/>
                  </a:lnTo>
                  <a:lnTo>
                    <a:pt x="279939" y="46006"/>
                  </a:lnTo>
                  <a:lnTo>
                    <a:pt x="285273" y="43720"/>
                  </a:lnTo>
                  <a:lnTo>
                    <a:pt x="281464" y="40386"/>
                  </a:lnTo>
                  <a:lnTo>
                    <a:pt x="293084" y="31813"/>
                  </a:lnTo>
                  <a:lnTo>
                    <a:pt x="294608" y="29813"/>
                  </a:lnTo>
                  <a:lnTo>
                    <a:pt x="292322" y="28861"/>
                  </a:lnTo>
                  <a:lnTo>
                    <a:pt x="303847" y="18479"/>
                  </a:lnTo>
                  <a:lnTo>
                    <a:pt x="306038" y="9525"/>
                  </a:lnTo>
                  <a:lnTo>
                    <a:pt x="314325" y="9525"/>
                  </a:lnTo>
                  <a:lnTo>
                    <a:pt x="327088" y="20002"/>
                  </a:lnTo>
                  <a:lnTo>
                    <a:pt x="332327" y="19907"/>
                  </a:lnTo>
                  <a:lnTo>
                    <a:pt x="335661" y="27527"/>
                  </a:lnTo>
                  <a:lnTo>
                    <a:pt x="346424" y="32575"/>
                  </a:lnTo>
                  <a:lnTo>
                    <a:pt x="344710" y="34576"/>
                  </a:lnTo>
                  <a:lnTo>
                    <a:pt x="350139" y="32861"/>
                  </a:lnTo>
                  <a:lnTo>
                    <a:pt x="356139" y="38386"/>
                  </a:lnTo>
                  <a:lnTo>
                    <a:pt x="363855" y="37719"/>
                  </a:lnTo>
                  <a:lnTo>
                    <a:pt x="366998" y="39529"/>
                  </a:lnTo>
                  <a:lnTo>
                    <a:pt x="366617" y="42386"/>
                  </a:lnTo>
                  <a:lnTo>
                    <a:pt x="369189" y="42005"/>
                  </a:lnTo>
                  <a:lnTo>
                    <a:pt x="368808" y="45148"/>
                  </a:lnTo>
                  <a:lnTo>
                    <a:pt x="372046" y="43339"/>
                  </a:lnTo>
                  <a:lnTo>
                    <a:pt x="375761" y="45910"/>
                  </a:lnTo>
                  <a:lnTo>
                    <a:pt x="372237" y="63532"/>
                  </a:lnTo>
                  <a:lnTo>
                    <a:pt x="373951" y="70009"/>
                  </a:lnTo>
                  <a:lnTo>
                    <a:pt x="372523" y="83058"/>
                  </a:lnTo>
                  <a:lnTo>
                    <a:pt x="366426" y="83439"/>
                  </a:lnTo>
                  <a:lnTo>
                    <a:pt x="377761" y="98298"/>
                  </a:lnTo>
                  <a:lnTo>
                    <a:pt x="391763" y="108490"/>
                  </a:lnTo>
                  <a:lnTo>
                    <a:pt x="404241" y="108680"/>
                  </a:lnTo>
                  <a:lnTo>
                    <a:pt x="430530" y="118491"/>
                  </a:lnTo>
                  <a:lnTo>
                    <a:pt x="447389" y="105918"/>
                  </a:lnTo>
                  <a:lnTo>
                    <a:pt x="456533" y="102584"/>
                  </a:lnTo>
                  <a:lnTo>
                    <a:pt x="457771" y="99536"/>
                  </a:lnTo>
                  <a:lnTo>
                    <a:pt x="461296" y="102203"/>
                  </a:lnTo>
                  <a:lnTo>
                    <a:pt x="458057" y="94202"/>
                  </a:lnTo>
                  <a:lnTo>
                    <a:pt x="456152" y="94393"/>
                  </a:lnTo>
                  <a:lnTo>
                    <a:pt x="459391" y="92869"/>
                  </a:lnTo>
                  <a:lnTo>
                    <a:pt x="457009" y="89725"/>
                  </a:lnTo>
                  <a:lnTo>
                    <a:pt x="458819" y="90297"/>
                  </a:lnTo>
                  <a:lnTo>
                    <a:pt x="457295" y="88963"/>
                  </a:lnTo>
                  <a:lnTo>
                    <a:pt x="459295" y="86868"/>
                  </a:lnTo>
                  <a:lnTo>
                    <a:pt x="461391" y="89821"/>
                  </a:lnTo>
                  <a:lnTo>
                    <a:pt x="476916" y="85820"/>
                  </a:lnTo>
                  <a:lnTo>
                    <a:pt x="480441" y="86582"/>
                  </a:lnTo>
                  <a:lnTo>
                    <a:pt x="492823" y="109823"/>
                  </a:lnTo>
                  <a:lnTo>
                    <a:pt x="527304" y="132207"/>
                  </a:lnTo>
                  <a:lnTo>
                    <a:pt x="532829" y="119158"/>
                  </a:lnTo>
                  <a:lnTo>
                    <a:pt x="549116" y="114395"/>
                  </a:lnTo>
                  <a:lnTo>
                    <a:pt x="553878" y="109156"/>
                  </a:lnTo>
                  <a:lnTo>
                    <a:pt x="563785" y="106299"/>
                  </a:lnTo>
                  <a:lnTo>
                    <a:pt x="585406" y="111633"/>
                  </a:lnTo>
                  <a:lnTo>
                    <a:pt x="600551" y="106870"/>
                  </a:lnTo>
                  <a:lnTo>
                    <a:pt x="607600" y="109442"/>
                  </a:lnTo>
                  <a:lnTo>
                    <a:pt x="612362" y="104965"/>
                  </a:lnTo>
                  <a:lnTo>
                    <a:pt x="619030" y="109633"/>
                  </a:lnTo>
                  <a:lnTo>
                    <a:pt x="635984" y="108204"/>
                  </a:lnTo>
                  <a:lnTo>
                    <a:pt x="636175" y="104584"/>
                  </a:lnTo>
                  <a:lnTo>
                    <a:pt x="631888" y="102679"/>
                  </a:lnTo>
                  <a:lnTo>
                    <a:pt x="640651" y="90487"/>
                  </a:lnTo>
                  <a:lnTo>
                    <a:pt x="641032" y="81058"/>
                  </a:lnTo>
                  <a:lnTo>
                    <a:pt x="657891" y="75057"/>
                  </a:lnTo>
                  <a:lnTo>
                    <a:pt x="665512" y="125825"/>
                  </a:lnTo>
                  <a:lnTo>
                    <a:pt x="663321" y="128492"/>
                  </a:lnTo>
                  <a:lnTo>
                    <a:pt x="665606" y="137636"/>
                  </a:lnTo>
                  <a:lnTo>
                    <a:pt x="671893" y="144113"/>
                  </a:lnTo>
                  <a:lnTo>
                    <a:pt x="671607" y="151447"/>
                  </a:lnTo>
                  <a:lnTo>
                    <a:pt x="685323" y="146590"/>
                  </a:lnTo>
                  <a:lnTo>
                    <a:pt x="689514" y="161925"/>
                  </a:lnTo>
                  <a:lnTo>
                    <a:pt x="710946" y="158687"/>
                  </a:lnTo>
                  <a:lnTo>
                    <a:pt x="728948" y="152781"/>
                  </a:lnTo>
                  <a:lnTo>
                    <a:pt x="736568" y="156305"/>
                  </a:lnTo>
                  <a:lnTo>
                    <a:pt x="745617" y="155162"/>
                  </a:lnTo>
                  <a:lnTo>
                    <a:pt x="762762" y="149542"/>
                  </a:lnTo>
                  <a:lnTo>
                    <a:pt x="770096" y="160401"/>
                  </a:lnTo>
                  <a:lnTo>
                    <a:pt x="777335" y="157829"/>
                  </a:lnTo>
                  <a:lnTo>
                    <a:pt x="789337" y="178213"/>
                  </a:lnTo>
                  <a:lnTo>
                    <a:pt x="795432" y="201739"/>
                  </a:lnTo>
                  <a:lnTo>
                    <a:pt x="800195" y="205168"/>
                  </a:lnTo>
                  <a:lnTo>
                    <a:pt x="781145" y="212503"/>
                  </a:lnTo>
                  <a:lnTo>
                    <a:pt x="790860" y="237363"/>
                  </a:lnTo>
                  <a:lnTo>
                    <a:pt x="788194" y="253174"/>
                  </a:lnTo>
                  <a:lnTo>
                    <a:pt x="793432" y="264509"/>
                  </a:lnTo>
                  <a:lnTo>
                    <a:pt x="789908" y="275272"/>
                  </a:lnTo>
                  <a:lnTo>
                    <a:pt x="791337" y="278416"/>
                  </a:lnTo>
                  <a:lnTo>
                    <a:pt x="787432" y="285940"/>
                  </a:lnTo>
                  <a:lnTo>
                    <a:pt x="789051" y="285179"/>
                  </a:lnTo>
                  <a:lnTo>
                    <a:pt x="797909" y="304800"/>
                  </a:lnTo>
                  <a:lnTo>
                    <a:pt x="815625" y="320040"/>
                  </a:lnTo>
                  <a:lnTo>
                    <a:pt x="806196" y="324136"/>
                  </a:lnTo>
                  <a:lnTo>
                    <a:pt x="808196" y="332422"/>
                  </a:lnTo>
                  <a:lnTo>
                    <a:pt x="804863" y="333565"/>
                  </a:lnTo>
                  <a:lnTo>
                    <a:pt x="806386" y="339947"/>
                  </a:lnTo>
                  <a:lnTo>
                    <a:pt x="802767" y="348996"/>
                  </a:lnTo>
                  <a:lnTo>
                    <a:pt x="803053" y="360045"/>
                  </a:lnTo>
                  <a:lnTo>
                    <a:pt x="818006" y="363474"/>
                  </a:lnTo>
                  <a:lnTo>
                    <a:pt x="827627" y="357187"/>
                  </a:lnTo>
                  <a:lnTo>
                    <a:pt x="821055" y="317945"/>
                  </a:lnTo>
                  <a:lnTo>
                    <a:pt x="831151" y="316135"/>
                  </a:lnTo>
                  <a:lnTo>
                    <a:pt x="834485" y="334994"/>
                  </a:lnTo>
                  <a:lnTo>
                    <a:pt x="866870" y="322421"/>
                  </a:lnTo>
                  <a:lnTo>
                    <a:pt x="888492" y="326707"/>
                  </a:lnTo>
                  <a:lnTo>
                    <a:pt x="886015" y="336995"/>
                  </a:lnTo>
                  <a:lnTo>
                    <a:pt x="890588" y="338423"/>
                  </a:lnTo>
                  <a:lnTo>
                    <a:pt x="889921" y="342043"/>
                  </a:lnTo>
                  <a:lnTo>
                    <a:pt x="885920" y="341662"/>
                  </a:lnTo>
                  <a:lnTo>
                    <a:pt x="885825" y="344614"/>
                  </a:lnTo>
                  <a:lnTo>
                    <a:pt x="882586" y="345091"/>
                  </a:lnTo>
                  <a:lnTo>
                    <a:pt x="880586" y="350139"/>
                  </a:lnTo>
                  <a:lnTo>
                    <a:pt x="881729" y="362712"/>
                  </a:lnTo>
                  <a:lnTo>
                    <a:pt x="879062" y="364331"/>
                  </a:lnTo>
                  <a:lnTo>
                    <a:pt x="880681" y="370904"/>
                  </a:lnTo>
                  <a:lnTo>
                    <a:pt x="890397" y="385191"/>
                  </a:lnTo>
                  <a:lnTo>
                    <a:pt x="895445" y="406622"/>
                  </a:lnTo>
                  <a:lnTo>
                    <a:pt x="876966" y="412147"/>
                  </a:lnTo>
                  <a:lnTo>
                    <a:pt x="857535" y="426720"/>
                  </a:lnTo>
                  <a:lnTo>
                    <a:pt x="863060" y="439674"/>
                  </a:lnTo>
                  <a:lnTo>
                    <a:pt x="893159" y="447675"/>
                  </a:lnTo>
                  <a:lnTo>
                    <a:pt x="907351" y="440912"/>
                  </a:lnTo>
                  <a:lnTo>
                    <a:pt x="917162" y="441960"/>
                  </a:lnTo>
                  <a:lnTo>
                    <a:pt x="926496" y="438055"/>
                  </a:lnTo>
                  <a:lnTo>
                    <a:pt x="939450" y="439388"/>
                  </a:lnTo>
                  <a:lnTo>
                    <a:pt x="941546" y="446722"/>
                  </a:lnTo>
                  <a:lnTo>
                    <a:pt x="963168" y="449771"/>
                  </a:lnTo>
                  <a:lnTo>
                    <a:pt x="969835" y="453390"/>
                  </a:lnTo>
                  <a:lnTo>
                    <a:pt x="969835" y="458248"/>
                  </a:lnTo>
                  <a:lnTo>
                    <a:pt x="965454" y="463105"/>
                  </a:lnTo>
                  <a:lnTo>
                    <a:pt x="966788" y="464820"/>
                  </a:lnTo>
                  <a:lnTo>
                    <a:pt x="972598" y="460820"/>
                  </a:lnTo>
                  <a:lnTo>
                    <a:pt x="987361" y="469678"/>
                  </a:lnTo>
                  <a:lnTo>
                    <a:pt x="995457" y="478917"/>
                  </a:lnTo>
                  <a:lnTo>
                    <a:pt x="994029" y="483203"/>
                  </a:lnTo>
                  <a:lnTo>
                    <a:pt x="997744" y="486537"/>
                  </a:lnTo>
                  <a:lnTo>
                    <a:pt x="998315" y="491299"/>
                  </a:lnTo>
                  <a:lnTo>
                    <a:pt x="1002125" y="494538"/>
                  </a:lnTo>
                  <a:lnTo>
                    <a:pt x="1003839" y="493109"/>
                  </a:lnTo>
                  <a:lnTo>
                    <a:pt x="1005935" y="499872"/>
                  </a:lnTo>
                  <a:lnTo>
                    <a:pt x="1013364" y="504158"/>
                  </a:lnTo>
                  <a:lnTo>
                    <a:pt x="1015841" y="501967"/>
                  </a:lnTo>
                  <a:lnTo>
                    <a:pt x="1018318" y="506254"/>
                  </a:lnTo>
                  <a:lnTo>
                    <a:pt x="1021746" y="504063"/>
                  </a:lnTo>
                  <a:lnTo>
                    <a:pt x="1020889" y="500444"/>
                  </a:lnTo>
                  <a:lnTo>
                    <a:pt x="1013555" y="495014"/>
                  </a:lnTo>
                  <a:lnTo>
                    <a:pt x="1009269" y="495014"/>
                  </a:lnTo>
                  <a:lnTo>
                    <a:pt x="1009079" y="491014"/>
                  </a:lnTo>
                  <a:lnTo>
                    <a:pt x="1006411" y="489680"/>
                  </a:lnTo>
                  <a:lnTo>
                    <a:pt x="1011364" y="472249"/>
                  </a:lnTo>
                  <a:lnTo>
                    <a:pt x="1039558" y="461105"/>
                  </a:lnTo>
                  <a:lnTo>
                    <a:pt x="1038606" y="454533"/>
                  </a:lnTo>
                  <a:lnTo>
                    <a:pt x="1044035" y="456152"/>
                  </a:lnTo>
                  <a:lnTo>
                    <a:pt x="1041463" y="457581"/>
                  </a:lnTo>
                  <a:lnTo>
                    <a:pt x="1041463" y="461105"/>
                  </a:lnTo>
                  <a:lnTo>
                    <a:pt x="1047845" y="458724"/>
                  </a:lnTo>
                  <a:lnTo>
                    <a:pt x="1051655" y="453580"/>
                  </a:lnTo>
                  <a:lnTo>
                    <a:pt x="1057084" y="455676"/>
                  </a:lnTo>
                  <a:lnTo>
                    <a:pt x="1065371" y="454247"/>
                  </a:lnTo>
                  <a:lnTo>
                    <a:pt x="1065085" y="443960"/>
                  </a:lnTo>
                  <a:lnTo>
                    <a:pt x="1081468" y="435388"/>
                  </a:lnTo>
                  <a:lnTo>
                    <a:pt x="1083945" y="454533"/>
                  </a:lnTo>
                  <a:lnTo>
                    <a:pt x="1082040" y="466058"/>
                  </a:lnTo>
                  <a:lnTo>
                    <a:pt x="1085373" y="465868"/>
                  </a:lnTo>
                  <a:lnTo>
                    <a:pt x="1087374" y="477298"/>
                  </a:lnTo>
                  <a:lnTo>
                    <a:pt x="1095470" y="475679"/>
                  </a:lnTo>
                  <a:lnTo>
                    <a:pt x="1107471" y="483394"/>
                  </a:lnTo>
                  <a:lnTo>
                    <a:pt x="1112996" y="491871"/>
                  </a:lnTo>
                  <a:lnTo>
                    <a:pt x="1111282" y="501967"/>
                  </a:lnTo>
                  <a:lnTo>
                    <a:pt x="1113377" y="513397"/>
                  </a:lnTo>
                  <a:lnTo>
                    <a:pt x="1123664" y="520351"/>
                  </a:lnTo>
                  <a:lnTo>
                    <a:pt x="1126903" y="567214"/>
                  </a:lnTo>
                  <a:lnTo>
                    <a:pt x="1136046" y="594931"/>
                  </a:lnTo>
                  <a:lnTo>
                    <a:pt x="1134903" y="605980"/>
                  </a:lnTo>
                  <a:lnTo>
                    <a:pt x="1137285" y="605885"/>
                  </a:lnTo>
                  <a:lnTo>
                    <a:pt x="1143381" y="633031"/>
                  </a:lnTo>
                  <a:lnTo>
                    <a:pt x="1145857" y="633413"/>
                  </a:lnTo>
                  <a:lnTo>
                    <a:pt x="1153001" y="651320"/>
                  </a:lnTo>
                  <a:lnTo>
                    <a:pt x="1154239" y="668369"/>
                  </a:lnTo>
                  <a:lnTo>
                    <a:pt x="1143190" y="669607"/>
                  </a:lnTo>
                  <a:lnTo>
                    <a:pt x="1139285" y="680466"/>
                  </a:lnTo>
                  <a:lnTo>
                    <a:pt x="1145476" y="682942"/>
                  </a:lnTo>
                  <a:lnTo>
                    <a:pt x="1160145" y="678466"/>
                  </a:lnTo>
                  <a:lnTo>
                    <a:pt x="1173194" y="696182"/>
                  </a:lnTo>
                  <a:lnTo>
                    <a:pt x="1178147" y="708088"/>
                  </a:lnTo>
                  <a:lnTo>
                    <a:pt x="1191673" y="706946"/>
                  </a:lnTo>
                  <a:lnTo>
                    <a:pt x="1189196" y="710755"/>
                  </a:lnTo>
                  <a:lnTo>
                    <a:pt x="1190720" y="726757"/>
                  </a:lnTo>
                  <a:lnTo>
                    <a:pt x="1199579" y="737330"/>
                  </a:lnTo>
                  <a:lnTo>
                    <a:pt x="1221105" y="744760"/>
                  </a:lnTo>
                  <a:lnTo>
                    <a:pt x="1224819" y="762571"/>
                  </a:lnTo>
                  <a:lnTo>
                    <a:pt x="1225486" y="767144"/>
                  </a:lnTo>
                  <a:lnTo>
                    <a:pt x="1205674" y="780574"/>
                  </a:lnTo>
                  <a:lnTo>
                    <a:pt x="1191768" y="800481"/>
                  </a:lnTo>
                  <a:lnTo>
                    <a:pt x="1189768" y="811054"/>
                  </a:lnTo>
                  <a:lnTo>
                    <a:pt x="1192435" y="818102"/>
                  </a:lnTo>
                  <a:lnTo>
                    <a:pt x="1189577" y="827627"/>
                  </a:lnTo>
                  <a:lnTo>
                    <a:pt x="1193959" y="837247"/>
                  </a:lnTo>
                  <a:lnTo>
                    <a:pt x="1192339" y="840581"/>
                  </a:lnTo>
                  <a:lnTo>
                    <a:pt x="1187672" y="836200"/>
                  </a:lnTo>
                  <a:lnTo>
                    <a:pt x="1152239" y="831342"/>
                  </a:lnTo>
                  <a:lnTo>
                    <a:pt x="1145953" y="823150"/>
                  </a:lnTo>
                  <a:lnTo>
                    <a:pt x="1144428" y="815340"/>
                  </a:lnTo>
                  <a:lnTo>
                    <a:pt x="1134999" y="813435"/>
                  </a:lnTo>
                  <a:lnTo>
                    <a:pt x="1121950" y="833819"/>
                  </a:lnTo>
                  <a:lnTo>
                    <a:pt x="1107948" y="828389"/>
                  </a:lnTo>
                  <a:lnTo>
                    <a:pt x="1081278" y="836581"/>
                  </a:lnTo>
                  <a:lnTo>
                    <a:pt x="1079563" y="840010"/>
                  </a:lnTo>
                  <a:lnTo>
                    <a:pt x="1072610" y="837724"/>
                  </a:lnTo>
                  <a:lnTo>
                    <a:pt x="1069848" y="843820"/>
                  </a:lnTo>
                  <a:lnTo>
                    <a:pt x="1060894" y="842963"/>
                  </a:lnTo>
                  <a:lnTo>
                    <a:pt x="1057180" y="846868"/>
                  </a:lnTo>
                  <a:lnTo>
                    <a:pt x="1043749" y="844772"/>
                  </a:lnTo>
                  <a:lnTo>
                    <a:pt x="1038796" y="841153"/>
                  </a:lnTo>
                  <a:lnTo>
                    <a:pt x="1028129" y="851345"/>
                  </a:lnTo>
                  <a:lnTo>
                    <a:pt x="1016984" y="851345"/>
                  </a:lnTo>
                  <a:lnTo>
                    <a:pt x="1012507" y="854202"/>
                  </a:lnTo>
                  <a:lnTo>
                    <a:pt x="997839" y="841153"/>
                  </a:lnTo>
                  <a:lnTo>
                    <a:pt x="995553" y="844963"/>
                  </a:lnTo>
                  <a:lnTo>
                    <a:pt x="990029" y="846487"/>
                  </a:lnTo>
                  <a:lnTo>
                    <a:pt x="987837" y="851535"/>
                  </a:lnTo>
                  <a:lnTo>
                    <a:pt x="971550" y="835152"/>
                  </a:lnTo>
                  <a:lnTo>
                    <a:pt x="950976" y="839248"/>
                  </a:lnTo>
                  <a:lnTo>
                    <a:pt x="938974" y="847725"/>
                  </a:lnTo>
                  <a:lnTo>
                    <a:pt x="903731" y="865441"/>
                  </a:lnTo>
                  <a:lnTo>
                    <a:pt x="892778" y="857440"/>
                  </a:lnTo>
                  <a:lnTo>
                    <a:pt x="875729" y="854678"/>
                  </a:lnTo>
                  <a:lnTo>
                    <a:pt x="872585" y="831342"/>
                  </a:lnTo>
                  <a:lnTo>
                    <a:pt x="869822" y="828770"/>
                  </a:lnTo>
                  <a:lnTo>
                    <a:pt x="826198" y="848678"/>
                  </a:lnTo>
                  <a:lnTo>
                    <a:pt x="843439" y="885635"/>
                  </a:lnTo>
                  <a:lnTo>
                    <a:pt x="837438" y="895445"/>
                  </a:lnTo>
                  <a:lnTo>
                    <a:pt x="783717" y="899350"/>
                  </a:lnTo>
                  <a:lnTo>
                    <a:pt x="768858" y="902779"/>
                  </a:lnTo>
                  <a:lnTo>
                    <a:pt x="759142" y="910590"/>
                  </a:lnTo>
                  <a:lnTo>
                    <a:pt x="762095" y="917257"/>
                  </a:lnTo>
                  <a:lnTo>
                    <a:pt x="757618" y="921829"/>
                  </a:lnTo>
                  <a:lnTo>
                    <a:pt x="726376" y="943261"/>
                  </a:lnTo>
                  <a:lnTo>
                    <a:pt x="705040" y="954405"/>
                  </a:lnTo>
                  <a:lnTo>
                    <a:pt x="699421" y="960501"/>
                  </a:lnTo>
                  <a:lnTo>
                    <a:pt x="715708" y="989933"/>
                  </a:lnTo>
                  <a:lnTo>
                    <a:pt x="713804" y="990695"/>
                  </a:lnTo>
                  <a:lnTo>
                    <a:pt x="714946" y="993838"/>
                  </a:lnTo>
                  <a:lnTo>
                    <a:pt x="709422" y="994410"/>
                  </a:lnTo>
                  <a:lnTo>
                    <a:pt x="707231" y="998506"/>
                  </a:lnTo>
                  <a:lnTo>
                    <a:pt x="712851" y="999458"/>
                  </a:lnTo>
                  <a:lnTo>
                    <a:pt x="715041" y="1003840"/>
                  </a:lnTo>
                  <a:lnTo>
                    <a:pt x="695420" y="1013270"/>
                  </a:lnTo>
                  <a:lnTo>
                    <a:pt x="692372" y="1009840"/>
                  </a:lnTo>
                  <a:lnTo>
                    <a:pt x="676084" y="1015651"/>
                  </a:lnTo>
                  <a:lnTo>
                    <a:pt x="678561" y="1022890"/>
                  </a:lnTo>
                  <a:lnTo>
                    <a:pt x="667512" y="1029843"/>
                  </a:lnTo>
                  <a:lnTo>
                    <a:pt x="662749" y="1038035"/>
                  </a:lnTo>
                  <a:lnTo>
                    <a:pt x="662082" y="1044416"/>
                  </a:lnTo>
                  <a:lnTo>
                    <a:pt x="668560" y="1049179"/>
                  </a:lnTo>
                  <a:lnTo>
                    <a:pt x="675037" y="1071944"/>
                  </a:lnTo>
                  <a:lnTo>
                    <a:pt x="656463" y="1109377"/>
                  </a:lnTo>
                  <a:lnTo>
                    <a:pt x="656939" y="1115187"/>
                  </a:lnTo>
                  <a:lnTo>
                    <a:pt x="663416" y="1122997"/>
                  </a:lnTo>
                  <a:lnTo>
                    <a:pt x="654558" y="1127855"/>
                  </a:lnTo>
                  <a:lnTo>
                    <a:pt x="638556" y="1127284"/>
                  </a:lnTo>
                  <a:lnTo>
                    <a:pt x="625221" y="1121569"/>
                  </a:lnTo>
                  <a:lnTo>
                    <a:pt x="601503" y="1142333"/>
                  </a:lnTo>
                  <a:lnTo>
                    <a:pt x="596932" y="1138904"/>
                  </a:lnTo>
                  <a:lnTo>
                    <a:pt x="574071" y="1110805"/>
                  </a:lnTo>
                  <a:lnTo>
                    <a:pt x="575881" y="1103090"/>
                  </a:lnTo>
                  <a:lnTo>
                    <a:pt x="574071" y="1100995"/>
                  </a:lnTo>
                  <a:lnTo>
                    <a:pt x="582168" y="1096137"/>
                  </a:lnTo>
                  <a:lnTo>
                    <a:pt x="580930" y="1087946"/>
                  </a:lnTo>
                  <a:lnTo>
                    <a:pt x="590169" y="1073944"/>
                  </a:lnTo>
                  <a:lnTo>
                    <a:pt x="583120" y="1066229"/>
                  </a:lnTo>
                  <a:lnTo>
                    <a:pt x="572357" y="1066419"/>
                  </a:lnTo>
                  <a:lnTo>
                    <a:pt x="568833" y="1068514"/>
                  </a:lnTo>
                  <a:lnTo>
                    <a:pt x="569690" y="1071944"/>
                  </a:lnTo>
                  <a:lnTo>
                    <a:pt x="563308" y="1072610"/>
                  </a:lnTo>
                  <a:lnTo>
                    <a:pt x="561498" y="1095565"/>
                  </a:lnTo>
                  <a:lnTo>
                    <a:pt x="553783" y="1098328"/>
                  </a:lnTo>
                  <a:lnTo>
                    <a:pt x="555307" y="1100899"/>
                  </a:lnTo>
                  <a:lnTo>
                    <a:pt x="522351" y="1106138"/>
                  </a:lnTo>
                  <a:lnTo>
                    <a:pt x="522446" y="1101280"/>
                  </a:lnTo>
                  <a:lnTo>
                    <a:pt x="514064" y="1103186"/>
                  </a:lnTo>
                  <a:lnTo>
                    <a:pt x="513588" y="1100423"/>
                  </a:lnTo>
                  <a:lnTo>
                    <a:pt x="505968" y="1098709"/>
                  </a:lnTo>
                  <a:lnTo>
                    <a:pt x="492252" y="1101090"/>
                  </a:lnTo>
                  <a:lnTo>
                    <a:pt x="478726" y="1107186"/>
                  </a:lnTo>
                  <a:lnTo>
                    <a:pt x="478060" y="1101947"/>
                  </a:lnTo>
                  <a:lnTo>
                    <a:pt x="483489" y="1090994"/>
                  </a:lnTo>
                  <a:lnTo>
                    <a:pt x="482822" y="1085755"/>
                  </a:lnTo>
                  <a:lnTo>
                    <a:pt x="473964" y="1087374"/>
                  </a:lnTo>
                  <a:lnTo>
                    <a:pt x="471392" y="1089184"/>
                  </a:lnTo>
                  <a:lnTo>
                    <a:pt x="475106" y="1108234"/>
                  </a:lnTo>
                  <a:lnTo>
                    <a:pt x="454723" y="1114520"/>
                  </a:lnTo>
                  <a:lnTo>
                    <a:pt x="446913" y="1120330"/>
                  </a:lnTo>
                  <a:lnTo>
                    <a:pt x="449199" y="1127760"/>
                  </a:lnTo>
                  <a:lnTo>
                    <a:pt x="444341" y="1129094"/>
                  </a:lnTo>
                  <a:lnTo>
                    <a:pt x="445579" y="1131570"/>
                  </a:lnTo>
                  <a:lnTo>
                    <a:pt x="441864" y="1131094"/>
                  </a:lnTo>
                  <a:lnTo>
                    <a:pt x="441864" y="1136904"/>
                  </a:lnTo>
                  <a:lnTo>
                    <a:pt x="423576" y="1145667"/>
                  </a:lnTo>
                  <a:lnTo>
                    <a:pt x="404146" y="1159192"/>
                  </a:lnTo>
                  <a:lnTo>
                    <a:pt x="403384" y="1181957"/>
                  </a:lnTo>
                  <a:lnTo>
                    <a:pt x="400335" y="1182719"/>
                  </a:lnTo>
                  <a:lnTo>
                    <a:pt x="404146" y="1199483"/>
                  </a:lnTo>
                  <a:lnTo>
                    <a:pt x="401574" y="1207865"/>
                  </a:lnTo>
                  <a:lnTo>
                    <a:pt x="403669" y="1220629"/>
                  </a:lnTo>
                  <a:lnTo>
                    <a:pt x="384334" y="1225867"/>
                  </a:lnTo>
                  <a:lnTo>
                    <a:pt x="366903" y="1225391"/>
                  </a:lnTo>
                  <a:lnTo>
                    <a:pt x="364997" y="1227677"/>
                  </a:lnTo>
                  <a:lnTo>
                    <a:pt x="366712" y="1235964"/>
                  </a:lnTo>
                  <a:lnTo>
                    <a:pt x="334137" y="1230725"/>
                  </a:lnTo>
                  <a:lnTo>
                    <a:pt x="313563" y="1243489"/>
                  </a:lnTo>
                  <a:lnTo>
                    <a:pt x="294131" y="1246727"/>
                  </a:lnTo>
                  <a:lnTo>
                    <a:pt x="285940" y="1236916"/>
                  </a:lnTo>
                  <a:lnTo>
                    <a:pt x="268414" y="1198150"/>
                  </a:lnTo>
                  <a:lnTo>
                    <a:pt x="260985" y="1205579"/>
                  </a:lnTo>
                  <a:lnTo>
                    <a:pt x="269938" y="1237774"/>
                  </a:lnTo>
                  <a:lnTo>
                    <a:pt x="281844" y="1253204"/>
                  </a:lnTo>
                  <a:lnTo>
                    <a:pt x="273844" y="1261110"/>
                  </a:lnTo>
                  <a:lnTo>
                    <a:pt x="262985" y="1255776"/>
                  </a:lnTo>
                  <a:lnTo>
                    <a:pt x="254984" y="1240250"/>
                  </a:lnTo>
                  <a:lnTo>
                    <a:pt x="249841" y="1218247"/>
                  </a:lnTo>
                  <a:lnTo>
                    <a:pt x="249745" y="1233202"/>
                  </a:lnTo>
                  <a:lnTo>
                    <a:pt x="234505" y="1240917"/>
                  </a:lnTo>
                  <a:lnTo>
                    <a:pt x="237077" y="1279970"/>
                  </a:lnTo>
                  <a:lnTo>
                    <a:pt x="232600" y="1285970"/>
                  </a:lnTo>
                  <a:lnTo>
                    <a:pt x="215836" y="1289590"/>
                  </a:lnTo>
                  <a:lnTo>
                    <a:pt x="214884" y="1269016"/>
                  </a:lnTo>
                  <a:lnTo>
                    <a:pt x="211169" y="1253776"/>
                  </a:lnTo>
                  <a:lnTo>
                    <a:pt x="199263" y="1260920"/>
                  </a:lnTo>
                  <a:lnTo>
                    <a:pt x="207169" y="1272159"/>
                  </a:lnTo>
                  <a:lnTo>
                    <a:pt x="200406" y="1270730"/>
                  </a:lnTo>
                  <a:lnTo>
                    <a:pt x="190119" y="1279398"/>
                  </a:lnTo>
                  <a:lnTo>
                    <a:pt x="185642" y="1270159"/>
                  </a:lnTo>
                  <a:lnTo>
                    <a:pt x="165354" y="1282922"/>
                  </a:lnTo>
                  <a:lnTo>
                    <a:pt x="144970" y="1255490"/>
                  </a:lnTo>
                  <a:lnTo>
                    <a:pt x="139065" y="1254347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39" name="Freihandform: Form 138">
              <a:extLst>
                <a:ext uri="{FF2B5EF4-FFF2-40B4-BE49-F238E27FC236}">
                  <a16:creationId xmlns:a16="http://schemas.microsoft.com/office/drawing/2014/main" id="{37F10F67-0DF0-4A5D-A051-D6502898B7E7}"/>
                </a:ext>
              </a:extLst>
            </p:cNvPr>
            <p:cNvSpPr/>
            <p:nvPr/>
          </p:nvSpPr>
          <p:spPr>
            <a:xfrm>
              <a:off x="2502645" y="3270083"/>
              <a:ext cx="257400" cy="306900"/>
            </a:xfrm>
            <a:custGeom>
              <a:avLst/>
              <a:gdLst>
                <a:gd name="connsiteX0" fmla="*/ 31623 w 495300"/>
                <a:gd name="connsiteY0" fmla="*/ 374999 h 590550"/>
                <a:gd name="connsiteX1" fmla="*/ 30766 w 495300"/>
                <a:gd name="connsiteY1" fmla="*/ 368713 h 590550"/>
                <a:gd name="connsiteX2" fmla="*/ 38576 w 495300"/>
                <a:gd name="connsiteY2" fmla="*/ 353473 h 590550"/>
                <a:gd name="connsiteX3" fmla="*/ 38576 w 495300"/>
                <a:gd name="connsiteY3" fmla="*/ 339661 h 590550"/>
                <a:gd name="connsiteX4" fmla="*/ 44482 w 495300"/>
                <a:gd name="connsiteY4" fmla="*/ 333661 h 590550"/>
                <a:gd name="connsiteX5" fmla="*/ 44387 w 495300"/>
                <a:gd name="connsiteY5" fmla="*/ 325469 h 590550"/>
                <a:gd name="connsiteX6" fmla="*/ 31528 w 495300"/>
                <a:gd name="connsiteY6" fmla="*/ 308134 h 590550"/>
                <a:gd name="connsiteX7" fmla="*/ 30289 w 495300"/>
                <a:gd name="connsiteY7" fmla="*/ 301942 h 590550"/>
                <a:gd name="connsiteX8" fmla="*/ 35909 w 495300"/>
                <a:gd name="connsiteY8" fmla="*/ 300704 h 590550"/>
                <a:gd name="connsiteX9" fmla="*/ 34576 w 495300"/>
                <a:gd name="connsiteY9" fmla="*/ 282702 h 590550"/>
                <a:gd name="connsiteX10" fmla="*/ 26194 w 495300"/>
                <a:gd name="connsiteY10" fmla="*/ 258794 h 590550"/>
                <a:gd name="connsiteX11" fmla="*/ 36481 w 495300"/>
                <a:gd name="connsiteY11" fmla="*/ 255079 h 590550"/>
                <a:gd name="connsiteX12" fmla="*/ 35338 w 495300"/>
                <a:gd name="connsiteY12" fmla="*/ 242792 h 590550"/>
                <a:gd name="connsiteX13" fmla="*/ 60579 w 495300"/>
                <a:gd name="connsiteY13" fmla="*/ 239744 h 590550"/>
                <a:gd name="connsiteX14" fmla="*/ 58103 w 495300"/>
                <a:gd name="connsiteY14" fmla="*/ 229552 h 590550"/>
                <a:gd name="connsiteX15" fmla="*/ 67246 w 495300"/>
                <a:gd name="connsiteY15" fmla="*/ 229552 h 590550"/>
                <a:gd name="connsiteX16" fmla="*/ 78867 w 495300"/>
                <a:gd name="connsiteY16" fmla="*/ 224504 h 590550"/>
                <a:gd name="connsiteX17" fmla="*/ 102013 w 495300"/>
                <a:gd name="connsiteY17" fmla="*/ 230600 h 590550"/>
                <a:gd name="connsiteX18" fmla="*/ 110776 w 495300"/>
                <a:gd name="connsiteY18" fmla="*/ 228505 h 590550"/>
                <a:gd name="connsiteX19" fmla="*/ 111823 w 495300"/>
                <a:gd name="connsiteY19" fmla="*/ 225171 h 590550"/>
                <a:gd name="connsiteX20" fmla="*/ 115253 w 495300"/>
                <a:gd name="connsiteY20" fmla="*/ 224980 h 590550"/>
                <a:gd name="connsiteX21" fmla="*/ 114681 w 495300"/>
                <a:gd name="connsiteY21" fmla="*/ 218503 h 590550"/>
                <a:gd name="connsiteX22" fmla="*/ 116014 w 495300"/>
                <a:gd name="connsiteY22" fmla="*/ 214598 h 590550"/>
                <a:gd name="connsiteX23" fmla="*/ 118110 w 495300"/>
                <a:gd name="connsiteY23" fmla="*/ 214979 h 590550"/>
                <a:gd name="connsiteX24" fmla="*/ 107537 w 495300"/>
                <a:gd name="connsiteY24" fmla="*/ 212503 h 590550"/>
                <a:gd name="connsiteX25" fmla="*/ 105346 w 495300"/>
                <a:gd name="connsiteY25" fmla="*/ 208883 h 590550"/>
                <a:gd name="connsiteX26" fmla="*/ 106204 w 495300"/>
                <a:gd name="connsiteY26" fmla="*/ 201454 h 590550"/>
                <a:gd name="connsiteX27" fmla="*/ 103537 w 495300"/>
                <a:gd name="connsiteY27" fmla="*/ 198596 h 590550"/>
                <a:gd name="connsiteX28" fmla="*/ 72295 w 495300"/>
                <a:gd name="connsiteY28" fmla="*/ 199453 h 590550"/>
                <a:gd name="connsiteX29" fmla="*/ 68389 w 495300"/>
                <a:gd name="connsiteY29" fmla="*/ 191452 h 590550"/>
                <a:gd name="connsiteX30" fmla="*/ 50673 w 495300"/>
                <a:gd name="connsiteY30" fmla="*/ 196500 h 590550"/>
                <a:gd name="connsiteX31" fmla="*/ 49530 w 495300"/>
                <a:gd name="connsiteY31" fmla="*/ 193834 h 590550"/>
                <a:gd name="connsiteX32" fmla="*/ 33814 w 495300"/>
                <a:gd name="connsiteY32" fmla="*/ 202787 h 590550"/>
                <a:gd name="connsiteX33" fmla="*/ 18383 w 495300"/>
                <a:gd name="connsiteY33" fmla="*/ 206692 h 590550"/>
                <a:gd name="connsiteX34" fmla="*/ 9525 w 495300"/>
                <a:gd name="connsiteY34" fmla="*/ 173164 h 590550"/>
                <a:gd name="connsiteX35" fmla="*/ 11335 w 495300"/>
                <a:gd name="connsiteY35" fmla="*/ 168973 h 590550"/>
                <a:gd name="connsiteX36" fmla="*/ 14954 w 495300"/>
                <a:gd name="connsiteY36" fmla="*/ 168783 h 590550"/>
                <a:gd name="connsiteX37" fmla="*/ 13145 w 495300"/>
                <a:gd name="connsiteY37" fmla="*/ 151257 h 590550"/>
                <a:gd name="connsiteX38" fmla="*/ 15716 w 495300"/>
                <a:gd name="connsiteY38" fmla="*/ 139636 h 590550"/>
                <a:gd name="connsiteX39" fmla="*/ 19145 w 495300"/>
                <a:gd name="connsiteY39" fmla="*/ 139350 h 590550"/>
                <a:gd name="connsiteX40" fmla="*/ 17907 w 495300"/>
                <a:gd name="connsiteY40" fmla="*/ 131445 h 590550"/>
                <a:gd name="connsiteX41" fmla="*/ 24860 w 495300"/>
                <a:gd name="connsiteY41" fmla="*/ 130588 h 590550"/>
                <a:gd name="connsiteX42" fmla="*/ 23050 w 495300"/>
                <a:gd name="connsiteY42" fmla="*/ 118300 h 590550"/>
                <a:gd name="connsiteX43" fmla="*/ 19621 w 495300"/>
                <a:gd name="connsiteY43" fmla="*/ 118491 h 590550"/>
                <a:gd name="connsiteX44" fmla="*/ 19240 w 495300"/>
                <a:gd name="connsiteY44" fmla="*/ 109728 h 590550"/>
                <a:gd name="connsiteX45" fmla="*/ 34957 w 495300"/>
                <a:gd name="connsiteY45" fmla="*/ 107632 h 590550"/>
                <a:gd name="connsiteX46" fmla="*/ 73723 w 495300"/>
                <a:gd name="connsiteY46" fmla="*/ 91440 h 590550"/>
                <a:gd name="connsiteX47" fmla="*/ 71342 w 495300"/>
                <a:gd name="connsiteY47" fmla="*/ 85249 h 590550"/>
                <a:gd name="connsiteX48" fmla="*/ 76676 w 495300"/>
                <a:gd name="connsiteY48" fmla="*/ 82486 h 590550"/>
                <a:gd name="connsiteX49" fmla="*/ 73152 w 495300"/>
                <a:gd name="connsiteY49" fmla="*/ 75438 h 590550"/>
                <a:gd name="connsiteX50" fmla="*/ 75438 w 495300"/>
                <a:gd name="connsiteY50" fmla="*/ 74200 h 590550"/>
                <a:gd name="connsiteX51" fmla="*/ 74390 w 495300"/>
                <a:gd name="connsiteY51" fmla="*/ 72295 h 590550"/>
                <a:gd name="connsiteX52" fmla="*/ 81724 w 495300"/>
                <a:gd name="connsiteY52" fmla="*/ 68961 h 590550"/>
                <a:gd name="connsiteX53" fmla="*/ 76200 w 495300"/>
                <a:gd name="connsiteY53" fmla="*/ 50006 h 590550"/>
                <a:gd name="connsiteX54" fmla="*/ 86296 w 495300"/>
                <a:gd name="connsiteY54" fmla="*/ 45625 h 590550"/>
                <a:gd name="connsiteX55" fmla="*/ 86392 w 495300"/>
                <a:gd name="connsiteY55" fmla="*/ 40767 h 590550"/>
                <a:gd name="connsiteX56" fmla="*/ 94393 w 495300"/>
                <a:gd name="connsiteY56" fmla="*/ 36100 h 590550"/>
                <a:gd name="connsiteX57" fmla="*/ 95440 w 495300"/>
                <a:gd name="connsiteY57" fmla="*/ 38386 h 590550"/>
                <a:gd name="connsiteX58" fmla="*/ 119348 w 495300"/>
                <a:gd name="connsiteY58" fmla="*/ 28575 h 590550"/>
                <a:gd name="connsiteX59" fmla="*/ 117538 w 495300"/>
                <a:gd name="connsiteY59" fmla="*/ 24574 h 590550"/>
                <a:gd name="connsiteX60" fmla="*/ 136874 w 495300"/>
                <a:gd name="connsiteY60" fmla="*/ 17716 h 590550"/>
                <a:gd name="connsiteX61" fmla="*/ 134493 w 495300"/>
                <a:gd name="connsiteY61" fmla="*/ 10763 h 590550"/>
                <a:gd name="connsiteX62" fmla="*/ 137350 w 495300"/>
                <a:gd name="connsiteY62" fmla="*/ 9525 h 590550"/>
                <a:gd name="connsiteX63" fmla="*/ 171926 w 495300"/>
                <a:gd name="connsiteY63" fmla="*/ 84963 h 590550"/>
                <a:gd name="connsiteX64" fmla="*/ 174879 w 495300"/>
                <a:gd name="connsiteY64" fmla="*/ 84867 h 590550"/>
                <a:gd name="connsiteX65" fmla="*/ 180022 w 495300"/>
                <a:gd name="connsiteY65" fmla="*/ 93250 h 590550"/>
                <a:gd name="connsiteX66" fmla="*/ 184595 w 495300"/>
                <a:gd name="connsiteY66" fmla="*/ 91345 h 590550"/>
                <a:gd name="connsiteX67" fmla="*/ 193929 w 495300"/>
                <a:gd name="connsiteY67" fmla="*/ 108013 h 590550"/>
                <a:gd name="connsiteX68" fmla="*/ 204597 w 495300"/>
                <a:gd name="connsiteY68" fmla="*/ 99536 h 590550"/>
                <a:gd name="connsiteX69" fmla="*/ 234124 w 495300"/>
                <a:gd name="connsiteY69" fmla="*/ 85725 h 590550"/>
                <a:gd name="connsiteX70" fmla="*/ 230695 w 495300"/>
                <a:gd name="connsiteY70" fmla="*/ 75819 h 590550"/>
                <a:gd name="connsiteX71" fmla="*/ 241935 w 495300"/>
                <a:gd name="connsiteY71" fmla="*/ 75438 h 590550"/>
                <a:gd name="connsiteX72" fmla="*/ 244126 w 495300"/>
                <a:gd name="connsiteY72" fmla="*/ 78486 h 590550"/>
                <a:gd name="connsiteX73" fmla="*/ 251936 w 495300"/>
                <a:gd name="connsiteY73" fmla="*/ 76105 h 590550"/>
                <a:gd name="connsiteX74" fmla="*/ 264223 w 495300"/>
                <a:gd name="connsiteY74" fmla="*/ 66103 h 590550"/>
                <a:gd name="connsiteX75" fmla="*/ 271272 w 495300"/>
                <a:gd name="connsiteY75" fmla="*/ 85249 h 590550"/>
                <a:gd name="connsiteX76" fmla="*/ 280225 w 495300"/>
                <a:gd name="connsiteY76" fmla="*/ 86011 h 590550"/>
                <a:gd name="connsiteX77" fmla="*/ 295085 w 495300"/>
                <a:gd name="connsiteY77" fmla="*/ 79819 h 590550"/>
                <a:gd name="connsiteX78" fmla="*/ 296228 w 495300"/>
                <a:gd name="connsiteY78" fmla="*/ 81629 h 590550"/>
                <a:gd name="connsiteX79" fmla="*/ 305467 w 495300"/>
                <a:gd name="connsiteY79" fmla="*/ 74104 h 590550"/>
                <a:gd name="connsiteX80" fmla="*/ 326898 w 495300"/>
                <a:gd name="connsiteY80" fmla="*/ 63913 h 590550"/>
                <a:gd name="connsiteX81" fmla="*/ 325850 w 495300"/>
                <a:gd name="connsiteY81" fmla="*/ 62103 h 590550"/>
                <a:gd name="connsiteX82" fmla="*/ 330422 w 495300"/>
                <a:gd name="connsiteY82" fmla="*/ 56197 h 590550"/>
                <a:gd name="connsiteX83" fmla="*/ 381286 w 495300"/>
                <a:gd name="connsiteY83" fmla="*/ 89916 h 590550"/>
                <a:gd name="connsiteX84" fmla="*/ 376809 w 495300"/>
                <a:gd name="connsiteY84" fmla="*/ 101346 h 590550"/>
                <a:gd name="connsiteX85" fmla="*/ 383381 w 495300"/>
                <a:gd name="connsiteY85" fmla="*/ 93250 h 590550"/>
                <a:gd name="connsiteX86" fmla="*/ 386620 w 495300"/>
                <a:gd name="connsiteY86" fmla="*/ 92488 h 590550"/>
                <a:gd name="connsiteX87" fmla="*/ 404336 w 495300"/>
                <a:gd name="connsiteY87" fmla="*/ 106680 h 590550"/>
                <a:gd name="connsiteX88" fmla="*/ 410146 w 495300"/>
                <a:gd name="connsiteY88" fmla="*/ 101250 h 590550"/>
                <a:gd name="connsiteX89" fmla="*/ 413290 w 495300"/>
                <a:gd name="connsiteY89" fmla="*/ 85725 h 590550"/>
                <a:gd name="connsiteX90" fmla="*/ 416052 w 495300"/>
                <a:gd name="connsiteY90" fmla="*/ 87249 h 590550"/>
                <a:gd name="connsiteX91" fmla="*/ 421100 w 495300"/>
                <a:gd name="connsiteY91" fmla="*/ 91725 h 590550"/>
                <a:gd name="connsiteX92" fmla="*/ 429387 w 495300"/>
                <a:gd name="connsiteY92" fmla="*/ 108299 h 590550"/>
                <a:gd name="connsiteX93" fmla="*/ 423577 w 495300"/>
                <a:gd name="connsiteY93" fmla="*/ 115824 h 590550"/>
                <a:gd name="connsiteX94" fmla="*/ 413861 w 495300"/>
                <a:gd name="connsiteY94" fmla="*/ 119539 h 590550"/>
                <a:gd name="connsiteX95" fmla="*/ 413861 w 495300"/>
                <a:gd name="connsiteY95" fmla="*/ 123253 h 590550"/>
                <a:gd name="connsiteX96" fmla="*/ 420148 w 495300"/>
                <a:gd name="connsiteY96" fmla="*/ 122110 h 590550"/>
                <a:gd name="connsiteX97" fmla="*/ 421862 w 495300"/>
                <a:gd name="connsiteY97" fmla="*/ 118491 h 590550"/>
                <a:gd name="connsiteX98" fmla="*/ 428435 w 495300"/>
                <a:gd name="connsiteY98" fmla="*/ 115538 h 590550"/>
                <a:gd name="connsiteX99" fmla="*/ 433102 w 495300"/>
                <a:gd name="connsiteY99" fmla="*/ 115824 h 590550"/>
                <a:gd name="connsiteX100" fmla="*/ 438245 w 495300"/>
                <a:gd name="connsiteY100" fmla="*/ 120491 h 590550"/>
                <a:gd name="connsiteX101" fmla="*/ 444055 w 495300"/>
                <a:gd name="connsiteY101" fmla="*/ 119634 h 590550"/>
                <a:gd name="connsiteX102" fmla="*/ 453009 w 495300"/>
                <a:gd name="connsiteY102" fmla="*/ 123920 h 590550"/>
                <a:gd name="connsiteX103" fmla="*/ 459200 w 495300"/>
                <a:gd name="connsiteY103" fmla="*/ 134779 h 590550"/>
                <a:gd name="connsiteX104" fmla="*/ 465106 w 495300"/>
                <a:gd name="connsiteY104" fmla="*/ 132874 h 590550"/>
                <a:gd name="connsiteX105" fmla="*/ 470440 w 495300"/>
                <a:gd name="connsiteY105" fmla="*/ 137446 h 590550"/>
                <a:gd name="connsiteX106" fmla="*/ 471392 w 495300"/>
                <a:gd name="connsiteY106" fmla="*/ 141541 h 590550"/>
                <a:gd name="connsiteX107" fmla="*/ 468725 w 495300"/>
                <a:gd name="connsiteY107" fmla="*/ 145161 h 590550"/>
                <a:gd name="connsiteX108" fmla="*/ 473107 w 495300"/>
                <a:gd name="connsiteY108" fmla="*/ 145542 h 590550"/>
                <a:gd name="connsiteX109" fmla="*/ 470535 w 495300"/>
                <a:gd name="connsiteY109" fmla="*/ 151733 h 590550"/>
                <a:gd name="connsiteX110" fmla="*/ 478822 w 495300"/>
                <a:gd name="connsiteY110" fmla="*/ 151733 h 590550"/>
                <a:gd name="connsiteX111" fmla="*/ 479774 w 495300"/>
                <a:gd name="connsiteY111" fmla="*/ 156019 h 590550"/>
                <a:gd name="connsiteX112" fmla="*/ 487680 w 495300"/>
                <a:gd name="connsiteY112" fmla="*/ 164020 h 590550"/>
                <a:gd name="connsiteX113" fmla="*/ 478441 w 495300"/>
                <a:gd name="connsiteY113" fmla="*/ 182784 h 590550"/>
                <a:gd name="connsiteX114" fmla="*/ 475298 w 495300"/>
                <a:gd name="connsiteY114" fmla="*/ 204692 h 590550"/>
                <a:gd name="connsiteX115" fmla="*/ 469678 w 495300"/>
                <a:gd name="connsiteY115" fmla="*/ 210979 h 590550"/>
                <a:gd name="connsiteX116" fmla="*/ 467963 w 495300"/>
                <a:gd name="connsiteY116" fmla="*/ 217551 h 590550"/>
                <a:gd name="connsiteX117" fmla="*/ 474345 w 495300"/>
                <a:gd name="connsiteY117" fmla="*/ 219456 h 590550"/>
                <a:gd name="connsiteX118" fmla="*/ 474059 w 495300"/>
                <a:gd name="connsiteY118" fmla="*/ 234982 h 590550"/>
                <a:gd name="connsiteX119" fmla="*/ 483870 w 495300"/>
                <a:gd name="connsiteY119" fmla="*/ 278892 h 590550"/>
                <a:gd name="connsiteX120" fmla="*/ 484823 w 495300"/>
                <a:gd name="connsiteY120" fmla="*/ 294608 h 590550"/>
                <a:gd name="connsiteX121" fmla="*/ 474154 w 495300"/>
                <a:gd name="connsiteY121" fmla="*/ 297561 h 590550"/>
                <a:gd name="connsiteX122" fmla="*/ 463105 w 495300"/>
                <a:gd name="connsiteY122" fmla="*/ 305181 h 590550"/>
                <a:gd name="connsiteX123" fmla="*/ 464725 w 495300"/>
                <a:gd name="connsiteY123" fmla="*/ 308134 h 590550"/>
                <a:gd name="connsiteX124" fmla="*/ 470249 w 495300"/>
                <a:gd name="connsiteY124" fmla="*/ 306895 h 590550"/>
                <a:gd name="connsiteX125" fmla="*/ 471297 w 495300"/>
                <a:gd name="connsiteY125" fmla="*/ 310039 h 590550"/>
                <a:gd name="connsiteX126" fmla="*/ 478345 w 495300"/>
                <a:gd name="connsiteY126" fmla="*/ 308896 h 590550"/>
                <a:gd name="connsiteX127" fmla="*/ 477679 w 495300"/>
                <a:gd name="connsiteY127" fmla="*/ 314515 h 590550"/>
                <a:gd name="connsiteX128" fmla="*/ 465963 w 495300"/>
                <a:gd name="connsiteY128" fmla="*/ 322421 h 590550"/>
                <a:gd name="connsiteX129" fmla="*/ 477012 w 495300"/>
                <a:gd name="connsiteY129" fmla="*/ 333756 h 590550"/>
                <a:gd name="connsiteX130" fmla="*/ 451771 w 495300"/>
                <a:gd name="connsiteY130" fmla="*/ 336328 h 590550"/>
                <a:gd name="connsiteX131" fmla="*/ 448532 w 495300"/>
                <a:gd name="connsiteY131" fmla="*/ 342138 h 590550"/>
                <a:gd name="connsiteX132" fmla="*/ 451485 w 495300"/>
                <a:gd name="connsiteY132" fmla="*/ 353568 h 590550"/>
                <a:gd name="connsiteX133" fmla="*/ 445484 w 495300"/>
                <a:gd name="connsiteY133" fmla="*/ 359092 h 590550"/>
                <a:gd name="connsiteX134" fmla="*/ 435197 w 495300"/>
                <a:gd name="connsiteY134" fmla="*/ 376237 h 590550"/>
                <a:gd name="connsiteX135" fmla="*/ 422529 w 495300"/>
                <a:gd name="connsiteY135" fmla="*/ 381190 h 590550"/>
                <a:gd name="connsiteX136" fmla="*/ 420529 w 495300"/>
                <a:gd name="connsiteY136" fmla="*/ 395097 h 590550"/>
                <a:gd name="connsiteX137" fmla="*/ 430816 w 495300"/>
                <a:gd name="connsiteY137" fmla="*/ 424148 h 590550"/>
                <a:gd name="connsiteX138" fmla="*/ 443770 w 495300"/>
                <a:gd name="connsiteY138" fmla="*/ 421386 h 590550"/>
                <a:gd name="connsiteX139" fmla="*/ 461296 w 495300"/>
                <a:gd name="connsiteY139" fmla="*/ 421862 h 590550"/>
                <a:gd name="connsiteX140" fmla="*/ 469106 w 495300"/>
                <a:gd name="connsiteY140" fmla="*/ 458438 h 590550"/>
                <a:gd name="connsiteX141" fmla="*/ 472821 w 495300"/>
                <a:gd name="connsiteY141" fmla="*/ 466058 h 590550"/>
                <a:gd name="connsiteX142" fmla="*/ 458724 w 495300"/>
                <a:gd name="connsiteY142" fmla="*/ 471011 h 590550"/>
                <a:gd name="connsiteX143" fmla="*/ 451104 w 495300"/>
                <a:gd name="connsiteY143" fmla="*/ 476631 h 590550"/>
                <a:gd name="connsiteX144" fmla="*/ 448532 w 495300"/>
                <a:gd name="connsiteY144" fmla="*/ 471297 h 590550"/>
                <a:gd name="connsiteX145" fmla="*/ 446056 w 495300"/>
                <a:gd name="connsiteY145" fmla="*/ 471487 h 590550"/>
                <a:gd name="connsiteX146" fmla="*/ 441293 w 495300"/>
                <a:gd name="connsiteY146" fmla="*/ 477679 h 590550"/>
                <a:gd name="connsiteX147" fmla="*/ 439864 w 495300"/>
                <a:gd name="connsiteY147" fmla="*/ 474440 h 590550"/>
                <a:gd name="connsiteX148" fmla="*/ 435197 w 495300"/>
                <a:gd name="connsiteY148" fmla="*/ 475012 h 590550"/>
                <a:gd name="connsiteX149" fmla="*/ 439769 w 495300"/>
                <a:gd name="connsiteY149" fmla="*/ 468058 h 590550"/>
                <a:gd name="connsiteX150" fmla="*/ 435483 w 495300"/>
                <a:gd name="connsiteY150" fmla="*/ 465201 h 590550"/>
                <a:gd name="connsiteX151" fmla="*/ 431387 w 495300"/>
                <a:gd name="connsiteY151" fmla="*/ 469011 h 590550"/>
                <a:gd name="connsiteX152" fmla="*/ 426529 w 495300"/>
                <a:gd name="connsiteY152" fmla="*/ 464534 h 590550"/>
                <a:gd name="connsiteX153" fmla="*/ 427672 w 495300"/>
                <a:gd name="connsiteY153" fmla="*/ 460248 h 590550"/>
                <a:gd name="connsiteX154" fmla="*/ 422720 w 495300"/>
                <a:gd name="connsiteY154" fmla="*/ 464439 h 590550"/>
                <a:gd name="connsiteX155" fmla="*/ 418338 w 495300"/>
                <a:gd name="connsiteY155" fmla="*/ 475583 h 590550"/>
                <a:gd name="connsiteX156" fmla="*/ 417004 w 495300"/>
                <a:gd name="connsiteY156" fmla="*/ 472059 h 590550"/>
                <a:gd name="connsiteX157" fmla="*/ 412623 w 495300"/>
                <a:gd name="connsiteY157" fmla="*/ 477583 h 590550"/>
                <a:gd name="connsiteX158" fmla="*/ 400621 w 495300"/>
                <a:gd name="connsiteY158" fmla="*/ 480441 h 590550"/>
                <a:gd name="connsiteX159" fmla="*/ 402336 w 495300"/>
                <a:gd name="connsiteY159" fmla="*/ 494824 h 590550"/>
                <a:gd name="connsiteX160" fmla="*/ 382333 w 495300"/>
                <a:gd name="connsiteY160" fmla="*/ 488251 h 590550"/>
                <a:gd name="connsiteX161" fmla="*/ 361760 w 495300"/>
                <a:gd name="connsiteY161" fmla="*/ 484822 h 590550"/>
                <a:gd name="connsiteX162" fmla="*/ 357949 w 495300"/>
                <a:gd name="connsiteY162" fmla="*/ 492157 h 590550"/>
                <a:gd name="connsiteX163" fmla="*/ 343186 w 495300"/>
                <a:gd name="connsiteY163" fmla="*/ 497967 h 590550"/>
                <a:gd name="connsiteX164" fmla="*/ 322802 w 495300"/>
                <a:gd name="connsiteY164" fmla="*/ 497491 h 590550"/>
                <a:gd name="connsiteX165" fmla="*/ 321278 w 495300"/>
                <a:gd name="connsiteY165" fmla="*/ 503015 h 590550"/>
                <a:gd name="connsiteX166" fmla="*/ 329755 w 495300"/>
                <a:gd name="connsiteY166" fmla="*/ 507111 h 590550"/>
                <a:gd name="connsiteX167" fmla="*/ 329565 w 495300"/>
                <a:gd name="connsiteY167" fmla="*/ 510635 h 590550"/>
                <a:gd name="connsiteX168" fmla="*/ 320612 w 495300"/>
                <a:gd name="connsiteY168" fmla="*/ 507778 h 590550"/>
                <a:gd name="connsiteX169" fmla="*/ 318992 w 495300"/>
                <a:gd name="connsiteY169" fmla="*/ 521779 h 590550"/>
                <a:gd name="connsiteX170" fmla="*/ 335947 w 495300"/>
                <a:gd name="connsiteY170" fmla="*/ 545687 h 590550"/>
                <a:gd name="connsiteX171" fmla="*/ 333756 w 495300"/>
                <a:gd name="connsiteY171" fmla="*/ 547688 h 590550"/>
                <a:gd name="connsiteX172" fmla="*/ 306514 w 495300"/>
                <a:gd name="connsiteY172" fmla="*/ 561022 h 590550"/>
                <a:gd name="connsiteX173" fmla="*/ 198977 w 495300"/>
                <a:gd name="connsiteY173" fmla="*/ 585025 h 590550"/>
                <a:gd name="connsiteX174" fmla="*/ 191071 w 495300"/>
                <a:gd name="connsiteY174" fmla="*/ 579310 h 590550"/>
                <a:gd name="connsiteX175" fmla="*/ 189166 w 495300"/>
                <a:gd name="connsiteY175" fmla="*/ 571405 h 590550"/>
                <a:gd name="connsiteX176" fmla="*/ 171831 w 495300"/>
                <a:gd name="connsiteY176" fmla="*/ 576358 h 590550"/>
                <a:gd name="connsiteX177" fmla="*/ 171069 w 495300"/>
                <a:gd name="connsiteY177" fmla="*/ 573500 h 590550"/>
                <a:gd name="connsiteX178" fmla="*/ 164973 w 495300"/>
                <a:gd name="connsiteY178" fmla="*/ 574929 h 590550"/>
                <a:gd name="connsiteX179" fmla="*/ 163354 w 495300"/>
                <a:gd name="connsiteY179" fmla="*/ 571786 h 590550"/>
                <a:gd name="connsiteX180" fmla="*/ 157067 w 495300"/>
                <a:gd name="connsiteY180" fmla="*/ 572548 h 590550"/>
                <a:gd name="connsiteX181" fmla="*/ 156781 w 495300"/>
                <a:gd name="connsiteY181" fmla="*/ 569119 h 590550"/>
                <a:gd name="connsiteX182" fmla="*/ 142304 w 495300"/>
                <a:gd name="connsiteY182" fmla="*/ 564737 h 590550"/>
                <a:gd name="connsiteX183" fmla="*/ 143732 w 495300"/>
                <a:gd name="connsiteY183" fmla="*/ 560356 h 590550"/>
                <a:gd name="connsiteX184" fmla="*/ 135445 w 495300"/>
                <a:gd name="connsiteY184" fmla="*/ 561594 h 590550"/>
                <a:gd name="connsiteX185" fmla="*/ 135255 w 495300"/>
                <a:gd name="connsiteY185" fmla="*/ 563594 h 590550"/>
                <a:gd name="connsiteX186" fmla="*/ 123539 w 495300"/>
                <a:gd name="connsiteY186" fmla="*/ 561308 h 590550"/>
                <a:gd name="connsiteX187" fmla="*/ 123920 w 495300"/>
                <a:gd name="connsiteY187" fmla="*/ 559498 h 590550"/>
                <a:gd name="connsiteX188" fmla="*/ 109061 w 495300"/>
                <a:gd name="connsiteY188" fmla="*/ 559117 h 590550"/>
                <a:gd name="connsiteX189" fmla="*/ 104204 w 495300"/>
                <a:gd name="connsiteY189" fmla="*/ 559784 h 590550"/>
                <a:gd name="connsiteX190" fmla="*/ 103251 w 495300"/>
                <a:gd name="connsiteY190" fmla="*/ 562356 h 590550"/>
                <a:gd name="connsiteX191" fmla="*/ 98679 w 495300"/>
                <a:gd name="connsiteY191" fmla="*/ 557022 h 590550"/>
                <a:gd name="connsiteX192" fmla="*/ 110204 w 495300"/>
                <a:gd name="connsiteY192" fmla="*/ 545211 h 590550"/>
                <a:gd name="connsiteX193" fmla="*/ 106299 w 495300"/>
                <a:gd name="connsiteY193" fmla="*/ 529209 h 590550"/>
                <a:gd name="connsiteX194" fmla="*/ 120396 w 495300"/>
                <a:gd name="connsiteY194" fmla="*/ 525399 h 590550"/>
                <a:gd name="connsiteX195" fmla="*/ 127159 w 495300"/>
                <a:gd name="connsiteY195" fmla="*/ 532543 h 590550"/>
                <a:gd name="connsiteX196" fmla="*/ 160972 w 495300"/>
                <a:gd name="connsiteY196" fmla="*/ 531685 h 590550"/>
                <a:gd name="connsiteX197" fmla="*/ 168593 w 495300"/>
                <a:gd name="connsiteY197" fmla="*/ 524161 h 590550"/>
                <a:gd name="connsiteX198" fmla="*/ 174117 w 495300"/>
                <a:gd name="connsiteY198" fmla="*/ 524732 h 590550"/>
                <a:gd name="connsiteX199" fmla="*/ 182023 w 495300"/>
                <a:gd name="connsiteY199" fmla="*/ 517969 h 590550"/>
                <a:gd name="connsiteX200" fmla="*/ 190500 w 495300"/>
                <a:gd name="connsiteY200" fmla="*/ 516731 h 590550"/>
                <a:gd name="connsiteX201" fmla="*/ 190595 w 495300"/>
                <a:gd name="connsiteY201" fmla="*/ 507778 h 590550"/>
                <a:gd name="connsiteX202" fmla="*/ 192977 w 495300"/>
                <a:gd name="connsiteY202" fmla="*/ 504825 h 590550"/>
                <a:gd name="connsiteX203" fmla="*/ 200215 w 495300"/>
                <a:gd name="connsiteY203" fmla="*/ 505777 h 590550"/>
                <a:gd name="connsiteX204" fmla="*/ 193548 w 495300"/>
                <a:gd name="connsiteY204" fmla="*/ 481203 h 590550"/>
                <a:gd name="connsiteX205" fmla="*/ 185071 w 495300"/>
                <a:gd name="connsiteY205" fmla="*/ 471201 h 590550"/>
                <a:gd name="connsiteX206" fmla="*/ 185261 w 495300"/>
                <a:gd name="connsiteY206" fmla="*/ 463486 h 590550"/>
                <a:gd name="connsiteX207" fmla="*/ 191357 w 495300"/>
                <a:gd name="connsiteY207" fmla="*/ 453961 h 590550"/>
                <a:gd name="connsiteX208" fmla="*/ 187928 w 495300"/>
                <a:gd name="connsiteY208" fmla="*/ 447008 h 590550"/>
                <a:gd name="connsiteX209" fmla="*/ 190310 w 495300"/>
                <a:gd name="connsiteY209" fmla="*/ 443674 h 590550"/>
                <a:gd name="connsiteX210" fmla="*/ 183928 w 495300"/>
                <a:gd name="connsiteY210" fmla="*/ 443389 h 590550"/>
                <a:gd name="connsiteX211" fmla="*/ 183070 w 495300"/>
                <a:gd name="connsiteY211" fmla="*/ 436721 h 590550"/>
                <a:gd name="connsiteX212" fmla="*/ 170783 w 495300"/>
                <a:gd name="connsiteY212" fmla="*/ 432625 h 590550"/>
                <a:gd name="connsiteX213" fmla="*/ 172212 w 495300"/>
                <a:gd name="connsiteY213" fmla="*/ 431101 h 590550"/>
                <a:gd name="connsiteX214" fmla="*/ 164592 w 495300"/>
                <a:gd name="connsiteY214" fmla="*/ 425767 h 590550"/>
                <a:gd name="connsiteX215" fmla="*/ 172593 w 495300"/>
                <a:gd name="connsiteY215" fmla="*/ 414623 h 590550"/>
                <a:gd name="connsiteX216" fmla="*/ 170307 w 495300"/>
                <a:gd name="connsiteY216" fmla="*/ 408337 h 590550"/>
                <a:gd name="connsiteX217" fmla="*/ 160211 w 495300"/>
                <a:gd name="connsiteY217" fmla="*/ 413861 h 590550"/>
                <a:gd name="connsiteX218" fmla="*/ 152971 w 495300"/>
                <a:gd name="connsiteY218" fmla="*/ 411670 h 590550"/>
                <a:gd name="connsiteX219" fmla="*/ 144685 w 495300"/>
                <a:gd name="connsiteY219" fmla="*/ 416433 h 590550"/>
                <a:gd name="connsiteX220" fmla="*/ 132112 w 495300"/>
                <a:gd name="connsiteY220" fmla="*/ 414242 h 590550"/>
                <a:gd name="connsiteX221" fmla="*/ 136303 w 495300"/>
                <a:gd name="connsiteY221" fmla="*/ 406050 h 590550"/>
                <a:gd name="connsiteX222" fmla="*/ 132493 w 495300"/>
                <a:gd name="connsiteY222" fmla="*/ 404526 h 590550"/>
                <a:gd name="connsiteX223" fmla="*/ 131731 w 495300"/>
                <a:gd name="connsiteY223" fmla="*/ 389477 h 590550"/>
                <a:gd name="connsiteX224" fmla="*/ 117062 w 495300"/>
                <a:gd name="connsiteY224" fmla="*/ 391668 h 590550"/>
                <a:gd name="connsiteX225" fmla="*/ 92107 w 495300"/>
                <a:gd name="connsiteY225" fmla="*/ 388048 h 590550"/>
                <a:gd name="connsiteX226" fmla="*/ 82963 w 495300"/>
                <a:gd name="connsiteY226" fmla="*/ 381571 h 590550"/>
                <a:gd name="connsiteX227" fmla="*/ 84011 w 495300"/>
                <a:gd name="connsiteY227" fmla="*/ 378904 h 590550"/>
                <a:gd name="connsiteX228" fmla="*/ 81820 w 495300"/>
                <a:gd name="connsiteY228" fmla="*/ 379285 h 590550"/>
                <a:gd name="connsiteX229" fmla="*/ 77819 w 495300"/>
                <a:gd name="connsiteY229" fmla="*/ 373570 h 590550"/>
                <a:gd name="connsiteX230" fmla="*/ 57340 w 495300"/>
                <a:gd name="connsiteY230" fmla="*/ 382905 h 590550"/>
                <a:gd name="connsiteX231" fmla="*/ 51245 w 495300"/>
                <a:gd name="connsiteY231" fmla="*/ 375475 h 590550"/>
                <a:gd name="connsiteX232" fmla="*/ 51816 w 495300"/>
                <a:gd name="connsiteY232" fmla="*/ 372332 h 590550"/>
                <a:gd name="connsiteX233" fmla="*/ 48768 w 495300"/>
                <a:gd name="connsiteY233" fmla="*/ 371189 h 590550"/>
                <a:gd name="connsiteX234" fmla="*/ 38005 w 495300"/>
                <a:gd name="connsiteY234" fmla="*/ 369856 h 590550"/>
                <a:gd name="connsiteX235" fmla="*/ 31623 w 495300"/>
                <a:gd name="connsiteY235" fmla="*/ 374999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</a:cxnLst>
              <a:rect l="l" t="t" r="r" b="b"/>
              <a:pathLst>
                <a:path w="495300" h="590550">
                  <a:moveTo>
                    <a:pt x="31623" y="374999"/>
                  </a:moveTo>
                  <a:lnTo>
                    <a:pt x="30766" y="368713"/>
                  </a:lnTo>
                  <a:lnTo>
                    <a:pt x="38576" y="353473"/>
                  </a:lnTo>
                  <a:lnTo>
                    <a:pt x="38576" y="339661"/>
                  </a:lnTo>
                  <a:lnTo>
                    <a:pt x="44482" y="333661"/>
                  </a:lnTo>
                  <a:lnTo>
                    <a:pt x="44387" y="325469"/>
                  </a:lnTo>
                  <a:lnTo>
                    <a:pt x="31528" y="308134"/>
                  </a:lnTo>
                  <a:lnTo>
                    <a:pt x="30289" y="301942"/>
                  </a:lnTo>
                  <a:lnTo>
                    <a:pt x="35909" y="300704"/>
                  </a:lnTo>
                  <a:lnTo>
                    <a:pt x="34576" y="282702"/>
                  </a:lnTo>
                  <a:lnTo>
                    <a:pt x="26194" y="258794"/>
                  </a:lnTo>
                  <a:lnTo>
                    <a:pt x="36481" y="255079"/>
                  </a:lnTo>
                  <a:lnTo>
                    <a:pt x="35338" y="242792"/>
                  </a:lnTo>
                  <a:lnTo>
                    <a:pt x="60579" y="239744"/>
                  </a:lnTo>
                  <a:lnTo>
                    <a:pt x="58103" y="229552"/>
                  </a:lnTo>
                  <a:lnTo>
                    <a:pt x="67246" y="229552"/>
                  </a:lnTo>
                  <a:lnTo>
                    <a:pt x="78867" y="224504"/>
                  </a:lnTo>
                  <a:lnTo>
                    <a:pt x="102013" y="230600"/>
                  </a:lnTo>
                  <a:lnTo>
                    <a:pt x="110776" y="228505"/>
                  </a:lnTo>
                  <a:lnTo>
                    <a:pt x="111823" y="225171"/>
                  </a:lnTo>
                  <a:lnTo>
                    <a:pt x="115253" y="224980"/>
                  </a:lnTo>
                  <a:lnTo>
                    <a:pt x="114681" y="218503"/>
                  </a:lnTo>
                  <a:lnTo>
                    <a:pt x="116014" y="214598"/>
                  </a:lnTo>
                  <a:lnTo>
                    <a:pt x="118110" y="214979"/>
                  </a:lnTo>
                  <a:lnTo>
                    <a:pt x="107537" y="212503"/>
                  </a:lnTo>
                  <a:lnTo>
                    <a:pt x="105346" y="208883"/>
                  </a:lnTo>
                  <a:lnTo>
                    <a:pt x="106204" y="201454"/>
                  </a:lnTo>
                  <a:lnTo>
                    <a:pt x="103537" y="198596"/>
                  </a:lnTo>
                  <a:lnTo>
                    <a:pt x="72295" y="199453"/>
                  </a:lnTo>
                  <a:lnTo>
                    <a:pt x="68389" y="191452"/>
                  </a:lnTo>
                  <a:lnTo>
                    <a:pt x="50673" y="196500"/>
                  </a:lnTo>
                  <a:lnTo>
                    <a:pt x="49530" y="193834"/>
                  </a:lnTo>
                  <a:lnTo>
                    <a:pt x="33814" y="202787"/>
                  </a:lnTo>
                  <a:lnTo>
                    <a:pt x="18383" y="206692"/>
                  </a:lnTo>
                  <a:lnTo>
                    <a:pt x="9525" y="173164"/>
                  </a:lnTo>
                  <a:lnTo>
                    <a:pt x="11335" y="168973"/>
                  </a:lnTo>
                  <a:lnTo>
                    <a:pt x="14954" y="168783"/>
                  </a:lnTo>
                  <a:lnTo>
                    <a:pt x="13145" y="151257"/>
                  </a:lnTo>
                  <a:lnTo>
                    <a:pt x="15716" y="139636"/>
                  </a:lnTo>
                  <a:lnTo>
                    <a:pt x="19145" y="139350"/>
                  </a:lnTo>
                  <a:lnTo>
                    <a:pt x="17907" y="131445"/>
                  </a:lnTo>
                  <a:lnTo>
                    <a:pt x="24860" y="130588"/>
                  </a:lnTo>
                  <a:lnTo>
                    <a:pt x="23050" y="118300"/>
                  </a:lnTo>
                  <a:lnTo>
                    <a:pt x="19621" y="118491"/>
                  </a:lnTo>
                  <a:lnTo>
                    <a:pt x="19240" y="109728"/>
                  </a:lnTo>
                  <a:lnTo>
                    <a:pt x="34957" y="107632"/>
                  </a:lnTo>
                  <a:lnTo>
                    <a:pt x="73723" y="91440"/>
                  </a:lnTo>
                  <a:lnTo>
                    <a:pt x="71342" y="85249"/>
                  </a:lnTo>
                  <a:lnTo>
                    <a:pt x="76676" y="82486"/>
                  </a:lnTo>
                  <a:lnTo>
                    <a:pt x="73152" y="75438"/>
                  </a:lnTo>
                  <a:lnTo>
                    <a:pt x="75438" y="74200"/>
                  </a:lnTo>
                  <a:lnTo>
                    <a:pt x="74390" y="72295"/>
                  </a:lnTo>
                  <a:lnTo>
                    <a:pt x="81724" y="68961"/>
                  </a:lnTo>
                  <a:lnTo>
                    <a:pt x="76200" y="50006"/>
                  </a:lnTo>
                  <a:lnTo>
                    <a:pt x="86296" y="45625"/>
                  </a:lnTo>
                  <a:lnTo>
                    <a:pt x="86392" y="40767"/>
                  </a:lnTo>
                  <a:lnTo>
                    <a:pt x="94393" y="36100"/>
                  </a:lnTo>
                  <a:lnTo>
                    <a:pt x="95440" y="38386"/>
                  </a:lnTo>
                  <a:lnTo>
                    <a:pt x="119348" y="28575"/>
                  </a:lnTo>
                  <a:lnTo>
                    <a:pt x="117538" y="24574"/>
                  </a:lnTo>
                  <a:lnTo>
                    <a:pt x="136874" y="17716"/>
                  </a:lnTo>
                  <a:lnTo>
                    <a:pt x="134493" y="10763"/>
                  </a:lnTo>
                  <a:lnTo>
                    <a:pt x="137350" y="9525"/>
                  </a:lnTo>
                  <a:lnTo>
                    <a:pt x="171926" y="84963"/>
                  </a:lnTo>
                  <a:lnTo>
                    <a:pt x="174879" y="84867"/>
                  </a:lnTo>
                  <a:lnTo>
                    <a:pt x="180022" y="93250"/>
                  </a:lnTo>
                  <a:lnTo>
                    <a:pt x="184595" y="91345"/>
                  </a:lnTo>
                  <a:lnTo>
                    <a:pt x="193929" y="108013"/>
                  </a:lnTo>
                  <a:lnTo>
                    <a:pt x="204597" y="99536"/>
                  </a:lnTo>
                  <a:lnTo>
                    <a:pt x="234124" y="85725"/>
                  </a:lnTo>
                  <a:lnTo>
                    <a:pt x="230695" y="75819"/>
                  </a:lnTo>
                  <a:lnTo>
                    <a:pt x="241935" y="75438"/>
                  </a:lnTo>
                  <a:lnTo>
                    <a:pt x="244126" y="78486"/>
                  </a:lnTo>
                  <a:lnTo>
                    <a:pt x="251936" y="76105"/>
                  </a:lnTo>
                  <a:lnTo>
                    <a:pt x="264223" y="66103"/>
                  </a:lnTo>
                  <a:lnTo>
                    <a:pt x="271272" y="85249"/>
                  </a:lnTo>
                  <a:lnTo>
                    <a:pt x="280225" y="86011"/>
                  </a:lnTo>
                  <a:lnTo>
                    <a:pt x="295085" y="79819"/>
                  </a:lnTo>
                  <a:lnTo>
                    <a:pt x="296228" y="81629"/>
                  </a:lnTo>
                  <a:lnTo>
                    <a:pt x="305467" y="74104"/>
                  </a:lnTo>
                  <a:lnTo>
                    <a:pt x="326898" y="63913"/>
                  </a:lnTo>
                  <a:lnTo>
                    <a:pt x="325850" y="62103"/>
                  </a:lnTo>
                  <a:lnTo>
                    <a:pt x="330422" y="56197"/>
                  </a:lnTo>
                  <a:lnTo>
                    <a:pt x="381286" y="89916"/>
                  </a:lnTo>
                  <a:lnTo>
                    <a:pt x="376809" y="101346"/>
                  </a:lnTo>
                  <a:lnTo>
                    <a:pt x="383381" y="93250"/>
                  </a:lnTo>
                  <a:lnTo>
                    <a:pt x="386620" y="92488"/>
                  </a:lnTo>
                  <a:lnTo>
                    <a:pt x="404336" y="106680"/>
                  </a:lnTo>
                  <a:lnTo>
                    <a:pt x="410146" y="101250"/>
                  </a:lnTo>
                  <a:lnTo>
                    <a:pt x="413290" y="85725"/>
                  </a:lnTo>
                  <a:lnTo>
                    <a:pt x="416052" y="87249"/>
                  </a:lnTo>
                  <a:lnTo>
                    <a:pt x="421100" y="91725"/>
                  </a:lnTo>
                  <a:lnTo>
                    <a:pt x="429387" y="108299"/>
                  </a:lnTo>
                  <a:lnTo>
                    <a:pt x="423577" y="115824"/>
                  </a:lnTo>
                  <a:lnTo>
                    <a:pt x="413861" y="119539"/>
                  </a:lnTo>
                  <a:lnTo>
                    <a:pt x="413861" y="123253"/>
                  </a:lnTo>
                  <a:lnTo>
                    <a:pt x="420148" y="122110"/>
                  </a:lnTo>
                  <a:lnTo>
                    <a:pt x="421862" y="118491"/>
                  </a:lnTo>
                  <a:lnTo>
                    <a:pt x="428435" y="115538"/>
                  </a:lnTo>
                  <a:lnTo>
                    <a:pt x="433102" y="115824"/>
                  </a:lnTo>
                  <a:lnTo>
                    <a:pt x="438245" y="120491"/>
                  </a:lnTo>
                  <a:lnTo>
                    <a:pt x="444055" y="119634"/>
                  </a:lnTo>
                  <a:lnTo>
                    <a:pt x="453009" y="123920"/>
                  </a:lnTo>
                  <a:lnTo>
                    <a:pt x="459200" y="134779"/>
                  </a:lnTo>
                  <a:lnTo>
                    <a:pt x="465106" y="132874"/>
                  </a:lnTo>
                  <a:lnTo>
                    <a:pt x="470440" y="137446"/>
                  </a:lnTo>
                  <a:lnTo>
                    <a:pt x="471392" y="141541"/>
                  </a:lnTo>
                  <a:lnTo>
                    <a:pt x="468725" y="145161"/>
                  </a:lnTo>
                  <a:lnTo>
                    <a:pt x="473107" y="145542"/>
                  </a:lnTo>
                  <a:lnTo>
                    <a:pt x="470535" y="151733"/>
                  </a:lnTo>
                  <a:lnTo>
                    <a:pt x="478822" y="151733"/>
                  </a:lnTo>
                  <a:lnTo>
                    <a:pt x="479774" y="156019"/>
                  </a:lnTo>
                  <a:lnTo>
                    <a:pt x="487680" y="164020"/>
                  </a:lnTo>
                  <a:lnTo>
                    <a:pt x="478441" y="182784"/>
                  </a:lnTo>
                  <a:lnTo>
                    <a:pt x="475298" y="204692"/>
                  </a:lnTo>
                  <a:lnTo>
                    <a:pt x="469678" y="210979"/>
                  </a:lnTo>
                  <a:lnTo>
                    <a:pt x="467963" y="217551"/>
                  </a:lnTo>
                  <a:lnTo>
                    <a:pt x="474345" y="219456"/>
                  </a:lnTo>
                  <a:lnTo>
                    <a:pt x="474059" y="234982"/>
                  </a:lnTo>
                  <a:lnTo>
                    <a:pt x="483870" y="278892"/>
                  </a:lnTo>
                  <a:lnTo>
                    <a:pt x="484823" y="294608"/>
                  </a:lnTo>
                  <a:lnTo>
                    <a:pt x="474154" y="297561"/>
                  </a:lnTo>
                  <a:lnTo>
                    <a:pt x="463105" y="305181"/>
                  </a:lnTo>
                  <a:lnTo>
                    <a:pt x="464725" y="308134"/>
                  </a:lnTo>
                  <a:lnTo>
                    <a:pt x="470249" y="306895"/>
                  </a:lnTo>
                  <a:lnTo>
                    <a:pt x="471297" y="310039"/>
                  </a:lnTo>
                  <a:lnTo>
                    <a:pt x="478345" y="308896"/>
                  </a:lnTo>
                  <a:lnTo>
                    <a:pt x="477679" y="314515"/>
                  </a:lnTo>
                  <a:lnTo>
                    <a:pt x="465963" y="322421"/>
                  </a:lnTo>
                  <a:lnTo>
                    <a:pt x="477012" y="333756"/>
                  </a:lnTo>
                  <a:lnTo>
                    <a:pt x="451771" y="336328"/>
                  </a:lnTo>
                  <a:lnTo>
                    <a:pt x="448532" y="342138"/>
                  </a:lnTo>
                  <a:lnTo>
                    <a:pt x="451485" y="353568"/>
                  </a:lnTo>
                  <a:lnTo>
                    <a:pt x="445484" y="359092"/>
                  </a:lnTo>
                  <a:lnTo>
                    <a:pt x="435197" y="376237"/>
                  </a:lnTo>
                  <a:lnTo>
                    <a:pt x="422529" y="381190"/>
                  </a:lnTo>
                  <a:lnTo>
                    <a:pt x="420529" y="395097"/>
                  </a:lnTo>
                  <a:lnTo>
                    <a:pt x="430816" y="424148"/>
                  </a:lnTo>
                  <a:lnTo>
                    <a:pt x="443770" y="421386"/>
                  </a:lnTo>
                  <a:lnTo>
                    <a:pt x="461296" y="421862"/>
                  </a:lnTo>
                  <a:lnTo>
                    <a:pt x="469106" y="458438"/>
                  </a:lnTo>
                  <a:lnTo>
                    <a:pt x="472821" y="466058"/>
                  </a:lnTo>
                  <a:lnTo>
                    <a:pt x="458724" y="471011"/>
                  </a:lnTo>
                  <a:lnTo>
                    <a:pt x="451104" y="476631"/>
                  </a:lnTo>
                  <a:lnTo>
                    <a:pt x="448532" y="471297"/>
                  </a:lnTo>
                  <a:lnTo>
                    <a:pt x="446056" y="471487"/>
                  </a:lnTo>
                  <a:lnTo>
                    <a:pt x="441293" y="477679"/>
                  </a:lnTo>
                  <a:lnTo>
                    <a:pt x="439864" y="474440"/>
                  </a:lnTo>
                  <a:lnTo>
                    <a:pt x="435197" y="475012"/>
                  </a:lnTo>
                  <a:lnTo>
                    <a:pt x="439769" y="468058"/>
                  </a:lnTo>
                  <a:lnTo>
                    <a:pt x="435483" y="465201"/>
                  </a:lnTo>
                  <a:lnTo>
                    <a:pt x="431387" y="469011"/>
                  </a:lnTo>
                  <a:lnTo>
                    <a:pt x="426529" y="464534"/>
                  </a:lnTo>
                  <a:lnTo>
                    <a:pt x="427672" y="460248"/>
                  </a:lnTo>
                  <a:lnTo>
                    <a:pt x="422720" y="464439"/>
                  </a:lnTo>
                  <a:lnTo>
                    <a:pt x="418338" y="475583"/>
                  </a:lnTo>
                  <a:lnTo>
                    <a:pt x="417004" y="472059"/>
                  </a:lnTo>
                  <a:lnTo>
                    <a:pt x="412623" y="477583"/>
                  </a:lnTo>
                  <a:lnTo>
                    <a:pt x="400621" y="480441"/>
                  </a:lnTo>
                  <a:lnTo>
                    <a:pt x="402336" y="494824"/>
                  </a:lnTo>
                  <a:lnTo>
                    <a:pt x="382333" y="488251"/>
                  </a:lnTo>
                  <a:lnTo>
                    <a:pt x="361760" y="484822"/>
                  </a:lnTo>
                  <a:lnTo>
                    <a:pt x="357949" y="492157"/>
                  </a:lnTo>
                  <a:lnTo>
                    <a:pt x="343186" y="497967"/>
                  </a:lnTo>
                  <a:lnTo>
                    <a:pt x="322802" y="497491"/>
                  </a:lnTo>
                  <a:lnTo>
                    <a:pt x="321278" y="503015"/>
                  </a:lnTo>
                  <a:lnTo>
                    <a:pt x="329755" y="507111"/>
                  </a:lnTo>
                  <a:lnTo>
                    <a:pt x="329565" y="510635"/>
                  </a:lnTo>
                  <a:lnTo>
                    <a:pt x="320612" y="507778"/>
                  </a:lnTo>
                  <a:lnTo>
                    <a:pt x="318992" y="521779"/>
                  </a:lnTo>
                  <a:lnTo>
                    <a:pt x="335947" y="545687"/>
                  </a:lnTo>
                  <a:lnTo>
                    <a:pt x="333756" y="547688"/>
                  </a:lnTo>
                  <a:lnTo>
                    <a:pt x="306514" y="561022"/>
                  </a:lnTo>
                  <a:lnTo>
                    <a:pt x="198977" y="585025"/>
                  </a:lnTo>
                  <a:lnTo>
                    <a:pt x="191071" y="579310"/>
                  </a:lnTo>
                  <a:lnTo>
                    <a:pt x="189166" y="571405"/>
                  </a:lnTo>
                  <a:lnTo>
                    <a:pt x="171831" y="576358"/>
                  </a:lnTo>
                  <a:lnTo>
                    <a:pt x="171069" y="573500"/>
                  </a:lnTo>
                  <a:lnTo>
                    <a:pt x="164973" y="574929"/>
                  </a:lnTo>
                  <a:lnTo>
                    <a:pt x="163354" y="571786"/>
                  </a:lnTo>
                  <a:lnTo>
                    <a:pt x="157067" y="572548"/>
                  </a:lnTo>
                  <a:lnTo>
                    <a:pt x="156781" y="569119"/>
                  </a:lnTo>
                  <a:lnTo>
                    <a:pt x="142304" y="564737"/>
                  </a:lnTo>
                  <a:lnTo>
                    <a:pt x="143732" y="560356"/>
                  </a:lnTo>
                  <a:lnTo>
                    <a:pt x="135445" y="561594"/>
                  </a:lnTo>
                  <a:lnTo>
                    <a:pt x="135255" y="563594"/>
                  </a:lnTo>
                  <a:lnTo>
                    <a:pt x="123539" y="561308"/>
                  </a:lnTo>
                  <a:lnTo>
                    <a:pt x="123920" y="559498"/>
                  </a:lnTo>
                  <a:lnTo>
                    <a:pt x="109061" y="559117"/>
                  </a:lnTo>
                  <a:lnTo>
                    <a:pt x="104204" y="559784"/>
                  </a:lnTo>
                  <a:lnTo>
                    <a:pt x="103251" y="562356"/>
                  </a:lnTo>
                  <a:lnTo>
                    <a:pt x="98679" y="557022"/>
                  </a:lnTo>
                  <a:lnTo>
                    <a:pt x="110204" y="545211"/>
                  </a:lnTo>
                  <a:lnTo>
                    <a:pt x="106299" y="529209"/>
                  </a:lnTo>
                  <a:lnTo>
                    <a:pt x="120396" y="525399"/>
                  </a:lnTo>
                  <a:lnTo>
                    <a:pt x="127159" y="532543"/>
                  </a:lnTo>
                  <a:lnTo>
                    <a:pt x="160972" y="531685"/>
                  </a:lnTo>
                  <a:lnTo>
                    <a:pt x="168593" y="524161"/>
                  </a:lnTo>
                  <a:lnTo>
                    <a:pt x="174117" y="524732"/>
                  </a:lnTo>
                  <a:lnTo>
                    <a:pt x="182023" y="517969"/>
                  </a:lnTo>
                  <a:lnTo>
                    <a:pt x="190500" y="516731"/>
                  </a:lnTo>
                  <a:lnTo>
                    <a:pt x="190595" y="507778"/>
                  </a:lnTo>
                  <a:lnTo>
                    <a:pt x="192977" y="504825"/>
                  </a:lnTo>
                  <a:lnTo>
                    <a:pt x="200215" y="505777"/>
                  </a:lnTo>
                  <a:lnTo>
                    <a:pt x="193548" y="481203"/>
                  </a:lnTo>
                  <a:lnTo>
                    <a:pt x="185071" y="471201"/>
                  </a:lnTo>
                  <a:lnTo>
                    <a:pt x="185261" y="463486"/>
                  </a:lnTo>
                  <a:lnTo>
                    <a:pt x="191357" y="453961"/>
                  </a:lnTo>
                  <a:lnTo>
                    <a:pt x="187928" y="447008"/>
                  </a:lnTo>
                  <a:lnTo>
                    <a:pt x="190310" y="443674"/>
                  </a:lnTo>
                  <a:lnTo>
                    <a:pt x="183928" y="443389"/>
                  </a:lnTo>
                  <a:lnTo>
                    <a:pt x="183070" y="436721"/>
                  </a:lnTo>
                  <a:lnTo>
                    <a:pt x="170783" y="432625"/>
                  </a:lnTo>
                  <a:lnTo>
                    <a:pt x="172212" y="431101"/>
                  </a:lnTo>
                  <a:lnTo>
                    <a:pt x="164592" y="425767"/>
                  </a:lnTo>
                  <a:lnTo>
                    <a:pt x="172593" y="414623"/>
                  </a:lnTo>
                  <a:lnTo>
                    <a:pt x="170307" y="408337"/>
                  </a:lnTo>
                  <a:lnTo>
                    <a:pt x="160211" y="413861"/>
                  </a:lnTo>
                  <a:lnTo>
                    <a:pt x="152971" y="411670"/>
                  </a:lnTo>
                  <a:lnTo>
                    <a:pt x="144685" y="416433"/>
                  </a:lnTo>
                  <a:lnTo>
                    <a:pt x="132112" y="414242"/>
                  </a:lnTo>
                  <a:lnTo>
                    <a:pt x="136303" y="406050"/>
                  </a:lnTo>
                  <a:lnTo>
                    <a:pt x="132493" y="404526"/>
                  </a:lnTo>
                  <a:lnTo>
                    <a:pt x="131731" y="389477"/>
                  </a:lnTo>
                  <a:lnTo>
                    <a:pt x="117062" y="391668"/>
                  </a:lnTo>
                  <a:lnTo>
                    <a:pt x="92107" y="388048"/>
                  </a:lnTo>
                  <a:lnTo>
                    <a:pt x="82963" y="381571"/>
                  </a:lnTo>
                  <a:lnTo>
                    <a:pt x="84011" y="378904"/>
                  </a:lnTo>
                  <a:lnTo>
                    <a:pt x="81820" y="379285"/>
                  </a:lnTo>
                  <a:lnTo>
                    <a:pt x="77819" y="373570"/>
                  </a:lnTo>
                  <a:lnTo>
                    <a:pt x="57340" y="382905"/>
                  </a:lnTo>
                  <a:lnTo>
                    <a:pt x="51245" y="375475"/>
                  </a:lnTo>
                  <a:lnTo>
                    <a:pt x="51816" y="372332"/>
                  </a:lnTo>
                  <a:lnTo>
                    <a:pt x="48768" y="371189"/>
                  </a:lnTo>
                  <a:lnTo>
                    <a:pt x="38005" y="369856"/>
                  </a:lnTo>
                  <a:lnTo>
                    <a:pt x="31623" y="37499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0" name="Freihandform: Form 139">
              <a:extLst>
                <a:ext uri="{FF2B5EF4-FFF2-40B4-BE49-F238E27FC236}">
                  <a16:creationId xmlns:a16="http://schemas.microsoft.com/office/drawing/2014/main" id="{8BDD2BC0-A462-400F-B3C8-97AB61D0CD5B}"/>
                </a:ext>
              </a:extLst>
            </p:cNvPr>
            <p:cNvSpPr/>
            <p:nvPr/>
          </p:nvSpPr>
          <p:spPr>
            <a:xfrm>
              <a:off x="3028879" y="3264688"/>
              <a:ext cx="683100" cy="975150"/>
            </a:xfrm>
            <a:custGeom>
              <a:avLst/>
              <a:gdLst>
                <a:gd name="connsiteX0" fmla="*/ 1028319 w 1314450"/>
                <a:gd name="connsiteY0" fmla="*/ 1498568 h 1876425"/>
                <a:gd name="connsiteX1" fmla="*/ 1030986 w 1314450"/>
                <a:gd name="connsiteY1" fmla="*/ 1498473 h 1876425"/>
                <a:gd name="connsiteX2" fmla="*/ 1028224 w 1314450"/>
                <a:gd name="connsiteY2" fmla="*/ 1500664 h 1876425"/>
                <a:gd name="connsiteX3" fmla="*/ 1025271 w 1314450"/>
                <a:gd name="connsiteY3" fmla="*/ 1499521 h 1876425"/>
                <a:gd name="connsiteX4" fmla="*/ 1028319 w 1314450"/>
                <a:gd name="connsiteY4" fmla="*/ 1498568 h 1876425"/>
                <a:gd name="connsiteX5" fmla="*/ 279940 w 1314450"/>
                <a:gd name="connsiteY5" fmla="*/ 1704594 h 1876425"/>
                <a:gd name="connsiteX6" fmla="*/ 278130 w 1314450"/>
                <a:gd name="connsiteY6" fmla="*/ 1693259 h 1876425"/>
                <a:gd name="connsiteX7" fmla="*/ 266986 w 1314450"/>
                <a:gd name="connsiteY7" fmla="*/ 1687544 h 1876425"/>
                <a:gd name="connsiteX8" fmla="*/ 260318 w 1314450"/>
                <a:gd name="connsiteY8" fmla="*/ 1669256 h 1876425"/>
                <a:gd name="connsiteX9" fmla="*/ 261747 w 1314450"/>
                <a:gd name="connsiteY9" fmla="*/ 1665351 h 1876425"/>
                <a:gd name="connsiteX10" fmla="*/ 254889 w 1314450"/>
                <a:gd name="connsiteY10" fmla="*/ 1652207 h 1876425"/>
                <a:gd name="connsiteX11" fmla="*/ 250222 w 1314450"/>
                <a:gd name="connsiteY11" fmla="*/ 1648778 h 1876425"/>
                <a:gd name="connsiteX12" fmla="*/ 242697 w 1314450"/>
                <a:gd name="connsiteY12" fmla="*/ 1645825 h 1876425"/>
                <a:gd name="connsiteX13" fmla="*/ 236315 w 1314450"/>
                <a:gd name="connsiteY13" fmla="*/ 1646587 h 1876425"/>
                <a:gd name="connsiteX14" fmla="*/ 232315 w 1314450"/>
                <a:gd name="connsiteY14" fmla="*/ 1642777 h 1876425"/>
                <a:gd name="connsiteX15" fmla="*/ 224790 w 1314450"/>
                <a:gd name="connsiteY15" fmla="*/ 1641062 h 1876425"/>
                <a:gd name="connsiteX16" fmla="*/ 208502 w 1314450"/>
                <a:gd name="connsiteY16" fmla="*/ 1660779 h 1876425"/>
                <a:gd name="connsiteX17" fmla="*/ 203930 w 1314450"/>
                <a:gd name="connsiteY17" fmla="*/ 1662589 h 1876425"/>
                <a:gd name="connsiteX18" fmla="*/ 194691 w 1314450"/>
                <a:gd name="connsiteY18" fmla="*/ 1655921 h 1876425"/>
                <a:gd name="connsiteX19" fmla="*/ 190405 w 1314450"/>
                <a:gd name="connsiteY19" fmla="*/ 1656874 h 1876425"/>
                <a:gd name="connsiteX20" fmla="*/ 184499 w 1314450"/>
                <a:gd name="connsiteY20" fmla="*/ 1644587 h 1876425"/>
                <a:gd name="connsiteX21" fmla="*/ 178689 w 1314450"/>
                <a:gd name="connsiteY21" fmla="*/ 1644968 h 1876425"/>
                <a:gd name="connsiteX22" fmla="*/ 176593 w 1314450"/>
                <a:gd name="connsiteY22" fmla="*/ 1647444 h 1876425"/>
                <a:gd name="connsiteX23" fmla="*/ 173164 w 1314450"/>
                <a:gd name="connsiteY23" fmla="*/ 1644206 h 1876425"/>
                <a:gd name="connsiteX24" fmla="*/ 180880 w 1314450"/>
                <a:gd name="connsiteY24" fmla="*/ 1631347 h 1876425"/>
                <a:gd name="connsiteX25" fmla="*/ 181642 w 1314450"/>
                <a:gd name="connsiteY25" fmla="*/ 1628489 h 1876425"/>
                <a:gd name="connsiteX26" fmla="*/ 178594 w 1314450"/>
                <a:gd name="connsiteY26" fmla="*/ 1625537 h 1876425"/>
                <a:gd name="connsiteX27" fmla="*/ 168211 w 1314450"/>
                <a:gd name="connsiteY27" fmla="*/ 1641729 h 1876425"/>
                <a:gd name="connsiteX28" fmla="*/ 160782 w 1314450"/>
                <a:gd name="connsiteY28" fmla="*/ 1636109 h 1876425"/>
                <a:gd name="connsiteX29" fmla="*/ 154305 w 1314450"/>
                <a:gd name="connsiteY29" fmla="*/ 1626584 h 1876425"/>
                <a:gd name="connsiteX30" fmla="*/ 164116 w 1314450"/>
                <a:gd name="connsiteY30" fmla="*/ 1616869 h 1876425"/>
                <a:gd name="connsiteX31" fmla="*/ 162782 w 1314450"/>
                <a:gd name="connsiteY31" fmla="*/ 1615154 h 1876425"/>
                <a:gd name="connsiteX32" fmla="*/ 152019 w 1314450"/>
                <a:gd name="connsiteY32" fmla="*/ 1623060 h 1876425"/>
                <a:gd name="connsiteX33" fmla="*/ 148400 w 1314450"/>
                <a:gd name="connsiteY33" fmla="*/ 1618869 h 1876425"/>
                <a:gd name="connsiteX34" fmla="*/ 150400 w 1314450"/>
                <a:gd name="connsiteY34" fmla="*/ 1612773 h 1876425"/>
                <a:gd name="connsiteX35" fmla="*/ 146399 w 1314450"/>
                <a:gd name="connsiteY35" fmla="*/ 1610773 h 1876425"/>
                <a:gd name="connsiteX36" fmla="*/ 146304 w 1314450"/>
                <a:gd name="connsiteY36" fmla="*/ 1607344 h 1876425"/>
                <a:gd name="connsiteX37" fmla="*/ 162211 w 1314450"/>
                <a:gd name="connsiteY37" fmla="*/ 1592104 h 1876425"/>
                <a:gd name="connsiteX38" fmla="*/ 160401 w 1314450"/>
                <a:gd name="connsiteY38" fmla="*/ 1586675 h 1876425"/>
                <a:gd name="connsiteX39" fmla="*/ 158877 w 1314450"/>
                <a:gd name="connsiteY39" fmla="*/ 1591151 h 1876425"/>
                <a:gd name="connsiteX40" fmla="*/ 148876 w 1314450"/>
                <a:gd name="connsiteY40" fmla="*/ 1599819 h 1876425"/>
                <a:gd name="connsiteX41" fmla="*/ 144780 w 1314450"/>
                <a:gd name="connsiteY41" fmla="*/ 1601629 h 1876425"/>
                <a:gd name="connsiteX42" fmla="*/ 142780 w 1314450"/>
                <a:gd name="connsiteY42" fmla="*/ 1597914 h 1876425"/>
                <a:gd name="connsiteX43" fmla="*/ 135541 w 1314450"/>
                <a:gd name="connsiteY43" fmla="*/ 1599724 h 1876425"/>
                <a:gd name="connsiteX44" fmla="*/ 132207 w 1314450"/>
                <a:gd name="connsiteY44" fmla="*/ 1590580 h 1876425"/>
                <a:gd name="connsiteX45" fmla="*/ 117062 w 1314450"/>
                <a:gd name="connsiteY45" fmla="*/ 1569244 h 1876425"/>
                <a:gd name="connsiteX46" fmla="*/ 123158 w 1314450"/>
                <a:gd name="connsiteY46" fmla="*/ 1562386 h 1876425"/>
                <a:gd name="connsiteX47" fmla="*/ 124111 w 1314450"/>
                <a:gd name="connsiteY47" fmla="*/ 1555433 h 1876425"/>
                <a:gd name="connsiteX48" fmla="*/ 110490 w 1314450"/>
                <a:gd name="connsiteY48" fmla="*/ 1556480 h 1876425"/>
                <a:gd name="connsiteX49" fmla="*/ 109918 w 1314450"/>
                <a:gd name="connsiteY49" fmla="*/ 1551623 h 1876425"/>
                <a:gd name="connsiteX50" fmla="*/ 115443 w 1314450"/>
                <a:gd name="connsiteY50" fmla="*/ 1548670 h 1876425"/>
                <a:gd name="connsiteX51" fmla="*/ 114300 w 1314450"/>
                <a:gd name="connsiteY51" fmla="*/ 1544288 h 1876425"/>
                <a:gd name="connsiteX52" fmla="*/ 105632 w 1314450"/>
                <a:gd name="connsiteY52" fmla="*/ 1545336 h 1876425"/>
                <a:gd name="connsiteX53" fmla="*/ 104584 w 1314450"/>
                <a:gd name="connsiteY53" fmla="*/ 1535430 h 1876425"/>
                <a:gd name="connsiteX54" fmla="*/ 96679 w 1314450"/>
                <a:gd name="connsiteY54" fmla="*/ 1539335 h 1876425"/>
                <a:gd name="connsiteX55" fmla="*/ 98203 w 1314450"/>
                <a:gd name="connsiteY55" fmla="*/ 1529906 h 1876425"/>
                <a:gd name="connsiteX56" fmla="*/ 108014 w 1314450"/>
                <a:gd name="connsiteY56" fmla="*/ 1520667 h 1876425"/>
                <a:gd name="connsiteX57" fmla="*/ 109251 w 1314450"/>
                <a:gd name="connsiteY57" fmla="*/ 1522857 h 1876425"/>
                <a:gd name="connsiteX58" fmla="*/ 112490 w 1314450"/>
                <a:gd name="connsiteY58" fmla="*/ 1520762 h 1876425"/>
                <a:gd name="connsiteX59" fmla="*/ 114205 w 1314450"/>
                <a:gd name="connsiteY59" fmla="*/ 1525334 h 1876425"/>
                <a:gd name="connsiteX60" fmla="*/ 118015 w 1314450"/>
                <a:gd name="connsiteY60" fmla="*/ 1523810 h 1876425"/>
                <a:gd name="connsiteX61" fmla="*/ 104204 w 1314450"/>
                <a:gd name="connsiteY61" fmla="*/ 1496949 h 1876425"/>
                <a:gd name="connsiteX62" fmla="*/ 102108 w 1314450"/>
                <a:gd name="connsiteY62" fmla="*/ 1498473 h 1876425"/>
                <a:gd name="connsiteX63" fmla="*/ 98489 w 1314450"/>
                <a:gd name="connsiteY63" fmla="*/ 1493234 h 1876425"/>
                <a:gd name="connsiteX64" fmla="*/ 103632 w 1314450"/>
                <a:gd name="connsiteY64" fmla="*/ 1486758 h 1876425"/>
                <a:gd name="connsiteX65" fmla="*/ 98870 w 1314450"/>
                <a:gd name="connsiteY65" fmla="*/ 1481995 h 1876425"/>
                <a:gd name="connsiteX66" fmla="*/ 107156 w 1314450"/>
                <a:gd name="connsiteY66" fmla="*/ 1477042 h 1876425"/>
                <a:gd name="connsiteX67" fmla="*/ 104394 w 1314450"/>
                <a:gd name="connsiteY67" fmla="*/ 1469803 h 1876425"/>
                <a:gd name="connsiteX68" fmla="*/ 115729 w 1314450"/>
                <a:gd name="connsiteY68" fmla="*/ 1471422 h 1876425"/>
                <a:gd name="connsiteX69" fmla="*/ 113252 w 1314450"/>
                <a:gd name="connsiteY69" fmla="*/ 1467136 h 1876425"/>
                <a:gd name="connsiteX70" fmla="*/ 122301 w 1314450"/>
                <a:gd name="connsiteY70" fmla="*/ 1460278 h 1876425"/>
                <a:gd name="connsiteX71" fmla="*/ 119062 w 1314450"/>
                <a:gd name="connsiteY71" fmla="*/ 1446181 h 1876425"/>
                <a:gd name="connsiteX72" fmla="*/ 121920 w 1314450"/>
                <a:gd name="connsiteY72" fmla="*/ 1439894 h 1876425"/>
                <a:gd name="connsiteX73" fmla="*/ 110966 w 1314450"/>
                <a:gd name="connsiteY73" fmla="*/ 1396365 h 1876425"/>
                <a:gd name="connsiteX74" fmla="*/ 84391 w 1314450"/>
                <a:gd name="connsiteY74" fmla="*/ 1400175 h 1876425"/>
                <a:gd name="connsiteX75" fmla="*/ 76295 w 1314450"/>
                <a:gd name="connsiteY75" fmla="*/ 1403985 h 1876425"/>
                <a:gd name="connsiteX76" fmla="*/ 74866 w 1314450"/>
                <a:gd name="connsiteY76" fmla="*/ 1400937 h 1876425"/>
                <a:gd name="connsiteX77" fmla="*/ 57721 w 1314450"/>
                <a:gd name="connsiteY77" fmla="*/ 1407128 h 1876425"/>
                <a:gd name="connsiteX78" fmla="*/ 52292 w 1314450"/>
                <a:gd name="connsiteY78" fmla="*/ 1389888 h 1876425"/>
                <a:gd name="connsiteX79" fmla="*/ 56198 w 1314450"/>
                <a:gd name="connsiteY79" fmla="*/ 1363028 h 1876425"/>
                <a:gd name="connsiteX80" fmla="*/ 60865 w 1314450"/>
                <a:gd name="connsiteY80" fmla="*/ 1361218 h 1876425"/>
                <a:gd name="connsiteX81" fmla="*/ 65913 w 1314450"/>
                <a:gd name="connsiteY81" fmla="*/ 1354550 h 1876425"/>
                <a:gd name="connsiteX82" fmla="*/ 64008 w 1314450"/>
                <a:gd name="connsiteY82" fmla="*/ 1344454 h 1876425"/>
                <a:gd name="connsiteX83" fmla="*/ 65627 w 1314450"/>
                <a:gd name="connsiteY83" fmla="*/ 1338167 h 1876425"/>
                <a:gd name="connsiteX84" fmla="*/ 77152 w 1314450"/>
                <a:gd name="connsiteY84" fmla="*/ 1328261 h 1876425"/>
                <a:gd name="connsiteX85" fmla="*/ 59722 w 1314450"/>
                <a:gd name="connsiteY85" fmla="*/ 1307211 h 1876425"/>
                <a:gd name="connsiteX86" fmla="*/ 53340 w 1314450"/>
                <a:gd name="connsiteY86" fmla="*/ 1292733 h 1876425"/>
                <a:gd name="connsiteX87" fmla="*/ 53245 w 1314450"/>
                <a:gd name="connsiteY87" fmla="*/ 1284637 h 1876425"/>
                <a:gd name="connsiteX88" fmla="*/ 57341 w 1314450"/>
                <a:gd name="connsiteY88" fmla="*/ 1282542 h 1876425"/>
                <a:gd name="connsiteX89" fmla="*/ 53054 w 1314450"/>
                <a:gd name="connsiteY89" fmla="*/ 1282922 h 1876425"/>
                <a:gd name="connsiteX90" fmla="*/ 53054 w 1314450"/>
                <a:gd name="connsiteY90" fmla="*/ 1277874 h 1876425"/>
                <a:gd name="connsiteX91" fmla="*/ 67246 w 1314450"/>
                <a:gd name="connsiteY91" fmla="*/ 1269683 h 1876425"/>
                <a:gd name="connsiteX92" fmla="*/ 65341 w 1314450"/>
                <a:gd name="connsiteY92" fmla="*/ 1268254 h 1876425"/>
                <a:gd name="connsiteX93" fmla="*/ 68485 w 1314450"/>
                <a:gd name="connsiteY93" fmla="*/ 1262158 h 1876425"/>
                <a:gd name="connsiteX94" fmla="*/ 61626 w 1314450"/>
                <a:gd name="connsiteY94" fmla="*/ 1255014 h 1876425"/>
                <a:gd name="connsiteX95" fmla="*/ 64865 w 1314450"/>
                <a:gd name="connsiteY95" fmla="*/ 1252823 h 1876425"/>
                <a:gd name="connsiteX96" fmla="*/ 61055 w 1314450"/>
                <a:gd name="connsiteY96" fmla="*/ 1250918 h 1876425"/>
                <a:gd name="connsiteX97" fmla="*/ 52674 w 1314450"/>
                <a:gd name="connsiteY97" fmla="*/ 1230249 h 1876425"/>
                <a:gd name="connsiteX98" fmla="*/ 55626 w 1314450"/>
                <a:gd name="connsiteY98" fmla="*/ 1206818 h 1876425"/>
                <a:gd name="connsiteX99" fmla="*/ 49435 w 1314450"/>
                <a:gd name="connsiteY99" fmla="*/ 1205103 h 1876425"/>
                <a:gd name="connsiteX100" fmla="*/ 51911 w 1314450"/>
                <a:gd name="connsiteY100" fmla="*/ 1199484 h 1876425"/>
                <a:gd name="connsiteX101" fmla="*/ 46482 w 1314450"/>
                <a:gd name="connsiteY101" fmla="*/ 1197674 h 1876425"/>
                <a:gd name="connsiteX102" fmla="*/ 46958 w 1314450"/>
                <a:gd name="connsiteY102" fmla="*/ 1192244 h 1876425"/>
                <a:gd name="connsiteX103" fmla="*/ 51530 w 1314450"/>
                <a:gd name="connsiteY103" fmla="*/ 1191768 h 1876425"/>
                <a:gd name="connsiteX104" fmla="*/ 51530 w 1314450"/>
                <a:gd name="connsiteY104" fmla="*/ 1186053 h 1876425"/>
                <a:gd name="connsiteX105" fmla="*/ 56007 w 1314450"/>
                <a:gd name="connsiteY105" fmla="*/ 1185767 h 1876425"/>
                <a:gd name="connsiteX106" fmla="*/ 56292 w 1314450"/>
                <a:gd name="connsiteY106" fmla="*/ 1181100 h 1876425"/>
                <a:gd name="connsiteX107" fmla="*/ 53245 w 1314450"/>
                <a:gd name="connsiteY107" fmla="*/ 1179481 h 1876425"/>
                <a:gd name="connsiteX108" fmla="*/ 55816 w 1314450"/>
                <a:gd name="connsiteY108" fmla="*/ 1163193 h 1876425"/>
                <a:gd name="connsiteX109" fmla="*/ 56292 w 1314450"/>
                <a:gd name="connsiteY109" fmla="*/ 1170337 h 1876425"/>
                <a:gd name="connsiteX110" fmla="*/ 61532 w 1314450"/>
                <a:gd name="connsiteY110" fmla="*/ 1171480 h 1876425"/>
                <a:gd name="connsiteX111" fmla="*/ 63532 w 1314450"/>
                <a:gd name="connsiteY111" fmla="*/ 1161574 h 1876425"/>
                <a:gd name="connsiteX112" fmla="*/ 75914 w 1314450"/>
                <a:gd name="connsiteY112" fmla="*/ 1156335 h 1876425"/>
                <a:gd name="connsiteX113" fmla="*/ 76295 w 1314450"/>
                <a:gd name="connsiteY113" fmla="*/ 1130332 h 1876425"/>
                <a:gd name="connsiteX114" fmla="*/ 74105 w 1314450"/>
                <a:gd name="connsiteY114" fmla="*/ 1129094 h 1876425"/>
                <a:gd name="connsiteX115" fmla="*/ 76867 w 1314450"/>
                <a:gd name="connsiteY115" fmla="*/ 1120712 h 1876425"/>
                <a:gd name="connsiteX116" fmla="*/ 84106 w 1314450"/>
                <a:gd name="connsiteY116" fmla="*/ 1120521 h 1876425"/>
                <a:gd name="connsiteX117" fmla="*/ 81534 w 1314450"/>
                <a:gd name="connsiteY117" fmla="*/ 1132904 h 1876425"/>
                <a:gd name="connsiteX118" fmla="*/ 90011 w 1314450"/>
                <a:gd name="connsiteY118" fmla="*/ 1133570 h 1876425"/>
                <a:gd name="connsiteX119" fmla="*/ 89058 w 1314450"/>
                <a:gd name="connsiteY119" fmla="*/ 1118902 h 1876425"/>
                <a:gd name="connsiteX120" fmla="*/ 95917 w 1314450"/>
                <a:gd name="connsiteY120" fmla="*/ 1117664 h 1876425"/>
                <a:gd name="connsiteX121" fmla="*/ 96202 w 1314450"/>
                <a:gd name="connsiteY121" fmla="*/ 1115283 h 1876425"/>
                <a:gd name="connsiteX122" fmla="*/ 105632 w 1314450"/>
                <a:gd name="connsiteY122" fmla="*/ 1117759 h 1876425"/>
                <a:gd name="connsiteX123" fmla="*/ 108775 w 1314450"/>
                <a:gd name="connsiteY123" fmla="*/ 1103471 h 1876425"/>
                <a:gd name="connsiteX124" fmla="*/ 114681 w 1314450"/>
                <a:gd name="connsiteY124" fmla="*/ 1103376 h 1876425"/>
                <a:gd name="connsiteX125" fmla="*/ 117539 w 1314450"/>
                <a:gd name="connsiteY125" fmla="*/ 1112044 h 1876425"/>
                <a:gd name="connsiteX126" fmla="*/ 127158 w 1314450"/>
                <a:gd name="connsiteY126" fmla="*/ 1114139 h 1876425"/>
                <a:gd name="connsiteX127" fmla="*/ 130016 w 1314450"/>
                <a:gd name="connsiteY127" fmla="*/ 1122426 h 1876425"/>
                <a:gd name="connsiteX128" fmla="*/ 136207 w 1314450"/>
                <a:gd name="connsiteY128" fmla="*/ 1122140 h 1876425"/>
                <a:gd name="connsiteX129" fmla="*/ 143256 w 1314450"/>
                <a:gd name="connsiteY129" fmla="*/ 1116902 h 1876425"/>
                <a:gd name="connsiteX130" fmla="*/ 145637 w 1314450"/>
                <a:gd name="connsiteY130" fmla="*/ 1102805 h 1876425"/>
                <a:gd name="connsiteX131" fmla="*/ 130111 w 1314450"/>
                <a:gd name="connsiteY131" fmla="*/ 1098804 h 1876425"/>
                <a:gd name="connsiteX132" fmla="*/ 130683 w 1314450"/>
                <a:gd name="connsiteY132" fmla="*/ 1082993 h 1876425"/>
                <a:gd name="connsiteX133" fmla="*/ 128207 w 1314450"/>
                <a:gd name="connsiteY133" fmla="*/ 1069753 h 1876425"/>
                <a:gd name="connsiteX134" fmla="*/ 124873 w 1314450"/>
                <a:gd name="connsiteY134" fmla="*/ 1062514 h 1876425"/>
                <a:gd name="connsiteX135" fmla="*/ 120396 w 1314450"/>
                <a:gd name="connsiteY135" fmla="*/ 1063847 h 1876425"/>
                <a:gd name="connsiteX136" fmla="*/ 121444 w 1314450"/>
                <a:gd name="connsiteY136" fmla="*/ 1059085 h 1876425"/>
                <a:gd name="connsiteX137" fmla="*/ 143827 w 1314450"/>
                <a:gd name="connsiteY137" fmla="*/ 1038606 h 1876425"/>
                <a:gd name="connsiteX138" fmla="*/ 169450 w 1314450"/>
                <a:gd name="connsiteY138" fmla="*/ 1038035 h 1876425"/>
                <a:gd name="connsiteX139" fmla="*/ 188405 w 1314450"/>
                <a:gd name="connsiteY139" fmla="*/ 1030129 h 1876425"/>
                <a:gd name="connsiteX140" fmla="*/ 180404 w 1314450"/>
                <a:gd name="connsiteY140" fmla="*/ 1022604 h 1876425"/>
                <a:gd name="connsiteX141" fmla="*/ 192595 w 1314450"/>
                <a:gd name="connsiteY141" fmla="*/ 1010793 h 1876425"/>
                <a:gd name="connsiteX142" fmla="*/ 188595 w 1314450"/>
                <a:gd name="connsiteY142" fmla="*/ 1008317 h 1876425"/>
                <a:gd name="connsiteX143" fmla="*/ 191357 w 1314450"/>
                <a:gd name="connsiteY143" fmla="*/ 1005364 h 1876425"/>
                <a:gd name="connsiteX144" fmla="*/ 186118 w 1314450"/>
                <a:gd name="connsiteY144" fmla="*/ 991743 h 1876425"/>
                <a:gd name="connsiteX145" fmla="*/ 208121 w 1314450"/>
                <a:gd name="connsiteY145" fmla="*/ 982123 h 1876425"/>
                <a:gd name="connsiteX146" fmla="*/ 241268 w 1314450"/>
                <a:gd name="connsiteY146" fmla="*/ 979742 h 1876425"/>
                <a:gd name="connsiteX147" fmla="*/ 242983 w 1314450"/>
                <a:gd name="connsiteY147" fmla="*/ 975455 h 1876425"/>
                <a:gd name="connsiteX148" fmla="*/ 240316 w 1314450"/>
                <a:gd name="connsiteY148" fmla="*/ 964597 h 1876425"/>
                <a:gd name="connsiteX149" fmla="*/ 248221 w 1314450"/>
                <a:gd name="connsiteY149" fmla="*/ 962120 h 1876425"/>
                <a:gd name="connsiteX150" fmla="*/ 244221 w 1314450"/>
                <a:gd name="connsiteY150" fmla="*/ 951167 h 1876425"/>
                <a:gd name="connsiteX151" fmla="*/ 249555 w 1314450"/>
                <a:gd name="connsiteY151" fmla="*/ 945071 h 1876425"/>
                <a:gd name="connsiteX152" fmla="*/ 243935 w 1314450"/>
                <a:gd name="connsiteY152" fmla="*/ 943261 h 1876425"/>
                <a:gd name="connsiteX153" fmla="*/ 235172 w 1314450"/>
                <a:gd name="connsiteY153" fmla="*/ 932021 h 1876425"/>
                <a:gd name="connsiteX154" fmla="*/ 224409 w 1314450"/>
                <a:gd name="connsiteY154" fmla="*/ 935831 h 1876425"/>
                <a:gd name="connsiteX155" fmla="*/ 223266 w 1314450"/>
                <a:gd name="connsiteY155" fmla="*/ 927259 h 1876425"/>
                <a:gd name="connsiteX156" fmla="*/ 215741 w 1314450"/>
                <a:gd name="connsiteY156" fmla="*/ 914591 h 1876425"/>
                <a:gd name="connsiteX157" fmla="*/ 198596 w 1314450"/>
                <a:gd name="connsiteY157" fmla="*/ 921353 h 1876425"/>
                <a:gd name="connsiteX158" fmla="*/ 200025 w 1314450"/>
                <a:gd name="connsiteY158" fmla="*/ 929640 h 1876425"/>
                <a:gd name="connsiteX159" fmla="*/ 190024 w 1314450"/>
                <a:gd name="connsiteY159" fmla="*/ 928021 h 1876425"/>
                <a:gd name="connsiteX160" fmla="*/ 178975 w 1314450"/>
                <a:gd name="connsiteY160" fmla="*/ 919925 h 1876425"/>
                <a:gd name="connsiteX161" fmla="*/ 163544 w 1314450"/>
                <a:gd name="connsiteY161" fmla="*/ 924116 h 1876425"/>
                <a:gd name="connsiteX162" fmla="*/ 161449 w 1314450"/>
                <a:gd name="connsiteY162" fmla="*/ 904875 h 1876425"/>
                <a:gd name="connsiteX163" fmla="*/ 153352 w 1314450"/>
                <a:gd name="connsiteY163" fmla="*/ 907161 h 1876425"/>
                <a:gd name="connsiteX164" fmla="*/ 147828 w 1314450"/>
                <a:gd name="connsiteY164" fmla="*/ 904780 h 1876425"/>
                <a:gd name="connsiteX165" fmla="*/ 143351 w 1314450"/>
                <a:gd name="connsiteY165" fmla="*/ 907256 h 1876425"/>
                <a:gd name="connsiteX166" fmla="*/ 135350 w 1314450"/>
                <a:gd name="connsiteY166" fmla="*/ 882206 h 1876425"/>
                <a:gd name="connsiteX167" fmla="*/ 129445 w 1314450"/>
                <a:gd name="connsiteY167" fmla="*/ 882015 h 1876425"/>
                <a:gd name="connsiteX168" fmla="*/ 123254 w 1314450"/>
                <a:gd name="connsiteY168" fmla="*/ 872966 h 1876425"/>
                <a:gd name="connsiteX169" fmla="*/ 117443 w 1314450"/>
                <a:gd name="connsiteY169" fmla="*/ 856298 h 1876425"/>
                <a:gd name="connsiteX170" fmla="*/ 112490 w 1314450"/>
                <a:gd name="connsiteY170" fmla="*/ 858298 h 1876425"/>
                <a:gd name="connsiteX171" fmla="*/ 110585 w 1314450"/>
                <a:gd name="connsiteY171" fmla="*/ 866680 h 1876425"/>
                <a:gd name="connsiteX172" fmla="*/ 105537 w 1314450"/>
                <a:gd name="connsiteY172" fmla="*/ 873157 h 1876425"/>
                <a:gd name="connsiteX173" fmla="*/ 97631 w 1314450"/>
                <a:gd name="connsiteY173" fmla="*/ 871919 h 1876425"/>
                <a:gd name="connsiteX174" fmla="*/ 88964 w 1314450"/>
                <a:gd name="connsiteY174" fmla="*/ 877348 h 1876425"/>
                <a:gd name="connsiteX175" fmla="*/ 76581 w 1314450"/>
                <a:gd name="connsiteY175" fmla="*/ 871157 h 1876425"/>
                <a:gd name="connsiteX176" fmla="*/ 72866 w 1314450"/>
                <a:gd name="connsiteY176" fmla="*/ 874204 h 1876425"/>
                <a:gd name="connsiteX177" fmla="*/ 63341 w 1314450"/>
                <a:gd name="connsiteY177" fmla="*/ 872204 h 1876425"/>
                <a:gd name="connsiteX178" fmla="*/ 62103 w 1314450"/>
                <a:gd name="connsiteY178" fmla="*/ 869537 h 1876425"/>
                <a:gd name="connsiteX179" fmla="*/ 59055 w 1314450"/>
                <a:gd name="connsiteY179" fmla="*/ 869823 h 1876425"/>
                <a:gd name="connsiteX180" fmla="*/ 60579 w 1314450"/>
                <a:gd name="connsiteY180" fmla="*/ 864870 h 1876425"/>
                <a:gd name="connsiteX181" fmla="*/ 56864 w 1314450"/>
                <a:gd name="connsiteY181" fmla="*/ 860298 h 1876425"/>
                <a:gd name="connsiteX182" fmla="*/ 50482 w 1314450"/>
                <a:gd name="connsiteY182" fmla="*/ 870014 h 1876425"/>
                <a:gd name="connsiteX183" fmla="*/ 56674 w 1314450"/>
                <a:gd name="connsiteY183" fmla="*/ 876586 h 1876425"/>
                <a:gd name="connsiteX184" fmla="*/ 60579 w 1314450"/>
                <a:gd name="connsiteY184" fmla="*/ 888302 h 1876425"/>
                <a:gd name="connsiteX185" fmla="*/ 58007 w 1314450"/>
                <a:gd name="connsiteY185" fmla="*/ 893731 h 1876425"/>
                <a:gd name="connsiteX186" fmla="*/ 54197 w 1314450"/>
                <a:gd name="connsiteY186" fmla="*/ 894112 h 1876425"/>
                <a:gd name="connsiteX187" fmla="*/ 34671 w 1314450"/>
                <a:gd name="connsiteY187" fmla="*/ 884777 h 1876425"/>
                <a:gd name="connsiteX188" fmla="*/ 47816 w 1314450"/>
                <a:gd name="connsiteY188" fmla="*/ 869252 h 1876425"/>
                <a:gd name="connsiteX189" fmla="*/ 33147 w 1314450"/>
                <a:gd name="connsiteY189" fmla="*/ 860108 h 1876425"/>
                <a:gd name="connsiteX190" fmla="*/ 25622 w 1314450"/>
                <a:gd name="connsiteY190" fmla="*/ 851726 h 1876425"/>
                <a:gd name="connsiteX191" fmla="*/ 20193 w 1314450"/>
                <a:gd name="connsiteY191" fmla="*/ 838962 h 1876425"/>
                <a:gd name="connsiteX192" fmla="*/ 16478 w 1314450"/>
                <a:gd name="connsiteY192" fmla="*/ 813530 h 1876425"/>
                <a:gd name="connsiteX193" fmla="*/ 9525 w 1314450"/>
                <a:gd name="connsiteY193" fmla="*/ 806482 h 1876425"/>
                <a:gd name="connsiteX194" fmla="*/ 11049 w 1314450"/>
                <a:gd name="connsiteY194" fmla="*/ 796862 h 1876425"/>
                <a:gd name="connsiteX195" fmla="*/ 38576 w 1314450"/>
                <a:gd name="connsiteY195" fmla="*/ 785432 h 1876425"/>
                <a:gd name="connsiteX196" fmla="*/ 85820 w 1314450"/>
                <a:gd name="connsiteY196" fmla="*/ 796957 h 1876425"/>
                <a:gd name="connsiteX197" fmla="*/ 103061 w 1314450"/>
                <a:gd name="connsiteY197" fmla="*/ 797338 h 1876425"/>
                <a:gd name="connsiteX198" fmla="*/ 103156 w 1314450"/>
                <a:gd name="connsiteY198" fmla="*/ 785432 h 1876425"/>
                <a:gd name="connsiteX199" fmla="*/ 111919 w 1314450"/>
                <a:gd name="connsiteY199" fmla="*/ 774668 h 1876425"/>
                <a:gd name="connsiteX200" fmla="*/ 120777 w 1314450"/>
                <a:gd name="connsiteY200" fmla="*/ 769525 h 1876425"/>
                <a:gd name="connsiteX201" fmla="*/ 124396 w 1314450"/>
                <a:gd name="connsiteY201" fmla="*/ 754666 h 1876425"/>
                <a:gd name="connsiteX202" fmla="*/ 132302 w 1314450"/>
                <a:gd name="connsiteY202" fmla="*/ 744569 h 1876425"/>
                <a:gd name="connsiteX203" fmla="*/ 141732 w 1314450"/>
                <a:gd name="connsiteY203" fmla="*/ 716090 h 1876425"/>
                <a:gd name="connsiteX204" fmla="*/ 144685 w 1314450"/>
                <a:gd name="connsiteY204" fmla="*/ 687229 h 1876425"/>
                <a:gd name="connsiteX205" fmla="*/ 140780 w 1314450"/>
                <a:gd name="connsiteY205" fmla="*/ 688086 h 1876425"/>
                <a:gd name="connsiteX206" fmla="*/ 128778 w 1314450"/>
                <a:gd name="connsiteY206" fmla="*/ 671703 h 1876425"/>
                <a:gd name="connsiteX207" fmla="*/ 120301 w 1314450"/>
                <a:gd name="connsiteY207" fmla="*/ 665321 h 1876425"/>
                <a:gd name="connsiteX208" fmla="*/ 107537 w 1314450"/>
                <a:gd name="connsiteY208" fmla="*/ 659702 h 1876425"/>
                <a:gd name="connsiteX209" fmla="*/ 110109 w 1314450"/>
                <a:gd name="connsiteY209" fmla="*/ 652272 h 1876425"/>
                <a:gd name="connsiteX210" fmla="*/ 92011 w 1314450"/>
                <a:gd name="connsiteY210" fmla="*/ 653701 h 1876425"/>
                <a:gd name="connsiteX211" fmla="*/ 95536 w 1314450"/>
                <a:gd name="connsiteY211" fmla="*/ 625983 h 1876425"/>
                <a:gd name="connsiteX212" fmla="*/ 94298 w 1314450"/>
                <a:gd name="connsiteY212" fmla="*/ 623411 h 1876425"/>
                <a:gd name="connsiteX213" fmla="*/ 91916 w 1314450"/>
                <a:gd name="connsiteY213" fmla="*/ 624078 h 1876425"/>
                <a:gd name="connsiteX214" fmla="*/ 91630 w 1314450"/>
                <a:gd name="connsiteY214" fmla="*/ 621316 h 1876425"/>
                <a:gd name="connsiteX215" fmla="*/ 89154 w 1314450"/>
                <a:gd name="connsiteY215" fmla="*/ 622554 h 1876425"/>
                <a:gd name="connsiteX216" fmla="*/ 87630 w 1314450"/>
                <a:gd name="connsiteY216" fmla="*/ 616553 h 1876425"/>
                <a:gd name="connsiteX217" fmla="*/ 92964 w 1314450"/>
                <a:gd name="connsiteY217" fmla="*/ 616744 h 1876425"/>
                <a:gd name="connsiteX218" fmla="*/ 98107 w 1314450"/>
                <a:gd name="connsiteY218" fmla="*/ 575120 h 1876425"/>
                <a:gd name="connsiteX219" fmla="*/ 111443 w 1314450"/>
                <a:gd name="connsiteY219" fmla="*/ 576644 h 1876425"/>
                <a:gd name="connsiteX220" fmla="*/ 115824 w 1314450"/>
                <a:gd name="connsiteY220" fmla="*/ 582930 h 1876425"/>
                <a:gd name="connsiteX221" fmla="*/ 118682 w 1314450"/>
                <a:gd name="connsiteY221" fmla="*/ 583216 h 1876425"/>
                <a:gd name="connsiteX222" fmla="*/ 124873 w 1314450"/>
                <a:gd name="connsiteY222" fmla="*/ 581787 h 1876425"/>
                <a:gd name="connsiteX223" fmla="*/ 126111 w 1314450"/>
                <a:gd name="connsiteY223" fmla="*/ 578453 h 1876425"/>
                <a:gd name="connsiteX224" fmla="*/ 130588 w 1314450"/>
                <a:gd name="connsiteY224" fmla="*/ 576644 h 1876425"/>
                <a:gd name="connsiteX225" fmla="*/ 151638 w 1314450"/>
                <a:gd name="connsiteY225" fmla="*/ 577977 h 1876425"/>
                <a:gd name="connsiteX226" fmla="*/ 151162 w 1314450"/>
                <a:gd name="connsiteY226" fmla="*/ 570643 h 1876425"/>
                <a:gd name="connsiteX227" fmla="*/ 146875 w 1314450"/>
                <a:gd name="connsiteY227" fmla="*/ 561785 h 1876425"/>
                <a:gd name="connsiteX228" fmla="*/ 151924 w 1314450"/>
                <a:gd name="connsiteY228" fmla="*/ 561880 h 1876425"/>
                <a:gd name="connsiteX229" fmla="*/ 148876 w 1314450"/>
                <a:gd name="connsiteY229" fmla="*/ 553308 h 1876425"/>
                <a:gd name="connsiteX230" fmla="*/ 170212 w 1314450"/>
                <a:gd name="connsiteY230" fmla="*/ 546164 h 1876425"/>
                <a:gd name="connsiteX231" fmla="*/ 166021 w 1314450"/>
                <a:gd name="connsiteY231" fmla="*/ 542449 h 1876425"/>
                <a:gd name="connsiteX232" fmla="*/ 169069 w 1314450"/>
                <a:gd name="connsiteY232" fmla="*/ 540163 h 1876425"/>
                <a:gd name="connsiteX233" fmla="*/ 168973 w 1314450"/>
                <a:gd name="connsiteY233" fmla="*/ 535972 h 1876425"/>
                <a:gd name="connsiteX234" fmla="*/ 159830 w 1314450"/>
                <a:gd name="connsiteY234" fmla="*/ 535686 h 1876425"/>
                <a:gd name="connsiteX235" fmla="*/ 159734 w 1314450"/>
                <a:gd name="connsiteY235" fmla="*/ 532924 h 1876425"/>
                <a:gd name="connsiteX236" fmla="*/ 127349 w 1314450"/>
                <a:gd name="connsiteY236" fmla="*/ 536353 h 1876425"/>
                <a:gd name="connsiteX237" fmla="*/ 126587 w 1314450"/>
                <a:gd name="connsiteY237" fmla="*/ 533591 h 1876425"/>
                <a:gd name="connsiteX238" fmla="*/ 106013 w 1314450"/>
                <a:gd name="connsiteY238" fmla="*/ 531971 h 1876425"/>
                <a:gd name="connsiteX239" fmla="*/ 110204 w 1314450"/>
                <a:gd name="connsiteY239" fmla="*/ 519494 h 1876425"/>
                <a:gd name="connsiteX240" fmla="*/ 97060 w 1314450"/>
                <a:gd name="connsiteY240" fmla="*/ 505778 h 1876425"/>
                <a:gd name="connsiteX241" fmla="*/ 83248 w 1314450"/>
                <a:gd name="connsiteY241" fmla="*/ 482251 h 1876425"/>
                <a:gd name="connsiteX242" fmla="*/ 87344 w 1314450"/>
                <a:gd name="connsiteY242" fmla="*/ 467201 h 1876425"/>
                <a:gd name="connsiteX243" fmla="*/ 70199 w 1314450"/>
                <a:gd name="connsiteY243" fmla="*/ 462344 h 1876425"/>
                <a:gd name="connsiteX244" fmla="*/ 42576 w 1314450"/>
                <a:gd name="connsiteY244" fmla="*/ 464725 h 1876425"/>
                <a:gd name="connsiteX245" fmla="*/ 34100 w 1314450"/>
                <a:gd name="connsiteY245" fmla="*/ 459772 h 1876425"/>
                <a:gd name="connsiteX246" fmla="*/ 48292 w 1314450"/>
                <a:gd name="connsiteY246" fmla="*/ 428530 h 1876425"/>
                <a:gd name="connsiteX247" fmla="*/ 58007 w 1314450"/>
                <a:gd name="connsiteY247" fmla="*/ 417671 h 1876425"/>
                <a:gd name="connsiteX248" fmla="*/ 62865 w 1314450"/>
                <a:gd name="connsiteY248" fmla="*/ 407861 h 1876425"/>
                <a:gd name="connsiteX249" fmla="*/ 56769 w 1314450"/>
                <a:gd name="connsiteY249" fmla="*/ 403955 h 1876425"/>
                <a:gd name="connsiteX250" fmla="*/ 101918 w 1314450"/>
                <a:gd name="connsiteY250" fmla="*/ 390716 h 1876425"/>
                <a:gd name="connsiteX251" fmla="*/ 96488 w 1314450"/>
                <a:gd name="connsiteY251" fmla="*/ 376523 h 1876425"/>
                <a:gd name="connsiteX252" fmla="*/ 111823 w 1314450"/>
                <a:gd name="connsiteY252" fmla="*/ 391382 h 1876425"/>
                <a:gd name="connsiteX253" fmla="*/ 122491 w 1314450"/>
                <a:gd name="connsiteY253" fmla="*/ 389001 h 1876425"/>
                <a:gd name="connsiteX254" fmla="*/ 123920 w 1314450"/>
                <a:gd name="connsiteY254" fmla="*/ 395573 h 1876425"/>
                <a:gd name="connsiteX255" fmla="*/ 139255 w 1314450"/>
                <a:gd name="connsiteY255" fmla="*/ 394621 h 1876425"/>
                <a:gd name="connsiteX256" fmla="*/ 153257 w 1314450"/>
                <a:gd name="connsiteY256" fmla="*/ 402717 h 1876425"/>
                <a:gd name="connsiteX257" fmla="*/ 156686 w 1314450"/>
                <a:gd name="connsiteY257" fmla="*/ 402908 h 1876425"/>
                <a:gd name="connsiteX258" fmla="*/ 154114 w 1314450"/>
                <a:gd name="connsiteY258" fmla="*/ 402146 h 1876425"/>
                <a:gd name="connsiteX259" fmla="*/ 154305 w 1314450"/>
                <a:gd name="connsiteY259" fmla="*/ 384429 h 1876425"/>
                <a:gd name="connsiteX260" fmla="*/ 144209 w 1314450"/>
                <a:gd name="connsiteY260" fmla="*/ 349568 h 1876425"/>
                <a:gd name="connsiteX261" fmla="*/ 152591 w 1314450"/>
                <a:gd name="connsiteY261" fmla="*/ 341090 h 1876425"/>
                <a:gd name="connsiteX262" fmla="*/ 170498 w 1314450"/>
                <a:gd name="connsiteY262" fmla="*/ 332899 h 1876425"/>
                <a:gd name="connsiteX263" fmla="*/ 173069 w 1314450"/>
                <a:gd name="connsiteY263" fmla="*/ 325660 h 1876425"/>
                <a:gd name="connsiteX264" fmla="*/ 169450 w 1314450"/>
                <a:gd name="connsiteY264" fmla="*/ 315563 h 1876425"/>
                <a:gd name="connsiteX265" fmla="*/ 163925 w 1314450"/>
                <a:gd name="connsiteY265" fmla="*/ 316802 h 1876425"/>
                <a:gd name="connsiteX266" fmla="*/ 168402 w 1314450"/>
                <a:gd name="connsiteY266" fmla="*/ 314611 h 1876425"/>
                <a:gd name="connsiteX267" fmla="*/ 166116 w 1314450"/>
                <a:gd name="connsiteY267" fmla="*/ 306991 h 1876425"/>
                <a:gd name="connsiteX268" fmla="*/ 232220 w 1314450"/>
                <a:gd name="connsiteY268" fmla="*/ 298514 h 1876425"/>
                <a:gd name="connsiteX269" fmla="*/ 239935 w 1314450"/>
                <a:gd name="connsiteY269" fmla="*/ 294704 h 1876425"/>
                <a:gd name="connsiteX270" fmla="*/ 247364 w 1314450"/>
                <a:gd name="connsiteY270" fmla="*/ 296323 h 1876425"/>
                <a:gd name="connsiteX271" fmla="*/ 238887 w 1314450"/>
                <a:gd name="connsiteY271" fmla="*/ 276892 h 1876425"/>
                <a:gd name="connsiteX272" fmla="*/ 234125 w 1314450"/>
                <a:gd name="connsiteY272" fmla="*/ 258032 h 1876425"/>
                <a:gd name="connsiteX273" fmla="*/ 249174 w 1314450"/>
                <a:gd name="connsiteY273" fmla="*/ 251174 h 1876425"/>
                <a:gd name="connsiteX274" fmla="*/ 273272 w 1314450"/>
                <a:gd name="connsiteY274" fmla="*/ 250793 h 1876425"/>
                <a:gd name="connsiteX275" fmla="*/ 263652 w 1314450"/>
                <a:gd name="connsiteY275" fmla="*/ 230219 h 1876425"/>
                <a:gd name="connsiteX276" fmla="*/ 274606 w 1314450"/>
                <a:gd name="connsiteY276" fmla="*/ 229553 h 1876425"/>
                <a:gd name="connsiteX277" fmla="*/ 281368 w 1314450"/>
                <a:gd name="connsiteY277" fmla="*/ 226409 h 1876425"/>
                <a:gd name="connsiteX278" fmla="*/ 276796 w 1314450"/>
                <a:gd name="connsiteY278" fmla="*/ 217170 h 1876425"/>
                <a:gd name="connsiteX279" fmla="*/ 284131 w 1314450"/>
                <a:gd name="connsiteY279" fmla="*/ 214789 h 1876425"/>
                <a:gd name="connsiteX280" fmla="*/ 276606 w 1314450"/>
                <a:gd name="connsiteY280" fmla="*/ 199835 h 1876425"/>
                <a:gd name="connsiteX281" fmla="*/ 271843 w 1314450"/>
                <a:gd name="connsiteY281" fmla="*/ 203454 h 1876425"/>
                <a:gd name="connsiteX282" fmla="*/ 268224 w 1314450"/>
                <a:gd name="connsiteY282" fmla="*/ 198120 h 1876425"/>
                <a:gd name="connsiteX283" fmla="*/ 263176 w 1314450"/>
                <a:gd name="connsiteY283" fmla="*/ 199644 h 1876425"/>
                <a:gd name="connsiteX284" fmla="*/ 254508 w 1314450"/>
                <a:gd name="connsiteY284" fmla="*/ 171736 h 1876425"/>
                <a:gd name="connsiteX285" fmla="*/ 258318 w 1314450"/>
                <a:gd name="connsiteY285" fmla="*/ 175736 h 1876425"/>
                <a:gd name="connsiteX286" fmla="*/ 261461 w 1314450"/>
                <a:gd name="connsiteY286" fmla="*/ 174403 h 1876425"/>
                <a:gd name="connsiteX287" fmla="*/ 258604 w 1314450"/>
                <a:gd name="connsiteY287" fmla="*/ 167354 h 1876425"/>
                <a:gd name="connsiteX288" fmla="*/ 270320 w 1314450"/>
                <a:gd name="connsiteY288" fmla="*/ 160401 h 1876425"/>
                <a:gd name="connsiteX289" fmla="*/ 273653 w 1314450"/>
                <a:gd name="connsiteY289" fmla="*/ 161163 h 1876425"/>
                <a:gd name="connsiteX290" fmla="*/ 272605 w 1314450"/>
                <a:gd name="connsiteY290" fmla="*/ 158115 h 1876425"/>
                <a:gd name="connsiteX291" fmla="*/ 281464 w 1314450"/>
                <a:gd name="connsiteY291" fmla="*/ 159829 h 1876425"/>
                <a:gd name="connsiteX292" fmla="*/ 311372 w 1314450"/>
                <a:gd name="connsiteY292" fmla="*/ 139351 h 1876425"/>
                <a:gd name="connsiteX293" fmla="*/ 314325 w 1314450"/>
                <a:gd name="connsiteY293" fmla="*/ 133921 h 1876425"/>
                <a:gd name="connsiteX294" fmla="*/ 330232 w 1314450"/>
                <a:gd name="connsiteY294" fmla="*/ 128683 h 1876425"/>
                <a:gd name="connsiteX295" fmla="*/ 326898 w 1314450"/>
                <a:gd name="connsiteY295" fmla="*/ 109728 h 1876425"/>
                <a:gd name="connsiteX296" fmla="*/ 328232 w 1314450"/>
                <a:gd name="connsiteY296" fmla="*/ 117062 h 1876425"/>
                <a:gd name="connsiteX297" fmla="*/ 335089 w 1314450"/>
                <a:gd name="connsiteY297" fmla="*/ 114491 h 1876425"/>
                <a:gd name="connsiteX298" fmla="*/ 337947 w 1314450"/>
                <a:gd name="connsiteY298" fmla="*/ 125159 h 1876425"/>
                <a:gd name="connsiteX299" fmla="*/ 340328 w 1314450"/>
                <a:gd name="connsiteY299" fmla="*/ 124492 h 1876425"/>
                <a:gd name="connsiteX300" fmla="*/ 338518 w 1314450"/>
                <a:gd name="connsiteY300" fmla="*/ 117729 h 1876425"/>
                <a:gd name="connsiteX301" fmla="*/ 343948 w 1314450"/>
                <a:gd name="connsiteY301" fmla="*/ 119348 h 1876425"/>
                <a:gd name="connsiteX302" fmla="*/ 348139 w 1314450"/>
                <a:gd name="connsiteY302" fmla="*/ 133541 h 1876425"/>
                <a:gd name="connsiteX303" fmla="*/ 363474 w 1314450"/>
                <a:gd name="connsiteY303" fmla="*/ 142780 h 1876425"/>
                <a:gd name="connsiteX304" fmla="*/ 382905 w 1314450"/>
                <a:gd name="connsiteY304" fmla="*/ 147066 h 1876425"/>
                <a:gd name="connsiteX305" fmla="*/ 383286 w 1314450"/>
                <a:gd name="connsiteY305" fmla="*/ 149924 h 1876425"/>
                <a:gd name="connsiteX306" fmla="*/ 390811 w 1314450"/>
                <a:gd name="connsiteY306" fmla="*/ 148876 h 1876425"/>
                <a:gd name="connsiteX307" fmla="*/ 399192 w 1314450"/>
                <a:gd name="connsiteY307" fmla="*/ 154115 h 1876425"/>
                <a:gd name="connsiteX308" fmla="*/ 403003 w 1314450"/>
                <a:gd name="connsiteY308" fmla="*/ 147447 h 1876425"/>
                <a:gd name="connsiteX309" fmla="*/ 429292 w 1314450"/>
                <a:gd name="connsiteY309" fmla="*/ 149733 h 1876425"/>
                <a:gd name="connsiteX310" fmla="*/ 439102 w 1314450"/>
                <a:gd name="connsiteY310" fmla="*/ 158020 h 1876425"/>
                <a:gd name="connsiteX311" fmla="*/ 440245 w 1314450"/>
                <a:gd name="connsiteY311" fmla="*/ 150781 h 1876425"/>
                <a:gd name="connsiteX312" fmla="*/ 451009 w 1314450"/>
                <a:gd name="connsiteY312" fmla="*/ 159449 h 1876425"/>
                <a:gd name="connsiteX313" fmla="*/ 453390 w 1314450"/>
                <a:gd name="connsiteY313" fmla="*/ 158210 h 1876425"/>
                <a:gd name="connsiteX314" fmla="*/ 464058 w 1314450"/>
                <a:gd name="connsiteY314" fmla="*/ 171164 h 1876425"/>
                <a:gd name="connsiteX315" fmla="*/ 465677 w 1314450"/>
                <a:gd name="connsiteY315" fmla="*/ 169640 h 1876425"/>
                <a:gd name="connsiteX316" fmla="*/ 468630 w 1314450"/>
                <a:gd name="connsiteY316" fmla="*/ 172688 h 1876425"/>
                <a:gd name="connsiteX317" fmla="*/ 466344 w 1314450"/>
                <a:gd name="connsiteY317" fmla="*/ 179546 h 1876425"/>
                <a:gd name="connsiteX318" fmla="*/ 468820 w 1314450"/>
                <a:gd name="connsiteY318" fmla="*/ 188976 h 1876425"/>
                <a:gd name="connsiteX319" fmla="*/ 483870 w 1314450"/>
                <a:gd name="connsiteY319" fmla="*/ 181642 h 1876425"/>
                <a:gd name="connsiteX320" fmla="*/ 485680 w 1314450"/>
                <a:gd name="connsiteY320" fmla="*/ 188786 h 1876425"/>
                <a:gd name="connsiteX321" fmla="*/ 488823 w 1314450"/>
                <a:gd name="connsiteY321" fmla="*/ 187547 h 1876425"/>
                <a:gd name="connsiteX322" fmla="*/ 499205 w 1314450"/>
                <a:gd name="connsiteY322" fmla="*/ 203168 h 1876425"/>
                <a:gd name="connsiteX323" fmla="*/ 493776 w 1314450"/>
                <a:gd name="connsiteY323" fmla="*/ 207454 h 1876425"/>
                <a:gd name="connsiteX324" fmla="*/ 498539 w 1314450"/>
                <a:gd name="connsiteY324" fmla="*/ 213265 h 1876425"/>
                <a:gd name="connsiteX325" fmla="*/ 507302 w 1314450"/>
                <a:gd name="connsiteY325" fmla="*/ 210788 h 1876425"/>
                <a:gd name="connsiteX326" fmla="*/ 501586 w 1314450"/>
                <a:gd name="connsiteY326" fmla="*/ 214027 h 1876425"/>
                <a:gd name="connsiteX327" fmla="*/ 501872 w 1314450"/>
                <a:gd name="connsiteY327" fmla="*/ 217932 h 1876425"/>
                <a:gd name="connsiteX328" fmla="*/ 496634 w 1314450"/>
                <a:gd name="connsiteY328" fmla="*/ 221837 h 1876425"/>
                <a:gd name="connsiteX329" fmla="*/ 485870 w 1314450"/>
                <a:gd name="connsiteY329" fmla="*/ 225552 h 1876425"/>
                <a:gd name="connsiteX330" fmla="*/ 469392 w 1314450"/>
                <a:gd name="connsiteY330" fmla="*/ 246412 h 1876425"/>
                <a:gd name="connsiteX331" fmla="*/ 464630 w 1314450"/>
                <a:gd name="connsiteY331" fmla="*/ 243935 h 1876425"/>
                <a:gd name="connsiteX332" fmla="*/ 460534 w 1314450"/>
                <a:gd name="connsiteY332" fmla="*/ 249650 h 1876425"/>
                <a:gd name="connsiteX333" fmla="*/ 464534 w 1314450"/>
                <a:gd name="connsiteY333" fmla="*/ 254508 h 1876425"/>
                <a:gd name="connsiteX334" fmla="*/ 457486 w 1314450"/>
                <a:gd name="connsiteY334" fmla="*/ 265557 h 1876425"/>
                <a:gd name="connsiteX335" fmla="*/ 466154 w 1314450"/>
                <a:gd name="connsiteY335" fmla="*/ 277940 h 1876425"/>
                <a:gd name="connsiteX336" fmla="*/ 455105 w 1314450"/>
                <a:gd name="connsiteY336" fmla="*/ 271462 h 1876425"/>
                <a:gd name="connsiteX337" fmla="*/ 450437 w 1314450"/>
                <a:gd name="connsiteY337" fmla="*/ 272225 h 1876425"/>
                <a:gd name="connsiteX338" fmla="*/ 425863 w 1314450"/>
                <a:gd name="connsiteY338" fmla="*/ 297085 h 1876425"/>
                <a:gd name="connsiteX339" fmla="*/ 450247 w 1314450"/>
                <a:gd name="connsiteY339" fmla="*/ 323469 h 1876425"/>
                <a:gd name="connsiteX340" fmla="*/ 456533 w 1314450"/>
                <a:gd name="connsiteY340" fmla="*/ 334042 h 1876425"/>
                <a:gd name="connsiteX341" fmla="*/ 456629 w 1314450"/>
                <a:gd name="connsiteY341" fmla="*/ 338900 h 1876425"/>
                <a:gd name="connsiteX342" fmla="*/ 446723 w 1314450"/>
                <a:gd name="connsiteY342" fmla="*/ 343471 h 1876425"/>
                <a:gd name="connsiteX343" fmla="*/ 454819 w 1314450"/>
                <a:gd name="connsiteY343" fmla="*/ 351568 h 1876425"/>
                <a:gd name="connsiteX344" fmla="*/ 451961 w 1314450"/>
                <a:gd name="connsiteY344" fmla="*/ 355854 h 1876425"/>
                <a:gd name="connsiteX345" fmla="*/ 437864 w 1314450"/>
                <a:gd name="connsiteY345" fmla="*/ 364903 h 1876425"/>
                <a:gd name="connsiteX346" fmla="*/ 437483 w 1314450"/>
                <a:gd name="connsiteY346" fmla="*/ 367856 h 1876425"/>
                <a:gd name="connsiteX347" fmla="*/ 430530 w 1314450"/>
                <a:gd name="connsiteY347" fmla="*/ 370808 h 1876425"/>
                <a:gd name="connsiteX348" fmla="*/ 432625 w 1314450"/>
                <a:gd name="connsiteY348" fmla="*/ 372332 h 1876425"/>
                <a:gd name="connsiteX349" fmla="*/ 419005 w 1314450"/>
                <a:gd name="connsiteY349" fmla="*/ 386715 h 1876425"/>
                <a:gd name="connsiteX350" fmla="*/ 422243 w 1314450"/>
                <a:gd name="connsiteY350" fmla="*/ 384048 h 1876425"/>
                <a:gd name="connsiteX351" fmla="*/ 425958 w 1314450"/>
                <a:gd name="connsiteY351" fmla="*/ 388334 h 1876425"/>
                <a:gd name="connsiteX352" fmla="*/ 410623 w 1314450"/>
                <a:gd name="connsiteY352" fmla="*/ 408051 h 1876425"/>
                <a:gd name="connsiteX353" fmla="*/ 415766 w 1314450"/>
                <a:gd name="connsiteY353" fmla="*/ 414147 h 1876425"/>
                <a:gd name="connsiteX354" fmla="*/ 402145 w 1314450"/>
                <a:gd name="connsiteY354" fmla="*/ 430816 h 1876425"/>
                <a:gd name="connsiteX355" fmla="*/ 395383 w 1314450"/>
                <a:gd name="connsiteY355" fmla="*/ 429292 h 1876425"/>
                <a:gd name="connsiteX356" fmla="*/ 390525 w 1314450"/>
                <a:gd name="connsiteY356" fmla="*/ 436054 h 1876425"/>
                <a:gd name="connsiteX357" fmla="*/ 395478 w 1314450"/>
                <a:gd name="connsiteY357" fmla="*/ 440531 h 1876425"/>
                <a:gd name="connsiteX358" fmla="*/ 381667 w 1314450"/>
                <a:gd name="connsiteY358" fmla="*/ 460724 h 1876425"/>
                <a:gd name="connsiteX359" fmla="*/ 382048 w 1314450"/>
                <a:gd name="connsiteY359" fmla="*/ 468154 h 1876425"/>
                <a:gd name="connsiteX360" fmla="*/ 379095 w 1314450"/>
                <a:gd name="connsiteY360" fmla="*/ 474821 h 1876425"/>
                <a:gd name="connsiteX361" fmla="*/ 379952 w 1314450"/>
                <a:gd name="connsiteY361" fmla="*/ 480536 h 1876425"/>
                <a:gd name="connsiteX362" fmla="*/ 393478 w 1314450"/>
                <a:gd name="connsiteY362" fmla="*/ 478155 h 1876425"/>
                <a:gd name="connsiteX363" fmla="*/ 408146 w 1314450"/>
                <a:gd name="connsiteY363" fmla="*/ 482632 h 1876425"/>
                <a:gd name="connsiteX364" fmla="*/ 412718 w 1314450"/>
                <a:gd name="connsiteY364" fmla="*/ 491395 h 1876425"/>
                <a:gd name="connsiteX365" fmla="*/ 413671 w 1314450"/>
                <a:gd name="connsiteY365" fmla="*/ 504254 h 1876425"/>
                <a:gd name="connsiteX366" fmla="*/ 430244 w 1314450"/>
                <a:gd name="connsiteY366" fmla="*/ 523685 h 1876425"/>
                <a:gd name="connsiteX367" fmla="*/ 428339 w 1314450"/>
                <a:gd name="connsiteY367" fmla="*/ 530638 h 1876425"/>
                <a:gd name="connsiteX368" fmla="*/ 421386 w 1314450"/>
                <a:gd name="connsiteY368" fmla="*/ 535305 h 1876425"/>
                <a:gd name="connsiteX369" fmla="*/ 417671 w 1314450"/>
                <a:gd name="connsiteY369" fmla="*/ 534258 h 1876425"/>
                <a:gd name="connsiteX370" fmla="*/ 410718 w 1314450"/>
                <a:gd name="connsiteY370" fmla="*/ 539496 h 1876425"/>
                <a:gd name="connsiteX371" fmla="*/ 388620 w 1314450"/>
                <a:gd name="connsiteY371" fmla="*/ 546830 h 1876425"/>
                <a:gd name="connsiteX372" fmla="*/ 388239 w 1314450"/>
                <a:gd name="connsiteY372" fmla="*/ 571595 h 1876425"/>
                <a:gd name="connsiteX373" fmla="*/ 384239 w 1314450"/>
                <a:gd name="connsiteY373" fmla="*/ 577691 h 1876425"/>
                <a:gd name="connsiteX374" fmla="*/ 403289 w 1314450"/>
                <a:gd name="connsiteY374" fmla="*/ 598265 h 1876425"/>
                <a:gd name="connsiteX375" fmla="*/ 422815 w 1314450"/>
                <a:gd name="connsiteY375" fmla="*/ 611505 h 1876425"/>
                <a:gd name="connsiteX376" fmla="*/ 416909 w 1314450"/>
                <a:gd name="connsiteY376" fmla="*/ 619316 h 1876425"/>
                <a:gd name="connsiteX377" fmla="*/ 421291 w 1314450"/>
                <a:gd name="connsiteY377" fmla="*/ 632746 h 1876425"/>
                <a:gd name="connsiteX378" fmla="*/ 441960 w 1314450"/>
                <a:gd name="connsiteY378" fmla="*/ 654749 h 1876425"/>
                <a:gd name="connsiteX379" fmla="*/ 435197 w 1314450"/>
                <a:gd name="connsiteY379" fmla="*/ 665036 h 1876425"/>
                <a:gd name="connsiteX380" fmla="*/ 445103 w 1314450"/>
                <a:gd name="connsiteY380" fmla="*/ 677990 h 1876425"/>
                <a:gd name="connsiteX381" fmla="*/ 456152 w 1314450"/>
                <a:gd name="connsiteY381" fmla="*/ 677704 h 1876425"/>
                <a:gd name="connsiteX382" fmla="*/ 456724 w 1314450"/>
                <a:gd name="connsiteY382" fmla="*/ 681323 h 1876425"/>
                <a:gd name="connsiteX383" fmla="*/ 465106 w 1314450"/>
                <a:gd name="connsiteY383" fmla="*/ 680466 h 1876425"/>
                <a:gd name="connsiteX384" fmla="*/ 469487 w 1314450"/>
                <a:gd name="connsiteY384" fmla="*/ 691039 h 1876425"/>
                <a:gd name="connsiteX385" fmla="*/ 478155 w 1314450"/>
                <a:gd name="connsiteY385" fmla="*/ 690944 h 1876425"/>
                <a:gd name="connsiteX386" fmla="*/ 495967 w 1314450"/>
                <a:gd name="connsiteY386" fmla="*/ 697135 h 1876425"/>
                <a:gd name="connsiteX387" fmla="*/ 497014 w 1314450"/>
                <a:gd name="connsiteY387" fmla="*/ 691991 h 1876425"/>
                <a:gd name="connsiteX388" fmla="*/ 501396 w 1314450"/>
                <a:gd name="connsiteY388" fmla="*/ 694658 h 1876425"/>
                <a:gd name="connsiteX389" fmla="*/ 500443 w 1314450"/>
                <a:gd name="connsiteY389" fmla="*/ 698659 h 1876425"/>
                <a:gd name="connsiteX390" fmla="*/ 517207 w 1314450"/>
                <a:gd name="connsiteY390" fmla="*/ 706184 h 1876425"/>
                <a:gd name="connsiteX391" fmla="*/ 532829 w 1314450"/>
                <a:gd name="connsiteY391" fmla="*/ 702659 h 1876425"/>
                <a:gd name="connsiteX392" fmla="*/ 538449 w 1314450"/>
                <a:gd name="connsiteY392" fmla="*/ 697897 h 1876425"/>
                <a:gd name="connsiteX393" fmla="*/ 554736 w 1314450"/>
                <a:gd name="connsiteY393" fmla="*/ 693420 h 1876425"/>
                <a:gd name="connsiteX394" fmla="*/ 571024 w 1314450"/>
                <a:gd name="connsiteY394" fmla="*/ 695516 h 1876425"/>
                <a:gd name="connsiteX395" fmla="*/ 606933 w 1314450"/>
                <a:gd name="connsiteY395" fmla="*/ 687515 h 1876425"/>
                <a:gd name="connsiteX396" fmla="*/ 610648 w 1314450"/>
                <a:gd name="connsiteY396" fmla="*/ 685324 h 1876425"/>
                <a:gd name="connsiteX397" fmla="*/ 609505 w 1314450"/>
                <a:gd name="connsiteY397" fmla="*/ 675799 h 1876425"/>
                <a:gd name="connsiteX398" fmla="*/ 613982 w 1314450"/>
                <a:gd name="connsiteY398" fmla="*/ 678085 h 1876425"/>
                <a:gd name="connsiteX399" fmla="*/ 619030 w 1314450"/>
                <a:gd name="connsiteY399" fmla="*/ 675894 h 1876425"/>
                <a:gd name="connsiteX400" fmla="*/ 622554 w 1314450"/>
                <a:gd name="connsiteY400" fmla="*/ 681895 h 1876425"/>
                <a:gd name="connsiteX401" fmla="*/ 625030 w 1314450"/>
                <a:gd name="connsiteY401" fmla="*/ 668846 h 1876425"/>
                <a:gd name="connsiteX402" fmla="*/ 627126 w 1314450"/>
                <a:gd name="connsiteY402" fmla="*/ 668941 h 1876425"/>
                <a:gd name="connsiteX403" fmla="*/ 626650 w 1314450"/>
                <a:gd name="connsiteY403" fmla="*/ 673037 h 1876425"/>
                <a:gd name="connsiteX404" fmla="*/ 629412 w 1314450"/>
                <a:gd name="connsiteY404" fmla="*/ 673513 h 1876425"/>
                <a:gd name="connsiteX405" fmla="*/ 629221 w 1314450"/>
                <a:gd name="connsiteY405" fmla="*/ 675799 h 1876425"/>
                <a:gd name="connsiteX406" fmla="*/ 636841 w 1314450"/>
                <a:gd name="connsiteY406" fmla="*/ 679609 h 1876425"/>
                <a:gd name="connsiteX407" fmla="*/ 641890 w 1314450"/>
                <a:gd name="connsiteY407" fmla="*/ 678561 h 1876425"/>
                <a:gd name="connsiteX408" fmla="*/ 646938 w 1314450"/>
                <a:gd name="connsiteY408" fmla="*/ 682085 h 1876425"/>
                <a:gd name="connsiteX409" fmla="*/ 655701 w 1314450"/>
                <a:gd name="connsiteY409" fmla="*/ 675704 h 1876425"/>
                <a:gd name="connsiteX410" fmla="*/ 665607 w 1314450"/>
                <a:gd name="connsiteY410" fmla="*/ 689229 h 1876425"/>
                <a:gd name="connsiteX411" fmla="*/ 668274 w 1314450"/>
                <a:gd name="connsiteY411" fmla="*/ 685514 h 1876425"/>
                <a:gd name="connsiteX412" fmla="*/ 676084 w 1314450"/>
                <a:gd name="connsiteY412" fmla="*/ 686943 h 1876425"/>
                <a:gd name="connsiteX413" fmla="*/ 675989 w 1314450"/>
                <a:gd name="connsiteY413" fmla="*/ 689134 h 1876425"/>
                <a:gd name="connsiteX414" fmla="*/ 680085 w 1314450"/>
                <a:gd name="connsiteY414" fmla="*/ 688467 h 1876425"/>
                <a:gd name="connsiteX415" fmla="*/ 677133 w 1314450"/>
                <a:gd name="connsiteY415" fmla="*/ 695230 h 1876425"/>
                <a:gd name="connsiteX416" fmla="*/ 681133 w 1314450"/>
                <a:gd name="connsiteY416" fmla="*/ 695801 h 1876425"/>
                <a:gd name="connsiteX417" fmla="*/ 681514 w 1314450"/>
                <a:gd name="connsiteY417" fmla="*/ 699611 h 1876425"/>
                <a:gd name="connsiteX418" fmla="*/ 690563 w 1314450"/>
                <a:gd name="connsiteY418" fmla="*/ 697040 h 1876425"/>
                <a:gd name="connsiteX419" fmla="*/ 689039 w 1314450"/>
                <a:gd name="connsiteY419" fmla="*/ 703136 h 1876425"/>
                <a:gd name="connsiteX420" fmla="*/ 699516 w 1314450"/>
                <a:gd name="connsiteY420" fmla="*/ 702088 h 1876425"/>
                <a:gd name="connsiteX421" fmla="*/ 699040 w 1314450"/>
                <a:gd name="connsiteY421" fmla="*/ 705421 h 1876425"/>
                <a:gd name="connsiteX422" fmla="*/ 695801 w 1314450"/>
                <a:gd name="connsiteY422" fmla="*/ 706374 h 1876425"/>
                <a:gd name="connsiteX423" fmla="*/ 707231 w 1314450"/>
                <a:gd name="connsiteY423" fmla="*/ 716661 h 1876425"/>
                <a:gd name="connsiteX424" fmla="*/ 719900 w 1314450"/>
                <a:gd name="connsiteY424" fmla="*/ 738378 h 1876425"/>
                <a:gd name="connsiteX425" fmla="*/ 723900 w 1314450"/>
                <a:gd name="connsiteY425" fmla="*/ 735521 h 1876425"/>
                <a:gd name="connsiteX426" fmla="*/ 725329 w 1314450"/>
                <a:gd name="connsiteY426" fmla="*/ 739140 h 1876425"/>
                <a:gd name="connsiteX427" fmla="*/ 721233 w 1314450"/>
                <a:gd name="connsiteY427" fmla="*/ 741712 h 1876425"/>
                <a:gd name="connsiteX428" fmla="*/ 719614 w 1314450"/>
                <a:gd name="connsiteY428" fmla="*/ 753618 h 1876425"/>
                <a:gd name="connsiteX429" fmla="*/ 722281 w 1314450"/>
                <a:gd name="connsiteY429" fmla="*/ 766096 h 1876425"/>
                <a:gd name="connsiteX430" fmla="*/ 726377 w 1314450"/>
                <a:gd name="connsiteY430" fmla="*/ 766096 h 1876425"/>
                <a:gd name="connsiteX431" fmla="*/ 745807 w 1314450"/>
                <a:gd name="connsiteY431" fmla="*/ 785051 h 1876425"/>
                <a:gd name="connsiteX432" fmla="*/ 750475 w 1314450"/>
                <a:gd name="connsiteY432" fmla="*/ 785051 h 1876425"/>
                <a:gd name="connsiteX433" fmla="*/ 778288 w 1314450"/>
                <a:gd name="connsiteY433" fmla="*/ 779336 h 1876425"/>
                <a:gd name="connsiteX434" fmla="*/ 797147 w 1314450"/>
                <a:gd name="connsiteY434" fmla="*/ 770858 h 1876425"/>
                <a:gd name="connsiteX435" fmla="*/ 801814 w 1314450"/>
                <a:gd name="connsiteY435" fmla="*/ 762000 h 1876425"/>
                <a:gd name="connsiteX436" fmla="*/ 797909 w 1314450"/>
                <a:gd name="connsiteY436" fmla="*/ 754761 h 1876425"/>
                <a:gd name="connsiteX437" fmla="*/ 805720 w 1314450"/>
                <a:gd name="connsiteY437" fmla="*/ 746189 h 1876425"/>
                <a:gd name="connsiteX438" fmla="*/ 811816 w 1314450"/>
                <a:gd name="connsiteY438" fmla="*/ 752189 h 1876425"/>
                <a:gd name="connsiteX439" fmla="*/ 817626 w 1314450"/>
                <a:gd name="connsiteY439" fmla="*/ 752666 h 1876425"/>
                <a:gd name="connsiteX440" fmla="*/ 822389 w 1314450"/>
                <a:gd name="connsiteY440" fmla="*/ 749046 h 1876425"/>
                <a:gd name="connsiteX441" fmla="*/ 819436 w 1314450"/>
                <a:gd name="connsiteY441" fmla="*/ 733425 h 1876425"/>
                <a:gd name="connsiteX442" fmla="*/ 811244 w 1314450"/>
                <a:gd name="connsiteY442" fmla="*/ 730758 h 1876425"/>
                <a:gd name="connsiteX443" fmla="*/ 810673 w 1314450"/>
                <a:gd name="connsiteY443" fmla="*/ 726758 h 1876425"/>
                <a:gd name="connsiteX444" fmla="*/ 805149 w 1314450"/>
                <a:gd name="connsiteY444" fmla="*/ 725805 h 1876425"/>
                <a:gd name="connsiteX445" fmla="*/ 806768 w 1314450"/>
                <a:gd name="connsiteY445" fmla="*/ 722281 h 1876425"/>
                <a:gd name="connsiteX446" fmla="*/ 789051 w 1314450"/>
                <a:gd name="connsiteY446" fmla="*/ 710756 h 1876425"/>
                <a:gd name="connsiteX447" fmla="*/ 775335 w 1314450"/>
                <a:gd name="connsiteY447" fmla="*/ 705517 h 1876425"/>
                <a:gd name="connsiteX448" fmla="*/ 773335 w 1314450"/>
                <a:gd name="connsiteY448" fmla="*/ 695801 h 1876425"/>
                <a:gd name="connsiteX449" fmla="*/ 764953 w 1314450"/>
                <a:gd name="connsiteY449" fmla="*/ 693611 h 1876425"/>
                <a:gd name="connsiteX450" fmla="*/ 759809 w 1314450"/>
                <a:gd name="connsiteY450" fmla="*/ 678752 h 1876425"/>
                <a:gd name="connsiteX451" fmla="*/ 756190 w 1314450"/>
                <a:gd name="connsiteY451" fmla="*/ 675418 h 1876425"/>
                <a:gd name="connsiteX452" fmla="*/ 751141 w 1314450"/>
                <a:gd name="connsiteY452" fmla="*/ 675227 h 1876425"/>
                <a:gd name="connsiteX453" fmla="*/ 754285 w 1314450"/>
                <a:gd name="connsiteY453" fmla="*/ 666369 h 1876425"/>
                <a:gd name="connsiteX454" fmla="*/ 757618 w 1314450"/>
                <a:gd name="connsiteY454" fmla="*/ 663893 h 1876425"/>
                <a:gd name="connsiteX455" fmla="*/ 761619 w 1314450"/>
                <a:gd name="connsiteY455" fmla="*/ 666655 h 1876425"/>
                <a:gd name="connsiteX456" fmla="*/ 765143 w 1314450"/>
                <a:gd name="connsiteY456" fmla="*/ 665798 h 1876425"/>
                <a:gd name="connsiteX457" fmla="*/ 766191 w 1314450"/>
                <a:gd name="connsiteY457" fmla="*/ 662845 h 1876425"/>
                <a:gd name="connsiteX458" fmla="*/ 761619 w 1314450"/>
                <a:gd name="connsiteY458" fmla="*/ 660273 h 1876425"/>
                <a:gd name="connsiteX459" fmla="*/ 762095 w 1314450"/>
                <a:gd name="connsiteY459" fmla="*/ 656273 h 1876425"/>
                <a:gd name="connsiteX460" fmla="*/ 765048 w 1314450"/>
                <a:gd name="connsiteY460" fmla="*/ 655415 h 1876425"/>
                <a:gd name="connsiteX461" fmla="*/ 765429 w 1314450"/>
                <a:gd name="connsiteY461" fmla="*/ 651510 h 1876425"/>
                <a:gd name="connsiteX462" fmla="*/ 762286 w 1314450"/>
                <a:gd name="connsiteY462" fmla="*/ 648176 h 1876425"/>
                <a:gd name="connsiteX463" fmla="*/ 768572 w 1314450"/>
                <a:gd name="connsiteY463" fmla="*/ 615125 h 1876425"/>
                <a:gd name="connsiteX464" fmla="*/ 767049 w 1314450"/>
                <a:gd name="connsiteY464" fmla="*/ 610934 h 1876425"/>
                <a:gd name="connsiteX465" fmla="*/ 760857 w 1314450"/>
                <a:gd name="connsiteY465" fmla="*/ 647510 h 1876425"/>
                <a:gd name="connsiteX466" fmla="*/ 759714 w 1314450"/>
                <a:gd name="connsiteY466" fmla="*/ 640080 h 1876425"/>
                <a:gd name="connsiteX467" fmla="*/ 765810 w 1314450"/>
                <a:gd name="connsiteY467" fmla="*/ 610743 h 1876425"/>
                <a:gd name="connsiteX468" fmla="*/ 748570 w 1314450"/>
                <a:gd name="connsiteY468" fmla="*/ 607600 h 1876425"/>
                <a:gd name="connsiteX469" fmla="*/ 746093 w 1314450"/>
                <a:gd name="connsiteY469" fmla="*/ 586931 h 1876425"/>
                <a:gd name="connsiteX470" fmla="*/ 733996 w 1314450"/>
                <a:gd name="connsiteY470" fmla="*/ 566833 h 1876425"/>
                <a:gd name="connsiteX471" fmla="*/ 741521 w 1314450"/>
                <a:gd name="connsiteY471" fmla="*/ 563404 h 1876425"/>
                <a:gd name="connsiteX472" fmla="*/ 739426 w 1314450"/>
                <a:gd name="connsiteY472" fmla="*/ 552641 h 1876425"/>
                <a:gd name="connsiteX473" fmla="*/ 743902 w 1314450"/>
                <a:gd name="connsiteY473" fmla="*/ 547497 h 1876425"/>
                <a:gd name="connsiteX474" fmla="*/ 748093 w 1314450"/>
                <a:gd name="connsiteY474" fmla="*/ 533305 h 1876425"/>
                <a:gd name="connsiteX475" fmla="*/ 753618 w 1314450"/>
                <a:gd name="connsiteY475" fmla="*/ 529876 h 1876425"/>
                <a:gd name="connsiteX476" fmla="*/ 753999 w 1314450"/>
                <a:gd name="connsiteY476" fmla="*/ 523113 h 1876425"/>
                <a:gd name="connsiteX477" fmla="*/ 760000 w 1314450"/>
                <a:gd name="connsiteY477" fmla="*/ 520446 h 1876425"/>
                <a:gd name="connsiteX478" fmla="*/ 764095 w 1314450"/>
                <a:gd name="connsiteY478" fmla="*/ 525590 h 1876425"/>
                <a:gd name="connsiteX479" fmla="*/ 759714 w 1314450"/>
                <a:gd name="connsiteY479" fmla="*/ 515969 h 1876425"/>
                <a:gd name="connsiteX480" fmla="*/ 768477 w 1314450"/>
                <a:gd name="connsiteY480" fmla="*/ 508826 h 1876425"/>
                <a:gd name="connsiteX481" fmla="*/ 771716 w 1314450"/>
                <a:gd name="connsiteY481" fmla="*/ 500729 h 1876425"/>
                <a:gd name="connsiteX482" fmla="*/ 775335 w 1314450"/>
                <a:gd name="connsiteY482" fmla="*/ 497205 h 1876425"/>
                <a:gd name="connsiteX483" fmla="*/ 782669 w 1314450"/>
                <a:gd name="connsiteY483" fmla="*/ 495586 h 1876425"/>
                <a:gd name="connsiteX484" fmla="*/ 782860 w 1314450"/>
                <a:gd name="connsiteY484" fmla="*/ 492347 h 1876425"/>
                <a:gd name="connsiteX485" fmla="*/ 796480 w 1314450"/>
                <a:gd name="connsiteY485" fmla="*/ 482441 h 1876425"/>
                <a:gd name="connsiteX486" fmla="*/ 806482 w 1314450"/>
                <a:gd name="connsiteY486" fmla="*/ 479679 h 1876425"/>
                <a:gd name="connsiteX487" fmla="*/ 803434 w 1314450"/>
                <a:gd name="connsiteY487" fmla="*/ 478155 h 1876425"/>
                <a:gd name="connsiteX488" fmla="*/ 803910 w 1314450"/>
                <a:gd name="connsiteY488" fmla="*/ 470535 h 1876425"/>
                <a:gd name="connsiteX489" fmla="*/ 812387 w 1314450"/>
                <a:gd name="connsiteY489" fmla="*/ 458438 h 1876425"/>
                <a:gd name="connsiteX490" fmla="*/ 802862 w 1314450"/>
                <a:gd name="connsiteY490" fmla="*/ 440055 h 1876425"/>
                <a:gd name="connsiteX491" fmla="*/ 786003 w 1314450"/>
                <a:gd name="connsiteY491" fmla="*/ 419100 h 1876425"/>
                <a:gd name="connsiteX492" fmla="*/ 789432 w 1314450"/>
                <a:gd name="connsiteY492" fmla="*/ 422243 h 1876425"/>
                <a:gd name="connsiteX493" fmla="*/ 798862 w 1314450"/>
                <a:gd name="connsiteY493" fmla="*/ 411766 h 1876425"/>
                <a:gd name="connsiteX494" fmla="*/ 793242 w 1314450"/>
                <a:gd name="connsiteY494" fmla="*/ 403860 h 1876425"/>
                <a:gd name="connsiteX495" fmla="*/ 798862 w 1314450"/>
                <a:gd name="connsiteY495" fmla="*/ 400050 h 1876425"/>
                <a:gd name="connsiteX496" fmla="*/ 792670 w 1314450"/>
                <a:gd name="connsiteY496" fmla="*/ 388049 h 1876425"/>
                <a:gd name="connsiteX497" fmla="*/ 790575 w 1314450"/>
                <a:gd name="connsiteY497" fmla="*/ 389001 h 1876425"/>
                <a:gd name="connsiteX498" fmla="*/ 775240 w 1314450"/>
                <a:gd name="connsiteY498" fmla="*/ 369284 h 1876425"/>
                <a:gd name="connsiteX499" fmla="*/ 767334 w 1314450"/>
                <a:gd name="connsiteY499" fmla="*/ 372713 h 1876425"/>
                <a:gd name="connsiteX500" fmla="*/ 761619 w 1314450"/>
                <a:gd name="connsiteY500" fmla="*/ 355854 h 1876425"/>
                <a:gd name="connsiteX501" fmla="*/ 761619 w 1314450"/>
                <a:gd name="connsiteY501" fmla="*/ 341090 h 1876425"/>
                <a:gd name="connsiteX502" fmla="*/ 754475 w 1314450"/>
                <a:gd name="connsiteY502" fmla="*/ 342043 h 1876425"/>
                <a:gd name="connsiteX503" fmla="*/ 752666 w 1314450"/>
                <a:gd name="connsiteY503" fmla="*/ 337566 h 1876425"/>
                <a:gd name="connsiteX504" fmla="*/ 748379 w 1314450"/>
                <a:gd name="connsiteY504" fmla="*/ 341186 h 1876425"/>
                <a:gd name="connsiteX505" fmla="*/ 743331 w 1314450"/>
                <a:gd name="connsiteY505" fmla="*/ 313658 h 1876425"/>
                <a:gd name="connsiteX506" fmla="*/ 745522 w 1314450"/>
                <a:gd name="connsiteY506" fmla="*/ 312706 h 1876425"/>
                <a:gd name="connsiteX507" fmla="*/ 741045 w 1314450"/>
                <a:gd name="connsiteY507" fmla="*/ 301752 h 1876425"/>
                <a:gd name="connsiteX508" fmla="*/ 751427 w 1314450"/>
                <a:gd name="connsiteY508" fmla="*/ 293846 h 1876425"/>
                <a:gd name="connsiteX509" fmla="*/ 747332 w 1314450"/>
                <a:gd name="connsiteY509" fmla="*/ 284226 h 1876425"/>
                <a:gd name="connsiteX510" fmla="*/ 751237 w 1314450"/>
                <a:gd name="connsiteY510" fmla="*/ 282321 h 1876425"/>
                <a:gd name="connsiteX511" fmla="*/ 748093 w 1314450"/>
                <a:gd name="connsiteY511" fmla="*/ 273177 h 1876425"/>
                <a:gd name="connsiteX512" fmla="*/ 753618 w 1314450"/>
                <a:gd name="connsiteY512" fmla="*/ 254603 h 1876425"/>
                <a:gd name="connsiteX513" fmla="*/ 751141 w 1314450"/>
                <a:gd name="connsiteY513" fmla="*/ 244221 h 1876425"/>
                <a:gd name="connsiteX514" fmla="*/ 748379 w 1314450"/>
                <a:gd name="connsiteY514" fmla="*/ 245174 h 1876425"/>
                <a:gd name="connsiteX515" fmla="*/ 746950 w 1314450"/>
                <a:gd name="connsiteY515" fmla="*/ 234982 h 1876425"/>
                <a:gd name="connsiteX516" fmla="*/ 744188 w 1314450"/>
                <a:gd name="connsiteY516" fmla="*/ 233934 h 1876425"/>
                <a:gd name="connsiteX517" fmla="*/ 743712 w 1314450"/>
                <a:gd name="connsiteY517" fmla="*/ 226695 h 1876425"/>
                <a:gd name="connsiteX518" fmla="*/ 747808 w 1314450"/>
                <a:gd name="connsiteY518" fmla="*/ 223933 h 1876425"/>
                <a:gd name="connsiteX519" fmla="*/ 736568 w 1314450"/>
                <a:gd name="connsiteY519" fmla="*/ 206502 h 1876425"/>
                <a:gd name="connsiteX520" fmla="*/ 739521 w 1314450"/>
                <a:gd name="connsiteY520" fmla="*/ 206978 h 1876425"/>
                <a:gd name="connsiteX521" fmla="*/ 737807 w 1314450"/>
                <a:gd name="connsiteY521" fmla="*/ 202692 h 1876425"/>
                <a:gd name="connsiteX522" fmla="*/ 749046 w 1314450"/>
                <a:gd name="connsiteY522" fmla="*/ 200501 h 1876425"/>
                <a:gd name="connsiteX523" fmla="*/ 764286 w 1314450"/>
                <a:gd name="connsiteY523" fmla="*/ 203740 h 1876425"/>
                <a:gd name="connsiteX524" fmla="*/ 767525 w 1314450"/>
                <a:gd name="connsiteY524" fmla="*/ 223076 h 1876425"/>
                <a:gd name="connsiteX525" fmla="*/ 777716 w 1314450"/>
                <a:gd name="connsiteY525" fmla="*/ 221266 h 1876425"/>
                <a:gd name="connsiteX526" fmla="*/ 784384 w 1314450"/>
                <a:gd name="connsiteY526" fmla="*/ 219456 h 1876425"/>
                <a:gd name="connsiteX527" fmla="*/ 782384 w 1314450"/>
                <a:gd name="connsiteY527" fmla="*/ 202025 h 1876425"/>
                <a:gd name="connsiteX528" fmla="*/ 800958 w 1314450"/>
                <a:gd name="connsiteY528" fmla="*/ 199835 h 1876425"/>
                <a:gd name="connsiteX529" fmla="*/ 804005 w 1314450"/>
                <a:gd name="connsiteY529" fmla="*/ 201930 h 1876425"/>
                <a:gd name="connsiteX530" fmla="*/ 803339 w 1314450"/>
                <a:gd name="connsiteY530" fmla="*/ 204502 h 1876425"/>
                <a:gd name="connsiteX531" fmla="*/ 838105 w 1314450"/>
                <a:gd name="connsiteY531" fmla="*/ 188119 h 1876425"/>
                <a:gd name="connsiteX532" fmla="*/ 834580 w 1314450"/>
                <a:gd name="connsiteY532" fmla="*/ 155448 h 1876425"/>
                <a:gd name="connsiteX533" fmla="*/ 827341 w 1314450"/>
                <a:gd name="connsiteY533" fmla="*/ 156115 h 1876425"/>
                <a:gd name="connsiteX534" fmla="*/ 824579 w 1314450"/>
                <a:gd name="connsiteY534" fmla="*/ 149162 h 1876425"/>
                <a:gd name="connsiteX535" fmla="*/ 836105 w 1314450"/>
                <a:gd name="connsiteY535" fmla="*/ 151448 h 1876425"/>
                <a:gd name="connsiteX536" fmla="*/ 823817 w 1314450"/>
                <a:gd name="connsiteY536" fmla="*/ 116967 h 1876425"/>
                <a:gd name="connsiteX537" fmla="*/ 825341 w 1314450"/>
                <a:gd name="connsiteY537" fmla="*/ 114300 h 1876425"/>
                <a:gd name="connsiteX538" fmla="*/ 820960 w 1314450"/>
                <a:gd name="connsiteY538" fmla="*/ 113252 h 1876425"/>
                <a:gd name="connsiteX539" fmla="*/ 818674 w 1314450"/>
                <a:gd name="connsiteY539" fmla="*/ 99917 h 1876425"/>
                <a:gd name="connsiteX540" fmla="*/ 813245 w 1314450"/>
                <a:gd name="connsiteY540" fmla="*/ 88392 h 1876425"/>
                <a:gd name="connsiteX541" fmla="*/ 817055 w 1314450"/>
                <a:gd name="connsiteY541" fmla="*/ 86773 h 1876425"/>
                <a:gd name="connsiteX542" fmla="*/ 823913 w 1314450"/>
                <a:gd name="connsiteY542" fmla="*/ 84392 h 1876425"/>
                <a:gd name="connsiteX543" fmla="*/ 812482 w 1314450"/>
                <a:gd name="connsiteY543" fmla="*/ 55626 h 1876425"/>
                <a:gd name="connsiteX544" fmla="*/ 846011 w 1314450"/>
                <a:gd name="connsiteY544" fmla="*/ 22955 h 1876425"/>
                <a:gd name="connsiteX545" fmla="*/ 856774 w 1314450"/>
                <a:gd name="connsiteY545" fmla="*/ 18098 h 1876425"/>
                <a:gd name="connsiteX546" fmla="*/ 865823 w 1314450"/>
                <a:gd name="connsiteY546" fmla="*/ 9525 h 1876425"/>
                <a:gd name="connsiteX547" fmla="*/ 873633 w 1314450"/>
                <a:gd name="connsiteY547" fmla="*/ 24956 h 1876425"/>
                <a:gd name="connsiteX548" fmla="*/ 887730 w 1314450"/>
                <a:gd name="connsiteY548" fmla="*/ 42672 h 1876425"/>
                <a:gd name="connsiteX549" fmla="*/ 889730 w 1314450"/>
                <a:gd name="connsiteY549" fmla="*/ 47625 h 1876425"/>
                <a:gd name="connsiteX550" fmla="*/ 887349 w 1314450"/>
                <a:gd name="connsiteY550" fmla="*/ 48768 h 1876425"/>
                <a:gd name="connsiteX551" fmla="*/ 892016 w 1314450"/>
                <a:gd name="connsiteY551" fmla="*/ 60579 h 1876425"/>
                <a:gd name="connsiteX552" fmla="*/ 902018 w 1314450"/>
                <a:gd name="connsiteY552" fmla="*/ 77057 h 1876425"/>
                <a:gd name="connsiteX553" fmla="*/ 905542 w 1314450"/>
                <a:gd name="connsiteY553" fmla="*/ 75057 h 1876425"/>
                <a:gd name="connsiteX554" fmla="*/ 913543 w 1314450"/>
                <a:gd name="connsiteY554" fmla="*/ 91345 h 1876425"/>
                <a:gd name="connsiteX555" fmla="*/ 922591 w 1314450"/>
                <a:gd name="connsiteY555" fmla="*/ 93154 h 1876425"/>
                <a:gd name="connsiteX556" fmla="*/ 933736 w 1314450"/>
                <a:gd name="connsiteY556" fmla="*/ 84487 h 1876425"/>
                <a:gd name="connsiteX557" fmla="*/ 937832 w 1314450"/>
                <a:gd name="connsiteY557" fmla="*/ 85154 h 1876425"/>
                <a:gd name="connsiteX558" fmla="*/ 953452 w 1314450"/>
                <a:gd name="connsiteY558" fmla="*/ 76771 h 1876425"/>
                <a:gd name="connsiteX559" fmla="*/ 953738 w 1314450"/>
                <a:gd name="connsiteY559" fmla="*/ 80772 h 1876425"/>
                <a:gd name="connsiteX560" fmla="*/ 951833 w 1314450"/>
                <a:gd name="connsiteY560" fmla="*/ 81058 h 1876425"/>
                <a:gd name="connsiteX561" fmla="*/ 953548 w 1314450"/>
                <a:gd name="connsiteY561" fmla="*/ 89916 h 1876425"/>
                <a:gd name="connsiteX562" fmla="*/ 957072 w 1314450"/>
                <a:gd name="connsiteY562" fmla="*/ 90487 h 1876425"/>
                <a:gd name="connsiteX563" fmla="*/ 960501 w 1314450"/>
                <a:gd name="connsiteY563" fmla="*/ 102013 h 1876425"/>
                <a:gd name="connsiteX564" fmla="*/ 947833 w 1314450"/>
                <a:gd name="connsiteY564" fmla="*/ 120015 h 1876425"/>
                <a:gd name="connsiteX565" fmla="*/ 952976 w 1314450"/>
                <a:gd name="connsiteY565" fmla="*/ 128587 h 1876425"/>
                <a:gd name="connsiteX566" fmla="*/ 949261 w 1314450"/>
                <a:gd name="connsiteY566" fmla="*/ 132017 h 1876425"/>
                <a:gd name="connsiteX567" fmla="*/ 952119 w 1314450"/>
                <a:gd name="connsiteY567" fmla="*/ 138208 h 1876425"/>
                <a:gd name="connsiteX568" fmla="*/ 948690 w 1314450"/>
                <a:gd name="connsiteY568" fmla="*/ 144780 h 1876425"/>
                <a:gd name="connsiteX569" fmla="*/ 958405 w 1314450"/>
                <a:gd name="connsiteY569" fmla="*/ 145447 h 1876425"/>
                <a:gd name="connsiteX570" fmla="*/ 960311 w 1314450"/>
                <a:gd name="connsiteY570" fmla="*/ 171069 h 1876425"/>
                <a:gd name="connsiteX571" fmla="*/ 972408 w 1314450"/>
                <a:gd name="connsiteY571" fmla="*/ 159925 h 1876425"/>
                <a:gd name="connsiteX572" fmla="*/ 984695 w 1314450"/>
                <a:gd name="connsiteY572" fmla="*/ 154495 h 1876425"/>
                <a:gd name="connsiteX573" fmla="*/ 984504 w 1314450"/>
                <a:gd name="connsiteY573" fmla="*/ 160592 h 1876425"/>
                <a:gd name="connsiteX574" fmla="*/ 1012507 w 1314450"/>
                <a:gd name="connsiteY574" fmla="*/ 186023 h 1876425"/>
                <a:gd name="connsiteX575" fmla="*/ 1022032 w 1314450"/>
                <a:gd name="connsiteY575" fmla="*/ 208312 h 1876425"/>
                <a:gd name="connsiteX576" fmla="*/ 1028129 w 1314450"/>
                <a:gd name="connsiteY576" fmla="*/ 210693 h 1876425"/>
                <a:gd name="connsiteX577" fmla="*/ 1030129 w 1314450"/>
                <a:gd name="connsiteY577" fmla="*/ 209455 h 1876425"/>
                <a:gd name="connsiteX578" fmla="*/ 1029176 w 1314450"/>
                <a:gd name="connsiteY578" fmla="*/ 206502 h 1876425"/>
                <a:gd name="connsiteX579" fmla="*/ 1044321 w 1314450"/>
                <a:gd name="connsiteY579" fmla="*/ 200978 h 1876425"/>
                <a:gd name="connsiteX580" fmla="*/ 1049274 w 1314450"/>
                <a:gd name="connsiteY580" fmla="*/ 209931 h 1876425"/>
                <a:gd name="connsiteX581" fmla="*/ 1055180 w 1314450"/>
                <a:gd name="connsiteY581" fmla="*/ 202787 h 1876425"/>
                <a:gd name="connsiteX582" fmla="*/ 1058704 w 1314450"/>
                <a:gd name="connsiteY582" fmla="*/ 209360 h 1876425"/>
                <a:gd name="connsiteX583" fmla="*/ 1043845 w 1314450"/>
                <a:gd name="connsiteY583" fmla="*/ 227171 h 1876425"/>
                <a:gd name="connsiteX584" fmla="*/ 1053370 w 1314450"/>
                <a:gd name="connsiteY584" fmla="*/ 243173 h 1876425"/>
                <a:gd name="connsiteX585" fmla="*/ 1043274 w 1314450"/>
                <a:gd name="connsiteY585" fmla="*/ 249269 h 1876425"/>
                <a:gd name="connsiteX586" fmla="*/ 1040320 w 1314450"/>
                <a:gd name="connsiteY586" fmla="*/ 260795 h 1876425"/>
                <a:gd name="connsiteX587" fmla="*/ 1033272 w 1314450"/>
                <a:gd name="connsiteY587" fmla="*/ 264319 h 1876425"/>
                <a:gd name="connsiteX588" fmla="*/ 1026605 w 1314450"/>
                <a:gd name="connsiteY588" fmla="*/ 272415 h 1876425"/>
                <a:gd name="connsiteX589" fmla="*/ 1021175 w 1314450"/>
                <a:gd name="connsiteY589" fmla="*/ 270224 h 1876425"/>
                <a:gd name="connsiteX590" fmla="*/ 1007936 w 1314450"/>
                <a:gd name="connsiteY590" fmla="*/ 276987 h 1876425"/>
                <a:gd name="connsiteX591" fmla="*/ 996696 w 1314450"/>
                <a:gd name="connsiteY591" fmla="*/ 287369 h 1876425"/>
                <a:gd name="connsiteX592" fmla="*/ 1001554 w 1314450"/>
                <a:gd name="connsiteY592" fmla="*/ 291465 h 1876425"/>
                <a:gd name="connsiteX593" fmla="*/ 999268 w 1314450"/>
                <a:gd name="connsiteY593" fmla="*/ 293751 h 1876425"/>
                <a:gd name="connsiteX594" fmla="*/ 1004030 w 1314450"/>
                <a:gd name="connsiteY594" fmla="*/ 297656 h 1876425"/>
                <a:gd name="connsiteX595" fmla="*/ 998696 w 1314450"/>
                <a:gd name="connsiteY595" fmla="*/ 298895 h 1876425"/>
                <a:gd name="connsiteX596" fmla="*/ 1005840 w 1314450"/>
                <a:gd name="connsiteY596" fmla="*/ 308134 h 1876425"/>
                <a:gd name="connsiteX597" fmla="*/ 999839 w 1314450"/>
                <a:gd name="connsiteY597" fmla="*/ 314896 h 1876425"/>
                <a:gd name="connsiteX598" fmla="*/ 1003364 w 1314450"/>
                <a:gd name="connsiteY598" fmla="*/ 322040 h 1876425"/>
                <a:gd name="connsiteX599" fmla="*/ 994315 w 1314450"/>
                <a:gd name="connsiteY599" fmla="*/ 329375 h 1876425"/>
                <a:gd name="connsiteX600" fmla="*/ 1004601 w 1314450"/>
                <a:gd name="connsiteY600" fmla="*/ 345186 h 1876425"/>
                <a:gd name="connsiteX601" fmla="*/ 997744 w 1314450"/>
                <a:gd name="connsiteY601" fmla="*/ 362998 h 1876425"/>
                <a:gd name="connsiteX602" fmla="*/ 1004601 w 1314450"/>
                <a:gd name="connsiteY602" fmla="*/ 369570 h 1876425"/>
                <a:gd name="connsiteX603" fmla="*/ 1002506 w 1314450"/>
                <a:gd name="connsiteY603" fmla="*/ 374904 h 1876425"/>
                <a:gd name="connsiteX604" fmla="*/ 1000125 w 1314450"/>
                <a:gd name="connsiteY604" fmla="*/ 373094 h 1876425"/>
                <a:gd name="connsiteX605" fmla="*/ 994124 w 1314450"/>
                <a:gd name="connsiteY605" fmla="*/ 382429 h 1876425"/>
                <a:gd name="connsiteX606" fmla="*/ 953358 w 1314450"/>
                <a:gd name="connsiteY606" fmla="*/ 419576 h 1876425"/>
                <a:gd name="connsiteX607" fmla="*/ 980789 w 1314450"/>
                <a:gd name="connsiteY607" fmla="*/ 443294 h 1876425"/>
                <a:gd name="connsiteX608" fmla="*/ 978503 w 1314450"/>
                <a:gd name="connsiteY608" fmla="*/ 445103 h 1876425"/>
                <a:gd name="connsiteX609" fmla="*/ 980980 w 1314450"/>
                <a:gd name="connsiteY609" fmla="*/ 458248 h 1876425"/>
                <a:gd name="connsiteX610" fmla="*/ 994029 w 1314450"/>
                <a:gd name="connsiteY610" fmla="*/ 486061 h 1876425"/>
                <a:gd name="connsiteX611" fmla="*/ 984028 w 1314450"/>
                <a:gd name="connsiteY611" fmla="*/ 512159 h 1876425"/>
                <a:gd name="connsiteX612" fmla="*/ 1017937 w 1314450"/>
                <a:gd name="connsiteY612" fmla="*/ 511969 h 1876425"/>
                <a:gd name="connsiteX613" fmla="*/ 1026414 w 1314450"/>
                <a:gd name="connsiteY613" fmla="*/ 507778 h 1876425"/>
                <a:gd name="connsiteX614" fmla="*/ 1029938 w 1314450"/>
                <a:gd name="connsiteY614" fmla="*/ 495110 h 1876425"/>
                <a:gd name="connsiteX615" fmla="*/ 1044226 w 1314450"/>
                <a:gd name="connsiteY615" fmla="*/ 504444 h 1876425"/>
                <a:gd name="connsiteX616" fmla="*/ 1046321 w 1314450"/>
                <a:gd name="connsiteY616" fmla="*/ 501777 h 1876425"/>
                <a:gd name="connsiteX617" fmla="*/ 1055465 w 1314450"/>
                <a:gd name="connsiteY617" fmla="*/ 509207 h 1876425"/>
                <a:gd name="connsiteX618" fmla="*/ 1060132 w 1314450"/>
                <a:gd name="connsiteY618" fmla="*/ 503492 h 1876425"/>
                <a:gd name="connsiteX619" fmla="*/ 1050798 w 1314450"/>
                <a:gd name="connsiteY619" fmla="*/ 496253 h 1876425"/>
                <a:gd name="connsiteX620" fmla="*/ 1051370 w 1314450"/>
                <a:gd name="connsiteY620" fmla="*/ 493871 h 1876425"/>
                <a:gd name="connsiteX621" fmla="*/ 1093756 w 1314450"/>
                <a:gd name="connsiteY621" fmla="*/ 530257 h 1876425"/>
                <a:gd name="connsiteX622" fmla="*/ 1090899 w 1314450"/>
                <a:gd name="connsiteY622" fmla="*/ 539401 h 1876425"/>
                <a:gd name="connsiteX623" fmla="*/ 1093375 w 1314450"/>
                <a:gd name="connsiteY623" fmla="*/ 543496 h 1876425"/>
                <a:gd name="connsiteX624" fmla="*/ 1077183 w 1314450"/>
                <a:gd name="connsiteY624" fmla="*/ 549212 h 1876425"/>
                <a:gd name="connsiteX625" fmla="*/ 1066991 w 1314450"/>
                <a:gd name="connsiteY625" fmla="*/ 571595 h 1876425"/>
                <a:gd name="connsiteX626" fmla="*/ 1071467 w 1314450"/>
                <a:gd name="connsiteY626" fmla="*/ 579692 h 1876425"/>
                <a:gd name="connsiteX627" fmla="*/ 1069657 w 1314450"/>
                <a:gd name="connsiteY627" fmla="*/ 580739 h 1876425"/>
                <a:gd name="connsiteX628" fmla="*/ 1072992 w 1314450"/>
                <a:gd name="connsiteY628" fmla="*/ 589598 h 1876425"/>
                <a:gd name="connsiteX629" fmla="*/ 1083469 w 1314450"/>
                <a:gd name="connsiteY629" fmla="*/ 607124 h 1876425"/>
                <a:gd name="connsiteX630" fmla="*/ 1077468 w 1314450"/>
                <a:gd name="connsiteY630" fmla="*/ 616458 h 1876425"/>
                <a:gd name="connsiteX631" fmla="*/ 1077373 w 1314450"/>
                <a:gd name="connsiteY631" fmla="*/ 621602 h 1876425"/>
                <a:gd name="connsiteX632" fmla="*/ 1073277 w 1314450"/>
                <a:gd name="connsiteY632" fmla="*/ 624840 h 1876425"/>
                <a:gd name="connsiteX633" fmla="*/ 1075944 w 1314450"/>
                <a:gd name="connsiteY633" fmla="*/ 629031 h 1876425"/>
                <a:gd name="connsiteX634" fmla="*/ 1074230 w 1314450"/>
                <a:gd name="connsiteY634" fmla="*/ 632460 h 1876425"/>
                <a:gd name="connsiteX635" fmla="*/ 1081945 w 1314450"/>
                <a:gd name="connsiteY635" fmla="*/ 636746 h 1876425"/>
                <a:gd name="connsiteX636" fmla="*/ 1084802 w 1314450"/>
                <a:gd name="connsiteY636" fmla="*/ 644652 h 1876425"/>
                <a:gd name="connsiteX637" fmla="*/ 1085469 w 1314450"/>
                <a:gd name="connsiteY637" fmla="*/ 651796 h 1876425"/>
                <a:gd name="connsiteX638" fmla="*/ 1081659 w 1314450"/>
                <a:gd name="connsiteY638" fmla="*/ 655987 h 1876425"/>
                <a:gd name="connsiteX639" fmla="*/ 1086993 w 1314450"/>
                <a:gd name="connsiteY639" fmla="*/ 664464 h 1876425"/>
                <a:gd name="connsiteX640" fmla="*/ 1082611 w 1314450"/>
                <a:gd name="connsiteY640" fmla="*/ 669417 h 1876425"/>
                <a:gd name="connsiteX641" fmla="*/ 1082897 w 1314450"/>
                <a:gd name="connsiteY641" fmla="*/ 683895 h 1876425"/>
                <a:gd name="connsiteX642" fmla="*/ 1082897 w 1314450"/>
                <a:gd name="connsiteY642" fmla="*/ 699897 h 1876425"/>
                <a:gd name="connsiteX643" fmla="*/ 1069753 w 1314450"/>
                <a:gd name="connsiteY643" fmla="*/ 715328 h 1876425"/>
                <a:gd name="connsiteX644" fmla="*/ 1064038 w 1314450"/>
                <a:gd name="connsiteY644" fmla="*/ 725996 h 1876425"/>
                <a:gd name="connsiteX645" fmla="*/ 1080611 w 1314450"/>
                <a:gd name="connsiteY645" fmla="*/ 750856 h 1876425"/>
                <a:gd name="connsiteX646" fmla="*/ 1095280 w 1314450"/>
                <a:gd name="connsiteY646" fmla="*/ 767715 h 1876425"/>
                <a:gd name="connsiteX647" fmla="*/ 1088136 w 1314450"/>
                <a:gd name="connsiteY647" fmla="*/ 771716 h 1876425"/>
                <a:gd name="connsiteX648" fmla="*/ 1098709 w 1314450"/>
                <a:gd name="connsiteY648" fmla="*/ 786479 h 1876425"/>
                <a:gd name="connsiteX649" fmla="*/ 1095566 w 1314450"/>
                <a:gd name="connsiteY649" fmla="*/ 789623 h 1876425"/>
                <a:gd name="connsiteX650" fmla="*/ 1093280 w 1314450"/>
                <a:gd name="connsiteY650" fmla="*/ 800195 h 1876425"/>
                <a:gd name="connsiteX651" fmla="*/ 1094041 w 1314450"/>
                <a:gd name="connsiteY651" fmla="*/ 812387 h 1876425"/>
                <a:gd name="connsiteX652" fmla="*/ 1106329 w 1314450"/>
                <a:gd name="connsiteY652" fmla="*/ 814864 h 1876425"/>
                <a:gd name="connsiteX653" fmla="*/ 1122902 w 1314450"/>
                <a:gd name="connsiteY653" fmla="*/ 811435 h 1876425"/>
                <a:gd name="connsiteX654" fmla="*/ 1126617 w 1314450"/>
                <a:gd name="connsiteY654" fmla="*/ 816483 h 1876425"/>
                <a:gd name="connsiteX655" fmla="*/ 1133951 w 1314450"/>
                <a:gd name="connsiteY655" fmla="*/ 818102 h 1876425"/>
                <a:gd name="connsiteX656" fmla="*/ 1189291 w 1314450"/>
                <a:gd name="connsiteY656" fmla="*/ 804386 h 1876425"/>
                <a:gd name="connsiteX657" fmla="*/ 1192244 w 1314450"/>
                <a:gd name="connsiteY657" fmla="*/ 830485 h 1876425"/>
                <a:gd name="connsiteX658" fmla="*/ 1197388 w 1314450"/>
                <a:gd name="connsiteY658" fmla="*/ 831723 h 1876425"/>
                <a:gd name="connsiteX659" fmla="*/ 1192625 w 1314450"/>
                <a:gd name="connsiteY659" fmla="*/ 854488 h 1876425"/>
                <a:gd name="connsiteX660" fmla="*/ 1180433 w 1314450"/>
                <a:gd name="connsiteY660" fmla="*/ 877062 h 1876425"/>
                <a:gd name="connsiteX661" fmla="*/ 1161574 w 1314450"/>
                <a:gd name="connsiteY661" fmla="*/ 894588 h 1876425"/>
                <a:gd name="connsiteX662" fmla="*/ 1148429 w 1314450"/>
                <a:gd name="connsiteY662" fmla="*/ 912781 h 1876425"/>
                <a:gd name="connsiteX663" fmla="*/ 1144143 w 1314450"/>
                <a:gd name="connsiteY663" fmla="*/ 924116 h 1876425"/>
                <a:gd name="connsiteX664" fmla="*/ 1131951 w 1314450"/>
                <a:gd name="connsiteY664" fmla="*/ 933831 h 1876425"/>
                <a:gd name="connsiteX665" fmla="*/ 1078706 w 1314450"/>
                <a:gd name="connsiteY665" fmla="*/ 918496 h 1876425"/>
                <a:gd name="connsiteX666" fmla="*/ 1075658 w 1314450"/>
                <a:gd name="connsiteY666" fmla="*/ 917067 h 1876425"/>
                <a:gd name="connsiteX667" fmla="*/ 1068800 w 1314450"/>
                <a:gd name="connsiteY667" fmla="*/ 903446 h 1876425"/>
                <a:gd name="connsiteX668" fmla="*/ 1066609 w 1314450"/>
                <a:gd name="connsiteY668" fmla="*/ 905161 h 1876425"/>
                <a:gd name="connsiteX669" fmla="*/ 1063276 w 1314450"/>
                <a:gd name="connsiteY669" fmla="*/ 914019 h 1876425"/>
                <a:gd name="connsiteX670" fmla="*/ 1053751 w 1314450"/>
                <a:gd name="connsiteY670" fmla="*/ 926211 h 1876425"/>
                <a:gd name="connsiteX671" fmla="*/ 1048417 w 1314450"/>
                <a:gd name="connsiteY671" fmla="*/ 939737 h 1876425"/>
                <a:gd name="connsiteX672" fmla="*/ 1042130 w 1314450"/>
                <a:gd name="connsiteY672" fmla="*/ 941165 h 1876425"/>
                <a:gd name="connsiteX673" fmla="*/ 1039939 w 1314450"/>
                <a:gd name="connsiteY673" fmla="*/ 947071 h 1876425"/>
                <a:gd name="connsiteX674" fmla="*/ 1037844 w 1314450"/>
                <a:gd name="connsiteY674" fmla="*/ 944975 h 1876425"/>
                <a:gd name="connsiteX675" fmla="*/ 1034605 w 1314450"/>
                <a:gd name="connsiteY675" fmla="*/ 950119 h 1876425"/>
                <a:gd name="connsiteX676" fmla="*/ 1033749 w 1314450"/>
                <a:gd name="connsiteY676" fmla="*/ 967359 h 1876425"/>
                <a:gd name="connsiteX677" fmla="*/ 1038034 w 1314450"/>
                <a:gd name="connsiteY677" fmla="*/ 981837 h 1876425"/>
                <a:gd name="connsiteX678" fmla="*/ 1029748 w 1314450"/>
                <a:gd name="connsiteY678" fmla="*/ 1000696 h 1876425"/>
                <a:gd name="connsiteX679" fmla="*/ 1032129 w 1314450"/>
                <a:gd name="connsiteY679" fmla="*/ 1022414 h 1876425"/>
                <a:gd name="connsiteX680" fmla="*/ 1035653 w 1314450"/>
                <a:gd name="connsiteY680" fmla="*/ 1017556 h 1876425"/>
                <a:gd name="connsiteX681" fmla="*/ 1035748 w 1314450"/>
                <a:gd name="connsiteY681" fmla="*/ 1011174 h 1876425"/>
                <a:gd name="connsiteX682" fmla="*/ 1039559 w 1314450"/>
                <a:gd name="connsiteY682" fmla="*/ 1012603 h 1876425"/>
                <a:gd name="connsiteX683" fmla="*/ 1039177 w 1314450"/>
                <a:gd name="connsiteY683" fmla="*/ 1017556 h 1876425"/>
                <a:gd name="connsiteX684" fmla="*/ 1033843 w 1314450"/>
                <a:gd name="connsiteY684" fmla="*/ 1024795 h 1876425"/>
                <a:gd name="connsiteX685" fmla="*/ 1036034 w 1314450"/>
                <a:gd name="connsiteY685" fmla="*/ 1029938 h 1876425"/>
                <a:gd name="connsiteX686" fmla="*/ 1032986 w 1314450"/>
                <a:gd name="connsiteY686" fmla="*/ 1034415 h 1876425"/>
                <a:gd name="connsiteX687" fmla="*/ 1046321 w 1314450"/>
                <a:gd name="connsiteY687" fmla="*/ 1035463 h 1876425"/>
                <a:gd name="connsiteX688" fmla="*/ 1053370 w 1314450"/>
                <a:gd name="connsiteY688" fmla="*/ 1043464 h 1876425"/>
                <a:gd name="connsiteX689" fmla="*/ 1055656 w 1314450"/>
                <a:gd name="connsiteY689" fmla="*/ 1054799 h 1876425"/>
                <a:gd name="connsiteX690" fmla="*/ 1064133 w 1314450"/>
                <a:gd name="connsiteY690" fmla="*/ 1055656 h 1876425"/>
                <a:gd name="connsiteX691" fmla="*/ 1130808 w 1314450"/>
                <a:gd name="connsiteY691" fmla="*/ 1037177 h 1876425"/>
                <a:gd name="connsiteX692" fmla="*/ 1147953 w 1314450"/>
                <a:gd name="connsiteY692" fmla="*/ 1066514 h 1876425"/>
                <a:gd name="connsiteX693" fmla="*/ 1156621 w 1314450"/>
                <a:gd name="connsiteY693" fmla="*/ 1072801 h 1876425"/>
                <a:gd name="connsiteX694" fmla="*/ 1151287 w 1314450"/>
                <a:gd name="connsiteY694" fmla="*/ 1080992 h 1876425"/>
                <a:gd name="connsiteX695" fmla="*/ 1139190 w 1314450"/>
                <a:gd name="connsiteY695" fmla="*/ 1084898 h 1876425"/>
                <a:gd name="connsiteX696" fmla="*/ 1136523 w 1314450"/>
                <a:gd name="connsiteY696" fmla="*/ 1107567 h 1876425"/>
                <a:gd name="connsiteX697" fmla="*/ 1128236 w 1314450"/>
                <a:gd name="connsiteY697" fmla="*/ 1114330 h 1876425"/>
                <a:gd name="connsiteX698" fmla="*/ 1125569 w 1314450"/>
                <a:gd name="connsiteY698" fmla="*/ 1115378 h 1876425"/>
                <a:gd name="connsiteX699" fmla="*/ 1124045 w 1314450"/>
                <a:gd name="connsiteY699" fmla="*/ 1113377 h 1876425"/>
                <a:gd name="connsiteX700" fmla="*/ 1108520 w 1314450"/>
                <a:gd name="connsiteY700" fmla="*/ 1130237 h 1876425"/>
                <a:gd name="connsiteX701" fmla="*/ 1116806 w 1314450"/>
                <a:gd name="connsiteY701" fmla="*/ 1143572 h 1876425"/>
                <a:gd name="connsiteX702" fmla="*/ 1118711 w 1314450"/>
                <a:gd name="connsiteY702" fmla="*/ 1154811 h 1876425"/>
                <a:gd name="connsiteX703" fmla="*/ 1126617 w 1314450"/>
                <a:gd name="connsiteY703" fmla="*/ 1172147 h 1876425"/>
                <a:gd name="connsiteX704" fmla="*/ 1142048 w 1314450"/>
                <a:gd name="connsiteY704" fmla="*/ 1186720 h 1876425"/>
                <a:gd name="connsiteX705" fmla="*/ 1144810 w 1314450"/>
                <a:gd name="connsiteY705" fmla="*/ 1205294 h 1876425"/>
                <a:gd name="connsiteX706" fmla="*/ 1141190 w 1314450"/>
                <a:gd name="connsiteY706" fmla="*/ 1212628 h 1876425"/>
                <a:gd name="connsiteX707" fmla="*/ 1142333 w 1314450"/>
                <a:gd name="connsiteY707" fmla="*/ 1216819 h 1876425"/>
                <a:gd name="connsiteX708" fmla="*/ 1152144 w 1314450"/>
                <a:gd name="connsiteY708" fmla="*/ 1223391 h 1876425"/>
                <a:gd name="connsiteX709" fmla="*/ 1161859 w 1314450"/>
                <a:gd name="connsiteY709" fmla="*/ 1238631 h 1876425"/>
                <a:gd name="connsiteX710" fmla="*/ 1177767 w 1314450"/>
                <a:gd name="connsiteY710" fmla="*/ 1252919 h 1876425"/>
                <a:gd name="connsiteX711" fmla="*/ 1182338 w 1314450"/>
                <a:gd name="connsiteY711" fmla="*/ 1247394 h 1876425"/>
                <a:gd name="connsiteX712" fmla="*/ 1187577 w 1314450"/>
                <a:gd name="connsiteY712" fmla="*/ 1247775 h 1876425"/>
                <a:gd name="connsiteX713" fmla="*/ 1193197 w 1314450"/>
                <a:gd name="connsiteY713" fmla="*/ 1257681 h 1876425"/>
                <a:gd name="connsiteX714" fmla="*/ 1207294 w 1314450"/>
                <a:gd name="connsiteY714" fmla="*/ 1258919 h 1876425"/>
                <a:gd name="connsiteX715" fmla="*/ 1215771 w 1314450"/>
                <a:gd name="connsiteY715" fmla="*/ 1253776 h 1876425"/>
                <a:gd name="connsiteX716" fmla="*/ 1221486 w 1314450"/>
                <a:gd name="connsiteY716" fmla="*/ 1257205 h 1876425"/>
                <a:gd name="connsiteX717" fmla="*/ 1226439 w 1314450"/>
                <a:gd name="connsiteY717" fmla="*/ 1256919 h 1876425"/>
                <a:gd name="connsiteX718" fmla="*/ 1235107 w 1314450"/>
                <a:gd name="connsiteY718" fmla="*/ 1250156 h 1876425"/>
                <a:gd name="connsiteX719" fmla="*/ 1242632 w 1314450"/>
                <a:gd name="connsiteY719" fmla="*/ 1261872 h 1876425"/>
                <a:gd name="connsiteX720" fmla="*/ 1260062 w 1314450"/>
                <a:gd name="connsiteY720" fmla="*/ 1260825 h 1876425"/>
                <a:gd name="connsiteX721" fmla="*/ 1269682 w 1314450"/>
                <a:gd name="connsiteY721" fmla="*/ 1266254 h 1876425"/>
                <a:gd name="connsiteX722" fmla="*/ 1280827 w 1314450"/>
                <a:gd name="connsiteY722" fmla="*/ 1263015 h 1876425"/>
                <a:gd name="connsiteX723" fmla="*/ 1290352 w 1314450"/>
                <a:gd name="connsiteY723" fmla="*/ 1255681 h 1876425"/>
                <a:gd name="connsiteX724" fmla="*/ 1296448 w 1314450"/>
                <a:gd name="connsiteY724" fmla="*/ 1258634 h 1876425"/>
                <a:gd name="connsiteX725" fmla="*/ 1305877 w 1314450"/>
                <a:gd name="connsiteY725" fmla="*/ 1269683 h 1876425"/>
                <a:gd name="connsiteX726" fmla="*/ 1285399 w 1314450"/>
                <a:gd name="connsiteY726" fmla="*/ 1315308 h 1876425"/>
                <a:gd name="connsiteX727" fmla="*/ 1290257 w 1314450"/>
                <a:gd name="connsiteY727" fmla="*/ 1334453 h 1876425"/>
                <a:gd name="connsiteX728" fmla="*/ 1297400 w 1314450"/>
                <a:gd name="connsiteY728" fmla="*/ 1344168 h 1876425"/>
                <a:gd name="connsiteX729" fmla="*/ 1297305 w 1314450"/>
                <a:gd name="connsiteY729" fmla="*/ 1348359 h 1876425"/>
                <a:gd name="connsiteX730" fmla="*/ 1278064 w 1314450"/>
                <a:gd name="connsiteY730" fmla="*/ 1349121 h 1876425"/>
                <a:gd name="connsiteX731" fmla="*/ 1258919 w 1314450"/>
                <a:gd name="connsiteY731" fmla="*/ 1355312 h 1876425"/>
                <a:gd name="connsiteX732" fmla="*/ 1257491 w 1314450"/>
                <a:gd name="connsiteY732" fmla="*/ 1377315 h 1876425"/>
                <a:gd name="connsiteX733" fmla="*/ 1251585 w 1314450"/>
                <a:gd name="connsiteY733" fmla="*/ 1396365 h 1876425"/>
                <a:gd name="connsiteX734" fmla="*/ 1248537 w 1314450"/>
                <a:gd name="connsiteY734" fmla="*/ 1396746 h 1876425"/>
                <a:gd name="connsiteX735" fmla="*/ 1247775 w 1314450"/>
                <a:gd name="connsiteY735" fmla="*/ 1401509 h 1876425"/>
                <a:gd name="connsiteX736" fmla="*/ 1223391 w 1314450"/>
                <a:gd name="connsiteY736" fmla="*/ 1419035 h 1876425"/>
                <a:gd name="connsiteX737" fmla="*/ 1215009 w 1314450"/>
                <a:gd name="connsiteY737" fmla="*/ 1416272 h 1876425"/>
                <a:gd name="connsiteX738" fmla="*/ 1212628 w 1314450"/>
                <a:gd name="connsiteY738" fmla="*/ 1418368 h 1876425"/>
                <a:gd name="connsiteX739" fmla="*/ 1208818 w 1314450"/>
                <a:gd name="connsiteY739" fmla="*/ 1417320 h 1876425"/>
                <a:gd name="connsiteX740" fmla="*/ 1208246 w 1314450"/>
                <a:gd name="connsiteY740" fmla="*/ 1423607 h 1876425"/>
                <a:gd name="connsiteX741" fmla="*/ 1201864 w 1314450"/>
                <a:gd name="connsiteY741" fmla="*/ 1425607 h 1876425"/>
                <a:gd name="connsiteX742" fmla="*/ 1196435 w 1314450"/>
                <a:gd name="connsiteY742" fmla="*/ 1419701 h 1876425"/>
                <a:gd name="connsiteX743" fmla="*/ 1197007 w 1314450"/>
                <a:gd name="connsiteY743" fmla="*/ 1432751 h 1876425"/>
                <a:gd name="connsiteX744" fmla="*/ 1199007 w 1314450"/>
                <a:gd name="connsiteY744" fmla="*/ 1434179 h 1876425"/>
                <a:gd name="connsiteX745" fmla="*/ 1196245 w 1314450"/>
                <a:gd name="connsiteY745" fmla="*/ 1435608 h 1876425"/>
                <a:gd name="connsiteX746" fmla="*/ 1177100 w 1314450"/>
                <a:gd name="connsiteY746" fmla="*/ 1437323 h 1876425"/>
                <a:gd name="connsiteX747" fmla="*/ 1164145 w 1314450"/>
                <a:gd name="connsiteY747" fmla="*/ 1435132 h 1876425"/>
                <a:gd name="connsiteX748" fmla="*/ 1154716 w 1314450"/>
                <a:gd name="connsiteY748" fmla="*/ 1440180 h 1876425"/>
                <a:gd name="connsiteX749" fmla="*/ 1153954 w 1314450"/>
                <a:gd name="connsiteY749" fmla="*/ 1451801 h 1876425"/>
                <a:gd name="connsiteX750" fmla="*/ 1158240 w 1314450"/>
                <a:gd name="connsiteY750" fmla="*/ 1458087 h 1876425"/>
                <a:gd name="connsiteX751" fmla="*/ 1157954 w 1314450"/>
                <a:gd name="connsiteY751" fmla="*/ 1469327 h 1876425"/>
                <a:gd name="connsiteX752" fmla="*/ 1162431 w 1314450"/>
                <a:gd name="connsiteY752" fmla="*/ 1479233 h 1876425"/>
                <a:gd name="connsiteX753" fmla="*/ 1159859 w 1314450"/>
                <a:gd name="connsiteY753" fmla="*/ 1497425 h 1876425"/>
                <a:gd name="connsiteX754" fmla="*/ 1149858 w 1314450"/>
                <a:gd name="connsiteY754" fmla="*/ 1492853 h 1876425"/>
                <a:gd name="connsiteX755" fmla="*/ 1134618 w 1314450"/>
                <a:gd name="connsiteY755" fmla="*/ 1495997 h 1876425"/>
                <a:gd name="connsiteX756" fmla="*/ 1129951 w 1314450"/>
                <a:gd name="connsiteY756" fmla="*/ 1491044 h 1876425"/>
                <a:gd name="connsiteX757" fmla="*/ 1117473 w 1314450"/>
                <a:gd name="connsiteY757" fmla="*/ 1487519 h 1876425"/>
                <a:gd name="connsiteX758" fmla="*/ 1100424 w 1314450"/>
                <a:gd name="connsiteY758" fmla="*/ 1487900 h 1876425"/>
                <a:gd name="connsiteX759" fmla="*/ 1094994 w 1314450"/>
                <a:gd name="connsiteY759" fmla="*/ 1490567 h 1876425"/>
                <a:gd name="connsiteX760" fmla="*/ 1095756 w 1314450"/>
                <a:gd name="connsiteY760" fmla="*/ 1498378 h 1876425"/>
                <a:gd name="connsiteX761" fmla="*/ 1093184 w 1314450"/>
                <a:gd name="connsiteY761" fmla="*/ 1498283 h 1876425"/>
                <a:gd name="connsiteX762" fmla="*/ 1091375 w 1314450"/>
                <a:gd name="connsiteY762" fmla="*/ 1505903 h 1876425"/>
                <a:gd name="connsiteX763" fmla="*/ 1085564 w 1314450"/>
                <a:gd name="connsiteY763" fmla="*/ 1506474 h 1876425"/>
                <a:gd name="connsiteX764" fmla="*/ 1082230 w 1314450"/>
                <a:gd name="connsiteY764" fmla="*/ 1514570 h 1876425"/>
                <a:gd name="connsiteX765" fmla="*/ 1078325 w 1314450"/>
                <a:gd name="connsiteY765" fmla="*/ 1513713 h 1876425"/>
                <a:gd name="connsiteX766" fmla="*/ 1073277 w 1314450"/>
                <a:gd name="connsiteY766" fmla="*/ 1516856 h 1876425"/>
                <a:gd name="connsiteX767" fmla="*/ 1066895 w 1314450"/>
                <a:gd name="connsiteY767" fmla="*/ 1514475 h 1876425"/>
                <a:gd name="connsiteX768" fmla="*/ 1064133 w 1314450"/>
                <a:gd name="connsiteY768" fmla="*/ 1509046 h 1876425"/>
                <a:gd name="connsiteX769" fmla="*/ 1067181 w 1314450"/>
                <a:gd name="connsiteY769" fmla="*/ 1497330 h 1876425"/>
                <a:gd name="connsiteX770" fmla="*/ 1064133 w 1314450"/>
                <a:gd name="connsiteY770" fmla="*/ 1491044 h 1876425"/>
                <a:gd name="connsiteX771" fmla="*/ 1061180 w 1314450"/>
                <a:gd name="connsiteY771" fmla="*/ 1492092 h 1876425"/>
                <a:gd name="connsiteX772" fmla="*/ 1052799 w 1314450"/>
                <a:gd name="connsiteY772" fmla="*/ 1505426 h 1876425"/>
                <a:gd name="connsiteX773" fmla="*/ 1040987 w 1314450"/>
                <a:gd name="connsiteY773" fmla="*/ 1498092 h 1876425"/>
                <a:gd name="connsiteX774" fmla="*/ 1035272 w 1314450"/>
                <a:gd name="connsiteY774" fmla="*/ 1497425 h 1876425"/>
                <a:gd name="connsiteX775" fmla="*/ 1028605 w 1314450"/>
                <a:gd name="connsiteY775" fmla="*/ 1497902 h 1876425"/>
                <a:gd name="connsiteX776" fmla="*/ 1025366 w 1314450"/>
                <a:gd name="connsiteY776" fmla="*/ 1499235 h 1876425"/>
                <a:gd name="connsiteX777" fmla="*/ 1027176 w 1314450"/>
                <a:gd name="connsiteY777" fmla="*/ 1489329 h 1876425"/>
                <a:gd name="connsiteX778" fmla="*/ 1012412 w 1314450"/>
                <a:gd name="connsiteY778" fmla="*/ 1487519 h 1876425"/>
                <a:gd name="connsiteX779" fmla="*/ 999839 w 1314450"/>
                <a:gd name="connsiteY779" fmla="*/ 1478852 h 1876425"/>
                <a:gd name="connsiteX780" fmla="*/ 997648 w 1314450"/>
                <a:gd name="connsiteY780" fmla="*/ 1461707 h 1876425"/>
                <a:gd name="connsiteX781" fmla="*/ 989552 w 1314450"/>
                <a:gd name="connsiteY781" fmla="*/ 1461421 h 1876425"/>
                <a:gd name="connsiteX782" fmla="*/ 978027 w 1314450"/>
                <a:gd name="connsiteY782" fmla="*/ 1455230 h 1876425"/>
                <a:gd name="connsiteX783" fmla="*/ 973645 w 1314450"/>
                <a:gd name="connsiteY783" fmla="*/ 1456754 h 1876425"/>
                <a:gd name="connsiteX784" fmla="*/ 980123 w 1314450"/>
                <a:gd name="connsiteY784" fmla="*/ 1485424 h 1876425"/>
                <a:gd name="connsiteX785" fmla="*/ 977646 w 1314450"/>
                <a:gd name="connsiteY785" fmla="*/ 1495139 h 1876425"/>
                <a:gd name="connsiteX786" fmla="*/ 973455 w 1314450"/>
                <a:gd name="connsiteY786" fmla="*/ 1501140 h 1876425"/>
                <a:gd name="connsiteX787" fmla="*/ 972979 w 1314450"/>
                <a:gd name="connsiteY787" fmla="*/ 1507712 h 1876425"/>
                <a:gd name="connsiteX788" fmla="*/ 965454 w 1314450"/>
                <a:gd name="connsiteY788" fmla="*/ 1515618 h 1876425"/>
                <a:gd name="connsiteX789" fmla="*/ 960025 w 1314450"/>
                <a:gd name="connsiteY789" fmla="*/ 1517523 h 1876425"/>
                <a:gd name="connsiteX790" fmla="*/ 947261 w 1314450"/>
                <a:gd name="connsiteY790" fmla="*/ 1538954 h 1876425"/>
                <a:gd name="connsiteX791" fmla="*/ 954024 w 1314450"/>
                <a:gd name="connsiteY791" fmla="*/ 1544669 h 1876425"/>
                <a:gd name="connsiteX792" fmla="*/ 950405 w 1314450"/>
                <a:gd name="connsiteY792" fmla="*/ 1547717 h 1876425"/>
                <a:gd name="connsiteX793" fmla="*/ 958405 w 1314450"/>
                <a:gd name="connsiteY793" fmla="*/ 1552861 h 1876425"/>
                <a:gd name="connsiteX794" fmla="*/ 955262 w 1314450"/>
                <a:gd name="connsiteY794" fmla="*/ 1561434 h 1876425"/>
                <a:gd name="connsiteX795" fmla="*/ 957453 w 1314450"/>
                <a:gd name="connsiteY795" fmla="*/ 1564005 h 1876425"/>
                <a:gd name="connsiteX796" fmla="*/ 952119 w 1314450"/>
                <a:gd name="connsiteY796" fmla="*/ 1570959 h 1876425"/>
                <a:gd name="connsiteX797" fmla="*/ 956882 w 1314450"/>
                <a:gd name="connsiteY797" fmla="*/ 1575626 h 1876425"/>
                <a:gd name="connsiteX798" fmla="*/ 940784 w 1314450"/>
                <a:gd name="connsiteY798" fmla="*/ 1582579 h 1876425"/>
                <a:gd name="connsiteX799" fmla="*/ 935641 w 1314450"/>
                <a:gd name="connsiteY799" fmla="*/ 1589246 h 1876425"/>
                <a:gd name="connsiteX800" fmla="*/ 925639 w 1314450"/>
                <a:gd name="connsiteY800" fmla="*/ 1580484 h 1876425"/>
                <a:gd name="connsiteX801" fmla="*/ 921448 w 1314450"/>
                <a:gd name="connsiteY801" fmla="*/ 1582293 h 1876425"/>
                <a:gd name="connsiteX802" fmla="*/ 914495 w 1314450"/>
                <a:gd name="connsiteY802" fmla="*/ 1580388 h 1876425"/>
                <a:gd name="connsiteX803" fmla="*/ 912114 w 1314450"/>
                <a:gd name="connsiteY803" fmla="*/ 1577912 h 1876425"/>
                <a:gd name="connsiteX804" fmla="*/ 911733 w 1314450"/>
                <a:gd name="connsiteY804" fmla="*/ 1569053 h 1876425"/>
                <a:gd name="connsiteX805" fmla="*/ 910495 w 1314450"/>
                <a:gd name="connsiteY805" fmla="*/ 1571435 h 1876425"/>
                <a:gd name="connsiteX806" fmla="*/ 904875 w 1314450"/>
                <a:gd name="connsiteY806" fmla="*/ 1570101 h 1876425"/>
                <a:gd name="connsiteX807" fmla="*/ 910876 w 1314450"/>
                <a:gd name="connsiteY807" fmla="*/ 1557338 h 1876425"/>
                <a:gd name="connsiteX808" fmla="*/ 908114 w 1314450"/>
                <a:gd name="connsiteY808" fmla="*/ 1550575 h 1876425"/>
                <a:gd name="connsiteX809" fmla="*/ 914019 w 1314450"/>
                <a:gd name="connsiteY809" fmla="*/ 1535621 h 1876425"/>
                <a:gd name="connsiteX810" fmla="*/ 905733 w 1314450"/>
                <a:gd name="connsiteY810" fmla="*/ 1525238 h 1876425"/>
                <a:gd name="connsiteX811" fmla="*/ 896874 w 1314450"/>
                <a:gd name="connsiteY811" fmla="*/ 1521524 h 1876425"/>
                <a:gd name="connsiteX812" fmla="*/ 897922 w 1314450"/>
                <a:gd name="connsiteY812" fmla="*/ 1513999 h 1876425"/>
                <a:gd name="connsiteX813" fmla="*/ 894302 w 1314450"/>
                <a:gd name="connsiteY813" fmla="*/ 1511808 h 1876425"/>
                <a:gd name="connsiteX814" fmla="*/ 885254 w 1314450"/>
                <a:gd name="connsiteY814" fmla="*/ 1521047 h 1876425"/>
                <a:gd name="connsiteX815" fmla="*/ 877062 w 1314450"/>
                <a:gd name="connsiteY815" fmla="*/ 1513237 h 1876425"/>
                <a:gd name="connsiteX816" fmla="*/ 860107 w 1314450"/>
                <a:gd name="connsiteY816" fmla="*/ 1514856 h 1876425"/>
                <a:gd name="connsiteX817" fmla="*/ 851630 w 1314450"/>
                <a:gd name="connsiteY817" fmla="*/ 1510856 h 1876425"/>
                <a:gd name="connsiteX818" fmla="*/ 851725 w 1314450"/>
                <a:gd name="connsiteY818" fmla="*/ 1514761 h 1876425"/>
                <a:gd name="connsiteX819" fmla="*/ 846391 w 1314450"/>
                <a:gd name="connsiteY819" fmla="*/ 1514666 h 1876425"/>
                <a:gd name="connsiteX820" fmla="*/ 846487 w 1314450"/>
                <a:gd name="connsiteY820" fmla="*/ 1517904 h 1876425"/>
                <a:gd name="connsiteX821" fmla="*/ 841057 w 1314450"/>
                <a:gd name="connsiteY821" fmla="*/ 1518000 h 1876425"/>
                <a:gd name="connsiteX822" fmla="*/ 843153 w 1314450"/>
                <a:gd name="connsiteY822" fmla="*/ 1527429 h 1876425"/>
                <a:gd name="connsiteX823" fmla="*/ 840295 w 1314450"/>
                <a:gd name="connsiteY823" fmla="*/ 1526000 h 1876425"/>
                <a:gd name="connsiteX824" fmla="*/ 828770 w 1314450"/>
                <a:gd name="connsiteY824" fmla="*/ 1532859 h 1876425"/>
                <a:gd name="connsiteX825" fmla="*/ 833057 w 1314450"/>
                <a:gd name="connsiteY825" fmla="*/ 1541050 h 1876425"/>
                <a:gd name="connsiteX826" fmla="*/ 834580 w 1314450"/>
                <a:gd name="connsiteY826" fmla="*/ 1540383 h 1876425"/>
                <a:gd name="connsiteX827" fmla="*/ 832295 w 1314450"/>
                <a:gd name="connsiteY827" fmla="*/ 1545431 h 1876425"/>
                <a:gd name="connsiteX828" fmla="*/ 834676 w 1314450"/>
                <a:gd name="connsiteY828" fmla="*/ 1546670 h 1876425"/>
                <a:gd name="connsiteX829" fmla="*/ 830580 w 1314450"/>
                <a:gd name="connsiteY829" fmla="*/ 1551718 h 1876425"/>
                <a:gd name="connsiteX830" fmla="*/ 846011 w 1314450"/>
                <a:gd name="connsiteY830" fmla="*/ 1576197 h 1876425"/>
                <a:gd name="connsiteX831" fmla="*/ 840962 w 1314450"/>
                <a:gd name="connsiteY831" fmla="*/ 1578102 h 1876425"/>
                <a:gd name="connsiteX832" fmla="*/ 843534 w 1314450"/>
                <a:gd name="connsiteY832" fmla="*/ 1585055 h 1876425"/>
                <a:gd name="connsiteX833" fmla="*/ 835819 w 1314450"/>
                <a:gd name="connsiteY833" fmla="*/ 1592009 h 1876425"/>
                <a:gd name="connsiteX834" fmla="*/ 836676 w 1314450"/>
                <a:gd name="connsiteY834" fmla="*/ 1599057 h 1876425"/>
                <a:gd name="connsiteX835" fmla="*/ 832390 w 1314450"/>
                <a:gd name="connsiteY835" fmla="*/ 1602200 h 1876425"/>
                <a:gd name="connsiteX836" fmla="*/ 837724 w 1314450"/>
                <a:gd name="connsiteY836" fmla="*/ 1608868 h 1876425"/>
                <a:gd name="connsiteX837" fmla="*/ 837724 w 1314450"/>
                <a:gd name="connsiteY837" fmla="*/ 1615154 h 1876425"/>
                <a:gd name="connsiteX838" fmla="*/ 842105 w 1314450"/>
                <a:gd name="connsiteY838" fmla="*/ 1618202 h 1876425"/>
                <a:gd name="connsiteX839" fmla="*/ 835819 w 1314450"/>
                <a:gd name="connsiteY839" fmla="*/ 1619441 h 1876425"/>
                <a:gd name="connsiteX840" fmla="*/ 835057 w 1314450"/>
                <a:gd name="connsiteY840" fmla="*/ 1628204 h 1876425"/>
                <a:gd name="connsiteX841" fmla="*/ 832675 w 1314450"/>
                <a:gd name="connsiteY841" fmla="*/ 1624965 h 1876425"/>
                <a:gd name="connsiteX842" fmla="*/ 826294 w 1314450"/>
                <a:gd name="connsiteY842" fmla="*/ 1630299 h 1876425"/>
                <a:gd name="connsiteX843" fmla="*/ 810292 w 1314450"/>
                <a:gd name="connsiteY843" fmla="*/ 1635157 h 1876425"/>
                <a:gd name="connsiteX844" fmla="*/ 799243 w 1314450"/>
                <a:gd name="connsiteY844" fmla="*/ 1643158 h 1876425"/>
                <a:gd name="connsiteX845" fmla="*/ 793528 w 1314450"/>
                <a:gd name="connsiteY845" fmla="*/ 1644492 h 1876425"/>
                <a:gd name="connsiteX846" fmla="*/ 787527 w 1314450"/>
                <a:gd name="connsiteY846" fmla="*/ 1639824 h 1876425"/>
                <a:gd name="connsiteX847" fmla="*/ 776668 w 1314450"/>
                <a:gd name="connsiteY847" fmla="*/ 1647159 h 1876425"/>
                <a:gd name="connsiteX848" fmla="*/ 776764 w 1314450"/>
                <a:gd name="connsiteY848" fmla="*/ 1650492 h 1876425"/>
                <a:gd name="connsiteX849" fmla="*/ 773239 w 1314450"/>
                <a:gd name="connsiteY849" fmla="*/ 1650016 h 1876425"/>
                <a:gd name="connsiteX850" fmla="*/ 771049 w 1314450"/>
                <a:gd name="connsiteY850" fmla="*/ 1652492 h 1876425"/>
                <a:gd name="connsiteX851" fmla="*/ 766476 w 1314450"/>
                <a:gd name="connsiteY851" fmla="*/ 1650397 h 1876425"/>
                <a:gd name="connsiteX852" fmla="*/ 766858 w 1314450"/>
                <a:gd name="connsiteY852" fmla="*/ 1652302 h 1876425"/>
                <a:gd name="connsiteX853" fmla="*/ 761048 w 1314450"/>
                <a:gd name="connsiteY853" fmla="*/ 1655445 h 1876425"/>
                <a:gd name="connsiteX854" fmla="*/ 754189 w 1314450"/>
                <a:gd name="connsiteY854" fmla="*/ 1654683 h 1876425"/>
                <a:gd name="connsiteX855" fmla="*/ 749332 w 1314450"/>
                <a:gd name="connsiteY855" fmla="*/ 1659827 h 1876425"/>
                <a:gd name="connsiteX856" fmla="*/ 746665 w 1314450"/>
                <a:gd name="connsiteY856" fmla="*/ 1675829 h 1876425"/>
                <a:gd name="connsiteX857" fmla="*/ 743902 w 1314450"/>
                <a:gd name="connsiteY857" fmla="*/ 1676781 h 1876425"/>
                <a:gd name="connsiteX858" fmla="*/ 745903 w 1314450"/>
                <a:gd name="connsiteY858" fmla="*/ 1684401 h 1876425"/>
                <a:gd name="connsiteX859" fmla="*/ 743998 w 1314450"/>
                <a:gd name="connsiteY859" fmla="*/ 1691164 h 1876425"/>
                <a:gd name="connsiteX860" fmla="*/ 736664 w 1314450"/>
                <a:gd name="connsiteY860" fmla="*/ 1695831 h 1876425"/>
                <a:gd name="connsiteX861" fmla="*/ 778955 w 1314450"/>
                <a:gd name="connsiteY861" fmla="*/ 1713834 h 1876425"/>
                <a:gd name="connsiteX862" fmla="*/ 783145 w 1314450"/>
                <a:gd name="connsiteY862" fmla="*/ 1708500 h 1876425"/>
                <a:gd name="connsiteX863" fmla="*/ 799624 w 1314450"/>
                <a:gd name="connsiteY863" fmla="*/ 1698117 h 1876425"/>
                <a:gd name="connsiteX864" fmla="*/ 799338 w 1314450"/>
                <a:gd name="connsiteY864" fmla="*/ 1702784 h 1876425"/>
                <a:gd name="connsiteX865" fmla="*/ 783622 w 1314450"/>
                <a:gd name="connsiteY865" fmla="*/ 1715834 h 1876425"/>
                <a:gd name="connsiteX866" fmla="*/ 787241 w 1314450"/>
                <a:gd name="connsiteY866" fmla="*/ 1717262 h 1876425"/>
                <a:gd name="connsiteX867" fmla="*/ 792766 w 1314450"/>
                <a:gd name="connsiteY867" fmla="*/ 1711738 h 1876425"/>
                <a:gd name="connsiteX868" fmla="*/ 795147 w 1314450"/>
                <a:gd name="connsiteY868" fmla="*/ 1715072 h 1876425"/>
                <a:gd name="connsiteX869" fmla="*/ 793052 w 1314450"/>
                <a:gd name="connsiteY869" fmla="*/ 1719072 h 1876425"/>
                <a:gd name="connsiteX870" fmla="*/ 811816 w 1314450"/>
                <a:gd name="connsiteY870" fmla="*/ 1722406 h 1876425"/>
                <a:gd name="connsiteX871" fmla="*/ 819150 w 1314450"/>
                <a:gd name="connsiteY871" fmla="*/ 1718882 h 1876425"/>
                <a:gd name="connsiteX872" fmla="*/ 821055 w 1314450"/>
                <a:gd name="connsiteY872" fmla="*/ 1720406 h 1876425"/>
                <a:gd name="connsiteX873" fmla="*/ 826008 w 1314450"/>
                <a:gd name="connsiteY873" fmla="*/ 1714500 h 1876425"/>
                <a:gd name="connsiteX874" fmla="*/ 828199 w 1314450"/>
                <a:gd name="connsiteY874" fmla="*/ 1715453 h 1876425"/>
                <a:gd name="connsiteX875" fmla="*/ 835247 w 1314450"/>
                <a:gd name="connsiteY875" fmla="*/ 1705356 h 1876425"/>
                <a:gd name="connsiteX876" fmla="*/ 840391 w 1314450"/>
                <a:gd name="connsiteY876" fmla="*/ 1709357 h 1876425"/>
                <a:gd name="connsiteX877" fmla="*/ 850964 w 1314450"/>
                <a:gd name="connsiteY877" fmla="*/ 1710595 h 1876425"/>
                <a:gd name="connsiteX878" fmla="*/ 853440 w 1314450"/>
                <a:gd name="connsiteY878" fmla="*/ 1714881 h 1876425"/>
                <a:gd name="connsiteX879" fmla="*/ 856679 w 1314450"/>
                <a:gd name="connsiteY879" fmla="*/ 1715072 h 1876425"/>
                <a:gd name="connsiteX880" fmla="*/ 863251 w 1314450"/>
                <a:gd name="connsiteY880" fmla="*/ 1712214 h 1876425"/>
                <a:gd name="connsiteX881" fmla="*/ 860012 w 1314450"/>
                <a:gd name="connsiteY881" fmla="*/ 1708118 h 1876425"/>
                <a:gd name="connsiteX882" fmla="*/ 866204 w 1314450"/>
                <a:gd name="connsiteY882" fmla="*/ 1704880 h 1876425"/>
                <a:gd name="connsiteX883" fmla="*/ 871633 w 1314450"/>
                <a:gd name="connsiteY883" fmla="*/ 1712119 h 1876425"/>
                <a:gd name="connsiteX884" fmla="*/ 871251 w 1314450"/>
                <a:gd name="connsiteY884" fmla="*/ 1715929 h 1876425"/>
                <a:gd name="connsiteX885" fmla="*/ 878205 w 1314450"/>
                <a:gd name="connsiteY885" fmla="*/ 1722596 h 1876425"/>
                <a:gd name="connsiteX886" fmla="*/ 879824 w 1314450"/>
                <a:gd name="connsiteY886" fmla="*/ 1729264 h 1876425"/>
                <a:gd name="connsiteX887" fmla="*/ 870871 w 1314450"/>
                <a:gd name="connsiteY887" fmla="*/ 1738884 h 1876425"/>
                <a:gd name="connsiteX888" fmla="*/ 874109 w 1314450"/>
                <a:gd name="connsiteY888" fmla="*/ 1748981 h 1876425"/>
                <a:gd name="connsiteX889" fmla="*/ 860679 w 1314450"/>
                <a:gd name="connsiteY889" fmla="*/ 1756696 h 1876425"/>
                <a:gd name="connsiteX890" fmla="*/ 838295 w 1314450"/>
                <a:gd name="connsiteY890" fmla="*/ 1755077 h 1876425"/>
                <a:gd name="connsiteX891" fmla="*/ 826580 w 1314450"/>
                <a:gd name="connsiteY891" fmla="*/ 1763173 h 1876425"/>
                <a:gd name="connsiteX892" fmla="*/ 814483 w 1314450"/>
                <a:gd name="connsiteY892" fmla="*/ 1760030 h 1876425"/>
                <a:gd name="connsiteX893" fmla="*/ 807625 w 1314450"/>
                <a:gd name="connsiteY893" fmla="*/ 1755267 h 1876425"/>
                <a:gd name="connsiteX894" fmla="*/ 791813 w 1314450"/>
                <a:gd name="connsiteY894" fmla="*/ 1754505 h 1876425"/>
                <a:gd name="connsiteX895" fmla="*/ 785241 w 1314450"/>
                <a:gd name="connsiteY895" fmla="*/ 1772793 h 1876425"/>
                <a:gd name="connsiteX896" fmla="*/ 786479 w 1314450"/>
                <a:gd name="connsiteY896" fmla="*/ 1774889 h 1876425"/>
                <a:gd name="connsiteX897" fmla="*/ 777907 w 1314450"/>
                <a:gd name="connsiteY897" fmla="*/ 1786700 h 1876425"/>
                <a:gd name="connsiteX898" fmla="*/ 758761 w 1314450"/>
                <a:gd name="connsiteY898" fmla="*/ 1790414 h 1876425"/>
                <a:gd name="connsiteX899" fmla="*/ 750856 w 1314450"/>
                <a:gd name="connsiteY899" fmla="*/ 1779651 h 1876425"/>
                <a:gd name="connsiteX900" fmla="*/ 728376 w 1314450"/>
                <a:gd name="connsiteY900" fmla="*/ 1762316 h 1876425"/>
                <a:gd name="connsiteX901" fmla="*/ 721900 w 1314450"/>
                <a:gd name="connsiteY901" fmla="*/ 1749933 h 1876425"/>
                <a:gd name="connsiteX902" fmla="*/ 715804 w 1314450"/>
                <a:gd name="connsiteY902" fmla="*/ 1745456 h 1876425"/>
                <a:gd name="connsiteX903" fmla="*/ 713232 w 1314450"/>
                <a:gd name="connsiteY903" fmla="*/ 1737741 h 1876425"/>
                <a:gd name="connsiteX904" fmla="*/ 709517 w 1314450"/>
                <a:gd name="connsiteY904" fmla="*/ 1741456 h 1876425"/>
                <a:gd name="connsiteX905" fmla="*/ 696277 w 1314450"/>
                <a:gd name="connsiteY905" fmla="*/ 1738027 h 1876425"/>
                <a:gd name="connsiteX906" fmla="*/ 668274 w 1314450"/>
                <a:gd name="connsiteY906" fmla="*/ 1739170 h 1876425"/>
                <a:gd name="connsiteX907" fmla="*/ 657796 w 1314450"/>
                <a:gd name="connsiteY907" fmla="*/ 1748123 h 1876425"/>
                <a:gd name="connsiteX908" fmla="*/ 651129 w 1314450"/>
                <a:gd name="connsiteY908" fmla="*/ 1749743 h 1876425"/>
                <a:gd name="connsiteX909" fmla="*/ 654939 w 1314450"/>
                <a:gd name="connsiteY909" fmla="*/ 1759077 h 1876425"/>
                <a:gd name="connsiteX910" fmla="*/ 656654 w 1314450"/>
                <a:gd name="connsiteY910" fmla="*/ 1783556 h 1876425"/>
                <a:gd name="connsiteX911" fmla="*/ 644366 w 1314450"/>
                <a:gd name="connsiteY911" fmla="*/ 1795463 h 1876425"/>
                <a:gd name="connsiteX912" fmla="*/ 651986 w 1314450"/>
                <a:gd name="connsiteY912" fmla="*/ 1811369 h 1876425"/>
                <a:gd name="connsiteX913" fmla="*/ 651986 w 1314450"/>
                <a:gd name="connsiteY913" fmla="*/ 1832801 h 1876425"/>
                <a:gd name="connsiteX914" fmla="*/ 641414 w 1314450"/>
                <a:gd name="connsiteY914" fmla="*/ 1847184 h 1876425"/>
                <a:gd name="connsiteX915" fmla="*/ 636841 w 1314450"/>
                <a:gd name="connsiteY915" fmla="*/ 1847374 h 1876425"/>
                <a:gd name="connsiteX916" fmla="*/ 635794 w 1314450"/>
                <a:gd name="connsiteY916" fmla="*/ 1850231 h 1876425"/>
                <a:gd name="connsiteX917" fmla="*/ 633793 w 1314450"/>
                <a:gd name="connsiteY917" fmla="*/ 1843850 h 1876425"/>
                <a:gd name="connsiteX918" fmla="*/ 629508 w 1314450"/>
                <a:gd name="connsiteY918" fmla="*/ 1844707 h 1876425"/>
                <a:gd name="connsiteX919" fmla="*/ 629508 w 1314450"/>
                <a:gd name="connsiteY919" fmla="*/ 1841087 h 1876425"/>
                <a:gd name="connsiteX920" fmla="*/ 626745 w 1314450"/>
                <a:gd name="connsiteY920" fmla="*/ 1841850 h 1876425"/>
                <a:gd name="connsiteX921" fmla="*/ 620077 w 1314450"/>
                <a:gd name="connsiteY921" fmla="*/ 1844802 h 1876425"/>
                <a:gd name="connsiteX922" fmla="*/ 618839 w 1314450"/>
                <a:gd name="connsiteY922" fmla="*/ 1848898 h 1876425"/>
                <a:gd name="connsiteX923" fmla="*/ 606933 w 1314450"/>
                <a:gd name="connsiteY923" fmla="*/ 1860709 h 1876425"/>
                <a:gd name="connsiteX924" fmla="*/ 598170 w 1314450"/>
                <a:gd name="connsiteY924" fmla="*/ 1855375 h 1876425"/>
                <a:gd name="connsiteX925" fmla="*/ 582930 w 1314450"/>
                <a:gd name="connsiteY925" fmla="*/ 1863281 h 1876425"/>
                <a:gd name="connsiteX926" fmla="*/ 576453 w 1314450"/>
                <a:gd name="connsiteY926" fmla="*/ 1855851 h 1876425"/>
                <a:gd name="connsiteX927" fmla="*/ 563689 w 1314450"/>
                <a:gd name="connsiteY927" fmla="*/ 1858233 h 1876425"/>
                <a:gd name="connsiteX928" fmla="*/ 549307 w 1314450"/>
                <a:gd name="connsiteY928" fmla="*/ 1857280 h 1876425"/>
                <a:gd name="connsiteX929" fmla="*/ 545306 w 1314450"/>
                <a:gd name="connsiteY929" fmla="*/ 1858137 h 1876425"/>
                <a:gd name="connsiteX930" fmla="*/ 535781 w 1314450"/>
                <a:gd name="connsiteY930" fmla="*/ 1867281 h 1876425"/>
                <a:gd name="connsiteX931" fmla="*/ 535210 w 1314450"/>
                <a:gd name="connsiteY931" fmla="*/ 1873758 h 1876425"/>
                <a:gd name="connsiteX932" fmla="*/ 525209 w 1314450"/>
                <a:gd name="connsiteY932" fmla="*/ 1876139 h 1876425"/>
                <a:gd name="connsiteX933" fmla="*/ 524446 w 1314450"/>
                <a:gd name="connsiteY933" fmla="*/ 1870805 h 1876425"/>
                <a:gd name="connsiteX934" fmla="*/ 533971 w 1314450"/>
                <a:gd name="connsiteY934" fmla="*/ 1855946 h 1876425"/>
                <a:gd name="connsiteX935" fmla="*/ 518922 w 1314450"/>
                <a:gd name="connsiteY935" fmla="*/ 1856804 h 1876425"/>
                <a:gd name="connsiteX936" fmla="*/ 521208 w 1314450"/>
                <a:gd name="connsiteY936" fmla="*/ 1852803 h 1876425"/>
                <a:gd name="connsiteX937" fmla="*/ 531686 w 1314450"/>
                <a:gd name="connsiteY937" fmla="*/ 1852994 h 1876425"/>
                <a:gd name="connsiteX938" fmla="*/ 526447 w 1314450"/>
                <a:gd name="connsiteY938" fmla="*/ 1840802 h 1876425"/>
                <a:gd name="connsiteX939" fmla="*/ 520732 w 1314450"/>
                <a:gd name="connsiteY939" fmla="*/ 1839183 h 1876425"/>
                <a:gd name="connsiteX940" fmla="*/ 511588 w 1314450"/>
                <a:gd name="connsiteY940" fmla="*/ 1831658 h 1876425"/>
                <a:gd name="connsiteX941" fmla="*/ 502348 w 1314450"/>
                <a:gd name="connsiteY941" fmla="*/ 1818037 h 1876425"/>
                <a:gd name="connsiteX942" fmla="*/ 496252 w 1314450"/>
                <a:gd name="connsiteY942" fmla="*/ 1814417 h 1876425"/>
                <a:gd name="connsiteX943" fmla="*/ 493300 w 1314450"/>
                <a:gd name="connsiteY943" fmla="*/ 1804130 h 1876425"/>
                <a:gd name="connsiteX944" fmla="*/ 487489 w 1314450"/>
                <a:gd name="connsiteY944" fmla="*/ 1798701 h 1876425"/>
                <a:gd name="connsiteX945" fmla="*/ 487775 w 1314450"/>
                <a:gd name="connsiteY945" fmla="*/ 1790129 h 1876425"/>
                <a:gd name="connsiteX946" fmla="*/ 504158 w 1314450"/>
                <a:gd name="connsiteY946" fmla="*/ 1778603 h 1876425"/>
                <a:gd name="connsiteX947" fmla="*/ 511873 w 1314450"/>
                <a:gd name="connsiteY947" fmla="*/ 1768317 h 1876425"/>
                <a:gd name="connsiteX948" fmla="*/ 518255 w 1314450"/>
                <a:gd name="connsiteY948" fmla="*/ 1751648 h 1876425"/>
                <a:gd name="connsiteX949" fmla="*/ 532257 w 1314450"/>
                <a:gd name="connsiteY949" fmla="*/ 1738694 h 1876425"/>
                <a:gd name="connsiteX950" fmla="*/ 527018 w 1314450"/>
                <a:gd name="connsiteY950" fmla="*/ 1732121 h 1876425"/>
                <a:gd name="connsiteX951" fmla="*/ 520827 w 1314450"/>
                <a:gd name="connsiteY951" fmla="*/ 1731645 h 1876425"/>
                <a:gd name="connsiteX952" fmla="*/ 520636 w 1314450"/>
                <a:gd name="connsiteY952" fmla="*/ 1728026 h 1876425"/>
                <a:gd name="connsiteX953" fmla="*/ 527304 w 1314450"/>
                <a:gd name="connsiteY953" fmla="*/ 1709547 h 1876425"/>
                <a:gd name="connsiteX954" fmla="*/ 528733 w 1314450"/>
                <a:gd name="connsiteY954" fmla="*/ 1691640 h 1876425"/>
                <a:gd name="connsiteX955" fmla="*/ 533686 w 1314450"/>
                <a:gd name="connsiteY955" fmla="*/ 1682306 h 1876425"/>
                <a:gd name="connsiteX956" fmla="*/ 522923 w 1314450"/>
                <a:gd name="connsiteY956" fmla="*/ 1671352 h 1876425"/>
                <a:gd name="connsiteX957" fmla="*/ 520922 w 1314450"/>
                <a:gd name="connsiteY957" fmla="*/ 1664589 h 1876425"/>
                <a:gd name="connsiteX958" fmla="*/ 523017 w 1314450"/>
                <a:gd name="connsiteY958" fmla="*/ 1661732 h 1876425"/>
                <a:gd name="connsiteX959" fmla="*/ 512064 w 1314450"/>
                <a:gd name="connsiteY959" fmla="*/ 1670018 h 1876425"/>
                <a:gd name="connsiteX960" fmla="*/ 493300 w 1314450"/>
                <a:gd name="connsiteY960" fmla="*/ 1665923 h 1876425"/>
                <a:gd name="connsiteX961" fmla="*/ 486918 w 1314450"/>
                <a:gd name="connsiteY961" fmla="*/ 1655350 h 1876425"/>
                <a:gd name="connsiteX962" fmla="*/ 463963 w 1314450"/>
                <a:gd name="connsiteY962" fmla="*/ 1632680 h 1876425"/>
                <a:gd name="connsiteX963" fmla="*/ 442436 w 1314450"/>
                <a:gd name="connsiteY963" fmla="*/ 1600391 h 1876425"/>
                <a:gd name="connsiteX964" fmla="*/ 455486 w 1314450"/>
                <a:gd name="connsiteY964" fmla="*/ 1587246 h 1876425"/>
                <a:gd name="connsiteX965" fmla="*/ 465106 w 1314450"/>
                <a:gd name="connsiteY965" fmla="*/ 1567148 h 1876425"/>
                <a:gd name="connsiteX966" fmla="*/ 483584 w 1314450"/>
                <a:gd name="connsiteY966" fmla="*/ 1555147 h 1876425"/>
                <a:gd name="connsiteX967" fmla="*/ 488823 w 1314450"/>
                <a:gd name="connsiteY967" fmla="*/ 1544384 h 1876425"/>
                <a:gd name="connsiteX968" fmla="*/ 484823 w 1314450"/>
                <a:gd name="connsiteY968" fmla="*/ 1538288 h 1876425"/>
                <a:gd name="connsiteX969" fmla="*/ 473583 w 1314450"/>
                <a:gd name="connsiteY969" fmla="*/ 1530477 h 1876425"/>
                <a:gd name="connsiteX970" fmla="*/ 472726 w 1314450"/>
                <a:gd name="connsiteY970" fmla="*/ 1525524 h 1876425"/>
                <a:gd name="connsiteX971" fmla="*/ 466344 w 1314450"/>
                <a:gd name="connsiteY971" fmla="*/ 1521238 h 1876425"/>
                <a:gd name="connsiteX972" fmla="*/ 466154 w 1314450"/>
                <a:gd name="connsiteY972" fmla="*/ 1517237 h 1876425"/>
                <a:gd name="connsiteX973" fmla="*/ 460724 w 1314450"/>
                <a:gd name="connsiteY973" fmla="*/ 1512665 h 1876425"/>
                <a:gd name="connsiteX974" fmla="*/ 461962 w 1314450"/>
                <a:gd name="connsiteY974" fmla="*/ 1511237 h 1876425"/>
                <a:gd name="connsiteX975" fmla="*/ 454819 w 1314450"/>
                <a:gd name="connsiteY975" fmla="*/ 1505808 h 1876425"/>
                <a:gd name="connsiteX976" fmla="*/ 446056 w 1314450"/>
                <a:gd name="connsiteY976" fmla="*/ 1509998 h 1876425"/>
                <a:gd name="connsiteX977" fmla="*/ 436436 w 1314450"/>
                <a:gd name="connsiteY977" fmla="*/ 1510189 h 1876425"/>
                <a:gd name="connsiteX978" fmla="*/ 430149 w 1314450"/>
                <a:gd name="connsiteY978" fmla="*/ 1515809 h 1876425"/>
                <a:gd name="connsiteX979" fmla="*/ 430244 w 1314450"/>
                <a:gd name="connsiteY979" fmla="*/ 1523429 h 1876425"/>
                <a:gd name="connsiteX980" fmla="*/ 436626 w 1314450"/>
                <a:gd name="connsiteY980" fmla="*/ 1528858 h 1876425"/>
                <a:gd name="connsiteX981" fmla="*/ 425863 w 1314450"/>
                <a:gd name="connsiteY981" fmla="*/ 1541526 h 1876425"/>
                <a:gd name="connsiteX982" fmla="*/ 407670 w 1314450"/>
                <a:gd name="connsiteY982" fmla="*/ 1553242 h 1876425"/>
                <a:gd name="connsiteX983" fmla="*/ 397288 w 1314450"/>
                <a:gd name="connsiteY983" fmla="*/ 1554099 h 1876425"/>
                <a:gd name="connsiteX984" fmla="*/ 387858 w 1314450"/>
                <a:gd name="connsiteY984" fmla="*/ 1558576 h 1876425"/>
                <a:gd name="connsiteX985" fmla="*/ 370713 w 1314450"/>
                <a:gd name="connsiteY985" fmla="*/ 1570959 h 1876425"/>
                <a:gd name="connsiteX986" fmla="*/ 378714 w 1314450"/>
                <a:gd name="connsiteY986" fmla="*/ 1576007 h 1876425"/>
                <a:gd name="connsiteX987" fmla="*/ 384048 w 1314450"/>
                <a:gd name="connsiteY987" fmla="*/ 1586484 h 1876425"/>
                <a:gd name="connsiteX988" fmla="*/ 381571 w 1314450"/>
                <a:gd name="connsiteY988" fmla="*/ 1587627 h 1876425"/>
                <a:gd name="connsiteX989" fmla="*/ 383572 w 1314450"/>
                <a:gd name="connsiteY989" fmla="*/ 1596390 h 1876425"/>
                <a:gd name="connsiteX990" fmla="*/ 398621 w 1314450"/>
                <a:gd name="connsiteY990" fmla="*/ 1613250 h 1876425"/>
                <a:gd name="connsiteX991" fmla="*/ 397955 w 1314450"/>
                <a:gd name="connsiteY991" fmla="*/ 1617917 h 1876425"/>
                <a:gd name="connsiteX992" fmla="*/ 379286 w 1314450"/>
                <a:gd name="connsiteY992" fmla="*/ 1631442 h 1876425"/>
                <a:gd name="connsiteX993" fmla="*/ 373380 w 1314450"/>
                <a:gd name="connsiteY993" fmla="*/ 1639062 h 1876425"/>
                <a:gd name="connsiteX994" fmla="*/ 366426 w 1314450"/>
                <a:gd name="connsiteY994" fmla="*/ 1641729 h 1876425"/>
                <a:gd name="connsiteX995" fmla="*/ 341852 w 1314450"/>
                <a:gd name="connsiteY995" fmla="*/ 1664303 h 1876425"/>
                <a:gd name="connsiteX996" fmla="*/ 330994 w 1314450"/>
                <a:gd name="connsiteY996" fmla="*/ 1661922 h 1876425"/>
                <a:gd name="connsiteX997" fmla="*/ 321659 w 1314450"/>
                <a:gd name="connsiteY997" fmla="*/ 1646873 h 1876425"/>
                <a:gd name="connsiteX998" fmla="*/ 315373 w 1314450"/>
                <a:gd name="connsiteY998" fmla="*/ 1652492 h 1876425"/>
                <a:gd name="connsiteX999" fmla="*/ 312039 w 1314450"/>
                <a:gd name="connsiteY999" fmla="*/ 1660303 h 1876425"/>
                <a:gd name="connsiteX1000" fmla="*/ 314611 w 1314450"/>
                <a:gd name="connsiteY1000" fmla="*/ 1669923 h 1876425"/>
                <a:gd name="connsiteX1001" fmla="*/ 311944 w 1314450"/>
                <a:gd name="connsiteY1001" fmla="*/ 1674686 h 1876425"/>
                <a:gd name="connsiteX1002" fmla="*/ 279940 w 1314450"/>
                <a:gd name="connsiteY1002" fmla="*/ 1704594 h 1876425"/>
                <a:gd name="connsiteX1003" fmla="*/ 810768 w 1314450"/>
                <a:gd name="connsiteY1003" fmla="*/ 480251 h 1876425"/>
                <a:gd name="connsiteX1004" fmla="*/ 824293 w 1314450"/>
                <a:gd name="connsiteY1004" fmla="*/ 483775 h 1876425"/>
                <a:gd name="connsiteX1005" fmla="*/ 825246 w 1314450"/>
                <a:gd name="connsiteY1005" fmla="*/ 477584 h 1876425"/>
                <a:gd name="connsiteX1006" fmla="*/ 820008 w 1314450"/>
                <a:gd name="connsiteY1006" fmla="*/ 481870 h 1876425"/>
                <a:gd name="connsiteX1007" fmla="*/ 810768 w 1314450"/>
                <a:gd name="connsiteY1007" fmla="*/ 480251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</a:cxnLst>
              <a:rect l="l" t="t" r="r" b="b"/>
              <a:pathLst>
                <a:path w="1314450" h="1876425">
                  <a:moveTo>
                    <a:pt x="1028319" y="1498568"/>
                  </a:moveTo>
                  <a:lnTo>
                    <a:pt x="1030986" y="1498473"/>
                  </a:lnTo>
                  <a:lnTo>
                    <a:pt x="1028224" y="1500664"/>
                  </a:lnTo>
                  <a:lnTo>
                    <a:pt x="1025271" y="1499521"/>
                  </a:lnTo>
                  <a:lnTo>
                    <a:pt x="1028319" y="1498568"/>
                  </a:lnTo>
                  <a:close/>
                  <a:moveTo>
                    <a:pt x="279940" y="1704594"/>
                  </a:moveTo>
                  <a:lnTo>
                    <a:pt x="278130" y="1693259"/>
                  </a:lnTo>
                  <a:lnTo>
                    <a:pt x="266986" y="1687544"/>
                  </a:lnTo>
                  <a:lnTo>
                    <a:pt x="260318" y="1669256"/>
                  </a:lnTo>
                  <a:lnTo>
                    <a:pt x="261747" y="1665351"/>
                  </a:lnTo>
                  <a:lnTo>
                    <a:pt x="254889" y="1652207"/>
                  </a:lnTo>
                  <a:lnTo>
                    <a:pt x="250222" y="1648778"/>
                  </a:lnTo>
                  <a:lnTo>
                    <a:pt x="242697" y="1645825"/>
                  </a:lnTo>
                  <a:lnTo>
                    <a:pt x="236315" y="1646587"/>
                  </a:lnTo>
                  <a:lnTo>
                    <a:pt x="232315" y="1642777"/>
                  </a:lnTo>
                  <a:lnTo>
                    <a:pt x="224790" y="1641062"/>
                  </a:lnTo>
                  <a:lnTo>
                    <a:pt x="208502" y="1660779"/>
                  </a:lnTo>
                  <a:lnTo>
                    <a:pt x="203930" y="1662589"/>
                  </a:lnTo>
                  <a:lnTo>
                    <a:pt x="194691" y="1655921"/>
                  </a:lnTo>
                  <a:lnTo>
                    <a:pt x="190405" y="1656874"/>
                  </a:lnTo>
                  <a:lnTo>
                    <a:pt x="184499" y="1644587"/>
                  </a:lnTo>
                  <a:lnTo>
                    <a:pt x="178689" y="1644968"/>
                  </a:lnTo>
                  <a:lnTo>
                    <a:pt x="176593" y="1647444"/>
                  </a:lnTo>
                  <a:lnTo>
                    <a:pt x="173164" y="1644206"/>
                  </a:lnTo>
                  <a:lnTo>
                    <a:pt x="180880" y="1631347"/>
                  </a:lnTo>
                  <a:lnTo>
                    <a:pt x="181642" y="1628489"/>
                  </a:lnTo>
                  <a:lnTo>
                    <a:pt x="178594" y="1625537"/>
                  </a:lnTo>
                  <a:lnTo>
                    <a:pt x="168211" y="1641729"/>
                  </a:lnTo>
                  <a:lnTo>
                    <a:pt x="160782" y="1636109"/>
                  </a:lnTo>
                  <a:lnTo>
                    <a:pt x="154305" y="1626584"/>
                  </a:lnTo>
                  <a:lnTo>
                    <a:pt x="164116" y="1616869"/>
                  </a:lnTo>
                  <a:lnTo>
                    <a:pt x="162782" y="1615154"/>
                  </a:lnTo>
                  <a:lnTo>
                    <a:pt x="152019" y="1623060"/>
                  </a:lnTo>
                  <a:lnTo>
                    <a:pt x="148400" y="1618869"/>
                  </a:lnTo>
                  <a:lnTo>
                    <a:pt x="150400" y="1612773"/>
                  </a:lnTo>
                  <a:lnTo>
                    <a:pt x="146399" y="1610773"/>
                  </a:lnTo>
                  <a:lnTo>
                    <a:pt x="146304" y="1607344"/>
                  </a:lnTo>
                  <a:lnTo>
                    <a:pt x="162211" y="1592104"/>
                  </a:lnTo>
                  <a:lnTo>
                    <a:pt x="160401" y="1586675"/>
                  </a:lnTo>
                  <a:lnTo>
                    <a:pt x="158877" y="1591151"/>
                  </a:lnTo>
                  <a:lnTo>
                    <a:pt x="148876" y="1599819"/>
                  </a:lnTo>
                  <a:lnTo>
                    <a:pt x="144780" y="1601629"/>
                  </a:lnTo>
                  <a:lnTo>
                    <a:pt x="142780" y="1597914"/>
                  </a:lnTo>
                  <a:lnTo>
                    <a:pt x="135541" y="1599724"/>
                  </a:lnTo>
                  <a:lnTo>
                    <a:pt x="132207" y="1590580"/>
                  </a:lnTo>
                  <a:lnTo>
                    <a:pt x="117062" y="1569244"/>
                  </a:lnTo>
                  <a:lnTo>
                    <a:pt x="123158" y="1562386"/>
                  </a:lnTo>
                  <a:lnTo>
                    <a:pt x="124111" y="1555433"/>
                  </a:lnTo>
                  <a:lnTo>
                    <a:pt x="110490" y="1556480"/>
                  </a:lnTo>
                  <a:lnTo>
                    <a:pt x="109918" y="1551623"/>
                  </a:lnTo>
                  <a:lnTo>
                    <a:pt x="115443" y="1548670"/>
                  </a:lnTo>
                  <a:lnTo>
                    <a:pt x="114300" y="1544288"/>
                  </a:lnTo>
                  <a:lnTo>
                    <a:pt x="105632" y="1545336"/>
                  </a:lnTo>
                  <a:lnTo>
                    <a:pt x="104584" y="1535430"/>
                  </a:lnTo>
                  <a:lnTo>
                    <a:pt x="96679" y="1539335"/>
                  </a:lnTo>
                  <a:lnTo>
                    <a:pt x="98203" y="1529906"/>
                  </a:lnTo>
                  <a:lnTo>
                    <a:pt x="108014" y="1520667"/>
                  </a:lnTo>
                  <a:lnTo>
                    <a:pt x="109251" y="1522857"/>
                  </a:lnTo>
                  <a:lnTo>
                    <a:pt x="112490" y="1520762"/>
                  </a:lnTo>
                  <a:lnTo>
                    <a:pt x="114205" y="1525334"/>
                  </a:lnTo>
                  <a:lnTo>
                    <a:pt x="118015" y="1523810"/>
                  </a:lnTo>
                  <a:lnTo>
                    <a:pt x="104204" y="1496949"/>
                  </a:lnTo>
                  <a:lnTo>
                    <a:pt x="102108" y="1498473"/>
                  </a:lnTo>
                  <a:lnTo>
                    <a:pt x="98489" y="1493234"/>
                  </a:lnTo>
                  <a:lnTo>
                    <a:pt x="103632" y="1486758"/>
                  </a:lnTo>
                  <a:lnTo>
                    <a:pt x="98870" y="1481995"/>
                  </a:lnTo>
                  <a:lnTo>
                    <a:pt x="107156" y="1477042"/>
                  </a:lnTo>
                  <a:lnTo>
                    <a:pt x="104394" y="1469803"/>
                  </a:lnTo>
                  <a:lnTo>
                    <a:pt x="115729" y="1471422"/>
                  </a:lnTo>
                  <a:lnTo>
                    <a:pt x="113252" y="1467136"/>
                  </a:lnTo>
                  <a:lnTo>
                    <a:pt x="122301" y="1460278"/>
                  </a:lnTo>
                  <a:lnTo>
                    <a:pt x="119062" y="1446181"/>
                  </a:lnTo>
                  <a:lnTo>
                    <a:pt x="121920" y="1439894"/>
                  </a:lnTo>
                  <a:lnTo>
                    <a:pt x="110966" y="1396365"/>
                  </a:lnTo>
                  <a:lnTo>
                    <a:pt x="84391" y="1400175"/>
                  </a:lnTo>
                  <a:lnTo>
                    <a:pt x="76295" y="1403985"/>
                  </a:lnTo>
                  <a:lnTo>
                    <a:pt x="74866" y="1400937"/>
                  </a:lnTo>
                  <a:lnTo>
                    <a:pt x="57721" y="1407128"/>
                  </a:lnTo>
                  <a:lnTo>
                    <a:pt x="52292" y="1389888"/>
                  </a:lnTo>
                  <a:lnTo>
                    <a:pt x="56198" y="1363028"/>
                  </a:lnTo>
                  <a:lnTo>
                    <a:pt x="60865" y="1361218"/>
                  </a:lnTo>
                  <a:lnTo>
                    <a:pt x="65913" y="1354550"/>
                  </a:lnTo>
                  <a:lnTo>
                    <a:pt x="64008" y="1344454"/>
                  </a:lnTo>
                  <a:lnTo>
                    <a:pt x="65627" y="1338167"/>
                  </a:lnTo>
                  <a:lnTo>
                    <a:pt x="77152" y="1328261"/>
                  </a:lnTo>
                  <a:lnTo>
                    <a:pt x="59722" y="1307211"/>
                  </a:lnTo>
                  <a:lnTo>
                    <a:pt x="53340" y="1292733"/>
                  </a:lnTo>
                  <a:lnTo>
                    <a:pt x="53245" y="1284637"/>
                  </a:lnTo>
                  <a:lnTo>
                    <a:pt x="57341" y="1282542"/>
                  </a:lnTo>
                  <a:lnTo>
                    <a:pt x="53054" y="1282922"/>
                  </a:lnTo>
                  <a:lnTo>
                    <a:pt x="53054" y="1277874"/>
                  </a:lnTo>
                  <a:lnTo>
                    <a:pt x="67246" y="1269683"/>
                  </a:lnTo>
                  <a:lnTo>
                    <a:pt x="65341" y="1268254"/>
                  </a:lnTo>
                  <a:lnTo>
                    <a:pt x="68485" y="1262158"/>
                  </a:lnTo>
                  <a:lnTo>
                    <a:pt x="61626" y="1255014"/>
                  </a:lnTo>
                  <a:lnTo>
                    <a:pt x="64865" y="1252823"/>
                  </a:lnTo>
                  <a:lnTo>
                    <a:pt x="61055" y="1250918"/>
                  </a:lnTo>
                  <a:lnTo>
                    <a:pt x="52674" y="1230249"/>
                  </a:lnTo>
                  <a:lnTo>
                    <a:pt x="55626" y="1206818"/>
                  </a:lnTo>
                  <a:lnTo>
                    <a:pt x="49435" y="1205103"/>
                  </a:lnTo>
                  <a:lnTo>
                    <a:pt x="51911" y="1199484"/>
                  </a:lnTo>
                  <a:lnTo>
                    <a:pt x="46482" y="1197674"/>
                  </a:lnTo>
                  <a:lnTo>
                    <a:pt x="46958" y="1192244"/>
                  </a:lnTo>
                  <a:lnTo>
                    <a:pt x="51530" y="1191768"/>
                  </a:lnTo>
                  <a:lnTo>
                    <a:pt x="51530" y="1186053"/>
                  </a:lnTo>
                  <a:lnTo>
                    <a:pt x="56007" y="1185767"/>
                  </a:lnTo>
                  <a:lnTo>
                    <a:pt x="56292" y="1181100"/>
                  </a:lnTo>
                  <a:lnTo>
                    <a:pt x="53245" y="1179481"/>
                  </a:lnTo>
                  <a:lnTo>
                    <a:pt x="55816" y="1163193"/>
                  </a:lnTo>
                  <a:lnTo>
                    <a:pt x="56292" y="1170337"/>
                  </a:lnTo>
                  <a:lnTo>
                    <a:pt x="61532" y="1171480"/>
                  </a:lnTo>
                  <a:lnTo>
                    <a:pt x="63532" y="1161574"/>
                  </a:lnTo>
                  <a:lnTo>
                    <a:pt x="75914" y="1156335"/>
                  </a:lnTo>
                  <a:lnTo>
                    <a:pt x="76295" y="1130332"/>
                  </a:lnTo>
                  <a:lnTo>
                    <a:pt x="74105" y="1129094"/>
                  </a:lnTo>
                  <a:lnTo>
                    <a:pt x="76867" y="1120712"/>
                  </a:lnTo>
                  <a:lnTo>
                    <a:pt x="84106" y="1120521"/>
                  </a:lnTo>
                  <a:lnTo>
                    <a:pt x="81534" y="1132904"/>
                  </a:lnTo>
                  <a:lnTo>
                    <a:pt x="90011" y="1133570"/>
                  </a:lnTo>
                  <a:lnTo>
                    <a:pt x="89058" y="1118902"/>
                  </a:lnTo>
                  <a:lnTo>
                    <a:pt x="95917" y="1117664"/>
                  </a:lnTo>
                  <a:lnTo>
                    <a:pt x="96202" y="1115283"/>
                  </a:lnTo>
                  <a:lnTo>
                    <a:pt x="105632" y="1117759"/>
                  </a:lnTo>
                  <a:lnTo>
                    <a:pt x="108775" y="1103471"/>
                  </a:lnTo>
                  <a:lnTo>
                    <a:pt x="114681" y="1103376"/>
                  </a:lnTo>
                  <a:lnTo>
                    <a:pt x="117539" y="1112044"/>
                  </a:lnTo>
                  <a:lnTo>
                    <a:pt x="127158" y="1114139"/>
                  </a:lnTo>
                  <a:lnTo>
                    <a:pt x="130016" y="1122426"/>
                  </a:lnTo>
                  <a:lnTo>
                    <a:pt x="136207" y="1122140"/>
                  </a:lnTo>
                  <a:lnTo>
                    <a:pt x="143256" y="1116902"/>
                  </a:lnTo>
                  <a:lnTo>
                    <a:pt x="145637" y="1102805"/>
                  </a:lnTo>
                  <a:lnTo>
                    <a:pt x="130111" y="1098804"/>
                  </a:lnTo>
                  <a:lnTo>
                    <a:pt x="130683" y="1082993"/>
                  </a:lnTo>
                  <a:lnTo>
                    <a:pt x="128207" y="1069753"/>
                  </a:lnTo>
                  <a:lnTo>
                    <a:pt x="124873" y="1062514"/>
                  </a:lnTo>
                  <a:lnTo>
                    <a:pt x="120396" y="1063847"/>
                  </a:lnTo>
                  <a:lnTo>
                    <a:pt x="121444" y="1059085"/>
                  </a:lnTo>
                  <a:lnTo>
                    <a:pt x="143827" y="1038606"/>
                  </a:lnTo>
                  <a:lnTo>
                    <a:pt x="169450" y="1038035"/>
                  </a:lnTo>
                  <a:lnTo>
                    <a:pt x="188405" y="1030129"/>
                  </a:lnTo>
                  <a:lnTo>
                    <a:pt x="180404" y="1022604"/>
                  </a:lnTo>
                  <a:lnTo>
                    <a:pt x="192595" y="1010793"/>
                  </a:lnTo>
                  <a:lnTo>
                    <a:pt x="188595" y="1008317"/>
                  </a:lnTo>
                  <a:lnTo>
                    <a:pt x="191357" y="1005364"/>
                  </a:lnTo>
                  <a:lnTo>
                    <a:pt x="186118" y="991743"/>
                  </a:lnTo>
                  <a:lnTo>
                    <a:pt x="208121" y="982123"/>
                  </a:lnTo>
                  <a:lnTo>
                    <a:pt x="241268" y="979742"/>
                  </a:lnTo>
                  <a:lnTo>
                    <a:pt x="242983" y="975455"/>
                  </a:lnTo>
                  <a:lnTo>
                    <a:pt x="240316" y="964597"/>
                  </a:lnTo>
                  <a:lnTo>
                    <a:pt x="248221" y="962120"/>
                  </a:lnTo>
                  <a:lnTo>
                    <a:pt x="244221" y="951167"/>
                  </a:lnTo>
                  <a:lnTo>
                    <a:pt x="249555" y="945071"/>
                  </a:lnTo>
                  <a:lnTo>
                    <a:pt x="243935" y="943261"/>
                  </a:lnTo>
                  <a:lnTo>
                    <a:pt x="235172" y="932021"/>
                  </a:lnTo>
                  <a:lnTo>
                    <a:pt x="224409" y="935831"/>
                  </a:lnTo>
                  <a:lnTo>
                    <a:pt x="223266" y="927259"/>
                  </a:lnTo>
                  <a:lnTo>
                    <a:pt x="215741" y="914591"/>
                  </a:lnTo>
                  <a:lnTo>
                    <a:pt x="198596" y="921353"/>
                  </a:lnTo>
                  <a:lnTo>
                    <a:pt x="200025" y="929640"/>
                  </a:lnTo>
                  <a:lnTo>
                    <a:pt x="190024" y="928021"/>
                  </a:lnTo>
                  <a:lnTo>
                    <a:pt x="178975" y="919925"/>
                  </a:lnTo>
                  <a:lnTo>
                    <a:pt x="163544" y="924116"/>
                  </a:lnTo>
                  <a:lnTo>
                    <a:pt x="161449" y="904875"/>
                  </a:lnTo>
                  <a:lnTo>
                    <a:pt x="153352" y="907161"/>
                  </a:lnTo>
                  <a:lnTo>
                    <a:pt x="147828" y="904780"/>
                  </a:lnTo>
                  <a:lnTo>
                    <a:pt x="143351" y="907256"/>
                  </a:lnTo>
                  <a:lnTo>
                    <a:pt x="135350" y="882206"/>
                  </a:lnTo>
                  <a:lnTo>
                    <a:pt x="129445" y="882015"/>
                  </a:lnTo>
                  <a:lnTo>
                    <a:pt x="123254" y="872966"/>
                  </a:lnTo>
                  <a:lnTo>
                    <a:pt x="117443" y="856298"/>
                  </a:lnTo>
                  <a:lnTo>
                    <a:pt x="112490" y="858298"/>
                  </a:lnTo>
                  <a:lnTo>
                    <a:pt x="110585" y="866680"/>
                  </a:lnTo>
                  <a:lnTo>
                    <a:pt x="105537" y="873157"/>
                  </a:lnTo>
                  <a:lnTo>
                    <a:pt x="97631" y="871919"/>
                  </a:lnTo>
                  <a:lnTo>
                    <a:pt x="88964" y="877348"/>
                  </a:lnTo>
                  <a:lnTo>
                    <a:pt x="76581" y="871157"/>
                  </a:lnTo>
                  <a:lnTo>
                    <a:pt x="72866" y="874204"/>
                  </a:lnTo>
                  <a:lnTo>
                    <a:pt x="63341" y="872204"/>
                  </a:lnTo>
                  <a:lnTo>
                    <a:pt x="62103" y="869537"/>
                  </a:lnTo>
                  <a:lnTo>
                    <a:pt x="59055" y="869823"/>
                  </a:lnTo>
                  <a:lnTo>
                    <a:pt x="60579" y="864870"/>
                  </a:lnTo>
                  <a:lnTo>
                    <a:pt x="56864" y="860298"/>
                  </a:lnTo>
                  <a:lnTo>
                    <a:pt x="50482" y="870014"/>
                  </a:lnTo>
                  <a:lnTo>
                    <a:pt x="56674" y="876586"/>
                  </a:lnTo>
                  <a:lnTo>
                    <a:pt x="60579" y="888302"/>
                  </a:lnTo>
                  <a:lnTo>
                    <a:pt x="58007" y="893731"/>
                  </a:lnTo>
                  <a:lnTo>
                    <a:pt x="54197" y="894112"/>
                  </a:lnTo>
                  <a:lnTo>
                    <a:pt x="34671" y="884777"/>
                  </a:lnTo>
                  <a:lnTo>
                    <a:pt x="47816" y="869252"/>
                  </a:lnTo>
                  <a:lnTo>
                    <a:pt x="33147" y="860108"/>
                  </a:lnTo>
                  <a:lnTo>
                    <a:pt x="25622" y="851726"/>
                  </a:lnTo>
                  <a:lnTo>
                    <a:pt x="20193" y="838962"/>
                  </a:lnTo>
                  <a:lnTo>
                    <a:pt x="16478" y="813530"/>
                  </a:lnTo>
                  <a:lnTo>
                    <a:pt x="9525" y="806482"/>
                  </a:lnTo>
                  <a:lnTo>
                    <a:pt x="11049" y="796862"/>
                  </a:lnTo>
                  <a:lnTo>
                    <a:pt x="38576" y="785432"/>
                  </a:lnTo>
                  <a:lnTo>
                    <a:pt x="85820" y="796957"/>
                  </a:lnTo>
                  <a:lnTo>
                    <a:pt x="103061" y="797338"/>
                  </a:lnTo>
                  <a:lnTo>
                    <a:pt x="103156" y="785432"/>
                  </a:lnTo>
                  <a:lnTo>
                    <a:pt x="111919" y="774668"/>
                  </a:lnTo>
                  <a:lnTo>
                    <a:pt x="120777" y="769525"/>
                  </a:lnTo>
                  <a:lnTo>
                    <a:pt x="124396" y="754666"/>
                  </a:lnTo>
                  <a:lnTo>
                    <a:pt x="132302" y="744569"/>
                  </a:lnTo>
                  <a:lnTo>
                    <a:pt x="141732" y="716090"/>
                  </a:lnTo>
                  <a:lnTo>
                    <a:pt x="144685" y="687229"/>
                  </a:lnTo>
                  <a:lnTo>
                    <a:pt x="140780" y="688086"/>
                  </a:lnTo>
                  <a:lnTo>
                    <a:pt x="128778" y="671703"/>
                  </a:lnTo>
                  <a:lnTo>
                    <a:pt x="120301" y="665321"/>
                  </a:lnTo>
                  <a:lnTo>
                    <a:pt x="107537" y="659702"/>
                  </a:lnTo>
                  <a:lnTo>
                    <a:pt x="110109" y="652272"/>
                  </a:lnTo>
                  <a:lnTo>
                    <a:pt x="92011" y="653701"/>
                  </a:lnTo>
                  <a:lnTo>
                    <a:pt x="95536" y="625983"/>
                  </a:lnTo>
                  <a:lnTo>
                    <a:pt x="94298" y="623411"/>
                  </a:lnTo>
                  <a:lnTo>
                    <a:pt x="91916" y="624078"/>
                  </a:lnTo>
                  <a:lnTo>
                    <a:pt x="91630" y="621316"/>
                  </a:lnTo>
                  <a:lnTo>
                    <a:pt x="89154" y="622554"/>
                  </a:lnTo>
                  <a:lnTo>
                    <a:pt x="87630" y="616553"/>
                  </a:lnTo>
                  <a:lnTo>
                    <a:pt x="92964" y="616744"/>
                  </a:lnTo>
                  <a:lnTo>
                    <a:pt x="98107" y="575120"/>
                  </a:lnTo>
                  <a:lnTo>
                    <a:pt x="111443" y="576644"/>
                  </a:lnTo>
                  <a:lnTo>
                    <a:pt x="115824" y="582930"/>
                  </a:lnTo>
                  <a:lnTo>
                    <a:pt x="118682" y="583216"/>
                  </a:lnTo>
                  <a:lnTo>
                    <a:pt x="124873" y="581787"/>
                  </a:lnTo>
                  <a:lnTo>
                    <a:pt x="126111" y="578453"/>
                  </a:lnTo>
                  <a:lnTo>
                    <a:pt x="130588" y="576644"/>
                  </a:lnTo>
                  <a:lnTo>
                    <a:pt x="151638" y="577977"/>
                  </a:lnTo>
                  <a:lnTo>
                    <a:pt x="151162" y="570643"/>
                  </a:lnTo>
                  <a:lnTo>
                    <a:pt x="146875" y="561785"/>
                  </a:lnTo>
                  <a:lnTo>
                    <a:pt x="151924" y="561880"/>
                  </a:lnTo>
                  <a:lnTo>
                    <a:pt x="148876" y="553308"/>
                  </a:lnTo>
                  <a:lnTo>
                    <a:pt x="170212" y="546164"/>
                  </a:lnTo>
                  <a:lnTo>
                    <a:pt x="166021" y="542449"/>
                  </a:lnTo>
                  <a:lnTo>
                    <a:pt x="169069" y="540163"/>
                  </a:lnTo>
                  <a:lnTo>
                    <a:pt x="168973" y="535972"/>
                  </a:lnTo>
                  <a:lnTo>
                    <a:pt x="159830" y="535686"/>
                  </a:lnTo>
                  <a:lnTo>
                    <a:pt x="159734" y="532924"/>
                  </a:lnTo>
                  <a:lnTo>
                    <a:pt x="127349" y="536353"/>
                  </a:lnTo>
                  <a:lnTo>
                    <a:pt x="126587" y="533591"/>
                  </a:lnTo>
                  <a:lnTo>
                    <a:pt x="106013" y="531971"/>
                  </a:lnTo>
                  <a:lnTo>
                    <a:pt x="110204" y="519494"/>
                  </a:lnTo>
                  <a:lnTo>
                    <a:pt x="97060" y="505778"/>
                  </a:lnTo>
                  <a:lnTo>
                    <a:pt x="83248" y="482251"/>
                  </a:lnTo>
                  <a:lnTo>
                    <a:pt x="87344" y="467201"/>
                  </a:lnTo>
                  <a:lnTo>
                    <a:pt x="70199" y="462344"/>
                  </a:lnTo>
                  <a:lnTo>
                    <a:pt x="42576" y="464725"/>
                  </a:lnTo>
                  <a:lnTo>
                    <a:pt x="34100" y="459772"/>
                  </a:lnTo>
                  <a:lnTo>
                    <a:pt x="48292" y="428530"/>
                  </a:lnTo>
                  <a:lnTo>
                    <a:pt x="58007" y="417671"/>
                  </a:lnTo>
                  <a:lnTo>
                    <a:pt x="62865" y="407861"/>
                  </a:lnTo>
                  <a:lnTo>
                    <a:pt x="56769" y="403955"/>
                  </a:lnTo>
                  <a:lnTo>
                    <a:pt x="101918" y="390716"/>
                  </a:lnTo>
                  <a:lnTo>
                    <a:pt x="96488" y="376523"/>
                  </a:lnTo>
                  <a:lnTo>
                    <a:pt x="111823" y="391382"/>
                  </a:lnTo>
                  <a:lnTo>
                    <a:pt x="122491" y="389001"/>
                  </a:lnTo>
                  <a:lnTo>
                    <a:pt x="123920" y="395573"/>
                  </a:lnTo>
                  <a:lnTo>
                    <a:pt x="139255" y="394621"/>
                  </a:lnTo>
                  <a:lnTo>
                    <a:pt x="153257" y="402717"/>
                  </a:lnTo>
                  <a:lnTo>
                    <a:pt x="156686" y="402908"/>
                  </a:lnTo>
                  <a:lnTo>
                    <a:pt x="154114" y="402146"/>
                  </a:lnTo>
                  <a:lnTo>
                    <a:pt x="154305" y="384429"/>
                  </a:lnTo>
                  <a:lnTo>
                    <a:pt x="144209" y="349568"/>
                  </a:lnTo>
                  <a:lnTo>
                    <a:pt x="152591" y="341090"/>
                  </a:lnTo>
                  <a:lnTo>
                    <a:pt x="170498" y="332899"/>
                  </a:lnTo>
                  <a:lnTo>
                    <a:pt x="173069" y="325660"/>
                  </a:lnTo>
                  <a:lnTo>
                    <a:pt x="169450" y="315563"/>
                  </a:lnTo>
                  <a:lnTo>
                    <a:pt x="163925" y="316802"/>
                  </a:lnTo>
                  <a:lnTo>
                    <a:pt x="168402" y="314611"/>
                  </a:lnTo>
                  <a:lnTo>
                    <a:pt x="166116" y="306991"/>
                  </a:lnTo>
                  <a:lnTo>
                    <a:pt x="232220" y="298514"/>
                  </a:lnTo>
                  <a:lnTo>
                    <a:pt x="239935" y="294704"/>
                  </a:lnTo>
                  <a:lnTo>
                    <a:pt x="247364" y="296323"/>
                  </a:lnTo>
                  <a:lnTo>
                    <a:pt x="238887" y="276892"/>
                  </a:lnTo>
                  <a:lnTo>
                    <a:pt x="234125" y="258032"/>
                  </a:lnTo>
                  <a:lnTo>
                    <a:pt x="249174" y="251174"/>
                  </a:lnTo>
                  <a:lnTo>
                    <a:pt x="273272" y="250793"/>
                  </a:lnTo>
                  <a:lnTo>
                    <a:pt x="263652" y="230219"/>
                  </a:lnTo>
                  <a:lnTo>
                    <a:pt x="274606" y="229553"/>
                  </a:lnTo>
                  <a:lnTo>
                    <a:pt x="281368" y="226409"/>
                  </a:lnTo>
                  <a:lnTo>
                    <a:pt x="276796" y="217170"/>
                  </a:lnTo>
                  <a:lnTo>
                    <a:pt x="284131" y="214789"/>
                  </a:lnTo>
                  <a:lnTo>
                    <a:pt x="276606" y="199835"/>
                  </a:lnTo>
                  <a:lnTo>
                    <a:pt x="271843" y="203454"/>
                  </a:lnTo>
                  <a:lnTo>
                    <a:pt x="268224" y="198120"/>
                  </a:lnTo>
                  <a:lnTo>
                    <a:pt x="263176" y="199644"/>
                  </a:lnTo>
                  <a:lnTo>
                    <a:pt x="254508" y="171736"/>
                  </a:lnTo>
                  <a:lnTo>
                    <a:pt x="258318" y="175736"/>
                  </a:lnTo>
                  <a:lnTo>
                    <a:pt x="261461" y="174403"/>
                  </a:lnTo>
                  <a:lnTo>
                    <a:pt x="258604" y="167354"/>
                  </a:lnTo>
                  <a:lnTo>
                    <a:pt x="270320" y="160401"/>
                  </a:lnTo>
                  <a:lnTo>
                    <a:pt x="273653" y="161163"/>
                  </a:lnTo>
                  <a:lnTo>
                    <a:pt x="272605" y="158115"/>
                  </a:lnTo>
                  <a:lnTo>
                    <a:pt x="281464" y="159829"/>
                  </a:lnTo>
                  <a:lnTo>
                    <a:pt x="311372" y="139351"/>
                  </a:lnTo>
                  <a:lnTo>
                    <a:pt x="314325" y="133921"/>
                  </a:lnTo>
                  <a:lnTo>
                    <a:pt x="330232" y="128683"/>
                  </a:lnTo>
                  <a:lnTo>
                    <a:pt x="326898" y="109728"/>
                  </a:lnTo>
                  <a:lnTo>
                    <a:pt x="328232" y="117062"/>
                  </a:lnTo>
                  <a:lnTo>
                    <a:pt x="335089" y="114491"/>
                  </a:lnTo>
                  <a:lnTo>
                    <a:pt x="337947" y="125159"/>
                  </a:lnTo>
                  <a:lnTo>
                    <a:pt x="340328" y="124492"/>
                  </a:lnTo>
                  <a:lnTo>
                    <a:pt x="338518" y="117729"/>
                  </a:lnTo>
                  <a:lnTo>
                    <a:pt x="343948" y="119348"/>
                  </a:lnTo>
                  <a:lnTo>
                    <a:pt x="348139" y="133541"/>
                  </a:lnTo>
                  <a:lnTo>
                    <a:pt x="363474" y="142780"/>
                  </a:lnTo>
                  <a:lnTo>
                    <a:pt x="382905" y="147066"/>
                  </a:lnTo>
                  <a:lnTo>
                    <a:pt x="383286" y="149924"/>
                  </a:lnTo>
                  <a:lnTo>
                    <a:pt x="390811" y="148876"/>
                  </a:lnTo>
                  <a:lnTo>
                    <a:pt x="399192" y="154115"/>
                  </a:lnTo>
                  <a:lnTo>
                    <a:pt x="403003" y="147447"/>
                  </a:lnTo>
                  <a:lnTo>
                    <a:pt x="429292" y="149733"/>
                  </a:lnTo>
                  <a:lnTo>
                    <a:pt x="439102" y="158020"/>
                  </a:lnTo>
                  <a:lnTo>
                    <a:pt x="440245" y="150781"/>
                  </a:lnTo>
                  <a:lnTo>
                    <a:pt x="451009" y="159449"/>
                  </a:lnTo>
                  <a:lnTo>
                    <a:pt x="453390" y="158210"/>
                  </a:lnTo>
                  <a:lnTo>
                    <a:pt x="464058" y="171164"/>
                  </a:lnTo>
                  <a:lnTo>
                    <a:pt x="465677" y="169640"/>
                  </a:lnTo>
                  <a:lnTo>
                    <a:pt x="468630" y="172688"/>
                  </a:lnTo>
                  <a:lnTo>
                    <a:pt x="466344" y="179546"/>
                  </a:lnTo>
                  <a:lnTo>
                    <a:pt x="468820" y="188976"/>
                  </a:lnTo>
                  <a:lnTo>
                    <a:pt x="483870" y="181642"/>
                  </a:lnTo>
                  <a:lnTo>
                    <a:pt x="485680" y="188786"/>
                  </a:lnTo>
                  <a:lnTo>
                    <a:pt x="488823" y="187547"/>
                  </a:lnTo>
                  <a:lnTo>
                    <a:pt x="499205" y="203168"/>
                  </a:lnTo>
                  <a:lnTo>
                    <a:pt x="493776" y="207454"/>
                  </a:lnTo>
                  <a:lnTo>
                    <a:pt x="498539" y="213265"/>
                  </a:lnTo>
                  <a:lnTo>
                    <a:pt x="507302" y="210788"/>
                  </a:lnTo>
                  <a:lnTo>
                    <a:pt x="501586" y="214027"/>
                  </a:lnTo>
                  <a:lnTo>
                    <a:pt x="501872" y="217932"/>
                  </a:lnTo>
                  <a:lnTo>
                    <a:pt x="496634" y="221837"/>
                  </a:lnTo>
                  <a:lnTo>
                    <a:pt x="485870" y="225552"/>
                  </a:lnTo>
                  <a:lnTo>
                    <a:pt x="469392" y="246412"/>
                  </a:lnTo>
                  <a:lnTo>
                    <a:pt x="464630" y="243935"/>
                  </a:lnTo>
                  <a:lnTo>
                    <a:pt x="460534" y="249650"/>
                  </a:lnTo>
                  <a:lnTo>
                    <a:pt x="464534" y="254508"/>
                  </a:lnTo>
                  <a:lnTo>
                    <a:pt x="457486" y="265557"/>
                  </a:lnTo>
                  <a:lnTo>
                    <a:pt x="466154" y="277940"/>
                  </a:lnTo>
                  <a:lnTo>
                    <a:pt x="455105" y="271462"/>
                  </a:lnTo>
                  <a:lnTo>
                    <a:pt x="450437" y="272225"/>
                  </a:lnTo>
                  <a:lnTo>
                    <a:pt x="425863" y="297085"/>
                  </a:lnTo>
                  <a:lnTo>
                    <a:pt x="450247" y="323469"/>
                  </a:lnTo>
                  <a:lnTo>
                    <a:pt x="456533" y="334042"/>
                  </a:lnTo>
                  <a:lnTo>
                    <a:pt x="456629" y="338900"/>
                  </a:lnTo>
                  <a:lnTo>
                    <a:pt x="446723" y="343471"/>
                  </a:lnTo>
                  <a:lnTo>
                    <a:pt x="454819" y="351568"/>
                  </a:lnTo>
                  <a:lnTo>
                    <a:pt x="451961" y="355854"/>
                  </a:lnTo>
                  <a:lnTo>
                    <a:pt x="437864" y="364903"/>
                  </a:lnTo>
                  <a:lnTo>
                    <a:pt x="437483" y="367856"/>
                  </a:lnTo>
                  <a:lnTo>
                    <a:pt x="430530" y="370808"/>
                  </a:lnTo>
                  <a:lnTo>
                    <a:pt x="432625" y="372332"/>
                  </a:lnTo>
                  <a:lnTo>
                    <a:pt x="419005" y="386715"/>
                  </a:lnTo>
                  <a:lnTo>
                    <a:pt x="422243" y="384048"/>
                  </a:lnTo>
                  <a:lnTo>
                    <a:pt x="425958" y="388334"/>
                  </a:lnTo>
                  <a:lnTo>
                    <a:pt x="410623" y="408051"/>
                  </a:lnTo>
                  <a:lnTo>
                    <a:pt x="415766" y="414147"/>
                  </a:lnTo>
                  <a:lnTo>
                    <a:pt x="402145" y="430816"/>
                  </a:lnTo>
                  <a:lnTo>
                    <a:pt x="395383" y="429292"/>
                  </a:lnTo>
                  <a:lnTo>
                    <a:pt x="390525" y="436054"/>
                  </a:lnTo>
                  <a:lnTo>
                    <a:pt x="395478" y="440531"/>
                  </a:lnTo>
                  <a:lnTo>
                    <a:pt x="381667" y="460724"/>
                  </a:lnTo>
                  <a:lnTo>
                    <a:pt x="382048" y="468154"/>
                  </a:lnTo>
                  <a:lnTo>
                    <a:pt x="379095" y="474821"/>
                  </a:lnTo>
                  <a:lnTo>
                    <a:pt x="379952" y="480536"/>
                  </a:lnTo>
                  <a:lnTo>
                    <a:pt x="393478" y="478155"/>
                  </a:lnTo>
                  <a:lnTo>
                    <a:pt x="408146" y="482632"/>
                  </a:lnTo>
                  <a:lnTo>
                    <a:pt x="412718" y="491395"/>
                  </a:lnTo>
                  <a:lnTo>
                    <a:pt x="413671" y="504254"/>
                  </a:lnTo>
                  <a:lnTo>
                    <a:pt x="430244" y="523685"/>
                  </a:lnTo>
                  <a:lnTo>
                    <a:pt x="428339" y="530638"/>
                  </a:lnTo>
                  <a:lnTo>
                    <a:pt x="421386" y="535305"/>
                  </a:lnTo>
                  <a:lnTo>
                    <a:pt x="417671" y="534258"/>
                  </a:lnTo>
                  <a:lnTo>
                    <a:pt x="410718" y="539496"/>
                  </a:lnTo>
                  <a:lnTo>
                    <a:pt x="388620" y="546830"/>
                  </a:lnTo>
                  <a:lnTo>
                    <a:pt x="388239" y="571595"/>
                  </a:lnTo>
                  <a:lnTo>
                    <a:pt x="384239" y="577691"/>
                  </a:lnTo>
                  <a:lnTo>
                    <a:pt x="403289" y="598265"/>
                  </a:lnTo>
                  <a:lnTo>
                    <a:pt x="422815" y="611505"/>
                  </a:lnTo>
                  <a:lnTo>
                    <a:pt x="416909" y="619316"/>
                  </a:lnTo>
                  <a:lnTo>
                    <a:pt x="421291" y="632746"/>
                  </a:lnTo>
                  <a:lnTo>
                    <a:pt x="441960" y="654749"/>
                  </a:lnTo>
                  <a:lnTo>
                    <a:pt x="435197" y="665036"/>
                  </a:lnTo>
                  <a:lnTo>
                    <a:pt x="445103" y="677990"/>
                  </a:lnTo>
                  <a:lnTo>
                    <a:pt x="456152" y="677704"/>
                  </a:lnTo>
                  <a:lnTo>
                    <a:pt x="456724" y="681323"/>
                  </a:lnTo>
                  <a:lnTo>
                    <a:pt x="465106" y="680466"/>
                  </a:lnTo>
                  <a:lnTo>
                    <a:pt x="469487" y="691039"/>
                  </a:lnTo>
                  <a:lnTo>
                    <a:pt x="478155" y="690944"/>
                  </a:lnTo>
                  <a:lnTo>
                    <a:pt x="495967" y="697135"/>
                  </a:lnTo>
                  <a:lnTo>
                    <a:pt x="497014" y="691991"/>
                  </a:lnTo>
                  <a:lnTo>
                    <a:pt x="501396" y="694658"/>
                  </a:lnTo>
                  <a:lnTo>
                    <a:pt x="500443" y="698659"/>
                  </a:lnTo>
                  <a:lnTo>
                    <a:pt x="517207" y="706184"/>
                  </a:lnTo>
                  <a:lnTo>
                    <a:pt x="532829" y="702659"/>
                  </a:lnTo>
                  <a:lnTo>
                    <a:pt x="538449" y="697897"/>
                  </a:lnTo>
                  <a:lnTo>
                    <a:pt x="554736" y="693420"/>
                  </a:lnTo>
                  <a:lnTo>
                    <a:pt x="571024" y="695516"/>
                  </a:lnTo>
                  <a:lnTo>
                    <a:pt x="606933" y="687515"/>
                  </a:lnTo>
                  <a:lnTo>
                    <a:pt x="610648" y="685324"/>
                  </a:lnTo>
                  <a:lnTo>
                    <a:pt x="609505" y="675799"/>
                  </a:lnTo>
                  <a:lnTo>
                    <a:pt x="613982" y="678085"/>
                  </a:lnTo>
                  <a:lnTo>
                    <a:pt x="619030" y="675894"/>
                  </a:lnTo>
                  <a:lnTo>
                    <a:pt x="622554" y="681895"/>
                  </a:lnTo>
                  <a:lnTo>
                    <a:pt x="625030" y="668846"/>
                  </a:lnTo>
                  <a:lnTo>
                    <a:pt x="627126" y="668941"/>
                  </a:lnTo>
                  <a:lnTo>
                    <a:pt x="626650" y="673037"/>
                  </a:lnTo>
                  <a:lnTo>
                    <a:pt x="629412" y="673513"/>
                  </a:lnTo>
                  <a:lnTo>
                    <a:pt x="629221" y="675799"/>
                  </a:lnTo>
                  <a:lnTo>
                    <a:pt x="636841" y="679609"/>
                  </a:lnTo>
                  <a:lnTo>
                    <a:pt x="641890" y="678561"/>
                  </a:lnTo>
                  <a:lnTo>
                    <a:pt x="646938" y="682085"/>
                  </a:lnTo>
                  <a:lnTo>
                    <a:pt x="655701" y="675704"/>
                  </a:lnTo>
                  <a:lnTo>
                    <a:pt x="665607" y="689229"/>
                  </a:lnTo>
                  <a:lnTo>
                    <a:pt x="668274" y="685514"/>
                  </a:lnTo>
                  <a:lnTo>
                    <a:pt x="676084" y="686943"/>
                  </a:lnTo>
                  <a:lnTo>
                    <a:pt x="675989" y="689134"/>
                  </a:lnTo>
                  <a:lnTo>
                    <a:pt x="680085" y="688467"/>
                  </a:lnTo>
                  <a:lnTo>
                    <a:pt x="677133" y="695230"/>
                  </a:lnTo>
                  <a:lnTo>
                    <a:pt x="681133" y="695801"/>
                  </a:lnTo>
                  <a:lnTo>
                    <a:pt x="681514" y="699611"/>
                  </a:lnTo>
                  <a:lnTo>
                    <a:pt x="690563" y="697040"/>
                  </a:lnTo>
                  <a:lnTo>
                    <a:pt x="689039" y="703136"/>
                  </a:lnTo>
                  <a:lnTo>
                    <a:pt x="699516" y="702088"/>
                  </a:lnTo>
                  <a:lnTo>
                    <a:pt x="699040" y="705421"/>
                  </a:lnTo>
                  <a:lnTo>
                    <a:pt x="695801" y="706374"/>
                  </a:lnTo>
                  <a:lnTo>
                    <a:pt x="707231" y="716661"/>
                  </a:lnTo>
                  <a:lnTo>
                    <a:pt x="719900" y="738378"/>
                  </a:lnTo>
                  <a:lnTo>
                    <a:pt x="723900" y="735521"/>
                  </a:lnTo>
                  <a:lnTo>
                    <a:pt x="725329" y="739140"/>
                  </a:lnTo>
                  <a:lnTo>
                    <a:pt x="721233" y="741712"/>
                  </a:lnTo>
                  <a:lnTo>
                    <a:pt x="719614" y="753618"/>
                  </a:lnTo>
                  <a:lnTo>
                    <a:pt x="722281" y="766096"/>
                  </a:lnTo>
                  <a:lnTo>
                    <a:pt x="726377" y="766096"/>
                  </a:lnTo>
                  <a:lnTo>
                    <a:pt x="745807" y="785051"/>
                  </a:lnTo>
                  <a:lnTo>
                    <a:pt x="750475" y="785051"/>
                  </a:lnTo>
                  <a:lnTo>
                    <a:pt x="778288" y="779336"/>
                  </a:lnTo>
                  <a:lnTo>
                    <a:pt x="797147" y="770858"/>
                  </a:lnTo>
                  <a:lnTo>
                    <a:pt x="801814" y="762000"/>
                  </a:lnTo>
                  <a:lnTo>
                    <a:pt x="797909" y="754761"/>
                  </a:lnTo>
                  <a:lnTo>
                    <a:pt x="805720" y="746189"/>
                  </a:lnTo>
                  <a:lnTo>
                    <a:pt x="811816" y="752189"/>
                  </a:lnTo>
                  <a:lnTo>
                    <a:pt x="817626" y="752666"/>
                  </a:lnTo>
                  <a:lnTo>
                    <a:pt x="822389" y="749046"/>
                  </a:lnTo>
                  <a:lnTo>
                    <a:pt x="819436" y="733425"/>
                  </a:lnTo>
                  <a:lnTo>
                    <a:pt x="811244" y="730758"/>
                  </a:lnTo>
                  <a:lnTo>
                    <a:pt x="810673" y="726758"/>
                  </a:lnTo>
                  <a:lnTo>
                    <a:pt x="805149" y="725805"/>
                  </a:lnTo>
                  <a:lnTo>
                    <a:pt x="806768" y="722281"/>
                  </a:lnTo>
                  <a:lnTo>
                    <a:pt x="789051" y="710756"/>
                  </a:lnTo>
                  <a:lnTo>
                    <a:pt x="775335" y="705517"/>
                  </a:lnTo>
                  <a:lnTo>
                    <a:pt x="773335" y="695801"/>
                  </a:lnTo>
                  <a:lnTo>
                    <a:pt x="764953" y="693611"/>
                  </a:lnTo>
                  <a:lnTo>
                    <a:pt x="759809" y="678752"/>
                  </a:lnTo>
                  <a:lnTo>
                    <a:pt x="756190" y="675418"/>
                  </a:lnTo>
                  <a:lnTo>
                    <a:pt x="751141" y="675227"/>
                  </a:lnTo>
                  <a:lnTo>
                    <a:pt x="754285" y="666369"/>
                  </a:lnTo>
                  <a:lnTo>
                    <a:pt x="757618" y="663893"/>
                  </a:lnTo>
                  <a:lnTo>
                    <a:pt x="761619" y="666655"/>
                  </a:lnTo>
                  <a:lnTo>
                    <a:pt x="765143" y="665798"/>
                  </a:lnTo>
                  <a:lnTo>
                    <a:pt x="766191" y="662845"/>
                  </a:lnTo>
                  <a:lnTo>
                    <a:pt x="761619" y="660273"/>
                  </a:lnTo>
                  <a:lnTo>
                    <a:pt x="762095" y="656273"/>
                  </a:lnTo>
                  <a:lnTo>
                    <a:pt x="765048" y="655415"/>
                  </a:lnTo>
                  <a:lnTo>
                    <a:pt x="765429" y="651510"/>
                  </a:lnTo>
                  <a:lnTo>
                    <a:pt x="762286" y="648176"/>
                  </a:lnTo>
                  <a:lnTo>
                    <a:pt x="768572" y="615125"/>
                  </a:lnTo>
                  <a:lnTo>
                    <a:pt x="767049" y="610934"/>
                  </a:lnTo>
                  <a:lnTo>
                    <a:pt x="760857" y="647510"/>
                  </a:lnTo>
                  <a:lnTo>
                    <a:pt x="759714" y="640080"/>
                  </a:lnTo>
                  <a:lnTo>
                    <a:pt x="765810" y="610743"/>
                  </a:lnTo>
                  <a:lnTo>
                    <a:pt x="748570" y="607600"/>
                  </a:lnTo>
                  <a:lnTo>
                    <a:pt x="746093" y="586931"/>
                  </a:lnTo>
                  <a:lnTo>
                    <a:pt x="733996" y="566833"/>
                  </a:lnTo>
                  <a:lnTo>
                    <a:pt x="741521" y="563404"/>
                  </a:lnTo>
                  <a:lnTo>
                    <a:pt x="739426" y="552641"/>
                  </a:lnTo>
                  <a:lnTo>
                    <a:pt x="743902" y="547497"/>
                  </a:lnTo>
                  <a:lnTo>
                    <a:pt x="748093" y="533305"/>
                  </a:lnTo>
                  <a:lnTo>
                    <a:pt x="753618" y="529876"/>
                  </a:lnTo>
                  <a:lnTo>
                    <a:pt x="753999" y="523113"/>
                  </a:lnTo>
                  <a:lnTo>
                    <a:pt x="760000" y="520446"/>
                  </a:lnTo>
                  <a:lnTo>
                    <a:pt x="764095" y="525590"/>
                  </a:lnTo>
                  <a:lnTo>
                    <a:pt x="759714" y="515969"/>
                  </a:lnTo>
                  <a:lnTo>
                    <a:pt x="768477" y="508826"/>
                  </a:lnTo>
                  <a:lnTo>
                    <a:pt x="771716" y="500729"/>
                  </a:lnTo>
                  <a:lnTo>
                    <a:pt x="775335" y="497205"/>
                  </a:lnTo>
                  <a:lnTo>
                    <a:pt x="782669" y="495586"/>
                  </a:lnTo>
                  <a:lnTo>
                    <a:pt x="782860" y="492347"/>
                  </a:lnTo>
                  <a:lnTo>
                    <a:pt x="796480" y="482441"/>
                  </a:lnTo>
                  <a:lnTo>
                    <a:pt x="806482" y="479679"/>
                  </a:lnTo>
                  <a:lnTo>
                    <a:pt x="803434" y="478155"/>
                  </a:lnTo>
                  <a:lnTo>
                    <a:pt x="803910" y="470535"/>
                  </a:lnTo>
                  <a:lnTo>
                    <a:pt x="812387" y="458438"/>
                  </a:lnTo>
                  <a:lnTo>
                    <a:pt x="802862" y="440055"/>
                  </a:lnTo>
                  <a:lnTo>
                    <a:pt x="786003" y="419100"/>
                  </a:lnTo>
                  <a:lnTo>
                    <a:pt x="789432" y="422243"/>
                  </a:lnTo>
                  <a:lnTo>
                    <a:pt x="798862" y="411766"/>
                  </a:lnTo>
                  <a:lnTo>
                    <a:pt x="793242" y="403860"/>
                  </a:lnTo>
                  <a:lnTo>
                    <a:pt x="798862" y="400050"/>
                  </a:lnTo>
                  <a:lnTo>
                    <a:pt x="792670" y="388049"/>
                  </a:lnTo>
                  <a:lnTo>
                    <a:pt x="790575" y="389001"/>
                  </a:lnTo>
                  <a:lnTo>
                    <a:pt x="775240" y="369284"/>
                  </a:lnTo>
                  <a:lnTo>
                    <a:pt x="767334" y="372713"/>
                  </a:lnTo>
                  <a:lnTo>
                    <a:pt x="761619" y="355854"/>
                  </a:lnTo>
                  <a:lnTo>
                    <a:pt x="761619" y="341090"/>
                  </a:lnTo>
                  <a:lnTo>
                    <a:pt x="754475" y="342043"/>
                  </a:lnTo>
                  <a:lnTo>
                    <a:pt x="752666" y="337566"/>
                  </a:lnTo>
                  <a:lnTo>
                    <a:pt x="748379" y="341186"/>
                  </a:lnTo>
                  <a:lnTo>
                    <a:pt x="743331" y="313658"/>
                  </a:lnTo>
                  <a:lnTo>
                    <a:pt x="745522" y="312706"/>
                  </a:lnTo>
                  <a:lnTo>
                    <a:pt x="741045" y="301752"/>
                  </a:lnTo>
                  <a:lnTo>
                    <a:pt x="751427" y="293846"/>
                  </a:lnTo>
                  <a:lnTo>
                    <a:pt x="747332" y="284226"/>
                  </a:lnTo>
                  <a:lnTo>
                    <a:pt x="751237" y="282321"/>
                  </a:lnTo>
                  <a:lnTo>
                    <a:pt x="748093" y="273177"/>
                  </a:lnTo>
                  <a:lnTo>
                    <a:pt x="753618" y="254603"/>
                  </a:lnTo>
                  <a:lnTo>
                    <a:pt x="751141" y="244221"/>
                  </a:lnTo>
                  <a:lnTo>
                    <a:pt x="748379" y="245174"/>
                  </a:lnTo>
                  <a:lnTo>
                    <a:pt x="746950" y="234982"/>
                  </a:lnTo>
                  <a:lnTo>
                    <a:pt x="744188" y="233934"/>
                  </a:lnTo>
                  <a:lnTo>
                    <a:pt x="743712" y="226695"/>
                  </a:lnTo>
                  <a:lnTo>
                    <a:pt x="747808" y="223933"/>
                  </a:lnTo>
                  <a:lnTo>
                    <a:pt x="736568" y="206502"/>
                  </a:lnTo>
                  <a:lnTo>
                    <a:pt x="739521" y="206978"/>
                  </a:lnTo>
                  <a:lnTo>
                    <a:pt x="737807" y="202692"/>
                  </a:lnTo>
                  <a:lnTo>
                    <a:pt x="749046" y="200501"/>
                  </a:lnTo>
                  <a:lnTo>
                    <a:pt x="764286" y="203740"/>
                  </a:lnTo>
                  <a:lnTo>
                    <a:pt x="767525" y="223076"/>
                  </a:lnTo>
                  <a:lnTo>
                    <a:pt x="777716" y="221266"/>
                  </a:lnTo>
                  <a:lnTo>
                    <a:pt x="784384" y="219456"/>
                  </a:lnTo>
                  <a:lnTo>
                    <a:pt x="782384" y="202025"/>
                  </a:lnTo>
                  <a:lnTo>
                    <a:pt x="800958" y="199835"/>
                  </a:lnTo>
                  <a:lnTo>
                    <a:pt x="804005" y="201930"/>
                  </a:lnTo>
                  <a:lnTo>
                    <a:pt x="803339" y="204502"/>
                  </a:lnTo>
                  <a:lnTo>
                    <a:pt x="838105" y="188119"/>
                  </a:lnTo>
                  <a:lnTo>
                    <a:pt x="834580" y="155448"/>
                  </a:lnTo>
                  <a:lnTo>
                    <a:pt x="827341" y="156115"/>
                  </a:lnTo>
                  <a:lnTo>
                    <a:pt x="824579" y="149162"/>
                  </a:lnTo>
                  <a:lnTo>
                    <a:pt x="836105" y="151448"/>
                  </a:lnTo>
                  <a:lnTo>
                    <a:pt x="823817" y="116967"/>
                  </a:lnTo>
                  <a:lnTo>
                    <a:pt x="825341" y="114300"/>
                  </a:lnTo>
                  <a:lnTo>
                    <a:pt x="820960" y="113252"/>
                  </a:lnTo>
                  <a:lnTo>
                    <a:pt x="818674" y="99917"/>
                  </a:lnTo>
                  <a:lnTo>
                    <a:pt x="813245" y="88392"/>
                  </a:lnTo>
                  <a:lnTo>
                    <a:pt x="817055" y="86773"/>
                  </a:lnTo>
                  <a:lnTo>
                    <a:pt x="823913" y="84392"/>
                  </a:lnTo>
                  <a:lnTo>
                    <a:pt x="812482" y="55626"/>
                  </a:lnTo>
                  <a:lnTo>
                    <a:pt x="846011" y="22955"/>
                  </a:lnTo>
                  <a:lnTo>
                    <a:pt x="856774" y="18098"/>
                  </a:lnTo>
                  <a:lnTo>
                    <a:pt x="865823" y="9525"/>
                  </a:lnTo>
                  <a:lnTo>
                    <a:pt x="873633" y="24956"/>
                  </a:lnTo>
                  <a:lnTo>
                    <a:pt x="887730" y="42672"/>
                  </a:lnTo>
                  <a:lnTo>
                    <a:pt x="889730" y="47625"/>
                  </a:lnTo>
                  <a:lnTo>
                    <a:pt x="887349" y="48768"/>
                  </a:lnTo>
                  <a:lnTo>
                    <a:pt x="892016" y="60579"/>
                  </a:lnTo>
                  <a:lnTo>
                    <a:pt x="902018" y="77057"/>
                  </a:lnTo>
                  <a:lnTo>
                    <a:pt x="905542" y="75057"/>
                  </a:lnTo>
                  <a:lnTo>
                    <a:pt x="913543" y="91345"/>
                  </a:lnTo>
                  <a:lnTo>
                    <a:pt x="922591" y="93154"/>
                  </a:lnTo>
                  <a:lnTo>
                    <a:pt x="933736" y="84487"/>
                  </a:lnTo>
                  <a:lnTo>
                    <a:pt x="937832" y="85154"/>
                  </a:lnTo>
                  <a:lnTo>
                    <a:pt x="953452" y="76771"/>
                  </a:lnTo>
                  <a:lnTo>
                    <a:pt x="953738" y="80772"/>
                  </a:lnTo>
                  <a:lnTo>
                    <a:pt x="951833" y="81058"/>
                  </a:lnTo>
                  <a:lnTo>
                    <a:pt x="953548" y="89916"/>
                  </a:lnTo>
                  <a:lnTo>
                    <a:pt x="957072" y="90487"/>
                  </a:lnTo>
                  <a:lnTo>
                    <a:pt x="960501" y="102013"/>
                  </a:lnTo>
                  <a:lnTo>
                    <a:pt x="947833" y="120015"/>
                  </a:lnTo>
                  <a:lnTo>
                    <a:pt x="952976" y="128587"/>
                  </a:lnTo>
                  <a:lnTo>
                    <a:pt x="949261" y="132017"/>
                  </a:lnTo>
                  <a:lnTo>
                    <a:pt x="952119" y="138208"/>
                  </a:lnTo>
                  <a:lnTo>
                    <a:pt x="948690" y="144780"/>
                  </a:lnTo>
                  <a:lnTo>
                    <a:pt x="958405" y="145447"/>
                  </a:lnTo>
                  <a:lnTo>
                    <a:pt x="960311" y="171069"/>
                  </a:lnTo>
                  <a:lnTo>
                    <a:pt x="972408" y="159925"/>
                  </a:lnTo>
                  <a:lnTo>
                    <a:pt x="984695" y="154495"/>
                  </a:lnTo>
                  <a:lnTo>
                    <a:pt x="984504" y="160592"/>
                  </a:lnTo>
                  <a:lnTo>
                    <a:pt x="1012507" y="186023"/>
                  </a:lnTo>
                  <a:lnTo>
                    <a:pt x="1022032" y="208312"/>
                  </a:lnTo>
                  <a:lnTo>
                    <a:pt x="1028129" y="210693"/>
                  </a:lnTo>
                  <a:lnTo>
                    <a:pt x="1030129" y="209455"/>
                  </a:lnTo>
                  <a:lnTo>
                    <a:pt x="1029176" y="206502"/>
                  </a:lnTo>
                  <a:lnTo>
                    <a:pt x="1044321" y="200978"/>
                  </a:lnTo>
                  <a:lnTo>
                    <a:pt x="1049274" y="209931"/>
                  </a:lnTo>
                  <a:lnTo>
                    <a:pt x="1055180" y="202787"/>
                  </a:lnTo>
                  <a:lnTo>
                    <a:pt x="1058704" y="209360"/>
                  </a:lnTo>
                  <a:lnTo>
                    <a:pt x="1043845" y="227171"/>
                  </a:lnTo>
                  <a:lnTo>
                    <a:pt x="1053370" y="243173"/>
                  </a:lnTo>
                  <a:lnTo>
                    <a:pt x="1043274" y="249269"/>
                  </a:lnTo>
                  <a:lnTo>
                    <a:pt x="1040320" y="260795"/>
                  </a:lnTo>
                  <a:lnTo>
                    <a:pt x="1033272" y="264319"/>
                  </a:lnTo>
                  <a:lnTo>
                    <a:pt x="1026605" y="272415"/>
                  </a:lnTo>
                  <a:lnTo>
                    <a:pt x="1021175" y="270224"/>
                  </a:lnTo>
                  <a:lnTo>
                    <a:pt x="1007936" y="276987"/>
                  </a:lnTo>
                  <a:lnTo>
                    <a:pt x="996696" y="287369"/>
                  </a:lnTo>
                  <a:lnTo>
                    <a:pt x="1001554" y="291465"/>
                  </a:lnTo>
                  <a:lnTo>
                    <a:pt x="999268" y="293751"/>
                  </a:lnTo>
                  <a:lnTo>
                    <a:pt x="1004030" y="297656"/>
                  </a:lnTo>
                  <a:lnTo>
                    <a:pt x="998696" y="298895"/>
                  </a:lnTo>
                  <a:lnTo>
                    <a:pt x="1005840" y="308134"/>
                  </a:lnTo>
                  <a:lnTo>
                    <a:pt x="999839" y="314896"/>
                  </a:lnTo>
                  <a:lnTo>
                    <a:pt x="1003364" y="322040"/>
                  </a:lnTo>
                  <a:lnTo>
                    <a:pt x="994315" y="329375"/>
                  </a:lnTo>
                  <a:lnTo>
                    <a:pt x="1004601" y="345186"/>
                  </a:lnTo>
                  <a:lnTo>
                    <a:pt x="997744" y="362998"/>
                  </a:lnTo>
                  <a:lnTo>
                    <a:pt x="1004601" y="369570"/>
                  </a:lnTo>
                  <a:lnTo>
                    <a:pt x="1002506" y="374904"/>
                  </a:lnTo>
                  <a:lnTo>
                    <a:pt x="1000125" y="373094"/>
                  </a:lnTo>
                  <a:lnTo>
                    <a:pt x="994124" y="382429"/>
                  </a:lnTo>
                  <a:lnTo>
                    <a:pt x="953358" y="419576"/>
                  </a:lnTo>
                  <a:lnTo>
                    <a:pt x="980789" y="443294"/>
                  </a:lnTo>
                  <a:lnTo>
                    <a:pt x="978503" y="445103"/>
                  </a:lnTo>
                  <a:lnTo>
                    <a:pt x="980980" y="458248"/>
                  </a:lnTo>
                  <a:lnTo>
                    <a:pt x="994029" y="486061"/>
                  </a:lnTo>
                  <a:lnTo>
                    <a:pt x="984028" y="512159"/>
                  </a:lnTo>
                  <a:lnTo>
                    <a:pt x="1017937" y="511969"/>
                  </a:lnTo>
                  <a:lnTo>
                    <a:pt x="1026414" y="507778"/>
                  </a:lnTo>
                  <a:lnTo>
                    <a:pt x="1029938" y="495110"/>
                  </a:lnTo>
                  <a:lnTo>
                    <a:pt x="1044226" y="504444"/>
                  </a:lnTo>
                  <a:lnTo>
                    <a:pt x="1046321" y="501777"/>
                  </a:lnTo>
                  <a:lnTo>
                    <a:pt x="1055465" y="509207"/>
                  </a:lnTo>
                  <a:lnTo>
                    <a:pt x="1060132" y="503492"/>
                  </a:lnTo>
                  <a:lnTo>
                    <a:pt x="1050798" y="496253"/>
                  </a:lnTo>
                  <a:lnTo>
                    <a:pt x="1051370" y="493871"/>
                  </a:lnTo>
                  <a:lnTo>
                    <a:pt x="1093756" y="530257"/>
                  </a:lnTo>
                  <a:lnTo>
                    <a:pt x="1090899" y="539401"/>
                  </a:lnTo>
                  <a:lnTo>
                    <a:pt x="1093375" y="543496"/>
                  </a:lnTo>
                  <a:lnTo>
                    <a:pt x="1077183" y="549212"/>
                  </a:lnTo>
                  <a:lnTo>
                    <a:pt x="1066991" y="571595"/>
                  </a:lnTo>
                  <a:lnTo>
                    <a:pt x="1071467" y="579692"/>
                  </a:lnTo>
                  <a:lnTo>
                    <a:pt x="1069657" y="580739"/>
                  </a:lnTo>
                  <a:lnTo>
                    <a:pt x="1072992" y="589598"/>
                  </a:lnTo>
                  <a:lnTo>
                    <a:pt x="1083469" y="607124"/>
                  </a:lnTo>
                  <a:lnTo>
                    <a:pt x="1077468" y="616458"/>
                  </a:lnTo>
                  <a:lnTo>
                    <a:pt x="1077373" y="621602"/>
                  </a:lnTo>
                  <a:lnTo>
                    <a:pt x="1073277" y="624840"/>
                  </a:lnTo>
                  <a:lnTo>
                    <a:pt x="1075944" y="629031"/>
                  </a:lnTo>
                  <a:lnTo>
                    <a:pt x="1074230" y="632460"/>
                  </a:lnTo>
                  <a:lnTo>
                    <a:pt x="1081945" y="636746"/>
                  </a:lnTo>
                  <a:lnTo>
                    <a:pt x="1084802" y="644652"/>
                  </a:lnTo>
                  <a:lnTo>
                    <a:pt x="1085469" y="651796"/>
                  </a:lnTo>
                  <a:lnTo>
                    <a:pt x="1081659" y="655987"/>
                  </a:lnTo>
                  <a:lnTo>
                    <a:pt x="1086993" y="664464"/>
                  </a:lnTo>
                  <a:lnTo>
                    <a:pt x="1082611" y="669417"/>
                  </a:lnTo>
                  <a:lnTo>
                    <a:pt x="1082897" y="683895"/>
                  </a:lnTo>
                  <a:lnTo>
                    <a:pt x="1082897" y="699897"/>
                  </a:lnTo>
                  <a:lnTo>
                    <a:pt x="1069753" y="715328"/>
                  </a:lnTo>
                  <a:lnTo>
                    <a:pt x="1064038" y="725996"/>
                  </a:lnTo>
                  <a:lnTo>
                    <a:pt x="1080611" y="750856"/>
                  </a:lnTo>
                  <a:lnTo>
                    <a:pt x="1095280" y="767715"/>
                  </a:lnTo>
                  <a:lnTo>
                    <a:pt x="1088136" y="771716"/>
                  </a:lnTo>
                  <a:lnTo>
                    <a:pt x="1098709" y="786479"/>
                  </a:lnTo>
                  <a:lnTo>
                    <a:pt x="1095566" y="789623"/>
                  </a:lnTo>
                  <a:lnTo>
                    <a:pt x="1093280" y="800195"/>
                  </a:lnTo>
                  <a:lnTo>
                    <a:pt x="1094041" y="812387"/>
                  </a:lnTo>
                  <a:lnTo>
                    <a:pt x="1106329" y="814864"/>
                  </a:lnTo>
                  <a:lnTo>
                    <a:pt x="1122902" y="811435"/>
                  </a:lnTo>
                  <a:lnTo>
                    <a:pt x="1126617" y="816483"/>
                  </a:lnTo>
                  <a:lnTo>
                    <a:pt x="1133951" y="818102"/>
                  </a:lnTo>
                  <a:lnTo>
                    <a:pt x="1189291" y="804386"/>
                  </a:lnTo>
                  <a:lnTo>
                    <a:pt x="1192244" y="830485"/>
                  </a:lnTo>
                  <a:lnTo>
                    <a:pt x="1197388" y="831723"/>
                  </a:lnTo>
                  <a:lnTo>
                    <a:pt x="1192625" y="854488"/>
                  </a:lnTo>
                  <a:lnTo>
                    <a:pt x="1180433" y="877062"/>
                  </a:lnTo>
                  <a:lnTo>
                    <a:pt x="1161574" y="894588"/>
                  </a:lnTo>
                  <a:lnTo>
                    <a:pt x="1148429" y="912781"/>
                  </a:lnTo>
                  <a:lnTo>
                    <a:pt x="1144143" y="924116"/>
                  </a:lnTo>
                  <a:lnTo>
                    <a:pt x="1131951" y="933831"/>
                  </a:lnTo>
                  <a:lnTo>
                    <a:pt x="1078706" y="918496"/>
                  </a:lnTo>
                  <a:lnTo>
                    <a:pt x="1075658" y="917067"/>
                  </a:lnTo>
                  <a:lnTo>
                    <a:pt x="1068800" y="903446"/>
                  </a:lnTo>
                  <a:lnTo>
                    <a:pt x="1066609" y="905161"/>
                  </a:lnTo>
                  <a:lnTo>
                    <a:pt x="1063276" y="914019"/>
                  </a:lnTo>
                  <a:lnTo>
                    <a:pt x="1053751" y="926211"/>
                  </a:lnTo>
                  <a:lnTo>
                    <a:pt x="1048417" y="939737"/>
                  </a:lnTo>
                  <a:lnTo>
                    <a:pt x="1042130" y="941165"/>
                  </a:lnTo>
                  <a:lnTo>
                    <a:pt x="1039939" y="947071"/>
                  </a:lnTo>
                  <a:lnTo>
                    <a:pt x="1037844" y="944975"/>
                  </a:lnTo>
                  <a:lnTo>
                    <a:pt x="1034605" y="950119"/>
                  </a:lnTo>
                  <a:lnTo>
                    <a:pt x="1033749" y="967359"/>
                  </a:lnTo>
                  <a:lnTo>
                    <a:pt x="1038034" y="981837"/>
                  </a:lnTo>
                  <a:lnTo>
                    <a:pt x="1029748" y="1000696"/>
                  </a:lnTo>
                  <a:lnTo>
                    <a:pt x="1032129" y="1022414"/>
                  </a:lnTo>
                  <a:lnTo>
                    <a:pt x="1035653" y="1017556"/>
                  </a:lnTo>
                  <a:lnTo>
                    <a:pt x="1035748" y="1011174"/>
                  </a:lnTo>
                  <a:lnTo>
                    <a:pt x="1039559" y="1012603"/>
                  </a:lnTo>
                  <a:lnTo>
                    <a:pt x="1039177" y="1017556"/>
                  </a:lnTo>
                  <a:lnTo>
                    <a:pt x="1033843" y="1024795"/>
                  </a:lnTo>
                  <a:lnTo>
                    <a:pt x="1036034" y="1029938"/>
                  </a:lnTo>
                  <a:lnTo>
                    <a:pt x="1032986" y="1034415"/>
                  </a:lnTo>
                  <a:lnTo>
                    <a:pt x="1046321" y="1035463"/>
                  </a:lnTo>
                  <a:lnTo>
                    <a:pt x="1053370" y="1043464"/>
                  </a:lnTo>
                  <a:lnTo>
                    <a:pt x="1055656" y="1054799"/>
                  </a:lnTo>
                  <a:lnTo>
                    <a:pt x="1064133" y="1055656"/>
                  </a:lnTo>
                  <a:lnTo>
                    <a:pt x="1130808" y="1037177"/>
                  </a:lnTo>
                  <a:lnTo>
                    <a:pt x="1147953" y="1066514"/>
                  </a:lnTo>
                  <a:lnTo>
                    <a:pt x="1156621" y="1072801"/>
                  </a:lnTo>
                  <a:lnTo>
                    <a:pt x="1151287" y="1080992"/>
                  </a:lnTo>
                  <a:lnTo>
                    <a:pt x="1139190" y="1084898"/>
                  </a:lnTo>
                  <a:lnTo>
                    <a:pt x="1136523" y="1107567"/>
                  </a:lnTo>
                  <a:lnTo>
                    <a:pt x="1128236" y="1114330"/>
                  </a:lnTo>
                  <a:lnTo>
                    <a:pt x="1125569" y="1115378"/>
                  </a:lnTo>
                  <a:lnTo>
                    <a:pt x="1124045" y="1113377"/>
                  </a:lnTo>
                  <a:lnTo>
                    <a:pt x="1108520" y="1130237"/>
                  </a:lnTo>
                  <a:lnTo>
                    <a:pt x="1116806" y="1143572"/>
                  </a:lnTo>
                  <a:lnTo>
                    <a:pt x="1118711" y="1154811"/>
                  </a:lnTo>
                  <a:lnTo>
                    <a:pt x="1126617" y="1172147"/>
                  </a:lnTo>
                  <a:lnTo>
                    <a:pt x="1142048" y="1186720"/>
                  </a:lnTo>
                  <a:lnTo>
                    <a:pt x="1144810" y="1205294"/>
                  </a:lnTo>
                  <a:lnTo>
                    <a:pt x="1141190" y="1212628"/>
                  </a:lnTo>
                  <a:lnTo>
                    <a:pt x="1142333" y="1216819"/>
                  </a:lnTo>
                  <a:lnTo>
                    <a:pt x="1152144" y="1223391"/>
                  </a:lnTo>
                  <a:lnTo>
                    <a:pt x="1161859" y="1238631"/>
                  </a:lnTo>
                  <a:lnTo>
                    <a:pt x="1177767" y="1252919"/>
                  </a:lnTo>
                  <a:lnTo>
                    <a:pt x="1182338" y="1247394"/>
                  </a:lnTo>
                  <a:lnTo>
                    <a:pt x="1187577" y="1247775"/>
                  </a:lnTo>
                  <a:lnTo>
                    <a:pt x="1193197" y="1257681"/>
                  </a:lnTo>
                  <a:lnTo>
                    <a:pt x="1207294" y="1258919"/>
                  </a:lnTo>
                  <a:lnTo>
                    <a:pt x="1215771" y="1253776"/>
                  </a:lnTo>
                  <a:lnTo>
                    <a:pt x="1221486" y="1257205"/>
                  </a:lnTo>
                  <a:lnTo>
                    <a:pt x="1226439" y="1256919"/>
                  </a:lnTo>
                  <a:lnTo>
                    <a:pt x="1235107" y="1250156"/>
                  </a:lnTo>
                  <a:lnTo>
                    <a:pt x="1242632" y="1261872"/>
                  </a:lnTo>
                  <a:lnTo>
                    <a:pt x="1260062" y="1260825"/>
                  </a:lnTo>
                  <a:lnTo>
                    <a:pt x="1269682" y="1266254"/>
                  </a:lnTo>
                  <a:lnTo>
                    <a:pt x="1280827" y="1263015"/>
                  </a:lnTo>
                  <a:lnTo>
                    <a:pt x="1290352" y="1255681"/>
                  </a:lnTo>
                  <a:lnTo>
                    <a:pt x="1296448" y="1258634"/>
                  </a:lnTo>
                  <a:lnTo>
                    <a:pt x="1305877" y="1269683"/>
                  </a:lnTo>
                  <a:lnTo>
                    <a:pt x="1285399" y="1315308"/>
                  </a:lnTo>
                  <a:lnTo>
                    <a:pt x="1290257" y="1334453"/>
                  </a:lnTo>
                  <a:lnTo>
                    <a:pt x="1297400" y="1344168"/>
                  </a:lnTo>
                  <a:lnTo>
                    <a:pt x="1297305" y="1348359"/>
                  </a:lnTo>
                  <a:lnTo>
                    <a:pt x="1278064" y="1349121"/>
                  </a:lnTo>
                  <a:lnTo>
                    <a:pt x="1258919" y="1355312"/>
                  </a:lnTo>
                  <a:lnTo>
                    <a:pt x="1257491" y="1377315"/>
                  </a:lnTo>
                  <a:lnTo>
                    <a:pt x="1251585" y="1396365"/>
                  </a:lnTo>
                  <a:lnTo>
                    <a:pt x="1248537" y="1396746"/>
                  </a:lnTo>
                  <a:lnTo>
                    <a:pt x="1247775" y="1401509"/>
                  </a:lnTo>
                  <a:lnTo>
                    <a:pt x="1223391" y="1419035"/>
                  </a:lnTo>
                  <a:lnTo>
                    <a:pt x="1215009" y="1416272"/>
                  </a:lnTo>
                  <a:lnTo>
                    <a:pt x="1212628" y="1418368"/>
                  </a:lnTo>
                  <a:lnTo>
                    <a:pt x="1208818" y="1417320"/>
                  </a:lnTo>
                  <a:lnTo>
                    <a:pt x="1208246" y="1423607"/>
                  </a:lnTo>
                  <a:lnTo>
                    <a:pt x="1201864" y="1425607"/>
                  </a:lnTo>
                  <a:lnTo>
                    <a:pt x="1196435" y="1419701"/>
                  </a:lnTo>
                  <a:lnTo>
                    <a:pt x="1197007" y="1432751"/>
                  </a:lnTo>
                  <a:lnTo>
                    <a:pt x="1199007" y="1434179"/>
                  </a:lnTo>
                  <a:lnTo>
                    <a:pt x="1196245" y="1435608"/>
                  </a:lnTo>
                  <a:lnTo>
                    <a:pt x="1177100" y="1437323"/>
                  </a:lnTo>
                  <a:lnTo>
                    <a:pt x="1164145" y="1435132"/>
                  </a:lnTo>
                  <a:lnTo>
                    <a:pt x="1154716" y="1440180"/>
                  </a:lnTo>
                  <a:lnTo>
                    <a:pt x="1153954" y="1451801"/>
                  </a:lnTo>
                  <a:lnTo>
                    <a:pt x="1158240" y="1458087"/>
                  </a:lnTo>
                  <a:lnTo>
                    <a:pt x="1157954" y="1469327"/>
                  </a:lnTo>
                  <a:lnTo>
                    <a:pt x="1162431" y="1479233"/>
                  </a:lnTo>
                  <a:lnTo>
                    <a:pt x="1159859" y="1497425"/>
                  </a:lnTo>
                  <a:lnTo>
                    <a:pt x="1149858" y="1492853"/>
                  </a:lnTo>
                  <a:lnTo>
                    <a:pt x="1134618" y="1495997"/>
                  </a:lnTo>
                  <a:lnTo>
                    <a:pt x="1129951" y="1491044"/>
                  </a:lnTo>
                  <a:lnTo>
                    <a:pt x="1117473" y="1487519"/>
                  </a:lnTo>
                  <a:lnTo>
                    <a:pt x="1100424" y="1487900"/>
                  </a:lnTo>
                  <a:lnTo>
                    <a:pt x="1094994" y="1490567"/>
                  </a:lnTo>
                  <a:lnTo>
                    <a:pt x="1095756" y="1498378"/>
                  </a:lnTo>
                  <a:lnTo>
                    <a:pt x="1093184" y="1498283"/>
                  </a:lnTo>
                  <a:lnTo>
                    <a:pt x="1091375" y="1505903"/>
                  </a:lnTo>
                  <a:lnTo>
                    <a:pt x="1085564" y="1506474"/>
                  </a:lnTo>
                  <a:lnTo>
                    <a:pt x="1082230" y="1514570"/>
                  </a:lnTo>
                  <a:lnTo>
                    <a:pt x="1078325" y="1513713"/>
                  </a:lnTo>
                  <a:lnTo>
                    <a:pt x="1073277" y="1516856"/>
                  </a:lnTo>
                  <a:lnTo>
                    <a:pt x="1066895" y="1514475"/>
                  </a:lnTo>
                  <a:lnTo>
                    <a:pt x="1064133" y="1509046"/>
                  </a:lnTo>
                  <a:lnTo>
                    <a:pt x="1067181" y="1497330"/>
                  </a:lnTo>
                  <a:lnTo>
                    <a:pt x="1064133" y="1491044"/>
                  </a:lnTo>
                  <a:lnTo>
                    <a:pt x="1061180" y="1492092"/>
                  </a:lnTo>
                  <a:lnTo>
                    <a:pt x="1052799" y="1505426"/>
                  </a:lnTo>
                  <a:lnTo>
                    <a:pt x="1040987" y="1498092"/>
                  </a:lnTo>
                  <a:lnTo>
                    <a:pt x="1035272" y="1497425"/>
                  </a:lnTo>
                  <a:lnTo>
                    <a:pt x="1028605" y="1497902"/>
                  </a:lnTo>
                  <a:lnTo>
                    <a:pt x="1025366" y="1499235"/>
                  </a:lnTo>
                  <a:lnTo>
                    <a:pt x="1027176" y="1489329"/>
                  </a:lnTo>
                  <a:lnTo>
                    <a:pt x="1012412" y="1487519"/>
                  </a:lnTo>
                  <a:lnTo>
                    <a:pt x="999839" y="1478852"/>
                  </a:lnTo>
                  <a:lnTo>
                    <a:pt x="997648" y="1461707"/>
                  </a:lnTo>
                  <a:lnTo>
                    <a:pt x="989552" y="1461421"/>
                  </a:lnTo>
                  <a:lnTo>
                    <a:pt x="978027" y="1455230"/>
                  </a:lnTo>
                  <a:lnTo>
                    <a:pt x="973645" y="1456754"/>
                  </a:lnTo>
                  <a:lnTo>
                    <a:pt x="980123" y="1485424"/>
                  </a:lnTo>
                  <a:lnTo>
                    <a:pt x="977646" y="1495139"/>
                  </a:lnTo>
                  <a:lnTo>
                    <a:pt x="973455" y="1501140"/>
                  </a:lnTo>
                  <a:lnTo>
                    <a:pt x="972979" y="1507712"/>
                  </a:lnTo>
                  <a:lnTo>
                    <a:pt x="965454" y="1515618"/>
                  </a:lnTo>
                  <a:lnTo>
                    <a:pt x="960025" y="1517523"/>
                  </a:lnTo>
                  <a:lnTo>
                    <a:pt x="947261" y="1538954"/>
                  </a:lnTo>
                  <a:lnTo>
                    <a:pt x="954024" y="1544669"/>
                  </a:lnTo>
                  <a:lnTo>
                    <a:pt x="950405" y="1547717"/>
                  </a:lnTo>
                  <a:lnTo>
                    <a:pt x="958405" y="1552861"/>
                  </a:lnTo>
                  <a:lnTo>
                    <a:pt x="955262" y="1561434"/>
                  </a:lnTo>
                  <a:lnTo>
                    <a:pt x="957453" y="1564005"/>
                  </a:lnTo>
                  <a:lnTo>
                    <a:pt x="952119" y="1570959"/>
                  </a:lnTo>
                  <a:lnTo>
                    <a:pt x="956882" y="1575626"/>
                  </a:lnTo>
                  <a:lnTo>
                    <a:pt x="940784" y="1582579"/>
                  </a:lnTo>
                  <a:lnTo>
                    <a:pt x="935641" y="1589246"/>
                  </a:lnTo>
                  <a:lnTo>
                    <a:pt x="925639" y="1580484"/>
                  </a:lnTo>
                  <a:lnTo>
                    <a:pt x="921448" y="1582293"/>
                  </a:lnTo>
                  <a:lnTo>
                    <a:pt x="914495" y="1580388"/>
                  </a:lnTo>
                  <a:lnTo>
                    <a:pt x="912114" y="1577912"/>
                  </a:lnTo>
                  <a:lnTo>
                    <a:pt x="911733" y="1569053"/>
                  </a:lnTo>
                  <a:lnTo>
                    <a:pt x="910495" y="1571435"/>
                  </a:lnTo>
                  <a:lnTo>
                    <a:pt x="904875" y="1570101"/>
                  </a:lnTo>
                  <a:lnTo>
                    <a:pt x="910876" y="1557338"/>
                  </a:lnTo>
                  <a:lnTo>
                    <a:pt x="908114" y="1550575"/>
                  </a:lnTo>
                  <a:lnTo>
                    <a:pt x="914019" y="1535621"/>
                  </a:lnTo>
                  <a:lnTo>
                    <a:pt x="905733" y="1525238"/>
                  </a:lnTo>
                  <a:lnTo>
                    <a:pt x="896874" y="1521524"/>
                  </a:lnTo>
                  <a:lnTo>
                    <a:pt x="897922" y="1513999"/>
                  </a:lnTo>
                  <a:lnTo>
                    <a:pt x="894302" y="1511808"/>
                  </a:lnTo>
                  <a:lnTo>
                    <a:pt x="885254" y="1521047"/>
                  </a:lnTo>
                  <a:lnTo>
                    <a:pt x="877062" y="1513237"/>
                  </a:lnTo>
                  <a:lnTo>
                    <a:pt x="860107" y="1514856"/>
                  </a:lnTo>
                  <a:lnTo>
                    <a:pt x="851630" y="1510856"/>
                  </a:lnTo>
                  <a:lnTo>
                    <a:pt x="851725" y="1514761"/>
                  </a:lnTo>
                  <a:lnTo>
                    <a:pt x="846391" y="1514666"/>
                  </a:lnTo>
                  <a:lnTo>
                    <a:pt x="846487" y="1517904"/>
                  </a:lnTo>
                  <a:lnTo>
                    <a:pt x="841057" y="1518000"/>
                  </a:lnTo>
                  <a:lnTo>
                    <a:pt x="843153" y="1527429"/>
                  </a:lnTo>
                  <a:lnTo>
                    <a:pt x="840295" y="1526000"/>
                  </a:lnTo>
                  <a:lnTo>
                    <a:pt x="828770" y="1532859"/>
                  </a:lnTo>
                  <a:lnTo>
                    <a:pt x="833057" y="1541050"/>
                  </a:lnTo>
                  <a:lnTo>
                    <a:pt x="834580" y="1540383"/>
                  </a:lnTo>
                  <a:lnTo>
                    <a:pt x="832295" y="1545431"/>
                  </a:lnTo>
                  <a:lnTo>
                    <a:pt x="834676" y="1546670"/>
                  </a:lnTo>
                  <a:lnTo>
                    <a:pt x="830580" y="1551718"/>
                  </a:lnTo>
                  <a:lnTo>
                    <a:pt x="846011" y="1576197"/>
                  </a:lnTo>
                  <a:lnTo>
                    <a:pt x="840962" y="1578102"/>
                  </a:lnTo>
                  <a:lnTo>
                    <a:pt x="843534" y="1585055"/>
                  </a:lnTo>
                  <a:lnTo>
                    <a:pt x="835819" y="1592009"/>
                  </a:lnTo>
                  <a:lnTo>
                    <a:pt x="836676" y="1599057"/>
                  </a:lnTo>
                  <a:lnTo>
                    <a:pt x="832390" y="1602200"/>
                  </a:lnTo>
                  <a:lnTo>
                    <a:pt x="837724" y="1608868"/>
                  </a:lnTo>
                  <a:lnTo>
                    <a:pt x="837724" y="1615154"/>
                  </a:lnTo>
                  <a:lnTo>
                    <a:pt x="842105" y="1618202"/>
                  </a:lnTo>
                  <a:lnTo>
                    <a:pt x="835819" y="1619441"/>
                  </a:lnTo>
                  <a:lnTo>
                    <a:pt x="835057" y="1628204"/>
                  </a:lnTo>
                  <a:lnTo>
                    <a:pt x="832675" y="1624965"/>
                  </a:lnTo>
                  <a:lnTo>
                    <a:pt x="826294" y="1630299"/>
                  </a:lnTo>
                  <a:lnTo>
                    <a:pt x="810292" y="1635157"/>
                  </a:lnTo>
                  <a:lnTo>
                    <a:pt x="799243" y="1643158"/>
                  </a:lnTo>
                  <a:lnTo>
                    <a:pt x="793528" y="1644492"/>
                  </a:lnTo>
                  <a:lnTo>
                    <a:pt x="787527" y="1639824"/>
                  </a:lnTo>
                  <a:lnTo>
                    <a:pt x="776668" y="1647159"/>
                  </a:lnTo>
                  <a:lnTo>
                    <a:pt x="776764" y="1650492"/>
                  </a:lnTo>
                  <a:lnTo>
                    <a:pt x="773239" y="1650016"/>
                  </a:lnTo>
                  <a:lnTo>
                    <a:pt x="771049" y="1652492"/>
                  </a:lnTo>
                  <a:lnTo>
                    <a:pt x="766476" y="1650397"/>
                  </a:lnTo>
                  <a:lnTo>
                    <a:pt x="766858" y="1652302"/>
                  </a:lnTo>
                  <a:lnTo>
                    <a:pt x="761048" y="1655445"/>
                  </a:lnTo>
                  <a:lnTo>
                    <a:pt x="754189" y="1654683"/>
                  </a:lnTo>
                  <a:lnTo>
                    <a:pt x="749332" y="1659827"/>
                  </a:lnTo>
                  <a:lnTo>
                    <a:pt x="746665" y="1675829"/>
                  </a:lnTo>
                  <a:lnTo>
                    <a:pt x="743902" y="1676781"/>
                  </a:lnTo>
                  <a:lnTo>
                    <a:pt x="745903" y="1684401"/>
                  </a:lnTo>
                  <a:lnTo>
                    <a:pt x="743998" y="1691164"/>
                  </a:lnTo>
                  <a:lnTo>
                    <a:pt x="736664" y="1695831"/>
                  </a:lnTo>
                  <a:lnTo>
                    <a:pt x="778955" y="1713834"/>
                  </a:lnTo>
                  <a:lnTo>
                    <a:pt x="783145" y="1708500"/>
                  </a:lnTo>
                  <a:lnTo>
                    <a:pt x="799624" y="1698117"/>
                  </a:lnTo>
                  <a:lnTo>
                    <a:pt x="799338" y="1702784"/>
                  </a:lnTo>
                  <a:lnTo>
                    <a:pt x="783622" y="1715834"/>
                  </a:lnTo>
                  <a:lnTo>
                    <a:pt x="787241" y="1717262"/>
                  </a:lnTo>
                  <a:lnTo>
                    <a:pt x="792766" y="1711738"/>
                  </a:lnTo>
                  <a:lnTo>
                    <a:pt x="795147" y="1715072"/>
                  </a:lnTo>
                  <a:lnTo>
                    <a:pt x="793052" y="1719072"/>
                  </a:lnTo>
                  <a:lnTo>
                    <a:pt x="811816" y="1722406"/>
                  </a:lnTo>
                  <a:lnTo>
                    <a:pt x="819150" y="1718882"/>
                  </a:lnTo>
                  <a:lnTo>
                    <a:pt x="821055" y="1720406"/>
                  </a:lnTo>
                  <a:lnTo>
                    <a:pt x="826008" y="1714500"/>
                  </a:lnTo>
                  <a:lnTo>
                    <a:pt x="828199" y="1715453"/>
                  </a:lnTo>
                  <a:lnTo>
                    <a:pt x="835247" y="1705356"/>
                  </a:lnTo>
                  <a:lnTo>
                    <a:pt x="840391" y="1709357"/>
                  </a:lnTo>
                  <a:lnTo>
                    <a:pt x="850964" y="1710595"/>
                  </a:lnTo>
                  <a:lnTo>
                    <a:pt x="853440" y="1714881"/>
                  </a:lnTo>
                  <a:lnTo>
                    <a:pt x="856679" y="1715072"/>
                  </a:lnTo>
                  <a:lnTo>
                    <a:pt x="863251" y="1712214"/>
                  </a:lnTo>
                  <a:lnTo>
                    <a:pt x="860012" y="1708118"/>
                  </a:lnTo>
                  <a:lnTo>
                    <a:pt x="866204" y="1704880"/>
                  </a:lnTo>
                  <a:lnTo>
                    <a:pt x="871633" y="1712119"/>
                  </a:lnTo>
                  <a:lnTo>
                    <a:pt x="871251" y="1715929"/>
                  </a:lnTo>
                  <a:lnTo>
                    <a:pt x="878205" y="1722596"/>
                  </a:lnTo>
                  <a:lnTo>
                    <a:pt x="879824" y="1729264"/>
                  </a:lnTo>
                  <a:lnTo>
                    <a:pt x="870871" y="1738884"/>
                  </a:lnTo>
                  <a:lnTo>
                    <a:pt x="874109" y="1748981"/>
                  </a:lnTo>
                  <a:lnTo>
                    <a:pt x="860679" y="1756696"/>
                  </a:lnTo>
                  <a:lnTo>
                    <a:pt x="838295" y="1755077"/>
                  </a:lnTo>
                  <a:lnTo>
                    <a:pt x="826580" y="1763173"/>
                  </a:lnTo>
                  <a:lnTo>
                    <a:pt x="814483" y="1760030"/>
                  </a:lnTo>
                  <a:lnTo>
                    <a:pt x="807625" y="1755267"/>
                  </a:lnTo>
                  <a:lnTo>
                    <a:pt x="791813" y="1754505"/>
                  </a:lnTo>
                  <a:lnTo>
                    <a:pt x="785241" y="1772793"/>
                  </a:lnTo>
                  <a:lnTo>
                    <a:pt x="786479" y="1774889"/>
                  </a:lnTo>
                  <a:lnTo>
                    <a:pt x="777907" y="1786700"/>
                  </a:lnTo>
                  <a:lnTo>
                    <a:pt x="758761" y="1790414"/>
                  </a:lnTo>
                  <a:lnTo>
                    <a:pt x="750856" y="1779651"/>
                  </a:lnTo>
                  <a:lnTo>
                    <a:pt x="728376" y="1762316"/>
                  </a:lnTo>
                  <a:lnTo>
                    <a:pt x="721900" y="1749933"/>
                  </a:lnTo>
                  <a:lnTo>
                    <a:pt x="715804" y="1745456"/>
                  </a:lnTo>
                  <a:lnTo>
                    <a:pt x="713232" y="1737741"/>
                  </a:lnTo>
                  <a:lnTo>
                    <a:pt x="709517" y="1741456"/>
                  </a:lnTo>
                  <a:lnTo>
                    <a:pt x="696277" y="1738027"/>
                  </a:lnTo>
                  <a:lnTo>
                    <a:pt x="668274" y="1739170"/>
                  </a:lnTo>
                  <a:lnTo>
                    <a:pt x="657796" y="1748123"/>
                  </a:lnTo>
                  <a:lnTo>
                    <a:pt x="651129" y="1749743"/>
                  </a:lnTo>
                  <a:lnTo>
                    <a:pt x="654939" y="1759077"/>
                  </a:lnTo>
                  <a:lnTo>
                    <a:pt x="656654" y="1783556"/>
                  </a:lnTo>
                  <a:lnTo>
                    <a:pt x="644366" y="1795463"/>
                  </a:lnTo>
                  <a:lnTo>
                    <a:pt x="651986" y="1811369"/>
                  </a:lnTo>
                  <a:lnTo>
                    <a:pt x="651986" y="1832801"/>
                  </a:lnTo>
                  <a:lnTo>
                    <a:pt x="641414" y="1847184"/>
                  </a:lnTo>
                  <a:lnTo>
                    <a:pt x="636841" y="1847374"/>
                  </a:lnTo>
                  <a:lnTo>
                    <a:pt x="635794" y="1850231"/>
                  </a:lnTo>
                  <a:lnTo>
                    <a:pt x="633793" y="1843850"/>
                  </a:lnTo>
                  <a:lnTo>
                    <a:pt x="629508" y="1844707"/>
                  </a:lnTo>
                  <a:lnTo>
                    <a:pt x="629508" y="1841087"/>
                  </a:lnTo>
                  <a:lnTo>
                    <a:pt x="626745" y="1841850"/>
                  </a:lnTo>
                  <a:lnTo>
                    <a:pt x="620077" y="1844802"/>
                  </a:lnTo>
                  <a:lnTo>
                    <a:pt x="618839" y="1848898"/>
                  </a:lnTo>
                  <a:lnTo>
                    <a:pt x="606933" y="1860709"/>
                  </a:lnTo>
                  <a:lnTo>
                    <a:pt x="598170" y="1855375"/>
                  </a:lnTo>
                  <a:lnTo>
                    <a:pt x="582930" y="1863281"/>
                  </a:lnTo>
                  <a:lnTo>
                    <a:pt x="576453" y="1855851"/>
                  </a:lnTo>
                  <a:lnTo>
                    <a:pt x="563689" y="1858233"/>
                  </a:lnTo>
                  <a:lnTo>
                    <a:pt x="549307" y="1857280"/>
                  </a:lnTo>
                  <a:lnTo>
                    <a:pt x="545306" y="1858137"/>
                  </a:lnTo>
                  <a:lnTo>
                    <a:pt x="535781" y="1867281"/>
                  </a:lnTo>
                  <a:lnTo>
                    <a:pt x="535210" y="1873758"/>
                  </a:lnTo>
                  <a:lnTo>
                    <a:pt x="525209" y="1876139"/>
                  </a:lnTo>
                  <a:lnTo>
                    <a:pt x="524446" y="1870805"/>
                  </a:lnTo>
                  <a:lnTo>
                    <a:pt x="533971" y="1855946"/>
                  </a:lnTo>
                  <a:lnTo>
                    <a:pt x="518922" y="1856804"/>
                  </a:lnTo>
                  <a:lnTo>
                    <a:pt x="521208" y="1852803"/>
                  </a:lnTo>
                  <a:lnTo>
                    <a:pt x="531686" y="1852994"/>
                  </a:lnTo>
                  <a:lnTo>
                    <a:pt x="526447" y="1840802"/>
                  </a:lnTo>
                  <a:lnTo>
                    <a:pt x="520732" y="1839183"/>
                  </a:lnTo>
                  <a:lnTo>
                    <a:pt x="511588" y="1831658"/>
                  </a:lnTo>
                  <a:lnTo>
                    <a:pt x="502348" y="1818037"/>
                  </a:lnTo>
                  <a:lnTo>
                    <a:pt x="496252" y="1814417"/>
                  </a:lnTo>
                  <a:lnTo>
                    <a:pt x="493300" y="1804130"/>
                  </a:lnTo>
                  <a:lnTo>
                    <a:pt x="487489" y="1798701"/>
                  </a:lnTo>
                  <a:lnTo>
                    <a:pt x="487775" y="1790129"/>
                  </a:lnTo>
                  <a:lnTo>
                    <a:pt x="504158" y="1778603"/>
                  </a:lnTo>
                  <a:lnTo>
                    <a:pt x="511873" y="1768317"/>
                  </a:lnTo>
                  <a:lnTo>
                    <a:pt x="518255" y="1751648"/>
                  </a:lnTo>
                  <a:lnTo>
                    <a:pt x="532257" y="1738694"/>
                  </a:lnTo>
                  <a:lnTo>
                    <a:pt x="527018" y="1732121"/>
                  </a:lnTo>
                  <a:lnTo>
                    <a:pt x="520827" y="1731645"/>
                  </a:lnTo>
                  <a:lnTo>
                    <a:pt x="520636" y="1728026"/>
                  </a:lnTo>
                  <a:lnTo>
                    <a:pt x="527304" y="1709547"/>
                  </a:lnTo>
                  <a:lnTo>
                    <a:pt x="528733" y="1691640"/>
                  </a:lnTo>
                  <a:lnTo>
                    <a:pt x="533686" y="1682306"/>
                  </a:lnTo>
                  <a:lnTo>
                    <a:pt x="522923" y="1671352"/>
                  </a:lnTo>
                  <a:lnTo>
                    <a:pt x="520922" y="1664589"/>
                  </a:lnTo>
                  <a:lnTo>
                    <a:pt x="523017" y="1661732"/>
                  </a:lnTo>
                  <a:lnTo>
                    <a:pt x="512064" y="1670018"/>
                  </a:lnTo>
                  <a:lnTo>
                    <a:pt x="493300" y="1665923"/>
                  </a:lnTo>
                  <a:lnTo>
                    <a:pt x="486918" y="1655350"/>
                  </a:lnTo>
                  <a:lnTo>
                    <a:pt x="463963" y="1632680"/>
                  </a:lnTo>
                  <a:lnTo>
                    <a:pt x="442436" y="1600391"/>
                  </a:lnTo>
                  <a:lnTo>
                    <a:pt x="455486" y="1587246"/>
                  </a:lnTo>
                  <a:lnTo>
                    <a:pt x="465106" y="1567148"/>
                  </a:lnTo>
                  <a:lnTo>
                    <a:pt x="483584" y="1555147"/>
                  </a:lnTo>
                  <a:lnTo>
                    <a:pt x="488823" y="1544384"/>
                  </a:lnTo>
                  <a:lnTo>
                    <a:pt x="484823" y="1538288"/>
                  </a:lnTo>
                  <a:lnTo>
                    <a:pt x="473583" y="1530477"/>
                  </a:lnTo>
                  <a:lnTo>
                    <a:pt x="472726" y="1525524"/>
                  </a:lnTo>
                  <a:lnTo>
                    <a:pt x="466344" y="1521238"/>
                  </a:lnTo>
                  <a:lnTo>
                    <a:pt x="466154" y="1517237"/>
                  </a:lnTo>
                  <a:lnTo>
                    <a:pt x="460724" y="1512665"/>
                  </a:lnTo>
                  <a:lnTo>
                    <a:pt x="461962" y="1511237"/>
                  </a:lnTo>
                  <a:lnTo>
                    <a:pt x="454819" y="1505808"/>
                  </a:lnTo>
                  <a:lnTo>
                    <a:pt x="446056" y="1509998"/>
                  </a:lnTo>
                  <a:lnTo>
                    <a:pt x="436436" y="1510189"/>
                  </a:lnTo>
                  <a:lnTo>
                    <a:pt x="430149" y="1515809"/>
                  </a:lnTo>
                  <a:lnTo>
                    <a:pt x="430244" y="1523429"/>
                  </a:lnTo>
                  <a:lnTo>
                    <a:pt x="436626" y="1528858"/>
                  </a:lnTo>
                  <a:lnTo>
                    <a:pt x="425863" y="1541526"/>
                  </a:lnTo>
                  <a:lnTo>
                    <a:pt x="407670" y="1553242"/>
                  </a:lnTo>
                  <a:lnTo>
                    <a:pt x="397288" y="1554099"/>
                  </a:lnTo>
                  <a:lnTo>
                    <a:pt x="387858" y="1558576"/>
                  </a:lnTo>
                  <a:lnTo>
                    <a:pt x="370713" y="1570959"/>
                  </a:lnTo>
                  <a:lnTo>
                    <a:pt x="378714" y="1576007"/>
                  </a:lnTo>
                  <a:lnTo>
                    <a:pt x="384048" y="1586484"/>
                  </a:lnTo>
                  <a:lnTo>
                    <a:pt x="381571" y="1587627"/>
                  </a:lnTo>
                  <a:lnTo>
                    <a:pt x="383572" y="1596390"/>
                  </a:lnTo>
                  <a:lnTo>
                    <a:pt x="398621" y="1613250"/>
                  </a:lnTo>
                  <a:lnTo>
                    <a:pt x="397955" y="1617917"/>
                  </a:lnTo>
                  <a:lnTo>
                    <a:pt x="379286" y="1631442"/>
                  </a:lnTo>
                  <a:lnTo>
                    <a:pt x="373380" y="1639062"/>
                  </a:lnTo>
                  <a:lnTo>
                    <a:pt x="366426" y="1641729"/>
                  </a:lnTo>
                  <a:lnTo>
                    <a:pt x="341852" y="1664303"/>
                  </a:lnTo>
                  <a:lnTo>
                    <a:pt x="330994" y="1661922"/>
                  </a:lnTo>
                  <a:lnTo>
                    <a:pt x="321659" y="1646873"/>
                  </a:lnTo>
                  <a:lnTo>
                    <a:pt x="315373" y="1652492"/>
                  </a:lnTo>
                  <a:lnTo>
                    <a:pt x="312039" y="1660303"/>
                  </a:lnTo>
                  <a:lnTo>
                    <a:pt x="314611" y="1669923"/>
                  </a:lnTo>
                  <a:lnTo>
                    <a:pt x="311944" y="1674686"/>
                  </a:lnTo>
                  <a:lnTo>
                    <a:pt x="279940" y="1704594"/>
                  </a:lnTo>
                  <a:close/>
                  <a:moveTo>
                    <a:pt x="810768" y="480251"/>
                  </a:moveTo>
                  <a:lnTo>
                    <a:pt x="824293" y="483775"/>
                  </a:lnTo>
                  <a:lnTo>
                    <a:pt x="825246" y="477584"/>
                  </a:lnTo>
                  <a:lnTo>
                    <a:pt x="820008" y="481870"/>
                  </a:lnTo>
                  <a:lnTo>
                    <a:pt x="810768" y="48025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1" name="Freihandform: Form 140">
              <a:extLst>
                <a:ext uri="{FF2B5EF4-FFF2-40B4-BE49-F238E27FC236}">
                  <a16:creationId xmlns:a16="http://schemas.microsoft.com/office/drawing/2014/main" id="{36E3DC94-CAE6-45D7-8B24-7C58151544B2}"/>
                </a:ext>
              </a:extLst>
            </p:cNvPr>
            <p:cNvSpPr/>
            <p:nvPr/>
          </p:nvSpPr>
          <p:spPr>
            <a:xfrm>
              <a:off x="3220939" y="3268846"/>
              <a:ext cx="247500" cy="405900"/>
            </a:xfrm>
            <a:custGeom>
              <a:avLst/>
              <a:gdLst>
                <a:gd name="connsiteX0" fmla="*/ 441198 w 476250"/>
                <a:gd name="connsiteY0" fmla="*/ 472249 h 781050"/>
                <a:gd name="connsiteX1" fmla="*/ 450438 w 476250"/>
                <a:gd name="connsiteY1" fmla="*/ 473869 h 781050"/>
                <a:gd name="connsiteX2" fmla="*/ 455676 w 476250"/>
                <a:gd name="connsiteY2" fmla="*/ 469582 h 781050"/>
                <a:gd name="connsiteX3" fmla="*/ 454723 w 476250"/>
                <a:gd name="connsiteY3" fmla="*/ 475774 h 781050"/>
                <a:gd name="connsiteX4" fmla="*/ 441198 w 476250"/>
                <a:gd name="connsiteY4" fmla="*/ 472249 h 781050"/>
                <a:gd name="connsiteX5" fmla="*/ 59722 w 476250"/>
                <a:gd name="connsiteY5" fmla="*/ 141732 h 781050"/>
                <a:gd name="connsiteX6" fmla="*/ 55150 w 476250"/>
                <a:gd name="connsiteY6" fmla="*/ 125254 h 781050"/>
                <a:gd name="connsiteX7" fmla="*/ 48292 w 476250"/>
                <a:gd name="connsiteY7" fmla="*/ 123444 h 781050"/>
                <a:gd name="connsiteX8" fmla="*/ 52959 w 476250"/>
                <a:gd name="connsiteY8" fmla="*/ 110395 h 781050"/>
                <a:gd name="connsiteX9" fmla="*/ 46863 w 476250"/>
                <a:gd name="connsiteY9" fmla="*/ 86106 h 781050"/>
                <a:gd name="connsiteX10" fmla="*/ 51531 w 476250"/>
                <a:gd name="connsiteY10" fmla="*/ 79629 h 781050"/>
                <a:gd name="connsiteX11" fmla="*/ 44768 w 476250"/>
                <a:gd name="connsiteY11" fmla="*/ 55816 h 781050"/>
                <a:gd name="connsiteX12" fmla="*/ 54864 w 476250"/>
                <a:gd name="connsiteY12" fmla="*/ 50482 h 781050"/>
                <a:gd name="connsiteX13" fmla="*/ 61056 w 476250"/>
                <a:gd name="connsiteY13" fmla="*/ 50101 h 781050"/>
                <a:gd name="connsiteX14" fmla="*/ 70866 w 476250"/>
                <a:gd name="connsiteY14" fmla="*/ 42862 h 781050"/>
                <a:gd name="connsiteX15" fmla="*/ 79439 w 476250"/>
                <a:gd name="connsiteY15" fmla="*/ 41053 h 781050"/>
                <a:gd name="connsiteX16" fmla="*/ 82963 w 476250"/>
                <a:gd name="connsiteY16" fmla="*/ 37052 h 781050"/>
                <a:gd name="connsiteX17" fmla="*/ 101060 w 476250"/>
                <a:gd name="connsiteY17" fmla="*/ 31432 h 781050"/>
                <a:gd name="connsiteX18" fmla="*/ 109061 w 476250"/>
                <a:gd name="connsiteY18" fmla="*/ 33433 h 781050"/>
                <a:gd name="connsiteX19" fmla="*/ 123158 w 476250"/>
                <a:gd name="connsiteY19" fmla="*/ 44005 h 781050"/>
                <a:gd name="connsiteX20" fmla="*/ 150305 w 476250"/>
                <a:gd name="connsiteY20" fmla="*/ 48673 h 781050"/>
                <a:gd name="connsiteX21" fmla="*/ 150305 w 476250"/>
                <a:gd name="connsiteY21" fmla="*/ 45720 h 781050"/>
                <a:gd name="connsiteX22" fmla="*/ 182404 w 476250"/>
                <a:gd name="connsiteY22" fmla="*/ 33433 h 781050"/>
                <a:gd name="connsiteX23" fmla="*/ 197930 w 476250"/>
                <a:gd name="connsiteY23" fmla="*/ 22288 h 781050"/>
                <a:gd name="connsiteX24" fmla="*/ 207073 w 476250"/>
                <a:gd name="connsiteY24" fmla="*/ 20002 h 781050"/>
                <a:gd name="connsiteX25" fmla="*/ 209265 w 476250"/>
                <a:gd name="connsiteY25" fmla="*/ 22098 h 781050"/>
                <a:gd name="connsiteX26" fmla="*/ 235458 w 476250"/>
                <a:gd name="connsiteY26" fmla="*/ 11334 h 781050"/>
                <a:gd name="connsiteX27" fmla="*/ 246698 w 476250"/>
                <a:gd name="connsiteY27" fmla="*/ 9525 h 781050"/>
                <a:gd name="connsiteX28" fmla="*/ 249936 w 476250"/>
                <a:gd name="connsiteY28" fmla="*/ 9906 h 781050"/>
                <a:gd name="connsiteX29" fmla="*/ 255365 w 476250"/>
                <a:gd name="connsiteY29" fmla="*/ 17526 h 781050"/>
                <a:gd name="connsiteX30" fmla="*/ 287084 w 476250"/>
                <a:gd name="connsiteY30" fmla="*/ 22193 h 781050"/>
                <a:gd name="connsiteX31" fmla="*/ 315373 w 476250"/>
                <a:gd name="connsiteY31" fmla="*/ 40672 h 781050"/>
                <a:gd name="connsiteX32" fmla="*/ 341948 w 476250"/>
                <a:gd name="connsiteY32" fmla="*/ 47053 h 781050"/>
                <a:gd name="connsiteX33" fmla="*/ 347949 w 476250"/>
                <a:gd name="connsiteY33" fmla="*/ 52578 h 781050"/>
                <a:gd name="connsiteX34" fmla="*/ 362141 w 476250"/>
                <a:gd name="connsiteY34" fmla="*/ 51816 h 781050"/>
                <a:gd name="connsiteX35" fmla="*/ 361569 w 476250"/>
                <a:gd name="connsiteY35" fmla="*/ 58293 h 781050"/>
                <a:gd name="connsiteX36" fmla="*/ 358902 w 476250"/>
                <a:gd name="connsiteY36" fmla="*/ 60960 h 781050"/>
                <a:gd name="connsiteX37" fmla="*/ 360616 w 476250"/>
                <a:gd name="connsiteY37" fmla="*/ 74581 h 781050"/>
                <a:gd name="connsiteX38" fmla="*/ 369665 w 476250"/>
                <a:gd name="connsiteY38" fmla="*/ 75057 h 781050"/>
                <a:gd name="connsiteX39" fmla="*/ 398716 w 476250"/>
                <a:gd name="connsiteY39" fmla="*/ 60007 h 781050"/>
                <a:gd name="connsiteX40" fmla="*/ 414147 w 476250"/>
                <a:gd name="connsiteY40" fmla="*/ 55816 h 781050"/>
                <a:gd name="connsiteX41" fmla="*/ 415100 w 476250"/>
                <a:gd name="connsiteY41" fmla="*/ 59341 h 781050"/>
                <a:gd name="connsiteX42" fmla="*/ 428720 w 476250"/>
                <a:gd name="connsiteY42" fmla="*/ 62008 h 781050"/>
                <a:gd name="connsiteX43" fmla="*/ 432340 w 476250"/>
                <a:gd name="connsiteY43" fmla="*/ 60007 h 781050"/>
                <a:gd name="connsiteX44" fmla="*/ 447485 w 476250"/>
                <a:gd name="connsiteY44" fmla="*/ 78772 h 781050"/>
                <a:gd name="connsiteX45" fmla="*/ 443675 w 476250"/>
                <a:gd name="connsiteY45" fmla="*/ 80391 h 781050"/>
                <a:gd name="connsiteX46" fmla="*/ 449104 w 476250"/>
                <a:gd name="connsiteY46" fmla="*/ 91916 h 781050"/>
                <a:gd name="connsiteX47" fmla="*/ 451390 w 476250"/>
                <a:gd name="connsiteY47" fmla="*/ 105251 h 781050"/>
                <a:gd name="connsiteX48" fmla="*/ 455772 w 476250"/>
                <a:gd name="connsiteY48" fmla="*/ 106299 h 781050"/>
                <a:gd name="connsiteX49" fmla="*/ 454247 w 476250"/>
                <a:gd name="connsiteY49" fmla="*/ 108966 h 781050"/>
                <a:gd name="connsiteX50" fmla="*/ 466535 w 476250"/>
                <a:gd name="connsiteY50" fmla="*/ 143446 h 781050"/>
                <a:gd name="connsiteX51" fmla="*/ 455009 w 476250"/>
                <a:gd name="connsiteY51" fmla="*/ 141160 h 781050"/>
                <a:gd name="connsiteX52" fmla="*/ 457771 w 476250"/>
                <a:gd name="connsiteY52" fmla="*/ 148114 h 781050"/>
                <a:gd name="connsiteX53" fmla="*/ 465011 w 476250"/>
                <a:gd name="connsiteY53" fmla="*/ 147447 h 781050"/>
                <a:gd name="connsiteX54" fmla="*/ 468535 w 476250"/>
                <a:gd name="connsiteY54" fmla="*/ 180117 h 781050"/>
                <a:gd name="connsiteX55" fmla="*/ 433769 w 476250"/>
                <a:gd name="connsiteY55" fmla="*/ 196500 h 781050"/>
                <a:gd name="connsiteX56" fmla="*/ 434435 w 476250"/>
                <a:gd name="connsiteY56" fmla="*/ 193929 h 781050"/>
                <a:gd name="connsiteX57" fmla="*/ 431388 w 476250"/>
                <a:gd name="connsiteY57" fmla="*/ 191833 h 781050"/>
                <a:gd name="connsiteX58" fmla="*/ 412814 w 476250"/>
                <a:gd name="connsiteY58" fmla="*/ 194024 h 781050"/>
                <a:gd name="connsiteX59" fmla="*/ 414814 w 476250"/>
                <a:gd name="connsiteY59" fmla="*/ 211455 h 781050"/>
                <a:gd name="connsiteX60" fmla="*/ 408147 w 476250"/>
                <a:gd name="connsiteY60" fmla="*/ 213265 h 781050"/>
                <a:gd name="connsiteX61" fmla="*/ 397955 w 476250"/>
                <a:gd name="connsiteY61" fmla="*/ 215074 h 781050"/>
                <a:gd name="connsiteX62" fmla="*/ 394716 w 476250"/>
                <a:gd name="connsiteY62" fmla="*/ 195739 h 781050"/>
                <a:gd name="connsiteX63" fmla="*/ 379476 w 476250"/>
                <a:gd name="connsiteY63" fmla="*/ 192500 h 781050"/>
                <a:gd name="connsiteX64" fmla="*/ 368237 w 476250"/>
                <a:gd name="connsiteY64" fmla="*/ 194691 h 781050"/>
                <a:gd name="connsiteX65" fmla="*/ 369951 w 476250"/>
                <a:gd name="connsiteY65" fmla="*/ 198977 h 781050"/>
                <a:gd name="connsiteX66" fmla="*/ 366999 w 476250"/>
                <a:gd name="connsiteY66" fmla="*/ 198501 h 781050"/>
                <a:gd name="connsiteX67" fmla="*/ 378238 w 476250"/>
                <a:gd name="connsiteY67" fmla="*/ 215932 h 781050"/>
                <a:gd name="connsiteX68" fmla="*/ 374142 w 476250"/>
                <a:gd name="connsiteY68" fmla="*/ 218694 h 781050"/>
                <a:gd name="connsiteX69" fmla="*/ 374618 w 476250"/>
                <a:gd name="connsiteY69" fmla="*/ 225933 h 781050"/>
                <a:gd name="connsiteX70" fmla="*/ 377380 w 476250"/>
                <a:gd name="connsiteY70" fmla="*/ 226981 h 781050"/>
                <a:gd name="connsiteX71" fmla="*/ 378809 w 476250"/>
                <a:gd name="connsiteY71" fmla="*/ 237172 h 781050"/>
                <a:gd name="connsiteX72" fmla="*/ 381571 w 476250"/>
                <a:gd name="connsiteY72" fmla="*/ 236220 h 781050"/>
                <a:gd name="connsiteX73" fmla="*/ 384048 w 476250"/>
                <a:gd name="connsiteY73" fmla="*/ 246602 h 781050"/>
                <a:gd name="connsiteX74" fmla="*/ 378523 w 476250"/>
                <a:gd name="connsiteY74" fmla="*/ 265176 h 781050"/>
                <a:gd name="connsiteX75" fmla="*/ 381667 w 476250"/>
                <a:gd name="connsiteY75" fmla="*/ 274320 h 781050"/>
                <a:gd name="connsiteX76" fmla="*/ 377762 w 476250"/>
                <a:gd name="connsiteY76" fmla="*/ 276225 h 781050"/>
                <a:gd name="connsiteX77" fmla="*/ 381857 w 476250"/>
                <a:gd name="connsiteY77" fmla="*/ 285845 h 781050"/>
                <a:gd name="connsiteX78" fmla="*/ 371475 w 476250"/>
                <a:gd name="connsiteY78" fmla="*/ 293751 h 781050"/>
                <a:gd name="connsiteX79" fmla="*/ 375952 w 476250"/>
                <a:gd name="connsiteY79" fmla="*/ 304705 h 781050"/>
                <a:gd name="connsiteX80" fmla="*/ 373761 w 476250"/>
                <a:gd name="connsiteY80" fmla="*/ 305657 h 781050"/>
                <a:gd name="connsiteX81" fmla="*/ 378809 w 476250"/>
                <a:gd name="connsiteY81" fmla="*/ 333184 h 781050"/>
                <a:gd name="connsiteX82" fmla="*/ 383096 w 476250"/>
                <a:gd name="connsiteY82" fmla="*/ 329565 h 781050"/>
                <a:gd name="connsiteX83" fmla="*/ 384906 w 476250"/>
                <a:gd name="connsiteY83" fmla="*/ 334042 h 781050"/>
                <a:gd name="connsiteX84" fmla="*/ 392049 w 476250"/>
                <a:gd name="connsiteY84" fmla="*/ 333089 h 781050"/>
                <a:gd name="connsiteX85" fmla="*/ 392049 w 476250"/>
                <a:gd name="connsiteY85" fmla="*/ 347853 h 781050"/>
                <a:gd name="connsiteX86" fmla="*/ 397764 w 476250"/>
                <a:gd name="connsiteY86" fmla="*/ 364712 h 781050"/>
                <a:gd name="connsiteX87" fmla="*/ 405670 w 476250"/>
                <a:gd name="connsiteY87" fmla="*/ 361283 h 781050"/>
                <a:gd name="connsiteX88" fmla="*/ 421005 w 476250"/>
                <a:gd name="connsiteY88" fmla="*/ 381000 h 781050"/>
                <a:gd name="connsiteX89" fmla="*/ 423100 w 476250"/>
                <a:gd name="connsiteY89" fmla="*/ 380047 h 781050"/>
                <a:gd name="connsiteX90" fmla="*/ 429292 w 476250"/>
                <a:gd name="connsiteY90" fmla="*/ 392049 h 781050"/>
                <a:gd name="connsiteX91" fmla="*/ 423672 w 476250"/>
                <a:gd name="connsiteY91" fmla="*/ 395859 h 781050"/>
                <a:gd name="connsiteX92" fmla="*/ 429292 w 476250"/>
                <a:gd name="connsiteY92" fmla="*/ 403765 h 781050"/>
                <a:gd name="connsiteX93" fmla="*/ 419862 w 476250"/>
                <a:gd name="connsiteY93" fmla="*/ 414242 h 781050"/>
                <a:gd name="connsiteX94" fmla="*/ 416433 w 476250"/>
                <a:gd name="connsiteY94" fmla="*/ 411099 h 781050"/>
                <a:gd name="connsiteX95" fmla="*/ 433292 w 476250"/>
                <a:gd name="connsiteY95" fmla="*/ 432054 h 781050"/>
                <a:gd name="connsiteX96" fmla="*/ 442817 w 476250"/>
                <a:gd name="connsiteY96" fmla="*/ 450437 h 781050"/>
                <a:gd name="connsiteX97" fmla="*/ 434340 w 476250"/>
                <a:gd name="connsiteY97" fmla="*/ 462534 h 781050"/>
                <a:gd name="connsiteX98" fmla="*/ 433864 w 476250"/>
                <a:gd name="connsiteY98" fmla="*/ 470154 h 781050"/>
                <a:gd name="connsiteX99" fmla="*/ 436912 w 476250"/>
                <a:gd name="connsiteY99" fmla="*/ 471678 h 781050"/>
                <a:gd name="connsiteX100" fmla="*/ 426911 w 476250"/>
                <a:gd name="connsiteY100" fmla="*/ 474440 h 781050"/>
                <a:gd name="connsiteX101" fmla="*/ 413290 w 476250"/>
                <a:gd name="connsiteY101" fmla="*/ 484346 h 781050"/>
                <a:gd name="connsiteX102" fmla="*/ 413099 w 476250"/>
                <a:gd name="connsiteY102" fmla="*/ 487584 h 781050"/>
                <a:gd name="connsiteX103" fmla="*/ 405765 w 476250"/>
                <a:gd name="connsiteY103" fmla="*/ 489204 h 781050"/>
                <a:gd name="connsiteX104" fmla="*/ 402146 w 476250"/>
                <a:gd name="connsiteY104" fmla="*/ 492728 h 781050"/>
                <a:gd name="connsiteX105" fmla="*/ 398907 w 476250"/>
                <a:gd name="connsiteY105" fmla="*/ 500824 h 781050"/>
                <a:gd name="connsiteX106" fmla="*/ 390144 w 476250"/>
                <a:gd name="connsiteY106" fmla="*/ 507968 h 781050"/>
                <a:gd name="connsiteX107" fmla="*/ 394525 w 476250"/>
                <a:gd name="connsiteY107" fmla="*/ 517588 h 781050"/>
                <a:gd name="connsiteX108" fmla="*/ 390430 w 476250"/>
                <a:gd name="connsiteY108" fmla="*/ 512445 h 781050"/>
                <a:gd name="connsiteX109" fmla="*/ 384429 w 476250"/>
                <a:gd name="connsiteY109" fmla="*/ 515112 h 781050"/>
                <a:gd name="connsiteX110" fmla="*/ 384048 w 476250"/>
                <a:gd name="connsiteY110" fmla="*/ 521875 h 781050"/>
                <a:gd name="connsiteX111" fmla="*/ 378523 w 476250"/>
                <a:gd name="connsiteY111" fmla="*/ 525304 h 781050"/>
                <a:gd name="connsiteX112" fmla="*/ 374332 w 476250"/>
                <a:gd name="connsiteY112" fmla="*/ 539496 h 781050"/>
                <a:gd name="connsiteX113" fmla="*/ 369856 w 476250"/>
                <a:gd name="connsiteY113" fmla="*/ 544639 h 781050"/>
                <a:gd name="connsiteX114" fmla="*/ 371951 w 476250"/>
                <a:gd name="connsiteY114" fmla="*/ 555403 h 781050"/>
                <a:gd name="connsiteX115" fmla="*/ 364427 w 476250"/>
                <a:gd name="connsiteY115" fmla="*/ 558832 h 781050"/>
                <a:gd name="connsiteX116" fmla="*/ 376524 w 476250"/>
                <a:gd name="connsiteY116" fmla="*/ 578929 h 781050"/>
                <a:gd name="connsiteX117" fmla="*/ 379000 w 476250"/>
                <a:gd name="connsiteY117" fmla="*/ 599599 h 781050"/>
                <a:gd name="connsiteX118" fmla="*/ 396240 w 476250"/>
                <a:gd name="connsiteY118" fmla="*/ 602742 h 781050"/>
                <a:gd name="connsiteX119" fmla="*/ 390144 w 476250"/>
                <a:gd name="connsiteY119" fmla="*/ 632079 h 781050"/>
                <a:gd name="connsiteX120" fmla="*/ 391287 w 476250"/>
                <a:gd name="connsiteY120" fmla="*/ 639508 h 781050"/>
                <a:gd name="connsiteX121" fmla="*/ 397479 w 476250"/>
                <a:gd name="connsiteY121" fmla="*/ 602932 h 781050"/>
                <a:gd name="connsiteX122" fmla="*/ 399002 w 476250"/>
                <a:gd name="connsiteY122" fmla="*/ 607123 h 781050"/>
                <a:gd name="connsiteX123" fmla="*/ 392716 w 476250"/>
                <a:gd name="connsiteY123" fmla="*/ 640175 h 781050"/>
                <a:gd name="connsiteX124" fmla="*/ 395859 w 476250"/>
                <a:gd name="connsiteY124" fmla="*/ 643509 h 781050"/>
                <a:gd name="connsiteX125" fmla="*/ 395478 w 476250"/>
                <a:gd name="connsiteY125" fmla="*/ 647414 h 781050"/>
                <a:gd name="connsiteX126" fmla="*/ 392525 w 476250"/>
                <a:gd name="connsiteY126" fmla="*/ 648271 h 781050"/>
                <a:gd name="connsiteX127" fmla="*/ 392049 w 476250"/>
                <a:gd name="connsiteY127" fmla="*/ 652272 h 781050"/>
                <a:gd name="connsiteX128" fmla="*/ 396621 w 476250"/>
                <a:gd name="connsiteY128" fmla="*/ 654844 h 781050"/>
                <a:gd name="connsiteX129" fmla="*/ 395574 w 476250"/>
                <a:gd name="connsiteY129" fmla="*/ 657796 h 781050"/>
                <a:gd name="connsiteX130" fmla="*/ 392049 w 476250"/>
                <a:gd name="connsiteY130" fmla="*/ 658654 h 781050"/>
                <a:gd name="connsiteX131" fmla="*/ 388048 w 476250"/>
                <a:gd name="connsiteY131" fmla="*/ 655891 h 781050"/>
                <a:gd name="connsiteX132" fmla="*/ 384715 w 476250"/>
                <a:gd name="connsiteY132" fmla="*/ 658368 h 781050"/>
                <a:gd name="connsiteX133" fmla="*/ 381571 w 476250"/>
                <a:gd name="connsiteY133" fmla="*/ 667226 h 781050"/>
                <a:gd name="connsiteX134" fmla="*/ 386620 w 476250"/>
                <a:gd name="connsiteY134" fmla="*/ 667417 h 781050"/>
                <a:gd name="connsiteX135" fmla="*/ 390240 w 476250"/>
                <a:gd name="connsiteY135" fmla="*/ 670750 h 781050"/>
                <a:gd name="connsiteX136" fmla="*/ 395383 w 476250"/>
                <a:gd name="connsiteY136" fmla="*/ 685609 h 781050"/>
                <a:gd name="connsiteX137" fmla="*/ 403765 w 476250"/>
                <a:gd name="connsiteY137" fmla="*/ 687800 h 781050"/>
                <a:gd name="connsiteX138" fmla="*/ 405765 w 476250"/>
                <a:gd name="connsiteY138" fmla="*/ 697516 h 781050"/>
                <a:gd name="connsiteX139" fmla="*/ 419481 w 476250"/>
                <a:gd name="connsiteY139" fmla="*/ 702754 h 781050"/>
                <a:gd name="connsiteX140" fmla="*/ 437198 w 476250"/>
                <a:gd name="connsiteY140" fmla="*/ 714280 h 781050"/>
                <a:gd name="connsiteX141" fmla="*/ 435579 w 476250"/>
                <a:gd name="connsiteY141" fmla="*/ 717804 h 781050"/>
                <a:gd name="connsiteX142" fmla="*/ 441103 w 476250"/>
                <a:gd name="connsiteY142" fmla="*/ 718756 h 781050"/>
                <a:gd name="connsiteX143" fmla="*/ 441674 w 476250"/>
                <a:gd name="connsiteY143" fmla="*/ 722757 h 781050"/>
                <a:gd name="connsiteX144" fmla="*/ 449866 w 476250"/>
                <a:gd name="connsiteY144" fmla="*/ 725424 h 781050"/>
                <a:gd name="connsiteX145" fmla="*/ 452819 w 476250"/>
                <a:gd name="connsiteY145" fmla="*/ 741045 h 781050"/>
                <a:gd name="connsiteX146" fmla="*/ 448056 w 476250"/>
                <a:gd name="connsiteY146" fmla="*/ 744664 h 781050"/>
                <a:gd name="connsiteX147" fmla="*/ 442246 w 476250"/>
                <a:gd name="connsiteY147" fmla="*/ 744188 h 781050"/>
                <a:gd name="connsiteX148" fmla="*/ 436150 w 476250"/>
                <a:gd name="connsiteY148" fmla="*/ 738188 h 781050"/>
                <a:gd name="connsiteX149" fmla="*/ 428340 w 476250"/>
                <a:gd name="connsiteY149" fmla="*/ 746760 h 781050"/>
                <a:gd name="connsiteX150" fmla="*/ 432245 w 476250"/>
                <a:gd name="connsiteY150" fmla="*/ 753999 h 781050"/>
                <a:gd name="connsiteX151" fmla="*/ 427577 w 476250"/>
                <a:gd name="connsiteY151" fmla="*/ 762857 h 781050"/>
                <a:gd name="connsiteX152" fmla="*/ 408718 w 476250"/>
                <a:gd name="connsiteY152" fmla="*/ 771334 h 781050"/>
                <a:gd name="connsiteX153" fmla="*/ 380905 w 476250"/>
                <a:gd name="connsiteY153" fmla="*/ 777049 h 781050"/>
                <a:gd name="connsiteX154" fmla="*/ 376237 w 476250"/>
                <a:gd name="connsiteY154" fmla="*/ 777049 h 781050"/>
                <a:gd name="connsiteX155" fmla="*/ 356807 w 476250"/>
                <a:gd name="connsiteY155" fmla="*/ 758095 h 781050"/>
                <a:gd name="connsiteX156" fmla="*/ 352711 w 476250"/>
                <a:gd name="connsiteY156" fmla="*/ 758095 h 781050"/>
                <a:gd name="connsiteX157" fmla="*/ 350044 w 476250"/>
                <a:gd name="connsiteY157" fmla="*/ 745617 h 781050"/>
                <a:gd name="connsiteX158" fmla="*/ 351663 w 476250"/>
                <a:gd name="connsiteY158" fmla="*/ 733711 h 781050"/>
                <a:gd name="connsiteX159" fmla="*/ 355759 w 476250"/>
                <a:gd name="connsiteY159" fmla="*/ 731139 h 781050"/>
                <a:gd name="connsiteX160" fmla="*/ 354330 w 476250"/>
                <a:gd name="connsiteY160" fmla="*/ 727519 h 781050"/>
                <a:gd name="connsiteX161" fmla="*/ 350330 w 476250"/>
                <a:gd name="connsiteY161" fmla="*/ 730377 h 781050"/>
                <a:gd name="connsiteX162" fmla="*/ 337661 w 476250"/>
                <a:gd name="connsiteY162" fmla="*/ 708660 h 781050"/>
                <a:gd name="connsiteX163" fmla="*/ 326231 w 476250"/>
                <a:gd name="connsiteY163" fmla="*/ 698373 h 781050"/>
                <a:gd name="connsiteX164" fmla="*/ 329470 w 476250"/>
                <a:gd name="connsiteY164" fmla="*/ 697420 h 781050"/>
                <a:gd name="connsiteX165" fmla="*/ 329946 w 476250"/>
                <a:gd name="connsiteY165" fmla="*/ 694087 h 781050"/>
                <a:gd name="connsiteX166" fmla="*/ 319469 w 476250"/>
                <a:gd name="connsiteY166" fmla="*/ 695134 h 781050"/>
                <a:gd name="connsiteX167" fmla="*/ 320993 w 476250"/>
                <a:gd name="connsiteY167" fmla="*/ 689038 h 781050"/>
                <a:gd name="connsiteX168" fmla="*/ 311944 w 476250"/>
                <a:gd name="connsiteY168" fmla="*/ 691610 h 781050"/>
                <a:gd name="connsiteX169" fmla="*/ 311563 w 476250"/>
                <a:gd name="connsiteY169" fmla="*/ 687800 h 781050"/>
                <a:gd name="connsiteX170" fmla="*/ 307563 w 476250"/>
                <a:gd name="connsiteY170" fmla="*/ 687229 h 781050"/>
                <a:gd name="connsiteX171" fmla="*/ 310515 w 476250"/>
                <a:gd name="connsiteY171" fmla="*/ 680466 h 781050"/>
                <a:gd name="connsiteX172" fmla="*/ 306419 w 476250"/>
                <a:gd name="connsiteY172" fmla="*/ 681133 h 781050"/>
                <a:gd name="connsiteX173" fmla="*/ 306514 w 476250"/>
                <a:gd name="connsiteY173" fmla="*/ 678942 h 781050"/>
                <a:gd name="connsiteX174" fmla="*/ 298704 w 476250"/>
                <a:gd name="connsiteY174" fmla="*/ 677513 h 781050"/>
                <a:gd name="connsiteX175" fmla="*/ 296037 w 476250"/>
                <a:gd name="connsiteY175" fmla="*/ 681228 h 781050"/>
                <a:gd name="connsiteX176" fmla="*/ 286131 w 476250"/>
                <a:gd name="connsiteY176" fmla="*/ 667702 h 781050"/>
                <a:gd name="connsiteX177" fmla="*/ 277368 w 476250"/>
                <a:gd name="connsiteY177" fmla="*/ 674084 h 781050"/>
                <a:gd name="connsiteX178" fmla="*/ 272320 w 476250"/>
                <a:gd name="connsiteY178" fmla="*/ 670560 h 781050"/>
                <a:gd name="connsiteX179" fmla="*/ 267271 w 476250"/>
                <a:gd name="connsiteY179" fmla="*/ 671608 h 781050"/>
                <a:gd name="connsiteX180" fmla="*/ 259652 w 476250"/>
                <a:gd name="connsiteY180" fmla="*/ 667798 h 781050"/>
                <a:gd name="connsiteX181" fmla="*/ 259842 w 476250"/>
                <a:gd name="connsiteY181" fmla="*/ 665512 h 781050"/>
                <a:gd name="connsiteX182" fmla="*/ 257080 w 476250"/>
                <a:gd name="connsiteY182" fmla="*/ 665035 h 781050"/>
                <a:gd name="connsiteX183" fmla="*/ 257556 w 476250"/>
                <a:gd name="connsiteY183" fmla="*/ 660940 h 781050"/>
                <a:gd name="connsiteX184" fmla="*/ 255461 w 476250"/>
                <a:gd name="connsiteY184" fmla="*/ 660844 h 781050"/>
                <a:gd name="connsiteX185" fmla="*/ 252984 w 476250"/>
                <a:gd name="connsiteY185" fmla="*/ 673894 h 781050"/>
                <a:gd name="connsiteX186" fmla="*/ 249460 w 476250"/>
                <a:gd name="connsiteY186" fmla="*/ 667893 h 781050"/>
                <a:gd name="connsiteX187" fmla="*/ 244412 w 476250"/>
                <a:gd name="connsiteY187" fmla="*/ 670084 h 781050"/>
                <a:gd name="connsiteX188" fmla="*/ 239935 w 476250"/>
                <a:gd name="connsiteY188" fmla="*/ 667798 h 781050"/>
                <a:gd name="connsiteX189" fmla="*/ 241078 w 476250"/>
                <a:gd name="connsiteY189" fmla="*/ 677323 h 781050"/>
                <a:gd name="connsiteX190" fmla="*/ 237363 w 476250"/>
                <a:gd name="connsiteY190" fmla="*/ 679513 h 781050"/>
                <a:gd name="connsiteX191" fmla="*/ 201454 w 476250"/>
                <a:gd name="connsiteY191" fmla="*/ 687514 h 781050"/>
                <a:gd name="connsiteX192" fmla="*/ 185166 w 476250"/>
                <a:gd name="connsiteY192" fmla="*/ 685419 h 781050"/>
                <a:gd name="connsiteX193" fmla="*/ 168879 w 476250"/>
                <a:gd name="connsiteY193" fmla="*/ 689896 h 781050"/>
                <a:gd name="connsiteX194" fmla="*/ 163259 w 476250"/>
                <a:gd name="connsiteY194" fmla="*/ 694658 h 781050"/>
                <a:gd name="connsiteX195" fmla="*/ 147637 w 476250"/>
                <a:gd name="connsiteY195" fmla="*/ 698182 h 781050"/>
                <a:gd name="connsiteX196" fmla="*/ 130873 w 476250"/>
                <a:gd name="connsiteY196" fmla="*/ 690658 h 781050"/>
                <a:gd name="connsiteX197" fmla="*/ 131826 w 476250"/>
                <a:gd name="connsiteY197" fmla="*/ 686657 h 781050"/>
                <a:gd name="connsiteX198" fmla="*/ 127445 w 476250"/>
                <a:gd name="connsiteY198" fmla="*/ 683990 h 781050"/>
                <a:gd name="connsiteX199" fmla="*/ 126397 w 476250"/>
                <a:gd name="connsiteY199" fmla="*/ 689134 h 781050"/>
                <a:gd name="connsiteX200" fmla="*/ 108585 w 476250"/>
                <a:gd name="connsiteY200" fmla="*/ 682942 h 781050"/>
                <a:gd name="connsiteX201" fmla="*/ 99917 w 476250"/>
                <a:gd name="connsiteY201" fmla="*/ 683038 h 781050"/>
                <a:gd name="connsiteX202" fmla="*/ 95536 w 476250"/>
                <a:gd name="connsiteY202" fmla="*/ 672465 h 781050"/>
                <a:gd name="connsiteX203" fmla="*/ 87154 w 476250"/>
                <a:gd name="connsiteY203" fmla="*/ 673322 h 781050"/>
                <a:gd name="connsiteX204" fmla="*/ 86582 w 476250"/>
                <a:gd name="connsiteY204" fmla="*/ 669703 h 781050"/>
                <a:gd name="connsiteX205" fmla="*/ 75533 w 476250"/>
                <a:gd name="connsiteY205" fmla="*/ 669988 h 781050"/>
                <a:gd name="connsiteX206" fmla="*/ 65627 w 476250"/>
                <a:gd name="connsiteY206" fmla="*/ 657034 h 781050"/>
                <a:gd name="connsiteX207" fmla="*/ 72390 w 476250"/>
                <a:gd name="connsiteY207" fmla="*/ 646747 h 781050"/>
                <a:gd name="connsiteX208" fmla="*/ 51721 w 476250"/>
                <a:gd name="connsiteY208" fmla="*/ 624745 h 781050"/>
                <a:gd name="connsiteX209" fmla="*/ 47340 w 476250"/>
                <a:gd name="connsiteY209" fmla="*/ 611314 h 781050"/>
                <a:gd name="connsiteX210" fmla="*/ 53245 w 476250"/>
                <a:gd name="connsiteY210" fmla="*/ 603504 h 781050"/>
                <a:gd name="connsiteX211" fmla="*/ 33719 w 476250"/>
                <a:gd name="connsiteY211" fmla="*/ 590264 h 781050"/>
                <a:gd name="connsiteX212" fmla="*/ 14669 w 476250"/>
                <a:gd name="connsiteY212" fmla="*/ 569690 h 781050"/>
                <a:gd name="connsiteX213" fmla="*/ 18669 w 476250"/>
                <a:gd name="connsiteY213" fmla="*/ 563594 h 781050"/>
                <a:gd name="connsiteX214" fmla="*/ 19050 w 476250"/>
                <a:gd name="connsiteY214" fmla="*/ 538829 h 781050"/>
                <a:gd name="connsiteX215" fmla="*/ 41148 w 476250"/>
                <a:gd name="connsiteY215" fmla="*/ 531495 h 781050"/>
                <a:gd name="connsiteX216" fmla="*/ 48101 w 476250"/>
                <a:gd name="connsiteY216" fmla="*/ 526256 h 781050"/>
                <a:gd name="connsiteX217" fmla="*/ 51816 w 476250"/>
                <a:gd name="connsiteY217" fmla="*/ 527304 h 781050"/>
                <a:gd name="connsiteX218" fmla="*/ 58769 w 476250"/>
                <a:gd name="connsiteY218" fmla="*/ 522637 h 781050"/>
                <a:gd name="connsiteX219" fmla="*/ 60674 w 476250"/>
                <a:gd name="connsiteY219" fmla="*/ 515683 h 781050"/>
                <a:gd name="connsiteX220" fmla="*/ 44101 w 476250"/>
                <a:gd name="connsiteY220" fmla="*/ 496252 h 781050"/>
                <a:gd name="connsiteX221" fmla="*/ 43149 w 476250"/>
                <a:gd name="connsiteY221" fmla="*/ 483394 h 781050"/>
                <a:gd name="connsiteX222" fmla="*/ 38576 w 476250"/>
                <a:gd name="connsiteY222" fmla="*/ 474631 h 781050"/>
                <a:gd name="connsiteX223" fmla="*/ 23908 w 476250"/>
                <a:gd name="connsiteY223" fmla="*/ 470154 h 781050"/>
                <a:gd name="connsiteX224" fmla="*/ 10382 w 476250"/>
                <a:gd name="connsiteY224" fmla="*/ 472535 h 781050"/>
                <a:gd name="connsiteX225" fmla="*/ 9525 w 476250"/>
                <a:gd name="connsiteY225" fmla="*/ 466820 h 781050"/>
                <a:gd name="connsiteX226" fmla="*/ 12478 w 476250"/>
                <a:gd name="connsiteY226" fmla="*/ 460153 h 781050"/>
                <a:gd name="connsiteX227" fmla="*/ 12097 w 476250"/>
                <a:gd name="connsiteY227" fmla="*/ 452723 h 781050"/>
                <a:gd name="connsiteX228" fmla="*/ 25908 w 476250"/>
                <a:gd name="connsiteY228" fmla="*/ 432530 h 781050"/>
                <a:gd name="connsiteX229" fmla="*/ 20955 w 476250"/>
                <a:gd name="connsiteY229" fmla="*/ 428053 h 781050"/>
                <a:gd name="connsiteX230" fmla="*/ 25813 w 476250"/>
                <a:gd name="connsiteY230" fmla="*/ 421291 h 781050"/>
                <a:gd name="connsiteX231" fmla="*/ 32575 w 476250"/>
                <a:gd name="connsiteY231" fmla="*/ 422815 h 781050"/>
                <a:gd name="connsiteX232" fmla="*/ 46197 w 476250"/>
                <a:gd name="connsiteY232" fmla="*/ 406146 h 781050"/>
                <a:gd name="connsiteX233" fmla="*/ 41053 w 476250"/>
                <a:gd name="connsiteY233" fmla="*/ 400050 h 781050"/>
                <a:gd name="connsiteX234" fmla="*/ 56388 w 476250"/>
                <a:gd name="connsiteY234" fmla="*/ 380333 h 781050"/>
                <a:gd name="connsiteX235" fmla="*/ 52674 w 476250"/>
                <a:gd name="connsiteY235" fmla="*/ 376047 h 781050"/>
                <a:gd name="connsiteX236" fmla="*/ 49435 w 476250"/>
                <a:gd name="connsiteY236" fmla="*/ 378714 h 781050"/>
                <a:gd name="connsiteX237" fmla="*/ 63055 w 476250"/>
                <a:gd name="connsiteY237" fmla="*/ 364331 h 781050"/>
                <a:gd name="connsiteX238" fmla="*/ 60960 w 476250"/>
                <a:gd name="connsiteY238" fmla="*/ 362807 h 781050"/>
                <a:gd name="connsiteX239" fmla="*/ 67913 w 476250"/>
                <a:gd name="connsiteY239" fmla="*/ 359854 h 781050"/>
                <a:gd name="connsiteX240" fmla="*/ 68294 w 476250"/>
                <a:gd name="connsiteY240" fmla="*/ 356901 h 781050"/>
                <a:gd name="connsiteX241" fmla="*/ 82391 w 476250"/>
                <a:gd name="connsiteY241" fmla="*/ 347853 h 781050"/>
                <a:gd name="connsiteX242" fmla="*/ 85249 w 476250"/>
                <a:gd name="connsiteY242" fmla="*/ 343567 h 781050"/>
                <a:gd name="connsiteX243" fmla="*/ 77153 w 476250"/>
                <a:gd name="connsiteY243" fmla="*/ 335470 h 781050"/>
                <a:gd name="connsiteX244" fmla="*/ 87059 w 476250"/>
                <a:gd name="connsiteY244" fmla="*/ 330898 h 781050"/>
                <a:gd name="connsiteX245" fmla="*/ 86963 w 476250"/>
                <a:gd name="connsiteY245" fmla="*/ 326041 h 781050"/>
                <a:gd name="connsiteX246" fmla="*/ 80677 w 476250"/>
                <a:gd name="connsiteY246" fmla="*/ 315468 h 781050"/>
                <a:gd name="connsiteX247" fmla="*/ 56293 w 476250"/>
                <a:gd name="connsiteY247" fmla="*/ 289084 h 781050"/>
                <a:gd name="connsiteX248" fmla="*/ 80867 w 476250"/>
                <a:gd name="connsiteY248" fmla="*/ 264223 h 781050"/>
                <a:gd name="connsiteX249" fmla="*/ 85535 w 476250"/>
                <a:gd name="connsiteY249" fmla="*/ 263461 h 781050"/>
                <a:gd name="connsiteX250" fmla="*/ 96584 w 476250"/>
                <a:gd name="connsiteY250" fmla="*/ 269938 h 781050"/>
                <a:gd name="connsiteX251" fmla="*/ 87916 w 476250"/>
                <a:gd name="connsiteY251" fmla="*/ 257556 h 781050"/>
                <a:gd name="connsiteX252" fmla="*/ 94965 w 476250"/>
                <a:gd name="connsiteY252" fmla="*/ 246507 h 781050"/>
                <a:gd name="connsiteX253" fmla="*/ 90964 w 476250"/>
                <a:gd name="connsiteY253" fmla="*/ 241649 h 781050"/>
                <a:gd name="connsiteX254" fmla="*/ 95060 w 476250"/>
                <a:gd name="connsiteY254" fmla="*/ 235934 h 781050"/>
                <a:gd name="connsiteX255" fmla="*/ 99822 w 476250"/>
                <a:gd name="connsiteY255" fmla="*/ 238411 h 781050"/>
                <a:gd name="connsiteX256" fmla="*/ 116300 w 476250"/>
                <a:gd name="connsiteY256" fmla="*/ 217551 h 781050"/>
                <a:gd name="connsiteX257" fmla="*/ 127064 w 476250"/>
                <a:gd name="connsiteY257" fmla="*/ 213836 h 781050"/>
                <a:gd name="connsiteX258" fmla="*/ 132302 w 476250"/>
                <a:gd name="connsiteY258" fmla="*/ 209931 h 781050"/>
                <a:gd name="connsiteX259" fmla="*/ 132016 w 476250"/>
                <a:gd name="connsiteY259" fmla="*/ 206025 h 781050"/>
                <a:gd name="connsiteX260" fmla="*/ 137732 w 476250"/>
                <a:gd name="connsiteY260" fmla="*/ 202787 h 781050"/>
                <a:gd name="connsiteX261" fmla="*/ 128969 w 476250"/>
                <a:gd name="connsiteY261" fmla="*/ 205264 h 781050"/>
                <a:gd name="connsiteX262" fmla="*/ 124206 w 476250"/>
                <a:gd name="connsiteY262" fmla="*/ 199453 h 781050"/>
                <a:gd name="connsiteX263" fmla="*/ 129635 w 476250"/>
                <a:gd name="connsiteY263" fmla="*/ 195167 h 781050"/>
                <a:gd name="connsiteX264" fmla="*/ 119253 w 476250"/>
                <a:gd name="connsiteY264" fmla="*/ 179546 h 781050"/>
                <a:gd name="connsiteX265" fmla="*/ 116110 w 476250"/>
                <a:gd name="connsiteY265" fmla="*/ 180784 h 781050"/>
                <a:gd name="connsiteX266" fmla="*/ 114300 w 476250"/>
                <a:gd name="connsiteY266" fmla="*/ 173641 h 781050"/>
                <a:gd name="connsiteX267" fmla="*/ 99250 w 476250"/>
                <a:gd name="connsiteY267" fmla="*/ 180975 h 781050"/>
                <a:gd name="connsiteX268" fmla="*/ 96774 w 476250"/>
                <a:gd name="connsiteY268" fmla="*/ 171545 h 781050"/>
                <a:gd name="connsiteX269" fmla="*/ 99060 w 476250"/>
                <a:gd name="connsiteY269" fmla="*/ 164687 h 781050"/>
                <a:gd name="connsiteX270" fmla="*/ 96107 w 476250"/>
                <a:gd name="connsiteY270" fmla="*/ 161639 h 781050"/>
                <a:gd name="connsiteX271" fmla="*/ 94488 w 476250"/>
                <a:gd name="connsiteY271" fmla="*/ 163163 h 781050"/>
                <a:gd name="connsiteX272" fmla="*/ 83820 w 476250"/>
                <a:gd name="connsiteY272" fmla="*/ 150209 h 781050"/>
                <a:gd name="connsiteX273" fmla="*/ 81439 w 476250"/>
                <a:gd name="connsiteY273" fmla="*/ 151447 h 781050"/>
                <a:gd name="connsiteX274" fmla="*/ 70675 w 476250"/>
                <a:gd name="connsiteY274" fmla="*/ 142780 h 781050"/>
                <a:gd name="connsiteX275" fmla="*/ 69532 w 476250"/>
                <a:gd name="connsiteY275" fmla="*/ 150019 h 781050"/>
                <a:gd name="connsiteX276" fmla="*/ 59722 w 476250"/>
                <a:gd name="connsiteY276" fmla="*/ 141732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476250" h="781050">
                  <a:moveTo>
                    <a:pt x="441198" y="472249"/>
                  </a:moveTo>
                  <a:lnTo>
                    <a:pt x="450438" y="473869"/>
                  </a:lnTo>
                  <a:lnTo>
                    <a:pt x="455676" y="469582"/>
                  </a:lnTo>
                  <a:lnTo>
                    <a:pt x="454723" y="475774"/>
                  </a:lnTo>
                  <a:lnTo>
                    <a:pt x="441198" y="472249"/>
                  </a:lnTo>
                  <a:close/>
                  <a:moveTo>
                    <a:pt x="59722" y="141732"/>
                  </a:moveTo>
                  <a:lnTo>
                    <a:pt x="55150" y="125254"/>
                  </a:lnTo>
                  <a:lnTo>
                    <a:pt x="48292" y="123444"/>
                  </a:lnTo>
                  <a:lnTo>
                    <a:pt x="52959" y="110395"/>
                  </a:lnTo>
                  <a:lnTo>
                    <a:pt x="46863" y="86106"/>
                  </a:lnTo>
                  <a:lnTo>
                    <a:pt x="51531" y="79629"/>
                  </a:lnTo>
                  <a:lnTo>
                    <a:pt x="44768" y="55816"/>
                  </a:lnTo>
                  <a:lnTo>
                    <a:pt x="54864" y="50482"/>
                  </a:lnTo>
                  <a:lnTo>
                    <a:pt x="61056" y="50101"/>
                  </a:lnTo>
                  <a:lnTo>
                    <a:pt x="70866" y="42862"/>
                  </a:lnTo>
                  <a:lnTo>
                    <a:pt x="79439" y="41053"/>
                  </a:lnTo>
                  <a:lnTo>
                    <a:pt x="82963" y="37052"/>
                  </a:lnTo>
                  <a:lnTo>
                    <a:pt x="101060" y="31432"/>
                  </a:lnTo>
                  <a:lnTo>
                    <a:pt x="109061" y="33433"/>
                  </a:lnTo>
                  <a:lnTo>
                    <a:pt x="123158" y="44005"/>
                  </a:lnTo>
                  <a:lnTo>
                    <a:pt x="150305" y="48673"/>
                  </a:lnTo>
                  <a:lnTo>
                    <a:pt x="150305" y="45720"/>
                  </a:lnTo>
                  <a:lnTo>
                    <a:pt x="182404" y="33433"/>
                  </a:lnTo>
                  <a:lnTo>
                    <a:pt x="197930" y="22288"/>
                  </a:lnTo>
                  <a:lnTo>
                    <a:pt x="207073" y="20002"/>
                  </a:lnTo>
                  <a:lnTo>
                    <a:pt x="209265" y="22098"/>
                  </a:lnTo>
                  <a:lnTo>
                    <a:pt x="235458" y="11334"/>
                  </a:lnTo>
                  <a:lnTo>
                    <a:pt x="246698" y="9525"/>
                  </a:lnTo>
                  <a:lnTo>
                    <a:pt x="249936" y="9906"/>
                  </a:lnTo>
                  <a:lnTo>
                    <a:pt x="255365" y="17526"/>
                  </a:lnTo>
                  <a:lnTo>
                    <a:pt x="287084" y="22193"/>
                  </a:lnTo>
                  <a:lnTo>
                    <a:pt x="315373" y="40672"/>
                  </a:lnTo>
                  <a:lnTo>
                    <a:pt x="341948" y="47053"/>
                  </a:lnTo>
                  <a:lnTo>
                    <a:pt x="347949" y="52578"/>
                  </a:lnTo>
                  <a:lnTo>
                    <a:pt x="362141" y="51816"/>
                  </a:lnTo>
                  <a:lnTo>
                    <a:pt x="361569" y="58293"/>
                  </a:lnTo>
                  <a:lnTo>
                    <a:pt x="358902" y="60960"/>
                  </a:lnTo>
                  <a:lnTo>
                    <a:pt x="360616" y="74581"/>
                  </a:lnTo>
                  <a:lnTo>
                    <a:pt x="369665" y="75057"/>
                  </a:lnTo>
                  <a:lnTo>
                    <a:pt x="398716" y="60007"/>
                  </a:lnTo>
                  <a:lnTo>
                    <a:pt x="414147" y="55816"/>
                  </a:lnTo>
                  <a:lnTo>
                    <a:pt x="415100" y="59341"/>
                  </a:lnTo>
                  <a:lnTo>
                    <a:pt x="428720" y="62008"/>
                  </a:lnTo>
                  <a:lnTo>
                    <a:pt x="432340" y="60007"/>
                  </a:lnTo>
                  <a:lnTo>
                    <a:pt x="447485" y="78772"/>
                  </a:lnTo>
                  <a:lnTo>
                    <a:pt x="443675" y="80391"/>
                  </a:lnTo>
                  <a:lnTo>
                    <a:pt x="449104" y="91916"/>
                  </a:lnTo>
                  <a:lnTo>
                    <a:pt x="451390" y="105251"/>
                  </a:lnTo>
                  <a:lnTo>
                    <a:pt x="455772" y="106299"/>
                  </a:lnTo>
                  <a:lnTo>
                    <a:pt x="454247" y="108966"/>
                  </a:lnTo>
                  <a:lnTo>
                    <a:pt x="466535" y="143446"/>
                  </a:lnTo>
                  <a:lnTo>
                    <a:pt x="455009" y="141160"/>
                  </a:lnTo>
                  <a:lnTo>
                    <a:pt x="457771" y="148114"/>
                  </a:lnTo>
                  <a:lnTo>
                    <a:pt x="465011" y="147447"/>
                  </a:lnTo>
                  <a:lnTo>
                    <a:pt x="468535" y="180117"/>
                  </a:lnTo>
                  <a:lnTo>
                    <a:pt x="433769" y="196500"/>
                  </a:lnTo>
                  <a:lnTo>
                    <a:pt x="434435" y="193929"/>
                  </a:lnTo>
                  <a:lnTo>
                    <a:pt x="431388" y="191833"/>
                  </a:lnTo>
                  <a:lnTo>
                    <a:pt x="412814" y="194024"/>
                  </a:lnTo>
                  <a:lnTo>
                    <a:pt x="414814" y="211455"/>
                  </a:lnTo>
                  <a:lnTo>
                    <a:pt x="408147" y="213265"/>
                  </a:lnTo>
                  <a:lnTo>
                    <a:pt x="397955" y="215074"/>
                  </a:lnTo>
                  <a:lnTo>
                    <a:pt x="394716" y="195739"/>
                  </a:lnTo>
                  <a:lnTo>
                    <a:pt x="379476" y="192500"/>
                  </a:lnTo>
                  <a:lnTo>
                    <a:pt x="368237" y="194691"/>
                  </a:lnTo>
                  <a:lnTo>
                    <a:pt x="369951" y="198977"/>
                  </a:lnTo>
                  <a:lnTo>
                    <a:pt x="366999" y="198501"/>
                  </a:lnTo>
                  <a:lnTo>
                    <a:pt x="378238" y="215932"/>
                  </a:lnTo>
                  <a:lnTo>
                    <a:pt x="374142" y="218694"/>
                  </a:lnTo>
                  <a:lnTo>
                    <a:pt x="374618" y="225933"/>
                  </a:lnTo>
                  <a:lnTo>
                    <a:pt x="377380" y="226981"/>
                  </a:lnTo>
                  <a:lnTo>
                    <a:pt x="378809" y="237172"/>
                  </a:lnTo>
                  <a:lnTo>
                    <a:pt x="381571" y="236220"/>
                  </a:lnTo>
                  <a:lnTo>
                    <a:pt x="384048" y="246602"/>
                  </a:lnTo>
                  <a:lnTo>
                    <a:pt x="378523" y="265176"/>
                  </a:lnTo>
                  <a:lnTo>
                    <a:pt x="381667" y="274320"/>
                  </a:lnTo>
                  <a:lnTo>
                    <a:pt x="377762" y="276225"/>
                  </a:lnTo>
                  <a:lnTo>
                    <a:pt x="381857" y="285845"/>
                  </a:lnTo>
                  <a:lnTo>
                    <a:pt x="371475" y="293751"/>
                  </a:lnTo>
                  <a:lnTo>
                    <a:pt x="375952" y="304705"/>
                  </a:lnTo>
                  <a:lnTo>
                    <a:pt x="373761" y="305657"/>
                  </a:lnTo>
                  <a:lnTo>
                    <a:pt x="378809" y="333184"/>
                  </a:lnTo>
                  <a:lnTo>
                    <a:pt x="383096" y="329565"/>
                  </a:lnTo>
                  <a:lnTo>
                    <a:pt x="384906" y="334042"/>
                  </a:lnTo>
                  <a:lnTo>
                    <a:pt x="392049" y="333089"/>
                  </a:lnTo>
                  <a:lnTo>
                    <a:pt x="392049" y="347853"/>
                  </a:lnTo>
                  <a:lnTo>
                    <a:pt x="397764" y="364712"/>
                  </a:lnTo>
                  <a:lnTo>
                    <a:pt x="405670" y="361283"/>
                  </a:lnTo>
                  <a:lnTo>
                    <a:pt x="421005" y="381000"/>
                  </a:lnTo>
                  <a:lnTo>
                    <a:pt x="423100" y="380047"/>
                  </a:lnTo>
                  <a:lnTo>
                    <a:pt x="429292" y="392049"/>
                  </a:lnTo>
                  <a:lnTo>
                    <a:pt x="423672" y="395859"/>
                  </a:lnTo>
                  <a:lnTo>
                    <a:pt x="429292" y="403765"/>
                  </a:lnTo>
                  <a:lnTo>
                    <a:pt x="419862" y="414242"/>
                  </a:lnTo>
                  <a:lnTo>
                    <a:pt x="416433" y="411099"/>
                  </a:lnTo>
                  <a:lnTo>
                    <a:pt x="433292" y="432054"/>
                  </a:lnTo>
                  <a:lnTo>
                    <a:pt x="442817" y="450437"/>
                  </a:lnTo>
                  <a:lnTo>
                    <a:pt x="434340" y="462534"/>
                  </a:lnTo>
                  <a:lnTo>
                    <a:pt x="433864" y="470154"/>
                  </a:lnTo>
                  <a:lnTo>
                    <a:pt x="436912" y="471678"/>
                  </a:lnTo>
                  <a:lnTo>
                    <a:pt x="426911" y="474440"/>
                  </a:lnTo>
                  <a:lnTo>
                    <a:pt x="413290" y="484346"/>
                  </a:lnTo>
                  <a:lnTo>
                    <a:pt x="413099" y="487584"/>
                  </a:lnTo>
                  <a:lnTo>
                    <a:pt x="405765" y="489204"/>
                  </a:lnTo>
                  <a:lnTo>
                    <a:pt x="402146" y="492728"/>
                  </a:lnTo>
                  <a:lnTo>
                    <a:pt x="398907" y="500824"/>
                  </a:lnTo>
                  <a:lnTo>
                    <a:pt x="390144" y="507968"/>
                  </a:lnTo>
                  <a:lnTo>
                    <a:pt x="394525" y="517588"/>
                  </a:lnTo>
                  <a:lnTo>
                    <a:pt x="390430" y="512445"/>
                  </a:lnTo>
                  <a:lnTo>
                    <a:pt x="384429" y="515112"/>
                  </a:lnTo>
                  <a:lnTo>
                    <a:pt x="384048" y="521875"/>
                  </a:lnTo>
                  <a:lnTo>
                    <a:pt x="378523" y="525304"/>
                  </a:lnTo>
                  <a:lnTo>
                    <a:pt x="374332" y="539496"/>
                  </a:lnTo>
                  <a:lnTo>
                    <a:pt x="369856" y="544639"/>
                  </a:lnTo>
                  <a:lnTo>
                    <a:pt x="371951" y="555403"/>
                  </a:lnTo>
                  <a:lnTo>
                    <a:pt x="364427" y="558832"/>
                  </a:lnTo>
                  <a:lnTo>
                    <a:pt x="376524" y="578929"/>
                  </a:lnTo>
                  <a:lnTo>
                    <a:pt x="379000" y="599599"/>
                  </a:lnTo>
                  <a:lnTo>
                    <a:pt x="396240" y="602742"/>
                  </a:lnTo>
                  <a:lnTo>
                    <a:pt x="390144" y="632079"/>
                  </a:lnTo>
                  <a:lnTo>
                    <a:pt x="391287" y="639508"/>
                  </a:lnTo>
                  <a:lnTo>
                    <a:pt x="397479" y="602932"/>
                  </a:lnTo>
                  <a:lnTo>
                    <a:pt x="399002" y="607123"/>
                  </a:lnTo>
                  <a:lnTo>
                    <a:pt x="392716" y="640175"/>
                  </a:lnTo>
                  <a:lnTo>
                    <a:pt x="395859" y="643509"/>
                  </a:lnTo>
                  <a:lnTo>
                    <a:pt x="395478" y="647414"/>
                  </a:lnTo>
                  <a:lnTo>
                    <a:pt x="392525" y="648271"/>
                  </a:lnTo>
                  <a:lnTo>
                    <a:pt x="392049" y="652272"/>
                  </a:lnTo>
                  <a:lnTo>
                    <a:pt x="396621" y="654844"/>
                  </a:lnTo>
                  <a:lnTo>
                    <a:pt x="395574" y="657796"/>
                  </a:lnTo>
                  <a:lnTo>
                    <a:pt x="392049" y="658654"/>
                  </a:lnTo>
                  <a:lnTo>
                    <a:pt x="388048" y="655891"/>
                  </a:lnTo>
                  <a:lnTo>
                    <a:pt x="384715" y="658368"/>
                  </a:lnTo>
                  <a:lnTo>
                    <a:pt x="381571" y="667226"/>
                  </a:lnTo>
                  <a:lnTo>
                    <a:pt x="386620" y="667417"/>
                  </a:lnTo>
                  <a:lnTo>
                    <a:pt x="390240" y="670750"/>
                  </a:lnTo>
                  <a:lnTo>
                    <a:pt x="395383" y="685609"/>
                  </a:lnTo>
                  <a:lnTo>
                    <a:pt x="403765" y="687800"/>
                  </a:lnTo>
                  <a:lnTo>
                    <a:pt x="405765" y="697516"/>
                  </a:lnTo>
                  <a:lnTo>
                    <a:pt x="419481" y="702754"/>
                  </a:lnTo>
                  <a:lnTo>
                    <a:pt x="437198" y="714280"/>
                  </a:lnTo>
                  <a:lnTo>
                    <a:pt x="435579" y="717804"/>
                  </a:lnTo>
                  <a:lnTo>
                    <a:pt x="441103" y="718756"/>
                  </a:lnTo>
                  <a:lnTo>
                    <a:pt x="441674" y="722757"/>
                  </a:lnTo>
                  <a:lnTo>
                    <a:pt x="449866" y="725424"/>
                  </a:lnTo>
                  <a:lnTo>
                    <a:pt x="452819" y="741045"/>
                  </a:lnTo>
                  <a:lnTo>
                    <a:pt x="448056" y="744664"/>
                  </a:lnTo>
                  <a:lnTo>
                    <a:pt x="442246" y="744188"/>
                  </a:lnTo>
                  <a:lnTo>
                    <a:pt x="436150" y="738188"/>
                  </a:lnTo>
                  <a:lnTo>
                    <a:pt x="428340" y="746760"/>
                  </a:lnTo>
                  <a:lnTo>
                    <a:pt x="432245" y="753999"/>
                  </a:lnTo>
                  <a:lnTo>
                    <a:pt x="427577" y="762857"/>
                  </a:lnTo>
                  <a:lnTo>
                    <a:pt x="408718" y="771334"/>
                  </a:lnTo>
                  <a:lnTo>
                    <a:pt x="380905" y="777049"/>
                  </a:lnTo>
                  <a:lnTo>
                    <a:pt x="376237" y="777049"/>
                  </a:lnTo>
                  <a:lnTo>
                    <a:pt x="356807" y="758095"/>
                  </a:lnTo>
                  <a:lnTo>
                    <a:pt x="352711" y="758095"/>
                  </a:lnTo>
                  <a:lnTo>
                    <a:pt x="350044" y="745617"/>
                  </a:lnTo>
                  <a:lnTo>
                    <a:pt x="351663" y="733711"/>
                  </a:lnTo>
                  <a:lnTo>
                    <a:pt x="355759" y="731139"/>
                  </a:lnTo>
                  <a:lnTo>
                    <a:pt x="354330" y="727519"/>
                  </a:lnTo>
                  <a:lnTo>
                    <a:pt x="350330" y="730377"/>
                  </a:lnTo>
                  <a:lnTo>
                    <a:pt x="337661" y="708660"/>
                  </a:lnTo>
                  <a:lnTo>
                    <a:pt x="326231" y="698373"/>
                  </a:lnTo>
                  <a:lnTo>
                    <a:pt x="329470" y="697420"/>
                  </a:lnTo>
                  <a:lnTo>
                    <a:pt x="329946" y="694087"/>
                  </a:lnTo>
                  <a:lnTo>
                    <a:pt x="319469" y="695134"/>
                  </a:lnTo>
                  <a:lnTo>
                    <a:pt x="320993" y="689038"/>
                  </a:lnTo>
                  <a:lnTo>
                    <a:pt x="311944" y="691610"/>
                  </a:lnTo>
                  <a:lnTo>
                    <a:pt x="311563" y="687800"/>
                  </a:lnTo>
                  <a:lnTo>
                    <a:pt x="307563" y="687229"/>
                  </a:lnTo>
                  <a:lnTo>
                    <a:pt x="310515" y="680466"/>
                  </a:lnTo>
                  <a:lnTo>
                    <a:pt x="306419" y="681133"/>
                  </a:lnTo>
                  <a:lnTo>
                    <a:pt x="306514" y="678942"/>
                  </a:lnTo>
                  <a:lnTo>
                    <a:pt x="298704" y="677513"/>
                  </a:lnTo>
                  <a:lnTo>
                    <a:pt x="296037" y="681228"/>
                  </a:lnTo>
                  <a:lnTo>
                    <a:pt x="286131" y="667702"/>
                  </a:lnTo>
                  <a:lnTo>
                    <a:pt x="277368" y="674084"/>
                  </a:lnTo>
                  <a:lnTo>
                    <a:pt x="272320" y="670560"/>
                  </a:lnTo>
                  <a:lnTo>
                    <a:pt x="267271" y="671608"/>
                  </a:lnTo>
                  <a:lnTo>
                    <a:pt x="259652" y="667798"/>
                  </a:lnTo>
                  <a:lnTo>
                    <a:pt x="259842" y="665512"/>
                  </a:lnTo>
                  <a:lnTo>
                    <a:pt x="257080" y="665035"/>
                  </a:lnTo>
                  <a:lnTo>
                    <a:pt x="257556" y="660940"/>
                  </a:lnTo>
                  <a:lnTo>
                    <a:pt x="255461" y="660844"/>
                  </a:lnTo>
                  <a:lnTo>
                    <a:pt x="252984" y="673894"/>
                  </a:lnTo>
                  <a:lnTo>
                    <a:pt x="249460" y="667893"/>
                  </a:lnTo>
                  <a:lnTo>
                    <a:pt x="244412" y="670084"/>
                  </a:lnTo>
                  <a:lnTo>
                    <a:pt x="239935" y="667798"/>
                  </a:lnTo>
                  <a:lnTo>
                    <a:pt x="241078" y="677323"/>
                  </a:lnTo>
                  <a:lnTo>
                    <a:pt x="237363" y="679513"/>
                  </a:lnTo>
                  <a:lnTo>
                    <a:pt x="201454" y="687514"/>
                  </a:lnTo>
                  <a:lnTo>
                    <a:pt x="185166" y="685419"/>
                  </a:lnTo>
                  <a:lnTo>
                    <a:pt x="168879" y="689896"/>
                  </a:lnTo>
                  <a:lnTo>
                    <a:pt x="163259" y="694658"/>
                  </a:lnTo>
                  <a:lnTo>
                    <a:pt x="147637" y="698182"/>
                  </a:lnTo>
                  <a:lnTo>
                    <a:pt x="130873" y="690658"/>
                  </a:lnTo>
                  <a:lnTo>
                    <a:pt x="131826" y="686657"/>
                  </a:lnTo>
                  <a:lnTo>
                    <a:pt x="127445" y="683990"/>
                  </a:lnTo>
                  <a:lnTo>
                    <a:pt x="126397" y="689134"/>
                  </a:lnTo>
                  <a:lnTo>
                    <a:pt x="108585" y="682942"/>
                  </a:lnTo>
                  <a:lnTo>
                    <a:pt x="99917" y="683038"/>
                  </a:lnTo>
                  <a:lnTo>
                    <a:pt x="95536" y="672465"/>
                  </a:lnTo>
                  <a:lnTo>
                    <a:pt x="87154" y="673322"/>
                  </a:lnTo>
                  <a:lnTo>
                    <a:pt x="86582" y="669703"/>
                  </a:lnTo>
                  <a:lnTo>
                    <a:pt x="75533" y="669988"/>
                  </a:lnTo>
                  <a:lnTo>
                    <a:pt x="65627" y="657034"/>
                  </a:lnTo>
                  <a:lnTo>
                    <a:pt x="72390" y="646747"/>
                  </a:lnTo>
                  <a:lnTo>
                    <a:pt x="51721" y="624745"/>
                  </a:lnTo>
                  <a:lnTo>
                    <a:pt x="47340" y="611314"/>
                  </a:lnTo>
                  <a:lnTo>
                    <a:pt x="53245" y="603504"/>
                  </a:lnTo>
                  <a:lnTo>
                    <a:pt x="33719" y="590264"/>
                  </a:lnTo>
                  <a:lnTo>
                    <a:pt x="14669" y="569690"/>
                  </a:lnTo>
                  <a:lnTo>
                    <a:pt x="18669" y="563594"/>
                  </a:lnTo>
                  <a:lnTo>
                    <a:pt x="19050" y="538829"/>
                  </a:lnTo>
                  <a:lnTo>
                    <a:pt x="41148" y="531495"/>
                  </a:lnTo>
                  <a:lnTo>
                    <a:pt x="48101" y="526256"/>
                  </a:lnTo>
                  <a:lnTo>
                    <a:pt x="51816" y="527304"/>
                  </a:lnTo>
                  <a:lnTo>
                    <a:pt x="58769" y="522637"/>
                  </a:lnTo>
                  <a:lnTo>
                    <a:pt x="60674" y="515683"/>
                  </a:lnTo>
                  <a:lnTo>
                    <a:pt x="44101" y="496252"/>
                  </a:lnTo>
                  <a:lnTo>
                    <a:pt x="43149" y="483394"/>
                  </a:lnTo>
                  <a:lnTo>
                    <a:pt x="38576" y="474631"/>
                  </a:lnTo>
                  <a:lnTo>
                    <a:pt x="23908" y="470154"/>
                  </a:lnTo>
                  <a:lnTo>
                    <a:pt x="10382" y="472535"/>
                  </a:lnTo>
                  <a:lnTo>
                    <a:pt x="9525" y="466820"/>
                  </a:lnTo>
                  <a:lnTo>
                    <a:pt x="12478" y="460153"/>
                  </a:lnTo>
                  <a:lnTo>
                    <a:pt x="12097" y="452723"/>
                  </a:lnTo>
                  <a:lnTo>
                    <a:pt x="25908" y="432530"/>
                  </a:lnTo>
                  <a:lnTo>
                    <a:pt x="20955" y="428053"/>
                  </a:lnTo>
                  <a:lnTo>
                    <a:pt x="25813" y="421291"/>
                  </a:lnTo>
                  <a:lnTo>
                    <a:pt x="32575" y="422815"/>
                  </a:lnTo>
                  <a:lnTo>
                    <a:pt x="46197" y="406146"/>
                  </a:lnTo>
                  <a:lnTo>
                    <a:pt x="41053" y="400050"/>
                  </a:lnTo>
                  <a:lnTo>
                    <a:pt x="56388" y="380333"/>
                  </a:lnTo>
                  <a:lnTo>
                    <a:pt x="52674" y="376047"/>
                  </a:lnTo>
                  <a:lnTo>
                    <a:pt x="49435" y="378714"/>
                  </a:lnTo>
                  <a:lnTo>
                    <a:pt x="63055" y="364331"/>
                  </a:lnTo>
                  <a:lnTo>
                    <a:pt x="60960" y="362807"/>
                  </a:lnTo>
                  <a:lnTo>
                    <a:pt x="67913" y="359854"/>
                  </a:lnTo>
                  <a:lnTo>
                    <a:pt x="68294" y="356901"/>
                  </a:lnTo>
                  <a:lnTo>
                    <a:pt x="82391" y="347853"/>
                  </a:lnTo>
                  <a:lnTo>
                    <a:pt x="85249" y="343567"/>
                  </a:lnTo>
                  <a:lnTo>
                    <a:pt x="77153" y="335470"/>
                  </a:lnTo>
                  <a:lnTo>
                    <a:pt x="87059" y="330898"/>
                  </a:lnTo>
                  <a:lnTo>
                    <a:pt x="86963" y="326041"/>
                  </a:lnTo>
                  <a:lnTo>
                    <a:pt x="80677" y="315468"/>
                  </a:lnTo>
                  <a:lnTo>
                    <a:pt x="56293" y="289084"/>
                  </a:lnTo>
                  <a:lnTo>
                    <a:pt x="80867" y="264223"/>
                  </a:lnTo>
                  <a:lnTo>
                    <a:pt x="85535" y="263461"/>
                  </a:lnTo>
                  <a:lnTo>
                    <a:pt x="96584" y="269938"/>
                  </a:lnTo>
                  <a:lnTo>
                    <a:pt x="87916" y="257556"/>
                  </a:lnTo>
                  <a:lnTo>
                    <a:pt x="94965" y="246507"/>
                  </a:lnTo>
                  <a:lnTo>
                    <a:pt x="90964" y="241649"/>
                  </a:lnTo>
                  <a:lnTo>
                    <a:pt x="95060" y="235934"/>
                  </a:lnTo>
                  <a:lnTo>
                    <a:pt x="99822" y="238411"/>
                  </a:lnTo>
                  <a:lnTo>
                    <a:pt x="116300" y="217551"/>
                  </a:lnTo>
                  <a:lnTo>
                    <a:pt x="127064" y="213836"/>
                  </a:lnTo>
                  <a:lnTo>
                    <a:pt x="132302" y="209931"/>
                  </a:lnTo>
                  <a:lnTo>
                    <a:pt x="132016" y="206025"/>
                  </a:lnTo>
                  <a:lnTo>
                    <a:pt x="137732" y="202787"/>
                  </a:lnTo>
                  <a:lnTo>
                    <a:pt x="128969" y="205264"/>
                  </a:lnTo>
                  <a:lnTo>
                    <a:pt x="124206" y="199453"/>
                  </a:lnTo>
                  <a:lnTo>
                    <a:pt x="129635" y="195167"/>
                  </a:lnTo>
                  <a:lnTo>
                    <a:pt x="119253" y="179546"/>
                  </a:lnTo>
                  <a:lnTo>
                    <a:pt x="116110" y="180784"/>
                  </a:lnTo>
                  <a:lnTo>
                    <a:pt x="114300" y="173641"/>
                  </a:lnTo>
                  <a:lnTo>
                    <a:pt x="99250" y="180975"/>
                  </a:lnTo>
                  <a:lnTo>
                    <a:pt x="96774" y="171545"/>
                  </a:lnTo>
                  <a:lnTo>
                    <a:pt x="99060" y="164687"/>
                  </a:lnTo>
                  <a:lnTo>
                    <a:pt x="96107" y="161639"/>
                  </a:lnTo>
                  <a:lnTo>
                    <a:pt x="94488" y="163163"/>
                  </a:lnTo>
                  <a:lnTo>
                    <a:pt x="83820" y="150209"/>
                  </a:lnTo>
                  <a:lnTo>
                    <a:pt x="81439" y="151447"/>
                  </a:lnTo>
                  <a:lnTo>
                    <a:pt x="70675" y="142780"/>
                  </a:lnTo>
                  <a:lnTo>
                    <a:pt x="69532" y="150019"/>
                  </a:lnTo>
                  <a:lnTo>
                    <a:pt x="59722" y="14173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2" name="Freihandform: Form 141">
              <a:extLst>
                <a:ext uri="{FF2B5EF4-FFF2-40B4-BE49-F238E27FC236}">
                  <a16:creationId xmlns:a16="http://schemas.microsoft.com/office/drawing/2014/main" id="{CE5ECAEA-3885-45D5-8B44-A6156D0B9F32}"/>
                </a:ext>
              </a:extLst>
            </p:cNvPr>
            <p:cNvSpPr/>
            <p:nvPr/>
          </p:nvSpPr>
          <p:spPr>
            <a:xfrm>
              <a:off x="1170253" y="3980111"/>
              <a:ext cx="425700" cy="297000"/>
            </a:xfrm>
            <a:custGeom>
              <a:avLst/>
              <a:gdLst>
                <a:gd name="connsiteX0" fmla="*/ 97250 w 819150"/>
                <a:gd name="connsiteY0" fmla="*/ 468725 h 571500"/>
                <a:gd name="connsiteX1" fmla="*/ 84772 w 819150"/>
                <a:gd name="connsiteY1" fmla="*/ 468440 h 571500"/>
                <a:gd name="connsiteX2" fmla="*/ 77152 w 819150"/>
                <a:gd name="connsiteY2" fmla="*/ 459010 h 571500"/>
                <a:gd name="connsiteX3" fmla="*/ 69818 w 819150"/>
                <a:gd name="connsiteY3" fmla="*/ 458819 h 571500"/>
                <a:gd name="connsiteX4" fmla="*/ 66484 w 819150"/>
                <a:gd name="connsiteY4" fmla="*/ 455295 h 571500"/>
                <a:gd name="connsiteX5" fmla="*/ 67437 w 819150"/>
                <a:gd name="connsiteY5" fmla="*/ 452723 h 571500"/>
                <a:gd name="connsiteX6" fmla="*/ 58007 w 819150"/>
                <a:gd name="connsiteY6" fmla="*/ 448247 h 571500"/>
                <a:gd name="connsiteX7" fmla="*/ 53435 w 819150"/>
                <a:gd name="connsiteY7" fmla="*/ 447675 h 571500"/>
                <a:gd name="connsiteX8" fmla="*/ 52292 w 819150"/>
                <a:gd name="connsiteY8" fmla="*/ 455867 h 571500"/>
                <a:gd name="connsiteX9" fmla="*/ 47339 w 819150"/>
                <a:gd name="connsiteY9" fmla="*/ 455676 h 571500"/>
                <a:gd name="connsiteX10" fmla="*/ 47434 w 819150"/>
                <a:gd name="connsiteY10" fmla="*/ 453390 h 571500"/>
                <a:gd name="connsiteX11" fmla="*/ 42767 w 819150"/>
                <a:gd name="connsiteY11" fmla="*/ 450723 h 571500"/>
                <a:gd name="connsiteX12" fmla="*/ 31147 w 819150"/>
                <a:gd name="connsiteY12" fmla="*/ 454247 h 571500"/>
                <a:gd name="connsiteX13" fmla="*/ 28194 w 819150"/>
                <a:gd name="connsiteY13" fmla="*/ 452533 h 571500"/>
                <a:gd name="connsiteX14" fmla="*/ 26194 w 819150"/>
                <a:gd name="connsiteY14" fmla="*/ 445294 h 571500"/>
                <a:gd name="connsiteX15" fmla="*/ 31909 w 819150"/>
                <a:gd name="connsiteY15" fmla="*/ 441770 h 571500"/>
                <a:gd name="connsiteX16" fmla="*/ 33814 w 819150"/>
                <a:gd name="connsiteY16" fmla="*/ 442912 h 571500"/>
                <a:gd name="connsiteX17" fmla="*/ 36385 w 819150"/>
                <a:gd name="connsiteY17" fmla="*/ 439484 h 571500"/>
                <a:gd name="connsiteX18" fmla="*/ 34957 w 819150"/>
                <a:gd name="connsiteY18" fmla="*/ 436817 h 571500"/>
                <a:gd name="connsiteX19" fmla="*/ 37052 w 819150"/>
                <a:gd name="connsiteY19" fmla="*/ 435578 h 571500"/>
                <a:gd name="connsiteX20" fmla="*/ 33623 w 819150"/>
                <a:gd name="connsiteY20" fmla="*/ 433197 h 571500"/>
                <a:gd name="connsiteX21" fmla="*/ 49244 w 819150"/>
                <a:gd name="connsiteY21" fmla="*/ 421577 h 571500"/>
                <a:gd name="connsiteX22" fmla="*/ 62008 w 819150"/>
                <a:gd name="connsiteY22" fmla="*/ 415862 h 571500"/>
                <a:gd name="connsiteX23" fmla="*/ 58960 w 819150"/>
                <a:gd name="connsiteY23" fmla="*/ 417004 h 571500"/>
                <a:gd name="connsiteX24" fmla="*/ 57817 w 819150"/>
                <a:gd name="connsiteY24" fmla="*/ 413766 h 571500"/>
                <a:gd name="connsiteX25" fmla="*/ 47720 w 819150"/>
                <a:gd name="connsiteY25" fmla="*/ 417291 h 571500"/>
                <a:gd name="connsiteX26" fmla="*/ 36481 w 819150"/>
                <a:gd name="connsiteY26" fmla="*/ 408432 h 571500"/>
                <a:gd name="connsiteX27" fmla="*/ 28099 w 819150"/>
                <a:gd name="connsiteY27" fmla="*/ 412814 h 571500"/>
                <a:gd name="connsiteX28" fmla="*/ 25051 w 819150"/>
                <a:gd name="connsiteY28" fmla="*/ 417957 h 571500"/>
                <a:gd name="connsiteX29" fmla="*/ 16192 w 819150"/>
                <a:gd name="connsiteY29" fmla="*/ 412718 h 571500"/>
                <a:gd name="connsiteX30" fmla="*/ 11716 w 819150"/>
                <a:gd name="connsiteY30" fmla="*/ 404622 h 571500"/>
                <a:gd name="connsiteX31" fmla="*/ 14383 w 819150"/>
                <a:gd name="connsiteY31" fmla="*/ 386810 h 571500"/>
                <a:gd name="connsiteX32" fmla="*/ 11335 w 819150"/>
                <a:gd name="connsiteY32" fmla="*/ 378619 h 571500"/>
                <a:gd name="connsiteX33" fmla="*/ 14764 w 819150"/>
                <a:gd name="connsiteY33" fmla="*/ 366522 h 571500"/>
                <a:gd name="connsiteX34" fmla="*/ 9525 w 819150"/>
                <a:gd name="connsiteY34" fmla="*/ 365474 h 571500"/>
                <a:gd name="connsiteX35" fmla="*/ 12287 w 819150"/>
                <a:gd name="connsiteY35" fmla="*/ 362331 h 571500"/>
                <a:gd name="connsiteX36" fmla="*/ 21145 w 819150"/>
                <a:gd name="connsiteY36" fmla="*/ 358045 h 571500"/>
                <a:gd name="connsiteX37" fmla="*/ 39910 w 819150"/>
                <a:gd name="connsiteY37" fmla="*/ 356997 h 571500"/>
                <a:gd name="connsiteX38" fmla="*/ 40958 w 819150"/>
                <a:gd name="connsiteY38" fmla="*/ 346805 h 571500"/>
                <a:gd name="connsiteX39" fmla="*/ 43624 w 819150"/>
                <a:gd name="connsiteY39" fmla="*/ 343853 h 571500"/>
                <a:gd name="connsiteX40" fmla="*/ 52387 w 819150"/>
                <a:gd name="connsiteY40" fmla="*/ 340900 h 571500"/>
                <a:gd name="connsiteX41" fmla="*/ 63151 w 819150"/>
                <a:gd name="connsiteY41" fmla="*/ 348044 h 571500"/>
                <a:gd name="connsiteX42" fmla="*/ 71628 w 819150"/>
                <a:gd name="connsiteY42" fmla="*/ 338804 h 571500"/>
                <a:gd name="connsiteX43" fmla="*/ 88773 w 819150"/>
                <a:gd name="connsiteY43" fmla="*/ 334994 h 571500"/>
                <a:gd name="connsiteX44" fmla="*/ 96774 w 819150"/>
                <a:gd name="connsiteY44" fmla="*/ 341186 h 571500"/>
                <a:gd name="connsiteX45" fmla="*/ 104584 w 819150"/>
                <a:gd name="connsiteY45" fmla="*/ 357092 h 571500"/>
                <a:gd name="connsiteX46" fmla="*/ 111442 w 819150"/>
                <a:gd name="connsiteY46" fmla="*/ 358616 h 571500"/>
                <a:gd name="connsiteX47" fmla="*/ 114776 w 819150"/>
                <a:gd name="connsiteY47" fmla="*/ 356521 h 571500"/>
                <a:gd name="connsiteX48" fmla="*/ 114205 w 819150"/>
                <a:gd name="connsiteY48" fmla="*/ 341948 h 571500"/>
                <a:gd name="connsiteX49" fmla="*/ 119158 w 819150"/>
                <a:gd name="connsiteY49" fmla="*/ 340424 h 571500"/>
                <a:gd name="connsiteX50" fmla="*/ 115919 w 819150"/>
                <a:gd name="connsiteY50" fmla="*/ 344615 h 571500"/>
                <a:gd name="connsiteX51" fmla="*/ 116681 w 819150"/>
                <a:gd name="connsiteY51" fmla="*/ 352139 h 571500"/>
                <a:gd name="connsiteX52" fmla="*/ 124396 w 819150"/>
                <a:gd name="connsiteY52" fmla="*/ 355473 h 571500"/>
                <a:gd name="connsiteX53" fmla="*/ 126397 w 819150"/>
                <a:gd name="connsiteY53" fmla="*/ 352520 h 571500"/>
                <a:gd name="connsiteX54" fmla="*/ 123920 w 819150"/>
                <a:gd name="connsiteY54" fmla="*/ 346805 h 571500"/>
                <a:gd name="connsiteX55" fmla="*/ 128302 w 819150"/>
                <a:gd name="connsiteY55" fmla="*/ 344615 h 571500"/>
                <a:gd name="connsiteX56" fmla="*/ 129826 w 819150"/>
                <a:gd name="connsiteY56" fmla="*/ 336995 h 571500"/>
                <a:gd name="connsiteX57" fmla="*/ 123825 w 819150"/>
                <a:gd name="connsiteY57" fmla="*/ 324136 h 571500"/>
                <a:gd name="connsiteX58" fmla="*/ 132397 w 819150"/>
                <a:gd name="connsiteY58" fmla="*/ 317278 h 571500"/>
                <a:gd name="connsiteX59" fmla="*/ 132207 w 819150"/>
                <a:gd name="connsiteY59" fmla="*/ 314706 h 571500"/>
                <a:gd name="connsiteX60" fmla="*/ 135922 w 819150"/>
                <a:gd name="connsiteY60" fmla="*/ 316897 h 571500"/>
                <a:gd name="connsiteX61" fmla="*/ 143161 w 819150"/>
                <a:gd name="connsiteY61" fmla="*/ 315278 h 571500"/>
                <a:gd name="connsiteX62" fmla="*/ 154305 w 819150"/>
                <a:gd name="connsiteY62" fmla="*/ 317183 h 571500"/>
                <a:gd name="connsiteX63" fmla="*/ 140113 w 819150"/>
                <a:gd name="connsiteY63" fmla="*/ 301657 h 571500"/>
                <a:gd name="connsiteX64" fmla="*/ 141065 w 819150"/>
                <a:gd name="connsiteY64" fmla="*/ 287179 h 571500"/>
                <a:gd name="connsiteX65" fmla="*/ 149352 w 819150"/>
                <a:gd name="connsiteY65" fmla="*/ 296132 h 571500"/>
                <a:gd name="connsiteX66" fmla="*/ 153829 w 819150"/>
                <a:gd name="connsiteY66" fmla="*/ 297180 h 571500"/>
                <a:gd name="connsiteX67" fmla="*/ 164116 w 819150"/>
                <a:gd name="connsiteY67" fmla="*/ 291560 h 571500"/>
                <a:gd name="connsiteX68" fmla="*/ 178784 w 819150"/>
                <a:gd name="connsiteY68" fmla="*/ 276797 h 571500"/>
                <a:gd name="connsiteX69" fmla="*/ 181832 w 819150"/>
                <a:gd name="connsiteY69" fmla="*/ 277654 h 571500"/>
                <a:gd name="connsiteX70" fmla="*/ 182213 w 819150"/>
                <a:gd name="connsiteY70" fmla="*/ 282131 h 571500"/>
                <a:gd name="connsiteX71" fmla="*/ 185356 w 819150"/>
                <a:gd name="connsiteY71" fmla="*/ 284798 h 571500"/>
                <a:gd name="connsiteX72" fmla="*/ 203359 w 819150"/>
                <a:gd name="connsiteY72" fmla="*/ 284226 h 571500"/>
                <a:gd name="connsiteX73" fmla="*/ 216979 w 819150"/>
                <a:gd name="connsiteY73" fmla="*/ 266795 h 571500"/>
                <a:gd name="connsiteX74" fmla="*/ 209074 w 819150"/>
                <a:gd name="connsiteY74" fmla="*/ 254794 h 571500"/>
                <a:gd name="connsiteX75" fmla="*/ 210598 w 819150"/>
                <a:gd name="connsiteY75" fmla="*/ 247174 h 571500"/>
                <a:gd name="connsiteX76" fmla="*/ 208502 w 819150"/>
                <a:gd name="connsiteY76" fmla="*/ 241745 h 571500"/>
                <a:gd name="connsiteX77" fmla="*/ 214027 w 819150"/>
                <a:gd name="connsiteY77" fmla="*/ 228219 h 571500"/>
                <a:gd name="connsiteX78" fmla="*/ 223552 w 819150"/>
                <a:gd name="connsiteY78" fmla="*/ 220504 h 571500"/>
                <a:gd name="connsiteX79" fmla="*/ 231553 w 819150"/>
                <a:gd name="connsiteY79" fmla="*/ 208407 h 571500"/>
                <a:gd name="connsiteX80" fmla="*/ 241554 w 819150"/>
                <a:gd name="connsiteY80" fmla="*/ 212408 h 571500"/>
                <a:gd name="connsiteX81" fmla="*/ 264128 w 819150"/>
                <a:gd name="connsiteY81" fmla="*/ 196691 h 571500"/>
                <a:gd name="connsiteX82" fmla="*/ 275082 w 819150"/>
                <a:gd name="connsiteY82" fmla="*/ 200311 h 571500"/>
                <a:gd name="connsiteX83" fmla="*/ 277844 w 819150"/>
                <a:gd name="connsiteY83" fmla="*/ 204692 h 571500"/>
                <a:gd name="connsiteX84" fmla="*/ 277368 w 819150"/>
                <a:gd name="connsiteY84" fmla="*/ 213265 h 571500"/>
                <a:gd name="connsiteX85" fmla="*/ 282797 w 819150"/>
                <a:gd name="connsiteY85" fmla="*/ 215741 h 571500"/>
                <a:gd name="connsiteX86" fmla="*/ 288322 w 819150"/>
                <a:gd name="connsiteY86" fmla="*/ 224981 h 571500"/>
                <a:gd name="connsiteX87" fmla="*/ 311182 w 819150"/>
                <a:gd name="connsiteY87" fmla="*/ 235553 h 571500"/>
                <a:gd name="connsiteX88" fmla="*/ 315849 w 819150"/>
                <a:gd name="connsiteY88" fmla="*/ 243459 h 571500"/>
                <a:gd name="connsiteX89" fmla="*/ 320992 w 819150"/>
                <a:gd name="connsiteY89" fmla="*/ 245269 h 571500"/>
                <a:gd name="connsiteX90" fmla="*/ 332518 w 819150"/>
                <a:gd name="connsiteY90" fmla="*/ 260795 h 571500"/>
                <a:gd name="connsiteX91" fmla="*/ 333470 w 819150"/>
                <a:gd name="connsiteY91" fmla="*/ 271653 h 571500"/>
                <a:gd name="connsiteX92" fmla="*/ 334518 w 819150"/>
                <a:gd name="connsiteY92" fmla="*/ 264986 h 571500"/>
                <a:gd name="connsiteX93" fmla="*/ 340042 w 819150"/>
                <a:gd name="connsiteY93" fmla="*/ 266129 h 571500"/>
                <a:gd name="connsiteX94" fmla="*/ 340995 w 819150"/>
                <a:gd name="connsiteY94" fmla="*/ 263462 h 571500"/>
                <a:gd name="connsiteX95" fmla="*/ 348234 w 819150"/>
                <a:gd name="connsiteY95" fmla="*/ 262795 h 571500"/>
                <a:gd name="connsiteX96" fmla="*/ 353473 w 819150"/>
                <a:gd name="connsiteY96" fmla="*/ 256889 h 571500"/>
                <a:gd name="connsiteX97" fmla="*/ 356235 w 819150"/>
                <a:gd name="connsiteY97" fmla="*/ 257651 h 571500"/>
                <a:gd name="connsiteX98" fmla="*/ 358902 w 819150"/>
                <a:gd name="connsiteY98" fmla="*/ 253651 h 571500"/>
                <a:gd name="connsiteX99" fmla="*/ 367284 w 819150"/>
                <a:gd name="connsiteY99" fmla="*/ 252032 h 571500"/>
                <a:gd name="connsiteX100" fmla="*/ 390239 w 819150"/>
                <a:gd name="connsiteY100" fmla="*/ 258413 h 571500"/>
                <a:gd name="connsiteX101" fmla="*/ 375475 w 819150"/>
                <a:gd name="connsiteY101" fmla="*/ 257556 h 571500"/>
                <a:gd name="connsiteX102" fmla="*/ 367951 w 819150"/>
                <a:gd name="connsiteY102" fmla="*/ 263271 h 571500"/>
                <a:gd name="connsiteX103" fmla="*/ 358426 w 819150"/>
                <a:gd name="connsiteY103" fmla="*/ 258032 h 571500"/>
                <a:gd name="connsiteX104" fmla="*/ 348710 w 819150"/>
                <a:gd name="connsiteY104" fmla="*/ 266033 h 571500"/>
                <a:gd name="connsiteX105" fmla="*/ 342900 w 819150"/>
                <a:gd name="connsiteY105" fmla="*/ 266795 h 571500"/>
                <a:gd name="connsiteX106" fmla="*/ 341376 w 819150"/>
                <a:gd name="connsiteY106" fmla="*/ 272320 h 571500"/>
                <a:gd name="connsiteX107" fmla="*/ 352425 w 819150"/>
                <a:gd name="connsiteY107" fmla="*/ 274606 h 571500"/>
                <a:gd name="connsiteX108" fmla="*/ 364522 w 819150"/>
                <a:gd name="connsiteY108" fmla="*/ 281654 h 571500"/>
                <a:gd name="connsiteX109" fmla="*/ 367284 w 819150"/>
                <a:gd name="connsiteY109" fmla="*/ 286036 h 571500"/>
                <a:gd name="connsiteX110" fmla="*/ 374809 w 819150"/>
                <a:gd name="connsiteY110" fmla="*/ 285464 h 571500"/>
                <a:gd name="connsiteX111" fmla="*/ 374523 w 819150"/>
                <a:gd name="connsiteY111" fmla="*/ 289846 h 571500"/>
                <a:gd name="connsiteX112" fmla="*/ 377190 w 819150"/>
                <a:gd name="connsiteY112" fmla="*/ 291465 h 571500"/>
                <a:gd name="connsiteX113" fmla="*/ 380047 w 819150"/>
                <a:gd name="connsiteY113" fmla="*/ 278416 h 571500"/>
                <a:gd name="connsiteX114" fmla="*/ 382619 w 819150"/>
                <a:gd name="connsiteY114" fmla="*/ 281559 h 571500"/>
                <a:gd name="connsiteX115" fmla="*/ 388715 w 819150"/>
                <a:gd name="connsiteY115" fmla="*/ 278797 h 571500"/>
                <a:gd name="connsiteX116" fmla="*/ 399955 w 819150"/>
                <a:gd name="connsiteY116" fmla="*/ 284417 h 571500"/>
                <a:gd name="connsiteX117" fmla="*/ 402908 w 819150"/>
                <a:gd name="connsiteY117" fmla="*/ 283369 h 571500"/>
                <a:gd name="connsiteX118" fmla="*/ 400240 w 819150"/>
                <a:gd name="connsiteY118" fmla="*/ 275558 h 571500"/>
                <a:gd name="connsiteX119" fmla="*/ 394621 w 819150"/>
                <a:gd name="connsiteY119" fmla="*/ 274225 h 571500"/>
                <a:gd name="connsiteX120" fmla="*/ 392430 w 819150"/>
                <a:gd name="connsiteY120" fmla="*/ 278225 h 571500"/>
                <a:gd name="connsiteX121" fmla="*/ 389096 w 819150"/>
                <a:gd name="connsiteY121" fmla="*/ 276987 h 571500"/>
                <a:gd name="connsiteX122" fmla="*/ 394335 w 819150"/>
                <a:gd name="connsiteY122" fmla="*/ 272129 h 571500"/>
                <a:gd name="connsiteX123" fmla="*/ 394335 w 819150"/>
                <a:gd name="connsiteY123" fmla="*/ 267176 h 571500"/>
                <a:gd name="connsiteX124" fmla="*/ 399193 w 819150"/>
                <a:gd name="connsiteY124" fmla="*/ 268510 h 571500"/>
                <a:gd name="connsiteX125" fmla="*/ 404336 w 819150"/>
                <a:gd name="connsiteY125" fmla="*/ 275939 h 571500"/>
                <a:gd name="connsiteX126" fmla="*/ 405670 w 819150"/>
                <a:gd name="connsiteY126" fmla="*/ 268319 h 571500"/>
                <a:gd name="connsiteX127" fmla="*/ 404717 w 819150"/>
                <a:gd name="connsiteY127" fmla="*/ 261366 h 571500"/>
                <a:gd name="connsiteX128" fmla="*/ 399288 w 819150"/>
                <a:gd name="connsiteY128" fmla="*/ 261080 h 571500"/>
                <a:gd name="connsiteX129" fmla="*/ 395287 w 819150"/>
                <a:gd name="connsiteY129" fmla="*/ 252317 h 571500"/>
                <a:gd name="connsiteX130" fmla="*/ 389572 w 819150"/>
                <a:gd name="connsiteY130" fmla="*/ 251651 h 571500"/>
                <a:gd name="connsiteX131" fmla="*/ 389191 w 819150"/>
                <a:gd name="connsiteY131" fmla="*/ 249745 h 571500"/>
                <a:gd name="connsiteX132" fmla="*/ 389858 w 819150"/>
                <a:gd name="connsiteY132" fmla="*/ 244316 h 571500"/>
                <a:gd name="connsiteX133" fmla="*/ 394049 w 819150"/>
                <a:gd name="connsiteY133" fmla="*/ 240983 h 571500"/>
                <a:gd name="connsiteX134" fmla="*/ 401383 w 819150"/>
                <a:gd name="connsiteY134" fmla="*/ 246983 h 571500"/>
                <a:gd name="connsiteX135" fmla="*/ 404336 w 819150"/>
                <a:gd name="connsiteY135" fmla="*/ 244697 h 571500"/>
                <a:gd name="connsiteX136" fmla="*/ 402622 w 819150"/>
                <a:gd name="connsiteY136" fmla="*/ 240411 h 571500"/>
                <a:gd name="connsiteX137" fmla="*/ 406717 w 819150"/>
                <a:gd name="connsiteY137" fmla="*/ 214789 h 571500"/>
                <a:gd name="connsiteX138" fmla="*/ 401955 w 819150"/>
                <a:gd name="connsiteY138" fmla="*/ 206312 h 571500"/>
                <a:gd name="connsiteX139" fmla="*/ 404717 w 819150"/>
                <a:gd name="connsiteY139" fmla="*/ 195834 h 571500"/>
                <a:gd name="connsiteX140" fmla="*/ 397383 w 819150"/>
                <a:gd name="connsiteY140" fmla="*/ 166211 h 571500"/>
                <a:gd name="connsiteX141" fmla="*/ 398431 w 819150"/>
                <a:gd name="connsiteY141" fmla="*/ 158877 h 571500"/>
                <a:gd name="connsiteX142" fmla="*/ 410146 w 819150"/>
                <a:gd name="connsiteY142" fmla="*/ 151448 h 571500"/>
                <a:gd name="connsiteX143" fmla="*/ 410623 w 819150"/>
                <a:gd name="connsiteY143" fmla="*/ 135255 h 571500"/>
                <a:gd name="connsiteX144" fmla="*/ 426529 w 819150"/>
                <a:gd name="connsiteY144" fmla="*/ 115729 h 571500"/>
                <a:gd name="connsiteX145" fmla="*/ 447484 w 819150"/>
                <a:gd name="connsiteY145" fmla="*/ 108014 h 571500"/>
                <a:gd name="connsiteX146" fmla="*/ 490252 w 819150"/>
                <a:gd name="connsiteY146" fmla="*/ 122206 h 571500"/>
                <a:gd name="connsiteX147" fmla="*/ 506158 w 819150"/>
                <a:gd name="connsiteY147" fmla="*/ 120872 h 571500"/>
                <a:gd name="connsiteX148" fmla="*/ 507206 w 819150"/>
                <a:gd name="connsiteY148" fmla="*/ 111824 h 571500"/>
                <a:gd name="connsiteX149" fmla="*/ 516350 w 819150"/>
                <a:gd name="connsiteY149" fmla="*/ 107156 h 571500"/>
                <a:gd name="connsiteX150" fmla="*/ 527209 w 819150"/>
                <a:gd name="connsiteY150" fmla="*/ 113633 h 571500"/>
                <a:gd name="connsiteX151" fmla="*/ 538639 w 819150"/>
                <a:gd name="connsiteY151" fmla="*/ 99822 h 571500"/>
                <a:gd name="connsiteX152" fmla="*/ 537019 w 819150"/>
                <a:gd name="connsiteY152" fmla="*/ 84296 h 571500"/>
                <a:gd name="connsiteX153" fmla="*/ 546259 w 819150"/>
                <a:gd name="connsiteY153" fmla="*/ 67723 h 571500"/>
                <a:gd name="connsiteX154" fmla="*/ 548545 w 819150"/>
                <a:gd name="connsiteY154" fmla="*/ 52292 h 571500"/>
                <a:gd name="connsiteX155" fmla="*/ 545021 w 819150"/>
                <a:gd name="connsiteY155" fmla="*/ 35719 h 571500"/>
                <a:gd name="connsiteX156" fmla="*/ 545878 w 819150"/>
                <a:gd name="connsiteY156" fmla="*/ 27813 h 571500"/>
                <a:gd name="connsiteX157" fmla="*/ 556165 w 819150"/>
                <a:gd name="connsiteY157" fmla="*/ 17240 h 571500"/>
                <a:gd name="connsiteX158" fmla="*/ 564547 w 819150"/>
                <a:gd name="connsiteY158" fmla="*/ 14097 h 571500"/>
                <a:gd name="connsiteX159" fmla="*/ 573310 w 819150"/>
                <a:gd name="connsiteY159" fmla="*/ 15621 h 571500"/>
                <a:gd name="connsiteX160" fmla="*/ 583787 w 819150"/>
                <a:gd name="connsiteY160" fmla="*/ 27718 h 571500"/>
                <a:gd name="connsiteX161" fmla="*/ 589217 w 819150"/>
                <a:gd name="connsiteY161" fmla="*/ 29528 h 571500"/>
                <a:gd name="connsiteX162" fmla="*/ 606457 w 819150"/>
                <a:gd name="connsiteY162" fmla="*/ 27718 h 571500"/>
                <a:gd name="connsiteX163" fmla="*/ 630079 w 819150"/>
                <a:gd name="connsiteY163" fmla="*/ 29337 h 571500"/>
                <a:gd name="connsiteX164" fmla="*/ 646938 w 819150"/>
                <a:gd name="connsiteY164" fmla="*/ 20193 h 571500"/>
                <a:gd name="connsiteX165" fmla="*/ 655034 w 819150"/>
                <a:gd name="connsiteY165" fmla="*/ 9525 h 571500"/>
                <a:gd name="connsiteX166" fmla="*/ 654367 w 819150"/>
                <a:gd name="connsiteY166" fmla="*/ 15240 h 571500"/>
                <a:gd name="connsiteX167" fmla="*/ 660463 w 819150"/>
                <a:gd name="connsiteY167" fmla="*/ 23336 h 571500"/>
                <a:gd name="connsiteX168" fmla="*/ 663988 w 819150"/>
                <a:gd name="connsiteY168" fmla="*/ 26099 h 571500"/>
                <a:gd name="connsiteX169" fmla="*/ 667702 w 819150"/>
                <a:gd name="connsiteY169" fmla="*/ 21527 h 571500"/>
                <a:gd name="connsiteX170" fmla="*/ 670084 w 819150"/>
                <a:gd name="connsiteY170" fmla="*/ 24479 h 571500"/>
                <a:gd name="connsiteX171" fmla="*/ 673417 w 819150"/>
                <a:gd name="connsiteY171" fmla="*/ 39815 h 571500"/>
                <a:gd name="connsiteX172" fmla="*/ 682847 w 819150"/>
                <a:gd name="connsiteY172" fmla="*/ 27051 h 571500"/>
                <a:gd name="connsiteX173" fmla="*/ 683038 w 819150"/>
                <a:gd name="connsiteY173" fmla="*/ 21908 h 571500"/>
                <a:gd name="connsiteX174" fmla="*/ 685324 w 819150"/>
                <a:gd name="connsiteY174" fmla="*/ 21812 h 571500"/>
                <a:gd name="connsiteX175" fmla="*/ 687991 w 819150"/>
                <a:gd name="connsiteY175" fmla="*/ 34481 h 571500"/>
                <a:gd name="connsiteX176" fmla="*/ 692467 w 819150"/>
                <a:gd name="connsiteY176" fmla="*/ 42386 h 571500"/>
                <a:gd name="connsiteX177" fmla="*/ 697420 w 819150"/>
                <a:gd name="connsiteY177" fmla="*/ 45815 h 571500"/>
                <a:gd name="connsiteX178" fmla="*/ 704564 w 819150"/>
                <a:gd name="connsiteY178" fmla="*/ 56960 h 571500"/>
                <a:gd name="connsiteX179" fmla="*/ 717328 w 819150"/>
                <a:gd name="connsiteY179" fmla="*/ 62389 h 571500"/>
                <a:gd name="connsiteX180" fmla="*/ 731996 w 819150"/>
                <a:gd name="connsiteY180" fmla="*/ 81629 h 571500"/>
                <a:gd name="connsiteX181" fmla="*/ 731139 w 819150"/>
                <a:gd name="connsiteY181" fmla="*/ 89916 h 571500"/>
                <a:gd name="connsiteX182" fmla="*/ 715804 w 819150"/>
                <a:gd name="connsiteY182" fmla="*/ 103442 h 571500"/>
                <a:gd name="connsiteX183" fmla="*/ 728662 w 819150"/>
                <a:gd name="connsiteY183" fmla="*/ 113062 h 571500"/>
                <a:gd name="connsiteX184" fmla="*/ 737807 w 819150"/>
                <a:gd name="connsiteY184" fmla="*/ 114967 h 571500"/>
                <a:gd name="connsiteX185" fmla="*/ 739521 w 819150"/>
                <a:gd name="connsiteY185" fmla="*/ 119062 h 571500"/>
                <a:gd name="connsiteX186" fmla="*/ 736283 w 819150"/>
                <a:gd name="connsiteY186" fmla="*/ 123825 h 571500"/>
                <a:gd name="connsiteX187" fmla="*/ 739235 w 819150"/>
                <a:gd name="connsiteY187" fmla="*/ 126968 h 571500"/>
                <a:gd name="connsiteX188" fmla="*/ 746379 w 819150"/>
                <a:gd name="connsiteY188" fmla="*/ 129731 h 571500"/>
                <a:gd name="connsiteX189" fmla="*/ 748093 w 819150"/>
                <a:gd name="connsiteY189" fmla="*/ 128302 h 571500"/>
                <a:gd name="connsiteX190" fmla="*/ 755904 w 819150"/>
                <a:gd name="connsiteY190" fmla="*/ 132779 h 571500"/>
                <a:gd name="connsiteX191" fmla="*/ 768572 w 819150"/>
                <a:gd name="connsiteY191" fmla="*/ 157353 h 571500"/>
                <a:gd name="connsiteX192" fmla="*/ 765810 w 819150"/>
                <a:gd name="connsiteY192" fmla="*/ 164306 h 571500"/>
                <a:gd name="connsiteX193" fmla="*/ 769906 w 819150"/>
                <a:gd name="connsiteY193" fmla="*/ 169831 h 571500"/>
                <a:gd name="connsiteX194" fmla="*/ 768096 w 819150"/>
                <a:gd name="connsiteY194" fmla="*/ 174403 h 571500"/>
                <a:gd name="connsiteX195" fmla="*/ 782955 w 819150"/>
                <a:gd name="connsiteY195" fmla="*/ 188024 h 571500"/>
                <a:gd name="connsiteX196" fmla="*/ 798957 w 819150"/>
                <a:gd name="connsiteY196" fmla="*/ 187928 h 571500"/>
                <a:gd name="connsiteX197" fmla="*/ 791813 w 819150"/>
                <a:gd name="connsiteY197" fmla="*/ 197644 h 571500"/>
                <a:gd name="connsiteX198" fmla="*/ 787051 w 819150"/>
                <a:gd name="connsiteY198" fmla="*/ 200216 h 571500"/>
                <a:gd name="connsiteX199" fmla="*/ 788670 w 819150"/>
                <a:gd name="connsiteY199" fmla="*/ 203645 h 571500"/>
                <a:gd name="connsiteX200" fmla="*/ 790956 w 819150"/>
                <a:gd name="connsiteY200" fmla="*/ 200216 h 571500"/>
                <a:gd name="connsiteX201" fmla="*/ 793813 w 819150"/>
                <a:gd name="connsiteY201" fmla="*/ 202883 h 571500"/>
                <a:gd name="connsiteX202" fmla="*/ 786860 w 819150"/>
                <a:gd name="connsiteY202" fmla="*/ 208502 h 571500"/>
                <a:gd name="connsiteX203" fmla="*/ 789718 w 819150"/>
                <a:gd name="connsiteY203" fmla="*/ 218980 h 571500"/>
                <a:gd name="connsiteX204" fmla="*/ 788670 w 819150"/>
                <a:gd name="connsiteY204" fmla="*/ 225457 h 571500"/>
                <a:gd name="connsiteX205" fmla="*/ 776097 w 819150"/>
                <a:gd name="connsiteY205" fmla="*/ 227648 h 571500"/>
                <a:gd name="connsiteX206" fmla="*/ 783336 w 819150"/>
                <a:gd name="connsiteY206" fmla="*/ 227552 h 571500"/>
                <a:gd name="connsiteX207" fmla="*/ 784098 w 819150"/>
                <a:gd name="connsiteY207" fmla="*/ 234982 h 571500"/>
                <a:gd name="connsiteX208" fmla="*/ 781526 w 819150"/>
                <a:gd name="connsiteY208" fmla="*/ 237458 h 571500"/>
                <a:gd name="connsiteX209" fmla="*/ 779335 w 819150"/>
                <a:gd name="connsiteY209" fmla="*/ 234696 h 571500"/>
                <a:gd name="connsiteX210" fmla="*/ 771144 w 819150"/>
                <a:gd name="connsiteY210" fmla="*/ 241935 h 571500"/>
                <a:gd name="connsiteX211" fmla="*/ 761809 w 819150"/>
                <a:gd name="connsiteY211" fmla="*/ 276035 h 571500"/>
                <a:gd name="connsiteX212" fmla="*/ 769620 w 819150"/>
                <a:gd name="connsiteY212" fmla="*/ 281083 h 571500"/>
                <a:gd name="connsiteX213" fmla="*/ 776097 w 819150"/>
                <a:gd name="connsiteY213" fmla="*/ 306324 h 571500"/>
                <a:gd name="connsiteX214" fmla="*/ 787051 w 819150"/>
                <a:gd name="connsiteY214" fmla="*/ 318326 h 571500"/>
                <a:gd name="connsiteX215" fmla="*/ 809625 w 819150"/>
                <a:gd name="connsiteY215" fmla="*/ 336328 h 571500"/>
                <a:gd name="connsiteX216" fmla="*/ 812292 w 819150"/>
                <a:gd name="connsiteY216" fmla="*/ 343567 h 571500"/>
                <a:gd name="connsiteX217" fmla="*/ 811625 w 819150"/>
                <a:gd name="connsiteY217" fmla="*/ 356045 h 571500"/>
                <a:gd name="connsiteX218" fmla="*/ 815626 w 819150"/>
                <a:gd name="connsiteY218" fmla="*/ 364617 h 571500"/>
                <a:gd name="connsiteX219" fmla="*/ 810768 w 819150"/>
                <a:gd name="connsiteY219" fmla="*/ 369475 h 571500"/>
                <a:gd name="connsiteX220" fmla="*/ 799528 w 819150"/>
                <a:gd name="connsiteY220" fmla="*/ 373666 h 571500"/>
                <a:gd name="connsiteX221" fmla="*/ 801338 w 819150"/>
                <a:gd name="connsiteY221" fmla="*/ 381857 h 571500"/>
                <a:gd name="connsiteX222" fmla="*/ 805434 w 819150"/>
                <a:gd name="connsiteY222" fmla="*/ 384048 h 571500"/>
                <a:gd name="connsiteX223" fmla="*/ 800481 w 819150"/>
                <a:gd name="connsiteY223" fmla="*/ 389858 h 571500"/>
                <a:gd name="connsiteX224" fmla="*/ 802958 w 819150"/>
                <a:gd name="connsiteY224" fmla="*/ 391573 h 571500"/>
                <a:gd name="connsiteX225" fmla="*/ 802958 w 819150"/>
                <a:gd name="connsiteY225" fmla="*/ 397097 h 571500"/>
                <a:gd name="connsiteX226" fmla="*/ 797624 w 819150"/>
                <a:gd name="connsiteY226" fmla="*/ 397383 h 571500"/>
                <a:gd name="connsiteX227" fmla="*/ 791527 w 819150"/>
                <a:gd name="connsiteY227" fmla="*/ 402812 h 571500"/>
                <a:gd name="connsiteX228" fmla="*/ 780288 w 819150"/>
                <a:gd name="connsiteY228" fmla="*/ 403765 h 571500"/>
                <a:gd name="connsiteX229" fmla="*/ 775525 w 819150"/>
                <a:gd name="connsiteY229" fmla="*/ 416338 h 571500"/>
                <a:gd name="connsiteX230" fmla="*/ 776192 w 819150"/>
                <a:gd name="connsiteY230" fmla="*/ 420529 h 571500"/>
                <a:gd name="connsiteX231" fmla="*/ 774192 w 819150"/>
                <a:gd name="connsiteY231" fmla="*/ 419862 h 571500"/>
                <a:gd name="connsiteX232" fmla="*/ 770096 w 819150"/>
                <a:gd name="connsiteY232" fmla="*/ 429959 h 571500"/>
                <a:gd name="connsiteX233" fmla="*/ 768572 w 819150"/>
                <a:gd name="connsiteY233" fmla="*/ 438055 h 571500"/>
                <a:gd name="connsiteX234" fmla="*/ 775430 w 819150"/>
                <a:gd name="connsiteY234" fmla="*/ 455771 h 571500"/>
                <a:gd name="connsiteX235" fmla="*/ 775335 w 819150"/>
                <a:gd name="connsiteY235" fmla="*/ 470154 h 571500"/>
                <a:gd name="connsiteX236" fmla="*/ 771620 w 819150"/>
                <a:gd name="connsiteY236" fmla="*/ 475583 h 571500"/>
                <a:gd name="connsiteX237" fmla="*/ 757618 w 819150"/>
                <a:gd name="connsiteY237" fmla="*/ 469202 h 571500"/>
                <a:gd name="connsiteX238" fmla="*/ 745522 w 819150"/>
                <a:gd name="connsiteY238" fmla="*/ 471964 h 571500"/>
                <a:gd name="connsiteX239" fmla="*/ 744569 w 819150"/>
                <a:gd name="connsiteY239" fmla="*/ 470440 h 571500"/>
                <a:gd name="connsiteX240" fmla="*/ 727329 w 819150"/>
                <a:gd name="connsiteY240" fmla="*/ 484918 h 571500"/>
                <a:gd name="connsiteX241" fmla="*/ 727805 w 819150"/>
                <a:gd name="connsiteY241" fmla="*/ 489776 h 571500"/>
                <a:gd name="connsiteX242" fmla="*/ 729901 w 819150"/>
                <a:gd name="connsiteY242" fmla="*/ 489395 h 571500"/>
                <a:gd name="connsiteX243" fmla="*/ 728853 w 819150"/>
                <a:gd name="connsiteY243" fmla="*/ 492538 h 571500"/>
                <a:gd name="connsiteX244" fmla="*/ 718852 w 819150"/>
                <a:gd name="connsiteY244" fmla="*/ 497777 h 571500"/>
                <a:gd name="connsiteX245" fmla="*/ 715613 w 819150"/>
                <a:gd name="connsiteY245" fmla="*/ 485299 h 571500"/>
                <a:gd name="connsiteX246" fmla="*/ 708850 w 819150"/>
                <a:gd name="connsiteY246" fmla="*/ 479012 h 571500"/>
                <a:gd name="connsiteX247" fmla="*/ 702659 w 819150"/>
                <a:gd name="connsiteY247" fmla="*/ 476155 h 571500"/>
                <a:gd name="connsiteX248" fmla="*/ 693706 w 819150"/>
                <a:gd name="connsiteY248" fmla="*/ 477298 h 571500"/>
                <a:gd name="connsiteX249" fmla="*/ 670084 w 819150"/>
                <a:gd name="connsiteY249" fmla="*/ 463963 h 571500"/>
                <a:gd name="connsiteX250" fmla="*/ 665417 w 819150"/>
                <a:gd name="connsiteY250" fmla="*/ 458343 h 571500"/>
                <a:gd name="connsiteX251" fmla="*/ 666274 w 819150"/>
                <a:gd name="connsiteY251" fmla="*/ 454152 h 571500"/>
                <a:gd name="connsiteX252" fmla="*/ 656177 w 819150"/>
                <a:gd name="connsiteY252" fmla="*/ 448056 h 571500"/>
                <a:gd name="connsiteX253" fmla="*/ 656368 w 819150"/>
                <a:gd name="connsiteY253" fmla="*/ 436817 h 571500"/>
                <a:gd name="connsiteX254" fmla="*/ 639794 w 819150"/>
                <a:gd name="connsiteY254" fmla="*/ 437579 h 571500"/>
                <a:gd name="connsiteX255" fmla="*/ 638270 w 819150"/>
                <a:gd name="connsiteY255" fmla="*/ 429673 h 571500"/>
                <a:gd name="connsiteX256" fmla="*/ 629507 w 819150"/>
                <a:gd name="connsiteY256" fmla="*/ 423196 h 571500"/>
                <a:gd name="connsiteX257" fmla="*/ 618173 w 819150"/>
                <a:gd name="connsiteY257" fmla="*/ 409289 h 571500"/>
                <a:gd name="connsiteX258" fmla="*/ 615506 w 819150"/>
                <a:gd name="connsiteY258" fmla="*/ 403860 h 571500"/>
                <a:gd name="connsiteX259" fmla="*/ 621601 w 819150"/>
                <a:gd name="connsiteY259" fmla="*/ 388239 h 571500"/>
                <a:gd name="connsiteX260" fmla="*/ 621030 w 819150"/>
                <a:gd name="connsiteY260" fmla="*/ 380905 h 571500"/>
                <a:gd name="connsiteX261" fmla="*/ 608933 w 819150"/>
                <a:gd name="connsiteY261" fmla="*/ 374047 h 571500"/>
                <a:gd name="connsiteX262" fmla="*/ 602837 w 819150"/>
                <a:gd name="connsiteY262" fmla="*/ 365284 h 571500"/>
                <a:gd name="connsiteX263" fmla="*/ 600456 w 819150"/>
                <a:gd name="connsiteY263" fmla="*/ 334137 h 571500"/>
                <a:gd name="connsiteX264" fmla="*/ 597408 w 819150"/>
                <a:gd name="connsiteY264" fmla="*/ 330232 h 571500"/>
                <a:gd name="connsiteX265" fmla="*/ 576643 w 819150"/>
                <a:gd name="connsiteY265" fmla="*/ 330518 h 571500"/>
                <a:gd name="connsiteX266" fmla="*/ 564166 w 819150"/>
                <a:gd name="connsiteY266" fmla="*/ 335471 h 571500"/>
                <a:gd name="connsiteX267" fmla="*/ 549878 w 819150"/>
                <a:gd name="connsiteY267" fmla="*/ 334613 h 571500"/>
                <a:gd name="connsiteX268" fmla="*/ 544735 w 819150"/>
                <a:gd name="connsiteY268" fmla="*/ 332137 h 571500"/>
                <a:gd name="connsiteX269" fmla="*/ 541115 w 819150"/>
                <a:gd name="connsiteY269" fmla="*/ 325374 h 571500"/>
                <a:gd name="connsiteX270" fmla="*/ 535210 w 819150"/>
                <a:gd name="connsiteY270" fmla="*/ 324136 h 571500"/>
                <a:gd name="connsiteX271" fmla="*/ 527018 w 819150"/>
                <a:gd name="connsiteY271" fmla="*/ 326993 h 571500"/>
                <a:gd name="connsiteX272" fmla="*/ 532067 w 819150"/>
                <a:gd name="connsiteY272" fmla="*/ 336804 h 571500"/>
                <a:gd name="connsiteX273" fmla="*/ 526256 w 819150"/>
                <a:gd name="connsiteY273" fmla="*/ 345758 h 571500"/>
                <a:gd name="connsiteX274" fmla="*/ 527780 w 819150"/>
                <a:gd name="connsiteY274" fmla="*/ 351568 h 571500"/>
                <a:gd name="connsiteX275" fmla="*/ 517017 w 819150"/>
                <a:gd name="connsiteY275" fmla="*/ 376523 h 571500"/>
                <a:gd name="connsiteX276" fmla="*/ 503777 w 819150"/>
                <a:gd name="connsiteY276" fmla="*/ 385572 h 571500"/>
                <a:gd name="connsiteX277" fmla="*/ 499872 w 819150"/>
                <a:gd name="connsiteY277" fmla="*/ 393287 h 571500"/>
                <a:gd name="connsiteX278" fmla="*/ 501491 w 819150"/>
                <a:gd name="connsiteY278" fmla="*/ 403574 h 571500"/>
                <a:gd name="connsiteX279" fmla="*/ 499491 w 819150"/>
                <a:gd name="connsiteY279" fmla="*/ 411480 h 571500"/>
                <a:gd name="connsiteX280" fmla="*/ 491204 w 819150"/>
                <a:gd name="connsiteY280" fmla="*/ 422243 h 571500"/>
                <a:gd name="connsiteX281" fmla="*/ 490918 w 819150"/>
                <a:gd name="connsiteY281" fmla="*/ 426529 h 571500"/>
                <a:gd name="connsiteX282" fmla="*/ 472916 w 819150"/>
                <a:gd name="connsiteY282" fmla="*/ 436912 h 571500"/>
                <a:gd name="connsiteX283" fmla="*/ 465582 w 819150"/>
                <a:gd name="connsiteY283" fmla="*/ 447770 h 571500"/>
                <a:gd name="connsiteX284" fmla="*/ 465868 w 819150"/>
                <a:gd name="connsiteY284" fmla="*/ 460724 h 571500"/>
                <a:gd name="connsiteX285" fmla="*/ 473869 w 819150"/>
                <a:gd name="connsiteY285" fmla="*/ 471392 h 571500"/>
                <a:gd name="connsiteX286" fmla="*/ 471392 w 819150"/>
                <a:gd name="connsiteY286" fmla="*/ 480060 h 571500"/>
                <a:gd name="connsiteX287" fmla="*/ 461486 w 819150"/>
                <a:gd name="connsiteY287" fmla="*/ 482251 h 571500"/>
                <a:gd name="connsiteX288" fmla="*/ 452247 w 819150"/>
                <a:gd name="connsiteY288" fmla="*/ 478060 h 571500"/>
                <a:gd name="connsiteX289" fmla="*/ 446056 w 819150"/>
                <a:gd name="connsiteY289" fmla="*/ 484442 h 571500"/>
                <a:gd name="connsiteX290" fmla="*/ 445198 w 819150"/>
                <a:gd name="connsiteY290" fmla="*/ 501206 h 571500"/>
                <a:gd name="connsiteX291" fmla="*/ 438721 w 819150"/>
                <a:gd name="connsiteY291" fmla="*/ 500062 h 571500"/>
                <a:gd name="connsiteX292" fmla="*/ 424148 w 819150"/>
                <a:gd name="connsiteY292" fmla="*/ 503682 h 571500"/>
                <a:gd name="connsiteX293" fmla="*/ 418147 w 819150"/>
                <a:gd name="connsiteY293" fmla="*/ 502158 h 571500"/>
                <a:gd name="connsiteX294" fmla="*/ 415861 w 819150"/>
                <a:gd name="connsiteY294" fmla="*/ 511874 h 571500"/>
                <a:gd name="connsiteX295" fmla="*/ 410337 w 819150"/>
                <a:gd name="connsiteY295" fmla="*/ 510350 h 571500"/>
                <a:gd name="connsiteX296" fmla="*/ 412051 w 819150"/>
                <a:gd name="connsiteY296" fmla="*/ 495872 h 571500"/>
                <a:gd name="connsiteX297" fmla="*/ 417385 w 819150"/>
                <a:gd name="connsiteY297" fmla="*/ 482441 h 571500"/>
                <a:gd name="connsiteX298" fmla="*/ 412528 w 819150"/>
                <a:gd name="connsiteY298" fmla="*/ 481012 h 571500"/>
                <a:gd name="connsiteX299" fmla="*/ 407098 w 819150"/>
                <a:gd name="connsiteY299" fmla="*/ 471583 h 571500"/>
                <a:gd name="connsiteX300" fmla="*/ 403193 w 819150"/>
                <a:gd name="connsiteY300" fmla="*/ 472821 h 571500"/>
                <a:gd name="connsiteX301" fmla="*/ 393192 w 819150"/>
                <a:gd name="connsiteY301" fmla="*/ 489014 h 571500"/>
                <a:gd name="connsiteX302" fmla="*/ 391287 w 819150"/>
                <a:gd name="connsiteY302" fmla="*/ 507778 h 571500"/>
                <a:gd name="connsiteX303" fmla="*/ 399193 w 819150"/>
                <a:gd name="connsiteY303" fmla="*/ 524351 h 571500"/>
                <a:gd name="connsiteX304" fmla="*/ 410908 w 819150"/>
                <a:gd name="connsiteY304" fmla="*/ 523113 h 571500"/>
                <a:gd name="connsiteX305" fmla="*/ 397288 w 819150"/>
                <a:gd name="connsiteY305" fmla="*/ 532257 h 571500"/>
                <a:gd name="connsiteX306" fmla="*/ 378333 w 819150"/>
                <a:gd name="connsiteY306" fmla="*/ 538163 h 571500"/>
                <a:gd name="connsiteX307" fmla="*/ 362807 w 819150"/>
                <a:gd name="connsiteY307" fmla="*/ 537115 h 571500"/>
                <a:gd name="connsiteX308" fmla="*/ 352615 w 819150"/>
                <a:gd name="connsiteY308" fmla="*/ 546164 h 571500"/>
                <a:gd name="connsiteX309" fmla="*/ 344519 w 819150"/>
                <a:gd name="connsiteY309" fmla="*/ 559879 h 571500"/>
                <a:gd name="connsiteX310" fmla="*/ 326803 w 819150"/>
                <a:gd name="connsiteY310" fmla="*/ 554355 h 571500"/>
                <a:gd name="connsiteX311" fmla="*/ 314134 w 819150"/>
                <a:gd name="connsiteY311" fmla="*/ 561880 h 571500"/>
                <a:gd name="connsiteX312" fmla="*/ 308324 w 819150"/>
                <a:gd name="connsiteY312" fmla="*/ 570071 h 571500"/>
                <a:gd name="connsiteX313" fmla="*/ 304705 w 819150"/>
                <a:gd name="connsiteY313" fmla="*/ 562070 h 571500"/>
                <a:gd name="connsiteX314" fmla="*/ 289560 w 819150"/>
                <a:gd name="connsiteY314" fmla="*/ 557879 h 571500"/>
                <a:gd name="connsiteX315" fmla="*/ 290417 w 819150"/>
                <a:gd name="connsiteY315" fmla="*/ 540734 h 571500"/>
                <a:gd name="connsiteX316" fmla="*/ 298133 w 819150"/>
                <a:gd name="connsiteY316" fmla="*/ 528161 h 571500"/>
                <a:gd name="connsiteX317" fmla="*/ 297371 w 819150"/>
                <a:gd name="connsiteY317" fmla="*/ 525494 h 571500"/>
                <a:gd name="connsiteX318" fmla="*/ 275272 w 819150"/>
                <a:gd name="connsiteY318" fmla="*/ 519779 h 571500"/>
                <a:gd name="connsiteX319" fmla="*/ 265366 w 819150"/>
                <a:gd name="connsiteY319" fmla="*/ 505682 h 571500"/>
                <a:gd name="connsiteX320" fmla="*/ 227171 w 819150"/>
                <a:gd name="connsiteY320" fmla="*/ 488252 h 571500"/>
                <a:gd name="connsiteX321" fmla="*/ 202787 w 819150"/>
                <a:gd name="connsiteY321" fmla="*/ 484251 h 571500"/>
                <a:gd name="connsiteX322" fmla="*/ 186976 w 819150"/>
                <a:gd name="connsiteY322" fmla="*/ 487871 h 571500"/>
                <a:gd name="connsiteX323" fmla="*/ 184975 w 819150"/>
                <a:gd name="connsiteY323" fmla="*/ 480632 h 571500"/>
                <a:gd name="connsiteX324" fmla="*/ 171640 w 819150"/>
                <a:gd name="connsiteY324" fmla="*/ 485870 h 571500"/>
                <a:gd name="connsiteX325" fmla="*/ 173450 w 819150"/>
                <a:gd name="connsiteY325" fmla="*/ 473202 h 571500"/>
                <a:gd name="connsiteX326" fmla="*/ 168783 w 819150"/>
                <a:gd name="connsiteY326" fmla="*/ 463296 h 571500"/>
                <a:gd name="connsiteX327" fmla="*/ 163068 w 819150"/>
                <a:gd name="connsiteY327" fmla="*/ 458534 h 571500"/>
                <a:gd name="connsiteX328" fmla="*/ 147447 w 819150"/>
                <a:gd name="connsiteY328" fmla="*/ 458153 h 571500"/>
                <a:gd name="connsiteX329" fmla="*/ 137255 w 819150"/>
                <a:gd name="connsiteY329" fmla="*/ 466154 h 571500"/>
                <a:gd name="connsiteX330" fmla="*/ 106204 w 819150"/>
                <a:gd name="connsiteY330" fmla="*/ 469773 h 571500"/>
                <a:gd name="connsiteX331" fmla="*/ 107251 w 819150"/>
                <a:gd name="connsiteY331" fmla="*/ 467868 h 571500"/>
                <a:gd name="connsiteX332" fmla="*/ 97250 w 819150"/>
                <a:gd name="connsiteY332" fmla="*/ 468725 h 571500"/>
                <a:gd name="connsiteX333" fmla="*/ 26765 w 819150"/>
                <a:gd name="connsiteY333" fmla="*/ 447389 h 571500"/>
                <a:gd name="connsiteX334" fmla="*/ 28670 w 819150"/>
                <a:gd name="connsiteY334" fmla="*/ 450818 h 571500"/>
                <a:gd name="connsiteX335" fmla="*/ 31909 w 819150"/>
                <a:gd name="connsiteY335" fmla="*/ 449485 h 571500"/>
                <a:gd name="connsiteX336" fmla="*/ 29718 w 819150"/>
                <a:gd name="connsiteY336" fmla="*/ 446532 h 571500"/>
                <a:gd name="connsiteX337" fmla="*/ 26765 w 819150"/>
                <a:gd name="connsiteY337" fmla="*/ 447389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819150" h="571500">
                  <a:moveTo>
                    <a:pt x="97250" y="468725"/>
                  </a:moveTo>
                  <a:lnTo>
                    <a:pt x="84772" y="468440"/>
                  </a:lnTo>
                  <a:lnTo>
                    <a:pt x="77152" y="459010"/>
                  </a:lnTo>
                  <a:lnTo>
                    <a:pt x="69818" y="458819"/>
                  </a:lnTo>
                  <a:lnTo>
                    <a:pt x="66484" y="455295"/>
                  </a:lnTo>
                  <a:lnTo>
                    <a:pt x="67437" y="452723"/>
                  </a:lnTo>
                  <a:lnTo>
                    <a:pt x="58007" y="448247"/>
                  </a:lnTo>
                  <a:lnTo>
                    <a:pt x="53435" y="447675"/>
                  </a:lnTo>
                  <a:lnTo>
                    <a:pt x="52292" y="455867"/>
                  </a:lnTo>
                  <a:lnTo>
                    <a:pt x="47339" y="455676"/>
                  </a:lnTo>
                  <a:lnTo>
                    <a:pt x="47434" y="453390"/>
                  </a:lnTo>
                  <a:lnTo>
                    <a:pt x="42767" y="450723"/>
                  </a:lnTo>
                  <a:lnTo>
                    <a:pt x="31147" y="454247"/>
                  </a:lnTo>
                  <a:lnTo>
                    <a:pt x="28194" y="452533"/>
                  </a:lnTo>
                  <a:lnTo>
                    <a:pt x="26194" y="445294"/>
                  </a:lnTo>
                  <a:lnTo>
                    <a:pt x="31909" y="441770"/>
                  </a:lnTo>
                  <a:lnTo>
                    <a:pt x="33814" y="442912"/>
                  </a:lnTo>
                  <a:lnTo>
                    <a:pt x="36385" y="439484"/>
                  </a:lnTo>
                  <a:lnTo>
                    <a:pt x="34957" y="436817"/>
                  </a:lnTo>
                  <a:lnTo>
                    <a:pt x="37052" y="435578"/>
                  </a:lnTo>
                  <a:lnTo>
                    <a:pt x="33623" y="433197"/>
                  </a:lnTo>
                  <a:lnTo>
                    <a:pt x="49244" y="421577"/>
                  </a:lnTo>
                  <a:lnTo>
                    <a:pt x="62008" y="415862"/>
                  </a:lnTo>
                  <a:lnTo>
                    <a:pt x="58960" y="417004"/>
                  </a:lnTo>
                  <a:lnTo>
                    <a:pt x="57817" y="413766"/>
                  </a:lnTo>
                  <a:lnTo>
                    <a:pt x="47720" y="417291"/>
                  </a:lnTo>
                  <a:lnTo>
                    <a:pt x="36481" y="408432"/>
                  </a:lnTo>
                  <a:lnTo>
                    <a:pt x="28099" y="412814"/>
                  </a:lnTo>
                  <a:lnTo>
                    <a:pt x="25051" y="417957"/>
                  </a:lnTo>
                  <a:lnTo>
                    <a:pt x="16192" y="412718"/>
                  </a:lnTo>
                  <a:lnTo>
                    <a:pt x="11716" y="404622"/>
                  </a:lnTo>
                  <a:lnTo>
                    <a:pt x="14383" y="386810"/>
                  </a:lnTo>
                  <a:lnTo>
                    <a:pt x="11335" y="378619"/>
                  </a:lnTo>
                  <a:lnTo>
                    <a:pt x="14764" y="366522"/>
                  </a:lnTo>
                  <a:lnTo>
                    <a:pt x="9525" y="365474"/>
                  </a:lnTo>
                  <a:lnTo>
                    <a:pt x="12287" y="362331"/>
                  </a:lnTo>
                  <a:lnTo>
                    <a:pt x="21145" y="358045"/>
                  </a:lnTo>
                  <a:lnTo>
                    <a:pt x="39910" y="356997"/>
                  </a:lnTo>
                  <a:lnTo>
                    <a:pt x="40958" y="346805"/>
                  </a:lnTo>
                  <a:lnTo>
                    <a:pt x="43624" y="343853"/>
                  </a:lnTo>
                  <a:lnTo>
                    <a:pt x="52387" y="340900"/>
                  </a:lnTo>
                  <a:lnTo>
                    <a:pt x="63151" y="348044"/>
                  </a:lnTo>
                  <a:lnTo>
                    <a:pt x="71628" y="338804"/>
                  </a:lnTo>
                  <a:lnTo>
                    <a:pt x="88773" y="334994"/>
                  </a:lnTo>
                  <a:lnTo>
                    <a:pt x="96774" y="341186"/>
                  </a:lnTo>
                  <a:lnTo>
                    <a:pt x="104584" y="357092"/>
                  </a:lnTo>
                  <a:lnTo>
                    <a:pt x="111442" y="358616"/>
                  </a:lnTo>
                  <a:lnTo>
                    <a:pt x="114776" y="356521"/>
                  </a:lnTo>
                  <a:lnTo>
                    <a:pt x="114205" y="341948"/>
                  </a:lnTo>
                  <a:lnTo>
                    <a:pt x="119158" y="340424"/>
                  </a:lnTo>
                  <a:lnTo>
                    <a:pt x="115919" y="344615"/>
                  </a:lnTo>
                  <a:lnTo>
                    <a:pt x="116681" y="352139"/>
                  </a:lnTo>
                  <a:lnTo>
                    <a:pt x="124396" y="355473"/>
                  </a:lnTo>
                  <a:lnTo>
                    <a:pt x="126397" y="352520"/>
                  </a:lnTo>
                  <a:lnTo>
                    <a:pt x="123920" y="346805"/>
                  </a:lnTo>
                  <a:lnTo>
                    <a:pt x="128302" y="344615"/>
                  </a:lnTo>
                  <a:lnTo>
                    <a:pt x="129826" y="336995"/>
                  </a:lnTo>
                  <a:lnTo>
                    <a:pt x="123825" y="324136"/>
                  </a:lnTo>
                  <a:lnTo>
                    <a:pt x="132397" y="317278"/>
                  </a:lnTo>
                  <a:lnTo>
                    <a:pt x="132207" y="314706"/>
                  </a:lnTo>
                  <a:lnTo>
                    <a:pt x="135922" y="316897"/>
                  </a:lnTo>
                  <a:lnTo>
                    <a:pt x="143161" y="315278"/>
                  </a:lnTo>
                  <a:lnTo>
                    <a:pt x="154305" y="317183"/>
                  </a:lnTo>
                  <a:lnTo>
                    <a:pt x="140113" y="301657"/>
                  </a:lnTo>
                  <a:lnTo>
                    <a:pt x="141065" y="287179"/>
                  </a:lnTo>
                  <a:lnTo>
                    <a:pt x="149352" y="296132"/>
                  </a:lnTo>
                  <a:lnTo>
                    <a:pt x="153829" y="297180"/>
                  </a:lnTo>
                  <a:lnTo>
                    <a:pt x="164116" y="291560"/>
                  </a:lnTo>
                  <a:lnTo>
                    <a:pt x="178784" y="276797"/>
                  </a:lnTo>
                  <a:lnTo>
                    <a:pt x="181832" y="277654"/>
                  </a:lnTo>
                  <a:lnTo>
                    <a:pt x="182213" y="282131"/>
                  </a:lnTo>
                  <a:lnTo>
                    <a:pt x="185356" y="284798"/>
                  </a:lnTo>
                  <a:lnTo>
                    <a:pt x="203359" y="284226"/>
                  </a:lnTo>
                  <a:lnTo>
                    <a:pt x="216979" y="266795"/>
                  </a:lnTo>
                  <a:lnTo>
                    <a:pt x="209074" y="254794"/>
                  </a:lnTo>
                  <a:lnTo>
                    <a:pt x="210598" y="247174"/>
                  </a:lnTo>
                  <a:lnTo>
                    <a:pt x="208502" y="241745"/>
                  </a:lnTo>
                  <a:lnTo>
                    <a:pt x="214027" y="228219"/>
                  </a:lnTo>
                  <a:lnTo>
                    <a:pt x="223552" y="220504"/>
                  </a:lnTo>
                  <a:lnTo>
                    <a:pt x="231553" y="208407"/>
                  </a:lnTo>
                  <a:lnTo>
                    <a:pt x="241554" y="212408"/>
                  </a:lnTo>
                  <a:lnTo>
                    <a:pt x="264128" y="196691"/>
                  </a:lnTo>
                  <a:lnTo>
                    <a:pt x="275082" y="200311"/>
                  </a:lnTo>
                  <a:lnTo>
                    <a:pt x="277844" y="204692"/>
                  </a:lnTo>
                  <a:lnTo>
                    <a:pt x="277368" y="213265"/>
                  </a:lnTo>
                  <a:lnTo>
                    <a:pt x="282797" y="215741"/>
                  </a:lnTo>
                  <a:lnTo>
                    <a:pt x="288322" y="224981"/>
                  </a:lnTo>
                  <a:lnTo>
                    <a:pt x="311182" y="235553"/>
                  </a:lnTo>
                  <a:lnTo>
                    <a:pt x="315849" y="243459"/>
                  </a:lnTo>
                  <a:lnTo>
                    <a:pt x="320992" y="245269"/>
                  </a:lnTo>
                  <a:lnTo>
                    <a:pt x="332518" y="260795"/>
                  </a:lnTo>
                  <a:lnTo>
                    <a:pt x="333470" y="271653"/>
                  </a:lnTo>
                  <a:lnTo>
                    <a:pt x="334518" y="264986"/>
                  </a:lnTo>
                  <a:lnTo>
                    <a:pt x="340042" y="266129"/>
                  </a:lnTo>
                  <a:lnTo>
                    <a:pt x="340995" y="263462"/>
                  </a:lnTo>
                  <a:lnTo>
                    <a:pt x="348234" y="262795"/>
                  </a:lnTo>
                  <a:lnTo>
                    <a:pt x="353473" y="256889"/>
                  </a:lnTo>
                  <a:lnTo>
                    <a:pt x="356235" y="257651"/>
                  </a:lnTo>
                  <a:lnTo>
                    <a:pt x="358902" y="253651"/>
                  </a:lnTo>
                  <a:lnTo>
                    <a:pt x="367284" y="252032"/>
                  </a:lnTo>
                  <a:lnTo>
                    <a:pt x="390239" y="258413"/>
                  </a:lnTo>
                  <a:lnTo>
                    <a:pt x="375475" y="257556"/>
                  </a:lnTo>
                  <a:lnTo>
                    <a:pt x="367951" y="263271"/>
                  </a:lnTo>
                  <a:lnTo>
                    <a:pt x="358426" y="258032"/>
                  </a:lnTo>
                  <a:lnTo>
                    <a:pt x="348710" y="266033"/>
                  </a:lnTo>
                  <a:lnTo>
                    <a:pt x="342900" y="266795"/>
                  </a:lnTo>
                  <a:lnTo>
                    <a:pt x="341376" y="272320"/>
                  </a:lnTo>
                  <a:lnTo>
                    <a:pt x="352425" y="274606"/>
                  </a:lnTo>
                  <a:lnTo>
                    <a:pt x="364522" y="281654"/>
                  </a:lnTo>
                  <a:lnTo>
                    <a:pt x="367284" y="286036"/>
                  </a:lnTo>
                  <a:lnTo>
                    <a:pt x="374809" y="285464"/>
                  </a:lnTo>
                  <a:lnTo>
                    <a:pt x="374523" y="289846"/>
                  </a:lnTo>
                  <a:lnTo>
                    <a:pt x="377190" y="291465"/>
                  </a:lnTo>
                  <a:lnTo>
                    <a:pt x="380047" y="278416"/>
                  </a:lnTo>
                  <a:lnTo>
                    <a:pt x="382619" y="281559"/>
                  </a:lnTo>
                  <a:lnTo>
                    <a:pt x="388715" y="278797"/>
                  </a:lnTo>
                  <a:lnTo>
                    <a:pt x="399955" y="284417"/>
                  </a:lnTo>
                  <a:lnTo>
                    <a:pt x="402908" y="283369"/>
                  </a:lnTo>
                  <a:lnTo>
                    <a:pt x="400240" y="275558"/>
                  </a:lnTo>
                  <a:lnTo>
                    <a:pt x="394621" y="274225"/>
                  </a:lnTo>
                  <a:lnTo>
                    <a:pt x="392430" y="278225"/>
                  </a:lnTo>
                  <a:lnTo>
                    <a:pt x="389096" y="276987"/>
                  </a:lnTo>
                  <a:lnTo>
                    <a:pt x="394335" y="272129"/>
                  </a:lnTo>
                  <a:lnTo>
                    <a:pt x="394335" y="267176"/>
                  </a:lnTo>
                  <a:lnTo>
                    <a:pt x="399193" y="268510"/>
                  </a:lnTo>
                  <a:lnTo>
                    <a:pt x="404336" y="275939"/>
                  </a:lnTo>
                  <a:lnTo>
                    <a:pt x="405670" y="268319"/>
                  </a:lnTo>
                  <a:lnTo>
                    <a:pt x="404717" y="261366"/>
                  </a:lnTo>
                  <a:lnTo>
                    <a:pt x="399288" y="261080"/>
                  </a:lnTo>
                  <a:lnTo>
                    <a:pt x="395287" y="252317"/>
                  </a:lnTo>
                  <a:lnTo>
                    <a:pt x="389572" y="251651"/>
                  </a:lnTo>
                  <a:lnTo>
                    <a:pt x="389191" y="249745"/>
                  </a:lnTo>
                  <a:lnTo>
                    <a:pt x="389858" y="244316"/>
                  </a:lnTo>
                  <a:lnTo>
                    <a:pt x="394049" y="240983"/>
                  </a:lnTo>
                  <a:lnTo>
                    <a:pt x="401383" y="246983"/>
                  </a:lnTo>
                  <a:lnTo>
                    <a:pt x="404336" y="244697"/>
                  </a:lnTo>
                  <a:lnTo>
                    <a:pt x="402622" y="240411"/>
                  </a:lnTo>
                  <a:lnTo>
                    <a:pt x="406717" y="214789"/>
                  </a:lnTo>
                  <a:lnTo>
                    <a:pt x="401955" y="206312"/>
                  </a:lnTo>
                  <a:lnTo>
                    <a:pt x="404717" y="195834"/>
                  </a:lnTo>
                  <a:lnTo>
                    <a:pt x="397383" y="166211"/>
                  </a:lnTo>
                  <a:lnTo>
                    <a:pt x="398431" y="158877"/>
                  </a:lnTo>
                  <a:lnTo>
                    <a:pt x="410146" y="151448"/>
                  </a:lnTo>
                  <a:lnTo>
                    <a:pt x="410623" y="135255"/>
                  </a:lnTo>
                  <a:lnTo>
                    <a:pt x="426529" y="115729"/>
                  </a:lnTo>
                  <a:lnTo>
                    <a:pt x="447484" y="108014"/>
                  </a:lnTo>
                  <a:lnTo>
                    <a:pt x="490252" y="122206"/>
                  </a:lnTo>
                  <a:lnTo>
                    <a:pt x="506158" y="120872"/>
                  </a:lnTo>
                  <a:lnTo>
                    <a:pt x="507206" y="111824"/>
                  </a:lnTo>
                  <a:lnTo>
                    <a:pt x="516350" y="107156"/>
                  </a:lnTo>
                  <a:lnTo>
                    <a:pt x="527209" y="113633"/>
                  </a:lnTo>
                  <a:lnTo>
                    <a:pt x="538639" y="99822"/>
                  </a:lnTo>
                  <a:lnTo>
                    <a:pt x="537019" y="84296"/>
                  </a:lnTo>
                  <a:lnTo>
                    <a:pt x="546259" y="67723"/>
                  </a:lnTo>
                  <a:lnTo>
                    <a:pt x="548545" y="52292"/>
                  </a:lnTo>
                  <a:lnTo>
                    <a:pt x="545021" y="35719"/>
                  </a:lnTo>
                  <a:lnTo>
                    <a:pt x="545878" y="27813"/>
                  </a:lnTo>
                  <a:lnTo>
                    <a:pt x="556165" y="17240"/>
                  </a:lnTo>
                  <a:lnTo>
                    <a:pt x="564547" y="14097"/>
                  </a:lnTo>
                  <a:lnTo>
                    <a:pt x="573310" y="15621"/>
                  </a:lnTo>
                  <a:lnTo>
                    <a:pt x="583787" y="27718"/>
                  </a:lnTo>
                  <a:lnTo>
                    <a:pt x="589217" y="29528"/>
                  </a:lnTo>
                  <a:lnTo>
                    <a:pt x="606457" y="27718"/>
                  </a:lnTo>
                  <a:lnTo>
                    <a:pt x="630079" y="29337"/>
                  </a:lnTo>
                  <a:lnTo>
                    <a:pt x="646938" y="20193"/>
                  </a:lnTo>
                  <a:lnTo>
                    <a:pt x="655034" y="9525"/>
                  </a:lnTo>
                  <a:lnTo>
                    <a:pt x="654367" y="15240"/>
                  </a:lnTo>
                  <a:lnTo>
                    <a:pt x="660463" y="23336"/>
                  </a:lnTo>
                  <a:lnTo>
                    <a:pt x="663988" y="26099"/>
                  </a:lnTo>
                  <a:lnTo>
                    <a:pt x="667702" y="21527"/>
                  </a:lnTo>
                  <a:lnTo>
                    <a:pt x="670084" y="24479"/>
                  </a:lnTo>
                  <a:lnTo>
                    <a:pt x="673417" y="39815"/>
                  </a:lnTo>
                  <a:lnTo>
                    <a:pt x="682847" y="27051"/>
                  </a:lnTo>
                  <a:lnTo>
                    <a:pt x="683038" y="21908"/>
                  </a:lnTo>
                  <a:lnTo>
                    <a:pt x="685324" y="21812"/>
                  </a:lnTo>
                  <a:lnTo>
                    <a:pt x="687991" y="34481"/>
                  </a:lnTo>
                  <a:lnTo>
                    <a:pt x="692467" y="42386"/>
                  </a:lnTo>
                  <a:lnTo>
                    <a:pt x="697420" y="45815"/>
                  </a:lnTo>
                  <a:lnTo>
                    <a:pt x="704564" y="56960"/>
                  </a:lnTo>
                  <a:lnTo>
                    <a:pt x="717328" y="62389"/>
                  </a:lnTo>
                  <a:lnTo>
                    <a:pt x="731996" y="81629"/>
                  </a:lnTo>
                  <a:lnTo>
                    <a:pt x="731139" y="89916"/>
                  </a:lnTo>
                  <a:lnTo>
                    <a:pt x="715804" y="103442"/>
                  </a:lnTo>
                  <a:lnTo>
                    <a:pt x="728662" y="113062"/>
                  </a:lnTo>
                  <a:lnTo>
                    <a:pt x="737807" y="114967"/>
                  </a:lnTo>
                  <a:lnTo>
                    <a:pt x="739521" y="119062"/>
                  </a:lnTo>
                  <a:lnTo>
                    <a:pt x="736283" y="123825"/>
                  </a:lnTo>
                  <a:lnTo>
                    <a:pt x="739235" y="126968"/>
                  </a:lnTo>
                  <a:lnTo>
                    <a:pt x="746379" y="129731"/>
                  </a:lnTo>
                  <a:lnTo>
                    <a:pt x="748093" y="128302"/>
                  </a:lnTo>
                  <a:lnTo>
                    <a:pt x="755904" y="132779"/>
                  </a:lnTo>
                  <a:lnTo>
                    <a:pt x="768572" y="157353"/>
                  </a:lnTo>
                  <a:lnTo>
                    <a:pt x="765810" y="164306"/>
                  </a:lnTo>
                  <a:lnTo>
                    <a:pt x="769906" y="169831"/>
                  </a:lnTo>
                  <a:lnTo>
                    <a:pt x="768096" y="174403"/>
                  </a:lnTo>
                  <a:lnTo>
                    <a:pt x="782955" y="188024"/>
                  </a:lnTo>
                  <a:lnTo>
                    <a:pt x="798957" y="187928"/>
                  </a:lnTo>
                  <a:lnTo>
                    <a:pt x="791813" y="197644"/>
                  </a:lnTo>
                  <a:lnTo>
                    <a:pt x="787051" y="200216"/>
                  </a:lnTo>
                  <a:lnTo>
                    <a:pt x="788670" y="203645"/>
                  </a:lnTo>
                  <a:lnTo>
                    <a:pt x="790956" y="200216"/>
                  </a:lnTo>
                  <a:lnTo>
                    <a:pt x="793813" y="202883"/>
                  </a:lnTo>
                  <a:lnTo>
                    <a:pt x="786860" y="208502"/>
                  </a:lnTo>
                  <a:lnTo>
                    <a:pt x="789718" y="218980"/>
                  </a:lnTo>
                  <a:lnTo>
                    <a:pt x="788670" y="225457"/>
                  </a:lnTo>
                  <a:lnTo>
                    <a:pt x="776097" y="227648"/>
                  </a:lnTo>
                  <a:lnTo>
                    <a:pt x="783336" y="227552"/>
                  </a:lnTo>
                  <a:lnTo>
                    <a:pt x="784098" y="234982"/>
                  </a:lnTo>
                  <a:lnTo>
                    <a:pt x="781526" y="237458"/>
                  </a:lnTo>
                  <a:lnTo>
                    <a:pt x="779335" y="234696"/>
                  </a:lnTo>
                  <a:lnTo>
                    <a:pt x="771144" y="241935"/>
                  </a:lnTo>
                  <a:lnTo>
                    <a:pt x="761809" y="276035"/>
                  </a:lnTo>
                  <a:lnTo>
                    <a:pt x="769620" y="281083"/>
                  </a:lnTo>
                  <a:lnTo>
                    <a:pt x="776097" y="306324"/>
                  </a:lnTo>
                  <a:lnTo>
                    <a:pt x="787051" y="318326"/>
                  </a:lnTo>
                  <a:lnTo>
                    <a:pt x="809625" y="336328"/>
                  </a:lnTo>
                  <a:lnTo>
                    <a:pt x="812292" y="343567"/>
                  </a:lnTo>
                  <a:lnTo>
                    <a:pt x="811625" y="356045"/>
                  </a:lnTo>
                  <a:lnTo>
                    <a:pt x="815626" y="364617"/>
                  </a:lnTo>
                  <a:lnTo>
                    <a:pt x="810768" y="369475"/>
                  </a:lnTo>
                  <a:lnTo>
                    <a:pt x="799528" y="373666"/>
                  </a:lnTo>
                  <a:lnTo>
                    <a:pt x="801338" y="381857"/>
                  </a:lnTo>
                  <a:lnTo>
                    <a:pt x="805434" y="384048"/>
                  </a:lnTo>
                  <a:lnTo>
                    <a:pt x="800481" y="389858"/>
                  </a:lnTo>
                  <a:lnTo>
                    <a:pt x="802958" y="391573"/>
                  </a:lnTo>
                  <a:lnTo>
                    <a:pt x="802958" y="397097"/>
                  </a:lnTo>
                  <a:lnTo>
                    <a:pt x="797624" y="397383"/>
                  </a:lnTo>
                  <a:lnTo>
                    <a:pt x="791527" y="402812"/>
                  </a:lnTo>
                  <a:lnTo>
                    <a:pt x="780288" y="403765"/>
                  </a:lnTo>
                  <a:lnTo>
                    <a:pt x="775525" y="416338"/>
                  </a:lnTo>
                  <a:lnTo>
                    <a:pt x="776192" y="420529"/>
                  </a:lnTo>
                  <a:lnTo>
                    <a:pt x="774192" y="419862"/>
                  </a:lnTo>
                  <a:lnTo>
                    <a:pt x="770096" y="429959"/>
                  </a:lnTo>
                  <a:lnTo>
                    <a:pt x="768572" y="438055"/>
                  </a:lnTo>
                  <a:lnTo>
                    <a:pt x="775430" y="455771"/>
                  </a:lnTo>
                  <a:lnTo>
                    <a:pt x="775335" y="470154"/>
                  </a:lnTo>
                  <a:lnTo>
                    <a:pt x="771620" y="475583"/>
                  </a:lnTo>
                  <a:lnTo>
                    <a:pt x="757618" y="469202"/>
                  </a:lnTo>
                  <a:lnTo>
                    <a:pt x="745522" y="471964"/>
                  </a:lnTo>
                  <a:lnTo>
                    <a:pt x="744569" y="470440"/>
                  </a:lnTo>
                  <a:lnTo>
                    <a:pt x="727329" y="484918"/>
                  </a:lnTo>
                  <a:lnTo>
                    <a:pt x="727805" y="489776"/>
                  </a:lnTo>
                  <a:lnTo>
                    <a:pt x="729901" y="489395"/>
                  </a:lnTo>
                  <a:lnTo>
                    <a:pt x="728853" y="492538"/>
                  </a:lnTo>
                  <a:lnTo>
                    <a:pt x="718852" y="497777"/>
                  </a:lnTo>
                  <a:lnTo>
                    <a:pt x="715613" y="485299"/>
                  </a:lnTo>
                  <a:lnTo>
                    <a:pt x="708850" y="479012"/>
                  </a:lnTo>
                  <a:lnTo>
                    <a:pt x="702659" y="476155"/>
                  </a:lnTo>
                  <a:lnTo>
                    <a:pt x="693706" y="477298"/>
                  </a:lnTo>
                  <a:lnTo>
                    <a:pt x="670084" y="463963"/>
                  </a:lnTo>
                  <a:lnTo>
                    <a:pt x="665417" y="458343"/>
                  </a:lnTo>
                  <a:lnTo>
                    <a:pt x="666274" y="454152"/>
                  </a:lnTo>
                  <a:lnTo>
                    <a:pt x="656177" y="448056"/>
                  </a:lnTo>
                  <a:lnTo>
                    <a:pt x="656368" y="436817"/>
                  </a:lnTo>
                  <a:lnTo>
                    <a:pt x="639794" y="437579"/>
                  </a:lnTo>
                  <a:lnTo>
                    <a:pt x="638270" y="429673"/>
                  </a:lnTo>
                  <a:lnTo>
                    <a:pt x="629507" y="423196"/>
                  </a:lnTo>
                  <a:lnTo>
                    <a:pt x="618173" y="409289"/>
                  </a:lnTo>
                  <a:lnTo>
                    <a:pt x="615506" y="403860"/>
                  </a:lnTo>
                  <a:lnTo>
                    <a:pt x="621601" y="388239"/>
                  </a:lnTo>
                  <a:lnTo>
                    <a:pt x="621030" y="380905"/>
                  </a:lnTo>
                  <a:lnTo>
                    <a:pt x="608933" y="374047"/>
                  </a:lnTo>
                  <a:lnTo>
                    <a:pt x="602837" y="365284"/>
                  </a:lnTo>
                  <a:lnTo>
                    <a:pt x="600456" y="334137"/>
                  </a:lnTo>
                  <a:lnTo>
                    <a:pt x="597408" y="330232"/>
                  </a:lnTo>
                  <a:lnTo>
                    <a:pt x="576643" y="330518"/>
                  </a:lnTo>
                  <a:lnTo>
                    <a:pt x="564166" y="335471"/>
                  </a:lnTo>
                  <a:lnTo>
                    <a:pt x="549878" y="334613"/>
                  </a:lnTo>
                  <a:lnTo>
                    <a:pt x="544735" y="332137"/>
                  </a:lnTo>
                  <a:lnTo>
                    <a:pt x="541115" y="325374"/>
                  </a:lnTo>
                  <a:lnTo>
                    <a:pt x="535210" y="324136"/>
                  </a:lnTo>
                  <a:lnTo>
                    <a:pt x="527018" y="326993"/>
                  </a:lnTo>
                  <a:lnTo>
                    <a:pt x="532067" y="336804"/>
                  </a:lnTo>
                  <a:lnTo>
                    <a:pt x="526256" y="345758"/>
                  </a:lnTo>
                  <a:lnTo>
                    <a:pt x="527780" y="351568"/>
                  </a:lnTo>
                  <a:lnTo>
                    <a:pt x="517017" y="376523"/>
                  </a:lnTo>
                  <a:lnTo>
                    <a:pt x="503777" y="385572"/>
                  </a:lnTo>
                  <a:lnTo>
                    <a:pt x="499872" y="393287"/>
                  </a:lnTo>
                  <a:lnTo>
                    <a:pt x="501491" y="403574"/>
                  </a:lnTo>
                  <a:lnTo>
                    <a:pt x="499491" y="411480"/>
                  </a:lnTo>
                  <a:lnTo>
                    <a:pt x="491204" y="422243"/>
                  </a:lnTo>
                  <a:lnTo>
                    <a:pt x="490918" y="426529"/>
                  </a:lnTo>
                  <a:lnTo>
                    <a:pt x="472916" y="436912"/>
                  </a:lnTo>
                  <a:lnTo>
                    <a:pt x="465582" y="447770"/>
                  </a:lnTo>
                  <a:lnTo>
                    <a:pt x="465868" y="460724"/>
                  </a:lnTo>
                  <a:lnTo>
                    <a:pt x="473869" y="471392"/>
                  </a:lnTo>
                  <a:lnTo>
                    <a:pt x="471392" y="480060"/>
                  </a:lnTo>
                  <a:lnTo>
                    <a:pt x="461486" y="482251"/>
                  </a:lnTo>
                  <a:lnTo>
                    <a:pt x="452247" y="478060"/>
                  </a:lnTo>
                  <a:lnTo>
                    <a:pt x="446056" y="484442"/>
                  </a:lnTo>
                  <a:lnTo>
                    <a:pt x="445198" y="501206"/>
                  </a:lnTo>
                  <a:lnTo>
                    <a:pt x="438721" y="500062"/>
                  </a:lnTo>
                  <a:lnTo>
                    <a:pt x="424148" y="503682"/>
                  </a:lnTo>
                  <a:lnTo>
                    <a:pt x="418147" y="502158"/>
                  </a:lnTo>
                  <a:lnTo>
                    <a:pt x="415861" y="511874"/>
                  </a:lnTo>
                  <a:lnTo>
                    <a:pt x="410337" y="510350"/>
                  </a:lnTo>
                  <a:lnTo>
                    <a:pt x="412051" y="495872"/>
                  </a:lnTo>
                  <a:lnTo>
                    <a:pt x="417385" y="482441"/>
                  </a:lnTo>
                  <a:lnTo>
                    <a:pt x="412528" y="481012"/>
                  </a:lnTo>
                  <a:lnTo>
                    <a:pt x="407098" y="471583"/>
                  </a:lnTo>
                  <a:lnTo>
                    <a:pt x="403193" y="472821"/>
                  </a:lnTo>
                  <a:lnTo>
                    <a:pt x="393192" y="489014"/>
                  </a:lnTo>
                  <a:lnTo>
                    <a:pt x="391287" y="507778"/>
                  </a:lnTo>
                  <a:lnTo>
                    <a:pt x="399193" y="524351"/>
                  </a:lnTo>
                  <a:lnTo>
                    <a:pt x="410908" y="523113"/>
                  </a:lnTo>
                  <a:lnTo>
                    <a:pt x="397288" y="532257"/>
                  </a:lnTo>
                  <a:lnTo>
                    <a:pt x="378333" y="538163"/>
                  </a:lnTo>
                  <a:lnTo>
                    <a:pt x="362807" y="537115"/>
                  </a:lnTo>
                  <a:lnTo>
                    <a:pt x="352615" y="546164"/>
                  </a:lnTo>
                  <a:lnTo>
                    <a:pt x="344519" y="559879"/>
                  </a:lnTo>
                  <a:lnTo>
                    <a:pt x="326803" y="554355"/>
                  </a:lnTo>
                  <a:lnTo>
                    <a:pt x="314134" y="561880"/>
                  </a:lnTo>
                  <a:lnTo>
                    <a:pt x="308324" y="570071"/>
                  </a:lnTo>
                  <a:lnTo>
                    <a:pt x="304705" y="562070"/>
                  </a:lnTo>
                  <a:lnTo>
                    <a:pt x="289560" y="557879"/>
                  </a:lnTo>
                  <a:lnTo>
                    <a:pt x="290417" y="540734"/>
                  </a:lnTo>
                  <a:lnTo>
                    <a:pt x="298133" y="528161"/>
                  </a:lnTo>
                  <a:lnTo>
                    <a:pt x="297371" y="525494"/>
                  </a:lnTo>
                  <a:lnTo>
                    <a:pt x="275272" y="519779"/>
                  </a:lnTo>
                  <a:lnTo>
                    <a:pt x="265366" y="505682"/>
                  </a:lnTo>
                  <a:lnTo>
                    <a:pt x="227171" y="488252"/>
                  </a:lnTo>
                  <a:lnTo>
                    <a:pt x="202787" y="484251"/>
                  </a:lnTo>
                  <a:lnTo>
                    <a:pt x="186976" y="487871"/>
                  </a:lnTo>
                  <a:lnTo>
                    <a:pt x="184975" y="480632"/>
                  </a:lnTo>
                  <a:lnTo>
                    <a:pt x="171640" y="485870"/>
                  </a:lnTo>
                  <a:lnTo>
                    <a:pt x="173450" y="473202"/>
                  </a:lnTo>
                  <a:lnTo>
                    <a:pt x="168783" y="463296"/>
                  </a:lnTo>
                  <a:lnTo>
                    <a:pt x="163068" y="458534"/>
                  </a:lnTo>
                  <a:lnTo>
                    <a:pt x="147447" y="458153"/>
                  </a:lnTo>
                  <a:lnTo>
                    <a:pt x="137255" y="466154"/>
                  </a:lnTo>
                  <a:lnTo>
                    <a:pt x="106204" y="469773"/>
                  </a:lnTo>
                  <a:lnTo>
                    <a:pt x="107251" y="467868"/>
                  </a:lnTo>
                  <a:lnTo>
                    <a:pt x="97250" y="468725"/>
                  </a:lnTo>
                  <a:close/>
                  <a:moveTo>
                    <a:pt x="26765" y="447389"/>
                  </a:moveTo>
                  <a:lnTo>
                    <a:pt x="28670" y="450818"/>
                  </a:lnTo>
                  <a:lnTo>
                    <a:pt x="31909" y="449485"/>
                  </a:lnTo>
                  <a:lnTo>
                    <a:pt x="29718" y="446532"/>
                  </a:lnTo>
                  <a:lnTo>
                    <a:pt x="26765" y="44738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3" name="Freihandform: Form 142">
              <a:extLst>
                <a:ext uri="{FF2B5EF4-FFF2-40B4-BE49-F238E27FC236}">
                  <a16:creationId xmlns:a16="http://schemas.microsoft.com/office/drawing/2014/main" id="{EB073974-2044-4535-9B52-CB94A4723FCE}"/>
                </a:ext>
              </a:extLst>
            </p:cNvPr>
            <p:cNvSpPr/>
            <p:nvPr/>
          </p:nvSpPr>
          <p:spPr>
            <a:xfrm>
              <a:off x="2122188" y="3176331"/>
              <a:ext cx="247500" cy="277200"/>
            </a:xfrm>
            <a:custGeom>
              <a:avLst/>
              <a:gdLst>
                <a:gd name="connsiteX0" fmla="*/ 14287 w 476250"/>
                <a:gd name="connsiteY0" fmla="*/ 76486 h 533400"/>
                <a:gd name="connsiteX1" fmla="*/ 22955 w 476250"/>
                <a:gd name="connsiteY1" fmla="*/ 71723 h 533400"/>
                <a:gd name="connsiteX2" fmla="*/ 21908 w 476250"/>
                <a:gd name="connsiteY2" fmla="*/ 62865 h 533400"/>
                <a:gd name="connsiteX3" fmla="*/ 25908 w 476250"/>
                <a:gd name="connsiteY3" fmla="*/ 63627 h 533400"/>
                <a:gd name="connsiteX4" fmla="*/ 32766 w 476250"/>
                <a:gd name="connsiteY4" fmla="*/ 42481 h 533400"/>
                <a:gd name="connsiteX5" fmla="*/ 41148 w 476250"/>
                <a:gd name="connsiteY5" fmla="*/ 49530 h 533400"/>
                <a:gd name="connsiteX6" fmla="*/ 43720 w 476250"/>
                <a:gd name="connsiteY6" fmla="*/ 44767 h 533400"/>
                <a:gd name="connsiteX7" fmla="*/ 46577 w 476250"/>
                <a:gd name="connsiteY7" fmla="*/ 11144 h 533400"/>
                <a:gd name="connsiteX8" fmla="*/ 50483 w 476250"/>
                <a:gd name="connsiteY8" fmla="*/ 9525 h 533400"/>
                <a:gd name="connsiteX9" fmla="*/ 54864 w 476250"/>
                <a:gd name="connsiteY9" fmla="*/ 19812 h 533400"/>
                <a:gd name="connsiteX10" fmla="*/ 58769 w 476250"/>
                <a:gd name="connsiteY10" fmla="*/ 18002 h 533400"/>
                <a:gd name="connsiteX11" fmla="*/ 61817 w 476250"/>
                <a:gd name="connsiteY11" fmla="*/ 25717 h 533400"/>
                <a:gd name="connsiteX12" fmla="*/ 56007 w 476250"/>
                <a:gd name="connsiteY12" fmla="*/ 28289 h 533400"/>
                <a:gd name="connsiteX13" fmla="*/ 68199 w 476250"/>
                <a:gd name="connsiteY13" fmla="*/ 29718 h 533400"/>
                <a:gd name="connsiteX14" fmla="*/ 71819 w 476250"/>
                <a:gd name="connsiteY14" fmla="*/ 23431 h 533400"/>
                <a:gd name="connsiteX15" fmla="*/ 86868 w 476250"/>
                <a:gd name="connsiteY15" fmla="*/ 28194 h 533400"/>
                <a:gd name="connsiteX16" fmla="*/ 109728 w 476250"/>
                <a:gd name="connsiteY16" fmla="*/ 55531 h 533400"/>
                <a:gd name="connsiteX17" fmla="*/ 114300 w 476250"/>
                <a:gd name="connsiteY17" fmla="*/ 53721 h 533400"/>
                <a:gd name="connsiteX18" fmla="*/ 119348 w 476250"/>
                <a:gd name="connsiteY18" fmla="*/ 55721 h 533400"/>
                <a:gd name="connsiteX19" fmla="*/ 150781 w 476250"/>
                <a:gd name="connsiteY19" fmla="*/ 24479 h 533400"/>
                <a:gd name="connsiteX20" fmla="*/ 172688 w 476250"/>
                <a:gd name="connsiteY20" fmla="*/ 29623 h 533400"/>
                <a:gd name="connsiteX21" fmla="*/ 186500 w 476250"/>
                <a:gd name="connsiteY21" fmla="*/ 47911 h 533400"/>
                <a:gd name="connsiteX22" fmla="*/ 175546 w 476250"/>
                <a:gd name="connsiteY22" fmla="*/ 57055 h 533400"/>
                <a:gd name="connsiteX23" fmla="*/ 177641 w 476250"/>
                <a:gd name="connsiteY23" fmla="*/ 63436 h 533400"/>
                <a:gd name="connsiteX24" fmla="*/ 188786 w 476250"/>
                <a:gd name="connsiteY24" fmla="*/ 57150 h 533400"/>
                <a:gd name="connsiteX25" fmla="*/ 192119 w 476250"/>
                <a:gd name="connsiteY25" fmla="*/ 69628 h 533400"/>
                <a:gd name="connsiteX26" fmla="*/ 189548 w 476250"/>
                <a:gd name="connsiteY26" fmla="*/ 55531 h 533400"/>
                <a:gd name="connsiteX27" fmla="*/ 196501 w 476250"/>
                <a:gd name="connsiteY27" fmla="*/ 51530 h 533400"/>
                <a:gd name="connsiteX28" fmla="*/ 200311 w 476250"/>
                <a:gd name="connsiteY28" fmla="*/ 65151 h 533400"/>
                <a:gd name="connsiteX29" fmla="*/ 197549 w 476250"/>
                <a:gd name="connsiteY29" fmla="*/ 75438 h 533400"/>
                <a:gd name="connsiteX30" fmla="*/ 194405 w 476250"/>
                <a:gd name="connsiteY30" fmla="*/ 77629 h 533400"/>
                <a:gd name="connsiteX31" fmla="*/ 196025 w 476250"/>
                <a:gd name="connsiteY31" fmla="*/ 83439 h 533400"/>
                <a:gd name="connsiteX32" fmla="*/ 202597 w 476250"/>
                <a:gd name="connsiteY32" fmla="*/ 73438 h 533400"/>
                <a:gd name="connsiteX33" fmla="*/ 228219 w 476250"/>
                <a:gd name="connsiteY33" fmla="*/ 49816 h 533400"/>
                <a:gd name="connsiteX34" fmla="*/ 238697 w 476250"/>
                <a:gd name="connsiteY34" fmla="*/ 60103 h 533400"/>
                <a:gd name="connsiteX35" fmla="*/ 243554 w 476250"/>
                <a:gd name="connsiteY35" fmla="*/ 69723 h 533400"/>
                <a:gd name="connsiteX36" fmla="*/ 257080 w 476250"/>
                <a:gd name="connsiteY36" fmla="*/ 52864 h 533400"/>
                <a:gd name="connsiteX37" fmla="*/ 262604 w 476250"/>
                <a:gd name="connsiteY37" fmla="*/ 53816 h 533400"/>
                <a:gd name="connsiteX38" fmla="*/ 269843 w 476250"/>
                <a:gd name="connsiteY38" fmla="*/ 62484 h 533400"/>
                <a:gd name="connsiteX39" fmla="*/ 277559 w 476250"/>
                <a:gd name="connsiteY39" fmla="*/ 78295 h 533400"/>
                <a:gd name="connsiteX40" fmla="*/ 292894 w 476250"/>
                <a:gd name="connsiteY40" fmla="*/ 72866 h 533400"/>
                <a:gd name="connsiteX41" fmla="*/ 298133 w 476250"/>
                <a:gd name="connsiteY41" fmla="*/ 75152 h 533400"/>
                <a:gd name="connsiteX42" fmla="*/ 310706 w 476250"/>
                <a:gd name="connsiteY42" fmla="*/ 74676 h 533400"/>
                <a:gd name="connsiteX43" fmla="*/ 328803 w 476250"/>
                <a:gd name="connsiteY43" fmla="*/ 67151 h 533400"/>
                <a:gd name="connsiteX44" fmla="*/ 353949 w 476250"/>
                <a:gd name="connsiteY44" fmla="*/ 76105 h 533400"/>
                <a:gd name="connsiteX45" fmla="*/ 353949 w 476250"/>
                <a:gd name="connsiteY45" fmla="*/ 78962 h 533400"/>
                <a:gd name="connsiteX46" fmla="*/ 389001 w 476250"/>
                <a:gd name="connsiteY46" fmla="*/ 71533 h 533400"/>
                <a:gd name="connsiteX47" fmla="*/ 387287 w 476250"/>
                <a:gd name="connsiteY47" fmla="*/ 80677 h 533400"/>
                <a:gd name="connsiteX48" fmla="*/ 382619 w 476250"/>
                <a:gd name="connsiteY48" fmla="*/ 86392 h 533400"/>
                <a:gd name="connsiteX49" fmla="*/ 361188 w 476250"/>
                <a:gd name="connsiteY49" fmla="*/ 98012 h 533400"/>
                <a:gd name="connsiteX50" fmla="*/ 344043 w 476250"/>
                <a:gd name="connsiteY50" fmla="*/ 103156 h 533400"/>
                <a:gd name="connsiteX51" fmla="*/ 343757 w 476250"/>
                <a:gd name="connsiteY51" fmla="*/ 109442 h 533400"/>
                <a:gd name="connsiteX52" fmla="*/ 337280 w 476250"/>
                <a:gd name="connsiteY52" fmla="*/ 113252 h 533400"/>
                <a:gd name="connsiteX53" fmla="*/ 336233 w 476250"/>
                <a:gd name="connsiteY53" fmla="*/ 110585 h 533400"/>
                <a:gd name="connsiteX54" fmla="*/ 332899 w 476250"/>
                <a:gd name="connsiteY54" fmla="*/ 112585 h 533400"/>
                <a:gd name="connsiteX55" fmla="*/ 319659 w 476250"/>
                <a:gd name="connsiteY55" fmla="*/ 126778 h 533400"/>
                <a:gd name="connsiteX56" fmla="*/ 337947 w 476250"/>
                <a:gd name="connsiteY56" fmla="*/ 161830 h 533400"/>
                <a:gd name="connsiteX57" fmla="*/ 347472 w 476250"/>
                <a:gd name="connsiteY57" fmla="*/ 159829 h 533400"/>
                <a:gd name="connsiteX58" fmla="*/ 344519 w 476250"/>
                <a:gd name="connsiteY58" fmla="*/ 164116 h 533400"/>
                <a:gd name="connsiteX59" fmla="*/ 346424 w 476250"/>
                <a:gd name="connsiteY59" fmla="*/ 172212 h 533400"/>
                <a:gd name="connsiteX60" fmla="*/ 351758 w 476250"/>
                <a:gd name="connsiteY60" fmla="*/ 175927 h 533400"/>
                <a:gd name="connsiteX61" fmla="*/ 354806 w 476250"/>
                <a:gd name="connsiteY61" fmla="*/ 171831 h 533400"/>
                <a:gd name="connsiteX62" fmla="*/ 365284 w 476250"/>
                <a:gd name="connsiteY62" fmla="*/ 175927 h 533400"/>
                <a:gd name="connsiteX63" fmla="*/ 366332 w 476250"/>
                <a:gd name="connsiteY63" fmla="*/ 174022 h 533400"/>
                <a:gd name="connsiteX64" fmla="*/ 377571 w 476250"/>
                <a:gd name="connsiteY64" fmla="*/ 180404 h 533400"/>
                <a:gd name="connsiteX65" fmla="*/ 379286 w 476250"/>
                <a:gd name="connsiteY65" fmla="*/ 190595 h 533400"/>
                <a:gd name="connsiteX66" fmla="*/ 368522 w 476250"/>
                <a:gd name="connsiteY66" fmla="*/ 199739 h 533400"/>
                <a:gd name="connsiteX67" fmla="*/ 377381 w 476250"/>
                <a:gd name="connsiteY67" fmla="*/ 220694 h 533400"/>
                <a:gd name="connsiteX68" fmla="*/ 385001 w 476250"/>
                <a:gd name="connsiteY68" fmla="*/ 227171 h 533400"/>
                <a:gd name="connsiteX69" fmla="*/ 394716 w 476250"/>
                <a:gd name="connsiteY69" fmla="*/ 222504 h 533400"/>
                <a:gd name="connsiteX70" fmla="*/ 391097 w 476250"/>
                <a:gd name="connsiteY70" fmla="*/ 208883 h 533400"/>
                <a:gd name="connsiteX71" fmla="*/ 394526 w 476250"/>
                <a:gd name="connsiteY71" fmla="*/ 208883 h 533400"/>
                <a:gd name="connsiteX72" fmla="*/ 393668 w 476250"/>
                <a:gd name="connsiteY72" fmla="*/ 204502 h 533400"/>
                <a:gd name="connsiteX73" fmla="*/ 409766 w 476250"/>
                <a:gd name="connsiteY73" fmla="*/ 196882 h 533400"/>
                <a:gd name="connsiteX74" fmla="*/ 420910 w 476250"/>
                <a:gd name="connsiteY74" fmla="*/ 186023 h 533400"/>
                <a:gd name="connsiteX75" fmla="*/ 446818 w 476250"/>
                <a:gd name="connsiteY75" fmla="*/ 174307 h 533400"/>
                <a:gd name="connsiteX76" fmla="*/ 436245 w 476250"/>
                <a:gd name="connsiteY76" fmla="*/ 191643 h 533400"/>
                <a:gd name="connsiteX77" fmla="*/ 439293 w 476250"/>
                <a:gd name="connsiteY77" fmla="*/ 199930 h 533400"/>
                <a:gd name="connsiteX78" fmla="*/ 446056 w 476250"/>
                <a:gd name="connsiteY78" fmla="*/ 198215 h 533400"/>
                <a:gd name="connsiteX79" fmla="*/ 456724 w 476250"/>
                <a:gd name="connsiteY79" fmla="*/ 227647 h 533400"/>
                <a:gd name="connsiteX80" fmla="*/ 449961 w 476250"/>
                <a:gd name="connsiteY80" fmla="*/ 238125 h 533400"/>
                <a:gd name="connsiteX81" fmla="*/ 448056 w 476250"/>
                <a:gd name="connsiteY81" fmla="*/ 258508 h 533400"/>
                <a:gd name="connsiteX82" fmla="*/ 445961 w 476250"/>
                <a:gd name="connsiteY82" fmla="*/ 258032 h 533400"/>
                <a:gd name="connsiteX83" fmla="*/ 445579 w 476250"/>
                <a:gd name="connsiteY83" fmla="*/ 276987 h 533400"/>
                <a:gd name="connsiteX84" fmla="*/ 435578 w 476250"/>
                <a:gd name="connsiteY84" fmla="*/ 279940 h 533400"/>
                <a:gd name="connsiteX85" fmla="*/ 437674 w 476250"/>
                <a:gd name="connsiteY85" fmla="*/ 300418 h 533400"/>
                <a:gd name="connsiteX86" fmla="*/ 451676 w 476250"/>
                <a:gd name="connsiteY86" fmla="*/ 299466 h 533400"/>
                <a:gd name="connsiteX87" fmla="*/ 452152 w 476250"/>
                <a:gd name="connsiteY87" fmla="*/ 296323 h 533400"/>
                <a:gd name="connsiteX88" fmla="*/ 462344 w 476250"/>
                <a:gd name="connsiteY88" fmla="*/ 298323 h 533400"/>
                <a:gd name="connsiteX89" fmla="*/ 463582 w 476250"/>
                <a:gd name="connsiteY89" fmla="*/ 308896 h 533400"/>
                <a:gd name="connsiteX90" fmla="*/ 475202 w 476250"/>
                <a:gd name="connsiteY90" fmla="*/ 310515 h 533400"/>
                <a:gd name="connsiteX91" fmla="*/ 465392 w 476250"/>
                <a:gd name="connsiteY91" fmla="*/ 350615 h 533400"/>
                <a:gd name="connsiteX92" fmla="*/ 454914 w 476250"/>
                <a:gd name="connsiteY92" fmla="*/ 350615 h 533400"/>
                <a:gd name="connsiteX93" fmla="*/ 449294 w 476250"/>
                <a:gd name="connsiteY93" fmla="*/ 355663 h 533400"/>
                <a:gd name="connsiteX94" fmla="*/ 427577 w 476250"/>
                <a:gd name="connsiteY94" fmla="*/ 388429 h 533400"/>
                <a:gd name="connsiteX95" fmla="*/ 422339 w 476250"/>
                <a:gd name="connsiteY95" fmla="*/ 384143 h 533400"/>
                <a:gd name="connsiteX96" fmla="*/ 420529 w 476250"/>
                <a:gd name="connsiteY96" fmla="*/ 392621 h 533400"/>
                <a:gd name="connsiteX97" fmla="*/ 412528 w 476250"/>
                <a:gd name="connsiteY97" fmla="*/ 391763 h 533400"/>
                <a:gd name="connsiteX98" fmla="*/ 411004 w 476250"/>
                <a:gd name="connsiteY98" fmla="*/ 389287 h 533400"/>
                <a:gd name="connsiteX99" fmla="*/ 405003 w 476250"/>
                <a:gd name="connsiteY99" fmla="*/ 396145 h 533400"/>
                <a:gd name="connsiteX100" fmla="*/ 401003 w 476250"/>
                <a:gd name="connsiteY100" fmla="*/ 391573 h 533400"/>
                <a:gd name="connsiteX101" fmla="*/ 386048 w 476250"/>
                <a:gd name="connsiteY101" fmla="*/ 408717 h 533400"/>
                <a:gd name="connsiteX102" fmla="*/ 383000 w 476250"/>
                <a:gd name="connsiteY102" fmla="*/ 419386 h 533400"/>
                <a:gd name="connsiteX103" fmla="*/ 363093 w 476250"/>
                <a:gd name="connsiteY103" fmla="*/ 419290 h 533400"/>
                <a:gd name="connsiteX104" fmla="*/ 360998 w 476250"/>
                <a:gd name="connsiteY104" fmla="*/ 427672 h 533400"/>
                <a:gd name="connsiteX105" fmla="*/ 353092 w 476250"/>
                <a:gd name="connsiteY105" fmla="*/ 427291 h 533400"/>
                <a:gd name="connsiteX106" fmla="*/ 353663 w 476250"/>
                <a:gd name="connsiteY106" fmla="*/ 431959 h 533400"/>
                <a:gd name="connsiteX107" fmla="*/ 346139 w 476250"/>
                <a:gd name="connsiteY107" fmla="*/ 433387 h 533400"/>
                <a:gd name="connsiteX108" fmla="*/ 347567 w 476250"/>
                <a:gd name="connsiteY108" fmla="*/ 414147 h 533400"/>
                <a:gd name="connsiteX109" fmla="*/ 316516 w 476250"/>
                <a:gd name="connsiteY109" fmla="*/ 413290 h 533400"/>
                <a:gd name="connsiteX110" fmla="*/ 308420 w 476250"/>
                <a:gd name="connsiteY110" fmla="*/ 409670 h 533400"/>
                <a:gd name="connsiteX111" fmla="*/ 282321 w 476250"/>
                <a:gd name="connsiteY111" fmla="*/ 416719 h 533400"/>
                <a:gd name="connsiteX112" fmla="*/ 283178 w 476250"/>
                <a:gd name="connsiteY112" fmla="*/ 426148 h 533400"/>
                <a:gd name="connsiteX113" fmla="*/ 278892 w 476250"/>
                <a:gd name="connsiteY113" fmla="*/ 426720 h 533400"/>
                <a:gd name="connsiteX114" fmla="*/ 279178 w 476250"/>
                <a:gd name="connsiteY114" fmla="*/ 429768 h 533400"/>
                <a:gd name="connsiteX115" fmla="*/ 271558 w 476250"/>
                <a:gd name="connsiteY115" fmla="*/ 430816 h 533400"/>
                <a:gd name="connsiteX116" fmla="*/ 273177 w 476250"/>
                <a:gd name="connsiteY116" fmla="*/ 446246 h 533400"/>
                <a:gd name="connsiteX117" fmla="*/ 279749 w 476250"/>
                <a:gd name="connsiteY117" fmla="*/ 469201 h 533400"/>
                <a:gd name="connsiteX118" fmla="*/ 286131 w 476250"/>
                <a:gd name="connsiteY118" fmla="*/ 473488 h 533400"/>
                <a:gd name="connsiteX119" fmla="*/ 289084 w 476250"/>
                <a:gd name="connsiteY119" fmla="*/ 479107 h 533400"/>
                <a:gd name="connsiteX120" fmla="*/ 258413 w 476250"/>
                <a:gd name="connsiteY120" fmla="*/ 497205 h 533400"/>
                <a:gd name="connsiteX121" fmla="*/ 260318 w 476250"/>
                <a:gd name="connsiteY121" fmla="*/ 500824 h 533400"/>
                <a:gd name="connsiteX122" fmla="*/ 252889 w 476250"/>
                <a:gd name="connsiteY122" fmla="*/ 510730 h 533400"/>
                <a:gd name="connsiteX123" fmla="*/ 256699 w 476250"/>
                <a:gd name="connsiteY123" fmla="*/ 516064 h 533400"/>
                <a:gd name="connsiteX124" fmla="*/ 236982 w 476250"/>
                <a:gd name="connsiteY124" fmla="*/ 514540 h 533400"/>
                <a:gd name="connsiteX125" fmla="*/ 228695 w 476250"/>
                <a:gd name="connsiteY125" fmla="*/ 510921 h 533400"/>
                <a:gd name="connsiteX126" fmla="*/ 222885 w 476250"/>
                <a:gd name="connsiteY126" fmla="*/ 514540 h 533400"/>
                <a:gd name="connsiteX127" fmla="*/ 217170 w 476250"/>
                <a:gd name="connsiteY127" fmla="*/ 513683 h 533400"/>
                <a:gd name="connsiteX128" fmla="*/ 211265 w 476250"/>
                <a:gd name="connsiteY128" fmla="*/ 521875 h 533400"/>
                <a:gd name="connsiteX129" fmla="*/ 205835 w 476250"/>
                <a:gd name="connsiteY129" fmla="*/ 518731 h 533400"/>
                <a:gd name="connsiteX130" fmla="*/ 203359 w 476250"/>
                <a:gd name="connsiteY130" fmla="*/ 507206 h 533400"/>
                <a:gd name="connsiteX131" fmla="*/ 187833 w 476250"/>
                <a:gd name="connsiteY131" fmla="*/ 501491 h 533400"/>
                <a:gd name="connsiteX132" fmla="*/ 195834 w 476250"/>
                <a:gd name="connsiteY132" fmla="*/ 507206 h 533400"/>
                <a:gd name="connsiteX133" fmla="*/ 198406 w 476250"/>
                <a:gd name="connsiteY133" fmla="*/ 517588 h 533400"/>
                <a:gd name="connsiteX134" fmla="*/ 205169 w 476250"/>
                <a:gd name="connsiteY134" fmla="*/ 523113 h 533400"/>
                <a:gd name="connsiteX135" fmla="*/ 199549 w 476250"/>
                <a:gd name="connsiteY135" fmla="*/ 524446 h 533400"/>
                <a:gd name="connsiteX136" fmla="*/ 192024 w 476250"/>
                <a:gd name="connsiteY136" fmla="*/ 519112 h 533400"/>
                <a:gd name="connsiteX137" fmla="*/ 182404 w 476250"/>
                <a:gd name="connsiteY137" fmla="*/ 523399 h 533400"/>
                <a:gd name="connsiteX138" fmla="*/ 178594 w 476250"/>
                <a:gd name="connsiteY138" fmla="*/ 519779 h 533400"/>
                <a:gd name="connsiteX139" fmla="*/ 179356 w 476250"/>
                <a:gd name="connsiteY139" fmla="*/ 517684 h 533400"/>
                <a:gd name="connsiteX140" fmla="*/ 172022 w 476250"/>
                <a:gd name="connsiteY140" fmla="*/ 515207 h 533400"/>
                <a:gd name="connsiteX141" fmla="*/ 164878 w 476250"/>
                <a:gd name="connsiteY141" fmla="*/ 503777 h 533400"/>
                <a:gd name="connsiteX142" fmla="*/ 168688 w 476250"/>
                <a:gd name="connsiteY142" fmla="*/ 498062 h 533400"/>
                <a:gd name="connsiteX143" fmla="*/ 170307 w 476250"/>
                <a:gd name="connsiteY143" fmla="*/ 484727 h 533400"/>
                <a:gd name="connsiteX144" fmla="*/ 156020 w 476250"/>
                <a:gd name="connsiteY144" fmla="*/ 477012 h 533400"/>
                <a:gd name="connsiteX145" fmla="*/ 151352 w 476250"/>
                <a:gd name="connsiteY145" fmla="*/ 482536 h 533400"/>
                <a:gd name="connsiteX146" fmla="*/ 141542 w 476250"/>
                <a:gd name="connsiteY146" fmla="*/ 485299 h 533400"/>
                <a:gd name="connsiteX147" fmla="*/ 138494 w 476250"/>
                <a:gd name="connsiteY147" fmla="*/ 472630 h 533400"/>
                <a:gd name="connsiteX148" fmla="*/ 125159 w 476250"/>
                <a:gd name="connsiteY148" fmla="*/ 447675 h 533400"/>
                <a:gd name="connsiteX149" fmla="*/ 110490 w 476250"/>
                <a:gd name="connsiteY149" fmla="*/ 448627 h 533400"/>
                <a:gd name="connsiteX150" fmla="*/ 111633 w 476250"/>
                <a:gd name="connsiteY150" fmla="*/ 430721 h 533400"/>
                <a:gd name="connsiteX151" fmla="*/ 92964 w 476250"/>
                <a:gd name="connsiteY151" fmla="*/ 438721 h 533400"/>
                <a:gd name="connsiteX152" fmla="*/ 89059 w 476250"/>
                <a:gd name="connsiteY152" fmla="*/ 427291 h 533400"/>
                <a:gd name="connsiteX153" fmla="*/ 84868 w 476250"/>
                <a:gd name="connsiteY153" fmla="*/ 427767 h 533400"/>
                <a:gd name="connsiteX154" fmla="*/ 84582 w 476250"/>
                <a:gd name="connsiteY154" fmla="*/ 425196 h 533400"/>
                <a:gd name="connsiteX155" fmla="*/ 92107 w 476250"/>
                <a:gd name="connsiteY155" fmla="*/ 424243 h 533400"/>
                <a:gd name="connsiteX156" fmla="*/ 126968 w 476250"/>
                <a:gd name="connsiteY156" fmla="*/ 425958 h 533400"/>
                <a:gd name="connsiteX157" fmla="*/ 128397 w 476250"/>
                <a:gd name="connsiteY157" fmla="*/ 414052 h 533400"/>
                <a:gd name="connsiteX158" fmla="*/ 142589 w 476250"/>
                <a:gd name="connsiteY158" fmla="*/ 409480 h 533400"/>
                <a:gd name="connsiteX159" fmla="*/ 153734 w 476250"/>
                <a:gd name="connsiteY159" fmla="*/ 410813 h 533400"/>
                <a:gd name="connsiteX160" fmla="*/ 154019 w 476250"/>
                <a:gd name="connsiteY160" fmla="*/ 405098 h 533400"/>
                <a:gd name="connsiteX161" fmla="*/ 159449 w 476250"/>
                <a:gd name="connsiteY161" fmla="*/ 398621 h 533400"/>
                <a:gd name="connsiteX162" fmla="*/ 138875 w 476250"/>
                <a:gd name="connsiteY162" fmla="*/ 390811 h 533400"/>
                <a:gd name="connsiteX163" fmla="*/ 131064 w 476250"/>
                <a:gd name="connsiteY163" fmla="*/ 359283 h 533400"/>
                <a:gd name="connsiteX164" fmla="*/ 122873 w 476250"/>
                <a:gd name="connsiteY164" fmla="*/ 344710 h 533400"/>
                <a:gd name="connsiteX165" fmla="*/ 108490 w 476250"/>
                <a:gd name="connsiteY165" fmla="*/ 306324 h 533400"/>
                <a:gd name="connsiteX166" fmla="*/ 105537 w 476250"/>
                <a:gd name="connsiteY166" fmla="*/ 307467 h 533400"/>
                <a:gd name="connsiteX167" fmla="*/ 100394 w 476250"/>
                <a:gd name="connsiteY167" fmla="*/ 289179 h 533400"/>
                <a:gd name="connsiteX168" fmla="*/ 98965 w 476250"/>
                <a:gd name="connsiteY168" fmla="*/ 279463 h 533400"/>
                <a:gd name="connsiteX169" fmla="*/ 102394 w 476250"/>
                <a:gd name="connsiteY169" fmla="*/ 272415 h 533400"/>
                <a:gd name="connsiteX170" fmla="*/ 101441 w 476250"/>
                <a:gd name="connsiteY170" fmla="*/ 252508 h 533400"/>
                <a:gd name="connsiteX171" fmla="*/ 95536 w 476250"/>
                <a:gd name="connsiteY171" fmla="*/ 234505 h 533400"/>
                <a:gd name="connsiteX172" fmla="*/ 86201 w 476250"/>
                <a:gd name="connsiteY172" fmla="*/ 224504 h 533400"/>
                <a:gd name="connsiteX173" fmla="*/ 86106 w 476250"/>
                <a:gd name="connsiteY173" fmla="*/ 220504 h 533400"/>
                <a:gd name="connsiteX174" fmla="*/ 87820 w 476250"/>
                <a:gd name="connsiteY174" fmla="*/ 207264 h 533400"/>
                <a:gd name="connsiteX175" fmla="*/ 94012 w 476250"/>
                <a:gd name="connsiteY175" fmla="*/ 207550 h 533400"/>
                <a:gd name="connsiteX176" fmla="*/ 94679 w 476250"/>
                <a:gd name="connsiteY176" fmla="*/ 201454 h 533400"/>
                <a:gd name="connsiteX177" fmla="*/ 97536 w 476250"/>
                <a:gd name="connsiteY177" fmla="*/ 201263 h 533400"/>
                <a:gd name="connsiteX178" fmla="*/ 101346 w 476250"/>
                <a:gd name="connsiteY178" fmla="*/ 175641 h 533400"/>
                <a:gd name="connsiteX179" fmla="*/ 100394 w 476250"/>
                <a:gd name="connsiteY179" fmla="*/ 151542 h 533400"/>
                <a:gd name="connsiteX180" fmla="*/ 87820 w 476250"/>
                <a:gd name="connsiteY180" fmla="*/ 146590 h 533400"/>
                <a:gd name="connsiteX181" fmla="*/ 86582 w 476250"/>
                <a:gd name="connsiteY181" fmla="*/ 143446 h 533400"/>
                <a:gd name="connsiteX182" fmla="*/ 84677 w 476250"/>
                <a:gd name="connsiteY182" fmla="*/ 148114 h 533400"/>
                <a:gd name="connsiteX183" fmla="*/ 79439 w 476250"/>
                <a:gd name="connsiteY183" fmla="*/ 147733 h 533400"/>
                <a:gd name="connsiteX184" fmla="*/ 42862 w 476250"/>
                <a:gd name="connsiteY184" fmla="*/ 137350 h 533400"/>
                <a:gd name="connsiteX185" fmla="*/ 46577 w 476250"/>
                <a:gd name="connsiteY185" fmla="*/ 127349 h 533400"/>
                <a:gd name="connsiteX186" fmla="*/ 39624 w 476250"/>
                <a:gd name="connsiteY186" fmla="*/ 116395 h 533400"/>
                <a:gd name="connsiteX187" fmla="*/ 45625 w 476250"/>
                <a:gd name="connsiteY187" fmla="*/ 107061 h 533400"/>
                <a:gd name="connsiteX188" fmla="*/ 35052 w 476250"/>
                <a:gd name="connsiteY188" fmla="*/ 100870 h 533400"/>
                <a:gd name="connsiteX189" fmla="*/ 32766 w 476250"/>
                <a:gd name="connsiteY189" fmla="*/ 94774 h 533400"/>
                <a:gd name="connsiteX190" fmla="*/ 25432 w 476250"/>
                <a:gd name="connsiteY190" fmla="*/ 97536 h 533400"/>
                <a:gd name="connsiteX191" fmla="*/ 9525 w 476250"/>
                <a:gd name="connsiteY191" fmla="*/ 87344 h 533400"/>
                <a:gd name="connsiteX192" fmla="*/ 14287 w 476250"/>
                <a:gd name="connsiteY192" fmla="*/ 76486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</a:cxnLst>
              <a:rect l="l" t="t" r="r" b="b"/>
              <a:pathLst>
                <a:path w="476250" h="533400">
                  <a:moveTo>
                    <a:pt x="14287" y="76486"/>
                  </a:moveTo>
                  <a:lnTo>
                    <a:pt x="22955" y="71723"/>
                  </a:lnTo>
                  <a:lnTo>
                    <a:pt x="21908" y="62865"/>
                  </a:lnTo>
                  <a:lnTo>
                    <a:pt x="25908" y="63627"/>
                  </a:lnTo>
                  <a:lnTo>
                    <a:pt x="32766" y="42481"/>
                  </a:lnTo>
                  <a:lnTo>
                    <a:pt x="41148" y="49530"/>
                  </a:lnTo>
                  <a:lnTo>
                    <a:pt x="43720" y="44767"/>
                  </a:lnTo>
                  <a:lnTo>
                    <a:pt x="46577" y="11144"/>
                  </a:lnTo>
                  <a:lnTo>
                    <a:pt x="50483" y="9525"/>
                  </a:lnTo>
                  <a:lnTo>
                    <a:pt x="54864" y="19812"/>
                  </a:lnTo>
                  <a:lnTo>
                    <a:pt x="58769" y="18002"/>
                  </a:lnTo>
                  <a:lnTo>
                    <a:pt x="61817" y="25717"/>
                  </a:lnTo>
                  <a:lnTo>
                    <a:pt x="56007" y="28289"/>
                  </a:lnTo>
                  <a:lnTo>
                    <a:pt x="68199" y="29718"/>
                  </a:lnTo>
                  <a:lnTo>
                    <a:pt x="71819" y="23431"/>
                  </a:lnTo>
                  <a:lnTo>
                    <a:pt x="86868" y="28194"/>
                  </a:lnTo>
                  <a:lnTo>
                    <a:pt x="109728" y="55531"/>
                  </a:lnTo>
                  <a:lnTo>
                    <a:pt x="114300" y="53721"/>
                  </a:lnTo>
                  <a:lnTo>
                    <a:pt x="119348" y="55721"/>
                  </a:lnTo>
                  <a:lnTo>
                    <a:pt x="150781" y="24479"/>
                  </a:lnTo>
                  <a:lnTo>
                    <a:pt x="172688" y="29623"/>
                  </a:lnTo>
                  <a:lnTo>
                    <a:pt x="186500" y="47911"/>
                  </a:lnTo>
                  <a:lnTo>
                    <a:pt x="175546" y="57055"/>
                  </a:lnTo>
                  <a:lnTo>
                    <a:pt x="177641" y="63436"/>
                  </a:lnTo>
                  <a:lnTo>
                    <a:pt x="188786" y="57150"/>
                  </a:lnTo>
                  <a:lnTo>
                    <a:pt x="192119" y="69628"/>
                  </a:lnTo>
                  <a:lnTo>
                    <a:pt x="189548" y="55531"/>
                  </a:lnTo>
                  <a:lnTo>
                    <a:pt x="196501" y="51530"/>
                  </a:lnTo>
                  <a:lnTo>
                    <a:pt x="200311" y="65151"/>
                  </a:lnTo>
                  <a:lnTo>
                    <a:pt x="197549" y="75438"/>
                  </a:lnTo>
                  <a:lnTo>
                    <a:pt x="194405" y="77629"/>
                  </a:lnTo>
                  <a:lnTo>
                    <a:pt x="196025" y="83439"/>
                  </a:lnTo>
                  <a:lnTo>
                    <a:pt x="202597" y="73438"/>
                  </a:lnTo>
                  <a:lnTo>
                    <a:pt x="228219" y="49816"/>
                  </a:lnTo>
                  <a:lnTo>
                    <a:pt x="238697" y="60103"/>
                  </a:lnTo>
                  <a:lnTo>
                    <a:pt x="243554" y="69723"/>
                  </a:lnTo>
                  <a:lnTo>
                    <a:pt x="257080" y="52864"/>
                  </a:lnTo>
                  <a:lnTo>
                    <a:pt x="262604" y="53816"/>
                  </a:lnTo>
                  <a:lnTo>
                    <a:pt x="269843" y="62484"/>
                  </a:lnTo>
                  <a:lnTo>
                    <a:pt x="277559" y="78295"/>
                  </a:lnTo>
                  <a:lnTo>
                    <a:pt x="292894" y="72866"/>
                  </a:lnTo>
                  <a:lnTo>
                    <a:pt x="298133" y="75152"/>
                  </a:lnTo>
                  <a:lnTo>
                    <a:pt x="310706" y="74676"/>
                  </a:lnTo>
                  <a:lnTo>
                    <a:pt x="328803" y="67151"/>
                  </a:lnTo>
                  <a:lnTo>
                    <a:pt x="353949" y="76105"/>
                  </a:lnTo>
                  <a:lnTo>
                    <a:pt x="353949" y="78962"/>
                  </a:lnTo>
                  <a:lnTo>
                    <a:pt x="389001" y="71533"/>
                  </a:lnTo>
                  <a:lnTo>
                    <a:pt x="387287" y="80677"/>
                  </a:lnTo>
                  <a:lnTo>
                    <a:pt x="382619" y="86392"/>
                  </a:lnTo>
                  <a:lnTo>
                    <a:pt x="361188" y="98012"/>
                  </a:lnTo>
                  <a:lnTo>
                    <a:pt x="344043" y="103156"/>
                  </a:lnTo>
                  <a:lnTo>
                    <a:pt x="343757" y="109442"/>
                  </a:lnTo>
                  <a:lnTo>
                    <a:pt x="337280" y="113252"/>
                  </a:lnTo>
                  <a:lnTo>
                    <a:pt x="336233" y="110585"/>
                  </a:lnTo>
                  <a:lnTo>
                    <a:pt x="332899" y="112585"/>
                  </a:lnTo>
                  <a:lnTo>
                    <a:pt x="319659" y="126778"/>
                  </a:lnTo>
                  <a:lnTo>
                    <a:pt x="337947" y="161830"/>
                  </a:lnTo>
                  <a:lnTo>
                    <a:pt x="347472" y="159829"/>
                  </a:lnTo>
                  <a:lnTo>
                    <a:pt x="344519" y="164116"/>
                  </a:lnTo>
                  <a:lnTo>
                    <a:pt x="346424" y="172212"/>
                  </a:lnTo>
                  <a:lnTo>
                    <a:pt x="351758" y="175927"/>
                  </a:lnTo>
                  <a:lnTo>
                    <a:pt x="354806" y="171831"/>
                  </a:lnTo>
                  <a:lnTo>
                    <a:pt x="365284" y="175927"/>
                  </a:lnTo>
                  <a:lnTo>
                    <a:pt x="366332" y="174022"/>
                  </a:lnTo>
                  <a:lnTo>
                    <a:pt x="377571" y="180404"/>
                  </a:lnTo>
                  <a:lnTo>
                    <a:pt x="379286" y="190595"/>
                  </a:lnTo>
                  <a:lnTo>
                    <a:pt x="368522" y="199739"/>
                  </a:lnTo>
                  <a:lnTo>
                    <a:pt x="377381" y="220694"/>
                  </a:lnTo>
                  <a:lnTo>
                    <a:pt x="385001" y="227171"/>
                  </a:lnTo>
                  <a:lnTo>
                    <a:pt x="394716" y="222504"/>
                  </a:lnTo>
                  <a:lnTo>
                    <a:pt x="391097" y="208883"/>
                  </a:lnTo>
                  <a:lnTo>
                    <a:pt x="394526" y="208883"/>
                  </a:lnTo>
                  <a:lnTo>
                    <a:pt x="393668" y="204502"/>
                  </a:lnTo>
                  <a:lnTo>
                    <a:pt x="409766" y="196882"/>
                  </a:lnTo>
                  <a:lnTo>
                    <a:pt x="420910" y="186023"/>
                  </a:lnTo>
                  <a:lnTo>
                    <a:pt x="446818" y="174307"/>
                  </a:lnTo>
                  <a:lnTo>
                    <a:pt x="436245" y="191643"/>
                  </a:lnTo>
                  <a:lnTo>
                    <a:pt x="439293" y="199930"/>
                  </a:lnTo>
                  <a:lnTo>
                    <a:pt x="446056" y="198215"/>
                  </a:lnTo>
                  <a:lnTo>
                    <a:pt x="456724" y="227647"/>
                  </a:lnTo>
                  <a:lnTo>
                    <a:pt x="449961" y="238125"/>
                  </a:lnTo>
                  <a:lnTo>
                    <a:pt x="448056" y="258508"/>
                  </a:lnTo>
                  <a:lnTo>
                    <a:pt x="445961" y="258032"/>
                  </a:lnTo>
                  <a:lnTo>
                    <a:pt x="445579" y="276987"/>
                  </a:lnTo>
                  <a:lnTo>
                    <a:pt x="435578" y="279940"/>
                  </a:lnTo>
                  <a:lnTo>
                    <a:pt x="437674" y="300418"/>
                  </a:lnTo>
                  <a:lnTo>
                    <a:pt x="451676" y="299466"/>
                  </a:lnTo>
                  <a:lnTo>
                    <a:pt x="452152" y="296323"/>
                  </a:lnTo>
                  <a:lnTo>
                    <a:pt x="462344" y="298323"/>
                  </a:lnTo>
                  <a:lnTo>
                    <a:pt x="463582" y="308896"/>
                  </a:lnTo>
                  <a:lnTo>
                    <a:pt x="475202" y="310515"/>
                  </a:lnTo>
                  <a:lnTo>
                    <a:pt x="465392" y="350615"/>
                  </a:lnTo>
                  <a:lnTo>
                    <a:pt x="454914" y="350615"/>
                  </a:lnTo>
                  <a:lnTo>
                    <a:pt x="449294" y="355663"/>
                  </a:lnTo>
                  <a:lnTo>
                    <a:pt x="427577" y="388429"/>
                  </a:lnTo>
                  <a:lnTo>
                    <a:pt x="422339" y="384143"/>
                  </a:lnTo>
                  <a:lnTo>
                    <a:pt x="420529" y="392621"/>
                  </a:lnTo>
                  <a:lnTo>
                    <a:pt x="412528" y="391763"/>
                  </a:lnTo>
                  <a:lnTo>
                    <a:pt x="411004" y="389287"/>
                  </a:lnTo>
                  <a:lnTo>
                    <a:pt x="405003" y="396145"/>
                  </a:lnTo>
                  <a:lnTo>
                    <a:pt x="401003" y="391573"/>
                  </a:lnTo>
                  <a:lnTo>
                    <a:pt x="386048" y="408717"/>
                  </a:lnTo>
                  <a:lnTo>
                    <a:pt x="383000" y="419386"/>
                  </a:lnTo>
                  <a:lnTo>
                    <a:pt x="363093" y="419290"/>
                  </a:lnTo>
                  <a:lnTo>
                    <a:pt x="360998" y="427672"/>
                  </a:lnTo>
                  <a:lnTo>
                    <a:pt x="353092" y="427291"/>
                  </a:lnTo>
                  <a:lnTo>
                    <a:pt x="353663" y="431959"/>
                  </a:lnTo>
                  <a:lnTo>
                    <a:pt x="346139" y="433387"/>
                  </a:lnTo>
                  <a:lnTo>
                    <a:pt x="347567" y="414147"/>
                  </a:lnTo>
                  <a:lnTo>
                    <a:pt x="316516" y="413290"/>
                  </a:lnTo>
                  <a:lnTo>
                    <a:pt x="308420" y="409670"/>
                  </a:lnTo>
                  <a:lnTo>
                    <a:pt x="282321" y="416719"/>
                  </a:lnTo>
                  <a:lnTo>
                    <a:pt x="283178" y="426148"/>
                  </a:lnTo>
                  <a:lnTo>
                    <a:pt x="278892" y="426720"/>
                  </a:lnTo>
                  <a:lnTo>
                    <a:pt x="279178" y="429768"/>
                  </a:lnTo>
                  <a:lnTo>
                    <a:pt x="271558" y="430816"/>
                  </a:lnTo>
                  <a:lnTo>
                    <a:pt x="273177" y="446246"/>
                  </a:lnTo>
                  <a:lnTo>
                    <a:pt x="279749" y="469201"/>
                  </a:lnTo>
                  <a:lnTo>
                    <a:pt x="286131" y="473488"/>
                  </a:lnTo>
                  <a:lnTo>
                    <a:pt x="289084" y="479107"/>
                  </a:lnTo>
                  <a:lnTo>
                    <a:pt x="258413" y="497205"/>
                  </a:lnTo>
                  <a:lnTo>
                    <a:pt x="260318" y="500824"/>
                  </a:lnTo>
                  <a:lnTo>
                    <a:pt x="252889" y="510730"/>
                  </a:lnTo>
                  <a:lnTo>
                    <a:pt x="256699" y="516064"/>
                  </a:lnTo>
                  <a:lnTo>
                    <a:pt x="236982" y="514540"/>
                  </a:lnTo>
                  <a:lnTo>
                    <a:pt x="228695" y="510921"/>
                  </a:lnTo>
                  <a:lnTo>
                    <a:pt x="222885" y="514540"/>
                  </a:lnTo>
                  <a:lnTo>
                    <a:pt x="217170" y="513683"/>
                  </a:lnTo>
                  <a:lnTo>
                    <a:pt x="211265" y="521875"/>
                  </a:lnTo>
                  <a:lnTo>
                    <a:pt x="205835" y="518731"/>
                  </a:lnTo>
                  <a:lnTo>
                    <a:pt x="203359" y="507206"/>
                  </a:lnTo>
                  <a:lnTo>
                    <a:pt x="187833" y="501491"/>
                  </a:lnTo>
                  <a:lnTo>
                    <a:pt x="195834" y="507206"/>
                  </a:lnTo>
                  <a:lnTo>
                    <a:pt x="198406" y="517588"/>
                  </a:lnTo>
                  <a:lnTo>
                    <a:pt x="205169" y="523113"/>
                  </a:lnTo>
                  <a:lnTo>
                    <a:pt x="199549" y="524446"/>
                  </a:lnTo>
                  <a:lnTo>
                    <a:pt x="192024" y="519112"/>
                  </a:lnTo>
                  <a:lnTo>
                    <a:pt x="182404" y="523399"/>
                  </a:lnTo>
                  <a:lnTo>
                    <a:pt x="178594" y="519779"/>
                  </a:lnTo>
                  <a:lnTo>
                    <a:pt x="179356" y="517684"/>
                  </a:lnTo>
                  <a:lnTo>
                    <a:pt x="172022" y="515207"/>
                  </a:lnTo>
                  <a:lnTo>
                    <a:pt x="164878" y="503777"/>
                  </a:lnTo>
                  <a:lnTo>
                    <a:pt x="168688" y="498062"/>
                  </a:lnTo>
                  <a:lnTo>
                    <a:pt x="170307" y="484727"/>
                  </a:lnTo>
                  <a:lnTo>
                    <a:pt x="156020" y="477012"/>
                  </a:lnTo>
                  <a:lnTo>
                    <a:pt x="151352" y="482536"/>
                  </a:lnTo>
                  <a:lnTo>
                    <a:pt x="141542" y="485299"/>
                  </a:lnTo>
                  <a:lnTo>
                    <a:pt x="138494" y="472630"/>
                  </a:lnTo>
                  <a:lnTo>
                    <a:pt x="125159" y="447675"/>
                  </a:lnTo>
                  <a:lnTo>
                    <a:pt x="110490" y="448627"/>
                  </a:lnTo>
                  <a:lnTo>
                    <a:pt x="111633" y="430721"/>
                  </a:lnTo>
                  <a:lnTo>
                    <a:pt x="92964" y="438721"/>
                  </a:lnTo>
                  <a:lnTo>
                    <a:pt x="89059" y="427291"/>
                  </a:lnTo>
                  <a:lnTo>
                    <a:pt x="84868" y="427767"/>
                  </a:lnTo>
                  <a:lnTo>
                    <a:pt x="84582" y="425196"/>
                  </a:lnTo>
                  <a:lnTo>
                    <a:pt x="92107" y="424243"/>
                  </a:lnTo>
                  <a:lnTo>
                    <a:pt x="126968" y="425958"/>
                  </a:lnTo>
                  <a:lnTo>
                    <a:pt x="128397" y="414052"/>
                  </a:lnTo>
                  <a:lnTo>
                    <a:pt x="142589" y="409480"/>
                  </a:lnTo>
                  <a:lnTo>
                    <a:pt x="153734" y="410813"/>
                  </a:lnTo>
                  <a:lnTo>
                    <a:pt x="154019" y="405098"/>
                  </a:lnTo>
                  <a:lnTo>
                    <a:pt x="159449" y="398621"/>
                  </a:lnTo>
                  <a:lnTo>
                    <a:pt x="138875" y="390811"/>
                  </a:lnTo>
                  <a:lnTo>
                    <a:pt x="131064" y="359283"/>
                  </a:lnTo>
                  <a:lnTo>
                    <a:pt x="122873" y="344710"/>
                  </a:lnTo>
                  <a:lnTo>
                    <a:pt x="108490" y="306324"/>
                  </a:lnTo>
                  <a:lnTo>
                    <a:pt x="105537" y="307467"/>
                  </a:lnTo>
                  <a:lnTo>
                    <a:pt x="100394" y="289179"/>
                  </a:lnTo>
                  <a:lnTo>
                    <a:pt x="98965" y="279463"/>
                  </a:lnTo>
                  <a:lnTo>
                    <a:pt x="102394" y="272415"/>
                  </a:lnTo>
                  <a:lnTo>
                    <a:pt x="101441" y="252508"/>
                  </a:lnTo>
                  <a:lnTo>
                    <a:pt x="95536" y="234505"/>
                  </a:lnTo>
                  <a:lnTo>
                    <a:pt x="86201" y="224504"/>
                  </a:lnTo>
                  <a:lnTo>
                    <a:pt x="86106" y="220504"/>
                  </a:lnTo>
                  <a:lnTo>
                    <a:pt x="87820" y="207264"/>
                  </a:lnTo>
                  <a:lnTo>
                    <a:pt x="94012" y="207550"/>
                  </a:lnTo>
                  <a:lnTo>
                    <a:pt x="94679" y="201454"/>
                  </a:lnTo>
                  <a:lnTo>
                    <a:pt x="97536" y="201263"/>
                  </a:lnTo>
                  <a:lnTo>
                    <a:pt x="101346" y="175641"/>
                  </a:lnTo>
                  <a:lnTo>
                    <a:pt x="100394" y="151542"/>
                  </a:lnTo>
                  <a:lnTo>
                    <a:pt x="87820" y="146590"/>
                  </a:lnTo>
                  <a:lnTo>
                    <a:pt x="86582" y="143446"/>
                  </a:lnTo>
                  <a:lnTo>
                    <a:pt x="84677" y="148114"/>
                  </a:lnTo>
                  <a:lnTo>
                    <a:pt x="79439" y="147733"/>
                  </a:lnTo>
                  <a:lnTo>
                    <a:pt x="42862" y="137350"/>
                  </a:lnTo>
                  <a:lnTo>
                    <a:pt x="46577" y="127349"/>
                  </a:lnTo>
                  <a:lnTo>
                    <a:pt x="39624" y="116395"/>
                  </a:lnTo>
                  <a:lnTo>
                    <a:pt x="45625" y="107061"/>
                  </a:lnTo>
                  <a:lnTo>
                    <a:pt x="35052" y="100870"/>
                  </a:lnTo>
                  <a:lnTo>
                    <a:pt x="32766" y="94774"/>
                  </a:lnTo>
                  <a:lnTo>
                    <a:pt x="25432" y="97536"/>
                  </a:lnTo>
                  <a:lnTo>
                    <a:pt x="9525" y="87344"/>
                  </a:lnTo>
                  <a:lnTo>
                    <a:pt x="14287" y="764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4" name="Freihandform: Form 143">
              <a:extLst>
                <a:ext uri="{FF2B5EF4-FFF2-40B4-BE49-F238E27FC236}">
                  <a16:creationId xmlns:a16="http://schemas.microsoft.com/office/drawing/2014/main" id="{A12E1CA4-15F7-4E78-BFC6-E10E206CAB65}"/>
                </a:ext>
              </a:extLst>
            </p:cNvPr>
            <p:cNvSpPr/>
            <p:nvPr/>
          </p:nvSpPr>
          <p:spPr>
            <a:xfrm>
              <a:off x="1582143" y="3087725"/>
              <a:ext cx="465300" cy="435600"/>
            </a:xfrm>
            <a:custGeom>
              <a:avLst/>
              <a:gdLst>
                <a:gd name="connsiteX0" fmla="*/ 245459 w 895350"/>
                <a:gd name="connsiteY0" fmla="*/ 820484 h 838200"/>
                <a:gd name="connsiteX1" fmla="*/ 241078 w 895350"/>
                <a:gd name="connsiteY1" fmla="*/ 789337 h 838200"/>
                <a:gd name="connsiteX2" fmla="*/ 237744 w 895350"/>
                <a:gd name="connsiteY2" fmla="*/ 789051 h 838200"/>
                <a:gd name="connsiteX3" fmla="*/ 236696 w 895350"/>
                <a:gd name="connsiteY3" fmla="*/ 780383 h 838200"/>
                <a:gd name="connsiteX4" fmla="*/ 234600 w 895350"/>
                <a:gd name="connsiteY4" fmla="*/ 780860 h 838200"/>
                <a:gd name="connsiteX5" fmla="*/ 231934 w 895350"/>
                <a:gd name="connsiteY5" fmla="*/ 756571 h 838200"/>
                <a:gd name="connsiteX6" fmla="*/ 258889 w 895350"/>
                <a:gd name="connsiteY6" fmla="*/ 747046 h 838200"/>
                <a:gd name="connsiteX7" fmla="*/ 258223 w 895350"/>
                <a:gd name="connsiteY7" fmla="*/ 743808 h 838200"/>
                <a:gd name="connsiteX8" fmla="*/ 261842 w 895350"/>
                <a:gd name="connsiteY8" fmla="*/ 741617 h 838200"/>
                <a:gd name="connsiteX9" fmla="*/ 274129 w 895350"/>
                <a:gd name="connsiteY9" fmla="*/ 737902 h 838200"/>
                <a:gd name="connsiteX10" fmla="*/ 295370 w 895350"/>
                <a:gd name="connsiteY10" fmla="*/ 721995 h 838200"/>
                <a:gd name="connsiteX11" fmla="*/ 294322 w 895350"/>
                <a:gd name="connsiteY11" fmla="*/ 719804 h 838200"/>
                <a:gd name="connsiteX12" fmla="*/ 308705 w 895350"/>
                <a:gd name="connsiteY12" fmla="*/ 713042 h 838200"/>
                <a:gd name="connsiteX13" fmla="*/ 319945 w 895350"/>
                <a:gd name="connsiteY13" fmla="*/ 702659 h 838200"/>
                <a:gd name="connsiteX14" fmla="*/ 318135 w 895350"/>
                <a:gd name="connsiteY14" fmla="*/ 695516 h 838200"/>
                <a:gd name="connsiteX15" fmla="*/ 313944 w 895350"/>
                <a:gd name="connsiteY15" fmla="*/ 695706 h 838200"/>
                <a:gd name="connsiteX16" fmla="*/ 315182 w 895350"/>
                <a:gd name="connsiteY16" fmla="*/ 686943 h 838200"/>
                <a:gd name="connsiteX17" fmla="*/ 311563 w 895350"/>
                <a:gd name="connsiteY17" fmla="*/ 669608 h 838200"/>
                <a:gd name="connsiteX18" fmla="*/ 308800 w 895350"/>
                <a:gd name="connsiteY18" fmla="*/ 670084 h 838200"/>
                <a:gd name="connsiteX19" fmla="*/ 302990 w 895350"/>
                <a:gd name="connsiteY19" fmla="*/ 647605 h 838200"/>
                <a:gd name="connsiteX20" fmla="*/ 295561 w 895350"/>
                <a:gd name="connsiteY20" fmla="*/ 650081 h 838200"/>
                <a:gd name="connsiteX21" fmla="*/ 294608 w 895350"/>
                <a:gd name="connsiteY21" fmla="*/ 647319 h 838200"/>
                <a:gd name="connsiteX22" fmla="*/ 298894 w 895350"/>
                <a:gd name="connsiteY22" fmla="*/ 643414 h 838200"/>
                <a:gd name="connsiteX23" fmla="*/ 296608 w 895350"/>
                <a:gd name="connsiteY23" fmla="*/ 637318 h 838200"/>
                <a:gd name="connsiteX24" fmla="*/ 292798 w 895350"/>
                <a:gd name="connsiteY24" fmla="*/ 638270 h 838200"/>
                <a:gd name="connsiteX25" fmla="*/ 290989 w 895350"/>
                <a:gd name="connsiteY25" fmla="*/ 632270 h 838200"/>
                <a:gd name="connsiteX26" fmla="*/ 285655 w 895350"/>
                <a:gd name="connsiteY26" fmla="*/ 633889 h 838200"/>
                <a:gd name="connsiteX27" fmla="*/ 279463 w 895350"/>
                <a:gd name="connsiteY27" fmla="*/ 615125 h 838200"/>
                <a:gd name="connsiteX28" fmla="*/ 270510 w 895350"/>
                <a:gd name="connsiteY28" fmla="*/ 615887 h 838200"/>
                <a:gd name="connsiteX29" fmla="*/ 270605 w 895350"/>
                <a:gd name="connsiteY29" fmla="*/ 613886 h 838200"/>
                <a:gd name="connsiteX30" fmla="*/ 267081 w 895350"/>
                <a:gd name="connsiteY30" fmla="*/ 613791 h 838200"/>
                <a:gd name="connsiteX31" fmla="*/ 266795 w 895350"/>
                <a:gd name="connsiteY31" fmla="*/ 609886 h 838200"/>
                <a:gd name="connsiteX32" fmla="*/ 255556 w 895350"/>
                <a:gd name="connsiteY32" fmla="*/ 609029 h 838200"/>
                <a:gd name="connsiteX33" fmla="*/ 254413 w 895350"/>
                <a:gd name="connsiteY33" fmla="*/ 602837 h 838200"/>
                <a:gd name="connsiteX34" fmla="*/ 245554 w 895350"/>
                <a:gd name="connsiteY34" fmla="*/ 594170 h 838200"/>
                <a:gd name="connsiteX35" fmla="*/ 219837 w 895350"/>
                <a:gd name="connsiteY35" fmla="*/ 599408 h 838200"/>
                <a:gd name="connsiteX36" fmla="*/ 220504 w 895350"/>
                <a:gd name="connsiteY36" fmla="*/ 602742 h 838200"/>
                <a:gd name="connsiteX37" fmla="*/ 216694 w 895350"/>
                <a:gd name="connsiteY37" fmla="*/ 603790 h 838200"/>
                <a:gd name="connsiteX38" fmla="*/ 218694 w 895350"/>
                <a:gd name="connsiteY38" fmla="*/ 612172 h 838200"/>
                <a:gd name="connsiteX39" fmla="*/ 189357 w 895350"/>
                <a:gd name="connsiteY39" fmla="*/ 622840 h 838200"/>
                <a:gd name="connsiteX40" fmla="*/ 187833 w 895350"/>
                <a:gd name="connsiteY40" fmla="*/ 615982 h 838200"/>
                <a:gd name="connsiteX41" fmla="*/ 174307 w 895350"/>
                <a:gd name="connsiteY41" fmla="*/ 620840 h 838200"/>
                <a:gd name="connsiteX42" fmla="*/ 142304 w 895350"/>
                <a:gd name="connsiteY42" fmla="*/ 621792 h 838200"/>
                <a:gd name="connsiteX43" fmla="*/ 138779 w 895350"/>
                <a:gd name="connsiteY43" fmla="*/ 606552 h 838200"/>
                <a:gd name="connsiteX44" fmla="*/ 132588 w 895350"/>
                <a:gd name="connsiteY44" fmla="*/ 607504 h 838200"/>
                <a:gd name="connsiteX45" fmla="*/ 129445 w 895350"/>
                <a:gd name="connsiteY45" fmla="*/ 574834 h 838200"/>
                <a:gd name="connsiteX46" fmla="*/ 121920 w 895350"/>
                <a:gd name="connsiteY46" fmla="*/ 538544 h 838200"/>
                <a:gd name="connsiteX47" fmla="*/ 93440 w 895350"/>
                <a:gd name="connsiteY47" fmla="*/ 536829 h 838200"/>
                <a:gd name="connsiteX48" fmla="*/ 77914 w 895350"/>
                <a:gd name="connsiteY48" fmla="*/ 528828 h 838200"/>
                <a:gd name="connsiteX49" fmla="*/ 74485 w 895350"/>
                <a:gd name="connsiteY49" fmla="*/ 545497 h 838200"/>
                <a:gd name="connsiteX50" fmla="*/ 65246 w 895350"/>
                <a:gd name="connsiteY50" fmla="*/ 543496 h 838200"/>
                <a:gd name="connsiteX51" fmla="*/ 63913 w 895350"/>
                <a:gd name="connsiteY51" fmla="*/ 520256 h 838200"/>
                <a:gd name="connsiteX52" fmla="*/ 42672 w 895350"/>
                <a:gd name="connsiteY52" fmla="*/ 522732 h 838200"/>
                <a:gd name="connsiteX53" fmla="*/ 43529 w 895350"/>
                <a:gd name="connsiteY53" fmla="*/ 507016 h 838200"/>
                <a:gd name="connsiteX54" fmla="*/ 47625 w 895350"/>
                <a:gd name="connsiteY54" fmla="*/ 506444 h 838200"/>
                <a:gd name="connsiteX55" fmla="*/ 37433 w 895350"/>
                <a:gd name="connsiteY55" fmla="*/ 467582 h 838200"/>
                <a:gd name="connsiteX56" fmla="*/ 63913 w 895350"/>
                <a:gd name="connsiteY56" fmla="*/ 456724 h 838200"/>
                <a:gd name="connsiteX57" fmla="*/ 80867 w 895350"/>
                <a:gd name="connsiteY57" fmla="*/ 445008 h 838200"/>
                <a:gd name="connsiteX58" fmla="*/ 97345 w 895350"/>
                <a:gd name="connsiteY58" fmla="*/ 421862 h 838200"/>
                <a:gd name="connsiteX59" fmla="*/ 114300 w 895350"/>
                <a:gd name="connsiteY59" fmla="*/ 410337 h 838200"/>
                <a:gd name="connsiteX60" fmla="*/ 96107 w 895350"/>
                <a:gd name="connsiteY60" fmla="*/ 369665 h 838200"/>
                <a:gd name="connsiteX61" fmla="*/ 92773 w 895350"/>
                <a:gd name="connsiteY61" fmla="*/ 370427 h 838200"/>
                <a:gd name="connsiteX62" fmla="*/ 89916 w 895350"/>
                <a:gd name="connsiteY62" fmla="*/ 365379 h 838200"/>
                <a:gd name="connsiteX63" fmla="*/ 80486 w 895350"/>
                <a:gd name="connsiteY63" fmla="*/ 366903 h 838200"/>
                <a:gd name="connsiteX64" fmla="*/ 79248 w 895350"/>
                <a:gd name="connsiteY64" fmla="*/ 363379 h 838200"/>
                <a:gd name="connsiteX65" fmla="*/ 57340 w 895350"/>
                <a:gd name="connsiteY65" fmla="*/ 368522 h 838200"/>
                <a:gd name="connsiteX66" fmla="*/ 55531 w 895350"/>
                <a:gd name="connsiteY66" fmla="*/ 364712 h 838200"/>
                <a:gd name="connsiteX67" fmla="*/ 42672 w 895350"/>
                <a:gd name="connsiteY67" fmla="*/ 368332 h 838200"/>
                <a:gd name="connsiteX68" fmla="*/ 40481 w 895350"/>
                <a:gd name="connsiteY68" fmla="*/ 364427 h 838200"/>
                <a:gd name="connsiteX69" fmla="*/ 36385 w 895350"/>
                <a:gd name="connsiteY69" fmla="*/ 366617 h 838200"/>
                <a:gd name="connsiteX70" fmla="*/ 33147 w 895350"/>
                <a:gd name="connsiteY70" fmla="*/ 362998 h 838200"/>
                <a:gd name="connsiteX71" fmla="*/ 17335 w 895350"/>
                <a:gd name="connsiteY71" fmla="*/ 312039 h 838200"/>
                <a:gd name="connsiteX72" fmla="*/ 9525 w 895350"/>
                <a:gd name="connsiteY72" fmla="*/ 258032 h 838200"/>
                <a:gd name="connsiteX73" fmla="*/ 30480 w 895350"/>
                <a:gd name="connsiteY73" fmla="*/ 253556 h 838200"/>
                <a:gd name="connsiteX74" fmla="*/ 46387 w 895350"/>
                <a:gd name="connsiteY74" fmla="*/ 247745 h 838200"/>
                <a:gd name="connsiteX75" fmla="*/ 67532 w 895350"/>
                <a:gd name="connsiteY75" fmla="*/ 246221 h 838200"/>
                <a:gd name="connsiteX76" fmla="*/ 81153 w 895350"/>
                <a:gd name="connsiteY76" fmla="*/ 249745 h 838200"/>
                <a:gd name="connsiteX77" fmla="*/ 83725 w 895350"/>
                <a:gd name="connsiteY77" fmla="*/ 258699 h 838200"/>
                <a:gd name="connsiteX78" fmla="*/ 109537 w 895350"/>
                <a:gd name="connsiteY78" fmla="*/ 262509 h 838200"/>
                <a:gd name="connsiteX79" fmla="*/ 120872 w 895350"/>
                <a:gd name="connsiteY79" fmla="*/ 261461 h 838200"/>
                <a:gd name="connsiteX80" fmla="*/ 128016 w 895350"/>
                <a:gd name="connsiteY80" fmla="*/ 257746 h 838200"/>
                <a:gd name="connsiteX81" fmla="*/ 145447 w 895350"/>
                <a:gd name="connsiteY81" fmla="*/ 275654 h 838200"/>
                <a:gd name="connsiteX82" fmla="*/ 162020 w 895350"/>
                <a:gd name="connsiteY82" fmla="*/ 274701 h 838200"/>
                <a:gd name="connsiteX83" fmla="*/ 162973 w 895350"/>
                <a:gd name="connsiteY83" fmla="*/ 280987 h 838200"/>
                <a:gd name="connsiteX84" fmla="*/ 160210 w 895350"/>
                <a:gd name="connsiteY84" fmla="*/ 286988 h 838200"/>
                <a:gd name="connsiteX85" fmla="*/ 167830 w 895350"/>
                <a:gd name="connsiteY85" fmla="*/ 300323 h 838200"/>
                <a:gd name="connsiteX86" fmla="*/ 189833 w 895350"/>
                <a:gd name="connsiteY86" fmla="*/ 297942 h 838200"/>
                <a:gd name="connsiteX87" fmla="*/ 191929 w 895350"/>
                <a:gd name="connsiteY87" fmla="*/ 302419 h 838200"/>
                <a:gd name="connsiteX88" fmla="*/ 198882 w 895350"/>
                <a:gd name="connsiteY88" fmla="*/ 299371 h 838200"/>
                <a:gd name="connsiteX89" fmla="*/ 198977 w 895350"/>
                <a:gd name="connsiteY89" fmla="*/ 303086 h 838200"/>
                <a:gd name="connsiteX90" fmla="*/ 207454 w 895350"/>
                <a:gd name="connsiteY90" fmla="*/ 290798 h 838200"/>
                <a:gd name="connsiteX91" fmla="*/ 214789 w 895350"/>
                <a:gd name="connsiteY91" fmla="*/ 287465 h 838200"/>
                <a:gd name="connsiteX92" fmla="*/ 206788 w 895350"/>
                <a:gd name="connsiteY92" fmla="*/ 261271 h 838200"/>
                <a:gd name="connsiteX93" fmla="*/ 211931 w 895350"/>
                <a:gd name="connsiteY93" fmla="*/ 259747 h 838200"/>
                <a:gd name="connsiteX94" fmla="*/ 210026 w 895350"/>
                <a:gd name="connsiteY94" fmla="*/ 254984 h 838200"/>
                <a:gd name="connsiteX95" fmla="*/ 214693 w 895350"/>
                <a:gd name="connsiteY95" fmla="*/ 252794 h 838200"/>
                <a:gd name="connsiteX96" fmla="*/ 212026 w 895350"/>
                <a:gd name="connsiteY96" fmla="*/ 245364 h 838200"/>
                <a:gd name="connsiteX97" fmla="*/ 218504 w 895350"/>
                <a:gd name="connsiteY97" fmla="*/ 243269 h 838200"/>
                <a:gd name="connsiteX98" fmla="*/ 219742 w 895350"/>
                <a:gd name="connsiteY98" fmla="*/ 231362 h 838200"/>
                <a:gd name="connsiteX99" fmla="*/ 226028 w 895350"/>
                <a:gd name="connsiteY99" fmla="*/ 228791 h 838200"/>
                <a:gd name="connsiteX100" fmla="*/ 245459 w 895350"/>
                <a:gd name="connsiteY100" fmla="*/ 228029 h 838200"/>
                <a:gd name="connsiteX101" fmla="*/ 256222 w 895350"/>
                <a:gd name="connsiteY101" fmla="*/ 219646 h 838200"/>
                <a:gd name="connsiteX102" fmla="*/ 256127 w 895350"/>
                <a:gd name="connsiteY102" fmla="*/ 214694 h 838200"/>
                <a:gd name="connsiteX103" fmla="*/ 262890 w 895350"/>
                <a:gd name="connsiteY103" fmla="*/ 214979 h 838200"/>
                <a:gd name="connsiteX104" fmla="*/ 263366 w 895350"/>
                <a:gd name="connsiteY104" fmla="*/ 210598 h 838200"/>
                <a:gd name="connsiteX105" fmla="*/ 284416 w 895350"/>
                <a:gd name="connsiteY105" fmla="*/ 208788 h 838200"/>
                <a:gd name="connsiteX106" fmla="*/ 283654 w 895350"/>
                <a:gd name="connsiteY106" fmla="*/ 205359 h 838200"/>
                <a:gd name="connsiteX107" fmla="*/ 300228 w 895350"/>
                <a:gd name="connsiteY107" fmla="*/ 198596 h 838200"/>
                <a:gd name="connsiteX108" fmla="*/ 298990 w 895350"/>
                <a:gd name="connsiteY108" fmla="*/ 196025 h 838200"/>
                <a:gd name="connsiteX109" fmla="*/ 302895 w 895350"/>
                <a:gd name="connsiteY109" fmla="*/ 194596 h 838200"/>
                <a:gd name="connsiteX110" fmla="*/ 306991 w 895350"/>
                <a:gd name="connsiteY110" fmla="*/ 197263 h 838200"/>
                <a:gd name="connsiteX111" fmla="*/ 310610 w 895350"/>
                <a:gd name="connsiteY111" fmla="*/ 193739 h 838200"/>
                <a:gd name="connsiteX112" fmla="*/ 309277 w 895350"/>
                <a:gd name="connsiteY112" fmla="*/ 188119 h 838200"/>
                <a:gd name="connsiteX113" fmla="*/ 313087 w 895350"/>
                <a:gd name="connsiteY113" fmla="*/ 189548 h 838200"/>
                <a:gd name="connsiteX114" fmla="*/ 317754 w 895350"/>
                <a:gd name="connsiteY114" fmla="*/ 188214 h 838200"/>
                <a:gd name="connsiteX115" fmla="*/ 317278 w 895350"/>
                <a:gd name="connsiteY115" fmla="*/ 186500 h 838200"/>
                <a:gd name="connsiteX116" fmla="*/ 325279 w 895350"/>
                <a:gd name="connsiteY116" fmla="*/ 186881 h 838200"/>
                <a:gd name="connsiteX117" fmla="*/ 326231 w 895350"/>
                <a:gd name="connsiteY117" fmla="*/ 184023 h 838200"/>
                <a:gd name="connsiteX118" fmla="*/ 349948 w 895350"/>
                <a:gd name="connsiteY118" fmla="*/ 182118 h 838200"/>
                <a:gd name="connsiteX119" fmla="*/ 349187 w 895350"/>
                <a:gd name="connsiteY119" fmla="*/ 177832 h 838200"/>
                <a:gd name="connsiteX120" fmla="*/ 351949 w 895350"/>
                <a:gd name="connsiteY120" fmla="*/ 176117 h 838200"/>
                <a:gd name="connsiteX121" fmla="*/ 365474 w 895350"/>
                <a:gd name="connsiteY121" fmla="*/ 173450 h 838200"/>
                <a:gd name="connsiteX122" fmla="*/ 359473 w 895350"/>
                <a:gd name="connsiteY122" fmla="*/ 134684 h 838200"/>
                <a:gd name="connsiteX123" fmla="*/ 349663 w 895350"/>
                <a:gd name="connsiteY123" fmla="*/ 136493 h 838200"/>
                <a:gd name="connsiteX124" fmla="*/ 346234 w 895350"/>
                <a:gd name="connsiteY124" fmla="*/ 117824 h 838200"/>
                <a:gd name="connsiteX125" fmla="*/ 341376 w 895350"/>
                <a:gd name="connsiteY125" fmla="*/ 118586 h 838200"/>
                <a:gd name="connsiteX126" fmla="*/ 339566 w 895350"/>
                <a:gd name="connsiteY126" fmla="*/ 101251 h 838200"/>
                <a:gd name="connsiteX127" fmla="*/ 335280 w 895350"/>
                <a:gd name="connsiteY127" fmla="*/ 102394 h 838200"/>
                <a:gd name="connsiteX128" fmla="*/ 332422 w 895350"/>
                <a:gd name="connsiteY128" fmla="*/ 91726 h 838200"/>
                <a:gd name="connsiteX129" fmla="*/ 337090 w 895350"/>
                <a:gd name="connsiteY129" fmla="*/ 90107 h 838200"/>
                <a:gd name="connsiteX130" fmla="*/ 334708 w 895350"/>
                <a:gd name="connsiteY130" fmla="*/ 80772 h 838200"/>
                <a:gd name="connsiteX131" fmla="*/ 374428 w 895350"/>
                <a:gd name="connsiteY131" fmla="*/ 64579 h 838200"/>
                <a:gd name="connsiteX132" fmla="*/ 379952 w 895350"/>
                <a:gd name="connsiteY132" fmla="*/ 104299 h 838200"/>
                <a:gd name="connsiteX133" fmla="*/ 388239 w 895350"/>
                <a:gd name="connsiteY133" fmla="*/ 103156 h 838200"/>
                <a:gd name="connsiteX134" fmla="*/ 396621 w 895350"/>
                <a:gd name="connsiteY134" fmla="*/ 98012 h 838200"/>
                <a:gd name="connsiteX135" fmla="*/ 423767 w 895350"/>
                <a:gd name="connsiteY135" fmla="*/ 98108 h 838200"/>
                <a:gd name="connsiteX136" fmla="*/ 429673 w 895350"/>
                <a:gd name="connsiteY136" fmla="*/ 95155 h 838200"/>
                <a:gd name="connsiteX137" fmla="*/ 432054 w 895350"/>
                <a:gd name="connsiteY137" fmla="*/ 99536 h 838200"/>
                <a:gd name="connsiteX138" fmla="*/ 444722 w 895350"/>
                <a:gd name="connsiteY138" fmla="*/ 101727 h 838200"/>
                <a:gd name="connsiteX139" fmla="*/ 454723 w 895350"/>
                <a:gd name="connsiteY139" fmla="*/ 97345 h 838200"/>
                <a:gd name="connsiteX140" fmla="*/ 459867 w 895350"/>
                <a:gd name="connsiteY140" fmla="*/ 90583 h 838200"/>
                <a:gd name="connsiteX141" fmla="*/ 463010 w 895350"/>
                <a:gd name="connsiteY141" fmla="*/ 84392 h 838200"/>
                <a:gd name="connsiteX142" fmla="*/ 462629 w 895350"/>
                <a:gd name="connsiteY142" fmla="*/ 70580 h 838200"/>
                <a:gd name="connsiteX143" fmla="*/ 465582 w 895350"/>
                <a:gd name="connsiteY143" fmla="*/ 69437 h 838200"/>
                <a:gd name="connsiteX144" fmla="*/ 465582 w 895350"/>
                <a:gd name="connsiteY144" fmla="*/ 66199 h 838200"/>
                <a:gd name="connsiteX145" fmla="*/ 472630 w 895350"/>
                <a:gd name="connsiteY145" fmla="*/ 65913 h 838200"/>
                <a:gd name="connsiteX146" fmla="*/ 478155 w 895350"/>
                <a:gd name="connsiteY146" fmla="*/ 70390 h 838200"/>
                <a:gd name="connsiteX147" fmla="*/ 487394 w 895350"/>
                <a:gd name="connsiteY147" fmla="*/ 72676 h 838200"/>
                <a:gd name="connsiteX148" fmla="*/ 492823 w 895350"/>
                <a:gd name="connsiteY148" fmla="*/ 77629 h 838200"/>
                <a:gd name="connsiteX149" fmla="*/ 492633 w 895350"/>
                <a:gd name="connsiteY149" fmla="*/ 84296 h 838200"/>
                <a:gd name="connsiteX150" fmla="*/ 499300 w 895350"/>
                <a:gd name="connsiteY150" fmla="*/ 84582 h 838200"/>
                <a:gd name="connsiteX151" fmla="*/ 499681 w 895350"/>
                <a:gd name="connsiteY151" fmla="*/ 81629 h 838200"/>
                <a:gd name="connsiteX152" fmla="*/ 502348 w 895350"/>
                <a:gd name="connsiteY152" fmla="*/ 80962 h 838200"/>
                <a:gd name="connsiteX153" fmla="*/ 502920 w 895350"/>
                <a:gd name="connsiteY153" fmla="*/ 71342 h 838200"/>
                <a:gd name="connsiteX154" fmla="*/ 512064 w 895350"/>
                <a:gd name="connsiteY154" fmla="*/ 74390 h 838200"/>
                <a:gd name="connsiteX155" fmla="*/ 518255 w 895350"/>
                <a:gd name="connsiteY155" fmla="*/ 10192 h 838200"/>
                <a:gd name="connsiteX156" fmla="*/ 525780 w 895350"/>
                <a:gd name="connsiteY156" fmla="*/ 10192 h 838200"/>
                <a:gd name="connsiteX157" fmla="*/ 526637 w 895350"/>
                <a:gd name="connsiteY157" fmla="*/ 20384 h 838200"/>
                <a:gd name="connsiteX158" fmla="*/ 581215 w 895350"/>
                <a:gd name="connsiteY158" fmla="*/ 9525 h 838200"/>
                <a:gd name="connsiteX159" fmla="*/ 580549 w 895350"/>
                <a:gd name="connsiteY159" fmla="*/ 17907 h 838200"/>
                <a:gd name="connsiteX160" fmla="*/ 593788 w 895350"/>
                <a:gd name="connsiteY160" fmla="*/ 18193 h 838200"/>
                <a:gd name="connsiteX161" fmla="*/ 594169 w 895350"/>
                <a:gd name="connsiteY161" fmla="*/ 25622 h 838200"/>
                <a:gd name="connsiteX162" fmla="*/ 599408 w 895350"/>
                <a:gd name="connsiteY162" fmla="*/ 25908 h 838200"/>
                <a:gd name="connsiteX163" fmla="*/ 598837 w 895350"/>
                <a:gd name="connsiteY163" fmla="*/ 30194 h 838200"/>
                <a:gd name="connsiteX164" fmla="*/ 622935 w 895350"/>
                <a:gd name="connsiteY164" fmla="*/ 33909 h 838200"/>
                <a:gd name="connsiteX165" fmla="*/ 616839 w 895350"/>
                <a:gd name="connsiteY165" fmla="*/ 43720 h 838200"/>
                <a:gd name="connsiteX166" fmla="*/ 614743 w 895350"/>
                <a:gd name="connsiteY166" fmla="*/ 54674 h 838200"/>
                <a:gd name="connsiteX167" fmla="*/ 623506 w 895350"/>
                <a:gd name="connsiteY167" fmla="*/ 69818 h 838200"/>
                <a:gd name="connsiteX168" fmla="*/ 633127 w 895350"/>
                <a:gd name="connsiteY168" fmla="*/ 72200 h 838200"/>
                <a:gd name="connsiteX169" fmla="*/ 651319 w 895350"/>
                <a:gd name="connsiteY169" fmla="*/ 69437 h 838200"/>
                <a:gd name="connsiteX170" fmla="*/ 645795 w 895350"/>
                <a:gd name="connsiteY170" fmla="*/ 78105 h 838200"/>
                <a:gd name="connsiteX171" fmla="*/ 644842 w 895350"/>
                <a:gd name="connsiteY171" fmla="*/ 89630 h 838200"/>
                <a:gd name="connsiteX172" fmla="*/ 656749 w 895350"/>
                <a:gd name="connsiteY172" fmla="*/ 92488 h 838200"/>
                <a:gd name="connsiteX173" fmla="*/ 642747 w 895350"/>
                <a:gd name="connsiteY173" fmla="*/ 130493 h 838200"/>
                <a:gd name="connsiteX174" fmla="*/ 656939 w 895350"/>
                <a:gd name="connsiteY174" fmla="*/ 129254 h 838200"/>
                <a:gd name="connsiteX175" fmla="*/ 656749 w 895350"/>
                <a:gd name="connsiteY175" fmla="*/ 127064 h 838200"/>
                <a:gd name="connsiteX176" fmla="*/ 669607 w 895350"/>
                <a:gd name="connsiteY176" fmla="*/ 124682 h 838200"/>
                <a:gd name="connsiteX177" fmla="*/ 669322 w 895350"/>
                <a:gd name="connsiteY177" fmla="*/ 135731 h 838200"/>
                <a:gd name="connsiteX178" fmla="*/ 676656 w 895350"/>
                <a:gd name="connsiteY178" fmla="*/ 166783 h 838200"/>
                <a:gd name="connsiteX179" fmla="*/ 681514 w 895350"/>
                <a:gd name="connsiteY179" fmla="*/ 205645 h 838200"/>
                <a:gd name="connsiteX180" fmla="*/ 696944 w 895350"/>
                <a:gd name="connsiteY180" fmla="*/ 202978 h 838200"/>
                <a:gd name="connsiteX181" fmla="*/ 705993 w 895350"/>
                <a:gd name="connsiteY181" fmla="*/ 216789 h 838200"/>
                <a:gd name="connsiteX182" fmla="*/ 707612 w 895350"/>
                <a:gd name="connsiteY182" fmla="*/ 218313 h 838200"/>
                <a:gd name="connsiteX183" fmla="*/ 709708 w 895350"/>
                <a:gd name="connsiteY183" fmla="*/ 216408 h 838200"/>
                <a:gd name="connsiteX184" fmla="*/ 712851 w 895350"/>
                <a:gd name="connsiteY184" fmla="*/ 219361 h 838200"/>
                <a:gd name="connsiteX185" fmla="*/ 734854 w 895350"/>
                <a:gd name="connsiteY185" fmla="*/ 251079 h 838200"/>
                <a:gd name="connsiteX186" fmla="*/ 746474 w 895350"/>
                <a:gd name="connsiteY186" fmla="*/ 253175 h 838200"/>
                <a:gd name="connsiteX187" fmla="*/ 753427 w 895350"/>
                <a:gd name="connsiteY187" fmla="*/ 288036 h 838200"/>
                <a:gd name="connsiteX188" fmla="*/ 746093 w 895350"/>
                <a:gd name="connsiteY188" fmla="*/ 290227 h 838200"/>
                <a:gd name="connsiteX189" fmla="*/ 747331 w 895350"/>
                <a:gd name="connsiteY189" fmla="*/ 294132 h 838200"/>
                <a:gd name="connsiteX190" fmla="*/ 739712 w 895350"/>
                <a:gd name="connsiteY190" fmla="*/ 296132 h 838200"/>
                <a:gd name="connsiteX191" fmla="*/ 745236 w 895350"/>
                <a:gd name="connsiteY191" fmla="*/ 311658 h 838200"/>
                <a:gd name="connsiteX192" fmla="*/ 789908 w 895350"/>
                <a:gd name="connsiteY192" fmla="*/ 302609 h 838200"/>
                <a:gd name="connsiteX193" fmla="*/ 788194 w 895350"/>
                <a:gd name="connsiteY193" fmla="*/ 288322 h 838200"/>
                <a:gd name="connsiteX194" fmla="*/ 815626 w 895350"/>
                <a:gd name="connsiteY194" fmla="*/ 282702 h 838200"/>
                <a:gd name="connsiteX195" fmla="*/ 811435 w 895350"/>
                <a:gd name="connsiteY195" fmla="*/ 275463 h 838200"/>
                <a:gd name="connsiteX196" fmla="*/ 802100 w 895350"/>
                <a:gd name="connsiteY196" fmla="*/ 270986 h 838200"/>
                <a:gd name="connsiteX197" fmla="*/ 826579 w 895350"/>
                <a:gd name="connsiteY197" fmla="*/ 273844 h 838200"/>
                <a:gd name="connsiteX198" fmla="*/ 870966 w 895350"/>
                <a:gd name="connsiteY198" fmla="*/ 271462 h 838200"/>
                <a:gd name="connsiteX199" fmla="*/ 872680 w 895350"/>
                <a:gd name="connsiteY199" fmla="*/ 266319 h 838200"/>
                <a:gd name="connsiteX200" fmla="*/ 881158 w 895350"/>
                <a:gd name="connsiteY200" fmla="*/ 267367 h 838200"/>
                <a:gd name="connsiteX201" fmla="*/ 876205 w 895350"/>
                <a:gd name="connsiteY201" fmla="*/ 306515 h 838200"/>
                <a:gd name="connsiteX202" fmla="*/ 855726 w 895350"/>
                <a:gd name="connsiteY202" fmla="*/ 305848 h 838200"/>
                <a:gd name="connsiteX203" fmla="*/ 855535 w 895350"/>
                <a:gd name="connsiteY203" fmla="*/ 336328 h 838200"/>
                <a:gd name="connsiteX204" fmla="*/ 859917 w 895350"/>
                <a:gd name="connsiteY204" fmla="*/ 337376 h 838200"/>
                <a:gd name="connsiteX205" fmla="*/ 864203 w 895350"/>
                <a:gd name="connsiteY205" fmla="*/ 335090 h 838200"/>
                <a:gd name="connsiteX206" fmla="*/ 889921 w 895350"/>
                <a:gd name="connsiteY206" fmla="*/ 393478 h 838200"/>
                <a:gd name="connsiteX207" fmla="*/ 879443 w 895350"/>
                <a:gd name="connsiteY207" fmla="*/ 396050 h 838200"/>
                <a:gd name="connsiteX208" fmla="*/ 881824 w 895350"/>
                <a:gd name="connsiteY208" fmla="*/ 404908 h 838200"/>
                <a:gd name="connsiteX209" fmla="*/ 874776 w 895350"/>
                <a:gd name="connsiteY209" fmla="*/ 406622 h 838200"/>
                <a:gd name="connsiteX210" fmla="*/ 877348 w 895350"/>
                <a:gd name="connsiteY210" fmla="*/ 412814 h 838200"/>
                <a:gd name="connsiteX211" fmla="*/ 867918 w 895350"/>
                <a:gd name="connsiteY211" fmla="*/ 415100 h 838200"/>
                <a:gd name="connsiteX212" fmla="*/ 870299 w 895350"/>
                <a:gd name="connsiteY212" fmla="*/ 424625 h 838200"/>
                <a:gd name="connsiteX213" fmla="*/ 861631 w 895350"/>
                <a:gd name="connsiteY213" fmla="*/ 427006 h 838200"/>
                <a:gd name="connsiteX214" fmla="*/ 862584 w 895350"/>
                <a:gd name="connsiteY214" fmla="*/ 430625 h 838200"/>
                <a:gd name="connsiteX215" fmla="*/ 848106 w 895350"/>
                <a:gd name="connsiteY215" fmla="*/ 436626 h 838200"/>
                <a:gd name="connsiteX216" fmla="*/ 842200 w 895350"/>
                <a:gd name="connsiteY216" fmla="*/ 431006 h 838200"/>
                <a:gd name="connsiteX217" fmla="*/ 834580 w 895350"/>
                <a:gd name="connsiteY217" fmla="*/ 433197 h 838200"/>
                <a:gd name="connsiteX218" fmla="*/ 838771 w 895350"/>
                <a:gd name="connsiteY218" fmla="*/ 446913 h 838200"/>
                <a:gd name="connsiteX219" fmla="*/ 826198 w 895350"/>
                <a:gd name="connsiteY219" fmla="*/ 449104 h 838200"/>
                <a:gd name="connsiteX220" fmla="*/ 818959 w 895350"/>
                <a:gd name="connsiteY220" fmla="*/ 454724 h 838200"/>
                <a:gd name="connsiteX221" fmla="*/ 805720 w 895350"/>
                <a:gd name="connsiteY221" fmla="*/ 459772 h 838200"/>
                <a:gd name="connsiteX222" fmla="*/ 804386 w 895350"/>
                <a:gd name="connsiteY222" fmla="*/ 457010 h 838200"/>
                <a:gd name="connsiteX223" fmla="*/ 778097 w 895350"/>
                <a:gd name="connsiteY223" fmla="*/ 468344 h 838200"/>
                <a:gd name="connsiteX224" fmla="*/ 785146 w 895350"/>
                <a:gd name="connsiteY224" fmla="*/ 477012 h 838200"/>
                <a:gd name="connsiteX225" fmla="*/ 782383 w 895350"/>
                <a:gd name="connsiteY225" fmla="*/ 478441 h 838200"/>
                <a:gd name="connsiteX226" fmla="*/ 784860 w 895350"/>
                <a:gd name="connsiteY226" fmla="*/ 483108 h 838200"/>
                <a:gd name="connsiteX227" fmla="*/ 781145 w 895350"/>
                <a:gd name="connsiteY227" fmla="*/ 485204 h 838200"/>
                <a:gd name="connsiteX228" fmla="*/ 787622 w 895350"/>
                <a:gd name="connsiteY228" fmla="*/ 503206 h 838200"/>
                <a:gd name="connsiteX229" fmla="*/ 787432 w 895350"/>
                <a:gd name="connsiteY229" fmla="*/ 509397 h 838200"/>
                <a:gd name="connsiteX230" fmla="*/ 780669 w 895350"/>
                <a:gd name="connsiteY230" fmla="*/ 511016 h 838200"/>
                <a:gd name="connsiteX231" fmla="*/ 784574 w 895350"/>
                <a:gd name="connsiteY231" fmla="*/ 537877 h 838200"/>
                <a:gd name="connsiteX232" fmla="*/ 782098 w 895350"/>
                <a:gd name="connsiteY232" fmla="*/ 538829 h 838200"/>
                <a:gd name="connsiteX233" fmla="*/ 783812 w 895350"/>
                <a:gd name="connsiteY233" fmla="*/ 555117 h 838200"/>
                <a:gd name="connsiteX234" fmla="*/ 787717 w 895350"/>
                <a:gd name="connsiteY234" fmla="*/ 571786 h 838200"/>
                <a:gd name="connsiteX235" fmla="*/ 793337 w 895350"/>
                <a:gd name="connsiteY235" fmla="*/ 574739 h 838200"/>
                <a:gd name="connsiteX236" fmla="*/ 798862 w 895350"/>
                <a:gd name="connsiteY236" fmla="*/ 582359 h 838200"/>
                <a:gd name="connsiteX237" fmla="*/ 801433 w 895350"/>
                <a:gd name="connsiteY237" fmla="*/ 580454 h 838200"/>
                <a:gd name="connsiteX238" fmla="*/ 808577 w 895350"/>
                <a:gd name="connsiteY238" fmla="*/ 607886 h 838200"/>
                <a:gd name="connsiteX239" fmla="*/ 818769 w 895350"/>
                <a:gd name="connsiteY239" fmla="*/ 611410 h 838200"/>
                <a:gd name="connsiteX240" fmla="*/ 824103 w 895350"/>
                <a:gd name="connsiteY240" fmla="*/ 625031 h 838200"/>
                <a:gd name="connsiteX241" fmla="*/ 825055 w 895350"/>
                <a:gd name="connsiteY241" fmla="*/ 635032 h 838200"/>
                <a:gd name="connsiteX242" fmla="*/ 831723 w 895350"/>
                <a:gd name="connsiteY242" fmla="*/ 641033 h 838200"/>
                <a:gd name="connsiteX243" fmla="*/ 835914 w 895350"/>
                <a:gd name="connsiteY243" fmla="*/ 653415 h 838200"/>
                <a:gd name="connsiteX244" fmla="*/ 836390 w 895350"/>
                <a:gd name="connsiteY244" fmla="*/ 673132 h 838200"/>
                <a:gd name="connsiteX245" fmla="*/ 829151 w 895350"/>
                <a:gd name="connsiteY245" fmla="*/ 676370 h 838200"/>
                <a:gd name="connsiteX246" fmla="*/ 816483 w 895350"/>
                <a:gd name="connsiteY246" fmla="*/ 672560 h 838200"/>
                <a:gd name="connsiteX247" fmla="*/ 815340 w 895350"/>
                <a:gd name="connsiteY247" fmla="*/ 674275 h 838200"/>
                <a:gd name="connsiteX248" fmla="*/ 798100 w 895350"/>
                <a:gd name="connsiteY248" fmla="*/ 665702 h 838200"/>
                <a:gd name="connsiteX249" fmla="*/ 791908 w 895350"/>
                <a:gd name="connsiteY249" fmla="*/ 659797 h 838200"/>
                <a:gd name="connsiteX250" fmla="*/ 797528 w 895350"/>
                <a:gd name="connsiteY250" fmla="*/ 666369 h 838200"/>
                <a:gd name="connsiteX251" fmla="*/ 795338 w 895350"/>
                <a:gd name="connsiteY251" fmla="*/ 667988 h 838200"/>
                <a:gd name="connsiteX252" fmla="*/ 780002 w 895350"/>
                <a:gd name="connsiteY252" fmla="*/ 659797 h 838200"/>
                <a:gd name="connsiteX253" fmla="*/ 773430 w 895350"/>
                <a:gd name="connsiteY253" fmla="*/ 664178 h 838200"/>
                <a:gd name="connsiteX254" fmla="*/ 767048 w 895350"/>
                <a:gd name="connsiteY254" fmla="*/ 659606 h 838200"/>
                <a:gd name="connsiteX255" fmla="*/ 757523 w 895350"/>
                <a:gd name="connsiteY255" fmla="*/ 667512 h 838200"/>
                <a:gd name="connsiteX256" fmla="*/ 746284 w 895350"/>
                <a:gd name="connsiteY256" fmla="*/ 664845 h 838200"/>
                <a:gd name="connsiteX257" fmla="*/ 745046 w 895350"/>
                <a:gd name="connsiteY257" fmla="*/ 674942 h 838200"/>
                <a:gd name="connsiteX258" fmla="*/ 737044 w 895350"/>
                <a:gd name="connsiteY258" fmla="*/ 670846 h 838200"/>
                <a:gd name="connsiteX259" fmla="*/ 722947 w 895350"/>
                <a:gd name="connsiteY259" fmla="*/ 654844 h 838200"/>
                <a:gd name="connsiteX260" fmla="*/ 711994 w 895350"/>
                <a:gd name="connsiteY260" fmla="*/ 666750 h 838200"/>
                <a:gd name="connsiteX261" fmla="*/ 710660 w 895350"/>
                <a:gd name="connsiteY261" fmla="*/ 672370 h 838200"/>
                <a:gd name="connsiteX262" fmla="*/ 714280 w 895350"/>
                <a:gd name="connsiteY262" fmla="*/ 702564 h 838200"/>
                <a:gd name="connsiteX263" fmla="*/ 720947 w 895350"/>
                <a:gd name="connsiteY263" fmla="*/ 728377 h 838200"/>
                <a:gd name="connsiteX264" fmla="*/ 688562 w 895350"/>
                <a:gd name="connsiteY264" fmla="*/ 728186 h 838200"/>
                <a:gd name="connsiteX265" fmla="*/ 665512 w 895350"/>
                <a:gd name="connsiteY265" fmla="*/ 734378 h 838200"/>
                <a:gd name="connsiteX266" fmla="*/ 632841 w 895350"/>
                <a:gd name="connsiteY266" fmla="*/ 735902 h 838200"/>
                <a:gd name="connsiteX267" fmla="*/ 571786 w 895350"/>
                <a:gd name="connsiteY267" fmla="*/ 747903 h 838200"/>
                <a:gd name="connsiteX268" fmla="*/ 517303 w 895350"/>
                <a:gd name="connsiteY268" fmla="*/ 754094 h 838200"/>
                <a:gd name="connsiteX269" fmla="*/ 473107 w 895350"/>
                <a:gd name="connsiteY269" fmla="*/ 764381 h 838200"/>
                <a:gd name="connsiteX270" fmla="*/ 444913 w 895350"/>
                <a:gd name="connsiteY270" fmla="*/ 766382 h 838200"/>
                <a:gd name="connsiteX271" fmla="*/ 445484 w 895350"/>
                <a:gd name="connsiteY271" fmla="*/ 770192 h 838200"/>
                <a:gd name="connsiteX272" fmla="*/ 435102 w 895350"/>
                <a:gd name="connsiteY272" fmla="*/ 777145 h 838200"/>
                <a:gd name="connsiteX273" fmla="*/ 430435 w 895350"/>
                <a:gd name="connsiteY273" fmla="*/ 761238 h 838200"/>
                <a:gd name="connsiteX274" fmla="*/ 426339 w 895350"/>
                <a:gd name="connsiteY274" fmla="*/ 761333 h 838200"/>
                <a:gd name="connsiteX275" fmla="*/ 425577 w 895350"/>
                <a:gd name="connsiteY275" fmla="*/ 757904 h 838200"/>
                <a:gd name="connsiteX276" fmla="*/ 410242 w 895350"/>
                <a:gd name="connsiteY276" fmla="*/ 759524 h 838200"/>
                <a:gd name="connsiteX277" fmla="*/ 411004 w 895350"/>
                <a:gd name="connsiteY277" fmla="*/ 762191 h 838200"/>
                <a:gd name="connsiteX278" fmla="*/ 391573 w 895350"/>
                <a:gd name="connsiteY278" fmla="*/ 770763 h 838200"/>
                <a:gd name="connsiteX279" fmla="*/ 380524 w 895350"/>
                <a:gd name="connsiteY279" fmla="*/ 770763 h 838200"/>
                <a:gd name="connsiteX280" fmla="*/ 365188 w 895350"/>
                <a:gd name="connsiteY280" fmla="*/ 776002 h 838200"/>
                <a:gd name="connsiteX281" fmla="*/ 366331 w 895350"/>
                <a:gd name="connsiteY281" fmla="*/ 788099 h 838200"/>
                <a:gd name="connsiteX282" fmla="*/ 361759 w 895350"/>
                <a:gd name="connsiteY282" fmla="*/ 790575 h 838200"/>
                <a:gd name="connsiteX283" fmla="*/ 363855 w 895350"/>
                <a:gd name="connsiteY283" fmla="*/ 797624 h 838200"/>
                <a:gd name="connsiteX284" fmla="*/ 358425 w 895350"/>
                <a:gd name="connsiteY284" fmla="*/ 799624 h 838200"/>
                <a:gd name="connsiteX285" fmla="*/ 359664 w 895350"/>
                <a:gd name="connsiteY285" fmla="*/ 802100 h 838200"/>
                <a:gd name="connsiteX286" fmla="*/ 343948 w 895350"/>
                <a:gd name="connsiteY286" fmla="*/ 808768 h 838200"/>
                <a:gd name="connsiteX287" fmla="*/ 339566 w 895350"/>
                <a:gd name="connsiteY287" fmla="*/ 815245 h 838200"/>
                <a:gd name="connsiteX288" fmla="*/ 352711 w 895350"/>
                <a:gd name="connsiteY288" fmla="*/ 831056 h 838200"/>
                <a:gd name="connsiteX289" fmla="*/ 352234 w 895350"/>
                <a:gd name="connsiteY289" fmla="*/ 834390 h 838200"/>
                <a:gd name="connsiteX290" fmla="*/ 336137 w 895350"/>
                <a:gd name="connsiteY290" fmla="*/ 829342 h 838200"/>
                <a:gd name="connsiteX291" fmla="*/ 335471 w 895350"/>
                <a:gd name="connsiteY291" fmla="*/ 826103 h 838200"/>
                <a:gd name="connsiteX292" fmla="*/ 320802 w 895350"/>
                <a:gd name="connsiteY292" fmla="*/ 827627 h 838200"/>
                <a:gd name="connsiteX293" fmla="*/ 321373 w 895350"/>
                <a:gd name="connsiteY293" fmla="*/ 835438 h 838200"/>
                <a:gd name="connsiteX294" fmla="*/ 316611 w 895350"/>
                <a:gd name="connsiteY294" fmla="*/ 835628 h 838200"/>
                <a:gd name="connsiteX295" fmla="*/ 313849 w 895350"/>
                <a:gd name="connsiteY295" fmla="*/ 819721 h 838200"/>
                <a:gd name="connsiteX296" fmla="*/ 277082 w 895350"/>
                <a:gd name="connsiteY296" fmla="*/ 833152 h 838200"/>
                <a:gd name="connsiteX297" fmla="*/ 275463 w 895350"/>
                <a:gd name="connsiteY297" fmla="*/ 826389 h 838200"/>
                <a:gd name="connsiteX298" fmla="*/ 265271 w 895350"/>
                <a:gd name="connsiteY298" fmla="*/ 826579 h 838200"/>
                <a:gd name="connsiteX299" fmla="*/ 245459 w 895350"/>
                <a:gd name="connsiteY299" fmla="*/ 82048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895350" h="838200">
                  <a:moveTo>
                    <a:pt x="245459" y="820484"/>
                  </a:moveTo>
                  <a:lnTo>
                    <a:pt x="241078" y="789337"/>
                  </a:lnTo>
                  <a:lnTo>
                    <a:pt x="237744" y="789051"/>
                  </a:lnTo>
                  <a:lnTo>
                    <a:pt x="236696" y="780383"/>
                  </a:lnTo>
                  <a:lnTo>
                    <a:pt x="234600" y="780860"/>
                  </a:lnTo>
                  <a:lnTo>
                    <a:pt x="231934" y="756571"/>
                  </a:lnTo>
                  <a:lnTo>
                    <a:pt x="258889" y="747046"/>
                  </a:lnTo>
                  <a:lnTo>
                    <a:pt x="258223" y="743808"/>
                  </a:lnTo>
                  <a:lnTo>
                    <a:pt x="261842" y="741617"/>
                  </a:lnTo>
                  <a:lnTo>
                    <a:pt x="274129" y="737902"/>
                  </a:lnTo>
                  <a:lnTo>
                    <a:pt x="295370" y="721995"/>
                  </a:lnTo>
                  <a:lnTo>
                    <a:pt x="294322" y="719804"/>
                  </a:lnTo>
                  <a:lnTo>
                    <a:pt x="308705" y="713042"/>
                  </a:lnTo>
                  <a:lnTo>
                    <a:pt x="319945" y="702659"/>
                  </a:lnTo>
                  <a:lnTo>
                    <a:pt x="318135" y="695516"/>
                  </a:lnTo>
                  <a:lnTo>
                    <a:pt x="313944" y="695706"/>
                  </a:lnTo>
                  <a:lnTo>
                    <a:pt x="315182" y="686943"/>
                  </a:lnTo>
                  <a:lnTo>
                    <a:pt x="311563" y="669608"/>
                  </a:lnTo>
                  <a:lnTo>
                    <a:pt x="308800" y="670084"/>
                  </a:lnTo>
                  <a:lnTo>
                    <a:pt x="302990" y="647605"/>
                  </a:lnTo>
                  <a:lnTo>
                    <a:pt x="295561" y="650081"/>
                  </a:lnTo>
                  <a:lnTo>
                    <a:pt x="294608" y="647319"/>
                  </a:lnTo>
                  <a:lnTo>
                    <a:pt x="298894" y="643414"/>
                  </a:lnTo>
                  <a:lnTo>
                    <a:pt x="296608" y="637318"/>
                  </a:lnTo>
                  <a:lnTo>
                    <a:pt x="292798" y="638270"/>
                  </a:lnTo>
                  <a:lnTo>
                    <a:pt x="290989" y="632270"/>
                  </a:lnTo>
                  <a:lnTo>
                    <a:pt x="285655" y="633889"/>
                  </a:lnTo>
                  <a:lnTo>
                    <a:pt x="279463" y="615125"/>
                  </a:lnTo>
                  <a:lnTo>
                    <a:pt x="270510" y="615887"/>
                  </a:lnTo>
                  <a:lnTo>
                    <a:pt x="270605" y="613886"/>
                  </a:lnTo>
                  <a:lnTo>
                    <a:pt x="267081" y="613791"/>
                  </a:lnTo>
                  <a:lnTo>
                    <a:pt x="266795" y="609886"/>
                  </a:lnTo>
                  <a:lnTo>
                    <a:pt x="255556" y="609029"/>
                  </a:lnTo>
                  <a:lnTo>
                    <a:pt x="254413" y="602837"/>
                  </a:lnTo>
                  <a:lnTo>
                    <a:pt x="245554" y="594170"/>
                  </a:lnTo>
                  <a:lnTo>
                    <a:pt x="219837" y="599408"/>
                  </a:lnTo>
                  <a:lnTo>
                    <a:pt x="220504" y="602742"/>
                  </a:lnTo>
                  <a:lnTo>
                    <a:pt x="216694" y="603790"/>
                  </a:lnTo>
                  <a:lnTo>
                    <a:pt x="218694" y="612172"/>
                  </a:lnTo>
                  <a:lnTo>
                    <a:pt x="189357" y="622840"/>
                  </a:lnTo>
                  <a:lnTo>
                    <a:pt x="187833" y="615982"/>
                  </a:lnTo>
                  <a:lnTo>
                    <a:pt x="174307" y="620840"/>
                  </a:lnTo>
                  <a:lnTo>
                    <a:pt x="142304" y="621792"/>
                  </a:lnTo>
                  <a:lnTo>
                    <a:pt x="138779" y="606552"/>
                  </a:lnTo>
                  <a:lnTo>
                    <a:pt x="132588" y="607504"/>
                  </a:lnTo>
                  <a:lnTo>
                    <a:pt x="129445" y="574834"/>
                  </a:lnTo>
                  <a:lnTo>
                    <a:pt x="121920" y="538544"/>
                  </a:lnTo>
                  <a:lnTo>
                    <a:pt x="93440" y="536829"/>
                  </a:lnTo>
                  <a:lnTo>
                    <a:pt x="77914" y="528828"/>
                  </a:lnTo>
                  <a:lnTo>
                    <a:pt x="74485" y="545497"/>
                  </a:lnTo>
                  <a:lnTo>
                    <a:pt x="65246" y="543496"/>
                  </a:lnTo>
                  <a:lnTo>
                    <a:pt x="63913" y="520256"/>
                  </a:lnTo>
                  <a:lnTo>
                    <a:pt x="42672" y="522732"/>
                  </a:lnTo>
                  <a:lnTo>
                    <a:pt x="43529" y="507016"/>
                  </a:lnTo>
                  <a:lnTo>
                    <a:pt x="47625" y="506444"/>
                  </a:lnTo>
                  <a:lnTo>
                    <a:pt x="37433" y="467582"/>
                  </a:lnTo>
                  <a:lnTo>
                    <a:pt x="63913" y="456724"/>
                  </a:lnTo>
                  <a:lnTo>
                    <a:pt x="80867" y="445008"/>
                  </a:lnTo>
                  <a:lnTo>
                    <a:pt x="97345" y="421862"/>
                  </a:lnTo>
                  <a:lnTo>
                    <a:pt x="114300" y="410337"/>
                  </a:lnTo>
                  <a:lnTo>
                    <a:pt x="96107" y="369665"/>
                  </a:lnTo>
                  <a:lnTo>
                    <a:pt x="92773" y="370427"/>
                  </a:lnTo>
                  <a:lnTo>
                    <a:pt x="89916" y="365379"/>
                  </a:lnTo>
                  <a:lnTo>
                    <a:pt x="80486" y="366903"/>
                  </a:lnTo>
                  <a:lnTo>
                    <a:pt x="79248" y="363379"/>
                  </a:lnTo>
                  <a:lnTo>
                    <a:pt x="57340" y="368522"/>
                  </a:lnTo>
                  <a:lnTo>
                    <a:pt x="55531" y="364712"/>
                  </a:lnTo>
                  <a:lnTo>
                    <a:pt x="42672" y="368332"/>
                  </a:lnTo>
                  <a:lnTo>
                    <a:pt x="40481" y="364427"/>
                  </a:lnTo>
                  <a:lnTo>
                    <a:pt x="36385" y="366617"/>
                  </a:lnTo>
                  <a:lnTo>
                    <a:pt x="33147" y="362998"/>
                  </a:lnTo>
                  <a:lnTo>
                    <a:pt x="17335" y="312039"/>
                  </a:lnTo>
                  <a:lnTo>
                    <a:pt x="9525" y="258032"/>
                  </a:lnTo>
                  <a:lnTo>
                    <a:pt x="30480" y="253556"/>
                  </a:lnTo>
                  <a:lnTo>
                    <a:pt x="46387" y="247745"/>
                  </a:lnTo>
                  <a:lnTo>
                    <a:pt x="67532" y="246221"/>
                  </a:lnTo>
                  <a:lnTo>
                    <a:pt x="81153" y="249745"/>
                  </a:lnTo>
                  <a:lnTo>
                    <a:pt x="83725" y="258699"/>
                  </a:lnTo>
                  <a:lnTo>
                    <a:pt x="109537" y="262509"/>
                  </a:lnTo>
                  <a:lnTo>
                    <a:pt x="120872" y="261461"/>
                  </a:lnTo>
                  <a:lnTo>
                    <a:pt x="128016" y="257746"/>
                  </a:lnTo>
                  <a:lnTo>
                    <a:pt x="145447" y="275654"/>
                  </a:lnTo>
                  <a:lnTo>
                    <a:pt x="162020" y="274701"/>
                  </a:lnTo>
                  <a:lnTo>
                    <a:pt x="162973" y="280987"/>
                  </a:lnTo>
                  <a:lnTo>
                    <a:pt x="160210" y="286988"/>
                  </a:lnTo>
                  <a:lnTo>
                    <a:pt x="167830" y="300323"/>
                  </a:lnTo>
                  <a:lnTo>
                    <a:pt x="189833" y="297942"/>
                  </a:lnTo>
                  <a:lnTo>
                    <a:pt x="191929" y="302419"/>
                  </a:lnTo>
                  <a:lnTo>
                    <a:pt x="198882" y="299371"/>
                  </a:lnTo>
                  <a:lnTo>
                    <a:pt x="198977" y="303086"/>
                  </a:lnTo>
                  <a:lnTo>
                    <a:pt x="207454" y="290798"/>
                  </a:lnTo>
                  <a:lnTo>
                    <a:pt x="214789" y="287465"/>
                  </a:lnTo>
                  <a:lnTo>
                    <a:pt x="206788" y="261271"/>
                  </a:lnTo>
                  <a:lnTo>
                    <a:pt x="211931" y="259747"/>
                  </a:lnTo>
                  <a:lnTo>
                    <a:pt x="210026" y="254984"/>
                  </a:lnTo>
                  <a:lnTo>
                    <a:pt x="214693" y="252794"/>
                  </a:lnTo>
                  <a:lnTo>
                    <a:pt x="212026" y="245364"/>
                  </a:lnTo>
                  <a:lnTo>
                    <a:pt x="218504" y="243269"/>
                  </a:lnTo>
                  <a:lnTo>
                    <a:pt x="219742" y="231362"/>
                  </a:lnTo>
                  <a:lnTo>
                    <a:pt x="226028" y="228791"/>
                  </a:lnTo>
                  <a:lnTo>
                    <a:pt x="245459" y="228029"/>
                  </a:lnTo>
                  <a:lnTo>
                    <a:pt x="256222" y="219646"/>
                  </a:lnTo>
                  <a:lnTo>
                    <a:pt x="256127" y="214694"/>
                  </a:lnTo>
                  <a:lnTo>
                    <a:pt x="262890" y="214979"/>
                  </a:lnTo>
                  <a:lnTo>
                    <a:pt x="263366" y="210598"/>
                  </a:lnTo>
                  <a:lnTo>
                    <a:pt x="284416" y="208788"/>
                  </a:lnTo>
                  <a:lnTo>
                    <a:pt x="283654" y="205359"/>
                  </a:lnTo>
                  <a:lnTo>
                    <a:pt x="300228" y="198596"/>
                  </a:lnTo>
                  <a:lnTo>
                    <a:pt x="298990" y="196025"/>
                  </a:lnTo>
                  <a:lnTo>
                    <a:pt x="302895" y="194596"/>
                  </a:lnTo>
                  <a:lnTo>
                    <a:pt x="306991" y="197263"/>
                  </a:lnTo>
                  <a:lnTo>
                    <a:pt x="310610" y="193739"/>
                  </a:lnTo>
                  <a:lnTo>
                    <a:pt x="309277" y="188119"/>
                  </a:lnTo>
                  <a:lnTo>
                    <a:pt x="313087" y="189548"/>
                  </a:lnTo>
                  <a:lnTo>
                    <a:pt x="317754" y="188214"/>
                  </a:lnTo>
                  <a:lnTo>
                    <a:pt x="317278" y="186500"/>
                  </a:lnTo>
                  <a:lnTo>
                    <a:pt x="325279" y="186881"/>
                  </a:lnTo>
                  <a:lnTo>
                    <a:pt x="326231" y="184023"/>
                  </a:lnTo>
                  <a:lnTo>
                    <a:pt x="349948" y="182118"/>
                  </a:lnTo>
                  <a:lnTo>
                    <a:pt x="349187" y="177832"/>
                  </a:lnTo>
                  <a:lnTo>
                    <a:pt x="351949" y="176117"/>
                  </a:lnTo>
                  <a:lnTo>
                    <a:pt x="365474" y="173450"/>
                  </a:lnTo>
                  <a:lnTo>
                    <a:pt x="359473" y="134684"/>
                  </a:lnTo>
                  <a:lnTo>
                    <a:pt x="349663" y="136493"/>
                  </a:lnTo>
                  <a:lnTo>
                    <a:pt x="346234" y="117824"/>
                  </a:lnTo>
                  <a:lnTo>
                    <a:pt x="341376" y="118586"/>
                  </a:lnTo>
                  <a:lnTo>
                    <a:pt x="339566" y="101251"/>
                  </a:lnTo>
                  <a:lnTo>
                    <a:pt x="335280" y="102394"/>
                  </a:lnTo>
                  <a:lnTo>
                    <a:pt x="332422" y="91726"/>
                  </a:lnTo>
                  <a:lnTo>
                    <a:pt x="337090" y="90107"/>
                  </a:lnTo>
                  <a:lnTo>
                    <a:pt x="334708" y="80772"/>
                  </a:lnTo>
                  <a:lnTo>
                    <a:pt x="374428" y="64579"/>
                  </a:lnTo>
                  <a:lnTo>
                    <a:pt x="379952" y="104299"/>
                  </a:lnTo>
                  <a:lnTo>
                    <a:pt x="388239" y="103156"/>
                  </a:lnTo>
                  <a:lnTo>
                    <a:pt x="396621" y="98012"/>
                  </a:lnTo>
                  <a:lnTo>
                    <a:pt x="423767" y="98108"/>
                  </a:lnTo>
                  <a:lnTo>
                    <a:pt x="429673" y="95155"/>
                  </a:lnTo>
                  <a:lnTo>
                    <a:pt x="432054" y="99536"/>
                  </a:lnTo>
                  <a:lnTo>
                    <a:pt x="444722" y="101727"/>
                  </a:lnTo>
                  <a:lnTo>
                    <a:pt x="454723" y="97345"/>
                  </a:lnTo>
                  <a:lnTo>
                    <a:pt x="459867" y="90583"/>
                  </a:lnTo>
                  <a:lnTo>
                    <a:pt x="463010" y="84392"/>
                  </a:lnTo>
                  <a:lnTo>
                    <a:pt x="462629" y="70580"/>
                  </a:lnTo>
                  <a:lnTo>
                    <a:pt x="465582" y="69437"/>
                  </a:lnTo>
                  <a:lnTo>
                    <a:pt x="465582" y="66199"/>
                  </a:lnTo>
                  <a:lnTo>
                    <a:pt x="472630" y="65913"/>
                  </a:lnTo>
                  <a:lnTo>
                    <a:pt x="478155" y="70390"/>
                  </a:lnTo>
                  <a:lnTo>
                    <a:pt x="487394" y="72676"/>
                  </a:lnTo>
                  <a:lnTo>
                    <a:pt x="492823" y="77629"/>
                  </a:lnTo>
                  <a:lnTo>
                    <a:pt x="492633" y="84296"/>
                  </a:lnTo>
                  <a:lnTo>
                    <a:pt x="499300" y="84582"/>
                  </a:lnTo>
                  <a:lnTo>
                    <a:pt x="499681" y="81629"/>
                  </a:lnTo>
                  <a:lnTo>
                    <a:pt x="502348" y="80962"/>
                  </a:lnTo>
                  <a:lnTo>
                    <a:pt x="502920" y="71342"/>
                  </a:lnTo>
                  <a:lnTo>
                    <a:pt x="512064" y="74390"/>
                  </a:lnTo>
                  <a:lnTo>
                    <a:pt x="518255" y="10192"/>
                  </a:lnTo>
                  <a:lnTo>
                    <a:pt x="525780" y="10192"/>
                  </a:lnTo>
                  <a:lnTo>
                    <a:pt x="526637" y="20384"/>
                  </a:lnTo>
                  <a:lnTo>
                    <a:pt x="581215" y="9525"/>
                  </a:lnTo>
                  <a:lnTo>
                    <a:pt x="580549" y="17907"/>
                  </a:lnTo>
                  <a:lnTo>
                    <a:pt x="593788" y="18193"/>
                  </a:lnTo>
                  <a:lnTo>
                    <a:pt x="594169" y="25622"/>
                  </a:lnTo>
                  <a:lnTo>
                    <a:pt x="599408" y="25908"/>
                  </a:lnTo>
                  <a:lnTo>
                    <a:pt x="598837" y="30194"/>
                  </a:lnTo>
                  <a:lnTo>
                    <a:pt x="622935" y="33909"/>
                  </a:lnTo>
                  <a:lnTo>
                    <a:pt x="616839" y="43720"/>
                  </a:lnTo>
                  <a:lnTo>
                    <a:pt x="614743" y="54674"/>
                  </a:lnTo>
                  <a:lnTo>
                    <a:pt x="623506" y="69818"/>
                  </a:lnTo>
                  <a:lnTo>
                    <a:pt x="633127" y="72200"/>
                  </a:lnTo>
                  <a:lnTo>
                    <a:pt x="651319" y="69437"/>
                  </a:lnTo>
                  <a:lnTo>
                    <a:pt x="645795" y="78105"/>
                  </a:lnTo>
                  <a:lnTo>
                    <a:pt x="644842" y="89630"/>
                  </a:lnTo>
                  <a:lnTo>
                    <a:pt x="656749" y="92488"/>
                  </a:lnTo>
                  <a:lnTo>
                    <a:pt x="642747" y="130493"/>
                  </a:lnTo>
                  <a:lnTo>
                    <a:pt x="656939" y="129254"/>
                  </a:lnTo>
                  <a:lnTo>
                    <a:pt x="656749" y="127064"/>
                  </a:lnTo>
                  <a:lnTo>
                    <a:pt x="669607" y="124682"/>
                  </a:lnTo>
                  <a:lnTo>
                    <a:pt x="669322" y="135731"/>
                  </a:lnTo>
                  <a:lnTo>
                    <a:pt x="676656" y="166783"/>
                  </a:lnTo>
                  <a:lnTo>
                    <a:pt x="681514" y="205645"/>
                  </a:lnTo>
                  <a:lnTo>
                    <a:pt x="696944" y="202978"/>
                  </a:lnTo>
                  <a:lnTo>
                    <a:pt x="705993" y="216789"/>
                  </a:lnTo>
                  <a:lnTo>
                    <a:pt x="707612" y="218313"/>
                  </a:lnTo>
                  <a:lnTo>
                    <a:pt x="709708" y="216408"/>
                  </a:lnTo>
                  <a:lnTo>
                    <a:pt x="712851" y="219361"/>
                  </a:lnTo>
                  <a:lnTo>
                    <a:pt x="734854" y="251079"/>
                  </a:lnTo>
                  <a:lnTo>
                    <a:pt x="746474" y="253175"/>
                  </a:lnTo>
                  <a:lnTo>
                    <a:pt x="753427" y="288036"/>
                  </a:lnTo>
                  <a:lnTo>
                    <a:pt x="746093" y="290227"/>
                  </a:lnTo>
                  <a:lnTo>
                    <a:pt x="747331" y="294132"/>
                  </a:lnTo>
                  <a:lnTo>
                    <a:pt x="739712" y="296132"/>
                  </a:lnTo>
                  <a:lnTo>
                    <a:pt x="745236" y="311658"/>
                  </a:lnTo>
                  <a:lnTo>
                    <a:pt x="789908" y="302609"/>
                  </a:lnTo>
                  <a:lnTo>
                    <a:pt x="788194" y="288322"/>
                  </a:lnTo>
                  <a:lnTo>
                    <a:pt x="815626" y="282702"/>
                  </a:lnTo>
                  <a:lnTo>
                    <a:pt x="811435" y="275463"/>
                  </a:lnTo>
                  <a:lnTo>
                    <a:pt x="802100" y="270986"/>
                  </a:lnTo>
                  <a:lnTo>
                    <a:pt x="826579" y="273844"/>
                  </a:lnTo>
                  <a:lnTo>
                    <a:pt x="870966" y="271462"/>
                  </a:lnTo>
                  <a:lnTo>
                    <a:pt x="872680" y="266319"/>
                  </a:lnTo>
                  <a:lnTo>
                    <a:pt x="881158" y="267367"/>
                  </a:lnTo>
                  <a:lnTo>
                    <a:pt x="876205" y="306515"/>
                  </a:lnTo>
                  <a:lnTo>
                    <a:pt x="855726" y="305848"/>
                  </a:lnTo>
                  <a:lnTo>
                    <a:pt x="855535" y="336328"/>
                  </a:lnTo>
                  <a:lnTo>
                    <a:pt x="859917" y="337376"/>
                  </a:lnTo>
                  <a:lnTo>
                    <a:pt x="864203" y="335090"/>
                  </a:lnTo>
                  <a:lnTo>
                    <a:pt x="889921" y="393478"/>
                  </a:lnTo>
                  <a:lnTo>
                    <a:pt x="879443" y="396050"/>
                  </a:lnTo>
                  <a:lnTo>
                    <a:pt x="881824" y="404908"/>
                  </a:lnTo>
                  <a:lnTo>
                    <a:pt x="874776" y="406622"/>
                  </a:lnTo>
                  <a:lnTo>
                    <a:pt x="877348" y="412814"/>
                  </a:lnTo>
                  <a:lnTo>
                    <a:pt x="867918" y="415100"/>
                  </a:lnTo>
                  <a:lnTo>
                    <a:pt x="870299" y="424625"/>
                  </a:lnTo>
                  <a:lnTo>
                    <a:pt x="861631" y="427006"/>
                  </a:lnTo>
                  <a:lnTo>
                    <a:pt x="862584" y="430625"/>
                  </a:lnTo>
                  <a:lnTo>
                    <a:pt x="848106" y="436626"/>
                  </a:lnTo>
                  <a:lnTo>
                    <a:pt x="842200" y="431006"/>
                  </a:lnTo>
                  <a:lnTo>
                    <a:pt x="834580" y="433197"/>
                  </a:lnTo>
                  <a:lnTo>
                    <a:pt x="838771" y="446913"/>
                  </a:lnTo>
                  <a:lnTo>
                    <a:pt x="826198" y="449104"/>
                  </a:lnTo>
                  <a:lnTo>
                    <a:pt x="818959" y="454724"/>
                  </a:lnTo>
                  <a:lnTo>
                    <a:pt x="805720" y="459772"/>
                  </a:lnTo>
                  <a:lnTo>
                    <a:pt x="804386" y="457010"/>
                  </a:lnTo>
                  <a:lnTo>
                    <a:pt x="778097" y="468344"/>
                  </a:lnTo>
                  <a:lnTo>
                    <a:pt x="785146" y="477012"/>
                  </a:lnTo>
                  <a:lnTo>
                    <a:pt x="782383" y="478441"/>
                  </a:lnTo>
                  <a:lnTo>
                    <a:pt x="784860" y="483108"/>
                  </a:lnTo>
                  <a:lnTo>
                    <a:pt x="781145" y="485204"/>
                  </a:lnTo>
                  <a:lnTo>
                    <a:pt x="787622" y="503206"/>
                  </a:lnTo>
                  <a:lnTo>
                    <a:pt x="787432" y="509397"/>
                  </a:lnTo>
                  <a:lnTo>
                    <a:pt x="780669" y="511016"/>
                  </a:lnTo>
                  <a:lnTo>
                    <a:pt x="784574" y="537877"/>
                  </a:lnTo>
                  <a:lnTo>
                    <a:pt x="782098" y="538829"/>
                  </a:lnTo>
                  <a:lnTo>
                    <a:pt x="783812" y="555117"/>
                  </a:lnTo>
                  <a:lnTo>
                    <a:pt x="787717" y="571786"/>
                  </a:lnTo>
                  <a:lnTo>
                    <a:pt x="793337" y="574739"/>
                  </a:lnTo>
                  <a:lnTo>
                    <a:pt x="798862" y="582359"/>
                  </a:lnTo>
                  <a:lnTo>
                    <a:pt x="801433" y="580454"/>
                  </a:lnTo>
                  <a:lnTo>
                    <a:pt x="808577" y="607886"/>
                  </a:lnTo>
                  <a:lnTo>
                    <a:pt x="818769" y="611410"/>
                  </a:lnTo>
                  <a:lnTo>
                    <a:pt x="824103" y="625031"/>
                  </a:lnTo>
                  <a:lnTo>
                    <a:pt x="825055" y="635032"/>
                  </a:lnTo>
                  <a:lnTo>
                    <a:pt x="831723" y="641033"/>
                  </a:lnTo>
                  <a:lnTo>
                    <a:pt x="835914" y="653415"/>
                  </a:lnTo>
                  <a:lnTo>
                    <a:pt x="836390" y="673132"/>
                  </a:lnTo>
                  <a:lnTo>
                    <a:pt x="829151" y="676370"/>
                  </a:lnTo>
                  <a:lnTo>
                    <a:pt x="816483" y="672560"/>
                  </a:lnTo>
                  <a:lnTo>
                    <a:pt x="815340" y="674275"/>
                  </a:lnTo>
                  <a:lnTo>
                    <a:pt x="798100" y="665702"/>
                  </a:lnTo>
                  <a:lnTo>
                    <a:pt x="791908" y="659797"/>
                  </a:lnTo>
                  <a:lnTo>
                    <a:pt x="797528" y="666369"/>
                  </a:lnTo>
                  <a:lnTo>
                    <a:pt x="795338" y="667988"/>
                  </a:lnTo>
                  <a:lnTo>
                    <a:pt x="780002" y="659797"/>
                  </a:lnTo>
                  <a:lnTo>
                    <a:pt x="773430" y="664178"/>
                  </a:lnTo>
                  <a:lnTo>
                    <a:pt x="767048" y="659606"/>
                  </a:lnTo>
                  <a:lnTo>
                    <a:pt x="757523" y="667512"/>
                  </a:lnTo>
                  <a:lnTo>
                    <a:pt x="746284" y="664845"/>
                  </a:lnTo>
                  <a:lnTo>
                    <a:pt x="745046" y="674942"/>
                  </a:lnTo>
                  <a:lnTo>
                    <a:pt x="737044" y="670846"/>
                  </a:lnTo>
                  <a:lnTo>
                    <a:pt x="722947" y="654844"/>
                  </a:lnTo>
                  <a:lnTo>
                    <a:pt x="711994" y="666750"/>
                  </a:lnTo>
                  <a:lnTo>
                    <a:pt x="710660" y="672370"/>
                  </a:lnTo>
                  <a:lnTo>
                    <a:pt x="714280" y="702564"/>
                  </a:lnTo>
                  <a:lnTo>
                    <a:pt x="720947" y="728377"/>
                  </a:lnTo>
                  <a:lnTo>
                    <a:pt x="688562" y="728186"/>
                  </a:lnTo>
                  <a:lnTo>
                    <a:pt x="665512" y="734378"/>
                  </a:lnTo>
                  <a:lnTo>
                    <a:pt x="632841" y="735902"/>
                  </a:lnTo>
                  <a:lnTo>
                    <a:pt x="571786" y="747903"/>
                  </a:lnTo>
                  <a:lnTo>
                    <a:pt x="517303" y="754094"/>
                  </a:lnTo>
                  <a:lnTo>
                    <a:pt x="473107" y="764381"/>
                  </a:lnTo>
                  <a:lnTo>
                    <a:pt x="444913" y="766382"/>
                  </a:lnTo>
                  <a:lnTo>
                    <a:pt x="445484" y="770192"/>
                  </a:lnTo>
                  <a:lnTo>
                    <a:pt x="435102" y="777145"/>
                  </a:lnTo>
                  <a:lnTo>
                    <a:pt x="430435" y="761238"/>
                  </a:lnTo>
                  <a:lnTo>
                    <a:pt x="426339" y="761333"/>
                  </a:lnTo>
                  <a:lnTo>
                    <a:pt x="425577" y="757904"/>
                  </a:lnTo>
                  <a:lnTo>
                    <a:pt x="410242" y="759524"/>
                  </a:lnTo>
                  <a:lnTo>
                    <a:pt x="411004" y="762191"/>
                  </a:lnTo>
                  <a:lnTo>
                    <a:pt x="391573" y="770763"/>
                  </a:lnTo>
                  <a:lnTo>
                    <a:pt x="380524" y="770763"/>
                  </a:lnTo>
                  <a:lnTo>
                    <a:pt x="365188" y="776002"/>
                  </a:lnTo>
                  <a:lnTo>
                    <a:pt x="366331" y="788099"/>
                  </a:lnTo>
                  <a:lnTo>
                    <a:pt x="361759" y="790575"/>
                  </a:lnTo>
                  <a:lnTo>
                    <a:pt x="363855" y="797624"/>
                  </a:lnTo>
                  <a:lnTo>
                    <a:pt x="358425" y="799624"/>
                  </a:lnTo>
                  <a:lnTo>
                    <a:pt x="359664" y="802100"/>
                  </a:lnTo>
                  <a:lnTo>
                    <a:pt x="343948" y="808768"/>
                  </a:lnTo>
                  <a:lnTo>
                    <a:pt x="339566" y="815245"/>
                  </a:lnTo>
                  <a:lnTo>
                    <a:pt x="352711" y="831056"/>
                  </a:lnTo>
                  <a:lnTo>
                    <a:pt x="352234" y="834390"/>
                  </a:lnTo>
                  <a:lnTo>
                    <a:pt x="336137" y="829342"/>
                  </a:lnTo>
                  <a:lnTo>
                    <a:pt x="335471" y="826103"/>
                  </a:lnTo>
                  <a:lnTo>
                    <a:pt x="320802" y="827627"/>
                  </a:lnTo>
                  <a:lnTo>
                    <a:pt x="321373" y="835438"/>
                  </a:lnTo>
                  <a:lnTo>
                    <a:pt x="316611" y="835628"/>
                  </a:lnTo>
                  <a:lnTo>
                    <a:pt x="313849" y="819721"/>
                  </a:lnTo>
                  <a:lnTo>
                    <a:pt x="277082" y="833152"/>
                  </a:lnTo>
                  <a:lnTo>
                    <a:pt x="275463" y="826389"/>
                  </a:lnTo>
                  <a:lnTo>
                    <a:pt x="265271" y="826579"/>
                  </a:lnTo>
                  <a:lnTo>
                    <a:pt x="245459" y="82048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5" name="Freihandform: Form 144">
              <a:extLst>
                <a:ext uri="{FF2B5EF4-FFF2-40B4-BE49-F238E27FC236}">
                  <a16:creationId xmlns:a16="http://schemas.microsoft.com/office/drawing/2014/main" id="{7C9A338A-2BCE-4DF4-A2F3-2A1FA99ACC2D}"/>
                </a:ext>
              </a:extLst>
            </p:cNvPr>
            <p:cNvSpPr/>
            <p:nvPr/>
          </p:nvSpPr>
          <p:spPr>
            <a:xfrm>
              <a:off x="247079" y="1953037"/>
              <a:ext cx="871200" cy="920700"/>
            </a:xfrm>
            <a:custGeom>
              <a:avLst/>
              <a:gdLst>
                <a:gd name="connsiteX0" fmla="*/ 791337 w 1676400"/>
                <a:gd name="connsiteY0" fmla="*/ 1763363 h 1771650"/>
                <a:gd name="connsiteX1" fmla="*/ 764381 w 1676400"/>
                <a:gd name="connsiteY1" fmla="*/ 1757267 h 1771650"/>
                <a:gd name="connsiteX2" fmla="*/ 761143 w 1676400"/>
                <a:gd name="connsiteY2" fmla="*/ 1747933 h 1771650"/>
                <a:gd name="connsiteX3" fmla="*/ 765810 w 1676400"/>
                <a:gd name="connsiteY3" fmla="*/ 1744504 h 1771650"/>
                <a:gd name="connsiteX4" fmla="*/ 764381 w 1676400"/>
                <a:gd name="connsiteY4" fmla="*/ 1736979 h 1771650"/>
                <a:gd name="connsiteX5" fmla="*/ 749808 w 1676400"/>
                <a:gd name="connsiteY5" fmla="*/ 1722025 h 1771650"/>
                <a:gd name="connsiteX6" fmla="*/ 739902 w 1676400"/>
                <a:gd name="connsiteY6" fmla="*/ 1705832 h 1771650"/>
                <a:gd name="connsiteX7" fmla="*/ 724472 w 1676400"/>
                <a:gd name="connsiteY7" fmla="*/ 1693640 h 1771650"/>
                <a:gd name="connsiteX8" fmla="*/ 715423 w 1676400"/>
                <a:gd name="connsiteY8" fmla="*/ 1690402 h 1771650"/>
                <a:gd name="connsiteX9" fmla="*/ 711613 w 1676400"/>
                <a:gd name="connsiteY9" fmla="*/ 1684020 h 1771650"/>
                <a:gd name="connsiteX10" fmla="*/ 688181 w 1676400"/>
                <a:gd name="connsiteY10" fmla="*/ 1673352 h 1771650"/>
                <a:gd name="connsiteX11" fmla="*/ 675608 w 1676400"/>
                <a:gd name="connsiteY11" fmla="*/ 1671161 h 1771650"/>
                <a:gd name="connsiteX12" fmla="*/ 666941 w 1676400"/>
                <a:gd name="connsiteY12" fmla="*/ 1689354 h 1771650"/>
                <a:gd name="connsiteX13" fmla="*/ 634937 w 1676400"/>
                <a:gd name="connsiteY13" fmla="*/ 1698689 h 1771650"/>
                <a:gd name="connsiteX14" fmla="*/ 634460 w 1676400"/>
                <a:gd name="connsiteY14" fmla="*/ 1693926 h 1771650"/>
                <a:gd name="connsiteX15" fmla="*/ 630841 w 1676400"/>
                <a:gd name="connsiteY15" fmla="*/ 1691545 h 1771650"/>
                <a:gd name="connsiteX16" fmla="*/ 618935 w 1676400"/>
                <a:gd name="connsiteY16" fmla="*/ 1671542 h 1771650"/>
                <a:gd name="connsiteX17" fmla="*/ 618839 w 1676400"/>
                <a:gd name="connsiteY17" fmla="*/ 1658779 h 1771650"/>
                <a:gd name="connsiteX18" fmla="*/ 615505 w 1676400"/>
                <a:gd name="connsiteY18" fmla="*/ 1653635 h 1771650"/>
                <a:gd name="connsiteX19" fmla="*/ 623030 w 1676400"/>
                <a:gd name="connsiteY19" fmla="*/ 1648111 h 1771650"/>
                <a:gd name="connsiteX20" fmla="*/ 607409 w 1676400"/>
                <a:gd name="connsiteY20" fmla="*/ 1640586 h 1771650"/>
                <a:gd name="connsiteX21" fmla="*/ 605504 w 1676400"/>
                <a:gd name="connsiteY21" fmla="*/ 1643253 h 1771650"/>
                <a:gd name="connsiteX22" fmla="*/ 601028 w 1676400"/>
                <a:gd name="connsiteY22" fmla="*/ 1641920 h 1771650"/>
                <a:gd name="connsiteX23" fmla="*/ 599408 w 1676400"/>
                <a:gd name="connsiteY23" fmla="*/ 1648016 h 1771650"/>
                <a:gd name="connsiteX24" fmla="*/ 578739 w 1676400"/>
                <a:gd name="connsiteY24" fmla="*/ 1643729 h 1771650"/>
                <a:gd name="connsiteX25" fmla="*/ 571310 w 1676400"/>
                <a:gd name="connsiteY25" fmla="*/ 1645539 h 1771650"/>
                <a:gd name="connsiteX26" fmla="*/ 564833 w 1676400"/>
                <a:gd name="connsiteY26" fmla="*/ 1647920 h 1771650"/>
                <a:gd name="connsiteX27" fmla="*/ 558355 w 1676400"/>
                <a:gd name="connsiteY27" fmla="*/ 1654302 h 1771650"/>
                <a:gd name="connsiteX28" fmla="*/ 535114 w 1676400"/>
                <a:gd name="connsiteY28" fmla="*/ 1661255 h 1771650"/>
                <a:gd name="connsiteX29" fmla="*/ 530924 w 1676400"/>
                <a:gd name="connsiteY29" fmla="*/ 1654588 h 1771650"/>
                <a:gd name="connsiteX30" fmla="*/ 530162 w 1676400"/>
                <a:gd name="connsiteY30" fmla="*/ 1642872 h 1771650"/>
                <a:gd name="connsiteX31" fmla="*/ 519494 w 1676400"/>
                <a:gd name="connsiteY31" fmla="*/ 1638395 h 1771650"/>
                <a:gd name="connsiteX32" fmla="*/ 515302 w 1676400"/>
                <a:gd name="connsiteY32" fmla="*/ 1633347 h 1771650"/>
                <a:gd name="connsiteX33" fmla="*/ 496538 w 1676400"/>
                <a:gd name="connsiteY33" fmla="*/ 1635252 h 1771650"/>
                <a:gd name="connsiteX34" fmla="*/ 491014 w 1676400"/>
                <a:gd name="connsiteY34" fmla="*/ 1639919 h 1771650"/>
                <a:gd name="connsiteX35" fmla="*/ 480727 w 1676400"/>
                <a:gd name="connsiteY35" fmla="*/ 1634585 h 1771650"/>
                <a:gd name="connsiteX36" fmla="*/ 476631 w 1676400"/>
                <a:gd name="connsiteY36" fmla="*/ 1629823 h 1771650"/>
                <a:gd name="connsiteX37" fmla="*/ 475012 w 1676400"/>
                <a:gd name="connsiteY37" fmla="*/ 1614297 h 1771650"/>
                <a:gd name="connsiteX38" fmla="*/ 472059 w 1676400"/>
                <a:gd name="connsiteY38" fmla="*/ 1612678 h 1771650"/>
                <a:gd name="connsiteX39" fmla="*/ 466915 w 1676400"/>
                <a:gd name="connsiteY39" fmla="*/ 1611820 h 1771650"/>
                <a:gd name="connsiteX40" fmla="*/ 459581 w 1676400"/>
                <a:gd name="connsiteY40" fmla="*/ 1620679 h 1771650"/>
                <a:gd name="connsiteX41" fmla="*/ 447008 w 1676400"/>
                <a:gd name="connsiteY41" fmla="*/ 1626013 h 1771650"/>
                <a:gd name="connsiteX42" fmla="*/ 442627 w 1676400"/>
                <a:gd name="connsiteY42" fmla="*/ 1623441 h 1771650"/>
                <a:gd name="connsiteX43" fmla="*/ 435007 w 1676400"/>
                <a:gd name="connsiteY43" fmla="*/ 1626489 h 1771650"/>
                <a:gd name="connsiteX44" fmla="*/ 425005 w 1676400"/>
                <a:gd name="connsiteY44" fmla="*/ 1623060 h 1771650"/>
                <a:gd name="connsiteX45" fmla="*/ 411956 w 1676400"/>
                <a:gd name="connsiteY45" fmla="*/ 1612392 h 1771650"/>
                <a:gd name="connsiteX46" fmla="*/ 409384 w 1676400"/>
                <a:gd name="connsiteY46" fmla="*/ 1607058 h 1771650"/>
                <a:gd name="connsiteX47" fmla="*/ 410242 w 1676400"/>
                <a:gd name="connsiteY47" fmla="*/ 1597724 h 1771650"/>
                <a:gd name="connsiteX48" fmla="*/ 417004 w 1676400"/>
                <a:gd name="connsiteY48" fmla="*/ 1581912 h 1771650"/>
                <a:gd name="connsiteX49" fmla="*/ 418719 w 1676400"/>
                <a:gd name="connsiteY49" fmla="*/ 1564100 h 1771650"/>
                <a:gd name="connsiteX50" fmla="*/ 421672 w 1676400"/>
                <a:gd name="connsiteY50" fmla="*/ 1557242 h 1771650"/>
                <a:gd name="connsiteX51" fmla="*/ 425958 w 1676400"/>
                <a:gd name="connsiteY51" fmla="*/ 1551813 h 1771650"/>
                <a:gd name="connsiteX52" fmla="*/ 440246 w 1676400"/>
                <a:gd name="connsiteY52" fmla="*/ 1543241 h 1771650"/>
                <a:gd name="connsiteX53" fmla="*/ 428149 w 1676400"/>
                <a:gd name="connsiteY53" fmla="*/ 1538478 h 1771650"/>
                <a:gd name="connsiteX54" fmla="*/ 413671 w 1676400"/>
                <a:gd name="connsiteY54" fmla="*/ 1539526 h 1771650"/>
                <a:gd name="connsiteX55" fmla="*/ 406051 w 1676400"/>
                <a:gd name="connsiteY55" fmla="*/ 1531525 h 1771650"/>
                <a:gd name="connsiteX56" fmla="*/ 413385 w 1676400"/>
                <a:gd name="connsiteY56" fmla="*/ 1526857 h 1771650"/>
                <a:gd name="connsiteX57" fmla="*/ 409384 w 1676400"/>
                <a:gd name="connsiteY57" fmla="*/ 1517809 h 1771650"/>
                <a:gd name="connsiteX58" fmla="*/ 398621 w 1676400"/>
                <a:gd name="connsiteY58" fmla="*/ 1509522 h 1771650"/>
                <a:gd name="connsiteX59" fmla="*/ 397288 w 1676400"/>
                <a:gd name="connsiteY59" fmla="*/ 1503807 h 1771650"/>
                <a:gd name="connsiteX60" fmla="*/ 393859 w 1676400"/>
                <a:gd name="connsiteY60" fmla="*/ 1501426 h 1771650"/>
                <a:gd name="connsiteX61" fmla="*/ 376142 w 1676400"/>
                <a:gd name="connsiteY61" fmla="*/ 1497997 h 1771650"/>
                <a:gd name="connsiteX62" fmla="*/ 373094 w 1676400"/>
                <a:gd name="connsiteY62" fmla="*/ 1493139 h 1771650"/>
                <a:gd name="connsiteX63" fmla="*/ 363093 w 1676400"/>
                <a:gd name="connsiteY63" fmla="*/ 1492663 h 1771650"/>
                <a:gd name="connsiteX64" fmla="*/ 355092 w 1676400"/>
                <a:gd name="connsiteY64" fmla="*/ 1504378 h 1771650"/>
                <a:gd name="connsiteX65" fmla="*/ 352711 w 1676400"/>
                <a:gd name="connsiteY65" fmla="*/ 1497520 h 1771650"/>
                <a:gd name="connsiteX66" fmla="*/ 359092 w 1676400"/>
                <a:gd name="connsiteY66" fmla="*/ 1490472 h 1771650"/>
                <a:gd name="connsiteX67" fmla="*/ 360997 w 1676400"/>
                <a:gd name="connsiteY67" fmla="*/ 1476185 h 1771650"/>
                <a:gd name="connsiteX68" fmla="*/ 358616 w 1676400"/>
                <a:gd name="connsiteY68" fmla="*/ 1472374 h 1771650"/>
                <a:gd name="connsiteX69" fmla="*/ 352806 w 1676400"/>
                <a:gd name="connsiteY69" fmla="*/ 1473327 h 1771650"/>
                <a:gd name="connsiteX70" fmla="*/ 354235 w 1676400"/>
                <a:gd name="connsiteY70" fmla="*/ 1464755 h 1771650"/>
                <a:gd name="connsiteX71" fmla="*/ 350329 w 1676400"/>
                <a:gd name="connsiteY71" fmla="*/ 1456658 h 1771650"/>
                <a:gd name="connsiteX72" fmla="*/ 351091 w 1676400"/>
                <a:gd name="connsiteY72" fmla="*/ 1450753 h 1771650"/>
                <a:gd name="connsiteX73" fmla="*/ 360521 w 1676400"/>
                <a:gd name="connsiteY73" fmla="*/ 1447705 h 1771650"/>
                <a:gd name="connsiteX74" fmla="*/ 367094 w 1676400"/>
                <a:gd name="connsiteY74" fmla="*/ 1437132 h 1771650"/>
                <a:gd name="connsiteX75" fmla="*/ 372237 w 1676400"/>
                <a:gd name="connsiteY75" fmla="*/ 1441323 h 1771650"/>
                <a:gd name="connsiteX76" fmla="*/ 380333 w 1676400"/>
                <a:gd name="connsiteY76" fmla="*/ 1435703 h 1771650"/>
                <a:gd name="connsiteX77" fmla="*/ 387763 w 1676400"/>
                <a:gd name="connsiteY77" fmla="*/ 1410748 h 1771650"/>
                <a:gd name="connsiteX78" fmla="*/ 386810 w 1676400"/>
                <a:gd name="connsiteY78" fmla="*/ 1400175 h 1771650"/>
                <a:gd name="connsiteX79" fmla="*/ 369475 w 1676400"/>
                <a:gd name="connsiteY79" fmla="*/ 1386649 h 1771650"/>
                <a:gd name="connsiteX80" fmla="*/ 363569 w 1676400"/>
                <a:gd name="connsiteY80" fmla="*/ 1393031 h 1771650"/>
                <a:gd name="connsiteX81" fmla="*/ 357664 w 1676400"/>
                <a:gd name="connsiteY81" fmla="*/ 1393127 h 1771650"/>
                <a:gd name="connsiteX82" fmla="*/ 334804 w 1676400"/>
                <a:gd name="connsiteY82" fmla="*/ 1381411 h 1771650"/>
                <a:gd name="connsiteX83" fmla="*/ 304705 w 1676400"/>
                <a:gd name="connsiteY83" fmla="*/ 1393412 h 1771650"/>
                <a:gd name="connsiteX84" fmla="*/ 303276 w 1676400"/>
                <a:gd name="connsiteY84" fmla="*/ 1389316 h 1771650"/>
                <a:gd name="connsiteX85" fmla="*/ 294227 w 1676400"/>
                <a:gd name="connsiteY85" fmla="*/ 1385507 h 1771650"/>
                <a:gd name="connsiteX86" fmla="*/ 294418 w 1676400"/>
                <a:gd name="connsiteY86" fmla="*/ 1381411 h 1771650"/>
                <a:gd name="connsiteX87" fmla="*/ 285845 w 1676400"/>
                <a:gd name="connsiteY87" fmla="*/ 1378839 h 1771650"/>
                <a:gd name="connsiteX88" fmla="*/ 279749 w 1676400"/>
                <a:gd name="connsiteY88" fmla="*/ 1381030 h 1771650"/>
                <a:gd name="connsiteX89" fmla="*/ 277654 w 1676400"/>
                <a:gd name="connsiteY89" fmla="*/ 1371886 h 1771650"/>
                <a:gd name="connsiteX90" fmla="*/ 256603 w 1676400"/>
                <a:gd name="connsiteY90" fmla="*/ 1370076 h 1771650"/>
                <a:gd name="connsiteX91" fmla="*/ 234601 w 1676400"/>
                <a:gd name="connsiteY91" fmla="*/ 1354645 h 1771650"/>
                <a:gd name="connsiteX92" fmla="*/ 210598 w 1676400"/>
                <a:gd name="connsiteY92" fmla="*/ 1367504 h 1771650"/>
                <a:gd name="connsiteX93" fmla="*/ 199834 w 1676400"/>
                <a:gd name="connsiteY93" fmla="*/ 1361123 h 1771650"/>
                <a:gd name="connsiteX94" fmla="*/ 176403 w 1676400"/>
                <a:gd name="connsiteY94" fmla="*/ 1371505 h 1771650"/>
                <a:gd name="connsiteX95" fmla="*/ 163258 w 1676400"/>
                <a:gd name="connsiteY95" fmla="*/ 1364552 h 1771650"/>
                <a:gd name="connsiteX96" fmla="*/ 148495 w 1676400"/>
                <a:gd name="connsiteY96" fmla="*/ 1366647 h 1771650"/>
                <a:gd name="connsiteX97" fmla="*/ 160306 w 1676400"/>
                <a:gd name="connsiteY97" fmla="*/ 1333310 h 1771650"/>
                <a:gd name="connsiteX98" fmla="*/ 157353 w 1676400"/>
                <a:gd name="connsiteY98" fmla="*/ 1327976 h 1771650"/>
                <a:gd name="connsiteX99" fmla="*/ 142875 w 1676400"/>
                <a:gd name="connsiteY99" fmla="*/ 1321022 h 1771650"/>
                <a:gd name="connsiteX100" fmla="*/ 140017 w 1676400"/>
                <a:gd name="connsiteY100" fmla="*/ 1299686 h 1771650"/>
                <a:gd name="connsiteX101" fmla="*/ 111728 w 1676400"/>
                <a:gd name="connsiteY101" fmla="*/ 1278541 h 1771650"/>
                <a:gd name="connsiteX102" fmla="*/ 98965 w 1676400"/>
                <a:gd name="connsiteY102" fmla="*/ 1280922 h 1771650"/>
                <a:gd name="connsiteX103" fmla="*/ 76676 w 1676400"/>
                <a:gd name="connsiteY103" fmla="*/ 1290447 h 1771650"/>
                <a:gd name="connsiteX104" fmla="*/ 59626 w 1676400"/>
                <a:gd name="connsiteY104" fmla="*/ 1278255 h 1771650"/>
                <a:gd name="connsiteX105" fmla="*/ 53149 w 1676400"/>
                <a:gd name="connsiteY105" fmla="*/ 1266253 h 1771650"/>
                <a:gd name="connsiteX106" fmla="*/ 82391 w 1676400"/>
                <a:gd name="connsiteY106" fmla="*/ 1223677 h 1771650"/>
                <a:gd name="connsiteX107" fmla="*/ 82296 w 1676400"/>
                <a:gd name="connsiteY107" fmla="*/ 1218914 h 1771650"/>
                <a:gd name="connsiteX108" fmla="*/ 76295 w 1676400"/>
                <a:gd name="connsiteY108" fmla="*/ 1209961 h 1771650"/>
                <a:gd name="connsiteX109" fmla="*/ 79343 w 1676400"/>
                <a:gd name="connsiteY109" fmla="*/ 1196721 h 1771650"/>
                <a:gd name="connsiteX110" fmla="*/ 75724 w 1676400"/>
                <a:gd name="connsiteY110" fmla="*/ 1187958 h 1771650"/>
                <a:gd name="connsiteX111" fmla="*/ 77819 w 1676400"/>
                <a:gd name="connsiteY111" fmla="*/ 1185101 h 1771650"/>
                <a:gd name="connsiteX112" fmla="*/ 68199 w 1676400"/>
                <a:gd name="connsiteY112" fmla="*/ 1175671 h 1771650"/>
                <a:gd name="connsiteX113" fmla="*/ 69818 w 1676400"/>
                <a:gd name="connsiteY113" fmla="*/ 1162431 h 1771650"/>
                <a:gd name="connsiteX114" fmla="*/ 66580 w 1676400"/>
                <a:gd name="connsiteY114" fmla="*/ 1150334 h 1771650"/>
                <a:gd name="connsiteX115" fmla="*/ 61722 w 1676400"/>
                <a:gd name="connsiteY115" fmla="*/ 1145857 h 1771650"/>
                <a:gd name="connsiteX116" fmla="*/ 54864 w 1676400"/>
                <a:gd name="connsiteY116" fmla="*/ 1147001 h 1771650"/>
                <a:gd name="connsiteX117" fmla="*/ 53626 w 1676400"/>
                <a:gd name="connsiteY117" fmla="*/ 1143000 h 1771650"/>
                <a:gd name="connsiteX118" fmla="*/ 37528 w 1676400"/>
                <a:gd name="connsiteY118" fmla="*/ 1137380 h 1771650"/>
                <a:gd name="connsiteX119" fmla="*/ 28194 w 1676400"/>
                <a:gd name="connsiteY119" fmla="*/ 1127474 h 1771650"/>
                <a:gd name="connsiteX120" fmla="*/ 31909 w 1676400"/>
                <a:gd name="connsiteY120" fmla="*/ 1122998 h 1771650"/>
                <a:gd name="connsiteX121" fmla="*/ 31337 w 1676400"/>
                <a:gd name="connsiteY121" fmla="*/ 1116235 h 1771650"/>
                <a:gd name="connsiteX122" fmla="*/ 36481 w 1676400"/>
                <a:gd name="connsiteY122" fmla="*/ 1102043 h 1771650"/>
                <a:gd name="connsiteX123" fmla="*/ 28765 w 1676400"/>
                <a:gd name="connsiteY123" fmla="*/ 1093375 h 1771650"/>
                <a:gd name="connsiteX124" fmla="*/ 30289 w 1676400"/>
                <a:gd name="connsiteY124" fmla="*/ 1079945 h 1771650"/>
                <a:gd name="connsiteX125" fmla="*/ 22669 w 1676400"/>
                <a:gd name="connsiteY125" fmla="*/ 1071182 h 1771650"/>
                <a:gd name="connsiteX126" fmla="*/ 16097 w 1676400"/>
                <a:gd name="connsiteY126" fmla="*/ 1069467 h 1771650"/>
                <a:gd name="connsiteX127" fmla="*/ 16954 w 1676400"/>
                <a:gd name="connsiteY127" fmla="*/ 1044226 h 1771650"/>
                <a:gd name="connsiteX128" fmla="*/ 9525 w 1676400"/>
                <a:gd name="connsiteY128" fmla="*/ 1010031 h 1771650"/>
                <a:gd name="connsiteX129" fmla="*/ 15716 w 1676400"/>
                <a:gd name="connsiteY129" fmla="*/ 988219 h 1771650"/>
                <a:gd name="connsiteX130" fmla="*/ 23241 w 1676400"/>
                <a:gd name="connsiteY130" fmla="*/ 986409 h 1771650"/>
                <a:gd name="connsiteX131" fmla="*/ 23146 w 1676400"/>
                <a:gd name="connsiteY131" fmla="*/ 974217 h 1771650"/>
                <a:gd name="connsiteX132" fmla="*/ 61341 w 1676400"/>
                <a:gd name="connsiteY132" fmla="*/ 959072 h 1771650"/>
                <a:gd name="connsiteX133" fmla="*/ 74485 w 1676400"/>
                <a:gd name="connsiteY133" fmla="*/ 944785 h 1771650"/>
                <a:gd name="connsiteX134" fmla="*/ 90964 w 1676400"/>
                <a:gd name="connsiteY134" fmla="*/ 912971 h 1771650"/>
                <a:gd name="connsiteX135" fmla="*/ 97917 w 1676400"/>
                <a:gd name="connsiteY135" fmla="*/ 905065 h 1771650"/>
                <a:gd name="connsiteX136" fmla="*/ 112490 w 1676400"/>
                <a:gd name="connsiteY136" fmla="*/ 899255 h 1771650"/>
                <a:gd name="connsiteX137" fmla="*/ 124396 w 1676400"/>
                <a:gd name="connsiteY137" fmla="*/ 886396 h 1771650"/>
                <a:gd name="connsiteX138" fmla="*/ 122968 w 1676400"/>
                <a:gd name="connsiteY138" fmla="*/ 884873 h 1771650"/>
                <a:gd name="connsiteX139" fmla="*/ 164497 w 1676400"/>
                <a:gd name="connsiteY139" fmla="*/ 872109 h 1771650"/>
                <a:gd name="connsiteX140" fmla="*/ 182785 w 1676400"/>
                <a:gd name="connsiteY140" fmla="*/ 872395 h 1771650"/>
                <a:gd name="connsiteX141" fmla="*/ 188214 w 1676400"/>
                <a:gd name="connsiteY141" fmla="*/ 856393 h 1771650"/>
                <a:gd name="connsiteX142" fmla="*/ 199358 w 1676400"/>
                <a:gd name="connsiteY142" fmla="*/ 847820 h 1771650"/>
                <a:gd name="connsiteX143" fmla="*/ 216789 w 1676400"/>
                <a:gd name="connsiteY143" fmla="*/ 848582 h 1771650"/>
                <a:gd name="connsiteX144" fmla="*/ 219456 w 1676400"/>
                <a:gd name="connsiteY144" fmla="*/ 841343 h 1771650"/>
                <a:gd name="connsiteX145" fmla="*/ 217741 w 1676400"/>
                <a:gd name="connsiteY145" fmla="*/ 830866 h 1771650"/>
                <a:gd name="connsiteX146" fmla="*/ 231267 w 1676400"/>
                <a:gd name="connsiteY146" fmla="*/ 827627 h 1771650"/>
                <a:gd name="connsiteX147" fmla="*/ 236410 w 1676400"/>
                <a:gd name="connsiteY147" fmla="*/ 815721 h 1771650"/>
                <a:gd name="connsiteX148" fmla="*/ 235553 w 1676400"/>
                <a:gd name="connsiteY148" fmla="*/ 807720 h 1771650"/>
                <a:gd name="connsiteX149" fmla="*/ 240506 w 1676400"/>
                <a:gd name="connsiteY149" fmla="*/ 788003 h 1771650"/>
                <a:gd name="connsiteX150" fmla="*/ 238411 w 1676400"/>
                <a:gd name="connsiteY150" fmla="*/ 777526 h 1771650"/>
                <a:gd name="connsiteX151" fmla="*/ 240506 w 1676400"/>
                <a:gd name="connsiteY151" fmla="*/ 773906 h 1771650"/>
                <a:gd name="connsiteX152" fmla="*/ 262033 w 1676400"/>
                <a:gd name="connsiteY152" fmla="*/ 777240 h 1771650"/>
                <a:gd name="connsiteX153" fmla="*/ 261842 w 1676400"/>
                <a:gd name="connsiteY153" fmla="*/ 780860 h 1771650"/>
                <a:gd name="connsiteX154" fmla="*/ 280130 w 1676400"/>
                <a:gd name="connsiteY154" fmla="*/ 781621 h 1771650"/>
                <a:gd name="connsiteX155" fmla="*/ 307276 w 1676400"/>
                <a:gd name="connsiteY155" fmla="*/ 773335 h 1771650"/>
                <a:gd name="connsiteX156" fmla="*/ 317468 w 1676400"/>
                <a:gd name="connsiteY156" fmla="*/ 776764 h 1771650"/>
                <a:gd name="connsiteX157" fmla="*/ 330136 w 1676400"/>
                <a:gd name="connsiteY157" fmla="*/ 761905 h 1771650"/>
                <a:gd name="connsiteX158" fmla="*/ 326803 w 1676400"/>
                <a:gd name="connsiteY158" fmla="*/ 752665 h 1771650"/>
                <a:gd name="connsiteX159" fmla="*/ 332327 w 1676400"/>
                <a:gd name="connsiteY159" fmla="*/ 741140 h 1771650"/>
                <a:gd name="connsiteX160" fmla="*/ 350901 w 1676400"/>
                <a:gd name="connsiteY160" fmla="*/ 735330 h 1771650"/>
                <a:gd name="connsiteX161" fmla="*/ 355092 w 1676400"/>
                <a:gd name="connsiteY161" fmla="*/ 725615 h 1771650"/>
                <a:gd name="connsiteX162" fmla="*/ 351187 w 1676400"/>
                <a:gd name="connsiteY162" fmla="*/ 719423 h 1771650"/>
                <a:gd name="connsiteX163" fmla="*/ 346138 w 1676400"/>
                <a:gd name="connsiteY163" fmla="*/ 720757 h 1771650"/>
                <a:gd name="connsiteX164" fmla="*/ 344233 w 1676400"/>
                <a:gd name="connsiteY164" fmla="*/ 714280 h 1771650"/>
                <a:gd name="connsiteX165" fmla="*/ 348424 w 1676400"/>
                <a:gd name="connsiteY165" fmla="*/ 710279 h 1771650"/>
                <a:gd name="connsiteX166" fmla="*/ 338899 w 1676400"/>
                <a:gd name="connsiteY166" fmla="*/ 705517 h 1771650"/>
                <a:gd name="connsiteX167" fmla="*/ 340042 w 1676400"/>
                <a:gd name="connsiteY167" fmla="*/ 703802 h 1771650"/>
                <a:gd name="connsiteX168" fmla="*/ 352139 w 1676400"/>
                <a:gd name="connsiteY168" fmla="*/ 709327 h 1771650"/>
                <a:gd name="connsiteX169" fmla="*/ 366141 w 1676400"/>
                <a:gd name="connsiteY169" fmla="*/ 707898 h 1771650"/>
                <a:gd name="connsiteX170" fmla="*/ 374047 w 1676400"/>
                <a:gd name="connsiteY170" fmla="*/ 709994 h 1771650"/>
                <a:gd name="connsiteX171" fmla="*/ 380428 w 1676400"/>
                <a:gd name="connsiteY171" fmla="*/ 721519 h 1771650"/>
                <a:gd name="connsiteX172" fmla="*/ 375952 w 1676400"/>
                <a:gd name="connsiteY172" fmla="*/ 739902 h 1771650"/>
                <a:gd name="connsiteX173" fmla="*/ 379000 w 1676400"/>
                <a:gd name="connsiteY173" fmla="*/ 745331 h 1771650"/>
                <a:gd name="connsiteX174" fmla="*/ 389668 w 1676400"/>
                <a:gd name="connsiteY174" fmla="*/ 748379 h 1771650"/>
                <a:gd name="connsiteX175" fmla="*/ 392239 w 1676400"/>
                <a:gd name="connsiteY175" fmla="*/ 752380 h 1771650"/>
                <a:gd name="connsiteX176" fmla="*/ 389953 w 1676400"/>
                <a:gd name="connsiteY176" fmla="*/ 776192 h 1771650"/>
                <a:gd name="connsiteX177" fmla="*/ 404622 w 1676400"/>
                <a:gd name="connsiteY177" fmla="*/ 781812 h 1771650"/>
                <a:gd name="connsiteX178" fmla="*/ 411956 w 1676400"/>
                <a:gd name="connsiteY178" fmla="*/ 782098 h 1771650"/>
                <a:gd name="connsiteX179" fmla="*/ 418624 w 1676400"/>
                <a:gd name="connsiteY179" fmla="*/ 776954 h 1771650"/>
                <a:gd name="connsiteX180" fmla="*/ 429673 w 1676400"/>
                <a:gd name="connsiteY180" fmla="*/ 754856 h 1771650"/>
                <a:gd name="connsiteX181" fmla="*/ 428530 w 1676400"/>
                <a:gd name="connsiteY181" fmla="*/ 716185 h 1771650"/>
                <a:gd name="connsiteX182" fmla="*/ 431387 w 1676400"/>
                <a:gd name="connsiteY182" fmla="*/ 710946 h 1771650"/>
                <a:gd name="connsiteX183" fmla="*/ 460534 w 1676400"/>
                <a:gd name="connsiteY183" fmla="*/ 706279 h 1771650"/>
                <a:gd name="connsiteX184" fmla="*/ 480727 w 1676400"/>
                <a:gd name="connsiteY184" fmla="*/ 714756 h 1771650"/>
                <a:gd name="connsiteX185" fmla="*/ 498348 w 1676400"/>
                <a:gd name="connsiteY185" fmla="*/ 713423 h 1771650"/>
                <a:gd name="connsiteX186" fmla="*/ 497681 w 1676400"/>
                <a:gd name="connsiteY186" fmla="*/ 715327 h 1771650"/>
                <a:gd name="connsiteX187" fmla="*/ 509778 w 1676400"/>
                <a:gd name="connsiteY187" fmla="*/ 720185 h 1771650"/>
                <a:gd name="connsiteX188" fmla="*/ 513683 w 1676400"/>
                <a:gd name="connsiteY188" fmla="*/ 727139 h 1771650"/>
                <a:gd name="connsiteX189" fmla="*/ 525018 w 1676400"/>
                <a:gd name="connsiteY189" fmla="*/ 724948 h 1771650"/>
                <a:gd name="connsiteX190" fmla="*/ 525304 w 1676400"/>
                <a:gd name="connsiteY190" fmla="*/ 727139 h 1771650"/>
                <a:gd name="connsiteX191" fmla="*/ 531590 w 1676400"/>
                <a:gd name="connsiteY191" fmla="*/ 728663 h 1771650"/>
                <a:gd name="connsiteX192" fmla="*/ 542735 w 1676400"/>
                <a:gd name="connsiteY192" fmla="*/ 710565 h 1771650"/>
                <a:gd name="connsiteX193" fmla="*/ 552545 w 1676400"/>
                <a:gd name="connsiteY193" fmla="*/ 711613 h 1771650"/>
                <a:gd name="connsiteX194" fmla="*/ 559403 w 1676400"/>
                <a:gd name="connsiteY194" fmla="*/ 707517 h 1771650"/>
                <a:gd name="connsiteX195" fmla="*/ 567595 w 1676400"/>
                <a:gd name="connsiteY195" fmla="*/ 712756 h 1771650"/>
                <a:gd name="connsiteX196" fmla="*/ 572072 w 1676400"/>
                <a:gd name="connsiteY196" fmla="*/ 704850 h 1771650"/>
                <a:gd name="connsiteX197" fmla="*/ 574929 w 1676400"/>
                <a:gd name="connsiteY197" fmla="*/ 706279 h 1771650"/>
                <a:gd name="connsiteX198" fmla="*/ 572834 w 1676400"/>
                <a:gd name="connsiteY198" fmla="*/ 710660 h 1771650"/>
                <a:gd name="connsiteX199" fmla="*/ 578168 w 1676400"/>
                <a:gd name="connsiteY199" fmla="*/ 712089 h 1771650"/>
                <a:gd name="connsiteX200" fmla="*/ 584359 w 1676400"/>
                <a:gd name="connsiteY200" fmla="*/ 719519 h 1771650"/>
                <a:gd name="connsiteX201" fmla="*/ 583120 w 1676400"/>
                <a:gd name="connsiteY201" fmla="*/ 721138 h 1771650"/>
                <a:gd name="connsiteX202" fmla="*/ 597599 w 1676400"/>
                <a:gd name="connsiteY202" fmla="*/ 730758 h 1771650"/>
                <a:gd name="connsiteX203" fmla="*/ 605504 w 1676400"/>
                <a:gd name="connsiteY203" fmla="*/ 732663 h 1771650"/>
                <a:gd name="connsiteX204" fmla="*/ 627412 w 1676400"/>
                <a:gd name="connsiteY204" fmla="*/ 728186 h 1771650"/>
                <a:gd name="connsiteX205" fmla="*/ 633412 w 1676400"/>
                <a:gd name="connsiteY205" fmla="*/ 722281 h 1771650"/>
                <a:gd name="connsiteX206" fmla="*/ 596837 w 1676400"/>
                <a:gd name="connsiteY206" fmla="*/ 698468 h 1771650"/>
                <a:gd name="connsiteX207" fmla="*/ 592836 w 1676400"/>
                <a:gd name="connsiteY207" fmla="*/ 687324 h 1771650"/>
                <a:gd name="connsiteX208" fmla="*/ 600170 w 1676400"/>
                <a:gd name="connsiteY208" fmla="*/ 685705 h 1771650"/>
                <a:gd name="connsiteX209" fmla="*/ 593122 w 1676400"/>
                <a:gd name="connsiteY209" fmla="*/ 673989 h 1771650"/>
                <a:gd name="connsiteX210" fmla="*/ 599408 w 1676400"/>
                <a:gd name="connsiteY210" fmla="*/ 665321 h 1771650"/>
                <a:gd name="connsiteX211" fmla="*/ 614743 w 1676400"/>
                <a:gd name="connsiteY211" fmla="*/ 658559 h 1771650"/>
                <a:gd name="connsiteX212" fmla="*/ 621983 w 1676400"/>
                <a:gd name="connsiteY212" fmla="*/ 658844 h 1771650"/>
                <a:gd name="connsiteX213" fmla="*/ 625316 w 1676400"/>
                <a:gd name="connsiteY213" fmla="*/ 653129 h 1771650"/>
                <a:gd name="connsiteX214" fmla="*/ 636080 w 1676400"/>
                <a:gd name="connsiteY214" fmla="*/ 668465 h 1771650"/>
                <a:gd name="connsiteX215" fmla="*/ 640366 w 1676400"/>
                <a:gd name="connsiteY215" fmla="*/ 661225 h 1771650"/>
                <a:gd name="connsiteX216" fmla="*/ 639509 w 1676400"/>
                <a:gd name="connsiteY216" fmla="*/ 657035 h 1771650"/>
                <a:gd name="connsiteX217" fmla="*/ 643414 w 1676400"/>
                <a:gd name="connsiteY217" fmla="*/ 655034 h 1771650"/>
                <a:gd name="connsiteX218" fmla="*/ 668845 w 1676400"/>
                <a:gd name="connsiteY218" fmla="*/ 665321 h 1771650"/>
                <a:gd name="connsiteX219" fmla="*/ 685800 w 1676400"/>
                <a:gd name="connsiteY219" fmla="*/ 656368 h 1771650"/>
                <a:gd name="connsiteX220" fmla="*/ 687038 w 1676400"/>
                <a:gd name="connsiteY220" fmla="*/ 645795 h 1771650"/>
                <a:gd name="connsiteX221" fmla="*/ 699230 w 1676400"/>
                <a:gd name="connsiteY221" fmla="*/ 616934 h 1771650"/>
                <a:gd name="connsiteX222" fmla="*/ 693896 w 1676400"/>
                <a:gd name="connsiteY222" fmla="*/ 613791 h 1771650"/>
                <a:gd name="connsiteX223" fmla="*/ 693039 w 1676400"/>
                <a:gd name="connsiteY223" fmla="*/ 606362 h 1771650"/>
                <a:gd name="connsiteX224" fmla="*/ 699421 w 1676400"/>
                <a:gd name="connsiteY224" fmla="*/ 603599 h 1771650"/>
                <a:gd name="connsiteX225" fmla="*/ 706945 w 1676400"/>
                <a:gd name="connsiteY225" fmla="*/ 591217 h 1771650"/>
                <a:gd name="connsiteX226" fmla="*/ 716470 w 1676400"/>
                <a:gd name="connsiteY226" fmla="*/ 587312 h 1771650"/>
                <a:gd name="connsiteX227" fmla="*/ 715899 w 1676400"/>
                <a:gd name="connsiteY227" fmla="*/ 574167 h 1771650"/>
                <a:gd name="connsiteX228" fmla="*/ 705612 w 1676400"/>
                <a:gd name="connsiteY228" fmla="*/ 571976 h 1771650"/>
                <a:gd name="connsiteX229" fmla="*/ 696944 w 1676400"/>
                <a:gd name="connsiteY229" fmla="*/ 565214 h 1771650"/>
                <a:gd name="connsiteX230" fmla="*/ 694563 w 1676400"/>
                <a:gd name="connsiteY230" fmla="*/ 553307 h 1771650"/>
                <a:gd name="connsiteX231" fmla="*/ 710089 w 1676400"/>
                <a:gd name="connsiteY231" fmla="*/ 542735 h 1771650"/>
                <a:gd name="connsiteX232" fmla="*/ 717042 w 1676400"/>
                <a:gd name="connsiteY232" fmla="*/ 522351 h 1771650"/>
                <a:gd name="connsiteX233" fmla="*/ 726948 w 1676400"/>
                <a:gd name="connsiteY233" fmla="*/ 515017 h 1771650"/>
                <a:gd name="connsiteX234" fmla="*/ 725710 w 1676400"/>
                <a:gd name="connsiteY234" fmla="*/ 506825 h 1771650"/>
                <a:gd name="connsiteX235" fmla="*/ 737235 w 1676400"/>
                <a:gd name="connsiteY235" fmla="*/ 502920 h 1771650"/>
                <a:gd name="connsiteX236" fmla="*/ 757047 w 1676400"/>
                <a:gd name="connsiteY236" fmla="*/ 481679 h 1771650"/>
                <a:gd name="connsiteX237" fmla="*/ 767905 w 1676400"/>
                <a:gd name="connsiteY237" fmla="*/ 477774 h 1771650"/>
                <a:gd name="connsiteX238" fmla="*/ 785146 w 1676400"/>
                <a:gd name="connsiteY238" fmla="*/ 500825 h 1771650"/>
                <a:gd name="connsiteX239" fmla="*/ 783431 w 1676400"/>
                <a:gd name="connsiteY239" fmla="*/ 501872 h 1771650"/>
                <a:gd name="connsiteX240" fmla="*/ 792766 w 1676400"/>
                <a:gd name="connsiteY240" fmla="*/ 508444 h 1771650"/>
                <a:gd name="connsiteX241" fmla="*/ 788289 w 1676400"/>
                <a:gd name="connsiteY241" fmla="*/ 514160 h 1771650"/>
                <a:gd name="connsiteX242" fmla="*/ 793433 w 1676400"/>
                <a:gd name="connsiteY242" fmla="*/ 516350 h 1771650"/>
                <a:gd name="connsiteX243" fmla="*/ 796957 w 1676400"/>
                <a:gd name="connsiteY243" fmla="*/ 512921 h 1771650"/>
                <a:gd name="connsiteX244" fmla="*/ 799052 w 1676400"/>
                <a:gd name="connsiteY244" fmla="*/ 514731 h 1771650"/>
                <a:gd name="connsiteX245" fmla="*/ 792956 w 1676400"/>
                <a:gd name="connsiteY245" fmla="*/ 520256 h 1771650"/>
                <a:gd name="connsiteX246" fmla="*/ 798576 w 1676400"/>
                <a:gd name="connsiteY246" fmla="*/ 521494 h 1771650"/>
                <a:gd name="connsiteX247" fmla="*/ 795242 w 1676400"/>
                <a:gd name="connsiteY247" fmla="*/ 539782 h 1771650"/>
                <a:gd name="connsiteX248" fmla="*/ 799624 w 1676400"/>
                <a:gd name="connsiteY248" fmla="*/ 552355 h 1771650"/>
                <a:gd name="connsiteX249" fmla="*/ 810959 w 1676400"/>
                <a:gd name="connsiteY249" fmla="*/ 543687 h 1771650"/>
                <a:gd name="connsiteX250" fmla="*/ 819626 w 1676400"/>
                <a:gd name="connsiteY250" fmla="*/ 547973 h 1771650"/>
                <a:gd name="connsiteX251" fmla="*/ 822484 w 1676400"/>
                <a:gd name="connsiteY251" fmla="*/ 536162 h 1771650"/>
                <a:gd name="connsiteX252" fmla="*/ 825722 w 1676400"/>
                <a:gd name="connsiteY252" fmla="*/ 535210 h 1771650"/>
                <a:gd name="connsiteX253" fmla="*/ 828008 w 1676400"/>
                <a:gd name="connsiteY253" fmla="*/ 539306 h 1771650"/>
                <a:gd name="connsiteX254" fmla="*/ 832485 w 1676400"/>
                <a:gd name="connsiteY254" fmla="*/ 537305 h 1771650"/>
                <a:gd name="connsiteX255" fmla="*/ 834962 w 1676400"/>
                <a:gd name="connsiteY255" fmla="*/ 545021 h 1771650"/>
                <a:gd name="connsiteX256" fmla="*/ 838486 w 1676400"/>
                <a:gd name="connsiteY256" fmla="*/ 543877 h 1771650"/>
                <a:gd name="connsiteX257" fmla="*/ 843343 w 1676400"/>
                <a:gd name="connsiteY257" fmla="*/ 548164 h 1771650"/>
                <a:gd name="connsiteX258" fmla="*/ 849059 w 1676400"/>
                <a:gd name="connsiteY258" fmla="*/ 545687 h 1771650"/>
                <a:gd name="connsiteX259" fmla="*/ 846201 w 1676400"/>
                <a:gd name="connsiteY259" fmla="*/ 537591 h 1771650"/>
                <a:gd name="connsiteX260" fmla="*/ 854107 w 1676400"/>
                <a:gd name="connsiteY260" fmla="*/ 528352 h 1771650"/>
                <a:gd name="connsiteX261" fmla="*/ 855535 w 1676400"/>
                <a:gd name="connsiteY261" fmla="*/ 518731 h 1771650"/>
                <a:gd name="connsiteX262" fmla="*/ 871442 w 1676400"/>
                <a:gd name="connsiteY262" fmla="*/ 513112 h 1771650"/>
                <a:gd name="connsiteX263" fmla="*/ 873824 w 1676400"/>
                <a:gd name="connsiteY263" fmla="*/ 491014 h 1771650"/>
                <a:gd name="connsiteX264" fmla="*/ 894016 w 1676400"/>
                <a:gd name="connsiteY264" fmla="*/ 490442 h 1771650"/>
                <a:gd name="connsiteX265" fmla="*/ 894302 w 1676400"/>
                <a:gd name="connsiteY265" fmla="*/ 487108 h 1771650"/>
                <a:gd name="connsiteX266" fmla="*/ 923353 w 1676400"/>
                <a:gd name="connsiteY266" fmla="*/ 481012 h 1771650"/>
                <a:gd name="connsiteX267" fmla="*/ 928973 w 1676400"/>
                <a:gd name="connsiteY267" fmla="*/ 474535 h 1771650"/>
                <a:gd name="connsiteX268" fmla="*/ 949357 w 1676400"/>
                <a:gd name="connsiteY268" fmla="*/ 470440 h 1771650"/>
                <a:gd name="connsiteX269" fmla="*/ 952405 w 1676400"/>
                <a:gd name="connsiteY269" fmla="*/ 467963 h 1771650"/>
                <a:gd name="connsiteX270" fmla="*/ 947166 w 1676400"/>
                <a:gd name="connsiteY270" fmla="*/ 460248 h 1771650"/>
                <a:gd name="connsiteX271" fmla="*/ 950690 w 1676400"/>
                <a:gd name="connsiteY271" fmla="*/ 456724 h 1771650"/>
                <a:gd name="connsiteX272" fmla="*/ 961739 w 1676400"/>
                <a:gd name="connsiteY272" fmla="*/ 456248 h 1771650"/>
                <a:gd name="connsiteX273" fmla="*/ 962882 w 1676400"/>
                <a:gd name="connsiteY273" fmla="*/ 452247 h 1771650"/>
                <a:gd name="connsiteX274" fmla="*/ 972979 w 1676400"/>
                <a:gd name="connsiteY274" fmla="*/ 448818 h 1771650"/>
                <a:gd name="connsiteX275" fmla="*/ 980503 w 1676400"/>
                <a:gd name="connsiteY275" fmla="*/ 442627 h 1771650"/>
                <a:gd name="connsiteX276" fmla="*/ 990314 w 1676400"/>
                <a:gd name="connsiteY276" fmla="*/ 443484 h 1771650"/>
                <a:gd name="connsiteX277" fmla="*/ 999268 w 1676400"/>
                <a:gd name="connsiteY277" fmla="*/ 449866 h 1771650"/>
                <a:gd name="connsiteX278" fmla="*/ 1010984 w 1676400"/>
                <a:gd name="connsiteY278" fmla="*/ 447675 h 1771650"/>
                <a:gd name="connsiteX279" fmla="*/ 1013841 w 1676400"/>
                <a:gd name="connsiteY279" fmla="*/ 444627 h 1771650"/>
                <a:gd name="connsiteX280" fmla="*/ 1022604 w 1676400"/>
                <a:gd name="connsiteY280" fmla="*/ 444437 h 1771650"/>
                <a:gd name="connsiteX281" fmla="*/ 1026414 w 1676400"/>
                <a:gd name="connsiteY281" fmla="*/ 435959 h 1771650"/>
                <a:gd name="connsiteX282" fmla="*/ 1020128 w 1676400"/>
                <a:gd name="connsiteY282" fmla="*/ 424529 h 1771650"/>
                <a:gd name="connsiteX283" fmla="*/ 1021270 w 1676400"/>
                <a:gd name="connsiteY283" fmla="*/ 397192 h 1771650"/>
                <a:gd name="connsiteX284" fmla="*/ 1027271 w 1676400"/>
                <a:gd name="connsiteY284" fmla="*/ 381381 h 1771650"/>
                <a:gd name="connsiteX285" fmla="*/ 1036701 w 1676400"/>
                <a:gd name="connsiteY285" fmla="*/ 372904 h 1771650"/>
                <a:gd name="connsiteX286" fmla="*/ 1043654 w 1676400"/>
                <a:gd name="connsiteY286" fmla="*/ 351758 h 1771650"/>
                <a:gd name="connsiteX287" fmla="*/ 1059561 w 1676400"/>
                <a:gd name="connsiteY287" fmla="*/ 349472 h 1771650"/>
                <a:gd name="connsiteX288" fmla="*/ 1070705 w 1676400"/>
                <a:gd name="connsiteY288" fmla="*/ 356235 h 1771650"/>
                <a:gd name="connsiteX289" fmla="*/ 1103185 w 1676400"/>
                <a:gd name="connsiteY289" fmla="*/ 340519 h 1771650"/>
                <a:gd name="connsiteX290" fmla="*/ 1135380 w 1676400"/>
                <a:gd name="connsiteY290" fmla="*/ 331660 h 1771650"/>
                <a:gd name="connsiteX291" fmla="*/ 1140523 w 1676400"/>
                <a:gd name="connsiteY291" fmla="*/ 312325 h 1771650"/>
                <a:gd name="connsiteX292" fmla="*/ 1137666 w 1676400"/>
                <a:gd name="connsiteY292" fmla="*/ 300895 h 1771650"/>
                <a:gd name="connsiteX293" fmla="*/ 1149668 w 1676400"/>
                <a:gd name="connsiteY293" fmla="*/ 290227 h 1771650"/>
                <a:gd name="connsiteX294" fmla="*/ 1149286 w 1676400"/>
                <a:gd name="connsiteY294" fmla="*/ 276892 h 1771650"/>
                <a:gd name="connsiteX295" fmla="*/ 1162717 w 1676400"/>
                <a:gd name="connsiteY295" fmla="*/ 262128 h 1771650"/>
                <a:gd name="connsiteX296" fmla="*/ 1184243 w 1676400"/>
                <a:gd name="connsiteY296" fmla="*/ 250317 h 1771650"/>
                <a:gd name="connsiteX297" fmla="*/ 1186148 w 1676400"/>
                <a:gd name="connsiteY297" fmla="*/ 240125 h 1771650"/>
                <a:gd name="connsiteX298" fmla="*/ 1199293 w 1676400"/>
                <a:gd name="connsiteY298" fmla="*/ 232696 h 1771650"/>
                <a:gd name="connsiteX299" fmla="*/ 1203293 w 1676400"/>
                <a:gd name="connsiteY299" fmla="*/ 226885 h 1771650"/>
                <a:gd name="connsiteX300" fmla="*/ 1204246 w 1676400"/>
                <a:gd name="connsiteY300" fmla="*/ 214884 h 1771650"/>
                <a:gd name="connsiteX301" fmla="*/ 1198531 w 1676400"/>
                <a:gd name="connsiteY301" fmla="*/ 212788 h 1771650"/>
                <a:gd name="connsiteX302" fmla="*/ 1204627 w 1676400"/>
                <a:gd name="connsiteY302" fmla="*/ 197072 h 1771650"/>
                <a:gd name="connsiteX303" fmla="*/ 1212914 w 1676400"/>
                <a:gd name="connsiteY303" fmla="*/ 186309 h 1771650"/>
                <a:gd name="connsiteX304" fmla="*/ 1213390 w 1676400"/>
                <a:gd name="connsiteY304" fmla="*/ 180213 h 1771650"/>
                <a:gd name="connsiteX305" fmla="*/ 1201960 w 1676400"/>
                <a:gd name="connsiteY305" fmla="*/ 177451 h 1771650"/>
                <a:gd name="connsiteX306" fmla="*/ 1191292 w 1676400"/>
                <a:gd name="connsiteY306" fmla="*/ 170497 h 1771650"/>
                <a:gd name="connsiteX307" fmla="*/ 1197007 w 1676400"/>
                <a:gd name="connsiteY307" fmla="*/ 166497 h 1771650"/>
                <a:gd name="connsiteX308" fmla="*/ 1201388 w 1676400"/>
                <a:gd name="connsiteY308" fmla="*/ 166973 h 1771650"/>
                <a:gd name="connsiteX309" fmla="*/ 1218248 w 1676400"/>
                <a:gd name="connsiteY309" fmla="*/ 160210 h 1771650"/>
                <a:gd name="connsiteX310" fmla="*/ 1224344 w 1676400"/>
                <a:gd name="connsiteY310" fmla="*/ 145828 h 1771650"/>
                <a:gd name="connsiteX311" fmla="*/ 1228915 w 1676400"/>
                <a:gd name="connsiteY311" fmla="*/ 144113 h 1771650"/>
                <a:gd name="connsiteX312" fmla="*/ 1230630 w 1676400"/>
                <a:gd name="connsiteY312" fmla="*/ 136017 h 1771650"/>
                <a:gd name="connsiteX313" fmla="*/ 1231011 w 1676400"/>
                <a:gd name="connsiteY313" fmla="*/ 114871 h 1771650"/>
                <a:gd name="connsiteX314" fmla="*/ 1225582 w 1676400"/>
                <a:gd name="connsiteY314" fmla="*/ 104775 h 1771650"/>
                <a:gd name="connsiteX315" fmla="*/ 1228344 w 1676400"/>
                <a:gd name="connsiteY315" fmla="*/ 104394 h 1771650"/>
                <a:gd name="connsiteX316" fmla="*/ 1229582 w 1676400"/>
                <a:gd name="connsiteY316" fmla="*/ 97250 h 1771650"/>
                <a:gd name="connsiteX317" fmla="*/ 1230154 w 1676400"/>
                <a:gd name="connsiteY317" fmla="*/ 91440 h 1771650"/>
                <a:gd name="connsiteX318" fmla="*/ 1225868 w 1676400"/>
                <a:gd name="connsiteY318" fmla="*/ 79057 h 1771650"/>
                <a:gd name="connsiteX319" fmla="*/ 1229011 w 1676400"/>
                <a:gd name="connsiteY319" fmla="*/ 69913 h 1771650"/>
                <a:gd name="connsiteX320" fmla="*/ 1223772 w 1676400"/>
                <a:gd name="connsiteY320" fmla="*/ 64103 h 1771650"/>
                <a:gd name="connsiteX321" fmla="*/ 1223581 w 1676400"/>
                <a:gd name="connsiteY321" fmla="*/ 54197 h 1771650"/>
                <a:gd name="connsiteX322" fmla="*/ 1214342 w 1676400"/>
                <a:gd name="connsiteY322" fmla="*/ 50006 h 1771650"/>
                <a:gd name="connsiteX323" fmla="*/ 1203579 w 1676400"/>
                <a:gd name="connsiteY323" fmla="*/ 38290 h 1771650"/>
                <a:gd name="connsiteX324" fmla="*/ 1209008 w 1676400"/>
                <a:gd name="connsiteY324" fmla="*/ 32766 h 1771650"/>
                <a:gd name="connsiteX325" fmla="*/ 1223391 w 1676400"/>
                <a:gd name="connsiteY325" fmla="*/ 28575 h 1771650"/>
                <a:gd name="connsiteX326" fmla="*/ 1257205 w 1676400"/>
                <a:gd name="connsiteY326" fmla="*/ 39243 h 1771650"/>
                <a:gd name="connsiteX327" fmla="*/ 1278160 w 1676400"/>
                <a:gd name="connsiteY327" fmla="*/ 32671 h 1771650"/>
                <a:gd name="connsiteX328" fmla="*/ 1302353 w 1676400"/>
                <a:gd name="connsiteY328" fmla="*/ 36766 h 1771650"/>
                <a:gd name="connsiteX329" fmla="*/ 1337691 w 1676400"/>
                <a:gd name="connsiteY329" fmla="*/ 23336 h 1771650"/>
                <a:gd name="connsiteX330" fmla="*/ 1356741 w 1676400"/>
                <a:gd name="connsiteY330" fmla="*/ 11620 h 1771650"/>
                <a:gd name="connsiteX331" fmla="*/ 1366552 w 1676400"/>
                <a:gd name="connsiteY331" fmla="*/ 9525 h 1771650"/>
                <a:gd name="connsiteX332" fmla="*/ 1395222 w 1676400"/>
                <a:gd name="connsiteY332" fmla="*/ 20193 h 1771650"/>
                <a:gd name="connsiteX333" fmla="*/ 1399889 w 1676400"/>
                <a:gd name="connsiteY333" fmla="*/ 19240 h 1771650"/>
                <a:gd name="connsiteX334" fmla="*/ 1407414 w 1676400"/>
                <a:gd name="connsiteY334" fmla="*/ 22288 h 1771650"/>
                <a:gd name="connsiteX335" fmla="*/ 1413224 w 1676400"/>
                <a:gd name="connsiteY335" fmla="*/ 26289 h 1771650"/>
                <a:gd name="connsiteX336" fmla="*/ 1413224 w 1676400"/>
                <a:gd name="connsiteY336" fmla="*/ 34385 h 1771650"/>
                <a:gd name="connsiteX337" fmla="*/ 1419035 w 1676400"/>
                <a:gd name="connsiteY337" fmla="*/ 36671 h 1771650"/>
                <a:gd name="connsiteX338" fmla="*/ 1422178 w 1676400"/>
                <a:gd name="connsiteY338" fmla="*/ 43148 h 1771650"/>
                <a:gd name="connsiteX339" fmla="*/ 1427988 w 1676400"/>
                <a:gd name="connsiteY339" fmla="*/ 47244 h 1771650"/>
                <a:gd name="connsiteX340" fmla="*/ 1436180 w 1676400"/>
                <a:gd name="connsiteY340" fmla="*/ 48006 h 1771650"/>
                <a:gd name="connsiteX341" fmla="*/ 1441704 w 1676400"/>
                <a:gd name="connsiteY341" fmla="*/ 44386 h 1771650"/>
                <a:gd name="connsiteX342" fmla="*/ 1458087 w 1676400"/>
                <a:gd name="connsiteY342" fmla="*/ 53721 h 1771650"/>
                <a:gd name="connsiteX343" fmla="*/ 1467802 w 1676400"/>
                <a:gd name="connsiteY343" fmla="*/ 48006 h 1771650"/>
                <a:gd name="connsiteX344" fmla="*/ 1470755 w 1676400"/>
                <a:gd name="connsiteY344" fmla="*/ 53530 h 1771650"/>
                <a:gd name="connsiteX345" fmla="*/ 1482471 w 1676400"/>
                <a:gd name="connsiteY345" fmla="*/ 54197 h 1771650"/>
                <a:gd name="connsiteX346" fmla="*/ 1490567 w 1676400"/>
                <a:gd name="connsiteY346" fmla="*/ 58198 h 1771650"/>
                <a:gd name="connsiteX347" fmla="*/ 1496663 w 1676400"/>
                <a:gd name="connsiteY347" fmla="*/ 64198 h 1771650"/>
                <a:gd name="connsiteX348" fmla="*/ 1518761 w 1676400"/>
                <a:gd name="connsiteY348" fmla="*/ 75343 h 1771650"/>
                <a:gd name="connsiteX349" fmla="*/ 1524095 w 1676400"/>
                <a:gd name="connsiteY349" fmla="*/ 82105 h 1771650"/>
                <a:gd name="connsiteX350" fmla="*/ 1523048 w 1676400"/>
                <a:gd name="connsiteY350" fmla="*/ 92583 h 1771650"/>
                <a:gd name="connsiteX351" fmla="*/ 1529620 w 1676400"/>
                <a:gd name="connsiteY351" fmla="*/ 95917 h 1771650"/>
                <a:gd name="connsiteX352" fmla="*/ 1537240 w 1676400"/>
                <a:gd name="connsiteY352" fmla="*/ 106966 h 1771650"/>
                <a:gd name="connsiteX353" fmla="*/ 1534477 w 1676400"/>
                <a:gd name="connsiteY353" fmla="*/ 118015 h 1771650"/>
                <a:gd name="connsiteX354" fmla="*/ 1524190 w 1676400"/>
                <a:gd name="connsiteY354" fmla="*/ 133921 h 1771650"/>
                <a:gd name="connsiteX355" fmla="*/ 1519619 w 1676400"/>
                <a:gd name="connsiteY355" fmla="*/ 164973 h 1771650"/>
                <a:gd name="connsiteX356" fmla="*/ 1513046 w 1676400"/>
                <a:gd name="connsiteY356" fmla="*/ 172212 h 1771650"/>
                <a:gd name="connsiteX357" fmla="*/ 1512856 w 1676400"/>
                <a:gd name="connsiteY357" fmla="*/ 177165 h 1771650"/>
                <a:gd name="connsiteX358" fmla="*/ 1502188 w 1676400"/>
                <a:gd name="connsiteY358" fmla="*/ 180880 h 1771650"/>
                <a:gd name="connsiteX359" fmla="*/ 1493806 w 1676400"/>
                <a:gd name="connsiteY359" fmla="*/ 179356 h 1771650"/>
                <a:gd name="connsiteX360" fmla="*/ 1485329 w 1676400"/>
                <a:gd name="connsiteY360" fmla="*/ 185356 h 1771650"/>
                <a:gd name="connsiteX361" fmla="*/ 1498473 w 1676400"/>
                <a:gd name="connsiteY361" fmla="*/ 193262 h 1771650"/>
                <a:gd name="connsiteX362" fmla="*/ 1519238 w 1676400"/>
                <a:gd name="connsiteY362" fmla="*/ 211836 h 1771650"/>
                <a:gd name="connsiteX363" fmla="*/ 1532287 w 1676400"/>
                <a:gd name="connsiteY363" fmla="*/ 211645 h 1771650"/>
                <a:gd name="connsiteX364" fmla="*/ 1537526 w 1676400"/>
                <a:gd name="connsiteY364" fmla="*/ 215075 h 1771650"/>
                <a:gd name="connsiteX365" fmla="*/ 1549527 w 1676400"/>
                <a:gd name="connsiteY365" fmla="*/ 215741 h 1771650"/>
                <a:gd name="connsiteX366" fmla="*/ 1586294 w 1676400"/>
                <a:gd name="connsiteY366" fmla="*/ 230314 h 1771650"/>
                <a:gd name="connsiteX367" fmla="*/ 1582484 w 1676400"/>
                <a:gd name="connsiteY367" fmla="*/ 246316 h 1771650"/>
                <a:gd name="connsiteX368" fmla="*/ 1592294 w 1676400"/>
                <a:gd name="connsiteY368" fmla="*/ 239839 h 1771650"/>
                <a:gd name="connsiteX369" fmla="*/ 1600962 w 1676400"/>
                <a:gd name="connsiteY369" fmla="*/ 237934 h 1771650"/>
                <a:gd name="connsiteX370" fmla="*/ 1600105 w 1676400"/>
                <a:gd name="connsiteY370" fmla="*/ 246697 h 1771650"/>
                <a:gd name="connsiteX371" fmla="*/ 1606391 w 1676400"/>
                <a:gd name="connsiteY371" fmla="*/ 246793 h 1771650"/>
                <a:gd name="connsiteX372" fmla="*/ 1606010 w 1676400"/>
                <a:gd name="connsiteY372" fmla="*/ 255841 h 1771650"/>
                <a:gd name="connsiteX373" fmla="*/ 1597819 w 1676400"/>
                <a:gd name="connsiteY373" fmla="*/ 260699 h 1771650"/>
                <a:gd name="connsiteX374" fmla="*/ 1598390 w 1676400"/>
                <a:gd name="connsiteY374" fmla="*/ 267367 h 1771650"/>
                <a:gd name="connsiteX375" fmla="*/ 1588960 w 1676400"/>
                <a:gd name="connsiteY375" fmla="*/ 269081 h 1771650"/>
                <a:gd name="connsiteX376" fmla="*/ 1589818 w 1676400"/>
                <a:gd name="connsiteY376" fmla="*/ 273463 h 1771650"/>
                <a:gd name="connsiteX377" fmla="*/ 1593723 w 1676400"/>
                <a:gd name="connsiteY377" fmla="*/ 274891 h 1771650"/>
                <a:gd name="connsiteX378" fmla="*/ 1588865 w 1676400"/>
                <a:gd name="connsiteY378" fmla="*/ 281273 h 1771650"/>
                <a:gd name="connsiteX379" fmla="*/ 1595056 w 1676400"/>
                <a:gd name="connsiteY379" fmla="*/ 297561 h 1771650"/>
                <a:gd name="connsiteX380" fmla="*/ 1607153 w 1676400"/>
                <a:gd name="connsiteY380" fmla="*/ 297371 h 1771650"/>
                <a:gd name="connsiteX381" fmla="*/ 1616297 w 1676400"/>
                <a:gd name="connsiteY381" fmla="*/ 301371 h 1771650"/>
                <a:gd name="connsiteX382" fmla="*/ 1617440 w 1676400"/>
                <a:gd name="connsiteY382" fmla="*/ 304800 h 1771650"/>
                <a:gd name="connsiteX383" fmla="*/ 1643825 w 1676400"/>
                <a:gd name="connsiteY383" fmla="*/ 302514 h 1771650"/>
                <a:gd name="connsiteX384" fmla="*/ 1658398 w 1676400"/>
                <a:gd name="connsiteY384" fmla="*/ 304895 h 1771650"/>
                <a:gd name="connsiteX385" fmla="*/ 1669923 w 1676400"/>
                <a:gd name="connsiteY385" fmla="*/ 315182 h 1771650"/>
                <a:gd name="connsiteX386" fmla="*/ 1669923 w 1676400"/>
                <a:gd name="connsiteY386" fmla="*/ 320516 h 1771650"/>
                <a:gd name="connsiteX387" fmla="*/ 1640681 w 1676400"/>
                <a:gd name="connsiteY387" fmla="*/ 324231 h 1771650"/>
                <a:gd name="connsiteX388" fmla="*/ 1639443 w 1676400"/>
                <a:gd name="connsiteY388" fmla="*/ 338614 h 1771650"/>
                <a:gd name="connsiteX389" fmla="*/ 1637633 w 1676400"/>
                <a:gd name="connsiteY389" fmla="*/ 338614 h 1771650"/>
                <a:gd name="connsiteX390" fmla="*/ 1637252 w 1676400"/>
                <a:gd name="connsiteY390" fmla="*/ 343948 h 1771650"/>
                <a:gd name="connsiteX391" fmla="*/ 1634871 w 1676400"/>
                <a:gd name="connsiteY391" fmla="*/ 344138 h 1771650"/>
                <a:gd name="connsiteX392" fmla="*/ 1636300 w 1676400"/>
                <a:gd name="connsiteY392" fmla="*/ 359092 h 1771650"/>
                <a:gd name="connsiteX393" fmla="*/ 1632014 w 1676400"/>
                <a:gd name="connsiteY393" fmla="*/ 361283 h 1771650"/>
                <a:gd name="connsiteX394" fmla="*/ 1636490 w 1676400"/>
                <a:gd name="connsiteY394" fmla="*/ 379381 h 1771650"/>
                <a:gd name="connsiteX395" fmla="*/ 1624489 w 1676400"/>
                <a:gd name="connsiteY395" fmla="*/ 389287 h 1771650"/>
                <a:gd name="connsiteX396" fmla="*/ 1622869 w 1676400"/>
                <a:gd name="connsiteY396" fmla="*/ 397573 h 1771650"/>
                <a:gd name="connsiteX397" fmla="*/ 1614202 w 1676400"/>
                <a:gd name="connsiteY397" fmla="*/ 401383 h 1771650"/>
                <a:gd name="connsiteX398" fmla="*/ 1615059 w 1676400"/>
                <a:gd name="connsiteY398" fmla="*/ 409385 h 1771650"/>
                <a:gd name="connsiteX399" fmla="*/ 1611344 w 1676400"/>
                <a:gd name="connsiteY399" fmla="*/ 425101 h 1771650"/>
                <a:gd name="connsiteX400" fmla="*/ 1599248 w 1676400"/>
                <a:gd name="connsiteY400" fmla="*/ 425291 h 1771650"/>
                <a:gd name="connsiteX401" fmla="*/ 1603724 w 1676400"/>
                <a:gd name="connsiteY401" fmla="*/ 431959 h 1771650"/>
                <a:gd name="connsiteX402" fmla="*/ 1616964 w 1676400"/>
                <a:gd name="connsiteY402" fmla="*/ 435007 h 1771650"/>
                <a:gd name="connsiteX403" fmla="*/ 1626965 w 1676400"/>
                <a:gd name="connsiteY403" fmla="*/ 443103 h 1771650"/>
                <a:gd name="connsiteX404" fmla="*/ 1613059 w 1676400"/>
                <a:gd name="connsiteY404" fmla="*/ 465106 h 1771650"/>
                <a:gd name="connsiteX405" fmla="*/ 1616869 w 1676400"/>
                <a:gd name="connsiteY405" fmla="*/ 475488 h 1771650"/>
                <a:gd name="connsiteX406" fmla="*/ 1614773 w 1676400"/>
                <a:gd name="connsiteY406" fmla="*/ 484441 h 1771650"/>
                <a:gd name="connsiteX407" fmla="*/ 1606106 w 1676400"/>
                <a:gd name="connsiteY407" fmla="*/ 490728 h 1771650"/>
                <a:gd name="connsiteX408" fmla="*/ 1604010 w 1676400"/>
                <a:gd name="connsiteY408" fmla="*/ 498253 h 1771650"/>
                <a:gd name="connsiteX409" fmla="*/ 1589437 w 1676400"/>
                <a:gd name="connsiteY409" fmla="*/ 498158 h 1771650"/>
                <a:gd name="connsiteX410" fmla="*/ 1587151 w 1676400"/>
                <a:gd name="connsiteY410" fmla="*/ 505301 h 1771650"/>
                <a:gd name="connsiteX411" fmla="*/ 1583531 w 1676400"/>
                <a:gd name="connsiteY411" fmla="*/ 527018 h 1771650"/>
                <a:gd name="connsiteX412" fmla="*/ 1587341 w 1676400"/>
                <a:gd name="connsiteY412" fmla="*/ 527018 h 1771650"/>
                <a:gd name="connsiteX413" fmla="*/ 1590865 w 1676400"/>
                <a:gd name="connsiteY413" fmla="*/ 540163 h 1771650"/>
                <a:gd name="connsiteX414" fmla="*/ 1587722 w 1676400"/>
                <a:gd name="connsiteY414" fmla="*/ 540258 h 1771650"/>
                <a:gd name="connsiteX415" fmla="*/ 1586865 w 1676400"/>
                <a:gd name="connsiteY415" fmla="*/ 544259 h 1771650"/>
                <a:gd name="connsiteX416" fmla="*/ 1580864 w 1676400"/>
                <a:gd name="connsiteY416" fmla="*/ 543973 h 1771650"/>
                <a:gd name="connsiteX417" fmla="*/ 1586008 w 1676400"/>
                <a:gd name="connsiteY417" fmla="*/ 557403 h 1771650"/>
                <a:gd name="connsiteX418" fmla="*/ 1582960 w 1676400"/>
                <a:gd name="connsiteY418" fmla="*/ 558641 h 1771650"/>
                <a:gd name="connsiteX419" fmla="*/ 1585055 w 1676400"/>
                <a:gd name="connsiteY419" fmla="*/ 572357 h 1771650"/>
                <a:gd name="connsiteX420" fmla="*/ 1590865 w 1676400"/>
                <a:gd name="connsiteY420" fmla="*/ 572167 h 1771650"/>
                <a:gd name="connsiteX421" fmla="*/ 1592009 w 1676400"/>
                <a:gd name="connsiteY421" fmla="*/ 577787 h 1771650"/>
                <a:gd name="connsiteX422" fmla="*/ 1572959 w 1676400"/>
                <a:gd name="connsiteY422" fmla="*/ 586073 h 1771650"/>
                <a:gd name="connsiteX423" fmla="*/ 1566863 w 1676400"/>
                <a:gd name="connsiteY423" fmla="*/ 592265 h 1771650"/>
                <a:gd name="connsiteX424" fmla="*/ 1567910 w 1676400"/>
                <a:gd name="connsiteY424" fmla="*/ 601790 h 1771650"/>
                <a:gd name="connsiteX425" fmla="*/ 1573054 w 1676400"/>
                <a:gd name="connsiteY425" fmla="*/ 608838 h 1771650"/>
                <a:gd name="connsiteX426" fmla="*/ 1577816 w 1676400"/>
                <a:gd name="connsiteY426" fmla="*/ 607981 h 1771650"/>
                <a:gd name="connsiteX427" fmla="*/ 1592580 w 1676400"/>
                <a:gd name="connsiteY427" fmla="*/ 615410 h 1771650"/>
                <a:gd name="connsiteX428" fmla="*/ 1597438 w 1676400"/>
                <a:gd name="connsiteY428" fmla="*/ 623506 h 1771650"/>
                <a:gd name="connsiteX429" fmla="*/ 1594104 w 1676400"/>
                <a:gd name="connsiteY429" fmla="*/ 625792 h 1771650"/>
                <a:gd name="connsiteX430" fmla="*/ 1600676 w 1676400"/>
                <a:gd name="connsiteY430" fmla="*/ 634365 h 1771650"/>
                <a:gd name="connsiteX431" fmla="*/ 1597438 w 1676400"/>
                <a:gd name="connsiteY431" fmla="*/ 637699 h 1771650"/>
                <a:gd name="connsiteX432" fmla="*/ 1612678 w 1676400"/>
                <a:gd name="connsiteY432" fmla="*/ 660464 h 1771650"/>
                <a:gd name="connsiteX433" fmla="*/ 1623060 w 1676400"/>
                <a:gd name="connsiteY433" fmla="*/ 671227 h 1771650"/>
                <a:gd name="connsiteX434" fmla="*/ 1624013 w 1676400"/>
                <a:gd name="connsiteY434" fmla="*/ 682181 h 1771650"/>
                <a:gd name="connsiteX435" fmla="*/ 1618107 w 1676400"/>
                <a:gd name="connsiteY435" fmla="*/ 687419 h 1771650"/>
                <a:gd name="connsiteX436" fmla="*/ 1590199 w 1676400"/>
                <a:gd name="connsiteY436" fmla="*/ 694277 h 1771650"/>
                <a:gd name="connsiteX437" fmla="*/ 1580674 w 1676400"/>
                <a:gd name="connsiteY437" fmla="*/ 705898 h 1771650"/>
                <a:gd name="connsiteX438" fmla="*/ 1573625 w 1676400"/>
                <a:gd name="connsiteY438" fmla="*/ 710184 h 1771650"/>
                <a:gd name="connsiteX439" fmla="*/ 1557623 w 1676400"/>
                <a:gd name="connsiteY439" fmla="*/ 712089 h 1771650"/>
                <a:gd name="connsiteX440" fmla="*/ 1551718 w 1676400"/>
                <a:gd name="connsiteY440" fmla="*/ 715327 h 1771650"/>
                <a:gd name="connsiteX441" fmla="*/ 1541145 w 1676400"/>
                <a:gd name="connsiteY441" fmla="*/ 713042 h 1771650"/>
                <a:gd name="connsiteX442" fmla="*/ 1539050 w 1676400"/>
                <a:gd name="connsiteY442" fmla="*/ 722090 h 1771650"/>
                <a:gd name="connsiteX443" fmla="*/ 1548860 w 1676400"/>
                <a:gd name="connsiteY443" fmla="*/ 723043 h 1771650"/>
                <a:gd name="connsiteX444" fmla="*/ 1550289 w 1676400"/>
                <a:gd name="connsiteY444" fmla="*/ 726186 h 1771650"/>
                <a:gd name="connsiteX445" fmla="*/ 1557814 w 1676400"/>
                <a:gd name="connsiteY445" fmla="*/ 723995 h 1771650"/>
                <a:gd name="connsiteX446" fmla="*/ 1573149 w 1676400"/>
                <a:gd name="connsiteY446" fmla="*/ 724471 h 1771650"/>
                <a:gd name="connsiteX447" fmla="*/ 1573244 w 1676400"/>
                <a:gd name="connsiteY447" fmla="*/ 726662 h 1771650"/>
                <a:gd name="connsiteX448" fmla="*/ 1577626 w 1676400"/>
                <a:gd name="connsiteY448" fmla="*/ 726948 h 1771650"/>
                <a:gd name="connsiteX449" fmla="*/ 1578673 w 1676400"/>
                <a:gd name="connsiteY449" fmla="*/ 742760 h 1771650"/>
                <a:gd name="connsiteX450" fmla="*/ 1565624 w 1676400"/>
                <a:gd name="connsiteY450" fmla="*/ 741902 h 1771650"/>
                <a:gd name="connsiteX451" fmla="*/ 1569339 w 1676400"/>
                <a:gd name="connsiteY451" fmla="*/ 753427 h 1771650"/>
                <a:gd name="connsiteX452" fmla="*/ 1580960 w 1676400"/>
                <a:gd name="connsiteY452" fmla="*/ 764191 h 1771650"/>
                <a:gd name="connsiteX453" fmla="*/ 1562005 w 1676400"/>
                <a:gd name="connsiteY453" fmla="*/ 754761 h 1771650"/>
                <a:gd name="connsiteX454" fmla="*/ 1545622 w 1676400"/>
                <a:gd name="connsiteY454" fmla="*/ 752094 h 1771650"/>
                <a:gd name="connsiteX455" fmla="*/ 1535811 w 1676400"/>
                <a:gd name="connsiteY455" fmla="*/ 745903 h 1771650"/>
                <a:gd name="connsiteX456" fmla="*/ 1536097 w 1676400"/>
                <a:gd name="connsiteY456" fmla="*/ 763429 h 1771650"/>
                <a:gd name="connsiteX457" fmla="*/ 1533144 w 1676400"/>
                <a:gd name="connsiteY457" fmla="*/ 762762 h 1771650"/>
                <a:gd name="connsiteX458" fmla="*/ 1533239 w 1676400"/>
                <a:gd name="connsiteY458" fmla="*/ 771906 h 1771650"/>
                <a:gd name="connsiteX459" fmla="*/ 1518190 w 1676400"/>
                <a:gd name="connsiteY459" fmla="*/ 768477 h 1771650"/>
                <a:gd name="connsiteX460" fmla="*/ 1517999 w 1676400"/>
                <a:gd name="connsiteY460" fmla="*/ 770192 h 1771650"/>
                <a:gd name="connsiteX461" fmla="*/ 1517904 w 1676400"/>
                <a:gd name="connsiteY461" fmla="*/ 780479 h 1771650"/>
                <a:gd name="connsiteX462" fmla="*/ 1559433 w 1676400"/>
                <a:gd name="connsiteY462" fmla="*/ 792861 h 1771650"/>
                <a:gd name="connsiteX463" fmla="*/ 1560671 w 1676400"/>
                <a:gd name="connsiteY463" fmla="*/ 801815 h 1771650"/>
                <a:gd name="connsiteX464" fmla="*/ 1555718 w 1676400"/>
                <a:gd name="connsiteY464" fmla="*/ 805910 h 1771650"/>
                <a:gd name="connsiteX465" fmla="*/ 1556956 w 1676400"/>
                <a:gd name="connsiteY465" fmla="*/ 813625 h 1771650"/>
                <a:gd name="connsiteX466" fmla="*/ 1561052 w 1676400"/>
                <a:gd name="connsiteY466" fmla="*/ 813340 h 1771650"/>
                <a:gd name="connsiteX467" fmla="*/ 1561624 w 1676400"/>
                <a:gd name="connsiteY467" fmla="*/ 815912 h 1771650"/>
                <a:gd name="connsiteX468" fmla="*/ 1556385 w 1676400"/>
                <a:gd name="connsiteY468" fmla="*/ 817531 h 1771650"/>
                <a:gd name="connsiteX469" fmla="*/ 1561624 w 1676400"/>
                <a:gd name="connsiteY469" fmla="*/ 832294 h 1771650"/>
                <a:gd name="connsiteX470" fmla="*/ 1565815 w 1676400"/>
                <a:gd name="connsiteY470" fmla="*/ 830294 h 1771650"/>
                <a:gd name="connsiteX471" fmla="*/ 1566101 w 1676400"/>
                <a:gd name="connsiteY471" fmla="*/ 832675 h 1771650"/>
                <a:gd name="connsiteX472" fmla="*/ 1563815 w 1676400"/>
                <a:gd name="connsiteY472" fmla="*/ 845248 h 1771650"/>
                <a:gd name="connsiteX473" fmla="*/ 1558195 w 1676400"/>
                <a:gd name="connsiteY473" fmla="*/ 852106 h 1771650"/>
                <a:gd name="connsiteX474" fmla="*/ 1555718 w 1676400"/>
                <a:gd name="connsiteY474" fmla="*/ 876967 h 1771650"/>
                <a:gd name="connsiteX475" fmla="*/ 1558861 w 1676400"/>
                <a:gd name="connsiteY475" fmla="*/ 879824 h 1771650"/>
                <a:gd name="connsiteX476" fmla="*/ 1567244 w 1676400"/>
                <a:gd name="connsiteY476" fmla="*/ 878205 h 1771650"/>
                <a:gd name="connsiteX477" fmla="*/ 1576673 w 1676400"/>
                <a:gd name="connsiteY477" fmla="*/ 871156 h 1771650"/>
                <a:gd name="connsiteX478" fmla="*/ 1581531 w 1676400"/>
                <a:gd name="connsiteY478" fmla="*/ 875062 h 1771650"/>
                <a:gd name="connsiteX479" fmla="*/ 1594580 w 1676400"/>
                <a:gd name="connsiteY479" fmla="*/ 909923 h 1771650"/>
                <a:gd name="connsiteX480" fmla="*/ 1596485 w 1676400"/>
                <a:gd name="connsiteY480" fmla="*/ 931736 h 1771650"/>
                <a:gd name="connsiteX481" fmla="*/ 1619345 w 1676400"/>
                <a:gd name="connsiteY481" fmla="*/ 957263 h 1771650"/>
                <a:gd name="connsiteX482" fmla="*/ 1627537 w 1676400"/>
                <a:gd name="connsiteY482" fmla="*/ 963263 h 1771650"/>
                <a:gd name="connsiteX483" fmla="*/ 1635823 w 1676400"/>
                <a:gd name="connsiteY483" fmla="*/ 965740 h 1771650"/>
                <a:gd name="connsiteX484" fmla="*/ 1637348 w 1676400"/>
                <a:gd name="connsiteY484" fmla="*/ 971455 h 1771650"/>
                <a:gd name="connsiteX485" fmla="*/ 1639252 w 1676400"/>
                <a:gd name="connsiteY485" fmla="*/ 979456 h 1771650"/>
                <a:gd name="connsiteX486" fmla="*/ 1633442 w 1676400"/>
                <a:gd name="connsiteY486" fmla="*/ 998791 h 1771650"/>
                <a:gd name="connsiteX487" fmla="*/ 1612773 w 1676400"/>
                <a:gd name="connsiteY487" fmla="*/ 1026128 h 1771650"/>
                <a:gd name="connsiteX488" fmla="*/ 1577054 w 1676400"/>
                <a:gd name="connsiteY488" fmla="*/ 1051274 h 1771650"/>
                <a:gd name="connsiteX489" fmla="*/ 1566386 w 1676400"/>
                <a:gd name="connsiteY489" fmla="*/ 1054703 h 1771650"/>
                <a:gd name="connsiteX490" fmla="*/ 1555814 w 1676400"/>
                <a:gd name="connsiteY490" fmla="*/ 1064133 h 1771650"/>
                <a:gd name="connsiteX491" fmla="*/ 1535621 w 1676400"/>
                <a:gd name="connsiteY491" fmla="*/ 1072515 h 1771650"/>
                <a:gd name="connsiteX492" fmla="*/ 1533811 w 1676400"/>
                <a:gd name="connsiteY492" fmla="*/ 1087184 h 1771650"/>
                <a:gd name="connsiteX493" fmla="*/ 1534954 w 1676400"/>
                <a:gd name="connsiteY493" fmla="*/ 1097852 h 1771650"/>
                <a:gd name="connsiteX494" fmla="*/ 1502378 w 1676400"/>
                <a:gd name="connsiteY494" fmla="*/ 1100423 h 1771650"/>
                <a:gd name="connsiteX495" fmla="*/ 1475804 w 1676400"/>
                <a:gd name="connsiteY495" fmla="*/ 1098137 h 1771650"/>
                <a:gd name="connsiteX496" fmla="*/ 1471136 w 1676400"/>
                <a:gd name="connsiteY496" fmla="*/ 1100899 h 1771650"/>
                <a:gd name="connsiteX497" fmla="*/ 1468755 w 1676400"/>
                <a:gd name="connsiteY497" fmla="*/ 1113949 h 1771650"/>
                <a:gd name="connsiteX498" fmla="*/ 1470946 w 1676400"/>
                <a:gd name="connsiteY498" fmla="*/ 1117759 h 1771650"/>
                <a:gd name="connsiteX499" fmla="*/ 1470089 w 1676400"/>
                <a:gd name="connsiteY499" fmla="*/ 1127474 h 1771650"/>
                <a:gd name="connsiteX500" fmla="*/ 1476947 w 1676400"/>
                <a:gd name="connsiteY500" fmla="*/ 1128427 h 1771650"/>
                <a:gd name="connsiteX501" fmla="*/ 1477709 w 1676400"/>
                <a:gd name="connsiteY501" fmla="*/ 1142810 h 1771650"/>
                <a:gd name="connsiteX502" fmla="*/ 1479614 w 1676400"/>
                <a:gd name="connsiteY502" fmla="*/ 1144715 h 1771650"/>
                <a:gd name="connsiteX503" fmla="*/ 1482852 w 1676400"/>
                <a:gd name="connsiteY503" fmla="*/ 1143381 h 1771650"/>
                <a:gd name="connsiteX504" fmla="*/ 1485805 w 1676400"/>
                <a:gd name="connsiteY504" fmla="*/ 1148048 h 1771650"/>
                <a:gd name="connsiteX505" fmla="*/ 1485900 w 1676400"/>
                <a:gd name="connsiteY505" fmla="*/ 1154620 h 1771650"/>
                <a:gd name="connsiteX506" fmla="*/ 1502664 w 1676400"/>
                <a:gd name="connsiteY506" fmla="*/ 1143381 h 1771650"/>
                <a:gd name="connsiteX507" fmla="*/ 1499997 w 1676400"/>
                <a:gd name="connsiteY507" fmla="*/ 1154240 h 1771650"/>
                <a:gd name="connsiteX508" fmla="*/ 1507046 w 1676400"/>
                <a:gd name="connsiteY508" fmla="*/ 1165098 h 1771650"/>
                <a:gd name="connsiteX509" fmla="*/ 1515713 w 1676400"/>
                <a:gd name="connsiteY509" fmla="*/ 1168241 h 1771650"/>
                <a:gd name="connsiteX510" fmla="*/ 1511236 w 1676400"/>
                <a:gd name="connsiteY510" fmla="*/ 1171575 h 1771650"/>
                <a:gd name="connsiteX511" fmla="*/ 1512094 w 1676400"/>
                <a:gd name="connsiteY511" fmla="*/ 1174052 h 1771650"/>
                <a:gd name="connsiteX512" fmla="*/ 1528572 w 1676400"/>
                <a:gd name="connsiteY512" fmla="*/ 1169765 h 1771650"/>
                <a:gd name="connsiteX513" fmla="*/ 1524762 w 1676400"/>
                <a:gd name="connsiteY513" fmla="*/ 1198626 h 1771650"/>
                <a:gd name="connsiteX514" fmla="*/ 1519809 w 1676400"/>
                <a:gd name="connsiteY514" fmla="*/ 1200150 h 1771650"/>
                <a:gd name="connsiteX515" fmla="*/ 1509808 w 1676400"/>
                <a:gd name="connsiteY515" fmla="*/ 1212152 h 1771650"/>
                <a:gd name="connsiteX516" fmla="*/ 1497902 w 1676400"/>
                <a:gd name="connsiteY516" fmla="*/ 1211485 h 1771650"/>
                <a:gd name="connsiteX517" fmla="*/ 1465802 w 1676400"/>
                <a:gd name="connsiteY517" fmla="*/ 1220629 h 1771650"/>
                <a:gd name="connsiteX518" fmla="*/ 1419225 w 1676400"/>
                <a:gd name="connsiteY518" fmla="*/ 1223677 h 1771650"/>
                <a:gd name="connsiteX519" fmla="*/ 1400651 w 1676400"/>
                <a:gd name="connsiteY519" fmla="*/ 1240822 h 1771650"/>
                <a:gd name="connsiteX520" fmla="*/ 1308926 w 1676400"/>
                <a:gd name="connsiteY520" fmla="*/ 1300544 h 1771650"/>
                <a:gd name="connsiteX521" fmla="*/ 1296543 w 1676400"/>
                <a:gd name="connsiteY521" fmla="*/ 1323785 h 1771650"/>
                <a:gd name="connsiteX522" fmla="*/ 1302258 w 1676400"/>
                <a:gd name="connsiteY522" fmla="*/ 1337977 h 1771650"/>
                <a:gd name="connsiteX523" fmla="*/ 1289304 w 1676400"/>
                <a:gd name="connsiteY523" fmla="*/ 1339024 h 1771650"/>
                <a:gd name="connsiteX524" fmla="*/ 1274635 w 1676400"/>
                <a:gd name="connsiteY524" fmla="*/ 1335405 h 1771650"/>
                <a:gd name="connsiteX525" fmla="*/ 1252347 w 1676400"/>
                <a:gd name="connsiteY525" fmla="*/ 1343692 h 1771650"/>
                <a:gd name="connsiteX526" fmla="*/ 1240631 w 1676400"/>
                <a:gd name="connsiteY526" fmla="*/ 1361027 h 1771650"/>
                <a:gd name="connsiteX527" fmla="*/ 1237774 w 1676400"/>
                <a:gd name="connsiteY527" fmla="*/ 1369790 h 1771650"/>
                <a:gd name="connsiteX528" fmla="*/ 1206056 w 1676400"/>
                <a:gd name="connsiteY528" fmla="*/ 1364552 h 1771650"/>
                <a:gd name="connsiteX529" fmla="*/ 1192625 w 1676400"/>
                <a:gd name="connsiteY529" fmla="*/ 1387602 h 1771650"/>
                <a:gd name="connsiteX530" fmla="*/ 1189196 w 1676400"/>
                <a:gd name="connsiteY530" fmla="*/ 1416558 h 1771650"/>
                <a:gd name="connsiteX531" fmla="*/ 1213676 w 1676400"/>
                <a:gd name="connsiteY531" fmla="*/ 1432274 h 1771650"/>
                <a:gd name="connsiteX532" fmla="*/ 1215676 w 1676400"/>
                <a:gd name="connsiteY532" fmla="*/ 1423892 h 1771650"/>
                <a:gd name="connsiteX533" fmla="*/ 1219581 w 1676400"/>
                <a:gd name="connsiteY533" fmla="*/ 1425131 h 1771650"/>
                <a:gd name="connsiteX534" fmla="*/ 1238726 w 1676400"/>
                <a:gd name="connsiteY534" fmla="*/ 1443038 h 1771650"/>
                <a:gd name="connsiteX535" fmla="*/ 1237393 w 1676400"/>
                <a:gd name="connsiteY535" fmla="*/ 1454849 h 1771650"/>
                <a:gd name="connsiteX536" fmla="*/ 1241108 w 1676400"/>
                <a:gd name="connsiteY536" fmla="*/ 1479709 h 1771650"/>
                <a:gd name="connsiteX537" fmla="*/ 1233678 w 1676400"/>
                <a:gd name="connsiteY537" fmla="*/ 1480185 h 1771650"/>
                <a:gd name="connsiteX538" fmla="*/ 1235011 w 1676400"/>
                <a:gd name="connsiteY538" fmla="*/ 1487519 h 1771650"/>
                <a:gd name="connsiteX539" fmla="*/ 1240631 w 1676400"/>
                <a:gd name="connsiteY539" fmla="*/ 1486662 h 1771650"/>
                <a:gd name="connsiteX540" fmla="*/ 1244156 w 1676400"/>
                <a:gd name="connsiteY540" fmla="*/ 1506855 h 1771650"/>
                <a:gd name="connsiteX541" fmla="*/ 1215771 w 1676400"/>
                <a:gd name="connsiteY541" fmla="*/ 1504474 h 1771650"/>
                <a:gd name="connsiteX542" fmla="*/ 1213294 w 1676400"/>
                <a:gd name="connsiteY542" fmla="*/ 1490663 h 1771650"/>
                <a:gd name="connsiteX543" fmla="*/ 1187291 w 1676400"/>
                <a:gd name="connsiteY543" fmla="*/ 1499330 h 1771650"/>
                <a:gd name="connsiteX544" fmla="*/ 1163193 w 1676400"/>
                <a:gd name="connsiteY544" fmla="*/ 1513523 h 1771650"/>
                <a:gd name="connsiteX545" fmla="*/ 1146905 w 1676400"/>
                <a:gd name="connsiteY545" fmla="*/ 1532001 h 1771650"/>
                <a:gd name="connsiteX546" fmla="*/ 1133189 w 1676400"/>
                <a:gd name="connsiteY546" fmla="*/ 1543145 h 1771650"/>
                <a:gd name="connsiteX547" fmla="*/ 1133570 w 1676400"/>
                <a:gd name="connsiteY547" fmla="*/ 1552099 h 1771650"/>
                <a:gd name="connsiteX548" fmla="*/ 1119569 w 1676400"/>
                <a:gd name="connsiteY548" fmla="*/ 1557147 h 1771650"/>
                <a:gd name="connsiteX549" fmla="*/ 1120235 w 1676400"/>
                <a:gd name="connsiteY549" fmla="*/ 1561719 h 1771650"/>
                <a:gd name="connsiteX550" fmla="*/ 1089184 w 1676400"/>
                <a:gd name="connsiteY550" fmla="*/ 1584007 h 1771650"/>
                <a:gd name="connsiteX551" fmla="*/ 1090613 w 1676400"/>
                <a:gd name="connsiteY551" fmla="*/ 1591628 h 1771650"/>
                <a:gd name="connsiteX552" fmla="*/ 1085183 w 1676400"/>
                <a:gd name="connsiteY552" fmla="*/ 1594390 h 1771650"/>
                <a:gd name="connsiteX553" fmla="*/ 1084707 w 1676400"/>
                <a:gd name="connsiteY553" fmla="*/ 1598676 h 1771650"/>
                <a:gd name="connsiteX554" fmla="*/ 1091375 w 1676400"/>
                <a:gd name="connsiteY554" fmla="*/ 1600486 h 1771650"/>
                <a:gd name="connsiteX555" fmla="*/ 1091756 w 1676400"/>
                <a:gd name="connsiteY555" fmla="*/ 1607534 h 1771650"/>
                <a:gd name="connsiteX556" fmla="*/ 1089660 w 1676400"/>
                <a:gd name="connsiteY556" fmla="*/ 1607820 h 1771650"/>
                <a:gd name="connsiteX557" fmla="*/ 1094042 w 1676400"/>
                <a:gd name="connsiteY557" fmla="*/ 1620012 h 1771650"/>
                <a:gd name="connsiteX558" fmla="*/ 1089851 w 1676400"/>
                <a:gd name="connsiteY558" fmla="*/ 1621917 h 1771650"/>
                <a:gd name="connsiteX559" fmla="*/ 1094042 w 1676400"/>
                <a:gd name="connsiteY559" fmla="*/ 1644872 h 1771650"/>
                <a:gd name="connsiteX560" fmla="*/ 1079849 w 1676400"/>
                <a:gd name="connsiteY560" fmla="*/ 1650778 h 1771650"/>
                <a:gd name="connsiteX561" fmla="*/ 1083088 w 1676400"/>
                <a:gd name="connsiteY561" fmla="*/ 1660017 h 1771650"/>
                <a:gd name="connsiteX562" fmla="*/ 1078897 w 1676400"/>
                <a:gd name="connsiteY562" fmla="*/ 1694688 h 1771650"/>
                <a:gd name="connsiteX563" fmla="*/ 1083183 w 1676400"/>
                <a:gd name="connsiteY563" fmla="*/ 1711262 h 1771650"/>
                <a:gd name="connsiteX564" fmla="*/ 1049179 w 1676400"/>
                <a:gd name="connsiteY564" fmla="*/ 1723453 h 1771650"/>
                <a:gd name="connsiteX565" fmla="*/ 1038797 w 1676400"/>
                <a:gd name="connsiteY565" fmla="*/ 1720977 h 1771650"/>
                <a:gd name="connsiteX566" fmla="*/ 1040511 w 1676400"/>
                <a:gd name="connsiteY566" fmla="*/ 1703451 h 1771650"/>
                <a:gd name="connsiteX567" fmla="*/ 1030129 w 1676400"/>
                <a:gd name="connsiteY567" fmla="*/ 1699832 h 1771650"/>
                <a:gd name="connsiteX568" fmla="*/ 1030224 w 1676400"/>
                <a:gd name="connsiteY568" fmla="*/ 1697355 h 1771650"/>
                <a:gd name="connsiteX569" fmla="*/ 1019842 w 1676400"/>
                <a:gd name="connsiteY569" fmla="*/ 1698689 h 1771650"/>
                <a:gd name="connsiteX570" fmla="*/ 1019747 w 1676400"/>
                <a:gd name="connsiteY570" fmla="*/ 1682687 h 1771650"/>
                <a:gd name="connsiteX571" fmla="*/ 1004602 w 1676400"/>
                <a:gd name="connsiteY571" fmla="*/ 1684687 h 1771650"/>
                <a:gd name="connsiteX572" fmla="*/ 1004316 w 1676400"/>
                <a:gd name="connsiteY572" fmla="*/ 1676019 h 1771650"/>
                <a:gd name="connsiteX573" fmla="*/ 994601 w 1676400"/>
                <a:gd name="connsiteY573" fmla="*/ 1679353 h 1771650"/>
                <a:gd name="connsiteX574" fmla="*/ 993267 w 1676400"/>
                <a:gd name="connsiteY574" fmla="*/ 1674209 h 1771650"/>
                <a:gd name="connsiteX575" fmla="*/ 990028 w 1676400"/>
                <a:gd name="connsiteY575" fmla="*/ 1675924 h 1771650"/>
                <a:gd name="connsiteX576" fmla="*/ 988505 w 1676400"/>
                <a:gd name="connsiteY576" fmla="*/ 1672590 h 1771650"/>
                <a:gd name="connsiteX577" fmla="*/ 986123 w 1676400"/>
                <a:gd name="connsiteY577" fmla="*/ 1672876 h 1771650"/>
                <a:gd name="connsiteX578" fmla="*/ 985837 w 1676400"/>
                <a:gd name="connsiteY578" fmla="*/ 1669542 h 1771650"/>
                <a:gd name="connsiteX579" fmla="*/ 994982 w 1676400"/>
                <a:gd name="connsiteY579" fmla="*/ 1668304 h 1771650"/>
                <a:gd name="connsiteX580" fmla="*/ 1005935 w 1676400"/>
                <a:gd name="connsiteY580" fmla="*/ 1660207 h 1771650"/>
                <a:gd name="connsiteX581" fmla="*/ 1005268 w 1676400"/>
                <a:gd name="connsiteY581" fmla="*/ 1656398 h 1771650"/>
                <a:gd name="connsiteX582" fmla="*/ 1009269 w 1676400"/>
                <a:gd name="connsiteY582" fmla="*/ 1653921 h 1771650"/>
                <a:gd name="connsiteX583" fmla="*/ 1008031 w 1676400"/>
                <a:gd name="connsiteY583" fmla="*/ 1651540 h 1771650"/>
                <a:gd name="connsiteX584" fmla="*/ 997744 w 1676400"/>
                <a:gd name="connsiteY584" fmla="*/ 1649159 h 1771650"/>
                <a:gd name="connsiteX585" fmla="*/ 978980 w 1676400"/>
                <a:gd name="connsiteY585" fmla="*/ 1652778 h 1771650"/>
                <a:gd name="connsiteX586" fmla="*/ 974884 w 1676400"/>
                <a:gd name="connsiteY586" fmla="*/ 1656016 h 1771650"/>
                <a:gd name="connsiteX587" fmla="*/ 969931 w 1676400"/>
                <a:gd name="connsiteY587" fmla="*/ 1652397 h 1771650"/>
                <a:gd name="connsiteX588" fmla="*/ 960025 w 1676400"/>
                <a:gd name="connsiteY588" fmla="*/ 1634299 h 1771650"/>
                <a:gd name="connsiteX589" fmla="*/ 955453 w 1676400"/>
                <a:gd name="connsiteY589" fmla="*/ 1632871 h 1771650"/>
                <a:gd name="connsiteX590" fmla="*/ 959168 w 1676400"/>
                <a:gd name="connsiteY590" fmla="*/ 1625537 h 1771650"/>
                <a:gd name="connsiteX591" fmla="*/ 957739 w 1676400"/>
                <a:gd name="connsiteY591" fmla="*/ 1614011 h 1771650"/>
                <a:gd name="connsiteX592" fmla="*/ 934974 w 1676400"/>
                <a:gd name="connsiteY592" fmla="*/ 1625822 h 1771650"/>
                <a:gd name="connsiteX593" fmla="*/ 921925 w 1676400"/>
                <a:gd name="connsiteY593" fmla="*/ 1627251 h 1771650"/>
                <a:gd name="connsiteX594" fmla="*/ 903827 w 1676400"/>
                <a:gd name="connsiteY594" fmla="*/ 1622203 h 1771650"/>
                <a:gd name="connsiteX595" fmla="*/ 909637 w 1676400"/>
                <a:gd name="connsiteY595" fmla="*/ 1604963 h 1771650"/>
                <a:gd name="connsiteX596" fmla="*/ 915257 w 1676400"/>
                <a:gd name="connsiteY596" fmla="*/ 1598200 h 1771650"/>
                <a:gd name="connsiteX597" fmla="*/ 911352 w 1676400"/>
                <a:gd name="connsiteY597" fmla="*/ 1589532 h 1771650"/>
                <a:gd name="connsiteX598" fmla="*/ 902589 w 1676400"/>
                <a:gd name="connsiteY598" fmla="*/ 1598105 h 1771650"/>
                <a:gd name="connsiteX599" fmla="*/ 882587 w 1676400"/>
                <a:gd name="connsiteY599" fmla="*/ 1597628 h 1771650"/>
                <a:gd name="connsiteX600" fmla="*/ 873157 w 1676400"/>
                <a:gd name="connsiteY600" fmla="*/ 1600105 h 1771650"/>
                <a:gd name="connsiteX601" fmla="*/ 868394 w 1676400"/>
                <a:gd name="connsiteY601" fmla="*/ 1604201 h 1771650"/>
                <a:gd name="connsiteX602" fmla="*/ 851630 w 1676400"/>
                <a:gd name="connsiteY602" fmla="*/ 1595247 h 1771650"/>
                <a:gd name="connsiteX603" fmla="*/ 848582 w 1676400"/>
                <a:gd name="connsiteY603" fmla="*/ 1587437 h 1771650"/>
                <a:gd name="connsiteX604" fmla="*/ 853440 w 1676400"/>
                <a:gd name="connsiteY604" fmla="*/ 1584674 h 1771650"/>
                <a:gd name="connsiteX605" fmla="*/ 843343 w 1676400"/>
                <a:gd name="connsiteY605" fmla="*/ 1583245 h 1771650"/>
                <a:gd name="connsiteX606" fmla="*/ 843915 w 1676400"/>
                <a:gd name="connsiteY606" fmla="*/ 1585055 h 1771650"/>
                <a:gd name="connsiteX607" fmla="*/ 836390 w 1676400"/>
                <a:gd name="connsiteY607" fmla="*/ 1589246 h 1771650"/>
                <a:gd name="connsiteX608" fmla="*/ 822389 w 1676400"/>
                <a:gd name="connsiteY608" fmla="*/ 1584770 h 1771650"/>
                <a:gd name="connsiteX609" fmla="*/ 804196 w 1676400"/>
                <a:gd name="connsiteY609" fmla="*/ 1598200 h 1771650"/>
                <a:gd name="connsiteX610" fmla="*/ 799719 w 1676400"/>
                <a:gd name="connsiteY610" fmla="*/ 1606582 h 1771650"/>
                <a:gd name="connsiteX611" fmla="*/ 786765 w 1676400"/>
                <a:gd name="connsiteY611" fmla="*/ 1602486 h 1771650"/>
                <a:gd name="connsiteX612" fmla="*/ 789908 w 1676400"/>
                <a:gd name="connsiteY612" fmla="*/ 1604963 h 1771650"/>
                <a:gd name="connsiteX613" fmla="*/ 788099 w 1676400"/>
                <a:gd name="connsiteY613" fmla="*/ 1609916 h 1771650"/>
                <a:gd name="connsiteX614" fmla="*/ 780478 w 1676400"/>
                <a:gd name="connsiteY614" fmla="*/ 1606582 h 1771650"/>
                <a:gd name="connsiteX615" fmla="*/ 780764 w 1676400"/>
                <a:gd name="connsiteY615" fmla="*/ 1605344 h 1771650"/>
                <a:gd name="connsiteX616" fmla="*/ 780193 w 1676400"/>
                <a:gd name="connsiteY616" fmla="*/ 1604963 h 1771650"/>
                <a:gd name="connsiteX617" fmla="*/ 774954 w 1676400"/>
                <a:gd name="connsiteY617" fmla="*/ 1605534 h 1771650"/>
                <a:gd name="connsiteX618" fmla="*/ 768001 w 1676400"/>
                <a:gd name="connsiteY618" fmla="*/ 1604486 h 1771650"/>
                <a:gd name="connsiteX619" fmla="*/ 769334 w 1676400"/>
                <a:gd name="connsiteY619" fmla="*/ 1603915 h 1771650"/>
                <a:gd name="connsiteX620" fmla="*/ 775049 w 1676400"/>
                <a:gd name="connsiteY620" fmla="*/ 1605344 h 1771650"/>
                <a:gd name="connsiteX621" fmla="*/ 777145 w 1676400"/>
                <a:gd name="connsiteY621" fmla="*/ 1604486 h 1771650"/>
                <a:gd name="connsiteX622" fmla="*/ 780288 w 1676400"/>
                <a:gd name="connsiteY622" fmla="*/ 1604677 h 1771650"/>
                <a:gd name="connsiteX623" fmla="*/ 780764 w 1676400"/>
                <a:gd name="connsiteY623" fmla="*/ 1605248 h 1771650"/>
                <a:gd name="connsiteX624" fmla="*/ 782193 w 1676400"/>
                <a:gd name="connsiteY624" fmla="*/ 1600105 h 1771650"/>
                <a:gd name="connsiteX625" fmla="*/ 778288 w 1676400"/>
                <a:gd name="connsiteY625" fmla="*/ 1597247 h 1771650"/>
                <a:gd name="connsiteX626" fmla="*/ 774573 w 1676400"/>
                <a:gd name="connsiteY626" fmla="*/ 1602010 h 1771650"/>
                <a:gd name="connsiteX627" fmla="*/ 761333 w 1676400"/>
                <a:gd name="connsiteY627" fmla="*/ 1605058 h 1771650"/>
                <a:gd name="connsiteX628" fmla="*/ 760381 w 1676400"/>
                <a:gd name="connsiteY628" fmla="*/ 1616012 h 1771650"/>
                <a:gd name="connsiteX629" fmla="*/ 756857 w 1676400"/>
                <a:gd name="connsiteY629" fmla="*/ 1617631 h 1771650"/>
                <a:gd name="connsiteX630" fmla="*/ 756190 w 1676400"/>
                <a:gd name="connsiteY630" fmla="*/ 1622774 h 1771650"/>
                <a:gd name="connsiteX631" fmla="*/ 759619 w 1676400"/>
                <a:gd name="connsiteY631" fmla="*/ 1634014 h 1771650"/>
                <a:gd name="connsiteX632" fmla="*/ 757714 w 1676400"/>
                <a:gd name="connsiteY632" fmla="*/ 1637633 h 1771650"/>
                <a:gd name="connsiteX633" fmla="*/ 760285 w 1676400"/>
                <a:gd name="connsiteY633" fmla="*/ 1638681 h 1771650"/>
                <a:gd name="connsiteX634" fmla="*/ 756666 w 1676400"/>
                <a:gd name="connsiteY634" fmla="*/ 1642205 h 1771650"/>
                <a:gd name="connsiteX635" fmla="*/ 749903 w 1676400"/>
                <a:gd name="connsiteY635" fmla="*/ 1642301 h 1771650"/>
                <a:gd name="connsiteX636" fmla="*/ 739807 w 1676400"/>
                <a:gd name="connsiteY636" fmla="*/ 1634204 h 1771650"/>
                <a:gd name="connsiteX637" fmla="*/ 732472 w 1676400"/>
                <a:gd name="connsiteY637" fmla="*/ 1641920 h 1771650"/>
                <a:gd name="connsiteX638" fmla="*/ 733044 w 1676400"/>
                <a:gd name="connsiteY638" fmla="*/ 1663160 h 1771650"/>
                <a:gd name="connsiteX639" fmla="*/ 737807 w 1676400"/>
                <a:gd name="connsiteY639" fmla="*/ 1661541 h 1771650"/>
                <a:gd name="connsiteX640" fmla="*/ 744474 w 1676400"/>
                <a:gd name="connsiteY640" fmla="*/ 1663256 h 1771650"/>
                <a:gd name="connsiteX641" fmla="*/ 748093 w 1676400"/>
                <a:gd name="connsiteY641" fmla="*/ 1678686 h 1771650"/>
                <a:gd name="connsiteX642" fmla="*/ 760666 w 1676400"/>
                <a:gd name="connsiteY642" fmla="*/ 1676781 h 1771650"/>
                <a:gd name="connsiteX643" fmla="*/ 763905 w 1676400"/>
                <a:gd name="connsiteY643" fmla="*/ 1681448 h 1771650"/>
                <a:gd name="connsiteX644" fmla="*/ 761619 w 1676400"/>
                <a:gd name="connsiteY644" fmla="*/ 1685544 h 1771650"/>
                <a:gd name="connsiteX645" fmla="*/ 754856 w 1676400"/>
                <a:gd name="connsiteY645" fmla="*/ 1683830 h 1771650"/>
                <a:gd name="connsiteX646" fmla="*/ 754570 w 1676400"/>
                <a:gd name="connsiteY646" fmla="*/ 1688782 h 1771650"/>
                <a:gd name="connsiteX647" fmla="*/ 765334 w 1676400"/>
                <a:gd name="connsiteY647" fmla="*/ 1693450 h 1771650"/>
                <a:gd name="connsiteX648" fmla="*/ 762572 w 1676400"/>
                <a:gd name="connsiteY648" fmla="*/ 1699927 h 1771650"/>
                <a:gd name="connsiteX649" fmla="*/ 770191 w 1676400"/>
                <a:gd name="connsiteY649" fmla="*/ 1700879 h 1771650"/>
                <a:gd name="connsiteX650" fmla="*/ 774764 w 1676400"/>
                <a:gd name="connsiteY650" fmla="*/ 1705737 h 1771650"/>
                <a:gd name="connsiteX651" fmla="*/ 773335 w 1676400"/>
                <a:gd name="connsiteY651" fmla="*/ 1707737 h 1771650"/>
                <a:gd name="connsiteX652" fmla="*/ 793242 w 1676400"/>
                <a:gd name="connsiteY652" fmla="*/ 1723835 h 1771650"/>
                <a:gd name="connsiteX653" fmla="*/ 777526 w 1676400"/>
                <a:gd name="connsiteY653" fmla="*/ 1723453 h 1771650"/>
                <a:gd name="connsiteX654" fmla="*/ 777335 w 1676400"/>
                <a:gd name="connsiteY654" fmla="*/ 1726882 h 1771650"/>
                <a:gd name="connsiteX655" fmla="*/ 779812 w 1676400"/>
                <a:gd name="connsiteY655" fmla="*/ 1730121 h 1771650"/>
                <a:gd name="connsiteX656" fmla="*/ 778574 w 1676400"/>
                <a:gd name="connsiteY656" fmla="*/ 1731740 h 1771650"/>
                <a:gd name="connsiteX657" fmla="*/ 796862 w 1676400"/>
                <a:gd name="connsiteY657" fmla="*/ 1737455 h 1771650"/>
                <a:gd name="connsiteX658" fmla="*/ 792670 w 1676400"/>
                <a:gd name="connsiteY658" fmla="*/ 1741646 h 1771650"/>
                <a:gd name="connsiteX659" fmla="*/ 787527 w 1676400"/>
                <a:gd name="connsiteY659" fmla="*/ 1742313 h 1771650"/>
                <a:gd name="connsiteX660" fmla="*/ 786193 w 1676400"/>
                <a:gd name="connsiteY660" fmla="*/ 1740027 h 1771650"/>
                <a:gd name="connsiteX661" fmla="*/ 791051 w 1676400"/>
                <a:gd name="connsiteY661" fmla="*/ 1740313 h 1771650"/>
                <a:gd name="connsiteX662" fmla="*/ 793718 w 1676400"/>
                <a:gd name="connsiteY662" fmla="*/ 1737265 h 1771650"/>
                <a:gd name="connsiteX663" fmla="*/ 785146 w 1676400"/>
                <a:gd name="connsiteY663" fmla="*/ 1735265 h 1771650"/>
                <a:gd name="connsiteX664" fmla="*/ 785051 w 1676400"/>
                <a:gd name="connsiteY664" fmla="*/ 1741170 h 1771650"/>
                <a:gd name="connsiteX665" fmla="*/ 780383 w 1676400"/>
                <a:gd name="connsiteY665" fmla="*/ 1741837 h 1771650"/>
                <a:gd name="connsiteX666" fmla="*/ 779240 w 1676400"/>
                <a:gd name="connsiteY666" fmla="*/ 1744694 h 1771650"/>
                <a:gd name="connsiteX667" fmla="*/ 794957 w 1676400"/>
                <a:gd name="connsiteY667" fmla="*/ 1759172 h 1771650"/>
                <a:gd name="connsiteX668" fmla="*/ 791337 w 1676400"/>
                <a:gd name="connsiteY668" fmla="*/ 1763363 h 1771650"/>
                <a:gd name="connsiteX669" fmla="*/ 1511808 w 1676400"/>
                <a:gd name="connsiteY669" fmla="*/ 781145 h 1771650"/>
                <a:gd name="connsiteX670" fmla="*/ 1509617 w 1676400"/>
                <a:gd name="connsiteY670" fmla="*/ 761714 h 1771650"/>
                <a:gd name="connsiteX671" fmla="*/ 1492568 w 1676400"/>
                <a:gd name="connsiteY671" fmla="*/ 769144 h 1771650"/>
                <a:gd name="connsiteX672" fmla="*/ 1493139 w 1676400"/>
                <a:gd name="connsiteY672" fmla="*/ 778954 h 1771650"/>
                <a:gd name="connsiteX673" fmla="*/ 1496377 w 1676400"/>
                <a:gd name="connsiteY673" fmla="*/ 781336 h 1771650"/>
                <a:gd name="connsiteX674" fmla="*/ 1511808 w 1676400"/>
                <a:gd name="connsiteY674" fmla="*/ 781145 h 177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</a:cxnLst>
              <a:rect l="l" t="t" r="r" b="b"/>
              <a:pathLst>
                <a:path w="1676400" h="1771650">
                  <a:moveTo>
                    <a:pt x="791337" y="1763363"/>
                  </a:moveTo>
                  <a:lnTo>
                    <a:pt x="764381" y="1757267"/>
                  </a:lnTo>
                  <a:lnTo>
                    <a:pt x="761143" y="1747933"/>
                  </a:lnTo>
                  <a:lnTo>
                    <a:pt x="765810" y="1744504"/>
                  </a:lnTo>
                  <a:lnTo>
                    <a:pt x="764381" y="1736979"/>
                  </a:lnTo>
                  <a:lnTo>
                    <a:pt x="749808" y="1722025"/>
                  </a:lnTo>
                  <a:lnTo>
                    <a:pt x="739902" y="1705832"/>
                  </a:lnTo>
                  <a:lnTo>
                    <a:pt x="724472" y="1693640"/>
                  </a:lnTo>
                  <a:lnTo>
                    <a:pt x="715423" y="1690402"/>
                  </a:lnTo>
                  <a:lnTo>
                    <a:pt x="711613" y="1684020"/>
                  </a:lnTo>
                  <a:lnTo>
                    <a:pt x="688181" y="1673352"/>
                  </a:lnTo>
                  <a:lnTo>
                    <a:pt x="675608" y="1671161"/>
                  </a:lnTo>
                  <a:lnTo>
                    <a:pt x="666941" y="1689354"/>
                  </a:lnTo>
                  <a:lnTo>
                    <a:pt x="634937" y="1698689"/>
                  </a:lnTo>
                  <a:lnTo>
                    <a:pt x="634460" y="1693926"/>
                  </a:lnTo>
                  <a:lnTo>
                    <a:pt x="630841" y="1691545"/>
                  </a:lnTo>
                  <a:lnTo>
                    <a:pt x="618935" y="1671542"/>
                  </a:lnTo>
                  <a:lnTo>
                    <a:pt x="618839" y="1658779"/>
                  </a:lnTo>
                  <a:lnTo>
                    <a:pt x="615505" y="1653635"/>
                  </a:lnTo>
                  <a:lnTo>
                    <a:pt x="623030" y="1648111"/>
                  </a:lnTo>
                  <a:lnTo>
                    <a:pt x="607409" y="1640586"/>
                  </a:lnTo>
                  <a:lnTo>
                    <a:pt x="605504" y="1643253"/>
                  </a:lnTo>
                  <a:lnTo>
                    <a:pt x="601028" y="1641920"/>
                  </a:lnTo>
                  <a:lnTo>
                    <a:pt x="599408" y="1648016"/>
                  </a:lnTo>
                  <a:lnTo>
                    <a:pt x="578739" y="1643729"/>
                  </a:lnTo>
                  <a:lnTo>
                    <a:pt x="571310" y="1645539"/>
                  </a:lnTo>
                  <a:lnTo>
                    <a:pt x="564833" y="1647920"/>
                  </a:lnTo>
                  <a:lnTo>
                    <a:pt x="558355" y="1654302"/>
                  </a:lnTo>
                  <a:lnTo>
                    <a:pt x="535114" y="1661255"/>
                  </a:lnTo>
                  <a:lnTo>
                    <a:pt x="530924" y="1654588"/>
                  </a:lnTo>
                  <a:lnTo>
                    <a:pt x="530162" y="1642872"/>
                  </a:lnTo>
                  <a:lnTo>
                    <a:pt x="519494" y="1638395"/>
                  </a:lnTo>
                  <a:lnTo>
                    <a:pt x="515302" y="1633347"/>
                  </a:lnTo>
                  <a:lnTo>
                    <a:pt x="496538" y="1635252"/>
                  </a:lnTo>
                  <a:lnTo>
                    <a:pt x="491014" y="1639919"/>
                  </a:lnTo>
                  <a:lnTo>
                    <a:pt x="480727" y="1634585"/>
                  </a:lnTo>
                  <a:lnTo>
                    <a:pt x="476631" y="1629823"/>
                  </a:lnTo>
                  <a:lnTo>
                    <a:pt x="475012" y="1614297"/>
                  </a:lnTo>
                  <a:lnTo>
                    <a:pt x="472059" y="1612678"/>
                  </a:lnTo>
                  <a:lnTo>
                    <a:pt x="466915" y="1611820"/>
                  </a:lnTo>
                  <a:lnTo>
                    <a:pt x="459581" y="1620679"/>
                  </a:lnTo>
                  <a:lnTo>
                    <a:pt x="447008" y="1626013"/>
                  </a:lnTo>
                  <a:lnTo>
                    <a:pt x="442627" y="1623441"/>
                  </a:lnTo>
                  <a:lnTo>
                    <a:pt x="435007" y="1626489"/>
                  </a:lnTo>
                  <a:lnTo>
                    <a:pt x="425005" y="1623060"/>
                  </a:lnTo>
                  <a:lnTo>
                    <a:pt x="411956" y="1612392"/>
                  </a:lnTo>
                  <a:lnTo>
                    <a:pt x="409384" y="1607058"/>
                  </a:lnTo>
                  <a:lnTo>
                    <a:pt x="410242" y="1597724"/>
                  </a:lnTo>
                  <a:lnTo>
                    <a:pt x="417004" y="1581912"/>
                  </a:lnTo>
                  <a:lnTo>
                    <a:pt x="418719" y="1564100"/>
                  </a:lnTo>
                  <a:lnTo>
                    <a:pt x="421672" y="1557242"/>
                  </a:lnTo>
                  <a:lnTo>
                    <a:pt x="425958" y="1551813"/>
                  </a:lnTo>
                  <a:lnTo>
                    <a:pt x="440246" y="1543241"/>
                  </a:lnTo>
                  <a:lnTo>
                    <a:pt x="428149" y="1538478"/>
                  </a:lnTo>
                  <a:lnTo>
                    <a:pt x="413671" y="1539526"/>
                  </a:lnTo>
                  <a:lnTo>
                    <a:pt x="406051" y="1531525"/>
                  </a:lnTo>
                  <a:lnTo>
                    <a:pt x="413385" y="1526857"/>
                  </a:lnTo>
                  <a:lnTo>
                    <a:pt x="409384" y="1517809"/>
                  </a:lnTo>
                  <a:lnTo>
                    <a:pt x="398621" y="1509522"/>
                  </a:lnTo>
                  <a:lnTo>
                    <a:pt x="397288" y="1503807"/>
                  </a:lnTo>
                  <a:lnTo>
                    <a:pt x="393859" y="1501426"/>
                  </a:lnTo>
                  <a:lnTo>
                    <a:pt x="376142" y="1497997"/>
                  </a:lnTo>
                  <a:lnTo>
                    <a:pt x="373094" y="1493139"/>
                  </a:lnTo>
                  <a:lnTo>
                    <a:pt x="363093" y="1492663"/>
                  </a:lnTo>
                  <a:lnTo>
                    <a:pt x="355092" y="1504378"/>
                  </a:lnTo>
                  <a:lnTo>
                    <a:pt x="352711" y="1497520"/>
                  </a:lnTo>
                  <a:lnTo>
                    <a:pt x="359092" y="1490472"/>
                  </a:lnTo>
                  <a:lnTo>
                    <a:pt x="360997" y="1476185"/>
                  </a:lnTo>
                  <a:lnTo>
                    <a:pt x="358616" y="1472374"/>
                  </a:lnTo>
                  <a:lnTo>
                    <a:pt x="352806" y="1473327"/>
                  </a:lnTo>
                  <a:lnTo>
                    <a:pt x="354235" y="1464755"/>
                  </a:lnTo>
                  <a:lnTo>
                    <a:pt x="350329" y="1456658"/>
                  </a:lnTo>
                  <a:lnTo>
                    <a:pt x="351091" y="1450753"/>
                  </a:lnTo>
                  <a:lnTo>
                    <a:pt x="360521" y="1447705"/>
                  </a:lnTo>
                  <a:lnTo>
                    <a:pt x="367094" y="1437132"/>
                  </a:lnTo>
                  <a:lnTo>
                    <a:pt x="372237" y="1441323"/>
                  </a:lnTo>
                  <a:lnTo>
                    <a:pt x="380333" y="1435703"/>
                  </a:lnTo>
                  <a:lnTo>
                    <a:pt x="387763" y="1410748"/>
                  </a:lnTo>
                  <a:lnTo>
                    <a:pt x="386810" y="1400175"/>
                  </a:lnTo>
                  <a:lnTo>
                    <a:pt x="369475" y="1386649"/>
                  </a:lnTo>
                  <a:lnTo>
                    <a:pt x="363569" y="1393031"/>
                  </a:lnTo>
                  <a:lnTo>
                    <a:pt x="357664" y="1393127"/>
                  </a:lnTo>
                  <a:lnTo>
                    <a:pt x="334804" y="1381411"/>
                  </a:lnTo>
                  <a:lnTo>
                    <a:pt x="304705" y="1393412"/>
                  </a:lnTo>
                  <a:lnTo>
                    <a:pt x="303276" y="1389316"/>
                  </a:lnTo>
                  <a:lnTo>
                    <a:pt x="294227" y="1385507"/>
                  </a:lnTo>
                  <a:lnTo>
                    <a:pt x="294418" y="1381411"/>
                  </a:lnTo>
                  <a:lnTo>
                    <a:pt x="285845" y="1378839"/>
                  </a:lnTo>
                  <a:lnTo>
                    <a:pt x="279749" y="1381030"/>
                  </a:lnTo>
                  <a:lnTo>
                    <a:pt x="277654" y="1371886"/>
                  </a:lnTo>
                  <a:lnTo>
                    <a:pt x="256603" y="1370076"/>
                  </a:lnTo>
                  <a:lnTo>
                    <a:pt x="234601" y="1354645"/>
                  </a:lnTo>
                  <a:lnTo>
                    <a:pt x="210598" y="1367504"/>
                  </a:lnTo>
                  <a:lnTo>
                    <a:pt x="199834" y="1361123"/>
                  </a:lnTo>
                  <a:lnTo>
                    <a:pt x="176403" y="1371505"/>
                  </a:lnTo>
                  <a:lnTo>
                    <a:pt x="163258" y="1364552"/>
                  </a:lnTo>
                  <a:lnTo>
                    <a:pt x="148495" y="1366647"/>
                  </a:lnTo>
                  <a:lnTo>
                    <a:pt x="160306" y="1333310"/>
                  </a:lnTo>
                  <a:lnTo>
                    <a:pt x="157353" y="1327976"/>
                  </a:lnTo>
                  <a:lnTo>
                    <a:pt x="142875" y="1321022"/>
                  </a:lnTo>
                  <a:lnTo>
                    <a:pt x="140017" y="1299686"/>
                  </a:lnTo>
                  <a:lnTo>
                    <a:pt x="111728" y="1278541"/>
                  </a:lnTo>
                  <a:lnTo>
                    <a:pt x="98965" y="1280922"/>
                  </a:lnTo>
                  <a:lnTo>
                    <a:pt x="76676" y="1290447"/>
                  </a:lnTo>
                  <a:lnTo>
                    <a:pt x="59626" y="1278255"/>
                  </a:lnTo>
                  <a:lnTo>
                    <a:pt x="53149" y="1266253"/>
                  </a:lnTo>
                  <a:lnTo>
                    <a:pt x="82391" y="1223677"/>
                  </a:lnTo>
                  <a:lnTo>
                    <a:pt x="82296" y="1218914"/>
                  </a:lnTo>
                  <a:lnTo>
                    <a:pt x="76295" y="1209961"/>
                  </a:lnTo>
                  <a:lnTo>
                    <a:pt x="79343" y="1196721"/>
                  </a:lnTo>
                  <a:lnTo>
                    <a:pt x="75724" y="1187958"/>
                  </a:lnTo>
                  <a:lnTo>
                    <a:pt x="77819" y="1185101"/>
                  </a:lnTo>
                  <a:lnTo>
                    <a:pt x="68199" y="1175671"/>
                  </a:lnTo>
                  <a:lnTo>
                    <a:pt x="69818" y="1162431"/>
                  </a:lnTo>
                  <a:lnTo>
                    <a:pt x="66580" y="1150334"/>
                  </a:lnTo>
                  <a:lnTo>
                    <a:pt x="61722" y="1145857"/>
                  </a:lnTo>
                  <a:lnTo>
                    <a:pt x="54864" y="1147001"/>
                  </a:lnTo>
                  <a:lnTo>
                    <a:pt x="53626" y="1143000"/>
                  </a:lnTo>
                  <a:lnTo>
                    <a:pt x="37528" y="1137380"/>
                  </a:lnTo>
                  <a:lnTo>
                    <a:pt x="28194" y="1127474"/>
                  </a:lnTo>
                  <a:lnTo>
                    <a:pt x="31909" y="1122998"/>
                  </a:lnTo>
                  <a:lnTo>
                    <a:pt x="31337" y="1116235"/>
                  </a:lnTo>
                  <a:lnTo>
                    <a:pt x="36481" y="1102043"/>
                  </a:lnTo>
                  <a:lnTo>
                    <a:pt x="28765" y="1093375"/>
                  </a:lnTo>
                  <a:lnTo>
                    <a:pt x="30289" y="1079945"/>
                  </a:lnTo>
                  <a:lnTo>
                    <a:pt x="22669" y="1071182"/>
                  </a:lnTo>
                  <a:lnTo>
                    <a:pt x="16097" y="1069467"/>
                  </a:lnTo>
                  <a:lnTo>
                    <a:pt x="16954" y="1044226"/>
                  </a:lnTo>
                  <a:lnTo>
                    <a:pt x="9525" y="1010031"/>
                  </a:lnTo>
                  <a:lnTo>
                    <a:pt x="15716" y="988219"/>
                  </a:lnTo>
                  <a:lnTo>
                    <a:pt x="23241" y="986409"/>
                  </a:lnTo>
                  <a:lnTo>
                    <a:pt x="23146" y="974217"/>
                  </a:lnTo>
                  <a:lnTo>
                    <a:pt x="61341" y="959072"/>
                  </a:lnTo>
                  <a:lnTo>
                    <a:pt x="74485" y="944785"/>
                  </a:lnTo>
                  <a:lnTo>
                    <a:pt x="90964" y="912971"/>
                  </a:lnTo>
                  <a:lnTo>
                    <a:pt x="97917" y="905065"/>
                  </a:lnTo>
                  <a:lnTo>
                    <a:pt x="112490" y="899255"/>
                  </a:lnTo>
                  <a:lnTo>
                    <a:pt x="124396" y="886396"/>
                  </a:lnTo>
                  <a:lnTo>
                    <a:pt x="122968" y="884873"/>
                  </a:lnTo>
                  <a:lnTo>
                    <a:pt x="164497" y="872109"/>
                  </a:lnTo>
                  <a:lnTo>
                    <a:pt x="182785" y="872395"/>
                  </a:lnTo>
                  <a:lnTo>
                    <a:pt x="188214" y="856393"/>
                  </a:lnTo>
                  <a:lnTo>
                    <a:pt x="199358" y="847820"/>
                  </a:lnTo>
                  <a:lnTo>
                    <a:pt x="216789" y="848582"/>
                  </a:lnTo>
                  <a:lnTo>
                    <a:pt x="219456" y="841343"/>
                  </a:lnTo>
                  <a:lnTo>
                    <a:pt x="217741" y="830866"/>
                  </a:lnTo>
                  <a:lnTo>
                    <a:pt x="231267" y="827627"/>
                  </a:lnTo>
                  <a:lnTo>
                    <a:pt x="236410" y="815721"/>
                  </a:lnTo>
                  <a:lnTo>
                    <a:pt x="235553" y="807720"/>
                  </a:lnTo>
                  <a:lnTo>
                    <a:pt x="240506" y="788003"/>
                  </a:lnTo>
                  <a:lnTo>
                    <a:pt x="238411" y="777526"/>
                  </a:lnTo>
                  <a:lnTo>
                    <a:pt x="240506" y="773906"/>
                  </a:lnTo>
                  <a:lnTo>
                    <a:pt x="262033" y="777240"/>
                  </a:lnTo>
                  <a:lnTo>
                    <a:pt x="261842" y="780860"/>
                  </a:lnTo>
                  <a:lnTo>
                    <a:pt x="280130" y="781621"/>
                  </a:lnTo>
                  <a:lnTo>
                    <a:pt x="307276" y="773335"/>
                  </a:lnTo>
                  <a:lnTo>
                    <a:pt x="317468" y="776764"/>
                  </a:lnTo>
                  <a:lnTo>
                    <a:pt x="330136" y="761905"/>
                  </a:lnTo>
                  <a:lnTo>
                    <a:pt x="326803" y="752665"/>
                  </a:lnTo>
                  <a:lnTo>
                    <a:pt x="332327" y="741140"/>
                  </a:lnTo>
                  <a:lnTo>
                    <a:pt x="350901" y="735330"/>
                  </a:lnTo>
                  <a:lnTo>
                    <a:pt x="355092" y="725615"/>
                  </a:lnTo>
                  <a:lnTo>
                    <a:pt x="351187" y="719423"/>
                  </a:lnTo>
                  <a:lnTo>
                    <a:pt x="346138" y="720757"/>
                  </a:lnTo>
                  <a:lnTo>
                    <a:pt x="344233" y="714280"/>
                  </a:lnTo>
                  <a:lnTo>
                    <a:pt x="348424" y="710279"/>
                  </a:lnTo>
                  <a:lnTo>
                    <a:pt x="338899" y="705517"/>
                  </a:lnTo>
                  <a:lnTo>
                    <a:pt x="340042" y="703802"/>
                  </a:lnTo>
                  <a:lnTo>
                    <a:pt x="352139" y="709327"/>
                  </a:lnTo>
                  <a:lnTo>
                    <a:pt x="366141" y="707898"/>
                  </a:lnTo>
                  <a:lnTo>
                    <a:pt x="374047" y="709994"/>
                  </a:lnTo>
                  <a:lnTo>
                    <a:pt x="380428" y="721519"/>
                  </a:lnTo>
                  <a:lnTo>
                    <a:pt x="375952" y="739902"/>
                  </a:lnTo>
                  <a:lnTo>
                    <a:pt x="379000" y="745331"/>
                  </a:lnTo>
                  <a:lnTo>
                    <a:pt x="389668" y="748379"/>
                  </a:lnTo>
                  <a:lnTo>
                    <a:pt x="392239" y="752380"/>
                  </a:lnTo>
                  <a:lnTo>
                    <a:pt x="389953" y="776192"/>
                  </a:lnTo>
                  <a:lnTo>
                    <a:pt x="404622" y="781812"/>
                  </a:lnTo>
                  <a:lnTo>
                    <a:pt x="411956" y="782098"/>
                  </a:lnTo>
                  <a:lnTo>
                    <a:pt x="418624" y="776954"/>
                  </a:lnTo>
                  <a:lnTo>
                    <a:pt x="429673" y="754856"/>
                  </a:lnTo>
                  <a:lnTo>
                    <a:pt x="428530" y="716185"/>
                  </a:lnTo>
                  <a:lnTo>
                    <a:pt x="431387" y="710946"/>
                  </a:lnTo>
                  <a:lnTo>
                    <a:pt x="460534" y="706279"/>
                  </a:lnTo>
                  <a:lnTo>
                    <a:pt x="480727" y="714756"/>
                  </a:lnTo>
                  <a:lnTo>
                    <a:pt x="498348" y="713423"/>
                  </a:lnTo>
                  <a:lnTo>
                    <a:pt x="497681" y="715327"/>
                  </a:lnTo>
                  <a:lnTo>
                    <a:pt x="509778" y="720185"/>
                  </a:lnTo>
                  <a:lnTo>
                    <a:pt x="513683" y="727139"/>
                  </a:lnTo>
                  <a:lnTo>
                    <a:pt x="525018" y="724948"/>
                  </a:lnTo>
                  <a:lnTo>
                    <a:pt x="525304" y="727139"/>
                  </a:lnTo>
                  <a:lnTo>
                    <a:pt x="531590" y="728663"/>
                  </a:lnTo>
                  <a:lnTo>
                    <a:pt x="542735" y="710565"/>
                  </a:lnTo>
                  <a:lnTo>
                    <a:pt x="552545" y="711613"/>
                  </a:lnTo>
                  <a:lnTo>
                    <a:pt x="559403" y="707517"/>
                  </a:lnTo>
                  <a:lnTo>
                    <a:pt x="567595" y="712756"/>
                  </a:lnTo>
                  <a:lnTo>
                    <a:pt x="572072" y="704850"/>
                  </a:lnTo>
                  <a:lnTo>
                    <a:pt x="574929" y="706279"/>
                  </a:lnTo>
                  <a:lnTo>
                    <a:pt x="572834" y="710660"/>
                  </a:lnTo>
                  <a:lnTo>
                    <a:pt x="578168" y="712089"/>
                  </a:lnTo>
                  <a:lnTo>
                    <a:pt x="584359" y="719519"/>
                  </a:lnTo>
                  <a:lnTo>
                    <a:pt x="583120" y="721138"/>
                  </a:lnTo>
                  <a:lnTo>
                    <a:pt x="597599" y="730758"/>
                  </a:lnTo>
                  <a:lnTo>
                    <a:pt x="605504" y="732663"/>
                  </a:lnTo>
                  <a:lnTo>
                    <a:pt x="627412" y="728186"/>
                  </a:lnTo>
                  <a:lnTo>
                    <a:pt x="633412" y="722281"/>
                  </a:lnTo>
                  <a:lnTo>
                    <a:pt x="596837" y="698468"/>
                  </a:lnTo>
                  <a:lnTo>
                    <a:pt x="592836" y="687324"/>
                  </a:lnTo>
                  <a:lnTo>
                    <a:pt x="600170" y="685705"/>
                  </a:lnTo>
                  <a:lnTo>
                    <a:pt x="593122" y="673989"/>
                  </a:lnTo>
                  <a:lnTo>
                    <a:pt x="599408" y="665321"/>
                  </a:lnTo>
                  <a:lnTo>
                    <a:pt x="614743" y="658559"/>
                  </a:lnTo>
                  <a:lnTo>
                    <a:pt x="621983" y="658844"/>
                  </a:lnTo>
                  <a:lnTo>
                    <a:pt x="625316" y="653129"/>
                  </a:lnTo>
                  <a:lnTo>
                    <a:pt x="636080" y="668465"/>
                  </a:lnTo>
                  <a:lnTo>
                    <a:pt x="640366" y="661225"/>
                  </a:lnTo>
                  <a:lnTo>
                    <a:pt x="639509" y="657035"/>
                  </a:lnTo>
                  <a:lnTo>
                    <a:pt x="643414" y="655034"/>
                  </a:lnTo>
                  <a:lnTo>
                    <a:pt x="668845" y="665321"/>
                  </a:lnTo>
                  <a:lnTo>
                    <a:pt x="685800" y="656368"/>
                  </a:lnTo>
                  <a:lnTo>
                    <a:pt x="687038" y="645795"/>
                  </a:lnTo>
                  <a:lnTo>
                    <a:pt x="699230" y="616934"/>
                  </a:lnTo>
                  <a:lnTo>
                    <a:pt x="693896" y="613791"/>
                  </a:lnTo>
                  <a:lnTo>
                    <a:pt x="693039" y="606362"/>
                  </a:lnTo>
                  <a:lnTo>
                    <a:pt x="699421" y="603599"/>
                  </a:lnTo>
                  <a:lnTo>
                    <a:pt x="706945" y="591217"/>
                  </a:lnTo>
                  <a:lnTo>
                    <a:pt x="716470" y="587312"/>
                  </a:lnTo>
                  <a:lnTo>
                    <a:pt x="715899" y="574167"/>
                  </a:lnTo>
                  <a:lnTo>
                    <a:pt x="705612" y="571976"/>
                  </a:lnTo>
                  <a:lnTo>
                    <a:pt x="696944" y="565214"/>
                  </a:lnTo>
                  <a:lnTo>
                    <a:pt x="694563" y="553307"/>
                  </a:lnTo>
                  <a:lnTo>
                    <a:pt x="710089" y="542735"/>
                  </a:lnTo>
                  <a:lnTo>
                    <a:pt x="717042" y="522351"/>
                  </a:lnTo>
                  <a:lnTo>
                    <a:pt x="726948" y="515017"/>
                  </a:lnTo>
                  <a:lnTo>
                    <a:pt x="725710" y="506825"/>
                  </a:lnTo>
                  <a:lnTo>
                    <a:pt x="737235" y="502920"/>
                  </a:lnTo>
                  <a:lnTo>
                    <a:pt x="757047" y="481679"/>
                  </a:lnTo>
                  <a:lnTo>
                    <a:pt x="767905" y="477774"/>
                  </a:lnTo>
                  <a:lnTo>
                    <a:pt x="785146" y="500825"/>
                  </a:lnTo>
                  <a:lnTo>
                    <a:pt x="783431" y="501872"/>
                  </a:lnTo>
                  <a:lnTo>
                    <a:pt x="792766" y="508444"/>
                  </a:lnTo>
                  <a:lnTo>
                    <a:pt x="788289" y="514160"/>
                  </a:lnTo>
                  <a:lnTo>
                    <a:pt x="793433" y="516350"/>
                  </a:lnTo>
                  <a:lnTo>
                    <a:pt x="796957" y="512921"/>
                  </a:lnTo>
                  <a:lnTo>
                    <a:pt x="799052" y="514731"/>
                  </a:lnTo>
                  <a:lnTo>
                    <a:pt x="792956" y="520256"/>
                  </a:lnTo>
                  <a:lnTo>
                    <a:pt x="798576" y="521494"/>
                  </a:lnTo>
                  <a:lnTo>
                    <a:pt x="795242" y="539782"/>
                  </a:lnTo>
                  <a:lnTo>
                    <a:pt x="799624" y="552355"/>
                  </a:lnTo>
                  <a:lnTo>
                    <a:pt x="810959" y="543687"/>
                  </a:lnTo>
                  <a:lnTo>
                    <a:pt x="819626" y="547973"/>
                  </a:lnTo>
                  <a:lnTo>
                    <a:pt x="822484" y="536162"/>
                  </a:lnTo>
                  <a:lnTo>
                    <a:pt x="825722" y="535210"/>
                  </a:lnTo>
                  <a:lnTo>
                    <a:pt x="828008" y="539306"/>
                  </a:lnTo>
                  <a:lnTo>
                    <a:pt x="832485" y="537305"/>
                  </a:lnTo>
                  <a:lnTo>
                    <a:pt x="834962" y="545021"/>
                  </a:lnTo>
                  <a:lnTo>
                    <a:pt x="838486" y="543877"/>
                  </a:lnTo>
                  <a:lnTo>
                    <a:pt x="843343" y="548164"/>
                  </a:lnTo>
                  <a:lnTo>
                    <a:pt x="849059" y="545687"/>
                  </a:lnTo>
                  <a:lnTo>
                    <a:pt x="846201" y="537591"/>
                  </a:lnTo>
                  <a:lnTo>
                    <a:pt x="854107" y="528352"/>
                  </a:lnTo>
                  <a:lnTo>
                    <a:pt x="855535" y="518731"/>
                  </a:lnTo>
                  <a:lnTo>
                    <a:pt x="871442" y="513112"/>
                  </a:lnTo>
                  <a:lnTo>
                    <a:pt x="873824" y="491014"/>
                  </a:lnTo>
                  <a:lnTo>
                    <a:pt x="894016" y="490442"/>
                  </a:lnTo>
                  <a:lnTo>
                    <a:pt x="894302" y="487108"/>
                  </a:lnTo>
                  <a:lnTo>
                    <a:pt x="923353" y="481012"/>
                  </a:lnTo>
                  <a:lnTo>
                    <a:pt x="928973" y="474535"/>
                  </a:lnTo>
                  <a:lnTo>
                    <a:pt x="949357" y="470440"/>
                  </a:lnTo>
                  <a:lnTo>
                    <a:pt x="952405" y="467963"/>
                  </a:lnTo>
                  <a:lnTo>
                    <a:pt x="947166" y="460248"/>
                  </a:lnTo>
                  <a:lnTo>
                    <a:pt x="950690" y="456724"/>
                  </a:lnTo>
                  <a:lnTo>
                    <a:pt x="961739" y="456248"/>
                  </a:lnTo>
                  <a:lnTo>
                    <a:pt x="962882" y="452247"/>
                  </a:lnTo>
                  <a:lnTo>
                    <a:pt x="972979" y="448818"/>
                  </a:lnTo>
                  <a:lnTo>
                    <a:pt x="980503" y="442627"/>
                  </a:lnTo>
                  <a:lnTo>
                    <a:pt x="990314" y="443484"/>
                  </a:lnTo>
                  <a:lnTo>
                    <a:pt x="999268" y="449866"/>
                  </a:lnTo>
                  <a:lnTo>
                    <a:pt x="1010984" y="447675"/>
                  </a:lnTo>
                  <a:lnTo>
                    <a:pt x="1013841" y="444627"/>
                  </a:lnTo>
                  <a:lnTo>
                    <a:pt x="1022604" y="444437"/>
                  </a:lnTo>
                  <a:lnTo>
                    <a:pt x="1026414" y="435959"/>
                  </a:lnTo>
                  <a:lnTo>
                    <a:pt x="1020128" y="424529"/>
                  </a:lnTo>
                  <a:lnTo>
                    <a:pt x="1021270" y="397192"/>
                  </a:lnTo>
                  <a:lnTo>
                    <a:pt x="1027271" y="381381"/>
                  </a:lnTo>
                  <a:lnTo>
                    <a:pt x="1036701" y="372904"/>
                  </a:lnTo>
                  <a:lnTo>
                    <a:pt x="1043654" y="351758"/>
                  </a:lnTo>
                  <a:lnTo>
                    <a:pt x="1059561" y="349472"/>
                  </a:lnTo>
                  <a:lnTo>
                    <a:pt x="1070705" y="356235"/>
                  </a:lnTo>
                  <a:lnTo>
                    <a:pt x="1103185" y="340519"/>
                  </a:lnTo>
                  <a:lnTo>
                    <a:pt x="1135380" y="331660"/>
                  </a:lnTo>
                  <a:lnTo>
                    <a:pt x="1140523" y="312325"/>
                  </a:lnTo>
                  <a:lnTo>
                    <a:pt x="1137666" y="300895"/>
                  </a:lnTo>
                  <a:lnTo>
                    <a:pt x="1149668" y="290227"/>
                  </a:lnTo>
                  <a:lnTo>
                    <a:pt x="1149286" y="276892"/>
                  </a:lnTo>
                  <a:lnTo>
                    <a:pt x="1162717" y="262128"/>
                  </a:lnTo>
                  <a:lnTo>
                    <a:pt x="1184243" y="250317"/>
                  </a:lnTo>
                  <a:lnTo>
                    <a:pt x="1186148" y="240125"/>
                  </a:lnTo>
                  <a:lnTo>
                    <a:pt x="1199293" y="232696"/>
                  </a:lnTo>
                  <a:lnTo>
                    <a:pt x="1203293" y="226885"/>
                  </a:lnTo>
                  <a:lnTo>
                    <a:pt x="1204246" y="214884"/>
                  </a:lnTo>
                  <a:lnTo>
                    <a:pt x="1198531" y="212788"/>
                  </a:lnTo>
                  <a:lnTo>
                    <a:pt x="1204627" y="197072"/>
                  </a:lnTo>
                  <a:lnTo>
                    <a:pt x="1212914" y="186309"/>
                  </a:lnTo>
                  <a:lnTo>
                    <a:pt x="1213390" y="180213"/>
                  </a:lnTo>
                  <a:lnTo>
                    <a:pt x="1201960" y="177451"/>
                  </a:lnTo>
                  <a:lnTo>
                    <a:pt x="1191292" y="170497"/>
                  </a:lnTo>
                  <a:lnTo>
                    <a:pt x="1197007" y="166497"/>
                  </a:lnTo>
                  <a:lnTo>
                    <a:pt x="1201388" y="166973"/>
                  </a:lnTo>
                  <a:lnTo>
                    <a:pt x="1218248" y="160210"/>
                  </a:lnTo>
                  <a:lnTo>
                    <a:pt x="1224344" y="145828"/>
                  </a:lnTo>
                  <a:lnTo>
                    <a:pt x="1228915" y="144113"/>
                  </a:lnTo>
                  <a:lnTo>
                    <a:pt x="1230630" y="136017"/>
                  </a:lnTo>
                  <a:lnTo>
                    <a:pt x="1231011" y="114871"/>
                  </a:lnTo>
                  <a:lnTo>
                    <a:pt x="1225582" y="104775"/>
                  </a:lnTo>
                  <a:lnTo>
                    <a:pt x="1228344" y="104394"/>
                  </a:lnTo>
                  <a:lnTo>
                    <a:pt x="1229582" y="97250"/>
                  </a:lnTo>
                  <a:lnTo>
                    <a:pt x="1230154" y="91440"/>
                  </a:lnTo>
                  <a:lnTo>
                    <a:pt x="1225868" y="79057"/>
                  </a:lnTo>
                  <a:lnTo>
                    <a:pt x="1229011" y="69913"/>
                  </a:lnTo>
                  <a:lnTo>
                    <a:pt x="1223772" y="64103"/>
                  </a:lnTo>
                  <a:lnTo>
                    <a:pt x="1223581" y="54197"/>
                  </a:lnTo>
                  <a:lnTo>
                    <a:pt x="1214342" y="50006"/>
                  </a:lnTo>
                  <a:lnTo>
                    <a:pt x="1203579" y="38290"/>
                  </a:lnTo>
                  <a:lnTo>
                    <a:pt x="1209008" y="32766"/>
                  </a:lnTo>
                  <a:lnTo>
                    <a:pt x="1223391" y="28575"/>
                  </a:lnTo>
                  <a:lnTo>
                    <a:pt x="1257205" y="39243"/>
                  </a:lnTo>
                  <a:lnTo>
                    <a:pt x="1278160" y="32671"/>
                  </a:lnTo>
                  <a:lnTo>
                    <a:pt x="1302353" y="36766"/>
                  </a:lnTo>
                  <a:lnTo>
                    <a:pt x="1337691" y="23336"/>
                  </a:lnTo>
                  <a:lnTo>
                    <a:pt x="1356741" y="11620"/>
                  </a:lnTo>
                  <a:lnTo>
                    <a:pt x="1366552" y="9525"/>
                  </a:lnTo>
                  <a:lnTo>
                    <a:pt x="1395222" y="20193"/>
                  </a:lnTo>
                  <a:lnTo>
                    <a:pt x="1399889" y="19240"/>
                  </a:lnTo>
                  <a:lnTo>
                    <a:pt x="1407414" y="22288"/>
                  </a:lnTo>
                  <a:lnTo>
                    <a:pt x="1413224" y="26289"/>
                  </a:lnTo>
                  <a:lnTo>
                    <a:pt x="1413224" y="34385"/>
                  </a:lnTo>
                  <a:lnTo>
                    <a:pt x="1419035" y="36671"/>
                  </a:lnTo>
                  <a:lnTo>
                    <a:pt x="1422178" y="43148"/>
                  </a:lnTo>
                  <a:lnTo>
                    <a:pt x="1427988" y="47244"/>
                  </a:lnTo>
                  <a:lnTo>
                    <a:pt x="1436180" y="48006"/>
                  </a:lnTo>
                  <a:lnTo>
                    <a:pt x="1441704" y="44386"/>
                  </a:lnTo>
                  <a:lnTo>
                    <a:pt x="1458087" y="53721"/>
                  </a:lnTo>
                  <a:lnTo>
                    <a:pt x="1467802" y="48006"/>
                  </a:lnTo>
                  <a:lnTo>
                    <a:pt x="1470755" y="53530"/>
                  </a:lnTo>
                  <a:lnTo>
                    <a:pt x="1482471" y="54197"/>
                  </a:lnTo>
                  <a:lnTo>
                    <a:pt x="1490567" y="58198"/>
                  </a:lnTo>
                  <a:lnTo>
                    <a:pt x="1496663" y="64198"/>
                  </a:lnTo>
                  <a:lnTo>
                    <a:pt x="1518761" y="75343"/>
                  </a:lnTo>
                  <a:lnTo>
                    <a:pt x="1524095" y="82105"/>
                  </a:lnTo>
                  <a:lnTo>
                    <a:pt x="1523048" y="92583"/>
                  </a:lnTo>
                  <a:lnTo>
                    <a:pt x="1529620" y="95917"/>
                  </a:lnTo>
                  <a:lnTo>
                    <a:pt x="1537240" y="106966"/>
                  </a:lnTo>
                  <a:lnTo>
                    <a:pt x="1534477" y="118015"/>
                  </a:lnTo>
                  <a:lnTo>
                    <a:pt x="1524190" y="133921"/>
                  </a:lnTo>
                  <a:lnTo>
                    <a:pt x="1519619" y="164973"/>
                  </a:lnTo>
                  <a:lnTo>
                    <a:pt x="1513046" y="172212"/>
                  </a:lnTo>
                  <a:lnTo>
                    <a:pt x="1512856" y="177165"/>
                  </a:lnTo>
                  <a:lnTo>
                    <a:pt x="1502188" y="180880"/>
                  </a:lnTo>
                  <a:lnTo>
                    <a:pt x="1493806" y="179356"/>
                  </a:lnTo>
                  <a:lnTo>
                    <a:pt x="1485329" y="185356"/>
                  </a:lnTo>
                  <a:lnTo>
                    <a:pt x="1498473" y="193262"/>
                  </a:lnTo>
                  <a:lnTo>
                    <a:pt x="1519238" y="211836"/>
                  </a:lnTo>
                  <a:lnTo>
                    <a:pt x="1532287" y="211645"/>
                  </a:lnTo>
                  <a:lnTo>
                    <a:pt x="1537526" y="215075"/>
                  </a:lnTo>
                  <a:lnTo>
                    <a:pt x="1549527" y="215741"/>
                  </a:lnTo>
                  <a:lnTo>
                    <a:pt x="1586294" y="230314"/>
                  </a:lnTo>
                  <a:lnTo>
                    <a:pt x="1582484" y="246316"/>
                  </a:lnTo>
                  <a:lnTo>
                    <a:pt x="1592294" y="239839"/>
                  </a:lnTo>
                  <a:lnTo>
                    <a:pt x="1600962" y="237934"/>
                  </a:lnTo>
                  <a:lnTo>
                    <a:pt x="1600105" y="246697"/>
                  </a:lnTo>
                  <a:lnTo>
                    <a:pt x="1606391" y="246793"/>
                  </a:lnTo>
                  <a:lnTo>
                    <a:pt x="1606010" y="255841"/>
                  </a:lnTo>
                  <a:lnTo>
                    <a:pt x="1597819" y="260699"/>
                  </a:lnTo>
                  <a:lnTo>
                    <a:pt x="1598390" y="267367"/>
                  </a:lnTo>
                  <a:lnTo>
                    <a:pt x="1588960" y="269081"/>
                  </a:lnTo>
                  <a:lnTo>
                    <a:pt x="1589818" y="273463"/>
                  </a:lnTo>
                  <a:lnTo>
                    <a:pt x="1593723" y="274891"/>
                  </a:lnTo>
                  <a:lnTo>
                    <a:pt x="1588865" y="281273"/>
                  </a:lnTo>
                  <a:lnTo>
                    <a:pt x="1595056" y="297561"/>
                  </a:lnTo>
                  <a:lnTo>
                    <a:pt x="1607153" y="297371"/>
                  </a:lnTo>
                  <a:lnTo>
                    <a:pt x="1616297" y="301371"/>
                  </a:lnTo>
                  <a:lnTo>
                    <a:pt x="1617440" y="304800"/>
                  </a:lnTo>
                  <a:lnTo>
                    <a:pt x="1643825" y="302514"/>
                  </a:lnTo>
                  <a:lnTo>
                    <a:pt x="1658398" y="304895"/>
                  </a:lnTo>
                  <a:lnTo>
                    <a:pt x="1669923" y="315182"/>
                  </a:lnTo>
                  <a:lnTo>
                    <a:pt x="1669923" y="320516"/>
                  </a:lnTo>
                  <a:lnTo>
                    <a:pt x="1640681" y="324231"/>
                  </a:lnTo>
                  <a:lnTo>
                    <a:pt x="1639443" y="338614"/>
                  </a:lnTo>
                  <a:lnTo>
                    <a:pt x="1637633" y="338614"/>
                  </a:lnTo>
                  <a:lnTo>
                    <a:pt x="1637252" y="343948"/>
                  </a:lnTo>
                  <a:lnTo>
                    <a:pt x="1634871" y="344138"/>
                  </a:lnTo>
                  <a:lnTo>
                    <a:pt x="1636300" y="359092"/>
                  </a:lnTo>
                  <a:lnTo>
                    <a:pt x="1632014" y="361283"/>
                  </a:lnTo>
                  <a:lnTo>
                    <a:pt x="1636490" y="379381"/>
                  </a:lnTo>
                  <a:lnTo>
                    <a:pt x="1624489" y="389287"/>
                  </a:lnTo>
                  <a:lnTo>
                    <a:pt x="1622869" y="397573"/>
                  </a:lnTo>
                  <a:lnTo>
                    <a:pt x="1614202" y="401383"/>
                  </a:lnTo>
                  <a:lnTo>
                    <a:pt x="1615059" y="409385"/>
                  </a:lnTo>
                  <a:lnTo>
                    <a:pt x="1611344" y="425101"/>
                  </a:lnTo>
                  <a:lnTo>
                    <a:pt x="1599248" y="425291"/>
                  </a:lnTo>
                  <a:lnTo>
                    <a:pt x="1603724" y="431959"/>
                  </a:lnTo>
                  <a:lnTo>
                    <a:pt x="1616964" y="435007"/>
                  </a:lnTo>
                  <a:lnTo>
                    <a:pt x="1626965" y="443103"/>
                  </a:lnTo>
                  <a:lnTo>
                    <a:pt x="1613059" y="465106"/>
                  </a:lnTo>
                  <a:lnTo>
                    <a:pt x="1616869" y="475488"/>
                  </a:lnTo>
                  <a:lnTo>
                    <a:pt x="1614773" y="484441"/>
                  </a:lnTo>
                  <a:lnTo>
                    <a:pt x="1606106" y="490728"/>
                  </a:lnTo>
                  <a:lnTo>
                    <a:pt x="1604010" y="498253"/>
                  </a:lnTo>
                  <a:lnTo>
                    <a:pt x="1589437" y="498158"/>
                  </a:lnTo>
                  <a:lnTo>
                    <a:pt x="1587151" y="505301"/>
                  </a:lnTo>
                  <a:lnTo>
                    <a:pt x="1583531" y="527018"/>
                  </a:lnTo>
                  <a:lnTo>
                    <a:pt x="1587341" y="527018"/>
                  </a:lnTo>
                  <a:lnTo>
                    <a:pt x="1590865" y="540163"/>
                  </a:lnTo>
                  <a:lnTo>
                    <a:pt x="1587722" y="540258"/>
                  </a:lnTo>
                  <a:lnTo>
                    <a:pt x="1586865" y="544259"/>
                  </a:lnTo>
                  <a:lnTo>
                    <a:pt x="1580864" y="543973"/>
                  </a:lnTo>
                  <a:lnTo>
                    <a:pt x="1586008" y="557403"/>
                  </a:lnTo>
                  <a:lnTo>
                    <a:pt x="1582960" y="558641"/>
                  </a:lnTo>
                  <a:lnTo>
                    <a:pt x="1585055" y="572357"/>
                  </a:lnTo>
                  <a:lnTo>
                    <a:pt x="1590865" y="572167"/>
                  </a:lnTo>
                  <a:lnTo>
                    <a:pt x="1592009" y="577787"/>
                  </a:lnTo>
                  <a:lnTo>
                    <a:pt x="1572959" y="586073"/>
                  </a:lnTo>
                  <a:lnTo>
                    <a:pt x="1566863" y="592265"/>
                  </a:lnTo>
                  <a:lnTo>
                    <a:pt x="1567910" y="601790"/>
                  </a:lnTo>
                  <a:lnTo>
                    <a:pt x="1573054" y="608838"/>
                  </a:lnTo>
                  <a:lnTo>
                    <a:pt x="1577816" y="607981"/>
                  </a:lnTo>
                  <a:lnTo>
                    <a:pt x="1592580" y="615410"/>
                  </a:lnTo>
                  <a:lnTo>
                    <a:pt x="1597438" y="623506"/>
                  </a:lnTo>
                  <a:lnTo>
                    <a:pt x="1594104" y="625792"/>
                  </a:lnTo>
                  <a:lnTo>
                    <a:pt x="1600676" y="634365"/>
                  </a:lnTo>
                  <a:lnTo>
                    <a:pt x="1597438" y="637699"/>
                  </a:lnTo>
                  <a:lnTo>
                    <a:pt x="1612678" y="660464"/>
                  </a:lnTo>
                  <a:lnTo>
                    <a:pt x="1623060" y="671227"/>
                  </a:lnTo>
                  <a:lnTo>
                    <a:pt x="1624013" y="682181"/>
                  </a:lnTo>
                  <a:lnTo>
                    <a:pt x="1618107" y="687419"/>
                  </a:lnTo>
                  <a:lnTo>
                    <a:pt x="1590199" y="694277"/>
                  </a:lnTo>
                  <a:lnTo>
                    <a:pt x="1580674" y="705898"/>
                  </a:lnTo>
                  <a:lnTo>
                    <a:pt x="1573625" y="710184"/>
                  </a:lnTo>
                  <a:lnTo>
                    <a:pt x="1557623" y="712089"/>
                  </a:lnTo>
                  <a:lnTo>
                    <a:pt x="1551718" y="715327"/>
                  </a:lnTo>
                  <a:lnTo>
                    <a:pt x="1541145" y="713042"/>
                  </a:lnTo>
                  <a:lnTo>
                    <a:pt x="1539050" y="722090"/>
                  </a:lnTo>
                  <a:lnTo>
                    <a:pt x="1548860" y="723043"/>
                  </a:lnTo>
                  <a:lnTo>
                    <a:pt x="1550289" y="726186"/>
                  </a:lnTo>
                  <a:lnTo>
                    <a:pt x="1557814" y="723995"/>
                  </a:lnTo>
                  <a:lnTo>
                    <a:pt x="1573149" y="724471"/>
                  </a:lnTo>
                  <a:lnTo>
                    <a:pt x="1573244" y="726662"/>
                  </a:lnTo>
                  <a:lnTo>
                    <a:pt x="1577626" y="726948"/>
                  </a:lnTo>
                  <a:lnTo>
                    <a:pt x="1578673" y="742760"/>
                  </a:lnTo>
                  <a:lnTo>
                    <a:pt x="1565624" y="741902"/>
                  </a:lnTo>
                  <a:lnTo>
                    <a:pt x="1569339" y="753427"/>
                  </a:lnTo>
                  <a:lnTo>
                    <a:pt x="1580960" y="764191"/>
                  </a:lnTo>
                  <a:lnTo>
                    <a:pt x="1562005" y="754761"/>
                  </a:lnTo>
                  <a:lnTo>
                    <a:pt x="1545622" y="752094"/>
                  </a:lnTo>
                  <a:lnTo>
                    <a:pt x="1535811" y="745903"/>
                  </a:lnTo>
                  <a:lnTo>
                    <a:pt x="1536097" y="763429"/>
                  </a:lnTo>
                  <a:lnTo>
                    <a:pt x="1533144" y="762762"/>
                  </a:lnTo>
                  <a:lnTo>
                    <a:pt x="1533239" y="771906"/>
                  </a:lnTo>
                  <a:lnTo>
                    <a:pt x="1518190" y="768477"/>
                  </a:lnTo>
                  <a:lnTo>
                    <a:pt x="1517999" y="770192"/>
                  </a:lnTo>
                  <a:lnTo>
                    <a:pt x="1517904" y="780479"/>
                  </a:lnTo>
                  <a:lnTo>
                    <a:pt x="1559433" y="792861"/>
                  </a:lnTo>
                  <a:lnTo>
                    <a:pt x="1560671" y="801815"/>
                  </a:lnTo>
                  <a:lnTo>
                    <a:pt x="1555718" y="805910"/>
                  </a:lnTo>
                  <a:lnTo>
                    <a:pt x="1556956" y="813625"/>
                  </a:lnTo>
                  <a:lnTo>
                    <a:pt x="1561052" y="813340"/>
                  </a:lnTo>
                  <a:lnTo>
                    <a:pt x="1561624" y="815912"/>
                  </a:lnTo>
                  <a:lnTo>
                    <a:pt x="1556385" y="817531"/>
                  </a:lnTo>
                  <a:lnTo>
                    <a:pt x="1561624" y="832294"/>
                  </a:lnTo>
                  <a:lnTo>
                    <a:pt x="1565815" y="830294"/>
                  </a:lnTo>
                  <a:lnTo>
                    <a:pt x="1566101" y="832675"/>
                  </a:lnTo>
                  <a:lnTo>
                    <a:pt x="1563815" y="845248"/>
                  </a:lnTo>
                  <a:lnTo>
                    <a:pt x="1558195" y="852106"/>
                  </a:lnTo>
                  <a:lnTo>
                    <a:pt x="1555718" y="876967"/>
                  </a:lnTo>
                  <a:lnTo>
                    <a:pt x="1558861" y="879824"/>
                  </a:lnTo>
                  <a:lnTo>
                    <a:pt x="1567244" y="878205"/>
                  </a:lnTo>
                  <a:lnTo>
                    <a:pt x="1576673" y="871156"/>
                  </a:lnTo>
                  <a:lnTo>
                    <a:pt x="1581531" y="875062"/>
                  </a:lnTo>
                  <a:lnTo>
                    <a:pt x="1594580" y="909923"/>
                  </a:lnTo>
                  <a:lnTo>
                    <a:pt x="1596485" y="931736"/>
                  </a:lnTo>
                  <a:lnTo>
                    <a:pt x="1619345" y="957263"/>
                  </a:lnTo>
                  <a:lnTo>
                    <a:pt x="1627537" y="963263"/>
                  </a:lnTo>
                  <a:lnTo>
                    <a:pt x="1635823" y="965740"/>
                  </a:lnTo>
                  <a:lnTo>
                    <a:pt x="1637348" y="971455"/>
                  </a:lnTo>
                  <a:lnTo>
                    <a:pt x="1639252" y="979456"/>
                  </a:lnTo>
                  <a:lnTo>
                    <a:pt x="1633442" y="998791"/>
                  </a:lnTo>
                  <a:lnTo>
                    <a:pt x="1612773" y="1026128"/>
                  </a:lnTo>
                  <a:lnTo>
                    <a:pt x="1577054" y="1051274"/>
                  </a:lnTo>
                  <a:lnTo>
                    <a:pt x="1566386" y="1054703"/>
                  </a:lnTo>
                  <a:lnTo>
                    <a:pt x="1555814" y="1064133"/>
                  </a:lnTo>
                  <a:lnTo>
                    <a:pt x="1535621" y="1072515"/>
                  </a:lnTo>
                  <a:lnTo>
                    <a:pt x="1533811" y="1087184"/>
                  </a:lnTo>
                  <a:lnTo>
                    <a:pt x="1534954" y="1097852"/>
                  </a:lnTo>
                  <a:lnTo>
                    <a:pt x="1502378" y="1100423"/>
                  </a:lnTo>
                  <a:lnTo>
                    <a:pt x="1475804" y="1098137"/>
                  </a:lnTo>
                  <a:lnTo>
                    <a:pt x="1471136" y="1100899"/>
                  </a:lnTo>
                  <a:lnTo>
                    <a:pt x="1468755" y="1113949"/>
                  </a:lnTo>
                  <a:lnTo>
                    <a:pt x="1470946" y="1117759"/>
                  </a:lnTo>
                  <a:lnTo>
                    <a:pt x="1470089" y="1127474"/>
                  </a:lnTo>
                  <a:lnTo>
                    <a:pt x="1476947" y="1128427"/>
                  </a:lnTo>
                  <a:lnTo>
                    <a:pt x="1477709" y="1142810"/>
                  </a:lnTo>
                  <a:lnTo>
                    <a:pt x="1479614" y="1144715"/>
                  </a:lnTo>
                  <a:lnTo>
                    <a:pt x="1482852" y="1143381"/>
                  </a:lnTo>
                  <a:lnTo>
                    <a:pt x="1485805" y="1148048"/>
                  </a:lnTo>
                  <a:lnTo>
                    <a:pt x="1485900" y="1154620"/>
                  </a:lnTo>
                  <a:lnTo>
                    <a:pt x="1502664" y="1143381"/>
                  </a:lnTo>
                  <a:lnTo>
                    <a:pt x="1499997" y="1154240"/>
                  </a:lnTo>
                  <a:lnTo>
                    <a:pt x="1507046" y="1165098"/>
                  </a:lnTo>
                  <a:lnTo>
                    <a:pt x="1515713" y="1168241"/>
                  </a:lnTo>
                  <a:lnTo>
                    <a:pt x="1511236" y="1171575"/>
                  </a:lnTo>
                  <a:lnTo>
                    <a:pt x="1512094" y="1174052"/>
                  </a:lnTo>
                  <a:lnTo>
                    <a:pt x="1528572" y="1169765"/>
                  </a:lnTo>
                  <a:lnTo>
                    <a:pt x="1524762" y="1198626"/>
                  </a:lnTo>
                  <a:lnTo>
                    <a:pt x="1519809" y="1200150"/>
                  </a:lnTo>
                  <a:lnTo>
                    <a:pt x="1509808" y="1212152"/>
                  </a:lnTo>
                  <a:lnTo>
                    <a:pt x="1497902" y="1211485"/>
                  </a:lnTo>
                  <a:lnTo>
                    <a:pt x="1465802" y="1220629"/>
                  </a:lnTo>
                  <a:lnTo>
                    <a:pt x="1419225" y="1223677"/>
                  </a:lnTo>
                  <a:lnTo>
                    <a:pt x="1400651" y="1240822"/>
                  </a:lnTo>
                  <a:lnTo>
                    <a:pt x="1308926" y="1300544"/>
                  </a:lnTo>
                  <a:lnTo>
                    <a:pt x="1296543" y="1323785"/>
                  </a:lnTo>
                  <a:lnTo>
                    <a:pt x="1302258" y="1337977"/>
                  </a:lnTo>
                  <a:lnTo>
                    <a:pt x="1289304" y="1339024"/>
                  </a:lnTo>
                  <a:lnTo>
                    <a:pt x="1274635" y="1335405"/>
                  </a:lnTo>
                  <a:lnTo>
                    <a:pt x="1252347" y="1343692"/>
                  </a:lnTo>
                  <a:lnTo>
                    <a:pt x="1240631" y="1361027"/>
                  </a:lnTo>
                  <a:lnTo>
                    <a:pt x="1237774" y="1369790"/>
                  </a:lnTo>
                  <a:lnTo>
                    <a:pt x="1206056" y="1364552"/>
                  </a:lnTo>
                  <a:lnTo>
                    <a:pt x="1192625" y="1387602"/>
                  </a:lnTo>
                  <a:lnTo>
                    <a:pt x="1189196" y="1416558"/>
                  </a:lnTo>
                  <a:lnTo>
                    <a:pt x="1213676" y="1432274"/>
                  </a:lnTo>
                  <a:lnTo>
                    <a:pt x="1215676" y="1423892"/>
                  </a:lnTo>
                  <a:lnTo>
                    <a:pt x="1219581" y="1425131"/>
                  </a:lnTo>
                  <a:lnTo>
                    <a:pt x="1238726" y="1443038"/>
                  </a:lnTo>
                  <a:lnTo>
                    <a:pt x="1237393" y="1454849"/>
                  </a:lnTo>
                  <a:lnTo>
                    <a:pt x="1241108" y="1479709"/>
                  </a:lnTo>
                  <a:lnTo>
                    <a:pt x="1233678" y="1480185"/>
                  </a:lnTo>
                  <a:lnTo>
                    <a:pt x="1235011" y="1487519"/>
                  </a:lnTo>
                  <a:lnTo>
                    <a:pt x="1240631" y="1486662"/>
                  </a:lnTo>
                  <a:lnTo>
                    <a:pt x="1244156" y="1506855"/>
                  </a:lnTo>
                  <a:lnTo>
                    <a:pt x="1215771" y="1504474"/>
                  </a:lnTo>
                  <a:lnTo>
                    <a:pt x="1213294" y="1490663"/>
                  </a:lnTo>
                  <a:lnTo>
                    <a:pt x="1187291" y="1499330"/>
                  </a:lnTo>
                  <a:lnTo>
                    <a:pt x="1163193" y="1513523"/>
                  </a:lnTo>
                  <a:lnTo>
                    <a:pt x="1146905" y="1532001"/>
                  </a:lnTo>
                  <a:lnTo>
                    <a:pt x="1133189" y="1543145"/>
                  </a:lnTo>
                  <a:lnTo>
                    <a:pt x="1133570" y="1552099"/>
                  </a:lnTo>
                  <a:lnTo>
                    <a:pt x="1119569" y="1557147"/>
                  </a:lnTo>
                  <a:lnTo>
                    <a:pt x="1120235" y="1561719"/>
                  </a:lnTo>
                  <a:lnTo>
                    <a:pt x="1089184" y="1584007"/>
                  </a:lnTo>
                  <a:lnTo>
                    <a:pt x="1090613" y="1591628"/>
                  </a:lnTo>
                  <a:lnTo>
                    <a:pt x="1085183" y="1594390"/>
                  </a:lnTo>
                  <a:lnTo>
                    <a:pt x="1084707" y="1598676"/>
                  </a:lnTo>
                  <a:lnTo>
                    <a:pt x="1091375" y="1600486"/>
                  </a:lnTo>
                  <a:lnTo>
                    <a:pt x="1091756" y="1607534"/>
                  </a:lnTo>
                  <a:lnTo>
                    <a:pt x="1089660" y="1607820"/>
                  </a:lnTo>
                  <a:lnTo>
                    <a:pt x="1094042" y="1620012"/>
                  </a:lnTo>
                  <a:lnTo>
                    <a:pt x="1089851" y="1621917"/>
                  </a:lnTo>
                  <a:lnTo>
                    <a:pt x="1094042" y="1644872"/>
                  </a:lnTo>
                  <a:lnTo>
                    <a:pt x="1079849" y="1650778"/>
                  </a:lnTo>
                  <a:lnTo>
                    <a:pt x="1083088" y="1660017"/>
                  </a:lnTo>
                  <a:lnTo>
                    <a:pt x="1078897" y="1694688"/>
                  </a:lnTo>
                  <a:lnTo>
                    <a:pt x="1083183" y="1711262"/>
                  </a:lnTo>
                  <a:lnTo>
                    <a:pt x="1049179" y="1723453"/>
                  </a:lnTo>
                  <a:lnTo>
                    <a:pt x="1038797" y="1720977"/>
                  </a:lnTo>
                  <a:lnTo>
                    <a:pt x="1040511" y="1703451"/>
                  </a:lnTo>
                  <a:lnTo>
                    <a:pt x="1030129" y="1699832"/>
                  </a:lnTo>
                  <a:lnTo>
                    <a:pt x="1030224" y="1697355"/>
                  </a:lnTo>
                  <a:lnTo>
                    <a:pt x="1019842" y="1698689"/>
                  </a:lnTo>
                  <a:lnTo>
                    <a:pt x="1019747" y="1682687"/>
                  </a:lnTo>
                  <a:lnTo>
                    <a:pt x="1004602" y="1684687"/>
                  </a:lnTo>
                  <a:lnTo>
                    <a:pt x="1004316" y="1676019"/>
                  </a:lnTo>
                  <a:lnTo>
                    <a:pt x="994601" y="1679353"/>
                  </a:lnTo>
                  <a:lnTo>
                    <a:pt x="993267" y="1674209"/>
                  </a:lnTo>
                  <a:lnTo>
                    <a:pt x="990028" y="1675924"/>
                  </a:lnTo>
                  <a:lnTo>
                    <a:pt x="988505" y="1672590"/>
                  </a:lnTo>
                  <a:lnTo>
                    <a:pt x="986123" y="1672876"/>
                  </a:lnTo>
                  <a:lnTo>
                    <a:pt x="985837" y="1669542"/>
                  </a:lnTo>
                  <a:lnTo>
                    <a:pt x="994982" y="1668304"/>
                  </a:lnTo>
                  <a:lnTo>
                    <a:pt x="1005935" y="1660207"/>
                  </a:lnTo>
                  <a:lnTo>
                    <a:pt x="1005268" y="1656398"/>
                  </a:lnTo>
                  <a:lnTo>
                    <a:pt x="1009269" y="1653921"/>
                  </a:lnTo>
                  <a:lnTo>
                    <a:pt x="1008031" y="1651540"/>
                  </a:lnTo>
                  <a:lnTo>
                    <a:pt x="997744" y="1649159"/>
                  </a:lnTo>
                  <a:lnTo>
                    <a:pt x="978980" y="1652778"/>
                  </a:lnTo>
                  <a:lnTo>
                    <a:pt x="974884" y="1656016"/>
                  </a:lnTo>
                  <a:lnTo>
                    <a:pt x="969931" y="1652397"/>
                  </a:lnTo>
                  <a:lnTo>
                    <a:pt x="960025" y="1634299"/>
                  </a:lnTo>
                  <a:lnTo>
                    <a:pt x="955453" y="1632871"/>
                  </a:lnTo>
                  <a:lnTo>
                    <a:pt x="959168" y="1625537"/>
                  </a:lnTo>
                  <a:lnTo>
                    <a:pt x="957739" y="1614011"/>
                  </a:lnTo>
                  <a:lnTo>
                    <a:pt x="934974" y="1625822"/>
                  </a:lnTo>
                  <a:lnTo>
                    <a:pt x="921925" y="1627251"/>
                  </a:lnTo>
                  <a:lnTo>
                    <a:pt x="903827" y="1622203"/>
                  </a:lnTo>
                  <a:lnTo>
                    <a:pt x="909637" y="1604963"/>
                  </a:lnTo>
                  <a:lnTo>
                    <a:pt x="915257" y="1598200"/>
                  </a:lnTo>
                  <a:lnTo>
                    <a:pt x="911352" y="1589532"/>
                  </a:lnTo>
                  <a:lnTo>
                    <a:pt x="902589" y="1598105"/>
                  </a:lnTo>
                  <a:lnTo>
                    <a:pt x="882587" y="1597628"/>
                  </a:lnTo>
                  <a:lnTo>
                    <a:pt x="873157" y="1600105"/>
                  </a:lnTo>
                  <a:lnTo>
                    <a:pt x="868394" y="1604201"/>
                  </a:lnTo>
                  <a:lnTo>
                    <a:pt x="851630" y="1595247"/>
                  </a:lnTo>
                  <a:lnTo>
                    <a:pt x="848582" y="1587437"/>
                  </a:lnTo>
                  <a:lnTo>
                    <a:pt x="853440" y="1584674"/>
                  </a:lnTo>
                  <a:lnTo>
                    <a:pt x="843343" y="1583245"/>
                  </a:lnTo>
                  <a:lnTo>
                    <a:pt x="843915" y="1585055"/>
                  </a:lnTo>
                  <a:lnTo>
                    <a:pt x="836390" y="1589246"/>
                  </a:lnTo>
                  <a:lnTo>
                    <a:pt x="822389" y="1584770"/>
                  </a:lnTo>
                  <a:lnTo>
                    <a:pt x="804196" y="1598200"/>
                  </a:lnTo>
                  <a:lnTo>
                    <a:pt x="799719" y="1606582"/>
                  </a:lnTo>
                  <a:lnTo>
                    <a:pt x="786765" y="1602486"/>
                  </a:lnTo>
                  <a:lnTo>
                    <a:pt x="789908" y="1604963"/>
                  </a:lnTo>
                  <a:lnTo>
                    <a:pt x="788099" y="1609916"/>
                  </a:lnTo>
                  <a:lnTo>
                    <a:pt x="780478" y="1606582"/>
                  </a:lnTo>
                  <a:lnTo>
                    <a:pt x="780764" y="1605344"/>
                  </a:lnTo>
                  <a:lnTo>
                    <a:pt x="780193" y="1604963"/>
                  </a:lnTo>
                  <a:lnTo>
                    <a:pt x="774954" y="1605534"/>
                  </a:lnTo>
                  <a:lnTo>
                    <a:pt x="768001" y="1604486"/>
                  </a:lnTo>
                  <a:lnTo>
                    <a:pt x="769334" y="1603915"/>
                  </a:lnTo>
                  <a:lnTo>
                    <a:pt x="775049" y="1605344"/>
                  </a:lnTo>
                  <a:lnTo>
                    <a:pt x="777145" y="1604486"/>
                  </a:lnTo>
                  <a:lnTo>
                    <a:pt x="780288" y="1604677"/>
                  </a:lnTo>
                  <a:lnTo>
                    <a:pt x="780764" y="1605248"/>
                  </a:lnTo>
                  <a:lnTo>
                    <a:pt x="782193" y="1600105"/>
                  </a:lnTo>
                  <a:lnTo>
                    <a:pt x="778288" y="1597247"/>
                  </a:lnTo>
                  <a:lnTo>
                    <a:pt x="774573" y="1602010"/>
                  </a:lnTo>
                  <a:lnTo>
                    <a:pt x="761333" y="1605058"/>
                  </a:lnTo>
                  <a:lnTo>
                    <a:pt x="760381" y="1616012"/>
                  </a:lnTo>
                  <a:lnTo>
                    <a:pt x="756857" y="1617631"/>
                  </a:lnTo>
                  <a:lnTo>
                    <a:pt x="756190" y="1622774"/>
                  </a:lnTo>
                  <a:lnTo>
                    <a:pt x="759619" y="1634014"/>
                  </a:lnTo>
                  <a:lnTo>
                    <a:pt x="757714" y="1637633"/>
                  </a:lnTo>
                  <a:lnTo>
                    <a:pt x="760285" y="1638681"/>
                  </a:lnTo>
                  <a:lnTo>
                    <a:pt x="756666" y="1642205"/>
                  </a:lnTo>
                  <a:lnTo>
                    <a:pt x="749903" y="1642301"/>
                  </a:lnTo>
                  <a:lnTo>
                    <a:pt x="739807" y="1634204"/>
                  </a:lnTo>
                  <a:lnTo>
                    <a:pt x="732472" y="1641920"/>
                  </a:lnTo>
                  <a:lnTo>
                    <a:pt x="733044" y="1663160"/>
                  </a:lnTo>
                  <a:lnTo>
                    <a:pt x="737807" y="1661541"/>
                  </a:lnTo>
                  <a:lnTo>
                    <a:pt x="744474" y="1663256"/>
                  </a:lnTo>
                  <a:lnTo>
                    <a:pt x="748093" y="1678686"/>
                  </a:lnTo>
                  <a:lnTo>
                    <a:pt x="760666" y="1676781"/>
                  </a:lnTo>
                  <a:lnTo>
                    <a:pt x="763905" y="1681448"/>
                  </a:lnTo>
                  <a:lnTo>
                    <a:pt x="761619" y="1685544"/>
                  </a:lnTo>
                  <a:lnTo>
                    <a:pt x="754856" y="1683830"/>
                  </a:lnTo>
                  <a:lnTo>
                    <a:pt x="754570" y="1688782"/>
                  </a:lnTo>
                  <a:lnTo>
                    <a:pt x="765334" y="1693450"/>
                  </a:lnTo>
                  <a:lnTo>
                    <a:pt x="762572" y="1699927"/>
                  </a:lnTo>
                  <a:lnTo>
                    <a:pt x="770191" y="1700879"/>
                  </a:lnTo>
                  <a:lnTo>
                    <a:pt x="774764" y="1705737"/>
                  </a:lnTo>
                  <a:lnTo>
                    <a:pt x="773335" y="1707737"/>
                  </a:lnTo>
                  <a:lnTo>
                    <a:pt x="793242" y="1723835"/>
                  </a:lnTo>
                  <a:lnTo>
                    <a:pt x="777526" y="1723453"/>
                  </a:lnTo>
                  <a:lnTo>
                    <a:pt x="777335" y="1726882"/>
                  </a:lnTo>
                  <a:lnTo>
                    <a:pt x="779812" y="1730121"/>
                  </a:lnTo>
                  <a:lnTo>
                    <a:pt x="778574" y="1731740"/>
                  </a:lnTo>
                  <a:lnTo>
                    <a:pt x="796862" y="1737455"/>
                  </a:lnTo>
                  <a:lnTo>
                    <a:pt x="792670" y="1741646"/>
                  </a:lnTo>
                  <a:lnTo>
                    <a:pt x="787527" y="1742313"/>
                  </a:lnTo>
                  <a:lnTo>
                    <a:pt x="786193" y="1740027"/>
                  </a:lnTo>
                  <a:lnTo>
                    <a:pt x="791051" y="1740313"/>
                  </a:lnTo>
                  <a:lnTo>
                    <a:pt x="793718" y="1737265"/>
                  </a:lnTo>
                  <a:lnTo>
                    <a:pt x="785146" y="1735265"/>
                  </a:lnTo>
                  <a:lnTo>
                    <a:pt x="785051" y="1741170"/>
                  </a:lnTo>
                  <a:lnTo>
                    <a:pt x="780383" y="1741837"/>
                  </a:lnTo>
                  <a:lnTo>
                    <a:pt x="779240" y="1744694"/>
                  </a:lnTo>
                  <a:lnTo>
                    <a:pt x="794957" y="1759172"/>
                  </a:lnTo>
                  <a:lnTo>
                    <a:pt x="791337" y="1763363"/>
                  </a:lnTo>
                  <a:close/>
                  <a:moveTo>
                    <a:pt x="1511808" y="781145"/>
                  </a:moveTo>
                  <a:lnTo>
                    <a:pt x="1509617" y="761714"/>
                  </a:lnTo>
                  <a:lnTo>
                    <a:pt x="1492568" y="769144"/>
                  </a:lnTo>
                  <a:lnTo>
                    <a:pt x="1493139" y="778954"/>
                  </a:lnTo>
                  <a:lnTo>
                    <a:pt x="1496377" y="781336"/>
                  </a:lnTo>
                  <a:lnTo>
                    <a:pt x="1511808" y="78114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6" name="Freihandform: Form 145">
              <a:extLst>
                <a:ext uri="{FF2B5EF4-FFF2-40B4-BE49-F238E27FC236}">
                  <a16:creationId xmlns:a16="http://schemas.microsoft.com/office/drawing/2014/main" id="{225CD3CE-083D-4288-BB45-3A03E54FA824}"/>
                </a:ext>
              </a:extLst>
            </p:cNvPr>
            <p:cNvSpPr/>
            <p:nvPr/>
          </p:nvSpPr>
          <p:spPr>
            <a:xfrm>
              <a:off x="1592043" y="2539810"/>
              <a:ext cx="886050" cy="712800"/>
            </a:xfrm>
            <a:custGeom>
              <a:avLst/>
              <a:gdLst>
                <a:gd name="connsiteX0" fmla="*/ 1561052 w 1704975"/>
                <a:gd name="connsiteY0" fmla="*/ 465201 h 1371600"/>
                <a:gd name="connsiteX1" fmla="*/ 1564005 w 1704975"/>
                <a:gd name="connsiteY1" fmla="*/ 467296 h 1371600"/>
                <a:gd name="connsiteX2" fmla="*/ 1559052 w 1704975"/>
                <a:gd name="connsiteY2" fmla="*/ 465487 h 1371600"/>
                <a:gd name="connsiteX3" fmla="*/ 1561052 w 1704975"/>
                <a:gd name="connsiteY3" fmla="*/ 465201 h 1371600"/>
                <a:gd name="connsiteX4" fmla="*/ 11430 w 1704975"/>
                <a:gd name="connsiteY4" fmla="*/ 1307878 h 1371600"/>
                <a:gd name="connsiteX5" fmla="*/ 9525 w 1704975"/>
                <a:gd name="connsiteY5" fmla="*/ 1301782 h 1371600"/>
                <a:gd name="connsiteX6" fmla="*/ 30004 w 1704975"/>
                <a:gd name="connsiteY6" fmla="*/ 1296543 h 1371600"/>
                <a:gd name="connsiteX7" fmla="*/ 28670 w 1704975"/>
                <a:gd name="connsiteY7" fmla="*/ 1276255 h 1371600"/>
                <a:gd name="connsiteX8" fmla="*/ 34290 w 1704975"/>
                <a:gd name="connsiteY8" fmla="*/ 1275778 h 1371600"/>
                <a:gd name="connsiteX9" fmla="*/ 31718 w 1704975"/>
                <a:gd name="connsiteY9" fmla="*/ 1255871 h 1371600"/>
                <a:gd name="connsiteX10" fmla="*/ 34290 w 1704975"/>
                <a:gd name="connsiteY10" fmla="*/ 1255014 h 1371600"/>
                <a:gd name="connsiteX11" fmla="*/ 27051 w 1704975"/>
                <a:gd name="connsiteY11" fmla="*/ 1227392 h 1371600"/>
                <a:gd name="connsiteX12" fmla="*/ 32766 w 1704975"/>
                <a:gd name="connsiteY12" fmla="*/ 1221105 h 1371600"/>
                <a:gd name="connsiteX13" fmla="*/ 27146 w 1704975"/>
                <a:gd name="connsiteY13" fmla="*/ 1210627 h 1371600"/>
                <a:gd name="connsiteX14" fmla="*/ 29813 w 1704975"/>
                <a:gd name="connsiteY14" fmla="*/ 1209389 h 1371600"/>
                <a:gd name="connsiteX15" fmla="*/ 30385 w 1704975"/>
                <a:gd name="connsiteY15" fmla="*/ 1197483 h 1371600"/>
                <a:gd name="connsiteX16" fmla="*/ 27241 w 1704975"/>
                <a:gd name="connsiteY16" fmla="*/ 1193197 h 1371600"/>
                <a:gd name="connsiteX17" fmla="*/ 35338 w 1704975"/>
                <a:gd name="connsiteY17" fmla="*/ 1187863 h 1371600"/>
                <a:gd name="connsiteX18" fmla="*/ 33242 w 1704975"/>
                <a:gd name="connsiteY18" fmla="*/ 1184910 h 1371600"/>
                <a:gd name="connsiteX19" fmla="*/ 34480 w 1704975"/>
                <a:gd name="connsiteY19" fmla="*/ 1175480 h 1371600"/>
                <a:gd name="connsiteX20" fmla="*/ 27527 w 1704975"/>
                <a:gd name="connsiteY20" fmla="*/ 1178909 h 1371600"/>
                <a:gd name="connsiteX21" fmla="*/ 21812 w 1704975"/>
                <a:gd name="connsiteY21" fmla="*/ 1168718 h 1371600"/>
                <a:gd name="connsiteX22" fmla="*/ 18383 w 1704975"/>
                <a:gd name="connsiteY22" fmla="*/ 1168527 h 1371600"/>
                <a:gd name="connsiteX23" fmla="*/ 14097 w 1704975"/>
                <a:gd name="connsiteY23" fmla="*/ 1158716 h 1371600"/>
                <a:gd name="connsiteX24" fmla="*/ 22383 w 1704975"/>
                <a:gd name="connsiteY24" fmla="*/ 1155287 h 1371600"/>
                <a:gd name="connsiteX25" fmla="*/ 21907 w 1704975"/>
                <a:gd name="connsiteY25" fmla="*/ 1150049 h 1371600"/>
                <a:gd name="connsiteX26" fmla="*/ 47530 w 1704975"/>
                <a:gd name="connsiteY26" fmla="*/ 1145286 h 1371600"/>
                <a:gd name="connsiteX27" fmla="*/ 76009 w 1704975"/>
                <a:gd name="connsiteY27" fmla="*/ 1133570 h 1371600"/>
                <a:gd name="connsiteX28" fmla="*/ 76962 w 1704975"/>
                <a:gd name="connsiteY28" fmla="*/ 1125569 h 1371600"/>
                <a:gd name="connsiteX29" fmla="*/ 79153 w 1704975"/>
                <a:gd name="connsiteY29" fmla="*/ 1125093 h 1371600"/>
                <a:gd name="connsiteX30" fmla="*/ 77533 w 1704975"/>
                <a:gd name="connsiteY30" fmla="*/ 1114806 h 1371600"/>
                <a:gd name="connsiteX31" fmla="*/ 83344 w 1704975"/>
                <a:gd name="connsiteY31" fmla="*/ 1110806 h 1371600"/>
                <a:gd name="connsiteX32" fmla="*/ 70675 w 1704975"/>
                <a:gd name="connsiteY32" fmla="*/ 1054418 h 1371600"/>
                <a:gd name="connsiteX33" fmla="*/ 61531 w 1704975"/>
                <a:gd name="connsiteY33" fmla="*/ 1058132 h 1371600"/>
                <a:gd name="connsiteX34" fmla="*/ 54292 w 1704975"/>
                <a:gd name="connsiteY34" fmla="*/ 1039749 h 1371600"/>
                <a:gd name="connsiteX35" fmla="*/ 60865 w 1704975"/>
                <a:gd name="connsiteY35" fmla="*/ 1033367 h 1371600"/>
                <a:gd name="connsiteX36" fmla="*/ 53245 w 1704975"/>
                <a:gd name="connsiteY36" fmla="*/ 1023461 h 1371600"/>
                <a:gd name="connsiteX37" fmla="*/ 55721 w 1704975"/>
                <a:gd name="connsiteY37" fmla="*/ 1022699 h 1371600"/>
                <a:gd name="connsiteX38" fmla="*/ 54102 w 1704975"/>
                <a:gd name="connsiteY38" fmla="*/ 1018127 h 1371600"/>
                <a:gd name="connsiteX39" fmla="*/ 51340 w 1704975"/>
                <a:gd name="connsiteY39" fmla="*/ 1018794 h 1371600"/>
                <a:gd name="connsiteX40" fmla="*/ 50292 w 1704975"/>
                <a:gd name="connsiteY40" fmla="*/ 996220 h 1371600"/>
                <a:gd name="connsiteX41" fmla="*/ 58007 w 1704975"/>
                <a:gd name="connsiteY41" fmla="*/ 994982 h 1371600"/>
                <a:gd name="connsiteX42" fmla="*/ 61531 w 1704975"/>
                <a:gd name="connsiteY42" fmla="*/ 987647 h 1371600"/>
                <a:gd name="connsiteX43" fmla="*/ 42577 w 1704975"/>
                <a:gd name="connsiteY43" fmla="*/ 903732 h 1371600"/>
                <a:gd name="connsiteX44" fmla="*/ 47149 w 1704975"/>
                <a:gd name="connsiteY44" fmla="*/ 902113 h 1371600"/>
                <a:gd name="connsiteX45" fmla="*/ 38671 w 1704975"/>
                <a:gd name="connsiteY45" fmla="*/ 876014 h 1371600"/>
                <a:gd name="connsiteX46" fmla="*/ 62579 w 1704975"/>
                <a:gd name="connsiteY46" fmla="*/ 865727 h 1371600"/>
                <a:gd name="connsiteX47" fmla="*/ 69723 w 1704975"/>
                <a:gd name="connsiteY47" fmla="*/ 874300 h 1371600"/>
                <a:gd name="connsiteX48" fmla="*/ 80772 w 1704975"/>
                <a:gd name="connsiteY48" fmla="*/ 872490 h 1371600"/>
                <a:gd name="connsiteX49" fmla="*/ 82677 w 1704975"/>
                <a:gd name="connsiteY49" fmla="*/ 869918 h 1371600"/>
                <a:gd name="connsiteX50" fmla="*/ 79057 w 1704975"/>
                <a:gd name="connsiteY50" fmla="*/ 871538 h 1371600"/>
                <a:gd name="connsiteX51" fmla="*/ 75914 w 1704975"/>
                <a:gd name="connsiteY51" fmla="*/ 865442 h 1371600"/>
                <a:gd name="connsiteX52" fmla="*/ 100965 w 1704975"/>
                <a:gd name="connsiteY52" fmla="*/ 850392 h 1371600"/>
                <a:gd name="connsiteX53" fmla="*/ 100489 w 1704975"/>
                <a:gd name="connsiteY53" fmla="*/ 837819 h 1371600"/>
                <a:gd name="connsiteX54" fmla="*/ 115443 w 1704975"/>
                <a:gd name="connsiteY54" fmla="*/ 843725 h 1371600"/>
                <a:gd name="connsiteX55" fmla="*/ 130778 w 1704975"/>
                <a:gd name="connsiteY55" fmla="*/ 840581 h 1371600"/>
                <a:gd name="connsiteX56" fmla="*/ 118967 w 1704975"/>
                <a:gd name="connsiteY56" fmla="*/ 810482 h 1371600"/>
                <a:gd name="connsiteX57" fmla="*/ 119062 w 1704975"/>
                <a:gd name="connsiteY57" fmla="*/ 802005 h 1371600"/>
                <a:gd name="connsiteX58" fmla="*/ 138970 w 1704975"/>
                <a:gd name="connsiteY58" fmla="*/ 804863 h 1371600"/>
                <a:gd name="connsiteX59" fmla="*/ 137922 w 1704975"/>
                <a:gd name="connsiteY59" fmla="*/ 791623 h 1371600"/>
                <a:gd name="connsiteX60" fmla="*/ 147256 w 1704975"/>
                <a:gd name="connsiteY60" fmla="*/ 792480 h 1371600"/>
                <a:gd name="connsiteX61" fmla="*/ 150114 w 1704975"/>
                <a:gd name="connsiteY61" fmla="*/ 785241 h 1371600"/>
                <a:gd name="connsiteX62" fmla="*/ 150781 w 1704975"/>
                <a:gd name="connsiteY62" fmla="*/ 777812 h 1371600"/>
                <a:gd name="connsiteX63" fmla="*/ 141065 w 1704975"/>
                <a:gd name="connsiteY63" fmla="*/ 777621 h 1371600"/>
                <a:gd name="connsiteX64" fmla="*/ 140303 w 1704975"/>
                <a:gd name="connsiteY64" fmla="*/ 766572 h 1371600"/>
                <a:gd name="connsiteX65" fmla="*/ 120300 w 1704975"/>
                <a:gd name="connsiteY65" fmla="*/ 763619 h 1371600"/>
                <a:gd name="connsiteX66" fmla="*/ 121444 w 1704975"/>
                <a:gd name="connsiteY66" fmla="*/ 713994 h 1371600"/>
                <a:gd name="connsiteX67" fmla="*/ 124587 w 1704975"/>
                <a:gd name="connsiteY67" fmla="*/ 713232 h 1371600"/>
                <a:gd name="connsiteX68" fmla="*/ 122206 w 1704975"/>
                <a:gd name="connsiteY68" fmla="*/ 704088 h 1371600"/>
                <a:gd name="connsiteX69" fmla="*/ 124587 w 1704975"/>
                <a:gd name="connsiteY69" fmla="*/ 700373 h 1371600"/>
                <a:gd name="connsiteX70" fmla="*/ 111633 w 1704975"/>
                <a:gd name="connsiteY70" fmla="*/ 661225 h 1371600"/>
                <a:gd name="connsiteX71" fmla="*/ 109252 w 1704975"/>
                <a:gd name="connsiteY71" fmla="*/ 645890 h 1371600"/>
                <a:gd name="connsiteX72" fmla="*/ 110204 w 1704975"/>
                <a:gd name="connsiteY72" fmla="*/ 643414 h 1371600"/>
                <a:gd name="connsiteX73" fmla="*/ 115729 w 1704975"/>
                <a:gd name="connsiteY73" fmla="*/ 642557 h 1371600"/>
                <a:gd name="connsiteX74" fmla="*/ 110014 w 1704975"/>
                <a:gd name="connsiteY74" fmla="*/ 642652 h 1371600"/>
                <a:gd name="connsiteX75" fmla="*/ 128016 w 1704975"/>
                <a:gd name="connsiteY75" fmla="*/ 639413 h 1371600"/>
                <a:gd name="connsiteX76" fmla="*/ 150495 w 1704975"/>
                <a:gd name="connsiteY76" fmla="*/ 629412 h 1371600"/>
                <a:gd name="connsiteX77" fmla="*/ 148875 w 1704975"/>
                <a:gd name="connsiteY77" fmla="*/ 619601 h 1371600"/>
                <a:gd name="connsiteX78" fmla="*/ 136303 w 1704975"/>
                <a:gd name="connsiteY78" fmla="*/ 614839 h 1371600"/>
                <a:gd name="connsiteX79" fmla="*/ 141351 w 1704975"/>
                <a:gd name="connsiteY79" fmla="*/ 582454 h 1371600"/>
                <a:gd name="connsiteX80" fmla="*/ 140494 w 1704975"/>
                <a:gd name="connsiteY80" fmla="*/ 565309 h 1371600"/>
                <a:gd name="connsiteX81" fmla="*/ 152686 w 1704975"/>
                <a:gd name="connsiteY81" fmla="*/ 566833 h 1371600"/>
                <a:gd name="connsiteX82" fmla="*/ 154686 w 1704975"/>
                <a:gd name="connsiteY82" fmla="*/ 529304 h 1371600"/>
                <a:gd name="connsiteX83" fmla="*/ 187071 w 1704975"/>
                <a:gd name="connsiteY83" fmla="*/ 527685 h 1371600"/>
                <a:gd name="connsiteX84" fmla="*/ 207454 w 1704975"/>
                <a:gd name="connsiteY84" fmla="*/ 534353 h 1371600"/>
                <a:gd name="connsiteX85" fmla="*/ 241078 w 1704975"/>
                <a:gd name="connsiteY85" fmla="*/ 529971 h 1371600"/>
                <a:gd name="connsiteX86" fmla="*/ 251460 w 1704975"/>
                <a:gd name="connsiteY86" fmla="*/ 525209 h 1371600"/>
                <a:gd name="connsiteX87" fmla="*/ 261556 w 1704975"/>
                <a:gd name="connsiteY87" fmla="*/ 524542 h 1371600"/>
                <a:gd name="connsiteX88" fmla="*/ 263271 w 1704975"/>
                <a:gd name="connsiteY88" fmla="*/ 534638 h 1371600"/>
                <a:gd name="connsiteX89" fmla="*/ 268796 w 1704975"/>
                <a:gd name="connsiteY89" fmla="*/ 536353 h 1371600"/>
                <a:gd name="connsiteX90" fmla="*/ 280606 w 1704975"/>
                <a:gd name="connsiteY90" fmla="*/ 549592 h 1371600"/>
                <a:gd name="connsiteX91" fmla="*/ 292703 w 1704975"/>
                <a:gd name="connsiteY91" fmla="*/ 550640 h 1371600"/>
                <a:gd name="connsiteX92" fmla="*/ 291846 w 1704975"/>
                <a:gd name="connsiteY92" fmla="*/ 513016 h 1371600"/>
                <a:gd name="connsiteX93" fmla="*/ 296132 w 1704975"/>
                <a:gd name="connsiteY93" fmla="*/ 478631 h 1371600"/>
                <a:gd name="connsiteX94" fmla="*/ 298609 w 1704975"/>
                <a:gd name="connsiteY94" fmla="*/ 479393 h 1371600"/>
                <a:gd name="connsiteX95" fmla="*/ 300228 w 1704975"/>
                <a:gd name="connsiteY95" fmla="*/ 470059 h 1371600"/>
                <a:gd name="connsiteX96" fmla="*/ 305467 w 1704975"/>
                <a:gd name="connsiteY96" fmla="*/ 470821 h 1371600"/>
                <a:gd name="connsiteX97" fmla="*/ 307657 w 1704975"/>
                <a:gd name="connsiteY97" fmla="*/ 463010 h 1371600"/>
                <a:gd name="connsiteX98" fmla="*/ 309562 w 1704975"/>
                <a:gd name="connsiteY98" fmla="*/ 463105 h 1371600"/>
                <a:gd name="connsiteX99" fmla="*/ 310324 w 1704975"/>
                <a:gd name="connsiteY99" fmla="*/ 454057 h 1371600"/>
                <a:gd name="connsiteX100" fmla="*/ 327469 w 1704975"/>
                <a:gd name="connsiteY100" fmla="*/ 455200 h 1371600"/>
                <a:gd name="connsiteX101" fmla="*/ 328136 w 1704975"/>
                <a:gd name="connsiteY101" fmla="*/ 449866 h 1371600"/>
                <a:gd name="connsiteX102" fmla="*/ 334423 w 1704975"/>
                <a:gd name="connsiteY102" fmla="*/ 450342 h 1371600"/>
                <a:gd name="connsiteX103" fmla="*/ 330613 w 1704975"/>
                <a:gd name="connsiteY103" fmla="*/ 473012 h 1371600"/>
                <a:gd name="connsiteX104" fmla="*/ 336613 w 1704975"/>
                <a:gd name="connsiteY104" fmla="*/ 474535 h 1371600"/>
                <a:gd name="connsiteX105" fmla="*/ 337566 w 1704975"/>
                <a:gd name="connsiteY105" fmla="*/ 450247 h 1371600"/>
                <a:gd name="connsiteX106" fmla="*/ 353092 w 1704975"/>
                <a:gd name="connsiteY106" fmla="*/ 450533 h 1371600"/>
                <a:gd name="connsiteX107" fmla="*/ 367189 w 1704975"/>
                <a:gd name="connsiteY107" fmla="*/ 455581 h 1371600"/>
                <a:gd name="connsiteX108" fmla="*/ 370046 w 1704975"/>
                <a:gd name="connsiteY108" fmla="*/ 439579 h 1371600"/>
                <a:gd name="connsiteX109" fmla="*/ 365569 w 1704975"/>
                <a:gd name="connsiteY109" fmla="*/ 433864 h 1371600"/>
                <a:gd name="connsiteX110" fmla="*/ 370713 w 1704975"/>
                <a:gd name="connsiteY110" fmla="*/ 434054 h 1371600"/>
                <a:gd name="connsiteX111" fmla="*/ 375190 w 1704975"/>
                <a:gd name="connsiteY111" fmla="*/ 401860 h 1371600"/>
                <a:gd name="connsiteX112" fmla="*/ 389382 w 1704975"/>
                <a:gd name="connsiteY112" fmla="*/ 405289 h 1371600"/>
                <a:gd name="connsiteX113" fmla="*/ 385477 w 1704975"/>
                <a:gd name="connsiteY113" fmla="*/ 387096 h 1371600"/>
                <a:gd name="connsiteX114" fmla="*/ 385096 w 1704975"/>
                <a:gd name="connsiteY114" fmla="*/ 368237 h 1371600"/>
                <a:gd name="connsiteX115" fmla="*/ 381476 w 1704975"/>
                <a:gd name="connsiteY115" fmla="*/ 348139 h 1371600"/>
                <a:gd name="connsiteX116" fmla="*/ 374428 w 1704975"/>
                <a:gd name="connsiteY116" fmla="*/ 349187 h 1371600"/>
                <a:gd name="connsiteX117" fmla="*/ 373189 w 1704975"/>
                <a:gd name="connsiteY117" fmla="*/ 340424 h 1371600"/>
                <a:gd name="connsiteX118" fmla="*/ 354997 w 1704975"/>
                <a:gd name="connsiteY118" fmla="*/ 345281 h 1371600"/>
                <a:gd name="connsiteX119" fmla="*/ 355854 w 1704975"/>
                <a:gd name="connsiteY119" fmla="*/ 336899 h 1371600"/>
                <a:gd name="connsiteX120" fmla="*/ 344614 w 1704975"/>
                <a:gd name="connsiteY120" fmla="*/ 338614 h 1371600"/>
                <a:gd name="connsiteX121" fmla="*/ 343662 w 1704975"/>
                <a:gd name="connsiteY121" fmla="*/ 328708 h 1371600"/>
                <a:gd name="connsiteX122" fmla="*/ 347091 w 1704975"/>
                <a:gd name="connsiteY122" fmla="*/ 322326 h 1371600"/>
                <a:gd name="connsiteX123" fmla="*/ 342043 w 1704975"/>
                <a:gd name="connsiteY123" fmla="*/ 322421 h 1371600"/>
                <a:gd name="connsiteX124" fmla="*/ 340709 w 1704975"/>
                <a:gd name="connsiteY124" fmla="*/ 314706 h 1371600"/>
                <a:gd name="connsiteX125" fmla="*/ 341471 w 1704975"/>
                <a:gd name="connsiteY125" fmla="*/ 309848 h 1371600"/>
                <a:gd name="connsiteX126" fmla="*/ 344996 w 1704975"/>
                <a:gd name="connsiteY126" fmla="*/ 309848 h 1371600"/>
                <a:gd name="connsiteX127" fmla="*/ 344710 w 1704975"/>
                <a:gd name="connsiteY127" fmla="*/ 305276 h 1371600"/>
                <a:gd name="connsiteX128" fmla="*/ 346424 w 1704975"/>
                <a:gd name="connsiteY128" fmla="*/ 305371 h 1371600"/>
                <a:gd name="connsiteX129" fmla="*/ 345853 w 1704975"/>
                <a:gd name="connsiteY129" fmla="*/ 286607 h 1371600"/>
                <a:gd name="connsiteX130" fmla="*/ 351091 w 1704975"/>
                <a:gd name="connsiteY130" fmla="*/ 282988 h 1371600"/>
                <a:gd name="connsiteX131" fmla="*/ 351758 w 1704975"/>
                <a:gd name="connsiteY131" fmla="*/ 276987 h 1371600"/>
                <a:gd name="connsiteX132" fmla="*/ 356235 w 1704975"/>
                <a:gd name="connsiteY132" fmla="*/ 276320 h 1371600"/>
                <a:gd name="connsiteX133" fmla="*/ 357664 w 1704975"/>
                <a:gd name="connsiteY133" fmla="*/ 269176 h 1371600"/>
                <a:gd name="connsiteX134" fmla="*/ 368808 w 1704975"/>
                <a:gd name="connsiteY134" fmla="*/ 258318 h 1371600"/>
                <a:gd name="connsiteX135" fmla="*/ 408146 w 1704975"/>
                <a:gd name="connsiteY135" fmla="*/ 249650 h 1371600"/>
                <a:gd name="connsiteX136" fmla="*/ 406432 w 1704975"/>
                <a:gd name="connsiteY136" fmla="*/ 234696 h 1371600"/>
                <a:gd name="connsiteX137" fmla="*/ 432625 w 1704975"/>
                <a:gd name="connsiteY137" fmla="*/ 238316 h 1371600"/>
                <a:gd name="connsiteX138" fmla="*/ 434816 w 1704975"/>
                <a:gd name="connsiteY138" fmla="*/ 227743 h 1371600"/>
                <a:gd name="connsiteX139" fmla="*/ 439198 w 1704975"/>
                <a:gd name="connsiteY139" fmla="*/ 227457 h 1371600"/>
                <a:gd name="connsiteX140" fmla="*/ 440150 w 1704975"/>
                <a:gd name="connsiteY140" fmla="*/ 207359 h 1371600"/>
                <a:gd name="connsiteX141" fmla="*/ 441960 w 1704975"/>
                <a:gd name="connsiteY141" fmla="*/ 207359 h 1371600"/>
                <a:gd name="connsiteX142" fmla="*/ 442436 w 1704975"/>
                <a:gd name="connsiteY142" fmla="*/ 203263 h 1371600"/>
                <a:gd name="connsiteX143" fmla="*/ 445484 w 1704975"/>
                <a:gd name="connsiteY143" fmla="*/ 203263 h 1371600"/>
                <a:gd name="connsiteX144" fmla="*/ 446246 w 1704975"/>
                <a:gd name="connsiteY144" fmla="*/ 194596 h 1371600"/>
                <a:gd name="connsiteX145" fmla="*/ 449294 w 1704975"/>
                <a:gd name="connsiteY145" fmla="*/ 194405 h 1371600"/>
                <a:gd name="connsiteX146" fmla="*/ 449008 w 1704975"/>
                <a:gd name="connsiteY146" fmla="*/ 187166 h 1371600"/>
                <a:gd name="connsiteX147" fmla="*/ 454628 w 1704975"/>
                <a:gd name="connsiteY147" fmla="*/ 186214 h 1371600"/>
                <a:gd name="connsiteX148" fmla="*/ 454438 w 1704975"/>
                <a:gd name="connsiteY148" fmla="*/ 178975 h 1371600"/>
                <a:gd name="connsiteX149" fmla="*/ 459581 w 1704975"/>
                <a:gd name="connsiteY149" fmla="*/ 177355 h 1371600"/>
                <a:gd name="connsiteX150" fmla="*/ 455390 w 1704975"/>
                <a:gd name="connsiteY150" fmla="*/ 167830 h 1371600"/>
                <a:gd name="connsiteX151" fmla="*/ 449771 w 1704975"/>
                <a:gd name="connsiteY151" fmla="*/ 169164 h 1371600"/>
                <a:gd name="connsiteX152" fmla="*/ 440150 w 1704975"/>
                <a:gd name="connsiteY152" fmla="*/ 153733 h 1371600"/>
                <a:gd name="connsiteX153" fmla="*/ 457771 w 1704975"/>
                <a:gd name="connsiteY153" fmla="*/ 145447 h 1371600"/>
                <a:gd name="connsiteX154" fmla="*/ 478155 w 1704975"/>
                <a:gd name="connsiteY154" fmla="*/ 142304 h 1371600"/>
                <a:gd name="connsiteX155" fmla="*/ 478536 w 1704975"/>
                <a:gd name="connsiteY155" fmla="*/ 146209 h 1371600"/>
                <a:gd name="connsiteX156" fmla="*/ 499872 w 1704975"/>
                <a:gd name="connsiteY156" fmla="*/ 144780 h 1371600"/>
                <a:gd name="connsiteX157" fmla="*/ 504539 w 1704975"/>
                <a:gd name="connsiteY157" fmla="*/ 142399 h 1371600"/>
                <a:gd name="connsiteX158" fmla="*/ 503587 w 1704975"/>
                <a:gd name="connsiteY158" fmla="*/ 133541 h 1371600"/>
                <a:gd name="connsiteX159" fmla="*/ 506635 w 1704975"/>
                <a:gd name="connsiteY159" fmla="*/ 133064 h 1371600"/>
                <a:gd name="connsiteX160" fmla="*/ 505301 w 1704975"/>
                <a:gd name="connsiteY160" fmla="*/ 127349 h 1371600"/>
                <a:gd name="connsiteX161" fmla="*/ 533400 w 1704975"/>
                <a:gd name="connsiteY161" fmla="*/ 117062 h 1371600"/>
                <a:gd name="connsiteX162" fmla="*/ 540544 w 1704975"/>
                <a:gd name="connsiteY162" fmla="*/ 119062 h 1371600"/>
                <a:gd name="connsiteX163" fmla="*/ 538353 w 1704975"/>
                <a:gd name="connsiteY163" fmla="*/ 116395 h 1371600"/>
                <a:gd name="connsiteX164" fmla="*/ 530828 w 1704975"/>
                <a:gd name="connsiteY164" fmla="*/ 116776 h 1371600"/>
                <a:gd name="connsiteX165" fmla="*/ 529685 w 1704975"/>
                <a:gd name="connsiteY165" fmla="*/ 111442 h 1371600"/>
                <a:gd name="connsiteX166" fmla="*/ 523208 w 1704975"/>
                <a:gd name="connsiteY166" fmla="*/ 109823 h 1371600"/>
                <a:gd name="connsiteX167" fmla="*/ 518922 w 1704975"/>
                <a:gd name="connsiteY167" fmla="*/ 81439 h 1371600"/>
                <a:gd name="connsiteX168" fmla="*/ 512540 w 1704975"/>
                <a:gd name="connsiteY168" fmla="*/ 76581 h 1371600"/>
                <a:gd name="connsiteX169" fmla="*/ 525208 w 1704975"/>
                <a:gd name="connsiteY169" fmla="*/ 65722 h 1371600"/>
                <a:gd name="connsiteX170" fmla="*/ 515112 w 1704975"/>
                <a:gd name="connsiteY170" fmla="*/ 63341 h 1371600"/>
                <a:gd name="connsiteX171" fmla="*/ 502539 w 1704975"/>
                <a:gd name="connsiteY171" fmla="*/ 52483 h 1371600"/>
                <a:gd name="connsiteX172" fmla="*/ 520160 w 1704975"/>
                <a:gd name="connsiteY172" fmla="*/ 47244 h 1371600"/>
                <a:gd name="connsiteX173" fmla="*/ 540448 w 1704975"/>
                <a:gd name="connsiteY173" fmla="*/ 34290 h 1371600"/>
                <a:gd name="connsiteX174" fmla="*/ 538829 w 1704975"/>
                <a:gd name="connsiteY174" fmla="*/ 9525 h 1371600"/>
                <a:gd name="connsiteX175" fmla="*/ 556546 w 1704975"/>
                <a:gd name="connsiteY175" fmla="*/ 12573 h 1371600"/>
                <a:gd name="connsiteX176" fmla="*/ 561594 w 1704975"/>
                <a:gd name="connsiteY176" fmla="*/ 16192 h 1371600"/>
                <a:gd name="connsiteX177" fmla="*/ 564166 w 1704975"/>
                <a:gd name="connsiteY177" fmla="*/ 22479 h 1371600"/>
                <a:gd name="connsiteX178" fmla="*/ 573405 w 1704975"/>
                <a:gd name="connsiteY178" fmla="*/ 22955 h 1371600"/>
                <a:gd name="connsiteX179" fmla="*/ 575119 w 1704975"/>
                <a:gd name="connsiteY179" fmla="*/ 26099 h 1371600"/>
                <a:gd name="connsiteX180" fmla="*/ 592836 w 1704975"/>
                <a:gd name="connsiteY180" fmla="*/ 30385 h 1371600"/>
                <a:gd name="connsiteX181" fmla="*/ 610171 w 1704975"/>
                <a:gd name="connsiteY181" fmla="*/ 39243 h 1371600"/>
                <a:gd name="connsiteX182" fmla="*/ 623602 w 1704975"/>
                <a:gd name="connsiteY182" fmla="*/ 50578 h 1371600"/>
                <a:gd name="connsiteX183" fmla="*/ 634460 w 1704975"/>
                <a:gd name="connsiteY183" fmla="*/ 47911 h 1371600"/>
                <a:gd name="connsiteX184" fmla="*/ 635698 w 1704975"/>
                <a:gd name="connsiteY184" fmla="*/ 53530 h 1371600"/>
                <a:gd name="connsiteX185" fmla="*/ 645033 w 1704975"/>
                <a:gd name="connsiteY185" fmla="*/ 56864 h 1371600"/>
                <a:gd name="connsiteX186" fmla="*/ 646271 w 1704975"/>
                <a:gd name="connsiteY186" fmla="*/ 65246 h 1371600"/>
                <a:gd name="connsiteX187" fmla="*/ 628745 w 1704975"/>
                <a:gd name="connsiteY187" fmla="*/ 63151 h 1371600"/>
                <a:gd name="connsiteX188" fmla="*/ 629602 w 1704975"/>
                <a:gd name="connsiteY188" fmla="*/ 78295 h 1371600"/>
                <a:gd name="connsiteX189" fmla="*/ 624935 w 1704975"/>
                <a:gd name="connsiteY189" fmla="*/ 100108 h 1371600"/>
                <a:gd name="connsiteX190" fmla="*/ 632841 w 1704975"/>
                <a:gd name="connsiteY190" fmla="*/ 102775 h 1371600"/>
                <a:gd name="connsiteX191" fmla="*/ 638175 w 1704975"/>
                <a:gd name="connsiteY191" fmla="*/ 101822 h 1371600"/>
                <a:gd name="connsiteX192" fmla="*/ 642747 w 1704975"/>
                <a:gd name="connsiteY192" fmla="*/ 100489 h 1371600"/>
                <a:gd name="connsiteX193" fmla="*/ 643699 w 1704975"/>
                <a:gd name="connsiteY193" fmla="*/ 96012 h 1371600"/>
                <a:gd name="connsiteX194" fmla="*/ 661892 w 1704975"/>
                <a:gd name="connsiteY194" fmla="*/ 100679 h 1371600"/>
                <a:gd name="connsiteX195" fmla="*/ 665512 w 1704975"/>
                <a:gd name="connsiteY195" fmla="*/ 125920 h 1371600"/>
                <a:gd name="connsiteX196" fmla="*/ 676370 w 1704975"/>
                <a:gd name="connsiteY196" fmla="*/ 123254 h 1371600"/>
                <a:gd name="connsiteX197" fmla="*/ 678847 w 1704975"/>
                <a:gd name="connsiteY197" fmla="*/ 129349 h 1371600"/>
                <a:gd name="connsiteX198" fmla="*/ 682371 w 1704975"/>
                <a:gd name="connsiteY198" fmla="*/ 157448 h 1371600"/>
                <a:gd name="connsiteX199" fmla="*/ 707803 w 1704975"/>
                <a:gd name="connsiteY199" fmla="*/ 154305 h 1371600"/>
                <a:gd name="connsiteX200" fmla="*/ 708279 w 1704975"/>
                <a:gd name="connsiteY200" fmla="*/ 161639 h 1371600"/>
                <a:gd name="connsiteX201" fmla="*/ 742379 w 1704975"/>
                <a:gd name="connsiteY201" fmla="*/ 159639 h 1371600"/>
                <a:gd name="connsiteX202" fmla="*/ 743236 w 1704975"/>
                <a:gd name="connsiteY202" fmla="*/ 173069 h 1371600"/>
                <a:gd name="connsiteX203" fmla="*/ 759714 w 1704975"/>
                <a:gd name="connsiteY203" fmla="*/ 168592 h 1371600"/>
                <a:gd name="connsiteX204" fmla="*/ 758380 w 1704975"/>
                <a:gd name="connsiteY204" fmla="*/ 170212 h 1371600"/>
                <a:gd name="connsiteX205" fmla="*/ 765619 w 1704975"/>
                <a:gd name="connsiteY205" fmla="*/ 176689 h 1371600"/>
                <a:gd name="connsiteX206" fmla="*/ 777716 w 1704975"/>
                <a:gd name="connsiteY206" fmla="*/ 163449 h 1371600"/>
                <a:gd name="connsiteX207" fmla="*/ 776573 w 1704975"/>
                <a:gd name="connsiteY207" fmla="*/ 166021 h 1371600"/>
                <a:gd name="connsiteX208" fmla="*/ 783812 w 1704975"/>
                <a:gd name="connsiteY208" fmla="*/ 168688 h 1371600"/>
                <a:gd name="connsiteX209" fmla="*/ 785527 w 1704975"/>
                <a:gd name="connsiteY209" fmla="*/ 180499 h 1371600"/>
                <a:gd name="connsiteX210" fmla="*/ 788098 w 1704975"/>
                <a:gd name="connsiteY210" fmla="*/ 183356 h 1371600"/>
                <a:gd name="connsiteX211" fmla="*/ 781240 w 1704975"/>
                <a:gd name="connsiteY211" fmla="*/ 178213 h 1371600"/>
                <a:gd name="connsiteX212" fmla="*/ 776764 w 1704975"/>
                <a:gd name="connsiteY212" fmla="*/ 182689 h 1371600"/>
                <a:gd name="connsiteX213" fmla="*/ 777049 w 1704975"/>
                <a:gd name="connsiteY213" fmla="*/ 186023 h 1371600"/>
                <a:gd name="connsiteX214" fmla="*/ 796957 w 1704975"/>
                <a:gd name="connsiteY214" fmla="*/ 211550 h 1371600"/>
                <a:gd name="connsiteX215" fmla="*/ 800100 w 1704975"/>
                <a:gd name="connsiteY215" fmla="*/ 210693 h 1371600"/>
                <a:gd name="connsiteX216" fmla="*/ 792956 w 1704975"/>
                <a:gd name="connsiteY216" fmla="*/ 240506 h 1371600"/>
                <a:gd name="connsiteX217" fmla="*/ 794861 w 1704975"/>
                <a:gd name="connsiteY217" fmla="*/ 244030 h 1371600"/>
                <a:gd name="connsiteX218" fmla="*/ 791337 w 1704975"/>
                <a:gd name="connsiteY218" fmla="*/ 246126 h 1371600"/>
                <a:gd name="connsiteX219" fmla="*/ 793432 w 1704975"/>
                <a:gd name="connsiteY219" fmla="*/ 247650 h 1371600"/>
                <a:gd name="connsiteX220" fmla="*/ 791337 w 1704975"/>
                <a:gd name="connsiteY220" fmla="*/ 249936 h 1371600"/>
                <a:gd name="connsiteX221" fmla="*/ 784669 w 1704975"/>
                <a:gd name="connsiteY221" fmla="*/ 251841 h 1371600"/>
                <a:gd name="connsiteX222" fmla="*/ 787908 w 1704975"/>
                <a:gd name="connsiteY222" fmla="*/ 256032 h 1371600"/>
                <a:gd name="connsiteX223" fmla="*/ 784765 w 1704975"/>
                <a:gd name="connsiteY223" fmla="*/ 265366 h 1371600"/>
                <a:gd name="connsiteX224" fmla="*/ 776288 w 1704975"/>
                <a:gd name="connsiteY224" fmla="*/ 263080 h 1371600"/>
                <a:gd name="connsiteX225" fmla="*/ 778764 w 1704975"/>
                <a:gd name="connsiteY225" fmla="*/ 271653 h 1371600"/>
                <a:gd name="connsiteX226" fmla="*/ 771620 w 1704975"/>
                <a:gd name="connsiteY226" fmla="*/ 275463 h 1371600"/>
                <a:gd name="connsiteX227" fmla="*/ 774382 w 1704975"/>
                <a:gd name="connsiteY227" fmla="*/ 278130 h 1371600"/>
                <a:gd name="connsiteX228" fmla="*/ 769048 w 1704975"/>
                <a:gd name="connsiteY228" fmla="*/ 290989 h 1371600"/>
                <a:gd name="connsiteX229" fmla="*/ 786955 w 1704975"/>
                <a:gd name="connsiteY229" fmla="*/ 297180 h 1371600"/>
                <a:gd name="connsiteX230" fmla="*/ 797147 w 1704975"/>
                <a:gd name="connsiteY230" fmla="*/ 303562 h 1371600"/>
                <a:gd name="connsiteX231" fmla="*/ 802386 w 1704975"/>
                <a:gd name="connsiteY231" fmla="*/ 291084 h 1371600"/>
                <a:gd name="connsiteX232" fmla="*/ 805339 w 1704975"/>
                <a:gd name="connsiteY232" fmla="*/ 292037 h 1371600"/>
                <a:gd name="connsiteX233" fmla="*/ 802672 w 1704975"/>
                <a:gd name="connsiteY233" fmla="*/ 298704 h 1371600"/>
                <a:gd name="connsiteX234" fmla="*/ 818007 w 1704975"/>
                <a:gd name="connsiteY234" fmla="*/ 305657 h 1371600"/>
                <a:gd name="connsiteX235" fmla="*/ 815816 w 1704975"/>
                <a:gd name="connsiteY235" fmla="*/ 309658 h 1371600"/>
                <a:gd name="connsiteX236" fmla="*/ 863346 w 1704975"/>
                <a:gd name="connsiteY236" fmla="*/ 323755 h 1371600"/>
                <a:gd name="connsiteX237" fmla="*/ 860393 w 1704975"/>
                <a:gd name="connsiteY237" fmla="*/ 334518 h 1371600"/>
                <a:gd name="connsiteX238" fmla="*/ 869061 w 1704975"/>
                <a:gd name="connsiteY238" fmla="*/ 336423 h 1371600"/>
                <a:gd name="connsiteX239" fmla="*/ 870109 w 1704975"/>
                <a:gd name="connsiteY239" fmla="*/ 331660 h 1371600"/>
                <a:gd name="connsiteX240" fmla="*/ 943642 w 1704975"/>
                <a:gd name="connsiteY240" fmla="*/ 354044 h 1371600"/>
                <a:gd name="connsiteX241" fmla="*/ 939355 w 1704975"/>
                <a:gd name="connsiteY241" fmla="*/ 375380 h 1371600"/>
                <a:gd name="connsiteX242" fmla="*/ 960501 w 1704975"/>
                <a:gd name="connsiteY242" fmla="*/ 380047 h 1371600"/>
                <a:gd name="connsiteX243" fmla="*/ 962787 w 1704975"/>
                <a:gd name="connsiteY243" fmla="*/ 357759 h 1371600"/>
                <a:gd name="connsiteX244" fmla="*/ 975455 w 1704975"/>
                <a:gd name="connsiteY244" fmla="*/ 359092 h 1371600"/>
                <a:gd name="connsiteX245" fmla="*/ 993838 w 1704975"/>
                <a:gd name="connsiteY245" fmla="*/ 327088 h 1371600"/>
                <a:gd name="connsiteX246" fmla="*/ 1011079 w 1704975"/>
                <a:gd name="connsiteY246" fmla="*/ 337566 h 1371600"/>
                <a:gd name="connsiteX247" fmla="*/ 1019461 w 1704975"/>
                <a:gd name="connsiteY247" fmla="*/ 337661 h 1371600"/>
                <a:gd name="connsiteX248" fmla="*/ 1024318 w 1704975"/>
                <a:gd name="connsiteY248" fmla="*/ 329755 h 1371600"/>
                <a:gd name="connsiteX249" fmla="*/ 1019461 w 1704975"/>
                <a:gd name="connsiteY249" fmla="*/ 322612 h 1371600"/>
                <a:gd name="connsiteX250" fmla="*/ 1044035 w 1704975"/>
                <a:gd name="connsiteY250" fmla="*/ 289370 h 1371600"/>
                <a:gd name="connsiteX251" fmla="*/ 1036320 w 1704975"/>
                <a:gd name="connsiteY251" fmla="*/ 284035 h 1371600"/>
                <a:gd name="connsiteX252" fmla="*/ 1041368 w 1704975"/>
                <a:gd name="connsiteY252" fmla="*/ 278987 h 1371600"/>
                <a:gd name="connsiteX253" fmla="*/ 1048226 w 1704975"/>
                <a:gd name="connsiteY253" fmla="*/ 281273 h 1371600"/>
                <a:gd name="connsiteX254" fmla="*/ 1054037 w 1704975"/>
                <a:gd name="connsiteY254" fmla="*/ 279273 h 1371600"/>
                <a:gd name="connsiteX255" fmla="*/ 1044512 w 1704975"/>
                <a:gd name="connsiteY255" fmla="*/ 264700 h 1371600"/>
                <a:gd name="connsiteX256" fmla="*/ 1054513 w 1704975"/>
                <a:gd name="connsiteY256" fmla="*/ 246316 h 1371600"/>
                <a:gd name="connsiteX257" fmla="*/ 1063752 w 1704975"/>
                <a:gd name="connsiteY257" fmla="*/ 250222 h 1371600"/>
                <a:gd name="connsiteX258" fmla="*/ 1065181 w 1704975"/>
                <a:gd name="connsiteY258" fmla="*/ 258223 h 1371600"/>
                <a:gd name="connsiteX259" fmla="*/ 1075277 w 1704975"/>
                <a:gd name="connsiteY259" fmla="*/ 259366 h 1371600"/>
                <a:gd name="connsiteX260" fmla="*/ 1076611 w 1704975"/>
                <a:gd name="connsiteY260" fmla="*/ 262985 h 1371600"/>
                <a:gd name="connsiteX261" fmla="*/ 1083183 w 1704975"/>
                <a:gd name="connsiteY261" fmla="*/ 264985 h 1371600"/>
                <a:gd name="connsiteX262" fmla="*/ 1088136 w 1704975"/>
                <a:gd name="connsiteY262" fmla="*/ 274987 h 1371600"/>
                <a:gd name="connsiteX263" fmla="*/ 1120521 w 1704975"/>
                <a:gd name="connsiteY263" fmla="*/ 294132 h 1371600"/>
                <a:gd name="connsiteX264" fmla="*/ 1115854 w 1704975"/>
                <a:gd name="connsiteY264" fmla="*/ 302038 h 1371600"/>
                <a:gd name="connsiteX265" fmla="*/ 1124998 w 1704975"/>
                <a:gd name="connsiteY265" fmla="*/ 306324 h 1371600"/>
                <a:gd name="connsiteX266" fmla="*/ 1131570 w 1704975"/>
                <a:gd name="connsiteY266" fmla="*/ 306324 h 1371600"/>
                <a:gd name="connsiteX267" fmla="*/ 1149096 w 1704975"/>
                <a:gd name="connsiteY267" fmla="*/ 324993 h 1371600"/>
                <a:gd name="connsiteX268" fmla="*/ 1165765 w 1704975"/>
                <a:gd name="connsiteY268" fmla="*/ 332422 h 1371600"/>
                <a:gd name="connsiteX269" fmla="*/ 1179005 w 1704975"/>
                <a:gd name="connsiteY269" fmla="*/ 332327 h 1371600"/>
                <a:gd name="connsiteX270" fmla="*/ 1185863 w 1704975"/>
                <a:gd name="connsiteY270" fmla="*/ 329184 h 1371600"/>
                <a:gd name="connsiteX271" fmla="*/ 1197007 w 1704975"/>
                <a:gd name="connsiteY271" fmla="*/ 310420 h 1371600"/>
                <a:gd name="connsiteX272" fmla="*/ 1217581 w 1704975"/>
                <a:gd name="connsiteY272" fmla="*/ 297847 h 1371600"/>
                <a:gd name="connsiteX273" fmla="*/ 1230535 w 1704975"/>
                <a:gd name="connsiteY273" fmla="*/ 271939 h 1371600"/>
                <a:gd name="connsiteX274" fmla="*/ 1241298 w 1704975"/>
                <a:gd name="connsiteY274" fmla="*/ 262033 h 1371600"/>
                <a:gd name="connsiteX275" fmla="*/ 1247775 w 1704975"/>
                <a:gd name="connsiteY275" fmla="*/ 244126 h 1371600"/>
                <a:gd name="connsiteX276" fmla="*/ 1242727 w 1704975"/>
                <a:gd name="connsiteY276" fmla="*/ 232505 h 1371600"/>
                <a:gd name="connsiteX277" fmla="*/ 1249966 w 1704975"/>
                <a:gd name="connsiteY277" fmla="*/ 211741 h 1371600"/>
                <a:gd name="connsiteX278" fmla="*/ 1238726 w 1704975"/>
                <a:gd name="connsiteY278" fmla="*/ 215741 h 1371600"/>
                <a:gd name="connsiteX279" fmla="*/ 1230249 w 1704975"/>
                <a:gd name="connsiteY279" fmla="*/ 215265 h 1371600"/>
                <a:gd name="connsiteX280" fmla="*/ 1234916 w 1704975"/>
                <a:gd name="connsiteY280" fmla="*/ 204025 h 1371600"/>
                <a:gd name="connsiteX281" fmla="*/ 1228915 w 1704975"/>
                <a:gd name="connsiteY281" fmla="*/ 202978 h 1371600"/>
                <a:gd name="connsiteX282" fmla="*/ 1221676 w 1704975"/>
                <a:gd name="connsiteY282" fmla="*/ 215741 h 1371600"/>
                <a:gd name="connsiteX283" fmla="*/ 1207103 w 1704975"/>
                <a:gd name="connsiteY283" fmla="*/ 219932 h 1371600"/>
                <a:gd name="connsiteX284" fmla="*/ 1205579 w 1704975"/>
                <a:gd name="connsiteY284" fmla="*/ 214884 h 1371600"/>
                <a:gd name="connsiteX285" fmla="*/ 1199102 w 1704975"/>
                <a:gd name="connsiteY285" fmla="*/ 217265 h 1371600"/>
                <a:gd name="connsiteX286" fmla="*/ 1188244 w 1704975"/>
                <a:gd name="connsiteY286" fmla="*/ 212026 h 1371600"/>
                <a:gd name="connsiteX287" fmla="*/ 1188053 w 1704975"/>
                <a:gd name="connsiteY287" fmla="*/ 206692 h 1371600"/>
                <a:gd name="connsiteX288" fmla="*/ 1195102 w 1704975"/>
                <a:gd name="connsiteY288" fmla="*/ 202597 h 1371600"/>
                <a:gd name="connsiteX289" fmla="*/ 1211104 w 1704975"/>
                <a:gd name="connsiteY289" fmla="*/ 201263 h 1371600"/>
                <a:gd name="connsiteX290" fmla="*/ 1210342 w 1704975"/>
                <a:gd name="connsiteY290" fmla="*/ 186309 h 1371600"/>
                <a:gd name="connsiteX291" fmla="*/ 1202626 w 1704975"/>
                <a:gd name="connsiteY291" fmla="*/ 177070 h 1371600"/>
                <a:gd name="connsiteX292" fmla="*/ 1201007 w 1704975"/>
                <a:gd name="connsiteY292" fmla="*/ 168402 h 1371600"/>
                <a:gd name="connsiteX293" fmla="*/ 1191577 w 1704975"/>
                <a:gd name="connsiteY293" fmla="*/ 158020 h 1371600"/>
                <a:gd name="connsiteX294" fmla="*/ 1192435 w 1704975"/>
                <a:gd name="connsiteY294" fmla="*/ 155638 h 1371600"/>
                <a:gd name="connsiteX295" fmla="*/ 1200055 w 1704975"/>
                <a:gd name="connsiteY295" fmla="*/ 149828 h 1371600"/>
                <a:gd name="connsiteX296" fmla="*/ 1207198 w 1704975"/>
                <a:gd name="connsiteY296" fmla="*/ 136398 h 1371600"/>
                <a:gd name="connsiteX297" fmla="*/ 1214247 w 1704975"/>
                <a:gd name="connsiteY297" fmla="*/ 133636 h 1371600"/>
                <a:gd name="connsiteX298" fmla="*/ 1228344 w 1704975"/>
                <a:gd name="connsiteY298" fmla="*/ 120777 h 1371600"/>
                <a:gd name="connsiteX299" fmla="*/ 1244060 w 1704975"/>
                <a:gd name="connsiteY299" fmla="*/ 137350 h 1371600"/>
                <a:gd name="connsiteX300" fmla="*/ 1260253 w 1704975"/>
                <a:gd name="connsiteY300" fmla="*/ 131350 h 1371600"/>
                <a:gd name="connsiteX301" fmla="*/ 1265206 w 1704975"/>
                <a:gd name="connsiteY301" fmla="*/ 138398 h 1371600"/>
                <a:gd name="connsiteX302" fmla="*/ 1272730 w 1704975"/>
                <a:gd name="connsiteY302" fmla="*/ 137636 h 1371600"/>
                <a:gd name="connsiteX303" fmla="*/ 1277017 w 1704975"/>
                <a:gd name="connsiteY303" fmla="*/ 146590 h 1371600"/>
                <a:gd name="connsiteX304" fmla="*/ 1273492 w 1704975"/>
                <a:gd name="connsiteY304" fmla="*/ 153543 h 1371600"/>
                <a:gd name="connsiteX305" fmla="*/ 1265491 w 1704975"/>
                <a:gd name="connsiteY305" fmla="*/ 159353 h 1371600"/>
                <a:gd name="connsiteX306" fmla="*/ 1244155 w 1704975"/>
                <a:gd name="connsiteY306" fmla="*/ 165925 h 1371600"/>
                <a:gd name="connsiteX307" fmla="*/ 1239298 w 1704975"/>
                <a:gd name="connsiteY307" fmla="*/ 174784 h 1371600"/>
                <a:gd name="connsiteX308" fmla="*/ 1257872 w 1704975"/>
                <a:gd name="connsiteY308" fmla="*/ 201739 h 1371600"/>
                <a:gd name="connsiteX309" fmla="*/ 1265206 w 1704975"/>
                <a:gd name="connsiteY309" fmla="*/ 197549 h 1371600"/>
                <a:gd name="connsiteX310" fmla="*/ 1273588 w 1704975"/>
                <a:gd name="connsiteY310" fmla="*/ 207645 h 1371600"/>
                <a:gd name="connsiteX311" fmla="*/ 1291304 w 1704975"/>
                <a:gd name="connsiteY311" fmla="*/ 198120 h 1371600"/>
                <a:gd name="connsiteX312" fmla="*/ 1302544 w 1704975"/>
                <a:gd name="connsiteY312" fmla="*/ 197739 h 1371600"/>
                <a:gd name="connsiteX313" fmla="*/ 1315974 w 1704975"/>
                <a:gd name="connsiteY313" fmla="*/ 202311 h 1371600"/>
                <a:gd name="connsiteX314" fmla="*/ 1314450 w 1704975"/>
                <a:gd name="connsiteY314" fmla="*/ 217741 h 1371600"/>
                <a:gd name="connsiteX315" fmla="*/ 1317498 w 1704975"/>
                <a:gd name="connsiteY315" fmla="*/ 219742 h 1371600"/>
                <a:gd name="connsiteX316" fmla="*/ 1316641 w 1704975"/>
                <a:gd name="connsiteY316" fmla="*/ 226314 h 1371600"/>
                <a:gd name="connsiteX317" fmla="*/ 1336453 w 1704975"/>
                <a:gd name="connsiteY317" fmla="*/ 226504 h 1371600"/>
                <a:gd name="connsiteX318" fmla="*/ 1338263 w 1704975"/>
                <a:gd name="connsiteY318" fmla="*/ 235267 h 1371600"/>
                <a:gd name="connsiteX319" fmla="*/ 1336643 w 1704975"/>
                <a:gd name="connsiteY319" fmla="*/ 250317 h 1371600"/>
                <a:gd name="connsiteX320" fmla="*/ 1329499 w 1704975"/>
                <a:gd name="connsiteY320" fmla="*/ 259175 h 1371600"/>
                <a:gd name="connsiteX321" fmla="*/ 1313879 w 1704975"/>
                <a:gd name="connsiteY321" fmla="*/ 266509 h 1371600"/>
                <a:gd name="connsiteX322" fmla="*/ 1316450 w 1704975"/>
                <a:gd name="connsiteY322" fmla="*/ 270129 h 1371600"/>
                <a:gd name="connsiteX323" fmla="*/ 1329499 w 1704975"/>
                <a:gd name="connsiteY323" fmla="*/ 279559 h 1371600"/>
                <a:gd name="connsiteX324" fmla="*/ 1333786 w 1704975"/>
                <a:gd name="connsiteY324" fmla="*/ 273939 h 1371600"/>
                <a:gd name="connsiteX325" fmla="*/ 1343501 w 1704975"/>
                <a:gd name="connsiteY325" fmla="*/ 271177 h 1371600"/>
                <a:gd name="connsiteX326" fmla="*/ 1343215 w 1704975"/>
                <a:gd name="connsiteY326" fmla="*/ 266795 h 1371600"/>
                <a:gd name="connsiteX327" fmla="*/ 1355503 w 1704975"/>
                <a:gd name="connsiteY327" fmla="*/ 276892 h 1371600"/>
                <a:gd name="connsiteX328" fmla="*/ 1364551 w 1704975"/>
                <a:gd name="connsiteY328" fmla="*/ 275654 h 1371600"/>
                <a:gd name="connsiteX329" fmla="*/ 1370552 w 1704975"/>
                <a:gd name="connsiteY329" fmla="*/ 279083 h 1371600"/>
                <a:gd name="connsiteX330" fmla="*/ 1375886 w 1704975"/>
                <a:gd name="connsiteY330" fmla="*/ 277654 h 1371600"/>
                <a:gd name="connsiteX331" fmla="*/ 1376648 w 1704975"/>
                <a:gd name="connsiteY331" fmla="*/ 280225 h 1371600"/>
                <a:gd name="connsiteX332" fmla="*/ 1384649 w 1704975"/>
                <a:gd name="connsiteY332" fmla="*/ 280035 h 1371600"/>
                <a:gd name="connsiteX333" fmla="*/ 1388555 w 1704975"/>
                <a:gd name="connsiteY333" fmla="*/ 275177 h 1371600"/>
                <a:gd name="connsiteX334" fmla="*/ 1390364 w 1704975"/>
                <a:gd name="connsiteY334" fmla="*/ 279083 h 1371600"/>
                <a:gd name="connsiteX335" fmla="*/ 1395222 w 1704975"/>
                <a:gd name="connsiteY335" fmla="*/ 273939 h 1371600"/>
                <a:gd name="connsiteX336" fmla="*/ 1400747 w 1704975"/>
                <a:gd name="connsiteY336" fmla="*/ 284035 h 1371600"/>
                <a:gd name="connsiteX337" fmla="*/ 1399604 w 1704975"/>
                <a:gd name="connsiteY337" fmla="*/ 289370 h 1371600"/>
                <a:gd name="connsiteX338" fmla="*/ 1405033 w 1704975"/>
                <a:gd name="connsiteY338" fmla="*/ 292703 h 1371600"/>
                <a:gd name="connsiteX339" fmla="*/ 1425892 w 1704975"/>
                <a:gd name="connsiteY339" fmla="*/ 287083 h 1371600"/>
                <a:gd name="connsiteX340" fmla="*/ 1423225 w 1704975"/>
                <a:gd name="connsiteY340" fmla="*/ 302704 h 1371600"/>
                <a:gd name="connsiteX341" fmla="*/ 1417510 w 1704975"/>
                <a:gd name="connsiteY341" fmla="*/ 313849 h 1371600"/>
                <a:gd name="connsiteX342" fmla="*/ 1413034 w 1704975"/>
                <a:gd name="connsiteY342" fmla="*/ 316611 h 1371600"/>
                <a:gd name="connsiteX343" fmla="*/ 1402080 w 1704975"/>
                <a:gd name="connsiteY343" fmla="*/ 321088 h 1371600"/>
                <a:gd name="connsiteX344" fmla="*/ 1394650 w 1704975"/>
                <a:gd name="connsiteY344" fmla="*/ 338709 h 1371600"/>
                <a:gd name="connsiteX345" fmla="*/ 1384744 w 1704975"/>
                <a:gd name="connsiteY345" fmla="*/ 346234 h 1371600"/>
                <a:gd name="connsiteX346" fmla="*/ 1391983 w 1704975"/>
                <a:gd name="connsiteY346" fmla="*/ 355283 h 1371600"/>
                <a:gd name="connsiteX347" fmla="*/ 1387792 w 1704975"/>
                <a:gd name="connsiteY347" fmla="*/ 359759 h 1371600"/>
                <a:gd name="connsiteX348" fmla="*/ 1385983 w 1704975"/>
                <a:gd name="connsiteY348" fmla="*/ 368903 h 1371600"/>
                <a:gd name="connsiteX349" fmla="*/ 1374839 w 1704975"/>
                <a:gd name="connsiteY349" fmla="*/ 384715 h 1371600"/>
                <a:gd name="connsiteX350" fmla="*/ 1368742 w 1704975"/>
                <a:gd name="connsiteY350" fmla="*/ 384715 h 1371600"/>
                <a:gd name="connsiteX351" fmla="*/ 1367695 w 1704975"/>
                <a:gd name="connsiteY351" fmla="*/ 391096 h 1371600"/>
                <a:gd name="connsiteX352" fmla="*/ 1363027 w 1704975"/>
                <a:gd name="connsiteY352" fmla="*/ 395002 h 1371600"/>
                <a:gd name="connsiteX353" fmla="*/ 1361980 w 1704975"/>
                <a:gd name="connsiteY353" fmla="*/ 412909 h 1371600"/>
                <a:gd name="connsiteX354" fmla="*/ 1357313 w 1704975"/>
                <a:gd name="connsiteY354" fmla="*/ 424910 h 1371600"/>
                <a:gd name="connsiteX355" fmla="*/ 1365409 w 1704975"/>
                <a:gd name="connsiteY355" fmla="*/ 426149 h 1371600"/>
                <a:gd name="connsiteX356" fmla="*/ 1376077 w 1704975"/>
                <a:gd name="connsiteY356" fmla="*/ 433007 h 1371600"/>
                <a:gd name="connsiteX357" fmla="*/ 1410557 w 1704975"/>
                <a:gd name="connsiteY357" fmla="*/ 433387 h 1371600"/>
                <a:gd name="connsiteX358" fmla="*/ 1427988 w 1704975"/>
                <a:gd name="connsiteY358" fmla="*/ 439769 h 1371600"/>
                <a:gd name="connsiteX359" fmla="*/ 1422654 w 1704975"/>
                <a:gd name="connsiteY359" fmla="*/ 447580 h 1371600"/>
                <a:gd name="connsiteX360" fmla="*/ 1430274 w 1704975"/>
                <a:gd name="connsiteY360" fmla="*/ 447675 h 1371600"/>
                <a:gd name="connsiteX361" fmla="*/ 1426559 w 1704975"/>
                <a:gd name="connsiteY361" fmla="*/ 452628 h 1371600"/>
                <a:gd name="connsiteX362" fmla="*/ 1425607 w 1704975"/>
                <a:gd name="connsiteY362" fmla="*/ 459391 h 1371600"/>
                <a:gd name="connsiteX363" fmla="*/ 1429702 w 1704975"/>
                <a:gd name="connsiteY363" fmla="*/ 469106 h 1371600"/>
                <a:gd name="connsiteX364" fmla="*/ 1421892 w 1704975"/>
                <a:gd name="connsiteY364" fmla="*/ 476631 h 1371600"/>
                <a:gd name="connsiteX365" fmla="*/ 1427512 w 1704975"/>
                <a:gd name="connsiteY365" fmla="*/ 483584 h 1371600"/>
                <a:gd name="connsiteX366" fmla="*/ 1431512 w 1704975"/>
                <a:gd name="connsiteY366" fmla="*/ 500825 h 1371600"/>
                <a:gd name="connsiteX367" fmla="*/ 1444180 w 1704975"/>
                <a:gd name="connsiteY367" fmla="*/ 498253 h 1371600"/>
                <a:gd name="connsiteX368" fmla="*/ 1450848 w 1704975"/>
                <a:gd name="connsiteY368" fmla="*/ 487680 h 1371600"/>
                <a:gd name="connsiteX369" fmla="*/ 1455896 w 1704975"/>
                <a:gd name="connsiteY369" fmla="*/ 487204 h 1371600"/>
                <a:gd name="connsiteX370" fmla="*/ 1460278 w 1704975"/>
                <a:gd name="connsiteY370" fmla="*/ 489109 h 1371600"/>
                <a:gd name="connsiteX371" fmla="*/ 1457801 w 1704975"/>
                <a:gd name="connsiteY371" fmla="*/ 498538 h 1371600"/>
                <a:gd name="connsiteX372" fmla="*/ 1472374 w 1704975"/>
                <a:gd name="connsiteY372" fmla="*/ 501967 h 1371600"/>
                <a:gd name="connsiteX373" fmla="*/ 1472660 w 1704975"/>
                <a:gd name="connsiteY373" fmla="*/ 498729 h 1371600"/>
                <a:gd name="connsiteX374" fmla="*/ 1477899 w 1704975"/>
                <a:gd name="connsiteY374" fmla="*/ 498062 h 1371600"/>
                <a:gd name="connsiteX375" fmla="*/ 1469898 w 1704975"/>
                <a:gd name="connsiteY375" fmla="*/ 481679 h 1371600"/>
                <a:gd name="connsiteX376" fmla="*/ 1494377 w 1704975"/>
                <a:gd name="connsiteY376" fmla="*/ 477964 h 1371600"/>
                <a:gd name="connsiteX377" fmla="*/ 1532287 w 1704975"/>
                <a:gd name="connsiteY377" fmla="*/ 457962 h 1371600"/>
                <a:gd name="connsiteX378" fmla="*/ 1539049 w 1704975"/>
                <a:gd name="connsiteY378" fmla="*/ 459010 h 1371600"/>
                <a:gd name="connsiteX379" fmla="*/ 1577149 w 1704975"/>
                <a:gd name="connsiteY379" fmla="*/ 473392 h 1371600"/>
                <a:gd name="connsiteX380" fmla="*/ 1580769 w 1704975"/>
                <a:gd name="connsiteY380" fmla="*/ 472630 h 1371600"/>
                <a:gd name="connsiteX381" fmla="*/ 1577912 w 1704975"/>
                <a:gd name="connsiteY381" fmla="*/ 491204 h 1371600"/>
                <a:gd name="connsiteX382" fmla="*/ 1581436 w 1704975"/>
                <a:gd name="connsiteY382" fmla="*/ 500443 h 1371600"/>
                <a:gd name="connsiteX383" fmla="*/ 1584007 w 1704975"/>
                <a:gd name="connsiteY383" fmla="*/ 500348 h 1371600"/>
                <a:gd name="connsiteX384" fmla="*/ 1586008 w 1704975"/>
                <a:gd name="connsiteY384" fmla="*/ 513588 h 1371600"/>
                <a:gd name="connsiteX385" fmla="*/ 1590580 w 1704975"/>
                <a:gd name="connsiteY385" fmla="*/ 513302 h 1371600"/>
                <a:gd name="connsiteX386" fmla="*/ 1592199 w 1704975"/>
                <a:gd name="connsiteY386" fmla="*/ 523494 h 1371600"/>
                <a:gd name="connsiteX387" fmla="*/ 1588960 w 1704975"/>
                <a:gd name="connsiteY387" fmla="*/ 525113 h 1371600"/>
                <a:gd name="connsiteX388" fmla="*/ 1592866 w 1704975"/>
                <a:gd name="connsiteY388" fmla="*/ 535591 h 1371600"/>
                <a:gd name="connsiteX389" fmla="*/ 1590675 w 1704975"/>
                <a:gd name="connsiteY389" fmla="*/ 538639 h 1371600"/>
                <a:gd name="connsiteX390" fmla="*/ 1594580 w 1704975"/>
                <a:gd name="connsiteY390" fmla="*/ 538353 h 1371600"/>
                <a:gd name="connsiteX391" fmla="*/ 1601819 w 1704975"/>
                <a:gd name="connsiteY391" fmla="*/ 544449 h 1371600"/>
                <a:gd name="connsiteX392" fmla="*/ 1607439 w 1704975"/>
                <a:gd name="connsiteY392" fmla="*/ 530066 h 1371600"/>
                <a:gd name="connsiteX393" fmla="*/ 1644587 w 1704975"/>
                <a:gd name="connsiteY393" fmla="*/ 540829 h 1371600"/>
                <a:gd name="connsiteX394" fmla="*/ 1648587 w 1704975"/>
                <a:gd name="connsiteY394" fmla="*/ 552164 h 1371600"/>
                <a:gd name="connsiteX395" fmla="*/ 1646968 w 1704975"/>
                <a:gd name="connsiteY395" fmla="*/ 562166 h 1371600"/>
                <a:gd name="connsiteX396" fmla="*/ 1649539 w 1704975"/>
                <a:gd name="connsiteY396" fmla="*/ 573024 h 1371600"/>
                <a:gd name="connsiteX397" fmla="*/ 1648777 w 1704975"/>
                <a:gd name="connsiteY397" fmla="*/ 580454 h 1371600"/>
                <a:gd name="connsiteX398" fmla="*/ 1640681 w 1704975"/>
                <a:gd name="connsiteY398" fmla="*/ 593693 h 1371600"/>
                <a:gd name="connsiteX399" fmla="*/ 1649539 w 1704975"/>
                <a:gd name="connsiteY399" fmla="*/ 593598 h 1371600"/>
                <a:gd name="connsiteX400" fmla="*/ 1654207 w 1704975"/>
                <a:gd name="connsiteY400" fmla="*/ 610171 h 1371600"/>
                <a:gd name="connsiteX401" fmla="*/ 1656016 w 1704975"/>
                <a:gd name="connsiteY401" fmla="*/ 619411 h 1371600"/>
                <a:gd name="connsiteX402" fmla="*/ 1652778 w 1704975"/>
                <a:gd name="connsiteY402" fmla="*/ 638366 h 1371600"/>
                <a:gd name="connsiteX403" fmla="*/ 1694116 w 1704975"/>
                <a:gd name="connsiteY403" fmla="*/ 644938 h 1371600"/>
                <a:gd name="connsiteX404" fmla="*/ 1692307 w 1704975"/>
                <a:gd name="connsiteY404" fmla="*/ 657606 h 1371600"/>
                <a:gd name="connsiteX405" fmla="*/ 1664780 w 1704975"/>
                <a:gd name="connsiteY405" fmla="*/ 657034 h 1371600"/>
                <a:gd name="connsiteX406" fmla="*/ 1665732 w 1704975"/>
                <a:gd name="connsiteY406" fmla="*/ 667988 h 1371600"/>
                <a:gd name="connsiteX407" fmla="*/ 1661827 w 1704975"/>
                <a:gd name="connsiteY407" fmla="*/ 672275 h 1371600"/>
                <a:gd name="connsiteX408" fmla="*/ 1662208 w 1704975"/>
                <a:gd name="connsiteY408" fmla="*/ 676751 h 1371600"/>
                <a:gd name="connsiteX409" fmla="*/ 1674209 w 1704975"/>
                <a:gd name="connsiteY409" fmla="*/ 680752 h 1371600"/>
                <a:gd name="connsiteX410" fmla="*/ 1678210 w 1704975"/>
                <a:gd name="connsiteY410" fmla="*/ 690086 h 1371600"/>
                <a:gd name="connsiteX411" fmla="*/ 1671447 w 1704975"/>
                <a:gd name="connsiteY411" fmla="*/ 709993 h 1371600"/>
                <a:gd name="connsiteX412" fmla="*/ 1667542 w 1704975"/>
                <a:gd name="connsiteY412" fmla="*/ 717899 h 1371600"/>
                <a:gd name="connsiteX413" fmla="*/ 1665446 w 1704975"/>
                <a:gd name="connsiteY413" fmla="*/ 717233 h 1371600"/>
                <a:gd name="connsiteX414" fmla="*/ 1659636 w 1704975"/>
                <a:gd name="connsiteY414" fmla="*/ 733044 h 1371600"/>
                <a:gd name="connsiteX415" fmla="*/ 1648587 w 1704975"/>
                <a:gd name="connsiteY415" fmla="*/ 730853 h 1371600"/>
                <a:gd name="connsiteX416" fmla="*/ 1647539 w 1704975"/>
                <a:gd name="connsiteY416" fmla="*/ 735425 h 1371600"/>
                <a:gd name="connsiteX417" fmla="*/ 1643729 w 1704975"/>
                <a:gd name="connsiteY417" fmla="*/ 733711 h 1371600"/>
                <a:gd name="connsiteX418" fmla="*/ 1643824 w 1704975"/>
                <a:gd name="connsiteY418" fmla="*/ 735425 h 1371600"/>
                <a:gd name="connsiteX419" fmla="*/ 1602676 w 1704975"/>
                <a:gd name="connsiteY419" fmla="*/ 740950 h 1371600"/>
                <a:gd name="connsiteX420" fmla="*/ 1605629 w 1704975"/>
                <a:gd name="connsiteY420" fmla="*/ 747713 h 1371600"/>
                <a:gd name="connsiteX421" fmla="*/ 1608582 w 1704975"/>
                <a:gd name="connsiteY421" fmla="*/ 746950 h 1371600"/>
                <a:gd name="connsiteX422" fmla="*/ 1610201 w 1704975"/>
                <a:gd name="connsiteY422" fmla="*/ 756761 h 1371600"/>
                <a:gd name="connsiteX423" fmla="*/ 1611916 w 1704975"/>
                <a:gd name="connsiteY423" fmla="*/ 756190 h 1371600"/>
                <a:gd name="connsiteX424" fmla="*/ 1619059 w 1704975"/>
                <a:gd name="connsiteY424" fmla="*/ 772287 h 1371600"/>
                <a:gd name="connsiteX425" fmla="*/ 1625441 w 1704975"/>
                <a:gd name="connsiteY425" fmla="*/ 779812 h 1371600"/>
                <a:gd name="connsiteX426" fmla="*/ 1629442 w 1704975"/>
                <a:gd name="connsiteY426" fmla="*/ 810959 h 1371600"/>
                <a:gd name="connsiteX427" fmla="*/ 1638872 w 1704975"/>
                <a:gd name="connsiteY427" fmla="*/ 810768 h 1371600"/>
                <a:gd name="connsiteX428" fmla="*/ 1638109 w 1704975"/>
                <a:gd name="connsiteY428" fmla="*/ 826579 h 1371600"/>
                <a:gd name="connsiteX429" fmla="*/ 1645253 w 1704975"/>
                <a:gd name="connsiteY429" fmla="*/ 823436 h 1371600"/>
                <a:gd name="connsiteX430" fmla="*/ 1645920 w 1704975"/>
                <a:gd name="connsiteY430" fmla="*/ 835438 h 1371600"/>
                <a:gd name="connsiteX431" fmla="*/ 1641824 w 1704975"/>
                <a:gd name="connsiteY431" fmla="*/ 862965 h 1371600"/>
                <a:gd name="connsiteX432" fmla="*/ 1646872 w 1704975"/>
                <a:gd name="connsiteY432" fmla="*/ 862393 h 1371600"/>
                <a:gd name="connsiteX433" fmla="*/ 1642015 w 1704975"/>
                <a:gd name="connsiteY433" fmla="*/ 887825 h 1371600"/>
                <a:gd name="connsiteX434" fmla="*/ 1659064 w 1704975"/>
                <a:gd name="connsiteY434" fmla="*/ 896588 h 1371600"/>
                <a:gd name="connsiteX435" fmla="*/ 1658779 w 1704975"/>
                <a:gd name="connsiteY435" fmla="*/ 899160 h 1371600"/>
                <a:gd name="connsiteX436" fmla="*/ 1663637 w 1704975"/>
                <a:gd name="connsiteY436" fmla="*/ 899636 h 1371600"/>
                <a:gd name="connsiteX437" fmla="*/ 1663446 w 1704975"/>
                <a:gd name="connsiteY437" fmla="*/ 901732 h 1371600"/>
                <a:gd name="connsiteX438" fmla="*/ 1681829 w 1704975"/>
                <a:gd name="connsiteY438" fmla="*/ 908304 h 1371600"/>
                <a:gd name="connsiteX439" fmla="*/ 1698784 w 1704975"/>
                <a:gd name="connsiteY439" fmla="*/ 906399 h 1371600"/>
                <a:gd name="connsiteX440" fmla="*/ 1700308 w 1704975"/>
                <a:gd name="connsiteY440" fmla="*/ 915638 h 1371600"/>
                <a:gd name="connsiteX441" fmla="*/ 1686497 w 1704975"/>
                <a:gd name="connsiteY441" fmla="*/ 919353 h 1371600"/>
                <a:gd name="connsiteX442" fmla="*/ 1689735 w 1704975"/>
                <a:gd name="connsiteY442" fmla="*/ 941737 h 1371600"/>
                <a:gd name="connsiteX443" fmla="*/ 1624108 w 1704975"/>
                <a:gd name="connsiteY443" fmla="*/ 957453 h 1371600"/>
                <a:gd name="connsiteX444" fmla="*/ 1596866 w 1704975"/>
                <a:gd name="connsiteY444" fmla="*/ 976789 h 1371600"/>
                <a:gd name="connsiteX445" fmla="*/ 1565624 w 1704975"/>
                <a:gd name="connsiteY445" fmla="*/ 990409 h 1371600"/>
                <a:gd name="connsiteX446" fmla="*/ 1564291 w 1704975"/>
                <a:gd name="connsiteY446" fmla="*/ 985838 h 1371600"/>
                <a:gd name="connsiteX447" fmla="*/ 1560195 w 1704975"/>
                <a:gd name="connsiteY447" fmla="*/ 983933 h 1371600"/>
                <a:gd name="connsiteX448" fmla="*/ 1553718 w 1704975"/>
                <a:gd name="connsiteY448" fmla="*/ 981456 h 1371600"/>
                <a:gd name="connsiteX449" fmla="*/ 1546955 w 1704975"/>
                <a:gd name="connsiteY449" fmla="*/ 982504 h 1371600"/>
                <a:gd name="connsiteX450" fmla="*/ 1548384 w 1704975"/>
                <a:gd name="connsiteY450" fmla="*/ 959263 h 1371600"/>
                <a:gd name="connsiteX451" fmla="*/ 1551051 w 1704975"/>
                <a:gd name="connsiteY451" fmla="*/ 959072 h 1371600"/>
                <a:gd name="connsiteX452" fmla="*/ 1549146 w 1704975"/>
                <a:gd name="connsiteY452" fmla="*/ 930974 h 1371600"/>
                <a:gd name="connsiteX453" fmla="*/ 1522190 w 1704975"/>
                <a:gd name="connsiteY453" fmla="*/ 932402 h 1371600"/>
                <a:gd name="connsiteX454" fmla="*/ 1518285 w 1704975"/>
                <a:gd name="connsiteY454" fmla="*/ 927735 h 1371600"/>
                <a:gd name="connsiteX455" fmla="*/ 1514951 w 1704975"/>
                <a:gd name="connsiteY455" fmla="*/ 929450 h 1371600"/>
                <a:gd name="connsiteX456" fmla="*/ 1508189 w 1704975"/>
                <a:gd name="connsiteY456" fmla="*/ 909447 h 1371600"/>
                <a:gd name="connsiteX457" fmla="*/ 1504188 w 1704975"/>
                <a:gd name="connsiteY457" fmla="*/ 909923 h 1371600"/>
                <a:gd name="connsiteX458" fmla="*/ 1504283 w 1704975"/>
                <a:gd name="connsiteY458" fmla="*/ 907447 h 1371600"/>
                <a:gd name="connsiteX459" fmla="*/ 1492472 w 1704975"/>
                <a:gd name="connsiteY459" fmla="*/ 906971 h 1371600"/>
                <a:gd name="connsiteX460" fmla="*/ 1491139 w 1704975"/>
                <a:gd name="connsiteY460" fmla="*/ 916305 h 1371600"/>
                <a:gd name="connsiteX461" fmla="*/ 1485614 w 1704975"/>
                <a:gd name="connsiteY461" fmla="*/ 915353 h 1371600"/>
                <a:gd name="connsiteX462" fmla="*/ 1482090 w 1704975"/>
                <a:gd name="connsiteY462" fmla="*/ 941356 h 1371600"/>
                <a:gd name="connsiteX463" fmla="*/ 1483519 w 1704975"/>
                <a:gd name="connsiteY463" fmla="*/ 950214 h 1371600"/>
                <a:gd name="connsiteX464" fmla="*/ 1468469 w 1704975"/>
                <a:gd name="connsiteY464" fmla="*/ 955929 h 1371600"/>
                <a:gd name="connsiteX465" fmla="*/ 1469231 w 1704975"/>
                <a:gd name="connsiteY465" fmla="*/ 961739 h 1371600"/>
                <a:gd name="connsiteX466" fmla="*/ 1450753 w 1704975"/>
                <a:gd name="connsiteY466" fmla="*/ 966978 h 1371600"/>
                <a:gd name="connsiteX467" fmla="*/ 1446371 w 1704975"/>
                <a:gd name="connsiteY467" fmla="*/ 954881 h 1371600"/>
                <a:gd name="connsiteX468" fmla="*/ 1420939 w 1704975"/>
                <a:gd name="connsiteY468" fmla="*/ 962311 h 1371600"/>
                <a:gd name="connsiteX469" fmla="*/ 1414367 w 1704975"/>
                <a:gd name="connsiteY469" fmla="*/ 947071 h 1371600"/>
                <a:gd name="connsiteX470" fmla="*/ 1409129 w 1704975"/>
                <a:gd name="connsiteY470" fmla="*/ 948880 h 1371600"/>
                <a:gd name="connsiteX471" fmla="*/ 1394746 w 1704975"/>
                <a:gd name="connsiteY471" fmla="*/ 943070 h 1371600"/>
                <a:gd name="connsiteX472" fmla="*/ 1393984 w 1704975"/>
                <a:gd name="connsiteY472" fmla="*/ 946309 h 1371600"/>
                <a:gd name="connsiteX473" fmla="*/ 1347597 w 1704975"/>
                <a:gd name="connsiteY473" fmla="*/ 956120 h 1371600"/>
                <a:gd name="connsiteX474" fmla="*/ 1348264 w 1704975"/>
                <a:gd name="connsiteY474" fmla="*/ 959263 h 1371600"/>
                <a:gd name="connsiteX475" fmla="*/ 1333690 w 1704975"/>
                <a:gd name="connsiteY475" fmla="*/ 957453 h 1371600"/>
                <a:gd name="connsiteX476" fmla="*/ 1333500 w 1704975"/>
                <a:gd name="connsiteY476" fmla="*/ 955738 h 1371600"/>
                <a:gd name="connsiteX477" fmla="*/ 1323308 w 1704975"/>
                <a:gd name="connsiteY477" fmla="*/ 956024 h 1371600"/>
                <a:gd name="connsiteX478" fmla="*/ 1293876 w 1704975"/>
                <a:gd name="connsiteY478" fmla="*/ 962120 h 1371600"/>
                <a:gd name="connsiteX479" fmla="*/ 1273969 w 1704975"/>
                <a:gd name="connsiteY479" fmla="*/ 963835 h 1371600"/>
                <a:gd name="connsiteX480" fmla="*/ 1273397 w 1704975"/>
                <a:gd name="connsiteY480" fmla="*/ 961834 h 1371600"/>
                <a:gd name="connsiteX481" fmla="*/ 1254538 w 1704975"/>
                <a:gd name="connsiteY481" fmla="*/ 965168 h 1371600"/>
                <a:gd name="connsiteX482" fmla="*/ 1254823 w 1704975"/>
                <a:gd name="connsiteY482" fmla="*/ 961739 h 1371600"/>
                <a:gd name="connsiteX483" fmla="*/ 1248823 w 1704975"/>
                <a:gd name="connsiteY483" fmla="*/ 961549 h 1371600"/>
                <a:gd name="connsiteX484" fmla="*/ 1233488 w 1704975"/>
                <a:gd name="connsiteY484" fmla="*/ 966025 h 1371600"/>
                <a:gd name="connsiteX485" fmla="*/ 1233392 w 1704975"/>
                <a:gd name="connsiteY485" fmla="*/ 958691 h 1371600"/>
                <a:gd name="connsiteX486" fmla="*/ 1227106 w 1704975"/>
                <a:gd name="connsiteY486" fmla="*/ 959644 h 1371600"/>
                <a:gd name="connsiteX487" fmla="*/ 1228344 w 1704975"/>
                <a:gd name="connsiteY487" fmla="*/ 954214 h 1371600"/>
                <a:gd name="connsiteX488" fmla="*/ 1211485 w 1704975"/>
                <a:gd name="connsiteY488" fmla="*/ 954976 h 1371600"/>
                <a:gd name="connsiteX489" fmla="*/ 1203389 w 1704975"/>
                <a:gd name="connsiteY489" fmla="*/ 952309 h 1371600"/>
                <a:gd name="connsiteX490" fmla="*/ 1196245 w 1704975"/>
                <a:gd name="connsiteY490" fmla="*/ 954500 h 1371600"/>
                <a:gd name="connsiteX491" fmla="*/ 1195388 w 1704975"/>
                <a:gd name="connsiteY491" fmla="*/ 951738 h 1371600"/>
                <a:gd name="connsiteX492" fmla="*/ 1176338 w 1704975"/>
                <a:gd name="connsiteY492" fmla="*/ 954405 h 1371600"/>
                <a:gd name="connsiteX493" fmla="*/ 1175956 w 1704975"/>
                <a:gd name="connsiteY493" fmla="*/ 950690 h 1371600"/>
                <a:gd name="connsiteX494" fmla="*/ 1161002 w 1704975"/>
                <a:gd name="connsiteY494" fmla="*/ 954310 h 1371600"/>
                <a:gd name="connsiteX495" fmla="*/ 1156525 w 1704975"/>
                <a:gd name="connsiteY495" fmla="*/ 951071 h 1371600"/>
                <a:gd name="connsiteX496" fmla="*/ 1150430 w 1704975"/>
                <a:gd name="connsiteY496" fmla="*/ 951167 h 1371600"/>
                <a:gd name="connsiteX497" fmla="*/ 1148048 w 1704975"/>
                <a:gd name="connsiteY497" fmla="*/ 942022 h 1371600"/>
                <a:gd name="connsiteX498" fmla="*/ 1133475 w 1704975"/>
                <a:gd name="connsiteY498" fmla="*/ 942975 h 1371600"/>
                <a:gd name="connsiteX499" fmla="*/ 1131760 w 1704975"/>
                <a:gd name="connsiteY499" fmla="*/ 951071 h 1371600"/>
                <a:gd name="connsiteX500" fmla="*/ 1124712 w 1704975"/>
                <a:gd name="connsiteY500" fmla="*/ 953548 h 1371600"/>
                <a:gd name="connsiteX501" fmla="*/ 1085374 w 1704975"/>
                <a:gd name="connsiteY501" fmla="*/ 954881 h 1371600"/>
                <a:gd name="connsiteX502" fmla="*/ 1083755 w 1704975"/>
                <a:gd name="connsiteY502" fmla="*/ 945928 h 1371600"/>
                <a:gd name="connsiteX503" fmla="*/ 1070039 w 1704975"/>
                <a:gd name="connsiteY503" fmla="*/ 948118 h 1371600"/>
                <a:gd name="connsiteX504" fmla="*/ 1065181 w 1704975"/>
                <a:gd name="connsiteY504" fmla="*/ 931926 h 1371600"/>
                <a:gd name="connsiteX505" fmla="*/ 1033272 w 1704975"/>
                <a:gd name="connsiteY505" fmla="*/ 940879 h 1371600"/>
                <a:gd name="connsiteX506" fmla="*/ 985552 w 1704975"/>
                <a:gd name="connsiteY506" fmla="*/ 947928 h 1371600"/>
                <a:gd name="connsiteX507" fmla="*/ 942784 w 1704975"/>
                <a:gd name="connsiteY507" fmla="*/ 943737 h 1371600"/>
                <a:gd name="connsiteX508" fmla="*/ 915067 w 1704975"/>
                <a:gd name="connsiteY508" fmla="*/ 946499 h 1371600"/>
                <a:gd name="connsiteX509" fmla="*/ 916686 w 1704975"/>
                <a:gd name="connsiteY509" fmla="*/ 959358 h 1371600"/>
                <a:gd name="connsiteX510" fmla="*/ 913066 w 1704975"/>
                <a:gd name="connsiteY510" fmla="*/ 959739 h 1371600"/>
                <a:gd name="connsiteX511" fmla="*/ 914686 w 1704975"/>
                <a:gd name="connsiteY511" fmla="*/ 965359 h 1371600"/>
                <a:gd name="connsiteX512" fmla="*/ 905542 w 1704975"/>
                <a:gd name="connsiteY512" fmla="*/ 990886 h 1371600"/>
                <a:gd name="connsiteX513" fmla="*/ 911066 w 1704975"/>
                <a:gd name="connsiteY513" fmla="*/ 1020794 h 1371600"/>
                <a:gd name="connsiteX514" fmla="*/ 905923 w 1704975"/>
                <a:gd name="connsiteY514" fmla="*/ 1023652 h 1371600"/>
                <a:gd name="connsiteX515" fmla="*/ 905065 w 1704975"/>
                <a:gd name="connsiteY515" fmla="*/ 1054894 h 1371600"/>
                <a:gd name="connsiteX516" fmla="*/ 906875 w 1704975"/>
                <a:gd name="connsiteY516" fmla="*/ 1055180 h 1371600"/>
                <a:gd name="connsiteX517" fmla="*/ 913162 w 1704975"/>
                <a:gd name="connsiteY517" fmla="*/ 1097090 h 1371600"/>
                <a:gd name="connsiteX518" fmla="*/ 913924 w 1704975"/>
                <a:gd name="connsiteY518" fmla="*/ 1099566 h 1371600"/>
                <a:gd name="connsiteX519" fmla="*/ 916210 w 1704975"/>
                <a:gd name="connsiteY519" fmla="*/ 1097375 h 1371600"/>
                <a:gd name="connsiteX520" fmla="*/ 918115 w 1704975"/>
                <a:gd name="connsiteY520" fmla="*/ 1109282 h 1371600"/>
                <a:gd name="connsiteX521" fmla="*/ 932879 w 1704975"/>
                <a:gd name="connsiteY521" fmla="*/ 1114520 h 1371600"/>
                <a:gd name="connsiteX522" fmla="*/ 930497 w 1704975"/>
                <a:gd name="connsiteY522" fmla="*/ 1131284 h 1371600"/>
                <a:gd name="connsiteX523" fmla="*/ 922591 w 1704975"/>
                <a:gd name="connsiteY523" fmla="*/ 1152620 h 1371600"/>
                <a:gd name="connsiteX524" fmla="*/ 926878 w 1704975"/>
                <a:gd name="connsiteY524" fmla="*/ 1156621 h 1371600"/>
                <a:gd name="connsiteX525" fmla="*/ 926116 w 1704975"/>
                <a:gd name="connsiteY525" fmla="*/ 1164050 h 1371600"/>
                <a:gd name="connsiteX526" fmla="*/ 924115 w 1704975"/>
                <a:gd name="connsiteY526" fmla="*/ 1164622 h 1371600"/>
                <a:gd name="connsiteX527" fmla="*/ 928116 w 1704975"/>
                <a:gd name="connsiteY527" fmla="*/ 1176052 h 1371600"/>
                <a:gd name="connsiteX528" fmla="*/ 939927 w 1704975"/>
                <a:gd name="connsiteY528" fmla="*/ 1194530 h 1371600"/>
                <a:gd name="connsiteX529" fmla="*/ 943070 w 1704975"/>
                <a:gd name="connsiteY529" fmla="*/ 1206722 h 1371600"/>
                <a:gd name="connsiteX530" fmla="*/ 949833 w 1704975"/>
                <a:gd name="connsiteY530" fmla="*/ 1206246 h 1371600"/>
                <a:gd name="connsiteX531" fmla="*/ 951929 w 1704975"/>
                <a:gd name="connsiteY531" fmla="*/ 1203865 h 1371600"/>
                <a:gd name="connsiteX532" fmla="*/ 953929 w 1704975"/>
                <a:gd name="connsiteY532" fmla="*/ 1208723 h 1371600"/>
                <a:gd name="connsiteX533" fmla="*/ 955167 w 1704975"/>
                <a:gd name="connsiteY533" fmla="*/ 1227582 h 1371600"/>
                <a:gd name="connsiteX534" fmla="*/ 947928 w 1704975"/>
                <a:gd name="connsiteY534" fmla="*/ 1227868 h 1371600"/>
                <a:gd name="connsiteX535" fmla="*/ 947071 w 1704975"/>
                <a:gd name="connsiteY535" fmla="*/ 1246156 h 1371600"/>
                <a:gd name="connsiteX536" fmla="*/ 980504 w 1704975"/>
                <a:gd name="connsiteY536" fmla="*/ 1255967 h 1371600"/>
                <a:gd name="connsiteX537" fmla="*/ 981456 w 1704975"/>
                <a:gd name="connsiteY537" fmla="*/ 1264444 h 1371600"/>
                <a:gd name="connsiteX538" fmla="*/ 955262 w 1704975"/>
                <a:gd name="connsiteY538" fmla="*/ 1280255 h 1371600"/>
                <a:gd name="connsiteX539" fmla="*/ 953548 w 1704975"/>
                <a:gd name="connsiteY539" fmla="*/ 1272445 h 1371600"/>
                <a:gd name="connsiteX540" fmla="*/ 948023 w 1704975"/>
                <a:gd name="connsiteY540" fmla="*/ 1273016 h 1371600"/>
                <a:gd name="connsiteX541" fmla="*/ 945928 w 1704975"/>
                <a:gd name="connsiteY541" fmla="*/ 1263491 h 1371600"/>
                <a:gd name="connsiteX542" fmla="*/ 944118 w 1704975"/>
                <a:gd name="connsiteY542" fmla="*/ 1264063 h 1371600"/>
                <a:gd name="connsiteX543" fmla="*/ 944404 w 1704975"/>
                <a:gd name="connsiteY543" fmla="*/ 1265968 h 1371600"/>
                <a:gd name="connsiteX544" fmla="*/ 934402 w 1704975"/>
                <a:gd name="connsiteY544" fmla="*/ 1270254 h 1371600"/>
                <a:gd name="connsiteX545" fmla="*/ 937736 w 1704975"/>
                <a:gd name="connsiteY545" fmla="*/ 1279493 h 1371600"/>
                <a:gd name="connsiteX546" fmla="*/ 934879 w 1704975"/>
                <a:gd name="connsiteY546" fmla="*/ 1280065 h 1371600"/>
                <a:gd name="connsiteX547" fmla="*/ 935355 w 1704975"/>
                <a:gd name="connsiteY547" fmla="*/ 1285875 h 1371600"/>
                <a:gd name="connsiteX548" fmla="*/ 924973 w 1704975"/>
                <a:gd name="connsiteY548" fmla="*/ 1286827 h 1371600"/>
                <a:gd name="connsiteX549" fmla="*/ 923734 w 1704975"/>
                <a:gd name="connsiteY549" fmla="*/ 1292924 h 1371600"/>
                <a:gd name="connsiteX550" fmla="*/ 882301 w 1704975"/>
                <a:gd name="connsiteY550" fmla="*/ 1298829 h 1371600"/>
                <a:gd name="connsiteX551" fmla="*/ 864775 w 1704975"/>
                <a:gd name="connsiteY551" fmla="*/ 1289114 h 1371600"/>
                <a:gd name="connsiteX552" fmla="*/ 853630 w 1704975"/>
                <a:gd name="connsiteY552" fmla="*/ 1320641 h 1371600"/>
                <a:gd name="connsiteX553" fmla="*/ 851916 w 1704975"/>
                <a:gd name="connsiteY553" fmla="*/ 1325785 h 1371600"/>
                <a:gd name="connsiteX554" fmla="*/ 807529 w 1704975"/>
                <a:gd name="connsiteY554" fmla="*/ 1328166 h 1371600"/>
                <a:gd name="connsiteX555" fmla="*/ 783050 w 1704975"/>
                <a:gd name="connsiteY555" fmla="*/ 1325309 h 1371600"/>
                <a:gd name="connsiteX556" fmla="*/ 792385 w 1704975"/>
                <a:gd name="connsiteY556" fmla="*/ 1329785 h 1371600"/>
                <a:gd name="connsiteX557" fmla="*/ 796576 w 1704975"/>
                <a:gd name="connsiteY557" fmla="*/ 1337024 h 1371600"/>
                <a:gd name="connsiteX558" fmla="*/ 769144 w 1704975"/>
                <a:gd name="connsiteY558" fmla="*/ 1342644 h 1371600"/>
                <a:gd name="connsiteX559" fmla="*/ 770858 w 1704975"/>
                <a:gd name="connsiteY559" fmla="*/ 1356932 h 1371600"/>
                <a:gd name="connsiteX560" fmla="*/ 726186 w 1704975"/>
                <a:gd name="connsiteY560" fmla="*/ 1365980 h 1371600"/>
                <a:gd name="connsiteX561" fmla="*/ 720662 w 1704975"/>
                <a:gd name="connsiteY561" fmla="*/ 1350455 h 1371600"/>
                <a:gd name="connsiteX562" fmla="*/ 728281 w 1704975"/>
                <a:gd name="connsiteY562" fmla="*/ 1348454 h 1371600"/>
                <a:gd name="connsiteX563" fmla="*/ 727043 w 1704975"/>
                <a:gd name="connsiteY563" fmla="*/ 1344549 h 1371600"/>
                <a:gd name="connsiteX564" fmla="*/ 734377 w 1704975"/>
                <a:gd name="connsiteY564" fmla="*/ 1342358 h 1371600"/>
                <a:gd name="connsiteX565" fmla="*/ 727424 w 1704975"/>
                <a:gd name="connsiteY565" fmla="*/ 1307497 h 1371600"/>
                <a:gd name="connsiteX566" fmla="*/ 715804 w 1704975"/>
                <a:gd name="connsiteY566" fmla="*/ 1305401 h 1371600"/>
                <a:gd name="connsiteX567" fmla="*/ 693801 w 1704975"/>
                <a:gd name="connsiteY567" fmla="*/ 1273683 h 1371600"/>
                <a:gd name="connsiteX568" fmla="*/ 690658 w 1704975"/>
                <a:gd name="connsiteY568" fmla="*/ 1270730 h 1371600"/>
                <a:gd name="connsiteX569" fmla="*/ 688562 w 1704975"/>
                <a:gd name="connsiteY569" fmla="*/ 1272635 h 1371600"/>
                <a:gd name="connsiteX570" fmla="*/ 686943 w 1704975"/>
                <a:gd name="connsiteY570" fmla="*/ 1271111 h 1371600"/>
                <a:gd name="connsiteX571" fmla="*/ 677894 w 1704975"/>
                <a:gd name="connsiteY571" fmla="*/ 1257300 h 1371600"/>
                <a:gd name="connsiteX572" fmla="*/ 662464 w 1704975"/>
                <a:gd name="connsiteY572" fmla="*/ 1259967 h 1371600"/>
                <a:gd name="connsiteX573" fmla="*/ 657606 w 1704975"/>
                <a:gd name="connsiteY573" fmla="*/ 1221105 h 1371600"/>
                <a:gd name="connsiteX574" fmla="*/ 650272 w 1704975"/>
                <a:gd name="connsiteY574" fmla="*/ 1190053 h 1371600"/>
                <a:gd name="connsiteX575" fmla="*/ 650557 w 1704975"/>
                <a:gd name="connsiteY575" fmla="*/ 1179005 h 1371600"/>
                <a:gd name="connsiteX576" fmla="*/ 637699 w 1704975"/>
                <a:gd name="connsiteY576" fmla="*/ 1181386 h 1371600"/>
                <a:gd name="connsiteX577" fmla="*/ 637889 w 1704975"/>
                <a:gd name="connsiteY577" fmla="*/ 1183576 h 1371600"/>
                <a:gd name="connsiteX578" fmla="*/ 623697 w 1704975"/>
                <a:gd name="connsiteY578" fmla="*/ 1184815 h 1371600"/>
                <a:gd name="connsiteX579" fmla="*/ 637699 w 1704975"/>
                <a:gd name="connsiteY579" fmla="*/ 1146810 h 1371600"/>
                <a:gd name="connsiteX580" fmla="*/ 625792 w 1704975"/>
                <a:gd name="connsiteY580" fmla="*/ 1143952 h 1371600"/>
                <a:gd name="connsiteX581" fmla="*/ 626745 w 1704975"/>
                <a:gd name="connsiteY581" fmla="*/ 1132427 h 1371600"/>
                <a:gd name="connsiteX582" fmla="*/ 632269 w 1704975"/>
                <a:gd name="connsiteY582" fmla="*/ 1123759 h 1371600"/>
                <a:gd name="connsiteX583" fmla="*/ 614077 w 1704975"/>
                <a:gd name="connsiteY583" fmla="*/ 1126522 h 1371600"/>
                <a:gd name="connsiteX584" fmla="*/ 604456 w 1704975"/>
                <a:gd name="connsiteY584" fmla="*/ 1124141 h 1371600"/>
                <a:gd name="connsiteX585" fmla="*/ 595693 w 1704975"/>
                <a:gd name="connsiteY585" fmla="*/ 1108996 h 1371600"/>
                <a:gd name="connsiteX586" fmla="*/ 597789 w 1704975"/>
                <a:gd name="connsiteY586" fmla="*/ 1098042 h 1371600"/>
                <a:gd name="connsiteX587" fmla="*/ 603885 w 1704975"/>
                <a:gd name="connsiteY587" fmla="*/ 1088231 h 1371600"/>
                <a:gd name="connsiteX588" fmla="*/ 579787 w 1704975"/>
                <a:gd name="connsiteY588" fmla="*/ 1084517 h 1371600"/>
                <a:gd name="connsiteX589" fmla="*/ 580358 w 1704975"/>
                <a:gd name="connsiteY589" fmla="*/ 1080230 h 1371600"/>
                <a:gd name="connsiteX590" fmla="*/ 575119 w 1704975"/>
                <a:gd name="connsiteY590" fmla="*/ 1079944 h 1371600"/>
                <a:gd name="connsiteX591" fmla="*/ 574738 w 1704975"/>
                <a:gd name="connsiteY591" fmla="*/ 1072515 h 1371600"/>
                <a:gd name="connsiteX592" fmla="*/ 561499 w 1704975"/>
                <a:gd name="connsiteY592" fmla="*/ 1072229 h 1371600"/>
                <a:gd name="connsiteX593" fmla="*/ 562165 w 1704975"/>
                <a:gd name="connsiteY593" fmla="*/ 1063847 h 1371600"/>
                <a:gd name="connsiteX594" fmla="*/ 507587 w 1704975"/>
                <a:gd name="connsiteY594" fmla="*/ 1074706 h 1371600"/>
                <a:gd name="connsiteX595" fmla="*/ 506730 w 1704975"/>
                <a:gd name="connsiteY595" fmla="*/ 1064514 h 1371600"/>
                <a:gd name="connsiteX596" fmla="*/ 499205 w 1704975"/>
                <a:gd name="connsiteY596" fmla="*/ 1064514 h 1371600"/>
                <a:gd name="connsiteX597" fmla="*/ 493014 w 1704975"/>
                <a:gd name="connsiteY597" fmla="*/ 1128712 h 1371600"/>
                <a:gd name="connsiteX598" fmla="*/ 483870 w 1704975"/>
                <a:gd name="connsiteY598" fmla="*/ 1125665 h 1371600"/>
                <a:gd name="connsiteX599" fmla="*/ 483298 w 1704975"/>
                <a:gd name="connsiteY599" fmla="*/ 1135285 h 1371600"/>
                <a:gd name="connsiteX600" fmla="*/ 480631 w 1704975"/>
                <a:gd name="connsiteY600" fmla="*/ 1135951 h 1371600"/>
                <a:gd name="connsiteX601" fmla="*/ 480250 w 1704975"/>
                <a:gd name="connsiteY601" fmla="*/ 1138904 h 1371600"/>
                <a:gd name="connsiteX602" fmla="*/ 473583 w 1704975"/>
                <a:gd name="connsiteY602" fmla="*/ 1138618 h 1371600"/>
                <a:gd name="connsiteX603" fmla="*/ 473773 w 1704975"/>
                <a:gd name="connsiteY603" fmla="*/ 1131951 h 1371600"/>
                <a:gd name="connsiteX604" fmla="*/ 468344 w 1704975"/>
                <a:gd name="connsiteY604" fmla="*/ 1126998 h 1371600"/>
                <a:gd name="connsiteX605" fmla="*/ 459105 w 1704975"/>
                <a:gd name="connsiteY605" fmla="*/ 1124712 h 1371600"/>
                <a:gd name="connsiteX606" fmla="*/ 453580 w 1704975"/>
                <a:gd name="connsiteY606" fmla="*/ 1120235 h 1371600"/>
                <a:gd name="connsiteX607" fmla="*/ 446532 w 1704975"/>
                <a:gd name="connsiteY607" fmla="*/ 1120521 h 1371600"/>
                <a:gd name="connsiteX608" fmla="*/ 446532 w 1704975"/>
                <a:gd name="connsiteY608" fmla="*/ 1123759 h 1371600"/>
                <a:gd name="connsiteX609" fmla="*/ 443579 w 1704975"/>
                <a:gd name="connsiteY609" fmla="*/ 1124902 h 1371600"/>
                <a:gd name="connsiteX610" fmla="*/ 443960 w 1704975"/>
                <a:gd name="connsiteY610" fmla="*/ 1138714 h 1371600"/>
                <a:gd name="connsiteX611" fmla="*/ 440817 w 1704975"/>
                <a:gd name="connsiteY611" fmla="*/ 1144905 h 1371600"/>
                <a:gd name="connsiteX612" fmla="*/ 435673 w 1704975"/>
                <a:gd name="connsiteY612" fmla="*/ 1151668 h 1371600"/>
                <a:gd name="connsiteX613" fmla="*/ 425672 w 1704975"/>
                <a:gd name="connsiteY613" fmla="*/ 1156049 h 1371600"/>
                <a:gd name="connsiteX614" fmla="*/ 413004 w 1704975"/>
                <a:gd name="connsiteY614" fmla="*/ 1153859 h 1371600"/>
                <a:gd name="connsiteX615" fmla="*/ 410623 w 1704975"/>
                <a:gd name="connsiteY615" fmla="*/ 1149477 h 1371600"/>
                <a:gd name="connsiteX616" fmla="*/ 404717 w 1704975"/>
                <a:gd name="connsiteY616" fmla="*/ 1152430 h 1371600"/>
                <a:gd name="connsiteX617" fmla="*/ 377571 w 1704975"/>
                <a:gd name="connsiteY617" fmla="*/ 1152334 h 1371600"/>
                <a:gd name="connsiteX618" fmla="*/ 369189 w 1704975"/>
                <a:gd name="connsiteY618" fmla="*/ 1157478 h 1371600"/>
                <a:gd name="connsiteX619" fmla="*/ 360902 w 1704975"/>
                <a:gd name="connsiteY619" fmla="*/ 1158621 h 1371600"/>
                <a:gd name="connsiteX620" fmla="*/ 355378 w 1704975"/>
                <a:gd name="connsiteY620" fmla="*/ 1118902 h 1371600"/>
                <a:gd name="connsiteX621" fmla="*/ 315658 w 1704975"/>
                <a:gd name="connsiteY621" fmla="*/ 1135094 h 1371600"/>
                <a:gd name="connsiteX622" fmla="*/ 318040 w 1704975"/>
                <a:gd name="connsiteY622" fmla="*/ 1144429 h 1371600"/>
                <a:gd name="connsiteX623" fmla="*/ 313372 w 1704975"/>
                <a:gd name="connsiteY623" fmla="*/ 1146048 h 1371600"/>
                <a:gd name="connsiteX624" fmla="*/ 316230 w 1704975"/>
                <a:gd name="connsiteY624" fmla="*/ 1156716 h 1371600"/>
                <a:gd name="connsiteX625" fmla="*/ 320516 w 1704975"/>
                <a:gd name="connsiteY625" fmla="*/ 1155573 h 1371600"/>
                <a:gd name="connsiteX626" fmla="*/ 322326 w 1704975"/>
                <a:gd name="connsiteY626" fmla="*/ 1172909 h 1371600"/>
                <a:gd name="connsiteX627" fmla="*/ 327184 w 1704975"/>
                <a:gd name="connsiteY627" fmla="*/ 1172147 h 1371600"/>
                <a:gd name="connsiteX628" fmla="*/ 330613 w 1704975"/>
                <a:gd name="connsiteY628" fmla="*/ 1190816 h 1371600"/>
                <a:gd name="connsiteX629" fmla="*/ 340423 w 1704975"/>
                <a:gd name="connsiteY629" fmla="*/ 1189006 h 1371600"/>
                <a:gd name="connsiteX630" fmla="*/ 346424 w 1704975"/>
                <a:gd name="connsiteY630" fmla="*/ 1227773 h 1371600"/>
                <a:gd name="connsiteX631" fmla="*/ 332899 w 1704975"/>
                <a:gd name="connsiteY631" fmla="*/ 1230440 h 1371600"/>
                <a:gd name="connsiteX632" fmla="*/ 330137 w 1704975"/>
                <a:gd name="connsiteY632" fmla="*/ 1232154 h 1371600"/>
                <a:gd name="connsiteX633" fmla="*/ 330898 w 1704975"/>
                <a:gd name="connsiteY633" fmla="*/ 1236440 h 1371600"/>
                <a:gd name="connsiteX634" fmla="*/ 307181 w 1704975"/>
                <a:gd name="connsiteY634" fmla="*/ 1238345 h 1371600"/>
                <a:gd name="connsiteX635" fmla="*/ 306229 w 1704975"/>
                <a:gd name="connsiteY635" fmla="*/ 1241203 h 1371600"/>
                <a:gd name="connsiteX636" fmla="*/ 298228 w 1704975"/>
                <a:gd name="connsiteY636" fmla="*/ 1240822 h 1371600"/>
                <a:gd name="connsiteX637" fmla="*/ 298704 w 1704975"/>
                <a:gd name="connsiteY637" fmla="*/ 1242536 h 1371600"/>
                <a:gd name="connsiteX638" fmla="*/ 294037 w 1704975"/>
                <a:gd name="connsiteY638" fmla="*/ 1243870 h 1371600"/>
                <a:gd name="connsiteX639" fmla="*/ 290227 w 1704975"/>
                <a:gd name="connsiteY639" fmla="*/ 1242441 h 1371600"/>
                <a:gd name="connsiteX640" fmla="*/ 291560 w 1704975"/>
                <a:gd name="connsiteY640" fmla="*/ 1248061 h 1371600"/>
                <a:gd name="connsiteX641" fmla="*/ 287941 w 1704975"/>
                <a:gd name="connsiteY641" fmla="*/ 1251585 h 1371600"/>
                <a:gd name="connsiteX642" fmla="*/ 283845 w 1704975"/>
                <a:gd name="connsiteY642" fmla="*/ 1248918 h 1371600"/>
                <a:gd name="connsiteX643" fmla="*/ 279940 w 1704975"/>
                <a:gd name="connsiteY643" fmla="*/ 1250347 h 1371600"/>
                <a:gd name="connsiteX644" fmla="*/ 281178 w 1704975"/>
                <a:gd name="connsiteY644" fmla="*/ 1252918 h 1371600"/>
                <a:gd name="connsiteX645" fmla="*/ 264604 w 1704975"/>
                <a:gd name="connsiteY645" fmla="*/ 1259681 h 1371600"/>
                <a:gd name="connsiteX646" fmla="*/ 265366 w 1704975"/>
                <a:gd name="connsiteY646" fmla="*/ 1263110 h 1371600"/>
                <a:gd name="connsiteX647" fmla="*/ 244316 w 1704975"/>
                <a:gd name="connsiteY647" fmla="*/ 1264920 h 1371600"/>
                <a:gd name="connsiteX648" fmla="*/ 243840 w 1704975"/>
                <a:gd name="connsiteY648" fmla="*/ 1269301 h 1371600"/>
                <a:gd name="connsiteX649" fmla="*/ 237077 w 1704975"/>
                <a:gd name="connsiteY649" fmla="*/ 1269016 h 1371600"/>
                <a:gd name="connsiteX650" fmla="*/ 237172 w 1704975"/>
                <a:gd name="connsiteY650" fmla="*/ 1273969 h 1371600"/>
                <a:gd name="connsiteX651" fmla="*/ 226409 w 1704975"/>
                <a:gd name="connsiteY651" fmla="*/ 1282351 h 1371600"/>
                <a:gd name="connsiteX652" fmla="*/ 206978 w 1704975"/>
                <a:gd name="connsiteY652" fmla="*/ 1283113 h 1371600"/>
                <a:gd name="connsiteX653" fmla="*/ 200692 w 1704975"/>
                <a:gd name="connsiteY653" fmla="*/ 1285684 h 1371600"/>
                <a:gd name="connsiteX654" fmla="*/ 199454 w 1704975"/>
                <a:gd name="connsiteY654" fmla="*/ 1297591 h 1371600"/>
                <a:gd name="connsiteX655" fmla="*/ 192976 w 1704975"/>
                <a:gd name="connsiteY655" fmla="*/ 1299686 h 1371600"/>
                <a:gd name="connsiteX656" fmla="*/ 195643 w 1704975"/>
                <a:gd name="connsiteY656" fmla="*/ 1307116 h 1371600"/>
                <a:gd name="connsiteX657" fmla="*/ 190976 w 1704975"/>
                <a:gd name="connsiteY657" fmla="*/ 1309307 h 1371600"/>
                <a:gd name="connsiteX658" fmla="*/ 192881 w 1704975"/>
                <a:gd name="connsiteY658" fmla="*/ 1314069 h 1371600"/>
                <a:gd name="connsiteX659" fmla="*/ 187738 w 1704975"/>
                <a:gd name="connsiteY659" fmla="*/ 1315593 h 1371600"/>
                <a:gd name="connsiteX660" fmla="*/ 195739 w 1704975"/>
                <a:gd name="connsiteY660" fmla="*/ 1341787 h 1371600"/>
                <a:gd name="connsiteX661" fmla="*/ 188404 w 1704975"/>
                <a:gd name="connsiteY661" fmla="*/ 1345120 h 1371600"/>
                <a:gd name="connsiteX662" fmla="*/ 179927 w 1704975"/>
                <a:gd name="connsiteY662" fmla="*/ 1357408 h 1371600"/>
                <a:gd name="connsiteX663" fmla="*/ 179832 w 1704975"/>
                <a:gd name="connsiteY663" fmla="*/ 1353693 h 1371600"/>
                <a:gd name="connsiteX664" fmla="*/ 172879 w 1704975"/>
                <a:gd name="connsiteY664" fmla="*/ 1356741 h 1371600"/>
                <a:gd name="connsiteX665" fmla="*/ 170783 w 1704975"/>
                <a:gd name="connsiteY665" fmla="*/ 1352264 h 1371600"/>
                <a:gd name="connsiteX666" fmla="*/ 148780 w 1704975"/>
                <a:gd name="connsiteY666" fmla="*/ 1354645 h 1371600"/>
                <a:gd name="connsiteX667" fmla="*/ 141160 w 1704975"/>
                <a:gd name="connsiteY667" fmla="*/ 1341310 h 1371600"/>
                <a:gd name="connsiteX668" fmla="*/ 143923 w 1704975"/>
                <a:gd name="connsiteY668" fmla="*/ 1335310 h 1371600"/>
                <a:gd name="connsiteX669" fmla="*/ 142970 w 1704975"/>
                <a:gd name="connsiteY669" fmla="*/ 1329023 h 1371600"/>
                <a:gd name="connsiteX670" fmla="*/ 126397 w 1704975"/>
                <a:gd name="connsiteY670" fmla="*/ 1329976 h 1371600"/>
                <a:gd name="connsiteX671" fmla="*/ 108966 w 1704975"/>
                <a:gd name="connsiteY671" fmla="*/ 1312069 h 1371600"/>
                <a:gd name="connsiteX672" fmla="*/ 101822 w 1704975"/>
                <a:gd name="connsiteY672" fmla="*/ 1315784 h 1371600"/>
                <a:gd name="connsiteX673" fmla="*/ 90487 w 1704975"/>
                <a:gd name="connsiteY673" fmla="*/ 1316831 h 1371600"/>
                <a:gd name="connsiteX674" fmla="*/ 64675 w 1704975"/>
                <a:gd name="connsiteY674" fmla="*/ 1313021 h 1371600"/>
                <a:gd name="connsiteX675" fmla="*/ 62103 w 1704975"/>
                <a:gd name="connsiteY675" fmla="*/ 1304068 h 1371600"/>
                <a:gd name="connsiteX676" fmla="*/ 48482 w 1704975"/>
                <a:gd name="connsiteY676" fmla="*/ 1300543 h 1371600"/>
                <a:gd name="connsiteX677" fmla="*/ 27337 w 1704975"/>
                <a:gd name="connsiteY677" fmla="*/ 1302068 h 1371600"/>
                <a:gd name="connsiteX678" fmla="*/ 11430 w 1704975"/>
                <a:gd name="connsiteY678" fmla="*/ 1307878 h 1371600"/>
                <a:gd name="connsiteX679" fmla="*/ 1570672 w 1704975"/>
                <a:gd name="connsiteY679" fmla="*/ 510540 h 1371600"/>
                <a:gd name="connsiteX680" fmla="*/ 1564957 w 1704975"/>
                <a:gd name="connsiteY680" fmla="*/ 511683 h 1371600"/>
                <a:gd name="connsiteX681" fmla="*/ 1565243 w 1704975"/>
                <a:gd name="connsiteY681" fmla="*/ 516446 h 1371600"/>
                <a:gd name="connsiteX682" fmla="*/ 1570196 w 1704975"/>
                <a:gd name="connsiteY682" fmla="*/ 516255 h 1371600"/>
                <a:gd name="connsiteX683" fmla="*/ 1570672 w 1704975"/>
                <a:gd name="connsiteY683" fmla="*/ 510540 h 1371600"/>
                <a:gd name="connsiteX684" fmla="*/ 1570291 w 1704975"/>
                <a:gd name="connsiteY684" fmla="*/ 516350 h 1371600"/>
                <a:gd name="connsiteX685" fmla="*/ 1573054 w 1704975"/>
                <a:gd name="connsiteY685" fmla="*/ 517588 h 1371600"/>
                <a:gd name="connsiteX686" fmla="*/ 1574768 w 1704975"/>
                <a:gd name="connsiteY686" fmla="*/ 516922 h 1371600"/>
                <a:gd name="connsiteX687" fmla="*/ 1575435 w 1704975"/>
                <a:gd name="connsiteY687" fmla="*/ 517588 h 1371600"/>
                <a:gd name="connsiteX688" fmla="*/ 1576388 w 1704975"/>
                <a:gd name="connsiteY688" fmla="*/ 516826 h 1371600"/>
                <a:gd name="connsiteX689" fmla="*/ 1577435 w 1704975"/>
                <a:gd name="connsiteY689" fmla="*/ 517112 h 1371600"/>
                <a:gd name="connsiteX690" fmla="*/ 1578769 w 1704975"/>
                <a:gd name="connsiteY690" fmla="*/ 516541 h 1371600"/>
                <a:gd name="connsiteX691" fmla="*/ 1576578 w 1704975"/>
                <a:gd name="connsiteY691" fmla="*/ 514445 h 1371600"/>
                <a:gd name="connsiteX692" fmla="*/ 1570291 w 1704975"/>
                <a:gd name="connsiteY692" fmla="*/ 516350 h 1371600"/>
                <a:gd name="connsiteX693" fmla="*/ 1582864 w 1704975"/>
                <a:gd name="connsiteY693" fmla="*/ 514159 h 1371600"/>
                <a:gd name="connsiteX694" fmla="*/ 1581626 w 1704975"/>
                <a:gd name="connsiteY694" fmla="*/ 514350 h 1371600"/>
                <a:gd name="connsiteX695" fmla="*/ 1581150 w 1704975"/>
                <a:gd name="connsiteY695" fmla="*/ 515683 h 1371600"/>
                <a:gd name="connsiteX696" fmla="*/ 1580007 w 1704975"/>
                <a:gd name="connsiteY696" fmla="*/ 515398 h 1371600"/>
                <a:gd name="connsiteX697" fmla="*/ 1579435 w 1704975"/>
                <a:gd name="connsiteY697" fmla="*/ 516160 h 1371600"/>
                <a:gd name="connsiteX698" fmla="*/ 1578388 w 1704975"/>
                <a:gd name="connsiteY698" fmla="*/ 516826 h 1371600"/>
                <a:gd name="connsiteX699" fmla="*/ 1577149 w 1704975"/>
                <a:gd name="connsiteY699" fmla="*/ 517112 h 1371600"/>
                <a:gd name="connsiteX700" fmla="*/ 1576292 w 1704975"/>
                <a:gd name="connsiteY700" fmla="*/ 516922 h 1371600"/>
                <a:gd name="connsiteX701" fmla="*/ 1575816 w 1704975"/>
                <a:gd name="connsiteY701" fmla="*/ 517398 h 1371600"/>
                <a:gd name="connsiteX702" fmla="*/ 1581340 w 1704975"/>
                <a:gd name="connsiteY702" fmla="*/ 535114 h 1371600"/>
                <a:gd name="connsiteX703" fmla="*/ 1587246 w 1704975"/>
                <a:gd name="connsiteY703" fmla="*/ 526256 h 1371600"/>
                <a:gd name="connsiteX704" fmla="*/ 1585436 w 1704975"/>
                <a:gd name="connsiteY704" fmla="*/ 514826 h 1371600"/>
                <a:gd name="connsiteX705" fmla="*/ 1582864 w 1704975"/>
                <a:gd name="connsiteY705" fmla="*/ 514159 h 1371600"/>
                <a:gd name="connsiteX706" fmla="*/ 622649 w 1704975"/>
                <a:gd name="connsiteY706" fmla="*/ 106013 h 1371600"/>
                <a:gd name="connsiteX707" fmla="*/ 618649 w 1704975"/>
                <a:gd name="connsiteY707" fmla="*/ 114395 h 1371600"/>
                <a:gd name="connsiteX708" fmla="*/ 618077 w 1704975"/>
                <a:gd name="connsiteY708" fmla="*/ 123825 h 1371600"/>
                <a:gd name="connsiteX709" fmla="*/ 630746 w 1704975"/>
                <a:gd name="connsiteY709" fmla="*/ 124111 h 1371600"/>
                <a:gd name="connsiteX710" fmla="*/ 627412 w 1704975"/>
                <a:gd name="connsiteY710" fmla="*/ 104966 h 1371600"/>
                <a:gd name="connsiteX711" fmla="*/ 622649 w 1704975"/>
                <a:gd name="connsiteY711" fmla="*/ 106013 h 1371600"/>
                <a:gd name="connsiteX712" fmla="*/ 622744 w 1704975"/>
                <a:gd name="connsiteY712" fmla="*/ 105823 h 1371600"/>
                <a:gd name="connsiteX713" fmla="*/ 627412 w 1704975"/>
                <a:gd name="connsiteY713" fmla="*/ 104775 h 1371600"/>
                <a:gd name="connsiteX714" fmla="*/ 626840 w 1704975"/>
                <a:gd name="connsiteY714" fmla="*/ 101251 h 1371600"/>
                <a:gd name="connsiteX715" fmla="*/ 624745 w 1704975"/>
                <a:gd name="connsiteY715" fmla="*/ 100584 h 1371600"/>
                <a:gd name="connsiteX716" fmla="*/ 622744 w 1704975"/>
                <a:gd name="connsiteY716" fmla="*/ 105823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</a:cxnLst>
              <a:rect l="l" t="t" r="r" b="b"/>
              <a:pathLst>
                <a:path w="1704975" h="1371600">
                  <a:moveTo>
                    <a:pt x="1561052" y="465201"/>
                  </a:moveTo>
                  <a:lnTo>
                    <a:pt x="1564005" y="467296"/>
                  </a:lnTo>
                  <a:lnTo>
                    <a:pt x="1559052" y="465487"/>
                  </a:lnTo>
                  <a:lnTo>
                    <a:pt x="1561052" y="465201"/>
                  </a:lnTo>
                  <a:close/>
                  <a:moveTo>
                    <a:pt x="11430" y="1307878"/>
                  </a:moveTo>
                  <a:lnTo>
                    <a:pt x="9525" y="1301782"/>
                  </a:lnTo>
                  <a:lnTo>
                    <a:pt x="30004" y="1296543"/>
                  </a:lnTo>
                  <a:lnTo>
                    <a:pt x="28670" y="1276255"/>
                  </a:lnTo>
                  <a:lnTo>
                    <a:pt x="34290" y="1275778"/>
                  </a:lnTo>
                  <a:lnTo>
                    <a:pt x="31718" y="1255871"/>
                  </a:lnTo>
                  <a:lnTo>
                    <a:pt x="34290" y="1255014"/>
                  </a:lnTo>
                  <a:lnTo>
                    <a:pt x="27051" y="1227392"/>
                  </a:lnTo>
                  <a:lnTo>
                    <a:pt x="32766" y="1221105"/>
                  </a:lnTo>
                  <a:lnTo>
                    <a:pt x="27146" y="1210627"/>
                  </a:lnTo>
                  <a:lnTo>
                    <a:pt x="29813" y="1209389"/>
                  </a:lnTo>
                  <a:lnTo>
                    <a:pt x="30385" y="1197483"/>
                  </a:lnTo>
                  <a:lnTo>
                    <a:pt x="27241" y="1193197"/>
                  </a:lnTo>
                  <a:lnTo>
                    <a:pt x="35338" y="1187863"/>
                  </a:lnTo>
                  <a:lnTo>
                    <a:pt x="33242" y="1184910"/>
                  </a:lnTo>
                  <a:lnTo>
                    <a:pt x="34480" y="1175480"/>
                  </a:lnTo>
                  <a:lnTo>
                    <a:pt x="27527" y="1178909"/>
                  </a:lnTo>
                  <a:lnTo>
                    <a:pt x="21812" y="1168718"/>
                  </a:lnTo>
                  <a:lnTo>
                    <a:pt x="18383" y="1168527"/>
                  </a:lnTo>
                  <a:lnTo>
                    <a:pt x="14097" y="1158716"/>
                  </a:lnTo>
                  <a:lnTo>
                    <a:pt x="22383" y="1155287"/>
                  </a:lnTo>
                  <a:lnTo>
                    <a:pt x="21907" y="1150049"/>
                  </a:lnTo>
                  <a:lnTo>
                    <a:pt x="47530" y="1145286"/>
                  </a:lnTo>
                  <a:lnTo>
                    <a:pt x="76009" y="1133570"/>
                  </a:lnTo>
                  <a:lnTo>
                    <a:pt x="76962" y="1125569"/>
                  </a:lnTo>
                  <a:lnTo>
                    <a:pt x="79153" y="1125093"/>
                  </a:lnTo>
                  <a:lnTo>
                    <a:pt x="77533" y="1114806"/>
                  </a:lnTo>
                  <a:lnTo>
                    <a:pt x="83344" y="1110806"/>
                  </a:lnTo>
                  <a:lnTo>
                    <a:pt x="70675" y="1054418"/>
                  </a:lnTo>
                  <a:lnTo>
                    <a:pt x="61531" y="1058132"/>
                  </a:lnTo>
                  <a:lnTo>
                    <a:pt x="54292" y="1039749"/>
                  </a:lnTo>
                  <a:lnTo>
                    <a:pt x="60865" y="1033367"/>
                  </a:lnTo>
                  <a:lnTo>
                    <a:pt x="53245" y="1023461"/>
                  </a:lnTo>
                  <a:lnTo>
                    <a:pt x="55721" y="1022699"/>
                  </a:lnTo>
                  <a:lnTo>
                    <a:pt x="54102" y="1018127"/>
                  </a:lnTo>
                  <a:lnTo>
                    <a:pt x="51340" y="1018794"/>
                  </a:lnTo>
                  <a:lnTo>
                    <a:pt x="50292" y="996220"/>
                  </a:lnTo>
                  <a:lnTo>
                    <a:pt x="58007" y="994982"/>
                  </a:lnTo>
                  <a:lnTo>
                    <a:pt x="61531" y="987647"/>
                  </a:lnTo>
                  <a:lnTo>
                    <a:pt x="42577" y="903732"/>
                  </a:lnTo>
                  <a:lnTo>
                    <a:pt x="47149" y="902113"/>
                  </a:lnTo>
                  <a:lnTo>
                    <a:pt x="38671" y="876014"/>
                  </a:lnTo>
                  <a:lnTo>
                    <a:pt x="62579" y="865727"/>
                  </a:lnTo>
                  <a:lnTo>
                    <a:pt x="69723" y="874300"/>
                  </a:lnTo>
                  <a:lnTo>
                    <a:pt x="80772" y="872490"/>
                  </a:lnTo>
                  <a:lnTo>
                    <a:pt x="82677" y="869918"/>
                  </a:lnTo>
                  <a:lnTo>
                    <a:pt x="79057" y="871538"/>
                  </a:lnTo>
                  <a:lnTo>
                    <a:pt x="75914" y="865442"/>
                  </a:lnTo>
                  <a:lnTo>
                    <a:pt x="100965" y="850392"/>
                  </a:lnTo>
                  <a:lnTo>
                    <a:pt x="100489" y="837819"/>
                  </a:lnTo>
                  <a:lnTo>
                    <a:pt x="115443" y="843725"/>
                  </a:lnTo>
                  <a:lnTo>
                    <a:pt x="130778" y="840581"/>
                  </a:lnTo>
                  <a:lnTo>
                    <a:pt x="118967" y="810482"/>
                  </a:lnTo>
                  <a:lnTo>
                    <a:pt x="119062" y="802005"/>
                  </a:lnTo>
                  <a:lnTo>
                    <a:pt x="138970" y="804863"/>
                  </a:lnTo>
                  <a:lnTo>
                    <a:pt x="137922" y="791623"/>
                  </a:lnTo>
                  <a:lnTo>
                    <a:pt x="147256" y="792480"/>
                  </a:lnTo>
                  <a:lnTo>
                    <a:pt x="150114" y="785241"/>
                  </a:lnTo>
                  <a:lnTo>
                    <a:pt x="150781" y="777812"/>
                  </a:lnTo>
                  <a:lnTo>
                    <a:pt x="141065" y="777621"/>
                  </a:lnTo>
                  <a:lnTo>
                    <a:pt x="140303" y="766572"/>
                  </a:lnTo>
                  <a:lnTo>
                    <a:pt x="120300" y="763619"/>
                  </a:lnTo>
                  <a:lnTo>
                    <a:pt x="121444" y="713994"/>
                  </a:lnTo>
                  <a:lnTo>
                    <a:pt x="124587" y="713232"/>
                  </a:lnTo>
                  <a:lnTo>
                    <a:pt x="122206" y="704088"/>
                  </a:lnTo>
                  <a:lnTo>
                    <a:pt x="124587" y="700373"/>
                  </a:lnTo>
                  <a:lnTo>
                    <a:pt x="111633" y="661225"/>
                  </a:lnTo>
                  <a:lnTo>
                    <a:pt x="109252" y="645890"/>
                  </a:lnTo>
                  <a:lnTo>
                    <a:pt x="110204" y="643414"/>
                  </a:lnTo>
                  <a:lnTo>
                    <a:pt x="115729" y="642557"/>
                  </a:lnTo>
                  <a:lnTo>
                    <a:pt x="110014" y="642652"/>
                  </a:lnTo>
                  <a:lnTo>
                    <a:pt x="128016" y="639413"/>
                  </a:lnTo>
                  <a:lnTo>
                    <a:pt x="150495" y="629412"/>
                  </a:lnTo>
                  <a:lnTo>
                    <a:pt x="148875" y="619601"/>
                  </a:lnTo>
                  <a:lnTo>
                    <a:pt x="136303" y="614839"/>
                  </a:lnTo>
                  <a:lnTo>
                    <a:pt x="141351" y="582454"/>
                  </a:lnTo>
                  <a:lnTo>
                    <a:pt x="140494" y="565309"/>
                  </a:lnTo>
                  <a:lnTo>
                    <a:pt x="152686" y="566833"/>
                  </a:lnTo>
                  <a:lnTo>
                    <a:pt x="154686" y="529304"/>
                  </a:lnTo>
                  <a:lnTo>
                    <a:pt x="187071" y="527685"/>
                  </a:lnTo>
                  <a:lnTo>
                    <a:pt x="207454" y="534353"/>
                  </a:lnTo>
                  <a:lnTo>
                    <a:pt x="241078" y="529971"/>
                  </a:lnTo>
                  <a:lnTo>
                    <a:pt x="251460" y="525209"/>
                  </a:lnTo>
                  <a:lnTo>
                    <a:pt x="261556" y="524542"/>
                  </a:lnTo>
                  <a:lnTo>
                    <a:pt x="263271" y="534638"/>
                  </a:lnTo>
                  <a:lnTo>
                    <a:pt x="268796" y="536353"/>
                  </a:lnTo>
                  <a:lnTo>
                    <a:pt x="280606" y="549592"/>
                  </a:lnTo>
                  <a:lnTo>
                    <a:pt x="292703" y="550640"/>
                  </a:lnTo>
                  <a:lnTo>
                    <a:pt x="291846" y="513016"/>
                  </a:lnTo>
                  <a:lnTo>
                    <a:pt x="296132" y="478631"/>
                  </a:lnTo>
                  <a:lnTo>
                    <a:pt x="298609" y="479393"/>
                  </a:lnTo>
                  <a:lnTo>
                    <a:pt x="300228" y="470059"/>
                  </a:lnTo>
                  <a:lnTo>
                    <a:pt x="305467" y="470821"/>
                  </a:lnTo>
                  <a:lnTo>
                    <a:pt x="307657" y="463010"/>
                  </a:lnTo>
                  <a:lnTo>
                    <a:pt x="309562" y="463105"/>
                  </a:lnTo>
                  <a:lnTo>
                    <a:pt x="310324" y="454057"/>
                  </a:lnTo>
                  <a:lnTo>
                    <a:pt x="327469" y="455200"/>
                  </a:lnTo>
                  <a:lnTo>
                    <a:pt x="328136" y="449866"/>
                  </a:lnTo>
                  <a:lnTo>
                    <a:pt x="334423" y="450342"/>
                  </a:lnTo>
                  <a:lnTo>
                    <a:pt x="330613" y="473012"/>
                  </a:lnTo>
                  <a:lnTo>
                    <a:pt x="336613" y="474535"/>
                  </a:lnTo>
                  <a:lnTo>
                    <a:pt x="337566" y="450247"/>
                  </a:lnTo>
                  <a:lnTo>
                    <a:pt x="353092" y="450533"/>
                  </a:lnTo>
                  <a:lnTo>
                    <a:pt x="367189" y="455581"/>
                  </a:lnTo>
                  <a:lnTo>
                    <a:pt x="370046" y="439579"/>
                  </a:lnTo>
                  <a:lnTo>
                    <a:pt x="365569" y="433864"/>
                  </a:lnTo>
                  <a:lnTo>
                    <a:pt x="370713" y="434054"/>
                  </a:lnTo>
                  <a:lnTo>
                    <a:pt x="375190" y="401860"/>
                  </a:lnTo>
                  <a:lnTo>
                    <a:pt x="389382" y="405289"/>
                  </a:lnTo>
                  <a:lnTo>
                    <a:pt x="385477" y="387096"/>
                  </a:lnTo>
                  <a:lnTo>
                    <a:pt x="385096" y="368237"/>
                  </a:lnTo>
                  <a:lnTo>
                    <a:pt x="381476" y="348139"/>
                  </a:lnTo>
                  <a:lnTo>
                    <a:pt x="374428" y="349187"/>
                  </a:lnTo>
                  <a:lnTo>
                    <a:pt x="373189" y="340424"/>
                  </a:lnTo>
                  <a:lnTo>
                    <a:pt x="354997" y="345281"/>
                  </a:lnTo>
                  <a:lnTo>
                    <a:pt x="355854" y="336899"/>
                  </a:lnTo>
                  <a:lnTo>
                    <a:pt x="344614" y="338614"/>
                  </a:lnTo>
                  <a:lnTo>
                    <a:pt x="343662" y="328708"/>
                  </a:lnTo>
                  <a:lnTo>
                    <a:pt x="347091" y="322326"/>
                  </a:lnTo>
                  <a:lnTo>
                    <a:pt x="342043" y="322421"/>
                  </a:lnTo>
                  <a:lnTo>
                    <a:pt x="340709" y="314706"/>
                  </a:lnTo>
                  <a:lnTo>
                    <a:pt x="341471" y="309848"/>
                  </a:lnTo>
                  <a:lnTo>
                    <a:pt x="344996" y="309848"/>
                  </a:lnTo>
                  <a:lnTo>
                    <a:pt x="344710" y="305276"/>
                  </a:lnTo>
                  <a:lnTo>
                    <a:pt x="346424" y="305371"/>
                  </a:lnTo>
                  <a:lnTo>
                    <a:pt x="345853" y="286607"/>
                  </a:lnTo>
                  <a:lnTo>
                    <a:pt x="351091" y="282988"/>
                  </a:lnTo>
                  <a:lnTo>
                    <a:pt x="351758" y="276987"/>
                  </a:lnTo>
                  <a:lnTo>
                    <a:pt x="356235" y="276320"/>
                  </a:lnTo>
                  <a:lnTo>
                    <a:pt x="357664" y="269176"/>
                  </a:lnTo>
                  <a:lnTo>
                    <a:pt x="368808" y="258318"/>
                  </a:lnTo>
                  <a:lnTo>
                    <a:pt x="408146" y="249650"/>
                  </a:lnTo>
                  <a:lnTo>
                    <a:pt x="406432" y="234696"/>
                  </a:lnTo>
                  <a:lnTo>
                    <a:pt x="432625" y="238316"/>
                  </a:lnTo>
                  <a:lnTo>
                    <a:pt x="434816" y="227743"/>
                  </a:lnTo>
                  <a:lnTo>
                    <a:pt x="439198" y="227457"/>
                  </a:lnTo>
                  <a:lnTo>
                    <a:pt x="440150" y="207359"/>
                  </a:lnTo>
                  <a:lnTo>
                    <a:pt x="441960" y="207359"/>
                  </a:lnTo>
                  <a:lnTo>
                    <a:pt x="442436" y="203263"/>
                  </a:lnTo>
                  <a:lnTo>
                    <a:pt x="445484" y="203263"/>
                  </a:lnTo>
                  <a:lnTo>
                    <a:pt x="446246" y="194596"/>
                  </a:lnTo>
                  <a:lnTo>
                    <a:pt x="449294" y="194405"/>
                  </a:lnTo>
                  <a:lnTo>
                    <a:pt x="449008" y="187166"/>
                  </a:lnTo>
                  <a:lnTo>
                    <a:pt x="454628" y="186214"/>
                  </a:lnTo>
                  <a:lnTo>
                    <a:pt x="454438" y="178975"/>
                  </a:lnTo>
                  <a:lnTo>
                    <a:pt x="459581" y="177355"/>
                  </a:lnTo>
                  <a:lnTo>
                    <a:pt x="455390" y="167830"/>
                  </a:lnTo>
                  <a:lnTo>
                    <a:pt x="449771" y="169164"/>
                  </a:lnTo>
                  <a:lnTo>
                    <a:pt x="440150" y="153733"/>
                  </a:lnTo>
                  <a:lnTo>
                    <a:pt x="457771" y="145447"/>
                  </a:lnTo>
                  <a:lnTo>
                    <a:pt x="478155" y="142304"/>
                  </a:lnTo>
                  <a:lnTo>
                    <a:pt x="478536" y="146209"/>
                  </a:lnTo>
                  <a:lnTo>
                    <a:pt x="499872" y="144780"/>
                  </a:lnTo>
                  <a:lnTo>
                    <a:pt x="504539" y="142399"/>
                  </a:lnTo>
                  <a:lnTo>
                    <a:pt x="503587" y="133541"/>
                  </a:lnTo>
                  <a:lnTo>
                    <a:pt x="506635" y="133064"/>
                  </a:lnTo>
                  <a:lnTo>
                    <a:pt x="505301" y="127349"/>
                  </a:lnTo>
                  <a:lnTo>
                    <a:pt x="533400" y="117062"/>
                  </a:lnTo>
                  <a:lnTo>
                    <a:pt x="540544" y="119062"/>
                  </a:lnTo>
                  <a:lnTo>
                    <a:pt x="538353" y="116395"/>
                  </a:lnTo>
                  <a:lnTo>
                    <a:pt x="530828" y="116776"/>
                  </a:lnTo>
                  <a:lnTo>
                    <a:pt x="529685" y="111442"/>
                  </a:lnTo>
                  <a:lnTo>
                    <a:pt x="523208" y="109823"/>
                  </a:lnTo>
                  <a:lnTo>
                    <a:pt x="518922" y="81439"/>
                  </a:lnTo>
                  <a:lnTo>
                    <a:pt x="512540" y="76581"/>
                  </a:lnTo>
                  <a:lnTo>
                    <a:pt x="525208" y="65722"/>
                  </a:lnTo>
                  <a:lnTo>
                    <a:pt x="515112" y="63341"/>
                  </a:lnTo>
                  <a:lnTo>
                    <a:pt x="502539" y="52483"/>
                  </a:lnTo>
                  <a:lnTo>
                    <a:pt x="520160" y="47244"/>
                  </a:lnTo>
                  <a:lnTo>
                    <a:pt x="540448" y="34290"/>
                  </a:lnTo>
                  <a:lnTo>
                    <a:pt x="538829" y="9525"/>
                  </a:lnTo>
                  <a:lnTo>
                    <a:pt x="556546" y="12573"/>
                  </a:lnTo>
                  <a:lnTo>
                    <a:pt x="561594" y="16192"/>
                  </a:lnTo>
                  <a:lnTo>
                    <a:pt x="564166" y="22479"/>
                  </a:lnTo>
                  <a:lnTo>
                    <a:pt x="573405" y="22955"/>
                  </a:lnTo>
                  <a:lnTo>
                    <a:pt x="575119" y="26099"/>
                  </a:lnTo>
                  <a:lnTo>
                    <a:pt x="592836" y="30385"/>
                  </a:lnTo>
                  <a:lnTo>
                    <a:pt x="610171" y="39243"/>
                  </a:lnTo>
                  <a:lnTo>
                    <a:pt x="623602" y="50578"/>
                  </a:lnTo>
                  <a:lnTo>
                    <a:pt x="634460" y="47911"/>
                  </a:lnTo>
                  <a:lnTo>
                    <a:pt x="635698" y="53530"/>
                  </a:lnTo>
                  <a:lnTo>
                    <a:pt x="645033" y="56864"/>
                  </a:lnTo>
                  <a:lnTo>
                    <a:pt x="646271" y="65246"/>
                  </a:lnTo>
                  <a:lnTo>
                    <a:pt x="628745" y="63151"/>
                  </a:lnTo>
                  <a:lnTo>
                    <a:pt x="629602" y="78295"/>
                  </a:lnTo>
                  <a:lnTo>
                    <a:pt x="624935" y="100108"/>
                  </a:lnTo>
                  <a:lnTo>
                    <a:pt x="632841" y="102775"/>
                  </a:lnTo>
                  <a:lnTo>
                    <a:pt x="638175" y="101822"/>
                  </a:lnTo>
                  <a:lnTo>
                    <a:pt x="642747" y="100489"/>
                  </a:lnTo>
                  <a:lnTo>
                    <a:pt x="643699" y="96012"/>
                  </a:lnTo>
                  <a:lnTo>
                    <a:pt x="661892" y="100679"/>
                  </a:lnTo>
                  <a:lnTo>
                    <a:pt x="665512" y="125920"/>
                  </a:lnTo>
                  <a:lnTo>
                    <a:pt x="676370" y="123254"/>
                  </a:lnTo>
                  <a:lnTo>
                    <a:pt x="678847" y="129349"/>
                  </a:lnTo>
                  <a:lnTo>
                    <a:pt x="682371" y="157448"/>
                  </a:lnTo>
                  <a:lnTo>
                    <a:pt x="707803" y="154305"/>
                  </a:lnTo>
                  <a:lnTo>
                    <a:pt x="708279" y="161639"/>
                  </a:lnTo>
                  <a:lnTo>
                    <a:pt x="742379" y="159639"/>
                  </a:lnTo>
                  <a:lnTo>
                    <a:pt x="743236" y="173069"/>
                  </a:lnTo>
                  <a:lnTo>
                    <a:pt x="759714" y="168592"/>
                  </a:lnTo>
                  <a:lnTo>
                    <a:pt x="758380" y="170212"/>
                  </a:lnTo>
                  <a:lnTo>
                    <a:pt x="765619" y="176689"/>
                  </a:lnTo>
                  <a:lnTo>
                    <a:pt x="777716" y="163449"/>
                  </a:lnTo>
                  <a:lnTo>
                    <a:pt x="776573" y="166021"/>
                  </a:lnTo>
                  <a:lnTo>
                    <a:pt x="783812" y="168688"/>
                  </a:lnTo>
                  <a:lnTo>
                    <a:pt x="785527" y="180499"/>
                  </a:lnTo>
                  <a:lnTo>
                    <a:pt x="788098" y="183356"/>
                  </a:lnTo>
                  <a:lnTo>
                    <a:pt x="781240" y="178213"/>
                  </a:lnTo>
                  <a:lnTo>
                    <a:pt x="776764" y="182689"/>
                  </a:lnTo>
                  <a:lnTo>
                    <a:pt x="777049" y="186023"/>
                  </a:lnTo>
                  <a:lnTo>
                    <a:pt x="796957" y="211550"/>
                  </a:lnTo>
                  <a:lnTo>
                    <a:pt x="800100" y="210693"/>
                  </a:lnTo>
                  <a:lnTo>
                    <a:pt x="792956" y="240506"/>
                  </a:lnTo>
                  <a:lnTo>
                    <a:pt x="794861" y="244030"/>
                  </a:lnTo>
                  <a:lnTo>
                    <a:pt x="791337" y="246126"/>
                  </a:lnTo>
                  <a:lnTo>
                    <a:pt x="793432" y="247650"/>
                  </a:lnTo>
                  <a:lnTo>
                    <a:pt x="791337" y="249936"/>
                  </a:lnTo>
                  <a:lnTo>
                    <a:pt x="784669" y="251841"/>
                  </a:lnTo>
                  <a:lnTo>
                    <a:pt x="787908" y="256032"/>
                  </a:lnTo>
                  <a:lnTo>
                    <a:pt x="784765" y="265366"/>
                  </a:lnTo>
                  <a:lnTo>
                    <a:pt x="776288" y="263080"/>
                  </a:lnTo>
                  <a:lnTo>
                    <a:pt x="778764" y="271653"/>
                  </a:lnTo>
                  <a:lnTo>
                    <a:pt x="771620" y="275463"/>
                  </a:lnTo>
                  <a:lnTo>
                    <a:pt x="774382" y="278130"/>
                  </a:lnTo>
                  <a:lnTo>
                    <a:pt x="769048" y="290989"/>
                  </a:lnTo>
                  <a:lnTo>
                    <a:pt x="786955" y="297180"/>
                  </a:lnTo>
                  <a:lnTo>
                    <a:pt x="797147" y="303562"/>
                  </a:lnTo>
                  <a:lnTo>
                    <a:pt x="802386" y="291084"/>
                  </a:lnTo>
                  <a:lnTo>
                    <a:pt x="805339" y="292037"/>
                  </a:lnTo>
                  <a:lnTo>
                    <a:pt x="802672" y="298704"/>
                  </a:lnTo>
                  <a:lnTo>
                    <a:pt x="818007" y="305657"/>
                  </a:lnTo>
                  <a:lnTo>
                    <a:pt x="815816" y="309658"/>
                  </a:lnTo>
                  <a:lnTo>
                    <a:pt x="863346" y="323755"/>
                  </a:lnTo>
                  <a:lnTo>
                    <a:pt x="860393" y="334518"/>
                  </a:lnTo>
                  <a:lnTo>
                    <a:pt x="869061" y="336423"/>
                  </a:lnTo>
                  <a:lnTo>
                    <a:pt x="870109" y="331660"/>
                  </a:lnTo>
                  <a:lnTo>
                    <a:pt x="943642" y="354044"/>
                  </a:lnTo>
                  <a:lnTo>
                    <a:pt x="939355" y="375380"/>
                  </a:lnTo>
                  <a:lnTo>
                    <a:pt x="960501" y="380047"/>
                  </a:lnTo>
                  <a:lnTo>
                    <a:pt x="962787" y="357759"/>
                  </a:lnTo>
                  <a:lnTo>
                    <a:pt x="975455" y="359092"/>
                  </a:lnTo>
                  <a:lnTo>
                    <a:pt x="993838" y="327088"/>
                  </a:lnTo>
                  <a:lnTo>
                    <a:pt x="1011079" y="337566"/>
                  </a:lnTo>
                  <a:lnTo>
                    <a:pt x="1019461" y="337661"/>
                  </a:lnTo>
                  <a:lnTo>
                    <a:pt x="1024318" y="329755"/>
                  </a:lnTo>
                  <a:lnTo>
                    <a:pt x="1019461" y="322612"/>
                  </a:lnTo>
                  <a:lnTo>
                    <a:pt x="1044035" y="289370"/>
                  </a:lnTo>
                  <a:lnTo>
                    <a:pt x="1036320" y="284035"/>
                  </a:lnTo>
                  <a:lnTo>
                    <a:pt x="1041368" y="278987"/>
                  </a:lnTo>
                  <a:lnTo>
                    <a:pt x="1048226" y="281273"/>
                  </a:lnTo>
                  <a:lnTo>
                    <a:pt x="1054037" y="279273"/>
                  </a:lnTo>
                  <a:lnTo>
                    <a:pt x="1044512" y="264700"/>
                  </a:lnTo>
                  <a:lnTo>
                    <a:pt x="1054513" y="246316"/>
                  </a:lnTo>
                  <a:lnTo>
                    <a:pt x="1063752" y="250222"/>
                  </a:lnTo>
                  <a:lnTo>
                    <a:pt x="1065181" y="258223"/>
                  </a:lnTo>
                  <a:lnTo>
                    <a:pt x="1075277" y="259366"/>
                  </a:lnTo>
                  <a:lnTo>
                    <a:pt x="1076611" y="262985"/>
                  </a:lnTo>
                  <a:lnTo>
                    <a:pt x="1083183" y="264985"/>
                  </a:lnTo>
                  <a:lnTo>
                    <a:pt x="1088136" y="274987"/>
                  </a:lnTo>
                  <a:lnTo>
                    <a:pt x="1120521" y="294132"/>
                  </a:lnTo>
                  <a:lnTo>
                    <a:pt x="1115854" y="302038"/>
                  </a:lnTo>
                  <a:lnTo>
                    <a:pt x="1124998" y="306324"/>
                  </a:lnTo>
                  <a:lnTo>
                    <a:pt x="1131570" y="306324"/>
                  </a:lnTo>
                  <a:lnTo>
                    <a:pt x="1149096" y="324993"/>
                  </a:lnTo>
                  <a:lnTo>
                    <a:pt x="1165765" y="332422"/>
                  </a:lnTo>
                  <a:lnTo>
                    <a:pt x="1179005" y="332327"/>
                  </a:lnTo>
                  <a:lnTo>
                    <a:pt x="1185863" y="329184"/>
                  </a:lnTo>
                  <a:lnTo>
                    <a:pt x="1197007" y="310420"/>
                  </a:lnTo>
                  <a:lnTo>
                    <a:pt x="1217581" y="297847"/>
                  </a:lnTo>
                  <a:lnTo>
                    <a:pt x="1230535" y="271939"/>
                  </a:lnTo>
                  <a:lnTo>
                    <a:pt x="1241298" y="262033"/>
                  </a:lnTo>
                  <a:lnTo>
                    <a:pt x="1247775" y="244126"/>
                  </a:lnTo>
                  <a:lnTo>
                    <a:pt x="1242727" y="232505"/>
                  </a:lnTo>
                  <a:lnTo>
                    <a:pt x="1249966" y="211741"/>
                  </a:lnTo>
                  <a:lnTo>
                    <a:pt x="1238726" y="215741"/>
                  </a:lnTo>
                  <a:lnTo>
                    <a:pt x="1230249" y="215265"/>
                  </a:lnTo>
                  <a:lnTo>
                    <a:pt x="1234916" y="204025"/>
                  </a:lnTo>
                  <a:lnTo>
                    <a:pt x="1228915" y="202978"/>
                  </a:lnTo>
                  <a:lnTo>
                    <a:pt x="1221676" y="215741"/>
                  </a:lnTo>
                  <a:lnTo>
                    <a:pt x="1207103" y="219932"/>
                  </a:lnTo>
                  <a:lnTo>
                    <a:pt x="1205579" y="214884"/>
                  </a:lnTo>
                  <a:lnTo>
                    <a:pt x="1199102" y="217265"/>
                  </a:lnTo>
                  <a:lnTo>
                    <a:pt x="1188244" y="212026"/>
                  </a:lnTo>
                  <a:lnTo>
                    <a:pt x="1188053" y="206692"/>
                  </a:lnTo>
                  <a:lnTo>
                    <a:pt x="1195102" y="202597"/>
                  </a:lnTo>
                  <a:lnTo>
                    <a:pt x="1211104" y="201263"/>
                  </a:lnTo>
                  <a:lnTo>
                    <a:pt x="1210342" y="186309"/>
                  </a:lnTo>
                  <a:lnTo>
                    <a:pt x="1202626" y="177070"/>
                  </a:lnTo>
                  <a:lnTo>
                    <a:pt x="1201007" y="168402"/>
                  </a:lnTo>
                  <a:lnTo>
                    <a:pt x="1191577" y="158020"/>
                  </a:lnTo>
                  <a:lnTo>
                    <a:pt x="1192435" y="155638"/>
                  </a:lnTo>
                  <a:lnTo>
                    <a:pt x="1200055" y="149828"/>
                  </a:lnTo>
                  <a:lnTo>
                    <a:pt x="1207198" y="136398"/>
                  </a:lnTo>
                  <a:lnTo>
                    <a:pt x="1214247" y="133636"/>
                  </a:lnTo>
                  <a:lnTo>
                    <a:pt x="1228344" y="120777"/>
                  </a:lnTo>
                  <a:lnTo>
                    <a:pt x="1244060" y="137350"/>
                  </a:lnTo>
                  <a:lnTo>
                    <a:pt x="1260253" y="131350"/>
                  </a:lnTo>
                  <a:lnTo>
                    <a:pt x="1265206" y="138398"/>
                  </a:lnTo>
                  <a:lnTo>
                    <a:pt x="1272730" y="137636"/>
                  </a:lnTo>
                  <a:lnTo>
                    <a:pt x="1277017" y="146590"/>
                  </a:lnTo>
                  <a:lnTo>
                    <a:pt x="1273492" y="153543"/>
                  </a:lnTo>
                  <a:lnTo>
                    <a:pt x="1265491" y="159353"/>
                  </a:lnTo>
                  <a:lnTo>
                    <a:pt x="1244155" y="165925"/>
                  </a:lnTo>
                  <a:lnTo>
                    <a:pt x="1239298" y="174784"/>
                  </a:lnTo>
                  <a:lnTo>
                    <a:pt x="1257872" y="201739"/>
                  </a:lnTo>
                  <a:lnTo>
                    <a:pt x="1265206" y="197549"/>
                  </a:lnTo>
                  <a:lnTo>
                    <a:pt x="1273588" y="207645"/>
                  </a:lnTo>
                  <a:lnTo>
                    <a:pt x="1291304" y="198120"/>
                  </a:lnTo>
                  <a:lnTo>
                    <a:pt x="1302544" y="197739"/>
                  </a:lnTo>
                  <a:lnTo>
                    <a:pt x="1315974" y="202311"/>
                  </a:lnTo>
                  <a:lnTo>
                    <a:pt x="1314450" y="217741"/>
                  </a:lnTo>
                  <a:lnTo>
                    <a:pt x="1317498" y="219742"/>
                  </a:lnTo>
                  <a:lnTo>
                    <a:pt x="1316641" y="226314"/>
                  </a:lnTo>
                  <a:lnTo>
                    <a:pt x="1336453" y="226504"/>
                  </a:lnTo>
                  <a:lnTo>
                    <a:pt x="1338263" y="235267"/>
                  </a:lnTo>
                  <a:lnTo>
                    <a:pt x="1336643" y="250317"/>
                  </a:lnTo>
                  <a:lnTo>
                    <a:pt x="1329499" y="259175"/>
                  </a:lnTo>
                  <a:lnTo>
                    <a:pt x="1313879" y="266509"/>
                  </a:lnTo>
                  <a:lnTo>
                    <a:pt x="1316450" y="270129"/>
                  </a:lnTo>
                  <a:lnTo>
                    <a:pt x="1329499" y="279559"/>
                  </a:lnTo>
                  <a:lnTo>
                    <a:pt x="1333786" y="273939"/>
                  </a:lnTo>
                  <a:lnTo>
                    <a:pt x="1343501" y="271177"/>
                  </a:lnTo>
                  <a:lnTo>
                    <a:pt x="1343215" y="266795"/>
                  </a:lnTo>
                  <a:lnTo>
                    <a:pt x="1355503" y="276892"/>
                  </a:lnTo>
                  <a:lnTo>
                    <a:pt x="1364551" y="275654"/>
                  </a:lnTo>
                  <a:lnTo>
                    <a:pt x="1370552" y="279083"/>
                  </a:lnTo>
                  <a:lnTo>
                    <a:pt x="1375886" y="277654"/>
                  </a:lnTo>
                  <a:lnTo>
                    <a:pt x="1376648" y="280225"/>
                  </a:lnTo>
                  <a:lnTo>
                    <a:pt x="1384649" y="280035"/>
                  </a:lnTo>
                  <a:lnTo>
                    <a:pt x="1388555" y="275177"/>
                  </a:lnTo>
                  <a:lnTo>
                    <a:pt x="1390364" y="279083"/>
                  </a:lnTo>
                  <a:lnTo>
                    <a:pt x="1395222" y="273939"/>
                  </a:lnTo>
                  <a:lnTo>
                    <a:pt x="1400747" y="284035"/>
                  </a:lnTo>
                  <a:lnTo>
                    <a:pt x="1399604" y="289370"/>
                  </a:lnTo>
                  <a:lnTo>
                    <a:pt x="1405033" y="292703"/>
                  </a:lnTo>
                  <a:lnTo>
                    <a:pt x="1425892" y="287083"/>
                  </a:lnTo>
                  <a:lnTo>
                    <a:pt x="1423225" y="302704"/>
                  </a:lnTo>
                  <a:lnTo>
                    <a:pt x="1417510" y="313849"/>
                  </a:lnTo>
                  <a:lnTo>
                    <a:pt x="1413034" y="316611"/>
                  </a:lnTo>
                  <a:lnTo>
                    <a:pt x="1402080" y="321088"/>
                  </a:lnTo>
                  <a:lnTo>
                    <a:pt x="1394650" y="338709"/>
                  </a:lnTo>
                  <a:lnTo>
                    <a:pt x="1384744" y="346234"/>
                  </a:lnTo>
                  <a:lnTo>
                    <a:pt x="1391983" y="355283"/>
                  </a:lnTo>
                  <a:lnTo>
                    <a:pt x="1387792" y="359759"/>
                  </a:lnTo>
                  <a:lnTo>
                    <a:pt x="1385983" y="368903"/>
                  </a:lnTo>
                  <a:lnTo>
                    <a:pt x="1374839" y="384715"/>
                  </a:lnTo>
                  <a:lnTo>
                    <a:pt x="1368742" y="384715"/>
                  </a:lnTo>
                  <a:lnTo>
                    <a:pt x="1367695" y="391096"/>
                  </a:lnTo>
                  <a:lnTo>
                    <a:pt x="1363027" y="395002"/>
                  </a:lnTo>
                  <a:lnTo>
                    <a:pt x="1361980" y="412909"/>
                  </a:lnTo>
                  <a:lnTo>
                    <a:pt x="1357313" y="424910"/>
                  </a:lnTo>
                  <a:lnTo>
                    <a:pt x="1365409" y="426149"/>
                  </a:lnTo>
                  <a:lnTo>
                    <a:pt x="1376077" y="433007"/>
                  </a:lnTo>
                  <a:lnTo>
                    <a:pt x="1410557" y="433387"/>
                  </a:lnTo>
                  <a:lnTo>
                    <a:pt x="1427988" y="439769"/>
                  </a:lnTo>
                  <a:lnTo>
                    <a:pt x="1422654" y="447580"/>
                  </a:lnTo>
                  <a:lnTo>
                    <a:pt x="1430274" y="447675"/>
                  </a:lnTo>
                  <a:lnTo>
                    <a:pt x="1426559" y="452628"/>
                  </a:lnTo>
                  <a:lnTo>
                    <a:pt x="1425607" y="459391"/>
                  </a:lnTo>
                  <a:lnTo>
                    <a:pt x="1429702" y="469106"/>
                  </a:lnTo>
                  <a:lnTo>
                    <a:pt x="1421892" y="476631"/>
                  </a:lnTo>
                  <a:lnTo>
                    <a:pt x="1427512" y="483584"/>
                  </a:lnTo>
                  <a:lnTo>
                    <a:pt x="1431512" y="500825"/>
                  </a:lnTo>
                  <a:lnTo>
                    <a:pt x="1444180" y="498253"/>
                  </a:lnTo>
                  <a:lnTo>
                    <a:pt x="1450848" y="487680"/>
                  </a:lnTo>
                  <a:lnTo>
                    <a:pt x="1455896" y="487204"/>
                  </a:lnTo>
                  <a:lnTo>
                    <a:pt x="1460278" y="489109"/>
                  </a:lnTo>
                  <a:lnTo>
                    <a:pt x="1457801" y="498538"/>
                  </a:lnTo>
                  <a:lnTo>
                    <a:pt x="1472374" y="501967"/>
                  </a:lnTo>
                  <a:lnTo>
                    <a:pt x="1472660" y="498729"/>
                  </a:lnTo>
                  <a:lnTo>
                    <a:pt x="1477899" y="498062"/>
                  </a:lnTo>
                  <a:lnTo>
                    <a:pt x="1469898" y="481679"/>
                  </a:lnTo>
                  <a:lnTo>
                    <a:pt x="1494377" y="477964"/>
                  </a:lnTo>
                  <a:lnTo>
                    <a:pt x="1532287" y="457962"/>
                  </a:lnTo>
                  <a:lnTo>
                    <a:pt x="1539049" y="459010"/>
                  </a:lnTo>
                  <a:lnTo>
                    <a:pt x="1577149" y="473392"/>
                  </a:lnTo>
                  <a:lnTo>
                    <a:pt x="1580769" y="472630"/>
                  </a:lnTo>
                  <a:lnTo>
                    <a:pt x="1577912" y="491204"/>
                  </a:lnTo>
                  <a:lnTo>
                    <a:pt x="1581436" y="500443"/>
                  </a:lnTo>
                  <a:lnTo>
                    <a:pt x="1584007" y="500348"/>
                  </a:lnTo>
                  <a:lnTo>
                    <a:pt x="1586008" y="513588"/>
                  </a:lnTo>
                  <a:lnTo>
                    <a:pt x="1590580" y="513302"/>
                  </a:lnTo>
                  <a:lnTo>
                    <a:pt x="1592199" y="523494"/>
                  </a:lnTo>
                  <a:lnTo>
                    <a:pt x="1588960" y="525113"/>
                  </a:lnTo>
                  <a:lnTo>
                    <a:pt x="1592866" y="535591"/>
                  </a:lnTo>
                  <a:lnTo>
                    <a:pt x="1590675" y="538639"/>
                  </a:lnTo>
                  <a:lnTo>
                    <a:pt x="1594580" y="538353"/>
                  </a:lnTo>
                  <a:lnTo>
                    <a:pt x="1601819" y="544449"/>
                  </a:lnTo>
                  <a:lnTo>
                    <a:pt x="1607439" y="530066"/>
                  </a:lnTo>
                  <a:lnTo>
                    <a:pt x="1644587" y="540829"/>
                  </a:lnTo>
                  <a:lnTo>
                    <a:pt x="1648587" y="552164"/>
                  </a:lnTo>
                  <a:lnTo>
                    <a:pt x="1646968" y="562166"/>
                  </a:lnTo>
                  <a:lnTo>
                    <a:pt x="1649539" y="573024"/>
                  </a:lnTo>
                  <a:lnTo>
                    <a:pt x="1648777" y="580454"/>
                  </a:lnTo>
                  <a:lnTo>
                    <a:pt x="1640681" y="593693"/>
                  </a:lnTo>
                  <a:lnTo>
                    <a:pt x="1649539" y="593598"/>
                  </a:lnTo>
                  <a:lnTo>
                    <a:pt x="1654207" y="610171"/>
                  </a:lnTo>
                  <a:lnTo>
                    <a:pt x="1656016" y="619411"/>
                  </a:lnTo>
                  <a:lnTo>
                    <a:pt x="1652778" y="638366"/>
                  </a:lnTo>
                  <a:lnTo>
                    <a:pt x="1694116" y="644938"/>
                  </a:lnTo>
                  <a:lnTo>
                    <a:pt x="1692307" y="657606"/>
                  </a:lnTo>
                  <a:lnTo>
                    <a:pt x="1664780" y="657034"/>
                  </a:lnTo>
                  <a:lnTo>
                    <a:pt x="1665732" y="667988"/>
                  </a:lnTo>
                  <a:lnTo>
                    <a:pt x="1661827" y="672275"/>
                  </a:lnTo>
                  <a:lnTo>
                    <a:pt x="1662208" y="676751"/>
                  </a:lnTo>
                  <a:lnTo>
                    <a:pt x="1674209" y="680752"/>
                  </a:lnTo>
                  <a:lnTo>
                    <a:pt x="1678210" y="690086"/>
                  </a:lnTo>
                  <a:lnTo>
                    <a:pt x="1671447" y="709993"/>
                  </a:lnTo>
                  <a:lnTo>
                    <a:pt x="1667542" y="717899"/>
                  </a:lnTo>
                  <a:lnTo>
                    <a:pt x="1665446" y="717233"/>
                  </a:lnTo>
                  <a:lnTo>
                    <a:pt x="1659636" y="733044"/>
                  </a:lnTo>
                  <a:lnTo>
                    <a:pt x="1648587" y="730853"/>
                  </a:lnTo>
                  <a:lnTo>
                    <a:pt x="1647539" y="735425"/>
                  </a:lnTo>
                  <a:lnTo>
                    <a:pt x="1643729" y="733711"/>
                  </a:lnTo>
                  <a:lnTo>
                    <a:pt x="1643824" y="735425"/>
                  </a:lnTo>
                  <a:lnTo>
                    <a:pt x="1602676" y="740950"/>
                  </a:lnTo>
                  <a:lnTo>
                    <a:pt x="1605629" y="747713"/>
                  </a:lnTo>
                  <a:lnTo>
                    <a:pt x="1608582" y="746950"/>
                  </a:lnTo>
                  <a:lnTo>
                    <a:pt x="1610201" y="756761"/>
                  </a:lnTo>
                  <a:lnTo>
                    <a:pt x="1611916" y="756190"/>
                  </a:lnTo>
                  <a:lnTo>
                    <a:pt x="1619059" y="772287"/>
                  </a:lnTo>
                  <a:lnTo>
                    <a:pt x="1625441" y="779812"/>
                  </a:lnTo>
                  <a:lnTo>
                    <a:pt x="1629442" y="810959"/>
                  </a:lnTo>
                  <a:lnTo>
                    <a:pt x="1638872" y="810768"/>
                  </a:lnTo>
                  <a:lnTo>
                    <a:pt x="1638109" y="826579"/>
                  </a:lnTo>
                  <a:lnTo>
                    <a:pt x="1645253" y="823436"/>
                  </a:lnTo>
                  <a:lnTo>
                    <a:pt x="1645920" y="835438"/>
                  </a:lnTo>
                  <a:lnTo>
                    <a:pt x="1641824" y="862965"/>
                  </a:lnTo>
                  <a:lnTo>
                    <a:pt x="1646872" y="862393"/>
                  </a:lnTo>
                  <a:lnTo>
                    <a:pt x="1642015" y="887825"/>
                  </a:lnTo>
                  <a:lnTo>
                    <a:pt x="1659064" y="896588"/>
                  </a:lnTo>
                  <a:lnTo>
                    <a:pt x="1658779" y="899160"/>
                  </a:lnTo>
                  <a:lnTo>
                    <a:pt x="1663637" y="899636"/>
                  </a:lnTo>
                  <a:lnTo>
                    <a:pt x="1663446" y="901732"/>
                  </a:lnTo>
                  <a:lnTo>
                    <a:pt x="1681829" y="908304"/>
                  </a:lnTo>
                  <a:lnTo>
                    <a:pt x="1698784" y="906399"/>
                  </a:lnTo>
                  <a:lnTo>
                    <a:pt x="1700308" y="915638"/>
                  </a:lnTo>
                  <a:lnTo>
                    <a:pt x="1686497" y="919353"/>
                  </a:lnTo>
                  <a:lnTo>
                    <a:pt x="1689735" y="941737"/>
                  </a:lnTo>
                  <a:lnTo>
                    <a:pt x="1624108" y="957453"/>
                  </a:lnTo>
                  <a:lnTo>
                    <a:pt x="1596866" y="976789"/>
                  </a:lnTo>
                  <a:lnTo>
                    <a:pt x="1565624" y="990409"/>
                  </a:lnTo>
                  <a:lnTo>
                    <a:pt x="1564291" y="985838"/>
                  </a:lnTo>
                  <a:lnTo>
                    <a:pt x="1560195" y="983933"/>
                  </a:lnTo>
                  <a:lnTo>
                    <a:pt x="1553718" y="981456"/>
                  </a:lnTo>
                  <a:lnTo>
                    <a:pt x="1546955" y="982504"/>
                  </a:lnTo>
                  <a:lnTo>
                    <a:pt x="1548384" y="959263"/>
                  </a:lnTo>
                  <a:lnTo>
                    <a:pt x="1551051" y="959072"/>
                  </a:lnTo>
                  <a:lnTo>
                    <a:pt x="1549146" y="930974"/>
                  </a:lnTo>
                  <a:lnTo>
                    <a:pt x="1522190" y="932402"/>
                  </a:lnTo>
                  <a:lnTo>
                    <a:pt x="1518285" y="927735"/>
                  </a:lnTo>
                  <a:lnTo>
                    <a:pt x="1514951" y="929450"/>
                  </a:lnTo>
                  <a:lnTo>
                    <a:pt x="1508189" y="909447"/>
                  </a:lnTo>
                  <a:lnTo>
                    <a:pt x="1504188" y="909923"/>
                  </a:lnTo>
                  <a:lnTo>
                    <a:pt x="1504283" y="907447"/>
                  </a:lnTo>
                  <a:lnTo>
                    <a:pt x="1492472" y="906971"/>
                  </a:lnTo>
                  <a:lnTo>
                    <a:pt x="1491139" y="916305"/>
                  </a:lnTo>
                  <a:lnTo>
                    <a:pt x="1485614" y="915353"/>
                  </a:lnTo>
                  <a:lnTo>
                    <a:pt x="1482090" y="941356"/>
                  </a:lnTo>
                  <a:lnTo>
                    <a:pt x="1483519" y="950214"/>
                  </a:lnTo>
                  <a:lnTo>
                    <a:pt x="1468469" y="955929"/>
                  </a:lnTo>
                  <a:lnTo>
                    <a:pt x="1469231" y="961739"/>
                  </a:lnTo>
                  <a:lnTo>
                    <a:pt x="1450753" y="966978"/>
                  </a:lnTo>
                  <a:lnTo>
                    <a:pt x="1446371" y="954881"/>
                  </a:lnTo>
                  <a:lnTo>
                    <a:pt x="1420939" y="962311"/>
                  </a:lnTo>
                  <a:lnTo>
                    <a:pt x="1414367" y="947071"/>
                  </a:lnTo>
                  <a:lnTo>
                    <a:pt x="1409129" y="948880"/>
                  </a:lnTo>
                  <a:lnTo>
                    <a:pt x="1394746" y="943070"/>
                  </a:lnTo>
                  <a:lnTo>
                    <a:pt x="1393984" y="946309"/>
                  </a:lnTo>
                  <a:lnTo>
                    <a:pt x="1347597" y="956120"/>
                  </a:lnTo>
                  <a:lnTo>
                    <a:pt x="1348264" y="959263"/>
                  </a:lnTo>
                  <a:lnTo>
                    <a:pt x="1333690" y="957453"/>
                  </a:lnTo>
                  <a:lnTo>
                    <a:pt x="1333500" y="955738"/>
                  </a:lnTo>
                  <a:lnTo>
                    <a:pt x="1323308" y="956024"/>
                  </a:lnTo>
                  <a:lnTo>
                    <a:pt x="1293876" y="962120"/>
                  </a:lnTo>
                  <a:lnTo>
                    <a:pt x="1273969" y="963835"/>
                  </a:lnTo>
                  <a:lnTo>
                    <a:pt x="1273397" y="961834"/>
                  </a:lnTo>
                  <a:lnTo>
                    <a:pt x="1254538" y="965168"/>
                  </a:lnTo>
                  <a:lnTo>
                    <a:pt x="1254823" y="961739"/>
                  </a:lnTo>
                  <a:lnTo>
                    <a:pt x="1248823" y="961549"/>
                  </a:lnTo>
                  <a:lnTo>
                    <a:pt x="1233488" y="966025"/>
                  </a:lnTo>
                  <a:lnTo>
                    <a:pt x="1233392" y="958691"/>
                  </a:lnTo>
                  <a:lnTo>
                    <a:pt x="1227106" y="959644"/>
                  </a:lnTo>
                  <a:lnTo>
                    <a:pt x="1228344" y="954214"/>
                  </a:lnTo>
                  <a:lnTo>
                    <a:pt x="1211485" y="954976"/>
                  </a:lnTo>
                  <a:lnTo>
                    <a:pt x="1203389" y="952309"/>
                  </a:lnTo>
                  <a:lnTo>
                    <a:pt x="1196245" y="954500"/>
                  </a:lnTo>
                  <a:lnTo>
                    <a:pt x="1195388" y="951738"/>
                  </a:lnTo>
                  <a:lnTo>
                    <a:pt x="1176338" y="954405"/>
                  </a:lnTo>
                  <a:lnTo>
                    <a:pt x="1175956" y="950690"/>
                  </a:lnTo>
                  <a:lnTo>
                    <a:pt x="1161002" y="954310"/>
                  </a:lnTo>
                  <a:lnTo>
                    <a:pt x="1156525" y="951071"/>
                  </a:lnTo>
                  <a:lnTo>
                    <a:pt x="1150430" y="951167"/>
                  </a:lnTo>
                  <a:lnTo>
                    <a:pt x="1148048" y="942022"/>
                  </a:lnTo>
                  <a:lnTo>
                    <a:pt x="1133475" y="942975"/>
                  </a:lnTo>
                  <a:lnTo>
                    <a:pt x="1131760" y="951071"/>
                  </a:lnTo>
                  <a:lnTo>
                    <a:pt x="1124712" y="953548"/>
                  </a:lnTo>
                  <a:lnTo>
                    <a:pt x="1085374" y="954881"/>
                  </a:lnTo>
                  <a:lnTo>
                    <a:pt x="1083755" y="945928"/>
                  </a:lnTo>
                  <a:lnTo>
                    <a:pt x="1070039" y="948118"/>
                  </a:lnTo>
                  <a:lnTo>
                    <a:pt x="1065181" y="931926"/>
                  </a:lnTo>
                  <a:lnTo>
                    <a:pt x="1033272" y="940879"/>
                  </a:lnTo>
                  <a:lnTo>
                    <a:pt x="985552" y="947928"/>
                  </a:lnTo>
                  <a:lnTo>
                    <a:pt x="942784" y="943737"/>
                  </a:lnTo>
                  <a:lnTo>
                    <a:pt x="915067" y="946499"/>
                  </a:lnTo>
                  <a:lnTo>
                    <a:pt x="916686" y="959358"/>
                  </a:lnTo>
                  <a:lnTo>
                    <a:pt x="913066" y="959739"/>
                  </a:lnTo>
                  <a:lnTo>
                    <a:pt x="914686" y="965359"/>
                  </a:lnTo>
                  <a:lnTo>
                    <a:pt x="905542" y="990886"/>
                  </a:lnTo>
                  <a:lnTo>
                    <a:pt x="911066" y="1020794"/>
                  </a:lnTo>
                  <a:lnTo>
                    <a:pt x="905923" y="1023652"/>
                  </a:lnTo>
                  <a:lnTo>
                    <a:pt x="905065" y="1054894"/>
                  </a:lnTo>
                  <a:lnTo>
                    <a:pt x="906875" y="1055180"/>
                  </a:lnTo>
                  <a:lnTo>
                    <a:pt x="913162" y="1097090"/>
                  </a:lnTo>
                  <a:lnTo>
                    <a:pt x="913924" y="1099566"/>
                  </a:lnTo>
                  <a:lnTo>
                    <a:pt x="916210" y="1097375"/>
                  </a:lnTo>
                  <a:lnTo>
                    <a:pt x="918115" y="1109282"/>
                  </a:lnTo>
                  <a:lnTo>
                    <a:pt x="932879" y="1114520"/>
                  </a:lnTo>
                  <a:lnTo>
                    <a:pt x="930497" y="1131284"/>
                  </a:lnTo>
                  <a:lnTo>
                    <a:pt x="922591" y="1152620"/>
                  </a:lnTo>
                  <a:lnTo>
                    <a:pt x="926878" y="1156621"/>
                  </a:lnTo>
                  <a:lnTo>
                    <a:pt x="926116" y="1164050"/>
                  </a:lnTo>
                  <a:lnTo>
                    <a:pt x="924115" y="1164622"/>
                  </a:lnTo>
                  <a:lnTo>
                    <a:pt x="928116" y="1176052"/>
                  </a:lnTo>
                  <a:lnTo>
                    <a:pt x="939927" y="1194530"/>
                  </a:lnTo>
                  <a:lnTo>
                    <a:pt x="943070" y="1206722"/>
                  </a:lnTo>
                  <a:lnTo>
                    <a:pt x="949833" y="1206246"/>
                  </a:lnTo>
                  <a:lnTo>
                    <a:pt x="951929" y="1203865"/>
                  </a:lnTo>
                  <a:lnTo>
                    <a:pt x="953929" y="1208723"/>
                  </a:lnTo>
                  <a:lnTo>
                    <a:pt x="955167" y="1227582"/>
                  </a:lnTo>
                  <a:lnTo>
                    <a:pt x="947928" y="1227868"/>
                  </a:lnTo>
                  <a:lnTo>
                    <a:pt x="947071" y="1246156"/>
                  </a:lnTo>
                  <a:lnTo>
                    <a:pt x="980504" y="1255967"/>
                  </a:lnTo>
                  <a:lnTo>
                    <a:pt x="981456" y="1264444"/>
                  </a:lnTo>
                  <a:lnTo>
                    <a:pt x="955262" y="1280255"/>
                  </a:lnTo>
                  <a:lnTo>
                    <a:pt x="953548" y="1272445"/>
                  </a:lnTo>
                  <a:lnTo>
                    <a:pt x="948023" y="1273016"/>
                  </a:lnTo>
                  <a:lnTo>
                    <a:pt x="945928" y="1263491"/>
                  </a:lnTo>
                  <a:lnTo>
                    <a:pt x="944118" y="1264063"/>
                  </a:lnTo>
                  <a:lnTo>
                    <a:pt x="944404" y="1265968"/>
                  </a:lnTo>
                  <a:lnTo>
                    <a:pt x="934402" y="1270254"/>
                  </a:lnTo>
                  <a:lnTo>
                    <a:pt x="937736" y="1279493"/>
                  </a:lnTo>
                  <a:lnTo>
                    <a:pt x="934879" y="1280065"/>
                  </a:lnTo>
                  <a:lnTo>
                    <a:pt x="935355" y="1285875"/>
                  </a:lnTo>
                  <a:lnTo>
                    <a:pt x="924973" y="1286827"/>
                  </a:lnTo>
                  <a:lnTo>
                    <a:pt x="923734" y="1292924"/>
                  </a:lnTo>
                  <a:lnTo>
                    <a:pt x="882301" y="1298829"/>
                  </a:lnTo>
                  <a:lnTo>
                    <a:pt x="864775" y="1289114"/>
                  </a:lnTo>
                  <a:lnTo>
                    <a:pt x="853630" y="1320641"/>
                  </a:lnTo>
                  <a:lnTo>
                    <a:pt x="851916" y="1325785"/>
                  </a:lnTo>
                  <a:lnTo>
                    <a:pt x="807529" y="1328166"/>
                  </a:lnTo>
                  <a:lnTo>
                    <a:pt x="783050" y="1325309"/>
                  </a:lnTo>
                  <a:lnTo>
                    <a:pt x="792385" y="1329785"/>
                  </a:lnTo>
                  <a:lnTo>
                    <a:pt x="796576" y="1337024"/>
                  </a:lnTo>
                  <a:lnTo>
                    <a:pt x="769144" y="1342644"/>
                  </a:lnTo>
                  <a:lnTo>
                    <a:pt x="770858" y="1356932"/>
                  </a:lnTo>
                  <a:lnTo>
                    <a:pt x="726186" y="1365980"/>
                  </a:lnTo>
                  <a:lnTo>
                    <a:pt x="720662" y="1350455"/>
                  </a:lnTo>
                  <a:lnTo>
                    <a:pt x="728281" y="1348454"/>
                  </a:lnTo>
                  <a:lnTo>
                    <a:pt x="727043" y="1344549"/>
                  </a:lnTo>
                  <a:lnTo>
                    <a:pt x="734377" y="1342358"/>
                  </a:lnTo>
                  <a:lnTo>
                    <a:pt x="727424" y="1307497"/>
                  </a:lnTo>
                  <a:lnTo>
                    <a:pt x="715804" y="1305401"/>
                  </a:lnTo>
                  <a:lnTo>
                    <a:pt x="693801" y="1273683"/>
                  </a:lnTo>
                  <a:lnTo>
                    <a:pt x="690658" y="1270730"/>
                  </a:lnTo>
                  <a:lnTo>
                    <a:pt x="688562" y="1272635"/>
                  </a:lnTo>
                  <a:lnTo>
                    <a:pt x="686943" y="1271111"/>
                  </a:lnTo>
                  <a:lnTo>
                    <a:pt x="677894" y="1257300"/>
                  </a:lnTo>
                  <a:lnTo>
                    <a:pt x="662464" y="1259967"/>
                  </a:lnTo>
                  <a:lnTo>
                    <a:pt x="657606" y="1221105"/>
                  </a:lnTo>
                  <a:lnTo>
                    <a:pt x="650272" y="1190053"/>
                  </a:lnTo>
                  <a:lnTo>
                    <a:pt x="650557" y="1179005"/>
                  </a:lnTo>
                  <a:lnTo>
                    <a:pt x="637699" y="1181386"/>
                  </a:lnTo>
                  <a:lnTo>
                    <a:pt x="637889" y="1183576"/>
                  </a:lnTo>
                  <a:lnTo>
                    <a:pt x="623697" y="1184815"/>
                  </a:lnTo>
                  <a:lnTo>
                    <a:pt x="637699" y="1146810"/>
                  </a:lnTo>
                  <a:lnTo>
                    <a:pt x="625792" y="1143952"/>
                  </a:lnTo>
                  <a:lnTo>
                    <a:pt x="626745" y="1132427"/>
                  </a:lnTo>
                  <a:lnTo>
                    <a:pt x="632269" y="1123759"/>
                  </a:lnTo>
                  <a:lnTo>
                    <a:pt x="614077" y="1126522"/>
                  </a:lnTo>
                  <a:lnTo>
                    <a:pt x="604456" y="1124141"/>
                  </a:lnTo>
                  <a:lnTo>
                    <a:pt x="595693" y="1108996"/>
                  </a:lnTo>
                  <a:lnTo>
                    <a:pt x="597789" y="1098042"/>
                  </a:lnTo>
                  <a:lnTo>
                    <a:pt x="603885" y="1088231"/>
                  </a:lnTo>
                  <a:lnTo>
                    <a:pt x="579787" y="1084517"/>
                  </a:lnTo>
                  <a:lnTo>
                    <a:pt x="580358" y="1080230"/>
                  </a:lnTo>
                  <a:lnTo>
                    <a:pt x="575119" y="1079944"/>
                  </a:lnTo>
                  <a:lnTo>
                    <a:pt x="574738" y="1072515"/>
                  </a:lnTo>
                  <a:lnTo>
                    <a:pt x="561499" y="1072229"/>
                  </a:lnTo>
                  <a:lnTo>
                    <a:pt x="562165" y="1063847"/>
                  </a:lnTo>
                  <a:lnTo>
                    <a:pt x="507587" y="1074706"/>
                  </a:lnTo>
                  <a:lnTo>
                    <a:pt x="506730" y="1064514"/>
                  </a:lnTo>
                  <a:lnTo>
                    <a:pt x="499205" y="1064514"/>
                  </a:lnTo>
                  <a:lnTo>
                    <a:pt x="493014" y="1128712"/>
                  </a:lnTo>
                  <a:lnTo>
                    <a:pt x="483870" y="1125665"/>
                  </a:lnTo>
                  <a:lnTo>
                    <a:pt x="483298" y="1135285"/>
                  </a:lnTo>
                  <a:lnTo>
                    <a:pt x="480631" y="1135951"/>
                  </a:lnTo>
                  <a:lnTo>
                    <a:pt x="480250" y="1138904"/>
                  </a:lnTo>
                  <a:lnTo>
                    <a:pt x="473583" y="1138618"/>
                  </a:lnTo>
                  <a:lnTo>
                    <a:pt x="473773" y="1131951"/>
                  </a:lnTo>
                  <a:lnTo>
                    <a:pt x="468344" y="1126998"/>
                  </a:lnTo>
                  <a:lnTo>
                    <a:pt x="459105" y="1124712"/>
                  </a:lnTo>
                  <a:lnTo>
                    <a:pt x="453580" y="1120235"/>
                  </a:lnTo>
                  <a:lnTo>
                    <a:pt x="446532" y="1120521"/>
                  </a:lnTo>
                  <a:lnTo>
                    <a:pt x="446532" y="1123759"/>
                  </a:lnTo>
                  <a:lnTo>
                    <a:pt x="443579" y="1124902"/>
                  </a:lnTo>
                  <a:lnTo>
                    <a:pt x="443960" y="1138714"/>
                  </a:lnTo>
                  <a:lnTo>
                    <a:pt x="440817" y="1144905"/>
                  </a:lnTo>
                  <a:lnTo>
                    <a:pt x="435673" y="1151668"/>
                  </a:lnTo>
                  <a:lnTo>
                    <a:pt x="425672" y="1156049"/>
                  </a:lnTo>
                  <a:lnTo>
                    <a:pt x="413004" y="1153859"/>
                  </a:lnTo>
                  <a:lnTo>
                    <a:pt x="410623" y="1149477"/>
                  </a:lnTo>
                  <a:lnTo>
                    <a:pt x="404717" y="1152430"/>
                  </a:lnTo>
                  <a:lnTo>
                    <a:pt x="377571" y="1152334"/>
                  </a:lnTo>
                  <a:lnTo>
                    <a:pt x="369189" y="1157478"/>
                  </a:lnTo>
                  <a:lnTo>
                    <a:pt x="360902" y="1158621"/>
                  </a:lnTo>
                  <a:lnTo>
                    <a:pt x="355378" y="1118902"/>
                  </a:lnTo>
                  <a:lnTo>
                    <a:pt x="315658" y="1135094"/>
                  </a:lnTo>
                  <a:lnTo>
                    <a:pt x="318040" y="1144429"/>
                  </a:lnTo>
                  <a:lnTo>
                    <a:pt x="313372" y="1146048"/>
                  </a:lnTo>
                  <a:lnTo>
                    <a:pt x="316230" y="1156716"/>
                  </a:lnTo>
                  <a:lnTo>
                    <a:pt x="320516" y="1155573"/>
                  </a:lnTo>
                  <a:lnTo>
                    <a:pt x="322326" y="1172909"/>
                  </a:lnTo>
                  <a:lnTo>
                    <a:pt x="327184" y="1172147"/>
                  </a:lnTo>
                  <a:lnTo>
                    <a:pt x="330613" y="1190816"/>
                  </a:lnTo>
                  <a:lnTo>
                    <a:pt x="340423" y="1189006"/>
                  </a:lnTo>
                  <a:lnTo>
                    <a:pt x="346424" y="1227773"/>
                  </a:lnTo>
                  <a:lnTo>
                    <a:pt x="332899" y="1230440"/>
                  </a:lnTo>
                  <a:lnTo>
                    <a:pt x="330137" y="1232154"/>
                  </a:lnTo>
                  <a:lnTo>
                    <a:pt x="330898" y="1236440"/>
                  </a:lnTo>
                  <a:lnTo>
                    <a:pt x="307181" y="1238345"/>
                  </a:lnTo>
                  <a:lnTo>
                    <a:pt x="306229" y="1241203"/>
                  </a:lnTo>
                  <a:lnTo>
                    <a:pt x="298228" y="1240822"/>
                  </a:lnTo>
                  <a:lnTo>
                    <a:pt x="298704" y="1242536"/>
                  </a:lnTo>
                  <a:lnTo>
                    <a:pt x="294037" y="1243870"/>
                  </a:lnTo>
                  <a:lnTo>
                    <a:pt x="290227" y="1242441"/>
                  </a:lnTo>
                  <a:lnTo>
                    <a:pt x="291560" y="1248061"/>
                  </a:lnTo>
                  <a:lnTo>
                    <a:pt x="287941" y="1251585"/>
                  </a:lnTo>
                  <a:lnTo>
                    <a:pt x="283845" y="1248918"/>
                  </a:lnTo>
                  <a:lnTo>
                    <a:pt x="279940" y="1250347"/>
                  </a:lnTo>
                  <a:lnTo>
                    <a:pt x="281178" y="1252918"/>
                  </a:lnTo>
                  <a:lnTo>
                    <a:pt x="264604" y="1259681"/>
                  </a:lnTo>
                  <a:lnTo>
                    <a:pt x="265366" y="1263110"/>
                  </a:lnTo>
                  <a:lnTo>
                    <a:pt x="244316" y="1264920"/>
                  </a:lnTo>
                  <a:lnTo>
                    <a:pt x="243840" y="1269301"/>
                  </a:lnTo>
                  <a:lnTo>
                    <a:pt x="237077" y="1269016"/>
                  </a:lnTo>
                  <a:lnTo>
                    <a:pt x="237172" y="1273969"/>
                  </a:lnTo>
                  <a:lnTo>
                    <a:pt x="226409" y="1282351"/>
                  </a:lnTo>
                  <a:lnTo>
                    <a:pt x="206978" y="1283113"/>
                  </a:lnTo>
                  <a:lnTo>
                    <a:pt x="200692" y="1285684"/>
                  </a:lnTo>
                  <a:lnTo>
                    <a:pt x="199454" y="1297591"/>
                  </a:lnTo>
                  <a:lnTo>
                    <a:pt x="192976" y="1299686"/>
                  </a:lnTo>
                  <a:lnTo>
                    <a:pt x="195643" y="1307116"/>
                  </a:lnTo>
                  <a:lnTo>
                    <a:pt x="190976" y="1309307"/>
                  </a:lnTo>
                  <a:lnTo>
                    <a:pt x="192881" y="1314069"/>
                  </a:lnTo>
                  <a:lnTo>
                    <a:pt x="187738" y="1315593"/>
                  </a:lnTo>
                  <a:lnTo>
                    <a:pt x="195739" y="1341787"/>
                  </a:lnTo>
                  <a:lnTo>
                    <a:pt x="188404" y="1345120"/>
                  </a:lnTo>
                  <a:lnTo>
                    <a:pt x="179927" y="1357408"/>
                  </a:lnTo>
                  <a:lnTo>
                    <a:pt x="179832" y="1353693"/>
                  </a:lnTo>
                  <a:lnTo>
                    <a:pt x="172879" y="1356741"/>
                  </a:lnTo>
                  <a:lnTo>
                    <a:pt x="170783" y="1352264"/>
                  </a:lnTo>
                  <a:lnTo>
                    <a:pt x="148780" y="1354645"/>
                  </a:lnTo>
                  <a:lnTo>
                    <a:pt x="141160" y="1341310"/>
                  </a:lnTo>
                  <a:lnTo>
                    <a:pt x="143923" y="1335310"/>
                  </a:lnTo>
                  <a:lnTo>
                    <a:pt x="142970" y="1329023"/>
                  </a:lnTo>
                  <a:lnTo>
                    <a:pt x="126397" y="1329976"/>
                  </a:lnTo>
                  <a:lnTo>
                    <a:pt x="108966" y="1312069"/>
                  </a:lnTo>
                  <a:lnTo>
                    <a:pt x="101822" y="1315784"/>
                  </a:lnTo>
                  <a:lnTo>
                    <a:pt x="90487" y="1316831"/>
                  </a:lnTo>
                  <a:lnTo>
                    <a:pt x="64675" y="1313021"/>
                  </a:lnTo>
                  <a:lnTo>
                    <a:pt x="62103" y="1304068"/>
                  </a:lnTo>
                  <a:lnTo>
                    <a:pt x="48482" y="1300543"/>
                  </a:lnTo>
                  <a:lnTo>
                    <a:pt x="27337" y="1302068"/>
                  </a:lnTo>
                  <a:lnTo>
                    <a:pt x="11430" y="1307878"/>
                  </a:lnTo>
                  <a:close/>
                  <a:moveTo>
                    <a:pt x="1570672" y="510540"/>
                  </a:moveTo>
                  <a:lnTo>
                    <a:pt x="1564957" y="511683"/>
                  </a:lnTo>
                  <a:lnTo>
                    <a:pt x="1565243" y="516446"/>
                  </a:lnTo>
                  <a:lnTo>
                    <a:pt x="1570196" y="516255"/>
                  </a:lnTo>
                  <a:lnTo>
                    <a:pt x="1570672" y="510540"/>
                  </a:lnTo>
                  <a:close/>
                  <a:moveTo>
                    <a:pt x="1570291" y="516350"/>
                  </a:moveTo>
                  <a:lnTo>
                    <a:pt x="1573054" y="517588"/>
                  </a:lnTo>
                  <a:lnTo>
                    <a:pt x="1574768" y="516922"/>
                  </a:lnTo>
                  <a:lnTo>
                    <a:pt x="1575435" y="517588"/>
                  </a:lnTo>
                  <a:lnTo>
                    <a:pt x="1576388" y="516826"/>
                  </a:lnTo>
                  <a:lnTo>
                    <a:pt x="1577435" y="517112"/>
                  </a:lnTo>
                  <a:lnTo>
                    <a:pt x="1578769" y="516541"/>
                  </a:lnTo>
                  <a:lnTo>
                    <a:pt x="1576578" y="514445"/>
                  </a:lnTo>
                  <a:lnTo>
                    <a:pt x="1570291" y="516350"/>
                  </a:lnTo>
                  <a:close/>
                  <a:moveTo>
                    <a:pt x="1582864" y="514159"/>
                  </a:moveTo>
                  <a:lnTo>
                    <a:pt x="1581626" y="514350"/>
                  </a:lnTo>
                  <a:lnTo>
                    <a:pt x="1581150" y="515683"/>
                  </a:lnTo>
                  <a:lnTo>
                    <a:pt x="1580007" y="515398"/>
                  </a:lnTo>
                  <a:lnTo>
                    <a:pt x="1579435" y="516160"/>
                  </a:lnTo>
                  <a:lnTo>
                    <a:pt x="1578388" y="516826"/>
                  </a:lnTo>
                  <a:lnTo>
                    <a:pt x="1577149" y="517112"/>
                  </a:lnTo>
                  <a:lnTo>
                    <a:pt x="1576292" y="516922"/>
                  </a:lnTo>
                  <a:lnTo>
                    <a:pt x="1575816" y="517398"/>
                  </a:lnTo>
                  <a:lnTo>
                    <a:pt x="1581340" y="535114"/>
                  </a:lnTo>
                  <a:lnTo>
                    <a:pt x="1587246" y="526256"/>
                  </a:lnTo>
                  <a:lnTo>
                    <a:pt x="1585436" y="514826"/>
                  </a:lnTo>
                  <a:lnTo>
                    <a:pt x="1582864" y="514159"/>
                  </a:lnTo>
                  <a:close/>
                  <a:moveTo>
                    <a:pt x="622649" y="106013"/>
                  </a:moveTo>
                  <a:lnTo>
                    <a:pt x="618649" y="114395"/>
                  </a:lnTo>
                  <a:lnTo>
                    <a:pt x="618077" y="123825"/>
                  </a:lnTo>
                  <a:lnTo>
                    <a:pt x="630746" y="124111"/>
                  </a:lnTo>
                  <a:lnTo>
                    <a:pt x="627412" y="104966"/>
                  </a:lnTo>
                  <a:lnTo>
                    <a:pt x="622649" y="106013"/>
                  </a:lnTo>
                  <a:close/>
                  <a:moveTo>
                    <a:pt x="622744" y="105823"/>
                  </a:moveTo>
                  <a:lnTo>
                    <a:pt x="627412" y="104775"/>
                  </a:lnTo>
                  <a:lnTo>
                    <a:pt x="626840" y="101251"/>
                  </a:lnTo>
                  <a:lnTo>
                    <a:pt x="624745" y="100584"/>
                  </a:lnTo>
                  <a:lnTo>
                    <a:pt x="622744" y="1058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6" name="Freihandform: Form 155">
              <a:extLst>
                <a:ext uri="{FF2B5EF4-FFF2-40B4-BE49-F238E27FC236}">
                  <a16:creationId xmlns:a16="http://schemas.microsoft.com/office/drawing/2014/main" id="{F61B1C48-0739-48D8-A30B-D7CA787407F1}"/>
                </a:ext>
              </a:extLst>
            </p:cNvPr>
            <p:cNvSpPr/>
            <p:nvPr/>
          </p:nvSpPr>
          <p:spPr>
            <a:xfrm>
              <a:off x="944286" y="3027335"/>
              <a:ext cx="806850" cy="900900"/>
            </a:xfrm>
            <a:custGeom>
              <a:avLst/>
              <a:gdLst>
                <a:gd name="connsiteX0" fmla="*/ 39815 w 1552575"/>
                <a:gd name="connsiteY0" fmla="*/ 1163764 h 1733550"/>
                <a:gd name="connsiteX1" fmla="*/ 21336 w 1552575"/>
                <a:gd name="connsiteY1" fmla="*/ 1144238 h 1733550"/>
                <a:gd name="connsiteX2" fmla="*/ 13335 w 1552575"/>
                <a:gd name="connsiteY2" fmla="*/ 1118902 h 1733550"/>
                <a:gd name="connsiteX3" fmla="*/ 13621 w 1552575"/>
                <a:gd name="connsiteY3" fmla="*/ 1112425 h 1733550"/>
                <a:gd name="connsiteX4" fmla="*/ 9525 w 1552575"/>
                <a:gd name="connsiteY4" fmla="*/ 1105757 h 1733550"/>
                <a:gd name="connsiteX5" fmla="*/ 22289 w 1552575"/>
                <a:gd name="connsiteY5" fmla="*/ 1093756 h 1733550"/>
                <a:gd name="connsiteX6" fmla="*/ 25051 w 1552575"/>
                <a:gd name="connsiteY6" fmla="*/ 1072610 h 1733550"/>
                <a:gd name="connsiteX7" fmla="*/ 39529 w 1552575"/>
                <a:gd name="connsiteY7" fmla="*/ 1051370 h 1733550"/>
                <a:gd name="connsiteX8" fmla="*/ 44863 w 1552575"/>
                <a:gd name="connsiteY8" fmla="*/ 1027747 h 1733550"/>
                <a:gd name="connsiteX9" fmla="*/ 57626 w 1552575"/>
                <a:gd name="connsiteY9" fmla="*/ 1001173 h 1733550"/>
                <a:gd name="connsiteX10" fmla="*/ 68675 w 1552575"/>
                <a:gd name="connsiteY10" fmla="*/ 991838 h 1733550"/>
                <a:gd name="connsiteX11" fmla="*/ 72199 w 1552575"/>
                <a:gd name="connsiteY11" fmla="*/ 985838 h 1733550"/>
                <a:gd name="connsiteX12" fmla="*/ 93821 w 1552575"/>
                <a:gd name="connsiteY12" fmla="*/ 979551 h 1733550"/>
                <a:gd name="connsiteX13" fmla="*/ 102394 w 1552575"/>
                <a:gd name="connsiteY13" fmla="*/ 973646 h 1733550"/>
                <a:gd name="connsiteX14" fmla="*/ 101156 w 1552575"/>
                <a:gd name="connsiteY14" fmla="*/ 964406 h 1733550"/>
                <a:gd name="connsiteX15" fmla="*/ 96012 w 1552575"/>
                <a:gd name="connsiteY15" fmla="*/ 956786 h 1733550"/>
                <a:gd name="connsiteX16" fmla="*/ 100584 w 1552575"/>
                <a:gd name="connsiteY16" fmla="*/ 943070 h 1733550"/>
                <a:gd name="connsiteX17" fmla="*/ 102775 w 1552575"/>
                <a:gd name="connsiteY17" fmla="*/ 942404 h 1733550"/>
                <a:gd name="connsiteX18" fmla="*/ 102013 w 1552575"/>
                <a:gd name="connsiteY18" fmla="*/ 932497 h 1733550"/>
                <a:gd name="connsiteX19" fmla="*/ 104394 w 1552575"/>
                <a:gd name="connsiteY19" fmla="*/ 928973 h 1733550"/>
                <a:gd name="connsiteX20" fmla="*/ 101727 w 1552575"/>
                <a:gd name="connsiteY20" fmla="*/ 922211 h 1733550"/>
                <a:gd name="connsiteX21" fmla="*/ 106585 w 1552575"/>
                <a:gd name="connsiteY21" fmla="*/ 915638 h 1733550"/>
                <a:gd name="connsiteX22" fmla="*/ 110109 w 1552575"/>
                <a:gd name="connsiteY22" fmla="*/ 917448 h 1733550"/>
                <a:gd name="connsiteX23" fmla="*/ 116205 w 1552575"/>
                <a:gd name="connsiteY23" fmla="*/ 911733 h 1733550"/>
                <a:gd name="connsiteX24" fmla="*/ 119158 w 1552575"/>
                <a:gd name="connsiteY24" fmla="*/ 903637 h 1733550"/>
                <a:gd name="connsiteX25" fmla="*/ 147733 w 1552575"/>
                <a:gd name="connsiteY25" fmla="*/ 901922 h 1733550"/>
                <a:gd name="connsiteX26" fmla="*/ 148400 w 1552575"/>
                <a:gd name="connsiteY26" fmla="*/ 896588 h 1733550"/>
                <a:gd name="connsiteX27" fmla="*/ 156591 w 1552575"/>
                <a:gd name="connsiteY27" fmla="*/ 896303 h 1733550"/>
                <a:gd name="connsiteX28" fmla="*/ 168688 w 1552575"/>
                <a:gd name="connsiteY28" fmla="*/ 890302 h 1733550"/>
                <a:gd name="connsiteX29" fmla="*/ 179546 w 1552575"/>
                <a:gd name="connsiteY29" fmla="*/ 894112 h 1733550"/>
                <a:gd name="connsiteX30" fmla="*/ 201263 w 1552575"/>
                <a:gd name="connsiteY30" fmla="*/ 892588 h 1733550"/>
                <a:gd name="connsiteX31" fmla="*/ 212122 w 1552575"/>
                <a:gd name="connsiteY31" fmla="*/ 887254 h 1733550"/>
                <a:gd name="connsiteX32" fmla="*/ 221933 w 1552575"/>
                <a:gd name="connsiteY32" fmla="*/ 865537 h 1733550"/>
                <a:gd name="connsiteX33" fmla="*/ 223171 w 1552575"/>
                <a:gd name="connsiteY33" fmla="*/ 893540 h 1733550"/>
                <a:gd name="connsiteX34" fmla="*/ 226124 w 1552575"/>
                <a:gd name="connsiteY34" fmla="*/ 896017 h 1733550"/>
                <a:gd name="connsiteX35" fmla="*/ 231458 w 1552575"/>
                <a:gd name="connsiteY35" fmla="*/ 895255 h 1733550"/>
                <a:gd name="connsiteX36" fmla="*/ 227266 w 1552575"/>
                <a:gd name="connsiteY36" fmla="*/ 903446 h 1733550"/>
                <a:gd name="connsiteX37" fmla="*/ 227552 w 1552575"/>
                <a:gd name="connsiteY37" fmla="*/ 918496 h 1733550"/>
                <a:gd name="connsiteX38" fmla="*/ 221170 w 1552575"/>
                <a:gd name="connsiteY38" fmla="*/ 941261 h 1733550"/>
                <a:gd name="connsiteX39" fmla="*/ 225266 w 1552575"/>
                <a:gd name="connsiteY39" fmla="*/ 951643 h 1733550"/>
                <a:gd name="connsiteX40" fmla="*/ 238506 w 1552575"/>
                <a:gd name="connsiteY40" fmla="*/ 960406 h 1733550"/>
                <a:gd name="connsiteX41" fmla="*/ 242792 w 1552575"/>
                <a:gd name="connsiteY41" fmla="*/ 966788 h 1733550"/>
                <a:gd name="connsiteX42" fmla="*/ 256985 w 1552575"/>
                <a:gd name="connsiteY42" fmla="*/ 953453 h 1733550"/>
                <a:gd name="connsiteX43" fmla="*/ 262414 w 1552575"/>
                <a:gd name="connsiteY43" fmla="*/ 961454 h 1733550"/>
                <a:gd name="connsiteX44" fmla="*/ 266795 w 1552575"/>
                <a:gd name="connsiteY44" fmla="*/ 957548 h 1733550"/>
                <a:gd name="connsiteX45" fmla="*/ 270605 w 1552575"/>
                <a:gd name="connsiteY45" fmla="*/ 947738 h 1733550"/>
                <a:gd name="connsiteX46" fmla="*/ 270510 w 1552575"/>
                <a:gd name="connsiteY46" fmla="*/ 938213 h 1733550"/>
                <a:gd name="connsiteX47" fmla="*/ 263652 w 1552575"/>
                <a:gd name="connsiteY47" fmla="*/ 924401 h 1733550"/>
                <a:gd name="connsiteX48" fmla="*/ 265557 w 1552575"/>
                <a:gd name="connsiteY48" fmla="*/ 911257 h 1733550"/>
                <a:gd name="connsiteX49" fmla="*/ 262604 w 1552575"/>
                <a:gd name="connsiteY49" fmla="*/ 904684 h 1733550"/>
                <a:gd name="connsiteX50" fmla="*/ 233172 w 1552575"/>
                <a:gd name="connsiteY50" fmla="*/ 893159 h 1733550"/>
                <a:gd name="connsiteX51" fmla="*/ 234887 w 1552575"/>
                <a:gd name="connsiteY51" fmla="*/ 880872 h 1733550"/>
                <a:gd name="connsiteX52" fmla="*/ 231267 w 1552575"/>
                <a:gd name="connsiteY52" fmla="*/ 855250 h 1733550"/>
                <a:gd name="connsiteX53" fmla="*/ 257651 w 1552575"/>
                <a:gd name="connsiteY53" fmla="*/ 842867 h 1733550"/>
                <a:gd name="connsiteX54" fmla="*/ 249555 w 1552575"/>
                <a:gd name="connsiteY54" fmla="*/ 834199 h 1733550"/>
                <a:gd name="connsiteX55" fmla="*/ 251841 w 1552575"/>
                <a:gd name="connsiteY55" fmla="*/ 815435 h 1733550"/>
                <a:gd name="connsiteX56" fmla="*/ 257366 w 1552575"/>
                <a:gd name="connsiteY56" fmla="*/ 804863 h 1733550"/>
                <a:gd name="connsiteX57" fmla="*/ 265938 w 1552575"/>
                <a:gd name="connsiteY57" fmla="*/ 797242 h 1733550"/>
                <a:gd name="connsiteX58" fmla="*/ 273653 w 1552575"/>
                <a:gd name="connsiteY58" fmla="*/ 799909 h 1733550"/>
                <a:gd name="connsiteX59" fmla="*/ 280130 w 1552575"/>
                <a:gd name="connsiteY59" fmla="*/ 789813 h 1733550"/>
                <a:gd name="connsiteX60" fmla="*/ 284131 w 1552575"/>
                <a:gd name="connsiteY60" fmla="*/ 777430 h 1733550"/>
                <a:gd name="connsiteX61" fmla="*/ 274796 w 1552575"/>
                <a:gd name="connsiteY61" fmla="*/ 776192 h 1733550"/>
                <a:gd name="connsiteX62" fmla="*/ 273558 w 1552575"/>
                <a:gd name="connsiteY62" fmla="*/ 755237 h 1733550"/>
                <a:gd name="connsiteX63" fmla="*/ 268796 w 1552575"/>
                <a:gd name="connsiteY63" fmla="*/ 744379 h 1733550"/>
                <a:gd name="connsiteX64" fmla="*/ 269367 w 1552575"/>
                <a:gd name="connsiteY64" fmla="*/ 728853 h 1733550"/>
                <a:gd name="connsiteX65" fmla="*/ 272891 w 1552575"/>
                <a:gd name="connsiteY65" fmla="*/ 729710 h 1733550"/>
                <a:gd name="connsiteX66" fmla="*/ 284512 w 1552575"/>
                <a:gd name="connsiteY66" fmla="*/ 702373 h 1733550"/>
                <a:gd name="connsiteX67" fmla="*/ 291656 w 1552575"/>
                <a:gd name="connsiteY67" fmla="*/ 705612 h 1733550"/>
                <a:gd name="connsiteX68" fmla="*/ 296323 w 1552575"/>
                <a:gd name="connsiteY68" fmla="*/ 694182 h 1733550"/>
                <a:gd name="connsiteX69" fmla="*/ 299180 w 1552575"/>
                <a:gd name="connsiteY69" fmla="*/ 695039 h 1733550"/>
                <a:gd name="connsiteX70" fmla="*/ 302704 w 1552575"/>
                <a:gd name="connsiteY70" fmla="*/ 684086 h 1733550"/>
                <a:gd name="connsiteX71" fmla="*/ 309658 w 1552575"/>
                <a:gd name="connsiteY71" fmla="*/ 680561 h 1733550"/>
                <a:gd name="connsiteX72" fmla="*/ 305848 w 1552575"/>
                <a:gd name="connsiteY72" fmla="*/ 674465 h 1733550"/>
                <a:gd name="connsiteX73" fmla="*/ 326803 w 1552575"/>
                <a:gd name="connsiteY73" fmla="*/ 653224 h 1733550"/>
                <a:gd name="connsiteX74" fmla="*/ 324612 w 1552575"/>
                <a:gd name="connsiteY74" fmla="*/ 648462 h 1733550"/>
                <a:gd name="connsiteX75" fmla="*/ 313277 w 1552575"/>
                <a:gd name="connsiteY75" fmla="*/ 653605 h 1733550"/>
                <a:gd name="connsiteX76" fmla="*/ 297847 w 1552575"/>
                <a:gd name="connsiteY76" fmla="*/ 656177 h 1733550"/>
                <a:gd name="connsiteX77" fmla="*/ 283274 w 1552575"/>
                <a:gd name="connsiteY77" fmla="*/ 656272 h 1733550"/>
                <a:gd name="connsiteX78" fmla="*/ 282702 w 1552575"/>
                <a:gd name="connsiteY78" fmla="*/ 652653 h 1733550"/>
                <a:gd name="connsiteX79" fmla="*/ 272796 w 1552575"/>
                <a:gd name="connsiteY79" fmla="*/ 652653 h 1733550"/>
                <a:gd name="connsiteX80" fmla="*/ 272606 w 1552575"/>
                <a:gd name="connsiteY80" fmla="*/ 649605 h 1733550"/>
                <a:gd name="connsiteX81" fmla="*/ 262509 w 1552575"/>
                <a:gd name="connsiteY81" fmla="*/ 650176 h 1733550"/>
                <a:gd name="connsiteX82" fmla="*/ 261747 w 1552575"/>
                <a:gd name="connsiteY82" fmla="*/ 653224 h 1733550"/>
                <a:gd name="connsiteX83" fmla="*/ 253556 w 1552575"/>
                <a:gd name="connsiteY83" fmla="*/ 647414 h 1733550"/>
                <a:gd name="connsiteX84" fmla="*/ 252317 w 1552575"/>
                <a:gd name="connsiteY84" fmla="*/ 648653 h 1733550"/>
                <a:gd name="connsiteX85" fmla="*/ 244221 w 1552575"/>
                <a:gd name="connsiteY85" fmla="*/ 639889 h 1733550"/>
                <a:gd name="connsiteX86" fmla="*/ 237744 w 1552575"/>
                <a:gd name="connsiteY86" fmla="*/ 640461 h 1733550"/>
                <a:gd name="connsiteX87" fmla="*/ 232696 w 1552575"/>
                <a:gd name="connsiteY87" fmla="*/ 631603 h 1733550"/>
                <a:gd name="connsiteX88" fmla="*/ 232600 w 1552575"/>
                <a:gd name="connsiteY88" fmla="*/ 626554 h 1733550"/>
                <a:gd name="connsiteX89" fmla="*/ 238030 w 1552575"/>
                <a:gd name="connsiteY89" fmla="*/ 623697 h 1733550"/>
                <a:gd name="connsiteX90" fmla="*/ 232886 w 1552575"/>
                <a:gd name="connsiteY90" fmla="*/ 610171 h 1733550"/>
                <a:gd name="connsiteX91" fmla="*/ 224885 w 1552575"/>
                <a:gd name="connsiteY91" fmla="*/ 614172 h 1733550"/>
                <a:gd name="connsiteX92" fmla="*/ 215360 w 1552575"/>
                <a:gd name="connsiteY92" fmla="*/ 601313 h 1733550"/>
                <a:gd name="connsiteX93" fmla="*/ 220028 w 1552575"/>
                <a:gd name="connsiteY93" fmla="*/ 598075 h 1733550"/>
                <a:gd name="connsiteX94" fmla="*/ 218504 w 1552575"/>
                <a:gd name="connsiteY94" fmla="*/ 580549 h 1733550"/>
                <a:gd name="connsiteX95" fmla="*/ 225743 w 1552575"/>
                <a:gd name="connsiteY95" fmla="*/ 576929 h 1733550"/>
                <a:gd name="connsiteX96" fmla="*/ 219170 w 1552575"/>
                <a:gd name="connsiteY96" fmla="*/ 564356 h 1733550"/>
                <a:gd name="connsiteX97" fmla="*/ 213836 w 1552575"/>
                <a:gd name="connsiteY97" fmla="*/ 562261 h 1733550"/>
                <a:gd name="connsiteX98" fmla="*/ 211836 w 1552575"/>
                <a:gd name="connsiteY98" fmla="*/ 553783 h 1733550"/>
                <a:gd name="connsiteX99" fmla="*/ 216599 w 1552575"/>
                <a:gd name="connsiteY99" fmla="*/ 534162 h 1733550"/>
                <a:gd name="connsiteX100" fmla="*/ 242316 w 1552575"/>
                <a:gd name="connsiteY100" fmla="*/ 534543 h 1733550"/>
                <a:gd name="connsiteX101" fmla="*/ 253175 w 1552575"/>
                <a:gd name="connsiteY101" fmla="*/ 532352 h 1733550"/>
                <a:gd name="connsiteX102" fmla="*/ 254222 w 1552575"/>
                <a:gd name="connsiteY102" fmla="*/ 537877 h 1733550"/>
                <a:gd name="connsiteX103" fmla="*/ 258890 w 1552575"/>
                <a:gd name="connsiteY103" fmla="*/ 540067 h 1733550"/>
                <a:gd name="connsiteX104" fmla="*/ 267843 w 1552575"/>
                <a:gd name="connsiteY104" fmla="*/ 533686 h 1733550"/>
                <a:gd name="connsiteX105" fmla="*/ 290322 w 1552575"/>
                <a:gd name="connsiteY105" fmla="*/ 524351 h 1733550"/>
                <a:gd name="connsiteX106" fmla="*/ 285655 w 1552575"/>
                <a:gd name="connsiteY106" fmla="*/ 511778 h 1733550"/>
                <a:gd name="connsiteX107" fmla="*/ 292608 w 1552575"/>
                <a:gd name="connsiteY107" fmla="*/ 509587 h 1733550"/>
                <a:gd name="connsiteX108" fmla="*/ 292132 w 1552575"/>
                <a:gd name="connsiteY108" fmla="*/ 507397 h 1733550"/>
                <a:gd name="connsiteX109" fmla="*/ 310039 w 1552575"/>
                <a:gd name="connsiteY109" fmla="*/ 494062 h 1733550"/>
                <a:gd name="connsiteX110" fmla="*/ 312515 w 1552575"/>
                <a:gd name="connsiteY110" fmla="*/ 493109 h 1733550"/>
                <a:gd name="connsiteX111" fmla="*/ 312991 w 1552575"/>
                <a:gd name="connsiteY111" fmla="*/ 499681 h 1733550"/>
                <a:gd name="connsiteX112" fmla="*/ 325088 w 1552575"/>
                <a:gd name="connsiteY112" fmla="*/ 499491 h 1733550"/>
                <a:gd name="connsiteX113" fmla="*/ 324136 w 1552575"/>
                <a:gd name="connsiteY113" fmla="*/ 488156 h 1733550"/>
                <a:gd name="connsiteX114" fmla="*/ 326327 w 1552575"/>
                <a:gd name="connsiteY114" fmla="*/ 486632 h 1733550"/>
                <a:gd name="connsiteX115" fmla="*/ 348329 w 1552575"/>
                <a:gd name="connsiteY115" fmla="*/ 483489 h 1733550"/>
                <a:gd name="connsiteX116" fmla="*/ 385667 w 1552575"/>
                <a:gd name="connsiteY116" fmla="*/ 466154 h 1733550"/>
                <a:gd name="connsiteX117" fmla="*/ 394525 w 1552575"/>
                <a:gd name="connsiteY117" fmla="*/ 457867 h 1733550"/>
                <a:gd name="connsiteX118" fmla="*/ 398431 w 1552575"/>
                <a:gd name="connsiteY118" fmla="*/ 462248 h 1733550"/>
                <a:gd name="connsiteX119" fmla="*/ 415957 w 1552575"/>
                <a:gd name="connsiteY119" fmla="*/ 448913 h 1733550"/>
                <a:gd name="connsiteX120" fmla="*/ 436150 w 1552575"/>
                <a:gd name="connsiteY120" fmla="*/ 441674 h 1733550"/>
                <a:gd name="connsiteX121" fmla="*/ 440817 w 1552575"/>
                <a:gd name="connsiteY121" fmla="*/ 424148 h 1733550"/>
                <a:gd name="connsiteX122" fmla="*/ 443579 w 1552575"/>
                <a:gd name="connsiteY122" fmla="*/ 423767 h 1733550"/>
                <a:gd name="connsiteX123" fmla="*/ 442627 w 1552575"/>
                <a:gd name="connsiteY123" fmla="*/ 413861 h 1733550"/>
                <a:gd name="connsiteX124" fmla="*/ 457200 w 1552575"/>
                <a:gd name="connsiteY124" fmla="*/ 406241 h 1733550"/>
                <a:gd name="connsiteX125" fmla="*/ 485585 w 1552575"/>
                <a:gd name="connsiteY125" fmla="*/ 402146 h 1733550"/>
                <a:gd name="connsiteX126" fmla="*/ 486728 w 1552575"/>
                <a:gd name="connsiteY126" fmla="*/ 411385 h 1733550"/>
                <a:gd name="connsiteX127" fmla="*/ 488061 w 1552575"/>
                <a:gd name="connsiteY127" fmla="*/ 403003 h 1733550"/>
                <a:gd name="connsiteX128" fmla="*/ 502158 w 1552575"/>
                <a:gd name="connsiteY128" fmla="*/ 407098 h 1733550"/>
                <a:gd name="connsiteX129" fmla="*/ 503491 w 1552575"/>
                <a:gd name="connsiteY129" fmla="*/ 403288 h 1733550"/>
                <a:gd name="connsiteX130" fmla="*/ 507587 w 1552575"/>
                <a:gd name="connsiteY130" fmla="*/ 402050 h 1733550"/>
                <a:gd name="connsiteX131" fmla="*/ 519398 w 1552575"/>
                <a:gd name="connsiteY131" fmla="*/ 402336 h 1733550"/>
                <a:gd name="connsiteX132" fmla="*/ 523589 w 1552575"/>
                <a:gd name="connsiteY132" fmla="*/ 394430 h 1733550"/>
                <a:gd name="connsiteX133" fmla="*/ 536924 w 1552575"/>
                <a:gd name="connsiteY133" fmla="*/ 394906 h 1733550"/>
                <a:gd name="connsiteX134" fmla="*/ 531495 w 1552575"/>
                <a:gd name="connsiteY134" fmla="*/ 392049 h 1733550"/>
                <a:gd name="connsiteX135" fmla="*/ 532257 w 1552575"/>
                <a:gd name="connsiteY135" fmla="*/ 387667 h 1733550"/>
                <a:gd name="connsiteX136" fmla="*/ 549402 w 1552575"/>
                <a:gd name="connsiteY136" fmla="*/ 373094 h 1733550"/>
                <a:gd name="connsiteX137" fmla="*/ 549497 w 1552575"/>
                <a:gd name="connsiteY137" fmla="*/ 363379 h 1733550"/>
                <a:gd name="connsiteX138" fmla="*/ 576929 w 1552575"/>
                <a:gd name="connsiteY138" fmla="*/ 331851 h 1733550"/>
                <a:gd name="connsiteX139" fmla="*/ 584168 w 1552575"/>
                <a:gd name="connsiteY139" fmla="*/ 335089 h 1733550"/>
                <a:gd name="connsiteX140" fmla="*/ 582644 w 1552575"/>
                <a:gd name="connsiteY140" fmla="*/ 329184 h 1733550"/>
                <a:gd name="connsiteX141" fmla="*/ 588264 w 1552575"/>
                <a:gd name="connsiteY141" fmla="*/ 328231 h 1733550"/>
                <a:gd name="connsiteX142" fmla="*/ 590836 w 1552575"/>
                <a:gd name="connsiteY142" fmla="*/ 335947 h 1733550"/>
                <a:gd name="connsiteX143" fmla="*/ 593122 w 1552575"/>
                <a:gd name="connsiteY143" fmla="*/ 335375 h 1733550"/>
                <a:gd name="connsiteX144" fmla="*/ 600456 w 1552575"/>
                <a:gd name="connsiteY144" fmla="*/ 343090 h 1733550"/>
                <a:gd name="connsiteX145" fmla="*/ 603980 w 1552575"/>
                <a:gd name="connsiteY145" fmla="*/ 341471 h 1733550"/>
                <a:gd name="connsiteX146" fmla="*/ 597884 w 1552575"/>
                <a:gd name="connsiteY146" fmla="*/ 356330 h 1733550"/>
                <a:gd name="connsiteX147" fmla="*/ 604075 w 1552575"/>
                <a:gd name="connsiteY147" fmla="*/ 361379 h 1733550"/>
                <a:gd name="connsiteX148" fmla="*/ 617601 w 1552575"/>
                <a:gd name="connsiteY148" fmla="*/ 360997 h 1733550"/>
                <a:gd name="connsiteX149" fmla="*/ 619125 w 1552575"/>
                <a:gd name="connsiteY149" fmla="*/ 358045 h 1733550"/>
                <a:gd name="connsiteX150" fmla="*/ 631603 w 1552575"/>
                <a:gd name="connsiteY150" fmla="*/ 353282 h 1733550"/>
                <a:gd name="connsiteX151" fmla="*/ 634651 w 1552575"/>
                <a:gd name="connsiteY151" fmla="*/ 359854 h 1733550"/>
                <a:gd name="connsiteX152" fmla="*/ 645604 w 1552575"/>
                <a:gd name="connsiteY152" fmla="*/ 359188 h 1733550"/>
                <a:gd name="connsiteX153" fmla="*/ 654272 w 1552575"/>
                <a:gd name="connsiteY153" fmla="*/ 356806 h 1733550"/>
                <a:gd name="connsiteX154" fmla="*/ 653320 w 1552575"/>
                <a:gd name="connsiteY154" fmla="*/ 354044 h 1733550"/>
                <a:gd name="connsiteX155" fmla="*/ 658178 w 1552575"/>
                <a:gd name="connsiteY155" fmla="*/ 352330 h 1733550"/>
                <a:gd name="connsiteX156" fmla="*/ 652272 w 1552575"/>
                <a:gd name="connsiteY156" fmla="*/ 338614 h 1733550"/>
                <a:gd name="connsiteX157" fmla="*/ 655606 w 1552575"/>
                <a:gd name="connsiteY157" fmla="*/ 334137 h 1733550"/>
                <a:gd name="connsiteX158" fmla="*/ 683324 w 1552575"/>
                <a:gd name="connsiteY158" fmla="*/ 328041 h 1733550"/>
                <a:gd name="connsiteX159" fmla="*/ 680275 w 1552575"/>
                <a:gd name="connsiteY159" fmla="*/ 318611 h 1733550"/>
                <a:gd name="connsiteX160" fmla="*/ 689134 w 1552575"/>
                <a:gd name="connsiteY160" fmla="*/ 314611 h 1733550"/>
                <a:gd name="connsiteX161" fmla="*/ 690848 w 1552575"/>
                <a:gd name="connsiteY161" fmla="*/ 319278 h 1733550"/>
                <a:gd name="connsiteX162" fmla="*/ 705421 w 1552575"/>
                <a:gd name="connsiteY162" fmla="*/ 314706 h 1733550"/>
                <a:gd name="connsiteX163" fmla="*/ 715518 w 1552575"/>
                <a:gd name="connsiteY163" fmla="*/ 330898 h 1733550"/>
                <a:gd name="connsiteX164" fmla="*/ 727424 w 1552575"/>
                <a:gd name="connsiteY164" fmla="*/ 332899 h 1733550"/>
                <a:gd name="connsiteX165" fmla="*/ 757047 w 1552575"/>
                <a:gd name="connsiteY165" fmla="*/ 328898 h 1733550"/>
                <a:gd name="connsiteX166" fmla="*/ 763334 w 1552575"/>
                <a:gd name="connsiteY166" fmla="*/ 320897 h 1733550"/>
                <a:gd name="connsiteX167" fmla="*/ 799624 w 1552575"/>
                <a:gd name="connsiteY167" fmla="*/ 296989 h 1733550"/>
                <a:gd name="connsiteX168" fmla="*/ 800576 w 1552575"/>
                <a:gd name="connsiteY168" fmla="*/ 292894 h 1733550"/>
                <a:gd name="connsiteX169" fmla="*/ 811625 w 1552575"/>
                <a:gd name="connsiteY169" fmla="*/ 288893 h 1733550"/>
                <a:gd name="connsiteX170" fmla="*/ 808577 w 1552575"/>
                <a:gd name="connsiteY170" fmla="*/ 280416 h 1733550"/>
                <a:gd name="connsiteX171" fmla="*/ 834676 w 1552575"/>
                <a:gd name="connsiteY171" fmla="*/ 268129 h 1733550"/>
                <a:gd name="connsiteX172" fmla="*/ 836104 w 1552575"/>
                <a:gd name="connsiteY172" fmla="*/ 271558 h 1733550"/>
                <a:gd name="connsiteX173" fmla="*/ 838771 w 1552575"/>
                <a:gd name="connsiteY173" fmla="*/ 269843 h 1733550"/>
                <a:gd name="connsiteX174" fmla="*/ 841820 w 1552575"/>
                <a:gd name="connsiteY174" fmla="*/ 266319 h 1733550"/>
                <a:gd name="connsiteX175" fmla="*/ 838200 w 1552575"/>
                <a:gd name="connsiteY175" fmla="*/ 262795 h 1733550"/>
                <a:gd name="connsiteX176" fmla="*/ 840105 w 1552575"/>
                <a:gd name="connsiteY176" fmla="*/ 260318 h 1733550"/>
                <a:gd name="connsiteX177" fmla="*/ 835247 w 1552575"/>
                <a:gd name="connsiteY177" fmla="*/ 246793 h 1733550"/>
                <a:gd name="connsiteX178" fmla="*/ 837343 w 1552575"/>
                <a:gd name="connsiteY178" fmla="*/ 245840 h 1733550"/>
                <a:gd name="connsiteX179" fmla="*/ 826961 w 1552575"/>
                <a:gd name="connsiteY179" fmla="*/ 216598 h 1733550"/>
                <a:gd name="connsiteX180" fmla="*/ 814102 w 1552575"/>
                <a:gd name="connsiteY180" fmla="*/ 193167 h 1733550"/>
                <a:gd name="connsiteX181" fmla="*/ 822389 w 1552575"/>
                <a:gd name="connsiteY181" fmla="*/ 186309 h 1733550"/>
                <a:gd name="connsiteX182" fmla="*/ 819817 w 1552575"/>
                <a:gd name="connsiteY182" fmla="*/ 179546 h 1733550"/>
                <a:gd name="connsiteX183" fmla="*/ 824103 w 1552575"/>
                <a:gd name="connsiteY183" fmla="*/ 175927 h 1733550"/>
                <a:gd name="connsiteX184" fmla="*/ 817436 w 1552575"/>
                <a:gd name="connsiteY184" fmla="*/ 166687 h 1733550"/>
                <a:gd name="connsiteX185" fmla="*/ 809149 w 1552575"/>
                <a:gd name="connsiteY185" fmla="*/ 170974 h 1733550"/>
                <a:gd name="connsiteX186" fmla="*/ 799433 w 1552575"/>
                <a:gd name="connsiteY186" fmla="*/ 152400 h 1733550"/>
                <a:gd name="connsiteX187" fmla="*/ 793909 w 1552575"/>
                <a:gd name="connsiteY187" fmla="*/ 155734 h 1733550"/>
                <a:gd name="connsiteX188" fmla="*/ 792099 w 1552575"/>
                <a:gd name="connsiteY188" fmla="*/ 149828 h 1733550"/>
                <a:gd name="connsiteX189" fmla="*/ 795242 w 1552575"/>
                <a:gd name="connsiteY189" fmla="*/ 148495 h 1733550"/>
                <a:gd name="connsiteX190" fmla="*/ 794385 w 1552575"/>
                <a:gd name="connsiteY190" fmla="*/ 143351 h 1733550"/>
                <a:gd name="connsiteX191" fmla="*/ 820579 w 1552575"/>
                <a:gd name="connsiteY191" fmla="*/ 118300 h 1733550"/>
                <a:gd name="connsiteX192" fmla="*/ 814007 w 1552575"/>
                <a:gd name="connsiteY192" fmla="*/ 84391 h 1733550"/>
                <a:gd name="connsiteX193" fmla="*/ 820198 w 1552575"/>
                <a:gd name="connsiteY193" fmla="*/ 82010 h 1733550"/>
                <a:gd name="connsiteX194" fmla="*/ 824675 w 1552575"/>
                <a:gd name="connsiteY194" fmla="*/ 75152 h 1733550"/>
                <a:gd name="connsiteX195" fmla="*/ 822579 w 1552575"/>
                <a:gd name="connsiteY195" fmla="*/ 69628 h 1733550"/>
                <a:gd name="connsiteX196" fmla="*/ 812483 w 1552575"/>
                <a:gd name="connsiteY196" fmla="*/ 70485 h 1733550"/>
                <a:gd name="connsiteX197" fmla="*/ 822674 w 1552575"/>
                <a:gd name="connsiteY197" fmla="*/ 55054 h 1733550"/>
                <a:gd name="connsiteX198" fmla="*/ 832009 w 1552575"/>
                <a:gd name="connsiteY198" fmla="*/ 48101 h 1733550"/>
                <a:gd name="connsiteX199" fmla="*/ 849535 w 1552575"/>
                <a:gd name="connsiteY199" fmla="*/ 44196 h 1733550"/>
                <a:gd name="connsiteX200" fmla="*/ 862870 w 1552575"/>
                <a:gd name="connsiteY200" fmla="*/ 34290 h 1733550"/>
                <a:gd name="connsiteX201" fmla="*/ 870680 w 1552575"/>
                <a:gd name="connsiteY201" fmla="*/ 32385 h 1733550"/>
                <a:gd name="connsiteX202" fmla="*/ 885444 w 1552575"/>
                <a:gd name="connsiteY202" fmla="*/ 14192 h 1733550"/>
                <a:gd name="connsiteX203" fmla="*/ 893540 w 1552575"/>
                <a:gd name="connsiteY203" fmla="*/ 9525 h 1733550"/>
                <a:gd name="connsiteX204" fmla="*/ 908590 w 1552575"/>
                <a:gd name="connsiteY204" fmla="*/ 11906 h 1733550"/>
                <a:gd name="connsiteX205" fmla="*/ 926402 w 1552575"/>
                <a:gd name="connsiteY205" fmla="*/ 10477 h 1733550"/>
                <a:gd name="connsiteX206" fmla="*/ 950404 w 1552575"/>
                <a:gd name="connsiteY206" fmla="*/ 19621 h 1733550"/>
                <a:gd name="connsiteX207" fmla="*/ 960215 w 1552575"/>
                <a:gd name="connsiteY207" fmla="*/ 28289 h 1733550"/>
                <a:gd name="connsiteX208" fmla="*/ 957358 w 1552575"/>
                <a:gd name="connsiteY208" fmla="*/ 34766 h 1733550"/>
                <a:gd name="connsiteX209" fmla="*/ 966502 w 1552575"/>
                <a:gd name="connsiteY209" fmla="*/ 37433 h 1733550"/>
                <a:gd name="connsiteX210" fmla="*/ 978122 w 1552575"/>
                <a:gd name="connsiteY210" fmla="*/ 35528 h 1733550"/>
                <a:gd name="connsiteX211" fmla="*/ 986885 w 1552575"/>
                <a:gd name="connsiteY211" fmla="*/ 56007 h 1733550"/>
                <a:gd name="connsiteX212" fmla="*/ 990029 w 1552575"/>
                <a:gd name="connsiteY212" fmla="*/ 54197 h 1733550"/>
                <a:gd name="connsiteX213" fmla="*/ 998887 w 1552575"/>
                <a:gd name="connsiteY213" fmla="*/ 89059 h 1733550"/>
                <a:gd name="connsiteX214" fmla="*/ 1013079 w 1552575"/>
                <a:gd name="connsiteY214" fmla="*/ 84201 h 1733550"/>
                <a:gd name="connsiteX215" fmla="*/ 1032701 w 1552575"/>
                <a:gd name="connsiteY215" fmla="*/ 82677 h 1733550"/>
                <a:gd name="connsiteX216" fmla="*/ 1054132 w 1552575"/>
                <a:gd name="connsiteY216" fmla="*/ 74581 h 1733550"/>
                <a:gd name="connsiteX217" fmla="*/ 1105948 w 1552575"/>
                <a:gd name="connsiteY217" fmla="*/ 64770 h 1733550"/>
                <a:gd name="connsiteX218" fmla="*/ 1182243 w 1552575"/>
                <a:gd name="connsiteY218" fmla="*/ 77914 h 1733550"/>
                <a:gd name="connsiteX219" fmla="*/ 1241679 w 1552575"/>
                <a:gd name="connsiteY219" fmla="*/ 66770 h 1733550"/>
                <a:gd name="connsiteX220" fmla="*/ 1266158 w 1552575"/>
                <a:gd name="connsiteY220" fmla="*/ 65341 h 1733550"/>
                <a:gd name="connsiteX221" fmla="*/ 1296734 w 1552575"/>
                <a:gd name="connsiteY221" fmla="*/ 58102 h 1733550"/>
                <a:gd name="connsiteX222" fmla="*/ 1297781 w 1552575"/>
                <a:gd name="connsiteY222" fmla="*/ 80677 h 1733550"/>
                <a:gd name="connsiteX223" fmla="*/ 1300544 w 1552575"/>
                <a:gd name="connsiteY223" fmla="*/ 80010 h 1733550"/>
                <a:gd name="connsiteX224" fmla="*/ 1302163 w 1552575"/>
                <a:gd name="connsiteY224" fmla="*/ 84582 h 1733550"/>
                <a:gd name="connsiteX225" fmla="*/ 1299686 w 1552575"/>
                <a:gd name="connsiteY225" fmla="*/ 85344 h 1733550"/>
                <a:gd name="connsiteX226" fmla="*/ 1307306 w 1552575"/>
                <a:gd name="connsiteY226" fmla="*/ 95250 h 1733550"/>
                <a:gd name="connsiteX227" fmla="*/ 1300734 w 1552575"/>
                <a:gd name="connsiteY227" fmla="*/ 101632 h 1733550"/>
                <a:gd name="connsiteX228" fmla="*/ 1307973 w 1552575"/>
                <a:gd name="connsiteY228" fmla="*/ 120015 h 1733550"/>
                <a:gd name="connsiteX229" fmla="*/ 1317117 w 1552575"/>
                <a:gd name="connsiteY229" fmla="*/ 116300 h 1733550"/>
                <a:gd name="connsiteX230" fmla="*/ 1329785 w 1552575"/>
                <a:gd name="connsiteY230" fmla="*/ 172688 h 1733550"/>
                <a:gd name="connsiteX231" fmla="*/ 1323975 w 1552575"/>
                <a:gd name="connsiteY231" fmla="*/ 176689 h 1733550"/>
                <a:gd name="connsiteX232" fmla="*/ 1325594 w 1552575"/>
                <a:gd name="connsiteY232" fmla="*/ 186976 h 1733550"/>
                <a:gd name="connsiteX233" fmla="*/ 1323404 w 1552575"/>
                <a:gd name="connsiteY233" fmla="*/ 187452 h 1733550"/>
                <a:gd name="connsiteX234" fmla="*/ 1322451 w 1552575"/>
                <a:gd name="connsiteY234" fmla="*/ 195453 h 1733550"/>
                <a:gd name="connsiteX235" fmla="*/ 1293971 w 1552575"/>
                <a:gd name="connsiteY235" fmla="*/ 207169 h 1733550"/>
                <a:gd name="connsiteX236" fmla="*/ 1268349 w 1552575"/>
                <a:gd name="connsiteY236" fmla="*/ 211931 h 1733550"/>
                <a:gd name="connsiteX237" fmla="*/ 1268825 w 1552575"/>
                <a:gd name="connsiteY237" fmla="*/ 217170 h 1733550"/>
                <a:gd name="connsiteX238" fmla="*/ 1260539 w 1552575"/>
                <a:gd name="connsiteY238" fmla="*/ 220599 h 1733550"/>
                <a:gd name="connsiteX239" fmla="*/ 1264825 w 1552575"/>
                <a:gd name="connsiteY239" fmla="*/ 230410 h 1733550"/>
                <a:gd name="connsiteX240" fmla="*/ 1268254 w 1552575"/>
                <a:gd name="connsiteY240" fmla="*/ 230600 h 1733550"/>
                <a:gd name="connsiteX241" fmla="*/ 1273969 w 1552575"/>
                <a:gd name="connsiteY241" fmla="*/ 240792 h 1733550"/>
                <a:gd name="connsiteX242" fmla="*/ 1280922 w 1552575"/>
                <a:gd name="connsiteY242" fmla="*/ 237363 h 1733550"/>
                <a:gd name="connsiteX243" fmla="*/ 1279684 w 1552575"/>
                <a:gd name="connsiteY243" fmla="*/ 246793 h 1733550"/>
                <a:gd name="connsiteX244" fmla="*/ 1281779 w 1552575"/>
                <a:gd name="connsiteY244" fmla="*/ 249745 h 1733550"/>
                <a:gd name="connsiteX245" fmla="*/ 1273683 w 1552575"/>
                <a:gd name="connsiteY245" fmla="*/ 255079 h 1733550"/>
                <a:gd name="connsiteX246" fmla="*/ 1276826 w 1552575"/>
                <a:gd name="connsiteY246" fmla="*/ 259366 h 1733550"/>
                <a:gd name="connsiteX247" fmla="*/ 1276255 w 1552575"/>
                <a:gd name="connsiteY247" fmla="*/ 271272 h 1733550"/>
                <a:gd name="connsiteX248" fmla="*/ 1273588 w 1552575"/>
                <a:gd name="connsiteY248" fmla="*/ 272510 h 1733550"/>
                <a:gd name="connsiteX249" fmla="*/ 1279208 w 1552575"/>
                <a:gd name="connsiteY249" fmla="*/ 282988 h 1733550"/>
                <a:gd name="connsiteX250" fmla="*/ 1273493 w 1552575"/>
                <a:gd name="connsiteY250" fmla="*/ 289274 h 1733550"/>
                <a:gd name="connsiteX251" fmla="*/ 1280731 w 1552575"/>
                <a:gd name="connsiteY251" fmla="*/ 316897 h 1733550"/>
                <a:gd name="connsiteX252" fmla="*/ 1278160 w 1552575"/>
                <a:gd name="connsiteY252" fmla="*/ 317754 h 1733550"/>
                <a:gd name="connsiteX253" fmla="*/ 1280731 w 1552575"/>
                <a:gd name="connsiteY253" fmla="*/ 337661 h 1733550"/>
                <a:gd name="connsiteX254" fmla="*/ 1275112 w 1552575"/>
                <a:gd name="connsiteY254" fmla="*/ 338137 h 1733550"/>
                <a:gd name="connsiteX255" fmla="*/ 1276445 w 1552575"/>
                <a:gd name="connsiteY255" fmla="*/ 358426 h 1733550"/>
                <a:gd name="connsiteX256" fmla="*/ 1255967 w 1552575"/>
                <a:gd name="connsiteY256" fmla="*/ 363664 h 1733550"/>
                <a:gd name="connsiteX257" fmla="*/ 1257872 w 1552575"/>
                <a:gd name="connsiteY257" fmla="*/ 369761 h 1733550"/>
                <a:gd name="connsiteX258" fmla="*/ 1236917 w 1552575"/>
                <a:gd name="connsiteY258" fmla="*/ 374237 h 1733550"/>
                <a:gd name="connsiteX259" fmla="*/ 1244727 w 1552575"/>
                <a:gd name="connsiteY259" fmla="*/ 428244 h 1733550"/>
                <a:gd name="connsiteX260" fmla="*/ 1260539 w 1552575"/>
                <a:gd name="connsiteY260" fmla="*/ 479203 h 1733550"/>
                <a:gd name="connsiteX261" fmla="*/ 1263777 w 1552575"/>
                <a:gd name="connsiteY261" fmla="*/ 482822 h 1733550"/>
                <a:gd name="connsiteX262" fmla="*/ 1267873 w 1552575"/>
                <a:gd name="connsiteY262" fmla="*/ 480631 h 1733550"/>
                <a:gd name="connsiteX263" fmla="*/ 1270064 w 1552575"/>
                <a:gd name="connsiteY263" fmla="*/ 484537 h 1733550"/>
                <a:gd name="connsiteX264" fmla="*/ 1282922 w 1552575"/>
                <a:gd name="connsiteY264" fmla="*/ 480917 h 1733550"/>
                <a:gd name="connsiteX265" fmla="*/ 1284732 w 1552575"/>
                <a:gd name="connsiteY265" fmla="*/ 484727 h 1733550"/>
                <a:gd name="connsiteX266" fmla="*/ 1306639 w 1552575"/>
                <a:gd name="connsiteY266" fmla="*/ 479584 h 1733550"/>
                <a:gd name="connsiteX267" fmla="*/ 1307878 w 1552575"/>
                <a:gd name="connsiteY267" fmla="*/ 483108 h 1733550"/>
                <a:gd name="connsiteX268" fmla="*/ 1317308 w 1552575"/>
                <a:gd name="connsiteY268" fmla="*/ 481584 h 1733550"/>
                <a:gd name="connsiteX269" fmla="*/ 1320165 w 1552575"/>
                <a:gd name="connsiteY269" fmla="*/ 486632 h 1733550"/>
                <a:gd name="connsiteX270" fmla="*/ 1323499 w 1552575"/>
                <a:gd name="connsiteY270" fmla="*/ 485870 h 1733550"/>
                <a:gd name="connsiteX271" fmla="*/ 1341692 w 1552575"/>
                <a:gd name="connsiteY271" fmla="*/ 526542 h 1733550"/>
                <a:gd name="connsiteX272" fmla="*/ 1324737 w 1552575"/>
                <a:gd name="connsiteY272" fmla="*/ 538067 h 1733550"/>
                <a:gd name="connsiteX273" fmla="*/ 1308259 w 1552575"/>
                <a:gd name="connsiteY273" fmla="*/ 561213 h 1733550"/>
                <a:gd name="connsiteX274" fmla="*/ 1291304 w 1552575"/>
                <a:gd name="connsiteY274" fmla="*/ 572929 h 1733550"/>
                <a:gd name="connsiteX275" fmla="*/ 1264825 w 1552575"/>
                <a:gd name="connsiteY275" fmla="*/ 583787 h 1733550"/>
                <a:gd name="connsiteX276" fmla="*/ 1275017 w 1552575"/>
                <a:gd name="connsiteY276" fmla="*/ 622649 h 1733550"/>
                <a:gd name="connsiteX277" fmla="*/ 1270921 w 1552575"/>
                <a:gd name="connsiteY277" fmla="*/ 623221 h 1733550"/>
                <a:gd name="connsiteX278" fmla="*/ 1270064 w 1552575"/>
                <a:gd name="connsiteY278" fmla="*/ 638937 h 1733550"/>
                <a:gd name="connsiteX279" fmla="*/ 1291304 w 1552575"/>
                <a:gd name="connsiteY279" fmla="*/ 636461 h 1733550"/>
                <a:gd name="connsiteX280" fmla="*/ 1292638 w 1552575"/>
                <a:gd name="connsiteY280" fmla="*/ 659701 h 1733550"/>
                <a:gd name="connsiteX281" fmla="*/ 1301877 w 1552575"/>
                <a:gd name="connsiteY281" fmla="*/ 661702 h 1733550"/>
                <a:gd name="connsiteX282" fmla="*/ 1305306 w 1552575"/>
                <a:gd name="connsiteY282" fmla="*/ 645033 h 1733550"/>
                <a:gd name="connsiteX283" fmla="*/ 1320832 w 1552575"/>
                <a:gd name="connsiteY283" fmla="*/ 653034 h 1733550"/>
                <a:gd name="connsiteX284" fmla="*/ 1349312 w 1552575"/>
                <a:gd name="connsiteY284" fmla="*/ 654748 h 1733550"/>
                <a:gd name="connsiteX285" fmla="*/ 1356836 w 1552575"/>
                <a:gd name="connsiteY285" fmla="*/ 691039 h 1733550"/>
                <a:gd name="connsiteX286" fmla="*/ 1359980 w 1552575"/>
                <a:gd name="connsiteY286" fmla="*/ 723709 h 1733550"/>
                <a:gd name="connsiteX287" fmla="*/ 1366171 w 1552575"/>
                <a:gd name="connsiteY287" fmla="*/ 722757 h 1733550"/>
                <a:gd name="connsiteX288" fmla="*/ 1369695 w 1552575"/>
                <a:gd name="connsiteY288" fmla="*/ 737997 h 1733550"/>
                <a:gd name="connsiteX289" fmla="*/ 1401699 w 1552575"/>
                <a:gd name="connsiteY289" fmla="*/ 737045 h 1733550"/>
                <a:gd name="connsiteX290" fmla="*/ 1415225 w 1552575"/>
                <a:gd name="connsiteY290" fmla="*/ 732187 h 1733550"/>
                <a:gd name="connsiteX291" fmla="*/ 1416748 w 1552575"/>
                <a:gd name="connsiteY291" fmla="*/ 739045 h 1733550"/>
                <a:gd name="connsiteX292" fmla="*/ 1446086 w 1552575"/>
                <a:gd name="connsiteY292" fmla="*/ 728377 h 1733550"/>
                <a:gd name="connsiteX293" fmla="*/ 1444085 w 1552575"/>
                <a:gd name="connsiteY293" fmla="*/ 719995 h 1733550"/>
                <a:gd name="connsiteX294" fmla="*/ 1447895 w 1552575"/>
                <a:gd name="connsiteY294" fmla="*/ 718947 h 1733550"/>
                <a:gd name="connsiteX295" fmla="*/ 1447229 w 1552575"/>
                <a:gd name="connsiteY295" fmla="*/ 715613 h 1733550"/>
                <a:gd name="connsiteX296" fmla="*/ 1472946 w 1552575"/>
                <a:gd name="connsiteY296" fmla="*/ 710374 h 1733550"/>
                <a:gd name="connsiteX297" fmla="*/ 1481804 w 1552575"/>
                <a:gd name="connsiteY297" fmla="*/ 719042 h 1733550"/>
                <a:gd name="connsiteX298" fmla="*/ 1482947 w 1552575"/>
                <a:gd name="connsiteY298" fmla="*/ 725233 h 1733550"/>
                <a:gd name="connsiteX299" fmla="*/ 1494187 w 1552575"/>
                <a:gd name="connsiteY299" fmla="*/ 726091 h 1733550"/>
                <a:gd name="connsiteX300" fmla="*/ 1494472 w 1552575"/>
                <a:gd name="connsiteY300" fmla="*/ 729996 h 1733550"/>
                <a:gd name="connsiteX301" fmla="*/ 1497997 w 1552575"/>
                <a:gd name="connsiteY301" fmla="*/ 730091 h 1733550"/>
                <a:gd name="connsiteX302" fmla="*/ 1497902 w 1552575"/>
                <a:gd name="connsiteY302" fmla="*/ 732091 h 1733550"/>
                <a:gd name="connsiteX303" fmla="*/ 1506855 w 1552575"/>
                <a:gd name="connsiteY303" fmla="*/ 731329 h 1733550"/>
                <a:gd name="connsiteX304" fmla="*/ 1513046 w 1552575"/>
                <a:gd name="connsiteY304" fmla="*/ 750094 h 1733550"/>
                <a:gd name="connsiteX305" fmla="*/ 1518380 w 1552575"/>
                <a:gd name="connsiteY305" fmla="*/ 748474 h 1733550"/>
                <a:gd name="connsiteX306" fmla="*/ 1520190 w 1552575"/>
                <a:gd name="connsiteY306" fmla="*/ 754475 h 1733550"/>
                <a:gd name="connsiteX307" fmla="*/ 1524000 w 1552575"/>
                <a:gd name="connsiteY307" fmla="*/ 753523 h 1733550"/>
                <a:gd name="connsiteX308" fmla="*/ 1526286 w 1552575"/>
                <a:gd name="connsiteY308" fmla="*/ 759619 h 1733550"/>
                <a:gd name="connsiteX309" fmla="*/ 1522000 w 1552575"/>
                <a:gd name="connsiteY309" fmla="*/ 763524 h 1733550"/>
                <a:gd name="connsiteX310" fmla="*/ 1522952 w 1552575"/>
                <a:gd name="connsiteY310" fmla="*/ 766286 h 1733550"/>
                <a:gd name="connsiteX311" fmla="*/ 1530382 w 1552575"/>
                <a:gd name="connsiteY311" fmla="*/ 763810 h 1733550"/>
                <a:gd name="connsiteX312" fmla="*/ 1536192 w 1552575"/>
                <a:gd name="connsiteY312" fmla="*/ 786289 h 1733550"/>
                <a:gd name="connsiteX313" fmla="*/ 1538954 w 1552575"/>
                <a:gd name="connsiteY313" fmla="*/ 785813 h 1733550"/>
                <a:gd name="connsiteX314" fmla="*/ 1542574 w 1552575"/>
                <a:gd name="connsiteY314" fmla="*/ 803148 h 1733550"/>
                <a:gd name="connsiteX315" fmla="*/ 1541336 w 1552575"/>
                <a:gd name="connsiteY315" fmla="*/ 811911 h 1733550"/>
                <a:gd name="connsiteX316" fmla="*/ 1545527 w 1552575"/>
                <a:gd name="connsiteY316" fmla="*/ 811721 h 1733550"/>
                <a:gd name="connsiteX317" fmla="*/ 1547336 w 1552575"/>
                <a:gd name="connsiteY317" fmla="*/ 818864 h 1733550"/>
                <a:gd name="connsiteX318" fmla="*/ 1536097 w 1552575"/>
                <a:gd name="connsiteY318" fmla="*/ 829246 h 1733550"/>
                <a:gd name="connsiteX319" fmla="*/ 1521714 w 1552575"/>
                <a:gd name="connsiteY319" fmla="*/ 836009 h 1733550"/>
                <a:gd name="connsiteX320" fmla="*/ 1522762 w 1552575"/>
                <a:gd name="connsiteY320" fmla="*/ 838200 h 1733550"/>
                <a:gd name="connsiteX321" fmla="*/ 1501521 w 1552575"/>
                <a:gd name="connsiteY321" fmla="*/ 854107 h 1733550"/>
                <a:gd name="connsiteX322" fmla="*/ 1489234 w 1552575"/>
                <a:gd name="connsiteY322" fmla="*/ 857821 h 1733550"/>
                <a:gd name="connsiteX323" fmla="*/ 1485614 w 1552575"/>
                <a:gd name="connsiteY323" fmla="*/ 860012 h 1733550"/>
                <a:gd name="connsiteX324" fmla="*/ 1486281 w 1552575"/>
                <a:gd name="connsiteY324" fmla="*/ 863251 h 1733550"/>
                <a:gd name="connsiteX325" fmla="*/ 1459325 w 1552575"/>
                <a:gd name="connsiteY325" fmla="*/ 872776 h 1733550"/>
                <a:gd name="connsiteX326" fmla="*/ 1461992 w 1552575"/>
                <a:gd name="connsiteY326" fmla="*/ 897064 h 1733550"/>
                <a:gd name="connsiteX327" fmla="*/ 1464088 w 1552575"/>
                <a:gd name="connsiteY327" fmla="*/ 896588 h 1733550"/>
                <a:gd name="connsiteX328" fmla="*/ 1465136 w 1552575"/>
                <a:gd name="connsiteY328" fmla="*/ 905256 h 1733550"/>
                <a:gd name="connsiteX329" fmla="*/ 1468469 w 1552575"/>
                <a:gd name="connsiteY329" fmla="*/ 905542 h 1733550"/>
                <a:gd name="connsiteX330" fmla="*/ 1472851 w 1552575"/>
                <a:gd name="connsiteY330" fmla="*/ 936688 h 1733550"/>
                <a:gd name="connsiteX331" fmla="*/ 1469898 w 1552575"/>
                <a:gd name="connsiteY331" fmla="*/ 937165 h 1733550"/>
                <a:gd name="connsiteX332" fmla="*/ 1471708 w 1552575"/>
                <a:gd name="connsiteY332" fmla="*/ 945166 h 1733550"/>
                <a:gd name="connsiteX333" fmla="*/ 1462754 w 1552575"/>
                <a:gd name="connsiteY333" fmla="*/ 946595 h 1733550"/>
                <a:gd name="connsiteX334" fmla="*/ 1440180 w 1552575"/>
                <a:gd name="connsiteY334" fmla="*/ 944499 h 1733550"/>
                <a:gd name="connsiteX335" fmla="*/ 1441609 w 1552575"/>
                <a:gd name="connsiteY335" fmla="*/ 932974 h 1733550"/>
                <a:gd name="connsiteX336" fmla="*/ 1433608 w 1552575"/>
                <a:gd name="connsiteY336" fmla="*/ 934783 h 1733550"/>
                <a:gd name="connsiteX337" fmla="*/ 1432560 w 1552575"/>
                <a:gd name="connsiteY337" fmla="*/ 937355 h 1733550"/>
                <a:gd name="connsiteX338" fmla="*/ 1413986 w 1552575"/>
                <a:gd name="connsiteY338" fmla="*/ 936879 h 1733550"/>
                <a:gd name="connsiteX339" fmla="*/ 1409986 w 1552575"/>
                <a:gd name="connsiteY339" fmla="*/ 926306 h 1733550"/>
                <a:gd name="connsiteX340" fmla="*/ 1401604 w 1552575"/>
                <a:gd name="connsiteY340" fmla="*/ 929449 h 1733550"/>
                <a:gd name="connsiteX341" fmla="*/ 1397508 w 1552575"/>
                <a:gd name="connsiteY341" fmla="*/ 919448 h 1733550"/>
                <a:gd name="connsiteX342" fmla="*/ 1389412 w 1552575"/>
                <a:gd name="connsiteY342" fmla="*/ 922496 h 1733550"/>
                <a:gd name="connsiteX343" fmla="*/ 1383221 w 1552575"/>
                <a:gd name="connsiteY343" fmla="*/ 912400 h 1733550"/>
                <a:gd name="connsiteX344" fmla="*/ 1379125 w 1552575"/>
                <a:gd name="connsiteY344" fmla="*/ 922211 h 1733550"/>
                <a:gd name="connsiteX345" fmla="*/ 1366552 w 1552575"/>
                <a:gd name="connsiteY345" fmla="*/ 938022 h 1733550"/>
                <a:gd name="connsiteX346" fmla="*/ 1369695 w 1552575"/>
                <a:gd name="connsiteY346" fmla="*/ 946213 h 1733550"/>
                <a:gd name="connsiteX347" fmla="*/ 1359027 w 1552575"/>
                <a:gd name="connsiteY347" fmla="*/ 959548 h 1733550"/>
                <a:gd name="connsiteX348" fmla="*/ 1354741 w 1552575"/>
                <a:gd name="connsiteY348" fmla="*/ 962787 h 1733550"/>
                <a:gd name="connsiteX349" fmla="*/ 1348454 w 1552575"/>
                <a:gd name="connsiteY349" fmla="*/ 954596 h 1733550"/>
                <a:gd name="connsiteX350" fmla="*/ 1338358 w 1552575"/>
                <a:gd name="connsiteY350" fmla="*/ 953929 h 1733550"/>
                <a:gd name="connsiteX351" fmla="*/ 1336453 w 1552575"/>
                <a:gd name="connsiteY351" fmla="*/ 978789 h 1733550"/>
                <a:gd name="connsiteX352" fmla="*/ 1339310 w 1552575"/>
                <a:gd name="connsiteY352" fmla="*/ 979265 h 1733550"/>
                <a:gd name="connsiteX353" fmla="*/ 1337501 w 1552575"/>
                <a:gd name="connsiteY353" fmla="*/ 982313 h 1733550"/>
                <a:gd name="connsiteX354" fmla="*/ 1314545 w 1552575"/>
                <a:gd name="connsiteY354" fmla="*/ 997839 h 1733550"/>
                <a:gd name="connsiteX355" fmla="*/ 1308640 w 1552575"/>
                <a:gd name="connsiteY355" fmla="*/ 1013460 h 1733550"/>
                <a:gd name="connsiteX356" fmla="*/ 1304068 w 1552575"/>
                <a:gd name="connsiteY356" fmla="*/ 1015270 h 1733550"/>
                <a:gd name="connsiteX357" fmla="*/ 1294447 w 1552575"/>
                <a:gd name="connsiteY357" fmla="*/ 1030510 h 1733550"/>
                <a:gd name="connsiteX358" fmla="*/ 1292447 w 1552575"/>
                <a:gd name="connsiteY358" fmla="*/ 1035558 h 1733550"/>
                <a:gd name="connsiteX359" fmla="*/ 1295876 w 1552575"/>
                <a:gd name="connsiteY359" fmla="*/ 1039558 h 1733550"/>
                <a:gd name="connsiteX360" fmla="*/ 1290352 w 1552575"/>
                <a:gd name="connsiteY360" fmla="*/ 1054227 h 1733550"/>
                <a:gd name="connsiteX361" fmla="*/ 1287685 w 1552575"/>
                <a:gd name="connsiteY361" fmla="*/ 1072515 h 1733550"/>
                <a:gd name="connsiteX362" fmla="*/ 1281017 w 1552575"/>
                <a:gd name="connsiteY362" fmla="*/ 1072039 h 1733550"/>
                <a:gd name="connsiteX363" fmla="*/ 1283303 w 1552575"/>
                <a:gd name="connsiteY363" fmla="*/ 1078039 h 1733550"/>
                <a:gd name="connsiteX364" fmla="*/ 1279112 w 1552575"/>
                <a:gd name="connsiteY364" fmla="*/ 1097566 h 1733550"/>
                <a:gd name="connsiteX365" fmla="*/ 1284256 w 1552575"/>
                <a:gd name="connsiteY365" fmla="*/ 1108139 h 1733550"/>
                <a:gd name="connsiteX366" fmla="*/ 1252823 w 1552575"/>
                <a:gd name="connsiteY366" fmla="*/ 1094899 h 1733550"/>
                <a:gd name="connsiteX367" fmla="*/ 1247585 w 1552575"/>
                <a:gd name="connsiteY367" fmla="*/ 1105662 h 1733550"/>
                <a:gd name="connsiteX368" fmla="*/ 1235107 w 1552575"/>
                <a:gd name="connsiteY368" fmla="*/ 1100899 h 1733550"/>
                <a:gd name="connsiteX369" fmla="*/ 1231297 w 1552575"/>
                <a:gd name="connsiteY369" fmla="*/ 1110520 h 1733550"/>
                <a:gd name="connsiteX370" fmla="*/ 1215580 w 1552575"/>
                <a:gd name="connsiteY370" fmla="*/ 1122902 h 1733550"/>
                <a:gd name="connsiteX371" fmla="*/ 1209389 w 1552575"/>
                <a:gd name="connsiteY371" fmla="*/ 1137666 h 1733550"/>
                <a:gd name="connsiteX372" fmla="*/ 1209199 w 1552575"/>
                <a:gd name="connsiteY372" fmla="*/ 1141095 h 1733550"/>
                <a:gd name="connsiteX373" fmla="*/ 1212723 w 1552575"/>
                <a:gd name="connsiteY373" fmla="*/ 1141095 h 1733550"/>
                <a:gd name="connsiteX374" fmla="*/ 1211104 w 1552575"/>
                <a:gd name="connsiteY374" fmla="*/ 1149667 h 1733550"/>
                <a:gd name="connsiteX375" fmla="*/ 1208342 w 1552575"/>
                <a:gd name="connsiteY375" fmla="*/ 1149763 h 1733550"/>
                <a:gd name="connsiteX376" fmla="*/ 1207580 w 1552575"/>
                <a:gd name="connsiteY376" fmla="*/ 1153382 h 1733550"/>
                <a:gd name="connsiteX377" fmla="*/ 1192149 w 1552575"/>
                <a:gd name="connsiteY377" fmla="*/ 1149572 h 1733550"/>
                <a:gd name="connsiteX378" fmla="*/ 1187577 w 1552575"/>
                <a:gd name="connsiteY378" fmla="*/ 1164812 h 1733550"/>
                <a:gd name="connsiteX379" fmla="*/ 1161860 w 1552575"/>
                <a:gd name="connsiteY379" fmla="*/ 1164050 h 1733550"/>
                <a:gd name="connsiteX380" fmla="*/ 1160812 w 1552575"/>
                <a:gd name="connsiteY380" fmla="*/ 1177195 h 1733550"/>
                <a:gd name="connsiteX381" fmla="*/ 1214247 w 1552575"/>
                <a:gd name="connsiteY381" fmla="*/ 1181767 h 1733550"/>
                <a:gd name="connsiteX382" fmla="*/ 1235393 w 1552575"/>
                <a:gd name="connsiteY382" fmla="*/ 1187482 h 1733550"/>
                <a:gd name="connsiteX383" fmla="*/ 1234916 w 1552575"/>
                <a:gd name="connsiteY383" fmla="*/ 1189863 h 1733550"/>
                <a:gd name="connsiteX384" fmla="*/ 1263491 w 1552575"/>
                <a:gd name="connsiteY384" fmla="*/ 1187387 h 1733550"/>
                <a:gd name="connsiteX385" fmla="*/ 1266158 w 1552575"/>
                <a:gd name="connsiteY385" fmla="*/ 1191101 h 1733550"/>
                <a:gd name="connsiteX386" fmla="*/ 1260253 w 1552575"/>
                <a:gd name="connsiteY386" fmla="*/ 1195578 h 1733550"/>
                <a:gd name="connsiteX387" fmla="*/ 1268921 w 1552575"/>
                <a:gd name="connsiteY387" fmla="*/ 1197769 h 1733550"/>
                <a:gd name="connsiteX388" fmla="*/ 1268539 w 1552575"/>
                <a:gd name="connsiteY388" fmla="*/ 1206627 h 1733550"/>
                <a:gd name="connsiteX389" fmla="*/ 1258253 w 1552575"/>
                <a:gd name="connsiteY389" fmla="*/ 1219009 h 1733550"/>
                <a:gd name="connsiteX390" fmla="*/ 1255871 w 1552575"/>
                <a:gd name="connsiteY390" fmla="*/ 1239774 h 1733550"/>
                <a:gd name="connsiteX391" fmla="*/ 1249680 w 1552575"/>
                <a:gd name="connsiteY391" fmla="*/ 1252823 h 1733550"/>
                <a:gd name="connsiteX392" fmla="*/ 1232059 w 1552575"/>
                <a:gd name="connsiteY392" fmla="*/ 1254823 h 1733550"/>
                <a:gd name="connsiteX393" fmla="*/ 1223201 w 1552575"/>
                <a:gd name="connsiteY393" fmla="*/ 1260157 h 1733550"/>
                <a:gd name="connsiteX394" fmla="*/ 1209199 w 1552575"/>
                <a:gd name="connsiteY394" fmla="*/ 1263110 h 1733550"/>
                <a:gd name="connsiteX395" fmla="*/ 1171099 w 1552575"/>
                <a:gd name="connsiteY395" fmla="*/ 1255966 h 1733550"/>
                <a:gd name="connsiteX396" fmla="*/ 1157002 w 1552575"/>
                <a:gd name="connsiteY396" fmla="*/ 1255966 h 1733550"/>
                <a:gd name="connsiteX397" fmla="*/ 1159383 w 1552575"/>
                <a:gd name="connsiteY397" fmla="*/ 1258443 h 1733550"/>
                <a:gd name="connsiteX398" fmla="*/ 1159097 w 1552575"/>
                <a:gd name="connsiteY398" fmla="*/ 1269587 h 1733550"/>
                <a:gd name="connsiteX399" fmla="*/ 1164812 w 1552575"/>
                <a:gd name="connsiteY399" fmla="*/ 1276255 h 1733550"/>
                <a:gd name="connsiteX400" fmla="*/ 1166051 w 1552575"/>
                <a:gd name="connsiteY400" fmla="*/ 1296067 h 1733550"/>
                <a:gd name="connsiteX401" fmla="*/ 1195578 w 1552575"/>
                <a:gd name="connsiteY401" fmla="*/ 1297305 h 1733550"/>
                <a:gd name="connsiteX402" fmla="*/ 1191006 w 1552575"/>
                <a:gd name="connsiteY402" fmla="*/ 1288066 h 1733550"/>
                <a:gd name="connsiteX403" fmla="*/ 1198150 w 1552575"/>
                <a:gd name="connsiteY403" fmla="*/ 1295590 h 1733550"/>
                <a:gd name="connsiteX404" fmla="*/ 1201674 w 1552575"/>
                <a:gd name="connsiteY404" fmla="*/ 1295686 h 1733550"/>
                <a:gd name="connsiteX405" fmla="*/ 1203293 w 1552575"/>
                <a:gd name="connsiteY405" fmla="*/ 1305020 h 1733550"/>
                <a:gd name="connsiteX406" fmla="*/ 1207675 w 1552575"/>
                <a:gd name="connsiteY406" fmla="*/ 1302734 h 1733550"/>
                <a:gd name="connsiteX407" fmla="*/ 1213295 w 1552575"/>
                <a:gd name="connsiteY407" fmla="*/ 1311783 h 1733550"/>
                <a:gd name="connsiteX408" fmla="*/ 1213295 w 1552575"/>
                <a:gd name="connsiteY408" fmla="*/ 1325880 h 1733550"/>
                <a:gd name="connsiteX409" fmla="*/ 1210723 w 1552575"/>
                <a:gd name="connsiteY409" fmla="*/ 1331881 h 1733550"/>
                <a:gd name="connsiteX410" fmla="*/ 1205960 w 1552575"/>
                <a:gd name="connsiteY410" fmla="*/ 1332738 h 1733550"/>
                <a:gd name="connsiteX411" fmla="*/ 1207961 w 1552575"/>
                <a:gd name="connsiteY411" fmla="*/ 1344073 h 1733550"/>
                <a:gd name="connsiteX412" fmla="*/ 1200436 w 1552575"/>
                <a:gd name="connsiteY412" fmla="*/ 1345025 h 1733550"/>
                <a:gd name="connsiteX413" fmla="*/ 1200150 w 1552575"/>
                <a:gd name="connsiteY413" fmla="*/ 1350740 h 1733550"/>
                <a:gd name="connsiteX414" fmla="*/ 1194149 w 1552575"/>
                <a:gd name="connsiteY414" fmla="*/ 1349407 h 1733550"/>
                <a:gd name="connsiteX415" fmla="*/ 1193102 w 1552575"/>
                <a:gd name="connsiteY415" fmla="*/ 1357979 h 1733550"/>
                <a:gd name="connsiteX416" fmla="*/ 1188530 w 1552575"/>
                <a:gd name="connsiteY416" fmla="*/ 1356836 h 1733550"/>
                <a:gd name="connsiteX417" fmla="*/ 1182053 w 1552575"/>
                <a:gd name="connsiteY417" fmla="*/ 1363504 h 1733550"/>
                <a:gd name="connsiteX418" fmla="*/ 1188053 w 1552575"/>
                <a:gd name="connsiteY418" fmla="*/ 1369409 h 1733550"/>
                <a:gd name="connsiteX419" fmla="*/ 1179386 w 1552575"/>
                <a:gd name="connsiteY419" fmla="*/ 1378363 h 1733550"/>
                <a:gd name="connsiteX420" fmla="*/ 1177195 w 1552575"/>
                <a:gd name="connsiteY420" fmla="*/ 1377220 h 1733550"/>
                <a:gd name="connsiteX421" fmla="*/ 1181767 w 1552575"/>
                <a:gd name="connsiteY421" fmla="*/ 1384268 h 1733550"/>
                <a:gd name="connsiteX422" fmla="*/ 1175766 w 1552575"/>
                <a:gd name="connsiteY422" fmla="*/ 1387888 h 1733550"/>
                <a:gd name="connsiteX423" fmla="*/ 1181481 w 1552575"/>
                <a:gd name="connsiteY423" fmla="*/ 1396460 h 1733550"/>
                <a:gd name="connsiteX424" fmla="*/ 1177195 w 1552575"/>
                <a:gd name="connsiteY424" fmla="*/ 1397032 h 1733550"/>
                <a:gd name="connsiteX425" fmla="*/ 1175290 w 1552575"/>
                <a:gd name="connsiteY425" fmla="*/ 1400080 h 1733550"/>
                <a:gd name="connsiteX426" fmla="*/ 1188339 w 1552575"/>
                <a:gd name="connsiteY426" fmla="*/ 1412462 h 1733550"/>
                <a:gd name="connsiteX427" fmla="*/ 1182434 w 1552575"/>
                <a:gd name="connsiteY427" fmla="*/ 1417320 h 1733550"/>
                <a:gd name="connsiteX428" fmla="*/ 1187482 w 1552575"/>
                <a:gd name="connsiteY428" fmla="*/ 1424464 h 1733550"/>
                <a:gd name="connsiteX429" fmla="*/ 1183958 w 1552575"/>
                <a:gd name="connsiteY429" fmla="*/ 1426273 h 1733550"/>
                <a:gd name="connsiteX430" fmla="*/ 1179671 w 1552575"/>
                <a:gd name="connsiteY430" fmla="*/ 1419511 h 1733550"/>
                <a:gd name="connsiteX431" fmla="*/ 1170718 w 1552575"/>
                <a:gd name="connsiteY431" fmla="*/ 1426464 h 1733550"/>
                <a:gd name="connsiteX432" fmla="*/ 1180814 w 1552575"/>
                <a:gd name="connsiteY432" fmla="*/ 1440275 h 1733550"/>
                <a:gd name="connsiteX433" fmla="*/ 1156335 w 1552575"/>
                <a:gd name="connsiteY433" fmla="*/ 1461802 h 1733550"/>
                <a:gd name="connsiteX434" fmla="*/ 1159859 w 1552575"/>
                <a:gd name="connsiteY434" fmla="*/ 1466279 h 1733550"/>
                <a:gd name="connsiteX435" fmla="*/ 1152620 w 1552575"/>
                <a:gd name="connsiteY435" fmla="*/ 1473708 h 1733550"/>
                <a:gd name="connsiteX436" fmla="*/ 1154049 w 1552575"/>
                <a:gd name="connsiteY436" fmla="*/ 1475708 h 1733550"/>
                <a:gd name="connsiteX437" fmla="*/ 1143095 w 1552575"/>
                <a:gd name="connsiteY437" fmla="*/ 1481614 h 1733550"/>
                <a:gd name="connsiteX438" fmla="*/ 1149382 w 1552575"/>
                <a:gd name="connsiteY438" fmla="*/ 1484376 h 1733550"/>
                <a:gd name="connsiteX439" fmla="*/ 1146334 w 1552575"/>
                <a:gd name="connsiteY439" fmla="*/ 1487805 h 1733550"/>
                <a:gd name="connsiteX440" fmla="*/ 1132237 w 1552575"/>
                <a:gd name="connsiteY440" fmla="*/ 1488091 h 1733550"/>
                <a:gd name="connsiteX441" fmla="*/ 1129665 w 1552575"/>
                <a:gd name="connsiteY441" fmla="*/ 1498949 h 1733550"/>
                <a:gd name="connsiteX442" fmla="*/ 1125760 w 1552575"/>
                <a:gd name="connsiteY442" fmla="*/ 1494187 h 1733550"/>
                <a:gd name="connsiteX443" fmla="*/ 1124617 w 1552575"/>
                <a:gd name="connsiteY443" fmla="*/ 1496758 h 1733550"/>
                <a:gd name="connsiteX444" fmla="*/ 1121473 w 1552575"/>
                <a:gd name="connsiteY444" fmla="*/ 1496187 h 1733550"/>
                <a:gd name="connsiteX445" fmla="*/ 1120140 w 1552575"/>
                <a:gd name="connsiteY445" fmla="*/ 1502283 h 1733550"/>
                <a:gd name="connsiteX446" fmla="*/ 1112044 w 1552575"/>
                <a:gd name="connsiteY446" fmla="*/ 1501045 h 1733550"/>
                <a:gd name="connsiteX447" fmla="*/ 1108805 w 1552575"/>
                <a:gd name="connsiteY447" fmla="*/ 1494568 h 1733550"/>
                <a:gd name="connsiteX448" fmla="*/ 1106614 w 1552575"/>
                <a:gd name="connsiteY448" fmla="*/ 1497806 h 1733550"/>
                <a:gd name="connsiteX449" fmla="*/ 1104233 w 1552575"/>
                <a:gd name="connsiteY449" fmla="*/ 1495711 h 1733550"/>
                <a:gd name="connsiteX450" fmla="*/ 1095947 w 1552575"/>
                <a:gd name="connsiteY450" fmla="*/ 1496568 h 1733550"/>
                <a:gd name="connsiteX451" fmla="*/ 1092232 w 1552575"/>
                <a:gd name="connsiteY451" fmla="*/ 1492663 h 1733550"/>
                <a:gd name="connsiteX452" fmla="*/ 1083278 w 1552575"/>
                <a:gd name="connsiteY452" fmla="*/ 1496663 h 1733550"/>
                <a:gd name="connsiteX453" fmla="*/ 1083088 w 1552575"/>
                <a:gd name="connsiteY453" fmla="*/ 1494472 h 1733550"/>
                <a:gd name="connsiteX454" fmla="*/ 1063847 w 1552575"/>
                <a:gd name="connsiteY454" fmla="*/ 1489043 h 1733550"/>
                <a:gd name="connsiteX455" fmla="*/ 1059180 w 1552575"/>
                <a:gd name="connsiteY455" fmla="*/ 1491234 h 1733550"/>
                <a:gd name="connsiteX456" fmla="*/ 1051941 w 1552575"/>
                <a:gd name="connsiteY456" fmla="*/ 1489043 h 1733550"/>
                <a:gd name="connsiteX457" fmla="*/ 1048988 w 1552575"/>
                <a:gd name="connsiteY457" fmla="*/ 1489234 h 1733550"/>
                <a:gd name="connsiteX458" fmla="*/ 1048036 w 1552575"/>
                <a:gd name="connsiteY458" fmla="*/ 1493615 h 1733550"/>
                <a:gd name="connsiteX459" fmla="*/ 1044702 w 1552575"/>
                <a:gd name="connsiteY459" fmla="*/ 1491520 h 1733550"/>
                <a:gd name="connsiteX460" fmla="*/ 1037463 w 1552575"/>
                <a:gd name="connsiteY460" fmla="*/ 1496949 h 1733550"/>
                <a:gd name="connsiteX461" fmla="*/ 1041845 w 1552575"/>
                <a:gd name="connsiteY461" fmla="*/ 1502569 h 1733550"/>
                <a:gd name="connsiteX462" fmla="*/ 1039654 w 1552575"/>
                <a:gd name="connsiteY462" fmla="*/ 1503997 h 1733550"/>
                <a:gd name="connsiteX463" fmla="*/ 1036892 w 1552575"/>
                <a:gd name="connsiteY463" fmla="*/ 1499711 h 1733550"/>
                <a:gd name="connsiteX464" fmla="*/ 1032796 w 1552575"/>
                <a:gd name="connsiteY464" fmla="*/ 1499045 h 1733550"/>
                <a:gd name="connsiteX465" fmla="*/ 1033081 w 1552575"/>
                <a:gd name="connsiteY465" fmla="*/ 1501902 h 1733550"/>
                <a:gd name="connsiteX466" fmla="*/ 1029843 w 1552575"/>
                <a:gd name="connsiteY466" fmla="*/ 1500188 h 1733550"/>
                <a:gd name="connsiteX467" fmla="*/ 1026986 w 1552575"/>
                <a:gd name="connsiteY467" fmla="*/ 1504093 h 1733550"/>
                <a:gd name="connsiteX468" fmla="*/ 1012412 w 1552575"/>
                <a:gd name="connsiteY468" fmla="*/ 1544764 h 1733550"/>
                <a:gd name="connsiteX469" fmla="*/ 1014889 w 1552575"/>
                <a:gd name="connsiteY469" fmla="*/ 1556956 h 1733550"/>
                <a:gd name="connsiteX470" fmla="*/ 1006412 w 1552575"/>
                <a:gd name="connsiteY470" fmla="*/ 1558385 h 1733550"/>
                <a:gd name="connsiteX471" fmla="*/ 1000792 w 1552575"/>
                <a:gd name="connsiteY471" fmla="*/ 1593342 h 1733550"/>
                <a:gd name="connsiteX472" fmla="*/ 994600 w 1552575"/>
                <a:gd name="connsiteY472" fmla="*/ 1603153 h 1733550"/>
                <a:gd name="connsiteX473" fmla="*/ 1002030 w 1552575"/>
                <a:gd name="connsiteY473" fmla="*/ 1617631 h 1733550"/>
                <a:gd name="connsiteX474" fmla="*/ 1004221 w 1552575"/>
                <a:gd name="connsiteY474" fmla="*/ 1631251 h 1733550"/>
                <a:gd name="connsiteX475" fmla="*/ 1002697 w 1552575"/>
                <a:gd name="connsiteY475" fmla="*/ 1636966 h 1733550"/>
                <a:gd name="connsiteX476" fmla="*/ 987552 w 1552575"/>
                <a:gd name="connsiteY476" fmla="*/ 1647444 h 1733550"/>
                <a:gd name="connsiteX477" fmla="*/ 989838 w 1552575"/>
                <a:gd name="connsiteY477" fmla="*/ 1649825 h 1733550"/>
                <a:gd name="connsiteX478" fmla="*/ 998315 w 1552575"/>
                <a:gd name="connsiteY478" fmla="*/ 1647920 h 1733550"/>
                <a:gd name="connsiteX479" fmla="*/ 982694 w 1552575"/>
                <a:gd name="connsiteY479" fmla="*/ 1690021 h 1733550"/>
                <a:gd name="connsiteX480" fmla="*/ 986695 w 1552575"/>
                <a:gd name="connsiteY480" fmla="*/ 1713262 h 1733550"/>
                <a:gd name="connsiteX481" fmla="*/ 982313 w 1552575"/>
                <a:gd name="connsiteY481" fmla="*/ 1716310 h 1733550"/>
                <a:gd name="connsiteX482" fmla="*/ 957548 w 1552575"/>
                <a:gd name="connsiteY482" fmla="*/ 1684687 h 1733550"/>
                <a:gd name="connsiteX483" fmla="*/ 945928 w 1552575"/>
                <a:gd name="connsiteY483" fmla="*/ 1679734 h 1733550"/>
                <a:gd name="connsiteX484" fmla="*/ 948785 w 1552575"/>
                <a:gd name="connsiteY484" fmla="*/ 1672685 h 1733550"/>
                <a:gd name="connsiteX485" fmla="*/ 946309 w 1552575"/>
                <a:gd name="connsiteY485" fmla="*/ 1667161 h 1733550"/>
                <a:gd name="connsiteX486" fmla="*/ 932212 w 1552575"/>
                <a:gd name="connsiteY486" fmla="*/ 1669828 h 1733550"/>
                <a:gd name="connsiteX487" fmla="*/ 921734 w 1552575"/>
                <a:gd name="connsiteY487" fmla="*/ 1665827 h 1733550"/>
                <a:gd name="connsiteX488" fmla="*/ 919067 w 1552575"/>
                <a:gd name="connsiteY488" fmla="*/ 1661827 h 1733550"/>
                <a:gd name="connsiteX489" fmla="*/ 921163 w 1552575"/>
                <a:gd name="connsiteY489" fmla="*/ 1656016 h 1733550"/>
                <a:gd name="connsiteX490" fmla="*/ 916972 w 1552575"/>
                <a:gd name="connsiteY490" fmla="*/ 1655350 h 1733550"/>
                <a:gd name="connsiteX491" fmla="*/ 913162 w 1552575"/>
                <a:gd name="connsiteY491" fmla="*/ 1646396 h 1733550"/>
                <a:gd name="connsiteX492" fmla="*/ 908114 w 1552575"/>
                <a:gd name="connsiteY492" fmla="*/ 1642015 h 1733550"/>
                <a:gd name="connsiteX493" fmla="*/ 905732 w 1552575"/>
                <a:gd name="connsiteY493" fmla="*/ 1632966 h 1733550"/>
                <a:gd name="connsiteX494" fmla="*/ 901732 w 1552575"/>
                <a:gd name="connsiteY494" fmla="*/ 1630871 h 1733550"/>
                <a:gd name="connsiteX495" fmla="*/ 891540 w 1552575"/>
                <a:gd name="connsiteY495" fmla="*/ 1641443 h 1733550"/>
                <a:gd name="connsiteX496" fmla="*/ 876491 w 1552575"/>
                <a:gd name="connsiteY496" fmla="*/ 1673352 h 1733550"/>
                <a:gd name="connsiteX497" fmla="*/ 879253 w 1552575"/>
                <a:gd name="connsiteY497" fmla="*/ 1672780 h 1733550"/>
                <a:gd name="connsiteX498" fmla="*/ 863156 w 1552575"/>
                <a:gd name="connsiteY498" fmla="*/ 1695164 h 1733550"/>
                <a:gd name="connsiteX499" fmla="*/ 865251 w 1552575"/>
                <a:gd name="connsiteY499" fmla="*/ 1708595 h 1733550"/>
                <a:gd name="connsiteX500" fmla="*/ 863346 w 1552575"/>
                <a:gd name="connsiteY500" fmla="*/ 1714976 h 1733550"/>
                <a:gd name="connsiteX501" fmla="*/ 852773 w 1552575"/>
                <a:gd name="connsiteY501" fmla="*/ 1726597 h 1733550"/>
                <a:gd name="connsiteX502" fmla="*/ 834390 w 1552575"/>
                <a:gd name="connsiteY502" fmla="*/ 1730883 h 1733550"/>
                <a:gd name="connsiteX503" fmla="*/ 799529 w 1552575"/>
                <a:gd name="connsiteY503" fmla="*/ 1728788 h 1733550"/>
                <a:gd name="connsiteX504" fmla="*/ 784479 w 1552575"/>
                <a:gd name="connsiteY504" fmla="*/ 1722691 h 1733550"/>
                <a:gd name="connsiteX505" fmla="*/ 775811 w 1552575"/>
                <a:gd name="connsiteY505" fmla="*/ 1713547 h 1733550"/>
                <a:gd name="connsiteX506" fmla="*/ 756380 w 1552575"/>
                <a:gd name="connsiteY506" fmla="*/ 1700498 h 1733550"/>
                <a:gd name="connsiteX507" fmla="*/ 718947 w 1552575"/>
                <a:gd name="connsiteY507" fmla="*/ 1699450 h 1733550"/>
                <a:gd name="connsiteX508" fmla="*/ 716090 w 1552575"/>
                <a:gd name="connsiteY508" fmla="*/ 1710690 h 1733550"/>
                <a:gd name="connsiteX509" fmla="*/ 705707 w 1552575"/>
                <a:gd name="connsiteY509" fmla="*/ 1723454 h 1733550"/>
                <a:gd name="connsiteX510" fmla="*/ 704945 w 1552575"/>
                <a:gd name="connsiteY510" fmla="*/ 1732312 h 1733550"/>
                <a:gd name="connsiteX511" fmla="*/ 692563 w 1552575"/>
                <a:gd name="connsiteY511" fmla="*/ 1714976 h 1733550"/>
                <a:gd name="connsiteX512" fmla="*/ 686848 w 1552575"/>
                <a:gd name="connsiteY512" fmla="*/ 1691545 h 1733550"/>
                <a:gd name="connsiteX513" fmla="*/ 680180 w 1552575"/>
                <a:gd name="connsiteY513" fmla="*/ 1681448 h 1733550"/>
                <a:gd name="connsiteX514" fmla="*/ 671894 w 1552575"/>
                <a:gd name="connsiteY514" fmla="*/ 1677257 h 1733550"/>
                <a:gd name="connsiteX515" fmla="*/ 648462 w 1552575"/>
                <a:gd name="connsiteY515" fmla="*/ 1674019 h 1733550"/>
                <a:gd name="connsiteX516" fmla="*/ 626269 w 1552575"/>
                <a:gd name="connsiteY516" fmla="*/ 1651635 h 1733550"/>
                <a:gd name="connsiteX517" fmla="*/ 611410 w 1552575"/>
                <a:gd name="connsiteY517" fmla="*/ 1642586 h 1733550"/>
                <a:gd name="connsiteX518" fmla="*/ 601694 w 1552575"/>
                <a:gd name="connsiteY518" fmla="*/ 1638586 h 1733550"/>
                <a:gd name="connsiteX519" fmla="*/ 592074 w 1552575"/>
                <a:gd name="connsiteY519" fmla="*/ 1638490 h 1733550"/>
                <a:gd name="connsiteX520" fmla="*/ 560451 w 1552575"/>
                <a:gd name="connsiteY520" fmla="*/ 1645920 h 1733550"/>
                <a:gd name="connsiteX521" fmla="*/ 524923 w 1552575"/>
                <a:gd name="connsiteY521" fmla="*/ 1647730 h 1733550"/>
                <a:gd name="connsiteX522" fmla="*/ 496824 w 1552575"/>
                <a:gd name="connsiteY522" fmla="*/ 1626775 h 1733550"/>
                <a:gd name="connsiteX523" fmla="*/ 491109 w 1552575"/>
                <a:gd name="connsiteY523" fmla="*/ 1605820 h 1733550"/>
                <a:gd name="connsiteX524" fmla="*/ 476345 w 1552575"/>
                <a:gd name="connsiteY524" fmla="*/ 1577435 h 1733550"/>
                <a:gd name="connsiteX525" fmla="*/ 474916 w 1552575"/>
                <a:gd name="connsiteY525" fmla="*/ 1568101 h 1733550"/>
                <a:gd name="connsiteX526" fmla="*/ 465582 w 1552575"/>
                <a:gd name="connsiteY526" fmla="*/ 1562100 h 1733550"/>
                <a:gd name="connsiteX527" fmla="*/ 462534 w 1552575"/>
                <a:gd name="connsiteY527" fmla="*/ 1542288 h 1733550"/>
                <a:gd name="connsiteX528" fmla="*/ 463391 w 1552575"/>
                <a:gd name="connsiteY528" fmla="*/ 1527715 h 1733550"/>
                <a:gd name="connsiteX529" fmla="*/ 460534 w 1552575"/>
                <a:gd name="connsiteY529" fmla="*/ 1518380 h 1733550"/>
                <a:gd name="connsiteX530" fmla="*/ 470630 w 1552575"/>
                <a:gd name="connsiteY530" fmla="*/ 1492567 h 1733550"/>
                <a:gd name="connsiteX531" fmla="*/ 464344 w 1552575"/>
                <a:gd name="connsiteY531" fmla="*/ 1481614 h 1733550"/>
                <a:gd name="connsiteX532" fmla="*/ 464153 w 1552575"/>
                <a:gd name="connsiteY532" fmla="*/ 1463802 h 1733550"/>
                <a:gd name="connsiteX533" fmla="*/ 457581 w 1552575"/>
                <a:gd name="connsiteY533" fmla="*/ 1451705 h 1733550"/>
                <a:gd name="connsiteX534" fmla="*/ 445961 w 1552575"/>
                <a:gd name="connsiteY534" fmla="*/ 1439513 h 1733550"/>
                <a:gd name="connsiteX535" fmla="*/ 418148 w 1552575"/>
                <a:gd name="connsiteY535" fmla="*/ 1442275 h 1733550"/>
                <a:gd name="connsiteX536" fmla="*/ 407289 w 1552575"/>
                <a:gd name="connsiteY536" fmla="*/ 1439799 h 1733550"/>
                <a:gd name="connsiteX537" fmla="*/ 399860 w 1552575"/>
                <a:gd name="connsiteY537" fmla="*/ 1447514 h 1733550"/>
                <a:gd name="connsiteX538" fmla="*/ 390620 w 1552575"/>
                <a:gd name="connsiteY538" fmla="*/ 1449514 h 1733550"/>
                <a:gd name="connsiteX539" fmla="*/ 388620 w 1552575"/>
                <a:gd name="connsiteY539" fmla="*/ 1431893 h 1733550"/>
                <a:gd name="connsiteX540" fmla="*/ 392811 w 1552575"/>
                <a:gd name="connsiteY540" fmla="*/ 1422845 h 1733550"/>
                <a:gd name="connsiteX541" fmla="*/ 391954 w 1552575"/>
                <a:gd name="connsiteY541" fmla="*/ 1416939 h 1733550"/>
                <a:gd name="connsiteX542" fmla="*/ 399383 w 1552575"/>
                <a:gd name="connsiteY542" fmla="*/ 1407033 h 1733550"/>
                <a:gd name="connsiteX543" fmla="*/ 394525 w 1552575"/>
                <a:gd name="connsiteY543" fmla="*/ 1392269 h 1733550"/>
                <a:gd name="connsiteX544" fmla="*/ 395859 w 1552575"/>
                <a:gd name="connsiteY544" fmla="*/ 1381601 h 1733550"/>
                <a:gd name="connsiteX545" fmla="*/ 405956 w 1552575"/>
                <a:gd name="connsiteY545" fmla="*/ 1370933 h 1733550"/>
                <a:gd name="connsiteX546" fmla="*/ 409480 w 1552575"/>
                <a:gd name="connsiteY546" fmla="*/ 1359503 h 1733550"/>
                <a:gd name="connsiteX547" fmla="*/ 406432 w 1552575"/>
                <a:gd name="connsiteY547" fmla="*/ 1343882 h 1733550"/>
                <a:gd name="connsiteX548" fmla="*/ 402812 w 1552575"/>
                <a:gd name="connsiteY548" fmla="*/ 1342072 h 1733550"/>
                <a:gd name="connsiteX549" fmla="*/ 397954 w 1552575"/>
                <a:gd name="connsiteY549" fmla="*/ 1327690 h 1733550"/>
                <a:gd name="connsiteX550" fmla="*/ 399860 w 1552575"/>
                <a:gd name="connsiteY550" fmla="*/ 1300448 h 1733550"/>
                <a:gd name="connsiteX551" fmla="*/ 394525 w 1552575"/>
                <a:gd name="connsiteY551" fmla="*/ 1290256 h 1733550"/>
                <a:gd name="connsiteX552" fmla="*/ 393859 w 1552575"/>
                <a:gd name="connsiteY552" fmla="*/ 1269682 h 1733550"/>
                <a:gd name="connsiteX553" fmla="*/ 385667 w 1552575"/>
                <a:gd name="connsiteY553" fmla="*/ 1255205 h 1733550"/>
                <a:gd name="connsiteX554" fmla="*/ 370808 w 1552575"/>
                <a:gd name="connsiteY554" fmla="*/ 1253680 h 1733550"/>
                <a:gd name="connsiteX555" fmla="*/ 351663 w 1552575"/>
                <a:gd name="connsiteY555" fmla="*/ 1229582 h 1733550"/>
                <a:gd name="connsiteX556" fmla="*/ 331756 w 1552575"/>
                <a:gd name="connsiteY556" fmla="*/ 1224820 h 1733550"/>
                <a:gd name="connsiteX557" fmla="*/ 324803 w 1552575"/>
                <a:gd name="connsiteY557" fmla="*/ 1215485 h 1733550"/>
                <a:gd name="connsiteX558" fmla="*/ 315563 w 1552575"/>
                <a:gd name="connsiteY558" fmla="*/ 1217581 h 1733550"/>
                <a:gd name="connsiteX559" fmla="*/ 312611 w 1552575"/>
                <a:gd name="connsiteY559" fmla="*/ 1223200 h 1733550"/>
                <a:gd name="connsiteX560" fmla="*/ 313468 w 1552575"/>
                <a:gd name="connsiteY560" fmla="*/ 1232345 h 1733550"/>
                <a:gd name="connsiteX561" fmla="*/ 282226 w 1552575"/>
                <a:gd name="connsiteY561" fmla="*/ 1231011 h 1733550"/>
                <a:gd name="connsiteX562" fmla="*/ 266700 w 1552575"/>
                <a:gd name="connsiteY562" fmla="*/ 1218057 h 1733550"/>
                <a:gd name="connsiteX563" fmla="*/ 252794 w 1552575"/>
                <a:gd name="connsiteY563" fmla="*/ 1198055 h 1733550"/>
                <a:gd name="connsiteX564" fmla="*/ 188119 w 1552575"/>
                <a:gd name="connsiteY564" fmla="*/ 1156716 h 1733550"/>
                <a:gd name="connsiteX565" fmla="*/ 169926 w 1552575"/>
                <a:gd name="connsiteY565" fmla="*/ 1161574 h 1733550"/>
                <a:gd name="connsiteX566" fmla="*/ 166402 w 1552575"/>
                <a:gd name="connsiteY566" fmla="*/ 1164336 h 1733550"/>
                <a:gd name="connsiteX567" fmla="*/ 161354 w 1552575"/>
                <a:gd name="connsiteY567" fmla="*/ 1176719 h 1733550"/>
                <a:gd name="connsiteX568" fmla="*/ 154972 w 1552575"/>
                <a:gd name="connsiteY568" fmla="*/ 1180529 h 1733550"/>
                <a:gd name="connsiteX569" fmla="*/ 130969 w 1552575"/>
                <a:gd name="connsiteY569" fmla="*/ 1181290 h 1733550"/>
                <a:gd name="connsiteX570" fmla="*/ 112490 w 1552575"/>
                <a:gd name="connsiteY570" fmla="*/ 1174718 h 1733550"/>
                <a:gd name="connsiteX571" fmla="*/ 110109 w 1552575"/>
                <a:gd name="connsiteY571" fmla="*/ 1185481 h 1733550"/>
                <a:gd name="connsiteX572" fmla="*/ 85916 w 1552575"/>
                <a:gd name="connsiteY572" fmla="*/ 1194530 h 1733550"/>
                <a:gd name="connsiteX573" fmla="*/ 78867 w 1552575"/>
                <a:gd name="connsiteY573" fmla="*/ 1194149 h 1733550"/>
                <a:gd name="connsiteX574" fmla="*/ 67151 w 1552575"/>
                <a:gd name="connsiteY574" fmla="*/ 1182338 h 1733550"/>
                <a:gd name="connsiteX575" fmla="*/ 60293 w 1552575"/>
                <a:gd name="connsiteY575" fmla="*/ 1181005 h 1733550"/>
                <a:gd name="connsiteX576" fmla="*/ 50387 w 1552575"/>
                <a:gd name="connsiteY576" fmla="*/ 1166146 h 1733550"/>
                <a:gd name="connsiteX577" fmla="*/ 39815 w 1552575"/>
                <a:gd name="connsiteY577" fmla="*/ 1163764 h 1733550"/>
                <a:gd name="connsiteX578" fmla="*/ 423196 w 1552575"/>
                <a:gd name="connsiteY578" fmla="*/ 1256538 h 1733550"/>
                <a:gd name="connsiteX579" fmla="*/ 427482 w 1552575"/>
                <a:gd name="connsiteY579" fmla="*/ 1255490 h 1733550"/>
                <a:gd name="connsiteX580" fmla="*/ 428339 w 1552575"/>
                <a:gd name="connsiteY580" fmla="*/ 1251871 h 1733550"/>
                <a:gd name="connsiteX581" fmla="*/ 423196 w 1552575"/>
                <a:gd name="connsiteY581" fmla="*/ 1256538 h 1733550"/>
                <a:gd name="connsiteX582" fmla="*/ 369284 w 1552575"/>
                <a:gd name="connsiteY582" fmla="*/ 1220724 h 1733550"/>
                <a:gd name="connsiteX583" fmla="*/ 362712 w 1552575"/>
                <a:gd name="connsiteY583" fmla="*/ 1215485 h 1733550"/>
                <a:gd name="connsiteX584" fmla="*/ 360426 w 1552575"/>
                <a:gd name="connsiteY584" fmla="*/ 1215199 h 1733550"/>
                <a:gd name="connsiteX585" fmla="*/ 364522 w 1552575"/>
                <a:gd name="connsiteY585" fmla="*/ 1217676 h 1733550"/>
                <a:gd name="connsiteX586" fmla="*/ 363569 w 1552575"/>
                <a:gd name="connsiteY586" fmla="*/ 1221962 h 1733550"/>
                <a:gd name="connsiteX587" fmla="*/ 368522 w 1552575"/>
                <a:gd name="connsiteY587" fmla="*/ 1225010 h 1733550"/>
                <a:gd name="connsiteX588" fmla="*/ 369284 w 1552575"/>
                <a:gd name="connsiteY588" fmla="*/ 1220724 h 1733550"/>
                <a:gd name="connsiteX589" fmla="*/ 330994 w 1552575"/>
                <a:gd name="connsiteY589" fmla="*/ 1220629 h 1733550"/>
                <a:gd name="connsiteX590" fmla="*/ 338804 w 1552575"/>
                <a:gd name="connsiteY590" fmla="*/ 1217866 h 1733550"/>
                <a:gd name="connsiteX591" fmla="*/ 338519 w 1552575"/>
                <a:gd name="connsiteY591" fmla="*/ 1215199 h 1733550"/>
                <a:gd name="connsiteX592" fmla="*/ 333375 w 1552575"/>
                <a:gd name="connsiteY592" fmla="*/ 1216914 h 1733550"/>
                <a:gd name="connsiteX593" fmla="*/ 330994 w 1552575"/>
                <a:gd name="connsiteY593" fmla="*/ 1220629 h 173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</a:cxnLst>
              <a:rect l="l" t="t" r="r" b="b"/>
              <a:pathLst>
                <a:path w="1552575" h="1733550">
                  <a:moveTo>
                    <a:pt x="39815" y="1163764"/>
                  </a:moveTo>
                  <a:lnTo>
                    <a:pt x="21336" y="1144238"/>
                  </a:lnTo>
                  <a:lnTo>
                    <a:pt x="13335" y="1118902"/>
                  </a:lnTo>
                  <a:lnTo>
                    <a:pt x="13621" y="1112425"/>
                  </a:lnTo>
                  <a:lnTo>
                    <a:pt x="9525" y="1105757"/>
                  </a:lnTo>
                  <a:lnTo>
                    <a:pt x="22289" y="1093756"/>
                  </a:lnTo>
                  <a:lnTo>
                    <a:pt x="25051" y="1072610"/>
                  </a:lnTo>
                  <a:lnTo>
                    <a:pt x="39529" y="1051370"/>
                  </a:lnTo>
                  <a:lnTo>
                    <a:pt x="44863" y="1027747"/>
                  </a:lnTo>
                  <a:lnTo>
                    <a:pt x="57626" y="1001173"/>
                  </a:lnTo>
                  <a:lnTo>
                    <a:pt x="68675" y="991838"/>
                  </a:lnTo>
                  <a:lnTo>
                    <a:pt x="72199" y="985838"/>
                  </a:lnTo>
                  <a:lnTo>
                    <a:pt x="93821" y="979551"/>
                  </a:lnTo>
                  <a:lnTo>
                    <a:pt x="102394" y="973646"/>
                  </a:lnTo>
                  <a:lnTo>
                    <a:pt x="101156" y="964406"/>
                  </a:lnTo>
                  <a:lnTo>
                    <a:pt x="96012" y="956786"/>
                  </a:lnTo>
                  <a:lnTo>
                    <a:pt x="100584" y="943070"/>
                  </a:lnTo>
                  <a:lnTo>
                    <a:pt x="102775" y="942404"/>
                  </a:lnTo>
                  <a:lnTo>
                    <a:pt x="102013" y="932497"/>
                  </a:lnTo>
                  <a:lnTo>
                    <a:pt x="104394" y="928973"/>
                  </a:lnTo>
                  <a:lnTo>
                    <a:pt x="101727" y="922211"/>
                  </a:lnTo>
                  <a:lnTo>
                    <a:pt x="106585" y="915638"/>
                  </a:lnTo>
                  <a:lnTo>
                    <a:pt x="110109" y="917448"/>
                  </a:lnTo>
                  <a:lnTo>
                    <a:pt x="116205" y="911733"/>
                  </a:lnTo>
                  <a:lnTo>
                    <a:pt x="119158" y="903637"/>
                  </a:lnTo>
                  <a:lnTo>
                    <a:pt x="147733" y="901922"/>
                  </a:lnTo>
                  <a:lnTo>
                    <a:pt x="148400" y="896588"/>
                  </a:lnTo>
                  <a:lnTo>
                    <a:pt x="156591" y="896303"/>
                  </a:lnTo>
                  <a:lnTo>
                    <a:pt x="168688" y="890302"/>
                  </a:lnTo>
                  <a:lnTo>
                    <a:pt x="179546" y="894112"/>
                  </a:lnTo>
                  <a:lnTo>
                    <a:pt x="201263" y="892588"/>
                  </a:lnTo>
                  <a:lnTo>
                    <a:pt x="212122" y="887254"/>
                  </a:lnTo>
                  <a:lnTo>
                    <a:pt x="221933" y="865537"/>
                  </a:lnTo>
                  <a:lnTo>
                    <a:pt x="223171" y="893540"/>
                  </a:lnTo>
                  <a:lnTo>
                    <a:pt x="226124" y="896017"/>
                  </a:lnTo>
                  <a:lnTo>
                    <a:pt x="231458" y="895255"/>
                  </a:lnTo>
                  <a:lnTo>
                    <a:pt x="227266" y="903446"/>
                  </a:lnTo>
                  <a:lnTo>
                    <a:pt x="227552" y="918496"/>
                  </a:lnTo>
                  <a:lnTo>
                    <a:pt x="221170" y="941261"/>
                  </a:lnTo>
                  <a:lnTo>
                    <a:pt x="225266" y="951643"/>
                  </a:lnTo>
                  <a:lnTo>
                    <a:pt x="238506" y="960406"/>
                  </a:lnTo>
                  <a:lnTo>
                    <a:pt x="242792" y="966788"/>
                  </a:lnTo>
                  <a:lnTo>
                    <a:pt x="256985" y="953453"/>
                  </a:lnTo>
                  <a:lnTo>
                    <a:pt x="262414" y="961454"/>
                  </a:lnTo>
                  <a:lnTo>
                    <a:pt x="266795" y="957548"/>
                  </a:lnTo>
                  <a:lnTo>
                    <a:pt x="270605" y="947738"/>
                  </a:lnTo>
                  <a:lnTo>
                    <a:pt x="270510" y="938213"/>
                  </a:lnTo>
                  <a:lnTo>
                    <a:pt x="263652" y="924401"/>
                  </a:lnTo>
                  <a:lnTo>
                    <a:pt x="265557" y="911257"/>
                  </a:lnTo>
                  <a:lnTo>
                    <a:pt x="262604" y="904684"/>
                  </a:lnTo>
                  <a:lnTo>
                    <a:pt x="233172" y="893159"/>
                  </a:lnTo>
                  <a:lnTo>
                    <a:pt x="234887" y="880872"/>
                  </a:lnTo>
                  <a:lnTo>
                    <a:pt x="231267" y="855250"/>
                  </a:lnTo>
                  <a:lnTo>
                    <a:pt x="257651" y="842867"/>
                  </a:lnTo>
                  <a:lnTo>
                    <a:pt x="249555" y="834199"/>
                  </a:lnTo>
                  <a:lnTo>
                    <a:pt x="251841" y="815435"/>
                  </a:lnTo>
                  <a:lnTo>
                    <a:pt x="257366" y="804863"/>
                  </a:lnTo>
                  <a:lnTo>
                    <a:pt x="265938" y="797242"/>
                  </a:lnTo>
                  <a:lnTo>
                    <a:pt x="273653" y="799909"/>
                  </a:lnTo>
                  <a:lnTo>
                    <a:pt x="280130" y="789813"/>
                  </a:lnTo>
                  <a:lnTo>
                    <a:pt x="284131" y="777430"/>
                  </a:lnTo>
                  <a:lnTo>
                    <a:pt x="274796" y="776192"/>
                  </a:lnTo>
                  <a:lnTo>
                    <a:pt x="273558" y="755237"/>
                  </a:lnTo>
                  <a:lnTo>
                    <a:pt x="268796" y="744379"/>
                  </a:lnTo>
                  <a:lnTo>
                    <a:pt x="269367" y="728853"/>
                  </a:lnTo>
                  <a:lnTo>
                    <a:pt x="272891" y="729710"/>
                  </a:lnTo>
                  <a:lnTo>
                    <a:pt x="284512" y="702373"/>
                  </a:lnTo>
                  <a:lnTo>
                    <a:pt x="291656" y="705612"/>
                  </a:lnTo>
                  <a:lnTo>
                    <a:pt x="296323" y="694182"/>
                  </a:lnTo>
                  <a:lnTo>
                    <a:pt x="299180" y="695039"/>
                  </a:lnTo>
                  <a:lnTo>
                    <a:pt x="302704" y="684086"/>
                  </a:lnTo>
                  <a:lnTo>
                    <a:pt x="309658" y="680561"/>
                  </a:lnTo>
                  <a:lnTo>
                    <a:pt x="305848" y="674465"/>
                  </a:lnTo>
                  <a:lnTo>
                    <a:pt x="326803" y="653224"/>
                  </a:lnTo>
                  <a:lnTo>
                    <a:pt x="324612" y="648462"/>
                  </a:lnTo>
                  <a:lnTo>
                    <a:pt x="313277" y="653605"/>
                  </a:lnTo>
                  <a:lnTo>
                    <a:pt x="297847" y="656177"/>
                  </a:lnTo>
                  <a:lnTo>
                    <a:pt x="283274" y="656272"/>
                  </a:lnTo>
                  <a:lnTo>
                    <a:pt x="282702" y="652653"/>
                  </a:lnTo>
                  <a:lnTo>
                    <a:pt x="272796" y="652653"/>
                  </a:lnTo>
                  <a:lnTo>
                    <a:pt x="272606" y="649605"/>
                  </a:lnTo>
                  <a:lnTo>
                    <a:pt x="262509" y="650176"/>
                  </a:lnTo>
                  <a:lnTo>
                    <a:pt x="261747" y="653224"/>
                  </a:lnTo>
                  <a:lnTo>
                    <a:pt x="253556" y="647414"/>
                  </a:lnTo>
                  <a:lnTo>
                    <a:pt x="252317" y="648653"/>
                  </a:lnTo>
                  <a:lnTo>
                    <a:pt x="244221" y="639889"/>
                  </a:lnTo>
                  <a:lnTo>
                    <a:pt x="237744" y="640461"/>
                  </a:lnTo>
                  <a:lnTo>
                    <a:pt x="232696" y="631603"/>
                  </a:lnTo>
                  <a:lnTo>
                    <a:pt x="232600" y="626554"/>
                  </a:lnTo>
                  <a:lnTo>
                    <a:pt x="238030" y="623697"/>
                  </a:lnTo>
                  <a:lnTo>
                    <a:pt x="232886" y="610171"/>
                  </a:lnTo>
                  <a:lnTo>
                    <a:pt x="224885" y="614172"/>
                  </a:lnTo>
                  <a:lnTo>
                    <a:pt x="215360" y="601313"/>
                  </a:lnTo>
                  <a:lnTo>
                    <a:pt x="220028" y="598075"/>
                  </a:lnTo>
                  <a:lnTo>
                    <a:pt x="218504" y="580549"/>
                  </a:lnTo>
                  <a:lnTo>
                    <a:pt x="225743" y="576929"/>
                  </a:lnTo>
                  <a:lnTo>
                    <a:pt x="219170" y="564356"/>
                  </a:lnTo>
                  <a:lnTo>
                    <a:pt x="213836" y="562261"/>
                  </a:lnTo>
                  <a:lnTo>
                    <a:pt x="211836" y="553783"/>
                  </a:lnTo>
                  <a:lnTo>
                    <a:pt x="216599" y="534162"/>
                  </a:lnTo>
                  <a:lnTo>
                    <a:pt x="242316" y="534543"/>
                  </a:lnTo>
                  <a:lnTo>
                    <a:pt x="253175" y="532352"/>
                  </a:lnTo>
                  <a:lnTo>
                    <a:pt x="254222" y="537877"/>
                  </a:lnTo>
                  <a:lnTo>
                    <a:pt x="258890" y="540067"/>
                  </a:lnTo>
                  <a:lnTo>
                    <a:pt x="267843" y="533686"/>
                  </a:lnTo>
                  <a:lnTo>
                    <a:pt x="290322" y="524351"/>
                  </a:lnTo>
                  <a:lnTo>
                    <a:pt x="285655" y="511778"/>
                  </a:lnTo>
                  <a:lnTo>
                    <a:pt x="292608" y="509587"/>
                  </a:lnTo>
                  <a:lnTo>
                    <a:pt x="292132" y="507397"/>
                  </a:lnTo>
                  <a:lnTo>
                    <a:pt x="310039" y="494062"/>
                  </a:lnTo>
                  <a:lnTo>
                    <a:pt x="312515" y="493109"/>
                  </a:lnTo>
                  <a:lnTo>
                    <a:pt x="312991" y="499681"/>
                  </a:lnTo>
                  <a:lnTo>
                    <a:pt x="325088" y="499491"/>
                  </a:lnTo>
                  <a:lnTo>
                    <a:pt x="324136" y="488156"/>
                  </a:lnTo>
                  <a:lnTo>
                    <a:pt x="326327" y="486632"/>
                  </a:lnTo>
                  <a:lnTo>
                    <a:pt x="348329" y="483489"/>
                  </a:lnTo>
                  <a:lnTo>
                    <a:pt x="385667" y="466154"/>
                  </a:lnTo>
                  <a:lnTo>
                    <a:pt x="394525" y="457867"/>
                  </a:lnTo>
                  <a:lnTo>
                    <a:pt x="398431" y="462248"/>
                  </a:lnTo>
                  <a:lnTo>
                    <a:pt x="415957" y="448913"/>
                  </a:lnTo>
                  <a:lnTo>
                    <a:pt x="436150" y="441674"/>
                  </a:lnTo>
                  <a:lnTo>
                    <a:pt x="440817" y="424148"/>
                  </a:lnTo>
                  <a:lnTo>
                    <a:pt x="443579" y="423767"/>
                  </a:lnTo>
                  <a:lnTo>
                    <a:pt x="442627" y="413861"/>
                  </a:lnTo>
                  <a:lnTo>
                    <a:pt x="457200" y="406241"/>
                  </a:lnTo>
                  <a:lnTo>
                    <a:pt x="485585" y="402146"/>
                  </a:lnTo>
                  <a:lnTo>
                    <a:pt x="486728" y="411385"/>
                  </a:lnTo>
                  <a:lnTo>
                    <a:pt x="488061" y="403003"/>
                  </a:lnTo>
                  <a:lnTo>
                    <a:pt x="502158" y="407098"/>
                  </a:lnTo>
                  <a:lnTo>
                    <a:pt x="503491" y="403288"/>
                  </a:lnTo>
                  <a:lnTo>
                    <a:pt x="507587" y="402050"/>
                  </a:lnTo>
                  <a:lnTo>
                    <a:pt x="519398" y="402336"/>
                  </a:lnTo>
                  <a:lnTo>
                    <a:pt x="523589" y="394430"/>
                  </a:lnTo>
                  <a:lnTo>
                    <a:pt x="536924" y="394906"/>
                  </a:lnTo>
                  <a:lnTo>
                    <a:pt x="531495" y="392049"/>
                  </a:lnTo>
                  <a:lnTo>
                    <a:pt x="532257" y="387667"/>
                  </a:lnTo>
                  <a:lnTo>
                    <a:pt x="549402" y="373094"/>
                  </a:lnTo>
                  <a:lnTo>
                    <a:pt x="549497" y="363379"/>
                  </a:lnTo>
                  <a:lnTo>
                    <a:pt x="576929" y="331851"/>
                  </a:lnTo>
                  <a:lnTo>
                    <a:pt x="584168" y="335089"/>
                  </a:lnTo>
                  <a:lnTo>
                    <a:pt x="582644" y="329184"/>
                  </a:lnTo>
                  <a:lnTo>
                    <a:pt x="588264" y="328231"/>
                  </a:lnTo>
                  <a:lnTo>
                    <a:pt x="590836" y="335947"/>
                  </a:lnTo>
                  <a:lnTo>
                    <a:pt x="593122" y="335375"/>
                  </a:lnTo>
                  <a:lnTo>
                    <a:pt x="600456" y="343090"/>
                  </a:lnTo>
                  <a:lnTo>
                    <a:pt x="603980" y="341471"/>
                  </a:lnTo>
                  <a:lnTo>
                    <a:pt x="597884" y="356330"/>
                  </a:lnTo>
                  <a:lnTo>
                    <a:pt x="604075" y="361379"/>
                  </a:lnTo>
                  <a:lnTo>
                    <a:pt x="617601" y="360997"/>
                  </a:lnTo>
                  <a:lnTo>
                    <a:pt x="619125" y="358045"/>
                  </a:lnTo>
                  <a:lnTo>
                    <a:pt x="631603" y="353282"/>
                  </a:lnTo>
                  <a:lnTo>
                    <a:pt x="634651" y="359854"/>
                  </a:lnTo>
                  <a:lnTo>
                    <a:pt x="645604" y="359188"/>
                  </a:lnTo>
                  <a:lnTo>
                    <a:pt x="654272" y="356806"/>
                  </a:lnTo>
                  <a:lnTo>
                    <a:pt x="653320" y="354044"/>
                  </a:lnTo>
                  <a:lnTo>
                    <a:pt x="658178" y="352330"/>
                  </a:lnTo>
                  <a:lnTo>
                    <a:pt x="652272" y="338614"/>
                  </a:lnTo>
                  <a:lnTo>
                    <a:pt x="655606" y="334137"/>
                  </a:lnTo>
                  <a:lnTo>
                    <a:pt x="683324" y="328041"/>
                  </a:lnTo>
                  <a:lnTo>
                    <a:pt x="680275" y="318611"/>
                  </a:lnTo>
                  <a:lnTo>
                    <a:pt x="689134" y="314611"/>
                  </a:lnTo>
                  <a:lnTo>
                    <a:pt x="690848" y="319278"/>
                  </a:lnTo>
                  <a:lnTo>
                    <a:pt x="705421" y="314706"/>
                  </a:lnTo>
                  <a:lnTo>
                    <a:pt x="715518" y="330898"/>
                  </a:lnTo>
                  <a:lnTo>
                    <a:pt x="727424" y="332899"/>
                  </a:lnTo>
                  <a:lnTo>
                    <a:pt x="757047" y="328898"/>
                  </a:lnTo>
                  <a:lnTo>
                    <a:pt x="763334" y="320897"/>
                  </a:lnTo>
                  <a:lnTo>
                    <a:pt x="799624" y="296989"/>
                  </a:lnTo>
                  <a:lnTo>
                    <a:pt x="800576" y="292894"/>
                  </a:lnTo>
                  <a:lnTo>
                    <a:pt x="811625" y="288893"/>
                  </a:lnTo>
                  <a:lnTo>
                    <a:pt x="808577" y="280416"/>
                  </a:lnTo>
                  <a:lnTo>
                    <a:pt x="834676" y="268129"/>
                  </a:lnTo>
                  <a:lnTo>
                    <a:pt x="836104" y="271558"/>
                  </a:lnTo>
                  <a:lnTo>
                    <a:pt x="838771" y="269843"/>
                  </a:lnTo>
                  <a:lnTo>
                    <a:pt x="841820" y="266319"/>
                  </a:lnTo>
                  <a:lnTo>
                    <a:pt x="838200" y="262795"/>
                  </a:lnTo>
                  <a:lnTo>
                    <a:pt x="840105" y="260318"/>
                  </a:lnTo>
                  <a:lnTo>
                    <a:pt x="835247" y="246793"/>
                  </a:lnTo>
                  <a:lnTo>
                    <a:pt x="837343" y="245840"/>
                  </a:lnTo>
                  <a:lnTo>
                    <a:pt x="826961" y="216598"/>
                  </a:lnTo>
                  <a:lnTo>
                    <a:pt x="814102" y="193167"/>
                  </a:lnTo>
                  <a:lnTo>
                    <a:pt x="822389" y="186309"/>
                  </a:lnTo>
                  <a:lnTo>
                    <a:pt x="819817" y="179546"/>
                  </a:lnTo>
                  <a:lnTo>
                    <a:pt x="824103" y="175927"/>
                  </a:lnTo>
                  <a:lnTo>
                    <a:pt x="817436" y="166687"/>
                  </a:lnTo>
                  <a:lnTo>
                    <a:pt x="809149" y="170974"/>
                  </a:lnTo>
                  <a:lnTo>
                    <a:pt x="799433" y="152400"/>
                  </a:lnTo>
                  <a:lnTo>
                    <a:pt x="793909" y="155734"/>
                  </a:lnTo>
                  <a:lnTo>
                    <a:pt x="792099" y="149828"/>
                  </a:lnTo>
                  <a:lnTo>
                    <a:pt x="795242" y="148495"/>
                  </a:lnTo>
                  <a:lnTo>
                    <a:pt x="794385" y="143351"/>
                  </a:lnTo>
                  <a:lnTo>
                    <a:pt x="820579" y="118300"/>
                  </a:lnTo>
                  <a:lnTo>
                    <a:pt x="814007" y="84391"/>
                  </a:lnTo>
                  <a:lnTo>
                    <a:pt x="820198" y="82010"/>
                  </a:lnTo>
                  <a:lnTo>
                    <a:pt x="824675" y="75152"/>
                  </a:lnTo>
                  <a:lnTo>
                    <a:pt x="822579" y="69628"/>
                  </a:lnTo>
                  <a:lnTo>
                    <a:pt x="812483" y="70485"/>
                  </a:lnTo>
                  <a:lnTo>
                    <a:pt x="822674" y="55054"/>
                  </a:lnTo>
                  <a:lnTo>
                    <a:pt x="832009" y="48101"/>
                  </a:lnTo>
                  <a:lnTo>
                    <a:pt x="849535" y="44196"/>
                  </a:lnTo>
                  <a:lnTo>
                    <a:pt x="862870" y="34290"/>
                  </a:lnTo>
                  <a:lnTo>
                    <a:pt x="870680" y="32385"/>
                  </a:lnTo>
                  <a:lnTo>
                    <a:pt x="885444" y="14192"/>
                  </a:lnTo>
                  <a:lnTo>
                    <a:pt x="893540" y="9525"/>
                  </a:lnTo>
                  <a:lnTo>
                    <a:pt x="908590" y="11906"/>
                  </a:lnTo>
                  <a:lnTo>
                    <a:pt x="926402" y="10477"/>
                  </a:lnTo>
                  <a:lnTo>
                    <a:pt x="950404" y="19621"/>
                  </a:lnTo>
                  <a:lnTo>
                    <a:pt x="960215" y="28289"/>
                  </a:lnTo>
                  <a:lnTo>
                    <a:pt x="957358" y="34766"/>
                  </a:lnTo>
                  <a:lnTo>
                    <a:pt x="966502" y="37433"/>
                  </a:lnTo>
                  <a:lnTo>
                    <a:pt x="978122" y="35528"/>
                  </a:lnTo>
                  <a:lnTo>
                    <a:pt x="986885" y="56007"/>
                  </a:lnTo>
                  <a:lnTo>
                    <a:pt x="990029" y="54197"/>
                  </a:lnTo>
                  <a:lnTo>
                    <a:pt x="998887" y="89059"/>
                  </a:lnTo>
                  <a:lnTo>
                    <a:pt x="1013079" y="84201"/>
                  </a:lnTo>
                  <a:lnTo>
                    <a:pt x="1032701" y="82677"/>
                  </a:lnTo>
                  <a:lnTo>
                    <a:pt x="1054132" y="74581"/>
                  </a:lnTo>
                  <a:lnTo>
                    <a:pt x="1105948" y="64770"/>
                  </a:lnTo>
                  <a:lnTo>
                    <a:pt x="1182243" y="77914"/>
                  </a:lnTo>
                  <a:lnTo>
                    <a:pt x="1241679" y="66770"/>
                  </a:lnTo>
                  <a:lnTo>
                    <a:pt x="1266158" y="65341"/>
                  </a:lnTo>
                  <a:lnTo>
                    <a:pt x="1296734" y="58102"/>
                  </a:lnTo>
                  <a:lnTo>
                    <a:pt x="1297781" y="80677"/>
                  </a:lnTo>
                  <a:lnTo>
                    <a:pt x="1300544" y="80010"/>
                  </a:lnTo>
                  <a:lnTo>
                    <a:pt x="1302163" y="84582"/>
                  </a:lnTo>
                  <a:lnTo>
                    <a:pt x="1299686" y="85344"/>
                  </a:lnTo>
                  <a:lnTo>
                    <a:pt x="1307306" y="95250"/>
                  </a:lnTo>
                  <a:lnTo>
                    <a:pt x="1300734" y="101632"/>
                  </a:lnTo>
                  <a:lnTo>
                    <a:pt x="1307973" y="120015"/>
                  </a:lnTo>
                  <a:lnTo>
                    <a:pt x="1317117" y="116300"/>
                  </a:lnTo>
                  <a:lnTo>
                    <a:pt x="1329785" y="172688"/>
                  </a:lnTo>
                  <a:lnTo>
                    <a:pt x="1323975" y="176689"/>
                  </a:lnTo>
                  <a:lnTo>
                    <a:pt x="1325594" y="186976"/>
                  </a:lnTo>
                  <a:lnTo>
                    <a:pt x="1323404" y="187452"/>
                  </a:lnTo>
                  <a:lnTo>
                    <a:pt x="1322451" y="195453"/>
                  </a:lnTo>
                  <a:lnTo>
                    <a:pt x="1293971" y="207169"/>
                  </a:lnTo>
                  <a:lnTo>
                    <a:pt x="1268349" y="211931"/>
                  </a:lnTo>
                  <a:lnTo>
                    <a:pt x="1268825" y="217170"/>
                  </a:lnTo>
                  <a:lnTo>
                    <a:pt x="1260539" y="220599"/>
                  </a:lnTo>
                  <a:lnTo>
                    <a:pt x="1264825" y="230410"/>
                  </a:lnTo>
                  <a:lnTo>
                    <a:pt x="1268254" y="230600"/>
                  </a:lnTo>
                  <a:lnTo>
                    <a:pt x="1273969" y="240792"/>
                  </a:lnTo>
                  <a:lnTo>
                    <a:pt x="1280922" y="237363"/>
                  </a:lnTo>
                  <a:lnTo>
                    <a:pt x="1279684" y="246793"/>
                  </a:lnTo>
                  <a:lnTo>
                    <a:pt x="1281779" y="249745"/>
                  </a:lnTo>
                  <a:lnTo>
                    <a:pt x="1273683" y="255079"/>
                  </a:lnTo>
                  <a:lnTo>
                    <a:pt x="1276826" y="259366"/>
                  </a:lnTo>
                  <a:lnTo>
                    <a:pt x="1276255" y="271272"/>
                  </a:lnTo>
                  <a:lnTo>
                    <a:pt x="1273588" y="272510"/>
                  </a:lnTo>
                  <a:lnTo>
                    <a:pt x="1279208" y="282988"/>
                  </a:lnTo>
                  <a:lnTo>
                    <a:pt x="1273493" y="289274"/>
                  </a:lnTo>
                  <a:lnTo>
                    <a:pt x="1280731" y="316897"/>
                  </a:lnTo>
                  <a:lnTo>
                    <a:pt x="1278160" y="317754"/>
                  </a:lnTo>
                  <a:lnTo>
                    <a:pt x="1280731" y="337661"/>
                  </a:lnTo>
                  <a:lnTo>
                    <a:pt x="1275112" y="338137"/>
                  </a:lnTo>
                  <a:lnTo>
                    <a:pt x="1276445" y="358426"/>
                  </a:lnTo>
                  <a:lnTo>
                    <a:pt x="1255967" y="363664"/>
                  </a:lnTo>
                  <a:lnTo>
                    <a:pt x="1257872" y="369761"/>
                  </a:lnTo>
                  <a:lnTo>
                    <a:pt x="1236917" y="374237"/>
                  </a:lnTo>
                  <a:lnTo>
                    <a:pt x="1244727" y="428244"/>
                  </a:lnTo>
                  <a:lnTo>
                    <a:pt x="1260539" y="479203"/>
                  </a:lnTo>
                  <a:lnTo>
                    <a:pt x="1263777" y="482822"/>
                  </a:lnTo>
                  <a:lnTo>
                    <a:pt x="1267873" y="480631"/>
                  </a:lnTo>
                  <a:lnTo>
                    <a:pt x="1270064" y="484537"/>
                  </a:lnTo>
                  <a:lnTo>
                    <a:pt x="1282922" y="480917"/>
                  </a:lnTo>
                  <a:lnTo>
                    <a:pt x="1284732" y="484727"/>
                  </a:lnTo>
                  <a:lnTo>
                    <a:pt x="1306639" y="479584"/>
                  </a:lnTo>
                  <a:lnTo>
                    <a:pt x="1307878" y="483108"/>
                  </a:lnTo>
                  <a:lnTo>
                    <a:pt x="1317308" y="481584"/>
                  </a:lnTo>
                  <a:lnTo>
                    <a:pt x="1320165" y="486632"/>
                  </a:lnTo>
                  <a:lnTo>
                    <a:pt x="1323499" y="485870"/>
                  </a:lnTo>
                  <a:lnTo>
                    <a:pt x="1341692" y="526542"/>
                  </a:lnTo>
                  <a:lnTo>
                    <a:pt x="1324737" y="538067"/>
                  </a:lnTo>
                  <a:lnTo>
                    <a:pt x="1308259" y="561213"/>
                  </a:lnTo>
                  <a:lnTo>
                    <a:pt x="1291304" y="572929"/>
                  </a:lnTo>
                  <a:lnTo>
                    <a:pt x="1264825" y="583787"/>
                  </a:lnTo>
                  <a:lnTo>
                    <a:pt x="1275017" y="622649"/>
                  </a:lnTo>
                  <a:lnTo>
                    <a:pt x="1270921" y="623221"/>
                  </a:lnTo>
                  <a:lnTo>
                    <a:pt x="1270064" y="638937"/>
                  </a:lnTo>
                  <a:lnTo>
                    <a:pt x="1291304" y="636461"/>
                  </a:lnTo>
                  <a:lnTo>
                    <a:pt x="1292638" y="659701"/>
                  </a:lnTo>
                  <a:lnTo>
                    <a:pt x="1301877" y="661702"/>
                  </a:lnTo>
                  <a:lnTo>
                    <a:pt x="1305306" y="645033"/>
                  </a:lnTo>
                  <a:lnTo>
                    <a:pt x="1320832" y="653034"/>
                  </a:lnTo>
                  <a:lnTo>
                    <a:pt x="1349312" y="654748"/>
                  </a:lnTo>
                  <a:lnTo>
                    <a:pt x="1356836" y="691039"/>
                  </a:lnTo>
                  <a:lnTo>
                    <a:pt x="1359980" y="723709"/>
                  </a:lnTo>
                  <a:lnTo>
                    <a:pt x="1366171" y="722757"/>
                  </a:lnTo>
                  <a:lnTo>
                    <a:pt x="1369695" y="737997"/>
                  </a:lnTo>
                  <a:lnTo>
                    <a:pt x="1401699" y="737045"/>
                  </a:lnTo>
                  <a:lnTo>
                    <a:pt x="1415225" y="732187"/>
                  </a:lnTo>
                  <a:lnTo>
                    <a:pt x="1416748" y="739045"/>
                  </a:lnTo>
                  <a:lnTo>
                    <a:pt x="1446086" y="728377"/>
                  </a:lnTo>
                  <a:lnTo>
                    <a:pt x="1444085" y="719995"/>
                  </a:lnTo>
                  <a:lnTo>
                    <a:pt x="1447895" y="718947"/>
                  </a:lnTo>
                  <a:lnTo>
                    <a:pt x="1447229" y="715613"/>
                  </a:lnTo>
                  <a:lnTo>
                    <a:pt x="1472946" y="710374"/>
                  </a:lnTo>
                  <a:lnTo>
                    <a:pt x="1481804" y="719042"/>
                  </a:lnTo>
                  <a:lnTo>
                    <a:pt x="1482947" y="725233"/>
                  </a:lnTo>
                  <a:lnTo>
                    <a:pt x="1494187" y="726091"/>
                  </a:lnTo>
                  <a:lnTo>
                    <a:pt x="1494472" y="729996"/>
                  </a:lnTo>
                  <a:lnTo>
                    <a:pt x="1497997" y="730091"/>
                  </a:lnTo>
                  <a:lnTo>
                    <a:pt x="1497902" y="732091"/>
                  </a:lnTo>
                  <a:lnTo>
                    <a:pt x="1506855" y="731329"/>
                  </a:lnTo>
                  <a:lnTo>
                    <a:pt x="1513046" y="750094"/>
                  </a:lnTo>
                  <a:lnTo>
                    <a:pt x="1518380" y="748474"/>
                  </a:lnTo>
                  <a:lnTo>
                    <a:pt x="1520190" y="754475"/>
                  </a:lnTo>
                  <a:lnTo>
                    <a:pt x="1524000" y="753523"/>
                  </a:lnTo>
                  <a:lnTo>
                    <a:pt x="1526286" y="759619"/>
                  </a:lnTo>
                  <a:lnTo>
                    <a:pt x="1522000" y="763524"/>
                  </a:lnTo>
                  <a:lnTo>
                    <a:pt x="1522952" y="766286"/>
                  </a:lnTo>
                  <a:lnTo>
                    <a:pt x="1530382" y="763810"/>
                  </a:lnTo>
                  <a:lnTo>
                    <a:pt x="1536192" y="786289"/>
                  </a:lnTo>
                  <a:lnTo>
                    <a:pt x="1538954" y="785813"/>
                  </a:lnTo>
                  <a:lnTo>
                    <a:pt x="1542574" y="803148"/>
                  </a:lnTo>
                  <a:lnTo>
                    <a:pt x="1541336" y="811911"/>
                  </a:lnTo>
                  <a:lnTo>
                    <a:pt x="1545527" y="811721"/>
                  </a:lnTo>
                  <a:lnTo>
                    <a:pt x="1547336" y="818864"/>
                  </a:lnTo>
                  <a:lnTo>
                    <a:pt x="1536097" y="829246"/>
                  </a:lnTo>
                  <a:lnTo>
                    <a:pt x="1521714" y="836009"/>
                  </a:lnTo>
                  <a:lnTo>
                    <a:pt x="1522762" y="838200"/>
                  </a:lnTo>
                  <a:lnTo>
                    <a:pt x="1501521" y="854107"/>
                  </a:lnTo>
                  <a:lnTo>
                    <a:pt x="1489234" y="857821"/>
                  </a:lnTo>
                  <a:lnTo>
                    <a:pt x="1485614" y="860012"/>
                  </a:lnTo>
                  <a:lnTo>
                    <a:pt x="1486281" y="863251"/>
                  </a:lnTo>
                  <a:lnTo>
                    <a:pt x="1459325" y="872776"/>
                  </a:lnTo>
                  <a:lnTo>
                    <a:pt x="1461992" y="897064"/>
                  </a:lnTo>
                  <a:lnTo>
                    <a:pt x="1464088" y="896588"/>
                  </a:lnTo>
                  <a:lnTo>
                    <a:pt x="1465136" y="905256"/>
                  </a:lnTo>
                  <a:lnTo>
                    <a:pt x="1468469" y="905542"/>
                  </a:lnTo>
                  <a:lnTo>
                    <a:pt x="1472851" y="936688"/>
                  </a:lnTo>
                  <a:lnTo>
                    <a:pt x="1469898" y="937165"/>
                  </a:lnTo>
                  <a:lnTo>
                    <a:pt x="1471708" y="945166"/>
                  </a:lnTo>
                  <a:lnTo>
                    <a:pt x="1462754" y="946595"/>
                  </a:lnTo>
                  <a:lnTo>
                    <a:pt x="1440180" y="944499"/>
                  </a:lnTo>
                  <a:lnTo>
                    <a:pt x="1441609" y="932974"/>
                  </a:lnTo>
                  <a:lnTo>
                    <a:pt x="1433608" y="934783"/>
                  </a:lnTo>
                  <a:lnTo>
                    <a:pt x="1432560" y="937355"/>
                  </a:lnTo>
                  <a:lnTo>
                    <a:pt x="1413986" y="936879"/>
                  </a:lnTo>
                  <a:lnTo>
                    <a:pt x="1409986" y="926306"/>
                  </a:lnTo>
                  <a:lnTo>
                    <a:pt x="1401604" y="929449"/>
                  </a:lnTo>
                  <a:lnTo>
                    <a:pt x="1397508" y="919448"/>
                  </a:lnTo>
                  <a:lnTo>
                    <a:pt x="1389412" y="922496"/>
                  </a:lnTo>
                  <a:lnTo>
                    <a:pt x="1383221" y="912400"/>
                  </a:lnTo>
                  <a:lnTo>
                    <a:pt x="1379125" y="922211"/>
                  </a:lnTo>
                  <a:lnTo>
                    <a:pt x="1366552" y="938022"/>
                  </a:lnTo>
                  <a:lnTo>
                    <a:pt x="1369695" y="946213"/>
                  </a:lnTo>
                  <a:lnTo>
                    <a:pt x="1359027" y="959548"/>
                  </a:lnTo>
                  <a:lnTo>
                    <a:pt x="1354741" y="962787"/>
                  </a:lnTo>
                  <a:lnTo>
                    <a:pt x="1348454" y="954596"/>
                  </a:lnTo>
                  <a:lnTo>
                    <a:pt x="1338358" y="953929"/>
                  </a:lnTo>
                  <a:lnTo>
                    <a:pt x="1336453" y="978789"/>
                  </a:lnTo>
                  <a:lnTo>
                    <a:pt x="1339310" y="979265"/>
                  </a:lnTo>
                  <a:lnTo>
                    <a:pt x="1337501" y="982313"/>
                  </a:lnTo>
                  <a:lnTo>
                    <a:pt x="1314545" y="997839"/>
                  </a:lnTo>
                  <a:lnTo>
                    <a:pt x="1308640" y="1013460"/>
                  </a:lnTo>
                  <a:lnTo>
                    <a:pt x="1304068" y="1015270"/>
                  </a:lnTo>
                  <a:lnTo>
                    <a:pt x="1294447" y="1030510"/>
                  </a:lnTo>
                  <a:lnTo>
                    <a:pt x="1292447" y="1035558"/>
                  </a:lnTo>
                  <a:lnTo>
                    <a:pt x="1295876" y="1039558"/>
                  </a:lnTo>
                  <a:lnTo>
                    <a:pt x="1290352" y="1054227"/>
                  </a:lnTo>
                  <a:lnTo>
                    <a:pt x="1287685" y="1072515"/>
                  </a:lnTo>
                  <a:lnTo>
                    <a:pt x="1281017" y="1072039"/>
                  </a:lnTo>
                  <a:lnTo>
                    <a:pt x="1283303" y="1078039"/>
                  </a:lnTo>
                  <a:lnTo>
                    <a:pt x="1279112" y="1097566"/>
                  </a:lnTo>
                  <a:lnTo>
                    <a:pt x="1284256" y="1108139"/>
                  </a:lnTo>
                  <a:lnTo>
                    <a:pt x="1252823" y="1094899"/>
                  </a:lnTo>
                  <a:lnTo>
                    <a:pt x="1247585" y="1105662"/>
                  </a:lnTo>
                  <a:lnTo>
                    <a:pt x="1235107" y="1100899"/>
                  </a:lnTo>
                  <a:lnTo>
                    <a:pt x="1231297" y="1110520"/>
                  </a:lnTo>
                  <a:lnTo>
                    <a:pt x="1215580" y="1122902"/>
                  </a:lnTo>
                  <a:lnTo>
                    <a:pt x="1209389" y="1137666"/>
                  </a:lnTo>
                  <a:lnTo>
                    <a:pt x="1209199" y="1141095"/>
                  </a:lnTo>
                  <a:lnTo>
                    <a:pt x="1212723" y="1141095"/>
                  </a:lnTo>
                  <a:lnTo>
                    <a:pt x="1211104" y="1149667"/>
                  </a:lnTo>
                  <a:lnTo>
                    <a:pt x="1208342" y="1149763"/>
                  </a:lnTo>
                  <a:lnTo>
                    <a:pt x="1207580" y="1153382"/>
                  </a:lnTo>
                  <a:lnTo>
                    <a:pt x="1192149" y="1149572"/>
                  </a:lnTo>
                  <a:lnTo>
                    <a:pt x="1187577" y="1164812"/>
                  </a:lnTo>
                  <a:lnTo>
                    <a:pt x="1161860" y="1164050"/>
                  </a:lnTo>
                  <a:lnTo>
                    <a:pt x="1160812" y="1177195"/>
                  </a:lnTo>
                  <a:lnTo>
                    <a:pt x="1214247" y="1181767"/>
                  </a:lnTo>
                  <a:lnTo>
                    <a:pt x="1235393" y="1187482"/>
                  </a:lnTo>
                  <a:lnTo>
                    <a:pt x="1234916" y="1189863"/>
                  </a:lnTo>
                  <a:lnTo>
                    <a:pt x="1263491" y="1187387"/>
                  </a:lnTo>
                  <a:lnTo>
                    <a:pt x="1266158" y="1191101"/>
                  </a:lnTo>
                  <a:lnTo>
                    <a:pt x="1260253" y="1195578"/>
                  </a:lnTo>
                  <a:lnTo>
                    <a:pt x="1268921" y="1197769"/>
                  </a:lnTo>
                  <a:lnTo>
                    <a:pt x="1268539" y="1206627"/>
                  </a:lnTo>
                  <a:lnTo>
                    <a:pt x="1258253" y="1219009"/>
                  </a:lnTo>
                  <a:lnTo>
                    <a:pt x="1255871" y="1239774"/>
                  </a:lnTo>
                  <a:lnTo>
                    <a:pt x="1249680" y="1252823"/>
                  </a:lnTo>
                  <a:lnTo>
                    <a:pt x="1232059" y="1254823"/>
                  </a:lnTo>
                  <a:lnTo>
                    <a:pt x="1223201" y="1260157"/>
                  </a:lnTo>
                  <a:lnTo>
                    <a:pt x="1209199" y="1263110"/>
                  </a:lnTo>
                  <a:lnTo>
                    <a:pt x="1171099" y="1255966"/>
                  </a:lnTo>
                  <a:lnTo>
                    <a:pt x="1157002" y="1255966"/>
                  </a:lnTo>
                  <a:lnTo>
                    <a:pt x="1159383" y="1258443"/>
                  </a:lnTo>
                  <a:lnTo>
                    <a:pt x="1159097" y="1269587"/>
                  </a:lnTo>
                  <a:lnTo>
                    <a:pt x="1164812" y="1276255"/>
                  </a:lnTo>
                  <a:lnTo>
                    <a:pt x="1166051" y="1296067"/>
                  </a:lnTo>
                  <a:lnTo>
                    <a:pt x="1195578" y="1297305"/>
                  </a:lnTo>
                  <a:lnTo>
                    <a:pt x="1191006" y="1288066"/>
                  </a:lnTo>
                  <a:lnTo>
                    <a:pt x="1198150" y="1295590"/>
                  </a:lnTo>
                  <a:lnTo>
                    <a:pt x="1201674" y="1295686"/>
                  </a:lnTo>
                  <a:lnTo>
                    <a:pt x="1203293" y="1305020"/>
                  </a:lnTo>
                  <a:lnTo>
                    <a:pt x="1207675" y="1302734"/>
                  </a:lnTo>
                  <a:lnTo>
                    <a:pt x="1213295" y="1311783"/>
                  </a:lnTo>
                  <a:lnTo>
                    <a:pt x="1213295" y="1325880"/>
                  </a:lnTo>
                  <a:lnTo>
                    <a:pt x="1210723" y="1331881"/>
                  </a:lnTo>
                  <a:lnTo>
                    <a:pt x="1205960" y="1332738"/>
                  </a:lnTo>
                  <a:lnTo>
                    <a:pt x="1207961" y="1344073"/>
                  </a:lnTo>
                  <a:lnTo>
                    <a:pt x="1200436" y="1345025"/>
                  </a:lnTo>
                  <a:lnTo>
                    <a:pt x="1200150" y="1350740"/>
                  </a:lnTo>
                  <a:lnTo>
                    <a:pt x="1194149" y="1349407"/>
                  </a:lnTo>
                  <a:lnTo>
                    <a:pt x="1193102" y="1357979"/>
                  </a:lnTo>
                  <a:lnTo>
                    <a:pt x="1188530" y="1356836"/>
                  </a:lnTo>
                  <a:lnTo>
                    <a:pt x="1182053" y="1363504"/>
                  </a:lnTo>
                  <a:lnTo>
                    <a:pt x="1188053" y="1369409"/>
                  </a:lnTo>
                  <a:lnTo>
                    <a:pt x="1179386" y="1378363"/>
                  </a:lnTo>
                  <a:lnTo>
                    <a:pt x="1177195" y="1377220"/>
                  </a:lnTo>
                  <a:lnTo>
                    <a:pt x="1181767" y="1384268"/>
                  </a:lnTo>
                  <a:lnTo>
                    <a:pt x="1175766" y="1387888"/>
                  </a:lnTo>
                  <a:lnTo>
                    <a:pt x="1181481" y="1396460"/>
                  </a:lnTo>
                  <a:lnTo>
                    <a:pt x="1177195" y="1397032"/>
                  </a:lnTo>
                  <a:lnTo>
                    <a:pt x="1175290" y="1400080"/>
                  </a:lnTo>
                  <a:lnTo>
                    <a:pt x="1188339" y="1412462"/>
                  </a:lnTo>
                  <a:lnTo>
                    <a:pt x="1182434" y="1417320"/>
                  </a:lnTo>
                  <a:lnTo>
                    <a:pt x="1187482" y="1424464"/>
                  </a:lnTo>
                  <a:lnTo>
                    <a:pt x="1183958" y="1426273"/>
                  </a:lnTo>
                  <a:lnTo>
                    <a:pt x="1179671" y="1419511"/>
                  </a:lnTo>
                  <a:lnTo>
                    <a:pt x="1170718" y="1426464"/>
                  </a:lnTo>
                  <a:lnTo>
                    <a:pt x="1180814" y="1440275"/>
                  </a:lnTo>
                  <a:lnTo>
                    <a:pt x="1156335" y="1461802"/>
                  </a:lnTo>
                  <a:lnTo>
                    <a:pt x="1159859" y="1466279"/>
                  </a:lnTo>
                  <a:lnTo>
                    <a:pt x="1152620" y="1473708"/>
                  </a:lnTo>
                  <a:lnTo>
                    <a:pt x="1154049" y="1475708"/>
                  </a:lnTo>
                  <a:lnTo>
                    <a:pt x="1143095" y="1481614"/>
                  </a:lnTo>
                  <a:lnTo>
                    <a:pt x="1149382" y="1484376"/>
                  </a:lnTo>
                  <a:lnTo>
                    <a:pt x="1146334" y="1487805"/>
                  </a:lnTo>
                  <a:lnTo>
                    <a:pt x="1132237" y="1488091"/>
                  </a:lnTo>
                  <a:lnTo>
                    <a:pt x="1129665" y="1498949"/>
                  </a:lnTo>
                  <a:lnTo>
                    <a:pt x="1125760" y="1494187"/>
                  </a:lnTo>
                  <a:lnTo>
                    <a:pt x="1124617" y="1496758"/>
                  </a:lnTo>
                  <a:lnTo>
                    <a:pt x="1121473" y="1496187"/>
                  </a:lnTo>
                  <a:lnTo>
                    <a:pt x="1120140" y="1502283"/>
                  </a:lnTo>
                  <a:lnTo>
                    <a:pt x="1112044" y="1501045"/>
                  </a:lnTo>
                  <a:lnTo>
                    <a:pt x="1108805" y="1494568"/>
                  </a:lnTo>
                  <a:lnTo>
                    <a:pt x="1106614" y="1497806"/>
                  </a:lnTo>
                  <a:lnTo>
                    <a:pt x="1104233" y="1495711"/>
                  </a:lnTo>
                  <a:lnTo>
                    <a:pt x="1095947" y="1496568"/>
                  </a:lnTo>
                  <a:lnTo>
                    <a:pt x="1092232" y="1492663"/>
                  </a:lnTo>
                  <a:lnTo>
                    <a:pt x="1083278" y="1496663"/>
                  </a:lnTo>
                  <a:lnTo>
                    <a:pt x="1083088" y="1494472"/>
                  </a:lnTo>
                  <a:lnTo>
                    <a:pt x="1063847" y="1489043"/>
                  </a:lnTo>
                  <a:lnTo>
                    <a:pt x="1059180" y="1491234"/>
                  </a:lnTo>
                  <a:lnTo>
                    <a:pt x="1051941" y="1489043"/>
                  </a:lnTo>
                  <a:lnTo>
                    <a:pt x="1048988" y="1489234"/>
                  </a:lnTo>
                  <a:lnTo>
                    <a:pt x="1048036" y="1493615"/>
                  </a:lnTo>
                  <a:lnTo>
                    <a:pt x="1044702" y="1491520"/>
                  </a:lnTo>
                  <a:lnTo>
                    <a:pt x="1037463" y="1496949"/>
                  </a:lnTo>
                  <a:lnTo>
                    <a:pt x="1041845" y="1502569"/>
                  </a:lnTo>
                  <a:lnTo>
                    <a:pt x="1039654" y="1503997"/>
                  </a:lnTo>
                  <a:lnTo>
                    <a:pt x="1036892" y="1499711"/>
                  </a:lnTo>
                  <a:lnTo>
                    <a:pt x="1032796" y="1499045"/>
                  </a:lnTo>
                  <a:lnTo>
                    <a:pt x="1033081" y="1501902"/>
                  </a:lnTo>
                  <a:lnTo>
                    <a:pt x="1029843" y="1500188"/>
                  </a:lnTo>
                  <a:lnTo>
                    <a:pt x="1026986" y="1504093"/>
                  </a:lnTo>
                  <a:lnTo>
                    <a:pt x="1012412" y="1544764"/>
                  </a:lnTo>
                  <a:lnTo>
                    <a:pt x="1014889" y="1556956"/>
                  </a:lnTo>
                  <a:lnTo>
                    <a:pt x="1006412" y="1558385"/>
                  </a:lnTo>
                  <a:lnTo>
                    <a:pt x="1000792" y="1593342"/>
                  </a:lnTo>
                  <a:lnTo>
                    <a:pt x="994600" y="1603153"/>
                  </a:lnTo>
                  <a:lnTo>
                    <a:pt x="1002030" y="1617631"/>
                  </a:lnTo>
                  <a:lnTo>
                    <a:pt x="1004221" y="1631251"/>
                  </a:lnTo>
                  <a:lnTo>
                    <a:pt x="1002697" y="1636966"/>
                  </a:lnTo>
                  <a:lnTo>
                    <a:pt x="987552" y="1647444"/>
                  </a:lnTo>
                  <a:lnTo>
                    <a:pt x="989838" y="1649825"/>
                  </a:lnTo>
                  <a:lnTo>
                    <a:pt x="998315" y="1647920"/>
                  </a:lnTo>
                  <a:lnTo>
                    <a:pt x="982694" y="1690021"/>
                  </a:lnTo>
                  <a:lnTo>
                    <a:pt x="986695" y="1713262"/>
                  </a:lnTo>
                  <a:lnTo>
                    <a:pt x="982313" y="1716310"/>
                  </a:lnTo>
                  <a:lnTo>
                    <a:pt x="957548" y="1684687"/>
                  </a:lnTo>
                  <a:lnTo>
                    <a:pt x="945928" y="1679734"/>
                  </a:lnTo>
                  <a:lnTo>
                    <a:pt x="948785" y="1672685"/>
                  </a:lnTo>
                  <a:lnTo>
                    <a:pt x="946309" y="1667161"/>
                  </a:lnTo>
                  <a:lnTo>
                    <a:pt x="932212" y="1669828"/>
                  </a:lnTo>
                  <a:lnTo>
                    <a:pt x="921734" y="1665827"/>
                  </a:lnTo>
                  <a:lnTo>
                    <a:pt x="919067" y="1661827"/>
                  </a:lnTo>
                  <a:lnTo>
                    <a:pt x="921163" y="1656016"/>
                  </a:lnTo>
                  <a:lnTo>
                    <a:pt x="916972" y="1655350"/>
                  </a:lnTo>
                  <a:lnTo>
                    <a:pt x="913162" y="1646396"/>
                  </a:lnTo>
                  <a:lnTo>
                    <a:pt x="908114" y="1642015"/>
                  </a:lnTo>
                  <a:lnTo>
                    <a:pt x="905732" y="1632966"/>
                  </a:lnTo>
                  <a:lnTo>
                    <a:pt x="901732" y="1630871"/>
                  </a:lnTo>
                  <a:lnTo>
                    <a:pt x="891540" y="1641443"/>
                  </a:lnTo>
                  <a:lnTo>
                    <a:pt x="876491" y="1673352"/>
                  </a:lnTo>
                  <a:lnTo>
                    <a:pt x="879253" y="1672780"/>
                  </a:lnTo>
                  <a:lnTo>
                    <a:pt x="863156" y="1695164"/>
                  </a:lnTo>
                  <a:lnTo>
                    <a:pt x="865251" y="1708595"/>
                  </a:lnTo>
                  <a:lnTo>
                    <a:pt x="863346" y="1714976"/>
                  </a:lnTo>
                  <a:lnTo>
                    <a:pt x="852773" y="1726597"/>
                  </a:lnTo>
                  <a:lnTo>
                    <a:pt x="834390" y="1730883"/>
                  </a:lnTo>
                  <a:lnTo>
                    <a:pt x="799529" y="1728788"/>
                  </a:lnTo>
                  <a:lnTo>
                    <a:pt x="784479" y="1722691"/>
                  </a:lnTo>
                  <a:lnTo>
                    <a:pt x="775811" y="1713547"/>
                  </a:lnTo>
                  <a:lnTo>
                    <a:pt x="756380" y="1700498"/>
                  </a:lnTo>
                  <a:lnTo>
                    <a:pt x="718947" y="1699450"/>
                  </a:lnTo>
                  <a:lnTo>
                    <a:pt x="716090" y="1710690"/>
                  </a:lnTo>
                  <a:lnTo>
                    <a:pt x="705707" y="1723454"/>
                  </a:lnTo>
                  <a:lnTo>
                    <a:pt x="704945" y="1732312"/>
                  </a:lnTo>
                  <a:lnTo>
                    <a:pt x="692563" y="1714976"/>
                  </a:lnTo>
                  <a:lnTo>
                    <a:pt x="686848" y="1691545"/>
                  </a:lnTo>
                  <a:lnTo>
                    <a:pt x="680180" y="1681448"/>
                  </a:lnTo>
                  <a:lnTo>
                    <a:pt x="671894" y="1677257"/>
                  </a:lnTo>
                  <a:lnTo>
                    <a:pt x="648462" y="1674019"/>
                  </a:lnTo>
                  <a:lnTo>
                    <a:pt x="626269" y="1651635"/>
                  </a:lnTo>
                  <a:lnTo>
                    <a:pt x="611410" y="1642586"/>
                  </a:lnTo>
                  <a:lnTo>
                    <a:pt x="601694" y="1638586"/>
                  </a:lnTo>
                  <a:lnTo>
                    <a:pt x="592074" y="1638490"/>
                  </a:lnTo>
                  <a:lnTo>
                    <a:pt x="560451" y="1645920"/>
                  </a:lnTo>
                  <a:lnTo>
                    <a:pt x="524923" y="1647730"/>
                  </a:lnTo>
                  <a:lnTo>
                    <a:pt x="496824" y="1626775"/>
                  </a:lnTo>
                  <a:lnTo>
                    <a:pt x="491109" y="1605820"/>
                  </a:lnTo>
                  <a:lnTo>
                    <a:pt x="476345" y="1577435"/>
                  </a:lnTo>
                  <a:lnTo>
                    <a:pt x="474916" y="1568101"/>
                  </a:lnTo>
                  <a:lnTo>
                    <a:pt x="465582" y="1562100"/>
                  </a:lnTo>
                  <a:lnTo>
                    <a:pt x="462534" y="1542288"/>
                  </a:lnTo>
                  <a:lnTo>
                    <a:pt x="463391" y="1527715"/>
                  </a:lnTo>
                  <a:lnTo>
                    <a:pt x="460534" y="1518380"/>
                  </a:lnTo>
                  <a:lnTo>
                    <a:pt x="470630" y="1492567"/>
                  </a:lnTo>
                  <a:lnTo>
                    <a:pt x="464344" y="1481614"/>
                  </a:lnTo>
                  <a:lnTo>
                    <a:pt x="464153" y="1463802"/>
                  </a:lnTo>
                  <a:lnTo>
                    <a:pt x="457581" y="1451705"/>
                  </a:lnTo>
                  <a:lnTo>
                    <a:pt x="445961" y="1439513"/>
                  </a:lnTo>
                  <a:lnTo>
                    <a:pt x="418148" y="1442275"/>
                  </a:lnTo>
                  <a:lnTo>
                    <a:pt x="407289" y="1439799"/>
                  </a:lnTo>
                  <a:lnTo>
                    <a:pt x="399860" y="1447514"/>
                  </a:lnTo>
                  <a:lnTo>
                    <a:pt x="390620" y="1449514"/>
                  </a:lnTo>
                  <a:lnTo>
                    <a:pt x="388620" y="1431893"/>
                  </a:lnTo>
                  <a:lnTo>
                    <a:pt x="392811" y="1422845"/>
                  </a:lnTo>
                  <a:lnTo>
                    <a:pt x="391954" y="1416939"/>
                  </a:lnTo>
                  <a:lnTo>
                    <a:pt x="399383" y="1407033"/>
                  </a:lnTo>
                  <a:lnTo>
                    <a:pt x="394525" y="1392269"/>
                  </a:lnTo>
                  <a:lnTo>
                    <a:pt x="395859" y="1381601"/>
                  </a:lnTo>
                  <a:lnTo>
                    <a:pt x="405956" y="1370933"/>
                  </a:lnTo>
                  <a:lnTo>
                    <a:pt x="409480" y="1359503"/>
                  </a:lnTo>
                  <a:lnTo>
                    <a:pt x="406432" y="1343882"/>
                  </a:lnTo>
                  <a:lnTo>
                    <a:pt x="402812" y="1342072"/>
                  </a:lnTo>
                  <a:lnTo>
                    <a:pt x="397954" y="1327690"/>
                  </a:lnTo>
                  <a:lnTo>
                    <a:pt x="399860" y="1300448"/>
                  </a:lnTo>
                  <a:lnTo>
                    <a:pt x="394525" y="1290256"/>
                  </a:lnTo>
                  <a:lnTo>
                    <a:pt x="393859" y="1269682"/>
                  </a:lnTo>
                  <a:lnTo>
                    <a:pt x="385667" y="1255205"/>
                  </a:lnTo>
                  <a:lnTo>
                    <a:pt x="370808" y="1253680"/>
                  </a:lnTo>
                  <a:lnTo>
                    <a:pt x="351663" y="1229582"/>
                  </a:lnTo>
                  <a:lnTo>
                    <a:pt x="331756" y="1224820"/>
                  </a:lnTo>
                  <a:lnTo>
                    <a:pt x="324803" y="1215485"/>
                  </a:lnTo>
                  <a:lnTo>
                    <a:pt x="315563" y="1217581"/>
                  </a:lnTo>
                  <a:lnTo>
                    <a:pt x="312611" y="1223200"/>
                  </a:lnTo>
                  <a:lnTo>
                    <a:pt x="313468" y="1232345"/>
                  </a:lnTo>
                  <a:lnTo>
                    <a:pt x="282226" y="1231011"/>
                  </a:lnTo>
                  <a:lnTo>
                    <a:pt x="266700" y="1218057"/>
                  </a:lnTo>
                  <a:lnTo>
                    <a:pt x="252794" y="1198055"/>
                  </a:lnTo>
                  <a:lnTo>
                    <a:pt x="188119" y="1156716"/>
                  </a:lnTo>
                  <a:lnTo>
                    <a:pt x="169926" y="1161574"/>
                  </a:lnTo>
                  <a:lnTo>
                    <a:pt x="166402" y="1164336"/>
                  </a:lnTo>
                  <a:lnTo>
                    <a:pt x="161354" y="1176719"/>
                  </a:lnTo>
                  <a:lnTo>
                    <a:pt x="154972" y="1180529"/>
                  </a:lnTo>
                  <a:lnTo>
                    <a:pt x="130969" y="1181290"/>
                  </a:lnTo>
                  <a:lnTo>
                    <a:pt x="112490" y="1174718"/>
                  </a:lnTo>
                  <a:lnTo>
                    <a:pt x="110109" y="1185481"/>
                  </a:lnTo>
                  <a:lnTo>
                    <a:pt x="85916" y="1194530"/>
                  </a:lnTo>
                  <a:lnTo>
                    <a:pt x="78867" y="1194149"/>
                  </a:lnTo>
                  <a:lnTo>
                    <a:pt x="67151" y="1182338"/>
                  </a:lnTo>
                  <a:lnTo>
                    <a:pt x="60293" y="1181005"/>
                  </a:lnTo>
                  <a:lnTo>
                    <a:pt x="50387" y="1166146"/>
                  </a:lnTo>
                  <a:lnTo>
                    <a:pt x="39815" y="1163764"/>
                  </a:lnTo>
                  <a:close/>
                  <a:moveTo>
                    <a:pt x="423196" y="1256538"/>
                  </a:moveTo>
                  <a:lnTo>
                    <a:pt x="427482" y="1255490"/>
                  </a:lnTo>
                  <a:lnTo>
                    <a:pt x="428339" y="1251871"/>
                  </a:lnTo>
                  <a:lnTo>
                    <a:pt x="423196" y="1256538"/>
                  </a:lnTo>
                  <a:close/>
                  <a:moveTo>
                    <a:pt x="369284" y="1220724"/>
                  </a:moveTo>
                  <a:lnTo>
                    <a:pt x="362712" y="1215485"/>
                  </a:lnTo>
                  <a:lnTo>
                    <a:pt x="360426" y="1215199"/>
                  </a:lnTo>
                  <a:lnTo>
                    <a:pt x="364522" y="1217676"/>
                  </a:lnTo>
                  <a:lnTo>
                    <a:pt x="363569" y="1221962"/>
                  </a:lnTo>
                  <a:lnTo>
                    <a:pt x="368522" y="1225010"/>
                  </a:lnTo>
                  <a:lnTo>
                    <a:pt x="369284" y="1220724"/>
                  </a:lnTo>
                  <a:close/>
                  <a:moveTo>
                    <a:pt x="330994" y="1220629"/>
                  </a:moveTo>
                  <a:lnTo>
                    <a:pt x="338804" y="1217866"/>
                  </a:lnTo>
                  <a:lnTo>
                    <a:pt x="338519" y="1215199"/>
                  </a:lnTo>
                  <a:lnTo>
                    <a:pt x="333375" y="1216914"/>
                  </a:lnTo>
                  <a:lnTo>
                    <a:pt x="330994" y="12206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7" name="Freihandform: Form 156">
              <a:extLst>
                <a:ext uri="{FF2B5EF4-FFF2-40B4-BE49-F238E27FC236}">
                  <a16:creationId xmlns:a16="http://schemas.microsoft.com/office/drawing/2014/main" id="{8BEA44B2-8BD9-4446-B074-D48CF28F89CF}"/>
                </a:ext>
              </a:extLst>
            </p:cNvPr>
            <p:cNvSpPr/>
            <p:nvPr/>
          </p:nvSpPr>
          <p:spPr>
            <a:xfrm>
              <a:off x="1033980" y="4143610"/>
              <a:ext cx="851400" cy="935550"/>
            </a:xfrm>
            <a:custGeom>
              <a:avLst/>
              <a:gdLst>
                <a:gd name="connsiteX0" fmla="*/ 1304639 w 1638300"/>
                <a:gd name="connsiteY0" fmla="*/ 213551 h 1800225"/>
                <a:gd name="connsiteX1" fmla="*/ 1310926 w 1638300"/>
                <a:gd name="connsiteY1" fmla="*/ 203073 h 1800225"/>
                <a:gd name="connsiteX2" fmla="*/ 1319403 w 1638300"/>
                <a:gd name="connsiteY2" fmla="*/ 204026 h 1800225"/>
                <a:gd name="connsiteX3" fmla="*/ 1317879 w 1638300"/>
                <a:gd name="connsiteY3" fmla="*/ 217170 h 1800225"/>
                <a:gd name="connsiteX4" fmla="*/ 1310830 w 1638300"/>
                <a:gd name="connsiteY4" fmla="*/ 212979 h 1800225"/>
                <a:gd name="connsiteX5" fmla="*/ 1310450 w 1638300"/>
                <a:gd name="connsiteY5" fmla="*/ 215932 h 1800225"/>
                <a:gd name="connsiteX6" fmla="*/ 1307497 w 1638300"/>
                <a:gd name="connsiteY6" fmla="*/ 216218 h 1800225"/>
                <a:gd name="connsiteX7" fmla="*/ 1304639 w 1638300"/>
                <a:gd name="connsiteY7" fmla="*/ 213551 h 1800225"/>
                <a:gd name="connsiteX8" fmla="*/ 9525 w 1638300"/>
                <a:gd name="connsiteY8" fmla="*/ 955263 h 1800225"/>
                <a:gd name="connsiteX9" fmla="*/ 18859 w 1638300"/>
                <a:gd name="connsiteY9" fmla="*/ 949262 h 1800225"/>
                <a:gd name="connsiteX10" fmla="*/ 28861 w 1638300"/>
                <a:gd name="connsiteY10" fmla="*/ 958215 h 1800225"/>
                <a:gd name="connsiteX11" fmla="*/ 38290 w 1638300"/>
                <a:gd name="connsiteY11" fmla="*/ 962692 h 1800225"/>
                <a:gd name="connsiteX12" fmla="*/ 38195 w 1638300"/>
                <a:gd name="connsiteY12" fmla="*/ 937451 h 1800225"/>
                <a:gd name="connsiteX13" fmla="*/ 49530 w 1638300"/>
                <a:gd name="connsiteY13" fmla="*/ 928878 h 1800225"/>
                <a:gd name="connsiteX14" fmla="*/ 67818 w 1638300"/>
                <a:gd name="connsiteY14" fmla="*/ 926021 h 1800225"/>
                <a:gd name="connsiteX15" fmla="*/ 68580 w 1638300"/>
                <a:gd name="connsiteY15" fmla="*/ 903827 h 1800225"/>
                <a:gd name="connsiteX16" fmla="*/ 80867 w 1638300"/>
                <a:gd name="connsiteY16" fmla="*/ 898970 h 1800225"/>
                <a:gd name="connsiteX17" fmla="*/ 97536 w 1638300"/>
                <a:gd name="connsiteY17" fmla="*/ 884111 h 1800225"/>
                <a:gd name="connsiteX18" fmla="*/ 94107 w 1638300"/>
                <a:gd name="connsiteY18" fmla="*/ 882968 h 1800225"/>
                <a:gd name="connsiteX19" fmla="*/ 101346 w 1638300"/>
                <a:gd name="connsiteY19" fmla="*/ 871442 h 1800225"/>
                <a:gd name="connsiteX20" fmla="*/ 93345 w 1638300"/>
                <a:gd name="connsiteY20" fmla="*/ 863346 h 1800225"/>
                <a:gd name="connsiteX21" fmla="*/ 92488 w 1638300"/>
                <a:gd name="connsiteY21" fmla="*/ 856393 h 1800225"/>
                <a:gd name="connsiteX22" fmla="*/ 94583 w 1638300"/>
                <a:gd name="connsiteY22" fmla="*/ 851154 h 1800225"/>
                <a:gd name="connsiteX23" fmla="*/ 93059 w 1638300"/>
                <a:gd name="connsiteY23" fmla="*/ 846297 h 1800225"/>
                <a:gd name="connsiteX24" fmla="*/ 95726 w 1638300"/>
                <a:gd name="connsiteY24" fmla="*/ 845344 h 1800225"/>
                <a:gd name="connsiteX25" fmla="*/ 94869 w 1638300"/>
                <a:gd name="connsiteY25" fmla="*/ 842106 h 1800225"/>
                <a:gd name="connsiteX26" fmla="*/ 98203 w 1638300"/>
                <a:gd name="connsiteY26" fmla="*/ 840963 h 1800225"/>
                <a:gd name="connsiteX27" fmla="*/ 99060 w 1638300"/>
                <a:gd name="connsiteY27" fmla="*/ 836200 h 1800225"/>
                <a:gd name="connsiteX28" fmla="*/ 81058 w 1638300"/>
                <a:gd name="connsiteY28" fmla="*/ 840105 h 1800225"/>
                <a:gd name="connsiteX29" fmla="*/ 85439 w 1638300"/>
                <a:gd name="connsiteY29" fmla="*/ 826104 h 1800225"/>
                <a:gd name="connsiteX30" fmla="*/ 79629 w 1638300"/>
                <a:gd name="connsiteY30" fmla="*/ 823913 h 1800225"/>
                <a:gd name="connsiteX31" fmla="*/ 79629 w 1638300"/>
                <a:gd name="connsiteY31" fmla="*/ 815245 h 1800225"/>
                <a:gd name="connsiteX32" fmla="*/ 84487 w 1638300"/>
                <a:gd name="connsiteY32" fmla="*/ 814483 h 1800225"/>
                <a:gd name="connsiteX33" fmla="*/ 97250 w 1638300"/>
                <a:gd name="connsiteY33" fmla="*/ 797147 h 1800225"/>
                <a:gd name="connsiteX34" fmla="*/ 105251 w 1638300"/>
                <a:gd name="connsiteY34" fmla="*/ 762571 h 1800225"/>
                <a:gd name="connsiteX35" fmla="*/ 111157 w 1638300"/>
                <a:gd name="connsiteY35" fmla="*/ 753904 h 1800225"/>
                <a:gd name="connsiteX36" fmla="*/ 110966 w 1638300"/>
                <a:gd name="connsiteY36" fmla="*/ 748855 h 1800225"/>
                <a:gd name="connsiteX37" fmla="*/ 114205 w 1638300"/>
                <a:gd name="connsiteY37" fmla="*/ 749618 h 1800225"/>
                <a:gd name="connsiteX38" fmla="*/ 124015 w 1638300"/>
                <a:gd name="connsiteY38" fmla="*/ 742760 h 1800225"/>
                <a:gd name="connsiteX39" fmla="*/ 132112 w 1638300"/>
                <a:gd name="connsiteY39" fmla="*/ 749522 h 1800225"/>
                <a:gd name="connsiteX40" fmla="*/ 148018 w 1638300"/>
                <a:gd name="connsiteY40" fmla="*/ 749237 h 1800225"/>
                <a:gd name="connsiteX41" fmla="*/ 148971 w 1638300"/>
                <a:gd name="connsiteY41" fmla="*/ 740473 h 1800225"/>
                <a:gd name="connsiteX42" fmla="*/ 153638 w 1638300"/>
                <a:gd name="connsiteY42" fmla="*/ 732568 h 1800225"/>
                <a:gd name="connsiteX43" fmla="*/ 165830 w 1638300"/>
                <a:gd name="connsiteY43" fmla="*/ 725710 h 1800225"/>
                <a:gd name="connsiteX44" fmla="*/ 176498 w 1638300"/>
                <a:gd name="connsiteY44" fmla="*/ 734568 h 1800225"/>
                <a:gd name="connsiteX45" fmla="*/ 171640 w 1638300"/>
                <a:gd name="connsiteY45" fmla="*/ 745331 h 1800225"/>
                <a:gd name="connsiteX46" fmla="*/ 172593 w 1638300"/>
                <a:gd name="connsiteY46" fmla="*/ 754571 h 1800225"/>
                <a:gd name="connsiteX47" fmla="*/ 168021 w 1638300"/>
                <a:gd name="connsiteY47" fmla="*/ 765810 h 1800225"/>
                <a:gd name="connsiteX48" fmla="*/ 179927 w 1638300"/>
                <a:gd name="connsiteY48" fmla="*/ 778097 h 1800225"/>
                <a:gd name="connsiteX49" fmla="*/ 208883 w 1638300"/>
                <a:gd name="connsiteY49" fmla="*/ 788670 h 1800225"/>
                <a:gd name="connsiteX50" fmla="*/ 222218 w 1638300"/>
                <a:gd name="connsiteY50" fmla="*/ 802005 h 1800225"/>
                <a:gd name="connsiteX51" fmla="*/ 236410 w 1638300"/>
                <a:gd name="connsiteY51" fmla="*/ 806577 h 1800225"/>
                <a:gd name="connsiteX52" fmla="*/ 258318 w 1638300"/>
                <a:gd name="connsiteY52" fmla="*/ 802863 h 1800225"/>
                <a:gd name="connsiteX53" fmla="*/ 289084 w 1638300"/>
                <a:gd name="connsiteY53" fmla="*/ 801529 h 1800225"/>
                <a:gd name="connsiteX54" fmla="*/ 289369 w 1638300"/>
                <a:gd name="connsiteY54" fmla="*/ 803243 h 1800225"/>
                <a:gd name="connsiteX55" fmla="*/ 300418 w 1638300"/>
                <a:gd name="connsiteY55" fmla="*/ 796290 h 1800225"/>
                <a:gd name="connsiteX56" fmla="*/ 313087 w 1638300"/>
                <a:gd name="connsiteY56" fmla="*/ 795052 h 1800225"/>
                <a:gd name="connsiteX57" fmla="*/ 314134 w 1638300"/>
                <a:gd name="connsiteY57" fmla="*/ 790194 h 1800225"/>
                <a:gd name="connsiteX58" fmla="*/ 327946 w 1638300"/>
                <a:gd name="connsiteY58" fmla="*/ 785241 h 1800225"/>
                <a:gd name="connsiteX59" fmla="*/ 331279 w 1638300"/>
                <a:gd name="connsiteY59" fmla="*/ 792289 h 1800225"/>
                <a:gd name="connsiteX60" fmla="*/ 334327 w 1638300"/>
                <a:gd name="connsiteY60" fmla="*/ 791528 h 1800225"/>
                <a:gd name="connsiteX61" fmla="*/ 341662 w 1638300"/>
                <a:gd name="connsiteY61" fmla="*/ 795528 h 1800225"/>
                <a:gd name="connsiteX62" fmla="*/ 349472 w 1638300"/>
                <a:gd name="connsiteY62" fmla="*/ 803243 h 1800225"/>
                <a:gd name="connsiteX63" fmla="*/ 356235 w 1638300"/>
                <a:gd name="connsiteY63" fmla="*/ 795433 h 1800225"/>
                <a:gd name="connsiteX64" fmla="*/ 354521 w 1638300"/>
                <a:gd name="connsiteY64" fmla="*/ 793147 h 1800225"/>
                <a:gd name="connsiteX65" fmla="*/ 357378 w 1638300"/>
                <a:gd name="connsiteY65" fmla="*/ 790099 h 1800225"/>
                <a:gd name="connsiteX66" fmla="*/ 374142 w 1638300"/>
                <a:gd name="connsiteY66" fmla="*/ 781145 h 1800225"/>
                <a:gd name="connsiteX67" fmla="*/ 372523 w 1638300"/>
                <a:gd name="connsiteY67" fmla="*/ 776192 h 1800225"/>
                <a:gd name="connsiteX68" fmla="*/ 376523 w 1638300"/>
                <a:gd name="connsiteY68" fmla="*/ 774764 h 1800225"/>
                <a:gd name="connsiteX69" fmla="*/ 380238 w 1638300"/>
                <a:gd name="connsiteY69" fmla="*/ 764191 h 1800225"/>
                <a:gd name="connsiteX70" fmla="*/ 374904 w 1638300"/>
                <a:gd name="connsiteY70" fmla="*/ 762286 h 1800225"/>
                <a:gd name="connsiteX71" fmla="*/ 375761 w 1638300"/>
                <a:gd name="connsiteY71" fmla="*/ 756381 h 1800225"/>
                <a:gd name="connsiteX72" fmla="*/ 370427 w 1638300"/>
                <a:gd name="connsiteY72" fmla="*/ 756476 h 1800225"/>
                <a:gd name="connsiteX73" fmla="*/ 369951 w 1638300"/>
                <a:gd name="connsiteY73" fmla="*/ 759619 h 1800225"/>
                <a:gd name="connsiteX74" fmla="*/ 362426 w 1638300"/>
                <a:gd name="connsiteY74" fmla="*/ 752951 h 1800225"/>
                <a:gd name="connsiteX75" fmla="*/ 370332 w 1638300"/>
                <a:gd name="connsiteY75" fmla="*/ 736759 h 1800225"/>
                <a:gd name="connsiteX76" fmla="*/ 357283 w 1638300"/>
                <a:gd name="connsiteY76" fmla="*/ 732663 h 1800225"/>
                <a:gd name="connsiteX77" fmla="*/ 359473 w 1638300"/>
                <a:gd name="connsiteY77" fmla="*/ 727139 h 1800225"/>
                <a:gd name="connsiteX78" fmla="*/ 348710 w 1638300"/>
                <a:gd name="connsiteY78" fmla="*/ 720376 h 1800225"/>
                <a:gd name="connsiteX79" fmla="*/ 339090 w 1638300"/>
                <a:gd name="connsiteY79" fmla="*/ 709232 h 1800225"/>
                <a:gd name="connsiteX80" fmla="*/ 347567 w 1638300"/>
                <a:gd name="connsiteY80" fmla="*/ 706850 h 1800225"/>
                <a:gd name="connsiteX81" fmla="*/ 344138 w 1638300"/>
                <a:gd name="connsiteY81" fmla="*/ 699897 h 1800225"/>
                <a:gd name="connsiteX82" fmla="*/ 345472 w 1638300"/>
                <a:gd name="connsiteY82" fmla="*/ 698088 h 1800225"/>
                <a:gd name="connsiteX83" fmla="*/ 341185 w 1638300"/>
                <a:gd name="connsiteY83" fmla="*/ 697802 h 1800225"/>
                <a:gd name="connsiteX84" fmla="*/ 346996 w 1638300"/>
                <a:gd name="connsiteY84" fmla="*/ 690563 h 1800225"/>
                <a:gd name="connsiteX85" fmla="*/ 343948 w 1638300"/>
                <a:gd name="connsiteY85" fmla="*/ 691134 h 1800225"/>
                <a:gd name="connsiteX86" fmla="*/ 343471 w 1638300"/>
                <a:gd name="connsiteY86" fmla="*/ 685705 h 1800225"/>
                <a:gd name="connsiteX87" fmla="*/ 340614 w 1638300"/>
                <a:gd name="connsiteY87" fmla="*/ 685229 h 1800225"/>
                <a:gd name="connsiteX88" fmla="*/ 340423 w 1638300"/>
                <a:gd name="connsiteY88" fmla="*/ 680466 h 1800225"/>
                <a:gd name="connsiteX89" fmla="*/ 336804 w 1638300"/>
                <a:gd name="connsiteY89" fmla="*/ 679228 h 1800225"/>
                <a:gd name="connsiteX90" fmla="*/ 331470 w 1638300"/>
                <a:gd name="connsiteY90" fmla="*/ 666465 h 1800225"/>
                <a:gd name="connsiteX91" fmla="*/ 332613 w 1638300"/>
                <a:gd name="connsiteY91" fmla="*/ 659797 h 1800225"/>
                <a:gd name="connsiteX92" fmla="*/ 339185 w 1638300"/>
                <a:gd name="connsiteY92" fmla="*/ 653987 h 1800225"/>
                <a:gd name="connsiteX93" fmla="*/ 333470 w 1638300"/>
                <a:gd name="connsiteY93" fmla="*/ 651129 h 1800225"/>
                <a:gd name="connsiteX94" fmla="*/ 342138 w 1638300"/>
                <a:gd name="connsiteY94" fmla="*/ 640747 h 1800225"/>
                <a:gd name="connsiteX95" fmla="*/ 333661 w 1638300"/>
                <a:gd name="connsiteY95" fmla="*/ 633413 h 1800225"/>
                <a:gd name="connsiteX96" fmla="*/ 329660 w 1638300"/>
                <a:gd name="connsiteY96" fmla="*/ 635889 h 1800225"/>
                <a:gd name="connsiteX97" fmla="*/ 324231 w 1638300"/>
                <a:gd name="connsiteY97" fmla="*/ 624745 h 1800225"/>
                <a:gd name="connsiteX98" fmla="*/ 321754 w 1638300"/>
                <a:gd name="connsiteY98" fmla="*/ 625412 h 1800225"/>
                <a:gd name="connsiteX99" fmla="*/ 319468 w 1638300"/>
                <a:gd name="connsiteY99" fmla="*/ 619696 h 1800225"/>
                <a:gd name="connsiteX100" fmla="*/ 309562 w 1638300"/>
                <a:gd name="connsiteY100" fmla="*/ 610267 h 1800225"/>
                <a:gd name="connsiteX101" fmla="*/ 302514 w 1638300"/>
                <a:gd name="connsiteY101" fmla="*/ 589693 h 1800225"/>
                <a:gd name="connsiteX102" fmla="*/ 291751 w 1638300"/>
                <a:gd name="connsiteY102" fmla="*/ 572834 h 1800225"/>
                <a:gd name="connsiteX103" fmla="*/ 281559 w 1638300"/>
                <a:gd name="connsiteY103" fmla="*/ 538449 h 1800225"/>
                <a:gd name="connsiteX104" fmla="*/ 286607 w 1638300"/>
                <a:gd name="connsiteY104" fmla="*/ 536163 h 1800225"/>
                <a:gd name="connsiteX105" fmla="*/ 295942 w 1638300"/>
                <a:gd name="connsiteY105" fmla="*/ 538734 h 1800225"/>
                <a:gd name="connsiteX106" fmla="*/ 313182 w 1638300"/>
                <a:gd name="connsiteY106" fmla="*/ 527495 h 1800225"/>
                <a:gd name="connsiteX107" fmla="*/ 317373 w 1638300"/>
                <a:gd name="connsiteY107" fmla="*/ 522541 h 1800225"/>
                <a:gd name="connsiteX108" fmla="*/ 320040 w 1638300"/>
                <a:gd name="connsiteY108" fmla="*/ 510445 h 1800225"/>
                <a:gd name="connsiteX109" fmla="*/ 329565 w 1638300"/>
                <a:gd name="connsiteY109" fmla="*/ 505396 h 1800225"/>
                <a:gd name="connsiteX110" fmla="*/ 330803 w 1638300"/>
                <a:gd name="connsiteY110" fmla="*/ 493014 h 1800225"/>
                <a:gd name="connsiteX111" fmla="*/ 335756 w 1638300"/>
                <a:gd name="connsiteY111" fmla="*/ 488538 h 1800225"/>
                <a:gd name="connsiteX112" fmla="*/ 328898 w 1638300"/>
                <a:gd name="connsiteY112" fmla="*/ 476345 h 1800225"/>
                <a:gd name="connsiteX113" fmla="*/ 331089 w 1638300"/>
                <a:gd name="connsiteY113" fmla="*/ 471583 h 1800225"/>
                <a:gd name="connsiteX114" fmla="*/ 327946 w 1638300"/>
                <a:gd name="connsiteY114" fmla="*/ 464534 h 1800225"/>
                <a:gd name="connsiteX115" fmla="*/ 348329 w 1638300"/>
                <a:gd name="connsiteY115" fmla="*/ 466440 h 1800225"/>
                <a:gd name="connsiteX116" fmla="*/ 362998 w 1638300"/>
                <a:gd name="connsiteY116" fmla="*/ 459772 h 1800225"/>
                <a:gd name="connsiteX117" fmla="*/ 361474 w 1638300"/>
                <a:gd name="connsiteY117" fmla="*/ 454057 h 1800225"/>
                <a:gd name="connsiteX118" fmla="*/ 353758 w 1638300"/>
                <a:gd name="connsiteY118" fmla="*/ 451485 h 1800225"/>
                <a:gd name="connsiteX119" fmla="*/ 348425 w 1638300"/>
                <a:gd name="connsiteY119" fmla="*/ 433387 h 1800225"/>
                <a:gd name="connsiteX120" fmla="*/ 350139 w 1638300"/>
                <a:gd name="connsiteY120" fmla="*/ 423672 h 1800225"/>
                <a:gd name="connsiteX121" fmla="*/ 361283 w 1638300"/>
                <a:gd name="connsiteY121" fmla="*/ 417005 h 1800225"/>
                <a:gd name="connsiteX122" fmla="*/ 364807 w 1638300"/>
                <a:gd name="connsiteY122" fmla="*/ 407194 h 1800225"/>
                <a:gd name="connsiteX123" fmla="*/ 363855 w 1638300"/>
                <a:gd name="connsiteY123" fmla="*/ 398145 h 1800225"/>
                <a:gd name="connsiteX124" fmla="*/ 357854 w 1638300"/>
                <a:gd name="connsiteY124" fmla="*/ 392811 h 1800225"/>
                <a:gd name="connsiteX125" fmla="*/ 359283 w 1638300"/>
                <a:gd name="connsiteY125" fmla="*/ 386429 h 1800225"/>
                <a:gd name="connsiteX126" fmla="*/ 355092 w 1638300"/>
                <a:gd name="connsiteY126" fmla="*/ 385762 h 1800225"/>
                <a:gd name="connsiteX127" fmla="*/ 356902 w 1638300"/>
                <a:gd name="connsiteY127" fmla="*/ 364522 h 1800225"/>
                <a:gd name="connsiteX128" fmla="*/ 325279 w 1638300"/>
                <a:gd name="connsiteY128" fmla="*/ 359664 h 1800225"/>
                <a:gd name="connsiteX129" fmla="*/ 324326 w 1638300"/>
                <a:gd name="connsiteY129" fmla="*/ 367189 h 1800225"/>
                <a:gd name="connsiteX130" fmla="*/ 334423 w 1638300"/>
                <a:gd name="connsiteY130" fmla="*/ 368808 h 1800225"/>
                <a:gd name="connsiteX131" fmla="*/ 330708 w 1638300"/>
                <a:gd name="connsiteY131" fmla="*/ 373856 h 1800225"/>
                <a:gd name="connsiteX132" fmla="*/ 322231 w 1638300"/>
                <a:gd name="connsiteY132" fmla="*/ 378047 h 1800225"/>
                <a:gd name="connsiteX133" fmla="*/ 316611 w 1638300"/>
                <a:gd name="connsiteY133" fmla="*/ 374428 h 1800225"/>
                <a:gd name="connsiteX134" fmla="*/ 321088 w 1638300"/>
                <a:gd name="connsiteY134" fmla="*/ 349377 h 1800225"/>
                <a:gd name="connsiteX135" fmla="*/ 318135 w 1638300"/>
                <a:gd name="connsiteY135" fmla="*/ 347662 h 1800225"/>
                <a:gd name="connsiteX136" fmla="*/ 318802 w 1638300"/>
                <a:gd name="connsiteY136" fmla="*/ 342138 h 1800225"/>
                <a:gd name="connsiteX137" fmla="*/ 314801 w 1638300"/>
                <a:gd name="connsiteY137" fmla="*/ 336709 h 1800225"/>
                <a:gd name="connsiteX138" fmla="*/ 301466 w 1638300"/>
                <a:gd name="connsiteY138" fmla="*/ 329184 h 1800225"/>
                <a:gd name="connsiteX139" fmla="*/ 294227 w 1638300"/>
                <a:gd name="connsiteY139" fmla="*/ 336137 h 1800225"/>
                <a:gd name="connsiteX140" fmla="*/ 288512 w 1638300"/>
                <a:gd name="connsiteY140" fmla="*/ 332042 h 1800225"/>
                <a:gd name="connsiteX141" fmla="*/ 286988 w 1638300"/>
                <a:gd name="connsiteY141" fmla="*/ 334423 h 1800225"/>
                <a:gd name="connsiteX142" fmla="*/ 279463 w 1638300"/>
                <a:gd name="connsiteY142" fmla="*/ 331184 h 1800225"/>
                <a:gd name="connsiteX143" fmla="*/ 271653 w 1638300"/>
                <a:gd name="connsiteY143" fmla="*/ 339185 h 1800225"/>
                <a:gd name="connsiteX144" fmla="*/ 264033 w 1638300"/>
                <a:gd name="connsiteY144" fmla="*/ 332137 h 1800225"/>
                <a:gd name="connsiteX145" fmla="*/ 255365 w 1638300"/>
                <a:gd name="connsiteY145" fmla="*/ 335566 h 1800225"/>
                <a:gd name="connsiteX146" fmla="*/ 251269 w 1638300"/>
                <a:gd name="connsiteY146" fmla="*/ 328899 h 1800225"/>
                <a:gd name="connsiteX147" fmla="*/ 257937 w 1638300"/>
                <a:gd name="connsiteY147" fmla="*/ 319564 h 1800225"/>
                <a:gd name="connsiteX148" fmla="*/ 240411 w 1638300"/>
                <a:gd name="connsiteY148" fmla="*/ 312896 h 1800225"/>
                <a:gd name="connsiteX149" fmla="*/ 236696 w 1638300"/>
                <a:gd name="connsiteY149" fmla="*/ 308801 h 1800225"/>
                <a:gd name="connsiteX150" fmla="*/ 226123 w 1638300"/>
                <a:gd name="connsiteY150" fmla="*/ 312230 h 1800225"/>
                <a:gd name="connsiteX151" fmla="*/ 206692 w 1638300"/>
                <a:gd name="connsiteY151" fmla="*/ 311658 h 1800225"/>
                <a:gd name="connsiteX152" fmla="*/ 208597 w 1638300"/>
                <a:gd name="connsiteY152" fmla="*/ 294989 h 1800225"/>
                <a:gd name="connsiteX153" fmla="*/ 237839 w 1638300"/>
                <a:gd name="connsiteY153" fmla="*/ 268796 h 1800225"/>
                <a:gd name="connsiteX154" fmla="*/ 270129 w 1638300"/>
                <a:gd name="connsiteY154" fmla="*/ 245078 h 1800225"/>
                <a:gd name="connsiteX155" fmla="*/ 267938 w 1638300"/>
                <a:gd name="connsiteY155" fmla="*/ 239554 h 1800225"/>
                <a:gd name="connsiteX156" fmla="*/ 270605 w 1638300"/>
                <a:gd name="connsiteY156" fmla="*/ 233649 h 1800225"/>
                <a:gd name="connsiteX157" fmla="*/ 265938 w 1638300"/>
                <a:gd name="connsiteY157" fmla="*/ 230029 h 1800225"/>
                <a:gd name="connsiteX158" fmla="*/ 273939 w 1638300"/>
                <a:gd name="connsiteY158" fmla="*/ 224314 h 1800225"/>
                <a:gd name="connsiteX159" fmla="*/ 267462 w 1638300"/>
                <a:gd name="connsiteY159" fmla="*/ 215551 h 1800225"/>
                <a:gd name="connsiteX160" fmla="*/ 264985 w 1638300"/>
                <a:gd name="connsiteY160" fmla="*/ 202502 h 1800225"/>
                <a:gd name="connsiteX161" fmla="*/ 279082 w 1638300"/>
                <a:gd name="connsiteY161" fmla="*/ 193072 h 1800225"/>
                <a:gd name="connsiteX162" fmla="*/ 289179 w 1638300"/>
                <a:gd name="connsiteY162" fmla="*/ 195929 h 1800225"/>
                <a:gd name="connsiteX163" fmla="*/ 298609 w 1638300"/>
                <a:gd name="connsiteY163" fmla="*/ 206693 h 1800225"/>
                <a:gd name="connsiteX164" fmla="*/ 305276 w 1638300"/>
                <a:gd name="connsiteY164" fmla="*/ 206502 h 1800225"/>
                <a:gd name="connsiteX165" fmla="*/ 305276 w 1638300"/>
                <a:gd name="connsiteY165" fmla="*/ 209836 h 1800225"/>
                <a:gd name="connsiteX166" fmla="*/ 314611 w 1638300"/>
                <a:gd name="connsiteY166" fmla="*/ 210217 h 1800225"/>
                <a:gd name="connsiteX167" fmla="*/ 314611 w 1638300"/>
                <a:gd name="connsiteY167" fmla="*/ 237839 h 1800225"/>
                <a:gd name="connsiteX168" fmla="*/ 326612 w 1638300"/>
                <a:gd name="connsiteY168" fmla="*/ 237077 h 1800225"/>
                <a:gd name="connsiteX169" fmla="*/ 333470 w 1638300"/>
                <a:gd name="connsiteY169" fmla="*/ 198311 h 1800225"/>
                <a:gd name="connsiteX170" fmla="*/ 339090 w 1638300"/>
                <a:gd name="connsiteY170" fmla="*/ 195072 h 1800225"/>
                <a:gd name="connsiteX171" fmla="*/ 349186 w 1638300"/>
                <a:gd name="connsiteY171" fmla="*/ 180880 h 1800225"/>
                <a:gd name="connsiteX172" fmla="*/ 350139 w 1638300"/>
                <a:gd name="connsiteY172" fmla="*/ 168593 h 1800225"/>
                <a:gd name="connsiteX173" fmla="*/ 359473 w 1638300"/>
                <a:gd name="connsiteY173" fmla="*/ 154115 h 1800225"/>
                <a:gd name="connsiteX174" fmla="*/ 369475 w 1638300"/>
                <a:gd name="connsiteY174" fmla="*/ 153257 h 1800225"/>
                <a:gd name="connsiteX175" fmla="*/ 368427 w 1638300"/>
                <a:gd name="connsiteY175" fmla="*/ 155162 h 1800225"/>
                <a:gd name="connsiteX176" fmla="*/ 399478 w 1638300"/>
                <a:gd name="connsiteY176" fmla="*/ 151543 h 1800225"/>
                <a:gd name="connsiteX177" fmla="*/ 409670 w 1638300"/>
                <a:gd name="connsiteY177" fmla="*/ 143542 h 1800225"/>
                <a:gd name="connsiteX178" fmla="*/ 425291 w 1638300"/>
                <a:gd name="connsiteY178" fmla="*/ 143923 h 1800225"/>
                <a:gd name="connsiteX179" fmla="*/ 431006 w 1638300"/>
                <a:gd name="connsiteY179" fmla="*/ 148685 h 1800225"/>
                <a:gd name="connsiteX180" fmla="*/ 435673 w 1638300"/>
                <a:gd name="connsiteY180" fmla="*/ 158591 h 1800225"/>
                <a:gd name="connsiteX181" fmla="*/ 433864 w 1638300"/>
                <a:gd name="connsiteY181" fmla="*/ 171260 h 1800225"/>
                <a:gd name="connsiteX182" fmla="*/ 447199 w 1638300"/>
                <a:gd name="connsiteY182" fmla="*/ 166021 h 1800225"/>
                <a:gd name="connsiteX183" fmla="*/ 449199 w 1638300"/>
                <a:gd name="connsiteY183" fmla="*/ 173260 h 1800225"/>
                <a:gd name="connsiteX184" fmla="*/ 465010 w 1638300"/>
                <a:gd name="connsiteY184" fmla="*/ 169641 h 1800225"/>
                <a:gd name="connsiteX185" fmla="*/ 489394 w 1638300"/>
                <a:gd name="connsiteY185" fmla="*/ 173641 h 1800225"/>
                <a:gd name="connsiteX186" fmla="*/ 527590 w 1638300"/>
                <a:gd name="connsiteY186" fmla="*/ 191072 h 1800225"/>
                <a:gd name="connsiteX187" fmla="*/ 537496 w 1638300"/>
                <a:gd name="connsiteY187" fmla="*/ 205169 h 1800225"/>
                <a:gd name="connsiteX188" fmla="*/ 559594 w 1638300"/>
                <a:gd name="connsiteY188" fmla="*/ 210884 h 1800225"/>
                <a:gd name="connsiteX189" fmla="*/ 560356 w 1638300"/>
                <a:gd name="connsiteY189" fmla="*/ 213551 h 1800225"/>
                <a:gd name="connsiteX190" fmla="*/ 552640 w 1638300"/>
                <a:gd name="connsiteY190" fmla="*/ 226124 h 1800225"/>
                <a:gd name="connsiteX191" fmla="*/ 551783 w 1638300"/>
                <a:gd name="connsiteY191" fmla="*/ 243269 h 1800225"/>
                <a:gd name="connsiteX192" fmla="*/ 566928 w 1638300"/>
                <a:gd name="connsiteY192" fmla="*/ 247460 h 1800225"/>
                <a:gd name="connsiteX193" fmla="*/ 570547 w 1638300"/>
                <a:gd name="connsiteY193" fmla="*/ 255461 h 1800225"/>
                <a:gd name="connsiteX194" fmla="*/ 576358 w 1638300"/>
                <a:gd name="connsiteY194" fmla="*/ 247269 h 1800225"/>
                <a:gd name="connsiteX195" fmla="*/ 589026 w 1638300"/>
                <a:gd name="connsiteY195" fmla="*/ 239744 h 1800225"/>
                <a:gd name="connsiteX196" fmla="*/ 606742 w 1638300"/>
                <a:gd name="connsiteY196" fmla="*/ 245269 h 1800225"/>
                <a:gd name="connsiteX197" fmla="*/ 614839 w 1638300"/>
                <a:gd name="connsiteY197" fmla="*/ 231553 h 1800225"/>
                <a:gd name="connsiteX198" fmla="*/ 625030 w 1638300"/>
                <a:gd name="connsiteY198" fmla="*/ 222504 h 1800225"/>
                <a:gd name="connsiteX199" fmla="*/ 640556 w 1638300"/>
                <a:gd name="connsiteY199" fmla="*/ 223552 h 1800225"/>
                <a:gd name="connsiteX200" fmla="*/ 659511 w 1638300"/>
                <a:gd name="connsiteY200" fmla="*/ 217646 h 1800225"/>
                <a:gd name="connsiteX201" fmla="*/ 673132 w 1638300"/>
                <a:gd name="connsiteY201" fmla="*/ 208502 h 1800225"/>
                <a:gd name="connsiteX202" fmla="*/ 661416 w 1638300"/>
                <a:gd name="connsiteY202" fmla="*/ 209741 h 1800225"/>
                <a:gd name="connsiteX203" fmla="*/ 653510 w 1638300"/>
                <a:gd name="connsiteY203" fmla="*/ 193167 h 1800225"/>
                <a:gd name="connsiteX204" fmla="*/ 655415 w 1638300"/>
                <a:gd name="connsiteY204" fmla="*/ 174403 h 1800225"/>
                <a:gd name="connsiteX205" fmla="*/ 665417 w 1638300"/>
                <a:gd name="connsiteY205" fmla="*/ 158210 h 1800225"/>
                <a:gd name="connsiteX206" fmla="*/ 669322 w 1638300"/>
                <a:gd name="connsiteY206" fmla="*/ 156972 h 1800225"/>
                <a:gd name="connsiteX207" fmla="*/ 674751 w 1638300"/>
                <a:gd name="connsiteY207" fmla="*/ 166402 h 1800225"/>
                <a:gd name="connsiteX208" fmla="*/ 679609 w 1638300"/>
                <a:gd name="connsiteY208" fmla="*/ 167831 h 1800225"/>
                <a:gd name="connsiteX209" fmla="*/ 674275 w 1638300"/>
                <a:gd name="connsiteY209" fmla="*/ 181261 h 1800225"/>
                <a:gd name="connsiteX210" fmla="*/ 672560 w 1638300"/>
                <a:gd name="connsiteY210" fmla="*/ 195739 h 1800225"/>
                <a:gd name="connsiteX211" fmla="*/ 678085 w 1638300"/>
                <a:gd name="connsiteY211" fmla="*/ 197263 h 1800225"/>
                <a:gd name="connsiteX212" fmla="*/ 680371 w 1638300"/>
                <a:gd name="connsiteY212" fmla="*/ 187547 h 1800225"/>
                <a:gd name="connsiteX213" fmla="*/ 686371 w 1638300"/>
                <a:gd name="connsiteY213" fmla="*/ 189071 h 1800225"/>
                <a:gd name="connsiteX214" fmla="*/ 700945 w 1638300"/>
                <a:gd name="connsiteY214" fmla="*/ 185452 h 1800225"/>
                <a:gd name="connsiteX215" fmla="*/ 707422 w 1638300"/>
                <a:gd name="connsiteY215" fmla="*/ 186595 h 1800225"/>
                <a:gd name="connsiteX216" fmla="*/ 708279 w 1638300"/>
                <a:gd name="connsiteY216" fmla="*/ 169831 h 1800225"/>
                <a:gd name="connsiteX217" fmla="*/ 714470 w 1638300"/>
                <a:gd name="connsiteY217" fmla="*/ 163449 h 1800225"/>
                <a:gd name="connsiteX218" fmla="*/ 723709 w 1638300"/>
                <a:gd name="connsiteY218" fmla="*/ 167640 h 1800225"/>
                <a:gd name="connsiteX219" fmla="*/ 733615 w 1638300"/>
                <a:gd name="connsiteY219" fmla="*/ 165449 h 1800225"/>
                <a:gd name="connsiteX220" fmla="*/ 736092 w 1638300"/>
                <a:gd name="connsiteY220" fmla="*/ 156782 h 1800225"/>
                <a:gd name="connsiteX221" fmla="*/ 728091 w 1638300"/>
                <a:gd name="connsiteY221" fmla="*/ 146114 h 1800225"/>
                <a:gd name="connsiteX222" fmla="*/ 727805 w 1638300"/>
                <a:gd name="connsiteY222" fmla="*/ 133160 h 1800225"/>
                <a:gd name="connsiteX223" fmla="*/ 735139 w 1638300"/>
                <a:gd name="connsiteY223" fmla="*/ 122301 h 1800225"/>
                <a:gd name="connsiteX224" fmla="*/ 753142 w 1638300"/>
                <a:gd name="connsiteY224" fmla="*/ 111919 h 1800225"/>
                <a:gd name="connsiteX225" fmla="*/ 753427 w 1638300"/>
                <a:gd name="connsiteY225" fmla="*/ 107633 h 1800225"/>
                <a:gd name="connsiteX226" fmla="*/ 761714 w 1638300"/>
                <a:gd name="connsiteY226" fmla="*/ 96869 h 1800225"/>
                <a:gd name="connsiteX227" fmla="*/ 763714 w 1638300"/>
                <a:gd name="connsiteY227" fmla="*/ 88964 h 1800225"/>
                <a:gd name="connsiteX228" fmla="*/ 762095 w 1638300"/>
                <a:gd name="connsiteY228" fmla="*/ 78677 h 1800225"/>
                <a:gd name="connsiteX229" fmla="*/ 766000 w 1638300"/>
                <a:gd name="connsiteY229" fmla="*/ 70961 h 1800225"/>
                <a:gd name="connsiteX230" fmla="*/ 779240 w 1638300"/>
                <a:gd name="connsiteY230" fmla="*/ 61912 h 1800225"/>
                <a:gd name="connsiteX231" fmla="*/ 790003 w 1638300"/>
                <a:gd name="connsiteY231" fmla="*/ 36957 h 1800225"/>
                <a:gd name="connsiteX232" fmla="*/ 788479 w 1638300"/>
                <a:gd name="connsiteY232" fmla="*/ 31147 h 1800225"/>
                <a:gd name="connsiteX233" fmla="*/ 794290 w 1638300"/>
                <a:gd name="connsiteY233" fmla="*/ 22193 h 1800225"/>
                <a:gd name="connsiteX234" fmla="*/ 789242 w 1638300"/>
                <a:gd name="connsiteY234" fmla="*/ 12383 h 1800225"/>
                <a:gd name="connsiteX235" fmla="*/ 797433 w 1638300"/>
                <a:gd name="connsiteY235" fmla="*/ 9525 h 1800225"/>
                <a:gd name="connsiteX236" fmla="*/ 803338 w 1638300"/>
                <a:gd name="connsiteY236" fmla="*/ 10763 h 1800225"/>
                <a:gd name="connsiteX237" fmla="*/ 806958 w 1638300"/>
                <a:gd name="connsiteY237" fmla="*/ 17526 h 1800225"/>
                <a:gd name="connsiteX238" fmla="*/ 812101 w 1638300"/>
                <a:gd name="connsiteY238" fmla="*/ 20003 h 1800225"/>
                <a:gd name="connsiteX239" fmla="*/ 826389 w 1638300"/>
                <a:gd name="connsiteY239" fmla="*/ 20860 h 1800225"/>
                <a:gd name="connsiteX240" fmla="*/ 838867 w 1638300"/>
                <a:gd name="connsiteY240" fmla="*/ 15907 h 1800225"/>
                <a:gd name="connsiteX241" fmla="*/ 859631 w 1638300"/>
                <a:gd name="connsiteY241" fmla="*/ 15621 h 1800225"/>
                <a:gd name="connsiteX242" fmla="*/ 862679 w 1638300"/>
                <a:gd name="connsiteY242" fmla="*/ 19526 h 1800225"/>
                <a:gd name="connsiteX243" fmla="*/ 865060 w 1638300"/>
                <a:gd name="connsiteY243" fmla="*/ 50673 h 1800225"/>
                <a:gd name="connsiteX244" fmla="*/ 871157 w 1638300"/>
                <a:gd name="connsiteY244" fmla="*/ 59436 h 1800225"/>
                <a:gd name="connsiteX245" fmla="*/ 883253 w 1638300"/>
                <a:gd name="connsiteY245" fmla="*/ 66294 h 1800225"/>
                <a:gd name="connsiteX246" fmla="*/ 883825 w 1638300"/>
                <a:gd name="connsiteY246" fmla="*/ 73628 h 1800225"/>
                <a:gd name="connsiteX247" fmla="*/ 877729 w 1638300"/>
                <a:gd name="connsiteY247" fmla="*/ 89249 h 1800225"/>
                <a:gd name="connsiteX248" fmla="*/ 880396 w 1638300"/>
                <a:gd name="connsiteY248" fmla="*/ 94679 h 1800225"/>
                <a:gd name="connsiteX249" fmla="*/ 891730 w 1638300"/>
                <a:gd name="connsiteY249" fmla="*/ 108585 h 1800225"/>
                <a:gd name="connsiteX250" fmla="*/ 900493 w 1638300"/>
                <a:gd name="connsiteY250" fmla="*/ 115062 h 1800225"/>
                <a:gd name="connsiteX251" fmla="*/ 902017 w 1638300"/>
                <a:gd name="connsiteY251" fmla="*/ 122968 h 1800225"/>
                <a:gd name="connsiteX252" fmla="*/ 918591 w 1638300"/>
                <a:gd name="connsiteY252" fmla="*/ 122206 h 1800225"/>
                <a:gd name="connsiteX253" fmla="*/ 918400 w 1638300"/>
                <a:gd name="connsiteY253" fmla="*/ 133445 h 1800225"/>
                <a:gd name="connsiteX254" fmla="*/ 928497 w 1638300"/>
                <a:gd name="connsiteY254" fmla="*/ 139541 h 1800225"/>
                <a:gd name="connsiteX255" fmla="*/ 927640 w 1638300"/>
                <a:gd name="connsiteY255" fmla="*/ 143732 h 1800225"/>
                <a:gd name="connsiteX256" fmla="*/ 932307 w 1638300"/>
                <a:gd name="connsiteY256" fmla="*/ 149352 h 1800225"/>
                <a:gd name="connsiteX257" fmla="*/ 955929 w 1638300"/>
                <a:gd name="connsiteY257" fmla="*/ 162687 h 1800225"/>
                <a:gd name="connsiteX258" fmla="*/ 964883 w 1638300"/>
                <a:gd name="connsiteY258" fmla="*/ 161544 h 1800225"/>
                <a:gd name="connsiteX259" fmla="*/ 971074 w 1638300"/>
                <a:gd name="connsiteY259" fmla="*/ 164402 h 1800225"/>
                <a:gd name="connsiteX260" fmla="*/ 977836 w 1638300"/>
                <a:gd name="connsiteY260" fmla="*/ 170688 h 1800225"/>
                <a:gd name="connsiteX261" fmla="*/ 981075 w 1638300"/>
                <a:gd name="connsiteY261" fmla="*/ 183166 h 1800225"/>
                <a:gd name="connsiteX262" fmla="*/ 991076 w 1638300"/>
                <a:gd name="connsiteY262" fmla="*/ 177927 h 1800225"/>
                <a:gd name="connsiteX263" fmla="*/ 992124 w 1638300"/>
                <a:gd name="connsiteY263" fmla="*/ 174784 h 1800225"/>
                <a:gd name="connsiteX264" fmla="*/ 990028 w 1638300"/>
                <a:gd name="connsiteY264" fmla="*/ 175165 h 1800225"/>
                <a:gd name="connsiteX265" fmla="*/ 989552 w 1638300"/>
                <a:gd name="connsiteY265" fmla="*/ 170307 h 1800225"/>
                <a:gd name="connsiteX266" fmla="*/ 1006792 w 1638300"/>
                <a:gd name="connsiteY266" fmla="*/ 155829 h 1800225"/>
                <a:gd name="connsiteX267" fmla="*/ 1007745 w 1638300"/>
                <a:gd name="connsiteY267" fmla="*/ 157353 h 1800225"/>
                <a:gd name="connsiteX268" fmla="*/ 1019842 w 1638300"/>
                <a:gd name="connsiteY268" fmla="*/ 154591 h 1800225"/>
                <a:gd name="connsiteX269" fmla="*/ 1033843 w 1638300"/>
                <a:gd name="connsiteY269" fmla="*/ 160973 h 1800225"/>
                <a:gd name="connsiteX270" fmla="*/ 1037558 w 1638300"/>
                <a:gd name="connsiteY270" fmla="*/ 155543 h 1800225"/>
                <a:gd name="connsiteX271" fmla="*/ 1034986 w 1638300"/>
                <a:gd name="connsiteY271" fmla="*/ 175260 h 1800225"/>
                <a:gd name="connsiteX272" fmla="*/ 1030415 w 1638300"/>
                <a:gd name="connsiteY272" fmla="*/ 185737 h 1800225"/>
                <a:gd name="connsiteX273" fmla="*/ 1031748 w 1638300"/>
                <a:gd name="connsiteY273" fmla="*/ 193358 h 1800225"/>
                <a:gd name="connsiteX274" fmla="*/ 1038892 w 1638300"/>
                <a:gd name="connsiteY274" fmla="*/ 202978 h 1800225"/>
                <a:gd name="connsiteX275" fmla="*/ 1055465 w 1638300"/>
                <a:gd name="connsiteY275" fmla="*/ 217456 h 1800225"/>
                <a:gd name="connsiteX276" fmla="*/ 1058513 w 1638300"/>
                <a:gd name="connsiteY276" fmla="*/ 235458 h 1800225"/>
                <a:gd name="connsiteX277" fmla="*/ 1061942 w 1638300"/>
                <a:gd name="connsiteY277" fmla="*/ 234315 h 1800225"/>
                <a:gd name="connsiteX278" fmla="*/ 1072991 w 1638300"/>
                <a:gd name="connsiteY278" fmla="*/ 211741 h 1800225"/>
                <a:gd name="connsiteX279" fmla="*/ 1069562 w 1638300"/>
                <a:gd name="connsiteY279" fmla="*/ 199549 h 1800225"/>
                <a:gd name="connsiteX280" fmla="*/ 1071277 w 1638300"/>
                <a:gd name="connsiteY280" fmla="*/ 185547 h 1800225"/>
                <a:gd name="connsiteX281" fmla="*/ 1083469 w 1638300"/>
                <a:gd name="connsiteY281" fmla="*/ 163544 h 1800225"/>
                <a:gd name="connsiteX282" fmla="*/ 1089851 w 1638300"/>
                <a:gd name="connsiteY282" fmla="*/ 164878 h 1800225"/>
                <a:gd name="connsiteX283" fmla="*/ 1089469 w 1638300"/>
                <a:gd name="connsiteY283" fmla="*/ 179356 h 1800225"/>
                <a:gd name="connsiteX284" fmla="*/ 1097185 w 1638300"/>
                <a:gd name="connsiteY284" fmla="*/ 182594 h 1800225"/>
                <a:gd name="connsiteX285" fmla="*/ 1097661 w 1638300"/>
                <a:gd name="connsiteY285" fmla="*/ 191167 h 1800225"/>
                <a:gd name="connsiteX286" fmla="*/ 1116711 w 1638300"/>
                <a:gd name="connsiteY286" fmla="*/ 183356 h 1800225"/>
                <a:gd name="connsiteX287" fmla="*/ 1117949 w 1638300"/>
                <a:gd name="connsiteY287" fmla="*/ 191929 h 1800225"/>
                <a:gd name="connsiteX288" fmla="*/ 1120997 w 1638300"/>
                <a:gd name="connsiteY288" fmla="*/ 191357 h 1800225"/>
                <a:gd name="connsiteX289" fmla="*/ 1123569 w 1638300"/>
                <a:gd name="connsiteY289" fmla="*/ 194977 h 1800225"/>
                <a:gd name="connsiteX290" fmla="*/ 1120997 w 1638300"/>
                <a:gd name="connsiteY290" fmla="*/ 200787 h 1800225"/>
                <a:gd name="connsiteX291" fmla="*/ 1124331 w 1638300"/>
                <a:gd name="connsiteY291" fmla="*/ 210788 h 1800225"/>
                <a:gd name="connsiteX292" fmla="*/ 1121283 w 1638300"/>
                <a:gd name="connsiteY292" fmla="*/ 214503 h 1800225"/>
                <a:gd name="connsiteX293" fmla="*/ 1115377 w 1638300"/>
                <a:gd name="connsiteY293" fmla="*/ 215741 h 1800225"/>
                <a:gd name="connsiteX294" fmla="*/ 1116235 w 1638300"/>
                <a:gd name="connsiteY294" fmla="*/ 218504 h 1800225"/>
                <a:gd name="connsiteX295" fmla="*/ 1107662 w 1638300"/>
                <a:gd name="connsiteY295" fmla="*/ 216599 h 1800225"/>
                <a:gd name="connsiteX296" fmla="*/ 1106329 w 1638300"/>
                <a:gd name="connsiteY296" fmla="*/ 220599 h 1800225"/>
                <a:gd name="connsiteX297" fmla="*/ 1131570 w 1638300"/>
                <a:gd name="connsiteY297" fmla="*/ 231172 h 1800225"/>
                <a:gd name="connsiteX298" fmla="*/ 1134046 w 1638300"/>
                <a:gd name="connsiteY298" fmla="*/ 216313 h 1800225"/>
                <a:gd name="connsiteX299" fmla="*/ 1141571 w 1638300"/>
                <a:gd name="connsiteY299" fmla="*/ 218599 h 1800225"/>
                <a:gd name="connsiteX300" fmla="*/ 1151287 w 1638300"/>
                <a:gd name="connsiteY300" fmla="*/ 196406 h 1800225"/>
                <a:gd name="connsiteX301" fmla="*/ 1145762 w 1638300"/>
                <a:gd name="connsiteY301" fmla="*/ 190214 h 1800225"/>
                <a:gd name="connsiteX302" fmla="*/ 1143191 w 1638300"/>
                <a:gd name="connsiteY302" fmla="*/ 192977 h 1800225"/>
                <a:gd name="connsiteX303" fmla="*/ 1144619 w 1638300"/>
                <a:gd name="connsiteY303" fmla="*/ 195167 h 1800225"/>
                <a:gd name="connsiteX304" fmla="*/ 1134713 w 1638300"/>
                <a:gd name="connsiteY304" fmla="*/ 191929 h 1800225"/>
                <a:gd name="connsiteX305" fmla="*/ 1135856 w 1638300"/>
                <a:gd name="connsiteY305" fmla="*/ 185452 h 1800225"/>
                <a:gd name="connsiteX306" fmla="*/ 1147096 w 1638300"/>
                <a:gd name="connsiteY306" fmla="*/ 180499 h 1800225"/>
                <a:gd name="connsiteX307" fmla="*/ 1151573 w 1638300"/>
                <a:gd name="connsiteY307" fmla="*/ 181547 h 1800225"/>
                <a:gd name="connsiteX308" fmla="*/ 1155763 w 1638300"/>
                <a:gd name="connsiteY308" fmla="*/ 173641 h 1800225"/>
                <a:gd name="connsiteX309" fmla="*/ 1162907 w 1638300"/>
                <a:gd name="connsiteY309" fmla="*/ 176308 h 1800225"/>
                <a:gd name="connsiteX310" fmla="*/ 1160812 w 1638300"/>
                <a:gd name="connsiteY310" fmla="*/ 174022 h 1800225"/>
                <a:gd name="connsiteX311" fmla="*/ 1162621 w 1638300"/>
                <a:gd name="connsiteY311" fmla="*/ 174403 h 1800225"/>
                <a:gd name="connsiteX312" fmla="*/ 1173385 w 1638300"/>
                <a:gd name="connsiteY312" fmla="*/ 159734 h 1800225"/>
                <a:gd name="connsiteX313" fmla="*/ 1175099 w 1638300"/>
                <a:gd name="connsiteY313" fmla="*/ 138303 h 1800225"/>
                <a:gd name="connsiteX314" fmla="*/ 1183291 w 1638300"/>
                <a:gd name="connsiteY314" fmla="*/ 125444 h 1800225"/>
                <a:gd name="connsiteX315" fmla="*/ 1179767 w 1638300"/>
                <a:gd name="connsiteY315" fmla="*/ 118491 h 1800225"/>
                <a:gd name="connsiteX316" fmla="*/ 1177195 w 1638300"/>
                <a:gd name="connsiteY316" fmla="*/ 104966 h 1800225"/>
                <a:gd name="connsiteX317" fmla="*/ 1179195 w 1638300"/>
                <a:gd name="connsiteY317" fmla="*/ 102203 h 1800225"/>
                <a:gd name="connsiteX318" fmla="*/ 1174337 w 1638300"/>
                <a:gd name="connsiteY318" fmla="*/ 84011 h 1800225"/>
                <a:gd name="connsiteX319" fmla="*/ 1188053 w 1638300"/>
                <a:gd name="connsiteY319" fmla="*/ 65627 h 1800225"/>
                <a:gd name="connsiteX320" fmla="*/ 1190053 w 1638300"/>
                <a:gd name="connsiteY320" fmla="*/ 58960 h 1800225"/>
                <a:gd name="connsiteX321" fmla="*/ 1207484 w 1638300"/>
                <a:gd name="connsiteY321" fmla="*/ 41910 h 1800225"/>
                <a:gd name="connsiteX322" fmla="*/ 1214818 w 1638300"/>
                <a:gd name="connsiteY322" fmla="*/ 28004 h 1800225"/>
                <a:gd name="connsiteX323" fmla="*/ 1221295 w 1638300"/>
                <a:gd name="connsiteY323" fmla="*/ 27623 h 1800225"/>
                <a:gd name="connsiteX324" fmla="*/ 1224248 w 1638300"/>
                <a:gd name="connsiteY324" fmla="*/ 28766 h 1800225"/>
                <a:gd name="connsiteX325" fmla="*/ 1225677 w 1638300"/>
                <a:gd name="connsiteY325" fmla="*/ 39434 h 1800225"/>
                <a:gd name="connsiteX326" fmla="*/ 1230535 w 1638300"/>
                <a:gd name="connsiteY326" fmla="*/ 43720 h 1800225"/>
                <a:gd name="connsiteX327" fmla="*/ 1229487 w 1638300"/>
                <a:gd name="connsiteY327" fmla="*/ 47149 h 1800225"/>
                <a:gd name="connsiteX328" fmla="*/ 1233678 w 1638300"/>
                <a:gd name="connsiteY328" fmla="*/ 60770 h 1800225"/>
                <a:gd name="connsiteX329" fmla="*/ 1238726 w 1638300"/>
                <a:gd name="connsiteY329" fmla="*/ 63437 h 1800225"/>
                <a:gd name="connsiteX330" fmla="*/ 1242536 w 1638300"/>
                <a:gd name="connsiteY330" fmla="*/ 71724 h 1800225"/>
                <a:gd name="connsiteX331" fmla="*/ 1251966 w 1638300"/>
                <a:gd name="connsiteY331" fmla="*/ 70961 h 1800225"/>
                <a:gd name="connsiteX332" fmla="*/ 1254347 w 1638300"/>
                <a:gd name="connsiteY332" fmla="*/ 75057 h 1800225"/>
                <a:gd name="connsiteX333" fmla="*/ 1252633 w 1638300"/>
                <a:gd name="connsiteY333" fmla="*/ 93726 h 1800225"/>
                <a:gd name="connsiteX334" fmla="*/ 1259300 w 1638300"/>
                <a:gd name="connsiteY334" fmla="*/ 103156 h 1800225"/>
                <a:gd name="connsiteX335" fmla="*/ 1277207 w 1638300"/>
                <a:gd name="connsiteY335" fmla="*/ 106966 h 1800225"/>
                <a:gd name="connsiteX336" fmla="*/ 1287209 w 1638300"/>
                <a:gd name="connsiteY336" fmla="*/ 104680 h 1800225"/>
                <a:gd name="connsiteX337" fmla="*/ 1291876 w 1638300"/>
                <a:gd name="connsiteY337" fmla="*/ 106394 h 1800225"/>
                <a:gd name="connsiteX338" fmla="*/ 1299210 w 1638300"/>
                <a:gd name="connsiteY338" fmla="*/ 115253 h 1800225"/>
                <a:gd name="connsiteX339" fmla="*/ 1294448 w 1638300"/>
                <a:gd name="connsiteY339" fmla="*/ 120301 h 1800225"/>
                <a:gd name="connsiteX340" fmla="*/ 1289590 w 1638300"/>
                <a:gd name="connsiteY340" fmla="*/ 115538 h 1800225"/>
                <a:gd name="connsiteX341" fmla="*/ 1283684 w 1638300"/>
                <a:gd name="connsiteY341" fmla="*/ 117539 h 1800225"/>
                <a:gd name="connsiteX342" fmla="*/ 1270921 w 1638300"/>
                <a:gd name="connsiteY342" fmla="*/ 146590 h 1800225"/>
                <a:gd name="connsiteX343" fmla="*/ 1270159 w 1638300"/>
                <a:gd name="connsiteY343" fmla="*/ 161449 h 1800225"/>
                <a:gd name="connsiteX344" fmla="*/ 1265873 w 1638300"/>
                <a:gd name="connsiteY344" fmla="*/ 166497 h 1800225"/>
                <a:gd name="connsiteX345" fmla="*/ 1262062 w 1638300"/>
                <a:gd name="connsiteY345" fmla="*/ 177641 h 1800225"/>
                <a:gd name="connsiteX346" fmla="*/ 1279112 w 1638300"/>
                <a:gd name="connsiteY346" fmla="*/ 194977 h 1800225"/>
                <a:gd name="connsiteX347" fmla="*/ 1279969 w 1638300"/>
                <a:gd name="connsiteY347" fmla="*/ 198787 h 1800225"/>
                <a:gd name="connsiteX348" fmla="*/ 1285399 w 1638300"/>
                <a:gd name="connsiteY348" fmla="*/ 198120 h 1800225"/>
                <a:gd name="connsiteX349" fmla="*/ 1290066 w 1638300"/>
                <a:gd name="connsiteY349" fmla="*/ 192977 h 1800225"/>
                <a:gd name="connsiteX350" fmla="*/ 1287685 w 1638300"/>
                <a:gd name="connsiteY350" fmla="*/ 191262 h 1800225"/>
                <a:gd name="connsiteX351" fmla="*/ 1281970 w 1638300"/>
                <a:gd name="connsiteY351" fmla="*/ 195262 h 1800225"/>
                <a:gd name="connsiteX352" fmla="*/ 1264253 w 1638300"/>
                <a:gd name="connsiteY352" fmla="*/ 177165 h 1800225"/>
                <a:gd name="connsiteX353" fmla="*/ 1273302 w 1638300"/>
                <a:gd name="connsiteY353" fmla="*/ 162306 h 1800225"/>
                <a:gd name="connsiteX354" fmla="*/ 1273111 w 1638300"/>
                <a:gd name="connsiteY354" fmla="*/ 146780 h 1800225"/>
                <a:gd name="connsiteX355" fmla="*/ 1283684 w 1638300"/>
                <a:gd name="connsiteY355" fmla="*/ 125540 h 1800225"/>
                <a:gd name="connsiteX356" fmla="*/ 1286256 w 1638300"/>
                <a:gd name="connsiteY356" fmla="*/ 128397 h 1800225"/>
                <a:gd name="connsiteX357" fmla="*/ 1284827 w 1638300"/>
                <a:gd name="connsiteY357" fmla="*/ 144780 h 1800225"/>
                <a:gd name="connsiteX358" fmla="*/ 1290066 w 1638300"/>
                <a:gd name="connsiteY358" fmla="*/ 144304 h 1800225"/>
                <a:gd name="connsiteX359" fmla="*/ 1290161 w 1638300"/>
                <a:gd name="connsiteY359" fmla="*/ 141351 h 1800225"/>
                <a:gd name="connsiteX360" fmla="*/ 1297115 w 1638300"/>
                <a:gd name="connsiteY360" fmla="*/ 155829 h 1800225"/>
                <a:gd name="connsiteX361" fmla="*/ 1302734 w 1638300"/>
                <a:gd name="connsiteY361" fmla="*/ 156305 h 1800225"/>
                <a:gd name="connsiteX362" fmla="*/ 1305973 w 1638300"/>
                <a:gd name="connsiteY362" fmla="*/ 152210 h 1800225"/>
                <a:gd name="connsiteX363" fmla="*/ 1309116 w 1638300"/>
                <a:gd name="connsiteY363" fmla="*/ 157734 h 1800225"/>
                <a:gd name="connsiteX364" fmla="*/ 1319022 w 1638300"/>
                <a:gd name="connsiteY364" fmla="*/ 160592 h 1800225"/>
                <a:gd name="connsiteX365" fmla="*/ 1315974 w 1638300"/>
                <a:gd name="connsiteY365" fmla="*/ 165830 h 1800225"/>
                <a:gd name="connsiteX366" fmla="*/ 1321022 w 1638300"/>
                <a:gd name="connsiteY366" fmla="*/ 165640 h 1800225"/>
                <a:gd name="connsiteX367" fmla="*/ 1320546 w 1638300"/>
                <a:gd name="connsiteY367" fmla="*/ 168402 h 1800225"/>
                <a:gd name="connsiteX368" fmla="*/ 1323213 w 1638300"/>
                <a:gd name="connsiteY368" fmla="*/ 169926 h 1800225"/>
                <a:gd name="connsiteX369" fmla="*/ 1313783 w 1638300"/>
                <a:gd name="connsiteY369" fmla="*/ 176975 h 1800225"/>
                <a:gd name="connsiteX370" fmla="*/ 1310164 w 1638300"/>
                <a:gd name="connsiteY370" fmla="*/ 174689 h 1800225"/>
                <a:gd name="connsiteX371" fmla="*/ 1315021 w 1638300"/>
                <a:gd name="connsiteY371" fmla="*/ 167450 h 1800225"/>
                <a:gd name="connsiteX372" fmla="*/ 1309592 w 1638300"/>
                <a:gd name="connsiteY372" fmla="*/ 163830 h 1800225"/>
                <a:gd name="connsiteX373" fmla="*/ 1312164 w 1638300"/>
                <a:gd name="connsiteY373" fmla="*/ 167640 h 1800225"/>
                <a:gd name="connsiteX374" fmla="*/ 1304830 w 1638300"/>
                <a:gd name="connsiteY374" fmla="*/ 174689 h 1800225"/>
                <a:gd name="connsiteX375" fmla="*/ 1308449 w 1638300"/>
                <a:gd name="connsiteY375" fmla="*/ 176212 h 1800225"/>
                <a:gd name="connsiteX376" fmla="*/ 1307497 w 1638300"/>
                <a:gd name="connsiteY376" fmla="*/ 178308 h 1800225"/>
                <a:gd name="connsiteX377" fmla="*/ 1313402 w 1638300"/>
                <a:gd name="connsiteY377" fmla="*/ 184595 h 1800225"/>
                <a:gd name="connsiteX378" fmla="*/ 1311974 w 1638300"/>
                <a:gd name="connsiteY378" fmla="*/ 186119 h 1800225"/>
                <a:gd name="connsiteX379" fmla="*/ 1318832 w 1638300"/>
                <a:gd name="connsiteY379" fmla="*/ 188024 h 1800225"/>
                <a:gd name="connsiteX380" fmla="*/ 1322260 w 1638300"/>
                <a:gd name="connsiteY380" fmla="*/ 183452 h 1800225"/>
                <a:gd name="connsiteX381" fmla="*/ 1319975 w 1638300"/>
                <a:gd name="connsiteY381" fmla="*/ 189167 h 1800225"/>
                <a:gd name="connsiteX382" fmla="*/ 1326737 w 1638300"/>
                <a:gd name="connsiteY382" fmla="*/ 195358 h 1800225"/>
                <a:gd name="connsiteX383" fmla="*/ 1317879 w 1638300"/>
                <a:gd name="connsiteY383" fmla="*/ 199073 h 1800225"/>
                <a:gd name="connsiteX384" fmla="*/ 1313212 w 1638300"/>
                <a:gd name="connsiteY384" fmla="*/ 195644 h 1800225"/>
                <a:gd name="connsiteX385" fmla="*/ 1305782 w 1638300"/>
                <a:gd name="connsiteY385" fmla="*/ 196215 h 1800225"/>
                <a:gd name="connsiteX386" fmla="*/ 1302639 w 1638300"/>
                <a:gd name="connsiteY386" fmla="*/ 212217 h 1800225"/>
                <a:gd name="connsiteX387" fmla="*/ 1304639 w 1638300"/>
                <a:gd name="connsiteY387" fmla="*/ 213551 h 1800225"/>
                <a:gd name="connsiteX388" fmla="*/ 1303687 w 1638300"/>
                <a:gd name="connsiteY388" fmla="*/ 217361 h 1800225"/>
                <a:gd name="connsiteX389" fmla="*/ 1316641 w 1638300"/>
                <a:gd name="connsiteY389" fmla="*/ 221933 h 1800225"/>
                <a:gd name="connsiteX390" fmla="*/ 1321499 w 1638300"/>
                <a:gd name="connsiteY390" fmla="*/ 212789 h 1800225"/>
                <a:gd name="connsiteX391" fmla="*/ 1327118 w 1638300"/>
                <a:gd name="connsiteY391" fmla="*/ 214884 h 1800225"/>
                <a:gd name="connsiteX392" fmla="*/ 1328166 w 1638300"/>
                <a:gd name="connsiteY392" fmla="*/ 209741 h 1800225"/>
                <a:gd name="connsiteX393" fmla="*/ 1327880 w 1638300"/>
                <a:gd name="connsiteY393" fmla="*/ 214312 h 1800225"/>
                <a:gd name="connsiteX394" fmla="*/ 1325309 w 1638300"/>
                <a:gd name="connsiteY394" fmla="*/ 218789 h 1800225"/>
                <a:gd name="connsiteX395" fmla="*/ 1326166 w 1638300"/>
                <a:gd name="connsiteY395" fmla="*/ 240506 h 1800225"/>
                <a:gd name="connsiteX396" fmla="*/ 1346454 w 1638300"/>
                <a:gd name="connsiteY396" fmla="*/ 278321 h 1800225"/>
                <a:gd name="connsiteX397" fmla="*/ 1353979 w 1638300"/>
                <a:gd name="connsiteY397" fmla="*/ 287465 h 1800225"/>
                <a:gd name="connsiteX398" fmla="*/ 1354360 w 1638300"/>
                <a:gd name="connsiteY398" fmla="*/ 291751 h 1800225"/>
                <a:gd name="connsiteX399" fmla="*/ 1371886 w 1638300"/>
                <a:gd name="connsiteY399" fmla="*/ 286607 h 1800225"/>
                <a:gd name="connsiteX400" fmla="*/ 1401127 w 1638300"/>
                <a:gd name="connsiteY400" fmla="*/ 271558 h 1800225"/>
                <a:gd name="connsiteX401" fmla="*/ 1419987 w 1638300"/>
                <a:gd name="connsiteY401" fmla="*/ 268129 h 1800225"/>
                <a:gd name="connsiteX402" fmla="*/ 1428559 w 1638300"/>
                <a:gd name="connsiteY402" fmla="*/ 269272 h 1800225"/>
                <a:gd name="connsiteX403" fmla="*/ 1427988 w 1638300"/>
                <a:gd name="connsiteY403" fmla="*/ 276892 h 1800225"/>
                <a:gd name="connsiteX404" fmla="*/ 1422559 w 1638300"/>
                <a:gd name="connsiteY404" fmla="*/ 281654 h 1800225"/>
                <a:gd name="connsiteX405" fmla="*/ 1424178 w 1638300"/>
                <a:gd name="connsiteY405" fmla="*/ 284988 h 1800225"/>
                <a:gd name="connsiteX406" fmla="*/ 1426654 w 1638300"/>
                <a:gd name="connsiteY406" fmla="*/ 284702 h 1800225"/>
                <a:gd name="connsiteX407" fmla="*/ 1427702 w 1638300"/>
                <a:gd name="connsiteY407" fmla="*/ 295561 h 1800225"/>
                <a:gd name="connsiteX408" fmla="*/ 1427702 w 1638300"/>
                <a:gd name="connsiteY408" fmla="*/ 303562 h 1800225"/>
                <a:gd name="connsiteX409" fmla="*/ 1423797 w 1638300"/>
                <a:gd name="connsiteY409" fmla="*/ 307943 h 1800225"/>
                <a:gd name="connsiteX410" fmla="*/ 1428083 w 1638300"/>
                <a:gd name="connsiteY410" fmla="*/ 306800 h 1800225"/>
                <a:gd name="connsiteX411" fmla="*/ 1427607 w 1638300"/>
                <a:gd name="connsiteY411" fmla="*/ 328232 h 1800225"/>
                <a:gd name="connsiteX412" fmla="*/ 1423035 w 1638300"/>
                <a:gd name="connsiteY412" fmla="*/ 330708 h 1800225"/>
                <a:gd name="connsiteX413" fmla="*/ 1429798 w 1638300"/>
                <a:gd name="connsiteY413" fmla="*/ 333566 h 1800225"/>
                <a:gd name="connsiteX414" fmla="*/ 1428464 w 1638300"/>
                <a:gd name="connsiteY414" fmla="*/ 330613 h 1800225"/>
                <a:gd name="connsiteX415" fmla="*/ 1436465 w 1638300"/>
                <a:gd name="connsiteY415" fmla="*/ 341091 h 1800225"/>
                <a:gd name="connsiteX416" fmla="*/ 1447514 w 1638300"/>
                <a:gd name="connsiteY416" fmla="*/ 345377 h 1800225"/>
                <a:gd name="connsiteX417" fmla="*/ 1461611 w 1638300"/>
                <a:gd name="connsiteY417" fmla="*/ 341852 h 1800225"/>
                <a:gd name="connsiteX418" fmla="*/ 1472565 w 1638300"/>
                <a:gd name="connsiteY418" fmla="*/ 335471 h 1800225"/>
                <a:gd name="connsiteX419" fmla="*/ 1487138 w 1638300"/>
                <a:gd name="connsiteY419" fmla="*/ 340805 h 1800225"/>
                <a:gd name="connsiteX420" fmla="*/ 1482661 w 1638300"/>
                <a:gd name="connsiteY420" fmla="*/ 354425 h 1800225"/>
                <a:gd name="connsiteX421" fmla="*/ 1484852 w 1638300"/>
                <a:gd name="connsiteY421" fmla="*/ 362331 h 1800225"/>
                <a:gd name="connsiteX422" fmla="*/ 1480566 w 1638300"/>
                <a:gd name="connsiteY422" fmla="*/ 373094 h 1800225"/>
                <a:gd name="connsiteX423" fmla="*/ 1486091 w 1638300"/>
                <a:gd name="connsiteY423" fmla="*/ 368903 h 1800225"/>
                <a:gd name="connsiteX424" fmla="*/ 1491139 w 1638300"/>
                <a:gd name="connsiteY424" fmla="*/ 375857 h 1800225"/>
                <a:gd name="connsiteX425" fmla="*/ 1497520 w 1638300"/>
                <a:gd name="connsiteY425" fmla="*/ 372428 h 1800225"/>
                <a:gd name="connsiteX426" fmla="*/ 1501807 w 1638300"/>
                <a:gd name="connsiteY426" fmla="*/ 376524 h 1800225"/>
                <a:gd name="connsiteX427" fmla="*/ 1497997 w 1638300"/>
                <a:gd name="connsiteY427" fmla="*/ 379381 h 1800225"/>
                <a:gd name="connsiteX428" fmla="*/ 1507045 w 1638300"/>
                <a:gd name="connsiteY428" fmla="*/ 410337 h 1800225"/>
                <a:gd name="connsiteX429" fmla="*/ 1524191 w 1638300"/>
                <a:gd name="connsiteY429" fmla="*/ 415576 h 1800225"/>
                <a:gd name="connsiteX430" fmla="*/ 1518190 w 1638300"/>
                <a:gd name="connsiteY430" fmla="*/ 429292 h 1800225"/>
                <a:gd name="connsiteX431" fmla="*/ 1520857 w 1638300"/>
                <a:gd name="connsiteY431" fmla="*/ 429959 h 1800225"/>
                <a:gd name="connsiteX432" fmla="*/ 1520285 w 1638300"/>
                <a:gd name="connsiteY432" fmla="*/ 431959 h 1800225"/>
                <a:gd name="connsiteX433" fmla="*/ 1501235 w 1638300"/>
                <a:gd name="connsiteY433" fmla="*/ 455009 h 1800225"/>
                <a:gd name="connsiteX434" fmla="*/ 1488091 w 1638300"/>
                <a:gd name="connsiteY434" fmla="*/ 462629 h 1800225"/>
                <a:gd name="connsiteX435" fmla="*/ 1477232 w 1638300"/>
                <a:gd name="connsiteY435" fmla="*/ 473107 h 1800225"/>
                <a:gd name="connsiteX436" fmla="*/ 1458182 w 1638300"/>
                <a:gd name="connsiteY436" fmla="*/ 483775 h 1800225"/>
                <a:gd name="connsiteX437" fmla="*/ 1453420 w 1638300"/>
                <a:gd name="connsiteY437" fmla="*/ 495967 h 1800225"/>
                <a:gd name="connsiteX438" fmla="*/ 1457801 w 1638300"/>
                <a:gd name="connsiteY438" fmla="*/ 510159 h 1800225"/>
                <a:gd name="connsiteX439" fmla="*/ 1472660 w 1638300"/>
                <a:gd name="connsiteY439" fmla="*/ 514160 h 1800225"/>
                <a:gd name="connsiteX440" fmla="*/ 1480376 w 1638300"/>
                <a:gd name="connsiteY440" fmla="*/ 510730 h 1800225"/>
                <a:gd name="connsiteX441" fmla="*/ 1488662 w 1638300"/>
                <a:gd name="connsiteY441" fmla="*/ 515398 h 1800225"/>
                <a:gd name="connsiteX442" fmla="*/ 1487234 w 1638300"/>
                <a:gd name="connsiteY442" fmla="*/ 525209 h 1800225"/>
                <a:gd name="connsiteX443" fmla="*/ 1489138 w 1638300"/>
                <a:gd name="connsiteY443" fmla="*/ 529400 h 1800225"/>
                <a:gd name="connsiteX444" fmla="*/ 1484281 w 1638300"/>
                <a:gd name="connsiteY444" fmla="*/ 537782 h 1800225"/>
                <a:gd name="connsiteX445" fmla="*/ 1490472 w 1638300"/>
                <a:gd name="connsiteY445" fmla="*/ 548069 h 1800225"/>
                <a:gd name="connsiteX446" fmla="*/ 1490091 w 1638300"/>
                <a:gd name="connsiteY446" fmla="*/ 555213 h 1800225"/>
                <a:gd name="connsiteX447" fmla="*/ 1485995 w 1638300"/>
                <a:gd name="connsiteY447" fmla="*/ 560070 h 1800225"/>
                <a:gd name="connsiteX448" fmla="*/ 1490948 w 1638300"/>
                <a:gd name="connsiteY448" fmla="*/ 569976 h 1800225"/>
                <a:gd name="connsiteX449" fmla="*/ 1490567 w 1638300"/>
                <a:gd name="connsiteY449" fmla="*/ 584168 h 1800225"/>
                <a:gd name="connsiteX450" fmla="*/ 1502378 w 1638300"/>
                <a:gd name="connsiteY450" fmla="*/ 593313 h 1800225"/>
                <a:gd name="connsiteX451" fmla="*/ 1512760 w 1638300"/>
                <a:gd name="connsiteY451" fmla="*/ 595217 h 1800225"/>
                <a:gd name="connsiteX452" fmla="*/ 1526953 w 1638300"/>
                <a:gd name="connsiteY452" fmla="*/ 589026 h 1800225"/>
                <a:gd name="connsiteX453" fmla="*/ 1544860 w 1638300"/>
                <a:gd name="connsiteY453" fmla="*/ 594360 h 1800225"/>
                <a:gd name="connsiteX454" fmla="*/ 1564481 w 1638300"/>
                <a:gd name="connsiteY454" fmla="*/ 580644 h 1800225"/>
                <a:gd name="connsiteX455" fmla="*/ 1571720 w 1638300"/>
                <a:gd name="connsiteY455" fmla="*/ 582168 h 1800225"/>
                <a:gd name="connsiteX456" fmla="*/ 1590675 w 1638300"/>
                <a:gd name="connsiteY456" fmla="*/ 597122 h 1800225"/>
                <a:gd name="connsiteX457" fmla="*/ 1607629 w 1638300"/>
                <a:gd name="connsiteY457" fmla="*/ 598837 h 1800225"/>
                <a:gd name="connsiteX458" fmla="*/ 1627918 w 1638300"/>
                <a:gd name="connsiteY458" fmla="*/ 605885 h 1800225"/>
                <a:gd name="connsiteX459" fmla="*/ 1634490 w 1638300"/>
                <a:gd name="connsiteY459" fmla="*/ 604838 h 1800225"/>
                <a:gd name="connsiteX460" fmla="*/ 1632013 w 1638300"/>
                <a:gd name="connsiteY460" fmla="*/ 611981 h 1800225"/>
                <a:gd name="connsiteX461" fmla="*/ 1635347 w 1638300"/>
                <a:gd name="connsiteY461" fmla="*/ 620268 h 1800225"/>
                <a:gd name="connsiteX462" fmla="*/ 1636014 w 1638300"/>
                <a:gd name="connsiteY462" fmla="*/ 632460 h 1800225"/>
                <a:gd name="connsiteX463" fmla="*/ 1628489 w 1638300"/>
                <a:gd name="connsiteY463" fmla="*/ 653605 h 1800225"/>
                <a:gd name="connsiteX464" fmla="*/ 1618298 w 1638300"/>
                <a:gd name="connsiteY464" fmla="*/ 654558 h 1800225"/>
                <a:gd name="connsiteX465" fmla="*/ 1602962 w 1638300"/>
                <a:gd name="connsiteY465" fmla="*/ 675608 h 1800225"/>
                <a:gd name="connsiteX466" fmla="*/ 1590484 w 1638300"/>
                <a:gd name="connsiteY466" fmla="*/ 683609 h 1800225"/>
                <a:gd name="connsiteX467" fmla="*/ 1584103 w 1638300"/>
                <a:gd name="connsiteY467" fmla="*/ 691420 h 1800225"/>
                <a:gd name="connsiteX468" fmla="*/ 1573911 w 1638300"/>
                <a:gd name="connsiteY468" fmla="*/ 695992 h 1800225"/>
                <a:gd name="connsiteX469" fmla="*/ 1568291 w 1638300"/>
                <a:gd name="connsiteY469" fmla="*/ 708184 h 1800225"/>
                <a:gd name="connsiteX470" fmla="*/ 1556099 w 1638300"/>
                <a:gd name="connsiteY470" fmla="*/ 718566 h 1800225"/>
                <a:gd name="connsiteX471" fmla="*/ 1536668 w 1638300"/>
                <a:gd name="connsiteY471" fmla="*/ 724853 h 1800225"/>
                <a:gd name="connsiteX472" fmla="*/ 1540193 w 1638300"/>
                <a:gd name="connsiteY472" fmla="*/ 731425 h 1800225"/>
                <a:gd name="connsiteX473" fmla="*/ 1524571 w 1638300"/>
                <a:gd name="connsiteY473" fmla="*/ 752380 h 1800225"/>
                <a:gd name="connsiteX474" fmla="*/ 1515523 w 1638300"/>
                <a:gd name="connsiteY474" fmla="*/ 759333 h 1800225"/>
                <a:gd name="connsiteX475" fmla="*/ 1508188 w 1638300"/>
                <a:gd name="connsiteY475" fmla="*/ 776192 h 1800225"/>
                <a:gd name="connsiteX476" fmla="*/ 1503998 w 1638300"/>
                <a:gd name="connsiteY476" fmla="*/ 776859 h 1800225"/>
                <a:gd name="connsiteX477" fmla="*/ 1495996 w 1638300"/>
                <a:gd name="connsiteY477" fmla="*/ 786384 h 1800225"/>
                <a:gd name="connsiteX478" fmla="*/ 1487615 w 1638300"/>
                <a:gd name="connsiteY478" fmla="*/ 786384 h 1800225"/>
                <a:gd name="connsiteX479" fmla="*/ 1472279 w 1638300"/>
                <a:gd name="connsiteY479" fmla="*/ 802005 h 1800225"/>
                <a:gd name="connsiteX480" fmla="*/ 1468184 w 1638300"/>
                <a:gd name="connsiteY480" fmla="*/ 799338 h 1800225"/>
                <a:gd name="connsiteX481" fmla="*/ 1456373 w 1638300"/>
                <a:gd name="connsiteY481" fmla="*/ 809435 h 1800225"/>
                <a:gd name="connsiteX482" fmla="*/ 1444180 w 1638300"/>
                <a:gd name="connsiteY482" fmla="*/ 825913 h 1800225"/>
                <a:gd name="connsiteX483" fmla="*/ 1443990 w 1638300"/>
                <a:gd name="connsiteY483" fmla="*/ 828485 h 1800225"/>
                <a:gd name="connsiteX484" fmla="*/ 1446467 w 1638300"/>
                <a:gd name="connsiteY484" fmla="*/ 828866 h 1800225"/>
                <a:gd name="connsiteX485" fmla="*/ 1445324 w 1638300"/>
                <a:gd name="connsiteY485" fmla="*/ 834962 h 1800225"/>
                <a:gd name="connsiteX486" fmla="*/ 1441609 w 1638300"/>
                <a:gd name="connsiteY486" fmla="*/ 830009 h 1800225"/>
                <a:gd name="connsiteX487" fmla="*/ 1441228 w 1638300"/>
                <a:gd name="connsiteY487" fmla="*/ 833724 h 1800225"/>
                <a:gd name="connsiteX488" fmla="*/ 1430845 w 1638300"/>
                <a:gd name="connsiteY488" fmla="*/ 833628 h 1800225"/>
                <a:gd name="connsiteX489" fmla="*/ 1424940 w 1638300"/>
                <a:gd name="connsiteY489" fmla="*/ 839534 h 1800225"/>
                <a:gd name="connsiteX490" fmla="*/ 1425321 w 1638300"/>
                <a:gd name="connsiteY490" fmla="*/ 845534 h 1800225"/>
                <a:gd name="connsiteX491" fmla="*/ 1423321 w 1638300"/>
                <a:gd name="connsiteY491" fmla="*/ 846297 h 1800225"/>
                <a:gd name="connsiteX492" fmla="*/ 1419701 w 1638300"/>
                <a:gd name="connsiteY492" fmla="*/ 861156 h 1800225"/>
                <a:gd name="connsiteX493" fmla="*/ 1415605 w 1638300"/>
                <a:gd name="connsiteY493" fmla="*/ 859536 h 1800225"/>
                <a:gd name="connsiteX494" fmla="*/ 1408652 w 1638300"/>
                <a:gd name="connsiteY494" fmla="*/ 862584 h 1800225"/>
                <a:gd name="connsiteX495" fmla="*/ 1401318 w 1638300"/>
                <a:gd name="connsiteY495" fmla="*/ 857726 h 1800225"/>
                <a:gd name="connsiteX496" fmla="*/ 1398365 w 1638300"/>
                <a:gd name="connsiteY496" fmla="*/ 859346 h 1800225"/>
                <a:gd name="connsiteX497" fmla="*/ 1396841 w 1638300"/>
                <a:gd name="connsiteY497" fmla="*/ 856488 h 1800225"/>
                <a:gd name="connsiteX498" fmla="*/ 1387793 w 1638300"/>
                <a:gd name="connsiteY498" fmla="*/ 860679 h 1800225"/>
                <a:gd name="connsiteX499" fmla="*/ 1383316 w 1638300"/>
                <a:gd name="connsiteY499" fmla="*/ 870395 h 1800225"/>
                <a:gd name="connsiteX500" fmla="*/ 1372934 w 1638300"/>
                <a:gd name="connsiteY500" fmla="*/ 863537 h 1800225"/>
                <a:gd name="connsiteX501" fmla="*/ 1369885 w 1638300"/>
                <a:gd name="connsiteY501" fmla="*/ 866585 h 1800225"/>
                <a:gd name="connsiteX502" fmla="*/ 1365885 w 1638300"/>
                <a:gd name="connsiteY502" fmla="*/ 866204 h 1800225"/>
                <a:gd name="connsiteX503" fmla="*/ 1363694 w 1638300"/>
                <a:gd name="connsiteY503" fmla="*/ 869728 h 1800225"/>
                <a:gd name="connsiteX504" fmla="*/ 1371314 w 1638300"/>
                <a:gd name="connsiteY504" fmla="*/ 883063 h 1800225"/>
                <a:gd name="connsiteX505" fmla="*/ 1369981 w 1638300"/>
                <a:gd name="connsiteY505" fmla="*/ 892302 h 1800225"/>
                <a:gd name="connsiteX506" fmla="*/ 1376458 w 1638300"/>
                <a:gd name="connsiteY506" fmla="*/ 892302 h 1800225"/>
                <a:gd name="connsiteX507" fmla="*/ 1387507 w 1638300"/>
                <a:gd name="connsiteY507" fmla="*/ 907732 h 1800225"/>
                <a:gd name="connsiteX508" fmla="*/ 1394174 w 1638300"/>
                <a:gd name="connsiteY508" fmla="*/ 902970 h 1800225"/>
                <a:gd name="connsiteX509" fmla="*/ 1395222 w 1638300"/>
                <a:gd name="connsiteY509" fmla="*/ 906018 h 1800225"/>
                <a:gd name="connsiteX510" fmla="*/ 1401604 w 1638300"/>
                <a:gd name="connsiteY510" fmla="*/ 904875 h 1800225"/>
                <a:gd name="connsiteX511" fmla="*/ 1403794 w 1638300"/>
                <a:gd name="connsiteY511" fmla="*/ 912114 h 1800225"/>
                <a:gd name="connsiteX512" fmla="*/ 1409033 w 1638300"/>
                <a:gd name="connsiteY512" fmla="*/ 910590 h 1800225"/>
                <a:gd name="connsiteX513" fmla="*/ 1409509 w 1638300"/>
                <a:gd name="connsiteY513" fmla="*/ 912876 h 1800225"/>
                <a:gd name="connsiteX514" fmla="*/ 1404557 w 1638300"/>
                <a:gd name="connsiteY514" fmla="*/ 924401 h 1800225"/>
                <a:gd name="connsiteX515" fmla="*/ 1414462 w 1638300"/>
                <a:gd name="connsiteY515" fmla="*/ 931164 h 1800225"/>
                <a:gd name="connsiteX516" fmla="*/ 1421035 w 1638300"/>
                <a:gd name="connsiteY516" fmla="*/ 929735 h 1800225"/>
                <a:gd name="connsiteX517" fmla="*/ 1419987 w 1638300"/>
                <a:gd name="connsiteY517" fmla="*/ 946785 h 1800225"/>
                <a:gd name="connsiteX518" fmla="*/ 1416082 w 1638300"/>
                <a:gd name="connsiteY518" fmla="*/ 946785 h 1800225"/>
                <a:gd name="connsiteX519" fmla="*/ 1413510 w 1638300"/>
                <a:gd name="connsiteY519" fmla="*/ 965359 h 1800225"/>
                <a:gd name="connsiteX520" fmla="*/ 1418939 w 1638300"/>
                <a:gd name="connsiteY520" fmla="*/ 968883 h 1800225"/>
                <a:gd name="connsiteX521" fmla="*/ 1391793 w 1638300"/>
                <a:gd name="connsiteY521" fmla="*/ 983552 h 1800225"/>
                <a:gd name="connsiteX522" fmla="*/ 1386840 w 1638300"/>
                <a:gd name="connsiteY522" fmla="*/ 989457 h 1800225"/>
                <a:gd name="connsiteX523" fmla="*/ 1387411 w 1638300"/>
                <a:gd name="connsiteY523" fmla="*/ 992791 h 1800225"/>
                <a:gd name="connsiteX524" fmla="*/ 1377886 w 1638300"/>
                <a:gd name="connsiteY524" fmla="*/ 989076 h 1800225"/>
                <a:gd name="connsiteX525" fmla="*/ 1360265 w 1638300"/>
                <a:gd name="connsiteY525" fmla="*/ 967740 h 1800225"/>
                <a:gd name="connsiteX526" fmla="*/ 1348645 w 1638300"/>
                <a:gd name="connsiteY526" fmla="*/ 966121 h 1800225"/>
                <a:gd name="connsiteX527" fmla="*/ 1311974 w 1638300"/>
                <a:gd name="connsiteY527" fmla="*/ 982789 h 1800225"/>
                <a:gd name="connsiteX528" fmla="*/ 1290733 w 1638300"/>
                <a:gd name="connsiteY528" fmla="*/ 999744 h 1800225"/>
                <a:gd name="connsiteX529" fmla="*/ 1281779 w 1638300"/>
                <a:gd name="connsiteY529" fmla="*/ 990695 h 1800225"/>
                <a:gd name="connsiteX530" fmla="*/ 1272254 w 1638300"/>
                <a:gd name="connsiteY530" fmla="*/ 999077 h 1800225"/>
                <a:gd name="connsiteX531" fmla="*/ 1255681 w 1638300"/>
                <a:gd name="connsiteY531" fmla="*/ 1003268 h 1800225"/>
                <a:gd name="connsiteX532" fmla="*/ 1239584 w 1638300"/>
                <a:gd name="connsiteY532" fmla="*/ 1022699 h 1800225"/>
                <a:gd name="connsiteX533" fmla="*/ 1234250 w 1638300"/>
                <a:gd name="connsiteY533" fmla="*/ 1019080 h 1800225"/>
                <a:gd name="connsiteX534" fmla="*/ 1220629 w 1638300"/>
                <a:gd name="connsiteY534" fmla="*/ 988695 h 1800225"/>
                <a:gd name="connsiteX535" fmla="*/ 1215485 w 1638300"/>
                <a:gd name="connsiteY535" fmla="*/ 986409 h 1800225"/>
                <a:gd name="connsiteX536" fmla="*/ 1222724 w 1638300"/>
                <a:gd name="connsiteY536" fmla="*/ 974598 h 1800225"/>
                <a:gd name="connsiteX537" fmla="*/ 1221581 w 1638300"/>
                <a:gd name="connsiteY537" fmla="*/ 969264 h 1800225"/>
                <a:gd name="connsiteX538" fmla="*/ 1203960 w 1638300"/>
                <a:gd name="connsiteY538" fmla="*/ 966121 h 1800225"/>
                <a:gd name="connsiteX539" fmla="*/ 1197007 w 1638300"/>
                <a:gd name="connsiteY539" fmla="*/ 968121 h 1800225"/>
                <a:gd name="connsiteX540" fmla="*/ 1190339 w 1638300"/>
                <a:gd name="connsiteY540" fmla="*/ 952405 h 1800225"/>
                <a:gd name="connsiteX541" fmla="*/ 1182815 w 1638300"/>
                <a:gd name="connsiteY541" fmla="*/ 952405 h 1800225"/>
                <a:gd name="connsiteX542" fmla="*/ 1169479 w 1638300"/>
                <a:gd name="connsiteY542" fmla="*/ 961835 h 1800225"/>
                <a:gd name="connsiteX543" fmla="*/ 1164241 w 1638300"/>
                <a:gd name="connsiteY543" fmla="*/ 972598 h 1800225"/>
                <a:gd name="connsiteX544" fmla="*/ 1163574 w 1638300"/>
                <a:gd name="connsiteY544" fmla="*/ 985171 h 1800225"/>
                <a:gd name="connsiteX545" fmla="*/ 1148048 w 1638300"/>
                <a:gd name="connsiteY545" fmla="*/ 992981 h 1800225"/>
                <a:gd name="connsiteX546" fmla="*/ 1121283 w 1638300"/>
                <a:gd name="connsiteY546" fmla="*/ 990886 h 1800225"/>
                <a:gd name="connsiteX547" fmla="*/ 1118044 w 1638300"/>
                <a:gd name="connsiteY547" fmla="*/ 981646 h 1800225"/>
                <a:gd name="connsiteX548" fmla="*/ 1078897 w 1638300"/>
                <a:gd name="connsiteY548" fmla="*/ 979265 h 1800225"/>
                <a:gd name="connsiteX549" fmla="*/ 1064228 w 1638300"/>
                <a:gd name="connsiteY549" fmla="*/ 972979 h 1800225"/>
                <a:gd name="connsiteX550" fmla="*/ 1045559 w 1638300"/>
                <a:gd name="connsiteY550" fmla="*/ 993553 h 1800225"/>
                <a:gd name="connsiteX551" fmla="*/ 1036510 w 1638300"/>
                <a:gd name="connsiteY551" fmla="*/ 1007840 h 1800225"/>
                <a:gd name="connsiteX552" fmla="*/ 1026985 w 1638300"/>
                <a:gd name="connsiteY552" fmla="*/ 1002888 h 1800225"/>
                <a:gd name="connsiteX553" fmla="*/ 1015936 w 1638300"/>
                <a:gd name="connsiteY553" fmla="*/ 1012413 h 1800225"/>
                <a:gd name="connsiteX554" fmla="*/ 1010888 w 1638300"/>
                <a:gd name="connsiteY554" fmla="*/ 1011460 h 1800225"/>
                <a:gd name="connsiteX555" fmla="*/ 1010031 w 1638300"/>
                <a:gd name="connsiteY555" fmla="*/ 1019175 h 1800225"/>
                <a:gd name="connsiteX556" fmla="*/ 993553 w 1638300"/>
                <a:gd name="connsiteY556" fmla="*/ 1033463 h 1800225"/>
                <a:gd name="connsiteX557" fmla="*/ 985075 w 1638300"/>
                <a:gd name="connsiteY557" fmla="*/ 1034415 h 1800225"/>
                <a:gd name="connsiteX558" fmla="*/ 975550 w 1638300"/>
                <a:gd name="connsiteY558" fmla="*/ 1028700 h 1800225"/>
                <a:gd name="connsiteX559" fmla="*/ 975360 w 1638300"/>
                <a:gd name="connsiteY559" fmla="*/ 1025080 h 1800225"/>
                <a:gd name="connsiteX560" fmla="*/ 967168 w 1638300"/>
                <a:gd name="connsiteY560" fmla="*/ 1025843 h 1800225"/>
                <a:gd name="connsiteX561" fmla="*/ 954024 w 1638300"/>
                <a:gd name="connsiteY561" fmla="*/ 1021652 h 1800225"/>
                <a:gd name="connsiteX562" fmla="*/ 940403 w 1638300"/>
                <a:gd name="connsiteY562" fmla="*/ 1008698 h 1800225"/>
                <a:gd name="connsiteX563" fmla="*/ 926973 w 1638300"/>
                <a:gd name="connsiteY563" fmla="*/ 1028129 h 1800225"/>
                <a:gd name="connsiteX564" fmla="*/ 909637 w 1638300"/>
                <a:gd name="connsiteY564" fmla="*/ 1066895 h 1800225"/>
                <a:gd name="connsiteX565" fmla="*/ 890207 w 1638300"/>
                <a:gd name="connsiteY565" fmla="*/ 1073468 h 1800225"/>
                <a:gd name="connsiteX566" fmla="*/ 885634 w 1638300"/>
                <a:gd name="connsiteY566" fmla="*/ 1068705 h 1800225"/>
                <a:gd name="connsiteX567" fmla="*/ 880682 w 1638300"/>
                <a:gd name="connsiteY567" fmla="*/ 1075087 h 1800225"/>
                <a:gd name="connsiteX568" fmla="*/ 879729 w 1638300"/>
                <a:gd name="connsiteY568" fmla="*/ 1077754 h 1800225"/>
                <a:gd name="connsiteX569" fmla="*/ 884873 w 1638300"/>
                <a:gd name="connsiteY569" fmla="*/ 1079088 h 1800225"/>
                <a:gd name="connsiteX570" fmla="*/ 877634 w 1638300"/>
                <a:gd name="connsiteY570" fmla="*/ 1083469 h 1800225"/>
                <a:gd name="connsiteX571" fmla="*/ 873061 w 1638300"/>
                <a:gd name="connsiteY571" fmla="*/ 1108901 h 1800225"/>
                <a:gd name="connsiteX572" fmla="*/ 857631 w 1638300"/>
                <a:gd name="connsiteY572" fmla="*/ 1128046 h 1800225"/>
                <a:gd name="connsiteX573" fmla="*/ 842296 w 1638300"/>
                <a:gd name="connsiteY573" fmla="*/ 1129475 h 1800225"/>
                <a:gd name="connsiteX574" fmla="*/ 812578 w 1638300"/>
                <a:gd name="connsiteY574" fmla="*/ 1107948 h 1800225"/>
                <a:gd name="connsiteX575" fmla="*/ 805339 w 1638300"/>
                <a:gd name="connsiteY575" fmla="*/ 1110710 h 1800225"/>
                <a:gd name="connsiteX576" fmla="*/ 803910 w 1638300"/>
                <a:gd name="connsiteY576" fmla="*/ 1107948 h 1800225"/>
                <a:gd name="connsiteX577" fmla="*/ 795718 w 1638300"/>
                <a:gd name="connsiteY577" fmla="*/ 1107091 h 1800225"/>
                <a:gd name="connsiteX578" fmla="*/ 783241 w 1638300"/>
                <a:gd name="connsiteY578" fmla="*/ 1110901 h 1800225"/>
                <a:gd name="connsiteX579" fmla="*/ 747713 w 1638300"/>
                <a:gd name="connsiteY579" fmla="*/ 1106234 h 1800225"/>
                <a:gd name="connsiteX580" fmla="*/ 746950 w 1638300"/>
                <a:gd name="connsiteY580" fmla="*/ 1113949 h 1800225"/>
                <a:gd name="connsiteX581" fmla="*/ 753237 w 1638300"/>
                <a:gd name="connsiteY581" fmla="*/ 1121855 h 1800225"/>
                <a:gd name="connsiteX582" fmla="*/ 752094 w 1638300"/>
                <a:gd name="connsiteY582" fmla="*/ 1132904 h 1800225"/>
                <a:gd name="connsiteX583" fmla="*/ 755428 w 1638300"/>
                <a:gd name="connsiteY583" fmla="*/ 1141857 h 1800225"/>
                <a:gd name="connsiteX584" fmla="*/ 740188 w 1638300"/>
                <a:gd name="connsiteY584" fmla="*/ 1146239 h 1800225"/>
                <a:gd name="connsiteX585" fmla="*/ 742474 w 1638300"/>
                <a:gd name="connsiteY585" fmla="*/ 1170051 h 1800225"/>
                <a:gd name="connsiteX586" fmla="*/ 745426 w 1638300"/>
                <a:gd name="connsiteY586" fmla="*/ 1170241 h 1800225"/>
                <a:gd name="connsiteX587" fmla="*/ 746284 w 1638300"/>
                <a:gd name="connsiteY587" fmla="*/ 1181958 h 1800225"/>
                <a:gd name="connsiteX588" fmla="*/ 752856 w 1638300"/>
                <a:gd name="connsiteY588" fmla="*/ 1176242 h 1800225"/>
                <a:gd name="connsiteX589" fmla="*/ 758857 w 1638300"/>
                <a:gd name="connsiteY589" fmla="*/ 1174814 h 1800225"/>
                <a:gd name="connsiteX590" fmla="*/ 759047 w 1638300"/>
                <a:gd name="connsiteY590" fmla="*/ 1170147 h 1800225"/>
                <a:gd name="connsiteX591" fmla="*/ 762667 w 1638300"/>
                <a:gd name="connsiteY591" fmla="*/ 1166908 h 1800225"/>
                <a:gd name="connsiteX592" fmla="*/ 773525 w 1638300"/>
                <a:gd name="connsiteY592" fmla="*/ 1170241 h 1800225"/>
                <a:gd name="connsiteX593" fmla="*/ 786289 w 1638300"/>
                <a:gd name="connsiteY593" fmla="*/ 1169575 h 1800225"/>
                <a:gd name="connsiteX594" fmla="*/ 786765 w 1638300"/>
                <a:gd name="connsiteY594" fmla="*/ 1174052 h 1800225"/>
                <a:gd name="connsiteX595" fmla="*/ 780955 w 1638300"/>
                <a:gd name="connsiteY595" fmla="*/ 1178243 h 1800225"/>
                <a:gd name="connsiteX596" fmla="*/ 788860 w 1638300"/>
                <a:gd name="connsiteY596" fmla="*/ 1187672 h 1800225"/>
                <a:gd name="connsiteX597" fmla="*/ 784098 w 1638300"/>
                <a:gd name="connsiteY597" fmla="*/ 1189768 h 1800225"/>
                <a:gd name="connsiteX598" fmla="*/ 785622 w 1638300"/>
                <a:gd name="connsiteY598" fmla="*/ 1194531 h 1800225"/>
                <a:gd name="connsiteX599" fmla="*/ 783050 w 1638300"/>
                <a:gd name="connsiteY599" fmla="*/ 1193388 h 1800225"/>
                <a:gd name="connsiteX600" fmla="*/ 782955 w 1638300"/>
                <a:gd name="connsiteY600" fmla="*/ 1204532 h 1800225"/>
                <a:gd name="connsiteX601" fmla="*/ 786575 w 1638300"/>
                <a:gd name="connsiteY601" fmla="*/ 1216343 h 1800225"/>
                <a:gd name="connsiteX602" fmla="*/ 776383 w 1638300"/>
                <a:gd name="connsiteY602" fmla="*/ 1228249 h 1800225"/>
                <a:gd name="connsiteX603" fmla="*/ 772096 w 1638300"/>
                <a:gd name="connsiteY603" fmla="*/ 1227391 h 1800225"/>
                <a:gd name="connsiteX604" fmla="*/ 772573 w 1638300"/>
                <a:gd name="connsiteY604" fmla="*/ 1231392 h 1800225"/>
                <a:gd name="connsiteX605" fmla="*/ 764000 w 1638300"/>
                <a:gd name="connsiteY605" fmla="*/ 1237965 h 1800225"/>
                <a:gd name="connsiteX606" fmla="*/ 750094 w 1638300"/>
                <a:gd name="connsiteY606" fmla="*/ 1239393 h 1800225"/>
                <a:gd name="connsiteX607" fmla="*/ 754094 w 1638300"/>
                <a:gd name="connsiteY607" fmla="*/ 1261206 h 1800225"/>
                <a:gd name="connsiteX608" fmla="*/ 748475 w 1638300"/>
                <a:gd name="connsiteY608" fmla="*/ 1273588 h 1800225"/>
                <a:gd name="connsiteX609" fmla="*/ 753999 w 1638300"/>
                <a:gd name="connsiteY609" fmla="*/ 1292067 h 1800225"/>
                <a:gd name="connsiteX610" fmla="*/ 764000 w 1638300"/>
                <a:gd name="connsiteY610" fmla="*/ 1295876 h 1800225"/>
                <a:gd name="connsiteX611" fmla="*/ 765715 w 1638300"/>
                <a:gd name="connsiteY611" fmla="*/ 1301687 h 1800225"/>
                <a:gd name="connsiteX612" fmla="*/ 770668 w 1638300"/>
                <a:gd name="connsiteY612" fmla="*/ 1303782 h 1800225"/>
                <a:gd name="connsiteX613" fmla="*/ 785908 w 1638300"/>
                <a:gd name="connsiteY613" fmla="*/ 1301782 h 1800225"/>
                <a:gd name="connsiteX614" fmla="*/ 812292 w 1638300"/>
                <a:gd name="connsiteY614" fmla="*/ 1319499 h 1800225"/>
                <a:gd name="connsiteX615" fmla="*/ 816292 w 1638300"/>
                <a:gd name="connsiteY615" fmla="*/ 1314545 h 1800225"/>
                <a:gd name="connsiteX616" fmla="*/ 826103 w 1638300"/>
                <a:gd name="connsiteY616" fmla="*/ 1311593 h 1800225"/>
                <a:gd name="connsiteX617" fmla="*/ 833342 w 1638300"/>
                <a:gd name="connsiteY617" fmla="*/ 1323785 h 1800225"/>
                <a:gd name="connsiteX618" fmla="*/ 841248 w 1638300"/>
                <a:gd name="connsiteY618" fmla="*/ 1328833 h 1800225"/>
                <a:gd name="connsiteX619" fmla="*/ 844867 w 1638300"/>
                <a:gd name="connsiteY619" fmla="*/ 1334072 h 1800225"/>
                <a:gd name="connsiteX620" fmla="*/ 843248 w 1638300"/>
                <a:gd name="connsiteY620" fmla="*/ 1335881 h 1800225"/>
                <a:gd name="connsiteX621" fmla="*/ 851725 w 1638300"/>
                <a:gd name="connsiteY621" fmla="*/ 1338644 h 1800225"/>
                <a:gd name="connsiteX622" fmla="*/ 855821 w 1638300"/>
                <a:gd name="connsiteY622" fmla="*/ 1350740 h 1800225"/>
                <a:gd name="connsiteX623" fmla="*/ 864394 w 1638300"/>
                <a:gd name="connsiteY623" fmla="*/ 1358742 h 1800225"/>
                <a:gd name="connsiteX624" fmla="*/ 867156 w 1638300"/>
                <a:gd name="connsiteY624" fmla="*/ 1357789 h 1800225"/>
                <a:gd name="connsiteX625" fmla="*/ 877443 w 1638300"/>
                <a:gd name="connsiteY625" fmla="*/ 1364647 h 1800225"/>
                <a:gd name="connsiteX626" fmla="*/ 885539 w 1638300"/>
                <a:gd name="connsiteY626" fmla="*/ 1386554 h 1800225"/>
                <a:gd name="connsiteX627" fmla="*/ 902017 w 1638300"/>
                <a:gd name="connsiteY627" fmla="*/ 1400080 h 1800225"/>
                <a:gd name="connsiteX628" fmla="*/ 905446 w 1638300"/>
                <a:gd name="connsiteY628" fmla="*/ 1409033 h 1800225"/>
                <a:gd name="connsiteX629" fmla="*/ 911066 w 1638300"/>
                <a:gd name="connsiteY629" fmla="*/ 1410081 h 1800225"/>
                <a:gd name="connsiteX630" fmla="*/ 917638 w 1638300"/>
                <a:gd name="connsiteY630" fmla="*/ 1406843 h 1800225"/>
                <a:gd name="connsiteX631" fmla="*/ 920305 w 1638300"/>
                <a:gd name="connsiteY631" fmla="*/ 1402080 h 1800225"/>
                <a:gd name="connsiteX632" fmla="*/ 934784 w 1638300"/>
                <a:gd name="connsiteY632" fmla="*/ 1402556 h 1800225"/>
                <a:gd name="connsiteX633" fmla="*/ 944404 w 1638300"/>
                <a:gd name="connsiteY633" fmla="*/ 1400080 h 1800225"/>
                <a:gd name="connsiteX634" fmla="*/ 953834 w 1638300"/>
                <a:gd name="connsiteY634" fmla="*/ 1404557 h 1800225"/>
                <a:gd name="connsiteX635" fmla="*/ 970598 w 1638300"/>
                <a:gd name="connsiteY635" fmla="*/ 1399127 h 1800225"/>
                <a:gd name="connsiteX636" fmla="*/ 970598 w 1638300"/>
                <a:gd name="connsiteY636" fmla="*/ 1397222 h 1800225"/>
                <a:gd name="connsiteX637" fmla="*/ 974122 w 1638300"/>
                <a:gd name="connsiteY637" fmla="*/ 1397413 h 1800225"/>
                <a:gd name="connsiteX638" fmla="*/ 976408 w 1638300"/>
                <a:gd name="connsiteY638" fmla="*/ 1403985 h 1800225"/>
                <a:gd name="connsiteX639" fmla="*/ 981932 w 1638300"/>
                <a:gd name="connsiteY639" fmla="*/ 1408462 h 1800225"/>
                <a:gd name="connsiteX640" fmla="*/ 997363 w 1638300"/>
                <a:gd name="connsiteY640" fmla="*/ 1411605 h 1800225"/>
                <a:gd name="connsiteX641" fmla="*/ 1002030 w 1638300"/>
                <a:gd name="connsiteY641" fmla="*/ 1416844 h 1800225"/>
                <a:gd name="connsiteX642" fmla="*/ 1002697 w 1638300"/>
                <a:gd name="connsiteY642" fmla="*/ 1425321 h 1800225"/>
                <a:gd name="connsiteX643" fmla="*/ 995743 w 1638300"/>
                <a:gd name="connsiteY643" fmla="*/ 1441609 h 1800225"/>
                <a:gd name="connsiteX644" fmla="*/ 999839 w 1638300"/>
                <a:gd name="connsiteY644" fmla="*/ 1445133 h 1800225"/>
                <a:gd name="connsiteX645" fmla="*/ 996029 w 1638300"/>
                <a:gd name="connsiteY645" fmla="*/ 1449896 h 1800225"/>
                <a:gd name="connsiteX646" fmla="*/ 1003268 w 1638300"/>
                <a:gd name="connsiteY646" fmla="*/ 1464945 h 1800225"/>
                <a:gd name="connsiteX647" fmla="*/ 1011460 w 1638300"/>
                <a:gd name="connsiteY647" fmla="*/ 1467993 h 1800225"/>
                <a:gd name="connsiteX648" fmla="*/ 1022033 w 1638300"/>
                <a:gd name="connsiteY648" fmla="*/ 1464850 h 1800225"/>
                <a:gd name="connsiteX649" fmla="*/ 1023842 w 1638300"/>
                <a:gd name="connsiteY649" fmla="*/ 1473613 h 1800225"/>
                <a:gd name="connsiteX650" fmla="*/ 1032415 w 1638300"/>
                <a:gd name="connsiteY650" fmla="*/ 1467517 h 1800225"/>
                <a:gd name="connsiteX651" fmla="*/ 1038701 w 1638300"/>
                <a:gd name="connsiteY651" fmla="*/ 1473422 h 1800225"/>
                <a:gd name="connsiteX652" fmla="*/ 1047559 w 1638300"/>
                <a:gd name="connsiteY652" fmla="*/ 1474851 h 1800225"/>
                <a:gd name="connsiteX653" fmla="*/ 1065276 w 1638300"/>
                <a:gd name="connsiteY653" fmla="*/ 1470470 h 1800225"/>
                <a:gd name="connsiteX654" fmla="*/ 1074801 w 1638300"/>
                <a:gd name="connsiteY654" fmla="*/ 1476375 h 1800225"/>
                <a:gd name="connsiteX655" fmla="*/ 1082040 w 1638300"/>
                <a:gd name="connsiteY655" fmla="*/ 1489139 h 1800225"/>
                <a:gd name="connsiteX656" fmla="*/ 1089755 w 1638300"/>
                <a:gd name="connsiteY656" fmla="*/ 1490853 h 1800225"/>
                <a:gd name="connsiteX657" fmla="*/ 1095470 w 1638300"/>
                <a:gd name="connsiteY657" fmla="*/ 1489901 h 1800225"/>
                <a:gd name="connsiteX658" fmla="*/ 1116806 w 1638300"/>
                <a:gd name="connsiteY658" fmla="*/ 1477899 h 1800225"/>
                <a:gd name="connsiteX659" fmla="*/ 1118330 w 1638300"/>
                <a:gd name="connsiteY659" fmla="*/ 1474851 h 1800225"/>
                <a:gd name="connsiteX660" fmla="*/ 1122045 w 1638300"/>
                <a:gd name="connsiteY660" fmla="*/ 1476851 h 1800225"/>
                <a:gd name="connsiteX661" fmla="*/ 1118330 w 1638300"/>
                <a:gd name="connsiteY661" fmla="*/ 1503807 h 1800225"/>
                <a:gd name="connsiteX662" fmla="*/ 1123093 w 1638300"/>
                <a:gd name="connsiteY662" fmla="*/ 1514094 h 1800225"/>
                <a:gd name="connsiteX663" fmla="*/ 1135856 w 1638300"/>
                <a:gd name="connsiteY663" fmla="*/ 1526572 h 1800225"/>
                <a:gd name="connsiteX664" fmla="*/ 1136999 w 1638300"/>
                <a:gd name="connsiteY664" fmla="*/ 1534954 h 1800225"/>
                <a:gd name="connsiteX665" fmla="*/ 1134332 w 1638300"/>
                <a:gd name="connsiteY665" fmla="*/ 1548860 h 1800225"/>
                <a:gd name="connsiteX666" fmla="*/ 1136237 w 1638300"/>
                <a:gd name="connsiteY666" fmla="*/ 1568196 h 1800225"/>
                <a:gd name="connsiteX667" fmla="*/ 1139571 w 1638300"/>
                <a:gd name="connsiteY667" fmla="*/ 1575816 h 1800225"/>
                <a:gd name="connsiteX668" fmla="*/ 1138904 w 1638300"/>
                <a:gd name="connsiteY668" fmla="*/ 1584103 h 1800225"/>
                <a:gd name="connsiteX669" fmla="*/ 1134427 w 1638300"/>
                <a:gd name="connsiteY669" fmla="*/ 1587532 h 1800225"/>
                <a:gd name="connsiteX670" fmla="*/ 1128427 w 1638300"/>
                <a:gd name="connsiteY670" fmla="*/ 1602296 h 1800225"/>
                <a:gd name="connsiteX671" fmla="*/ 1128236 w 1638300"/>
                <a:gd name="connsiteY671" fmla="*/ 1611630 h 1800225"/>
                <a:gd name="connsiteX672" fmla="*/ 1122426 w 1638300"/>
                <a:gd name="connsiteY672" fmla="*/ 1617631 h 1800225"/>
                <a:gd name="connsiteX673" fmla="*/ 1095566 w 1638300"/>
                <a:gd name="connsiteY673" fmla="*/ 1625727 h 1800225"/>
                <a:gd name="connsiteX674" fmla="*/ 1095661 w 1638300"/>
                <a:gd name="connsiteY674" fmla="*/ 1637538 h 1800225"/>
                <a:gd name="connsiteX675" fmla="*/ 1087279 w 1638300"/>
                <a:gd name="connsiteY675" fmla="*/ 1640205 h 1800225"/>
                <a:gd name="connsiteX676" fmla="*/ 1082897 w 1638300"/>
                <a:gd name="connsiteY676" fmla="*/ 1639062 h 1800225"/>
                <a:gd name="connsiteX677" fmla="*/ 1073753 w 1638300"/>
                <a:gd name="connsiteY677" fmla="*/ 1644682 h 1800225"/>
                <a:gd name="connsiteX678" fmla="*/ 1063847 w 1638300"/>
                <a:gd name="connsiteY678" fmla="*/ 1646397 h 1800225"/>
                <a:gd name="connsiteX679" fmla="*/ 1054036 w 1638300"/>
                <a:gd name="connsiteY679" fmla="*/ 1644301 h 1800225"/>
                <a:gd name="connsiteX680" fmla="*/ 1042607 w 1638300"/>
                <a:gd name="connsiteY680" fmla="*/ 1637919 h 1800225"/>
                <a:gd name="connsiteX681" fmla="*/ 1016317 w 1638300"/>
                <a:gd name="connsiteY681" fmla="*/ 1635538 h 1800225"/>
                <a:gd name="connsiteX682" fmla="*/ 1017556 w 1638300"/>
                <a:gd name="connsiteY682" fmla="*/ 1629918 h 1800225"/>
                <a:gd name="connsiteX683" fmla="*/ 1014127 w 1638300"/>
                <a:gd name="connsiteY683" fmla="*/ 1629537 h 1800225"/>
                <a:gd name="connsiteX684" fmla="*/ 1011841 w 1638300"/>
                <a:gd name="connsiteY684" fmla="*/ 1620870 h 1800225"/>
                <a:gd name="connsiteX685" fmla="*/ 1014698 w 1638300"/>
                <a:gd name="connsiteY685" fmla="*/ 1617536 h 1800225"/>
                <a:gd name="connsiteX686" fmla="*/ 1010221 w 1638300"/>
                <a:gd name="connsiteY686" fmla="*/ 1614774 h 1800225"/>
                <a:gd name="connsiteX687" fmla="*/ 1007459 w 1638300"/>
                <a:gd name="connsiteY687" fmla="*/ 1605249 h 1800225"/>
                <a:gd name="connsiteX688" fmla="*/ 995743 w 1638300"/>
                <a:gd name="connsiteY688" fmla="*/ 1586770 h 1800225"/>
                <a:gd name="connsiteX689" fmla="*/ 975074 w 1638300"/>
                <a:gd name="connsiteY689" fmla="*/ 1593056 h 1800225"/>
                <a:gd name="connsiteX690" fmla="*/ 966311 w 1638300"/>
                <a:gd name="connsiteY690" fmla="*/ 1589532 h 1800225"/>
                <a:gd name="connsiteX691" fmla="*/ 944594 w 1638300"/>
                <a:gd name="connsiteY691" fmla="*/ 1589532 h 1800225"/>
                <a:gd name="connsiteX692" fmla="*/ 952691 w 1638300"/>
                <a:gd name="connsiteY692" fmla="*/ 1600962 h 1800225"/>
                <a:gd name="connsiteX693" fmla="*/ 941165 w 1638300"/>
                <a:gd name="connsiteY693" fmla="*/ 1607725 h 1800225"/>
                <a:gd name="connsiteX694" fmla="*/ 935260 w 1638300"/>
                <a:gd name="connsiteY694" fmla="*/ 1618679 h 1800225"/>
                <a:gd name="connsiteX695" fmla="*/ 928878 w 1638300"/>
                <a:gd name="connsiteY695" fmla="*/ 1623632 h 1800225"/>
                <a:gd name="connsiteX696" fmla="*/ 924973 w 1638300"/>
                <a:gd name="connsiteY696" fmla="*/ 1622489 h 1800225"/>
                <a:gd name="connsiteX697" fmla="*/ 922973 w 1638300"/>
                <a:gd name="connsiteY697" fmla="*/ 1628585 h 1800225"/>
                <a:gd name="connsiteX698" fmla="*/ 917543 w 1638300"/>
                <a:gd name="connsiteY698" fmla="*/ 1629537 h 1800225"/>
                <a:gd name="connsiteX699" fmla="*/ 910304 w 1638300"/>
                <a:gd name="connsiteY699" fmla="*/ 1635823 h 1800225"/>
                <a:gd name="connsiteX700" fmla="*/ 902113 w 1638300"/>
                <a:gd name="connsiteY700" fmla="*/ 1630585 h 1800225"/>
                <a:gd name="connsiteX701" fmla="*/ 895731 w 1638300"/>
                <a:gd name="connsiteY701" fmla="*/ 1634395 h 1800225"/>
                <a:gd name="connsiteX702" fmla="*/ 880777 w 1638300"/>
                <a:gd name="connsiteY702" fmla="*/ 1629156 h 1800225"/>
                <a:gd name="connsiteX703" fmla="*/ 873061 w 1638300"/>
                <a:gd name="connsiteY703" fmla="*/ 1632966 h 1800225"/>
                <a:gd name="connsiteX704" fmla="*/ 865537 w 1638300"/>
                <a:gd name="connsiteY704" fmla="*/ 1631918 h 1800225"/>
                <a:gd name="connsiteX705" fmla="*/ 863060 w 1638300"/>
                <a:gd name="connsiteY705" fmla="*/ 1629251 h 1800225"/>
                <a:gd name="connsiteX706" fmla="*/ 859917 w 1638300"/>
                <a:gd name="connsiteY706" fmla="*/ 1631632 h 1800225"/>
                <a:gd name="connsiteX707" fmla="*/ 855821 w 1638300"/>
                <a:gd name="connsiteY707" fmla="*/ 1630871 h 1800225"/>
                <a:gd name="connsiteX708" fmla="*/ 852297 w 1638300"/>
                <a:gd name="connsiteY708" fmla="*/ 1623346 h 1800225"/>
                <a:gd name="connsiteX709" fmla="*/ 845534 w 1638300"/>
                <a:gd name="connsiteY709" fmla="*/ 1624203 h 1800225"/>
                <a:gd name="connsiteX710" fmla="*/ 844867 w 1638300"/>
                <a:gd name="connsiteY710" fmla="*/ 1620012 h 1800225"/>
                <a:gd name="connsiteX711" fmla="*/ 847630 w 1638300"/>
                <a:gd name="connsiteY711" fmla="*/ 1619917 h 1800225"/>
                <a:gd name="connsiteX712" fmla="*/ 851821 w 1638300"/>
                <a:gd name="connsiteY712" fmla="*/ 1607534 h 1800225"/>
                <a:gd name="connsiteX713" fmla="*/ 831818 w 1638300"/>
                <a:gd name="connsiteY713" fmla="*/ 1596295 h 1800225"/>
                <a:gd name="connsiteX714" fmla="*/ 806291 w 1638300"/>
                <a:gd name="connsiteY714" fmla="*/ 1590580 h 1800225"/>
                <a:gd name="connsiteX715" fmla="*/ 791813 w 1638300"/>
                <a:gd name="connsiteY715" fmla="*/ 1605629 h 1800225"/>
                <a:gd name="connsiteX716" fmla="*/ 791242 w 1638300"/>
                <a:gd name="connsiteY716" fmla="*/ 1609916 h 1800225"/>
                <a:gd name="connsiteX717" fmla="*/ 801243 w 1638300"/>
                <a:gd name="connsiteY717" fmla="*/ 1621822 h 1800225"/>
                <a:gd name="connsiteX718" fmla="*/ 800005 w 1638300"/>
                <a:gd name="connsiteY718" fmla="*/ 1630585 h 1800225"/>
                <a:gd name="connsiteX719" fmla="*/ 795052 w 1638300"/>
                <a:gd name="connsiteY719" fmla="*/ 1631156 h 1800225"/>
                <a:gd name="connsiteX720" fmla="*/ 795909 w 1638300"/>
                <a:gd name="connsiteY720" fmla="*/ 1633538 h 1800225"/>
                <a:gd name="connsiteX721" fmla="*/ 792385 w 1638300"/>
                <a:gd name="connsiteY721" fmla="*/ 1633919 h 1800225"/>
                <a:gd name="connsiteX722" fmla="*/ 792671 w 1638300"/>
                <a:gd name="connsiteY722" fmla="*/ 1637443 h 1800225"/>
                <a:gd name="connsiteX723" fmla="*/ 789813 w 1638300"/>
                <a:gd name="connsiteY723" fmla="*/ 1637252 h 1800225"/>
                <a:gd name="connsiteX724" fmla="*/ 795814 w 1638300"/>
                <a:gd name="connsiteY724" fmla="*/ 1647730 h 1800225"/>
                <a:gd name="connsiteX725" fmla="*/ 793813 w 1638300"/>
                <a:gd name="connsiteY725" fmla="*/ 1682115 h 1800225"/>
                <a:gd name="connsiteX726" fmla="*/ 800671 w 1638300"/>
                <a:gd name="connsiteY726" fmla="*/ 1683734 h 1800225"/>
                <a:gd name="connsiteX727" fmla="*/ 799433 w 1638300"/>
                <a:gd name="connsiteY727" fmla="*/ 1717739 h 1800225"/>
                <a:gd name="connsiteX728" fmla="*/ 807244 w 1638300"/>
                <a:gd name="connsiteY728" fmla="*/ 1758982 h 1800225"/>
                <a:gd name="connsiteX729" fmla="*/ 803434 w 1638300"/>
                <a:gd name="connsiteY729" fmla="*/ 1767174 h 1800225"/>
                <a:gd name="connsiteX730" fmla="*/ 789432 w 1638300"/>
                <a:gd name="connsiteY730" fmla="*/ 1782413 h 1800225"/>
                <a:gd name="connsiteX731" fmla="*/ 787241 w 1638300"/>
                <a:gd name="connsiteY731" fmla="*/ 1792700 h 1800225"/>
                <a:gd name="connsiteX732" fmla="*/ 769715 w 1638300"/>
                <a:gd name="connsiteY732" fmla="*/ 1796796 h 1800225"/>
                <a:gd name="connsiteX733" fmla="*/ 759238 w 1638300"/>
                <a:gd name="connsiteY733" fmla="*/ 1779461 h 1800225"/>
                <a:gd name="connsiteX734" fmla="*/ 747427 w 1638300"/>
                <a:gd name="connsiteY734" fmla="*/ 1772412 h 1800225"/>
                <a:gd name="connsiteX735" fmla="*/ 734473 w 1638300"/>
                <a:gd name="connsiteY735" fmla="*/ 1769364 h 1800225"/>
                <a:gd name="connsiteX736" fmla="*/ 728663 w 1638300"/>
                <a:gd name="connsiteY736" fmla="*/ 1770983 h 1800225"/>
                <a:gd name="connsiteX737" fmla="*/ 724376 w 1638300"/>
                <a:gd name="connsiteY737" fmla="*/ 1763839 h 1800225"/>
                <a:gd name="connsiteX738" fmla="*/ 720757 w 1638300"/>
                <a:gd name="connsiteY738" fmla="*/ 1762887 h 1800225"/>
                <a:gd name="connsiteX739" fmla="*/ 708565 w 1638300"/>
                <a:gd name="connsiteY739" fmla="*/ 1766411 h 1800225"/>
                <a:gd name="connsiteX740" fmla="*/ 693801 w 1638300"/>
                <a:gd name="connsiteY740" fmla="*/ 1742885 h 1800225"/>
                <a:gd name="connsiteX741" fmla="*/ 684752 w 1638300"/>
                <a:gd name="connsiteY741" fmla="*/ 1735170 h 1800225"/>
                <a:gd name="connsiteX742" fmla="*/ 679323 w 1638300"/>
                <a:gd name="connsiteY742" fmla="*/ 1720596 h 1800225"/>
                <a:gd name="connsiteX743" fmla="*/ 682657 w 1638300"/>
                <a:gd name="connsiteY743" fmla="*/ 1705642 h 1800225"/>
                <a:gd name="connsiteX744" fmla="*/ 666083 w 1638300"/>
                <a:gd name="connsiteY744" fmla="*/ 1715453 h 1800225"/>
                <a:gd name="connsiteX745" fmla="*/ 647795 w 1638300"/>
                <a:gd name="connsiteY745" fmla="*/ 1718215 h 1800225"/>
                <a:gd name="connsiteX746" fmla="*/ 643700 w 1638300"/>
                <a:gd name="connsiteY746" fmla="*/ 1724883 h 1800225"/>
                <a:gd name="connsiteX747" fmla="*/ 635603 w 1638300"/>
                <a:gd name="connsiteY747" fmla="*/ 1727264 h 1800225"/>
                <a:gd name="connsiteX748" fmla="*/ 617029 w 1638300"/>
                <a:gd name="connsiteY748" fmla="*/ 1724692 h 1800225"/>
                <a:gd name="connsiteX749" fmla="*/ 609886 w 1638300"/>
                <a:gd name="connsiteY749" fmla="*/ 1718596 h 1800225"/>
                <a:gd name="connsiteX750" fmla="*/ 601694 w 1638300"/>
                <a:gd name="connsiteY750" fmla="*/ 1717072 h 1800225"/>
                <a:gd name="connsiteX751" fmla="*/ 613791 w 1638300"/>
                <a:gd name="connsiteY751" fmla="*/ 1702880 h 1800225"/>
                <a:gd name="connsiteX752" fmla="*/ 611981 w 1638300"/>
                <a:gd name="connsiteY752" fmla="*/ 1694022 h 1800225"/>
                <a:gd name="connsiteX753" fmla="*/ 606647 w 1638300"/>
                <a:gd name="connsiteY753" fmla="*/ 1688402 h 1800225"/>
                <a:gd name="connsiteX754" fmla="*/ 606552 w 1638300"/>
                <a:gd name="connsiteY754" fmla="*/ 1682782 h 1800225"/>
                <a:gd name="connsiteX755" fmla="*/ 570833 w 1638300"/>
                <a:gd name="connsiteY755" fmla="*/ 1703356 h 1800225"/>
                <a:gd name="connsiteX756" fmla="*/ 562451 w 1638300"/>
                <a:gd name="connsiteY756" fmla="*/ 1705737 h 1800225"/>
                <a:gd name="connsiteX757" fmla="*/ 545497 w 1638300"/>
                <a:gd name="connsiteY757" fmla="*/ 1719644 h 1800225"/>
                <a:gd name="connsiteX758" fmla="*/ 540353 w 1638300"/>
                <a:gd name="connsiteY758" fmla="*/ 1721072 h 1800225"/>
                <a:gd name="connsiteX759" fmla="*/ 474345 w 1638300"/>
                <a:gd name="connsiteY759" fmla="*/ 1717643 h 1800225"/>
                <a:gd name="connsiteX760" fmla="*/ 473297 w 1638300"/>
                <a:gd name="connsiteY760" fmla="*/ 1711071 h 1800225"/>
                <a:gd name="connsiteX761" fmla="*/ 462629 w 1638300"/>
                <a:gd name="connsiteY761" fmla="*/ 1690497 h 1800225"/>
                <a:gd name="connsiteX762" fmla="*/ 460819 w 1638300"/>
                <a:gd name="connsiteY762" fmla="*/ 1674400 h 1800225"/>
                <a:gd name="connsiteX763" fmla="*/ 449104 w 1638300"/>
                <a:gd name="connsiteY763" fmla="*/ 1644682 h 1800225"/>
                <a:gd name="connsiteX764" fmla="*/ 431006 w 1638300"/>
                <a:gd name="connsiteY764" fmla="*/ 1623156 h 1800225"/>
                <a:gd name="connsiteX765" fmla="*/ 448818 w 1638300"/>
                <a:gd name="connsiteY765" fmla="*/ 1624299 h 1800225"/>
                <a:gd name="connsiteX766" fmla="*/ 468916 w 1638300"/>
                <a:gd name="connsiteY766" fmla="*/ 1610963 h 1800225"/>
                <a:gd name="connsiteX767" fmla="*/ 470630 w 1638300"/>
                <a:gd name="connsiteY767" fmla="*/ 1606963 h 1800225"/>
                <a:gd name="connsiteX768" fmla="*/ 470440 w 1638300"/>
                <a:gd name="connsiteY768" fmla="*/ 1600200 h 1800225"/>
                <a:gd name="connsiteX769" fmla="*/ 461962 w 1638300"/>
                <a:gd name="connsiteY769" fmla="*/ 1600772 h 1800225"/>
                <a:gd name="connsiteX770" fmla="*/ 455581 w 1638300"/>
                <a:gd name="connsiteY770" fmla="*/ 1592104 h 1800225"/>
                <a:gd name="connsiteX771" fmla="*/ 454438 w 1638300"/>
                <a:gd name="connsiteY771" fmla="*/ 1573435 h 1800225"/>
                <a:gd name="connsiteX772" fmla="*/ 450818 w 1638300"/>
                <a:gd name="connsiteY772" fmla="*/ 1566291 h 1800225"/>
                <a:gd name="connsiteX773" fmla="*/ 442055 w 1638300"/>
                <a:gd name="connsiteY773" fmla="*/ 1557624 h 1800225"/>
                <a:gd name="connsiteX774" fmla="*/ 434150 w 1638300"/>
                <a:gd name="connsiteY774" fmla="*/ 1555909 h 1800225"/>
                <a:gd name="connsiteX775" fmla="*/ 431863 w 1638300"/>
                <a:gd name="connsiteY775" fmla="*/ 1551432 h 1800225"/>
                <a:gd name="connsiteX776" fmla="*/ 435007 w 1638300"/>
                <a:gd name="connsiteY776" fmla="*/ 1535811 h 1800225"/>
                <a:gd name="connsiteX777" fmla="*/ 443103 w 1638300"/>
                <a:gd name="connsiteY777" fmla="*/ 1529429 h 1800225"/>
                <a:gd name="connsiteX778" fmla="*/ 444151 w 1638300"/>
                <a:gd name="connsiteY778" fmla="*/ 1518095 h 1800225"/>
                <a:gd name="connsiteX779" fmla="*/ 456819 w 1638300"/>
                <a:gd name="connsiteY779" fmla="*/ 1509999 h 1800225"/>
                <a:gd name="connsiteX780" fmla="*/ 448246 w 1638300"/>
                <a:gd name="connsiteY780" fmla="*/ 1514856 h 1800225"/>
                <a:gd name="connsiteX781" fmla="*/ 425672 w 1638300"/>
                <a:gd name="connsiteY781" fmla="*/ 1519238 h 1800225"/>
                <a:gd name="connsiteX782" fmla="*/ 418528 w 1638300"/>
                <a:gd name="connsiteY782" fmla="*/ 1523619 h 1800225"/>
                <a:gd name="connsiteX783" fmla="*/ 411194 w 1638300"/>
                <a:gd name="connsiteY783" fmla="*/ 1512284 h 1800225"/>
                <a:gd name="connsiteX784" fmla="*/ 416433 w 1638300"/>
                <a:gd name="connsiteY784" fmla="*/ 1501997 h 1800225"/>
                <a:gd name="connsiteX785" fmla="*/ 417385 w 1638300"/>
                <a:gd name="connsiteY785" fmla="*/ 1485805 h 1800225"/>
                <a:gd name="connsiteX786" fmla="*/ 426529 w 1638300"/>
                <a:gd name="connsiteY786" fmla="*/ 1473613 h 1800225"/>
                <a:gd name="connsiteX787" fmla="*/ 439198 w 1638300"/>
                <a:gd name="connsiteY787" fmla="*/ 1464279 h 1800225"/>
                <a:gd name="connsiteX788" fmla="*/ 437578 w 1638300"/>
                <a:gd name="connsiteY788" fmla="*/ 1457040 h 1800225"/>
                <a:gd name="connsiteX789" fmla="*/ 429863 w 1638300"/>
                <a:gd name="connsiteY789" fmla="*/ 1458563 h 1800225"/>
                <a:gd name="connsiteX790" fmla="*/ 426529 w 1638300"/>
                <a:gd name="connsiteY790" fmla="*/ 1445229 h 1800225"/>
                <a:gd name="connsiteX791" fmla="*/ 428149 w 1638300"/>
                <a:gd name="connsiteY791" fmla="*/ 1436561 h 1800225"/>
                <a:gd name="connsiteX792" fmla="*/ 439960 w 1638300"/>
                <a:gd name="connsiteY792" fmla="*/ 1432179 h 1800225"/>
                <a:gd name="connsiteX793" fmla="*/ 439579 w 1638300"/>
                <a:gd name="connsiteY793" fmla="*/ 1428845 h 1800225"/>
                <a:gd name="connsiteX794" fmla="*/ 448246 w 1638300"/>
                <a:gd name="connsiteY794" fmla="*/ 1419225 h 1800225"/>
                <a:gd name="connsiteX795" fmla="*/ 423386 w 1638300"/>
                <a:gd name="connsiteY795" fmla="*/ 1360265 h 1800225"/>
                <a:gd name="connsiteX796" fmla="*/ 414433 w 1638300"/>
                <a:gd name="connsiteY796" fmla="*/ 1361790 h 1800225"/>
                <a:gd name="connsiteX797" fmla="*/ 411671 w 1638300"/>
                <a:gd name="connsiteY797" fmla="*/ 1354550 h 1800225"/>
                <a:gd name="connsiteX798" fmla="*/ 411099 w 1638300"/>
                <a:gd name="connsiteY798" fmla="*/ 1341215 h 1800225"/>
                <a:gd name="connsiteX799" fmla="*/ 417290 w 1638300"/>
                <a:gd name="connsiteY799" fmla="*/ 1330833 h 1800225"/>
                <a:gd name="connsiteX800" fmla="*/ 415195 w 1638300"/>
                <a:gd name="connsiteY800" fmla="*/ 1322070 h 1800225"/>
                <a:gd name="connsiteX801" fmla="*/ 410527 w 1638300"/>
                <a:gd name="connsiteY801" fmla="*/ 1317307 h 1800225"/>
                <a:gd name="connsiteX802" fmla="*/ 420052 w 1638300"/>
                <a:gd name="connsiteY802" fmla="*/ 1305306 h 1800225"/>
                <a:gd name="connsiteX803" fmla="*/ 419290 w 1638300"/>
                <a:gd name="connsiteY803" fmla="*/ 1291304 h 1800225"/>
                <a:gd name="connsiteX804" fmla="*/ 434340 w 1638300"/>
                <a:gd name="connsiteY804" fmla="*/ 1242536 h 1800225"/>
                <a:gd name="connsiteX805" fmla="*/ 419195 w 1638300"/>
                <a:gd name="connsiteY805" fmla="*/ 1247966 h 1800225"/>
                <a:gd name="connsiteX806" fmla="*/ 400240 w 1638300"/>
                <a:gd name="connsiteY806" fmla="*/ 1242632 h 1800225"/>
                <a:gd name="connsiteX807" fmla="*/ 384143 w 1638300"/>
                <a:gd name="connsiteY807" fmla="*/ 1250156 h 1800225"/>
                <a:gd name="connsiteX808" fmla="*/ 378904 w 1638300"/>
                <a:gd name="connsiteY808" fmla="*/ 1242251 h 1800225"/>
                <a:gd name="connsiteX809" fmla="*/ 372999 w 1638300"/>
                <a:gd name="connsiteY809" fmla="*/ 1243679 h 1800225"/>
                <a:gd name="connsiteX810" fmla="*/ 368998 w 1638300"/>
                <a:gd name="connsiteY810" fmla="*/ 1236440 h 1800225"/>
                <a:gd name="connsiteX811" fmla="*/ 363855 w 1638300"/>
                <a:gd name="connsiteY811" fmla="*/ 1237965 h 1800225"/>
                <a:gd name="connsiteX812" fmla="*/ 359569 w 1638300"/>
                <a:gd name="connsiteY812" fmla="*/ 1232345 h 1800225"/>
                <a:gd name="connsiteX813" fmla="*/ 355473 w 1638300"/>
                <a:gd name="connsiteY813" fmla="*/ 1232345 h 1800225"/>
                <a:gd name="connsiteX814" fmla="*/ 349853 w 1638300"/>
                <a:gd name="connsiteY814" fmla="*/ 1227963 h 1800225"/>
                <a:gd name="connsiteX815" fmla="*/ 333375 w 1638300"/>
                <a:gd name="connsiteY815" fmla="*/ 1227297 h 1800225"/>
                <a:gd name="connsiteX816" fmla="*/ 324231 w 1638300"/>
                <a:gd name="connsiteY816" fmla="*/ 1230439 h 1800225"/>
                <a:gd name="connsiteX817" fmla="*/ 313372 w 1638300"/>
                <a:gd name="connsiteY817" fmla="*/ 1222439 h 1800225"/>
                <a:gd name="connsiteX818" fmla="*/ 304609 w 1638300"/>
                <a:gd name="connsiteY818" fmla="*/ 1213771 h 1800225"/>
                <a:gd name="connsiteX819" fmla="*/ 292036 w 1638300"/>
                <a:gd name="connsiteY819" fmla="*/ 1193578 h 1800225"/>
                <a:gd name="connsiteX820" fmla="*/ 289750 w 1638300"/>
                <a:gd name="connsiteY820" fmla="*/ 1178052 h 1800225"/>
                <a:gd name="connsiteX821" fmla="*/ 293941 w 1638300"/>
                <a:gd name="connsiteY821" fmla="*/ 1175766 h 1800225"/>
                <a:gd name="connsiteX822" fmla="*/ 292513 w 1638300"/>
                <a:gd name="connsiteY822" fmla="*/ 1169384 h 1800225"/>
                <a:gd name="connsiteX823" fmla="*/ 303752 w 1638300"/>
                <a:gd name="connsiteY823" fmla="*/ 1154239 h 1800225"/>
                <a:gd name="connsiteX824" fmla="*/ 301466 w 1638300"/>
                <a:gd name="connsiteY824" fmla="*/ 1146906 h 1800225"/>
                <a:gd name="connsiteX825" fmla="*/ 294322 w 1638300"/>
                <a:gd name="connsiteY825" fmla="*/ 1135666 h 1800225"/>
                <a:gd name="connsiteX826" fmla="*/ 273939 w 1638300"/>
                <a:gd name="connsiteY826" fmla="*/ 1114140 h 1800225"/>
                <a:gd name="connsiteX827" fmla="*/ 270510 w 1638300"/>
                <a:gd name="connsiteY827" fmla="*/ 1118045 h 1800225"/>
                <a:gd name="connsiteX828" fmla="*/ 253555 w 1638300"/>
                <a:gd name="connsiteY828" fmla="*/ 1122712 h 1800225"/>
                <a:gd name="connsiteX829" fmla="*/ 246697 w 1638300"/>
                <a:gd name="connsiteY829" fmla="*/ 1109949 h 1800225"/>
                <a:gd name="connsiteX830" fmla="*/ 244030 w 1638300"/>
                <a:gd name="connsiteY830" fmla="*/ 1108615 h 1800225"/>
                <a:gd name="connsiteX831" fmla="*/ 238887 w 1638300"/>
                <a:gd name="connsiteY831" fmla="*/ 1111092 h 1800225"/>
                <a:gd name="connsiteX832" fmla="*/ 230791 w 1638300"/>
                <a:gd name="connsiteY832" fmla="*/ 1122998 h 1800225"/>
                <a:gd name="connsiteX833" fmla="*/ 234982 w 1638300"/>
                <a:gd name="connsiteY833" fmla="*/ 1130332 h 1800225"/>
                <a:gd name="connsiteX834" fmla="*/ 230505 w 1638300"/>
                <a:gd name="connsiteY834" fmla="*/ 1130713 h 1800225"/>
                <a:gd name="connsiteX835" fmla="*/ 224409 w 1638300"/>
                <a:gd name="connsiteY835" fmla="*/ 1126998 h 1800225"/>
                <a:gd name="connsiteX836" fmla="*/ 222313 w 1638300"/>
                <a:gd name="connsiteY836" fmla="*/ 1132618 h 1800225"/>
                <a:gd name="connsiteX837" fmla="*/ 224790 w 1638300"/>
                <a:gd name="connsiteY837" fmla="*/ 1139667 h 1800225"/>
                <a:gd name="connsiteX838" fmla="*/ 216694 w 1638300"/>
                <a:gd name="connsiteY838" fmla="*/ 1151573 h 1800225"/>
                <a:gd name="connsiteX839" fmla="*/ 217646 w 1638300"/>
                <a:gd name="connsiteY839" fmla="*/ 1156716 h 1800225"/>
                <a:gd name="connsiteX840" fmla="*/ 202120 w 1638300"/>
                <a:gd name="connsiteY840" fmla="*/ 1159383 h 1800225"/>
                <a:gd name="connsiteX841" fmla="*/ 202692 w 1638300"/>
                <a:gd name="connsiteY841" fmla="*/ 1164146 h 1800225"/>
                <a:gd name="connsiteX842" fmla="*/ 197929 w 1638300"/>
                <a:gd name="connsiteY842" fmla="*/ 1164431 h 1800225"/>
                <a:gd name="connsiteX843" fmla="*/ 195358 w 1638300"/>
                <a:gd name="connsiteY843" fmla="*/ 1177480 h 1800225"/>
                <a:gd name="connsiteX844" fmla="*/ 192405 w 1638300"/>
                <a:gd name="connsiteY844" fmla="*/ 1178243 h 1800225"/>
                <a:gd name="connsiteX845" fmla="*/ 190690 w 1638300"/>
                <a:gd name="connsiteY845" fmla="*/ 1173289 h 1800225"/>
                <a:gd name="connsiteX846" fmla="*/ 190976 w 1638300"/>
                <a:gd name="connsiteY846" fmla="*/ 1160812 h 1800225"/>
                <a:gd name="connsiteX847" fmla="*/ 186595 w 1638300"/>
                <a:gd name="connsiteY847" fmla="*/ 1160622 h 1800225"/>
                <a:gd name="connsiteX848" fmla="*/ 186023 w 1638300"/>
                <a:gd name="connsiteY848" fmla="*/ 1135380 h 1800225"/>
                <a:gd name="connsiteX849" fmla="*/ 170593 w 1638300"/>
                <a:gd name="connsiteY849" fmla="*/ 1146143 h 1800225"/>
                <a:gd name="connsiteX850" fmla="*/ 171736 w 1638300"/>
                <a:gd name="connsiteY850" fmla="*/ 1150620 h 1800225"/>
                <a:gd name="connsiteX851" fmla="*/ 166783 w 1638300"/>
                <a:gd name="connsiteY851" fmla="*/ 1155764 h 1800225"/>
                <a:gd name="connsiteX852" fmla="*/ 168116 w 1638300"/>
                <a:gd name="connsiteY852" fmla="*/ 1159383 h 1800225"/>
                <a:gd name="connsiteX853" fmla="*/ 161163 w 1638300"/>
                <a:gd name="connsiteY853" fmla="*/ 1164907 h 1800225"/>
                <a:gd name="connsiteX854" fmla="*/ 159258 w 1638300"/>
                <a:gd name="connsiteY854" fmla="*/ 1160716 h 1800225"/>
                <a:gd name="connsiteX855" fmla="*/ 155353 w 1638300"/>
                <a:gd name="connsiteY855" fmla="*/ 1162431 h 1800225"/>
                <a:gd name="connsiteX856" fmla="*/ 157067 w 1638300"/>
                <a:gd name="connsiteY856" fmla="*/ 1160526 h 1800225"/>
                <a:gd name="connsiteX857" fmla="*/ 154591 w 1638300"/>
                <a:gd name="connsiteY857" fmla="*/ 1153478 h 1800225"/>
                <a:gd name="connsiteX858" fmla="*/ 150114 w 1638300"/>
                <a:gd name="connsiteY858" fmla="*/ 1155859 h 1800225"/>
                <a:gd name="connsiteX859" fmla="*/ 148018 w 1638300"/>
                <a:gd name="connsiteY859" fmla="*/ 1145381 h 1800225"/>
                <a:gd name="connsiteX860" fmla="*/ 141827 w 1638300"/>
                <a:gd name="connsiteY860" fmla="*/ 1151287 h 1800225"/>
                <a:gd name="connsiteX861" fmla="*/ 132969 w 1638300"/>
                <a:gd name="connsiteY861" fmla="*/ 1153287 h 1800225"/>
                <a:gd name="connsiteX862" fmla="*/ 133255 w 1638300"/>
                <a:gd name="connsiteY862" fmla="*/ 1157764 h 1800225"/>
                <a:gd name="connsiteX863" fmla="*/ 128587 w 1638300"/>
                <a:gd name="connsiteY863" fmla="*/ 1160431 h 1800225"/>
                <a:gd name="connsiteX864" fmla="*/ 128111 w 1638300"/>
                <a:gd name="connsiteY864" fmla="*/ 1154145 h 1800225"/>
                <a:gd name="connsiteX865" fmla="*/ 125635 w 1638300"/>
                <a:gd name="connsiteY865" fmla="*/ 1154145 h 1800225"/>
                <a:gd name="connsiteX866" fmla="*/ 125825 w 1638300"/>
                <a:gd name="connsiteY866" fmla="*/ 1142619 h 1800225"/>
                <a:gd name="connsiteX867" fmla="*/ 119443 w 1638300"/>
                <a:gd name="connsiteY867" fmla="*/ 1132237 h 1800225"/>
                <a:gd name="connsiteX868" fmla="*/ 121348 w 1638300"/>
                <a:gd name="connsiteY868" fmla="*/ 1129094 h 1800225"/>
                <a:gd name="connsiteX869" fmla="*/ 112204 w 1638300"/>
                <a:gd name="connsiteY869" fmla="*/ 1122522 h 1800225"/>
                <a:gd name="connsiteX870" fmla="*/ 124968 w 1638300"/>
                <a:gd name="connsiteY870" fmla="*/ 1120997 h 1800225"/>
                <a:gd name="connsiteX871" fmla="*/ 126682 w 1638300"/>
                <a:gd name="connsiteY871" fmla="*/ 1125760 h 1800225"/>
                <a:gd name="connsiteX872" fmla="*/ 129730 w 1638300"/>
                <a:gd name="connsiteY872" fmla="*/ 1125950 h 1800225"/>
                <a:gd name="connsiteX873" fmla="*/ 122396 w 1638300"/>
                <a:gd name="connsiteY873" fmla="*/ 1130046 h 1800225"/>
                <a:gd name="connsiteX874" fmla="*/ 130302 w 1638300"/>
                <a:gd name="connsiteY874" fmla="*/ 1126331 h 1800225"/>
                <a:gd name="connsiteX875" fmla="*/ 129254 w 1638300"/>
                <a:gd name="connsiteY875" fmla="*/ 1117092 h 1800225"/>
                <a:gd name="connsiteX876" fmla="*/ 139732 w 1638300"/>
                <a:gd name="connsiteY876" fmla="*/ 1111568 h 1800225"/>
                <a:gd name="connsiteX877" fmla="*/ 136398 w 1638300"/>
                <a:gd name="connsiteY877" fmla="*/ 1112234 h 1800225"/>
                <a:gd name="connsiteX878" fmla="*/ 133731 w 1638300"/>
                <a:gd name="connsiteY878" fmla="*/ 1107186 h 1800225"/>
                <a:gd name="connsiteX879" fmla="*/ 138303 w 1638300"/>
                <a:gd name="connsiteY879" fmla="*/ 1103662 h 1800225"/>
                <a:gd name="connsiteX880" fmla="*/ 134302 w 1638300"/>
                <a:gd name="connsiteY880" fmla="*/ 1094994 h 1800225"/>
                <a:gd name="connsiteX881" fmla="*/ 123920 w 1638300"/>
                <a:gd name="connsiteY881" fmla="*/ 1097471 h 1800225"/>
                <a:gd name="connsiteX882" fmla="*/ 116110 w 1638300"/>
                <a:gd name="connsiteY882" fmla="*/ 1074801 h 1800225"/>
                <a:gd name="connsiteX883" fmla="*/ 125825 w 1638300"/>
                <a:gd name="connsiteY883" fmla="*/ 1071944 h 1800225"/>
                <a:gd name="connsiteX884" fmla="*/ 125063 w 1638300"/>
                <a:gd name="connsiteY884" fmla="*/ 1070420 h 1800225"/>
                <a:gd name="connsiteX885" fmla="*/ 115443 w 1638300"/>
                <a:gd name="connsiteY885" fmla="*/ 1073182 h 1800225"/>
                <a:gd name="connsiteX886" fmla="*/ 114205 w 1638300"/>
                <a:gd name="connsiteY886" fmla="*/ 1069943 h 1800225"/>
                <a:gd name="connsiteX887" fmla="*/ 101155 w 1638300"/>
                <a:gd name="connsiteY887" fmla="*/ 1074325 h 1800225"/>
                <a:gd name="connsiteX888" fmla="*/ 96488 w 1638300"/>
                <a:gd name="connsiteY888" fmla="*/ 1079849 h 1800225"/>
                <a:gd name="connsiteX889" fmla="*/ 85249 w 1638300"/>
                <a:gd name="connsiteY889" fmla="*/ 1078325 h 1800225"/>
                <a:gd name="connsiteX890" fmla="*/ 75628 w 1638300"/>
                <a:gd name="connsiteY890" fmla="*/ 1082421 h 1800225"/>
                <a:gd name="connsiteX891" fmla="*/ 74676 w 1638300"/>
                <a:gd name="connsiteY891" fmla="*/ 1078230 h 1800225"/>
                <a:gd name="connsiteX892" fmla="*/ 71247 w 1638300"/>
                <a:gd name="connsiteY892" fmla="*/ 1078611 h 1800225"/>
                <a:gd name="connsiteX893" fmla="*/ 64579 w 1638300"/>
                <a:gd name="connsiteY893" fmla="*/ 1066038 h 1800225"/>
                <a:gd name="connsiteX894" fmla="*/ 57626 w 1638300"/>
                <a:gd name="connsiteY894" fmla="*/ 1060704 h 1800225"/>
                <a:gd name="connsiteX895" fmla="*/ 56388 w 1638300"/>
                <a:gd name="connsiteY895" fmla="*/ 1065466 h 1800225"/>
                <a:gd name="connsiteX896" fmla="*/ 53626 w 1638300"/>
                <a:gd name="connsiteY896" fmla="*/ 1061752 h 1800225"/>
                <a:gd name="connsiteX897" fmla="*/ 48387 w 1638300"/>
                <a:gd name="connsiteY897" fmla="*/ 1067276 h 1800225"/>
                <a:gd name="connsiteX898" fmla="*/ 42958 w 1638300"/>
                <a:gd name="connsiteY898" fmla="*/ 1052799 h 1800225"/>
                <a:gd name="connsiteX899" fmla="*/ 36195 w 1638300"/>
                <a:gd name="connsiteY899" fmla="*/ 1048417 h 1800225"/>
                <a:gd name="connsiteX900" fmla="*/ 38481 w 1638300"/>
                <a:gd name="connsiteY900" fmla="*/ 1043654 h 1800225"/>
                <a:gd name="connsiteX901" fmla="*/ 32671 w 1638300"/>
                <a:gd name="connsiteY901" fmla="*/ 1038035 h 1800225"/>
                <a:gd name="connsiteX902" fmla="*/ 36576 w 1638300"/>
                <a:gd name="connsiteY902" fmla="*/ 1017080 h 1800225"/>
                <a:gd name="connsiteX903" fmla="*/ 29527 w 1638300"/>
                <a:gd name="connsiteY903" fmla="*/ 1017080 h 1800225"/>
                <a:gd name="connsiteX904" fmla="*/ 21622 w 1638300"/>
                <a:gd name="connsiteY904" fmla="*/ 998125 h 1800225"/>
                <a:gd name="connsiteX905" fmla="*/ 16288 w 1638300"/>
                <a:gd name="connsiteY905" fmla="*/ 995553 h 1800225"/>
                <a:gd name="connsiteX906" fmla="*/ 18383 w 1638300"/>
                <a:gd name="connsiteY906" fmla="*/ 987171 h 1800225"/>
                <a:gd name="connsiteX907" fmla="*/ 23717 w 1638300"/>
                <a:gd name="connsiteY907" fmla="*/ 980027 h 1800225"/>
                <a:gd name="connsiteX908" fmla="*/ 17716 w 1638300"/>
                <a:gd name="connsiteY908" fmla="*/ 956977 h 1800225"/>
                <a:gd name="connsiteX909" fmla="*/ 13811 w 1638300"/>
                <a:gd name="connsiteY909" fmla="*/ 958405 h 1800225"/>
                <a:gd name="connsiteX910" fmla="*/ 9525 w 1638300"/>
                <a:gd name="connsiteY910" fmla="*/ 955263 h 1800225"/>
                <a:gd name="connsiteX911" fmla="*/ 1130236 w 1638300"/>
                <a:gd name="connsiteY911" fmla="*/ 233362 h 1800225"/>
                <a:gd name="connsiteX912" fmla="*/ 1134046 w 1638300"/>
                <a:gd name="connsiteY912" fmla="*/ 239459 h 1800225"/>
                <a:gd name="connsiteX913" fmla="*/ 1141000 w 1638300"/>
                <a:gd name="connsiteY913" fmla="*/ 237173 h 1800225"/>
                <a:gd name="connsiteX914" fmla="*/ 1144238 w 1638300"/>
                <a:gd name="connsiteY914" fmla="*/ 243174 h 1800225"/>
                <a:gd name="connsiteX915" fmla="*/ 1145381 w 1638300"/>
                <a:gd name="connsiteY915" fmla="*/ 241459 h 1800225"/>
                <a:gd name="connsiteX916" fmla="*/ 1149382 w 1638300"/>
                <a:gd name="connsiteY916" fmla="*/ 245269 h 1800225"/>
                <a:gd name="connsiteX917" fmla="*/ 1145762 w 1638300"/>
                <a:gd name="connsiteY917" fmla="*/ 239363 h 1800225"/>
                <a:gd name="connsiteX918" fmla="*/ 1135951 w 1638300"/>
                <a:gd name="connsiteY918" fmla="*/ 231934 h 1800225"/>
                <a:gd name="connsiteX919" fmla="*/ 1130236 w 1638300"/>
                <a:gd name="connsiteY919" fmla="*/ 23336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</a:cxnLst>
              <a:rect l="l" t="t" r="r" b="b"/>
              <a:pathLst>
                <a:path w="1638300" h="1800225">
                  <a:moveTo>
                    <a:pt x="1304639" y="213551"/>
                  </a:moveTo>
                  <a:lnTo>
                    <a:pt x="1310926" y="203073"/>
                  </a:lnTo>
                  <a:lnTo>
                    <a:pt x="1319403" y="204026"/>
                  </a:lnTo>
                  <a:lnTo>
                    <a:pt x="1317879" y="217170"/>
                  </a:lnTo>
                  <a:lnTo>
                    <a:pt x="1310830" y="212979"/>
                  </a:lnTo>
                  <a:lnTo>
                    <a:pt x="1310450" y="215932"/>
                  </a:lnTo>
                  <a:lnTo>
                    <a:pt x="1307497" y="216218"/>
                  </a:lnTo>
                  <a:lnTo>
                    <a:pt x="1304639" y="213551"/>
                  </a:lnTo>
                  <a:close/>
                  <a:moveTo>
                    <a:pt x="9525" y="955263"/>
                  </a:moveTo>
                  <a:lnTo>
                    <a:pt x="18859" y="949262"/>
                  </a:lnTo>
                  <a:lnTo>
                    <a:pt x="28861" y="958215"/>
                  </a:lnTo>
                  <a:lnTo>
                    <a:pt x="38290" y="962692"/>
                  </a:lnTo>
                  <a:lnTo>
                    <a:pt x="38195" y="937451"/>
                  </a:lnTo>
                  <a:lnTo>
                    <a:pt x="49530" y="928878"/>
                  </a:lnTo>
                  <a:lnTo>
                    <a:pt x="67818" y="926021"/>
                  </a:lnTo>
                  <a:lnTo>
                    <a:pt x="68580" y="903827"/>
                  </a:lnTo>
                  <a:lnTo>
                    <a:pt x="80867" y="898970"/>
                  </a:lnTo>
                  <a:lnTo>
                    <a:pt x="97536" y="884111"/>
                  </a:lnTo>
                  <a:lnTo>
                    <a:pt x="94107" y="882968"/>
                  </a:lnTo>
                  <a:lnTo>
                    <a:pt x="101346" y="871442"/>
                  </a:lnTo>
                  <a:lnTo>
                    <a:pt x="93345" y="863346"/>
                  </a:lnTo>
                  <a:lnTo>
                    <a:pt x="92488" y="856393"/>
                  </a:lnTo>
                  <a:lnTo>
                    <a:pt x="94583" y="851154"/>
                  </a:lnTo>
                  <a:lnTo>
                    <a:pt x="93059" y="846297"/>
                  </a:lnTo>
                  <a:lnTo>
                    <a:pt x="95726" y="845344"/>
                  </a:lnTo>
                  <a:lnTo>
                    <a:pt x="94869" y="842106"/>
                  </a:lnTo>
                  <a:lnTo>
                    <a:pt x="98203" y="840963"/>
                  </a:lnTo>
                  <a:lnTo>
                    <a:pt x="99060" y="836200"/>
                  </a:lnTo>
                  <a:lnTo>
                    <a:pt x="81058" y="840105"/>
                  </a:lnTo>
                  <a:lnTo>
                    <a:pt x="85439" y="826104"/>
                  </a:lnTo>
                  <a:lnTo>
                    <a:pt x="79629" y="823913"/>
                  </a:lnTo>
                  <a:lnTo>
                    <a:pt x="79629" y="815245"/>
                  </a:lnTo>
                  <a:lnTo>
                    <a:pt x="84487" y="814483"/>
                  </a:lnTo>
                  <a:lnTo>
                    <a:pt x="97250" y="797147"/>
                  </a:lnTo>
                  <a:lnTo>
                    <a:pt x="105251" y="762571"/>
                  </a:lnTo>
                  <a:lnTo>
                    <a:pt x="111157" y="753904"/>
                  </a:lnTo>
                  <a:lnTo>
                    <a:pt x="110966" y="748855"/>
                  </a:lnTo>
                  <a:lnTo>
                    <a:pt x="114205" y="749618"/>
                  </a:lnTo>
                  <a:lnTo>
                    <a:pt x="124015" y="742760"/>
                  </a:lnTo>
                  <a:lnTo>
                    <a:pt x="132112" y="749522"/>
                  </a:lnTo>
                  <a:lnTo>
                    <a:pt x="148018" y="749237"/>
                  </a:lnTo>
                  <a:lnTo>
                    <a:pt x="148971" y="740473"/>
                  </a:lnTo>
                  <a:lnTo>
                    <a:pt x="153638" y="732568"/>
                  </a:lnTo>
                  <a:lnTo>
                    <a:pt x="165830" y="725710"/>
                  </a:lnTo>
                  <a:lnTo>
                    <a:pt x="176498" y="734568"/>
                  </a:lnTo>
                  <a:lnTo>
                    <a:pt x="171640" y="745331"/>
                  </a:lnTo>
                  <a:lnTo>
                    <a:pt x="172593" y="754571"/>
                  </a:lnTo>
                  <a:lnTo>
                    <a:pt x="168021" y="765810"/>
                  </a:lnTo>
                  <a:lnTo>
                    <a:pt x="179927" y="778097"/>
                  </a:lnTo>
                  <a:lnTo>
                    <a:pt x="208883" y="788670"/>
                  </a:lnTo>
                  <a:lnTo>
                    <a:pt x="222218" y="802005"/>
                  </a:lnTo>
                  <a:lnTo>
                    <a:pt x="236410" y="806577"/>
                  </a:lnTo>
                  <a:lnTo>
                    <a:pt x="258318" y="802863"/>
                  </a:lnTo>
                  <a:lnTo>
                    <a:pt x="289084" y="801529"/>
                  </a:lnTo>
                  <a:lnTo>
                    <a:pt x="289369" y="803243"/>
                  </a:lnTo>
                  <a:lnTo>
                    <a:pt x="300418" y="796290"/>
                  </a:lnTo>
                  <a:lnTo>
                    <a:pt x="313087" y="795052"/>
                  </a:lnTo>
                  <a:lnTo>
                    <a:pt x="314134" y="790194"/>
                  </a:lnTo>
                  <a:lnTo>
                    <a:pt x="327946" y="785241"/>
                  </a:lnTo>
                  <a:lnTo>
                    <a:pt x="331279" y="792289"/>
                  </a:lnTo>
                  <a:lnTo>
                    <a:pt x="334327" y="791528"/>
                  </a:lnTo>
                  <a:lnTo>
                    <a:pt x="341662" y="795528"/>
                  </a:lnTo>
                  <a:lnTo>
                    <a:pt x="349472" y="803243"/>
                  </a:lnTo>
                  <a:lnTo>
                    <a:pt x="356235" y="795433"/>
                  </a:lnTo>
                  <a:lnTo>
                    <a:pt x="354521" y="793147"/>
                  </a:lnTo>
                  <a:lnTo>
                    <a:pt x="357378" y="790099"/>
                  </a:lnTo>
                  <a:lnTo>
                    <a:pt x="374142" y="781145"/>
                  </a:lnTo>
                  <a:lnTo>
                    <a:pt x="372523" y="776192"/>
                  </a:lnTo>
                  <a:lnTo>
                    <a:pt x="376523" y="774764"/>
                  </a:lnTo>
                  <a:lnTo>
                    <a:pt x="380238" y="764191"/>
                  </a:lnTo>
                  <a:lnTo>
                    <a:pt x="374904" y="762286"/>
                  </a:lnTo>
                  <a:lnTo>
                    <a:pt x="375761" y="756381"/>
                  </a:lnTo>
                  <a:lnTo>
                    <a:pt x="370427" y="756476"/>
                  </a:lnTo>
                  <a:lnTo>
                    <a:pt x="369951" y="759619"/>
                  </a:lnTo>
                  <a:lnTo>
                    <a:pt x="362426" y="752951"/>
                  </a:lnTo>
                  <a:lnTo>
                    <a:pt x="370332" y="736759"/>
                  </a:lnTo>
                  <a:lnTo>
                    <a:pt x="357283" y="732663"/>
                  </a:lnTo>
                  <a:lnTo>
                    <a:pt x="359473" y="727139"/>
                  </a:lnTo>
                  <a:lnTo>
                    <a:pt x="348710" y="720376"/>
                  </a:lnTo>
                  <a:lnTo>
                    <a:pt x="339090" y="709232"/>
                  </a:lnTo>
                  <a:lnTo>
                    <a:pt x="347567" y="706850"/>
                  </a:lnTo>
                  <a:lnTo>
                    <a:pt x="344138" y="699897"/>
                  </a:lnTo>
                  <a:lnTo>
                    <a:pt x="345472" y="698088"/>
                  </a:lnTo>
                  <a:lnTo>
                    <a:pt x="341185" y="697802"/>
                  </a:lnTo>
                  <a:lnTo>
                    <a:pt x="346996" y="690563"/>
                  </a:lnTo>
                  <a:lnTo>
                    <a:pt x="343948" y="691134"/>
                  </a:lnTo>
                  <a:lnTo>
                    <a:pt x="343471" y="685705"/>
                  </a:lnTo>
                  <a:lnTo>
                    <a:pt x="340614" y="685229"/>
                  </a:lnTo>
                  <a:lnTo>
                    <a:pt x="340423" y="680466"/>
                  </a:lnTo>
                  <a:lnTo>
                    <a:pt x="336804" y="679228"/>
                  </a:lnTo>
                  <a:lnTo>
                    <a:pt x="331470" y="666465"/>
                  </a:lnTo>
                  <a:lnTo>
                    <a:pt x="332613" y="659797"/>
                  </a:lnTo>
                  <a:lnTo>
                    <a:pt x="339185" y="653987"/>
                  </a:lnTo>
                  <a:lnTo>
                    <a:pt x="333470" y="651129"/>
                  </a:lnTo>
                  <a:lnTo>
                    <a:pt x="342138" y="640747"/>
                  </a:lnTo>
                  <a:lnTo>
                    <a:pt x="333661" y="633413"/>
                  </a:lnTo>
                  <a:lnTo>
                    <a:pt x="329660" y="635889"/>
                  </a:lnTo>
                  <a:lnTo>
                    <a:pt x="324231" y="624745"/>
                  </a:lnTo>
                  <a:lnTo>
                    <a:pt x="321754" y="625412"/>
                  </a:lnTo>
                  <a:lnTo>
                    <a:pt x="319468" y="619696"/>
                  </a:lnTo>
                  <a:lnTo>
                    <a:pt x="309562" y="610267"/>
                  </a:lnTo>
                  <a:lnTo>
                    <a:pt x="302514" y="589693"/>
                  </a:lnTo>
                  <a:lnTo>
                    <a:pt x="291751" y="572834"/>
                  </a:lnTo>
                  <a:lnTo>
                    <a:pt x="281559" y="538449"/>
                  </a:lnTo>
                  <a:lnTo>
                    <a:pt x="286607" y="536163"/>
                  </a:lnTo>
                  <a:lnTo>
                    <a:pt x="295942" y="538734"/>
                  </a:lnTo>
                  <a:lnTo>
                    <a:pt x="313182" y="527495"/>
                  </a:lnTo>
                  <a:lnTo>
                    <a:pt x="317373" y="522541"/>
                  </a:lnTo>
                  <a:lnTo>
                    <a:pt x="320040" y="510445"/>
                  </a:lnTo>
                  <a:lnTo>
                    <a:pt x="329565" y="505396"/>
                  </a:lnTo>
                  <a:lnTo>
                    <a:pt x="330803" y="493014"/>
                  </a:lnTo>
                  <a:lnTo>
                    <a:pt x="335756" y="488538"/>
                  </a:lnTo>
                  <a:lnTo>
                    <a:pt x="328898" y="476345"/>
                  </a:lnTo>
                  <a:lnTo>
                    <a:pt x="331089" y="471583"/>
                  </a:lnTo>
                  <a:lnTo>
                    <a:pt x="327946" y="464534"/>
                  </a:lnTo>
                  <a:lnTo>
                    <a:pt x="348329" y="466440"/>
                  </a:lnTo>
                  <a:lnTo>
                    <a:pt x="362998" y="459772"/>
                  </a:lnTo>
                  <a:lnTo>
                    <a:pt x="361474" y="454057"/>
                  </a:lnTo>
                  <a:lnTo>
                    <a:pt x="353758" y="451485"/>
                  </a:lnTo>
                  <a:lnTo>
                    <a:pt x="348425" y="433387"/>
                  </a:lnTo>
                  <a:lnTo>
                    <a:pt x="350139" y="423672"/>
                  </a:lnTo>
                  <a:lnTo>
                    <a:pt x="361283" y="417005"/>
                  </a:lnTo>
                  <a:lnTo>
                    <a:pt x="364807" y="407194"/>
                  </a:lnTo>
                  <a:lnTo>
                    <a:pt x="363855" y="398145"/>
                  </a:lnTo>
                  <a:lnTo>
                    <a:pt x="357854" y="392811"/>
                  </a:lnTo>
                  <a:lnTo>
                    <a:pt x="359283" y="386429"/>
                  </a:lnTo>
                  <a:lnTo>
                    <a:pt x="355092" y="385762"/>
                  </a:lnTo>
                  <a:lnTo>
                    <a:pt x="356902" y="364522"/>
                  </a:lnTo>
                  <a:lnTo>
                    <a:pt x="325279" y="359664"/>
                  </a:lnTo>
                  <a:lnTo>
                    <a:pt x="324326" y="367189"/>
                  </a:lnTo>
                  <a:lnTo>
                    <a:pt x="334423" y="368808"/>
                  </a:lnTo>
                  <a:lnTo>
                    <a:pt x="330708" y="373856"/>
                  </a:lnTo>
                  <a:lnTo>
                    <a:pt x="322231" y="378047"/>
                  </a:lnTo>
                  <a:lnTo>
                    <a:pt x="316611" y="374428"/>
                  </a:lnTo>
                  <a:lnTo>
                    <a:pt x="321088" y="349377"/>
                  </a:lnTo>
                  <a:lnTo>
                    <a:pt x="318135" y="347662"/>
                  </a:lnTo>
                  <a:lnTo>
                    <a:pt x="318802" y="342138"/>
                  </a:lnTo>
                  <a:lnTo>
                    <a:pt x="314801" y="336709"/>
                  </a:lnTo>
                  <a:lnTo>
                    <a:pt x="301466" y="329184"/>
                  </a:lnTo>
                  <a:lnTo>
                    <a:pt x="294227" y="336137"/>
                  </a:lnTo>
                  <a:lnTo>
                    <a:pt x="288512" y="332042"/>
                  </a:lnTo>
                  <a:lnTo>
                    <a:pt x="286988" y="334423"/>
                  </a:lnTo>
                  <a:lnTo>
                    <a:pt x="279463" y="331184"/>
                  </a:lnTo>
                  <a:lnTo>
                    <a:pt x="271653" y="339185"/>
                  </a:lnTo>
                  <a:lnTo>
                    <a:pt x="264033" y="332137"/>
                  </a:lnTo>
                  <a:lnTo>
                    <a:pt x="255365" y="335566"/>
                  </a:lnTo>
                  <a:lnTo>
                    <a:pt x="251269" y="328899"/>
                  </a:lnTo>
                  <a:lnTo>
                    <a:pt x="257937" y="319564"/>
                  </a:lnTo>
                  <a:lnTo>
                    <a:pt x="240411" y="312896"/>
                  </a:lnTo>
                  <a:lnTo>
                    <a:pt x="236696" y="308801"/>
                  </a:lnTo>
                  <a:lnTo>
                    <a:pt x="226123" y="312230"/>
                  </a:lnTo>
                  <a:lnTo>
                    <a:pt x="206692" y="311658"/>
                  </a:lnTo>
                  <a:lnTo>
                    <a:pt x="208597" y="294989"/>
                  </a:lnTo>
                  <a:lnTo>
                    <a:pt x="237839" y="268796"/>
                  </a:lnTo>
                  <a:lnTo>
                    <a:pt x="270129" y="245078"/>
                  </a:lnTo>
                  <a:lnTo>
                    <a:pt x="267938" y="239554"/>
                  </a:lnTo>
                  <a:lnTo>
                    <a:pt x="270605" y="233649"/>
                  </a:lnTo>
                  <a:lnTo>
                    <a:pt x="265938" y="230029"/>
                  </a:lnTo>
                  <a:lnTo>
                    <a:pt x="273939" y="224314"/>
                  </a:lnTo>
                  <a:lnTo>
                    <a:pt x="267462" y="215551"/>
                  </a:lnTo>
                  <a:lnTo>
                    <a:pt x="264985" y="202502"/>
                  </a:lnTo>
                  <a:lnTo>
                    <a:pt x="279082" y="193072"/>
                  </a:lnTo>
                  <a:lnTo>
                    <a:pt x="289179" y="195929"/>
                  </a:lnTo>
                  <a:lnTo>
                    <a:pt x="298609" y="206693"/>
                  </a:lnTo>
                  <a:lnTo>
                    <a:pt x="305276" y="206502"/>
                  </a:lnTo>
                  <a:lnTo>
                    <a:pt x="305276" y="209836"/>
                  </a:lnTo>
                  <a:lnTo>
                    <a:pt x="314611" y="210217"/>
                  </a:lnTo>
                  <a:lnTo>
                    <a:pt x="314611" y="237839"/>
                  </a:lnTo>
                  <a:lnTo>
                    <a:pt x="326612" y="237077"/>
                  </a:lnTo>
                  <a:lnTo>
                    <a:pt x="333470" y="198311"/>
                  </a:lnTo>
                  <a:lnTo>
                    <a:pt x="339090" y="195072"/>
                  </a:lnTo>
                  <a:lnTo>
                    <a:pt x="349186" y="180880"/>
                  </a:lnTo>
                  <a:lnTo>
                    <a:pt x="350139" y="168593"/>
                  </a:lnTo>
                  <a:lnTo>
                    <a:pt x="359473" y="154115"/>
                  </a:lnTo>
                  <a:lnTo>
                    <a:pt x="369475" y="153257"/>
                  </a:lnTo>
                  <a:lnTo>
                    <a:pt x="368427" y="155162"/>
                  </a:lnTo>
                  <a:lnTo>
                    <a:pt x="399478" y="151543"/>
                  </a:lnTo>
                  <a:lnTo>
                    <a:pt x="409670" y="143542"/>
                  </a:lnTo>
                  <a:lnTo>
                    <a:pt x="425291" y="143923"/>
                  </a:lnTo>
                  <a:lnTo>
                    <a:pt x="431006" y="148685"/>
                  </a:lnTo>
                  <a:lnTo>
                    <a:pt x="435673" y="158591"/>
                  </a:lnTo>
                  <a:lnTo>
                    <a:pt x="433864" y="171260"/>
                  </a:lnTo>
                  <a:lnTo>
                    <a:pt x="447199" y="166021"/>
                  </a:lnTo>
                  <a:lnTo>
                    <a:pt x="449199" y="173260"/>
                  </a:lnTo>
                  <a:lnTo>
                    <a:pt x="465010" y="169641"/>
                  </a:lnTo>
                  <a:lnTo>
                    <a:pt x="489394" y="173641"/>
                  </a:lnTo>
                  <a:lnTo>
                    <a:pt x="527590" y="191072"/>
                  </a:lnTo>
                  <a:lnTo>
                    <a:pt x="537496" y="205169"/>
                  </a:lnTo>
                  <a:lnTo>
                    <a:pt x="559594" y="210884"/>
                  </a:lnTo>
                  <a:lnTo>
                    <a:pt x="560356" y="213551"/>
                  </a:lnTo>
                  <a:lnTo>
                    <a:pt x="552640" y="226124"/>
                  </a:lnTo>
                  <a:lnTo>
                    <a:pt x="551783" y="243269"/>
                  </a:lnTo>
                  <a:lnTo>
                    <a:pt x="566928" y="247460"/>
                  </a:lnTo>
                  <a:lnTo>
                    <a:pt x="570547" y="255461"/>
                  </a:lnTo>
                  <a:lnTo>
                    <a:pt x="576358" y="247269"/>
                  </a:lnTo>
                  <a:lnTo>
                    <a:pt x="589026" y="239744"/>
                  </a:lnTo>
                  <a:lnTo>
                    <a:pt x="606742" y="245269"/>
                  </a:lnTo>
                  <a:lnTo>
                    <a:pt x="614839" y="231553"/>
                  </a:lnTo>
                  <a:lnTo>
                    <a:pt x="625030" y="222504"/>
                  </a:lnTo>
                  <a:lnTo>
                    <a:pt x="640556" y="223552"/>
                  </a:lnTo>
                  <a:lnTo>
                    <a:pt x="659511" y="217646"/>
                  </a:lnTo>
                  <a:lnTo>
                    <a:pt x="673132" y="208502"/>
                  </a:lnTo>
                  <a:lnTo>
                    <a:pt x="661416" y="209741"/>
                  </a:lnTo>
                  <a:lnTo>
                    <a:pt x="653510" y="193167"/>
                  </a:lnTo>
                  <a:lnTo>
                    <a:pt x="655415" y="174403"/>
                  </a:lnTo>
                  <a:lnTo>
                    <a:pt x="665417" y="158210"/>
                  </a:lnTo>
                  <a:lnTo>
                    <a:pt x="669322" y="156972"/>
                  </a:lnTo>
                  <a:lnTo>
                    <a:pt x="674751" y="166402"/>
                  </a:lnTo>
                  <a:lnTo>
                    <a:pt x="679609" y="167831"/>
                  </a:lnTo>
                  <a:lnTo>
                    <a:pt x="674275" y="181261"/>
                  </a:lnTo>
                  <a:lnTo>
                    <a:pt x="672560" y="195739"/>
                  </a:lnTo>
                  <a:lnTo>
                    <a:pt x="678085" y="197263"/>
                  </a:lnTo>
                  <a:lnTo>
                    <a:pt x="680371" y="187547"/>
                  </a:lnTo>
                  <a:lnTo>
                    <a:pt x="686371" y="189071"/>
                  </a:lnTo>
                  <a:lnTo>
                    <a:pt x="700945" y="185452"/>
                  </a:lnTo>
                  <a:lnTo>
                    <a:pt x="707422" y="186595"/>
                  </a:lnTo>
                  <a:lnTo>
                    <a:pt x="708279" y="169831"/>
                  </a:lnTo>
                  <a:lnTo>
                    <a:pt x="714470" y="163449"/>
                  </a:lnTo>
                  <a:lnTo>
                    <a:pt x="723709" y="167640"/>
                  </a:lnTo>
                  <a:lnTo>
                    <a:pt x="733615" y="165449"/>
                  </a:lnTo>
                  <a:lnTo>
                    <a:pt x="736092" y="156782"/>
                  </a:lnTo>
                  <a:lnTo>
                    <a:pt x="728091" y="146114"/>
                  </a:lnTo>
                  <a:lnTo>
                    <a:pt x="727805" y="133160"/>
                  </a:lnTo>
                  <a:lnTo>
                    <a:pt x="735139" y="122301"/>
                  </a:lnTo>
                  <a:lnTo>
                    <a:pt x="753142" y="111919"/>
                  </a:lnTo>
                  <a:lnTo>
                    <a:pt x="753427" y="107633"/>
                  </a:lnTo>
                  <a:lnTo>
                    <a:pt x="761714" y="96869"/>
                  </a:lnTo>
                  <a:lnTo>
                    <a:pt x="763714" y="88964"/>
                  </a:lnTo>
                  <a:lnTo>
                    <a:pt x="762095" y="78677"/>
                  </a:lnTo>
                  <a:lnTo>
                    <a:pt x="766000" y="70961"/>
                  </a:lnTo>
                  <a:lnTo>
                    <a:pt x="779240" y="61912"/>
                  </a:lnTo>
                  <a:lnTo>
                    <a:pt x="790003" y="36957"/>
                  </a:lnTo>
                  <a:lnTo>
                    <a:pt x="788479" y="31147"/>
                  </a:lnTo>
                  <a:lnTo>
                    <a:pt x="794290" y="22193"/>
                  </a:lnTo>
                  <a:lnTo>
                    <a:pt x="789242" y="12383"/>
                  </a:lnTo>
                  <a:lnTo>
                    <a:pt x="797433" y="9525"/>
                  </a:lnTo>
                  <a:lnTo>
                    <a:pt x="803338" y="10763"/>
                  </a:lnTo>
                  <a:lnTo>
                    <a:pt x="806958" y="17526"/>
                  </a:lnTo>
                  <a:lnTo>
                    <a:pt x="812101" y="20003"/>
                  </a:lnTo>
                  <a:lnTo>
                    <a:pt x="826389" y="20860"/>
                  </a:lnTo>
                  <a:lnTo>
                    <a:pt x="838867" y="15907"/>
                  </a:lnTo>
                  <a:lnTo>
                    <a:pt x="859631" y="15621"/>
                  </a:lnTo>
                  <a:lnTo>
                    <a:pt x="862679" y="19526"/>
                  </a:lnTo>
                  <a:lnTo>
                    <a:pt x="865060" y="50673"/>
                  </a:lnTo>
                  <a:lnTo>
                    <a:pt x="871157" y="59436"/>
                  </a:lnTo>
                  <a:lnTo>
                    <a:pt x="883253" y="66294"/>
                  </a:lnTo>
                  <a:lnTo>
                    <a:pt x="883825" y="73628"/>
                  </a:lnTo>
                  <a:lnTo>
                    <a:pt x="877729" y="89249"/>
                  </a:lnTo>
                  <a:lnTo>
                    <a:pt x="880396" y="94679"/>
                  </a:lnTo>
                  <a:lnTo>
                    <a:pt x="891730" y="108585"/>
                  </a:lnTo>
                  <a:lnTo>
                    <a:pt x="900493" y="115062"/>
                  </a:lnTo>
                  <a:lnTo>
                    <a:pt x="902017" y="122968"/>
                  </a:lnTo>
                  <a:lnTo>
                    <a:pt x="918591" y="122206"/>
                  </a:lnTo>
                  <a:lnTo>
                    <a:pt x="918400" y="133445"/>
                  </a:lnTo>
                  <a:lnTo>
                    <a:pt x="928497" y="139541"/>
                  </a:lnTo>
                  <a:lnTo>
                    <a:pt x="927640" y="143732"/>
                  </a:lnTo>
                  <a:lnTo>
                    <a:pt x="932307" y="149352"/>
                  </a:lnTo>
                  <a:lnTo>
                    <a:pt x="955929" y="162687"/>
                  </a:lnTo>
                  <a:lnTo>
                    <a:pt x="964883" y="161544"/>
                  </a:lnTo>
                  <a:lnTo>
                    <a:pt x="971074" y="164402"/>
                  </a:lnTo>
                  <a:lnTo>
                    <a:pt x="977836" y="170688"/>
                  </a:lnTo>
                  <a:lnTo>
                    <a:pt x="981075" y="183166"/>
                  </a:lnTo>
                  <a:lnTo>
                    <a:pt x="991076" y="177927"/>
                  </a:lnTo>
                  <a:lnTo>
                    <a:pt x="992124" y="174784"/>
                  </a:lnTo>
                  <a:lnTo>
                    <a:pt x="990028" y="175165"/>
                  </a:lnTo>
                  <a:lnTo>
                    <a:pt x="989552" y="170307"/>
                  </a:lnTo>
                  <a:lnTo>
                    <a:pt x="1006792" y="155829"/>
                  </a:lnTo>
                  <a:lnTo>
                    <a:pt x="1007745" y="157353"/>
                  </a:lnTo>
                  <a:lnTo>
                    <a:pt x="1019842" y="154591"/>
                  </a:lnTo>
                  <a:lnTo>
                    <a:pt x="1033843" y="160973"/>
                  </a:lnTo>
                  <a:lnTo>
                    <a:pt x="1037558" y="155543"/>
                  </a:lnTo>
                  <a:lnTo>
                    <a:pt x="1034986" y="175260"/>
                  </a:lnTo>
                  <a:lnTo>
                    <a:pt x="1030415" y="185737"/>
                  </a:lnTo>
                  <a:lnTo>
                    <a:pt x="1031748" y="193358"/>
                  </a:lnTo>
                  <a:lnTo>
                    <a:pt x="1038892" y="202978"/>
                  </a:lnTo>
                  <a:lnTo>
                    <a:pt x="1055465" y="217456"/>
                  </a:lnTo>
                  <a:lnTo>
                    <a:pt x="1058513" y="235458"/>
                  </a:lnTo>
                  <a:lnTo>
                    <a:pt x="1061942" y="234315"/>
                  </a:lnTo>
                  <a:lnTo>
                    <a:pt x="1072991" y="211741"/>
                  </a:lnTo>
                  <a:lnTo>
                    <a:pt x="1069562" y="199549"/>
                  </a:lnTo>
                  <a:lnTo>
                    <a:pt x="1071277" y="185547"/>
                  </a:lnTo>
                  <a:lnTo>
                    <a:pt x="1083469" y="163544"/>
                  </a:lnTo>
                  <a:lnTo>
                    <a:pt x="1089851" y="164878"/>
                  </a:lnTo>
                  <a:lnTo>
                    <a:pt x="1089469" y="179356"/>
                  </a:lnTo>
                  <a:lnTo>
                    <a:pt x="1097185" y="182594"/>
                  </a:lnTo>
                  <a:lnTo>
                    <a:pt x="1097661" y="191167"/>
                  </a:lnTo>
                  <a:lnTo>
                    <a:pt x="1116711" y="183356"/>
                  </a:lnTo>
                  <a:lnTo>
                    <a:pt x="1117949" y="191929"/>
                  </a:lnTo>
                  <a:lnTo>
                    <a:pt x="1120997" y="191357"/>
                  </a:lnTo>
                  <a:lnTo>
                    <a:pt x="1123569" y="194977"/>
                  </a:lnTo>
                  <a:lnTo>
                    <a:pt x="1120997" y="200787"/>
                  </a:lnTo>
                  <a:lnTo>
                    <a:pt x="1124331" y="210788"/>
                  </a:lnTo>
                  <a:lnTo>
                    <a:pt x="1121283" y="214503"/>
                  </a:lnTo>
                  <a:lnTo>
                    <a:pt x="1115377" y="215741"/>
                  </a:lnTo>
                  <a:lnTo>
                    <a:pt x="1116235" y="218504"/>
                  </a:lnTo>
                  <a:lnTo>
                    <a:pt x="1107662" y="216599"/>
                  </a:lnTo>
                  <a:lnTo>
                    <a:pt x="1106329" y="220599"/>
                  </a:lnTo>
                  <a:lnTo>
                    <a:pt x="1131570" y="231172"/>
                  </a:lnTo>
                  <a:lnTo>
                    <a:pt x="1134046" y="216313"/>
                  </a:lnTo>
                  <a:lnTo>
                    <a:pt x="1141571" y="218599"/>
                  </a:lnTo>
                  <a:lnTo>
                    <a:pt x="1151287" y="196406"/>
                  </a:lnTo>
                  <a:lnTo>
                    <a:pt x="1145762" y="190214"/>
                  </a:lnTo>
                  <a:lnTo>
                    <a:pt x="1143191" y="192977"/>
                  </a:lnTo>
                  <a:lnTo>
                    <a:pt x="1144619" y="195167"/>
                  </a:lnTo>
                  <a:lnTo>
                    <a:pt x="1134713" y="191929"/>
                  </a:lnTo>
                  <a:lnTo>
                    <a:pt x="1135856" y="185452"/>
                  </a:lnTo>
                  <a:lnTo>
                    <a:pt x="1147096" y="180499"/>
                  </a:lnTo>
                  <a:lnTo>
                    <a:pt x="1151573" y="181547"/>
                  </a:lnTo>
                  <a:lnTo>
                    <a:pt x="1155763" y="173641"/>
                  </a:lnTo>
                  <a:lnTo>
                    <a:pt x="1162907" y="176308"/>
                  </a:lnTo>
                  <a:lnTo>
                    <a:pt x="1160812" y="174022"/>
                  </a:lnTo>
                  <a:lnTo>
                    <a:pt x="1162621" y="174403"/>
                  </a:lnTo>
                  <a:lnTo>
                    <a:pt x="1173385" y="159734"/>
                  </a:lnTo>
                  <a:lnTo>
                    <a:pt x="1175099" y="138303"/>
                  </a:lnTo>
                  <a:lnTo>
                    <a:pt x="1183291" y="125444"/>
                  </a:lnTo>
                  <a:lnTo>
                    <a:pt x="1179767" y="118491"/>
                  </a:lnTo>
                  <a:lnTo>
                    <a:pt x="1177195" y="104966"/>
                  </a:lnTo>
                  <a:lnTo>
                    <a:pt x="1179195" y="102203"/>
                  </a:lnTo>
                  <a:lnTo>
                    <a:pt x="1174337" y="84011"/>
                  </a:lnTo>
                  <a:lnTo>
                    <a:pt x="1188053" y="65627"/>
                  </a:lnTo>
                  <a:lnTo>
                    <a:pt x="1190053" y="58960"/>
                  </a:lnTo>
                  <a:lnTo>
                    <a:pt x="1207484" y="41910"/>
                  </a:lnTo>
                  <a:lnTo>
                    <a:pt x="1214818" y="28004"/>
                  </a:lnTo>
                  <a:lnTo>
                    <a:pt x="1221295" y="27623"/>
                  </a:lnTo>
                  <a:lnTo>
                    <a:pt x="1224248" y="28766"/>
                  </a:lnTo>
                  <a:lnTo>
                    <a:pt x="1225677" y="39434"/>
                  </a:lnTo>
                  <a:lnTo>
                    <a:pt x="1230535" y="43720"/>
                  </a:lnTo>
                  <a:lnTo>
                    <a:pt x="1229487" y="47149"/>
                  </a:lnTo>
                  <a:lnTo>
                    <a:pt x="1233678" y="60770"/>
                  </a:lnTo>
                  <a:lnTo>
                    <a:pt x="1238726" y="63437"/>
                  </a:lnTo>
                  <a:lnTo>
                    <a:pt x="1242536" y="71724"/>
                  </a:lnTo>
                  <a:lnTo>
                    <a:pt x="1251966" y="70961"/>
                  </a:lnTo>
                  <a:lnTo>
                    <a:pt x="1254347" y="75057"/>
                  </a:lnTo>
                  <a:lnTo>
                    <a:pt x="1252633" y="93726"/>
                  </a:lnTo>
                  <a:lnTo>
                    <a:pt x="1259300" y="103156"/>
                  </a:lnTo>
                  <a:lnTo>
                    <a:pt x="1277207" y="106966"/>
                  </a:lnTo>
                  <a:lnTo>
                    <a:pt x="1287209" y="104680"/>
                  </a:lnTo>
                  <a:lnTo>
                    <a:pt x="1291876" y="106394"/>
                  </a:lnTo>
                  <a:lnTo>
                    <a:pt x="1299210" y="115253"/>
                  </a:lnTo>
                  <a:lnTo>
                    <a:pt x="1294448" y="120301"/>
                  </a:lnTo>
                  <a:lnTo>
                    <a:pt x="1289590" y="115538"/>
                  </a:lnTo>
                  <a:lnTo>
                    <a:pt x="1283684" y="117539"/>
                  </a:lnTo>
                  <a:lnTo>
                    <a:pt x="1270921" y="146590"/>
                  </a:lnTo>
                  <a:lnTo>
                    <a:pt x="1270159" y="161449"/>
                  </a:lnTo>
                  <a:lnTo>
                    <a:pt x="1265873" y="166497"/>
                  </a:lnTo>
                  <a:lnTo>
                    <a:pt x="1262062" y="177641"/>
                  </a:lnTo>
                  <a:lnTo>
                    <a:pt x="1279112" y="194977"/>
                  </a:lnTo>
                  <a:lnTo>
                    <a:pt x="1279969" y="198787"/>
                  </a:lnTo>
                  <a:lnTo>
                    <a:pt x="1285399" y="198120"/>
                  </a:lnTo>
                  <a:lnTo>
                    <a:pt x="1290066" y="192977"/>
                  </a:lnTo>
                  <a:lnTo>
                    <a:pt x="1287685" y="191262"/>
                  </a:lnTo>
                  <a:lnTo>
                    <a:pt x="1281970" y="195262"/>
                  </a:lnTo>
                  <a:lnTo>
                    <a:pt x="1264253" y="177165"/>
                  </a:lnTo>
                  <a:lnTo>
                    <a:pt x="1273302" y="162306"/>
                  </a:lnTo>
                  <a:lnTo>
                    <a:pt x="1273111" y="146780"/>
                  </a:lnTo>
                  <a:lnTo>
                    <a:pt x="1283684" y="125540"/>
                  </a:lnTo>
                  <a:lnTo>
                    <a:pt x="1286256" y="128397"/>
                  </a:lnTo>
                  <a:lnTo>
                    <a:pt x="1284827" y="144780"/>
                  </a:lnTo>
                  <a:lnTo>
                    <a:pt x="1290066" y="144304"/>
                  </a:lnTo>
                  <a:lnTo>
                    <a:pt x="1290161" y="141351"/>
                  </a:lnTo>
                  <a:lnTo>
                    <a:pt x="1297115" y="155829"/>
                  </a:lnTo>
                  <a:lnTo>
                    <a:pt x="1302734" y="156305"/>
                  </a:lnTo>
                  <a:lnTo>
                    <a:pt x="1305973" y="152210"/>
                  </a:lnTo>
                  <a:lnTo>
                    <a:pt x="1309116" y="157734"/>
                  </a:lnTo>
                  <a:lnTo>
                    <a:pt x="1319022" y="160592"/>
                  </a:lnTo>
                  <a:lnTo>
                    <a:pt x="1315974" y="165830"/>
                  </a:lnTo>
                  <a:lnTo>
                    <a:pt x="1321022" y="165640"/>
                  </a:lnTo>
                  <a:lnTo>
                    <a:pt x="1320546" y="168402"/>
                  </a:lnTo>
                  <a:lnTo>
                    <a:pt x="1323213" y="169926"/>
                  </a:lnTo>
                  <a:lnTo>
                    <a:pt x="1313783" y="176975"/>
                  </a:lnTo>
                  <a:lnTo>
                    <a:pt x="1310164" y="174689"/>
                  </a:lnTo>
                  <a:lnTo>
                    <a:pt x="1315021" y="167450"/>
                  </a:lnTo>
                  <a:lnTo>
                    <a:pt x="1309592" y="163830"/>
                  </a:lnTo>
                  <a:lnTo>
                    <a:pt x="1312164" y="167640"/>
                  </a:lnTo>
                  <a:lnTo>
                    <a:pt x="1304830" y="174689"/>
                  </a:lnTo>
                  <a:lnTo>
                    <a:pt x="1308449" y="176212"/>
                  </a:lnTo>
                  <a:lnTo>
                    <a:pt x="1307497" y="178308"/>
                  </a:lnTo>
                  <a:lnTo>
                    <a:pt x="1313402" y="184595"/>
                  </a:lnTo>
                  <a:lnTo>
                    <a:pt x="1311974" y="186119"/>
                  </a:lnTo>
                  <a:lnTo>
                    <a:pt x="1318832" y="188024"/>
                  </a:lnTo>
                  <a:lnTo>
                    <a:pt x="1322260" y="183452"/>
                  </a:lnTo>
                  <a:lnTo>
                    <a:pt x="1319975" y="189167"/>
                  </a:lnTo>
                  <a:lnTo>
                    <a:pt x="1326737" y="195358"/>
                  </a:lnTo>
                  <a:lnTo>
                    <a:pt x="1317879" y="199073"/>
                  </a:lnTo>
                  <a:lnTo>
                    <a:pt x="1313212" y="195644"/>
                  </a:lnTo>
                  <a:lnTo>
                    <a:pt x="1305782" y="196215"/>
                  </a:lnTo>
                  <a:lnTo>
                    <a:pt x="1302639" y="212217"/>
                  </a:lnTo>
                  <a:lnTo>
                    <a:pt x="1304639" y="213551"/>
                  </a:lnTo>
                  <a:lnTo>
                    <a:pt x="1303687" y="217361"/>
                  </a:lnTo>
                  <a:lnTo>
                    <a:pt x="1316641" y="221933"/>
                  </a:lnTo>
                  <a:lnTo>
                    <a:pt x="1321499" y="212789"/>
                  </a:lnTo>
                  <a:lnTo>
                    <a:pt x="1327118" y="214884"/>
                  </a:lnTo>
                  <a:lnTo>
                    <a:pt x="1328166" y="209741"/>
                  </a:lnTo>
                  <a:lnTo>
                    <a:pt x="1327880" y="214312"/>
                  </a:lnTo>
                  <a:lnTo>
                    <a:pt x="1325309" y="218789"/>
                  </a:lnTo>
                  <a:lnTo>
                    <a:pt x="1326166" y="240506"/>
                  </a:lnTo>
                  <a:lnTo>
                    <a:pt x="1346454" y="278321"/>
                  </a:lnTo>
                  <a:lnTo>
                    <a:pt x="1353979" y="287465"/>
                  </a:lnTo>
                  <a:lnTo>
                    <a:pt x="1354360" y="291751"/>
                  </a:lnTo>
                  <a:lnTo>
                    <a:pt x="1371886" y="286607"/>
                  </a:lnTo>
                  <a:lnTo>
                    <a:pt x="1401127" y="271558"/>
                  </a:lnTo>
                  <a:lnTo>
                    <a:pt x="1419987" y="268129"/>
                  </a:lnTo>
                  <a:lnTo>
                    <a:pt x="1428559" y="269272"/>
                  </a:lnTo>
                  <a:lnTo>
                    <a:pt x="1427988" y="276892"/>
                  </a:lnTo>
                  <a:lnTo>
                    <a:pt x="1422559" y="281654"/>
                  </a:lnTo>
                  <a:lnTo>
                    <a:pt x="1424178" y="284988"/>
                  </a:lnTo>
                  <a:lnTo>
                    <a:pt x="1426654" y="284702"/>
                  </a:lnTo>
                  <a:lnTo>
                    <a:pt x="1427702" y="295561"/>
                  </a:lnTo>
                  <a:lnTo>
                    <a:pt x="1427702" y="303562"/>
                  </a:lnTo>
                  <a:lnTo>
                    <a:pt x="1423797" y="307943"/>
                  </a:lnTo>
                  <a:lnTo>
                    <a:pt x="1428083" y="306800"/>
                  </a:lnTo>
                  <a:lnTo>
                    <a:pt x="1427607" y="328232"/>
                  </a:lnTo>
                  <a:lnTo>
                    <a:pt x="1423035" y="330708"/>
                  </a:lnTo>
                  <a:lnTo>
                    <a:pt x="1429798" y="333566"/>
                  </a:lnTo>
                  <a:lnTo>
                    <a:pt x="1428464" y="330613"/>
                  </a:lnTo>
                  <a:lnTo>
                    <a:pt x="1436465" y="341091"/>
                  </a:lnTo>
                  <a:lnTo>
                    <a:pt x="1447514" y="345377"/>
                  </a:lnTo>
                  <a:lnTo>
                    <a:pt x="1461611" y="341852"/>
                  </a:lnTo>
                  <a:lnTo>
                    <a:pt x="1472565" y="335471"/>
                  </a:lnTo>
                  <a:lnTo>
                    <a:pt x="1487138" y="340805"/>
                  </a:lnTo>
                  <a:lnTo>
                    <a:pt x="1482661" y="354425"/>
                  </a:lnTo>
                  <a:lnTo>
                    <a:pt x="1484852" y="362331"/>
                  </a:lnTo>
                  <a:lnTo>
                    <a:pt x="1480566" y="373094"/>
                  </a:lnTo>
                  <a:lnTo>
                    <a:pt x="1486091" y="368903"/>
                  </a:lnTo>
                  <a:lnTo>
                    <a:pt x="1491139" y="375857"/>
                  </a:lnTo>
                  <a:lnTo>
                    <a:pt x="1497520" y="372428"/>
                  </a:lnTo>
                  <a:lnTo>
                    <a:pt x="1501807" y="376524"/>
                  </a:lnTo>
                  <a:lnTo>
                    <a:pt x="1497997" y="379381"/>
                  </a:lnTo>
                  <a:lnTo>
                    <a:pt x="1507045" y="410337"/>
                  </a:lnTo>
                  <a:lnTo>
                    <a:pt x="1524191" y="415576"/>
                  </a:lnTo>
                  <a:lnTo>
                    <a:pt x="1518190" y="429292"/>
                  </a:lnTo>
                  <a:lnTo>
                    <a:pt x="1520857" y="429959"/>
                  </a:lnTo>
                  <a:lnTo>
                    <a:pt x="1520285" y="431959"/>
                  </a:lnTo>
                  <a:lnTo>
                    <a:pt x="1501235" y="455009"/>
                  </a:lnTo>
                  <a:lnTo>
                    <a:pt x="1488091" y="462629"/>
                  </a:lnTo>
                  <a:lnTo>
                    <a:pt x="1477232" y="473107"/>
                  </a:lnTo>
                  <a:lnTo>
                    <a:pt x="1458182" y="483775"/>
                  </a:lnTo>
                  <a:lnTo>
                    <a:pt x="1453420" y="495967"/>
                  </a:lnTo>
                  <a:lnTo>
                    <a:pt x="1457801" y="510159"/>
                  </a:lnTo>
                  <a:lnTo>
                    <a:pt x="1472660" y="514160"/>
                  </a:lnTo>
                  <a:lnTo>
                    <a:pt x="1480376" y="510730"/>
                  </a:lnTo>
                  <a:lnTo>
                    <a:pt x="1488662" y="515398"/>
                  </a:lnTo>
                  <a:lnTo>
                    <a:pt x="1487234" y="525209"/>
                  </a:lnTo>
                  <a:lnTo>
                    <a:pt x="1489138" y="529400"/>
                  </a:lnTo>
                  <a:lnTo>
                    <a:pt x="1484281" y="537782"/>
                  </a:lnTo>
                  <a:lnTo>
                    <a:pt x="1490472" y="548069"/>
                  </a:lnTo>
                  <a:lnTo>
                    <a:pt x="1490091" y="555213"/>
                  </a:lnTo>
                  <a:lnTo>
                    <a:pt x="1485995" y="560070"/>
                  </a:lnTo>
                  <a:lnTo>
                    <a:pt x="1490948" y="569976"/>
                  </a:lnTo>
                  <a:lnTo>
                    <a:pt x="1490567" y="584168"/>
                  </a:lnTo>
                  <a:lnTo>
                    <a:pt x="1502378" y="593313"/>
                  </a:lnTo>
                  <a:lnTo>
                    <a:pt x="1512760" y="595217"/>
                  </a:lnTo>
                  <a:lnTo>
                    <a:pt x="1526953" y="589026"/>
                  </a:lnTo>
                  <a:lnTo>
                    <a:pt x="1544860" y="594360"/>
                  </a:lnTo>
                  <a:lnTo>
                    <a:pt x="1564481" y="580644"/>
                  </a:lnTo>
                  <a:lnTo>
                    <a:pt x="1571720" y="582168"/>
                  </a:lnTo>
                  <a:lnTo>
                    <a:pt x="1590675" y="597122"/>
                  </a:lnTo>
                  <a:lnTo>
                    <a:pt x="1607629" y="598837"/>
                  </a:lnTo>
                  <a:lnTo>
                    <a:pt x="1627918" y="605885"/>
                  </a:lnTo>
                  <a:lnTo>
                    <a:pt x="1634490" y="604838"/>
                  </a:lnTo>
                  <a:lnTo>
                    <a:pt x="1632013" y="611981"/>
                  </a:lnTo>
                  <a:lnTo>
                    <a:pt x="1635347" y="620268"/>
                  </a:lnTo>
                  <a:lnTo>
                    <a:pt x="1636014" y="632460"/>
                  </a:lnTo>
                  <a:lnTo>
                    <a:pt x="1628489" y="653605"/>
                  </a:lnTo>
                  <a:lnTo>
                    <a:pt x="1618298" y="654558"/>
                  </a:lnTo>
                  <a:lnTo>
                    <a:pt x="1602962" y="675608"/>
                  </a:lnTo>
                  <a:lnTo>
                    <a:pt x="1590484" y="683609"/>
                  </a:lnTo>
                  <a:lnTo>
                    <a:pt x="1584103" y="691420"/>
                  </a:lnTo>
                  <a:lnTo>
                    <a:pt x="1573911" y="695992"/>
                  </a:lnTo>
                  <a:lnTo>
                    <a:pt x="1568291" y="708184"/>
                  </a:lnTo>
                  <a:lnTo>
                    <a:pt x="1556099" y="718566"/>
                  </a:lnTo>
                  <a:lnTo>
                    <a:pt x="1536668" y="724853"/>
                  </a:lnTo>
                  <a:lnTo>
                    <a:pt x="1540193" y="731425"/>
                  </a:lnTo>
                  <a:lnTo>
                    <a:pt x="1524571" y="752380"/>
                  </a:lnTo>
                  <a:lnTo>
                    <a:pt x="1515523" y="759333"/>
                  </a:lnTo>
                  <a:lnTo>
                    <a:pt x="1508188" y="776192"/>
                  </a:lnTo>
                  <a:lnTo>
                    <a:pt x="1503998" y="776859"/>
                  </a:lnTo>
                  <a:lnTo>
                    <a:pt x="1495996" y="786384"/>
                  </a:lnTo>
                  <a:lnTo>
                    <a:pt x="1487615" y="786384"/>
                  </a:lnTo>
                  <a:lnTo>
                    <a:pt x="1472279" y="802005"/>
                  </a:lnTo>
                  <a:lnTo>
                    <a:pt x="1468184" y="799338"/>
                  </a:lnTo>
                  <a:lnTo>
                    <a:pt x="1456373" y="809435"/>
                  </a:lnTo>
                  <a:lnTo>
                    <a:pt x="1444180" y="825913"/>
                  </a:lnTo>
                  <a:lnTo>
                    <a:pt x="1443990" y="828485"/>
                  </a:lnTo>
                  <a:lnTo>
                    <a:pt x="1446467" y="828866"/>
                  </a:lnTo>
                  <a:lnTo>
                    <a:pt x="1445324" y="834962"/>
                  </a:lnTo>
                  <a:lnTo>
                    <a:pt x="1441609" y="830009"/>
                  </a:lnTo>
                  <a:lnTo>
                    <a:pt x="1441228" y="833724"/>
                  </a:lnTo>
                  <a:lnTo>
                    <a:pt x="1430845" y="833628"/>
                  </a:lnTo>
                  <a:lnTo>
                    <a:pt x="1424940" y="839534"/>
                  </a:lnTo>
                  <a:lnTo>
                    <a:pt x="1425321" y="845534"/>
                  </a:lnTo>
                  <a:lnTo>
                    <a:pt x="1423321" y="846297"/>
                  </a:lnTo>
                  <a:lnTo>
                    <a:pt x="1419701" y="861156"/>
                  </a:lnTo>
                  <a:lnTo>
                    <a:pt x="1415605" y="859536"/>
                  </a:lnTo>
                  <a:lnTo>
                    <a:pt x="1408652" y="862584"/>
                  </a:lnTo>
                  <a:lnTo>
                    <a:pt x="1401318" y="857726"/>
                  </a:lnTo>
                  <a:lnTo>
                    <a:pt x="1398365" y="859346"/>
                  </a:lnTo>
                  <a:lnTo>
                    <a:pt x="1396841" y="856488"/>
                  </a:lnTo>
                  <a:lnTo>
                    <a:pt x="1387793" y="860679"/>
                  </a:lnTo>
                  <a:lnTo>
                    <a:pt x="1383316" y="870395"/>
                  </a:lnTo>
                  <a:lnTo>
                    <a:pt x="1372934" y="863537"/>
                  </a:lnTo>
                  <a:lnTo>
                    <a:pt x="1369885" y="866585"/>
                  </a:lnTo>
                  <a:lnTo>
                    <a:pt x="1365885" y="866204"/>
                  </a:lnTo>
                  <a:lnTo>
                    <a:pt x="1363694" y="869728"/>
                  </a:lnTo>
                  <a:lnTo>
                    <a:pt x="1371314" y="883063"/>
                  </a:lnTo>
                  <a:lnTo>
                    <a:pt x="1369981" y="892302"/>
                  </a:lnTo>
                  <a:lnTo>
                    <a:pt x="1376458" y="892302"/>
                  </a:lnTo>
                  <a:lnTo>
                    <a:pt x="1387507" y="907732"/>
                  </a:lnTo>
                  <a:lnTo>
                    <a:pt x="1394174" y="902970"/>
                  </a:lnTo>
                  <a:lnTo>
                    <a:pt x="1395222" y="906018"/>
                  </a:lnTo>
                  <a:lnTo>
                    <a:pt x="1401604" y="904875"/>
                  </a:lnTo>
                  <a:lnTo>
                    <a:pt x="1403794" y="912114"/>
                  </a:lnTo>
                  <a:lnTo>
                    <a:pt x="1409033" y="910590"/>
                  </a:lnTo>
                  <a:lnTo>
                    <a:pt x="1409509" y="912876"/>
                  </a:lnTo>
                  <a:lnTo>
                    <a:pt x="1404557" y="924401"/>
                  </a:lnTo>
                  <a:lnTo>
                    <a:pt x="1414462" y="931164"/>
                  </a:lnTo>
                  <a:lnTo>
                    <a:pt x="1421035" y="929735"/>
                  </a:lnTo>
                  <a:lnTo>
                    <a:pt x="1419987" y="946785"/>
                  </a:lnTo>
                  <a:lnTo>
                    <a:pt x="1416082" y="946785"/>
                  </a:lnTo>
                  <a:lnTo>
                    <a:pt x="1413510" y="965359"/>
                  </a:lnTo>
                  <a:lnTo>
                    <a:pt x="1418939" y="968883"/>
                  </a:lnTo>
                  <a:lnTo>
                    <a:pt x="1391793" y="983552"/>
                  </a:lnTo>
                  <a:lnTo>
                    <a:pt x="1386840" y="989457"/>
                  </a:lnTo>
                  <a:lnTo>
                    <a:pt x="1387411" y="992791"/>
                  </a:lnTo>
                  <a:lnTo>
                    <a:pt x="1377886" y="989076"/>
                  </a:lnTo>
                  <a:lnTo>
                    <a:pt x="1360265" y="967740"/>
                  </a:lnTo>
                  <a:lnTo>
                    <a:pt x="1348645" y="966121"/>
                  </a:lnTo>
                  <a:lnTo>
                    <a:pt x="1311974" y="982789"/>
                  </a:lnTo>
                  <a:lnTo>
                    <a:pt x="1290733" y="999744"/>
                  </a:lnTo>
                  <a:lnTo>
                    <a:pt x="1281779" y="990695"/>
                  </a:lnTo>
                  <a:lnTo>
                    <a:pt x="1272254" y="999077"/>
                  </a:lnTo>
                  <a:lnTo>
                    <a:pt x="1255681" y="1003268"/>
                  </a:lnTo>
                  <a:lnTo>
                    <a:pt x="1239584" y="1022699"/>
                  </a:lnTo>
                  <a:lnTo>
                    <a:pt x="1234250" y="1019080"/>
                  </a:lnTo>
                  <a:lnTo>
                    <a:pt x="1220629" y="988695"/>
                  </a:lnTo>
                  <a:lnTo>
                    <a:pt x="1215485" y="986409"/>
                  </a:lnTo>
                  <a:lnTo>
                    <a:pt x="1222724" y="974598"/>
                  </a:lnTo>
                  <a:lnTo>
                    <a:pt x="1221581" y="969264"/>
                  </a:lnTo>
                  <a:lnTo>
                    <a:pt x="1203960" y="966121"/>
                  </a:lnTo>
                  <a:lnTo>
                    <a:pt x="1197007" y="968121"/>
                  </a:lnTo>
                  <a:lnTo>
                    <a:pt x="1190339" y="952405"/>
                  </a:lnTo>
                  <a:lnTo>
                    <a:pt x="1182815" y="952405"/>
                  </a:lnTo>
                  <a:lnTo>
                    <a:pt x="1169479" y="961835"/>
                  </a:lnTo>
                  <a:lnTo>
                    <a:pt x="1164241" y="972598"/>
                  </a:lnTo>
                  <a:lnTo>
                    <a:pt x="1163574" y="985171"/>
                  </a:lnTo>
                  <a:lnTo>
                    <a:pt x="1148048" y="992981"/>
                  </a:lnTo>
                  <a:lnTo>
                    <a:pt x="1121283" y="990886"/>
                  </a:lnTo>
                  <a:lnTo>
                    <a:pt x="1118044" y="981646"/>
                  </a:lnTo>
                  <a:lnTo>
                    <a:pt x="1078897" y="979265"/>
                  </a:lnTo>
                  <a:lnTo>
                    <a:pt x="1064228" y="972979"/>
                  </a:lnTo>
                  <a:lnTo>
                    <a:pt x="1045559" y="993553"/>
                  </a:lnTo>
                  <a:lnTo>
                    <a:pt x="1036510" y="1007840"/>
                  </a:lnTo>
                  <a:lnTo>
                    <a:pt x="1026985" y="1002888"/>
                  </a:lnTo>
                  <a:lnTo>
                    <a:pt x="1015936" y="1012413"/>
                  </a:lnTo>
                  <a:lnTo>
                    <a:pt x="1010888" y="1011460"/>
                  </a:lnTo>
                  <a:lnTo>
                    <a:pt x="1010031" y="1019175"/>
                  </a:lnTo>
                  <a:lnTo>
                    <a:pt x="993553" y="1033463"/>
                  </a:lnTo>
                  <a:lnTo>
                    <a:pt x="985075" y="1034415"/>
                  </a:lnTo>
                  <a:lnTo>
                    <a:pt x="975550" y="1028700"/>
                  </a:lnTo>
                  <a:lnTo>
                    <a:pt x="975360" y="1025080"/>
                  </a:lnTo>
                  <a:lnTo>
                    <a:pt x="967168" y="1025843"/>
                  </a:lnTo>
                  <a:lnTo>
                    <a:pt x="954024" y="1021652"/>
                  </a:lnTo>
                  <a:lnTo>
                    <a:pt x="940403" y="1008698"/>
                  </a:lnTo>
                  <a:lnTo>
                    <a:pt x="926973" y="1028129"/>
                  </a:lnTo>
                  <a:lnTo>
                    <a:pt x="909637" y="1066895"/>
                  </a:lnTo>
                  <a:lnTo>
                    <a:pt x="890207" y="1073468"/>
                  </a:lnTo>
                  <a:lnTo>
                    <a:pt x="885634" y="1068705"/>
                  </a:lnTo>
                  <a:lnTo>
                    <a:pt x="880682" y="1075087"/>
                  </a:lnTo>
                  <a:lnTo>
                    <a:pt x="879729" y="1077754"/>
                  </a:lnTo>
                  <a:lnTo>
                    <a:pt x="884873" y="1079088"/>
                  </a:lnTo>
                  <a:lnTo>
                    <a:pt x="877634" y="1083469"/>
                  </a:lnTo>
                  <a:lnTo>
                    <a:pt x="873061" y="1108901"/>
                  </a:lnTo>
                  <a:lnTo>
                    <a:pt x="857631" y="1128046"/>
                  </a:lnTo>
                  <a:lnTo>
                    <a:pt x="842296" y="1129475"/>
                  </a:lnTo>
                  <a:lnTo>
                    <a:pt x="812578" y="1107948"/>
                  </a:lnTo>
                  <a:lnTo>
                    <a:pt x="805339" y="1110710"/>
                  </a:lnTo>
                  <a:lnTo>
                    <a:pt x="803910" y="1107948"/>
                  </a:lnTo>
                  <a:lnTo>
                    <a:pt x="795718" y="1107091"/>
                  </a:lnTo>
                  <a:lnTo>
                    <a:pt x="783241" y="1110901"/>
                  </a:lnTo>
                  <a:lnTo>
                    <a:pt x="747713" y="1106234"/>
                  </a:lnTo>
                  <a:lnTo>
                    <a:pt x="746950" y="1113949"/>
                  </a:lnTo>
                  <a:lnTo>
                    <a:pt x="753237" y="1121855"/>
                  </a:lnTo>
                  <a:lnTo>
                    <a:pt x="752094" y="1132904"/>
                  </a:lnTo>
                  <a:lnTo>
                    <a:pt x="755428" y="1141857"/>
                  </a:lnTo>
                  <a:lnTo>
                    <a:pt x="740188" y="1146239"/>
                  </a:lnTo>
                  <a:lnTo>
                    <a:pt x="742474" y="1170051"/>
                  </a:lnTo>
                  <a:lnTo>
                    <a:pt x="745426" y="1170241"/>
                  </a:lnTo>
                  <a:lnTo>
                    <a:pt x="746284" y="1181958"/>
                  </a:lnTo>
                  <a:lnTo>
                    <a:pt x="752856" y="1176242"/>
                  </a:lnTo>
                  <a:lnTo>
                    <a:pt x="758857" y="1174814"/>
                  </a:lnTo>
                  <a:lnTo>
                    <a:pt x="759047" y="1170147"/>
                  </a:lnTo>
                  <a:lnTo>
                    <a:pt x="762667" y="1166908"/>
                  </a:lnTo>
                  <a:lnTo>
                    <a:pt x="773525" y="1170241"/>
                  </a:lnTo>
                  <a:lnTo>
                    <a:pt x="786289" y="1169575"/>
                  </a:lnTo>
                  <a:lnTo>
                    <a:pt x="786765" y="1174052"/>
                  </a:lnTo>
                  <a:lnTo>
                    <a:pt x="780955" y="1178243"/>
                  </a:lnTo>
                  <a:lnTo>
                    <a:pt x="788860" y="1187672"/>
                  </a:lnTo>
                  <a:lnTo>
                    <a:pt x="784098" y="1189768"/>
                  </a:lnTo>
                  <a:lnTo>
                    <a:pt x="785622" y="1194531"/>
                  </a:lnTo>
                  <a:lnTo>
                    <a:pt x="783050" y="1193388"/>
                  </a:lnTo>
                  <a:lnTo>
                    <a:pt x="782955" y="1204532"/>
                  </a:lnTo>
                  <a:lnTo>
                    <a:pt x="786575" y="1216343"/>
                  </a:lnTo>
                  <a:lnTo>
                    <a:pt x="776383" y="1228249"/>
                  </a:lnTo>
                  <a:lnTo>
                    <a:pt x="772096" y="1227391"/>
                  </a:lnTo>
                  <a:lnTo>
                    <a:pt x="772573" y="1231392"/>
                  </a:lnTo>
                  <a:lnTo>
                    <a:pt x="764000" y="1237965"/>
                  </a:lnTo>
                  <a:lnTo>
                    <a:pt x="750094" y="1239393"/>
                  </a:lnTo>
                  <a:lnTo>
                    <a:pt x="754094" y="1261206"/>
                  </a:lnTo>
                  <a:lnTo>
                    <a:pt x="748475" y="1273588"/>
                  </a:lnTo>
                  <a:lnTo>
                    <a:pt x="753999" y="1292067"/>
                  </a:lnTo>
                  <a:lnTo>
                    <a:pt x="764000" y="1295876"/>
                  </a:lnTo>
                  <a:lnTo>
                    <a:pt x="765715" y="1301687"/>
                  </a:lnTo>
                  <a:lnTo>
                    <a:pt x="770668" y="1303782"/>
                  </a:lnTo>
                  <a:lnTo>
                    <a:pt x="785908" y="1301782"/>
                  </a:lnTo>
                  <a:lnTo>
                    <a:pt x="812292" y="1319499"/>
                  </a:lnTo>
                  <a:lnTo>
                    <a:pt x="816292" y="1314545"/>
                  </a:lnTo>
                  <a:lnTo>
                    <a:pt x="826103" y="1311593"/>
                  </a:lnTo>
                  <a:lnTo>
                    <a:pt x="833342" y="1323785"/>
                  </a:lnTo>
                  <a:lnTo>
                    <a:pt x="841248" y="1328833"/>
                  </a:lnTo>
                  <a:lnTo>
                    <a:pt x="844867" y="1334072"/>
                  </a:lnTo>
                  <a:lnTo>
                    <a:pt x="843248" y="1335881"/>
                  </a:lnTo>
                  <a:lnTo>
                    <a:pt x="851725" y="1338644"/>
                  </a:lnTo>
                  <a:lnTo>
                    <a:pt x="855821" y="1350740"/>
                  </a:lnTo>
                  <a:lnTo>
                    <a:pt x="864394" y="1358742"/>
                  </a:lnTo>
                  <a:lnTo>
                    <a:pt x="867156" y="1357789"/>
                  </a:lnTo>
                  <a:lnTo>
                    <a:pt x="877443" y="1364647"/>
                  </a:lnTo>
                  <a:lnTo>
                    <a:pt x="885539" y="1386554"/>
                  </a:lnTo>
                  <a:lnTo>
                    <a:pt x="902017" y="1400080"/>
                  </a:lnTo>
                  <a:lnTo>
                    <a:pt x="905446" y="1409033"/>
                  </a:lnTo>
                  <a:lnTo>
                    <a:pt x="911066" y="1410081"/>
                  </a:lnTo>
                  <a:lnTo>
                    <a:pt x="917638" y="1406843"/>
                  </a:lnTo>
                  <a:lnTo>
                    <a:pt x="920305" y="1402080"/>
                  </a:lnTo>
                  <a:lnTo>
                    <a:pt x="934784" y="1402556"/>
                  </a:lnTo>
                  <a:lnTo>
                    <a:pt x="944404" y="1400080"/>
                  </a:lnTo>
                  <a:lnTo>
                    <a:pt x="953834" y="1404557"/>
                  </a:lnTo>
                  <a:lnTo>
                    <a:pt x="970598" y="1399127"/>
                  </a:lnTo>
                  <a:lnTo>
                    <a:pt x="970598" y="1397222"/>
                  </a:lnTo>
                  <a:lnTo>
                    <a:pt x="974122" y="1397413"/>
                  </a:lnTo>
                  <a:lnTo>
                    <a:pt x="976408" y="1403985"/>
                  </a:lnTo>
                  <a:lnTo>
                    <a:pt x="981932" y="1408462"/>
                  </a:lnTo>
                  <a:lnTo>
                    <a:pt x="997363" y="1411605"/>
                  </a:lnTo>
                  <a:lnTo>
                    <a:pt x="1002030" y="1416844"/>
                  </a:lnTo>
                  <a:lnTo>
                    <a:pt x="1002697" y="1425321"/>
                  </a:lnTo>
                  <a:lnTo>
                    <a:pt x="995743" y="1441609"/>
                  </a:lnTo>
                  <a:lnTo>
                    <a:pt x="999839" y="1445133"/>
                  </a:lnTo>
                  <a:lnTo>
                    <a:pt x="996029" y="1449896"/>
                  </a:lnTo>
                  <a:lnTo>
                    <a:pt x="1003268" y="1464945"/>
                  </a:lnTo>
                  <a:lnTo>
                    <a:pt x="1011460" y="1467993"/>
                  </a:lnTo>
                  <a:lnTo>
                    <a:pt x="1022033" y="1464850"/>
                  </a:lnTo>
                  <a:lnTo>
                    <a:pt x="1023842" y="1473613"/>
                  </a:lnTo>
                  <a:lnTo>
                    <a:pt x="1032415" y="1467517"/>
                  </a:lnTo>
                  <a:lnTo>
                    <a:pt x="1038701" y="1473422"/>
                  </a:lnTo>
                  <a:lnTo>
                    <a:pt x="1047559" y="1474851"/>
                  </a:lnTo>
                  <a:lnTo>
                    <a:pt x="1065276" y="1470470"/>
                  </a:lnTo>
                  <a:lnTo>
                    <a:pt x="1074801" y="1476375"/>
                  </a:lnTo>
                  <a:lnTo>
                    <a:pt x="1082040" y="1489139"/>
                  </a:lnTo>
                  <a:lnTo>
                    <a:pt x="1089755" y="1490853"/>
                  </a:lnTo>
                  <a:lnTo>
                    <a:pt x="1095470" y="1489901"/>
                  </a:lnTo>
                  <a:lnTo>
                    <a:pt x="1116806" y="1477899"/>
                  </a:lnTo>
                  <a:lnTo>
                    <a:pt x="1118330" y="1474851"/>
                  </a:lnTo>
                  <a:lnTo>
                    <a:pt x="1122045" y="1476851"/>
                  </a:lnTo>
                  <a:lnTo>
                    <a:pt x="1118330" y="1503807"/>
                  </a:lnTo>
                  <a:lnTo>
                    <a:pt x="1123093" y="1514094"/>
                  </a:lnTo>
                  <a:lnTo>
                    <a:pt x="1135856" y="1526572"/>
                  </a:lnTo>
                  <a:lnTo>
                    <a:pt x="1136999" y="1534954"/>
                  </a:lnTo>
                  <a:lnTo>
                    <a:pt x="1134332" y="1548860"/>
                  </a:lnTo>
                  <a:lnTo>
                    <a:pt x="1136237" y="1568196"/>
                  </a:lnTo>
                  <a:lnTo>
                    <a:pt x="1139571" y="1575816"/>
                  </a:lnTo>
                  <a:lnTo>
                    <a:pt x="1138904" y="1584103"/>
                  </a:lnTo>
                  <a:lnTo>
                    <a:pt x="1134427" y="1587532"/>
                  </a:lnTo>
                  <a:lnTo>
                    <a:pt x="1128427" y="1602296"/>
                  </a:lnTo>
                  <a:lnTo>
                    <a:pt x="1128236" y="1611630"/>
                  </a:lnTo>
                  <a:lnTo>
                    <a:pt x="1122426" y="1617631"/>
                  </a:lnTo>
                  <a:lnTo>
                    <a:pt x="1095566" y="1625727"/>
                  </a:lnTo>
                  <a:lnTo>
                    <a:pt x="1095661" y="1637538"/>
                  </a:lnTo>
                  <a:lnTo>
                    <a:pt x="1087279" y="1640205"/>
                  </a:lnTo>
                  <a:lnTo>
                    <a:pt x="1082897" y="1639062"/>
                  </a:lnTo>
                  <a:lnTo>
                    <a:pt x="1073753" y="1644682"/>
                  </a:lnTo>
                  <a:lnTo>
                    <a:pt x="1063847" y="1646397"/>
                  </a:lnTo>
                  <a:lnTo>
                    <a:pt x="1054036" y="1644301"/>
                  </a:lnTo>
                  <a:lnTo>
                    <a:pt x="1042607" y="1637919"/>
                  </a:lnTo>
                  <a:lnTo>
                    <a:pt x="1016317" y="1635538"/>
                  </a:lnTo>
                  <a:lnTo>
                    <a:pt x="1017556" y="1629918"/>
                  </a:lnTo>
                  <a:lnTo>
                    <a:pt x="1014127" y="1629537"/>
                  </a:lnTo>
                  <a:lnTo>
                    <a:pt x="1011841" y="1620870"/>
                  </a:lnTo>
                  <a:lnTo>
                    <a:pt x="1014698" y="1617536"/>
                  </a:lnTo>
                  <a:lnTo>
                    <a:pt x="1010221" y="1614774"/>
                  </a:lnTo>
                  <a:lnTo>
                    <a:pt x="1007459" y="1605249"/>
                  </a:lnTo>
                  <a:lnTo>
                    <a:pt x="995743" y="1586770"/>
                  </a:lnTo>
                  <a:lnTo>
                    <a:pt x="975074" y="1593056"/>
                  </a:lnTo>
                  <a:lnTo>
                    <a:pt x="966311" y="1589532"/>
                  </a:lnTo>
                  <a:lnTo>
                    <a:pt x="944594" y="1589532"/>
                  </a:lnTo>
                  <a:lnTo>
                    <a:pt x="952691" y="1600962"/>
                  </a:lnTo>
                  <a:lnTo>
                    <a:pt x="941165" y="1607725"/>
                  </a:lnTo>
                  <a:lnTo>
                    <a:pt x="935260" y="1618679"/>
                  </a:lnTo>
                  <a:lnTo>
                    <a:pt x="928878" y="1623632"/>
                  </a:lnTo>
                  <a:lnTo>
                    <a:pt x="924973" y="1622489"/>
                  </a:lnTo>
                  <a:lnTo>
                    <a:pt x="922973" y="1628585"/>
                  </a:lnTo>
                  <a:lnTo>
                    <a:pt x="917543" y="1629537"/>
                  </a:lnTo>
                  <a:lnTo>
                    <a:pt x="910304" y="1635823"/>
                  </a:lnTo>
                  <a:lnTo>
                    <a:pt x="902113" y="1630585"/>
                  </a:lnTo>
                  <a:lnTo>
                    <a:pt x="895731" y="1634395"/>
                  </a:lnTo>
                  <a:lnTo>
                    <a:pt x="880777" y="1629156"/>
                  </a:lnTo>
                  <a:lnTo>
                    <a:pt x="873061" y="1632966"/>
                  </a:lnTo>
                  <a:lnTo>
                    <a:pt x="865537" y="1631918"/>
                  </a:lnTo>
                  <a:lnTo>
                    <a:pt x="863060" y="1629251"/>
                  </a:lnTo>
                  <a:lnTo>
                    <a:pt x="859917" y="1631632"/>
                  </a:lnTo>
                  <a:lnTo>
                    <a:pt x="855821" y="1630871"/>
                  </a:lnTo>
                  <a:lnTo>
                    <a:pt x="852297" y="1623346"/>
                  </a:lnTo>
                  <a:lnTo>
                    <a:pt x="845534" y="1624203"/>
                  </a:lnTo>
                  <a:lnTo>
                    <a:pt x="844867" y="1620012"/>
                  </a:lnTo>
                  <a:lnTo>
                    <a:pt x="847630" y="1619917"/>
                  </a:lnTo>
                  <a:lnTo>
                    <a:pt x="851821" y="1607534"/>
                  </a:lnTo>
                  <a:lnTo>
                    <a:pt x="831818" y="1596295"/>
                  </a:lnTo>
                  <a:lnTo>
                    <a:pt x="806291" y="1590580"/>
                  </a:lnTo>
                  <a:lnTo>
                    <a:pt x="791813" y="1605629"/>
                  </a:lnTo>
                  <a:lnTo>
                    <a:pt x="791242" y="1609916"/>
                  </a:lnTo>
                  <a:lnTo>
                    <a:pt x="801243" y="1621822"/>
                  </a:lnTo>
                  <a:lnTo>
                    <a:pt x="800005" y="1630585"/>
                  </a:lnTo>
                  <a:lnTo>
                    <a:pt x="795052" y="1631156"/>
                  </a:lnTo>
                  <a:lnTo>
                    <a:pt x="795909" y="1633538"/>
                  </a:lnTo>
                  <a:lnTo>
                    <a:pt x="792385" y="1633919"/>
                  </a:lnTo>
                  <a:lnTo>
                    <a:pt x="792671" y="1637443"/>
                  </a:lnTo>
                  <a:lnTo>
                    <a:pt x="789813" y="1637252"/>
                  </a:lnTo>
                  <a:lnTo>
                    <a:pt x="795814" y="1647730"/>
                  </a:lnTo>
                  <a:lnTo>
                    <a:pt x="793813" y="1682115"/>
                  </a:lnTo>
                  <a:lnTo>
                    <a:pt x="800671" y="1683734"/>
                  </a:lnTo>
                  <a:lnTo>
                    <a:pt x="799433" y="1717739"/>
                  </a:lnTo>
                  <a:lnTo>
                    <a:pt x="807244" y="1758982"/>
                  </a:lnTo>
                  <a:lnTo>
                    <a:pt x="803434" y="1767174"/>
                  </a:lnTo>
                  <a:lnTo>
                    <a:pt x="789432" y="1782413"/>
                  </a:lnTo>
                  <a:lnTo>
                    <a:pt x="787241" y="1792700"/>
                  </a:lnTo>
                  <a:lnTo>
                    <a:pt x="769715" y="1796796"/>
                  </a:lnTo>
                  <a:lnTo>
                    <a:pt x="759238" y="1779461"/>
                  </a:lnTo>
                  <a:lnTo>
                    <a:pt x="747427" y="1772412"/>
                  </a:lnTo>
                  <a:lnTo>
                    <a:pt x="734473" y="1769364"/>
                  </a:lnTo>
                  <a:lnTo>
                    <a:pt x="728663" y="1770983"/>
                  </a:lnTo>
                  <a:lnTo>
                    <a:pt x="724376" y="1763839"/>
                  </a:lnTo>
                  <a:lnTo>
                    <a:pt x="720757" y="1762887"/>
                  </a:lnTo>
                  <a:lnTo>
                    <a:pt x="708565" y="1766411"/>
                  </a:lnTo>
                  <a:lnTo>
                    <a:pt x="693801" y="1742885"/>
                  </a:lnTo>
                  <a:lnTo>
                    <a:pt x="684752" y="1735170"/>
                  </a:lnTo>
                  <a:lnTo>
                    <a:pt x="679323" y="1720596"/>
                  </a:lnTo>
                  <a:lnTo>
                    <a:pt x="682657" y="1705642"/>
                  </a:lnTo>
                  <a:lnTo>
                    <a:pt x="666083" y="1715453"/>
                  </a:lnTo>
                  <a:lnTo>
                    <a:pt x="647795" y="1718215"/>
                  </a:lnTo>
                  <a:lnTo>
                    <a:pt x="643700" y="1724883"/>
                  </a:lnTo>
                  <a:lnTo>
                    <a:pt x="635603" y="1727264"/>
                  </a:lnTo>
                  <a:lnTo>
                    <a:pt x="617029" y="1724692"/>
                  </a:lnTo>
                  <a:lnTo>
                    <a:pt x="609886" y="1718596"/>
                  </a:lnTo>
                  <a:lnTo>
                    <a:pt x="601694" y="1717072"/>
                  </a:lnTo>
                  <a:lnTo>
                    <a:pt x="613791" y="1702880"/>
                  </a:lnTo>
                  <a:lnTo>
                    <a:pt x="611981" y="1694022"/>
                  </a:lnTo>
                  <a:lnTo>
                    <a:pt x="606647" y="1688402"/>
                  </a:lnTo>
                  <a:lnTo>
                    <a:pt x="606552" y="1682782"/>
                  </a:lnTo>
                  <a:lnTo>
                    <a:pt x="570833" y="1703356"/>
                  </a:lnTo>
                  <a:lnTo>
                    <a:pt x="562451" y="1705737"/>
                  </a:lnTo>
                  <a:lnTo>
                    <a:pt x="545497" y="1719644"/>
                  </a:lnTo>
                  <a:lnTo>
                    <a:pt x="540353" y="1721072"/>
                  </a:lnTo>
                  <a:lnTo>
                    <a:pt x="474345" y="1717643"/>
                  </a:lnTo>
                  <a:lnTo>
                    <a:pt x="473297" y="1711071"/>
                  </a:lnTo>
                  <a:lnTo>
                    <a:pt x="462629" y="1690497"/>
                  </a:lnTo>
                  <a:lnTo>
                    <a:pt x="460819" y="1674400"/>
                  </a:lnTo>
                  <a:lnTo>
                    <a:pt x="449104" y="1644682"/>
                  </a:lnTo>
                  <a:lnTo>
                    <a:pt x="431006" y="1623156"/>
                  </a:lnTo>
                  <a:lnTo>
                    <a:pt x="448818" y="1624299"/>
                  </a:lnTo>
                  <a:lnTo>
                    <a:pt x="468916" y="1610963"/>
                  </a:lnTo>
                  <a:lnTo>
                    <a:pt x="470630" y="1606963"/>
                  </a:lnTo>
                  <a:lnTo>
                    <a:pt x="470440" y="1600200"/>
                  </a:lnTo>
                  <a:lnTo>
                    <a:pt x="461962" y="1600772"/>
                  </a:lnTo>
                  <a:lnTo>
                    <a:pt x="455581" y="1592104"/>
                  </a:lnTo>
                  <a:lnTo>
                    <a:pt x="454438" y="1573435"/>
                  </a:lnTo>
                  <a:lnTo>
                    <a:pt x="450818" y="1566291"/>
                  </a:lnTo>
                  <a:lnTo>
                    <a:pt x="442055" y="1557624"/>
                  </a:lnTo>
                  <a:lnTo>
                    <a:pt x="434150" y="1555909"/>
                  </a:lnTo>
                  <a:lnTo>
                    <a:pt x="431863" y="1551432"/>
                  </a:lnTo>
                  <a:lnTo>
                    <a:pt x="435007" y="1535811"/>
                  </a:lnTo>
                  <a:lnTo>
                    <a:pt x="443103" y="1529429"/>
                  </a:lnTo>
                  <a:lnTo>
                    <a:pt x="444151" y="1518095"/>
                  </a:lnTo>
                  <a:lnTo>
                    <a:pt x="456819" y="1509999"/>
                  </a:lnTo>
                  <a:lnTo>
                    <a:pt x="448246" y="1514856"/>
                  </a:lnTo>
                  <a:lnTo>
                    <a:pt x="425672" y="1519238"/>
                  </a:lnTo>
                  <a:lnTo>
                    <a:pt x="418528" y="1523619"/>
                  </a:lnTo>
                  <a:lnTo>
                    <a:pt x="411194" y="1512284"/>
                  </a:lnTo>
                  <a:lnTo>
                    <a:pt x="416433" y="1501997"/>
                  </a:lnTo>
                  <a:lnTo>
                    <a:pt x="417385" y="1485805"/>
                  </a:lnTo>
                  <a:lnTo>
                    <a:pt x="426529" y="1473613"/>
                  </a:lnTo>
                  <a:lnTo>
                    <a:pt x="439198" y="1464279"/>
                  </a:lnTo>
                  <a:lnTo>
                    <a:pt x="437578" y="1457040"/>
                  </a:lnTo>
                  <a:lnTo>
                    <a:pt x="429863" y="1458563"/>
                  </a:lnTo>
                  <a:lnTo>
                    <a:pt x="426529" y="1445229"/>
                  </a:lnTo>
                  <a:lnTo>
                    <a:pt x="428149" y="1436561"/>
                  </a:lnTo>
                  <a:lnTo>
                    <a:pt x="439960" y="1432179"/>
                  </a:lnTo>
                  <a:lnTo>
                    <a:pt x="439579" y="1428845"/>
                  </a:lnTo>
                  <a:lnTo>
                    <a:pt x="448246" y="1419225"/>
                  </a:lnTo>
                  <a:lnTo>
                    <a:pt x="423386" y="1360265"/>
                  </a:lnTo>
                  <a:lnTo>
                    <a:pt x="414433" y="1361790"/>
                  </a:lnTo>
                  <a:lnTo>
                    <a:pt x="411671" y="1354550"/>
                  </a:lnTo>
                  <a:lnTo>
                    <a:pt x="411099" y="1341215"/>
                  </a:lnTo>
                  <a:lnTo>
                    <a:pt x="417290" y="1330833"/>
                  </a:lnTo>
                  <a:lnTo>
                    <a:pt x="415195" y="1322070"/>
                  </a:lnTo>
                  <a:lnTo>
                    <a:pt x="410527" y="1317307"/>
                  </a:lnTo>
                  <a:lnTo>
                    <a:pt x="420052" y="1305306"/>
                  </a:lnTo>
                  <a:lnTo>
                    <a:pt x="419290" y="1291304"/>
                  </a:lnTo>
                  <a:lnTo>
                    <a:pt x="434340" y="1242536"/>
                  </a:lnTo>
                  <a:lnTo>
                    <a:pt x="419195" y="1247966"/>
                  </a:lnTo>
                  <a:lnTo>
                    <a:pt x="400240" y="1242632"/>
                  </a:lnTo>
                  <a:lnTo>
                    <a:pt x="384143" y="1250156"/>
                  </a:lnTo>
                  <a:lnTo>
                    <a:pt x="378904" y="1242251"/>
                  </a:lnTo>
                  <a:lnTo>
                    <a:pt x="372999" y="1243679"/>
                  </a:lnTo>
                  <a:lnTo>
                    <a:pt x="368998" y="1236440"/>
                  </a:lnTo>
                  <a:lnTo>
                    <a:pt x="363855" y="1237965"/>
                  </a:lnTo>
                  <a:lnTo>
                    <a:pt x="359569" y="1232345"/>
                  </a:lnTo>
                  <a:lnTo>
                    <a:pt x="355473" y="1232345"/>
                  </a:lnTo>
                  <a:lnTo>
                    <a:pt x="349853" y="1227963"/>
                  </a:lnTo>
                  <a:lnTo>
                    <a:pt x="333375" y="1227297"/>
                  </a:lnTo>
                  <a:lnTo>
                    <a:pt x="324231" y="1230439"/>
                  </a:lnTo>
                  <a:lnTo>
                    <a:pt x="313372" y="1222439"/>
                  </a:lnTo>
                  <a:lnTo>
                    <a:pt x="304609" y="1213771"/>
                  </a:lnTo>
                  <a:lnTo>
                    <a:pt x="292036" y="1193578"/>
                  </a:lnTo>
                  <a:lnTo>
                    <a:pt x="289750" y="1178052"/>
                  </a:lnTo>
                  <a:lnTo>
                    <a:pt x="293941" y="1175766"/>
                  </a:lnTo>
                  <a:lnTo>
                    <a:pt x="292513" y="1169384"/>
                  </a:lnTo>
                  <a:lnTo>
                    <a:pt x="303752" y="1154239"/>
                  </a:lnTo>
                  <a:lnTo>
                    <a:pt x="301466" y="1146906"/>
                  </a:lnTo>
                  <a:lnTo>
                    <a:pt x="294322" y="1135666"/>
                  </a:lnTo>
                  <a:lnTo>
                    <a:pt x="273939" y="1114140"/>
                  </a:lnTo>
                  <a:lnTo>
                    <a:pt x="270510" y="1118045"/>
                  </a:lnTo>
                  <a:lnTo>
                    <a:pt x="253555" y="1122712"/>
                  </a:lnTo>
                  <a:lnTo>
                    <a:pt x="246697" y="1109949"/>
                  </a:lnTo>
                  <a:lnTo>
                    <a:pt x="244030" y="1108615"/>
                  </a:lnTo>
                  <a:lnTo>
                    <a:pt x="238887" y="1111092"/>
                  </a:lnTo>
                  <a:lnTo>
                    <a:pt x="230791" y="1122998"/>
                  </a:lnTo>
                  <a:lnTo>
                    <a:pt x="234982" y="1130332"/>
                  </a:lnTo>
                  <a:lnTo>
                    <a:pt x="230505" y="1130713"/>
                  </a:lnTo>
                  <a:lnTo>
                    <a:pt x="224409" y="1126998"/>
                  </a:lnTo>
                  <a:lnTo>
                    <a:pt x="222313" y="1132618"/>
                  </a:lnTo>
                  <a:lnTo>
                    <a:pt x="224790" y="1139667"/>
                  </a:lnTo>
                  <a:lnTo>
                    <a:pt x="216694" y="1151573"/>
                  </a:lnTo>
                  <a:lnTo>
                    <a:pt x="217646" y="1156716"/>
                  </a:lnTo>
                  <a:lnTo>
                    <a:pt x="202120" y="1159383"/>
                  </a:lnTo>
                  <a:lnTo>
                    <a:pt x="202692" y="1164146"/>
                  </a:lnTo>
                  <a:lnTo>
                    <a:pt x="197929" y="1164431"/>
                  </a:lnTo>
                  <a:lnTo>
                    <a:pt x="195358" y="1177480"/>
                  </a:lnTo>
                  <a:lnTo>
                    <a:pt x="192405" y="1178243"/>
                  </a:lnTo>
                  <a:lnTo>
                    <a:pt x="190690" y="1173289"/>
                  </a:lnTo>
                  <a:lnTo>
                    <a:pt x="190976" y="1160812"/>
                  </a:lnTo>
                  <a:lnTo>
                    <a:pt x="186595" y="1160622"/>
                  </a:lnTo>
                  <a:lnTo>
                    <a:pt x="186023" y="1135380"/>
                  </a:lnTo>
                  <a:lnTo>
                    <a:pt x="170593" y="1146143"/>
                  </a:lnTo>
                  <a:lnTo>
                    <a:pt x="171736" y="1150620"/>
                  </a:lnTo>
                  <a:lnTo>
                    <a:pt x="166783" y="1155764"/>
                  </a:lnTo>
                  <a:lnTo>
                    <a:pt x="168116" y="1159383"/>
                  </a:lnTo>
                  <a:lnTo>
                    <a:pt x="161163" y="1164907"/>
                  </a:lnTo>
                  <a:lnTo>
                    <a:pt x="159258" y="1160716"/>
                  </a:lnTo>
                  <a:lnTo>
                    <a:pt x="155353" y="1162431"/>
                  </a:lnTo>
                  <a:lnTo>
                    <a:pt x="157067" y="1160526"/>
                  </a:lnTo>
                  <a:lnTo>
                    <a:pt x="154591" y="1153478"/>
                  </a:lnTo>
                  <a:lnTo>
                    <a:pt x="150114" y="1155859"/>
                  </a:lnTo>
                  <a:lnTo>
                    <a:pt x="148018" y="1145381"/>
                  </a:lnTo>
                  <a:lnTo>
                    <a:pt x="141827" y="1151287"/>
                  </a:lnTo>
                  <a:lnTo>
                    <a:pt x="132969" y="1153287"/>
                  </a:lnTo>
                  <a:lnTo>
                    <a:pt x="133255" y="1157764"/>
                  </a:lnTo>
                  <a:lnTo>
                    <a:pt x="128587" y="1160431"/>
                  </a:lnTo>
                  <a:lnTo>
                    <a:pt x="128111" y="1154145"/>
                  </a:lnTo>
                  <a:lnTo>
                    <a:pt x="125635" y="1154145"/>
                  </a:lnTo>
                  <a:lnTo>
                    <a:pt x="125825" y="1142619"/>
                  </a:lnTo>
                  <a:lnTo>
                    <a:pt x="119443" y="1132237"/>
                  </a:lnTo>
                  <a:lnTo>
                    <a:pt x="121348" y="1129094"/>
                  </a:lnTo>
                  <a:lnTo>
                    <a:pt x="112204" y="1122522"/>
                  </a:lnTo>
                  <a:lnTo>
                    <a:pt x="124968" y="1120997"/>
                  </a:lnTo>
                  <a:lnTo>
                    <a:pt x="126682" y="1125760"/>
                  </a:lnTo>
                  <a:lnTo>
                    <a:pt x="129730" y="1125950"/>
                  </a:lnTo>
                  <a:lnTo>
                    <a:pt x="122396" y="1130046"/>
                  </a:lnTo>
                  <a:lnTo>
                    <a:pt x="130302" y="1126331"/>
                  </a:lnTo>
                  <a:lnTo>
                    <a:pt x="129254" y="1117092"/>
                  </a:lnTo>
                  <a:lnTo>
                    <a:pt x="139732" y="1111568"/>
                  </a:lnTo>
                  <a:lnTo>
                    <a:pt x="136398" y="1112234"/>
                  </a:lnTo>
                  <a:lnTo>
                    <a:pt x="133731" y="1107186"/>
                  </a:lnTo>
                  <a:lnTo>
                    <a:pt x="138303" y="1103662"/>
                  </a:lnTo>
                  <a:lnTo>
                    <a:pt x="134302" y="1094994"/>
                  </a:lnTo>
                  <a:lnTo>
                    <a:pt x="123920" y="1097471"/>
                  </a:lnTo>
                  <a:lnTo>
                    <a:pt x="116110" y="1074801"/>
                  </a:lnTo>
                  <a:lnTo>
                    <a:pt x="125825" y="1071944"/>
                  </a:lnTo>
                  <a:lnTo>
                    <a:pt x="125063" y="1070420"/>
                  </a:lnTo>
                  <a:lnTo>
                    <a:pt x="115443" y="1073182"/>
                  </a:lnTo>
                  <a:lnTo>
                    <a:pt x="114205" y="1069943"/>
                  </a:lnTo>
                  <a:lnTo>
                    <a:pt x="101155" y="1074325"/>
                  </a:lnTo>
                  <a:lnTo>
                    <a:pt x="96488" y="1079849"/>
                  </a:lnTo>
                  <a:lnTo>
                    <a:pt x="85249" y="1078325"/>
                  </a:lnTo>
                  <a:lnTo>
                    <a:pt x="75628" y="1082421"/>
                  </a:lnTo>
                  <a:lnTo>
                    <a:pt x="74676" y="1078230"/>
                  </a:lnTo>
                  <a:lnTo>
                    <a:pt x="71247" y="1078611"/>
                  </a:lnTo>
                  <a:lnTo>
                    <a:pt x="64579" y="1066038"/>
                  </a:lnTo>
                  <a:lnTo>
                    <a:pt x="57626" y="1060704"/>
                  </a:lnTo>
                  <a:lnTo>
                    <a:pt x="56388" y="1065466"/>
                  </a:lnTo>
                  <a:lnTo>
                    <a:pt x="53626" y="1061752"/>
                  </a:lnTo>
                  <a:lnTo>
                    <a:pt x="48387" y="1067276"/>
                  </a:lnTo>
                  <a:lnTo>
                    <a:pt x="42958" y="1052799"/>
                  </a:lnTo>
                  <a:lnTo>
                    <a:pt x="36195" y="1048417"/>
                  </a:lnTo>
                  <a:lnTo>
                    <a:pt x="38481" y="1043654"/>
                  </a:lnTo>
                  <a:lnTo>
                    <a:pt x="32671" y="1038035"/>
                  </a:lnTo>
                  <a:lnTo>
                    <a:pt x="36576" y="1017080"/>
                  </a:lnTo>
                  <a:lnTo>
                    <a:pt x="29527" y="1017080"/>
                  </a:lnTo>
                  <a:lnTo>
                    <a:pt x="21622" y="998125"/>
                  </a:lnTo>
                  <a:lnTo>
                    <a:pt x="16288" y="995553"/>
                  </a:lnTo>
                  <a:lnTo>
                    <a:pt x="18383" y="987171"/>
                  </a:lnTo>
                  <a:lnTo>
                    <a:pt x="23717" y="980027"/>
                  </a:lnTo>
                  <a:lnTo>
                    <a:pt x="17716" y="956977"/>
                  </a:lnTo>
                  <a:lnTo>
                    <a:pt x="13811" y="958405"/>
                  </a:lnTo>
                  <a:lnTo>
                    <a:pt x="9525" y="955263"/>
                  </a:lnTo>
                  <a:close/>
                  <a:moveTo>
                    <a:pt x="1130236" y="233362"/>
                  </a:moveTo>
                  <a:lnTo>
                    <a:pt x="1134046" y="239459"/>
                  </a:lnTo>
                  <a:lnTo>
                    <a:pt x="1141000" y="237173"/>
                  </a:lnTo>
                  <a:lnTo>
                    <a:pt x="1144238" y="243174"/>
                  </a:lnTo>
                  <a:lnTo>
                    <a:pt x="1145381" y="241459"/>
                  </a:lnTo>
                  <a:lnTo>
                    <a:pt x="1149382" y="245269"/>
                  </a:lnTo>
                  <a:lnTo>
                    <a:pt x="1145762" y="239363"/>
                  </a:lnTo>
                  <a:lnTo>
                    <a:pt x="1135951" y="231934"/>
                  </a:lnTo>
                  <a:lnTo>
                    <a:pt x="1130236" y="2333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grpSp>
          <p:nvGrpSpPr>
            <p:cNvPr id="158" name="Gruppieren 157">
              <a:extLst>
                <a:ext uri="{FF2B5EF4-FFF2-40B4-BE49-F238E27FC236}">
                  <a16:creationId xmlns:a16="http://schemas.microsoft.com/office/drawing/2014/main" id="{081D8634-0BAC-43D7-8E2D-F9C6DD3DC98A}"/>
                </a:ext>
              </a:extLst>
            </p:cNvPr>
            <p:cNvGrpSpPr/>
            <p:nvPr/>
          </p:nvGrpSpPr>
          <p:grpSpPr>
            <a:xfrm>
              <a:off x="2529337" y="4742709"/>
              <a:ext cx="1220066" cy="426802"/>
              <a:chOff x="667040" y="5742260"/>
              <a:chExt cx="1220066" cy="426802"/>
            </a:xfrm>
          </p:grpSpPr>
          <p:grpSp>
            <p:nvGrpSpPr>
              <p:cNvPr id="218" name="Gruppieren 217">
                <a:extLst>
                  <a:ext uri="{FF2B5EF4-FFF2-40B4-BE49-F238E27FC236}">
                    <a16:creationId xmlns:a16="http://schemas.microsoft.com/office/drawing/2014/main" id="{3709FAB5-9965-47B5-B700-AFB59BA39FE6}"/>
                  </a:ext>
                </a:extLst>
              </p:cNvPr>
              <p:cNvGrpSpPr/>
              <p:nvPr/>
            </p:nvGrpSpPr>
            <p:grpSpPr>
              <a:xfrm>
                <a:off x="667040" y="5742260"/>
                <a:ext cx="1220066" cy="426802"/>
                <a:chOff x="-2458693" y="5096274"/>
                <a:chExt cx="1220066" cy="426802"/>
              </a:xfrm>
            </p:grpSpPr>
            <p:sp>
              <p:nvSpPr>
                <p:cNvPr id="220" name="Freihandform 305">
                  <a:extLst>
                    <a:ext uri="{FF2B5EF4-FFF2-40B4-BE49-F238E27FC236}">
                      <a16:creationId xmlns:a16="http://schemas.microsoft.com/office/drawing/2014/main" id="{181F3A35-DFE7-4507-9094-EB2F660CACBC}"/>
                    </a:ext>
                  </a:extLst>
                </p:cNvPr>
                <p:cNvSpPr/>
                <p:nvPr/>
              </p:nvSpPr>
              <p:spPr>
                <a:xfrm>
                  <a:off x="-2121859" y="5310645"/>
                  <a:ext cx="883232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Kreisfreie Stadt</a:t>
                  </a:r>
                </a:p>
              </p:txBody>
            </p:sp>
            <p:sp>
              <p:nvSpPr>
                <p:cNvPr id="269" name="Freihandform 262">
                  <a:extLst>
                    <a:ext uri="{FF2B5EF4-FFF2-40B4-BE49-F238E27FC236}">
                      <a16:creationId xmlns:a16="http://schemas.microsoft.com/office/drawing/2014/main" id="{C7148AAB-0650-44F6-8E68-DF31097B62DF}"/>
                    </a:ext>
                  </a:extLst>
                </p:cNvPr>
                <p:cNvSpPr/>
                <p:nvPr/>
              </p:nvSpPr>
              <p:spPr>
                <a:xfrm>
                  <a:off x="-2113123" y="5096274"/>
                  <a:ext cx="729215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Kreisgrenze</a:t>
                  </a:r>
                  <a:endParaRPr lang="de-DE" sz="700" b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Microsoft YaHei" pitchFamily="2"/>
                    <a:cs typeface="Mangal" pitchFamily="2"/>
                  </a:endParaRPr>
                </a:p>
              </p:txBody>
            </p:sp>
            <p:sp>
              <p:nvSpPr>
                <p:cNvPr id="270" name="Gerader Verbinder 304">
                  <a:extLst>
                    <a:ext uri="{FF2B5EF4-FFF2-40B4-BE49-F238E27FC236}">
                      <a16:creationId xmlns:a16="http://schemas.microsoft.com/office/drawing/2014/main" id="{F99C5F63-FE37-4527-BDCD-7B08FAE733FA}"/>
                    </a:ext>
                  </a:extLst>
                </p:cNvPr>
                <p:cNvSpPr/>
                <p:nvPr/>
              </p:nvSpPr>
              <p:spPr>
                <a:xfrm>
                  <a:off x="-2458693" y="5192754"/>
                  <a:ext cx="304560" cy="36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0"/>
                    <a:gd name="f8" fmla="abs f3"/>
                    <a:gd name="f9" fmla="abs f4"/>
                    <a:gd name="f10" fmla="abs f5"/>
                    <a:gd name="f11" fmla="*/ f7 f0 1"/>
                    <a:gd name="f12" fmla="?: f8 f3 1"/>
                    <a:gd name="f13" fmla="?: f9 f4 1"/>
                    <a:gd name="f14" fmla="?: f10 f5 1"/>
                    <a:gd name="f15" fmla="*/ f11 1 f2"/>
                    <a:gd name="f16" fmla="*/ f12 1 21600"/>
                    <a:gd name="f17" fmla="*/ f13 1 21600"/>
                    <a:gd name="f18" fmla="*/ 21600 f12 1"/>
                    <a:gd name="f19" fmla="*/ 21600 f13 1"/>
                    <a:gd name="f20" fmla="+- f15 0 f1"/>
                    <a:gd name="f21" fmla="min f17 f16"/>
                    <a:gd name="f22" fmla="*/ f18 1 f14"/>
                    <a:gd name="f23" fmla="*/ f19 1 f14"/>
                    <a:gd name="f24" fmla="val f22"/>
                    <a:gd name="f25" fmla="val f23"/>
                    <a:gd name="f26" fmla="*/ f6 f21 1"/>
                    <a:gd name="f27" fmla="*/ f24 f21 1"/>
                    <a:gd name="f28" fmla="*/ f25 f2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0">
                      <a:pos x="f26" y="f26"/>
                    </a:cxn>
                    <a:cxn ang="f20">
                      <a:pos x="f27" y="f28"/>
                    </a:cxn>
                  </a:cxnLst>
                  <a:rect l="f26" t="f26" r="f27" b="f28"/>
                  <a:pathLst>
                    <a:path>
                      <a:moveTo>
                        <a:pt x="f26" y="f26"/>
                      </a:moveTo>
                      <a:lnTo>
                        <a:pt x="f27" y="f28"/>
                      </a:lnTo>
                    </a:path>
                  </a:pathLst>
                </a:custGeom>
                <a:noFill/>
                <a:ln w="9360" cap="sq">
                  <a:solidFill>
                    <a:schemeClr val="tx1"/>
                  </a:solidFill>
                  <a:prstDash val="solid"/>
                  <a:miter/>
                </a:ln>
              </p:spPr>
              <p:txBody>
                <a:bodyPr vert="horz" wrap="none" lIns="90000" tIns="46800" rIns="90000" bIns="46800" anchor="ctr" anchorCtr="0" compatLnSpc="0">
                  <a:noAutofit/>
                </a:bodyPr>
                <a:lstStyle/>
                <a:p>
                  <a:pPr marL="0" marR="0" lvl="0" indent="0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</a:pPr>
                  <a:endParaRPr lang="de-DE" sz="1800" b="0" i="0" u="none" strike="noStrike" kern="1200" cap="none" dirty="0">
                    <a:ln>
                      <a:noFill/>
                    </a:ln>
                    <a:latin typeface="Liberation Sans" pitchFamily="18"/>
                    <a:ea typeface="Microsoft YaHei" pitchFamily="2"/>
                    <a:cs typeface="Mangal" pitchFamily="2"/>
                  </a:endParaRPr>
                </a:p>
              </p:txBody>
            </p:sp>
          </p:grpSp>
          <p:sp>
            <p:nvSpPr>
              <p:cNvPr id="219" name="Freihandform: Form 218">
                <a:extLst>
                  <a:ext uri="{FF2B5EF4-FFF2-40B4-BE49-F238E27FC236}">
                    <a16:creationId xmlns:a16="http://schemas.microsoft.com/office/drawing/2014/main" id="{5FCC0563-50E5-4107-BDD5-19A5C38FC6F1}"/>
                  </a:ext>
                </a:extLst>
              </p:cNvPr>
              <p:cNvSpPr/>
              <p:nvPr/>
            </p:nvSpPr>
            <p:spPr>
              <a:xfrm>
                <a:off x="738939" y="5986838"/>
                <a:ext cx="160653" cy="152016"/>
              </a:xfrm>
              <a:custGeom>
                <a:avLst/>
                <a:gdLst>
                  <a:gd name="connsiteX0" fmla="*/ 174597 w 636190"/>
                  <a:gd name="connsiteY0" fmla="*/ 588011 h 601986"/>
                  <a:gd name="connsiteX1" fmla="*/ 174384 w 636190"/>
                  <a:gd name="connsiteY1" fmla="*/ 587006 h 601986"/>
                  <a:gd name="connsiteX2" fmla="*/ 173865 w 636190"/>
                  <a:gd name="connsiteY2" fmla="*/ 584734 h 601986"/>
                  <a:gd name="connsiteX3" fmla="*/ 173386 w 636190"/>
                  <a:gd name="connsiteY3" fmla="*/ 582634 h 601986"/>
                  <a:gd name="connsiteX4" fmla="*/ 172729 w 636190"/>
                  <a:gd name="connsiteY4" fmla="*/ 579747 h 601986"/>
                  <a:gd name="connsiteX5" fmla="*/ 172845 w 636190"/>
                  <a:gd name="connsiteY5" fmla="*/ 579707 h 601986"/>
                  <a:gd name="connsiteX6" fmla="*/ 173427 w 636190"/>
                  <a:gd name="connsiteY6" fmla="*/ 579173 h 601986"/>
                  <a:gd name="connsiteX7" fmla="*/ 172189 w 636190"/>
                  <a:gd name="connsiteY7" fmla="*/ 570369 h 601986"/>
                  <a:gd name="connsiteX8" fmla="*/ 172154 w 636190"/>
                  <a:gd name="connsiteY8" fmla="*/ 570143 h 601986"/>
                  <a:gd name="connsiteX9" fmla="*/ 171464 w 636190"/>
                  <a:gd name="connsiteY9" fmla="*/ 565573 h 601986"/>
                  <a:gd name="connsiteX10" fmla="*/ 171135 w 636190"/>
                  <a:gd name="connsiteY10" fmla="*/ 565553 h 601986"/>
                  <a:gd name="connsiteX11" fmla="*/ 169049 w 636190"/>
                  <a:gd name="connsiteY11" fmla="*/ 565389 h 601986"/>
                  <a:gd name="connsiteX12" fmla="*/ 169021 w 636190"/>
                  <a:gd name="connsiteY12" fmla="*/ 565149 h 601986"/>
                  <a:gd name="connsiteX13" fmla="*/ 168317 w 636190"/>
                  <a:gd name="connsiteY13" fmla="*/ 559136 h 601986"/>
                  <a:gd name="connsiteX14" fmla="*/ 166826 w 636190"/>
                  <a:gd name="connsiteY14" fmla="*/ 559533 h 601986"/>
                  <a:gd name="connsiteX15" fmla="*/ 166237 w 636190"/>
                  <a:gd name="connsiteY15" fmla="*/ 554717 h 601986"/>
                  <a:gd name="connsiteX16" fmla="*/ 166217 w 636190"/>
                  <a:gd name="connsiteY16" fmla="*/ 554204 h 601986"/>
                  <a:gd name="connsiteX17" fmla="*/ 165594 w 636190"/>
                  <a:gd name="connsiteY17" fmla="*/ 549265 h 601986"/>
                  <a:gd name="connsiteX18" fmla="*/ 165485 w 636190"/>
                  <a:gd name="connsiteY18" fmla="*/ 546796 h 601986"/>
                  <a:gd name="connsiteX19" fmla="*/ 165382 w 636190"/>
                  <a:gd name="connsiteY19" fmla="*/ 545715 h 601986"/>
                  <a:gd name="connsiteX20" fmla="*/ 165204 w 636190"/>
                  <a:gd name="connsiteY20" fmla="*/ 544141 h 601986"/>
                  <a:gd name="connsiteX21" fmla="*/ 164985 w 636190"/>
                  <a:gd name="connsiteY21" fmla="*/ 542506 h 601986"/>
                  <a:gd name="connsiteX22" fmla="*/ 164855 w 636190"/>
                  <a:gd name="connsiteY22" fmla="*/ 542069 h 601986"/>
                  <a:gd name="connsiteX23" fmla="*/ 164938 w 636190"/>
                  <a:gd name="connsiteY23" fmla="*/ 542048 h 601986"/>
                  <a:gd name="connsiteX24" fmla="*/ 170410 w 636190"/>
                  <a:gd name="connsiteY24" fmla="*/ 539743 h 601986"/>
                  <a:gd name="connsiteX25" fmla="*/ 170807 w 636190"/>
                  <a:gd name="connsiteY25" fmla="*/ 539538 h 601986"/>
                  <a:gd name="connsiteX26" fmla="*/ 173146 w 636190"/>
                  <a:gd name="connsiteY26" fmla="*/ 538313 h 601986"/>
                  <a:gd name="connsiteX27" fmla="*/ 173427 w 636190"/>
                  <a:gd name="connsiteY27" fmla="*/ 538176 h 601986"/>
                  <a:gd name="connsiteX28" fmla="*/ 175417 w 636190"/>
                  <a:gd name="connsiteY28" fmla="*/ 537280 h 601986"/>
                  <a:gd name="connsiteX29" fmla="*/ 177230 w 636190"/>
                  <a:gd name="connsiteY29" fmla="*/ 536623 h 601986"/>
                  <a:gd name="connsiteX30" fmla="*/ 177470 w 636190"/>
                  <a:gd name="connsiteY30" fmla="*/ 537000 h 601986"/>
                  <a:gd name="connsiteX31" fmla="*/ 184263 w 636190"/>
                  <a:gd name="connsiteY31" fmla="*/ 535180 h 601986"/>
                  <a:gd name="connsiteX32" fmla="*/ 183777 w 636190"/>
                  <a:gd name="connsiteY32" fmla="*/ 533374 h 601986"/>
                  <a:gd name="connsiteX33" fmla="*/ 183955 w 636190"/>
                  <a:gd name="connsiteY33" fmla="*/ 533333 h 601986"/>
                  <a:gd name="connsiteX34" fmla="*/ 183791 w 636190"/>
                  <a:gd name="connsiteY34" fmla="*/ 532895 h 601986"/>
                  <a:gd name="connsiteX35" fmla="*/ 186568 w 636190"/>
                  <a:gd name="connsiteY35" fmla="*/ 532054 h 601986"/>
                  <a:gd name="connsiteX36" fmla="*/ 186390 w 636190"/>
                  <a:gd name="connsiteY36" fmla="*/ 531301 h 601986"/>
                  <a:gd name="connsiteX37" fmla="*/ 195174 w 636190"/>
                  <a:gd name="connsiteY37" fmla="*/ 528654 h 601986"/>
                  <a:gd name="connsiteX38" fmla="*/ 194941 w 636190"/>
                  <a:gd name="connsiteY38" fmla="*/ 528066 h 601986"/>
                  <a:gd name="connsiteX39" fmla="*/ 195126 w 636190"/>
                  <a:gd name="connsiteY39" fmla="*/ 527970 h 601986"/>
                  <a:gd name="connsiteX40" fmla="*/ 197650 w 636190"/>
                  <a:gd name="connsiteY40" fmla="*/ 526670 h 601986"/>
                  <a:gd name="connsiteX41" fmla="*/ 199066 w 636190"/>
                  <a:gd name="connsiteY41" fmla="*/ 525781 h 601986"/>
                  <a:gd name="connsiteX42" fmla="*/ 200174 w 636190"/>
                  <a:gd name="connsiteY42" fmla="*/ 524666 h 601986"/>
                  <a:gd name="connsiteX43" fmla="*/ 201631 w 636190"/>
                  <a:gd name="connsiteY43" fmla="*/ 523373 h 601986"/>
                  <a:gd name="connsiteX44" fmla="*/ 203164 w 636190"/>
                  <a:gd name="connsiteY44" fmla="*/ 522230 h 601986"/>
                  <a:gd name="connsiteX45" fmla="*/ 204600 w 636190"/>
                  <a:gd name="connsiteY45" fmla="*/ 521026 h 601986"/>
                  <a:gd name="connsiteX46" fmla="*/ 206037 w 636190"/>
                  <a:gd name="connsiteY46" fmla="*/ 519836 h 601986"/>
                  <a:gd name="connsiteX47" fmla="*/ 208520 w 636190"/>
                  <a:gd name="connsiteY47" fmla="*/ 518393 h 601986"/>
                  <a:gd name="connsiteX48" fmla="*/ 210456 w 636190"/>
                  <a:gd name="connsiteY48" fmla="*/ 517202 h 601986"/>
                  <a:gd name="connsiteX49" fmla="*/ 209697 w 636190"/>
                  <a:gd name="connsiteY49" fmla="*/ 515602 h 601986"/>
                  <a:gd name="connsiteX50" fmla="*/ 211393 w 636190"/>
                  <a:gd name="connsiteY50" fmla="*/ 514788 h 601986"/>
                  <a:gd name="connsiteX51" fmla="*/ 213219 w 636190"/>
                  <a:gd name="connsiteY51" fmla="*/ 514138 h 601986"/>
                  <a:gd name="connsiteX52" fmla="*/ 215730 w 636190"/>
                  <a:gd name="connsiteY52" fmla="*/ 513433 h 601986"/>
                  <a:gd name="connsiteX53" fmla="*/ 215675 w 636190"/>
                  <a:gd name="connsiteY53" fmla="*/ 512564 h 601986"/>
                  <a:gd name="connsiteX54" fmla="*/ 215586 w 636190"/>
                  <a:gd name="connsiteY54" fmla="*/ 511798 h 601986"/>
                  <a:gd name="connsiteX55" fmla="*/ 215573 w 636190"/>
                  <a:gd name="connsiteY55" fmla="*/ 511655 h 601986"/>
                  <a:gd name="connsiteX56" fmla="*/ 216743 w 636190"/>
                  <a:gd name="connsiteY56" fmla="*/ 511791 h 601986"/>
                  <a:gd name="connsiteX57" fmla="*/ 217304 w 636190"/>
                  <a:gd name="connsiteY57" fmla="*/ 511791 h 601986"/>
                  <a:gd name="connsiteX58" fmla="*/ 217960 w 636190"/>
                  <a:gd name="connsiteY58" fmla="*/ 511661 h 601986"/>
                  <a:gd name="connsiteX59" fmla="*/ 218514 w 636190"/>
                  <a:gd name="connsiteY59" fmla="*/ 511463 h 601986"/>
                  <a:gd name="connsiteX60" fmla="*/ 219055 w 636190"/>
                  <a:gd name="connsiteY60" fmla="*/ 511251 h 601986"/>
                  <a:gd name="connsiteX61" fmla="*/ 220026 w 636190"/>
                  <a:gd name="connsiteY61" fmla="*/ 510779 h 601986"/>
                  <a:gd name="connsiteX62" fmla="*/ 221962 w 636190"/>
                  <a:gd name="connsiteY62" fmla="*/ 509076 h 601986"/>
                  <a:gd name="connsiteX63" fmla="*/ 226409 w 636190"/>
                  <a:gd name="connsiteY63" fmla="*/ 504752 h 601986"/>
                  <a:gd name="connsiteX64" fmla="*/ 226511 w 636190"/>
                  <a:gd name="connsiteY64" fmla="*/ 504650 h 601986"/>
                  <a:gd name="connsiteX65" fmla="*/ 228119 w 636190"/>
                  <a:gd name="connsiteY65" fmla="*/ 503288 h 601986"/>
                  <a:gd name="connsiteX66" fmla="*/ 228009 w 636190"/>
                  <a:gd name="connsiteY66" fmla="*/ 502960 h 601986"/>
                  <a:gd name="connsiteX67" fmla="*/ 227695 w 636190"/>
                  <a:gd name="connsiteY67" fmla="*/ 501982 h 601986"/>
                  <a:gd name="connsiteX68" fmla="*/ 227599 w 636190"/>
                  <a:gd name="connsiteY68" fmla="*/ 501640 h 601986"/>
                  <a:gd name="connsiteX69" fmla="*/ 227394 w 636190"/>
                  <a:gd name="connsiteY69" fmla="*/ 500983 h 601986"/>
                  <a:gd name="connsiteX70" fmla="*/ 226826 w 636190"/>
                  <a:gd name="connsiteY70" fmla="*/ 498151 h 601986"/>
                  <a:gd name="connsiteX71" fmla="*/ 223795 w 636190"/>
                  <a:gd name="connsiteY71" fmla="*/ 498288 h 601986"/>
                  <a:gd name="connsiteX72" fmla="*/ 224192 w 636190"/>
                  <a:gd name="connsiteY72" fmla="*/ 497015 h 601986"/>
                  <a:gd name="connsiteX73" fmla="*/ 224500 w 636190"/>
                  <a:gd name="connsiteY73" fmla="*/ 495989 h 601986"/>
                  <a:gd name="connsiteX74" fmla="*/ 224541 w 636190"/>
                  <a:gd name="connsiteY74" fmla="*/ 494252 h 601986"/>
                  <a:gd name="connsiteX75" fmla="*/ 224664 w 636190"/>
                  <a:gd name="connsiteY75" fmla="*/ 491981 h 601986"/>
                  <a:gd name="connsiteX76" fmla="*/ 224480 w 636190"/>
                  <a:gd name="connsiteY76" fmla="*/ 490113 h 601986"/>
                  <a:gd name="connsiteX77" fmla="*/ 224124 w 636190"/>
                  <a:gd name="connsiteY77" fmla="*/ 486788 h 601986"/>
                  <a:gd name="connsiteX78" fmla="*/ 222975 w 636190"/>
                  <a:gd name="connsiteY78" fmla="*/ 482677 h 601986"/>
                  <a:gd name="connsiteX79" fmla="*/ 222845 w 636190"/>
                  <a:gd name="connsiteY79" fmla="*/ 482226 h 601986"/>
                  <a:gd name="connsiteX80" fmla="*/ 222270 w 636190"/>
                  <a:gd name="connsiteY80" fmla="*/ 480146 h 601986"/>
                  <a:gd name="connsiteX81" fmla="*/ 222092 w 636190"/>
                  <a:gd name="connsiteY81" fmla="*/ 479537 h 601986"/>
                  <a:gd name="connsiteX82" fmla="*/ 220088 w 636190"/>
                  <a:gd name="connsiteY82" fmla="*/ 479913 h 601986"/>
                  <a:gd name="connsiteX83" fmla="*/ 219616 w 636190"/>
                  <a:gd name="connsiteY83" fmla="*/ 478203 h 601986"/>
                  <a:gd name="connsiteX84" fmla="*/ 219041 w 636190"/>
                  <a:gd name="connsiteY84" fmla="*/ 476151 h 601986"/>
                  <a:gd name="connsiteX85" fmla="*/ 218528 w 636190"/>
                  <a:gd name="connsiteY85" fmla="*/ 473982 h 601986"/>
                  <a:gd name="connsiteX86" fmla="*/ 215908 w 636190"/>
                  <a:gd name="connsiteY86" fmla="*/ 463708 h 601986"/>
                  <a:gd name="connsiteX87" fmla="*/ 210586 w 636190"/>
                  <a:gd name="connsiteY87" fmla="*/ 465486 h 601986"/>
                  <a:gd name="connsiteX88" fmla="*/ 210278 w 636190"/>
                  <a:gd name="connsiteY88" fmla="*/ 464563 h 601986"/>
                  <a:gd name="connsiteX89" fmla="*/ 209909 w 636190"/>
                  <a:gd name="connsiteY89" fmla="*/ 463516 h 601986"/>
                  <a:gd name="connsiteX90" fmla="*/ 211988 w 636190"/>
                  <a:gd name="connsiteY90" fmla="*/ 461615 h 601986"/>
                  <a:gd name="connsiteX91" fmla="*/ 212994 w 636190"/>
                  <a:gd name="connsiteY91" fmla="*/ 460739 h 601986"/>
                  <a:gd name="connsiteX92" fmla="*/ 211318 w 636190"/>
                  <a:gd name="connsiteY92" fmla="*/ 456340 h 601986"/>
                  <a:gd name="connsiteX93" fmla="*/ 209833 w 636190"/>
                  <a:gd name="connsiteY93" fmla="*/ 456710 h 601986"/>
                  <a:gd name="connsiteX94" fmla="*/ 208595 w 636190"/>
                  <a:gd name="connsiteY94" fmla="*/ 456997 h 601986"/>
                  <a:gd name="connsiteX95" fmla="*/ 208219 w 636190"/>
                  <a:gd name="connsiteY95" fmla="*/ 455629 h 601986"/>
                  <a:gd name="connsiteX96" fmla="*/ 207740 w 636190"/>
                  <a:gd name="connsiteY96" fmla="*/ 454069 h 601986"/>
                  <a:gd name="connsiteX97" fmla="*/ 207337 w 636190"/>
                  <a:gd name="connsiteY97" fmla="*/ 452721 h 601986"/>
                  <a:gd name="connsiteX98" fmla="*/ 203471 w 636190"/>
                  <a:gd name="connsiteY98" fmla="*/ 453891 h 601986"/>
                  <a:gd name="connsiteX99" fmla="*/ 202616 w 636190"/>
                  <a:gd name="connsiteY99" fmla="*/ 451237 h 601986"/>
                  <a:gd name="connsiteX100" fmla="*/ 201686 w 636190"/>
                  <a:gd name="connsiteY100" fmla="*/ 448405 h 601986"/>
                  <a:gd name="connsiteX101" fmla="*/ 200749 w 636190"/>
                  <a:gd name="connsiteY101" fmla="*/ 445546 h 601986"/>
                  <a:gd name="connsiteX102" fmla="*/ 199866 w 636190"/>
                  <a:gd name="connsiteY102" fmla="*/ 442960 h 601986"/>
                  <a:gd name="connsiteX103" fmla="*/ 199025 w 636190"/>
                  <a:gd name="connsiteY103" fmla="*/ 440367 h 601986"/>
                  <a:gd name="connsiteX104" fmla="*/ 198868 w 636190"/>
                  <a:gd name="connsiteY104" fmla="*/ 440388 h 601986"/>
                  <a:gd name="connsiteX105" fmla="*/ 195536 w 636190"/>
                  <a:gd name="connsiteY105" fmla="*/ 440750 h 601986"/>
                  <a:gd name="connsiteX106" fmla="*/ 192622 w 636190"/>
                  <a:gd name="connsiteY106" fmla="*/ 440914 h 601986"/>
                  <a:gd name="connsiteX107" fmla="*/ 192649 w 636190"/>
                  <a:gd name="connsiteY107" fmla="*/ 439505 h 601986"/>
                  <a:gd name="connsiteX108" fmla="*/ 190146 w 636190"/>
                  <a:gd name="connsiteY108" fmla="*/ 439437 h 601986"/>
                  <a:gd name="connsiteX109" fmla="*/ 190016 w 636190"/>
                  <a:gd name="connsiteY109" fmla="*/ 437685 h 601986"/>
                  <a:gd name="connsiteX110" fmla="*/ 189927 w 636190"/>
                  <a:gd name="connsiteY110" fmla="*/ 436591 h 601986"/>
                  <a:gd name="connsiteX111" fmla="*/ 185836 w 636190"/>
                  <a:gd name="connsiteY111" fmla="*/ 437084 h 601986"/>
                  <a:gd name="connsiteX112" fmla="*/ 185597 w 636190"/>
                  <a:gd name="connsiteY112" fmla="*/ 435490 h 601986"/>
                  <a:gd name="connsiteX113" fmla="*/ 181855 w 636190"/>
                  <a:gd name="connsiteY113" fmla="*/ 436003 h 601986"/>
                  <a:gd name="connsiteX114" fmla="*/ 181335 w 636190"/>
                  <a:gd name="connsiteY114" fmla="*/ 433396 h 601986"/>
                  <a:gd name="connsiteX115" fmla="*/ 181164 w 636190"/>
                  <a:gd name="connsiteY115" fmla="*/ 432274 h 601986"/>
                  <a:gd name="connsiteX116" fmla="*/ 181123 w 636190"/>
                  <a:gd name="connsiteY116" fmla="*/ 432042 h 601986"/>
                  <a:gd name="connsiteX117" fmla="*/ 181054 w 636190"/>
                  <a:gd name="connsiteY117" fmla="*/ 431549 h 601986"/>
                  <a:gd name="connsiteX118" fmla="*/ 178599 w 636190"/>
                  <a:gd name="connsiteY118" fmla="*/ 430660 h 601986"/>
                  <a:gd name="connsiteX119" fmla="*/ 177394 w 636190"/>
                  <a:gd name="connsiteY119" fmla="*/ 428868 h 601986"/>
                  <a:gd name="connsiteX120" fmla="*/ 177285 w 636190"/>
                  <a:gd name="connsiteY120" fmla="*/ 428717 h 601986"/>
                  <a:gd name="connsiteX121" fmla="*/ 176088 w 636190"/>
                  <a:gd name="connsiteY121" fmla="*/ 426932 h 601986"/>
                  <a:gd name="connsiteX122" fmla="*/ 175397 w 636190"/>
                  <a:gd name="connsiteY122" fmla="*/ 426166 h 601986"/>
                  <a:gd name="connsiteX123" fmla="*/ 174658 w 636190"/>
                  <a:gd name="connsiteY123" fmla="*/ 425331 h 601986"/>
                  <a:gd name="connsiteX124" fmla="*/ 173577 w 636190"/>
                  <a:gd name="connsiteY124" fmla="*/ 425659 h 601986"/>
                  <a:gd name="connsiteX125" fmla="*/ 172141 w 636190"/>
                  <a:gd name="connsiteY125" fmla="*/ 426056 h 601986"/>
                  <a:gd name="connsiteX126" fmla="*/ 170957 w 636190"/>
                  <a:gd name="connsiteY126" fmla="*/ 426323 h 601986"/>
                  <a:gd name="connsiteX127" fmla="*/ 168228 w 636190"/>
                  <a:gd name="connsiteY127" fmla="*/ 427021 h 601986"/>
                  <a:gd name="connsiteX128" fmla="*/ 166018 w 636190"/>
                  <a:gd name="connsiteY128" fmla="*/ 427465 h 601986"/>
                  <a:gd name="connsiteX129" fmla="*/ 163200 w 636190"/>
                  <a:gd name="connsiteY129" fmla="*/ 427972 h 601986"/>
                  <a:gd name="connsiteX130" fmla="*/ 156195 w 636190"/>
                  <a:gd name="connsiteY130" fmla="*/ 429073 h 601986"/>
                  <a:gd name="connsiteX131" fmla="*/ 156667 w 636190"/>
                  <a:gd name="connsiteY131" fmla="*/ 431467 h 601986"/>
                  <a:gd name="connsiteX132" fmla="*/ 155251 w 636190"/>
                  <a:gd name="connsiteY132" fmla="*/ 431857 h 601986"/>
                  <a:gd name="connsiteX133" fmla="*/ 153951 w 636190"/>
                  <a:gd name="connsiteY133" fmla="*/ 432226 h 601986"/>
                  <a:gd name="connsiteX134" fmla="*/ 155367 w 636190"/>
                  <a:gd name="connsiteY134" fmla="*/ 438246 h 601986"/>
                  <a:gd name="connsiteX135" fmla="*/ 151085 w 636190"/>
                  <a:gd name="connsiteY135" fmla="*/ 439744 h 601986"/>
                  <a:gd name="connsiteX136" fmla="*/ 151181 w 636190"/>
                  <a:gd name="connsiteY136" fmla="*/ 440039 h 601986"/>
                  <a:gd name="connsiteX137" fmla="*/ 144702 w 636190"/>
                  <a:gd name="connsiteY137" fmla="*/ 442139 h 601986"/>
                  <a:gd name="connsiteX138" fmla="*/ 144826 w 636190"/>
                  <a:gd name="connsiteY138" fmla="*/ 442754 h 601986"/>
                  <a:gd name="connsiteX139" fmla="*/ 142055 w 636190"/>
                  <a:gd name="connsiteY139" fmla="*/ 443658 h 601986"/>
                  <a:gd name="connsiteX140" fmla="*/ 138724 w 636190"/>
                  <a:gd name="connsiteY140" fmla="*/ 444670 h 601986"/>
                  <a:gd name="connsiteX141" fmla="*/ 134277 w 636190"/>
                  <a:gd name="connsiteY141" fmla="*/ 445915 h 601986"/>
                  <a:gd name="connsiteX142" fmla="*/ 133217 w 636190"/>
                  <a:gd name="connsiteY142" fmla="*/ 441003 h 601986"/>
                  <a:gd name="connsiteX143" fmla="*/ 126540 w 636190"/>
                  <a:gd name="connsiteY143" fmla="*/ 443883 h 601986"/>
                  <a:gd name="connsiteX144" fmla="*/ 123469 w 636190"/>
                  <a:gd name="connsiteY144" fmla="*/ 444485 h 601986"/>
                  <a:gd name="connsiteX145" fmla="*/ 122723 w 636190"/>
                  <a:gd name="connsiteY145" fmla="*/ 444335 h 601986"/>
                  <a:gd name="connsiteX146" fmla="*/ 118454 w 636190"/>
                  <a:gd name="connsiteY146" fmla="*/ 444492 h 601986"/>
                  <a:gd name="connsiteX147" fmla="*/ 116587 w 636190"/>
                  <a:gd name="connsiteY147" fmla="*/ 444725 h 601986"/>
                  <a:gd name="connsiteX148" fmla="*/ 116272 w 636190"/>
                  <a:gd name="connsiteY148" fmla="*/ 444697 h 601986"/>
                  <a:gd name="connsiteX149" fmla="*/ 115834 w 636190"/>
                  <a:gd name="connsiteY149" fmla="*/ 444684 h 601986"/>
                  <a:gd name="connsiteX150" fmla="*/ 114418 w 636190"/>
                  <a:gd name="connsiteY150" fmla="*/ 444451 h 601986"/>
                  <a:gd name="connsiteX151" fmla="*/ 113837 w 636190"/>
                  <a:gd name="connsiteY151" fmla="*/ 444410 h 601986"/>
                  <a:gd name="connsiteX152" fmla="*/ 112216 w 636190"/>
                  <a:gd name="connsiteY152" fmla="*/ 444437 h 601986"/>
                  <a:gd name="connsiteX153" fmla="*/ 111244 w 636190"/>
                  <a:gd name="connsiteY153" fmla="*/ 444506 h 601986"/>
                  <a:gd name="connsiteX154" fmla="*/ 109473 w 636190"/>
                  <a:gd name="connsiteY154" fmla="*/ 444684 h 601986"/>
                  <a:gd name="connsiteX155" fmla="*/ 108556 w 636190"/>
                  <a:gd name="connsiteY155" fmla="*/ 444786 h 601986"/>
                  <a:gd name="connsiteX156" fmla="*/ 108057 w 636190"/>
                  <a:gd name="connsiteY156" fmla="*/ 444855 h 601986"/>
                  <a:gd name="connsiteX157" fmla="*/ 104958 w 636190"/>
                  <a:gd name="connsiteY157" fmla="*/ 445416 h 601986"/>
                  <a:gd name="connsiteX158" fmla="*/ 103788 w 636190"/>
                  <a:gd name="connsiteY158" fmla="*/ 444355 h 601986"/>
                  <a:gd name="connsiteX159" fmla="*/ 100491 w 636190"/>
                  <a:gd name="connsiteY159" fmla="*/ 445156 h 601986"/>
                  <a:gd name="connsiteX160" fmla="*/ 98562 w 636190"/>
                  <a:gd name="connsiteY160" fmla="*/ 437015 h 601986"/>
                  <a:gd name="connsiteX161" fmla="*/ 98309 w 636190"/>
                  <a:gd name="connsiteY161" fmla="*/ 435797 h 601986"/>
                  <a:gd name="connsiteX162" fmla="*/ 98021 w 636190"/>
                  <a:gd name="connsiteY162" fmla="*/ 434251 h 601986"/>
                  <a:gd name="connsiteX163" fmla="*/ 95230 w 636190"/>
                  <a:gd name="connsiteY163" fmla="*/ 434621 h 601986"/>
                  <a:gd name="connsiteX164" fmla="*/ 93547 w 636190"/>
                  <a:gd name="connsiteY164" fmla="*/ 434929 h 601986"/>
                  <a:gd name="connsiteX165" fmla="*/ 93431 w 636190"/>
                  <a:gd name="connsiteY165" fmla="*/ 434334 h 601986"/>
                  <a:gd name="connsiteX166" fmla="*/ 93349 w 636190"/>
                  <a:gd name="connsiteY166" fmla="*/ 433773 h 601986"/>
                  <a:gd name="connsiteX167" fmla="*/ 93130 w 636190"/>
                  <a:gd name="connsiteY167" fmla="*/ 432452 h 601986"/>
                  <a:gd name="connsiteX168" fmla="*/ 92699 w 636190"/>
                  <a:gd name="connsiteY168" fmla="*/ 428013 h 601986"/>
                  <a:gd name="connsiteX169" fmla="*/ 92425 w 636190"/>
                  <a:gd name="connsiteY169" fmla="*/ 424209 h 601986"/>
                  <a:gd name="connsiteX170" fmla="*/ 92542 w 636190"/>
                  <a:gd name="connsiteY170" fmla="*/ 423546 h 601986"/>
                  <a:gd name="connsiteX171" fmla="*/ 91974 w 636190"/>
                  <a:gd name="connsiteY171" fmla="*/ 417998 h 601986"/>
                  <a:gd name="connsiteX172" fmla="*/ 91454 w 636190"/>
                  <a:gd name="connsiteY172" fmla="*/ 413141 h 601986"/>
                  <a:gd name="connsiteX173" fmla="*/ 91454 w 636190"/>
                  <a:gd name="connsiteY173" fmla="*/ 412901 h 601986"/>
                  <a:gd name="connsiteX174" fmla="*/ 91290 w 636190"/>
                  <a:gd name="connsiteY174" fmla="*/ 411424 h 601986"/>
                  <a:gd name="connsiteX175" fmla="*/ 89190 w 636190"/>
                  <a:gd name="connsiteY175" fmla="*/ 398673 h 601986"/>
                  <a:gd name="connsiteX176" fmla="*/ 89169 w 636190"/>
                  <a:gd name="connsiteY176" fmla="*/ 398508 h 601986"/>
                  <a:gd name="connsiteX177" fmla="*/ 88903 w 636190"/>
                  <a:gd name="connsiteY177" fmla="*/ 396880 h 601986"/>
                  <a:gd name="connsiteX178" fmla="*/ 88882 w 636190"/>
                  <a:gd name="connsiteY178" fmla="*/ 396586 h 601986"/>
                  <a:gd name="connsiteX179" fmla="*/ 88731 w 636190"/>
                  <a:gd name="connsiteY179" fmla="*/ 395902 h 601986"/>
                  <a:gd name="connsiteX180" fmla="*/ 88704 w 636190"/>
                  <a:gd name="connsiteY180" fmla="*/ 395786 h 601986"/>
                  <a:gd name="connsiteX181" fmla="*/ 88184 w 636190"/>
                  <a:gd name="connsiteY181" fmla="*/ 393522 h 601986"/>
                  <a:gd name="connsiteX182" fmla="*/ 87288 w 636190"/>
                  <a:gd name="connsiteY182" fmla="*/ 389595 h 601986"/>
                  <a:gd name="connsiteX183" fmla="*/ 86611 w 636190"/>
                  <a:gd name="connsiteY183" fmla="*/ 386462 h 601986"/>
                  <a:gd name="connsiteX184" fmla="*/ 85968 w 636190"/>
                  <a:gd name="connsiteY184" fmla="*/ 385463 h 601986"/>
                  <a:gd name="connsiteX185" fmla="*/ 85872 w 636190"/>
                  <a:gd name="connsiteY185" fmla="*/ 385333 h 601986"/>
                  <a:gd name="connsiteX186" fmla="*/ 85482 w 636190"/>
                  <a:gd name="connsiteY186" fmla="*/ 385313 h 601986"/>
                  <a:gd name="connsiteX187" fmla="*/ 76001 w 636190"/>
                  <a:gd name="connsiteY187" fmla="*/ 384786 h 601986"/>
                  <a:gd name="connsiteX188" fmla="*/ 71397 w 636190"/>
                  <a:gd name="connsiteY188" fmla="*/ 384505 h 601986"/>
                  <a:gd name="connsiteX189" fmla="*/ 66027 w 636190"/>
                  <a:gd name="connsiteY189" fmla="*/ 384204 h 601986"/>
                  <a:gd name="connsiteX190" fmla="*/ 65425 w 636190"/>
                  <a:gd name="connsiteY190" fmla="*/ 384115 h 601986"/>
                  <a:gd name="connsiteX191" fmla="*/ 64912 w 636190"/>
                  <a:gd name="connsiteY191" fmla="*/ 383931 h 601986"/>
                  <a:gd name="connsiteX192" fmla="*/ 64255 w 636190"/>
                  <a:gd name="connsiteY192" fmla="*/ 383643 h 601986"/>
                  <a:gd name="connsiteX193" fmla="*/ 54247 w 636190"/>
                  <a:gd name="connsiteY193" fmla="*/ 378349 h 601986"/>
                  <a:gd name="connsiteX194" fmla="*/ 54179 w 636190"/>
                  <a:gd name="connsiteY194" fmla="*/ 378465 h 601986"/>
                  <a:gd name="connsiteX195" fmla="*/ 53707 w 636190"/>
                  <a:gd name="connsiteY195" fmla="*/ 379655 h 601986"/>
                  <a:gd name="connsiteX196" fmla="*/ 53378 w 636190"/>
                  <a:gd name="connsiteY196" fmla="*/ 381003 h 601986"/>
                  <a:gd name="connsiteX197" fmla="*/ 52742 w 636190"/>
                  <a:gd name="connsiteY197" fmla="*/ 383985 h 601986"/>
                  <a:gd name="connsiteX198" fmla="*/ 51805 w 636190"/>
                  <a:gd name="connsiteY198" fmla="*/ 390361 h 601986"/>
                  <a:gd name="connsiteX199" fmla="*/ 49992 w 636190"/>
                  <a:gd name="connsiteY199" fmla="*/ 389958 h 601986"/>
                  <a:gd name="connsiteX200" fmla="*/ 48022 w 636190"/>
                  <a:gd name="connsiteY200" fmla="*/ 389520 h 601986"/>
                  <a:gd name="connsiteX201" fmla="*/ 45170 w 636190"/>
                  <a:gd name="connsiteY201" fmla="*/ 388883 h 601986"/>
                  <a:gd name="connsiteX202" fmla="*/ 45566 w 636190"/>
                  <a:gd name="connsiteY202" fmla="*/ 386708 h 601986"/>
                  <a:gd name="connsiteX203" fmla="*/ 45272 w 636190"/>
                  <a:gd name="connsiteY203" fmla="*/ 386729 h 601986"/>
                  <a:gd name="connsiteX204" fmla="*/ 45375 w 636190"/>
                  <a:gd name="connsiteY204" fmla="*/ 383404 h 601986"/>
                  <a:gd name="connsiteX205" fmla="*/ 45395 w 636190"/>
                  <a:gd name="connsiteY205" fmla="*/ 382912 h 601986"/>
                  <a:gd name="connsiteX206" fmla="*/ 45409 w 636190"/>
                  <a:gd name="connsiteY206" fmla="*/ 382836 h 601986"/>
                  <a:gd name="connsiteX207" fmla="*/ 45443 w 636190"/>
                  <a:gd name="connsiteY207" fmla="*/ 381277 h 601986"/>
                  <a:gd name="connsiteX208" fmla="*/ 45491 w 636190"/>
                  <a:gd name="connsiteY208" fmla="*/ 380175 h 601986"/>
                  <a:gd name="connsiteX209" fmla="*/ 45491 w 636190"/>
                  <a:gd name="connsiteY209" fmla="*/ 379731 h 601986"/>
                  <a:gd name="connsiteX210" fmla="*/ 45368 w 636190"/>
                  <a:gd name="connsiteY210" fmla="*/ 379491 h 601986"/>
                  <a:gd name="connsiteX211" fmla="*/ 45320 w 636190"/>
                  <a:gd name="connsiteY211" fmla="*/ 378116 h 601986"/>
                  <a:gd name="connsiteX212" fmla="*/ 45217 w 636190"/>
                  <a:gd name="connsiteY212" fmla="*/ 376933 h 601986"/>
                  <a:gd name="connsiteX213" fmla="*/ 44834 w 636190"/>
                  <a:gd name="connsiteY213" fmla="*/ 373341 h 601986"/>
                  <a:gd name="connsiteX214" fmla="*/ 44294 w 636190"/>
                  <a:gd name="connsiteY214" fmla="*/ 372370 h 601986"/>
                  <a:gd name="connsiteX215" fmla="*/ 44212 w 636190"/>
                  <a:gd name="connsiteY215" fmla="*/ 372240 h 601986"/>
                  <a:gd name="connsiteX216" fmla="*/ 28977 w 636190"/>
                  <a:gd name="connsiteY216" fmla="*/ 373991 h 601986"/>
                  <a:gd name="connsiteX217" fmla="*/ 28977 w 636190"/>
                  <a:gd name="connsiteY217" fmla="*/ 373889 h 601986"/>
                  <a:gd name="connsiteX218" fmla="*/ 29073 w 636190"/>
                  <a:gd name="connsiteY218" fmla="*/ 373683 h 601986"/>
                  <a:gd name="connsiteX219" fmla="*/ 29921 w 636190"/>
                  <a:gd name="connsiteY219" fmla="*/ 373588 h 601986"/>
                  <a:gd name="connsiteX220" fmla="*/ 29867 w 636190"/>
                  <a:gd name="connsiteY220" fmla="*/ 371638 h 601986"/>
                  <a:gd name="connsiteX221" fmla="*/ 29812 w 636190"/>
                  <a:gd name="connsiteY221" fmla="*/ 369565 h 601986"/>
                  <a:gd name="connsiteX222" fmla="*/ 29730 w 636190"/>
                  <a:gd name="connsiteY222" fmla="*/ 367233 h 601986"/>
                  <a:gd name="connsiteX223" fmla="*/ 29655 w 636190"/>
                  <a:gd name="connsiteY223" fmla="*/ 365030 h 601986"/>
                  <a:gd name="connsiteX224" fmla="*/ 29573 w 636190"/>
                  <a:gd name="connsiteY224" fmla="*/ 362711 h 601986"/>
                  <a:gd name="connsiteX225" fmla="*/ 32500 w 636190"/>
                  <a:gd name="connsiteY225" fmla="*/ 362314 h 601986"/>
                  <a:gd name="connsiteX226" fmla="*/ 32076 w 636190"/>
                  <a:gd name="connsiteY226" fmla="*/ 360098 h 601986"/>
                  <a:gd name="connsiteX227" fmla="*/ 31139 w 636190"/>
                  <a:gd name="connsiteY227" fmla="*/ 355371 h 601986"/>
                  <a:gd name="connsiteX228" fmla="*/ 30633 w 636190"/>
                  <a:gd name="connsiteY228" fmla="*/ 352901 h 601986"/>
                  <a:gd name="connsiteX229" fmla="*/ 28882 w 636190"/>
                  <a:gd name="connsiteY229" fmla="*/ 352853 h 601986"/>
                  <a:gd name="connsiteX230" fmla="*/ 28587 w 636190"/>
                  <a:gd name="connsiteY230" fmla="*/ 351382 h 601986"/>
                  <a:gd name="connsiteX231" fmla="*/ 28410 w 636190"/>
                  <a:gd name="connsiteY231" fmla="*/ 350500 h 601986"/>
                  <a:gd name="connsiteX232" fmla="*/ 28245 w 636190"/>
                  <a:gd name="connsiteY232" fmla="*/ 349693 h 601986"/>
                  <a:gd name="connsiteX233" fmla="*/ 27917 w 636190"/>
                  <a:gd name="connsiteY233" fmla="*/ 348085 h 601986"/>
                  <a:gd name="connsiteX234" fmla="*/ 27370 w 636190"/>
                  <a:gd name="connsiteY234" fmla="*/ 345301 h 601986"/>
                  <a:gd name="connsiteX235" fmla="*/ 26823 w 636190"/>
                  <a:gd name="connsiteY235" fmla="*/ 342572 h 601986"/>
                  <a:gd name="connsiteX236" fmla="*/ 26433 w 636190"/>
                  <a:gd name="connsiteY236" fmla="*/ 340581 h 601986"/>
                  <a:gd name="connsiteX237" fmla="*/ 26050 w 636190"/>
                  <a:gd name="connsiteY237" fmla="*/ 338672 h 601986"/>
                  <a:gd name="connsiteX238" fmla="*/ 25236 w 636190"/>
                  <a:gd name="connsiteY238" fmla="*/ 334588 h 601986"/>
                  <a:gd name="connsiteX239" fmla="*/ 25208 w 636190"/>
                  <a:gd name="connsiteY239" fmla="*/ 334479 h 601986"/>
                  <a:gd name="connsiteX240" fmla="*/ 25188 w 636190"/>
                  <a:gd name="connsiteY240" fmla="*/ 334342 h 601986"/>
                  <a:gd name="connsiteX241" fmla="*/ 29969 w 636190"/>
                  <a:gd name="connsiteY241" fmla="*/ 332735 h 601986"/>
                  <a:gd name="connsiteX242" fmla="*/ 34293 w 636190"/>
                  <a:gd name="connsiteY242" fmla="*/ 330874 h 601986"/>
                  <a:gd name="connsiteX243" fmla="*/ 39697 w 636190"/>
                  <a:gd name="connsiteY243" fmla="*/ 328534 h 601986"/>
                  <a:gd name="connsiteX244" fmla="*/ 44232 w 636190"/>
                  <a:gd name="connsiteY244" fmla="*/ 326571 h 601986"/>
                  <a:gd name="connsiteX245" fmla="*/ 44663 w 636190"/>
                  <a:gd name="connsiteY245" fmla="*/ 326332 h 601986"/>
                  <a:gd name="connsiteX246" fmla="*/ 45012 w 636190"/>
                  <a:gd name="connsiteY246" fmla="*/ 326065 h 601986"/>
                  <a:gd name="connsiteX247" fmla="*/ 50143 w 636190"/>
                  <a:gd name="connsiteY247" fmla="*/ 321625 h 601986"/>
                  <a:gd name="connsiteX248" fmla="*/ 50533 w 636190"/>
                  <a:gd name="connsiteY248" fmla="*/ 321310 h 601986"/>
                  <a:gd name="connsiteX249" fmla="*/ 50888 w 636190"/>
                  <a:gd name="connsiteY249" fmla="*/ 321091 h 601986"/>
                  <a:gd name="connsiteX250" fmla="*/ 56368 w 636190"/>
                  <a:gd name="connsiteY250" fmla="*/ 318143 h 601986"/>
                  <a:gd name="connsiteX251" fmla="*/ 56669 w 636190"/>
                  <a:gd name="connsiteY251" fmla="*/ 317870 h 601986"/>
                  <a:gd name="connsiteX252" fmla="*/ 61950 w 636190"/>
                  <a:gd name="connsiteY252" fmla="*/ 311077 h 601986"/>
                  <a:gd name="connsiteX253" fmla="*/ 62271 w 636190"/>
                  <a:gd name="connsiteY253" fmla="*/ 310632 h 601986"/>
                  <a:gd name="connsiteX254" fmla="*/ 67888 w 636190"/>
                  <a:gd name="connsiteY254" fmla="*/ 301958 h 601986"/>
                  <a:gd name="connsiteX255" fmla="*/ 68236 w 636190"/>
                  <a:gd name="connsiteY255" fmla="*/ 301479 h 601986"/>
                  <a:gd name="connsiteX256" fmla="*/ 68989 w 636190"/>
                  <a:gd name="connsiteY256" fmla="*/ 300836 h 601986"/>
                  <a:gd name="connsiteX257" fmla="*/ 73846 w 636190"/>
                  <a:gd name="connsiteY257" fmla="*/ 297621 h 601986"/>
                  <a:gd name="connsiteX258" fmla="*/ 80413 w 636190"/>
                  <a:gd name="connsiteY258" fmla="*/ 293195 h 601986"/>
                  <a:gd name="connsiteX259" fmla="*/ 80345 w 636190"/>
                  <a:gd name="connsiteY259" fmla="*/ 293065 h 601986"/>
                  <a:gd name="connsiteX260" fmla="*/ 79640 w 636190"/>
                  <a:gd name="connsiteY260" fmla="*/ 291663 h 601986"/>
                  <a:gd name="connsiteX261" fmla="*/ 78470 w 636190"/>
                  <a:gd name="connsiteY261" fmla="*/ 289392 h 601986"/>
                  <a:gd name="connsiteX262" fmla="*/ 77034 w 636190"/>
                  <a:gd name="connsiteY262" fmla="*/ 286689 h 601986"/>
                  <a:gd name="connsiteX263" fmla="*/ 76569 w 636190"/>
                  <a:gd name="connsiteY263" fmla="*/ 285855 h 601986"/>
                  <a:gd name="connsiteX264" fmla="*/ 76377 w 636190"/>
                  <a:gd name="connsiteY264" fmla="*/ 285581 h 601986"/>
                  <a:gd name="connsiteX265" fmla="*/ 75543 w 636190"/>
                  <a:gd name="connsiteY265" fmla="*/ 284384 h 601986"/>
                  <a:gd name="connsiteX266" fmla="*/ 75207 w 636190"/>
                  <a:gd name="connsiteY266" fmla="*/ 283563 h 601986"/>
                  <a:gd name="connsiteX267" fmla="*/ 74763 w 636190"/>
                  <a:gd name="connsiteY267" fmla="*/ 282489 h 601986"/>
                  <a:gd name="connsiteX268" fmla="*/ 74106 w 636190"/>
                  <a:gd name="connsiteY268" fmla="*/ 280964 h 601986"/>
                  <a:gd name="connsiteX269" fmla="*/ 73032 w 636190"/>
                  <a:gd name="connsiteY269" fmla="*/ 278405 h 601986"/>
                  <a:gd name="connsiteX270" fmla="*/ 73128 w 636190"/>
                  <a:gd name="connsiteY270" fmla="*/ 278378 h 601986"/>
                  <a:gd name="connsiteX271" fmla="*/ 73073 w 636190"/>
                  <a:gd name="connsiteY271" fmla="*/ 278262 h 601986"/>
                  <a:gd name="connsiteX272" fmla="*/ 73005 w 636190"/>
                  <a:gd name="connsiteY272" fmla="*/ 278282 h 601986"/>
                  <a:gd name="connsiteX273" fmla="*/ 69926 w 636190"/>
                  <a:gd name="connsiteY273" fmla="*/ 270990 h 601986"/>
                  <a:gd name="connsiteX274" fmla="*/ 68319 w 636190"/>
                  <a:gd name="connsiteY274" fmla="*/ 267180 h 601986"/>
                  <a:gd name="connsiteX275" fmla="*/ 67675 w 636190"/>
                  <a:gd name="connsiteY275" fmla="*/ 265421 h 601986"/>
                  <a:gd name="connsiteX276" fmla="*/ 67354 w 636190"/>
                  <a:gd name="connsiteY276" fmla="*/ 263951 h 601986"/>
                  <a:gd name="connsiteX277" fmla="*/ 67245 w 636190"/>
                  <a:gd name="connsiteY277" fmla="*/ 263971 h 601986"/>
                  <a:gd name="connsiteX278" fmla="*/ 64953 w 636190"/>
                  <a:gd name="connsiteY278" fmla="*/ 264498 h 601986"/>
                  <a:gd name="connsiteX279" fmla="*/ 64200 w 636190"/>
                  <a:gd name="connsiteY279" fmla="*/ 261967 h 601986"/>
                  <a:gd name="connsiteX280" fmla="*/ 63291 w 636190"/>
                  <a:gd name="connsiteY280" fmla="*/ 262186 h 601986"/>
                  <a:gd name="connsiteX281" fmla="*/ 62928 w 636190"/>
                  <a:gd name="connsiteY281" fmla="*/ 260913 h 601986"/>
                  <a:gd name="connsiteX282" fmla="*/ 60397 w 636190"/>
                  <a:gd name="connsiteY282" fmla="*/ 261167 h 601986"/>
                  <a:gd name="connsiteX283" fmla="*/ 58776 w 636190"/>
                  <a:gd name="connsiteY283" fmla="*/ 261420 h 601986"/>
                  <a:gd name="connsiteX284" fmla="*/ 56115 w 636190"/>
                  <a:gd name="connsiteY284" fmla="*/ 261987 h 601986"/>
                  <a:gd name="connsiteX285" fmla="*/ 55260 w 636190"/>
                  <a:gd name="connsiteY285" fmla="*/ 259477 h 601986"/>
                  <a:gd name="connsiteX286" fmla="*/ 55219 w 636190"/>
                  <a:gd name="connsiteY286" fmla="*/ 259491 h 601986"/>
                  <a:gd name="connsiteX287" fmla="*/ 55020 w 636190"/>
                  <a:gd name="connsiteY287" fmla="*/ 259525 h 601986"/>
                  <a:gd name="connsiteX288" fmla="*/ 48214 w 636190"/>
                  <a:gd name="connsiteY288" fmla="*/ 260790 h 601986"/>
                  <a:gd name="connsiteX289" fmla="*/ 46811 w 636190"/>
                  <a:gd name="connsiteY289" fmla="*/ 261037 h 601986"/>
                  <a:gd name="connsiteX290" fmla="*/ 42249 w 636190"/>
                  <a:gd name="connsiteY290" fmla="*/ 262336 h 601986"/>
                  <a:gd name="connsiteX291" fmla="*/ 39533 w 636190"/>
                  <a:gd name="connsiteY291" fmla="*/ 263178 h 601986"/>
                  <a:gd name="connsiteX292" fmla="*/ 38226 w 636190"/>
                  <a:gd name="connsiteY292" fmla="*/ 260428 h 601986"/>
                  <a:gd name="connsiteX293" fmla="*/ 35394 w 636190"/>
                  <a:gd name="connsiteY293" fmla="*/ 261481 h 601986"/>
                  <a:gd name="connsiteX294" fmla="*/ 33656 w 636190"/>
                  <a:gd name="connsiteY294" fmla="*/ 262213 h 601986"/>
                  <a:gd name="connsiteX295" fmla="*/ 33027 w 636190"/>
                  <a:gd name="connsiteY295" fmla="*/ 261023 h 601986"/>
                  <a:gd name="connsiteX296" fmla="*/ 28943 w 636190"/>
                  <a:gd name="connsiteY296" fmla="*/ 262993 h 601986"/>
                  <a:gd name="connsiteX297" fmla="*/ 27377 w 636190"/>
                  <a:gd name="connsiteY297" fmla="*/ 260216 h 601986"/>
                  <a:gd name="connsiteX298" fmla="*/ 24428 w 636190"/>
                  <a:gd name="connsiteY298" fmla="*/ 261775 h 601986"/>
                  <a:gd name="connsiteX299" fmla="*/ 22609 w 636190"/>
                  <a:gd name="connsiteY299" fmla="*/ 258902 h 601986"/>
                  <a:gd name="connsiteX300" fmla="*/ 22102 w 636190"/>
                  <a:gd name="connsiteY300" fmla="*/ 259169 h 601986"/>
                  <a:gd name="connsiteX301" fmla="*/ 20543 w 636190"/>
                  <a:gd name="connsiteY301" fmla="*/ 256200 h 601986"/>
                  <a:gd name="connsiteX302" fmla="*/ 19831 w 636190"/>
                  <a:gd name="connsiteY302" fmla="*/ 254305 h 601986"/>
                  <a:gd name="connsiteX303" fmla="*/ 18853 w 636190"/>
                  <a:gd name="connsiteY303" fmla="*/ 251316 h 601986"/>
                  <a:gd name="connsiteX304" fmla="*/ 17820 w 636190"/>
                  <a:gd name="connsiteY304" fmla="*/ 247608 h 601986"/>
                  <a:gd name="connsiteX305" fmla="*/ 17020 w 636190"/>
                  <a:gd name="connsiteY305" fmla="*/ 244290 h 601986"/>
                  <a:gd name="connsiteX306" fmla="*/ 16096 w 636190"/>
                  <a:gd name="connsiteY306" fmla="*/ 240070 h 601986"/>
                  <a:gd name="connsiteX307" fmla="*/ 15617 w 636190"/>
                  <a:gd name="connsiteY307" fmla="*/ 237887 h 601986"/>
                  <a:gd name="connsiteX308" fmla="*/ 15173 w 636190"/>
                  <a:gd name="connsiteY308" fmla="*/ 235917 h 601986"/>
                  <a:gd name="connsiteX309" fmla="*/ 14591 w 636190"/>
                  <a:gd name="connsiteY309" fmla="*/ 233564 h 601986"/>
                  <a:gd name="connsiteX310" fmla="*/ 13955 w 636190"/>
                  <a:gd name="connsiteY310" fmla="*/ 230575 h 601986"/>
                  <a:gd name="connsiteX311" fmla="*/ 12751 w 636190"/>
                  <a:gd name="connsiteY311" fmla="*/ 226805 h 601986"/>
                  <a:gd name="connsiteX312" fmla="*/ 12512 w 636190"/>
                  <a:gd name="connsiteY312" fmla="*/ 226190 h 601986"/>
                  <a:gd name="connsiteX313" fmla="*/ 12149 w 636190"/>
                  <a:gd name="connsiteY313" fmla="*/ 225424 h 601986"/>
                  <a:gd name="connsiteX314" fmla="*/ 10877 w 636190"/>
                  <a:gd name="connsiteY314" fmla="*/ 223077 h 601986"/>
                  <a:gd name="connsiteX315" fmla="*/ 10754 w 636190"/>
                  <a:gd name="connsiteY315" fmla="*/ 222591 h 601986"/>
                  <a:gd name="connsiteX316" fmla="*/ 10692 w 636190"/>
                  <a:gd name="connsiteY316" fmla="*/ 222304 h 601986"/>
                  <a:gd name="connsiteX317" fmla="*/ 9960 w 636190"/>
                  <a:gd name="connsiteY317" fmla="*/ 217516 h 601986"/>
                  <a:gd name="connsiteX318" fmla="*/ 9427 w 636190"/>
                  <a:gd name="connsiteY318" fmla="*/ 214410 h 601986"/>
                  <a:gd name="connsiteX319" fmla="*/ 8804 w 636190"/>
                  <a:gd name="connsiteY319" fmla="*/ 211181 h 601986"/>
                  <a:gd name="connsiteX320" fmla="*/ 8257 w 636190"/>
                  <a:gd name="connsiteY320" fmla="*/ 208417 h 601986"/>
                  <a:gd name="connsiteX321" fmla="*/ 8209 w 636190"/>
                  <a:gd name="connsiteY321" fmla="*/ 208103 h 601986"/>
                  <a:gd name="connsiteX322" fmla="*/ 7703 w 636190"/>
                  <a:gd name="connsiteY322" fmla="*/ 204415 h 601986"/>
                  <a:gd name="connsiteX323" fmla="*/ 7627 w 636190"/>
                  <a:gd name="connsiteY323" fmla="*/ 203383 h 601986"/>
                  <a:gd name="connsiteX324" fmla="*/ 7395 w 636190"/>
                  <a:gd name="connsiteY324" fmla="*/ 200256 h 601986"/>
                  <a:gd name="connsiteX325" fmla="*/ 6889 w 636190"/>
                  <a:gd name="connsiteY325" fmla="*/ 196145 h 601986"/>
                  <a:gd name="connsiteX326" fmla="*/ 6423 w 636190"/>
                  <a:gd name="connsiteY326" fmla="*/ 192923 h 601986"/>
                  <a:gd name="connsiteX327" fmla="*/ 5951 w 636190"/>
                  <a:gd name="connsiteY327" fmla="*/ 189667 h 601986"/>
                  <a:gd name="connsiteX328" fmla="*/ 5329 w 636190"/>
                  <a:gd name="connsiteY328" fmla="*/ 185282 h 601986"/>
                  <a:gd name="connsiteX329" fmla="*/ 5131 w 636190"/>
                  <a:gd name="connsiteY329" fmla="*/ 183756 h 601986"/>
                  <a:gd name="connsiteX330" fmla="*/ 10295 w 636190"/>
                  <a:gd name="connsiteY330" fmla="*/ 182498 h 601986"/>
                  <a:gd name="connsiteX331" fmla="*/ 13312 w 636190"/>
                  <a:gd name="connsiteY331" fmla="*/ 182101 h 601986"/>
                  <a:gd name="connsiteX332" fmla="*/ 15693 w 636190"/>
                  <a:gd name="connsiteY332" fmla="*/ 181574 h 601986"/>
                  <a:gd name="connsiteX333" fmla="*/ 20201 w 636190"/>
                  <a:gd name="connsiteY333" fmla="*/ 180500 h 601986"/>
                  <a:gd name="connsiteX334" fmla="*/ 23717 w 636190"/>
                  <a:gd name="connsiteY334" fmla="*/ 179160 h 601986"/>
                  <a:gd name="connsiteX335" fmla="*/ 25598 w 636190"/>
                  <a:gd name="connsiteY335" fmla="*/ 178421 h 601986"/>
                  <a:gd name="connsiteX336" fmla="*/ 28882 w 636190"/>
                  <a:gd name="connsiteY336" fmla="*/ 177463 h 601986"/>
                  <a:gd name="connsiteX337" fmla="*/ 31604 w 636190"/>
                  <a:gd name="connsiteY337" fmla="*/ 176348 h 601986"/>
                  <a:gd name="connsiteX338" fmla="*/ 33020 w 636190"/>
                  <a:gd name="connsiteY338" fmla="*/ 176122 h 601986"/>
                  <a:gd name="connsiteX339" fmla="*/ 38000 w 636190"/>
                  <a:gd name="connsiteY339" fmla="*/ 175910 h 601986"/>
                  <a:gd name="connsiteX340" fmla="*/ 39854 w 636190"/>
                  <a:gd name="connsiteY340" fmla="*/ 176184 h 601986"/>
                  <a:gd name="connsiteX341" fmla="*/ 42508 w 636190"/>
                  <a:gd name="connsiteY341" fmla="*/ 175609 h 601986"/>
                  <a:gd name="connsiteX342" fmla="*/ 45826 w 636190"/>
                  <a:gd name="connsiteY342" fmla="*/ 175260 h 601986"/>
                  <a:gd name="connsiteX343" fmla="*/ 46804 w 636190"/>
                  <a:gd name="connsiteY343" fmla="*/ 175226 h 601986"/>
                  <a:gd name="connsiteX344" fmla="*/ 48631 w 636190"/>
                  <a:gd name="connsiteY344" fmla="*/ 175746 h 601986"/>
                  <a:gd name="connsiteX345" fmla="*/ 51340 w 636190"/>
                  <a:gd name="connsiteY345" fmla="*/ 176553 h 601986"/>
                  <a:gd name="connsiteX346" fmla="*/ 52024 w 636190"/>
                  <a:gd name="connsiteY346" fmla="*/ 176820 h 601986"/>
                  <a:gd name="connsiteX347" fmla="*/ 54110 w 636190"/>
                  <a:gd name="connsiteY347" fmla="*/ 177326 h 601986"/>
                  <a:gd name="connsiteX348" fmla="*/ 55184 w 636190"/>
                  <a:gd name="connsiteY348" fmla="*/ 177429 h 601986"/>
                  <a:gd name="connsiteX349" fmla="*/ 56573 w 636190"/>
                  <a:gd name="connsiteY349" fmla="*/ 177771 h 601986"/>
                  <a:gd name="connsiteX350" fmla="*/ 56559 w 636190"/>
                  <a:gd name="connsiteY350" fmla="*/ 178879 h 601986"/>
                  <a:gd name="connsiteX351" fmla="*/ 56744 w 636190"/>
                  <a:gd name="connsiteY351" fmla="*/ 180165 h 601986"/>
                  <a:gd name="connsiteX352" fmla="*/ 57763 w 636190"/>
                  <a:gd name="connsiteY352" fmla="*/ 183182 h 601986"/>
                  <a:gd name="connsiteX353" fmla="*/ 58119 w 636190"/>
                  <a:gd name="connsiteY353" fmla="*/ 184023 h 601986"/>
                  <a:gd name="connsiteX354" fmla="*/ 58420 w 636190"/>
                  <a:gd name="connsiteY354" fmla="*/ 184215 h 601986"/>
                  <a:gd name="connsiteX355" fmla="*/ 59200 w 636190"/>
                  <a:gd name="connsiteY355" fmla="*/ 184078 h 601986"/>
                  <a:gd name="connsiteX356" fmla="*/ 60479 w 636190"/>
                  <a:gd name="connsiteY356" fmla="*/ 183900 h 601986"/>
                  <a:gd name="connsiteX357" fmla="*/ 61491 w 636190"/>
                  <a:gd name="connsiteY357" fmla="*/ 184591 h 601986"/>
                  <a:gd name="connsiteX358" fmla="*/ 62114 w 636190"/>
                  <a:gd name="connsiteY358" fmla="*/ 184653 h 601986"/>
                  <a:gd name="connsiteX359" fmla="*/ 64064 w 636190"/>
                  <a:gd name="connsiteY359" fmla="*/ 184338 h 601986"/>
                  <a:gd name="connsiteX360" fmla="*/ 65863 w 636190"/>
                  <a:gd name="connsiteY360" fmla="*/ 184331 h 601986"/>
                  <a:gd name="connsiteX361" fmla="*/ 66855 w 636190"/>
                  <a:gd name="connsiteY361" fmla="*/ 184591 h 601986"/>
                  <a:gd name="connsiteX362" fmla="*/ 69413 w 636190"/>
                  <a:gd name="connsiteY362" fmla="*/ 185049 h 601986"/>
                  <a:gd name="connsiteX363" fmla="*/ 70891 w 636190"/>
                  <a:gd name="connsiteY363" fmla="*/ 184919 h 601986"/>
                  <a:gd name="connsiteX364" fmla="*/ 71424 w 636190"/>
                  <a:gd name="connsiteY364" fmla="*/ 184974 h 601986"/>
                  <a:gd name="connsiteX365" fmla="*/ 72286 w 636190"/>
                  <a:gd name="connsiteY365" fmla="*/ 185309 h 601986"/>
                  <a:gd name="connsiteX366" fmla="*/ 73634 w 636190"/>
                  <a:gd name="connsiteY366" fmla="*/ 185980 h 601986"/>
                  <a:gd name="connsiteX367" fmla="*/ 75098 w 636190"/>
                  <a:gd name="connsiteY367" fmla="*/ 186541 h 601986"/>
                  <a:gd name="connsiteX368" fmla="*/ 76042 w 636190"/>
                  <a:gd name="connsiteY368" fmla="*/ 186835 h 601986"/>
                  <a:gd name="connsiteX369" fmla="*/ 76999 w 636190"/>
                  <a:gd name="connsiteY369" fmla="*/ 186931 h 601986"/>
                  <a:gd name="connsiteX370" fmla="*/ 78251 w 636190"/>
                  <a:gd name="connsiteY370" fmla="*/ 186883 h 601986"/>
                  <a:gd name="connsiteX371" fmla="*/ 78778 w 636190"/>
                  <a:gd name="connsiteY371" fmla="*/ 186794 h 601986"/>
                  <a:gd name="connsiteX372" fmla="*/ 80481 w 636190"/>
                  <a:gd name="connsiteY372" fmla="*/ 185857 h 601986"/>
                  <a:gd name="connsiteX373" fmla="*/ 81193 w 636190"/>
                  <a:gd name="connsiteY373" fmla="*/ 185781 h 601986"/>
                  <a:gd name="connsiteX374" fmla="*/ 81986 w 636190"/>
                  <a:gd name="connsiteY374" fmla="*/ 185781 h 601986"/>
                  <a:gd name="connsiteX375" fmla="*/ 82718 w 636190"/>
                  <a:gd name="connsiteY375" fmla="*/ 185918 h 601986"/>
                  <a:gd name="connsiteX376" fmla="*/ 83649 w 636190"/>
                  <a:gd name="connsiteY376" fmla="*/ 186247 h 601986"/>
                  <a:gd name="connsiteX377" fmla="*/ 84381 w 636190"/>
                  <a:gd name="connsiteY377" fmla="*/ 186315 h 601986"/>
                  <a:gd name="connsiteX378" fmla="*/ 85120 w 636190"/>
                  <a:gd name="connsiteY378" fmla="*/ 186212 h 601986"/>
                  <a:gd name="connsiteX379" fmla="*/ 86358 w 636190"/>
                  <a:gd name="connsiteY379" fmla="*/ 185761 h 601986"/>
                  <a:gd name="connsiteX380" fmla="*/ 87206 w 636190"/>
                  <a:gd name="connsiteY380" fmla="*/ 185248 h 601986"/>
                  <a:gd name="connsiteX381" fmla="*/ 88246 w 636190"/>
                  <a:gd name="connsiteY381" fmla="*/ 184530 h 601986"/>
                  <a:gd name="connsiteX382" fmla="*/ 88868 w 636190"/>
                  <a:gd name="connsiteY382" fmla="*/ 184153 h 601986"/>
                  <a:gd name="connsiteX383" fmla="*/ 89381 w 636190"/>
                  <a:gd name="connsiteY383" fmla="*/ 183927 h 601986"/>
                  <a:gd name="connsiteX384" fmla="*/ 89669 w 636190"/>
                  <a:gd name="connsiteY384" fmla="*/ 183839 h 601986"/>
                  <a:gd name="connsiteX385" fmla="*/ 90236 w 636190"/>
                  <a:gd name="connsiteY385" fmla="*/ 183558 h 601986"/>
                  <a:gd name="connsiteX386" fmla="*/ 90209 w 636190"/>
                  <a:gd name="connsiteY386" fmla="*/ 183633 h 601986"/>
                  <a:gd name="connsiteX387" fmla="*/ 92952 w 636190"/>
                  <a:gd name="connsiteY387" fmla="*/ 185275 h 601986"/>
                  <a:gd name="connsiteX388" fmla="*/ 93746 w 636190"/>
                  <a:gd name="connsiteY388" fmla="*/ 186171 h 601986"/>
                  <a:gd name="connsiteX389" fmla="*/ 94744 w 636190"/>
                  <a:gd name="connsiteY389" fmla="*/ 187881 h 601986"/>
                  <a:gd name="connsiteX390" fmla="*/ 95900 w 636190"/>
                  <a:gd name="connsiteY390" fmla="*/ 190844 h 601986"/>
                  <a:gd name="connsiteX391" fmla="*/ 102782 w 636190"/>
                  <a:gd name="connsiteY391" fmla="*/ 196385 h 601986"/>
                  <a:gd name="connsiteX392" fmla="*/ 103740 w 636190"/>
                  <a:gd name="connsiteY392" fmla="*/ 196583 h 601986"/>
                  <a:gd name="connsiteX393" fmla="*/ 105984 w 636190"/>
                  <a:gd name="connsiteY393" fmla="*/ 196898 h 601986"/>
                  <a:gd name="connsiteX394" fmla="*/ 109336 w 636190"/>
                  <a:gd name="connsiteY394" fmla="*/ 196651 h 601986"/>
                  <a:gd name="connsiteX395" fmla="*/ 113823 w 636190"/>
                  <a:gd name="connsiteY395" fmla="*/ 195598 h 601986"/>
                  <a:gd name="connsiteX396" fmla="*/ 114692 w 636190"/>
                  <a:gd name="connsiteY396" fmla="*/ 195748 h 601986"/>
                  <a:gd name="connsiteX397" fmla="*/ 115246 w 636190"/>
                  <a:gd name="connsiteY397" fmla="*/ 196822 h 601986"/>
                  <a:gd name="connsiteX398" fmla="*/ 115404 w 636190"/>
                  <a:gd name="connsiteY398" fmla="*/ 198355 h 601986"/>
                  <a:gd name="connsiteX399" fmla="*/ 115369 w 636190"/>
                  <a:gd name="connsiteY399" fmla="*/ 200277 h 601986"/>
                  <a:gd name="connsiteX400" fmla="*/ 115301 w 636190"/>
                  <a:gd name="connsiteY400" fmla="*/ 200687 h 601986"/>
                  <a:gd name="connsiteX401" fmla="*/ 114672 w 636190"/>
                  <a:gd name="connsiteY401" fmla="*/ 202062 h 601986"/>
                  <a:gd name="connsiteX402" fmla="*/ 114070 w 636190"/>
                  <a:gd name="connsiteY402" fmla="*/ 203027 h 601986"/>
                  <a:gd name="connsiteX403" fmla="*/ 113851 w 636190"/>
                  <a:gd name="connsiteY403" fmla="*/ 203882 h 601986"/>
                  <a:gd name="connsiteX404" fmla="*/ 113591 w 636190"/>
                  <a:gd name="connsiteY404" fmla="*/ 204245 h 601986"/>
                  <a:gd name="connsiteX405" fmla="*/ 113358 w 636190"/>
                  <a:gd name="connsiteY405" fmla="*/ 204573 h 601986"/>
                  <a:gd name="connsiteX406" fmla="*/ 114925 w 636190"/>
                  <a:gd name="connsiteY406" fmla="*/ 208869 h 601986"/>
                  <a:gd name="connsiteX407" fmla="*/ 115315 w 636190"/>
                  <a:gd name="connsiteY407" fmla="*/ 209580 h 601986"/>
                  <a:gd name="connsiteX408" fmla="*/ 116211 w 636190"/>
                  <a:gd name="connsiteY408" fmla="*/ 211065 h 601986"/>
                  <a:gd name="connsiteX409" fmla="*/ 118817 w 636190"/>
                  <a:gd name="connsiteY409" fmla="*/ 214150 h 601986"/>
                  <a:gd name="connsiteX410" fmla="*/ 119754 w 636190"/>
                  <a:gd name="connsiteY410" fmla="*/ 213616 h 601986"/>
                  <a:gd name="connsiteX411" fmla="*/ 119946 w 636190"/>
                  <a:gd name="connsiteY411" fmla="*/ 213507 h 601986"/>
                  <a:gd name="connsiteX412" fmla="*/ 120240 w 636190"/>
                  <a:gd name="connsiteY412" fmla="*/ 214129 h 601986"/>
                  <a:gd name="connsiteX413" fmla="*/ 120513 w 636190"/>
                  <a:gd name="connsiteY413" fmla="*/ 214820 h 601986"/>
                  <a:gd name="connsiteX414" fmla="*/ 123681 w 636190"/>
                  <a:gd name="connsiteY414" fmla="*/ 213267 h 601986"/>
                  <a:gd name="connsiteX415" fmla="*/ 125042 w 636190"/>
                  <a:gd name="connsiteY415" fmla="*/ 212789 h 601986"/>
                  <a:gd name="connsiteX416" fmla="*/ 125514 w 636190"/>
                  <a:gd name="connsiteY416" fmla="*/ 212652 h 601986"/>
                  <a:gd name="connsiteX417" fmla="*/ 125630 w 636190"/>
                  <a:gd name="connsiteY417" fmla="*/ 212926 h 601986"/>
                  <a:gd name="connsiteX418" fmla="*/ 126239 w 636190"/>
                  <a:gd name="connsiteY418" fmla="*/ 213924 h 601986"/>
                  <a:gd name="connsiteX419" fmla="*/ 126356 w 636190"/>
                  <a:gd name="connsiteY419" fmla="*/ 214389 h 601986"/>
                  <a:gd name="connsiteX420" fmla="*/ 129858 w 636190"/>
                  <a:gd name="connsiteY420" fmla="*/ 213692 h 601986"/>
                  <a:gd name="connsiteX421" fmla="*/ 134619 w 636190"/>
                  <a:gd name="connsiteY421" fmla="*/ 212399 h 601986"/>
                  <a:gd name="connsiteX422" fmla="*/ 135365 w 636190"/>
                  <a:gd name="connsiteY422" fmla="*/ 213575 h 601986"/>
                  <a:gd name="connsiteX423" fmla="*/ 136172 w 636190"/>
                  <a:gd name="connsiteY423" fmla="*/ 215676 h 601986"/>
                  <a:gd name="connsiteX424" fmla="*/ 138300 w 636190"/>
                  <a:gd name="connsiteY424" fmla="*/ 214567 h 601986"/>
                  <a:gd name="connsiteX425" fmla="*/ 138833 w 636190"/>
                  <a:gd name="connsiteY425" fmla="*/ 214943 h 601986"/>
                  <a:gd name="connsiteX426" fmla="*/ 140126 w 636190"/>
                  <a:gd name="connsiteY426" fmla="*/ 214061 h 601986"/>
                  <a:gd name="connsiteX427" fmla="*/ 141152 w 636190"/>
                  <a:gd name="connsiteY427" fmla="*/ 213452 h 601986"/>
                  <a:gd name="connsiteX428" fmla="*/ 141823 w 636190"/>
                  <a:gd name="connsiteY428" fmla="*/ 214424 h 601986"/>
                  <a:gd name="connsiteX429" fmla="*/ 141727 w 636190"/>
                  <a:gd name="connsiteY429" fmla="*/ 215032 h 601986"/>
                  <a:gd name="connsiteX430" fmla="*/ 140995 w 636190"/>
                  <a:gd name="connsiteY430" fmla="*/ 215676 h 601986"/>
                  <a:gd name="connsiteX431" fmla="*/ 141241 w 636190"/>
                  <a:gd name="connsiteY431" fmla="*/ 216100 h 601986"/>
                  <a:gd name="connsiteX432" fmla="*/ 142979 w 636190"/>
                  <a:gd name="connsiteY432" fmla="*/ 215094 h 601986"/>
                  <a:gd name="connsiteX433" fmla="*/ 143820 w 636190"/>
                  <a:gd name="connsiteY433" fmla="*/ 214287 h 601986"/>
                  <a:gd name="connsiteX434" fmla="*/ 143143 w 636190"/>
                  <a:gd name="connsiteY434" fmla="*/ 213425 h 601986"/>
                  <a:gd name="connsiteX435" fmla="*/ 142814 w 636190"/>
                  <a:gd name="connsiteY435" fmla="*/ 212953 h 601986"/>
                  <a:gd name="connsiteX436" fmla="*/ 145804 w 636190"/>
                  <a:gd name="connsiteY436" fmla="*/ 208814 h 601986"/>
                  <a:gd name="connsiteX437" fmla="*/ 146207 w 636190"/>
                  <a:gd name="connsiteY437" fmla="*/ 208369 h 601986"/>
                  <a:gd name="connsiteX438" fmla="*/ 146981 w 636190"/>
                  <a:gd name="connsiteY438" fmla="*/ 207768 h 601986"/>
                  <a:gd name="connsiteX439" fmla="*/ 147370 w 636190"/>
                  <a:gd name="connsiteY439" fmla="*/ 207514 h 601986"/>
                  <a:gd name="connsiteX440" fmla="*/ 147275 w 636190"/>
                  <a:gd name="connsiteY440" fmla="*/ 207275 h 601986"/>
                  <a:gd name="connsiteX441" fmla="*/ 148034 w 636190"/>
                  <a:gd name="connsiteY441" fmla="*/ 206830 h 601986"/>
                  <a:gd name="connsiteX442" fmla="*/ 149067 w 636190"/>
                  <a:gd name="connsiteY442" fmla="*/ 206317 h 601986"/>
                  <a:gd name="connsiteX443" fmla="*/ 149279 w 636190"/>
                  <a:gd name="connsiteY443" fmla="*/ 206960 h 601986"/>
                  <a:gd name="connsiteX444" fmla="*/ 152604 w 636190"/>
                  <a:gd name="connsiteY444" fmla="*/ 204901 h 601986"/>
                  <a:gd name="connsiteX445" fmla="*/ 152015 w 636190"/>
                  <a:gd name="connsiteY445" fmla="*/ 201454 h 601986"/>
                  <a:gd name="connsiteX446" fmla="*/ 151605 w 636190"/>
                  <a:gd name="connsiteY446" fmla="*/ 200462 h 601986"/>
                  <a:gd name="connsiteX447" fmla="*/ 150182 w 636190"/>
                  <a:gd name="connsiteY447" fmla="*/ 195782 h 601986"/>
                  <a:gd name="connsiteX448" fmla="*/ 150079 w 636190"/>
                  <a:gd name="connsiteY448" fmla="*/ 195810 h 601986"/>
                  <a:gd name="connsiteX449" fmla="*/ 149142 w 636190"/>
                  <a:gd name="connsiteY449" fmla="*/ 196111 h 601986"/>
                  <a:gd name="connsiteX450" fmla="*/ 147343 w 636190"/>
                  <a:gd name="connsiteY450" fmla="*/ 191658 h 601986"/>
                  <a:gd name="connsiteX451" fmla="*/ 149108 w 636190"/>
                  <a:gd name="connsiteY451" fmla="*/ 190871 h 601986"/>
                  <a:gd name="connsiteX452" fmla="*/ 148089 w 636190"/>
                  <a:gd name="connsiteY452" fmla="*/ 188750 h 601986"/>
                  <a:gd name="connsiteX453" fmla="*/ 146830 w 636190"/>
                  <a:gd name="connsiteY453" fmla="*/ 186096 h 601986"/>
                  <a:gd name="connsiteX454" fmla="*/ 150449 w 636190"/>
                  <a:gd name="connsiteY454" fmla="*/ 185002 h 601986"/>
                  <a:gd name="connsiteX455" fmla="*/ 150503 w 636190"/>
                  <a:gd name="connsiteY455" fmla="*/ 184988 h 601986"/>
                  <a:gd name="connsiteX456" fmla="*/ 149279 w 636190"/>
                  <a:gd name="connsiteY456" fmla="*/ 181725 h 601986"/>
                  <a:gd name="connsiteX457" fmla="*/ 149224 w 636190"/>
                  <a:gd name="connsiteY457" fmla="*/ 181752 h 601986"/>
                  <a:gd name="connsiteX458" fmla="*/ 149149 w 636190"/>
                  <a:gd name="connsiteY458" fmla="*/ 181567 h 601986"/>
                  <a:gd name="connsiteX459" fmla="*/ 149744 w 636190"/>
                  <a:gd name="connsiteY459" fmla="*/ 181301 h 601986"/>
                  <a:gd name="connsiteX460" fmla="*/ 152193 w 636190"/>
                  <a:gd name="connsiteY460" fmla="*/ 180151 h 601986"/>
                  <a:gd name="connsiteX461" fmla="*/ 152522 w 636190"/>
                  <a:gd name="connsiteY461" fmla="*/ 179960 h 601986"/>
                  <a:gd name="connsiteX462" fmla="*/ 150613 w 636190"/>
                  <a:gd name="connsiteY462" fmla="*/ 174638 h 601986"/>
                  <a:gd name="connsiteX463" fmla="*/ 153862 w 636190"/>
                  <a:gd name="connsiteY463" fmla="*/ 173276 h 601986"/>
                  <a:gd name="connsiteX464" fmla="*/ 155135 w 636190"/>
                  <a:gd name="connsiteY464" fmla="*/ 173140 h 601986"/>
                  <a:gd name="connsiteX465" fmla="*/ 155230 w 636190"/>
                  <a:gd name="connsiteY465" fmla="*/ 173140 h 601986"/>
                  <a:gd name="connsiteX466" fmla="*/ 155559 w 636190"/>
                  <a:gd name="connsiteY466" fmla="*/ 168673 h 601986"/>
                  <a:gd name="connsiteX467" fmla="*/ 155607 w 636190"/>
                  <a:gd name="connsiteY467" fmla="*/ 167756 h 601986"/>
                  <a:gd name="connsiteX468" fmla="*/ 155634 w 636190"/>
                  <a:gd name="connsiteY468" fmla="*/ 167277 h 601986"/>
                  <a:gd name="connsiteX469" fmla="*/ 155867 w 636190"/>
                  <a:gd name="connsiteY469" fmla="*/ 165717 h 601986"/>
                  <a:gd name="connsiteX470" fmla="*/ 156202 w 636190"/>
                  <a:gd name="connsiteY470" fmla="*/ 164650 h 601986"/>
                  <a:gd name="connsiteX471" fmla="*/ 156127 w 636190"/>
                  <a:gd name="connsiteY471" fmla="*/ 164589 h 601986"/>
                  <a:gd name="connsiteX472" fmla="*/ 156373 w 636190"/>
                  <a:gd name="connsiteY472" fmla="*/ 164431 h 601986"/>
                  <a:gd name="connsiteX473" fmla="*/ 158001 w 636190"/>
                  <a:gd name="connsiteY473" fmla="*/ 163905 h 601986"/>
                  <a:gd name="connsiteX474" fmla="*/ 160272 w 636190"/>
                  <a:gd name="connsiteY474" fmla="*/ 162838 h 601986"/>
                  <a:gd name="connsiteX475" fmla="*/ 160621 w 636190"/>
                  <a:gd name="connsiteY475" fmla="*/ 162714 h 601986"/>
                  <a:gd name="connsiteX476" fmla="*/ 170048 w 636190"/>
                  <a:gd name="connsiteY476" fmla="*/ 162345 h 601986"/>
                  <a:gd name="connsiteX477" fmla="*/ 174617 w 636190"/>
                  <a:gd name="connsiteY477" fmla="*/ 162181 h 601986"/>
                  <a:gd name="connsiteX478" fmla="*/ 178079 w 636190"/>
                  <a:gd name="connsiteY478" fmla="*/ 159465 h 601986"/>
                  <a:gd name="connsiteX479" fmla="*/ 182313 w 636190"/>
                  <a:gd name="connsiteY479" fmla="*/ 156140 h 601986"/>
                  <a:gd name="connsiteX480" fmla="*/ 182423 w 636190"/>
                  <a:gd name="connsiteY480" fmla="*/ 155928 h 601986"/>
                  <a:gd name="connsiteX481" fmla="*/ 182292 w 636190"/>
                  <a:gd name="connsiteY481" fmla="*/ 152631 h 601986"/>
                  <a:gd name="connsiteX482" fmla="*/ 182429 w 636190"/>
                  <a:gd name="connsiteY482" fmla="*/ 152624 h 601986"/>
                  <a:gd name="connsiteX483" fmla="*/ 184796 w 636190"/>
                  <a:gd name="connsiteY483" fmla="*/ 152740 h 601986"/>
                  <a:gd name="connsiteX484" fmla="*/ 187026 w 636190"/>
                  <a:gd name="connsiteY484" fmla="*/ 152829 h 601986"/>
                  <a:gd name="connsiteX485" fmla="*/ 187095 w 636190"/>
                  <a:gd name="connsiteY485" fmla="*/ 152829 h 601986"/>
                  <a:gd name="connsiteX486" fmla="*/ 187485 w 636190"/>
                  <a:gd name="connsiteY486" fmla="*/ 151160 h 601986"/>
                  <a:gd name="connsiteX487" fmla="*/ 187676 w 636190"/>
                  <a:gd name="connsiteY487" fmla="*/ 150374 h 601986"/>
                  <a:gd name="connsiteX488" fmla="*/ 187471 w 636190"/>
                  <a:gd name="connsiteY488" fmla="*/ 149669 h 601986"/>
                  <a:gd name="connsiteX489" fmla="*/ 189345 w 636190"/>
                  <a:gd name="connsiteY489" fmla="*/ 148971 h 601986"/>
                  <a:gd name="connsiteX490" fmla="*/ 189667 w 636190"/>
                  <a:gd name="connsiteY490" fmla="*/ 149819 h 601986"/>
                  <a:gd name="connsiteX491" fmla="*/ 191664 w 636190"/>
                  <a:gd name="connsiteY491" fmla="*/ 149272 h 601986"/>
                  <a:gd name="connsiteX492" fmla="*/ 191917 w 636190"/>
                  <a:gd name="connsiteY492" fmla="*/ 149908 h 601986"/>
                  <a:gd name="connsiteX493" fmla="*/ 195618 w 636190"/>
                  <a:gd name="connsiteY493" fmla="*/ 149984 h 601986"/>
                  <a:gd name="connsiteX494" fmla="*/ 195796 w 636190"/>
                  <a:gd name="connsiteY494" fmla="*/ 149984 h 601986"/>
                  <a:gd name="connsiteX495" fmla="*/ 198197 w 636190"/>
                  <a:gd name="connsiteY495" fmla="*/ 149423 h 601986"/>
                  <a:gd name="connsiteX496" fmla="*/ 201994 w 636190"/>
                  <a:gd name="connsiteY496" fmla="*/ 148513 h 601986"/>
                  <a:gd name="connsiteX497" fmla="*/ 202603 w 636190"/>
                  <a:gd name="connsiteY497" fmla="*/ 148369 h 601986"/>
                  <a:gd name="connsiteX498" fmla="*/ 202049 w 636190"/>
                  <a:gd name="connsiteY498" fmla="*/ 145913 h 601986"/>
                  <a:gd name="connsiteX499" fmla="*/ 205914 w 636190"/>
                  <a:gd name="connsiteY499" fmla="*/ 144538 h 601986"/>
                  <a:gd name="connsiteX500" fmla="*/ 205879 w 636190"/>
                  <a:gd name="connsiteY500" fmla="*/ 143724 h 601986"/>
                  <a:gd name="connsiteX501" fmla="*/ 208992 w 636190"/>
                  <a:gd name="connsiteY501" fmla="*/ 142746 h 601986"/>
                  <a:gd name="connsiteX502" fmla="*/ 209204 w 636190"/>
                  <a:gd name="connsiteY502" fmla="*/ 142637 h 601986"/>
                  <a:gd name="connsiteX503" fmla="*/ 212235 w 636190"/>
                  <a:gd name="connsiteY503" fmla="*/ 141672 h 601986"/>
                  <a:gd name="connsiteX504" fmla="*/ 213952 w 636190"/>
                  <a:gd name="connsiteY504" fmla="*/ 141022 h 601986"/>
                  <a:gd name="connsiteX505" fmla="*/ 213404 w 636190"/>
                  <a:gd name="connsiteY505" fmla="*/ 139928 h 601986"/>
                  <a:gd name="connsiteX506" fmla="*/ 213049 w 636190"/>
                  <a:gd name="connsiteY506" fmla="*/ 139203 h 601986"/>
                  <a:gd name="connsiteX507" fmla="*/ 214875 w 636190"/>
                  <a:gd name="connsiteY507" fmla="*/ 138491 h 601986"/>
                  <a:gd name="connsiteX508" fmla="*/ 215874 w 636190"/>
                  <a:gd name="connsiteY508" fmla="*/ 138177 h 601986"/>
                  <a:gd name="connsiteX509" fmla="*/ 216031 w 636190"/>
                  <a:gd name="connsiteY509" fmla="*/ 138252 h 601986"/>
                  <a:gd name="connsiteX510" fmla="*/ 216120 w 636190"/>
                  <a:gd name="connsiteY510" fmla="*/ 138389 h 601986"/>
                  <a:gd name="connsiteX511" fmla="*/ 216530 w 636190"/>
                  <a:gd name="connsiteY511" fmla="*/ 138929 h 601986"/>
                  <a:gd name="connsiteX512" fmla="*/ 217693 w 636190"/>
                  <a:gd name="connsiteY512" fmla="*/ 140537 h 601986"/>
                  <a:gd name="connsiteX513" fmla="*/ 217899 w 636190"/>
                  <a:gd name="connsiteY513" fmla="*/ 140584 h 601986"/>
                  <a:gd name="connsiteX514" fmla="*/ 218822 w 636190"/>
                  <a:gd name="connsiteY514" fmla="*/ 140065 h 601986"/>
                  <a:gd name="connsiteX515" fmla="*/ 219239 w 636190"/>
                  <a:gd name="connsiteY515" fmla="*/ 139750 h 601986"/>
                  <a:gd name="connsiteX516" fmla="*/ 219787 w 636190"/>
                  <a:gd name="connsiteY516" fmla="*/ 139257 h 601986"/>
                  <a:gd name="connsiteX517" fmla="*/ 221387 w 636190"/>
                  <a:gd name="connsiteY517" fmla="*/ 137527 h 601986"/>
                  <a:gd name="connsiteX518" fmla="*/ 221408 w 636190"/>
                  <a:gd name="connsiteY518" fmla="*/ 137308 h 601986"/>
                  <a:gd name="connsiteX519" fmla="*/ 221018 w 636190"/>
                  <a:gd name="connsiteY519" fmla="*/ 136583 h 601986"/>
                  <a:gd name="connsiteX520" fmla="*/ 220922 w 636190"/>
                  <a:gd name="connsiteY520" fmla="*/ 136309 h 601986"/>
                  <a:gd name="connsiteX521" fmla="*/ 220888 w 636190"/>
                  <a:gd name="connsiteY521" fmla="*/ 136076 h 601986"/>
                  <a:gd name="connsiteX522" fmla="*/ 220929 w 636190"/>
                  <a:gd name="connsiteY522" fmla="*/ 136049 h 601986"/>
                  <a:gd name="connsiteX523" fmla="*/ 220861 w 636190"/>
                  <a:gd name="connsiteY523" fmla="*/ 135379 h 601986"/>
                  <a:gd name="connsiteX524" fmla="*/ 220861 w 636190"/>
                  <a:gd name="connsiteY524" fmla="*/ 134736 h 601986"/>
                  <a:gd name="connsiteX525" fmla="*/ 220532 w 636190"/>
                  <a:gd name="connsiteY525" fmla="*/ 133709 h 601986"/>
                  <a:gd name="connsiteX526" fmla="*/ 220423 w 636190"/>
                  <a:gd name="connsiteY526" fmla="*/ 133703 h 601986"/>
                  <a:gd name="connsiteX527" fmla="*/ 220416 w 636190"/>
                  <a:gd name="connsiteY527" fmla="*/ 133491 h 601986"/>
                  <a:gd name="connsiteX528" fmla="*/ 220505 w 636190"/>
                  <a:gd name="connsiteY528" fmla="*/ 133491 h 601986"/>
                  <a:gd name="connsiteX529" fmla="*/ 220683 w 636190"/>
                  <a:gd name="connsiteY529" fmla="*/ 133498 h 601986"/>
                  <a:gd name="connsiteX530" fmla="*/ 220772 w 636190"/>
                  <a:gd name="connsiteY530" fmla="*/ 133614 h 601986"/>
                  <a:gd name="connsiteX531" fmla="*/ 220785 w 636190"/>
                  <a:gd name="connsiteY531" fmla="*/ 133696 h 601986"/>
                  <a:gd name="connsiteX532" fmla="*/ 220881 w 636190"/>
                  <a:gd name="connsiteY532" fmla="*/ 133792 h 601986"/>
                  <a:gd name="connsiteX533" fmla="*/ 221011 w 636190"/>
                  <a:gd name="connsiteY533" fmla="*/ 133833 h 601986"/>
                  <a:gd name="connsiteX534" fmla="*/ 221141 w 636190"/>
                  <a:gd name="connsiteY534" fmla="*/ 133675 h 601986"/>
                  <a:gd name="connsiteX535" fmla="*/ 221319 w 636190"/>
                  <a:gd name="connsiteY535" fmla="*/ 133675 h 601986"/>
                  <a:gd name="connsiteX536" fmla="*/ 221476 w 636190"/>
                  <a:gd name="connsiteY536" fmla="*/ 133867 h 601986"/>
                  <a:gd name="connsiteX537" fmla="*/ 221730 w 636190"/>
                  <a:gd name="connsiteY537" fmla="*/ 133874 h 601986"/>
                  <a:gd name="connsiteX538" fmla="*/ 222003 w 636190"/>
                  <a:gd name="connsiteY538" fmla="*/ 133757 h 601986"/>
                  <a:gd name="connsiteX539" fmla="*/ 222202 w 636190"/>
                  <a:gd name="connsiteY539" fmla="*/ 133785 h 601986"/>
                  <a:gd name="connsiteX540" fmla="*/ 222359 w 636190"/>
                  <a:gd name="connsiteY540" fmla="*/ 133997 h 601986"/>
                  <a:gd name="connsiteX541" fmla="*/ 222503 w 636190"/>
                  <a:gd name="connsiteY541" fmla="*/ 134052 h 601986"/>
                  <a:gd name="connsiteX542" fmla="*/ 222803 w 636190"/>
                  <a:gd name="connsiteY542" fmla="*/ 134024 h 601986"/>
                  <a:gd name="connsiteX543" fmla="*/ 223016 w 636190"/>
                  <a:gd name="connsiteY543" fmla="*/ 134284 h 601986"/>
                  <a:gd name="connsiteX544" fmla="*/ 223125 w 636190"/>
                  <a:gd name="connsiteY544" fmla="*/ 134455 h 601986"/>
                  <a:gd name="connsiteX545" fmla="*/ 223193 w 636190"/>
                  <a:gd name="connsiteY545" fmla="*/ 134517 h 601986"/>
                  <a:gd name="connsiteX546" fmla="*/ 223330 w 636190"/>
                  <a:gd name="connsiteY546" fmla="*/ 134462 h 601986"/>
                  <a:gd name="connsiteX547" fmla="*/ 224151 w 636190"/>
                  <a:gd name="connsiteY547" fmla="*/ 133860 h 601986"/>
                  <a:gd name="connsiteX548" fmla="*/ 224329 w 636190"/>
                  <a:gd name="connsiteY548" fmla="*/ 133860 h 601986"/>
                  <a:gd name="connsiteX549" fmla="*/ 224739 w 636190"/>
                  <a:gd name="connsiteY549" fmla="*/ 134017 h 601986"/>
                  <a:gd name="connsiteX550" fmla="*/ 224863 w 636190"/>
                  <a:gd name="connsiteY550" fmla="*/ 133798 h 601986"/>
                  <a:gd name="connsiteX551" fmla="*/ 224952 w 636190"/>
                  <a:gd name="connsiteY551" fmla="*/ 133723 h 601986"/>
                  <a:gd name="connsiteX552" fmla="*/ 225109 w 636190"/>
                  <a:gd name="connsiteY552" fmla="*/ 133703 h 601986"/>
                  <a:gd name="connsiteX553" fmla="*/ 225471 w 636190"/>
                  <a:gd name="connsiteY553" fmla="*/ 133737 h 601986"/>
                  <a:gd name="connsiteX554" fmla="*/ 226491 w 636190"/>
                  <a:gd name="connsiteY554" fmla="*/ 133573 h 601986"/>
                  <a:gd name="connsiteX555" fmla="*/ 226285 w 636190"/>
                  <a:gd name="connsiteY555" fmla="*/ 133436 h 601986"/>
                  <a:gd name="connsiteX556" fmla="*/ 226203 w 636190"/>
                  <a:gd name="connsiteY556" fmla="*/ 133251 h 601986"/>
                  <a:gd name="connsiteX557" fmla="*/ 226121 w 636190"/>
                  <a:gd name="connsiteY557" fmla="*/ 132984 h 601986"/>
                  <a:gd name="connsiteX558" fmla="*/ 226073 w 636190"/>
                  <a:gd name="connsiteY558" fmla="*/ 132861 h 601986"/>
                  <a:gd name="connsiteX559" fmla="*/ 225964 w 636190"/>
                  <a:gd name="connsiteY559" fmla="*/ 132649 h 601986"/>
                  <a:gd name="connsiteX560" fmla="*/ 226176 w 636190"/>
                  <a:gd name="connsiteY560" fmla="*/ 132314 h 601986"/>
                  <a:gd name="connsiteX561" fmla="*/ 226292 w 636190"/>
                  <a:gd name="connsiteY561" fmla="*/ 132328 h 601986"/>
                  <a:gd name="connsiteX562" fmla="*/ 229870 w 636190"/>
                  <a:gd name="connsiteY562" fmla="*/ 132519 h 601986"/>
                  <a:gd name="connsiteX563" fmla="*/ 231950 w 636190"/>
                  <a:gd name="connsiteY563" fmla="*/ 132594 h 601986"/>
                  <a:gd name="connsiteX564" fmla="*/ 232059 w 636190"/>
                  <a:gd name="connsiteY564" fmla="*/ 132246 h 601986"/>
                  <a:gd name="connsiteX565" fmla="*/ 232599 w 636190"/>
                  <a:gd name="connsiteY565" fmla="*/ 130583 h 601986"/>
                  <a:gd name="connsiteX566" fmla="*/ 232900 w 636190"/>
                  <a:gd name="connsiteY566" fmla="*/ 130570 h 601986"/>
                  <a:gd name="connsiteX567" fmla="*/ 235069 w 636190"/>
                  <a:gd name="connsiteY567" fmla="*/ 130460 h 601986"/>
                  <a:gd name="connsiteX568" fmla="*/ 239433 w 636190"/>
                  <a:gd name="connsiteY568" fmla="*/ 130248 h 601986"/>
                  <a:gd name="connsiteX569" fmla="*/ 239536 w 636190"/>
                  <a:gd name="connsiteY569" fmla="*/ 131000 h 601986"/>
                  <a:gd name="connsiteX570" fmla="*/ 240692 w 636190"/>
                  <a:gd name="connsiteY570" fmla="*/ 130802 h 601986"/>
                  <a:gd name="connsiteX571" fmla="*/ 243401 w 636190"/>
                  <a:gd name="connsiteY571" fmla="*/ 130399 h 601986"/>
                  <a:gd name="connsiteX572" fmla="*/ 244256 w 636190"/>
                  <a:gd name="connsiteY572" fmla="*/ 130227 h 601986"/>
                  <a:gd name="connsiteX573" fmla="*/ 245214 w 636190"/>
                  <a:gd name="connsiteY573" fmla="*/ 130036 h 601986"/>
                  <a:gd name="connsiteX574" fmla="*/ 249414 w 636190"/>
                  <a:gd name="connsiteY574" fmla="*/ 129229 h 601986"/>
                  <a:gd name="connsiteX575" fmla="*/ 249626 w 636190"/>
                  <a:gd name="connsiteY575" fmla="*/ 129188 h 601986"/>
                  <a:gd name="connsiteX576" fmla="*/ 249065 w 636190"/>
                  <a:gd name="connsiteY576" fmla="*/ 126089 h 601986"/>
                  <a:gd name="connsiteX577" fmla="*/ 251158 w 636190"/>
                  <a:gd name="connsiteY577" fmla="*/ 125453 h 601986"/>
                  <a:gd name="connsiteX578" fmla="*/ 251049 w 636190"/>
                  <a:gd name="connsiteY578" fmla="*/ 124844 h 601986"/>
                  <a:gd name="connsiteX579" fmla="*/ 254196 w 636190"/>
                  <a:gd name="connsiteY579" fmla="*/ 123961 h 601986"/>
                  <a:gd name="connsiteX580" fmla="*/ 256132 w 636190"/>
                  <a:gd name="connsiteY580" fmla="*/ 123414 h 601986"/>
                  <a:gd name="connsiteX581" fmla="*/ 256330 w 636190"/>
                  <a:gd name="connsiteY581" fmla="*/ 123366 h 601986"/>
                  <a:gd name="connsiteX582" fmla="*/ 258492 w 636190"/>
                  <a:gd name="connsiteY582" fmla="*/ 122744 h 601986"/>
                  <a:gd name="connsiteX583" fmla="*/ 258546 w 636190"/>
                  <a:gd name="connsiteY583" fmla="*/ 123038 h 601986"/>
                  <a:gd name="connsiteX584" fmla="*/ 260804 w 636190"/>
                  <a:gd name="connsiteY584" fmla="*/ 122949 h 601986"/>
                  <a:gd name="connsiteX585" fmla="*/ 260763 w 636190"/>
                  <a:gd name="connsiteY585" fmla="*/ 121957 h 601986"/>
                  <a:gd name="connsiteX586" fmla="*/ 260462 w 636190"/>
                  <a:gd name="connsiteY586" fmla="*/ 118749 h 601986"/>
                  <a:gd name="connsiteX587" fmla="*/ 260065 w 636190"/>
                  <a:gd name="connsiteY587" fmla="*/ 115513 h 601986"/>
                  <a:gd name="connsiteX588" fmla="*/ 259470 w 636190"/>
                  <a:gd name="connsiteY588" fmla="*/ 111155 h 601986"/>
                  <a:gd name="connsiteX589" fmla="*/ 258533 w 636190"/>
                  <a:gd name="connsiteY589" fmla="*/ 103685 h 601986"/>
                  <a:gd name="connsiteX590" fmla="*/ 258259 w 636190"/>
                  <a:gd name="connsiteY590" fmla="*/ 101729 h 601986"/>
                  <a:gd name="connsiteX591" fmla="*/ 257849 w 636190"/>
                  <a:gd name="connsiteY591" fmla="*/ 99985 h 601986"/>
                  <a:gd name="connsiteX592" fmla="*/ 256487 w 636190"/>
                  <a:gd name="connsiteY592" fmla="*/ 95080 h 601986"/>
                  <a:gd name="connsiteX593" fmla="*/ 252869 w 636190"/>
                  <a:gd name="connsiteY593" fmla="*/ 95791 h 601986"/>
                  <a:gd name="connsiteX594" fmla="*/ 249414 w 636190"/>
                  <a:gd name="connsiteY594" fmla="*/ 96407 h 601986"/>
                  <a:gd name="connsiteX595" fmla="*/ 249394 w 636190"/>
                  <a:gd name="connsiteY595" fmla="*/ 96304 h 601986"/>
                  <a:gd name="connsiteX596" fmla="*/ 248634 w 636190"/>
                  <a:gd name="connsiteY596" fmla="*/ 91967 h 601986"/>
                  <a:gd name="connsiteX597" fmla="*/ 248244 w 636190"/>
                  <a:gd name="connsiteY597" fmla="*/ 89799 h 601986"/>
                  <a:gd name="connsiteX598" fmla="*/ 247054 w 636190"/>
                  <a:gd name="connsiteY598" fmla="*/ 83211 h 601986"/>
                  <a:gd name="connsiteX599" fmla="*/ 247034 w 636190"/>
                  <a:gd name="connsiteY599" fmla="*/ 83081 h 601986"/>
                  <a:gd name="connsiteX600" fmla="*/ 247013 w 636190"/>
                  <a:gd name="connsiteY600" fmla="*/ 82999 h 601986"/>
                  <a:gd name="connsiteX601" fmla="*/ 243545 w 636190"/>
                  <a:gd name="connsiteY601" fmla="*/ 83533 h 601986"/>
                  <a:gd name="connsiteX602" fmla="*/ 243504 w 636190"/>
                  <a:gd name="connsiteY602" fmla="*/ 83533 h 601986"/>
                  <a:gd name="connsiteX603" fmla="*/ 243497 w 636190"/>
                  <a:gd name="connsiteY603" fmla="*/ 83423 h 601986"/>
                  <a:gd name="connsiteX604" fmla="*/ 243305 w 636190"/>
                  <a:gd name="connsiteY604" fmla="*/ 80488 h 601986"/>
                  <a:gd name="connsiteX605" fmla="*/ 243271 w 636190"/>
                  <a:gd name="connsiteY605" fmla="*/ 80235 h 601986"/>
                  <a:gd name="connsiteX606" fmla="*/ 243251 w 636190"/>
                  <a:gd name="connsiteY606" fmla="*/ 79798 h 601986"/>
                  <a:gd name="connsiteX607" fmla="*/ 243230 w 636190"/>
                  <a:gd name="connsiteY607" fmla="*/ 79346 h 601986"/>
                  <a:gd name="connsiteX608" fmla="*/ 243223 w 636190"/>
                  <a:gd name="connsiteY608" fmla="*/ 79141 h 601986"/>
                  <a:gd name="connsiteX609" fmla="*/ 243182 w 636190"/>
                  <a:gd name="connsiteY609" fmla="*/ 78771 h 601986"/>
                  <a:gd name="connsiteX610" fmla="*/ 243155 w 636190"/>
                  <a:gd name="connsiteY610" fmla="*/ 78450 h 601986"/>
                  <a:gd name="connsiteX611" fmla="*/ 243018 w 636190"/>
                  <a:gd name="connsiteY611" fmla="*/ 77232 h 601986"/>
                  <a:gd name="connsiteX612" fmla="*/ 243004 w 636190"/>
                  <a:gd name="connsiteY612" fmla="*/ 76979 h 601986"/>
                  <a:gd name="connsiteX613" fmla="*/ 242902 w 636190"/>
                  <a:gd name="connsiteY613" fmla="*/ 76493 h 601986"/>
                  <a:gd name="connsiteX614" fmla="*/ 242861 w 636190"/>
                  <a:gd name="connsiteY614" fmla="*/ 75980 h 601986"/>
                  <a:gd name="connsiteX615" fmla="*/ 242833 w 636190"/>
                  <a:gd name="connsiteY615" fmla="*/ 75556 h 601986"/>
                  <a:gd name="connsiteX616" fmla="*/ 242792 w 636190"/>
                  <a:gd name="connsiteY616" fmla="*/ 75201 h 601986"/>
                  <a:gd name="connsiteX617" fmla="*/ 242751 w 636190"/>
                  <a:gd name="connsiteY617" fmla="*/ 74927 h 601986"/>
                  <a:gd name="connsiteX618" fmla="*/ 242601 w 636190"/>
                  <a:gd name="connsiteY618" fmla="*/ 74092 h 601986"/>
                  <a:gd name="connsiteX619" fmla="*/ 242519 w 636190"/>
                  <a:gd name="connsiteY619" fmla="*/ 73736 h 601986"/>
                  <a:gd name="connsiteX620" fmla="*/ 242505 w 636190"/>
                  <a:gd name="connsiteY620" fmla="*/ 73374 h 601986"/>
                  <a:gd name="connsiteX621" fmla="*/ 242491 w 636190"/>
                  <a:gd name="connsiteY621" fmla="*/ 73100 h 601986"/>
                  <a:gd name="connsiteX622" fmla="*/ 242477 w 636190"/>
                  <a:gd name="connsiteY622" fmla="*/ 72957 h 601986"/>
                  <a:gd name="connsiteX623" fmla="*/ 242437 w 636190"/>
                  <a:gd name="connsiteY623" fmla="*/ 72676 h 601986"/>
                  <a:gd name="connsiteX624" fmla="*/ 242416 w 636190"/>
                  <a:gd name="connsiteY624" fmla="*/ 72423 h 601986"/>
                  <a:gd name="connsiteX625" fmla="*/ 242361 w 636190"/>
                  <a:gd name="connsiteY625" fmla="*/ 72067 h 601986"/>
                  <a:gd name="connsiteX626" fmla="*/ 242313 w 636190"/>
                  <a:gd name="connsiteY626" fmla="*/ 71794 h 601986"/>
                  <a:gd name="connsiteX627" fmla="*/ 242245 w 636190"/>
                  <a:gd name="connsiteY627" fmla="*/ 71383 h 601986"/>
                  <a:gd name="connsiteX628" fmla="*/ 242190 w 636190"/>
                  <a:gd name="connsiteY628" fmla="*/ 71151 h 601986"/>
                  <a:gd name="connsiteX629" fmla="*/ 242163 w 636190"/>
                  <a:gd name="connsiteY629" fmla="*/ 71069 h 601986"/>
                  <a:gd name="connsiteX630" fmla="*/ 242088 w 636190"/>
                  <a:gd name="connsiteY630" fmla="*/ 70925 h 601986"/>
                  <a:gd name="connsiteX631" fmla="*/ 242040 w 636190"/>
                  <a:gd name="connsiteY631" fmla="*/ 70911 h 601986"/>
                  <a:gd name="connsiteX632" fmla="*/ 241917 w 636190"/>
                  <a:gd name="connsiteY632" fmla="*/ 70959 h 601986"/>
                  <a:gd name="connsiteX633" fmla="*/ 241075 w 636190"/>
                  <a:gd name="connsiteY633" fmla="*/ 71329 h 601986"/>
                  <a:gd name="connsiteX634" fmla="*/ 240692 w 636190"/>
                  <a:gd name="connsiteY634" fmla="*/ 71452 h 601986"/>
                  <a:gd name="connsiteX635" fmla="*/ 240507 w 636190"/>
                  <a:gd name="connsiteY635" fmla="*/ 71513 h 601986"/>
                  <a:gd name="connsiteX636" fmla="*/ 240336 w 636190"/>
                  <a:gd name="connsiteY636" fmla="*/ 71602 h 601986"/>
                  <a:gd name="connsiteX637" fmla="*/ 240022 w 636190"/>
                  <a:gd name="connsiteY637" fmla="*/ 71705 h 601986"/>
                  <a:gd name="connsiteX638" fmla="*/ 239796 w 636190"/>
                  <a:gd name="connsiteY638" fmla="*/ 71794 h 601986"/>
                  <a:gd name="connsiteX639" fmla="*/ 239659 w 636190"/>
                  <a:gd name="connsiteY639" fmla="*/ 71814 h 601986"/>
                  <a:gd name="connsiteX640" fmla="*/ 239502 w 636190"/>
                  <a:gd name="connsiteY640" fmla="*/ 71903 h 601986"/>
                  <a:gd name="connsiteX641" fmla="*/ 239324 w 636190"/>
                  <a:gd name="connsiteY641" fmla="*/ 71937 h 601986"/>
                  <a:gd name="connsiteX642" fmla="*/ 239139 w 636190"/>
                  <a:gd name="connsiteY642" fmla="*/ 71910 h 601986"/>
                  <a:gd name="connsiteX643" fmla="*/ 239091 w 636190"/>
                  <a:gd name="connsiteY643" fmla="*/ 71650 h 601986"/>
                  <a:gd name="connsiteX644" fmla="*/ 239057 w 636190"/>
                  <a:gd name="connsiteY644" fmla="*/ 71151 h 601986"/>
                  <a:gd name="connsiteX645" fmla="*/ 239044 w 636190"/>
                  <a:gd name="connsiteY645" fmla="*/ 70932 h 601986"/>
                  <a:gd name="connsiteX646" fmla="*/ 238968 w 636190"/>
                  <a:gd name="connsiteY646" fmla="*/ 70706 h 601986"/>
                  <a:gd name="connsiteX647" fmla="*/ 238893 w 636190"/>
                  <a:gd name="connsiteY647" fmla="*/ 70474 h 601986"/>
                  <a:gd name="connsiteX648" fmla="*/ 238825 w 636190"/>
                  <a:gd name="connsiteY648" fmla="*/ 70002 h 601986"/>
                  <a:gd name="connsiteX649" fmla="*/ 238783 w 636190"/>
                  <a:gd name="connsiteY649" fmla="*/ 69660 h 601986"/>
                  <a:gd name="connsiteX650" fmla="*/ 238578 w 636190"/>
                  <a:gd name="connsiteY650" fmla="*/ 68927 h 601986"/>
                  <a:gd name="connsiteX651" fmla="*/ 238441 w 636190"/>
                  <a:gd name="connsiteY651" fmla="*/ 68305 h 601986"/>
                  <a:gd name="connsiteX652" fmla="*/ 238264 w 636190"/>
                  <a:gd name="connsiteY652" fmla="*/ 67552 h 601986"/>
                  <a:gd name="connsiteX653" fmla="*/ 238216 w 636190"/>
                  <a:gd name="connsiteY653" fmla="*/ 67251 h 601986"/>
                  <a:gd name="connsiteX654" fmla="*/ 238113 w 636190"/>
                  <a:gd name="connsiteY654" fmla="*/ 66855 h 601986"/>
                  <a:gd name="connsiteX655" fmla="*/ 238058 w 636190"/>
                  <a:gd name="connsiteY655" fmla="*/ 66574 h 601986"/>
                  <a:gd name="connsiteX656" fmla="*/ 237744 w 636190"/>
                  <a:gd name="connsiteY656" fmla="*/ 66082 h 601986"/>
                  <a:gd name="connsiteX657" fmla="*/ 237381 w 636190"/>
                  <a:gd name="connsiteY657" fmla="*/ 65220 h 601986"/>
                  <a:gd name="connsiteX658" fmla="*/ 237299 w 636190"/>
                  <a:gd name="connsiteY658" fmla="*/ 64973 h 601986"/>
                  <a:gd name="connsiteX659" fmla="*/ 237183 w 636190"/>
                  <a:gd name="connsiteY659" fmla="*/ 64549 h 601986"/>
                  <a:gd name="connsiteX660" fmla="*/ 237107 w 636190"/>
                  <a:gd name="connsiteY660" fmla="*/ 64337 h 601986"/>
                  <a:gd name="connsiteX661" fmla="*/ 237087 w 636190"/>
                  <a:gd name="connsiteY661" fmla="*/ 64242 h 601986"/>
                  <a:gd name="connsiteX662" fmla="*/ 239132 w 636190"/>
                  <a:gd name="connsiteY662" fmla="*/ 63619 h 601986"/>
                  <a:gd name="connsiteX663" fmla="*/ 239645 w 636190"/>
                  <a:gd name="connsiteY663" fmla="*/ 63434 h 601986"/>
                  <a:gd name="connsiteX664" fmla="*/ 239864 w 636190"/>
                  <a:gd name="connsiteY664" fmla="*/ 63359 h 601986"/>
                  <a:gd name="connsiteX665" fmla="*/ 240056 w 636190"/>
                  <a:gd name="connsiteY665" fmla="*/ 63284 h 601986"/>
                  <a:gd name="connsiteX666" fmla="*/ 240343 w 636190"/>
                  <a:gd name="connsiteY666" fmla="*/ 63140 h 601986"/>
                  <a:gd name="connsiteX667" fmla="*/ 240391 w 636190"/>
                  <a:gd name="connsiteY667" fmla="*/ 63058 h 601986"/>
                  <a:gd name="connsiteX668" fmla="*/ 240384 w 636190"/>
                  <a:gd name="connsiteY668" fmla="*/ 63024 h 601986"/>
                  <a:gd name="connsiteX669" fmla="*/ 240220 w 636190"/>
                  <a:gd name="connsiteY669" fmla="*/ 62737 h 601986"/>
                  <a:gd name="connsiteX670" fmla="*/ 240104 w 636190"/>
                  <a:gd name="connsiteY670" fmla="*/ 62518 h 601986"/>
                  <a:gd name="connsiteX671" fmla="*/ 240028 w 636190"/>
                  <a:gd name="connsiteY671" fmla="*/ 62326 h 601986"/>
                  <a:gd name="connsiteX672" fmla="*/ 239981 w 636190"/>
                  <a:gd name="connsiteY672" fmla="*/ 62176 h 601986"/>
                  <a:gd name="connsiteX673" fmla="*/ 239488 w 636190"/>
                  <a:gd name="connsiteY673" fmla="*/ 60301 h 601986"/>
                  <a:gd name="connsiteX674" fmla="*/ 239413 w 636190"/>
                  <a:gd name="connsiteY674" fmla="*/ 59952 h 601986"/>
                  <a:gd name="connsiteX675" fmla="*/ 239365 w 636190"/>
                  <a:gd name="connsiteY675" fmla="*/ 59740 h 601986"/>
                  <a:gd name="connsiteX676" fmla="*/ 239317 w 636190"/>
                  <a:gd name="connsiteY676" fmla="*/ 59556 h 601986"/>
                  <a:gd name="connsiteX677" fmla="*/ 239255 w 636190"/>
                  <a:gd name="connsiteY677" fmla="*/ 59350 h 601986"/>
                  <a:gd name="connsiteX678" fmla="*/ 239132 w 636190"/>
                  <a:gd name="connsiteY678" fmla="*/ 58995 h 601986"/>
                  <a:gd name="connsiteX679" fmla="*/ 239030 w 636190"/>
                  <a:gd name="connsiteY679" fmla="*/ 58646 h 601986"/>
                  <a:gd name="connsiteX680" fmla="*/ 238982 w 636190"/>
                  <a:gd name="connsiteY680" fmla="*/ 58427 h 601986"/>
                  <a:gd name="connsiteX681" fmla="*/ 238968 w 636190"/>
                  <a:gd name="connsiteY681" fmla="*/ 58222 h 601986"/>
                  <a:gd name="connsiteX682" fmla="*/ 238934 w 636190"/>
                  <a:gd name="connsiteY682" fmla="*/ 57907 h 601986"/>
                  <a:gd name="connsiteX683" fmla="*/ 238886 w 636190"/>
                  <a:gd name="connsiteY683" fmla="*/ 57613 h 601986"/>
                  <a:gd name="connsiteX684" fmla="*/ 238866 w 636190"/>
                  <a:gd name="connsiteY684" fmla="*/ 57387 h 601986"/>
                  <a:gd name="connsiteX685" fmla="*/ 238831 w 636190"/>
                  <a:gd name="connsiteY685" fmla="*/ 57059 h 601986"/>
                  <a:gd name="connsiteX686" fmla="*/ 238770 w 636190"/>
                  <a:gd name="connsiteY686" fmla="*/ 56812 h 601986"/>
                  <a:gd name="connsiteX687" fmla="*/ 238736 w 636190"/>
                  <a:gd name="connsiteY687" fmla="*/ 56580 h 601986"/>
                  <a:gd name="connsiteX688" fmla="*/ 238715 w 636190"/>
                  <a:gd name="connsiteY688" fmla="*/ 56471 h 601986"/>
                  <a:gd name="connsiteX689" fmla="*/ 238729 w 636190"/>
                  <a:gd name="connsiteY689" fmla="*/ 56361 h 601986"/>
                  <a:gd name="connsiteX690" fmla="*/ 238838 w 636190"/>
                  <a:gd name="connsiteY690" fmla="*/ 56300 h 601986"/>
                  <a:gd name="connsiteX691" fmla="*/ 239433 w 636190"/>
                  <a:gd name="connsiteY691" fmla="*/ 56169 h 601986"/>
                  <a:gd name="connsiteX692" fmla="*/ 239420 w 636190"/>
                  <a:gd name="connsiteY692" fmla="*/ 56122 h 601986"/>
                  <a:gd name="connsiteX693" fmla="*/ 239474 w 636190"/>
                  <a:gd name="connsiteY693" fmla="*/ 56108 h 601986"/>
                  <a:gd name="connsiteX694" fmla="*/ 239433 w 636190"/>
                  <a:gd name="connsiteY694" fmla="*/ 55889 h 601986"/>
                  <a:gd name="connsiteX695" fmla="*/ 239563 w 636190"/>
                  <a:gd name="connsiteY695" fmla="*/ 55971 h 601986"/>
                  <a:gd name="connsiteX696" fmla="*/ 242101 w 636190"/>
                  <a:gd name="connsiteY696" fmla="*/ 55342 h 601986"/>
                  <a:gd name="connsiteX697" fmla="*/ 243517 w 636190"/>
                  <a:gd name="connsiteY697" fmla="*/ 54966 h 601986"/>
                  <a:gd name="connsiteX698" fmla="*/ 244632 w 636190"/>
                  <a:gd name="connsiteY698" fmla="*/ 54664 h 601986"/>
                  <a:gd name="connsiteX699" fmla="*/ 246178 w 636190"/>
                  <a:gd name="connsiteY699" fmla="*/ 53987 h 601986"/>
                  <a:gd name="connsiteX700" fmla="*/ 248935 w 636190"/>
                  <a:gd name="connsiteY700" fmla="*/ 52749 h 601986"/>
                  <a:gd name="connsiteX701" fmla="*/ 249763 w 636190"/>
                  <a:gd name="connsiteY701" fmla="*/ 52380 h 601986"/>
                  <a:gd name="connsiteX702" fmla="*/ 250235 w 636190"/>
                  <a:gd name="connsiteY702" fmla="*/ 52168 h 601986"/>
                  <a:gd name="connsiteX703" fmla="*/ 251453 w 636190"/>
                  <a:gd name="connsiteY703" fmla="*/ 51607 h 601986"/>
                  <a:gd name="connsiteX704" fmla="*/ 252294 w 636190"/>
                  <a:gd name="connsiteY704" fmla="*/ 51224 h 601986"/>
                  <a:gd name="connsiteX705" fmla="*/ 253984 w 636190"/>
                  <a:gd name="connsiteY705" fmla="*/ 50464 h 601986"/>
                  <a:gd name="connsiteX706" fmla="*/ 254305 w 636190"/>
                  <a:gd name="connsiteY706" fmla="*/ 50321 h 601986"/>
                  <a:gd name="connsiteX707" fmla="*/ 254688 w 636190"/>
                  <a:gd name="connsiteY707" fmla="*/ 50150 h 601986"/>
                  <a:gd name="connsiteX708" fmla="*/ 255064 w 636190"/>
                  <a:gd name="connsiteY708" fmla="*/ 49979 h 601986"/>
                  <a:gd name="connsiteX709" fmla="*/ 257165 w 636190"/>
                  <a:gd name="connsiteY709" fmla="*/ 49035 h 601986"/>
                  <a:gd name="connsiteX710" fmla="*/ 258594 w 636190"/>
                  <a:gd name="connsiteY710" fmla="*/ 48323 h 601986"/>
                  <a:gd name="connsiteX711" fmla="*/ 259935 w 636190"/>
                  <a:gd name="connsiteY711" fmla="*/ 47728 h 601986"/>
                  <a:gd name="connsiteX712" fmla="*/ 261399 w 636190"/>
                  <a:gd name="connsiteY712" fmla="*/ 47194 h 601986"/>
                  <a:gd name="connsiteX713" fmla="*/ 262001 w 636190"/>
                  <a:gd name="connsiteY713" fmla="*/ 46921 h 601986"/>
                  <a:gd name="connsiteX714" fmla="*/ 262562 w 636190"/>
                  <a:gd name="connsiteY714" fmla="*/ 46668 h 601986"/>
                  <a:gd name="connsiteX715" fmla="*/ 263397 w 636190"/>
                  <a:gd name="connsiteY715" fmla="*/ 46291 h 601986"/>
                  <a:gd name="connsiteX716" fmla="*/ 264204 w 636190"/>
                  <a:gd name="connsiteY716" fmla="*/ 45963 h 601986"/>
                  <a:gd name="connsiteX717" fmla="*/ 265367 w 636190"/>
                  <a:gd name="connsiteY717" fmla="*/ 45471 h 601986"/>
                  <a:gd name="connsiteX718" fmla="*/ 266249 w 636190"/>
                  <a:gd name="connsiteY718" fmla="*/ 45101 h 601986"/>
                  <a:gd name="connsiteX719" fmla="*/ 266988 w 636190"/>
                  <a:gd name="connsiteY719" fmla="*/ 44793 h 601986"/>
                  <a:gd name="connsiteX720" fmla="*/ 267241 w 636190"/>
                  <a:gd name="connsiteY720" fmla="*/ 44691 h 601986"/>
                  <a:gd name="connsiteX721" fmla="*/ 267262 w 636190"/>
                  <a:gd name="connsiteY721" fmla="*/ 44786 h 601986"/>
                  <a:gd name="connsiteX722" fmla="*/ 267357 w 636190"/>
                  <a:gd name="connsiteY722" fmla="*/ 44752 h 601986"/>
                  <a:gd name="connsiteX723" fmla="*/ 268041 w 636190"/>
                  <a:gd name="connsiteY723" fmla="*/ 48460 h 601986"/>
                  <a:gd name="connsiteX724" fmla="*/ 268390 w 636190"/>
                  <a:gd name="connsiteY724" fmla="*/ 50382 h 601986"/>
                  <a:gd name="connsiteX725" fmla="*/ 268767 w 636190"/>
                  <a:gd name="connsiteY725" fmla="*/ 52359 h 601986"/>
                  <a:gd name="connsiteX726" fmla="*/ 269375 w 636190"/>
                  <a:gd name="connsiteY726" fmla="*/ 57421 h 601986"/>
                  <a:gd name="connsiteX727" fmla="*/ 269724 w 636190"/>
                  <a:gd name="connsiteY727" fmla="*/ 60171 h 601986"/>
                  <a:gd name="connsiteX728" fmla="*/ 270100 w 636190"/>
                  <a:gd name="connsiteY728" fmla="*/ 63133 h 601986"/>
                  <a:gd name="connsiteX729" fmla="*/ 270128 w 636190"/>
                  <a:gd name="connsiteY729" fmla="*/ 63325 h 601986"/>
                  <a:gd name="connsiteX730" fmla="*/ 270148 w 636190"/>
                  <a:gd name="connsiteY730" fmla="*/ 63475 h 601986"/>
                  <a:gd name="connsiteX731" fmla="*/ 270559 w 636190"/>
                  <a:gd name="connsiteY731" fmla="*/ 66732 h 601986"/>
                  <a:gd name="connsiteX732" fmla="*/ 270887 w 636190"/>
                  <a:gd name="connsiteY732" fmla="*/ 70248 h 601986"/>
                  <a:gd name="connsiteX733" fmla="*/ 271209 w 636190"/>
                  <a:gd name="connsiteY733" fmla="*/ 73230 h 601986"/>
                  <a:gd name="connsiteX734" fmla="*/ 272317 w 636190"/>
                  <a:gd name="connsiteY734" fmla="*/ 73531 h 601986"/>
                  <a:gd name="connsiteX735" fmla="*/ 272700 w 636190"/>
                  <a:gd name="connsiteY735" fmla="*/ 73593 h 601986"/>
                  <a:gd name="connsiteX736" fmla="*/ 273411 w 636190"/>
                  <a:gd name="connsiteY736" fmla="*/ 73388 h 601986"/>
                  <a:gd name="connsiteX737" fmla="*/ 274780 w 636190"/>
                  <a:gd name="connsiteY737" fmla="*/ 73066 h 601986"/>
                  <a:gd name="connsiteX738" fmla="*/ 275094 w 636190"/>
                  <a:gd name="connsiteY738" fmla="*/ 72792 h 601986"/>
                  <a:gd name="connsiteX739" fmla="*/ 276045 w 636190"/>
                  <a:gd name="connsiteY739" fmla="*/ 72635 h 601986"/>
                  <a:gd name="connsiteX740" fmla="*/ 277133 w 636190"/>
                  <a:gd name="connsiteY740" fmla="*/ 72430 h 601986"/>
                  <a:gd name="connsiteX741" fmla="*/ 277824 w 636190"/>
                  <a:gd name="connsiteY741" fmla="*/ 72020 h 601986"/>
                  <a:gd name="connsiteX742" fmla="*/ 278398 w 636190"/>
                  <a:gd name="connsiteY742" fmla="*/ 71329 h 601986"/>
                  <a:gd name="connsiteX743" fmla="*/ 279821 w 636190"/>
                  <a:gd name="connsiteY743" fmla="*/ 69831 h 601986"/>
                  <a:gd name="connsiteX744" fmla="*/ 281928 w 636190"/>
                  <a:gd name="connsiteY744" fmla="*/ 69037 h 601986"/>
                  <a:gd name="connsiteX745" fmla="*/ 283187 w 636190"/>
                  <a:gd name="connsiteY745" fmla="*/ 68709 h 601986"/>
                  <a:gd name="connsiteX746" fmla="*/ 284630 w 636190"/>
                  <a:gd name="connsiteY746" fmla="*/ 69105 h 601986"/>
                  <a:gd name="connsiteX747" fmla="*/ 286361 w 636190"/>
                  <a:gd name="connsiteY747" fmla="*/ 69133 h 601986"/>
                  <a:gd name="connsiteX748" fmla="*/ 289569 w 636190"/>
                  <a:gd name="connsiteY748" fmla="*/ 68059 h 601986"/>
                  <a:gd name="connsiteX749" fmla="*/ 292696 w 636190"/>
                  <a:gd name="connsiteY749" fmla="*/ 68072 h 601986"/>
                  <a:gd name="connsiteX750" fmla="*/ 292860 w 636190"/>
                  <a:gd name="connsiteY750" fmla="*/ 68627 h 601986"/>
                  <a:gd name="connsiteX751" fmla="*/ 294659 w 636190"/>
                  <a:gd name="connsiteY751" fmla="*/ 68585 h 601986"/>
                  <a:gd name="connsiteX752" fmla="*/ 296266 w 636190"/>
                  <a:gd name="connsiteY752" fmla="*/ 68592 h 601986"/>
                  <a:gd name="connsiteX753" fmla="*/ 299338 w 636190"/>
                  <a:gd name="connsiteY753" fmla="*/ 68709 h 601986"/>
                  <a:gd name="connsiteX754" fmla="*/ 302225 w 636190"/>
                  <a:gd name="connsiteY754" fmla="*/ 68838 h 601986"/>
                  <a:gd name="connsiteX755" fmla="*/ 302635 w 636190"/>
                  <a:gd name="connsiteY755" fmla="*/ 68832 h 601986"/>
                  <a:gd name="connsiteX756" fmla="*/ 303128 w 636190"/>
                  <a:gd name="connsiteY756" fmla="*/ 68175 h 601986"/>
                  <a:gd name="connsiteX757" fmla="*/ 303545 w 636190"/>
                  <a:gd name="connsiteY757" fmla="*/ 67313 h 601986"/>
                  <a:gd name="connsiteX758" fmla="*/ 303620 w 636190"/>
                  <a:gd name="connsiteY758" fmla="*/ 67176 h 601986"/>
                  <a:gd name="connsiteX759" fmla="*/ 303695 w 636190"/>
                  <a:gd name="connsiteY759" fmla="*/ 67183 h 601986"/>
                  <a:gd name="connsiteX760" fmla="*/ 303648 w 636190"/>
                  <a:gd name="connsiteY760" fmla="*/ 67204 h 601986"/>
                  <a:gd name="connsiteX761" fmla="*/ 303634 w 636190"/>
                  <a:gd name="connsiteY761" fmla="*/ 67224 h 601986"/>
                  <a:gd name="connsiteX762" fmla="*/ 303607 w 636190"/>
                  <a:gd name="connsiteY762" fmla="*/ 67258 h 601986"/>
                  <a:gd name="connsiteX763" fmla="*/ 303607 w 636190"/>
                  <a:gd name="connsiteY763" fmla="*/ 67340 h 601986"/>
                  <a:gd name="connsiteX764" fmla="*/ 303798 w 636190"/>
                  <a:gd name="connsiteY764" fmla="*/ 67313 h 601986"/>
                  <a:gd name="connsiteX765" fmla="*/ 304277 w 636190"/>
                  <a:gd name="connsiteY765" fmla="*/ 67053 h 601986"/>
                  <a:gd name="connsiteX766" fmla="*/ 305112 w 636190"/>
                  <a:gd name="connsiteY766" fmla="*/ 66896 h 601986"/>
                  <a:gd name="connsiteX767" fmla="*/ 306172 w 636190"/>
                  <a:gd name="connsiteY767" fmla="*/ 66773 h 601986"/>
                  <a:gd name="connsiteX768" fmla="*/ 306918 w 636190"/>
                  <a:gd name="connsiteY768" fmla="*/ 66656 h 601986"/>
                  <a:gd name="connsiteX769" fmla="*/ 306883 w 636190"/>
                  <a:gd name="connsiteY769" fmla="*/ 67108 h 601986"/>
                  <a:gd name="connsiteX770" fmla="*/ 307355 w 636190"/>
                  <a:gd name="connsiteY770" fmla="*/ 67669 h 601986"/>
                  <a:gd name="connsiteX771" fmla="*/ 307807 w 636190"/>
                  <a:gd name="connsiteY771" fmla="*/ 68565 h 601986"/>
                  <a:gd name="connsiteX772" fmla="*/ 308053 w 636190"/>
                  <a:gd name="connsiteY772" fmla="*/ 69393 h 601986"/>
                  <a:gd name="connsiteX773" fmla="*/ 308101 w 636190"/>
                  <a:gd name="connsiteY773" fmla="*/ 69516 h 601986"/>
                  <a:gd name="connsiteX774" fmla="*/ 308593 w 636190"/>
                  <a:gd name="connsiteY774" fmla="*/ 69824 h 601986"/>
                  <a:gd name="connsiteX775" fmla="*/ 308860 w 636190"/>
                  <a:gd name="connsiteY775" fmla="*/ 69933 h 601986"/>
                  <a:gd name="connsiteX776" fmla="*/ 309278 w 636190"/>
                  <a:gd name="connsiteY776" fmla="*/ 69954 h 601986"/>
                  <a:gd name="connsiteX777" fmla="*/ 310379 w 636190"/>
                  <a:gd name="connsiteY777" fmla="*/ 70159 h 601986"/>
                  <a:gd name="connsiteX778" fmla="*/ 312199 w 636190"/>
                  <a:gd name="connsiteY778" fmla="*/ 70487 h 601986"/>
                  <a:gd name="connsiteX779" fmla="*/ 313977 w 636190"/>
                  <a:gd name="connsiteY779" fmla="*/ 70761 h 601986"/>
                  <a:gd name="connsiteX780" fmla="*/ 314641 w 636190"/>
                  <a:gd name="connsiteY780" fmla="*/ 70870 h 601986"/>
                  <a:gd name="connsiteX781" fmla="*/ 315338 w 636190"/>
                  <a:gd name="connsiteY781" fmla="*/ 71014 h 601986"/>
                  <a:gd name="connsiteX782" fmla="*/ 315858 w 636190"/>
                  <a:gd name="connsiteY782" fmla="*/ 71069 h 601986"/>
                  <a:gd name="connsiteX783" fmla="*/ 316043 w 636190"/>
                  <a:gd name="connsiteY783" fmla="*/ 71192 h 601986"/>
                  <a:gd name="connsiteX784" fmla="*/ 316125 w 636190"/>
                  <a:gd name="connsiteY784" fmla="*/ 71383 h 601986"/>
                  <a:gd name="connsiteX785" fmla="*/ 316139 w 636190"/>
                  <a:gd name="connsiteY785" fmla="*/ 71465 h 601986"/>
                  <a:gd name="connsiteX786" fmla="*/ 316166 w 636190"/>
                  <a:gd name="connsiteY786" fmla="*/ 71520 h 601986"/>
                  <a:gd name="connsiteX787" fmla="*/ 316529 w 636190"/>
                  <a:gd name="connsiteY787" fmla="*/ 71336 h 601986"/>
                  <a:gd name="connsiteX788" fmla="*/ 316686 w 636190"/>
                  <a:gd name="connsiteY788" fmla="*/ 71294 h 601986"/>
                  <a:gd name="connsiteX789" fmla="*/ 316802 w 636190"/>
                  <a:gd name="connsiteY789" fmla="*/ 71281 h 601986"/>
                  <a:gd name="connsiteX790" fmla="*/ 316919 w 636190"/>
                  <a:gd name="connsiteY790" fmla="*/ 71294 h 601986"/>
                  <a:gd name="connsiteX791" fmla="*/ 317076 w 636190"/>
                  <a:gd name="connsiteY791" fmla="*/ 71301 h 601986"/>
                  <a:gd name="connsiteX792" fmla="*/ 317452 w 636190"/>
                  <a:gd name="connsiteY792" fmla="*/ 71397 h 601986"/>
                  <a:gd name="connsiteX793" fmla="*/ 317548 w 636190"/>
                  <a:gd name="connsiteY793" fmla="*/ 71418 h 601986"/>
                  <a:gd name="connsiteX794" fmla="*/ 317623 w 636190"/>
                  <a:gd name="connsiteY794" fmla="*/ 71424 h 601986"/>
                  <a:gd name="connsiteX795" fmla="*/ 317712 w 636190"/>
                  <a:gd name="connsiteY795" fmla="*/ 71424 h 601986"/>
                  <a:gd name="connsiteX796" fmla="*/ 317869 w 636190"/>
                  <a:gd name="connsiteY796" fmla="*/ 71376 h 601986"/>
                  <a:gd name="connsiteX797" fmla="*/ 317986 w 636190"/>
                  <a:gd name="connsiteY797" fmla="*/ 71281 h 601986"/>
                  <a:gd name="connsiteX798" fmla="*/ 318123 w 636190"/>
                  <a:gd name="connsiteY798" fmla="*/ 71034 h 601986"/>
                  <a:gd name="connsiteX799" fmla="*/ 318143 w 636190"/>
                  <a:gd name="connsiteY799" fmla="*/ 71014 h 601986"/>
                  <a:gd name="connsiteX800" fmla="*/ 318177 w 636190"/>
                  <a:gd name="connsiteY800" fmla="*/ 70946 h 601986"/>
                  <a:gd name="connsiteX801" fmla="*/ 318225 w 636190"/>
                  <a:gd name="connsiteY801" fmla="*/ 70877 h 601986"/>
                  <a:gd name="connsiteX802" fmla="*/ 318280 w 636190"/>
                  <a:gd name="connsiteY802" fmla="*/ 70809 h 601986"/>
                  <a:gd name="connsiteX803" fmla="*/ 318328 w 636190"/>
                  <a:gd name="connsiteY803" fmla="*/ 70754 h 601986"/>
                  <a:gd name="connsiteX804" fmla="*/ 318383 w 636190"/>
                  <a:gd name="connsiteY804" fmla="*/ 70706 h 601986"/>
                  <a:gd name="connsiteX805" fmla="*/ 318506 w 636190"/>
                  <a:gd name="connsiteY805" fmla="*/ 70617 h 601986"/>
                  <a:gd name="connsiteX806" fmla="*/ 318622 w 636190"/>
                  <a:gd name="connsiteY806" fmla="*/ 70556 h 601986"/>
                  <a:gd name="connsiteX807" fmla="*/ 318998 w 636190"/>
                  <a:gd name="connsiteY807" fmla="*/ 70426 h 601986"/>
                  <a:gd name="connsiteX808" fmla="*/ 319039 w 636190"/>
                  <a:gd name="connsiteY808" fmla="*/ 70426 h 601986"/>
                  <a:gd name="connsiteX809" fmla="*/ 319080 w 636190"/>
                  <a:gd name="connsiteY809" fmla="*/ 70419 h 601986"/>
                  <a:gd name="connsiteX810" fmla="*/ 319115 w 636190"/>
                  <a:gd name="connsiteY810" fmla="*/ 70405 h 601986"/>
                  <a:gd name="connsiteX811" fmla="*/ 319149 w 636190"/>
                  <a:gd name="connsiteY811" fmla="*/ 70385 h 601986"/>
                  <a:gd name="connsiteX812" fmla="*/ 319176 w 636190"/>
                  <a:gd name="connsiteY812" fmla="*/ 70364 h 601986"/>
                  <a:gd name="connsiteX813" fmla="*/ 319203 w 636190"/>
                  <a:gd name="connsiteY813" fmla="*/ 70343 h 601986"/>
                  <a:gd name="connsiteX814" fmla="*/ 319258 w 636190"/>
                  <a:gd name="connsiteY814" fmla="*/ 70289 h 601986"/>
                  <a:gd name="connsiteX815" fmla="*/ 319272 w 636190"/>
                  <a:gd name="connsiteY815" fmla="*/ 70268 h 601986"/>
                  <a:gd name="connsiteX816" fmla="*/ 319292 w 636190"/>
                  <a:gd name="connsiteY816" fmla="*/ 70234 h 601986"/>
                  <a:gd name="connsiteX817" fmla="*/ 319313 w 636190"/>
                  <a:gd name="connsiteY817" fmla="*/ 70193 h 601986"/>
                  <a:gd name="connsiteX818" fmla="*/ 319327 w 636190"/>
                  <a:gd name="connsiteY818" fmla="*/ 70152 h 601986"/>
                  <a:gd name="connsiteX819" fmla="*/ 319340 w 636190"/>
                  <a:gd name="connsiteY819" fmla="*/ 70111 h 601986"/>
                  <a:gd name="connsiteX820" fmla="*/ 319354 w 636190"/>
                  <a:gd name="connsiteY820" fmla="*/ 70070 h 601986"/>
                  <a:gd name="connsiteX821" fmla="*/ 319361 w 636190"/>
                  <a:gd name="connsiteY821" fmla="*/ 70008 h 601986"/>
                  <a:gd name="connsiteX822" fmla="*/ 319354 w 636190"/>
                  <a:gd name="connsiteY822" fmla="*/ 69735 h 601986"/>
                  <a:gd name="connsiteX823" fmla="*/ 319354 w 636190"/>
                  <a:gd name="connsiteY823" fmla="*/ 69714 h 601986"/>
                  <a:gd name="connsiteX824" fmla="*/ 319368 w 636190"/>
                  <a:gd name="connsiteY824" fmla="*/ 69694 h 601986"/>
                  <a:gd name="connsiteX825" fmla="*/ 319381 w 636190"/>
                  <a:gd name="connsiteY825" fmla="*/ 69687 h 601986"/>
                  <a:gd name="connsiteX826" fmla="*/ 319416 w 636190"/>
                  <a:gd name="connsiteY826" fmla="*/ 69673 h 601986"/>
                  <a:gd name="connsiteX827" fmla="*/ 319436 w 636190"/>
                  <a:gd name="connsiteY827" fmla="*/ 69666 h 601986"/>
                  <a:gd name="connsiteX828" fmla="*/ 319498 w 636190"/>
                  <a:gd name="connsiteY828" fmla="*/ 69660 h 601986"/>
                  <a:gd name="connsiteX829" fmla="*/ 319525 w 636190"/>
                  <a:gd name="connsiteY829" fmla="*/ 69666 h 601986"/>
                  <a:gd name="connsiteX830" fmla="*/ 319552 w 636190"/>
                  <a:gd name="connsiteY830" fmla="*/ 69680 h 601986"/>
                  <a:gd name="connsiteX831" fmla="*/ 319587 w 636190"/>
                  <a:gd name="connsiteY831" fmla="*/ 69694 h 601986"/>
                  <a:gd name="connsiteX832" fmla="*/ 319648 w 636190"/>
                  <a:gd name="connsiteY832" fmla="*/ 69728 h 601986"/>
                  <a:gd name="connsiteX833" fmla="*/ 319710 w 636190"/>
                  <a:gd name="connsiteY833" fmla="*/ 69769 h 601986"/>
                  <a:gd name="connsiteX834" fmla="*/ 319792 w 636190"/>
                  <a:gd name="connsiteY834" fmla="*/ 69810 h 601986"/>
                  <a:gd name="connsiteX835" fmla="*/ 319894 w 636190"/>
                  <a:gd name="connsiteY835" fmla="*/ 69851 h 601986"/>
                  <a:gd name="connsiteX836" fmla="*/ 319949 w 636190"/>
                  <a:gd name="connsiteY836" fmla="*/ 69858 h 601986"/>
                  <a:gd name="connsiteX837" fmla="*/ 320011 w 636190"/>
                  <a:gd name="connsiteY837" fmla="*/ 69858 h 601986"/>
                  <a:gd name="connsiteX838" fmla="*/ 320079 w 636190"/>
                  <a:gd name="connsiteY838" fmla="*/ 69851 h 601986"/>
                  <a:gd name="connsiteX839" fmla="*/ 320113 w 636190"/>
                  <a:gd name="connsiteY839" fmla="*/ 69824 h 601986"/>
                  <a:gd name="connsiteX840" fmla="*/ 320148 w 636190"/>
                  <a:gd name="connsiteY840" fmla="*/ 69783 h 601986"/>
                  <a:gd name="connsiteX841" fmla="*/ 320209 w 636190"/>
                  <a:gd name="connsiteY841" fmla="*/ 69687 h 601986"/>
                  <a:gd name="connsiteX842" fmla="*/ 320236 w 636190"/>
                  <a:gd name="connsiteY842" fmla="*/ 69639 h 601986"/>
                  <a:gd name="connsiteX843" fmla="*/ 320250 w 636190"/>
                  <a:gd name="connsiteY843" fmla="*/ 69591 h 601986"/>
                  <a:gd name="connsiteX844" fmla="*/ 320271 w 636190"/>
                  <a:gd name="connsiteY844" fmla="*/ 69529 h 601986"/>
                  <a:gd name="connsiteX845" fmla="*/ 320305 w 636190"/>
                  <a:gd name="connsiteY845" fmla="*/ 69454 h 601986"/>
                  <a:gd name="connsiteX846" fmla="*/ 320353 w 636190"/>
                  <a:gd name="connsiteY846" fmla="*/ 69365 h 601986"/>
                  <a:gd name="connsiteX847" fmla="*/ 320435 w 636190"/>
                  <a:gd name="connsiteY847" fmla="*/ 69256 h 601986"/>
                  <a:gd name="connsiteX848" fmla="*/ 320462 w 636190"/>
                  <a:gd name="connsiteY848" fmla="*/ 69222 h 601986"/>
                  <a:gd name="connsiteX849" fmla="*/ 320489 w 636190"/>
                  <a:gd name="connsiteY849" fmla="*/ 69188 h 601986"/>
                  <a:gd name="connsiteX850" fmla="*/ 320524 w 636190"/>
                  <a:gd name="connsiteY850" fmla="*/ 69160 h 601986"/>
                  <a:gd name="connsiteX851" fmla="*/ 320551 w 636190"/>
                  <a:gd name="connsiteY851" fmla="*/ 69146 h 601986"/>
                  <a:gd name="connsiteX852" fmla="*/ 320599 w 636190"/>
                  <a:gd name="connsiteY852" fmla="*/ 69126 h 601986"/>
                  <a:gd name="connsiteX853" fmla="*/ 320647 w 636190"/>
                  <a:gd name="connsiteY853" fmla="*/ 69112 h 601986"/>
                  <a:gd name="connsiteX854" fmla="*/ 320688 w 636190"/>
                  <a:gd name="connsiteY854" fmla="*/ 69112 h 601986"/>
                  <a:gd name="connsiteX855" fmla="*/ 320750 w 636190"/>
                  <a:gd name="connsiteY855" fmla="*/ 69105 h 601986"/>
                  <a:gd name="connsiteX856" fmla="*/ 320825 w 636190"/>
                  <a:gd name="connsiteY856" fmla="*/ 69105 h 601986"/>
                  <a:gd name="connsiteX857" fmla="*/ 320879 w 636190"/>
                  <a:gd name="connsiteY857" fmla="*/ 69112 h 601986"/>
                  <a:gd name="connsiteX858" fmla="*/ 320927 w 636190"/>
                  <a:gd name="connsiteY858" fmla="*/ 69119 h 601986"/>
                  <a:gd name="connsiteX859" fmla="*/ 320975 w 636190"/>
                  <a:gd name="connsiteY859" fmla="*/ 69126 h 601986"/>
                  <a:gd name="connsiteX860" fmla="*/ 321023 w 636190"/>
                  <a:gd name="connsiteY860" fmla="*/ 69140 h 601986"/>
                  <a:gd name="connsiteX861" fmla="*/ 321331 w 636190"/>
                  <a:gd name="connsiteY861" fmla="*/ 69235 h 601986"/>
                  <a:gd name="connsiteX862" fmla="*/ 321393 w 636190"/>
                  <a:gd name="connsiteY862" fmla="*/ 69249 h 601986"/>
                  <a:gd name="connsiteX863" fmla="*/ 321440 w 636190"/>
                  <a:gd name="connsiteY863" fmla="*/ 69256 h 601986"/>
                  <a:gd name="connsiteX864" fmla="*/ 321488 w 636190"/>
                  <a:gd name="connsiteY864" fmla="*/ 69256 h 601986"/>
                  <a:gd name="connsiteX865" fmla="*/ 321543 w 636190"/>
                  <a:gd name="connsiteY865" fmla="*/ 69256 h 601986"/>
                  <a:gd name="connsiteX866" fmla="*/ 321591 w 636190"/>
                  <a:gd name="connsiteY866" fmla="*/ 69249 h 601986"/>
                  <a:gd name="connsiteX867" fmla="*/ 321646 w 636190"/>
                  <a:gd name="connsiteY867" fmla="*/ 69242 h 601986"/>
                  <a:gd name="connsiteX868" fmla="*/ 321748 w 636190"/>
                  <a:gd name="connsiteY868" fmla="*/ 69181 h 601986"/>
                  <a:gd name="connsiteX869" fmla="*/ 321837 w 636190"/>
                  <a:gd name="connsiteY869" fmla="*/ 69078 h 601986"/>
                  <a:gd name="connsiteX870" fmla="*/ 322029 w 636190"/>
                  <a:gd name="connsiteY870" fmla="*/ 68825 h 601986"/>
                  <a:gd name="connsiteX871" fmla="*/ 322063 w 636190"/>
                  <a:gd name="connsiteY871" fmla="*/ 68791 h 601986"/>
                  <a:gd name="connsiteX872" fmla="*/ 322097 w 636190"/>
                  <a:gd name="connsiteY872" fmla="*/ 68763 h 601986"/>
                  <a:gd name="connsiteX873" fmla="*/ 322138 w 636190"/>
                  <a:gd name="connsiteY873" fmla="*/ 68750 h 601986"/>
                  <a:gd name="connsiteX874" fmla="*/ 322179 w 636190"/>
                  <a:gd name="connsiteY874" fmla="*/ 68743 h 601986"/>
                  <a:gd name="connsiteX875" fmla="*/ 322227 w 636190"/>
                  <a:gd name="connsiteY875" fmla="*/ 68736 h 601986"/>
                  <a:gd name="connsiteX876" fmla="*/ 322268 w 636190"/>
                  <a:gd name="connsiteY876" fmla="*/ 68743 h 601986"/>
                  <a:gd name="connsiteX877" fmla="*/ 322295 w 636190"/>
                  <a:gd name="connsiteY877" fmla="*/ 68750 h 601986"/>
                  <a:gd name="connsiteX878" fmla="*/ 322364 w 636190"/>
                  <a:gd name="connsiteY878" fmla="*/ 68777 h 601986"/>
                  <a:gd name="connsiteX879" fmla="*/ 322487 w 636190"/>
                  <a:gd name="connsiteY879" fmla="*/ 68811 h 601986"/>
                  <a:gd name="connsiteX880" fmla="*/ 322528 w 636190"/>
                  <a:gd name="connsiteY880" fmla="*/ 68818 h 601986"/>
                  <a:gd name="connsiteX881" fmla="*/ 322555 w 636190"/>
                  <a:gd name="connsiteY881" fmla="*/ 68818 h 601986"/>
                  <a:gd name="connsiteX882" fmla="*/ 322590 w 636190"/>
                  <a:gd name="connsiteY882" fmla="*/ 68818 h 601986"/>
                  <a:gd name="connsiteX883" fmla="*/ 322624 w 636190"/>
                  <a:gd name="connsiteY883" fmla="*/ 68811 h 601986"/>
                  <a:gd name="connsiteX884" fmla="*/ 322685 w 636190"/>
                  <a:gd name="connsiteY884" fmla="*/ 68784 h 601986"/>
                  <a:gd name="connsiteX885" fmla="*/ 322747 w 636190"/>
                  <a:gd name="connsiteY885" fmla="*/ 68750 h 601986"/>
                  <a:gd name="connsiteX886" fmla="*/ 322795 w 636190"/>
                  <a:gd name="connsiteY886" fmla="*/ 68709 h 601986"/>
                  <a:gd name="connsiteX887" fmla="*/ 322850 w 636190"/>
                  <a:gd name="connsiteY887" fmla="*/ 68661 h 601986"/>
                  <a:gd name="connsiteX888" fmla="*/ 323075 w 636190"/>
                  <a:gd name="connsiteY888" fmla="*/ 68428 h 601986"/>
                  <a:gd name="connsiteX889" fmla="*/ 323110 w 636190"/>
                  <a:gd name="connsiteY889" fmla="*/ 68387 h 601986"/>
                  <a:gd name="connsiteX890" fmla="*/ 323157 w 636190"/>
                  <a:gd name="connsiteY890" fmla="*/ 68353 h 601986"/>
                  <a:gd name="connsiteX891" fmla="*/ 323205 w 636190"/>
                  <a:gd name="connsiteY891" fmla="*/ 68312 h 601986"/>
                  <a:gd name="connsiteX892" fmla="*/ 323246 w 636190"/>
                  <a:gd name="connsiteY892" fmla="*/ 68284 h 601986"/>
                  <a:gd name="connsiteX893" fmla="*/ 323315 w 636190"/>
                  <a:gd name="connsiteY893" fmla="*/ 68257 h 601986"/>
                  <a:gd name="connsiteX894" fmla="*/ 323363 w 636190"/>
                  <a:gd name="connsiteY894" fmla="*/ 68237 h 601986"/>
                  <a:gd name="connsiteX895" fmla="*/ 323417 w 636190"/>
                  <a:gd name="connsiteY895" fmla="*/ 68230 h 601986"/>
                  <a:gd name="connsiteX896" fmla="*/ 323472 w 636190"/>
                  <a:gd name="connsiteY896" fmla="*/ 68230 h 601986"/>
                  <a:gd name="connsiteX897" fmla="*/ 323513 w 636190"/>
                  <a:gd name="connsiteY897" fmla="*/ 68223 h 601986"/>
                  <a:gd name="connsiteX898" fmla="*/ 323568 w 636190"/>
                  <a:gd name="connsiteY898" fmla="*/ 68230 h 601986"/>
                  <a:gd name="connsiteX899" fmla="*/ 323698 w 636190"/>
                  <a:gd name="connsiteY899" fmla="*/ 68230 h 601986"/>
                  <a:gd name="connsiteX900" fmla="*/ 323848 w 636190"/>
                  <a:gd name="connsiteY900" fmla="*/ 68250 h 601986"/>
                  <a:gd name="connsiteX901" fmla="*/ 323896 w 636190"/>
                  <a:gd name="connsiteY901" fmla="*/ 68264 h 601986"/>
                  <a:gd name="connsiteX902" fmla="*/ 323992 w 636190"/>
                  <a:gd name="connsiteY902" fmla="*/ 68284 h 601986"/>
                  <a:gd name="connsiteX903" fmla="*/ 324040 w 636190"/>
                  <a:gd name="connsiteY903" fmla="*/ 68298 h 601986"/>
                  <a:gd name="connsiteX904" fmla="*/ 324136 w 636190"/>
                  <a:gd name="connsiteY904" fmla="*/ 68319 h 601986"/>
                  <a:gd name="connsiteX905" fmla="*/ 324197 w 636190"/>
                  <a:gd name="connsiteY905" fmla="*/ 68326 h 601986"/>
                  <a:gd name="connsiteX906" fmla="*/ 324272 w 636190"/>
                  <a:gd name="connsiteY906" fmla="*/ 68339 h 601986"/>
                  <a:gd name="connsiteX907" fmla="*/ 324361 w 636190"/>
                  <a:gd name="connsiteY907" fmla="*/ 68353 h 601986"/>
                  <a:gd name="connsiteX908" fmla="*/ 324450 w 636190"/>
                  <a:gd name="connsiteY908" fmla="*/ 68353 h 601986"/>
                  <a:gd name="connsiteX909" fmla="*/ 324539 w 636190"/>
                  <a:gd name="connsiteY909" fmla="*/ 68353 h 601986"/>
                  <a:gd name="connsiteX910" fmla="*/ 324628 w 636190"/>
                  <a:gd name="connsiteY910" fmla="*/ 68360 h 601986"/>
                  <a:gd name="connsiteX911" fmla="*/ 324724 w 636190"/>
                  <a:gd name="connsiteY911" fmla="*/ 68346 h 601986"/>
                  <a:gd name="connsiteX912" fmla="*/ 324813 w 636190"/>
                  <a:gd name="connsiteY912" fmla="*/ 68319 h 601986"/>
                  <a:gd name="connsiteX913" fmla="*/ 324902 w 636190"/>
                  <a:gd name="connsiteY913" fmla="*/ 68278 h 601986"/>
                  <a:gd name="connsiteX914" fmla="*/ 324950 w 636190"/>
                  <a:gd name="connsiteY914" fmla="*/ 68223 h 601986"/>
                  <a:gd name="connsiteX915" fmla="*/ 324998 w 636190"/>
                  <a:gd name="connsiteY915" fmla="*/ 68175 h 601986"/>
                  <a:gd name="connsiteX916" fmla="*/ 325039 w 636190"/>
                  <a:gd name="connsiteY916" fmla="*/ 68120 h 601986"/>
                  <a:gd name="connsiteX917" fmla="*/ 325312 w 636190"/>
                  <a:gd name="connsiteY917" fmla="*/ 67744 h 601986"/>
                  <a:gd name="connsiteX918" fmla="*/ 325497 w 636190"/>
                  <a:gd name="connsiteY918" fmla="*/ 67470 h 601986"/>
                  <a:gd name="connsiteX919" fmla="*/ 325593 w 636190"/>
                  <a:gd name="connsiteY919" fmla="*/ 67368 h 601986"/>
                  <a:gd name="connsiteX920" fmla="*/ 325723 w 636190"/>
                  <a:gd name="connsiteY920" fmla="*/ 67416 h 601986"/>
                  <a:gd name="connsiteX921" fmla="*/ 325873 w 636190"/>
                  <a:gd name="connsiteY921" fmla="*/ 67416 h 601986"/>
                  <a:gd name="connsiteX922" fmla="*/ 325990 w 636190"/>
                  <a:gd name="connsiteY922" fmla="*/ 67279 h 601986"/>
                  <a:gd name="connsiteX923" fmla="*/ 325969 w 636190"/>
                  <a:gd name="connsiteY923" fmla="*/ 67101 h 601986"/>
                  <a:gd name="connsiteX924" fmla="*/ 325887 w 636190"/>
                  <a:gd name="connsiteY924" fmla="*/ 66704 h 601986"/>
                  <a:gd name="connsiteX925" fmla="*/ 325928 w 636190"/>
                  <a:gd name="connsiteY925" fmla="*/ 66478 h 601986"/>
                  <a:gd name="connsiteX926" fmla="*/ 326017 w 636190"/>
                  <a:gd name="connsiteY926" fmla="*/ 66307 h 601986"/>
                  <a:gd name="connsiteX927" fmla="*/ 326167 w 636190"/>
                  <a:gd name="connsiteY927" fmla="*/ 66225 h 601986"/>
                  <a:gd name="connsiteX928" fmla="*/ 326297 w 636190"/>
                  <a:gd name="connsiteY928" fmla="*/ 66239 h 601986"/>
                  <a:gd name="connsiteX929" fmla="*/ 326578 w 636190"/>
                  <a:gd name="connsiteY929" fmla="*/ 66280 h 601986"/>
                  <a:gd name="connsiteX930" fmla="*/ 326824 w 636190"/>
                  <a:gd name="connsiteY930" fmla="*/ 66191 h 601986"/>
                  <a:gd name="connsiteX931" fmla="*/ 326920 w 636190"/>
                  <a:gd name="connsiteY931" fmla="*/ 66082 h 601986"/>
                  <a:gd name="connsiteX932" fmla="*/ 326988 w 636190"/>
                  <a:gd name="connsiteY932" fmla="*/ 65822 h 601986"/>
                  <a:gd name="connsiteX933" fmla="*/ 327029 w 636190"/>
                  <a:gd name="connsiteY933" fmla="*/ 65480 h 601986"/>
                  <a:gd name="connsiteX934" fmla="*/ 327111 w 636190"/>
                  <a:gd name="connsiteY934" fmla="*/ 65138 h 601986"/>
                  <a:gd name="connsiteX935" fmla="*/ 327207 w 636190"/>
                  <a:gd name="connsiteY935" fmla="*/ 64898 h 601986"/>
                  <a:gd name="connsiteX936" fmla="*/ 327337 w 636190"/>
                  <a:gd name="connsiteY936" fmla="*/ 64741 h 601986"/>
                  <a:gd name="connsiteX937" fmla="*/ 327488 w 636190"/>
                  <a:gd name="connsiteY937" fmla="*/ 64604 h 601986"/>
                  <a:gd name="connsiteX938" fmla="*/ 327789 w 636190"/>
                  <a:gd name="connsiteY938" fmla="*/ 64481 h 601986"/>
                  <a:gd name="connsiteX939" fmla="*/ 328007 w 636190"/>
                  <a:gd name="connsiteY939" fmla="*/ 64324 h 601986"/>
                  <a:gd name="connsiteX940" fmla="*/ 328151 w 636190"/>
                  <a:gd name="connsiteY940" fmla="*/ 64077 h 601986"/>
                  <a:gd name="connsiteX941" fmla="*/ 328302 w 636190"/>
                  <a:gd name="connsiteY941" fmla="*/ 63776 h 601986"/>
                  <a:gd name="connsiteX942" fmla="*/ 328452 w 636190"/>
                  <a:gd name="connsiteY942" fmla="*/ 63551 h 601986"/>
                  <a:gd name="connsiteX943" fmla="*/ 328596 w 636190"/>
                  <a:gd name="connsiteY943" fmla="*/ 63366 h 601986"/>
                  <a:gd name="connsiteX944" fmla="*/ 328760 w 636190"/>
                  <a:gd name="connsiteY944" fmla="*/ 63024 h 601986"/>
                  <a:gd name="connsiteX945" fmla="*/ 328869 w 636190"/>
                  <a:gd name="connsiteY945" fmla="*/ 62689 h 601986"/>
                  <a:gd name="connsiteX946" fmla="*/ 329040 w 636190"/>
                  <a:gd name="connsiteY946" fmla="*/ 62360 h 601986"/>
                  <a:gd name="connsiteX947" fmla="*/ 329266 w 636190"/>
                  <a:gd name="connsiteY947" fmla="*/ 62032 h 601986"/>
                  <a:gd name="connsiteX948" fmla="*/ 329506 w 636190"/>
                  <a:gd name="connsiteY948" fmla="*/ 61779 h 601986"/>
                  <a:gd name="connsiteX949" fmla="*/ 329663 w 636190"/>
                  <a:gd name="connsiteY949" fmla="*/ 61546 h 601986"/>
                  <a:gd name="connsiteX950" fmla="*/ 329759 w 636190"/>
                  <a:gd name="connsiteY950" fmla="*/ 61273 h 601986"/>
                  <a:gd name="connsiteX951" fmla="*/ 329868 w 636190"/>
                  <a:gd name="connsiteY951" fmla="*/ 61026 h 601986"/>
                  <a:gd name="connsiteX952" fmla="*/ 330032 w 636190"/>
                  <a:gd name="connsiteY952" fmla="*/ 60760 h 601986"/>
                  <a:gd name="connsiteX953" fmla="*/ 330272 w 636190"/>
                  <a:gd name="connsiteY953" fmla="*/ 60472 h 601986"/>
                  <a:gd name="connsiteX954" fmla="*/ 330409 w 636190"/>
                  <a:gd name="connsiteY954" fmla="*/ 60233 h 601986"/>
                  <a:gd name="connsiteX955" fmla="*/ 330498 w 636190"/>
                  <a:gd name="connsiteY955" fmla="*/ 59952 h 601986"/>
                  <a:gd name="connsiteX956" fmla="*/ 330545 w 636190"/>
                  <a:gd name="connsiteY956" fmla="*/ 59665 h 601986"/>
                  <a:gd name="connsiteX957" fmla="*/ 330634 w 636190"/>
                  <a:gd name="connsiteY957" fmla="*/ 59385 h 601986"/>
                  <a:gd name="connsiteX958" fmla="*/ 330764 w 636190"/>
                  <a:gd name="connsiteY958" fmla="*/ 59132 h 601986"/>
                  <a:gd name="connsiteX959" fmla="*/ 330833 w 636190"/>
                  <a:gd name="connsiteY959" fmla="*/ 58920 h 601986"/>
                  <a:gd name="connsiteX960" fmla="*/ 330840 w 636190"/>
                  <a:gd name="connsiteY960" fmla="*/ 58714 h 601986"/>
                  <a:gd name="connsiteX961" fmla="*/ 330785 w 636190"/>
                  <a:gd name="connsiteY961" fmla="*/ 58509 h 601986"/>
                  <a:gd name="connsiteX962" fmla="*/ 330614 w 636190"/>
                  <a:gd name="connsiteY962" fmla="*/ 58235 h 601986"/>
                  <a:gd name="connsiteX963" fmla="*/ 330539 w 636190"/>
                  <a:gd name="connsiteY963" fmla="*/ 58071 h 601986"/>
                  <a:gd name="connsiteX964" fmla="*/ 330539 w 636190"/>
                  <a:gd name="connsiteY964" fmla="*/ 57845 h 601986"/>
                  <a:gd name="connsiteX965" fmla="*/ 330607 w 636190"/>
                  <a:gd name="connsiteY965" fmla="*/ 57695 h 601986"/>
                  <a:gd name="connsiteX966" fmla="*/ 330710 w 636190"/>
                  <a:gd name="connsiteY966" fmla="*/ 57387 h 601986"/>
                  <a:gd name="connsiteX967" fmla="*/ 330737 w 636190"/>
                  <a:gd name="connsiteY967" fmla="*/ 57161 h 601986"/>
                  <a:gd name="connsiteX968" fmla="*/ 330737 w 636190"/>
                  <a:gd name="connsiteY968" fmla="*/ 56915 h 601986"/>
                  <a:gd name="connsiteX969" fmla="*/ 330662 w 636190"/>
                  <a:gd name="connsiteY969" fmla="*/ 56614 h 601986"/>
                  <a:gd name="connsiteX970" fmla="*/ 330689 w 636190"/>
                  <a:gd name="connsiteY970" fmla="*/ 56395 h 601986"/>
                  <a:gd name="connsiteX971" fmla="*/ 330922 w 636190"/>
                  <a:gd name="connsiteY971" fmla="*/ 55328 h 601986"/>
                  <a:gd name="connsiteX972" fmla="*/ 330956 w 636190"/>
                  <a:gd name="connsiteY972" fmla="*/ 55068 h 601986"/>
                  <a:gd name="connsiteX973" fmla="*/ 330983 w 636190"/>
                  <a:gd name="connsiteY973" fmla="*/ 54548 h 601986"/>
                  <a:gd name="connsiteX974" fmla="*/ 330928 w 636190"/>
                  <a:gd name="connsiteY974" fmla="*/ 54117 h 601986"/>
                  <a:gd name="connsiteX975" fmla="*/ 330846 w 636190"/>
                  <a:gd name="connsiteY975" fmla="*/ 53755 h 601986"/>
                  <a:gd name="connsiteX976" fmla="*/ 330771 w 636190"/>
                  <a:gd name="connsiteY976" fmla="*/ 53351 h 601986"/>
                  <a:gd name="connsiteX977" fmla="*/ 330778 w 636190"/>
                  <a:gd name="connsiteY977" fmla="*/ 53043 h 601986"/>
                  <a:gd name="connsiteX978" fmla="*/ 330928 w 636190"/>
                  <a:gd name="connsiteY978" fmla="*/ 52359 h 601986"/>
                  <a:gd name="connsiteX979" fmla="*/ 330956 w 636190"/>
                  <a:gd name="connsiteY979" fmla="*/ 52038 h 601986"/>
                  <a:gd name="connsiteX980" fmla="*/ 330853 w 636190"/>
                  <a:gd name="connsiteY980" fmla="*/ 51696 h 601986"/>
                  <a:gd name="connsiteX981" fmla="*/ 330778 w 636190"/>
                  <a:gd name="connsiteY981" fmla="*/ 51306 h 601986"/>
                  <a:gd name="connsiteX982" fmla="*/ 330710 w 636190"/>
                  <a:gd name="connsiteY982" fmla="*/ 50943 h 601986"/>
                  <a:gd name="connsiteX983" fmla="*/ 330669 w 636190"/>
                  <a:gd name="connsiteY983" fmla="*/ 50546 h 601986"/>
                  <a:gd name="connsiteX984" fmla="*/ 330641 w 636190"/>
                  <a:gd name="connsiteY984" fmla="*/ 50163 h 601986"/>
                  <a:gd name="connsiteX985" fmla="*/ 330655 w 636190"/>
                  <a:gd name="connsiteY985" fmla="*/ 49883 h 601986"/>
                  <a:gd name="connsiteX986" fmla="*/ 330682 w 636190"/>
                  <a:gd name="connsiteY986" fmla="*/ 49534 h 601986"/>
                  <a:gd name="connsiteX987" fmla="*/ 330621 w 636190"/>
                  <a:gd name="connsiteY987" fmla="*/ 49233 h 601986"/>
                  <a:gd name="connsiteX988" fmla="*/ 330580 w 636190"/>
                  <a:gd name="connsiteY988" fmla="*/ 49028 h 601986"/>
                  <a:gd name="connsiteX989" fmla="*/ 330682 w 636190"/>
                  <a:gd name="connsiteY989" fmla="*/ 48993 h 601986"/>
                  <a:gd name="connsiteX990" fmla="*/ 331633 w 636190"/>
                  <a:gd name="connsiteY990" fmla="*/ 48754 h 601986"/>
                  <a:gd name="connsiteX991" fmla="*/ 332345 w 636190"/>
                  <a:gd name="connsiteY991" fmla="*/ 48419 h 601986"/>
                  <a:gd name="connsiteX992" fmla="*/ 332659 w 636190"/>
                  <a:gd name="connsiteY992" fmla="*/ 48207 h 601986"/>
                  <a:gd name="connsiteX993" fmla="*/ 332721 w 636190"/>
                  <a:gd name="connsiteY993" fmla="*/ 47584 h 601986"/>
                  <a:gd name="connsiteX994" fmla="*/ 332926 w 636190"/>
                  <a:gd name="connsiteY994" fmla="*/ 46907 h 601986"/>
                  <a:gd name="connsiteX995" fmla="*/ 332741 w 636190"/>
                  <a:gd name="connsiteY995" fmla="*/ 46326 h 601986"/>
                  <a:gd name="connsiteX996" fmla="*/ 332721 w 636190"/>
                  <a:gd name="connsiteY996" fmla="*/ 45895 h 601986"/>
                  <a:gd name="connsiteX997" fmla="*/ 333364 w 636190"/>
                  <a:gd name="connsiteY997" fmla="*/ 45840 h 601986"/>
                  <a:gd name="connsiteX998" fmla="*/ 333973 w 636190"/>
                  <a:gd name="connsiteY998" fmla="*/ 45956 h 601986"/>
                  <a:gd name="connsiteX999" fmla="*/ 337126 w 636190"/>
                  <a:gd name="connsiteY999" fmla="*/ 45772 h 601986"/>
                  <a:gd name="connsiteX1000" fmla="*/ 337721 w 636190"/>
                  <a:gd name="connsiteY1000" fmla="*/ 45635 h 601986"/>
                  <a:gd name="connsiteX1001" fmla="*/ 338672 w 636190"/>
                  <a:gd name="connsiteY1001" fmla="*/ 46127 h 601986"/>
                  <a:gd name="connsiteX1002" fmla="*/ 339213 w 636190"/>
                  <a:gd name="connsiteY1002" fmla="*/ 46497 h 601986"/>
                  <a:gd name="connsiteX1003" fmla="*/ 340526 w 636190"/>
                  <a:gd name="connsiteY1003" fmla="*/ 47646 h 601986"/>
                  <a:gd name="connsiteX1004" fmla="*/ 341470 w 636190"/>
                  <a:gd name="connsiteY1004" fmla="*/ 48645 h 601986"/>
                  <a:gd name="connsiteX1005" fmla="*/ 341696 w 636190"/>
                  <a:gd name="connsiteY1005" fmla="*/ 48904 h 601986"/>
                  <a:gd name="connsiteX1006" fmla="*/ 341997 w 636190"/>
                  <a:gd name="connsiteY1006" fmla="*/ 48980 h 601986"/>
                  <a:gd name="connsiteX1007" fmla="*/ 343256 w 636190"/>
                  <a:gd name="connsiteY1007" fmla="*/ 49370 h 601986"/>
                  <a:gd name="connsiteX1008" fmla="*/ 345123 w 636190"/>
                  <a:gd name="connsiteY1008" fmla="*/ 49931 h 601986"/>
                  <a:gd name="connsiteX1009" fmla="*/ 346231 w 636190"/>
                  <a:gd name="connsiteY1009" fmla="*/ 50136 h 601986"/>
                  <a:gd name="connsiteX1010" fmla="*/ 347415 w 636190"/>
                  <a:gd name="connsiteY1010" fmla="*/ 50218 h 601986"/>
                  <a:gd name="connsiteX1011" fmla="*/ 348338 w 636190"/>
                  <a:gd name="connsiteY1011" fmla="*/ 50540 h 601986"/>
                  <a:gd name="connsiteX1012" fmla="*/ 348756 w 636190"/>
                  <a:gd name="connsiteY1012" fmla="*/ 51046 h 601986"/>
                  <a:gd name="connsiteX1013" fmla="*/ 349741 w 636190"/>
                  <a:gd name="connsiteY1013" fmla="*/ 51928 h 601986"/>
                  <a:gd name="connsiteX1014" fmla="*/ 349802 w 636190"/>
                  <a:gd name="connsiteY1014" fmla="*/ 52058 h 601986"/>
                  <a:gd name="connsiteX1015" fmla="*/ 349809 w 636190"/>
                  <a:gd name="connsiteY1015" fmla="*/ 52688 h 601986"/>
                  <a:gd name="connsiteX1016" fmla="*/ 350589 w 636190"/>
                  <a:gd name="connsiteY1016" fmla="*/ 53146 h 601986"/>
                  <a:gd name="connsiteX1017" fmla="*/ 351116 w 636190"/>
                  <a:gd name="connsiteY1017" fmla="*/ 53358 h 601986"/>
                  <a:gd name="connsiteX1018" fmla="*/ 351930 w 636190"/>
                  <a:gd name="connsiteY1018" fmla="*/ 53837 h 601986"/>
                  <a:gd name="connsiteX1019" fmla="*/ 352265 w 636190"/>
                  <a:gd name="connsiteY1019" fmla="*/ 54104 h 601986"/>
                  <a:gd name="connsiteX1020" fmla="*/ 352258 w 636190"/>
                  <a:gd name="connsiteY1020" fmla="*/ 54138 h 601986"/>
                  <a:gd name="connsiteX1021" fmla="*/ 352251 w 636190"/>
                  <a:gd name="connsiteY1021" fmla="*/ 54548 h 601986"/>
                  <a:gd name="connsiteX1022" fmla="*/ 352162 w 636190"/>
                  <a:gd name="connsiteY1022" fmla="*/ 55704 h 601986"/>
                  <a:gd name="connsiteX1023" fmla="*/ 352094 w 636190"/>
                  <a:gd name="connsiteY1023" fmla="*/ 56696 h 601986"/>
                  <a:gd name="connsiteX1024" fmla="*/ 352087 w 636190"/>
                  <a:gd name="connsiteY1024" fmla="*/ 58865 h 601986"/>
                  <a:gd name="connsiteX1025" fmla="*/ 354707 w 636190"/>
                  <a:gd name="connsiteY1025" fmla="*/ 58564 h 601986"/>
                  <a:gd name="connsiteX1026" fmla="*/ 354919 w 636190"/>
                  <a:gd name="connsiteY1026" fmla="*/ 58960 h 601986"/>
                  <a:gd name="connsiteX1027" fmla="*/ 355042 w 636190"/>
                  <a:gd name="connsiteY1027" fmla="*/ 58967 h 601986"/>
                  <a:gd name="connsiteX1028" fmla="*/ 355973 w 636190"/>
                  <a:gd name="connsiteY1028" fmla="*/ 59056 h 601986"/>
                  <a:gd name="connsiteX1029" fmla="*/ 356875 w 636190"/>
                  <a:gd name="connsiteY1029" fmla="*/ 59070 h 601986"/>
                  <a:gd name="connsiteX1030" fmla="*/ 357156 w 636190"/>
                  <a:gd name="connsiteY1030" fmla="*/ 56936 h 601986"/>
                  <a:gd name="connsiteX1031" fmla="*/ 359113 w 636190"/>
                  <a:gd name="connsiteY1031" fmla="*/ 56457 h 601986"/>
                  <a:gd name="connsiteX1032" fmla="*/ 359119 w 636190"/>
                  <a:gd name="connsiteY1032" fmla="*/ 56382 h 601986"/>
                  <a:gd name="connsiteX1033" fmla="*/ 359215 w 636190"/>
                  <a:gd name="connsiteY1033" fmla="*/ 54651 h 601986"/>
                  <a:gd name="connsiteX1034" fmla="*/ 359407 w 636190"/>
                  <a:gd name="connsiteY1034" fmla="*/ 51511 h 601986"/>
                  <a:gd name="connsiteX1035" fmla="*/ 359516 w 636190"/>
                  <a:gd name="connsiteY1035" fmla="*/ 49596 h 601986"/>
                  <a:gd name="connsiteX1036" fmla="*/ 361917 w 636190"/>
                  <a:gd name="connsiteY1036" fmla="*/ 50403 h 601986"/>
                  <a:gd name="connsiteX1037" fmla="*/ 364325 w 636190"/>
                  <a:gd name="connsiteY1037" fmla="*/ 51196 h 601986"/>
                  <a:gd name="connsiteX1038" fmla="*/ 366056 w 636190"/>
                  <a:gd name="connsiteY1038" fmla="*/ 51791 h 601986"/>
                  <a:gd name="connsiteX1039" fmla="*/ 366070 w 636190"/>
                  <a:gd name="connsiteY1039" fmla="*/ 51579 h 601986"/>
                  <a:gd name="connsiteX1040" fmla="*/ 366247 w 636190"/>
                  <a:gd name="connsiteY1040" fmla="*/ 48857 h 601986"/>
                  <a:gd name="connsiteX1041" fmla="*/ 366432 w 636190"/>
                  <a:gd name="connsiteY1041" fmla="*/ 45744 h 601986"/>
                  <a:gd name="connsiteX1042" fmla="*/ 366637 w 636190"/>
                  <a:gd name="connsiteY1042" fmla="*/ 42502 h 601986"/>
                  <a:gd name="connsiteX1043" fmla="*/ 366836 w 636190"/>
                  <a:gd name="connsiteY1043" fmla="*/ 39362 h 601986"/>
                  <a:gd name="connsiteX1044" fmla="*/ 367410 w 636190"/>
                  <a:gd name="connsiteY1044" fmla="*/ 39334 h 601986"/>
                  <a:gd name="connsiteX1045" fmla="*/ 367431 w 636190"/>
                  <a:gd name="connsiteY1045" fmla="*/ 38951 h 601986"/>
                  <a:gd name="connsiteX1046" fmla="*/ 367588 w 636190"/>
                  <a:gd name="connsiteY1046" fmla="*/ 36441 h 601986"/>
                  <a:gd name="connsiteX1047" fmla="*/ 367684 w 636190"/>
                  <a:gd name="connsiteY1047" fmla="*/ 34950 h 601986"/>
                  <a:gd name="connsiteX1048" fmla="*/ 367766 w 636190"/>
                  <a:gd name="connsiteY1048" fmla="*/ 33821 h 601986"/>
                  <a:gd name="connsiteX1049" fmla="*/ 368101 w 636190"/>
                  <a:gd name="connsiteY1049" fmla="*/ 28588 h 601986"/>
                  <a:gd name="connsiteX1050" fmla="*/ 368313 w 636190"/>
                  <a:gd name="connsiteY1050" fmla="*/ 25263 h 601986"/>
                  <a:gd name="connsiteX1051" fmla="*/ 368546 w 636190"/>
                  <a:gd name="connsiteY1051" fmla="*/ 21726 h 601986"/>
                  <a:gd name="connsiteX1052" fmla="*/ 368744 w 636190"/>
                  <a:gd name="connsiteY1052" fmla="*/ 18449 h 601986"/>
                  <a:gd name="connsiteX1053" fmla="*/ 369435 w 636190"/>
                  <a:gd name="connsiteY1053" fmla="*/ 13408 h 601986"/>
                  <a:gd name="connsiteX1054" fmla="*/ 369681 w 636190"/>
                  <a:gd name="connsiteY1054" fmla="*/ 11527 h 601986"/>
                  <a:gd name="connsiteX1055" fmla="*/ 369976 w 636190"/>
                  <a:gd name="connsiteY1055" fmla="*/ 9399 h 601986"/>
                  <a:gd name="connsiteX1056" fmla="*/ 370352 w 636190"/>
                  <a:gd name="connsiteY1056" fmla="*/ 6499 h 601986"/>
                  <a:gd name="connsiteX1057" fmla="*/ 370482 w 636190"/>
                  <a:gd name="connsiteY1057" fmla="*/ 5596 h 601986"/>
                  <a:gd name="connsiteX1058" fmla="*/ 370926 w 636190"/>
                  <a:gd name="connsiteY1058" fmla="*/ 5596 h 601986"/>
                  <a:gd name="connsiteX1059" fmla="*/ 375900 w 636190"/>
                  <a:gd name="connsiteY1059" fmla="*/ 5609 h 601986"/>
                  <a:gd name="connsiteX1060" fmla="*/ 376071 w 636190"/>
                  <a:gd name="connsiteY1060" fmla="*/ 8496 h 601986"/>
                  <a:gd name="connsiteX1061" fmla="*/ 376132 w 636190"/>
                  <a:gd name="connsiteY1061" fmla="*/ 9105 h 601986"/>
                  <a:gd name="connsiteX1062" fmla="*/ 376255 w 636190"/>
                  <a:gd name="connsiteY1062" fmla="*/ 10295 h 601986"/>
                  <a:gd name="connsiteX1063" fmla="*/ 376310 w 636190"/>
                  <a:gd name="connsiteY1063" fmla="*/ 10795 h 601986"/>
                  <a:gd name="connsiteX1064" fmla="*/ 376509 w 636190"/>
                  <a:gd name="connsiteY1064" fmla="*/ 12922 h 601986"/>
                  <a:gd name="connsiteX1065" fmla="*/ 376529 w 636190"/>
                  <a:gd name="connsiteY1065" fmla="*/ 12922 h 601986"/>
                  <a:gd name="connsiteX1066" fmla="*/ 376666 w 636190"/>
                  <a:gd name="connsiteY1066" fmla="*/ 12915 h 601986"/>
                  <a:gd name="connsiteX1067" fmla="*/ 378492 w 636190"/>
                  <a:gd name="connsiteY1067" fmla="*/ 12567 h 601986"/>
                  <a:gd name="connsiteX1068" fmla="*/ 380148 w 636190"/>
                  <a:gd name="connsiteY1068" fmla="*/ 12245 h 601986"/>
                  <a:gd name="connsiteX1069" fmla="*/ 383472 w 636190"/>
                  <a:gd name="connsiteY1069" fmla="*/ 11588 h 601986"/>
                  <a:gd name="connsiteX1070" fmla="*/ 384410 w 636190"/>
                  <a:gd name="connsiteY1070" fmla="*/ 11403 h 601986"/>
                  <a:gd name="connsiteX1071" fmla="*/ 386578 w 636190"/>
                  <a:gd name="connsiteY1071" fmla="*/ 10959 h 601986"/>
                  <a:gd name="connsiteX1072" fmla="*/ 389704 w 636190"/>
                  <a:gd name="connsiteY1072" fmla="*/ 10336 h 601986"/>
                  <a:gd name="connsiteX1073" fmla="*/ 391743 w 636190"/>
                  <a:gd name="connsiteY1073" fmla="*/ 9933 h 601986"/>
                  <a:gd name="connsiteX1074" fmla="*/ 407148 w 636190"/>
                  <a:gd name="connsiteY1074" fmla="*/ 6827 h 601986"/>
                  <a:gd name="connsiteX1075" fmla="*/ 408352 w 636190"/>
                  <a:gd name="connsiteY1075" fmla="*/ 6588 h 601986"/>
                  <a:gd name="connsiteX1076" fmla="*/ 414577 w 636190"/>
                  <a:gd name="connsiteY1076" fmla="*/ 5370 h 601986"/>
                  <a:gd name="connsiteX1077" fmla="*/ 415706 w 636190"/>
                  <a:gd name="connsiteY1077" fmla="*/ 5131 h 601986"/>
                  <a:gd name="connsiteX1078" fmla="*/ 415255 w 636190"/>
                  <a:gd name="connsiteY1078" fmla="*/ 11068 h 601986"/>
                  <a:gd name="connsiteX1079" fmla="*/ 415248 w 636190"/>
                  <a:gd name="connsiteY1079" fmla="*/ 11150 h 601986"/>
                  <a:gd name="connsiteX1080" fmla="*/ 420631 w 636190"/>
                  <a:gd name="connsiteY1080" fmla="*/ 11479 h 601986"/>
                  <a:gd name="connsiteX1081" fmla="*/ 423915 w 636190"/>
                  <a:gd name="connsiteY1081" fmla="*/ 11390 h 601986"/>
                  <a:gd name="connsiteX1082" fmla="*/ 424770 w 636190"/>
                  <a:gd name="connsiteY1082" fmla="*/ 11356 h 601986"/>
                  <a:gd name="connsiteX1083" fmla="*/ 424982 w 636190"/>
                  <a:gd name="connsiteY1083" fmla="*/ 14728 h 601986"/>
                  <a:gd name="connsiteX1084" fmla="*/ 425016 w 636190"/>
                  <a:gd name="connsiteY1084" fmla="*/ 16726 h 601986"/>
                  <a:gd name="connsiteX1085" fmla="*/ 426740 w 636190"/>
                  <a:gd name="connsiteY1085" fmla="*/ 16822 h 601986"/>
                  <a:gd name="connsiteX1086" fmla="*/ 428786 w 636190"/>
                  <a:gd name="connsiteY1086" fmla="*/ 16890 h 601986"/>
                  <a:gd name="connsiteX1087" fmla="*/ 428416 w 636190"/>
                  <a:gd name="connsiteY1087" fmla="*/ 20016 h 601986"/>
                  <a:gd name="connsiteX1088" fmla="*/ 431241 w 636190"/>
                  <a:gd name="connsiteY1088" fmla="*/ 20201 h 601986"/>
                  <a:gd name="connsiteX1089" fmla="*/ 434019 w 636190"/>
                  <a:gd name="connsiteY1089" fmla="*/ 20399 h 601986"/>
                  <a:gd name="connsiteX1090" fmla="*/ 433704 w 636190"/>
                  <a:gd name="connsiteY1090" fmla="*/ 21206 h 601986"/>
                  <a:gd name="connsiteX1091" fmla="*/ 433909 w 636190"/>
                  <a:gd name="connsiteY1091" fmla="*/ 21234 h 601986"/>
                  <a:gd name="connsiteX1092" fmla="*/ 435996 w 636190"/>
                  <a:gd name="connsiteY1092" fmla="*/ 21473 h 601986"/>
                  <a:gd name="connsiteX1093" fmla="*/ 438965 w 636190"/>
                  <a:gd name="connsiteY1093" fmla="*/ 21815 h 601986"/>
                  <a:gd name="connsiteX1094" fmla="*/ 441468 w 636190"/>
                  <a:gd name="connsiteY1094" fmla="*/ 22096 h 601986"/>
                  <a:gd name="connsiteX1095" fmla="*/ 444000 w 636190"/>
                  <a:gd name="connsiteY1095" fmla="*/ 22390 h 601986"/>
                  <a:gd name="connsiteX1096" fmla="*/ 445669 w 636190"/>
                  <a:gd name="connsiteY1096" fmla="*/ 22698 h 601986"/>
                  <a:gd name="connsiteX1097" fmla="*/ 444827 w 636190"/>
                  <a:gd name="connsiteY1097" fmla="*/ 26125 h 601986"/>
                  <a:gd name="connsiteX1098" fmla="*/ 441332 w 636190"/>
                  <a:gd name="connsiteY1098" fmla="*/ 29689 h 601986"/>
                  <a:gd name="connsiteX1099" fmla="*/ 439820 w 636190"/>
                  <a:gd name="connsiteY1099" fmla="*/ 37563 h 601986"/>
                  <a:gd name="connsiteX1100" fmla="*/ 441927 w 636190"/>
                  <a:gd name="connsiteY1100" fmla="*/ 42166 h 601986"/>
                  <a:gd name="connsiteX1101" fmla="*/ 446086 w 636190"/>
                  <a:gd name="connsiteY1101" fmla="*/ 48501 h 601986"/>
                  <a:gd name="connsiteX1102" fmla="*/ 453009 w 636190"/>
                  <a:gd name="connsiteY1102" fmla="*/ 50204 h 601986"/>
                  <a:gd name="connsiteX1103" fmla="*/ 463112 w 636190"/>
                  <a:gd name="connsiteY1103" fmla="*/ 49062 h 601986"/>
                  <a:gd name="connsiteX1104" fmla="*/ 466068 w 636190"/>
                  <a:gd name="connsiteY1104" fmla="*/ 48214 h 601986"/>
                  <a:gd name="connsiteX1105" fmla="*/ 466020 w 636190"/>
                  <a:gd name="connsiteY1105" fmla="*/ 48303 h 601986"/>
                  <a:gd name="connsiteX1106" fmla="*/ 466095 w 636190"/>
                  <a:gd name="connsiteY1106" fmla="*/ 49329 h 601986"/>
                  <a:gd name="connsiteX1107" fmla="*/ 465787 w 636190"/>
                  <a:gd name="connsiteY1107" fmla="*/ 49726 h 601986"/>
                  <a:gd name="connsiteX1108" fmla="*/ 465418 w 636190"/>
                  <a:gd name="connsiteY1108" fmla="*/ 50396 h 601986"/>
                  <a:gd name="connsiteX1109" fmla="*/ 464679 w 636190"/>
                  <a:gd name="connsiteY1109" fmla="*/ 52400 h 601986"/>
                  <a:gd name="connsiteX1110" fmla="*/ 463277 w 636190"/>
                  <a:gd name="connsiteY1110" fmla="*/ 53399 h 601986"/>
                  <a:gd name="connsiteX1111" fmla="*/ 462134 w 636190"/>
                  <a:gd name="connsiteY1111" fmla="*/ 54452 h 601986"/>
                  <a:gd name="connsiteX1112" fmla="*/ 462004 w 636190"/>
                  <a:gd name="connsiteY1112" fmla="*/ 56806 h 601986"/>
                  <a:gd name="connsiteX1113" fmla="*/ 461799 w 636190"/>
                  <a:gd name="connsiteY1113" fmla="*/ 58735 h 601986"/>
                  <a:gd name="connsiteX1114" fmla="*/ 461628 w 636190"/>
                  <a:gd name="connsiteY1114" fmla="*/ 60664 h 601986"/>
                  <a:gd name="connsiteX1115" fmla="*/ 461443 w 636190"/>
                  <a:gd name="connsiteY1115" fmla="*/ 62743 h 601986"/>
                  <a:gd name="connsiteX1116" fmla="*/ 464597 w 636190"/>
                  <a:gd name="connsiteY1116" fmla="*/ 63311 h 601986"/>
                  <a:gd name="connsiteX1117" fmla="*/ 464570 w 636190"/>
                  <a:gd name="connsiteY1117" fmla="*/ 63776 h 601986"/>
                  <a:gd name="connsiteX1118" fmla="*/ 469967 w 636190"/>
                  <a:gd name="connsiteY1118" fmla="*/ 64796 h 601986"/>
                  <a:gd name="connsiteX1119" fmla="*/ 469461 w 636190"/>
                  <a:gd name="connsiteY1119" fmla="*/ 66253 h 601986"/>
                  <a:gd name="connsiteX1120" fmla="*/ 468667 w 636190"/>
                  <a:gd name="connsiteY1120" fmla="*/ 68503 h 601986"/>
                  <a:gd name="connsiteX1121" fmla="*/ 467894 w 636190"/>
                  <a:gd name="connsiteY1121" fmla="*/ 70604 h 601986"/>
                  <a:gd name="connsiteX1122" fmla="*/ 465780 w 636190"/>
                  <a:gd name="connsiteY1122" fmla="*/ 75720 h 601986"/>
                  <a:gd name="connsiteX1123" fmla="*/ 465206 w 636190"/>
                  <a:gd name="connsiteY1123" fmla="*/ 77034 h 601986"/>
                  <a:gd name="connsiteX1124" fmla="*/ 465014 w 636190"/>
                  <a:gd name="connsiteY1124" fmla="*/ 77000 h 601986"/>
                  <a:gd name="connsiteX1125" fmla="*/ 464180 w 636190"/>
                  <a:gd name="connsiteY1125" fmla="*/ 79250 h 601986"/>
                  <a:gd name="connsiteX1126" fmla="*/ 463803 w 636190"/>
                  <a:gd name="connsiteY1126" fmla="*/ 80310 h 601986"/>
                  <a:gd name="connsiteX1127" fmla="*/ 463359 w 636190"/>
                  <a:gd name="connsiteY1127" fmla="*/ 81515 h 601986"/>
                  <a:gd name="connsiteX1128" fmla="*/ 462627 w 636190"/>
                  <a:gd name="connsiteY1128" fmla="*/ 83963 h 601986"/>
                  <a:gd name="connsiteX1129" fmla="*/ 462039 w 636190"/>
                  <a:gd name="connsiteY1129" fmla="*/ 85776 h 601986"/>
                  <a:gd name="connsiteX1130" fmla="*/ 461785 w 636190"/>
                  <a:gd name="connsiteY1130" fmla="*/ 86631 h 601986"/>
                  <a:gd name="connsiteX1131" fmla="*/ 461485 w 636190"/>
                  <a:gd name="connsiteY1131" fmla="*/ 87603 h 601986"/>
                  <a:gd name="connsiteX1132" fmla="*/ 460705 w 636190"/>
                  <a:gd name="connsiteY1132" fmla="*/ 89847 h 601986"/>
                  <a:gd name="connsiteX1133" fmla="*/ 460144 w 636190"/>
                  <a:gd name="connsiteY1133" fmla="*/ 91201 h 601986"/>
                  <a:gd name="connsiteX1134" fmla="*/ 460075 w 636190"/>
                  <a:gd name="connsiteY1134" fmla="*/ 91358 h 601986"/>
                  <a:gd name="connsiteX1135" fmla="*/ 459918 w 636190"/>
                  <a:gd name="connsiteY1135" fmla="*/ 92090 h 601986"/>
                  <a:gd name="connsiteX1136" fmla="*/ 461019 w 636190"/>
                  <a:gd name="connsiteY1136" fmla="*/ 91960 h 601986"/>
                  <a:gd name="connsiteX1137" fmla="*/ 465021 w 636190"/>
                  <a:gd name="connsiteY1137" fmla="*/ 91666 h 601986"/>
                  <a:gd name="connsiteX1138" fmla="*/ 467983 w 636190"/>
                  <a:gd name="connsiteY1138" fmla="*/ 91406 h 601986"/>
                  <a:gd name="connsiteX1139" fmla="*/ 470090 w 636190"/>
                  <a:gd name="connsiteY1139" fmla="*/ 91221 h 601986"/>
                  <a:gd name="connsiteX1140" fmla="*/ 470001 w 636190"/>
                  <a:gd name="connsiteY1140" fmla="*/ 89648 h 601986"/>
                  <a:gd name="connsiteX1141" fmla="*/ 473483 w 636190"/>
                  <a:gd name="connsiteY1141" fmla="*/ 89039 h 601986"/>
                  <a:gd name="connsiteX1142" fmla="*/ 475180 w 636190"/>
                  <a:gd name="connsiteY1142" fmla="*/ 88711 h 601986"/>
                  <a:gd name="connsiteX1143" fmla="*/ 479195 w 636190"/>
                  <a:gd name="connsiteY1143" fmla="*/ 87904 h 601986"/>
                  <a:gd name="connsiteX1144" fmla="*/ 479496 w 636190"/>
                  <a:gd name="connsiteY1144" fmla="*/ 90257 h 601986"/>
                  <a:gd name="connsiteX1145" fmla="*/ 479948 w 636190"/>
                  <a:gd name="connsiteY1145" fmla="*/ 91995 h 601986"/>
                  <a:gd name="connsiteX1146" fmla="*/ 478607 w 636190"/>
                  <a:gd name="connsiteY1146" fmla="*/ 92473 h 601986"/>
                  <a:gd name="connsiteX1147" fmla="*/ 479428 w 636190"/>
                  <a:gd name="connsiteY1147" fmla="*/ 95675 h 601986"/>
                  <a:gd name="connsiteX1148" fmla="*/ 479038 w 636190"/>
                  <a:gd name="connsiteY1148" fmla="*/ 95832 h 601986"/>
                  <a:gd name="connsiteX1149" fmla="*/ 479633 w 636190"/>
                  <a:gd name="connsiteY1149" fmla="*/ 97823 h 601986"/>
                  <a:gd name="connsiteX1150" fmla="*/ 480125 w 636190"/>
                  <a:gd name="connsiteY1150" fmla="*/ 99485 h 601986"/>
                  <a:gd name="connsiteX1151" fmla="*/ 480379 w 636190"/>
                  <a:gd name="connsiteY1151" fmla="*/ 102434 h 601986"/>
                  <a:gd name="connsiteX1152" fmla="*/ 480392 w 636190"/>
                  <a:gd name="connsiteY1152" fmla="*/ 102536 h 601986"/>
                  <a:gd name="connsiteX1153" fmla="*/ 480625 w 636190"/>
                  <a:gd name="connsiteY1153" fmla="*/ 103897 h 601986"/>
                  <a:gd name="connsiteX1154" fmla="*/ 480666 w 636190"/>
                  <a:gd name="connsiteY1154" fmla="*/ 104151 h 601986"/>
                  <a:gd name="connsiteX1155" fmla="*/ 480953 w 636190"/>
                  <a:gd name="connsiteY1155" fmla="*/ 105656 h 601986"/>
                  <a:gd name="connsiteX1156" fmla="*/ 481261 w 636190"/>
                  <a:gd name="connsiteY1156" fmla="*/ 106825 h 601986"/>
                  <a:gd name="connsiteX1157" fmla="*/ 481740 w 636190"/>
                  <a:gd name="connsiteY1157" fmla="*/ 108652 h 601986"/>
                  <a:gd name="connsiteX1158" fmla="*/ 481822 w 636190"/>
                  <a:gd name="connsiteY1158" fmla="*/ 108919 h 601986"/>
                  <a:gd name="connsiteX1159" fmla="*/ 482766 w 636190"/>
                  <a:gd name="connsiteY1159" fmla="*/ 111846 h 601986"/>
                  <a:gd name="connsiteX1160" fmla="*/ 482848 w 636190"/>
                  <a:gd name="connsiteY1160" fmla="*/ 112113 h 601986"/>
                  <a:gd name="connsiteX1161" fmla="*/ 483765 w 636190"/>
                  <a:gd name="connsiteY1161" fmla="*/ 115376 h 601986"/>
                  <a:gd name="connsiteX1162" fmla="*/ 483840 w 636190"/>
                  <a:gd name="connsiteY1162" fmla="*/ 115794 h 601986"/>
                  <a:gd name="connsiteX1163" fmla="*/ 484203 w 636190"/>
                  <a:gd name="connsiteY1163" fmla="*/ 117771 h 601986"/>
                  <a:gd name="connsiteX1164" fmla="*/ 484251 w 636190"/>
                  <a:gd name="connsiteY1164" fmla="*/ 118044 h 601986"/>
                  <a:gd name="connsiteX1165" fmla="*/ 484285 w 636190"/>
                  <a:gd name="connsiteY1165" fmla="*/ 118161 h 601986"/>
                  <a:gd name="connsiteX1166" fmla="*/ 484422 w 636190"/>
                  <a:gd name="connsiteY1166" fmla="*/ 118995 h 601986"/>
                  <a:gd name="connsiteX1167" fmla="*/ 484805 w 636190"/>
                  <a:gd name="connsiteY1167" fmla="*/ 121998 h 601986"/>
                  <a:gd name="connsiteX1168" fmla="*/ 485448 w 636190"/>
                  <a:gd name="connsiteY1168" fmla="*/ 128640 h 601986"/>
                  <a:gd name="connsiteX1169" fmla="*/ 485831 w 636190"/>
                  <a:gd name="connsiteY1169" fmla="*/ 131993 h 601986"/>
                  <a:gd name="connsiteX1170" fmla="*/ 486207 w 636190"/>
                  <a:gd name="connsiteY1170" fmla="*/ 135331 h 601986"/>
                  <a:gd name="connsiteX1171" fmla="*/ 486700 w 636190"/>
                  <a:gd name="connsiteY1171" fmla="*/ 138696 h 601986"/>
                  <a:gd name="connsiteX1172" fmla="*/ 486775 w 636190"/>
                  <a:gd name="connsiteY1172" fmla="*/ 139093 h 601986"/>
                  <a:gd name="connsiteX1173" fmla="*/ 487110 w 636190"/>
                  <a:gd name="connsiteY1173" fmla="*/ 142042 h 601986"/>
                  <a:gd name="connsiteX1174" fmla="*/ 487308 w 636190"/>
                  <a:gd name="connsiteY1174" fmla="*/ 143690 h 601986"/>
                  <a:gd name="connsiteX1175" fmla="*/ 487767 w 636190"/>
                  <a:gd name="connsiteY1175" fmla="*/ 146071 h 601986"/>
                  <a:gd name="connsiteX1176" fmla="*/ 488581 w 636190"/>
                  <a:gd name="connsiteY1176" fmla="*/ 146078 h 601986"/>
                  <a:gd name="connsiteX1177" fmla="*/ 489265 w 636190"/>
                  <a:gd name="connsiteY1177" fmla="*/ 145770 h 601986"/>
                  <a:gd name="connsiteX1178" fmla="*/ 489573 w 636190"/>
                  <a:gd name="connsiteY1178" fmla="*/ 146502 h 601986"/>
                  <a:gd name="connsiteX1179" fmla="*/ 491132 w 636190"/>
                  <a:gd name="connsiteY1179" fmla="*/ 145722 h 601986"/>
                  <a:gd name="connsiteX1180" fmla="*/ 493164 w 636190"/>
                  <a:gd name="connsiteY1180" fmla="*/ 145086 h 601986"/>
                  <a:gd name="connsiteX1181" fmla="*/ 494560 w 636190"/>
                  <a:gd name="connsiteY1181" fmla="*/ 144696 h 601986"/>
                  <a:gd name="connsiteX1182" fmla="*/ 495982 w 636190"/>
                  <a:gd name="connsiteY1182" fmla="*/ 144456 h 601986"/>
                  <a:gd name="connsiteX1183" fmla="*/ 497392 w 636190"/>
                  <a:gd name="connsiteY1183" fmla="*/ 144320 h 601986"/>
                  <a:gd name="connsiteX1184" fmla="*/ 498828 w 636190"/>
                  <a:gd name="connsiteY1184" fmla="*/ 144148 h 601986"/>
                  <a:gd name="connsiteX1185" fmla="*/ 498828 w 636190"/>
                  <a:gd name="connsiteY1185" fmla="*/ 144155 h 601986"/>
                  <a:gd name="connsiteX1186" fmla="*/ 501455 w 636190"/>
                  <a:gd name="connsiteY1186" fmla="*/ 147706 h 601986"/>
                  <a:gd name="connsiteX1187" fmla="*/ 504615 w 636190"/>
                  <a:gd name="connsiteY1187" fmla="*/ 152994 h 601986"/>
                  <a:gd name="connsiteX1188" fmla="*/ 505368 w 636190"/>
                  <a:gd name="connsiteY1188" fmla="*/ 154115 h 601986"/>
                  <a:gd name="connsiteX1189" fmla="*/ 506497 w 636190"/>
                  <a:gd name="connsiteY1189" fmla="*/ 155203 h 601986"/>
                  <a:gd name="connsiteX1190" fmla="*/ 508043 w 636190"/>
                  <a:gd name="connsiteY1190" fmla="*/ 153801 h 601986"/>
                  <a:gd name="connsiteX1191" fmla="*/ 509438 w 636190"/>
                  <a:gd name="connsiteY1191" fmla="*/ 155039 h 601986"/>
                  <a:gd name="connsiteX1192" fmla="*/ 510300 w 636190"/>
                  <a:gd name="connsiteY1192" fmla="*/ 155928 h 601986"/>
                  <a:gd name="connsiteX1193" fmla="*/ 510909 w 636190"/>
                  <a:gd name="connsiteY1193" fmla="*/ 156818 h 601986"/>
                  <a:gd name="connsiteX1194" fmla="*/ 510519 w 636190"/>
                  <a:gd name="connsiteY1194" fmla="*/ 157043 h 601986"/>
                  <a:gd name="connsiteX1195" fmla="*/ 511661 w 636190"/>
                  <a:gd name="connsiteY1195" fmla="*/ 158979 h 601986"/>
                  <a:gd name="connsiteX1196" fmla="*/ 513084 w 636190"/>
                  <a:gd name="connsiteY1196" fmla="*/ 161237 h 601986"/>
                  <a:gd name="connsiteX1197" fmla="*/ 514022 w 636190"/>
                  <a:gd name="connsiteY1197" fmla="*/ 162666 h 601986"/>
                  <a:gd name="connsiteX1198" fmla="*/ 514719 w 636190"/>
                  <a:gd name="connsiteY1198" fmla="*/ 163604 h 601986"/>
                  <a:gd name="connsiteX1199" fmla="*/ 515499 w 636190"/>
                  <a:gd name="connsiteY1199" fmla="*/ 164596 h 601986"/>
                  <a:gd name="connsiteX1200" fmla="*/ 516840 w 636190"/>
                  <a:gd name="connsiteY1200" fmla="*/ 166347 h 601986"/>
                  <a:gd name="connsiteX1201" fmla="*/ 518016 w 636190"/>
                  <a:gd name="connsiteY1201" fmla="*/ 167907 h 601986"/>
                  <a:gd name="connsiteX1202" fmla="*/ 518188 w 636190"/>
                  <a:gd name="connsiteY1202" fmla="*/ 168139 h 601986"/>
                  <a:gd name="connsiteX1203" fmla="*/ 520322 w 636190"/>
                  <a:gd name="connsiteY1203" fmla="*/ 170745 h 601986"/>
                  <a:gd name="connsiteX1204" fmla="*/ 521765 w 636190"/>
                  <a:gd name="connsiteY1204" fmla="*/ 172640 h 601986"/>
                  <a:gd name="connsiteX1205" fmla="*/ 522935 w 636190"/>
                  <a:gd name="connsiteY1205" fmla="*/ 174241 h 601986"/>
                  <a:gd name="connsiteX1206" fmla="*/ 524132 w 636190"/>
                  <a:gd name="connsiteY1206" fmla="*/ 175842 h 601986"/>
                  <a:gd name="connsiteX1207" fmla="*/ 525671 w 636190"/>
                  <a:gd name="connsiteY1207" fmla="*/ 178181 h 601986"/>
                  <a:gd name="connsiteX1208" fmla="*/ 525842 w 636190"/>
                  <a:gd name="connsiteY1208" fmla="*/ 178441 h 601986"/>
                  <a:gd name="connsiteX1209" fmla="*/ 525938 w 636190"/>
                  <a:gd name="connsiteY1209" fmla="*/ 178592 h 601986"/>
                  <a:gd name="connsiteX1210" fmla="*/ 526048 w 636190"/>
                  <a:gd name="connsiteY1210" fmla="*/ 178770 h 601986"/>
                  <a:gd name="connsiteX1211" fmla="*/ 530378 w 636190"/>
                  <a:gd name="connsiteY1211" fmla="*/ 179967 h 601986"/>
                  <a:gd name="connsiteX1212" fmla="*/ 531103 w 636190"/>
                  <a:gd name="connsiteY1212" fmla="*/ 180158 h 601986"/>
                  <a:gd name="connsiteX1213" fmla="*/ 532088 w 636190"/>
                  <a:gd name="connsiteY1213" fmla="*/ 180295 h 601986"/>
                  <a:gd name="connsiteX1214" fmla="*/ 532587 w 636190"/>
                  <a:gd name="connsiteY1214" fmla="*/ 180329 h 601986"/>
                  <a:gd name="connsiteX1215" fmla="*/ 533053 w 636190"/>
                  <a:gd name="connsiteY1215" fmla="*/ 180343 h 601986"/>
                  <a:gd name="connsiteX1216" fmla="*/ 533552 w 636190"/>
                  <a:gd name="connsiteY1216" fmla="*/ 180329 h 601986"/>
                  <a:gd name="connsiteX1217" fmla="*/ 534421 w 636190"/>
                  <a:gd name="connsiteY1217" fmla="*/ 180227 h 601986"/>
                  <a:gd name="connsiteX1218" fmla="*/ 534468 w 636190"/>
                  <a:gd name="connsiteY1218" fmla="*/ 180514 h 601986"/>
                  <a:gd name="connsiteX1219" fmla="*/ 534722 w 636190"/>
                  <a:gd name="connsiteY1219" fmla="*/ 181834 h 601986"/>
                  <a:gd name="connsiteX1220" fmla="*/ 535351 w 636190"/>
                  <a:gd name="connsiteY1220" fmla="*/ 184228 h 601986"/>
                  <a:gd name="connsiteX1221" fmla="*/ 535460 w 636190"/>
                  <a:gd name="connsiteY1221" fmla="*/ 184577 h 601986"/>
                  <a:gd name="connsiteX1222" fmla="*/ 536630 w 636190"/>
                  <a:gd name="connsiteY1222" fmla="*/ 188278 h 601986"/>
                  <a:gd name="connsiteX1223" fmla="*/ 537130 w 636190"/>
                  <a:gd name="connsiteY1223" fmla="*/ 190173 h 601986"/>
                  <a:gd name="connsiteX1224" fmla="*/ 537335 w 636190"/>
                  <a:gd name="connsiteY1224" fmla="*/ 191124 h 601986"/>
                  <a:gd name="connsiteX1225" fmla="*/ 537800 w 636190"/>
                  <a:gd name="connsiteY1225" fmla="*/ 193997 h 601986"/>
                  <a:gd name="connsiteX1226" fmla="*/ 538122 w 636190"/>
                  <a:gd name="connsiteY1226" fmla="*/ 197199 h 601986"/>
                  <a:gd name="connsiteX1227" fmla="*/ 538333 w 636190"/>
                  <a:gd name="connsiteY1227" fmla="*/ 199901 h 601986"/>
                  <a:gd name="connsiteX1228" fmla="*/ 538710 w 636190"/>
                  <a:gd name="connsiteY1228" fmla="*/ 201987 h 601986"/>
                  <a:gd name="connsiteX1229" fmla="*/ 539237 w 636190"/>
                  <a:gd name="connsiteY1229" fmla="*/ 204730 h 601986"/>
                  <a:gd name="connsiteX1230" fmla="*/ 539408 w 636190"/>
                  <a:gd name="connsiteY1230" fmla="*/ 205284 h 601986"/>
                  <a:gd name="connsiteX1231" fmla="*/ 534174 w 636190"/>
                  <a:gd name="connsiteY1231" fmla="*/ 206919 h 601986"/>
                  <a:gd name="connsiteX1232" fmla="*/ 535064 w 636190"/>
                  <a:gd name="connsiteY1232" fmla="*/ 209662 h 601986"/>
                  <a:gd name="connsiteX1233" fmla="*/ 534366 w 636190"/>
                  <a:gd name="connsiteY1233" fmla="*/ 209881 h 601986"/>
                  <a:gd name="connsiteX1234" fmla="*/ 534277 w 636190"/>
                  <a:gd name="connsiteY1234" fmla="*/ 209649 h 601986"/>
                  <a:gd name="connsiteX1235" fmla="*/ 529591 w 636190"/>
                  <a:gd name="connsiteY1235" fmla="*/ 211126 h 601986"/>
                  <a:gd name="connsiteX1236" fmla="*/ 530679 w 636190"/>
                  <a:gd name="connsiteY1236" fmla="*/ 214704 h 601986"/>
                  <a:gd name="connsiteX1237" fmla="*/ 531862 w 636190"/>
                  <a:gd name="connsiteY1237" fmla="*/ 217577 h 601986"/>
                  <a:gd name="connsiteX1238" fmla="*/ 532731 w 636190"/>
                  <a:gd name="connsiteY1238" fmla="*/ 219718 h 601986"/>
                  <a:gd name="connsiteX1239" fmla="*/ 533531 w 636190"/>
                  <a:gd name="connsiteY1239" fmla="*/ 222119 h 601986"/>
                  <a:gd name="connsiteX1240" fmla="*/ 533552 w 636190"/>
                  <a:gd name="connsiteY1240" fmla="*/ 222202 h 601986"/>
                  <a:gd name="connsiteX1241" fmla="*/ 533566 w 636190"/>
                  <a:gd name="connsiteY1241" fmla="*/ 222297 h 601986"/>
                  <a:gd name="connsiteX1242" fmla="*/ 534434 w 636190"/>
                  <a:gd name="connsiteY1242" fmla="*/ 222031 h 601986"/>
                  <a:gd name="connsiteX1243" fmla="*/ 537164 w 636190"/>
                  <a:gd name="connsiteY1243" fmla="*/ 221189 h 601986"/>
                  <a:gd name="connsiteX1244" fmla="*/ 539969 w 636190"/>
                  <a:gd name="connsiteY1244" fmla="*/ 220484 h 601986"/>
                  <a:gd name="connsiteX1245" fmla="*/ 542712 w 636190"/>
                  <a:gd name="connsiteY1245" fmla="*/ 220040 h 601986"/>
                  <a:gd name="connsiteX1246" fmla="*/ 545448 w 636190"/>
                  <a:gd name="connsiteY1246" fmla="*/ 219568 h 601986"/>
                  <a:gd name="connsiteX1247" fmla="*/ 548342 w 636190"/>
                  <a:gd name="connsiteY1247" fmla="*/ 219212 h 601986"/>
                  <a:gd name="connsiteX1248" fmla="*/ 550784 w 636190"/>
                  <a:gd name="connsiteY1248" fmla="*/ 218850 h 601986"/>
                  <a:gd name="connsiteX1249" fmla="*/ 553862 w 636190"/>
                  <a:gd name="connsiteY1249" fmla="*/ 217995 h 601986"/>
                  <a:gd name="connsiteX1250" fmla="*/ 557105 w 636190"/>
                  <a:gd name="connsiteY1250" fmla="*/ 217201 h 601986"/>
                  <a:gd name="connsiteX1251" fmla="*/ 564452 w 636190"/>
                  <a:gd name="connsiteY1251" fmla="*/ 215976 h 601986"/>
                  <a:gd name="connsiteX1252" fmla="*/ 565649 w 636190"/>
                  <a:gd name="connsiteY1252" fmla="*/ 215751 h 601986"/>
                  <a:gd name="connsiteX1253" fmla="*/ 565211 w 636190"/>
                  <a:gd name="connsiteY1253" fmla="*/ 212488 h 601986"/>
                  <a:gd name="connsiteX1254" fmla="*/ 564889 w 636190"/>
                  <a:gd name="connsiteY1254" fmla="*/ 209956 h 601986"/>
                  <a:gd name="connsiteX1255" fmla="*/ 564664 w 636190"/>
                  <a:gd name="connsiteY1255" fmla="*/ 207788 h 601986"/>
                  <a:gd name="connsiteX1256" fmla="*/ 564404 w 636190"/>
                  <a:gd name="connsiteY1256" fmla="*/ 205496 h 601986"/>
                  <a:gd name="connsiteX1257" fmla="*/ 575376 w 636190"/>
                  <a:gd name="connsiteY1257" fmla="*/ 203246 h 601986"/>
                  <a:gd name="connsiteX1258" fmla="*/ 576717 w 636190"/>
                  <a:gd name="connsiteY1258" fmla="*/ 202986 h 601986"/>
                  <a:gd name="connsiteX1259" fmla="*/ 578126 w 636190"/>
                  <a:gd name="connsiteY1259" fmla="*/ 202699 h 601986"/>
                  <a:gd name="connsiteX1260" fmla="*/ 583845 w 636190"/>
                  <a:gd name="connsiteY1260" fmla="*/ 201522 h 601986"/>
                  <a:gd name="connsiteX1261" fmla="*/ 584057 w 636190"/>
                  <a:gd name="connsiteY1261" fmla="*/ 201467 h 601986"/>
                  <a:gd name="connsiteX1262" fmla="*/ 583175 w 636190"/>
                  <a:gd name="connsiteY1262" fmla="*/ 199244 h 601986"/>
                  <a:gd name="connsiteX1263" fmla="*/ 583072 w 636190"/>
                  <a:gd name="connsiteY1263" fmla="*/ 198998 h 601986"/>
                  <a:gd name="connsiteX1264" fmla="*/ 582812 w 636190"/>
                  <a:gd name="connsiteY1264" fmla="*/ 198423 h 601986"/>
                  <a:gd name="connsiteX1265" fmla="*/ 582381 w 636190"/>
                  <a:gd name="connsiteY1265" fmla="*/ 197643 h 601986"/>
                  <a:gd name="connsiteX1266" fmla="*/ 582026 w 636190"/>
                  <a:gd name="connsiteY1266" fmla="*/ 197199 h 601986"/>
                  <a:gd name="connsiteX1267" fmla="*/ 581629 w 636190"/>
                  <a:gd name="connsiteY1267" fmla="*/ 196768 h 601986"/>
                  <a:gd name="connsiteX1268" fmla="*/ 581082 w 636190"/>
                  <a:gd name="connsiteY1268" fmla="*/ 196275 h 601986"/>
                  <a:gd name="connsiteX1269" fmla="*/ 580719 w 636190"/>
                  <a:gd name="connsiteY1269" fmla="*/ 196029 h 601986"/>
                  <a:gd name="connsiteX1270" fmla="*/ 580295 w 636190"/>
                  <a:gd name="connsiteY1270" fmla="*/ 195735 h 601986"/>
                  <a:gd name="connsiteX1271" fmla="*/ 579816 w 636190"/>
                  <a:gd name="connsiteY1271" fmla="*/ 195495 h 601986"/>
                  <a:gd name="connsiteX1272" fmla="*/ 579269 w 636190"/>
                  <a:gd name="connsiteY1272" fmla="*/ 195263 h 601986"/>
                  <a:gd name="connsiteX1273" fmla="*/ 578373 w 636190"/>
                  <a:gd name="connsiteY1273" fmla="*/ 194921 h 601986"/>
                  <a:gd name="connsiteX1274" fmla="*/ 577326 w 636190"/>
                  <a:gd name="connsiteY1274" fmla="*/ 194531 h 601986"/>
                  <a:gd name="connsiteX1275" fmla="*/ 576854 w 636190"/>
                  <a:gd name="connsiteY1275" fmla="*/ 194346 h 601986"/>
                  <a:gd name="connsiteX1276" fmla="*/ 575718 w 636190"/>
                  <a:gd name="connsiteY1276" fmla="*/ 193901 h 601986"/>
                  <a:gd name="connsiteX1277" fmla="*/ 574938 w 636190"/>
                  <a:gd name="connsiteY1277" fmla="*/ 193587 h 601986"/>
                  <a:gd name="connsiteX1278" fmla="*/ 574234 w 636190"/>
                  <a:gd name="connsiteY1278" fmla="*/ 193272 h 601986"/>
                  <a:gd name="connsiteX1279" fmla="*/ 574343 w 636190"/>
                  <a:gd name="connsiteY1279" fmla="*/ 193087 h 601986"/>
                  <a:gd name="connsiteX1280" fmla="*/ 574569 w 636190"/>
                  <a:gd name="connsiteY1280" fmla="*/ 193039 h 601986"/>
                  <a:gd name="connsiteX1281" fmla="*/ 574891 w 636190"/>
                  <a:gd name="connsiteY1281" fmla="*/ 193005 h 601986"/>
                  <a:gd name="connsiteX1282" fmla="*/ 576197 w 636190"/>
                  <a:gd name="connsiteY1282" fmla="*/ 192916 h 601986"/>
                  <a:gd name="connsiteX1283" fmla="*/ 578414 w 636190"/>
                  <a:gd name="connsiteY1283" fmla="*/ 192520 h 601986"/>
                  <a:gd name="connsiteX1284" fmla="*/ 578715 w 636190"/>
                  <a:gd name="connsiteY1284" fmla="*/ 192478 h 601986"/>
                  <a:gd name="connsiteX1285" fmla="*/ 579159 w 636190"/>
                  <a:gd name="connsiteY1285" fmla="*/ 192848 h 601986"/>
                  <a:gd name="connsiteX1286" fmla="*/ 580090 w 636190"/>
                  <a:gd name="connsiteY1286" fmla="*/ 193279 h 601986"/>
                  <a:gd name="connsiteX1287" fmla="*/ 582655 w 636190"/>
                  <a:gd name="connsiteY1287" fmla="*/ 193778 h 601986"/>
                  <a:gd name="connsiteX1288" fmla="*/ 585384 w 636190"/>
                  <a:gd name="connsiteY1288" fmla="*/ 194373 h 601986"/>
                  <a:gd name="connsiteX1289" fmla="*/ 588264 w 636190"/>
                  <a:gd name="connsiteY1289" fmla="*/ 194510 h 601986"/>
                  <a:gd name="connsiteX1290" fmla="*/ 589940 w 636190"/>
                  <a:gd name="connsiteY1290" fmla="*/ 194428 h 601986"/>
                  <a:gd name="connsiteX1291" fmla="*/ 591165 w 636190"/>
                  <a:gd name="connsiteY1291" fmla="*/ 194291 h 601986"/>
                  <a:gd name="connsiteX1292" fmla="*/ 591979 w 636190"/>
                  <a:gd name="connsiteY1292" fmla="*/ 195126 h 601986"/>
                  <a:gd name="connsiteX1293" fmla="*/ 593675 w 636190"/>
                  <a:gd name="connsiteY1293" fmla="*/ 194982 h 601986"/>
                  <a:gd name="connsiteX1294" fmla="*/ 596480 w 636190"/>
                  <a:gd name="connsiteY1294" fmla="*/ 194366 h 601986"/>
                  <a:gd name="connsiteX1295" fmla="*/ 599866 w 636190"/>
                  <a:gd name="connsiteY1295" fmla="*/ 194182 h 601986"/>
                  <a:gd name="connsiteX1296" fmla="*/ 601843 w 636190"/>
                  <a:gd name="connsiteY1296" fmla="*/ 194134 h 601986"/>
                  <a:gd name="connsiteX1297" fmla="*/ 603389 w 636190"/>
                  <a:gd name="connsiteY1297" fmla="*/ 194100 h 601986"/>
                  <a:gd name="connsiteX1298" fmla="*/ 609183 w 636190"/>
                  <a:gd name="connsiteY1298" fmla="*/ 194195 h 601986"/>
                  <a:gd name="connsiteX1299" fmla="*/ 612310 w 636190"/>
                  <a:gd name="connsiteY1299" fmla="*/ 194038 h 601986"/>
                  <a:gd name="connsiteX1300" fmla="*/ 615470 w 636190"/>
                  <a:gd name="connsiteY1300" fmla="*/ 193799 h 601986"/>
                  <a:gd name="connsiteX1301" fmla="*/ 616907 w 636190"/>
                  <a:gd name="connsiteY1301" fmla="*/ 193682 h 601986"/>
                  <a:gd name="connsiteX1302" fmla="*/ 623795 w 636190"/>
                  <a:gd name="connsiteY1302" fmla="*/ 193402 h 601986"/>
                  <a:gd name="connsiteX1303" fmla="*/ 624062 w 636190"/>
                  <a:gd name="connsiteY1303" fmla="*/ 192622 h 601986"/>
                  <a:gd name="connsiteX1304" fmla="*/ 624459 w 636190"/>
                  <a:gd name="connsiteY1304" fmla="*/ 191425 h 601986"/>
                  <a:gd name="connsiteX1305" fmla="*/ 624924 w 636190"/>
                  <a:gd name="connsiteY1305" fmla="*/ 190023 h 601986"/>
                  <a:gd name="connsiteX1306" fmla="*/ 625026 w 636190"/>
                  <a:gd name="connsiteY1306" fmla="*/ 189722 h 601986"/>
                  <a:gd name="connsiteX1307" fmla="*/ 626443 w 636190"/>
                  <a:gd name="connsiteY1307" fmla="*/ 189906 h 601986"/>
                  <a:gd name="connsiteX1308" fmla="*/ 629042 w 636190"/>
                  <a:gd name="connsiteY1308" fmla="*/ 190221 h 601986"/>
                  <a:gd name="connsiteX1309" fmla="*/ 631170 w 636190"/>
                  <a:gd name="connsiteY1309" fmla="*/ 190481 h 601986"/>
                  <a:gd name="connsiteX1310" fmla="*/ 631142 w 636190"/>
                  <a:gd name="connsiteY1310" fmla="*/ 190693 h 601986"/>
                  <a:gd name="connsiteX1311" fmla="*/ 630821 w 636190"/>
                  <a:gd name="connsiteY1311" fmla="*/ 193224 h 601986"/>
                  <a:gd name="connsiteX1312" fmla="*/ 630465 w 636190"/>
                  <a:gd name="connsiteY1312" fmla="*/ 196022 h 601986"/>
                  <a:gd name="connsiteX1313" fmla="*/ 629767 w 636190"/>
                  <a:gd name="connsiteY1313" fmla="*/ 201570 h 601986"/>
                  <a:gd name="connsiteX1314" fmla="*/ 629412 w 636190"/>
                  <a:gd name="connsiteY1314" fmla="*/ 204354 h 601986"/>
                  <a:gd name="connsiteX1315" fmla="*/ 629329 w 636190"/>
                  <a:gd name="connsiteY1315" fmla="*/ 205004 h 601986"/>
                  <a:gd name="connsiteX1316" fmla="*/ 629049 w 636190"/>
                  <a:gd name="connsiteY1316" fmla="*/ 207145 h 601986"/>
                  <a:gd name="connsiteX1317" fmla="*/ 628317 w 636190"/>
                  <a:gd name="connsiteY1317" fmla="*/ 212720 h 601986"/>
                  <a:gd name="connsiteX1318" fmla="*/ 627968 w 636190"/>
                  <a:gd name="connsiteY1318" fmla="*/ 215511 h 601986"/>
                  <a:gd name="connsiteX1319" fmla="*/ 627578 w 636190"/>
                  <a:gd name="connsiteY1319" fmla="*/ 218603 h 601986"/>
                  <a:gd name="connsiteX1320" fmla="*/ 626169 w 636190"/>
                  <a:gd name="connsiteY1320" fmla="*/ 218768 h 601986"/>
                  <a:gd name="connsiteX1321" fmla="*/ 623864 w 636190"/>
                  <a:gd name="connsiteY1321" fmla="*/ 219048 h 601986"/>
                  <a:gd name="connsiteX1322" fmla="*/ 621818 w 636190"/>
                  <a:gd name="connsiteY1322" fmla="*/ 218925 h 601986"/>
                  <a:gd name="connsiteX1323" fmla="*/ 621538 w 636190"/>
                  <a:gd name="connsiteY1323" fmla="*/ 218904 h 601986"/>
                  <a:gd name="connsiteX1324" fmla="*/ 621291 w 636190"/>
                  <a:gd name="connsiteY1324" fmla="*/ 218884 h 601986"/>
                  <a:gd name="connsiteX1325" fmla="*/ 619410 w 636190"/>
                  <a:gd name="connsiteY1325" fmla="*/ 218610 h 601986"/>
                  <a:gd name="connsiteX1326" fmla="*/ 616633 w 636190"/>
                  <a:gd name="connsiteY1326" fmla="*/ 218207 h 601986"/>
                  <a:gd name="connsiteX1327" fmla="*/ 614724 w 636190"/>
                  <a:gd name="connsiteY1327" fmla="*/ 217297 h 601986"/>
                  <a:gd name="connsiteX1328" fmla="*/ 614587 w 636190"/>
                  <a:gd name="connsiteY1328" fmla="*/ 217577 h 601986"/>
                  <a:gd name="connsiteX1329" fmla="*/ 614334 w 636190"/>
                  <a:gd name="connsiteY1329" fmla="*/ 217509 h 601986"/>
                  <a:gd name="connsiteX1330" fmla="*/ 614061 w 636190"/>
                  <a:gd name="connsiteY1330" fmla="*/ 217522 h 601986"/>
                  <a:gd name="connsiteX1331" fmla="*/ 613705 w 636190"/>
                  <a:gd name="connsiteY1331" fmla="*/ 217625 h 601986"/>
                  <a:gd name="connsiteX1332" fmla="*/ 613568 w 636190"/>
                  <a:gd name="connsiteY1332" fmla="*/ 217721 h 601986"/>
                  <a:gd name="connsiteX1333" fmla="*/ 613425 w 636190"/>
                  <a:gd name="connsiteY1333" fmla="*/ 217844 h 601986"/>
                  <a:gd name="connsiteX1334" fmla="*/ 613322 w 636190"/>
                  <a:gd name="connsiteY1334" fmla="*/ 217899 h 601986"/>
                  <a:gd name="connsiteX1335" fmla="*/ 613144 w 636190"/>
                  <a:gd name="connsiteY1335" fmla="*/ 218008 h 601986"/>
                  <a:gd name="connsiteX1336" fmla="*/ 612898 w 636190"/>
                  <a:gd name="connsiteY1336" fmla="*/ 218138 h 601986"/>
                  <a:gd name="connsiteX1337" fmla="*/ 612994 w 636190"/>
                  <a:gd name="connsiteY1337" fmla="*/ 226087 h 601986"/>
                  <a:gd name="connsiteX1338" fmla="*/ 613028 w 636190"/>
                  <a:gd name="connsiteY1338" fmla="*/ 228208 h 601986"/>
                  <a:gd name="connsiteX1339" fmla="*/ 613035 w 636190"/>
                  <a:gd name="connsiteY1339" fmla="*/ 228741 h 601986"/>
                  <a:gd name="connsiteX1340" fmla="*/ 613048 w 636190"/>
                  <a:gd name="connsiteY1340" fmla="*/ 229637 h 601986"/>
                  <a:gd name="connsiteX1341" fmla="*/ 613103 w 636190"/>
                  <a:gd name="connsiteY1341" fmla="*/ 233427 h 601986"/>
                  <a:gd name="connsiteX1342" fmla="*/ 613151 w 636190"/>
                  <a:gd name="connsiteY1342" fmla="*/ 236745 h 601986"/>
                  <a:gd name="connsiteX1343" fmla="*/ 612741 w 636190"/>
                  <a:gd name="connsiteY1343" fmla="*/ 236902 h 601986"/>
                  <a:gd name="connsiteX1344" fmla="*/ 612686 w 636190"/>
                  <a:gd name="connsiteY1344" fmla="*/ 237258 h 601986"/>
                  <a:gd name="connsiteX1345" fmla="*/ 612768 w 636190"/>
                  <a:gd name="connsiteY1345" fmla="*/ 240035 h 601986"/>
                  <a:gd name="connsiteX1346" fmla="*/ 613035 w 636190"/>
                  <a:gd name="connsiteY1346" fmla="*/ 240179 h 601986"/>
                  <a:gd name="connsiteX1347" fmla="*/ 614355 w 636190"/>
                  <a:gd name="connsiteY1347" fmla="*/ 240548 h 601986"/>
                  <a:gd name="connsiteX1348" fmla="*/ 615039 w 636190"/>
                  <a:gd name="connsiteY1348" fmla="*/ 240726 h 601986"/>
                  <a:gd name="connsiteX1349" fmla="*/ 615887 w 636190"/>
                  <a:gd name="connsiteY1349" fmla="*/ 240781 h 601986"/>
                  <a:gd name="connsiteX1350" fmla="*/ 616920 w 636190"/>
                  <a:gd name="connsiteY1350" fmla="*/ 240480 h 601986"/>
                  <a:gd name="connsiteX1351" fmla="*/ 617522 w 636190"/>
                  <a:gd name="connsiteY1351" fmla="*/ 240070 h 601986"/>
                  <a:gd name="connsiteX1352" fmla="*/ 618432 w 636190"/>
                  <a:gd name="connsiteY1352" fmla="*/ 239338 h 601986"/>
                  <a:gd name="connsiteX1353" fmla="*/ 618904 w 636190"/>
                  <a:gd name="connsiteY1353" fmla="*/ 239146 h 601986"/>
                  <a:gd name="connsiteX1354" fmla="*/ 618979 w 636190"/>
                  <a:gd name="connsiteY1354" fmla="*/ 239119 h 601986"/>
                  <a:gd name="connsiteX1355" fmla="*/ 619636 w 636190"/>
                  <a:gd name="connsiteY1355" fmla="*/ 240418 h 601986"/>
                  <a:gd name="connsiteX1356" fmla="*/ 620231 w 636190"/>
                  <a:gd name="connsiteY1356" fmla="*/ 241609 h 601986"/>
                  <a:gd name="connsiteX1357" fmla="*/ 620895 w 636190"/>
                  <a:gd name="connsiteY1357" fmla="*/ 243141 h 601986"/>
                  <a:gd name="connsiteX1358" fmla="*/ 621038 w 636190"/>
                  <a:gd name="connsiteY1358" fmla="*/ 243497 h 601986"/>
                  <a:gd name="connsiteX1359" fmla="*/ 621161 w 636190"/>
                  <a:gd name="connsiteY1359" fmla="*/ 243846 h 601986"/>
                  <a:gd name="connsiteX1360" fmla="*/ 621182 w 636190"/>
                  <a:gd name="connsiteY1360" fmla="*/ 243907 h 601986"/>
                  <a:gd name="connsiteX1361" fmla="*/ 621955 w 636190"/>
                  <a:gd name="connsiteY1361" fmla="*/ 246028 h 601986"/>
                  <a:gd name="connsiteX1362" fmla="*/ 622646 w 636190"/>
                  <a:gd name="connsiteY1362" fmla="*/ 245966 h 601986"/>
                  <a:gd name="connsiteX1363" fmla="*/ 622701 w 636190"/>
                  <a:gd name="connsiteY1363" fmla="*/ 246158 h 601986"/>
                  <a:gd name="connsiteX1364" fmla="*/ 623180 w 636190"/>
                  <a:gd name="connsiteY1364" fmla="*/ 247895 h 601986"/>
                  <a:gd name="connsiteX1365" fmla="*/ 623693 w 636190"/>
                  <a:gd name="connsiteY1365" fmla="*/ 249804 h 601986"/>
                  <a:gd name="connsiteX1366" fmla="*/ 624493 w 636190"/>
                  <a:gd name="connsiteY1366" fmla="*/ 252657 h 601986"/>
                  <a:gd name="connsiteX1367" fmla="*/ 624739 w 636190"/>
                  <a:gd name="connsiteY1367" fmla="*/ 253491 h 601986"/>
                  <a:gd name="connsiteX1368" fmla="*/ 625136 w 636190"/>
                  <a:gd name="connsiteY1368" fmla="*/ 254483 h 601986"/>
                  <a:gd name="connsiteX1369" fmla="*/ 625553 w 636190"/>
                  <a:gd name="connsiteY1369" fmla="*/ 255345 h 601986"/>
                  <a:gd name="connsiteX1370" fmla="*/ 625806 w 636190"/>
                  <a:gd name="connsiteY1370" fmla="*/ 255872 h 601986"/>
                  <a:gd name="connsiteX1371" fmla="*/ 628057 w 636190"/>
                  <a:gd name="connsiteY1371" fmla="*/ 259025 h 601986"/>
                  <a:gd name="connsiteX1372" fmla="*/ 628878 w 636190"/>
                  <a:gd name="connsiteY1372" fmla="*/ 260647 h 601986"/>
                  <a:gd name="connsiteX1373" fmla="*/ 630102 w 636190"/>
                  <a:gd name="connsiteY1373" fmla="*/ 263171 h 601986"/>
                  <a:gd name="connsiteX1374" fmla="*/ 631553 w 636190"/>
                  <a:gd name="connsiteY1374" fmla="*/ 266721 h 601986"/>
                  <a:gd name="connsiteX1375" fmla="*/ 632462 w 636190"/>
                  <a:gd name="connsiteY1375" fmla="*/ 268753 h 601986"/>
                  <a:gd name="connsiteX1376" fmla="*/ 633365 w 636190"/>
                  <a:gd name="connsiteY1376" fmla="*/ 270778 h 601986"/>
                  <a:gd name="connsiteX1377" fmla="*/ 634029 w 636190"/>
                  <a:gd name="connsiteY1377" fmla="*/ 272290 h 601986"/>
                  <a:gd name="connsiteX1378" fmla="*/ 635253 w 636190"/>
                  <a:gd name="connsiteY1378" fmla="*/ 275074 h 601986"/>
                  <a:gd name="connsiteX1379" fmla="*/ 636327 w 636190"/>
                  <a:gd name="connsiteY1379" fmla="*/ 277550 h 601986"/>
                  <a:gd name="connsiteX1380" fmla="*/ 636540 w 636190"/>
                  <a:gd name="connsiteY1380" fmla="*/ 278043 h 601986"/>
                  <a:gd name="connsiteX1381" fmla="*/ 636608 w 636190"/>
                  <a:gd name="connsiteY1381" fmla="*/ 278207 h 601986"/>
                  <a:gd name="connsiteX1382" fmla="*/ 636628 w 636190"/>
                  <a:gd name="connsiteY1382" fmla="*/ 278262 h 601986"/>
                  <a:gd name="connsiteX1383" fmla="*/ 636642 w 636190"/>
                  <a:gd name="connsiteY1383" fmla="*/ 278303 h 601986"/>
                  <a:gd name="connsiteX1384" fmla="*/ 636799 w 636190"/>
                  <a:gd name="connsiteY1384" fmla="*/ 278925 h 601986"/>
                  <a:gd name="connsiteX1385" fmla="*/ 636868 w 636190"/>
                  <a:gd name="connsiteY1385" fmla="*/ 279240 h 601986"/>
                  <a:gd name="connsiteX1386" fmla="*/ 636998 w 636190"/>
                  <a:gd name="connsiteY1386" fmla="*/ 279698 h 601986"/>
                  <a:gd name="connsiteX1387" fmla="*/ 637101 w 636190"/>
                  <a:gd name="connsiteY1387" fmla="*/ 280061 h 601986"/>
                  <a:gd name="connsiteX1388" fmla="*/ 637415 w 636190"/>
                  <a:gd name="connsiteY1388" fmla="*/ 281032 h 601986"/>
                  <a:gd name="connsiteX1389" fmla="*/ 637442 w 636190"/>
                  <a:gd name="connsiteY1389" fmla="*/ 281107 h 601986"/>
                  <a:gd name="connsiteX1390" fmla="*/ 629911 w 636190"/>
                  <a:gd name="connsiteY1390" fmla="*/ 282927 h 601986"/>
                  <a:gd name="connsiteX1391" fmla="*/ 631635 w 636190"/>
                  <a:gd name="connsiteY1391" fmla="*/ 289303 h 601986"/>
                  <a:gd name="connsiteX1392" fmla="*/ 626538 w 636190"/>
                  <a:gd name="connsiteY1392" fmla="*/ 290527 h 601986"/>
                  <a:gd name="connsiteX1393" fmla="*/ 626791 w 636190"/>
                  <a:gd name="connsiteY1393" fmla="*/ 290732 h 601986"/>
                  <a:gd name="connsiteX1394" fmla="*/ 627038 w 636190"/>
                  <a:gd name="connsiteY1394" fmla="*/ 290979 h 601986"/>
                  <a:gd name="connsiteX1395" fmla="*/ 627229 w 636190"/>
                  <a:gd name="connsiteY1395" fmla="*/ 291232 h 601986"/>
                  <a:gd name="connsiteX1396" fmla="*/ 627407 w 636190"/>
                  <a:gd name="connsiteY1396" fmla="*/ 291498 h 601986"/>
                  <a:gd name="connsiteX1397" fmla="*/ 627523 w 636190"/>
                  <a:gd name="connsiteY1397" fmla="*/ 291799 h 601986"/>
                  <a:gd name="connsiteX1398" fmla="*/ 627612 w 636190"/>
                  <a:gd name="connsiteY1398" fmla="*/ 292107 h 601986"/>
                  <a:gd name="connsiteX1399" fmla="*/ 627872 w 636190"/>
                  <a:gd name="connsiteY1399" fmla="*/ 293715 h 601986"/>
                  <a:gd name="connsiteX1400" fmla="*/ 628009 w 636190"/>
                  <a:gd name="connsiteY1400" fmla="*/ 294242 h 601986"/>
                  <a:gd name="connsiteX1401" fmla="*/ 628105 w 636190"/>
                  <a:gd name="connsiteY1401" fmla="*/ 294495 h 601986"/>
                  <a:gd name="connsiteX1402" fmla="*/ 628235 w 636190"/>
                  <a:gd name="connsiteY1402" fmla="*/ 294734 h 601986"/>
                  <a:gd name="connsiteX1403" fmla="*/ 628385 w 636190"/>
                  <a:gd name="connsiteY1403" fmla="*/ 294987 h 601986"/>
                  <a:gd name="connsiteX1404" fmla="*/ 621633 w 636190"/>
                  <a:gd name="connsiteY1404" fmla="*/ 296615 h 601986"/>
                  <a:gd name="connsiteX1405" fmla="*/ 622844 w 636190"/>
                  <a:gd name="connsiteY1405" fmla="*/ 301849 h 601986"/>
                  <a:gd name="connsiteX1406" fmla="*/ 623371 w 636190"/>
                  <a:gd name="connsiteY1406" fmla="*/ 303155 h 601986"/>
                  <a:gd name="connsiteX1407" fmla="*/ 623207 w 636190"/>
                  <a:gd name="connsiteY1407" fmla="*/ 303223 h 601986"/>
                  <a:gd name="connsiteX1408" fmla="*/ 623323 w 636190"/>
                  <a:gd name="connsiteY1408" fmla="*/ 303470 h 601986"/>
                  <a:gd name="connsiteX1409" fmla="*/ 617112 w 636190"/>
                  <a:gd name="connsiteY1409" fmla="*/ 305187 h 601986"/>
                  <a:gd name="connsiteX1410" fmla="*/ 617290 w 636190"/>
                  <a:gd name="connsiteY1410" fmla="*/ 306008 h 601986"/>
                  <a:gd name="connsiteX1411" fmla="*/ 617789 w 636190"/>
                  <a:gd name="connsiteY1411" fmla="*/ 307766 h 601986"/>
                  <a:gd name="connsiteX1412" fmla="*/ 616154 w 636190"/>
                  <a:gd name="connsiteY1412" fmla="*/ 308464 h 601986"/>
                  <a:gd name="connsiteX1413" fmla="*/ 612829 w 636190"/>
                  <a:gd name="connsiteY1413" fmla="*/ 309756 h 601986"/>
                  <a:gd name="connsiteX1414" fmla="*/ 611769 w 636190"/>
                  <a:gd name="connsiteY1414" fmla="*/ 310167 h 601986"/>
                  <a:gd name="connsiteX1415" fmla="*/ 610066 w 636190"/>
                  <a:gd name="connsiteY1415" fmla="*/ 310899 h 601986"/>
                  <a:gd name="connsiteX1416" fmla="*/ 607384 w 636190"/>
                  <a:gd name="connsiteY1416" fmla="*/ 312110 h 601986"/>
                  <a:gd name="connsiteX1417" fmla="*/ 605414 w 636190"/>
                  <a:gd name="connsiteY1417" fmla="*/ 308730 h 601986"/>
                  <a:gd name="connsiteX1418" fmla="*/ 603594 w 636190"/>
                  <a:gd name="connsiteY1418" fmla="*/ 309305 h 601986"/>
                  <a:gd name="connsiteX1419" fmla="*/ 603164 w 636190"/>
                  <a:gd name="connsiteY1419" fmla="*/ 308094 h 601986"/>
                  <a:gd name="connsiteX1420" fmla="*/ 601453 w 636190"/>
                  <a:gd name="connsiteY1420" fmla="*/ 308744 h 601986"/>
                  <a:gd name="connsiteX1421" fmla="*/ 597677 w 636190"/>
                  <a:gd name="connsiteY1421" fmla="*/ 309647 h 601986"/>
                  <a:gd name="connsiteX1422" fmla="*/ 599196 w 636190"/>
                  <a:gd name="connsiteY1422" fmla="*/ 314805 h 601986"/>
                  <a:gd name="connsiteX1423" fmla="*/ 600735 w 636190"/>
                  <a:gd name="connsiteY1423" fmla="*/ 319464 h 601986"/>
                  <a:gd name="connsiteX1424" fmla="*/ 600653 w 636190"/>
                  <a:gd name="connsiteY1424" fmla="*/ 319464 h 601986"/>
                  <a:gd name="connsiteX1425" fmla="*/ 598265 w 636190"/>
                  <a:gd name="connsiteY1425" fmla="*/ 319874 h 601986"/>
                  <a:gd name="connsiteX1426" fmla="*/ 594955 w 636190"/>
                  <a:gd name="connsiteY1426" fmla="*/ 320469 h 601986"/>
                  <a:gd name="connsiteX1427" fmla="*/ 591644 w 636190"/>
                  <a:gd name="connsiteY1427" fmla="*/ 321078 h 601986"/>
                  <a:gd name="connsiteX1428" fmla="*/ 591548 w 636190"/>
                  <a:gd name="connsiteY1428" fmla="*/ 321146 h 601986"/>
                  <a:gd name="connsiteX1429" fmla="*/ 590809 w 636190"/>
                  <a:gd name="connsiteY1429" fmla="*/ 321598 h 601986"/>
                  <a:gd name="connsiteX1430" fmla="*/ 589708 w 636190"/>
                  <a:gd name="connsiteY1430" fmla="*/ 322104 h 601986"/>
                  <a:gd name="connsiteX1431" fmla="*/ 587840 w 636190"/>
                  <a:gd name="connsiteY1431" fmla="*/ 323992 h 601986"/>
                  <a:gd name="connsiteX1432" fmla="*/ 586458 w 636190"/>
                  <a:gd name="connsiteY1432" fmla="*/ 325093 h 601986"/>
                  <a:gd name="connsiteX1433" fmla="*/ 586410 w 636190"/>
                  <a:gd name="connsiteY1433" fmla="*/ 325045 h 601986"/>
                  <a:gd name="connsiteX1434" fmla="*/ 585405 w 636190"/>
                  <a:gd name="connsiteY1434" fmla="*/ 324396 h 601986"/>
                  <a:gd name="connsiteX1435" fmla="*/ 584543 w 636190"/>
                  <a:gd name="connsiteY1435" fmla="*/ 324676 h 601986"/>
                  <a:gd name="connsiteX1436" fmla="*/ 583715 w 636190"/>
                  <a:gd name="connsiteY1436" fmla="*/ 324943 h 601986"/>
                  <a:gd name="connsiteX1437" fmla="*/ 582498 w 636190"/>
                  <a:gd name="connsiteY1437" fmla="*/ 325572 h 601986"/>
                  <a:gd name="connsiteX1438" fmla="*/ 580083 w 636190"/>
                  <a:gd name="connsiteY1438" fmla="*/ 326995 h 601986"/>
                  <a:gd name="connsiteX1439" fmla="*/ 578537 w 636190"/>
                  <a:gd name="connsiteY1439" fmla="*/ 327898 h 601986"/>
                  <a:gd name="connsiteX1440" fmla="*/ 576950 w 636190"/>
                  <a:gd name="connsiteY1440" fmla="*/ 328726 h 601986"/>
                  <a:gd name="connsiteX1441" fmla="*/ 576013 w 636190"/>
                  <a:gd name="connsiteY1441" fmla="*/ 326735 h 601986"/>
                  <a:gd name="connsiteX1442" fmla="*/ 572572 w 636190"/>
                  <a:gd name="connsiteY1442" fmla="*/ 328322 h 601986"/>
                  <a:gd name="connsiteX1443" fmla="*/ 570820 w 636190"/>
                  <a:gd name="connsiteY1443" fmla="*/ 329068 h 601986"/>
                  <a:gd name="connsiteX1444" fmla="*/ 568624 w 636190"/>
                  <a:gd name="connsiteY1444" fmla="*/ 329971 h 601986"/>
                  <a:gd name="connsiteX1445" fmla="*/ 567455 w 636190"/>
                  <a:gd name="connsiteY1445" fmla="*/ 330422 h 601986"/>
                  <a:gd name="connsiteX1446" fmla="*/ 565088 w 636190"/>
                  <a:gd name="connsiteY1446" fmla="*/ 331195 h 601986"/>
                  <a:gd name="connsiteX1447" fmla="*/ 563610 w 636190"/>
                  <a:gd name="connsiteY1447" fmla="*/ 331695 h 601986"/>
                  <a:gd name="connsiteX1448" fmla="*/ 561264 w 636190"/>
                  <a:gd name="connsiteY1448" fmla="*/ 332495 h 601986"/>
                  <a:gd name="connsiteX1449" fmla="*/ 561072 w 636190"/>
                  <a:gd name="connsiteY1449" fmla="*/ 332563 h 601986"/>
                  <a:gd name="connsiteX1450" fmla="*/ 560026 w 636190"/>
                  <a:gd name="connsiteY1450" fmla="*/ 333152 h 601986"/>
                  <a:gd name="connsiteX1451" fmla="*/ 559157 w 636190"/>
                  <a:gd name="connsiteY1451" fmla="*/ 333644 h 601986"/>
                  <a:gd name="connsiteX1452" fmla="*/ 557139 w 636190"/>
                  <a:gd name="connsiteY1452" fmla="*/ 334930 h 601986"/>
                  <a:gd name="connsiteX1453" fmla="*/ 558801 w 636190"/>
                  <a:gd name="connsiteY1453" fmla="*/ 336210 h 601986"/>
                  <a:gd name="connsiteX1454" fmla="*/ 560600 w 636190"/>
                  <a:gd name="connsiteY1454" fmla="*/ 337893 h 601986"/>
                  <a:gd name="connsiteX1455" fmla="*/ 562174 w 636190"/>
                  <a:gd name="connsiteY1455" fmla="*/ 341114 h 601986"/>
                  <a:gd name="connsiteX1456" fmla="*/ 560183 w 636190"/>
                  <a:gd name="connsiteY1456" fmla="*/ 342175 h 601986"/>
                  <a:gd name="connsiteX1457" fmla="*/ 561989 w 636190"/>
                  <a:gd name="connsiteY1457" fmla="*/ 345540 h 601986"/>
                  <a:gd name="connsiteX1458" fmla="*/ 559287 w 636190"/>
                  <a:gd name="connsiteY1458" fmla="*/ 347004 h 601986"/>
                  <a:gd name="connsiteX1459" fmla="*/ 559355 w 636190"/>
                  <a:gd name="connsiteY1459" fmla="*/ 347175 h 601986"/>
                  <a:gd name="connsiteX1460" fmla="*/ 561079 w 636190"/>
                  <a:gd name="connsiteY1460" fmla="*/ 351752 h 601986"/>
                  <a:gd name="connsiteX1461" fmla="*/ 563986 w 636190"/>
                  <a:gd name="connsiteY1461" fmla="*/ 359968 h 601986"/>
                  <a:gd name="connsiteX1462" fmla="*/ 563172 w 636190"/>
                  <a:gd name="connsiteY1462" fmla="*/ 360152 h 601986"/>
                  <a:gd name="connsiteX1463" fmla="*/ 563193 w 636190"/>
                  <a:gd name="connsiteY1463" fmla="*/ 360316 h 601986"/>
                  <a:gd name="connsiteX1464" fmla="*/ 563254 w 636190"/>
                  <a:gd name="connsiteY1464" fmla="*/ 360700 h 601986"/>
                  <a:gd name="connsiteX1465" fmla="*/ 563569 w 636190"/>
                  <a:gd name="connsiteY1465" fmla="*/ 362765 h 601986"/>
                  <a:gd name="connsiteX1466" fmla="*/ 563822 w 636190"/>
                  <a:gd name="connsiteY1466" fmla="*/ 364428 h 601986"/>
                  <a:gd name="connsiteX1467" fmla="*/ 558958 w 636190"/>
                  <a:gd name="connsiteY1467" fmla="*/ 365577 h 601986"/>
                  <a:gd name="connsiteX1468" fmla="*/ 558993 w 636190"/>
                  <a:gd name="connsiteY1468" fmla="*/ 365707 h 601986"/>
                  <a:gd name="connsiteX1469" fmla="*/ 559218 w 636190"/>
                  <a:gd name="connsiteY1469" fmla="*/ 366672 h 601986"/>
                  <a:gd name="connsiteX1470" fmla="*/ 559444 w 636190"/>
                  <a:gd name="connsiteY1470" fmla="*/ 367794 h 601986"/>
                  <a:gd name="connsiteX1471" fmla="*/ 559266 w 636190"/>
                  <a:gd name="connsiteY1471" fmla="*/ 367834 h 601986"/>
                  <a:gd name="connsiteX1472" fmla="*/ 559971 w 636190"/>
                  <a:gd name="connsiteY1472" fmla="*/ 372493 h 601986"/>
                  <a:gd name="connsiteX1473" fmla="*/ 560402 w 636190"/>
                  <a:gd name="connsiteY1473" fmla="*/ 375660 h 601986"/>
                  <a:gd name="connsiteX1474" fmla="*/ 560737 w 636190"/>
                  <a:gd name="connsiteY1474" fmla="*/ 378068 h 601986"/>
                  <a:gd name="connsiteX1475" fmla="*/ 561469 w 636190"/>
                  <a:gd name="connsiteY1475" fmla="*/ 382508 h 601986"/>
                  <a:gd name="connsiteX1476" fmla="*/ 561722 w 636190"/>
                  <a:gd name="connsiteY1476" fmla="*/ 384464 h 601986"/>
                  <a:gd name="connsiteX1477" fmla="*/ 561770 w 636190"/>
                  <a:gd name="connsiteY1477" fmla="*/ 384847 h 601986"/>
                  <a:gd name="connsiteX1478" fmla="*/ 561490 w 636190"/>
                  <a:gd name="connsiteY1478" fmla="*/ 384889 h 601986"/>
                  <a:gd name="connsiteX1479" fmla="*/ 561537 w 636190"/>
                  <a:gd name="connsiteY1479" fmla="*/ 385292 h 601986"/>
                  <a:gd name="connsiteX1480" fmla="*/ 560217 w 636190"/>
                  <a:gd name="connsiteY1480" fmla="*/ 385490 h 601986"/>
                  <a:gd name="connsiteX1481" fmla="*/ 560019 w 636190"/>
                  <a:gd name="connsiteY1481" fmla="*/ 385525 h 601986"/>
                  <a:gd name="connsiteX1482" fmla="*/ 560771 w 636190"/>
                  <a:gd name="connsiteY1482" fmla="*/ 392105 h 601986"/>
                  <a:gd name="connsiteX1483" fmla="*/ 560922 w 636190"/>
                  <a:gd name="connsiteY1483" fmla="*/ 393932 h 601986"/>
                  <a:gd name="connsiteX1484" fmla="*/ 561243 w 636190"/>
                  <a:gd name="connsiteY1484" fmla="*/ 397298 h 601986"/>
                  <a:gd name="connsiteX1485" fmla="*/ 561448 w 636190"/>
                  <a:gd name="connsiteY1485" fmla="*/ 398816 h 601986"/>
                  <a:gd name="connsiteX1486" fmla="*/ 561784 w 636190"/>
                  <a:gd name="connsiteY1486" fmla="*/ 400855 h 601986"/>
                  <a:gd name="connsiteX1487" fmla="*/ 562824 w 636190"/>
                  <a:gd name="connsiteY1487" fmla="*/ 404850 h 601986"/>
                  <a:gd name="connsiteX1488" fmla="*/ 563036 w 636190"/>
                  <a:gd name="connsiteY1488" fmla="*/ 405479 h 601986"/>
                  <a:gd name="connsiteX1489" fmla="*/ 564212 w 636190"/>
                  <a:gd name="connsiteY1489" fmla="*/ 408975 h 601986"/>
                  <a:gd name="connsiteX1490" fmla="*/ 564041 w 636190"/>
                  <a:gd name="connsiteY1490" fmla="*/ 409269 h 601986"/>
                  <a:gd name="connsiteX1491" fmla="*/ 566812 w 636190"/>
                  <a:gd name="connsiteY1491" fmla="*/ 410439 h 601986"/>
                  <a:gd name="connsiteX1492" fmla="*/ 568070 w 636190"/>
                  <a:gd name="connsiteY1492" fmla="*/ 411362 h 601986"/>
                  <a:gd name="connsiteX1493" fmla="*/ 569534 w 636190"/>
                  <a:gd name="connsiteY1493" fmla="*/ 413202 h 601986"/>
                  <a:gd name="connsiteX1494" fmla="*/ 571498 w 636190"/>
                  <a:gd name="connsiteY1494" fmla="*/ 415857 h 601986"/>
                  <a:gd name="connsiteX1495" fmla="*/ 571723 w 636190"/>
                  <a:gd name="connsiteY1495" fmla="*/ 416260 h 601986"/>
                  <a:gd name="connsiteX1496" fmla="*/ 572059 w 636190"/>
                  <a:gd name="connsiteY1496" fmla="*/ 416821 h 601986"/>
                  <a:gd name="connsiteX1497" fmla="*/ 573885 w 636190"/>
                  <a:gd name="connsiteY1497" fmla="*/ 415474 h 601986"/>
                  <a:gd name="connsiteX1498" fmla="*/ 574323 w 636190"/>
                  <a:gd name="connsiteY1498" fmla="*/ 416281 h 601986"/>
                  <a:gd name="connsiteX1499" fmla="*/ 575322 w 636190"/>
                  <a:gd name="connsiteY1499" fmla="*/ 418641 h 601986"/>
                  <a:gd name="connsiteX1500" fmla="*/ 575937 w 636190"/>
                  <a:gd name="connsiteY1500" fmla="*/ 421343 h 601986"/>
                  <a:gd name="connsiteX1501" fmla="*/ 576286 w 636190"/>
                  <a:gd name="connsiteY1501" fmla="*/ 423518 h 601986"/>
                  <a:gd name="connsiteX1502" fmla="*/ 576963 w 636190"/>
                  <a:gd name="connsiteY1502" fmla="*/ 426467 h 601986"/>
                  <a:gd name="connsiteX1503" fmla="*/ 578085 w 636190"/>
                  <a:gd name="connsiteY1503" fmla="*/ 428710 h 601986"/>
                  <a:gd name="connsiteX1504" fmla="*/ 579447 w 636190"/>
                  <a:gd name="connsiteY1504" fmla="*/ 432555 h 601986"/>
                  <a:gd name="connsiteX1505" fmla="*/ 579050 w 636190"/>
                  <a:gd name="connsiteY1505" fmla="*/ 435161 h 601986"/>
                  <a:gd name="connsiteX1506" fmla="*/ 581971 w 636190"/>
                  <a:gd name="connsiteY1506" fmla="*/ 435825 h 601986"/>
                  <a:gd name="connsiteX1507" fmla="*/ 583476 w 636190"/>
                  <a:gd name="connsiteY1507" fmla="*/ 436057 h 601986"/>
                  <a:gd name="connsiteX1508" fmla="*/ 585473 w 636190"/>
                  <a:gd name="connsiteY1508" fmla="*/ 436187 h 601986"/>
                  <a:gd name="connsiteX1509" fmla="*/ 586342 w 636190"/>
                  <a:gd name="connsiteY1509" fmla="*/ 437720 h 601986"/>
                  <a:gd name="connsiteX1510" fmla="*/ 586602 w 636190"/>
                  <a:gd name="connsiteY1510" fmla="*/ 438671 h 601986"/>
                  <a:gd name="connsiteX1511" fmla="*/ 586862 w 636190"/>
                  <a:gd name="connsiteY1511" fmla="*/ 439293 h 601986"/>
                  <a:gd name="connsiteX1512" fmla="*/ 587484 w 636190"/>
                  <a:gd name="connsiteY1512" fmla="*/ 440572 h 601986"/>
                  <a:gd name="connsiteX1513" fmla="*/ 588032 w 636190"/>
                  <a:gd name="connsiteY1513" fmla="*/ 441646 h 601986"/>
                  <a:gd name="connsiteX1514" fmla="*/ 588360 w 636190"/>
                  <a:gd name="connsiteY1514" fmla="*/ 442672 h 601986"/>
                  <a:gd name="connsiteX1515" fmla="*/ 588928 w 636190"/>
                  <a:gd name="connsiteY1515" fmla="*/ 443651 h 601986"/>
                  <a:gd name="connsiteX1516" fmla="*/ 589578 w 636190"/>
                  <a:gd name="connsiteY1516" fmla="*/ 445457 h 601986"/>
                  <a:gd name="connsiteX1517" fmla="*/ 590159 w 636190"/>
                  <a:gd name="connsiteY1517" fmla="*/ 447502 h 601986"/>
                  <a:gd name="connsiteX1518" fmla="*/ 590351 w 636190"/>
                  <a:gd name="connsiteY1518" fmla="*/ 448494 h 601986"/>
                  <a:gd name="connsiteX1519" fmla="*/ 590597 w 636190"/>
                  <a:gd name="connsiteY1519" fmla="*/ 450272 h 601986"/>
                  <a:gd name="connsiteX1520" fmla="*/ 590652 w 636190"/>
                  <a:gd name="connsiteY1520" fmla="*/ 451620 h 601986"/>
                  <a:gd name="connsiteX1521" fmla="*/ 590741 w 636190"/>
                  <a:gd name="connsiteY1521" fmla="*/ 453474 h 601986"/>
                  <a:gd name="connsiteX1522" fmla="*/ 590830 w 636190"/>
                  <a:gd name="connsiteY1522" fmla="*/ 454698 h 601986"/>
                  <a:gd name="connsiteX1523" fmla="*/ 591089 w 636190"/>
                  <a:gd name="connsiteY1523" fmla="*/ 455335 h 601986"/>
                  <a:gd name="connsiteX1524" fmla="*/ 592102 w 636190"/>
                  <a:gd name="connsiteY1524" fmla="*/ 455677 h 601986"/>
                  <a:gd name="connsiteX1525" fmla="*/ 592204 w 636190"/>
                  <a:gd name="connsiteY1525" fmla="*/ 455752 h 601986"/>
                  <a:gd name="connsiteX1526" fmla="*/ 592984 w 636190"/>
                  <a:gd name="connsiteY1526" fmla="*/ 456340 h 601986"/>
                  <a:gd name="connsiteX1527" fmla="*/ 593716 w 636190"/>
                  <a:gd name="connsiteY1527" fmla="*/ 456764 h 601986"/>
                  <a:gd name="connsiteX1528" fmla="*/ 594195 w 636190"/>
                  <a:gd name="connsiteY1528" fmla="*/ 457120 h 601986"/>
                  <a:gd name="connsiteX1529" fmla="*/ 594455 w 636190"/>
                  <a:gd name="connsiteY1529" fmla="*/ 457312 h 601986"/>
                  <a:gd name="connsiteX1530" fmla="*/ 595659 w 636190"/>
                  <a:gd name="connsiteY1530" fmla="*/ 458981 h 601986"/>
                  <a:gd name="connsiteX1531" fmla="*/ 596179 w 636190"/>
                  <a:gd name="connsiteY1531" fmla="*/ 462025 h 601986"/>
                  <a:gd name="connsiteX1532" fmla="*/ 596767 w 636190"/>
                  <a:gd name="connsiteY1532" fmla="*/ 463742 h 601986"/>
                  <a:gd name="connsiteX1533" fmla="*/ 598621 w 636190"/>
                  <a:gd name="connsiteY1533" fmla="*/ 467915 h 601986"/>
                  <a:gd name="connsiteX1534" fmla="*/ 598409 w 636190"/>
                  <a:gd name="connsiteY1534" fmla="*/ 468483 h 601986"/>
                  <a:gd name="connsiteX1535" fmla="*/ 598259 w 636190"/>
                  <a:gd name="connsiteY1535" fmla="*/ 470466 h 601986"/>
                  <a:gd name="connsiteX1536" fmla="*/ 598649 w 636190"/>
                  <a:gd name="connsiteY1536" fmla="*/ 471397 h 601986"/>
                  <a:gd name="connsiteX1537" fmla="*/ 599203 w 636190"/>
                  <a:gd name="connsiteY1537" fmla="*/ 472697 h 601986"/>
                  <a:gd name="connsiteX1538" fmla="*/ 599264 w 636190"/>
                  <a:gd name="connsiteY1538" fmla="*/ 474215 h 601986"/>
                  <a:gd name="connsiteX1539" fmla="*/ 599079 w 636190"/>
                  <a:gd name="connsiteY1539" fmla="*/ 475919 h 601986"/>
                  <a:gd name="connsiteX1540" fmla="*/ 598874 w 636190"/>
                  <a:gd name="connsiteY1540" fmla="*/ 477608 h 601986"/>
                  <a:gd name="connsiteX1541" fmla="*/ 598991 w 636190"/>
                  <a:gd name="connsiteY1541" fmla="*/ 479462 h 601986"/>
                  <a:gd name="connsiteX1542" fmla="*/ 599093 w 636190"/>
                  <a:gd name="connsiteY1542" fmla="*/ 481439 h 601986"/>
                  <a:gd name="connsiteX1543" fmla="*/ 599045 w 636190"/>
                  <a:gd name="connsiteY1543" fmla="*/ 481925 h 601986"/>
                  <a:gd name="connsiteX1544" fmla="*/ 599025 w 636190"/>
                  <a:gd name="connsiteY1544" fmla="*/ 482082 h 601986"/>
                  <a:gd name="connsiteX1545" fmla="*/ 597869 w 636190"/>
                  <a:gd name="connsiteY1545" fmla="*/ 481453 h 601986"/>
                  <a:gd name="connsiteX1546" fmla="*/ 596733 w 636190"/>
                  <a:gd name="connsiteY1546" fmla="*/ 483136 h 601986"/>
                  <a:gd name="connsiteX1547" fmla="*/ 596405 w 636190"/>
                  <a:gd name="connsiteY1547" fmla="*/ 483471 h 601986"/>
                  <a:gd name="connsiteX1548" fmla="*/ 595604 w 636190"/>
                  <a:gd name="connsiteY1548" fmla="*/ 483963 h 601986"/>
                  <a:gd name="connsiteX1549" fmla="*/ 595003 w 636190"/>
                  <a:gd name="connsiteY1549" fmla="*/ 484298 h 601986"/>
                  <a:gd name="connsiteX1550" fmla="*/ 593805 w 636190"/>
                  <a:gd name="connsiteY1550" fmla="*/ 484435 h 601986"/>
                  <a:gd name="connsiteX1551" fmla="*/ 593306 w 636190"/>
                  <a:gd name="connsiteY1551" fmla="*/ 484278 h 601986"/>
                  <a:gd name="connsiteX1552" fmla="*/ 592656 w 636190"/>
                  <a:gd name="connsiteY1552" fmla="*/ 483949 h 601986"/>
                  <a:gd name="connsiteX1553" fmla="*/ 591069 w 636190"/>
                  <a:gd name="connsiteY1553" fmla="*/ 483341 h 601986"/>
                  <a:gd name="connsiteX1554" fmla="*/ 588791 w 636190"/>
                  <a:gd name="connsiteY1554" fmla="*/ 483163 h 601986"/>
                  <a:gd name="connsiteX1555" fmla="*/ 585056 w 636190"/>
                  <a:gd name="connsiteY1555" fmla="*/ 481774 h 601986"/>
                  <a:gd name="connsiteX1556" fmla="*/ 584673 w 636190"/>
                  <a:gd name="connsiteY1556" fmla="*/ 481671 h 601986"/>
                  <a:gd name="connsiteX1557" fmla="*/ 583907 w 636190"/>
                  <a:gd name="connsiteY1557" fmla="*/ 482917 h 601986"/>
                  <a:gd name="connsiteX1558" fmla="*/ 582840 w 636190"/>
                  <a:gd name="connsiteY1558" fmla="*/ 482171 h 601986"/>
                  <a:gd name="connsiteX1559" fmla="*/ 582942 w 636190"/>
                  <a:gd name="connsiteY1559" fmla="*/ 482048 h 601986"/>
                  <a:gd name="connsiteX1560" fmla="*/ 579084 w 636190"/>
                  <a:gd name="connsiteY1560" fmla="*/ 479866 h 601986"/>
                  <a:gd name="connsiteX1561" fmla="*/ 576402 w 636190"/>
                  <a:gd name="connsiteY1561" fmla="*/ 478579 h 601986"/>
                  <a:gd name="connsiteX1562" fmla="*/ 575821 w 636190"/>
                  <a:gd name="connsiteY1562" fmla="*/ 478299 h 601986"/>
                  <a:gd name="connsiteX1563" fmla="*/ 575191 w 636190"/>
                  <a:gd name="connsiteY1563" fmla="*/ 478012 h 601986"/>
                  <a:gd name="connsiteX1564" fmla="*/ 574070 w 636190"/>
                  <a:gd name="connsiteY1564" fmla="*/ 477615 h 601986"/>
                  <a:gd name="connsiteX1565" fmla="*/ 573639 w 636190"/>
                  <a:gd name="connsiteY1565" fmla="*/ 477471 h 601986"/>
                  <a:gd name="connsiteX1566" fmla="*/ 571511 w 636190"/>
                  <a:gd name="connsiteY1566" fmla="*/ 476739 h 601986"/>
                  <a:gd name="connsiteX1567" fmla="*/ 568159 w 636190"/>
                  <a:gd name="connsiteY1567" fmla="*/ 472874 h 601986"/>
                  <a:gd name="connsiteX1568" fmla="*/ 567079 w 636190"/>
                  <a:gd name="connsiteY1568" fmla="*/ 472491 h 601986"/>
                  <a:gd name="connsiteX1569" fmla="*/ 567448 w 636190"/>
                  <a:gd name="connsiteY1569" fmla="*/ 472991 h 601986"/>
                  <a:gd name="connsiteX1570" fmla="*/ 568371 w 636190"/>
                  <a:gd name="connsiteY1570" fmla="*/ 474195 h 601986"/>
                  <a:gd name="connsiteX1571" fmla="*/ 570595 w 636190"/>
                  <a:gd name="connsiteY1571" fmla="*/ 476650 h 601986"/>
                  <a:gd name="connsiteX1572" fmla="*/ 571073 w 636190"/>
                  <a:gd name="connsiteY1572" fmla="*/ 477191 h 601986"/>
                  <a:gd name="connsiteX1573" fmla="*/ 569493 w 636190"/>
                  <a:gd name="connsiteY1573" fmla="*/ 478354 h 601986"/>
                  <a:gd name="connsiteX1574" fmla="*/ 569069 w 636190"/>
                  <a:gd name="connsiteY1574" fmla="*/ 478060 h 601986"/>
                  <a:gd name="connsiteX1575" fmla="*/ 566586 w 636190"/>
                  <a:gd name="connsiteY1575" fmla="*/ 476302 h 601986"/>
                  <a:gd name="connsiteX1576" fmla="*/ 566504 w 636190"/>
                  <a:gd name="connsiteY1576" fmla="*/ 476233 h 601986"/>
                  <a:gd name="connsiteX1577" fmla="*/ 566388 w 636190"/>
                  <a:gd name="connsiteY1577" fmla="*/ 476172 h 601986"/>
                  <a:gd name="connsiteX1578" fmla="*/ 564185 w 636190"/>
                  <a:gd name="connsiteY1578" fmla="*/ 475207 h 601986"/>
                  <a:gd name="connsiteX1579" fmla="*/ 562420 w 636190"/>
                  <a:gd name="connsiteY1579" fmla="*/ 474400 h 601986"/>
                  <a:gd name="connsiteX1580" fmla="*/ 559848 w 636190"/>
                  <a:gd name="connsiteY1580" fmla="*/ 474058 h 601986"/>
                  <a:gd name="connsiteX1581" fmla="*/ 559697 w 636190"/>
                  <a:gd name="connsiteY1581" fmla="*/ 473278 h 601986"/>
                  <a:gd name="connsiteX1582" fmla="*/ 558739 w 636190"/>
                  <a:gd name="connsiteY1582" fmla="*/ 472799 h 601986"/>
                  <a:gd name="connsiteX1583" fmla="*/ 558473 w 636190"/>
                  <a:gd name="connsiteY1583" fmla="*/ 472471 h 601986"/>
                  <a:gd name="connsiteX1584" fmla="*/ 558206 w 636190"/>
                  <a:gd name="connsiteY1584" fmla="*/ 472779 h 601986"/>
                  <a:gd name="connsiteX1585" fmla="*/ 556865 w 636190"/>
                  <a:gd name="connsiteY1585" fmla="*/ 473791 h 601986"/>
                  <a:gd name="connsiteX1586" fmla="*/ 555853 w 636190"/>
                  <a:gd name="connsiteY1586" fmla="*/ 474625 h 601986"/>
                  <a:gd name="connsiteX1587" fmla="*/ 554601 w 636190"/>
                  <a:gd name="connsiteY1587" fmla="*/ 475296 h 601986"/>
                  <a:gd name="connsiteX1588" fmla="*/ 554143 w 636190"/>
                  <a:gd name="connsiteY1588" fmla="*/ 475618 h 601986"/>
                  <a:gd name="connsiteX1589" fmla="*/ 553759 w 636190"/>
                  <a:gd name="connsiteY1589" fmla="*/ 475665 h 601986"/>
                  <a:gd name="connsiteX1590" fmla="*/ 553322 w 636190"/>
                  <a:gd name="connsiteY1590" fmla="*/ 474673 h 601986"/>
                  <a:gd name="connsiteX1591" fmla="*/ 551926 w 636190"/>
                  <a:gd name="connsiteY1591" fmla="*/ 474044 h 601986"/>
                  <a:gd name="connsiteX1592" fmla="*/ 551776 w 636190"/>
                  <a:gd name="connsiteY1592" fmla="*/ 473982 h 601986"/>
                  <a:gd name="connsiteX1593" fmla="*/ 551605 w 636190"/>
                  <a:gd name="connsiteY1593" fmla="*/ 473764 h 601986"/>
                  <a:gd name="connsiteX1594" fmla="*/ 551502 w 636190"/>
                  <a:gd name="connsiteY1594" fmla="*/ 473599 h 601986"/>
                  <a:gd name="connsiteX1595" fmla="*/ 551194 w 636190"/>
                  <a:gd name="connsiteY1595" fmla="*/ 473203 h 601986"/>
                  <a:gd name="connsiteX1596" fmla="*/ 550736 w 636190"/>
                  <a:gd name="connsiteY1596" fmla="*/ 472929 h 601986"/>
                  <a:gd name="connsiteX1597" fmla="*/ 550257 w 636190"/>
                  <a:gd name="connsiteY1597" fmla="*/ 472601 h 601986"/>
                  <a:gd name="connsiteX1598" fmla="*/ 550059 w 636190"/>
                  <a:gd name="connsiteY1598" fmla="*/ 472464 h 601986"/>
                  <a:gd name="connsiteX1599" fmla="*/ 549901 w 636190"/>
                  <a:gd name="connsiteY1599" fmla="*/ 472464 h 601986"/>
                  <a:gd name="connsiteX1600" fmla="*/ 549491 w 636190"/>
                  <a:gd name="connsiteY1600" fmla="*/ 472437 h 601986"/>
                  <a:gd name="connsiteX1601" fmla="*/ 549197 w 636190"/>
                  <a:gd name="connsiteY1601" fmla="*/ 472389 h 601986"/>
                  <a:gd name="connsiteX1602" fmla="*/ 548711 w 636190"/>
                  <a:gd name="connsiteY1602" fmla="*/ 472683 h 601986"/>
                  <a:gd name="connsiteX1603" fmla="*/ 548321 w 636190"/>
                  <a:gd name="connsiteY1603" fmla="*/ 472840 h 601986"/>
                  <a:gd name="connsiteX1604" fmla="*/ 547897 w 636190"/>
                  <a:gd name="connsiteY1604" fmla="*/ 472991 h 601986"/>
                  <a:gd name="connsiteX1605" fmla="*/ 547336 w 636190"/>
                  <a:gd name="connsiteY1605" fmla="*/ 473340 h 601986"/>
                  <a:gd name="connsiteX1606" fmla="*/ 546987 w 636190"/>
                  <a:gd name="connsiteY1606" fmla="*/ 473545 h 601986"/>
                  <a:gd name="connsiteX1607" fmla="*/ 546713 w 636190"/>
                  <a:gd name="connsiteY1607" fmla="*/ 473859 h 601986"/>
                  <a:gd name="connsiteX1608" fmla="*/ 546549 w 636190"/>
                  <a:gd name="connsiteY1608" fmla="*/ 474003 h 601986"/>
                  <a:gd name="connsiteX1609" fmla="*/ 546344 w 636190"/>
                  <a:gd name="connsiteY1609" fmla="*/ 474126 h 601986"/>
                  <a:gd name="connsiteX1610" fmla="*/ 545961 w 636190"/>
                  <a:gd name="connsiteY1610" fmla="*/ 474359 h 601986"/>
                  <a:gd name="connsiteX1611" fmla="*/ 545318 w 636190"/>
                  <a:gd name="connsiteY1611" fmla="*/ 474906 h 601986"/>
                  <a:gd name="connsiteX1612" fmla="*/ 544860 w 636190"/>
                  <a:gd name="connsiteY1612" fmla="*/ 475173 h 601986"/>
                  <a:gd name="connsiteX1613" fmla="*/ 544545 w 636190"/>
                  <a:gd name="connsiteY1613" fmla="*/ 475405 h 601986"/>
                  <a:gd name="connsiteX1614" fmla="*/ 543909 w 636190"/>
                  <a:gd name="connsiteY1614" fmla="*/ 475905 h 601986"/>
                  <a:gd name="connsiteX1615" fmla="*/ 543382 w 636190"/>
                  <a:gd name="connsiteY1615" fmla="*/ 476493 h 601986"/>
                  <a:gd name="connsiteX1616" fmla="*/ 542930 w 636190"/>
                  <a:gd name="connsiteY1616" fmla="*/ 477335 h 601986"/>
                  <a:gd name="connsiteX1617" fmla="*/ 542807 w 636190"/>
                  <a:gd name="connsiteY1617" fmla="*/ 477608 h 601986"/>
                  <a:gd name="connsiteX1618" fmla="*/ 542356 w 636190"/>
                  <a:gd name="connsiteY1618" fmla="*/ 478032 h 601986"/>
                  <a:gd name="connsiteX1619" fmla="*/ 542069 w 636190"/>
                  <a:gd name="connsiteY1619" fmla="*/ 477998 h 601986"/>
                  <a:gd name="connsiteX1620" fmla="*/ 541720 w 636190"/>
                  <a:gd name="connsiteY1620" fmla="*/ 477848 h 601986"/>
                  <a:gd name="connsiteX1621" fmla="*/ 541453 w 636190"/>
                  <a:gd name="connsiteY1621" fmla="*/ 477724 h 601986"/>
                  <a:gd name="connsiteX1622" fmla="*/ 540516 w 636190"/>
                  <a:gd name="connsiteY1622" fmla="*/ 477451 h 601986"/>
                  <a:gd name="connsiteX1623" fmla="*/ 539989 w 636190"/>
                  <a:gd name="connsiteY1623" fmla="*/ 477362 h 601986"/>
                  <a:gd name="connsiteX1624" fmla="*/ 539476 w 636190"/>
                  <a:gd name="connsiteY1624" fmla="*/ 477335 h 601986"/>
                  <a:gd name="connsiteX1625" fmla="*/ 538785 w 636190"/>
                  <a:gd name="connsiteY1625" fmla="*/ 477348 h 601986"/>
                  <a:gd name="connsiteX1626" fmla="*/ 538217 w 636190"/>
                  <a:gd name="connsiteY1626" fmla="*/ 477280 h 601986"/>
                  <a:gd name="connsiteX1627" fmla="*/ 538080 w 636190"/>
                  <a:gd name="connsiteY1627" fmla="*/ 477198 h 601986"/>
                  <a:gd name="connsiteX1628" fmla="*/ 537677 w 636190"/>
                  <a:gd name="connsiteY1628" fmla="*/ 476856 h 601986"/>
                  <a:gd name="connsiteX1629" fmla="*/ 537349 w 636190"/>
                  <a:gd name="connsiteY1629" fmla="*/ 476657 h 601986"/>
                  <a:gd name="connsiteX1630" fmla="*/ 536979 w 636190"/>
                  <a:gd name="connsiteY1630" fmla="*/ 476459 h 601986"/>
                  <a:gd name="connsiteX1631" fmla="*/ 536466 w 636190"/>
                  <a:gd name="connsiteY1631" fmla="*/ 476302 h 601986"/>
                  <a:gd name="connsiteX1632" fmla="*/ 535611 w 636190"/>
                  <a:gd name="connsiteY1632" fmla="*/ 476213 h 601986"/>
                  <a:gd name="connsiteX1633" fmla="*/ 534578 w 636190"/>
                  <a:gd name="connsiteY1633" fmla="*/ 476219 h 601986"/>
                  <a:gd name="connsiteX1634" fmla="*/ 534311 w 636190"/>
                  <a:gd name="connsiteY1634" fmla="*/ 476110 h 601986"/>
                  <a:gd name="connsiteX1635" fmla="*/ 534222 w 636190"/>
                  <a:gd name="connsiteY1635" fmla="*/ 480201 h 601986"/>
                  <a:gd name="connsiteX1636" fmla="*/ 533374 w 636190"/>
                  <a:gd name="connsiteY1636" fmla="*/ 483354 h 601986"/>
                  <a:gd name="connsiteX1637" fmla="*/ 529523 w 636190"/>
                  <a:gd name="connsiteY1637" fmla="*/ 481412 h 601986"/>
                  <a:gd name="connsiteX1638" fmla="*/ 528271 w 636190"/>
                  <a:gd name="connsiteY1638" fmla="*/ 480892 h 601986"/>
                  <a:gd name="connsiteX1639" fmla="*/ 527669 w 636190"/>
                  <a:gd name="connsiteY1639" fmla="*/ 480420 h 601986"/>
                  <a:gd name="connsiteX1640" fmla="*/ 526178 w 636190"/>
                  <a:gd name="connsiteY1640" fmla="*/ 478552 h 601986"/>
                  <a:gd name="connsiteX1641" fmla="*/ 524030 w 636190"/>
                  <a:gd name="connsiteY1641" fmla="*/ 476548 h 601986"/>
                  <a:gd name="connsiteX1642" fmla="*/ 522716 w 636190"/>
                  <a:gd name="connsiteY1642" fmla="*/ 475371 h 601986"/>
                  <a:gd name="connsiteX1643" fmla="*/ 521191 w 636190"/>
                  <a:gd name="connsiteY1643" fmla="*/ 473627 h 601986"/>
                  <a:gd name="connsiteX1644" fmla="*/ 520698 w 636190"/>
                  <a:gd name="connsiteY1644" fmla="*/ 473353 h 601986"/>
                  <a:gd name="connsiteX1645" fmla="*/ 519768 w 636190"/>
                  <a:gd name="connsiteY1645" fmla="*/ 472265 h 601986"/>
                  <a:gd name="connsiteX1646" fmla="*/ 518913 w 636190"/>
                  <a:gd name="connsiteY1646" fmla="*/ 470802 h 601986"/>
                  <a:gd name="connsiteX1647" fmla="*/ 518714 w 636190"/>
                  <a:gd name="connsiteY1647" fmla="*/ 469858 h 601986"/>
                  <a:gd name="connsiteX1648" fmla="*/ 517702 w 636190"/>
                  <a:gd name="connsiteY1648" fmla="*/ 469064 h 601986"/>
                  <a:gd name="connsiteX1649" fmla="*/ 517524 w 636190"/>
                  <a:gd name="connsiteY1649" fmla="*/ 468934 h 601986"/>
                  <a:gd name="connsiteX1650" fmla="*/ 517353 w 636190"/>
                  <a:gd name="connsiteY1650" fmla="*/ 469577 h 601986"/>
                  <a:gd name="connsiteX1651" fmla="*/ 515150 w 636190"/>
                  <a:gd name="connsiteY1651" fmla="*/ 471157 h 601986"/>
                  <a:gd name="connsiteX1652" fmla="*/ 515096 w 636190"/>
                  <a:gd name="connsiteY1652" fmla="*/ 471198 h 601986"/>
                  <a:gd name="connsiteX1653" fmla="*/ 513686 w 636190"/>
                  <a:gd name="connsiteY1653" fmla="*/ 472553 h 601986"/>
                  <a:gd name="connsiteX1654" fmla="*/ 511703 w 636190"/>
                  <a:gd name="connsiteY1654" fmla="*/ 475118 h 601986"/>
                  <a:gd name="connsiteX1655" fmla="*/ 509637 w 636190"/>
                  <a:gd name="connsiteY1655" fmla="*/ 477512 h 601986"/>
                  <a:gd name="connsiteX1656" fmla="*/ 508747 w 636190"/>
                  <a:gd name="connsiteY1656" fmla="*/ 479619 h 601986"/>
                  <a:gd name="connsiteX1657" fmla="*/ 508693 w 636190"/>
                  <a:gd name="connsiteY1657" fmla="*/ 481507 h 601986"/>
                  <a:gd name="connsiteX1658" fmla="*/ 510061 w 636190"/>
                  <a:gd name="connsiteY1658" fmla="*/ 486159 h 601986"/>
                  <a:gd name="connsiteX1659" fmla="*/ 509383 w 636190"/>
                  <a:gd name="connsiteY1659" fmla="*/ 486269 h 601986"/>
                  <a:gd name="connsiteX1660" fmla="*/ 510759 w 636190"/>
                  <a:gd name="connsiteY1660" fmla="*/ 489826 h 601986"/>
                  <a:gd name="connsiteX1661" fmla="*/ 510820 w 636190"/>
                  <a:gd name="connsiteY1661" fmla="*/ 492446 h 601986"/>
                  <a:gd name="connsiteX1662" fmla="*/ 510765 w 636190"/>
                  <a:gd name="connsiteY1662" fmla="*/ 495825 h 601986"/>
                  <a:gd name="connsiteX1663" fmla="*/ 510759 w 636190"/>
                  <a:gd name="connsiteY1663" fmla="*/ 498972 h 601986"/>
                  <a:gd name="connsiteX1664" fmla="*/ 511326 w 636190"/>
                  <a:gd name="connsiteY1664" fmla="*/ 503213 h 601986"/>
                  <a:gd name="connsiteX1665" fmla="*/ 511627 w 636190"/>
                  <a:gd name="connsiteY1665" fmla="*/ 504615 h 601986"/>
                  <a:gd name="connsiteX1666" fmla="*/ 512106 w 636190"/>
                  <a:gd name="connsiteY1666" fmla="*/ 506360 h 601986"/>
                  <a:gd name="connsiteX1667" fmla="*/ 513002 w 636190"/>
                  <a:gd name="connsiteY1667" fmla="*/ 509445 h 601986"/>
                  <a:gd name="connsiteX1668" fmla="*/ 513385 w 636190"/>
                  <a:gd name="connsiteY1668" fmla="*/ 512469 h 601986"/>
                  <a:gd name="connsiteX1669" fmla="*/ 514281 w 636190"/>
                  <a:gd name="connsiteY1669" fmla="*/ 515137 h 601986"/>
                  <a:gd name="connsiteX1670" fmla="*/ 516320 w 636190"/>
                  <a:gd name="connsiteY1670" fmla="*/ 520103 h 601986"/>
                  <a:gd name="connsiteX1671" fmla="*/ 516751 w 636190"/>
                  <a:gd name="connsiteY1671" fmla="*/ 521868 h 601986"/>
                  <a:gd name="connsiteX1672" fmla="*/ 516060 w 636190"/>
                  <a:gd name="connsiteY1672" fmla="*/ 521806 h 601986"/>
                  <a:gd name="connsiteX1673" fmla="*/ 514357 w 636190"/>
                  <a:gd name="connsiteY1673" fmla="*/ 521642 h 601986"/>
                  <a:gd name="connsiteX1674" fmla="*/ 512380 w 636190"/>
                  <a:gd name="connsiteY1674" fmla="*/ 521423 h 601986"/>
                  <a:gd name="connsiteX1675" fmla="*/ 510745 w 636190"/>
                  <a:gd name="connsiteY1675" fmla="*/ 521266 h 601986"/>
                  <a:gd name="connsiteX1676" fmla="*/ 509089 w 636190"/>
                  <a:gd name="connsiteY1676" fmla="*/ 521245 h 601986"/>
                  <a:gd name="connsiteX1677" fmla="*/ 507434 w 636190"/>
                  <a:gd name="connsiteY1677" fmla="*/ 521211 h 601986"/>
                  <a:gd name="connsiteX1678" fmla="*/ 505792 w 636190"/>
                  <a:gd name="connsiteY1678" fmla="*/ 521252 h 601986"/>
                  <a:gd name="connsiteX1679" fmla="*/ 504410 w 636190"/>
                  <a:gd name="connsiteY1679" fmla="*/ 521328 h 601986"/>
                  <a:gd name="connsiteX1680" fmla="*/ 503117 w 636190"/>
                  <a:gd name="connsiteY1680" fmla="*/ 521389 h 601986"/>
                  <a:gd name="connsiteX1681" fmla="*/ 501770 w 636190"/>
                  <a:gd name="connsiteY1681" fmla="*/ 521437 h 601986"/>
                  <a:gd name="connsiteX1682" fmla="*/ 500607 w 636190"/>
                  <a:gd name="connsiteY1682" fmla="*/ 521512 h 601986"/>
                  <a:gd name="connsiteX1683" fmla="*/ 499362 w 636190"/>
                  <a:gd name="connsiteY1683" fmla="*/ 521608 h 601986"/>
                  <a:gd name="connsiteX1684" fmla="*/ 497768 w 636190"/>
                  <a:gd name="connsiteY1684" fmla="*/ 521656 h 601986"/>
                  <a:gd name="connsiteX1685" fmla="*/ 496058 w 636190"/>
                  <a:gd name="connsiteY1685" fmla="*/ 521628 h 601986"/>
                  <a:gd name="connsiteX1686" fmla="*/ 494867 w 636190"/>
                  <a:gd name="connsiteY1686" fmla="*/ 521649 h 601986"/>
                  <a:gd name="connsiteX1687" fmla="*/ 493431 w 636190"/>
                  <a:gd name="connsiteY1687" fmla="*/ 521642 h 601986"/>
                  <a:gd name="connsiteX1688" fmla="*/ 492815 w 636190"/>
                  <a:gd name="connsiteY1688" fmla="*/ 521649 h 601986"/>
                  <a:gd name="connsiteX1689" fmla="*/ 490393 w 636190"/>
                  <a:gd name="connsiteY1689" fmla="*/ 522080 h 601986"/>
                  <a:gd name="connsiteX1690" fmla="*/ 488116 w 636190"/>
                  <a:gd name="connsiteY1690" fmla="*/ 522477 h 601986"/>
                  <a:gd name="connsiteX1691" fmla="*/ 485783 w 636190"/>
                  <a:gd name="connsiteY1691" fmla="*/ 522976 h 601986"/>
                  <a:gd name="connsiteX1692" fmla="*/ 483320 w 636190"/>
                  <a:gd name="connsiteY1692" fmla="*/ 523516 h 601986"/>
                  <a:gd name="connsiteX1693" fmla="*/ 481849 w 636190"/>
                  <a:gd name="connsiteY1693" fmla="*/ 524194 h 601986"/>
                  <a:gd name="connsiteX1694" fmla="*/ 479852 w 636190"/>
                  <a:gd name="connsiteY1694" fmla="*/ 525124 h 601986"/>
                  <a:gd name="connsiteX1695" fmla="*/ 478039 w 636190"/>
                  <a:gd name="connsiteY1695" fmla="*/ 525651 h 601986"/>
                  <a:gd name="connsiteX1696" fmla="*/ 476247 w 636190"/>
                  <a:gd name="connsiteY1696" fmla="*/ 526075 h 601986"/>
                  <a:gd name="connsiteX1697" fmla="*/ 473818 w 636190"/>
                  <a:gd name="connsiteY1697" fmla="*/ 526294 h 601986"/>
                  <a:gd name="connsiteX1698" fmla="*/ 469981 w 636190"/>
                  <a:gd name="connsiteY1698" fmla="*/ 526547 h 601986"/>
                  <a:gd name="connsiteX1699" fmla="*/ 469379 w 636190"/>
                  <a:gd name="connsiteY1699" fmla="*/ 526670 h 601986"/>
                  <a:gd name="connsiteX1700" fmla="*/ 467155 w 636190"/>
                  <a:gd name="connsiteY1700" fmla="*/ 526944 h 601986"/>
                  <a:gd name="connsiteX1701" fmla="*/ 464528 w 636190"/>
                  <a:gd name="connsiteY1701" fmla="*/ 527238 h 601986"/>
                  <a:gd name="connsiteX1702" fmla="*/ 462121 w 636190"/>
                  <a:gd name="connsiteY1702" fmla="*/ 527525 h 601986"/>
                  <a:gd name="connsiteX1703" fmla="*/ 460588 w 636190"/>
                  <a:gd name="connsiteY1703" fmla="*/ 527689 h 601986"/>
                  <a:gd name="connsiteX1704" fmla="*/ 457948 w 636190"/>
                  <a:gd name="connsiteY1704" fmla="*/ 527532 h 601986"/>
                  <a:gd name="connsiteX1705" fmla="*/ 453022 w 636190"/>
                  <a:gd name="connsiteY1705" fmla="*/ 527149 h 601986"/>
                  <a:gd name="connsiteX1706" fmla="*/ 452817 w 636190"/>
                  <a:gd name="connsiteY1706" fmla="*/ 527163 h 601986"/>
                  <a:gd name="connsiteX1707" fmla="*/ 451456 w 636190"/>
                  <a:gd name="connsiteY1707" fmla="*/ 527429 h 601986"/>
                  <a:gd name="connsiteX1708" fmla="*/ 449725 w 636190"/>
                  <a:gd name="connsiteY1708" fmla="*/ 527744 h 601986"/>
                  <a:gd name="connsiteX1709" fmla="*/ 447776 w 636190"/>
                  <a:gd name="connsiteY1709" fmla="*/ 528100 h 601986"/>
                  <a:gd name="connsiteX1710" fmla="*/ 447228 w 636190"/>
                  <a:gd name="connsiteY1710" fmla="*/ 528237 h 601986"/>
                  <a:gd name="connsiteX1711" fmla="*/ 446093 w 636190"/>
                  <a:gd name="connsiteY1711" fmla="*/ 528579 h 601986"/>
                  <a:gd name="connsiteX1712" fmla="*/ 444752 w 636190"/>
                  <a:gd name="connsiteY1712" fmla="*/ 528975 h 601986"/>
                  <a:gd name="connsiteX1713" fmla="*/ 444239 w 636190"/>
                  <a:gd name="connsiteY1713" fmla="*/ 529119 h 601986"/>
                  <a:gd name="connsiteX1714" fmla="*/ 443924 w 636190"/>
                  <a:gd name="connsiteY1714" fmla="*/ 529201 h 601986"/>
                  <a:gd name="connsiteX1715" fmla="*/ 441468 w 636190"/>
                  <a:gd name="connsiteY1715" fmla="*/ 529714 h 601986"/>
                  <a:gd name="connsiteX1716" fmla="*/ 437624 w 636190"/>
                  <a:gd name="connsiteY1716" fmla="*/ 530515 h 601986"/>
                  <a:gd name="connsiteX1717" fmla="*/ 436194 w 636190"/>
                  <a:gd name="connsiteY1717" fmla="*/ 530809 h 601986"/>
                  <a:gd name="connsiteX1718" fmla="*/ 434812 w 636190"/>
                  <a:gd name="connsiteY1718" fmla="*/ 531082 h 601986"/>
                  <a:gd name="connsiteX1719" fmla="*/ 431925 w 636190"/>
                  <a:gd name="connsiteY1719" fmla="*/ 531636 h 601986"/>
                  <a:gd name="connsiteX1720" fmla="*/ 430469 w 636190"/>
                  <a:gd name="connsiteY1720" fmla="*/ 531883 h 601986"/>
                  <a:gd name="connsiteX1721" fmla="*/ 428546 w 636190"/>
                  <a:gd name="connsiteY1721" fmla="*/ 532293 h 601986"/>
                  <a:gd name="connsiteX1722" fmla="*/ 426809 w 636190"/>
                  <a:gd name="connsiteY1722" fmla="*/ 532608 h 601986"/>
                  <a:gd name="connsiteX1723" fmla="*/ 424079 w 636190"/>
                  <a:gd name="connsiteY1723" fmla="*/ 532991 h 601986"/>
                  <a:gd name="connsiteX1724" fmla="*/ 423847 w 636190"/>
                  <a:gd name="connsiteY1724" fmla="*/ 533018 h 601986"/>
                  <a:gd name="connsiteX1725" fmla="*/ 421316 w 636190"/>
                  <a:gd name="connsiteY1725" fmla="*/ 533408 h 601986"/>
                  <a:gd name="connsiteX1726" fmla="*/ 420385 w 636190"/>
                  <a:gd name="connsiteY1726" fmla="*/ 533559 h 601986"/>
                  <a:gd name="connsiteX1727" fmla="*/ 420057 w 636190"/>
                  <a:gd name="connsiteY1727" fmla="*/ 533607 h 601986"/>
                  <a:gd name="connsiteX1728" fmla="*/ 418962 w 636190"/>
                  <a:gd name="connsiteY1728" fmla="*/ 533778 h 601986"/>
                  <a:gd name="connsiteX1729" fmla="*/ 415740 w 636190"/>
                  <a:gd name="connsiteY1729" fmla="*/ 534427 h 601986"/>
                  <a:gd name="connsiteX1730" fmla="*/ 414564 w 636190"/>
                  <a:gd name="connsiteY1730" fmla="*/ 534681 h 601986"/>
                  <a:gd name="connsiteX1731" fmla="*/ 414181 w 636190"/>
                  <a:gd name="connsiteY1731" fmla="*/ 534763 h 601986"/>
                  <a:gd name="connsiteX1732" fmla="*/ 413319 w 636190"/>
                  <a:gd name="connsiteY1732" fmla="*/ 534954 h 601986"/>
                  <a:gd name="connsiteX1733" fmla="*/ 411971 w 636190"/>
                  <a:gd name="connsiteY1733" fmla="*/ 535235 h 601986"/>
                  <a:gd name="connsiteX1734" fmla="*/ 411526 w 636190"/>
                  <a:gd name="connsiteY1734" fmla="*/ 535331 h 601986"/>
                  <a:gd name="connsiteX1735" fmla="*/ 410706 w 636190"/>
                  <a:gd name="connsiteY1735" fmla="*/ 535495 h 601986"/>
                  <a:gd name="connsiteX1736" fmla="*/ 408934 w 636190"/>
                  <a:gd name="connsiteY1736" fmla="*/ 535796 h 601986"/>
                  <a:gd name="connsiteX1737" fmla="*/ 408756 w 636190"/>
                  <a:gd name="connsiteY1737" fmla="*/ 535823 h 601986"/>
                  <a:gd name="connsiteX1738" fmla="*/ 406909 w 636190"/>
                  <a:gd name="connsiteY1738" fmla="*/ 535960 h 601986"/>
                  <a:gd name="connsiteX1739" fmla="*/ 403851 w 636190"/>
                  <a:gd name="connsiteY1739" fmla="*/ 536343 h 601986"/>
                  <a:gd name="connsiteX1740" fmla="*/ 401306 w 636190"/>
                  <a:gd name="connsiteY1740" fmla="*/ 536528 h 601986"/>
                  <a:gd name="connsiteX1741" fmla="*/ 399624 w 636190"/>
                  <a:gd name="connsiteY1741" fmla="*/ 536651 h 601986"/>
                  <a:gd name="connsiteX1742" fmla="*/ 396901 w 636190"/>
                  <a:gd name="connsiteY1742" fmla="*/ 536883 h 601986"/>
                  <a:gd name="connsiteX1743" fmla="*/ 395403 w 636190"/>
                  <a:gd name="connsiteY1743" fmla="*/ 537123 h 601986"/>
                  <a:gd name="connsiteX1744" fmla="*/ 393446 w 636190"/>
                  <a:gd name="connsiteY1744" fmla="*/ 537444 h 601986"/>
                  <a:gd name="connsiteX1745" fmla="*/ 390183 w 636190"/>
                  <a:gd name="connsiteY1745" fmla="*/ 537944 h 601986"/>
                  <a:gd name="connsiteX1746" fmla="*/ 386387 w 636190"/>
                  <a:gd name="connsiteY1746" fmla="*/ 538306 h 601986"/>
                  <a:gd name="connsiteX1747" fmla="*/ 382275 w 636190"/>
                  <a:gd name="connsiteY1747" fmla="*/ 538730 h 601986"/>
                  <a:gd name="connsiteX1748" fmla="*/ 380428 w 636190"/>
                  <a:gd name="connsiteY1748" fmla="*/ 538908 h 601986"/>
                  <a:gd name="connsiteX1749" fmla="*/ 376522 w 636190"/>
                  <a:gd name="connsiteY1749" fmla="*/ 539278 h 601986"/>
                  <a:gd name="connsiteX1750" fmla="*/ 375633 w 636190"/>
                  <a:gd name="connsiteY1750" fmla="*/ 539414 h 601986"/>
                  <a:gd name="connsiteX1751" fmla="*/ 374217 w 636190"/>
                  <a:gd name="connsiteY1751" fmla="*/ 539517 h 601986"/>
                  <a:gd name="connsiteX1752" fmla="*/ 370687 w 636190"/>
                  <a:gd name="connsiteY1752" fmla="*/ 540119 h 601986"/>
                  <a:gd name="connsiteX1753" fmla="*/ 369798 w 636190"/>
                  <a:gd name="connsiteY1753" fmla="*/ 540269 h 601986"/>
                  <a:gd name="connsiteX1754" fmla="*/ 363477 w 636190"/>
                  <a:gd name="connsiteY1754" fmla="*/ 541952 h 601986"/>
                  <a:gd name="connsiteX1755" fmla="*/ 357731 w 636190"/>
                  <a:gd name="connsiteY1755" fmla="*/ 543273 h 601986"/>
                  <a:gd name="connsiteX1756" fmla="*/ 355973 w 636190"/>
                  <a:gd name="connsiteY1756" fmla="*/ 543669 h 601986"/>
                  <a:gd name="connsiteX1757" fmla="*/ 351697 w 636190"/>
                  <a:gd name="connsiteY1757" fmla="*/ 544593 h 601986"/>
                  <a:gd name="connsiteX1758" fmla="*/ 346416 w 636190"/>
                  <a:gd name="connsiteY1758" fmla="*/ 545728 h 601986"/>
                  <a:gd name="connsiteX1759" fmla="*/ 340218 w 636190"/>
                  <a:gd name="connsiteY1759" fmla="*/ 547144 h 601986"/>
                  <a:gd name="connsiteX1760" fmla="*/ 339356 w 636190"/>
                  <a:gd name="connsiteY1760" fmla="*/ 547336 h 601986"/>
                  <a:gd name="connsiteX1761" fmla="*/ 338070 w 636190"/>
                  <a:gd name="connsiteY1761" fmla="*/ 547637 h 601986"/>
                  <a:gd name="connsiteX1762" fmla="*/ 336305 w 636190"/>
                  <a:gd name="connsiteY1762" fmla="*/ 547904 h 601986"/>
                  <a:gd name="connsiteX1763" fmla="*/ 333727 w 636190"/>
                  <a:gd name="connsiteY1763" fmla="*/ 548219 h 601986"/>
                  <a:gd name="connsiteX1764" fmla="*/ 330443 w 636190"/>
                  <a:gd name="connsiteY1764" fmla="*/ 548513 h 601986"/>
                  <a:gd name="connsiteX1765" fmla="*/ 327392 w 636190"/>
                  <a:gd name="connsiteY1765" fmla="*/ 548745 h 601986"/>
                  <a:gd name="connsiteX1766" fmla="*/ 325579 w 636190"/>
                  <a:gd name="connsiteY1766" fmla="*/ 548930 h 601986"/>
                  <a:gd name="connsiteX1767" fmla="*/ 322426 w 636190"/>
                  <a:gd name="connsiteY1767" fmla="*/ 549245 h 601986"/>
                  <a:gd name="connsiteX1768" fmla="*/ 320134 w 636190"/>
                  <a:gd name="connsiteY1768" fmla="*/ 549429 h 601986"/>
                  <a:gd name="connsiteX1769" fmla="*/ 319573 w 636190"/>
                  <a:gd name="connsiteY1769" fmla="*/ 549409 h 601986"/>
                  <a:gd name="connsiteX1770" fmla="*/ 318998 w 636190"/>
                  <a:gd name="connsiteY1770" fmla="*/ 549313 h 601986"/>
                  <a:gd name="connsiteX1771" fmla="*/ 317863 w 636190"/>
                  <a:gd name="connsiteY1771" fmla="*/ 549094 h 601986"/>
                  <a:gd name="connsiteX1772" fmla="*/ 318266 w 636190"/>
                  <a:gd name="connsiteY1772" fmla="*/ 551865 h 601986"/>
                  <a:gd name="connsiteX1773" fmla="*/ 315892 w 636190"/>
                  <a:gd name="connsiteY1773" fmla="*/ 553452 h 601986"/>
                  <a:gd name="connsiteX1774" fmla="*/ 314757 w 636190"/>
                  <a:gd name="connsiteY1774" fmla="*/ 554204 h 601986"/>
                  <a:gd name="connsiteX1775" fmla="*/ 313361 w 636190"/>
                  <a:gd name="connsiteY1775" fmla="*/ 555141 h 601986"/>
                  <a:gd name="connsiteX1776" fmla="*/ 310823 w 636190"/>
                  <a:gd name="connsiteY1776" fmla="*/ 556824 h 601986"/>
                  <a:gd name="connsiteX1777" fmla="*/ 310707 w 636190"/>
                  <a:gd name="connsiteY1777" fmla="*/ 556509 h 601986"/>
                  <a:gd name="connsiteX1778" fmla="*/ 309763 w 636190"/>
                  <a:gd name="connsiteY1778" fmla="*/ 554033 h 601986"/>
                  <a:gd name="connsiteX1779" fmla="*/ 309667 w 636190"/>
                  <a:gd name="connsiteY1779" fmla="*/ 553739 h 601986"/>
                  <a:gd name="connsiteX1780" fmla="*/ 308888 w 636190"/>
                  <a:gd name="connsiteY1780" fmla="*/ 551187 h 601986"/>
                  <a:gd name="connsiteX1781" fmla="*/ 308840 w 636190"/>
                  <a:gd name="connsiteY1781" fmla="*/ 551037 h 601986"/>
                  <a:gd name="connsiteX1782" fmla="*/ 308115 w 636190"/>
                  <a:gd name="connsiteY1782" fmla="*/ 548321 h 601986"/>
                  <a:gd name="connsiteX1783" fmla="*/ 307444 w 636190"/>
                  <a:gd name="connsiteY1783" fmla="*/ 545407 h 601986"/>
                  <a:gd name="connsiteX1784" fmla="*/ 304509 w 636190"/>
                  <a:gd name="connsiteY1784" fmla="*/ 545496 h 601986"/>
                  <a:gd name="connsiteX1785" fmla="*/ 303976 w 636190"/>
                  <a:gd name="connsiteY1785" fmla="*/ 543026 h 601986"/>
                  <a:gd name="connsiteX1786" fmla="*/ 301130 w 636190"/>
                  <a:gd name="connsiteY1786" fmla="*/ 543341 h 601986"/>
                  <a:gd name="connsiteX1787" fmla="*/ 298298 w 636190"/>
                  <a:gd name="connsiteY1787" fmla="*/ 543738 h 601986"/>
                  <a:gd name="connsiteX1788" fmla="*/ 298127 w 636190"/>
                  <a:gd name="connsiteY1788" fmla="*/ 542999 h 601986"/>
                  <a:gd name="connsiteX1789" fmla="*/ 295569 w 636190"/>
                  <a:gd name="connsiteY1789" fmla="*/ 543574 h 601986"/>
                  <a:gd name="connsiteX1790" fmla="*/ 292955 w 636190"/>
                  <a:gd name="connsiteY1790" fmla="*/ 544148 h 601986"/>
                  <a:gd name="connsiteX1791" fmla="*/ 293482 w 636190"/>
                  <a:gd name="connsiteY1791" fmla="*/ 546057 h 601986"/>
                  <a:gd name="connsiteX1792" fmla="*/ 289556 w 636190"/>
                  <a:gd name="connsiteY1792" fmla="*/ 547363 h 601986"/>
                  <a:gd name="connsiteX1793" fmla="*/ 285212 w 636190"/>
                  <a:gd name="connsiteY1793" fmla="*/ 548561 h 601986"/>
                  <a:gd name="connsiteX1794" fmla="*/ 282968 w 636190"/>
                  <a:gd name="connsiteY1794" fmla="*/ 549812 h 601986"/>
                  <a:gd name="connsiteX1795" fmla="*/ 280827 w 636190"/>
                  <a:gd name="connsiteY1795" fmla="*/ 551030 h 601986"/>
                  <a:gd name="connsiteX1796" fmla="*/ 280793 w 636190"/>
                  <a:gd name="connsiteY1796" fmla="*/ 551051 h 601986"/>
                  <a:gd name="connsiteX1797" fmla="*/ 279554 w 636190"/>
                  <a:gd name="connsiteY1797" fmla="*/ 552166 h 601986"/>
                  <a:gd name="connsiteX1798" fmla="*/ 277755 w 636190"/>
                  <a:gd name="connsiteY1798" fmla="*/ 552371 h 601986"/>
                  <a:gd name="connsiteX1799" fmla="*/ 275984 w 636190"/>
                  <a:gd name="connsiteY1799" fmla="*/ 552562 h 601986"/>
                  <a:gd name="connsiteX1800" fmla="*/ 273316 w 636190"/>
                  <a:gd name="connsiteY1800" fmla="*/ 552371 h 601986"/>
                  <a:gd name="connsiteX1801" fmla="*/ 271633 w 636190"/>
                  <a:gd name="connsiteY1801" fmla="*/ 552261 h 601986"/>
                  <a:gd name="connsiteX1802" fmla="*/ 271886 w 636190"/>
                  <a:gd name="connsiteY1802" fmla="*/ 553233 h 601986"/>
                  <a:gd name="connsiteX1803" fmla="*/ 269724 w 636190"/>
                  <a:gd name="connsiteY1803" fmla="*/ 553725 h 601986"/>
                  <a:gd name="connsiteX1804" fmla="*/ 267734 w 636190"/>
                  <a:gd name="connsiteY1804" fmla="*/ 554197 h 601986"/>
                  <a:gd name="connsiteX1805" fmla="*/ 265647 w 636190"/>
                  <a:gd name="connsiteY1805" fmla="*/ 554690 h 601986"/>
                  <a:gd name="connsiteX1806" fmla="*/ 260729 w 636190"/>
                  <a:gd name="connsiteY1806" fmla="*/ 555990 h 601986"/>
                  <a:gd name="connsiteX1807" fmla="*/ 260605 w 636190"/>
                  <a:gd name="connsiteY1807" fmla="*/ 556024 h 601986"/>
                  <a:gd name="connsiteX1808" fmla="*/ 260605 w 636190"/>
                  <a:gd name="connsiteY1808" fmla="*/ 556249 h 601986"/>
                  <a:gd name="connsiteX1809" fmla="*/ 260660 w 636190"/>
                  <a:gd name="connsiteY1809" fmla="*/ 558931 h 601986"/>
                  <a:gd name="connsiteX1810" fmla="*/ 260790 w 636190"/>
                  <a:gd name="connsiteY1810" fmla="*/ 560552 h 601986"/>
                  <a:gd name="connsiteX1811" fmla="*/ 260982 w 636190"/>
                  <a:gd name="connsiteY1811" fmla="*/ 562119 h 601986"/>
                  <a:gd name="connsiteX1812" fmla="*/ 261427 w 636190"/>
                  <a:gd name="connsiteY1812" fmla="*/ 564718 h 601986"/>
                  <a:gd name="connsiteX1813" fmla="*/ 261214 w 636190"/>
                  <a:gd name="connsiteY1813" fmla="*/ 564773 h 601986"/>
                  <a:gd name="connsiteX1814" fmla="*/ 259196 w 636190"/>
                  <a:gd name="connsiteY1814" fmla="*/ 565443 h 601986"/>
                  <a:gd name="connsiteX1815" fmla="*/ 259463 w 636190"/>
                  <a:gd name="connsiteY1815" fmla="*/ 566025 h 601986"/>
                  <a:gd name="connsiteX1816" fmla="*/ 258109 w 636190"/>
                  <a:gd name="connsiteY1816" fmla="*/ 566463 h 601986"/>
                  <a:gd name="connsiteX1817" fmla="*/ 258854 w 636190"/>
                  <a:gd name="connsiteY1817" fmla="*/ 568241 h 601986"/>
                  <a:gd name="connsiteX1818" fmla="*/ 258239 w 636190"/>
                  <a:gd name="connsiteY1818" fmla="*/ 568467 h 601986"/>
                  <a:gd name="connsiteX1819" fmla="*/ 259655 w 636190"/>
                  <a:gd name="connsiteY1819" fmla="*/ 571539 h 601986"/>
                  <a:gd name="connsiteX1820" fmla="*/ 255714 w 636190"/>
                  <a:gd name="connsiteY1820" fmla="*/ 572989 h 601986"/>
                  <a:gd name="connsiteX1821" fmla="*/ 256597 w 636190"/>
                  <a:gd name="connsiteY1821" fmla="*/ 574774 h 601986"/>
                  <a:gd name="connsiteX1822" fmla="*/ 250235 w 636190"/>
                  <a:gd name="connsiteY1822" fmla="*/ 577476 h 601986"/>
                  <a:gd name="connsiteX1823" fmla="*/ 247998 w 636190"/>
                  <a:gd name="connsiteY1823" fmla="*/ 578427 h 601986"/>
                  <a:gd name="connsiteX1824" fmla="*/ 245364 w 636190"/>
                  <a:gd name="connsiteY1824" fmla="*/ 579570 h 601986"/>
                  <a:gd name="connsiteX1825" fmla="*/ 246055 w 636190"/>
                  <a:gd name="connsiteY1825" fmla="*/ 580151 h 601986"/>
                  <a:gd name="connsiteX1826" fmla="*/ 244215 w 636190"/>
                  <a:gd name="connsiteY1826" fmla="*/ 582080 h 601986"/>
                  <a:gd name="connsiteX1827" fmla="*/ 242156 w 636190"/>
                  <a:gd name="connsiteY1827" fmla="*/ 584215 h 601986"/>
                  <a:gd name="connsiteX1828" fmla="*/ 243517 w 636190"/>
                  <a:gd name="connsiteY1828" fmla="*/ 585624 h 601986"/>
                  <a:gd name="connsiteX1829" fmla="*/ 244749 w 636190"/>
                  <a:gd name="connsiteY1829" fmla="*/ 587272 h 601986"/>
                  <a:gd name="connsiteX1830" fmla="*/ 245809 w 636190"/>
                  <a:gd name="connsiteY1830" fmla="*/ 588586 h 601986"/>
                  <a:gd name="connsiteX1831" fmla="*/ 245693 w 636190"/>
                  <a:gd name="connsiteY1831" fmla="*/ 588750 h 601986"/>
                  <a:gd name="connsiteX1832" fmla="*/ 248299 w 636190"/>
                  <a:gd name="connsiteY1832" fmla="*/ 591185 h 601986"/>
                  <a:gd name="connsiteX1833" fmla="*/ 248778 w 636190"/>
                  <a:gd name="connsiteY1833" fmla="*/ 592198 h 601986"/>
                  <a:gd name="connsiteX1834" fmla="*/ 249455 w 636190"/>
                  <a:gd name="connsiteY1834" fmla="*/ 593634 h 601986"/>
                  <a:gd name="connsiteX1835" fmla="*/ 250495 w 636190"/>
                  <a:gd name="connsiteY1835" fmla="*/ 594879 h 601986"/>
                  <a:gd name="connsiteX1836" fmla="*/ 251637 w 636190"/>
                  <a:gd name="connsiteY1836" fmla="*/ 595563 h 601986"/>
                  <a:gd name="connsiteX1837" fmla="*/ 251542 w 636190"/>
                  <a:gd name="connsiteY1837" fmla="*/ 595885 h 601986"/>
                  <a:gd name="connsiteX1838" fmla="*/ 251863 w 636190"/>
                  <a:gd name="connsiteY1838" fmla="*/ 596938 h 601986"/>
                  <a:gd name="connsiteX1839" fmla="*/ 251282 w 636190"/>
                  <a:gd name="connsiteY1839" fmla="*/ 597075 h 601986"/>
                  <a:gd name="connsiteX1840" fmla="*/ 251302 w 636190"/>
                  <a:gd name="connsiteY1840" fmla="*/ 597951 h 601986"/>
                  <a:gd name="connsiteX1841" fmla="*/ 248880 w 636190"/>
                  <a:gd name="connsiteY1841" fmla="*/ 597185 h 601986"/>
                  <a:gd name="connsiteX1842" fmla="*/ 247752 w 636190"/>
                  <a:gd name="connsiteY1842" fmla="*/ 596808 h 601986"/>
                  <a:gd name="connsiteX1843" fmla="*/ 246090 w 636190"/>
                  <a:gd name="connsiteY1843" fmla="*/ 596316 h 601986"/>
                  <a:gd name="connsiteX1844" fmla="*/ 243811 w 636190"/>
                  <a:gd name="connsiteY1844" fmla="*/ 595604 h 601986"/>
                  <a:gd name="connsiteX1845" fmla="*/ 239919 w 636190"/>
                  <a:gd name="connsiteY1845" fmla="*/ 594366 h 601986"/>
                  <a:gd name="connsiteX1846" fmla="*/ 239775 w 636190"/>
                  <a:gd name="connsiteY1846" fmla="*/ 594325 h 601986"/>
                  <a:gd name="connsiteX1847" fmla="*/ 239714 w 636190"/>
                  <a:gd name="connsiteY1847" fmla="*/ 594318 h 601986"/>
                  <a:gd name="connsiteX1848" fmla="*/ 239269 w 636190"/>
                  <a:gd name="connsiteY1848" fmla="*/ 592013 h 601986"/>
                  <a:gd name="connsiteX1849" fmla="*/ 237750 w 636190"/>
                  <a:gd name="connsiteY1849" fmla="*/ 592991 h 601986"/>
                  <a:gd name="connsiteX1850" fmla="*/ 231416 w 636190"/>
                  <a:gd name="connsiteY1850" fmla="*/ 593060 h 601986"/>
                  <a:gd name="connsiteX1851" fmla="*/ 228714 w 636190"/>
                  <a:gd name="connsiteY1851" fmla="*/ 593087 h 601986"/>
                  <a:gd name="connsiteX1852" fmla="*/ 229104 w 636190"/>
                  <a:gd name="connsiteY1852" fmla="*/ 598744 h 601986"/>
                  <a:gd name="connsiteX1853" fmla="*/ 225684 w 636190"/>
                  <a:gd name="connsiteY1853" fmla="*/ 598861 h 601986"/>
                  <a:gd name="connsiteX1854" fmla="*/ 225670 w 636190"/>
                  <a:gd name="connsiteY1854" fmla="*/ 598669 h 601986"/>
                  <a:gd name="connsiteX1855" fmla="*/ 225259 w 636190"/>
                  <a:gd name="connsiteY1855" fmla="*/ 598669 h 601986"/>
                  <a:gd name="connsiteX1856" fmla="*/ 225300 w 636190"/>
                  <a:gd name="connsiteY1856" fmla="*/ 597821 h 601986"/>
                  <a:gd name="connsiteX1857" fmla="*/ 224746 w 636190"/>
                  <a:gd name="connsiteY1857" fmla="*/ 597875 h 601986"/>
                  <a:gd name="connsiteX1858" fmla="*/ 223754 w 636190"/>
                  <a:gd name="connsiteY1858" fmla="*/ 587553 h 601986"/>
                  <a:gd name="connsiteX1859" fmla="*/ 223720 w 636190"/>
                  <a:gd name="connsiteY1859" fmla="*/ 587443 h 601986"/>
                  <a:gd name="connsiteX1860" fmla="*/ 222297 w 636190"/>
                  <a:gd name="connsiteY1860" fmla="*/ 587703 h 601986"/>
                  <a:gd name="connsiteX1861" fmla="*/ 221442 w 636190"/>
                  <a:gd name="connsiteY1861" fmla="*/ 587991 h 601986"/>
                  <a:gd name="connsiteX1862" fmla="*/ 220669 w 636190"/>
                  <a:gd name="connsiteY1862" fmla="*/ 588264 h 601986"/>
                  <a:gd name="connsiteX1863" fmla="*/ 218159 w 636190"/>
                  <a:gd name="connsiteY1863" fmla="*/ 589113 h 601986"/>
                  <a:gd name="connsiteX1864" fmla="*/ 216161 w 636190"/>
                  <a:gd name="connsiteY1864" fmla="*/ 589694 h 601986"/>
                  <a:gd name="connsiteX1865" fmla="*/ 215710 w 636190"/>
                  <a:gd name="connsiteY1865" fmla="*/ 589831 h 601986"/>
                  <a:gd name="connsiteX1866" fmla="*/ 214273 w 636190"/>
                  <a:gd name="connsiteY1866" fmla="*/ 590357 h 601986"/>
                  <a:gd name="connsiteX1867" fmla="*/ 212857 w 636190"/>
                  <a:gd name="connsiteY1867" fmla="*/ 590980 h 601986"/>
                  <a:gd name="connsiteX1868" fmla="*/ 210470 w 636190"/>
                  <a:gd name="connsiteY1868" fmla="*/ 592013 h 601986"/>
                  <a:gd name="connsiteX1869" fmla="*/ 205093 w 636190"/>
                  <a:gd name="connsiteY1869" fmla="*/ 594414 h 601986"/>
                  <a:gd name="connsiteX1870" fmla="*/ 203068 w 636190"/>
                  <a:gd name="connsiteY1870" fmla="*/ 595351 h 601986"/>
                  <a:gd name="connsiteX1871" fmla="*/ 200557 w 636190"/>
                  <a:gd name="connsiteY1871" fmla="*/ 596350 h 601986"/>
                  <a:gd name="connsiteX1872" fmla="*/ 198307 w 636190"/>
                  <a:gd name="connsiteY1872" fmla="*/ 596856 h 601986"/>
                  <a:gd name="connsiteX1873" fmla="*/ 197294 w 636190"/>
                  <a:gd name="connsiteY1873" fmla="*/ 597055 h 601986"/>
                  <a:gd name="connsiteX1874" fmla="*/ 197103 w 636190"/>
                  <a:gd name="connsiteY1874" fmla="*/ 596213 h 601986"/>
                  <a:gd name="connsiteX1875" fmla="*/ 196624 w 636190"/>
                  <a:gd name="connsiteY1875" fmla="*/ 594175 h 601986"/>
                  <a:gd name="connsiteX1876" fmla="*/ 196419 w 636190"/>
                  <a:gd name="connsiteY1876" fmla="*/ 593238 h 601986"/>
                  <a:gd name="connsiteX1877" fmla="*/ 196398 w 636190"/>
                  <a:gd name="connsiteY1877" fmla="*/ 593128 h 601986"/>
                  <a:gd name="connsiteX1878" fmla="*/ 196186 w 636190"/>
                  <a:gd name="connsiteY1878" fmla="*/ 592334 h 601986"/>
                  <a:gd name="connsiteX1879" fmla="*/ 196186 w 636190"/>
                  <a:gd name="connsiteY1879" fmla="*/ 592252 h 601986"/>
                  <a:gd name="connsiteX1880" fmla="*/ 188825 w 636190"/>
                  <a:gd name="connsiteY1880" fmla="*/ 592341 h 601986"/>
                  <a:gd name="connsiteX1881" fmla="*/ 182149 w 636190"/>
                  <a:gd name="connsiteY1881" fmla="*/ 590795 h 601986"/>
                  <a:gd name="connsiteX1882" fmla="*/ 181663 w 636190"/>
                  <a:gd name="connsiteY1882" fmla="*/ 590618 h 601986"/>
                  <a:gd name="connsiteX1883" fmla="*/ 174651 w 636190"/>
                  <a:gd name="connsiteY1883" fmla="*/ 588004 h 601986"/>
                  <a:gd name="connsiteX1884" fmla="*/ 174597 w 636190"/>
                  <a:gd name="connsiteY1884" fmla="*/ 588011 h 601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</a:cxnLst>
                <a:rect l="l" t="t" r="r" b="b"/>
                <a:pathLst>
                  <a:path w="636190" h="601986">
                    <a:moveTo>
                      <a:pt x="174597" y="588011"/>
                    </a:moveTo>
                    <a:lnTo>
                      <a:pt x="174384" y="587006"/>
                    </a:lnTo>
                    <a:lnTo>
                      <a:pt x="173865" y="584734"/>
                    </a:lnTo>
                    <a:lnTo>
                      <a:pt x="173386" y="582634"/>
                    </a:lnTo>
                    <a:lnTo>
                      <a:pt x="172729" y="579747"/>
                    </a:lnTo>
                    <a:lnTo>
                      <a:pt x="172845" y="579707"/>
                    </a:lnTo>
                    <a:lnTo>
                      <a:pt x="173427" y="579173"/>
                    </a:lnTo>
                    <a:lnTo>
                      <a:pt x="172189" y="570369"/>
                    </a:lnTo>
                    <a:lnTo>
                      <a:pt x="172154" y="570143"/>
                    </a:lnTo>
                    <a:lnTo>
                      <a:pt x="171464" y="565573"/>
                    </a:lnTo>
                    <a:lnTo>
                      <a:pt x="171135" y="565553"/>
                    </a:lnTo>
                    <a:lnTo>
                      <a:pt x="169049" y="565389"/>
                    </a:lnTo>
                    <a:lnTo>
                      <a:pt x="169021" y="565149"/>
                    </a:lnTo>
                    <a:lnTo>
                      <a:pt x="168317" y="559136"/>
                    </a:lnTo>
                    <a:lnTo>
                      <a:pt x="166826" y="559533"/>
                    </a:lnTo>
                    <a:lnTo>
                      <a:pt x="166237" y="554717"/>
                    </a:lnTo>
                    <a:lnTo>
                      <a:pt x="166217" y="554204"/>
                    </a:lnTo>
                    <a:lnTo>
                      <a:pt x="165594" y="549265"/>
                    </a:lnTo>
                    <a:lnTo>
                      <a:pt x="165485" y="546796"/>
                    </a:lnTo>
                    <a:lnTo>
                      <a:pt x="165382" y="545715"/>
                    </a:lnTo>
                    <a:lnTo>
                      <a:pt x="165204" y="544141"/>
                    </a:lnTo>
                    <a:lnTo>
                      <a:pt x="164985" y="542506"/>
                    </a:lnTo>
                    <a:lnTo>
                      <a:pt x="164855" y="542069"/>
                    </a:lnTo>
                    <a:lnTo>
                      <a:pt x="164938" y="542048"/>
                    </a:lnTo>
                    <a:lnTo>
                      <a:pt x="170410" y="539743"/>
                    </a:lnTo>
                    <a:lnTo>
                      <a:pt x="170807" y="539538"/>
                    </a:lnTo>
                    <a:lnTo>
                      <a:pt x="173146" y="538313"/>
                    </a:lnTo>
                    <a:lnTo>
                      <a:pt x="173427" y="538176"/>
                    </a:lnTo>
                    <a:lnTo>
                      <a:pt x="175417" y="537280"/>
                    </a:lnTo>
                    <a:lnTo>
                      <a:pt x="177230" y="536623"/>
                    </a:lnTo>
                    <a:lnTo>
                      <a:pt x="177470" y="537000"/>
                    </a:lnTo>
                    <a:lnTo>
                      <a:pt x="184263" y="535180"/>
                    </a:lnTo>
                    <a:lnTo>
                      <a:pt x="183777" y="533374"/>
                    </a:lnTo>
                    <a:lnTo>
                      <a:pt x="183955" y="533333"/>
                    </a:lnTo>
                    <a:lnTo>
                      <a:pt x="183791" y="532895"/>
                    </a:lnTo>
                    <a:lnTo>
                      <a:pt x="186568" y="532054"/>
                    </a:lnTo>
                    <a:lnTo>
                      <a:pt x="186390" y="531301"/>
                    </a:lnTo>
                    <a:lnTo>
                      <a:pt x="195174" y="528654"/>
                    </a:lnTo>
                    <a:lnTo>
                      <a:pt x="194941" y="528066"/>
                    </a:lnTo>
                    <a:lnTo>
                      <a:pt x="195126" y="527970"/>
                    </a:lnTo>
                    <a:lnTo>
                      <a:pt x="197650" y="526670"/>
                    </a:lnTo>
                    <a:lnTo>
                      <a:pt x="199066" y="525781"/>
                    </a:lnTo>
                    <a:lnTo>
                      <a:pt x="200174" y="524666"/>
                    </a:lnTo>
                    <a:lnTo>
                      <a:pt x="201631" y="523373"/>
                    </a:lnTo>
                    <a:lnTo>
                      <a:pt x="203164" y="522230"/>
                    </a:lnTo>
                    <a:lnTo>
                      <a:pt x="204600" y="521026"/>
                    </a:lnTo>
                    <a:lnTo>
                      <a:pt x="206037" y="519836"/>
                    </a:lnTo>
                    <a:lnTo>
                      <a:pt x="208520" y="518393"/>
                    </a:lnTo>
                    <a:lnTo>
                      <a:pt x="210456" y="517202"/>
                    </a:lnTo>
                    <a:lnTo>
                      <a:pt x="209697" y="515602"/>
                    </a:lnTo>
                    <a:lnTo>
                      <a:pt x="211393" y="514788"/>
                    </a:lnTo>
                    <a:lnTo>
                      <a:pt x="213219" y="514138"/>
                    </a:lnTo>
                    <a:lnTo>
                      <a:pt x="215730" y="513433"/>
                    </a:lnTo>
                    <a:lnTo>
                      <a:pt x="215675" y="512564"/>
                    </a:lnTo>
                    <a:lnTo>
                      <a:pt x="215586" y="511798"/>
                    </a:lnTo>
                    <a:lnTo>
                      <a:pt x="215573" y="511655"/>
                    </a:lnTo>
                    <a:lnTo>
                      <a:pt x="216743" y="511791"/>
                    </a:lnTo>
                    <a:lnTo>
                      <a:pt x="217304" y="511791"/>
                    </a:lnTo>
                    <a:lnTo>
                      <a:pt x="217960" y="511661"/>
                    </a:lnTo>
                    <a:lnTo>
                      <a:pt x="218514" y="511463"/>
                    </a:lnTo>
                    <a:lnTo>
                      <a:pt x="219055" y="511251"/>
                    </a:lnTo>
                    <a:lnTo>
                      <a:pt x="220026" y="510779"/>
                    </a:lnTo>
                    <a:lnTo>
                      <a:pt x="221962" y="509076"/>
                    </a:lnTo>
                    <a:lnTo>
                      <a:pt x="226409" y="504752"/>
                    </a:lnTo>
                    <a:lnTo>
                      <a:pt x="226511" y="504650"/>
                    </a:lnTo>
                    <a:lnTo>
                      <a:pt x="228119" y="503288"/>
                    </a:lnTo>
                    <a:lnTo>
                      <a:pt x="228009" y="502960"/>
                    </a:lnTo>
                    <a:lnTo>
                      <a:pt x="227695" y="501982"/>
                    </a:lnTo>
                    <a:lnTo>
                      <a:pt x="227599" y="501640"/>
                    </a:lnTo>
                    <a:lnTo>
                      <a:pt x="227394" y="500983"/>
                    </a:lnTo>
                    <a:lnTo>
                      <a:pt x="226826" y="498151"/>
                    </a:lnTo>
                    <a:lnTo>
                      <a:pt x="223795" y="498288"/>
                    </a:lnTo>
                    <a:lnTo>
                      <a:pt x="224192" y="497015"/>
                    </a:lnTo>
                    <a:lnTo>
                      <a:pt x="224500" y="495989"/>
                    </a:lnTo>
                    <a:lnTo>
                      <a:pt x="224541" y="494252"/>
                    </a:lnTo>
                    <a:lnTo>
                      <a:pt x="224664" y="491981"/>
                    </a:lnTo>
                    <a:lnTo>
                      <a:pt x="224480" y="490113"/>
                    </a:lnTo>
                    <a:lnTo>
                      <a:pt x="224124" y="486788"/>
                    </a:lnTo>
                    <a:lnTo>
                      <a:pt x="222975" y="482677"/>
                    </a:lnTo>
                    <a:lnTo>
                      <a:pt x="222845" y="482226"/>
                    </a:lnTo>
                    <a:lnTo>
                      <a:pt x="222270" y="480146"/>
                    </a:lnTo>
                    <a:lnTo>
                      <a:pt x="222092" y="479537"/>
                    </a:lnTo>
                    <a:lnTo>
                      <a:pt x="220088" y="479913"/>
                    </a:lnTo>
                    <a:lnTo>
                      <a:pt x="219616" y="478203"/>
                    </a:lnTo>
                    <a:lnTo>
                      <a:pt x="219041" y="476151"/>
                    </a:lnTo>
                    <a:lnTo>
                      <a:pt x="218528" y="473982"/>
                    </a:lnTo>
                    <a:lnTo>
                      <a:pt x="215908" y="463708"/>
                    </a:lnTo>
                    <a:lnTo>
                      <a:pt x="210586" y="465486"/>
                    </a:lnTo>
                    <a:lnTo>
                      <a:pt x="210278" y="464563"/>
                    </a:lnTo>
                    <a:lnTo>
                      <a:pt x="209909" y="463516"/>
                    </a:lnTo>
                    <a:lnTo>
                      <a:pt x="211988" y="461615"/>
                    </a:lnTo>
                    <a:lnTo>
                      <a:pt x="212994" y="460739"/>
                    </a:lnTo>
                    <a:lnTo>
                      <a:pt x="211318" y="456340"/>
                    </a:lnTo>
                    <a:lnTo>
                      <a:pt x="209833" y="456710"/>
                    </a:lnTo>
                    <a:lnTo>
                      <a:pt x="208595" y="456997"/>
                    </a:lnTo>
                    <a:lnTo>
                      <a:pt x="208219" y="455629"/>
                    </a:lnTo>
                    <a:lnTo>
                      <a:pt x="207740" y="454069"/>
                    </a:lnTo>
                    <a:lnTo>
                      <a:pt x="207337" y="452721"/>
                    </a:lnTo>
                    <a:lnTo>
                      <a:pt x="203471" y="453891"/>
                    </a:lnTo>
                    <a:lnTo>
                      <a:pt x="202616" y="451237"/>
                    </a:lnTo>
                    <a:lnTo>
                      <a:pt x="201686" y="448405"/>
                    </a:lnTo>
                    <a:lnTo>
                      <a:pt x="200749" y="445546"/>
                    </a:lnTo>
                    <a:lnTo>
                      <a:pt x="199866" y="442960"/>
                    </a:lnTo>
                    <a:lnTo>
                      <a:pt x="199025" y="440367"/>
                    </a:lnTo>
                    <a:lnTo>
                      <a:pt x="198868" y="440388"/>
                    </a:lnTo>
                    <a:lnTo>
                      <a:pt x="195536" y="440750"/>
                    </a:lnTo>
                    <a:lnTo>
                      <a:pt x="192622" y="440914"/>
                    </a:lnTo>
                    <a:lnTo>
                      <a:pt x="192649" y="439505"/>
                    </a:lnTo>
                    <a:lnTo>
                      <a:pt x="190146" y="439437"/>
                    </a:lnTo>
                    <a:lnTo>
                      <a:pt x="190016" y="437685"/>
                    </a:lnTo>
                    <a:lnTo>
                      <a:pt x="189927" y="436591"/>
                    </a:lnTo>
                    <a:lnTo>
                      <a:pt x="185836" y="437084"/>
                    </a:lnTo>
                    <a:lnTo>
                      <a:pt x="185597" y="435490"/>
                    </a:lnTo>
                    <a:lnTo>
                      <a:pt x="181855" y="436003"/>
                    </a:lnTo>
                    <a:lnTo>
                      <a:pt x="181335" y="433396"/>
                    </a:lnTo>
                    <a:lnTo>
                      <a:pt x="181164" y="432274"/>
                    </a:lnTo>
                    <a:lnTo>
                      <a:pt x="181123" y="432042"/>
                    </a:lnTo>
                    <a:lnTo>
                      <a:pt x="181054" y="431549"/>
                    </a:lnTo>
                    <a:lnTo>
                      <a:pt x="178599" y="430660"/>
                    </a:lnTo>
                    <a:lnTo>
                      <a:pt x="177394" y="428868"/>
                    </a:lnTo>
                    <a:lnTo>
                      <a:pt x="177285" y="428717"/>
                    </a:lnTo>
                    <a:lnTo>
                      <a:pt x="176088" y="426932"/>
                    </a:lnTo>
                    <a:lnTo>
                      <a:pt x="175397" y="426166"/>
                    </a:lnTo>
                    <a:lnTo>
                      <a:pt x="174658" y="425331"/>
                    </a:lnTo>
                    <a:lnTo>
                      <a:pt x="173577" y="425659"/>
                    </a:lnTo>
                    <a:lnTo>
                      <a:pt x="172141" y="426056"/>
                    </a:lnTo>
                    <a:lnTo>
                      <a:pt x="170957" y="426323"/>
                    </a:lnTo>
                    <a:lnTo>
                      <a:pt x="168228" y="427021"/>
                    </a:lnTo>
                    <a:lnTo>
                      <a:pt x="166018" y="427465"/>
                    </a:lnTo>
                    <a:lnTo>
                      <a:pt x="163200" y="427972"/>
                    </a:lnTo>
                    <a:lnTo>
                      <a:pt x="156195" y="429073"/>
                    </a:lnTo>
                    <a:lnTo>
                      <a:pt x="156667" y="431467"/>
                    </a:lnTo>
                    <a:lnTo>
                      <a:pt x="155251" y="431857"/>
                    </a:lnTo>
                    <a:lnTo>
                      <a:pt x="153951" y="432226"/>
                    </a:lnTo>
                    <a:lnTo>
                      <a:pt x="155367" y="438246"/>
                    </a:lnTo>
                    <a:lnTo>
                      <a:pt x="151085" y="439744"/>
                    </a:lnTo>
                    <a:lnTo>
                      <a:pt x="151181" y="440039"/>
                    </a:lnTo>
                    <a:lnTo>
                      <a:pt x="144702" y="442139"/>
                    </a:lnTo>
                    <a:lnTo>
                      <a:pt x="144826" y="442754"/>
                    </a:lnTo>
                    <a:lnTo>
                      <a:pt x="142055" y="443658"/>
                    </a:lnTo>
                    <a:lnTo>
                      <a:pt x="138724" y="444670"/>
                    </a:lnTo>
                    <a:lnTo>
                      <a:pt x="134277" y="445915"/>
                    </a:lnTo>
                    <a:lnTo>
                      <a:pt x="133217" y="441003"/>
                    </a:lnTo>
                    <a:lnTo>
                      <a:pt x="126540" y="443883"/>
                    </a:lnTo>
                    <a:lnTo>
                      <a:pt x="123469" y="444485"/>
                    </a:lnTo>
                    <a:lnTo>
                      <a:pt x="122723" y="444335"/>
                    </a:lnTo>
                    <a:lnTo>
                      <a:pt x="118454" y="444492"/>
                    </a:lnTo>
                    <a:lnTo>
                      <a:pt x="116587" y="444725"/>
                    </a:lnTo>
                    <a:lnTo>
                      <a:pt x="116272" y="444697"/>
                    </a:lnTo>
                    <a:lnTo>
                      <a:pt x="115834" y="444684"/>
                    </a:lnTo>
                    <a:lnTo>
                      <a:pt x="114418" y="444451"/>
                    </a:lnTo>
                    <a:lnTo>
                      <a:pt x="113837" y="444410"/>
                    </a:lnTo>
                    <a:lnTo>
                      <a:pt x="112216" y="444437"/>
                    </a:lnTo>
                    <a:lnTo>
                      <a:pt x="111244" y="444506"/>
                    </a:lnTo>
                    <a:lnTo>
                      <a:pt x="109473" y="444684"/>
                    </a:lnTo>
                    <a:lnTo>
                      <a:pt x="108556" y="444786"/>
                    </a:lnTo>
                    <a:lnTo>
                      <a:pt x="108057" y="444855"/>
                    </a:lnTo>
                    <a:lnTo>
                      <a:pt x="104958" y="445416"/>
                    </a:lnTo>
                    <a:lnTo>
                      <a:pt x="103788" y="444355"/>
                    </a:lnTo>
                    <a:lnTo>
                      <a:pt x="100491" y="445156"/>
                    </a:lnTo>
                    <a:lnTo>
                      <a:pt x="98562" y="437015"/>
                    </a:lnTo>
                    <a:lnTo>
                      <a:pt x="98309" y="435797"/>
                    </a:lnTo>
                    <a:lnTo>
                      <a:pt x="98021" y="434251"/>
                    </a:lnTo>
                    <a:lnTo>
                      <a:pt x="95230" y="434621"/>
                    </a:lnTo>
                    <a:lnTo>
                      <a:pt x="93547" y="434929"/>
                    </a:lnTo>
                    <a:lnTo>
                      <a:pt x="93431" y="434334"/>
                    </a:lnTo>
                    <a:lnTo>
                      <a:pt x="93349" y="433773"/>
                    </a:lnTo>
                    <a:lnTo>
                      <a:pt x="93130" y="432452"/>
                    </a:lnTo>
                    <a:lnTo>
                      <a:pt x="92699" y="428013"/>
                    </a:lnTo>
                    <a:lnTo>
                      <a:pt x="92425" y="424209"/>
                    </a:lnTo>
                    <a:lnTo>
                      <a:pt x="92542" y="423546"/>
                    </a:lnTo>
                    <a:lnTo>
                      <a:pt x="91974" y="417998"/>
                    </a:lnTo>
                    <a:lnTo>
                      <a:pt x="91454" y="413141"/>
                    </a:lnTo>
                    <a:lnTo>
                      <a:pt x="91454" y="412901"/>
                    </a:lnTo>
                    <a:lnTo>
                      <a:pt x="91290" y="411424"/>
                    </a:lnTo>
                    <a:lnTo>
                      <a:pt x="89190" y="398673"/>
                    </a:lnTo>
                    <a:lnTo>
                      <a:pt x="89169" y="398508"/>
                    </a:lnTo>
                    <a:lnTo>
                      <a:pt x="88903" y="396880"/>
                    </a:lnTo>
                    <a:lnTo>
                      <a:pt x="88882" y="396586"/>
                    </a:lnTo>
                    <a:lnTo>
                      <a:pt x="88731" y="395902"/>
                    </a:lnTo>
                    <a:lnTo>
                      <a:pt x="88704" y="395786"/>
                    </a:lnTo>
                    <a:lnTo>
                      <a:pt x="88184" y="393522"/>
                    </a:lnTo>
                    <a:lnTo>
                      <a:pt x="87288" y="389595"/>
                    </a:lnTo>
                    <a:lnTo>
                      <a:pt x="86611" y="386462"/>
                    </a:lnTo>
                    <a:lnTo>
                      <a:pt x="85968" y="385463"/>
                    </a:lnTo>
                    <a:lnTo>
                      <a:pt x="85872" y="385333"/>
                    </a:lnTo>
                    <a:lnTo>
                      <a:pt x="85482" y="385313"/>
                    </a:lnTo>
                    <a:lnTo>
                      <a:pt x="76001" y="384786"/>
                    </a:lnTo>
                    <a:lnTo>
                      <a:pt x="71397" y="384505"/>
                    </a:lnTo>
                    <a:lnTo>
                      <a:pt x="66027" y="384204"/>
                    </a:lnTo>
                    <a:lnTo>
                      <a:pt x="65425" y="384115"/>
                    </a:lnTo>
                    <a:lnTo>
                      <a:pt x="64912" y="383931"/>
                    </a:lnTo>
                    <a:lnTo>
                      <a:pt x="64255" y="383643"/>
                    </a:lnTo>
                    <a:lnTo>
                      <a:pt x="54247" y="378349"/>
                    </a:lnTo>
                    <a:lnTo>
                      <a:pt x="54179" y="378465"/>
                    </a:lnTo>
                    <a:lnTo>
                      <a:pt x="53707" y="379655"/>
                    </a:lnTo>
                    <a:lnTo>
                      <a:pt x="53378" y="381003"/>
                    </a:lnTo>
                    <a:lnTo>
                      <a:pt x="52742" y="383985"/>
                    </a:lnTo>
                    <a:lnTo>
                      <a:pt x="51805" y="390361"/>
                    </a:lnTo>
                    <a:lnTo>
                      <a:pt x="49992" y="389958"/>
                    </a:lnTo>
                    <a:lnTo>
                      <a:pt x="48022" y="389520"/>
                    </a:lnTo>
                    <a:lnTo>
                      <a:pt x="45170" y="388883"/>
                    </a:lnTo>
                    <a:lnTo>
                      <a:pt x="45566" y="386708"/>
                    </a:lnTo>
                    <a:lnTo>
                      <a:pt x="45272" y="386729"/>
                    </a:lnTo>
                    <a:lnTo>
                      <a:pt x="45375" y="383404"/>
                    </a:lnTo>
                    <a:lnTo>
                      <a:pt x="45395" y="382912"/>
                    </a:lnTo>
                    <a:lnTo>
                      <a:pt x="45409" y="382836"/>
                    </a:lnTo>
                    <a:lnTo>
                      <a:pt x="45443" y="381277"/>
                    </a:lnTo>
                    <a:lnTo>
                      <a:pt x="45491" y="380175"/>
                    </a:lnTo>
                    <a:lnTo>
                      <a:pt x="45491" y="379731"/>
                    </a:lnTo>
                    <a:lnTo>
                      <a:pt x="45368" y="379491"/>
                    </a:lnTo>
                    <a:lnTo>
                      <a:pt x="45320" y="378116"/>
                    </a:lnTo>
                    <a:lnTo>
                      <a:pt x="45217" y="376933"/>
                    </a:lnTo>
                    <a:lnTo>
                      <a:pt x="44834" y="373341"/>
                    </a:lnTo>
                    <a:lnTo>
                      <a:pt x="44294" y="372370"/>
                    </a:lnTo>
                    <a:lnTo>
                      <a:pt x="44212" y="372240"/>
                    </a:lnTo>
                    <a:lnTo>
                      <a:pt x="28977" y="373991"/>
                    </a:lnTo>
                    <a:lnTo>
                      <a:pt x="28977" y="373889"/>
                    </a:lnTo>
                    <a:lnTo>
                      <a:pt x="29073" y="373683"/>
                    </a:lnTo>
                    <a:lnTo>
                      <a:pt x="29921" y="373588"/>
                    </a:lnTo>
                    <a:lnTo>
                      <a:pt x="29867" y="371638"/>
                    </a:lnTo>
                    <a:lnTo>
                      <a:pt x="29812" y="369565"/>
                    </a:lnTo>
                    <a:lnTo>
                      <a:pt x="29730" y="367233"/>
                    </a:lnTo>
                    <a:lnTo>
                      <a:pt x="29655" y="365030"/>
                    </a:lnTo>
                    <a:lnTo>
                      <a:pt x="29573" y="362711"/>
                    </a:lnTo>
                    <a:lnTo>
                      <a:pt x="32500" y="362314"/>
                    </a:lnTo>
                    <a:lnTo>
                      <a:pt x="32076" y="360098"/>
                    </a:lnTo>
                    <a:lnTo>
                      <a:pt x="31139" y="355371"/>
                    </a:lnTo>
                    <a:lnTo>
                      <a:pt x="30633" y="352901"/>
                    </a:lnTo>
                    <a:lnTo>
                      <a:pt x="28882" y="352853"/>
                    </a:lnTo>
                    <a:lnTo>
                      <a:pt x="28587" y="351382"/>
                    </a:lnTo>
                    <a:lnTo>
                      <a:pt x="28410" y="350500"/>
                    </a:lnTo>
                    <a:lnTo>
                      <a:pt x="28245" y="349693"/>
                    </a:lnTo>
                    <a:lnTo>
                      <a:pt x="27917" y="348085"/>
                    </a:lnTo>
                    <a:lnTo>
                      <a:pt x="27370" y="345301"/>
                    </a:lnTo>
                    <a:lnTo>
                      <a:pt x="26823" y="342572"/>
                    </a:lnTo>
                    <a:lnTo>
                      <a:pt x="26433" y="340581"/>
                    </a:lnTo>
                    <a:lnTo>
                      <a:pt x="26050" y="338672"/>
                    </a:lnTo>
                    <a:lnTo>
                      <a:pt x="25236" y="334588"/>
                    </a:lnTo>
                    <a:lnTo>
                      <a:pt x="25208" y="334479"/>
                    </a:lnTo>
                    <a:lnTo>
                      <a:pt x="25188" y="334342"/>
                    </a:lnTo>
                    <a:lnTo>
                      <a:pt x="29969" y="332735"/>
                    </a:lnTo>
                    <a:lnTo>
                      <a:pt x="34293" y="330874"/>
                    </a:lnTo>
                    <a:lnTo>
                      <a:pt x="39697" y="328534"/>
                    </a:lnTo>
                    <a:lnTo>
                      <a:pt x="44232" y="326571"/>
                    </a:lnTo>
                    <a:lnTo>
                      <a:pt x="44663" y="326332"/>
                    </a:lnTo>
                    <a:lnTo>
                      <a:pt x="45012" y="326065"/>
                    </a:lnTo>
                    <a:lnTo>
                      <a:pt x="50143" y="321625"/>
                    </a:lnTo>
                    <a:lnTo>
                      <a:pt x="50533" y="321310"/>
                    </a:lnTo>
                    <a:lnTo>
                      <a:pt x="50888" y="321091"/>
                    </a:lnTo>
                    <a:lnTo>
                      <a:pt x="56368" y="318143"/>
                    </a:lnTo>
                    <a:lnTo>
                      <a:pt x="56669" y="317870"/>
                    </a:lnTo>
                    <a:lnTo>
                      <a:pt x="61950" y="311077"/>
                    </a:lnTo>
                    <a:lnTo>
                      <a:pt x="62271" y="310632"/>
                    </a:lnTo>
                    <a:lnTo>
                      <a:pt x="67888" y="301958"/>
                    </a:lnTo>
                    <a:lnTo>
                      <a:pt x="68236" y="301479"/>
                    </a:lnTo>
                    <a:lnTo>
                      <a:pt x="68989" y="300836"/>
                    </a:lnTo>
                    <a:lnTo>
                      <a:pt x="73846" y="297621"/>
                    </a:lnTo>
                    <a:lnTo>
                      <a:pt x="80413" y="293195"/>
                    </a:lnTo>
                    <a:lnTo>
                      <a:pt x="80345" y="293065"/>
                    </a:lnTo>
                    <a:lnTo>
                      <a:pt x="79640" y="291663"/>
                    </a:lnTo>
                    <a:lnTo>
                      <a:pt x="78470" y="289392"/>
                    </a:lnTo>
                    <a:lnTo>
                      <a:pt x="77034" y="286689"/>
                    </a:lnTo>
                    <a:lnTo>
                      <a:pt x="76569" y="285855"/>
                    </a:lnTo>
                    <a:lnTo>
                      <a:pt x="76377" y="285581"/>
                    </a:lnTo>
                    <a:lnTo>
                      <a:pt x="75543" y="284384"/>
                    </a:lnTo>
                    <a:lnTo>
                      <a:pt x="75207" y="283563"/>
                    </a:lnTo>
                    <a:lnTo>
                      <a:pt x="74763" y="282489"/>
                    </a:lnTo>
                    <a:lnTo>
                      <a:pt x="74106" y="280964"/>
                    </a:lnTo>
                    <a:lnTo>
                      <a:pt x="73032" y="278405"/>
                    </a:lnTo>
                    <a:lnTo>
                      <a:pt x="73128" y="278378"/>
                    </a:lnTo>
                    <a:lnTo>
                      <a:pt x="73073" y="278262"/>
                    </a:lnTo>
                    <a:lnTo>
                      <a:pt x="73005" y="278282"/>
                    </a:lnTo>
                    <a:lnTo>
                      <a:pt x="69926" y="270990"/>
                    </a:lnTo>
                    <a:lnTo>
                      <a:pt x="68319" y="267180"/>
                    </a:lnTo>
                    <a:lnTo>
                      <a:pt x="67675" y="265421"/>
                    </a:lnTo>
                    <a:lnTo>
                      <a:pt x="67354" y="263951"/>
                    </a:lnTo>
                    <a:lnTo>
                      <a:pt x="67245" y="263971"/>
                    </a:lnTo>
                    <a:lnTo>
                      <a:pt x="64953" y="264498"/>
                    </a:lnTo>
                    <a:lnTo>
                      <a:pt x="64200" y="261967"/>
                    </a:lnTo>
                    <a:lnTo>
                      <a:pt x="63291" y="262186"/>
                    </a:lnTo>
                    <a:lnTo>
                      <a:pt x="62928" y="260913"/>
                    </a:lnTo>
                    <a:lnTo>
                      <a:pt x="60397" y="261167"/>
                    </a:lnTo>
                    <a:lnTo>
                      <a:pt x="58776" y="261420"/>
                    </a:lnTo>
                    <a:lnTo>
                      <a:pt x="56115" y="261987"/>
                    </a:lnTo>
                    <a:lnTo>
                      <a:pt x="55260" y="259477"/>
                    </a:lnTo>
                    <a:lnTo>
                      <a:pt x="55219" y="259491"/>
                    </a:lnTo>
                    <a:lnTo>
                      <a:pt x="55020" y="259525"/>
                    </a:lnTo>
                    <a:lnTo>
                      <a:pt x="48214" y="260790"/>
                    </a:lnTo>
                    <a:lnTo>
                      <a:pt x="46811" y="261037"/>
                    </a:lnTo>
                    <a:lnTo>
                      <a:pt x="42249" y="262336"/>
                    </a:lnTo>
                    <a:lnTo>
                      <a:pt x="39533" y="263178"/>
                    </a:lnTo>
                    <a:lnTo>
                      <a:pt x="38226" y="260428"/>
                    </a:lnTo>
                    <a:lnTo>
                      <a:pt x="35394" y="261481"/>
                    </a:lnTo>
                    <a:lnTo>
                      <a:pt x="33656" y="262213"/>
                    </a:lnTo>
                    <a:lnTo>
                      <a:pt x="33027" y="261023"/>
                    </a:lnTo>
                    <a:lnTo>
                      <a:pt x="28943" y="262993"/>
                    </a:lnTo>
                    <a:lnTo>
                      <a:pt x="27377" y="260216"/>
                    </a:lnTo>
                    <a:lnTo>
                      <a:pt x="24428" y="261775"/>
                    </a:lnTo>
                    <a:lnTo>
                      <a:pt x="22609" y="258902"/>
                    </a:lnTo>
                    <a:lnTo>
                      <a:pt x="22102" y="259169"/>
                    </a:lnTo>
                    <a:lnTo>
                      <a:pt x="20543" y="256200"/>
                    </a:lnTo>
                    <a:lnTo>
                      <a:pt x="19831" y="254305"/>
                    </a:lnTo>
                    <a:lnTo>
                      <a:pt x="18853" y="251316"/>
                    </a:lnTo>
                    <a:lnTo>
                      <a:pt x="17820" y="247608"/>
                    </a:lnTo>
                    <a:lnTo>
                      <a:pt x="17020" y="244290"/>
                    </a:lnTo>
                    <a:lnTo>
                      <a:pt x="16096" y="240070"/>
                    </a:lnTo>
                    <a:lnTo>
                      <a:pt x="15617" y="237887"/>
                    </a:lnTo>
                    <a:lnTo>
                      <a:pt x="15173" y="235917"/>
                    </a:lnTo>
                    <a:lnTo>
                      <a:pt x="14591" y="233564"/>
                    </a:lnTo>
                    <a:lnTo>
                      <a:pt x="13955" y="230575"/>
                    </a:lnTo>
                    <a:lnTo>
                      <a:pt x="12751" y="226805"/>
                    </a:lnTo>
                    <a:lnTo>
                      <a:pt x="12512" y="226190"/>
                    </a:lnTo>
                    <a:lnTo>
                      <a:pt x="12149" y="225424"/>
                    </a:lnTo>
                    <a:lnTo>
                      <a:pt x="10877" y="223077"/>
                    </a:lnTo>
                    <a:lnTo>
                      <a:pt x="10754" y="222591"/>
                    </a:lnTo>
                    <a:lnTo>
                      <a:pt x="10692" y="222304"/>
                    </a:lnTo>
                    <a:lnTo>
                      <a:pt x="9960" y="217516"/>
                    </a:lnTo>
                    <a:lnTo>
                      <a:pt x="9427" y="214410"/>
                    </a:lnTo>
                    <a:lnTo>
                      <a:pt x="8804" y="211181"/>
                    </a:lnTo>
                    <a:lnTo>
                      <a:pt x="8257" y="208417"/>
                    </a:lnTo>
                    <a:lnTo>
                      <a:pt x="8209" y="208103"/>
                    </a:lnTo>
                    <a:lnTo>
                      <a:pt x="7703" y="204415"/>
                    </a:lnTo>
                    <a:lnTo>
                      <a:pt x="7627" y="203383"/>
                    </a:lnTo>
                    <a:lnTo>
                      <a:pt x="7395" y="200256"/>
                    </a:lnTo>
                    <a:lnTo>
                      <a:pt x="6889" y="196145"/>
                    </a:lnTo>
                    <a:lnTo>
                      <a:pt x="6423" y="192923"/>
                    </a:lnTo>
                    <a:lnTo>
                      <a:pt x="5951" y="189667"/>
                    </a:lnTo>
                    <a:lnTo>
                      <a:pt x="5329" y="185282"/>
                    </a:lnTo>
                    <a:lnTo>
                      <a:pt x="5131" y="183756"/>
                    </a:lnTo>
                    <a:lnTo>
                      <a:pt x="10295" y="182498"/>
                    </a:lnTo>
                    <a:lnTo>
                      <a:pt x="13312" y="182101"/>
                    </a:lnTo>
                    <a:lnTo>
                      <a:pt x="15693" y="181574"/>
                    </a:lnTo>
                    <a:lnTo>
                      <a:pt x="20201" y="180500"/>
                    </a:lnTo>
                    <a:lnTo>
                      <a:pt x="23717" y="179160"/>
                    </a:lnTo>
                    <a:lnTo>
                      <a:pt x="25598" y="178421"/>
                    </a:lnTo>
                    <a:lnTo>
                      <a:pt x="28882" y="177463"/>
                    </a:lnTo>
                    <a:lnTo>
                      <a:pt x="31604" y="176348"/>
                    </a:lnTo>
                    <a:lnTo>
                      <a:pt x="33020" y="176122"/>
                    </a:lnTo>
                    <a:lnTo>
                      <a:pt x="38000" y="175910"/>
                    </a:lnTo>
                    <a:lnTo>
                      <a:pt x="39854" y="176184"/>
                    </a:lnTo>
                    <a:lnTo>
                      <a:pt x="42508" y="175609"/>
                    </a:lnTo>
                    <a:lnTo>
                      <a:pt x="45826" y="175260"/>
                    </a:lnTo>
                    <a:lnTo>
                      <a:pt x="46804" y="175226"/>
                    </a:lnTo>
                    <a:lnTo>
                      <a:pt x="48631" y="175746"/>
                    </a:lnTo>
                    <a:lnTo>
                      <a:pt x="51340" y="176553"/>
                    </a:lnTo>
                    <a:lnTo>
                      <a:pt x="52024" y="176820"/>
                    </a:lnTo>
                    <a:lnTo>
                      <a:pt x="54110" y="177326"/>
                    </a:lnTo>
                    <a:lnTo>
                      <a:pt x="55184" y="177429"/>
                    </a:lnTo>
                    <a:lnTo>
                      <a:pt x="56573" y="177771"/>
                    </a:lnTo>
                    <a:lnTo>
                      <a:pt x="56559" y="178879"/>
                    </a:lnTo>
                    <a:lnTo>
                      <a:pt x="56744" y="180165"/>
                    </a:lnTo>
                    <a:lnTo>
                      <a:pt x="57763" y="183182"/>
                    </a:lnTo>
                    <a:lnTo>
                      <a:pt x="58119" y="184023"/>
                    </a:lnTo>
                    <a:lnTo>
                      <a:pt x="58420" y="184215"/>
                    </a:lnTo>
                    <a:lnTo>
                      <a:pt x="59200" y="184078"/>
                    </a:lnTo>
                    <a:lnTo>
                      <a:pt x="60479" y="183900"/>
                    </a:lnTo>
                    <a:lnTo>
                      <a:pt x="61491" y="184591"/>
                    </a:lnTo>
                    <a:lnTo>
                      <a:pt x="62114" y="184653"/>
                    </a:lnTo>
                    <a:lnTo>
                      <a:pt x="64064" y="184338"/>
                    </a:lnTo>
                    <a:lnTo>
                      <a:pt x="65863" y="184331"/>
                    </a:lnTo>
                    <a:lnTo>
                      <a:pt x="66855" y="184591"/>
                    </a:lnTo>
                    <a:lnTo>
                      <a:pt x="69413" y="185049"/>
                    </a:lnTo>
                    <a:lnTo>
                      <a:pt x="70891" y="184919"/>
                    </a:lnTo>
                    <a:lnTo>
                      <a:pt x="71424" y="184974"/>
                    </a:lnTo>
                    <a:lnTo>
                      <a:pt x="72286" y="185309"/>
                    </a:lnTo>
                    <a:lnTo>
                      <a:pt x="73634" y="185980"/>
                    </a:lnTo>
                    <a:lnTo>
                      <a:pt x="75098" y="186541"/>
                    </a:lnTo>
                    <a:lnTo>
                      <a:pt x="76042" y="186835"/>
                    </a:lnTo>
                    <a:lnTo>
                      <a:pt x="76999" y="186931"/>
                    </a:lnTo>
                    <a:lnTo>
                      <a:pt x="78251" y="186883"/>
                    </a:lnTo>
                    <a:lnTo>
                      <a:pt x="78778" y="186794"/>
                    </a:lnTo>
                    <a:lnTo>
                      <a:pt x="80481" y="185857"/>
                    </a:lnTo>
                    <a:lnTo>
                      <a:pt x="81193" y="185781"/>
                    </a:lnTo>
                    <a:lnTo>
                      <a:pt x="81986" y="185781"/>
                    </a:lnTo>
                    <a:lnTo>
                      <a:pt x="82718" y="185918"/>
                    </a:lnTo>
                    <a:lnTo>
                      <a:pt x="83649" y="186247"/>
                    </a:lnTo>
                    <a:lnTo>
                      <a:pt x="84381" y="186315"/>
                    </a:lnTo>
                    <a:lnTo>
                      <a:pt x="85120" y="186212"/>
                    </a:lnTo>
                    <a:lnTo>
                      <a:pt x="86358" y="185761"/>
                    </a:lnTo>
                    <a:lnTo>
                      <a:pt x="87206" y="185248"/>
                    </a:lnTo>
                    <a:lnTo>
                      <a:pt x="88246" y="184530"/>
                    </a:lnTo>
                    <a:lnTo>
                      <a:pt x="88868" y="184153"/>
                    </a:lnTo>
                    <a:lnTo>
                      <a:pt x="89381" y="183927"/>
                    </a:lnTo>
                    <a:lnTo>
                      <a:pt x="89669" y="183839"/>
                    </a:lnTo>
                    <a:lnTo>
                      <a:pt x="90236" y="183558"/>
                    </a:lnTo>
                    <a:lnTo>
                      <a:pt x="90209" y="183633"/>
                    </a:lnTo>
                    <a:lnTo>
                      <a:pt x="92952" y="185275"/>
                    </a:lnTo>
                    <a:lnTo>
                      <a:pt x="93746" y="186171"/>
                    </a:lnTo>
                    <a:lnTo>
                      <a:pt x="94744" y="187881"/>
                    </a:lnTo>
                    <a:lnTo>
                      <a:pt x="95900" y="190844"/>
                    </a:lnTo>
                    <a:lnTo>
                      <a:pt x="102782" y="196385"/>
                    </a:lnTo>
                    <a:lnTo>
                      <a:pt x="103740" y="196583"/>
                    </a:lnTo>
                    <a:lnTo>
                      <a:pt x="105984" y="196898"/>
                    </a:lnTo>
                    <a:lnTo>
                      <a:pt x="109336" y="196651"/>
                    </a:lnTo>
                    <a:lnTo>
                      <a:pt x="113823" y="195598"/>
                    </a:lnTo>
                    <a:lnTo>
                      <a:pt x="114692" y="195748"/>
                    </a:lnTo>
                    <a:lnTo>
                      <a:pt x="115246" y="196822"/>
                    </a:lnTo>
                    <a:lnTo>
                      <a:pt x="115404" y="198355"/>
                    </a:lnTo>
                    <a:lnTo>
                      <a:pt x="115369" y="200277"/>
                    </a:lnTo>
                    <a:lnTo>
                      <a:pt x="115301" y="200687"/>
                    </a:lnTo>
                    <a:lnTo>
                      <a:pt x="114672" y="202062"/>
                    </a:lnTo>
                    <a:lnTo>
                      <a:pt x="114070" y="203027"/>
                    </a:lnTo>
                    <a:lnTo>
                      <a:pt x="113851" y="203882"/>
                    </a:lnTo>
                    <a:lnTo>
                      <a:pt x="113591" y="204245"/>
                    </a:lnTo>
                    <a:lnTo>
                      <a:pt x="113358" y="204573"/>
                    </a:lnTo>
                    <a:lnTo>
                      <a:pt x="114925" y="208869"/>
                    </a:lnTo>
                    <a:lnTo>
                      <a:pt x="115315" y="209580"/>
                    </a:lnTo>
                    <a:lnTo>
                      <a:pt x="116211" y="211065"/>
                    </a:lnTo>
                    <a:lnTo>
                      <a:pt x="118817" y="214150"/>
                    </a:lnTo>
                    <a:lnTo>
                      <a:pt x="119754" y="213616"/>
                    </a:lnTo>
                    <a:lnTo>
                      <a:pt x="119946" y="213507"/>
                    </a:lnTo>
                    <a:lnTo>
                      <a:pt x="120240" y="214129"/>
                    </a:lnTo>
                    <a:lnTo>
                      <a:pt x="120513" y="214820"/>
                    </a:lnTo>
                    <a:lnTo>
                      <a:pt x="123681" y="213267"/>
                    </a:lnTo>
                    <a:lnTo>
                      <a:pt x="125042" y="212789"/>
                    </a:lnTo>
                    <a:lnTo>
                      <a:pt x="125514" y="212652"/>
                    </a:lnTo>
                    <a:lnTo>
                      <a:pt x="125630" y="212926"/>
                    </a:lnTo>
                    <a:lnTo>
                      <a:pt x="126239" y="213924"/>
                    </a:lnTo>
                    <a:lnTo>
                      <a:pt x="126356" y="214389"/>
                    </a:lnTo>
                    <a:lnTo>
                      <a:pt x="129858" y="213692"/>
                    </a:lnTo>
                    <a:lnTo>
                      <a:pt x="134619" y="212399"/>
                    </a:lnTo>
                    <a:lnTo>
                      <a:pt x="135365" y="213575"/>
                    </a:lnTo>
                    <a:lnTo>
                      <a:pt x="136172" y="215676"/>
                    </a:lnTo>
                    <a:lnTo>
                      <a:pt x="138300" y="214567"/>
                    </a:lnTo>
                    <a:lnTo>
                      <a:pt x="138833" y="214943"/>
                    </a:lnTo>
                    <a:lnTo>
                      <a:pt x="140126" y="214061"/>
                    </a:lnTo>
                    <a:lnTo>
                      <a:pt x="141152" y="213452"/>
                    </a:lnTo>
                    <a:lnTo>
                      <a:pt x="141823" y="214424"/>
                    </a:lnTo>
                    <a:lnTo>
                      <a:pt x="141727" y="215032"/>
                    </a:lnTo>
                    <a:lnTo>
                      <a:pt x="140995" y="215676"/>
                    </a:lnTo>
                    <a:lnTo>
                      <a:pt x="141241" y="216100"/>
                    </a:lnTo>
                    <a:lnTo>
                      <a:pt x="142979" y="215094"/>
                    </a:lnTo>
                    <a:lnTo>
                      <a:pt x="143820" y="214287"/>
                    </a:lnTo>
                    <a:lnTo>
                      <a:pt x="143143" y="213425"/>
                    </a:lnTo>
                    <a:lnTo>
                      <a:pt x="142814" y="212953"/>
                    </a:lnTo>
                    <a:lnTo>
                      <a:pt x="145804" y="208814"/>
                    </a:lnTo>
                    <a:lnTo>
                      <a:pt x="146207" y="208369"/>
                    </a:lnTo>
                    <a:lnTo>
                      <a:pt x="146981" y="207768"/>
                    </a:lnTo>
                    <a:lnTo>
                      <a:pt x="147370" y="207514"/>
                    </a:lnTo>
                    <a:lnTo>
                      <a:pt x="147275" y="207275"/>
                    </a:lnTo>
                    <a:lnTo>
                      <a:pt x="148034" y="206830"/>
                    </a:lnTo>
                    <a:lnTo>
                      <a:pt x="149067" y="206317"/>
                    </a:lnTo>
                    <a:lnTo>
                      <a:pt x="149279" y="206960"/>
                    </a:lnTo>
                    <a:lnTo>
                      <a:pt x="152604" y="204901"/>
                    </a:lnTo>
                    <a:lnTo>
                      <a:pt x="152015" y="201454"/>
                    </a:lnTo>
                    <a:lnTo>
                      <a:pt x="151605" y="200462"/>
                    </a:lnTo>
                    <a:lnTo>
                      <a:pt x="150182" y="195782"/>
                    </a:lnTo>
                    <a:lnTo>
                      <a:pt x="150079" y="195810"/>
                    </a:lnTo>
                    <a:lnTo>
                      <a:pt x="149142" y="196111"/>
                    </a:lnTo>
                    <a:lnTo>
                      <a:pt x="147343" y="191658"/>
                    </a:lnTo>
                    <a:lnTo>
                      <a:pt x="149108" y="190871"/>
                    </a:lnTo>
                    <a:lnTo>
                      <a:pt x="148089" y="188750"/>
                    </a:lnTo>
                    <a:lnTo>
                      <a:pt x="146830" y="186096"/>
                    </a:lnTo>
                    <a:lnTo>
                      <a:pt x="150449" y="185002"/>
                    </a:lnTo>
                    <a:lnTo>
                      <a:pt x="150503" y="184988"/>
                    </a:lnTo>
                    <a:lnTo>
                      <a:pt x="149279" y="181725"/>
                    </a:lnTo>
                    <a:lnTo>
                      <a:pt x="149224" y="181752"/>
                    </a:lnTo>
                    <a:lnTo>
                      <a:pt x="149149" y="181567"/>
                    </a:lnTo>
                    <a:lnTo>
                      <a:pt x="149744" y="181301"/>
                    </a:lnTo>
                    <a:lnTo>
                      <a:pt x="152193" y="180151"/>
                    </a:lnTo>
                    <a:lnTo>
                      <a:pt x="152522" y="179960"/>
                    </a:lnTo>
                    <a:lnTo>
                      <a:pt x="150613" y="174638"/>
                    </a:lnTo>
                    <a:lnTo>
                      <a:pt x="153862" y="173276"/>
                    </a:lnTo>
                    <a:lnTo>
                      <a:pt x="155135" y="173140"/>
                    </a:lnTo>
                    <a:lnTo>
                      <a:pt x="155230" y="173140"/>
                    </a:lnTo>
                    <a:lnTo>
                      <a:pt x="155559" y="168673"/>
                    </a:lnTo>
                    <a:lnTo>
                      <a:pt x="155607" y="167756"/>
                    </a:lnTo>
                    <a:lnTo>
                      <a:pt x="155634" y="167277"/>
                    </a:lnTo>
                    <a:lnTo>
                      <a:pt x="155867" y="165717"/>
                    </a:lnTo>
                    <a:lnTo>
                      <a:pt x="156202" y="164650"/>
                    </a:lnTo>
                    <a:lnTo>
                      <a:pt x="156127" y="164589"/>
                    </a:lnTo>
                    <a:lnTo>
                      <a:pt x="156373" y="164431"/>
                    </a:lnTo>
                    <a:lnTo>
                      <a:pt x="158001" y="163905"/>
                    </a:lnTo>
                    <a:lnTo>
                      <a:pt x="160272" y="162838"/>
                    </a:lnTo>
                    <a:lnTo>
                      <a:pt x="160621" y="162714"/>
                    </a:lnTo>
                    <a:lnTo>
                      <a:pt x="170048" y="162345"/>
                    </a:lnTo>
                    <a:lnTo>
                      <a:pt x="174617" y="162181"/>
                    </a:lnTo>
                    <a:lnTo>
                      <a:pt x="178079" y="159465"/>
                    </a:lnTo>
                    <a:lnTo>
                      <a:pt x="182313" y="156140"/>
                    </a:lnTo>
                    <a:lnTo>
                      <a:pt x="182423" y="155928"/>
                    </a:lnTo>
                    <a:lnTo>
                      <a:pt x="182292" y="152631"/>
                    </a:lnTo>
                    <a:lnTo>
                      <a:pt x="182429" y="152624"/>
                    </a:lnTo>
                    <a:lnTo>
                      <a:pt x="184796" y="152740"/>
                    </a:lnTo>
                    <a:lnTo>
                      <a:pt x="187026" y="152829"/>
                    </a:lnTo>
                    <a:lnTo>
                      <a:pt x="187095" y="152829"/>
                    </a:lnTo>
                    <a:lnTo>
                      <a:pt x="187485" y="151160"/>
                    </a:lnTo>
                    <a:lnTo>
                      <a:pt x="187676" y="150374"/>
                    </a:lnTo>
                    <a:lnTo>
                      <a:pt x="187471" y="149669"/>
                    </a:lnTo>
                    <a:lnTo>
                      <a:pt x="189345" y="148971"/>
                    </a:lnTo>
                    <a:lnTo>
                      <a:pt x="189667" y="149819"/>
                    </a:lnTo>
                    <a:lnTo>
                      <a:pt x="191664" y="149272"/>
                    </a:lnTo>
                    <a:lnTo>
                      <a:pt x="191917" y="149908"/>
                    </a:lnTo>
                    <a:lnTo>
                      <a:pt x="195618" y="149984"/>
                    </a:lnTo>
                    <a:lnTo>
                      <a:pt x="195796" y="149984"/>
                    </a:lnTo>
                    <a:lnTo>
                      <a:pt x="198197" y="149423"/>
                    </a:lnTo>
                    <a:lnTo>
                      <a:pt x="201994" y="148513"/>
                    </a:lnTo>
                    <a:lnTo>
                      <a:pt x="202603" y="148369"/>
                    </a:lnTo>
                    <a:lnTo>
                      <a:pt x="202049" y="145913"/>
                    </a:lnTo>
                    <a:lnTo>
                      <a:pt x="205914" y="144538"/>
                    </a:lnTo>
                    <a:lnTo>
                      <a:pt x="205879" y="143724"/>
                    </a:lnTo>
                    <a:lnTo>
                      <a:pt x="208992" y="142746"/>
                    </a:lnTo>
                    <a:lnTo>
                      <a:pt x="209204" y="142637"/>
                    </a:lnTo>
                    <a:lnTo>
                      <a:pt x="212235" y="141672"/>
                    </a:lnTo>
                    <a:lnTo>
                      <a:pt x="213952" y="141022"/>
                    </a:lnTo>
                    <a:lnTo>
                      <a:pt x="213404" y="139928"/>
                    </a:lnTo>
                    <a:lnTo>
                      <a:pt x="213049" y="139203"/>
                    </a:lnTo>
                    <a:lnTo>
                      <a:pt x="214875" y="138491"/>
                    </a:lnTo>
                    <a:lnTo>
                      <a:pt x="215874" y="138177"/>
                    </a:lnTo>
                    <a:lnTo>
                      <a:pt x="216031" y="138252"/>
                    </a:lnTo>
                    <a:lnTo>
                      <a:pt x="216120" y="138389"/>
                    </a:lnTo>
                    <a:lnTo>
                      <a:pt x="216530" y="138929"/>
                    </a:lnTo>
                    <a:lnTo>
                      <a:pt x="217693" y="140537"/>
                    </a:lnTo>
                    <a:lnTo>
                      <a:pt x="217899" y="140584"/>
                    </a:lnTo>
                    <a:lnTo>
                      <a:pt x="218822" y="140065"/>
                    </a:lnTo>
                    <a:lnTo>
                      <a:pt x="219239" y="139750"/>
                    </a:lnTo>
                    <a:lnTo>
                      <a:pt x="219787" y="139257"/>
                    </a:lnTo>
                    <a:lnTo>
                      <a:pt x="221387" y="137527"/>
                    </a:lnTo>
                    <a:lnTo>
                      <a:pt x="221408" y="137308"/>
                    </a:lnTo>
                    <a:lnTo>
                      <a:pt x="221018" y="136583"/>
                    </a:lnTo>
                    <a:lnTo>
                      <a:pt x="220922" y="136309"/>
                    </a:lnTo>
                    <a:lnTo>
                      <a:pt x="220888" y="136076"/>
                    </a:lnTo>
                    <a:lnTo>
                      <a:pt x="220929" y="136049"/>
                    </a:lnTo>
                    <a:lnTo>
                      <a:pt x="220861" y="135379"/>
                    </a:lnTo>
                    <a:lnTo>
                      <a:pt x="220861" y="134736"/>
                    </a:lnTo>
                    <a:lnTo>
                      <a:pt x="220532" y="133709"/>
                    </a:lnTo>
                    <a:lnTo>
                      <a:pt x="220423" y="133703"/>
                    </a:lnTo>
                    <a:lnTo>
                      <a:pt x="220416" y="133491"/>
                    </a:lnTo>
                    <a:lnTo>
                      <a:pt x="220505" y="133491"/>
                    </a:lnTo>
                    <a:lnTo>
                      <a:pt x="220683" y="133498"/>
                    </a:lnTo>
                    <a:lnTo>
                      <a:pt x="220772" y="133614"/>
                    </a:lnTo>
                    <a:lnTo>
                      <a:pt x="220785" y="133696"/>
                    </a:lnTo>
                    <a:lnTo>
                      <a:pt x="220881" y="133792"/>
                    </a:lnTo>
                    <a:lnTo>
                      <a:pt x="221011" y="133833"/>
                    </a:lnTo>
                    <a:lnTo>
                      <a:pt x="221141" y="133675"/>
                    </a:lnTo>
                    <a:lnTo>
                      <a:pt x="221319" y="133675"/>
                    </a:lnTo>
                    <a:lnTo>
                      <a:pt x="221476" y="133867"/>
                    </a:lnTo>
                    <a:lnTo>
                      <a:pt x="221730" y="133874"/>
                    </a:lnTo>
                    <a:lnTo>
                      <a:pt x="222003" y="133757"/>
                    </a:lnTo>
                    <a:lnTo>
                      <a:pt x="222202" y="133785"/>
                    </a:lnTo>
                    <a:lnTo>
                      <a:pt x="222359" y="133997"/>
                    </a:lnTo>
                    <a:lnTo>
                      <a:pt x="222503" y="134052"/>
                    </a:lnTo>
                    <a:lnTo>
                      <a:pt x="222803" y="134024"/>
                    </a:lnTo>
                    <a:lnTo>
                      <a:pt x="223016" y="134284"/>
                    </a:lnTo>
                    <a:lnTo>
                      <a:pt x="223125" y="134455"/>
                    </a:lnTo>
                    <a:lnTo>
                      <a:pt x="223193" y="134517"/>
                    </a:lnTo>
                    <a:lnTo>
                      <a:pt x="223330" y="134462"/>
                    </a:lnTo>
                    <a:lnTo>
                      <a:pt x="224151" y="133860"/>
                    </a:lnTo>
                    <a:lnTo>
                      <a:pt x="224329" y="133860"/>
                    </a:lnTo>
                    <a:lnTo>
                      <a:pt x="224739" y="134017"/>
                    </a:lnTo>
                    <a:lnTo>
                      <a:pt x="224863" y="133798"/>
                    </a:lnTo>
                    <a:lnTo>
                      <a:pt x="224952" y="133723"/>
                    </a:lnTo>
                    <a:lnTo>
                      <a:pt x="225109" y="133703"/>
                    </a:lnTo>
                    <a:lnTo>
                      <a:pt x="225471" y="133737"/>
                    </a:lnTo>
                    <a:lnTo>
                      <a:pt x="226491" y="133573"/>
                    </a:lnTo>
                    <a:lnTo>
                      <a:pt x="226285" y="133436"/>
                    </a:lnTo>
                    <a:lnTo>
                      <a:pt x="226203" y="133251"/>
                    </a:lnTo>
                    <a:lnTo>
                      <a:pt x="226121" y="132984"/>
                    </a:lnTo>
                    <a:lnTo>
                      <a:pt x="226073" y="132861"/>
                    </a:lnTo>
                    <a:lnTo>
                      <a:pt x="225964" y="132649"/>
                    </a:lnTo>
                    <a:lnTo>
                      <a:pt x="226176" y="132314"/>
                    </a:lnTo>
                    <a:lnTo>
                      <a:pt x="226292" y="132328"/>
                    </a:lnTo>
                    <a:lnTo>
                      <a:pt x="229870" y="132519"/>
                    </a:lnTo>
                    <a:lnTo>
                      <a:pt x="231950" y="132594"/>
                    </a:lnTo>
                    <a:lnTo>
                      <a:pt x="232059" y="132246"/>
                    </a:lnTo>
                    <a:lnTo>
                      <a:pt x="232599" y="130583"/>
                    </a:lnTo>
                    <a:lnTo>
                      <a:pt x="232900" y="130570"/>
                    </a:lnTo>
                    <a:lnTo>
                      <a:pt x="235069" y="130460"/>
                    </a:lnTo>
                    <a:lnTo>
                      <a:pt x="239433" y="130248"/>
                    </a:lnTo>
                    <a:lnTo>
                      <a:pt x="239536" y="131000"/>
                    </a:lnTo>
                    <a:lnTo>
                      <a:pt x="240692" y="130802"/>
                    </a:lnTo>
                    <a:lnTo>
                      <a:pt x="243401" y="130399"/>
                    </a:lnTo>
                    <a:lnTo>
                      <a:pt x="244256" y="130227"/>
                    </a:lnTo>
                    <a:lnTo>
                      <a:pt x="245214" y="130036"/>
                    </a:lnTo>
                    <a:lnTo>
                      <a:pt x="249414" y="129229"/>
                    </a:lnTo>
                    <a:lnTo>
                      <a:pt x="249626" y="129188"/>
                    </a:lnTo>
                    <a:lnTo>
                      <a:pt x="249065" y="126089"/>
                    </a:lnTo>
                    <a:lnTo>
                      <a:pt x="251158" y="125453"/>
                    </a:lnTo>
                    <a:lnTo>
                      <a:pt x="251049" y="124844"/>
                    </a:lnTo>
                    <a:lnTo>
                      <a:pt x="254196" y="123961"/>
                    </a:lnTo>
                    <a:lnTo>
                      <a:pt x="256132" y="123414"/>
                    </a:lnTo>
                    <a:lnTo>
                      <a:pt x="256330" y="123366"/>
                    </a:lnTo>
                    <a:lnTo>
                      <a:pt x="258492" y="122744"/>
                    </a:lnTo>
                    <a:lnTo>
                      <a:pt x="258546" y="123038"/>
                    </a:lnTo>
                    <a:lnTo>
                      <a:pt x="260804" y="122949"/>
                    </a:lnTo>
                    <a:lnTo>
                      <a:pt x="260763" y="121957"/>
                    </a:lnTo>
                    <a:lnTo>
                      <a:pt x="260462" y="118749"/>
                    </a:lnTo>
                    <a:lnTo>
                      <a:pt x="260065" y="115513"/>
                    </a:lnTo>
                    <a:lnTo>
                      <a:pt x="259470" y="111155"/>
                    </a:lnTo>
                    <a:lnTo>
                      <a:pt x="258533" y="103685"/>
                    </a:lnTo>
                    <a:lnTo>
                      <a:pt x="258259" y="101729"/>
                    </a:lnTo>
                    <a:lnTo>
                      <a:pt x="257849" y="99985"/>
                    </a:lnTo>
                    <a:lnTo>
                      <a:pt x="256487" y="95080"/>
                    </a:lnTo>
                    <a:lnTo>
                      <a:pt x="252869" y="95791"/>
                    </a:lnTo>
                    <a:lnTo>
                      <a:pt x="249414" y="96407"/>
                    </a:lnTo>
                    <a:lnTo>
                      <a:pt x="249394" y="96304"/>
                    </a:lnTo>
                    <a:lnTo>
                      <a:pt x="248634" y="91967"/>
                    </a:lnTo>
                    <a:lnTo>
                      <a:pt x="248244" y="89799"/>
                    </a:lnTo>
                    <a:lnTo>
                      <a:pt x="247054" y="83211"/>
                    </a:lnTo>
                    <a:lnTo>
                      <a:pt x="247034" y="83081"/>
                    </a:lnTo>
                    <a:lnTo>
                      <a:pt x="247013" y="82999"/>
                    </a:lnTo>
                    <a:lnTo>
                      <a:pt x="243545" y="83533"/>
                    </a:lnTo>
                    <a:lnTo>
                      <a:pt x="243504" y="83533"/>
                    </a:lnTo>
                    <a:lnTo>
                      <a:pt x="243497" y="83423"/>
                    </a:lnTo>
                    <a:lnTo>
                      <a:pt x="243305" y="80488"/>
                    </a:lnTo>
                    <a:lnTo>
                      <a:pt x="243271" y="80235"/>
                    </a:lnTo>
                    <a:lnTo>
                      <a:pt x="243251" y="79798"/>
                    </a:lnTo>
                    <a:lnTo>
                      <a:pt x="243230" y="79346"/>
                    </a:lnTo>
                    <a:lnTo>
                      <a:pt x="243223" y="79141"/>
                    </a:lnTo>
                    <a:lnTo>
                      <a:pt x="243182" y="78771"/>
                    </a:lnTo>
                    <a:lnTo>
                      <a:pt x="243155" y="78450"/>
                    </a:lnTo>
                    <a:lnTo>
                      <a:pt x="243018" y="77232"/>
                    </a:lnTo>
                    <a:lnTo>
                      <a:pt x="243004" y="76979"/>
                    </a:lnTo>
                    <a:lnTo>
                      <a:pt x="242902" y="76493"/>
                    </a:lnTo>
                    <a:lnTo>
                      <a:pt x="242861" y="75980"/>
                    </a:lnTo>
                    <a:lnTo>
                      <a:pt x="242833" y="75556"/>
                    </a:lnTo>
                    <a:lnTo>
                      <a:pt x="242792" y="75201"/>
                    </a:lnTo>
                    <a:lnTo>
                      <a:pt x="242751" y="74927"/>
                    </a:lnTo>
                    <a:lnTo>
                      <a:pt x="242601" y="74092"/>
                    </a:lnTo>
                    <a:lnTo>
                      <a:pt x="242519" y="73736"/>
                    </a:lnTo>
                    <a:lnTo>
                      <a:pt x="242505" y="73374"/>
                    </a:lnTo>
                    <a:lnTo>
                      <a:pt x="242491" y="73100"/>
                    </a:lnTo>
                    <a:lnTo>
                      <a:pt x="242477" y="72957"/>
                    </a:lnTo>
                    <a:lnTo>
                      <a:pt x="242437" y="72676"/>
                    </a:lnTo>
                    <a:lnTo>
                      <a:pt x="242416" y="72423"/>
                    </a:lnTo>
                    <a:lnTo>
                      <a:pt x="242361" y="72067"/>
                    </a:lnTo>
                    <a:lnTo>
                      <a:pt x="242313" y="71794"/>
                    </a:lnTo>
                    <a:lnTo>
                      <a:pt x="242245" y="71383"/>
                    </a:lnTo>
                    <a:lnTo>
                      <a:pt x="242190" y="71151"/>
                    </a:lnTo>
                    <a:lnTo>
                      <a:pt x="242163" y="71069"/>
                    </a:lnTo>
                    <a:lnTo>
                      <a:pt x="242088" y="70925"/>
                    </a:lnTo>
                    <a:lnTo>
                      <a:pt x="242040" y="70911"/>
                    </a:lnTo>
                    <a:lnTo>
                      <a:pt x="241917" y="70959"/>
                    </a:lnTo>
                    <a:lnTo>
                      <a:pt x="241075" y="71329"/>
                    </a:lnTo>
                    <a:lnTo>
                      <a:pt x="240692" y="71452"/>
                    </a:lnTo>
                    <a:lnTo>
                      <a:pt x="240507" y="71513"/>
                    </a:lnTo>
                    <a:lnTo>
                      <a:pt x="240336" y="71602"/>
                    </a:lnTo>
                    <a:lnTo>
                      <a:pt x="240022" y="71705"/>
                    </a:lnTo>
                    <a:lnTo>
                      <a:pt x="239796" y="71794"/>
                    </a:lnTo>
                    <a:lnTo>
                      <a:pt x="239659" y="71814"/>
                    </a:lnTo>
                    <a:lnTo>
                      <a:pt x="239502" y="71903"/>
                    </a:lnTo>
                    <a:lnTo>
                      <a:pt x="239324" y="71937"/>
                    </a:lnTo>
                    <a:lnTo>
                      <a:pt x="239139" y="71910"/>
                    </a:lnTo>
                    <a:lnTo>
                      <a:pt x="239091" y="71650"/>
                    </a:lnTo>
                    <a:lnTo>
                      <a:pt x="239057" y="71151"/>
                    </a:lnTo>
                    <a:lnTo>
                      <a:pt x="239044" y="70932"/>
                    </a:lnTo>
                    <a:lnTo>
                      <a:pt x="238968" y="70706"/>
                    </a:lnTo>
                    <a:lnTo>
                      <a:pt x="238893" y="70474"/>
                    </a:lnTo>
                    <a:lnTo>
                      <a:pt x="238825" y="70002"/>
                    </a:lnTo>
                    <a:lnTo>
                      <a:pt x="238783" y="69660"/>
                    </a:lnTo>
                    <a:lnTo>
                      <a:pt x="238578" y="68927"/>
                    </a:lnTo>
                    <a:lnTo>
                      <a:pt x="238441" y="68305"/>
                    </a:lnTo>
                    <a:lnTo>
                      <a:pt x="238264" y="67552"/>
                    </a:lnTo>
                    <a:lnTo>
                      <a:pt x="238216" y="67251"/>
                    </a:lnTo>
                    <a:lnTo>
                      <a:pt x="238113" y="66855"/>
                    </a:lnTo>
                    <a:lnTo>
                      <a:pt x="238058" y="66574"/>
                    </a:lnTo>
                    <a:lnTo>
                      <a:pt x="237744" y="66082"/>
                    </a:lnTo>
                    <a:lnTo>
                      <a:pt x="237381" y="65220"/>
                    </a:lnTo>
                    <a:lnTo>
                      <a:pt x="237299" y="64973"/>
                    </a:lnTo>
                    <a:lnTo>
                      <a:pt x="237183" y="64549"/>
                    </a:lnTo>
                    <a:lnTo>
                      <a:pt x="237107" y="64337"/>
                    </a:lnTo>
                    <a:lnTo>
                      <a:pt x="237087" y="64242"/>
                    </a:lnTo>
                    <a:lnTo>
                      <a:pt x="239132" y="63619"/>
                    </a:lnTo>
                    <a:lnTo>
                      <a:pt x="239645" y="63434"/>
                    </a:lnTo>
                    <a:lnTo>
                      <a:pt x="239864" y="63359"/>
                    </a:lnTo>
                    <a:lnTo>
                      <a:pt x="240056" y="63284"/>
                    </a:lnTo>
                    <a:lnTo>
                      <a:pt x="240343" y="63140"/>
                    </a:lnTo>
                    <a:lnTo>
                      <a:pt x="240391" y="63058"/>
                    </a:lnTo>
                    <a:lnTo>
                      <a:pt x="240384" y="63024"/>
                    </a:lnTo>
                    <a:lnTo>
                      <a:pt x="240220" y="62737"/>
                    </a:lnTo>
                    <a:lnTo>
                      <a:pt x="240104" y="62518"/>
                    </a:lnTo>
                    <a:lnTo>
                      <a:pt x="240028" y="62326"/>
                    </a:lnTo>
                    <a:lnTo>
                      <a:pt x="239981" y="62176"/>
                    </a:lnTo>
                    <a:lnTo>
                      <a:pt x="239488" y="60301"/>
                    </a:lnTo>
                    <a:lnTo>
                      <a:pt x="239413" y="59952"/>
                    </a:lnTo>
                    <a:lnTo>
                      <a:pt x="239365" y="59740"/>
                    </a:lnTo>
                    <a:lnTo>
                      <a:pt x="239317" y="59556"/>
                    </a:lnTo>
                    <a:lnTo>
                      <a:pt x="239255" y="59350"/>
                    </a:lnTo>
                    <a:lnTo>
                      <a:pt x="239132" y="58995"/>
                    </a:lnTo>
                    <a:lnTo>
                      <a:pt x="239030" y="58646"/>
                    </a:lnTo>
                    <a:lnTo>
                      <a:pt x="238982" y="58427"/>
                    </a:lnTo>
                    <a:lnTo>
                      <a:pt x="238968" y="58222"/>
                    </a:lnTo>
                    <a:lnTo>
                      <a:pt x="238934" y="57907"/>
                    </a:lnTo>
                    <a:lnTo>
                      <a:pt x="238886" y="57613"/>
                    </a:lnTo>
                    <a:lnTo>
                      <a:pt x="238866" y="57387"/>
                    </a:lnTo>
                    <a:lnTo>
                      <a:pt x="238831" y="57059"/>
                    </a:lnTo>
                    <a:lnTo>
                      <a:pt x="238770" y="56812"/>
                    </a:lnTo>
                    <a:lnTo>
                      <a:pt x="238736" y="56580"/>
                    </a:lnTo>
                    <a:lnTo>
                      <a:pt x="238715" y="56471"/>
                    </a:lnTo>
                    <a:lnTo>
                      <a:pt x="238729" y="56361"/>
                    </a:lnTo>
                    <a:lnTo>
                      <a:pt x="238838" y="56300"/>
                    </a:lnTo>
                    <a:lnTo>
                      <a:pt x="239433" y="56169"/>
                    </a:lnTo>
                    <a:lnTo>
                      <a:pt x="239420" y="56122"/>
                    </a:lnTo>
                    <a:lnTo>
                      <a:pt x="239474" y="56108"/>
                    </a:lnTo>
                    <a:lnTo>
                      <a:pt x="239433" y="55889"/>
                    </a:lnTo>
                    <a:lnTo>
                      <a:pt x="239563" y="55971"/>
                    </a:lnTo>
                    <a:lnTo>
                      <a:pt x="242101" y="55342"/>
                    </a:lnTo>
                    <a:lnTo>
                      <a:pt x="243517" y="54966"/>
                    </a:lnTo>
                    <a:lnTo>
                      <a:pt x="244632" y="54664"/>
                    </a:lnTo>
                    <a:lnTo>
                      <a:pt x="246178" y="53987"/>
                    </a:lnTo>
                    <a:lnTo>
                      <a:pt x="248935" y="52749"/>
                    </a:lnTo>
                    <a:lnTo>
                      <a:pt x="249763" y="52380"/>
                    </a:lnTo>
                    <a:lnTo>
                      <a:pt x="250235" y="52168"/>
                    </a:lnTo>
                    <a:lnTo>
                      <a:pt x="251453" y="51607"/>
                    </a:lnTo>
                    <a:lnTo>
                      <a:pt x="252294" y="51224"/>
                    </a:lnTo>
                    <a:lnTo>
                      <a:pt x="253984" y="50464"/>
                    </a:lnTo>
                    <a:lnTo>
                      <a:pt x="254305" y="50321"/>
                    </a:lnTo>
                    <a:lnTo>
                      <a:pt x="254688" y="50150"/>
                    </a:lnTo>
                    <a:lnTo>
                      <a:pt x="255064" y="49979"/>
                    </a:lnTo>
                    <a:lnTo>
                      <a:pt x="257165" y="49035"/>
                    </a:lnTo>
                    <a:lnTo>
                      <a:pt x="258594" y="48323"/>
                    </a:lnTo>
                    <a:lnTo>
                      <a:pt x="259935" y="47728"/>
                    </a:lnTo>
                    <a:lnTo>
                      <a:pt x="261399" y="47194"/>
                    </a:lnTo>
                    <a:lnTo>
                      <a:pt x="262001" y="46921"/>
                    </a:lnTo>
                    <a:lnTo>
                      <a:pt x="262562" y="46668"/>
                    </a:lnTo>
                    <a:lnTo>
                      <a:pt x="263397" y="46291"/>
                    </a:lnTo>
                    <a:lnTo>
                      <a:pt x="264204" y="45963"/>
                    </a:lnTo>
                    <a:lnTo>
                      <a:pt x="265367" y="45471"/>
                    </a:lnTo>
                    <a:lnTo>
                      <a:pt x="266249" y="45101"/>
                    </a:lnTo>
                    <a:lnTo>
                      <a:pt x="266988" y="44793"/>
                    </a:lnTo>
                    <a:lnTo>
                      <a:pt x="267241" y="44691"/>
                    </a:lnTo>
                    <a:lnTo>
                      <a:pt x="267262" y="44786"/>
                    </a:lnTo>
                    <a:lnTo>
                      <a:pt x="267357" y="44752"/>
                    </a:lnTo>
                    <a:lnTo>
                      <a:pt x="268041" y="48460"/>
                    </a:lnTo>
                    <a:lnTo>
                      <a:pt x="268390" y="50382"/>
                    </a:lnTo>
                    <a:lnTo>
                      <a:pt x="268767" y="52359"/>
                    </a:lnTo>
                    <a:lnTo>
                      <a:pt x="269375" y="57421"/>
                    </a:lnTo>
                    <a:lnTo>
                      <a:pt x="269724" y="60171"/>
                    </a:lnTo>
                    <a:lnTo>
                      <a:pt x="270100" y="63133"/>
                    </a:lnTo>
                    <a:lnTo>
                      <a:pt x="270128" y="63325"/>
                    </a:lnTo>
                    <a:lnTo>
                      <a:pt x="270148" y="63475"/>
                    </a:lnTo>
                    <a:lnTo>
                      <a:pt x="270559" y="66732"/>
                    </a:lnTo>
                    <a:lnTo>
                      <a:pt x="270887" y="70248"/>
                    </a:lnTo>
                    <a:lnTo>
                      <a:pt x="271209" y="73230"/>
                    </a:lnTo>
                    <a:lnTo>
                      <a:pt x="272317" y="73531"/>
                    </a:lnTo>
                    <a:lnTo>
                      <a:pt x="272700" y="73593"/>
                    </a:lnTo>
                    <a:lnTo>
                      <a:pt x="273411" y="73388"/>
                    </a:lnTo>
                    <a:lnTo>
                      <a:pt x="274780" y="73066"/>
                    </a:lnTo>
                    <a:lnTo>
                      <a:pt x="275094" y="72792"/>
                    </a:lnTo>
                    <a:lnTo>
                      <a:pt x="276045" y="72635"/>
                    </a:lnTo>
                    <a:lnTo>
                      <a:pt x="277133" y="72430"/>
                    </a:lnTo>
                    <a:lnTo>
                      <a:pt x="277824" y="72020"/>
                    </a:lnTo>
                    <a:lnTo>
                      <a:pt x="278398" y="71329"/>
                    </a:lnTo>
                    <a:lnTo>
                      <a:pt x="279821" y="69831"/>
                    </a:lnTo>
                    <a:lnTo>
                      <a:pt x="281928" y="69037"/>
                    </a:lnTo>
                    <a:lnTo>
                      <a:pt x="283187" y="68709"/>
                    </a:lnTo>
                    <a:lnTo>
                      <a:pt x="284630" y="69105"/>
                    </a:lnTo>
                    <a:lnTo>
                      <a:pt x="286361" y="69133"/>
                    </a:lnTo>
                    <a:lnTo>
                      <a:pt x="289569" y="68059"/>
                    </a:lnTo>
                    <a:lnTo>
                      <a:pt x="292696" y="68072"/>
                    </a:lnTo>
                    <a:lnTo>
                      <a:pt x="292860" y="68627"/>
                    </a:lnTo>
                    <a:lnTo>
                      <a:pt x="294659" y="68585"/>
                    </a:lnTo>
                    <a:lnTo>
                      <a:pt x="296266" y="68592"/>
                    </a:lnTo>
                    <a:lnTo>
                      <a:pt x="299338" y="68709"/>
                    </a:lnTo>
                    <a:lnTo>
                      <a:pt x="302225" y="68838"/>
                    </a:lnTo>
                    <a:lnTo>
                      <a:pt x="302635" y="68832"/>
                    </a:lnTo>
                    <a:lnTo>
                      <a:pt x="303128" y="68175"/>
                    </a:lnTo>
                    <a:lnTo>
                      <a:pt x="303545" y="67313"/>
                    </a:lnTo>
                    <a:lnTo>
                      <a:pt x="303620" y="67176"/>
                    </a:lnTo>
                    <a:lnTo>
                      <a:pt x="303695" y="67183"/>
                    </a:lnTo>
                    <a:lnTo>
                      <a:pt x="303648" y="67204"/>
                    </a:lnTo>
                    <a:lnTo>
                      <a:pt x="303634" y="67224"/>
                    </a:lnTo>
                    <a:lnTo>
                      <a:pt x="303607" y="67258"/>
                    </a:lnTo>
                    <a:lnTo>
                      <a:pt x="303607" y="67340"/>
                    </a:lnTo>
                    <a:lnTo>
                      <a:pt x="303798" y="67313"/>
                    </a:lnTo>
                    <a:lnTo>
                      <a:pt x="304277" y="67053"/>
                    </a:lnTo>
                    <a:lnTo>
                      <a:pt x="305112" y="66896"/>
                    </a:lnTo>
                    <a:lnTo>
                      <a:pt x="306172" y="66773"/>
                    </a:lnTo>
                    <a:lnTo>
                      <a:pt x="306918" y="66656"/>
                    </a:lnTo>
                    <a:lnTo>
                      <a:pt x="306883" y="67108"/>
                    </a:lnTo>
                    <a:lnTo>
                      <a:pt x="307355" y="67669"/>
                    </a:lnTo>
                    <a:lnTo>
                      <a:pt x="307807" y="68565"/>
                    </a:lnTo>
                    <a:lnTo>
                      <a:pt x="308053" y="69393"/>
                    </a:lnTo>
                    <a:lnTo>
                      <a:pt x="308101" y="69516"/>
                    </a:lnTo>
                    <a:lnTo>
                      <a:pt x="308593" y="69824"/>
                    </a:lnTo>
                    <a:lnTo>
                      <a:pt x="308860" y="69933"/>
                    </a:lnTo>
                    <a:lnTo>
                      <a:pt x="309278" y="69954"/>
                    </a:lnTo>
                    <a:lnTo>
                      <a:pt x="310379" y="70159"/>
                    </a:lnTo>
                    <a:lnTo>
                      <a:pt x="312199" y="70487"/>
                    </a:lnTo>
                    <a:lnTo>
                      <a:pt x="313977" y="70761"/>
                    </a:lnTo>
                    <a:lnTo>
                      <a:pt x="314641" y="70870"/>
                    </a:lnTo>
                    <a:lnTo>
                      <a:pt x="315338" y="71014"/>
                    </a:lnTo>
                    <a:lnTo>
                      <a:pt x="315858" y="71069"/>
                    </a:lnTo>
                    <a:lnTo>
                      <a:pt x="316043" y="71192"/>
                    </a:lnTo>
                    <a:lnTo>
                      <a:pt x="316125" y="71383"/>
                    </a:lnTo>
                    <a:lnTo>
                      <a:pt x="316139" y="71465"/>
                    </a:lnTo>
                    <a:lnTo>
                      <a:pt x="316166" y="71520"/>
                    </a:lnTo>
                    <a:lnTo>
                      <a:pt x="316529" y="71336"/>
                    </a:lnTo>
                    <a:lnTo>
                      <a:pt x="316686" y="71294"/>
                    </a:lnTo>
                    <a:lnTo>
                      <a:pt x="316802" y="71281"/>
                    </a:lnTo>
                    <a:lnTo>
                      <a:pt x="316919" y="71294"/>
                    </a:lnTo>
                    <a:lnTo>
                      <a:pt x="317076" y="71301"/>
                    </a:lnTo>
                    <a:lnTo>
                      <a:pt x="317452" y="71397"/>
                    </a:lnTo>
                    <a:lnTo>
                      <a:pt x="317548" y="71418"/>
                    </a:lnTo>
                    <a:lnTo>
                      <a:pt x="317623" y="71424"/>
                    </a:lnTo>
                    <a:lnTo>
                      <a:pt x="317712" y="71424"/>
                    </a:lnTo>
                    <a:lnTo>
                      <a:pt x="317869" y="71376"/>
                    </a:lnTo>
                    <a:lnTo>
                      <a:pt x="317986" y="71281"/>
                    </a:lnTo>
                    <a:lnTo>
                      <a:pt x="318123" y="71034"/>
                    </a:lnTo>
                    <a:lnTo>
                      <a:pt x="318143" y="71014"/>
                    </a:lnTo>
                    <a:lnTo>
                      <a:pt x="318177" y="70946"/>
                    </a:lnTo>
                    <a:lnTo>
                      <a:pt x="318225" y="70877"/>
                    </a:lnTo>
                    <a:lnTo>
                      <a:pt x="318280" y="70809"/>
                    </a:lnTo>
                    <a:lnTo>
                      <a:pt x="318328" y="70754"/>
                    </a:lnTo>
                    <a:lnTo>
                      <a:pt x="318383" y="70706"/>
                    </a:lnTo>
                    <a:lnTo>
                      <a:pt x="318506" y="70617"/>
                    </a:lnTo>
                    <a:lnTo>
                      <a:pt x="318622" y="70556"/>
                    </a:lnTo>
                    <a:lnTo>
                      <a:pt x="318998" y="70426"/>
                    </a:lnTo>
                    <a:lnTo>
                      <a:pt x="319039" y="70426"/>
                    </a:lnTo>
                    <a:lnTo>
                      <a:pt x="319080" y="70419"/>
                    </a:lnTo>
                    <a:lnTo>
                      <a:pt x="319115" y="70405"/>
                    </a:lnTo>
                    <a:lnTo>
                      <a:pt x="319149" y="70385"/>
                    </a:lnTo>
                    <a:lnTo>
                      <a:pt x="319176" y="70364"/>
                    </a:lnTo>
                    <a:lnTo>
                      <a:pt x="319203" y="70343"/>
                    </a:lnTo>
                    <a:lnTo>
                      <a:pt x="319258" y="70289"/>
                    </a:lnTo>
                    <a:lnTo>
                      <a:pt x="319272" y="70268"/>
                    </a:lnTo>
                    <a:lnTo>
                      <a:pt x="319292" y="70234"/>
                    </a:lnTo>
                    <a:lnTo>
                      <a:pt x="319313" y="70193"/>
                    </a:lnTo>
                    <a:lnTo>
                      <a:pt x="319327" y="70152"/>
                    </a:lnTo>
                    <a:lnTo>
                      <a:pt x="319340" y="70111"/>
                    </a:lnTo>
                    <a:lnTo>
                      <a:pt x="319354" y="70070"/>
                    </a:lnTo>
                    <a:lnTo>
                      <a:pt x="319361" y="70008"/>
                    </a:lnTo>
                    <a:lnTo>
                      <a:pt x="319354" y="69735"/>
                    </a:lnTo>
                    <a:lnTo>
                      <a:pt x="319354" y="69714"/>
                    </a:lnTo>
                    <a:lnTo>
                      <a:pt x="319368" y="69694"/>
                    </a:lnTo>
                    <a:lnTo>
                      <a:pt x="319381" y="69687"/>
                    </a:lnTo>
                    <a:lnTo>
                      <a:pt x="319416" y="69673"/>
                    </a:lnTo>
                    <a:lnTo>
                      <a:pt x="319436" y="69666"/>
                    </a:lnTo>
                    <a:lnTo>
                      <a:pt x="319498" y="69660"/>
                    </a:lnTo>
                    <a:lnTo>
                      <a:pt x="319525" y="69666"/>
                    </a:lnTo>
                    <a:lnTo>
                      <a:pt x="319552" y="69680"/>
                    </a:lnTo>
                    <a:lnTo>
                      <a:pt x="319587" y="69694"/>
                    </a:lnTo>
                    <a:lnTo>
                      <a:pt x="319648" y="69728"/>
                    </a:lnTo>
                    <a:lnTo>
                      <a:pt x="319710" y="69769"/>
                    </a:lnTo>
                    <a:lnTo>
                      <a:pt x="319792" y="69810"/>
                    </a:lnTo>
                    <a:lnTo>
                      <a:pt x="319894" y="69851"/>
                    </a:lnTo>
                    <a:lnTo>
                      <a:pt x="319949" y="69858"/>
                    </a:lnTo>
                    <a:lnTo>
                      <a:pt x="320011" y="69858"/>
                    </a:lnTo>
                    <a:lnTo>
                      <a:pt x="320079" y="69851"/>
                    </a:lnTo>
                    <a:lnTo>
                      <a:pt x="320113" y="69824"/>
                    </a:lnTo>
                    <a:lnTo>
                      <a:pt x="320148" y="69783"/>
                    </a:lnTo>
                    <a:lnTo>
                      <a:pt x="320209" y="69687"/>
                    </a:lnTo>
                    <a:lnTo>
                      <a:pt x="320236" y="69639"/>
                    </a:lnTo>
                    <a:lnTo>
                      <a:pt x="320250" y="69591"/>
                    </a:lnTo>
                    <a:lnTo>
                      <a:pt x="320271" y="69529"/>
                    </a:lnTo>
                    <a:lnTo>
                      <a:pt x="320305" y="69454"/>
                    </a:lnTo>
                    <a:lnTo>
                      <a:pt x="320353" y="69365"/>
                    </a:lnTo>
                    <a:lnTo>
                      <a:pt x="320435" y="69256"/>
                    </a:lnTo>
                    <a:lnTo>
                      <a:pt x="320462" y="69222"/>
                    </a:lnTo>
                    <a:lnTo>
                      <a:pt x="320489" y="69188"/>
                    </a:lnTo>
                    <a:lnTo>
                      <a:pt x="320524" y="69160"/>
                    </a:lnTo>
                    <a:lnTo>
                      <a:pt x="320551" y="69146"/>
                    </a:lnTo>
                    <a:lnTo>
                      <a:pt x="320599" y="69126"/>
                    </a:lnTo>
                    <a:lnTo>
                      <a:pt x="320647" y="69112"/>
                    </a:lnTo>
                    <a:lnTo>
                      <a:pt x="320688" y="69112"/>
                    </a:lnTo>
                    <a:lnTo>
                      <a:pt x="320750" y="69105"/>
                    </a:lnTo>
                    <a:lnTo>
                      <a:pt x="320825" y="69105"/>
                    </a:lnTo>
                    <a:lnTo>
                      <a:pt x="320879" y="69112"/>
                    </a:lnTo>
                    <a:lnTo>
                      <a:pt x="320927" y="69119"/>
                    </a:lnTo>
                    <a:lnTo>
                      <a:pt x="320975" y="69126"/>
                    </a:lnTo>
                    <a:lnTo>
                      <a:pt x="321023" y="69140"/>
                    </a:lnTo>
                    <a:lnTo>
                      <a:pt x="321331" y="69235"/>
                    </a:lnTo>
                    <a:lnTo>
                      <a:pt x="321393" y="69249"/>
                    </a:lnTo>
                    <a:lnTo>
                      <a:pt x="321440" y="69256"/>
                    </a:lnTo>
                    <a:lnTo>
                      <a:pt x="321488" y="69256"/>
                    </a:lnTo>
                    <a:lnTo>
                      <a:pt x="321543" y="69256"/>
                    </a:lnTo>
                    <a:lnTo>
                      <a:pt x="321591" y="69249"/>
                    </a:lnTo>
                    <a:lnTo>
                      <a:pt x="321646" y="69242"/>
                    </a:lnTo>
                    <a:lnTo>
                      <a:pt x="321748" y="69181"/>
                    </a:lnTo>
                    <a:lnTo>
                      <a:pt x="321837" y="69078"/>
                    </a:lnTo>
                    <a:lnTo>
                      <a:pt x="322029" y="68825"/>
                    </a:lnTo>
                    <a:lnTo>
                      <a:pt x="322063" y="68791"/>
                    </a:lnTo>
                    <a:lnTo>
                      <a:pt x="322097" y="68763"/>
                    </a:lnTo>
                    <a:lnTo>
                      <a:pt x="322138" y="68750"/>
                    </a:lnTo>
                    <a:lnTo>
                      <a:pt x="322179" y="68743"/>
                    </a:lnTo>
                    <a:lnTo>
                      <a:pt x="322227" y="68736"/>
                    </a:lnTo>
                    <a:lnTo>
                      <a:pt x="322268" y="68743"/>
                    </a:lnTo>
                    <a:lnTo>
                      <a:pt x="322295" y="68750"/>
                    </a:lnTo>
                    <a:lnTo>
                      <a:pt x="322364" y="68777"/>
                    </a:lnTo>
                    <a:lnTo>
                      <a:pt x="322487" y="68811"/>
                    </a:lnTo>
                    <a:lnTo>
                      <a:pt x="322528" y="68818"/>
                    </a:lnTo>
                    <a:lnTo>
                      <a:pt x="322555" y="68818"/>
                    </a:lnTo>
                    <a:lnTo>
                      <a:pt x="322590" y="68818"/>
                    </a:lnTo>
                    <a:lnTo>
                      <a:pt x="322624" y="68811"/>
                    </a:lnTo>
                    <a:lnTo>
                      <a:pt x="322685" y="68784"/>
                    </a:lnTo>
                    <a:lnTo>
                      <a:pt x="322747" y="68750"/>
                    </a:lnTo>
                    <a:lnTo>
                      <a:pt x="322795" y="68709"/>
                    </a:lnTo>
                    <a:lnTo>
                      <a:pt x="322850" y="68661"/>
                    </a:lnTo>
                    <a:lnTo>
                      <a:pt x="323075" y="68428"/>
                    </a:lnTo>
                    <a:lnTo>
                      <a:pt x="323110" y="68387"/>
                    </a:lnTo>
                    <a:lnTo>
                      <a:pt x="323157" y="68353"/>
                    </a:lnTo>
                    <a:lnTo>
                      <a:pt x="323205" y="68312"/>
                    </a:lnTo>
                    <a:lnTo>
                      <a:pt x="323246" y="68284"/>
                    </a:lnTo>
                    <a:lnTo>
                      <a:pt x="323315" y="68257"/>
                    </a:lnTo>
                    <a:lnTo>
                      <a:pt x="323363" y="68237"/>
                    </a:lnTo>
                    <a:lnTo>
                      <a:pt x="323417" y="68230"/>
                    </a:lnTo>
                    <a:lnTo>
                      <a:pt x="323472" y="68230"/>
                    </a:lnTo>
                    <a:lnTo>
                      <a:pt x="323513" y="68223"/>
                    </a:lnTo>
                    <a:lnTo>
                      <a:pt x="323568" y="68230"/>
                    </a:lnTo>
                    <a:lnTo>
                      <a:pt x="323698" y="68230"/>
                    </a:lnTo>
                    <a:lnTo>
                      <a:pt x="323848" y="68250"/>
                    </a:lnTo>
                    <a:lnTo>
                      <a:pt x="323896" y="68264"/>
                    </a:lnTo>
                    <a:lnTo>
                      <a:pt x="323992" y="68284"/>
                    </a:lnTo>
                    <a:lnTo>
                      <a:pt x="324040" y="68298"/>
                    </a:lnTo>
                    <a:lnTo>
                      <a:pt x="324136" y="68319"/>
                    </a:lnTo>
                    <a:lnTo>
                      <a:pt x="324197" y="68326"/>
                    </a:lnTo>
                    <a:lnTo>
                      <a:pt x="324272" y="68339"/>
                    </a:lnTo>
                    <a:lnTo>
                      <a:pt x="324361" y="68353"/>
                    </a:lnTo>
                    <a:lnTo>
                      <a:pt x="324450" y="68353"/>
                    </a:lnTo>
                    <a:lnTo>
                      <a:pt x="324539" y="68353"/>
                    </a:lnTo>
                    <a:lnTo>
                      <a:pt x="324628" y="68360"/>
                    </a:lnTo>
                    <a:lnTo>
                      <a:pt x="324724" y="68346"/>
                    </a:lnTo>
                    <a:lnTo>
                      <a:pt x="324813" y="68319"/>
                    </a:lnTo>
                    <a:lnTo>
                      <a:pt x="324902" y="68278"/>
                    </a:lnTo>
                    <a:lnTo>
                      <a:pt x="324950" y="68223"/>
                    </a:lnTo>
                    <a:lnTo>
                      <a:pt x="324998" y="68175"/>
                    </a:lnTo>
                    <a:lnTo>
                      <a:pt x="325039" y="68120"/>
                    </a:lnTo>
                    <a:lnTo>
                      <a:pt x="325312" y="67744"/>
                    </a:lnTo>
                    <a:lnTo>
                      <a:pt x="325497" y="67470"/>
                    </a:lnTo>
                    <a:lnTo>
                      <a:pt x="325593" y="67368"/>
                    </a:lnTo>
                    <a:lnTo>
                      <a:pt x="325723" y="67416"/>
                    </a:lnTo>
                    <a:lnTo>
                      <a:pt x="325873" y="67416"/>
                    </a:lnTo>
                    <a:lnTo>
                      <a:pt x="325990" y="67279"/>
                    </a:lnTo>
                    <a:lnTo>
                      <a:pt x="325969" y="67101"/>
                    </a:lnTo>
                    <a:lnTo>
                      <a:pt x="325887" y="66704"/>
                    </a:lnTo>
                    <a:lnTo>
                      <a:pt x="325928" y="66478"/>
                    </a:lnTo>
                    <a:lnTo>
                      <a:pt x="326017" y="66307"/>
                    </a:lnTo>
                    <a:lnTo>
                      <a:pt x="326167" y="66225"/>
                    </a:lnTo>
                    <a:lnTo>
                      <a:pt x="326297" y="66239"/>
                    </a:lnTo>
                    <a:lnTo>
                      <a:pt x="326578" y="66280"/>
                    </a:lnTo>
                    <a:lnTo>
                      <a:pt x="326824" y="66191"/>
                    </a:lnTo>
                    <a:lnTo>
                      <a:pt x="326920" y="66082"/>
                    </a:lnTo>
                    <a:lnTo>
                      <a:pt x="326988" y="65822"/>
                    </a:lnTo>
                    <a:lnTo>
                      <a:pt x="327029" y="65480"/>
                    </a:lnTo>
                    <a:lnTo>
                      <a:pt x="327111" y="65138"/>
                    </a:lnTo>
                    <a:lnTo>
                      <a:pt x="327207" y="64898"/>
                    </a:lnTo>
                    <a:lnTo>
                      <a:pt x="327337" y="64741"/>
                    </a:lnTo>
                    <a:lnTo>
                      <a:pt x="327488" y="64604"/>
                    </a:lnTo>
                    <a:lnTo>
                      <a:pt x="327789" y="64481"/>
                    </a:lnTo>
                    <a:lnTo>
                      <a:pt x="328007" y="64324"/>
                    </a:lnTo>
                    <a:lnTo>
                      <a:pt x="328151" y="64077"/>
                    </a:lnTo>
                    <a:lnTo>
                      <a:pt x="328302" y="63776"/>
                    </a:lnTo>
                    <a:lnTo>
                      <a:pt x="328452" y="63551"/>
                    </a:lnTo>
                    <a:lnTo>
                      <a:pt x="328596" y="63366"/>
                    </a:lnTo>
                    <a:lnTo>
                      <a:pt x="328760" y="63024"/>
                    </a:lnTo>
                    <a:lnTo>
                      <a:pt x="328869" y="62689"/>
                    </a:lnTo>
                    <a:lnTo>
                      <a:pt x="329040" y="62360"/>
                    </a:lnTo>
                    <a:lnTo>
                      <a:pt x="329266" y="62032"/>
                    </a:lnTo>
                    <a:lnTo>
                      <a:pt x="329506" y="61779"/>
                    </a:lnTo>
                    <a:lnTo>
                      <a:pt x="329663" y="61546"/>
                    </a:lnTo>
                    <a:lnTo>
                      <a:pt x="329759" y="61273"/>
                    </a:lnTo>
                    <a:lnTo>
                      <a:pt x="329868" y="61026"/>
                    </a:lnTo>
                    <a:lnTo>
                      <a:pt x="330032" y="60760"/>
                    </a:lnTo>
                    <a:lnTo>
                      <a:pt x="330272" y="60472"/>
                    </a:lnTo>
                    <a:lnTo>
                      <a:pt x="330409" y="60233"/>
                    </a:lnTo>
                    <a:lnTo>
                      <a:pt x="330498" y="59952"/>
                    </a:lnTo>
                    <a:lnTo>
                      <a:pt x="330545" y="59665"/>
                    </a:lnTo>
                    <a:lnTo>
                      <a:pt x="330634" y="59385"/>
                    </a:lnTo>
                    <a:lnTo>
                      <a:pt x="330764" y="59132"/>
                    </a:lnTo>
                    <a:lnTo>
                      <a:pt x="330833" y="58920"/>
                    </a:lnTo>
                    <a:lnTo>
                      <a:pt x="330840" y="58714"/>
                    </a:lnTo>
                    <a:lnTo>
                      <a:pt x="330785" y="58509"/>
                    </a:lnTo>
                    <a:lnTo>
                      <a:pt x="330614" y="58235"/>
                    </a:lnTo>
                    <a:lnTo>
                      <a:pt x="330539" y="58071"/>
                    </a:lnTo>
                    <a:lnTo>
                      <a:pt x="330539" y="57845"/>
                    </a:lnTo>
                    <a:lnTo>
                      <a:pt x="330607" y="57695"/>
                    </a:lnTo>
                    <a:lnTo>
                      <a:pt x="330710" y="57387"/>
                    </a:lnTo>
                    <a:lnTo>
                      <a:pt x="330737" y="57161"/>
                    </a:lnTo>
                    <a:lnTo>
                      <a:pt x="330737" y="56915"/>
                    </a:lnTo>
                    <a:lnTo>
                      <a:pt x="330662" y="56614"/>
                    </a:lnTo>
                    <a:lnTo>
                      <a:pt x="330689" y="56395"/>
                    </a:lnTo>
                    <a:lnTo>
                      <a:pt x="330922" y="55328"/>
                    </a:lnTo>
                    <a:lnTo>
                      <a:pt x="330956" y="55068"/>
                    </a:lnTo>
                    <a:lnTo>
                      <a:pt x="330983" y="54548"/>
                    </a:lnTo>
                    <a:lnTo>
                      <a:pt x="330928" y="54117"/>
                    </a:lnTo>
                    <a:lnTo>
                      <a:pt x="330846" y="53755"/>
                    </a:lnTo>
                    <a:lnTo>
                      <a:pt x="330771" y="53351"/>
                    </a:lnTo>
                    <a:lnTo>
                      <a:pt x="330778" y="53043"/>
                    </a:lnTo>
                    <a:lnTo>
                      <a:pt x="330928" y="52359"/>
                    </a:lnTo>
                    <a:lnTo>
                      <a:pt x="330956" y="52038"/>
                    </a:lnTo>
                    <a:lnTo>
                      <a:pt x="330853" y="51696"/>
                    </a:lnTo>
                    <a:lnTo>
                      <a:pt x="330778" y="51306"/>
                    </a:lnTo>
                    <a:lnTo>
                      <a:pt x="330710" y="50943"/>
                    </a:lnTo>
                    <a:lnTo>
                      <a:pt x="330669" y="50546"/>
                    </a:lnTo>
                    <a:lnTo>
                      <a:pt x="330641" y="50163"/>
                    </a:lnTo>
                    <a:lnTo>
                      <a:pt x="330655" y="49883"/>
                    </a:lnTo>
                    <a:lnTo>
                      <a:pt x="330682" y="49534"/>
                    </a:lnTo>
                    <a:lnTo>
                      <a:pt x="330621" y="49233"/>
                    </a:lnTo>
                    <a:lnTo>
                      <a:pt x="330580" y="49028"/>
                    </a:lnTo>
                    <a:lnTo>
                      <a:pt x="330682" y="48993"/>
                    </a:lnTo>
                    <a:lnTo>
                      <a:pt x="331633" y="48754"/>
                    </a:lnTo>
                    <a:lnTo>
                      <a:pt x="332345" y="48419"/>
                    </a:lnTo>
                    <a:lnTo>
                      <a:pt x="332659" y="48207"/>
                    </a:lnTo>
                    <a:lnTo>
                      <a:pt x="332721" y="47584"/>
                    </a:lnTo>
                    <a:lnTo>
                      <a:pt x="332926" y="46907"/>
                    </a:lnTo>
                    <a:lnTo>
                      <a:pt x="332741" y="46326"/>
                    </a:lnTo>
                    <a:lnTo>
                      <a:pt x="332721" y="45895"/>
                    </a:lnTo>
                    <a:lnTo>
                      <a:pt x="333364" y="45840"/>
                    </a:lnTo>
                    <a:lnTo>
                      <a:pt x="333973" y="45956"/>
                    </a:lnTo>
                    <a:lnTo>
                      <a:pt x="337126" y="45772"/>
                    </a:lnTo>
                    <a:lnTo>
                      <a:pt x="337721" y="45635"/>
                    </a:lnTo>
                    <a:lnTo>
                      <a:pt x="338672" y="46127"/>
                    </a:lnTo>
                    <a:lnTo>
                      <a:pt x="339213" y="46497"/>
                    </a:lnTo>
                    <a:lnTo>
                      <a:pt x="340526" y="47646"/>
                    </a:lnTo>
                    <a:lnTo>
                      <a:pt x="341470" y="48645"/>
                    </a:lnTo>
                    <a:lnTo>
                      <a:pt x="341696" y="48904"/>
                    </a:lnTo>
                    <a:lnTo>
                      <a:pt x="341997" y="48980"/>
                    </a:lnTo>
                    <a:lnTo>
                      <a:pt x="343256" y="49370"/>
                    </a:lnTo>
                    <a:lnTo>
                      <a:pt x="345123" y="49931"/>
                    </a:lnTo>
                    <a:lnTo>
                      <a:pt x="346231" y="50136"/>
                    </a:lnTo>
                    <a:lnTo>
                      <a:pt x="347415" y="50218"/>
                    </a:lnTo>
                    <a:lnTo>
                      <a:pt x="348338" y="50540"/>
                    </a:lnTo>
                    <a:lnTo>
                      <a:pt x="348756" y="51046"/>
                    </a:lnTo>
                    <a:lnTo>
                      <a:pt x="349741" y="51928"/>
                    </a:lnTo>
                    <a:lnTo>
                      <a:pt x="349802" y="52058"/>
                    </a:lnTo>
                    <a:lnTo>
                      <a:pt x="349809" y="52688"/>
                    </a:lnTo>
                    <a:lnTo>
                      <a:pt x="350589" y="53146"/>
                    </a:lnTo>
                    <a:lnTo>
                      <a:pt x="351116" y="53358"/>
                    </a:lnTo>
                    <a:lnTo>
                      <a:pt x="351930" y="53837"/>
                    </a:lnTo>
                    <a:lnTo>
                      <a:pt x="352265" y="54104"/>
                    </a:lnTo>
                    <a:lnTo>
                      <a:pt x="352258" y="54138"/>
                    </a:lnTo>
                    <a:lnTo>
                      <a:pt x="352251" y="54548"/>
                    </a:lnTo>
                    <a:lnTo>
                      <a:pt x="352162" y="55704"/>
                    </a:lnTo>
                    <a:lnTo>
                      <a:pt x="352094" y="56696"/>
                    </a:lnTo>
                    <a:lnTo>
                      <a:pt x="352087" y="58865"/>
                    </a:lnTo>
                    <a:lnTo>
                      <a:pt x="354707" y="58564"/>
                    </a:lnTo>
                    <a:lnTo>
                      <a:pt x="354919" y="58960"/>
                    </a:lnTo>
                    <a:lnTo>
                      <a:pt x="355042" y="58967"/>
                    </a:lnTo>
                    <a:lnTo>
                      <a:pt x="355973" y="59056"/>
                    </a:lnTo>
                    <a:lnTo>
                      <a:pt x="356875" y="59070"/>
                    </a:lnTo>
                    <a:lnTo>
                      <a:pt x="357156" y="56936"/>
                    </a:lnTo>
                    <a:lnTo>
                      <a:pt x="359113" y="56457"/>
                    </a:lnTo>
                    <a:lnTo>
                      <a:pt x="359119" y="56382"/>
                    </a:lnTo>
                    <a:lnTo>
                      <a:pt x="359215" y="54651"/>
                    </a:lnTo>
                    <a:lnTo>
                      <a:pt x="359407" y="51511"/>
                    </a:lnTo>
                    <a:lnTo>
                      <a:pt x="359516" y="49596"/>
                    </a:lnTo>
                    <a:lnTo>
                      <a:pt x="361917" y="50403"/>
                    </a:lnTo>
                    <a:lnTo>
                      <a:pt x="364325" y="51196"/>
                    </a:lnTo>
                    <a:lnTo>
                      <a:pt x="366056" y="51791"/>
                    </a:lnTo>
                    <a:lnTo>
                      <a:pt x="366070" y="51579"/>
                    </a:lnTo>
                    <a:lnTo>
                      <a:pt x="366247" y="48857"/>
                    </a:lnTo>
                    <a:lnTo>
                      <a:pt x="366432" y="45744"/>
                    </a:lnTo>
                    <a:lnTo>
                      <a:pt x="366637" y="42502"/>
                    </a:lnTo>
                    <a:lnTo>
                      <a:pt x="366836" y="39362"/>
                    </a:lnTo>
                    <a:lnTo>
                      <a:pt x="367410" y="39334"/>
                    </a:lnTo>
                    <a:lnTo>
                      <a:pt x="367431" y="38951"/>
                    </a:lnTo>
                    <a:lnTo>
                      <a:pt x="367588" y="36441"/>
                    </a:lnTo>
                    <a:lnTo>
                      <a:pt x="367684" y="34950"/>
                    </a:lnTo>
                    <a:lnTo>
                      <a:pt x="367766" y="33821"/>
                    </a:lnTo>
                    <a:lnTo>
                      <a:pt x="368101" y="28588"/>
                    </a:lnTo>
                    <a:lnTo>
                      <a:pt x="368313" y="25263"/>
                    </a:lnTo>
                    <a:lnTo>
                      <a:pt x="368546" y="21726"/>
                    </a:lnTo>
                    <a:lnTo>
                      <a:pt x="368744" y="18449"/>
                    </a:lnTo>
                    <a:lnTo>
                      <a:pt x="369435" y="13408"/>
                    </a:lnTo>
                    <a:lnTo>
                      <a:pt x="369681" y="11527"/>
                    </a:lnTo>
                    <a:lnTo>
                      <a:pt x="369976" y="9399"/>
                    </a:lnTo>
                    <a:lnTo>
                      <a:pt x="370352" y="6499"/>
                    </a:lnTo>
                    <a:lnTo>
                      <a:pt x="370482" y="5596"/>
                    </a:lnTo>
                    <a:lnTo>
                      <a:pt x="370926" y="5596"/>
                    </a:lnTo>
                    <a:lnTo>
                      <a:pt x="375900" y="5609"/>
                    </a:lnTo>
                    <a:lnTo>
                      <a:pt x="376071" y="8496"/>
                    </a:lnTo>
                    <a:lnTo>
                      <a:pt x="376132" y="9105"/>
                    </a:lnTo>
                    <a:lnTo>
                      <a:pt x="376255" y="10295"/>
                    </a:lnTo>
                    <a:lnTo>
                      <a:pt x="376310" y="10795"/>
                    </a:lnTo>
                    <a:lnTo>
                      <a:pt x="376509" y="12922"/>
                    </a:lnTo>
                    <a:lnTo>
                      <a:pt x="376529" y="12922"/>
                    </a:lnTo>
                    <a:lnTo>
                      <a:pt x="376666" y="12915"/>
                    </a:lnTo>
                    <a:lnTo>
                      <a:pt x="378492" y="12567"/>
                    </a:lnTo>
                    <a:lnTo>
                      <a:pt x="380148" y="12245"/>
                    </a:lnTo>
                    <a:lnTo>
                      <a:pt x="383472" y="11588"/>
                    </a:lnTo>
                    <a:lnTo>
                      <a:pt x="384410" y="11403"/>
                    </a:lnTo>
                    <a:lnTo>
                      <a:pt x="386578" y="10959"/>
                    </a:lnTo>
                    <a:lnTo>
                      <a:pt x="389704" y="10336"/>
                    </a:lnTo>
                    <a:lnTo>
                      <a:pt x="391743" y="9933"/>
                    </a:lnTo>
                    <a:lnTo>
                      <a:pt x="407148" y="6827"/>
                    </a:lnTo>
                    <a:lnTo>
                      <a:pt x="408352" y="6588"/>
                    </a:lnTo>
                    <a:lnTo>
                      <a:pt x="414577" y="5370"/>
                    </a:lnTo>
                    <a:lnTo>
                      <a:pt x="415706" y="5131"/>
                    </a:lnTo>
                    <a:lnTo>
                      <a:pt x="415255" y="11068"/>
                    </a:lnTo>
                    <a:lnTo>
                      <a:pt x="415248" y="11150"/>
                    </a:lnTo>
                    <a:lnTo>
                      <a:pt x="420631" y="11479"/>
                    </a:lnTo>
                    <a:lnTo>
                      <a:pt x="423915" y="11390"/>
                    </a:lnTo>
                    <a:lnTo>
                      <a:pt x="424770" y="11356"/>
                    </a:lnTo>
                    <a:lnTo>
                      <a:pt x="424982" y="14728"/>
                    </a:lnTo>
                    <a:lnTo>
                      <a:pt x="425016" y="16726"/>
                    </a:lnTo>
                    <a:lnTo>
                      <a:pt x="426740" y="16822"/>
                    </a:lnTo>
                    <a:lnTo>
                      <a:pt x="428786" y="16890"/>
                    </a:lnTo>
                    <a:lnTo>
                      <a:pt x="428416" y="20016"/>
                    </a:lnTo>
                    <a:lnTo>
                      <a:pt x="431241" y="20201"/>
                    </a:lnTo>
                    <a:lnTo>
                      <a:pt x="434019" y="20399"/>
                    </a:lnTo>
                    <a:lnTo>
                      <a:pt x="433704" y="21206"/>
                    </a:lnTo>
                    <a:lnTo>
                      <a:pt x="433909" y="21234"/>
                    </a:lnTo>
                    <a:lnTo>
                      <a:pt x="435996" y="21473"/>
                    </a:lnTo>
                    <a:lnTo>
                      <a:pt x="438965" y="21815"/>
                    </a:lnTo>
                    <a:lnTo>
                      <a:pt x="441468" y="22096"/>
                    </a:lnTo>
                    <a:lnTo>
                      <a:pt x="444000" y="22390"/>
                    </a:lnTo>
                    <a:lnTo>
                      <a:pt x="445669" y="22698"/>
                    </a:lnTo>
                    <a:lnTo>
                      <a:pt x="444827" y="26125"/>
                    </a:lnTo>
                    <a:lnTo>
                      <a:pt x="441332" y="29689"/>
                    </a:lnTo>
                    <a:lnTo>
                      <a:pt x="439820" y="37563"/>
                    </a:lnTo>
                    <a:lnTo>
                      <a:pt x="441927" y="42166"/>
                    </a:lnTo>
                    <a:lnTo>
                      <a:pt x="446086" y="48501"/>
                    </a:lnTo>
                    <a:lnTo>
                      <a:pt x="453009" y="50204"/>
                    </a:lnTo>
                    <a:lnTo>
                      <a:pt x="463112" y="49062"/>
                    </a:lnTo>
                    <a:lnTo>
                      <a:pt x="466068" y="48214"/>
                    </a:lnTo>
                    <a:lnTo>
                      <a:pt x="466020" y="48303"/>
                    </a:lnTo>
                    <a:lnTo>
                      <a:pt x="466095" y="49329"/>
                    </a:lnTo>
                    <a:lnTo>
                      <a:pt x="465787" y="49726"/>
                    </a:lnTo>
                    <a:lnTo>
                      <a:pt x="465418" y="50396"/>
                    </a:lnTo>
                    <a:lnTo>
                      <a:pt x="464679" y="52400"/>
                    </a:lnTo>
                    <a:lnTo>
                      <a:pt x="463277" y="53399"/>
                    </a:lnTo>
                    <a:lnTo>
                      <a:pt x="462134" y="54452"/>
                    </a:lnTo>
                    <a:lnTo>
                      <a:pt x="462004" y="56806"/>
                    </a:lnTo>
                    <a:lnTo>
                      <a:pt x="461799" y="58735"/>
                    </a:lnTo>
                    <a:lnTo>
                      <a:pt x="461628" y="60664"/>
                    </a:lnTo>
                    <a:lnTo>
                      <a:pt x="461443" y="62743"/>
                    </a:lnTo>
                    <a:lnTo>
                      <a:pt x="464597" y="63311"/>
                    </a:lnTo>
                    <a:lnTo>
                      <a:pt x="464570" y="63776"/>
                    </a:lnTo>
                    <a:lnTo>
                      <a:pt x="469967" y="64796"/>
                    </a:lnTo>
                    <a:lnTo>
                      <a:pt x="469461" y="66253"/>
                    </a:lnTo>
                    <a:lnTo>
                      <a:pt x="468667" y="68503"/>
                    </a:lnTo>
                    <a:lnTo>
                      <a:pt x="467894" y="70604"/>
                    </a:lnTo>
                    <a:lnTo>
                      <a:pt x="465780" y="75720"/>
                    </a:lnTo>
                    <a:lnTo>
                      <a:pt x="465206" y="77034"/>
                    </a:lnTo>
                    <a:lnTo>
                      <a:pt x="465014" y="77000"/>
                    </a:lnTo>
                    <a:lnTo>
                      <a:pt x="464180" y="79250"/>
                    </a:lnTo>
                    <a:lnTo>
                      <a:pt x="463803" y="80310"/>
                    </a:lnTo>
                    <a:lnTo>
                      <a:pt x="463359" y="81515"/>
                    </a:lnTo>
                    <a:lnTo>
                      <a:pt x="462627" y="83963"/>
                    </a:lnTo>
                    <a:lnTo>
                      <a:pt x="462039" y="85776"/>
                    </a:lnTo>
                    <a:lnTo>
                      <a:pt x="461785" y="86631"/>
                    </a:lnTo>
                    <a:lnTo>
                      <a:pt x="461485" y="87603"/>
                    </a:lnTo>
                    <a:lnTo>
                      <a:pt x="460705" y="89847"/>
                    </a:lnTo>
                    <a:lnTo>
                      <a:pt x="460144" y="91201"/>
                    </a:lnTo>
                    <a:lnTo>
                      <a:pt x="460075" y="91358"/>
                    </a:lnTo>
                    <a:lnTo>
                      <a:pt x="459918" y="92090"/>
                    </a:lnTo>
                    <a:lnTo>
                      <a:pt x="461019" y="91960"/>
                    </a:lnTo>
                    <a:lnTo>
                      <a:pt x="465021" y="91666"/>
                    </a:lnTo>
                    <a:lnTo>
                      <a:pt x="467983" y="91406"/>
                    </a:lnTo>
                    <a:lnTo>
                      <a:pt x="470090" y="91221"/>
                    </a:lnTo>
                    <a:lnTo>
                      <a:pt x="470001" y="89648"/>
                    </a:lnTo>
                    <a:lnTo>
                      <a:pt x="473483" y="89039"/>
                    </a:lnTo>
                    <a:lnTo>
                      <a:pt x="475180" y="88711"/>
                    </a:lnTo>
                    <a:lnTo>
                      <a:pt x="479195" y="87904"/>
                    </a:lnTo>
                    <a:lnTo>
                      <a:pt x="479496" y="90257"/>
                    </a:lnTo>
                    <a:lnTo>
                      <a:pt x="479948" y="91995"/>
                    </a:lnTo>
                    <a:lnTo>
                      <a:pt x="478607" y="92473"/>
                    </a:lnTo>
                    <a:lnTo>
                      <a:pt x="479428" y="95675"/>
                    </a:lnTo>
                    <a:lnTo>
                      <a:pt x="479038" y="95832"/>
                    </a:lnTo>
                    <a:lnTo>
                      <a:pt x="479633" y="97823"/>
                    </a:lnTo>
                    <a:lnTo>
                      <a:pt x="480125" y="99485"/>
                    </a:lnTo>
                    <a:lnTo>
                      <a:pt x="480379" y="102434"/>
                    </a:lnTo>
                    <a:lnTo>
                      <a:pt x="480392" y="102536"/>
                    </a:lnTo>
                    <a:lnTo>
                      <a:pt x="480625" y="103897"/>
                    </a:lnTo>
                    <a:lnTo>
                      <a:pt x="480666" y="104151"/>
                    </a:lnTo>
                    <a:lnTo>
                      <a:pt x="480953" y="105656"/>
                    </a:lnTo>
                    <a:lnTo>
                      <a:pt x="481261" y="106825"/>
                    </a:lnTo>
                    <a:lnTo>
                      <a:pt x="481740" y="108652"/>
                    </a:lnTo>
                    <a:lnTo>
                      <a:pt x="481822" y="108919"/>
                    </a:lnTo>
                    <a:lnTo>
                      <a:pt x="482766" y="111846"/>
                    </a:lnTo>
                    <a:lnTo>
                      <a:pt x="482848" y="112113"/>
                    </a:lnTo>
                    <a:lnTo>
                      <a:pt x="483765" y="115376"/>
                    </a:lnTo>
                    <a:lnTo>
                      <a:pt x="483840" y="115794"/>
                    </a:lnTo>
                    <a:lnTo>
                      <a:pt x="484203" y="117771"/>
                    </a:lnTo>
                    <a:lnTo>
                      <a:pt x="484251" y="118044"/>
                    </a:lnTo>
                    <a:lnTo>
                      <a:pt x="484285" y="118161"/>
                    </a:lnTo>
                    <a:lnTo>
                      <a:pt x="484422" y="118995"/>
                    </a:lnTo>
                    <a:lnTo>
                      <a:pt x="484805" y="121998"/>
                    </a:lnTo>
                    <a:lnTo>
                      <a:pt x="485448" y="128640"/>
                    </a:lnTo>
                    <a:lnTo>
                      <a:pt x="485831" y="131993"/>
                    </a:lnTo>
                    <a:lnTo>
                      <a:pt x="486207" y="135331"/>
                    </a:lnTo>
                    <a:lnTo>
                      <a:pt x="486700" y="138696"/>
                    </a:lnTo>
                    <a:lnTo>
                      <a:pt x="486775" y="139093"/>
                    </a:lnTo>
                    <a:lnTo>
                      <a:pt x="487110" y="142042"/>
                    </a:lnTo>
                    <a:lnTo>
                      <a:pt x="487308" y="143690"/>
                    </a:lnTo>
                    <a:lnTo>
                      <a:pt x="487767" y="146071"/>
                    </a:lnTo>
                    <a:lnTo>
                      <a:pt x="488581" y="146078"/>
                    </a:lnTo>
                    <a:lnTo>
                      <a:pt x="489265" y="145770"/>
                    </a:lnTo>
                    <a:lnTo>
                      <a:pt x="489573" y="146502"/>
                    </a:lnTo>
                    <a:lnTo>
                      <a:pt x="491132" y="145722"/>
                    </a:lnTo>
                    <a:lnTo>
                      <a:pt x="493164" y="145086"/>
                    </a:lnTo>
                    <a:lnTo>
                      <a:pt x="494560" y="144696"/>
                    </a:lnTo>
                    <a:lnTo>
                      <a:pt x="495982" y="144456"/>
                    </a:lnTo>
                    <a:lnTo>
                      <a:pt x="497392" y="144320"/>
                    </a:lnTo>
                    <a:lnTo>
                      <a:pt x="498828" y="144148"/>
                    </a:lnTo>
                    <a:lnTo>
                      <a:pt x="498828" y="144155"/>
                    </a:lnTo>
                    <a:lnTo>
                      <a:pt x="501455" y="147706"/>
                    </a:lnTo>
                    <a:lnTo>
                      <a:pt x="504615" y="152994"/>
                    </a:lnTo>
                    <a:lnTo>
                      <a:pt x="505368" y="154115"/>
                    </a:lnTo>
                    <a:lnTo>
                      <a:pt x="506497" y="155203"/>
                    </a:lnTo>
                    <a:lnTo>
                      <a:pt x="508043" y="153801"/>
                    </a:lnTo>
                    <a:lnTo>
                      <a:pt x="509438" y="155039"/>
                    </a:lnTo>
                    <a:lnTo>
                      <a:pt x="510300" y="155928"/>
                    </a:lnTo>
                    <a:lnTo>
                      <a:pt x="510909" y="156818"/>
                    </a:lnTo>
                    <a:lnTo>
                      <a:pt x="510519" y="157043"/>
                    </a:lnTo>
                    <a:lnTo>
                      <a:pt x="511661" y="158979"/>
                    </a:lnTo>
                    <a:lnTo>
                      <a:pt x="513084" y="161237"/>
                    </a:lnTo>
                    <a:lnTo>
                      <a:pt x="514022" y="162666"/>
                    </a:lnTo>
                    <a:lnTo>
                      <a:pt x="514719" y="163604"/>
                    </a:lnTo>
                    <a:lnTo>
                      <a:pt x="515499" y="164596"/>
                    </a:lnTo>
                    <a:lnTo>
                      <a:pt x="516840" y="166347"/>
                    </a:lnTo>
                    <a:lnTo>
                      <a:pt x="518016" y="167907"/>
                    </a:lnTo>
                    <a:lnTo>
                      <a:pt x="518188" y="168139"/>
                    </a:lnTo>
                    <a:lnTo>
                      <a:pt x="520322" y="170745"/>
                    </a:lnTo>
                    <a:lnTo>
                      <a:pt x="521765" y="172640"/>
                    </a:lnTo>
                    <a:lnTo>
                      <a:pt x="522935" y="174241"/>
                    </a:lnTo>
                    <a:lnTo>
                      <a:pt x="524132" y="175842"/>
                    </a:lnTo>
                    <a:lnTo>
                      <a:pt x="525671" y="178181"/>
                    </a:lnTo>
                    <a:lnTo>
                      <a:pt x="525842" y="178441"/>
                    </a:lnTo>
                    <a:lnTo>
                      <a:pt x="525938" y="178592"/>
                    </a:lnTo>
                    <a:lnTo>
                      <a:pt x="526048" y="178770"/>
                    </a:lnTo>
                    <a:lnTo>
                      <a:pt x="530378" y="179967"/>
                    </a:lnTo>
                    <a:lnTo>
                      <a:pt x="531103" y="180158"/>
                    </a:lnTo>
                    <a:lnTo>
                      <a:pt x="532088" y="180295"/>
                    </a:lnTo>
                    <a:lnTo>
                      <a:pt x="532587" y="180329"/>
                    </a:lnTo>
                    <a:lnTo>
                      <a:pt x="533053" y="180343"/>
                    </a:lnTo>
                    <a:lnTo>
                      <a:pt x="533552" y="180329"/>
                    </a:lnTo>
                    <a:lnTo>
                      <a:pt x="534421" y="180227"/>
                    </a:lnTo>
                    <a:lnTo>
                      <a:pt x="534468" y="180514"/>
                    </a:lnTo>
                    <a:lnTo>
                      <a:pt x="534722" y="181834"/>
                    </a:lnTo>
                    <a:lnTo>
                      <a:pt x="535351" y="184228"/>
                    </a:lnTo>
                    <a:lnTo>
                      <a:pt x="535460" y="184577"/>
                    </a:lnTo>
                    <a:lnTo>
                      <a:pt x="536630" y="188278"/>
                    </a:lnTo>
                    <a:lnTo>
                      <a:pt x="537130" y="190173"/>
                    </a:lnTo>
                    <a:lnTo>
                      <a:pt x="537335" y="191124"/>
                    </a:lnTo>
                    <a:lnTo>
                      <a:pt x="537800" y="193997"/>
                    </a:lnTo>
                    <a:lnTo>
                      <a:pt x="538122" y="197199"/>
                    </a:lnTo>
                    <a:lnTo>
                      <a:pt x="538333" y="199901"/>
                    </a:lnTo>
                    <a:lnTo>
                      <a:pt x="538710" y="201987"/>
                    </a:lnTo>
                    <a:lnTo>
                      <a:pt x="539237" y="204730"/>
                    </a:lnTo>
                    <a:lnTo>
                      <a:pt x="539408" y="205284"/>
                    </a:lnTo>
                    <a:lnTo>
                      <a:pt x="534174" y="206919"/>
                    </a:lnTo>
                    <a:lnTo>
                      <a:pt x="535064" y="209662"/>
                    </a:lnTo>
                    <a:lnTo>
                      <a:pt x="534366" y="209881"/>
                    </a:lnTo>
                    <a:lnTo>
                      <a:pt x="534277" y="209649"/>
                    </a:lnTo>
                    <a:lnTo>
                      <a:pt x="529591" y="211126"/>
                    </a:lnTo>
                    <a:lnTo>
                      <a:pt x="530679" y="214704"/>
                    </a:lnTo>
                    <a:lnTo>
                      <a:pt x="531862" y="217577"/>
                    </a:lnTo>
                    <a:lnTo>
                      <a:pt x="532731" y="219718"/>
                    </a:lnTo>
                    <a:lnTo>
                      <a:pt x="533531" y="222119"/>
                    </a:lnTo>
                    <a:lnTo>
                      <a:pt x="533552" y="222202"/>
                    </a:lnTo>
                    <a:lnTo>
                      <a:pt x="533566" y="222297"/>
                    </a:lnTo>
                    <a:lnTo>
                      <a:pt x="534434" y="222031"/>
                    </a:lnTo>
                    <a:lnTo>
                      <a:pt x="537164" y="221189"/>
                    </a:lnTo>
                    <a:lnTo>
                      <a:pt x="539969" y="220484"/>
                    </a:lnTo>
                    <a:lnTo>
                      <a:pt x="542712" y="220040"/>
                    </a:lnTo>
                    <a:lnTo>
                      <a:pt x="545448" y="219568"/>
                    </a:lnTo>
                    <a:lnTo>
                      <a:pt x="548342" y="219212"/>
                    </a:lnTo>
                    <a:lnTo>
                      <a:pt x="550784" y="218850"/>
                    </a:lnTo>
                    <a:lnTo>
                      <a:pt x="553862" y="217995"/>
                    </a:lnTo>
                    <a:lnTo>
                      <a:pt x="557105" y="217201"/>
                    </a:lnTo>
                    <a:lnTo>
                      <a:pt x="564452" y="215976"/>
                    </a:lnTo>
                    <a:lnTo>
                      <a:pt x="565649" y="215751"/>
                    </a:lnTo>
                    <a:lnTo>
                      <a:pt x="565211" y="212488"/>
                    </a:lnTo>
                    <a:lnTo>
                      <a:pt x="564889" y="209956"/>
                    </a:lnTo>
                    <a:lnTo>
                      <a:pt x="564664" y="207788"/>
                    </a:lnTo>
                    <a:lnTo>
                      <a:pt x="564404" y="205496"/>
                    </a:lnTo>
                    <a:lnTo>
                      <a:pt x="575376" y="203246"/>
                    </a:lnTo>
                    <a:lnTo>
                      <a:pt x="576717" y="202986"/>
                    </a:lnTo>
                    <a:lnTo>
                      <a:pt x="578126" y="202699"/>
                    </a:lnTo>
                    <a:lnTo>
                      <a:pt x="583845" y="201522"/>
                    </a:lnTo>
                    <a:lnTo>
                      <a:pt x="584057" y="201467"/>
                    </a:lnTo>
                    <a:lnTo>
                      <a:pt x="583175" y="199244"/>
                    </a:lnTo>
                    <a:lnTo>
                      <a:pt x="583072" y="198998"/>
                    </a:lnTo>
                    <a:lnTo>
                      <a:pt x="582812" y="198423"/>
                    </a:lnTo>
                    <a:lnTo>
                      <a:pt x="582381" y="197643"/>
                    </a:lnTo>
                    <a:lnTo>
                      <a:pt x="582026" y="197199"/>
                    </a:lnTo>
                    <a:lnTo>
                      <a:pt x="581629" y="196768"/>
                    </a:lnTo>
                    <a:lnTo>
                      <a:pt x="581082" y="196275"/>
                    </a:lnTo>
                    <a:lnTo>
                      <a:pt x="580719" y="196029"/>
                    </a:lnTo>
                    <a:lnTo>
                      <a:pt x="580295" y="195735"/>
                    </a:lnTo>
                    <a:lnTo>
                      <a:pt x="579816" y="195495"/>
                    </a:lnTo>
                    <a:lnTo>
                      <a:pt x="579269" y="195263"/>
                    </a:lnTo>
                    <a:lnTo>
                      <a:pt x="578373" y="194921"/>
                    </a:lnTo>
                    <a:lnTo>
                      <a:pt x="577326" y="194531"/>
                    </a:lnTo>
                    <a:lnTo>
                      <a:pt x="576854" y="194346"/>
                    </a:lnTo>
                    <a:lnTo>
                      <a:pt x="575718" y="193901"/>
                    </a:lnTo>
                    <a:lnTo>
                      <a:pt x="574938" y="193587"/>
                    </a:lnTo>
                    <a:lnTo>
                      <a:pt x="574234" y="193272"/>
                    </a:lnTo>
                    <a:lnTo>
                      <a:pt x="574343" y="193087"/>
                    </a:lnTo>
                    <a:lnTo>
                      <a:pt x="574569" y="193039"/>
                    </a:lnTo>
                    <a:lnTo>
                      <a:pt x="574891" y="193005"/>
                    </a:lnTo>
                    <a:lnTo>
                      <a:pt x="576197" y="192916"/>
                    </a:lnTo>
                    <a:lnTo>
                      <a:pt x="578414" y="192520"/>
                    </a:lnTo>
                    <a:lnTo>
                      <a:pt x="578715" y="192478"/>
                    </a:lnTo>
                    <a:lnTo>
                      <a:pt x="579159" y="192848"/>
                    </a:lnTo>
                    <a:lnTo>
                      <a:pt x="580090" y="193279"/>
                    </a:lnTo>
                    <a:lnTo>
                      <a:pt x="582655" y="193778"/>
                    </a:lnTo>
                    <a:lnTo>
                      <a:pt x="585384" y="194373"/>
                    </a:lnTo>
                    <a:lnTo>
                      <a:pt x="588264" y="194510"/>
                    </a:lnTo>
                    <a:lnTo>
                      <a:pt x="589940" y="194428"/>
                    </a:lnTo>
                    <a:lnTo>
                      <a:pt x="591165" y="194291"/>
                    </a:lnTo>
                    <a:lnTo>
                      <a:pt x="591979" y="195126"/>
                    </a:lnTo>
                    <a:lnTo>
                      <a:pt x="593675" y="194982"/>
                    </a:lnTo>
                    <a:lnTo>
                      <a:pt x="596480" y="194366"/>
                    </a:lnTo>
                    <a:lnTo>
                      <a:pt x="599866" y="194182"/>
                    </a:lnTo>
                    <a:lnTo>
                      <a:pt x="601843" y="194134"/>
                    </a:lnTo>
                    <a:lnTo>
                      <a:pt x="603389" y="194100"/>
                    </a:lnTo>
                    <a:lnTo>
                      <a:pt x="609183" y="194195"/>
                    </a:lnTo>
                    <a:lnTo>
                      <a:pt x="612310" y="194038"/>
                    </a:lnTo>
                    <a:lnTo>
                      <a:pt x="615470" y="193799"/>
                    </a:lnTo>
                    <a:lnTo>
                      <a:pt x="616907" y="193682"/>
                    </a:lnTo>
                    <a:lnTo>
                      <a:pt x="623795" y="193402"/>
                    </a:lnTo>
                    <a:lnTo>
                      <a:pt x="624062" y="192622"/>
                    </a:lnTo>
                    <a:lnTo>
                      <a:pt x="624459" y="191425"/>
                    </a:lnTo>
                    <a:lnTo>
                      <a:pt x="624924" y="190023"/>
                    </a:lnTo>
                    <a:lnTo>
                      <a:pt x="625026" y="189722"/>
                    </a:lnTo>
                    <a:lnTo>
                      <a:pt x="626443" y="189906"/>
                    </a:lnTo>
                    <a:lnTo>
                      <a:pt x="629042" y="190221"/>
                    </a:lnTo>
                    <a:lnTo>
                      <a:pt x="631170" y="190481"/>
                    </a:lnTo>
                    <a:lnTo>
                      <a:pt x="631142" y="190693"/>
                    </a:lnTo>
                    <a:lnTo>
                      <a:pt x="630821" y="193224"/>
                    </a:lnTo>
                    <a:lnTo>
                      <a:pt x="630465" y="196022"/>
                    </a:lnTo>
                    <a:lnTo>
                      <a:pt x="629767" y="201570"/>
                    </a:lnTo>
                    <a:lnTo>
                      <a:pt x="629412" y="204354"/>
                    </a:lnTo>
                    <a:lnTo>
                      <a:pt x="629329" y="205004"/>
                    </a:lnTo>
                    <a:lnTo>
                      <a:pt x="629049" y="207145"/>
                    </a:lnTo>
                    <a:lnTo>
                      <a:pt x="628317" y="212720"/>
                    </a:lnTo>
                    <a:lnTo>
                      <a:pt x="627968" y="215511"/>
                    </a:lnTo>
                    <a:lnTo>
                      <a:pt x="627578" y="218603"/>
                    </a:lnTo>
                    <a:lnTo>
                      <a:pt x="626169" y="218768"/>
                    </a:lnTo>
                    <a:lnTo>
                      <a:pt x="623864" y="219048"/>
                    </a:lnTo>
                    <a:lnTo>
                      <a:pt x="621818" y="218925"/>
                    </a:lnTo>
                    <a:lnTo>
                      <a:pt x="621538" y="218904"/>
                    </a:lnTo>
                    <a:lnTo>
                      <a:pt x="621291" y="218884"/>
                    </a:lnTo>
                    <a:lnTo>
                      <a:pt x="619410" y="218610"/>
                    </a:lnTo>
                    <a:lnTo>
                      <a:pt x="616633" y="218207"/>
                    </a:lnTo>
                    <a:lnTo>
                      <a:pt x="614724" y="217297"/>
                    </a:lnTo>
                    <a:lnTo>
                      <a:pt x="614587" y="217577"/>
                    </a:lnTo>
                    <a:lnTo>
                      <a:pt x="614334" y="217509"/>
                    </a:lnTo>
                    <a:lnTo>
                      <a:pt x="614061" y="217522"/>
                    </a:lnTo>
                    <a:lnTo>
                      <a:pt x="613705" y="217625"/>
                    </a:lnTo>
                    <a:lnTo>
                      <a:pt x="613568" y="217721"/>
                    </a:lnTo>
                    <a:lnTo>
                      <a:pt x="613425" y="217844"/>
                    </a:lnTo>
                    <a:lnTo>
                      <a:pt x="613322" y="217899"/>
                    </a:lnTo>
                    <a:lnTo>
                      <a:pt x="613144" y="218008"/>
                    </a:lnTo>
                    <a:lnTo>
                      <a:pt x="612898" y="218138"/>
                    </a:lnTo>
                    <a:lnTo>
                      <a:pt x="612994" y="226087"/>
                    </a:lnTo>
                    <a:lnTo>
                      <a:pt x="613028" y="228208"/>
                    </a:lnTo>
                    <a:lnTo>
                      <a:pt x="613035" y="228741"/>
                    </a:lnTo>
                    <a:lnTo>
                      <a:pt x="613048" y="229637"/>
                    </a:lnTo>
                    <a:lnTo>
                      <a:pt x="613103" y="233427"/>
                    </a:lnTo>
                    <a:lnTo>
                      <a:pt x="613151" y="236745"/>
                    </a:lnTo>
                    <a:lnTo>
                      <a:pt x="612741" y="236902"/>
                    </a:lnTo>
                    <a:lnTo>
                      <a:pt x="612686" y="237258"/>
                    </a:lnTo>
                    <a:lnTo>
                      <a:pt x="612768" y="240035"/>
                    </a:lnTo>
                    <a:lnTo>
                      <a:pt x="613035" y="240179"/>
                    </a:lnTo>
                    <a:lnTo>
                      <a:pt x="614355" y="240548"/>
                    </a:lnTo>
                    <a:lnTo>
                      <a:pt x="615039" y="240726"/>
                    </a:lnTo>
                    <a:lnTo>
                      <a:pt x="615887" y="240781"/>
                    </a:lnTo>
                    <a:lnTo>
                      <a:pt x="616920" y="240480"/>
                    </a:lnTo>
                    <a:lnTo>
                      <a:pt x="617522" y="240070"/>
                    </a:lnTo>
                    <a:lnTo>
                      <a:pt x="618432" y="239338"/>
                    </a:lnTo>
                    <a:lnTo>
                      <a:pt x="618904" y="239146"/>
                    </a:lnTo>
                    <a:lnTo>
                      <a:pt x="618979" y="239119"/>
                    </a:lnTo>
                    <a:lnTo>
                      <a:pt x="619636" y="240418"/>
                    </a:lnTo>
                    <a:lnTo>
                      <a:pt x="620231" y="241609"/>
                    </a:lnTo>
                    <a:lnTo>
                      <a:pt x="620895" y="243141"/>
                    </a:lnTo>
                    <a:lnTo>
                      <a:pt x="621038" y="243497"/>
                    </a:lnTo>
                    <a:lnTo>
                      <a:pt x="621161" y="243846"/>
                    </a:lnTo>
                    <a:lnTo>
                      <a:pt x="621182" y="243907"/>
                    </a:lnTo>
                    <a:lnTo>
                      <a:pt x="621955" y="246028"/>
                    </a:lnTo>
                    <a:lnTo>
                      <a:pt x="622646" y="245966"/>
                    </a:lnTo>
                    <a:lnTo>
                      <a:pt x="622701" y="246158"/>
                    </a:lnTo>
                    <a:lnTo>
                      <a:pt x="623180" y="247895"/>
                    </a:lnTo>
                    <a:lnTo>
                      <a:pt x="623693" y="249804"/>
                    </a:lnTo>
                    <a:lnTo>
                      <a:pt x="624493" y="252657"/>
                    </a:lnTo>
                    <a:lnTo>
                      <a:pt x="624739" y="253491"/>
                    </a:lnTo>
                    <a:lnTo>
                      <a:pt x="625136" y="254483"/>
                    </a:lnTo>
                    <a:lnTo>
                      <a:pt x="625553" y="255345"/>
                    </a:lnTo>
                    <a:lnTo>
                      <a:pt x="625806" y="255872"/>
                    </a:lnTo>
                    <a:lnTo>
                      <a:pt x="628057" y="259025"/>
                    </a:lnTo>
                    <a:lnTo>
                      <a:pt x="628878" y="260647"/>
                    </a:lnTo>
                    <a:lnTo>
                      <a:pt x="630102" y="263171"/>
                    </a:lnTo>
                    <a:lnTo>
                      <a:pt x="631553" y="266721"/>
                    </a:lnTo>
                    <a:lnTo>
                      <a:pt x="632462" y="268753"/>
                    </a:lnTo>
                    <a:lnTo>
                      <a:pt x="633365" y="270778"/>
                    </a:lnTo>
                    <a:lnTo>
                      <a:pt x="634029" y="272290"/>
                    </a:lnTo>
                    <a:lnTo>
                      <a:pt x="635253" y="275074"/>
                    </a:lnTo>
                    <a:lnTo>
                      <a:pt x="636327" y="277550"/>
                    </a:lnTo>
                    <a:lnTo>
                      <a:pt x="636540" y="278043"/>
                    </a:lnTo>
                    <a:lnTo>
                      <a:pt x="636608" y="278207"/>
                    </a:lnTo>
                    <a:lnTo>
                      <a:pt x="636628" y="278262"/>
                    </a:lnTo>
                    <a:lnTo>
                      <a:pt x="636642" y="278303"/>
                    </a:lnTo>
                    <a:lnTo>
                      <a:pt x="636799" y="278925"/>
                    </a:lnTo>
                    <a:lnTo>
                      <a:pt x="636868" y="279240"/>
                    </a:lnTo>
                    <a:lnTo>
                      <a:pt x="636998" y="279698"/>
                    </a:lnTo>
                    <a:lnTo>
                      <a:pt x="637101" y="280061"/>
                    </a:lnTo>
                    <a:lnTo>
                      <a:pt x="637415" y="281032"/>
                    </a:lnTo>
                    <a:lnTo>
                      <a:pt x="637442" y="281107"/>
                    </a:lnTo>
                    <a:lnTo>
                      <a:pt x="629911" y="282927"/>
                    </a:lnTo>
                    <a:lnTo>
                      <a:pt x="631635" y="289303"/>
                    </a:lnTo>
                    <a:lnTo>
                      <a:pt x="626538" y="290527"/>
                    </a:lnTo>
                    <a:lnTo>
                      <a:pt x="626791" y="290732"/>
                    </a:lnTo>
                    <a:lnTo>
                      <a:pt x="627038" y="290979"/>
                    </a:lnTo>
                    <a:lnTo>
                      <a:pt x="627229" y="291232"/>
                    </a:lnTo>
                    <a:lnTo>
                      <a:pt x="627407" y="291498"/>
                    </a:lnTo>
                    <a:lnTo>
                      <a:pt x="627523" y="291799"/>
                    </a:lnTo>
                    <a:lnTo>
                      <a:pt x="627612" y="292107"/>
                    </a:lnTo>
                    <a:lnTo>
                      <a:pt x="627872" y="293715"/>
                    </a:lnTo>
                    <a:lnTo>
                      <a:pt x="628009" y="294242"/>
                    </a:lnTo>
                    <a:lnTo>
                      <a:pt x="628105" y="294495"/>
                    </a:lnTo>
                    <a:lnTo>
                      <a:pt x="628235" y="294734"/>
                    </a:lnTo>
                    <a:lnTo>
                      <a:pt x="628385" y="294987"/>
                    </a:lnTo>
                    <a:lnTo>
                      <a:pt x="621633" y="296615"/>
                    </a:lnTo>
                    <a:lnTo>
                      <a:pt x="622844" y="301849"/>
                    </a:lnTo>
                    <a:lnTo>
                      <a:pt x="623371" y="303155"/>
                    </a:lnTo>
                    <a:lnTo>
                      <a:pt x="623207" y="303223"/>
                    </a:lnTo>
                    <a:lnTo>
                      <a:pt x="623323" y="303470"/>
                    </a:lnTo>
                    <a:lnTo>
                      <a:pt x="617112" y="305187"/>
                    </a:lnTo>
                    <a:lnTo>
                      <a:pt x="617290" y="306008"/>
                    </a:lnTo>
                    <a:lnTo>
                      <a:pt x="617789" y="307766"/>
                    </a:lnTo>
                    <a:lnTo>
                      <a:pt x="616154" y="308464"/>
                    </a:lnTo>
                    <a:lnTo>
                      <a:pt x="612829" y="309756"/>
                    </a:lnTo>
                    <a:lnTo>
                      <a:pt x="611769" y="310167"/>
                    </a:lnTo>
                    <a:lnTo>
                      <a:pt x="610066" y="310899"/>
                    </a:lnTo>
                    <a:lnTo>
                      <a:pt x="607384" y="312110"/>
                    </a:lnTo>
                    <a:lnTo>
                      <a:pt x="605414" y="308730"/>
                    </a:lnTo>
                    <a:lnTo>
                      <a:pt x="603594" y="309305"/>
                    </a:lnTo>
                    <a:lnTo>
                      <a:pt x="603164" y="308094"/>
                    </a:lnTo>
                    <a:lnTo>
                      <a:pt x="601453" y="308744"/>
                    </a:lnTo>
                    <a:lnTo>
                      <a:pt x="597677" y="309647"/>
                    </a:lnTo>
                    <a:lnTo>
                      <a:pt x="599196" y="314805"/>
                    </a:lnTo>
                    <a:lnTo>
                      <a:pt x="600735" y="319464"/>
                    </a:lnTo>
                    <a:lnTo>
                      <a:pt x="600653" y="319464"/>
                    </a:lnTo>
                    <a:lnTo>
                      <a:pt x="598265" y="319874"/>
                    </a:lnTo>
                    <a:lnTo>
                      <a:pt x="594955" y="320469"/>
                    </a:lnTo>
                    <a:lnTo>
                      <a:pt x="591644" y="321078"/>
                    </a:lnTo>
                    <a:lnTo>
                      <a:pt x="591548" y="321146"/>
                    </a:lnTo>
                    <a:lnTo>
                      <a:pt x="590809" y="321598"/>
                    </a:lnTo>
                    <a:lnTo>
                      <a:pt x="589708" y="322104"/>
                    </a:lnTo>
                    <a:lnTo>
                      <a:pt x="587840" y="323992"/>
                    </a:lnTo>
                    <a:lnTo>
                      <a:pt x="586458" y="325093"/>
                    </a:lnTo>
                    <a:lnTo>
                      <a:pt x="586410" y="325045"/>
                    </a:lnTo>
                    <a:lnTo>
                      <a:pt x="585405" y="324396"/>
                    </a:lnTo>
                    <a:lnTo>
                      <a:pt x="584543" y="324676"/>
                    </a:lnTo>
                    <a:lnTo>
                      <a:pt x="583715" y="324943"/>
                    </a:lnTo>
                    <a:lnTo>
                      <a:pt x="582498" y="325572"/>
                    </a:lnTo>
                    <a:lnTo>
                      <a:pt x="580083" y="326995"/>
                    </a:lnTo>
                    <a:lnTo>
                      <a:pt x="578537" y="327898"/>
                    </a:lnTo>
                    <a:lnTo>
                      <a:pt x="576950" y="328726"/>
                    </a:lnTo>
                    <a:lnTo>
                      <a:pt x="576013" y="326735"/>
                    </a:lnTo>
                    <a:lnTo>
                      <a:pt x="572572" y="328322"/>
                    </a:lnTo>
                    <a:lnTo>
                      <a:pt x="570820" y="329068"/>
                    </a:lnTo>
                    <a:lnTo>
                      <a:pt x="568624" y="329971"/>
                    </a:lnTo>
                    <a:lnTo>
                      <a:pt x="567455" y="330422"/>
                    </a:lnTo>
                    <a:lnTo>
                      <a:pt x="565088" y="331195"/>
                    </a:lnTo>
                    <a:lnTo>
                      <a:pt x="563610" y="331695"/>
                    </a:lnTo>
                    <a:lnTo>
                      <a:pt x="561264" y="332495"/>
                    </a:lnTo>
                    <a:lnTo>
                      <a:pt x="561072" y="332563"/>
                    </a:lnTo>
                    <a:lnTo>
                      <a:pt x="560026" y="333152"/>
                    </a:lnTo>
                    <a:lnTo>
                      <a:pt x="559157" y="333644"/>
                    </a:lnTo>
                    <a:lnTo>
                      <a:pt x="557139" y="334930"/>
                    </a:lnTo>
                    <a:lnTo>
                      <a:pt x="558801" y="336210"/>
                    </a:lnTo>
                    <a:lnTo>
                      <a:pt x="560600" y="337893"/>
                    </a:lnTo>
                    <a:lnTo>
                      <a:pt x="562174" y="341114"/>
                    </a:lnTo>
                    <a:lnTo>
                      <a:pt x="560183" y="342175"/>
                    </a:lnTo>
                    <a:lnTo>
                      <a:pt x="561989" y="345540"/>
                    </a:lnTo>
                    <a:lnTo>
                      <a:pt x="559287" y="347004"/>
                    </a:lnTo>
                    <a:lnTo>
                      <a:pt x="559355" y="347175"/>
                    </a:lnTo>
                    <a:lnTo>
                      <a:pt x="561079" y="351752"/>
                    </a:lnTo>
                    <a:lnTo>
                      <a:pt x="563986" y="359968"/>
                    </a:lnTo>
                    <a:lnTo>
                      <a:pt x="563172" y="360152"/>
                    </a:lnTo>
                    <a:lnTo>
                      <a:pt x="563193" y="360316"/>
                    </a:lnTo>
                    <a:lnTo>
                      <a:pt x="563254" y="360700"/>
                    </a:lnTo>
                    <a:lnTo>
                      <a:pt x="563569" y="362765"/>
                    </a:lnTo>
                    <a:lnTo>
                      <a:pt x="563822" y="364428"/>
                    </a:lnTo>
                    <a:lnTo>
                      <a:pt x="558958" y="365577"/>
                    </a:lnTo>
                    <a:lnTo>
                      <a:pt x="558993" y="365707"/>
                    </a:lnTo>
                    <a:lnTo>
                      <a:pt x="559218" y="366672"/>
                    </a:lnTo>
                    <a:lnTo>
                      <a:pt x="559444" y="367794"/>
                    </a:lnTo>
                    <a:lnTo>
                      <a:pt x="559266" y="367834"/>
                    </a:lnTo>
                    <a:lnTo>
                      <a:pt x="559971" y="372493"/>
                    </a:lnTo>
                    <a:lnTo>
                      <a:pt x="560402" y="375660"/>
                    </a:lnTo>
                    <a:lnTo>
                      <a:pt x="560737" y="378068"/>
                    </a:lnTo>
                    <a:lnTo>
                      <a:pt x="561469" y="382508"/>
                    </a:lnTo>
                    <a:lnTo>
                      <a:pt x="561722" y="384464"/>
                    </a:lnTo>
                    <a:lnTo>
                      <a:pt x="561770" y="384847"/>
                    </a:lnTo>
                    <a:lnTo>
                      <a:pt x="561490" y="384889"/>
                    </a:lnTo>
                    <a:lnTo>
                      <a:pt x="561537" y="385292"/>
                    </a:lnTo>
                    <a:lnTo>
                      <a:pt x="560217" y="385490"/>
                    </a:lnTo>
                    <a:lnTo>
                      <a:pt x="560019" y="385525"/>
                    </a:lnTo>
                    <a:lnTo>
                      <a:pt x="560771" y="392105"/>
                    </a:lnTo>
                    <a:lnTo>
                      <a:pt x="560922" y="393932"/>
                    </a:lnTo>
                    <a:lnTo>
                      <a:pt x="561243" y="397298"/>
                    </a:lnTo>
                    <a:lnTo>
                      <a:pt x="561448" y="398816"/>
                    </a:lnTo>
                    <a:lnTo>
                      <a:pt x="561784" y="400855"/>
                    </a:lnTo>
                    <a:lnTo>
                      <a:pt x="562824" y="404850"/>
                    </a:lnTo>
                    <a:lnTo>
                      <a:pt x="563036" y="405479"/>
                    </a:lnTo>
                    <a:lnTo>
                      <a:pt x="564212" y="408975"/>
                    </a:lnTo>
                    <a:lnTo>
                      <a:pt x="564041" y="409269"/>
                    </a:lnTo>
                    <a:lnTo>
                      <a:pt x="566812" y="410439"/>
                    </a:lnTo>
                    <a:lnTo>
                      <a:pt x="568070" y="411362"/>
                    </a:lnTo>
                    <a:lnTo>
                      <a:pt x="569534" y="413202"/>
                    </a:lnTo>
                    <a:lnTo>
                      <a:pt x="571498" y="415857"/>
                    </a:lnTo>
                    <a:lnTo>
                      <a:pt x="571723" y="416260"/>
                    </a:lnTo>
                    <a:lnTo>
                      <a:pt x="572059" y="416821"/>
                    </a:lnTo>
                    <a:lnTo>
                      <a:pt x="573885" y="415474"/>
                    </a:lnTo>
                    <a:lnTo>
                      <a:pt x="574323" y="416281"/>
                    </a:lnTo>
                    <a:lnTo>
                      <a:pt x="575322" y="418641"/>
                    </a:lnTo>
                    <a:lnTo>
                      <a:pt x="575937" y="421343"/>
                    </a:lnTo>
                    <a:lnTo>
                      <a:pt x="576286" y="423518"/>
                    </a:lnTo>
                    <a:lnTo>
                      <a:pt x="576963" y="426467"/>
                    </a:lnTo>
                    <a:lnTo>
                      <a:pt x="578085" y="428710"/>
                    </a:lnTo>
                    <a:lnTo>
                      <a:pt x="579447" y="432555"/>
                    </a:lnTo>
                    <a:lnTo>
                      <a:pt x="579050" y="435161"/>
                    </a:lnTo>
                    <a:lnTo>
                      <a:pt x="581971" y="435825"/>
                    </a:lnTo>
                    <a:lnTo>
                      <a:pt x="583476" y="436057"/>
                    </a:lnTo>
                    <a:lnTo>
                      <a:pt x="585473" y="436187"/>
                    </a:lnTo>
                    <a:lnTo>
                      <a:pt x="586342" y="437720"/>
                    </a:lnTo>
                    <a:lnTo>
                      <a:pt x="586602" y="438671"/>
                    </a:lnTo>
                    <a:lnTo>
                      <a:pt x="586862" y="439293"/>
                    </a:lnTo>
                    <a:lnTo>
                      <a:pt x="587484" y="440572"/>
                    </a:lnTo>
                    <a:lnTo>
                      <a:pt x="588032" y="441646"/>
                    </a:lnTo>
                    <a:lnTo>
                      <a:pt x="588360" y="442672"/>
                    </a:lnTo>
                    <a:lnTo>
                      <a:pt x="588928" y="443651"/>
                    </a:lnTo>
                    <a:lnTo>
                      <a:pt x="589578" y="445457"/>
                    </a:lnTo>
                    <a:lnTo>
                      <a:pt x="590159" y="447502"/>
                    </a:lnTo>
                    <a:lnTo>
                      <a:pt x="590351" y="448494"/>
                    </a:lnTo>
                    <a:lnTo>
                      <a:pt x="590597" y="450272"/>
                    </a:lnTo>
                    <a:lnTo>
                      <a:pt x="590652" y="451620"/>
                    </a:lnTo>
                    <a:lnTo>
                      <a:pt x="590741" y="453474"/>
                    </a:lnTo>
                    <a:lnTo>
                      <a:pt x="590830" y="454698"/>
                    </a:lnTo>
                    <a:lnTo>
                      <a:pt x="591089" y="455335"/>
                    </a:lnTo>
                    <a:lnTo>
                      <a:pt x="592102" y="455677"/>
                    </a:lnTo>
                    <a:lnTo>
                      <a:pt x="592204" y="455752"/>
                    </a:lnTo>
                    <a:lnTo>
                      <a:pt x="592984" y="456340"/>
                    </a:lnTo>
                    <a:lnTo>
                      <a:pt x="593716" y="456764"/>
                    </a:lnTo>
                    <a:lnTo>
                      <a:pt x="594195" y="457120"/>
                    </a:lnTo>
                    <a:lnTo>
                      <a:pt x="594455" y="457312"/>
                    </a:lnTo>
                    <a:lnTo>
                      <a:pt x="595659" y="458981"/>
                    </a:lnTo>
                    <a:lnTo>
                      <a:pt x="596179" y="462025"/>
                    </a:lnTo>
                    <a:lnTo>
                      <a:pt x="596767" y="463742"/>
                    </a:lnTo>
                    <a:lnTo>
                      <a:pt x="598621" y="467915"/>
                    </a:lnTo>
                    <a:lnTo>
                      <a:pt x="598409" y="468483"/>
                    </a:lnTo>
                    <a:lnTo>
                      <a:pt x="598259" y="470466"/>
                    </a:lnTo>
                    <a:lnTo>
                      <a:pt x="598649" y="471397"/>
                    </a:lnTo>
                    <a:lnTo>
                      <a:pt x="599203" y="472697"/>
                    </a:lnTo>
                    <a:lnTo>
                      <a:pt x="599264" y="474215"/>
                    </a:lnTo>
                    <a:lnTo>
                      <a:pt x="599079" y="475919"/>
                    </a:lnTo>
                    <a:lnTo>
                      <a:pt x="598874" y="477608"/>
                    </a:lnTo>
                    <a:lnTo>
                      <a:pt x="598991" y="479462"/>
                    </a:lnTo>
                    <a:lnTo>
                      <a:pt x="599093" y="481439"/>
                    </a:lnTo>
                    <a:lnTo>
                      <a:pt x="599045" y="481925"/>
                    </a:lnTo>
                    <a:lnTo>
                      <a:pt x="599025" y="482082"/>
                    </a:lnTo>
                    <a:lnTo>
                      <a:pt x="597869" y="481453"/>
                    </a:lnTo>
                    <a:lnTo>
                      <a:pt x="596733" y="483136"/>
                    </a:lnTo>
                    <a:lnTo>
                      <a:pt x="596405" y="483471"/>
                    </a:lnTo>
                    <a:lnTo>
                      <a:pt x="595604" y="483963"/>
                    </a:lnTo>
                    <a:lnTo>
                      <a:pt x="595003" y="484298"/>
                    </a:lnTo>
                    <a:lnTo>
                      <a:pt x="593805" y="484435"/>
                    </a:lnTo>
                    <a:lnTo>
                      <a:pt x="593306" y="484278"/>
                    </a:lnTo>
                    <a:lnTo>
                      <a:pt x="592656" y="483949"/>
                    </a:lnTo>
                    <a:lnTo>
                      <a:pt x="591069" y="483341"/>
                    </a:lnTo>
                    <a:lnTo>
                      <a:pt x="588791" y="483163"/>
                    </a:lnTo>
                    <a:lnTo>
                      <a:pt x="585056" y="481774"/>
                    </a:lnTo>
                    <a:lnTo>
                      <a:pt x="584673" y="481671"/>
                    </a:lnTo>
                    <a:lnTo>
                      <a:pt x="583907" y="482917"/>
                    </a:lnTo>
                    <a:lnTo>
                      <a:pt x="582840" y="482171"/>
                    </a:lnTo>
                    <a:lnTo>
                      <a:pt x="582942" y="482048"/>
                    </a:lnTo>
                    <a:lnTo>
                      <a:pt x="579084" y="479866"/>
                    </a:lnTo>
                    <a:lnTo>
                      <a:pt x="576402" y="478579"/>
                    </a:lnTo>
                    <a:lnTo>
                      <a:pt x="575821" y="478299"/>
                    </a:lnTo>
                    <a:lnTo>
                      <a:pt x="575191" y="478012"/>
                    </a:lnTo>
                    <a:lnTo>
                      <a:pt x="574070" y="477615"/>
                    </a:lnTo>
                    <a:lnTo>
                      <a:pt x="573639" y="477471"/>
                    </a:lnTo>
                    <a:lnTo>
                      <a:pt x="571511" y="476739"/>
                    </a:lnTo>
                    <a:lnTo>
                      <a:pt x="568159" y="472874"/>
                    </a:lnTo>
                    <a:lnTo>
                      <a:pt x="567079" y="472491"/>
                    </a:lnTo>
                    <a:lnTo>
                      <a:pt x="567448" y="472991"/>
                    </a:lnTo>
                    <a:lnTo>
                      <a:pt x="568371" y="474195"/>
                    </a:lnTo>
                    <a:lnTo>
                      <a:pt x="570595" y="476650"/>
                    </a:lnTo>
                    <a:lnTo>
                      <a:pt x="571073" y="477191"/>
                    </a:lnTo>
                    <a:lnTo>
                      <a:pt x="569493" y="478354"/>
                    </a:lnTo>
                    <a:lnTo>
                      <a:pt x="569069" y="478060"/>
                    </a:lnTo>
                    <a:lnTo>
                      <a:pt x="566586" y="476302"/>
                    </a:lnTo>
                    <a:lnTo>
                      <a:pt x="566504" y="476233"/>
                    </a:lnTo>
                    <a:lnTo>
                      <a:pt x="566388" y="476172"/>
                    </a:lnTo>
                    <a:lnTo>
                      <a:pt x="564185" y="475207"/>
                    </a:lnTo>
                    <a:lnTo>
                      <a:pt x="562420" y="474400"/>
                    </a:lnTo>
                    <a:lnTo>
                      <a:pt x="559848" y="474058"/>
                    </a:lnTo>
                    <a:lnTo>
                      <a:pt x="559697" y="473278"/>
                    </a:lnTo>
                    <a:lnTo>
                      <a:pt x="558739" y="472799"/>
                    </a:lnTo>
                    <a:lnTo>
                      <a:pt x="558473" y="472471"/>
                    </a:lnTo>
                    <a:lnTo>
                      <a:pt x="558206" y="472779"/>
                    </a:lnTo>
                    <a:lnTo>
                      <a:pt x="556865" y="473791"/>
                    </a:lnTo>
                    <a:lnTo>
                      <a:pt x="555853" y="474625"/>
                    </a:lnTo>
                    <a:lnTo>
                      <a:pt x="554601" y="475296"/>
                    </a:lnTo>
                    <a:lnTo>
                      <a:pt x="554143" y="475618"/>
                    </a:lnTo>
                    <a:lnTo>
                      <a:pt x="553759" y="475665"/>
                    </a:lnTo>
                    <a:lnTo>
                      <a:pt x="553322" y="474673"/>
                    </a:lnTo>
                    <a:lnTo>
                      <a:pt x="551926" y="474044"/>
                    </a:lnTo>
                    <a:lnTo>
                      <a:pt x="551776" y="473982"/>
                    </a:lnTo>
                    <a:lnTo>
                      <a:pt x="551605" y="473764"/>
                    </a:lnTo>
                    <a:lnTo>
                      <a:pt x="551502" y="473599"/>
                    </a:lnTo>
                    <a:lnTo>
                      <a:pt x="551194" y="473203"/>
                    </a:lnTo>
                    <a:lnTo>
                      <a:pt x="550736" y="472929"/>
                    </a:lnTo>
                    <a:lnTo>
                      <a:pt x="550257" y="472601"/>
                    </a:lnTo>
                    <a:lnTo>
                      <a:pt x="550059" y="472464"/>
                    </a:lnTo>
                    <a:lnTo>
                      <a:pt x="549901" y="472464"/>
                    </a:lnTo>
                    <a:lnTo>
                      <a:pt x="549491" y="472437"/>
                    </a:lnTo>
                    <a:lnTo>
                      <a:pt x="549197" y="472389"/>
                    </a:lnTo>
                    <a:lnTo>
                      <a:pt x="548711" y="472683"/>
                    </a:lnTo>
                    <a:lnTo>
                      <a:pt x="548321" y="472840"/>
                    </a:lnTo>
                    <a:lnTo>
                      <a:pt x="547897" y="472991"/>
                    </a:lnTo>
                    <a:lnTo>
                      <a:pt x="547336" y="473340"/>
                    </a:lnTo>
                    <a:lnTo>
                      <a:pt x="546987" y="473545"/>
                    </a:lnTo>
                    <a:lnTo>
                      <a:pt x="546713" y="473859"/>
                    </a:lnTo>
                    <a:lnTo>
                      <a:pt x="546549" y="474003"/>
                    </a:lnTo>
                    <a:lnTo>
                      <a:pt x="546344" y="474126"/>
                    </a:lnTo>
                    <a:lnTo>
                      <a:pt x="545961" y="474359"/>
                    </a:lnTo>
                    <a:lnTo>
                      <a:pt x="545318" y="474906"/>
                    </a:lnTo>
                    <a:lnTo>
                      <a:pt x="544860" y="475173"/>
                    </a:lnTo>
                    <a:lnTo>
                      <a:pt x="544545" y="475405"/>
                    </a:lnTo>
                    <a:lnTo>
                      <a:pt x="543909" y="475905"/>
                    </a:lnTo>
                    <a:lnTo>
                      <a:pt x="543382" y="476493"/>
                    </a:lnTo>
                    <a:lnTo>
                      <a:pt x="542930" y="477335"/>
                    </a:lnTo>
                    <a:lnTo>
                      <a:pt x="542807" y="477608"/>
                    </a:lnTo>
                    <a:lnTo>
                      <a:pt x="542356" y="478032"/>
                    </a:lnTo>
                    <a:lnTo>
                      <a:pt x="542069" y="477998"/>
                    </a:lnTo>
                    <a:lnTo>
                      <a:pt x="541720" y="477848"/>
                    </a:lnTo>
                    <a:lnTo>
                      <a:pt x="541453" y="477724"/>
                    </a:lnTo>
                    <a:lnTo>
                      <a:pt x="540516" y="477451"/>
                    </a:lnTo>
                    <a:lnTo>
                      <a:pt x="539989" y="477362"/>
                    </a:lnTo>
                    <a:lnTo>
                      <a:pt x="539476" y="477335"/>
                    </a:lnTo>
                    <a:lnTo>
                      <a:pt x="538785" y="477348"/>
                    </a:lnTo>
                    <a:lnTo>
                      <a:pt x="538217" y="477280"/>
                    </a:lnTo>
                    <a:lnTo>
                      <a:pt x="538080" y="477198"/>
                    </a:lnTo>
                    <a:lnTo>
                      <a:pt x="537677" y="476856"/>
                    </a:lnTo>
                    <a:lnTo>
                      <a:pt x="537349" y="476657"/>
                    </a:lnTo>
                    <a:lnTo>
                      <a:pt x="536979" y="476459"/>
                    </a:lnTo>
                    <a:lnTo>
                      <a:pt x="536466" y="476302"/>
                    </a:lnTo>
                    <a:lnTo>
                      <a:pt x="535611" y="476213"/>
                    </a:lnTo>
                    <a:lnTo>
                      <a:pt x="534578" y="476219"/>
                    </a:lnTo>
                    <a:lnTo>
                      <a:pt x="534311" y="476110"/>
                    </a:lnTo>
                    <a:lnTo>
                      <a:pt x="534222" y="480201"/>
                    </a:lnTo>
                    <a:lnTo>
                      <a:pt x="533374" y="483354"/>
                    </a:lnTo>
                    <a:lnTo>
                      <a:pt x="529523" y="481412"/>
                    </a:lnTo>
                    <a:lnTo>
                      <a:pt x="528271" y="480892"/>
                    </a:lnTo>
                    <a:lnTo>
                      <a:pt x="527669" y="480420"/>
                    </a:lnTo>
                    <a:lnTo>
                      <a:pt x="526178" y="478552"/>
                    </a:lnTo>
                    <a:lnTo>
                      <a:pt x="524030" y="476548"/>
                    </a:lnTo>
                    <a:lnTo>
                      <a:pt x="522716" y="475371"/>
                    </a:lnTo>
                    <a:lnTo>
                      <a:pt x="521191" y="473627"/>
                    </a:lnTo>
                    <a:lnTo>
                      <a:pt x="520698" y="473353"/>
                    </a:lnTo>
                    <a:lnTo>
                      <a:pt x="519768" y="472265"/>
                    </a:lnTo>
                    <a:lnTo>
                      <a:pt x="518913" y="470802"/>
                    </a:lnTo>
                    <a:lnTo>
                      <a:pt x="518714" y="469858"/>
                    </a:lnTo>
                    <a:lnTo>
                      <a:pt x="517702" y="469064"/>
                    </a:lnTo>
                    <a:lnTo>
                      <a:pt x="517524" y="468934"/>
                    </a:lnTo>
                    <a:lnTo>
                      <a:pt x="517353" y="469577"/>
                    </a:lnTo>
                    <a:lnTo>
                      <a:pt x="515150" y="471157"/>
                    </a:lnTo>
                    <a:lnTo>
                      <a:pt x="515096" y="471198"/>
                    </a:lnTo>
                    <a:lnTo>
                      <a:pt x="513686" y="472553"/>
                    </a:lnTo>
                    <a:lnTo>
                      <a:pt x="511703" y="475118"/>
                    </a:lnTo>
                    <a:lnTo>
                      <a:pt x="509637" y="477512"/>
                    </a:lnTo>
                    <a:lnTo>
                      <a:pt x="508747" y="479619"/>
                    </a:lnTo>
                    <a:lnTo>
                      <a:pt x="508693" y="481507"/>
                    </a:lnTo>
                    <a:lnTo>
                      <a:pt x="510061" y="486159"/>
                    </a:lnTo>
                    <a:lnTo>
                      <a:pt x="509383" y="486269"/>
                    </a:lnTo>
                    <a:lnTo>
                      <a:pt x="510759" y="489826"/>
                    </a:lnTo>
                    <a:lnTo>
                      <a:pt x="510820" y="492446"/>
                    </a:lnTo>
                    <a:lnTo>
                      <a:pt x="510765" y="495825"/>
                    </a:lnTo>
                    <a:lnTo>
                      <a:pt x="510759" y="498972"/>
                    </a:lnTo>
                    <a:lnTo>
                      <a:pt x="511326" y="503213"/>
                    </a:lnTo>
                    <a:lnTo>
                      <a:pt x="511627" y="504615"/>
                    </a:lnTo>
                    <a:lnTo>
                      <a:pt x="512106" y="506360"/>
                    </a:lnTo>
                    <a:lnTo>
                      <a:pt x="513002" y="509445"/>
                    </a:lnTo>
                    <a:lnTo>
                      <a:pt x="513385" y="512469"/>
                    </a:lnTo>
                    <a:lnTo>
                      <a:pt x="514281" y="515137"/>
                    </a:lnTo>
                    <a:lnTo>
                      <a:pt x="516320" y="520103"/>
                    </a:lnTo>
                    <a:lnTo>
                      <a:pt x="516751" y="521868"/>
                    </a:lnTo>
                    <a:lnTo>
                      <a:pt x="516060" y="521806"/>
                    </a:lnTo>
                    <a:lnTo>
                      <a:pt x="514357" y="521642"/>
                    </a:lnTo>
                    <a:lnTo>
                      <a:pt x="512380" y="521423"/>
                    </a:lnTo>
                    <a:lnTo>
                      <a:pt x="510745" y="521266"/>
                    </a:lnTo>
                    <a:lnTo>
                      <a:pt x="509089" y="521245"/>
                    </a:lnTo>
                    <a:lnTo>
                      <a:pt x="507434" y="521211"/>
                    </a:lnTo>
                    <a:lnTo>
                      <a:pt x="505792" y="521252"/>
                    </a:lnTo>
                    <a:lnTo>
                      <a:pt x="504410" y="521328"/>
                    </a:lnTo>
                    <a:lnTo>
                      <a:pt x="503117" y="521389"/>
                    </a:lnTo>
                    <a:lnTo>
                      <a:pt x="501770" y="521437"/>
                    </a:lnTo>
                    <a:lnTo>
                      <a:pt x="500607" y="521512"/>
                    </a:lnTo>
                    <a:lnTo>
                      <a:pt x="499362" y="521608"/>
                    </a:lnTo>
                    <a:lnTo>
                      <a:pt x="497768" y="521656"/>
                    </a:lnTo>
                    <a:lnTo>
                      <a:pt x="496058" y="521628"/>
                    </a:lnTo>
                    <a:lnTo>
                      <a:pt x="494867" y="521649"/>
                    </a:lnTo>
                    <a:lnTo>
                      <a:pt x="493431" y="521642"/>
                    </a:lnTo>
                    <a:lnTo>
                      <a:pt x="492815" y="521649"/>
                    </a:lnTo>
                    <a:lnTo>
                      <a:pt x="490393" y="522080"/>
                    </a:lnTo>
                    <a:lnTo>
                      <a:pt x="488116" y="522477"/>
                    </a:lnTo>
                    <a:lnTo>
                      <a:pt x="485783" y="522976"/>
                    </a:lnTo>
                    <a:lnTo>
                      <a:pt x="483320" y="523516"/>
                    </a:lnTo>
                    <a:lnTo>
                      <a:pt x="481849" y="524194"/>
                    </a:lnTo>
                    <a:lnTo>
                      <a:pt x="479852" y="525124"/>
                    </a:lnTo>
                    <a:lnTo>
                      <a:pt x="478039" y="525651"/>
                    </a:lnTo>
                    <a:lnTo>
                      <a:pt x="476247" y="526075"/>
                    </a:lnTo>
                    <a:lnTo>
                      <a:pt x="473818" y="526294"/>
                    </a:lnTo>
                    <a:lnTo>
                      <a:pt x="469981" y="526547"/>
                    </a:lnTo>
                    <a:lnTo>
                      <a:pt x="469379" y="526670"/>
                    </a:lnTo>
                    <a:lnTo>
                      <a:pt x="467155" y="526944"/>
                    </a:lnTo>
                    <a:lnTo>
                      <a:pt x="464528" y="527238"/>
                    </a:lnTo>
                    <a:lnTo>
                      <a:pt x="462121" y="527525"/>
                    </a:lnTo>
                    <a:lnTo>
                      <a:pt x="460588" y="527689"/>
                    </a:lnTo>
                    <a:lnTo>
                      <a:pt x="457948" y="527532"/>
                    </a:lnTo>
                    <a:lnTo>
                      <a:pt x="453022" y="527149"/>
                    </a:lnTo>
                    <a:lnTo>
                      <a:pt x="452817" y="527163"/>
                    </a:lnTo>
                    <a:lnTo>
                      <a:pt x="451456" y="527429"/>
                    </a:lnTo>
                    <a:lnTo>
                      <a:pt x="449725" y="527744"/>
                    </a:lnTo>
                    <a:lnTo>
                      <a:pt x="447776" y="528100"/>
                    </a:lnTo>
                    <a:lnTo>
                      <a:pt x="447228" y="528237"/>
                    </a:lnTo>
                    <a:lnTo>
                      <a:pt x="446093" y="528579"/>
                    </a:lnTo>
                    <a:lnTo>
                      <a:pt x="444752" y="528975"/>
                    </a:lnTo>
                    <a:lnTo>
                      <a:pt x="444239" y="529119"/>
                    </a:lnTo>
                    <a:lnTo>
                      <a:pt x="443924" y="529201"/>
                    </a:lnTo>
                    <a:lnTo>
                      <a:pt x="441468" y="529714"/>
                    </a:lnTo>
                    <a:lnTo>
                      <a:pt x="437624" y="530515"/>
                    </a:lnTo>
                    <a:lnTo>
                      <a:pt x="436194" y="530809"/>
                    </a:lnTo>
                    <a:lnTo>
                      <a:pt x="434812" y="531082"/>
                    </a:lnTo>
                    <a:lnTo>
                      <a:pt x="431925" y="531636"/>
                    </a:lnTo>
                    <a:lnTo>
                      <a:pt x="430469" y="531883"/>
                    </a:lnTo>
                    <a:lnTo>
                      <a:pt x="428546" y="532293"/>
                    </a:lnTo>
                    <a:lnTo>
                      <a:pt x="426809" y="532608"/>
                    </a:lnTo>
                    <a:lnTo>
                      <a:pt x="424079" y="532991"/>
                    </a:lnTo>
                    <a:lnTo>
                      <a:pt x="423847" y="533018"/>
                    </a:lnTo>
                    <a:lnTo>
                      <a:pt x="421316" y="533408"/>
                    </a:lnTo>
                    <a:lnTo>
                      <a:pt x="420385" y="533559"/>
                    </a:lnTo>
                    <a:lnTo>
                      <a:pt x="420057" y="533607"/>
                    </a:lnTo>
                    <a:lnTo>
                      <a:pt x="418962" y="533778"/>
                    </a:lnTo>
                    <a:lnTo>
                      <a:pt x="415740" y="534427"/>
                    </a:lnTo>
                    <a:lnTo>
                      <a:pt x="414564" y="534681"/>
                    </a:lnTo>
                    <a:lnTo>
                      <a:pt x="414181" y="534763"/>
                    </a:lnTo>
                    <a:lnTo>
                      <a:pt x="413319" y="534954"/>
                    </a:lnTo>
                    <a:lnTo>
                      <a:pt x="411971" y="535235"/>
                    </a:lnTo>
                    <a:lnTo>
                      <a:pt x="411526" y="535331"/>
                    </a:lnTo>
                    <a:lnTo>
                      <a:pt x="410706" y="535495"/>
                    </a:lnTo>
                    <a:lnTo>
                      <a:pt x="408934" y="535796"/>
                    </a:lnTo>
                    <a:lnTo>
                      <a:pt x="408756" y="535823"/>
                    </a:lnTo>
                    <a:lnTo>
                      <a:pt x="406909" y="535960"/>
                    </a:lnTo>
                    <a:lnTo>
                      <a:pt x="403851" y="536343"/>
                    </a:lnTo>
                    <a:lnTo>
                      <a:pt x="401306" y="536528"/>
                    </a:lnTo>
                    <a:lnTo>
                      <a:pt x="399624" y="536651"/>
                    </a:lnTo>
                    <a:lnTo>
                      <a:pt x="396901" y="536883"/>
                    </a:lnTo>
                    <a:lnTo>
                      <a:pt x="395403" y="537123"/>
                    </a:lnTo>
                    <a:lnTo>
                      <a:pt x="393446" y="537444"/>
                    </a:lnTo>
                    <a:lnTo>
                      <a:pt x="390183" y="537944"/>
                    </a:lnTo>
                    <a:lnTo>
                      <a:pt x="386387" y="538306"/>
                    </a:lnTo>
                    <a:lnTo>
                      <a:pt x="382275" y="538730"/>
                    </a:lnTo>
                    <a:lnTo>
                      <a:pt x="380428" y="538908"/>
                    </a:lnTo>
                    <a:lnTo>
                      <a:pt x="376522" y="539278"/>
                    </a:lnTo>
                    <a:lnTo>
                      <a:pt x="375633" y="539414"/>
                    </a:lnTo>
                    <a:lnTo>
                      <a:pt x="374217" y="539517"/>
                    </a:lnTo>
                    <a:lnTo>
                      <a:pt x="370687" y="540119"/>
                    </a:lnTo>
                    <a:lnTo>
                      <a:pt x="369798" y="540269"/>
                    </a:lnTo>
                    <a:lnTo>
                      <a:pt x="363477" y="541952"/>
                    </a:lnTo>
                    <a:lnTo>
                      <a:pt x="357731" y="543273"/>
                    </a:lnTo>
                    <a:lnTo>
                      <a:pt x="355973" y="543669"/>
                    </a:lnTo>
                    <a:lnTo>
                      <a:pt x="351697" y="544593"/>
                    </a:lnTo>
                    <a:lnTo>
                      <a:pt x="346416" y="545728"/>
                    </a:lnTo>
                    <a:lnTo>
                      <a:pt x="340218" y="547144"/>
                    </a:lnTo>
                    <a:lnTo>
                      <a:pt x="339356" y="547336"/>
                    </a:lnTo>
                    <a:lnTo>
                      <a:pt x="338070" y="547637"/>
                    </a:lnTo>
                    <a:lnTo>
                      <a:pt x="336305" y="547904"/>
                    </a:lnTo>
                    <a:lnTo>
                      <a:pt x="333727" y="548219"/>
                    </a:lnTo>
                    <a:lnTo>
                      <a:pt x="330443" y="548513"/>
                    </a:lnTo>
                    <a:lnTo>
                      <a:pt x="327392" y="548745"/>
                    </a:lnTo>
                    <a:lnTo>
                      <a:pt x="325579" y="548930"/>
                    </a:lnTo>
                    <a:lnTo>
                      <a:pt x="322426" y="549245"/>
                    </a:lnTo>
                    <a:lnTo>
                      <a:pt x="320134" y="549429"/>
                    </a:lnTo>
                    <a:lnTo>
                      <a:pt x="319573" y="549409"/>
                    </a:lnTo>
                    <a:lnTo>
                      <a:pt x="318998" y="549313"/>
                    </a:lnTo>
                    <a:lnTo>
                      <a:pt x="317863" y="549094"/>
                    </a:lnTo>
                    <a:lnTo>
                      <a:pt x="318266" y="551865"/>
                    </a:lnTo>
                    <a:lnTo>
                      <a:pt x="315892" y="553452"/>
                    </a:lnTo>
                    <a:lnTo>
                      <a:pt x="314757" y="554204"/>
                    </a:lnTo>
                    <a:lnTo>
                      <a:pt x="313361" y="555141"/>
                    </a:lnTo>
                    <a:lnTo>
                      <a:pt x="310823" y="556824"/>
                    </a:lnTo>
                    <a:lnTo>
                      <a:pt x="310707" y="556509"/>
                    </a:lnTo>
                    <a:lnTo>
                      <a:pt x="309763" y="554033"/>
                    </a:lnTo>
                    <a:lnTo>
                      <a:pt x="309667" y="553739"/>
                    </a:lnTo>
                    <a:lnTo>
                      <a:pt x="308888" y="551187"/>
                    </a:lnTo>
                    <a:lnTo>
                      <a:pt x="308840" y="551037"/>
                    </a:lnTo>
                    <a:lnTo>
                      <a:pt x="308115" y="548321"/>
                    </a:lnTo>
                    <a:lnTo>
                      <a:pt x="307444" y="545407"/>
                    </a:lnTo>
                    <a:lnTo>
                      <a:pt x="304509" y="545496"/>
                    </a:lnTo>
                    <a:lnTo>
                      <a:pt x="303976" y="543026"/>
                    </a:lnTo>
                    <a:lnTo>
                      <a:pt x="301130" y="543341"/>
                    </a:lnTo>
                    <a:lnTo>
                      <a:pt x="298298" y="543738"/>
                    </a:lnTo>
                    <a:lnTo>
                      <a:pt x="298127" y="542999"/>
                    </a:lnTo>
                    <a:lnTo>
                      <a:pt x="295569" y="543574"/>
                    </a:lnTo>
                    <a:lnTo>
                      <a:pt x="292955" y="544148"/>
                    </a:lnTo>
                    <a:lnTo>
                      <a:pt x="293482" y="546057"/>
                    </a:lnTo>
                    <a:lnTo>
                      <a:pt x="289556" y="547363"/>
                    </a:lnTo>
                    <a:lnTo>
                      <a:pt x="285212" y="548561"/>
                    </a:lnTo>
                    <a:lnTo>
                      <a:pt x="282968" y="549812"/>
                    </a:lnTo>
                    <a:lnTo>
                      <a:pt x="280827" y="551030"/>
                    </a:lnTo>
                    <a:lnTo>
                      <a:pt x="280793" y="551051"/>
                    </a:lnTo>
                    <a:lnTo>
                      <a:pt x="279554" y="552166"/>
                    </a:lnTo>
                    <a:lnTo>
                      <a:pt x="277755" y="552371"/>
                    </a:lnTo>
                    <a:lnTo>
                      <a:pt x="275984" y="552562"/>
                    </a:lnTo>
                    <a:lnTo>
                      <a:pt x="273316" y="552371"/>
                    </a:lnTo>
                    <a:lnTo>
                      <a:pt x="271633" y="552261"/>
                    </a:lnTo>
                    <a:lnTo>
                      <a:pt x="271886" y="553233"/>
                    </a:lnTo>
                    <a:lnTo>
                      <a:pt x="269724" y="553725"/>
                    </a:lnTo>
                    <a:lnTo>
                      <a:pt x="267734" y="554197"/>
                    </a:lnTo>
                    <a:lnTo>
                      <a:pt x="265647" y="554690"/>
                    </a:lnTo>
                    <a:lnTo>
                      <a:pt x="260729" y="555990"/>
                    </a:lnTo>
                    <a:lnTo>
                      <a:pt x="260605" y="556024"/>
                    </a:lnTo>
                    <a:lnTo>
                      <a:pt x="260605" y="556249"/>
                    </a:lnTo>
                    <a:lnTo>
                      <a:pt x="260660" y="558931"/>
                    </a:lnTo>
                    <a:lnTo>
                      <a:pt x="260790" y="560552"/>
                    </a:lnTo>
                    <a:lnTo>
                      <a:pt x="260982" y="562119"/>
                    </a:lnTo>
                    <a:lnTo>
                      <a:pt x="261427" y="564718"/>
                    </a:lnTo>
                    <a:lnTo>
                      <a:pt x="261214" y="564773"/>
                    </a:lnTo>
                    <a:lnTo>
                      <a:pt x="259196" y="565443"/>
                    </a:lnTo>
                    <a:lnTo>
                      <a:pt x="259463" y="566025"/>
                    </a:lnTo>
                    <a:lnTo>
                      <a:pt x="258109" y="566463"/>
                    </a:lnTo>
                    <a:lnTo>
                      <a:pt x="258854" y="568241"/>
                    </a:lnTo>
                    <a:lnTo>
                      <a:pt x="258239" y="568467"/>
                    </a:lnTo>
                    <a:lnTo>
                      <a:pt x="259655" y="571539"/>
                    </a:lnTo>
                    <a:lnTo>
                      <a:pt x="255714" y="572989"/>
                    </a:lnTo>
                    <a:lnTo>
                      <a:pt x="256597" y="574774"/>
                    </a:lnTo>
                    <a:lnTo>
                      <a:pt x="250235" y="577476"/>
                    </a:lnTo>
                    <a:lnTo>
                      <a:pt x="247998" y="578427"/>
                    </a:lnTo>
                    <a:lnTo>
                      <a:pt x="245364" y="579570"/>
                    </a:lnTo>
                    <a:lnTo>
                      <a:pt x="246055" y="580151"/>
                    </a:lnTo>
                    <a:lnTo>
                      <a:pt x="244215" y="582080"/>
                    </a:lnTo>
                    <a:lnTo>
                      <a:pt x="242156" y="584215"/>
                    </a:lnTo>
                    <a:lnTo>
                      <a:pt x="243517" y="585624"/>
                    </a:lnTo>
                    <a:lnTo>
                      <a:pt x="244749" y="587272"/>
                    </a:lnTo>
                    <a:lnTo>
                      <a:pt x="245809" y="588586"/>
                    </a:lnTo>
                    <a:lnTo>
                      <a:pt x="245693" y="588750"/>
                    </a:lnTo>
                    <a:lnTo>
                      <a:pt x="248299" y="591185"/>
                    </a:lnTo>
                    <a:lnTo>
                      <a:pt x="248778" y="592198"/>
                    </a:lnTo>
                    <a:lnTo>
                      <a:pt x="249455" y="593634"/>
                    </a:lnTo>
                    <a:lnTo>
                      <a:pt x="250495" y="594879"/>
                    </a:lnTo>
                    <a:lnTo>
                      <a:pt x="251637" y="595563"/>
                    </a:lnTo>
                    <a:lnTo>
                      <a:pt x="251542" y="595885"/>
                    </a:lnTo>
                    <a:lnTo>
                      <a:pt x="251863" y="596938"/>
                    </a:lnTo>
                    <a:lnTo>
                      <a:pt x="251282" y="597075"/>
                    </a:lnTo>
                    <a:lnTo>
                      <a:pt x="251302" y="597951"/>
                    </a:lnTo>
                    <a:lnTo>
                      <a:pt x="248880" y="597185"/>
                    </a:lnTo>
                    <a:lnTo>
                      <a:pt x="247752" y="596808"/>
                    </a:lnTo>
                    <a:lnTo>
                      <a:pt x="246090" y="596316"/>
                    </a:lnTo>
                    <a:lnTo>
                      <a:pt x="243811" y="595604"/>
                    </a:lnTo>
                    <a:lnTo>
                      <a:pt x="239919" y="594366"/>
                    </a:lnTo>
                    <a:lnTo>
                      <a:pt x="239775" y="594325"/>
                    </a:lnTo>
                    <a:lnTo>
                      <a:pt x="239714" y="594318"/>
                    </a:lnTo>
                    <a:lnTo>
                      <a:pt x="239269" y="592013"/>
                    </a:lnTo>
                    <a:lnTo>
                      <a:pt x="237750" y="592991"/>
                    </a:lnTo>
                    <a:lnTo>
                      <a:pt x="231416" y="593060"/>
                    </a:lnTo>
                    <a:lnTo>
                      <a:pt x="228714" y="593087"/>
                    </a:lnTo>
                    <a:lnTo>
                      <a:pt x="229104" y="598744"/>
                    </a:lnTo>
                    <a:lnTo>
                      <a:pt x="225684" y="598861"/>
                    </a:lnTo>
                    <a:lnTo>
                      <a:pt x="225670" y="598669"/>
                    </a:lnTo>
                    <a:lnTo>
                      <a:pt x="225259" y="598669"/>
                    </a:lnTo>
                    <a:lnTo>
                      <a:pt x="225300" y="597821"/>
                    </a:lnTo>
                    <a:lnTo>
                      <a:pt x="224746" y="597875"/>
                    </a:lnTo>
                    <a:lnTo>
                      <a:pt x="223754" y="587553"/>
                    </a:lnTo>
                    <a:lnTo>
                      <a:pt x="223720" y="587443"/>
                    </a:lnTo>
                    <a:lnTo>
                      <a:pt x="222297" y="587703"/>
                    </a:lnTo>
                    <a:lnTo>
                      <a:pt x="221442" y="587991"/>
                    </a:lnTo>
                    <a:lnTo>
                      <a:pt x="220669" y="588264"/>
                    </a:lnTo>
                    <a:lnTo>
                      <a:pt x="218159" y="589113"/>
                    </a:lnTo>
                    <a:lnTo>
                      <a:pt x="216161" y="589694"/>
                    </a:lnTo>
                    <a:lnTo>
                      <a:pt x="215710" y="589831"/>
                    </a:lnTo>
                    <a:lnTo>
                      <a:pt x="214273" y="590357"/>
                    </a:lnTo>
                    <a:lnTo>
                      <a:pt x="212857" y="590980"/>
                    </a:lnTo>
                    <a:lnTo>
                      <a:pt x="210470" y="592013"/>
                    </a:lnTo>
                    <a:lnTo>
                      <a:pt x="205093" y="594414"/>
                    </a:lnTo>
                    <a:lnTo>
                      <a:pt x="203068" y="595351"/>
                    </a:lnTo>
                    <a:lnTo>
                      <a:pt x="200557" y="596350"/>
                    </a:lnTo>
                    <a:lnTo>
                      <a:pt x="198307" y="596856"/>
                    </a:lnTo>
                    <a:lnTo>
                      <a:pt x="197294" y="597055"/>
                    </a:lnTo>
                    <a:lnTo>
                      <a:pt x="197103" y="596213"/>
                    </a:lnTo>
                    <a:lnTo>
                      <a:pt x="196624" y="594175"/>
                    </a:lnTo>
                    <a:lnTo>
                      <a:pt x="196419" y="593238"/>
                    </a:lnTo>
                    <a:lnTo>
                      <a:pt x="196398" y="593128"/>
                    </a:lnTo>
                    <a:lnTo>
                      <a:pt x="196186" y="592334"/>
                    </a:lnTo>
                    <a:lnTo>
                      <a:pt x="196186" y="592252"/>
                    </a:lnTo>
                    <a:lnTo>
                      <a:pt x="188825" y="592341"/>
                    </a:lnTo>
                    <a:lnTo>
                      <a:pt x="182149" y="590795"/>
                    </a:lnTo>
                    <a:lnTo>
                      <a:pt x="181663" y="590618"/>
                    </a:lnTo>
                    <a:lnTo>
                      <a:pt x="174651" y="588004"/>
                    </a:lnTo>
                    <a:lnTo>
                      <a:pt x="174597" y="58801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de-DE" dirty="0"/>
              </a:p>
            </p:txBody>
          </p:sp>
        </p:grpSp>
        <p:sp>
          <p:nvSpPr>
            <p:cNvPr id="159" name="Textfeld 158">
              <a:extLst>
                <a:ext uri="{FF2B5EF4-FFF2-40B4-BE49-F238E27FC236}">
                  <a16:creationId xmlns:a16="http://schemas.microsoft.com/office/drawing/2014/main" id="{091A75EE-6B18-4AEF-8C93-9C30BEE69D6F}"/>
                </a:ext>
              </a:extLst>
            </p:cNvPr>
            <p:cNvSpPr txBox="1"/>
            <p:nvPr/>
          </p:nvSpPr>
          <p:spPr>
            <a:xfrm>
              <a:off x="2689615" y="2025171"/>
              <a:ext cx="87690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de-DE" sz="800" b="1" dirty="0"/>
                <a:t>A   </a:t>
              </a:r>
              <a:r>
                <a:rPr lang="de-DE" sz="800" dirty="0"/>
                <a:t>Erfurt</a:t>
              </a:r>
            </a:p>
            <a:p>
              <a:pPr algn="l"/>
              <a:r>
                <a:rPr lang="de-DE" sz="800" b="1" dirty="0"/>
                <a:t>B   </a:t>
              </a:r>
              <a:r>
                <a:rPr lang="de-DE" sz="800" dirty="0"/>
                <a:t>Weimar</a:t>
              </a:r>
            </a:p>
            <a:p>
              <a:pPr algn="l"/>
              <a:r>
                <a:rPr lang="de-DE" sz="800" b="1" dirty="0"/>
                <a:t>C   </a:t>
              </a:r>
              <a:r>
                <a:rPr lang="de-DE" sz="800" dirty="0"/>
                <a:t>Jena</a:t>
              </a:r>
            </a:p>
            <a:p>
              <a:pPr algn="l"/>
              <a:r>
                <a:rPr lang="de-DE" sz="800" b="1" dirty="0"/>
                <a:t>D  </a:t>
              </a:r>
              <a:r>
                <a:rPr lang="de-DE" sz="800" dirty="0"/>
                <a:t> Gera</a:t>
              </a:r>
            </a:p>
            <a:p>
              <a:pPr algn="l"/>
              <a:r>
                <a:rPr lang="de-DE" sz="800" b="1" dirty="0"/>
                <a:t>E  </a:t>
              </a:r>
              <a:r>
                <a:rPr lang="de-DE" sz="800" dirty="0"/>
                <a:t> Suhl</a:t>
              </a:r>
            </a:p>
          </p:txBody>
        </p:sp>
        <p:grpSp>
          <p:nvGrpSpPr>
            <p:cNvPr id="160" name="Gruppieren 159">
              <a:extLst>
                <a:ext uri="{FF2B5EF4-FFF2-40B4-BE49-F238E27FC236}">
                  <a16:creationId xmlns:a16="http://schemas.microsoft.com/office/drawing/2014/main" id="{0095AAB3-691E-4327-9A6A-438B3184A577}"/>
                </a:ext>
              </a:extLst>
            </p:cNvPr>
            <p:cNvGrpSpPr/>
            <p:nvPr/>
          </p:nvGrpSpPr>
          <p:grpSpPr>
            <a:xfrm>
              <a:off x="410439" y="2126943"/>
              <a:ext cx="3590971" cy="2415251"/>
              <a:chOff x="533445" y="1953120"/>
              <a:chExt cx="4804774" cy="3231641"/>
            </a:xfrm>
          </p:grpSpPr>
          <p:sp>
            <p:nvSpPr>
              <p:cNvPr id="161" name="Freihandform 324">
                <a:extLst>
                  <a:ext uri="{FF2B5EF4-FFF2-40B4-BE49-F238E27FC236}">
                    <a16:creationId xmlns:a16="http://schemas.microsoft.com/office/drawing/2014/main" id="{3DD4D3CD-DC24-4DD3-B8C4-3119E20C0EA1}"/>
                  </a:ext>
                </a:extLst>
              </p:cNvPr>
              <p:cNvSpPr/>
              <p:nvPr/>
            </p:nvSpPr>
            <p:spPr>
              <a:xfrm>
                <a:off x="1516423" y="19531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Nord-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162" name="LK GTH">
                <a:extLst>
                  <a:ext uri="{FF2B5EF4-FFF2-40B4-BE49-F238E27FC236}">
                    <a16:creationId xmlns:a16="http://schemas.microsoft.com/office/drawing/2014/main" id="{9BB52C1D-55E8-4465-BFD3-33E633D63C11}"/>
                  </a:ext>
                </a:extLst>
              </p:cNvPr>
              <p:cNvSpPr/>
              <p:nvPr/>
            </p:nvSpPr>
            <p:spPr>
              <a:xfrm>
                <a:off x="1482797" y="363318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Gotha</a:t>
                </a:r>
              </a:p>
            </p:txBody>
          </p:sp>
          <p:sp>
            <p:nvSpPr>
              <p:cNvPr id="163" name="Freihandform 324">
                <a:extLst>
                  <a:ext uri="{FF2B5EF4-FFF2-40B4-BE49-F238E27FC236}">
                    <a16:creationId xmlns:a16="http://schemas.microsoft.com/office/drawing/2014/main" id="{4C572DC3-DD54-4D39-A590-85082F832384}"/>
                  </a:ext>
                </a:extLst>
              </p:cNvPr>
              <p:cNvSpPr/>
              <p:nvPr/>
            </p:nvSpPr>
            <p:spPr>
              <a:xfrm>
                <a:off x="533445" y="237983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Eichsfeld</a:t>
                </a:r>
              </a:p>
            </p:txBody>
          </p:sp>
          <p:sp>
            <p:nvSpPr>
              <p:cNvPr id="164" name="Freihandform 324">
                <a:extLst>
                  <a:ext uri="{FF2B5EF4-FFF2-40B4-BE49-F238E27FC236}">
                    <a16:creationId xmlns:a16="http://schemas.microsoft.com/office/drawing/2014/main" id="{F60DB9C2-7188-4EB9-96E4-7B06BA9CC5ED}"/>
                  </a:ext>
                </a:extLst>
              </p:cNvPr>
              <p:cNvSpPr/>
              <p:nvPr/>
            </p:nvSpPr>
            <p:spPr>
              <a:xfrm>
                <a:off x="1740999" y="249055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Kyffhäuser-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65" name="Freihandform 324">
                <a:extLst>
                  <a:ext uri="{FF2B5EF4-FFF2-40B4-BE49-F238E27FC236}">
                    <a16:creationId xmlns:a16="http://schemas.microsoft.com/office/drawing/2014/main" id="{FE1FEA86-3FFB-4E21-BD1C-D12C3B5E254D}"/>
                  </a:ext>
                </a:extLst>
              </p:cNvPr>
              <p:cNvSpPr/>
              <p:nvPr/>
            </p:nvSpPr>
            <p:spPr>
              <a:xfrm>
                <a:off x="2377998" y="2895919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Sömmerda</a:t>
                </a:r>
              </a:p>
            </p:txBody>
          </p:sp>
          <p:sp>
            <p:nvSpPr>
              <p:cNvPr id="166" name="Freihandform 324">
                <a:extLst>
                  <a:ext uri="{FF2B5EF4-FFF2-40B4-BE49-F238E27FC236}">
                    <a16:creationId xmlns:a16="http://schemas.microsoft.com/office/drawing/2014/main" id="{403D79A6-C91A-4091-8152-ED34C6BF51E0}"/>
                  </a:ext>
                </a:extLst>
              </p:cNvPr>
              <p:cNvSpPr/>
              <p:nvPr/>
            </p:nvSpPr>
            <p:spPr>
              <a:xfrm>
                <a:off x="1152576" y="286472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Unstrut-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Hainich-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67" name="Freihandform 324">
                <a:extLst>
                  <a:ext uri="{FF2B5EF4-FFF2-40B4-BE49-F238E27FC236}">
                    <a16:creationId xmlns:a16="http://schemas.microsoft.com/office/drawing/2014/main" id="{C0BB6481-C956-442C-8F38-0D26B5D4C975}"/>
                  </a:ext>
                </a:extLst>
              </p:cNvPr>
              <p:cNvSpPr/>
              <p:nvPr/>
            </p:nvSpPr>
            <p:spPr>
              <a:xfrm>
                <a:off x="2077222" y="405369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Ilm-Kreis</a:t>
                </a:r>
              </a:p>
            </p:txBody>
          </p:sp>
          <p:sp>
            <p:nvSpPr>
              <p:cNvPr id="168" name="Freihandform 324">
                <a:extLst>
                  <a:ext uri="{FF2B5EF4-FFF2-40B4-BE49-F238E27FC236}">
                    <a16:creationId xmlns:a16="http://schemas.microsoft.com/office/drawing/2014/main" id="{D15E925F-10FB-40E7-9AA2-360F76493A7F}"/>
                  </a:ext>
                </a:extLst>
              </p:cNvPr>
              <p:cNvSpPr/>
              <p:nvPr/>
            </p:nvSpPr>
            <p:spPr>
              <a:xfrm>
                <a:off x="3504482" y="452895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Orla-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69" name="Freihandform 324">
                <a:extLst>
                  <a:ext uri="{FF2B5EF4-FFF2-40B4-BE49-F238E27FC236}">
                    <a16:creationId xmlns:a16="http://schemas.microsoft.com/office/drawing/2014/main" id="{CAC47E8B-6E0F-4EBB-9709-2B426CA515C2}"/>
                  </a:ext>
                </a:extLst>
              </p:cNvPr>
              <p:cNvSpPr/>
              <p:nvPr/>
            </p:nvSpPr>
            <p:spPr>
              <a:xfrm>
                <a:off x="4139508" y="419910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Greiz</a:t>
                </a:r>
              </a:p>
            </p:txBody>
          </p:sp>
          <p:sp>
            <p:nvSpPr>
              <p:cNvPr id="170" name="Freihandform 324">
                <a:extLst>
                  <a:ext uri="{FF2B5EF4-FFF2-40B4-BE49-F238E27FC236}">
                    <a16:creationId xmlns:a16="http://schemas.microsoft.com/office/drawing/2014/main" id="{E9142E6D-9554-41EA-A543-723EFD81272C}"/>
                  </a:ext>
                </a:extLst>
              </p:cNvPr>
              <p:cNvSpPr/>
              <p:nvPr/>
            </p:nvSpPr>
            <p:spPr>
              <a:xfrm>
                <a:off x="4724486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Alten-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burger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171" name="Freihandform 324">
                <a:extLst>
                  <a:ext uri="{FF2B5EF4-FFF2-40B4-BE49-F238E27FC236}">
                    <a16:creationId xmlns:a16="http://schemas.microsoft.com/office/drawing/2014/main" id="{3710713E-F13A-4A24-9171-8F2161ED4373}"/>
                  </a:ext>
                </a:extLst>
              </p:cNvPr>
              <p:cNvSpPr/>
              <p:nvPr/>
            </p:nvSpPr>
            <p:spPr>
              <a:xfrm>
                <a:off x="4134887" y="367214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D</a:t>
                </a:r>
              </a:p>
            </p:txBody>
          </p:sp>
          <p:sp>
            <p:nvSpPr>
              <p:cNvPr id="172" name="Freihandform 324">
                <a:extLst>
                  <a:ext uri="{FF2B5EF4-FFF2-40B4-BE49-F238E27FC236}">
                    <a16:creationId xmlns:a16="http://schemas.microsoft.com/office/drawing/2014/main" id="{4DED1D62-2B91-4E88-A8FC-AC28D7BBAA9A}"/>
                  </a:ext>
                </a:extLst>
              </p:cNvPr>
              <p:cNvSpPr/>
              <p:nvPr/>
            </p:nvSpPr>
            <p:spPr>
              <a:xfrm>
                <a:off x="3190313" y="35649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C</a:t>
                </a:r>
              </a:p>
            </p:txBody>
          </p:sp>
          <p:sp>
            <p:nvSpPr>
              <p:cNvPr id="173" name="Freihandform 324">
                <a:extLst>
                  <a:ext uri="{FF2B5EF4-FFF2-40B4-BE49-F238E27FC236}">
                    <a16:creationId xmlns:a16="http://schemas.microsoft.com/office/drawing/2014/main" id="{E356A427-2E31-43FF-B452-C86A04529CC2}"/>
                  </a:ext>
                </a:extLst>
              </p:cNvPr>
              <p:cNvSpPr/>
              <p:nvPr/>
            </p:nvSpPr>
            <p:spPr>
              <a:xfrm>
                <a:off x="1012600" y="4293203"/>
                <a:ext cx="613733" cy="4215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Schmalkalden-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Meiningen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174" name="Freihandform 324">
                <a:extLst>
                  <a:ext uri="{FF2B5EF4-FFF2-40B4-BE49-F238E27FC236}">
                    <a16:creationId xmlns:a16="http://schemas.microsoft.com/office/drawing/2014/main" id="{7D6D9967-9955-410E-AC2A-D5B528EB7416}"/>
                  </a:ext>
                </a:extLst>
              </p:cNvPr>
              <p:cNvSpPr/>
              <p:nvPr/>
            </p:nvSpPr>
            <p:spPr>
              <a:xfrm>
                <a:off x="670084" y="365793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Wartburg-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75" name="Freihandform 324">
                <a:extLst>
                  <a:ext uri="{FF2B5EF4-FFF2-40B4-BE49-F238E27FC236}">
                    <a16:creationId xmlns:a16="http://schemas.microsoft.com/office/drawing/2014/main" id="{666C4992-8892-44BA-BC68-303FD2B1B856}"/>
                  </a:ext>
                </a:extLst>
              </p:cNvPr>
              <p:cNvSpPr/>
              <p:nvPr/>
            </p:nvSpPr>
            <p:spPr>
              <a:xfrm>
                <a:off x="2654133" y="4323763"/>
                <a:ext cx="613733" cy="3837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Saalfeld-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Rudolstadt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176" name="Freihandform 324">
                <a:extLst>
                  <a:ext uri="{FF2B5EF4-FFF2-40B4-BE49-F238E27FC236}">
                    <a16:creationId xmlns:a16="http://schemas.microsoft.com/office/drawing/2014/main" id="{A778E440-E51D-499E-97F8-C4EB736DD14E}"/>
                  </a:ext>
                </a:extLst>
              </p:cNvPr>
              <p:cNvSpPr/>
              <p:nvPr/>
            </p:nvSpPr>
            <p:spPr>
              <a:xfrm>
                <a:off x="2681923" y="345053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</a:t>
                </a:r>
              </a:p>
            </p:txBody>
          </p:sp>
          <p:sp>
            <p:nvSpPr>
              <p:cNvPr id="177" name="Freihandform 324">
                <a:extLst>
                  <a:ext uri="{FF2B5EF4-FFF2-40B4-BE49-F238E27FC236}">
                    <a16:creationId xmlns:a16="http://schemas.microsoft.com/office/drawing/2014/main" id="{4B0E955E-12B9-4F0C-8CB3-0D41F874D5CB}"/>
                  </a:ext>
                </a:extLst>
              </p:cNvPr>
              <p:cNvSpPr/>
              <p:nvPr/>
            </p:nvSpPr>
            <p:spPr>
              <a:xfrm>
                <a:off x="2039203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</a:t>
                </a:r>
              </a:p>
            </p:txBody>
          </p:sp>
          <p:sp>
            <p:nvSpPr>
              <p:cNvPr id="178" name="Freihandform 324">
                <a:extLst>
                  <a:ext uri="{FF2B5EF4-FFF2-40B4-BE49-F238E27FC236}">
                    <a16:creationId xmlns:a16="http://schemas.microsoft.com/office/drawing/2014/main" id="{4D6BE14B-80FE-40C1-9A03-D482D37D2473}"/>
                  </a:ext>
                </a:extLst>
              </p:cNvPr>
              <p:cNvSpPr/>
              <p:nvPr/>
            </p:nvSpPr>
            <p:spPr>
              <a:xfrm>
                <a:off x="2845643" y="321668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Weimarer</a:t>
                </a:r>
              </a:p>
            </p:txBody>
          </p:sp>
          <p:sp>
            <p:nvSpPr>
              <p:cNvPr id="211" name="Freihandform 324">
                <a:extLst>
                  <a:ext uri="{FF2B5EF4-FFF2-40B4-BE49-F238E27FC236}">
                    <a16:creationId xmlns:a16="http://schemas.microsoft.com/office/drawing/2014/main" id="{98AA196D-C7C1-4614-803D-49CC66BFD83F}"/>
                  </a:ext>
                </a:extLst>
              </p:cNvPr>
              <p:cNvSpPr/>
              <p:nvPr/>
            </p:nvSpPr>
            <p:spPr>
              <a:xfrm>
                <a:off x="1877131" y="4490521"/>
                <a:ext cx="191288" cy="1577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square" lIns="0" tIns="0" rIns="0" bIns="0" anchor="ctr" anchorCtr="1" compatLnSpc="0">
                <a:sp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</a:t>
                </a:r>
              </a:p>
            </p:txBody>
          </p:sp>
          <p:sp>
            <p:nvSpPr>
              <p:cNvPr id="212" name="Freihandform 324">
                <a:extLst>
                  <a:ext uri="{FF2B5EF4-FFF2-40B4-BE49-F238E27FC236}">
                    <a16:creationId xmlns:a16="http://schemas.microsoft.com/office/drawing/2014/main" id="{0FA8DABB-07AC-4C3E-BD44-1FFD215D620F}"/>
                  </a:ext>
                </a:extLst>
              </p:cNvPr>
              <p:cNvSpPr/>
              <p:nvPr/>
            </p:nvSpPr>
            <p:spPr>
              <a:xfrm>
                <a:off x="1634500" y="49490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Hildburg-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213" name="Freihandform 324">
                <a:extLst>
                  <a:ext uri="{FF2B5EF4-FFF2-40B4-BE49-F238E27FC236}">
                    <a16:creationId xmlns:a16="http://schemas.microsoft.com/office/drawing/2014/main" id="{E96045A9-DD3B-492A-9F42-715856FD4E5B}"/>
                  </a:ext>
                </a:extLst>
              </p:cNvPr>
              <p:cNvSpPr/>
              <p:nvPr/>
            </p:nvSpPr>
            <p:spPr>
              <a:xfrm>
                <a:off x="2358637" y="50217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Sonne-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berg</a:t>
                </a:r>
              </a:p>
            </p:txBody>
          </p:sp>
          <p:sp>
            <p:nvSpPr>
              <p:cNvPr id="214" name="Freihandform 324">
                <a:extLst>
                  <a:ext uri="{FF2B5EF4-FFF2-40B4-BE49-F238E27FC236}">
                    <a16:creationId xmlns:a16="http://schemas.microsoft.com/office/drawing/2014/main" id="{97AEB87F-C213-4C27-A331-59D5B787BF87}"/>
                  </a:ext>
                </a:extLst>
              </p:cNvPr>
              <p:cNvSpPr/>
              <p:nvPr/>
            </p:nvSpPr>
            <p:spPr>
              <a:xfrm>
                <a:off x="3582023" y="3424148"/>
                <a:ext cx="613733" cy="10649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rtl="0" hangingPunct="1"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15" name="Freihandform 324">
                <a:extLst>
                  <a:ext uri="{FF2B5EF4-FFF2-40B4-BE49-F238E27FC236}">
                    <a16:creationId xmlns:a16="http://schemas.microsoft.com/office/drawing/2014/main" id="{6C4EECF0-5D4E-4587-A1AA-FB32D2C5F5E8}"/>
                  </a:ext>
                </a:extLst>
              </p:cNvPr>
              <p:cNvSpPr/>
              <p:nvPr/>
            </p:nvSpPr>
            <p:spPr>
              <a:xfrm>
                <a:off x="2624990" y="375574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16" name="Freihandform 324">
                <a:extLst>
                  <a:ext uri="{FF2B5EF4-FFF2-40B4-BE49-F238E27FC236}">
                    <a16:creationId xmlns:a16="http://schemas.microsoft.com/office/drawing/2014/main" id="{7D75C6F8-DE75-4C8F-B9A2-248AE47C82D3}"/>
                  </a:ext>
                </a:extLst>
              </p:cNvPr>
              <p:cNvSpPr/>
              <p:nvPr/>
            </p:nvSpPr>
            <p:spPr>
              <a:xfrm>
                <a:off x="3180304" y="3914344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17" name="Freihandform 324">
                <a:extLst>
                  <a:ext uri="{FF2B5EF4-FFF2-40B4-BE49-F238E27FC236}">
                    <a16:creationId xmlns:a16="http://schemas.microsoft.com/office/drawing/2014/main" id="{FA7903A3-404D-41C0-8F72-28B205E58A96}"/>
                  </a:ext>
                </a:extLst>
              </p:cNvPr>
              <p:cNvSpPr/>
              <p:nvPr/>
            </p:nvSpPr>
            <p:spPr>
              <a:xfrm>
                <a:off x="3560948" y="3396926"/>
                <a:ext cx="613733" cy="57850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Holz-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land-</a:t>
                </a:r>
              </a:p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0663366"/>
      </p:ext>
    </p:extLst>
  </p:cSld>
  <p:clrMapOvr>
    <a:masterClrMapping/>
  </p:clrMapOvr>
</p:sld>
</file>

<file path=ppt/theme/theme1.xml><?xml version="1.0" encoding="utf-8"?>
<a:theme xmlns:a="http://schemas.openxmlformats.org/drawingml/2006/main" name="Standarddesign">
  <a:themeElements>
    <a:clrScheme name="Standard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Standarddesign">
      <a:majorFont>
        <a:latin typeface="Arial"/>
        <a:ea typeface=""/>
        <a:cs typeface="Arial"/>
      </a:majorFont>
      <a:minorFont>
        <a:latin typeface="Arial"/>
        <a:ea typeface=""/>
        <a:cs typeface="Arial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non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de-DE" altLang="de-DE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non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de-DE" altLang="de-DE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  <a:cs typeface="Arial" charset="0"/>
          </a:defRPr>
        </a:defPPr>
      </a:lstStyle>
    </a:lnDef>
  </a:objectDefaults>
  <a:extraClrSchemeLst>
    <a:extraClrScheme>
      <a:clrScheme name="Standard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andard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andard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andard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andard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andard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andard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andard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andard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andard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andard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andard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Larissa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Larissa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2574</Words>
  <Application>Microsoft Office PowerPoint</Application>
  <PresentationFormat>Bildschirmpräsentation (4:3)</PresentationFormat>
  <Paragraphs>1880</Paragraphs>
  <Slides>17</Slides>
  <Notes>6</Notes>
  <HiddenSlides>0</HiddenSlides>
  <MMClips>0</MMClips>
  <ScaleCrop>false</ScaleCrop>
  <HeadingPairs>
    <vt:vector size="6" baseType="variant">
      <vt:variant>
        <vt:lpstr>Verwendete Schriftarten</vt:lpstr>
      </vt:variant>
      <vt:variant>
        <vt:i4>3</vt:i4>
      </vt:variant>
      <vt:variant>
        <vt:lpstr>Design</vt:lpstr>
      </vt:variant>
      <vt:variant>
        <vt:i4>1</vt:i4>
      </vt:variant>
      <vt:variant>
        <vt:lpstr>Folientitel</vt:lpstr>
      </vt:variant>
      <vt:variant>
        <vt:i4>17</vt:i4>
      </vt:variant>
    </vt:vector>
  </HeadingPairs>
  <TitlesOfParts>
    <vt:vector size="21" baseType="lpstr">
      <vt:lpstr>Arial</vt:lpstr>
      <vt:lpstr>Arial Unicode MS</vt:lpstr>
      <vt:lpstr>Liberation Sans</vt:lpstr>
      <vt:lpstr>Standarddesign</vt:lpstr>
      <vt:lpstr>PowerPoint-Präsentation</vt:lpstr>
      <vt:lpstr>Nordhausen</vt:lpstr>
      <vt:lpstr>Wartburgkreis</vt:lpstr>
      <vt:lpstr>Unstrut-Hainich-Kreis</vt:lpstr>
      <vt:lpstr>Kyffhäuserkreis</vt:lpstr>
      <vt:lpstr>Schmalkalden-Meiningen  /  Suhl</vt:lpstr>
      <vt:lpstr>Gotha</vt:lpstr>
      <vt:lpstr>Sömmerda  /  Erfurt</vt:lpstr>
      <vt:lpstr>Hildburghausen</vt:lpstr>
      <vt:lpstr>Ilm-Kreis</vt:lpstr>
      <vt:lpstr>Weimarer Land  /  Weimar </vt:lpstr>
      <vt:lpstr>Sonneberg</vt:lpstr>
      <vt:lpstr>Saalfeld-Rudolstadt</vt:lpstr>
      <vt:lpstr>Saale-Holzland-Kreis  /  Jena</vt:lpstr>
      <vt:lpstr>Saale-Orla-Kreis</vt:lpstr>
      <vt:lpstr>PowerPoint-Präsentation</vt:lpstr>
      <vt:lpstr>Altenburger Land</vt:lpstr>
    </vt:vector>
  </TitlesOfParts>
  <Company>TLVermGeo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Folie 1</dc:title>
  <dc:creator>conrad</dc:creator>
  <cp:lastModifiedBy>TLBG Maak, Andreas</cp:lastModifiedBy>
  <cp:revision>221</cp:revision>
  <dcterms:created xsi:type="dcterms:W3CDTF">2012-07-17T11:09:36Z</dcterms:created>
  <dcterms:modified xsi:type="dcterms:W3CDTF">2026-01-14T14:09:11Z</dcterms:modified>
</cp:coreProperties>
</file>